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slideLayout+xml" PartName="/ppt/slideLayouts/slideLayout218.xml"/>
  <Override ContentType="application/vnd.openxmlformats-officedocument.presentationml.slideLayout+xml" PartName="/ppt/slideLayouts/slideLayout307.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315.xml"/>
  <Override ContentType="application/vnd.openxmlformats-officedocument.presentationml.slideLayout+xml" PartName="/ppt/slideLayouts/slideLayout137.xml"/>
  <Override ContentType="application/vnd.openxmlformats-officedocument.presentationml.slideLayout+xml" PartName="/ppt/slideLayouts/slideLayout323.xml"/>
  <Override ContentType="application/vnd.openxmlformats-officedocument.presentationml.slideLayout+xml" PartName="/ppt/slideLayouts/slideLayout226.xml"/>
  <Override ContentType="application/vnd.openxmlformats-officedocument.presentationml.slideLayout+xml" PartName="/ppt/slideLayouts/slideLayout96.xml"/>
  <Override ContentType="application/vnd.openxmlformats-officedocument.presentationml.slideLayout+xml" PartName="/ppt/slideLayouts/slideLayout269.xml"/>
  <Override ContentType="application/vnd.openxmlformats-officedocument.presentationml.slideLayout+xml" PartName="/ppt/slideLayouts/slideLayout285.xml"/>
  <Override ContentType="application/vnd.openxmlformats-officedocument.presentationml.slideLayout+xml" PartName="/ppt/slideLayouts/slideLayout110.xml"/>
  <Override ContentType="application/vnd.openxmlformats-officedocument.presentationml.slideLayout+xml" PartName="/ppt/slideLayouts/slideLayout153.xml"/>
  <Override ContentType="application/vnd.openxmlformats-officedocument.presentationml.slideLayout+xml" PartName="/ppt/slideLayouts/slideLayout61.xml"/>
  <Override ContentType="application/vnd.openxmlformats-officedocument.presentationml.slideLayout+xml" PartName="/ppt/slideLayouts/slideLayout250.xml"/>
  <Override ContentType="application/vnd.openxmlformats-officedocument.presentationml.slideLayout+xml" PartName="/ppt/slideLayouts/slideLayout145.xml"/>
  <Override ContentType="application/vnd.openxmlformats-officedocument.presentationml.slideLayout+xml" PartName="/ppt/slideLayouts/slideLayout277.xml"/>
  <Override ContentType="application/vnd.openxmlformats-officedocument.presentationml.slideLayout+xml" PartName="/ppt/slideLayouts/slideLayout196.xml"/>
  <Override ContentType="application/vnd.openxmlformats-officedocument.presentationml.slideLayout+xml" PartName="/ppt/slideLayouts/slideLayout234.xml"/>
  <Override ContentType="application/vnd.openxmlformats-officedocument.presentationml.slideLayout+xml" PartName="/ppt/slideLayouts/slideLayout102.xml"/>
  <Override ContentType="application/vnd.openxmlformats-officedocument.presentationml.slideLayout+xml" PartName="/ppt/slideLayouts/slideLayout331.xml"/>
  <Override ContentType="application/vnd.openxmlformats-officedocument.presentationml.slideLayout+xml" PartName="/ppt/slideLayouts/slideLayout188.xml"/>
  <Override ContentType="application/vnd.openxmlformats-officedocument.presentationml.slideLayout+xml" PartName="/ppt/slideLayouts/slideLayout242.xml"/>
  <Override ContentType="application/vnd.openxmlformats-officedocument.presentationml.slideLayout+xml" PartName="/ppt/slideLayouts/slideLayout165.xml"/>
  <Override ContentType="application/vnd.openxmlformats-officedocument.presentationml.slideLayout+xml" PartName="/ppt/slideLayouts/slideLayout262.xml"/>
  <Override ContentType="application/vnd.openxmlformats-officedocument.presentationml.slideLayout+xml" PartName="/ppt/slideLayouts/slideLayout65.xml"/>
  <Override ContentType="application/vnd.openxmlformats-officedocument.presentationml.slideLayout+xml" PartName="/ppt/slideLayouts/slideLayout289.xml"/>
  <Override ContentType="application/vnd.openxmlformats-officedocument.presentationml.slideLayout+xml" PartName="/ppt/slideLayouts/slideLayout300.xml"/>
  <Override ContentType="application/vnd.openxmlformats-officedocument.presentationml.slideLayout+xml" PartName="/ppt/slideLayouts/slideLayout22.xml"/>
  <Override ContentType="application/vnd.openxmlformats-officedocument.presentationml.slideLayout+xml" PartName="/ppt/slideLayouts/slideLayout293.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319.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81.xml"/>
  <Override ContentType="application/vnd.openxmlformats-officedocument.presentationml.slideLayout+xml" PartName="/ppt/slideLayouts/slideLayout10.xml"/>
  <Override ContentType="application/vnd.openxmlformats-officedocument.presentationml.slideLayout+xml" PartName="/ppt/slideLayouts/slideLayout311.xml"/>
  <Override ContentType="application/vnd.openxmlformats-officedocument.presentationml.slideLayout+xml" PartName="/ppt/slideLayouts/slideLayout257.xml"/>
  <Override ContentType="application/vnd.openxmlformats-officedocument.presentationml.slideLayout+xml" PartName="/ppt/slideLayouts/slideLayout41.xml"/>
  <Override ContentType="application/vnd.openxmlformats-officedocument.presentationml.slideLayout+xml" PartName="/ppt/slideLayouts/slideLayout84.xml"/>
  <Override ContentType="application/vnd.openxmlformats-officedocument.presentationml.slideLayout+xml" PartName="/ppt/slideLayouts/slideLayout214.xml"/>
  <Override ContentType="application/vnd.openxmlformats-officedocument.presentationml.slideLayout+xml" PartName="/ppt/slideLayouts/slideLayout92.xml"/>
  <Override ContentType="application/vnd.openxmlformats-officedocument.presentationml.slideLayout+xml" PartName="/ppt/slideLayouts/slideLayout150.xml"/>
  <Override ContentType="application/vnd.openxmlformats-officedocument.presentationml.slideLayout+xml" PartName="/ppt/slideLayouts/slideLayout193.xml"/>
  <Override ContentType="application/vnd.openxmlformats-officedocument.presentationml.slideLayout+xml" PartName="/ppt/slideLayouts/slideLayout185.xml"/>
  <Override ContentType="application/vnd.openxmlformats-officedocument.presentationml.slideLayout+xml" PartName="/ppt/slideLayouts/slideLayout133.xml"/>
  <Override ContentType="application/vnd.openxmlformats-officedocument.presentationml.slideLayout+xml" PartName="/ppt/slideLayouts/slideLayout176.xml"/>
  <Override ContentType="application/vnd.openxmlformats-officedocument.presentationml.slideLayout+xml" PartName="/ppt/slideLayouts/slideLayout17.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238.xml"/>
  <Override ContentType="application/vnd.openxmlformats-officedocument.presentationml.slideLayout+xml" PartName="/ppt/slideLayouts/slideLayout77.xml"/>
  <Override ContentType="application/vnd.openxmlformats-officedocument.presentationml.slideLayout+xml" PartName="/ppt/slideLayouts/slideLayout281.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26.xml"/>
  <Override ContentType="application/vnd.openxmlformats-officedocument.presentationml.slideLayout+xml" PartName="/ppt/slideLayouts/slideLayout157.xml"/>
  <Override ContentType="application/vnd.openxmlformats-officedocument.presentationml.slideLayout+xml" PartName="/ppt/slideLayouts/slideLayout69.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304.xml"/>
  <Override ContentType="application/vnd.openxmlformats-officedocument.presentationml.slideLayout+xml" PartName="/ppt/slideLayouts/slideLayout161.xml"/>
  <Override ContentType="application/vnd.openxmlformats-officedocument.presentationml.slideLayout+xml" PartName="/ppt/slideLayouts/slideLayout172.xml"/>
  <Override ContentType="application/vnd.openxmlformats-officedocument.presentationml.slideLayout+xml" PartName="/ppt/slideLayouts/slideLayout266.xml"/>
  <Override ContentType="application/vnd.openxmlformats-officedocument.presentationml.slideLayout+xml" PartName="/ppt/slideLayouts/slideLayout206.xml"/>
  <Override ContentType="application/vnd.openxmlformats-officedocument.presentationml.slideLayout+xml" PartName="/ppt/slideLayouts/slideLayout223.xml"/>
  <Override ContentType="application/vnd.openxmlformats-officedocument.presentationml.slideLayout+xml" PartName="/ppt/slideLayouts/slideLayout142.xml"/>
  <Override ContentType="application/vnd.openxmlformats-officedocument.presentationml.slideLayout+xml" PartName="/ppt/slideLayouts/slideLayout249.xml"/>
  <Override ContentType="application/vnd.openxmlformats-officedocument.presentationml.slideLayout+xml" PartName="/ppt/slideLayouts/slideLayout125.xml"/>
  <Override ContentType="application/vnd.openxmlformats-officedocument.presentationml.slideLayout+xml" PartName="/ppt/slideLayouts/slideLayout88.xml"/>
  <Override ContentType="application/vnd.openxmlformats-officedocument.presentationml.slideLayout+xml" PartName="/ppt/slideLayouts/slideLayout168.xml"/>
  <Override ContentType="application/vnd.openxmlformats-officedocument.presentationml.slideLayout+xml" PartName="/ppt/slideLayouts/slideLayout210.xml"/>
  <Override ContentType="application/vnd.openxmlformats-officedocument.presentationml.slideLayout+xml" PartName="/ppt/slideLayouts/slideLayout270.xml"/>
  <Override ContentType="application/vnd.openxmlformats-officedocument.presentationml.slideLayout+xml" PartName="/ppt/slideLayouts/slideLayout45.xml"/>
  <Override ContentType="application/vnd.openxmlformats-officedocument.presentationml.slideLayout+xml" PartName="/ppt/slideLayouts/slideLayout253.xml"/>
  <Override ContentType="application/vnd.openxmlformats-officedocument.presentationml.slideLayout+xml" PartName="/ppt/slideLayouts/slideLayout296.xml"/>
  <Override ContentType="application/vnd.openxmlformats-officedocument.presentationml.slideLayout+xml" PartName="/ppt/slideLayouts/slideLayout189.xml"/>
  <Override ContentType="application/vnd.openxmlformats-officedocument.presentationml.slideLayout+xml" PartName="/ppt/slideLayouts/slideLayout278.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103.xml"/>
  <Override ContentType="application/vnd.openxmlformats-officedocument.presentationml.slideLayout+xml" PartName="/ppt/slideLayouts/slideLayout235.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219.xml"/>
  <Override ContentType="application/vnd.openxmlformats-officedocument.presentationml.slideLayout+xml" PartName="/ppt/slideLayouts/slideLayout70.xml"/>
  <Override ContentType="application/vnd.openxmlformats-officedocument.presentationml.slideLayout+xml" PartName="/ppt/slideLayouts/slideLayout217.xml"/>
  <Override ContentType="application/vnd.openxmlformats-officedocument.presentationml.slideLayout+xml" PartName="/ppt/slideLayouts/slideLayout308.xml"/>
  <Override ContentType="application/vnd.openxmlformats-officedocument.presentationml.slideLayout+xml" PartName="/ppt/slideLayouts/slideLayout314.xml"/>
  <Override ContentType="application/vnd.openxmlformats-officedocument.presentationml.slideLayout+xml" PartName="/ppt/slideLayouts/slideLayout128.xml"/>
  <Override ContentType="application/vnd.openxmlformats-officedocument.presentationml.slideLayout+xml" PartName="/ppt/slideLayouts/slideLayout225.xml"/>
  <Override ContentType="application/vnd.openxmlformats-officedocument.presentationml.slideLayout+xml" PartName="/ppt/slideLayouts/slideLayout2.xml"/>
  <Override ContentType="application/vnd.openxmlformats-officedocument.presentationml.slideLayout+xml" PartName="/ppt/slideLayouts/slideLayout180.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62.xml"/>
  <Override ContentType="application/vnd.openxmlformats-officedocument.presentationml.slideLayout+xml" PartName="/ppt/slideLayouts/slideLayout64.xml"/>
  <Override ContentType="application/vnd.openxmlformats-officedocument.presentationml.slideLayout+xml" PartName="/ppt/slideLayouts/slideLayout251.xml"/>
  <Override ContentType="application/vnd.openxmlformats-officedocument.presentationml.slideLayout+xml" PartName="/ppt/slideLayouts/slideLayout99.xml"/>
  <Override ContentType="application/vnd.openxmlformats-officedocument.presentationml.slideLayout+xml" PartName="/ppt/slideLayouts/slideLayout268.xml"/>
  <Override ContentType="application/vnd.openxmlformats-officedocument.presentationml.slideLayout+xml" PartName="/ppt/slideLayouts/slideLayout21.xml"/>
  <Override ContentType="application/vnd.openxmlformats-officedocument.presentationml.slideLayout+xml" PartName="/ppt/slideLayouts/slideLayout294.xml"/>
  <Override ContentType="application/vnd.openxmlformats-officedocument.presentationml.slideLayout+xml" PartName="/ppt/slideLayouts/slideLayout152.xml"/>
  <Override ContentType="application/vnd.openxmlformats-officedocument.presentationml.slideLayout+xml" PartName="/ppt/slideLayouts/slideLayout18.xml"/>
  <Override ContentType="application/vnd.openxmlformats-officedocument.presentationml.slideLayout+xml" PartName="/ppt/slideLayouts/slideLayout318.xml"/>
  <Override ContentType="application/vnd.openxmlformats-officedocument.presentationml.slideLayout+xml" PartName="/ppt/slideLayouts/slideLayout118.xml"/>
  <Override ContentType="application/vnd.openxmlformats-officedocument.presentationml.slideLayout+xml" PartName="/ppt/slideLayouts/slideLayout195.xml"/>
  <Override ContentType="application/vnd.openxmlformats-officedocument.presentationml.slideLayout+xml" PartName="/ppt/slideLayouts/slideLayout288.xml"/>
  <Override ContentType="application/vnd.openxmlformats-officedocument.presentationml.slideLayout+xml" PartName="/ppt/slideLayouts/slideLayout245.xml"/>
  <Override ContentType="application/vnd.openxmlformats-officedocument.presentationml.slideLayout+xml" PartName="/ppt/slideLayouts/slideLayout330.xml"/>
  <Override ContentType="application/vnd.openxmlformats-officedocument.presentationml.slideLayout+xml" PartName="/ppt/slideLayouts/slideLayout85.xml"/>
  <Override ContentType="application/vnd.openxmlformats-officedocument.presentationml.slideLayout+xml" PartName="/ppt/slideLayouts/slideLayout202.xml"/>
  <Override ContentType="application/vnd.openxmlformats-officedocument.presentationml.slideLayout+xml" PartName="/ppt/slideLayouts/slideLayout177.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36.xml"/>
  <Override ContentType="application/vnd.openxmlformats-officedocument.presentationml.slideLayout+xml" PartName="/ppt/slideLayouts/slideLayout231.xml"/>
  <Override ContentType="application/vnd.openxmlformats-officedocument.presentationml.slideLayout+xml" PartName="/ppt/slideLayouts/slideLayout274.xml"/>
  <Override ContentType="application/vnd.openxmlformats-officedocument.presentationml.slideLayout+xml" PartName="/ppt/slideLayouts/slideLayout324.xml"/>
  <Override ContentType="application/vnd.openxmlformats-officedocument.presentationml.slideLayout+xml" PartName="/ppt/slideLayouts/slideLayout273.xml"/>
  <Override ContentType="application/vnd.openxmlformats-officedocument.presentationml.slideLayout+xml" PartName="/ppt/slideLayouts/slideLayout184.xml"/>
  <Override ContentType="application/vnd.openxmlformats-officedocument.presentationml.slideLayout+xml" PartName="/ppt/slideLayouts/slideLayout230.xml"/>
  <Override ContentType="application/vnd.openxmlformats-officedocument.presentationml.slideLayout+xml" PartName="/ppt/slideLayouts/slideLayout141.xml"/>
  <Override ContentType="application/vnd.openxmlformats-officedocument.presentationml.slideLayout+xml" PartName="/ppt/slideLayouts/slideLayout329.xml"/>
  <Override ContentType="application/vnd.openxmlformats-officedocument.presentationml.slideLayout+xml" PartName="/ppt/slideLayouts/slideLayout239.xml"/>
  <Override ContentType="application/vnd.openxmlformats-officedocument.presentationml.slideLayout+xml" PartName="/ppt/slideLayouts/slideLayout7.xml"/>
  <Override ContentType="application/vnd.openxmlformats-officedocument.presentationml.slideLayout+xml" PartName="/ppt/slideLayouts/slideLayout167.xml"/>
  <Override ContentType="application/vnd.openxmlformats-officedocument.presentationml.slideLayout+xml" PartName="/ppt/slideLayouts/slideLayout107.xml"/>
  <Override ContentType="application/vnd.openxmlformats-officedocument.presentationml.slideLayout+xml" PartName="/ppt/slideLayouts/slideLayout299.xml"/>
  <Override ContentType="application/vnd.openxmlformats-officedocument.presentationml.slideLayout+xml" PartName="/ppt/slideLayouts/slideLayout256.xml"/>
  <Override ContentType="application/vnd.openxmlformats-officedocument.presentationml.slideLayout+xml" PartName="/ppt/slideLayouts/slideLayout124.xml"/>
  <Override ContentType="application/vnd.openxmlformats-officedocument.presentationml.slideLayout+xml" PartName="/ppt/slideLayouts/slideLayout21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220.xml"/>
  <Override ContentType="application/vnd.openxmlformats-officedocument.presentationml.slideLayout+xml" PartName="/ppt/slideLayouts/slideLayout263.xml"/>
  <Override ContentType="application/vnd.openxmlformats-officedocument.presentationml.slideLayout+xml" PartName="/ppt/slideLayouts/slideLayout68.xml"/>
  <Override ContentType="application/vnd.openxmlformats-officedocument.presentationml.slideLayout+xml" PartName="/ppt/slideLayouts/slideLayout203.xml"/>
  <Override ContentType="application/vnd.openxmlformats-officedocument.presentationml.slideLayout+xml" PartName="/ppt/slideLayouts/slideLayout246.xml"/>
  <Override ContentType="application/vnd.openxmlformats-officedocument.presentationml.slideLayout+xml" PartName="/ppt/slideLayouts/slideLayout290.xml"/>
  <Override ContentType="application/vnd.openxmlformats-officedocument.presentationml.slideLayout+xml" PartName="/ppt/slideLayouts/slideLayout229.xml"/>
  <Override ContentType="application/vnd.openxmlformats-officedocument.presentationml.slideLayout+xml" PartName="/ppt/slideLayouts/slideLayout190.xml"/>
  <Override ContentType="application/vnd.openxmlformats-officedocument.presentationml.slideLayout+xml" PartName="/ppt/slideLayouts/slideLayout224.xml"/>
  <Override ContentType="application/vnd.openxmlformats-officedocument.presentationml.slideLayout+xml" PartName="/ppt/slideLayouts/slideLayout267.xml"/>
  <Override ContentType="application/vnd.openxmlformats-officedocument.presentationml.slideLayout+xml" PartName="/ppt/slideLayouts/slideLayout284.xml"/>
  <Override ContentType="application/vnd.openxmlformats-officedocument.presentationml.slideLayout+xml" PartName="/ppt/slideLayouts/slideLayout207.xml"/>
  <Override ContentType="application/vnd.openxmlformats-officedocument.presentationml.slideLayout+xml" PartName="/ppt/slideLayouts/slideLayout130.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241.xml"/>
  <Override ContentType="application/vnd.openxmlformats-officedocument.presentationml.slideLayout+xml" PartName="/ppt/slideLayouts/slideLayout31.xml"/>
  <Override ContentType="application/vnd.openxmlformats-officedocument.presentationml.slideLayout+xml" PartName="/ppt/slideLayouts/slideLayout80.xml"/>
  <Override ContentType="application/vnd.openxmlformats-officedocument.presentationml.slideLayout+xml" PartName="/ppt/slideLayouts/slideLayout139.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303.xml"/>
  <Override ContentType="application/vnd.openxmlformats-officedocument.presentationml.slideLayout+xml" PartName="/ppt/slideLayouts/slideLayout156.xml"/>
  <Override ContentType="application/vnd.openxmlformats-officedocument.presentationml.slideLayout+xml" PartName="/ppt/slideLayouts/slideLayout199.xml"/>
  <Override ContentType="application/vnd.openxmlformats-officedocument.presentationml.slideLayout+xml" PartName="/ppt/slideLayouts/slideLayout173.xml"/>
  <Override ContentType="application/vnd.openxmlformats-officedocument.presentationml.slideLayout+xml" PartName="/ppt/slideLayouts/slideLayout320.xml"/>
  <Override ContentType="application/vnd.openxmlformats-officedocument.presentationml.slideLayout+xml" PartName="/ppt/slideLayouts/slideLayout171.xml"/>
  <Override ContentType="application/vnd.openxmlformats-officedocument.presentationml.slideLayout+xml" PartName="/ppt/slideLayouts/slideLayout260.xml"/>
  <Override ContentType="application/vnd.openxmlformats-officedocument.presentationml.slideLayout+xml" PartName="/ppt/slideLayouts/slideLayout198.xml"/>
  <Override ContentType="application/vnd.openxmlformats-officedocument.presentationml.slideLayout+xml" PartName="/ppt/slideLayouts/slideLayout252.xml"/>
  <Override ContentType="application/vnd.openxmlformats-officedocument.presentationml.slideLayout+xml" PartName="/ppt/slideLayouts/slideLayout120.xml"/>
  <Override ContentType="application/vnd.openxmlformats-officedocument.presentationml.slideLayout+xml" PartName="/ppt/slideLayouts/slideLayout163.xml"/>
  <Override ContentType="application/vnd.openxmlformats-officedocument.presentationml.slideLayout+xml" PartName="/ppt/slideLayouts/slideLayout20.xml"/>
  <Override ContentType="application/vnd.openxmlformats-officedocument.presentationml.slideLayout+xml" PartName="/ppt/slideLayouts/slideLayout295.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2.xml"/>
  <Override ContentType="application/vnd.openxmlformats-officedocument.presentationml.slideLayout+xml" PartName="/ppt/slideLayouts/slideLayout119.xml"/>
  <Override ContentType="application/vnd.openxmlformats-officedocument.presentationml.slideLayout+xml" PartName="/ppt/slideLayouts/slideLayout305.xml"/>
  <Override ContentType="application/vnd.openxmlformats-officedocument.presentationml.slideLayout+xml" PartName="/ppt/slideLayouts/slideLayout47.xml"/>
  <Override ContentType="application/vnd.openxmlformats-officedocument.presentationml.slideLayout+xml" PartName="/ppt/slideLayouts/slideLayout216.xml"/>
  <Override ContentType="application/vnd.openxmlformats-officedocument.presentationml.slideLayout+xml" PartName="/ppt/slideLayouts/slideLayout309.xml"/>
  <Override ContentType="application/vnd.openxmlformats-officedocument.presentationml.slideLayout+xml" PartName="/ppt/slideLayouts/slideLayout5.xml"/>
  <Override ContentType="application/vnd.openxmlformats-officedocument.presentationml.slideLayout+xml" PartName="/ppt/slideLayouts/slideLayout259.xml"/>
  <Override ContentType="application/vnd.openxmlformats-officedocument.presentationml.slideLayout+xml" PartName="/ppt/slideLayouts/slideLayout78.xml"/>
  <Override ContentType="application/vnd.openxmlformats-officedocument.presentationml.slideLayout+xml" PartName="/ppt/slideLayouts/slideLayout232.xml"/>
  <Override ContentType="application/vnd.openxmlformats-officedocument.presentationml.slideLayout+xml" PartName="/ppt/slideLayouts/slideLayout313.xml"/>
  <Override ContentType="application/vnd.openxmlformats-officedocument.presentationml.slideLayout+xml" PartName="/ppt/slideLayouts/slideLayout275.xml"/>
  <Override ContentType="application/vnd.openxmlformats-officedocument.presentationml.slideLayout+xml" PartName="/ppt/slideLayouts/slideLayout208.xml"/>
  <Override ContentType="application/vnd.openxmlformats-officedocument.presentationml.slideLayout+xml" PartName="/ppt/slideLayouts/slideLayout35.xml"/>
  <Override ContentType="application/vnd.openxmlformats-officedocument.presentationml.slideLayout+xml" PartName="/ppt/slideLayouts/slideLayout178.xml"/>
  <Override ContentType="application/vnd.openxmlformats-officedocument.presentationml.slideLayout+xml" PartName="/ppt/slideLayouts/slideLayout228.xml"/>
  <Override ContentType="application/vnd.openxmlformats-officedocument.presentationml.slideLayout+xml" PartName="/ppt/slideLayouts/slideLayout135.xml"/>
  <Override ContentType="application/vnd.openxmlformats-officedocument.presentationml.slideLayout+xml" PartName="/ppt/slideLayouts/slideLayout280.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291.xml"/>
  <Override ContentType="application/vnd.openxmlformats-officedocument.presentationml.slideLayout+xml" PartName="/ppt/slideLayouts/slideLayout325.xml"/>
  <Override ContentType="application/vnd.openxmlformats-officedocument.presentationml.slideLayout+xml" PartName="/ppt/slideLayouts/slideLayout194.xml"/>
  <Override ContentType="application/vnd.openxmlformats-officedocument.presentationml.slideLayout+xml" PartName="/ppt/slideLayouts/slideLayout287.xml"/>
  <Override ContentType="application/vnd.openxmlformats-officedocument.presentationml.slideLayout+xml" PartName="/ppt/slideLayouts/slideLayout71.xml"/>
  <Override ContentType="application/vnd.openxmlformats-officedocument.presentationml.slideLayout+xml" PartName="/ppt/slideLayouts/slideLayout151.xml"/>
  <Override ContentType="application/vnd.openxmlformats-officedocument.presentationml.slideLayout+xml" PartName="/ppt/slideLayouts/slideLayout244.xml"/>
  <Override ContentType="application/vnd.openxmlformats-officedocument.presentationml.slideLayout+xml" PartName="/ppt/slideLayouts/slideLayout201.xml"/>
  <Override ContentType="application/vnd.openxmlformats-officedocument.presentationml.slideLayout+xml" PartName="/ppt/slideLayouts/slideLayout302.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328.xml"/>
  <Override ContentType="application/vnd.openxmlformats-officedocument.presentationml.slideLayout+xml" PartName="/ppt/slideLayouts/slideLayout67.xml"/>
  <Override ContentType="application/vnd.openxmlformats-officedocument.presentationml.slideLayout+xml" PartName="/ppt/slideLayouts/slideLayout116.xml"/>
  <Override ContentType="application/vnd.openxmlformats-officedocument.presentationml.slideLayout+xml" PartName="/ppt/slideLayouts/slideLayout221.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310.xml"/>
  <Override ContentType="application/vnd.openxmlformats-officedocument.presentationml.slideLayout+xml" PartName="/ppt/slideLayouts/slideLayout204.xml"/>
  <Override ContentType="application/vnd.openxmlformats-officedocument.presentationml.slideLayout+xml" PartName="/ppt/slideLayouts/slideLayout212.xml"/>
  <Override ContentType="application/vnd.openxmlformats-officedocument.presentationml.slideLayout+xml" PartName="/ppt/slideLayouts/slideLayout183.xml"/>
  <Override ContentType="application/vnd.openxmlformats-officedocument.presentationml.slideLayout+xml" PartName="/ppt/slideLayouts/slideLayout298.xml"/>
  <Override ContentType="application/vnd.openxmlformats-officedocument.presentationml.slideLayout+xml" PartName="/ppt/slideLayouts/slideLayout166.xml"/>
  <Override ContentType="application/vnd.openxmlformats-officedocument.presentationml.slideLayout+xml" PartName="/ppt/slideLayouts/slideLayout247.xml"/>
  <Override ContentType="application/vnd.openxmlformats-officedocument.presentationml.slideLayout+xml" PartName="/ppt/slideLayouts/slideLayout272.xml"/>
  <Override ContentType="application/vnd.openxmlformats-officedocument.presentationml.slideLayout+xml" PartName="/ppt/slideLayouts/slideLayout140.xml"/>
  <Override ContentType="application/vnd.openxmlformats-officedocument.presentationml.slideLayout+xml" PartName="/ppt/slideLayouts/slideLayout264.xml"/>
  <Override ContentType="application/vnd.openxmlformats-officedocument.presentationml.slideLayout+xml" PartName="/ppt/slideLayouts/slideLayout90.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255.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51.xml"/>
  <Override ContentType="application/vnd.openxmlformats-officedocument.presentationml.slideLayout+xml" PartName="/ppt/slideLayouts/slideLayout94.xml"/>
  <Override ContentType="application/vnd.openxmlformats-officedocument.presentationml.slideLayout+xml" PartName="/ppt/slideLayouts/slideLayout1.xml"/>
  <Override ContentType="application/vnd.openxmlformats-officedocument.presentationml.slideLayout+xml" PartName="/ppt/slideLayouts/slideLayout174.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317.xml"/>
  <Override ContentType="application/vnd.openxmlformats-officedocument.presentationml.slideLayout+xml" PartName="/ppt/slideLayouts/slideLayout131.xml"/>
  <Override ContentType="application/vnd.openxmlformats-officedocument.presentationml.slideLayout+xml" PartName="/ppt/slideLayouts/slideLayout187.xml"/>
  <Override ContentType="application/vnd.openxmlformats-officedocument.presentationml.slideLayout+xml" PartName="/ppt/slideLayouts/slideLayout321.xml"/>
  <Override ContentType="application/vnd.openxmlformats-officedocument.presentationml.slideLayout+xml" PartName="/ppt/slideLayouts/slideLayout236.xml"/>
  <Override ContentType="application/vnd.openxmlformats-officedocument.presentationml.slideLayout+xml" PartName="/ppt/slideLayouts/slideLayout191.xml"/>
  <Override ContentType="application/vnd.openxmlformats-officedocument.presentationml.slideLayout+xml" PartName="/ppt/slideLayouts/slideLayout279.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58.xml"/>
  <Override ContentType="application/vnd.openxmlformats-officedocument.presentationml.slideLayout+xml" PartName="/ppt/slideLayouts/slideLayout240.xml"/>
  <Override ContentType="application/vnd.openxmlformats-officedocument.presentationml.slideLayout+xml" PartName="/ppt/slideLayouts/slideLayout15.xml"/>
  <Override ContentType="application/vnd.openxmlformats-officedocument.presentationml.slideLayout+xml" PartName="/ppt/slideLayouts/slideLayout283.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138.xml"/>
  <Override ContentType="application/vnd.openxmlformats-officedocument.presentationml.slideLayout+xml" PartName="/ppt/slideLayouts/slideLayout32.xml"/>
  <Override ContentType="application/vnd.openxmlformats-officedocument.presentationml.slideLayout+xml" PartName="/ppt/slideLayouts/slideLayout200.xml"/>
  <Override ContentType="application/vnd.openxmlformats-officedocument.presentationml.slideLayout+xml" PartName="/ppt/slideLayouts/slideLayout243.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286.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54.xml"/>
  <Override ContentType="application/vnd.openxmlformats-officedocument.presentationml.slideLayout+xml" PartName="/ppt/slideLayouts/slideLayout197.xml"/>
  <Override ContentType="application/vnd.openxmlformats-officedocument.presentationml.slideLayout+xml" PartName="/ppt/slideLayouts/slideLayout306.xml"/>
  <Override ContentType="application/vnd.openxmlformats-officedocument.presentationml.slideLayout+xml" PartName="/ppt/slideLayouts/slideLayout38.xml"/>
  <Override ContentType="application/vnd.openxmlformats-officedocument.presentationml.slideLayout+xml" PartName="/ppt/slideLayouts/slideLayout170.xml"/>
  <Override ContentType="application/vnd.openxmlformats-officedocument.presentationml.slideLayout+xml" PartName="/ppt/slideLayouts/slideLayout101.xml"/>
  <Override ContentType="application/vnd.openxmlformats-officedocument.presentationml.slideLayout+xml" PartName="/ppt/slideLayouts/slideLayout233.xml"/>
  <Override ContentType="application/vnd.openxmlformats-officedocument.presentationml.slideLayout+xml" PartName="/ppt/slideLayouts/slideLayout179.xml"/>
  <Override ContentType="application/vnd.openxmlformats-officedocument.presentationml.slideLayout+xml" PartName="/ppt/slideLayouts/slideLayout60.xml"/>
  <Override ContentType="application/vnd.openxmlformats-officedocument.presentationml.slideLayout+xml" PartName="/ppt/slideLayouts/slideLayout322.xml"/>
  <Override ContentType="application/vnd.openxmlformats-officedocument.presentationml.slideLayout+xml" PartName="/ppt/slideLayouts/slideLayout136.xml"/>
  <Override ContentType="application/vnd.openxmlformats-officedocument.presentationml.slideLayout+xml" PartName="/ppt/slideLayouts/slideLayout326.xml"/>
  <Override ContentType="application/vnd.openxmlformats-officedocument.presentationml.slideLayout+xml" PartName="/ppt/slideLayouts/slideLayout292.xml"/>
  <Override ContentType="application/vnd.openxmlformats-officedocument.presentationml.slideLayout+xml" PartName="/ppt/slideLayouts/slideLayout105.xml"/>
  <Override ContentType="application/vnd.openxmlformats-officedocument.presentationml.slideLayout+xml" PartName="/ppt/slideLayouts/slideLayout182.xml"/>
  <Override ContentType="application/vnd.openxmlformats-officedocument.presentationml.slideLayout+xml" PartName="/ppt/slideLayouts/slideLayout215.xml"/>
  <Override ContentType="application/vnd.openxmlformats-officedocument.presentationml.slideLayout+xml" PartName="/ppt/slideLayouts/slideLayout276.xml"/>
  <Override ContentType="application/vnd.openxmlformats-officedocument.presentationml.slideLayout+xml" PartName="/ppt/slideLayouts/slideLayout258.xml"/>
  <Override ContentType="application/vnd.openxmlformats-officedocument.presentationml.slideLayout+xml" PartName="/ppt/slideLayouts/slideLayout148.xml"/>
  <Override ContentType="application/vnd.openxmlformats-officedocument.presentationml.slideLayout+xml" PartName="/ppt/slideLayouts/slideLayout48.xml"/>
  <Override ContentType="application/vnd.openxmlformats-officedocument.presentationml.slideLayout+xml" PartName="/ppt/slideLayouts/slideLayout72.xml"/>
  <Override ContentType="application/vnd.openxmlformats-officedocument.presentationml.slideLayout+xml" PartName="/ppt/slideLayouts/slideLayout261.xml"/>
  <Override ContentType="application/vnd.openxmlformats-officedocument.presentationml.slideLayout+xml" PartName="/ppt/slideLayouts/slideLayout164.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312.xml"/>
  <Override ContentType="application/vnd.openxmlformats-officedocument.presentationml.slideLayout+xml" PartName="/ppt/slideLayouts/slideLayout209.xml"/>
  <Override ContentType="application/vnd.openxmlformats-officedocument.presentationml.slideLayout+xml" PartName="/ppt/slideLayouts/slideLayout227.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248.xml"/>
  <Override ContentType="application/vnd.openxmlformats-officedocument.presentationml.slideLayout+xml" PartName="/ppt/slideLayouts/slideLayout205.xml"/>
  <Override ContentType="application/vnd.openxmlformats-officedocument.presentationml.slideLayout+xml" PartName="/ppt/slideLayouts/slideLayout222.xml"/>
  <Override ContentType="application/vnd.openxmlformats-officedocument.presentationml.slideLayout+xml" PartName="/ppt/slideLayouts/slideLayout282.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265.xml"/>
  <Override ContentType="application/vnd.openxmlformats-officedocument.presentationml.slideLayout+xml" PartName="/ppt/slideLayouts/slideLayout59.xml"/>
  <Override ContentType="application/vnd.openxmlformats-officedocument.presentationml.slideLayout+xml" PartName="/ppt/slideLayouts/slideLayout33.xml"/>
  <Override ContentType="application/vnd.openxmlformats-officedocument.presentationml.slideLayout+xml" PartName="/ppt/slideLayouts/slideLayout109.xml"/>
  <Override ContentType="application/vnd.openxmlformats-officedocument.presentationml.slideLayout+xml" PartName="/ppt/slideLayouts/slideLayout158.xml"/>
  <Override ContentType="application/vnd.openxmlformats-officedocument.presentationml.slideLayout+xml" PartName="/ppt/slideLayouts/slideLayout327.xml"/>
  <Override ContentType="application/vnd.openxmlformats-officedocument.presentationml.slideLayout+xml" PartName="/ppt/slideLayouts/slideLayout115.xml"/>
  <Override ContentType="application/vnd.openxmlformats-officedocument.presentationml.slideLayout+xml" PartName="/ppt/slideLayouts/slideLayout301.xml"/>
  <Override ContentType="application/vnd.openxmlformats-officedocument.presentationml.slideLayout+xml" PartName="/ppt/slideLayouts/slideLayout192.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75.xml"/>
  <Override ContentType="application/vnd.openxmlformats-officedocument.presentationml.slideLayout+xml" PartName="/ppt/slideLayouts/slideLayout297.xml"/>
  <Override ContentType="application/vnd.openxmlformats-officedocument.presentationml.slideLayout+xml" PartName="/ppt/slideLayouts/slideLayout211.xml"/>
  <Override ContentType="application/vnd.openxmlformats-officedocument.presentationml.slideLayout+xml" PartName="/ppt/slideLayouts/slideLayout100.xml"/>
  <Override ContentType="application/vnd.openxmlformats-officedocument.presentationml.slideLayout+xml" PartName="/ppt/slideLayouts/slideLayout237.xml"/>
  <Override ContentType="application/vnd.openxmlformats-officedocument.presentationml.slideLayout+xml" PartName="/ppt/slideLayouts/slideLayout143.xml"/>
  <Override ContentType="application/vnd.openxmlformats-officedocument.presentationml.slideLayout+xml" PartName="/ppt/slideLayouts/slideLayout271.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254.xml"/>
  <Override ContentType="application/vnd.openxmlformats-officedocument.presentationml.slideLayout+xml" PartName="/ppt/slideLayouts/slideLayout9.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169.xml"/>
  <Override ContentType="application/vnd.openxmlformats-officedocument.presentationml.slideLayout+xml" PartName="/ppt/slideLayouts/slideLayout93.xml"/>
  <Override ContentType="application/vnd.openxmlformats-officedocument.presentationml.slideLayout+xml" PartName="/ppt/slideLayouts/slideLayout316.xml"/>
  <Override ContentType="application/vnd.openxmlformats-officedocument.presentationml.slideLayout+xml" PartName="/ppt/slideLayouts/slideLayout27.xml"/>
  <Override ContentType="application/vnd.openxmlformats-officedocument.presentationml.slideLayout+xml" PartName="/ppt/slideLayouts/slideLayout186.xml"/>
  <Override ContentType="application/vnd.openxmlformats-officedocument.presentationml.slideLayout+xml" PartName="/ppt/slideLayouts/slideLayout160.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979" r:id="rId4"/>
    <p:sldMasterId id="2147483980" r:id="rId5"/>
    <p:sldMasterId id="2147483981"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Lst>
  <p:sldSz cy="5143500" cx="9144000"/>
  <p:notesSz cx="6858000" cy="9144000"/>
  <p:embeddedFontLst>
    <p:embeddedFont>
      <p:font typeface="Lexend Deca Light"/>
      <p:regular r:id="rId61"/>
      <p:bold r:id="rId62"/>
    </p:embeddedFont>
    <p:embeddedFont>
      <p:font typeface="Lexend Deca Medium"/>
      <p:regular r:id="rId63"/>
      <p:bold r:id="rId64"/>
    </p:embeddedFont>
    <p:embeddedFont>
      <p:font typeface="Fira Mono"/>
      <p:regular r:id="rId65"/>
      <p:bold r:id="rId66"/>
    </p:embeddedFont>
    <p:embeddedFont>
      <p:font typeface="Source Code Pro"/>
      <p:regular r:id="rId67"/>
      <p:bold r:id="rId68"/>
      <p:italic r:id="rId69"/>
      <p:boldItalic r:id="rId70"/>
    </p:embeddedFont>
    <p:embeddedFont>
      <p:font typeface="Lexend Deca ExtraLight"/>
      <p:regular r:id="rId71"/>
      <p:bold r:id="rId72"/>
    </p:embeddedFont>
    <p:embeddedFont>
      <p:font typeface="Barlow Medium"/>
      <p:regular r:id="rId73"/>
      <p:bold r:id="rId74"/>
      <p:italic r:id="rId75"/>
      <p:boldItalic r:id="rId76"/>
    </p:embeddedFont>
    <p:embeddedFont>
      <p:font typeface="Source Code Pro Medium"/>
      <p:regular r:id="rId77"/>
      <p:bold r:id="rId78"/>
      <p:italic r:id="rId79"/>
      <p:boldItalic r:id="rId80"/>
    </p:embeddedFont>
    <p:embeddedFont>
      <p:font typeface="Lexend Deca"/>
      <p:regular r:id="rId81"/>
      <p:bold r:id="rId82"/>
    </p:embeddedFont>
    <p:embeddedFont>
      <p:font typeface="Barlow Light"/>
      <p:regular r:id="rId83"/>
      <p:bold r:id="rId84"/>
      <p:italic r:id="rId85"/>
      <p:boldItalic r:id="rId86"/>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31" Type="http://schemas.openxmlformats.org/officeDocument/2006/relationships/slide" Target="slides/slide24.xml"/><Relationship Id="rId30" Type="http://schemas.openxmlformats.org/officeDocument/2006/relationships/slide" Target="slides/slide23.xml"/><Relationship Id="rId33" Type="http://schemas.openxmlformats.org/officeDocument/2006/relationships/slide" Target="slides/slide26.xml"/><Relationship Id="rId32" Type="http://schemas.openxmlformats.org/officeDocument/2006/relationships/slide" Target="slides/slide25.xml"/><Relationship Id="rId35" Type="http://schemas.openxmlformats.org/officeDocument/2006/relationships/slide" Target="slides/slide28.xml"/><Relationship Id="rId34" Type="http://schemas.openxmlformats.org/officeDocument/2006/relationships/slide" Target="slides/slide27.xml"/><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20" Type="http://schemas.openxmlformats.org/officeDocument/2006/relationships/slide" Target="slides/slide13.xml"/><Relationship Id="rId22" Type="http://schemas.openxmlformats.org/officeDocument/2006/relationships/slide" Target="slides/slide15.xml"/><Relationship Id="rId21" Type="http://schemas.openxmlformats.org/officeDocument/2006/relationships/slide" Target="slides/slide14.xml"/><Relationship Id="rId24" Type="http://schemas.openxmlformats.org/officeDocument/2006/relationships/slide" Target="slides/slide17.xml"/><Relationship Id="rId23" Type="http://schemas.openxmlformats.org/officeDocument/2006/relationships/slide" Target="slides/slide16.xml"/><Relationship Id="rId26" Type="http://schemas.openxmlformats.org/officeDocument/2006/relationships/slide" Target="slides/slide19.xml"/><Relationship Id="rId25" Type="http://schemas.openxmlformats.org/officeDocument/2006/relationships/slide" Target="slides/slide18.xml"/><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11" Type="http://schemas.openxmlformats.org/officeDocument/2006/relationships/slide" Target="slides/slide4.xml"/><Relationship Id="rId10" Type="http://schemas.openxmlformats.org/officeDocument/2006/relationships/slide" Target="slides/slide3.xml"/><Relationship Id="rId13" Type="http://schemas.openxmlformats.org/officeDocument/2006/relationships/slide" Target="slides/slide6.xml"/><Relationship Id="rId12" Type="http://schemas.openxmlformats.org/officeDocument/2006/relationships/slide" Target="slides/slide5.xml"/><Relationship Id="rId15" Type="http://schemas.openxmlformats.org/officeDocument/2006/relationships/slide" Target="slides/slide8.xml"/><Relationship Id="rId14" Type="http://schemas.openxmlformats.org/officeDocument/2006/relationships/slide" Target="slides/slide7.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 Id="rId84" Type="http://schemas.openxmlformats.org/officeDocument/2006/relationships/font" Target="fonts/BarlowLight-bold.fntdata"/><Relationship Id="rId83" Type="http://schemas.openxmlformats.org/officeDocument/2006/relationships/font" Target="fonts/BarlowLight-regular.fntdata"/><Relationship Id="rId86" Type="http://schemas.openxmlformats.org/officeDocument/2006/relationships/font" Target="fonts/BarlowLight-boldItalic.fntdata"/><Relationship Id="rId85" Type="http://schemas.openxmlformats.org/officeDocument/2006/relationships/font" Target="fonts/BarlowLight-italic.fntdata"/><Relationship Id="rId80" Type="http://schemas.openxmlformats.org/officeDocument/2006/relationships/font" Target="fonts/SourceCodeProMedium-boldItalic.fntdata"/><Relationship Id="rId82" Type="http://schemas.openxmlformats.org/officeDocument/2006/relationships/font" Target="fonts/LexendDeca-bold.fntdata"/><Relationship Id="rId81" Type="http://schemas.openxmlformats.org/officeDocument/2006/relationships/font" Target="fonts/LexendDeca-regular.fntdata"/><Relationship Id="rId1" Type="http://schemas.openxmlformats.org/officeDocument/2006/relationships/theme" Target="theme/theme1.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2.xml"/><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BarlowMedium-regular.fntdata"/><Relationship Id="rId72" Type="http://schemas.openxmlformats.org/officeDocument/2006/relationships/font" Target="fonts/LexendDecaExtraLight-bold.fntdata"/><Relationship Id="rId75" Type="http://schemas.openxmlformats.org/officeDocument/2006/relationships/font" Target="fonts/BarlowMedium-italic.fntdata"/><Relationship Id="rId74" Type="http://schemas.openxmlformats.org/officeDocument/2006/relationships/font" Target="fonts/BarlowMedium-bold.fntdata"/><Relationship Id="rId77" Type="http://schemas.openxmlformats.org/officeDocument/2006/relationships/font" Target="fonts/SourceCodeProMedium-regular.fntdata"/><Relationship Id="rId76" Type="http://schemas.openxmlformats.org/officeDocument/2006/relationships/font" Target="fonts/BarlowMedium-boldItalic.fntdata"/><Relationship Id="rId79" Type="http://schemas.openxmlformats.org/officeDocument/2006/relationships/font" Target="fonts/SourceCodeProMedium-italic.fntdata"/><Relationship Id="rId78" Type="http://schemas.openxmlformats.org/officeDocument/2006/relationships/font" Target="fonts/SourceCodeProMedium-bold.fntdata"/><Relationship Id="rId71" Type="http://schemas.openxmlformats.org/officeDocument/2006/relationships/font" Target="fonts/LexendDecaExtraLight-regular.fntdata"/><Relationship Id="rId70" Type="http://schemas.openxmlformats.org/officeDocument/2006/relationships/font" Target="fonts/SourceCodePro-boldItalic.fntdata"/><Relationship Id="rId62" Type="http://schemas.openxmlformats.org/officeDocument/2006/relationships/font" Target="fonts/LexendDecaLight-bold.fntdata"/><Relationship Id="rId61" Type="http://schemas.openxmlformats.org/officeDocument/2006/relationships/font" Target="fonts/LexendDecaLight-regular.fntdata"/><Relationship Id="rId64" Type="http://schemas.openxmlformats.org/officeDocument/2006/relationships/font" Target="fonts/LexendDecaMedium-bold.fntdata"/><Relationship Id="rId63" Type="http://schemas.openxmlformats.org/officeDocument/2006/relationships/font" Target="fonts/LexendDecaMedium-regular.fntdata"/><Relationship Id="rId66" Type="http://schemas.openxmlformats.org/officeDocument/2006/relationships/font" Target="fonts/FiraMono-bold.fntdata"/><Relationship Id="rId65" Type="http://schemas.openxmlformats.org/officeDocument/2006/relationships/font" Target="fonts/FiraMono-regular.fntdata"/><Relationship Id="rId68" Type="http://schemas.openxmlformats.org/officeDocument/2006/relationships/font" Target="fonts/SourceCodePro-bold.fntdata"/><Relationship Id="rId67" Type="http://schemas.openxmlformats.org/officeDocument/2006/relationships/font" Target="fonts/SourceCodePro-regular.fntdata"/><Relationship Id="rId60" Type="http://schemas.openxmlformats.org/officeDocument/2006/relationships/slide" Target="slides/slide53.xml"/><Relationship Id="rId69" Type="http://schemas.openxmlformats.org/officeDocument/2006/relationships/font" Target="fonts/SourceCodePro-italic.fntdata"/><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55" Type="http://schemas.openxmlformats.org/officeDocument/2006/relationships/slide" Target="slides/slide48.xml"/><Relationship Id="rId54" Type="http://schemas.openxmlformats.org/officeDocument/2006/relationships/slide" Target="slides/slide47.xml"/><Relationship Id="rId57" Type="http://schemas.openxmlformats.org/officeDocument/2006/relationships/slide" Target="slides/slide50.xml"/><Relationship Id="rId56" Type="http://schemas.openxmlformats.org/officeDocument/2006/relationships/slide" Target="slides/slide49.xml"/><Relationship Id="rId59" Type="http://schemas.openxmlformats.org/officeDocument/2006/relationships/slide" Target="slides/slide52.xml"/><Relationship Id="rId58" Type="http://schemas.openxmlformats.org/officeDocument/2006/relationships/slide" Target="slides/slide5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mongodb.com/try/download/shell" TargetMode="External"/><Relationship Id="rId3" Type="http://schemas.openxmlformats.org/officeDocument/2006/relationships/hyperlink" Target="https://www.mongodb.com/products/tools/compass" TargetMode="External"/><Relationship Id="rId4" Type="http://schemas.openxmlformats.org/officeDocument/2006/relationships/hyperlink" Target="https://www.mongodb.com/docs/atlas/atlas-ui/" TargetMode="External"/><Relationship Id="rId5" Type="http://schemas.openxmlformats.org/officeDocument/2006/relationships/hyperlink" Target="https://docs.mongodb.com/manual/reference/method/db.collection.insertMany/" TargetMode="Externa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find/" TargetMode="Externa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find/" TargetMode="Externa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operator/query/not/" TargetMode="Externa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operator/query/not/" TargetMode="Externa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forms.gle/rDMGKWGEkt9vsPds8" TargetMode="External"/><Relationship Id="rId3" Type="http://schemas.openxmlformats.org/officeDocument/2006/relationships/hyperlink" Target="https://www.mongodb.com/academia" TargetMode="External"/><Relationship Id="rId4" Type="http://schemas.openxmlformats.org/officeDocument/2006/relationships/hyperlink" Target="https://www.mongodb.com/students" TargetMode="Externa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mongodb.com/products/tools/compass" TargetMode="External"/><Relationship Id="rId3" Type="http://schemas.openxmlformats.org/officeDocument/2006/relationships/hyperlink" Target="https://www.mongodb.com/docs/atlas/atlas-ui/" TargetMode="Externa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operator/query/expr/#op._S_expr" TargetMode="Externa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university.mongodb.com/" TargetMode="External"/><Relationship Id="rId3" Type="http://schemas.openxmlformats.org/officeDocument/2006/relationships/hyperlink" Target="http://www.mongodb.com/academia" TargetMode="External"/><Relationship Id="rId4" Type="http://schemas.openxmlformats.org/officeDocument/2006/relationships/hyperlink" Target="https://www.mongodb.com/students" TargetMode="External"/><Relationship Id="rId5" Type="http://schemas.openxmlformats.org/officeDocument/2006/relationships/hyperlink" Target="https://www.mongodb.com/students" TargetMode="External"/><Relationship Id="rId6" Type="http://schemas.openxmlformats.org/officeDocument/2006/relationships/hyperlink" Target="https://www.mongodb.com/students" TargetMode="Externa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70" name="Shape 4870"/>
        <p:cNvGrpSpPr/>
        <p:nvPr/>
      </p:nvGrpSpPr>
      <p:grpSpPr>
        <a:xfrm>
          <a:off x="0" y="0"/>
          <a:ext cx="0" cy="0"/>
          <a:chOff x="0" y="0"/>
          <a:chExt cx="0" cy="0"/>
        </a:xfrm>
      </p:grpSpPr>
      <p:sp>
        <p:nvSpPr>
          <p:cNvPr id="4871" name="Google Shape;4871;g14540645423_0_107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72" name="Google Shape;4872;g14540645423_0_107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47" name="Shape 4947"/>
        <p:cNvGrpSpPr/>
        <p:nvPr/>
      </p:nvGrpSpPr>
      <p:grpSpPr>
        <a:xfrm>
          <a:off x="0" y="0"/>
          <a:ext cx="0" cy="0"/>
          <a:chOff x="0" y="0"/>
          <a:chExt cx="0" cy="0"/>
        </a:xfrm>
      </p:grpSpPr>
      <p:sp>
        <p:nvSpPr>
          <p:cNvPr id="4948" name="Google Shape;4948;g14540645423_0_107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49" name="Google Shape;4949;g14540645423_0_107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Follow along using the </a:t>
            </a:r>
            <a:r>
              <a:rPr lang="en" u="sng">
                <a:solidFill>
                  <a:schemeClr val="hlink"/>
                </a:solidFill>
                <a:hlinkClick r:id="rId2"/>
              </a:rPr>
              <a:t>MongoDB Shell</a:t>
            </a:r>
            <a:r>
              <a:rPr lang="en">
                <a:solidFill>
                  <a:schemeClr val="dk1"/>
                </a:solidFill>
              </a:rPr>
              <a:t>. If you prefer to use a GUI to interact with your data, please use </a:t>
            </a:r>
            <a:r>
              <a:rPr lang="en" u="sng">
                <a:solidFill>
                  <a:schemeClr val="hlink"/>
                </a:solidFill>
                <a:hlinkClick r:id="rId3"/>
              </a:rPr>
              <a:t>MongoDB Compass</a:t>
            </a:r>
            <a:r>
              <a:rPr lang="en">
                <a:solidFill>
                  <a:schemeClr val="dk1"/>
                </a:solidFill>
              </a:rPr>
              <a:t> or the </a:t>
            </a:r>
            <a:r>
              <a:rPr lang="en" u="sng">
                <a:solidFill>
                  <a:schemeClr val="hlink"/>
                </a:solidFill>
                <a:hlinkClick r:id="rId4"/>
              </a:rPr>
              <a:t>MongoDB Atlas UI</a:t>
            </a:r>
            <a:r>
              <a:rPr lang="en">
                <a:solidFill>
                  <a:schemeClr val="dk1"/>
                </a:solidFill>
              </a:rPr>
              <a:t>.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You should cut and paste the following command directly from the slide or from these notes into the prompt (indicated by &gt;&gt;&gt;). Once they have been inserted you will see the following output on the screen. We’ll use this data for exploring how we can combine operators.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db.inventory.drop()</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db.inventory.insertMany(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   { "item": "journal", "qty": 25, "size": { "h": 14, "w": 21, "uom": "cm" }, "status": "A"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   { "item": "notebook", "qty": 50, "size": { "h": 8.5, "w": 11, "uom": "in" }, "status": "A"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   { "item": "paper", "qty": 100, "size": { "h": 8.5, "w": 11, "uom": "in" }, "status": "D"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   { "item": "planner", "qty": 75, "size": { "h": 22.85, "w": 30, "uom": "cm" }, "status": "D"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   { "item": "postcard", "qty": 45, "size": { "h": 10, "w": 15.25, "uom": "cm" }, "status": "A"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latin typeface="Source Code Pro"/>
                <a:ea typeface="Source Code Pro"/>
                <a:cs typeface="Source Code Pro"/>
                <a:sym typeface="Source Code Pro"/>
              </a:rPr>
              <a:t>]);</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See: </a:t>
            </a:r>
            <a:r>
              <a:rPr lang="en" u="sng">
                <a:solidFill>
                  <a:schemeClr val="hlink"/>
                </a:solidFill>
                <a:hlinkClick r:id="rId5"/>
              </a:rPr>
              <a:t>https://docs.mongodb.com/manual/reference/method/db.collection.insertMany/</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55" name="Shape 4955"/>
        <p:cNvGrpSpPr/>
        <p:nvPr/>
      </p:nvGrpSpPr>
      <p:grpSpPr>
        <a:xfrm>
          <a:off x="0" y="0"/>
          <a:ext cx="0" cy="0"/>
          <a:chOff x="0" y="0"/>
          <a:chExt cx="0" cy="0"/>
        </a:xfrm>
      </p:grpSpPr>
      <p:sp>
        <p:nvSpPr>
          <p:cNvPr id="4956" name="Google Shape;4956;g14540645423_0_107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57" name="Google Shape;4957;g14540645423_0_107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Now to use the MQL find() to query the data we’ve just added to the database. You can copy it from the slide or from the notes here.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db.inventory.find( { status: "A", $or: [ { qty: { $lt: 30 } }, { item: /^p/ }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rPr>
              <a:t>This query is using an implicit AND combined with an OR condition. It will select all the documents where the status is “A” </a:t>
            </a:r>
            <a:r>
              <a:rPr b="1" lang="en">
                <a:solidFill>
                  <a:schemeClr val="dk1"/>
                </a:solidFill>
              </a:rPr>
              <a:t>and</a:t>
            </a:r>
            <a:r>
              <a:rPr lang="en">
                <a:solidFill>
                  <a:schemeClr val="dk1"/>
                </a:solidFill>
              </a:rPr>
              <a:t> either (</a:t>
            </a:r>
            <a:r>
              <a:rPr b="1" lang="en">
                <a:solidFill>
                  <a:schemeClr val="dk1"/>
                </a:solidFill>
              </a:rPr>
              <a:t>or</a:t>
            </a:r>
            <a:r>
              <a:rPr lang="en">
                <a:solidFill>
                  <a:schemeClr val="dk1"/>
                </a:solidFill>
              </a:rPr>
              <a:t>) the qty is less than 30 or the item starts with the character ‘p’. Note the use of anchoring and the regular expression. MongoDB supports regular expressions within queries.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rgbClr val="424950"/>
              </a:solidFill>
            </a:endParaRPr>
          </a:p>
          <a:p>
            <a:pPr indent="0" lvl="0" marL="0" rtl="0" algn="l">
              <a:spcBef>
                <a:spcPts val="0"/>
              </a:spcBef>
              <a:spcAft>
                <a:spcPts val="0"/>
              </a:spcAft>
              <a:buClr>
                <a:schemeClr val="dk1"/>
              </a:buClr>
              <a:buSzPts val="1100"/>
              <a:buFont typeface="Arial"/>
              <a:buNone/>
            </a:pPr>
            <a:r>
              <a:rPr lang="en">
                <a:solidFill>
                  <a:srgbClr val="424950"/>
                </a:solidFill>
              </a:rPr>
              <a:t>See: </a:t>
            </a:r>
            <a:r>
              <a:rPr lang="en" u="sng">
                <a:solidFill>
                  <a:schemeClr val="hlink"/>
                </a:solidFill>
                <a:hlinkClick r:id="rId2"/>
              </a:rPr>
              <a:t>https://docs.mongodb.com/manual/reference/method/db.collection.find/</a:t>
            </a:r>
            <a:r>
              <a:rPr lang="en">
                <a:solidFill>
                  <a:srgbClr val="424950"/>
                </a:solidFill>
              </a:rPr>
              <a:t> </a:t>
            </a:r>
            <a:endParaRPr>
              <a:solidFill>
                <a:srgbClr val="424950"/>
              </a:solidFill>
            </a:endParaRPr>
          </a:p>
          <a:p>
            <a:pPr indent="0" lvl="0" marL="0" rtl="0" algn="l">
              <a:spcBef>
                <a:spcPts val="0"/>
              </a:spcBef>
              <a:spcAft>
                <a:spcPts val="0"/>
              </a:spcAft>
              <a:buClr>
                <a:schemeClr val="dk1"/>
              </a:buClr>
              <a:buSzPts val="1100"/>
              <a:buFont typeface="Arial"/>
              <a:buNone/>
            </a:pPr>
            <a:r>
              <a:t/>
            </a:r>
            <a:endParaRPr>
              <a:solidFill>
                <a:srgbClr val="424950"/>
              </a:solidFill>
            </a:endParaRPr>
          </a:p>
          <a:p>
            <a:pPr indent="0" lvl="0" marL="0" rtl="0" algn="l">
              <a:spcBef>
                <a:spcPts val="0"/>
              </a:spcBef>
              <a:spcAft>
                <a:spcPts val="0"/>
              </a:spcAft>
              <a:buClr>
                <a:schemeClr val="dk1"/>
              </a:buClr>
              <a:buSzPts val="1100"/>
              <a:buFont typeface="Arial"/>
              <a:buNone/>
            </a:pPr>
            <a:r>
              <a:t/>
            </a:r>
            <a:endParaRPr sz="1200">
              <a:solidFill>
                <a:srgbClr val="424950"/>
              </a:solidFill>
            </a:endParaRPr>
          </a:p>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63" name="Shape 4963"/>
        <p:cNvGrpSpPr/>
        <p:nvPr/>
      </p:nvGrpSpPr>
      <p:grpSpPr>
        <a:xfrm>
          <a:off x="0" y="0"/>
          <a:ext cx="0" cy="0"/>
          <a:chOff x="0" y="0"/>
          <a:chExt cx="0" cy="0"/>
        </a:xfrm>
      </p:grpSpPr>
      <p:sp>
        <p:nvSpPr>
          <p:cNvPr id="4964" name="Google Shape;4964;g14540645423_0_107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65" name="Google Shape;4965;g14540645423_0_107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Now to use the MQL find() to query the data we’ve just added to the database. You can copy it from the slide or from the notes here.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db.inventory.find( { $and: [ { $or: [ { qty: { $lt : 10 } }, { qty : { $gt: 50 } } ] }, { $or: [ { status: "A" }, { "size.w" : { $lt : 15 } } ] }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rPr>
              <a:t>This is a more complex statement combining AND and OR so let’s break it down. The AND operator allows us to use the OR operator twice. The first OR operator is looking for documents where the qty field is less than 10 or greater than 50. The second OR operator is querying for documents with a status field equal to “A” or where the w field in the size document is less than 15. The AND operator looks from results from both of the OR operators to see where any documents have fulfill one or both of the query parameters within the specific OR statement and equally one or both in the other OR statement.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There is only one resulting document that fulfils these criteria, specifically in the first OR clause it has a qty field of 100 which is greater than 50 and for the second OR clause it has a w field in the size document less than 15.</a:t>
            </a:r>
            <a:endParaRPr>
              <a:solidFill>
                <a:schemeClr val="dk1"/>
              </a:solidFill>
            </a:endParaRPr>
          </a:p>
          <a:p>
            <a:pPr indent="0" lvl="0" marL="0" rtl="0" algn="l">
              <a:spcBef>
                <a:spcPts val="0"/>
              </a:spcBef>
              <a:spcAft>
                <a:spcPts val="0"/>
              </a:spcAft>
              <a:buClr>
                <a:schemeClr val="dk1"/>
              </a:buClr>
              <a:buSzPts val="1100"/>
              <a:buFont typeface="Arial"/>
              <a:buNone/>
            </a:pPr>
            <a:r>
              <a:t/>
            </a:r>
            <a:endParaRPr sz="1200">
              <a:solidFill>
                <a:srgbClr val="424950"/>
              </a:solidFill>
            </a:endParaRPr>
          </a:p>
          <a:p>
            <a:pPr indent="0" lvl="0" marL="0" rtl="0" algn="l">
              <a:spcBef>
                <a:spcPts val="0"/>
              </a:spcBef>
              <a:spcAft>
                <a:spcPts val="0"/>
              </a:spcAft>
              <a:buClr>
                <a:schemeClr val="dk1"/>
              </a:buClr>
              <a:buSzPts val="1100"/>
              <a:buFont typeface="Arial"/>
              <a:buNone/>
            </a:pPr>
            <a:r>
              <a:rPr lang="en">
                <a:solidFill>
                  <a:srgbClr val="424950"/>
                </a:solidFill>
              </a:rPr>
              <a:t>See: </a:t>
            </a:r>
            <a:r>
              <a:rPr lang="en" u="sng">
                <a:solidFill>
                  <a:schemeClr val="hlink"/>
                </a:solidFill>
                <a:hlinkClick r:id="rId2"/>
              </a:rPr>
              <a:t>https://docs.mongodb.com/manual/reference/method/db.collection.find/</a:t>
            </a:r>
            <a:r>
              <a:rPr lang="en">
                <a:solidFill>
                  <a:srgbClr val="424950"/>
                </a:solidFill>
              </a:rPr>
              <a:t>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70" name="Shape 4970"/>
        <p:cNvGrpSpPr/>
        <p:nvPr/>
      </p:nvGrpSpPr>
      <p:grpSpPr>
        <a:xfrm>
          <a:off x="0" y="0"/>
          <a:ext cx="0" cy="0"/>
          <a:chOff x="0" y="0"/>
          <a:chExt cx="0" cy="0"/>
        </a:xfrm>
      </p:grpSpPr>
      <p:sp>
        <p:nvSpPr>
          <p:cNvPr id="4971" name="Google Shape;4971;g14540645423_0_108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72" name="Google Shape;4972;g14540645423_0_108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Now to use the MQL find() to query the data we’ve just added to the database. You can copy it from the slide or from the notes here.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db.inventory.find( { item: { $not: { $regex: /^p.*/ } }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rPr>
              <a:t>In this example, we use the $not operator and the $regex (regular expression) operator to find all the documents where the item field does not start with the letter ‘p’.</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rgbClr val="424950"/>
              </a:solidFill>
            </a:endParaRPr>
          </a:p>
          <a:p>
            <a:pPr indent="0" lvl="0" marL="0" rtl="0" algn="l">
              <a:spcBef>
                <a:spcPts val="0"/>
              </a:spcBef>
              <a:spcAft>
                <a:spcPts val="0"/>
              </a:spcAft>
              <a:buClr>
                <a:schemeClr val="dk1"/>
              </a:buClr>
              <a:buSzPts val="1100"/>
              <a:buFont typeface="Arial"/>
              <a:buNone/>
            </a:pPr>
            <a:r>
              <a:rPr lang="en">
                <a:solidFill>
                  <a:srgbClr val="424950"/>
                </a:solidFill>
              </a:rPr>
              <a:t>See: </a:t>
            </a:r>
            <a:r>
              <a:rPr lang="en" u="sng">
                <a:solidFill>
                  <a:schemeClr val="hlink"/>
                </a:solidFill>
                <a:hlinkClick r:id="rId2"/>
              </a:rPr>
              <a:t>https://docs.mongodb.com/manual/reference/operator/query/not/</a:t>
            </a:r>
            <a:r>
              <a:rPr lang="en">
                <a:solidFill>
                  <a:srgbClr val="424950"/>
                </a:solidFill>
              </a:rPr>
              <a:t> </a:t>
            </a:r>
            <a:endParaRPr>
              <a:solidFill>
                <a:srgbClr val="424950"/>
              </a:solidFill>
            </a:endParaRPr>
          </a:p>
          <a:p>
            <a:pPr indent="0" lvl="0" marL="0" rtl="0" algn="l">
              <a:spcBef>
                <a:spcPts val="0"/>
              </a:spcBef>
              <a:spcAft>
                <a:spcPts val="0"/>
              </a:spcAft>
              <a:buClr>
                <a:schemeClr val="dk1"/>
              </a:buClr>
              <a:buSzPts val="1100"/>
              <a:buFont typeface="Arial"/>
              <a:buNone/>
            </a:pPr>
            <a:r>
              <a:t/>
            </a:r>
            <a:endParaRPr>
              <a:solidFill>
                <a:srgbClr val="424950"/>
              </a:solidFill>
            </a:endParaRPr>
          </a:p>
          <a:p>
            <a:pPr indent="0" lvl="0" marL="0" rtl="0" algn="l">
              <a:spcBef>
                <a:spcPts val="0"/>
              </a:spcBef>
              <a:spcAft>
                <a:spcPts val="0"/>
              </a:spcAft>
              <a:buClr>
                <a:schemeClr val="dk1"/>
              </a:buClr>
              <a:buSzPts val="1100"/>
              <a:buFont typeface="Arial"/>
              <a:buNone/>
            </a:pPr>
            <a:r>
              <a:t/>
            </a:r>
            <a:endParaRPr sz="1200">
              <a:solidFill>
                <a:srgbClr val="424950"/>
              </a:solidFill>
            </a:endParaRPr>
          </a:p>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78" name="Shape 4978"/>
        <p:cNvGrpSpPr/>
        <p:nvPr/>
      </p:nvGrpSpPr>
      <p:grpSpPr>
        <a:xfrm>
          <a:off x="0" y="0"/>
          <a:ext cx="0" cy="0"/>
          <a:chOff x="0" y="0"/>
          <a:chExt cx="0" cy="0"/>
        </a:xfrm>
      </p:grpSpPr>
      <p:sp>
        <p:nvSpPr>
          <p:cNvPr id="4979" name="Google Shape;4979;g14540645423_0_108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80" name="Google Shape;4980;g14540645423_0_108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Now to use the MQL find() and you should follow the instructions to complete the query above. It is a good example of a more complex MQL statement using multiple operators. You can copy it from the slide or from the solution from the notes here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db.inventory.find( { $and: [ { $and: [ { qty: { $lt : 150 } }, { qty : { $gt: 50 } } ] }, { "status" : "D" } ] }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 "_id" : ObjectId("5f55eeea2d4b45b7f11b6d96"), "item" : "paper", "qty" : 100, "size" : { "h" : 8.5, "w" : 11, "uom" : "in" }, "status" : "D"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sz="1200">
                <a:solidFill>
                  <a:srgbClr val="21313C"/>
                </a:solidFill>
                <a:latin typeface="Source Code Pro"/>
                <a:ea typeface="Source Code Pro"/>
                <a:cs typeface="Source Code Pro"/>
                <a:sym typeface="Source Code Pro"/>
              </a:rPr>
              <a:t>{ "_id" : ObjectId("5f55eeea2d4b45b7f11b6d97"), "item" : "planner", "qty" : 75, "size" : { "h" : 22.85, "w" : 30, "uom" : "cm" }, "status" : "D"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rPr>
              <a:t>Two documents are returned with exact matches for the query, where all the conditions of the query are explicitly matched.</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rgbClr val="424950"/>
              </a:solidFill>
            </a:endParaRPr>
          </a:p>
          <a:p>
            <a:pPr indent="0" lvl="0" marL="0" rtl="0" algn="l">
              <a:spcBef>
                <a:spcPts val="0"/>
              </a:spcBef>
              <a:spcAft>
                <a:spcPts val="0"/>
              </a:spcAft>
              <a:buClr>
                <a:schemeClr val="dk1"/>
              </a:buClr>
              <a:buSzPts val="1100"/>
              <a:buFont typeface="Arial"/>
              <a:buNone/>
            </a:pPr>
            <a:r>
              <a:rPr lang="en">
                <a:solidFill>
                  <a:srgbClr val="424950"/>
                </a:solidFill>
              </a:rPr>
              <a:t>See: </a:t>
            </a:r>
            <a:r>
              <a:rPr lang="en" u="sng">
                <a:solidFill>
                  <a:schemeClr val="hlink"/>
                </a:solidFill>
                <a:hlinkClick r:id="rId2"/>
              </a:rPr>
              <a:t>https://docs.mongodb.com/manual/reference/operator/query/not/</a:t>
            </a:r>
            <a:r>
              <a:rPr lang="en">
                <a:solidFill>
                  <a:srgbClr val="424950"/>
                </a:solidFill>
              </a:rPr>
              <a:t> </a:t>
            </a:r>
            <a:endParaRPr>
              <a:solidFill>
                <a:srgbClr val="424950"/>
              </a:solidFill>
            </a:endParaRPr>
          </a:p>
          <a:p>
            <a:pPr indent="0" lvl="0" marL="0" rtl="0" algn="l">
              <a:spcBef>
                <a:spcPts val="0"/>
              </a:spcBef>
              <a:spcAft>
                <a:spcPts val="0"/>
              </a:spcAft>
              <a:buClr>
                <a:schemeClr val="dk1"/>
              </a:buClr>
              <a:buSzPts val="1100"/>
              <a:buFont typeface="Arial"/>
              <a:buNone/>
            </a:pPr>
            <a:r>
              <a:t/>
            </a:r>
            <a:endParaRPr>
              <a:solidFill>
                <a:srgbClr val="424950"/>
              </a:solidFill>
            </a:endParaRPr>
          </a:p>
          <a:p>
            <a:pPr indent="0" lvl="0" marL="0" rtl="0" algn="l">
              <a:spcBef>
                <a:spcPts val="0"/>
              </a:spcBef>
              <a:spcAft>
                <a:spcPts val="0"/>
              </a:spcAft>
              <a:buClr>
                <a:schemeClr val="dk1"/>
              </a:buClr>
              <a:buSzPts val="1100"/>
              <a:buFont typeface="Arial"/>
              <a:buNone/>
            </a:pPr>
            <a:r>
              <a:t/>
            </a:r>
            <a:endParaRPr sz="1200">
              <a:solidFill>
                <a:srgbClr val="424950"/>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85" name="Shape 4985"/>
        <p:cNvGrpSpPr/>
        <p:nvPr/>
      </p:nvGrpSpPr>
      <p:grpSpPr>
        <a:xfrm>
          <a:off x="0" y="0"/>
          <a:ext cx="0" cy="0"/>
          <a:chOff x="0" y="0"/>
          <a:chExt cx="0" cy="0"/>
        </a:xfrm>
      </p:grpSpPr>
      <p:sp>
        <p:nvSpPr>
          <p:cNvPr id="4986" name="Google Shape;4986;g14540645423_0_108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87" name="Google Shape;4987;g14540645423_0_108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90" name="Shape 4990"/>
        <p:cNvGrpSpPr/>
        <p:nvPr/>
      </p:nvGrpSpPr>
      <p:grpSpPr>
        <a:xfrm>
          <a:off x="0" y="0"/>
          <a:ext cx="0" cy="0"/>
          <a:chOff x="0" y="0"/>
          <a:chExt cx="0" cy="0"/>
        </a:xfrm>
      </p:grpSpPr>
      <p:sp>
        <p:nvSpPr>
          <p:cNvPr id="4991" name="Google Shape;4991;g14540645423_0_108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92" name="Google Shape;4992;g14540645423_0_108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99" name="Shape 4999"/>
        <p:cNvGrpSpPr/>
        <p:nvPr/>
      </p:nvGrpSpPr>
      <p:grpSpPr>
        <a:xfrm>
          <a:off x="0" y="0"/>
          <a:ext cx="0" cy="0"/>
          <a:chOff x="0" y="0"/>
          <a:chExt cx="0" cy="0"/>
        </a:xfrm>
      </p:grpSpPr>
      <p:sp>
        <p:nvSpPr>
          <p:cNvPr id="5000" name="Google Shape;5000;g14540645423_0_108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01" name="Google Shape;5001;g14540645423_0_108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INCORRECT: Multiple separate $or clauses can be combined without any additional operators in MQL - To combine multiple or clauses you need to use the AND operator</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CORRECT: Implicit AND is the default logic for MongoDB query criteria - This is the standard / default in MQL queries.</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CORRECT: $NOR and $NOT are boolean combination operators in MQL - These with $OR and $AND are the boolean operators in MQL.</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16" name="Shape 5016"/>
        <p:cNvGrpSpPr/>
        <p:nvPr/>
      </p:nvGrpSpPr>
      <p:grpSpPr>
        <a:xfrm>
          <a:off x="0" y="0"/>
          <a:ext cx="0" cy="0"/>
          <a:chOff x="0" y="0"/>
          <a:chExt cx="0" cy="0"/>
        </a:xfrm>
      </p:grpSpPr>
      <p:sp>
        <p:nvSpPr>
          <p:cNvPr id="5017" name="Google Shape;5017;g14540645423_0_108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18" name="Google Shape;5018;g14540645423_0_108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INCORRECT: Multiple separate $or clauses can be combined without any additional operators in MQL - To combine multiple or clauses you need to use the AND operator</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34" name="Shape 5034"/>
        <p:cNvGrpSpPr/>
        <p:nvPr/>
      </p:nvGrpSpPr>
      <p:grpSpPr>
        <a:xfrm>
          <a:off x="0" y="0"/>
          <a:ext cx="0" cy="0"/>
          <a:chOff x="0" y="0"/>
          <a:chExt cx="0" cy="0"/>
        </a:xfrm>
      </p:grpSpPr>
      <p:sp>
        <p:nvSpPr>
          <p:cNvPr id="5035" name="Google Shape;5035;g14540645423_0_108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36" name="Google Shape;5036;g14540645423_0_108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CORRECT: Implicit AND is the default logic for MongoDB query criteria - This is correct. This is the standard / default in MQL queries.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78" name="Shape 4878"/>
        <p:cNvGrpSpPr/>
        <p:nvPr/>
      </p:nvGrpSpPr>
      <p:grpSpPr>
        <a:xfrm>
          <a:off x="0" y="0"/>
          <a:ext cx="0" cy="0"/>
          <a:chOff x="0" y="0"/>
          <a:chExt cx="0" cy="0"/>
        </a:xfrm>
      </p:grpSpPr>
      <p:sp>
        <p:nvSpPr>
          <p:cNvPr id="4879" name="Google Shape;4879;gfdf6575508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80" name="Google Shape;4880;gfdf6575508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rPr>
              <a:t>Share your feedback: We hope these curriculum materials will be a valuable resource for you and your learners. Let us know how the materials work for you, what we can improve on, and how MongoDB for Academia can support you via our brief </a:t>
            </a:r>
            <a:r>
              <a:rPr lang="en" u="sng">
                <a:solidFill>
                  <a:srgbClr val="00684A"/>
                </a:solidFill>
                <a:hlinkClick r:id="rId2">
                  <a:extLst>
                    <a:ext uri="{A12FA001-AC4F-418D-AE19-62706E023703}">
                      <ahyp:hlinkClr val="tx"/>
                    </a:ext>
                  </a:extLst>
                </a:hlinkClick>
              </a:rPr>
              <a:t>feedback form</a:t>
            </a:r>
            <a:r>
              <a:rPr lang="en">
                <a:solidFill>
                  <a:schemeClr val="dk1"/>
                </a:solidFill>
              </a:rPr>
              <a:t>. </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lnSpc>
                <a:spcPct val="115000"/>
              </a:lnSpc>
              <a:spcBef>
                <a:spcPts val="0"/>
              </a:spcBef>
              <a:spcAft>
                <a:spcPts val="0"/>
              </a:spcAft>
              <a:buNone/>
            </a:pPr>
            <a:r>
              <a:rPr lang="en">
                <a:solidFill>
                  <a:schemeClr val="dk1"/>
                </a:solidFill>
              </a:rPr>
              <a:t>MongoDB for Academia:  MongoDB for Academia offers resources for educators and students to support teaching and learning MongoDB. Check out our </a:t>
            </a:r>
            <a:r>
              <a:rPr lang="en" u="sng">
                <a:solidFill>
                  <a:srgbClr val="00684A"/>
                </a:solidFill>
                <a:hlinkClick r:id="rId3">
                  <a:extLst>
                    <a:ext uri="{A12FA001-AC4F-418D-AE19-62706E023703}">
                      <ahyp:hlinkClr val="tx"/>
                    </a:ext>
                  </a:extLst>
                </a:hlinkClick>
              </a:rPr>
              <a:t>educator resources</a:t>
            </a:r>
            <a:r>
              <a:rPr lang="en">
                <a:solidFill>
                  <a:schemeClr val="dk1"/>
                </a:solidFill>
              </a:rPr>
              <a:t> and join the Educator Community. Students can receive $50 in Atlas credits and free certification through the </a:t>
            </a:r>
            <a:r>
              <a:rPr lang="en" u="sng">
                <a:solidFill>
                  <a:srgbClr val="00684A"/>
                </a:solidFill>
                <a:hlinkClick r:id="rId4">
                  <a:extLst>
                    <a:ext uri="{A12FA001-AC4F-418D-AE19-62706E023703}">
                      <ahyp:hlinkClr val="tx"/>
                    </a:ext>
                  </a:extLst>
                </a:hlinkClick>
              </a:rPr>
              <a:t>GitHub Student Developer Pack</a:t>
            </a:r>
            <a:r>
              <a:rPr lang="en">
                <a:solidFill>
                  <a:schemeClr val="dk1"/>
                </a:solidFill>
              </a:rPr>
              <a:t>.</a:t>
            </a:r>
            <a:endParaRPr>
              <a:solidFill>
                <a:schemeClr val="dk1"/>
              </a:solidFill>
            </a:endParaRPr>
          </a:p>
          <a:p>
            <a:pPr indent="0" lvl="0" marL="0" rtl="0" algn="l">
              <a:lnSpc>
                <a:spcPct val="115000"/>
              </a:lnSpc>
              <a:spcBef>
                <a:spcPts val="0"/>
              </a:spcBef>
              <a:spcAft>
                <a:spcPts val="0"/>
              </a:spcAft>
              <a:buNone/>
            </a:pPr>
            <a:r>
              <a:t/>
            </a:r>
            <a:endParaRPr sz="1000">
              <a:solidFill>
                <a:schemeClr val="dk1"/>
              </a:solidFill>
            </a:endParaRPr>
          </a:p>
          <a:p>
            <a:pPr indent="0" lvl="0" marL="0" rtl="0" algn="l">
              <a:lnSpc>
                <a:spcPct val="115000"/>
              </a:lnSpc>
              <a:spcBef>
                <a:spcPts val="0"/>
              </a:spcBef>
              <a:spcAft>
                <a:spcPts val="0"/>
              </a:spcAft>
              <a:buNone/>
            </a:pPr>
            <a:r>
              <a:rPr lang="en">
                <a:solidFill>
                  <a:schemeClr val="dk1"/>
                </a:solidFill>
              </a:rPr>
              <a:t>Last Update: March 2025</a:t>
            </a:r>
            <a:endParaRPr>
              <a:solidFill>
                <a:schemeClr val="dk1"/>
              </a:solidFill>
            </a:endParaRPr>
          </a:p>
          <a:p>
            <a:pPr indent="0" lvl="0" marL="0" rtl="0" algn="l">
              <a:lnSpc>
                <a:spcPct val="115000"/>
              </a:lnSpc>
              <a:spcBef>
                <a:spcPts val="0"/>
              </a:spcBef>
              <a:spcAft>
                <a:spcPts val="0"/>
              </a:spcAft>
              <a:buNone/>
            </a:pPr>
            <a:r>
              <a:t/>
            </a:r>
            <a:endParaRPr>
              <a:solidFill>
                <a:schemeClr val="dk1"/>
              </a:solidFill>
              <a:latin typeface="Lexend Deca Light"/>
              <a:ea typeface="Lexend Deca Light"/>
              <a:cs typeface="Lexend Deca Light"/>
              <a:sym typeface="Lexend Deca Light"/>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52" name="Shape 5052"/>
        <p:cNvGrpSpPr/>
        <p:nvPr/>
      </p:nvGrpSpPr>
      <p:grpSpPr>
        <a:xfrm>
          <a:off x="0" y="0"/>
          <a:ext cx="0" cy="0"/>
          <a:chOff x="0" y="0"/>
          <a:chExt cx="0" cy="0"/>
        </a:xfrm>
      </p:grpSpPr>
      <p:sp>
        <p:nvSpPr>
          <p:cNvPr id="5053" name="Google Shape;5053;g14540645423_0_108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54" name="Google Shape;5054;g14540645423_0_108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CORRECT: $NOR and $NOT are boolean combination operators in MQL - This is correct. These with $OR and $AND are the boolean operators in MQL.</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70" name="Shape 5070"/>
        <p:cNvGrpSpPr/>
        <p:nvPr/>
      </p:nvGrpSpPr>
      <p:grpSpPr>
        <a:xfrm>
          <a:off x="0" y="0"/>
          <a:ext cx="0" cy="0"/>
          <a:chOff x="0" y="0"/>
          <a:chExt cx="0" cy="0"/>
        </a:xfrm>
      </p:grpSpPr>
      <p:sp>
        <p:nvSpPr>
          <p:cNvPr id="5071" name="Google Shape;5071;g14540645423_0_108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72" name="Google Shape;5072;g14540645423_0_108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75" name="Shape 5075"/>
        <p:cNvGrpSpPr/>
        <p:nvPr/>
      </p:nvGrpSpPr>
      <p:grpSpPr>
        <a:xfrm>
          <a:off x="0" y="0"/>
          <a:ext cx="0" cy="0"/>
          <a:chOff x="0" y="0"/>
          <a:chExt cx="0" cy="0"/>
        </a:xfrm>
      </p:grpSpPr>
      <p:sp>
        <p:nvSpPr>
          <p:cNvPr id="5076" name="Google Shape;5076;g14540645423_0_109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77" name="Google Shape;5077;g14540645423_0_109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It is possible to use aggregation expressions within the MongoDB Query Language (MQL) but you can only do so by using the $expr operator which allows for these powerful expressions and functionality to be used in MQL.</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 $expr takes an expression as it’s parameter. We’ll look at various expressions and the range of expressions in the aggregation framework.</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82" name="Shape 5082"/>
        <p:cNvGrpSpPr/>
        <p:nvPr/>
      </p:nvGrpSpPr>
      <p:grpSpPr>
        <a:xfrm>
          <a:off x="0" y="0"/>
          <a:ext cx="0" cy="0"/>
          <a:chOff x="0" y="0"/>
          <a:chExt cx="0" cy="0"/>
        </a:xfrm>
      </p:grpSpPr>
      <p:sp>
        <p:nvSpPr>
          <p:cNvPr id="5083" name="Google Shape;5083;g14540645423_0_109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84" name="Google Shape;5084;g14540645423_0_109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Aggregation expressions belong to one of several categories, these include field paths, literals, system variables, expression objects, and expression operators.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It is useful to note that aggregation expressions can be nested.</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89" name="Shape 5089"/>
        <p:cNvGrpSpPr/>
        <p:nvPr/>
      </p:nvGrpSpPr>
      <p:grpSpPr>
        <a:xfrm>
          <a:off x="0" y="0"/>
          <a:ext cx="0" cy="0"/>
          <a:chOff x="0" y="0"/>
          <a:chExt cx="0" cy="0"/>
        </a:xfrm>
      </p:grpSpPr>
      <p:sp>
        <p:nvSpPr>
          <p:cNvPr id="5090" name="Google Shape;5090;g14540645423_0_109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91" name="Google Shape;5091;g14540645423_0_109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Before we move into the various categories of aggregation expressions, it’s important to reiterate the primary rationale for the $expr operator was to allow MQL to leverage all of the query functionality that had been built into the Aggregation Framework.</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96" name="Shape 5096"/>
        <p:cNvGrpSpPr/>
        <p:nvPr/>
      </p:nvGrpSpPr>
      <p:grpSpPr>
        <a:xfrm>
          <a:off x="0" y="0"/>
          <a:ext cx="0" cy="0"/>
          <a:chOff x="0" y="0"/>
          <a:chExt cx="0" cy="0"/>
        </a:xfrm>
      </p:grpSpPr>
      <p:sp>
        <p:nvSpPr>
          <p:cNvPr id="5097" name="Google Shape;5097;g14540645423_0_109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98" name="Google Shape;5098;g14540645423_0_109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Field paths are identified by a dollar sign prefix and are normal strings where the field name is prefixed by a dollar sign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 field path will either be a field name or a dotted field name, if the field is an embedded document.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Taking an example, the field ‘product’ would be represented as ‘$product’ as a field path. If it was an embedded document with a price field so ‘product.price’ then it would be represented as ‘$product.price’ for its field path.</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03" name="Shape 5103"/>
        <p:cNvGrpSpPr/>
        <p:nvPr/>
      </p:nvGrpSpPr>
      <p:grpSpPr>
        <a:xfrm>
          <a:off x="0" y="0"/>
          <a:ext cx="0" cy="0"/>
          <a:chOff x="0" y="0"/>
          <a:chExt cx="0" cy="0"/>
        </a:xfrm>
      </p:grpSpPr>
      <p:sp>
        <p:nvSpPr>
          <p:cNvPr id="5104" name="Google Shape;5104;g14540645423_0_109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05" name="Google Shape;5105;g14540645423_0_109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Variables in aggregation expressions are used to provide helper functions or to hold BSON type data. There are two types, system and user defined variables.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System variables, are helpers provided by the Aggregation Framework like NOW which gives the current time, ROOT which provides the root of the document, and CLUSTER_TIME which gives the logical time of the cluster at this point in time.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User defined variables are used to hold BSON type data.</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They can be referred to by a double dollar and their field name or by a double dollar and the embedded document with it’s field name if it is an embedded document.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10" name="Shape 5110"/>
        <p:cNvGrpSpPr/>
        <p:nvPr/>
      </p:nvGrpSpPr>
      <p:grpSpPr>
        <a:xfrm>
          <a:off x="0" y="0"/>
          <a:ext cx="0" cy="0"/>
          <a:chOff x="0" y="0"/>
          <a:chExt cx="0" cy="0"/>
        </a:xfrm>
      </p:grpSpPr>
      <p:sp>
        <p:nvSpPr>
          <p:cNvPr id="5111" name="Google Shape;5111;g14540645423_0_109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12" name="Google Shape;5112;g14540645423_0_109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A literal is used where you want to return an expression without performing any processing on it. The value is passed as it is and is in no way interpreted.</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 example of $literal $add 2,3 would be interpreted as { "$add" : [ 2, 3 ]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17" name="Shape 5117"/>
        <p:cNvGrpSpPr/>
        <p:nvPr/>
      </p:nvGrpSpPr>
      <p:grpSpPr>
        <a:xfrm>
          <a:off x="0" y="0"/>
          <a:ext cx="0" cy="0"/>
          <a:chOff x="0" y="0"/>
          <a:chExt cx="0" cy="0"/>
        </a:xfrm>
      </p:grpSpPr>
      <p:sp>
        <p:nvSpPr>
          <p:cNvPr id="5118" name="Google Shape;5118;g14540645423_0_109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19" name="Google Shape;5119;g14540645423_0_109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Expression objects can be used to hold a set of expressions in a single container or object.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Expression objects often use the $literal operator as otherwise expressions which are numeric or boolean can be interpreted as projection flags.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24" name="Shape 5124"/>
        <p:cNvGrpSpPr/>
        <p:nvPr/>
      </p:nvGrpSpPr>
      <p:grpSpPr>
        <a:xfrm>
          <a:off x="0" y="0"/>
          <a:ext cx="0" cy="0"/>
          <a:chOff x="0" y="0"/>
          <a:chExt cx="0" cy="0"/>
        </a:xfrm>
      </p:grpSpPr>
      <p:sp>
        <p:nvSpPr>
          <p:cNvPr id="5125" name="Google Shape;5125;g14540645423_0_109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26" name="Google Shape;5126;g14540645423_0_109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 Aggregation Framework has a large selection of aggregation expressions, this slides simply lists the operator categories, each of which has multiple aggregation expressions. You can see: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Arithmetic </a:t>
            </a:r>
            <a:r>
              <a:rPr lang="en">
                <a:solidFill>
                  <a:srgbClr val="21313C"/>
                </a:solidFill>
              </a:rPr>
              <a:t>Expressions</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 To</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Boolean Expressions</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 To</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String Expressions amongst the wide range of aggregation expressions on this slide alone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95" name="Shape 4895"/>
        <p:cNvGrpSpPr/>
        <p:nvPr/>
      </p:nvGrpSpPr>
      <p:grpSpPr>
        <a:xfrm>
          <a:off x="0" y="0"/>
          <a:ext cx="0" cy="0"/>
          <a:chOff x="0" y="0"/>
          <a:chExt cx="0" cy="0"/>
        </a:xfrm>
      </p:grpSpPr>
      <p:sp>
        <p:nvSpPr>
          <p:cNvPr id="4896" name="Google Shape;4896;g33f939b52eb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97" name="Google Shape;4897;g33f939b52eb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These exercises were designed to work in the MongoDB Shell. If you prefer to use a GUI to interact with your data, please use </a:t>
            </a:r>
            <a:r>
              <a:rPr lang="en" u="sng">
                <a:solidFill>
                  <a:schemeClr val="hlink"/>
                </a:solidFill>
                <a:hlinkClick r:id="rId2"/>
              </a:rPr>
              <a:t>MongoDB Compass</a:t>
            </a:r>
            <a:r>
              <a:rPr lang="en">
                <a:solidFill>
                  <a:schemeClr val="dk1"/>
                </a:solidFill>
              </a:rPr>
              <a:t> or the </a:t>
            </a:r>
            <a:r>
              <a:rPr lang="en" u="sng">
                <a:solidFill>
                  <a:schemeClr val="hlink"/>
                </a:solidFill>
                <a:hlinkClick r:id="rId3"/>
              </a:rPr>
              <a:t>MongoDB Atlas UI</a:t>
            </a:r>
            <a:r>
              <a:rPr lang="en">
                <a:solidFill>
                  <a:schemeClr val="dk1"/>
                </a:solidFill>
              </a:rPr>
              <a: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34" name="Shape 5134"/>
        <p:cNvGrpSpPr/>
        <p:nvPr/>
      </p:nvGrpSpPr>
      <p:grpSpPr>
        <a:xfrm>
          <a:off x="0" y="0"/>
          <a:ext cx="0" cy="0"/>
          <a:chOff x="0" y="0"/>
          <a:chExt cx="0" cy="0"/>
        </a:xfrm>
      </p:grpSpPr>
      <p:sp>
        <p:nvSpPr>
          <p:cNvPr id="5135" name="Google Shape;5135;g14540645423_0_109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36" name="Google Shape;5136;g14540645423_0_109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Aggregation expressions work like functions and take arguments, either a single argument or more typically an array of arguments.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41" name="Shape 5141"/>
        <p:cNvGrpSpPr/>
        <p:nvPr/>
      </p:nvGrpSpPr>
      <p:grpSpPr>
        <a:xfrm>
          <a:off x="0" y="0"/>
          <a:ext cx="0" cy="0"/>
          <a:chOff x="0" y="0"/>
          <a:chExt cx="0" cy="0"/>
        </a:xfrm>
      </p:grpSpPr>
      <p:sp>
        <p:nvSpPr>
          <p:cNvPr id="5142" name="Google Shape;5142;g14540645423_0_109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43" name="Google Shape;5143;g14540645423_0_109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There are a lot of aggregation expression operators, we’ll cover some of these in more depth in the Aggregation Framework lesson. In this section, we’ll just highlight that you can use these with MQL via the $expr operator.</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 expression operators cover arithmetic, array, boolean, comparison, conditional, date, object, string, accumulators and other functionality.</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50" name="Shape 5150"/>
        <p:cNvGrpSpPr/>
        <p:nvPr/>
      </p:nvGrpSpPr>
      <p:grpSpPr>
        <a:xfrm>
          <a:off x="0" y="0"/>
          <a:ext cx="0" cy="0"/>
          <a:chOff x="0" y="0"/>
          <a:chExt cx="0" cy="0"/>
        </a:xfrm>
      </p:grpSpPr>
      <p:sp>
        <p:nvSpPr>
          <p:cNvPr id="5151" name="Google Shape;5151;g14540645423_0_109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52" name="Google Shape;5152;g14540645423_0_109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Here is yet more aggregation expression operators cover arithmetic, array, boolean, comparison, conditional, date, object, string, accumulators and other functionality.</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 purpose of this slide isn’t to examine any operator in depth but rather to give a flavour of the breath/spectrum of the available aggregation expressions.</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58" name="Shape 5158"/>
        <p:cNvGrpSpPr/>
        <p:nvPr/>
      </p:nvGrpSpPr>
      <p:grpSpPr>
        <a:xfrm>
          <a:off x="0" y="0"/>
          <a:ext cx="0" cy="0"/>
          <a:chOff x="0" y="0"/>
          <a:chExt cx="0" cy="0"/>
        </a:xfrm>
      </p:grpSpPr>
      <p:sp>
        <p:nvSpPr>
          <p:cNvPr id="5159" name="Google Shape;5159;g14540645423_0_109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60" name="Google Shape;5160;g14540645423_0_109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Here is the final set of functionality available in aggregation expressions.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 Aggregation Framework and particularly aggregation expression are an area within the MongoDB database that’s seen a significant improved in terms of functionality with new operators added in almost every release since the Aggregation Framework was introduced.</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66" name="Shape 5166"/>
        <p:cNvGrpSpPr/>
        <p:nvPr/>
      </p:nvGrpSpPr>
      <p:grpSpPr>
        <a:xfrm>
          <a:off x="0" y="0"/>
          <a:ext cx="0" cy="0"/>
          <a:chOff x="0" y="0"/>
          <a:chExt cx="0" cy="0"/>
        </a:xfrm>
      </p:grpSpPr>
      <p:sp>
        <p:nvSpPr>
          <p:cNvPr id="5167" name="Google Shape;5167;g14540645423_0_109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68" name="Google Shape;5168;g14540645423_0_109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 this query,  the $expr operator is using  the aggregation expression $gt (greater than) operator to only return documents where the quantity (‘qty’) field is greater than 50.</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This should how to use an aggregation expression in this case with the greater than ($gt) operator to find all documents where the “qty” (quantity) field is greater than 50.</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If you need further details on $expr see</a:t>
            </a:r>
            <a:r>
              <a:rPr lang="en">
                <a:solidFill>
                  <a:srgbClr val="424950"/>
                </a:solidFill>
              </a:rPr>
              <a:t>: </a:t>
            </a:r>
            <a:r>
              <a:rPr lang="en" u="sng">
                <a:solidFill>
                  <a:schemeClr val="hlink"/>
                </a:solidFill>
                <a:hlinkClick r:id="rId2"/>
              </a:rPr>
              <a:t>https://docs.mongodb.com/manual/reference/operator/query/expr/#op._S_expr</a:t>
            </a:r>
            <a:r>
              <a:rPr lang="en">
                <a:solidFill>
                  <a:srgbClr val="424950"/>
                </a:solidFill>
              </a:rPr>
              <a:t>. </a:t>
            </a:r>
            <a:endParaRPr>
              <a:solidFill>
                <a:srgbClr val="424950"/>
              </a:solidFill>
            </a:endParaRPr>
          </a:p>
          <a:p>
            <a:pPr indent="0" lvl="0" marL="0" rtl="0" algn="l">
              <a:spcBef>
                <a:spcPts val="0"/>
              </a:spcBef>
              <a:spcAft>
                <a:spcPts val="0"/>
              </a:spcAft>
              <a:buClr>
                <a:schemeClr val="dk1"/>
              </a:buClr>
              <a:buSzPts val="1100"/>
              <a:buFont typeface="Arial"/>
              <a:buNone/>
            </a:pPr>
            <a:r>
              <a:t/>
            </a:r>
            <a:endParaRPr>
              <a:solidFill>
                <a:srgbClr val="424950"/>
              </a:solidFill>
            </a:endParaRPr>
          </a:p>
          <a:p>
            <a:pPr indent="0" lvl="0" marL="0" rtl="0" algn="l">
              <a:spcBef>
                <a:spcPts val="0"/>
              </a:spcBef>
              <a:spcAft>
                <a:spcPts val="0"/>
              </a:spcAft>
              <a:buClr>
                <a:schemeClr val="dk1"/>
              </a:buClr>
              <a:buSzPts val="1100"/>
              <a:buFont typeface="Arial"/>
              <a:buNone/>
            </a:pPr>
            <a:r>
              <a:t/>
            </a:r>
            <a:endParaRPr>
              <a:solidFill>
                <a:srgbClr val="424950"/>
              </a:solidFill>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73" name="Shape 5173"/>
        <p:cNvGrpSpPr/>
        <p:nvPr/>
      </p:nvGrpSpPr>
      <p:grpSpPr>
        <a:xfrm>
          <a:off x="0" y="0"/>
          <a:ext cx="0" cy="0"/>
          <a:chOff x="0" y="0"/>
          <a:chExt cx="0" cy="0"/>
        </a:xfrm>
      </p:grpSpPr>
      <p:sp>
        <p:nvSpPr>
          <p:cNvPr id="5174" name="Google Shape;5174;g14540645423_0_109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75" name="Google Shape;5175;g14540645423_0_109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78" name="Shape 5178"/>
        <p:cNvGrpSpPr/>
        <p:nvPr/>
      </p:nvGrpSpPr>
      <p:grpSpPr>
        <a:xfrm>
          <a:off x="0" y="0"/>
          <a:ext cx="0" cy="0"/>
          <a:chOff x="0" y="0"/>
          <a:chExt cx="0" cy="0"/>
        </a:xfrm>
      </p:grpSpPr>
      <p:sp>
        <p:nvSpPr>
          <p:cNvPr id="5179" name="Google Shape;5179;g14540645423_0_109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80" name="Google Shape;5180;g14540645423_0_109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88" name="Shape 5188"/>
        <p:cNvGrpSpPr/>
        <p:nvPr/>
      </p:nvGrpSpPr>
      <p:grpSpPr>
        <a:xfrm>
          <a:off x="0" y="0"/>
          <a:ext cx="0" cy="0"/>
          <a:chOff x="0" y="0"/>
          <a:chExt cx="0" cy="0"/>
        </a:xfrm>
      </p:grpSpPr>
      <p:sp>
        <p:nvSpPr>
          <p:cNvPr id="5189" name="Google Shape;5189;g14540645423_0_109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90" name="Google Shape;5190;g14540645423_0_109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CORRECT: Can have one or more expressions in a query - This is correct, the syntax varies slightly as noted.</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INCORRECT: Use dotted names instead of field paths - This is incorrect, field paths are used with aggregation expressions. Dotted names as a concept are used within field paths.</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CORRECT: Works with system or with user defined variables - This is correct.</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INCORRECT: Object expressions are not usable in MQL and are only usable in the Aggregation Framework - This is incorrect, you can use singular aggregation expressions or an object consisting of aggregation expressions.</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10" name="Shape 5210"/>
        <p:cNvGrpSpPr/>
        <p:nvPr/>
      </p:nvGrpSpPr>
      <p:grpSpPr>
        <a:xfrm>
          <a:off x="0" y="0"/>
          <a:ext cx="0" cy="0"/>
          <a:chOff x="0" y="0"/>
          <a:chExt cx="0" cy="0"/>
        </a:xfrm>
      </p:grpSpPr>
      <p:sp>
        <p:nvSpPr>
          <p:cNvPr id="5211" name="Google Shape;5211;g14540645423_0_110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12" name="Google Shape;5212;g14540645423_0_110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CORRECT: Can have one or more expressions in a query - This is correct. It is possible to have multiple expressions in a query, however the syntax varies slightly as noted.</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33" name="Shape 5233"/>
        <p:cNvGrpSpPr/>
        <p:nvPr/>
      </p:nvGrpSpPr>
      <p:grpSpPr>
        <a:xfrm>
          <a:off x="0" y="0"/>
          <a:ext cx="0" cy="0"/>
          <a:chOff x="0" y="0"/>
          <a:chExt cx="0" cy="0"/>
        </a:xfrm>
      </p:grpSpPr>
      <p:sp>
        <p:nvSpPr>
          <p:cNvPr id="5234" name="Google Shape;5234;g14540645423_0_110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35" name="Google Shape;5235;g14540645423_0_110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INCORRECT: Use dotted names instead of field paths - This is incorrect. Field paths are used with aggregation expressions. Dotted names as a concept are used within field paths.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08" name="Shape 4908"/>
        <p:cNvGrpSpPr/>
        <p:nvPr/>
      </p:nvGrpSpPr>
      <p:grpSpPr>
        <a:xfrm>
          <a:off x="0" y="0"/>
          <a:ext cx="0" cy="0"/>
          <a:chOff x="0" y="0"/>
          <a:chExt cx="0" cy="0"/>
        </a:xfrm>
      </p:grpSpPr>
      <p:sp>
        <p:nvSpPr>
          <p:cNvPr id="4909" name="Google Shape;4909;g14540645423_0_107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10" name="Google Shape;4910;g14540645423_0_107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We are going to look at using MQL to execute complex queries where we use operators in conjunction with compound queries to further enhance the selectivity of our queries.</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56" name="Shape 5256"/>
        <p:cNvGrpSpPr/>
        <p:nvPr/>
      </p:nvGrpSpPr>
      <p:grpSpPr>
        <a:xfrm>
          <a:off x="0" y="0"/>
          <a:ext cx="0" cy="0"/>
          <a:chOff x="0" y="0"/>
          <a:chExt cx="0" cy="0"/>
        </a:xfrm>
      </p:grpSpPr>
      <p:sp>
        <p:nvSpPr>
          <p:cNvPr id="5257" name="Google Shape;5257;g14540645423_0_110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58" name="Google Shape;5258;g14540645423_0_110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CORRECT: Works with system or with user defined variables - This is correct. System or user defined variables can be used in aggregation expressions in MQL.</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79" name="Shape 5279"/>
        <p:cNvGrpSpPr/>
        <p:nvPr/>
      </p:nvGrpSpPr>
      <p:grpSpPr>
        <a:xfrm>
          <a:off x="0" y="0"/>
          <a:ext cx="0" cy="0"/>
          <a:chOff x="0" y="0"/>
          <a:chExt cx="0" cy="0"/>
        </a:xfrm>
      </p:grpSpPr>
      <p:sp>
        <p:nvSpPr>
          <p:cNvPr id="5280" name="Google Shape;5280;g14540645423_0_110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81" name="Google Shape;5281;g14540645423_0_110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INCORRECT: Object expressions are not usable in MQL and are only usable in the Aggregation Framework - This is incorrect. You can use singular aggregation expressions or an object consisting of aggregation expressions.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02" name="Shape 5302"/>
        <p:cNvGrpSpPr/>
        <p:nvPr/>
      </p:nvGrpSpPr>
      <p:grpSpPr>
        <a:xfrm>
          <a:off x="0" y="0"/>
          <a:ext cx="0" cy="0"/>
          <a:chOff x="0" y="0"/>
          <a:chExt cx="0" cy="0"/>
        </a:xfrm>
      </p:grpSpPr>
      <p:sp>
        <p:nvSpPr>
          <p:cNvPr id="5303" name="Google Shape;5303;g14540645423_0_111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04" name="Google Shape;5304;g14540645423_0_111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07" name="Shape 5307"/>
        <p:cNvGrpSpPr/>
        <p:nvPr/>
      </p:nvGrpSpPr>
      <p:grpSpPr>
        <a:xfrm>
          <a:off x="0" y="0"/>
          <a:ext cx="0" cy="0"/>
          <a:chOff x="0" y="0"/>
          <a:chExt cx="0" cy="0"/>
        </a:xfrm>
      </p:grpSpPr>
      <p:sp>
        <p:nvSpPr>
          <p:cNvPr id="5308" name="Google Shape;5308;g14540645423_0_111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09" name="Google Shape;5309;g14540645423_0_111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 cursor is the underlying mechanism used to return the documents when you query a MongoDB database.</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13" name="Shape 5313"/>
        <p:cNvGrpSpPr/>
        <p:nvPr/>
      </p:nvGrpSpPr>
      <p:grpSpPr>
        <a:xfrm>
          <a:off x="0" y="0"/>
          <a:ext cx="0" cy="0"/>
          <a:chOff x="0" y="0"/>
          <a:chExt cx="0" cy="0"/>
        </a:xfrm>
      </p:grpSpPr>
      <p:sp>
        <p:nvSpPr>
          <p:cNvPr id="5314" name="Google Shape;5314;g14540645423_0_111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15" name="Google Shape;5315;g14540645423_0_111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You can iterate through the result set of your query using the cursor, it is the helper functionality that allows for you to easily access and traverse the results.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19" name="Shape 5319"/>
        <p:cNvGrpSpPr/>
        <p:nvPr/>
      </p:nvGrpSpPr>
      <p:grpSpPr>
        <a:xfrm>
          <a:off x="0" y="0"/>
          <a:ext cx="0" cy="0"/>
          <a:chOff x="0" y="0"/>
          <a:chExt cx="0" cy="0"/>
        </a:xfrm>
      </p:grpSpPr>
      <p:sp>
        <p:nvSpPr>
          <p:cNvPr id="5320" name="Google Shape;5320;g14540645423_0_111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21" name="Google Shape;5321;g14540645423_0_111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Cursors only remain active for 10 minutes after which they time out and you will need to make another request of the database. This helps avoid situations where idle cursors stay open and use machine resources but actually aren’t doing any querying.</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25" name="Shape 5325"/>
        <p:cNvGrpSpPr/>
        <p:nvPr/>
      </p:nvGrpSpPr>
      <p:grpSpPr>
        <a:xfrm>
          <a:off x="0" y="0"/>
          <a:ext cx="0" cy="0"/>
          <a:chOff x="0" y="0"/>
          <a:chExt cx="0" cy="0"/>
        </a:xfrm>
      </p:grpSpPr>
      <p:sp>
        <p:nvSpPr>
          <p:cNvPr id="5326" name="Google Shape;5326;g14540645423_0_111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27" name="Google Shape;5327;g14540645423_0_111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Cursors have a host of functionality and options that can be used with them including index hinting, read concerns and read preferences as well as more typical functionality around skipping, limiting, and count the number of documents in the result set.</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These options exist in both the MongoDB Shell and in the various drivers, however they may have slightly different naming conventions for the functionality depending on the language.</a:t>
            </a:r>
            <a:endParaRPr>
              <a:solidFill>
                <a:schemeClr val="dk1"/>
              </a:solidFill>
            </a:endParaRPr>
          </a:p>
          <a:p>
            <a:pPr indent="0" lvl="0" marL="0" rtl="0" algn="l">
              <a:spcBef>
                <a:spcPts val="0"/>
              </a:spcBef>
              <a:spcAft>
                <a:spcPts val="0"/>
              </a:spcAft>
              <a:buNone/>
            </a:pPr>
            <a:r>
              <a:t/>
            </a:r>
            <a:endParaRPr>
              <a:solidFill>
                <a:srgbClr val="B3BBC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31" name="Shape 5331"/>
        <p:cNvGrpSpPr/>
        <p:nvPr/>
      </p:nvGrpSpPr>
      <p:grpSpPr>
        <a:xfrm>
          <a:off x="0" y="0"/>
          <a:ext cx="0" cy="0"/>
          <a:chOff x="0" y="0"/>
          <a:chExt cx="0" cy="0"/>
        </a:xfrm>
      </p:grpSpPr>
      <p:sp>
        <p:nvSpPr>
          <p:cNvPr id="5332" name="Google Shape;5332;g14540645423_0_111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33" name="Google Shape;5333;g14540645423_0_111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36" name="Shape 5336"/>
        <p:cNvGrpSpPr/>
        <p:nvPr/>
      </p:nvGrpSpPr>
      <p:grpSpPr>
        <a:xfrm>
          <a:off x="0" y="0"/>
          <a:ext cx="0" cy="0"/>
          <a:chOff x="0" y="0"/>
          <a:chExt cx="0" cy="0"/>
        </a:xfrm>
      </p:grpSpPr>
      <p:sp>
        <p:nvSpPr>
          <p:cNvPr id="5337" name="Google Shape;5337;g14540645423_0_111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38" name="Google Shape;5338;g14540645423_0_111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46" name="Shape 5346"/>
        <p:cNvGrpSpPr/>
        <p:nvPr/>
      </p:nvGrpSpPr>
      <p:grpSpPr>
        <a:xfrm>
          <a:off x="0" y="0"/>
          <a:ext cx="0" cy="0"/>
          <a:chOff x="0" y="0"/>
          <a:chExt cx="0" cy="0"/>
        </a:xfrm>
      </p:grpSpPr>
      <p:sp>
        <p:nvSpPr>
          <p:cNvPr id="5347" name="Google Shape;5347;g14540645423_0_111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48" name="Google Shape;5348;g14540645423_0_111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INCORRECT: Stay active/open indefinitely by default - Cursors only stay active for 10 minutes without any activity before being closed</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CORRECT: Supports read concerns and read preferences - This is correct</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INCORRECT: Does not support index hinting - Cursors can and often do use hinting to improve performance with a selected index</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INCORRECT: Use exactly the same naming conventions across the MongoDB Drivers and the MongoDB Shell - The Drivers will offer the same functionality but the naming conventions may differ slightly depending on the programming language.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15" name="Shape 4915"/>
        <p:cNvGrpSpPr/>
        <p:nvPr/>
      </p:nvGrpSpPr>
      <p:grpSpPr>
        <a:xfrm>
          <a:off x="0" y="0"/>
          <a:ext cx="0" cy="0"/>
          <a:chOff x="0" y="0"/>
          <a:chExt cx="0" cy="0"/>
        </a:xfrm>
      </p:grpSpPr>
      <p:sp>
        <p:nvSpPr>
          <p:cNvPr id="4916" name="Google Shape;4916;g14540645423_0_107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17" name="Google Shape;4917;g14540645423_0_107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As an aside but a related topic, we are going to introduce Cursors to ensure we can take our learnings so far and apply them beyond the Mongo Shell and within MongoDB drivers when we are writing applications to connect to MongoDB.</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71" name="Shape 5371"/>
        <p:cNvGrpSpPr/>
        <p:nvPr/>
      </p:nvGrpSpPr>
      <p:grpSpPr>
        <a:xfrm>
          <a:off x="0" y="0"/>
          <a:ext cx="0" cy="0"/>
          <a:chOff x="0" y="0"/>
          <a:chExt cx="0" cy="0"/>
        </a:xfrm>
      </p:grpSpPr>
      <p:sp>
        <p:nvSpPr>
          <p:cNvPr id="5372" name="Google Shape;5372;g14540645423_0_111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73" name="Google Shape;5373;g14540645423_0_111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INCORRECT: Stay active/open indefinitely by default - </a:t>
            </a:r>
            <a:r>
              <a:rPr lang="en">
                <a:solidFill>
                  <a:srgbClr val="21313C"/>
                </a:solidFill>
              </a:rPr>
              <a:t>This is incorrect. </a:t>
            </a:r>
            <a:r>
              <a:rPr lang="en">
                <a:solidFill>
                  <a:schemeClr val="dk1"/>
                </a:solidFill>
              </a:rPr>
              <a:t>Cursors only stay active for 10 minutes without any activity before being closed.</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96" name="Shape 5396"/>
        <p:cNvGrpSpPr/>
        <p:nvPr/>
      </p:nvGrpSpPr>
      <p:grpSpPr>
        <a:xfrm>
          <a:off x="0" y="0"/>
          <a:ext cx="0" cy="0"/>
          <a:chOff x="0" y="0"/>
          <a:chExt cx="0" cy="0"/>
        </a:xfrm>
      </p:grpSpPr>
      <p:sp>
        <p:nvSpPr>
          <p:cNvPr id="5397" name="Google Shape;5397;g14540645423_0_111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98" name="Google Shape;5398;g14540645423_0_111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CORRECT: Supports read concerns and read preferences - This is correct. Cursors support read concerns as well as read preferences.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21" name="Shape 5421"/>
        <p:cNvGrpSpPr/>
        <p:nvPr/>
      </p:nvGrpSpPr>
      <p:grpSpPr>
        <a:xfrm>
          <a:off x="0" y="0"/>
          <a:ext cx="0" cy="0"/>
          <a:chOff x="0" y="0"/>
          <a:chExt cx="0" cy="0"/>
        </a:xfrm>
      </p:grpSpPr>
      <p:sp>
        <p:nvSpPr>
          <p:cNvPr id="5422" name="Google Shape;5422;g14540645423_0_112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23" name="Google Shape;5423;g14540645423_0_112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INCORRECT: Use exactly the same naming conventions across the MongoDB Drivers and the MongoDB Shell - This is incorrect. The Drivers will offer the same functionality but the naming conventions may differ slightly depending on the programming language.</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46" name="Shape 5446"/>
        <p:cNvGrpSpPr/>
        <p:nvPr/>
      </p:nvGrpSpPr>
      <p:grpSpPr>
        <a:xfrm>
          <a:off x="0" y="0"/>
          <a:ext cx="0" cy="0"/>
          <a:chOff x="0" y="0"/>
          <a:chExt cx="0" cy="0"/>
        </a:xfrm>
      </p:grpSpPr>
      <p:sp>
        <p:nvSpPr>
          <p:cNvPr id="5447" name="Google Shape;5447;g14540645423_0_112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48" name="Google Shape;5448;g14540645423_0_112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This concludes the material for this lesson. However, there are many more ways to learn about MongoDB and non-relational databases, and they are all free! Check out </a:t>
            </a:r>
            <a:r>
              <a:rPr lang="en" u="sng">
                <a:solidFill>
                  <a:schemeClr val="dk2"/>
                </a:solidFill>
                <a:hlinkClick r:id="rId2">
                  <a:extLst>
                    <a:ext uri="{A12FA001-AC4F-418D-AE19-62706E023703}">
                      <ahyp:hlinkClr val="tx"/>
                    </a:ext>
                  </a:extLst>
                </a:hlinkClick>
              </a:rPr>
              <a:t>MongoDB’s University</a:t>
            </a:r>
            <a:r>
              <a:rPr lang="en">
                <a:solidFill>
                  <a:schemeClr val="dk1"/>
                </a:solidFill>
              </a:rPr>
              <a:t> page to find free courses that go into more depth about everything MongoDB and non-relational. For students and educators alike, MongoDB for Academia is here to offer support in many forms. Check out our </a:t>
            </a:r>
            <a:r>
              <a:rPr lang="en" u="sng">
                <a:solidFill>
                  <a:schemeClr val="dk2"/>
                </a:solidFill>
                <a:hlinkClick r:id="rId3">
                  <a:extLst>
                    <a:ext uri="{A12FA001-AC4F-418D-AE19-62706E023703}">
                      <ahyp:hlinkClr val="tx"/>
                    </a:ext>
                  </a:extLst>
                </a:hlinkClick>
              </a:rPr>
              <a:t>educator resources</a:t>
            </a:r>
            <a:r>
              <a:rPr lang="en">
                <a:solidFill>
                  <a:schemeClr val="dk2"/>
                </a:solidFill>
              </a:rPr>
              <a:t> </a:t>
            </a:r>
            <a:r>
              <a:rPr lang="en">
                <a:solidFill>
                  <a:schemeClr val="dk1"/>
                </a:solidFill>
              </a:rPr>
              <a:t>and join the Educator Community. Students can receive $50 in Atlas credits and free certification through the </a:t>
            </a:r>
            <a:r>
              <a:rPr lang="en" u="sng">
                <a:solidFill>
                  <a:schemeClr val="dk2"/>
                </a:solidFill>
                <a:hlinkClick r:id="rId4">
                  <a:extLst>
                    <a:ext uri="{A12FA001-AC4F-418D-AE19-62706E023703}">
                      <ahyp:hlinkClr val="tx"/>
                    </a:ext>
                  </a:extLst>
                </a:hlinkClick>
              </a:rPr>
              <a:t>GitHub Student Developer</a:t>
            </a:r>
            <a:r>
              <a:rPr lang="en" u="sng">
                <a:solidFill>
                  <a:schemeClr val="hlink"/>
                </a:solidFill>
                <a:hlinkClick r:id="rId5"/>
              </a:rPr>
              <a:t> </a:t>
            </a:r>
            <a:r>
              <a:rPr lang="en" u="sng">
                <a:solidFill>
                  <a:schemeClr val="dk2"/>
                </a:solidFill>
                <a:hlinkClick r:id="rId6">
                  <a:extLst>
                    <a:ext uri="{A12FA001-AC4F-418D-AE19-62706E023703}">
                      <ahyp:hlinkClr val="tx"/>
                    </a:ext>
                  </a:extLst>
                </a:hlinkClick>
              </a:rPr>
              <a:t>Pack</a:t>
            </a:r>
            <a:r>
              <a:rPr lang="en">
                <a:solidFill>
                  <a:schemeClr val="dk1"/>
                </a:solidFill>
              </a:rPr>
              <a:t>.</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sz="1200">
              <a:solidFill>
                <a:schemeClr val="dk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22" name="Shape 4922"/>
        <p:cNvGrpSpPr/>
        <p:nvPr/>
      </p:nvGrpSpPr>
      <p:grpSpPr>
        <a:xfrm>
          <a:off x="0" y="0"/>
          <a:ext cx="0" cy="0"/>
          <a:chOff x="0" y="0"/>
          <a:chExt cx="0" cy="0"/>
        </a:xfrm>
      </p:grpSpPr>
      <p:sp>
        <p:nvSpPr>
          <p:cNvPr id="4923" name="Google Shape;4923;g14540645423_0_107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24" name="Google Shape;4924;g14540645423_0_107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We’ll then move into exploring multiple compound conditions. In MQL it is possible to use multiple compound conditions and we’ll look at using the $and operator to see how we do this.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29" name="Shape 4929"/>
        <p:cNvGrpSpPr/>
        <p:nvPr/>
      </p:nvGrpSpPr>
      <p:grpSpPr>
        <a:xfrm>
          <a:off x="0" y="0"/>
          <a:ext cx="0" cy="0"/>
          <a:chOff x="0" y="0"/>
          <a:chExt cx="0" cy="0"/>
        </a:xfrm>
      </p:grpSpPr>
      <p:sp>
        <p:nvSpPr>
          <p:cNvPr id="4930" name="Google Shape;4930;g14540645423_0_107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31" name="Google Shape;4931;g14540645423_0_107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Finally, we’ll briefly review aggregation expressions as these can be used with MQL as well as within the MongoDB Aggregation Framework. There are some caveats when using them with MQL which will flag.</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36" name="Shape 4936"/>
        <p:cNvGrpSpPr/>
        <p:nvPr/>
      </p:nvGrpSpPr>
      <p:grpSpPr>
        <a:xfrm>
          <a:off x="0" y="0"/>
          <a:ext cx="0" cy="0"/>
          <a:chOff x="0" y="0"/>
          <a:chExt cx="0" cy="0"/>
        </a:xfrm>
      </p:grpSpPr>
      <p:sp>
        <p:nvSpPr>
          <p:cNvPr id="4937" name="Google Shape;4937;g14540645423_0_107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38" name="Google Shape;4938;g14540645423_0_107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41" name="Shape 4941"/>
        <p:cNvGrpSpPr/>
        <p:nvPr/>
      </p:nvGrpSpPr>
      <p:grpSpPr>
        <a:xfrm>
          <a:off x="0" y="0"/>
          <a:ext cx="0" cy="0"/>
          <a:chOff x="0" y="0"/>
          <a:chExt cx="0" cy="0"/>
        </a:xfrm>
      </p:grpSpPr>
      <p:sp>
        <p:nvSpPr>
          <p:cNvPr id="4942" name="Google Shape;4942;g14540645423_0_107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43" name="Google Shape;4943;g14540645423_0_107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 combination of operators in querying is important to allow you to model more complex query logic.</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 MongoDB there are two specific operators, the boolean AND as well as the boolean OR operators. There are also the NOR and NOT boolean operators which can also be combined with query logic.</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By default all queries in MongoDB match all the fields which implicitly gives a logical AND without using any operator.</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5.jpg"/><Relationship Id="rId3" Type="http://schemas.openxmlformats.org/officeDocument/2006/relationships/image" Target="../media/image41.png"/></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7.png"/><Relationship Id="rId3" Type="http://schemas.openxmlformats.org/officeDocument/2006/relationships/image" Target="../media/image59.png"/><Relationship Id="rId4" Type="http://schemas.openxmlformats.org/officeDocument/2006/relationships/image" Target="../media/image131.png"/></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6.png"/><Relationship Id="rId3" Type="http://schemas.openxmlformats.org/officeDocument/2006/relationships/image" Target="../media/image51.png"/></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9.png"/><Relationship Id="rId3" Type="http://schemas.openxmlformats.org/officeDocument/2006/relationships/image" Target="../media/image61.png"/><Relationship Id="rId4" Type="http://schemas.openxmlformats.org/officeDocument/2006/relationships/image" Target="../media/image73.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4.png"/><Relationship Id="rId3" Type="http://schemas.openxmlformats.org/officeDocument/2006/relationships/image" Target="../media/image96.png"/><Relationship Id="rId4" Type="http://schemas.openxmlformats.org/officeDocument/2006/relationships/image" Target="../media/image16.png"/></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6.png"/><Relationship Id="rId3" Type="http://schemas.openxmlformats.org/officeDocument/2006/relationships/image" Target="../media/image50.png"/><Relationship Id="rId4" Type="http://schemas.openxmlformats.org/officeDocument/2006/relationships/image" Target="../media/image132.png"/></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23.png"/><Relationship Id="rId3" Type="http://schemas.openxmlformats.org/officeDocument/2006/relationships/image" Target="../media/image48.png"/></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01.jpg"/><Relationship Id="rId3" Type="http://schemas.openxmlformats.org/officeDocument/2006/relationships/image" Target="../media/image56.png"/></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5.jpg"/><Relationship Id="rId3" Type="http://schemas.openxmlformats.org/officeDocument/2006/relationships/image" Target="../media/image57.png"/></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2.jpg"/><Relationship Id="rId3" Type="http://schemas.openxmlformats.org/officeDocument/2006/relationships/image" Target="../media/image46.png"/></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1.jpg"/><Relationship Id="rId3" Type="http://schemas.openxmlformats.org/officeDocument/2006/relationships/image" Target="../media/image63.png"/></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0.jpg"/><Relationship Id="rId3" Type="http://schemas.openxmlformats.org/officeDocument/2006/relationships/image" Target="../media/image67.png"/></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8.jpg"/><Relationship Id="rId3" Type="http://schemas.openxmlformats.org/officeDocument/2006/relationships/image" Target="../media/image48.png"/></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5.png"/><Relationship Id="rId3" Type="http://schemas.openxmlformats.org/officeDocument/2006/relationships/image" Target="../media/image74.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 Id="rId3" Type="http://schemas.openxmlformats.org/officeDocument/2006/relationships/image" Target="../media/image1.png"/></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2.png"/><Relationship Id="rId3" Type="http://schemas.openxmlformats.org/officeDocument/2006/relationships/image" Target="../media/image69.png"/></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4.png"/></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9.png"/></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2.png"/></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5.png"/></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 Id="rId3" Type="http://schemas.openxmlformats.org/officeDocument/2006/relationships/image" Target="../media/image1.png"/></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0.png"/></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6.png"/><Relationship Id="rId3" Type="http://schemas.openxmlformats.org/officeDocument/2006/relationships/image" Target="../media/image70.png"/></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5.png"/><Relationship Id="rId3" Type="http://schemas.openxmlformats.org/officeDocument/2006/relationships/image" Target="../media/image70.png"/></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 Id="rId3" Type="http://schemas.openxmlformats.org/officeDocument/2006/relationships/image" Target="../media/image1.png"/></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7.png"/></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7.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 Id="rId3" Type="http://schemas.openxmlformats.org/officeDocument/2006/relationships/image" Target="../media/image1.png"/></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7.png"/></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3.png"/></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0.png"/></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 Id="rId3" Type="http://schemas.openxmlformats.org/officeDocument/2006/relationships/image" Target="../media/image1.png"/></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81.png"/></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81.png"/></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 Id="rId3" Type="http://schemas.openxmlformats.org/officeDocument/2006/relationships/image" Target="../media/image1.png"/></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 Id="rId3" Type="http://schemas.openxmlformats.org/officeDocument/2006/relationships/image" Target="../media/image1.png"/></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 Id="rId3" Type="http://schemas.openxmlformats.org/officeDocument/2006/relationships/image" Target="../media/image1.png"/></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 Id="rId3" Type="http://schemas.openxmlformats.org/officeDocument/2006/relationships/image" Target="../media/image1.png"/></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 Id="rId3" Type="http://schemas.openxmlformats.org/officeDocument/2006/relationships/image" Target="../media/image1.png"/></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 Id="rId3" Type="http://schemas.openxmlformats.org/officeDocument/2006/relationships/image" Target="../media/image1.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 Id="rId3" Type="http://schemas.openxmlformats.org/officeDocument/2006/relationships/image" Target="../media/image1.png"/></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 Id="rId3" Type="http://schemas.openxmlformats.org/officeDocument/2006/relationships/image" Target="../media/image7.png"/><Relationship Id="rId4" Type="http://schemas.openxmlformats.org/officeDocument/2006/relationships/image" Target="../media/image1.png"/></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 Id="rId3" Type="http://schemas.openxmlformats.org/officeDocument/2006/relationships/image" Target="../media/image3.png"/><Relationship Id="rId4" Type="http://schemas.openxmlformats.org/officeDocument/2006/relationships/image" Target="../media/image1.png"/></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9.png"/></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1.png"/></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9.png"/></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8.png"/></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 Id="rId3" Type="http://schemas.openxmlformats.org/officeDocument/2006/relationships/image" Target="../media/image15.png"/></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0.png"/></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0.png"/></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1.png"/></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8.png"/></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3.png"/></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4.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1.png"/></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6.png"/><Relationship Id="rId3" Type="http://schemas.openxmlformats.org/officeDocument/2006/relationships/image" Target="../media/image23.png"/></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1.png"/></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 Id="rId3" Type="http://schemas.openxmlformats.org/officeDocument/2006/relationships/image" Target="../media/image7.png"/><Relationship Id="rId4" Type="http://schemas.openxmlformats.org/officeDocument/2006/relationships/image" Target="../media/image1.png"/></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7.png"/></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7.png"/><Relationship Id="rId3" Type="http://schemas.openxmlformats.org/officeDocument/2006/relationships/image" Target="../media/image16.png"/></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2.png"/></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1.png"/></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 Id="rId3" Type="http://schemas.openxmlformats.org/officeDocument/2006/relationships/image" Target="../media/image3.png"/><Relationship Id="rId4" Type="http://schemas.openxmlformats.org/officeDocument/2006/relationships/image" Target="../media/image1.png"/></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6.png"/><Relationship Id="rId3" Type="http://schemas.openxmlformats.org/officeDocument/2006/relationships/image" Target="../media/image37.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 Id="rId3" Type="http://schemas.openxmlformats.org/officeDocument/2006/relationships/image" Target="../media/image3.png"/><Relationship Id="rId4" Type="http://schemas.openxmlformats.org/officeDocument/2006/relationships/image" Target="../media/image1.png"/></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6.png"/><Relationship Id="rId3" Type="http://schemas.openxmlformats.org/officeDocument/2006/relationships/image" Target="../media/image38.png"/></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6.png"/></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3.png"/></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9.png"/></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5.png"/></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3.png"/></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9.png"/></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5.png"/></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3.png"/></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9.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5.png"/></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3.png"/></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9.png"/></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5.png"/></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9.png"/></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5.jpg"/></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7.png"/><Relationship Id="rId3" Type="http://schemas.openxmlformats.org/officeDocument/2006/relationships/image" Target="../media/image59.png"/></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0.png"/><Relationship Id="rId3" Type="http://schemas.openxmlformats.org/officeDocument/2006/relationships/image" Target="../media/image132.png"/></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23.png"/><Relationship Id="rId3" Type="http://schemas.openxmlformats.org/officeDocument/2006/relationships/image" Target="../media/image48.png"/></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6.png"/></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5.jp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4.png"/></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2.jpg"/><Relationship Id="rId3" Type="http://schemas.openxmlformats.org/officeDocument/2006/relationships/image" Target="../media/image46.png"/></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1.jpg"/><Relationship Id="rId3" Type="http://schemas.openxmlformats.org/officeDocument/2006/relationships/image" Target="../media/image63.png"/></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8.jpg"/></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9.png"/></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9.png"/></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2.png"/></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9.png"/></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0.png"/></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6.png"/><Relationship Id="rId3" Type="http://schemas.openxmlformats.org/officeDocument/2006/relationships/image" Target="../media/image70.png"/></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0.png"/></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4.png"/></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9.png"/></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8.png"/></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7.png"/></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0.png"/></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7.png"/><Relationship Id="rId3" Type="http://schemas.openxmlformats.org/officeDocument/2006/relationships/image" Target="../media/image15.png"/></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0.png"/></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0.png"/></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1.pn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8.pn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3.png"/></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4.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2.png"/><Relationship Id="rId3" Type="http://schemas.openxmlformats.org/officeDocument/2006/relationships/image" Target="../media/image20.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6.png"/><Relationship Id="rId3" Type="http://schemas.openxmlformats.org/officeDocument/2006/relationships/image" Target="../media/image23.png"/></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1.png"/><Relationship Id="rId3" Type="http://schemas.openxmlformats.org/officeDocument/2006/relationships/image" Target="../media/image16.pn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7.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7.png"/><Relationship Id="rId3" Type="http://schemas.openxmlformats.org/officeDocument/2006/relationships/image" Target="../media/image25.png"/></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7.png"/><Relationship Id="rId3" Type="http://schemas.openxmlformats.org/officeDocument/2006/relationships/image" Target="../media/image16.png"/></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2.pn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2.png"/></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1.png"/></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0.png"/><Relationship Id="rId3" Type="http://schemas.openxmlformats.org/officeDocument/2006/relationships/image" Target="../media/image1.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1.png"/><Relationship Id="rId3" Type="http://schemas.openxmlformats.org/officeDocument/2006/relationships/image" Target="../media/image16.png"/><Relationship Id="rId4" Type="http://schemas.openxmlformats.org/officeDocument/2006/relationships/image" Target="../media/image37.png"/></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1.png"/><Relationship Id="rId3" Type="http://schemas.openxmlformats.org/officeDocument/2006/relationships/image" Target="../media/image16.png"/><Relationship Id="rId4" Type="http://schemas.openxmlformats.org/officeDocument/2006/relationships/image" Target="../media/image38.png"/></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6.png"/><Relationship Id="rId3" Type="http://schemas.openxmlformats.org/officeDocument/2006/relationships/image" Target="../media/image11.png"/><Relationship Id="rId4" Type="http://schemas.openxmlformats.org/officeDocument/2006/relationships/image" Target="../media/image16.png"/></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1.png"/><Relationship Id="rId3" Type="http://schemas.openxmlformats.org/officeDocument/2006/relationships/image" Target="../media/image16.png"/><Relationship Id="rId4" Type="http://schemas.openxmlformats.org/officeDocument/2006/relationships/image" Target="../media/image34.png"/></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1.png"/><Relationship Id="rId3" Type="http://schemas.openxmlformats.org/officeDocument/2006/relationships/image" Target="../media/image16.png"/><Relationship Id="rId4" Type="http://schemas.openxmlformats.org/officeDocument/2006/relationships/image" Target="../media/image33.png"/></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3.png"/></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9.png"/></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5.png"/></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3.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9.png"/></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5.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3.png"/></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9.pn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5.png"/></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3.png"/></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9.png"/></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5.png"/></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type="ctrTitle"/>
          </p:nvPr>
        </p:nvSpPr>
        <p:spPr>
          <a:xfrm>
            <a:off x="311708" y="744575"/>
            <a:ext cx="8520600" cy="2052600"/>
          </a:xfrm>
          <a:prstGeom prst="rect">
            <a:avLst/>
          </a:prstGeom>
        </p:spPr>
        <p:txBody>
          <a:bodyPr anchorCtr="0" anchor="b" bIns="91425" lIns="91425" spcFirstLastPara="1" rIns="91425" wrap="square" tIns="91425">
            <a:norm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311700" y="2834125"/>
            <a:ext cx="8520600" cy="7926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4" name="Shape 44"/>
        <p:cNvGrpSpPr/>
        <p:nvPr/>
      </p:nvGrpSpPr>
      <p:grpSpPr>
        <a:xfrm>
          <a:off x="0" y="0"/>
          <a:ext cx="0" cy="0"/>
          <a:chOff x="0" y="0"/>
          <a:chExt cx="0" cy="0"/>
        </a:xfrm>
      </p:grpSpPr>
      <p:sp>
        <p:nvSpPr>
          <p:cNvPr id="45" name="Google Shape;45;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p:nvPr>
            <p:ph idx="1" type="body"/>
          </p:nvPr>
        </p:nvSpPr>
        <p:spPr>
          <a:xfrm>
            <a:off x="311700" y="3152225"/>
            <a:ext cx="8520600" cy="1300800"/>
          </a:xfrm>
          <a:prstGeom prst="rect">
            <a:avLst/>
          </a:prstGeom>
        </p:spPr>
        <p:txBody>
          <a:bodyPr anchorCtr="0" anchor="t" bIns="91425" lIns="91425" spcFirstLastPara="1" rIns="91425" wrap="square" tIns="91425">
            <a:normAutofit/>
          </a:bodyPr>
          <a:lstStyle>
            <a:lvl1pPr indent="-342900" lvl="0" marL="457200" algn="ctr">
              <a:spcBef>
                <a:spcPts val="0"/>
              </a:spcBef>
              <a:spcAft>
                <a:spcPts val="0"/>
              </a:spcAft>
              <a:buSzPts val="1800"/>
              <a:buChar char="●"/>
              <a:defRPr/>
            </a:lvl1pPr>
            <a:lvl2pPr indent="-317500" lvl="1" marL="914400" algn="ctr">
              <a:spcBef>
                <a:spcPts val="0"/>
              </a:spcBef>
              <a:spcAft>
                <a:spcPts val="0"/>
              </a:spcAft>
              <a:buSzPts val="1400"/>
              <a:buChar char="○"/>
              <a:defRPr/>
            </a:lvl2pPr>
            <a:lvl3pPr indent="-317500" lvl="2" marL="1371600" algn="ctr">
              <a:spcBef>
                <a:spcPts val="0"/>
              </a:spcBef>
              <a:spcAft>
                <a:spcPts val="0"/>
              </a:spcAft>
              <a:buSzPts val="1400"/>
              <a:buChar char="■"/>
              <a:defRPr/>
            </a:lvl3pPr>
            <a:lvl4pPr indent="-317500" lvl="3" marL="1828800" algn="ctr">
              <a:spcBef>
                <a:spcPts val="0"/>
              </a:spcBef>
              <a:spcAft>
                <a:spcPts val="0"/>
              </a:spcAft>
              <a:buSzPts val="1400"/>
              <a:buChar char="●"/>
              <a:defRPr/>
            </a:lvl4pPr>
            <a:lvl5pPr indent="-317500" lvl="4" marL="2286000" algn="ctr">
              <a:spcBef>
                <a:spcPts val="0"/>
              </a:spcBef>
              <a:spcAft>
                <a:spcPts val="0"/>
              </a:spcAft>
              <a:buSzPts val="1400"/>
              <a:buChar char="○"/>
              <a:defRPr/>
            </a:lvl5pPr>
            <a:lvl6pPr indent="-317500" lvl="5" marL="2743200" algn="ctr">
              <a:spcBef>
                <a:spcPts val="0"/>
              </a:spcBef>
              <a:spcAft>
                <a:spcPts val="0"/>
              </a:spcAft>
              <a:buSzPts val="1400"/>
              <a:buChar char="■"/>
              <a:defRPr/>
            </a:lvl6pPr>
            <a:lvl7pPr indent="-317500" lvl="6" marL="3200400" algn="ctr">
              <a:spcBef>
                <a:spcPts val="0"/>
              </a:spcBef>
              <a:spcAft>
                <a:spcPts val="0"/>
              </a:spcAft>
              <a:buSzPts val="1400"/>
              <a:buChar char="●"/>
              <a:defRPr/>
            </a:lvl7pPr>
            <a:lvl8pPr indent="-317500" lvl="7" marL="3657600" algn="ctr">
              <a:spcBef>
                <a:spcPts val="0"/>
              </a:spcBef>
              <a:spcAft>
                <a:spcPts val="0"/>
              </a:spcAft>
              <a:buSzPts val="1400"/>
              <a:buChar char="○"/>
              <a:defRPr/>
            </a:lvl8pPr>
            <a:lvl9pPr indent="-317500" lvl="8" marL="4114800" algn="ctr">
              <a:spcBef>
                <a:spcPts val="0"/>
              </a:spcBef>
              <a:spcAft>
                <a:spcPts val="0"/>
              </a:spcAft>
              <a:buSzPts val="1400"/>
              <a:buChar char="■"/>
              <a:defRPr/>
            </a:lvl9pPr>
          </a:lstStyle>
          <a:p/>
        </p:txBody>
      </p:sp>
      <p:sp>
        <p:nvSpPr>
          <p:cNvPr id="47" name="Google Shape;47;p1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2">
  <p:cSld name="CUSTOM_6_1_1_1_1_1_1_1_1_1_1_1_1_1_1_1_1_1_1_1_1_1_1_1_1_1_1_1_1_1_1_1_1_1_1_1_1_1_1_1_1_1_1_1_1_1_1_1_1_1_1_1_1_1_1_1_1_1_1_1_1_1_1_1">
    <p:bg>
      <p:bgPr>
        <a:solidFill>
          <a:schemeClr val="lt1"/>
        </a:solidFill>
      </p:bgPr>
    </p:bg>
    <p:spTree>
      <p:nvGrpSpPr>
        <p:cNvPr id="674" name="Shape 674"/>
        <p:cNvGrpSpPr/>
        <p:nvPr/>
      </p:nvGrpSpPr>
      <p:grpSpPr>
        <a:xfrm>
          <a:off x="0" y="0"/>
          <a:ext cx="0" cy="0"/>
          <a:chOff x="0" y="0"/>
          <a:chExt cx="0" cy="0"/>
        </a:xfrm>
      </p:grpSpPr>
      <p:sp>
        <p:nvSpPr>
          <p:cNvPr id="675" name="Google Shape;675;p10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02"/>
          <p:cNvSpPr/>
          <p:nvPr/>
        </p:nvSpPr>
        <p:spPr>
          <a:xfrm>
            <a:off x="4572000"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77" name="Google Shape;677;p102"/>
          <p:cNvSpPr txBox="1"/>
          <p:nvPr>
            <p:ph type="title"/>
          </p:nvPr>
        </p:nvSpPr>
        <p:spPr>
          <a:xfrm>
            <a:off x="479994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78" name="Google Shape;678;p102"/>
          <p:cNvSpPr txBox="1"/>
          <p:nvPr>
            <p:ph idx="2" type="title"/>
          </p:nvPr>
        </p:nvSpPr>
        <p:spPr>
          <a:xfrm>
            <a:off x="4571999" y="1380750"/>
            <a:ext cx="39477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679" name="Google Shape;679;p102"/>
          <p:cNvSpPr txBox="1"/>
          <p:nvPr>
            <p:ph idx="3" type="title"/>
          </p:nvPr>
        </p:nvSpPr>
        <p:spPr>
          <a:xfrm>
            <a:off x="4572000" y="3072375"/>
            <a:ext cx="35088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680" name="Google Shape;680;p102"/>
          <p:cNvSpPr/>
          <p:nvPr>
            <p:ph idx="4" type="pic"/>
          </p:nvPr>
        </p:nvSpPr>
        <p:spPr>
          <a:xfrm>
            <a:off x="0" y="0"/>
            <a:ext cx="36942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3">
  <p:cSld name="CUSTOM_6_1_1_1_1_1_1_1_1_1_1_1_1_1_1_1_1_1_1_1_1_1_1_1_1_1_1_1_1_1_1_1_1_1_1_1_1_1_1_1_1_1_1_1_1_1_1_1_1_1_1_1_1_1_1_1_1_1_1_1_1_1_1_1_1">
    <p:bg>
      <p:bgPr>
        <a:solidFill>
          <a:schemeClr val="lt1"/>
        </a:solidFill>
      </p:bgPr>
    </p:bg>
    <p:spTree>
      <p:nvGrpSpPr>
        <p:cNvPr id="681" name="Shape 681"/>
        <p:cNvGrpSpPr/>
        <p:nvPr/>
      </p:nvGrpSpPr>
      <p:grpSpPr>
        <a:xfrm>
          <a:off x="0" y="0"/>
          <a:ext cx="0" cy="0"/>
          <a:chOff x="0" y="0"/>
          <a:chExt cx="0" cy="0"/>
        </a:xfrm>
      </p:grpSpPr>
      <p:sp>
        <p:nvSpPr>
          <p:cNvPr id="682" name="Google Shape;682;p10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03"/>
          <p:cNvSpPr txBox="1"/>
          <p:nvPr>
            <p:ph type="title"/>
          </p:nvPr>
        </p:nvSpPr>
        <p:spPr>
          <a:xfrm>
            <a:off x="4133088" y="612648"/>
            <a:ext cx="43890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684" name="Google Shape;684;p103"/>
          <p:cNvSpPr txBox="1"/>
          <p:nvPr>
            <p:ph idx="2" type="title"/>
          </p:nvPr>
        </p:nvSpPr>
        <p:spPr>
          <a:xfrm>
            <a:off x="4133088" y="2459736"/>
            <a:ext cx="43890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685" name="Google Shape;685;p103"/>
          <p:cNvSpPr/>
          <p:nvPr>
            <p:ph idx="3" type="pic"/>
          </p:nvPr>
        </p:nvSpPr>
        <p:spPr>
          <a:xfrm>
            <a:off x="0" y="0"/>
            <a:ext cx="32526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4">
  <p:cSld name="CUSTOM_6_1_1_1_1_1_1_1_1_1_1_1_1_1_1_1_1_1_1_1_1_1_1_1_1_1_1_1_1_1_1_1_1_1_1_1_1_1_1_1_1_1_1_1_1_1_1_1_1_1_1_1_1_1_1_1_1_1_1_1_1_1_1_1_1_1">
    <p:bg>
      <p:bgPr>
        <a:solidFill>
          <a:schemeClr val="lt1"/>
        </a:solidFill>
      </p:bgPr>
    </p:bg>
    <p:spTree>
      <p:nvGrpSpPr>
        <p:cNvPr id="686" name="Shape 686"/>
        <p:cNvGrpSpPr/>
        <p:nvPr/>
      </p:nvGrpSpPr>
      <p:grpSpPr>
        <a:xfrm>
          <a:off x="0" y="0"/>
          <a:ext cx="0" cy="0"/>
          <a:chOff x="0" y="0"/>
          <a:chExt cx="0" cy="0"/>
        </a:xfrm>
      </p:grpSpPr>
      <p:sp>
        <p:nvSpPr>
          <p:cNvPr id="687" name="Google Shape;687;p10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04"/>
          <p:cNvSpPr/>
          <p:nvPr>
            <p:ph idx="2" type="pic"/>
          </p:nvPr>
        </p:nvSpPr>
        <p:spPr>
          <a:xfrm>
            <a:off x="0" y="0"/>
            <a:ext cx="4572000" cy="5143500"/>
          </a:xfrm>
          <a:prstGeom prst="rect">
            <a:avLst/>
          </a:prstGeom>
          <a:noFill/>
          <a:ln>
            <a:noFill/>
          </a:ln>
        </p:spPr>
      </p:sp>
      <p:sp>
        <p:nvSpPr>
          <p:cNvPr id="689" name="Google Shape;689;p104"/>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5">
  <p:cSld name="CUSTOM_6_1_1_1_1_1_1_1_1_1_1_1_1_1_1_1_1_1_1_1_1_1_1_1_1_1_1_1_1_1_1_1_1_1_1_1_1_1_1_1_1_1_1_1_1_1_1_1_1_1_1_1_1_1_1_1_1_1_1_1_1_1_1_1_1_1_1">
    <p:bg>
      <p:bgPr>
        <a:solidFill>
          <a:schemeClr val="lt1"/>
        </a:solidFill>
      </p:bgPr>
    </p:bg>
    <p:spTree>
      <p:nvGrpSpPr>
        <p:cNvPr id="690" name="Shape 690"/>
        <p:cNvGrpSpPr/>
        <p:nvPr/>
      </p:nvGrpSpPr>
      <p:grpSpPr>
        <a:xfrm>
          <a:off x="0" y="0"/>
          <a:ext cx="0" cy="0"/>
          <a:chOff x="0" y="0"/>
          <a:chExt cx="0" cy="0"/>
        </a:xfrm>
      </p:grpSpPr>
      <p:sp>
        <p:nvSpPr>
          <p:cNvPr id="691" name="Google Shape;691;p105"/>
          <p:cNvSpPr/>
          <p:nvPr>
            <p:ph idx="2" type="pic"/>
          </p:nvPr>
        </p:nvSpPr>
        <p:spPr>
          <a:xfrm>
            <a:off x="5886100" y="0"/>
            <a:ext cx="3264300" cy="5143500"/>
          </a:xfrm>
          <a:prstGeom prst="rect">
            <a:avLst/>
          </a:prstGeom>
          <a:noFill/>
          <a:ln>
            <a:noFill/>
          </a:ln>
        </p:spPr>
      </p:sp>
      <p:sp>
        <p:nvSpPr>
          <p:cNvPr id="692" name="Google Shape;692;p105"/>
          <p:cNvSpPr txBox="1"/>
          <p:nvPr>
            <p:ph type="title"/>
          </p:nvPr>
        </p:nvSpPr>
        <p:spPr>
          <a:xfrm>
            <a:off x="621800" y="612650"/>
            <a:ext cx="43866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6">
  <p:cSld name="CUSTOM_6_1_1_1_1_1_1_1_1_1_1_1_1_1_1_1_1_1_1_1_1_1_1_1_1_1_1_1_1_1_1_1_1_1_1_1_1_1_1_1_1_1_1_1_1_1_1_1_1_1_1_1_1_1_1_1_1_1_1_1_1_1_1_1_1_1_1_1">
    <p:bg>
      <p:bgPr>
        <a:solidFill>
          <a:schemeClr val="lt1"/>
        </a:solidFill>
      </p:bgPr>
    </p:bg>
    <p:spTree>
      <p:nvGrpSpPr>
        <p:cNvPr id="693" name="Shape 693"/>
        <p:cNvGrpSpPr/>
        <p:nvPr/>
      </p:nvGrpSpPr>
      <p:grpSpPr>
        <a:xfrm>
          <a:off x="0" y="0"/>
          <a:ext cx="0" cy="0"/>
          <a:chOff x="0" y="0"/>
          <a:chExt cx="0" cy="0"/>
        </a:xfrm>
      </p:grpSpPr>
      <p:sp>
        <p:nvSpPr>
          <p:cNvPr id="694" name="Google Shape;694;p106"/>
          <p:cNvSpPr/>
          <p:nvPr>
            <p:ph idx="2" type="pic"/>
          </p:nvPr>
        </p:nvSpPr>
        <p:spPr>
          <a:xfrm>
            <a:off x="5008275" y="0"/>
            <a:ext cx="4133100" cy="5143500"/>
          </a:xfrm>
          <a:prstGeom prst="rect">
            <a:avLst/>
          </a:prstGeom>
          <a:noFill/>
          <a:ln>
            <a:noFill/>
          </a:ln>
        </p:spPr>
      </p:sp>
      <p:sp>
        <p:nvSpPr>
          <p:cNvPr id="695" name="Google Shape;695;p106"/>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696" name="Google Shape;696;p106"/>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7">
  <p:cSld name="CUSTOM_6_1_1_1_1_1_1_1_1_1_1_1_1_1_1_1_1_1_1_1_1_1_1_1_1_1_1_1_1_1_1_1_1_1_1_1_1_1_1_1_1_1_1_1_1_1_1_1_1_1_1_1_1_1_1_1_1_1_1_1_1_1_1_1_1_1_1_1_1">
    <p:bg>
      <p:bgPr>
        <a:solidFill>
          <a:schemeClr val="lt1"/>
        </a:solidFill>
      </p:bgPr>
    </p:bg>
    <p:spTree>
      <p:nvGrpSpPr>
        <p:cNvPr id="697" name="Shape 697"/>
        <p:cNvGrpSpPr/>
        <p:nvPr/>
      </p:nvGrpSpPr>
      <p:grpSpPr>
        <a:xfrm>
          <a:off x="0" y="0"/>
          <a:ext cx="0" cy="0"/>
          <a:chOff x="0" y="0"/>
          <a:chExt cx="0" cy="0"/>
        </a:xfrm>
      </p:grpSpPr>
      <p:sp>
        <p:nvSpPr>
          <p:cNvPr id="698" name="Google Shape;698;p107"/>
          <p:cNvSpPr/>
          <p:nvPr>
            <p:ph idx="2" type="pic"/>
          </p:nvPr>
        </p:nvSpPr>
        <p:spPr>
          <a:xfrm>
            <a:off x="0" y="0"/>
            <a:ext cx="4133100" cy="5143500"/>
          </a:xfrm>
          <a:prstGeom prst="rect">
            <a:avLst/>
          </a:prstGeom>
          <a:noFill/>
          <a:ln>
            <a:noFill/>
          </a:ln>
        </p:spPr>
      </p:sp>
      <p:sp>
        <p:nvSpPr>
          <p:cNvPr id="699" name="Google Shape;699;p107"/>
          <p:cNvSpPr txBox="1"/>
          <p:nvPr>
            <p:ph type="title"/>
          </p:nvPr>
        </p:nvSpPr>
        <p:spPr>
          <a:xfrm>
            <a:off x="5678425" y="1143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700" name="Google Shape;700;p107"/>
          <p:cNvSpPr txBox="1"/>
          <p:nvPr>
            <p:ph idx="3" type="title"/>
          </p:nvPr>
        </p:nvSpPr>
        <p:spPr>
          <a:xfrm>
            <a:off x="5678425" y="22425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701" name="Google Shape;701;p107"/>
          <p:cNvSpPr txBox="1"/>
          <p:nvPr>
            <p:ph idx="4" type="title"/>
          </p:nvPr>
        </p:nvSpPr>
        <p:spPr>
          <a:xfrm>
            <a:off x="5678425" y="3342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702" name="Google Shape;702;p107"/>
          <p:cNvSpPr txBox="1"/>
          <p:nvPr>
            <p:ph idx="5" type="title"/>
          </p:nvPr>
        </p:nvSpPr>
        <p:spPr>
          <a:xfrm>
            <a:off x="4791456"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03" name="Google Shape;703;p107"/>
          <p:cNvSpPr txBox="1"/>
          <p:nvPr>
            <p:ph idx="6" type="title"/>
          </p:nvPr>
        </p:nvSpPr>
        <p:spPr>
          <a:xfrm>
            <a:off x="4791456"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04" name="Google Shape;704;p107"/>
          <p:cNvSpPr txBox="1"/>
          <p:nvPr>
            <p:ph idx="7" type="title"/>
          </p:nvPr>
        </p:nvSpPr>
        <p:spPr>
          <a:xfrm>
            <a:off x="4791456"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05" name="Google Shape;705;p10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8">
  <p:cSld name="CUSTOM_6_1_1_1_1_1_1_1_1_1_1_1_1_1_1_1_1_1_1_1_1_1_1_1_1_1_1_1_1_1_1_1_1_1_1_1_1_1_1_1_1_1_1_1_1_1_1_1_1_1_1_1_1_1_1_1_1_1_1_1_1_1_1_1_1_1_1_1_1_1">
    <p:bg>
      <p:bgPr>
        <a:solidFill>
          <a:schemeClr val="lt1"/>
        </a:solidFill>
      </p:bgPr>
    </p:bg>
    <p:spTree>
      <p:nvGrpSpPr>
        <p:cNvPr id="706" name="Shape 706"/>
        <p:cNvGrpSpPr/>
        <p:nvPr/>
      </p:nvGrpSpPr>
      <p:grpSpPr>
        <a:xfrm>
          <a:off x="0" y="0"/>
          <a:ext cx="0" cy="0"/>
          <a:chOff x="0" y="0"/>
          <a:chExt cx="0" cy="0"/>
        </a:xfrm>
      </p:grpSpPr>
      <p:pic>
        <p:nvPicPr>
          <p:cNvPr id="707" name="Google Shape;707;p108"/>
          <p:cNvPicPr preferRelativeResize="0"/>
          <p:nvPr/>
        </p:nvPicPr>
        <p:blipFill rotWithShape="1">
          <a:blip r:embed="rId2">
            <a:alphaModFix/>
          </a:blip>
          <a:srcRect b="10902" l="0" r="0" t="14061"/>
          <a:stretch/>
        </p:blipFill>
        <p:spPr>
          <a:xfrm>
            <a:off x="0" y="0"/>
            <a:ext cx="4571999" cy="5143501"/>
          </a:xfrm>
          <a:prstGeom prst="rect">
            <a:avLst/>
          </a:prstGeom>
          <a:noFill/>
          <a:ln>
            <a:noFill/>
          </a:ln>
        </p:spPr>
      </p:pic>
      <p:pic>
        <p:nvPicPr>
          <p:cNvPr id="708" name="Google Shape;708;p108"/>
          <p:cNvPicPr preferRelativeResize="0"/>
          <p:nvPr/>
        </p:nvPicPr>
        <p:blipFill rotWithShape="1">
          <a:blip r:embed="rId3">
            <a:alphaModFix/>
          </a:blip>
          <a:srcRect b="41768" l="0" r="30376" t="12462"/>
          <a:stretch/>
        </p:blipFill>
        <p:spPr>
          <a:xfrm>
            <a:off x="1319600" y="0"/>
            <a:ext cx="7824400" cy="5143500"/>
          </a:xfrm>
          <a:prstGeom prst="rect">
            <a:avLst/>
          </a:prstGeom>
          <a:noFill/>
          <a:ln>
            <a:noFill/>
          </a:ln>
        </p:spPr>
      </p:pic>
      <p:sp>
        <p:nvSpPr>
          <p:cNvPr id="709" name="Google Shape;709;p108"/>
          <p:cNvSpPr txBox="1"/>
          <p:nvPr>
            <p:ph type="title"/>
          </p:nvPr>
        </p:nvSpPr>
        <p:spPr>
          <a:xfrm>
            <a:off x="5678425" y="1143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710" name="Google Shape;710;p108"/>
          <p:cNvSpPr txBox="1"/>
          <p:nvPr>
            <p:ph idx="2" type="title"/>
          </p:nvPr>
        </p:nvSpPr>
        <p:spPr>
          <a:xfrm>
            <a:off x="5678425" y="22425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711" name="Google Shape;711;p108"/>
          <p:cNvSpPr txBox="1"/>
          <p:nvPr>
            <p:ph idx="3" type="title"/>
          </p:nvPr>
        </p:nvSpPr>
        <p:spPr>
          <a:xfrm>
            <a:off x="5678425" y="3342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712" name="Google Shape;712;p108"/>
          <p:cNvSpPr txBox="1"/>
          <p:nvPr>
            <p:ph idx="4" type="title"/>
          </p:nvPr>
        </p:nvSpPr>
        <p:spPr>
          <a:xfrm>
            <a:off x="4791456"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13" name="Google Shape;713;p108"/>
          <p:cNvSpPr txBox="1"/>
          <p:nvPr>
            <p:ph idx="5" type="title"/>
          </p:nvPr>
        </p:nvSpPr>
        <p:spPr>
          <a:xfrm>
            <a:off x="4791456"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14" name="Google Shape;714;p108"/>
          <p:cNvSpPr txBox="1"/>
          <p:nvPr>
            <p:ph idx="6" type="title"/>
          </p:nvPr>
        </p:nvSpPr>
        <p:spPr>
          <a:xfrm>
            <a:off x="4791456"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15" name="Google Shape;715;p10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9">
  <p:cSld name="CUSTOM_6_1_1_1_1_1_1_1_1_1_1_1_1_1_1_1_1_1_1_1_1_1_1_1_1_1_1_1_1_1_1_1_1_1_1_1_1_1_1_1_1_1_1_1_1_1_1_1_1_1_1_1_1_1_1_1_1_1_1_1_1_1_1_1_1_1_1_1_1_1_1">
    <p:bg>
      <p:bgPr>
        <a:solidFill>
          <a:schemeClr val="accent1"/>
        </a:solidFill>
      </p:bgPr>
    </p:bg>
    <p:spTree>
      <p:nvGrpSpPr>
        <p:cNvPr id="716" name="Shape 716"/>
        <p:cNvGrpSpPr/>
        <p:nvPr/>
      </p:nvGrpSpPr>
      <p:grpSpPr>
        <a:xfrm>
          <a:off x="0" y="0"/>
          <a:ext cx="0" cy="0"/>
          <a:chOff x="0" y="0"/>
          <a:chExt cx="0" cy="0"/>
        </a:xfrm>
      </p:grpSpPr>
      <p:sp>
        <p:nvSpPr>
          <p:cNvPr id="717" name="Google Shape;717;p10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18" name="Google Shape;718;p109"/>
          <p:cNvPicPr preferRelativeResize="0"/>
          <p:nvPr/>
        </p:nvPicPr>
        <p:blipFill rotWithShape="1">
          <a:blip r:embed="rId2">
            <a:alphaModFix/>
          </a:blip>
          <a:srcRect b="9909" l="15735" r="5431" t="0"/>
          <a:stretch/>
        </p:blipFill>
        <p:spPr>
          <a:xfrm rot="5400000">
            <a:off x="358613" y="-377662"/>
            <a:ext cx="5153025" cy="5889300"/>
          </a:xfrm>
          <a:prstGeom prst="rect">
            <a:avLst/>
          </a:prstGeom>
          <a:noFill/>
          <a:ln>
            <a:noFill/>
          </a:ln>
        </p:spPr>
      </p:pic>
      <p:pic>
        <p:nvPicPr>
          <p:cNvPr id="719" name="Google Shape;719;p109"/>
          <p:cNvPicPr preferRelativeResize="0"/>
          <p:nvPr/>
        </p:nvPicPr>
        <p:blipFill rotWithShape="1">
          <a:blip r:embed="rId3">
            <a:alphaModFix/>
          </a:blip>
          <a:srcRect b="0" l="0" r="21978" t="23301"/>
          <a:stretch/>
        </p:blipFill>
        <p:spPr>
          <a:xfrm flipH="1">
            <a:off x="-9525" y="-9525"/>
            <a:ext cx="3716300" cy="3655077"/>
          </a:xfrm>
          <a:prstGeom prst="rect">
            <a:avLst/>
          </a:prstGeom>
          <a:noFill/>
          <a:ln>
            <a:noFill/>
          </a:ln>
        </p:spPr>
      </p:pic>
      <p:pic>
        <p:nvPicPr>
          <p:cNvPr id="720" name="Google Shape;720;p109"/>
          <p:cNvPicPr preferRelativeResize="0"/>
          <p:nvPr/>
        </p:nvPicPr>
        <p:blipFill rotWithShape="1">
          <a:blip r:embed="rId4">
            <a:alphaModFix/>
          </a:blip>
          <a:srcRect b="0" l="69" r="69" t="0"/>
          <a:stretch/>
        </p:blipFill>
        <p:spPr>
          <a:xfrm>
            <a:off x="0" y="343558"/>
            <a:ext cx="4572001" cy="4597219"/>
          </a:xfrm>
          <a:prstGeom prst="rect">
            <a:avLst/>
          </a:prstGeom>
          <a:noFill/>
          <a:ln>
            <a:noFill/>
          </a:ln>
        </p:spPr>
      </p:pic>
      <p:pic>
        <p:nvPicPr>
          <p:cNvPr id="721" name="Google Shape;721;p109"/>
          <p:cNvPicPr preferRelativeResize="0"/>
          <p:nvPr/>
        </p:nvPicPr>
        <p:blipFill rotWithShape="1">
          <a:blip r:embed="rId3">
            <a:alphaModFix/>
          </a:blip>
          <a:srcRect b="37343" l="24190" r="0" t="0"/>
          <a:stretch/>
        </p:blipFill>
        <p:spPr>
          <a:xfrm>
            <a:off x="-9522" y="2405254"/>
            <a:ext cx="3311350" cy="2738248"/>
          </a:xfrm>
          <a:prstGeom prst="rect">
            <a:avLst/>
          </a:prstGeom>
          <a:noFill/>
          <a:ln>
            <a:noFill/>
          </a:ln>
        </p:spPr>
      </p:pic>
      <p:sp>
        <p:nvSpPr>
          <p:cNvPr id="722" name="Google Shape;722;p109"/>
          <p:cNvSpPr txBox="1"/>
          <p:nvPr>
            <p:ph type="title"/>
          </p:nvPr>
        </p:nvSpPr>
        <p:spPr>
          <a:xfrm>
            <a:off x="5221224" y="615750"/>
            <a:ext cx="3072300" cy="13899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9pPr>
          </a:lstStyle>
          <a:p/>
        </p:txBody>
      </p:sp>
      <p:sp>
        <p:nvSpPr>
          <p:cNvPr id="723" name="Google Shape;723;p109"/>
          <p:cNvSpPr txBox="1"/>
          <p:nvPr>
            <p:ph idx="2" type="title"/>
          </p:nvPr>
        </p:nvSpPr>
        <p:spPr>
          <a:xfrm>
            <a:off x="5230368" y="2231136"/>
            <a:ext cx="3072300" cy="21762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0">
  <p:cSld name="CUSTOM_6_1_1_1_1_1_1_1_1_1_1_1_1_1_1_1_1_1_1_1_1_1_1_1_1_1_1_1_1_1_1_1_1_1_1_1_1_1_1_1_1_1_1_1_1_1_1_1_1_1_1_1_1_1_1_1_1_1_1_1_1_1_1_1_1_1_1_1_1_1_1_1">
    <p:bg>
      <p:bgPr>
        <a:solidFill>
          <a:schemeClr val="accent2"/>
        </a:solidFill>
      </p:bgPr>
    </p:bg>
    <p:spTree>
      <p:nvGrpSpPr>
        <p:cNvPr id="724" name="Shape 724"/>
        <p:cNvGrpSpPr/>
        <p:nvPr/>
      </p:nvGrpSpPr>
      <p:grpSpPr>
        <a:xfrm>
          <a:off x="0" y="0"/>
          <a:ext cx="0" cy="0"/>
          <a:chOff x="0" y="0"/>
          <a:chExt cx="0" cy="0"/>
        </a:xfrm>
      </p:grpSpPr>
      <p:sp>
        <p:nvSpPr>
          <p:cNvPr id="725" name="Google Shape;725;p11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26" name="Google Shape;726;p110"/>
          <p:cNvPicPr preferRelativeResize="0"/>
          <p:nvPr/>
        </p:nvPicPr>
        <p:blipFill rotWithShape="1">
          <a:blip r:embed="rId2">
            <a:alphaModFix/>
          </a:blip>
          <a:srcRect b="12917" l="0" r="16708" t="8410"/>
          <a:stretch/>
        </p:blipFill>
        <p:spPr>
          <a:xfrm>
            <a:off x="3698400" y="0"/>
            <a:ext cx="5445600" cy="5143500"/>
          </a:xfrm>
          <a:prstGeom prst="rect">
            <a:avLst/>
          </a:prstGeom>
          <a:noFill/>
          <a:ln>
            <a:noFill/>
          </a:ln>
        </p:spPr>
      </p:pic>
      <p:pic>
        <p:nvPicPr>
          <p:cNvPr id="727" name="Google Shape;727;p110"/>
          <p:cNvPicPr preferRelativeResize="0"/>
          <p:nvPr/>
        </p:nvPicPr>
        <p:blipFill rotWithShape="1">
          <a:blip r:embed="rId3">
            <a:alphaModFix/>
          </a:blip>
          <a:srcRect b="11863" l="26027" r="9943" t="0"/>
          <a:stretch/>
        </p:blipFill>
        <p:spPr>
          <a:xfrm>
            <a:off x="3858125" y="286925"/>
            <a:ext cx="5285873" cy="4856575"/>
          </a:xfrm>
          <a:prstGeom prst="rect">
            <a:avLst/>
          </a:prstGeom>
          <a:noFill/>
          <a:ln>
            <a:noFill/>
          </a:ln>
        </p:spPr>
      </p:pic>
      <p:sp>
        <p:nvSpPr>
          <p:cNvPr id="728" name="Google Shape;728;p110"/>
          <p:cNvSpPr txBox="1"/>
          <p:nvPr>
            <p:ph type="title"/>
          </p:nvPr>
        </p:nvSpPr>
        <p:spPr>
          <a:xfrm>
            <a:off x="619199"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1">
  <p:cSld name="CUSTOM_6_1_1_1_1_1_1_1_1_1_1_1_1_1_1_1_1_1_1_1_1_1_1_1_1_1_1_1_1_1_1_1_1_1_1_1_1_1_1_1_1_1_1_1_1_1_1_1_1_1_1_1_1_1_1_1_1_1_1_1_1_1_1_1_1_1_1_1_1_1_1_1_1">
    <p:bg>
      <p:bgPr>
        <a:solidFill>
          <a:schemeClr val="lt2"/>
        </a:solidFill>
      </p:bgPr>
    </p:bg>
    <p:spTree>
      <p:nvGrpSpPr>
        <p:cNvPr id="729" name="Shape 729"/>
        <p:cNvGrpSpPr/>
        <p:nvPr/>
      </p:nvGrpSpPr>
      <p:grpSpPr>
        <a:xfrm>
          <a:off x="0" y="0"/>
          <a:ext cx="0" cy="0"/>
          <a:chOff x="0" y="0"/>
          <a:chExt cx="0" cy="0"/>
        </a:xfrm>
      </p:grpSpPr>
      <p:pic>
        <p:nvPicPr>
          <p:cNvPr id="730" name="Google Shape;730;p111"/>
          <p:cNvPicPr preferRelativeResize="0"/>
          <p:nvPr/>
        </p:nvPicPr>
        <p:blipFill rotWithShape="1">
          <a:blip r:embed="rId2">
            <a:alphaModFix/>
          </a:blip>
          <a:srcRect b="0" l="25268" r="10858" t="37433"/>
          <a:stretch/>
        </p:blipFill>
        <p:spPr>
          <a:xfrm flipH="1" rot="5400000">
            <a:off x="4082063" y="43463"/>
            <a:ext cx="5153025" cy="5047050"/>
          </a:xfrm>
          <a:prstGeom prst="rect">
            <a:avLst/>
          </a:prstGeom>
          <a:noFill/>
          <a:ln>
            <a:noFill/>
          </a:ln>
        </p:spPr>
      </p:pic>
      <p:pic>
        <p:nvPicPr>
          <p:cNvPr id="731" name="Google Shape;731;p111"/>
          <p:cNvPicPr preferRelativeResize="0"/>
          <p:nvPr/>
        </p:nvPicPr>
        <p:blipFill rotWithShape="1">
          <a:blip r:embed="rId3">
            <a:alphaModFix/>
          </a:blip>
          <a:srcRect b="25434" l="0" r="6907" t="0"/>
          <a:stretch/>
        </p:blipFill>
        <p:spPr>
          <a:xfrm>
            <a:off x="4140975" y="1100925"/>
            <a:ext cx="5047050" cy="4042573"/>
          </a:xfrm>
          <a:prstGeom prst="rect">
            <a:avLst/>
          </a:prstGeom>
          <a:noFill/>
          <a:ln>
            <a:noFill/>
          </a:ln>
        </p:spPr>
      </p:pic>
      <p:pic>
        <p:nvPicPr>
          <p:cNvPr id="732" name="Google Shape;732;p111"/>
          <p:cNvPicPr preferRelativeResize="0"/>
          <p:nvPr/>
        </p:nvPicPr>
        <p:blipFill rotWithShape="1">
          <a:blip r:embed="rId4">
            <a:alphaModFix/>
          </a:blip>
          <a:srcRect b="0" l="0" r="-10" t="64783"/>
          <a:stretch/>
        </p:blipFill>
        <p:spPr>
          <a:xfrm flipH="1" rot="10800000">
            <a:off x="2933100" y="3609400"/>
            <a:ext cx="4356800" cy="1534100"/>
          </a:xfrm>
          <a:prstGeom prst="rect">
            <a:avLst/>
          </a:prstGeom>
          <a:noFill/>
          <a:ln>
            <a:noFill/>
          </a:ln>
        </p:spPr>
      </p:pic>
      <p:sp>
        <p:nvSpPr>
          <p:cNvPr id="733" name="Google Shape;733;p11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1E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34" name="Google Shape;734;p111"/>
          <p:cNvPicPr preferRelativeResize="0"/>
          <p:nvPr/>
        </p:nvPicPr>
        <p:blipFill rotWithShape="1">
          <a:blip r:embed="rId4">
            <a:alphaModFix/>
          </a:blip>
          <a:srcRect b="56881" l="0" r="34227" t="0"/>
          <a:stretch/>
        </p:blipFill>
        <p:spPr>
          <a:xfrm flipH="1" rot="10800000">
            <a:off x="6316625" y="-28575"/>
            <a:ext cx="2865475" cy="1878375"/>
          </a:xfrm>
          <a:prstGeom prst="rect">
            <a:avLst/>
          </a:prstGeom>
          <a:noFill/>
          <a:ln>
            <a:noFill/>
          </a:ln>
        </p:spPr>
      </p:pic>
      <p:sp>
        <p:nvSpPr>
          <p:cNvPr id="735" name="Google Shape;735;p111"/>
          <p:cNvSpPr txBox="1"/>
          <p:nvPr>
            <p:ph type="title"/>
          </p:nvPr>
        </p:nvSpPr>
        <p:spPr>
          <a:xfrm>
            <a:off x="622727" y="615750"/>
            <a:ext cx="6144900" cy="8046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736" name="Google Shape;736;p111"/>
          <p:cNvSpPr txBox="1"/>
          <p:nvPr>
            <p:ph idx="2" type="title"/>
          </p:nvPr>
        </p:nvSpPr>
        <p:spPr>
          <a:xfrm>
            <a:off x="621792" y="1618488"/>
            <a:ext cx="28437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8" name="Shape 48"/>
        <p:cNvGrpSpPr/>
        <p:nvPr/>
      </p:nvGrpSpPr>
      <p:grpSpPr>
        <a:xfrm>
          <a:off x="0" y="0"/>
          <a:ext cx="0" cy="0"/>
          <a:chOff x="0" y="0"/>
          <a:chExt cx="0" cy="0"/>
        </a:xfrm>
      </p:grpSpPr>
      <p:sp>
        <p:nvSpPr>
          <p:cNvPr id="49" name="Google Shape;49;p1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2">
  <p:cSld name="CUSTOM_6_1_1_1_1_1_1_1_1_1_1_1_1_1_1_1_1_1_1_1_1_1_1_1_1_1_1_1_1_1_1_1_1_1_1_1_1_1_1_1_1_1_1_1_1_1_1_1_1_1_1_1_1_1_1_1_1_1_1_1_1_1_1_1_1_1_1_1_1_1_1_1_1_1">
    <p:bg>
      <p:bgPr>
        <a:solidFill>
          <a:schemeClr val="dk1"/>
        </a:solidFill>
      </p:bgPr>
    </p:bg>
    <p:spTree>
      <p:nvGrpSpPr>
        <p:cNvPr id="737" name="Shape 737"/>
        <p:cNvGrpSpPr/>
        <p:nvPr/>
      </p:nvGrpSpPr>
      <p:grpSpPr>
        <a:xfrm>
          <a:off x="0" y="0"/>
          <a:ext cx="0" cy="0"/>
          <a:chOff x="0" y="0"/>
          <a:chExt cx="0" cy="0"/>
        </a:xfrm>
      </p:grpSpPr>
      <p:sp>
        <p:nvSpPr>
          <p:cNvPr id="738" name="Google Shape;738;p11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12"/>
          <p:cNvSpPr txBox="1"/>
          <p:nvPr>
            <p:ph type="title"/>
          </p:nvPr>
        </p:nvSpPr>
        <p:spPr>
          <a:xfrm>
            <a:off x="622727" y="615750"/>
            <a:ext cx="43890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740" name="Google Shape;740;p112"/>
          <p:cNvSpPr txBox="1"/>
          <p:nvPr>
            <p:ph idx="2" type="title"/>
          </p:nvPr>
        </p:nvSpPr>
        <p:spPr>
          <a:xfrm>
            <a:off x="621792" y="2295144"/>
            <a:ext cx="3054000" cy="1828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741" name="Google Shape;741;p112"/>
          <p:cNvPicPr preferRelativeResize="0"/>
          <p:nvPr/>
        </p:nvPicPr>
        <p:blipFill rotWithShape="1">
          <a:blip r:embed="rId2">
            <a:alphaModFix/>
          </a:blip>
          <a:srcRect b="-11643" l="0" r="15561" t="7962"/>
          <a:stretch/>
        </p:blipFill>
        <p:spPr>
          <a:xfrm>
            <a:off x="6497825" y="0"/>
            <a:ext cx="2646175" cy="3249075"/>
          </a:xfrm>
          <a:prstGeom prst="rect">
            <a:avLst/>
          </a:prstGeom>
          <a:noFill/>
          <a:ln>
            <a:noFill/>
          </a:ln>
        </p:spPr>
      </p:pic>
      <p:pic>
        <p:nvPicPr>
          <p:cNvPr id="742" name="Google Shape;742;p112"/>
          <p:cNvPicPr preferRelativeResize="0"/>
          <p:nvPr/>
        </p:nvPicPr>
        <p:blipFill>
          <a:blip r:embed="rId3">
            <a:alphaModFix/>
          </a:blip>
          <a:stretch>
            <a:fillRect/>
          </a:stretch>
        </p:blipFill>
        <p:spPr>
          <a:xfrm>
            <a:off x="4133100" y="972774"/>
            <a:ext cx="5010901" cy="4189851"/>
          </a:xfrm>
          <a:prstGeom prst="rect">
            <a:avLst/>
          </a:prstGeom>
          <a:noFill/>
          <a:ln>
            <a:noFill/>
          </a:ln>
        </p:spPr>
      </p:pic>
      <p:pic>
        <p:nvPicPr>
          <p:cNvPr id="743" name="Google Shape;743;p112"/>
          <p:cNvPicPr preferRelativeResize="0"/>
          <p:nvPr/>
        </p:nvPicPr>
        <p:blipFill rotWithShape="1">
          <a:blip r:embed="rId4">
            <a:alphaModFix/>
          </a:blip>
          <a:srcRect b="37197" l="60" r="66284" t="0"/>
          <a:stretch/>
        </p:blipFill>
        <p:spPr>
          <a:xfrm flipH="1" rot="-5400000">
            <a:off x="6650638" y="2659663"/>
            <a:ext cx="1766525" cy="32964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3">
  <p:cSld name="CUSTOM_6_1_1_1_1_1_1_1_1_1_1_1_1_1_1_1_1_1_1_1_1_1_1_1_1_1_1_1_1_1_1_1_1_1_1_1_1_1_1_1_1_1_1_1_1_1_1_1_1_1_1_1_1_1_1_1_1_1_1_1_1_1_1_1_1_1_1_1_1_1_1_1_1_1_1">
    <p:bg>
      <p:bgPr>
        <a:solidFill>
          <a:schemeClr val="accent1"/>
        </a:solidFill>
      </p:bgPr>
    </p:bg>
    <p:spTree>
      <p:nvGrpSpPr>
        <p:cNvPr id="744" name="Shape 744"/>
        <p:cNvGrpSpPr/>
        <p:nvPr/>
      </p:nvGrpSpPr>
      <p:grpSpPr>
        <a:xfrm>
          <a:off x="0" y="0"/>
          <a:ext cx="0" cy="0"/>
          <a:chOff x="0" y="0"/>
          <a:chExt cx="0" cy="0"/>
        </a:xfrm>
      </p:grpSpPr>
      <p:sp>
        <p:nvSpPr>
          <p:cNvPr id="745" name="Google Shape;745;p11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46" name="Google Shape;746;p113"/>
          <p:cNvPicPr preferRelativeResize="0"/>
          <p:nvPr/>
        </p:nvPicPr>
        <p:blipFill rotWithShape="1">
          <a:blip r:embed="rId2">
            <a:alphaModFix/>
          </a:blip>
          <a:srcRect b="16268" l="10028" r="10631" t="0"/>
          <a:stretch/>
        </p:blipFill>
        <p:spPr>
          <a:xfrm rot="5400000">
            <a:off x="124588" y="-181737"/>
            <a:ext cx="5181600" cy="5468875"/>
          </a:xfrm>
          <a:prstGeom prst="rect">
            <a:avLst/>
          </a:prstGeom>
          <a:noFill/>
          <a:ln>
            <a:noFill/>
          </a:ln>
        </p:spPr>
      </p:pic>
      <p:pic>
        <p:nvPicPr>
          <p:cNvPr id="747" name="Google Shape;747;p113"/>
          <p:cNvPicPr preferRelativeResize="0"/>
          <p:nvPr/>
        </p:nvPicPr>
        <p:blipFill rotWithShape="1">
          <a:blip r:embed="rId3">
            <a:alphaModFix/>
          </a:blip>
          <a:srcRect b="0" l="12640" r="0" t="30690"/>
          <a:stretch/>
        </p:blipFill>
        <p:spPr>
          <a:xfrm>
            <a:off x="0" y="0"/>
            <a:ext cx="4574175" cy="3629050"/>
          </a:xfrm>
          <a:prstGeom prst="rect">
            <a:avLst/>
          </a:prstGeom>
          <a:noFill/>
          <a:ln>
            <a:noFill/>
          </a:ln>
        </p:spPr>
      </p:pic>
      <p:pic>
        <p:nvPicPr>
          <p:cNvPr id="748" name="Google Shape;748;p113"/>
          <p:cNvPicPr preferRelativeResize="0"/>
          <p:nvPr/>
        </p:nvPicPr>
        <p:blipFill rotWithShape="1">
          <a:blip r:embed="rId4">
            <a:alphaModFix/>
          </a:blip>
          <a:srcRect b="8475" l="10176" r="0" t="591"/>
          <a:stretch/>
        </p:blipFill>
        <p:spPr>
          <a:xfrm>
            <a:off x="0" y="691950"/>
            <a:ext cx="5017774" cy="4451550"/>
          </a:xfrm>
          <a:prstGeom prst="rect">
            <a:avLst/>
          </a:prstGeom>
          <a:noFill/>
          <a:ln>
            <a:noFill/>
          </a:ln>
        </p:spPr>
      </p:pic>
      <p:pic>
        <p:nvPicPr>
          <p:cNvPr id="749" name="Google Shape;749;p113"/>
          <p:cNvPicPr preferRelativeResize="0"/>
          <p:nvPr/>
        </p:nvPicPr>
        <p:blipFill rotWithShape="1">
          <a:blip r:embed="rId3">
            <a:alphaModFix/>
          </a:blip>
          <a:srcRect b="68776" l="0" r="0" t="0"/>
          <a:stretch/>
        </p:blipFill>
        <p:spPr>
          <a:xfrm>
            <a:off x="546625" y="2963350"/>
            <a:ext cx="6982300" cy="2180150"/>
          </a:xfrm>
          <a:prstGeom prst="rect">
            <a:avLst/>
          </a:prstGeom>
          <a:noFill/>
          <a:ln>
            <a:noFill/>
          </a:ln>
        </p:spPr>
      </p:pic>
      <p:sp>
        <p:nvSpPr>
          <p:cNvPr id="750" name="Google Shape;750;p113"/>
          <p:cNvSpPr txBox="1"/>
          <p:nvPr>
            <p:ph type="title"/>
          </p:nvPr>
        </p:nvSpPr>
        <p:spPr>
          <a:xfrm>
            <a:off x="5449824" y="950307"/>
            <a:ext cx="2633400" cy="13899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9pPr>
          </a:lstStyle>
          <a:p/>
        </p:txBody>
      </p:sp>
      <p:sp>
        <p:nvSpPr>
          <p:cNvPr id="751" name="Google Shape;751;p113"/>
          <p:cNvSpPr txBox="1"/>
          <p:nvPr>
            <p:ph idx="2" type="title"/>
          </p:nvPr>
        </p:nvSpPr>
        <p:spPr>
          <a:xfrm>
            <a:off x="5458968" y="2565693"/>
            <a:ext cx="2633400" cy="16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4">
  <p:cSld name="CUSTOM_6_1_1_1_1_1_1_1_1_1_1_1_1_1_1_1_1_1_1_1_1_1_1_1_1_1_1_1_1_1_1_1_1_1_1_1_1_1_1_1_1_1_1_1_1_1_1_1_1_1_1_1_1_1_1_1_1_1_1_1_1_1_1_1_1_1_1_1_1_1_1_1_1_1_1_1">
    <p:bg>
      <p:bgPr>
        <a:solidFill>
          <a:schemeClr val="accent3"/>
        </a:solidFill>
      </p:bgPr>
    </p:bg>
    <p:spTree>
      <p:nvGrpSpPr>
        <p:cNvPr id="752" name="Shape 752"/>
        <p:cNvGrpSpPr/>
        <p:nvPr/>
      </p:nvGrpSpPr>
      <p:grpSpPr>
        <a:xfrm>
          <a:off x="0" y="0"/>
          <a:ext cx="0" cy="0"/>
          <a:chOff x="0" y="0"/>
          <a:chExt cx="0" cy="0"/>
        </a:xfrm>
      </p:grpSpPr>
      <p:sp>
        <p:nvSpPr>
          <p:cNvPr id="753" name="Google Shape;753;p11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54" name="Google Shape;754;p114"/>
          <p:cNvPicPr preferRelativeResize="0"/>
          <p:nvPr/>
        </p:nvPicPr>
        <p:blipFill rotWithShape="1">
          <a:blip r:embed="rId2">
            <a:alphaModFix/>
          </a:blip>
          <a:srcRect b="1970" l="5678" r="0" t="0"/>
          <a:stretch/>
        </p:blipFill>
        <p:spPr>
          <a:xfrm>
            <a:off x="-19050" y="787175"/>
            <a:ext cx="4152149" cy="4356325"/>
          </a:xfrm>
          <a:prstGeom prst="rect">
            <a:avLst/>
          </a:prstGeom>
          <a:noFill/>
          <a:ln>
            <a:noFill/>
          </a:ln>
        </p:spPr>
      </p:pic>
      <p:pic>
        <p:nvPicPr>
          <p:cNvPr id="755" name="Google Shape;755;p114"/>
          <p:cNvPicPr preferRelativeResize="0"/>
          <p:nvPr/>
        </p:nvPicPr>
        <p:blipFill rotWithShape="1">
          <a:blip r:embed="rId3">
            <a:alphaModFix/>
          </a:blip>
          <a:srcRect b="35090" l="0" r="15002" t="71"/>
          <a:stretch/>
        </p:blipFill>
        <p:spPr>
          <a:xfrm rot="5400000">
            <a:off x="-591612" y="896488"/>
            <a:ext cx="4829100" cy="3683975"/>
          </a:xfrm>
          <a:prstGeom prst="rect">
            <a:avLst/>
          </a:prstGeom>
          <a:noFill/>
          <a:ln>
            <a:noFill/>
          </a:ln>
        </p:spPr>
      </p:pic>
      <p:pic>
        <p:nvPicPr>
          <p:cNvPr id="756" name="Google Shape;756;p114"/>
          <p:cNvPicPr preferRelativeResize="0"/>
          <p:nvPr/>
        </p:nvPicPr>
        <p:blipFill rotWithShape="1">
          <a:blip r:embed="rId2">
            <a:alphaModFix/>
          </a:blip>
          <a:srcRect b="43788" l="6112" r="49435" t="0"/>
          <a:stretch/>
        </p:blipFill>
        <p:spPr>
          <a:xfrm>
            <a:off x="0" y="787175"/>
            <a:ext cx="1956824" cy="2497976"/>
          </a:xfrm>
          <a:prstGeom prst="rect">
            <a:avLst/>
          </a:prstGeom>
          <a:noFill/>
          <a:ln>
            <a:noFill/>
          </a:ln>
        </p:spPr>
      </p:pic>
      <p:sp>
        <p:nvSpPr>
          <p:cNvPr id="757" name="Google Shape;757;p114"/>
          <p:cNvSpPr txBox="1"/>
          <p:nvPr>
            <p:ph type="title"/>
          </p:nvPr>
        </p:nvSpPr>
        <p:spPr>
          <a:xfrm>
            <a:off x="5010912" y="612648"/>
            <a:ext cx="30723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quote">
  <p:cSld name="CUSTOM_6_1_1_1_1_1_1_1_1_1_1_1_1_1_1_1_1_1_1_1_1_1_1_1_1_1_1_1_1_1_1_1_1_1_1_1_1_1_1_1_1_1_1_1_1_1_1_1_1_1_1_1_1_1_1_1_1_1_1_1_1_1_1_1_1_1_1_1_1_1_1_1_1_1_1_1_1">
    <p:bg>
      <p:bgPr>
        <a:solidFill>
          <a:schemeClr val="accent1"/>
        </a:solidFill>
      </p:bgPr>
    </p:bg>
    <p:spTree>
      <p:nvGrpSpPr>
        <p:cNvPr id="758" name="Shape 758"/>
        <p:cNvGrpSpPr/>
        <p:nvPr/>
      </p:nvGrpSpPr>
      <p:grpSpPr>
        <a:xfrm>
          <a:off x="0" y="0"/>
          <a:ext cx="0" cy="0"/>
          <a:chOff x="0" y="0"/>
          <a:chExt cx="0" cy="0"/>
        </a:xfrm>
      </p:grpSpPr>
      <p:sp>
        <p:nvSpPr>
          <p:cNvPr id="759" name="Google Shape;759;p11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60" name="Google Shape;760;p115"/>
          <p:cNvPicPr preferRelativeResize="0"/>
          <p:nvPr/>
        </p:nvPicPr>
        <p:blipFill rotWithShape="1">
          <a:blip r:embed="rId2">
            <a:alphaModFix/>
          </a:blip>
          <a:srcRect b="5227" l="23576" r="2096" t="9499"/>
          <a:stretch/>
        </p:blipFill>
        <p:spPr>
          <a:xfrm>
            <a:off x="0" y="0"/>
            <a:ext cx="5978525" cy="5143500"/>
          </a:xfrm>
          <a:prstGeom prst="rect">
            <a:avLst/>
          </a:prstGeom>
          <a:noFill/>
          <a:ln>
            <a:noFill/>
          </a:ln>
        </p:spPr>
      </p:pic>
      <p:pic>
        <p:nvPicPr>
          <p:cNvPr id="761" name="Google Shape;761;p115"/>
          <p:cNvPicPr preferRelativeResize="0"/>
          <p:nvPr/>
        </p:nvPicPr>
        <p:blipFill rotWithShape="1">
          <a:blip r:embed="rId3">
            <a:alphaModFix/>
          </a:blip>
          <a:srcRect b="49" l="16597" r="34926" t="378"/>
          <a:stretch/>
        </p:blipFill>
        <p:spPr>
          <a:xfrm rot="5400000">
            <a:off x="2595562" y="-1395413"/>
            <a:ext cx="5153025" cy="7943851"/>
          </a:xfrm>
          <a:prstGeom prst="rect">
            <a:avLst/>
          </a:prstGeom>
          <a:noFill/>
          <a:ln>
            <a:noFill/>
          </a:ln>
        </p:spPr>
      </p:pic>
      <p:sp>
        <p:nvSpPr>
          <p:cNvPr id="762" name="Google Shape;762;p115"/>
          <p:cNvSpPr/>
          <p:nvPr/>
        </p:nvSpPr>
        <p:spPr>
          <a:xfrm>
            <a:off x="4352527" y="12261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15"/>
          <p:cNvSpPr txBox="1"/>
          <p:nvPr>
            <p:ph type="title"/>
          </p:nvPr>
        </p:nvSpPr>
        <p:spPr>
          <a:xfrm>
            <a:off x="4791456" y="1289304"/>
            <a:ext cx="3511200" cy="2340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100"/>
              <a:buNone/>
              <a:defRPr sz="2100">
                <a:solidFill>
                  <a:schemeClr val="lt1"/>
                </a:solidFill>
              </a:defRPr>
            </a:lvl1pPr>
            <a:lvl2pPr lvl="1" rtl="0">
              <a:spcBef>
                <a:spcPts val="100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9pPr>
          </a:lstStyle>
          <a:p/>
        </p:txBody>
      </p:sp>
      <p:sp>
        <p:nvSpPr>
          <p:cNvPr id="764" name="Google Shape;764;p115"/>
          <p:cNvSpPr txBox="1"/>
          <p:nvPr>
            <p:ph idx="2" type="title"/>
          </p:nvPr>
        </p:nvSpPr>
        <p:spPr>
          <a:xfrm>
            <a:off x="4791456" y="4069080"/>
            <a:ext cx="34929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100"/>
              <a:buFont typeface="Source Code Pro Medium"/>
              <a:buNone/>
              <a:defRPr sz="11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1">
  <p:cSld name="CUSTOM_6_1_1_1_1_1_1_1_1_1_1_1_1_1_1_1_1_1_1_1_1_1_1_1_1_1_1_1_1_1_1_1_1_1_1_1_1_1_1_1_1_1_1_1_1_1_1_1_1_1_1_1_1_1_1_1_1_1_1_1_1_1_1_1_1_1_1_1_1_1_1_1_1_1_1_1_1_1">
    <p:bg>
      <p:bgPr>
        <a:solidFill>
          <a:schemeClr val="lt1"/>
        </a:solidFill>
      </p:bgPr>
    </p:bg>
    <p:spTree>
      <p:nvGrpSpPr>
        <p:cNvPr id="765" name="Shape 765"/>
        <p:cNvGrpSpPr/>
        <p:nvPr/>
      </p:nvGrpSpPr>
      <p:grpSpPr>
        <a:xfrm>
          <a:off x="0" y="0"/>
          <a:ext cx="0" cy="0"/>
          <a:chOff x="0" y="0"/>
          <a:chExt cx="0" cy="0"/>
        </a:xfrm>
      </p:grpSpPr>
      <p:sp>
        <p:nvSpPr>
          <p:cNvPr id="766" name="Google Shape;766;p11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16"/>
          <p:cNvSpPr/>
          <p:nvPr/>
        </p:nvSpPr>
        <p:spPr>
          <a:xfrm>
            <a:off x="4572000"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768" name="Google Shape;768;p116"/>
          <p:cNvSpPr txBox="1"/>
          <p:nvPr>
            <p:ph type="title"/>
          </p:nvPr>
        </p:nvSpPr>
        <p:spPr>
          <a:xfrm>
            <a:off x="479994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769" name="Google Shape;769;p116"/>
          <p:cNvSpPr txBox="1"/>
          <p:nvPr>
            <p:ph idx="2" type="title"/>
          </p:nvPr>
        </p:nvSpPr>
        <p:spPr>
          <a:xfrm>
            <a:off x="4572005"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770" name="Google Shape;770;p116"/>
          <p:cNvSpPr txBox="1"/>
          <p:nvPr>
            <p:ph idx="3" type="title"/>
          </p:nvPr>
        </p:nvSpPr>
        <p:spPr>
          <a:xfrm>
            <a:off x="4572005"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pic>
        <p:nvPicPr>
          <p:cNvPr id="771" name="Google Shape;771;p116"/>
          <p:cNvPicPr preferRelativeResize="0"/>
          <p:nvPr/>
        </p:nvPicPr>
        <p:blipFill rotWithShape="1">
          <a:blip r:embed="rId2">
            <a:alphaModFix/>
          </a:blip>
          <a:srcRect b="0" l="26921" r="25208" t="0"/>
          <a:stretch/>
        </p:blipFill>
        <p:spPr>
          <a:xfrm>
            <a:off x="0" y="0"/>
            <a:ext cx="3691551" cy="5143499"/>
          </a:xfrm>
          <a:prstGeom prst="rect">
            <a:avLst/>
          </a:prstGeom>
          <a:noFill/>
          <a:ln>
            <a:noFill/>
          </a:ln>
        </p:spPr>
      </p:pic>
      <p:pic>
        <p:nvPicPr>
          <p:cNvPr id="772" name="Google Shape;772;p116"/>
          <p:cNvPicPr preferRelativeResize="0"/>
          <p:nvPr/>
        </p:nvPicPr>
        <p:blipFill rotWithShape="1">
          <a:blip r:embed="rId3">
            <a:alphaModFix/>
          </a:blip>
          <a:srcRect b="0" l="37942" r="0" t="5900"/>
          <a:stretch/>
        </p:blipFill>
        <p:spPr>
          <a:xfrm flipH="1" rot="10800000">
            <a:off x="0" y="232325"/>
            <a:ext cx="3245775" cy="4921775"/>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2">
  <p:cSld name="CUSTOM_6_1_1_1_1_1_1_1_1_1_1_1_1_1_1_1_1_1_1_1_1_1_1_1_1_1_1_1_1_1_1_1_1_1_1_1_1_1_1_1_1_1_1_1_1_1_1_1_1_1_1_1_1_1_1_1_1_1_1_1_1_1_1_1_1_1_1_1_1_1_1_1_1_1_1_1_1_1_1">
    <p:bg>
      <p:bgPr>
        <a:solidFill>
          <a:schemeClr val="lt1"/>
        </a:solidFill>
      </p:bgPr>
    </p:bg>
    <p:spTree>
      <p:nvGrpSpPr>
        <p:cNvPr id="773" name="Shape 773"/>
        <p:cNvGrpSpPr/>
        <p:nvPr/>
      </p:nvGrpSpPr>
      <p:grpSpPr>
        <a:xfrm>
          <a:off x="0" y="0"/>
          <a:ext cx="0" cy="0"/>
          <a:chOff x="0" y="0"/>
          <a:chExt cx="0" cy="0"/>
        </a:xfrm>
      </p:grpSpPr>
      <p:sp>
        <p:nvSpPr>
          <p:cNvPr id="774" name="Google Shape;774;p11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75" name="Google Shape;775;p117"/>
          <p:cNvPicPr preferRelativeResize="0"/>
          <p:nvPr/>
        </p:nvPicPr>
        <p:blipFill rotWithShape="1">
          <a:blip r:embed="rId2">
            <a:alphaModFix/>
          </a:blip>
          <a:srcRect b="0" l="30973" r="21191" t="0"/>
          <a:stretch/>
        </p:blipFill>
        <p:spPr>
          <a:xfrm>
            <a:off x="2" y="0"/>
            <a:ext cx="3691551" cy="5143501"/>
          </a:xfrm>
          <a:prstGeom prst="rect">
            <a:avLst/>
          </a:prstGeom>
          <a:noFill/>
          <a:ln>
            <a:noFill/>
          </a:ln>
        </p:spPr>
      </p:pic>
      <p:pic>
        <p:nvPicPr>
          <p:cNvPr id="776" name="Google Shape;776;p117"/>
          <p:cNvPicPr preferRelativeResize="0"/>
          <p:nvPr/>
        </p:nvPicPr>
        <p:blipFill rotWithShape="1">
          <a:blip r:embed="rId3">
            <a:alphaModFix/>
          </a:blip>
          <a:srcRect b="9" l="35546" r="0" t="9"/>
          <a:stretch/>
        </p:blipFill>
        <p:spPr>
          <a:xfrm rot="10800000">
            <a:off x="643650" y="323925"/>
            <a:ext cx="3048525" cy="4728500"/>
          </a:xfrm>
          <a:prstGeom prst="rect">
            <a:avLst/>
          </a:prstGeom>
          <a:noFill/>
          <a:ln>
            <a:noFill/>
          </a:ln>
        </p:spPr>
      </p:pic>
      <p:sp>
        <p:nvSpPr>
          <p:cNvPr id="777" name="Google Shape;777;p117"/>
          <p:cNvSpPr txBox="1"/>
          <p:nvPr>
            <p:ph type="title"/>
          </p:nvPr>
        </p:nvSpPr>
        <p:spPr>
          <a:xfrm>
            <a:off x="4569374" y="612650"/>
            <a:ext cx="35139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3">
  <p:cSld name="CUSTOM_6_1_1_1_1_1_1_1_1_1_1_1_1_1_1_1_1_1_1_1_1_1_1_1_1_1_1_1_1_1_1_1_1_1_1_1_1_1_1_1_1_1_1_1_1_1_1_1_1_1_1_1_1_1_1_1_1_1_1_1_1_1_1_1_1_1_1_1_1_1_1_1_1_1_1_1_1_1_1_1">
    <p:bg>
      <p:bgPr>
        <a:solidFill>
          <a:schemeClr val="lt1"/>
        </a:solidFill>
      </p:bgPr>
    </p:bg>
    <p:spTree>
      <p:nvGrpSpPr>
        <p:cNvPr id="778" name="Shape 778"/>
        <p:cNvGrpSpPr/>
        <p:nvPr/>
      </p:nvGrpSpPr>
      <p:grpSpPr>
        <a:xfrm>
          <a:off x="0" y="0"/>
          <a:ext cx="0" cy="0"/>
          <a:chOff x="0" y="0"/>
          <a:chExt cx="0" cy="0"/>
        </a:xfrm>
      </p:grpSpPr>
      <p:sp>
        <p:nvSpPr>
          <p:cNvPr id="779" name="Google Shape;779;p11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80" name="Google Shape;780;p118"/>
          <p:cNvPicPr preferRelativeResize="0"/>
          <p:nvPr/>
        </p:nvPicPr>
        <p:blipFill rotWithShape="1">
          <a:blip r:embed="rId2">
            <a:alphaModFix/>
          </a:blip>
          <a:srcRect b="0" l="28816" r="29035" t="0"/>
          <a:stretch/>
        </p:blipFill>
        <p:spPr>
          <a:xfrm>
            <a:off x="0" y="0"/>
            <a:ext cx="3252623" cy="5143501"/>
          </a:xfrm>
          <a:prstGeom prst="rect">
            <a:avLst/>
          </a:prstGeom>
          <a:noFill/>
          <a:ln>
            <a:noFill/>
          </a:ln>
        </p:spPr>
      </p:pic>
      <p:pic>
        <p:nvPicPr>
          <p:cNvPr id="781" name="Google Shape;781;p118"/>
          <p:cNvPicPr preferRelativeResize="0"/>
          <p:nvPr/>
        </p:nvPicPr>
        <p:blipFill rotWithShape="1">
          <a:blip r:embed="rId3">
            <a:alphaModFix/>
          </a:blip>
          <a:srcRect b="0" l="33699" r="2414" t="5365"/>
          <a:stretch/>
        </p:blipFill>
        <p:spPr>
          <a:xfrm rot="10800000">
            <a:off x="2499" y="337227"/>
            <a:ext cx="3244676" cy="4806123"/>
          </a:xfrm>
          <a:prstGeom prst="rect">
            <a:avLst/>
          </a:prstGeom>
          <a:noFill/>
          <a:ln>
            <a:noFill/>
          </a:ln>
        </p:spPr>
      </p:pic>
      <p:sp>
        <p:nvSpPr>
          <p:cNvPr id="782" name="Google Shape;782;p118"/>
          <p:cNvSpPr txBox="1"/>
          <p:nvPr>
            <p:ph type="title"/>
          </p:nvPr>
        </p:nvSpPr>
        <p:spPr>
          <a:xfrm>
            <a:off x="4133088" y="612648"/>
            <a:ext cx="43890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783" name="Google Shape;783;p118"/>
          <p:cNvSpPr txBox="1"/>
          <p:nvPr>
            <p:ph idx="2" type="title"/>
          </p:nvPr>
        </p:nvSpPr>
        <p:spPr>
          <a:xfrm>
            <a:off x="4133088" y="2459736"/>
            <a:ext cx="43890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4">
  <p:cSld name="CUSTOM_6_1_1_1_1_1_1_1_1_1_1_1_1_1_1_1_1_1_1_1_1_1_1_1_1_1_1_1_1_1_1_1_1_1_1_1_1_1_1_1_1_1_1_1_1_1_1_1_1_1_1_1_1_1_1_1_1_1_1_1_1_1_1_1_1_1_1_1_1_1_1_1_1_1_1_1_1_1_1_1_1">
    <p:bg>
      <p:bgPr>
        <a:solidFill>
          <a:schemeClr val="lt1"/>
        </a:solidFill>
      </p:bgPr>
    </p:bg>
    <p:spTree>
      <p:nvGrpSpPr>
        <p:cNvPr id="784" name="Shape 784"/>
        <p:cNvGrpSpPr/>
        <p:nvPr/>
      </p:nvGrpSpPr>
      <p:grpSpPr>
        <a:xfrm>
          <a:off x="0" y="0"/>
          <a:ext cx="0" cy="0"/>
          <a:chOff x="0" y="0"/>
          <a:chExt cx="0" cy="0"/>
        </a:xfrm>
      </p:grpSpPr>
      <p:sp>
        <p:nvSpPr>
          <p:cNvPr id="785" name="Google Shape;785;p11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19"/>
          <p:cNvSpPr txBox="1"/>
          <p:nvPr>
            <p:ph type="title"/>
          </p:nvPr>
        </p:nvSpPr>
        <p:spPr>
          <a:xfrm>
            <a:off x="4572000" y="612648"/>
            <a:ext cx="3950100" cy="2286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787" name="Google Shape;787;p119"/>
          <p:cNvSpPr txBox="1"/>
          <p:nvPr>
            <p:ph idx="2" type="title"/>
          </p:nvPr>
        </p:nvSpPr>
        <p:spPr>
          <a:xfrm>
            <a:off x="4572000" y="3063240"/>
            <a:ext cx="39501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pic>
        <p:nvPicPr>
          <p:cNvPr id="788" name="Google Shape;788;p119"/>
          <p:cNvPicPr preferRelativeResize="0"/>
          <p:nvPr/>
        </p:nvPicPr>
        <p:blipFill rotWithShape="1">
          <a:blip r:embed="rId2">
            <a:alphaModFix/>
          </a:blip>
          <a:srcRect b="0" l="26770" r="25304" t="0"/>
          <a:stretch/>
        </p:blipFill>
        <p:spPr>
          <a:xfrm>
            <a:off x="-2" y="0"/>
            <a:ext cx="3698401" cy="5143501"/>
          </a:xfrm>
          <a:prstGeom prst="rect">
            <a:avLst/>
          </a:prstGeom>
          <a:noFill/>
          <a:ln>
            <a:noFill/>
          </a:ln>
        </p:spPr>
      </p:pic>
      <p:pic>
        <p:nvPicPr>
          <p:cNvPr id="789" name="Google Shape;789;p119"/>
          <p:cNvPicPr preferRelativeResize="0"/>
          <p:nvPr/>
        </p:nvPicPr>
        <p:blipFill rotWithShape="1">
          <a:blip r:embed="rId3">
            <a:alphaModFix/>
          </a:blip>
          <a:srcRect b="12252" l="0" r="12441" t="16880"/>
          <a:stretch/>
        </p:blipFill>
        <p:spPr>
          <a:xfrm rot="5400000">
            <a:off x="-434937" y="1019313"/>
            <a:ext cx="4563050" cy="3693175"/>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5">
  <p:cSld name="CUSTOM_6_1_1_1_1_1_1_1_1_1_1_1_1_1_1_1_1_1_1_1_1_1_1_1_1_1_1_1_1_1_1_1_1_1_1_1_1_1_1_1_1_1_1_1_1_1_1_1_1_1_1_1_1_1_1_1_1_1_1_1_1_1_1_1_1_1_1_1_1_1_1_1_1_1_1_1_1_1_1_1_1_1">
    <p:bg>
      <p:bgPr>
        <a:solidFill>
          <a:schemeClr val="lt1"/>
        </a:solidFill>
      </p:bgPr>
    </p:bg>
    <p:spTree>
      <p:nvGrpSpPr>
        <p:cNvPr id="790" name="Shape 790"/>
        <p:cNvGrpSpPr/>
        <p:nvPr/>
      </p:nvGrpSpPr>
      <p:grpSpPr>
        <a:xfrm>
          <a:off x="0" y="0"/>
          <a:ext cx="0" cy="0"/>
          <a:chOff x="0" y="0"/>
          <a:chExt cx="0" cy="0"/>
        </a:xfrm>
      </p:grpSpPr>
      <p:sp>
        <p:nvSpPr>
          <p:cNvPr id="791" name="Google Shape;791;p12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92" name="Google Shape;792;p120"/>
          <p:cNvPicPr preferRelativeResize="0"/>
          <p:nvPr/>
        </p:nvPicPr>
        <p:blipFill rotWithShape="1">
          <a:blip r:embed="rId2">
            <a:alphaModFix/>
          </a:blip>
          <a:srcRect b="0" l="13347" r="38621" t="0"/>
          <a:stretch/>
        </p:blipFill>
        <p:spPr>
          <a:xfrm>
            <a:off x="0" y="0"/>
            <a:ext cx="3698401" cy="5143499"/>
          </a:xfrm>
          <a:prstGeom prst="rect">
            <a:avLst/>
          </a:prstGeom>
          <a:noFill/>
          <a:ln>
            <a:noFill/>
          </a:ln>
        </p:spPr>
      </p:pic>
      <p:pic>
        <p:nvPicPr>
          <p:cNvPr id="793" name="Google Shape;793;p120"/>
          <p:cNvPicPr preferRelativeResize="0"/>
          <p:nvPr/>
        </p:nvPicPr>
        <p:blipFill rotWithShape="1">
          <a:blip r:embed="rId3">
            <a:alphaModFix/>
          </a:blip>
          <a:srcRect b="10992" l="31838" r="0" t="0"/>
          <a:stretch/>
        </p:blipFill>
        <p:spPr>
          <a:xfrm flipH="1">
            <a:off x="422225" y="865275"/>
            <a:ext cx="3276175" cy="4278225"/>
          </a:xfrm>
          <a:prstGeom prst="rect">
            <a:avLst/>
          </a:prstGeom>
          <a:noFill/>
          <a:ln>
            <a:noFill/>
          </a:ln>
        </p:spPr>
      </p:pic>
      <p:sp>
        <p:nvSpPr>
          <p:cNvPr id="794" name="Google Shape;794;p120"/>
          <p:cNvSpPr txBox="1"/>
          <p:nvPr>
            <p:ph type="title"/>
          </p:nvPr>
        </p:nvSpPr>
        <p:spPr>
          <a:xfrm>
            <a:off x="4569375" y="615750"/>
            <a:ext cx="35112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795" name="Google Shape;795;p120"/>
          <p:cNvSpPr txBox="1"/>
          <p:nvPr>
            <p:ph idx="2" type="title"/>
          </p:nvPr>
        </p:nvSpPr>
        <p:spPr>
          <a:xfrm>
            <a:off x="4569375" y="1764792"/>
            <a:ext cx="3511200" cy="23226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1 + text 1">
  <p:cSld name="CUSTOM_6_1_1_1_1_1_1_1_1_1_1_1_1_1_1_1_1_1_1_1_1_1_1_1_1_1_1_1_1_1_1_1_1_1_1_1_1_1_1_1_1_1_1_1_1_1_1_1_1_1_1_1_1_1_1_1_1_1_1_1_1_1_1_1_1_1_1_1_1_1_1_1_1_1_1_1_1_1_1_1_1_1_1">
    <p:bg>
      <p:bgPr>
        <a:solidFill>
          <a:schemeClr val="accent1"/>
        </a:solidFill>
      </p:bgPr>
    </p:bg>
    <p:spTree>
      <p:nvGrpSpPr>
        <p:cNvPr id="796" name="Shape 796"/>
        <p:cNvGrpSpPr/>
        <p:nvPr/>
      </p:nvGrpSpPr>
      <p:grpSpPr>
        <a:xfrm>
          <a:off x="0" y="0"/>
          <a:ext cx="0" cy="0"/>
          <a:chOff x="0" y="0"/>
          <a:chExt cx="0" cy="0"/>
        </a:xfrm>
      </p:grpSpPr>
      <p:pic>
        <p:nvPicPr>
          <p:cNvPr id="797" name="Google Shape;797;p121"/>
          <p:cNvPicPr preferRelativeResize="0"/>
          <p:nvPr/>
        </p:nvPicPr>
        <p:blipFill rotWithShape="1">
          <a:blip r:embed="rId2">
            <a:alphaModFix/>
          </a:blip>
          <a:srcRect b="0" l="0" r="25328" t="6924"/>
          <a:stretch/>
        </p:blipFill>
        <p:spPr>
          <a:xfrm flipH="1" rot="10800000">
            <a:off x="5011650" y="0"/>
            <a:ext cx="4141875" cy="5162550"/>
          </a:xfrm>
          <a:prstGeom prst="rect">
            <a:avLst/>
          </a:prstGeom>
          <a:noFill/>
          <a:ln>
            <a:noFill/>
          </a:ln>
        </p:spPr>
      </p:pic>
      <p:pic>
        <p:nvPicPr>
          <p:cNvPr id="798" name="Google Shape;798;p121"/>
          <p:cNvPicPr preferRelativeResize="0"/>
          <p:nvPr/>
        </p:nvPicPr>
        <p:blipFill rotWithShape="1">
          <a:blip r:embed="rId3">
            <a:alphaModFix/>
          </a:blip>
          <a:srcRect b="0" l="0" r="16991" t="9999"/>
          <a:stretch/>
        </p:blipFill>
        <p:spPr>
          <a:xfrm>
            <a:off x="5281250" y="615750"/>
            <a:ext cx="3872277" cy="4534927"/>
          </a:xfrm>
          <a:prstGeom prst="rect">
            <a:avLst/>
          </a:prstGeom>
          <a:noFill/>
          <a:ln>
            <a:noFill/>
          </a:ln>
        </p:spPr>
      </p:pic>
      <p:sp>
        <p:nvSpPr>
          <p:cNvPr id="799" name="Google Shape;799;p12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21"/>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01" name="Google Shape;801;p121"/>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02" name="Google Shape;802;p121"/>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803" name="Google Shape;803;p121"/>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one speaker: Dark 1">
  <p:cSld name="CUSTOM_6_1">
    <p:bg>
      <p:bgPr>
        <a:solidFill>
          <a:schemeClr val="dk1"/>
        </a:solidFill>
      </p:bgPr>
    </p:bg>
    <p:spTree>
      <p:nvGrpSpPr>
        <p:cNvPr id="54" name="Shape 54"/>
        <p:cNvGrpSpPr/>
        <p:nvPr/>
      </p:nvGrpSpPr>
      <p:grpSpPr>
        <a:xfrm>
          <a:off x="0" y="0"/>
          <a:ext cx="0" cy="0"/>
          <a:chOff x="0" y="0"/>
          <a:chExt cx="0" cy="0"/>
        </a:xfrm>
      </p:grpSpPr>
      <p:pic>
        <p:nvPicPr>
          <p:cNvPr id="55" name="Google Shape;55;p14"/>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56" name="Google Shape;56;p14"/>
          <p:cNvPicPr preferRelativeResize="0"/>
          <p:nvPr/>
        </p:nvPicPr>
        <p:blipFill rotWithShape="1">
          <a:blip r:embed="rId3">
            <a:alphaModFix/>
          </a:blip>
          <a:srcRect b="0" l="29873" r="0" t="36768"/>
          <a:stretch/>
        </p:blipFill>
        <p:spPr>
          <a:xfrm rot="5400000">
            <a:off x="4781688" y="188488"/>
            <a:ext cx="4607950" cy="4154775"/>
          </a:xfrm>
          <a:prstGeom prst="rect">
            <a:avLst/>
          </a:prstGeom>
          <a:noFill/>
          <a:ln>
            <a:noFill/>
          </a:ln>
        </p:spPr>
      </p:pic>
      <p:sp>
        <p:nvSpPr>
          <p:cNvPr id="57" name="Google Shape;57;p14"/>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8" name="Google Shape;58;p14"/>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14"/>
          <p:cNvSpPr txBox="1"/>
          <p:nvPr>
            <p:ph type="title"/>
          </p:nvPr>
        </p:nvSpPr>
        <p:spPr>
          <a:xfrm>
            <a:off x="1060704" y="2368296"/>
            <a:ext cx="6144900" cy="365700"/>
          </a:xfrm>
          <a:prstGeom prst="rect">
            <a:avLst/>
          </a:prstGeom>
        </p:spPr>
        <p:txBody>
          <a:bodyPr anchorCtr="0" anchor="ctr"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60" name="Google Shape;60;p14"/>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61" name="Google Shape;61;p14"/>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2" name="Google Shape;62;p14"/>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3" name="Google Shape;63;p14"/>
          <p:cNvSpPr/>
          <p:nvPr>
            <p:ph idx="5" type="pic"/>
          </p:nvPr>
        </p:nvSpPr>
        <p:spPr>
          <a:xfrm>
            <a:off x="1060638" y="3705540"/>
            <a:ext cx="658500" cy="658500"/>
          </a:xfrm>
          <a:prstGeom prst="ellipse">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2 + text 1">
  <p:cSld name="CUSTOM_6_1_1_1_1_1_1_1_1_1_1_1_1_1_1_1_1_1_1_1_1_1_1_1_1_1_1_1_1_1_1_1_1_1_1_1_1_1_1_1_1_1_1_1_1_1_1_1_1_1_1_1_1_1_1_1_1_1_1_1_1_1_1_1_1_1_1_1_1_1_1_1_1_1_1_1_1_1_1_1_1_1_1_2">
    <p:bg>
      <p:bgPr>
        <a:solidFill>
          <a:schemeClr val="accent1"/>
        </a:solidFill>
      </p:bgPr>
    </p:bg>
    <p:spTree>
      <p:nvGrpSpPr>
        <p:cNvPr id="804" name="Shape 804"/>
        <p:cNvGrpSpPr/>
        <p:nvPr/>
      </p:nvGrpSpPr>
      <p:grpSpPr>
        <a:xfrm>
          <a:off x="0" y="0"/>
          <a:ext cx="0" cy="0"/>
          <a:chOff x="0" y="0"/>
          <a:chExt cx="0" cy="0"/>
        </a:xfrm>
      </p:grpSpPr>
      <p:pic>
        <p:nvPicPr>
          <p:cNvPr id="805" name="Google Shape;805;p122"/>
          <p:cNvPicPr preferRelativeResize="0"/>
          <p:nvPr/>
        </p:nvPicPr>
        <p:blipFill rotWithShape="1">
          <a:blip r:embed="rId2">
            <a:alphaModFix/>
          </a:blip>
          <a:srcRect b="0" l="4050" r="11568" t="25144"/>
          <a:stretch/>
        </p:blipFill>
        <p:spPr>
          <a:xfrm rot="5400000">
            <a:off x="4281900" y="290925"/>
            <a:ext cx="5153025" cy="4571175"/>
          </a:xfrm>
          <a:prstGeom prst="rect">
            <a:avLst/>
          </a:prstGeom>
          <a:noFill/>
          <a:ln>
            <a:noFill/>
          </a:ln>
        </p:spPr>
      </p:pic>
      <p:sp>
        <p:nvSpPr>
          <p:cNvPr id="806" name="Google Shape;806;p12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22"/>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08" name="Google Shape;808;p122"/>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09" name="Google Shape;809;p122"/>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810" name="Google Shape;810;p122"/>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811" name="Google Shape;811;p122"/>
          <p:cNvPicPr preferRelativeResize="0"/>
          <p:nvPr/>
        </p:nvPicPr>
        <p:blipFill rotWithShape="1">
          <a:blip r:embed="rId3">
            <a:alphaModFix/>
          </a:blip>
          <a:srcRect b="0" l="23008" r="31832" t="0"/>
          <a:stretch/>
        </p:blipFill>
        <p:spPr>
          <a:xfrm>
            <a:off x="5521924" y="814975"/>
            <a:ext cx="3622077" cy="44099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1 + text 2">
  <p:cSld name="CUSTOM_6_1_1_1_1_1_1_1_1_1_1_1_1_1_1_1_1_1_1_1_1_1_1_1_1_1_1_1_1_1_1_1_1_1_1_1_1_1_1_1_1_1_1_1_1_1_1_1_1_1_1_1_1_1_1_1_1_1_1_1_1_1_1_1_1_1_1_1_1_1_1_1_1_1_1_1_1_1_1_1_1_1_1_1">
    <p:bg>
      <p:bgPr>
        <a:solidFill>
          <a:schemeClr val="lt1"/>
        </a:solidFill>
      </p:bgPr>
    </p:bg>
    <p:spTree>
      <p:nvGrpSpPr>
        <p:cNvPr id="812" name="Shape 812"/>
        <p:cNvGrpSpPr/>
        <p:nvPr/>
      </p:nvGrpSpPr>
      <p:grpSpPr>
        <a:xfrm>
          <a:off x="0" y="0"/>
          <a:ext cx="0" cy="0"/>
          <a:chOff x="0" y="0"/>
          <a:chExt cx="0" cy="0"/>
        </a:xfrm>
      </p:grpSpPr>
      <p:sp>
        <p:nvSpPr>
          <p:cNvPr id="813" name="Google Shape;813;p123"/>
          <p:cNvSpPr/>
          <p:nvPr/>
        </p:nvSpPr>
        <p:spPr>
          <a:xfrm>
            <a:off x="7187175" y="0"/>
            <a:ext cx="1956600" cy="5143500"/>
          </a:xfrm>
          <a:prstGeom prst="rect">
            <a:avLst/>
          </a:pr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14" name="Google Shape;814;p123"/>
          <p:cNvPicPr preferRelativeResize="0"/>
          <p:nvPr/>
        </p:nvPicPr>
        <p:blipFill rotWithShape="1">
          <a:blip r:embed="rId2">
            <a:alphaModFix/>
          </a:blip>
          <a:srcRect b="0" l="0" r="17197" t="9999"/>
          <a:stretch/>
        </p:blipFill>
        <p:spPr>
          <a:xfrm>
            <a:off x="5281250" y="615750"/>
            <a:ext cx="3862749" cy="4534927"/>
          </a:xfrm>
          <a:prstGeom prst="rect">
            <a:avLst/>
          </a:prstGeom>
          <a:noFill/>
          <a:ln>
            <a:noFill/>
          </a:ln>
        </p:spPr>
      </p:pic>
      <p:sp>
        <p:nvSpPr>
          <p:cNvPr id="815" name="Google Shape;815;p12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23"/>
          <p:cNvSpPr txBox="1"/>
          <p:nvPr>
            <p:ph type="title"/>
          </p:nvPr>
        </p:nvSpPr>
        <p:spPr>
          <a:xfrm>
            <a:off x="619213" y="612648"/>
            <a:ext cx="52668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817" name="Google Shape;817;p123"/>
          <p:cNvSpPr txBox="1"/>
          <p:nvPr>
            <p:ph idx="2" type="title"/>
          </p:nvPr>
        </p:nvSpPr>
        <p:spPr>
          <a:xfrm>
            <a:off x="619213" y="2560320"/>
            <a:ext cx="48279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2 + text 2">
  <p:cSld name="CUSTOM_6_1_1_1_1_1_1_1_1_1_1_1_1_1_1_1_1_1_1_1_1_1_1_1_1_1_1_1_1_1_1_1_1_1_1_1_1_1_1_1_1_1_1_1_1_1_1_1_1_1_1_1_1_1_1_1_1_1_1_1_1_1_1_1_1_1_1_1_1_1_1_1_1_1_1_1_1_1_1_1_1_1_1_1_1">
    <p:bg>
      <p:bgPr>
        <a:solidFill>
          <a:schemeClr val="lt1"/>
        </a:solidFill>
      </p:bgPr>
    </p:bg>
    <p:spTree>
      <p:nvGrpSpPr>
        <p:cNvPr id="818" name="Shape 818"/>
        <p:cNvGrpSpPr/>
        <p:nvPr/>
      </p:nvGrpSpPr>
      <p:grpSpPr>
        <a:xfrm>
          <a:off x="0" y="0"/>
          <a:ext cx="0" cy="0"/>
          <a:chOff x="0" y="0"/>
          <a:chExt cx="0" cy="0"/>
        </a:xfrm>
      </p:grpSpPr>
      <p:sp>
        <p:nvSpPr>
          <p:cNvPr id="819" name="Google Shape;819;p124"/>
          <p:cNvSpPr/>
          <p:nvPr/>
        </p:nvSpPr>
        <p:spPr>
          <a:xfrm>
            <a:off x="7187175" y="0"/>
            <a:ext cx="1956600" cy="5143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2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21" name="Google Shape;821;p124"/>
          <p:cNvPicPr preferRelativeResize="0"/>
          <p:nvPr/>
        </p:nvPicPr>
        <p:blipFill rotWithShape="1">
          <a:blip r:embed="rId2">
            <a:alphaModFix/>
          </a:blip>
          <a:srcRect b="0" l="23008" r="31832" t="0"/>
          <a:stretch/>
        </p:blipFill>
        <p:spPr>
          <a:xfrm>
            <a:off x="5521924" y="814975"/>
            <a:ext cx="3622077" cy="4409900"/>
          </a:xfrm>
          <a:prstGeom prst="rect">
            <a:avLst/>
          </a:prstGeom>
          <a:noFill/>
          <a:ln>
            <a:noFill/>
          </a:ln>
        </p:spPr>
      </p:pic>
      <p:sp>
        <p:nvSpPr>
          <p:cNvPr id="822" name="Google Shape;822;p124"/>
          <p:cNvSpPr txBox="1"/>
          <p:nvPr>
            <p:ph type="title"/>
          </p:nvPr>
        </p:nvSpPr>
        <p:spPr>
          <a:xfrm>
            <a:off x="619213" y="612648"/>
            <a:ext cx="52668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823" name="Google Shape;823;p124"/>
          <p:cNvSpPr txBox="1"/>
          <p:nvPr>
            <p:ph idx="2" type="title"/>
          </p:nvPr>
        </p:nvSpPr>
        <p:spPr>
          <a:xfrm>
            <a:off x="619213" y="2560320"/>
            <a:ext cx="48279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shape + text">
  <p:cSld name="CUSTOM_6_1_1_1_1_1_1_1_1_1_1_1_1_1_1_1_1_1_1_1_1_1_1_1_1_1_1_1_1_1_1_1_1_1_1_1_1_1_1_1_1_1_1_1_1_1_1_1_1_1_1_1_1_1_1_1_1_1_1_1_1_1_1_1_1_1_1_1_1_1_1_1_1_1_1_1_1_1_1_1_1_1_1_1_1_1">
    <p:bg>
      <p:bgPr>
        <a:solidFill>
          <a:schemeClr val="lt1"/>
        </a:solidFill>
      </p:bgPr>
    </p:bg>
    <p:spTree>
      <p:nvGrpSpPr>
        <p:cNvPr id="824" name="Shape 824"/>
        <p:cNvGrpSpPr/>
        <p:nvPr/>
      </p:nvGrpSpPr>
      <p:grpSpPr>
        <a:xfrm>
          <a:off x="0" y="0"/>
          <a:ext cx="0" cy="0"/>
          <a:chOff x="0" y="0"/>
          <a:chExt cx="0" cy="0"/>
        </a:xfrm>
      </p:grpSpPr>
      <p:pic>
        <p:nvPicPr>
          <p:cNvPr id="825" name="Google Shape;825;p125"/>
          <p:cNvPicPr preferRelativeResize="0"/>
          <p:nvPr/>
        </p:nvPicPr>
        <p:blipFill rotWithShape="1">
          <a:blip r:embed="rId2">
            <a:alphaModFix/>
          </a:blip>
          <a:srcRect b="-132" l="18633" r="0" t="5623"/>
          <a:stretch/>
        </p:blipFill>
        <p:spPr>
          <a:xfrm flipH="1" rot="10800000">
            <a:off x="-57150" y="313875"/>
            <a:ext cx="4191000" cy="4867725"/>
          </a:xfrm>
          <a:prstGeom prst="rect">
            <a:avLst/>
          </a:prstGeom>
          <a:noFill/>
          <a:ln>
            <a:noFill/>
          </a:ln>
        </p:spPr>
      </p:pic>
      <p:sp>
        <p:nvSpPr>
          <p:cNvPr id="826" name="Google Shape;826;p125"/>
          <p:cNvSpPr/>
          <p:nvPr>
            <p:ph idx="2" type="pic"/>
          </p:nvPr>
        </p:nvSpPr>
        <p:spPr>
          <a:xfrm>
            <a:off x="1060704" y="2761407"/>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827" name="Google Shape;827;p12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25"/>
          <p:cNvSpPr/>
          <p:nvPr>
            <p:ph idx="3" type="pic"/>
          </p:nvPr>
        </p:nvSpPr>
        <p:spPr>
          <a:xfrm>
            <a:off x="1060704" y="713232"/>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829" name="Google Shape;829;p125"/>
          <p:cNvSpPr/>
          <p:nvPr/>
        </p:nvSpPr>
        <p:spPr>
          <a:xfrm>
            <a:off x="4791456"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30" name="Google Shape;830;p125"/>
          <p:cNvSpPr txBox="1"/>
          <p:nvPr>
            <p:ph type="title"/>
          </p:nvPr>
        </p:nvSpPr>
        <p:spPr>
          <a:xfrm>
            <a:off x="5019404"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31" name="Google Shape;831;p125"/>
          <p:cNvSpPr txBox="1"/>
          <p:nvPr>
            <p:ph idx="4" type="title"/>
          </p:nvPr>
        </p:nvSpPr>
        <p:spPr>
          <a:xfrm>
            <a:off x="4791461"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832" name="Google Shape;832;p125"/>
          <p:cNvSpPr txBox="1"/>
          <p:nvPr>
            <p:ph idx="5" type="title"/>
          </p:nvPr>
        </p:nvSpPr>
        <p:spPr>
          <a:xfrm>
            <a:off x="4791461"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shape + text 2">
  <p:cSld name="CUSTOM_6_1_1_1_1_1_1_1_1_1_1_1_1_1_1_1_1_1_1_1_1_1_1_1_1_1_1_1_1_1_1_1_1_1_1_1_1_1_1_1_1_1_1_1_1_1_1_1_1_1_1_1_1_1_1_1_1_1_1_1_1_1_1_1_1_1_1_1_1_1_1_1_1_1_1_1_1_1_1_1_1_1_1_1_1_1_1">
    <p:bg>
      <p:bgPr>
        <a:solidFill>
          <a:schemeClr val="accent1"/>
        </a:solidFill>
      </p:bgPr>
    </p:bg>
    <p:spTree>
      <p:nvGrpSpPr>
        <p:cNvPr id="833" name="Shape 833"/>
        <p:cNvGrpSpPr/>
        <p:nvPr/>
      </p:nvGrpSpPr>
      <p:grpSpPr>
        <a:xfrm>
          <a:off x="0" y="0"/>
          <a:ext cx="0" cy="0"/>
          <a:chOff x="0" y="0"/>
          <a:chExt cx="0" cy="0"/>
        </a:xfrm>
      </p:grpSpPr>
      <p:pic>
        <p:nvPicPr>
          <p:cNvPr id="834" name="Google Shape;834;p126"/>
          <p:cNvPicPr preferRelativeResize="0"/>
          <p:nvPr/>
        </p:nvPicPr>
        <p:blipFill rotWithShape="1">
          <a:blip r:embed="rId2">
            <a:alphaModFix/>
          </a:blip>
          <a:srcRect b="36128" l="0" r="25562" t="7137"/>
          <a:stretch/>
        </p:blipFill>
        <p:spPr>
          <a:xfrm flipH="1">
            <a:off x="0" y="0"/>
            <a:ext cx="6748275" cy="5143500"/>
          </a:xfrm>
          <a:prstGeom prst="rect">
            <a:avLst/>
          </a:prstGeom>
          <a:noFill/>
          <a:ln>
            <a:noFill/>
          </a:ln>
        </p:spPr>
      </p:pic>
      <p:sp>
        <p:nvSpPr>
          <p:cNvPr id="835" name="Google Shape;835;p12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26"/>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37" name="Google Shape;837;p126"/>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38" name="Google Shape;838;p126"/>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839" name="Google Shape;839;p126"/>
          <p:cNvSpPr txBox="1"/>
          <p:nvPr>
            <p:ph idx="3" type="title"/>
          </p:nvPr>
        </p:nvSpPr>
        <p:spPr>
          <a:xfrm>
            <a:off x="621797" y="2322576"/>
            <a:ext cx="30723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840" name="Google Shape;840;p126"/>
          <p:cNvSpPr/>
          <p:nvPr>
            <p:ph idx="4" type="pic"/>
          </p:nvPr>
        </p:nvSpPr>
        <p:spPr>
          <a:xfrm>
            <a:off x="4343400" y="612648"/>
            <a:ext cx="1755600" cy="1865400"/>
          </a:xfrm>
          <a:prstGeom prst="roundRect">
            <a:avLst>
              <a:gd fmla="val 16667" name="adj"/>
            </a:avLst>
          </a:prstGeom>
          <a:noFill/>
          <a:ln>
            <a:noFill/>
          </a:ln>
        </p:spPr>
      </p:sp>
      <p:sp>
        <p:nvSpPr>
          <p:cNvPr id="841" name="Google Shape;841;p126"/>
          <p:cNvSpPr/>
          <p:nvPr>
            <p:ph idx="5" type="pic"/>
          </p:nvPr>
        </p:nvSpPr>
        <p:spPr>
          <a:xfrm>
            <a:off x="4343400" y="2686798"/>
            <a:ext cx="1755600" cy="1865400"/>
          </a:xfrm>
          <a:prstGeom prst="roundRect">
            <a:avLst>
              <a:gd fmla="val 16667" name="adj"/>
            </a:avLst>
          </a:prstGeom>
          <a:noFill/>
          <a:ln>
            <a:noFill/>
          </a:ln>
        </p:spPr>
      </p:sp>
      <p:sp>
        <p:nvSpPr>
          <p:cNvPr id="842" name="Google Shape;842;p126"/>
          <p:cNvSpPr/>
          <p:nvPr>
            <p:ph idx="6" type="pic"/>
          </p:nvPr>
        </p:nvSpPr>
        <p:spPr>
          <a:xfrm>
            <a:off x="6327700" y="612648"/>
            <a:ext cx="1755600" cy="1865400"/>
          </a:xfrm>
          <a:prstGeom prst="roundRect">
            <a:avLst>
              <a:gd fmla="val 16667" name="adj"/>
            </a:avLst>
          </a:prstGeom>
          <a:noFill/>
          <a:ln>
            <a:noFill/>
          </a:ln>
        </p:spPr>
      </p:sp>
      <p:sp>
        <p:nvSpPr>
          <p:cNvPr id="843" name="Google Shape;843;p126"/>
          <p:cNvSpPr/>
          <p:nvPr>
            <p:ph idx="7" type="pic"/>
          </p:nvPr>
        </p:nvSpPr>
        <p:spPr>
          <a:xfrm>
            <a:off x="6327700" y="2686798"/>
            <a:ext cx="1755600" cy="1865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Three image + title: Light">
  <p:cSld name="CUSTOM_6_1_1_1_1_1_1_1_1_1_1_1_1_1_1_1_1_1_1_1_1_1_1_1_1_1_1_1_1_1_1_1_1_1_1_1_1_1_1_1_1_1_1_1_1_1_1_1_1_1_1_1_1_1_1_1_1_1_1_1_1_1_1_1_1_1_1_1_1_1_1_1_1_1_1_1_1_1_1_1_1_1_1_1_1_1_1_1">
    <p:bg>
      <p:bgPr>
        <a:solidFill>
          <a:schemeClr val="lt1"/>
        </a:solidFill>
      </p:bgPr>
    </p:bg>
    <p:spTree>
      <p:nvGrpSpPr>
        <p:cNvPr id="844" name="Shape 844"/>
        <p:cNvGrpSpPr/>
        <p:nvPr/>
      </p:nvGrpSpPr>
      <p:grpSpPr>
        <a:xfrm>
          <a:off x="0" y="0"/>
          <a:ext cx="0" cy="0"/>
          <a:chOff x="0" y="0"/>
          <a:chExt cx="0" cy="0"/>
        </a:xfrm>
      </p:grpSpPr>
      <p:sp>
        <p:nvSpPr>
          <p:cNvPr id="845" name="Google Shape;845;p12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27"/>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47" name="Google Shape;847;p127"/>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48" name="Google Shape;848;p127"/>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849" name="Google Shape;849;p127"/>
          <p:cNvSpPr/>
          <p:nvPr>
            <p:ph idx="3" type="pic"/>
          </p:nvPr>
        </p:nvSpPr>
        <p:spPr>
          <a:xfrm>
            <a:off x="3694200" y="1773936"/>
            <a:ext cx="1755600" cy="2441400"/>
          </a:xfrm>
          <a:prstGeom prst="roundRect">
            <a:avLst>
              <a:gd fmla="val 16667" name="adj"/>
            </a:avLst>
          </a:prstGeom>
          <a:noFill/>
          <a:ln>
            <a:noFill/>
          </a:ln>
        </p:spPr>
      </p:sp>
      <p:sp>
        <p:nvSpPr>
          <p:cNvPr id="850" name="Google Shape;850;p127"/>
          <p:cNvSpPr/>
          <p:nvPr>
            <p:ph idx="4" type="pic"/>
          </p:nvPr>
        </p:nvSpPr>
        <p:spPr>
          <a:xfrm>
            <a:off x="6325050" y="1773936"/>
            <a:ext cx="1755600" cy="2441400"/>
          </a:xfrm>
          <a:prstGeom prst="roundRect">
            <a:avLst>
              <a:gd fmla="val 16667" name="adj"/>
            </a:avLst>
          </a:prstGeom>
          <a:noFill/>
          <a:ln>
            <a:noFill/>
          </a:ln>
        </p:spPr>
      </p:sp>
      <p:sp>
        <p:nvSpPr>
          <p:cNvPr id="851" name="Google Shape;851;p127"/>
          <p:cNvSpPr/>
          <p:nvPr>
            <p:ph idx="5" type="pic"/>
          </p:nvPr>
        </p:nvSpPr>
        <p:spPr>
          <a:xfrm>
            <a:off x="1063350" y="1773936"/>
            <a:ext cx="17556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Four image + title: Light">
  <p:cSld name="CUSTOM_6_1_1_1_1_1_1_1_1_1_1_1_1_1_1_1_1_1_1_1_1_1_1_1_1_1_1_1_1_1_1_1_1_1_1_1_1_1_1_1_1_1_1_1_1_1_1_1_1_1_1_1_1_1_1_1_1_1_1_1_1_1_1_1_1_1_1_1_1_1_1_1_1_1_1_1_1_1_1_1_1_1_1_1_1_1_1_1_2">
    <p:bg>
      <p:bgPr>
        <a:solidFill>
          <a:schemeClr val="lt1"/>
        </a:solidFill>
      </p:bgPr>
    </p:bg>
    <p:spTree>
      <p:nvGrpSpPr>
        <p:cNvPr id="852" name="Shape 852"/>
        <p:cNvGrpSpPr/>
        <p:nvPr/>
      </p:nvGrpSpPr>
      <p:grpSpPr>
        <a:xfrm>
          <a:off x="0" y="0"/>
          <a:ext cx="0" cy="0"/>
          <a:chOff x="0" y="0"/>
          <a:chExt cx="0" cy="0"/>
        </a:xfrm>
      </p:grpSpPr>
      <p:sp>
        <p:nvSpPr>
          <p:cNvPr id="853" name="Google Shape;853;p12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28"/>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55" name="Google Shape;855;p128"/>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56" name="Google Shape;856;p128"/>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857" name="Google Shape;857;p128"/>
          <p:cNvSpPr/>
          <p:nvPr>
            <p:ph idx="3" type="pic"/>
          </p:nvPr>
        </p:nvSpPr>
        <p:spPr>
          <a:xfrm>
            <a:off x="1280160" y="1773936"/>
            <a:ext cx="1316700" cy="2441400"/>
          </a:xfrm>
          <a:prstGeom prst="roundRect">
            <a:avLst>
              <a:gd fmla="val 16667" name="adj"/>
            </a:avLst>
          </a:prstGeom>
          <a:noFill/>
          <a:ln>
            <a:noFill/>
          </a:ln>
        </p:spPr>
      </p:sp>
      <p:sp>
        <p:nvSpPr>
          <p:cNvPr id="858" name="Google Shape;858;p128"/>
          <p:cNvSpPr/>
          <p:nvPr>
            <p:ph idx="4" type="pic"/>
          </p:nvPr>
        </p:nvSpPr>
        <p:spPr>
          <a:xfrm>
            <a:off x="3035808" y="1773936"/>
            <a:ext cx="1316700" cy="2441400"/>
          </a:xfrm>
          <a:prstGeom prst="roundRect">
            <a:avLst>
              <a:gd fmla="val 16667" name="adj"/>
            </a:avLst>
          </a:prstGeom>
          <a:noFill/>
          <a:ln>
            <a:noFill/>
          </a:ln>
        </p:spPr>
      </p:sp>
      <p:sp>
        <p:nvSpPr>
          <p:cNvPr id="859" name="Google Shape;859;p128"/>
          <p:cNvSpPr/>
          <p:nvPr>
            <p:ph idx="5" type="pic"/>
          </p:nvPr>
        </p:nvSpPr>
        <p:spPr>
          <a:xfrm>
            <a:off x="4791458" y="1773936"/>
            <a:ext cx="1316700" cy="2441400"/>
          </a:xfrm>
          <a:prstGeom prst="roundRect">
            <a:avLst>
              <a:gd fmla="val 16667" name="adj"/>
            </a:avLst>
          </a:prstGeom>
          <a:noFill/>
          <a:ln>
            <a:noFill/>
          </a:ln>
        </p:spPr>
      </p:sp>
      <p:sp>
        <p:nvSpPr>
          <p:cNvPr id="860" name="Google Shape;860;p128"/>
          <p:cNvSpPr/>
          <p:nvPr>
            <p:ph idx="6" type="pic"/>
          </p:nvPr>
        </p:nvSpPr>
        <p:spPr>
          <a:xfrm>
            <a:off x="6547108" y="1773936"/>
            <a:ext cx="13167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Three image + title: Dark">
  <p:cSld name="CUSTOM_6_1_1_1_1_1_1_1_1_1_1_1_1_1_1_1_1_1_1_1_1_1_1_1_1_1_1_1_1_1_1_1_1_1_1_1_1_1_1_1_1_1_1_1_1_1_1_1_1_1_1_1_1_1_1_1_1_1_1_1_1_1_1_1_1_1_1_1_1_1_1_1_1_1_1_1_1_1_1_1_1_1_1_1_1_1_1_1_1">
    <p:bg>
      <p:bgPr>
        <a:solidFill>
          <a:schemeClr val="dk1"/>
        </a:solidFill>
      </p:bgPr>
    </p:bg>
    <p:spTree>
      <p:nvGrpSpPr>
        <p:cNvPr id="861" name="Shape 861"/>
        <p:cNvGrpSpPr/>
        <p:nvPr/>
      </p:nvGrpSpPr>
      <p:grpSpPr>
        <a:xfrm>
          <a:off x="0" y="0"/>
          <a:ext cx="0" cy="0"/>
          <a:chOff x="0" y="0"/>
          <a:chExt cx="0" cy="0"/>
        </a:xfrm>
      </p:grpSpPr>
      <p:sp>
        <p:nvSpPr>
          <p:cNvPr id="862" name="Google Shape;862;p12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29"/>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64" name="Google Shape;864;p129"/>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65" name="Google Shape;865;p129"/>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866" name="Google Shape;866;p129"/>
          <p:cNvSpPr/>
          <p:nvPr>
            <p:ph idx="3" type="pic"/>
          </p:nvPr>
        </p:nvSpPr>
        <p:spPr>
          <a:xfrm>
            <a:off x="3694200" y="1773936"/>
            <a:ext cx="1755600" cy="2441400"/>
          </a:xfrm>
          <a:prstGeom prst="roundRect">
            <a:avLst>
              <a:gd fmla="val 16667" name="adj"/>
            </a:avLst>
          </a:prstGeom>
          <a:noFill/>
          <a:ln>
            <a:noFill/>
          </a:ln>
        </p:spPr>
      </p:sp>
      <p:sp>
        <p:nvSpPr>
          <p:cNvPr id="867" name="Google Shape;867;p129"/>
          <p:cNvSpPr/>
          <p:nvPr>
            <p:ph idx="4" type="pic"/>
          </p:nvPr>
        </p:nvSpPr>
        <p:spPr>
          <a:xfrm>
            <a:off x="6325050" y="1773936"/>
            <a:ext cx="1755600" cy="2441400"/>
          </a:xfrm>
          <a:prstGeom prst="roundRect">
            <a:avLst>
              <a:gd fmla="val 16667" name="adj"/>
            </a:avLst>
          </a:prstGeom>
          <a:noFill/>
          <a:ln>
            <a:noFill/>
          </a:ln>
        </p:spPr>
      </p:sp>
      <p:sp>
        <p:nvSpPr>
          <p:cNvPr id="868" name="Google Shape;868;p129"/>
          <p:cNvSpPr/>
          <p:nvPr>
            <p:ph idx="5" type="pic"/>
          </p:nvPr>
        </p:nvSpPr>
        <p:spPr>
          <a:xfrm>
            <a:off x="1063350" y="1773936"/>
            <a:ext cx="17556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Four image + title: Dark">
  <p:cSld name="CUSTOM_6_1_1_1_1_1_1_1_1_1_1_1_1_1_1_1_1_1_1_1_1_1_1_1_1_1_1_1_1_1_1_1_1_1_1_1_1_1_1_1_1_1_1_1_1_1_1_1_1_1_1_1_1_1_1_1_1_1_1_1_1_1_1_1_1_1_1_1_1_1_1_1_1_1_1_1_1_1_1_1_1_1_1_1_1_1_1_1_1_1">
    <p:bg>
      <p:bgPr>
        <a:solidFill>
          <a:schemeClr val="dk1"/>
        </a:solidFill>
      </p:bgPr>
    </p:bg>
    <p:spTree>
      <p:nvGrpSpPr>
        <p:cNvPr id="869" name="Shape 869"/>
        <p:cNvGrpSpPr/>
        <p:nvPr/>
      </p:nvGrpSpPr>
      <p:grpSpPr>
        <a:xfrm>
          <a:off x="0" y="0"/>
          <a:ext cx="0" cy="0"/>
          <a:chOff x="0" y="0"/>
          <a:chExt cx="0" cy="0"/>
        </a:xfrm>
      </p:grpSpPr>
      <p:sp>
        <p:nvSpPr>
          <p:cNvPr id="870" name="Google Shape;870;p13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30"/>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72" name="Google Shape;872;p130"/>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73" name="Google Shape;873;p130"/>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874" name="Google Shape;874;p130"/>
          <p:cNvSpPr/>
          <p:nvPr>
            <p:ph idx="3" type="pic"/>
          </p:nvPr>
        </p:nvSpPr>
        <p:spPr>
          <a:xfrm>
            <a:off x="1280160" y="1773936"/>
            <a:ext cx="1316700" cy="2441400"/>
          </a:xfrm>
          <a:prstGeom prst="roundRect">
            <a:avLst>
              <a:gd fmla="val 16667" name="adj"/>
            </a:avLst>
          </a:prstGeom>
          <a:noFill/>
          <a:ln>
            <a:noFill/>
          </a:ln>
        </p:spPr>
      </p:sp>
      <p:sp>
        <p:nvSpPr>
          <p:cNvPr id="875" name="Google Shape;875;p130"/>
          <p:cNvSpPr/>
          <p:nvPr>
            <p:ph idx="4" type="pic"/>
          </p:nvPr>
        </p:nvSpPr>
        <p:spPr>
          <a:xfrm>
            <a:off x="3035808" y="1773936"/>
            <a:ext cx="1316700" cy="2441400"/>
          </a:xfrm>
          <a:prstGeom prst="roundRect">
            <a:avLst>
              <a:gd fmla="val 16667" name="adj"/>
            </a:avLst>
          </a:prstGeom>
          <a:noFill/>
          <a:ln>
            <a:noFill/>
          </a:ln>
        </p:spPr>
      </p:sp>
      <p:sp>
        <p:nvSpPr>
          <p:cNvPr id="876" name="Google Shape;876;p130"/>
          <p:cNvSpPr/>
          <p:nvPr>
            <p:ph idx="5" type="pic"/>
          </p:nvPr>
        </p:nvSpPr>
        <p:spPr>
          <a:xfrm>
            <a:off x="4791458" y="1773936"/>
            <a:ext cx="1316700" cy="2441400"/>
          </a:xfrm>
          <a:prstGeom prst="roundRect">
            <a:avLst>
              <a:gd fmla="val 16667" name="adj"/>
            </a:avLst>
          </a:prstGeom>
          <a:noFill/>
          <a:ln>
            <a:noFill/>
          </a:ln>
        </p:spPr>
      </p:sp>
      <p:sp>
        <p:nvSpPr>
          <p:cNvPr id="877" name="Google Shape;877;p130"/>
          <p:cNvSpPr/>
          <p:nvPr>
            <p:ph idx="6" type="pic"/>
          </p:nvPr>
        </p:nvSpPr>
        <p:spPr>
          <a:xfrm>
            <a:off x="6547108" y="1773936"/>
            <a:ext cx="13167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 title, description">
  <p:cSld name="CUSTOM_6_1_1_1_1_1_1_1_1_1_1_1_1_1_1_1_1_1_1_1_1_1_1_1_1_1_1_1_1_1_1_1_1_1_1_1_1_1_1_1_1_1_1_1_1_1_1_1_1_1_1_1_1_1_1_1_1_1_1_1_1_1_1_1_1_1_1_1_1_1_1_1_1_1_1_1_1_1_1_1_1_1_1_1_1_1_1_1_1_1_1">
    <p:bg>
      <p:bgPr>
        <a:solidFill>
          <a:schemeClr val="lt1"/>
        </a:solidFill>
      </p:bgPr>
    </p:bg>
    <p:spTree>
      <p:nvGrpSpPr>
        <p:cNvPr id="878" name="Shape 878"/>
        <p:cNvGrpSpPr/>
        <p:nvPr/>
      </p:nvGrpSpPr>
      <p:grpSpPr>
        <a:xfrm>
          <a:off x="0" y="0"/>
          <a:ext cx="0" cy="0"/>
          <a:chOff x="0" y="0"/>
          <a:chExt cx="0" cy="0"/>
        </a:xfrm>
      </p:grpSpPr>
      <p:sp>
        <p:nvSpPr>
          <p:cNvPr id="879" name="Google Shape;879;p131"/>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880" name="Google Shape;880;p13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31"/>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82" name="Google Shape;882;p131"/>
          <p:cNvSpPr txBox="1"/>
          <p:nvPr>
            <p:ph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83" name="Google Shape;883;p131"/>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84" name="Google Shape;884;p131"/>
          <p:cNvSpPr txBox="1"/>
          <p:nvPr>
            <p:ph idx="2"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85" name="Google Shape;885;p131"/>
          <p:cNvSpPr txBox="1"/>
          <p:nvPr>
            <p:ph idx="3" type="title"/>
          </p:nvPr>
        </p:nvSpPr>
        <p:spPr>
          <a:xfrm>
            <a:off x="5102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886" name="Google Shape;886;p131"/>
          <p:cNvSpPr txBox="1"/>
          <p:nvPr>
            <p:ph idx="4" type="title"/>
          </p:nvPr>
        </p:nvSpPr>
        <p:spPr>
          <a:xfrm>
            <a:off x="530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887" name="Google Shape;887;p131"/>
          <p:cNvSpPr/>
          <p:nvPr>
            <p:ph idx="5" type="pic"/>
          </p:nvPr>
        </p:nvSpPr>
        <p:spPr>
          <a:xfrm>
            <a:off x="1629025" y="2551176"/>
            <a:ext cx="1316700" cy="1305000"/>
          </a:xfrm>
          <a:prstGeom prst="roundRect">
            <a:avLst>
              <a:gd fmla="val 16667" name="adj"/>
            </a:avLst>
          </a:prstGeom>
          <a:noFill/>
          <a:ln>
            <a:noFill/>
          </a:ln>
        </p:spPr>
      </p:sp>
      <p:sp>
        <p:nvSpPr>
          <p:cNvPr id="888" name="Google Shape;888;p131"/>
          <p:cNvSpPr/>
          <p:nvPr>
            <p:ph idx="6" type="pic"/>
          </p:nvPr>
        </p:nvSpPr>
        <p:spPr>
          <a:xfrm>
            <a:off x="6199650" y="2551176"/>
            <a:ext cx="1316700" cy="1305000"/>
          </a:xfrm>
          <a:prstGeom prst="roundRect">
            <a:avLst>
              <a:gd fmla="val 16667" name="adj"/>
            </a:avLst>
          </a:prstGeom>
          <a:noFill/>
          <a:ln>
            <a:noFill/>
          </a:ln>
        </p:spPr>
      </p:sp>
      <p:sp>
        <p:nvSpPr>
          <p:cNvPr id="889" name="Google Shape;889;p131"/>
          <p:cNvSpPr txBox="1"/>
          <p:nvPr>
            <p:ph idx="7" type="title"/>
          </p:nvPr>
        </p:nvSpPr>
        <p:spPr>
          <a:xfrm>
            <a:off x="5111550" y="4261104"/>
            <a:ext cx="34929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890" name="Google Shape;890;p131"/>
          <p:cNvSpPr txBox="1"/>
          <p:nvPr>
            <p:ph idx="8" type="title"/>
          </p:nvPr>
        </p:nvSpPr>
        <p:spPr>
          <a:xfrm>
            <a:off x="539550" y="4261104"/>
            <a:ext cx="34929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wo speakers: Dark 1">
  <p:cSld name="CUSTOM_6_1_1">
    <p:bg>
      <p:bgPr>
        <a:solidFill>
          <a:schemeClr val="dk1"/>
        </a:solidFill>
      </p:bgPr>
    </p:bg>
    <p:spTree>
      <p:nvGrpSpPr>
        <p:cNvPr id="64" name="Shape 64"/>
        <p:cNvGrpSpPr/>
        <p:nvPr/>
      </p:nvGrpSpPr>
      <p:grpSpPr>
        <a:xfrm>
          <a:off x="0" y="0"/>
          <a:ext cx="0" cy="0"/>
          <a:chOff x="0" y="0"/>
          <a:chExt cx="0" cy="0"/>
        </a:xfrm>
      </p:grpSpPr>
      <p:pic>
        <p:nvPicPr>
          <p:cNvPr id="65" name="Google Shape;65;p15"/>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66" name="Google Shape;66;p15"/>
          <p:cNvPicPr preferRelativeResize="0"/>
          <p:nvPr/>
        </p:nvPicPr>
        <p:blipFill rotWithShape="1">
          <a:blip r:embed="rId3">
            <a:alphaModFix/>
          </a:blip>
          <a:srcRect b="0" l="29873" r="0" t="36479"/>
          <a:stretch/>
        </p:blipFill>
        <p:spPr>
          <a:xfrm rot="5400000">
            <a:off x="4791212" y="178963"/>
            <a:ext cx="4607950" cy="4173825"/>
          </a:xfrm>
          <a:prstGeom prst="rect">
            <a:avLst/>
          </a:prstGeom>
          <a:noFill/>
          <a:ln>
            <a:noFill/>
          </a:ln>
        </p:spPr>
      </p:pic>
      <p:sp>
        <p:nvSpPr>
          <p:cNvPr id="67" name="Google Shape;67;p15"/>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15"/>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69" name="Google Shape;69;p15"/>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70" name="Google Shape;70;p15"/>
          <p:cNvSpPr/>
          <p:nvPr>
            <p:ph idx="3" type="pic"/>
          </p:nvPr>
        </p:nvSpPr>
        <p:spPr>
          <a:xfrm>
            <a:off x="1060638" y="3705540"/>
            <a:ext cx="658500" cy="658500"/>
          </a:xfrm>
          <a:prstGeom prst="ellipse">
            <a:avLst/>
          </a:prstGeom>
          <a:noFill/>
          <a:ln>
            <a:noFill/>
          </a:ln>
        </p:spPr>
      </p:sp>
      <p:sp>
        <p:nvSpPr>
          <p:cNvPr id="71" name="Google Shape;71;p15"/>
          <p:cNvSpPr/>
          <p:nvPr>
            <p:ph idx="4" type="pic"/>
          </p:nvPr>
        </p:nvSpPr>
        <p:spPr>
          <a:xfrm>
            <a:off x="2048190" y="3705540"/>
            <a:ext cx="658500" cy="658500"/>
          </a:xfrm>
          <a:prstGeom prst="ellipse">
            <a:avLst/>
          </a:prstGeom>
          <a:noFill/>
          <a:ln>
            <a:noFill/>
          </a:ln>
        </p:spPr>
      </p:sp>
      <p:sp>
        <p:nvSpPr>
          <p:cNvPr id="72" name="Google Shape;72;p15"/>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73" name="Google Shape;73;p15"/>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 title">
  <p:cSld name="CUSTOM_6_1_1_1_1_1_1_1_1_1_1_1_1_1_1_1_1_1_1_1_1_1_1_1_1_1_1_1_1_1_1_1_1_1_1_1_1_1_1_1_1_1_1_1_1_1_1_1_1_1_1_1_1_1_1_1_1_1_1_1_1_1_1_1_1_1_1_1_1_1_1_1_1_1_1_1_1_1_1_1_1_1_1_1_1_1_1_1_1_1_1_1">
    <p:bg>
      <p:bgPr>
        <a:solidFill>
          <a:schemeClr val="lt1"/>
        </a:solidFill>
      </p:bgPr>
    </p:bg>
    <p:spTree>
      <p:nvGrpSpPr>
        <p:cNvPr id="891" name="Shape 891"/>
        <p:cNvGrpSpPr/>
        <p:nvPr/>
      </p:nvGrpSpPr>
      <p:grpSpPr>
        <a:xfrm>
          <a:off x="0" y="0"/>
          <a:ext cx="0" cy="0"/>
          <a:chOff x="0" y="0"/>
          <a:chExt cx="0" cy="0"/>
        </a:xfrm>
      </p:grpSpPr>
      <p:sp>
        <p:nvSpPr>
          <p:cNvPr id="892" name="Google Shape;892;p132"/>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893" name="Google Shape;893;p13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32"/>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95" name="Google Shape;895;p132"/>
          <p:cNvSpPr txBox="1"/>
          <p:nvPr>
            <p:ph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96" name="Google Shape;896;p132"/>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97" name="Google Shape;897;p132"/>
          <p:cNvSpPr txBox="1"/>
          <p:nvPr>
            <p:ph idx="2"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98" name="Google Shape;898;p132"/>
          <p:cNvSpPr txBox="1"/>
          <p:nvPr>
            <p:ph idx="3" type="title"/>
          </p:nvPr>
        </p:nvSpPr>
        <p:spPr>
          <a:xfrm>
            <a:off x="5102400" y="1287090"/>
            <a:ext cx="3511200" cy="13899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899" name="Google Shape;899;p132"/>
          <p:cNvSpPr txBox="1"/>
          <p:nvPr>
            <p:ph idx="4" type="title"/>
          </p:nvPr>
        </p:nvSpPr>
        <p:spPr>
          <a:xfrm>
            <a:off x="530400" y="1287090"/>
            <a:ext cx="3511200" cy="13899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900" name="Google Shape;900;p132"/>
          <p:cNvSpPr/>
          <p:nvPr>
            <p:ph idx="5" type="pic"/>
          </p:nvPr>
        </p:nvSpPr>
        <p:spPr>
          <a:xfrm>
            <a:off x="1629025" y="3008376"/>
            <a:ext cx="1316700" cy="1305000"/>
          </a:xfrm>
          <a:prstGeom prst="roundRect">
            <a:avLst>
              <a:gd fmla="val 16667" name="adj"/>
            </a:avLst>
          </a:prstGeom>
          <a:noFill/>
          <a:ln>
            <a:noFill/>
          </a:ln>
        </p:spPr>
      </p:sp>
      <p:sp>
        <p:nvSpPr>
          <p:cNvPr id="901" name="Google Shape;901;p132"/>
          <p:cNvSpPr/>
          <p:nvPr>
            <p:ph idx="6" type="pic"/>
          </p:nvPr>
        </p:nvSpPr>
        <p:spPr>
          <a:xfrm>
            <a:off x="6199650" y="3008376"/>
            <a:ext cx="1316700" cy="13050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Large webpage + title">
  <p:cSld name="CUSTOM_6_1_1_1_1_1_1_1_1_1_1_1_1_1_1_1_1_1_1_1_1_1_1_1_1_1_1_1_1_1_1_1_1_1_1_1_1_1_1_1_1_1_1_1_1_1_1_1_1_1_1_1_1_1_1_1_1_1_1_1_1_1_1_1_1_1_1_1_1_1_1_1_1_1_1_1_1_1_1_1_1_1_1_1_1_1_1_1_1_1_1_1_1">
    <p:bg>
      <p:bgPr>
        <a:solidFill>
          <a:schemeClr val="dk1"/>
        </a:solidFill>
      </p:bgPr>
    </p:bg>
    <p:spTree>
      <p:nvGrpSpPr>
        <p:cNvPr id="902" name="Shape 902"/>
        <p:cNvGrpSpPr/>
        <p:nvPr/>
      </p:nvGrpSpPr>
      <p:grpSpPr>
        <a:xfrm>
          <a:off x="0" y="0"/>
          <a:ext cx="0" cy="0"/>
          <a:chOff x="0" y="0"/>
          <a:chExt cx="0" cy="0"/>
        </a:xfrm>
      </p:grpSpPr>
      <p:sp>
        <p:nvSpPr>
          <p:cNvPr id="903" name="Google Shape;903;p13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33"/>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pic>
        <p:nvPicPr>
          <p:cNvPr descr="Group" id="905" name="Google Shape;905;p133"/>
          <p:cNvPicPr preferRelativeResize="0"/>
          <p:nvPr/>
        </p:nvPicPr>
        <p:blipFill rotWithShape="1">
          <a:blip r:embed="rId2">
            <a:alphaModFix/>
          </a:blip>
          <a:srcRect b="93679" l="3349" r="3340" t="0"/>
          <a:stretch/>
        </p:blipFill>
        <p:spPr>
          <a:xfrm>
            <a:off x="1059750" y="1564334"/>
            <a:ext cx="7020900" cy="303342"/>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Small webpage + text: Light">
  <p:cSld name="CUSTOM_6_1_1_1_1_1_1_1_1_1_1_1_1_1_1_1_1_1_1_1_1_1_1_1_1_1_1_1_1_1_1_1_1_1_1_1_1_1_1_1_1_1_1_1_1_1_1_1_1_1_1_1_1_1_1_1_1_1_1_1_1_1_1_1_1_1_1_1_1_1_1_1_1_1_1_1_1_1_1_1_1_1_1_1_1_1_1_1_1_1_1_1_1_1">
    <p:bg>
      <p:bgPr>
        <a:solidFill>
          <a:schemeClr val="lt1"/>
        </a:solidFill>
      </p:bgPr>
    </p:bg>
    <p:spTree>
      <p:nvGrpSpPr>
        <p:cNvPr id="906" name="Shape 906"/>
        <p:cNvGrpSpPr/>
        <p:nvPr/>
      </p:nvGrpSpPr>
      <p:grpSpPr>
        <a:xfrm>
          <a:off x="0" y="0"/>
          <a:ext cx="0" cy="0"/>
          <a:chOff x="0" y="0"/>
          <a:chExt cx="0" cy="0"/>
        </a:xfrm>
      </p:grpSpPr>
      <p:pic>
        <p:nvPicPr>
          <p:cNvPr id="907" name="Google Shape;907;p134"/>
          <p:cNvPicPr preferRelativeResize="0"/>
          <p:nvPr/>
        </p:nvPicPr>
        <p:blipFill rotWithShape="1">
          <a:blip r:embed="rId2">
            <a:alphaModFix/>
          </a:blip>
          <a:srcRect b="7928" l="0" r="12487" t="27825"/>
          <a:stretch/>
        </p:blipFill>
        <p:spPr>
          <a:xfrm flipH="1" rot="10800000">
            <a:off x="2108300" y="-9525"/>
            <a:ext cx="7045225" cy="5172075"/>
          </a:xfrm>
          <a:prstGeom prst="rect">
            <a:avLst/>
          </a:prstGeom>
          <a:noFill/>
          <a:ln>
            <a:noFill/>
          </a:ln>
        </p:spPr>
      </p:pic>
      <p:pic>
        <p:nvPicPr>
          <p:cNvPr descr="Group" id="908" name="Google Shape;908;p134"/>
          <p:cNvPicPr preferRelativeResize="0"/>
          <p:nvPr/>
        </p:nvPicPr>
        <p:blipFill rotWithShape="1">
          <a:blip r:embed="rId3">
            <a:alphaModFix/>
          </a:blip>
          <a:srcRect b="93679" l="3352" r="20107" t="1486"/>
          <a:stretch/>
        </p:blipFill>
        <p:spPr>
          <a:xfrm>
            <a:off x="4568600" y="954700"/>
            <a:ext cx="4575400" cy="182876"/>
          </a:xfrm>
          <a:prstGeom prst="rect">
            <a:avLst/>
          </a:prstGeom>
          <a:noFill/>
          <a:ln>
            <a:noFill/>
          </a:ln>
        </p:spPr>
      </p:pic>
      <p:sp>
        <p:nvSpPr>
          <p:cNvPr id="909" name="Google Shape;909;p13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34"/>
          <p:cNvSpPr txBox="1"/>
          <p:nvPr>
            <p:ph type="title"/>
          </p:nvPr>
        </p:nvSpPr>
        <p:spPr>
          <a:xfrm>
            <a:off x="622725" y="615750"/>
            <a:ext cx="30723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911" name="Google Shape;911;p134"/>
          <p:cNvSpPr txBox="1"/>
          <p:nvPr>
            <p:ph idx="2" type="title"/>
          </p:nvPr>
        </p:nvSpPr>
        <p:spPr>
          <a:xfrm>
            <a:off x="622725" y="1764792"/>
            <a:ext cx="30723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Small webpage + text: Dark">
  <p:cSld name="CUSTOM_6_1_1_1_1_1_1_1_1_1_1_1_1_1_1_1_1_1_1_1_1_1_1_1_1_1_1_1_1_1_1_1_1_1_1_1_1_1_1_1_1_1_1_1_1_1_1_1_1_1_1_1_1_1_1_1_1_1_1_1_1_1_1_1_1_1_1_1_1_1_1_1_1_1_1_1_1_1_1_1_1_1_1_1_1_1_1_1_1_1_1_1_1_1_1">
    <p:bg>
      <p:bgPr>
        <a:solidFill>
          <a:schemeClr val="dk1"/>
        </a:solidFill>
      </p:bgPr>
    </p:bg>
    <p:spTree>
      <p:nvGrpSpPr>
        <p:cNvPr id="912" name="Shape 912"/>
        <p:cNvGrpSpPr/>
        <p:nvPr/>
      </p:nvGrpSpPr>
      <p:grpSpPr>
        <a:xfrm>
          <a:off x="0" y="0"/>
          <a:ext cx="0" cy="0"/>
          <a:chOff x="0" y="0"/>
          <a:chExt cx="0" cy="0"/>
        </a:xfrm>
      </p:grpSpPr>
      <p:pic>
        <p:nvPicPr>
          <p:cNvPr id="913" name="Google Shape;913;p135"/>
          <p:cNvPicPr preferRelativeResize="0"/>
          <p:nvPr/>
        </p:nvPicPr>
        <p:blipFill rotWithShape="1">
          <a:blip r:embed="rId2">
            <a:alphaModFix/>
          </a:blip>
          <a:srcRect b="9539" l="0" r="10762" t="26263"/>
          <a:stretch/>
        </p:blipFill>
        <p:spPr>
          <a:xfrm flipH="1" rot="10800000">
            <a:off x="1955900" y="-9525"/>
            <a:ext cx="7188100" cy="5172075"/>
          </a:xfrm>
          <a:prstGeom prst="rect">
            <a:avLst/>
          </a:prstGeom>
          <a:noFill/>
          <a:ln>
            <a:noFill/>
          </a:ln>
        </p:spPr>
      </p:pic>
      <p:pic>
        <p:nvPicPr>
          <p:cNvPr descr="Group" id="914" name="Google Shape;914;p135"/>
          <p:cNvPicPr preferRelativeResize="0"/>
          <p:nvPr/>
        </p:nvPicPr>
        <p:blipFill rotWithShape="1">
          <a:blip r:embed="rId3">
            <a:alphaModFix/>
          </a:blip>
          <a:srcRect b="93679" l="3352" r="20107" t="1486"/>
          <a:stretch/>
        </p:blipFill>
        <p:spPr>
          <a:xfrm>
            <a:off x="4568600" y="954700"/>
            <a:ext cx="4575400" cy="182876"/>
          </a:xfrm>
          <a:prstGeom prst="rect">
            <a:avLst/>
          </a:prstGeom>
          <a:noFill/>
          <a:ln>
            <a:noFill/>
          </a:ln>
        </p:spPr>
      </p:pic>
      <p:sp>
        <p:nvSpPr>
          <p:cNvPr id="915" name="Google Shape;915;p13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135"/>
          <p:cNvSpPr txBox="1"/>
          <p:nvPr>
            <p:ph type="title"/>
          </p:nvPr>
        </p:nvSpPr>
        <p:spPr>
          <a:xfrm>
            <a:off x="622725" y="615750"/>
            <a:ext cx="3072300" cy="9234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917" name="Google Shape;917;p135"/>
          <p:cNvSpPr txBox="1"/>
          <p:nvPr>
            <p:ph idx="2" type="title"/>
          </p:nvPr>
        </p:nvSpPr>
        <p:spPr>
          <a:xfrm>
            <a:off x="622725" y="1764792"/>
            <a:ext cx="30723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 Case Study_Single logo + three points, text">
  <p:cSld name="CUSTOM_5">
    <p:spTree>
      <p:nvGrpSpPr>
        <p:cNvPr id="918" name="Shape 918"/>
        <p:cNvGrpSpPr/>
        <p:nvPr/>
      </p:nvGrpSpPr>
      <p:grpSpPr>
        <a:xfrm>
          <a:off x="0" y="0"/>
          <a:ext cx="0" cy="0"/>
          <a:chOff x="0" y="0"/>
          <a:chExt cx="0" cy="0"/>
        </a:xfrm>
      </p:grpSpPr>
      <p:sp>
        <p:nvSpPr>
          <p:cNvPr id="919" name="Google Shape;919;p13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36"/>
          <p:cNvSpPr txBox="1"/>
          <p:nvPr>
            <p:ph type="title"/>
          </p:nvPr>
        </p:nvSpPr>
        <p:spPr>
          <a:xfrm>
            <a:off x="3694175" y="612648"/>
            <a:ext cx="4386600" cy="3822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21" name="Google Shape;921;p136"/>
          <p:cNvSpPr txBox="1"/>
          <p:nvPr>
            <p:ph idx="2" type="title"/>
          </p:nvPr>
        </p:nvSpPr>
        <p:spPr>
          <a:xfrm>
            <a:off x="622711" y="61265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922" name="Google Shape;922;p136"/>
          <p:cNvSpPr txBox="1"/>
          <p:nvPr>
            <p:ph idx="3" type="title"/>
          </p:nvPr>
        </p:nvSpPr>
        <p:spPr>
          <a:xfrm>
            <a:off x="621792" y="1664208"/>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23" name="Google Shape;923;p136"/>
          <p:cNvSpPr txBox="1"/>
          <p:nvPr>
            <p:ph idx="4" type="title"/>
          </p:nvPr>
        </p:nvSpPr>
        <p:spPr>
          <a:xfrm>
            <a:off x="621792" y="1929384"/>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924" name="Google Shape;924;p136"/>
          <p:cNvSpPr txBox="1"/>
          <p:nvPr>
            <p:ph idx="5" type="title"/>
          </p:nvPr>
        </p:nvSpPr>
        <p:spPr>
          <a:xfrm>
            <a:off x="621792" y="2734056"/>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25" name="Google Shape;925;p136"/>
          <p:cNvSpPr txBox="1"/>
          <p:nvPr>
            <p:ph idx="6" type="title"/>
          </p:nvPr>
        </p:nvSpPr>
        <p:spPr>
          <a:xfrm>
            <a:off x="621792" y="2999232"/>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926" name="Google Shape;926;p136"/>
          <p:cNvSpPr txBox="1"/>
          <p:nvPr>
            <p:ph idx="7" type="title"/>
          </p:nvPr>
        </p:nvSpPr>
        <p:spPr>
          <a:xfrm>
            <a:off x="621792" y="3803904"/>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27" name="Google Shape;927;p136"/>
          <p:cNvSpPr txBox="1"/>
          <p:nvPr>
            <p:ph idx="8" type="title"/>
          </p:nvPr>
        </p:nvSpPr>
        <p:spPr>
          <a:xfrm>
            <a:off x="621792" y="4069080"/>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 Case Study_Two logos + two points, text">
  <p:cSld name="CUSTOM_5_3">
    <p:spTree>
      <p:nvGrpSpPr>
        <p:cNvPr id="928" name="Shape 928"/>
        <p:cNvGrpSpPr/>
        <p:nvPr/>
      </p:nvGrpSpPr>
      <p:grpSpPr>
        <a:xfrm>
          <a:off x="0" y="0"/>
          <a:ext cx="0" cy="0"/>
          <a:chOff x="0" y="0"/>
          <a:chExt cx="0" cy="0"/>
        </a:xfrm>
      </p:grpSpPr>
      <p:sp>
        <p:nvSpPr>
          <p:cNvPr id="929" name="Google Shape;929;p13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37"/>
          <p:cNvSpPr txBox="1"/>
          <p:nvPr>
            <p:ph type="title"/>
          </p:nvPr>
        </p:nvSpPr>
        <p:spPr>
          <a:xfrm>
            <a:off x="3694175" y="612648"/>
            <a:ext cx="4386600" cy="3822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31" name="Google Shape;931;p137"/>
          <p:cNvSpPr txBox="1"/>
          <p:nvPr>
            <p:ph idx="2" type="title"/>
          </p:nvPr>
        </p:nvSpPr>
        <p:spPr>
          <a:xfrm>
            <a:off x="622711" y="61265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932" name="Google Shape;932;p137"/>
          <p:cNvSpPr txBox="1"/>
          <p:nvPr>
            <p:ph idx="3" type="title"/>
          </p:nvPr>
        </p:nvSpPr>
        <p:spPr>
          <a:xfrm>
            <a:off x="621792" y="2734056"/>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33" name="Google Shape;933;p137"/>
          <p:cNvSpPr txBox="1"/>
          <p:nvPr>
            <p:ph idx="4" type="title"/>
          </p:nvPr>
        </p:nvSpPr>
        <p:spPr>
          <a:xfrm>
            <a:off x="621792" y="2999232"/>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934" name="Google Shape;934;p137"/>
          <p:cNvSpPr txBox="1"/>
          <p:nvPr>
            <p:ph idx="5" type="title"/>
          </p:nvPr>
        </p:nvSpPr>
        <p:spPr>
          <a:xfrm>
            <a:off x="621792" y="3803904"/>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35" name="Google Shape;935;p137"/>
          <p:cNvSpPr txBox="1"/>
          <p:nvPr>
            <p:ph idx="6" type="title"/>
          </p:nvPr>
        </p:nvSpPr>
        <p:spPr>
          <a:xfrm>
            <a:off x="621792" y="4069080"/>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936" name="Google Shape;936;p137"/>
          <p:cNvSpPr txBox="1"/>
          <p:nvPr>
            <p:ph idx="7" type="title"/>
          </p:nvPr>
        </p:nvSpPr>
        <p:spPr>
          <a:xfrm>
            <a:off x="622711" y="160020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Basic three column, five row">
  <p:cSld name="CUSTOM_5_3_1">
    <p:spTree>
      <p:nvGrpSpPr>
        <p:cNvPr id="937" name="Shape 937"/>
        <p:cNvGrpSpPr/>
        <p:nvPr/>
      </p:nvGrpSpPr>
      <p:grpSpPr>
        <a:xfrm>
          <a:off x="0" y="0"/>
          <a:ext cx="0" cy="0"/>
          <a:chOff x="0" y="0"/>
          <a:chExt cx="0" cy="0"/>
        </a:xfrm>
      </p:grpSpPr>
      <p:sp>
        <p:nvSpPr>
          <p:cNvPr id="938" name="Google Shape;938;p13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38"/>
          <p:cNvSpPr txBox="1"/>
          <p:nvPr/>
        </p:nvSpPr>
        <p:spPr>
          <a:xfrm>
            <a:off x="621800" y="615750"/>
            <a:ext cx="2630700" cy="8466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5500">
                <a:solidFill>
                  <a:srgbClr val="001E2B"/>
                </a:solidFill>
                <a:latin typeface="Noto Serif JP"/>
                <a:ea typeface="Noto Serif JP"/>
                <a:cs typeface="Noto Serif JP"/>
                <a:sym typeface="Noto Serif JP"/>
              </a:rPr>
              <a:t>Chart</a:t>
            </a:r>
            <a:endParaRPr sz="5500">
              <a:solidFill>
                <a:srgbClr val="001E2B"/>
              </a:solidFill>
              <a:latin typeface="Noto Serif JP"/>
              <a:ea typeface="Noto Serif JP"/>
              <a:cs typeface="Noto Serif JP"/>
              <a:sym typeface="Noto Serif JP"/>
            </a:endParaRPr>
          </a:p>
        </p:txBody>
      </p:sp>
      <p:sp>
        <p:nvSpPr>
          <p:cNvPr id="940" name="Google Shape;940;p138"/>
          <p:cNvSpPr txBox="1"/>
          <p:nvPr>
            <p:ph type="title"/>
          </p:nvPr>
        </p:nvSpPr>
        <p:spPr>
          <a:xfrm>
            <a:off x="621792" y="1618488"/>
            <a:ext cx="21945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cxnSp>
        <p:nvCxnSpPr>
          <p:cNvPr id="941" name="Google Shape;941;p138"/>
          <p:cNvCxnSpPr/>
          <p:nvPr/>
        </p:nvCxnSpPr>
        <p:spPr>
          <a:xfrm>
            <a:off x="3252625" y="1514325"/>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942" name="Google Shape;942;p138"/>
          <p:cNvCxnSpPr/>
          <p:nvPr/>
        </p:nvCxnSpPr>
        <p:spPr>
          <a:xfrm>
            <a:off x="3252625" y="2172700"/>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943" name="Google Shape;943;p138"/>
          <p:cNvCxnSpPr/>
          <p:nvPr/>
        </p:nvCxnSpPr>
        <p:spPr>
          <a:xfrm>
            <a:off x="5008200" y="853350"/>
            <a:ext cx="0" cy="3294600"/>
          </a:xfrm>
          <a:prstGeom prst="straightConnector1">
            <a:avLst/>
          </a:prstGeom>
          <a:noFill/>
          <a:ln cap="flat" cmpd="sng" w="9525">
            <a:solidFill>
              <a:srgbClr val="001E2B"/>
            </a:solidFill>
            <a:prstDash val="solid"/>
            <a:round/>
            <a:headEnd len="med" w="med" type="none"/>
            <a:tailEnd len="med" w="med" type="none"/>
          </a:ln>
        </p:spPr>
      </p:cxnSp>
      <p:cxnSp>
        <p:nvCxnSpPr>
          <p:cNvPr id="944" name="Google Shape;944;p138"/>
          <p:cNvCxnSpPr/>
          <p:nvPr/>
        </p:nvCxnSpPr>
        <p:spPr>
          <a:xfrm>
            <a:off x="6763975" y="853350"/>
            <a:ext cx="0" cy="3294600"/>
          </a:xfrm>
          <a:prstGeom prst="straightConnector1">
            <a:avLst/>
          </a:prstGeom>
          <a:noFill/>
          <a:ln cap="flat" cmpd="sng" w="9525">
            <a:solidFill>
              <a:srgbClr val="001E2B"/>
            </a:solidFill>
            <a:prstDash val="solid"/>
            <a:round/>
            <a:headEnd len="med" w="med" type="none"/>
            <a:tailEnd len="med" w="med" type="none"/>
          </a:ln>
        </p:spPr>
      </p:cxnSp>
      <p:cxnSp>
        <p:nvCxnSpPr>
          <p:cNvPr id="945" name="Google Shape;945;p138"/>
          <p:cNvCxnSpPr/>
          <p:nvPr/>
        </p:nvCxnSpPr>
        <p:spPr>
          <a:xfrm>
            <a:off x="3252625" y="2831068"/>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946" name="Google Shape;946;p138"/>
          <p:cNvCxnSpPr/>
          <p:nvPr/>
        </p:nvCxnSpPr>
        <p:spPr>
          <a:xfrm>
            <a:off x="3252625" y="3489436"/>
            <a:ext cx="5266800" cy="0"/>
          </a:xfrm>
          <a:prstGeom prst="straightConnector1">
            <a:avLst/>
          </a:prstGeom>
          <a:noFill/>
          <a:ln cap="flat" cmpd="sng" w="9525">
            <a:solidFill>
              <a:srgbClr val="001E2B"/>
            </a:solidFill>
            <a:prstDash val="solid"/>
            <a:round/>
            <a:headEnd len="med" w="med" type="none"/>
            <a:tailEnd len="med" w="med" type="none"/>
          </a:ln>
        </p:spPr>
      </p:cxnSp>
      <p:sp>
        <p:nvSpPr>
          <p:cNvPr id="947" name="Google Shape;947;p138"/>
          <p:cNvSpPr txBox="1"/>
          <p:nvPr>
            <p:ph idx="2" type="title"/>
          </p:nvPr>
        </p:nvSpPr>
        <p:spPr>
          <a:xfrm>
            <a:off x="3467338"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948" name="Google Shape;948;p138"/>
          <p:cNvSpPr txBox="1"/>
          <p:nvPr>
            <p:ph idx="3" type="title"/>
          </p:nvPr>
        </p:nvSpPr>
        <p:spPr>
          <a:xfrm>
            <a:off x="5223080"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949" name="Google Shape;949;p138"/>
          <p:cNvSpPr txBox="1"/>
          <p:nvPr>
            <p:ph idx="4" type="title"/>
          </p:nvPr>
        </p:nvSpPr>
        <p:spPr>
          <a:xfrm>
            <a:off x="6978871"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950" name="Google Shape;950;p138"/>
          <p:cNvSpPr txBox="1"/>
          <p:nvPr>
            <p:ph idx="5" type="title"/>
          </p:nvPr>
        </p:nvSpPr>
        <p:spPr>
          <a:xfrm>
            <a:off x="3467338"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1" name="Google Shape;951;p138"/>
          <p:cNvSpPr txBox="1"/>
          <p:nvPr>
            <p:ph idx="6" type="title"/>
          </p:nvPr>
        </p:nvSpPr>
        <p:spPr>
          <a:xfrm>
            <a:off x="5223080"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2" name="Google Shape;952;p138"/>
          <p:cNvSpPr txBox="1"/>
          <p:nvPr>
            <p:ph idx="7" type="title"/>
          </p:nvPr>
        </p:nvSpPr>
        <p:spPr>
          <a:xfrm>
            <a:off x="6978871"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3" name="Google Shape;953;p138"/>
          <p:cNvSpPr txBox="1"/>
          <p:nvPr>
            <p:ph idx="8" type="title"/>
          </p:nvPr>
        </p:nvSpPr>
        <p:spPr>
          <a:xfrm>
            <a:off x="3467338"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4" name="Google Shape;954;p138"/>
          <p:cNvSpPr txBox="1"/>
          <p:nvPr>
            <p:ph idx="9" type="title"/>
          </p:nvPr>
        </p:nvSpPr>
        <p:spPr>
          <a:xfrm>
            <a:off x="5223080"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5" name="Google Shape;955;p138"/>
          <p:cNvSpPr txBox="1"/>
          <p:nvPr>
            <p:ph idx="13" type="title"/>
          </p:nvPr>
        </p:nvSpPr>
        <p:spPr>
          <a:xfrm>
            <a:off x="6978871"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6" name="Google Shape;956;p138"/>
          <p:cNvSpPr txBox="1"/>
          <p:nvPr>
            <p:ph idx="14" type="title"/>
          </p:nvPr>
        </p:nvSpPr>
        <p:spPr>
          <a:xfrm>
            <a:off x="3467338"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7" name="Google Shape;957;p138"/>
          <p:cNvSpPr txBox="1"/>
          <p:nvPr>
            <p:ph idx="15" type="title"/>
          </p:nvPr>
        </p:nvSpPr>
        <p:spPr>
          <a:xfrm>
            <a:off x="5223080"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8" name="Google Shape;958;p138"/>
          <p:cNvSpPr txBox="1"/>
          <p:nvPr>
            <p:ph idx="16" type="title"/>
          </p:nvPr>
        </p:nvSpPr>
        <p:spPr>
          <a:xfrm>
            <a:off x="6978871"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9" name="Google Shape;959;p138"/>
          <p:cNvSpPr txBox="1"/>
          <p:nvPr>
            <p:ph idx="17" type="title"/>
          </p:nvPr>
        </p:nvSpPr>
        <p:spPr>
          <a:xfrm>
            <a:off x="3467338"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60" name="Google Shape;960;p138"/>
          <p:cNvSpPr txBox="1"/>
          <p:nvPr>
            <p:ph idx="18" type="title"/>
          </p:nvPr>
        </p:nvSpPr>
        <p:spPr>
          <a:xfrm>
            <a:off x="5223080"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61" name="Google Shape;961;p138"/>
          <p:cNvSpPr txBox="1"/>
          <p:nvPr>
            <p:ph idx="19" type="title"/>
          </p:nvPr>
        </p:nvSpPr>
        <p:spPr>
          <a:xfrm>
            <a:off x="6978871"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Full page three column, five row">
  <p:cSld name="CUSTOM_5_3_1_1">
    <p:bg>
      <p:bgPr>
        <a:solidFill>
          <a:schemeClr val="dk1"/>
        </a:solidFill>
      </p:bgPr>
    </p:bg>
    <p:spTree>
      <p:nvGrpSpPr>
        <p:cNvPr id="962" name="Shape 962"/>
        <p:cNvGrpSpPr/>
        <p:nvPr/>
      </p:nvGrpSpPr>
      <p:grpSpPr>
        <a:xfrm>
          <a:off x="0" y="0"/>
          <a:ext cx="0" cy="0"/>
          <a:chOff x="0" y="0"/>
          <a:chExt cx="0" cy="0"/>
        </a:xfrm>
      </p:grpSpPr>
      <p:sp>
        <p:nvSpPr>
          <p:cNvPr id="963" name="Google Shape;963;p13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39"/>
          <p:cNvSpPr/>
          <p:nvPr/>
        </p:nvSpPr>
        <p:spPr>
          <a:xfrm>
            <a:off x="1270875" y="949977"/>
            <a:ext cx="6602232" cy="4193462"/>
          </a:xfrm>
          <a:custGeom>
            <a:rect b="b" l="l" r="r" t="t"/>
            <a:pathLst>
              <a:path extrusionOk="0" h="121532" w="137118">
                <a:moveTo>
                  <a:pt x="0" y="0"/>
                </a:moveTo>
                <a:lnTo>
                  <a:pt x="0" y="121531"/>
                </a:lnTo>
                <a:lnTo>
                  <a:pt x="137117" y="121531"/>
                </a:lnTo>
                <a:lnTo>
                  <a:pt x="137117" y="0"/>
                </a:lnTo>
                <a:close/>
              </a:path>
            </a:pathLst>
          </a:custGeom>
          <a:solidFill>
            <a:srgbClr val="FFFFFF"/>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39"/>
          <p:cNvSpPr/>
          <p:nvPr/>
        </p:nvSpPr>
        <p:spPr>
          <a:xfrm>
            <a:off x="1270883" y="418443"/>
            <a:ext cx="6602232" cy="568254"/>
          </a:xfrm>
          <a:custGeom>
            <a:rect b="b" l="l" r="r" t="t"/>
            <a:pathLst>
              <a:path extrusionOk="0" h="11759" w="137118">
                <a:moveTo>
                  <a:pt x="3038" y="1"/>
                </a:moveTo>
                <a:cubicBezTo>
                  <a:pt x="1367" y="1"/>
                  <a:pt x="0" y="1368"/>
                  <a:pt x="0" y="3039"/>
                </a:cubicBezTo>
                <a:lnTo>
                  <a:pt x="0" y="11759"/>
                </a:lnTo>
                <a:lnTo>
                  <a:pt x="137117" y="11759"/>
                </a:lnTo>
                <a:lnTo>
                  <a:pt x="137117" y="3039"/>
                </a:lnTo>
                <a:cubicBezTo>
                  <a:pt x="137117" y="1368"/>
                  <a:pt x="135750" y="1"/>
                  <a:pt x="134079" y="1"/>
                </a:cubicBezTo>
                <a:close/>
              </a:path>
            </a:pathLst>
          </a:custGeom>
          <a:solidFill>
            <a:srgbClr val="00ED64"/>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39"/>
          <p:cNvSpPr/>
          <p:nvPr/>
        </p:nvSpPr>
        <p:spPr>
          <a:xfrm>
            <a:off x="5659402" y="418448"/>
            <a:ext cx="48" cy="4725061"/>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39"/>
          <p:cNvSpPr/>
          <p:nvPr/>
        </p:nvSpPr>
        <p:spPr>
          <a:xfrm>
            <a:off x="3473900" y="418448"/>
            <a:ext cx="48" cy="4725061"/>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39"/>
          <p:cNvSpPr/>
          <p:nvPr/>
        </p:nvSpPr>
        <p:spPr>
          <a:xfrm>
            <a:off x="1270883" y="1803033"/>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39"/>
          <p:cNvSpPr/>
          <p:nvPr/>
        </p:nvSpPr>
        <p:spPr>
          <a:xfrm>
            <a:off x="1270883" y="2647290"/>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39"/>
          <p:cNvSpPr/>
          <p:nvPr/>
        </p:nvSpPr>
        <p:spPr>
          <a:xfrm>
            <a:off x="1270883" y="3473956"/>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39"/>
          <p:cNvSpPr/>
          <p:nvPr/>
        </p:nvSpPr>
        <p:spPr>
          <a:xfrm>
            <a:off x="1270883" y="4318212"/>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39"/>
          <p:cNvSpPr/>
          <p:nvPr/>
        </p:nvSpPr>
        <p:spPr>
          <a:xfrm>
            <a:off x="1270883" y="5143380"/>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39"/>
          <p:cNvSpPr txBox="1"/>
          <p:nvPr>
            <p:ph type="title"/>
          </p:nvPr>
        </p:nvSpPr>
        <p:spPr>
          <a:xfrm>
            <a:off x="5886101"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74" name="Google Shape;974;p139"/>
          <p:cNvSpPr txBox="1"/>
          <p:nvPr>
            <p:ph idx="2" type="title"/>
          </p:nvPr>
        </p:nvSpPr>
        <p:spPr>
          <a:xfrm>
            <a:off x="3694200"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75" name="Google Shape;975;p139"/>
          <p:cNvSpPr txBox="1"/>
          <p:nvPr>
            <p:ph idx="3" type="title"/>
          </p:nvPr>
        </p:nvSpPr>
        <p:spPr>
          <a:xfrm>
            <a:off x="1498050"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76" name="Google Shape;976;p139"/>
          <p:cNvSpPr txBox="1"/>
          <p:nvPr>
            <p:ph idx="4" type="title"/>
          </p:nvPr>
        </p:nvSpPr>
        <p:spPr>
          <a:xfrm>
            <a:off x="5886101"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77" name="Google Shape;977;p139"/>
          <p:cNvSpPr txBox="1"/>
          <p:nvPr>
            <p:ph idx="5" type="title"/>
          </p:nvPr>
        </p:nvSpPr>
        <p:spPr>
          <a:xfrm>
            <a:off x="3694200"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78" name="Google Shape;978;p139"/>
          <p:cNvSpPr txBox="1"/>
          <p:nvPr>
            <p:ph idx="6" type="title"/>
          </p:nvPr>
        </p:nvSpPr>
        <p:spPr>
          <a:xfrm>
            <a:off x="1498050"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79" name="Google Shape;979;p139"/>
          <p:cNvSpPr txBox="1"/>
          <p:nvPr>
            <p:ph idx="7" type="title"/>
          </p:nvPr>
        </p:nvSpPr>
        <p:spPr>
          <a:xfrm>
            <a:off x="5886101"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0" name="Google Shape;980;p139"/>
          <p:cNvSpPr txBox="1"/>
          <p:nvPr>
            <p:ph idx="8" type="title"/>
          </p:nvPr>
        </p:nvSpPr>
        <p:spPr>
          <a:xfrm>
            <a:off x="3694200"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1" name="Google Shape;981;p139"/>
          <p:cNvSpPr txBox="1"/>
          <p:nvPr>
            <p:ph idx="9" type="title"/>
          </p:nvPr>
        </p:nvSpPr>
        <p:spPr>
          <a:xfrm>
            <a:off x="1498050"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2" name="Google Shape;982;p139"/>
          <p:cNvSpPr txBox="1"/>
          <p:nvPr>
            <p:ph idx="13" type="title"/>
          </p:nvPr>
        </p:nvSpPr>
        <p:spPr>
          <a:xfrm>
            <a:off x="5886101"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3" name="Google Shape;983;p139"/>
          <p:cNvSpPr txBox="1"/>
          <p:nvPr>
            <p:ph idx="14" type="title"/>
          </p:nvPr>
        </p:nvSpPr>
        <p:spPr>
          <a:xfrm>
            <a:off x="3694200"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4" name="Google Shape;984;p139"/>
          <p:cNvSpPr txBox="1"/>
          <p:nvPr>
            <p:ph idx="15" type="title"/>
          </p:nvPr>
        </p:nvSpPr>
        <p:spPr>
          <a:xfrm>
            <a:off x="1498050"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5" name="Google Shape;985;p139"/>
          <p:cNvSpPr txBox="1"/>
          <p:nvPr>
            <p:ph idx="16" type="title"/>
          </p:nvPr>
        </p:nvSpPr>
        <p:spPr>
          <a:xfrm>
            <a:off x="5886101"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6" name="Google Shape;986;p139"/>
          <p:cNvSpPr txBox="1"/>
          <p:nvPr>
            <p:ph idx="17" type="title"/>
          </p:nvPr>
        </p:nvSpPr>
        <p:spPr>
          <a:xfrm>
            <a:off x="3694200"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7" name="Google Shape;987;p139"/>
          <p:cNvSpPr txBox="1"/>
          <p:nvPr>
            <p:ph idx="18" type="title"/>
          </p:nvPr>
        </p:nvSpPr>
        <p:spPr>
          <a:xfrm>
            <a:off x="1498050"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8" name="Google Shape;988;p139"/>
          <p:cNvSpPr txBox="1"/>
          <p:nvPr>
            <p:ph idx="19" type="title"/>
          </p:nvPr>
        </p:nvSpPr>
        <p:spPr>
          <a:xfrm>
            <a:off x="5886101"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9" name="Google Shape;989;p139"/>
          <p:cNvSpPr txBox="1"/>
          <p:nvPr>
            <p:ph idx="20" type="title"/>
          </p:nvPr>
        </p:nvSpPr>
        <p:spPr>
          <a:xfrm>
            <a:off x="3694200"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90" name="Google Shape;990;p139"/>
          <p:cNvSpPr txBox="1"/>
          <p:nvPr>
            <p:ph idx="21" type="title"/>
          </p:nvPr>
        </p:nvSpPr>
        <p:spPr>
          <a:xfrm>
            <a:off x="1498050"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Three column, five row + title">
  <p:cSld name="CUSTOM_5_3_1_1_1">
    <p:bg>
      <p:bgPr>
        <a:solidFill>
          <a:schemeClr val="dk1"/>
        </a:solidFill>
      </p:bgPr>
    </p:bg>
    <p:spTree>
      <p:nvGrpSpPr>
        <p:cNvPr id="991" name="Shape 991"/>
        <p:cNvGrpSpPr/>
        <p:nvPr/>
      </p:nvGrpSpPr>
      <p:grpSpPr>
        <a:xfrm>
          <a:off x="0" y="0"/>
          <a:ext cx="0" cy="0"/>
          <a:chOff x="0" y="0"/>
          <a:chExt cx="0" cy="0"/>
        </a:xfrm>
      </p:grpSpPr>
      <p:sp>
        <p:nvSpPr>
          <p:cNvPr id="992" name="Google Shape;992;p14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40"/>
          <p:cNvSpPr/>
          <p:nvPr/>
        </p:nvSpPr>
        <p:spPr>
          <a:xfrm>
            <a:off x="1270875" y="2556375"/>
            <a:ext cx="6602232" cy="2587112"/>
          </a:xfrm>
          <a:custGeom>
            <a:rect b="b" l="l" r="r" t="t"/>
            <a:pathLst>
              <a:path extrusionOk="0" h="121532" w="137118">
                <a:moveTo>
                  <a:pt x="0" y="0"/>
                </a:moveTo>
                <a:lnTo>
                  <a:pt x="0" y="121531"/>
                </a:lnTo>
                <a:lnTo>
                  <a:pt x="137117" y="121531"/>
                </a:lnTo>
                <a:lnTo>
                  <a:pt x="137117" y="0"/>
                </a:lnTo>
                <a:close/>
              </a:path>
            </a:pathLst>
          </a:custGeom>
          <a:solidFill>
            <a:srgbClr val="FFFFFF"/>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40"/>
          <p:cNvSpPr/>
          <p:nvPr/>
        </p:nvSpPr>
        <p:spPr>
          <a:xfrm>
            <a:off x="1270883" y="2007718"/>
            <a:ext cx="6602232" cy="548646"/>
          </a:xfrm>
          <a:custGeom>
            <a:rect b="b" l="l" r="r" t="t"/>
            <a:pathLst>
              <a:path extrusionOk="0" h="11759" w="137118">
                <a:moveTo>
                  <a:pt x="3038" y="1"/>
                </a:moveTo>
                <a:cubicBezTo>
                  <a:pt x="1367" y="1"/>
                  <a:pt x="0" y="1368"/>
                  <a:pt x="0" y="3039"/>
                </a:cubicBezTo>
                <a:lnTo>
                  <a:pt x="0" y="11759"/>
                </a:lnTo>
                <a:lnTo>
                  <a:pt x="137117" y="11759"/>
                </a:lnTo>
                <a:lnTo>
                  <a:pt x="137117" y="3039"/>
                </a:lnTo>
                <a:cubicBezTo>
                  <a:pt x="137117" y="1368"/>
                  <a:pt x="135750" y="1"/>
                  <a:pt x="134079" y="1"/>
                </a:cubicBezTo>
                <a:close/>
              </a:path>
            </a:pathLst>
          </a:custGeom>
          <a:solidFill>
            <a:srgbClr val="00ED64"/>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40"/>
          <p:cNvSpPr/>
          <p:nvPr/>
        </p:nvSpPr>
        <p:spPr>
          <a:xfrm>
            <a:off x="5659402" y="2007725"/>
            <a:ext cx="48" cy="3176437"/>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40"/>
          <p:cNvSpPr/>
          <p:nvPr/>
        </p:nvSpPr>
        <p:spPr>
          <a:xfrm>
            <a:off x="3473900" y="2007725"/>
            <a:ext cx="48" cy="3176437"/>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40"/>
          <p:cNvSpPr/>
          <p:nvPr/>
        </p:nvSpPr>
        <p:spPr>
          <a:xfrm>
            <a:off x="1270875" y="3075905"/>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40"/>
          <p:cNvSpPr/>
          <p:nvPr/>
        </p:nvSpPr>
        <p:spPr>
          <a:xfrm>
            <a:off x="1270875" y="3597067"/>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40"/>
          <p:cNvSpPr/>
          <p:nvPr/>
        </p:nvSpPr>
        <p:spPr>
          <a:xfrm>
            <a:off x="1270883" y="4118229"/>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40"/>
          <p:cNvSpPr/>
          <p:nvPr/>
        </p:nvSpPr>
        <p:spPr>
          <a:xfrm>
            <a:off x="1270883" y="4639389"/>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40"/>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002" name="Google Shape;1002;p140"/>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003" name="Google Shape;1003;p140"/>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1004" name="Google Shape;1004;p140"/>
          <p:cNvSpPr txBox="1"/>
          <p:nvPr>
            <p:ph idx="3" type="title"/>
          </p:nvPr>
        </p:nvSpPr>
        <p:spPr>
          <a:xfrm>
            <a:off x="5886101"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005" name="Google Shape;1005;p140"/>
          <p:cNvSpPr txBox="1"/>
          <p:nvPr>
            <p:ph idx="4" type="title"/>
          </p:nvPr>
        </p:nvSpPr>
        <p:spPr>
          <a:xfrm>
            <a:off x="3694200"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006" name="Google Shape;1006;p140"/>
          <p:cNvSpPr txBox="1"/>
          <p:nvPr>
            <p:ph idx="5" type="title"/>
          </p:nvPr>
        </p:nvSpPr>
        <p:spPr>
          <a:xfrm>
            <a:off x="1498050"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007" name="Google Shape;1007;p140"/>
          <p:cNvSpPr txBox="1"/>
          <p:nvPr>
            <p:ph idx="6" type="title"/>
          </p:nvPr>
        </p:nvSpPr>
        <p:spPr>
          <a:xfrm>
            <a:off x="5886101"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08" name="Google Shape;1008;p140"/>
          <p:cNvSpPr txBox="1"/>
          <p:nvPr>
            <p:ph idx="7" type="title"/>
          </p:nvPr>
        </p:nvSpPr>
        <p:spPr>
          <a:xfrm>
            <a:off x="3694200"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09" name="Google Shape;1009;p140"/>
          <p:cNvSpPr txBox="1"/>
          <p:nvPr>
            <p:ph idx="8" type="title"/>
          </p:nvPr>
        </p:nvSpPr>
        <p:spPr>
          <a:xfrm>
            <a:off x="1498050"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0" name="Google Shape;1010;p140"/>
          <p:cNvSpPr txBox="1"/>
          <p:nvPr>
            <p:ph idx="9" type="title"/>
          </p:nvPr>
        </p:nvSpPr>
        <p:spPr>
          <a:xfrm>
            <a:off x="5886101"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1" name="Google Shape;1011;p140"/>
          <p:cNvSpPr txBox="1"/>
          <p:nvPr>
            <p:ph idx="13" type="title"/>
          </p:nvPr>
        </p:nvSpPr>
        <p:spPr>
          <a:xfrm>
            <a:off x="3694200"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2" name="Google Shape;1012;p140"/>
          <p:cNvSpPr txBox="1"/>
          <p:nvPr>
            <p:ph idx="14" type="title"/>
          </p:nvPr>
        </p:nvSpPr>
        <p:spPr>
          <a:xfrm>
            <a:off x="1498050"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3" name="Google Shape;1013;p140"/>
          <p:cNvSpPr txBox="1"/>
          <p:nvPr>
            <p:ph idx="15" type="title"/>
          </p:nvPr>
        </p:nvSpPr>
        <p:spPr>
          <a:xfrm>
            <a:off x="5886101"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4" name="Google Shape;1014;p140"/>
          <p:cNvSpPr txBox="1"/>
          <p:nvPr>
            <p:ph idx="16" type="title"/>
          </p:nvPr>
        </p:nvSpPr>
        <p:spPr>
          <a:xfrm>
            <a:off x="3694200"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5" name="Google Shape;1015;p140"/>
          <p:cNvSpPr txBox="1"/>
          <p:nvPr>
            <p:ph idx="17" type="title"/>
          </p:nvPr>
        </p:nvSpPr>
        <p:spPr>
          <a:xfrm>
            <a:off x="1498050"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6" name="Google Shape;1016;p140"/>
          <p:cNvSpPr txBox="1"/>
          <p:nvPr>
            <p:ph idx="18" type="title"/>
          </p:nvPr>
        </p:nvSpPr>
        <p:spPr>
          <a:xfrm>
            <a:off x="5886101"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7" name="Google Shape;1017;p140"/>
          <p:cNvSpPr txBox="1"/>
          <p:nvPr>
            <p:ph idx="19" type="title"/>
          </p:nvPr>
        </p:nvSpPr>
        <p:spPr>
          <a:xfrm>
            <a:off x="3694200"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8" name="Google Shape;1018;p140"/>
          <p:cNvSpPr txBox="1"/>
          <p:nvPr>
            <p:ph idx="20" type="title"/>
          </p:nvPr>
        </p:nvSpPr>
        <p:spPr>
          <a:xfrm>
            <a:off x="1498050"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9" name="Google Shape;1019;p140"/>
          <p:cNvSpPr txBox="1"/>
          <p:nvPr>
            <p:ph idx="21" type="title"/>
          </p:nvPr>
        </p:nvSpPr>
        <p:spPr>
          <a:xfrm>
            <a:off x="5886101"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20" name="Google Shape;1020;p140"/>
          <p:cNvSpPr txBox="1"/>
          <p:nvPr>
            <p:ph idx="22" type="title"/>
          </p:nvPr>
        </p:nvSpPr>
        <p:spPr>
          <a:xfrm>
            <a:off x="3694200"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21" name="Google Shape;1021;p140"/>
          <p:cNvSpPr txBox="1"/>
          <p:nvPr>
            <p:ph idx="23" type="title"/>
          </p:nvPr>
        </p:nvSpPr>
        <p:spPr>
          <a:xfrm>
            <a:off x="1498050"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vertical bar chart:: Light">
  <p:cSld name="CUSTOM_5_3_1_1_1_1">
    <p:bg>
      <p:bgPr>
        <a:solidFill>
          <a:schemeClr val="lt1"/>
        </a:solidFill>
      </p:bgPr>
    </p:bg>
    <p:spTree>
      <p:nvGrpSpPr>
        <p:cNvPr id="1022" name="Shape 1022"/>
        <p:cNvGrpSpPr/>
        <p:nvPr/>
      </p:nvGrpSpPr>
      <p:grpSpPr>
        <a:xfrm>
          <a:off x="0" y="0"/>
          <a:ext cx="0" cy="0"/>
          <a:chOff x="0" y="0"/>
          <a:chExt cx="0" cy="0"/>
        </a:xfrm>
      </p:grpSpPr>
      <p:sp>
        <p:nvSpPr>
          <p:cNvPr id="1023" name="Google Shape;1023;p14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41"/>
          <p:cNvSpPr txBox="1"/>
          <p:nvPr>
            <p:ph type="title"/>
          </p:nvPr>
        </p:nvSpPr>
        <p:spPr>
          <a:xfrm>
            <a:off x="621792" y="1618488"/>
            <a:ext cx="3072300" cy="65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1025" name="Google Shape;1025;p141"/>
          <p:cNvSpPr txBox="1"/>
          <p:nvPr>
            <p:ph idx="2" type="title"/>
          </p:nvPr>
        </p:nvSpPr>
        <p:spPr>
          <a:xfrm>
            <a:off x="619213" y="612648"/>
            <a:ext cx="5706000" cy="877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hree speakers: Dark 1">
  <p:cSld name="CUSTOM_6_1_1_1">
    <p:bg>
      <p:bgPr>
        <a:solidFill>
          <a:schemeClr val="dk1"/>
        </a:solidFill>
      </p:bgPr>
    </p:bg>
    <p:spTree>
      <p:nvGrpSpPr>
        <p:cNvPr id="74" name="Shape 74"/>
        <p:cNvGrpSpPr/>
        <p:nvPr/>
      </p:nvGrpSpPr>
      <p:grpSpPr>
        <a:xfrm>
          <a:off x="0" y="0"/>
          <a:ext cx="0" cy="0"/>
          <a:chOff x="0" y="0"/>
          <a:chExt cx="0" cy="0"/>
        </a:xfrm>
      </p:grpSpPr>
      <p:pic>
        <p:nvPicPr>
          <p:cNvPr id="75" name="Google Shape;75;p16"/>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76" name="Google Shape;76;p16"/>
          <p:cNvPicPr preferRelativeResize="0"/>
          <p:nvPr/>
        </p:nvPicPr>
        <p:blipFill rotWithShape="1">
          <a:blip r:embed="rId3">
            <a:alphaModFix/>
          </a:blip>
          <a:srcRect b="0" l="30016" r="0" t="36768"/>
          <a:stretch/>
        </p:blipFill>
        <p:spPr>
          <a:xfrm rot="5400000">
            <a:off x="4786450" y="193250"/>
            <a:ext cx="4598425" cy="4154775"/>
          </a:xfrm>
          <a:prstGeom prst="rect">
            <a:avLst/>
          </a:prstGeom>
          <a:noFill/>
          <a:ln>
            <a:noFill/>
          </a:ln>
        </p:spPr>
      </p:pic>
      <p:sp>
        <p:nvSpPr>
          <p:cNvPr id="77" name="Google Shape;77;p16"/>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16"/>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79" name="Google Shape;79;p16"/>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80" name="Google Shape;80;p16"/>
          <p:cNvSpPr/>
          <p:nvPr>
            <p:ph idx="3" type="pic"/>
          </p:nvPr>
        </p:nvSpPr>
        <p:spPr>
          <a:xfrm>
            <a:off x="1060638" y="3705540"/>
            <a:ext cx="658500" cy="658500"/>
          </a:xfrm>
          <a:prstGeom prst="ellipse">
            <a:avLst/>
          </a:prstGeom>
          <a:noFill/>
          <a:ln>
            <a:noFill/>
          </a:ln>
        </p:spPr>
      </p:sp>
      <p:sp>
        <p:nvSpPr>
          <p:cNvPr id="81" name="Google Shape;81;p16"/>
          <p:cNvSpPr/>
          <p:nvPr>
            <p:ph idx="4" type="pic"/>
          </p:nvPr>
        </p:nvSpPr>
        <p:spPr>
          <a:xfrm>
            <a:off x="2048190" y="3705540"/>
            <a:ext cx="658500" cy="658500"/>
          </a:xfrm>
          <a:prstGeom prst="ellipse">
            <a:avLst/>
          </a:prstGeom>
          <a:noFill/>
          <a:ln>
            <a:noFill/>
          </a:ln>
        </p:spPr>
      </p:sp>
      <p:sp>
        <p:nvSpPr>
          <p:cNvPr id="82" name="Google Shape;82;p16"/>
          <p:cNvSpPr/>
          <p:nvPr>
            <p:ph idx="5" type="pic"/>
          </p:nvPr>
        </p:nvSpPr>
        <p:spPr>
          <a:xfrm>
            <a:off x="3054030" y="3705540"/>
            <a:ext cx="658500" cy="658500"/>
          </a:xfrm>
          <a:prstGeom prst="ellipse">
            <a:avLst/>
          </a:prstGeom>
          <a:noFill/>
          <a:ln>
            <a:noFill/>
          </a:ln>
        </p:spPr>
      </p:sp>
      <p:sp>
        <p:nvSpPr>
          <p:cNvPr id="83" name="Google Shape;83;p16"/>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4" name="Google Shape;84;p16"/>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vertical bar chart: Dark">
  <p:cSld name="CUSTOM_5_3_1_1_1_1_1">
    <p:bg>
      <p:bgPr>
        <a:solidFill>
          <a:schemeClr val="dk1"/>
        </a:solidFill>
      </p:bgPr>
    </p:bg>
    <p:spTree>
      <p:nvGrpSpPr>
        <p:cNvPr id="1026" name="Shape 1026"/>
        <p:cNvGrpSpPr/>
        <p:nvPr/>
      </p:nvGrpSpPr>
      <p:grpSpPr>
        <a:xfrm>
          <a:off x="0" y="0"/>
          <a:ext cx="0" cy="0"/>
          <a:chOff x="0" y="0"/>
          <a:chExt cx="0" cy="0"/>
        </a:xfrm>
      </p:grpSpPr>
      <p:sp>
        <p:nvSpPr>
          <p:cNvPr id="1027" name="Google Shape;1027;p14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42"/>
          <p:cNvSpPr txBox="1"/>
          <p:nvPr>
            <p:ph type="title"/>
          </p:nvPr>
        </p:nvSpPr>
        <p:spPr>
          <a:xfrm>
            <a:off x="621792" y="1618488"/>
            <a:ext cx="3072300" cy="65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9pPr>
          </a:lstStyle>
          <a:p/>
        </p:txBody>
      </p:sp>
      <p:sp>
        <p:nvSpPr>
          <p:cNvPr id="1029" name="Google Shape;1029;p142"/>
          <p:cNvSpPr txBox="1"/>
          <p:nvPr>
            <p:ph idx="2" type="title"/>
          </p:nvPr>
        </p:nvSpPr>
        <p:spPr>
          <a:xfrm>
            <a:off x="619213" y="612648"/>
            <a:ext cx="5706000" cy="877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horizontal bar chart: Light">
  <p:cSld name="CUSTOM_5_3_1_1_1_1_1_1">
    <p:bg>
      <p:bgPr>
        <a:solidFill>
          <a:schemeClr val="lt1"/>
        </a:solidFill>
      </p:bgPr>
    </p:bg>
    <p:spTree>
      <p:nvGrpSpPr>
        <p:cNvPr id="1030" name="Shape 1030"/>
        <p:cNvGrpSpPr/>
        <p:nvPr/>
      </p:nvGrpSpPr>
      <p:grpSpPr>
        <a:xfrm>
          <a:off x="0" y="0"/>
          <a:ext cx="0" cy="0"/>
          <a:chOff x="0" y="0"/>
          <a:chExt cx="0" cy="0"/>
        </a:xfrm>
      </p:grpSpPr>
      <p:sp>
        <p:nvSpPr>
          <p:cNvPr id="1031" name="Google Shape;1031;p14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43"/>
          <p:cNvSpPr txBox="1"/>
          <p:nvPr>
            <p:ph type="title"/>
          </p:nvPr>
        </p:nvSpPr>
        <p:spPr>
          <a:xfrm>
            <a:off x="4133142" y="1344168"/>
            <a:ext cx="3950100" cy="6585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1033" name="Google Shape;1033;p143"/>
          <p:cNvSpPr txBox="1"/>
          <p:nvPr>
            <p:ph idx="2" type="title"/>
          </p:nvPr>
        </p:nvSpPr>
        <p:spPr>
          <a:xfrm>
            <a:off x="621792" y="612648"/>
            <a:ext cx="30723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1034" name="Google Shape;1034;p143"/>
          <p:cNvSpPr txBox="1"/>
          <p:nvPr>
            <p:ph idx="3" type="title"/>
          </p:nvPr>
        </p:nvSpPr>
        <p:spPr>
          <a:xfrm>
            <a:off x="621802" y="276150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1035" name="Google Shape;1035;p143"/>
          <p:cNvSpPr txBox="1"/>
          <p:nvPr>
            <p:ph idx="4" type="title"/>
          </p:nvPr>
        </p:nvSpPr>
        <p:spPr>
          <a:xfrm>
            <a:off x="621802" y="3410712"/>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1036" name="Google Shape;1036;p143"/>
          <p:cNvSpPr txBox="1"/>
          <p:nvPr>
            <p:ph idx="5" type="title"/>
          </p:nvPr>
        </p:nvSpPr>
        <p:spPr>
          <a:xfrm>
            <a:off x="621802" y="406908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horizontal bar chart: Dark">
  <p:cSld name="CUSTOM_5_3_1_1_1_1_1_1_1">
    <p:bg>
      <p:bgPr>
        <a:solidFill>
          <a:schemeClr val="dk1"/>
        </a:solidFill>
      </p:bgPr>
    </p:bg>
    <p:spTree>
      <p:nvGrpSpPr>
        <p:cNvPr id="1037" name="Shape 1037"/>
        <p:cNvGrpSpPr/>
        <p:nvPr/>
      </p:nvGrpSpPr>
      <p:grpSpPr>
        <a:xfrm>
          <a:off x="0" y="0"/>
          <a:ext cx="0" cy="0"/>
          <a:chOff x="0" y="0"/>
          <a:chExt cx="0" cy="0"/>
        </a:xfrm>
      </p:grpSpPr>
      <p:sp>
        <p:nvSpPr>
          <p:cNvPr id="1038" name="Google Shape;1038;p144"/>
          <p:cNvSpPr txBox="1"/>
          <p:nvPr>
            <p:ph type="title"/>
          </p:nvPr>
        </p:nvSpPr>
        <p:spPr>
          <a:xfrm>
            <a:off x="4133142" y="1344168"/>
            <a:ext cx="3950100" cy="6585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9pPr>
          </a:lstStyle>
          <a:p/>
        </p:txBody>
      </p:sp>
      <p:sp>
        <p:nvSpPr>
          <p:cNvPr id="1039" name="Google Shape;1039;p144"/>
          <p:cNvSpPr txBox="1"/>
          <p:nvPr>
            <p:ph idx="2" type="title"/>
          </p:nvPr>
        </p:nvSpPr>
        <p:spPr>
          <a:xfrm>
            <a:off x="621792" y="612648"/>
            <a:ext cx="30723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1040" name="Google Shape;1040;p144"/>
          <p:cNvSpPr txBox="1"/>
          <p:nvPr>
            <p:ph idx="3" type="title"/>
          </p:nvPr>
        </p:nvSpPr>
        <p:spPr>
          <a:xfrm>
            <a:off x="621802" y="276150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1041" name="Google Shape;1041;p144"/>
          <p:cNvSpPr txBox="1"/>
          <p:nvPr>
            <p:ph idx="4" type="title"/>
          </p:nvPr>
        </p:nvSpPr>
        <p:spPr>
          <a:xfrm>
            <a:off x="621802" y="3410712"/>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1042" name="Google Shape;1042;p144"/>
          <p:cNvSpPr txBox="1"/>
          <p:nvPr>
            <p:ph idx="5" type="title"/>
          </p:nvPr>
        </p:nvSpPr>
        <p:spPr>
          <a:xfrm>
            <a:off x="621802" y="406908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1043" name="Google Shape;1043;p14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Organization chart 1">
  <p:cSld name="CUSTOM_5_3_1_1_1_1_1_1_1_2">
    <p:bg>
      <p:bgPr>
        <a:solidFill>
          <a:schemeClr val="dk1"/>
        </a:solidFill>
      </p:bgPr>
    </p:bg>
    <p:spTree>
      <p:nvGrpSpPr>
        <p:cNvPr id="1044" name="Shape 1044"/>
        <p:cNvGrpSpPr/>
        <p:nvPr/>
      </p:nvGrpSpPr>
      <p:grpSpPr>
        <a:xfrm>
          <a:off x="0" y="0"/>
          <a:ext cx="0" cy="0"/>
          <a:chOff x="0" y="0"/>
          <a:chExt cx="0" cy="0"/>
        </a:xfrm>
      </p:grpSpPr>
      <p:sp>
        <p:nvSpPr>
          <p:cNvPr id="1045" name="Google Shape;1045;p14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45"/>
          <p:cNvSpPr/>
          <p:nvPr/>
        </p:nvSpPr>
        <p:spPr>
          <a:xfrm>
            <a:off x="1059850" y="912425"/>
            <a:ext cx="6645485" cy="3318686"/>
          </a:xfrm>
          <a:custGeom>
            <a:rect b="b" l="l" r="r" t="t"/>
            <a:pathLst>
              <a:path extrusionOk="0" h="130349" w="289469">
                <a:moveTo>
                  <a:pt x="0" y="0"/>
                </a:moveTo>
                <a:lnTo>
                  <a:pt x="0" y="130349"/>
                </a:lnTo>
                <a:lnTo>
                  <a:pt x="289469" y="130349"/>
                </a:lnTo>
              </a:path>
            </a:pathLst>
          </a:custGeom>
          <a:noFill/>
          <a:ln cap="flat" cmpd="sng" w="9525">
            <a:solidFill>
              <a:schemeClr val="lt1"/>
            </a:solidFill>
            <a:prstDash val="dash"/>
            <a:round/>
            <a:headEnd len="med" w="med" type="triangle"/>
            <a:tailEnd len="med" w="med" type="triangle"/>
          </a:ln>
        </p:spPr>
      </p:sp>
      <p:sp>
        <p:nvSpPr>
          <p:cNvPr id="1047" name="Google Shape;1047;p145"/>
          <p:cNvSpPr/>
          <p:nvPr/>
        </p:nvSpPr>
        <p:spPr>
          <a:xfrm>
            <a:off x="1289313"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45"/>
          <p:cNvSpPr/>
          <p:nvPr/>
        </p:nvSpPr>
        <p:spPr>
          <a:xfrm>
            <a:off x="1289313"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45"/>
          <p:cNvSpPr/>
          <p:nvPr/>
        </p:nvSpPr>
        <p:spPr>
          <a:xfrm>
            <a:off x="1289313"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45"/>
          <p:cNvSpPr/>
          <p:nvPr/>
        </p:nvSpPr>
        <p:spPr>
          <a:xfrm>
            <a:off x="3480050"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145"/>
          <p:cNvSpPr/>
          <p:nvPr/>
        </p:nvSpPr>
        <p:spPr>
          <a:xfrm>
            <a:off x="3480050"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45"/>
          <p:cNvSpPr/>
          <p:nvPr/>
        </p:nvSpPr>
        <p:spPr>
          <a:xfrm>
            <a:off x="3480050"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45"/>
          <p:cNvSpPr/>
          <p:nvPr/>
        </p:nvSpPr>
        <p:spPr>
          <a:xfrm>
            <a:off x="5675494"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45"/>
          <p:cNvSpPr/>
          <p:nvPr/>
        </p:nvSpPr>
        <p:spPr>
          <a:xfrm>
            <a:off x="5675494"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45"/>
          <p:cNvSpPr/>
          <p:nvPr/>
        </p:nvSpPr>
        <p:spPr>
          <a:xfrm>
            <a:off x="5675494"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45"/>
          <p:cNvSpPr txBox="1"/>
          <p:nvPr>
            <p:ph type="title"/>
          </p:nvPr>
        </p:nvSpPr>
        <p:spPr>
          <a:xfrm>
            <a:off x="1303050"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57" name="Google Shape;1057;p145"/>
          <p:cNvSpPr txBox="1"/>
          <p:nvPr>
            <p:ph idx="2" type="title"/>
          </p:nvPr>
        </p:nvSpPr>
        <p:spPr>
          <a:xfrm>
            <a:off x="3479322"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58" name="Google Shape;1058;p145"/>
          <p:cNvSpPr txBox="1"/>
          <p:nvPr>
            <p:ph idx="3" type="title"/>
          </p:nvPr>
        </p:nvSpPr>
        <p:spPr>
          <a:xfrm>
            <a:off x="5664738"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59" name="Google Shape;1059;p145"/>
          <p:cNvSpPr txBox="1"/>
          <p:nvPr>
            <p:ph idx="4" type="title"/>
          </p:nvPr>
        </p:nvSpPr>
        <p:spPr>
          <a:xfrm rot="-5400000">
            <a:off x="347484" y="3490746"/>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60" name="Google Shape;1060;p145"/>
          <p:cNvSpPr txBox="1"/>
          <p:nvPr>
            <p:ph idx="5" type="title"/>
          </p:nvPr>
        </p:nvSpPr>
        <p:spPr>
          <a:xfrm rot="-5400000">
            <a:off x="347484" y="2420898"/>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61" name="Google Shape;1061;p145"/>
          <p:cNvSpPr txBox="1"/>
          <p:nvPr>
            <p:ph idx="6" type="title"/>
          </p:nvPr>
        </p:nvSpPr>
        <p:spPr>
          <a:xfrm rot="-5400000">
            <a:off x="347484" y="1341906"/>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62" name="Google Shape;1062;p145"/>
          <p:cNvSpPr txBox="1"/>
          <p:nvPr>
            <p:ph idx="7" type="title"/>
          </p:nvPr>
        </p:nvSpPr>
        <p:spPr>
          <a:xfrm>
            <a:off x="7845552" y="4178808"/>
            <a:ext cx="621900" cy="1554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ctr">
              <a:lnSpc>
                <a:spcPct val="100000"/>
              </a:lnSpc>
              <a:spcBef>
                <a:spcPts val="1500"/>
              </a:spcBef>
              <a:spcAft>
                <a:spcPts val="15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1063" name="Google Shape;1063;p145"/>
          <p:cNvSpPr txBox="1"/>
          <p:nvPr>
            <p:ph idx="8" type="title"/>
          </p:nvPr>
        </p:nvSpPr>
        <p:spPr>
          <a:xfrm>
            <a:off x="640080" y="557784"/>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ctr">
              <a:lnSpc>
                <a:spcPct val="100000"/>
              </a:lnSpc>
              <a:spcBef>
                <a:spcPts val="1500"/>
              </a:spcBef>
              <a:spcAft>
                <a:spcPts val="15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Organization chart 2">
  <p:cSld name="CUSTOM_5_3_1_1_1_1_1_1_1_2_1">
    <p:bg>
      <p:bgPr>
        <a:solidFill>
          <a:schemeClr val="dk1"/>
        </a:solidFill>
      </p:bgPr>
    </p:bg>
    <p:spTree>
      <p:nvGrpSpPr>
        <p:cNvPr id="1064" name="Shape 1064"/>
        <p:cNvGrpSpPr/>
        <p:nvPr/>
      </p:nvGrpSpPr>
      <p:grpSpPr>
        <a:xfrm>
          <a:off x="0" y="0"/>
          <a:ext cx="0" cy="0"/>
          <a:chOff x="0" y="0"/>
          <a:chExt cx="0" cy="0"/>
        </a:xfrm>
      </p:grpSpPr>
      <p:sp>
        <p:nvSpPr>
          <p:cNvPr id="1065" name="Google Shape;1065;p14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46"/>
          <p:cNvSpPr/>
          <p:nvPr/>
        </p:nvSpPr>
        <p:spPr>
          <a:xfrm>
            <a:off x="1059875" y="8778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46"/>
          <p:cNvSpPr/>
          <p:nvPr/>
        </p:nvSpPr>
        <p:spPr>
          <a:xfrm>
            <a:off x="1059875" y="20850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46"/>
          <p:cNvSpPr/>
          <p:nvPr/>
        </p:nvSpPr>
        <p:spPr>
          <a:xfrm>
            <a:off x="1059875" y="32922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46"/>
          <p:cNvSpPr/>
          <p:nvPr/>
        </p:nvSpPr>
        <p:spPr>
          <a:xfrm>
            <a:off x="3474750" y="8778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46"/>
          <p:cNvSpPr/>
          <p:nvPr/>
        </p:nvSpPr>
        <p:spPr>
          <a:xfrm>
            <a:off x="3474750" y="20850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46"/>
          <p:cNvSpPr/>
          <p:nvPr/>
        </p:nvSpPr>
        <p:spPr>
          <a:xfrm>
            <a:off x="3474750" y="32922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46"/>
          <p:cNvSpPr/>
          <p:nvPr/>
        </p:nvSpPr>
        <p:spPr>
          <a:xfrm>
            <a:off x="5888766" y="8778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46"/>
          <p:cNvSpPr/>
          <p:nvPr/>
        </p:nvSpPr>
        <p:spPr>
          <a:xfrm>
            <a:off x="5888766" y="20850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46"/>
          <p:cNvSpPr/>
          <p:nvPr/>
        </p:nvSpPr>
        <p:spPr>
          <a:xfrm>
            <a:off x="5888766" y="32922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46"/>
          <p:cNvSpPr txBox="1"/>
          <p:nvPr>
            <p:ph type="title"/>
          </p:nvPr>
        </p:nvSpPr>
        <p:spPr>
          <a:xfrm rot="-5400000">
            <a:off x="287988" y="1293924"/>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76" name="Google Shape;1076;p146"/>
          <p:cNvSpPr txBox="1"/>
          <p:nvPr>
            <p:ph idx="2" type="title"/>
          </p:nvPr>
        </p:nvSpPr>
        <p:spPr>
          <a:xfrm rot="-5400000">
            <a:off x="287988" y="2501099"/>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77" name="Google Shape;1077;p146"/>
          <p:cNvSpPr txBox="1"/>
          <p:nvPr>
            <p:ph idx="3" type="title"/>
          </p:nvPr>
        </p:nvSpPr>
        <p:spPr>
          <a:xfrm rot="-5400000">
            <a:off x="287988" y="3708274"/>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78" name="Google Shape;1078;p146"/>
          <p:cNvSpPr txBox="1"/>
          <p:nvPr>
            <p:ph idx="4" type="title"/>
          </p:nvPr>
        </p:nvSpPr>
        <p:spPr>
          <a:xfrm>
            <a:off x="1060734"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79" name="Google Shape;1079;p146"/>
          <p:cNvSpPr txBox="1"/>
          <p:nvPr>
            <p:ph idx="5" type="title"/>
          </p:nvPr>
        </p:nvSpPr>
        <p:spPr>
          <a:xfrm>
            <a:off x="3474750"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80" name="Google Shape;1080;p146"/>
          <p:cNvSpPr txBox="1"/>
          <p:nvPr>
            <p:ph idx="6" type="title"/>
          </p:nvPr>
        </p:nvSpPr>
        <p:spPr>
          <a:xfrm>
            <a:off x="5888766"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81" name="Google Shape;1081;p146"/>
          <p:cNvSpPr txBox="1"/>
          <p:nvPr>
            <p:ph idx="7" type="title"/>
          </p:nvPr>
        </p:nvSpPr>
        <p:spPr>
          <a:xfrm>
            <a:off x="3698700"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2" name="Google Shape;1082;p146"/>
          <p:cNvSpPr txBox="1"/>
          <p:nvPr>
            <p:ph idx="8" type="title"/>
          </p:nvPr>
        </p:nvSpPr>
        <p:spPr>
          <a:xfrm>
            <a:off x="3698700"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3" name="Google Shape;1083;p146"/>
          <p:cNvSpPr txBox="1"/>
          <p:nvPr>
            <p:ph idx="9" type="title"/>
          </p:nvPr>
        </p:nvSpPr>
        <p:spPr>
          <a:xfrm>
            <a:off x="3698700"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4" name="Google Shape;1084;p146"/>
          <p:cNvSpPr txBox="1"/>
          <p:nvPr>
            <p:ph idx="13" type="title"/>
          </p:nvPr>
        </p:nvSpPr>
        <p:spPr>
          <a:xfrm>
            <a:off x="1284684"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5" name="Google Shape;1085;p146"/>
          <p:cNvSpPr txBox="1"/>
          <p:nvPr>
            <p:ph idx="14" type="title"/>
          </p:nvPr>
        </p:nvSpPr>
        <p:spPr>
          <a:xfrm>
            <a:off x="1284684"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6" name="Google Shape;1086;p146"/>
          <p:cNvSpPr txBox="1"/>
          <p:nvPr>
            <p:ph idx="15" type="title"/>
          </p:nvPr>
        </p:nvSpPr>
        <p:spPr>
          <a:xfrm>
            <a:off x="1284684"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7" name="Google Shape;1087;p146"/>
          <p:cNvSpPr txBox="1"/>
          <p:nvPr>
            <p:ph idx="16" type="title"/>
          </p:nvPr>
        </p:nvSpPr>
        <p:spPr>
          <a:xfrm>
            <a:off x="6112734"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8" name="Google Shape;1088;p146"/>
          <p:cNvSpPr txBox="1"/>
          <p:nvPr>
            <p:ph idx="17" type="title"/>
          </p:nvPr>
        </p:nvSpPr>
        <p:spPr>
          <a:xfrm>
            <a:off x="6112734"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9" name="Google Shape;1089;p146"/>
          <p:cNvSpPr txBox="1"/>
          <p:nvPr>
            <p:ph idx="18" type="title"/>
          </p:nvPr>
        </p:nvSpPr>
        <p:spPr>
          <a:xfrm>
            <a:off x="6112734"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Line graph">
  <p:cSld name="CUSTOM_5_3_1_1_1_1_1_1_1_1">
    <p:bg>
      <p:bgPr>
        <a:solidFill>
          <a:schemeClr val="dk1"/>
        </a:solidFill>
      </p:bgPr>
    </p:bg>
    <p:spTree>
      <p:nvGrpSpPr>
        <p:cNvPr id="1090" name="Shape 1090"/>
        <p:cNvGrpSpPr/>
        <p:nvPr/>
      </p:nvGrpSpPr>
      <p:grpSpPr>
        <a:xfrm>
          <a:off x="0" y="0"/>
          <a:ext cx="0" cy="0"/>
          <a:chOff x="0" y="0"/>
          <a:chExt cx="0" cy="0"/>
        </a:xfrm>
      </p:grpSpPr>
      <p:sp>
        <p:nvSpPr>
          <p:cNvPr id="1091" name="Google Shape;1091;p14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47"/>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093" name="Google Shape;1093;p147"/>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094" name="Google Shape;1094;p147"/>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cxnSp>
        <p:nvCxnSpPr>
          <p:cNvPr id="1095" name="Google Shape;1095;p147"/>
          <p:cNvCxnSpPr/>
          <p:nvPr/>
        </p:nvCxnSpPr>
        <p:spPr>
          <a:xfrm>
            <a:off x="1298450" y="3874344"/>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096" name="Google Shape;1096;p147"/>
          <p:cNvCxnSpPr/>
          <p:nvPr/>
        </p:nvCxnSpPr>
        <p:spPr>
          <a:xfrm>
            <a:off x="1298450" y="3234267"/>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097" name="Google Shape;1097;p147"/>
          <p:cNvCxnSpPr/>
          <p:nvPr/>
        </p:nvCxnSpPr>
        <p:spPr>
          <a:xfrm>
            <a:off x="1298450" y="2603333"/>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098" name="Google Shape;1098;p147"/>
          <p:cNvCxnSpPr/>
          <p:nvPr/>
        </p:nvCxnSpPr>
        <p:spPr>
          <a:xfrm>
            <a:off x="1298450" y="1972400"/>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099" name="Google Shape;1099;p147"/>
          <p:cNvCxnSpPr/>
          <p:nvPr/>
        </p:nvCxnSpPr>
        <p:spPr>
          <a:xfrm>
            <a:off x="1298450" y="4436844"/>
            <a:ext cx="6108300" cy="0"/>
          </a:xfrm>
          <a:prstGeom prst="straightConnector1">
            <a:avLst/>
          </a:prstGeom>
          <a:noFill/>
          <a:ln cap="flat" cmpd="sng" w="9525">
            <a:solidFill>
              <a:schemeClr val="lt1"/>
            </a:solidFill>
            <a:prstDash val="dash"/>
            <a:round/>
            <a:headEnd len="med" w="med" type="none"/>
            <a:tailEnd len="med" w="med" type="none"/>
          </a:ln>
        </p:spPr>
      </p:cxnSp>
      <p:sp>
        <p:nvSpPr>
          <p:cNvPr id="1100" name="Google Shape;1100;p147"/>
          <p:cNvSpPr txBox="1"/>
          <p:nvPr>
            <p:ph idx="3" type="title"/>
          </p:nvPr>
        </p:nvSpPr>
        <p:spPr>
          <a:xfrm>
            <a:off x="621792" y="1890546"/>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101" name="Google Shape;1101;p147"/>
          <p:cNvSpPr txBox="1"/>
          <p:nvPr>
            <p:ph idx="4" type="title"/>
          </p:nvPr>
        </p:nvSpPr>
        <p:spPr>
          <a:xfrm>
            <a:off x="621792" y="2525621"/>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102" name="Google Shape;1102;p147"/>
          <p:cNvSpPr txBox="1"/>
          <p:nvPr>
            <p:ph idx="5" type="title"/>
          </p:nvPr>
        </p:nvSpPr>
        <p:spPr>
          <a:xfrm>
            <a:off x="621792" y="3152418"/>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103" name="Google Shape;1103;p147"/>
          <p:cNvSpPr txBox="1"/>
          <p:nvPr>
            <p:ph idx="6" type="title"/>
          </p:nvPr>
        </p:nvSpPr>
        <p:spPr>
          <a:xfrm>
            <a:off x="621792" y="3796643"/>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104" name="Google Shape;1104;p147"/>
          <p:cNvSpPr txBox="1"/>
          <p:nvPr>
            <p:ph idx="7" type="title"/>
          </p:nvPr>
        </p:nvSpPr>
        <p:spPr>
          <a:xfrm>
            <a:off x="621792" y="4359143"/>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Bar graph">
  <p:cSld name="CUSTOM_5_3_1_1_1_1_1_1_1_1_1">
    <p:bg>
      <p:bgPr>
        <a:solidFill>
          <a:schemeClr val="dk1"/>
        </a:solidFill>
      </p:bgPr>
    </p:bg>
    <p:spTree>
      <p:nvGrpSpPr>
        <p:cNvPr id="1105" name="Shape 1105"/>
        <p:cNvGrpSpPr/>
        <p:nvPr/>
      </p:nvGrpSpPr>
      <p:grpSpPr>
        <a:xfrm>
          <a:off x="0" y="0"/>
          <a:ext cx="0" cy="0"/>
          <a:chOff x="0" y="0"/>
          <a:chExt cx="0" cy="0"/>
        </a:xfrm>
      </p:grpSpPr>
      <p:sp>
        <p:nvSpPr>
          <p:cNvPr id="1106" name="Google Shape;1106;p148"/>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107" name="Google Shape;1107;p148"/>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108" name="Google Shape;1108;p148"/>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1109" name="Google Shape;1109;p14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10" name="Google Shape;1110;p148"/>
          <p:cNvCxnSpPr/>
          <p:nvPr/>
        </p:nvCxnSpPr>
        <p:spPr>
          <a:xfrm>
            <a:off x="1298450" y="4435038"/>
            <a:ext cx="6108300" cy="0"/>
          </a:xfrm>
          <a:prstGeom prst="straightConnector1">
            <a:avLst/>
          </a:prstGeom>
          <a:noFill/>
          <a:ln cap="flat" cmpd="sng" w="9525">
            <a:solidFill>
              <a:schemeClr val="lt1"/>
            </a:solidFill>
            <a:prstDash val="solid"/>
            <a:round/>
            <a:headEnd len="med" w="med" type="none"/>
            <a:tailEnd len="med" w="med" type="none"/>
          </a:ln>
        </p:spPr>
      </p:cxn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Pie chart text">
  <p:cSld name="CUSTOM_5_3_1_1_1_1_1_1_1_1_1_1">
    <p:bg>
      <p:bgPr>
        <a:solidFill>
          <a:schemeClr val="dk1"/>
        </a:solidFill>
      </p:bgPr>
    </p:bg>
    <p:spTree>
      <p:nvGrpSpPr>
        <p:cNvPr id="1111" name="Shape 1111"/>
        <p:cNvGrpSpPr/>
        <p:nvPr/>
      </p:nvGrpSpPr>
      <p:grpSpPr>
        <a:xfrm>
          <a:off x="0" y="0"/>
          <a:ext cx="0" cy="0"/>
          <a:chOff x="0" y="0"/>
          <a:chExt cx="0" cy="0"/>
        </a:xfrm>
      </p:grpSpPr>
      <p:sp>
        <p:nvSpPr>
          <p:cNvPr id="1112" name="Google Shape;1112;p149"/>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113" name="Google Shape;1113;p149"/>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114" name="Google Shape;1114;p149"/>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1115" name="Google Shape;1115;p149"/>
          <p:cNvSpPr txBox="1"/>
          <p:nvPr>
            <p:ph idx="3" type="title"/>
          </p:nvPr>
        </p:nvSpPr>
        <p:spPr>
          <a:xfrm>
            <a:off x="621797" y="2322576"/>
            <a:ext cx="3072300" cy="18927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1116" name="Google Shape;1116;p14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Partner map: Light">
  <p:cSld name="CUSTOM_5_3_1_1_1_1_1_1_1_1_1_1_1">
    <p:bg>
      <p:bgPr>
        <a:solidFill>
          <a:schemeClr val="lt1"/>
        </a:solidFill>
      </p:bgPr>
    </p:bg>
    <p:spTree>
      <p:nvGrpSpPr>
        <p:cNvPr id="1117" name="Shape 1117"/>
        <p:cNvGrpSpPr/>
        <p:nvPr/>
      </p:nvGrpSpPr>
      <p:grpSpPr>
        <a:xfrm>
          <a:off x="0" y="0"/>
          <a:ext cx="0" cy="0"/>
          <a:chOff x="0" y="0"/>
          <a:chExt cx="0" cy="0"/>
        </a:xfrm>
      </p:grpSpPr>
      <p:sp>
        <p:nvSpPr>
          <p:cNvPr id="1118" name="Google Shape;1118;p15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9" name="Google Shape;1119;p150"/>
          <p:cNvGrpSpPr/>
          <p:nvPr/>
        </p:nvGrpSpPr>
        <p:grpSpPr>
          <a:xfrm>
            <a:off x="1080775" y="1127519"/>
            <a:ext cx="6983974" cy="3712755"/>
            <a:chOff x="1080775" y="1127519"/>
            <a:chExt cx="6983974" cy="3712755"/>
          </a:xfrm>
        </p:grpSpPr>
        <p:sp>
          <p:nvSpPr>
            <p:cNvPr id="1120" name="Google Shape;1120;p150"/>
            <p:cNvSpPr/>
            <p:nvPr/>
          </p:nvSpPr>
          <p:spPr>
            <a:xfrm>
              <a:off x="5274999" y="1270125"/>
              <a:ext cx="82801" cy="38758"/>
            </a:xfrm>
            <a:custGeom>
              <a:rect b="b" l="l" r="r" t="t"/>
              <a:pathLst>
                <a:path extrusionOk="0" h="1364" w="2914">
                  <a:moveTo>
                    <a:pt x="2676" y="1"/>
                  </a:moveTo>
                  <a:cubicBezTo>
                    <a:pt x="2660" y="1"/>
                    <a:pt x="2645" y="2"/>
                    <a:pt x="2629" y="3"/>
                  </a:cubicBezTo>
                  <a:cubicBezTo>
                    <a:pt x="2344" y="20"/>
                    <a:pt x="2065" y="100"/>
                    <a:pt x="1815" y="239"/>
                  </a:cubicBezTo>
                  <a:cubicBezTo>
                    <a:pt x="1575" y="372"/>
                    <a:pt x="1348" y="562"/>
                    <a:pt x="1073" y="582"/>
                  </a:cubicBezTo>
                  <a:cubicBezTo>
                    <a:pt x="1016" y="584"/>
                    <a:pt x="954" y="582"/>
                    <a:pt x="906" y="614"/>
                  </a:cubicBezTo>
                  <a:cubicBezTo>
                    <a:pt x="864" y="646"/>
                    <a:pt x="842" y="702"/>
                    <a:pt x="808" y="742"/>
                  </a:cubicBezTo>
                  <a:cubicBezTo>
                    <a:pt x="722" y="845"/>
                    <a:pt x="570" y="847"/>
                    <a:pt x="435" y="850"/>
                  </a:cubicBezTo>
                  <a:cubicBezTo>
                    <a:pt x="302" y="852"/>
                    <a:pt x="146" y="880"/>
                    <a:pt x="90" y="1002"/>
                  </a:cubicBezTo>
                  <a:cubicBezTo>
                    <a:pt x="45" y="1096"/>
                    <a:pt x="77" y="1225"/>
                    <a:pt x="0" y="1297"/>
                  </a:cubicBezTo>
                  <a:cubicBezTo>
                    <a:pt x="39" y="1291"/>
                    <a:pt x="77" y="1288"/>
                    <a:pt x="116" y="1288"/>
                  </a:cubicBezTo>
                  <a:cubicBezTo>
                    <a:pt x="315" y="1288"/>
                    <a:pt x="517" y="1364"/>
                    <a:pt x="714" y="1364"/>
                  </a:cubicBezTo>
                  <a:cubicBezTo>
                    <a:pt x="766" y="1364"/>
                    <a:pt x="818" y="1358"/>
                    <a:pt x="870" y="1344"/>
                  </a:cubicBezTo>
                  <a:cubicBezTo>
                    <a:pt x="1061" y="1293"/>
                    <a:pt x="1206" y="1137"/>
                    <a:pt x="1391" y="1072"/>
                  </a:cubicBezTo>
                  <a:cubicBezTo>
                    <a:pt x="1496" y="1036"/>
                    <a:pt x="1618" y="1025"/>
                    <a:pt x="1695" y="946"/>
                  </a:cubicBezTo>
                  <a:cubicBezTo>
                    <a:pt x="1778" y="860"/>
                    <a:pt x="1778" y="721"/>
                    <a:pt x="1853" y="627"/>
                  </a:cubicBezTo>
                  <a:cubicBezTo>
                    <a:pt x="1933" y="525"/>
                    <a:pt x="2065" y="503"/>
                    <a:pt x="2199" y="503"/>
                  </a:cubicBezTo>
                  <a:cubicBezTo>
                    <a:pt x="2248" y="503"/>
                    <a:pt x="2297" y="506"/>
                    <a:pt x="2344" y="509"/>
                  </a:cubicBezTo>
                  <a:cubicBezTo>
                    <a:pt x="2374" y="511"/>
                    <a:pt x="2404" y="512"/>
                    <a:pt x="2434" y="512"/>
                  </a:cubicBezTo>
                  <a:cubicBezTo>
                    <a:pt x="2563" y="512"/>
                    <a:pt x="2694" y="492"/>
                    <a:pt x="2790" y="408"/>
                  </a:cubicBezTo>
                  <a:cubicBezTo>
                    <a:pt x="2907" y="305"/>
                    <a:pt x="2914" y="74"/>
                    <a:pt x="2768" y="16"/>
                  </a:cubicBezTo>
                  <a:cubicBezTo>
                    <a:pt x="2738" y="5"/>
                    <a:pt x="2707" y="1"/>
                    <a:pt x="267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50"/>
            <p:cNvSpPr/>
            <p:nvPr/>
          </p:nvSpPr>
          <p:spPr>
            <a:xfrm>
              <a:off x="5272612" y="1269414"/>
              <a:ext cx="85273" cy="40207"/>
            </a:xfrm>
            <a:custGeom>
              <a:rect b="b" l="l" r="r" t="t"/>
              <a:pathLst>
                <a:path extrusionOk="0" h="1415" w="3001">
                  <a:moveTo>
                    <a:pt x="2745" y="53"/>
                  </a:moveTo>
                  <a:cubicBezTo>
                    <a:pt x="2782" y="53"/>
                    <a:pt x="2816" y="57"/>
                    <a:pt x="2841" y="67"/>
                  </a:cubicBezTo>
                  <a:cubicBezTo>
                    <a:pt x="2906" y="93"/>
                    <a:pt x="2925" y="153"/>
                    <a:pt x="2931" y="187"/>
                  </a:cubicBezTo>
                  <a:cubicBezTo>
                    <a:pt x="2944" y="268"/>
                    <a:pt x="2914" y="360"/>
                    <a:pt x="2856" y="412"/>
                  </a:cubicBezTo>
                  <a:cubicBezTo>
                    <a:pt x="2779" y="478"/>
                    <a:pt x="2672" y="510"/>
                    <a:pt x="2516" y="510"/>
                  </a:cubicBezTo>
                  <a:cubicBezTo>
                    <a:pt x="2486" y="510"/>
                    <a:pt x="2458" y="508"/>
                    <a:pt x="2428" y="506"/>
                  </a:cubicBezTo>
                  <a:cubicBezTo>
                    <a:pt x="2383" y="504"/>
                    <a:pt x="2334" y="502"/>
                    <a:pt x="2287" y="502"/>
                  </a:cubicBezTo>
                  <a:cubicBezTo>
                    <a:pt x="2162" y="502"/>
                    <a:pt x="2008" y="517"/>
                    <a:pt x="1916" y="635"/>
                  </a:cubicBezTo>
                  <a:cubicBezTo>
                    <a:pt x="1880" y="682"/>
                    <a:pt x="1860" y="740"/>
                    <a:pt x="1841" y="795"/>
                  </a:cubicBezTo>
                  <a:cubicBezTo>
                    <a:pt x="1820" y="855"/>
                    <a:pt x="1800" y="911"/>
                    <a:pt x="1760" y="954"/>
                  </a:cubicBezTo>
                  <a:cubicBezTo>
                    <a:pt x="1708" y="1005"/>
                    <a:pt x="1635" y="1025"/>
                    <a:pt x="1556" y="1046"/>
                  </a:cubicBezTo>
                  <a:cubicBezTo>
                    <a:pt x="1526" y="1055"/>
                    <a:pt x="1496" y="1063"/>
                    <a:pt x="1466" y="1072"/>
                  </a:cubicBezTo>
                  <a:cubicBezTo>
                    <a:pt x="1376" y="1104"/>
                    <a:pt x="1297" y="1155"/>
                    <a:pt x="1220" y="1205"/>
                  </a:cubicBezTo>
                  <a:cubicBezTo>
                    <a:pt x="1130" y="1262"/>
                    <a:pt x="1044" y="1318"/>
                    <a:pt x="948" y="1344"/>
                  </a:cubicBezTo>
                  <a:cubicBezTo>
                    <a:pt x="904" y="1356"/>
                    <a:pt x="857" y="1360"/>
                    <a:pt x="807" y="1360"/>
                  </a:cubicBezTo>
                  <a:cubicBezTo>
                    <a:pt x="711" y="1360"/>
                    <a:pt x="606" y="1343"/>
                    <a:pt x="506" y="1324"/>
                  </a:cubicBezTo>
                  <a:cubicBezTo>
                    <a:pt x="405" y="1305"/>
                    <a:pt x="303" y="1286"/>
                    <a:pt x="200" y="1286"/>
                  </a:cubicBezTo>
                  <a:cubicBezTo>
                    <a:pt x="181" y="1286"/>
                    <a:pt x="161" y="1286"/>
                    <a:pt x="142" y="1288"/>
                  </a:cubicBezTo>
                  <a:cubicBezTo>
                    <a:pt x="161" y="1247"/>
                    <a:pt x="166" y="1202"/>
                    <a:pt x="172" y="1157"/>
                  </a:cubicBezTo>
                  <a:cubicBezTo>
                    <a:pt x="176" y="1115"/>
                    <a:pt x="181" y="1072"/>
                    <a:pt x="198" y="1037"/>
                  </a:cubicBezTo>
                  <a:cubicBezTo>
                    <a:pt x="238" y="952"/>
                    <a:pt x="345" y="905"/>
                    <a:pt x="525" y="902"/>
                  </a:cubicBezTo>
                  <a:cubicBezTo>
                    <a:pt x="663" y="898"/>
                    <a:pt x="819" y="894"/>
                    <a:pt x="911" y="785"/>
                  </a:cubicBezTo>
                  <a:cubicBezTo>
                    <a:pt x="926" y="767"/>
                    <a:pt x="937" y="750"/>
                    <a:pt x="950" y="731"/>
                  </a:cubicBezTo>
                  <a:cubicBezTo>
                    <a:pt x="967" y="703"/>
                    <a:pt x="984" y="677"/>
                    <a:pt x="1008" y="662"/>
                  </a:cubicBezTo>
                  <a:cubicBezTo>
                    <a:pt x="1040" y="639"/>
                    <a:pt x="1085" y="637"/>
                    <a:pt x="1132" y="635"/>
                  </a:cubicBezTo>
                  <a:lnTo>
                    <a:pt x="1160" y="632"/>
                  </a:lnTo>
                  <a:cubicBezTo>
                    <a:pt x="1372" y="617"/>
                    <a:pt x="1558" y="504"/>
                    <a:pt x="1738" y="393"/>
                  </a:cubicBezTo>
                  <a:cubicBezTo>
                    <a:pt x="1794" y="356"/>
                    <a:pt x="1854" y="320"/>
                    <a:pt x="1912" y="288"/>
                  </a:cubicBezTo>
                  <a:cubicBezTo>
                    <a:pt x="2158" y="150"/>
                    <a:pt x="2434" y="71"/>
                    <a:pt x="2715" y="54"/>
                  </a:cubicBezTo>
                  <a:cubicBezTo>
                    <a:pt x="2725" y="54"/>
                    <a:pt x="2735" y="53"/>
                    <a:pt x="2745" y="53"/>
                  </a:cubicBezTo>
                  <a:close/>
                  <a:moveTo>
                    <a:pt x="2711" y="0"/>
                  </a:moveTo>
                  <a:cubicBezTo>
                    <a:pt x="2424" y="18"/>
                    <a:pt x="2139" y="101"/>
                    <a:pt x="1886" y="240"/>
                  </a:cubicBezTo>
                  <a:cubicBezTo>
                    <a:pt x="1826" y="273"/>
                    <a:pt x="1766" y="311"/>
                    <a:pt x="1708" y="345"/>
                  </a:cubicBezTo>
                  <a:cubicBezTo>
                    <a:pt x="1535" y="455"/>
                    <a:pt x="1357" y="566"/>
                    <a:pt x="1155" y="579"/>
                  </a:cubicBezTo>
                  <a:lnTo>
                    <a:pt x="1130" y="581"/>
                  </a:lnTo>
                  <a:cubicBezTo>
                    <a:pt x="1078" y="583"/>
                    <a:pt x="1023" y="585"/>
                    <a:pt x="975" y="617"/>
                  </a:cubicBezTo>
                  <a:cubicBezTo>
                    <a:pt x="943" y="641"/>
                    <a:pt x="924" y="673"/>
                    <a:pt x="905" y="703"/>
                  </a:cubicBezTo>
                  <a:cubicBezTo>
                    <a:pt x="894" y="720"/>
                    <a:pt x="883" y="735"/>
                    <a:pt x="870" y="750"/>
                  </a:cubicBezTo>
                  <a:cubicBezTo>
                    <a:pt x="793" y="842"/>
                    <a:pt x="650" y="845"/>
                    <a:pt x="519" y="849"/>
                  </a:cubicBezTo>
                  <a:cubicBezTo>
                    <a:pt x="324" y="853"/>
                    <a:pt x="198" y="909"/>
                    <a:pt x="148" y="1014"/>
                  </a:cubicBezTo>
                  <a:cubicBezTo>
                    <a:pt x="129" y="1057"/>
                    <a:pt x="123" y="1106"/>
                    <a:pt x="118" y="1151"/>
                  </a:cubicBezTo>
                  <a:cubicBezTo>
                    <a:pt x="112" y="1211"/>
                    <a:pt x="106" y="1267"/>
                    <a:pt x="67" y="1303"/>
                  </a:cubicBezTo>
                  <a:lnTo>
                    <a:pt x="1" y="1365"/>
                  </a:lnTo>
                  <a:lnTo>
                    <a:pt x="91" y="1348"/>
                  </a:lnTo>
                  <a:cubicBezTo>
                    <a:pt x="123" y="1342"/>
                    <a:pt x="158" y="1340"/>
                    <a:pt x="195" y="1340"/>
                  </a:cubicBezTo>
                  <a:cubicBezTo>
                    <a:pt x="291" y="1340"/>
                    <a:pt x="396" y="1357"/>
                    <a:pt x="495" y="1376"/>
                  </a:cubicBezTo>
                  <a:cubicBezTo>
                    <a:pt x="594" y="1395"/>
                    <a:pt x="697" y="1414"/>
                    <a:pt x="798" y="1414"/>
                  </a:cubicBezTo>
                  <a:cubicBezTo>
                    <a:pt x="858" y="1414"/>
                    <a:pt x="911" y="1408"/>
                    <a:pt x="960" y="1395"/>
                  </a:cubicBezTo>
                  <a:cubicBezTo>
                    <a:pt x="1068" y="1367"/>
                    <a:pt x="1157" y="1307"/>
                    <a:pt x="1247" y="1252"/>
                  </a:cubicBezTo>
                  <a:cubicBezTo>
                    <a:pt x="1322" y="1202"/>
                    <a:pt x="1400" y="1153"/>
                    <a:pt x="1483" y="1123"/>
                  </a:cubicBezTo>
                  <a:cubicBezTo>
                    <a:pt x="1513" y="1112"/>
                    <a:pt x="1541" y="1106"/>
                    <a:pt x="1571" y="1097"/>
                  </a:cubicBezTo>
                  <a:cubicBezTo>
                    <a:pt x="1652" y="1076"/>
                    <a:pt x="1736" y="1052"/>
                    <a:pt x="1798" y="990"/>
                  </a:cubicBezTo>
                  <a:cubicBezTo>
                    <a:pt x="1845" y="941"/>
                    <a:pt x="1869" y="875"/>
                    <a:pt x="1890" y="812"/>
                  </a:cubicBezTo>
                  <a:cubicBezTo>
                    <a:pt x="1910" y="759"/>
                    <a:pt x="1927" y="707"/>
                    <a:pt x="1959" y="667"/>
                  </a:cubicBezTo>
                  <a:cubicBezTo>
                    <a:pt x="2019" y="590"/>
                    <a:pt x="2119" y="555"/>
                    <a:pt x="2287" y="555"/>
                  </a:cubicBezTo>
                  <a:cubicBezTo>
                    <a:pt x="2334" y="555"/>
                    <a:pt x="2381" y="557"/>
                    <a:pt x="2426" y="560"/>
                  </a:cubicBezTo>
                  <a:cubicBezTo>
                    <a:pt x="2456" y="562"/>
                    <a:pt x="2486" y="564"/>
                    <a:pt x="2516" y="564"/>
                  </a:cubicBezTo>
                  <a:cubicBezTo>
                    <a:pt x="2685" y="564"/>
                    <a:pt x="2805" y="527"/>
                    <a:pt x="2891" y="453"/>
                  </a:cubicBezTo>
                  <a:cubicBezTo>
                    <a:pt x="2964" y="388"/>
                    <a:pt x="3000" y="279"/>
                    <a:pt x="2983" y="178"/>
                  </a:cubicBezTo>
                  <a:cubicBezTo>
                    <a:pt x="2970" y="101"/>
                    <a:pt x="2927" y="43"/>
                    <a:pt x="2861" y="18"/>
                  </a:cubicBezTo>
                  <a:cubicBezTo>
                    <a:pt x="2833" y="5"/>
                    <a:pt x="2799" y="0"/>
                    <a:pt x="27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50"/>
            <p:cNvSpPr/>
            <p:nvPr/>
          </p:nvSpPr>
          <p:spPr>
            <a:xfrm>
              <a:off x="5378424" y="1291747"/>
              <a:ext cx="21141" cy="15998"/>
            </a:xfrm>
            <a:custGeom>
              <a:rect b="b" l="l" r="r" t="t"/>
              <a:pathLst>
                <a:path extrusionOk="0" h="563" w="744">
                  <a:moveTo>
                    <a:pt x="411" y="0"/>
                  </a:moveTo>
                  <a:cubicBezTo>
                    <a:pt x="305" y="0"/>
                    <a:pt x="199" y="12"/>
                    <a:pt x="94" y="35"/>
                  </a:cubicBezTo>
                  <a:cubicBezTo>
                    <a:pt x="99" y="110"/>
                    <a:pt x="26" y="172"/>
                    <a:pt x="15" y="247"/>
                  </a:cubicBezTo>
                  <a:cubicBezTo>
                    <a:pt x="0" y="344"/>
                    <a:pt x="86" y="427"/>
                    <a:pt x="172" y="472"/>
                  </a:cubicBezTo>
                  <a:cubicBezTo>
                    <a:pt x="282" y="532"/>
                    <a:pt x="406" y="562"/>
                    <a:pt x="531" y="562"/>
                  </a:cubicBezTo>
                  <a:cubicBezTo>
                    <a:pt x="559" y="562"/>
                    <a:pt x="587" y="561"/>
                    <a:pt x="615" y="558"/>
                  </a:cubicBezTo>
                  <a:cubicBezTo>
                    <a:pt x="656" y="553"/>
                    <a:pt x="701" y="543"/>
                    <a:pt x="724" y="509"/>
                  </a:cubicBezTo>
                  <a:cubicBezTo>
                    <a:pt x="741" y="485"/>
                    <a:pt x="744" y="453"/>
                    <a:pt x="744" y="423"/>
                  </a:cubicBezTo>
                  <a:cubicBezTo>
                    <a:pt x="744" y="324"/>
                    <a:pt x="735" y="224"/>
                    <a:pt x="718" y="127"/>
                  </a:cubicBezTo>
                  <a:cubicBezTo>
                    <a:pt x="714" y="95"/>
                    <a:pt x="705" y="63"/>
                    <a:pt x="682" y="41"/>
                  </a:cubicBezTo>
                  <a:cubicBezTo>
                    <a:pt x="660" y="22"/>
                    <a:pt x="630" y="16"/>
                    <a:pt x="602" y="14"/>
                  </a:cubicBezTo>
                  <a:cubicBezTo>
                    <a:pt x="539" y="5"/>
                    <a:pt x="475" y="0"/>
                    <a:pt x="41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50"/>
            <p:cNvSpPr/>
            <p:nvPr/>
          </p:nvSpPr>
          <p:spPr>
            <a:xfrm>
              <a:off x="5377628" y="1290980"/>
              <a:ext cx="22732" cy="17532"/>
            </a:xfrm>
            <a:custGeom>
              <a:rect b="b" l="l" r="r" t="t"/>
              <a:pathLst>
                <a:path extrusionOk="0" h="617" w="800">
                  <a:moveTo>
                    <a:pt x="440" y="54"/>
                  </a:moveTo>
                  <a:cubicBezTo>
                    <a:pt x="503" y="54"/>
                    <a:pt x="566" y="58"/>
                    <a:pt x="628" y="66"/>
                  </a:cubicBezTo>
                  <a:cubicBezTo>
                    <a:pt x="652" y="71"/>
                    <a:pt x="677" y="75"/>
                    <a:pt x="692" y="88"/>
                  </a:cubicBezTo>
                  <a:cubicBezTo>
                    <a:pt x="710" y="103"/>
                    <a:pt x="716" y="131"/>
                    <a:pt x="720" y="158"/>
                  </a:cubicBezTo>
                  <a:cubicBezTo>
                    <a:pt x="737" y="255"/>
                    <a:pt x="746" y="353"/>
                    <a:pt x="744" y="450"/>
                  </a:cubicBezTo>
                  <a:cubicBezTo>
                    <a:pt x="744" y="478"/>
                    <a:pt x="744" y="503"/>
                    <a:pt x="731" y="521"/>
                  </a:cubicBezTo>
                  <a:cubicBezTo>
                    <a:pt x="712" y="548"/>
                    <a:pt x="671" y="555"/>
                    <a:pt x="641" y="559"/>
                  </a:cubicBezTo>
                  <a:cubicBezTo>
                    <a:pt x="616" y="562"/>
                    <a:pt x="592" y="563"/>
                    <a:pt x="567" y="563"/>
                  </a:cubicBezTo>
                  <a:cubicBezTo>
                    <a:pt x="445" y="563"/>
                    <a:pt x="321" y="533"/>
                    <a:pt x="212" y="476"/>
                  </a:cubicBezTo>
                  <a:cubicBezTo>
                    <a:pt x="135" y="435"/>
                    <a:pt x="56" y="362"/>
                    <a:pt x="69" y="278"/>
                  </a:cubicBezTo>
                  <a:cubicBezTo>
                    <a:pt x="73" y="248"/>
                    <a:pt x="88" y="221"/>
                    <a:pt x="105" y="193"/>
                  </a:cubicBezTo>
                  <a:cubicBezTo>
                    <a:pt x="125" y="158"/>
                    <a:pt x="144" y="122"/>
                    <a:pt x="148" y="83"/>
                  </a:cubicBezTo>
                  <a:cubicBezTo>
                    <a:pt x="244" y="64"/>
                    <a:pt x="342" y="54"/>
                    <a:pt x="440" y="54"/>
                  </a:cubicBezTo>
                  <a:close/>
                  <a:moveTo>
                    <a:pt x="438" y="0"/>
                  </a:moveTo>
                  <a:cubicBezTo>
                    <a:pt x="330" y="0"/>
                    <a:pt x="221" y="12"/>
                    <a:pt x="116" y="34"/>
                  </a:cubicBezTo>
                  <a:lnTo>
                    <a:pt x="95" y="41"/>
                  </a:lnTo>
                  <a:lnTo>
                    <a:pt x="95" y="62"/>
                  </a:lnTo>
                  <a:cubicBezTo>
                    <a:pt x="97" y="96"/>
                    <a:pt x="80" y="131"/>
                    <a:pt x="58" y="167"/>
                  </a:cubicBezTo>
                  <a:cubicBezTo>
                    <a:pt x="41" y="199"/>
                    <a:pt x="22" y="231"/>
                    <a:pt x="15" y="270"/>
                  </a:cubicBezTo>
                  <a:cubicBezTo>
                    <a:pt x="0" y="381"/>
                    <a:pt x="95" y="473"/>
                    <a:pt x="189" y="523"/>
                  </a:cubicBezTo>
                  <a:cubicBezTo>
                    <a:pt x="302" y="585"/>
                    <a:pt x="431" y="617"/>
                    <a:pt x="562" y="617"/>
                  </a:cubicBezTo>
                  <a:cubicBezTo>
                    <a:pt x="590" y="617"/>
                    <a:pt x="620" y="615"/>
                    <a:pt x="647" y="610"/>
                  </a:cubicBezTo>
                  <a:cubicBezTo>
                    <a:pt x="686" y="606"/>
                    <a:pt x="744" y="595"/>
                    <a:pt x="774" y="551"/>
                  </a:cubicBezTo>
                  <a:cubicBezTo>
                    <a:pt x="795" y="521"/>
                    <a:pt x="797" y="484"/>
                    <a:pt x="797" y="450"/>
                  </a:cubicBezTo>
                  <a:cubicBezTo>
                    <a:pt x="799" y="349"/>
                    <a:pt x="791" y="248"/>
                    <a:pt x="774" y="150"/>
                  </a:cubicBezTo>
                  <a:cubicBezTo>
                    <a:pt x="767" y="113"/>
                    <a:pt x="759" y="75"/>
                    <a:pt x="727" y="47"/>
                  </a:cubicBezTo>
                  <a:cubicBezTo>
                    <a:pt x="701" y="23"/>
                    <a:pt x="665" y="17"/>
                    <a:pt x="635" y="13"/>
                  </a:cubicBezTo>
                  <a:cubicBezTo>
                    <a:pt x="570" y="5"/>
                    <a:pt x="504" y="0"/>
                    <a:pt x="4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50"/>
            <p:cNvSpPr/>
            <p:nvPr/>
          </p:nvSpPr>
          <p:spPr>
            <a:xfrm>
              <a:off x="5413656" y="1256629"/>
              <a:ext cx="68935" cy="26341"/>
            </a:xfrm>
            <a:custGeom>
              <a:rect b="b" l="l" r="r" t="t"/>
              <a:pathLst>
                <a:path extrusionOk="0" h="927" w="2426">
                  <a:moveTo>
                    <a:pt x="987" y="1"/>
                  </a:moveTo>
                  <a:cubicBezTo>
                    <a:pt x="972" y="1"/>
                    <a:pt x="956" y="5"/>
                    <a:pt x="941" y="13"/>
                  </a:cubicBezTo>
                  <a:cubicBezTo>
                    <a:pt x="943" y="54"/>
                    <a:pt x="896" y="80"/>
                    <a:pt x="856" y="82"/>
                  </a:cubicBezTo>
                  <a:cubicBezTo>
                    <a:pt x="825" y="82"/>
                    <a:pt x="794" y="75"/>
                    <a:pt x="764" y="75"/>
                  </a:cubicBezTo>
                  <a:cubicBezTo>
                    <a:pt x="754" y="75"/>
                    <a:pt x="744" y="76"/>
                    <a:pt x="733" y="78"/>
                  </a:cubicBezTo>
                  <a:cubicBezTo>
                    <a:pt x="607" y="108"/>
                    <a:pt x="631" y="300"/>
                    <a:pt x="549" y="401"/>
                  </a:cubicBezTo>
                  <a:cubicBezTo>
                    <a:pt x="493" y="470"/>
                    <a:pt x="397" y="483"/>
                    <a:pt x="309" y="489"/>
                  </a:cubicBezTo>
                  <a:cubicBezTo>
                    <a:pt x="221" y="495"/>
                    <a:pt x="125" y="504"/>
                    <a:pt x="63" y="566"/>
                  </a:cubicBezTo>
                  <a:cubicBezTo>
                    <a:pt x="1" y="626"/>
                    <a:pt x="11" y="761"/>
                    <a:pt x="99" y="776"/>
                  </a:cubicBezTo>
                  <a:cubicBezTo>
                    <a:pt x="195" y="745"/>
                    <a:pt x="292" y="733"/>
                    <a:pt x="390" y="733"/>
                  </a:cubicBezTo>
                  <a:cubicBezTo>
                    <a:pt x="777" y="733"/>
                    <a:pt x="1176" y="926"/>
                    <a:pt x="1575" y="926"/>
                  </a:cubicBezTo>
                  <a:cubicBezTo>
                    <a:pt x="1585" y="926"/>
                    <a:pt x="1595" y="926"/>
                    <a:pt x="1605" y="926"/>
                  </a:cubicBezTo>
                  <a:cubicBezTo>
                    <a:pt x="1740" y="924"/>
                    <a:pt x="1884" y="892"/>
                    <a:pt x="1972" y="789"/>
                  </a:cubicBezTo>
                  <a:cubicBezTo>
                    <a:pt x="2000" y="757"/>
                    <a:pt x="2023" y="718"/>
                    <a:pt x="2055" y="690"/>
                  </a:cubicBezTo>
                  <a:cubicBezTo>
                    <a:pt x="2115" y="639"/>
                    <a:pt x="2199" y="635"/>
                    <a:pt x="2274" y="613"/>
                  </a:cubicBezTo>
                  <a:cubicBezTo>
                    <a:pt x="2347" y="590"/>
                    <a:pt x="2426" y="534"/>
                    <a:pt x="2420" y="457"/>
                  </a:cubicBezTo>
                  <a:cubicBezTo>
                    <a:pt x="2351" y="444"/>
                    <a:pt x="2332" y="352"/>
                    <a:pt x="2278" y="307"/>
                  </a:cubicBezTo>
                  <a:cubicBezTo>
                    <a:pt x="2243" y="280"/>
                    <a:pt x="2197" y="273"/>
                    <a:pt x="2151" y="273"/>
                  </a:cubicBezTo>
                  <a:cubicBezTo>
                    <a:pt x="2136" y="273"/>
                    <a:pt x="2120" y="274"/>
                    <a:pt x="2105" y="275"/>
                  </a:cubicBezTo>
                  <a:lnTo>
                    <a:pt x="1449" y="309"/>
                  </a:lnTo>
                  <a:cubicBezTo>
                    <a:pt x="1431" y="310"/>
                    <a:pt x="1412" y="311"/>
                    <a:pt x="1393" y="311"/>
                  </a:cubicBezTo>
                  <a:cubicBezTo>
                    <a:pt x="1348" y="311"/>
                    <a:pt x="1305" y="306"/>
                    <a:pt x="1267" y="283"/>
                  </a:cubicBezTo>
                  <a:cubicBezTo>
                    <a:pt x="1200" y="243"/>
                    <a:pt x="1173" y="163"/>
                    <a:pt x="1132" y="99"/>
                  </a:cubicBezTo>
                  <a:cubicBezTo>
                    <a:pt x="1100" y="47"/>
                    <a:pt x="1043" y="1"/>
                    <a:pt x="9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50"/>
            <p:cNvSpPr/>
            <p:nvPr/>
          </p:nvSpPr>
          <p:spPr>
            <a:xfrm>
              <a:off x="5413230" y="1255890"/>
              <a:ext cx="70157" cy="27847"/>
            </a:xfrm>
            <a:custGeom>
              <a:rect b="b" l="l" r="r" t="t"/>
              <a:pathLst>
                <a:path extrusionOk="0" h="980" w="2469">
                  <a:moveTo>
                    <a:pt x="1001" y="54"/>
                  </a:moveTo>
                  <a:cubicBezTo>
                    <a:pt x="1047" y="54"/>
                    <a:pt x="1099" y="97"/>
                    <a:pt x="1126" y="138"/>
                  </a:cubicBezTo>
                  <a:cubicBezTo>
                    <a:pt x="1136" y="155"/>
                    <a:pt x="1145" y="172"/>
                    <a:pt x="1156" y="192"/>
                  </a:cubicBezTo>
                  <a:cubicBezTo>
                    <a:pt x="1183" y="243"/>
                    <a:pt x="1213" y="299"/>
                    <a:pt x="1269" y="331"/>
                  </a:cubicBezTo>
                  <a:cubicBezTo>
                    <a:pt x="1316" y="361"/>
                    <a:pt x="1370" y="363"/>
                    <a:pt x="1410" y="363"/>
                  </a:cubicBezTo>
                  <a:cubicBezTo>
                    <a:pt x="1430" y="363"/>
                    <a:pt x="1447" y="363"/>
                    <a:pt x="1466" y="361"/>
                  </a:cubicBezTo>
                  <a:lnTo>
                    <a:pt x="2122" y="326"/>
                  </a:lnTo>
                  <a:lnTo>
                    <a:pt x="2165" y="326"/>
                  </a:lnTo>
                  <a:cubicBezTo>
                    <a:pt x="2218" y="326"/>
                    <a:pt x="2252" y="335"/>
                    <a:pt x="2276" y="354"/>
                  </a:cubicBezTo>
                  <a:cubicBezTo>
                    <a:pt x="2295" y="369"/>
                    <a:pt x="2308" y="391"/>
                    <a:pt x="2323" y="414"/>
                  </a:cubicBezTo>
                  <a:cubicBezTo>
                    <a:pt x="2345" y="449"/>
                    <a:pt x="2368" y="485"/>
                    <a:pt x="2407" y="502"/>
                  </a:cubicBezTo>
                  <a:cubicBezTo>
                    <a:pt x="2400" y="554"/>
                    <a:pt x="2338" y="596"/>
                    <a:pt x="2280" y="614"/>
                  </a:cubicBezTo>
                  <a:cubicBezTo>
                    <a:pt x="2261" y="618"/>
                    <a:pt x="2242" y="622"/>
                    <a:pt x="2220" y="629"/>
                  </a:cubicBezTo>
                  <a:cubicBezTo>
                    <a:pt x="2162" y="641"/>
                    <a:pt x="2102" y="654"/>
                    <a:pt x="2053" y="695"/>
                  </a:cubicBezTo>
                  <a:cubicBezTo>
                    <a:pt x="2030" y="714"/>
                    <a:pt x="2012" y="738"/>
                    <a:pt x="1995" y="761"/>
                  </a:cubicBezTo>
                  <a:cubicBezTo>
                    <a:pt x="1987" y="774"/>
                    <a:pt x="1976" y="787"/>
                    <a:pt x="1968" y="798"/>
                  </a:cubicBezTo>
                  <a:cubicBezTo>
                    <a:pt x="1878" y="899"/>
                    <a:pt x="1730" y="922"/>
                    <a:pt x="1620" y="926"/>
                  </a:cubicBezTo>
                  <a:cubicBezTo>
                    <a:pt x="1612" y="927"/>
                    <a:pt x="1604" y="927"/>
                    <a:pt x="1596" y="927"/>
                  </a:cubicBezTo>
                  <a:cubicBezTo>
                    <a:pt x="1394" y="927"/>
                    <a:pt x="1190" y="877"/>
                    <a:pt x="993" y="830"/>
                  </a:cubicBezTo>
                  <a:cubicBezTo>
                    <a:pt x="800" y="781"/>
                    <a:pt x="598" y="731"/>
                    <a:pt x="401" y="731"/>
                  </a:cubicBezTo>
                  <a:cubicBezTo>
                    <a:pt x="299" y="731"/>
                    <a:pt x="202" y="746"/>
                    <a:pt x="112" y="774"/>
                  </a:cubicBezTo>
                  <a:cubicBezTo>
                    <a:pt x="86" y="768"/>
                    <a:pt x="76" y="746"/>
                    <a:pt x="69" y="729"/>
                  </a:cubicBezTo>
                  <a:cubicBezTo>
                    <a:pt x="59" y="689"/>
                    <a:pt x="69" y="637"/>
                    <a:pt x="97" y="611"/>
                  </a:cubicBezTo>
                  <a:cubicBezTo>
                    <a:pt x="153" y="556"/>
                    <a:pt x="245" y="549"/>
                    <a:pt x="326" y="543"/>
                  </a:cubicBezTo>
                  <a:cubicBezTo>
                    <a:pt x="425" y="534"/>
                    <a:pt x="526" y="517"/>
                    <a:pt x="586" y="444"/>
                  </a:cubicBezTo>
                  <a:cubicBezTo>
                    <a:pt x="622" y="399"/>
                    <a:pt x="639" y="341"/>
                    <a:pt x="654" y="286"/>
                  </a:cubicBezTo>
                  <a:cubicBezTo>
                    <a:pt x="676" y="209"/>
                    <a:pt x="695" y="144"/>
                    <a:pt x="755" y="129"/>
                  </a:cubicBezTo>
                  <a:cubicBezTo>
                    <a:pt x="761" y="128"/>
                    <a:pt x="769" y="127"/>
                    <a:pt x="778" y="127"/>
                  </a:cubicBezTo>
                  <a:cubicBezTo>
                    <a:pt x="791" y="127"/>
                    <a:pt x="806" y="129"/>
                    <a:pt x="819" y="132"/>
                  </a:cubicBezTo>
                  <a:cubicBezTo>
                    <a:pt x="836" y="132"/>
                    <a:pt x="851" y="134"/>
                    <a:pt x="871" y="134"/>
                  </a:cubicBezTo>
                  <a:cubicBezTo>
                    <a:pt x="905" y="134"/>
                    <a:pt x="941" y="119"/>
                    <a:pt x="961" y="95"/>
                  </a:cubicBezTo>
                  <a:cubicBezTo>
                    <a:pt x="971" y="84"/>
                    <a:pt x="978" y="72"/>
                    <a:pt x="982" y="57"/>
                  </a:cubicBezTo>
                  <a:cubicBezTo>
                    <a:pt x="988" y="55"/>
                    <a:pt x="994" y="54"/>
                    <a:pt x="1001" y="54"/>
                  </a:cubicBezTo>
                  <a:close/>
                  <a:moveTo>
                    <a:pt x="1001" y="1"/>
                  </a:moveTo>
                  <a:cubicBezTo>
                    <a:pt x="980" y="1"/>
                    <a:pt x="961" y="5"/>
                    <a:pt x="941" y="16"/>
                  </a:cubicBezTo>
                  <a:lnTo>
                    <a:pt x="928" y="24"/>
                  </a:lnTo>
                  <a:lnTo>
                    <a:pt x="928" y="42"/>
                  </a:lnTo>
                  <a:cubicBezTo>
                    <a:pt x="928" y="48"/>
                    <a:pt x="926" y="54"/>
                    <a:pt x="922" y="61"/>
                  </a:cubicBezTo>
                  <a:cubicBezTo>
                    <a:pt x="911" y="72"/>
                    <a:pt x="890" y="80"/>
                    <a:pt x="866" y="80"/>
                  </a:cubicBezTo>
                  <a:cubicBezTo>
                    <a:pt x="853" y="80"/>
                    <a:pt x="841" y="80"/>
                    <a:pt x="826" y="78"/>
                  </a:cubicBezTo>
                  <a:cubicBezTo>
                    <a:pt x="810" y="76"/>
                    <a:pt x="794" y="74"/>
                    <a:pt x="779" y="74"/>
                  </a:cubicBezTo>
                  <a:cubicBezTo>
                    <a:pt x="766" y="74"/>
                    <a:pt x="754" y="75"/>
                    <a:pt x="742" y="78"/>
                  </a:cubicBezTo>
                  <a:cubicBezTo>
                    <a:pt x="652" y="99"/>
                    <a:pt x="626" y="185"/>
                    <a:pt x="603" y="271"/>
                  </a:cubicBezTo>
                  <a:cubicBezTo>
                    <a:pt x="588" y="322"/>
                    <a:pt x="573" y="374"/>
                    <a:pt x="545" y="410"/>
                  </a:cubicBezTo>
                  <a:cubicBezTo>
                    <a:pt x="496" y="468"/>
                    <a:pt x="410" y="483"/>
                    <a:pt x="322" y="489"/>
                  </a:cubicBezTo>
                  <a:cubicBezTo>
                    <a:pt x="232" y="496"/>
                    <a:pt x="129" y="504"/>
                    <a:pt x="59" y="573"/>
                  </a:cubicBezTo>
                  <a:cubicBezTo>
                    <a:pt x="18" y="614"/>
                    <a:pt x="1" y="684"/>
                    <a:pt x="20" y="744"/>
                  </a:cubicBezTo>
                  <a:cubicBezTo>
                    <a:pt x="33" y="789"/>
                    <a:pt x="67" y="821"/>
                    <a:pt x="110" y="828"/>
                  </a:cubicBezTo>
                  <a:lnTo>
                    <a:pt x="123" y="828"/>
                  </a:lnTo>
                  <a:cubicBezTo>
                    <a:pt x="209" y="800"/>
                    <a:pt x="301" y="785"/>
                    <a:pt x="401" y="785"/>
                  </a:cubicBezTo>
                  <a:cubicBezTo>
                    <a:pt x="592" y="785"/>
                    <a:pt x="781" y="832"/>
                    <a:pt x="980" y="881"/>
                  </a:cubicBezTo>
                  <a:cubicBezTo>
                    <a:pt x="1179" y="929"/>
                    <a:pt x="1385" y="980"/>
                    <a:pt x="1590" y="980"/>
                  </a:cubicBezTo>
                  <a:lnTo>
                    <a:pt x="1620" y="980"/>
                  </a:lnTo>
                  <a:cubicBezTo>
                    <a:pt x="1796" y="976"/>
                    <a:pt x="1925" y="926"/>
                    <a:pt x="2006" y="834"/>
                  </a:cubicBezTo>
                  <a:cubicBezTo>
                    <a:pt x="2017" y="821"/>
                    <a:pt x="2027" y="806"/>
                    <a:pt x="2038" y="794"/>
                  </a:cubicBezTo>
                  <a:cubicBezTo>
                    <a:pt x="2053" y="772"/>
                    <a:pt x="2070" y="753"/>
                    <a:pt x="2087" y="736"/>
                  </a:cubicBezTo>
                  <a:cubicBezTo>
                    <a:pt x="2126" y="704"/>
                    <a:pt x="2177" y="693"/>
                    <a:pt x="2233" y="680"/>
                  </a:cubicBezTo>
                  <a:cubicBezTo>
                    <a:pt x="2255" y="676"/>
                    <a:pt x="2276" y="669"/>
                    <a:pt x="2295" y="665"/>
                  </a:cubicBezTo>
                  <a:cubicBezTo>
                    <a:pt x="2383" y="639"/>
                    <a:pt x="2469" y="571"/>
                    <a:pt x="2462" y="481"/>
                  </a:cubicBezTo>
                  <a:lnTo>
                    <a:pt x="2460" y="459"/>
                  </a:lnTo>
                  <a:lnTo>
                    <a:pt x="2441" y="457"/>
                  </a:lnTo>
                  <a:cubicBezTo>
                    <a:pt x="2409" y="451"/>
                    <a:pt x="2392" y="421"/>
                    <a:pt x="2368" y="386"/>
                  </a:cubicBezTo>
                  <a:cubicBezTo>
                    <a:pt x="2353" y="361"/>
                    <a:pt x="2334" y="333"/>
                    <a:pt x="2310" y="314"/>
                  </a:cubicBezTo>
                  <a:cubicBezTo>
                    <a:pt x="2265" y="277"/>
                    <a:pt x="2210" y="271"/>
                    <a:pt x="2165" y="271"/>
                  </a:cubicBezTo>
                  <a:cubicBezTo>
                    <a:pt x="2150" y="271"/>
                    <a:pt x="2135" y="273"/>
                    <a:pt x="2120" y="273"/>
                  </a:cubicBezTo>
                  <a:lnTo>
                    <a:pt x="1464" y="307"/>
                  </a:lnTo>
                  <a:cubicBezTo>
                    <a:pt x="1447" y="309"/>
                    <a:pt x="1428" y="309"/>
                    <a:pt x="1410" y="309"/>
                  </a:cubicBezTo>
                  <a:cubicBezTo>
                    <a:pt x="1359" y="309"/>
                    <a:pt x="1325" y="303"/>
                    <a:pt x="1297" y="286"/>
                  </a:cubicBezTo>
                  <a:cubicBezTo>
                    <a:pt x="1254" y="260"/>
                    <a:pt x="1228" y="215"/>
                    <a:pt x="1200" y="166"/>
                  </a:cubicBezTo>
                  <a:cubicBezTo>
                    <a:pt x="1192" y="147"/>
                    <a:pt x="1181" y="127"/>
                    <a:pt x="1170" y="110"/>
                  </a:cubicBezTo>
                  <a:cubicBezTo>
                    <a:pt x="1134" y="54"/>
                    <a:pt x="1070" y="1"/>
                    <a:pt x="10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50"/>
            <p:cNvSpPr/>
            <p:nvPr/>
          </p:nvSpPr>
          <p:spPr>
            <a:xfrm>
              <a:off x="5455538" y="1245036"/>
              <a:ext cx="33274" cy="13895"/>
            </a:xfrm>
            <a:custGeom>
              <a:rect b="b" l="l" r="r" t="t"/>
              <a:pathLst>
                <a:path extrusionOk="0" h="489" w="1171">
                  <a:moveTo>
                    <a:pt x="869" y="0"/>
                  </a:moveTo>
                  <a:cubicBezTo>
                    <a:pt x="793" y="0"/>
                    <a:pt x="715" y="22"/>
                    <a:pt x="641" y="44"/>
                  </a:cubicBezTo>
                  <a:cubicBezTo>
                    <a:pt x="506" y="85"/>
                    <a:pt x="374" y="124"/>
                    <a:pt x="239" y="164"/>
                  </a:cubicBezTo>
                  <a:cubicBezTo>
                    <a:pt x="187" y="179"/>
                    <a:pt x="134" y="194"/>
                    <a:pt x="93" y="229"/>
                  </a:cubicBezTo>
                  <a:cubicBezTo>
                    <a:pt x="22" y="289"/>
                    <a:pt x="1" y="398"/>
                    <a:pt x="44" y="479"/>
                  </a:cubicBezTo>
                  <a:cubicBezTo>
                    <a:pt x="146" y="484"/>
                    <a:pt x="249" y="488"/>
                    <a:pt x="351" y="488"/>
                  </a:cubicBezTo>
                  <a:cubicBezTo>
                    <a:pt x="430" y="488"/>
                    <a:pt x="509" y="486"/>
                    <a:pt x="588" y="479"/>
                  </a:cubicBezTo>
                  <a:cubicBezTo>
                    <a:pt x="682" y="473"/>
                    <a:pt x="776" y="458"/>
                    <a:pt x="871" y="439"/>
                  </a:cubicBezTo>
                  <a:cubicBezTo>
                    <a:pt x="933" y="426"/>
                    <a:pt x="999" y="409"/>
                    <a:pt x="1044" y="361"/>
                  </a:cubicBezTo>
                  <a:cubicBezTo>
                    <a:pt x="1085" y="316"/>
                    <a:pt x="1111" y="246"/>
                    <a:pt x="1171" y="237"/>
                  </a:cubicBezTo>
                  <a:cubicBezTo>
                    <a:pt x="1147" y="128"/>
                    <a:pt x="1059" y="38"/>
                    <a:pt x="952" y="10"/>
                  </a:cubicBezTo>
                  <a:cubicBezTo>
                    <a:pt x="925" y="3"/>
                    <a:pt x="897" y="0"/>
                    <a:pt x="86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50"/>
            <p:cNvSpPr/>
            <p:nvPr/>
          </p:nvSpPr>
          <p:spPr>
            <a:xfrm>
              <a:off x="5454686" y="1244269"/>
              <a:ext cx="35036" cy="15429"/>
            </a:xfrm>
            <a:custGeom>
              <a:rect b="b" l="l" r="r" t="t"/>
              <a:pathLst>
                <a:path extrusionOk="0" h="543" w="1233">
                  <a:moveTo>
                    <a:pt x="905" y="55"/>
                  </a:moveTo>
                  <a:cubicBezTo>
                    <a:pt x="930" y="55"/>
                    <a:pt x="954" y="57"/>
                    <a:pt x="976" y="63"/>
                  </a:cubicBezTo>
                  <a:cubicBezTo>
                    <a:pt x="1066" y="86"/>
                    <a:pt x="1141" y="157"/>
                    <a:pt x="1168" y="245"/>
                  </a:cubicBezTo>
                  <a:cubicBezTo>
                    <a:pt x="1132" y="262"/>
                    <a:pt x="1108" y="296"/>
                    <a:pt x="1087" y="326"/>
                  </a:cubicBezTo>
                  <a:cubicBezTo>
                    <a:pt x="1076" y="341"/>
                    <a:pt x="1066" y="356"/>
                    <a:pt x="1053" y="369"/>
                  </a:cubicBezTo>
                  <a:cubicBezTo>
                    <a:pt x="1014" y="412"/>
                    <a:pt x="952" y="429"/>
                    <a:pt x="896" y="440"/>
                  </a:cubicBezTo>
                  <a:cubicBezTo>
                    <a:pt x="802" y="459"/>
                    <a:pt x="708" y="474"/>
                    <a:pt x="616" y="481"/>
                  </a:cubicBezTo>
                  <a:cubicBezTo>
                    <a:pt x="547" y="485"/>
                    <a:pt x="474" y="489"/>
                    <a:pt x="395" y="489"/>
                  </a:cubicBezTo>
                  <a:cubicBezTo>
                    <a:pt x="292" y="489"/>
                    <a:pt x="189" y="485"/>
                    <a:pt x="91" y="481"/>
                  </a:cubicBezTo>
                  <a:cubicBezTo>
                    <a:pt x="63" y="412"/>
                    <a:pt x="82" y="324"/>
                    <a:pt x="140" y="277"/>
                  </a:cubicBezTo>
                  <a:cubicBezTo>
                    <a:pt x="179" y="245"/>
                    <a:pt x="228" y="230"/>
                    <a:pt x="277" y="217"/>
                  </a:cubicBezTo>
                  <a:lnTo>
                    <a:pt x="678" y="97"/>
                  </a:lnTo>
                  <a:cubicBezTo>
                    <a:pt x="744" y="78"/>
                    <a:pt x="829" y="55"/>
                    <a:pt x="905" y="55"/>
                  </a:cubicBezTo>
                  <a:close/>
                  <a:moveTo>
                    <a:pt x="901" y="1"/>
                  </a:moveTo>
                  <a:cubicBezTo>
                    <a:pt x="823" y="1"/>
                    <a:pt x="746" y="22"/>
                    <a:pt x="663" y="46"/>
                  </a:cubicBezTo>
                  <a:lnTo>
                    <a:pt x="262" y="166"/>
                  </a:lnTo>
                  <a:cubicBezTo>
                    <a:pt x="211" y="181"/>
                    <a:pt x="153" y="198"/>
                    <a:pt x="106" y="236"/>
                  </a:cubicBezTo>
                  <a:cubicBezTo>
                    <a:pt x="24" y="303"/>
                    <a:pt x="1" y="427"/>
                    <a:pt x="50" y="519"/>
                  </a:cubicBezTo>
                  <a:lnTo>
                    <a:pt x="56" y="532"/>
                  </a:lnTo>
                  <a:lnTo>
                    <a:pt x="74" y="532"/>
                  </a:lnTo>
                  <a:cubicBezTo>
                    <a:pt x="176" y="538"/>
                    <a:pt x="286" y="543"/>
                    <a:pt x="395" y="543"/>
                  </a:cubicBezTo>
                  <a:cubicBezTo>
                    <a:pt x="476" y="543"/>
                    <a:pt x="549" y="538"/>
                    <a:pt x="620" y="534"/>
                  </a:cubicBezTo>
                  <a:cubicBezTo>
                    <a:pt x="714" y="526"/>
                    <a:pt x="811" y="513"/>
                    <a:pt x="907" y="493"/>
                  </a:cubicBezTo>
                  <a:cubicBezTo>
                    <a:pt x="971" y="478"/>
                    <a:pt x="1042" y="459"/>
                    <a:pt x="1093" y="408"/>
                  </a:cubicBezTo>
                  <a:cubicBezTo>
                    <a:pt x="1106" y="391"/>
                    <a:pt x="1119" y="373"/>
                    <a:pt x="1132" y="356"/>
                  </a:cubicBezTo>
                  <a:cubicBezTo>
                    <a:pt x="1153" y="324"/>
                    <a:pt x="1175" y="294"/>
                    <a:pt x="1205" y="290"/>
                  </a:cubicBezTo>
                  <a:lnTo>
                    <a:pt x="1233" y="286"/>
                  </a:lnTo>
                  <a:lnTo>
                    <a:pt x="1226" y="258"/>
                  </a:lnTo>
                  <a:cubicBezTo>
                    <a:pt x="1201" y="140"/>
                    <a:pt x="1106" y="41"/>
                    <a:pt x="988" y="11"/>
                  </a:cubicBezTo>
                  <a:cubicBezTo>
                    <a:pt x="961" y="5"/>
                    <a:pt x="931" y="1"/>
                    <a:pt x="9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50"/>
            <p:cNvSpPr/>
            <p:nvPr/>
          </p:nvSpPr>
          <p:spPr>
            <a:xfrm>
              <a:off x="5445934" y="1287684"/>
              <a:ext cx="64729" cy="24977"/>
            </a:xfrm>
            <a:custGeom>
              <a:rect b="b" l="l" r="r" t="t"/>
              <a:pathLst>
                <a:path extrusionOk="0" h="879" w="2278">
                  <a:moveTo>
                    <a:pt x="1392" y="1"/>
                  </a:moveTo>
                  <a:cubicBezTo>
                    <a:pt x="1369" y="1"/>
                    <a:pt x="1346" y="3"/>
                    <a:pt x="1324" y="11"/>
                  </a:cubicBezTo>
                  <a:cubicBezTo>
                    <a:pt x="1234" y="47"/>
                    <a:pt x="1206" y="161"/>
                    <a:pt x="1138" y="229"/>
                  </a:cubicBezTo>
                  <a:cubicBezTo>
                    <a:pt x="1039" y="324"/>
                    <a:pt x="883" y="304"/>
                    <a:pt x="746" y="309"/>
                  </a:cubicBezTo>
                  <a:cubicBezTo>
                    <a:pt x="551" y="313"/>
                    <a:pt x="360" y="373"/>
                    <a:pt x="199" y="482"/>
                  </a:cubicBezTo>
                  <a:cubicBezTo>
                    <a:pt x="97" y="553"/>
                    <a:pt x="0" y="686"/>
                    <a:pt x="64" y="791"/>
                  </a:cubicBezTo>
                  <a:cubicBezTo>
                    <a:pt x="112" y="866"/>
                    <a:pt x="210" y="879"/>
                    <a:pt x="300" y="879"/>
                  </a:cubicBezTo>
                  <a:cubicBezTo>
                    <a:pt x="308" y="879"/>
                    <a:pt x="316" y="879"/>
                    <a:pt x="324" y="879"/>
                  </a:cubicBezTo>
                  <a:cubicBezTo>
                    <a:pt x="512" y="876"/>
                    <a:pt x="701" y="876"/>
                    <a:pt x="889" y="874"/>
                  </a:cubicBezTo>
                  <a:cubicBezTo>
                    <a:pt x="1063" y="872"/>
                    <a:pt x="1258" y="859"/>
                    <a:pt x="1367" y="724"/>
                  </a:cubicBezTo>
                  <a:cubicBezTo>
                    <a:pt x="1406" y="677"/>
                    <a:pt x="1429" y="617"/>
                    <a:pt x="1481" y="585"/>
                  </a:cubicBezTo>
                  <a:cubicBezTo>
                    <a:pt x="1515" y="563"/>
                    <a:pt x="1555" y="557"/>
                    <a:pt x="1596" y="557"/>
                  </a:cubicBezTo>
                  <a:cubicBezTo>
                    <a:pt x="1630" y="557"/>
                    <a:pt x="1665" y="561"/>
                    <a:pt x="1699" y="564"/>
                  </a:cubicBezTo>
                  <a:cubicBezTo>
                    <a:pt x="1724" y="566"/>
                    <a:pt x="1748" y="567"/>
                    <a:pt x="1773" y="567"/>
                  </a:cubicBezTo>
                  <a:cubicBezTo>
                    <a:pt x="1885" y="567"/>
                    <a:pt x="1997" y="547"/>
                    <a:pt x="2102" y="508"/>
                  </a:cubicBezTo>
                  <a:cubicBezTo>
                    <a:pt x="2188" y="476"/>
                    <a:pt x="2278" y="414"/>
                    <a:pt x="2276" y="324"/>
                  </a:cubicBezTo>
                  <a:cubicBezTo>
                    <a:pt x="2273" y="229"/>
                    <a:pt x="2175" y="174"/>
                    <a:pt x="2087" y="139"/>
                  </a:cubicBezTo>
                  <a:cubicBezTo>
                    <a:pt x="1879" y="62"/>
                    <a:pt x="1656" y="15"/>
                    <a:pt x="1434" y="2"/>
                  </a:cubicBezTo>
                  <a:cubicBezTo>
                    <a:pt x="1420" y="2"/>
                    <a:pt x="1406" y="1"/>
                    <a:pt x="13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50"/>
            <p:cNvSpPr/>
            <p:nvPr/>
          </p:nvSpPr>
          <p:spPr>
            <a:xfrm>
              <a:off x="5445139" y="1286917"/>
              <a:ext cx="66321" cy="26540"/>
            </a:xfrm>
            <a:custGeom>
              <a:rect b="b" l="l" r="r" t="t"/>
              <a:pathLst>
                <a:path extrusionOk="0" h="934" w="2334">
                  <a:moveTo>
                    <a:pt x="1435" y="54"/>
                  </a:moveTo>
                  <a:cubicBezTo>
                    <a:pt x="1443" y="54"/>
                    <a:pt x="1452" y="55"/>
                    <a:pt x="1462" y="55"/>
                  </a:cubicBezTo>
                  <a:cubicBezTo>
                    <a:pt x="1682" y="70"/>
                    <a:pt x="1899" y="115"/>
                    <a:pt x="2106" y="192"/>
                  </a:cubicBezTo>
                  <a:cubicBezTo>
                    <a:pt x="2184" y="222"/>
                    <a:pt x="2276" y="271"/>
                    <a:pt x="2278" y="351"/>
                  </a:cubicBezTo>
                  <a:cubicBezTo>
                    <a:pt x="2280" y="443"/>
                    <a:pt x="2158" y="496"/>
                    <a:pt x="2121" y="509"/>
                  </a:cubicBezTo>
                  <a:cubicBezTo>
                    <a:pt x="2019" y="548"/>
                    <a:pt x="1912" y="568"/>
                    <a:pt x="1802" y="568"/>
                  </a:cubicBezTo>
                  <a:cubicBezTo>
                    <a:pt x="1778" y="568"/>
                    <a:pt x="1754" y="567"/>
                    <a:pt x="1729" y="565"/>
                  </a:cubicBezTo>
                  <a:lnTo>
                    <a:pt x="1704" y="563"/>
                  </a:lnTo>
                  <a:cubicBezTo>
                    <a:pt x="1678" y="561"/>
                    <a:pt x="1650" y="556"/>
                    <a:pt x="1624" y="556"/>
                  </a:cubicBezTo>
                  <a:cubicBezTo>
                    <a:pt x="1569" y="556"/>
                    <a:pt x="1528" y="567"/>
                    <a:pt x="1494" y="591"/>
                  </a:cubicBezTo>
                  <a:cubicBezTo>
                    <a:pt x="1455" y="614"/>
                    <a:pt x="1432" y="653"/>
                    <a:pt x="1408" y="687"/>
                  </a:cubicBezTo>
                  <a:cubicBezTo>
                    <a:pt x="1397" y="704"/>
                    <a:pt x="1387" y="719"/>
                    <a:pt x="1374" y="734"/>
                  </a:cubicBezTo>
                  <a:cubicBezTo>
                    <a:pt x="1273" y="858"/>
                    <a:pt x="1084" y="871"/>
                    <a:pt x="917" y="873"/>
                  </a:cubicBezTo>
                  <a:lnTo>
                    <a:pt x="337" y="880"/>
                  </a:lnTo>
                  <a:cubicBezTo>
                    <a:pt x="255" y="880"/>
                    <a:pt x="157" y="871"/>
                    <a:pt x="116" y="805"/>
                  </a:cubicBezTo>
                  <a:cubicBezTo>
                    <a:pt x="58" y="708"/>
                    <a:pt x="163" y="586"/>
                    <a:pt x="242" y="533"/>
                  </a:cubicBezTo>
                  <a:cubicBezTo>
                    <a:pt x="399" y="426"/>
                    <a:pt x="585" y="366"/>
                    <a:pt x="774" y="361"/>
                  </a:cubicBezTo>
                  <a:lnTo>
                    <a:pt x="862" y="361"/>
                  </a:lnTo>
                  <a:cubicBezTo>
                    <a:pt x="984" y="361"/>
                    <a:pt x="1102" y="355"/>
                    <a:pt x="1185" y="276"/>
                  </a:cubicBezTo>
                  <a:cubicBezTo>
                    <a:pt x="1213" y="246"/>
                    <a:pt x="1237" y="211"/>
                    <a:pt x="1256" y="177"/>
                  </a:cubicBezTo>
                  <a:cubicBezTo>
                    <a:pt x="1288" y="128"/>
                    <a:pt x="1316" y="83"/>
                    <a:pt x="1363" y="64"/>
                  </a:cubicBezTo>
                  <a:cubicBezTo>
                    <a:pt x="1381" y="57"/>
                    <a:pt x="1406" y="54"/>
                    <a:pt x="1435" y="54"/>
                  </a:cubicBezTo>
                  <a:close/>
                  <a:moveTo>
                    <a:pt x="1435" y="1"/>
                  </a:moveTo>
                  <a:cubicBezTo>
                    <a:pt x="1401" y="1"/>
                    <a:pt x="1368" y="4"/>
                    <a:pt x="1342" y="14"/>
                  </a:cubicBezTo>
                  <a:cubicBezTo>
                    <a:pt x="1279" y="38"/>
                    <a:pt x="1245" y="94"/>
                    <a:pt x="1211" y="149"/>
                  </a:cubicBezTo>
                  <a:cubicBezTo>
                    <a:pt x="1192" y="181"/>
                    <a:pt x="1172" y="211"/>
                    <a:pt x="1147" y="237"/>
                  </a:cubicBezTo>
                  <a:cubicBezTo>
                    <a:pt x="1078" y="304"/>
                    <a:pt x="977" y="308"/>
                    <a:pt x="862" y="308"/>
                  </a:cubicBezTo>
                  <a:lnTo>
                    <a:pt x="772" y="308"/>
                  </a:lnTo>
                  <a:cubicBezTo>
                    <a:pt x="575" y="312"/>
                    <a:pt x="375" y="376"/>
                    <a:pt x="212" y="488"/>
                  </a:cubicBezTo>
                  <a:cubicBezTo>
                    <a:pt x="88" y="574"/>
                    <a:pt x="0" y="717"/>
                    <a:pt x="71" y="833"/>
                  </a:cubicBezTo>
                  <a:cubicBezTo>
                    <a:pt x="127" y="923"/>
                    <a:pt x="242" y="933"/>
                    <a:pt x="337" y="933"/>
                  </a:cubicBezTo>
                  <a:lnTo>
                    <a:pt x="917" y="927"/>
                  </a:lnTo>
                  <a:cubicBezTo>
                    <a:pt x="1097" y="925"/>
                    <a:pt x="1301" y="912"/>
                    <a:pt x="1414" y="768"/>
                  </a:cubicBezTo>
                  <a:cubicBezTo>
                    <a:pt x="1429" y="753"/>
                    <a:pt x="1440" y="734"/>
                    <a:pt x="1451" y="717"/>
                  </a:cubicBezTo>
                  <a:cubicBezTo>
                    <a:pt x="1472" y="685"/>
                    <a:pt x="1494" y="653"/>
                    <a:pt x="1524" y="636"/>
                  </a:cubicBezTo>
                  <a:cubicBezTo>
                    <a:pt x="1547" y="619"/>
                    <a:pt x="1579" y="610"/>
                    <a:pt x="1624" y="610"/>
                  </a:cubicBezTo>
                  <a:cubicBezTo>
                    <a:pt x="1648" y="610"/>
                    <a:pt x="1674" y="614"/>
                    <a:pt x="1699" y="616"/>
                  </a:cubicBezTo>
                  <a:lnTo>
                    <a:pt x="1725" y="619"/>
                  </a:lnTo>
                  <a:cubicBezTo>
                    <a:pt x="1750" y="620"/>
                    <a:pt x="1776" y="621"/>
                    <a:pt x="1801" y="621"/>
                  </a:cubicBezTo>
                  <a:cubicBezTo>
                    <a:pt x="1917" y="621"/>
                    <a:pt x="2032" y="601"/>
                    <a:pt x="2141" y="561"/>
                  </a:cubicBezTo>
                  <a:cubicBezTo>
                    <a:pt x="2263" y="514"/>
                    <a:pt x="2334" y="436"/>
                    <a:pt x="2331" y="349"/>
                  </a:cubicBezTo>
                  <a:cubicBezTo>
                    <a:pt x="2329" y="263"/>
                    <a:pt x="2256" y="192"/>
                    <a:pt x="2126" y="143"/>
                  </a:cubicBezTo>
                  <a:cubicBezTo>
                    <a:pt x="1911" y="64"/>
                    <a:pt x="1691" y="16"/>
                    <a:pt x="1464" y="1"/>
                  </a:cubicBezTo>
                  <a:cubicBezTo>
                    <a:pt x="1454" y="1"/>
                    <a:pt x="1444" y="1"/>
                    <a:pt x="14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50"/>
            <p:cNvSpPr/>
            <p:nvPr/>
          </p:nvSpPr>
          <p:spPr>
            <a:xfrm>
              <a:off x="5516712" y="1267085"/>
              <a:ext cx="53846" cy="25744"/>
            </a:xfrm>
            <a:custGeom>
              <a:rect b="b" l="l" r="r" t="t"/>
              <a:pathLst>
                <a:path extrusionOk="0" h="906" w="1895">
                  <a:moveTo>
                    <a:pt x="1237" y="0"/>
                  </a:moveTo>
                  <a:cubicBezTo>
                    <a:pt x="1214" y="0"/>
                    <a:pt x="1191" y="1"/>
                    <a:pt x="1169" y="3"/>
                  </a:cubicBezTo>
                  <a:cubicBezTo>
                    <a:pt x="1012" y="10"/>
                    <a:pt x="858" y="18"/>
                    <a:pt x="702" y="27"/>
                  </a:cubicBezTo>
                  <a:cubicBezTo>
                    <a:pt x="665" y="29"/>
                    <a:pt x="629" y="31"/>
                    <a:pt x="597" y="46"/>
                  </a:cubicBezTo>
                  <a:cubicBezTo>
                    <a:pt x="522" y="85"/>
                    <a:pt x="502" y="179"/>
                    <a:pt x="468" y="256"/>
                  </a:cubicBezTo>
                  <a:cubicBezTo>
                    <a:pt x="396" y="422"/>
                    <a:pt x="219" y="536"/>
                    <a:pt x="38" y="536"/>
                  </a:cubicBezTo>
                  <a:cubicBezTo>
                    <a:pt x="26" y="536"/>
                    <a:pt x="13" y="536"/>
                    <a:pt x="1" y="535"/>
                  </a:cubicBezTo>
                  <a:lnTo>
                    <a:pt x="1" y="535"/>
                  </a:lnTo>
                  <a:cubicBezTo>
                    <a:pt x="16" y="652"/>
                    <a:pt x="87" y="762"/>
                    <a:pt x="189" y="822"/>
                  </a:cubicBezTo>
                  <a:cubicBezTo>
                    <a:pt x="297" y="886"/>
                    <a:pt x="427" y="894"/>
                    <a:pt x="552" y="901"/>
                  </a:cubicBezTo>
                  <a:cubicBezTo>
                    <a:pt x="601" y="904"/>
                    <a:pt x="651" y="906"/>
                    <a:pt x="701" y="906"/>
                  </a:cubicBezTo>
                  <a:cubicBezTo>
                    <a:pt x="850" y="906"/>
                    <a:pt x="997" y="886"/>
                    <a:pt x="1111" y="796"/>
                  </a:cubicBezTo>
                  <a:cubicBezTo>
                    <a:pt x="1186" y="734"/>
                    <a:pt x="1239" y="646"/>
                    <a:pt x="1329" y="612"/>
                  </a:cubicBezTo>
                  <a:cubicBezTo>
                    <a:pt x="1368" y="597"/>
                    <a:pt x="1406" y="592"/>
                    <a:pt x="1447" y="588"/>
                  </a:cubicBezTo>
                  <a:cubicBezTo>
                    <a:pt x="1531" y="575"/>
                    <a:pt x="1614" y="554"/>
                    <a:pt x="1696" y="524"/>
                  </a:cubicBezTo>
                  <a:cubicBezTo>
                    <a:pt x="1777" y="494"/>
                    <a:pt x="1865" y="447"/>
                    <a:pt x="1895" y="365"/>
                  </a:cubicBezTo>
                  <a:cubicBezTo>
                    <a:pt x="1805" y="355"/>
                    <a:pt x="1711" y="342"/>
                    <a:pt x="1642" y="284"/>
                  </a:cubicBezTo>
                  <a:cubicBezTo>
                    <a:pt x="1610" y="256"/>
                    <a:pt x="1584" y="222"/>
                    <a:pt x="1559" y="187"/>
                  </a:cubicBezTo>
                  <a:cubicBezTo>
                    <a:pt x="1501" y="108"/>
                    <a:pt x="1428" y="35"/>
                    <a:pt x="1334" y="12"/>
                  </a:cubicBezTo>
                  <a:cubicBezTo>
                    <a:pt x="1302" y="3"/>
                    <a:pt x="1270" y="0"/>
                    <a:pt x="12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50"/>
            <p:cNvSpPr/>
            <p:nvPr/>
          </p:nvSpPr>
          <p:spPr>
            <a:xfrm>
              <a:off x="5515803" y="1266346"/>
              <a:ext cx="55807" cy="27278"/>
            </a:xfrm>
            <a:custGeom>
              <a:rect b="b" l="l" r="r" t="t"/>
              <a:pathLst>
                <a:path extrusionOk="0" h="960" w="1964">
                  <a:moveTo>
                    <a:pt x="1255" y="54"/>
                  </a:moveTo>
                  <a:cubicBezTo>
                    <a:pt x="1294" y="54"/>
                    <a:pt x="1330" y="56"/>
                    <a:pt x="1359" y="63"/>
                  </a:cubicBezTo>
                  <a:cubicBezTo>
                    <a:pt x="1432" y="83"/>
                    <a:pt x="1501" y="136"/>
                    <a:pt x="1569" y="228"/>
                  </a:cubicBezTo>
                  <a:lnTo>
                    <a:pt x="1582" y="246"/>
                  </a:lnTo>
                  <a:cubicBezTo>
                    <a:pt x="1603" y="276"/>
                    <a:pt x="1627" y="306"/>
                    <a:pt x="1657" y="331"/>
                  </a:cubicBezTo>
                  <a:cubicBezTo>
                    <a:pt x="1723" y="387"/>
                    <a:pt x="1809" y="404"/>
                    <a:pt x="1886" y="413"/>
                  </a:cubicBezTo>
                  <a:cubicBezTo>
                    <a:pt x="1856" y="458"/>
                    <a:pt x="1803" y="494"/>
                    <a:pt x="1719" y="526"/>
                  </a:cubicBezTo>
                  <a:cubicBezTo>
                    <a:pt x="1640" y="554"/>
                    <a:pt x="1558" y="576"/>
                    <a:pt x="1475" y="586"/>
                  </a:cubicBezTo>
                  <a:lnTo>
                    <a:pt x="1458" y="588"/>
                  </a:lnTo>
                  <a:cubicBezTo>
                    <a:pt x="1423" y="595"/>
                    <a:pt x="1387" y="599"/>
                    <a:pt x="1353" y="612"/>
                  </a:cubicBezTo>
                  <a:cubicBezTo>
                    <a:pt x="1288" y="635"/>
                    <a:pt x="1241" y="685"/>
                    <a:pt x="1196" y="732"/>
                  </a:cubicBezTo>
                  <a:cubicBezTo>
                    <a:pt x="1173" y="755"/>
                    <a:pt x="1149" y="779"/>
                    <a:pt x="1126" y="800"/>
                  </a:cubicBezTo>
                  <a:cubicBezTo>
                    <a:pt x="1036" y="873"/>
                    <a:pt x="913" y="905"/>
                    <a:pt x="734" y="905"/>
                  </a:cubicBezTo>
                  <a:cubicBezTo>
                    <a:pt x="684" y="905"/>
                    <a:pt x="635" y="903"/>
                    <a:pt x="586" y="901"/>
                  </a:cubicBezTo>
                  <a:cubicBezTo>
                    <a:pt x="470" y="895"/>
                    <a:pt x="339" y="886"/>
                    <a:pt x="234" y="824"/>
                  </a:cubicBezTo>
                  <a:cubicBezTo>
                    <a:pt x="149" y="775"/>
                    <a:pt x="86" y="685"/>
                    <a:pt x="65" y="588"/>
                  </a:cubicBezTo>
                  <a:lnTo>
                    <a:pt x="71" y="588"/>
                  </a:lnTo>
                  <a:cubicBezTo>
                    <a:pt x="262" y="588"/>
                    <a:pt x="449" y="468"/>
                    <a:pt x="524" y="293"/>
                  </a:cubicBezTo>
                  <a:cubicBezTo>
                    <a:pt x="532" y="278"/>
                    <a:pt x="539" y="261"/>
                    <a:pt x="545" y="241"/>
                  </a:cubicBezTo>
                  <a:cubicBezTo>
                    <a:pt x="569" y="181"/>
                    <a:pt x="590" y="121"/>
                    <a:pt x="639" y="98"/>
                  </a:cubicBezTo>
                  <a:cubicBezTo>
                    <a:pt x="667" y="83"/>
                    <a:pt x="701" y="81"/>
                    <a:pt x="736" y="78"/>
                  </a:cubicBezTo>
                  <a:lnTo>
                    <a:pt x="1201" y="55"/>
                  </a:lnTo>
                  <a:cubicBezTo>
                    <a:pt x="1219" y="54"/>
                    <a:pt x="1237" y="54"/>
                    <a:pt x="1255" y="54"/>
                  </a:cubicBezTo>
                  <a:close/>
                  <a:moveTo>
                    <a:pt x="1253" y="0"/>
                  </a:moveTo>
                  <a:cubicBezTo>
                    <a:pt x="1236" y="0"/>
                    <a:pt x="1217" y="1"/>
                    <a:pt x="1198" y="1"/>
                  </a:cubicBezTo>
                  <a:lnTo>
                    <a:pt x="734" y="25"/>
                  </a:lnTo>
                  <a:cubicBezTo>
                    <a:pt x="695" y="27"/>
                    <a:pt x="654" y="29"/>
                    <a:pt x="616" y="48"/>
                  </a:cubicBezTo>
                  <a:cubicBezTo>
                    <a:pt x="547" y="83"/>
                    <a:pt x="519" y="158"/>
                    <a:pt x="496" y="224"/>
                  </a:cubicBezTo>
                  <a:cubicBezTo>
                    <a:pt x="489" y="239"/>
                    <a:pt x="483" y="256"/>
                    <a:pt x="474" y="271"/>
                  </a:cubicBezTo>
                  <a:cubicBezTo>
                    <a:pt x="408" y="427"/>
                    <a:pt x="245" y="537"/>
                    <a:pt x="72" y="537"/>
                  </a:cubicBezTo>
                  <a:cubicBezTo>
                    <a:pt x="60" y="537"/>
                    <a:pt x="48" y="536"/>
                    <a:pt x="35" y="535"/>
                  </a:cubicBezTo>
                  <a:lnTo>
                    <a:pt x="1" y="531"/>
                  </a:lnTo>
                  <a:lnTo>
                    <a:pt x="5" y="565"/>
                  </a:lnTo>
                  <a:cubicBezTo>
                    <a:pt x="22" y="689"/>
                    <a:pt x="99" y="807"/>
                    <a:pt x="206" y="871"/>
                  </a:cubicBezTo>
                  <a:cubicBezTo>
                    <a:pt x="322" y="940"/>
                    <a:pt x="461" y="946"/>
                    <a:pt x="584" y="955"/>
                  </a:cubicBezTo>
                  <a:cubicBezTo>
                    <a:pt x="633" y="957"/>
                    <a:pt x="684" y="959"/>
                    <a:pt x="734" y="959"/>
                  </a:cubicBezTo>
                  <a:cubicBezTo>
                    <a:pt x="864" y="959"/>
                    <a:pt x="1029" y="946"/>
                    <a:pt x="1158" y="841"/>
                  </a:cubicBezTo>
                  <a:cubicBezTo>
                    <a:pt x="1186" y="820"/>
                    <a:pt x="1211" y="794"/>
                    <a:pt x="1235" y="768"/>
                  </a:cubicBezTo>
                  <a:cubicBezTo>
                    <a:pt x="1278" y="723"/>
                    <a:pt x="1318" y="683"/>
                    <a:pt x="1372" y="661"/>
                  </a:cubicBezTo>
                  <a:cubicBezTo>
                    <a:pt x="1400" y="650"/>
                    <a:pt x="1432" y="646"/>
                    <a:pt x="1464" y="642"/>
                  </a:cubicBezTo>
                  <a:lnTo>
                    <a:pt x="1481" y="640"/>
                  </a:lnTo>
                  <a:cubicBezTo>
                    <a:pt x="1569" y="627"/>
                    <a:pt x="1655" y="606"/>
                    <a:pt x="1736" y="576"/>
                  </a:cubicBezTo>
                  <a:cubicBezTo>
                    <a:pt x="1854" y="533"/>
                    <a:pt x="1925" y="475"/>
                    <a:pt x="1950" y="400"/>
                  </a:cubicBezTo>
                  <a:lnTo>
                    <a:pt x="1963" y="368"/>
                  </a:lnTo>
                  <a:lnTo>
                    <a:pt x="1929" y="363"/>
                  </a:lnTo>
                  <a:cubicBezTo>
                    <a:pt x="1835" y="353"/>
                    <a:pt x="1751" y="340"/>
                    <a:pt x="1691" y="291"/>
                  </a:cubicBezTo>
                  <a:cubicBezTo>
                    <a:pt x="1666" y="269"/>
                    <a:pt x="1646" y="241"/>
                    <a:pt x="1625" y="213"/>
                  </a:cubicBezTo>
                  <a:lnTo>
                    <a:pt x="1612" y="196"/>
                  </a:lnTo>
                  <a:cubicBezTo>
                    <a:pt x="1537" y="93"/>
                    <a:pt x="1458" y="33"/>
                    <a:pt x="1372" y="12"/>
                  </a:cubicBezTo>
                  <a:cubicBezTo>
                    <a:pt x="1339" y="3"/>
                    <a:pt x="1297" y="0"/>
                    <a:pt x="12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50"/>
            <p:cNvSpPr/>
            <p:nvPr/>
          </p:nvSpPr>
          <p:spPr>
            <a:xfrm>
              <a:off x="5582887" y="1263789"/>
              <a:ext cx="37053" cy="16253"/>
            </a:xfrm>
            <a:custGeom>
              <a:rect b="b" l="l" r="r" t="t"/>
              <a:pathLst>
                <a:path extrusionOk="0" h="572" w="1304">
                  <a:moveTo>
                    <a:pt x="892" y="1"/>
                  </a:moveTo>
                  <a:cubicBezTo>
                    <a:pt x="858" y="1"/>
                    <a:pt x="824" y="13"/>
                    <a:pt x="791" y="27"/>
                  </a:cubicBezTo>
                  <a:cubicBezTo>
                    <a:pt x="545" y="128"/>
                    <a:pt x="296" y="231"/>
                    <a:pt x="50" y="331"/>
                  </a:cubicBezTo>
                  <a:cubicBezTo>
                    <a:pt x="1" y="404"/>
                    <a:pt x="31" y="516"/>
                    <a:pt x="108" y="554"/>
                  </a:cubicBezTo>
                  <a:cubicBezTo>
                    <a:pt x="133" y="567"/>
                    <a:pt x="160" y="572"/>
                    <a:pt x="187" y="572"/>
                  </a:cubicBezTo>
                  <a:cubicBezTo>
                    <a:pt x="257" y="572"/>
                    <a:pt x="331" y="540"/>
                    <a:pt x="401" y="526"/>
                  </a:cubicBezTo>
                  <a:cubicBezTo>
                    <a:pt x="468" y="511"/>
                    <a:pt x="536" y="511"/>
                    <a:pt x="605" y="511"/>
                  </a:cubicBezTo>
                  <a:cubicBezTo>
                    <a:pt x="830" y="513"/>
                    <a:pt x="1053" y="513"/>
                    <a:pt x="1276" y="516"/>
                  </a:cubicBezTo>
                  <a:cubicBezTo>
                    <a:pt x="1303" y="423"/>
                    <a:pt x="1271" y="323"/>
                    <a:pt x="1216" y="243"/>
                  </a:cubicBezTo>
                  <a:cubicBezTo>
                    <a:pt x="1158" y="166"/>
                    <a:pt x="1081" y="106"/>
                    <a:pt x="1003" y="48"/>
                  </a:cubicBezTo>
                  <a:cubicBezTo>
                    <a:pt x="978" y="29"/>
                    <a:pt x="950" y="10"/>
                    <a:pt x="918" y="3"/>
                  </a:cubicBezTo>
                  <a:cubicBezTo>
                    <a:pt x="909" y="2"/>
                    <a:pt x="901" y="1"/>
                    <a:pt x="8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50"/>
            <p:cNvSpPr/>
            <p:nvPr/>
          </p:nvSpPr>
          <p:spPr>
            <a:xfrm>
              <a:off x="5582660" y="1262993"/>
              <a:ext cx="38019" cy="17845"/>
            </a:xfrm>
            <a:custGeom>
              <a:rect b="b" l="l" r="r" t="t"/>
              <a:pathLst>
                <a:path extrusionOk="0" h="628" w="1338">
                  <a:moveTo>
                    <a:pt x="902" y="56"/>
                  </a:moveTo>
                  <a:cubicBezTo>
                    <a:pt x="909" y="56"/>
                    <a:pt x="915" y="56"/>
                    <a:pt x="922" y="57"/>
                  </a:cubicBezTo>
                  <a:cubicBezTo>
                    <a:pt x="947" y="61"/>
                    <a:pt x="973" y="81"/>
                    <a:pt x="997" y="98"/>
                  </a:cubicBezTo>
                  <a:cubicBezTo>
                    <a:pt x="1067" y="151"/>
                    <a:pt x="1146" y="209"/>
                    <a:pt x="1200" y="286"/>
                  </a:cubicBezTo>
                  <a:cubicBezTo>
                    <a:pt x="1254" y="361"/>
                    <a:pt x="1275" y="445"/>
                    <a:pt x="1264" y="516"/>
                  </a:cubicBezTo>
                  <a:lnTo>
                    <a:pt x="581" y="514"/>
                  </a:lnTo>
                  <a:cubicBezTo>
                    <a:pt x="527" y="514"/>
                    <a:pt x="465" y="514"/>
                    <a:pt x="403" y="526"/>
                  </a:cubicBezTo>
                  <a:cubicBezTo>
                    <a:pt x="379" y="533"/>
                    <a:pt x="354" y="539"/>
                    <a:pt x="330" y="546"/>
                  </a:cubicBezTo>
                  <a:cubicBezTo>
                    <a:pt x="283" y="559"/>
                    <a:pt x="236" y="571"/>
                    <a:pt x="193" y="571"/>
                  </a:cubicBezTo>
                  <a:cubicBezTo>
                    <a:pt x="170" y="571"/>
                    <a:pt x="148" y="568"/>
                    <a:pt x="129" y="559"/>
                  </a:cubicBezTo>
                  <a:cubicBezTo>
                    <a:pt x="99" y="544"/>
                    <a:pt x="75" y="514"/>
                    <a:pt x="65" y="477"/>
                  </a:cubicBezTo>
                  <a:cubicBezTo>
                    <a:pt x="56" y="443"/>
                    <a:pt x="60" y="409"/>
                    <a:pt x="75" y="381"/>
                  </a:cubicBezTo>
                  <a:lnTo>
                    <a:pt x="810" y="81"/>
                  </a:lnTo>
                  <a:cubicBezTo>
                    <a:pt x="844" y="67"/>
                    <a:pt x="873" y="56"/>
                    <a:pt x="902" y="56"/>
                  </a:cubicBezTo>
                  <a:close/>
                  <a:moveTo>
                    <a:pt x="903" y="1"/>
                  </a:moveTo>
                  <a:cubicBezTo>
                    <a:pt x="861" y="1"/>
                    <a:pt x="820" y="18"/>
                    <a:pt x="789" y="31"/>
                  </a:cubicBezTo>
                  <a:lnTo>
                    <a:pt x="41" y="338"/>
                  </a:lnTo>
                  <a:lnTo>
                    <a:pt x="35" y="344"/>
                  </a:lnTo>
                  <a:cubicBezTo>
                    <a:pt x="7" y="385"/>
                    <a:pt x="0" y="439"/>
                    <a:pt x="13" y="490"/>
                  </a:cubicBezTo>
                  <a:cubicBezTo>
                    <a:pt x="26" y="544"/>
                    <a:pt x="60" y="584"/>
                    <a:pt x="105" y="606"/>
                  </a:cubicBezTo>
                  <a:cubicBezTo>
                    <a:pt x="133" y="621"/>
                    <a:pt x="161" y="627"/>
                    <a:pt x="195" y="627"/>
                  </a:cubicBezTo>
                  <a:cubicBezTo>
                    <a:pt x="244" y="627"/>
                    <a:pt x="296" y="612"/>
                    <a:pt x="345" y="597"/>
                  </a:cubicBezTo>
                  <a:cubicBezTo>
                    <a:pt x="369" y="591"/>
                    <a:pt x="392" y="584"/>
                    <a:pt x="414" y="580"/>
                  </a:cubicBezTo>
                  <a:cubicBezTo>
                    <a:pt x="472" y="567"/>
                    <a:pt x="529" y="567"/>
                    <a:pt x="581" y="567"/>
                  </a:cubicBezTo>
                  <a:lnTo>
                    <a:pt x="1305" y="569"/>
                  </a:lnTo>
                  <a:lnTo>
                    <a:pt x="1311" y="550"/>
                  </a:lnTo>
                  <a:cubicBezTo>
                    <a:pt x="1337" y="458"/>
                    <a:pt x="1311" y="351"/>
                    <a:pt x="1245" y="256"/>
                  </a:cubicBezTo>
                  <a:cubicBezTo>
                    <a:pt x="1185" y="173"/>
                    <a:pt x="1101" y="111"/>
                    <a:pt x="1029" y="55"/>
                  </a:cubicBezTo>
                  <a:cubicBezTo>
                    <a:pt x="1003" y="36"/>
                    <a:pt x="971" y="12"/>
                    <a:pt x="932" y="4"/>
                  </a:cubicBezTo>
                  <a:cubicBezTo>
                    <a:pt x="923" y="2"/>
                    <a:pt x="913" y="1"/>
                    <a:pt x="90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50"/>
            <p:cNvSpPr/>
            <p:nvPr/>
          </p:nvSpPr>
          <p:spPr>
            <a:xfrm>
              <a:off x="5285398" y="1753007"/>
              <a:ext cx="45066" cy="34723"/>
            </a:xfrm>
            <a:custGeom>
              <a:rect b="b" l="l" r="r" t="t"/>
              <a:pathLst>
                <a:path extrusionOk="0" h="1222" w="1586">
                  <a:moveTo>
                    <a:pt x="839" y="1"/>
                  </a:moveTo>
                  <a:cubicBezTo>
                    <a:pt x="716" y="1"/>
                    <a:pt x="595" y="34"/>
                    <a:pt x="502" y="112"/>
                  </a:cubicBezTo>
                  <a:cubicBezTo>
                    <a:pt x="403" y="191"/>
                    <a:pt x="339" y="315"/>
                    <a:pt x="225" y="369"/>
                  </a:cubicBezTo>
                  <a:cubicBezTo>
                    <a:pt x="178" y="392"/>
                    <a:pt x="120" y="403"/>
                    <a:pt x="80" y="437"/>
                  </a:cubicBezTo>
                  <a:cubicBezTo>
                    <a:pt x="0" y="504"/>
                    <a:pt x="11" y="632"/>
                    <a:pt x="65" y="720"/>
                  </a:cubicBezTo>
                  <a:cubicBezTo>
                    <a:pt x="118" y="808"/>
                    <a:pt x="206" y="868"/>
                    <a:pt x="275" y="943"/>
                  </a:cubicBezTo>
                  <a:cubicBezTo>
                    <a:pt x="345" y="1018"/>
                    <a:pt x="401" y="1123"/>
                    <a:pt x="373" y="1221"/>
                  </a:cubicBezTo>
                  <a:cubicBezTo>
                    <a:pt x="525" y="1219"/>
                    <a:pt x="675" y="1219"/>
                    <a:pt x="825" y="1217"/>
                  </a:cubicBezTo>
                  <a:cubicBezTo>
                    <a:pt x="909" y="1217"/>
                    <a:pt x="1001" y="1213"/>
                    <a:pt x="1065" y="1157"/>
                  </a:cubicBezTo>
                  <a:cubicBezTo>
                    <a:pt x="1127" y="1104"/>
                    <a:pt x="1130" y="977"/>
                    <a:pt x="1050" y="952"/>
                  </a:cubicBezTo>
                  <a:cubicBezTo>
                    <a:pt x="1185" y="924"/>
                    <a:pt x="1318" y="887"/>
                    <a:pt x="1447" y="840"/>
                  </a:cubicBezTo>
                  <a:cubicBezTo>
                    <a:pt x="1477" y="827"/>
                    <a:pt x="1511" y="814"/>
                    <a:pt x="1530" y="787"/>
                  </a:cubicBezTo>
                  <a:cubicBezTo>
                    <a:pt x="1547" y="761"/>
                    <a:pt x="1552" y="729"/>
                    <a:pt x="1554" y="699"/>
                  </a:cubicBezTo>
                  <a:cubicBezTo>
                    <a:pt x="1562" y="611"/>
                    <a:pt x="1571" y="525"/>
                    <a:pt x="1579" y="437"/>
                  </a:cubicBezTo>
                  <a:cubicBezTo>
                    <a:pt x="1584" y="394"/>
                    <a:pt x="1586" y="349"/>
                    <a:pt x="1562" y="315"/>
                  </a:cubicBezTo>
                  <a:cubicBezTo>
                    <a:pt x="1549" y="292"/>
                    <a:pt x="1526" y="277"/>
                    <a:pt x="1502" y="264"/>
                  </a:cubicBezTo>
                  <a:cubicBezTo>
                    <a:pt x="1350" y="167"/>
                    <a:pt x="1194" y="69"/>
                    <a:pt x="1018" y="24"/>
                  </a:cubicBezTo>
                  <a:cubicBezTo>
                    <a:pt x="960" y="9"/>
                    <a:pt x="899" y="1"/>
                    <a:pt x="83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50"/>
            <p:cNvSpPr/>
            <p:nvPr/>
          </p:nvSpPr>
          <p:spPr>
            <a:xfrm>
              <a:off x="5284546" y="1752268"/>
              <a:ext cx="46714" cy="36201"/>
            </a:xfrm>
            <a:custGeom>
              <a:rect b="b" l="l" r="r" t="t"/>
              <a:pathLst>
                <a:path extrusionOk="0" h="1274" w="1644">
                  <a:moveTo>
                    <a:pt x="868" y="54"/>
                  </a:moveTo>
                  <a:cubicBezTo>
                    <a:pt x="924" y="54"/>
                    <a:pt x="984" y="63"/>
                    <a:pt x="1040" y="76"/>
                  </a:cubicBezTo>
                  <a:cubicBezTo>
                    <a:pt x="1213" y="121"/>
                    <a:pt x="1370" y="217"/>
                    <a:pt x="1520" y="311"/>
                  </a:cubicBezTo>
                  <a:cubicBezTo>
                    <a:pt x="1539" y="324"/>
                    <a:pt x="1560" y="337"/>
                    <a:pt x="1571" y="354"/>
                  </a:cubicBezTo>
                  <a:cubicBezTo>
                    <a:pt x="1588" y="382"/>
                    <a:pt x="1586" y="418"/>
                    <a:pt x="1582" y="461"/>
                  </a:cubicBezTo>
                  <a:lnTo>
                    <a:pt x="1558" y="723"/>
                  </a:lnTo>
                  <a:cubicBezTo>
                    <a:pt x="1554" y="753"/>
                    <a:pt x="1552" y="778"/>
                    <a:pt x="1539" y="798"/>
                  </a:cubicBezTo>
                  <a:cubicBezTo>
                    <a:pt x="1524" y="817"/>
                    <a:pt x="1496" y="830"/>
                    <a:pt x="1466" y="840"/>
                  </a:cubicBezTo>
                  <a:cubicBezTo>
                    <a:pt x="1340" y="888"/>
                    <a:pt x="1209" y="924"/>
                    <a:pt x="1076" y="952"/>
                  </a:cubicBezTo>
                  <a:lnTo>
                    <a:pt x="977" y="971"/>
                  </a:lnTo>
                  <a:lnTo>
                    <a:pt x="1072" y="1003"/>
                  </a:lnTo>
                  <a:cubicBezTo>
                    <a:pt x="1100" y="1012"/>
                    <a:pt x="1108" y="1035"/>
                    <a:pt x="1112" y="1055"/>
                  </a:cubicBezTo>
                  <a:cubicBezTo>
                    <a:pt x="1121" y="1093"/>
                    <a:pt x="1106" y="1140"/>
                    <a:pt x="1076" y="1164"/>
                  </a:cubicBezTo>
                  <a:cubicBezTo>
                    <a:pt x="1022" y="1211"/>
                    <a:pt x="941" y="1215"/>
                    <a:pt x="855" y="1215"/>
                  </a:cubicBezTo>
                  <a:lnTo>
                    <a:pt x="435" y="1220"/>
                  </a:lnTo>
                  <a:cubicBezTo>
                    <a:pt x="446" y="1134"/>
                    <a:pt x="408" y="1040"/>
                    <a:pt x="326" y="952"/>
                  </a:cubicBezTo>
                  <a:cubicBezTo>
                    <a:pt x="300" y="926"/>
                    <a:pt x="275" y="900"/>
                    <a:pt x="249" y="877"/>
                  </a:cubicBezTo>
                  <a:cubicBezTo>
                    <a:pt x="200" y="830"/>
                    <a:pt x="153" y="787"/>
                    <a:pt x="118" y="731"/>
                  </a:cubicBezTo>
                  <a:cubicBezTo>
                    <a:pt x="69" y="654"/>
                    <a:pt x="60" y="540"/>
                    <a:pt x="127" y="485"/>
                  </a:cubicBezTo>
                  <a:cubicBezTo>
                    <a:pt x="150" y="463"/>
                    <a:pt x="180" y="453"/>
                    <a:pt x="213" y="442"/>
                  </a:cubicBezTo>
                  <a:cubicBezTo>
                    <a:pt x="232" y="435"/>
                    <a:pt x="249" y="427"/>
                    <a:pt x="268" y="418"/>
                  </a:cubicBezTo>
                  <a:cubicBezTo>
                    <a:pt x="341" y="384"/>
                    <a:pt x="395" y="322"/>
                    <a:pt x="446" y="262"/>
                  </a:cubicBezTo>
                  <a:cubicBezTo>
                    <a:pt x="478" y="226"/>
                    <a:pt x="510" y="189"/>
                    <a:pt x="547" y="157"/>
                  </a:cubicBezTo>
                  <a:cubicBezTo>
                    <a:pt x="630" y="91"/>
                    <a:pt x="742" y="54"/>
                    <a:pt x="868" y="54"/>
                  </a:cubicBezTo>
                  <a:close/>
                  <a:moveTo>
                    <a:pt x="868" y="1"/>
                  </a:moveTo>
                  <a:cubicBezTo>
                    <a:pt x="729" y="1"/>
                    <a:pt x="607" y="41"/>
                    <a:pt x="515" y="116"/>
                  </a:cubicBezTo>
                  <a:cubicBezTo>
                    <a:pt x="474" y="151"/>
                    <a:pt x="440" y="189"/>
                    <a:pt x="405" y="228"/>
                  </a:cubicBezTo>
                  <a:cubicBezTo>
                    <a:pt x="356" y="286"/>
                    <a:pt x="309" y="341"/>
                    <a:pt x="245" y="371"/>
                  </a:cubicBezTo>
                  <a:cubicBezTo>
                    <a:pt x="228" y="380"/>
                    <a:pt x="210" y="386"/>
                    <a:pt x="193" y="390"/>
                  </a:cubicBezTo>
                  <a:cubicBezTo>
                    <a:pt x="159" y="403"/>
                    <a:pt x="123" y="418"/>
                    <a:pt x="93" y="444"/>
                  </a:cubicBezTo>
                  <a:cubicBezTo>
                    <a:pt x="0" y="521"/>
                    <a:pt x="13" y="665"/>
                    <a:pt x="71" y="759"/>
                  </a:cubicBezTo>
                  <a:cubicBezTo>
                    <a:pt x="110" y="821"/>
                    <a:pt x="161" y="868"/>
                    <a:pt x="213" y="915"/>
                  </a:cubicBezTo>
                  <a:cubicBezTo>
                    <a:pt x="238" y="939"/>
                    <a:pt x="262" y="963"/>
                    <a:pt x="285" y="988"/>
                  </a:cubicBezTo>
                  <a:cubicBezTo>
                    <a:pt x="324" y="1029"/>
                    <a:pt x="408" y="1134"/>
                    <a:pt x="378" y="1239"/>
                  </a:cubicBezTo>
                  <a:lnTo>
                    <a:pt x="369" y="1273"/>
                  </a:lnTo>
                  <a:lnTo>
                    <a:pt x="855" y="1269"/>
                  </a:lnTo>
                  <a:cubicBezTo>
                    <a:pt x="952" y="1269"/>
                    <a:pt x="1044" y="1262"/>
                    <a:pt x="1112" y="1205"/>
                  </a:cubicBezTo>
                  <a:cubicBezTo>
                    <a:pt x="1155" y="1168"/>
                    <a:pt x="1177" y="1102"/>
                    <a:pt x="1166" y="1044"/>
                  </a:cubicBezTo>
                  <a:cubicBezTo>
                    <a:pt x="1162" y="1025"/>
                    <a:pt x="1153" y="1005"/>
                    <a:pt x="1142" y="990"/>
                  </a:cubicBezTo>
                  <a:cubicBezTo>
                    <a:pt x="1260" y="965"/>
                    <a:pt x="1374" y="933"/>
                    <a:pt x="1485" y="890"/>
                  </a:cubicBezTo>
                  <a:cubicBezTo>
                    <a:pt x="1522" y="877"/>
                    <a:pt x="1558" y="862"/>
                    <a:pt x="1582" y="828"/>
                  </a:cubicBezTo>
                  <a:cubicBezTo>
                    <a:pt x="1605" y="795"/>
                    <a:pt x="1607" y="757"/>
                    <a:pt x="1612" y="727"/>
                  </a:cubicBezTo>
                  <a:lnTo>
                    <a:pt x="1635" y="465"/>
                  </a:lnTo>
                  <a:cubicBezTo>
                    <a:pt x="1642" y="416"/>
                    <a:pt x="1644" y="367"/>
                    <a:pt x="1616" y="326"/>
                  </a:cubicBezTo>
                  <a:cubicBezTo>
                    <a:pt x="1597" y="298"/>
                    <a:pt x="1571" y="281"/>
                    <a:pt x="1547" y="266"/>
                  </a:cubicBezTo>
                  <a:cubicBezTo>
                    <a:pt x="1393" y="170"/>
                    <a:pt x="1235" y="71"/>
                    <a:pt x="1055" y="24"/>
                  </a:cubicBezTo>
                  <a:cubicBezTo>
                    <a:pt x="992" y="9"/>
                    <a:pt x="930" y="1"/>
                    <a:pt x="86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50"/>
            <p:cNvSpPr/>
            <p:nvPr/>
          </p:nvSpPr>
          <p:spPr>
            <a:xfrm>
              <a:off x="5358392" y="1455265"/>
              <a:ext cx="343253" cy="262896"/>
            </a:xfrm>
            <a:custGeom>
              <a:rect b="b" l="l" r="r" t="t"/>
              <a:pathLst>
                <a:path extrusionOk="0" h="9252" w="12080">
                  <a:moveTo>
                    <a:pt x="11428" y="1"/>
                  </a:moveTo>
                  <a:cubicBezTo>
                    <a:pt x="11077" y="1"/>
                    <a:pt x="10710" y="110"/>
                    <a:pt x="10370" y="221"/>
                  </a:cubicBezTo>
                  <a:cubicBezTo>
                    <a:pt x="10254" y="258"/>
                    <a:pt x="10134" y="298"/>
                    <a:pt x="10040" y="375"/>
                  </a:cubicBezTo>
                  <a:cubicBezTo>
                    <a:pt x="9986" y="418"/>
                    <a:pt x="9944" y="472"/>
                    <a:pt x="9892" y="515"/>
                  </a:cubicBezTo>
                  <a:cubicBezTo>
                    <a:pt x="9633" y="737"/>
                    <a:pt x="9249" y="680"/>
                    <a:pt x="8911" y="712"/>
                  </a:cubicBezTo>
                  <a:cubicBezTo>
                    <a:pt x="8849" y="718"/>
                    <a:pt x="8778" y="733"/>
                    <a:pt x="8742" y="785"/>
                  </a:cubicBezTo>
                  <a:cubicBezTo>
                    <a:pt x="8716" y="823"/>
                    <a:pt x="8716" y="872"/>
                    <a:pt x="8701" y="917"/>
                  </a:cubicBezTo>
                  <a:cubicBezTo>
                    <a:pt x="8645" y="1102"/>
                    <a:pt x="8407" y="1142"/>
                    <a:pt x="8215" y="1151"/>
                  </a:cubicBezTo>
                  <a:lnTo>
                    <a:pt x="7096" y="1194"/>
                  </a:lnTo>
                  <a:cubicBezTo>
                    <a:pt x="6938" y="1200"/>
                    <a:pt x="6773" y="1209"/>
                    <a:pt x="6636" y="1290"/>
                  </a:cubicBezTo>
                  <a:cubicBezTo>
                    <a:pt x="6548" y="1346"/>
                    <a:pt x="6479" y="1427"/>
                    <a:pt x="6389" y="1479"/>
                  </a:cubicBezTo>
                  <a:cubicBezTo>
                    <a:pt x="6272" y="1548"/>
                    <a:pt x="6139" y="1560"/>
                    <a:pt x="6001" y="1560"/>
                  </a:cubicBezTo>
                  <a:cubicBezTo>
                    <a:pt x="5931" y="1560"/>
                    <a:pt x="5859" y="1557"/>
                    <a:pt x="5789" y="1557"/>
                  </a:cubicBezTo>
                  <a:cubicBezTo>
                    <a:pt x="5682" y="1557"/>
                    <a:pt x="5577" y="1564"/>
                    <a:pt x="5479" y="1599"/>
                  </a:cubicBezTo>
                  <a:cubicBezTo>
                    <a:pt x="5344" y="1644"/>
                    <a:pt x="5232" y="1740"/>
                    <a:pt x="5123" y="1834"/>
                  </a:cubicBezTo>
                  <a:cubicBezTo>
                    <a:pt x="4819" y="2098"/>
                    <a:pt x="4512" y="2364"/>
                    <a:pt x="4206" y="2627"/>
                  </a:cubicBezTo>
                  <a:cubicBezTo>
                    <a:pt x="4193" y="2627"/>
                    <a:pt x="4179" y="2627"/>
                    <a:pt x="4166" y="2627"/>
                  </a:cubicBezTo>
                  <a:cubicBezTo>
                    <a:pt x="3941" y="2627"/>
                    <a:pt x="3715" y="2610"/>
                    <a:pt x="3490" y="2580"/>
                  </a:cubicBezTo>
                  <a:lnTo>
                    <a:pt x="3490" y="2580"/>
                  </a:lnTo>
                  <a:cubicBezTo>
                    <a:pt x="3591" y="2895"/>
                    <a:pt x="3392" y="3274"/>
                    <a:pt x="3075" y="3371"/>
                  </a:cubicBezTo>
                  <a:cubicBezTo>
                    <a:pt x="3169" y="3683"/>
                    <a:pt x="2991" y="4054"/>
                    <a:pt x="2687" y="4174"/>
                  </a:cubicBezTo>
                  <a:cubicBezTo>
                    <a:pt x="2492" y="4253"/>
                    <a:pt x="2237" y="4253"/>
                    <a:pt x="2126" y="4431"/>
                  </a:cubicBezTo>
                  <a:cubicBezTo>
                    <a:pt x="2038" y="4568"/>
                    <a:pt x="2081" y="4746"/>
                    <a:pt x="2085" y="4907"/>
                  </a:cubicBezTo>
                  <a:cubicBezTo>
                    <a:pt x="2089" y="5067"/>
                    <a:pt x="2006" y="5265"/>
                    <a:pt x="1848" y="5265"/>
                  </a:cubicBezTo>
                  <a:cubicBezTo>
                    <a:pt x="1846" y="5265"/>
                    <a:pt x="1843" y="5265"/>
                    <a:pt x="1841" y="5264"/>
                  </a:cubicBezTo>
                  <a:cubicBezTo>
                    <a:pt x="1832" y="5363"/>
                    <a:pt x="1824" y="5459"/>
                    <a:pt x="1815" y="5558"/>
                  </a:cubicBezTo>
                  <a:cubicBezTo>
                    <a:pt x="1784" y="5557"/>
                    <a:pt x="1753" y="5556"/>
                    <a:pt x="1722" y="5556"/>
                  </a:cubicBezTo>
                  <a:cubicBezTo>
                    <a:pt x="1645" y="5556"/>
                    <a:pt x="1568" y="5563"/>
                    <a:pt x="1498" y="5597"/>
                  </a:cubicBezTo>
                  <a:cubicBezTo>
                    <a:pt x="1402" y="5644"/>
                    <a:pt x="1329" y="5757"/>
                    <a:pt x="1365" y="5858"/>
                  </a:cubicBezTo>
                  <a:cubicBezTo>
                    <a:pt x="1349" y="5858"/>
                    <a:pt x="1332" y="5858"/>
                    <a:pt x="1316" y="5858"/>
                  </a:cubicBezTo>
                  <a:cubicBezTo>
                    <a:pt x="1190" y="5858"/>
                    <a:pt x="1059" y="5868"/>
                    <a:pt x="964" y="5948"/>
                  </a:cubicBezTo>
                  <a:cubicBezTo>
                    <a:pt x="857" y="6040"/>
                    <a:pt x="862" y="6252"/>
                    <a:pt x="997" y="6289"/>
                  </a:cubicBezTo>
                  <a:cubicBezTo>
                    <a:pt x="1042" y="6299"/>
                    <a:pt x="1091" y="6291"/>
                    <a:pt x="1134" y="6308"/>
                  </a:cubicBezTo>
                  <a:cubicBezTo>
                    <a:pt x="1277" y="6364"/>
                    <a:pt x="1174" y="6591"/>
                    <a:pt x="1033" y="6649"/>
                  </a:cubicBezTo>
                  <a:cubicBezTo>
                    <a:pt x="892" y="6704"/>
                    <a:pt x="705" y="6728"/>
                    <a:pt x="652" y="6871"/>
                  </a:cubicBezTo>
                  <a:cubicBezTo>
                    <a:pt x="628" y="6933"/>
                    <a:pt x="637" y="7006"/>
                    <a:pt x="602" y="7064"/>
                  </a:cubicBezTo>
                  <a:cubicBezTo>
                    <a:pt x="562" y="7131"/>
                    <a:pt x="476" y="7148"/>
                    <a:pt x="401" y="7171"/>
                  </a:cubicBezTo>
                  <a:cubicBezTo>
                    <a:pt x="195" y="7236"/>
                    <a:pt x="0" y="7409"/>
                    <a:pt x="2" y="7625"/>
                  </a:cubicBezTo>
                  <a:cubicBezTo>
                    <a:pt x="4" y="7784"/>
                    <a:pt x="164" y="7920"/>
                    <a:pt x="309" y="7920"/>
                  </a:cubicBezTo>
                  <a:cubicBezTo>
                    <a:pt x="361" y="7920"/>
                    <a:pt x="412" y="7902"/>
                    <a:pt x="452" y="7861"/>
                  </a:cubicBezTo>
                  <a:lnTo>
                    <a:pt x="452" y="7861"/>
                  </a:lnTo>
                  <a:cubicBezTo>
                    <a:pt x="431" y="8000"/>
                    <a:pt x="442" y="8153"/>
                    <a:pt x="527" y="8262"/>
                  </a:cubicBezTo>
                  <a:cubicBezTo>
                    <a:pt x="581" y="8331"/>
                    <a:pt x="669" y="8374"/>
                    <a:pt x="754" y="8374"/>
                  </a:cubicBezTo>
                  <a:cubicBezTo>
                    <a:pt x="806" y="8374"/>
                    <a:pt x="856" y="8358"/>
                    <a:pt x="896" y="8322"/>
                  </a:cubicBezTo>
                  <a:cubicBezTo>
                    <a:pt x="900" y="8213"/>
                    <a:pt x="907" y="8095"/>
                    <a:pt x="973" y="8007"/>
                  </a:cubicBezTo>
                  <a:cubicBezTo>
                    <a:pt x="1013" y="7951"/>
                    <a:pt x="1084" y="7915"/>
                    <a:pt x="1150" y="7915"/>
                  </a:cubicBezTo>
                  <a:cubicBezTo>
                    <a:pt x="1190" y="7915"/>
                    <a:pt x="1228" y="7928"/>
                    <a:pt x="1256" y="7958"/>
                  </a:cubicBezTo>
                  <a:cubicBezTo>
                    <a:pt x="1273" y="8273"/>
                    <a:pt x="1299" y="8611"/>
                    <a:pt x="1511" y="8845"/>
                  </a:cubicBezTo>
                  <a:cubicBezTo>
                    <a:pt x="1667" y="9018"/>
                    <a:pt x="1901" y="9102"/>
                    <a:pt x="2128" y="9155"/>
                  </a:cubicBezTo>
                  <a:cubicBezTo>
                    <a:pt x="2403" y="9220"/>
                    <a:pt x="2686" y="9252"/>
                    <a:pt x="2968" y="9252"/>
                  </a:cubicBezTo>
                  <a:cubicBezTo>
                    <a:pt x="3231" y="9252"/>
                    <a:pt x="3495" y="9224"/>
                    <a:pt x="3752" y="9168"/>
                  </a:cubicBezTo>
                  <a:cubicBezTo>
                    <a:pt x="3803" y="9157"/>
                    <a:pt x="3857" y="9145"/>
                    <a:pt x="3893" y="9106"/>
                  </a:cubicBezTo>
                  <a:cubicBezTo>
                    <a:pt x="4009" y="8982"/>
                    <a:pt x="3831" y="8804"/>
                    <a:pt x="3681" y="8725"/>
                  </a:cubicBezTo>
                  <a:cubicBezTo>
                    <a:pt x="3533" y="8643"/>
                    <a:pt x="3377" y="8433"/>
                    <a:pt x="3516" y="8337"/>
                  </a:cubicBezTo>
                  <a:cubicBezTo>
                    <a:pt x="3066" y="8030"/>
                    <a:pt x="2728" y="7561"/>
                    <a:pt x="2582" y="7036"/>
                  </a:cubicBezTo>
                  <a:cubicBezTo>
                    <a:pt x="2565" y="6970"/>
                    <a:pt x="2550" y="6897"/>
                    <a:pt x="2582" y="6839"/>
                  </a:cubicBezTo>
                  <a:cubicBezTo>
                    <a:pt x="2629" y="6751"/>
                    <a:pt x="2749" y="6739"/>
                    <a:pt x="2837" y="6691"/>
                  </a:cubicBezTo>
                  <a:cubicBezTo>
                    <a:pt x="3158" y="6511"/>
                    <a:pt x="2970" y="5914"/>
                    <a:pt x="3287" y="5729"/>
                  </a:cubicBezTo>
                  <a:cubicBezTo>
                    <a:pt x="3351" y="5691"/>
                    <a:pt x="3426" y="5678"/>
                    <a:pt x="3488" y="5635"/>
                  </a:cubicBezTo>
                  <a:cubicBezTo>
                    <a:pt x="3690" y="5496"/>
                    <a:pt x="3593" y="5189"/>
                    <a:pt x="3568" y="4945"/>
                  </a:cubicBezTo>
                  <a:cubicBezTo>
                    <a:pt x="3525" y="4564"/>
                    <a:pt x="3739" y="4168"/>
                    <a:pt x="4082" y="3992"/>
                  </a:cubicBezTo>
                  <a:cubicBezTo>
                    <a:pt x="4204" y="3930"/>
                    <a:pt x="4339" y="3895"/>
                    <a:pt x="4470" y="3859"/>
                  </a:cubicBezTo>
                  <a:cubicBezTo>
                    <a:pt x="5144" y="3670"/>
                    <a:pt x="5800" y="3418"/>
                    <a:pt x="6426" y="3107"/>
                  </a:cubicBezTo>
                  <a:cubicBezTo>
                    <a:pt x="6486" y="3077"/>
                    <a:pt x="6550" y="3043"/>
                    <a:pt x="6586" y="2987"/>
                  </a:cubicBezTo>
                  <a:cubicBezTo>
                    <a:pt x="6618" y="2940"/>
                    <a:pt x="6629" y="2880"/>
                    <a:pt x="6655" y="2828"/>
                  </a:cubicBezTo>
                  <a:cubicBezTo>
                    <a:pt x="6721" y="2698"/>
                    <a:pt x="6869" y="2640"/>
                    <a:pt x="7006" y="2591"/>
                  </a:cubicBezTo>
                  <a:cubicBezTo>
                    <a:pt x="7276" y="2494"/>
                    <a:pt x="7546" y="2396"/>
                    <a:pt x="7816" y="2299"/>
                  </a:cubicBezTo>
                  <a:cubicBezTo>
                    <a:pt x="7988" y="2239"/>
                    <a:pt x="8161" y="2177"/>
                    <a:pt x="8341" y="2147"/>
                  </a:cubicBezTo>
                  <a:cubicBezTo>
                    <a:pt x="8435" y="2130"/>
                    <a:pt x="8532" y="2121"/>
                    <a:pt x="8620" y="2079"/>
                  </a:cubicBezTo>
                  <a:cubicBezTo>
                    <a:pt x="8682" y="2049"/>
                    <a:pt x="8733" y="2001"/>
                    <a:pt x="8791" y="1963"/>
                  </a:cubicBezTo>
                  <a:cubicBezTo>
                    <a:pt x="8949" y="1856"/>
                    <a:pt x="9138" y="1809"/>
                    <a:pt x="9322" y="1764"/>
                  </a:cubicBezTo>
                  <a:cubicBezTo>
                    <a:pt x="9646" y="1684"/>
                    <a:pt x="9969" y="1607"/>
                    <a:pt x="10286" y="1509"/>
                  </a:cubicBezTo>
                  <a:cubicBezTo>
                    <a:pt x="10642" y="1399"/>
                    <a:pt x="10989" y="1267"/>
                    <a:pt x="11336" y="1134"/>
                  </a:cubicBezTo>
                  <a:cubicBezTo>
                    <a:pt x="11454" y="1087"/>
                    <a:pt x="11580" y="1035"/>
                    <a:pt x="11647" y="926"/>
                  </a:cubicBezTo>
                  <a:cubicBezTo>
                    <a:pt x="11677" y="875"/>
                    <a:pt x="11694" y="810"/>
                    <a:pt x="11737" y="767"/>
                  </a:cubicBezTo>
                  <a:cubicBezTo>
                    <a:pt x="11786" y="718"/>
                    <a:pt x="11861" y="703"/>
                    <a:pt x="11921" y="665"/>
                  </a:cubicBezTo>
                  <a:cubicBezTo>
                    <a:pt x="12080" y="557"/>
                    <a:pt x="12058" y="322"/>
                    <a:pt x="12018" y="133"/>
                  </a:cubicBezTo>
                  <a:cubicBezTo>
                    <a:pt x="11832" y="38"/>
                    <a:pt x="11633" y="1"/>
                    <a:pt x="114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50"/>
            <p:cNvSpPr/>
            <p:nvPr/>
          </p:nvSpPr>
          <p:spPr>
            <a:xfrm>
              <a:off x="5357654" y="1454526"/>
              <a:ext cx="345583" cy="264430"/>
            </a:xfrm>
            <a:custGeom>
              <a:rect b="b" l="l" r="r" t="t"/>
              <a:pathLst>
                <a:path extrusionOk="0" h="9306" w="12162">
                  <a:moveTo>
                    <a:pt x="11454" y="54"/>
                  </a:moveTo>
                  <a:cubicBezTo>
                    <a:pt x="11669" y="54"/>
                    <a:pt x="11855" y="95"/>
                    <a:pt x="12020" y="176"/>
                  </a:cubicBezTo>
                  <a:cubicBezTo>
                    <a:pt x="12074" y="433"/>
                    <a:pt x="12044" y="594"/>
                    <a:pt x="11932" y="669"/>
                  </a:cubicBezTo>
                  <a:cubicBezTo>
                    <a:pt x="11911" y="684"/>
                    <a:pt x="11885" y="695"/>
                    <a:pt x="11859" y="706"/>
                  </a:cubicBezTo>
                  <a:cubicBezTo>
                    <a:pt x="11819" y="723"/>
                    <a:pt x="11776" y="742"/>
                    <a:pt x="11744" y="774"/>
                  </a:cubicBezTo>
                  <a:cubicBezTo>
                    <a:pt x="11714" y="806"/>
                    <a:pt x="11694" y="845"/>
                    <a:pt x="11679" y="881"/>
                  </a:cubicBezTo>
                  <a:cubicBezTo>
                    <a:pt x="11669" y="901"/>
                    <a:pt x="11660" y="920"/>
                    <a:pt x="11649" y="939"/>
                  </a:cubicBezTo>
                  <a:cubicBezTo>
                    <a:pt x="11591" y="1036"/>
                    <a:pt x="11480" y="1085"/>
                    <a:pt x="11352" y="1134"/>
                  </a:cubicBezTo>
                  <a:cubicBezTo>
                    <a:pt x="11011" y="1265"/>
                    <a:pt x="10659" y="1400"/>
                    <a:pt x="10304" y="1509"/>
                  </a:cubicBezTo>
                  <a:cubicBezTo>
                    <a:pt x="9987" y="1608"/>
                    <a:pt x="9659" y="1687"/>
                    <a:pt x="9342" y="1764"/>
                  </a:cubicBezTo>
                  <a:cubicBezTo>
                    <a:pt x="9166" y="1807"/>
                    <a:pt x="8965" y="1854"/>
                    <a:pt x="8802" y="1965"/>
                  </a:cubicBezTo>
                  <a:cubicBezTo>
                    <a:pt x="8783" y="1978"/>
                    <a:pt x="8766" y="1993"/>
                    <a:pt x="8746" y="2006"/>
                  </a:cubicBezTo>
                  <a:cubicBezTo>
                    <a:pt x="8708" y="2036"/>
                    <a:pt x="8673" y="2062"/>
                    <a:pt x="8633" y="2081"/>
                  </a:cubicBezTo>
                  <a:cubicBezTo>
                    <a:pt x="8566" y="2113"/>
                    <a:pt x="8493" y="2126"/>
                    <a:pt x="8416" y="2137"/>
                  </a:cubicBezTo>
                  <a:cubicBezTo>
                    <a:pt x="8399" y="2139"/>
                    <a:pt x="8380" y="2143"/>
                    <a:pt x="8363" y="2145"/>
                  </a:cubicBezTo>
                  <a:cubicBezTo>
                    <a:pt x="8181" y="2177"/>
                    <a:pt x="8005" y="2240"/>
                    <a:pt x="7834" y="2302"/>
                  </a:cubicBezTo>
                  <a:lnTo>
                    <a:pt x="7022" y="2591"/>
                  </a:lnTo>
                  <a:cubicBezTo>
                    <a:pt x="6876" y="2645"/>
                    <a:pt x="6726" y="2707"/>
                    <a:pt x="6657" y="2842"/>
                  </a:cubicBezTo>
                  <a:cubicBezTo>
                    <a:pt x="6647" y="2865"/>
                    <a:pt x="6638" y="2889"/>
                    <a:pt x="6629" y="2912"/>
                  </a:cubicBezTo>
                  <a:cubicBezTo>
                    <a:pt x="6619" y="2942"/>
                    <a:pt x="6608" y="2972"/>
                    <a:pt x="6591" y="2998"/>
                  </a:cubicBezTo>
                  <a:cubicBezTo>
                    <a:pt x="6557" y="3047"/>
                    <a:pt x="6503" y="3077"/>
                    <a:pt x="6441" y="3107"/>
                  </a:cubicBezTo>
                  <a:cubicBezTo>
                    <a:pt x="5815" y="3418"/>
                    <a:pt x="5160" y="3671"/>
                    <a:pt x="4489" y="3859"/>
                  </a:cubicBezTo>
                  <a:lnTo>
                    <a:pt x="4459" y="3868"/>
                  </a:lnTo>
                  <a:cubicBezTo>
                    <a:pt x="4337" y="3902"/>
                    <a:pt x="4211" y="3936"/>
                    <a:pt x="4097" y="3994"/>
                  </a:cubicBezTo>
                  <a:cubicBezTo>
                    <a:pt x="3746" y="4172"/>
                    <a:pt x="3523" y="4586"/>
                    <a:pt x="3566" y="4976"/>
                  </a:cubicBezTo>
                  <a:cubicBezTo>
                    <a:pt x="3572" y="5018"/>
                    <a:pt x="3579" y="5066"/>
                    <a:pt x="3585" y="5113"/>
                  </a:cubicBezTo>
                  <a:cubicBezTo>
                    <a:pt x="3617" y="5320"/>
                    <a:pt x="3651" y="5535"/>
                    <a:pt x="3499" y="5640"/>
                  </a:cubicBezTo>
                  <a:cubicBezTo>
                    <a:pt x="3469" y="5661"/>
                    <a:pt x="3433" y="5674"/>
                    <a:pt x="3396" y="5689"/>
                  </a:cubicBezTo>
                  <a:cubicBezTo>
                    <a:pt x="3364" y="5700"/>
                    <a:pt x="3330" y="5713"/>
                    <a:pt x="3300" y="5732"/>
                  </a:cubicBezTo>
                  <a:cubicBezTo>
                    <a:pt x="3131" y="5830"/>
                    <a:pt x="3097" y="6034"/>
                    <a:pt x="3064" y="6231"/>
                  </a:cubicBezTo>
                  <a:cubicBezTo>
                    <a:pt x="3030" y="6426"/>
                    <a:pt x="3000" y="6610"/>
                    <a:pt x="2850" y="6694"/>
                  </a:cubicBezTo>
                  <a:cubicBezTo>
                    <a:pt x="2824" y="6707"/>
                    <a:pt x="2792" y="6720"/>
                    <a:pt x="2762" y="6730"/>
                  </a:cubicBezTo>
                  <a:cubicBezTo>
                    <a:pt x="2694" y="6756"/>
                    <a:pt x="2621" y="6784"/>
                    <a:pt x="2584" y="6852"/>
                  </a:cubicBezTo>
                  <a:cubicBezTo>
                    <a:pt x="2548" y="6919"/>
                    <a:pt x="2563" y="6996"/>
                    <a:pt x="2582" y="7069"/>
                  </a:cubicBezTo>
                  <a:cubicBezTo>
                    <a:pt x="2726" y="7587"/>
                    <a:pt x="3060" y="8056"/>
                    <a:pt x="3499" y="8365"/>
                  </a:cubicBezTo>
                  <a:cubicBezTo>
                    <a:pt x="3471" y="8395"/>
                    <a:pt x="3459" y="8431"/>
                    <a:pt x="3463" y="8472"/>
                  </a:cubicBezTo>
                  <a:cubicBezTo>
                    <a:pt x="3467" y="8586"/>
                    <a:pt x="3585" y="8714"/>
                    <a:pt x="3694" y="8774"/>
                  </a:cubicBezTo>
                  <a:cubicBezTo>
                    <a:pt x="3799" y="8830"/>
                    <a:pt x="3913" y="8933"/>
                    <a:pt x="3928" y="9023"/>
                  </a:cubicBezTo>
                  <a:cubicBezTo>
                    <a:pt x="3934" y="9057"/>
                    <a:pt x="3924" y="9087"/>
                    <a:pt x="3900" y="9113"/>
                  </a:cubicBezTo>
                  <a:cubicBezTo>
                    <a:pt x="3868" y="9145"/>
                    <a:pt x="3821" y="9158"/>
                    <a:pt x="3771" y="9168"/>
                  </a:cubicBezTo>
                  <a:cubicBezTo>
                    <a:pt x="3519" y="9224"/>
                    <a:pt x="3258" y="9251"/>
                    <a:pt x="2998" y="9251"/>
                  </a:cubicBezTo>
                  <a:cubicBezTo>
                    <a:pt x="2716" y="9251"/>
                    <a:pt x="2433" y="9219"/>
                    <a:pt x="2160" y="9156"/>
                  </a:cubicBezTo>
                  <a:cubicBezTo>
                    <a:pt x="1963" y="9108"/>
                    <a:pt x="1717" y="9031"/>
                    <a:pt x="1556" y="8853"/>
                  </a:cubicBezTo>
                  <a:cubicBezTo>
                    <a:pt x="1359" y="8635"/>
                    <a:pt x="1327" y="8316"/>
                    <a:pt x="1310" y="7984"/>
                  </a:cubicBezTo>
                  <a:lnTo>
                    <a:pt x="1310" y="7973"/>
                  </a:lnTo>
                  <a:lnTo>
                    <a:pt x="1301" y="7966"/>
                  </a:lnTo>
                  <a:cubicBezTo>
                    <a:pt x="1269" y="7932"/>
                    <a:pt x="1226" y="7915"/>
                    <a:pt x="1175" y="7915"/>
                  </a:cubicBezTo>
                  <a:cubicBezTo>
                    <a:pt x="1100" y="7915"/>
                    <a:pt x="1023" y="7954"/>
                    <a:pt x="975" y="8016"/>
                  </a:cubicBezTo>
                  <a:cubicBezTo>
                    <a:pt x="907" y="8112"/>
                    <a:pt x="900" y="8234"/>
                    <a:pt x="894" y="8335"/>
                  </a:cubicBezTo>
                  <a:cubicBezTo>
                    <a:pt x="864" y="8359"/>
                    <a:pt x="825" y="8371"/>
                    <a:pt x="780" y="8371"/>
                  </a:cubicBezTo>
                  <a:cubicBezTo>
                    <a:pt x="703" y="8371"/>
                    <a:pt x="622" y="8333"/>
                    <a:pt x="575" y="8271"/>
                  </a:cubicBezTo>
                  <a:cubicBezTo>
                    <a:pt x="487" y="8159"/>
                    <a:pt x="489" y="8003"/>
                    <a:pt x="504" y="7891"/>
                  </a:cubicBezTo>
                  <a:lnTo>
                    <a:pt x="517" y="7810"/>
                  </a:lnTo>
                  <a:lnTo>
                    <a:pt x="459" y="7870"/>
                  </a:lnTo>
                  <a:cubicBezTo>
                    <a:pt x="427" y="7902"/>
                    <a:pt x="384" y="7919"/>
                    <a:pt x="335" y="7919"/>
                  </a:cubicBezTo>
                  <a:cubicBezTo>
                    <a:pt x="211" y="7919"/>
                    <a:pt x="58" y="7799"/>
                    <a:pt x="56" y="7651"/>
                  </a:cubicBezTo>
                  <a:cubicBezTo>
                    <a:pt x="54" y="7439"/>
                    <a:pt x="251" y="7281"/>
                    <a:pt x="436" y="7223"/>
                  </a:cubicBezTo>
                  <a:lnTo>
                    <a:pt x="461" y="7214"/>
                  </a:lnTo>
                  <a:cubicBezTo>
                    <a:pt x="530" y="7195"/>
                    <a:pt x="609" y="7172"/>
                    <a:pt x="650" y="7103"/>
                  </a:cubicBezTo>
                  <a:cubicBezTo>
                    <a:pt x="673" y="7067"/>
                    <a:pt x="680" y="7024"/>
                    <a:pt x="686" y="6983"/>
                  </a:cubicBezTo>
                  <a:cubicBezTo>
                    <a:pt x="690" y="6955"/>
                    <a:pt x="693" y="6929"/>
                    <a:pt x="703" y="6906"/>
                  </a:cubicBezTo>
                  <a:cubicBezTo>
                    <a:pt x="740" y="6809"/>
                    <a:pt x="847" y="6773"/>
                    <a:pt x="963" y="6737"/>
                  </a:cubicBezTo>
                  <a:cubicBezTo>
                    <a:pt x="999" y="6724"/>
                    <a:pt x="1035" y="6713"/>
                    <a:pt x="1070" y="6698"/>
                  </a:cubicBezTo>
                  <a:cubicBezTo>
                    <a:pt x="1170" y="6657"/>
                    <a:pt x="1256" y="6535"/>
                    <a:pt x="1256" y="6435"/>
                  </a:cubicBezTo>
                  <a:cubicBezTo>
                    <a:pt x="1254" y="6375"/>
                    <a:pt x="1224" y="6330"/>
                    <a:pt x="1170" y="6308"/>
                  </a:cubicBezTo>
                  <a:cubicBezTo>
                    <a:pt x="1143" y="6297"/>
                    <a:pt x="1113" y="6295"/>
                    <a:pt x="1085" y="6295"/>
                  </a:cubicBezTo>
                  <a:cubicBezTo>
                    <a:pt x="1065" y="6293"/>
                    <a:pt x="1046" y="6293"/>
                    <a:pt x="1029" y="6289"/>
                  </a:cubicBezTo>
                  <a:cubicBezTo>
                    <a:pt x="973" y="6274"/>
                    <a:pt x="954" y="6222"/>
                    <a:pt x="948" y="6195"/>
                  </a:cubicBezTo>
                  <a:cubicBezTo>
                    <a:pt x="930" y="6124"/>
                    <a:pt x="956" y="6038"/>
                    <a:pt x="1008" y="5995"/>
                  </a:cubicBezTo>
                  <a:cubicBezTo>
                    <a:pt x="1092" y="5923"/>
                    <a:pt x="1209" y="5910"/>
                    <a:pt x="1319" y="5910"/>
                  </a:cubicBezTo>
                  <a:cubicBezTo>
                    <a:pt x="1344" y="5910"/>
                    <a:pt x="1368" y="5911"/>
                    <a:pt x="1391" y="5912"/>
                  </a:cubicBezTo>
                  <a:lnTo>
                    <a:pt x="1430" y="5912"/>
                  </a:lnTo>
                  <a:lnTo>
                    <a:pt x="1417" y="5875"/>
                  </a:lnTo>
                  <a:cubicBezTo>
                    <a:pt x="1385" y="5788"/>
                    <a:pt x="1453" y="5687"/>
                    <a:pt x="1537" y="5646"/>
                  </a:cubicBezTo>
                  <a:cubicBezTo>
                    <a:pt x="1607" y="5612"/>
                    <a:pt x="1685" y="5608"/>
                    <a:pt x="1747" y="5608"/>
                  </a:cubicBezTo>
                  <a:cubicBezTo>
                    <a:pt x="1779" y="5608"/>
                    <a:pt x="1809" y="5610"/>
                    <a:pt x="1841" y="5612"/>
                  </a:cubicBezTo>
                  <a:lnTo>
                    <a:pt x="1867" y="5612"/>
                  </a:lnTo>
                  <a:lnTo>
                    <a:pt x="1892" y="5318"/>
                  </a:lnTo>
                  <a:cubicBezTo>
                    <a:pt x="1942" y="5314"/>
                    <a:pt x="1989" y="5290"/>
                    <a:pt x="2030" y="5250"/>
                  </a:cubicBezTo>
                  <a:cubicBezTo>
                    <a:pt x="2098" y="5179"/>
                    <a:pt x="2141" y="5055"/>
                    <a:pt x="2139" y="4933"/>
                  </a:cubicBezTo>
                  <a:cubicBezTo>
                    <a:pt x="2137" y="4894"/>
                    <a:pt x="2135" y="4856"/>
                    <a:pt x="2130" y="4817"/>
                  </a:cubicBezTo>
                  <a:cubicBezTo>
                    <a:pt x="2122" y="4691"/>
                    <a:pt x="2111" y="4568"/>
                    <a:pt x="2173" y="4472"/>
                  </a:cubicBezTo>
                  <a:cubicBezTo>
                    <a:pt x="2246" y="4356"/>
                    <a:pt x="2385" y="4320"/>
                    <a:pt x="2531" y="4284"/>
                  </a:cubicBezTo>
                  <a:cubicBezTo>
                    <a:pt x="2595" y="4266"/>
                    <a:pt x="2664" y="4249"/>
                    <a:pt x="2724" y="4226"/>
                  </a:cubicBezTo>
                  <a:cubicBezTo>
                    <a:pt x="3032" y="4101"/>
                    <a:pt x="3216" y="3735"/>
                    <a:pt x="3133" y="3414"/>
                  </a:cubicBezTo>
                  <a:cubicBezTo>
                    <a:pt x="3281" y="3362"/>
                    <a:pt x="3409" y="3247"/>
                    <a:pt x="3489" y="3097"/>
                  </a:cubicBezTo>
                  <a:cubicBezTo>
                    <a:pt x="3566" y="2951"/>
                    <a:pt x="3589" y="2786"/>
                    <a:pt x="3553" y="2638"/>
                  </a:cubicBezTo>
                  <a:lnTo>
                    <a:pt x="3553" y="2638"/>
                  </a:lnTo>
                  <a:cubicBezTo>
                    <a:pt x="3771" y="2666"/>
                    <a:pt x="3994" y="2681"/>
                    <a:pt x="4213" y="2681"/>
                  </a:cubicBezTo>
                  <a:lnTo>
                    <a:pt x="4243" y="2681"/>
                  </a:lnTo>
                  <a:lnTo>
                    <a:pt x="5166" y="1880"/>
                  </a:lnTo>
                  <a:cubicBezTo>
                    <a:pt x="5267" y="1794"/>
                    <a:pt x="5380" y="1695"/>
                    <a:pt x="5513" y="1648"/>
                  </a:cubicBezTo>
                  <a:cubicBezTo>
                    <a:pt x="5612" y="1614"/>
                    <a:pt x="5719" y="1610"/>
                    <a:pt x="5809" y="1610"/>
                  </a:cubicBezTo>
                  <a:cubicBezTo>
                    <a:pt x="5847" y="1610"/>
                    <a:pt x="5884" y="1610"/>
                    <a:pt x="5920" y="1612"/>
                  </a:cubicBezTo>
                  <a:lnTo>
                    <a:pt x="6032" y="1612"/>
                  </a:lnTo>
                  <a:cubicBezTo>
                    <a:pt x="6165" y="1612"/>
                    <a:pt x="6304" y="1603"/>
                    <a:pt x="6430" y="1528"/>
                  </a:cubicBezTo>
                  <a:cubicBezTo>
                    <a:pt x="6477" y="1500"/>
                    <a:pt x="6518" y="1464"/>
                    <a:pt x="6559" y="1430"/>
                  </a:cubicBezTo>
                  <a:cubicBezTo>
                    <a:pt x="6597" y="1398"/>
                    <a:pt x="6634" y="1365"/>
                    <a:pt x="6677" y="1340"/>
                  </a:cubicBezTo>
                  <a:cubicBezTo>
                    <a:pt x="6809" y="1260"/>
                    <a:pt x="6977" y="1254"/>
                    <a:pt x="7122" y="1248"/>
                  </a:cubicBezTo>
                  <a:lnTo>
                    <a:pt x="8243" y="1203"/>
                  </a:lnTo>
                  <a:cubicBezTo>
                    <a:pt x="8538" y="1192"/>
                    <a:pt x="8706" y="1111"/>
                    <a:pt x="8753" y="952"/>
                  </a:cubicBezTo>
                  <a:cubicBezTo>
                    <a:pt x="8757" y="935"/>
                    <a:pt x="8761" y="920"/>
                    <a:pt x="8763" y="903"/>
                  </a:cubicBezTo>
                  <a:cubicBezTo>
                    <a:pt x="8770" y="875"/>
                    <a:pt x="8776" y="847"/>
                    <a:pt x="8789" y="826"/>
                  </a:cubicBezTo>
                  <a:cubicBezTo>
                    <a:pt x="8819" y="783"/>
                    <a:pt x="8886" y="770"/>
                    <a:pt x="8939" y="766"/>
                  </a:cubicBezTo>
                  <a:cubicBezTo>
                    <a:pt x="9023" y="757"/>
                    <a:pt x="9108" y="755"/>
                    <a:pt x="9192" y="751"/>
                  </a:cubicBezTo>
                  <a:cubicBezTo>
                    <a:pt x="9458" y="744"/>
                    <a:pt x="9734" y="736"/>
                    <a:pt x="9935" y="562"/>
                  </a:cubicBezTo>
                  <a:cubicBezTo>
                    <a:pt x="9961" y="541"/>
                    <a:pt x="9982" y="517"/>
                    <a:pt x="10006" y="493"/>
                  </a:cubicBezTo>
                  <a:cubicBezTo>
                    <a:pt x="10032" y="468"/>
                    <a:pt x="10055" y="444"/>
                    <a:pt x="10083" y="421"/>
                  </a:cubicBezTo>
                  <a:cubicBezTo>
                    <a:pt x="10175" y="346"/>
                    <a:pt x="10291" y="309"/>
                    <a:pt x="10405" y="273"/>
                  </a:cubicBezTo>
                  <a:cubicBezTo>
                    <a:pt x="10728" y="166"/>
                    <a:pt x="11105" y="54"/>
                    <a:pt x="11454" y="54"/>
                  </a:cubicBezTo>
                  <a:close/>
                  <a:moveTo>
                    <a:pt x="11454" y="1"/>
                  </a:moveTo>
                  <a:cubicBezTo>
                    <a:pt x="11097" y="1"/>
                    <a:pt x="10715" y="114"/>
                    <a:pt x="10387" y="221"/>
                  </a:cubicBezTo>
                  <a:cubicBezTo>
                    <a:pt x="10276" y="258"/>
                    <a:pt x="10150" y="299"/>
                    <a:pt x="10049" y="380"/>
                  </a:cubicBezTo>
                  <a:cubicBezTo>
                    <a:pt x="10019" y="403"/>
                    <a:pt x="9993" y="431"/>
                    <a:pt x="9967" y="457"/>
                  </a:cubicBezTo>
                  <a:cubicBezTo>
                    <a:pt x="9946" y="478"/>
                    <a:pt x="9925" y="502"/>
                    <a:pt x="9901" y="521"/>
                  </a:cubicBezTo>
                  <a:cubicBezTo>
                    <a:pt x="9713" y="682"/>
                    <a:pt x="9447" y="691"/>
                    <a:pt x="9190" y="697"/>
                  </a:cubicBezTo>
                  <a:cubicBezTo>
                    <a:pt x="9106" y="701"/>
                    <a:pt x="9018" y="703"/>
                    <a:pt x="8935" y="712"/>
                  </a:cubicBezTo>
                  <a:cubicBezTo>
                    <a:pt x="8868" y="718"/>
                    <a:pt x="8787" y="733"/>
                    <a:pt x="8746" y="796"/>
                  </a:cubicBezTo>
                  <a:cubicBezTo>
                    <a:pt x="8725" y="826"/>
                    <a:pt x="8718" y="860"/>
                    <a:pt x="8712" y="892"/>
                  </a:cubicBezTo>
                  <a:cubicBezTo>
                    <a:pt x="8710" y="907"/>
                    <a:pt x="8706" y="922"/>
                    <a:pt x="8701" y="937"/>
                  </a:cubicBezTo>
                  <a:cubicBezTo>
                    <a:pt x="8663" y="1070"/>
                    <a:pt x="8511" y="1141"/>
                    <a:pt x="8241" y="1149"/>
                  </a:cubicBezTo>
                  <a:lnTo>
                    <a:pt x="7120" y="1194"/>
                  </a:lnTo>
                  <a:cubicBezTo>
                    <a:pt x="6968" y="1200"/>
                    <a:pt x="6792" y="1207"/>
                    <a:pt x="6649" y="1295"/>
                  </a:cubicBezTo>
                  <a:cubicBezTo>
                    <a:pt x="6604" y="1323"/>
                    <a:pt x="6563" y="1357"/>
                    <a:pt x="6524" y="1389"/>
                  </a:cubicBezTo>
                  <a:cubicBezTo>
                    <a:pt x="6484" y="1423"/>
                    <a:pt x="6445" y="1458"/>
                    <a:pt x="6402" y="1483"/>
                  </a:cubicBezTo>
                  <a:cubicBezTo>
                    <a:pt x="6289" y="1550"/>
                    <a:pt x="6156" y="1558"/>
                    <a:pt x="6032" y="1558"/>
                  </a:cubicBezTo>
                  <a:lnTo>
                    <a:pt x="5922" y="1558"/>
                  </a:lnTo>
                  <a:cubicBezTo>
                    <a:pt x="5884" y="1556"/>
                    <a:pt x="5847" y="1556"/>
                    <a:pt x="5809" y="1556"/>
                  </a:cubicBezTo>
                  <a:cubicBezTo>
                    <a:pt x="5715" y="1556"/>
                    <a:pt x="5601" y="1560"/>
                    <a:pt x="5494" y="1599"/>
                  </a:cubicBezTo>
                  <a:cubicBezTo>
                    <a:pt x="5353" y="1648"/>
                    <a:pt x="5235" y="1749"/>
                    <a:pt x="5132" y="1839"/>
                  </a:cubicBezTo>
                  <a:lnTo>
                    <a:pt x="4223" y="2627"/>
                  </a:lnTo>
                  <a:lnTo>
                    <a:pt x="4213" y="2627"/>
                  </a:lnTo>
                  <a:cubicBezTo>
                    <a:pt x="3983" y="2627"/>
                    <a:pt x="3750" y="2610"/>
                    <a:pt x="3521" y="2580"/>
                  </a:cubicBezTo>
                  <a:lnTo>
                    <a:pt x="3478" y="2574"/>
                  </a:lnTo>
                  <a:lnTo>
                    <a:pt x="3491" y="2615"/>
                  </a:lnTo>
                  <a:cubicBezTo>
                    <a:pt x="3538" y="2758"/>
                    <a:pt x="3519" y="2925"/>
                    <a:pt x="3441" y="3071"/>
                  </a:cubicBezTo>
                  <a:cubicBezTo>
                    <a:pt x="3364" y="3219"/>
                    <a:pt x="3238" y="3328"/>
                    <a:pt x="3092" y="3371"/>
                  </a:cubicBezTo>
                  <a:lnTo>
                    <a:pt x="3067" y="3379"/>
                  </a:lnTo>
                  <a:lnTo>
                    <a:pt x="3075" y="3405"/>
                  </a:lnTo>
                  <a:cubicBezTo>
                    <a:pt x="3167" y="3705"/>
                    <a:pt x="2996" y="4059"/>
                    <a:pt x="2704" y="4176"/>
                  </a:cubicBezTo>
                  <a:cubicBezTo>
                    <a:pt x="2647" y="4198"/>
                    <a:pt x="2580" y="4215"/>
                    <a:pt x="2518" y="4232"/>
                  </a:cubicBezTo>
                  <a:cubicBezTo>
                    <a:pt x="2368" y="4269"/>
                    <a:pt x="2212" y="4309"/>
                    <a:pt x="2128" y="4442"/>
                  </a:cubicBezTo>
                  <a:cubicBezTo>
                    <a:pt x="2057" y="4556"/>
                    <a:pt x="2068" y="4691"/>
                    <a:pt x="2077" y="4821"/>
                  </a:cubicBezTo>
                  <a:cubicBezTo>
                    <a:pt x="2081" y="4860"/>
                    <a:pt x="2083" y="4896"/>
                    <a:pt x="2085" y="4935"/>
                  </a:cubicBezTo>
                  <a:cubicBezTo>
                    <a:pt x="2087" y="5040"/>
                    <a:pt x="2049" y="5153"/>
                    <a:pt x="1991" y="5213"/>
                  </a:cubicBezTo>
                  <a:cubicBezTo>
                    <a:pt x="1957" y="5248"/>
                    <a:pt x="1918" y="5265"/>
                    <a:pt x="1869" y="5265"/>
                  </a:cubicBezTo>
                  <a:lnTo>
                    <a:pt x="1843" y="5263"/>
                  </a:lnTo>
                  <a:lnTo>
                    <a:pt x="1817" y="5556"/>
                  </a:lnTo>
                  <a:cubicBezTo>
                    <a:pt x="1794" y="5556"/>
                    <a:pt x="1770" y="5554"/>
                    <a:pt x="1747" y="5554"/>
                  </a:cubicBezTo>
                  <a:cubicBezTo>
                    <a:pt x="1680" y="5554"/>
                    <a:pt x="1592" y="5560"/>
                    <a:pt x="1513" y="5599"/>
                  </a:cubicBezTo>
                  <a:cubicBezTo>
                    <a:pt x="1419" y="5644"/>
                    <a:pt x="1340" y="5751"/>
                    <a:pt x="1357" y="5858"/>
                  </a:cubicBezTo>
                  <a:cubicBezTo>
                    <a:pt x="1345" y="5858"/>
                    <a:pt x="1333" y="5858"/>
                    <a:pt x="1322" y="5858"/>
                  </a:cubicBezTo>
                  <a:cubicBezTo>
                    <a:pt x="1200" y="5858"/>
                    <a:pt x="1071" y="5871"/>
                    <a:pt x="973" y="5955"/>
                  </a:cubicBezTo>
                  <a:cubicBezTo>
                    <a:pt x="907" y="6010"/>
                    <a:pt x="875" y="6115"/>
                    <a:pt x="894" y="6207"/>
                  </a:cubicBezTo>
                  <a:cubicBezTo>
                    <a:pt x="911" y="6276"/>
                    <a:pt x="954" y="6323"/>
                    <a:pt x="1016" y="6340"/>
                  </a:cubicBezTo>
                  <a:cubicBezTo>
                    <a:pt x="1038" y="6347"/>
                    <a:pt x="1061" y="6347"/>
                    <a:pt x="1083" y="6349"/>
                  </a:cubicBezTo>
                  <a:cubicBezTo>
                    <a:pt x="1108" y="6349"/>
                    <a:pt x="1132" y="6351"/>
                    <a:pt x="1151" y="6357"/>
                  </a:cubicBezTo>
                  <a:cubicBezTo>
                    <a:pt x="1185" y="6370"/>
                    <a:pt x="1200" y="6398"/>
                    <a:pt x="1203" y="6435"/>
                  </a:cubicBezTo>
                  <a:cubicBezTo>
                    <a:pt x="1203" y="6514"/>
                    <a:pt x="1130" y="6617"/>
                    <a:pt x="1048" y="6649"/>
                  </a:cubicBezTo>
                  <a:cubicBezTo>
                    <a:pt x="1016" y="6662"/>
                    <a:pt x="982" y="6672"/>
                    <a:pt x="945" y="6685"/>
                  </a:cubicBezTo>
                  <a:cubicBezTo>
                    <a:pt x="823" y="6724"/>
                    <a:pt x="699" y="6767"/>
                    <a:pt x="652" y="6887"/>
                  </a:cubicBezTo>
                  <a:cubicBezTo>
                    <a:pt x="641" y="6917"/>
                    <a:pt x="637" y="6947"/>
                    <a:pt x="633" y="6977"/>
                  </a:cubicBezTo>
                  <a:cubicBezTo>
                    <a:pt x="628" y="7013"/>
                    <a:pt x="622" y="7047"/>
                    <a:pt x="605" y="7075"/>
                  </a:cubicBezTo>
                  <a:cubicBezTo>
                    <a:pt x="575" y="7124"/>
                    <a:pt x="508" y="7146"/>
                    <a:pt x="446" y="7165"/>
                  </a:cubicBezTo>
                  <a:lnTo>
                    <a:pt x="418" y="7172"/>
                  </a:lnTo>
                  <a:cubicBezTo>
                    <a:pt x="217" y="7236"/>
                    <a:pt x="1" y="7414"/>
                    <a:pt x="3" y="7651"/>
                  </a:cubicBezTo>
                  <a:cubicBezTo>
                    <a:pt x="5" y="7834"/>
                    <a:pt x="183" y="7973"/>
                    <a:pt x="335" y="7973"/>
                  </a:cubicBezTo>
                  <a:cubicBezTo>
                    <a:pt x="376" y="7973"/>
                    <a:pt x="412" y="7964"/>
                    <a:pt x="444" y="7947"/>
                  </a:cubicBezTo>
                  <a:lnTo>
                    <a:pt x="444" y="7947"/>
                  </a:lnTo>
                  <a:cubicBezTo>
                    <a:pt x="436" y="8059"/>
                    <a:pt x="448" y="8198"/>
                    <a:pt x="532" y="8305"/>
                  </a:cubicBezTo>
                  <a:cubicBezTo>
                    <a:pt x="590" y="8378"/>
                    <a:pt x="686" y="8425"/>
                    <a:pt x="780" y="8425"/>
                  </a:cubicBezTo>
                  <a:cubicBezTo>
                    <a:pt x="843" y="8425"/>
                    <a:pt x="896" y="8406"/>
                    <a:pt x="939" y="8367"/>
                  </a:cubicBezTo>
                  <a:lnTo>
                    <a:pt x="948" y="8359"/>
                  </a:lnTo>
                  <a:lnTo>
                    <a:pt x="948" y="8348"/>
                  </a:lnTo>
                  <a:cubicBezTo>
                    <a:pt x="952" y="8254"/>
                    <a:pt x="958" y="8134"/>
                    <a:pt x="1020" y="8048"/>
                  </a:cubicBezTo>
                  <a:cubicBezTo>
                    <a:pt x="1055" y="8001"/>
                    <a:pt x="1117" y="7969"/>
                    <a:pt x="1175" y="7969"/>
                  </a:cubicBezTo>
                  <a:cubicBezTo>
                    <a:pt x="1198" y="7969"/>
                    <a:pt x="1230" y="7973"/>
                    <a:pt x="1256" y="7996"/>
                  </a:cubicBezTo>
                  <a:cubicBezTo>
                    <a:pt x="1273" y="8335"/>
                    <a:pt x="1310" y="8661"/>
                    <a:pt x="1515" y="8890"/>
                  </a:cubicBezTo>
                  <a:cubicBezTo>
                    <a:pt x="1689" y="9078"/>
                    <a:pt x="1944" y="9158"/>
                    <a:pt x="2147" y="9207"/>
                  </a:cubicBezTo>
                  <a:cubicBezTo>
                    <a:pt x="2424" y="9271"/>
                    <a:pt x="2711" y="9305"/>
                    <a:pt x="2998" y="9305"/>
                  </a:cubicBezTo>
                  <a:cubicBezTo>
                    <a:pt x="3261" y="9305"/>
                    <a:pt x="3527" y="9278"/>
                    <a:pt x="3784" y="9222"/>
                  </a:cubicBezTo>
                  <a:cubicBezTo>
                    <a:pt x="3840" y="9209"/>
                    <a:pt x="3898" y="9194"/>
                    <a:pt x="3939" y="9149"/>
                  </a:cubicBezTo>
                  <a:cubicBezTo>
                    <a:pt x="3975" y="9113"/>
                    <a:pt x="3988" y="9066"/>
                    <a:pt x="3981" y="9014"/>
                  </a:cubicBezTo>
                  <a:cubicBezTo>
                    <a:pt x="3962" y="8903"/>
                    <a:pt x="3836" y="8789"/>
                    <a:pt x="3720" y="8727"/>
                  </a:cubicBezTo>
                  <a:cubicBezTo>
                    <a:pt x="3626" y="8676"/>
                    <a:pt x="3521" y="8562"/>
                    <a:pt x="3514" y="8470"/>
                  </a:cubicBezTo>
                  <a:cubicBezTo>
                    <a:pt x="3514" y="8433"/>
                    <a:pt x="3527" y="8406"/>
                    <a:pt x="3557" y="8384"/>
                  </a:cubicBezTo>
                  <a:lnTo>
                    <a:pt x="3591" y="8363"/>
                  </a:lnTo>
                  <a:lnTo>
                    <a:pt x="3557" y="8341"/>
                  </a:lnTo>
                  <a:cubicBezTo>
                    <a:pt x="3114" y="8039"/>
                    <a:pt x="2777" y="7570"/>
                    <a:pt x="2634" y="7054"/>
                  </a:cubicBezTo>
                  <a:cubicBezTo>
                    <a:pt x="2617" y="6992"/>
                    <a:pt x="2604" y="6927"/>
                    <a:pt x="2632" y="6878"/>
                  </a:cubicBezTo>
                  <a:cubicBezTo>
                    <a:pt x="2659" y="6827"/>
                    <a:pt x="2719" y="6805"/>
                    <a:pt x="2782" y="6780"/>
                  </a:cubicBezTo>
                  <a:cubicBezTo>
                    <a:pt x="2814" y="6769"/>
                    <a:pt x="2846" y="6756"/>
                    <a:pt x="2876" y="6739"/>
                  </a:cubicBezTo>
                  <a:cubicBezTo>
                    <a:pt x="3049" y="6645"/>
                    <a:pt x="3084" y="6439"/>
                    <a:pt x="3116" y="6240"/>
                  </a:cubicBezTo>
                  <a:cubicBezTo>
                    <a:pt x="3148" y="6047"/>
                    <a:pt x="3180" y="5865"/>
                    <a:pt x="3326" y="5777"/>
                  </a:cubicBezTo>
                  <a:cubicBezTo>
                    <a:pt x="3354" y="5762"/>
                    <a:pt x="3384" y="5751"/>
                    <a:pt x="3414" y="5738"/>
                  </a:cubicBezTo>
                  <a:cubicBezTo>
                    <a:pt x="3452" y="5723"/>
                    <a:pt x="3493" y="5708"/>
                    <a:pt x="3529" y="5685"/>
                  </a:cubicBezTo>
                  <a:cubicBezTo>
                    <a:pt x="3709" y="5560"/>
                    <a:pt x="3671" y="5318"/>
                    <a:pt x="3639" y="5104"/>
                  </a:cubicBezTo>
                  <a:cubicBezTo>
                    <a:pt x="3632" y="5057"/>
                    <a:pt x="3624" y="5012"/>
                    <a:pt x="3619" y="4969"/>
                  </a:cubicBezTo>
                  <a:cubicBezTo>
                    <a:pt x="3579" y="4601"/>
                    <a:pt x="3791" y="4211"/>
                    <a:pt x="4121" y="4041"/>
                  </a:cubicBezTo>
                  <a:cubicBezTo>
                    <a:pt x="4232" y="3986"/>
                    <a:pt x="4354" y="3951"/>
                    <a:pt x="4474" y="3919"/>
                  </a:cubicBezTo>
                  <a:lnTo>
                    <a:pt x="4502" y="3911"/>
                  </a:lnTo>
                  <a:cubicBezTo>
                    <a:pt x="5177" y="3722"/>
                    <a:pt x="5837" y="3467"/>
                    <a:pt x="6464" y="3157"/>
                  </a:cubicBezTo>
                  <a:cubicBezTo>
                    <a:pt x="6518" y="3129"/>
                    <a:pt x="6591" y="3092"/>
                    <a:pt x="6634" y="3028"/>
                  </a:cubicBezTo>
                  <a:cubicBezTo>
                    <a:pt x="6655" y="2998"/>
                    <a:pt x="6668" y="2964"/>
                    <a:pt x="6681" y="2929"/>
                  </a:cubicBezTo>
                  <a:cubicBezTo>
                    <a:pt x="6687" y="2906"/>
                    <a:pt x="6696" y="2887"/>
                    <a:pt x="6707" y="2865"/>
                  </a:cubicBezTo>
                  <a:cubicBezTo>
                    <a:pt x="6764" y="2747"/>
                    <a:pt x="6897" y="2694"/>
                    <a:pt x="7041" y="2642"/>
                  </a:cubicBezTo>
                  <a:lnTo>
                    <a:pt x="7853" y="2351"/>
                  </a:lnTo>
                  <a:cubicBezTo>
                    <a:pt x="8020" y="2291"/>
                    <a:pt x="8193" y="2229"/>
                    <a:pt x="8371" y="2199"/>
                  </a:cubicBezTo>
                  <a:cubicBezTo>
                    <a:pt x="8388" y="2195"/>
                    <a:pt x="8408" y="2192"/>
                    <a:pt x="8425" y="2190"/>
                  </a:cubicBezTo>
                  <a:cubicBezTo>
                    <a:pt x="8502" y="2177"/>
                    <a:pt x="8583" y="2165"/>
                    <a:pt x="8656" y="2130"/>
                  </a:cubicBezTo>
                  <a:cubicBezTo>
                    <a:pt x="8701" y="2109"/>
                    <a:pt x="8740" y="2079"/>
                    <a:pt x="8778" y="2049"/>
                  </a:cubicBezTo>
                  <a:cubicBezTo>
                    <a:pt x="8796" y="2036"/>
                    <a:pt x="8815" y="2023"/>
                    <a:pt x="8832" y="2010"/>
                  </a:cubicBezTo>
                  <a:cubicBezTo>
                    <a:pt x="8988" y="1905"/>
                    <a:pt x="9175" y="1860"/>
                    <a:pt x="9355" y="1815"/>
                  </a:cubicBezTo>
                  <a:cubicBezTo>
                    <a:pt x="9672" y="1738"/>
                    <a:pt x="10002" y="1659"/>
                    <a:pt x="10321" y="1560"/>
                  </a:cubicBezTo>
                  <a:cubicBezTo>
                    <a:pt x="10677" y="1451"/>
                    <a:pt x="11030" y="1314"/>
                    <a:pt x="11371" y="1183"/>
                  </a:cubicBezTo>
                  <a:cubicBezTo>
                    <a:pt x="11478" y="1143"/>
                    <a:pt x="11621" y="1087"/>
                    <a:pt x="11694" y="967"/>
                  </a:cubicBezTo>
                  <a:cubicBezTo>
                    <a:pt x="11707" y="946"/>
                    <a:pt x="11718" y="924"/>
                    <a:pt x="11726" y="903"/>
                  </a:cubicBezTo>
                  <a:cubicBezTo>
                    <a:pt x="11744" y="868"/>
                    <a:pt x="11756" y="836"/>
                    <a:pt x="11780" y="813"/>
                  </a:cubicBezTo>
                  <a:cubicBezTo>
                    <a:pt x="11808" y="787"/>
                    <a:pt x="11842" y="772"/>
                    <a:pt x="11881" y="755"/>
                  </a:cubicBezTo>
                  <a:cubicBezTo>
                    <a:pt x="11906" y="742"/>
                    <a:pt x="11936" y="731"/>
                    <a:pt x="11962" y="712"/>
                  </a:cubicBezTo>
                  <a:cubicBezTo>
                    <a:pt x="12161" y="579"/>
                    <a:pt x="12093" y="258"/>
                    <a:pt x="12069" y="153"/>
                  </a:cubicBezTo>
                  <a:lnTo>
                    <a:pt x="12067" y="140"/>
                  </a:lnTo>
                  <a:lnTo>
                    <a:pt x="12056" y="136"/>
                  </a:lnTo>
                  <a:cubicBezTo>
                    <a:pt x="11879" y="44"/>
                    <a:pt x="11684" y="1"/>
                    <a:pt x="114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50"/>
            <p:cNvSpPr/>
            <p:nvPr/>
          </p:nvSpPr>
          <p:spPr>
            <a:xfrm>
              <a:off x="6105950" y="1248985"/>
              <a:ext cx="27051" cy="15600"/>
            </a:xfrm>
            <a:custGeom>
              <a:rect b="b" l="l" r="r" t="t"/>
              <a:pathLst>
                <a:path extrusionOk="0" h="549" w="952">
                  <a:moveTo>
                    <a:pt x="647" y="0"/>
                  </a:moveTo>
                  <a:cubicBezTo>
                    <a:pt x="631" y="0"/>
                    <a:pt x="614" y="2"/>
                    <a:pt x="598" y="4"/>
                  </a:cubicBezTo>
                  <a:cubicBezTo>
                    <a:pt x="474" y="19"/>
                    <a:pt x="362" y="83"/>
                    <a:pt x="255" y="147"/>
                  </a:cubicBezTo>
                  <a:cubicBezTo>
                    <a:pt x="178" y="192"/>
                    <a:pt x="101" y="237"/>
                    <a:pt x="24" y="282"/>
                  </a:cubicBezTo>
                  <a:cubicBezTo>
                    <a:pt x="0" y="381"/>
                    <a:pt x="75" y="482"/>
                    <a:pt x="169" y="520"/>
                  </a:cubicBezTo>
                  <a:cubicBezTo>
                    <a:pt x="223" y="542"/>
                    <a:pt x="281" y="549"/>
                    <a:pt x="339" y="549"/>
                  </a:cubicBezTo>
                  <a:cubicBezTo>
                    <a:pt x="383" y="549"/>
                    <a:pt x="426" y="545"/>
                    <a:pt x="469" y="542"/>
                  </a:cubicBezTo>
                  <a:cubicBezTo>
                    <a:pt x="591" y="531"/>
                    <a:pt x="714" y="520"/>
                    <a:pt x="836" y="501"/>
                  </a:cubicBezTo>
                  <a:cubicBezTo>
                    <a:pt x="868" y="494"/>
                    <a:pt x="902" y="488"/>
                    <a:pt x="926" y="462"/>
                  </a:cubicBezTo>
                  <a:cubicBezTo>
                    <a:pt x="947" y="437"/>
                    <a:pt x="949" y="400"/>
                    <a:pt x="949" y="366"/>
                  </a:cubicBezTo>
                  <a:cubicBezTo>
                    <a:pt x="951" y="291"/>
                    <a:pt x="951" y="212"/>
                    <a:pt x="917" y="145"/>
                  </a:cubicBezTo>
                  <a:cubicBezTo>
                    <a:pt x="869" y="49"/>
                    <a:pt x="756" y="0"/>
                    <a:pt x="6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50"/>
            <p:cNvSpPr/>
            <p:nvPr/>
          </p:nvSpPr>
          <p:spPr>
            <a:xfrm>
              <a:off x="6105098" y="1248218"/>
              <a:ext cx="28699" cy="17134"/>
            </a:xfrm>
            <a:custGeom>
              <a:rect b="b" l="l" r="r" t="t"/>
              <a:pathLst>
                <a:path extrusionOk="0" h="603" w="1010">
                  <a:moveTo>
                    <a:pt x="673" y="54"/>
                  </a:moveTo>
                  <a:cubicBezTo>
                    <a:pt x="786" y="54"/>
                    <a:pt x="883" y="106"/>
                    <a:pt x="923" y="185"/>
                  </a:cubicBezTo>
                  <a:cubicBezTo>
                    <a:pt x="956" y="247"/>
                    <a:pt x="953" y="324"/>
                    <a:pt x="951" y="393"/>
                  </a:cubicBezTo>
                  <a:cubicBezTo>
                    <a:pt x="951" y="423"/>
                    <a:pt x="949" y="453"/>
                    <a:pt x="934" y="472"/>
                  </a:cubicBezTo>
                  <a:cubicBezTo>
                    <a:pt x="919" y="489"/>
                    <a:pt x="889" y="496"/>
                    <a:pt x="861" y="500"/>
                  </a:cubicBezTo>
                  <a:cubicBezTo>
                    <a:pt x="741" y="521"/>
                    <a:pt x="617" y="532"/>
                    <a:pt x="495" y="543"/>
                  </a:cubicBezTo>
                  <a:cubicBezTo>
                    <a:pt x="455" y="546"/>
                    <a:pt x="416" y="548"/>
                    <a:pt x="381" y="548"/>
                  </a:cubicBezTo>
                  <a:cubicBezTo>
                    <a:pt x="314" y="548"/>
                    <a:pt x="256" y="541"/>
                    <a:pt x="210" y="521"/>
                  </a:cubicBezTo>
                  <a:cubicBezTo>
                    <a:pt x="133" y="491"/>
                    <a:pt x="64" y="408"/>
                    <a:pt x="77" y="327"/>
                  </a:cubicBezTo>
                  <a:lnTo>
                    <a:pt x="298" y="196"/>
                  </a:lnTo>
                  <a:cubicBezTo>
                    <a:pt x="399" y="138"/>
                    <a:pt x="510" y="72"/>
                    <a:pt x="630" y="57"/>
                  </a:cubicBezTo>
                  <a:cubicBezTo>
                    <a:pt x="645" y="54"/>
                    <a:pt x="660" y="54"/>
                    <a:pt x="673" y="54"/>
                  </a:cubicBezTo>
                  <a:close/>
                  <a:moveTo>
                    <a:pt x="673" y="1"/>
                  </a:moveTo>
                  <a:cubicBezTo>
                    <a:pt x="658" y="1"/>
                    <a:pt x="641" y="1"/>
                    <a:pt x="624" y="3"/>
                  </a:cubicBezTo>
                  <a:cubicBezTo>
                    <a:pt x="493" y="20"/>
                    <a:pt x="375" y="89"/>
                    <a:pt x="272" y="151"/>
                  </a:cubicBezTo>
                  <a:lnTo>
                    <a:pt x="30" y="292"/>
                  </a:lnTo>
                  <a:lnTo>
                    <a:pt x="28" y="303"/>
                  </a:lnTo>
                  <a:cubicBezTo>
                    <a:pt x="0" y="419"/>
                    <a:pt x="88" y="530"/>
                    <a:pt x="189" y="571"/>
                  </a:cubicBezTo>
                  <a:cubicBezTo>
                    <a:pt x="240" y="592"/>
                    <a:pt x="298" y="603"/>
                    <a:pt x="371" y="603"/>
                  </a:cubicBezTo>
                  <a:cubicBezTo>
                    <a:pt x="414" y="603"/>
                    <a:pt x="454" y="599"/>
                    <a:pt x="501" y="594"/>
                  </a:cubicBezTo>
                  <a:cubicBezTo>
                    <a:pt x="621" y="586"/>
                    <a:pt x="748" y="575"/>
                    <a:pt x="870" y="554"/>
                  </a:cubicBezTo>
                  <a:cubicBezTo>
                    <a:pt x="906" y="547"/>
                    <a:pt x="947" y="539"/>
                    <a:pt x="975" y="506"/>
                  </a:cubicBezTo>
                  <a:cubicBezTo>
                    <a:pt x="1005" y="472"/>
                    <a:pt x="1005" y="425"/>
                    <a:pt x="1005" y="395"/>
                  </a:cubicBezTo>
                  <a:cubicBezTo>
                    <a:pt x="1007" y="322"/>
                    <a:pt x="1009" y="234"/>
                    <a:pt x="971" y="159"/>
                  </a:cubicBezTo>
                  <a:cubicBezTo>
                    <a:pt x="921" y="61"/>
                    <a:pt x="808" y="1"/>
                    <a:pt x="6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50"/>
            <p:cNvSpPr/>
            <p:nvPr/>
          </p:nvSpPr>
          <p:spPr>
            <a:xfrm>
              <a:off x="6124362" y="1262908"/>
              <a:ext cx="75527" cy="70100"/>
            </a:xfrm>
            <a:custGeom>
              <a:rect b="b" l="l" r="r" t="t"/>
              <a:pathLst>
                <a:path extrusionOk="0" h="2467" w="2658">
                  <a:moveTo>
                    <a:pt x="1154" y="1"/>
                  </a:moveTo>
                  <a:cubicBezTo>
                    <a:pt x="1068" y="1"/>
                    <a:pt x="990" y="28"/>
                    <a:pt x="948" y="101"/>
                  </a:cubicBezTo>
                  <a:cubicBezTo>
                    <a:pt x="869" y="236"/>
                    <a:pt x="978" y="399"/>
                    <a:pt x="1081" y="514"/>
                  </a:cubicBezTo>
                  <a:cubicBezTo>
                    <a:pt x="1186" y="630"/>
                    <a:pt x="1293" y="793"/>
                    <a:pt x="1214" y="928"/>
                  </a:cubicBezTo>
                  <a:cubicBezTo>
                    <a:pt x="1180" y="981"/>
                    <a:pt x="1122" y="1016"/>
                    <a:pt x="1062" y="1039"/>
                  </a:cubicBezTo>
                  <a:cubicBezTo>
                    <a:pt x="960" y="1083"/>
                    <a:pt x="849" y="1104"/>
                    <a:pt x="738" y="1104"/>
                  </a:cubicBezTo>
                  <a:cubicBezTo>
                    <a:pt x="728" y="1104"/>
                    <a:pt x="718" y="1104"/>
                    <a:pt x="708" y="1104"/>
                  </a:cubicBezTo>
                  <a:cubicBezTo>
                    <a:pt x="690" y="1103"/>
                    <a:pt x="670" y="1102"/>
                    <a:pt x="651" y="1102"/>
                  </a:cubicBezTo>
                  <a:cubicBezTo>
                    <a:pt x="594" y="1102"/>
                    <a:pt x="537" y="1109"/>
                    <a:pt x="500" y="1151"/>
                  </a:cubicBezTo>
                  <a:cubicBezTo>
                    <a:pt x="455" y="1204"/>
                    <a:pt x="475" y="1292"/>
                    <a:pt x="524" y="1341"/>
                  </a:cubicBezTo>
                  <a:cubicBezTo>
                    <a:pt x="571" y="1393"/>
                    <a:pt x="642" y="1416"/>
                    <a:pt x="710" y="1438"/>
                  </a:cubicBezTo>
                  <a:lnTo>
                    <a:pt x="942" y="1513"/>
                  </a:lnTo>
                  <a:cubicBezTo>
                    <a:pt x="993" y="1530"/>
                    <a:pt x="1049" y="1551"/>
                    <a:pt x="1075" y="1598"/>
                  </a:cubicBezTo>
                  <a:cubicBezTo>
                    <a:pt x="1124" y="1697"/>
                    <a:pt x="997" y="1798"/>
                    <a:pt x="886" y="1806"/>
                  </a:cubicBezTo>
                  <a:cubicBezTo>
                    <a:pt x="872" y="1808"/>
                    <a:pt x="857" y="1808"/>
                    <a:pt x="843" y="1808"/>
                  </a:cubicBezTo>
                  <a:cubicBezTo>
                    <a:pt x="687" y="1808"/>
                    <a:pt x="535" y="1739"/>
                    <a:pt x="378" y="1733"/>
                  </a:cubicBezTo>
                  <a:cubicBezTo>
                    <a:pt x="374" y="1733"/>
                    <a:pt x="370" y="1733"/>
                    <a:pt x="366" y="1733"/>
                  </a:cubicBezTo>
                  <a:cubicBezTo>
                    <a:pt x="195" y="1733"/>
                    <a:pt x="0" y="1858"/>
                    <a:pt x="38" y="2021"/>
                  </a:cubicBezTo>
                  <a:cubicBezTo>
                    <a:pt x="145" y="2051"/>
                    <a:pt x="252" y="2081"/>
                    <a:pt x="359" y="2108"/>
                  </a:cubicBezTo>
                  <a:cubicBezTo>
                    <a:pt x="348" y="2233"/>
                    <a:pt x="380" y="2361"/>
                    <a:pt x="449" y="2466"/>
                  </a:cubicBezTo>
                  <a:cubicBezTo>
                    <a:pt x="653" y="2443"/>
                    <a:pt x="854" y="2419"/>
                    <a:pt x="1055" y="2395"/>
                  </a:cubicBezTo>
                  <a:cubicBezTo>
                    <a:pt x="1130" y="2387"/>
                    <a:pt x="1216" y="2372"/>
                    <a:pt x="1252" y="2306"/>
                  </a:cubicBezTo>
                  <a:cubicBezTo>
                    <a:pt x="1270" y="2273"/>
                    <a:pt x="1272" y="2237"/>
                    <a:pt x="1282" y="2203"/>
                  </a:cubicBezTo>
                  <a:cubicBezTo>
                    <a:pt x="1300" y="2141"/>
                    <a:pt x="1340" y="2085"/>
                    <a:pt x="1383" y="2033"/>
                  </a:cubicBezTo>
                  <a:cubicBezTo>
                    <a:pt x="1495" y="1892"/>
                    <a:pt x="1608" y="1751"/>
                    <a:pt x="1722" y="1607"/>
                  </a:cubicBezTo>
                  <a:cubicBezTo>
                    <a:pt x="1758" y="1564"/>
                    <a:pt x="1797" y="1517"/>
                    <a:pt x="1850" y="1500"/>
                  </a:cubicBezTo>
                  <a:cubicBezTo>
                    <a:pt x="1865" y="1496"/>
                    <a:pt x="1879" y="1494"/>
                    <a:pt x="1894" y="1494"/>
                  </a:cubicBezTo>
                  <a:cubicBezTo>
                    <a:pt x="1952" y="1494"/>
                    <a:pt x="2010" y="1521"/>
                    <a:pt x="2064" y="1539"/>
                  </a:cubicBezTo>
                  <a:cubicBezTo>
                    <a:pt x="2115" y="1555"/>
                    <a:pt x="2168" y="1563"/>
                    <a:pt x="2220" y="1563"/>
                  </a:cubicBezTo>
                  <a:cubicBezTo>
                    <a:pt x="2327" y="1563"/>
                    <a:pt x="2433" y="1529"/>
                    <a:pt x="2510" y="1457"/>
                  </a:cubicBezTo>
                  <a:cubicBezTo>
                    <a:pt x="2628" y="1348"/>
                    <a:pt x="2658" y="1151"/>
                    <a:pt x="2562" y="1026"/>
                  </a:cubicBezTo>
                  <a:cubicBezTo>
                    <a:pt x="2454" y="891"/>
                    <a:pt x="2242" y="868"/>
                    <a:pt x="2163" y="718"/>
                  </a:cubicBezTo>
                  <a:cubicBezTo>
                    <a:pt x="2118" y="632"/>
                    <a:pt x="2129" y="532"/>
                    <a:pt x="2120" y="437"/>
                  </a:cubicBezTo>
                  <a:cubicBezTo>
                    <a:pt x="2114" y="343"/>
                    <a:pt x="2071" y="236"/>
                    <a:pt x="1979" y="212"/>
                  </a:cubicBezTo>
                  <a:cubicBezTo>
                    <a:pt x="1964" y="209"/>
                    <a:pt x="1950" y="208"/>
                    <a:pt x="1935" y="208"/>
                  </a:cubicBezTo>
                  <a:cubicBezTo>
                    <a:pt x="1905" y="208"/>
                    <a:pt x="1874" y="213"/>
                    <a:pt x="1844" y="214"/>
                  </a:cubicBezTo>
                  <a:cubicBezTo>
                    <a:pt x="1836" y="215"/>
                    <a:pt x="1827" y="215"/>
                    <a:pt x="1819" y="215"/>
                  </a:cubicBezTo>
                  <a:cubicBezTo>
                    <a:pt x="1664" y="215"/>
                    <a:pt x="1521" y="121"/>
                    <a:pt x="1379" y="54"/>
                  </a:cubicBezTo>
                  <a:cubicBezTo>
                    <a:pt x="1311" y="23"/>
                    <a:pt x="1230" y="1"/>
                    <a:pt x="11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50"/>
            <p:cNvSpPr/>
            <p:nvPr/>
          </p:nvSpPr>
          <p:spPr>
            <a:xfrm>
              <a:off x="6124249" y="1262169"/>
              <a:ext cx="76380" cy="71634"/>
            </a:xfrm>
            <a:custGeom>
              <a:rect b="b" l="l" r="r" t="t"/>
              <a:pathLst>
                <a:path extrusionOk="0" h="2521" w="2688">
                  <a:moveTo>
                    <a:pt x="1158" y="54"/>
                  </a:moveTo>
                  <a:cubicBezTo>
                    <a:pt x="1224" y="54"/>
                    <a:pt x="1304" y="71"/>
                    <a:pt x="1372" y="103"/>
                  </a:cubicBezTo>
                  <a:cubicBezTo>
                    <a:pt x="1404" y="118"/>
                    <a:pt x="1436" y="135"/>
                    <a:pt x="1466" y="150"/>
                  </a:cubicBezTo>
                  <a:cubicBezTo>
                    <a:pt x="1580" y="208"/>
                    <a:pt x="1698" y="268"/>
                    <a:pt x="1826" y="268"/>
                  </a:cubicBezTo>
                  <a:lnTo>
                    <a:pt x="1850" y="268"/>
                  </a:lnTo>
                  <a:cubicBezTo>
                    <a:pt x="1861" y="266"/>
                    <a:pt x="1876" y="266"/>
                    <a:pt x="1888" y="264"/>
                  </a:cubicBezTo>
                  <a:cubicBezTo>
                    <a:pt x="1907" y="263"/>
                    <a:pt x="1927" y="261"/>
                    <a:pt x="1945" y="261"/>
                  </a:cubicBezTo>
                  <a:cubicBezTo>
                    <a:pt x="1956" y="261"/>
                    <a:pt x="1967" y="261"/>
                    <a:pt x="1976" y="264"/>
                  </a:cubicBezTo>
                  <a:cubicBezTo>
                    <a:pt x="2056" y="285"/>
                    <a:pt x="2092" y="382"/>
                    <a:pt x="2098" y="465"/>
                  </a:cubicBezTo>
                  <a:cubicBezTo>
                    <a:pt x="2101" y="489"/>
                    <a:pt x="2101" y="513"/>
                    <a:pt x="2103" y="538"/>
                  </a:cubicBezTo>
                  <a:cubicBezTo>
                    <a:pt x="2105" y="611"/>
                    <a:pt x="2107" y="688"/>
                    <a:pt x="2143" y="755"/>
                  </a:cubicBezTo>
                  <a:cubicBezTo>
                    <a:pt x="2188" y="845"/>
                    <a:pt x="2278" y="892"/>
                    <a:pt x="2362" y="939"/>
                  </a:cubicBezTo>
                  <a:cubicBezTo>
                    <a:pt x="2433" y="975"/>
                    <a:pt x="2499" y="1012"/>
                    <a:pt x="2544" y="1070"/>
                  </a:cubicBezTo>
                  <a:cubicBezTo>
                    <a:pt x="2630" y="1179"/>
                    <a:pt x="2608" y="1359"/>
                    <a:pt x="2497" y="1462"/>
                  </a:cubicBezTo>
                  <a:cubicBezTo>
                    <a:pt x="2428" y="1526"/>
                    <a:pt x="2330" y="1562"/>
                    <a:pt x="2223" y="1562"/>
                  </a:cubicBezTo>
                  <a:cubicBezTo>
                    <a:pt x="2173" y="1562"/>
                    <a:pt x="2124" y="1554"/>
                    <a:pt x="2077" y="1539"/>
                  </a:cubicBezTo>
                  <a:cubicBezTo>
                    <a:pt x="2064" y="1535"/>
                    <a:pt x="2051" y="1530"/>
                    <a:pt x="2038" y="1526"/>
                  </a:cubicBezTo>
                  <a:cubicBezTo>
                    <a:pt x="1992" y="1510"/>
                    <a:pt x="1941" y="1494"/>
                    <a:pt x="1894" y="1494"/>
                  </a:cubicBezTo>
                  <a:cubicBezTo>
                    <a:pt x="1878" y="1494"/>
                    <a:pt x="1863" y="1496"/>
                    <a:pt x="1848" y="1500"/>
                  </a:cubicBezTo>
                  <a:cubicBezTo>
                    <a:pt x="1784" y="1520"/>
                    <a:pt x="1736" y="1575"/>
                    <a:pt x="1704" y="1618"/>
                  </a:cubicBezTo>
                  <a:lnTo>
                    <a:pt x="1366" y="2044"/>
                  </a:lnTo>
                  <a:cubicBezTo>
                    <a:pt x="1325" y="2094"/>
                    <a:pt x="1278" y="2152"/>
                    <a:pt x="1261" y="2222"/>
                  </a:cubicBezTo>
                  <a:cubicBezTo>
                    <a:pt x="1256" y="2235"/>
                    <a:pt x="1254" y="2246"/>
                    <a:pt x="1252" y="2259"/>
                  </a:cubicBezTo>
                  <a:cubicBezTo>
                    <a:pt x="1248" y="2280"/>
                    <a:pt x="1244" y="2302"/>
                    <a:pt x="1233" y="2319"/>
                  </a:cubicBezTo>
                  <a:cubicBezTo>
                    <a:pt x="1205" y="2372"/>
                    <a:pt x="1132" y="2387"/>
                    <a:pt x="1057" y="2396"/>
                  </a:cubicBezTo>
                  <a:lnTo>
                    <a:pt x="468" y="2464"/>
                  </a:lnTo>
                  <a:cubicBezTo>
                    <a:pt x="408" y="2368"/>
                    <a:pt x="380" y="2250"/>
                    <a:pt x="391" y="2137"/>
                  </a:cubicBezTo>
                  <a:lnTo>
                    <a:pt x="393" y="2115"/>
                  </a:lnTo>
                  <a:lnTo>
                    <a:pt x="65" y="2025"/>
                  </a:lnTo>
                  <a:cubicBezTo>
                    <a:pt x="59" y="1972"/>
                    <a:pt x="82" y="1931"/>
                    <a:pt x="104" y="1903"/>
                  </a:cubicBezTo>
                  <a:cubicBezTo>
                    <a:pt x="160" y="1834"/>
                    <a:pt x="267" y="1785"/>
                    <a:pt x="367" y="1785"/>
                  </a:cubicBezTo>
                  <a:lnTo>
                    <a:pt x="380" y="1785"/>
                  </a:lnTo>
                  <a:cubicBezTo>
                    <a:pt x="453" y="1789"/>
                    <a:pt x="528" y="1807"/>
                    <a:pt x="599" y="1824"/>
                  </a:cubicBezTo>
                  <a:cubicBezTo>
                    <a:pt x="681" y="1842"/>
                    <a:pt x="765" y="1862"/>
                    <a:pt x="850" y="1862"/>
                  </a:cubicBezTo>
                  <a:cubicBezTo>
                    <a:pt x="864" y="1862"/>
                    <a:pt x="878" y="1861"/>
                    <a:pt x="892" y="1860"/>
                  </a:cubicBezTo>
                  <a:cubicBezTo>
                    <a:pt x="976" y="1854"/>
                    <a:pt x="1061" y="1802"/>
                    <a:pt x="1098" y="1736"/>
                  </a:cubicBezTo>
                  <a:cubicBezTo>
                    <a:pt x="1121" y="1695"/>
                    <a:pt x="1121" y="1652"/>
                    <a:pt x="1102" y="1612"/>
                  </a:cubicBezTo>
                  <a:cubicBezTo>
                    <a:pt x="1072" y="1556"/>
                    <a:pt x="1012" y="1532"/>
                    <a:pt x="954" y="1513"/>
                  </a:cubicBezTo>
                  <a:lnTo>
                    <a:pt x="721" y="1438"/>
                  </a:lnTo>
                  <a:cubicBezTo>
                    <a:pt x="661" y="1419"/>
                    <a:pt x="592" y="1397"/>
                    <a:pt x="547" y="1350"/>
                  </a:cubicBezTo>
                  <a:cubicBezTo>
                    <a:pt x="507" y="1310"/>
                    <a:pt x="489" y="1237"/>
                    <a:pt x="526" y="1194"/>
                  </a:cubicBezTo>
                  <a:cubicBezTo>
                    <a:pt x="556" y="1159"/>
                    <a:pt x="607" y="1155"/>
                    <a:pt x="656" y="1155"/>
                  </a:cubicBezTo>
                  <a:cubicBezTo>
                    <a:pt x="670" y="1155"/>
                    <a:pt x="684" y="1155"/>
                    <a:pt x="697" y="1155"/>
                  </a:cubicBezTo>
                  <a:lnTo>
                    <a:pt x="712" y="1157"/>
                  </a:lnTo>
                  <a:cubicBezTo>
                    <a:pt x="718" y="1158"/>
                    <a:pt x="723" y="1158"/>
                    <a:pt x="729" y="1158"/>
                  </a:cubicBezTo>
                  <a:cubicBezTo>
                    <a:pt x="846" y="1158"/>
                    <a:pt x="966" y="1136"/>
                    <a:pt x="1074" y="1091"/>
                  </a:cubicBezTo>
                  <a:cubicBezTo>
                    <a:pt x="1126" y="1070"/>
                    <a:pt x="1201" y="1033"/>
                    <a:pt x="1241" y="967"/>
                  </a:cubicBezTo>
                  <a:cubicBezTo>
                    <a:pt x="1310" y="851"/>
                    <a:pt x="1265" y="701"/>
                    <a:pt x="1106" y="523"/>
                  </a:cubicBezTo>
                  <a:cubicBezTo>
                    <a:pt x="963" y="363"/>
                    <a:pt x="920" y="234"/>
                    <a:pt x="974" y="142"/>
                  </a:cubicBezTo>
                  <a:cubicBezTo>
                    <a:pt x="1016" y="69"/>
                    <a:pt x="1098" y="54"/>
                    <a:pt x="1158" y="54"/>
                  </a:cubicBezTo>
                  <a:close/>
                  <a:moveTo>
                    <a:pt x="1158" y="0"/>
                  </a:moveTo>
                  <a:cubicBezTo>
                    <a:pt x="1051" y="0"/>
                    <a:pt x="972" y="39"/>
                    <a:pt x="929" y="114"/>
                  </a:cubicBezTo>
                  <a:cubicBezTo>
                    <a:pt x="860" y="230"/>
                    <a:pt x="907" y="380"/>
                    <a:pt x="1066" y="558"/>
                  </a:cubicBezTo>
                  <a:cubicBezTo>
                    <a:pt x="1207" y="718"/>
                    <a:pt x="1252" y="845"/>
                    <a:pt x="1194" y="939"/>
                  </a:cubicBezTo>
                  <a:cubicBezTo>
                    <a:pt x="1171" y="980"/>
                    <a:pt x="1126" y="1012"/>
                    <a:pt x="1055" y="1042"/>
                  </a:cubicBezTo>
                  <a:cubicBezTo>
                    <a:pt x="956" y="1081"/>
                    <a:pt x="848" y="1104"/>
                    <a:pt x="740" y="1104"/>
                  </a:cubicBezTo>
                  <a:cubicBezTo>
                    <a:pt x="731" y="1104"/>
                    <a:pt x="721" y="1104"/>
                    <a:pt x="712" y="1104"/>
                  </a:cubicBezTo>
                  <a:lnTo>
                    <a:pt x="699" y="1102"/>
                  </a:lnTo>
                  <a:cubicBezTo>
                    <a:pt x="684" y="1101"/>
                    <a:pt x="669" y="1101"/>
                    <a:pt x="653" y="1101"/>
                  </a:cubicBezTo>
                  <a:cubicBezTo>
                    <a:pt x="592" y="1101"/>
                    <a:pt x="528" y="1109"/>
                    <a:pt x="485" y="1160"/>
                  </a:cubicBezTo>
                  <a:cubicBezTo>
                    <a:pt x="427" y="1226"/>
                    <a:pt x="453" y="1329"/>
                    <a:pt x="509" y="1387"/>
                  </a:cubicBezTo>
                  <a:cubicBezTo>
                    <a:pt x="562" y="1445"/>
                    <a:pt x="642" y="1470"/>
                    <a:pt x="706" y="1490"/>
                  </a:cubicBezTo>
                  <a:lnTo>
                    <a:pt x="937" y="1565"/>
                  </a:lnTo>
                  <a:cubicBezTo>
                    <a:pt x="987" y="1579"/>
                    <a:pt x="1034" y="1599"/>
                    <a:pt x="1053" y="1637"/>
                  </a:cubicBezTo>
                  <a:cubicBezTo>
                    <a:pt x="1066" y="1661"/>
                    <a:pt x="1066" y="1684"/>
                    <a:pt x="1051" y="1710"/>
                  </a:cubicBezTo>
                  <a:cubicBezTo>
                    <a:pt x="1023" y="1759"/>
                    <a:pt x="954" y="1800"/>
                    <a:pt x="888" y="1807"/>
                  </a:cubicBezTo>
                  <a:cubicBezTo>
                    <a:pt x="876" y="1807"/>
                    <a:pt x="864" y="1808"/>
                    <a:pt x="851" y="1808"/>
                  </a:cubicBezTo>
                  <a:cubicBezTo>
                    <a:pt x="772" y="1808"/>
                    <a:pt x="693" y="1791"/>
                    <a:pt x="612" y="1770"/>
                  </a:cubicBezTo>
                  <a:cubicBezTo>
                    <a:pt x="537" y="1753"/>
                    <a:pt x="459" y="1736"/>
                    <a:pt x="382" y="1732"/>
                  </a:cubicBezTo>
                  <a:lnTo>
                    <a:pt x="367" y="1732"/>
                  </a:lnTo>
                  <a:cubicBezTo>
                    <a:pt x="249" y="1732"/>
                    <a:pt x="127" y="1787"/>
                    <a:pt x="61" y="1869"/>
                  </a:cubicBezTo>
                  <a:cubicBezTo>
                    <a:pt x="18" y="1924"/>
                    <a:pt x="1" y="1989"/>
                    <a:pt x="16" y="2053"/>
                  </a:cubicBezTo>
                  <a:lnTo>
                    <a:pt x="20" y="2068"/>
                  </a:lnTo>
                  <a:lnTo>
                    <a:pt x="335" y="2156"/>
                  </a:lnTo>
                  <a:cubicBezTo>
                    <a:pt x="329" y="2280"/>
                    <a:pt x="363" y="2404"/>
                    <a:pt x="432" y="2507"/>
                  </a:cubicBezTo>
                  <a:lnTo>
                    <a:pt x="440" y="2520"/>
                  </a:lnTo>
                  <a:lnTo>
                    <a:pt x="1064" y="2449"/>
                  </a:lnTo>
                  <a:cubicBezTo>
                    <a:pt x="1151" y="2439"/>
                    <a:pt x="1239" y="2419"/>
                    <a:pt x="1280" y="2344"/>
                  </a:cubicBezTo>
                  <a:cubicBezTo>
                    <a:pt x="1293" y="2321"/>
                    <a:pt x="1299" y="2293"/>
                    <a:pt x="1304" y="2269"/>
                  </a:cubicBezTo>
                  <a:cubicBezTo>
                    <a:pt x="1306" y="2259"/>
                    <a:pt x="1308" y="2248"/>
                    <a:pt x="1312" y="2237"/>
                  </a:cubicBezTo>
                  <a:cubicBezTo>
                    <a:pt x="1327" y="2177"/>
                    <a:pt x="1370" y="2124"/>
                    <a:pt x="1406" y="2077"/>
                  </a:cubicBezTo>
                  <a:lnTo>
                    <a:pt x="1747" y="1650"/>
                  </a:lnTo>
                  <a:cubicBezTo>
                    <a:pt x="1784" y="1605"/>
                    <a:pt x="1818" y="1565"/>
                    <a:pt x="1863" y="1552"/>
                  </a:cubicBezTo>
                  <a:cubicBezTo>
                    <a:pt x="1873" y="1549"/>
                    <a:pt x="1884" y="1547"/>
                    <a:pt x="1896" y="1547"/>
                  </a:cubicBezTo>
                  <a:cubicBezTo>
                    <a:pt x="1935" y="1547"/>
                    <a:pt x="1978" y="1562"/>
                    <a:pt x="2019" y="1577"/>
                  </a:cubicBezTo>
                  <a:cubicBezTo>
                    <a:pt x="2034" y="1582"/>
                    <a:pt x="2047" y="1586"/>
                    <a:pt x="2062" y="1590"/>
                  </a:cubicBezTo>
                  <a:cubicBezTo>
                    <a:pt x="2113" y="1607"/>
                    <a:pt x="2169" y="1616"/>
                    <a:pt x="2223" y="1616"/>
                  </a:cubicBezTo>
                  <a:cubicBezTo>
                    <a:pt x="2345" y="1616"/>
                    <a:pt x="2454" y="1575"/>
                    <a:pt x="2533" y="1502"/>
                  </a:cubicBezTo>
                  <a:cubicBezTo>
                    <a:pt x="2664" y="1380"/>
                    <a:pt x="2688" y="1166"/>
                    <a:pt x="2585" y="1035"/>
                  </a:cubicBezTo>
                  <a:cubicBezTo>
                    <a:pt x="2533" y="971"/>
                    <a:pt x="2461" y="930"/>
                    <a:pt x="2388" y="892"/>
                  </a:cubicBezTo>
                  <a:cubicBezTo>
                    <a:pt x="2306" y="847"/>
                    <a:pt x="2229" y="804"/>
                    <a:pt x="2191" y="731"/>
                  </a:cubicBezTo>
                  <a:cubicBezTo>
                    <a:pt x="2161" y="673"/>
                    <a:pt x="2158" y="607"/>
                    <a:pt x="2156" y="536"/>
                  </a:cubicBezTo>
                  <a:cubicBezTo>
                    <a:pt x="2154" y="510"/>
                    <a:pt x="2154" y="487"/>
                    <a:pt x="2152" y="461"/>
                  </a:cubicBezTo>
                  <a:cubicBezTo>
                    <a:pt x="2143" y="358"/>
                    <a:pt x="2096" y="240"/>
                    <a:pt x="1989" y="213"/>
                  </a:cubicBezTo>
                  <a:cubicBezTo>
                    <a:pt x="1974" y="208"/>
                    <a:pt x="1957" y="207"/>
                    <a:pt x="1939" y="207"/>
                  </a:cubicBezTo>
                  <a:cubicBezTo>
                    <a:pt x="1921" y="207"/>
                    <a:pt x="1901" y="208"/>
                    <a:pt x="1882" y="210"/>
                  </a:cubicBezTo>
                  <a:cubicBezTo>
                    <a:pt x="1869" y="213"/>
                    <a:pt x="1858" y="213"/>
                    <a:pt x="1846" y="215"/>
                  </a:cubicBezTo>
                  <a:lnTo>
                    <a:pt x="1826" y="215"/>
                  </a:lnTo>
                  <a:cubicBezTo>
                    <a:pt x="1711" y="215"/>
                    <a:pt x="1599" y="159"/>
                    <a:pt x="1492" y="103"/>
                  </a:cubicBezTo>
                  <a:cubicBezTo>
                    <a:pt x="1460" y="86"/>
                    <a:pt x="1428" y="71"/>
                    <a:pt x="1396" y="56"/>
                  </a:cubicBezTo>
                  <a:cubicBezTo>
                    <a:pt x="1319" y="20"/>
                    <a:pt x="1233" y="0"/>
                    <a:pt x="11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50"/>
            <p:cNvSpPr/>
            <p:nvPr/>
          </p:nvSpPr>
          <p:spPr>
            <a:xfrm>
              <a:off x="6179001" y="1306693"/>
              <a:ext cx="96753" cy="65781"/>
            </a:xfrm>
            <a:custGeom>
              <a:rect b="b" l="l" r="r" t="t"/>
              <a:pathLst>
                <a:path extrusionOk="0" h="2315" w="3405">
                  <a:moveTo>
                    <a:pt x="1525" y="0"/>
                  </a:moveTo>
                  <a:cubicBezTo>
                    <a:pt x="1508" y="0"/>
                    <a:pt x="1490" y="1"/>
                    <a:pt x="1472" y="2"/>
                  </a:cubicBezTo>
                  <a:cubicBezTo>
                    <a:pt x="1095" y="25"/>
                    <a:pt x="756" y="227"/>
                    <a:pt x="435" y="422"/>
                  </a:cubicBezTo>
                  <a:cubicBezTo>
                    <a:pt x="291" y="510"/>
                    <a:pt x="141" y="604"/>
                    <a:pt x="71" y="756"/>
                  </a:cubicBezTo>
                  <a:cubicBezTo>
                    <a:pt x="0" y="908"/>
                    <a:pt x="56" y="1129"/>
                    <a:pt x="216" y="1169"/>
                  </a:cubicBezTo>
                  <a:cubicBezTo>
                    <a:pt x="137" y="1281"/>
                    <a:pt x="214" y="1444"/>
                    <a:pt x="326" y="1521"/>
                  </a:cubicBezTo>
                  <a:cubicBezTo>
                    <a:pt x="439" y="1600"/>
                    <a:pt x="579" y="1630"/>
                    <a:pt x="690" y="1709"/>
                  </a:cubicBezTo>
                  <a:cubicBezTo>
                    <a:pt x="778" y="1771"/>
                    <a:pt x="846" y="1859"/>
                    <a:pt x="938" y="1917"/>
                  </a:cubicBezTo>
                  <a:cubicBezTo>
                    <a:pt x="1026" y="1971"/>
                    <a:pt x="1131" y="1992"/>
                    <a:pt x="1234" y="2011"/>
                  </a:cubicBezTo>
                  <a:cubicBezTo>
                    <a:pt x="1481" y="2061"/>
                    <a:pt x="1729" y="2108"/>
                    <a:pt x="1980" y="2116"/>
                  </a:cubicBezTo>
                  <a:cubicBezTo>
                    <a:pt x="2083" y="2121"/>
                    <a:pt x="2196" y="2123"/>
                    <a:pt x="2269" y="2194"/>
                  </a:cubicBezTo>
                  <a:cubicBezTo>
                    <a:pt x="2295" y="2219"/>
                    <a:pt x="2312" y="2251"/>
                    <a:pt x="2340" y="2273"/>
                  </a:cubicBezTo>
                  <a:cubicBezTo>
                    <a:pt x="2385" y="2307"/>
                    <a:pt x="2442" y="2309"/>
                    <a:pt x="2498" y="2311"/>
                  </a:cubicBezTo>
                  <a:cubicBezTo>
                    <a:pt x="2531" y="2313"/>
                    <a:pt x="2565" y="2314"/>
                    <a:pt x="2599" y="2314"/>
                  </a:cubicBezTo>
                  <a:cubicBezTo>
                    <a:pt x="2671" y="2314"/>
                    <a:pt x="2744" y="2308"/>
                    <a:pt x="2811" y="2281"/>
                  </a:cubicBezTo>
                  <a:cubicBezTo>
                    <a:pt x="2910" y="2243"/>
                    <a:pt x="2995" y="2151"/>
                    <a:pt x="2993" y="2044"/>
                  </a:cubicBezTo>
                  <a:cubicBezTo>
                    <a:pt x="2989" y="1885"/>
                    <a:pt x="2798" y="1716"/>
                    <a:pt x="2905" y="1596"/>
                  </a:cubicBezTo>
                  <a:cubicBezTo>
                    <a:pt x="2933" y="1566"/>
                    <a:pt x="2976" y="1551"/>
                    <a:pt x="3002" y="1517"/>
                  </a:cubicBezTo>
                  <a:cubicBezTo>
                    <a:pt x="3025" y="1484"/>
                    <a:pt x="3027" y="1442"/>
                    <a:pt x="3040" y="1403"/>
                  </a:cubicBezTo>
                  <a:cubicBezTo>
                    <a:pt x="3083" y="1277"/>
                    <a:pt x="3227" y="1214"/>
                    <a:pt x="3304" y="1105"/>
                  </a:cubicBezTo>
                  <a:cubicBezTo>
                    <a:pt x="3404" y="970"/>
                    <a:pt x="3387" y="775"/>
                    <a:pt x="3306" y="627"/>
                  </a:cubicBezTo>
                  <a:cubicBezTo>
                    <a:pt x="3227" y="477"/>
                    <a:pt x="3094" y="366"/>
                    <a:pt x="2965" y="257"/>
                  </a:cubicBezTo>
                  <a:cubicBezTo>
                    <a:pt x="2906" y="206"/>
                    <a:pt x="2834" y="154"/>
                    <a:pt x="2761" y="154"/>
                  </a:cubicBezTo>
                  <a:cubicBezTo>
                    <a:pt x="2747" y="154"/>
                    <a:pt x="2733" y="156"/>
                    <a:pt x="2719" y="160"/>
                  </a:cubicBezTo>
                  <a:cubicBezTo>
                    <a:pt x="2618" y="190"/>
                    <a:pt x="2588" y="312"/>
                    <a:pt x="2532" y="400"/>
                  </a:cubicBezTo>
                  <a:cubicBezTo>
                    <a:pt x="2461" y="515"/>
                    <a:pt x="2326" y="585"/>
                    <a:pt x="2191" y="585"/>
                  </a:cubicBezTo>
                  <a:cubicBezTo>
                    <a:pt x="2160" y="585"/>
                    <a:pt x="2130" y="581"/>
                    <a:pt x="2100" y="574"/>
                  </a:cubicBezTo>
                  <a:cubicBezTo>
                    <a:pt x="2160" y="415"/>
                    <a:pt x="2085" y="229"/>
                    <a:pt x="1950" y="126"/>
                  </a:cubicBezTo>
                  <a:cubicBezTo>
                    <a:pt x="1831" y="34"/>
                    <a:pt x="1676" y="0"/>
                    <a:pt x="15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50"/>
            <p:cNvSpPr/>
            <p:nvPr/>
          </p:nvSpPr>
          <p:spPr>
            <a:xfrm>
              <a:off x="6179058" y="1305925"/>
              <a:ext cx="97236" cy="67315"/>
            </a:xfrm>
            <a:custGeom>
              <a:rect b="b" l="l" r="r" t="t"/>
              <a:pathLst>
                <a:path extrusionOk="0" h="2369" w="3422">
                  <a:moveTo>
                    <a:pt x="1530" y="54"/>
                  </a:moveTo>
                  <a:cubicBezTo>
                    <a:pt x="1643" y="54"/>
                    <a:pt x="1804" y="76"/>
                    <a:pt x="1933" y="174"/>
                  </a:cubicBezTo>
                  <a:cubicBezTo>
                    <a:pt x="2066" y="277"/>
                    <a:pt x="2126" y="453"/>
                    <a:pt x="2074" y="590"/>
                  </a:cubicBezTo>
                  <a:lnTo>
                    <a:pt x="2063" y="618"/>
                  </a:lnTo>
                  <a:lnTo>
                    <a:pt x="2091" y="627"/>
                  </a:lnTo>
                  <a:cubicBezTo>
                    <a:pt x="2123" y="635"/>
                    <a:pt x="2158" y="639"/>
                    <a:pt x="2192" y="639"/>
                  </a:cubicBezTo>
                  <a:cubicBezTo>
                    <a:pt x="2338" y="639"/>
                    <a:pt x="2479" y="562"/>
                    <a:pt x="2554" y="442"/>
                  </a:cubicBezTo>
                  <a:cubicBezTo>
                    <a:pt x="2569" y="419"/>
                    <a:pt x="2582" y="393"/>
                    <a:pt x="2595" y="367"/>
                  </a:cubicBezTo>
                  <a:cubicBezTo>
                    <a:pt x="2629" y="299"/>
                    <a:pt x="2661" y="232"/>
                    <a:pt x="2725" y="213"/>
                  </a:cubicBezTo>
                  <a:cubicBezTo>
                    <a:pt x="2736" y="210"/>
                    <a:pt x="2747" y="208"/>
                    <a:pt x="2758" y="208"/>
                  </a:cubicBezTo>
                  <a:cubicBezTo>
                    <a:pt x="2821" y="208"/>
                    <a:pt x="2890" y="256"/>
                    <a:pt x="2946" y="305"/>
                  </a:cubicBezTo>
                  <a:cubicBezTo>
                    <a:pt x="3073" y="410"/>
                    <a:pt x="3201" y="522"/>
                    <a:pt x="3280" y="665"/>
                  </a:cubicBezTo>
                  <a:cubicBezTo>
                    <a:pt x="3345" y="785"/>
                    <a:pt x="3383" y="976"/>
                    <a:pt x="3280" y="1117"/>
                  </a:cubicBezTo>
                  <a:cubicBezTo>
                    <a:pt x="3250" y="1158"/>
                    <a:pt x="3210" y="1192"/>
                    <a:pt x="3171" y="1226"/>
                  </a:cubicBezTo>
                  <a:cubicBezTo>
                    <a:pt x="3107" y="1282"/>
                    <a:pt x="3040" y="1338"/>
                    <a:pt x="3013" y="1421"/>
                  </a:cubicBezTo>
                  <a:cubicBezTo>
                    <a:pt x="3008" y="1434"/>
                    <a:pt x="3006" y="1447"/>
                    <a:pt x="3002" y="1460"/>
                  </a:cubicBezTo>
                  <a:cubicBezTo>
                    <a:pt x="2998" y="1486"/>
                    <a:pt x="2991" y="1509"/>
                    <a:pt x="2978" y="1529"/>
                  </a:cubicBezTo>
                  <a:cubicBezTo>
                    <a:pt x="2968" y="1541"/>
                    <a:pt x="2950" y="1554"/>
                    <a:pt x="2933" y="1565"/>
                  </a:cubicBezTo>
                  <a:cubicBezTo>
                    <a:pt x="2916" y="1578"/>
                    <a:pt x="2899" y="1589"/>
                    <a:pt x="2884" y="1606"/>
                  </a:cubicBezTo>
                  <a:cubicBezTo>
                    <a:pt x="2807" y="1689"/>
                    <a:pt x="2856" y="1792"/>
                    <a:pt x="2903" y="1891"/>
                  </a:cubicBezTo>
                  <a:cubicBezTo>
                    <a:pt x="2933" y="1951"/>
                    <a:pt x="2963" y="2013"/>
                    <a:pt x="2963" y="2073"/>
                  </a:cubicBezTo>
                  <a:cubicBezTo>
                    <a:pt x="2968" y="2171"/>
                    <a:pt x="2882" y="2251"/>
                    <a:pt x="2800" y="2283"/>
                  </a:cubicBezTo>
                  <a:cubicBezTo>
                    <a:pt x="2728" y="2311"/>
                    <a:pt x="2650" y="2315"/>
                    <a:pt x="2590" y="2315"/>
                  </a:cubicBezTo>
                  <a:cubicBezTo>
                    <a:pt x="2558" y="2315"/>
                    <a:pt x="2528" y="2313"/>
                    <a:pt x="2496" y="2313"/>
                  </a:cubicBezTo>
                  <a:cubicBezTo>
                    <a:pt x="2440" y="2311"/>
                    <a:pt x="2389" y="2306"/>
                    <a:pt x="2355" y="2278"/>
                  </a:cubicBezTo>
                  <a:cubicBezTo>
                    <a:pt x="2340" y="2268"/>
                    <a:pt x="2329" y="2253"/>
                    <a:pt x="2316" y="2238"/>
                  </a:cubicBezTo>
                  <a:cubicBezTo>
                    <a:pt x="2308" y="2225"/>
                    <a:pt x="2297" y="2214"/>
                    <a:pt x="2286" y="2201"/>
                  </a:cubicBezTo>
                  <a:cubicBezTo>
                    <a:pt x="2209" y="2124"/>
                    <a:pt x="2091" y="2122"/>
                    <a:pt x="1988" y="2118"/>
                  </a:cubicBezTo>
                  <a:lnTo>
                    <a:pt x="1978" y="2118"/>
                  </a:lnTo>
                  <a:cubicBezTo>
                    <a:pt x="1729" y="2109"/>
                    <a:pt x="1479" y="2060"/>
                    <a:pt x="1236" y="2013"/>
                  </a:cubicBezTo>
                  <a:cubicBezTo>
                    <a:pt x="1138" y="1993"/>
                    <a:pt x="1037" y="1972"/>
                    <a:pt x="951" y="1921"/>
                  </a:cubicBezTo>
                  <a:cubicBezTo>
                    <a:pt x="902" y="1891"/>
                    <a:pt x="864" y="1854"/>
                    <a:pt x="819" y="1813"/>
                  </a:cubicBezTo>
                  <a:cubicBezTo>
                    <a:pt x="782" y="1779"/>
                    <a:pt x="746" y="1743"/>
                    <a:pt x="703" y="1715"/>
                  </a:cubicBezTo>
                  <a:cubicBezTo>
                    <a:pt x="645" y="1674"/>
                    <a:pt x="581" y="1646"/>
                    <a:pt x="517" y="1619"/>
                  </a:cubicBezTo>
                  <a:cubicBezTo>
                    <a:pt x="454" y="1591"/>
                    <a:pt x="394" y="1565"/>
                    <a:pt x="339" y="1526"/>
                  </a:cubicBezTo>
                  <a:cubicBezTo>
                    <a:pt x="272" y="1479"/>
                    <a:pt x="223" y="1404"/>
                    <a:pt x="210" y="1334"/>
                  </a:cubicBezTo>
                  <a:cubicBezTo>
                    <a:pt x="204" y="1286"/>
                    <a:pt x="212" y="1246"/>
                    <a:pt x="236" y="1214"/>
                  </a:cubicBezTo>
                  <a:lnTo>
                    <a:pt x="259" y="1181"/>
                  </a:lnTo>
                  <a:lnTo>
                    <a:pt x="221" y="1171"/>
                  </a:lnTo>
                  <a:cubicBezTo>
                    <a:pt x="152" y="1154"/>
                    <a:pt x="114" y="1100"/>
                    <a:pt x="94" y="1059"/>
                  </a:cubicBezTo>
                  <a:cubicBezTo>
                    <a:pt x="56" y="980"/>
                    <a:pt x="56" y="875"/>
                    <a:pt x="92" y="794"/>
                  </a:cubicBezTo>
                  <a:cubicBezTo>
                    <a:pt x="163" y="646"/>
                    <a:pt x="319" y="549"/>
                    <a:pt x="448" y="472"/>
                  </a:cubicBezTo>
                  <a:cubicBezTo>
                    <a:pt x="750" y="288"/>
                    <a:pt x="1093" y="78"/>
                    <a:pt x="1472" y="57"/>
                  </a:cubicBezTo>
                  <a:cubicBezTo>
                    <a:pt x="1491" y="54"/>
                    <a:pt x="1511" y="54"/>
                    <a:pt x="1530" y="54"/>
                  </a:cubicBezTo>
                  <a:close/>
                  <a:moveTo>
                    <a:pt x="1530" y="1"/>
                  </a:moveTo>
                  <a:cubicBezTo>
                    <a:pt x="1509" y="1"/>
                    <a:pt x="1489" y="1"/>
                    <a:pt x="1468" y="3"/>
                  </a:cubicBezTo>
                  <a:cubicBezTo>
                    <a:pt x="1076" y="25"/>
                    <a:pt x="726" y="239"/>
                    <a:pt x="420" y="425"/>
                  </a:cubicBezTo>
                  <a:cubicBezTo>
                    <a:pt x="287" y="507"/>
                    <a:pt x="120" y="607"/>
                    <a:pt x="45" y="772"/>
                  </a:cubicBezTo>
                  <a:cubicBezTo>
                    <a:pt x="0" y="866"/>
                    <a:pt x="0" y="989"/>
                    <a:pt x="45" y="1083"/>
                  </a:cubicBezTo>
                  <a:cubicBezTo>
                    <a:pt x="75" y="1143"/>
                    <a:pt x="120" y="1188"/>
                    <a:pt x="176" y="1211"/>
                  </a:cubicBezTo>
                  <a:cubicBezTo>
                    <a:pt x="157" y="1250"/>
                    <a:pt x="150" y="1295"/>
                    <a:pt x="159" y="1342"/>
                  </a:cubicBezTo>
                  <a:cubicBezTo>
                    <a:pt x="172" y="1428"/>
                    <a:pt x="229" y="1516"/>
                    <a:pt x="309" y="1569"/>
                  </a:cubicBezTo>
                  <a:cubicBezTo>
                    <a:pt x="367" y="1610"/>
                    <a:pt x="433" y="1640"/>
                    <a:pt x="495" y="1668"/>
                  </a:cubicBezTo>
                  <a:cubicBezTo>
                    <a:pt x="559" y="1693"/>
                    <a:pt x="619" y="1721"/>
                    <a:pt x="673" y="1758"/>
                  </a:cubicBezTo>
                  <a:cubicBezTo>
                    <a:pt x="712" y="1786"/>
                    <a:pt x="748" y="1820"/>
                    <a:pt x="782" y="1852"/>
                  </a:cubicBezTo>
                  <a:cubicBezTo>
                    <a:pt x="825" y="1893"/>
                    <a:pt x="870" y="1933"/>
                    <a:pt x="924" y="1966"/>
                  </a:cubicBezTo>
                  <a:cubicBezTo>
                    <a:pt x="1016" y="2023"/>
                    <a:pt x="1127" y="2045"/>
                    <a:pt x="1226" y="2064"/>
                  </a:cubicBezTo>
                  <a:cubicBezTo>
                    <a:pt x="1470" y="2113"/>
                    <a:pt x="1723" y="2163"/>
                    <a:pt x="1976" y="2171"/>
                  </a:cubicBezTo>
                  <a:lnTo>
                    <a:pt x="1986" y="2171"/>
                  </a:lnTo>
                  <a:cubicBezTo>
                    <a:pt x="2085" y="2173"/>
                    <a:pt x="2186" y="2178"/>
                    <a:pt x="2248" y="2240"/>
                  </a:cubicBezTo>
                  <a:cubicBezTo>
                    <a:pt x="2258" y="2251"/>
                    <a:pt x="2267" y="2261"/>
                    <a:pt x="2276" y="2272"/>
                  </a:cubicBezTo>
                  <a:cubicBezTo>
                    <a:pt x="2288" y="2289"/>
                    <a:pt x="2303" y="2306"/>
                    <a:pt x="2323" y="2321"/>
                  </a:cubicBezTo>
                  <a:cubicBezTo>
                    <a:pt x="2374" y="2362"/>
                    <a:pt x="2445" y="2364"/>
                    <a:pt x="2494" y="2366"/>
                  </a:cubicBezTo>
                  <a:cubicBezTo>
                    <a:pt x="2526" y="2366"/>
                    <a:pt x="2558" y="2368"/>
                    <a:pt x="2590" y="2368"/>
                  </a:cubicBezTo>
                  <a:cubicBezTo>
                    <a:pt x="2655" y="2368"/>
                    <a:pt x="2738" y="2364"/>
                    <a:pt x="2820" y="2332"/>
                  </a:cubicBezTo>
                  <a:cubicBezTo>
                    <a:pt x="2918" y="2293"/>
                    <a:pt x="3021" y="2197"/>
                    <a:pt x="3017" y="2071"/>
                  </a:cubicBezTo>
                  <a:cubicBezTo>
                    <a:pt x="3017" y="2000"/>
                    <a:pt x="2983" y="1933"/>
                    <a:pt x="2950" y="1867"/>
                  </a:cubicBezTo>
                  <a:cubicBezTo>
                    <a:pt x="2901" y="1762"/>
                    <a:pt x="2873" y="1696"/>
                    <a:pt x="2923" y="1642"/>
                  </a:cubicBezTo>
                  <a:cubicBezTo>
                    <a:pt x="2933" y="1629"/>
                    <a:pt x="2948" y="1621"/>
                    <a:pt x="2963" y="1610"/>
                  </a:cubicBezTo>
                  <a:cubicBezTo>
                    <a:pt x="2983" y="1595"/>
                    <a:pt x="3004" y="1582"/>
                    <a:pt x="3021" y="1561"/>
                  </a:cubicBezTo>
                  <a:cubicBezTo>
                    <a:pt x="3040" y="1533"/>
                    <a:pt x="3047" y="1503"/>
                    <a:pt x="3055" y="1473"/>
                  </a:cubicBezTo>
                  <a:cubicBezTo>
                    <a:pt x="3058" y="1462"/>
                    <a:pt x="3060" y="1449"/>
                    <a:pt x="3064" y="1439"/>
                  </a:cubicBezTo>
                  <a:cubicBezTo>
                    <a:pt x="3088" y="1370"/>
                    <a:pt x="3145" y="1321"/>
                    <a:pt x="3205" y="1267"/>
                  </a:cubicBezTo>
                  <a:cubicBezTo>
                    <a:pt x="3248" y="1231"/>
                    <a:pt x="3291" y="1194"/>
                    <a:pt x="3325" y="1147"/>
                  </a:cubicBezTo>
                  <a:cubicBezTo>
                    <a:pt x="3422" y="1014"/>
                    <a:pt x="3422" y="815"/>
                    <a:pt x="3327" y="642"/>
                  </a:cubicBezTo>
                  <a:cubicBezTo>
                    <a:pt x="3244" y="485"/>
                    <a:pt x="3105" y="367"/>
                    <a:pt x="2980" y="264"/>
                  </a:cubicBezTo>
                  <a:cubicBezTo>
                    <a:pt x="2916" y="211"/>
                    <a:pt x="2841" y="155"/>
                    <a:pt x="2760" y="155"/>
                  </a:cubicBezTo>
                  <a:cubicBezTo>
                    <a:pt x="2743" y="155"/>
                    <a:pt x="2725" y="157"/>
                    <a:pt x="2708" y="162"/>
                  </a:cubicBezTo>
                  <a:cubicBezTo>
                    <a:pt x="2625" y="187"/>
                    <a:pt x="2584" y="267"/>
                    <a:pt x="2545" y="344"/>
                  </a:cubicBezTo>
                  <a:cubicBezTo>
                    <a:pt x="2535" y="367"/>
                    <a:pt x="2522" y="391"/>
                    <a:pt x="2507" y="414"/>
                  </a:cubicBezTo>
                  <a:cubicBezTo>
                    <a:pt x="2443" y="517"/>
                    <a:pt x="2318" y="586"/>
                    <a:pt x="2192" y="586"/>
                  </a:cubicBezTo>
                  <a:cubicBezTo>
                    <a:pt x="2171" y="586"/>
                    <a:pt x="2151" y="584"/>
                    <a:pt x="2134" y="579"/>
                  </a:cubicBezTo>
                  <a:cubicBezTo>
                    <a:pt x="2175" y="427"/>
                    <a:pt x="2108" y="243"/>
                    <a:pt x="1965" y="132"/>
                  </a:cubicBezTo>
                  <a:cubicBezTo>
                    <a:pt x="1853" y="46"/>
                    <a:pt x="1703" y="1"/>
                    <a:pt x="153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50"/>
            <p:cNvSpPr/>
            <p:nvPr/>
          </p:nvSpPr>
          <p:spPr>
            <a:xfrm>
              <a:off x="6261770" y="1353375"/>
              <a:ext cx="126731" cy="55835"/>
            </a:xfrm>
            <a:custGeom>
              <a:rect b="b" l="l" r="r" t="t"/>
              <a:pathLst>
                <a:path extrusionOk="0" h="1965" w="4460">
                  <a:moveTo>
                    <a:pt x="1795" y="0"/>
                  </a:moveTo>
                  <a:cubicBezTo>
                    <a:pt x="1544" y="0"/>
                    <a:pt x="1287" y="174"/>
                    <a:pt x="1233" y="424"/>
                  </a:cubicBezTo>
                  <a:cubicBezTo>
                    <a:pt x="1211" y="523"/>
                    <a:pt x="1207" y="645"/>
                    <a:pt x="1119" y="696"/>
                  </a:cubicBezTo>
                  <a:cubicBezTo>
                    <a:pt x="1086" y="716"/>
                    <a:pt x="1048" y="721"/>
                    <a:pt x="1009" y="721"/>
                  </a:cubicBezTo>
                  <a:cubicBezTo>
                    <a:pt x="977" y="721"/>
                    <a:pt x="944" y="718"/>
                    <a:pt x="912" y="718"/>
                  </a:cubicBezTo>
                  <a:cubicBezTo>
                    <a:pt x="881" y="718"/>
                    <a:pt x="852" y="720"/>
                    <a:pt x="824" y="731"/>
                  </a:cubicBezTo>
                  <a:cubicBezTo>
                    <a:pt x="573" y="825"/>
                    <a:pt x="804" y="1300"/>
                    <a:pt x="579" y="1446"/>
                  </a:cubicBezTo>
                  <a:cubicBezTo>
                    <a:pt x="526" y="1480"/>
                    <a:pt x="457" y="1485"/>
                    <a:pt x="395" y="1500"/>
                  </a:cubicBezTo>
                  <a:cubicBezTo>
                    <a:pt x="185" y="1545"/>
                    <a:pt x="1" y="1763"/>
                    <a:pt x="72" y="1965"/>
                  </a:cubicBezTo>
                  <a:cubicBezTo>
                    <a:pt x="689" y="1930"/>
                    <a:pt x="1306" y="1894"/>
                    <a:pt x="1923" y="1860"/>
                  </a:cubicBezTo>
                  <a:cubicBezTo>
                    <a:pt x="2173" y="1845"/>
                    <a:pt x="2426" y="1832"/>
                    <a:pt x="2673" y="1782"/>
                  </a:cubicBezTo>
                  <a:cubicBezTo>
                    <a:pt x="2750" y="1767"/>
                    <a:pt x="2831" y="1746"/>
                    <a:pt x="2887" y="1692"/>
                  </a:cubicBezTo>
                  <a:cubicBezTo>
                    <a:pt x="2930" y="1652"/>
                    <a:pt x="2953" y="1594"/>
                    <a:pt x="2983" y="1545"/>
                  </a:cubicBezTo>
                  <a:cubicBezTo>
                    <a:pt x="3125" y="1311"/>
                    <a:pt x="3405" y="1204"/>
                    <a:pt x="3671" y="1150"/>
                  </a:cubicBezTo>
                  <a:cubicBezTo>
                    <a:pt x="3937" y="1097"/>
                    <a:pt x="4217" y="1078"/>
                    <a:pt x="4459" y="955"/>
                  </a:cubicBezTo>
                  <a:cubicBezTo>
                    <a:pt x="4449" y="844"/>
                    <a:pt x="4438" y="731"/>
                    <a:pt x="4425" y="619"/>
                  </a:cubicBezTo>
                  <a:cubicBezTo>
                    <a:pt x="4013" y="488"/>
                    <a:pt x="3579" y="363"/>
                    <a:pt x="3153" y="363"/>
                  </a:cubicBezTo>
                  <a:cubicBezTo>
                    <a:pt x="2978" y="363"/>
                    <a:pt x="2804" y="384"/>
                    <a:pt x="2634" y="435"/>
                  </a:cubicBezTo>
                  <a:cubicBezTo>
                    <a:pt x="2554" y="459"/>
                    <a:pt x="2457" y="483"/>
                    <a:pt x="2370" y="483"/>
                  </a:cubicBezTo>
                  <a:cubicBezTo>
                    <a:pt x="2279" y="483"/>
                    <a:pt x="2200" y="456"/>
                    <a:pt x="2165" y="375"/>
                  </a:cubicBezTo>
                  <a:cubicBezTo>
                    <a:pt x="2135" y="302"/>
                    <a:pt x="2158" y="212"/>
                    <a:pt x="2122" y="141"/>
                  </a:cubicBezTo>
                  <a:cubicBezTo>
                    <a:pt x="2100" y="101"/>
                    <a:pt x="2060" y="73"/>
                    <a:pt x="2017" y="51"/>
                  </a:cubicBezTo>
                  <a:cubicBezTo>
                    <a:pt x="1947" y="16"/>
                    <a:pt x="1872" y="0"/>
                    <a:pt x="17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50"/>
            <p:cNvSpPr/>
            <p:nvPr/>
          </p:nvSpPr>
          <p:spPr>
            <a:xfrm>
              <a:off x="6262196" y="1352637"/>
              <a:ext cx="127100" cy="57370"/>
            </a:xfrm>
            <a:custGeom>
              <a:rect b="b" l="l" r="r" t="t"/>
              <a:pathLst>
                <a:path extrusionOk="0" h="2019" w="4473">
                  <a:moveTo>
                    <a:pt x="1779" y="54"/>
                  </a:moveTo>
                  <a:cubicBezTo>
                    <a:pt x="1856" y="54"/>
                    <a:pt x="1927" y="69"/>
                    <a:pt x="1989" y="101"/>
                  </a:cubicBezTo>
                  <a:cubicBezTo>
                    <a:pt x="2038" y="124"/>
                    <a:pt x="2066" y="150"/>
                    <a:pt x="2083" y="180"/>
                  </a:cubicBezTo>
                  <a:cubicBezTo>
                    <a:pt x="2100" y="212"/>
                    <a:pt x="2103" y="251"/>
                    <a:pt x="2105" y="292"/>
                  </a:cubicBezTo>
                  <a:cubicBezTo>
                    <a:pt x="2107" y="330"/>
                    <a:pt x="2109" y="373"/>
                    <a:pt x="2126" y="412"/>
                  </a:cubicBezTo>
                  <a:cubicBezTo>
                    <a:pt x="2163" y="495"/>
                    <a:pt x="2240" y="536"/>
                    <a:pt x="2355" y="536"/>
                  </a:cubicBezTo>
                  <a:cubicBezTo>
                    <a:pt x="2450" y="536"/>
                    <a:pt x="2557" y="508"/>
                    <a:pt x="2628" y="487"/>
                  </a:cubicBezTo>
                  <a:cubicBezTo>
                    <a:pt x="2788" y="439"/>
                    <a:pt x="2955" y="416"/>
                    <a:pt x="3140" y="416"/>
                  </a:cubicBezTo>
                  <a:cubicBezTo>
                    <a:pt x="3557" y="416"/>
                    <a:pt x="3984" y="538"/>
                    <a:pt x="4387" y="664"/>
                  </a:cubicBezTo>
                  <a:lnTo>
                    <a:pt x="4416" y="964"/>
                  </a:lnTo>
                  <a:cubicBezTo>
                    <a:pt x="4243" y="1048"/>
                    <a:pt x="4048" y="1082"/>
                    <a:pt x="3857" y="1112"/>
                  </a:cubicBezTo>
                  <a:cubicBezTo>
                    <a:pt x="3789" y="1125"/>
                    <a:pt x="3720" y="1136"/>
                    <a:pt x="3652" y="1151"/>
                  </a:cubicBezTo>
                  <a:cubicBezTo>
                    <a:pt x="3300" y="1221"/>
                    <a:pt x="3069" y="1354"/>
                    <a:pt x="2947" y="1556"/>
                  </a:cubicBezTo>
                  <a:cubicBezTo>
                    <a:pt x="2938" y="1571"/>
                    <a:pt x="2930" y="1583"/>
                    <a:pt x="2923" y="1598"/>
                  </a:cubicBezTo>
                  <a:cubicBezTo>
                    <a:pt x="2902" y="1635"/>
                    <a:pt x="2882" y="1671"/>
                    <a:pt x="2852" y="1699"/>
                  </a:cubicBezTo>
                  <a:cubicBezTo>
                    <a:pt x="2801" y="1751"/>
                    <a:pt x="2722" y="1768"/>
                    <a:pt x="2653" y="1783"/>
                  </a:cubicBezTo>
                  <a:cubicBezTo>
                    <a:pt x="2407" y="1830"/>
                    <a:pt x="2152" y="1845"/>
                    <a:pt x="1908" y="1860"/>
                  </a:cubicBezTo>
                  <a:lnTo>
                    <a:pt x="76" y="1963"/>
                  </a:lnTo>
                  <a:cubicBezTo>
                    <a:pt x="54" y="1879"/>
                    <a:pt x="80" y="1806"/>
                    <a:pt x="108" y="1757"/>
                  </a:cubicBezTo>
                  <a:cubicBezTo>
                    <a:pt x="164" y="1656"/>
                    <a:pt x="273" y="1575"/>
                    <a:pt x="384" y="1551"/>
                  </a:cubicBezTo>
                  <a:cubicBezTo>
                    <a:pt x="399" y="1547"/>
                    <a:pt x="416" y="1545"/>
                    <a:pt x="431" y="1543"/>
                  </a:cubicBezTo>
                  <a:cubicBezTo>
                    <a:pt x="481" y="1534"/>
                    <a:pt x="534" y="1524"/>
                    <a:pt x="579" y="1496"/>
                  </a:cubicBezTo>
                  <a:cubicBezTo>
                    <a:pt x="701" y="1416"/>
                    <a:pt x="704" y="1260"/>
                    <a:pt x="704" y="1108"/>
                  </a:cubicBezTo>
                  <a:cubicBezTo>
                    <a:pt x="706" y="962"/>
                    <a:pt x="708" y="825"/>
                    <a:pt x="819" y="782"/>
                  </a:cubicBezTo>
                  <a:cubicBezTo>
                    <a:pt x="841" y="774"/>
                    <a:pt x="864" y="772"/>
                    <a:pt x="899" y="772"/>
                  </a:cubicBezTo>
                  <a:lnTo>
                    <a:pt x="946" y="772"/>
                  </a:lnTo>
                  <a:cubicBezTo>
                    <a:pt x="963" y="774"/>
                    <a:pt x="978" y="774"/>
                    <a:pt x="995" y="774"/>
                  </a:cubicBezTo>
                  <a:cubicBezTo>
                    <a:pt x="1029" y="774"/>
                    <a:pt x="1076" y="769"/>
                    <a:pt x="1117" y="746"/>
                  </a:cubicBezTo>
                  <a:cubicBezTo>
                    <a:pt x="1201" y="697"/>
                    <a:pt x="1218" y="598"/>
                    <a:pt x="1233" y="512"/>
                  </a:cubicBezTo>
                  <a:cubicBezTo>
                    <a:pt x="1237" y="493"/>
                    <a:pt x="1239" y="474"/>
                    <a:pt x="1243" y="457"/>
                  </a:cubicBezTo>
                  <a:cubicBezTo>
                    <a:pt x="1293" y="229"/>
                    <a:pt x="1528" y="54"/>
                    <a:pt x="1779" y="54"/>
                  </a:cubicBezTo>
                  <a:close/>
                  <a:moveTo>
                    <a:pt x="1779" y="0"/>
                  </a:moveTo>
                  <a:cubicBezTo>
                    <a:pt x="1505" y="0"/>
                    <a:pt x="1246" y="195"/>
                    <a:pt x="1192" y="444"/>
                  </a:cubicBezTo>
                  <a:cubicBezTo>
                    <a:pt x="1188" y="463"/>
                    <a:pt x="1183" y="482"/>
                    <a:pt x="1179" y="502"/>
                  </a:cubicBezTo>
                  <a:cubicBezTo>
                    <a:pt x="1166" y="585"/>
                    <a:pt x="1151" y="664"/>
                    <a:pt x="1091" y="699"/>
                  </a:cubicBezTo>
                  <a:cubicBezTo>
                    <a:pt x="1066" y="714"/>
                    <a:pt x="1038" y="720"/>
                    <a:pt x="995" y="720"/>
                  </a:cubicBezTo>
                  <a:cubicBezTo>
                    <a:pt x="980" y="720"/>
                    <a:pt x="963" y="720"/>
                    <a:pt x="948" y="718"/>
                  </a:cubicBezTo>
                  <a:lnTo>
                    <a:pt x="899" y="718"/>
                  </a:lnTo>
                  <a:cubicBezTo>
                    <a:pt x="858" y="718"/>
                    <a:pt x="828" y="722"/>
                    <a:pt x="800" y="733"/>
                  </a:cubicBezTo>
                  <a:cubicBezTo>
                    <a:pt x="654" y="786"/>
                    <a:pt x="652" y="949"/>
                    <a:pt x="650" y="1108"/>
                  </a:cubicBezTo>
                  <a:cubicBezTo>
                    <a:pt x="650" y="1245"/>
                    <a:pt x="648" y="1386"/>
                    <a:pt x="551" y="1451"/>
                  </a:cubicBezTo>
                  <a:cubicBezTo>
                    <a:pt x="515" y="1474"/>
                    <a:pt x="470" y="1481"/>
                    <a:pt x="423" y="1489"/>
                  </a:cubicBezTo>
                  <a:cubicBezTo>
                    <a:pt x="406" y="1491"/>
                    <a:pt x="389" y="1496"/>
                    <a:pt x="374" y="1498"/>
                  </a:cubicBezTo>
                  <a:cubicBezTo>
                    <a:pt x="245" y="1526"/>
                    <a:pt x="125" y="1616"/>
                    <a:pt x="63" y="1729"/>
                  </a:cubicBezTo>
                  <a:cubicBezTo>
                    <a:pt x="12" y="1819"/>
                    <a:pt x="1" y="1916"/>
                    <a:pt x="31" y="2001"/>
                  </a:cubicBezTo>
                  <a:lnTo>
                    <a:pt x="39" y="2018"/>
                  </a:lnTo>
                  <a:lnTo>
                    <a:pt x="1910" y="1911"/>
                  </a:lnTo>
                  <a:cubicBezTo>
                    <a:pt x="2158" y="1898"/>
                    <a:pt x="2413" y="1883"/>
                    <a:pt x="2662" y="1834"/>
                  </a:cubicBezTo>
                  <a:cubicBezTo>
                    <a:pt x="2739" y="1819"/>
                    <a:pt x="2827" y="1798"/>
                    <a:pt x="2891" y="1738"/>
                  </a:cubicBezTo>
                  <a:cubicBezTo>
                    <a:pt x="2925" y="1703"/>
                    <a:pt x="2947" y="1663"/>
                    <a:pt x="2968" y="1624"/>
                  </a:cubicBezTo>
                  <a:cubicBezTo>
                    <a:pt x="2977" y="1611"/>
                    <a:pt x="2983" y="1596"/>
                    <a:pt x="2992" y="1583"/>
                  </a:cubicBezTo>
                  <a:cubicBezTo>
                    <a:pt x="3107" y="1395"/>
                    <a:pt x="3326" y="1271"/>
                    <a:pt x="3662" y="1202"/>
                  </a:cubicBezTo>
                  <a:cubicBezTo>
                    <a:pt x="3729" y="1189"/>
                    <a:pt x="3797" y="1176"/>
                    <a:pt x="3866" y="1166"/>
                  </a:cubicBezTo>
                  <a:cubicBezTo>
                    <a:pt x="4067" y="1131"/>
                    <a:pt x="4273" y="1097"/>
                    <a:pt x="4457" y="1005"/>
                  </a:cubicBezTo>
                  <a:lnTo>
                    <a:pt x="4472" y="996"/>
                  </a:lnTo>
                  <a:lnTo>
                    <a:pt x="4436" y="626"/>
                  </a:lnTo>
                  <a:lnTo>
                    <a:pt x="4419" y="619"/>
                  </a:lnTo>
                  <a:cubicBezTo>
                    <a:pt x="4007" y="489"/>
                    <a:pt x="3570" y="362"/>
                    <a:pt x="3140" y="362"/>
                  </a:cubicBezTo>
                  <a:cubicBezTo>
                    <a:pt x="2949" y="362"/>
                    <a:pt x="2777" y="386"/>
                    <a:pt x="2613" y="435"/>
                  </a:cubicBezTo>
                  <a:cubicBezTo>
                    <a:pt x="2544" y="457"/>
                    <a:pt x="2443" y="482"/>
                    <a:pt x="2355" y="482"/>
                  </a:cubicBezTo>
                  <a:cubicBezTo>
                    <a:pt x="2261" y="482"/>
                    <a:pt x="2201" y="452"/>
                    <a:pt x="2175" y="390"/>
                  </a:cubicBezTo>
                  <a:cubicBezTo>
                    <a:pt x="2163" y="360"/>
                    <a:pt x="2160" y="326"/>
                    <a:pt x="2158" y="287"/>
                  </a:cubicBezTo>
                  <a:cubicBezTo>
                    <a:pt x="2156" y="244"/>
                    <a:pt x="2152" y="197"/>
                    <a:pt x="2130" y="154"/>
                  </a:cubicBezTo>
                  <a:cubicBezTo>
                    <a:pt x="2109" y="116"/>
                    <a:pt x="2070" y="82"/>
                    <a:pt x="2015" y="54"/>
                  </a:cubicBezTo>
                  <a:cubicBezTo>
                    <a:pt x="1942" y="17"/>
                    <a:pt x="1865" y="0"/>
                    <a:pt x="177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50"/>
            <p:cNvSpPr/>
            <p:nvPr/>
          </p:nvSpPr>
          <p:spPr>
            <a:xfrm>
              <a:off x="6505756" y="1561360"/>
              <a:ext cx="32620" cy="16111"/>
            </a:xfrm>
            <a:custGeom>
              <a:rect b="b" l="l" r="r" t="t"/>
              <a:pathLst>
                <a:path extrusionOk="0" h="567" w="1148">
                  <a:moveTo>
                    <a:pt x="909" y="0"/>
                  </a:moveTo>
                  <a:cubicBezTo>
                    <a:pt x="904" y="0"/>
                    <a:pt x="899" y="1"/>
                    <a:pt x="894" y="1"/>
                  </a:cubicBezTo>
                  <a:cubicBezTo>
                    <a:pt x="807" y="5"/>
                    <a:pt x="723" y="33"/>
                    <a:pt x="636" y="33"/>
                  </a:cubicBezTo>
                  <a:cubicBezTo>
                    <a:pt x="633" y="33"/>
                    <a:pt x="630" y="33"/>
                    <a:pt x="627" y="33"/>
                  </a:cubicBezTo>
                  <a:cubicBezTo>
                    <a:pt x="581" y="33"/>
                    <a:pt x="536" y="22"/>
                    <a:pt x="488" y="22"/>
                  </a:cubicBezTo>
                  <a:cubicBezTo>
                    <a:pt x="484" y="22"/>
                    <a:pt x="481" y="22"/>
                    <a:pt x="477" y="22"/>
                  </a:cubicBezTo>
                  <a:cubicBezTo>
                    <a:pt x="425" y="24"/>
                    <a:pt x="372" y="41"/>
                    <a:pt x="346" y="84"/>
                  </a:cubicBezTo>
                  <a:cubicBezTo>
                    <a:pt x="322" y="127"/>
                    <a:pt x="329" y="179"/>
                    <a:pt x="337" y="226"/>
                  </a:cubicBezTo>
                  <a:cubicBezTo>
                    <a:pt x="232" y="236"/>
                    <a:pt x="132" y="256"/>
                    <a:pt x="31" y="284"/>
                  </a:cubicBezTo>
                  <a:cubicBezTo>
                    <a:pt x="22" y="286"/>
                    <a:pt x="12" y="290"/>
                    <a:pt x="7" y="296"/>
                  </a:cubicBezTo>
                  <a:cubicBezTo>
                    <a:pt x="1" y="305"/>
                    <a:pt x="1" y="316"/>
                    <a:pt x="1" y="326"/>
                  </a:cubicBezTo>
                  <a:cubicBezTo>
                    <a:pt x="1" y="361"/>
                    <a:pt x="3" y="393"/>
                    <a:pt x="3" y="425"/>
                  </a:cubicBezTo>
                  <a:cubicBezTo>
                    <a:pt x="5" y="459"/>
                    <a:pt x="7" y="494"/>
                    <a:pt x="29" y="519"/>
                  </a:cubicBezTo>
                  <a:cubicBezTo>
                    <a:pt x="52" y="545"/>
                    <a:pt x="91" y="549"/>
                    <a:pt x="127" y="551"/>
                  </a:cubicBezTo>
                  <a:cubicBezTo>
                    <a:pt x="241" y="559"/>
                    <a:pt x="357" y="567"/>
                    <a:pt x="472" y="567"/>
                  </a:cubicBezTo>
                  <a:cubicBezTo>
                    <a:pt x="665" y="567"/>
                    <a:pt x="856" y="546"/>
                    <a:pt x="1034" y="472"/>
                  </a:cubicBezTo>
                  <a:cubicBezTo>
                    <a:pt x="1087" y="451"/>
                    <a:pt x="1147" y="406"/>
                    <a:pt x="1128" y="352"/>
                  </a:cubicBezTo>
                  <a:cubicBezTo>
                    <a:pt x="1100" y="350"/>
                    <a:pt x="1074" y="350"/>
                    <a:pt x="1049" y="350"/>
                  </a:cubicBezTo>
                  <a:cubicBezTo>
                    <a:pt x="1096" y="279"/>
                    <a:pt x="1145" y="196"/>
                    <a:pt x="1117" y="116"/>
                  </a:cubicBezTo>
                  <a:cubicBezTo>
                    <a:pt x="1089" y="35"/>
                    <a:pt x="995" y="0"/>
                    <a:pt x="9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50"/>
            <p:cNvSpPr/>
            <p:nvPr/>
          </p:nvSpPr>
          <p:spPr>
            <a:xfrm>
              <a:off x="6504989" y="1560564"/>
              <a:ext cx="34240" cy="17646"/>
            </a:xfrm>
            <a:custGeom>
              <a:rect b="b" l="l" r="r" t="t"/>
              <a:pathLst>
                <a:path extrusionOk="0" h="621" w="1205">
                  <a:moveTo>
                    <a:pt x="936" y="54"/>
                  </a:moveTo>
                  <a:cubicBezTo>
                    <a:pt x="1011" y="54"/>
                    <a:pt x="1095" y="84"/>
                    <a:pt x="1118" y="153"/>
                  </a:cubicBezTo>
                  <a:cubicBezTo>
                    <a:pt x="1142" y="222"/>
                    <a:pt x="1097" y="297"/>
                    <a:pt x="1054" y="363"/>
                  </a:cubicBezTo>
                  <a:lnTo>
                    <a:pt x="1026" y="402"/>
                  </a:lnTo>
                  <a:lnTo>
                    <a:pt x="1131" y="406"/>
                  </a:lnTo>
                  <a:cubicBezTo>
                    <a:pt x="1125" y="436"/>
                    <a:pt x="1084" y="464"/>
                    <a:pt x="1052" y="477"/>
                  </a:cubicBezTo>
                  <a:cubicBezTo>
                    <a:pt x="900" y="539"/>
                    <a:pt x="724" y="567"/>
                    <a:pt x="501" y="567"/>
                  </a:cubicBezTo>
                  <a:cubicBezTo>
                    <a:pt x="386" y="567"/>
                    <a:pt x="272" y="560"/>
                    <a:pt x="156" y="552"/>
                  </a:cubicBezTo>
                  <a:cubicBezTo>
                    <a:pt x="124" y="549"/>
                    <a:pt x="92" y="547"/>
                    <a:pt x="75" y="528"/>
                  </a:cubicBezTo>
                  <a:cubicBezTo>
                    <a:pt x="60" y="511"/>
                    <a:pt x="58" y="485"/>
                    <a:pt x="58" y="453"/>
                  </a:cubicBezTo>
                  <a:lnTo>
                    <a:pt x="54" y="354"/>
                  </a:lnTo>
                  <a:cubicBezTo>
                    <a:pt x="54" y="346"/>
                    <a:pt x="54" y="342"/>
                    <a:pt x="54" y="342"/>
                  </a:cubicBezTo>
                  <a:cubicBezTo>
                    <a:pt x="56" y="339"/>
                    <a:pt x="62" y="339"/>
                    <a:pt x="64" y="337"/>
                  </a:cubicBezTo>
                  <a:cubicBezTo>
                    <a:pt x="163" y="309"/>
                    <a:pt x="264" y="290"/>
                    <a:pt x="366" y="282"/>
                  </a:cubicBezTo>
                  <a:lnTo>
                    <a:pt x="394" y="277"/>
                  </a:lnTo>
                  <a:lnTo>
                    <a:pt x="390" y="249"/>
                  </a:lnTo>
                  <a:cubicBezTo>
                    <a:pt x="381" y="202"/>
                    <a:pt x="377" y="159"/>
                    <a:pt x="396" y="127"/>
                  </a:cubicBezTo>
                  <a:cubicBezTo>
                    <a:pt x="414" y="97"/>
                    <a:pt x="454" y="78"/>
                    <a:pt x="504" y="76"/>
                  </a:cubicBezTo>
                  <a:lnTo>
                    <a:pt x="512" y="76"/>
                  </a:lnTo>
                  <a:cubicBezTo>
                    <a:pt x="536" y="76"/>
                    <a:pt x="559" y="80"/>
                    <a:pt x="585" y="82"/>
                  </a:cubicBezTo>
                  <a:cubicBezTo>
                    <a:pt x="606" y="84"/>
                    <a:pt x="630" y="89"/>
                    <a:pt x="654" y="89"/>
                  </a:cubicBezTo>
                  <a:lnTo>
                    <a:pt x="664" y="89"/>
                  </a:lnTo>
                  <a:cubicBezTo>
                    <a:pt x="711" y="89"/>
                    <a:pt x="761" y="80"/>
                    <a:pt x="808" y="72"/>
                  </a:cubicBezTo>
                  <a:cubicBezTo>
                    <a:pt x="846" y="63"/>
                    <a:pt x="885" y="57"/>
                    <a:pt x="923" y="54"/>
                  </a:cubicBezTo>
                  <a:close/>
                  <a:moveTo>
                    <a:pt x="937" y="1"/>
                  </a:moveTo>
                  <a:cubicBezTo>
                    <a:pt x="931" y="1"/>
                    <a:pt x="926" y="1"/>
                    <a:pt x="921" y="1"/>
                  </a:cubicBezTo>
                  <a:cubicBezTo>
                    <a:pt x="878" y="3"/>
                    <a:pt x="838" y="12"/>
                    <a:pt x="797" y="18"/>
                  </a:cubicBezTo>
                  <a:cubicBezTo>
                    <a:pt x="752" y="27"/>
                    <a:pt x="707" y="35"/>
                    <a:pt x="664" y="35"/>
                  </a:cubicBezTo>
                  <a:lnTo>
                    <a:pt x="656" y="35"/>
                  </a:lnTo>
                  <a:cubicBezTo>
                    <a:pt x="634" y="35"/>
                    <a:pt x="613" y="31"/>
                    <a:pt x="591" y="29"/>
                  </a:cubicBezTo>
                  <a:cubicBezTo>
                    <a:pt x="566" y="27"/>
                    <a:pt x="540" y="22"/>
                    <a:pt x="512" y="22"/>
                  </a:cubicBezTo>
                  <a:lnTo>
                    <a:pt x="504" y="22"/>
                  </a:lnTo>
                  <a:cubicBezTo>
                    <a:pt x="435" y="24"/>
                    <a:pt x="377" y="54"/>
                    <a:pt x="349" y="99"/>
                  </a:cubicBezTo>
                  <a:cubicBezTo>
                    <a:pt x="326" y="140"/>
                    <a:pt x="328" y="189"/>
                    <a:pt x="332" y="230"/>
                  </a:cubicBezTo>
                  <a:cubicBezTo>
                    <a:pt x="238" y="241"/>
                    <a:pt x="141" y="260"/>
                    <a:pt x="49" y="286"/>
                  </a:cubicBezTo>
                  <a:cubicBezTo>
                    <a:pt x="41" y="288"/>
                    <a:pt x="24" y="294"/>
                    <a:pt x="13" y="307"/>
                  </a:cubicBezTo>
                  <a:cubicBezTo>
                    <a:pt x="0" y="324"/>
                    <a:pt x="0" y="346"/>
                    <a:pt x="0" y="357"/>
                  </a:cubicBezTo>
                  <a:lnTo>
                    <a:pt x="4" y="455"/>
                  </a:lnTo>
                  <a:cubicBezTo>
                    <a:pt x="4" y="485"/>
                    <a:pt x="7" y="532"/>
                    <a:pt x="36" y="564"/>
                  </a:cubicBezTo>
                  <a:cubicBezTo>
                    <a:pt x="69" y="601"/>
                    <a:pt x="120" y="603"/>
                    <a:pt x="152" y="605"/>
                  </a:cubicBezTo>
                  <a:cubicBezTo>
                    <a:pt x="270" y="614"/>
                    <a:pt x="384" y="620"/>
                    <a:pt x="501" y="620"/>
                  </a:cubicBezTo>
                  <a:cubicBezTo>
                    <a:pt x="733" y="620"/>
                    <a:pt x="913" y="590"/>
                    <a:pt x="1071" y="526"/>
                  </a:cubicBezTo>
                  <a:cubicBezTo>
                    <a:pt x="1142" y="496"/>
                    <a:pt x="1204" y="438"/>
                    <a:pt x="1178" y="369"/>
                  </a:cubicBezTo>
                  <a:lnTo>
                    <a:pt x="1172" y="354"/>
                  </a:lnTo>
                  <a:lnTo>
                    <a:pt x="1125" y="352"/>
                  </a:lnTo>
                  <a:cubicBezTo>
                    <a:pt x="1159" y="294"/>
                    <a:pt x="1196" y="213"/>
                    <a:pt x="1170" y="136"/>
                  </a:cubicBezTo>
                  <a:cubicBezTo>
                    <a:pt x="1136" y="35"/>
                    <a:pt x="1023" y="1"/>
                    <a:pt x="9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50"/>
            <p:cNvSpPr/>
            <p:nvPr/>
          </p:nvSpPr>
          <p:spPr>
            <a:xfrm>
              <a:off x="7066865" y="1589972"/>
              <a:ext cx="65354" cy="25971"/>
            </a:xfrm>
            <a:custGeom>
              <a:rect b="b" l="l" r="r" t="t"/>
              <a:pathLst>
                <a:path extrusionOk="0" h="914" w="2300">
                  <a:moveTo>
                    <a:pt x="1227" y="1"/>
                  </a:moveTo>
                  <a:cubicBezTo>
                    <a:pt x="1071" y="1"/>
                    <a:pt x="916" y="10"/>
                    <a:pt x="765" y="44"/>
                  </a:cubicBezTo>
                  <a:cubicBezTo>
                    <a:pt x="645" y="69"/>
                    <a:pt x="529" y="112"/>
                    <a:pt x="416" y="153"/>
                  </a:cubicBezTo>
                  <a:cubicBezTo>
                    <a:pt x="388" y="164"/>
                    <a:pt x="358" y="176"/>
                    <a:pt x="349" y="204"/>
                  </a:cubicBezTo>
                  <a:cubicBezTo>
                    <a:pt x="343" y="228"/>
                    <a:pt x="354" y="254"/>
                    <a:pt x="349" y="277"/>
                  </a:cubicBezTo>
                  <a:cubicBezTo>
                    <a:pt x="343" y="314"/>
                    <a:pt x="300" y="331"/>
                    <a:pt x="264" y="344"/>
                  </a:cubicBezTo>
                  <a:cubicBezTo>
                    <a:pt x="176" y="374"/>
                    <a:pt x="88" y="401"/>
                    <a:pt x="0" y="431"/>
                  </a:cubicBezTo>
                  <a:cubicBezTo>
                    <a:pt x="69" y="541"/>
                    <a:pt x="191" y="616"/>
                    <a:pt x="319" y="628"/>
                  </a:cubicBezTo>
                  <a:cubicBezTo>
                    <a:pt x="367" y="688"/>
                    <a:pt x="236" y="746"/>
                    <a:pt x="234" y="823"/>
                  </a:cubicBezTo>
                  <a:cubicBezTo>
                    <a:pt x="232" y="890"/>
                    <a:pt x="322" y="913"/>
                    <a:pt x="390" y="913"/>
                  </a:cubicBezTo>
                  <a:cubicBezTo>
                    <a:pt x="894" y="911"/>
                    <a:pt x="1397" y="911"/>
                    <a:pt x="1901" y="911"/>
                  </a:cubicBezTo>
                  <a:cubicBezTo>
                    <a:pt x="1988" y="911"/>
                    <a:pt x="2078" y="909"/>
                    <a:pt x="2158" y="873"/>
                  </a:cubicBezTo>
                  <a:cubicBezTo>
                    <a:pt x="2237" y="836"/>
                    <a:pt x="2299" y="753"/>
                    <a:pt x="2284" y="667"/>
                  </a:cubicBezTo>
                  <a:cubicBezTo>
                    <a:pt x="2264" y="548"/>
                    <a:pt x="2122" y="504"/>
                    <a:pt x="2001" y="504"/>
                  </a:cubicBezTo>
                  <a:cubicBezTo>
                    <a:pt x="1995" y="504"/>
                    <a:pt x="1990" y="504"/>
                    <a:pt x="1984" y="504"/>
                  </a:cubicBezTo>
                  <a:cubicBezTo>
                    <a:pt x="1997" y="410"/>
                    <a:pt x="1918" y="316"/>
                    <a:pt x="1823" y="311"/>
                  </a:cubicBezTo>
                  <a:cubicBezTo>
                    <a:pt x="1810" y="311"/>
                    <a:pt x="1795" y="312"/>
                    <a:pt x="1780" y="312"/>
                  </a:cubicBezTo>
                  <a:cubicBezTo>
                    <a:pt x="1731" y="312"/>
                    <a:pt x="1683" y="307"/>
                    <a:pt x="1678" y="264"/>
                  </a:cubicBezTo>
                  <a:cubicBezTo>
                    <a:pt x="1676" y="232"/>
                    <a:pt x="1706" y="206"/>
                    <a:pt x="1721" y="176"/>
                  </a:cubicBezTo>
                  <a:cubicBezTo>
                    <a:pt x="1742" y="127"/>
                    <a:pt x="1710" y="67"/>
                    <a:pt x="1663" y="39"/>
                  </a:cubicBezTo>
                  <a:cubicBezTo>
                    <a:pt x="1616" y="11"/>
                    <a:pt x="1558" y="9"/>
                    <a:pt x="1502" y="7"/>
                  </a:cubicBezTo>
                  <a:cubicBezTo>
                    <a:pt x="1411" y="4"/>
                    <a:pt x="1319" y="1"/>
                    <a:pt x="122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50"/>
            <p:cNvSpPr/>
            <p:nvPr/>
          </p:nvSpPr>
          <p:spPr>
            <a:xfrm>
              <a:off x="7065700" y="1589176"/>
              <a:ext cx="67372" cy="27506"/>
            </a:xfrm>
            <a:custGeom>
              <a:rect b="b" l="l" r="r" t="t"/>
              <a:pathLst>
                <a:path extrusionOk="0" h="968" w="2371">
                  <a:moveTo>
                    <a:pt x="1271" y="54"/>
                  </a:moveTo>
                  <a:cubicBezTo>
                    <a:pt x="1363" y="54"/>
                    <a:pt x="1460" y="59"/>
                    <a:pt x="1543" y="61"/>
                  </a:cubicBezTo>
                  <a:cubicBezTo>
                    <a:pt x="1592" y="63"/>
                    <a:pt x="1648" y="65"/>
                    <a:pt x="1691" y="91"/>
                  </a:cubicBezTo>
                  <a:cubicBezTo>
                    <a:pt x="1725" y="110"/>
                    <a:pt x="1753" y="157"/>
                    <a:pt x="1736" y="194"/>
                  </a:cubicBezTo>
                  <a:cubicBezTo>
                    <a:pt x="1732" y="202"/>
                    <a:pt x="1727" y="211"/>
                    <a:pt x="1721" y="219"/>
                  </a:cubicBezTo>
                  <a:cubicBezTo>
                    <a:pt x="1706" y="239"/>
                    <a:pt x="1689" y="262"/>
                    <a:pt x="1693" y="294"/>
                  </a:cubicBezTo>
                  <a:cubicBezTo>
                    <a:pt x="1702" y="367"/>
                    <a:pt x="1783" y="367"/>
                    <a:pt x="1839" y="367"/>
                  </a:cubicBezTo>
                  <a:lnTo>
                    <a:pt x="1862" y="367"/>
                  </a:lnTo>
                  <a:cubicBezTo>
                    <a:pt x="1901" y="367"/>
                    <a:pt x="1937" y="387"/>
                    <a:pt x="1965" y="419"/>
                  </a:cubicBezTo>
                  <a:cubicBezTo>
                    <a:pt x="1991" y="451"/>
                    <a:pt x="2004" y="491"/>
                    <a:pt x="1997" y="528"/>
                  </a:cubicBezTo>
                  <a:lnTo>
                    <a:pt x="1993" y="560"/>
                  </a:lnTo>
                  <a:lnTo>
                    <a:pt x="2040" y="558"/>
                  </a:lnTo>
                  <a:cubicBezTo>
                    <a:pt x="2156" y="558"/>
                    <a:pt x="2282" y="603"/>
                    <a:pt x="2299" y="699"/>
                  </a:cubicBezTo>
                  <a:cubicBezTo>
                    <a:pt x="2312" y="774"/>
                    <a:pt x="2252" y="847"/>
                    <a:pt x="2188" y="877"/>
                  </a:cubicBezTo>
                  <a:cubicBezTo>
                    <a:pt x="2113" y="911"/>
                    <a:pt x="2023" y="911"/>
                    <a:pt x="1942" y="911"/>
                  </a:cubicBezTo>
                  <a:lnTo>
                    <a:pt x="429" y="914"/>
                  </a:lnTo>
                  <a:cubicBezTo>
                    <a:pt x="378" y="914"/>
                    <a:pt x="333" y="901"/>
                    <a:pt x="311" y="879"/>
                  </a:cubicBezTo>
                  <a:cubicBezTo>
                    <a:pt x="305" y="873"/>
                    <a:pt x="300" y="862"/>
                    <a:pt x="300" y="851"/>
                  </a:cubicBezTo>
                  <a:cubicBezTo>
                    <a:pt x="303" y="828"/>
                    <a:pt x="324" y="800"/>
                    <a:pt x="348" y="776"/>
                  </a:cubicBezTo>
                  <a:cubicBezTo>
                    <a:pt x="380" y="740"/>
                    <a:pt x="423" y="691"/>
                    <a:pt x="382" y="639"/>
                  </a:cubicBezTo>
                  <a:lnTo>
                    <a:pt x="373" y="631"/>
                  </a:lnTo>
                  <a:lnTo>
                    <a:pt x="363" y="629"/>
                  </a:lnTo>
                  <a:cubicBezTo>
                    <a:pt x="253" y="620"/>
                    <a:pt x="151" y="560"/>
                    <a:pt x="84" y="474"/>
                  </a:cubicBezTo>
                  <a:lnTo>
                    <a:pt x="313" y="397"/>
                  </a:lnTo>
                  <a:cubicBezTo>
                    <a:pt x="341" y="389"/>
                    <a:pt x="405" y="367"/>
                    <a:pt x="416" y="309"/>
                  </a:cubicBezTo>
                  <a:cubicBezTo>
                    <a:pt x="420" y="294"/>
                    <a:pt x="418" y="279"/>
                    <a:pt x="416" y="269"/>
                  </a:cubicBezTo>
                  <a:cubicBezTo>
                    <a:pt x="414" y="258"/>
                    <a:pt x="414" y="247"/>
                    <a:pt x="416" y="241"/>
                  </a:cubicBezTo>
                  <a:cubicBezTo>
                    <a:pt x="420" y="226"/>
                    <a:pt x="442" y="215"/>
                    <a:pt x="465" y="207"/>
                  </a:cubicBezTo>
                  <a:cubicBezTo>
                    <a:pt x="588" y="162"/>
                    <a:pt x="697" y="123"/>
                    <a:pt x="810" y="97"/>
                  </a:cubicBezTo>
                  <a:cubicBezTo>
                    <a:pt x="941" y="69"/>
                    <a:pt x="1087" y="54"/>
                    <a:pt x="1271" y="54"/>
                  </a:cubicBezTo>
                  <a:close/>
                  <a:moveTo>
                    <a:pt x="1271" y="1"/>
                  </a:moveTo>
                  <a:cubicBezTo>
                    <a:pt x="1082" y="1"/>
                    <a:pt x="935" y="16"/>
                    <a:pt x="800" y="46"/>
                  </a:cubicBezTo>
                  <a:cubicBezTo>
                    <a:pt x="682" y="72"/>
                    <a:pt x="570" y="112"/>
                    <a:pt x="446" y="157"/>
                  </a:cubicBezTo>
                  <a:cubicBezTo>
                    <a:pt x="423" y="166"/>
                    <a:pt x="378" y="183"/>
                    <a:pt x="365" y="226"/>
                  </a:cubicBezTo>
                  <a:cubicBezTo>
                    <a:pt x="358" y="243"/>
                    <a:pt x="360" y="260"/>
                    <a:pt x="363" y="273"/>
                  </a:cubicBezTo>
                  <a:cubicBezTo>
                    <a:pt x="365" y="284"/>
                    <a:pt x="365" y="292"/>
                    <a:pt x="365" y="299"/>
                  </a:cubicBezTo>
                  <a:cubicBezTo>
                    <a:pt x="358" y="322"/>
                    <a:pt x="326" y="337"/>
                    <a:pt x="292" y="348"/>
                  </a:cubicBezTo>
                  <a:lnTo>
                    <a:pt x="1" y="444"/>
                  </a:lnTo>
                  <a:lnTo>
                    <a:pt x="18" y="474"/>
                  </a:lnTo>
                  <a:cubicBezTo>
                    <a:pt x="88" y="586"/>
                    <a:pt x="213" y="665"/>
                    <a:pt x="343" y="682"/>
                  </a:cubicBezTo>
                  <a:cubicBezTo>
                    <a:pt x="345" y="693"/>
                    <a:pt x="335" y="708"/>
                    <a:pt x="307" y="740"/>
                  </a:cubicBezTo>
                  <a:cubicBezTo>
                    <a:pt x="279" y="772"/>
                    <a:pt x="249" y="806"/>
                    <a:pt x="247" y="849"/>
                  </a:cubicBezTo>
                  <a:cubicBezTo>
                    <a:pt x="247" y="875"/>
                    <a:pt x="255" y="899"/>
                    <a:pt x="273" y="918"/>
                  </a:cubicBezTo>
                  <a:cubicBezTo>
                    <a:pt x="318" y="963"/>
                    <a:pt x="405" y="967"/>
                    <a:pt x="429" y="967"/>
                  </a:cubicBezTo>
                  <a:lnTo>
                    <a:pt x="1942" y="965"/>
                  </a:lnTo>
                  <a:cubicBezTo>
                    <a:pt x="2027" y="965"/>
                    <a:pt x="2124" y="965"/>
                    <a:pt x="2209" y="924"/>
                  </a:cubicBezTo>
                  <a:cubicBezTo>
                    <a:pt x="2295" y="886"/>
                    <a:pt x="2370" y="791"/>
                    <a:pt x="2353" y="689"/>
                  </a:cubicBezTo>
                  <a:cubicBezTo>
                    <a:pt x="2327" y="558"/>
                    <a:pt x="2179" y="509"/>
                    <a:pt x="2053" y="504"/>
                  </a:cubicBezTo>
                  <a:cubicBezTo>
                    <a:pt x="2051" y="464"/>
                    <a:pt x="2036" y="421"/>
                    <a:pt x="2006" y="384"/>
                  </a:cubicBezTo>
                  <a:cubicBezTo>
                    <a:pt x="1967" y="342"/>
                    <a:pt x="1918" y="316"/>
                    <a:pt x="1864" y="314"/>
                  </a:cubicBezTo>
                  <a:lnTo>
                    <a:pt x="1839" y="314"/>
                  </a:lnTo>
                  <a:cubicBezTo>
                    <a:pt x="1779" y="314"/>
                    <a:pt x="1749" y="309"/>
                    <a:pt x="1747" y="288"/>
                  </a:cubicBezTo>
                  <a:cubicBezTo>
                    <a:pt x="1745" y="277"/>
                    <a:pt x="1753" y="264"/>
                    <a:pt x="1764" y="249"/>
                  </a:cubicBezTo>
                  <a:cubicBezTo>
                    <a:pt x="1772" y="239"/>
                    <a:pt x="1781" y="228"/>
                    <a:pt x="1785" y="217"/>
                  </a:cubicBezTo>
                  <a:cubicBezTo>
                    <a:pt x="1815" y="151"/>
                    <a:pt x="1772" y="76"/>
                    <a:pt x="1717" y="44"/>
                  </a:cubicBezTo>
                  <a:cubicBezTo>
                    <a:pt x="1663" y="12"/>
                    <a:pt x="1597" y="9"/>
                    <a:pt x="1545" y="7"/>
                  </a:cubicBezTo>
                  <a:cubicBezTo>
                    <a:pt x="1460" y="5"/>
                    <a:pt x="1363" y="1"/>
                    <a:pt x="12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50"/>
            <p:cNvSpPr/>
            <p:nvPr/>
          </p:nvSpPr>
          <p:spPr>
            <a:xfrm>
              <a:off x="7057716" y="1569458"/>
              <a:ext cx="25119" cy="18385"/>
            </a:xfrm>
            <a:custGeom>
              <a:rect b="b" l="l" r="r" t="t"/>
              <a:pathLst>
                <a:path extrusionOk="0" h="647" w="884">
                  <a:moveTo>
                    <a:pt x="585" y="0"/>
                  </a:moveTo>
                  <a:cubicBezTo>
                    <a:pt x="516" y="0"/>
                    <a:pt x="446" y="14"/>
                    <a:pt x="378" y="29"/>
                  </a:cubicBezTo>
                  <a:cubicBezTo>
                    <a:pt x="342" y="74"/>
                    <a:pt x="324" y="129"/>
                    <a:pt x="331" y="185"/>
                  </a:cubicBezTo>
                  <a:cubicBezTo>
                    <a:pt x="275" y="256"/>
                    <a:pt x="157" y="211"/>
                    <a:pt x="80" y="254"/>
                  </a:cubicBezTo>
                  <a:cubicBezTo>
                    <a:pt x="35" y="279"/>
                    <a:pt x="12" y="331"/>
                    <a:pt x="7" y="380"/>
                  </a:cubicBezTo>
                  <a:cubicBezTo>
                    <a:pt x="1" y="431"/>
                    <a:pt x="14" y="483"/>
                    <a:pt x="24" y="532"/>
                  </a:cubicBezTo>
                  <a:cubicBezTo>
                    <a:pt x="48" y="566"/>
                    <a:pt x="82" y="596"/>
                    <a:pt x="119" y="616"/>
                  </a:cubicBezTo>
                  <a:cubicBezTo>
                    <a:pt x="163" y="638"/>
                    <a:pt x="210" y="647"/>
                    <a:pt x="259" y="647"/>
                  </a:cubicBezTo>
                  <a:cubicBezTo>
                    <a:pt x="330" y="647"/>
                    <a:pt x="404" y="628"/>
                    <a:pt x="474" y="609"/>
                  </a:cubicBezTo>
                  <a:cubicBezTo>
                    <a:pt x="504" y="601"/>
                    <a:pt x="536" y="592"/>
                    <a:pt x="554" y="566"/>
                  </a:cubicBezTo>
                  <a:cubicBezTo>
                    <a:pt x="581" y="523"/>
                    <a:pt x="556" y="468"/>
                    <a:pt x="560" y="416"/>
                  </a:cubicBezTo>
                  <a:cubicBezTo>
                    <a:pt x="566" y="367"/>
                    <a:pt x="605" y="326"/>
                    <a:pt x="652" y="307"/>
                  </a:cubicBezTo>
                  <a:cubicBezTo>
                    <a:pt x="683" y="294"/>
                    <a:pt x="716" y="290"/>
                    <a:pt x="750" y="290"/>
                  </a:cubicBezTo>
                  <a:cubicBezTo>
                    <a:pt x="766" y="290"/>
                    <a:pt x="782" y="291"/>
                    <a:pt x="798" y="292"/>
                  </a:cubicBezTo>
                  <a:cubicBezTo>
                    <a:pt x="804" y="292"/>
                    <a:pt x="809" y="292"/>
                    <a:pt x="815" y="292"/>
                  </a:cubicBezTo>
                  <a:cubicBezTo>
                    <a:pt x="826" y="292"/>
                    <a:pt x="836" y="291"/>
                    <a:pt x="845" y="286"/>
                  </a:cubicBezTo>
                  <a:cubicBezTo>
                    <a:pt x="858" y="277"/>
                    <a:pt x="862" y="262"/>
                    <a:pt x="864" y="247"/>
                  </a:cubicBezTo>
                  <a:cubicBezTo>
                    <a:pt x="884" y="142"/>
                    <a:pt x="794" y="44"/>
                    <a:pt x="691" y="14"/>
                  </a:cubicBezTo>
                  <a:cubicBezTo>
                    <a:pt x="656" y="4"/>
                    <a:pt x="621" y="0"/>
                    <a:pt x="5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150"/>
            <p:cNvSpPr/>
            <p:nvPr/>
          </p:nvSpPr>
          <p:spPr>
            <a:xfrm>
              <a:off x="7057006" y="1568719"/>
              <a:ext cx="26682" cy="19891"/>
            </a:xfrm>
            <a:custGeom>
              <a:rect b="b" l="l" r="r" t="t"/>
              <a:pathLst>
                <a:path extrusionOk="0" h="700" w="939">
                  <a:moveTo>
                    <a:pt x="612" y="54"/>
                  </a:moveTo>
                  <a:cubicBezTo>
                    <a:pt x="646" y="54"/>
                    <a:pt x="680" y="57"/>
                    <a:pt x="709" y="65"/>
                  </a:cubicBezTo>
                  <a:cubicBezTo>
                    <a:pt x="797" y="91"/>
                    <a:pt x="881" y="179"/>
                    <a:pt x="864" y="267"/>
                  </a:cubicBezTo>
                  <a:cubicBezTo>
                    <a:pt x="861" y="284"/>
                    <a:pt x="857" y="288"/>
                    <a:pt x="855" y="288"/>
                  </a:cubicBezTo>
                  <a:cubicBezTo>
                    <a:pt x="852" y="291"/>
                    <a:pt x="847" y="292"/>
                    <a:pt x="840" y="292"/>
                  </a:cubicBezTo>
                  <a:cubicBezTo>
                    <a:pt x="836" y="292"/>
                    <a:pt x="830" y="291"/>
                    <a:pt x="825" y="290"/>
                  </a:cubicBezTo>
                  <a:cubicBezTo>
                    <a:pt x="812" y="289"/>
                    <a:pt x="798" y="289"/>
                    <a:pt x="785" y="289"/>
                  </a:cubicBezTo>
                  <a:cubicBezTo>
                    <a:pt x="741" y="289"/>
                    <a:pt x="699" y="295"/>
                    <a:pt x="666" y="310"/>
                  </a:cubicBezTo>
                  <a:cubicBezTo>
                    <a:pt x="606" y="333"/>
                    <a:pt x="566" y="384"/>
                    <a:pt x="559" y="440"/>
                  </a:cubicBezTo>
                  <a:cubicBezTo>
                    <a:pt x="557" y="462"/>
                    <a:pt x="559" y="483"/>
                    <a:pt x="561" y="504"/>
                  </a:cubicBezTo>
                  <a:cubicBezTo>
                    <a:pt x="566" y="534"/>
                    <a:pt x="568" y="560"/>
                    <a:pt x="555" y="577"/>
                  </a:cubicBezTo>
                  <a:cubicBezTo>
                    <a:pt x="544" y="594"/>
                    <a:pt x="519" y="603"/>
                    <a:pt x="493" y="609"/>
                  </a:cubicBezTo>
                  <a:cubicBezTo>
                    <a:pt x="423" y="628"/>
                    <a:pt x="349" y="644"/>
                    <a:pt x="282" y="644"/>
                  </a:cubicBezTo>
                  <a:cubicBezTo>
                    <a:pt x="236" y="644"/>
                    <a:pt x="192" y="636"/>
                    <a:pt x="157" y="618"/>
                  </a:cubicBezTo>
                  <a:cubicBezTo>
                    <a:pt x="124" y="601"/>
                    <a:pt x="97" y="577"/>
                    <a:pt x="75" y="547"/>
                  </a:cubicBezTo>
                  <a:cubicBezTo>
                    <a:pt x="64" y="500"/>
                    <a:pt x="54" y="455"/>
                    <a:pt x="58" y="408"/>
                  </a:cubicBezTo>
                  <a:cubicBezTo>
                    <a:pt x="62" y="372"/>
                    <a:pt x="79" y="325"/>
                    <a:pt x="118" y="303"/>
                  </a:cubicBezTo>
                  <a:cubicBezTo>
                    <a:pt x="146" y="286"/>
                    <a:pt x="182" y="286"/>
                    <a:pt x="221" y="284"/>
                  </a:cubicBezTo>
                  <a:cubicBezTo>
                    <a:pt x="277" y="280"/>
                    <a:pt x="337" y="277"/>
                    <a:pt x="375" y="228"/>
                  </a:cubicBezTo>
                  <a:lnTo>
                    <a:pt x="382" y="220"/>
                  </a:lnTo>
                  <a:lnTo>
                    <a:pt x="382" y="209"/>
                  </a:lnTo>
                  <a:cubicBezTo>
                    <a:pt x="377" y="164"/>
                    <a:pt x="390" y="117"/>
                    <a:pt x="418" y="78"/>
                  </a:cubicBezTo>
                  <a:cubicBezTo>
                    <a:pt x="477" y="66"/>
                    <a:pt x="547" y="54"/>
                    <a:pt x="612" y="54"/>
                  </a:cubicBezTo>
                  <a:close/>
                  <a:moveTo>
                    <a:pt x="614" y="1"/>
                  </a:moveTo>
                  <a:cubicBezTo>
                    <a:pt x="539" y="1"/>
                    <a:pt x="460" y="15"/>
                    <a:pt x="397" y="29"/>
                  </a:cubicBezTo>
                  <a:lnTo>
                    <a:pt x="388" y="31"/>
                  </a:lnTo>
                  <a:lnTo>
                    <a:pt x="382" y="37"/>
                  </a:lnTo>
                  <a:cubicBezTo>
                    <a:pt x="345" y="85"/>
                    <a:pt x="326" y="142"/>
                    <a:pt x="328" y="202"/>
                  </a:cubicBezTo>
                  <a:cubicBezTo>
                    <a:pt x="302" y="226"/>
                    <a:pt x="264" y="228"/>
                    <a:pt x="219" y="230"/>
                  </a:cubicBezTo>
                  <a:cubicBezTo>
                    <a:pt x="176" y="232"/>
                    <a:pt x="131" y="235"/>
                    <a:pt x="90" y="256"/>
                  </a:cubicBezTo>
                  <a:cubicBezTo>
                    <a:pt x="43" y="284"/>
                    <a:pt x="11" y="337"/>
                    <a:pt x="4" y="404"/>
                  </a:cubicBezTo>
                  <a:cubicBezTo>
                    <a:pt x="0" y="459"/>
                    <a:pt x="13" y="513"/>
                    <a:pt x="24" y="564"/>
                  </a:cubicBezTo>
                  <a:lnTo>
                    <a:pt x="28" y="571"/>
                  </a:lnTo>
                  <a:cubicBezTo>
                    <a:pt x="54" y="612"/>
                    <a:pt x="90" y="644"/>
                    <a:pt x="133" y="665"/>
                  </a:cubicBezTo>
                  <a:cubicBezTo>
                    <a:pt x="176" y="689"/>
                    <a:pt x="225" y="699"/>
                    <a:pt x="283" y="699"/>
                  </a:cubicBezTo>
                  <a:cubicBezTo>
                    <a:pt x="358" y="699"/>
                    <a:pt x="435" y="680"/>
                    <a:pt x="506" y="661"/>
                  </a:cubicBezTo>
                  <a:cubicBezTo>
                    <a:pt x="534" y="654"/>
                    <a:pt x="576" y="642"/>
                    <a:pt x="600" y="607"/>
                  </a:cubicBezTo>
                  <a:cubicBezTo>
                    <a:pt x="624" y="573"/>
                    <a:pt x="619" y="532"/>
                    <a:pt x="615" y="498"/>
                  </a:cubicBezTo>
                  <a:cubicBezTo>
                    <a:pt x="613" y="479"/>
                    <a:pt x="611" y="462"/>
                    <a:pt x="613" y="447"/>
                  </a:cubicBezTo>
                  <a:cubicBezTo>
                    <a:pt x="617" y="410"/>
                    <a:pt x="647" y="376"/>
                    <a:pt x="688" y="359"/>
                  </a:cubicBezTo>
                  <a:cubicBezTo>
                    <a:pt x="714" y="347"/>
                    <a:pt x="748" y="342"/>
                    <a:pt x="785" y="342"/>
                  </a:cubicBezTo>
                  <a:cubicBezTo>
                    <a:pt x="797" y="342"/>
                    <a:pt x="809" y="343"/>
                    <a:pt x="821" y="344"/>
                  </a:cubicBezTo>
                  <a:cubicBezTo>
                    <a:pt x="826" y="344"/>
                    <a:pt x="831" y="345"/>
                    <a:pt x="837" y="345"/>
                  </a:cubicBezTo>
                  <a:cubicBezTo>
                    <a:pt x="855" y="345"/>
                    <a:pt x="872" y="341"/>
                    <a:pt x="885" y="333"/>
                  </a:cubicBezTo>
                  <a:cubicBezTo>
                    <a:pt x="900" y="322"/>
                    <a:pt x="913" y="303"/>
                    <a:pt x="917" y="277"/>
                  </a:cubicBezTo>
                  <a:cubicBezTo>
                    <a:pt x="939" y="155"/>
                    <a:pt x="834" y="46"/>
                    <a:pt x="724" y="14"/>
                  </a:cubicBezTo>
                  <a:cubicBezTo>
                    <a:pt x="691" y="4"/>
                    <a:pt x="653" y="1"/>
                    <a:pt x="6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50"/>
            <p:cNvSpPr/>
            <p:nvPr/>
          </p:nvSpPr>
          <p:spPr>
            <a:xfrm>
              <a:off x="7014442" y="1499845"/>
              <a:ext cx="95673" cy="51488"/>
            </a:xfrm>
            <a:custGeom>
              <a:rect b="b" l="l" r="r" t="t"/>
              <a:pathLst>
                <a:path extrusionOk="0" h="1812" w="3367">
                  <a:moveTo>
                    <a:pt x="1031" y="1"/>
                  </a:moveTo>
                  <a:cubicBezTo>
                    <a:pt x="959" y="1"/>
                    <a:pt x="887" y="10"/>
                    <a:pt x="819" y="34"/>
                  </a:cubicBezTo>
                  <a:cubicBezTo>
                    <a:pt x="664" y="88"/>
                    <a:pt x="522" y="222"/>
                    <a:pt x="365" y="222"/>
                  </a:cubicBezTo>
                  <a:cubicBezTo>
                    <a:pt x="347" y="222"/>
                    <a:pt x="328" y="220"/>
                    <a:pt x="309" y="216"/>
                  </a:cubicBezTo>
                  <a:lnTo>
                    <a:pt x="309" y="216"/>
                  </a:lnTo>
                  <a:cubicBezTo>
                    <a:pt x="350" y="379"/>
                    <a:pt x="307" y="559"/>
                    <a:pt x="196" y="685"/>
                  </a:cubicBezTo>
                  <a:cubicBezTo>
                    <a:pt x="146" y="739"/>
                    <a:pt x="84" y="786"/>
                    <a:pt x="63" y="857"/>
                  </a:cubicBezTo>
                  <a:cubicBezTo>
                    <a:pt x="1" y="1037"/>
                    <a:pt x="234" y="1189"/>
                    <a:pt x="247" y="1377"/>
                  </a:cubicBezTo>
                  <a:cubicBezTo>
                    <a:pt x="251" y="1439"/>
                    <a:pt x="232" y="1508"/>
                    <a:pt x="262" y="1564"/>
                  </a:cubicBezTo>
                  <a:cubicBezTo>
                    <a:pt x="290" y="1613"/>
                    <a:pt x="350" y="1634"/>
                    <a:pt x="403" y="1654"/>
                  </a:cubicBezTo>
                  <a:cubicBezTo>
                    <a:pt x="534" y="1697"/>
                    <a:pt x="667" y="1739"/>
                    <a:pt x="798" y="1782"/>
                  </a:cubicBezTo>
                  <a:cubicBezTo>
                    <a:pt x="841" y="1797"/>
                    <a:pt x="888" y="1811"/>
                    <a:pt x="934" y="1811"/>
                  </a:cubicBezTo>
                  <a:cubicBezTo>
                    <a:pt x="949" y="1811"/>
                    <a:pt x="965" y="1810"/>
                    <a:pt x="980" y="1806"/>
                  </a:cubicBezTo>
                  <a:cubicBezTo>
                    <a:pt x="1119" y="1765"/>
                    <a:pt x="1142" y="1568"/>
                    <a:pt x="1262" y="1487"/>
                  </a:cubicBezTo>
                  <a:cubicBezTo>
                    <a:pt x="1311" y="1453"/>
                    <a:pt x="1370" y="1444"/>
                    <a:pt x="1431" y="1444"/>
                  </a:cubicBezTo>
                  <a:cubicBezTo>
                    <a:pt x="1467" y="1444"/>
                    <a:pt x="1504" y="1447"/>
                    <a:pt x="1539" y="1450"/>
                  </a:cubicBezTo>
                  <a:cubicBezTo>
                    <a:pt x="1562" y="1454"/>
                    <a:pt x="1590" y="1457"/>
                    <a:pt x="1607" y="1476"/>
                  </a:cubicBezTo>
                  <a:cubicBezTo>
                    <a:pt x="1627" y="1493"/>
                    <a:pt x="1631" y="1521"/>
                    <a:pt x="1637" y="1544"/>
                  </a:cubicBezTo>
                  <a:cubicBezTo>
                    <a:pt x="1669" y="1651"/>
                    <a:pt x="1781" y="1713"/>
                    <a:pt x="1890" y="1713"/>
                  </a:cubicBezTo>
                  <a:cubicBezTo>
                    <a:pt x="1960" y="1713"/>
                    <a:pt x="2029" y="1688"/>
                    <a:pt x="2074" y="1632"/>
                  </a:cubicBezTo>
                  <a:cubicBezTo>
                    <a:pt x="2100" y="1598"/>
                    <a:pt x="2119" y="1559"/>
                    <a:pt x="2154" y="1532"/>
                  </a:cubicBezTo>
                  <a:cubicBezTo>
                    <a:pt x="2193" y="1501"/>
                    <a:pt x="2244" y="1493"/>
                    <a:pt x="2295" y="1493"/>
                  </a:cubicBezTo>
                  <a:cubicBezTo>
                    <a:pt x="2312" y="1493"/>
                    <a:pt x="2328" y="1494"/>
                    <a:pt x="2344" y="1495"/>
                  </a:cubicBezTo>
                  <a:cubicBezTo>
                    <a:pt x="2608" y="1512"/>
                    <a:pt x="2869" y="1527"/>
                    <a:pt x="3133" y="1542"/>
                  </a:cubicBezTo>
                  <a:cubicBezTo>
                    <a:pt x="3150" y="1543"/>
                    <a:pt x="3168" y="1544"/>
                    <a:pt x="3185" y="1544"/>
                  </a:cubicBezTo>
                  <a:cubicBezTo>
                    <a:pt x="3215" y="1544"/>
                    <a:pt x="3244" y="1541"/>
                    <a:pt x="3270" y="1527"/>
                  </a:cubicBezTo>
                  <a:cubicBezTo>
                    <a:pt x="3347" y="1487"/>
                    <a:pt x="3366" y="1386"/>
                    <a:pt x="3356" y="1300"/>
                  </a:cubicBezTo>
                  <a:cubicBezTo>
                    <a:pt x="3337" y="1171"/>
                    <a:pt x="3228" y="1037"/>
                    <a:pt x="3108" y="1037"/>
                  </a:cubicBezTo>
                  <a:cubicBezTo>
                    <a:pt x="3087" y="1037"/>
                    <a:pt x="3066" y="1041"/>
                    <a:pt x="3045" y="1050"/>
                  </a:cubicBezTo>
                  <a:cubicBezTo>
                    <a:pt x="3056" y="840"/>
                    <a:pt x="3066" y="630"/>
                    <a:pt x="3077" y="420"/>
                  </a:cubicBezTo>
                  <a:lnTo>
                    <a:pt x="3077" y="420"/>
                  </a:lnTo>
                  <a:cubicBezTo>
                    <a:pt x="3069" y="421"/>
                    <a:pt x="3061" y="422"/>
                    <a:pt x="3052" y="422"/>
                  </a:cubicBezTo>
                  <a:cubicBezTo>
                    <a:pt x="2971" y="422"/>
                    <a:pt x="2896" y="339"/>
                    <a:pt x="2812" y="339"/>
                  </a:cubicBezTo>
                  <a:cubicBezTo>
                    <a:pt x="2807" y="339"/>
                    <a:pt x="2802" y="340"/>
                    <a:pt x="2796" y="340"/>
                  </a:cubicBezTo>
                  <a:cubicBezTo>
                    <a:pt x="2762" y="343"/>
                    <a:pt x="2732" y="362"/>
                    <a:pt x="2700" y="370"/>
                  </a:cubicBezTo>
                  <a:cubicBezTo>
                    <a:pt x="2686" y="374"/>
                    <a:pt x="2671" y="376"/>
                    <a:pt x="2656" y="376"/>
                  </a:cubicBezTo>
                  <a:cubicBezTo>
                    <a:pt x="2564" y="376"/>
                    <a:pt x="2474" y="300"/>
                    <a:pt x="2467" y="208"/>
                  </a:cubicBezTo>
                  <a:cubicBezTo>
                    <a:pt x="2454" y="204"/>
                    <a:pt x="2442" y="203"/>
                    <a:pt x="2430" y="203"/>
                  </a:cubicBezTo>
                  <a:cubicBezTo>
                    <a:pt x="2338" y="203"/>
                    <a:pt x="2259" y="290"/>
                    <a:pt x="2192" y="364"/>
                  </a:cubicBezTo>
                  <a:cubicBezTo>
                    <a:pt x="2139" y="422"/>
                    <a:pt x="2058" y="477"/>
                    <a:pt x="1985" y="477"/>
                  </a:cubicBezTo>
                  <a:cubicBezTo>
                    <a:pt x="1957" y="477"/>
                    <a:pt x="1929" y="468"/>
                    <a:pt x="1905" y="447"/>
                  </a:cubicBezTo>
                  <a:cubicBezTo>
                    <a:pt x="1933" y="368"/>
                    <a:pt x="1897" y="278"/>
                    <a:pt x="1835" y="220"/>
                  </a:cubicBezTo>
                  <a:cubicBezTo>
                    <a:pt x="1775" y="163"/>
                    <a:pt x="1693" y="133"/>
                    <a:pt x="1612" y="109"/>
                  </a:cubicBezTo>
                  <a:cubicBezTo>
                    <a:pt x="1487" y="70"/>
                    <a:pt x="1363" y="40"/>
                    <a:pt x="1235" y="19"/>
                  </a:cubicBezTo>
                  <a:cubicBezTo>
                    <a:pt x="1167" y="9"/>
                    <a:pt x="1099" y="1"/>
                    <a:pt x="10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50"/>
            <p:cNvSpPr/>
            <p:nvPr/>
          </p:nvSpPr>
          <p:spPr>
            <a:xfrm>
              <a:off x="7014385" y="1499107"/>
              <a:ext cx="96526" cy="52966"/>
            </a:xfrm>
            <a:custGeom>
              <a:rect b="b" l="l" r="r" t="t"/>
              <a:pathLst>
                <a:path extrusionOk="0" h="1864" w="3397">
                  <a:moveTo>
                    <a:pt x="1023" y="53"/>
                  </a:moveTo>
                  <a:cubicBezTo>
                    <a:pt x="1083" y="53"/>
                    <a:pt x="1151" y="60"/>
                    <a:pt x="1232" y="73"/>
                  </a:cubicBezTo>
                  <a:cubicBezTo>
                    <a:pt x="1359" y="92"/>
                    <a:pt x="1485" y="122"/>
                    <a:pt x="1605" y="161"/>
                  </a:cubicBezTo>
                  <a:cubicBezTo>
                    <a:pt x="1678" y="182"/>
                    <a:pt x="1759" y="210"/>
                    <a:pt x="1819" y="266"/>
                  </a:cubicBezTo>
                  <a:cubicBezTo>
                    <a:pt x="1869" y="313"/>
                    <a:pt x="1907" y="392"/>
                    <a:pt x="1882" y="465"/>
                  </a:cubicBezTo>
                  <a:lnTo>
                    <a:pt x="1875" y="482"/>
                  </a:lnTo>
                  <a:lnTo>
                    <a:pt x="1890" y="493"/>
                  </a:lnTo>
                  <a:cubicBezTo>
                    <a:pt x="1916" y="518"/>
                    <a:pt x="1950" y="529"/>
                    <a:pt x="1986" y="529"/>
                  </a:cubicBezTo>
                  <a:cubicBezTo>
                    <a:pt x="2072" y="529"/>
                    <a:pt x="2160" y="467"/>
                    <a:pt x="2214" y="407"/>
                  </a:cubicBezTo>
                  <a:cubicBezTo>
                    <a:pt x="2275" y="340"/>
                    <a:pt x="2352" y="254"/>
                    <a:pt x="2434" y="254"/>
                  </a:cubicBezTo>
                  <a:cubicBezTo>
                    <a:pt x="2437" y="254"/>
                    <a:pt x="2441" y="255"/>
                    <a:pt x="2445" y="255"/>
                  </a:cubicBezTo>
                  <a:cubicBezTo>
                    <a:pt x="2464" y="351"/>
                    <a:pt x="2556" y="428"/>
                    <a:pt x="2659" y="428"/>
                  </a:cubicBezTo>
                  <a:cubicBezTo>
                    <a:pt x="2676" y="428"/>
                    <a:pt x="2694" y="426"/>
                    <a:pt x="2709" y="422"/>
                  </a:cubicBezTo>
                  <a:cubicBezTo>
                    <a:pt x="2721" y="418"/>
                    <a:pt x="2734" y="414"/>
                    <a:pt x="2749" y="407"/>
                  </a:cubicBezTo>
                  <a:cubicBezTo>
                    <a:pt x="2766" y="401"/>
                    <a:pt x="2784" y="394"/>
                    <a:pt x="2801" y="392"/>
                  </a:cubicBezTo>
                  <a:cubicBezTo>
                    <a:pt x="2804" y="392"/>
                    <a:pt x="2807" y="392"/>
                    <a:pt x="2811" y="392"/>
                  </a:cubicBezTo>
                  <a:cubicBezTo>
                    <a:pt x="2846" y="392"/>
                    <a:pt x="2883" y="411"/>
                    <a:pt x="2921" y="431"/>
                  </a:cubicBezTo>
                  <a:cubicBezTo>
                    <a:pt x="2961" y="452"/>
                    <a:pt x="3004" y="473"/>
                    <a:pt x="3051" y="476"/>
                  </a:cubicBezTo>
                  <a:lnTo>
                    <a:pt x="3019" y="1116"/>
                  </a:lnTo>
                  <a:lnTo>
                    <a:pt x="3019" y="1116"/>
                  </a:lnTo>
                  <a:lnTo>
                    <a:pt x="3058" y="1099"/>
                  </a:lnTo>
                  <a:cubicBezTo>
                    <a:pt x="3075" y="1093"/>
                    <a:pt x="3092" y="1088"/>
                    <a:pt x="3109" y="1088"/>
                  </a:cubicBezTo>
                  <a:cubicBezTo>
                    <a:pt x="3216" y="1088"/>
                    <a:pt x="3315" y="1217"/>
                    <a:pt x="3330" y="1330"/>
                  </a:cubicBezTo>
                  <a:cubicBezTo>
                    <a:pt x="3341" y="1399"/>
                    <a:pt x="3328" y="1493"/>
                    <a:pt x="3261" y="1528"/>
                  </a:cubicBezTo>
                  <a:cubicBezTo>
                    <a:pt x="3240" y="1538"/>
                    <a:pt x="3216" y="1545"/>
                    <a:pt x="3180" y="1545"/>
                  </a:cubicBezTo>
                  <a:cubicBezTo>
                    <a:pt x="3165" y="1545"/>
                    <a:pt x="3150" y="1543"/>
                    <a:pt x="3137" y="1543"/>
                  </a:cubicBezTo>
                  <a:lnTo>
                    <a:pt x="2349" y="1495"/>
                  </a:lnTo>
                  <a:cubicBezTo>
                    <a:pt x="2331" y="1493"/>
                    <a:pt x="2312" y="1493"/>
                    <a:pt x="2293" y="1493"/>
                  </a:cubicBezTo>
                  <a:cubicBezTo>
                    <a:pt x="2250" y="1493"/>
                    <a:pt x="2188" y="1498"/>
                    <a:pt x="2139" y="1536"/>
                  </a:cubicBezTo>
                  <a:cubicBezTo>
                    <a:pt x="2113" y="1558"/>
                    <a:pt x="2096" y="1581"/>
                    <a:pt x="2081" y="1607"/>
                  </a:cubicBezTo>
                  <a:cubicBezTo>
                    <a:pt x="2072" y="1618"/>
                    <a:pt x="2064" y="1630"/>
                    <a:pt x="2055" y="1641"/>
                  </a:cubicBezTo>
                  <a:cubicBezTo>
                    <a:pt x="2019" y="1686"/>
                    <a:pt x="1961" y="1712"/>
                    <a:pt x="1892" y="1712"/>
                  </a:cubicBezTo>
                  <a:cubicBezTo>
                    <a:pt x="1802" y="1712"/>
                    <a:pt x="1695" y="1660"/>
                    <a:pt x="1665" y="1564"/>
                  </a:cubicBezTo>
                  <a:lnTo>
                    <a:pt x="1663" y="1549"/>
                  </a:lnTo>
                  <a:cubicBezTo>
                    <a:pt x="1657" y="1528"/>
                    <a:pt x="1650" y="1502"/>
                    <a:pt x="1629" y="1483"/>
                  </a:cubicBezTo>
                  <a:cubicBezTo>
                    <a:pt x="1603" y="1457"/>
                    <a:pt x="1567" y="1453"/>
                    <a:pt x="1543" y="1450"/>
                  </a:cubicBezTo>
                  <a:cubicBezTo>
                    <a:pt x="1509" y="1446"/>
                    <a:pt x="1470" y="1444"/>
                    <a:pt x="1432" y="1444"/>
                  </a:cubicBezTo>
                  <a:cubicBezTo>
                    <a:pt x="1354" y="1444"/>
                    <a:pt x="1297" y="1459"/>
                    <a:pt x="1249" y="1491"/>
                  </a:cubicBezTo>
                  <a:cubicBezTo>
                    <a:pt x="1192" y="1530"/>
                    <a:pt x="1155" y="1592"/>
                    <a:pt x="1121" y="1652"/>
                  </a:cubicBezTo>
                  <a:cubicBezTo>
                    <a:pt x="1080" y="1720"/>
                    <a:pt x="1042" y="1787"/>
                    <a:pt x="973" y="1806"/>
                  </a:cubicBezTo>
                  <a:cubicBezTo>
                    <a:pt x="962" y="1809"/>
                    <a:pt x="949" y="1811"/>
                    <a:pt x="936" y="1811"/>
                  </a:cubicBezTo>
                  <a:cubicBezTo>
                    <a:pt x="898" y="1811"/>
                    <a:pt x="854" y="1798"/>
                    <a:pt x="808" y="1783"/>
                  </a:cubicBezTo>
                  <a:lnTo>
                    <a:pt x="414" y="1654"/>
                  </a:lnTo>
                  <a:cubicBezTo>
                    <a:pt x="360" y="1637"/>
                    <a:pt x="309" y="1618"/>
                    <a:pt x="288" y="1577"/>
                  </a:cubicBezTo>
                  <a:cubicBezTo>
                    <a:pt x="270" y="1547"/>
                    <a:pt x="273" y="1508"/>
                    <a:pt x="275" y="1468"/>
                  </a:cubicBezTo>
                  <a:cubicBezTo>
                    <a:pt x="277" y="1446"/>
                    <a:pt x="277" y="1423"/>
                    <a:pt x="275" y="1401"/>
                  </a:cubicBezTo>
                  <a:cubicBezTo>
                    <a:pt x="270" y="1311"/>
                    <a:pt x="219" y="1232"/>
                    <a:pt x="172" y="1157"/>
                  </a:cubicBezTo>
                  <a:cubicBezTo>
                    <a:pt x="114" y="1065"/>
                    <a:pt x="60" y="979"/>
                    <a:pt x="88" y="891"/>
                  </a:cubicBezTo>
                  <a:cubicBezTo>
                    <a:pt x="105" y="844"/>
                    <a:pt x="140" y="808"/>
                    <a:pt x="178" y="771"/>
                  </a:cubicBezTo>
                  <a:cubicBezTo>
                    <a:pt x="191" y="756"/>
                    <a:pt x="204" y="743"/>
                    <a:pt x="217" y="728"/>
                  </a:cubicBezTo>
                  <a:cubicBezTo>
                    <a:pt x="326" y="606"/>
                    <a:pt x="373" y="435"/>
                    <a:pt x="345" y="274"/>
                  </a:cubicBezTo>
                  <a:lnTo>
                    <a:pt x="345" y="274"/>
                  </a:lnTo>
                  <a:cubicBezTo>
                    <a:pt x="353" y="275"/>
                    <a:pt x="361" y="275"/>
                    <a:pt x="368" y="275"/>
                  </a:cubicBezTo>
                  <a:cubicBezTo>
                    <a:pt x="474" y="275"/>
                    <a:pt x="568" y="221"/>
                    <a:pt x="662" y="167"/>
                  </a:cubicBezTo>
                  <a:cubicBezTo>
                    <a:pt x="716" y="137"/>
                    <a:pt x="774" y="105"/>
                    <a:pt x="830" y="84"/>
                  </a:cubicBezTo>
                  <a:cubicBezTo>
                    <a:pt x="888" y="63"/>
                    <a:pt x="949" y="53"/>
                    <a:pt x="1023" y="53"/>
                  </a:cubicBezTo>
                  <a:close/>
                  <a:moveTo>
                    <a:pt x="1029" y="0"/>
                  </a:moveTo>
                  <a:cubicBezTo>
                    <a:pt x="947" y="0"/>
                    <a:pt x="877" y="11"/>
                    <a:pt x="812" y="34"/>
                  </a:cubicBezTo>
                  <a:cubicBezTo>
                    <a:pt x="750" y="56"/>
                    <a:pt x="692" y="88"/>
                    <a:pt x="637" y="120"/>
                  </a:cubicBezTo>
                  <a:cubicBezTo>
                    <a:pt x="545" y="172"/>
                    <a:pt x="455" y="222"/>
                    <a:pt x="367" y="222"/>
                  </a:cubicBezTo>
                  <a:cubicBezTo>
                    <a:pt x="350" y="222"/>
                    <a:pt x="334" y="220"/>
                    <a:pt x="317" y="216"/>
                  </a:cubicBezTo>
                  <a:lnTo>
                    <a:pt x="275" y="208"/>
                  </a:lnTo>
                  <a:lnTo>
                    <a:pt x="285" y="249"/>
                  </a:lnTo>
                  <a:cubicBezTo>
                    <a:pt x="324" y="405"/>
                    <a:pt x="283" y="574"/>
                    <a:pt x="178" y="692"/>
                  </a:cubicBezTo>
                  <a:cubicBezTo>
                    <a:pt x="165" y="707"/>
                    <a:pt x="153" y="720"/>
                    <a:pt x="140" y="733"/>
                  </a:cubicBezTo>
                  <a:cubicBezTo>
                    <a:pt x="99" y="773"/>
                    <a:pt x="58" y="816"/>
                    <a:pt x="39" y="874"/>
                  </a:cubicBezTo>
                  <a:cubicBezTo>
                    <a:pt x="0" y="986"/>
                    <a:pt x="65" y="1086"/>
                    <a:pt x="125" y="1185"/>
                  </a:cubicBezTo>
                  <a:cubicBezTo>
                    <a:pt x="170" y="1255"/>
                    <a:pt x="217" y="1328"/>
                    <a:pt x="223" y="1405"/>
                  </a:cubicBezTo>
                  <a:cubicBezTo>
                    <a:pt x="223" y="1425"/>
                    <a:pt x="223" y="1444"/>
                    <a:pt x="221" y="1465"/>
                  </a:cubicBezTo>
                  <a:cubicBezTo>
                    <a:pt x="219" y="1510"/>
                    <a:pt x="217" y="1558"/>
                    <a:pt x="240" y="1603"/>
                  </a:cubicBezTo>
                  <a:cubicBezTo>
                    <a:pt x="273" y="1660"/>
                    <a:pt x="335" y="1684"/>
                    <a:pt x="397" y="1705"/>
                  </a:cubicBezTo>
                  <a:lnTo>
                    <a:pt x="791" y="1834"/>
                  </a:lnTo>
                  <a:cubicBezTo>
                    <a:pt x="840" y="1851"/>
                    <a:pt x="885" y="1864"/>
                    <a:pt x="932" y="1864"/>
                  </a:cubicBezTo>
                  <a:cubicBezTo>
                    <a:pt x="952" y="1864"/>
                    <a:pt x="971" y="1862"/>
                    <a:pt x="988" y="1858"/>
                  </a:cubicBezTo>
                  <a:cubicBezTo>
                    <a:pt x="1076" y="1832"/>
                    <a:pt x="1123" y="1755"/>
                    <a:pt x="1166" y="1678"/>
                  </a:cubicBezTo>
                  <a:cubicBezTo>
                    <a:pt x="1198" y="1624"/>
                    <a:pt x="1230" y="1566"/>
                    <a:pt x="1279" y="1534"/>
                  </a:cubicBezTo>
                  <a:cubicBezTo>
                    <a:pt x="1318" y="1508"/>
                    <a:pt x="1365" y="1498"/>
                    <a:pt x="1432" y="1498"/>
                  </a:cubicBezTo>
                  <a:cubicBezTo>
                    <a:pt x="1468" y="1498"/>
                    <a:pt x="1504" y="1500"/>
                    <a:pt x="1537" y="1504"/>
                  </a:cubicBezTo>
                  <a:cubicBezTo>
                    <a:pt x="1560" y="1506"/>
                    <a:pt x="1579" y="1508"/>
                    <a:pt x="1592" y="1521"/>
                  </a:cubicBezTo>
                  <a:cubicBezTo>
                    <a:pt x="1601" y="1530"/>
                    <a:pt x="1605" y="1547"/>
                    <a:pt x="1612" y="1564"/>
                  </a:cubicBezTo>
                  <a:lnTo>
                    <a:pt x="1616" y="1579"/>
                  </a:lnTo>
                  <a:cubicBezTo>
                    <a:pt x="1646" y="1688"/>
                    <a:pt x="1762" y="1765"/>
                    <a:pt x="1892" y="1765"/>
                  </a:cubicBezTo>
                  <a:cubicBezTo>
                    <a:pt x="1976" y="1765"/>
                    <a:pt x="2051" y="1733"/>
                    <a:pt x="2098" y="1675"/>
                  </a:cubicBezTo>
                  <a:cubicBezTo>
                    <a:pt x="2106" y="1663"/>
                    <a:pt x="2115" y="1650"/>
                    <a:pt x="2126" y="1637"/>
                  </a:cubicBezTo>
                  <a:cubicBezTo>
                    <a:pt x="2139" y="1613"/>
                    <a:pt x="2154" y="1594"/>
                    <a:pt x="2171" y="1579"/>
                  </a:cubicBezTo>
                  <a:cubicBezTo>
                    <a:pt x="2199" y="1558"/>
                    <a:pt x="2237" y="1547"/>
                    <a:pt x="2293" y="1547"/>
                  </a:cubicBezTo>
                  <a:cubicBezTo>
                    <a:pt x="2310" y="1547"/>
                    <a:pt x="2329" y="1547"/>
                    <a:pt x="2346" y="1549"/>
                  </a:cubicBezTo>
                  <a:lnTo>
                    <a:pt x="3133" y="1596"/>
                  </a:lnTo>
                  <a:lnTo>
                    <a:pt x="3180" y="1596"/>
                  </a:lnTo>
                  <a:cubicBezTo>
                    <a:pt x="3208" y="1596"/>
                    <a:pt x="3248" y="1594"/>
                    <a:pt x="3285" y="1577"/>
                  </a:cubicBezTo>
                  <a:cubicBezTo>
                    <a:pt x="3377" y="1530"/>
                    <a:pt x="3396" y="1410"/>
                    <a:pt x="3383" y="1322"/>
                  </a:cubicBezTo>
                  <a:cubicBezTo>
                    <a:pt x="3364" y="1187"/>
                    <a:pt x="3248" y="1035"/>
                    <a:pt x="3109" y="1035"/>
                  </a:cubicBezTo>
                  <a:cubicBezTo>
                    <a:pt x="3098" y="1035"/>
                    <a:pt x="3088" y="1037"/>
                    <a:pt x="3077" y="1039"/>
                  </a:cubicBezTo>
                  <a:lnTo>
                    <a:pt x="3107" y="411"/>
                  </a:lnTo>
                  <a:lnTo>
                    <a:pt x="3107" y="411"/>
                  </a:lnTo>
                  <a:lnTo>
                    <a:pt x="3073" y="420"/>
                  </a:lnTo>
                  <a:cubicBezTo>
                    <a:pt x="3067" y="421"/>
                    <a:pt x="3061" y="422"/>
                    <a:pt x="3055" y="422"/>
                  </a:cubicBezTo>
                  <a:cubicBezTo>
                    <a:pt x="3021" y="422"/>
                    <a:pt x="2984" y="403"/>
                    <a:pt x="2946" y="384"/>
                  </a:cubicBezTo>
                  <a:cubicBezTo>
                    <a:pt x="2904" y="361"/>
                    <a:pt x="2860" y="338"/>
                    <a:pt x="2812" y="338"/>
                  </a:cubicBezTo>
                  <a:cubicBezTo>
                    <a:pt x="2806" y="338"/>
                    <a:pt x="2800" y="338"/>
                    <a:pt x="2794" y="339"/>
                  </a:cubicBezTo>
                  <a:cubicBezTo>
                    <a:pt x="2771" y="341"/>
                    <a:pt x="2749" y="349"/>
                    <a:pt x="2728" y="358"/>
                  </a:cubicBezTo>
                  <a:cubicBezTo>
                    <a:pt x="2717" y="362"/>
                    <a:pt x="2706" y="369"/>
                    <a:pt x="2694" y="371"/>
                  </a:cubicBezTo>
                  <a:cubicBezTo>
                    <a:pt x="2683" y="375"/>
                    <a:pt x="2670" y="375"/>
                    <a:pt x="2659" y="375"/>
                  </a:cubicBezTo>
                  <a:cubicBezTo>
                    <a:pt x="2578" y="375"/>
                    <a:pt x="2501" y="309"/>
                    <a:pt x="2496" y="231"/>
                  </a:cubicBezTo>
                  <a:lnTo>
                    <a:pt x="2494" y="212"/>
                  </a:lnTo>
                  <a:lnTo>
                    <a:pt x="2475" y="208"/>
                  </a:lnTo>
                  <a:cubicBezTo>
                    <a:pt x="2462" y="204"/>
                    <a:pt x="2447" y="201"/>
                    <a:pt x="2432" y="201"/>
                  </a:cubicBezTo>
                  <a:cubicBezTo>
                    <a:pt x="2329" y="201"/>
                    <a:pt x="2244" y="296"/>
                    <a:pt x="2175" y="371"/>
                  </a:cubicBezTo>
                  <a:cubicBezTo>
                    <a:pt x="2130" y="420"/>
                    <a:pt x="2055" y="476"/>
                    <a:pt x="1986" y="476"/>
                  </a:cubicBezTo>
                  <a:cubicBezTo>
                    <a:pt x="1969" y="476"/>
                    <a:pt x="1952" y="471"/>
                    <a:pt x="1937" y="463"/>
                  </a:cubicBezTo>
                  <a:cubicBezTo>
                    <a:pt x="1961" y="375"/>
                    <a:pt x="1914" y="281"/>
                    <a:pt x="1856" y="227"/>
                  </a:cubicBezTo>
                  <a:cubicBezTo>
                    <a:pt x="1787" y="163"/>
                    <a:pt x="1699" y="133"/>
                    <a:pt x="1622" y="109"/>
                  </a:cubicBezTo>
                  <a:cubicBezTo>
                    <a:pt x="1498" y="71"/>
                    <a:pt x="1369" y="41"/>
                    <a:pt x="1241" y="19"/>
                  </a:cubicBezTo>
                  <a:cubicBezTo>
                    <a:pt x="1157" y="6"/>
                    <a:pt x="1091" y="0"/>
                    <a:pt x="102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50"/>
            <p:cNvSpPr/>
            <p:nvPr/>
          </p:nvSpPr>
          <p:spPr>
            <a:xfrm>
              <a:off x="7106360" y="1501863"/>
              <a:ext cx="54386" cy="43759"/>
            </a:xfrm>
            <a:custGeom>
              <a:rect b="b" l="l" r="r" t="t"/>
              <a:pathLst>
                <a:path extrusionOk="0" h="1540" w="1914">
                  <a:moveTo>
                    <a:pt x="907" y="0"/>
                  </a:moveTo>
                  <a:cubicBezTo>
                    <a:pt x="796" y="0"/>
                    <a:pt x="686" y="28"/>
                    <a:pt x="592" y="87"/>
                  </a:cubicBezTo>
                  <a:cubicBezTo>
                    <a:pt x="547" y="115"/>
                    <a:pt x="504" y="149"/>
                    <a:pt x="453" y="162"/>
                  </a:cubicBezTo>
                  <a:cubicBezTo>
                    <a:pt x="432" y="167"/>
                    <a:pt x="411" y="169"/>
                    <a:pt x="390" y="169"/>
                  </a:cubicBezTo>
                  <a:cubicBezTo>
                    <a:pt x="367" y="169"/>
                    <a:pt x="343" y="167"/>
                    <a:pt x="320" y="167"/>
                  </a:cubicBezTo>
                  <a:cubicBezTo>
                    <a:pt x="303" y="167"/>
                    <a:pt x="287" y="168"/>
                    <a:pt x="271" y="171"/>
                  </a:cubicBezTo>
                  <a:cubicBezTo>
                    <a:pt x="106" y="199"/>
                    <a:pt x="37" y="396"/>
                    <a:pt x="1" y="559"/>
                  </a:cubicBezTo>
                  <a:cubicBezTo>
                    <a:pt x="86" y="604"/>
                    <a:pt x="172" y="649"/>
                    <a:pt x="258" y="691"/>
                  </a:cubicBezTo>
                  <a:cubicBezTo>
                    <a:pt x="204" y="927"/>
                    <a:pt x="352" y="1191"/>
                    <a:pt x="581" y="1268"/>
                  </a:cubicBezTo>
                  <a:cubicBezTo>
                    <a:pt x="590" y="1347"/>
                    <a:pt x="571" y="1431"/>
                    <a:pt x="523" y="1497"/>
                  </a:cubicBezTo>
                  <a:cubicBezTo>
                    <a:pt x="604" y="1527"/>
                    <a:pt x="687" y="1539"/>
                    <a:pt x="771" y="1539"/>
                  </a:cubicBezTo>
                  <a:cubicBezTo>
                    <a:pt x="937" y="1539"/>
                    <a:pt x="1107" y="1492"/>
                    <a:pt x="1269" y="1446"/>
                  </a:cubicBezTo>
                  <a:cubicBezTo>
                    <a:pt x="1286" y="1439"/>
                    <a:pt x="1303" y="1435"/>
                    <a:pt x="1318" y="1422"/>
                  </a:cubicBezTo>
                  <a:cubicBezTo>
                    <a:pt x="1333" y="1407"/>
                    <a:pt x="1340" y="1386"/>
                    <a:pt x="1348" y="1364"/>
                  </a:cubicBezTo>
                  <a:cubicBezTo>
                    <a:pt x="1389" y="1233"/>
                    <a:pt x="1432" y="1101"/>
                    <a:pt x="1436" y="961"/>
                  </a:cubicBezTo>
                  <a:cubicBezTo>
                    <a:pt x="1438" y="925"/>
                    <a:pt x="1438" y="886"/>
                    <a:pt x="1460" y="859"/>
                  </a:cubicBezTo>
                  <a:cubicBezTo>
                    <a:pt x="1475" y="837"/>
                    <a:pt x="1498" y="824"/>
                    <a:pt x="1522" y="814"/>
                  </a:cubicBezTo>
                  <a:cubicBezTo>
                    <a:pt x="1593" y="779"/>
                    <a:pt x="1670" y="756"/>
                    <a:pt x="1745" y="739"/>
                  </a:cubicBezTo>
                  <a:cubicBezTo>
                    <a:pt x="1818" y="724"/>
                    <a:pt x="1908" y="696"/>
                    <a:pt x="1912" y="623"/>
                  </a:cubicBezTo>
                  <a:cubicBezTo>
                    <a:pt x="1914" y="589"/>
                    <a:pt x="1893" y="559"/>
                    <a:pt x="1873" y="531"/>
                  </a:cubicBezTo>
                  <a:cubicBezTo>
                    <a:pt x="1800" y="428"/>
                    <a:pt x="1713" y="314"/>
                    <a:pt x="1586" y="304"/>
                  </a:cubicBezTo>
                  <a:cubicBezTo>
                    <a:pt x="1579" y="303"/>
                    <a:pt x="1572" y="303"/>
                    <a:pt x="1565" y="303"/>
                  </a:cubicBezTo>
                  <a:cubicBezTo>
                    <a:pt x="1557" y="303"/>
                    <a:pt x="1549" y="303"/>
                    <a:pt x="1541" y="303"/>
                  </a:cubicBezTo>
                  <a:cubicBezTo>
                    <a:pt x="1516" y="303"/>
                    <a:pt x="1492" y="302"/>
                    <a:pt x="1468" y="293"/>
                  </a:cubicBezTo>
                  <a:cubicBezTo>
                    <a:pt x="1432" y="278"/>
                    <a:pt x="1406" y="242"/>
                    <a:pt x="1380" y="212"/>
                  </a:cubicBezTo>
                  <a:cubicBezTo>
                    <a:pt x="1265" y="74"/>
                    <a:pt x="1086" y="0"/>
                    <a:pt x="9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50"/>
            <p:cNvSpPr/>
            <p:nvPr/>
          </p:nvSpPr>
          <p:spPr>
            <a:xfrm>
              <a:off x="7105507" y="1501095"/>
              <a:ext cx="56034" cy="45265"/>
            </a:xfrm>
            <a:custGeom>
              <a:rect b="b" l="l" r="r" t="t"/>
              <a:pathLst>
                <a:path extrusionOk="0" h="1593" w="1972">
                  <a:moveTo>
                    <a:pt x="937" y="54"/>
                  </a:moveTo>
                  <a:cubicBezTo>
                    <a:pt x="1115" y="54"/>
                    <a:pt x="1284" y="129"/>
                    <a:pt x="1389" y="256"/>
                  </a:cubicBezTo>
                  <a:lnTo>
                    <a:pt x="1400" y="269"/>
                  </a:lnTo>
                  <a:cubicBezTo>
                    <a:pt x="1423" y="296"/>
                    <a:pt x="1449" y="329"/>
                    <a:pt x="1490" y="346"/>
                  </a:cubicBezTo>
                  <a:cubicBezTo>
                    <a:pt x="1515" y="356"/>
                    <a:pt x="1543" y="356"/>
                    <a:pt x="1573" y="356"/>
                  </a:cubicBezTo>
                  <a:lnTo>
                    <a:pt x="1584" y="356"/>
                  </a:lnTo>
                  <a:cubicBezTo>
                    <a:pt x="1595" y="356"/>
                    <a:pt x="1603" y="356"/>
                    <a:pt x="1614" y="358"/>
                  </a:cubicBezTo>
                  <a:cubicBezTo>
                    <a:pt x="1728" y="367"/>
                    <a:pt x="1811" y="474"/>
                    <a:pt x="1882" y="573"/>
                  </a:cubicBezTo>
                  <a:cubicBezTo>
                    <a:pt x="1901" y="601"/>
                    <a:pt x="1916" y="624"/>
                    <a:pt x="1916" y="650"/>
                  </a:cubicBezTo>
                  <a:cubicBezTo>
                    <a:pt x="1912" y="701"/>
                    <a:pt x="1837" y="725"/>
                    <a:pt x="1770" y="740"/>
                  </a:cubicBezTo>
                  <a:cubicBezTo>
                    <a:pt x="1691" y="757"/>
                    <a:pt x="1614" y="783"/>
                    <a:pt x="1541" y="815"/>
                  </a:cubicBezTo>
                  <a:cubicBezTo>
                    <a:pt x="1515" y="828"/>
                    <a:pt x="1488" y="843"/>
                    <a:pt x="1468" y="868"/>
                  </a:cubicBezTo>
                  <a:cubicBezTo>
                    <a:pt x="1443" y="903"/>
                    <a:pt x="1443" y="943"/>
                    <a:pt x="1440" y="978"/>
                  </a:cubicBezTo>
                  <a:lnTo>
                    <a:pt x="1440" y="988"/>
                  </a:lnTo>
                  <a:cubicBezTo>
                    <a:pt x="1434" y="1123"/>
                    <a:pt x="1393" y="1256"/>
                    <a:pt x="1353" y="1385"/>
                  </a:cubicBezTo>
                  <a:cubicBezTo>
                    <a:pt x="1346" y="1402"/>
                    <a:pt x="1340" y="1419"/>
                    <a:pt x="1329" y="1428"/>
                  </a:cubicBezTo>
                  <a:cubicBezTo>
                    <a:pt x="1320" y="1436"/>
                    <a:pt x="1305" y="1443"/>
                    <a:pt x="1290" y="1447"/>
                  </a:cubicBezTo>
                  <a:cubicBezTo>
                    <a:pt x="1123" y="1496"/>
                    <a:pt x="961" y="1539"/>
                    <a:pt x="802" y="1539"/>
                  </a:cubicBezTo>
                  <a:cubicBezTo>
                    <a:pt x="725" y="1539"/>
                    <a:pt x="658" y="1530"/>
                    <a:pt x="594" y="1509"/>
                  </a:cubicBezTo>
                  <a:cubicBezTo>
                    <a:pt x="631" y="1445"/>
                    <a:pt x="646" y="1365"/>
                    <a:pt x="639" y="1293"/>
                  </a:cubicBezTo>
                  <a:lnTo>
                    <a:pt x="637" y="1275"/>
                  </a:lnTo>
                  <a:lnTo>
                    <a:pt x="620" y="1269"/>
                  </a:lnTo>
                  <a:cubicBezTo>
                    <a:pt x="404" y="1198"/>
                    <a:pt x="262" y="948"/>
                    <a:pt x="314" y="725"/>
                  </a:cubicBezTo>
                  <a:lnTo>
                    <a:pt x="318" y="706"/>
                  </a:lnTo>
                  <a:lnTo>
                    <a:pt x="61" y="571"/>
                  </a:lnTo>
                  <a:cubicBezTo>
                    <a:pt x="112" y="356"/>
                    <a:pt x="191" y="243"/>
                    <a:pt x="305" y="224"/>
                  </a:cubicBezTo>
                  <a:cubicBezTo>
                    <a:pt x="318" y="221"/>
                    <a:pt x="331" y="221"/>
                    <a:pt x="344" y="221"/>
                  </a:cubicBezTo>
                  <a:cubicBezTo>
                    <a:pt x="357" y="221"/>
                    <a:pt x="370" y="221"/>
                    <a:pt x="384" y="221"/>
                  </a:cubicBezTo>
                  <a:cubicBezTo>
                    <a:pt x="398" y="222"/>
                    <a:pt x="411" y="223"/>
                    <a:pt x="423" y="223"/>
                  </a:cubicBezTo>
                  <a:cubicBezTo>
                    <a:pt x="448" y="223"/>
                    <a:pt x="471" y="221"/>
                    <a:pt x="489" y="215"/>
                  </a:cubicBezTo>
                  <a:cubicBezTo>
                    <a:pt x="534" y="204"/>
                    <a:pt x="571" y="181"/>
                    <a:pt x="607" y="155"/>
                  </a:cubicBezTo>
                  <a:cubicBezTo>
                    <a:pt x="618" y="149"/>
                    <a:pt x="626" y="142"/>
                    <a:pt x="637" y="136"/>
                  </a:cubicBezTo>
                  <a:cubicBezTo>
                    <a:pt x="723" y="82"/>
                    <a:pt x="828" y="54"/>
                    <a:pt x="937" y="54"/>
                  </a:cubicBezTo>
                  <a:close/>
                  <a:moveTo>
                    <a:pt x="937" y="1"/>
                  </a:moveTo>
                  <a:cubicBezTo>
                    <a:pt x="817" y="1"/>
                    <a:pt x="703" y="31"/>
                    <a:pt x="609" y="91"/>
                  </a:cubicBezTo>
                  <a:cubicBezTo>
                    <a:pt x="598" y="97"/>
                    <a:pt x="588" y="104"/>
                    <a:pt x="577" y="112"/>
                  </a:cubicBezTo>
                  <a:cubicBezTo>
                    <a:pt x="543" y="134"/>
                    <a:pt x="513" y="155"/>
                    <a:pt x="476" y="164"/>
                  </a:cubicBezTo>
                  <a:cubicBezTo>
                    <a:pt x="461" y="168"/>
                    <a:pt x="443" y="169"/>
                    <a:pt x="422" y="169"/>
                  </a:cubicBezTo>
                  <a:cubicBezTo>
                    <a:pt x="410" y="169"/>
                    <a:pt x="398" y="169"/>
                    <a:pt x="384" y="168"/>
                  </a:cubicBezTo>
                  <a:cubicBezTo>
                    <a:pt x="354" y="168"/>
                    <a:pt x="324" y="168"/>
                    <a:pt x="296" y="172"/>
                  </a:cubicBezTo>
                  <a:cubicBezTo>
                    <a:pt x="86" y="206"/>
                    <a:pt x="24" y="487"/>
                    <a:pt x="5" y="579"/>
                  </a:cubicBezTo>
                  <a:lnTo>
                    <a:pt x="1" y="598"/>
                  </a:lnTo>
                  <a:lnTo>
                    <a:pt x="256" y="733"/>
                  </a:lnTo>
                  <a:cubicBezTo>
                    <a:pt x="215" y="971"/>
                    <a:pt x="361" y="1228"/>
                    <a:pt x="588" y="1314"/>
                  </a:cubicBezTo>
                  <a:cubicBezTo>
                    <a:pt x="590" y="1383"/>
                    <a:pt x="571" y="1451"/>
                    <a:pt x="532" y="1509"/>
                  </a:cubicBezTo>
                  <a:lnTo>
                    <a:pt x="513" y="1537"/>
                  </a:lnTo>
                  <a:lnTo>
                    <a:pt x="545" y="1548"/>
                  </a:lnTo>
                  <a:cubicBezTo>
                    <a:pt x="622" y="1580"/>
                    <a:pt x="708" y="1593"/>
                    <a:pt x="802" y="1593"/>
                  </a:cubicBezTo>
                  <a:cubicBezTo>
                    <a:pt x="967" y="1593"/>
                    <a:pt x="1134" y="1548"/>
                    <a:pt x="1305" y="1498"/>
                  </a:cubicBezTo>
                  <a:cubicBezTo>
                    <a:pt x="1325" y="1492"/>
                    <a:pt x="1346" y="1485"/>
                    <a:pt x="1365" y="1468"/>
                  </a:cubicBezTo>
                  <a:cubicBezTo>
                    <a:pt x="1387" y="1449"/>
                    <a:pt x="1395" y="1425"/>
                    <a:pt x="1402" y="1400"/>
                  </a:cubicBezTo>
                  <a:cubicBezTo>
                    <a:pt x="1445" y="1269"/>
                    <a:pt x="1488" y="1134"/>
                    <a:pt x="1494" y="991"/>
                  </a:cubicBezTo>
                  <a:lnTo>
                    <a:pt x="1494" y="980"/>
                  </a:lnTo>
                  <a:cubicBezTo>
                    <a:pt x="1496" y="950"/>
                    <a:pt x="1496" y="920"/>
                    <a:pt x="1511" y="901"/>
                  </a:cubicBezTo>
                  <a:cubicBezTo>
                    <a:pt x="1522" y="883"/>
                    <a:pt x="1543" y="873"/>
                    <a:pt x="1565" y="864"/>
                  </a:cubicBezTo>
                  <a:cubicBezTo>
                    <a:pt x="1633" y="832"/>
                    <a:pt x="1706" y="808"/>
                    <a:pt x="1781" y="791"/>
                  </a:cubicBezTo>
                  <a:cubicBezTo>
                    <a:pt x="1835" y="781"/>
                    <a:pt x="1963" y="753"/>
                    <a:pt x="1968" y="652"/>
                  </a:cubicBezTo>
                  <a:cubicBezTo>
                    <a:pt x="1972" y="607"/>
                    <a:pt x="1944" y="571"/>
                    <a:pt x="1925" y="543"/>
                  </a:cubicBezTo>
                  <a:cubicBezTo>
                    <a:pt x="1848" y="433"/>
                    <a:pt x="1755" y="316"/>
                    <a:pt x="1618" y="305"/>
                  </a:cubicBezTo>
                  <a:cubicBezTo>
                    <a:pt x="1608" y="303"/>
                    <a:pt x="1595" y="303"/>
                    <a:pt x="1584" y="303"/>
                  </a:cubicBezTo>
                  <a:lnTo>
                    <a:pt x="1573" y="303"/>
                  </a:lnTo>
                  <a:cubicBezTo>
                    <a:pt x="1550" y="303"/>
                    <a:pt x="1528" y="303"/>
                    <a:pt x="1509" y="294"/>
                  </a:cubicBezTo>
                  <a:cubicBezTo>
                    <a:pt x="1483" y="284"/>
                    <a:pt x="1462" y="260"/>
                    <a:pt x="1440" y="234"/>
                  </a:cubicBezTo>
                  <a:lnTo>
                    <a:pt x="1430" y="221"/>
                  </a:lnTo>
                  <a:cubicBezTo>
                    <a:pt x="1314" y="82"/>
                    <a:pt x="1130" y="1"/>
                    <a:pt x="9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50"/>
            <p:cNvSpPr/>
            <p:nvPr/>
          </p:nvSpPr>
          <p:spPr>
            <a:xfrm>
              <a:off x="7177592" y="1521354"/>
              <a:ext cx="96810" cy="34837"/>
            </a:xfrm>
            <a:custGeom>
              <a:rect b="b" l="l" r="r" t="t"/>
              <a:pathLst>
                <a:path extrusionOk="0" h="1226" w="3407">
                  <a:moveTo>
                    <a:pt x="501" y="1"/>
                  </a:moveTo>
                  <a:cubicBezTo>
                    <a:pt x="410" y="1"/>
                    <a:pt x="311" y="55"/>
                    <a:pt x="232" y="108"/>
                  </a:cubicBezTo>
                  <a:cubicBezTo>
                    <a:pt x="198" y="132"/>
                    <a:pt x="165" y="153"/>
                    <a:pt x="131" y="177"/>
                  </a:cubicBezTo>
                  <a:cubicBezTo>
                    <a:pt x="97" y="200"/>
                    <a:pt x="58" y="226"/>
                    <a:pt x="41" y="267"/>
                  </a:cubicBezTo>
                  <a:cubicBezTo>
                    <a:pt x="0" y="359"/>
                    <a:pt x="93" y="455"/>
                    <a:pt x="185" y="500"/>
                  </a:cubicBezTo>
                  <a:cubicBezTo>
                    <a:pt x="275" y="543"/>
                    <a:pt x="386" y="575"/>
                    <a:pt x="429" y="667"/>
                  </a:cubicBezTo>
                  <a:cubicBezTo>
                    <a:pt x="452" y="712"/>
                    <a:pt x="459" y="772"/>
                    <a:pt x="504" y="796"/>
                  </a:cubicBezTo>
                  <a:cubicBezTo>
                    <a:pt x="517" y="802"/>
                    <a:pt x="531" y="805"/>
                    <a:pt x="546" y="805"/>
                  </a:cubicBezTo>
                  <a:cubicBezTo>
                    <a:pt x="561" y="805"/>
                    <a:pt x="576" y="802"/>
                    <a:pt x="590" y="800"/>
                  </a:cubicBezTo>
                  <a:cubicBezTo>
                    <a:pt x="707" y="785"/>
                    <a:pt x="824" y="777"/>
                    <a:pt x="942" y="777"/>
                  </a:cubicBezTo>
                  <a:cubicBezTo>
                    <a:pt x="1002" y="777"/>
                    <a:pt x="1063" y="779"/>
                    <a:pt x="1123" y="783"/>
                  </a:cubicBezTo>
                  <a:cubicBezTo>
                    <a:pt x="1241" y="792"/>
                    <a:pt x="1372" y="817"/>
                    <a:pt x="1440" y="912"/>
                  </a:cubicBezTo>
                  <a:cubicBezTo>
                    <a:pt x="1462" y="942"/>
                    <a:pt x="1479" y="980"/>
                    <a:pt x="1513" y="993"/>
                  </a:cubicBezTo>
                  <a:cubicBezTo>
                    <a:pt x="1523" y="997"/>
                    <a:pt x="1534" y="999"/>
                    <a:pt x="1545" y="999"/>
                  </a:cubicBezTo>
                  <a:cubicBezTo>
                    <a:pt x="1563" y="999"/>
                    <a:pt x="1581" y="994"/>
                    <a:pt x="1599" y="989"/>
                  </a:cubicBezTo>
                  <a:cubicBezTo>
                    <a:pt x="1703" y="964"/>
                    <a:pt x="1813" y="947"/>
                    <a:pt x="1922" y="947"/>
                  </a:cubicBezTo>
                  <a:cubicBezTo>
                    <a:pt x="2089" y="947"/>
                    <a:pt x="2251" y="986"/>
                    <a:pt x="2379" y="1092"/>
                  </a:cubicBezTo>
                  <a:cubicBezTo>
                    <a:pt x="2446" y="1149"/>
                    <a:pt x="2516" y="1226"/>
                    <a:pt x="2598" y="1226"/>
                  </a:cubicBezTo>
                  <a:cubicBezTo>
                    <a:pt x="2608" y="1226"/>
                    <a:pt x="2617" y="1225"/>
                    <a:pt x="2627" y="1222"/>
                  </a:cubicBezTo>
                  <a:cubicBezTo>
                    <a:pt x="2726" y="1201"/>
                    <a:pt x="2758" y="1083"/>
                    <a:pt x="2773" y="985"/>
                  </a:cubicBezTo>
                  <a:cubicBezTo>
                    <a:pt x="2832" y="992"/>
                    <a:pt x="2893" y="998"/>
                    <a:pt x="2954" y="998"/>
                  </a:cubicBezTo>
                  <a:cubicBezTo>
                    <a:pt x="3036" y="998"/>
                    <a:pt x="3116" y="987"/>
                    <a:pt x="3188" y="952"/>
                  </a:cubicBezTo>
                  <a:cubicBezTo>
                    <a:pt x="3315" y="890"/>
                    <a:pt x="3407" y="734"/>
                    <a:pt x="3347" y="605"/>
                  </a:cubicBezTo>
                  <a:cubicBezTo>
                    <a:pt x="3285" y="468"/>
                    <a:pt x="3103" y="445"/>
                    <a:pt x="2951" y="438"/>
                  </a:cubicBezTo>
                  <a:cubicBezTo>
                    <a:pt x="2657" y="430"/>
                    <a:pt x="2366" y="419"/>
                    <a:pt x="2074" y="410"/>
                  </a:cubicBezTo>
                  <a:cubicBezTo>
                    <a:pt x="1950" y="406"/>
                    <a:pt x="1789" y="372"/>
                    <a:pt x="1770" y="248"/>
                  </a:cubicBezTo>
                  <a:cubicBezTo>
                    <a:pt x="1474" y="230"/>
                    <a:pt x="1179" y="211"/>
                    <a:pt x="881" y="194"/>
                  </a:cubicBezTo>
                  <a:cubicBezTo>
                    <a:pt x="836" y="192"/>
                    <a:pt x="787" y="188"/>
                    <a:pt x="746" y="164"/>
                  </a:cubicBezTo>
                  <a:cubicBezTo>
                    <a:pt x="690" y="132"/>
                    <a:pt x="660" y="68"/>
                    <a:pt x="607" y="31"/>
                  </a:cubicBezTo>
                  <a:cubicBezTo>
                    <a:pt x="574" y="9"/>
                    <a:pt x="538" y="1"/>
                    <a:pt x="5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50"/>
            <p:cNvSpPr/>
            <p:nvPr/>
          </p:nvSpPr>
          <p:spPr>
            <a:xfrm>
              <a:off x="7176740" y="1520587"/>
              <a:ext cx="98600" cy="36371"/>
            </a:xfrm>
            <a:custGeom>
              <a:rect b="b" l="l" r="r" t="t"/>
              <a:pathLst>
                <a:path extrusionOk="0" h="1280" w="3470">
                  <a:moveTo>
                    <a:pt x="529" y="54"/>
                  </a:moveTo>
                  <a:cubicBezTo>
                    <a:pt x="564" y="54"/>
                    <a:pt x="595" y="63"/>
                    <a:pt x="622" y="82"/>
                  </a:cubicBezTo>
                  <a:cubicBezTo>
                    <a:pt x="643" y="97"/>
                    <a:pt x="662" y="118"/>
                    <a:pt x="682" y="140"/>
                  </a:cubicBezTo>
                  <a:cubicBezTo>
                    <a:pt x="705" y="167"/>
                    <a:pt x="729" y="195"/>
                    <a:pt x="763" y="215"/>
                  </a:cubicBezTo>
                  <a:cubicBezTo>
                    <a:pt x="810" y="240"/>
                    <a:pt x="864" y="245"/>
                    <a:pt x="911" y="247"/>
                  </a:cubicBezTo>
                  <a:lnTo>
                    <a:pt x="1779" y="300"/>
                  </a:lnTo>
                  <a:cubicBezTo>
                    <a:pt x="1815" y="435"/>
                    <a:pt x="1995" y="461"/>
                    <a:pt x="2104" y="463"/>
                  </a:cubicBezTo>
                  <a:lnTo>
                    <a:pt x="2978" y="493"/>
                  </a:lnTo>
                  <a:cubicBezTo>
                    <a:pt x="3122" y="497"/>
                    <a:pt x="3296" y="519"/>
                    <a:pt x="3353" y="645"/>
                  </a:cubicBezTo>
                  <a:cubicBezTo>
                    <a:pt x="3407" y="761"/>
                    <a:pt x="3319" y="900"/>
                    <a:pt x="3206" y="954"/>
                  </a:cubicBezTo>
                  <a:cubicBezTo>
                    <a:pt x="3146" y="984"/>
                    <a:pt x="3073" y="999"/>
                    <a:pt x="2983" y="999"/>
                  </a:cubicBezTo>
                  <a:cubicBezTo>
                    <a:pt x="2923" y="999"/>
                    <a:pt x="2861" y="990"/>
                    <a:pt x="2807" y="984"/>
                  </a:cubicBezTo>
                  <a:lnTo>
                    <a:pt x="2781" y="982"/>
                  </a:lnTo>
                  <a:lnTo>
                    <a:pt x="2777" y="1007"/>
                  </a:lnTo>
                  <a:cubicBezTo>
                    <a:pt x="2758" y="1140"/>
                    <a:pt x="2715" y="1211"/>
                    <a:pt x="2653" y="1224"/>
                  </a:cubicBezTo>
                  <a:cubicBezTo>
                    <a:pt x="2645" y="1225"/>
                    <a:pt x="2638" y="1226"/>
                    <a:pt x="2630" y="1226"/>
                  </a:cubicBezTo>
                  <a:cubicBezTo>
                    <a:pt x="2573" y="1226"/>
                    <a:pt x="2515" y="1179"/>
                    <a:pt x="2462" y="1132"/>
                  </a:cubicBezTo>
                  <a:cubicBezTo>
                    <a:pt x="2449" y="1121"/>
                    <a:pt x="2439" y="1110"/>
                    <a:pt x="2426" y="1099"/>
                  </a:cubicBezTo>
                  <a:cubicBezTo>
                    <a:pt x="2306" y="999"/>
                    <a:pt x="2145" y="947"/>
                    <a:pt x="1950" y="947"/>
                  </a:cubicBezTo>
                  <a:cubicBezTo>
                    <a:pt x="1847" y="947"/>
                    <a:pt x="1738" y="962"/>
                    <a:pt x="1622" y="990"/>
                  </a:cubicBezTo>
                  <a:cubicBezTo>
                    <a:pt x="1607" y="994"/>
                    <a:pt x="1590" y="999"/>
                    <a:pt x="1575" y="999"/>
                  </a:cubicBezTo>
                  <a:cubicBezTo>
                    <a:pt x="1567" y="999"/>
                    <a:pt x="1560" y="997"/>
                    <a:pt x="1554" y="994"/>
                  </a:cubicBezTo>
                  <a:cubicBezTo>
                    <a:pt x="1534" y="988"/>
                    <a:pt x="1522" y="967"/>
                    <a:pt x="1507" y="945"/>
                  </a:cubicBezTo>
                  <a:cubicBezTo>
                    <a:pt x="1502" y="939"/>
                    <a:pt x="1498" y="930"/>
                    <a:pt x="1492" y="924"/>
                  </a:cubicBezTo>
                  <a:cubicBezTo>
                    <a:pt x="1414" y="817"/>
                    <a:pt x="1271" y="793"/>
                    <a:pt x="1155" y="784"/>
                  </a:cubicBezTo>
                  <a:cubicBezTo>
                    <a:pt x="1091" y="780"/>
                    <a:pt x="1026" y="777"/>
                    <a:pt x="961" y="777"/>
                  </a:cubicBezTo>
                  <a:cubicBezTo>
                    <a:pt x="845" y="777"/>
                    <a:pt x="730" y="785"/>
                    <a:pt x="617" y="802"/>
                  </a:cubicBezTo>
                  <a:cubicBezTo>
                    <a:pt x="605" y="804"/>
                    <a:pt x="591" y="805"/>
                    <a:pt x="579" y="805"/>
                  </a:cubicBezTo>
                  <a:cubicBezTo>
                    <a:pt x="567" y="805"/>
                    <a:pt x="555" y="804"/>
                    <a:pt x="547" y="799"/>
                  </a:cubicBezTo>
                  <a:cubicBezTo>
                    <a:pt x="523" y="787"/>
                    <a:pt x="515" y="759"/>
                    <a:pt x="502" y="727"/>
                  </a:cubicBezTo>
                  <a:cubicBezTo>
                    <a:pt x="497" y="712"/>
                    <a:pt x="491" y="697"/>
                    <a:pt x="485" y="682"/>
                  </a:cubicBezTo>
                  <a:cubicBezTo>
                    <a:pt x="444" y="600"/>
                    <a:pt x="358" y="562"/>
                    <a:pt x="277" y="525"/>
                  </a:cubicBezTo>
                  <a:cubicBezTo>
                    <a:pt x="260" y="519"/>
                    <a:pt x="243" y="510"/>
                    <a:pt x="225" y="504"/>
                  </a:cubicBezTo>
                  <a:cubicBezTo>
                    <a:pt x="150" y="467"/>
                    <a:pt x="63" y="382"/>
                    <a:pt x="97" y="305"/>
                  </a:cubicBezTo>
                  <a:cubicBezTo>
                    <a:pt x="112" y="270"/>
                    <a:pt x="148" y="245"/>
                    <a:pt x="176" y="225"/>
                  </a:cubicBezTo>
                  <a:lnTo>
                    <a:pt x="277" y="159"/>
                  </a:lnTo>
                  <a:cubicBezTo>
                    <a:pt x="380" y="88"/>
                    <a:pt x="462" y="54"/>
                    <a:pt x="529" y="54"/>
                  </a:cubicBezTo>
                  <a:close/>
                  <a:moveTo>
                    <a:pt x="530" y="0"/>
                  </a:moveTo>
                  <a:cubicBezTo>
                    <a:pt x="450" y="0"/>
                    <a:pt x="360" y="37"/>
                    <a:pt x="247" y="114"/>
                  </a:cubicBezTo>
                  <a:lnTo>
                    <a:pt x="146" y="180"/>
                  </a:lnTo>
                  <a:cubicBezTo>
                    <a:pt x="112" y="204"/>
                    <a:pt x="69" y="234"/>
                    <a:pt x="48" y="283"/>
                  </a:cubicBezTo>
                  <a:cubicBezTo>
                    <a:pt x="0" y="386"/>
                    <a:pt x="93" y="499"/>
                    <a:pt x="202" y="551"/>
                  </a:cubicBezTo>
                  <a:cubicBezTo>
                    <a:pt x="219" y="559"/>
                    <a:pt x="238" y="568"/>
                    <a:pt x="255" y="574"/>
                  </a:cubicBezTo>
                  <a:cubicBezTo>
                    <a:pt x="333" y="609"/>
                    <a:pt x="403" y="641"/>
                    <a:pt x="435" y="705"/>
                  </a:cubicBezTo>
                  <a:cubicBezTo>
                    <a:pt x="442" y="718"/>
                    <a:pt x="446" y="731"/>
                    <a:pt x="452" y="744"/>
                  </a:cubicBezTo>
                  <a:cubicBezTo>
                    <a:pt x="465" y="782"/>
                    <a:pt x="480" y="825"/>
                    <a:pt x="523" y="847"/>
                  </a:cubicBezTo>
                  <a:cubicBezTo>
                    <a:pt x="538" y="855"/>
                    <a:pt x="558" y="858"/>
                    <a:pt x="579" y="858"/>
                  </a:cubicBezTo>
                  <a:cubicBezTo>
                    <a:pt x="594" y="858"/>
                    <a:pt x="609" y="857"/>
                    <a:pt x="624" y="855"/>
                  </a:cubicBezTo>
                  <a:cubicBezTo>
                    <a:pt x="735" y="839"/>
                    <a:pt x="848" y="831"/>
                    <a:pt x="961" y="831"/>
                  </a:cubicBezTo>
                  <a:cubicBezTo>
                    <a:pt x="1025" y="831"/>
                    <a:pt x="1088" y="833"/>
                    <a:pt x="1151" y="838"/>
                  </a:cubicBezTo>
                  <a:cubicBezTo>
                    <a:pt x="1256" y="844"/>
                    <a:pt x="1384" y="866"/>
                    <a:pt x="1449" y="956"/>
                  </a:cubicBezTo>
                  <a:cubicBezTo>
                    <a:pt x="1453" y="962"/>
                    <a:pt x="1457" y="969"/>
                    <a:pt x="1464" y="975"/>
                  </a:cubicBezTo>
                  <a:cubicBezTo>
                    <a:pt x="1481" y="1001"/>
                    <a:pt x="1500" y="1031"/>
                    <a:pt x="1534" y="1046"/>
                  </a:cubicBezTo>
                  <a:cubicBezTo>
                    <a:pt x="1546" y="1050"/>
                    <a:pt x="1558" y="1051"/>
                    <a:pt x="1571" y="1051"/>
                  </a:cubicBezTo>
                  <a:cubicBezTo>
                    <a:pt x="1593" y="1051"/>
                    <a:pt x="1616" y="1047"/>
                    <a:pt x="1635" y="1042"/>
                  </a:cubicBezTo>
                  <a:cubicBezTo>
                    <a:pt x="1747" y="1016"/>
                    <a:pt x="1852" y="1001"/>
                    <a:pt x="1950" y="1001"/>
                  </a:cubicBezTo>
                  <a:cubicBezTo>
                    <a:pt x="2132" y="1001"/>
                    <a:pt x="2280" y="1048"/>
                    <a:pt x="2391" y="1140"/>
                  </a:cubicBezTo>
                  <a:cubicBezTo>
                    <a:pt x="2404" y="1151"/>
                    <a:pt x="2415" y="1159"/>
                    <a:pt x="2428" y="1170"/>
                  </a:cubicBezTo>
                  <a:cubicBezTo>
                    <a:pt x="2486" y="1222"/>
                    <a:pt x="2550" y="1279"/>
                    <a:pt x="2629" y="1279"/>
                  </a:cubicBezTo>
                  <a:cubicBezTo>
                    <a:pt x="2640" y="1279"/>
                    <a:pt x="2653" y="1279"/>
                    <a:pt x="2664" y="1277"/>
                  </a:cubicBezTo>
                  <a:cubicBezTo>
                    <a:pt x="2779" y="1252"/>
                    <a:pt x="2814" y="1112"/>
                    <a:pt x="2826" y="1042"/>
                  </a:cubicBezTo>
                  <a:cubicBezTo>
                    <a:pt x="2874" y="1046"/>
                    <a:pt x="2929" y="1052"/>
                    <a:pt x="2983" y="1052"/>
                  </a:cubicBezTo>
                  <a:cubicBezTo>
                    <a:pt x="3081" y="1052"/>
                    <a:pt x="3161" y="1035"/>
                    <a:pt x="3229" y="1003"/>
                  </a:cubicBezTo>
                  <a:cubicBezTo>
                    <a:pt x="3364" y="939"/>
                    <a:pt x="3469" y="767"/>
                    <a:pt x="3403" y="622"/>
                  </a:cubicBezTo>
                  <a:cubicBezTo>
                    <a:pt x="3332" y="469"/>
                    <a:pt x="3139" y="444"/>
                    <a:pt x="2981" y="440"/>
                  </a:cubicBezTo>
                  <a:lnTo>
                    <a:pt x="2106" y="410"/>
                  </a:lnTo>
                  <a:cubicBezTo>
                    <a:pt x="2027" y="407"/>
                    <a:pt x="1845" y="390"/>
                    <a:pt x="1828" y="272"/>
                  </a:cubicBezTo>
                  <a:lnTo>
                    <a:pt x="1824" y="251"/>
                  </a:lnTo>
                  <a:lnTo>
                    <a:pt x="913" y="193"/>
                  </a:lnTo>
                  <a:cubicBezTo>
                    <a:pt x="872" y="191"/>
                    <a:pt x="825" y="189"/>
                    <a:pt x="789" y="167"/>
                  </a:cubicBezTo>
                  <a:cubicBezTo>
                    <a:pt x="763" y="152"/>
                    <a:pt x="744" y="129"/>
                    <a:pt x="722" y="105"/>
                  </a:cubicBezTo>
                  <a:cubicBezTo>
                    <a:pt x="701" y="82"/>
                    <a:pt x="680" y="56"/>
                    <a:pt x="652" y="37"/>
                  </a:cubicBezTo>
                  <a:cubicBezTo>
                    <a:pt x="617" y="13"/>
                    <a:pt x="575" y="0"/>
                    <a:pt x="5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50"/>
            <p:cNvSpPr/>
            <p:nvPr/>
          </p:nvSpPr>
          <p:spPr>
            <a:xfrm>
              <a:off x="7617546" y="1749540"/>
              <a:ext cx="21453" cy="12616"/>
            </a:xfrm>
            <a:custGeom>
              <a:rect b="b" l="l" r="r" t="t"/>
              <a:pathLst>
                <a:path extrusionOk="0" h="444" w="755">
                  <a:moveTo>
                    <a:pt x="525" y="0"/>
                  </a:moveTo>
                  <a:cubicBezTo>
                    <a:pt x="502" y="0"/>
                    <a:pt x="476" y="7"/>
                    <a:pt x="457" y="19"/>
                  </a:cubicBezTo>
                  <a:cubicBezTo>
                    <a:pt x="390" y="67"/>
                    <a:pt x="422" y="176"/>
                    <a:pt x="382" y="249"/>
                  </a:cubicBezTo>
                  <a:cubicBezTo>
                    <a:pt x="347" y="307"/>
                    <a:pt x="272" y="328"/>
                    <a:pt x="204" y="330"/>
                  </a:cubicBezTo>
                  <a:cubicBezTo>
                    <a:pt x="198" y="330"/>
                    <a:pt x="192" y="330"/>
                    <a:pt x="187" y="330"/>
                  </a:cubicBezTo>
                  <a:cubicBezTo>
                    <a:pt x="154" y="330"/>
                    <a:pt x="122" y="328"/>
                    <a:pt x="90" y="328"/>
                  </a:cubicBezTo>
                  <a:cubicBezTo>
                    <a:pt x="60" y="328"/>
                    <a:pt x="30" y="330"/>
                    <a:pt x="0" y="339"/>
                  </a:cubicBezTo>
                  <a:cubicBezTo>
                    <a:pt x="82" y="431"/>
                    <a:pt x="216" y="444"/>
                    <a:pt x="342" y="444"/>
                  </a:cubicBezTo>
                  <a:cubicBezTo>
                    <a:pt x="354" y="444"/>
                    <a:pt x="366" y="444"/>
                    <a:pt x="377" y="444"/>
                  </a:cubicBezTo>
                  <a:cubicBezTo>
                    <a:pt x="484" y="444"/>
                    <a:pt x="600" y="435"/>
                    <a:pt x="675" y="362"/>
                  </a:cubicBezTo>
                  <a:cubicBezTo>
                    <a:pt x="735" y="302"/>
                    <a:pt x="754" y="206"/>
                    <a:pt x="722" y="131"/>
                  </a:cubicBezTo>
                  <a:cubicBezTo>
                    <a:pt x="690" y="54"/>
                    <a:pt x="609" y="0"/>
                    <a:pt x="5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50"/>
            <p:cNvSpPr/>
            <p:nvPr/>
          </p:nvSpPr>
          <p:spPr>
            <a:xfrm>
              <a:off x="7616211" y="1748801"/>
              <a:ext cx="23641" cy="14151"/>
            </a:xfrm>
            <a:custGeom>
              <a:rect b="b" l="l" r="r" t="t"/>
              <a:pathLst>
                <a:path extrusionOk="0" h="498" w="832">
                  <a:moveTo>
                    <a:pt x="574" y="54"/>
                  </a:moveTo>
                  <a:cubicBezTo>
                    <a:pt x="647" y="54"/>
                    <a:pt x="718" y="99"/>
                    <a:pt x="746" y="165"/>
                  </a:cubicBezTo>
                  <a:cubicBezTo>
                    <a:pt x="773" y="232"/>
                    <a:pt x="756" y="318"/>
                    <a:pt x="705" y="369"/>
                  </a:cubicBezTo>
                  <a:cubicBezTo>
                    <a:pt x="636" y="435"/>
                    <a:pt x="529" y="442"/>
                    <a:pt x="424" y="444"/>
                  </a:cubicBezTo>
                  <a:lnTo>
                    <a:pt x="388" y="444"/>
                  </a:lnTo>
                  <a:cubicBezTo>
                    <a:pt x="291" y="444"/>
                    <a:pt x="182" y="435"/>
                    <a:pt x="107" y="382"/>
                  </a:cubicBezTo>
                  <a:cubicBezTo>
                    <a:pt x="115" y="381"/>
                    <a:pt x="124" y="381"/>
                    <a:pt x="133" y="381"/>
                  </a:cubicBezTo>
                  <a:cubicBezTo>
                    <a:pt x="150" y="381"/>
                    <a:pt x="170" y="382"/>
                    <a:pt x="189" y="382"/>
                  </a:cubicBezTo>
                  <a:lnTo>
                    <a:pt x="253" y="382"/>
                  </a:lnTo>
                  <a:cubicBezTo>
                    <a:pt x="306" y="382"/>
                    <a:pt x="407" y="367"/>
                    <a:pt x="452" y="288"/>
                  </a:cubicBezTo>
                  <a:cubicBezTo>
                    <a:pt x="471" y="253"/>
                    <a:pt x="476" y="213"/>
                    <a:pt x="480" y="174"/>
                  </a:cubicBezTo>
                  <a:cubicBezTo>
                    <a:pt x="484" y="129"/>
                    <a:pt x="491" y="88"/>
                    <a:pt x="519" y="67"/>
                  </a:cubicBezTo>
                  <a:cubicBezTo>
                    <a:pt x="531" y="58"/>
                    <a:pt x="551" y="54"/>
                    <a:pt x="574" y="54"/>
                  </a:cubicBezTo>
                  <a:close/>
                  <a:moveTo>
                    <a:pt x="572" y="0"/>
                  </a:moveTo>
                  <a:cubicBezTo>
                    <a:pt x="538" y="0"/>
                    <a:pt x="510" y="9"/>
                    <a:pt x="489" y="24"/>
                  </a:cubicBezTo>
                  <a:cubicBezTo>
                    <a:pt x="439" y="58"/>
                    <a:pt x="433" y="116"/>
                    <a:pt x="426" y="168"/>
                  </a:cubicBezTo>
                  <a:cubicBezTo>
                    <a:pt x="422" y="202"/>
                    <a:pt x="420" y="236"/>
                    <a:pt x="405" y="262"/>
                  </a:cubicBezTo>
                  <a:cubicBezTo>
                    <a:pt x="373" y="320"/>
                    <a:pt x="285" y="328"/>
                    <a:pt x="251" y="328"/>
                  </a:cubicBezTo>
                  <a:lnTo>
                    <a:pt x="191" y="328"/>
                  </a:lnTo>
                  <a:cubicBezTo>
                    <a:pt x="174" y="328"/>
                    <a:pt x="159" y="326"/>
                    <a:pt x="144" y="326"/>
                  </a:cubicBezTo>
                  <a:cubicBezTo>
                    <a:pt x="116" y="326"/>
                    <a:pt x="77" y="328"/>
                    <a:pt x="41" y="339"/>
                  </a:cubicBezTo>
                  <a:lnTo>
                    <a:pt x="0" y="352"/>
                  </a:lnTo>
                  <a:lnTo>
                    <a:pt x="28" y="382"/>
                  </a:lnTo>
                  <a:cubicBezTo>
                    <a:pt x="118" y="485"/>
                    <a:pt x="261" y="497"/>
                    <a:pt x="388" y="497"/>
                  </a:cubicBezTo>
                  <a:lnTo>
                    <a:pt x="426" y="497"/>
                  </a:lnTo>
                  <a:cubicBezTo>
                    <a:pt x="540" y="495"/>
                    <a:pt x="660" y="487"/>
                    <a:pt x="741" y="405"/>
                  </a:cubicBezTo>
                  <a:cubicBezTo>
                    <a:pt x="810" y="339"/>
                    <a:pt x="831" y="232"/>
                    <a:pt x="795" y="146"/>
                  </a:cubicBezTo>
                  <a:cubicBezTo>
                    <a:pt x="758" y="60"/>
                    <a:pt x="668" y="0"/>
                    <a:pt x="5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150"/>
            <p:cNvSpPr/>
            <p:nvPr/>
          </p:nvSpPr>
          <p:spPr>
            <a:xfrm>
              <a:off x="7816838" y="1687202"/>
              <a:ext cx="75271" cy="28671"/>
            </a:xfrm>
            <a:custGeom>
              <a:rect b="b" l="l" r="r" t="t"/>
              <a:pathLst>
                <a:path extrusionOk="0" h="1009" w="2649">
                  <a:moveTo>
                    <a:pt x="1908" y="1"/>
                  </a:moveTo>
                  <a:cubicBezTo>
                    <a:pt x="1792" y="1"/>
                    <a:pt x="1675" y="11"/>
                    <a:pt x="1560" y="22"/>
                  </a:cubicBezTo>
                  <a:cubicBezTo>
                    <a:pt x="1353" y="41"/>
                    <a:pt x="1145" y="60"/>
                    <a:pt x="937" y="80"/>
                  </a:cubicBezTo>
                  <a:cubicBezTo>
                    <a:pt x="843" y="88"/>
                    <a:pt x="740" y="101"/>
                    <a:pt x="669" y="165"/>
                  </a:cubicBezTo>
                  <a:cubicBezTo>
                    <a:pt x="631" y="199"/>
                    <a:pt x="607" y="247"/>
                    <a:pt x="568" y="281"/>
                  </a:cubicBezTo>
                  <a:cubicBezTo>
                    <a:pt x="459" y="382"/>
                    <a:pt x="281" y="358"/>
                    <a:pt x="157" y="442"/>
                  </a:cubicBezTo>
                  <a:cubicBezTo>
                    <a:pt x="18" y="536"/>
                    <a:pt x="1" y="748"/>
                    <a:pt x="80" y="898"/>
                  </a:cubicBezTo>
                  <a:cubicBezTo>
                    <a:pt x="99" y="937"/>
                    <a:pt x="127" y="973"/>
                    <a:pt x="166" y="992"/>
                  </a:cubicBezTo>
                  <a:cubicBezTo>
                    <a:pt x="188" y="1003"/>
                    <a:pt x="210" y="1008"/>
                    <a:pt x="232" y="1008"/>
                  </a:cubicBezTo>
                  <a:cubicBezTo>
                    <a:pt x="329" y="1008"/>
                    <a:pt x="427" y="918"/>
                    <a:pt x="521" y="864"/>
                  </a:cubicBezTo>
                  <a:cubicBezTo>
                    <a:pt x="646" y="791"/>
                    <a:pt x="806" y="782"/>
                    <a:pt x="907" y="682"/>
                  </a:cubicBezTo>
                  <a:cubicBezTo>
                    <a:pt x="939" y="649"/>
                    <a:pt x="965" y="611"/>
                    <a:pt x="997" y="579"/>
                  </a:cubicBezTo>
                  <a:cubicBezTo>
                    <a:pt x="1077" y="498"/>
                    <a:pt x="1192" y="478"/>
                    <a:pt x="1310" y="478"/>
                  </a:cubicBezTo>
                  <a:cubicBezTo>
                    <a:pt x="1362" y="478"/>
                    <a:pt x="1414" y="482"/>
                    <a:pt x="1464" y="487"/>
                  </a:cubicBezTo>
                  <a:cubicBezTo>
                    <a:pt x="1719" y="512"/>
                    <a:pt x="1972" y="538"/>
                    <a:pt x="2227" y="562"/>
                  </a:cubicBezTo>
                  <a:cubicBezTo>
                    <a:pt x="2267" y="566"/>
                    <a:pt x="2307" y="570"/>
                    <a:pt x="2348" y="570"/>
                  </a:cubicBezTo>
                  <a:cubicBezTo>
                    <a:pt x="2385" y="570"/>
                    <a:pt x="2422" y="567"/>
                    <a:pt x="2458" y="557"/>
                  </a:cubicBezTo>
                  <a:cubicBezTo>
                    <a:pt x="2533" y="538"/>
                    <a:pt x="2606" y="484"/>
                    <a:pt x="2623" y="407"/>
                  </a:cubicBezTo>
                  <a:cubicBezTo>
                    <a:pt x="2649" y="304"/>
                    <a:pt x="2567" y="202"/>
                    <a:pt x="2477" y="144"/>
                  </a:cubicBezTo>
                  <a:cubicBezTo>
                    <a:pt x="2311" y="32"/>
                    <a:pt x="2112" y="1"/>
                    <a:pt x="190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50"/>
            <p:cNvSpPr/>
            <p:nvPr/>
          </p:nvSpPr>
          <p:spPr>
            <a:xfrm>
              <a:off x="7816099" y="1686406"/>
              <a:ext cx="76863" cy="30234"/>
            </a:xfrm>
            <a:custGeom>
              <a:rect b="b" l="l" r="r" t="t"/>
              <a:pathLst>
                <a:path extrusionOk="0" h="1064" w="2705">
                  <a:moveTo>
                    <a:pt x="1934" y="54"/>
                  </a:moveTo>
                  <a:cubicBezTo>
                    <a:pt x="2171" y="54"/>
                    <a:pt x="2349" y="99"/>
                    <a:pt x="2491" y="193"/>
                  </a:cubicBezTo>
                  <a:cubicBezTo>
                    <a:pt x="2566" y="245"/>
                    <a:pt x="2647" y="337"/>
                    <a:pt x="2623" y="431"/>
                  </a:cubicBezTo>
                  <a:cubicBezTo>
                    <a:pt x="2608" y="489"/>
                    <a:pt x="2553" y="540"/>
                    <a:pt x="2478" y="560"/>
                  </a:cubicBezTo>
                  <a:cubicBezTo>
                    <a:pt x="2448" y="568"/>
                    <a:pt x="2412" y="571"/>
                    <a:pt x="2375" y="571"/>
                  </a:cubicBezTo>
                  <a:cubicBezTo>
                    <a:pt x="2335" y="571"/>
                    <a:pt x="2293" y="567"/>
                    <a:pt x="2255" y="564"/>
                  </a:cubicBezTo>
                  <a:lnTo>
                    <a:pt x="1492" y="489"/>
                  </a:lnTo>
                  <a:cubicBezTo>
                    <a:pt x="1445" y="485"/>
                    <a:pt x="1389" y="480"/>
                    <a:pt x="1334" y="480"/>
                  </a:cubicBezTo>
                  <a:cubicBezTo>
                    <a:pt x="1184" y="480"/>
                    <a:pt x="1079" y="515"/>
                    <a:pt x="1004" y="587"/>
                  </a:cubicBezTo>
                  <a:cubicBezTo>
                    <a:pt x="987" y="605"/>
                    <a:pt x="972" y="622"/>
                    <a:pt x="957" y="641"/>
                  </a:cubicBezTo>
                  <a:cubicBezTo>
                    <a:pt x="944" y="658"/>
                    <a:pt x="931" y="675"/>
                    <a:pt x="914" y="690"/>
                  </a:cubicBezTo>
                  <a:cubicBezTo>
                    <a:pt x="858" y="746"/>
                    <a:pt x="781" y="772"/>
                    <a:pt x="699" y="800"/>
                  </a:cubicBezTo>
                  <a:cubicBezTo>
                    <a:pt x="644" y="819"/>
                    <a:pt x="586" y="838"/>
                    <a:pt x="532" y="868"/>
                  </a:cubicBezTo>
                  <a:cubicBezTo>
                    <a:pt x="507" y="883"/>
                    <a:pt x="481" y="902"/>
                    <a:pt x="453" y="920"/>
                  </a:cubicBezTo>
                  <a:cubicBezTo>
                    <a:pt x="386" y="965"/>
                    <a:pt x="317" y="1008"/>
                    <a:pt x="255" y="1008"/>
                  </a:cubicBezTo>
                  <a:cubicBezTo>
                    <a:pt x="238" y="1008"/>
                    <a:pt x="221" y="1005"/>
                    <a:pt x="205" y="997"/>
                  </a:cubicBezTo>
                  <a:cubicBezTo>
                    <a:pt x="177" y="984"/>
                    <a:pt x="151" y="956"/>
                    <a:pt x="130" y="913"/>
                  </a:cubicBezTo>
                  <a:cubicBezTo>
                    <a:pt x="59" y="780"/>
                    <a:pt x="65" y="581"/>
                    <a:pt x="198" y="491"/>
                  </a:cubicBezTo>
                  <a:cubicBezTo>
                    <a:pt x="252" y="455"/>
                    <a:pt x="316" y="442"/>
                    <a:pt x="382" y="425"/>
                  </a:cubicBezTo>
                  <a:cubicBezTo>
                    <a:pt x="464" y="407"/>
                    <a:pt x="549" y="388"/>
                    <a:pt x="612" y="328"/>
                  </a:cubicBezTo>
                  <a:cubicBezTo>
                    <a:pt x="633" y="311"/>
                    <a:pt x="648" y="290"/>
                    <a:pt x="665" y="268"/>
                  </a:cubicBezTo>
                  <a:cubicBezTo>
                    <a:pt x="680" y="249"/>
                    <a:pt x="695" y="230"/>
                    <a:pt x="712" y="213"/>
                  </a:cubicBezTo>
                  <a:cubicBezTo>
                    <a:pt x="774" y="157"/>
                    <a:pt x="864" y="144"/>
                    <a:pt x="965" y="135"/>
                  </a:cubicBezTo>
                  <a:lnTo>
                    <a:pt x="1591" y="75"/>
                  </a:lnTo>
                  <a:cubicBezTo>
                    <a:pt x="1694" y="65"/>
                    <a:pt x="1816" y="54"/>
                    <a:pt x="1934" y="54"/>
                  </a:cubicBezTo>
                  <a:close/>
                  <a:moveTo>
                    <a:pt x="1934" y="0"/>
                  </a:moveTo>
                  <a:cubicBezTo>
                    <a:pt x="1814" y="0"/>
                    <a:pt x="1691" y="11"/>
                    <a:pt x="1584" y="22"/>
                  </a:cubicBezTo>
                  <a:lnTo>
                    <a:pt x="961" y="82"/>
                  </a:lnTo>
                  <a:cubicBezTo>
                    <a:pt x="875" y="90"/>
                    <a:pt x="757" y="101"/>
                    <a:pt x="678" y="174"/>
                  </a:cubicBezTo>
                  <a:cubicBezTo>
                    <a:pt x="657" y="193"/>
                    <a:pt x="639" y="215"/>
                    <a:pt x="622" y="236"/>
                  </a:cubicBezTo>
                  <a:cubicBezTo>
                    <a:pt x="607" y="255"/>
                    <a:pt x="592" y="275"/>
                    <a:pt x="577" y="290"/>
                  </a:cubicBezTo>
                  <a:cubicBezTo>
                    <a:pt x="524" y="339"/>
                    <a:pt x="449" y="356"/>
                    <a:pt x="372" y="373"/>
                  </a:cubicBezTo>
                  <a:cubicBezTo>
                    <a:pt x="301" y="388"/>
                    <a:pt x="230" y="405"/>
                    <a:pt x="168" y="446"/>
                  </a:cubicBezTo>
                  <a:cubicBezTo>
                    <a:pt x="12" y="553"/>
                    <a:pt x="1" y="785"/>
                    <a:pt x="82" y="937"/>
                  </a:cubicBezTo>
                  <a:cubicBezTo>
                    <a:pt x="110" y="990"/>
                    <a:pt x="142" y="1024"/>
                    <a:pt x="181" y="1046"/>
                  </a:cubicBezTo>
                  <a:cubicBezTo>
                    <a:pt x="205" y="1057"/>
                    <a:pt x="230" y="1063"/>
                    <a:pt x="258" y="1063"/>
                  </a:cubicBezTo>
                  <a:cubicBezTo>
                    <a:pt x="337" y="1063"/>
                    <a:pt x="410" y="1014"/>
                    <a:pt x="483" y="965"/>
                  </a:cubicBezTo>
                  <a:cubicBezTo>
                    <a:pt x="509" y="947"/>
                    <a:pt x="534" y="928"/>
                    <a:pt x="560" y="915"/>
                  </a:cubicBezTo>
                  <a:cubicBezTo>
                    <a:pt x="607" y="887"/>
                    <a:pt x="663" y="868"/>
                    <a:pt x="717" y="851"/>
                  </a:cubicBezTo>
                  <a:cubicBezTo>
                    <a:pt x="800" y="823"/>
                    <a:pt x="886" y="793"/>
                    <a:pt x="952" y="729"/>
                  </a:cubicBezTo>
                  <a:cubicBezTo>
                    <a:pt x="969" y="712"/>
                    <a:pt x="984" y="692"/>
                    <a:pt x="999" y="675"/>
                  </a:cubicBezTo>
                  <a:cubicBezTo>
                    <a:pt x="1012" y="658"/>
                    <a:pt x="1025" y="641"/>
                    <a:pt x="1040" y="626"/>
                  </a:cubicBezTo>
                  <a:cubicBezTo>
                    <a:pt x="1104" y="562"/>
                    <a:pt x="1199" y="534"/>
                    <a:pt x="1334" y="534"/>
                  </a:cubicBezTo>
                  <a:cubicBezTo>
                    <a:pt x="1387" y="534"/>
                    <a:pt x="1443" y="538"/>
                    <a:pt x="1488" y="542"/>
                  </a:cubicBezTo>
                  <a:lnTo>
                    <a:pt x="2251" y="617"/>
                  </a:lnTo>
                  <a:cubicBezTo>
                    <a:pt x="2287" y="620"/>
                    <a:pt x="2332" y="624"/>
                    <a:pt x="2375" y="624"/>
                  </a:cubicBezTo>
                  <a:cubicBezTo>
                    <a:pt x="2418" y="624"/>
                    <a:pt x="2456" y="620"/>
                    <a:pt x="2491" y="611"/>
                  </a:cubicBezTo>
                  <a:cubicBezTo>
                    <a:pt x="2566" y="592"/>
                    <a:pt x="2653" y="536"/>
                    <a:pt x="2675" y="442"/>
                  </a:cubicBezTo>
                  <a:cubicBezTo>
                    <a:pt x="2705" y="322"/>
                    <a:pt x="2615" y="213"/>
                    <a:pt x="2518" y="148"/>
                  </a:cubicBezTo>
                  <a:cubicBezTo>
                    <a:pt x="2368" y="48"/>
                    <a:pt x="2182" y="0"/>
                    <a:pt x="193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50"/>
            <p:cNvSpPr/>
            <p:nvPr/>
          </p:nvSpPr>
          <p:spPr>
            <a:xfrm>
              <a:off x="8004168" y="1973635"/>
              <a:ext cx="59984" cy="16680"/>
            </a:xfrm>
            <a:custGeom>
              <a:rect b="b" l="l" r="r" t="t"/>
              <a:pathLst>
                <a:path extrusionOk="0" h="587" w="2111">
                  <a:moveTo>
                    <a:pt x="1084" y="1"/>
                  </a:moveTo>
                  <a:cubicBezTo>
                    <a:pt x="1052" y="1"/>
                    <a:pt x="1021" y="3"/>
                    <a:pt x="990" y="6"/>
                  </a:cubicBezTo>
                  <a:cubicBezTo>
                    <a:pt x="857" y="21"/>
                    <a:pt x="726" y="60"/>
                    <a:pt x="594" y="66"/>
                  </a:cubicBezTo>
                  <a:cubicBezTo>
                    <a:pt x="579" y="67"/>
                    <a:pt x="565" y="67"/>
                    <a:pt x="551" y="67"/>
                  </a:cubicBezTo>
                  <a:cubicBezTo>
                    <a:pt x="450" y="67"/>
                    <a:pt x="347" y="54"/>
                    <a:pt x="247" y="54"/>
                  </a:cubicBezTo>
                  <a:cubicBezTo>
                    <a:pt x="161" y="54"/>
                    <a:pt x="78" y="63"/>
                    <a:pt x="0" y="100"/>
                  </a:cubicBezTo>
                  <a:cubicBezTo>
                    <a:pt x="0" y="173"/>
                    <a:pt x="2" y="246"/>
                    <a:pt x="4" y="321"/>
                  </a:cubicBezTo>
                  <a:cubicBezTo>
                    <a:pt x="371" y="375"/>
                    <a:pt x="744" y="407"/>
                    <a:pt x="1114" y="422"/>
                  </a:cubicBezTo>
                  <a:cubicBezTo>
                    <a:pt x="1176" y="563"/>
                    <a:pt x="1356" y="587"/>
                    <a:pt x="1512" y="587"/>
                  </a:cubicBezTo>
                  <a:cubicBezTo>
                    <a:pt x="1520" y="587"/>
                    <a:pt x="1527" y="587"/>
                    <a:pt x="1534" y="587"/>
                  </a:cubicBezTo>
                  <a:cubicBezTo>
                    <a:pt x="1688" y="584"/>
                    <a:pt x="1843" y="584"/>
                    <a:pt x="1997" y="582"/>
                  </a:cubicBezTo>
                  <a:cubicBezTo>
                    <a:pt x="2027" y="580"/>
                    <a:pt x="2059" y="580"/>
                    <a:pt x="2083" y="561"/>
                  </a:cubicBezTo>
                  <a:cubicBezTo>
                    <a:pt x="2106" y="542"/>
                    <a:pt x="2110" y="497"/>
                    <a:pt x="2083" y="486"/>
                  </a:cubicBezTo>
                  <a:cubicBezTo>
                    <a:pt x="1975" y="353"/>
                    <a:pt x="1808" y="272"/>
                    <a:pt x="1639" y="272"/>
                  </a:cubicBezTo>
                  <a:cubicBezTo>
                    <a:pt x="1637" y="272"/>
                    <a:pt x="1635" y="272"/>
                    <a:pt x="1633" y="272"/>
                  </a:cubicBezTo>
                  <a:cubicBezTo>
                    <a:pt x="1599" y="272"/>
                    <a:pt x="1565" y="274"/>
                    <a:pt x="1533" y="274"/>
                  </a:cubicBezTo>
                  <a:cubicBezTo>
                    <a:pt x="1494" y="274"/>
                    <a:pt x="1457" y="271"/>
                    <a:pt x="1423" y="255"/>
                  </a:cubicBezTo>
                  <a:cubicBezTo>
                    <a:pt x="1358" y="227"/>
                    <a:pt x="1320" y="128"/>
                    <a:pt x="1373" y="83"/>
                  </a:cubicBezTo>
                  <a:cubicBezTo>
                    <a:pt x="1291" y="22"/>
                    <a:pt x="1187" y="1"/>
                    <a:pt x="10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50"/>
            <p:cNvSpPr/>
            <p:nvPr/>
          </p:nvSpPr>
          <p:spPr>
            <a:xfrm>
              <a:off x="8003372" y="1972896"/>
              <a:ext cx="61376" cy="18214"/>
            </a:xfrm>
            <a:custGeom>
              <a:rect b="b" l="l" r="r" t="t"/>
              <a:pathLst>
                <a:path extrusionOk="0" h="641" w="2160">
                  <a:moveTo>
                    <a:pt x="1109" y="53"/>
                  </a:moveTo>
                  <a:cubicBezTo>
                    <a:pt x="1211" y="53"/>
                    <a:pt x="1296" y="74"/>
                    <a:pt x="1363" y="116"/>
                  </a:cubicBezTo>
                  <a:cubicBezTo>
                    <a:pt x="1350" y="135"/>
                    <a:pt x="1346" y="158"/>
                    <a:pt x="1350" y="184"/>
                  </a:cubicBezTo>
                  <a:cubicBezTo>
                    <a:pt x="1356" y="236"/>
                    <a:pt x="1393" y="285"/>
                    <a:pt x="1440" y="306"/>
                  </a:cubicBezTo>
                  <a:cubicBezTo>
                    <a:pt x="1481" y="326"/>
                    <a:pt x="1526" y="328"/>
                    <a:pt x="1560" y="328"/>
                  </a:cubicBezTo>
                  <a:cubicBezTo>
                    <a:pt x="1577" y="328"/>
                    <a:pt x="1594" y="326"/>
                    <a:pt x="1611" y="326"/>
                  </a:cubicBezTo>
                  <a:cubicBezTo>
                    <a:pt x="1629" y="326"/>
                    <a:pt x="1644" y="323"/>
                    <a:pt x="1663" y="323"/>
                  </a:cubicBezTo>
                  <a:cubicBezTo>
                    <a:pt x="1824" y="323"/>
                    <a:pt x="1988" y="403"/>
                    <a:pt x="2089" y="529"/>
                  </a:cubicBezTo>
                  <a:lnTo>
                    <a:pt x="2100" y="535"/>
                  </a:lnTo>
                  <a:cubicBezTo>
                    <a:pt x="2102" y="535"/>
                    <a:pt x="2102" y="538"/>
                    <a:pt x="2102" y="542"/>
                  </a:cubicBezTo>
                  <a:cubicBezTo>
                    <a:pt x="2104" y="550"/>
                    <a:pt x="2100" y="561"/>
                    <a:pt x="2093" y="565"/>
                  </a:cubicBezTo>
                  <a:cubicBezTo>
                    <a:pt x="2078" y="578"/>
                    <a:pt x="2053" y="580"/>
                    <a:pt x="2025" y="580"/>
                  </a:cubicBezTo>
                  <a:lnTo>
                    <a:pt x="1560" y="587"/>
                  </a:lnTo>
                  <a:lnTo>
                    <a:pt x="1541" y="587"/>
                  </a:lnTo>
                  <a:cubicBezTo>
                    <a:pt x="1333" y="587"/>
                    <a:pt x="1211" y="538"/>
                    <a:pt x="1168" y="437"/>
                  </a:cubicBezTo>
                  <a:lnTo>
                    <a:pt x="1161" y="422"/>
                  </a:lnTo>
                  <a:lnTo>
                    <a:pt x="1144" y="422"/>
                  </a:lnTo>
                  <a:cubicBezTo>
                    <a:pt x="782" y="407"/>
                    <a:pt x="416" y="375"/>
                    <a:pt x="58" y="323"/>
                  </a:cubicBezTo>
                  <a:lnTo>
                    <a:pt x="54" y="143"/>
                  </a:lnTo>
                  <a:cubicBezTo>
                    <a:pt x="116" y="118"/>
                    <a:pt x="185" y="107"/>
                    <a:pt x="277" y="107"/>
                  </a:cubicBezTo>
                  <a:cubicBezTo>
                    <a:pt x="324" y="107"/>
                    <a:pt x="375" y="109"/>
                    <a:pt x="422" y="113"/>
                  </a:cubicBezTo>
                  <a:cubicBezTo>
                    <a:pt x="469" y="116"/>
                    <a:pt x="516" y="119"/>
                    <a:pt x="563" y="119"/>
                  </a:cubicBezTo>
                  <a:cubicBezTo>
                    <a:pt x="583" y="119"/>
                    <a:pt x="602" y="119"/>
                    <a:pt x="622" y="118"/>
                  </a:cubicBezTo>
                  <a:cubicBezTo>
                    <a:pt x="701" y="113"/>
                    <a:pt x="780" y="101"/>
                    <a:pt x="855" y="86"/>
                  </a:cubicBezTo>
                  <a:cubicBezTo>
                    <a:pt x="909" y="75"/>
                    <a:pt x="964" y="64"/>
                    <a:pt x="1020" y="58"/>
                  </a:cubicBezTo>
                  <a:cubicBezTo>
                    <a:pt x="1051" y="54"/>
                    <a:pt x="1081" y="53"/>
                    <a:pt x="1109" y="53"/>
                  </a:cubicBezTo>
                  <a:close/>
                  <a:moveTo>
                    <a:pt x="1115" y="0"/>
                  </a:moveTo>
                  <a:cubicBezTo>
                    <a:pt x="1083" y="0"/>
                    <a:pt x="1050" y="2"/>
                    <a:pt x="1016" y="6"/>
                  </a:cubicBezTo>
                  <a:cubicBezTo>
                    <a:pt x="958" y="13"/>
                    <a:pt x="900" y="23"/>
                    <a:pt x="844" y="32"/>
                  </a:cubicBezTo>
                  <a:cubicBezTo>
                    <a:pt x="772" y="47"/>
                    <a:pt x="694" y="60"/>
                    <a:pt x="619" y="64"/>
                  </a:cubicBezTo>
                  <a:cubicBezTo>
                    <a:pt x="602" y="65"/>
                    <a:pt x="585" y="65"/>
                    <a:pt x="568" y="65"/>
                  </a:cubicBezTo>
                  <a:cubicBezTo>
                    <a:pt x="521" y="65"/>
                    <a:pt x="474" y="63"/>
                    <a:pt x="427" y="60"/>
                  </a:cubicBezTo>
                  <a:cubicBezTo>
                    <a:pt x="377" y="56"/>
                    <a:pt x="326" y="53"/>
                    <a:pt x="277" y="53"/>
                  </a:cubicBezTo>
                  <a:cubicBezTo>
                    <a:pt x="170" y="53"/>
                    <a:pt x="88" y="68"/>
                    <a:pt x="15" y="103"/>
                  </a:cubicBezTo>
                  <a:lnTo>
                    <a:pt x="0" y="109"/>
                  </a:lnTo>
                  <a:lnTo>
                    <a:pt x="5" y="368"/>
                  </a:lnTo>
                  <a:lnTo>
                    <a:pt x="28" y="373"/>
                  </a:lnTo>
                  <a:cubicBezTo>
                    <a:pt x="390" y="426"/>
                    <a:pt x="759" y="458"/>
                    <a:pt x="1125" y="473"/>
                  </a:cubicBezTo>
                  <a:cubicBezTo>
                    <a:pt x="1183" y="585"/>
                    <a:pt x="1320" y="640"/>
                    <a:pt x="1541" y="640"/>
                  </a:cubicBezTo>
                  <a:lnTo>
                    <a:pt x="2025" y="634"/>
                  </a:lnTo>
                  <a:cubicBezTo>
                    <a:pt x="2053" y="634"/>
                    <a:pt x="2096" y="634"/>
                    <a:pt x="2128" y="608"/>
                  </a:cubicBezTo>
                  <a:cubicBezTo>
                    <a:pt x="2149" y="591"/>
                    <a:pt x="2160" y="561"/>
                    <a:pt x="2156" y="535"/>
                  </a:cubicBezTo>
                  <a:cubicBezTo>
                    <a:pt x="2153" y="516"/>
                    <a:pt x="2143" y="499"/>
                    <a:pt x="2128" y="491"/>
                  </a:cubicBezTo>
                  <a:cubicBezTo>
                    <a:pt x="2014" y="353"/>
                    <a:pt x="1841" y="270"/>
                    <a:pt x="1659" y="270"/>
                  </a:cubicBezTo>
                  <a:cubicBezTo>
                    <a:pt x="1644" y="270"/>
                    <a:pt x="1626" y="272"/>
                    <a:pt x="1609" y="272"/>
                  </a:cubicBezTo>
                  <a:cubicBezTo>
                    <a:pt x="1592" y="272"/>
                    <a:pt x="1575" y="274"/>
                    <a:pt x="1560" y="274"/>
                  </a:cubicBezTo>
                  <a:cubicBezTo>
                    <a:pt x="1517" y="274"/>
                    <a:pt x="1487" y="268"/>
                    <a:pt x="1461" y="257"/>
                  </a:cubicBezTo>
                  <a:cubicBezTo>
                    <a:pt x="1431" y="244"/>
                    <a:pt x="1408" y="210"/>
                    <a:pt x="1404" y="178"/>
                  </a:cubicBezTo>
                  <a:cubicBezTo>
                    <a:pt x="1401" y="163"/>
                    <a:pt x="1401" y="143"/>
                    <a:pt x="1419" y="131"/>
                  </a:cubicBezTo>
                  <a:lnTo>
                    <a:pt x="1444" y="109"/>
                  </a:lnTo>
                  <a:lnTo>
                    <a:pt x="1419" y="90"/>
                  </a:lnTo>
                  <a:cubicBezTo>
                    <a:pt x="1340" y="30"/>
                    <a:pt x="1237" y="0"/>
                    <a:pt x="111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150"/>
            <p:cNvSpPr/>
            <p:nvPr/>
          </p:nvSpPr>
          <p:spPr>
            <a:xfrm>
              <a:off x="7090164" y="2300813"/>
              <a:ext cx="38758" cy="183504"/>
            </a:xfrm>
            <a:custGeom>
              <a:rect b="b" l="l" r="r" t="t"/>
              <a:pathLst>
                <a:path extrusionOk="0" h="6458" w="1364">
                  <a:moveTo>
                    <a:pt x="308" y="0"/>
                  </a:moveTo>
                  <a:cubicBezTo>
                    <a:pt x="288" y="0"/>
                    <a:pt x="268" y="4"/>
                    <a:pt x="247" y="13"/>
                  </a:cubicBezTo>
                  <a:cubicBezTo>
                    <a:pt x="67" y="270"/>
                    <a:pt x="59" y="607"/>
                    <a:pt x="57" y="920"/>
                  </a:cubicBezTo>
                  <a:cubicBezTo>
                    <a:pt x="57" y="1022"/>
                    <a:pt x="57" y="1125"/>
                    <a:pt x="84" y="1222"/>
                  </a:cubicBezTo>
                  <a:cubicBezTo>
                    <a:pt x="108" y="1294"/>
                    <a:pt x="146" y="1363"/>
                    <a:pt x="181" y="1429"/>
                  </a:cubicBezTo>
                  <a:cubicBezTo>
                    <a:pt x="382" y="1832"/>
                    <a:pt x="449" y="2299"/>
                    <a:pt x="369" y="2743"/>
                  </a:cubicBezTo>
                  <a:cubicBezTo>
                    <a:pt x="331" y="2955"/>
                    <a:pt x="258" y="3163"/>
                    <a:pt x="228" y="3377"/>
                  </a:cubicBezTo>
                  <a:cubicBezTo>
                    <a:pt x="185" y="3677"/>
                    <a:pt x="221" y="3981"/>
                    <a:pt x="239" y="4283"/>
                  </a:cubicBezTo>
                  <a:cubicBezTo>
                    <a:pt x="269" y="4890"/>
                    <a:pt x="209" y="5500"/>
                    <a:pt x="61" y="6089"/>
                  </a:cubicBezTo>
                  <a:cubicBezTo>
                    <a:pt x="29" y="6214"/>
                    <a:pt x="1" y="6366"/>
                    <a:pt x="93" y="6454"/>
                  </a:cubicBezTo>
                  <a:cubicBezTo>
                    <a:pt x="107" y="6456"/>
                    <a:pt x="120" y="6457"/>
                    <a:pt x="134" y="6457"/>
                  </a:cubicBezTo>
                  <a:cubicBezTo>
                    <a:pt x="244" y="6457"/>
                    <a:pt x="349" y="6384"/>
                    <a:pt x="410" y="6289"/>
                  </a:cubicBezTo>
                  <a:cubicBezTo>
                    <a:pt x="476" y="6181"/>
                    <a:pt x="500" y="6055"/>
                    <a:pt x="524" y="5931"/>
                  </a:cubicBezTo>
                  <a:cubicBezTo>
                    <a:pt x="547" y="5920"/>
                    <a:pt x="570" y="5915"/>
                    <a:pt x="593" y="5915"/>
                  </a:cubicBezTo>
                  <a:cubicBezTo>
                    <a:pt x="713" y="5915"/>
                    <a:pt x="823" y="6052"/>
                    <a:pt x="888" y="6169"/>
                  </a:cubicBezTo>
                  <a:cubicBezTo>
                    <a:pt x="953" y="6285"/>
                    <a:pt x="1066" y="6416"/>
                    <a:pt x="1183" y="6416"/>
                  </a:cubicBezTo>
                  <a:cubicBezTo>
                    <a:pt x="1208" y="6416"/>
                    <a:pt x="1233" y="6409"/>
                    <a:pt x="1258" y="6396"/>
                  </a:cubicBezTo>
                  <a:cubicBezTo>
                    <a:pt x="1336" y="6353"/>
                    <a:pt x="1363" y="6248"/>
                    <a:pt x="1342" y="6162"/>
                  </a:cubicBezTo>
                  <a:cubicBezTo>
                    <a:pt x="1321" y="6076"/>
                    <a:pt x="1261" y="6004"/>
                    <a:pt x="1198" y="5941"/>
                  </a:cubicBezTo>
                  <a:cubicBezTo>
                    <a:pt x="1036" y="5772"/>
                    <a:pt x="839" y="5629"/>
                    <a:pt x="723" y="5425"/>
                  </a:cubicBezTo>
                  <a:cubicBezTo>
                    <a:pt x="528" y="5087"/>
                    <a:pt x="599" y="4665"/>
                    <a:pt x="674" y="4279"/>
                  </a:cubicBezTo>
                  <a:cubicBezTo>
                    <a:pt x="710" y="4090"/>
                    <a:pt x="749" y="3900"/>
                    <a:pt x="785" y="3709"/>
                  </a:cubicBezTo>
                  <a:cubicBezTo>
                    <a:pt x="794" y="3668"/>
                    <a:pt x="802" y="3623"/>
                    <a:pt x="830" y="3591"/>
                  </a:cubicBezTo>
                  <a:cubicBezTo>
                    <a:pt x="929" y="3473"/>
                    <a:pt x="1190" y="3578"/>
                    <a:pt x="1237" y="3430"/>
                  </a:cubicBezTo>
                  <a:cubicBezTo>
                    <a:pt x="1316" y="3326"/>
                    <a:pt x="1265" y="3171"/>
                    <a:pt x="1186" y="3064"/>
                  </a:cubicBezTo>
                  <a:cubicBezTo>
                    <a:pt x="1106" y="2959"/>
                    <a:pt x="1001" y="2865"/>
                    <a:pt x="967" y="2736"/>
                  </a:cubicBezTo>
                  <a:cubicBezTo>
                    <a:pt x="935" y="2616"/>
                    <a:pt x="971" y="2490"/>
                    <a:pt x="984" y="2366"/>
                  </a:cubicBezTo>
                  <a:cubicBezTo>
                    <a:pt x="1025" y="1946"/>
                    <a:pt x="779" y="1541"/>
                    <a:pt x="783" y="1117"/>
                  </a:cubicBezTo>
                  <a:cubicBezTo>
                    <a:pt x="783" y="1061"/>
                    <a:pt x="787" y="1001"/>
                    <a:pt x="759" y="952"/>
                  </a:cubicBezTo>
                  <a:cubicBezTo>
                    <a:pt x="729" y="900"/>
                    <a:pt x="671" y="872"/>
                    <a:pt x="629" y="832"/>
                  </a:cubicBezTo>
                  <a:cubicBezTo>
                    <a:pt x="504" y="710"/>
                    <a:pt x="545" y="508"/>
                    <a:pt x="543" y="335"/>
                  </a:cubicBezTo>
                  <a:cubicBezTo>
                    <a:pt x="543" y="184"/>
                    <a:pt x="439" y="0"/>
                    <a:pt x="3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50"/>
            <p:cNvSpPr/>
            <p:nvPr/>
          </p:nvSpPr>
          <p:spPr>
            <a:xfrm>
              <a:off x="7089454" y="2300017"/>
              <a:ext cx="40264" cy="185038"/>
            </a:xfrm>
            <a:custGeom>
              <a:rect b="b" l="l" r="r" t="t"/>
              <a:pathLst>
                <a:path extrusionOk="0" h="6512" w="1417">
                  <a:moveTo>
                    <a:pt x="332" y="54"/>
                  </a:moveTo>
                  <a:cubicBezTo>
                    <a:pt x="444" y="54"/>
                    <a:pt x="540" y="223"/>
                    <a:pt x="542" y="363"/>
                  </a:cubicBezTo>
                  <a:cubicBezTo>
                    <a:pt x="542" y="397"/>
                    <a:pt x="540" y="433"/>
                    <a:pt x="540" y="468"/>
                  </a:cubicBezTo>
                  <a:cubicBezTo>
                    <a:pt x="534" y="618"/>
                    <a:pt x="527" y="774"/>
                    <a:pt x="634" y="879"/>
                  </a:cubicBezTo>
                  <a:cubicBezTo>
                    <a:pt x="651" y="896"/>
                    <a:pt x="671" y="909"/>
                    <a:pt x="688" y="922"/>
                  </a:cubicBezTo>
                  <a:cubicBezTo>
                    <a:pt x="718" y="945"/>
                    <a:pt x="746" y="965"/>
                    <a:pt x="761" y="992"/>
                  </a:cubicBezTo>
                  <a:cubicBezTo>
                    <a:pt x="782" y="1029"/>
                    <a:pt x="782" y="1076"/>
                    <a:pt x="780" y="1127"/>
                  </a:cubicBezTo>
                  <a:lnTo>
                    <a:pt x="780" y="1145"/>
                  </a:lnTo>
                  <a:cubicBezTo>
                    <a:pt x="778" y="1346"/>
                    <a:pt x="834" y="1545"/>
                    <a:pt x="885" y="1736"/>
                  </a:cubicBezTo>
                  <a:cubicBezTo>
                    <a:pt x="943" y="1950"/>
                    <a:pt x="1003" y="2171"/>
                    <a:pt x="981" y="2392"/>
                  </a:cubicBezTo>
                  <a:cubicBezTo>
                    <a:pt x="979" y="2424"/>
                    <a:pt x="973" y="2456"/>
                    <a:pt x="969" y="2488"/>
                  </a:cubicBezTo>
                  <a:cubicBezTo>
                    <a:pt x="956" y="2582"/>
                    <a:pt x="941" y="2676"/>
                    <a:pt x="966" y="2771"/>
                  </a:cubicBezTo>
                  <a:cubicBezTo>
                    <a:pt x="992" y="2869"/>
                    <a:pt x="1058" y="2949"/>
                    <a:pt x="1121" y="3026"/>
                  </a:cubicBezTo>
                  <a:cubicBezTo>
                    <a:pt x="1144" y="3051"/>
                    <a:pt x="1168" y="3079"/>
                    <a:pt x="1189" y="3109"/>
                  </a:cubicBezTo>
                  <a:cubicBezTo>
                    <a:pt x="1258" y="3201"/>
                    <a:pt x="1313" y="3345"/>
                    <a:pt x="1241" y="3443"/>
                  </a:cubicBezTo>
                  <a:lnTo>
                    <a:pt x="1236" y="3452"/>
                  </a:lnTo>
                  <a:cubicBezTo>
                    <a:pt x="1219" y="3508"/>
                    <a:pt x="1157" y="3516"/>
                    <a:pt x="1058" y="3525"/>
                  </a:cubicBezTo>
                  <a:cubicBezTo>
                    <a:pt x="979" y="3531"/>
                    <a:pt x="887" y="3540"/>
                    <a:pt x="834" y="3602"/>
                  </a:cubicBezTo>
                  <a:cubicBezTo>
                    <a:pt x="801" y="3641"/>
                    <a:pt x="793" y="3690"/>
                    <a:pt x="784" y="3731"/>
                  </a:cubicBezTo>
                  <a:lnTo>
                    <a:pt x="671" y="4303"/>
                  </a:lnTo>
                  <a:cubicBezTo>
                    <a:pt x="589" y="4725"/>
                    <a:pt x="531" y="5130"/>
                    <a:pt x="724" y="5466"/>
                  </a:cubicBezTo>
                  <a:cubicBezTo>
                    <a:pt x="810" y="5614"/>
                    <a:pt x="934" y="5732"/>
                    <a:pt x="1056" y="5845"/>
                  </a:cubicBezTo>
                  <a:cubicBezTo>
                    <a:pt x="1106" y="5890"/>
                    <a:pt x="1157" y="5939"/>
                    <a:pt x="1204" y="5987"/>
                  </a:cubicBezTo>
                  <a:cubicBezTo>
                    <a:pt x="1260" y="6044"/>
                    <a:pt x="1320" y="6115"/>
                    <a:pt x="1341" y="6197"/>
                  </a:cubicBezTo>
                  <a:cubicBezTo>
                    <a:pt x="1358" y="6267"/>
                    <a:pt x="1339" y="6362"/>
                    <a:pt x="1271" y="6400"/>
                  </a:cubicBezTo>
                  <a:cubicBezTo>
                    <a:pt x="1249" y="6411"/>
                    <a:pt x="1228" y="6415"/>
                    <a:pt x="1206" y="6415"/>
                  </a:cubicBezTo>
                  <a:cubicBezTo>
                    <a:pt x="1101" y="6415"/>
                    <a:pt x="996" y="6291"/>
                    <a:pt x="936" y="6184"/>
                  </a:cubicBezTo>
                  <a:cubicBezTo>
                    <a:pt x="891" y="6104"/>
                    <a:pt x="771" y="5916"/>
                    <a:pt x="617" y="5916"/>
                  </a:cubicBezTo>
                  <a:cubicBezTo>
                    <a:pt x="589" y="5916"/>
                    <a:pt x="564" y="5922"/>
                    <a:pt x="536" y="5933"/>
                  </a:cubicBezTo>
                  <a:lnTo>
                    <a:pt x="525" y="5939"/>
                  </a:lnTo>
                  <a:lnTo>
                    <a:pt x="521" y="5952"/>
                  </a:lnTo>
                  <a:cubicBezTo>
                    <a:pt x="499" y="6074"/>
                    <a:pt x="478" y="6199"/>
                    <a:pt x="411" y="6302"/>
                  </a:cubicBezTo>
                  <a:cubicBezTo>
                    <a:pt x="351" y="6398"/>
                    <a:pt x="252" y="6460"/>
                    <a:pt x="157" y="6460"/>
                  </a:cubicBezTo>
                  <a:cubicBezTo>
                    <a:pt x="148" y="6460"/>
                    <a:pt x="140" y="6459"/>
                    <a:pt x="131" y="6458"/>
                  </a:cubicBezTo>
                  <a:cubicBezTo>
                    <a:pt x="58" y="6381"/>
                    <a:pt x="79" y="6252"/>
                    <a:pt x="112" y="6124"/>
                  </a:cubicBezTo>
                  <a:cubicBezTo>
                    <a:pt x="261" y="5530"/>
                    <a:pt x="321" y="4920"/>
                    <a:pt x="289" y="4311"/>
                  </a:cubicBezTo>
                  <a:cubicBezTo>
                    <a:pt x="287" y="4245"/>
                    <a:pt x="283" y="4178"/>
                    <a:pt x="276" y="4112"/>
                  </a:cubicBezTo>
                  <a:cubicBezTo>
                    <a:pt x="261" y="3881"/>
                    <a:pt x="246" y="3641"/>
                    <a:pt x="279" y="3409"/>
                  </a:cubicBezTo>
                  <a:cubicBezTo>
                    <a:pt x="296" y="3291"/>
                    <a:pt x="326" y="3174"/>
                    <a:pt x="356" y="3060"/>
                  </a:cubicBezTo>
                  <a:cubicBezTo>
                    <a:pt x="379" y="2968"/>
                    <a:pt x="403" y="2871"/>
                    <a:pt x="420" y="2775"/>
                  </a:cubicBezTo>
                  <a:cubicBezTo>
                    <a:pt x="501" y="2325"/>
                    <a:pt x="433" y="1854"/>
                    <a:pt x="229" y="1447"/>
                  </a:cubicBezTo>
                  <a:lnTo>
                    <a:pt x="208" y="1408"/>
                  </a:lnTo>
                  <a:cubicBezTo>
                    <a:pt x="180" y="1352"/>
                    <a:pt x="152" y="1299"/>
                    <a:pt x="135" y="1243"/>
                  </a:cubicBezTo>
                  <a:cubicBezTo>
                    <a:pt x="107" y="1149"/>
                    <a:pt x="109" y="1046"/>
                    <a:pt x="109" y="948"/>
                  </a:cubicBezTo>
                  <a:cubicBezTo>
                    <a:pt x="112" y="669"/>
                    <a:pt x="114" y="322"/>
                    <a:pt x="289" y="63"/>
                  </a:cubicBezTo>
                  <a:cubicBezTo>
                    <a:pt x="302" y="56"/>
                    <a:pt x="317" y="54"/>
                    <a:pt x="332" y="54"/>
                  </a:cubicBezTo>
                  <a:close/>
                  <a:moveTo>
                    <a:pt x="332" y="1"/>
                  </a:moveTo>
                  <a:cubicBezTo>
                    <a:pt x="309" y="1"/>
                    <a:pt x="283" y="7"/>
                    <a:pt x="261" y="16"/>
                  </a:cubicBezTo>
                  <a:lnTo>
                    <a:pt x="253" y="20"/>
                  </a:lnTo>
                  <a:lnTo>
                    <a:pt x="249" y="26"/>
                  </a:lnTo>
                  <a:cubicBezTo>
                    <a:pt x="60" y="300"/>
                    <a:pt x="58" y="658"/>
                    <a:pt x="56" y="948"/>
                  </a:cubicBezTo>
                  <a:cubicBezTo>
                    <a:pt x="54" y="1050"/>
                    <a:pt x="54" y="1157"/>
                    <a:pt x="86" y="1258"/>
                  </a:cubicBezTo>
                  <a:cubicBezTo>
                    <a:pt x="103" y="1320"/>
                    <a:pt x="133" y="1376"/>
                    <a:pt x="161" y="1432"/>
                  </a:cubicBezTo>
                  <a:lnTo>
                    <a:pt x="182" y="1470"/>
                  </a:lnTo>
                  <a:cubicBezTo>
                    <a:pt x="381" y="1869"/>
                    <a:pt x="448" y="2327"/>
                    <a:pt x="369" y="2766"/>
                  </a:cubicBezTo>
                  <a:cubicBezTo>
                    <a:pt x="351" y="2861"/>
                    <a:pt x="326" y="2955"/>
                    <a:pt x="302" y="3047"/>
                  </a:cubicBezTo>
                  <a:cubicBezTo>
                    <a:pt x="274" y="3163"/>
                    <a:pt x="244" y="3281"/>
                    <a:pt x="227" y="3401"/>
                  </a:cubicBezTo>
                  <a:cubicBezTo>
                    <a:pt x="193" y="3638"/>
                    <a:pt x="208" y="3881"/>
                    <a:pt x="225" y="4116"/>
                  </a:cubicBezTo>
                  <a:cubicBezTo>
                    <a:pt x="229" y="4183"/>
                    <a:pt x="234" y="4247"/>
                    <a:pt x="236" y="4313"/>
                  </a:cubicBezTo>
                  <a:cubicBezTo>
                    <a:pt x="268" y="4918"/>
                    <a:pt x="208" y="5522"/>
                    <a:pt x="60" y="6111"/>
                  </a:cubicBezTo>
                  <a:cubicBezTo>
                    <a:pt x="22" y="6259"/>
                    <a:pt x="0" y="6407"/>
                    <a:pt x="101" y="6501"/>
                  </a:cubicBezTo>
                  <a:lnTo>
                    <a:pt x="105" y="6507"/>
                  </a:lnTo>
                  <a:lnTo>
                    <a:pt x="114" y="6509"/>
                  </a:lnTo>
                  <a:cubicBezTo>
                    <a:pt x="129" y="6512"/>
                    <a:pt x="144" y="6512"/>
                    <a:pt x="159" y="6512"/>
                  </a:cubicBezTo>
                  <a:cubicBezTo>
                    <a:pt x="270" y="6512"/>
                    <a:pt x="388" y="6441"/>
                    <a:pt x="456" y="6332"/>
                  </a:cubicBezTo>
                  <a:cubicBezTo>
                    <a:pt x="525" y="6224"/>
                    <a:pt x="551" y="6094"/>
                    <a:pt x="572" y="5978"/>
                  </a:cubicBezTo>
                  <a:cubicBezTo>
                    <a:pt x="587" y="5972"/>
                    <a:pt x="602" y="5969"/>
                    <a:pt x="617" y="5969"/>
                  </a:cubicBezTo>
                  <a:cubicBezTo>
                    <a:pt x="746" y="5969"/>
                    <a:pt x="859" y="6154"/>
                    <a:pt x="889" y="6209"/>
                  </a:cubicBezTo>
                  <a:cubicBezTo>
                    <a:pt x="960" y="6336"/>
                    <a:pt x="1080" y="6469"/>
                    <a:pt x="1206" y="6469"/>
                  </a:cubicBezTo>
                  <a:cubicBezTo>
                    <a:pt x="1236" y="6469"/>
                    <a:pt x="1266" y="6462"/>
                    <a:pt x="1296" y="6447"/>
                  </a:cubicBezTo>
                  <a:cubicBezTo>
                    <a:pt x="1388" y="6396"/>
                    <a:pt x="1416" y="6276"/>
                    <a:pt x="1393" y="6184"/>
                  </a:cubicBezTo>
                  <a:cubicBezTo>
                    <a:pt x="1369" y="6089"/>
                    <a:pt x="1305" y="6012"/>
                    <a:pt x="1243" y="5950"/>
                  </a:cubicBezTo>
                  <a:cubicBezTo>
                    <a:pt x="1196" y="5901"/>
                    <a:pt x="1142" y="5852"/>
                    <a:pt x="1093" y="5804"/>
                  </a:cubicBezTo>
                  <a:cubicBezTo>
                    <a:pt x="975" y="5695"/>
                    <a:pt x="851" y="5580"/>
                    <a:pt x="771" y="5440"/>
                  </a:cubicBezTo>
                  <a:cubicBezTo>
                    <a:pt x="587" y="5119"/>
                    <a:pt x="645" y="4723"/>
                    <a:pt x="724" y="4313"/>
                  </a:cubicBezTo>
                  <a:lnTo>
                    <a:pt x="836" y="3741"/>
                  </a:lnTo>
                  <a:cubicBezTo>
                    <a:pt x="844" y="3705"/>
                    <a:pt x="851" y="3664"/>
                    <a:pt x="874" y="3636"/>
                  </a:cubicBezTo>
                  <a:cubicBezTo>
                    <a:pt x="915" y="3591"/>
                    <a:pt x="990" y="3585"/>
                    <a:pt x="1063" y="3578"/>
                  </a:cubicBezTo>
                  <a:cubicBezTo>
                    <a:pt x="1153" y="3572"/>
                    <a:pt x="1253" y="3563"/>
                    <a:pt x="1286" y="3471"/>
                  </a:cubicBezTo>
                  <a:cubicBezTo>
                    <a:pt x="1373" y="3351"/>
                    <a:pt x="1311" y="3184"/>
                    <a:pt x="1232" y="3077"/>
                  </a:cubicBezTo>
                  <a:cubicBezTo>
                    <a:pt x="1211" y="3047"/>
                    <a:pt x="1187" y="3019"/>
                    <a:pt x="1161" y="2991"/>
                  </a:cubicBezTo>
                  <a:cubicBezTo>
                    <a:pt x="1099" y="2916"/>
                    <a:pt x="1041" y="2846"/>
                    <a:pt x="1018" y="2758"/>
                  </a:cubicBezTo>
                  <a:cubicBezTo>
                    <a:pt x="994" y="2674"/>
                    <a:pt x="1007" y="2589"/>
                    <a:pt x="1022" y="2497"/>
                  </a:cubicBezTo>
                  <a:cubicBezTo>
                    <a:pt x="1026" y="2462"/>
                    <a:pt x="1031" y="2430"/>
                    <a:pt x="1035" y="2398"/>
                  </a:cubicBezTo>
                  <a:cubicBezTo>
                    <a:pt x="1058" y="2167"/>
                    <a:pt x="996" y="1942"/>
                    <a:pt x="936" y="1721"/>
                  </a:cubicBezTo>
                  <a:cubicBezTo>
                    <a:pt x="885" y="1535"/>
                    <a:pt x="831" y="1340"/>
                    <a:pt x="834" y="1145"/>
                  </a:cubicBezTo>
                  <a:lnTo>
                    <a:pt x="834" y="1127"/>
                  </a:lnTo>
                  <a:cubicBezTo>
                    <a:pt x="836" y="1076"/>
                    <a:pt x="836" y="1016"/>
                    <a:pt x="808" y="965"/>
                  </a:cubicBezTo>
                  <a:cubicBezTo>
                    <a:pt x="786" y="928"/>
                    <a:pt x="752" y="905"/>
                    <a:pt x="720" y="879"/>
                  </a:cubicBezTo>
                  <a:cubicBezTo>
                    <a:pt x="703" y="868"/>
                    <a:pt x="688" y="855"/>
                    <a:pt x="673" y="840"/>
                  </a:cubicBezTo>
                  <a:cubicBezTo>
                    <a:pt x="581" y="753"/>
                    <a:pt x="587" y="609"/>
                    <a:pt x="591" y="470"/>
                  </a:cubicBezTo>
                  <a:cubicBezTo>
                    <a:pt x="594" y="433"/>
                    <a:pt x="596" y="397"/>
                    <a:pt x="596" y="363"/>
                  </a:cubicBezTo>
                  <a:cubicBezTo>
                    <a:pt x="594" y="195"/>
                    <a:pt x="478" y="1"/>
                    <a:pt x="3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50"/>
            <p:cNvSpPr/>
            <p:nvPr/>
          </p:nvSpPr>
          <p:spPr>
            <a:xfrm>
              <a:off x="4758527" y="2213442"/>
              <a:ext cx="42622" cy="44299"/>
            </a:xfrm>
            <a:custGeom>
              <a:rect b="b" l="l" r="r" t="t"/>
              <a:pathLst>
                <a:path extrusionOk="0" h="1559" w="1500">
                  <a:moveTo>
                    <a:pt x="206" y="1"/>
                  </a:moveTo>
                  <a:cubicBezTo>
                    <a:pt x="152" y="106"/>
                    <a:pt x="75" y="196"/>
                    <a:pt x="0" y="286"/>
                  </a:cubicBezTo>
                  <a:cubicBezTo>
                    <a:pt x="95" y="365"/>
                    <a:pt x="214" y="417"/>
                    <a:pt x="339" y="427"/>
                  </a:cubicBezTo>
                  <a:cubicBezTo>
                    <a:pt x="359" y="539"/>
                    <a:pt x="218" y="587"/>
                    <a:pt x="94" y="587"/>
                  </a:cubicBezTo>
                  <a:cubicBezTo>
                    <a:pt x="75" y="587"/>
                    <a:pt x="56" y="586"/>
                    <a:pt x="39" y="584"/>
                  </a:cubicBezTo>
                  <a:lnTo>
                    <a:pt x="39" y="584"/>
                  </a:lnTo>
                  <a:cubicBezTo>
                    <a:pt x="47" y="704"/>
                    <a:pt x="58" y="826"/>
                    <a:pt x="67" y="946"/>
                  </a:cubicBezTo>
                  <a:cubicBezTo>
                    <a:pt x="71" y="999"/>
                    <a:pt x="62" y="1070"/>
                    <a:pt x="13" y="1087"/>
                  </a:cubicBezTo>
                  <a:cubicBezTo>
                    <a:pt x="35" y="1115"/>
                    <a:pt x="54" y="1143"/>
                    <a:pt x="77" y="1166"/>
                  </a:cubicBezTo>
                  <a:cubicBezTo>
                    <a:pt x="103" y="1196"/>
                    <a:pt x="131" y="1224"/>
                    <a:pt x="165" y="1244"/>
                  </a:cubicBezTo>
                  <a:cubicBezTo>
                    <a:pt x="214" y="1269"/>
                    <a:pt x="272" y="1271"/>
                    <a:pt x="330" y="1271"/>
                  </a:cubicBezTo>
                  <a:cubicBezTo>
                    <a:pt x="465" y="1276"/>
                    <a:pt x="602" y="1278"/>
                    <a:pt x="739" y="1282"/>
                  </a:cubicBezTo>
                  <a:cubicBezTo>
                    <a:pt x="939" y="1286"/>
                    <a:pt x="1151" y="1297"/>
                    <a:pt x="1309" y="1417"/>
                  </a:cubicBezTo>
                  <a:cubicBezTo>
                    <a:pt x="1371" y="1466"/>
                    <a:pt x="1425" y="1531"/>
                    <a:pt x="1500" y="1559"/>
                  </a:cubicBezTo>
                  <a:cubicBezTo>
                    <a:pt x="1487" y="1505"/>
                    <a:pt x="1476" y="1449"/>
                    <a:pt x="1474" y="1394"/>
                  </a:cubicBezTo>
                  <a:cubicBezTo>
                    <a:pt x="1472" y="1321"/>
                    <a:pt x="1476" y="1246"/>
                    <a:pt x="1468" y="1173"/>
                  </a:cubicBezTo>
                  <a:cubicBezTo>
                    <a:pt x="1461" y="1106"/>
                    <a:pt x="1440" y="1040"/>
                    <a:pt x="1421" y="976"/>
                  </a:cubicBezTo>
                  <a:cubicBezTo>
                    <a:pt x="1376" y="830"/>
                    <a:pt x="1322" y="676"/>
                    <a:pt x="1200" y="586"/>
                  </a:cubicBezTo>
                  <a:cubicBezTo>
                    <a:pt x="1001" y="436"/>
                    <a:pt x="675" y="513"/>
                    <a:pt x="510" y="327"/>
                  </a:cubicBezTo>
                  <a:cubicBezTo>
                    <a:pt x="452" y="260"/>
                    <a:pt x="427" y="170"/>
                    <a:pt x="369" y="102"/>
                  </a:cubicBezTo>
                  <a:cubicBezTo>
                    <a:pt x="324" y="52"/>
                    <a:pt x="268" y="20"/>
                    <a:pt x="20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50"/>
            <p:cNvSpPr/>
            <p:nvPr/>
          </p:nvSpPr>
          <p:spPr>
            <a:xfrm>
              <a:off x="4757419" y="2212590"/>
              <a:ext cx="44782" cy="46373"/>
            </a:xfrm>
            <a:custGeom>
              <a:rect b="b" l="l" r="r" t="t"/>
              <a:pathLst>
                <a:path extrusionOk="0" h="1632" w="1576">
                  <a:moveTo>
                    <a:pt x="258" y="65"/>
                  </a:moveTo>
                  <a:cubicBezTo>
                    <a:pt x="311" y="84"/>
                    <a:pt x="354" y="112"/>
                    <a:pt x="386" y="151"/>
                  </a:cubicBezTo>
                  <a:cubicBezTo>
                    <a:pt x="414" y="181"/>
                    <a:pt x="433" y="217"/>
                    <a:pt x="455" y="256"/>
                  </a:cubicBezTo>
                  <a:cubicBezTo>
                    <a:pt x="476" y="297"/>
                    <a:pt x="498" y="337"/>
                    <a:pt x="530" y="374"/>
                  </a:cubicBezTo>
                  <a:cubicBezTo>
                    <a:pt x="626" y="483"/>
                    <a:pt x="770" y="507"/>
                    <a:pt x="909" y="532"/>
                  </a:cubicBezTo>
                  <a:cubicBezTo>
                    <a:pt x="1021" y="552"/>
                    <a:pt x="1136" y="573"/>
                    <a:pt x="1224" y="637"/>
                  </a:cubicBezTo>
                  <a:cubicBezTo>
                    <a:pt x="1335" y="719"/>
                    <a:pt x="1385" y="856"/>
                    <a:pt x="1434" y="1014"/>
                  </a:cubicBezTo>
                  <a:cubicBezTo>
                    <a:pt x="1453" y="1076"/>
                    <a:pt x="1473" y="1141"/>
                    <a:pt x="1481" y="1207"/>
                  </a:cubicBezTo>
                  <a:cubicBezTo>
                    <a:pt x="1485" y="1250"/>
                    <a:pt x="1485" y="1295"/>
                    <a:pt x="1485" y="1340"/>
                  </a:cubicBezTo>
                  <a:cubicBezTo>
                    <a:pt x="1485" y="1370"/>
                    <a:pt x="1485" y="1398"/>
                    <a:pt x="1488" y="1426"/>
                  </a:cubicBezTo>
                  <a:cubicBezTo>
                    <a:pt x="1488" y="1462"/>
                    <a:pt x="1494" y="1499"/>
                    <a:pt x="1500" y="1539"/>
                  </a:cubicBezTo>
                  <a:cubicBezTo>
                    <a:pt x="1475" y="1522"/>
                    <a:pt x="1449" y="1501"/>
                    <a:pt x="1423" y="1477"/>
                  </a:cubicBezTo>
                  <a:cubicBezTo>
                    <a:pt x="1404" y="1460"/>
                    <a:pt x="1385" y="1443"/>
                    <a:pt x="1363" y="1426"/>
                  </a:cubicBezTo>
                  <a:cubicBezTo>
                    <a:pt x="1207" y="1306"/>
                    <a:pt x="1006" y="1291"/>
                    <a:pt x="781" y="1284"/>
                  </a:cubicBezTo>
                  <a:lnTo>
                    <a:pt x="369" y="1276"/>
                  </a:lnTo>
                  <a:cubicBezTo>
                    <a:pt x="318" y="1274"/>
                    <a:pt x="262" y="1274"/>
                    <a:pt x="217" y="1250"/>
                  </a:cubicBezTo>
                  <a:cubicBezTo>
                    <a:pt x="185" y="1233"/>
                    <a:pt x="157" y="1205"/>
                    <a:pt x="136" y="1179"/>
                  </a:cubicBezTo>
                  <a:cubicBezTo>
                    <a:pt x="121" y="1162"/>
                    <a:pt x="108" y="1145"/>
                    <a:pt x="93" y="1126"/>
                  </a:cubicBezTo>
                  <a:cubicBezTo>
                    <a:pt x="123" y="1096"/>
                    <a:pt x="138" y="1042"/>
                    <a:pt x="134" y="974"/>
                  </a:cubicBezTo>
                  <a:lnTo>
                    <a:pt x="106" y="644"/>
                  </a:lnTo>
                  <a:lnTo>
                    <a:pt x="106" y="644"/>
                  </a:lnTo>
                  <a:cubicBezTo>
                    <a:pt x="114" y="644"/>
                    <a:pt x="122" y="644"/>
                    <a:pt x="130" y="644"/>
                  </a:cubicBezTo>
                  <a:cubicBezTo>
                    <a:pt x="218" y="644"/>
                    <a:pt x="325" y="623"/>
                    <a:pt x="376" y="560"/>
                  </a:cubicBezTo>
                  <a:cubicBezTo>
                    <a:pt x="401" y="528"/>
                    <a:pt x="412" y="492"/>
                    <a:pt x="403" y="451"/>
                  </a:cubicBezTo>
                  <a:lnTo>
                    <a:pt x="399" y="432"/>
                  </a:lnTo>
                  <a:lnTo>
                    <a:pt x="380" y="429"/>
                  </a:lnTo>
                  <a:cubicBezTo>
                    <a:pt x="271" y="421"/>
                    <a:pt x="164" y="378"/>
                    <a:pt x="76" y="312"/>
                  </a:cubicBezTo>
                  <a:cubicBezTo>
                    <a:pt x="144" y="232"/>
                    <a:pt x="209" y="153"/>
                    <a:pt x="258" y="65"/>
                  </a:cubicBezTo>
                  <a:close/>
                  <a:moveTo>
                    <a:pt x="232" y="1"/>
                  </a:moveTo>
                  <a:lnTo>
                    <a:pt x="221" y="20"/>
                  </a:lnTo>
                  <a:cubicBezTo>
                    <a:pt x="170" y="119"/>
                    <a:pt x="95" y="209"/>
                    <a:pt x="18" y="299"/>
                  </a:cubicBezTo>
                  <a:lnTo>
                    <a:pt x="1" y="318"/>
                  </a:lnTo>
                  <a:lnTo>
                    <a:pt x="22" y="335"/>
                  </a:lnTo>
                  <a:cubicBezTo>
                    <a:pt x="114" y="414"/>
                    <a:pt x="232" y="466"/>
                    <a:pt x="352" y="481"/>
                  </a:cubicBezTo>
                  <a:cubicBezTo>
                    <a:pt x="352" y="498"/>
                    <a:pt x="346" y="513"/>
                    <a:pt x="335" y="526"/>
                  </a:cubicBezTo>
                  <a:cubicBezTo>
                    <a:pt x="303" y="564"/>
                    <a:pt x="224" y="590"/>
                    <a:pt x="131" y="590"/>
                  </a:cubicBezTo>
                  <a:cubicBezTo>
                    <a:pt x="114" y="590"/>
                    <a:pt x="97" y="590"/>
                    <a:pt x="80" y="588"/>
                  </a:cubicBezTo>
                  <a:lnTo>
                    <a:pt x="48" y="584"/>
                  </a:lnTo>
                  <a:lnTo>
                    <a:pt x="80" y="978"/>
                  </a:lnTo>
                  <a:cubicBezTo>
                    <a:pt x="84" y="1023"/>
                    <a:pt x="76" y="1081"/>
                    <a:pt x="44" y="1094"/>
                  </a:cubicBezTo>
                  <a:lnTo>
                    <a:pt x="9" y="1106"/>
                  </a:lnTo>
                  <a:lnTo>
                    <a:pt x="50" y="1160"/>
                  </a:lnTo>
                  <a:cubicBezTo>
                    <a:pt x="65" y="1177"/>
                    <a:pt x="80" y="1196"/>
                    <a:pt x="95" y="1216"/>
                  </a:cubicBezTo>
                  <a:cubicBezTo>
                    <a:pt x="121" y="1244"/>
                    <a:pt x="153" y="1276"/>
                    <a:pt x="191" y="1297"/>
                  </a:cubicBezTo>
                  <a:cubicBezTo>
                    <a:pt x="247" y="1325"/>
                    <a:pt x="311" y="1327"/>
                    <a:pt x="367" y="1329"/>
                  </a:cubicBezTo>
                  <a:lnTo>
                    <a:pt x="778" y="1338"/>
                  </a:lnTo>
                  <a:cubicBezTo>
                    <a:pt x="995" y="1344"/>
                    <a:pt x="1188" y="1357"/>
                    <a:pt x="1331" y="1469"/>
                  </a:cubicBezTo>
                  <a:cubicBezTo>
                    <a:pt x="1350" y="1484"/>
                    <a:pt x="1370" y="1501"/>
                    <a:pt x="1387" y="1516"/>
                  </a:cubicBezTo>
                  <a:cubicBezTo>
                    <a:pt x="1430" y="1554"/>
                    <a:pt x="1473" y="1593"/>
                    <a:pt x="1528" y="1614"/>
                  </a:cubicBezTo>
                  <a:lnTo>
                    <a:pt x="1575" y="1631"/>
                  </a:lnTo>
                  <a:lnTo>
                    <a:pt x="1575" y="1631"/>
                  </a:lnTo>
                  <a:lnTo>
                    <a:pt x="1565" y="1584"/>
                  </a:lnTo>
                  <a:cubicBezTo>
                    <a:pt x="1550" y="1522"/>
                    <a:pt x="1543" y="1471"/>
                    <a:pt x="1541" y="1424"/>
                  </a:cubicBezTo>
                  <a:cubicBezTo>
                    <a:pt x="1539" y="1396"/>
                    <a:pt x="1539" y="1368"/>
                    <a:pt x="1539" y="1340"/>
                  </a:cubicBezTo>
                  <a:cubicBezTo>
                    <a:pt x="1539" y="1295"/>
                    <a:pt x="1539" y="1248"/>
                    <a:pt x="1535" y="1201"/>
                  </a:cubicBezTo>
                  <a:cubicBezTo>
                    <a:pt x="1526" y="1130"/>
                    <a:pt x="1505" y="1064"/>
                    <a:pt x="1485" y="997"/>
                  </a:cubicBezTo>
                  <a:cubicBezTo>
                    <a:pt x="1445" y="869"/>
                    <a:pt x="1389" y="693"/>
                    <a:pt x="1256" y="594"/>
                  </a:cubicBezTo>
                  <a:cubicBezTo>
                    <a:pt x="1158" y="522"/>
                    <a:pt x="1036" y="500"/>
                    <a:pt x="918" y="479"/>
                  </a:cubicBezTo>
                  <a:cubicBezTo>
                    <a:pt x="783" y="455"/>
                    <a:pt x="654" y="434"/>
                    <a:pt x="571" y="337"/>
                  </a:cubicBezTo>
                  <a:cubicBezTo>
                    <a:pt x="543" y="307"/>
                    <a:pt x="523" y="269"/>
                    <a:pt x="502" y="230"/>
                  </a:cubicBezTo>
                  <a:cubicBezTo>
                    <a:pt x="481" y="192"/>
                    <a:pt x="457" y="151"/>
                    <a:pt x="427" y="114"/>
                  </a:cubicBezTo>
                  <a:cubicBezTo>
                    <a:pt x="382" y="65"/>
                    <a:pt x="326" y="29"/>
                    <a:pt x="253" y="7"/>
                  </a:cubicBezTo>
                  <a:lnTo>
                    <a:pt x="23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50"/>
            <p:cNvSpPr/>
            <p:nvPr/>
          </p:nvSpPr>
          <p:spPr>
            <a:xfrm>
              <a:off x="4883632" y="1420516"/>
              <a:ext cx="3148979" cy="1184422"/>
            </a:xfrm>
            <a:custGeom>
              <a:rect b="b" l="l" r="r" t="t"/>
              <a:pathLst>
                <a:path extrusionOk="0" h="41683" w="110821">
                  <a:moveTo>
                    <a:pt x="55506" y="27890"/>
                  </a:moveTo>
                  <a:cubicBezTo>
                    <a:pt x="55520" y="27890"/>
                    <a:pt x="55534" y="27891"/>
                    <a:pt x="55548" y="27893"/>
                  </a:cubicBezTo>
                  <a:cubicBezTo>
                    <a:pt x="55788" y="27925"/>
                    <a:pt x="55893" y="28219"/>
                    <a:pt x="55885" y="28461"/>
                  </a:cubicBezTo>
                  <a:cubicBezTo>
                    <a:pt x="55859" y="29292"/>
                    <a:pt x="55143" y="29950"/>
                    <a:pt x="55000" y="30768"/>
                  </a:cubicBezTo>
                  <a:cubicBezTo>
                    <a:pt x="54773" y="30768"/>
                    <a:pt x="54546" y="30790"/>
                    <a:pt x="54325" y="30832"/>
                  </a:cubicBezTo>
                  <a:cubicBezTo>
                    <a:pt x="54357" y="30922"/>
                    <a:pt x="54295" y="31025"/>
                    <a:pt x="54214" y="31077"/>
                  </a:cubicBezTo>
                  <a:cubicBezTo>
                    <a:pt x="54132" y="31130"/>
                    <a:pt x="54036" y="31149"/>
                    <a:pt x="53946" y="31188"/>
                  </a:cubicBezTo>
                  <a:cubicBezTo>
                    <a:pt x="53639" y="31317"/>
                    <a:pt x="53464" y="31638"/>
                    <a:pt x="53213" y="31857"/>
                  </a:cubicBezTo>
                  <a:cubicBezTo>
                    <a:pt x="52875" y="32152"/>
                    <a:pt x="52412" y="32249"/>
                    <a:pt x="51973" y="32336"/>
                  </a:cubicBezTo>
                  <a:cubicBezTo>
                    <a:pt x="51935" y="32343"/>
                    <a:pt x="51897" y="32351"/>
                    <a:pt x="51859" y="32351"/>
                  </a:cubicBezTo>
                  <a:cubicBezTo>
                    <a:pt x="51836" y="32351"/>
                    <a:pt x="51813" y="32348"/>
                    <a:pt x="51790" y="32341"/>
                  </a:cubicBezTo>
                  <a:cubicBezTo>
                    <a:pt x="51651" y="32296"/>
                    <a:pt x="51623" y="32092"/>
                    <a:pt x="51707" y="31972"/>
                  </a:cubicBezTo>
                  <a:cubicBezTo>
                    <a:pt x="51793" y="31854"/>
                    <a:pt x="51945" y="31805"/>
                    <a:pt x="52088" y="31779"/>
                  </a:cubicBezTo>
                  <a:cubicBezTo>
                    <a:pt x="52234" y="31756"/>
                    <a:pt x="52384" y="31747"/>
                    <a:pt x="52515" y="31681"/>
                  </a:cubicBezTo>
                  <a:cubicBezTo>
                    <a:pt x="52729" y="31572"/>
                    <a:pt x="52845" y="31299"/>
                    <a:pt x="52772" y="31068"/>
                  </a:cubicBezTo>
                  <a:cubicBezTo>
                    <a:pt x="53453" y="30811"/>
                    <a:pt x="54023" y="30271"/>
                    <a:pt x="54316" y="29605"/>
                  </a:cubicBezTo>
                  <a:cubicBezTo>
                    <a:pt x="54366" y="29496"/>
                    <a:pt x="54411" y="29376"/>
                    <a:pt x="54509" y="29303"/>
                  </a:cubicBezTo>
                  <a:cubicBezTo>
                    <a:pt x="54584" y="29247"/>
                    <a:pt x="54681" y="29226"/>
                    <a:pt x="54760" y="29176"/>
                  </a:cubicBezTo>
                  <a:cubicBezTo>
                    <a:pt x="54993" y="29035"/>
                    <a:pt x="55015" y="28714"/>
                    <a:pt x="55060" y="28444"/>
                  </a:cubicBezTo>
                  <a:cubicBezTo>
                    <a:pt x="55100" y="28190"/>
                    <a:pt x="55258" y="27890"/>
                    <a:pt x="55506" y="27890"/>
                  </a:cubicBezTo>
                  <a:close/>
                  <a:moveTo>
                    <a:pt x="51885" y="0"/>
                  </a:moveTo>
                  <a:cubicBezTo>
                    <a:pt x="51815" y="0"/>
                    <a:pt x="51743" y="15"/>
                    <a:pt x="51673" y="28"/>
                  </a:cubicBezTo>
                  <a:cubicBezTo>
                    <a:pt x="51409" y="79"/>
                    <a:pt x="51146" y="133"/>
                    <a:pt x="50882" y="184"/>
                  </a:cubicBezTo>
                  <a:cubicBezTo>
                    <a:pt x="50837" y="195"/>
                    <a:pt x="50788" y="206"/>
                    <a:pt x="50756" y="240"/>
                  </a:cubicBezTo>
                  <a:cubicBezTo>
                    <a:pt x="50726" y="274"/>
                    <a:pt x="50719" y="324"/>
                    <a:pt x="50702" y="366"/>
                  </a:cubicBezTo>
                  <a:cubicBezTo>
                    <a:pt x="50633" y="557"/>
                    <a:pt x="50396" y="611"/>
                    <a:pt x="50196" y="636"/>
                  </a:cubicBezTo>
                  <a:cubicBezTo>
                    <a:pt x="50269" y="737"/>
                    <a:pt x="50214" y="883"/>
                    <a:pt x="50128" y="973"/>
                  </a:cubicBezTo>
                  <a:cubicBezTo>
                    <a:pt x="50042" y="1061"/>
                    <a:pt x="49929" y="1123"/>
                    <a:pt x="49851" y="1221"/>
                  </a:cubicBezTo>
                  <a:cubicBezTo>
                    <a:pt x="49689" y="1431"/>
                    <a:pt x="49744" y="1731"/>
                    <a:pt x="49809" y="1990"/>
                  </a:cubicBezTo>
                  <a:cubicBezTo>
                    <a:pt x="49799" y="1990"/>
                    <a:pt x="49789" y="1990"/>
                    <a:pt x="49779" y="1990"/>
                  </a:cubicBezTo>
                  <a:cubicBezTo>
                    <a:pt x="49551" y="1990"/>
                    <a:pt x="49342" y="2014"/>
                    <a:pt x="49114" y="2057"/>
                  </a:cubicBezTo>
                  <a:cubicBezTo>
                    <a:pt x="48975" y="2083"/>
                    <a:pt x="48834" y="2110"/>
                    <a:pt x="48695" y="2136"/>
                  </a:cubicBezTo>
                  <a:cubicBezTo>
                    <a:pt x="48724" y="2133"/>
                    <a:pt x="48753" y="2131"/>
                    <a:pt x="48783" y="2131"/>
                  </a:cubicBezTo>
                  <a:cubicBezTo>
                    <a:pt x="49207" y="2131"/>
                    <a:pt x="49631" y="2455"/>
                    <a:pt x="49699" y="2880"/>
                  </a:cubicBezTo>
                  <a:cubicBezTo>
                    <a:pt x="49776" y="3353"/>
                    <a:pt x="49477" y="3799"/>
                    <a:pt x="49189" y="4184"/>
                  </a:cubicBezTo>
                  <a:cubicBezTo>
                    <a:pt x="49129" y="4261"/>
                    <a:pt x="49069" y="4343"/>
                    <a:pt x="48986" y="4399"/>
                  </a:cubicBezTo>
                  <a:cubicBezTo>
                    <a:pt x="48853" y="4486"/>
                    <a:pt x="48675" y="4493"/>
                    <a:pt x="48545" y="4589"/>
                  </a:cubicBezTo>
                  <a:cubicBezTo>
                    <a:pt x="48380" y="4709"/>
                    <a:pt x="48335" y="4941"/>
                    <a:pt x="48189" y="5084"/>
                  </a:cubicBezTo>
                  <a:cubicBezTo>
                    <a:pt x="48046" y="5222"/>
                    <a:pt x="47839" y="5252"/>
                    <a:pt x="47634" y="5252"/>
                  </a:cubicBezTo>
                  <a:cubicBezTo>
                    <a:pt x="47578" y="5252"/>
                    <a:pt x="47523" y="5250"/>
                    <a:pt x="47469" y="5247"/>
                  </a:cubicBezTo>
                  <a:cubicBezTo>
                    <a:pt x="47403" y="5243"/>
                    <a:pt x="47325" y="5236"/>
                    <a:pt x="47285" y="5181"/>
                  </a:cubicBezTo>
                  <a:cubicBezTo>
                    <a:pt x="47212" y="5086"/>
                    <a:pt x="47313" y="4945"/>
                    <a:pt x="47274" y="4833"/>
                  </a:cubicBezTo>
                  <a:cubicBezTo>
                    <a:pt x="47248" y="4752"/>
                    <a:pt x="47158" y="4709"/>
                    <a:pt x="47116" y="4636"/>
                  </a:cubicBezTo>
                  <a:cubicBezTo>
                    <a:pt x="47004" y="4441"/>
                    <a:pt x="47268" y="4246"/>
                    <a:pt x="47484" y="4180"/>
                  </a:cubicBezTo>
                  <a:cubicBezTo>
                    <a:pt x="47893" y="4049"/>
                    <a:pt x="48332" y="3927"/>
                    <a:pt x="48622" y="3610"/>
                  </a:cubicBezTo>
                  <a:cubicBezTo>
                    <a:pt x="48909" y="3293"/>
                    <a:pt x="48945" y="2704"/>
                    <a:pt x="48572" y="2490"/>
                  </a:cubicBezTo>
                  <a:cubicBezTo>
                    <a:pt x="48481" y="2437"/>
                    <a:pt x="48384" y="2414"/>
                    <a:pt x="48285" y="2414"/>
                  </a:cubicBezTo>
                  <a:cubicBezTo>
                    <a:pt x="48006" y="2414"/>
                    <a:pt x="47709" y="2593"/>
                    <a:pt x="47480" y="2781"/>
                  </a:cubicBezTo>
                  <a:cubicBezTo>
                    <a:pt x="47205" y="3009"/>
                    <a:pt x="46891" y="3268"/>
                    <a:pt x="46549" y="3268"/>
                  </a:cubicBezTo>
                  <a:cubicBezTo>
                    <a:pt x="46505" y="3268"/>
                    <a:pt x="46460" y="3264"/>
                    <a:pt x="46415" y="3254"/>
                  </a:cubicBezTo>
                  <a:cubicBezTo>
                    <a:pt x="46244" y="3218"/>
                    <a:pt x="46096" y="3111"/>
                    <a:pt x="45933" y="3047"/>
                  </a:cubicBezTo>
                  <a:cubicBezTo>
                    <a:pt x="45704" y="2959"/>
                    <a:pt x="45451" y="2959"/>
                    <a:pt x="45207" y="2959"/>
                  </a:cubicBezTo>
                  <a:cubicBezTo>
                    <a:pt x="44926" y="2959"/>
                    <a:pt x="44641" y="2961"/>
                    <a:pt x="44373" y="3040"/>
                  </a:cubicBezTo>
                  <a:cubicBezTo>
                    <a:pt x="43996" y="3150"/>
                    <a:pt x="43681" y="3402"/>
                    <a:pt x="43343" y="3597"/>
                  </a:cubicBezTo>
                  <a:cubicBezTo>
                    <a:pt x="42833" y="3893"/>
                    <a:pt x="42261" y="4064"/>
                    <a:pt x="41686" y="4193"/>
                  </a:cubicBezTo>
                  <a:cubicBezTo>
                    <a:pt x="41536" y="4225"/>
                    <a:pt x="41369" y="4266"/>
                    <a:pt x="41284" y="4392"/>
                  </a:cubicBezTo>
                  <a:cubicBezTo>
                    <a:pt x="41241" y="4456"/>
                    <a:pt x="41224" y="4534"/>
                    <a:pt x="41209" y="4609"/>
                  </a:cubicBezTo>
                  <a:cubicBezTo>
                    <a:pt x="41140" y="4964"/>
                    <a:pt x="41095" y="5322"/>
                    <a:pt x="41078" y="5682"/>
                  </a:cubicBezTo>
                  <a:cubicBezTo>
                    <a:pt x="41074" y="5765"/>
                    <a:pt x="41067" y="5855"/>
                    <a:pt x="41009" y="5915"/>
                  </a:cubicBezTo>
                  <a:cubicBezTo>
                    <a:pt x="40964" y="5963"/>
                    <a:pt x="40898" y="5978"/>
                    <a:pt x="40834" y="5993"/>
                  </a:cubicBezTo>
                  <a:cubicBezTo>
                    <a:pt x="40339" y="6098"/>
                    <a:pt x="39835" y="6168"/>
                    <a:pt x="39328" y="6200"/>
                  </a:cubicBezTo>
                  <a:cubicBezTo>
                    <a:pt x="39092" y="6215"/>
                    <a:pt x="38846" y="6226"/>
                    <a:pt x="38636" y="6333"/>
                  </a:cubicBezTo>
                  <a:cubicBezTo>
                    <a:pt x="38505" y="6400"/>
                    <a:pt x="38391" y="6502"/>
                    <a:pt x="38252" y="6554"/>
                  </a:cubicBezTo>
                  <a:cubicBezTo>
                    <a:pt x="38174" y="6583"/>
                    <a:pt x="38092" y="6594"/>
                    <a:pt x="38010" y="6594"/>
                  </a:cubicBezTo>
                  <a:cubicBezTo>
                    <a:pt x="37887" y="6594"/>
                    <a:pt x="37761" y="6570"/>
                    <a:pt x="37639" y="6545"/>
                  </a:cubicBezTo>
                  <a:cubicBezTo>
                    <a:pt x="37515" y="6519"/>
                    <a:pt x="37385" y="6494"/>
                    <a:pt x="37259" y="6494"/>
                  </a:cubicBezTo>
                  <a:cubicBezTo>
                    <a:pt x="37179" y="6494"/>
                    <a:pt x="37100" y="6504"/>
                    <a:pt x="37024" y="6530"/>
                  </a:cubicBezTo>
                  <a:cubicBezTo>
                    <a:pt x="36827" y="6597"/>
                    <a:pt x="36669" y="6820"/>
                    <a:pt x="36748" y="7012"/>
                  </a:cubicBezTo>
                  <a:cubicBezTo>
                    <a:pt x="36808" y="7160"/>
                    <a:pt x="36990" y="7265"/>
                    <a:pt x="36971" y="7422"/>
                  </a:cubicBezTo>
                  <a:cubicBezTo>
                    <a:pt x="36962" y="7494"/>
                    <a:pt x="36909" y="7559"/>
                    <a:pt x="36911" y="7634"/>
                  </a:cubicBezTo>
                  <a:cubicBezTo>
                    <a:pt x="36913" y="7709"/>
                    <a:pt x="36975" y="7769"/>
                    <a:pt x="37035" y="7818"/>
                  </a:cubicBezTo>
                  <a:cubicBezTo>
                    <a:pt x="37335" y="8054"/>
                    <a:pt x="37712" y="8186"/>
                    <a:pt x="38093" y="8189"/>
                  </a:cubicBezTo>
                  <a:cubicBezTo>
                    <a:pt x="38166" y="8489"/>
                    <a:pt x="38183" y="8902"/>
                    <a:pt x="37892" y="9003"/>
                  </a:cubicBezTo>
                  <a:cubicBezTo>
                    <a:pt x="37855" y="9016"/>
                    <a:pt x="37816" y="9022"/>
                    <a:pt x="37776" y="9022"/>
                  </a:cubicBezTo>
                  <a:cubicBezTo>
                    <a:pt x="37705" y="9022"/>
                    <a:pt x="37633" y="9003"/>
                    <a:pt x="37566" y="8977"/>
                  </a:cubicBezTo>
                  <a:cubicBezTo>
                    <a:pt x="37089" y="8780"/>
                    <a:pt x="36849" y="8199"/>
                    <a:pt x="36360" y="8036"/>
                  </a:cubicBezTo>
                  <a:cubicBezTo>
                    <a:pt x="35938" y="7893"/>
                    <a:pt x="35405" y="8094"/>
                    <a:pt x="35068" y="7803"/>
                  </a:cubicBezTo>
                  <a:cubicBezTo>
                    <a:pt x="35021" y="7762"/>
                    <a:pt x="34976" y="7711"/>
                    <a:pt x="34916" y="7698"/>
                  </a:cubicBezTo>
                  <a:cubicBezTo>
                    <a:pt x="34905" y="7696"/>
                    <a:pt x="34893" y="7695"/>
                    <a:pt x="34882" y="7695"/>
                  </a:cubicBezTo>
                  <a:cubicBezTo>
                    <a:pt x="34832" y="7695"/>
                    <a:pt x="34783" y="7716"/>
                    <a:pt x="34736" y="7737"/>
                  </a:cubicBezTo>
                  <a:cubicBezTo>
                    <a:pt x="34655" y="7775"/>
                    <a:pt x="34571" y="7814"/>
                    <a:pt x="34488" y="7852"/>
                  </a:cubicBezTo>
                  <a:cubicBezTo>
                    <a:pt x="34447" y="7872"/>
                    <a:pt x="34402" y="7895"/>
                    <a:pt x="34385" y="7938"/>
                  </a:cubicBezTo>
                  <a:cubicBezTo>
                    <a:pt x="34370" y="7977"/>
                    <a:pt x="34385" y="8019"/>
                    <a:pt x="34404" y="8056"/>
                  </a:cubicBezTo>
                  <a:cubicBezTo>
                    <a:pt x="34492" y="8219"/>
                    <a:pt x="34674" y="8302"/>
                    <a:pt x="34845" y="8366"/>
                  </a:cubicBezTo>
                  <a:cubicBezTo>
                    <a:pt x="35019" y="8431"/>
                    <a:pt x="35203" y="8495"/>
                    <a:pt x="35317" y="8639"/>
                  </a:cubicBezTo>
                  <a:cubicBezTo>
                    <a:pt x="35428" y="8784"/>
                    <a:pt x="35420" y="9039"/>
                    <a:pt x="35253" y="9114"/>
                  </a:cubicBezTo>
                  <a:lnTo>
                    <a:pt x="34282" y="8632"/>
                  </a:lnTo>
                  <a:cubicBezTo>
                    <a:pt x="34205" y="8594"/>
                    <a:pt x="34105" y="8566"/>
                    <a:pt x="34016" y="8566"/>
                  </a:cubicBezTo>
                  <a:cubicBezTo>
                    <a:pt x="33918" y="8566"/>
                    <a:pt x="33835" y="8600"/>
                    <a:pt x="33817" y="8694"/>
                  </a:cubicBezTo>
                  <a:cubicBezTo>
                    <a:pt x="33798" y="8782"/>
                    <a:pt x="33860" y="8863"/>
                    <a:pt x="33918" y="8932"/>
                  </a:cubicBezTo>
                  <a:cubicBezTo>
                    <a:pt x="34192" y="9252"/>
                    <a:pt x="34527" y="9590"/>
                    <a:pt x="34943" y="9590"/>
                  </a:cubicBezTo>
                  <a:cubicBezTo>
                    <a:pt x="34954" y="9590"/>
                    <a:pt x="34964" y="9590"/>
                    <a:pt x="34974" y="9590"/>
                  </a:cubicBezTo>
                  <a:lnTo>
                    <a:pt x="34974" y="9590"/>
                  </a:lnTo>
                  <a:cubicBezTo>
                    <a:pt x="34873" y="9720"/>
                    <a:pt x="35081" y="9866"/>
                    <a:pt x="35244" y="9894"/>
                  </a:cubicBezTo>
                  <a:cubicBezTo>
                    <a:pt x="35405" y="9920"/>
                    <a:pt x="35625" y="10027"/>
                    <a:pt x="35557" y="10177"/>
                  </a:cubicBezTo>
                  <a:cubicBezTo>
                    <a:pt x="35045" y="10166"/>
                    <a:pt x="34516" y="9941"/>
                    <a:pt x="34183" y="9549"/>
                  </a:cubicBezTo>
                  <a:cubicBezTo>
                    <a:pt x="34066" y="9569"/>
                    <a:pt x="33946" y="9589"/>
                    <a:pt x="33828" y="9589"/>
                  </a:cubicBezTo>
                  <a:cubicBezTo>
                    <a:pt x="33768" y="9589"/>
                    <a:pt x="33707" y="9584"/>
                    <a:pt x="33648" y="9571"/>
                  </a:cubicBezTo>
                  <a:cubicBezTo>
                    <a:pt x="33472" y="9532"/>
                    <a:pt x="33301" y="9408"/>
                    <a:pt x="33264" y="9232"/>
                  </a:cubicBezTo>
                  <a:cubicBezTo>
                    <a:pt x="33236" y="9110"/>
                    <a:pt x="33275" y="8986"/>
                    <a:pt x="33284" y="8859"/>
                  </a:cubicBezTo>
                  <a:cubicBezTo>
                    <a:pt x="33290" y="8735"/>
                    <a:pt x="33249" y="8589"/>
                    <a:pt x="33134" y="8544"/>
                  </a:cubicBezTo>
                  <a:cubicBezTo>
                    <a:pt x="33309" y="8336"/>
                    <a:pt x="33485" y="8094"/>
                    <a:pt x="33468" y="7822"/>
                  </a:cubicBezTo>
                  <a:cubicBezTo>
                    <a:pt x="33455" y="7610"/>
                    <a:pt x="33251" y="7415"/>
                    <a:pt x="33058" y="7415"/>
                  </a:cubicBezTo>
                  <a:cubicBezTo>
                    <a:pt x="33003" y="7415"/>
                    <a:pt x="32949" y="7431"/>
                    <a:pt x="32900" y="7467"/>
                  </a:cubicBezTo>
                  <a:cubicBezTo>
                    <a:pt x="32930" y="7653"/>
                    <a:pt x="32960" y="7839"/>
                    <a:pt x="32988" y="8028"/>
                  </a:cubicBezTo>
                  <a:cubicBezTo>
                    <a:pt x="32999" y="8086"/>
                    <a:pt x="33007" y="8148"/>
                    <a:pt x="32992" y="8206"/>
                  </a:cubicBezTo>
                  <a:cubicBezTo>
                    <a:pt x="32967" y="8313"/>
                    <a:pt x="32870" y="8386"/>
                    <a:pt x="32778" y="8450"/>
                  </a:cubicBezTo>
                  <a:cubicBezTo>
                    <a:pt x="32493" y="8649"/>
                    <a:pt x="32208" y="8848"/>
                    <a:pt x="31921" y="9048"/>
                  </a:cubicBezTo>
                  <a:cubicBezTo>
                    <a:pt x="31795" y="9136"/>
                    <a:pt x="31653" y="9296"/>
                    <a:pt x="31747" y="9421"/>
                  </a:cubicBezTo>
                  <a:cubicBezTo>
                    <a:pt x="31805" y="9493"/>
                    <a:pt x="31921" y="9498"/>
                    <a:pt x="31983" y="9566"/>
                  </a:cubicBezTo>
                  <a:cubicBezTo>
                    <a:pt x="32058" y="9645"/>
                    <a:pt x="32032" y="9778"/>
                    <a:pt x="32088" y="9873"/>
                  </a:cubicBezTo>
                  <a:cubicBezTo>
                    <a:pt x="32133" y="9952"/>
                    <a:pt x="32227" y="9990"/>
                    <a:pt x="32302" y="10042"/>
                  </a:cubicBezTo>
                  <a:cubicBezTo>
                    <a:pt x="32491" y="10168"/>
                    <a:pt x="32589" y="10412"/>
                    <a:pt x="32542" y="10635"/>
                  </a:cubicBezTo>
                  <a:cubicBezTo>
                    <a:pt x="32497" y="10856"/>
                    <a:pt x="32309" y="11040"/>
                    <a:pt x="32088" y="11083"/>
                  </a:cubicBezTo>
                  <a:cubicBezTo>
                    <a:pt x="32110" y="11599"/>
                    <a:pt x="32133" y="12114"/>
                    <a:pt x="32157" y="12630"/>
                  </a:cubicBezTo>
                  <a:cubicBezTo>
                    <a:pt x="32569" y="12354"/>
                    <a:pt x="33064" y="12206"/>
                    <a:pt x="33559" y="12206"/>
                  </a:cubicBezTo>
                  <a:cubicBezTo>
                    <a:pt x="33625" y="12206"/>
                    <a:pt x="33691" y="12209"/>
                    <a:pt x="33757" y="12214"/>
                  </a:cubicBezTo>
                  <a:cubicBezTo>
                    <a:pt x="33843" y="12223"/>
                    <a:pt x="33931" y="12236"/>
                    <a:pt x="34003" y="12283"/>
                  </a:cubicBezTo>
                  <a:cubicBezTo>
                    <a:pt x="34083" y="12334"/>
                    <a:pt x="34132" y="12420"/>
                    <a:pt x="34198" y="12489"/>
                  </a:cubicBezTo>
                  <a:cubicBezTo>
                    <a:pt x="34340" y="12634"/>
                    <a:pt x="34546" y="12690"/>
                    <a:pt x="34717" y="12799"/>
                  </a:cubicBezTo>
                  <a:cubicBezTo>
                    <a:pt x="34888" y="12908"/>
                    <a:pt x="35030" y="13129"/>
                    <a:pt x="34933" y="13305"/>
                  </a:cubicBezTo>
                  <a:cubicBezTo>
                    <a:pt x="34895" y="13373"/>
                    <a:pt x="34828" y="13423"/>
                    <a:pt x="34781" y="13485"/>
                  </a:cubicBezTo>
                  <a:cubicBezTo>
                    <a:pt x="34640" y="13665"/>
                    <a:pt x="34685" y="13941"/>
                    <a:pt x="34826" y="14121"/>
                  </a:cubicBezTo>
                  <a:cubicBezTo>
                    <a:pt x="34970" y="14301"/>
                    <a:pt x="35184" y="14406"/>
                    <a:pt x="35396" y="14492"/>
                  </a:cubicBezTo>
                  <a:cubicBezTo>
                    <a:pt x="35460" y="14520"/>
                    <a:pt x="35531" y="14550"/>
                    <a:pt x="35559" y="14614"/>
                  </a:cubicBezTo>
                  <a:cubicBezTo>
                    <a:pt x="35604" y="14717"/>
                    <a:pt x="35503" y="14826"/>
                    <a:pt x="35400" y="14871"/>
                  </a:cubicBezTo>
                  <a:cubicBezTo>
                    <a:pt x="35329" y="14901"/>
                    <a:pt x="35255" y="14915"/>
                    <a:pt x="35180" y="14915"/>
                  </a:cubicBezTo>
                  <a:cubicBezTo>
                    <a:pt x="34896" y="14915"/>
                    <a:pt x="34609" y="14714"/>
                    <a:pt x="34475" y="14453"/>
                  </a:cubicBezTo>
                  <a:cubicBezTo>
                    <a:pt x="34303" y="14121"/>
                    <a:pt x="34316" y="13727"/>
                    <a:pt x="34357" y="13356"/>
                  </a:cubicBezTo>
                  <a:cubicBezTo>
                    <a:pt x="34372" y="13217"/>
                    <a:pt x="34385" y="13061"/>
                    <a:pt x="34293" y="12958"/>
                  </a:cubicBezTo>
                  <a:cubicBezTo>
                    <a:pt x="34042" y="12908"/>
                    <a:pt x="33794" y="12859"/>
                    <a:pt x="33545" y="12810"/>
                  </a:cubicBezTo>
                  <a:lnTo>
                    <a:pt x="33476" y="12797"/>
                  </a:lnTo>
                  <a:cubicBezTo>
                    <a:pt x="33367" y="12775"/>
                    <a:pt x="33253" y="12753"/>
                    <a:pt x="33141" y="12753"/>
                  </a:cubicBezTo>
                  <a:cubicBezTo>
                    <a:pt x="33082" y="12753"/>
                    <a:pt x="33024" y="12759"/>
                    <a:pt x="32967" y="12773"/>
                  </a:cubicBezTo>
                  <a:cubicBezTo>
                    <a:pt x="32799" y="12816"/>
                    <a:pt x="32645" y="12958"/>
                    <a:pt x="32649" y="13129"/>
                  </a:cubicBezTo>
                  <a:cubicBezTo>
                    <a:pt x="32652" y="13290"/>
                    <a:pt x="32780" y="13416"/>
                    <a:pt x="32838" y="13564"/>
                  </a:cubicBezTo>
                  <a:cubicBezTo>
                    <a:pt x="32945" y="13843"/>
                    <a:pt x="32791" y="14147"/>
                    <a:pt x="32641" y="14404"/>
                  </a:cubicBezTo>
                  <a:cubicBezTo>
                    <a:pt x="32585" y="14500"/>
                    <a:pt x="32529" y="14597"/>
                    <a:pt x="32474" y="14691"/>
                  </a:cubicBezTo>
                  <a:cubicBezTo>
                    <a:pt x="32307" y="14982"/>
                    <a:pt x="32127" y="15282"/>
                    <a:pt x="31848" y="15471"/>
                  </a:cubicBezTo>
                  <a:cubicBezTo>
                    <a:pt x="31672" y="15591"/>
                    <a:pt x="31458" y="15662"/>
                    <a:pt x="31325" y="15829"/>
                  </a:cubicBezTo>
                  <a:cubicBezTo>
                    <a:pt x="31225" y="15953"/>
                    <a:pt x="31169" y="16129"/>
                    <a:pt x="31021" y="16186"/>
                  </a:cubicBezTo>
                  <a:cubicBezTo>
                    <a:pt x="30992" y="16198"/>
                    <a:pt x="30962" y="16203"/>
                    <a:pt x="30931" y="16203"/>
                  </a:cubicBezTo>
                  <a:cubicBezTo>
                    <a:pt x="30815" y="16203"/>
                    <a:pt x="30698" y="16125"/>
                    <a:pt x="30633" y="16021"/>
                  </a:cubicBezTo>
                  <a:cubicBezTo>
                    <a:pt x="30552" y="15893"/>
                    <a:pt x="30535" y="15734"/>
                    <a:pt x="30520" y="15582"/>
                  </a:cubicBezTo>
                  <a:cubicBezTo>
                    <a:pt x="30511" y="15494"/>
                    <a:pt x="30505" y="15402"/>
                    <a:pt x="30537" y="15319"/>
                  </a:cubicBezTo>
                  <a:cubicBezTo>
                    <a:pt x="30578" y="15218"/>
                    <a:pt x="30674" y="15150"/>
                    <a:pt x="30745" y="15068"/>
                  </a:cubicBezTo>
                  <a:cubicBezTo>
                    <a:pt x="30858" y="14940"/>
                    <a:pt x="30914" y="14775"/>
                    <a:pt x="30983" y="14618"/>
                  </a:cubicBezTo>
                  <a:cubicBezTo>
                    <a:pt x="31160" y="14203"/>
                    <a:pt x="31432" y="13828"/>
                    <a:pt x="31769" y="13528"/>
                  </a:cubicBezTo>
                  <a:cubicBezTo>
                    <a:pt x="31840" y="13468"/>
                    <a:pt x="31915" y="13401"/>
                    <a:pt x="31932" y="13311"/>
                  </a:cubicBezTo>
                  <a:cubicBezTo>
                    <a:pt x="31970" y="13099"/>
                    <a:pt x="31692" y="12996"/>
                    <a:pt x="31525" y="12861"/>
                  </a:cubicBezTo>
                  <a:cubicBezTo>
                    <a:pt x="31293" y="12671"/>
                    <a:pt x="31253" y="12339"/>
                    <a:pt x="31229" y="12039"/>
                  </a:cubicBezTo>
                  <a:cubicBezTo>
                    <a:pt x="31195" y="11589"/>
                    <a:pt x="31173" y="11096"/>
                    <a:pt x="31437" y="10730"/>
                  </a:cubicBezTo>
                  <a:cubicBezTo>
                    <a:pt x="31501" y="10640"/>
                    <a:pt x="31585" y="10556"/>
                    <a:pt x="31604" y="10447"/>
                  </a:cubicBezTo>
                  <a:cubicBezTo>
                    <a:pt x="31617" y="10372"/>
                    <a:pt x="31597" y="10295"/>
                    <a:pt x="31572" y="10224"/>
                  </a:cubicBezTo>
                  <a:cubicBezTo>
                    <a:pt x="31439" y="9851"/>
                    <a:pt x="31124" y="9549"/>
                    <a:pt x="30749" y="9429"/>
                  </a:cubicBezTo>
                  <a:cubicBezTo>
                    <a:pt x="30815" y="9080"/>
                    <a:pt x="31025" y="8761"/>
                    <a:pt x="31319" y="8559"/>
                  </a:cubicBezTo>
                  <a:cubicBezTo>
                    <a:pt x="31130" y="8238"/>
                    <a:pt x="31687" y="7797"/>
                    <a:pt x="31456" y="7503"/>
                  </a:cubicBezTo>
                  <a:cubicBezTo>
                    <a:pt x="31409" y="7447"/>
                    <a:pt x="31343" y="7413"/>
                    <a:pt x="31274" y="7383"/>
                  </a:cubicBezTo>
                  <a:cubicBezTo>
                    <a:pt x="31018" y="7273"/>
                    <a:pt x="30739" y="7217"/>
                    <a:pt x="30460" y="7217"/>
                  </a:cubicBezTo>
                  <a:cubicBezTo>
                    <a:pt x="30284" y="7217"/>
                    <a:pt x="30107" y="7240"/>
                    <a:pt x="29937" y="7284"/>
                  </a:cubicBezTo>
                  <a:cubicBezTo>
                    <a:pt x="29875" y="7302"/>
                    <a:pt x="29811" y="7321"/>
                    <a:pt x="29759" y="7359"/>
                  </a:cubicBezTo>
                  <a:cubicBezTo>
                    <a:pt x="29652" y="7441"/>
                    <a:pt x="29616" y="7582"/>
                    <a:pt x="29584" y="7713"/>
                  </a:cubicBezTo>
                  <a:cubicBezTo>
                    <a:pt x="29502" y="8049"/>
                    <a:pt x="29406" y="8392"/>
                    <a:pt x="29204" y="8675"/>
                  </a:cubicBezTo>
                  <a:cubicBezTo>
                    <a:pt x="29035" y="8913"/>
                    <a:pt x="28799" y="9097"/>
                    <a:pt x="28568" y="9275"/>
                  </a:cubicBezTo>
                  <a:cubicBezTo>
                    <a:pt x="28304" y="9481"/>
                    <a:pt x="28041" y="9684"/>
                    <a:pt x="27777" y="9890"/>
                  </a:cubicBezTo>
                  <a:cubicBezTo>
                    <a:pt x="27651" y="9986"/>
                    <a:pt x="27518" y="10093"/>
                    <a:pt x="27471" y="10243"/>
                  </a:cubicBezTo>
                  <a:cubicBezTo>
                    <a:pt x="27411" y="10427"/>
                    <a:pt x="27490" y="10625"/>
                    <a:pt x="27520" y="10817"/>
                  </a:cubicBezTo>
                  <a:cubicBezTo>
                    <a:pt x="27550" y="11008"/>
                    <a:pt x="27488" y="11254"/>
                    <a:pt x="27297" y="11293"/>
                  </a:cubicBezTo>
                  <a:cubicBezTo>
                    <a:pt x="27165" y="11462"/>
                    <a:pt x="27411" y="11683"/>
                    <a:pt x="27625" y="11713"/>
                  </a:cubicBezTo>
                  <a:cubicBezTo>
                    <a:pt x="27840" y="11741"/>
                    <a:pt x="28105" y="11732"/>
                    <a:pt x="28210" y="11921"/>
                  </a:cubicBezTo>
                  <a:cubicBezTo>
                    <a:pt x="28272" y="12030"/>
                    <a:pt x="28249" y="12167"/>
                    <a:pt x="28270" y="12289"/>
                  </a:cubicBezTo>
                  <a:cubicBezTo>
                    <a:pt x="28288" y="12394"/>
                    <a:pt x="28376" y="12505"/>
                    <a:pt x="28472" y="12505"/>
                  </a:cubicBezTo>
                  <a:cubicBezTo>
                    <a:pt x="28489" y="12505"/>
                    <a:pt x="28507" y="12501"/>
                    <a:pt x="28525" y="12493"/>
                  </a:cubicBezTo>
                  <a:cubicBezTo>
                    <a:pt x="28656" y="12675"/>
                    <a:pt x="28782" y="12863"/>
                    <a:pt x="28900" y="13054"/>
                  </a:cubicBezTo>
                  <a:cubicBezTo>
                    <a:pt x="28712" y="13091"/>
                    <a:pt x="28583" y="13313"/>
                    <a:pt x="28647" y="13493"/>
                  </a:cubicBezTo>
                  <a:cubicBezTo>
                    <a:pt x="28624" y="13497"/>
                    <a:pt x="28601" y="13499"/>
                    <a:pt x="28578" y="13499"/>
                  </a:cubicBezTo>
                  <a:cubicBezTo>
                    <a:pt x="28357" y="13499"/>
                    <a:pt x="28157" y="13340"/>
                    <a:pt x="27977" y="13202"/>
                  </a:cubicBezTo>
                  <a:cubicBezTo>
                    <a:pt x="27516" y="12853"/>
                    <a:pt x="27002" y="12583"/>
                    <a:pt x="26492" y="12317"/>
                  </a:cubicBezTo>
                  <a:cubicBezTo>
                    <a:pt x="26269" y="12199"/>
                    <a:pt x="26044" y="12081"/>
                    <a:pt x="25802" y="12013"/>
                  </a:cubicBezTo>
                  <a:cubicBezTo>
                    <a:pt x="25569" y="11945"/>
                    <a:pt x="25327" y="11924"/>
                    <a:pt x="25084" y="11924"/>
                  </a:cubicBezTo>
                  <a:cubicBezTo>
                    <a:pt x="24967" y="11924"/>
                    <a:pt x="24849" y="11929"/>
                    <a:pt x="24733" y="11936"/>
                  </a:cubicBezTo>
                  <a:cubicBezTo>
                    <a:pt x="24686" y="11938"/>
                    <a:pt x="24638" y="11940"/>
                    <a:pt x="24590" y="11940"/>
                  </a:cubicBezTo>
                  <a:cubicBezTo>
                    <a:pt x="24424" y="11940"/>
                    <a:pt x="24256" y="11916"/>
                    <a:pt x="24150" y="11797"/>
                  </a:cubicBezTo>
                  <a:cubicBezTo>
                    <a:pt x="24097" y="11734"/>
                    <a:pt x="24064" y="11653"/>
                    <a:pt x="24004" y="11599"/>
                  </a:cubicBezTo>
                  <a:cubicBezTo>
                    <a:pt x="23928" y="11531"/>
                    <a:pt x="23825" y="11518"/>
                    <a:pt x="23719" y="11518"/>
                  </a:cubicBezTo>
                  <a:cubicBezTo>
                    <a:pt x="23657" y="11518"/>
                    <a:pt x="23593" y="11522"/>
                    <a:pt x="23533" y="11522"/>
                  </a:cubicBezTo>
                  <a:cubicBezTo>
                    <a:pt x="23248" y="11518"/>
                    <a:pt x="22978" y="11389"/>
                    <a:pt x="22738" y="11233"/>
                  </a:cubicBezTo>
                  <a:cubicBezTo>
                    <a:pt x="22460" y="11053"/>
                    <a:pt x="22145" y="10825"/>
                    <a:pt x="21836" y="10825"/>
                  </a:cubicBezTo>
                  <a:cubicBezTo>
                    <a:pt x="21759" y="10825"/>
                    <a:pt x="21682" y="10839"/>
                    <a:pt x="21607" y="10871"/>
                  </a:cubicBezTo>
                  <a:cubicBezTo>
                    <a:pt x="21605" y="11111"/>
                    <a:pt x="21796" y="11319"/>
                    <a:pt x="22016" y="11413"/>
                  </a:cubicBezTo>
                  <a:cubicBezTo>
                    <a:pt x="22237" y="11505"/>
                    <a:pt x="22483" y="11507"/>
                    <a:pt x="22723" y="11509"/>
                  </a:cubicBezTo>
                  <a:cubicBezTo>
                    <a:pt x="22685" y="11694"/>
                    <a:pt x="22747" y="11884"/>
                    <a:pt x="22830" y="12051"/>
                  </a:cubicBezTo>
                  <a:cubicBezTo>
                    <a:pt x="22914" y="12212"/>
                    <a:pt x="23019" y="12362"/>
                    <a:pt x="23143" y="12493"/>
                  </a:cubicBezTo>
                  <a:cubicBezTo>
                    <a:pt x="23210" y="12561"/>
                    <a:pt x="23278" y="12626"/>
                    <a:pt x="23349" y="12690"/>
                  </a:cubicBezTo>
                  <a:cubicBezTo>
                    <a:pt x="23137" y="12889"/>
                    <a:pt x="22867" y="13026"/>
                    <a:pt x="22580" y="13082"/>
                  </a:cubicBezTo>
                  <a:lnTo>
                    <a:pt x="22586" y="13500"/>
                  </a:lnTo>
                  <a:cubicBezTo>
                    <a:pt x="22546" y="13520"/>
                    <a:pt x="22506" y="13528"/>
                    <a:pt x="22466" y="13528"/>
                  </a:cubicBezTo>
                  <a:cubicBezTo>
                    <a:pt x="22228" y="13528"/>
                    <a:pt x="21991" y="13221"/>
                    <a:pt x="21728" y="13221"/>
                  </a:cubicBezTo>
                  <a:cubicBezTo>
                    <a:pt x="21715" y="13221"/>
                    <a:pt x="21702" y="13222"/>
                    <a:pt x="21688" y="13223"/>
                  </a:cubicBezTo>
                  <a:cubicBezTo>
                    <a:pt x="21826" y="13097"/>
                    <a:pt x="21961" y="12971"/>
                    <a:pt x="22098" y="12846"/>
                  </a:cubicBezTo>
                  <a:cubicBezTo>
                    <a:pt x="22053" y="12675"/>
                    <a:pt x="21866" y="12576"/>
                    <a:pt x="21691" y="12574"/>
                  </a:cubicBezTo>
                  <a:cubicBezTo>
                    <a:pt x="21689" y="12574"/>
                    <a:pt x="21687" y="12574"/>
                    <a:pt x="21685" y="12574"/>
                  </a:cubicBezTo>
                  <a:cubicBezTo>
                    <a:pt x="21524" y="12574"/>
                    <a:pt x="21415" y="12666"/>
                    <a:pt x="21259" y="12666"/>
                  </a:cubicBezTo>
                  <a:cubicBezTo>
                    <a:pt x="21248" y="12666"/>
                    <a:pt x="21237" y="12665"/>
                    <a:pt x="21226" y="12664"/>
                  </a:cubicBezTo>
                  <a:cubicBezTo>
                    <a:pt x="21222" y="12664"/>
                    <a:pt x="21218" y="12664"/>
                    <a:pt x="21215" y="12664"/>
                  </a:cubicBezTo>
                  <a:cubicBezTo>
                    <a:pt x="21114" y="12664"/>
                    <a:pt x="21053" y="12775"/>
                    <a:pt x="21007" y="12868"/>
                  </a:cubicBezTo>
                  <a:cubicBezTo>
                    <a:pt x="20968" y="12949"/>
                    <a:pt x="20895" y="13037"/>
                    <a:pt x="20815" y="13037"/>
                  </a:cubicBezTo>
                  <a:cubicBezTo>
                    <a:pt x="20799" y="13037"/>
                    <a:pt x="20783" y="13034"/>
                    <a:pt x="20767" y="13026"/>
                  </a:cubicBezTo>
                  <a:lnTo>
                    <a:pt x="20767" y="13026"/>
                  </a:lnTo>
                  <a:cubicBezTo>
                    <a:pt x="20853" y="13138"/>
                    <a:pt x="20754" y="13313"/>
                    <a:pt x="20619" y="13348"/>
                  </a:cubicBezTo>
                  <a:cubicBezTo>
                    <a:pt x="20594" y="13354"/>
                    <a:pt x="20568" y="13357"/>
                    <a:pt x="20543" y="13357"/>
                  </a:cubicBezTo>
                  <a:cubicBezTo>
                    <a:pt x="20432" y="13357"/>
                    <a:pt x="20322" y="13302"/>
                    <a:pt x="20229" y="13236"/>
                  </a:cubicBezTo>
                  <a:cubicBezTo>
                    <a:pt x="20114" y="13157"/>
                    <a:pt x="20009" y="13061"/>
                    <a:pt x="19876" y="13016"/>
                  </a:cubicBezTo>
                  <a:cubicBezTo>
                    <a:pt x="19829" y="13000"/>
                    <a:pt x="19780" y="12992"/>
                    <a:pt x="19731" y="12992"/>
                  </a:cubicBezTo>
                  <a:cubicBezTo>
                    <a:pt x="19534" y="12992"/>
                    <a:pt x="19336" y="13112"/>
                    <a:pt x="19261" y="13294"/>
                  </a:cubicBezTo>
                  <a:cubicBezTo>
                    <a:pt x="19248" y="13326"/>
                    <a:pt x="19237" y="13358"/>
                    <a:pt x="19216" y="13384"/>
                  </a:cubicBezTo>
                  <a:cubicBezTo>
                    <a:pt x="19167" y="13442"/>
                    <a:pt x="19072" y="13448"/>
                    <a:pt x="19034" y="13513"/>
                  </a:cubicBezTo>
                  <a:cubicBezTo>
                    <a:pt x="18987" y="13592"/>
                    <a:pt x="19051" y="13716"/>
                    <a:pt x="18980" y="13778"/>
                  </a:cubicBezTo>
                  <a:cubicBezTo>
                    <a:pt x="18957" y="13800"/>
                    <a:pt x="18923" y="13806"/>
                    <a:pt x="18890" y="13810"/>
                  </a:cubicBezTo>
                  <a:cubicBezTo>
                    <a:pt x="18776" y="13828"/>
                    <a:pt x="18656" y="13844"/>
                    <a:pt x="18539" y="13844"/>
                  </a:cubicBezTo>
                  <a:cubicBezTo>
                    <a:pt x="18379" y="13844"/>
                    <a:pt x="18225" y="13814"/>
                    <a:pt x="18100" y="13716"/>
                  </a:cubicBezTo>
                  <a:cubicBezTo>
                    <a:pt x="18135" y="13606"/>
                    <a:pt x="18038" y="13478"/>
                    <a:pt x="17924" y="13478"/>
                  </a:cubicBezTo>
                  <a:cubicBezTo>
                    <a:pt x="17921" y="13478"/>
                    <a:pt x="17917" y="13478"/>
                    <a:pt x="17913" y="13478"/>
                  </a:cubicBezTo>
                  <a:cubicBezTo>
                    <a:pt x="17851" y="13410"/>
                    <a:pt x="17922" y="13301"/>
                    <a:pt x="18006" y="13268"/>
                  </a:cubicBezTo>
                  <a:cubicBezTo>
                    <a:pt x="18091" y="13238"/>
                    <a:pt x="18188" y="13249"/>
                    <a:pt x="18269" y="13213"/>
                  </a:cubicBezTo>
                  <a:cubicBezTo>
                    <a:pt x="18385" y="13163"/>
                    <a:pt x="18447" y="13033"/>
                    <a:pt x="18453" y="12908"/>
                  </a:cubicBezTo>
                  <a:cubicBezTo>
                    <a:pt x="18460" y="12784"/>
                    <a:pt x="18417" y="12662"/>
                    <a:pt x="18378" y="12544"/>
                  </a:cubicBezTo>
                  <a:cubicBezTo>
                    <a:pt x="18365" y="12510"/>
                    <a:pt x="18353" y="12474"/>
                    <a:pt x="18320" y="12456"/>
                  </a:cubicBezTo>
                  <a:cubicBezTo>
                    <a:pt x="18308" y="12450"/>
                    <a:pt x="18297" y="12447"/>
                    <a:pt x="18286" y="12447"/>
                  </a:cubicBezTo>
                  <a:cubicBezTo>
                    <a:pt x="18212" y="12447"/>
                    <a:pt x="18162" y="12581"/>
                    <a:pt x="18089" y="12639"/>
                  </a:cubicBezTo>
                  <a:cubicBezTo>
                    <a:pt x="18038" y="12681"/>
                    <a:pt x="17967" y="12684"/>
                    <a:pt x="17903" y="12699"/>
                  </a:cubicBezTo>
                  <a:cubicBezTo>
                    <a:pt x="17656" y="12759"/>
                    <a:pt x="17511" y="13071"/>
                    <a:pt x="17622" y="13298"/>
                  </a:cubicBezTo>
                  <a:cubicBezTo>
                    <a:pt x="17570" y="13339"/>
                    <a:pt x="17506" y="13357"/>
                    <a:pt x="17441" y="13357"/>
                  </a:cubicBezTo>
                  <a:cubicBezTo>
                    <a:pt x="17310" y="13357"/>
                    <a:pt x="17176" y="13282"/>
                    <a:pt x="17131" y="13157"/>
                  </a:cubicBezTo>
                  <a:cubicBezTo>
                    <a:pt x="17116" y="13118"/>
                    <a:pt x="17110" y="13073"/>
                    <a:pt x="17082" y="13046"/>
                  </a:cubicBezTo>
                  <a:cubicBezTo>
                    <a:pt x="17059" y="13022"/>
                    <a:pt x="17029" y="13014"/>
                    <a:pt x="16997" y="13014"/>
                  </a:cubicBezTo>
                  <a:cubicBezTo>
                    <a:pt x="16955" y="13014"/>
                    <a:pt x="16909" y="13029"/>
                    <a:pt x="16870" y="13046"/>
                  </a:cubicBezTo>
                  <a:cubicBezTo>
                    <a:pt x="16538" y="13198"/>
                    <a:pt x="16238" y="13455"/>
                    <a:pt x="15874" y="13481"/>
                  </a:cubicBezTo>
                  <a:cubicBezTo>
                    <a:pt x="15818" y="13485"/>
                    <a:pt x="15760" y="13485"/>
                    <a:pt x="15709" y="13506"/>
                  </a:cubicBezTo>
                  <a:cubicBezTo>
                    <a:pt x="15642" y="13536"/>
                    <a:pt x="15602" y="13600"/>
                    <a:pt x="15557" y="13656"/>
                  </a:cubicBezTo>
                  <a:cubicBezTo>
                    <a:pt x="15439" y="13806"/>
                    <a:pt x="15282" y="13928"/>
                    <a:pt x="15107" y="14005"/>
                  </a:cubicBezTo>
                  <a:cubicBezTo>
                    <a:pt x="15060" y="14027"/>
                    <a:pt x="15008" y="14044"/>
                    <a:pt x="14970" y="14078"/>
                  </a:cubicBezTo>
                  <a:cubicBezTo>
                    <a:pt x="14897" y="14140"/>
                    <a:pt x="14871" y="14239"/>
                    <a:pt x="14850" y="14331"/>
                  </a:cubicBezTo>
                  <a:cubicBezTo>
                    <a:pt x="14817" y="14338"/>
                    <a:pt x="14784" y="14341"/>
                    <a:pt x="14751" y="14341"/>
                  </a:cubicBezTo>
                  <a:cubicBezTo>
                    <a:pt x="14660" y="14341"/>
                    <a:pt x="14568" y="14321"/>
                    <a:pt x="14477" y="14316"/>
                  </a:cubicBezTo>
                  <a:cubicBezTo>
                    <a:pt x="14467" y="14316"/>
                    <a:pt x="14458" y="14315"/>
                    <a:pt x="14448" y="14315"/>
                  </a:cubicBezTo>
                  <a:cubicBezTo>
                    <a:pt x="14331" y="14315"/>
                    <a:pt x="14205" y="14352"/>
                    <a:pt x="14153" y="14455"/>
                  </a:cubicBezTo>
                  <a:cubicBezTo>
                    <a:pt x="14134" y="14496"/>
                    <a:pt x="14128" y="14539"/>
                    <a:pt x="14121" y="14584"/>
                  </a:cubicBezTo>
                  <a:cubicBezTo>
                    <a:pt x="14091" y="14809"/>
                    <a:pt x="14061" y="15034"/>
                    <a:pt x="14031" y="15259"/>
                  </a:cubicBezTo>
                  <a:cubicBezTo>
                    <a:pt x="13755" y="15267"/>
                    <a:pt x="13478" y="15271"/>
                    <a:pt x="13202" y="15271"/>
                  </a:cubicBezTo>
                  <a:cubicBezTo>
                    <a:pt x="13105" y="15271"/>
                    <a:pt x="13009" y="15271"/>
                    <a:pt x="12913" y="15269"/>
                  </a:cubicBezTo>
                  <a:cubicBezTo>
                    <a:pt x="12797" y="15269"/>
                    <a:pt x="12664" y="15261"/>
                    <a:pt x="12585" y="15175"/>
                  </a:cubicBezTo>
                  <a:cubicBezTo>
                    <a:pt x="12497" y="15083"/>
                    <a:pt x="12495" y="14922"/>
                    <a:pt x="12384" y="14860"/>
                  </a:cubicBezTo>
                  <a:cubicBezTo>
                    <a:pt x="12326" y="14826"/>
                    <a:pt x="12244" y="14830"/>
                    <a:pt x="12199" y="14781"/>
                  </a:cubicBezTo>
                  <a:cubicBezTo>
                    <a:pt x="12163" y="14740"/>
                    <a:pt x="12163" y="14680"/>
                    <a:pt x="12165" y="14625"/>
                  </a:cubicBezTo>
                  <a:cubicBezTo>
                    <a:pt x="12172" y="14460"/>
                    <a:pt x="12187" y="14293"/>
                    <a:pt x="12212" y="14128"/>
                  </a:cubicBezTo>
                  <a:cubicBezTo>
                    <a:pt x="12219" y="14093"/>
                    <a:pt x="12225" y="14057"/>
                    <a:pt x="12251" y="14033"/>
                  </a:cubicBezTo>
                  <a:cubicBezTo>
                    <a:pt x="12271" y="14015"/>
                    <a:pt x="12296" y="14010"/>
                    <a:pt x="12323" y="14010"/>
                  </a:cubicBezTo>
                  <a:cubicBezTo>
                    <a:pt x="12358" y="14010"/>
                    <a:pt x="12397" y="14019"/>
                    <a:pt x="12433" y="14019"/>
                  </a:cubicBezTo>
                  <a:cubicBezTo>
                    <a:pt x="12438" y="14019"/>
                    <a:pt x="12442" y="14019"/>
                    <a:pt x="12446" y="14018"/>
                  </a:cubicBezTo>
                  <a:cubicBezTo>
                    <a:pt x="12536" y="14012"/>
                    <a:pt x="12602" y="13928"/>
                    <a:pt x="12688" y="13898"/>
                  </a:cubicBezTo>
                  <a:cubicBezTo>
                    <a:pt x="12715" y="13889"/>
                    <a:pt x="12742" y="13885"/>
                    <a:pt x="12770" y="13885"/>
                  </a:cubicBezTo>
                  <a:cubicBezTo>
                    <a:pt x="12919" y="13885"/>
                    <a:pt x="13079" y="13998"/>
                    <a:pt x="13222" y="13998"/>
                  </a:cubicBezTo>
                  <a:cubicBezTo>
                    <a:pt x="13260" y="13998"/>
                    <a:pt x="13297" y="13990"/>
                    <a:pt x="13333" y="13969"/>
                  </a:cubicBezTo>
                  <a:cubicBezTo>
                    <a:pt x="13343" y="13870"/>
                    <a:pt x="13264" y="13772"/>
                    <a:pt x="13166" y="13759"/>
                  </a:cubicBezTo>
                  <a:cubicBezTo>
                    <a:pt x="13196" y="13654"/>
                    <a:pt x="13140" y="13538"/>
                    <a:pt x="13054" y="13468"/>
                  </a:cubicBezTo>
                  <a:cubicBezTo>
                    <a:pt x="12971" y="13395"/>
                    <a:pt x="12864" y="13358"/>
                    <a:pt x="12761" y="13322"/>
                  </a:cubicBezTo>
                  <a:cubicBezTo>
                    <a:pt x="12829" y="13238"/>
                    <a:pt x="12780" y="13099"/>
                    <a:pt x="12686" y="13041"/>
                  </a:cubicBezTo>
                  <a:cubicBezTo>
                    <a:pt x="12594" y="12983"/>
                    <a:pt x="12478" y="12983"/>
                    <a:pt x="12369" y="12983"/>
                  </a:cubicBezTo>
                  <a:cubicBezTo>
                    <a:pt x="12359" y="12984"/>
                    <a:pt x="12349" y="12984"/>
                    <a:pt x="12339" y="12984"/>
                  </a:cubicBezTo>
                  <a:cubicBezTo>
                    <a:pt x="12275" y="12984"/>
                    <a:pt x="12213" y="12981"/>
                    <a:pt x="12151" y="12981"/>
                  </a:cubicBezTo>
                  <a:cubicBezTo>
                    <a:pt x="12053" y="12981"/>
                    <a:pt x="11956" y="12987"/>
                    <a:pt x="11859" y="13016"/>
                  </a:cubicBezTo>
                  <a:cubicBezTo>
                    <a:pt x="11790" y="13037"/>
                    <a:pt x="11722" y="13056"/>
                    <a:pt x="11653" y="13078"/>
                  </a:cubicBezTo>
                  <a:cubicBezTo>
                    <a:pt x="11533" y="13238"/>
                    <a:pt x="11482" y="13453"/>
                    <a:pt x="11516" y="13650"/>
                  </a:cubicBezTo>
                  <a:cubicBezTo>
                    <a:pt x="11554" y="13862"/>
                    <a:pt x="11677" y="14102"/>
                    <a:pt x="11544" y="14271"/>
                  </a:cubicBezTo>
                  <a:cubicBezTo>
                    <a:pt x="11417" y="14432"/>
                    <a:pt x="11105" y="14449"/>
                    <a:pt x="11100" y="14652"/>
                  </a:cubicBezTo>
                  <a:cubicBezTo>
                    <a:pt x="11098" y="14785"/>
                    <a:pt x="11248" y="14869"/>
                    <a:pt x="11379" y="14890"/>
                  </a:cubicBezTo>
                  <a:cubicBezTo>
                    <a:pt x="11510" y="14914"/>
                    <a:pt x="11657" y="14914"/>
                    <a:pt x="11754" y="15004"/>
                  </a:cubicBezTo>
                  <a:cubicBezTo>
                    <a:pt x="11874" y="15115"/>
                    <a:pt x="11857" y="15308"/>
                    <a:pt x="11831" y="15469"/>
                  </a:cubicBezTo>
                  <a:cubicBezTo>
                    <a:pt x="11818" y="15557"/>
                    <a:pt x="11803" y="15644"/>
                    <a:pt x="11790" y="15732"/>
                  </a:cubicBezTo>
                  <a:cubicBezTo>
                    <a:pt x="11576" y="15809"/>
                    <a:pt x="11447" y="16069"/>
                    <a:pt x="11518" y="16285"/>
                  </a:cubicBezTo>
                  <a:cubicBezTo>
                    <a:pt x="11460" y="16287"/>
                    <a:pt x="11405" y="16289"/>
                    <a:pt x="11349" y="16291"/>
                  </a:cubicBezTo>
                  <a:cubicBezTo>
                    <a:pt x="11280" y="16122"/>
                    <a:pt x="11210" y="15955"/>
                    <a:pt x="11141" y="15786"/>
                  </a:cubicBezTo>
                  <a:cubicBezTo>
                    <a:pt x="11117" y="15726"/>
                    <a:pt x="11092" y="15664"/>
                    <a:pt x="11045" y="15619"/>
                  </a:cubicBezTo>
                  <a:cubicBezTo>
                    <a:pt x="10987" y="15565"/>
                    <a:pt x="10903" y="15544"/>
                    <a:pt x="10824" y="15527"/>
                  </a:cubicBezTo>
                  <a:cubicBezTo>
                    <a:pt x="10704" y="15500"/>
                    <a:pt x="10576" y="15474"/>
                    <a:pt x="10453" y="15474"/>
                  </a:cubicBezTo>
                  <a:cubicBezTo>
                    <a:pt x="10339" y="15474"/>
                    <a:pt x="10230" y="15496"/>
                    <a:pt x="10134" y="15559"/>
                  </a:cubicBezTo>
                  <a:cubicBezTo>
                    <a:pt x="9960" y="15670"/>
                    <a:pt x="9866" y="15899"/>
                    <a:pt x="9665" y="15947"/>
                  </a:cubicBezTo>
                  <a:cubicBezTo>
                    <a:pt x="9616" y="15959"/>
                    <a:pt x="9560" y="15959"/>
                    <a:pt x="9523" y="15996"/>
                  </a:cubicBezTo>
                  <a:cubicBezTo>
                    <a:pt x="9478" y="16045"/>
                    <a:pt x="9498" y="16129"/>
                    <a:pt x="9468" y="16189"/>
                  </a:cubicBezTo>
                  <a:cubicBezTo>
                    <a:pt x="9433" y="16264"/>
                    <a:pt x="9339" y="16283"/>
                    <a:pt x="9260" y="16306"/>
                  </a:cubicBezTo>
                  <a:cubicBezTo>
                    <a:pt x="8902" y="16414"/>
                    <a:pt x="8645" y="16793"/>
                    <a:pt x="8681" y="17166"/>
                  </a:cubicBezTo>
                  <a:cubicBezTo>
                    <a:pt x="8690" y="17268"/>
                    <a:pt x="8722" y="17371"/>
                    <a:pt x="8789" y="17451"/>
                  </a:cubicBezTo>
                  <a:cubicBezTo>
                    <a:pt x="8859" y="17534"/>
                    <a:pt x="8962" y="17583"/>
                    <a:pt x="9041" y="17660"/>
                  </a:cubicBezTo>
                  <a:cubicBezTo>
                    <a:pt x="9118" y="17738"/>
                    <a:pt x="9163" y="17873"/>
                    <a:pt x="9091" y="17956"/>
                  </a:cubicBezTo>
                  <a:cubicBezTo>
                    <a:pt x="9058" y="17993"/>
                    <a:pt x="9009" y="18010"/>
                    <a:pt x="8962" y="18020"/>
                  </a:cubicBezTo>
                  <a:cubicBezTo>
                    <a:pt x="8898" y="18035"/>
                    <a:pt x="8835" y="18042"/>
                    <a:pt x="8772" y="18042"/>
                  </a:cubicBezTo>
                  <a:cubicBezTo>
                    <a:pt x="8353" y="18042"/>
                    <a:pt x="7943" y="17755"/>
                    <a:pt x="7512" y="17716"/>
                  </a:cubicBezTo>
                  <a:cubicBezTo>
                    <a:pt x="7473" y="17712"/>
                    <a:pt x="7434" y="17710"/>
                    <a:pt x="7400" y="17693"/>
                  </a:cubicBezTo>
                  <a:cubicBezTo>
                    <a:pt x="7360" y="17671"/>
                    <a:pt x="7334" y="17630"/>
                    <a:pt x="7308" y="17592"/>
                  </a:cubicBezTo>
                  <a:cubicBezTo>
                    <a:pt x="7171" y="17399"/>
                    <a:pt x="6965" y="17256"/>
                    <a:pt x="6736" y="17196"/>
                  </a:cubicBezTo>
                  <a:cubicBezTo>
                    <a:pt x="6511" y="17311"/>
                    <a:pt x="6348" y="17541"/>
                    <a:pt x="6318" y="17791"/>
                  </a:cubicBezTo>
                  <a:cubicBezTo>
                    <a:pt x="6314" y="17823"/>
                    <a:pt x="6312" y="17855"/>
                    <a:pt x="6327" y="17881"/>
                  </a:cubicBezTo>
                  <a:cubicBezTo>
                    <a:pt x="6372" y="17960"/>
                    <a:pt x="6503" y="17920"/>
                    <a:pt x="6571" y="17980"/>
                  </a:cubicBezTo>
                  <a:cubicBezTo>
                    <a:pt x="6622" y="18027"/>
                    <a:pt x="6612" y="18110"/>
                    <a:pt x="6644" y="18175"/>
                  </a:cubicBezTo>
                  <a:cubicBezTo>
                    <a:pt x="6681" y="18252"/>
                    <a:pt x="6754" y="18273"/>
                    <a:pt x="6841" y="18273"/>
                  </a:cubicBezTo>
                  <a:cubicBezTo>
                    <a:pt x="6947" y="18273"/>
                    <a:pt x="7073" y="18242"/>
                    <a:pt x="7182" y="18242"/>
                  </a:cubicBezTo>
                  <a:cubicBezTo>
                    <a:pt x="7267" y="18242"/>
                    <a:pt x="7341" y="18261"/>
                    <a:pt x="7385" y="18329"/>
                  </a:cubicBezTo>
                  <a:cubicBezTo>
                    <a:pt x="7488" y="18487"/>
                    <a:pt x="7287" y="18742"/>
                    <a:pt x="7422" y="18875"/>
                  </a:cubicBezTo>
                  <a:cubicBezTo>
                    <a:pt x="7348" y="18976"/>
                    <a:pt x="7221" y="19014"/>
                    <a:pt x="7092" y="19014"/>
                  </a:cubicBezTo>
                  <a:cubicBezTo>
                    <a:pt x="7041" y="19014"/>
                    <a:pt x="6989" y="19008"/>
                    <a:pt x="6940" y="18997"/>
                  </a:cubicBezTo>
                  <a:cubicBezTo>
                    <a:pt x="6773" y="18965"/>
                    <a:pt x="6613" y="18894"/>
                    <a:pt x="6445" y="18894"/>
                  </a:cubicBezTo>
                  <a:cubicBezTo>
                    <a:pt x="6438" y="18894"/>
                    <a:pt x="6430" y="18894"/>
                    <a:pt x="6423" y="18895"/>
                  </a:cubicBezTo>
                  <a:cubicBezTo>
                    <a:pt x="6405" y="18896"/>
                    <a:pt x="6388" y="18897"/>
                    <a:pt x="6370" y="18897"/>
                  </a:cubicBezTo>
                  <a:cubicBezTo>
                    <a:pt x="6350" y="18897"/>
                    <a:pt x="6330" y="18895"/>
                    <a:pt x="6312" y="18888"/>
                  </a:cubicBezTo>
                  <a:cubicBezTo>
                    <a:pt x="6269" y="18871"/>
                    <a:pt x="6243" y="18832"/>
                    <a:pt x="6218" y="18794"/>
                  </a:cubicBezTo>
                  <a:cubicBezTo>
                    <a:pt x="6125" y="18652"/>
                    <a:pt x="6031" y="18511"/>
                    <a:pt x="5937" y="18370"/>
                  </a:cubicBezTo>
                  <a:cubicBezTo>
                    <a:pt x="5714" y="18359"/>
                    <a:pt x="5489" y="18350"/>
                    <a:pt x="5266" y="18340"/>
                  </a:cubicBezTo>
                  <a:cubicBezTo>
                    <a:pt x="5226" y="18338"/>
                    <a:pt x="5183" y="18335"/>
                    <a:pt x="5155" y="18308"/>
                  </a:cubicBezTo>
                  <a:cubicBezTo>
                    <a:pt x="5131" y="18284"/>
                    <a:pt x="5123" y="18250"/>
                    <a:pt x="5121" y="18215"/>
                  </a:cubicBezTo>
                  <a:cubicBezTo>
                    <a:pt x="5106" y="18070"/>
                    <a:pt x="5148" y="17922"/>
                    <a:pt x="5131" y="17776"/>
                  </a:cubicBezTo>
                  <a:cubicBezTo>
                    <a:pt x="5114" y="17646"/>
                    <a:pt x="5009" y="17509"/>
                    <a:pt x="4886" y="17509"/>
                  </a:cubicBezTo>
                  <a:cubicBezTo>
                    <a:pt x="4872" y="17509"/>
                    <a:pt x="4857" y="17511"/>
                    <a:pt x="4842" y="17515"/>
                  </a:cubicBezTo>
                  <a:cubicBezTo>
                    <a:pt x="4904" y="17401"/>
                    <a:pt x="4842" y="17264"/>
                    <a:pt x="4799" y="17142"/>
                  </a:cubicBezTo>
                  <a:cubicBezTo>
                    <a:pt x="4759" y="17020"/>
                    <a:pt x="4752" y="16851"/>
                    <a:pt x="4868" y="16793"/>
                  </a:cubicBezTo>
                  <a:cubicBezTo>
                    <a:pt x="4917" y="16769"/>
                    <a:pt x="4981" y="16771"/>
                    <a:pt x="5020" y="16731"/>
                  </a:cubicBezTo>
                  <a:cubicBezTo>
                    <a:pt x="5048" y="16699"/>
                    <a:pt x="5052" y="16654"/>
                    <a:pt x="5052" y="16611"/>
                  </a:cubicBezTo>
                  <a:cubicBezTo>
                    <a:pt x="5061" y="16435"/>
                    <a:pt x="5067" y="16259"/>
                    <a:pt x="5076" y="16084"/>
                  </a:cubicBezTo>
                  <a:lnTo>
                    <a:pt x="5076" y="16084"/>
                  </a:lnTo>
                  <a:cubicBezTo>
                    <a:pt x="5032" y="16110"/>
                    <a:pt x="4985" y="16121"/>
                    <a:pt x="4936" y="16121"/>
                  </a:cubicBezTo>
                  <a:cubicBezTo>
                    <a:pt x="4820" y="16121"/>
                    <a:pt x="4697" y="16058"/>
                    <a:pt x="4598" y="15987"/>
                  </a:cubicBezTo>
                  <a:cubicBezTo>
                    <a:pt x="4463" y="15892"/>
                    <a:pt x="4323" y="15775"/>
                    <a:pt x="4157" y="15775"/>
                  </a:cubicBezTo>
                  <a:cubicBezTo>
                    <a:pt x="4151" y="15775"/>
                    <a:pt x="4145" y="15775"/>
                    <a:pt x="4139" y="15775"/>
                  </a:cubicBezTo>
                  <a:cubicBezTo>
                    <a:pt x="4182" y="15666"/>
                    <a:pt x="4081" y="15552"/>
                    <a:pt x="3972" y="15509"/>
                  </a:cubicBezTo>
                  <a:cubicBezTo>
                    <a:pt x="3863" y="15467"/>
                    <a:pt x="3741" y="15462"/>
                    <a:pt x="3640" y="15404"/>
                  </a:cubicBezTo>
                  <a:cubicBezTo>
                    <a:pt x="3537" y="15349"/>
                    <a:pt x="3471" y="15199"/>
                    <a:pt x="3552" y="15115"/>
                  </a:cubicBezTo>
                  <a:cubicBezTo>
                    <a:pt x="3415" y="15072"/>
                    <a:pt x="3276" y="15002"/>
                    <a:pt x="3207" y="14877"/>
                  </a:cubicBezTo>
                  <a:cubicBezTo>
                    <a:pt x="3137" y="14751"/>
                    <a:pt x="3173" y="14562"/>
                    <a:pt x="3308" y="14513"/>
                  </a:cubicBezTo>
                  <a:cubicBezTo>
                    <a:pt x="3331" y="14504"/>
                    <a:pt x="3355" y="14501"/>
                    <a:pt x="3379" y="14501"/>
                  </a:cubicBezTo>
                  <a:cubicBezTo>
                    <a:pt x="3483" y="14501"/>
                    <a:pt x="3585" y="14577"/>
                    <a:pt x="3655" y="14661"/>
                  </a:cubicBezTo>
                  <a:cubicBezTo>
                    <a:pt x="3741" y="14764"/>
                    <a:pt x="3814" y="14890"/>
                    <a:pt x="3936" y="14946"/>
                  </a:cubicBezTo>
                  <a:cubicBezTo>
                    <a:pt x="4009" y="14978"/>
                    <a:pt x="4099" y="14987"/>
                    <a:pt x="4146" y="15051"/>
                  </a:cubicBezTo>
                  <a:cubicBezTo>
                    <a:pt x="4171" y="15085"/>
                    <a:pt x="4180" y="15126"/>
                    <a:pt x="4204" y="15158"/>
                  </a:cubicBezTo>
                  <a:cubicBezTo>
                    <a:pt x="4253" y="15229"/>
                    <a:pt x="4354" y="15235"/>
                    <a:pt x="4439" y="15244"/>
                  </a:cubicBezTo>
                  <a:cubicBezTo>
                    <a:pt x="4731" y="15272"/>
                    <a:pt x="5005" y="15392"/>
                    <a:pt x="5279" y="15499"/>
                  </a:cubicBezTo>
                  <a:cubicBezTo>
                    <a:pt x="5513" y="15591"/>
                    <a:pt x="5753" y="15672"/>
                    <a:pt x="5995" y="15745"/>
                  </a:cubicBezTo>
                  <a:cubicBezTo>
                    <a:pt x="6191" y="15805"/>
                    <a:pt x="6392" y="15858"/>
                    <a:pt x="6595" y="15858"/>
                  </a:cubicBezTo>
                  <a:cubicBezTo>
                    <a:pt x="6616" y="15858"/>
                    <a:pt x="6638" y="15858"/>
                    <a:pt x="6659" y="15857"/>
                  </a:cubicBezTo>
                  <a:cubicBezTo>
                    <a:pt x="6716" y="15852"/>
                    <a:pt x="6773" y="15844"/>
                    <a:pt x="6830" y="15844"/>
                  </a:cubicBezTo>
                  <a:cubicBezTo>
                    <a:pt x="6884" y="15844"/>
                    <a:pt x="6936" y="15852"/>
                    <a:pt x="6985" y="15876"/>
                  </a:cubicBezTo>
                  <a:cubicBezTo>
                    <a:pt x="7047" y="15906"/>
                    <a:pt x="7092" y="15959"/>
                    <a:pt x="7150" y="15994"/>
                  </a:cubicBezTo>
                  <a:cubicBezTo>
                    <a:pt x="7227" y="16040"/>
                    <a:pt x="7320" y="16048"/>
                    <a:pt x="7411" y="16048"/>
                  </a:cubicBezTo>
                  <a:cubicBezTo>
                    <a:pt x="7429" y="16048"/>
                    <a:pt x="7447" y="16048"/>
                    <a:pt x="7464" y="16047"/>
                  </a:cubicBezTo>
                  <a:cubicBezTo>
                    <a:pt x="7666" y="16043"/>
                    <a:pt x="7869" y="16039"/>
                    <a:pt x="8071" y="16034"/>
                  </a:cubicBezTo>
                  <a:cubicBezTo>
                    <a:pt x="8116" y="16032"/>
                    <a:pt x="8167" y="16030"/>
                    <a:pt x="8202" y="15996"/>
                  </a:cubicBezTo>
                  <a:cubicBezTo>
                    <a:pt x="8236" y="15962"/>
                    <a:pt x="8238" y="15908"/>
                    <a:pt x="8255" y="15863"/>
                  </a:cubicBezTo>
                  <a:cubicBezTo>
                    <a:pt x="8309" y="15734"/>
                    <a:pt x="8480" y="15711"/>
                    <a:pt x="8619" y="15709"/>
                  </a:cubicBezTo>
                  <a:cubicBezTo>
                    <a:pt x="8596" y="15602"/>
                    <a:pt x="8681" y="15497"/>
                    <a:pt x="8782" y="15458"/>
                  </a:cubicBezTo>
                  <a:cubicBezTo>
                    <a:pt x="8835" y="15438"/>
                    <a:pt x="8890" y="15431"/>
                    <a:pt x="8946" y="15431"/>
                  </a:cubicBezTo>
                  <a:cubicBezTo>
                    <a:pt x="8998" y="15431"/>
                    <a:pt x="9051" y="15437"/>
                    <a:pt x="9103" y="15443"/>
                  </a:cubicBezTo>
                  <a:lnTo>
                    <a:pt x="9103" y="15199"/>
                  </a:lnTo>
                  <a:cubicBezTo>
                    <a:pt x="9238" y="15145"/>
                    <a:pt x="9378" y="15087"/>
                    <a:pt x="9472" y="14976"/>
                  </a:cubicBezTo>
                  <a:cubicBezTo>
                    <a:pt x="9566" y="14862"/>
                    <a:pt x="9592" y="14682"/>
                    <a:pt x="9491" y="14577"/>
                  </a:cubicBezTo>
                  <a:cubicBezTo>
                    <a:pt x="9429" y="14515"/>
                    <a:pt x="9335" y="14494"/>
                    <a:pt x="9264" y="14440"/>
                  </a:cubicBezTo>
                  <a:cubicBezTo>
                    <a:pt x="9150" y="14353"/>
                    <a:pt x="9054" y="14173"/>
                    <a:pt x="8934" y="14173"/>
                  </a:cubicBezTo>
                  <a:cubicBezTo>
                    <a:pt x="8915" y="14173"/>
                    <a:pt x="8895" y="14177"/>
                    <a:pt x="8874" y="14188"/>
                  </a:cubicBezTo>
                  <a:cubicBezTo>
                    <a:pt x="8834" y="13997"/>
                    <a:pt x="8636" y="13879"/>
                    <a:pt x="8448" y="13834"/>
                  </a:cubicBezTo>
                  <a:cubicBezTo>
                    <a:pt x="8257" y="13789"/>
                    <a:pt x="8058" y="13795"/>
                    <a:pt x="7872" y="13735"/>
                  </a:cubicBezTo>
                  <a:cubicBezTo>
                    <a:pt x="7687" y="13678"/>
                    <a:pt x="7507" y="13523"/>
                    <a:pt x="7512" y="13328"/>
                  </a:cubicBezTo>
                  <a:cubicBezTo>
                    <a:pt x="7370" y="13313"/>
                    <a:pt x="7242" y="13208"/>
                    <a:pt x="7199" y="13071"/>
                  </a:cubicBezTo>
                  <a:cubicBezTo>
                    <a:pt x="7180" y="13007"/>
                    <a:pt x="7171" y="12930"/>
                    <a:pt x="7115" y="12893"/>
                  </a:cubicBezTo>
                  <a:cubicBezTo>
                    <a:pt x="7051" y="12848"/>
                    <a:pt x="6955" y="12887"/>
                    <a:pt x="6884" y="12848"/>
                  </a:cubicBezTo>
                  <a:cubicBezTo>
                    <a:pt x="6815" y="12810"/>
                    <a:pt x="6805" y="12718"/>
                    <a:pt x="6768" y="12649"/>
                  </a:cubicBezTo>
                  <a:cubicBezTo>
                    <a:pt x="6694" y="12506"/>
                    <a:pt x="6519" y="12461"/>
                    <a:pt x="6352" y="12461"/>
                  </a:cubicBezTo>
                  <a:cubicBezTo>
                    <a:pt x="6322" y="12461"/>
                    <a:pt x="6292" y="12462"/>
                    <a:pt x="6263" y="12465"/>
                  </a:cubicBezTo>
                  <a:cubicBezTo>
                    <a:pt x="6175" y="12472"/>
                    <a:pt x="6082" y="12484"/>
                    <a:pt x="5993" y="12484"/>
                  </a:cubicBezTo>
                  <a:cubicBezTo>
                    <a:pt x="5890" y="12484"/>
                    <a:pt x="5791" y="12468"/>
                    <a:pt x="5706" y="12414"/>
                  </a:cubicBezTo>
                  <a:cubicBezTo>
                    <a:pt x="5656" y="12381"/>
                    <a:pt x="5613" y="12336"/>
                    <a:pt x="5558" y="12315"/>
                  </a:cubicBezTo>
                  <a:cubicBezTo>
                    <a:pt x="5418" y="12259"/>
                    <a:pt x="5211" y="12341"/>
                    <a:pt x="5142" y="12210"/>
                  </a:cubicBezTo>
                  <a:cubicBezTo>
                    <a:pt x="5140" y="12135"/>
                    <a:pt x="5140" y="12060"/>
                    <a:pt x="5138" y="11985"/>
                  </a:cubicBezTo>
                  <a:cubicBezTo>
                    <a:pt x="4752" y="11985"/>
                    <a:pt x="4364" y="11987"/>
                    <a:pt x="3977" y="11989"/>
                  </a:cubicBezTo>
                  <a:cubicBezTo>
                    <a:pt x="3814" y="11989"/>
                    <a:pt x="3640" y="11987"/>
                    <a:pt x="3499" y="11908"/>
                  </a:cubicBezTo>
                  <a:cubicBezTo>
                    <a:pt x="3355" y="11827"/>
                    <a:pt x="3261" y="11638"/>
                    <a:pt x="3340" y="11494"/>
                  </a:cubicBezTo>
                  <a:lnTo>
                    <a:pt x="3340" y="11494"/>
                  </a:lnTo>
                  <a:cubicBezTo>
                    <a:pt x="3345" y="11495"/>
                    <a:pt x="3349" y="11495"/>
                    <a:pt x="3353" y="11495"/>
                  </a:cubicBezTo>
                  <a:cubicBezTo>
                    <a:pt x="3475" y="11495"/>
                    <a:pt x="3598" y="11437"/>
                    <a:pt x="3677" y="11340"/>
                  </a:cubicBezTo>
                  <a:cubicBezTo>
                    <a:pt x="3564" y="11251"/>
                    <a:pt x="3419" y="11203"/>
                    <a:pt x="3275" y="11203"/>
                  </a:cubicBezTo>
                  <a:cubicBezTo>
                    <a:pt x="3236" y="11203"/>
                    <a:pt x="3197" y="11206"/>
                    <a:pt x="3158" y="11214"/>
                  </a:cubicBezTo>
                  <a:cubicBezTo>
                    <a:pt x="3210" y="11347"/>
                    <a:pt x="3094" y="11494"/>
                    <a:pt x="2959" y="11531"/>
                  </a:cubicBezTo>
                  <a:cubicBezTo>
                    <a:pt x="2927" y="11539"/>
                    <a:pt x="2894" y="11543"/>
                    <a:pt x="2862" y="11543"/>
                  </a:cubicBezTo>
                  <a:cubicBezTo>
                    <a:pt x="2754" y="11543"/>
                    <a:pt x="2643" y="11503"/>
                    <a:pt x="2543" y="11460"/>
                  </a:cubicBezTo>
                  <a:cubicBezTo>
                    <a:pt x="2496" y="11394"/>
                    <a:pt x="2445" y="11325"/>
                    <a:pt x="2372" y="11293"/>
                  </a:cubicBezTo>
                  <a:cubicBezTo>
                    <a:pt x="2349" y="11283"/>
                    <a:pt x="2323" y="11278"/>
                    <a:pt x="2298" y="11278"/>
                  </a:cubicBezTo>
                  <a:cubicBezTo>
                    <a:pt x="2281" y="11278"/>
                    <a:pt x="2264" y="11280"/>
                    <a:pt x="2248" y="11284"/>
                  </a:cubicBezTo>
                  <a:cubicBezTo>
                    <a:pt x="2218" y="11308"/>
                    <a:pt x="2188" y="11334"/>
                    <a:pt x="2160" y="11357"/>
                  </a:cubicBezTo>
                  <a:cubicBezTo>
                    <a:pt x="2147" y="11389"/>
                    <a:pt x="2147" y="11428"/>
                    <a:pt x="2128" y="11456"/>
                  </a:cubicBezTo>
                  <a:cubicBezTo>
                    <a:pt x="2102" y="11490"/>
                    <a:pt x="2055" y="11499"/>
                    <a:pt x="2010" y="11501"/>
                  </a:cubicBezTo>
                  <a:cubicBezTo>
                    <a:pt x="1875" y="11644"/>
                    <a:pt x="1761" y="11807"/>
                    <a:pt x="1673" y="11985"/>
                  </a:cubicBezTo>
                  <a:cubicBezTo>
                    <a:pt x="1566" y="11974"/>
                    <a:pt x="1457" y="11964"/>
                    <a:pt x="1348" y="11959"/>
                  </a:cubicBezTo>
                  <a:cubicBezTo>
                    <a:pt x="1343" y="12099"/>
                    <a:pt x="1288" y="12210"/>
                    <a:pt x="1157" y="12240"/>
                  </a:cubicBezTo>
                  <a:cubicBezTo>
                    <a:pt x="990" y="12281"/>
                    <a:pt x="1108" y="12570"/>
                    <a:pt x="996" y="12701"/>
                  </a:cubicBezTo>
                  <a:cubicBezTo>
                    <a:pt x="975" y="12726"/>
                    <a:pt x="945" y="12746"/>
                    <a:pt x="919" y="12767"/>
                  </a:cubicBezTo>
                  <a:cubicBezTo>
                    <a:pt x="810" y="12863"/>
                    <a:pt x="801" y="13035"/>
                    <a:pt x="857" y="13168"/>
                  </a:cubicBezTo>
                  <a:cubicBezTo>
                    <a:pt x="915" y="13301"/>
                    <a:pt x="1022" y="13403"/>
                    <a:pt x="1127" y="13500"/>
                  </a:cubicBezTo>
                  <a:cubicBezTo>
                    <a:pt x="1311" y="13673"/>
                    <a:pt x="1496" y="13847"/>
                    <a:pt x="1680" y="14018"/>
                  </a:cubicBezTo>
                  <a:cubicBezTo>
                    <a:pt x="1761" y="14095"/>
                    <a:pt x="1851" y="14200"/>
                    <a:pt x="1810" y="14305"/>
                  </a:cubicBezTo>
                  <a:cubicBezTo>
                    <a:pt x="1746" y="14479"/>
                    <a:pt x="1410" y="14440"/>
                    <a:pt x="1395" y="14625"/>
                  </a:cubicBezTo>
                  <a:cubicBezTo>
                    <a:pt x="1391" y="14672"/>
                    <a:pt x="1414" y="14717"/>
                    <a:pt x="1414" y="14766"/>
                  </a:cubicBezTo>
                  <a:cubicBezTo>
                    <a:pt x="1416" y="14873"/>
                    <a:pt x="1307" y="14950"/>
                    <a:pt x="1268" y="15051"/>
                  </a:cubicBezTo>
                  <a:cubicBezTo>
                    <a:pt x="1243" y="15124"/>
                    <a:pt x="1253" y="15203"/>
                    <a:pt x="1273" y="15278"/>
                  </a:cubicBezTo>
                  <a:cubicBezTo>
                    <a:pt x="1324" y="15469"/>
                    <a:pt x="1431" y="15647"/>
                    <a:pt x="1575" y="15784"/>
                  </a:cubicBezTo>
                  <a:cubicBezTo>
                    <a:pt x="1658" y="15863"/>
                    <a:pt x="1755" y="15929"/>
                    <a:pt x="1819" y="16026"/>
                  </a:cubicBezTo>
                  <a:cubicBezTo>
                    <a:pt x="1881" y="16122"/>
                    <a:pt x="1900" y="16259"/>
                    <a:pt x="1825" y="16345"/>
                  </a:cubicBezTo>
                  <a:cubicBezTo>
                    <a:pt x="1776" y="16401"/>
                    <a:pt x="1693" y="16426"/>
                    <a:pt x="1667" y="16497"/>
                  </a:cubicBezTo>
                  <a:cubicBezTo>
                    <a:pt x="1624" y="16615"/>
                    <a:pt x="1783" y="16718"/>
                    <a:pt x="1787" y="16842"/>
                  </a:cubicBezTo>
                  <a:cubicBezTo>
                    <a:pt x="1791" y="17013"/>
                    <a:pt x="1517" y="17125"/>
                    <a:pt x="1581" y="17283"/>
                  </a:cubicBezTo>
                  <a:cubicBezTo>
                    <a:pt x="1613" y="17365"/>
                    <a:pt x="1714" y="17386"/>
                    <a:pt x="1783" y="17440"/>
                  </a:cubicBezTo>
                  <a:cubicBezTo>
                    <a:pt x="1958" y="17579"/>
                    <a:pt x="1858" y="17868"/>
                    <a:pt x="1710" y="18038"/>
                  </a:cubicBezTo>
                  <a:cubicBezTo>
                    <a:pt x="1894" y="18168"/>
                    <a:pt x="2063" y="18320"/>
                    <a:pt x="2213" y="18490"/>
                  </a:cubicBezTo>
                  <a:cubicBezTo>
                    <a:pt x="2134" y="18618"/>
                    <a:pt x="1892" y="18588"/>
                    <a:pt x="1849" y="18734"/>
                  </a:cubicBezTo>
                  <a:cubicBezTo>
                    <a:pt x="1823" y="18820"/>
                    <a:pt x="1894" y="18903"/>
                    <a:pt x="1958" y="18965"/>
                  </a:cubicBezTo>
                  <a:cubicBezTo>
                    <a:pt x="2130" y="19132"/>
                    <a:pt x="2299" y="19299"/>
                    <a:pt x="2470" y="19464"/>
                  </a:cubicBezTo>
                  <a:cubicBezTo>
                    <a:pt x="2584" y="19576"/>
                    <a:pt x="2702" y="19692"/>
                    <a:pt x="2760" y="19839"/>
                  </a:cubicBezTo>
                  <a:cubicBezTo>
                    <a:pt x="2817" y="19987"/>
                    <a:pt x="2800" y="20178"/>
                    <a:pt x="2676" y="20276"/>
                  </a:cubicBezTo>
                  <a:cubicBezTo>
                    <a:pt x="2629" y="20317"/>
                    <a:pt x="2567" y="20339"/>
                    <a:pt x="2517" y="20377"/>
                  </a:cubicBezTo>
                  <a:cubicBezTo>
                    <a:pt x="2421" y="20454"/>
                    <a:pt x="2383" y="20581"/>
                    <a:pt x="2312" y="20681"/>
                  </a:cubicBezTo>
                  <a:cubicBezTo>
                    <a:pt x="2263" y="20755"/>
                    <a:pt x="2174" y="20815"/>
                    <a:pt x="2093" y="20815"/>
                  </a:cubicBezTo>
                  <a:cubicBezTo>
                    <a:pt x="2060" y="20815"/>
                    <a:pt x="2028" y="20805"/>
                    <a:pt x="2001" y="20782"/>
                  </a:cubicBezTo>
                  <a:lnTo>
                    <a:pt x="2001" y="20782"/>
                  </a:lnTo>
                  <a:cubicBezTo>
                    <a:pt x="2003" y="20968"/>
                    <a:pt x="1879" y="21148"/>
                    <a:pt x="1705" y="21211"/>
                  </a:cubicBezTo>
                  <a:cubicBezTo>
                    <a:pt x="1648" y="21232"/>
                    <a:pt x="1585" y="21241"/>
                    <a:pt x="1534" y="21275"/>
                  </a:cubicBezTo>
                  <a:cubicBezTo>
                    <a:pt x="1418" y="21350"/>
                    <a:pt x="1406" y="21508"/>
                    <a:pt x="1361" y="21639"/>
                  </a:cubicBezTo>
                  <a:cubicBezTo>
                    <a:pt x="1326" y="21737"/>
                    <a:pt x="1226" y="21833"/>
                    <a:pt x="1135" y="21833"/>
                  </a:cubicBezTo>
                  <a:cubicBezTo>
                    <a:pt x="1107" y="21833"/>
                    <a:pt x="1079" y="21824"/>
                    <a:pt x="1054" y="21802"/>
                  </a:cubicBezTo>
                  <a:cubicBezTo>
                    <a:pt x="1016" y="21905"/>
                    <a:pt x="921" y="21973"/>
                    <a:pt x="838" y="22044"/>
                  </a:cubicBezTo>
                  <a:cubicBezTo>
                    <a:pt x="744" y="22121"/>
                    <a:pt x="660" y="22211"/>
                    <a:pt x="587" y="22308"/>
                  </a:cubicBezTo>
                  <a:cubicBezTo>
                    <a:pt x="589" y="22310"/>
                    <a:pt x="594" y="22310"/>
                    <a:pt x="598" y="22310"/>
                  </a:cubicBezTo>
                  <a:cubicBezTo>
                    <a:pt x="729" y="22395"/>
                    <a:pt x="825" y="22535"/>
                    <a:pt x="859" y="22687"/>
                  </a:cubicBezTo>
                  <a:cubicBezTo>
                    <a:pt x="867" y="22687"/>
                    <a:pt x="874" y="22686"/>
                    <a:pt x="882" y="22686"/>
                  </a:cubicBezTo>
                  <a:cubicBezTo>
                    <a:pt x="969" y="22686"/>
                    <a:pt x="1064" y="22700"/>
                    <a:pt x="1108" y="22772"/>
                  </a:cubicBezTo>
                  <a:cubicBezTo>
                    <a:pt x="1125" y="22800"/>
                    <a:pt x="1129" y="22837"/>
                    <a:pt x="1142" y="22869"/>
                  </a:cubicBezTo>
                  <a:cubicBezTo>
                    <a:pt x="1187" y="22980"/>
                    <a:pt x="1322" y="23027"/>
                    <a:pt x="1442" y="23036"/>
                  </a:cubicBezTo>
                  <a:cubicBezTo>
                    <a:pt x="1564" y="23047"/>
                    <a:pt x="1690" y="23036"/>
                    <a:pt x="1802" y="23085"/>
                  </a:cubicBezTo>
                  <a:cubicBezTo>
                    <a:pt x="1838" y="23105"/>
                    <a:pt x="1877" y="23135"/>
                    <a:pt x="1881" y="23175"/>
                  </a:cubicBezTo>
                  <a:cubicBezTo>
                    <a:pt x="1885" y="23253"/>
                    <a:pt x="1780" y="23276"/>
                    <a:pt x="1699" y="23276"/>
                  </a:cubicBezTo>
                  <a:cubicBezTo>
                    <a:pt x="1696" y="23276"/>
                    <a:pt x="1692" y="23276"/>
                    <a:pt x="1688" y="23276"/>
                  </a:cubicBezTo>
                  <a:cubicBezTo>
                    <a:pt x="1669" y="23275"/>
                    <a:pt x="1649" y="23275"/>
                    <a:pt x="1630" y="23275"/>
                  </a:cubicBezTo>
                  <a:cubicBezTo>
                    <a:pt x="1346" y="23275"/>
                    <a:pt x="1067" y="23345"/>
                    <a:pt x="793" y="23417"/>
                  </a:cubicBezTo>
                  <a:cubicBezTo>
                    <a:pt x="720" y="23434"/>
                    <a:pt x="639" y="23460"/>
                    <a:pt x="604" y="23527"/>
                  </a:cubicBezTo>
                  <a:cubicBezTo>
                    <a:pt x="568" y="23595"/>
                    <a:pt x="594" y="23683"/>
                    <a:pt x="561" y="23754"/>
                  </a:cubicBezTo>
                  <a:cubicBezTo>
                    <a:pt x="549" y="23782"/>
                    <a:pt x="529" y="23803"/>
                    <a:pt x="506" y="23818"/>
                  </a:cubicBezTo>
                  <a:cubicBezTo>
                    <a:pt x="501" y="23957"/>
                    <a:pt x="409" y="24090"/>
                    <a:pt x="317" y="24201"/>
                  </a:cubicBezTo>
                  <a:cubicBezTo>
                    <a:pt x="206" y="24330"/>
                    <a:pt x="81" y="24467"/>
                    <a:pt x="73" y="24636"/>
                  </a:cubicBezTo>
                  <a:cubicBezTo>
                    <a:pt x="62" y="24846"/>
                    <a:pt x="234" y="25028"/>
                    <a:pt x="242" y="25238"/>
                  </a:cubicBezTo>
                  <a:cubicBezTo>
                    <a:pt x="249" y="25358"/>
                    <a:pt x="201" y="25472"/>
                    <a:pt x="154" y="25583"/>
                  </a:cubicBezTo>
                  <a:cubicBezTo>
                    <a:pt x="111" y="25686"/>
                    <a:pt x="62" y="25793"/>
                    <a:pt x="0" y="25888"/>
                  </a:cubicBezTo>
                  <a:cubicBezTo>
                    <a:pt x="77" y="25905"/>
                    <a:pt x="148" y="25937"/>
                    <a:pt x="201" y="25997"/>
                  </a:cubicBezTo>
                  <a:cubicBezTo>
                    <a:pt x="379" y="26196"/>
                    <a:pt x="227" y="26515"/>
                    <a:pt x="287" y="26775"/>
                  </a:cubicBezTo>
                  <a:cubicBezTo>
                    <a:pt x="456" y="26779"/>
                    <a:pt x="546" y="26976"/>
                    <a:pt x="568" y="27143"/>
                  </a:cubicBezTo>
                  <a:cubicBezTo>
                    <a:pt x="574" y="27201"/>
                    <a:pt x="579" y="27261"/>
                    <a:pt x="581" y="27319"/>
                  </a:cubicBezTo>
                  <a:cubicBezTo>
                    <a:pt x="645" y="27340"/>
                    <a:pt x="711" y="27379"/>
                    <a:pt x="776" y="27400"/>
                  </a:cubicBezTo>
                  <a:cubicBezTo>
                    <a:pt x="938" y="27454"/>
                    <a:pt x="1142" y="27400"/>
                    <a:pt x="1264" y="27520"/>
                  </a:cubicBezTo>
                  <a:cubicBezTo>
                    <a:pt x="1316" y="27572"/>
                    <a:pt x="1339" y="27644"/>
                    <a:pt x="1395" y="27689"/>
                  </a:cubicBezTo>
                  <a:cubicBezTo>
                    <a:pt x="1437" y="27725"/>
                    <a:pt x="1490" y="27739"/>
                    <a:pt x="1545" y="27739"/>
                  </a:cubicBezTo>
                  <a:cubicBezTo>
                    <a:pt x="1606" y="27739"/>
                    <a:pt x="1671" y="27722"/>
                    <a:pt x="1727" y="27698"/>
                  </a:cubicBezTo>
                  <a:cubicBezTo>
                    <a:pt x="1831" y="27654"/>
                    <a:pt x="1934" y="27593"/>
                    <a:pt x="2046" y="27593"/>
                  </a:cubicBezTo>
                  <a:cubicBezTo>
                    <a:pt x="2049" y="27593"/>
                    <a:pt x="2053" y="27593"/>
                    <a:pt x="2057" y="27593"/>
                  </a:cubicBezTo>
                  <a:cubicBezTo>
                    <a:pt x="2265" y="27597"/>
                    <a:pt x="2406" y="27816"/>
                    <a:pt x="2434" y="28021"/>
                  </a:cubicBezTo>
                  <a:cubicBezTo>
                    <a:pt x="2462" y="28227"/>
                    <a:pt x="2417" y="28437"/>
                    <a:pt x="2438" y="28645"/>
                  </a:cubicBezTo>
                  <a:cubicBezTo>
                    <a:pt x="2470" y="28949"/>
                    <a:pt x="2655" y="29226"/>
                    <a:pt x="2901" y="29406"/>
                  </a:cubicBezTo>
                  <a:cubicBezTo>
                    <a:pt x="3027" y="29498"/>
                    <a:pt x="3167" y="29566"/>
                    <a:pt x="3293" y="29660"/>
                  </a:cubicBezTo>
                  <a:cubicBezTo>
                    <a:pt x="3417" y="29753"/>
                    <a:pt x="3529" y="29879"/>
                    <a:pt x="3559" y="30031"/>
                  </a:cubicBezTo>
                  <a:cubicBezTo>
                    <a:pt x="3589" y="30183"/>
                    <a:pt x="3512" y="30363"/>
                    <a:pt x="3364" y="30410"/>
                  </a:cubicBezTo>
                  <a:cubicBezTo>
                    <a:pt x="3330" y="30421"/>
                    <a:pt x="3294" y="30425"/>
                    <a:pt x="3257" y="30425"/>
                  </a:cubicBezTo>
                  <a:cubicBezTo>
                    <a:pt x="3189" y="30425"/>
                    <a:pt x="3118" y="30412"/>
                    <a:pt x="3052" y="30412"/>
                  </a:cubicBezTo>
                  <a:cubicBezTo>
                    <a:pt x="2998" y="30412"/>
                    <a:pt x="2947" y="30420"/>
                    <a:pt x="2901" y="30449"/>
                  </a:cubicBezTo>
                  <a:cubicBezTo>
                    <a:pt x="2760" y="30535"/>
                    <a:pt x="2777" y="30740"/>
                    <a:pt x="2802" y="30903"/>
                  </a:cubicBezTo>
                  <a:cubicBezTo>
                    <a:pt x="2830" y="31066"/>
                    <a:pt x="2845" y="31231"/>
                    <a:pt x="2856" y="31398"/>
                  </a:cubicBezTo>
                  <a:cubicBezTo>
                    <a:pt x="3060" y="31325"/>
                    <a:pt x="3274" y="31272"/>
                    <a:pt x="3482" y="31227"/>
                  </a:cubicBezTo>
                  <a:cubicBezTo>
                    <a:pt x="3622" y="31195"/>
                    <a:pt x="3772" y="31166"/>
                    <a:pt x="3916" y="31166"/>
                  </a:cubicBezTo>
                  <a:cubicBezTo>
                    <a:pt x="4049" y="31166"/>
                    <a:pt x="4177" y="31191"/>
                    <a:pt x="4289" y="31263"/>
                  </a:cubicBezTo>
                  <a:cubicBezTo>
                    <a:pt x="4594" y="31456"/>
                    <a:pt x="4619" y="31882"/>
                    <a:pt x="4613" y="32242"/>
                  </a:cubicBezTo>
                  <a:cubicBezTo>
                    <a:pt x="4973" y="32351"/>
                    <a:pt x="5373" y="32495"/>
                    <a:pt x="5526" y="32840"/>
                  </a:cubicBezTo>
                  <a:cubicBezTo>
                    <a:pt x="5553" y="32902"/>
                    <a:pt x="5573" y="32968"/>
                    <a:pt x="5607" y="33026"/>
                  </a:cubicBezTo>
                  <a:cubicBezTo>
                    <a:pt x="5707" y="33199"/>
                    <a:pt x="5917" y="33259"/>
                    <a:pt x="6122" y="33259"/>
                  </a:cubicBezTo>
                  <a:cubicBezTo>
                    <a:pt x="6158" y="33259"/>
                    <a:pt x="6195" y="33257"/>
                    <a:pt x="6230" y="33253"/>
                  </a:cubicBezTo>
                  <a:cubicBezTo>
                    <a:pt x="6416" y="33235"/>
                    <a:pt x="6601" y="33184"/>
                    <a:pt x="6785" y="33184"/>
                  </a:cubicBezTo>
                  <a:cubicBezTo>
                    <a:pt x="6833" y="33184"/>
                    <a:pt x="6881" y="33187"/>
                    <a:pt x="6929" y="33196"/>
                  </a:cubicBezTo>
                  <a:cubicBezTo>
                    <a:pt x="6854" y="33286"/>
                    <a:pt x="6920" y="33431"/>
                    <a:pt x="7023" y="33485"/>
                  </a:cubicBezTo>
                  <a:cubicBezTo>
                    <a:pt x="7126" y="33538"/>
                    <a:pt x="7250" y="33532"/>
                    <a:pt x="7366" y="33534"/>
                  </a:cubicBezTo>
                  <a:cubicBezTo>
                    <a:pt x="7482" y="33538"/>
                    <a:pt x="7612" y="33560"/>
                    <a:pt x="7683" y="33652"/>
                  </a:cubicBezTo>
                  <a:cubicBezTo>
                    <a:pt x="7717" y="33699"/>
                    <a:pt x="7734" y="33757"/>
                    <a:pt x="7771" y="33800"/>
                  </a:cubicBezTo>
                  <a:cubicBezTo>
                    <a:pt x="7830" y="33872"/>
                    <a:pt x="7914" y="33890"/>
                    <a:pt x="8008" y="33890"/>
                  </a:cubicBezTo>
                  <a:cubicBezTo>
                    <a:pt x="8095" y="33890"/>
                    <a:pt x="8190" y="33875"/>
                    <a:pt x="8281" y="33875"/>
                  </a:cubicBezTo>
                  <a:cubicBezTo>
                    <a:pt x="8352" y="33875"/>
                    <a:pt x="8421" y="33884"/>
                    <a:pt x="8480" y="33918"/>
                  </a:cubicBezTo>
                  <a:cubicBezTo>
                    <a:pt x="8660" y="34020"/>
                    <a:pt x="8651" y="34295"/>
                    <a:pt x="8542" y="34470"/>
                  </a:cubicBezTo>
                  <a:cubicBezTo>
                    <a:pt x="8448" y="34620"/>
                    <a:pt x="8294" y="34783"/>
                    <a:pt x="8366" y="34946"/>
                  </a:cubicBezTo>
                  <a:cubicBezTo>
                    <a:pt x="8390" y="35000"/>
                    <a:pt x="8439" y="35040"/>
                    <a:pt x="8467" y="35094"/>
                  </a:cubicBezTo>
                  <a:cubicBezTo>
                    <a:pt x="8529" y="35205"/>
                    <a:pt x="8489" y="35355"/>
                    <a:pt x="8396" y="35443"/>
                  </a:cubicBezTo>
                  <a:cubicBezTo>
                    <a:pt x="8307" y="35528"/>
                    <a:pt x="8179" y="35563"/>
                    <a:pt x="8054" y="35563"/>
                  </a:cubicBezTo>
                  <a:cubicBezTo>
                    <a:pt x="8050" y="35563"/>
                    <a:pt x="8047" y="35563"/>
                    <a:pt x="8043" y="35563"/>
                  </a:cubicBezTo>
                  <a:cubicBezTo>
                    <a:pt x="8010" y="35562"/>
                    <a:pt x="7975" y="35561"/>
                    <a:pt x="7940" y="35561"/>
                  </a:cubicBezTo>
                  <a:cubicBezTo>
                    <a:pt x="7843" y="35561"/>
                    <a:pt x="7747" y="35573"/>
                    <a:pt x="7704" y="35655"/>
                  </a:cubicBezTo>
                  <a:cubicBezTo>
                    <a:pt x="7683" y="35698"/>
                    <a:pt x="7685" y="35754"/>
                    <a:pt x="7653" y="35792"/>
                  </a:cubicBezTo>
                  <a:cubicBezTo>
                    <a:pt x="7617" y="35833"/>
                    <a:pt x="7557" y="35837"/>
                    <a:pt x="7505" y="35854"/>
                  </a:cubicBezTo>
                  <a:cubicBezTo>
                    <a:pt x="7404" y="35887"/>
                    <a:pt x="7334" y="35974"/>
                    <a:pt x="7297" y="36075"/>
                  </a:cubicBezTo>
                  <a:cubicBezTo>
                    <a:pt x="7366" y="36051"/>
                    <a:pt x="7434" y="36036"/>
                    <a:pt x="7507" y="36030"/>
                  </a:cubicBezTo>
                  <a:cubicBezTo>
                    <a:pt x="7527" y="36029"/>
                    <a:pt x="7547" y="36028"/>
                    <a:pt x="7566" y="36028"/>
                  </a:cubicBezTo>
                  <a:cubicBezTo>
                    <a:pt x="7717" y="36028"/>
                    <a:pt x="7867" y="36071"/>
                    <a:pt x="7994" y="36152"/>
                  </a:cubicBezTo>
                  <a:cubicBezTo>
                    <a:pt x="8047" y="36189"/>
                    <a:pt x="8105" y="36246"/>
                    <a:pt x="8088" y="36309"/>
                  </a:cubicBezTo>
                  <a:cubicBezTo>
                    <a:pt x="8071" y="36366"/>
                    <a:pt x="8004" y="36390"/>
                    <a:pt x="7947" y="36405"/>
                  </a:cubicBezTo>
                  <a:cubicBezTo>
                    <a:pt x="7818" y="36439"/>
                    <a:pt x="7692" y="36471"/>
                    <a:pt x="7563" y="36506"/>
                  </a:cubicBezTo>
                  <a:cubicBezTo>
                    <a:pt x="7597" y="36680"/>
                    <a:pt x="7403" y="36804"/>
                    <a:pt x="7218" y="36804"/>
                  </a:cubicBezTo>
                  <a:cubicBezTo>
                    <a:pt x="7181" y="36804"/>
                    <a:pt x="7144" y="36799"/>
                    <a:pt x="7109" y="36788"/>
                  </a:cubicBezTo>
                  <a:cubicBezTo>
                    <a:pt x="7109" y="36861"/>
                    <a:pt x="7109" y="36932"/>
                    <a:pt x="7109" y="37003"/>
                  </a:cubicBezTo>
                  <a:cubicBezTo>
                    <a:pt x="7250" y="37080"/>
                    <a:pt x="7407" y="37125"/>
                    <a:pt x="7567" y="37138"/>
                  </a:cubicBezTo>
                  <a:cubicBezTo>
                    <a:pt x="7537" y="37318"/>
                    <a:pt x="7379" y="37403"/>
                    <a:pt x="7201" y="37446"/>
                  </a:cubicBezTo>
                  <a:cubicBezTo>
                    <a:pt x="7126" y="37466"/>
                    <a:pt x="7051" y="37483"/>
                    <a:pt x="6974" y="37502"/>
                  </a:cubicBezTo>
                  <a:cubicBezTo>
                    <a:pt x="6961" y="37663"/>
                    <a:pt x="6950" y="37825"/>
                    <a:pt x="6937" y="37988"/>
                  </a:cubicBezTo>
                  <a:cubicBezTo>
                    <a:pt x="6903" y="37959"/>
                    <a:pt x="6864" y="37946"/>
                    <a:pt x="6825" y="37946"/>
                  </a:cubicBezTo>
                  <a:cubicBezTo>
                    <a:pt x="6685" y="37946"/>
                    <a:pt x="6536" y="38101"/>
                    <a:pt x="6554" y="38254"/>
                  </a:cubicBezTo>
                  <a:cubicBezTo>
                    <a:pt x="6577" y="38453"/>
                    <a:pt x="6768" y="38590"/>
                    <a:pt x="6957" y="38659"/>
                  </a:cubicBezTo>
                  <a:cubicBezTo>
                    <a:pt x="7143" y="38727"/>
                    <a:pt x="7349" y="38753"/>
                    <a:pt x="7522" y="38856"/>
                  </a:cubicBezTo>
                  <a:cubicBezTo>
                    <a:pt x="7677" y="38948"/>
                    <a:pt x="7792" y="39096"/>
                    <a:pt x="7902" y="39242"/>
                  </a:cubicBezTo>
                  <a:cubicBezTo>
                    <a:pt x="7942" y="39293"/>
                    <a:pt x="7983" y="39347"/>
                    <a:pt x="8024" y="39400"/>
                  </a:cubicBezTo>
                  <a:cubicBezTo>
                    <a:pt x="8179" y="39606"/>
                    <a:pt x="8402" y="39831"/>
                    <a:pt x="8639" y="39831"/>
                  </a:cubicBezTo>
                  <a:cubicBezTo>
                    <a:pt x="8683" y="39831"/>
                    <a:pt x="8728" y="39823"/>
                    <a:pt x="8774" y="39805"/>
                  </a:cubicBezTo>
                  <a:cubicBezTo>
                    <a:pt x="8827" y="40015"/>
                    <a:pt x="9033" y="40167"/>
                    <a:pt x="9247" y="40180"/>
                  </a:cubicBezTo>
                  <a:cubicBezTo>
                    <a:pt x="9294" y="40133"/>
                    <a:pt x="9341" y="40084"/>
                    <a:pt x="9384" y="40030"/>
                  </a:cubicBezTo>
                  <a:cubicBezTo>
                    <a:pt x="9414" y="39991"/>
                    <a:pt x="9446" y="39951"/>
                    <a:pt x="9491" y="39936"/>
                  </a:cubicBezTo>
                  <a:cubicBezTo>
                    <a:pt x="9505" y="39931"/>
                    <a:pt x="9519" y="39929"/>
                    <a:pt x="9533" y="39929"/>
                  </a:cubicBezTo>
                  <a:cubicBezTo>
                    <a:pt x="9584" y="39929"/>
                    <a:pt x="9636" y="39956"/>
                    <a:pt x="9686" y="39974"/>
                  </a:cubicBezTo>
                  <a:cubicBezTo>
                    <a:pt x="9768" y="40005"/>
                    <a:pt x="9854" y="40014"/>
                    <a:pt x="9942" y="40014"/>
                  </a:cubicBezTo>
                  <a:cubicBezTo>
                    <a:pt x="10043" y="40014"/>
                    <a:pt x="10147" y="40002"/>
                    <a:pt x="10248" y="40000"/>
                  </a:cubicBezTo>
                  <a:cubicBezTo>
                    <a:pt x="10259" y="40000"/>
                    <a:pt x="10271" y="39999"/>
                    <a:pt x="10284" y="39999"/>
                  </a:cubicBezTo>
                  <a:cubicBezTo>
                    <a:pt x="10465" y="39999"/>
                    <a:pt x="10661" y="40047"/>
                    <a:pt x="10751" y="40199"/>
                  </a:cubicBezTo>
                  <a:cubicBezTo>
                    <a:pt x="10770" y="40234"/>
                    <a:pt x="10785" y="40272"/>
                    <a:pt x="10815" y="40298"/>
                  </a:cubicBezTo>
                  <a:cubicBezTo>
                    <a:pt x="10848" y="40328"/>
                    <a:pt x="10889" y="40335"/>
                    <a:pt x="10933" y="40335"/>
                  </a:cubicBezTo>
                  <a:cubicBezTo>
                    <a:pt x="10980" y="40335"/>
                    <a:pt x="11031" y="40327"/>
                    <a:pt x="11079" y="40327"/>
                  </a:cubicBezTo>
                  <a:cubicBezTo>
                    <a:pt x="11113" y="40327"/>
                    <a:pt x="11145" y="40331"/>
                    <a:pt x="11175" y="40345"/>
                  </a:cubicBezTo>
                  <a:cubicBezTo>
                    <a:pt x="11203" y="40360"/>
                    <a:pt x="11227" y="40381"/>
                    <a:pt x="11255" y="40399"/>
                  </a:cubicBezTo>
                  <a:cubicBezTo>
                    <a:pt x="11349" y="40461"/>
                    <a:pt x="11467" y="40456"/>
                    <a:pt x="11578" y="40459"/>
                  </a:cubicBezTo>
                  <a:cubicBezTo>
                    <a:pt x="11910" y="40463"/>
                    <a:pt x="12240" y="40542"/>
                    <a:pt x="12538" y="40688"/>
                  </a:cubicBezTo>
                  <a:cubicBezTo>
                    <a:pt x="12570" y="40703"/>
                    <a:pt x="12602" y="40720"/>
                    <a:pt x="12619" y="40752"/>
                  </a:cubicBezTo>
                  <a:cubicBezTo>
                    <a:pt x="12634" y="40784"/>
                    <a:pt x="12628" y="40821"/>
                    <a:pt x="12626" y="40857"/>
                  </a:cubicBezTo>
                  <a:cubicBezTo>
                    <a:pt x="12617" y="41031"/>
                    <a:pt x="12750" y="41198"/>
                    <a:pt x="12919" y="41232"/>
                  </a:cubicBezTo>
                  <a:cubicBezTo>
                    <a:pt x="12943" y="41236"/>
                    <a:pt x="12971" y="41241"/>
                    <a:pt x="12988" y="41258"/>
                  </a:cubicBezTo>
                  <a:cubicBezTo>
                    <a:pt x="13003" y="41271"/>
                    <a:pt x="13009" y="41292"/>
                    <a:pt x="13014" y="41311"/>
                  </a:cubicBezTo>
                  <a:cubicBezTo>
                    <a:pt x="13022" y="41343"/>
                    <a:pt x="13031" y="41378"/>
                    <a:pt x="13035" y="41410"/>
                  </a:cubicBezTo>
                  <a:cubicBezTo>
                    <a:pt x="13149" y="41425"/>
                    <a:pt x="13262" y="41436"/>
                    <a:pt x="13376" y="41436"/>
                  </a:cubicBezTo>
                  <a:cubicBezTo>
                    <a:pt x="13387" y="41436"/>
                    <a:pt x="13397" y="41436"/>
                    <a:pt x="13408" y="41436"/>
                  </a:cubicBezTo>
                  <a:cubicBezTo>
                    <a:pt x="13446" y="41436"/>
                    <a:pt x="13489" y="41436"/>
                    <a:pt x="13521" y="41457"/>
                  </a:cubicBezTo>
                  <a:cubicBezTo>
                    <a:pt x="13556" y="41476"/>
                    <a:pt x="13573" y="41517"/>
                    <a:pt x="13598" y="41547"/>
                  </a:cubicBezTo>
                  <a:cubicBezTo>
                    <a:pt x="13662" y="41625"/>
                    <a:pt x="13769" y="41648"/>
                    <a:pt x="13869" y="41648"/>
                  </a:cubicBezTo>
                  <a:cubicBezTo>
                    <a:pt x="13874" y="41648"/>
                    <a:pt x="13879" y="41648"/>
                    <a:pt x="13883" y="41648"/>
                  </a:cubicBezTo>
                  <a:cubicBezTo>
                    <a:pt x="13942" y="41648"/>
                    <a:pt x="14002" y="41642"/>
                    <a:pt x="14062" y="41642"/>
                  </a:cubicBezTo>
                  <a:cubicBezTo>
                    <a:pt x="14107" y="41642"/>
                    <a:pt x="14151" y="41645"/>
                    <a:pt x="14194" y="41656"/>
                  </a:cubicBezTo>
                  <a:cubicBezTo>
                    <a:pt x="14231" y="41666"/>
                    <a:pt x="14268" y="41683"/>
                    <a:pt x="14306" y="41683"/>
                  </a:cubicBezTo>
                  <a:cubicBezTo>
                    <a:pt x="14310" y="41683"/>
                    <a:pt x="14314" y="41682"/>
                    <a:pt x="14318" y="41682"/>
                  </a:cubicBezTo>
                  <a:cubicBezTo>
                    <a:pt x="14357" y="41678"/>
                    <a:pt x="14389" y="41656"/>
                    <a:pt x="14421" y="41635"/>
                  </a:cubicBezTo>
                  <a:cubicBezTo>
                    <a:pt x="14507" y="41577"/>
                    <a:pt x="14595" y="41519"/>
                    <a:pt x="14680" y="41463"/>
                  </a:cubicBezTo>
                  <a:cubicBezTo>
                    <a:pt x="14618" y="41318"/>
                    <a:pt x="14400" y="41382"/>
                    <a:pt x="14327" y="41251"/>
                  </a:cubicBezTo>
                  <a:cubicBezTo>
                    <a:pt x="14256" y="41121"/>
                    <a:pt x="14209" y="40964"/>
                    <a:pt x="14085" y="40878"/>
                  </a:cubicBezTo>
                  <a:cubicBezTo>
                    <a:pt x="13991" y="40812"/>
                    <a:pt x="13853" y="40788"/>
                    <a:pt x="13811" y="40681"/>
                  </a:cubicBezTo>
                  <a:cubicBezTo>
                    <a:pt x="13781" y="40609"/>
                    <a:pt x="13806" y="40527"/>
                    <a:pt x="13798" y="40452"/>
                  </a:cubicBezTo>
                  <a:cubicBezTo>
                    <a:pt x="13783" y="40321"/>
                    <a:pt x="13671" y="40229"/>
                    <a:pt x="13609" y="40114"/>
                  </a:cubicBezTo>
                  <a:cubicBezTo>
                    <a:pt x="13453" y="39818"/>
                    <a:pt x="13648" y="39422"/>
                    <a:pt x="13483" y="39128"/>
                  </a:cubicBezTo>
                  <a:cubicBezTo>
                    <a:pt x="13378" y="38940"/>
                    <a:pt x="13136" y="38822"/>
                    <a:pt x="13114" y="38605"/>
                  </a:cubicBezTo>
                  <a:cubicBezTo>
                    <a:pt x="13097" y="38445"/>
                    <a:pt x="13215" y="38305"/>
                    <a:pt x="13326" y="38188"/>
                  </a:cubicBezTo>
                  <a:cubicBezTo>
                    <a:pt x="13693" y="37798"/>
                    <a:pt x="14085" y="37393"/>
                    <a:pt x="14588" y="37226"/>
                  </a:cubicBezTo>
                  <a:cubicBezTo>
                    <a:pt x="14580" y="36979"/>
                    <a:pt x="14601" y="36731"/>
                    <a:pt x="14657" y="36489"/>
                  </a:cubicBezTo>
                  <a:lnTo>
                    <a:pt x="14657" y="36489"/>
                  </a:lnTo>
                  <a:cubicBezTo>
                    <a:pt x="14638" y="36494"/>
                    <a:pt x="14620" y="36496"/>
                    <a:pt x="14602" y="36496"/>
                  </a:cubicBezTo>
                  <a:cubicBezTo>
                    <a:pt x="14461" y="36496"/>
                    <a:pt x="14346" y="36344"/>
                    <a:pt x="14290" y="36204"/>
                  </a:cubicBezTo>
                  <a:cubicBezTo>
                    <a:pt x="14228" y="36045"/>
                    <a:pt x="14164" y="35854"/>
                    <a:pt x="13999" y="35809"/>
                  </a:cubicBezTo>
                  <a:cubicBezTo>
                    <a:pt x="13962" y="35799"/>
                    <a:pt x="13923" y="35797"/>
                    <a:pt x="13884" y="35797"/>
                  </a:cubicBezTo>
                  <a:cubicBezTo>
                    <a:pt x="13868" y="35797"/>
                    <a:pt x="13853" y="35798"/>
                    <a:pt x="13837" y="35798"/>
                  </a:cubicBezTo>
                  <a:cubicBezTo>
                    <a:pt x="13805" y="35798"/>
                    <a:pt x="13773" y="35796"/>
                    <a:pt x="13742" y="35790"/>
                  </a:cubicBezTo>
                  <a:cubicBezTo>
                    <a:pt x="13545" y="35749"/>
                    <a:pt x="13459" y="35527"/>
                    <a:pt x="13384" y="35340"/>
                  </a:cubicBezTo>
                  <a:cubicBezTo>
                    <a:pt x="13318" y="35170"/>
                    <a:pt x="13185" y="34979"/>
                    <a:pt x="13011" y="34979"/>
                  </a:cubicBezTo>
                  <a:cubicBezTo>
                    <a:pt x="12995" y="34979"/>
                    <a:pt x="12979" y="34981"/>
                    <a:pt x="12962" y="34985"/>
                  </a:cubicBezTo>
                  <a:cubicBezTo>
                    <a:pt x="13033" y="34856"/>
                    <a:pt x="13149" y="34751"/>
                    <a:pt x="13283" y="34693"/>
                  </a:cubicBezTo>
                  <a:cubicBezTo>
                    <a:pt x="13213" y="34597"/>
                    <a:pt x="13140" y="34494"/>
                    <a:pt x="13129" y="34374"/>
                  </a:cubicBezTo>
                  <a:cubicBezTo>
                    <a:pt x="13119" y="34254"/>
                    <a:pt x="13202" y="34119"/>
                    <a:pt x="13322" y="34117"/>
                  </a:cubicBezTo>
                  <a:cubicBezTo>
                    <a:pt x="13324" y="33933"/>
                    <a:pt x="13326" y="33746"/>
                    <a:pt x="13328" y="33560"/>
                  </a:cubicBezTo>
                  <a:cubicBezTo>
                    <a:pt x="13457" y="33440"/>
                    <a:pt x="13594" y="33316"/>
                    <a:pt x="13763" y="33268"/>
                  </a:cubicBezTo>
                  <a:cubicBezTo>
                    <a:pt x="13801" y="33258"/>
                    <a:pt x="13842" y="33253"/>
                    <a:pt x="13882" y="33253"/>
                  </a:cubicBezTo>
                  <a:cubicBezTo>
                    <a:pt x="14022" y="33253"/>
                    <a:pt x="14162" y="33315"/>
                    <a:pt x="14215" y="33440"/>
                  </a:cubicBezTo>
                  <a:cubicBezTo>
                    <a:pt x="14263" y="33549"/>
                    <a:pt x="14245" y="33695"/>
                    <a:pt x="14340" y="33768"/>
                  </a:cubicBezTo>
                  <a:cubicBezTo>
                    <a:pt x="14367" y="33788"/>
                    <a:pt x="14399" y="33797"/>
                    <a:pt x="14431" y="33797"/>
                  </a:cubicBezTo>
                  <a:cubicBezTo>
                    <a:pt x="14522" y="33797"/>
                    <a:pt x="14619" y="33723"/>
                    <a:pt x="14653" y="33630"/>
                  </a:cubicBezTo>
                  <a:cubicBezTo>
                    <a:pt x="14700" y="33506"/>
                    <a:pt x="14674" y="33369"/>
                    <a:pt x="14670" y="33238"/>
                  </a:cubicBezTo>
                  <a:cubicBezTo>
                    <a:pt x="14663" y="33106"/>
                    <a:pt x="14693" y="32953"/>
                    <a:pt x="14805" y="32885"/>
                  </a:cubicBezTo>
                  <a:cubicBezTo>
                    <a:pt x="14858" y="32853"/>
                    <a:pt x="14919" y="32846"/>
                    <a:pt x="14982" y="32846"/>
                  </a:cubicBezTo>
                  <a:cubicBezTo>
                    <a:pt x="15036" y="32846"/>
                    <a:pt x="15091" y="32851"/>
                    <a:pt x="15145" y="32851"/>
                  </a:cubicBezTo>
                  <a:cubicBezTo>
                    <a:pt x="15202" y="32851"/>
                    <a:pt x="15258" y="32845"/>
                    <a:pt x="15308" y="32821"/>
                  </a:cubicBezTo>
                  <a:cubicBezTo>
                    <a:pt x="15486" y="32737"/>
                    <a:pt x="15505" y="32474"/>
                    <a:pt x="15674" y="32373"/>
                  </a:cubicBezTo>
                  <a:cubicBezTo>
                    <a:pt x="15738" y="32336"/>
                    <a:pt x="15809" y="32328"/>
                    <a:pt x="15883" y="32328"/>
                  </a:cubicBezTo>
                  <a:cubicBezTo>
                    <a:pt x="15935" y="32328"/>
                    <a:pt x="15989" y="32332"/>
                    <a:pt x="16043" y="32332"/>
                  </a:cubicBezTo>
                  <a:cubicBezTo>
                    <a:pt x="16070" y="32332"/>
                    <a:pt x="16096" y="32331"/>
                    <a:pt x="16122" y="32328"/>
                  </a:cubicBezTo>
                  <a:cubicBezTo>
                    <a:pt x="16283" y="32313"/>
                    <a:pt x="16427" y="32221"/>
                    <a:pt x="16576" y="32161"/>
                  </a:cubicBezTo>
                  <a:cubicBezTo>
                    <a:pt x="16727" y="32101"/>
                    <a:pt x="16883" y="32075"/>
                    <a:pt x="17042" y="32075"/>
                  </a:cubicBezTo>
                  <a:cubicBezTo>
                    <a:pt x="17426" y="32075"/>
                    <a:pt x="17819" y="32230"/>
                    <a:pt x="18145" y="32446"/>
                  </a:cubicBezTo>
                  <a:cubicBezTo>
                    <a:pt x="18333" y="32572"/>
                    <a:pt x="18529" y="32724"/>
                    <a:pt x="18755" y="32724"/>
                  </a:cubicBezTo>
                  <a:cubicBezTo>
                    <a:pt x="18758" y="32724"/>
                    <a:pt x="18761" y="32724"/>
                    <a:pt x="18764" y="32724"/>
                  </a:cubicBezTo>
                  <a:cubicBezTo>
                    <a:pt x="18764" y="32842"/>
                    <a:pt x="18764" y="32960"/>
                    <a:pt x="18764" y="33078"/>
                  </a:cubicBezTo>
                  <a:cubicBezTo>
                    <a:pt x="18794" y="33083"/>
                    <a:pt x="18825" y="33085"/>
                    <a:pt x="18855" y="33085"/>
                  </a:cubicBezTo>
                  <a:cubicBezTo>
                    <a:pt x="18939" y="33085"/>
                    <a:pt x="19023" y="33066"/>
                    <a:pt x="19098" y="33028"/>
                  </a:cubicBezTo>
                  <a:cubicBezTo>
                    <a:pt x="19118" y="33111"/>
                    <a:pt x="19205" y="33154"/>
                    <a:pt x="19294" y="33154"/>
                  </a:cubicBezTo>
                  <a:cubicBezTo>
                    <a:pt x="19332" y="33154"/>
                    <a:pt x="19369" y="33147"/>
                    <a:pt x="19402" y="33131"/>
                  </a:cubicBezTo>
                  <a:cubicBezTo>
                    <a:pt x="19512" y="33080"/>
                    <a:pt x="19587" y="32975"/>
                    <a:pt x="19675" y="32891"/>
                  </a:cubicBezTo>
                  <a:cubicBezTo>
                    <a:pt x="19850" y="32721"/>
                    <a:pt x="20095" y="32625"/>
                    <a:pt x="20340" y="32625"/>
                  </a:cubicBezTo>
                  <a:cubicBezTo>
                    <a:pt x="20388" y="32625"/>
                    <a:pt x="20435" y="32629"/>
                    <a:pt x="20482" y="32636"/>
                  </a:cubicBezTo>
                  <a:cubicBezTo>
                    <a:pt x="20506" y="32707"/>
                    <a:pt x="20529" y="32776"/>
                    <a:pt x="20555" y="32844"/>
                  </a:cubicBezTo>
                  <a:cubicBezTo>
                    <a:pt x="20814" y="32767"/>
                    <a:pt x="21074" y="32692"/>
                    <a:pt x="21335" y="32615"/>
                  </a:cubicBezTo>
                  <a:cubicBezTo>
                    <a:pt x="21401" y="32784"/>
                    <a:pt x="21583" y="32892"/>
                    <a:pt x="21762" y="32892"/>
                  </a:cubicBezTo>
                  <a:cubicBezTo>
                    <a:pt x="21821" y="32892"/>
                    <a:pt x="21880" y="32881"/>
                    <a:pt x="21935" y="32855"/>
                  </a:cubicBezTo>
                  <a:cubicBezTo>
                    <a:pt x="21952" y="32988"/>
                    <a:pt x="22001" y="33118"/>
                    <a:pt x="22076" y="33230"/>
                  </a:cubicBezTo>
                  <a:cubicBezTo>
                    <a:pt x="22348" y="33138"/>
                    <a:pt x="22620" y="33048"/>
                    <a:pt x="22895" y="32956"/>
                  </a:cubicBezTo>
                  <a:cubicBezTo>
                    <a:pt x="22901" y="33105"/>
                    <a:pt x="23040" y="33232"/>
                    <a:pt x="23189" y="33232"/>
                  </a:cubicBezTo>
                  <a:cubicBezTo>
                    <a:pt x="23194" y="33232"/>
                    <a:pt x="23198" y="33232"/>
                    <a:pt x="23203" y="33232"/>
                  </a:cubicBezTo>
                  <a:cubicBezTo>
                    <a:pt x="23492" y="33110"/>
                    <a:pt x="23570" y="32662"/>
                    <a:pt x="23336" y="32450"/>
                  </a:cubicBezTo>
                  <a:cubicBezTo>
                    <a:pt x="23139" y="32272"/>
                    <a:pt x="22818" y="32283"/>
                    <a:pt x="22629" y="32096"/>
                  </a:cubicBezTo>
                  <a:cubicBezTo>
                    <a:pt x="22629" y="32006"/>
                    <a:pt x="22627" y="31917"/>
                    <a:pt x="22627" y="31829"/>
                  </a:cubicBezTo>
                  <a:cubicBezTo>
                    <a:pt x="22760" y="31767"/>
                    <a:pt x="22890" y="31704"/>
                    <a:pt x="23023" y="31642"/>
                  </a:cubicBezTo>
                  <a:cubicBezTo>
                    <a:pt x="22940" y="31537"/>
                    <a:pt x="22929" y="31379"/>
                    <a:pt x="23000" y="31263"/>
                  </a:cubicBezTo>
                  <a:cubicBezTo>
                    <a:pt x="23038" y="31203"/>
                    <a:pt x="23096" y="31152"/>
                    <a:pt x="23113" y="31081"/>
                  </a:cubicBezTo>
                  <a:cubicBezTo>
                    <a:pt x="23128" y="31017"/>
                    <a:pt x="23107" y="30948"/>
                    <a:pt x="23113" y="30884"/>
                  </a:cubicBezTo>
                  <a:cubicBezTo>
                    <a:pt x="23128" y="30747"/>
                    <a:pt x="23270" y="30650"/>
                    <a:pt x="23407" y="30642"/>
                  </a:cubicBezTo>
                  <a:cubicBezTo>
                    <a:pt x="23419" y="30641"/>
                    <a:pt x="23431" y="30640"/>
                    <a:pt x="23444" y="30640"/>
                  </a:cubicBezTo>
                  <a:cubicBezTo>
                    <a:pt x="23568" y="30640"/>
                    <a:pt x="23688" y="30687"/>
                    <a:pt x="23805" y="30734"/>
                  </a:cubicBezTo>
                  <a:cubicBezTo>
                    <a:pt x="23859" y="30552"/>
                    <a:pt x="23683" y="30389"/>
                    <a:pt x="23533" y="30271"/>
                  </a:cubicBezTo>
                  <a:cubicBezTo>
                    <a:pt x="23383" y="30155"/>
                    <a:pt x="23222" y="29965"/>
                    <a:pt x="23312" y="29795"/>
                  </a:cubicBezTo>
                  <a:cubicBezTo>
                    <a:pt x="23383" y="29673"/>
                    <a:pt x="23515" y="29630"/>
                    <a:pt x="23661" y="29630"/>
                  </a:cubicBezTo>
                  <a:cubicBezTo>
                    <a:pt x="23777" y="29630"/>
                    <a:pt x="23901" y="29657"/>
                    <a:pt x="24009" y="29693"/>
                  </a:cubicBezTo>
                  <a:cubicBezTo>
                    <a:pt x="24132" y="29732"/>
                    <a:pt x="24274" y="29768"/>
                    <a:pt x="24404" y="29768"/>
                  </a:cubicBezTo>
                  <a:cubicBezTo>
                    <a:pt x="24530" y="29768"/>
                    <a:pt x="24646" y="29733"/>
                    <a:pt x="24722" y="29633"/>
                  </a:cubicBezTo>
                  <a:cubicBezTo>
                    <a:pt x="25037" y="29568"/>
                    <a:pt x="25384" y="29361"/>
                    <a:pt x="25699" y="29294"/>
                  </a:cubicBezTo>
                  <a:cubicBezTo>
                    <a:pt x="26271" y="29176"/>
                    <a:pt x="26843" y="29056"/>
                    <a:pt x="27422" y="28968"/>
                  </a:cubicBezTo>
                  <a:cubicBezTo>
                    <a:pt x="27762" y="28917"/>
                    <a:pt x="28129" y="28866"/>
                    <a:pt x="28379" y="28630"/>
                  </a:cubicBezTo>
                  <a:cubicBezTo>
                    <a:pt x="28495" y="28521"/>
                    <a:pt x="28583" y="28377"/>
                    <a:pt x="28727" y="28309"/>
                  </a:cubicBezTo>
                  <a:cubicBezTo>
                    <a:pt x="28798" y="28274"/>
                    <a:pt x="28877" y="28264"/>
                    <a:pt x="28956" y="28264"/>
                  </a:cubicBezTo>
                  <a:cubicBezTo>
                    <a:pt x="29022" y="28264"/>
                    <a:pt x="29088" y="28271"/>
                    <a:pt x="29153" y="28279"/>
                  </a:cubicBezTo>
                  <a:cubicBezTo>
                    <a:pt x="29419" y="28309"/>
                    <a:pt x="29689" y="28341"/>
                    <a:pt x="29926" y="28461"/>
                  </a:cubicBezTo>
                  <a:cubicBezTo>
                    <a:pt x="30162" y="28581"/>
                    <a:pt x="30363" y="28810"/>
                    <a:pt x="30372" y="29076"/>
                  </a:cubicBezTo>
                  <a:cubicBezTo>
                    <a:pt x="30378" y="29307"/>
                    <a:pt x="30278" y="29613"/>
                    <a:pt x="30486" y="29716"/>
                  </a:cubicBezTo>
                  <a:cubicBezTo>
                    <a:pt x="30519" y="29733"/>
                    <a:pt x="30552" y="29740"/>
                    <a:pt x="30587" y="29740"/>
                  </a:cubicBezTo>
                  <a:cubicBezTo>
                    <a:pt x="30759" y="29740"/>
                    <a:pt x="30946" y="29570"/>
                    <a:pt x="31116" y="29570"/>
                  </a:cubicBezTo>
                  <a:cubicBezTo>
                    <a:pt x="31151" y="29570"/>
                    <a:pt x="31186" y="29578"/>
                    <a:pt x="31220" y="29596"/>
                  </a:cubicBezTo>
                  <a:cubicBezTo>
                    <a:pt x="31316" y="29788"/>
                    <a:pt x="31529" y="29910"/>
                    <a:pt x="31741" y="29910"/>
                  </a:cubicBezTo>
                  <a:cubicBezTo>
                    <a:pt x="31795" y="29910"/>
                    <a:pt x="31848" y="29902"/>
                    <a:pt x="31900" y="29885"/>
                  </a:cubicBezTo>
                  <a:cubicBezTo>
                    <a:pt x="31940" y="30008"/>
                    <a:pt x="31981" y="30130"/>
                    <a:pt x="32022" y="30252"/>
                  </a:cubicBezTo>
                  <a:cubicBezTo>
                    <a:pt x="32574" y="30121"/>
                    <a:pt x="33099" y="29875"/>
                    <a:pt x="33554" y="29532"/>
                  </a:cubicBezTo>
                  <a:cubicBezTo>
                    <a:pt x="33637" y="29470"/>
                    <a:pt x="33745" y="29402"/>
                    <a:pt x="33842" y="29402"/>
                  </a:cubicBezTo>
                  <a:cubicBezTo>
                    <a:pt x="33878" y="29402"/>
                    <a:pt x="33914" y="29412"/>
                    <a:pt x="33946" y="29436"/>
                  </a:cubicBezTo>
                  <a:cubicBezTo>
                    <a:pt x="34096" y="29549"/>
                    <a:pt x="33963" y="29806"/>
                    <a:pt x="34053" y="29971"/>
                  </a:cubicBezTo>
                  <a:cubicBezTo>
                    <a:pt x="34160" y="30164"/>
                    <a:pt x="34481" y="30102"/>
                    <a:pt x="34627" y="30269"/>
                  </a:cubicBezTo>
                  <a:cubicBezTo>
                    <a:pt x="34740" y="30397"/>
                    <a:pt x="34698" y="30612"/>
                    <a:pt x="34805" y="30747"/>
                  </a:cubicBezTo>
                  <a:cubicBezTo>
                    <a:pt x="34886" y="30847"/>
                    <a:pt x="35036" y="30880"/>
                    <a:pt x="35103" y="30991"/>
                  </a:cubicBezTo>
                  <a:cubicBezTo>
                    <a:pt x="35141" y="31060"/>
                    <a:pt x="35141" y="31141"/>
                    <a:pt x="35158" y="31218"/>
                  </a:cubicBezTo>
                  <a:cubicBezTo>
                    <a:pt x="35184" y="31334"/>
                    <a:pt x="35246" y="31439"/>
                    <a:pt x="35308" y="31542"/>
                  </a:cubicBezTo>
                  <a:lnTo>
                    <a:pt x="35957" y="32621"/>
                  </a:lnTo>
                  <a:cubicBezTo>
                    <a:pt x="36037" y="32752"/>
                    <a:pt x="36154" y="32900"/>
                    <a:pt x="36299" y="32900"/>
                  </a:cubicBezTo>
                  <a:cubicBezTo>
                    <a:pt x="36313" y="32900"/>
                    <a:pt x="36328" y="32899"/>
                    <a:pt x="36343" y="32896"/>
                  </a:cubicBezTo>
                  <a:cubicBezTo>
                    <a:pt x="36489" y="32866"/>
                    <a:pt x="36551" y="32701"/>
                    <a:pt x="36632" y="32576"/>
                  </a:cubicBezTo>
                  <a:cubicBezTo>
                    <a:pt x="36686" y="32496"/>
                    <a:pt x="36792" y="32429"/>
                    <a:pt x="36881" y="32429"/>
                  </a:cubicBezTo>
                  <a:cubicBezTo>
                    <a:pt x="36927" y="32429"/>
                    <a:pt x="36968" y="32446"/>
                    <a:pt x="36994" y="32489"/>
                  </a:cubicBezTo>
                  <a:cubicBezTo>
                    <a:pt x="36937" y="32690"/>
                    <a:pt x="37110" y="32902"/>
                    <a:pt x="37311" y="32958"/>
                  </a:cubicBezTo>
                  <a:cubicBezTo>
                    <a:pt x="37364" y="32972"/>
                    <a:pt x="37418" y="32978"/>
                    <a:pt x="37472" y="32978"/>
                  </a:cubicBezTo>
                  <a:cubicBezTo>
                    <a:pt x="37626" y="32978"/>
                    <a:pt x="37782" y="32929"/>
                    <a:pt x="37926" y="32870"/>
                  </a:cubicBezTo>
                  <a:cubicBezTo>
                    <a:pt x="38076" y="32811"/>
                    <a:pt x="38243" y="32742"/>
                    <a:pt x="38399" y="32742"/>
                  </a:cubicBezTo>
                  <a:cubicBezTo>
                    <a:pt x="38470" y="32742"/>
                    <a:pt x="38539" y="32757"/>
                    <a:pt x="38603" y="32793"/>
                  </a:cubicBezTo>
                  <a:cubicBezTo>
                    <a:pt x="38856" y="32934"/>
                    <a:pt x="38869" y="33320"/>
                    <a:pt x="39109" y="33481"/>
                  </a:cubicBezTo>
                  <a:cubicBezTo>
                    <a:pt x="39210" y="33549"/>
                    <a:pt x="39345" y="33570"/>
                    <a:pt x="39426" y="33663"/>
                  </a:cubicBezTo>
                  <a:cubicBezTo>
                    <a:pt x="39497" y="33742"/>
                    <a:pt x="39512" y="33860"/>
                    <a:pt x="39574" y="33950"/>
                  </a:cubicBezTo>
                  <a:cubicBezTo>
                    <a:pt x="39681" y="34110"/>
                    <a:pt x="39869" y="34129"/>
                    <a:pt x="40072" y="34129"/>
                  </a:cubicBezTo>
                  <a:cubicBezTo>
                    <a:pt x="40135" y="34129"/>
                    <a:pt x="40201" y="34127"/>
                    <a:pt x="40265" y="34127"/>
                  </a:cubicBezTo>
                  <a:cubicBezTo>
                    <a:pt x="40344" y="34127"/>
                    <a:pt x="40422" y="34130"/>
                    <a:pt x="40495" y="34143"/>
                  </a:cubicBezTo>
                  <a:cubicBezTo>
                    <a:pt x="40697" y="34177"/>
                    <a:pt x="40866" y="34314"/>
                    <a:pt x="40969" y="34490"/>
                  </a:cubicBezTo>
                  <a:cubicBezTo>
                    <a:pt x="40975" y="34487"/>
                    <a:pt x="40982" y="34487"/>
                    <a:pt x="40988" y="34487"/>
                  </a:cubicBezTo>
                  <a:cubicBezTo>
                    <a:pt x="41067" y="34490"/>
                    <a:pt x="41114" y="34539"/>
                    <a:pt x="41151" y="34607"/>
                  </a:cubicBezTo>
                  <a:cubicBezTo>
                    <a:pt x="41162" y="34577"/>
                    <a:pt x="41166" y="34547"/>
                    <a:pt x="41177" y="34517"/>
                  </a:cubicBezTo>
                  <a:cubicBezTo>
                    <a:pt x="41637" y="34438"/>
                    <a:pt x="42051" y="34194"/>
                    <a:pt x="42451" y="33954"/>
                  </a:cubicBezTo>
                  <a:cubicBezTo>
                    <a:pt x="42573" y="33881"/>
                    <a:pt x="42708" y="33787"/>
                    <a:pt x="42719" y="33648"/>
                  </a:cubicBezTo>
                  <a:cubicBezTo>
                    <a:pt x="42726" y="33594"/>
                    <a:pt x="42713" y="33534"/>
                    <a:pt x="42743" y="33491"/>
                  </a:cubicBezTo>
                  <a:cubicBezTo>
                    <a:pt x="42765" y="33459"/>
                    <a:pt x="42796" y="33448"/>
                    <a:pt x="42832" y="33448"/>
                  </a:cubicBezTo>
                  <a:cubicBezTo>
                    <a:pt x="42895" y="33448"/>
                    <a:pt x="42973" y="33482"/>
                    <a:pt x="43038" y="33496"/>
                  </a:cubicBezTo>
                  <a:cubicBezTo>
                    <a:pt x="43059" y="33500"/>
                    <a:pt x="43078" y="33501"/>
                    <a:pt x="43098" y="33501"/>
                  </a:cubicBezTo>
                  <a:cubicBezTo>
                    <a:pt x="43333" y="33501"/>
                    <a:pt x="43500" y="33218"/>
                    <a:pt x="43724" y="33103"/>
                  </a:cubicBezTo>
                  <a:cubicBezTo>
                    <a:pt x="43813" y="33059"/>
                    <a:pt x="43907" y="33042"/>
                    <a:pt x="44004" y="33042"/>
                  </a:cubicBezTo>
                  <a:cubicBezTo>
                    <a:pt x="44290" y="33042"/>
                    <a:pt x="44605" y="33186"/>
                    <a:pt x="44888" y="33186"/>
                  </a:cubicBezTo>
                  <a:cubicBezTo>
                    <a:pt x="44995" y="33186"/>
                    <a:pt x="45099" y="33165"/>
                    <a:pt x="45194" y="33108"/>
                  </a:cubicBezTo>
                  <a:cubicBezTo>
                    <a:pt x="45245" y="33290"/>
                    <a:pt x="45299" y="33470"/>
                    <a:pt x="45350" y="33650"/>
                  </a:cubicBezTo>
                  <a:cubicBezTo>
                    <a:pt x="45386" y="33625"/>
                    <a:pt x="45423" y="33614"/>
                    <a:pt x="45460" y="33614"/>
                  </a:cubicBezTo>
                  <a:cubicBezTo>
                    <a:pt x="45623" y="33614"/>
                    <a:pt x="45797" y="33814"/>
                    <a:pt x="45982" y="33866"/>
                  </a:cubicBezTo>
                  <a:cubicBezTo>
                    <a:pt x="46028" y="33879"/>
                    <a:pt x="46074" y="33883"/>
                    <a:pt x="46121" y="33883"/>
                  </a:cubicBezTo>
                  <a:cubicBezTo>
                    <a:pt x="46180" y="33883"/>
                    <a:pt x="46240" y="33877"/>
                    <a:pt x="46299" y="33875"/>
                  </a:cubicBezTo>
                  <a:cubicBezTo>
                    <a:pt x="46315" y="33874"/>
                    <a:pt x="46331" y="33874"/>
                    <a:pt x="46348" y="33874"/>
                  </a:cubicBezTo>
                  <a:cubicBezTo>
                    <a:pt x="46588" y="33874"/>
                    <a:pt x="46829" y="33940"/>
                    <a:pt x="47067" y="33940"/>
                  </a:cubicBezTo>
                  <a:cubicBezTo>
                    <a:pt x="47133" y="33940"/>
                    <a:pt x="47200" y="33935"/>
                    <a:pt x="47265" y="33922"/>
                  </a:cubicBezTo>
                  <a:cubicBezTo>
                    <a:pt x="47583" y="33860"/>
                    <a:pt x="47859" y="33448"/>
                    <a:pt x="47630" y="33219"/>
                  </a:cubicBezTo>
                  <a:cubicBezTo>
                    <a:pt x="47565" y="33155"/>
                    <a:pt x="47473" y="33116"/>
                    <a:pt x="47426" y="33037"/>
                  </a:cubicBezTo>
                  <a:cubicBezTo>
                    <a:pt x="47392" y="32975"/>
                    <a:pt x="47392" y="32898"/>
                    <a:pt x="47403" y="32827"/>
                  </a:cubicBezTo>
                  <a:cubicBezTo>
                    <a:pt x="47473" y="32319"/>
                    <a:pt x="47902" y="31951"/>
                    <a:pt x="48300" y="31629"/>
                  </a:cubicBezTo>
                  <a:cubicBezTo>
                    <a:pt x="48973" y="31989"/>
                    <a:pt x="49680" y="32358"/>
                    <a:pt x="50441" y="32369"/>
                  </a:cubicBezTo>
                  <a:cubicBezTo>
                    <a:pt x="50481" y="32647"/>
                    <a:pt x="50522" y="32926"/>
                    <a:pt x="50561" y="33204"/>
                  </a:cubicBezTo>
                  <a:cubicBezTo>
                    <a:pt x="50576" y="33200"/>
                    <a:pt x="50591" y="33199"/>
                    <a:pt x="50606" y="33199"/>
                  </a:cubicBezTo>
                  <a:cubicBezTo>
                    <a:pt x="50726" y="33199"/>
                    <a:pt x="50842" y="33314"/>
                    <a:pt x="50828" y="33436"/>
                  </a:cubicBezTo>
                  <a:cubicBezTo>
                    <a:pt x="50838" y="33435"/>
                    <a:pt x="50847" y="33434"/>
                    <a:pt x="50856" y="33434"/>
                  </a:cubicBezTo>
                  <a:cubicBezTo>
                    <a:pt x="51019" y="33434"/>
                    <a:pt x="51157" y="33559"/>
                    <a:pt x="51295" y="33652"/>
                  </a:cubicBezTo>
                  <a:cubicBezTo>
                    <a:pt x="51383" y="33711"/>
                    <a:pt x="51495" y="33757"/>
                    <a:pt x="51597" y="33757"/>
                  </a:cubicBezTo>
                  <a:cubicBezTo>
                    <a:pt x="51665" y="33757"/>
                    <a:pt x="51729" y="33736"/>
                    <a:pt x="51778" y="33684"/>
                  </a:cubicBezTo>
                  <a:cubicBezTo>
                    <a:pt x="51818" y="33639"/>
                    <a:pt x="51838" y="33579"/>
                    <a:pt x="51872" y="33528"/>
                  </a:cubicBezTo>
                  <a:cubicBezTo>
                    <a:pt x="51970" y="33382"/>
                    <a:pt x="52165" y="33339"/>
                    <a:pt x="52343" y="33326"/>
                  </a:cubicBezTo>
                  <a:cubicBezTo>
                    <a:pt x="52410" y="33321"/>
                    <a:pt x="52477" y="33319"/>
                    <a:pt x="52544" y="33319"/>
                  </a:cubicBezTo>
                  <a:cubicBezTo>
                    <a:pt x="53293" y="33319"/>
                    <a:pt x="54042" y="33613"/>
                    <a:pt x="54586" y="34130"/>
                  </a:cubicBezTo>
                  <a:cubicBezTo>
                    <a:pt x="54668" y="34205"/>
                    <a:pt x="54749" y="34290"/>
                    <a:pt x="54856" y="34320"/>
                  </a:cubicBezTo>
                  <a:cubicBezTo>
                    <a:pt x="54895" y="34332"/>
                    <a:pt x="54935" y="34337"/>
                    <a:pt x="54976" y="34337"/>
                  </a:cubicBezTo>
                  <a:cubicBezTo>
                    <a:pt x="55069" y="34337"/>
                    <a:pt x="55165" y="34314"/>
                    <a:pt x="55261" y="34314"/>
                  </a:cubicBezTo>
                  <a:cubicBezTo>
                    <a:pt x="55264" y="34314"/>
                    <a:pt x="55267" y="34314"/>
                    <a:pt x="55270" y="34314"/>
                  </a:cubicBezTo>
                  <a:cubicBezTo>
                    <a:pt x="55582" y="34321"/>
                    <a:pt x="55875" y="34590"/>
                    <a:pt x="56163" y="34590"/>
                  </a:cubicBezTo>
                  <a:cubicBezTo>
                    <a:pt x="56216" y="34590"/>
                    <a:pt x="56270" y="34580"/>
                    <a:pt x="56324" y="34558"/>
                  </a:cubicBezTo>
                  <a:cubicBezTo>
                    <a:pt x="56440" y="34511"/>
                    <a:pt x="56527" y="34412"/>
                    <a:pt x="56641" y="34363"/>
                  </a:cubicBezTo>
                  <a:cubicBezTo>
                    <a:pt x="56728" y="34326"/>
                    <a:pt x="56824" y="34320"/>
                    <a:pt x="56920" y="34320"/>
                  </a:cubicBezTo>
                  <a:cubicBezTo>
                    <a:pt x="56961" y="34320"/>
                    <a:pt x="57002" y="34321"/>
                    <a:pt x="57042" y="34321"/>
                  </a:cubicBezTo>
                  <a:cubicBezTo>
                    <a:pt x="57059" y="34321"/>
                    <a:pt x="57075" y="34321"/>
                    <a:pt x="57091" y="34320"/>
                  </a:cubicBezTo>
                  <a:cubicBezTo>
                    <a:pt x="57547" y="34303"/>
                    <a:pt x="57944" y="34023"/>
                    <a:pt x="58349" y="33810"/>
                  </a:cubicBezTo>
                  <a:cubicBezTo>
                    <a:pt x="58603" y="33677"/>
                    <a:pt x="58900" y="33570"/>
                    <a:pt x="59181" y="33570"/>
                  </a:cubicBezTo>
                  <a:cubicBezTo>
                    <a:pt x="59347" y="33570"/>
                    <a:pt x="59508" y="33608"/>
                    <a:pt x="59651" y="33699"/>
                  </a:cubicBezTo>
                  <a:cubicBezTo>
                    <a:pt x="59737" y="33755"/>
                    <a:pt x="59814" y="33828"/>
                    <a:pt x="59913" y="33858"/>
                  </a:cubicBezTo>
                  <a:cubicBezTo>
                    <a:pt x="60037" y="33896"/>
                    <a:pt x="60176" y="33858"/>
                    <a:pt x="60298" y="33903"/>
                  </a:cubicBezTo>
                  <a:cubicBezTo>
                    <a:pt x="60407" y="33943"/>
                    <a:pt x="60476" y="34040"/>
                    <a:pt x="60538" y="34149"/>
                  </a:cubicBezTo>
                  <a:cubicBezTo>
                    <a:pt x="60588" y="34137"/>
                    <a:pt x="60638" y="34133"/>
                    <a:pt x="60689" y="34133"/>
                  </a:cubicBezTo>
                  <a:cubicBezTo>
                    <a:pt x="60793" y="34133"/>
                    <a:pt x="60898" y="34150"/>
                    <a:pt x="61003" y="34158"/>
                  </a:cubicBezTo>
                  <a:cubicBezTo>
                    <a:pt x="61034" y="34160"/>
                    <a:pt x="61066" y="34161"/>
                    <a:pt x="61097" y="34161"/>
                  </a:cubicBezTo>
                  <a:cubicBezTo>
                    <a:pt x="61416" y="34161"/>
                    <a:pt x="61735" y="34053"/>
                    <a:pt x="61987" y="33858"/>
                  </a:cubicBezTo>
                  <a:cubicBezTo>
                    <a:pt x="62413" y="33526"/>
                    <a:pt x="62623" y="32986"/>
                    <a:pt x="62726" y="32454"/>
                  </a:cubicBezTo>
                  <a:cubicBezTo>
                    <a:pt x="62745" y="32347"/>
                    <a:pt x="62764" y="32234"/>
                    <a:pt x="62824" y="32141"/>
                  </a:cubicBezTo>
                  <a:cubicBezTo>
                    <a:pt x="62895" y="32030"/>
                    <a:pt x="63013" y="31961"/>
                    <a:pt x="63094" y="31859"/>
                  </a:cubicBezTo>
                  <a:cubicBezTo>
                    <a:pt x="63285" y="31621"/>
                    <a:pt x="63199" y="31216"/>
                    <a:pt x="62929" y="31077"/>
                  </a:cubicBezTo>
                  <a:cubicBezTo>
                    <a:pt x="62835" y="30907"/>
                    <a:pt x="62895" y="30661"/>
                    <a:pt x="63056" y="30550"/>
                  </a:cubicBezTo>
                  <a:cubicBezTo>
                    <a:pt x="63214" y="30440"/>
                    <a:pt x="63416" y="30417"/>
                    <a:pt x="63608" y="30395"/>
                  </a:cubicBezTo>
                  <a:cubicBezTo>
                    <a:pt x="63948" y="30360"/>
                    <a:pt x="64291" y="30328"/>
                    <a:pt x="64633" y="30328"/>
                  </a:cubicBezTo>
                  <a:cubicBezTo>
                    <a:pt x="64888" y="30328"/>
                    <a:pt x="65142" y="30346"/>
                    <a:pt x="65393" y="30393"/>
                  </a:cubicBezTo>
                  <a:cubicBezTo>
                    <a:pt x="65978" y="30505"/>
                    <a:pt x="66554" y="30800"/>
                    <a:pt x="66878" y="31304"/>
                  </a:cubicBezTo>
                  <a:cubicBezTo>
                    <a:pt x="67030" y="31542"/>
                    <a:pt x="67122" y="31816"/>
                    <a:pt x="67281" y="32049"/>
                  </a:cubicBezTo>
                  <a:cubicBezTo>
                    <a:pt x="67347" y="32148"/>
                    <a:pt x="67426" y="32240"/>
                    <a:pt x="67469" y="32349"/>
                  </a:cubicBezTo>
                  <a:cubicBezTo>
                    <a:pt x="67497" y="32424"/>
                    <a:pt x="67508" y="32504"/>
                    <a:pt x="67521" y="32583"/>
                  </a:cubicBezTo>
                  <a:cubicBezTo>
                    <a:pt x="67587" y="32962"/>
                    <a:pt x="67724" y="33326"/>
                    <a:pt x="67925" y="33654"/>
                  </a:cubicBezTo>
                  <a:cubicBezTo>
                    <a:pt x="67970" y="33729"/>
                    <a:pt x="68020" y="33802"/>
                    <a:pt x="68045" y="33885"/>
                  </a:cubicBezTo>
                  <a:cubicBezTo>
                    <a:pt x="68075" y="33978"/>
                    <a:pt x="68075" y="34083"/>
                    <a:pt x="68135" y="34158"/>
                  </a:cubicBezTo>
                  <a:cubicBezTo>
                    <a:pt x="68176" y="34207"/>
                    <a:pt x="68238" y="34235"/>
                    <a:pt x="68296" y="34260"/>
                  </a:cubicBezTo>
                  <a:cubicBezTo>
                    <a:pt x="68519" y="34357"/>
                    <a:pt x="68744" y="34455"/>
                    <a:pt x="68967" y="34552"/>
                  </a:cubicBezTo>
                  <a:cubicBezTo>
                    <a:pt x="69271" y="34685"/>
                    <a:pt x="69586" y="34824"/>
                    <a:pt x="69811" y="35070"/>
                  </a:cubicBezTo>
                  <a:cubicBezTo>
                    <a:pt x="70057" y="35336"/>
                    <a:pt x="70192" y="35724"/>
                    <a:pt x="70522" y="35878"/>
                  </a:cubicBezTo>
                  <a:cubicBezTo>
                    <a:pt x="70629" y="35928"/>
                    <a:pt x="70746" y="35947"/>
                    <a:pt x="70865" y="35947"/>
                  </a:cubicBezTo>
                  <a:cubicBezTo>
                    <a:pt x="70984" y="35947"/>
                    <a:pt x="71106" y="35928"/>
                    <a:pt x="71223" y="35904"/>
                  </a:cubicBezTo>
                  <a:cubicBezTo>
                    <a:pt x="71585" y="35829"/>
                    <a:pt x="71936" y="35704"/>
                    <a:pt x="72266" y="35533"/>
                  </a:cubicBezTo>
                  <a:cubicBezTo>
                    <a:pt x="72339" y="35494"/>
                    <a:pt x="72414" y="35454"/>
                    <a:pt x="72495" y="35454"/>
                  </a:cubicBezTo>
                  <a:cubicBezTo>
                    <a:pt x="72654" y="35454"/>
                    <a:pt x="72778" y="35612"/>
                    <a:pt x="72795" y="35771"/>
                  </a:cubicBezTo>
                  <a:cubicBezTo>
                    <a:pt x="72813" y="35929"/>
                    <a:pt x="72750" y="36084"/>
                    <a:pt x="72693" y="36231"/>
                  </a:cubicBezTo>
                  <a:cubicBezTo>
                    <a:pt x="72547" y="36591"/>
                    <a:pt x="72403" y="36951"/>
                    <a:pt x="72260" y="37311"/>
                  </a:cubicBezTo>
                  <a:cubicBezTo>
                    <a:pt x="72086" y="37744"/>
                    <a:pt x="71833" y="38241"/>
                    <a:pt x="71371" y="38303"/>
                  </a:cubicBezTo>
                  <a:cubicBezTo>
                    <a:pt x="71331" y="38309"/>
                    <a:pt x="71290" y="38311"/>
                    <a:pt x="71249" y="38311"/>
                  </a:cubicBezTo>
                  <a:cubicBezTo>
                    <a:pt x="71162" y="38311"/>
                    <a:pt x="71073" y="38302"/>
                    <a:pt x="70986" y="38302"/>
                  </a:cubicBezTo>
                  <a:cubicBezTo>
                    <a:pt x="70910" y="38302"/>
                    <a:pt x="70836" y="38308"/>
                    <a:pt x="70764" y="38333"/>
                  </a:cubicBezTo>
                  <a:cubicBezTo>
                    <a:pt x="70679" y="38363"/>
                    <a:pt x="70601" y="38419"/>
                    <a:pt x="70535" y="38485"/>
                  </a:cubicBezTo>
                  <a:cubicBezTo>
                    <a:pt x="70282" y="38736"/>
                    <a:pt x="70190" y="39113"/>
                    <a:pt x="70212" y="39469"/>
                  </a:cubicBezTo>
                  <a:cubicBezTo>
                    <a:pt x="70224" y="39726"/>
                    <a:pt x="70293" y="39974"/>
                    <a:pt x="70372" y="40221"/>
                  </a:cubicBezTo>
                  <a:cubicBezTo>
                    <a:pt x="70436" y="40180"/>
                    <a:pt x="70501" y="40144"/>
                    <a:pt x="70571" y="40118"/>
                  </a:cubicBezTo>
                  <a:cubicBezTo>
                    <a:pt x="70692" y="40072"/>
                    <a:pt x="70820" y="40050"/>
                    <a:pt x="70949" y="40050"/>
                  </a:cubicBezTo>
                  <a:cubicBezTo>
                    <a:pt x="71208" y="40050"/>
                    <a:pt x="71469" y="40140"/>
                    <a:pt x="71666" y="40309"/>
                  </a:cubicBezTo>
                  <a:cubicBezTo>
                    <a:pt x="71726" y="40360"/>
                    <a:pt x="71782" y="40420"/>
                    <a:pt x="71853" y="40456"/>
                  </a:cubicBezTo>
                  <a:cubicBezTo>
                    <a:pt x="71904" y="40482"/>
                    <a:pt x="71957" y="40493"/>
                    <a:pt x="72011" y="40493"/>
                  </a:cubicBezTo>
                  <a:cubicBezTo>
                    <a:pt x="72195" y="40493"/>
                    <a:pt x="72384" y="40362"/>
                    <a:pt x="72500" y="40206"/>
                  </a:cubicBezTo>
                  <a:cubicBezTo>
                    <a:pt x="72650" y="40004"/>
                    <a:pt x="72742" y="39758"/>
                    <a:pt x="72932" y="39593"/>
                  </a:cubicBezTo>
                  <a:cubicBezTo>
                    <a:pt x="73052" y="39488"/>
                    <a:pt x="73202" y="39426"/>
                    <a:pt x="73337" y="39342"/>
                  </a:cubicBezTo>
                  <a:cubicBezTo>
                    <a:pt x="73457" y="39267"/>
                    <a:pt x="73569" y="39175"/>
                    <a:pt x="73669" y="39077"/>
                  </a:cubicBezTo>
                  <a:cubicBezTo>
                    <a:pt x="73862" y="38886"/>
                    <a:pt x="74027" y="38672"/>
                    <a:pt x="74190" y="38457"/>
                  </a:cubicBezTo>
                  <a:cubicBezTo>
                    <a:pt x="74526" y="38014"/>
                    <a:pt x="74863" y="37573"/>
                    <a:pt x="75199" y="37131"/>
                  </a:cubicBezTo>
                  <a:cubicBezTo>
                    <a:pt x="75313" y="36979"/>
                    <a:pt x="75433" y="36818"/>
                    <a:pt x="75454" y="36630"/>
                  </a:cubicBezTo>
                  <a:cubicBezTo>
                    <a:pt x="75469" y="36480"/>
                    <a:pt x="75428" y="36309"/>
                    <a:pt x="75527" y="36195"/>
                  </a:cubicBezTo>
                  <a:cubicBezTo>
                    <a:pt x="75617" y="36090"/>
                    <a:pt x="75782" y="36090"/>
                    <a:pt x="75887" y="36002"/>
                  </a:cubicBezTo>
                  <a:cubicBezTo>
                    <a:pt x="76048" y="35867"/>
                    <a:pt x="76013" y="35584"/>
                    <a:pt x="76180" y="35458"/>
                  </a:cubicBezTo>
                  <a:cubicBezTo>
                    <a:pt x="76266" y="35392"/>
                    <a:pt x="76384" y="35387"/>
                    <a:pt x="76478" y="35334"/>
                  </a:cubicBezTo>
                  <a:cubicBezTo>
                    <a:pt x="76641" y="35237"/>
                    <a:pt x="76686" y="35025"/>
                    <a:pt x="76710" y="34839"/>
                  </a:cubicBezTo>
                  <a:cubicBezTo>
                    <a:pt x="76817" y="34014"/>
                    <a:pt x="76840" y="33178"/>
                    <a:pt x="76783" y="32347"/>
                  </a:cubicBezTo>
                  <a:lnTo>
                    <a:pt x="76783" y="32347"/>
                  </a:lnTo>
                  <a:cubicBezTo>
                    <a:pt x="76785" y="32347"/>
                    <a:pt x="76788" y="32347"/>
                    <a:pt x="76791" y="32347"/>
                  </a:cubicBezTo>
                  <a:cubicBezTo>
                    <a:pt x="76947" y="32347"/>
                    <a:pt x="77038" y="32173"/>
                    <a:pt x="77093" y="32026"/>
                  </a:cubicBezTo>
                  <a:cubicBezTo>
                    <a:pt x="77207" y="31722"/>
                    <a:pt x="77322" y="31407"/>
                    <a:pt x="77284" y="31085"/>
                  </a:cubicBezTo>
                  <a:cubicBezTo>
                    <a:pt x="77258" y="30882"/>
                    <a:pt x="77172" y="30691"/>
                    <a:pt x="77085" y="30507"/>
                  </a:cubicBezTo>
                  <a:cubicBezTo>
                    <a:pt x="77009" y="30348"/>
                    <a:pt x="76867" y="30169"/>
                    <a:pt x="76713" y="30169"/>
                  </a:cubicBezTo>
                  <a:cubicBezTo>
                    <a:pt x="76684" y="30169"/>
                    <a:pt x="76654" y="30175"/>
                    <a:pt x="76624" y="30190"/>
                  </a:cubicBezTo>
                  <a:cubicBezTo>
                    <a:pt x="76663" y="29982"/>
                    <a:pt x="76521" y="29770"/>
                    <a:pt x="76333" y="29671"/>
                  </a:cubicBezTo>
                  <a:cubicBezTo>
                    <a:pt x="76198" y="29600"/>
                    <a:pt x="76045" y="29576"/>
                    <a:pt x="75890" y="29576"/>
                  </a:cubicBezTo>
                  <a:cubicBezTo>
                    <a:pt x="75831" y="29576"/>
                    <a:pt x="75771" y="29580"/>
                    <a:pt x="75711" y="29585"/>
                  </a:cubicBezTo>
                  <a:cubicBezTo>
                    <a:pt x="75683" y="29843"/>
                    <a:pt x="75458" y="30065"/>
                    <a:pt x="75201" y="30093"/>
                  </a:cubicBezTo>
                  <a:cubicBezTo>
                    <a:pt x="75229" y="30211"/>
                    <a:pt x="75242" y="30367"/>
                    <a:pt x="75135" y="30423"/>
                  </a:cubicBezTo>
                  <a:cubicBezTo>
                    <a:pt x="75113" y="30434"/>
                    <a:pt x="75092" y="30440"/>
                    <a:pt x="75072" y="30440"/>
                  </a:cubicBezTo>
                  <a:cubicBezTo>
                    <a:pt x="74939" y="30440"/>
                    <a:pt x="74853" y="30215"/>
                    <a:pt x="74871" y="30053"/>
                  </a:cubicBezTo>
                  <a:cubicBezTo>
                    <a:pt x="74895" y="29866"/>
                    <a:pt x="74876" y="29596"/>
                    <a:pt x="74689" y="29594"/>
                  </a:cubicBezTo>
                  <a:cubicBezTo>
                    <a:pt x="74689" y="29594"/>
                    <a:pt x="74688" y="29594"/>
                    <a:pt x="74687" y="29594"/>
                  </a:cubicBezTo>
                  <a:cubicBezTo>
                    <a:pt x="74490" y="29594"/>
                    <a:pt x="74482" y="29888"/>
                    <a:pt x="74544" y="30076"/>
                  </a:cubicBezTo>
                  <a:cubicBezTo>
                    <a:pt x="74518" y="30084"/>
                    <a:pt x="74492" y="30087"/>
                    <a:pt x="74467" y="30087"/>
                  </a:cubicBezTo>
                  <a:cubicBezTo>
                    <a:pt x="74309" y="30087"/>
                    <a:pt x="74159" y="29948"/>
                    <a:pt x="74115" y="29789"/>
                  </a:cubicBezTo>
                  <a:cubicBezTo>
                    <a:pt x="74062" y="29605"/>
                    <a:pt x="74109" y="29410"/>
                    <a:pt x="74156" y="29223"/>
                  </a:cubicBezTo>
                  <a:lnTo>
                    <a:pt x="74156" y="29223"/>
                  </a:lnTo>
                  <a:cubicBezTo>
                    <a:pt x="74050" y="29240"/>
                    <a:pt x="73943" y="29256"/>
                    <a:pt x="73836" y="29256"/>
                  </a:cubicBezTo>
                  <a:cubicBezTo>
                    <a:pt x="73763" y="29256"/>
                    <a:pt x="73691" y="29249"/>
                    <a:pt x="73620" y="29228"/>
                  </a:cubicBezTo>
                  <a:cubicBezTo>
                    <a:pt x="73449" y="29174"/>
                    <a:pt x="73295" y="29016"/>
                    <a:pt x="73310" y="28836"/>
                  </a:cubicBezTo>
                  <a:cubicBezTo>
                    <a:pt x="73322" y="28669"/>
                    <a:pt x="73470" y="28549"/>
                    <a:pt x="73607" y="28452"/>
                  </a:cubicBezTo>
                  <a:cubicBezTo>
                    <a:pt x="73993" y="28180"/>
                    <a:pt x="74428" y="27904"/>
                    <a:pt x="74574" y="27454"/>
                  </a:cubicBezTo>
                  <a:cubicBezTo>
                    <a:pt x="74634" y="27269"/>
                    <a:pt x="74642" y="27062"/>
                    <a:pt x="74758" y="26907"/>
                  </a:cubicBezTo>
                  <a:cubicBezTo>
                    <a:pt x="74906" y="26706"/>
                    <a:pt x="75189" y="26648"/>
                    <a:pt x="75356" y="26464"/>
                  </a:cubicBezTo>
                  <a:cubicBezTo>
                    <a:pt x="75531" y="26273"/>
                    <a:pt x="75559" y="25973"/>
                    <a:pt x="75763" y="25813"/>
                  </a:cubicBezTo>
                  <a:cubicBezTo>
                    <a:pt x="75968" y="25652"/>
                    <a:pt x="76290" y="25690"/>
                    <a:pt x="76480" y="25508"/>
                  </a:cubicBezTo>
                  <a:cubicBezTo>
                    <a:pt x="76594" y="25401"/>
                    <a:pt x="76633" y="25238"/>
                    <a:pt x="76718" y="25106"/>
                  </a:cubicBezTo>
                  <a:cubicBezTo>
                    <a:pt x="76950" y="24748"/>
                    <a:pt x="77477" y="24679"/>
                    <a:pt x="77715" y="24326"/>
                  </a:cubicBezTo>
                  <a:cubicBezTo>
                    <a:pt x="77802" y="24195"/>
                    <a:pt x="77852" y="24026"/>
                    <a:pt x="77987" y="23947"/>
                  </a:cubicBezTo>
                  <a:cubicBezTo>
                    <a:pt x="78058" y="23906"/>
                    <a:pt x="78142" y="23897"/>
                    <a:pt x="78226" y="23897"/>
                  </a:cubicBezTo>
                  <a:cubicBezTo>
                    <a:pt x="78254" y="23897"/>
                    <a:pt x="78281" y="23898"/>
                    <a:pt x="78308" y="23899"/>
                  </a:cubicBezTo>
                  <a:cubicBezTo>
                    <a:pt x="78724" y="23917"/>
                    <a:pt x="79103" y="23936"/>
                    <a:pt x="79518" y="23953"/>
                  </a:cubicBezTo>
                  <a:cubicBezTo>
                    <a:pt x="79566" y="23937"/>
                    <a:pt x="79613" y="23930"/>
                    <a:pt x="79659" y="23930"/>
                  </a:cubicBezTo>
                  <a:cubicBezTo>
                    <a:pt x="79932" y="23930"/>
                    <a:pt x="80186" y="24179"/>
                    <a:pt x="80448" y="24315"/>
                  </a:cubicBezTo>
                  <a:cubicBezTo>
                    <a:pt x="80550" y="24369"/>
                    <a:pt x="80665" y="24407"/>
                    <a:pt x="80779" y="24407"/>
                  </a:cubicBezTo>
                  <a:cubicBezTo>
                    <a:pt x="80819" y="24407"/>
                    <a:pt x="80859" y="24402"/>
                    <a:pt x="80898" y="24392"/>
                  </a:cubicBezTo>
                  <a:cubicBezTo>
                    <a:pt x="81048" y="24354"/>
                    <a:pt x="81181" y="24219"/>
                    <a:pt x="81179" y="24062"/>
                  </a:cubicBezTo>
                  <a:cubicBezTo>
                    <a:pt x="81284" y="24021"/>
                    <a:pt x="81397" y="24001"/>
                    <a:pt x="81510" y="24001"/>
                  </a:cubicBezTo>
                  <a:cubicBezTo>
                    <a:pt x="81753" y="24001"/>
                    <a:pt x="81996" y="24093"/>
                    <a:pt x="82169" y="24266"/>
                  </a:cubicBezTo>
                  <a:cubicBezTo>
                    <a:pt x="82205" y="24300"/>
                    <a:pt x="82239" y="24341"/>
                    <a:pt x="82284" y="24360"/>
                  </a:cubicBezTo>
                  <a:cubicBezTo>
                    <a:pt x="82305" y="24369"/>
                    <a:pt x="82326" y="24373"/>
                    <a:pt x="82347" y="24373"/>
                  </a:cubicBezTo>
                  <a:cubicBezTo>
                    <a:pt x="82441" y="24373"/>
                    <a:pt x="82534" y="24295"/>
                    <a:pt x="82578" y="24206"/>
                  </a:cubicBezTo>
                  <a:cubicBezTo>
                    <a:pt x="82634" y="24096"/>
                    <a:pt x="82642" y="23970"/>
                    <a:pt x="82689" y="23857"/>
                  </a:cubicBezTo>
                  <a:cubicBezTo>
                    <a:pt x="82772" y="23658"/>
                    <a:pt x="82981" y="23520"/>
                    <a:pt x="83196" y="23520"/>
                  </a:cubicBezTo>
                  <a:cubicBezTo>
                    <a:pt x="83199" y="23520"/>
                    <a:pt x="83202" y="23520"/>
                    <a:pt x="83206" y="23520"/>
                  </a:cubicBezTo>
                  <a:cubicBezTo>
                    <a:pt x="83424" y="23522"/>
                    <a:pt x="83634" y="23670"/>
                    <a:pt x="83709" y="23876"/>
                  </a:cubicBezTo>
                  <a:cubicBezTo>
                    <a:pt x="83731" y="23927"/>
                    <a:pt x="83746" y="23987"/>
                    <a:pt x="83795" y="24011"/>
                  </a:cubicBezTo>
                  <a:cubicBezTo>
                    <a:pt x="83814" y="24021"/>
                    <a:pt x="83835" y="24024"/>
                    <a:pt x="83857" y="24024"/>
                  </a:cubicBezTo>
                  <a:cubicBezTo>
                    <a:pt x="83872" y="24024"/>
                    <a:pt x="83887" y="24022"/>
                    <a:pt x="83902" y="24021"/>
                  </a:cubicBezTo>
                  <a:cubicBezTo>
                    <a:pt x="84110" y="23998"/>
                    <a:pt x="84316" y="23974"/>
                    <a:pt x="84523" y="23951"/>
                  </a:cubicBezTo>
                  <a:lnTo>
                    <a:pt x="84523" y="23951"/>
                  </a:lnTo>
                  <a:cubicBezTo>
                    <a:pt x="84461" y="24039"/>
                    <a:pt x="84463" y="24169"/>
                    <a:pt x="84528" y="24255"/>
                  </a:cubicBezTo>
                  <a:cubicBezTo>
                    <a:pt x="84558" y="24296"/>
                    <a:pt x="84598" y="24326"/>
                    <a:pt x="84620" y="24369"/>
                  </a:cubicBezTo>
                  <a:cubicBezTo>
                    <a:pt x="84701" y="24542"/>
                    <a:pt x="84446" y="24671"/>
                    <a:pt x="84256" y="24692"/>
                  </a:cubicBezTo>
                  <a:cubicBezTo>
                    <a:pt x="84301" y="24821"/>
                    <a:pt x="84346" y="24949"/>
                    <a:pt x="84393" y="25078"/>
                  </a:cubicBezTo>
                  <a:cubicBezTo>
                    <a:pt x="84592" y="24831"/>
                    <a:pt x="84847" y="24624"/>
                    <a:pt x="85145" y="24514"/>
                  </a:cubicBezTo>
                  <a:cubicBezTo>
                    <a:pt x="85332" y="24447"/>
                    <a:pt x="85527" y="24421"/>
                    <a:pt x="85725" y="24421"/>
                  </a:cubicBezTo>
                  <a:cubicBezTo>
                    <a:pt x="86036" y="24421"/>
                    <a:pt x="86354" y="24484"/>
                    <a:pt x="86662" y="24549"/>
                  </a:cubicBezTo>
                  <a:cubicBezTo>
                    <a:pt x="86734" y="24386"/>
                    <a:pt x="86737" y="24193"/>
                    <a:pt x="86668" y="24030"/>
                  </a:cubicBezTo>
                  <a:lnTo>
                    <a:pt x="86668" y="24030"/>
                  </a:lnTo>
                  <a:cubicBezTo>
                    <a:pt x="86659" y="24031"/>
                    <a:pt x="86649" y="24031"/>
                    <a:pt x="86640" y="24031"/>
                  </a:cubicBezTo>
                  <a:cubicBezTo>
                    <a:pt x="86504" y="24031"/>
                    <a:pt x="86369" y="23944"/>
                    <a:pt x="86314" y="23818"/>
                  </a:cubicBezTo>
                  <a:cubicBezTo>
                    <a:pt x="86257" y="23681"/>
                    <a:pt x="86297" y="23512"/>
                    <a:pt x="86409" y="23415"/>
                  </a:cubicBezTo>
                  <a:cubicBezTo>
                    <a:pt x="86503" y="23336"/>
                    <a:pt x="86638" y="23306"/>
                    <a:pt x="86715" y="23209"/>
                  </a:cubicBezTo>
                  <a:cubicBezTo>
                    <a:pt x="86769" y="23145"/>
                    <a:pt x="86788" y="23062"/>
                    <a:pt x="86831" y="22991"/>
                  </a:cubicBezTo>
                  <a:cubicBezTo>
                    <a:pt x="86901" y="22884"/>
                    <a:pt x="87024" y="22826"/>
                    <a:pt x="87137" y="22766"/>
                  </a:cubicBezTo>
                  <a:cubicBezTo>
                    <a:pt x="87409" y="22620"/>
                    <a:pt x="87664" y="22440"/>
                    <a:pt x="87891" y="22230"/>
                  </a:cubicBezTo>
                  <a:cubicBezTo>
                    <a:pt x="87947" y="22181"/>
                    <a:pt x="88001" y="22125"/>
                    <a:pt x="88028" y="22057"/>
                  </a:cubicBezTo>
                  <a:cubicBezTo>
                    <a:pt x="88086" y="21909"/>
                    <a:pt x="88026" y="21705"/>
                    <a:pt x="88155" y="21613"/>
                  </a:cubicBezTo>
                  <a:cubicBezTo>
                    <a:pt x="88202" y="21581"/>
                    <a:pt x="88260" y="21573"/>
                    <a:pt x="88316" y="21568"/>
                  </a:cubicBezTo>
                  <a:cubicBezTo>
                    <a:pt x="88630" y="21536"/>
                    <a:pt x="88945" y="21504"/>
                    <a:pt x="89260" y="21472"/>
                  </a:cubicBezTo>
                  <a:cubicBezTo>
                    <a:pt x="89526" y="21444"/>
                    <a:pt x="89792" y="21418"/>
                    <a:pt x="90057" y="21391"/>
                  </a:cubicBezTo>
                  <a:cubicBezTo>
                    <a:pt x="90088" y="21387"/>
                    <a:pt x="90121" y="21386"/>
                    <a:pt x="90154" y="21386"/>
                  </a:cubicBezTo>
                  <a:cubicBezTo>
                    <a:pt x="90372" y="21386"/>
                    <a:pt x="90619" y="21458"/>
                    <a:pt x="90610" y="21660"/>
                  </a:cubicBezTo>
                  <a:cubicBezTo>
                    <a:pt x="90602" y="21830"/>
                    <a:pt x="90411" y="21913"/>
                    <a:pt x="90267" y="22003"/>
                  </a:cubicBezTo>
                  <a:cubicBezTo>
                    <a:pt x="90126" y="22095"/>
                    <a:pt x="90023" y="22331"/>
                    <a:pt x="90173" y="22408"/>
                  </a:cubicBezTo>
                  <a:cubicBezTo>
                    <a:pt x="90207" y="22426"/>
                    <a:pt x="90244" y="22429"/>
                    <a:pt x="90283" y="22429"/>
                  </a:cubicBezTo>
                  <a:cubicBezTo>
                    <a:pt x="90304" y="22429"/>
                    <a:pt x="90325" y="22428"/>
                    <a:pt x="90346" y="22428"/>
                  </a:cubicBezTo>
                  <a:cubicBezTo>
                    <a:pt x="90384" y="22428"/>
                    <a:pt x="90422" y="22431"/>
                    <a:pt x="90456" y="22449"/>
                  </a:cubicBezTo>
                  <a:cubicBezTo>
                    <a:pt x="90512" y="22479"/>
                    <a:pt x="90544" y="22545"/>
                    <a:pt x="90599" y="22580"/>
                  </a:cubicBezTo>
                  <a:cubicBezTo>
                    <a:pt x="90627" y="22596"/>
                    <a:pt x="90656" y="22603"/>
                    <a:pt x="90687" y="22603"/>
                  </a:cubicBezTo>
                  <a:cubicBezTo>
                    <a:pt x="90755" y="22603"/>
                    <a:pt x="90827" y="22569"/>
                    <a:pt x="90887" y="22530"/>
                  </a:cubicBezTo>
                  <a:cubicBezTo>
                    <a:pt x="91319" y="22254"/>
                    <a:pt x="91632" y="21744"/>
                    <a:pt x="92140" y="21675"/>
                  </a:cubicBezTo>
                  <a:cubicBezTo>
                    <a:pt x="92221" y="21665"/>
                    <a:pt x="92313" y="21660"/>
                    <a:pt x="92369" y="21600"/>
                  </a:cubicBezTo>
                  <a:cubicBezTo>
                    <a:pt x="92399" y="21566"/>
                    <a:pt x="92412" y="21519"/>
                    <a:pt x="92423" y="21476"/>
                  </a:cubicBezTo>
                  <a:cubicBezTo>
                    <a:pt x="92502" y="21172"/>
                    <a:pt x="92581" y="20868"/>
                    <a:pt x="92658" y="20561"/>
                  </a:cubicBezTo>
                  <a:cubicBezTo>
                    <a:pt x="92846" y="20475"/>
                    <a:pt x="93052" y="20431"/>
                    <a:pt x="93259" y="20431"/>
                  </a:cubicBezTo>
                  <a:cubicBezTo>
                    <a:pt x="93480" y="20431"/>
                    <a:pt x="93702" y="20481"/>
                    <a:pt x="93899" y="20581"/>
                  </a:cubicBezTo>
                  <a:cubicBezTo>
                    <a:pt x="93989" y="20626"/>
                    <a:pt x="94081" y="20746"/>
                    <a:pt x="94004" y="20810"/>
                  </a:cubicBezTo>
                  <a:cubicBezTo>
                    <a:pt x="93985" y="20826"/>
                    <a:pt x="93963" y="20831"/>
                    <a:pt x="93939" y="20831"/>
                  </a:cubicBezTo>
                  <a:cubicBezTo>
                    <a:pt x="93904" y="20831"/>
                    <a:pt x="93866" y="20820"/>
                    <a:pt x="93830" y="20812"/>
                  </a:cubicBezTo>
                  <a:cubicBezTo>
                    <a:pt x="93803" y="20807"/>
                    <a:pt x="93776" y="20804"/>
                    <a:pt x="93749" y="20804"/>
                  </a:cubicBezTo>
                  <a:cubicBezTo>
                    <a:pt x="93556" y="20804"/>
                    <a:pt x="93369" y="20939"/>
                    <a:pt x="93269" y="21110"/>
                  </a:cubicBezTo>
                  <a:cubicBezTo>
                    <a:pt x="93153" y="21305"/>
                    <a:pt x="93123" y="21538"/>
                    <a:pt x="93095" y="21763"/>
                  </a:cubicBezTo>
                  <a:cubicBezTo>
                    <a:pt x="93078" y="21907"/>
                    <a:pt x="93061" y="22053"/>
                    <a:pt x="93042" y="22196"/>
                  </a:cubicBezTo>
                  <a:cubicBezTo>
                    <a:pt x="93035" y="22254"/>
                    <a:pt x="93027" y="22314"/>
                    <a:pt x="92988" y="22357"/>
                  </a:cubicBezTo>
                  <a:cubicBezTo>
                    <a:pt x="92930" y="22419"/>
                    <a:pt x="92830" y="22415"/>
                    <a:pt x="92753" y="22453"/>
                  </a:cubicBezTo>
                  <a:cubicBezTo>
                    <a:pt x="92661" y="22498"/>
                    <a:pt x="92607" y="22610"/>
                    <a:pt x="92631" y="22710"/>
                  </a:cubicBezTo>
                  <a:cubicBezTo>
                    <a:pt x="92625" y="22710"/>
                    <a:pt x="92619" y="22710"/>
                    <a:pt x="92613" y="22710"/>
                  </a:cubicBezTo>
                  <a:cubicBezTo>
                    <a:pt x="92113" y="22710"/>
                    <a:pt x="91632" y="23063"/>
                    <a:pt x="91484" y="23539"/>
                  </a:cubicBezTo>
                  <a:cubicBezTo>
                    <a:pt x="91459" y="23511"/>
                    <a:pt x="91426" y="23499"/>
                    <a:pt x="91392" y="23499"/>
                  </a:cubicBezTo>
                  <a:cubicBezTo>
                    <a:pt x="91307" y="23499"/>
                    <a:pt x="91209" y="23571"/>
                    <a:pt x="91163" y="23655"/>
                  </a:cubicBezTo>
                  <a:cubicBezTo>
                    <a:pt x="91099" y="23771"/>
                    <a:pt x="91056" y="23921"/>
                    <a:pt x="90934" y="23970"/>
                  </a:cubicBezTo>
                  <a:cubicBezTo>
                    <a:pt x="90876" y="23994"/>
                    <a:pt x="90807" y="23991"/>
                    <a:pt x="90758" y="24028"/>
                  </a:cubicBezTo>
                  <a:cubicBezTo>
                    <a:pt x="90657" y="24101"/>
                    <a:pt x="90687" y="24279"/>
                    <a:pt x="90584" y="24349"/>
                  </a:cubicBezTo>
                  <a:cubicBezTo>
                    <a:pt x="90555" y="24369"/>
                    <a:pt x="90521" y="24375"/>
                    <a:pt x="90485" y="24375"/>
                  </a:cubicBezTo>
                  <a:cubicBezTo>
                    <a:pt x="90434" y="24375"/>
                    <a:pt x="90380" y="24363"/>
                    <a:pt x="90329" y="24363"/>
                  </a:cubicBezTo>
                  <a:cubicBezTo>
                    <a:pt x="90301" y="24363"/>
                    <a:pt x="90273" y="24367"/>
                    <a:pt x="90248" y="24377"/>
                  </a:cubicBezTo>
                  <a:cubicBezTo>
                    <a:pt x="90167" y="24411"/>
                    <a:pt x="90130" y="24506"/>
                    <a:pt x="90096" y="24587"/>
                  </a:cubicBezTo>
                  <a:cubicBezTo>
                    <a:pt x="89933" y="24977"/>
                    <a:pt x="89610" y="25296"/>
                    <a:pt x="89220" y="25455"/>
                  </a:cubicBezTo>
                  <a:cubicBezTo>
                    <a:pt x="89149" y="25483"/>
                    <a:pt x="89076" y="25508"/>
                    <a:pt x="89018" y="25558"/>
                  </a:cubicBezTo>
                  <a:cubicBezTo>
                    <a:pt x="88945" y="25624"/>
                    <a:pt x="88909" y="25725"/>
                    <a:pt x="88828" y="25778"/>
                  </a:cubicBezTo>
                  <a:cubicBezTo>
                    <a:pt x="88723" y="25847"/>
                    <a:pt x="88585" y="25813"/>
                    <a:pt x="88461" y="25836"/>
                  </a:cubicBezTo>
                  <a:cubicBezTo>
                    <a:pt x="88118" y="25903"/>
                    <a:pt x="88022" y="26352"/>
                    <a:pt x="88076" y="26697"/>
                  </a:cubicBezTo>
                  <a:cubicBezTo>
                    <a:pt x="88045" y="26678"/>
                    <a:pt x="88010" y="26669"/>
                    <a:pt x="87974" y="26669"/>
                  </a:cubicBezTo>
                  <a:cubicBezTo>
                    <a:pt x="87861" y="26669"/>
                    <a:pt x="87742" y="26758"/>
                    <a:pt x="87737" y="26875"/>
                  </a:cubicBezTo>
                  <a:cubicBezTo>
                    <a:pt x="87730" y="26999"/>
                    <a:pt x="87854" y="27104"/>
                    <a:pt x="87974" y="27104"/>
                  </a:cubicBezTo>
                  <a:cubicBezTo>
                    <a:pt x="88002" y="27104"/>
                    <a:pt x="88030" y="27098"/>
                    <a:pt x="88056" y="27085"/>
                  </a:cubicBezTo>
                  <a:lnTo>
                    <a:pt x="88056" y="27085"/>
                  </a:lnTo>
                  <a:cubicBezTo>
                    <a:pt x="87947" y="27177"/>
                    <a:pt x="88084" y="27349"/>
                    <a:pt x="88219" y="27398"/>
                  </a:cubicBezTo>
                  <a:cubicBezTo>
                    <a:pt x="88354" y="27445"/>
                    <a:pt x="88532" y="27514"/>
                    <a:pt x="88519" y="27657"/>
                  </a:cubicBezTo>
                  <a:cubicBezTo>
                    <a:pt x="88502" y="27803"/>
                    <a:pt x="88313" y="27957"/>
                    <a:pt x="88369" y="28094"/>
                  </a:cubicBezTo>
                  <a:cubicBezTo>
                    <a:pt x="88411" y="28198"/>
                    <a:pt x="88317" y="28326"/>
                    <a:pt x="88209" y="28326"/>
                  </a:cubicBezTo>
                  <a:cubicBezTo>
                    <a:pt x="88201" y="28326"/>
                    <a:pt x="88193" y="28325"/>
                    <a:pt x="88185" y="28324"/>
                  </a:cubicBezTo>
                  <a:cubicBezTo>
                    <a:pt x="88073" y="28476"/>
                    <a:pt x="88069" y="28677"/>
                    <a:pt x="88067" y="28863"/>
                  </a:cubicBezTo>
                  <a:cubicBezTo>
                    <a:pt x="88065" y="29043"/>
                    <a:pt x="88063" y="29223"/>
                    <a:pt x="88063" y="29401"/>
                  </a:cubicBezTo>
                  <a:cubicBezTo>
                    <a:pt x="88063" y="29466"/>
                    <a:pt x="88058" y="29536"/>
                    <a:pt x="88016" y="29583"/>
                  </a:cubicBezTo>
                  <a:cubicBezTo>
                    <a:pt x="87994" y="29607"/>
                    <a:pt x="87964" y="29622"/>
                    <a:pt x="87941" y="29645"/>
                  </a:cubicBezTo>
                  <a:cubicBezTo>
                    <a:pt x="87874" y="29712"/>
                    <a:pt x="87881" y="29821"/>
                    <a:pt x="87891" y="29915"/>
                  </a:cubicBezTo>
                  <a:cubicBezTo>
                    <a:pt x="87941" y="30389"/>
                    <a:pt x="87919" y="30871"/>
                    <a:pt x="87825" y="31340"/>
                  </a:cubicBezTo>
                  <a:cubicBezTo>
                    <a:pt x="87788" y="31533"/>
                    <a:pt x="87737" y="31728"/>
                    <a:pt x="87741" y="31925"/>
                  </a:cubicBezTo>
                  <a:cubicBezTo>
                    <a:pt x="87743" y="31991"/>
                    <a:pt x="87750" y="32060"/>
                    <a:pt x="87786" y="32118"/>
                  </a:cubicBezTo>
                  <a:cubicBezTo>
                    <a:pt x="87838" y="32199"/>
                    <a:pt x="87936" y="32244"/>
                    <a:pt x="87977" y="32330"/>
                  </a:cubicBezTo>
                  <a:cubicBezTo>
                    <a:pt x="88037" y="32456"/>
                    <a:pt x="87956" y="32639"/>
                    <a:pt x="88063" y="32729"/>
                  </a:cubicBezTo>
                  <a:cubicBezTo>
                    <a:pt x="88089" y="32750"/>
                    <a:pt x="88121" y="32759"/>
                    <a:pt x="88155" y="32759"/>
                  </a:cubicBezTo>
                  <a:cubicBezTo>
                    <a:pt x="88199" y="32759"/>
                    <a:pt x="88244" y="32743"/>
                    <a:pt x="88277" y="32714"/>
                  </a:cubicBezTo>
                  <a:cubicBezTo>
                    <a:pt x="88335" y="32660"/>
                    <a:pt x="88358" y="32579"/>
                    <a:pt x="88358" y="32499"/>
                  </a:cubicBezTo>
                  <a:cubicBezTo>
                    <a:pt x="88388" y="32506"/>
                    <a:pt x="88421" y="32510"/>
                    <a:pt x="88453" y="32510"/>
                  </a:cubicBezTo>
                  <a:cubicBezTo>
                    <a:pt x="88517" y="32510"/>
                    <a:pt x="88577" y="32493"/>
                    <a:pt x="88598" y="32437"/>
                  </a:cubicBezTo>
                  <a:cubicBezTo>
                    <a:pt x="88613" y="32394"/>
                    <a:pt x="88600" y="32347"/>
                    <a:pt x="88609" y="32304"/>
                  </a:cubicBezTo>
                  <a:cubicBezTo>
                    <a:pt x="88622" y="32229"/>
                    <a:pt x="88697" y="32182"/>
                    <a:pt x="88768" y="32159"/>
                  </a:cubicBezTo>
                  <a:cubicBezTo>
                    <a:pt x="88840" y="32133"/>
                    <a:pt x="88918" y="32118"/>
                    <a:pt x="88975" y="32069"/>
                  </a:cubicBezTo>
                  <a:cubicBezTo>
                    <a:pt x="89044" y="32011"/>
                    <a:pt x="89068" y="31917"/>
                    <a:pt x="89070" y="31827"/>
                  </a:cubicBezTo>
                  <a:cubicBezTo>
                    <a:pt x="89074" y="31737"/>
                    <a:pt x="89059" y="31647"/>
                    <a:pt x="89070" y="31559"/>
                  </a:cubicBezTo>
                  <a:cubicBezTo>
                    <a:pt x="89078" y="31462"/>
                    <a:pt x="89115" y="31372"/>
                    <a:pt x="89132" y="31278"/>
                  </a:cubicBezTo>
                  <a:cubicBezTo>
                    <a:pt x="89149" y="31184"/>
                    <a:pt x="89153" y="31049"/>
                    <a:pt x="89087" y="30978"/>
                  </a:cubicBezTo>
                  <a:lnTo>
                    <a:pt x="89087" y="30978"/>
                  </a:lnTo>
                  <a:cubicBezTo>
                    <a:pt x="89098" y="31006"/>
                    <a:pt x="89089" y="31038"/>
                    <a:pt x="89070" y="31055"/>
                  </a:cubicBezTo>
                  <a:cubicBezTo>
                    <a:pt x="89050" y="31030"/>
                    <a:pt x="89065" y="31002"/>
                    <a:pt x="89087" y="30978"/>
                  </a:cubicBezTo>
                  <a:lnTo>
                    <a:pt x="89087" y="30978"/>
                  </a:lnTo>
                  <a:cubicBezTo>
                    <a:pt x="89087" y="30978"/>
                    <a:pt x="89087" y="30978"/>
                    <a:pt x="89087" y="30978"/>
                  </a:cubicBezTo>
                  <a:cubicBezTo>
                    <a:pt x="89106" y="30961"/>
                    <a:pt x="89130" y="30946"/>
                    <a:pt x="89153" y="30935"/>
                  </a:cubicBezTo>
                  <a:cubicBezTo>
                    <a:pt x="89393" y="30841"/>
                    <a:pt x="89644" y="30770"/>
                    <a:pt x="89901" y="30727"/>
                  </a:cubicBezTo>
                  <a:cubicBezTo>
                    <a:pt x="90010" y="30708"/>
                    <a:pt x="90135" y="30685"/>
                    <a:pt x="90192" y="30590"/>
                  </a:cubicBezTo>
                  <a:cubicBezTo>
                    <a:pt x="90218" y="30545"/>
                    <a:pt x="90224" y="30492"/>
                    <a:pt x="90227" y="30440"/>
                  </a:cubicBezTo>
                  <a:cubicBezTo>
                    <a:pt x="90235" y="30125"/>
                    <a:pt x="90066" y="29823"/>
                    <a:pt x="90083" y="29508"/>
                  </a:cubicBezTo>
                  <a:cubicBezTo>
                    <a:pt x="90094" y="29303"/>
                    <a:pt x="90182" y="29112"/>
                    <a:pt x="90269" y="28926"/>
                  </a:cubicBezTo>
                  <a:cubicBezTo>
                    <a:pt x="90284" y="28891"/>
                    <a:pt x="90304" y="28855"/>
                    <a:pt x="90336" y="28836"/>
                  </a:cubicBezTo>
                  <a:cubicBezTo>
                    <a:pt x="90379" y="28810"/>
                    <a:pt x="90434" y="28823"/>
                    <a:pt x="90482" y="28803"/>
                  </a:cubicBezTo>
                  <a:cubicBezTo>
                    <a:pt x="90576" y="28767"/>
                    <a:pt x="90580" y="28636"/>
                    <a:pt x="90569" y="28538"/>
                  </a:cubicBezTo>
                  <a:lnTo>
                    <a:pt x="90569" y="28538"/>
                  </a:lnTo>
                  <a:cubicBezTo>
                    <a:pt x="90594" y="28563"/>
                    <a:pt x="90626" y="28574"/>
                    <a:pt x="90661" y="28574"/>
                  </a:cubicBezTo>
                  <a:cubicBezTo>
                    <a:pt x="90724" y="28574"/>
                    <a:pt x="90794" y="28538"/>
                    <a:pt x="90842" y="28491"/>
                  </a:cubicBezTo>
                  <a:cubicBezTo>
                    <a:pt x="90914" y="28418"/>
                    <a:pt x="90968" y="28319"/>
                    <a:pt x="91060" y="28274"/>
                  </a:cubicBezTo>
                  <a:cubicBezTo>
                    <a:pt x="91144" y="28234"/>
                    <a:pt x="91244" y="28244"/>
                    <a:pt x="91332" y="28219"/>
                  </a:cubicBezTo>
                  <a:cubicBezTo>
                    <a:pt x="91634" y="28126"/>
                    <a:pt x="91694" y="27668"/>
                    <a:pt x="91992" y="27567"/>
                  </a:cubicBezTo>
                  <a:cubicBezTo>
                    <a:pt x="92031" y="27554"/>
                    <a:pt x="92073" y="27548"/>
                    <a:pt x="92101" y="27518"/>
                  </a:cubicBezTo>
                  <a:cubicBezTo>
                    <a:pt x="92127" y="27490"/>
                    <a:pt x="92131" y="27447"/>
                    <a:pt x="92155" y="27419"/>
                  </a:cubicBezTo>
                  <a:cubicBezTo>
                    <a:pt x="92177" y="27392"/>
                    <a:pt x="92205" y="27383"/>
                    <a:pt x="92237" y="27383"/>
                  </a:cubicBezTo>
                  <a:cubicBezTo>
                    <a:pt x="92312" y="27383"/>
                    <a:pt x="92408" y="27436"/>
                    <a:pt x="92490" y="27436"/>
                  </a:cubicBezTo>
                  <a:cubicBezTo>
                    <a:pt x="92516" y="27436"/>
                    <a:pt x="92540" y="27431"/>
                    <a:pt x="92562" y="27417"/>
                  </a:cubicBezTo>
                  <a:cubicBezTo>
                    <a:pt x="92611" y="27289"/>
                    <a:pt x="92536" y="27126"/>
                    <a:pt x="92406" y="27083"/>
                  </a:cubicBezTo>
                  <a:cubicBezTo>
                    <a:pt x="92279" y="27040"/>
                    <a:pt x="92093" y="27075"/>
                    <a:pt x="92048" y="26948"/>
                  </a:cubicBezTo>
                  <a:cubicBezTo>
                    <a:pt x="91994" y="26800"/>
                    <a:pt x="92241" y="26642"/>
                    <a:pt x="92151" y="26513"/>
                  </a:cubicBezTo>
                  <a:cubicBezTo>
                    <a:pt x="92136" y="26490"/>
                    <a:pt x="92110" y="26472"/>
                    <a:pt x="92099" y="26447"/>
                  </a:cubicBezTo>
                  <a:cubicBezTo>
                    <a:pt x="92080" y="26402"/>
                    <a:pt x="92108" y="26350"/>
                    <a:pt x="92151" y="26325"/>
                  </a:cubicBezTo>
                  <a:cubicBezTo>
                    <a:pt x="92191" y="26299"/>
                    <a:pt x="92241" y="26293"/>
                    <a:pt x="92288" y="26282"/>
                  </a:cubicBezTo>
                  <a:cubicBezTo>
                    <a:pt x="92376" y="26260"/>
                    <a:pt x="92468" y="26211"/>
                    <a:pt x="92500" y="26123"/>
                  </a:cubicBezTo>
                  <a:cubicBezTo>
                    <a:pt x="92531" y="26040"/>
                    <a:pt x="92475" y="25926"/>
                    <a:pt x="92387" y="25926"/>
                  </a:cubicBezTo>
                  <a:cubicBezTo>
                    <a:pt x="92385" y="25926"/>
                    <a:pt x="92382" y="25926"/>
                    <a:pt x="92380" y="25926"/>
                  </a:cubicBezTo>
                  <a:cubicBezTo>
                    <a:pt x="92348" y="25928"/>
                    <a:pt x="92317" y="25943"/>
                    <a:pt x="92287" y="25943"/>
                  </a:cubicBezTo>
                  <a:cubicBezTo>
                    <a:pt x="92285" y="25943"/>
                    <a:pt x="92283" y="25943"/>
                    <a:pt x="92281" y="25943"/>
                  </a:cubicBezTo>
                  <a:cubicBezTo>
                    <a:pt x="92222" y="25940"/>
                    <a:pt x="92170" y="25876"/>
                    <a:pt x="92116" y="25876"/>
                  </a:cubicBezTo>
                  <a:cubicBezTo>
                    <a:pt x="92108" y="25876"/>
                    <a:pt x="92099" y="25877"/>
                    <a:pt x="92091" y="25881"/>
                  </a:cubicBezTo>
                  <a:cubicBezTo>
                    <a:pt x="92024" y="25912"/>
                    <a:pt x="92030" y="26049"/>
                    <a:pt x="91962" y="26049"/>
                  </a:cubicBezTo>
                  <a:cubicBezTo>
                    <a:pt x="91960" y="26049"/>
                    <a:pt x="91958" y="26049"/>
                    <a:pt x="91956" y="26048"/>
                  </a:cubicBezTo>
                  <a:cubicBezTo>
                    <a:pt x="91968" y="25986"/>
                    <a:pt x="91906" y="25933"/>
                    <a:pt x="91846" y="25913"/>
                  </a:cubicBezTo>
                  <a:cubicBezTo>
                    <a:pt x="91786" y="25892"/>
                    <a:pt x="91718" y="25890"/>
                    <a:pt x="91664" y="25853"/>
                  </a:cubicBezTo>
                  <a:cubicBezTo>
                    <a:pt x="91587" y="25798"/>
                    <a:pt x="91572" y="25690"/>
                    <a:pt x="91564" y="25594"/>
                  </a:cubicBezTo>
                  <a:cubicBezTo>
                    <a:pt x="91553" y="25466"/>
                    <a:pt x="91540" y="25335"/>
                    <a:pt x="91568" y="25211"/>
                  </a:cubicBezTo>
                  <a:cubicBezTo>
                    <a:pt x="91596" y="25084"/>
                    <a:pt x="91669" y="24962"/>
                    <a:pt x="91786" y="24908"/>
                  </a:cubicBezTo>
                  <a:cubicBezTo>
                    <a:pt x="91861" y="24872"/>
                    <a:pt x="91966" y="24851"/>
                    <a:pt x="91979" y="24767"/>
                  </a:cubicBezTo>
                  <a:cubicBezTo>
                    <a:pt x="91986" y="24731"/>
                    <a:pt x="91968" y="24694"/>
                    <a:pt x="91971" y="24658"/>
                  </a:cubicBezTo>
                  <a:cubicBezTo>
                    <a:pt x="91981" y="24504"/>
                    <a:pt x="92258" y="24516"/>
                    <a:pt x="92303" y="24369"/>
                  </a:cubicBezTo>
                  <a:cubicBezTo>
                    <a:pt x="92316" y="24330"/>
                    <a:pt x="92307" y="24287"/>
                    <a:pt x="92318" y="24246"/>
                  </a:cubicBezTo>
                  <a:cubicBezTo>
                    <a:pt x="92328" y="24204"/>
                    <a:pt x="92358" y="24167"/>
                    <a:pt x="92388" y="24133"/>
                  </a:cubicBezTo>
                  <a:cubicBezTo>
                    <a:pt x="92483" y="24028"/>
                    <a:pt x="92534" y="23927"/>
                    <a:pt x="92643" y="23842"/>
                  </a:cubicBezTo>
                  <a:cubicBezTo>
                    <a:pt x="92763" y="23745"/>
                    <a:pt x="92735" y="23548"/>
                    <a:pt x="92834" y="23430"/>
                  </a:cubicBezTo>
                  <a:cubicBezTo>
                    <a:pt x="92893" y="23358"/>
                    <a:pt x="92983" y="23331"/>
                    <a:pt x="93078" y="23331"/>
                  </a:cubicBezTo>
                  <a:cubicBezTo>
                    <a:pt x="93143" y="23331"/>
                    <a:pt x="93210" y="23343"/>
                    <a:pt x="93271" y="23362"/>
                  </a:cubicBezTo>
                  <a:cubicBezTo>
                    <a:pt x="93406" y="23404"/>
                    <a:pt x="93539" y="23469"/>
                    <a:pt x="93679" y="23469"/>
                  </a:cubicBezTo>
                  <a:cubicBezTo>
                    <a:pt x="93694" y="23469"/>
                    <a:pt x="93710" y="23468"/>
                    <a:pt x="93725" y="23467"/>
                  </a:cubicBezTo>
                  <a:cubicBezTo>
                    <a:pt x="93970" y="23437"/>
                    <a:pt x="94122" y="23190"/>
                    <a:pt x="94233" y="22970"/>
                  </a:cubicBezTo>
                  <a:cubicBezTo>
                    <a:pt x="94266" y="22900"/>
                    <a:pt x="94345" y="22823"/>
                    <a:pt x="94408" y="22823"/>
                  </a:cubicBezTo>
                  <a:cubicBezTo>
                    <a:pt x="94431" y="22823"/>
                    <a:pt x="94451" y="22833"/>
                    <a:pt x="94467" y="22856"/>
                  </a:cubicBezTo>
                  <a:cubicBezTo>
                    <a:pt x="94484" y="22880"/>
                    <a:pt x="94486" y="22910"/>
                    <a:pt x="94499" y="22935"/>
                  </a:cubicBezTo>
                  <a:cubicBezTo>
                    <a:pt x="94546" y="23030"/>
                    <a:pt x="94696" y="23002"/>
                    <a:pt x="94771" y="23072"/>
                  </a:cubicBezTo>
                  <a:cubicBezTo>
                    <a:pt x="94857" y="23154"/>
                    <a:pt x="94818" y="23323"/>
                    <a:pt x="94919" y="23381"/>
                  </a:cubicBezTo>
                  <a:cubicBezTo>
                    <a:pt x="94937" y="23391"/>
                    <a:pt x="94955" y="23396"/>
                    <a:pt x="94974" y="23396"/>
                  </a:cubicBezTo>
                  <a:cubicBezTo>
                    <a:pt x="95046" y="23396"/>
                    <a:pt x="95119" y="23330"/>
                    <a:pt x="95154" y="23261"/>
                  </a:cubicBezTo>
                  <a:cubicBezTo>
                    <a:pt x="95199" y="23173"/>
                    <a:pt x="95225" y="23068"/>
                    <a:pt x="95306" y="23012"/>
                  </a:cubicBezTo>
                  <a:cubicBezTo>
                    <a:pt x="95386" y="22959"/>
                    <a:pt x="95495" y="22974"/>
                    <a:pt x="95583" y="22937"/>
                  </a:cubicBezTo>
                  <a:cubicBezTo>
                    <a:pt x="95658" y="22905"/>
                    <a:pt x="95711" y="22841"/>
                    <a:pt x="95778" y="22796"/>
                  </a:cubicBezTo>
                  <a:cubicBezTo>
                    <a:pt x="95876" y="22730"/>
                    <a:pt x="95992" y="22708"/>
                    <a:pt x="96113" y="22708"/>
                  </a:cubicBezTo>
                  <a:cubicBezTo>
                    <a:pt x="96218" y="22708"/>
                    <a:pt x="96326" y="22724"/>
                    <a:pt x="96429" y="22742"/>
                  </a:cubicBezTo>
                  <a:cubicBezTo>
                    <a:pt x="96481" y="22751"/>
                    <a:pt x="96538" y="22764"/>
                    <a:pt x="96575" y="22805"/>
                  </a:cubicBezTo>
                  <a:cubicBezTo>
                    <a:pt x="96622" y="22858"/>
                    <a:pt x="96616" y="22950"/>
                    <a:pt x="96673" y="22995"/>
                  </a:cubicBezTo>
                  <a:cubicBezTo>
                    <a:pt x="96738" y="23047"/>
                    <a:pt x="96855" y="23010"/>
                    <a:pt x="96903" y="23079"/>
                  </a:cubicBezTo>
                  <a:cubicBezTo>
                    <a:pt x="96937" y="23128"/>
                    <a:pt x="96911" y="23205"/>
                    <a:pt x="96956" y="23244"/>
                  </a:cubicBezTo>
                  <a:cubicBezTo>
                    <a:pt x="96973" y="23259"/>
                    <a:pt x="96996" y="23264"/>
                    <a:pt x="97021" y="23264"/>
                  </a:cubicBezTo>
                  <a:cubicBezTo>
                    <a:pt x="97033" y="23264"/>
                    <a:pt x="97046" y="23262"/>
                    <a:pt x="97059" y="23261"/>
                  </a:cubicBezTo>
                  <a:cubicBezTo>
                    <a:pt x="97190" y="23244"/>
                    <a:pt x="97323" y="23220"/>
                    <a:pt x="97436" y="23152"/>
                  </a:cubicBezTo>
                  <a:cubicBezTo>
                    <a:pt x="97548" y="23083"/>
                    <a:pt x="97635" y="22959"/>
                    <a:pt x="97627" y="22828"/>
                  </a:cubicBezTo>
                  <a:lnTo>
                    <a:pt x="97880" y="22807"/>
                  </a:lnTo>
                  <a:cubicBezTo>
                    <a:pt x="97940" y="22648"/>
                    <a:pt x="98017" y="22470"/>
                    <a:pt x="98175" y="22408"/>
                  </a:cubicBezTo>
                  <a:cubicBezTo>
                    <a:pt x="98244" y="22382"/>
                    <a:pt x="98321" y="22380"/>
                    <a:pt x="98387" y="22348"/>
                  </a:cubicBezTo>
                  <a:cubicBezTo>
                    <a:pt x="98550" y="22269"/>
                    <a:pt x="98595" y="22038"/>
                    <a:pt x="98762" y="21967"/>
                  </a:cubicBezTo>
                  <a:cubicBezTo>
                    <a:pt x="98895" y="21911"/>
                    <a:pt x="99092" y="21967"/>
                    <a:pt x="99165" y="21840"/>
                  </a:cubicBezTo>
                  <a:cubicBezTo>
                    <a:pt x="99193" y="21793"/>
                    <a:pt x="99191" y="21735"/>
                    <a:pt x="99212" y="21686"/>
                  </a:cubicBezTo>
                  <a:cubicBezTo>
                    <a:pt x="99251" y="21590"/>
                    <a:pt x="99344" y="21556"/>
                    <a:pt x="99450" y="21556"/>
                  </a:cubicBezTo>
                  <a:cubicBezTo>
                    <a:pt x="99542" y="21556"/>
                    <a:pt x="99644" y="21581"/>
                    <a:pt x="99729" y="21613"/>
                  </a:cubicBezTo>
                  <a:cubicBezTo>
                    <a:pt x="99776" y="21431"/>
                    <a:pt x="99964" y="21313"/>
                    <a:pt x="100153" y="21286"/>
                  </a:cubicBezTo>
                  <a:cubicBezTo>
                    <a:pt x="100197" y="21279"/>
                    <a:pt x="100241" y="21276"/>
                    <a:pt x="100286" y="21276"/>
                  </a:cubicBezTo>
                  <a:cubicBezTo>
                    <a:pt x="100429" y="21276"/>
                    <a:pt x="100574" y="21305"/>
                    <a:pt x="100716" y="21326"/>
                  </a:cubicBezTo>
                  <a:cubicBezTo>
                    <a:pt x="100742" y="21330"/>
                    <a:pt x="100770" y="21333"/>
                    <a:pt x="100797" y="21333"/>
                  </a:cubicBezTo>
                  <a:cubicBezTo>
                    <a:pt x="100845" y="21333"/>
                    <a:pt x="100892" y="21324"/>
                    <a:pt x="100926" y="21292"/>
                  </a:cubicBezTo>
                  <a:cubicBezTo>
                    <a:pt x="100980" y="21243"/>
                    <a:pt x="100986" y="21155"/>
                    <a:pt x="101044" y="21110"/>
                  </a:cubicBezTo>
                  <a:cubicBezTo>
                    <a:pt x="101108" y="21058"/>
                    <a:pt x="101205" y="21086"/>
                    <a:pt x="101282" y="21061"/>
                  </a:cubicBezTo>
                  <a:cubicBezTo>
                    <a:pt x="101445" y="21005"/>
                    <a:pt x="101481" y="20741"/>
                    <a:pt x="101650" y="20726"/>
                  </a:cubicBezTo>
                  <a:cubicBezTo>
                    <a:pt x="101655" y="20726"/>
                    <a:pt x="101659" y="20726"/>
                    <a:pt x="101664" y="20726"/>
                  </a:cubicBezTo>
                  <a:cubicBezTo>
                    <a:pt x="101718" y="20726"/>
                    <a:pt x="101775" y="20751"/>
                    <a:pt x="101828" y="20751"/>
                  </a:cubicBezTo>
                  <a:cubicBezTo>
                    <a:pt x="101846" y="20751"/>
                    <a:pt x="101864" y="20748"/>
                    <a:pt x="101882" y="20739"/>
                  </a:cubicBezTo>
                  <a:cubicBezTo>
                    <a:pt x="101959" y="20703"/>
                    <a:pt x="101963" y="20600"/>
                    <a:pt x="101972" y="20516"/>
                  </a:cubicBezTo>
                  <a:cubicBezTo>
                    <a:pt x="101980" y="20438"/>
                    <a:pt x="102026" y="20344"/>
                    <a:pt x="102096" y="20344"/>
                  </a:cubicBezTo>
                  <a:cubicBezTo>
                    <a:pt x="102103" y="20344"/>
                    <a:pt x="102110" y="20345"/>
                    <a:pt x="102117" y="20347"/>
                  </a:cubicBezTo>
                  <a:cubicBezTo>
                    <a:pt x="102154" y="20356"/>
                    <a:pt x="102180" y="20388"/>
                    <a:pt x="102207" y="20411"/>
                  </a:cubicBezTo>
                  <a:cubicBezTo>
                    <a:pt x="102261" y="20454"/>
                    <a:pt x="102330" y="20471"/>
                    <a:pt x="102396" y="20486"/>
                  </a:cubicBezTo>
                  <a:cubicBezTo>
                    <a:pt x="102540" y="20519"/>
                    <a:pt x="102681" y="20551"/>
                    <a:pt x="102824" y="20583"/>
                  </a:cubicBezTo>
                  <a:cubicBezTo>
                    <a:pt x="102895" y="20600"/>
                    <a:pt x="102970" y="20619"/>
                    <a:pt x="103015" y="20675"/>
                  </a:cubicBezTo>
                  <a:cubicBezTo>
                    <a:pt x="103043" y="20707"/>
                    <a:pt x="103056" y="20748"/>
                    <a:pt x="103079" y="20782"/>
                  </a:cubicBezTo>
                  <a:cubicBezTo>
                    <a:pt x="103129" y="20850"/>
                    <a:pt x="103208" y="20874"/>
                    <a:pt x="103294" y="20874"/>
                  </a:cubicBezTo>
                  <a:cubicBezTo>
                    <a:pt x="103375" y="20874"/>
                    <a:pt x="103462" y="20853"/>
                    <a:pt x="103538" y="20829"/>
                  </a:cubicBezTo>
                  <a:cubicBezTo>
                    <a:pt x="103546" y="20784"/>
                    <a:pt x="103572" y="20739"/>
                    <a:pt x="103564" y="20696"/>
                  </a:cubicBezTo>
                  <a:cubicBezTo>
                    <a:pt x="103555" y="20649"/>
                    <a:pt x="103546" y="20604"/>
                    <a:pt x="103538" y="20557"/>
                  </a:cubicBezTo>
                  <a:cubicBezTo>
                    <a:pt x="103720" y="20544"/>
                    <a:pt x="103971" y="20448"/>
                    <a:pt x="103919" y="20270"/>
                  </a:cubicBezTo>
                  <a:lnTo>
                    <a:pt x="103919" y="20270"/>
                  </a:lnTo>
                  <a:cubicBezTo>
                    <a:pt x="103843" y="20293"/>
                    <a:pt x="103764" y="20304"/>
                    <a:pt x="103684" y="20304"/>
                  </a:cubicBezTo>
                  <a:cubicBezTo>
                    <a:pt x="103548" y="20304"/>
                    <a:pt x="103412" y="20271"/>
                    <a:pt x="103292" y="20208"/>
                  </a:cubicBezTo>
                  <a:cubicBezTo>
                    <a:pt x="103105" y="20109"/>
                    <a:pt x="102957" y="19934"/>
                    <a:pt x="102914" y="19728"/>
                  </a:cubicBezTo>
                  <a:cubicBezTo>
                    <a:pt x="102852" y="19722"/>
                    <a:pt x="102792" y="19713"/>
                    <a:pt x="102730" y="19704"/>
                  </a:cubicBezTo>
                  <a:cubicBezTo>
                    <a:pt x="102757" y="19559"/>
                    <a:pt x="102616" y="19420"/>
                    <a:pt x="102474" y="19420"/>
                  </a:cubicBezTo>
                  <a:cubicBezTo>
                    <a:pt x="102446" y="19420"/>
                    <a:pt x="102418" y="19425"/>
                    <a:pt x="102392" y="19437"/>
                  </a:cubicBezTo>
                  <a:cubicBezTo>
                    <a:pt x="102383" y="19304"/>
                    <a:pt x="102394" y="19171"/>
                    <a:pt x="102422" y="19042"/>
                  </a:cubicBezTo>
                  <a:lnTo>
                    <a:pt x="102422" y="19042"/>
                  </a:lnTo>
                  <a:cubicBezTo>
                    <a:pt x="102404" y="19047"/>
                    <a:pt x="102386" y="19049"/>
                    <a:pt x="102369" y="19049"/>
                  </a:cubicBezTo>
                  <a:cubicBezTo>
                    <a:pt x="102261" y="19049"/>
                    <a:pt x="102156" y="18970"/>
                    <a:pt x="102107" y="18871"/>
                  </a:cubicBezTo>
                  <a:cubicBezTo>
                    <a:pt x="102051" y="18755"/>
                    <a:pt x="102053" y="18618"/>
                    <a:pt x="102072" y="18490"/>
                  </a:cubicBezTo>
                  <a:cubicBezTo>
                    <a:pt x="102083" y="18408"/>
                    <a:pt x="102096" y="18310"/>
                    <a:pt x="102034" y="18252"/>
                  </a:cubicBezTo>
                  <a:cubicBezTo>
                    <a:pt x="102000" y="18221"/>
                    <a:pt x="101955" y="18215"/>
                    <a:pt x="101908" y="18215"/>
                  </a:cubicBezTo>
                  <a:cubicBezTo>
                    <a:pt x="101879" y="18215"/>
                    <a:pt x="101849" y="18217"/>
                    <a:pt x="101819" y="18217"/>
                  </a:cubicBezTo>
                  <a:cubicBezTo>
                    <a:pt x="101800" y="18217"/>
                    <a:pt x="101782" y="18216"/>
                    <a:pt x="101764" y="18213"/>
                  </a:cubicBezTo>
                  <a:cubicBezTo>
                    <a:pt x="101543" y="18177"/>
                    <a:pt x="101511" y="17836"/>
                    <a:pt x="101670" y="17680"/>
                  </a:cubicBezTo>
                  <a:cubicBezTo>
                    <a:pt x="101828" y="17523"/>
                    <a:pt x="102072" y="17502"/>
                    <a:pt x="102295" y="17491"/>
                  </a:cubicBezTo>
                  <a:lnTo>
                    <a:pt x="102295" y="17491"/>
                  </a:lnTo>
                  <a:cubicBezTo>
                    <a:pt x="102248" y="17645"/>
                    <a:pt x="102413" y="17800"/>
                    <a:pt x="102574" y="17802"/>
                  </a:cubicBezTo>
                  <a:cubicBezTo>
                    <a:pt x="102577" y="17802"/>
                    <a:pt x="102581" y="17802"/>
                    <a:pt x="102584" y="17802"/>
                  </a:cubicBezTo>
                  <a:cubicBezTo>
                    <a:pt x="102741" y="17802"/>
                    <a:pt x="102881" y="17705"/>
                    <a:pt x="103004" y="17607"/>
                  </a:cubicBezTo>
                  <a:cubicBezTo>
                    <a:pt x="103079" y="17545"/>
                    <a:pt x="103161" y="17453"/>
                    <a:pt x="103124" y="17361"/>
                  </a:cubicBezTo>
                  <a:lnTo>
                    <a:pt x="103124" y="17361"/>
                  </a:lnTo>
                  <a:cubicBezTo>
                    <a:pt x="103300" y="17384"/>
                    <a:pt x="103478" y="17396"/>
                    <a:pt x="103656" y="17396"/>
                  </a:cubicBezTo>
                  <a:cubicBezTo>
                    <a:pt x="103838" y="17396"/>
                    <a:pt x="104020" y="17383"/>
                    <a:pt x="104200" y="17358"/>
                  </a:cubicBezTo>
                  <a:cubicBezTo>
                    <a:pt x="104423" y="17328"/>
                    <a:pt x="104706" y="17183"/>
                    <a:pt x="104637" y="16968"/>
                  </a:cubicBezTo>
                  <a:cubicBezTo>
                    <a:pt x="104596" y="16840"/>
                    <a:pt x="104444" y="16788"/>
                    <a:pt x="104324" y="16720"/>
                  </a:cubicBezTo>
                  <a:cubicBezTo>
                    <a:pt x="104206" y="16651"/>
                    <a:pt x="104104" y="16486"/>
                    <a:pt x="104200" y="16390"/>
                  </a:cubicBezTo>
                  <a:cubicBezTo>
                    <a:pt x="104455" y="16152"/>
                    <a:pt x="104781" y="15996"/>
                    <a:pt x="105126" y="15947"/>
                  </a:cubicBezTo>
                  <a:cubicBezTo>
                    <a:pt x="105150" y="15943"/>
                    <a:pt x="105176" y="15940"/>
                    <a:pt x="105202" y="15940"/>
                  </a:cubicBezTo>
                  <a:cubicBezTo>
                    <a:pt x="105240" y="15940"/>
                    <a:pt x="105278" y="15947"/>
                    <a:pt x="105312" y="15966"/>
                  </a:cubicBezTo>
                  <a:cubicBezTo>
                    <a:pt x="105460" y="16060"/>
                    <a:pt x="105348" y="16289"/>
                    <a:pt x="105226" y="16414"/>
                  </a:cubicBezTo>
                  <a:cubicBezTo>
                    <a:pt x="105102" y="16540"/>
                    <a:pt x="104980" y="16761"/>
                    <a:pt x="105123" y="16863"/>
                  </a:cubicBezTo>
                  <a:cubicBezTo>
                    <a:pt x="105164" y="16893"/>
                    <a:pt x="105218" y="16902"/>
                    <a:pt x="105260" y="16930"/>
                  </a:cubicBezTo>
                  <a:cubicBezTo>
                    <a:pt x="105359" y="16996"/>
                    <a:pt x="105370" y="17151"/>
                    <a:pt x="105475" y="17204"/>
                  </a:cubicBezTo>
                  <a:cubicBezTo>
                    <a:pt x="105499" y="17217"/>
                    <a:pt x="105524" y="17222"/>
                    <a:pt x="105551" y="17222"/>
                  </a:cubicBezTo>
                  <a:cubicBezTo>
                    <a:pt x="105619" y="17222"/>
                    <a:pt x="105690" y="17187"/>
                    <a:pt x="105755" y="17159"/>
                  </a:cubicBezTo>
                  <a:cubicBezTo>
                    <a:pt x="105906" y="17094"/>
                    <a:pt x="106070" y="17062"/>
                    <a:pt x="106234" y="17062"/>
                  </a:cubicBezTo>
                  <a:cubicBezTo>
                    <a:pt x="106450" y="17062"/>
                    <a:pt x="106667" y="17118"/>
                    <a:pt x="106854" y="17228"/>
                  </a:cubicBezTo>
                  <a:cubicBezTo>
                    <a:pt x="107024" y="17367"/>
                    <a:pt x="107127" y="17588"/>
                    <a:pt x="107122" y="17808"/>
                  </a:cubicBezTo>
                  <a:cubicBezTo>
                    <a:pt x="107440" y="17922"/>
                    <a:pt x="107776" y="17980"/>
                    <a:pt x="108115" y="17980"/>
                  </a:cubicBezTo>
                  <a:cubicBezTo>
                    <a:pt x="108121" y="17980"/>
                    <a:pt x="108127" y="17980"/>
                    <a:pt x="108134" y="17980"/>
                  </a:cubicBezTo>
                  <a:cubicBezTo>
                    <a:pt x="108134" y="18061"/>
                    <a:pt x="108134" y="18143"/>
                    <a:pt x="108134" y="18224"/>
                  </a:cubicBezTo>
                  <a:cubicBezTo>
                    <a:pt x="108236" y="18243"/>
                    <a:pt x="108339" y="18263"/>
                    <a:pt x="108444" y="18282"/>
                  </a:cubicBezTo>
                  <a:cubicBezTo>
                    <a:pt x="108510" y="18464"/>
                    <a:pt x="108706" y="18566"/>
                    <a:pt x="108898" y="18566"/>
                  </a:cubicBezTo>
                  <a:cubicBezTo>
                    <a:pt x="109029" y="18566"/>
                    <a:pt x="109158" y="18518"/>
                    <a:pt x="109241" y="18415"/>
                  </a:cubicBezTo>
                  <a:cubicBezTo>
                    <a:pt x="109201" y="18327"/>
                    <a:pt x="109119" y="18258"/>
                    <a:pt x="109027" y="18233"/>
                  </a:cubicBezTo>
                  <a:cubicBezTo>
                    <a:pt x="109023" y="18151"/>
                    <a:pt x="109021" y="18072"/>
                    <a:pt x="109016" y="17990"/>
                  </a:cubicBezTo>
                  <a:lnTo>
                    <a:pt x="109016" y="17990"/>
                  </a:lnTo>
                  <a:cubicBezTo>
                    <a:pt x="109044" y="17997"/>
                    <a:pt x="109072" y="18000"/>
                    <a:pt x="109100" y="18000"/>
                  </a:cubicBezTo>
                  <a:cubicBezTo>
                    <a:pt x="109234" y="18000"/>
                    <a:pt x="109368" y="17930"/>
                    <a:pt x="109440" y="17817"/>
                  </a:cubicBezTo>
                  <a:cubicBezTo>
                    <a:pt x="109528" y="17680"/>
                    <a:pt x="109520" y="17487"/>
                    <a:pt x="109421" y="17358"/>
                  </a:cubicBezTo>
                  <a:cubicBezTo>
                    <a:pt x="109303" y="17206"/>
                    <a:pt x="109068" y="17103"/>
                    <a:pt x="109098" y="16913"/>
                  </a:cubicBezTo>
                  <a:cubicBezTo>
                    <a:pt x="109146" y="16869"/>
                    <a:pt x="109208" y="16852"/>
                    <a:pt x="109273" y="16852"/>
                  </a:cubicBezTo>
                  <a:cubicBezTo>
                    <a:pt x="109347" y="16852"/>
                    <a:pt x="109424" y="16874"/>
                    <a:pt x="109492" y="16904"/>
                  </a:cubicBezTo>
                  <a:cubicBezTo>
                    <a:pt x="109618" y="16960"/>
                    <a:pt x="109740" y="17043"/>
                    <a:pt x="109880" y="17050"/>
                  </a:cubicBezTo>
                  <a:cubicBezTo>
                    <a:pt x="109882" y="17050"/>
                    <a:pt x="109884" y="17050"/>
                    <a:pt x="109887" y="17050"/>
                  </a:cubicBezTo>
                  <a:cubicBezTo>
                    <a:pt x="110024" y="17050"/>
                    <a:pt x="110172" y="16926"/>
                    <a:pt x="110128" y="16795"/>
                  </a:cubicBezTo>
                  <a:cubicBezTo>
                    <a:pt x="110137" y="16793"/>
                    <a:pt x="110146" y="16792"/>
                    <a:pt x="110155" y="16792"/>
                  </a:cubicBezTo>
                  <a:cubicBezTo>
                    <a:pt x="110249" y="16792"/>
                    <a:pt x="110340" y="16881"/>
                    <a:pt x="110334" y="16977"/>
                  </a:cubicBezTo>
                  <a:cubicBezTo>
                    <a:pt x="110373" y="16993"/>
                    <a:pt x="110415" y="17001"/>
                    <a:pt x="110457" y="17001"/>
                  </a:cubicBezTo>
                  <a:cubicBezTo>
                    <a:pt x="110559" y="17001"/>
                    <a:pt x="110660" y="16956"/>
                    <a:pt x="110724" y="16876"/>
                  </a:cubicBezTo>
                  <a:cubicBezTo>
                    <a:pt x="110814" y="16765"/>
                    <a:pt x="110820" y="16594"/>
                    <a:pt x="110739" y="16474"/>
                  </a:cubicBezTo>
                  <a:cubicBezTo>
                    <a:pt x="110698" y="16414"/>
                    <a:pt x="110636" y="16364"/>
                    <a:pt x="110623" y="16291"/>
                  </a:cubicBezTo>
                  <a:cubicBezTo>
                    <a:pt x="110617" y="16259"/>
                    <a:pt x="110623" y="16225"/>
                    <a:pt x="110617" y="16193"/>
                  </a:cubicBezTo>
                  <a:cubicBezTo>
                    <a:pt x="110597" y="16111"/>
                    <a:pt x="110510" y="16071"/>
                    <a:pt x="110432" y="16041"/>
                  </a:cubicBezTo>
                  <a:cubicBezTo>
                    <a:pt x="110043" y="15889"/>
                    <a:pt x="109646" y="15734"/>
                    <a:pt x="109231" y="15683"/>
                  </a:cubicBezTo>
                  <a:cubicBezTo>
                    <a:pt x="109201" y="15548"/>
                    <a:pt x="109072" y="15441"/>
                    <a:pt x="108935" y="15432"/>
                  </a:cubicBezTo>
                  <a:cubicBezTo>
                    <a:pt x="108925" y="15432"/>
                    <a:pt x="108916" y="15431"/>
                    <a:pt x="108906" y="15431"/>
                  </a:cubicBezTo>
                  <a:cubicBezTo>
                    <a:pt x="108869" y="15431"/>
                    <a:pt x="108830" y="15435"/>
                    <a:pt x="108792" y="15435"/>
                  </a:cubicBezTo>
                  <a:cubicBezTo>
                    <a:pt x="108738" y="15435"/>
                    <a:pt x="108687" y="15427"/>
                    <a:pt x="108650" y="15389"/>
                  </a:cubicBezTo>
                  <a:cubicBezTo>
                    <a:pt x="108609" y="15347"/>
                    <a:pt x="108605" y="15284"/>
                    <a:pt x="108583" y="15231"/>
                  </a:cubicBezTo>
                  <a:cubicBezTo>
                    <a:pt x="108542" y="15125"/>
                    <a:pt x="108427" y="15062"/>
                    <a:pt x="108314" y="15062"/>
                  </a:cubicBezTo>
                  <a:cubicBezTo>
                    <a:pt x="108257" y="15062"/>
                    <a:pt x="108201" y="15078"/>
                    <a:pt x="108155" y="15113"/>
                  </a:cubicBezTo>
                  <a:cubicBezTo>
                    <a:pt x="108018" y="15218"/>
                    <a:pt x="108022" y="15456"/>
                    <a:pt x="108159" y="15557"/>
                  </a:cubicBezTo>
                  <a:cubicBezTo>
                    <a:pt x="108228" y="15608"/>
                    <a:pt x="108331" y="15640"/>
                    <a:pt x="108341" y="15726"/>
                  </a:cubicBezTo>
                  <a:cubicBezTo>
                    <a:pt x="108346" y="15764"/>
                    <a:pt x="108326" y="15801"/>
                    <a:pt x="108305" y="15833"/>
                  </a:cubicBezTo>
                  <a:cubicBezTo>
                    <a:pt x="108237" y="15926"/>
                    <a:pt x="108120" y="15976"/>
                    <a:pt x="108005" y="15976"/>
                  </a:cubicBezTo>
                  <a:cubicBezTo>
                    <a:pt x="107921" y="15976"/>
                    <a:pt x="107839" y="15950"/>
                    <a:pt x="107776" y="15895"/>
                  </a:cubicBezTo>
                  <a:cubicBezTo>
                    <a:pt x="107679" y="15814"/>
                    <a:pt x="107634" y="15687"/>
                    <a:pt x="107598" y="15567"/>
                  </a:cubicBezTo>
                  <a:cubicBezTo>
                    <a:pt x="107527" y="15317"/>
                    <a:pt x="107487" y="15055"/>
                    <a:pt x="107478" y="14794"/>
                  </a:cubicBezTo>
                  <a:cubicBezTo>
                    <a:pt x="107470" y="14796"/>
                    <a:pt x="107463" y="14797"/>
                    <a:pt x="107456" y="14797"/>
                  </a:cubicBezTo>
                  <a:cubicBezTo>
                    <a:pt x="107382" y="14797"/>
                    <a:pt x="107360" y="14667"/>
                    <a:pt x="107315" y="14592"/>
                  </a:cubicBezTo>
                  <a:cubicBezTo>
                    <a:pt x="107258" y="14495"/>
                    <a:pt x="107130" y="14481"/>
                    <a:pt x="107013" y="14481"/>
                  </a:cubicBezTo>
                  <a:cubicBezTo>
                    <a:pt x="107002" y="14481"/>
                    <a:pt x="106992" y="14481"/>
                    <a:pt x="106981" y="14481"/>
                  </a:cubicBezTo>
                  <a:cubicBezTo>
                    <a:pt x="106956" y="14481"/>
                    <a:pt x="106931" y="14482"/>
                    <a:pt x="106906" y="14482"/>
                  </a:cubicBezTo>
                  <a:cubicBezTo>
                    <a:pt x="106395" y="14482"/>
                    <a:pt x="105883" y="14419"/>
                    <a:pt x="105387" y="14293"/>
                  </a:cubicBezTo>
                  <a:cubicBezTo>
                    <a:pt x="105308" y="14273"/>
                    <a:pt x="105224" y="14250"/>
                    <a:pt x="105160" y="14198"/>
                  </a:cubicBezTo>
                  <a:cubicBezTo>
                    <a:pt x="105055" y="14115"/>
                    <a:pt x="105001" y="13960"/>
                    <a:pt x="104873" y="13928"/>
                  </a:cubicBezTo>
                  <a:cubicBezTo>
                    <a:pt x="104846" y="13921"/>
                    <a:pt x="104819" y="13920"/>
                    <a:pt x="104790" y="13920"/>
                  </a:cubicBezTo>
                  <a:cubicBezTo>
                    <a:pt x="104767" y="13920"/>
                    <a:pt x="104744" y="13921"/>
                    <a:pt x="104721" y="13921"/>
                  </a:cubicBezTo>
                  <a:cubicBezTo>
                    <a:pt x="104671" y="13921"/>
                    <a:pt x="104624" y="13915"/>
                    <a:pt x="104590" y="13881"/>
                  </a:cubicBezTo>
                  <a:cubicBezTo>
                    <a:pt x="104526" y="13815"/>
                    <a:pt x="104566" y="13703"/>
                    <a:pt x="104536" y="13618"/>
                  </a:cubicBezTo>
                  <a:cubicBezTo>
                    <a:pt x="104506" y="13526"/>
                    <a:pt x="104403" y="13474"/>
                    <a:pt x="104358" y="13386"/>
                  </a:cubicBezTo>
                  <a:cubicBezTo>
                    <a:pt x="104324" y="13318"/>
                    <a:pt x="104389" y="13215"/>
                    <a:pt x="104446" y="13215"/>
                  </a:cubicBezTo>
                  <a:cubicBezTo>
                    <a:pt x="104461" y="13215"/>
                    <a:pt x="104475" y="13222"/>
                    <a:pt x="104487" y="13238"/>
                  </a:cubicBezTo>
                  <a:cubicBezTo>
                    <a:pt x="104534" y="13142"/>
                    <a:pt x="104472" y="13020"/>
                    <a:pt x="104380" y="12966"/>
                  </a:cubicBezTo>
                  <a:cubicBezTo>
                    <a:pt x="104288" y="12911"/>
                    <a:pt x="104174" y="12904"/>
                    <a:pt x="104067" y="12900"/>
                  </a:cubicBezTo>
                  <a:cubicBezTo>
                    <a:pt x="104095" y="12806"/>
                    <a:pt x="104061" y="12696"/>
                    <a:pt x="103986" y="12632"/>
                  </a:cubicBezTo>
                  <a:cubicBezTo>
                    <a:pt x="103939" y="12594"/>
                    <a:pt x="103876" y="12572"/>
                    <a:pt x="103819" y="12551"/>
                  </a:cubicBezTo>
                  <a:cubicBezTo>
                    <a:pt x="103658" y="12495"/>
                    <a:pt x="103497" y="12439"/>
                    <a:pt x="103337" y="12384"/>
                  </a:cubicBezTo>
                  <a:cubicBezTo>
                    <a:pt x="103191" y="12334"/>
                    <a:pt x="103013" y="12208"/>
                    <a:pt x="103082" y="12071"/>
                  </a:cubicBezTo>
                  <a:cubicBezTo>
                    <a:pt x="102642" y="11884"/>
                    <a:pt x="102165" y="11788"/>
                    <a:pt x="101689" y="11788"/>
                  </a:cubicBezTo>
                  <a:cubicBezTo>
                    <a:pt x="101676" y="11681"/>
                    <a:pt x="101642" y="11576"/>
                    <a:pt x="101588" y="11482"/>
                  </a:cubicBezTo>
                  <a:cubicBezTo>
                    <a:pt x="101033" y="11726"/>
                    <a:pt x="100431" y="11865"/>
                    <a:pt x="99827" y="11887"/>
                  </a:cubicBezTo>
                  <a:cubicBezTo>
                    <a:pt x="99759" y="11889"/>
                    <a:pt x="99690" y="11891"/>
                    <a:pt x="99622" y="11891"/>
                  </a:cubicBezTo>
                  <a:cubicBezTo>
                    <a:pt x="99275" y="11891"/>
                    <a:pt x="98932" y="11853"/>
                    <a:pt x="98599" y="11758"/>
                  </a:cubicBezTo>
                  <a:cubicBezTo>
                    <a:pt x="98612" y="11587"/>
                    <a:pt x="98400" y="11501"/>
                    <a:pt x="98233" y="11456"/>
                  </a:cubicBezTo>
                  <a:cubicBezTo>
                    <a:pt x="98066" y="11411"/>
                    <a:pt x="97862" y="11278"/>
                    <a:pt x="97927" y="11117"/>
                  </a:cubicBezTo>
                  <a:cubicBezTo>
                    <a:pt x="97909" y="11115"/>
                    <a:pt x="97891" y="11114"/>
                    <a:pt x="97874" y="11114"/>
                  </a:cubicBezTo>
                  <a:cubicBezTo>
                    <a:pt x="97556" y="11114"/>
                    <a:pt x="97273" y="11452"/>
                    <a:pt x="97348" y="11764"/>
                  </a:cubicBezTo>
                  <a:cubicBezTo>
                    <a:pt x="97436" y="11887"/>
                    <a:pt x="97539" y="11998"/>
                    <a:pt x="97655" y="12092"/>
                  </a:cubicBezTo>
                  <a:cubicBezTo>
                    <a:pt x="97813" y="12223"/>
                    <a:pt x="98008" y="12347"/>
                    <a:pt x="98040" y="12549"/>
                  </a:cubicBezTo>
                  <a:cubicBezTo>
                    <a:pt x="98055" y="12643"/>
                    <a:pt x="98027" y="12746"/>
                    <a:pt x="97963" y="12821"/>
                  </a:cubicBezTo>
                  <a:cubicBezTo>
                    <a:pt x="97861" y="12943"/>
                    <a:pt x="97694" y="12972"/>
                    <a:pt x="97528" y="12972"/>
                  </a:cubicBezTo>
                  <a:cubicBezTo>
                    <a:pt x="97479" y="12972"/>
                    <a:pt x="97430" y="12970"/>
                    <a:pt x="97383" y="12966"/>
                  </a:cubicBezTo>
                  <a:cubicBezTo>
                    <a:pt x="97230" y="12956"/>
                    <a:pt x="97074" y="12943"/>
                    <a:pt x="96941" y="12868"/>
                  </a:cubicBezTo>
                  <a:cubicBezTo>
                    <a:pt x="96710" y="12737"/>
                    <a:pt x="96577" y="12433"/>
                    <a:pt x="96316" y="12403"/>
                  </a:cubicBezTo>
                  <a:cubicBezTo>
                    <a:pt x="96232" y="12392"/>
                    <a:pt x="96133" y="12411"/>
                    <a:pt x="96073" y="12354"/>
                  </a:cubicBezTo>
                  <a:cubicBezTo>
                    <a:pt x="96037" y="12319"/>
                    <a:pt x="96022" y="12268"/>
                    <a:pt x="95986" y="12238"/>
                  </a:cubicBezTo>
                  <a:cubicBezTo>
                    <a:pt x="95963" y="12219"/>
                    <a:pt x="95937" y="12212"/>
                    <a:pt x="95911" y="12212"/>
                  </a:cubicBezTo>
                  <a:cubicBezTo>
                    <a:pt x="95836" y="12212"/>
                    <a:pt x="95752" y="12273"/>
                    <a:pt x="95686" y="12324"/>
                  </a:cubicBezTo>
                  <a:cubicBezTo>
                    <a:pt x="95444" y="12510"/>
                    <a:pt x="95138" y="12559"/>
                    <a:pt x="94826" y="12559"/>
                  </a:cubicBezTo>
                  <a:cubicBezTo>
                    <a:pt x="94671" y="12559"/>
                    <a:pt x="94515" y="12547"/>
                    <a:pt x="94364" y="12534"/>
                  </a:cubicBezTo>
                  <a:cubicBezTo>
                    <a:pt x="94276" y="12527"/>
                    <a:pt x="94190" y="12519"/>
                    <a:pt x="94109" y="12484"/>
                  </a:cubicBezTo>
                  <a:cubicBezTo>
                    <a:pt x="94042" y="12459"/>
                    <a:pt x="93985" y="12416"/>
                    <a:pt x="93927" y="12377"/>
                  </a:cubicBezTo>
                  <a:cubicBezTo>
                    <a:pt x="93502" y="12092"/>
                    <a:pt x="92989" y="11944"/>
                    <a:pt x="92478" y="11944"/>
                  </a:cubicBezTo>
                  <a:cubicBezTo>
                    <a:pt x="92198" y="11944"/>
                    <a:pt x="91918" y="11988"/>
                    <a:pt x="91654" y="12079"/>
                  </a:cubicBezTo>
                  <a:cubicBezTo>
                    <a:pt x="91585" y="12103"/>
                    <a:pt x="91512" y="12131"/>
                    <a:pt x="91469" y="12191"/>
                  </a:cubicBezTo>
                  <a:cubicBezTo>
                    <a:pt x="91392" y="12294"/>
                    <a:pt x="91435" y="12439"/>
                    <a:pt x="91416" y="12568"/>
                  </a:cubicBezTo>
                  <a:cubicBezTo>
                    <a:pt x="91403" y="12660"/>
                    <a:pt x="91307" y="12747"/>
                    <a:pt x="91230" y="12747"/>
                  </a:cubicBezTo>
                  <a:cubicBezTo>
                    <a:pt x="91199" y="12747"/>
                    <a:pt x="91172" y="12734"/>
                    <a:pt x="91154" y="12703"/>
                  </a:cubicBezTo>
                  <a:cubicBezTo>
                    <a:pt x="91043" y="12576"/>
                    <a:pt x="91066" y="12386"/>
                    <a:pt x="91075" y="12216"/>
                  </a:cubicBezTo>
                  <a:cubicBezTo>
                    <a:pt x="91084" y="12047"/>
                    <a:pt x="91039" y="11839"/>
                    <a:pt x="90876" y="11790"/>
                  </a:cubicBezTo>
                  <a:cubicBezTo>
                    <a:pt x="90853" y="11783"/>
                    <a:pt x="90829" y="11780"/>
                    <a:pt x="90806" y="11780"/>
                  </a:cubicBezTo>
                  <a:cubicBezTo>
                    <a:pt x="90647" y="11780"/>
                    <a:pt x="90480" y="11918"/>
                    <a:pt x="90333" y="11918"/>
                  </a:cubicBezTo>
                  <a:cubicBezTo>
                    <a:pt x="90294" y="11918"/>
                    <a:pt x="90257" y="11908"/>
                    <a:pt x="90222" y="11884"/>
                  </a:cubicBezTo>
                  <a:cubicBezTo>
                    <a:pt x="90321" y="11683"/>
                    <a:pt x="90038" y="11415"/>
                    <a:pt x="90180" y="11242"/>
                  </a:cubicBezTo>
                  <a:cubicBezTo>
                    <a:pt x="90212" y="11201"/>
                    <a:pt x="90263" y="11177"/>
                    <a:pt x="90297" y="11135"/>
                  </a:cubicBezTo>
                  <a:cubicBezTo>
                    <a:pt x="90419" y="10985"/>
                    <a:pt x="90227" y="10779"/>
                    <a:pt x="90047" y="10708"/>
                  </a:cubicBezTo>
                  <a:cubicBezTo>
                    <a:pt x="89777" y="10599"/>
                    <a:pt x="89483" y="10554"/>
                    <a:pt x="89192" y="10554"/>
                  </a:cubicBezTo>
                  <a:cubicBezTo>
                    <a:pt x="89127" y="10554"/>
                    <a:pt x="89063" y="10556"/>
                    <a:pt x="88999" y="10560"/>
                  </a:cubicBezTo>
                  <a:cubicBezTo>
                    <a:pt x="88854" y="10571"/>
                    <a:pt x="88708" y="10591"/>
                    <a:pt x="88563" y="10591"/>
                  </a:cubicBezTo>
                  <a:cubicBezTo>
                    <a:pt x="88466" y="10591"/>
                    <a:pt x="88369" y="10582"/>
                    <a:pt x="88275" y="10554"/>
                  </a:cubicBezTo>
                  <a:cubicBezTo>
                    <a:pt x="88163" y="10522"/>
                    <a:pt x="88061" y="10466"/>
                    <a:pt x="87951" y="10425"/>
                  </a:cubicBezTo>
                  <a:cubicBezTo>
                    <a:pt x="87776" y="10359"/>
                    <a:pt x="87587" y="10338"/>
                    <a:pt x="87399" y="10318"/>
                  </a:cubicBezTo>
                  <a:cubicBezTo>
                    <a:pt x="86683" y="10248"/>
                    <a:pt x="85963" y="10218"/>
                    <a:pt x="85243" y="10209"/>
                  </a:cubicBezTo>
                  <a:cubicBezTo>
                    <a:pt x="85216" y="10225"/>
                    <a:pt x="85186" y="10232"/>
                    <a:pt x="85156" y="10232"/>
                  </a:cubicBezTo>
                  <a:cubicBezTo>
                    <a:pt x="85060" y="10232"/>
                    <a:pt x="84962" y="10161"/>
                    <a:pt x="84952" y="10063"/>
                  </a:cubicBezTo>
                  <a:cubicBezTo>
                    <a:pt x="84943" y="9973"/>
                    <a:pt x="84990" y="9860"/>
                    <a:pt x="84918" y="9802"/>
                  </a:cubicBezTo>
                  <a:cubicBezTo>
                    <a:pt x="84885" y="9778"/>
                    <a:pt x="84843" y="9776"/>
                    <a:pt x="84808" y="9757"/>
                  </a:cubicBezTo>
                  <a:cubicBezTo>
                    <a:pt x="84768" y="9733"/>
                    <a:pt x="84746" y="9690"/>
                    <a:pt x="84718" y="9654"/>
                  </a:cubicBezTo>
                  <a:cubicBezTo>
                    <a:pt x="84664" y="9586"/>
                    <a:pt x="84577" y="9550"/>
                    <a:pt x="84490" y="9550"/>
                  </a:cubicBezTo>
                  <a:cubicBezTo>
                    <a:pt x="84429" y="9550"/>
                    <a:pt x="84368" y="9568"/>
                    <a:pt x="84320" y="9605"/>
                  </a:cubicBezTo>
                  <a:cubicBezTo>
                    <a:pt x="84288" y="9628"/>
                    <a:pt x="84258" y="9660"/>
                    <a:pt x="84219" y="9660"/>
                  </a:cubicBezTo>
                  <a:cubicBezTo>
                    <a:pt x="84218" y="9661"/>
                    <a:pt x="84218" y="9661"/>
                    <a:pt x="84217" y="9661"/>
                  </a:cubicBezTo>
                  <a:cubicBezTo>
                    <a:pt x="84129" y="9661"/>
                    <a:pt x="84120" y="9525"/>
                    <a:pt x="84054" y="9463"/>
                  </a:cubicBezTo>
                  <a:cubicBezTo>
                    <a:pt x="84023" y="9434"/>
                    <a:pt x="83984" y="9425"/>
                    <a:pt x="83941" y="9425"/>
                  </a:cubicBezTo>
                  <a:cubicBezTo>
                    <a:pt x="83876" y="9425"/>
                    <a:pt x="83803" y="9446"/>
                    <a:pt x="83739" y="9446"/>
                  </a:cubicBezTo>
                  <a:cubicBezTo>
                    <a:pt x="83696" y="9446"/>
                    <a:pt x="83657" y="9437"/>
                    <a:pt x="83626" y="9408"/>
                  </a:cubicBezTo>
                  <a:cubicBezTo>
                    <a:pt x="83566" y="9350"/>
                    <a:pt x="83579" y="9247"/>
                    <a:pt x="83529" y="9181"/>
                  </a:cubicBezTo>
                  <a:cubicBezTo>
                    <a:pt x="83492" y="9129"/>
                    <a:pt x="83440" y="9114"/>
                    <a:pt x="83380" y="9114"/>
                  </a:cubicBezTo>
                  <a:cubicBezTo>
                    <a:pt x="83291" y="9114"/>
                    <a:pt x="83184" y="9149"/>
                    <a:pt x="83087" y="9149"/>
                  </a:cubicBezTo>
                  <a:cubicBezTo>
                    <a:pt x="83054" y="9149"/>
                    <a:pt x="83022" y="9144"/>
                    <a:pt x="82991" y="9133"/>
                  </a:cubicBezTo>
                  <a:cubicBezTo>
                    <a:pt x="82964" y="9123"/>
                    <a:pt x="82938" y="9106"/>
                    <a:pt x="82927" y="9080"/>
                  </a:cubicBezTo>
                  <a:cubicBezTo>
                    <a:pt x="82906" y="9028"/>
                    <a:pt x="82957" y="8971"/>
                    <a:pt x="83011" y="8951"/>
                  </a:cubicBezTo>
                  <a:cubicBezTo>
                    <a:pt x="83066" y="8934"/>
                    <a:pt x="83126" y="8936"/>
                    <a:pt x="83178" y="8911"/>
                  </a:cubicBezTo>
                  <a:cubicBezTo>
                    <a:pt x="83268" y="8866"/>
                    <a:pt x="83296" y="8731"/>
                    <a:pt x="83234" y="8654"/>
                  </a:cubicBezTo>
                  <a:cubicBezTo>
                    <a:pt x="83207" y="8652"/>
                    <a:pt x="83181" y="8651"/>
                    <a:pt x="83155" y="8651"/>
                  </a:cubicBezTo>
                  <a:cubicBezTo>
                    <a:pt x="82913" y="8651"/>
                    <a:pt x="82671" y="8713"/>
                    <a:pt x="82460" y="8831"/>
                  </a:cubicBezTo>
                  <a:cubicBezTo>
                    <a:pt x="82362" y="8885"/>
                    <a:pt x="82252" y="8954"/>
                    <a:pt x="82145" y="8954"/>
                  </a:cubicBezTo>
                  <a:cubicBezTo>
                    <a:pt x="82119" y="8954"/>
                    <a:pt x="82093" y="8950"/>
                    <a:pt x="82068" y="8941"/>
                  </a:cubicBezTo>
                  <a:cubicBezTo>
                    <a:pt x="81950" y="8898"/>
                    <a:pt x="81884" y="8761"/>
                    <a:pt x="81762" y="8731"/>
                  </a:cubicBezTo>
                  <a:cubicBezTo>
                    <a:pt x="81706" y="8718"/>
                    <a:pt x="81642" y="8729"/>
                    <a:pt x="81592" y="8701"/>
                  </a:cubicBezTo>
                  <a:cubicBezTo>
                    <a:pt x="81472" y="8634"/>
                    <a:pt x="81543" y="8446"/>
                    <a:pt x="81485" y="8321"/>
                  </a:cubicBezTo>
                  <a:cubicBezTo>
                    <a:pt x="81455" y="8257"/>
                    <a:pt x="81386" y="8225"/>
                    <a:pt x="81316" y="8225"/>
                  </a:cubicBezTo>
                  <a:cubicBezTo>
                    <a:pt x="81247" y="8225"/>
                    <a:pt x="81178" y="8256"/>
                    <a:pt x="81147" y="8319"/>
                  </a:cubicBezTo>
                  <a:cubicBezTo>
                    <a:pt x="81127" y="8360"/>
                    <a:pt x="81123" y="8405"/>
                    <a:pt x="81117" y="8450"/>
                  </a:cubicBezTo>
                  <a:cubicBezTo>
                    <a:pt x="81102" y="8581"/>
                    <a:pt x="81072" y="8709"/>
                    <a:pt x="81029" y="8833"/>
                  </a:cubicBezTo>
                  <a:cubicBezTo>
                    <a:pt x="81016" y="8870"/>
                    <a:pt x="81003" y="8906"/>
                    <a:pt x="80973" y="8932"/>
                  </a:cubicBezTo>
                  <a:cubicBezTo>
                    <a:pt x="80881" y="9007"/>
                    <a:pt x="80688" y="8938"/>
                    <a:pt x="80660" y="9054"/>
                  </a:cubicBezTo>
                  <a:cubicBezTo>
                    <a:pt x="80650" y="9091"/>
                    <a:pt x="80669" y="9129"/>
                    <a:pt x="80671" y="9168"/>
                  </a:cubicBezTo>
                  <a:cubicBezTo>
                    <a:pt x="80678" y="9247"/>
                    <a:pt x="80618" y="9322"/>
                    <a:pt x="80545" y="9354"/>
                  </a:cubicBezTo>
                  <a:cubicBezTo>
                    <a:pt x="80472" y="9388"/>
                    <a:pt x="80388" y="9391"/>
                    <a:pt x="80307" y="9391"/>
                  </a:cubicBezTo>
                  <a:cubicBezTo>
                    <a:pt x="80281" y="9391"/>
                    <a:pt x="80253" y="9391"/>
                    <a:pt x="80230" y="9378"/>
                  </a:cubicBezTo>
                  <a:cubicBezTo>
                    <a:pt x="80138" y="9328"/>
                    <a:pt x="80208" y="9185"/>
                    <a:pt x="80187" y="9082"/>
                  </a:cubicBezTo>
                  <a:cubicBezTo>
                    <a:pt x="80164" y="8965"/>
                    <a:pt x="80035" y="8929"/>
                    <a:pt x="79906" y="8929"/>
                  </a:cubicBezTo>
                  <a:cubicBezTo>
                    <a:pt x="79865" y="8929"/>
                    <a:pt x="79824" y="8933"/>
                    <a:pt x="79786" y="8938"/>
                  </a:cubicBezTo>
                  <a:cubicBezTo>
                    <a:pt x="79750" y="8833"/>
                    <a:pt x="79872" y="8737"/>
                    <a:pt x="79983" y="8724"/>
                  </a:cubicBezTo>
                  <a:cubicBezTo>
                    <a:pt x="80006" y="8722"/>
                    <a:pt x="80029" y="8721"/>
                    <a:pt x="80052" y="8721"/>
                  </a:cubicBezTo>
                  <a:cubicBezTo>
                    <a:pt x="80093" y="8721"/>
                    <a:pt x="80134" y="8723"/>
                    <a:pt x="80175" y="8723"/>
                  </a:cubicBezTo>
                  <a:cubicBezTo>
                    <a:pt x="80224" y="8723"/>
                    <a:pt x="80272" y="8720"/>
                    <a:pt x="80318" y="8703"/>
                  </a:cubicBezTo>
                  <a:cubicBezTo>
                    <a:pt x="80423" y="8666"/>
                    <a:pt x="80489" y="8506"/>
                    <a:pt x="80395" y="8446"/>
                  </a:cubicBezTo>
                  <a:cubicBezTo>
                    <a:pt x="80121" y="8422"/>
                    <a:pt x="79851" y="8364"/>
                    <a:pt x="79591" y="8270"/>
                  </a:cubicBezTo>
                  <a:cubicBezTo>
                    <a:pt x="79566" y="8261"/>
                    <a:pt x="79536" y="8249"/>
                    <a:pt x="79527" y="8225"/>
                  </a:cubicBezTo>
                  <a:cubicBezTo>
                    <a:pt x="79516" y="8199"/>
                    <a:pt x="79527" y="8171"/>
                    <a:pt x="79529" y="8146"/>
                  </a:cubicBezTo>
                  <a:cubicBezTo>
                    <a:pt x="79542" y="8056"/>
                    <a:pt x="79471" y="7972"/>
                    <a:pt x="79388" y="7940"/>
                  </a:cubicBezTo>
                  <a:cubicBezTo>
                    <a:pt x="79332" y="7917"/>
                    <a:pt x="79273" y="7912"/>
                    <a:pt x="79212" y="7912"/>
                  </a:cubicBezTo>
                  <a:cubicBezTo>
                    <a:pt x="79182" y="7912"/>
                    <a:pt x="79152" y="7913"/>
                    <a:pt x="79122" y="7914"/>
                  </a:cubicBezTo>
                  <a:cubicBezTo>
                    <a:pt x="79191" y="7807"/>
                    <a:pt x="79135" y="7653"/>
                    <a:pt x="79032" y="7574"/>
                  </a:cubicBezTo>
                  <a:cubicBezTo>
                    <a:pt x="78929" y="7497"/>
                    <a:pt x="78794" y="7479"/>
                    <a:pt x="78666" y="7473"/>
                  </a:cubicBezTo>
                  <a:cubicBezTo>
                    <a:pt x="78621" y="7471"/>
                    <a:pt x="78576" y="7469"/>
                    <a:pt x="78531" y="7469"/>
                  </a:cubicBezTo>
                  <a:cubicBezTo>
                    <a:pt x="78415" y="7469"/>
                    <a:pt x="78299" y="7477"/>
                    <a:pt x="78184" y="7494"/>
                  </a:cubicBezTo>
                  <a:cubicBezTo>
                    <a:pt x="78110" y="7504"/>
                    <a:pt x="78035" y="7517"/>
                    <a:pt x="77960" y="7517"/>
                  </a:cubicBezTo>
                  <a:cubicBezTo>
                    <a:pt x="77939" y="7517"/>
                    <a:pt x="77918" y="7516"/>
                    <a:pt x="77897" y="7514"/>
                  </a:cubicBezTo>
                  <a:cubicBezTo>
                    <a:pt x="77775" y="7499"/>
                    <a:pt x="77663" y="7439"/>
                    <a:pt x="77550" y="7385"/>
                  </a:cubicBezTo>
                  <a:cubicBezTo>
                    <a:pt x="77457" y="7342"/>
                    <a:pt x="77357" y="7303"/>
                    <a:pt x="77256" y="7303"/>
                  </a:cubicBezTo>
                  <a:cubicBezTo>
                    <a:pt x="77235" y="7303"/>
                    <a:pt x="77215" y="7304"/>
                    <a:pt x="77194" y="7308"/>
                  </a:cubicBezTo>
                  <a:cubicBezTo>
                    <a:pt x="77072" y="7329"/>
                    <a:pt x="76958" y="7441"/>
                    <a:pt x="76975" y="7563"/>
                  </a:cubicBezTo>
                  <a:cubicBezTo>
                    <a:pt x="76990" y="7662"/>
                    <a:pt x="77082" y="7739"/>
                    <a:pt x="77087" y="7839"/>
                  </a:cubicBezTo>
                  <a:cubicBezTo>
                    <a:pt x="77043" y="7856"/>
                    <a:pt x="77001" y="7861"/>
                    <a:pt x="76958" y="7861"/>
                  </a:cubicBezTo>
                  <a:cubicBezTo>
                    <a:pt x="76856" y="7861"/>
                    <a:pt x="76755" y="7827"/>
                    <a:pt x="76641" y="7822"/>
                  </a:cubicBezTo>
                  <a:cubicBezTo>
                    <a:pt x="76610" y="7821"/>
                    <a:pt x="76578" y="7820"/>
                    <a:pt x="76546" y="7820"/>
                  </a:cubicBezTo>
                  <a:cubicBezTo>
                    <a:pt x="76440" y="7820"/>
                    <a:pt x="76335" y="7831"/>
                    <a:pt x="76249" y="7889"/>
                  </a:cubicBezTo>
                  <a:cubicBezTo>
                    <a:pt x="76135" y="7964"/>
                    <a:pt x="76088" y="8146"/>
                    <a:pt x="76191" y="8231"/>
                  </a:cubicBezTo>
                  <a:cubicBezTo>
                    <a:pt x="76255" y="8287"/>
                    <a:pt x="76358" y="8287"/>
                    <a:pt x="76410" y="8356"/>
                  </a:cubicBezTo>
                  <a:cubicBezTo>
                    <a:pt x="76515" y="8493"/>
                    <a:pt x="76290" y="8641"/>
                    <a:pt x="76118" y="8669"/>
                  </a:cubicBezTo>
                  <a:cubicBezTo>
                    <a:pt x="76178" y="8878"/>
                    <a:pt x="76386" y="9037"/>
                    <a:pt x="76605" y="9039"/>
                  </a:cubicBezTo>
                  <a:cubicBezTo>
                    <a:pt x="76528" y="9118"/>
                    <a:pt x="76450" y="9198"/>
                    <a:pt x="76373" y="9277"/>
                  </a:cubicBezTo>
                  <a:cubicBezTo>
                    <a:pt x="76268" y="9386"/>
                    <a:pt x="76150" y="9502"/>
                    <a:pt x="76001" y="9530"/>
                  </a:cubicBezTo>
                  <a:cubicBezTo>
                    <a:pt x="75973" y="9535"/>
                    <a:pt x="75946" y="9536"/>
                    <a:pt x="75917" y="9536"/>
                  </a:cubicBezTo>
                  <a:cubicBezTo>
                    <a:pt x="75802" y="9536"/>
                    <a:pt x="75679" y="9505"/>
                    <a:pt x="75569" y="9505"/>
                  </a:cubicBezTo>
                  <a:cubicBezTo>
                    <a:pt x="75487" y="9505"/>
                    <a:pt x="75413" y="9522"/>
                    <a:pt x="75356" y="9583"/>
                  </a:cubicBezTo>
                  <a:cubicBezTo>
                    <a:pt x="75308" y="9633"/>
                    <a:pt x="75285" y="9705"/>
                    <a:pt x="75225" y="9740"/>
                  </a:cubicBezTo>
                  <a:cubicBezTo>
                    <a:pt x="75202" y="9752"/>
                    <a:pt x="75179" y="9758"/>
                    <a:pt x="75155" y="9758"/>
                  </a:cubicBezTo>
                  <a:cubicBezTo>
                    <a:pt x="75047" y="9758"/>
                    <a:pt x="74933" y="9652"/>
                    <a:pt x="74815" y="9652"/>
                  </a:cubicBezTo>
                  <a:cubicBezTo>
                    <a:pt x="74813" y="9652"/>
                    <a:pt x="74811" y="9652"/>
                    <a:pt x="74809" y="9652"/>
                  </a:cubicBezTo>
                  <a:cubicBezTo>
                    <a:pt x="74730" y="9656"/>
                    <a:pt x="74664" y="9710"/>
                    <a:pt x="74595" y="9750"/>
                  </a:cubicBezTo>
                  <a:cubicBezTo>
                    <a:pt x="74426" y="9852"/>
                    <a:pt x="74233" y="9886"/>
                    <a:pt x="74034" y="9886"/>
                  </a:cubicBezTo>
                  <a:cubicBezTo>
                    <a:pt x="73876" y="9886"/>
                    <a:pt x="73716" y="9865"/>
                    <a:pt x="73562" y="9838"/>
                  </a:cubicBezTo>
                  <a:cubicBezTo>
                    <a:pt x="72988" y="9740"/>
                    <a:pt x="72425" y="9585"/>
                    <a:pt x="71881" y="9378"/>
                  </a:cubicBezTo>
                  <a:cubicBezTo>
                    <a:pt x="71723" y="9319"/>
                    <a:pt x="71548" y="9257"/>
                    <a:pt x="71385" y="9257"/>
                  </a:cubicBezTo>
                  <a:cubicBezTo>
                    <a:pt x="71293" y="9257"/>
                    <a:pt x="71204" y="9277"/>
                    <a:pt x="71124" y="9328"/>
                  </a:cubicBezTo>
                  <a:cubicBezTo>
                    <a:pt x="71122" y="9643"/>
                    <a:pt x="70908" y="9948"/>
                    <a:pt x="70610" y="10055"/>
                  </a:cubicBezTo>
                  <a:cubicBezTo>
                    <a:pt x="70651" y="10164"/>
                    <a:pt x="70691" y="10273"/>
                    <a:pt x="70732" y="10382"/>
                  </a:cubicBezTo>
                  <a:cubicBezTo>
                    <a:pt x="70705" y="10385"/>
                    <a:pt x="70677" y="10386"/>
                    <a:pt x="70650" y="10386"/>
                  </a:cubicBezTo>
                  <a:cubicBezTo>
                    <a:pt x="70467" y="10386"/>
                    <a:pt x="70285" y="10331"/>
                    <a:pt x="70134" y="10230"/>
                  </a:cubicBezTo>
                  <a:cubicBezTo>
                    <a:pt x="70102" y="10160"/>
                    <a:pt x="70070" y="10089"/>
                    <a:pt x="70038" y="10020"/>
                  </a:cubicBezTo>
                  <a:cubicBezTo>
                    <a:pt x="69832" y="9984"/>
                    <a:pt x="69633" y="9905"/>
                    <a:pt x="69460" y="9789"/>
                  </a:cubicBezTo>
                  <a:cubicBezTo>
                    <a:pt x="69269" y="9298"/>
                    <a:pt x="68924" y="8870"/>
                    <a:pt x="68485" y="8576"/>
                  </a:cubicBezTo>
                  <a:cubicBezTo>
                    <a:pt x="68393" y="8516"/>
                    <a:pt x="68283" y="8429"/>
                    <a:pt x="68307" y="8321"/>
                  </a:cubicBezTo>
                  <a:cubicBezTo>
                    <a:pt x="68326" y="8241"/>
                    <a:pt x="68408" y="8206"/>
                    <a:pt x="68494" y="8206"/>
                  </a:cubicBezTo>
                  <a:cubicBezTo>
                    <a:pt x="68533" y="8206"/>
                    <a:pt x="68574" y="8214"/>
                    <a:pt x="68609" y="8227"/>
                  </a:cubicBezTo>
                  <a:cubicBezTo>
                    <a:pt x="68720" y="8270"/>
                    <a:pt x="68823" y="8351"/>
                    <a:pt x="68943" y="8351"/>
                  </a:cubicBezTo>
                  <a:cubicBezTo>
                    <a:pt x="69063" y="8349"/>
                    <a:pt x="69175" y="8189"/>
                    <a:pt x="69082" y="8114"/>
                  </a:cubicBezTo>
                  <a:cubicBezTo>
                    <a:pt x="68930" y="8060"/>
                    <a:pt x="68776" y="8006"/>
                    <a:pt x="68624" y="7953"/>
                  </a:cubicBezTo>
                  <a:cubicBezTo>
                    <a:pt x="68725" y="7910"/>
                    <a:pt x="68729" y="7762"/>
                    <a:pt x="68673" y="7670"/>
                  </a:cubicBezTo>
                  <a:cubicBezTo>
                    <a:pt x="68615" y="7578"/>
                    <a:pt x="68519" y="7520"/>
                    <a:pt x="68446" y="7441"/>
                  </a:cubicBezTo>
                  <a:cubicBezTo>
                    <a:pt x="68378" y="7366"/>
                    <a:pt x="68320" y="7269"/>
                    <a:pt x="68223" y="7239"/>
                  </a:cubicBezTo>
                  <a:cubicBezTo>
                    <a:pt x="68203" y="7234"/>
                    <a:pt x="68184" y="7231"/>
                    <a:pt x="68164" y="7231"/>
                  </a:cubicBezTo>
                  <a:cubicBezTo>
                    <a:pt x="68037" y="7231"/>
                    <a:pt x="67920" y="7345"/>
                    <a:pt x="67797" y="7402"/>
                  </a:cubicBezTo>
                  <a:cubicBezTo>
                    <a:pt x="67741" y="7429"/>
                    <a:pt x="67681" y="7441"/>
                    <a:pt x="67621" y="7441"/>
                  </a:cubicBezTo>
                  <a:cubicBezTo>
                    <a:pt x="67369" y="7441"/>
                    <a:pt x="67112" y="7225"/>
                    <a:pt x="67116" y="6965"/>
                  </a:cubicBezTo>
                  <a:lnTo>
                    <a:pt x="67116" y="6965"/>
                  </a:lnTo>
                  <a:cubicBezTo>
                    <a:pt x="67097" y="6966"/>
                    <a:pt x="67079" y="6967"/>
                    <a:pt x="67061" y="6967"/>
                  </a:cubicBezTo>
                  <a:cubicBezTo>
                    <a:pt x="66509" y="6967"/>
                    <a:pt x="66007" y="6568"/>
                    <a:pt x="65449" y="6556"/>
                  </a:cubicBezTo>
                  <a:cubicBezTo>
                    <a:pt x="65446" y="6556"/>
                    <a:pt x="65443" y="6556"/>
                    <a:pt x="65440" y="6556"/>
                  </a:cubicBezTo>
                  <a:cubicBezTo>
                    <a:pt x="65271" y="6556"/>
                    <a:pt x="65069" y="6619"/>
                    <a:pt x="65025" y="6783"/>
                  </a:cubicBezTo>
                  <a:cubicBezTo>
                    <a:pt x="64977" y="6961"/>
                    <a:pt x="65142" y="7162"/>
                    <a:pt x="65052" y="7323"/>
                  </a:cubicBezTo>
                  <a:cubicBezTo>
                    <a:pt x="64853" y="7209"/>
                    <a:pt x="64637" y="7173"/>
                    <a:pt x="64412" y="7173"/>
                  </a:cubicBezTo>
                  <a:cubicBezTo>
                    <a:pt x="64034" y="7173"/>
                    <a:pt x="63631" y="7274"/>
                    <a:pt x="63242" y="7274"/>
                  </a:cubicBezTo>
                  <a:cubicBezTo>
                    <a:pt x="63197" y="7274"/>
                    <a:pt x="63152" y="7273"/>
                    <a:pt x="63107" y="7269"/>
                  </a:cubicBezTo>
                  <a:cubicBezTo>
                    <a:pt x="62736" y="7244"/>
                    <a:pt x="62383" y="7098"/>
                    <a:pt x="62040" y="6957"/>
                  </a:cubicBezTo>
                  <a:cubicBezTo>
                    <a:pt x="61937" y="6914"/>
                    <a:pt x="61832" y="6871"/>
                    <a:pt x="61740" y="6807"/>
                  </a:cubicBezTo>
                  <a:cubicBezTo>
                    <a:pt x="61676" y="6760"/>
                    <a:pt x="61614" y="6702"/>
                    <a:pt x="61537" y="6682"/>
                  </a:cubicBezTo>
                  <a:cubicBezTo>
                    <a:pt x="61517" y="6677"/>
                    <a:pt x="61496" y="6675"/>
                    <a:pt x="61476" y="6675"/>
                  </a:cubicBezTo>
                  <a:cubicBezTo>
                    <a:pt x="61354" y="6675"/>
                    <a:pt x="61226" y="6757"/>
                    <a:pt x="61118" y="6757"/>
                  </a:cubicBezTo>
                  <a:cubicBezTo>
                    <a:pt x="61077" y="6757"/>
                    <a:pt x="61039" y="6746"/>
                    <a:pt x="61005" y="6715"/>
                  </a:cubicBezTo>
                  <a:cubicBezTo>
                    <a:pt x="60681" y="6416"/>
                    <a:pt x="60242" y="6248"/>
                    <a:pt x="59801" y="6248"/>
                  </a:cubicBezTo>
                  <a:cubicBezTo>
                    <a:pt x="59726" y="6248"/>
                    <a:pt x="59651" y="6253"/>
                    <a:pt x="59576" y="6263"/>
                  </a:cubicBezTo>
                  <a:cubicBezTo>
                    <a:pt x="59462" y="6278"/>
                    <a:pt x="59349" y="6304"/>
                    <a:pt x="59233" y="6304"/>
                  </a:cubicBezTo>
                  <a:cubicBezTo>
                    <a:pt x="59221" y="6304"/>
                    <a:pt x="59209" y="6304"/>
                    <a:pt x="59197" y="6303"/>
                  </a:cubicBezTo>
                  <a:cubicBezTo>
                    <a:pt x="59068" y="6295"/>
                    <a:pt x="58944" y="6250"/>
                    <a:pt x="58816" y="6245"/>
                  </a:cubicBezTo>
                  <a:cubicBezTo>
                    <a:pt x="58808" y="6245"/>
                    <a:pt x="58801" y="6245"/>
                    <a:pt x="58794" y="6245"/>
                  </a:cubicBezTo>
                  <a:cubicBezTo>
                    <a:pt x="58673" y="6245"/>
                    <a:pt x="58539" y="6295"/>
                    <a:pt x="58494" y="6408"/>
                  </a:cubicBezTo>
                  <a:cubicBezTo>
                    <a:pt x="58434" y="6554"/>
                    <a:pt x="58548" y="6745"/>
                    <a:pt x="58454" y="6871"/>
                  </a:cubicBezTo>
                  <a:cubicBezTo>
                    <a:pt x="58419" y="6917"/>
                    <a:pt x="58369" y="6937"/>
                    <a:pt x="58315" y="6937"/>
                  </a:cubicBezTo>
                  <a:cubicBezTo>
                    <a:pt x="58219" y="6937"/>
                    <a:pt x="58114" y="6875"/>
                    <a:pt x="58070" y="6783"/>
                  </a:cubicBezTo>
                  <a:cubicBezTo>
                    <a:pt x="58004" y="6642"/>
                    <a:pt x="58038" y="6475"/>
                    <a:pt x="58068" y="6320"/>
                  </a:cubicBezTo>
                  <a:cubicBezTo>
                    <a:pt x="58098" y="6166"/>
                    <a:pt x="58119" y="5993"/>
                    <a:pt x="58031" y="5862"/>
                  </a:cubicBezTo>
                  <a:cubicBezTo>
                    <a:pt x="58013" y="5851"/>
                    <a:pt x="57993" y="5846"/>
                    <a:pt x="57974" y="5846"/>
                  </a:cubicBezTo>
                  <a:cubicBezTo>
                    <a:pt x="57900" y="5846"/>
                    <a:pt x="57825" y="5914"/>
                    <a:pt x="57796" y="5988"/>
                  </a:cubicBezTo>
                  <a:cubicBezTo>
                    <a:pt x="57759" y="6083"/>
                    <a:pt x="57762" y="6192"/>
                    <a:pt x="57710" y="6280"/>
                  </a:cubicBezTo>
                  <a:cubicBezTo>
                    <a:pt x="57662" y="6361"/>
                    <a:pt x="57567" y="6411"/>
                    <a:pt x="57472" y="6411"/>
                  </a:cubicBezTo>
                  <a:cubicBezTo>
                    <a:pt x="57449" y="6411"/>
                    <a:pt x="57426" y="6408"/>
                    <a:pt x="57404" y="6402"/>
                  </a:cubicBezTo>
                  <a:cubicBezTo>
                    <a:pt x="57288" y="6372"/>
                    <a:pt x="57202" y="6258"/>
                    <a:pt x="57204" y="6138"/>
                  </a:cubicBezTo>
                  <a:cubicBezTo>
                    <a:pt x="56956" y="6055"/>
                    <a:pt x="56725" y="5920"/>
                    <a:pt x="56532" y="5744"/>
                  </a:cubicBezTo>
                  <a:cubicBezTo>
                    <a:pt x="56495" y="5710"/>
                    <a:pt x="56457" y="5673"/>
                    <a:pt x="56410" y="5663"/>
                  </a:cubicBezTo>
                  <a:cubicBezTo>
                    <a:pt x="56401" y="5661"/>
                    <a:pt x="56392" y="5660"/>
                    <a:pt x="56383" y="5660"/>
                  </a:cubicBezTo>
                  <a:cubicBezTo>
                    <a:pt x="56354" y="5660"/>
                    <a:pt x="56326" y="5667"/>
                    <a:pt x="56298" y="5673"/>
                  </a:cubicBezTo>
                  <a:cubicBezTo>
                    <a:pt x="56073" y="5725"/>
                    <a:pt x="55848" y="5776"/>
                    <a:pt x="55623" y="5825"/>
                  </a:cubicBezTo>
                  <a:cubicBezTo>
                    <a:pt x="55568" y="5950"/>
                    <a:pt x="55634" y="6115"/>
                    <a:pt x="55763" y="6162"/>
                  </a:cubicBezTo>
                  <a:cubicBezTo>
                    <a:pt x="55910" y="6220"/>
                    <a:pt x="56157" y="6181"/>
                    <a:pt x="56168" y="6342"/>
                  </a:cubicBezTo>
                  <a:cubicBezTo>
                    <a:pt x="56172" y="6421"/>
                    <a:pt x="56093" y="6483"/>
                    <a:pt x="56013" y="6494"/>
                  </a:cubicBezTo>
                  <a:cubicBezTo>
                    <a:pt x="55999" y="6496"/>
                    <a:pt x="55985" y="6497"/>
                    <a:pt x="55972" y="6497"/>
                  </a:cubicBezTo>
                  <a:cubicBezTo>
                    <a:pt x="55907" y="6497"/>
                    <a:pt x="55843" y="6478"/>
                    <a:pt x="55778" y="6466"/>
                  </a:cubicBezTo>
                  <a:cubicBezTo>
                    <a:pt x="55723" y="6456"/>
                    <a:pt x="55669" y="6452"/>
                    <a:pt x="55616" y="6452"/>
                  </a:cubicBezTo>
                  <a:cubicBezTo>
                    <a:pt x="55046" y="6452"/>
                    <a:pt x="54545" y="6964"/>
                    <a:pt x="53961" y="7070"/>
                  </a:cubicBezTo>
                  <a:cubicBezTo>
                    <a:pt x="53854" y="7090"/>
                    <a:pt x="53745" y="7094"/>
                    <a:pt x="53636" y="7094"/>
                  </a:cubicBezTo>
                  <a:cubicBezTo>
                    <a:pt x="53526" y="7094"/>
                    <a:pt x="53417" y="7090"/>
                    <a:pt x="53307" y="7090"/>
                  </a:cubicBezTo>
                  <a:cubicBezTo>
                    <a:pt x="53256" y="7090"/>
                    <a:pt x="53202" y="7092"/>
                    <a:pt x="53162" y="7122"/>
                  </a:cubicBezTo>
                  <a:cubicBezTo>
                    <a:pt x="53033" y="7216"/>
                    <a:pt x="53127" y="7503"/>
                    <a:pt x="52969" y="7522"/>
                  </a:cubicBezTo>
                  <a:cubicBezTo>
                    <a:pt x="52964" y="7523"/>
                    <a:pt x="52959" y="7523"/>
                    <a:pt x="52954" y="7523"/>
                  </a:cubicBezTo>
                  <a:cubicBezTo>
                    <a:pt x="52837" y="7523"/>
                    <a:pt x="52829" y="7329"/>
                    <a:pt x="52875" y="7209"/>
                  </a:cubicBezTo>
                  <a:cubicBezTo>
                    <a:pt x="52960" y="6985"/>
                    <a:pt x="53059" y="6742"/>
                    <a:pt x="53267" y="6618"/>
                  </a:cubicBezTo>
                  <a:cubicBezTo>
                    <a:pt x="53438" y="6515"/>
                    <a:pt x="53682" y="6494"/>
                    <a:pt x="53768" y="6312"/>
                  </a:cubicBezTo>
                  <a:cubicBezTo>
                    <a:pt x="53791" y="6263"/>
                    <a:pt x="53800" y="6203"/>
                    <a:pt x="53834" y="6160"/>
                  </a:cubicBezTo>
                  <a:cubicBezTo>
                    <a:pt x="53889" y="6094"/>
                    <a:pt x="53982" y="6089"/>
                    <a:pt x="54070" y="6089"/>
                  </a:cubicBezTo>
                  <a:cubicBezTo>
                    <a:pt x="54084" y="6089"/>
                    <a:pt x="54099" y="6089"/>
                    <a:pt x="54113" y="6089"/>
                  </a:cubicBezTo>
                  <a:cubicBezTo>
                    <a:pt x="54387" y="6089"/>
                    <a:pt x="54661" y="5995"/>
                    <a:pt x="54878" y="5823"/>
                  </a:cubicBezTo>
                  <a:cubicBezTo>
                    <a:pt x="54938" y="5776"/>
                    <a:pt x="54998" y="5723"/>
                    <a:pt x="55071" y="5699"/>
                  </a:cubicBezTo>
                  <a:cubicBezTo>
                    <a:pt x="55128" y="5682"/>
                    <a:pt x="55193" y="5684"/>
                    <a:pt x="55251" y="5660"/>
                  </a:cubicBezTo>
                  <a:cubicBezTo>
                    <a:pt x="55338" y="5624"/>
                    <a:pt x="55386" y="5534"/>
                    <a:pt x="55445" y="5459"/>
                  </a:cubicBezTo>
                  <a:cubicBezTo>
                    <a:pt x="55585" y="5283"/>
                    <a:pt x="55803" y="5196"/>
                    <a:pt x="56013" y="5112"/>
                  </a:cubicBezTo>
                  <a:cubicBezTo>
                    <a:pt x="56243" y="5022"/>
                    <a:pt x="56474" y="4930"/>
                    <a:pt x="56705" y="4840"/>
                  </a:cubicBezTo>
                  <a:cubicBezTo>
                    <a:pt x="56830" y="4791"/>
                    <a:pt x="56960" y="4737"/>
                    <a:pt x="57044" y="4632"/>
                  </a:cubicBezTo>
                  <a:cubicBezTo>
                    <a:pt x="57106" y="4553"/>
                    <a:pt x="57138" y="4450"/>
                    <a:pt x="57224" y="4396"/>
                  </a:cubicBezTo>
                  <a:cubicBezTo>
                    <a:pt x="57284" y="4360"/>
                    <a:pt x="57361" y="4358"/>
                    <a:pt x="57425" y="4326"/>
                  </a:cubicBezTo>
                  <a:cubicBezTo>
                    <a:pt x="57571" y="4255"/>
                    <a:pt x="57616" y="4060"/>
                    <a:pt x="57755" y="3977"/>
                  </a:cubicBezTo>
                  <a:cubicBezTo>
                    <a:pt x="57862" y="3912"/>
                    <a:pt x="57997" y="3929"/>
                    <a:pt x="58119" y="3899"/>
                  </a:cubicBezTo>
                  <a:cubicBezTo>
                    <a:pt x="58241" y="3872"/>
                    <a:pt x="58366" y="3741"/>
                    <a:pt x="58301" y="3634"/>
                  </a:cubicBezTo>
                  <a:cubicBezTo>
                    <a:pt x="58267" y="3576"/>
                    <a:pt x="58192" y="3552"/>
                    <a:pt x="58156" y="3497"/>
                  </a:cubicBezTo>
                  <a:cubicBezTo>
                    <a:pt x="58068" y="3357"/>
                    <a:pt x="58267" y="3214"/>
                    <a:pt x="58426" y="3169"/>
                  </a:cubicBezTo>
                  <a:cubicBezTo>
                    <a:pt x="58426" y="3098"/>
                    <a:pt x="58426" y="3030"/>
                    <a:pt x="58426" y="2959"/>
                  </a:cubicBezTo>
                  <a:cubicBezTo>
                    <a:pt x="58306" y="2925"/>
                    <a:pt x="58186" y="2888"/>
                    <a:pt x="58066" y="2852"/>
                  </a:cubicBezTo>
                  <a:cubicBezTo>
                    <a:pt x="57995" y="2662"/>
                    <a:pt x="57797" y="2534"/>
                    <a:pt x="57598" y="2534"/>
                  </a:cubicBezTo>
                  <a:cubicBezTo>
                    <a:pt x="57567" y="2534"/>
                    <a:pt x="57537" y="2537"/>
                    <a:pt x="57507" y="2543"/>
                  </a:cubicBezTo>
                  <a:lnTo>
                    <a:pt x="57519" y="2233"/>
                  </a:lnTo>
                  <a:cubicBezTo>
                    <a:pt x="57333" y="2228"/>
                    <a:pt x="57185" y="2078"/>
                    <a:pt x="57014" y="2001"/>
                  </a:cubicBezTo>
                  <a:cubicBezTo>
                    <a:pt x="56865" y="1933"/>
                    <a:pt x="56703" y="1923"/>
                    <a:pt x="56538" y="1923"/>
                  </a:cubicBezTo>
                  <a:cubicBezTo>
                    <a:pt x="56468" y="1923"/>
                    <a:pt x="56398" y="1925"/>
                    <a:pt x="56329" y="1925"/>
                  </a:cubicBezTo>
                  <a:cubicBezTo>
                    <a:pt x="56245" y="1925"/>
                    <a:pt x="56162" y="1922"/>
                    <a:pt x="56080" y="1911"/>
                  </a:cubicBezTo>
                  <a:cubicBezTo>
                    <a:pt x="55758" y="1864"/>
                    <a:pt x="55469" y="1682"/>
                    <a:pt x="55148" y="1641"/>
                  </a:cubicBezTo>
                  <a:cubicBezTo>
                    <a:pt x="55118" y="1637"/>
                    <a:pt x="55087" y="1635"/>
                    <a:pt x="55057" y="1635"/>
                  </a:cubicBezTo>
                  <a:cubicBezTo>
                    <a:pt x="54756" y="1635"/>
                    <a:pt x="54427" y="1821"/>
                    <a:pt x="54441" y="2115"/>
                  </a:cubicBezTo>
                  <a:cubicBezTo>
                    <a:pt x="54072" y="2102"/>
                    <a:pt x="53704" y="2089"/>
                    <a:pt x="53335" y="2078"/>
                  </a:cubicBezTo>
                  <a:cubicBezTo>
                    <a:pt x="53382" y="1900"/>
                    <a:pt x="53442" y="1705"/>
                    <a:pt x="53599" y="1607"/>
                  </a:cubicBezTo>
                  <a:cubicBezTo>
                    <a:pt x="53648" y="1577"/>
                    <a:pt x="53704" y="1558"/>
                    <a:pt x="53740" y="1513"/>
                  </a:cubicBezTo>
                  <a:cubicBezTo>
                    <a:pt x="53800" y="1442"/>
                    <a:pt x="53783" y="1337"/>
                    <a:pt x="53764" y="1245"/>
                  </a:cubicBezTo>
                  <a:lnTo>
                    <a:pt x="53764" y="1245"/>
                  </a:lnTo>
                  <a:cubicBezTo>
                    <a:pt x="53675" y="1263"/>
                    <a:pt x="53585" y="1271"/>
                    <a:pt x="53496" y="1271"/>
                  </a:cubicBezTo>
                  <a:cubicBezTo>
                    <a:pt x="53185" y="1271"/>
                    <a:pt x="52873" y="1172"/>
                    <a:pt x="52585" y="1048"/>
                  </a:cubicBezTo>
                  <a:cubicBezTo>
                    <a:pt x="52535" y="1026"/>
                    <a:pt x="52481" y="1004"/>
                    <a:pt x="52429" y="1004"/>
                  </a:cubicBezTo>
                  <a:cubicBezTo>
                    <a:pt x="52410" y="1004"/>
                    <a:pt x="52391" y="1007"/>
                    <a:pt x="52373" y="1013"/>
                  </a:cubicBezTo>
                  <a:cubicBezTo>
                    <a:pt x="52264" y="1052"/>
                    <a:pt x="52234" y="1202"/>
                    <a:pt x="52129" y="1251"/>
                  </a:cubicBezTo>
                  <a:cubicBezTo>
                    <a:pt x="52110" y="1260"/>
                    <a:pt x="52092" y="1263"/>
                    <a:pt x="52075" y="1263"/>
                  </a:cubicBezTo>
                  <a:cubicBezTo>
                    <a:pt x="51938" y="1263"/>
                    <a:pt x="51841" y="1034"/>
                    <a:pt x="51938" y="906"/>
                  </a:cubicBezTo>
                  <a:cubicBezTo>
                    <a:pt x="52045" y="765"/>
                    <a:pt x="52249" y="746"/>
                    <a:pt x="52429" y="744"/>
                  </a:cubicBezTo>
                  <a:cubicBezTo>
                    <a:pt x="52607" y="741"/>
                    <a:pt x="52808" y="735"/>
                    <a:pt x="52930" y="604"/>
                  </a:cubicBezTo>
                  <a:cubicBezTo>
                    <a:pt x="53001" y="476"/>
                    <a:pt x="52881" y="315"/>
                    <a:pt x="52744" y="261"/>
                  </a:cubicBezTo>
                  <a:cubicBezTo>
                    <a:pt x="52607" y="208"/>
                    <a:pt x="52450" y="214"/>
                    <a:pt x="52313" y="161"/>
                  </a:cubicBezTo>
                  <a:cubicBezTo>
                    <a:pt x="52200" y="118"/>
                    <a:pt x="52101" y="36"/>
                    <a:pt x="51981" y="11"/>
                  </a:cubicBezTo>
                  <a:cubicBezTo>
                    <a:pt x="51950" y="3"/>
                    <a:pt x="51918" y="0"/>
                    <a:pt x="518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50"/>
            <p:cNvSpPr/>
            <p:nvPr/>
          </p:nvSpPr>
          <p:spPr>
            <a:xfrm>
              <a:off x="4882353" y="1419777"/>
              <a:ext cx="3151053" cy="1185928"/>
            </a:xfrm>
            <a:custGeom>
              <a:rect b="b" l="l" r="r" t="t"/>
              <a:pathLst>
                <a:path extrusionOk="0" h="41736" w="110894">
                  <a:moveTo>
                    <a:pt x="55552" y="27942"/>
                  </a:moveTo>
                  <a:cubicBezTo>
                    <a:pt x="55564" y="27942"/>
                    <a:pt x="55576" y="27943"/>
                    <a:pt x="55589" y="27945"/>
                  </a:cubicBezTo>
                  <a:cubicBezTo>
                    <a:pt x="55803" y="27972"/>
                    <a:pt x="55910" y="28245"/>
                    <a:pt x="55904" y="28487"/>
                  </a:cubicBezTo>
                  <a:cubicBezTo>
                    <a:pt x="55889" y="28930"/>
                    <a:pt x="55668" y="29335"/>
                    <a:pt x="55456" y="29727"/>
                  </a:cubicBezTo>
                  <a:cubicBezTo>
                    <a:pt x="55276" y="30057"/>
                    <a:pt x="55092" y="30398"/>
                    <a:pt x="55023" y="30768"/>
                  </a:cubicBezTo>
                  <a:cubicBezTo>
                    <a:pt x="54803" y="30768"/>
                    <a:pt x="54580" y="30790"/>
                    <a:pt x="54364" y="30833"/>
                  </a:cubicBezTo>
                  <a:lnTo>
                    <a:pt x="54334" y="30837"/>
                  </a:lnTo>
                  <a:lnTo>
                    <a:pt x="54344" y="30867"/>
                  </a:lnTo>
                  <a:cubicBezTo>
                    <a:pt x="54372" y="30946"/>
                    <a:pt x="54314" y="31036"/>
                    <a:pt x="54246" y="31081"/>
                  </a:cubicBezTo>
                  <a:cubicBezTo>
                    <a:pt x="54194" y="31113"/>
                    <a:pt x="54139" y="31133"/>
                    <a:pt x="54079" y="31154"/>
                  </a:cubicBezTo>
                  <a:cubicBezTo>
                    <a:pt x="54044" y="31165"/>
                    <a:pt x="54012" y="31175"/>
                    <a:pt x="53980" y="31188"/>
                  </a:cubicBezTo>
                  <a:cubicBezTo>
                    <a:pt x="53777" y="31274"/>
                    <a:pt x="53629" y="31443"/>
                    <a:pt x="53487" y="31606"/>
                  </a:cubicBezTo>
                  <a:cubicBezTo>
                    <a:pt x="53410" y="31694"/>
                    <a:pt x="53329" y="31786"/>
                    <a:pt x="53241" y="31863"/>
                  </a:cubicBezTo>
                  <a:cubicBezTo>
                    <a:pt x="52898" y="32161"/>
                    <a:pt x="52427" y="32253"/>
                    <a:pt x="52011" y="32335"/>
                  </a:cubicBezTo>
                  <a:cubicBezTo>
                    <a:pt x="51971" y="32343"/>
                    <a:pt x="51933" y="32349"/>
                    <a:pt x="51900" y="32349"/>
                  </a:cubicBezTo>
                  <a:cubicBezTo>
                    <a:pt x="51880" y="32349"/>
                    <a:pt x="51861" y="32347"/>
                    <a:pt x="51844" y="32341"/>
                  </a:cubicBezTo>
                  <a:cubicBezTo>
                    <a:pt x="51797" y="32326"/>
                    <a:pt x="51763" y="32287"/>
                    <a:pt x="51743" y="32234"/>
                  </a:cubicBezTo>
                  <a:cubicBezTo>
                    <a:pt x="51720" y="32161"/>
                    <a:pt x="51733" y="32073"/>
                    <a:pt x="51773" y="32015"/>
                  </a:cubicBezTo>
                  <a:cubicBezTo>
                    <a:pt x="51840" y="31923"/>
                    <a:pt x="51960" y="31863"/>
                    <a:pt x="52138" y="31833"/>
                  </a:cubicBezTo>
                  <a:cubicBezTo>
                    <a:pt x="52170" y="31827"/>
                    <a:pt x="52202" y="31823"/>
                    <a:pt x="52234" y="31818"/>
                  </a:cubicBezTo>
                  <a:cubicBezTo>
                    <a:pt x="52347" y="31801"/>
                    <a:pt x="52465" y="31786"/>
                    <a:pt x="52572" y="31730"/>
                  </a:cubicBezTo>
                  <a:cubicBezTo>
                    <a:pt x="52789" y="31621"/>
                    <a:pt x="52911" y="31347"/>
                    <a:pt x="52851" y="31111"/>
                  </a:cubicBezTo>
                  <a:cubicBezTo>
                    <a:pt x="53532" y="30846"/>
                    <a:pt x="54091" y="30312"/>
                    <a:pt x="54387" y="29644"/>
                  </a:cubicBezTo>
                  <a:lnTo>
                    <a:pt x="54400" y="29614"/>
                  </a:lnTo>
                  <a:cubicBezTo>
                    <a:pt x="54443" y="29515"/>
                    <a:pt x="54488" y="29412"/>
                    <a:pt x="54569" y="29350"/>
                  </a:cubicBezTo>
                  <a:cubicBezTo>
                    <a:pt x="54608" y="29320"/>
                    <a:pt x="54655" y="29301"/>
                    <a:pt x="54702" y="29282"/>
                  </a:cubicBezTo>
                  <a:cubicBezTo>
                    <a:pt x="54741" y="29264"/>
                    <a:pt x="54781" y="29249"/>
                    <a:pt x="54818" y="29226"/>
                  </a:cubicBezTo>
                  <a:cubicBezTo>
                    <a:pt x="55036" y="29091"/>
                    <a:pt x="55079" y="28812"/>
                    <a:pt x="55116" y="28564"/>
                  </a:cubicBezTo>
                  <a:cubicBezTo>
                    <a:pt x="55120" y="28534"/>
                    <a:pt x="55126" y="28504"/>
                    <a:pt x="55131" y="28474"/>
                  </a:cubicBezTo>
                  <a:cubicBezTo>
                    <a:pt x="55173" y="28210"/>
                    <a:pt x="55331" y="27942"/>
                    <a:pt x="55552" y="27942"/>
                  </a:cubicBezTo>
                  <a:close/>
                  <a:moveTo>
                    <a:pt x="55552" y="27888"/>
                  </a:moveTo>
                  <a:cubicBezTo>
                    <a:pt x="55304" y="27888"/>
                    <a:pt x="55124" y="28178"/>
                    <a:pt x="55077" y="28465"/>
                  </a:cubicBezTo>
                  <a:cubicBezTo>
                    <a:pt x="55073" y="28495"/>
                    <a:pt x="55068" y="28525"/>
                    <a:pt x="55064" y="28557"/>
                  </a:cubicBezTo>
                  <a:cubicBezTo>
                    <a:pt x="55026" y="28804"/>
                    <a:pt x="54987" y="29059"/>
                    <a:pt x="54790" y="29181"/>
                  </a:cubicBezTo>
                  <a:cubicBezTo>
                    <a:pt x="54758" y="29200"/>
                    <a:pt x="54721" y="29215"/>
                    <a:pt x="54683" y="29232"/>
                  </a:cubicBezTo>
                  <a:cubicBezTo>
                    <a:pt x="54634" y="29254"/>
                    <a:pt x="54582" y="29275"/>
                    <a:pt x="54537" y="29307"/>
                  </a:cubicBezTo>
                  <a:cubicBezTo>
                    <a:pt x="54443" y="29378"/>
                    <a:pt x="54396" y="29487"/>
                    <a:pt x="54351" y="29592"/>
                  </a:cubicBezTo>
                  <a:lnTo>
                    <a:pt x="54338" y="29620"/>
                  </a:lnTo>
                  <a:cubicBezTo>
                    <a:pt x="54044" y="30284"/>
                    <a:pt x="53487" y="30813"/>
                    <a:pt x="52808" y="31071"/>
                  </a:cubicBezTo>
                  <a:lnTo>
                    <a:pt x="52785" y="31079"/>
                  </a:lnTo>
                  <a:lnTo>
                    <a:pt x="52793" y="31103"/>
                  </a:lnTo>
                  <a:cubicBezTo>
                    <a:pt x="52860" y="31319"/>
                    <a:pt x="52750" y="31580"/>
                    <a:pt x="52549" y="31683"/>
                  </a:cubicBezTo>
                  <a:cubicBezTo>
                    <a:pt x="52450" y="31733"/>
                    <a:pt x="52337" y="31750"/>
                    <a:pt x="52225" y="31765"/>
                  </a:cubicBezTo>
                  <a:cubicBezTo>
                    <a:pt x="52193" y="31769"/>
                    <a:pt x="52161" y="31775"/>
                    <a:pt x="52129" y="31780"/>
                  </a:cubicBezTo>
                  <a:cubicBezTo>
                    <a:pt x="51936" y="31812"/>
                    <a:pt x="51805" y="31878"/>
                    <a:pt x="51730" y="31983"/>
                  </a:cubicBezTo>
                  <a:cubicBezTo>
                    <a:pt x="51679" y="32056"/>
                    <a:pt x="51664" y="32161"/>
                    <a:pt x="51694" y="32251"/>
                  </a:cubicBezTo>
                  <a:cubicBezTo>
                    <a:pt x="51718" y="32322"/>
                    <a:pt x="51765" y="32371"/>
                    <a:pt x="51829" y="32392"/>
                  </a:cubicBezTo>
                  <a:cubicBezTo>
                    <a:pt x="51853" y="32399"/>
                    <a:pt x="51876" y="32403"/>
                    <a:pt x="51904" y="32403"/>
                  </a:cubicBezTo>
                  <a:cubicBezTo>
                    <a:pt x="51943" y="32403"/>
                    <a:pt x="51981" y="32397"/>
                    <a:pt x="52022" y="32388"/>
                  </a:cubicBezTo>
                  <a:cubicBezTo>
                    <a:pt x="52425" y="32309"/>
                    <a:pt x="52924" y="32210"/>
                    <a:pt x="53275" y="31904"/>
                  </a:cubicBezTo>
                  <a:cubicBezTo>
                    <a:pt x="53367" y="31825"/>
                    <a:pt x="53449" y="31730"/>
                    <a:pt x="53528" y="31640"/>
                  </a:cubicBezTo>
                  <a:cubicBezTo>
                    <a:pt x="53672" y="31475"/>
                    <a:pt x="53809" y="31319"/>
                    <a:pt x="54001" y="31238"/>
                  </a:cubicBezTo>
                  <a:cubicBezTo>
                    <a:pt x="54031" y="31225"/>
                    <a:pt x="54064" y="31214"/>
                    <a:pt x="54096" y="31203"/>
                  </a:cubicBezTo>
                  <a:cubicBezTo>
                    <a:pt x="54156" y="31184"/>
                    <a:pt x="54218" y="31163"/>
                    <a:pt x="54274" y="31126"/>
                  </a:cubicBezTo>
                  <a:cubicBezTo>
                    <a:pt x="54355" y="31073"/>
                    <a:pt x="54419" y="30974"/>
                    <a:pt x="54402" y="30880"/>
                  </a:cubicBezTo>
                  <a:cubicBezTo>
                    <a:pt x="54608" y="30841"/>
                    <a:pt x="54820" y="30822"/>
                    <a:pt x="55030" y="30822"/>
                  </a:cubicBezTo>
                  <a:lnTo>
                    <a:pt x="55068" y="30822"/>
                  </a:lnTo>
                  <a:lnTo>
                    <a:pt x="55071" y="30798"/>
                  </a:lnTo>
                  <a:cubicBezTo>
                    <a:pt x="55135" y="30430"/>
                    <a:pt x="55323" y="30085"/>
                    <a:pt x="55503" y="29753"/>
                  </a:cubicBezTo>
                  <a:cubicBezTo>
                    <a:pt x="55720" y="29354"/>
                    <a:pt x="55943" y="28945"/>
                    <a:pt x="55958" y="28489"/>
                  </a:cubicBezTo>
                  <a:cubicBezTo>
                    <a:pt x="55966" y="28217"/>
                    <a:pt x="55844" y="27925"/>
                    <a:pt x="55595" y="27891"/>
                  </a:cubicBezTo>
                  <a:cubicBezTo>
                    <a:pt x="55581" y="27889"/>
                    <a:pt x="55566" y="27888"/>
                    <a:pt x="55552" y="27888"/>
                  </a:cubicBezTo>
                  <a:close/>
                  <a:moveTo>
                    <a:pt x="51937" y="54"/>
                  </a:moveTo>
                  <a:cubicBezTo>
                    <a:pt x="51966" y="54"/>
                    <a:pt x="51995" y="57"/>
                    <a:pt x="52022" y="62"/>
                  </a:cubicBezTo>
                  <a:cubicBezTo>
                    <a:pt x="52086" y="77"/>
                    <a:pt x="52146" y="110"/>
                    <a:pt x="52208" y="144"/>
                  </a:cubicBezTo>
                  <a:cubicBezTo>
                    <a:pt x="52253" y="167"/>
                    <a:pt x="52300" y="193"/>
                    <a:pt x="52347" y="212"/>
                  </a:cubicBezTo>
                  <a:cubicBezTo>
                    <a:pt x="52418" y="238"/>
                    <a:pt x="52493" y="251"/>
                    <a:pt x="52566" y="262"/>
                  </a:cubicBezTo>
                  <a:cubicBezTo>
                    <a:pt x="52641" y="275"/>
                    <a:pt x="52712" y="285"/>
                    <a:pt x="52778" y="313"/>
                  </a:cubicBezTo>
                  <a:cubicBezTo>
                    <a:pt x="52860" y="343"/>
                    <a:pt x="52930" y="414"/>
                    <a:pt x="52958" y="487"/>
                  </a:cubicBezTo>
                  <a:cubicBezTo>
                    <a:pt x="52969" y="519"/>
                    <a:pt x="52979" y="568"/>
                    <a:pt x="52954" y="615"/>
                  </a:cubicBezTo>
                  <a:cubicBezTo>
                    <a:pt x="52845" y="731"/>
                    <a:pt x="52671" y="742"/>
                    <a:pt x="52474" y="744"/>
                  </a:cubicBezTo>
                  <a:cubicBezTo>
                    <a:pt x="52283" y="744"/>
                    <a:pt x="52075" y="767"/>
                    <a:pt x="51962" y="917"/>
                  </a:cubicBezTo>
                  <a:cubicBezTo>
                    <a:pt x="51906" y="988"/>
                    <a:pt x="51902" y="1097"/>
                    <a:pt x="51949" y="1192"/>
                  </a:cubicBezTo>
                  <a:cubicBezTo>
                    <a:pt x="51988" y="1270"/>
                    <a:pt x="52054" y="1315"/>
                    <a:pt x="52122" y="1315"/>
                  </a:cubicBezTo>
                  <a:cubicBezTo>
                    <a:pt x="52143" y="1315"/>
                    <a:pt x="52164" y="1310"/>
                    <a:pt x="52185" y="1301"/>
                  </a:cubicBezTo>
                  <a:cubicBezTo>
                    <a:pt x="52242" y="1275"/>
                    <a:pt x="52279" y="1224"/>
                    <a:pt x="52313" y="1174"/>
                  </a:cubicBezTo>
                  <a:cubicBezTo>
                    <a:pt x="52347" y="1125"/>
                    <a:pt x="52380" y="1080"/>
                    <a:pt x="52427" y="1063"/>
                  </a:cubicBezTo>
                  <a:cubicBezTo>
                    <a:pt x="52440" y="1059"/>
                    <a:pt x="52454" y="1057"/>
                    <a:pt x="52468" y="1057"/>
                  </a:cubicBezTo>
                  <a:cubicBezTo>
                    <a:pt x="52518" y="1057"/>
                    <a:pt x="52575" y="1079"/>
                    <a:pt x="52620" y="1097"/>
                  </a:cubicBezTo>
                  <a:cubicBezTo>
                    <a:pt x="52977" y="1254"/>
                    <a:pt x="53271" y="1324"/>
                    <a:pt x="53543" y="1324"/>
                  </a:cubicBezTo>
                  <a:cubicBezTo>
                    <a:pt x="53627" y="1324"/>
                    <a:pt x="53708" y="1318"/>
                    <a:pt x="53787" y="1303"/>
                  </a:cubicBezTo>
                  <a:lnTo>
                    <a:pt x="53787" y="1303"/>
                  </a:lnTo>
                  <a:cubicBezTo>
                    <a:pt x="53804" y="1382"/>
                    <a:pt x="53813" y="1466"/>
                    <a:pt x="53766" y="1522"/>
                  </a:cubicBezTo>
                  <a:cubicBezTo>
                    <a:pt x="53742" y="1549"/>
                    <a:pt x="53710" y="1567"/>
                    <a:pt x="53676" y="1586"/>
                  </a:cubicBezTo>
                  <a:cubicBezTo>
                    <a:pt x="53661" y="1594"/>
                    <a:pt x="53644" y="1603"/>
                    <a:pt x="53629" y="1611"/>
                  </a:cubicBezTo>
                  <a:cubicBezTo>
                    <a:pt x="53468" y="1712"/>
                    <a:pt x="53406" y="1905"/>
                    <a:pt x="53354" y="2098"/>
                  </a:cubicBezTo>
                  <a:lnTo>
                    <a:pt x="53346" y="2130"/>
                  </a:lnTo>
                  <a:lnTo>
                    <a:pt x="54514" y="2169"/>
                  </a:lnTo>
                  <a:lnTo>
                    <a:pt x="54514" y="2139"/>
                  </a:lnTo>
                  <a:cubicBezTo>
                    <a:pt x="54507" y="2042"/>
                    <a:pt x="54544" y="1952"/>
                    <a:pt x="54616" y="1877"/>
                  </a:cubicBezTo>
                  <a:cubicBezTo>
                    <a:pt x="54726" y="1761"/>
                    <a:pt x="54916" y="1686"/>
                    <a:pt x="55103" y="1686"/>
                  </a:cubicBezTo>
                  <a:cubicBezTo>
                    <a:pt x="55133" y="1686"/>
                    <a:pt x="55161" y="1689"/>
                    <a:pt x="55191" y="1693"/>
                  </a:cubicBezTo>
                  <a:cubicBezTo>
                    <a:pt x="55349" y="1714"/>
                    <a:pt x="55505" y="1772"/>
                    <a:pt x="55655" y="1828"/>
                  </a:cubicBezTo>
                  <a:cubicBezTo>
                    <a:pt x="55805" y="1881"/>
                    <a:pt x="55960" y="1939"/>
                    <a:pt x="56120" y="1963"/>
                  </a:cubicBezTo>
                  <a:cubicBezTo>
                    <a:pt x="56215" y="1976"/>
                    <a:pt x="56307" y="1978"/>
                    <a:pt x="56384" y="1978"/>
                  </a:cubicBezTo>
                  <a:lnTo>
                    <a:pt x="56482" y="1978"/>
                  </a:lnTo>
                  <a:cubicBezTo>
                    <a:pt x="56515" y="1978"/>
                    <a:pt x="56549" y="1976"/>
                    <a:pt x="56581" y="1976"/>
                  </a:cubicBezTo>
                  <a:cubicBezTo>
                    <a:pt x="56761" y="1976"/>
                    <a:pt x="56911" y="1989"/>
                    <a:pt x="57048" y="2051"/>
                  </a:cubicBezTo>
                  <a:cubicBezTo>
                    <a:pt x="57104" y="2076"/>
                    <a:pt x="57159" y="2111"/>
                    <a:pt x="57213" y="2145"/>
                  </a:cubicBezTo>
                  <a:cubicBezTo>
                    <a:pt x="57314" y="2207"/>
                    <a:pt x="57417" y="2271"/>
                    <a:pt x="57537" y="2284"/>
                  </a:cubicBezTo>
                  <a:lnTo>
                    <a:pt x="57524" y="2603"/>
                  </a:lnTo>
                  <a:lnTo>
                    <a:pt x="57524" y="2603"/>
                  </a:lnTo>
                  <a:lnTo>
                    <a:pt x="57558" y="2597"/>
                  </a:lnTo>
                  <a:cubicBezTo>
                    <a:pt x="57586" y="2591"/>
                    <a:pt x="57614" y="2586"/>
                    <a:pt x="57644" y="2586"/>
                  </a:cubicBezTo>
                  <a:cubicBezTo>
                    <a:pt x="57837" y="2586"/>
                    <a:pt x="58021" y="2713"/>
                    <a:pt x="58087" y="2886"/>
                  </a:cubicBezTo>
                  <a:lnTo>
                    <a:pt x="58091" y="2899"/>
                  </a:lnTo>
                  <a:lnTo>
                    <a:pt x="58443" y="3006"/>
                  </a:lnTo>
                  <a:lnTo>
                    <a:pt x="58443" y="3173"/>
                  </a:lnTo>
                  <a:cubicBezTo>
                    <a:pt x="58331" y="3212"/>
                    <a:pt x="58201" y="3293"/>
                    <a:pt x="58162" y="3394"/>
                  </a:cubicBezTo>
                  <a:cubicBezTo>
                    <a:pt x="58145" y="3443"/>
                    <a:pt x="58151" y="3493"/>
                    <a:pt x="58179" y="3535"/>
                  </a:cubicBezTo>
                  <a:cubicBezTo>
                    <a:pt x="58199" y="3568"/>
                    <a:pt x="58229" y="3589"/>
                    <a:pt x="58256" y="3610"/>
                  </a:cubicBezTo>
                  <a:cubicBezTo>
                    <a:pt x="58284" y="3630"/>
                    <a:pt x="58308" y="3649"/>
                    <a:pt x="58323" y="3673"/>
                  </a:cubicBezTo>
                  <a:cubicBezTo>
                    <a:pt x="58340" y="3703"/>
                    <a:pt x="58342" y="3733"/>
                    <a:pt x="58327" y="3767"/>
                  </a:cubicBezTo>
                  <a:cubicBezTo>
                    <a:pt x="58301" y="3827"/>
                    <a:pt x="58231" y="3883"/>
                    <a:pt x="58158" y="3900"/>
                  </a:cubicBezTo>
                  <a:cubicBezTo>
                    <a:pt x="58117" y="3910"/>
                    <a:pt x="58072" y="3915"/>
                    <a:pt x="58027" y="3919"/>
                  </a:cubicBezTo>
                  <a:cubicBezTo>
                    <a:pt x="57946" y="3928"/>
                    <a:pt x="57860" y="3934"/>
                    <a:pt x="57785" y="3979"/>
                  </a:cubicBezTo>
                  <a:cubicBezTo>
                    <a:pt x="57714" y="4022"/>
                    <a:pt x="57667" y="4092"/>
                    <a:pt x="57622" y="4159"/>
                  </a:cubicBezTo>
                  <a:cubicBezTo>
                    <a:pt x="57573" y="4227"/>
                    <a:pt x="57528" y="4294"/>
                    <a:pt x="57457" y="4328"/>
                  </a:cubicBezTo>
                  <a:cubicBezTo>
                    <a:pt x="57432" y="4341"/>
                    <a:pt x="57402" y="4350"/>
                    <a:pt x="57372" y="4358"/>
                  </a:cubicBezTo>
                  <a:cubicBezTo>
                    <a:pt x="57333" y="4367"/>
                    <a:pt x="57292" y="4377"/>
                    <a:pt x="57254" y="4401"/>
                  </a:cubicBezTo>
                  <a:cubicBezTo>
                    <a:pt x="57194" y="4437"/>
                    <a:pt x="57157" y="4497"/>
                    <a:pt x="57123" y="4557"/>
                  </a:cubicBezTo>
                  <a:cubicBezTo>
                    <a:pt x="57104" y="4587"/>
                    <a:pt x="57087" y="4615"/>
                    <a:pt x="57067" y="4641"/>
                  </a:cubicBezTo>
                  <a:cubicBezTo>
                    <a:pt x="56986" y="4744"/>
                    <a:pt x="56855" y="4795"/>
                    <a:pt x="56742" y="4840"/>
                  </a:cubicBezTo>
                  <a:lnTo>
                    <a:pt x="56048" y="5114"/>
                  </a:lnTo>
                  <a:cubicBezTo>
                    <a:pt x="55857" y="5189"/>
                    <a:pt x="55617" y="5284"/>
                    <a:pt x="55469" y="5468"/>
                  </a:cubicBezTo>
                  <a:cubicBezTo>
                    <a:pt x="55456" y="5485"/>
                    <a:pt x="55441" y="5504"/>
                    <a:pt x="55428" y="5522"/>
                  </a:cubicBezTo>
                  <a:cubicBezTo>
                    <a:pt x="55386" y="5582"/>
                    <a:pt x="55345" y="5637"/>
                    <a:pt x="55285" y="5663"/>
                  </a:cubicBezTo>
                  <a:cubicBezTo>
                    <a:pt x="55257" y="5674"/>
                    <a:pt x="55225" y="5678"/>
                    <a:pt x="55193" y="5684"/>
                  </a:cubicBezTo>
                  <a:cubicBezTo>
                    <a:pt x="55165" y="5686"/>
                    <a:pt x="55135" y="5691"/>
                    <a:pt x="55107" y="5699"/>
                  </a:cubicBezTo>
                  <a:cubicBezTo>
                    <a:pt x="55041" y="5721"/>
                    <a:pt x="54987" y="5764"/>
                    <a:pt x="54936" y="5804"/>
                  </a:cubicBezTo>
                  <a:lnTo>
                    <a:pt x="54906" y="5828"/>
                  </a:lnTo>
                  <a:cubicBezTo>
                    <a:pt x="54696" y="5995"/>
                    <a:pt x="54430" y="6087"/>
                    <a:pt x="54158" y="6087"/>
                  </a:cubicBezTo>
                  <a:lnTo>
                    <a:pt x="54119" y="6087"/>
                  </a:lnTo>
                  <a:cubicBezTo>
                    <a:pt x="54021" y="6087"/>
                    <a:pt x="53920" y="6094"/>
                    <a:pt x="53860" y="6169"/>
                  </a:cubicBezTo>
                  <a:cubicBezTo>
                    <a:pt x="53834" y="6201"/>
                    <a:pt x="53821" y="6237"/>
                    <a:pt x="53809" y="6274"/>
                  </a:cubicBezTo>
                  <a:cubicBezTo>
                    <a:pt x="53802" y="6291"/>
                    <a:pt x="53796" y="6310"/>
                    <a:pt x="53787" y="6327"/>
                  </a:cubicBezTo>
                  <a:cubicBezTo>
                    <a:pt x="53736" y="6438"/>
                    <a:pt x="53614" y="6486"/>
                    <a:pt x="53487" y="6535"/>
                  </a:cubicBezTo>
                  <a:cubicBezTo>
                    <a:pt x="53423" y="6561"/>
                    <a:pt x="53357" y="6586"/>
                    <a:pt x="53297" y="6621"/>
                  </a:cubicBezTo>
                  <a:cubicBezTo>
                    <a:pt x="53089" y="6745"/>
                    <a:pt x="52988" y="6978"/>
                    <a:pt x="52894" y="7227"/>
                  </a:cubicBezTo>
                  <a:cubicBezTo>
                    <a:pt x="52860" y="7315"/>
                    <a:pt x="52851" y="7450"/>
                    <a:pt x="52902" y="7525"/>
                  </a:cubicBezTo>
                  <a:cubicBezTo>
                    <a:pt x="52927" y="7558"/>
                    <a:pt x="52959" y="7577"/>
                    <a:pt x="53000" y="7577"/>
                  </a:cubicBezTo>
                  <a:cubicBezTo>
                    <a:pt x="53006" y="7577"/>
                    <a:pt x="53012" y="7577"/>
                    <a:pt x="53018" y="7576"/>
                  </a:cubicBezTo>
                  <a:cubicBezTo>
                    <a:pt x="53123" y="7561"/>
                    <a:pt x="53138" y="7454"/>
                    <a:pt x="53151" y="7360"/>
                  </a:cubicBezTo>
                  <a:cubicBezTo>
                    <a:pt x="53162" y="7285"/>
                    <a:pt x="53172" y="7206"/>
                    <a:pt x="53222" y="7169"/>
                  </a:cubicBezTo>
                  <a:cubicBezTo>
                    <a:pt x="53256" y="7143"/>
                    <a:pt x="53303" y="7141"/>
                    <a:pt x="53352" y="7141"/>
                  </a:cubicBezTo>
                  <a:cubicBezTo>
                    <a:pt x="53404" y="7141"/>
                    <a:pt x="53457" y="7143"/>
                    <a:pt x="53509" y="7143"/>
                  </a:cubicBezTo>
                  <a:cubicBezTo>
                    <a:pt x="53564" y="7146"/>
                    <a:pt x="53622" y="7148"/>
                    <a:pt x="53678" y="7148"/>
                  </a:cubicBezTo>
                  <a:cubicBezTo>
                    <a:pt x="53813" y="7148"/>
                    <a:pt x="53916" y="7139"/>
                    <a:pt x="54010" y="7122"/>
                  </a:cubicBezTo>
                  <a:cubicBezTo>
                    <a:pt x="54278" y="7075"/>
                    <a:pt x="54531" y="6942"/>
                    <a:pt x="54773" y="6813"/>
                  </a:cubicBezTo>
                  <a:cubicBezTo>
                    <a:pt x="55073" y="6655"/>
                    <a:pt x="55356" y="6505"/>
                    <a:pt x="55662" y="6505"/>
                  </a:cubicBezTo>
                  <a:cubicBezTo>
                    <a:pt x="55713" y="6505"/>
                    <a:pt x="55767" y="6509"/>
                    <a:pt x="55818" y="6520"/>
                  </a:cubicBezTo>
                  <a:cubicBezTo>
                    <a:pt x="55835" y="6522"/>
                    <a:pt x="55855" y="6526"/>
                    <a:pt x="55872" y="6531"/>
                  </a:cubicBezTo>
                  <a:cubicBezTo>
                    <a:pt x="55920" y="6541"/>
                    <a:pt x="55969" y="6551"/>
                    <a:pt x="56019" y="6551"/>
                  </a:cubicBezTo>
                  <a:cubicBezTo>
                    <a:pt x="56034" y="6551"/>
                    <a:pt x="56048" y="6550"/>
                    <a:pt x="56063" y="6548"/>
                  </a:cubicBezTo>
                  <a:cubicBezTo>
                    <a:pt x="56153" y="6535"/>
                    <a:pt x="56245" y="6462"/>
                    <a:pt x="56238" y="6366"/>
                  </a:cubicBezTo>
                  <a:cubicBezTo>
                    <a:pt x="56232" y="6235"/>
                    <a:pt x="56095" y="6216"/>
                    <a:pt x="55973" y="6199"/>
                  </a:cubicBezTo>
                  <a:cubicBezTo>
                    <a:pt x="55919" y="6190"/>
                    <a:pt x="55861" y="6181"/>
                    <a:pt x="55816" y="6164"/>
                  </a:cubicBezTo>
                  <a:cubicBezTo>
                    <a:pt x="55763" y="6143"/>
                    <a:pt x="55718" y="6098"/>
                    <a:pt x="55694" y="6038"/>
                  </a:cubicBezTo>
                  <a:cubicBezTo>
                    <a:pt x="55670" y="5984"/>
                    <a:pt x="55668" y="5926"/>
                    <a:pt x="55688" y="5875"/>
                  </a:cubicBezTo>
                  <a:lnTo>
                    <a:pt x="56347" y="5725"/>
                  </a:lnTo>
                  <a:cubicBezTo>
                    <a:pt x="56372" y="5719"/>
                    <a:pt x="56399" y="5714"/>
                    <a:pt x="56422" y="5714"/>
                  </a:cubicBezTo>
                  <a:cubicBezTo>
                    <a:pt x="56432" y="5714"/>
                    <a:pt x="56440" y="5715"/>
                    <a:pt x="56448" y="5716"/>
                  </a:cubicBezTo>
                  <a:cubicBezTo>
                    <a:pt x="56489" y="5725"/>
                    <a:pt x="56521" y="5755"/>
                    <a:pt x="56560" y="5789"/>
                  </a:cubicBezTo>
                  <a:cubicBezTo>
                    <a:pt x="56750" y="5963"/>
                    <a:pt x="56980" y="6100"/>
                    <a:pt x="57222" y="6184"/>
                  </a:cubicBezTo>
                  <a:cubicBezTo>
                    <a:pt x="57230" y="6308"/>
                    <a:pt x="57322" y="6421"/>
                    <a:pt x="57440" y="6453"/>
                  </a:cubicBezTo>
                  <a:cubicBezTo>
                    <a:pt x="57466" y="6460"/>
                    <a:pt x="57489" y="6464"/>
                    <a:pt x="57515" y="6464"/>
                  </a:cubicBezTo>
                  <a:cubicBezTo>
                    <a:pt x="57622" y="6464"/>
                    <a:pt x="57725" y="6406"/>
                    <a:pt x="57777" y="6319"/>
                  </a:cubicBezTo>
                  <a:cubicBezTo>
                    <a:pt x="57809" y="6263"/>
                    <a:pt x="57822" y="6203"/>
                    <a:pt x="57834" y="6143"/>
                  </a:cubicBezTo>
                  <a:cubicBezTo>
                    <a:pt x="57843" y="6100"/>
                    <a:pt x="57852" y="6061"/>
                    <a:pt x="57867" y="6025"/>
                  </a:cubicBezTo>
                  <a:cubicBezTo>
                    <a:pt x="57893" y="5955"/>
                    <a:pt x="57961" y="5900"/>
                    <a:pt x="58019" y="5900"/>
                  </a:cubicBezTo>
                  <a:cubicBezTo>
                    <a:pt x="58033" y="5900"/>
                    <a:pt x="58046" y="5903"/>
                    <a:pt x="58057" y="5909"/>
                  </a:cubicBezTo>
                  <a:cubicBezTo>
                    <a:pt x="58134" y="6027"/>
                    <a:pt x="58117" y="6188"/>
                    <a:pt x="58087" y="6342"/>
                  </a:cubicBezTo>
                  <a:lnTo>
                    <a:pt x="58085" y="6351"/>
                  </a:lnTo>
                  <a:cubicBezTo>
                    <a:pt x="58055" y="6503"/>
                    <a:pt x="58021" y="6674"/>
                    <a:pt x="58091" y="6822"/>
                  </a:cubicBezTo>
                  <a:cubicBezTo>
                    <a:pt x="58139" y="6918"/>
                    <a:pt x="58250" y="6989"/>
                    <a:pt x="58361" y="6989"/>
                  </a:cubicBezTo>
                  <a:cubicBezTo>
                    <a:pt x="58426" y="6989"/>
                    <a:pt x="58484" y="6963"/>
                    <a:pt x="58520" y="6914"/>
                  </a:cubicBezTo>
                  <a:cubicBezTo>
                    <a:pt x="58578" y="6837"/>
                    <a:pt x="58567" y="6741"/>
                    <a:pt x="58556" y="6648"/>
                  </a:cubicBezTo>
                  <a:cubicBezTo>
                    <a:pt x="58548" y="6573"/>
                    <a:pt x="58539" y="6505"/>
                    <a:pt x="58565" y="6443"/>
                  </a:cubicBezTo>
                  <a:cubicBezTo>
                    <a:pt x="58608" y="6335"/>
                    <a:pt x="58739" y="6297"/>
                    <a:pt x="58844" y="6297"/>
                  </a:cubicBezTo>
                  <a:cubicBezTo>
                    <a:pt x="58850" y="6297"/>
                    <a:pt x="58855" y="6297"/>
                    <a:pt x="58861" y="6297"/>
                  </a:cubicBezTo>
                  <a:cubicBezTo>
                    <a:pt x="58923" y="6299"/>
                    <a:pt x="58989" y="6314"/>
                    <a:pt x="59051" y="6327"/>
                  </a:cubicBezTo>
                  <a:cubicBezTo>
                    <a:pt x="59111" y="6338"/>
                    <a:pt x="59176" y="6353"/>
                    <a:pt x="59240" y="6355"/>
                  </a:cubicBezTo>
                  <a:cubicBezTo>
                    <a:pt x="59256" y="6356"/>
                    <a:pt x="59272" y="6356"/>
                    <a:pt x="59288" y="6356"/>
                  </a:cubicBezTo>
                  <a:cubicBezTo>
                    <a:pt x="59369" y="6356"/>
                    <a:pt x="59448" y="6344"/>
                    <a:pt x="59525" y="6331"/>
                  </a:cubicBezTo>
                  <a:cubicBezTo>
                    <a:pt x="59559" y="6325"/>
                    <a:pt x="59591" y="6321"/>
                    <a:pt x="59625" y="6314"/>
                  </a:cubicBezTo>
                  <a:cubicBezTo>
                    <a:pt x="59698" y="6306"/>
                    <a:pt x="59771" y="6301"/>
                    <a:pt x="59846" y="6301"/>
                  </a:cubicBezTo>
                  <a:cubicBezTo>
                    <a:pt x="60283" y="6301"/>
                    <a:pt x="60716" y="6468"/>
                    <a:pt x="61033" y="6760"/>
                  </a:cubicBezTo>
                  <a:cubicBezTo>
                    <a:pt x="61070" y="6794"/>
                    <a:pt x="61110" y="6811"/>
                    <a:pt x="61162" y="6811"/>
                  </a:cubicBezTo>
                  <a:cubicBezTo>
                    <a:pt x="61220" y="6811"/>
                    <a:pt x="61277" y="6790"/>
                    <a:pt x="61339" y="6768"/>
                  </a:cubicBezTo>
                  <a:cubicBezTo>
                    <a:pt x="61403" y="6749"/>
                    <a:pt x="61468" y="6729"/>
                    <a:pt x="61526" y="6729"/>
                  </a:cubicBezTo>
                  <a:cubicBezTo>
                    <a:pt x="61543" y="6729"/>
                    <a:pt x="61560" y="6730"/>
                    <a:pt x="61575" y="6734"/>
                  </a:cubicBezTo>
                  <a:cubicBezTo>
                    <a:pt x="61629" y="6749"/>
                    <a:pt x="61676" y="6783"/>
                    <a:pt x="61723" y="6820"/>
                  </a:cubicBezTo>
                  <a:cubicBezTo>
                    <a:pt x="61738" y="6831"/>
                    <a:pt x="61755" y="6843"/>
                    <a:pt x="61770" y="6854"/>
                  </a:cubicBezTo>
                  <a:cubicBezTo>
                    <a:pt x="61864" y="6921"/>
                    <a:pt x="61972" y="6966"/>
                    <a:pt x="62074" y="7008"/>
                  </a:cubicBezTo>
                  <a:cubicBezTo>
                    <a:pt x="62417" y="7150"/>
                    <a:pt x="62771" y="7295"/>
                    <a:pt x="63150" y="7321"/>
                  </a:cubicBezTo>
                  <a:cubicBezTo>
                    <a:pt x="63195" y="7323"/>
                    <a:pt x="63240" y="7325"/>
                    <a:pt x="63287" y="7325"/>
                  </a:cubicBezTo>
                  <a:cubicBezTo>
                    <a:pt x="63484" y="7325"/>
                    <a:pt x="63688" y="7300"/>
                    <a:pt x="63883" y="7274"/>
                  </a:cubicBezTo>
                  <a:cubicBezTo>
                    <a:pt x="64073" y="7250"/>
                    <a:pt x="64268" y="7225"/>
                    <a:pt x="64455" y="7225"/>
                  </a:cubicBezTo>
                  <a:cubicBezTo>
                    <a:pt x="64710" y="7225"/>
                    <a:pt x="64909" y="7272"/>
                    <a:pt x="65082" y="7373"/>
                  </a:cubicBezTo>
                  <a:lnTo>
                    <a:pt x="65106" y="7385"/>
                  </a:lnTo>
                  <a:lnTo>
                    <a:pt x="65119" y="7362"/>
                  </a:lnTo>
                  <a:cubicBezTo>
                    <a:pt x="65175" y="7265"/>
                    <a:pt x="65147" y="7158"/>
                    <a:pt x="65119" y="7056"/>
                  </a:cubicBezTo>
                  <a:cubicBezTo>
                    <a:pt x="65097" y="6974"/>
                    <a:pt x="65076" y="6891"/>
                    <a:pt x="65095" y="6816"/>
                  </a:cubicBezTo>
                  <a:cubicBezTo>
                    <a:pt x="65138" y="6663"/>
                    <a:pt x="65329" y="6610"/>
                    <a:pt x="65481" y="6610"/>
                  </a:cubicBezTo>
                  <a:lnTo>
                    <a:pt x="65494" y="6610"/>
                  </a:lnTo>
                  <a:cubicBezTo>
                    <a:pt x="65764" y="6614"/>
                    <a:pt x="66027" y="6715"/>
                    <a:pt x="66280" y="6813"/>
                  </a:cubicBezTo>
                  <a:cubicBezTo>
                    <a:pt x="66544" y="6915"/>
                    <a:pt x="66818" y="7020"/>
                    <a:pt x="67102" y="7020"/>
                  </a:cubicBezTo>
                  <a:cubicBezTo>
                    <a:pt x="67113" y="7020"/>
                    <a:pt x="67124" y="7019"/>
                    <a:pt x="67135" y="7019"/>
                  </a:cubicBezTo>
                  <a:cubicBezTo>
                    <a:pt x="67141" y="7128"/>
                    <a:pt x="67191" y="7235"/>
                    <a:pt x="67276" y="7325"/>
                  </a:cubicBezTo>
                  <a:cubicBezTo>
                    <a:pt x="67382" y="7433"/>
                    <a:pt x="67530" y="7493"/>
                    <a:pt x="67671" y="7493"/>
                  </a:cubicBezTo>
                  <a:cubicBezTo>
                    <a:pt x="67736" y="7493"/>
                    <a:pt x="67798" y="7480"/>
                    <a:pt x="67855" y="7454"/>
                  </a:cubicBezTo>
                  <a:cubicBezTo>
                    <a:pt x="67895" y="7433"/>
                    <a:pt x="67936" y="7407"/>
                    <a:pt x="67977" y="7381"/>
                  </a:cubicBezTo>
                  <a:cubicBezTo>
                    <a:pt x="68056" y="7330"/>
                    <a:pt x="68135" y="7284"/>
                    <a:pt x="68210" y="7284"/>
                  </a:cubicBezTo>
                  <a:cubicBezTo>
                    <a:pt x="68227" y="7284"/>
                    <a:pt x="68243" y="7286"/>
                    <a:pt x="68260" y="7291"/>
                  </a:cubicBezTo>
                  <a:cubicBezTo>
                    <a:pt x="68326" y="7310"/>
                    <a:pt x="68371" y="7366"/>
                    <a:pt x="68420" y="7426"/>
                  </a:cubicBezTo>
                  <a:cubicBezTo>
                    <a:pt x="68438" y="7445"/>
                    <a:pt x="68455" y="7465"/>
                    <a:pt x="68472" y="7484"/>
                  </a:cubicBezTo>
                  <a:cubicBezTo>
                    <a:pt x="68500" y="7514"/>
                    <a:pt x="68532" y="7542"/>
                    <a:pt x="68562" y="7570"/>
                  </a:cubicBezTo>
                  <a:cubicBezTo>
                    <a:pt x="68613" y="7615"/>
                    <a:pt x="68663" y="7658"/>
                    <a:pt x="68695" y="7711"/>
                  </a:cubicBezTo>
                  <a:cubicBezTo>
                    <a:pt x="68727" y="7760"/>
                    <a:pt x="68735" y="7831"/>
                    <a:pt x="68720" y="7883"/>
                  </a:cubicBezTo>
                  <a:cubicBezTo>
                    <a:pt x="68712" y="7906"/>
                    <a:pt x="68695" y="7938"/>
                    <a:pt x="68658" y="7955"/>
                  </a:cubicBezTo>
                  <a:lnTo>
                    <a:pt x="68596" y="7981"/>
                  </a:lnTo>
                  <a:lnTo>
                    <a:pt x="69112" y="8163"/>
                  </a:lnTo>
                  <a:cubicBezTo>
                    <a:pt x="69140" y="8187"/>
                    <a:pt x="69136" y="8219"/>
                    <a:pt x="69130" y="8242"/>
                  </a:cubicBezTo>
                  <a:cubicBezTo>
                    <a:pt x="69110" y="8294"/>
                    <a:pt x="69052" y="8350"/>
                    <a:pt x="68986" y="8350"/>
                  </a:cubicBezTo>
                  <a:cubicBezTo>
                    <a:pt x="68913" y="8350"/>
                    <a:pt x="68845" y="8315"/>
                    <a:pt x="68772" y="8279"/>
                  </a:cubicBezTo>
                  <a:cubicBezTo>
                    <a:pt x="68737" y="8260"/>
                    <a:pt x="68701" y="8242"/>
                    <a:pt x="68665" y="8227"/>
                  </a:cubicBezTo>
                  <a:cubicBezTo>
                    <a:pt x="68626" y="8212"/>
                    <a:pt x="68583" y="8206"/>
                    <a:pt x="68540" y="8206"/>
                  </a:cubicBezTo>
                  <a:cubicBezTo>
                    <a:pt x="68427" y="8206"/>
                    <a:pt x="68345" y="8257"/>
                    <a:pt x="68326" y="8341"/>
                  </a:cubicBezTo>
                  <a:cubicBezTo>
                    <a:pt x="68294" y="8478"/>
                    <a:pt x="68448" y="8581"/>
                    <a:pt x="68515" y="8626"/>
                  </a:cubicBezTo>
                  <a:cubicBezTo>
                    <a:pt x="68947" y="8913"/>
                    <a:pt x="69290" y="9339"/>
                    <a:pt x="69481" y="9826"/>
                  </a:cubicBezTo>
                  <a:lnTo>
                    <a:pt x="69483" y="9832"/>
                  </a:lnTo>
                  <a:lnTo>
                    <a:pt x="69490" y="9836"/>
                  </a:lnTo>
                  <a:cubicBezTo>
                    <a:pt x="69663" y="9952"/>
                    <a:pt x="69860" y="10034"/>
                    <a:pt x="70064" y="10070"/>
                  </a:cubicBezTo>
                  <a:lnTo>
                    <a:pt x="70154" y="10267"/>
                  </a:lnTo>
                  <a:lnTo>
                    <a:pt x="70158" y="10274"/>
                  </a:lnTo>
                  <a:lnTo>
                    <a:pt x="70164" y="10278"/>
                  </a:lnTo>
                  <a:cubicBezTo>
                    <a:pt x="70322" y="10382"/>
                    <a:pt x="70514" y="10439"/>
                    <a:pt x="70705" y="10439"/>
                  </a:cubicBezTo>
                  <a:cubicBezTo>
                    <a:pt x="70730" y="10439"/>
                    <a:pt x="70755" y="10438"/>
                    <a:pt x="70779" y="10436"/>
                  </a:cubicBezTo>
                  <a:lnTo>
                    <a:pt x="70814" y="10432"/>
                  </a:lnTo>
                  <a:lnTo>
                    <a:pt x="70689" y="10096"/>
                  </a:lnTo>
                  <a:cubicBezTo>
                    <a:pt x="70976" y="9980"/>
                    <a:pt x="71186" y="9680"/>
                    <a:pt x="71197" y="9369"/>
                  </a:cubicBezTo>
                  <a:cubicBezTo>
                    <a:pt x="71263" y="9329"/>
                    <a:pt x="71341" y="9309"/>
                    <a:pt x="71431" y="9309"/>
                  </a:cubicBezTo>
                  <a:cubicBezTo>
                    <a:pt x="71585" y="9309"/>
                    <a:pt x="71754" y="9369"/>
                    <a:pt x="71915" y="9429"/>
                  </a:cubicBezTo>
                  <a:cubicBezTo>
                    <a:pt x="72461" y="9635"/>
                    <a:pt x="73029" y="9791"/>
                    <a:pt x="73603" y="9890"/>
                  </a:cubicBezTo>
                  <a:cubicBezTo>
                    <a:pt x="73734" y="9914"/>
                    <a:pt x="73905" y="9939"/>
                    <a:pt x="74079" y="9939"/>
                  </a:cubicBezTo>
                  <a:cubicBezTo>
                    <a:pt x="74310" y="9939"/>
                    <a:pt x="74497" y="9894"/>
                    <a:pt x="74653" y="9800"/>
                  </a:cubicBezTo>
                  <a:cubicBezTo>
                    <a:pt x="74666" y="9791"/>
                    <a:pt x="74679" y="9783"/>
                    <a:pt x="74689" y="9776"/>
                  </a:cubicBezTo>
                  <a:cubicBezTo>
                    <a:pt x="74745" y="9740"/>
                    <a:pt x="74796" y="9708"/>
                    <a:pt x="74863" y="9706"/>
                  </a:cubicBezTo>
                  <a:cubicBezTo>
                    <a:pt x="74916" y="9706"/>
                    <a:pt x="74972" y="9731"/>
                    <a:pt x="75028" y="9757"/>
                  </a:cubicBezTo>
                  <a:cubicBezTo>
                    <a:pt x="75084" y="9783"/>
                    <a:pt x="75141" y="9811"/>
                    <a:pt x="75199" y="9811"/>
                  </a:cubicBezTo>
                  <a:cubicBezTo>
                    <a:pt x="75229" y="9811"/>
                    <a:pt x="75257" y="9802"/>
                    <a:pt x="75283" y="9789"/>
                  </a:cubicBezTo>
                  <a:cubicBezTo>
                    <a:pt x="75326" y="9766"/>
                    <a:pt x="75351" y="9725"/>
                    <a:pt x="75377" y="9686"/>
                  </a:cubicBezTo>
                  <a:cubicBezTo>
                    <a:pt x="75390" y="9665"/>
                    <a:pt x="75405" y="9644"/>
                    <a:pt x="75420" y="9626"/>
                  </a:cubicBezTo>
                  <a:cubicBezTo>
                    <a:pt x="75467" y="9579"/>
                    <a:pt x="75525" y="9558"/>
                    <a:pt x="75613" y="9558"/>
                  </a:cubicBezTo>
                  <a:cubicBezTo>
                    <a:pt x="75666" y="9558"/>
                    <a:pt x="75720" y="9564"/>
                    <a:pt x="75780" y="9573"/>
                  </a:cubicBezTo>
                  <a:cubicBezTo>
                    <a:pt x="75842" y="9580"/>
                    <a:pt x="75908" y="9588"/>
                    <a:pt x="75968" y="9588"/>
                  </a:cubicBezTo>
                  <a:cubicBezTo>
                    <a:pt x="75998" y="9588"/>
                    <a:pt x="76026" y="9586"/>
                    <a:pt x="76052" y="9582"/>
                  </a:cubicBezTo>
                  <a:cubicBezTo>
                    <a:pt x="76202" y="9554"/>
                    <a:pt x="76315" y="9449"/>
                    <a:pt x="76438" y="9322"/>
                  </a:cubicBezTo>
                  <a:lnTo>
                    <a:pt x="76712" y="9039"/>
                  </a:lnTo>
                  <a:lnTo>
                    <a:pt x="76650" y="9039"/>
                  </a:lnTo>
                  <a:cubicBezTo>
                    <a:pt x="76455" y="9037"/>
                    <a:pt x="76264" y="8900"/>
                    <a:pt x="76198" y="8716"/>
                  </a:cubicBezTo>
                  <a:cubicBezTo>
                    <a:pt x="76322" y="8686"/>
                    <a:pt x="76459" y="8607"/>
                    <a:pt x="76498" y="8508"/>
                  </a:cubicBezTo>
                  <a:cubicBezTo>
                    <a:pt x="76517" y="8459"/>
                    <a:pt x="76510" y="8410"/>
                    <a:pt x="76476" y="8365"/>
                  </a:cubicBezTo>
                  <a:cubicBezTo>
                    <a:pt x="76444" y="8322"/>
                    <a:pt x="76395" y="8302"/>
                    <a:pt x="76345" y="8285"/>
                  </a:cubicBezTo>
                  <a:cubicBezTo>
                    <a:pt x="76311" y="8270"/>
                    <a:pt x="76279" y="8260"/>
                    <a:pt x="76253" y="8238"/>
                  </a:cubicBezTo>
                  <a:cubicBezTo>
                    <a:pt x="76210" y="8202"/>
                    <a:pt x="76204" y="8152"/>
                    <a:pt x="76206" y="8118"/>
                  </a:cubicBezTo>
                  <a:cubicBezTo>
                    <a:pt x="76210" y="8047"/>
                    <a:pt x="76251" y="7975"/>
                    <a:pt x="76309" y="7938"/>
                  </a:cubicBezTo>
                  <a:cubicBezTo>
                    <a:pt x="76395" y="7880"/>
                    <a:pt x="76506" y="7872"/>
                    <a:pt x="76592" y="7872"/>
                  </a:cubicBezTo>
                  <a:cubicBezTo>
                    <a:pt x="76624" y="7872"/>
                    <a:pt x="76654" y="7874"/>
                    <a:pt x="76684" y="7874"/>
                  </a:cubicBezTo>
                  <a:cubicBezTo>
                    <a:pt x="76738" y="7876"/>
                    <a:pt x="76789" y="7887"/>
                    <a:pt x="76838" y="7895"/>
                  </a:cubicBezTo>
                  <a:cubicBezTo>
                    <a:pt x="76895" y="7904"/>
                    <a:pt x="76952" y="7912"/>
                    <a:pt x="77006" y="7912"/>
                  </a:cubicBezTo>
                  <a:cubicBezTo>
                    <a:pt x="77053" y="7912"/>
                    <a:pt x="77099" y="7906"/>
                    <a:pt x="77142" y="7891"/>
                  </a:cubicBezTo>
                  <a:lnTo>
                    <a:pt x="77160" y="7883"/>
                  </a:lnTo>
                  <a:lnTo>
                    <a:pt x="77160" y="7863"/>
                  </a:lnTo>
                  <a:cubicBezTo>
                    <a:pt x="77157" y="7805"/>
                    <a:pt x="77127" y="7754"/>
                    <a:pt x="77100" y="7707"/>
                  </a:cubicBezTo>
                  <a:cubicBezTo>
                    <a:pt x="77076" y="7666"/>
                    <a:pt x="77055" y="7628"/>
                    <a:pt x="77048" y="7585"/>
                  </a:cubicBezTo>
                  <a:cubicBezTo>
                    <a:pt x="77031" y="7475"/>
                    <a:pt x="77138" y="7379"/>
                    <a:pt x="77243" y="7362"/>
                  </a:cubicBezTo>
                  <a:cubicBezTo>
                    <a:pt x="77262" y="7358"/>
                    <a:pt x="77282" y="7355"/>
                    <a:pt x="77301" y="7355"/>
                  </a:cubicBezTo>
                  <a:cubicBezTo>
                    <a:pt x="77402" y="7355"/>
                    <a:pt x="77500" y="7396"/>
                    <a:pt x="77584" y="7435"/>
                  </a:cubicBezTo>
                  <a:lnTo>
                    <a:pt x="77635" y="7460"/>
                  </a:lnTo>
                  <a:cubicBezTo>
                    <a:pt x="77730" y="7505"/>
                    <a:pt x="77830" y="7553"/>
                    <a:pt x="77937" y="7565"/>
                  </a:cubicBezTo>
                  <a:cubicBezTo>
                    <a:pt x="77960" y="7568"/>
                    <a:pt x="77983" y="7569"/>
                    <a:pt x="78006" y="7569"/>
                  </a:cubicBezTo>
                  <a:cubicBezTo>
                    <a:pt x="78068" y="7569"/>
                    <a:pt x="78130" y="7560"/>
                    <a:pt x="78190" y="7553"/>
                  </a:cubicBezTo>
                  <a:lnTo>
                    <a:pt x="78233" y="7546"/>
                  </a:lnTo>
                  <a:cubicBezTo>
                    <a:pt x="78351" y="7530"/>
                    <a:pt x="78472" y="7522"/>
                    <a:pt x="78592" y="7522"/>
                  </a:cubicBezTo>
                  <a:cubicBezTo>
                    <a:pt x="78631" y="7522"/>
                    <a:pt x="78670" y="7523"/>
                    <a:pt x="78709" y="7525"/>
                  </a:cubicBezTo>
                  <a:cubicBezTo>
                    <a:pt x="78826" y="7531"/>
                    <a:pt x="78961" y="7546"/>
                    <a:pt x="79062" y="7621"/>
                  </a:cubicBezTo>
                  <a:cubicBezTo>
                    <a:pt x="79152" y="7690"/>
                    <a:pt x="79206" y="7829"/>
                    <a:pt x="79144" y="7928"/>
                  </a:cubicBezTo>
                  <a:lnTo>
                    <a:pt x="79116" y="7970"/>
                  </a:lnTo>
                  <a:lnTo>
                    <a:pt x="79167" y="7968"/>
                  </a:lnTo>
                  <a:cubicBezTo>
                    <a:pt x="79199" y="7966"/>
                    <a:pt x="79231" y="7964"/>
                    <a:pt x="79264" y="7964"/>
                  </a:cubicBezTo>
                  <a:cubicBezTo>
                    <a:pt x="79328" y="7964"/>
                    <a:pt x="79379" y="7973"/>
                    <a:pt x="79422" y="7990"/>
                  </a:cubicBezTo>
                  <a:cubicBezTo>
                    <a:pt x="79491" y="8017"/>
                    <a:pt x="79559" y="8090"/>
                    <a:pt x="79548" y="8167"/>
                  </a:cubicBezTo>
                  <a:cubicBezTo>
                    <a:pt x="79546" y="8174"/>
                    <a:pt x="79546" y="8180"/>
                    <a:pt x="79544" y="8187"/>
                  </a:cubicBezTo>
                  <a:cubicBezTo>
                    <a:pt x="79540" y="8208"/>
                    <a:pt x="79536" y="8234"/>
                    <a:pt x="79546" y="8260"/>
                  </a:cubicBezTo>
                  <a:cubicBezTo>
                    <a:pt x="79561" y="8298"/>
                    <a:pt x="79604" y="8313"/>
                    <a:pt x="79628" y="8322"/>
                  </a:cubicBezTo>
                  <a:cubicBezTo>
                    <a:pt x="79887" y="8416"/>
                    <a:pt x="80157" y="8474"/>
                    <a:pt x="80431" y="8497"/>
                  </a:cubicBezTo>
                  <a:cubicBezTo>
                    <a:pt x="80457" y="8517"/>
                    <a:pt x="80461" y="8547"/>
                    <a:pt x="80459" y="8570"/>
                  </a:cubicBezTo>
                  <a:cubicBezTo>
                    <a:pt x="80453" y="8626"/>
                    <a:pt x="80405" y="8686"/>
                    <a:pt x="80354" y="8705"/>
                  </a:cubicBezTo>
                  <a:cubicBezTo>
                    <a:pt x="80309" y="8720"/>
                    <a:pt x="80260" y="8722"/>
                    <a:pt x="80223" y="8722"/>
                  </a:cubicBezTo>
                  <a:cubicBezTo>
                    <a:pt x="80202" y="8722"/>
                    <a:pt x="80183" y="8722"/>
                    <a:pt x="80161" y="8720"/>
                  </a:cubicBezTo>
                  <a:cubicBezTo>
                    <a:pt x="80139" y="8720"/>
                    <a:pt x="80116" y="8720"/>
                    <a:pt x="80094" y="8720"/>
                  </a:cubicBezTo>
                  <a:cubicBezTo>
                    <a:pt x="80071" y="8720"/>
                    <a:pt x="80049" y="8720"/>
                    <a:pt x="80026" y="8722"/>
                  </a:cubicBezTo>
                  <a:cubicBezTo>
                    <a:pt x="79945" y="8733"/>
                    <a:pt x="79863" y="8780"/>
                    <a:pt x="79825" y="8842"/>
                  </a:cubicBezTo>
                  <a:cubicBezTo>
                    <a:pt x="79797" y="8885"/>
                    <a:pt x="79791" y="8930"/>
                    <a:pt x="79806" y="8973"/>
                  </a:cubicBezTo>
                  <a:lnTo>
                    <a:pt x="79812" y="8994"/>
                  </a:lnTo>
                  <a:lnTo>
                    <a:pt x="79836" y="8990"/>
                  </a:lnTo>
                  <a:cubicBezTo>
                    <a:pt x="79874" y="8986"/>
                    <a:pt x="79915" y="8982"/>
                    <a:pt x="79951" y="8982"/>
                  </a:cubicBezTo>
                  <a:cubicBezTo>
                    <a:pt x="80037" y="8982"/>
                    <a:pt x="80183" y="8999"/>
                    <a:pt x="80206" y="9114"/>
                  </a:cubicBezTo>
                  <a:cubicBezTo>
                    <a:pt x="80213" y="9147"/>
                    <a:pt x="80208" y="9187"/>
                    <a:pt x="80204" y="9226"/>
                  </a:cubicBezTo>
                  <a:cubicBezTo>
                    <a:pt x="80196" y="9303"/>
                    <a:pt x="80187" y="9389"/>
                    <a:pt x="80262" y="9427"/>
                  </a:cubicBezTo>
                  <a:cubicBezTo>
                    <a:pt x="80290" y="9442"/>
                    <a:pt x="80320" y="9444"/>
                    <a:pt x="80352" y="9444"/>
                  </a:cubicBezTo>
                  <a:cubicBezTo>
                    <a:pt x="80440" y="9444"/>
                    <a:pt x="80523" y="9440"/>
                    <a:pt x="80600" y="9406"/>
                  </a:cubicBezTo>
                  <a:cubicBezTo>
                    <a:pt x="80675" y="9372"/>
                    <a:pt x="80750" y="9290"/>
                    <a:pt x="80744" y="9192"/>
                  </a:cubicBezTo>
                  <a:cubicBezTo>
                    <a:pt x="80742" y="9177"/>
                    <a:pt x="80740" y="9162"/>
                    <a:pt x="80735" y="9147"/>
                  </a:cubicBezTo>
                  <a:cubicBezTo>
                    <a:pt x="80731" y="9125"/>
                    <a:pt x="80727" y="9104"/>
                    <a:pt x="80731" y="9087"/>
                  </a:cubicBezTo>
                  <a:cubicBezTo>
                    <a:pt x="80742" y="9042"/>
                    <a:pt x="80789" y="9035"/>
                    <a:pt x="80864" y="9029"/>
                  </a:cubicBezTo>
                  <a:cubicBezTo>
                    <a:pt x="80924" y="9022"/>
                    <a:pt x="80988" y="9016"/>
                    <a:pt x="81035" y="8977"/>
                  </a:cubicBezTo>
                  <a:cubicBezTo>
                    <a:pt x="81070" y="8949"/>
                    <a:pt x="81087" y="8909"/>
                    <a:pt x="81100" y="8868"/>
                  </a:cubicBezTo>
                  <a:cubicBezTo>
                    <a:pt x="81142" y="8742"/>
                    <a:pt x="81172" y="8611"/>
                    <a:pt x="81190" y="8480"/>
                  </a:cubicBezTo>
                  <a:lnTo>
                    <a:pt x="81192" y="8467"/>
                  </a:lnTo>
                  <a:cubicBezTo>
                    <a:pt x="81196" y="8427"/>
                    <a:pt x="81200" y="8388"/>
                    <a:pt x="81215" y="8356"/>
                  </a:cubicBezTo>
                  <a:cubicBezTo>
                    <a:pt x="81243" y="8298"/>
                    <a:pt x="81310" y="8277"/>
                    <a:pt x="81359" y="8277"/>
                  </a:cubicBezTo>
                  <a:cubicBezTo>
                    <a:pt x="81412" y="8277"/>
                    <a:pt x="81477" y="8298"/>
                    <a:pt x="81505" y="8358"/>
                  </a:cubicBezTo>
                  <a:cubicBezTo>
                    <a:pt x="81526" y="8403"/>
                    <a:pt x="81528" y="8461"/>
                    <a:pt x="81530" y="8517"/>
                  </a:cubicBezTo>
                  <a:cubicBezTo>
                    <a:pt x="81535" y="8609"/>
                    <a:pt x="81539" y="8703"/>
                    <a:pt x="81622" y="8750"/>
                  </a:cubicBezTo>
                  <a:cubicBezTo>
                    <a:pt x="81659" y="8770"/>
                    <a:pt x="81700" y="8774"/>
                    <a:pt x="81738" y="8776"/>
                  </a:cubicBezTo>
                  <a:cubicBezTo>
                    <a:pt x="81760" y="8776"/>
                    <a:pt x="81781" y="8778"/>
                    <a:pt x="81802" y="8782"/>
                  </a:cubicBezTo>
                  <a:cubicBezTo>
                    <a:pt x="81858" y="8797"/>
                    <a:pt x="81903" y="8838"/>
                    <a:pt x="81950" y="8883"/>
                  </a:cubicBezTo>
                  <a:cubicBezTo>
                    <a:pt x="81995" y="8926"/>
                    <a:pt x="82042" y="8969"/>
                    <a:pt x="82102" y="8992"/>
                  </a:cubicBezTo>
                  <a:cubicBezTo>
                    <a:pt x="82130" y="9001"/>
                    <a:pt x="82160" y="9007"/>
                    <a:pt x="82190" y="9007"/>
                  </a:cubicBezTo>
                  <a:cubicBezTo>
                    <a:pt x="82293" y="9007"/>
                    <a:pt x="82394" y="8949"/>
                    <a:pt x="82484" y="8898"/>
                  </a:cubicBezTo>
                  <a:lnTo>
                    <a:pt x="82518" y="8879"/>
                  </a:lnTo>
                  <a:cubicBezTo>
                    <a:pt x="82728" y="8764"/>
                    <a:pt x="82965" y="8704"/>
                    <a:pt x="83204" y="8704"/>
                  </a:cubicBezTo>
                  <a:cubicBezTo>
                    <a:pt x="83224" y="8704"/>
                    <a:pt x="83244" y="8704"/>
                    <a:pt x="83264" y="8705"/>
                  </a:cubicBezTo>
                  <a:cubicBezTo>
                    <a:pt x="83283" y="8735"/>
                    <a:pt x="83291" y="8776"/>
                    <a:pt x="83283" y="8814"/>
                  </a:cubicBezTo>
                  <a:cubicBezTo>
                    <a:pt x="83272" y="8857"/>
                    <a:pt x="83246" y="8894"/>
                    <a:pt x="83212" y="8913"/>
                  </a:cubicBezTo>
                  <a:cubicBezTo>
                    <a:pt x="83186" y="8926"/>
                    <a:pt x="83156" y="8930"/>
                    <a:pt x="83124" y="8937"/>
                  </a:cubicBezTo>
                  <a:cubicBezTo>
                    <a:pt x="83099" y="8941"/>
                    <a:pt x="83073" y="8945"/>
                    <a:pt x="83047" y="8954"/>
                  </a:cubicBezTo>
                  <a:cubicBezTo>
                    <a:pt x="83004" y="8967"/>
                    <a:pt x="82968" y="9001"/>
                    <a:pt x="82951" y="9037"/>
                  </a:cubicBezTo>
                  <a:cubicBezTo>
                    <a:pt x="82938" y="9065"/>
                    <a:pt x="82938" y="9093"/>
                    <a:pt x="82949" y="9117"/>
                  </a:cubicBezTo>
                  <a:cubicBezTo>
                    <a:pt x="82961" y="9147"/>
                    <a:pt x="82987" y="9170"/>
                    <a:pt x="83026" y="9183"/>
                  </a:cubicBezTo>
                  <a:cubicBezTo>
                    <a:pt x="83057" y="9195"/>
                    <a:pt x="83093" y="9199"/>
                    <a:pt x="83132" y="9199"/>
                  </a:cubicBezTo>
                  <a:cubicBezTo>
                    <a:pt x="83184" y="9199"/>
                    <a:pt x="83239" y="9192"/>
                    <a:pt x="83291" y="9183"/>
                  </a:cubicBezTo>
                  <a:cubicBezTo>
                    <a:pt x="83339" y="9174"/>
                    <a:pt x="83386" y="9166"/>
                    <a:pt x="83426" y="9166"/>
                  </a:cubicBezTo>
                  <a:cubicBezTo>
                    <a:pt x="83486" y="9166"/>
                    <a:pt x="83525" y="9183"/>
                    <a:pt x="83553" y="9222"/>
                  </a:cubicBezTo>
                  <a:cubicBezTo>
                    <a:pt x="83572" y="9247"/>
                    <a:pt x="83581" y="9282"/>
                    <a:pt x="83589" y="9318"/>
                  </a:cubicBezTo>
                  <a:cubicBezTo>
                    <a:pt x="83602" y="9367"/>
                    <a:pt x="83615" y="9417"/>
                    <a:pt x="83653" y="9453"/>
                  </a:cubicBezTo>
                  <a:cubicBezTo>
                    <a:pt x="83686" y="9483"/>
                    <a:pt x="83728" y="9498"/>
                    <a:pt x="83784" y="9498"/>
                  </a:cubicBezTo>
                  <a:cubicBezTo>
                    <a:pt x="83818" y="9498"/>
                    <a:pt x="83855" y="9494"/>
                    <a:pt x="83889" y="9487"/>
                  </a:cubicBezTo>
                  <a:cubicBezTo>
                    <a:pt x="83923" y="9483"/>
                    <a:pt x="83958" y="9477"/>
                    <a:pt x="83988" y="9477"/>
                  </a:cubicBezTo>
                  <a:cubicBezTo>
                    <a:pt x="84031" y="9477"/>
                    <a:pt x="84058" y="9487"/>
                    <a:pt x="84082" y="9509"/>
                  </a:cubicBezTo>
                  <a:cubicBezTo>
                    <a:pt x="84103" y="9528"/>
                    <a:pt x="84118" y="9562"/>
                    <a:pt x="84133" y="9594"/>
                  </a:cubicBezTo>
                  <a:cubicBezTo>
                    <a:pt x="84161" y="9650"/>
                    <a:pt x="84191" y="9714"/>
                    <a:pt x="84264" y="9714"/>
                  </a:cubicBezTo>
                  <a:cubicBezTo>
                    <a:pt x="84305" y="9712"/>
                    <a:pt x="84337" y="9689"/>
                    <a:pt x="84365" y="9665"/>
                  </a:cubicBezTo>
                  <a:cubicBezTo>
                    <a:pt x="84369" y="9661"/>
                    <a:pt x="84376" y="9656"/>
                    <a:pt x="84380" y="9652"/>
                  </a:cubicBezTo>
                  <a:cubicBezTo>
                    <a:pt x="84423" y="9620"/>
                    <a:pt x="84476" y="9603"/>
                    <a:pt x="84534" y="9603"/>
                  </a:cubicBezTo>
                  <a:cubicBezTo>
                    <a:pt x="84618" y="9603"/>
                    <a:pt x="84695" y="9637"/>
                    <a:pt x="84742" y="9695"/>
                  </a:cubicBezTo>
                  <a:cubicBezTo>
                    <a:pt x="84750" y="9706"/>
                    <a:pt x="84757" y="9716"/>
                    <a:pt x="84763" y="9727"/>
                  </a:cubicBezTo>
                  <a:cubicBezTo>
                    <a:pt x="84785" y="9757"/>
                    <a:pt x="84806" y="9787"/>
                    <a:pt x="84840" y="9806"/>
                  </a:cubicBezTo>
                  <a:cubicBezTo>
                    <a:pt x="84858" y="9817"/>
                    <a:pt x="84877" y="9824"/>
                    <a:pt x="84894" y="9828"/>
                  </a:cubicBezTo>
                  <a:cubicBezTo>
                    <a:pt x="84913" y="9834"/>
                    <a:pt x="84933" y="9839"/>
                    <a:pt x="84945" y="9849"/>
                  </a:cubicBezTo>
                  <a:cubicBezTo>
                    <a:pt x="84984" y="9879"/>
                    <a:pt x="84978" y="9933"/>
                    <a:pt x="84973" y="9995"/>
                  </a:cubicBezTo>
                  <a:cubicBezTo>
                    <a:pt x="84969" y="10027"/>
                    <a:pt x="84967" y="10061"/>
                    <a:pt x="84971" y="10091"/>
                  </a:cubicBezTo>
                  <a:cubicBezTo>
                    <a:pt x="84982" y="10199"/>
                    <a:pt x="85085" y="10286"/>
                    <a:pt x="85200" y="10286"/>
                  </a:cubicBezTo>
                  <a:cubicBezTo>
                    <a:pt x="85235" y="10286"/>
                    <a:pt x="85267" y="10278"/>
                    <a:pt x="85295" y="10263"/>
                  </a:cubicBezTo>
                  <a:cubicBezTo>
                    <a:pt x="86098" y="10271"/>
                    <a:pt x="86799" y="10306"/>
                    <a:pt x="87441" y="10372"/>
                  </a:cubicBezTo>
                  <a:cubicBezTo>
                    <a:pt x="87641" y="10391"/>
                    <a:pt x="87818" y="10413"/>
                    <a:pt x="87988" y="10475"/>
                  </a:cubicBezTo>
                  <a:cubicBezTo>
                    <a:pt x="88031" y="10492"/>
                    <a:pt x="88073" y="10511"/>
                    <a:pt x="88114" y="10528"/>
                  </a:cubicBezTo>
                  <a:cubicBezTo>
                    <a:pt x="88178" y="10558"/>
                    <a:pt x="88245" y="10586"/>
                    <a:pt x="88311" y="10606"/>
                  </a:cubicBezTo>
                  <a:cubicBezTo>
                    <a:pt x="88399" y="10631"/>
                    <a:pt x="88496" y="10644"/>
                    <a:pt x="88607" y="10644"/>
                  </a:cubicBezTo>
                  <a:cubicBezTo>
                    <a:pt x="88705" y="10644"/>
                    <a:pt x="88806" y="10636"/>
                    <a:pt x="88903" y="10625"/>
                  </a:cubicBezTo>
                  <a:cubicBezTo>
                    <a:pt x="88950" y="10621"/>
                    <a:pt x="88997" y="10616"/>
                    <a:pt x="89046" y="10614"/>
                  </a:cubicBezTo>
                  <a:cubicBezTo>
                    <a:pt x="89115" y="10609"/>
                    <a:pt x="89183" y="10607"/>
                    <a:pt x="89250" y="10607"/>
                  </a:cubicBezTo>
                  <a:cubicBezTo>
                    <a:pt x="89552" y="10607"/>
                    <a:pt x="89834" y="10658"/>
                    <a:pt x="90081" y="10758"/>
                  </a:cubicBezTo>
                  <a:cubicBezTo>
                    <a:pt x="90190" y="10803"/>
                    <a:pt x="90321" y="10908"/>
                    <a:pt x="90349" y="11017"/>
                  </a:cubicBezTo>
                  <a:cubicBezTo>
                    <a:pt x="90362" y="11064"/>
                    <a:pt x="90351" y="11107"/>
                    <a:pt x="90321" y="11146"/>
                  </a:cubicBezTo>
                  <a:cubicBezTo>
                    <a:pt x="90308" y="11163"/>
                    <a:pt x="90287" y="11178"/>
                    <a:pt x="90267" y="11193"/>
                  </a:cubicBezTo>
                  <a:cubicBezTo>
                    <a:pt x="90246" y="11210"/>
                    <a:pt x="90222" y="11227"/>
                    <a:pt x="90203" y="11250"/>
                  </a:cubicBezTo>
                  <a:cubicBezTo>
                    <a:pt x="90122" y="11353"/>
                    <a:pt x="90167" y="11480"/>
                    <a:pt x="90210" y="11602"/>
                  </a:cubicBezTo>
                  <a:cubicBezTo>
                    <a:pt x="90248" y="11711"/>
                    <a:pt x="90287" y="11812"/>
                    <a:pt x="90244" y="11900"/>
                  </a:cubicBezTo>
                  <a:lnTo>
                    <a:pt x="90233" y="11919"/>
                  </a:lnTo>
                  <a:lnTo>
                    <a:pt x="90252" y="11932"/>
                  </a:lnTo>
                  <a:cubicBezTo>
                    <a:pt x="90289" y="11958"/>
                    <a:pt x="90332" y="11970"/>
                    <a:pt x="90379" y="11970"/>
                  </a:cubicBezTo>
                  <a:cubicBezTo>
                    <a:pt x="90456" y="11970"/>
                    <a:pt x="90537" y="11936"/>
                    <a:pt x="90617" y="11902"/>
                  </a:cubicBezTo>
                  <a:cubicBezTo>
                    <a:pt x="90696" y="11866"/>
                    <a:pt x="90780" y="11834"/>
                    <a:pt x="90855" y="11834"/>
                  </a:cubicBezTo>
                  <a:cubicBezTo>
                    <a:pt x="90876" y="11834"/>
                    <a:pt x="90895" y="11836"/>
                    <a:pt x="90914" y="11842"/>
                  </a:cubicBezTo>
                  <a:cubicBezTo>
                    <a:pt x="91058" y="11885"/>
                    <a:pt x="91101" y="12075"/>
                    <a:pt x="91092" y="12240"/>
                  </a:cubicBezTo>
                  <a:lnTo>
                    <a:pt x="91090" y="12296"/>
                  </a:lnTo>
                  <a:cubicBezTo>
                    <a:pt x="91081" y="12450"/>
                    <a:pt x="91071" y="12626"/>
                    <a:pt x="91176" y="12744"/>
                  </a:cubicBezTo>
                  <a:cubicBezTo>
                    <a:pt x="91197" y="12780"/>
                    <a:pt x="91231" y="12802"/>
                    <a:pt x="91274" y="12802"/>
                  </a:cubicBezTo>
                  <a:cubicBezTo>
                    <a:pt x="91369" y="12802"/>
                    <a:pt x="91474" y="12701"/>
                    <a:pt x="91489" y="12598"/>
                  </a:cubicBezTo>
                  <a:cubicBezTo>
                    <a:pt x="91493" y="12553"/>
                    <a:pt x="91493" y="12506"/>
                    <a:pt x="91493" y="12461"/>
                  </a:cubicBezTo>
                  <a:cubicBezTo>
                    <a:pt x="91491" y="12375"/>
                    <a:pt x="91491" y="12294"/>
                    <a:pt x="91536" y="12232"/>
                  </a:cubicBezTo>
                  <a:cubicBezTo>
                    <a:pt x="91576" y="12178"/>
                    <a:pt x="91645" y="12150"/>
                    <a:pt x="91707" y="12129"/>
                  </a:cubicBezTo>
                  <a:cubicBezTo>
                    <a:pt x="91966" y="12041"/>
                    <a:pt x="92241" y="11996"/>
                    <a:pt x="92523" y="11996"/>
                  </a:cubicBezTo>
                  <a:cubicBezTo>
                    <a:pt x="93035" y="11996"/>
                    <a:pt x="93545" y="12148"/>
                    <a:pt x="93957" y="12425"/>
                  </a:cubicBezTo>
                  <a:lnTo>
                    <a:pt x="93982" y="12442"/>
                  </a:lnTo>
                  <a:cubicBezTo>
                    <a:pt x="94034" y="12476"/>
                    <a:pt x="94085" y="12512"/>
                    <a:pt x="94143" y="12536"/>
                  </a:cubicBezTo>
                  <a:cubicBezTo>
                    <a:pt x="94229" y="12570"/>
                    <a:pt x="94323" y="12579"/>
                    <a:pt x="94407" y="12587"/>
                  </a:cubicBezTo>
                  <a:cubicBezTo>
                    <a:pt x="94554" y="12600"/>
                    <a:pt x="94715" y="12613"/>
                    <a:pt x="94872" y="12613"/>
                  </a:cubicBezTo>
                  <a:cubicBezTo>
                    <a:pt x="95255" y="12613"/>
                    <a:pt x="95534" y="12536"/>
                    <a:pt x="95748" y="12371"/>
                  </a:cubicBezTo>
                  <a:cubicBezTo>
                    <a:pt x="95799" y="12332"/>
                    <a:pt x="95887" y="12266"/>
                    <a:pt x="95956" y="12266"/>
                  </a:cubicBezTo>
                  <a:cubicBezTo>
                    <a:pt x="95977" y="12266"/>
                    <a:pt x="95996" y="12272"/>
                    <a:pt x="96014" y="12285"/>
                  </a:cubicBezTo>
                  <a:cubicBezTo>
                    <a:pt x="96029" y="12298"/>
                    <a:pt x="96041" y="12317"/>
                    <a:pt x="96054" y="12339"/>
                  </a:cubicBezTo>
                  <a:cubicBezTo>
                    <a:pt x="96067" y="12360"/>
                    <a:pt x="96080" y="12382"/>
                    <a:pt x="96099" y="12399"/>
                  </a:cubicBezTo>
                  <a:cubicBezTo>
                    <a:pt x="96153" y="12448"/>
                    <a:pt x="96223" y="12450"/>
                    <a:pt x="96290" y="12452"/>
                  </a:cubicBezTo>
                  <a:cubicBezTo>
                    <a:pt x="96313" y="12452"/>
                    <a:pt x="96335" y="12452"/>
                    <a:pt x="96356" y="12455"/>
                  </a:cubicBezTo>
                  <a:cubicBezTo>
                    <a:pt x="96504" y="12472"/>
                    <a:pt x="96609" y="12583"/>
                    <a:pt x="96721" y="12701"/>
                  </a:cubicBezTo>
                  <a:cubicBezTo>
                    <a:pt x="96798" y="12780"/>
                    <a:pt x="96877" y="12864"/>
                    <a:pt x="96973" y="12917"/>
                  </a:cubicBezTo>
                  <a:cubicBezTo>
                    <a:pt x="97104" y="12992"/>
                    <a:pt x="97256" y="13007"/>
                    <a:pt x="97425" y="13020"/>
                  </a:cubicBezTo>
                  <a:cubicBezTo>
                    <a:pt x="97481" y="13022"/>
                    <a:pt x="97526" y="13024"/>
                    <a:pt x="97569" y="13024"/>
                  </a:cubicBezTo>
                  <a:cubicBezTo>
                    <a:pt x="97708" y="13024"/>
                    <a:pt x="97907" y="13007"/>
                    <a:pt x="98030" y="12864"/>
                  </a:cubicBezTo>
                  <a:cubicBezTo>
                    <a:pt x="98098" y="12785"/>
                    <a:pt x="98128" y="12673"/>
                    <a:pt x="98111" y="12570"/>
                  </a:cubicBezTo>
                  <a:cubicBezTo>
                    <a:pt x="98083" y="12388"/>
                    <a:pt x="97933" y="12270"/>
                    <a:pt x="97787" y="12155"/>
                  </a:cubicBezTo>
                  <a:cubicBezTo>
                    <a:pt x="97764" y="12135"/>
                    <a:pt x="97740" y="12118"/>
                    <a:pt x="97717" y="12099"/>
                  </a:cubicBezTo>
                  <a:cubicBezTo>
                    <a:pt x="97603" y="12005"/>
                    <a:pt x="97503" y="11898"/>
                    <a:pt x="97419" y="11780"/>
                  </a:cubicBezTo>
                  <a:cubicBezTo>
                    <a:pt x="97387" y="11645"/>
                    <a:pt x="97425" y="11497"/>
                    <a:pt x="97524" y="11373"/>
                  </a:cubicBezTo>
                  <a:cubicBezTo>
                    <a:pt x="97625" y="11243"/>
                    <a:pt x="97773" y="11167"/>
                    <a:pt x="97918" y="11167"/>
                  </a:cubicBezTo>
                  <a:cubicBezTo>
                    <a:pt x="97924" y="11167"/>
                    <a:pt x="97930" y="11167"/>
                    <a:pt x="97935" y="11167"/>
                  </a:cubicBezTo>
                  <a:cubicBezTo>
                    <a:pt x="97927" y="11210"/>
                    <a:pt x="97933" y="11250"/>
                    <a:pt x="97955" y="11291"/>
                  </a:cubicBezTo>
                  <a:cubicBezTo>
                    <a:pt x="98010" y="11403"/>
                    <a:pt x="98160" y="11478"/>
                    <a:pt x="98272" y="11508"/>
                  </a:cubicBezTo>
                  <a:cubicBezTo>
                    <a:pt x="98510" y="11572"/>
                    <a:pt x="98627" y="11664"/>
                    <a:pt x="98617" y="11782"/>
                  </a:cubicBezTo>
                  <a:lnTo>
                    <a:pt x="98614" y="11803"/>
                  </a:lnTo>
                  <a:lnTo>
                    <a:pt x="98636" y="11810"/>
                  </a:lnTo>
                  <a:cubicBezTo>
                    <a:pt x="98951" y="11900"/>
                    <a:pt x="99289" y="11945"/>
                    <a:pt x="99673" y="11945"/>
                  </a:cubicBezTo>
                  <a:cubicBezTo>
                    <a:pt x="99739" y="11945"/>
                    <a:pt x="99806" y="11943"/>
                    <a:pt x="99872" y="11940"/>
                  </a:cubicBezTo>
                  <a:cubicBezTo>
                    <a:pt x="100470" y="11917"/>
                    <a:pt x="101074" y="11780"/>
                    <a:pt x="101620" y="11542"/>
                  </a:cubicBezTo>
                  <a:cubicBezTo>
                    <a:pt x="101668" y="11628"/>
                    <a:pt x="101698" y="11722"/>
                    <a:pt x="101706" y="11818"/>
                  </a:cubicBezTo>
                  <a:lnTo>
                    <a:pt x="101710" y="11842"/>
                  </a:lnTo>
                  <a:lnTo>
                    <a:pt x="101743" y="11842"/>
                  </a:lnTo>
                  <a:cubicBezTo>
                    <a:pt x="102203" y="11842"/>
                    <a:pt x="102668" y="11936"/>
                    <a:pt x="103090" y="12112"/>
                  </a:cubicBezTo>
                  <a:cubicBezTo>
                    <a:pt x="103079" y="12148"/>
                    <a:pt x="103082" y="12185"/>
                    <a:pt x="103097" y="12221"/>
                  </a:cubicBezTo>
                  <a:cubicBezTo>
                    <a:pt x="103137" y="12324"/>
                    <a:pt x="103272" y="12401"/>
                    <a:pt x="103373" y="12435"/>
                  </a:cubicBezTo>
                  <a:lnTo>
                    <a:pt x="103855" y="12602"/>
                  </a:lnTo>
                  <a:cubicBezTo>
                    <a:pt x="103911" y="12622"/>
                    <a:pt x="103969" y="12641"/>
                    <a:pt x="104014" y="12680"/>
                  </a:cubicBezTo>
                  <a:cubicBezTo>
                    <a:pt x="104080" y="12735"/>
                    <a:pt x="104110" y="12834"/>
                    <a:pt x="104086" y="12919"/>
                  </a:cubicBezTo>
                  <a:lnTo>
                    <a:pt x="104076" y="12952"/>
                  </a:lnTo>
                  <a:lnTo>
                    <a:pt x="104110" y="12954"/>
                  </a:lnTo>
                  <a:cubicBezTo>
                    <a:pt x="104211" y="12958"/>
                    <a:pt x="104322" y="12962"/>
                    <a:pt x="104412" y="13014"/>
                  </a:cubicBezTo>
                  <a:cubicBezTo>
                    <a:pt x="104483" y="13057"/>
                    <a:pt x="104534" y="13144"/>
                    <a:pt x="104519" y="13222"/>
                  </a:cubicBezTo>
                  <a:cubicBezTo>
                    <a:pt x="104508" y="13217"/>
                    <a:pt x="104500" y="13215"/>
                    <a:pt x="104491" y="13215"/>
                  </a:cubicBezTo>
                  <a:cubicBezTo>
                    <a:pt x="104457" y="13215"/>
                    <a:pt x="104418" y="13241"/>
                    <a:pt x="104395" y="13282"/>
                  </a:cubicBezTo>
                  <a:cubicBezTo>
                    <a:pt x="104365" y="13329"/>
                    <a:pt x="104361" y="13384"/>
                    <a:pt x="104380" y="13425"/>
                  </a:cubicBezTo>
                  <a:cubicBezTo>
                    <a:pt x="104403" y="13468"/>
                    <a:pt x="104436" y="13502"/>
                    <a:pt x="104470" y="13537"/>
                  </a:cubicBezTo>
                  <a:cubicBezTo>
                    <a:pt x="104506" y="13573"/>
                    <a:pt x="104543" y="13607"/>
                    <a:pt x="104556" y="13652"/>
                  </a:cubicBezTo>
                  <a:cubicBezTo>
                    <a:pt x="104566" y="13682"/>
                    <a:pt x="104566" y="13716"/>
                    <a:pt x="104568" y="13755"/>
                  </a:cubicBezTo>
                  <a:cubicBezTo>
                    <a:pt x="104568" y="13815"/>
                    <a:pt x="104571" y="13877"/>
                    <a:pt x="104616" y="13924"/>
                  </a:cubicBezTo>
                  <a:cubicBezTo>
                    <a:pt x="104657" y="13967"/>
                    <a:pt x="104709" y="13974"/>
                    <a:pt x="104764" y="13974"/>
                  </a:cubicBezTo>
                  <a:cubicBezTo>
                    <a:pt x="104777" y="13974"/>
                    <a:pt x="104791" y="13974"/>
                    <a:pt x="104804" y="13974"/>
                  </a:cubicBezTo>
                  <a:cubicBezTo>
                    <a:pt x="104815" y="13973"/>
                    <a:pt x="104825" y="13973"/>
                    <a:pt x="104835" y="13973"/>
                  </a:cubicBezTo>
                  <a:cubicBezTo>
                    <a:pt x="104865" y="13973"/>
                    <a:pt x="104890" y="13975"/>
                    <a:pt x="104911" y="13980"/>
                  </a:cubicBezTo>
                  <a:cubicBezTo>
                    <a:pt x="104982" y="13997"/>
                    <a:pt x="105029" y="14059"/>
                    <a:pt x="105078" y="14124"/>
                  </a:cubicBezTo>
                  <a:cubicBezTo>
                    <a:pt x="105113" y="14166"/>
                    <a:pt x="105147" y="14211"/>
                    <a:pt x="105188" y="14246"/>
                  </a:cubicBezTo>
                  <a:cubicBezTo>
                    <a:pt x="105256" y="14299"/>
                    <a:pt x="105340" y="14323"/>
                    <a:pt x="105425" y="14344"/>
                  </a:cubicBezTo>
                  <a:cubicBezTo>
                    <a:pt x="105917" y="14469"/>
                    <a:pt x="106425" y="14534"/>
                    <a:pt x="106933" y="14534"/>
                  </a:cubicBezTo>
                  <a:cubicBezTo>
                    <a:pt x="106964" y="14534"/>
                    <a:pt x="106996" y="14533"/>
                    <a:pt x="107028" y="14533"/>
                  </a:cubicBezTo>
                  <a:lnTo>
                    <a:pt x="107054" y="14533"/>
                  </a:lnTo>
                  <a:cubicBezTo>
                    <a:pt x="107165" y="14533"/>
                    <a:pt x="107285" y="14546"/>
                    <a:pt x="107337" y="14631"/>
                  </a:cubicBezTo>
                  <a:cubicBezTo>
                    <a:pt x="107349" y="14653"/>
                    <a:pt x="107360" y="14678"/>
                    <a:pt x="107371" y="14706"/>
                  </a:cubicBezTo>
                  <a:cubicBezTo>
                    <a:pt x="107399" y="14773"/>
                    <a:pt x="107431" y="14848"/>
                    <a:pt x="107497" y="14850"/>
                  </a:cubicBezTo>
                  <a:cubicBezTo>
                    <a:pt x="107508" y="15105"/>
                    <a:pt x="107549" y="15358"/>
                    <a:pt x="107617" y="15600"/>
                  </a:cubicBezTo>
                  <a:cubicBezTo>
                    <a:pt x="107654" y="15726"/>
                    <a:pt x="107703" y="15855"/>
                    <a:pt x="107804" y="15940"/>
                  </a:cubicBezTo>
                  <a:cubicBezTo>
                    <a:pt x="107868" y="15998"/>
                    <a:pt x="107956" y="16028"/>
                    <a:pt x="108050" y="16028"/>
                  </a:cubicBezTo>
                  <a:cubicBezTo>
                    <a:pt x="108181" y="16028"/>
                    <a:pt x="108301" y="15970"/>
                    <a:pt x="108371" y="15874"/>
                  </a:cubicBezTo>
                  <a:cubicBezTo>
                    <a:pt x="108401" y="15831"/>
                    <a:pt x="108416" y="15788"/>
                    <a:pt x="108412" y="15750"/>
                  </a:cubicBezTo>
                  <a:cubicBezTo>
                    <a:pt x="108404" y="15673"/>
                    <a:pt x="108335" y="15632"/>
                    <a:pt x="108277" y="15598"/>
                  </a:cubicBezTo>
                  <a:cubicBezTo>
                    <a:pt x="108258" y="15587"/>
                    <a:pt x="108239" y="15574"/>
                    <a:pt x="108221" y="15561"/>
                  </a:cubicBezTo>
                  <a:cubicBezTo>
                    <a:pt x="108161" y="15518"/>
                    <a:pt x="108127" y="15443"/>
                    <a:pt x="108125" y="15362"/>
                  </a:cubicBezTo>
                  <a:cubicBezTo>
                    <a:pt x="108125" y="15278"/>
                    <a:pt x="108159" y="15203"/>
                    <a:pt x="108217" y="15161"/>
                  </a:cubicBezTo>
                  <a:cubicBezTo>
                    <a:pt x="108256" y="15131"/>
                    <a:pt x="108305" y="15113"/>
                    <a:pt x="108359" y="15113"/>
                  </a:cubicBezTo>
                  <a:cubicBezTo>
                    <a:pt x="108468" y="15113"/>
                    <a:pt x="108568" y="15178"/>
                    <a:pt x="108603" y="15268"/>
                  </a:cubicBezTo>
                  <a:cubicBezTo>
                    <a:pt x="108609" y="15283"/>
                    <a:pt x="108616" y="15300"/>
                    <a:pt x="108620" y="15317"/>
                  </a:cubicBezTo>
                  <a:cubicBezTo>
                    <a:pt x="108631" y="15358"/>
                    <a:pt x="108643" y="15400"/>
                    <a:pt x="108676" y="15433"/>
                  </a:cubicBezTo>
                  <a:cubicBezTo>
                    <a:pt x="108723" y="15482"/>
                    <a:pt x="108787" y="15488"/>
                    <a:pt x="108838" y="15488"/>
                  </a:cubicBezTo>
                  <a:cubicBezTo>
                    <a:pt x="108858" y="15488"/>
                    <a:pt x="108877" y="15486"/>
                    <a:pt x="108896" y="15486"/>
                  </a:cubicBezTo>
                  <a:cubicBezTo>
                    <a:pt x="108910" y="15485"/>
                    <a:pt x="108924" y="15485"/>
                    <a:pt x="108938" y="15485"/>
                  </a:cubicBezTo>
                  <a:cubicBezTo>
                    <a:pt x="108951" y="15485"/>
                    <a:pt x="108965" y="15485"/>
                    <a:pt x="108978" y="15486"/>
                  </a:cubicBezTo>
                  <a:cubicBezTo>
                    <a:pt x="109104" y="15493"/>
                    <a:pt x="109222" y="15591"/>
                    <a:pt x="109250" y="15715"/>
                  </a:cubicBezTo>
                  <a:lnTo>
                    <a:pt x="109254" y="15733"/>
                  </a:lnTo>
                  <a:lnTo>
                    <a:pt x="109273" y="15735"/>
                  </a:lnTo>
                  <a:cubicBezTo>
                    <a:pt x="109687" y="15788"/>
                    <a:pt x="110085" y="15943"/>
                    <a:pt x="110469" y="16090"/>
                  </a:cubicBezTo>
                  <a:cubicBezTo>
                    <a:pt x="110546" y="16120"/>
                    <a:pt x="110621" y="16159"/>
                    <a:pt x="110636" y="16225"/>
                  </a:cubicBezTo>
                  <a:cubicBezTo>
                    <a:pt x="110638" y="16238"/>
                    <a:pt x="110638" y="16255"/>
                    <a:pt x="110638" y="16272"/>
                  </a:cubicBezTo>
                  <a:cubicBezTo>
                    <a:pt x="110638" y="16290"/>
                    <a:pt x="110638" y="16305"/>
                    <a:pt x="110642" y="16322"/>
                  </a:cubicBezTo>
                  <a:cubicBezTo>
                    <a:pt x="110651" y="16380"/>
                    <a:pt x="110687" y="16422"/>
                    <a:pt x="110722" y="16465"/>
                  </a:cubicBezTo>
                  <a:cubicBezTo>
                    <a:pt x="110737" y="16480"/>
                    <a:pt x="110750" y="16497"/>
                    <a:pt x="110762" y="16515"/>
                  </a:cubicBezTo>
                  <a:cubicBezTo>
                    <a:pt x="110837" y="16624"/>
                    <a:pt x="110831" y="16785"/>
                    <a:pt x="110747" y="16885"/>
                  </a:cubicBezTo>
                  <a:cubicBezTo>
                    <a:pt x="110690" y="16958"/>
                    <a:pt x="110597" y="17001"/>
                    <a:pt x="110501" y="17001"/>
                  </a:cubicBezTo>
                  <a:cubicBezTo>
                    <a:pt x="110467" y="17001"/>
                    <a:pt x="110435" y="16994"/>
                    <a:pt x="110405" y="16984"/>
                  </a:cubicBezTo>
                  <a:cubicBezTo>
                    <a:pt x="110402" y="16941"/>
                    <a:pt x="110383" y="16896"/>
                    <a:pt x="110349" y="16859"/>
                  </a:cubicBezTo>
                  <a:cubicBezTo>
                    <a:pt x="110309" y="16816"/>
                    <a:pt x="110254" y="16793"/>
                    <a:pt x="110200" y="16793"/>
                  </a:cubicBezTo>
                  <a:cubicBezTo>
                    <a:pt x="110189" y="16793"/>
                    <a:pt x="110179" y="16794"/>
                    <a:pt x="110169" y="16795"/>
                  </a:cubicBezTo>
                  <a:lnTo>
                    <a:pt x="110139" y="16802"/>
                  </a:lnTo>
                  <a:lnTo>
                    <a:pt x="110148" y="16832"/>
                  </a:lnTo>
                  <a:cubicBezTo>
                    <a:pt x="110165" y="16881"/>
                    <a:pt x="110145" y="16924"/>
                    <a:pt x="110126" y="16949"/>
                  </a:cubicBezTo>
                  <a:cubicBezTo>
                    <a:pt x="110085" y="17007"/>
                    <a:pt x="110006" y="17048"/>
                    <a:pt x="109933" y="17048"/>
                  </a:cubicBezTo>
                  <a:lnTo>
                    <a:pt x="109925" y="17048"/>
                  </a:lnTo>
                  <a:cubicBezTo>
                    <a:pt x="109826" y="17046"/>
                    <a:pt x="109738" y="16999"/>
                    <a:pt x="109642" y="16952"/>
                  </a:cubicBezTo>
                  <a:cubicBezTo>
                    <a:pt x="109612" y="16934"/>
                    <a:pt x="109580" y="16919"/>
                    <a:pt x="109548" y="16904"/>
                  </a:cubicBezTo>
                  <a:cubicBezTo>
                    <a:pt x="109492" y="16881"/>
                    <a:pt x="109408" y="16851"/>
                    <a:pt x="109318" y="16851"/>
                  </a:cubicBezTo>
                  <a:cubicBezTo>
                    <a:pt x="109239" y="16851"/>
                    <a:pt x="109175" y="16874"/>
                    <a:pt x="109123" y="16919"/>
                  </a:cubicBezTo>
                  <a:lnTo>
                    <a:pt x="109117" y="16926"/>
                  </a:lnTo>
                  <a:lnTo>
                    <a:pt x="109115" y="16937"/>
                  </a:lnTo>
                  <a:cubicBezTo>
                    <a:pt x="109093" y="17078"/>
                    <a:pt x="109203" y="17174"/>
                    <a:pt x="109310" y="17267"/>
                  </a:cubicBezTo>
                  <a:cubicBezTo>
                    <a:pt x="109359" y="17309"/>
                    <a:pt x="109408" y="17352"/>
                    <a:pt x="109445" y="17399"/>
                  </a:cubicBezTo>
                  <a:cubicBezTo>
                    <a:pt x="109537" y="17519"/>
                    <a:pt x="109545" y="17699"/>
                    <a:pt x="109464" y="17828"/>
                  </a:cubicBezTo>
                  <a:cubicBezTo>
                    <a:pt x="109396" y="17932"/>
                    <a:pt x="109266" y="17998"/>
                    <a:pt x="109140" y="17998"/>
                  </a:cubicBezTo>
                  <a:cubicBezTo>
                    <a:pt x="109116" y="17998"/>
                    <a:pt x="109091" y="17996"/>
                    <a:pt x="109068" y="17991"/>
                  </a:cubicBezTo>
                  <a:lnTo>
                    <a:pt x="109033" y="17982"/>
                  </a:lnTo>
                  <a:lnTo>
                    <a:pt x="109044" y="18280"/>
                  </a:lnTo>
                  <a:lnTo>
                    <a:pt x="109063" y="18284"/>
                  </a:lnTo>
                  <a:cubicBezTo>
                    <a:pt x="109145" y="18306"/>
                    <a:pt x="109216" y="18364"/>
                    <a:pt x="109254" y="18436"/>
                  </a:cubicBezTo>
                  <a:cubicBezTo>
                    <a:pt x="109181" y="18518"/>
                    <a:pt x="109068" y="18565"/>
                    <a:pt x="108941" y="18565"/>
                  </a:cubicBezTo>
                  <a:cubicBezTo>
                    <a:pt x="108776" y="18565"/>
                    <a:pt x="108581" y="18483"/>
                    <a:pt x="108513" y="18299"/>
                  </a:cubicBezTo>
                  <a:lnTo>
                    <a:pt x="108509" y="18284"/>
                  </a:lnTo>
                  <a:lnTo>
                    <a:pt x="108204" y="18229"/>
                  </a:lnTo>
                  <a:lnTo>
                    <a:pt x="108204" y="17980"/>
                  </a:lnTo>
                  <a:lnTo>
                    <a:pt x="108164" y="17980"/>
                  </a:lnTo>
                  <a:cubicBezTo>
                    <a:pt x="107831" y="17980"/>
                    <a:pt x="107506" y="17924"/>
                    <a:pt x="107193" y="17815"/>
                  </a:cubicBezTo>
                  <a:cubicBezTo>
                    <a:pt x="107191" y="17594"/>
                    <a:pt x="107086" y="17374"/>
                    <a:pt x="106912" y="17230"/>
                  </a:cubicBezTo>
                  <a:cubicBezTo>
                    <a:pt x="106724" y="17121"/>
                    <a:pt x="106505" y="17061"/>
                    <a:pt x="106278" y="17061"/>
                  </a:cubicBezTo>
                  <a:cubicBezTo>
                    <a:pt x="106109" y="17061"/>
                    <a:pt x="105940" y="17095"/>
                    <a:pt x="105790" y="17162"/>
                  </a:cubicBezTo>
                  <a:lnTo>
                    <a:pt x="105773" y="17168"/>
                  </a:lnTo>
                  <a:cubicBezTo>
                    <a:pt x="105712" y="17194"/>
                    <a:pt x="105648" y="17219"/>
                    <a:pt x="105592" y="17219"/>
                  </a:cubicBezTo>
                  <a:cubicBezTo>
                    <a:pt x="105571" y="17219"/>
                    <a:pt x="105551" y="17216"/>
                    <a:pt x="105533" y="17207"/>
                  </a:cubicBezTo>
                  <a:cubicBezTo>
                    <a:pt x="105483" y="17183"/>
                    <a:pt x="105458" y="17132"/>
                    <a:pt x="105430" y="17078"/>
                  </a:cubicBezTo>
                  <a:cubicBezTo>
                    <a:pt x="105402" y="17024"/>
                    <a:pt x="105372" y="16969"/>
                    <a:pt x="105320" y="16934"/>
                  </a:cubicBezTo>
                  <a:cubicBezTo>
                    <a:pt x="105297" y="16919"/>
                    <a:pt x="105273" y="16909"/>
                    <a:pt x="105248" y="16900"/>
                  </a:cubicBezTo>
                  <a:cubicBezTo>
                    <a:pt x="105224" y="16892"/>
                    <a:pt x="105203" y="16883"/>
                    <a:pt x="105183" y="16868"/>
                  </a:cubicBezTo>
                  <a:cubicBezTo>
                    <a:pt x="105151" y="16844"/>
                    <a:pt x="105134" y="16814"/>
                    <a:pt x="105130" y="16776"/>
                  </a:cubicBezTo>
                  <a:cubicBezTo>
                    <a:pt x="105123" y="16677"/>
                    <a:pt x="105205" y="16547"/>
                    <a:pt x="105290" y="16459"/>
                  </a:cubicBezTo>
                  <a:cubicBezTo>
                    <a:pt x="105380" y="16365"/>
                    <a:pt x="105468" y="16219"/>
                    <a:pt x="105453" y="16099"/>
                  </a:cubicBezTo>
                  <a:cubicBezTo>
                    <a:pt x="105447" y="16043"/>
                    <a:pt x="105417" y="15998"/>
                    <a:pt x="105370" y="15970"/>
                  </a:cubicBezTo>
                  <a:cubicBezTo>
                    <a:pt x="105338" y="15949"/>
                    <a:pt x="105297" y="15938"/>
                    <a:pt x="105248" y="15938"/>
                  </a:cubicBezTo>
                  <a:cubicBezTo>
                    <a:pt x="105224" y="15938"/>
                    <a:pt x="105198" y="15940"/>
                    <a:pt x="105166" y="15947"/>
                  </a:cubicBezTo>
                  <a:cubicBezTo>
                    <a:pt x="104819" y="15996"/>
                    <a:pt x="104485" y="16157"/>
                    <a:pt x="104228" y="16397"/>
                  </a:cubicBezTo>
                  <a:cubicBezTo>
                    <a:pt x="104191" y="16433"/>
                    <a:pt x="104174" y="16480"/>
                    <a:pt x="104183" y="16534"/>
                  </a:cubicBezTo>
                  <a:cubicBezTo>
                    <a:pt x="104194" y="16620"/>
                    <a:pt x="104264" y="16718"/>
                    <a:pt x="104356" y="16770"/>
                  </a:cubicBezTo>
                  <a:cubicBezTo>
                    <a:pt x="104380" y="16782"/>
                    <a:pt x="104406" y="16797"/>
                    <a:pt x="104431" y="16810"/>
                  </a:cubicBezTo>
                  <a:cubicBezTo>
                    <a:pt x="104528" y="16859"/>
                    <a:pt x="104626" y="16909"/>
                    <a:pt x="104656" y="17003"/>
                  </a:cubicBezTo>
                  <a:cubicBezTo>
                    <a:pt x="104673" y="17057"/>
                    <a:pt x="104667" y="17106"/>
                    <a:pt x="104637" y="17155"/>
                  </a:cubicBezTo>
                  <a:cubicBezTo>
                    <a:pt x="104564" y="17267"/>
                    <a:pt x="104382" y="17339"/>
                    <a:pt x="104243" y="17359"/>
                  </a:cubicBezTo>
                  <a:cubicBezTo>
                    <a:pt x="104062" y="17383"/>
                    <a:pt x="103878" y="17395"/>
                    <a:pt x="103695" y="17395"/>
                  </a:cubicBezTo>
                  <a:cubicBezTo>
                    <a:pt x="103520" y="17395"/>
                    <a:pt x="103344" y="17384"/>
                    <a:pt x="103172" y="17361"/>
                  </a:cubicBezTo>
                  <a:lnTo>
                    <a:pt x="103127" y="17354"/>
                  </a:lnTo>
                  <a:lnTo>
                    <a:pt x="103144" y="17397"/>
                  </a:lnTo>
                  <a:cubicBezTo>
                    <a:pt x="103178" y="17479"/>
                    <a:pt x="103088" y="17567"/>
                    <a:pt x="103032" y="17611"/>
                  </a:cubicBezTo>
                  <a:cubicBezTo>
                    <a:pt x="102917" y="17706"/>
                    <a:pt x="102777" y="17802"/>
                    <a:pt x="102625" y="17802"/>
                  </a:cubicBezTo>
                  <a:lnTo>
                    <a:pt x="102619" y="17802"/>
                  </a:lnTo>
                  <a:cubicBezTo>
                    <a:pt x="102535" y="17800"/>
                    <a:pt x="102450" y="17755"/>
                    <a:pt x="102398" y="17684"/>
                  </a:cubicBezTo>
                  <a:cubicBezTo>
                    <a:pt x="102362" y="17635"/>
                    <a:pt x="102349" y="17577"/>
                    <a:pt x="102366" y="17526"/>
                  </a:cubicBezTo>
                  <a:lnTo>
                    <a:pt x="102377" y="17489"/>
                  </a:lnTo>
                  <a:lnTo>
                    <a:pt x="102338" y="17492"/>
                  </a:lnTo>
                  <a:cubicBezTo>
                    <a:pt x="102092" y="17504"/>
                    <a:pt x="101856" y="17528"/>
                    <a:pt x="101695" y="17686"/>
                  </a:cubicBezTo>
                  <a:cubicBezTo>
                    <a:pt x="101599" y="17781"/>
                    <a:pt x="101563" y="17944"/>
                    <a:pt x="101608" y="18081"/>
                  </a:cubicBezTo>
                  <a:cubicBezTo>
                    <a:pt x="101640" y="18184"/>
                    <a:pt x="101710" y="18250"/>
                    <a:pt x="101805" y="18265"/>
                  </a:cubicBezTo>
                  <a:cubicBezTo>
                    <a:pt x="101833" y="18269"/>
                    <a:pt x="101869" y="18269"/>
                    <a:pt x="101910" y="18269"/>
                  </a:cubicBezTo>
                  <a:cubicBezTo>
                    <a:pt x="101925" y="18269"/>
                    <a:pt x="101940" y="18268"/>
                    <a:pt x="101955" y="18268"/>
                  </a:cubicBezTo>
                  <a:cubicBezTo>
                    <a:pt x="101994" y="18268"/>
                    <a:pt x="102032" y="18273"/>
                    <a:pt x="102062" y="18299"/>
                  </a:cubicBezTo>
                  <a:cubicBezTo>
                    <a:pt x="102115" y="18346"/>
                    <a:pt x="102100" y="18438"/>
                    <a:pt x="102090" y="18513"/>
                  </a:cubicBezTo>
                  <a:cubicBezTo>
                    <a:pt x="102075" y="18618"/>
                    <a:pt x="102062" y="18775"/>
                    <a:pt x="102128" y="18908"/>
                  </a:cubicBezTo>
                  <a:cubicBezTo>
                    <a:pt x="102184" y="19021"/>
                    <a:pt x="102302" y="19101"/>
                    <a:pt x="102413" y="19101"/>
                  </a:cubicBezTo>
                  <a:lnTo>
                    <a:pt x="102432" y="19101"/>
                  </a:lnTo>
                  <a:cubicBezTo>
                    <a:pt x="102409" y="19220"/>
                    <a:pt x="102402" y="19343"/>
                    <a:pt x="102411" y="19465"/>
                  </a:cubicBezTo>
                  <a:lnTo>
                    <a:pt x="102413" y="19501"/>
                  </a:lnTo>
                  <a:lnTo>
                    <a:pt x="102447" y="19486"/>
                  </a:lnTo>
                  <a:cubicBezTo>
                    <a:pt x="102469" y="19477"/>
                    <a:pt x="102492" y="19473"/>
                    <a:pt x="102516" y="19473"/>
                  </a:cubicBezTo>
                  <a:cubicBezTo>
                    <a:pt x="102582" y="19473"/>
                    <a:pt x="102653" y="19506"/>
                    <a:pt x="102700" y="19563"/>
                  </a:cubicBezTo>
                  <a:cubicBezTo>
                    <a:pt x="102741" y="19613"/>
                    <a:pt x="102758" y="19670"/>
                    <a:pt x="102749" y="19726"/>
                  </a:cubicBezTo>
                  <a:lnTo>
                    <a:pt x="102743" y="19754"/>
                  </a:lnTo>
                  <a:lnTo>
                    <a:pt x="102938" y="19780"/>
                  </a:lnTo>
                  <a:cubicBezTo>
                    <a:pt x="102985" y="19977"/>
                    <a:pt x="103129" y="20155"/>
                    <a:pt x="103324" y="20257"/>
                  </a:cubicBezTo>
                  <a:cubicBezTo>
                    <a:pt x="103447" y="20323"/>
                    <a:pt x="103591" y="20357"/>
                    <a:pt x="103733" y="20357"/>
                  </a:cubicBezTo>
                  <a:cubicBezTo>
                    <a:pt x="103805" y="20357"/>
                    <a:pt x="103877" y="20348"/>
                    <a:pt x="103945" y="20330"/>
                  </a:cubicBezTo>
                  <a:lnTo>
                    <a:pt x="103945" y="20330"/>
                  </a:lnTo>
                  <a:cubicBezTo>
                    <a:pt x="103947" y="20360"/>
                    <a:pt x="103939" y="20388"/>
                    <a:pt x="103921" y="20414"/>
                  </a:cubicBezTo>
                  <a:cubicBezTo>
                    <a:pt x="103859" y="20502"/>
                    <a:pt x="103703" y="20549"/>
                    <a:pt x="103581" y="20555"/>
                  </a:cubicBezTo>
                  <a:lnTo>
                    <a:pt x="103551" y="20557"/>
                  </a:lnTo>
                  <a:lnTo>
                    <a:pt x="103583" y="20727"/>
                  </a:lnTo>
                  <a:cubicBezTo>
                    <a:pt x="103587" y="20750"/>
                    <a:pt x="103579" y="20774"/>
                    <a:pt x="103570" y="20802"/>
                  </a:cubicBezTo>
                  <a:cubicBezTo>
                    <a:pt x="103566" y="20812"/>
                    <a:pt x="103564" y="20823"/>
                    <a:pt x="103559" y="20834"/>
                  </a:cubicBezTo>
                  <a:cubicBezTo>
                    <a:pt x="103473" y="20860"/>
                    <a:pt x="103399" y="20874"/>
                    <a:pt x="103337" y="20874"/>
                  </a:cubicBezTo>
                  <a:cubicBezTo>
                    <a:pt x="103250" y="20874"/>
                    <a:pt x="103186" y="20847"/>
                    <a:pt x="103146" y="20793"/>
                  </a:cubicBezTo>
                  <a:cubicBezTo>
                    <a:pt x="103135" y="20778"/>
                    <a:pt x="103129" y="20763"/>
                    <a:pt x="103120" y="20746"/>
                  </a:cubicBezTo>
                  <a:cubicBezTo>
                    <a:pt x="103109" y="20725"/>
                    <a:pt x="103099" y="20703"/>
                    <a:pt x="103082" y="20684"/>
                  </a:cubicBezTo>
                  <a:cubicBezTo>
                    <a:pt x="103028" y="20617"/>
                    <a:pt x="102940" y="20598"/>
                    <a:pt x="102874" y="20583"/>
                  </a:cubicBezTo>
                  <a:lnTo>
                    <a:pt x="102447" y="20487"/>
                  </a:lnTo>
                  <a:cubicBezTo>
                    <a:pt x="102387" y="20474"/>
                    <a:pt x="102319" y="20457"/>
                    <a:pt x="102270" y="20418"/>
                  </a:cubicBezTo>
                  <a:cubicBezTo>
                    <a:pt x="102263" y="20412"/>
                    <a:pt x="102255" y="20405"/>
                    <a:pt x="102248" y="20399"/>
                  </a:cubicBezTo>
                  <a:cubicBezTo>
                    <a:pt x="102227" y="20377"/>
                    <a:pt x="102203" y="20356"/>
                    <a:pt x="102169" y="20347"/>
                  </a:cubicBezTo>
                  <a:cubicBezTo>
                    <a:pt x="102160" y="20345"/>
                    <a:pt x="102152" y="20343"/>
                    <a:pt x="102141" y="20343"/>
                  </a:cubicBezTo>
                  <a:cubicBezTo>
                    <a:pt x="102057" y="20343"/>
                    <a:pt x="102000" y="20444"/>
                    <a:pt x="101991" y="20538"/>
                  </a:cubicBezTo>
                  <a:lnTo>
                    <a:pt x="101989" y="20555"/>
                  </a:lnTo>
                  <a:cubicBezTo>
                    <a:pt x="101982" y="20630"/>
                    <a:pt x="101974" y="20714"/>
                    <a:pt x="101916" y="20742"/>
                  </a:cubicBezTo>
                  <a:cubicBezTo>
                    <a:pt x="101904" y="20747"/>
                    <a:pt x="101890" y="20749"/>
                    <a:pt x="101875" y="20749"/>
                  </a:cubicBezTo>
                  <a:cubicBezTo>
                    <a:pt x="101852" y="20749"/>
                    <a:pt x="101826" y="20744"/>
                    <a:pt x="101798" y="20737"/>
                  </a:cubicBezTo>
                  <a:cubicBezTo>
                    <a:pt x="101770" y="20732"/>
                    <a:pt x="101742" y="20725"/>
                    <a:pt x="101713" y="20725"/>
                  </a:cubicBezTo>
                  <a:cubicBezTo>
                    <a:pt x="101707" y="20725"/>
                    <a:pt x="101700" y="20726"/>
                    <a:pt x="101693" y="20727"/>
                  </a:cubicBezTo>
                  <a:cubicBezTo>
                    <a:pt x="101590" y="20735"/>
                    <a:pt x="101533" y="20821"/>
                    <a:pt x="101477" y="20902"/>
                  </a:cubicBezTo>
                  <a:cubicBezTo>
                    <a:pt x="101430" y="20973"/>
                    <a:pt x="101387" y="21037"/>
                    <a:pt x="101318" y="21061"/>
                  </a:cubicBezTo>
                  <a:cubicBezTo>
                    <a:pt x="101290" y="21069"/>
                    <a:pt x="101258" y="21072"/>
                    <a:pt x="101224" y="21074"/>
                  </a:cubicBezTo>
                  <a:cubicBezTo>
                    <a:pt x="101173" y="21076"/>
                    <a:pt x="101117" y="21080"/>
                    <a:pt x="101072" y="21114"/>
                  </a:cubicBezTo>
                  <a:cubicBezTo>
                    <a:pt x="101038" y="21142"/>
                    <a:pt x="101021" y="21181"/>
                    <a:pt x="101003" y="21217"/>
                  </a:cubicBezTo>
                  <a:cubicBezTo>
                    <a:pt x="100988" y="21249"/>
                    <a:pt x="100976" y="21279"/>
                    <a:pt x="100954" y="21299"/>
                  </a:cubicBezTo>
                  <a:cubicBezTo>
                    <a:pt x="100928" y="21322"/>
                    <a:pt x="100894" y="21333"/>
                    <a:pt x="100845" y="21333"/>
                  </a:cubicBezTo>
                  <a:cubicBezTo>
                    <a:pt x="100817" y="21333"/>
                    <a:pt x="100787" y="21329"/>
                    <a:pt x="100766" y="21327"/>
                  </a:cubicBezTo>
                  <a:cubicBezTo>
                    <a:pt x="100736" y="21320"/>
                    <a:pt x="100703" y="21316"/>
                    <a:pt x="100673" y="21312"/>
                  </a:cubicBezTo>
                  <a:cubicBezTo>
                    <a:pt x="100560" y="21294"/>
                    <a:pt x="100444" y="21275"/>
                    <a:pt x="100331" y="21275"/>
                  </a:cubicBezTo>
                  <a:cubicBezTo>
                    <a:pt x="100281" y="21275"/>
                    <a:pt x="100236" y="21279"/>
                    <a:pt x="100194" y="21286"/>
                  </a:cubicBezTo>
                  <a:cubicBezTo>
                    <a:pt x="100018" y="21312"/>
                    <a:pt x="99819" y="21421"/>
                    <a:pt x="99754" y="21605"/>
                  </a:cubicBezTo>
                  <a:cubicBezTo>
                    <a:pt x="99692" y="21584"/>
                    <a:pt x="99594" y="21556"/>
                    <a:pt x="99495" y="21556"/>
                  </a:cubicBezTo>
                  <a:cubicBezTo>
                    <a:pt x="99362" y="21556"/>
                    <a:pt x="99270" y="21605"/>
                    <a:pt x="99232" y="21701"/>
                  </a:cubicBezTo>
                  <a:cubicBezTo>
                    <a:pt x="99221" y="21725"/>
                    <a:pt x="99217" y="21751"/>
                    <a:pt x="99212" y="21774"/>
                  </a:cubicBezTo>
                  <a:cubicBezTo>
                    <a:pt x="99206" y="21802"/>
                    <a:pt x="99199" y="21830"/>
                    <a:pt x="99187" y="21854"/>
                  </a:cubicBezTo>
                  <a:cubicBezTo>
                    <a:pt x="99148" y="21920"/>
                    <a:pt x="99067" y="21926"/>
                    <a:pt x="98974" y="21935"/>
                  </a:cubicBezTo>
                  <a:cubicBezTo>
                    <a:pt x="98914" y="21939"/>
                    <a:pt x="98850" y="21946"/>
                    <a:pt x="98797" y="21969"/>
                  </a:cubicBezTo>
                  <a:cubicBezTo>
                    <a:pt x="98704" y="22008"/>
                    <a:pt x="98647" y="22089"/>
                    <a:pt x="98593" y="22171"/>
                  </a:cubicBezTo>
                  <a:cubicBezTo>
                    <a:pt x="98542" y="22244"/>
                    <a:pt x="98495" y="22314"/>
                    <a:pt x="98422" y="22351"/>
                  </a:cubicBezTo>
                  <a:cubicBezTo>
                    <a:pt x="98387" y="22366"/>
                    <a:pt x="98351" y="22374"/>
                    <a:pt x="98312" y="22383"/>
                  </a:cubicBezTo>
                  <a:cubicBezTo>
                    <a:pt x="98278" y="22389"/>
                    <a:pt x="98244" y="22398"/>
                    <a:pt x="98210" y="22411"/>
                  </a:cubicBezTo>
                  <a:cubicBezTo>
                    <a:pt x="98049" y="22473"/>
                    <a:pt x="97967" y="22646"/>
                    <a:pt x="97905" y="22807"/>
                  </a:cubicBezTo>
                  <a:lnTo>
                    <a:pt x="97644" y="22831"/>
                  </a:lnTo>
                  <a:lnTo>
                    <a:pt x="97646" y="22856"/>
                  </a:lnTo>
                  <a:cubicBezTo>
                    <a:pt x="97653" y="22966"/>
                    <a:pt x="97582" y="23083"/>
                    <a:pt x="97466" y="23154"/>
                  </a:cubicBezTo>
                  <a:cubicBezTo>
                    <a:pt x="97357" y="23223"/>
                    <a:pt x="97226" y="23244"/>
                    <a:pt x="97100" y="23259"/>
                  </a:cubicBezTo>
                  <a:cubicBezTo>
                    <a:pt x="97089" y="23261"/>
                    <a:pt x="97077" y="23262"/>
                    <a:pt x="97066" y="23262"/>
                  </a:cubicBezTo>
                  <a:cubicBezTo>
                    <a:pt x="97046" y="23262"/>
                    <a:pt x="97028" y="23258"/>
                    <a:pt x="97018" y="23248"/>
                  </a:cubicBezTo>
                  <a:cubicBezTo>
                    <a:pt x="97001" y="23235"/>
                    <a:pt x="96999" y="23210"/>
                    <a:pt x="96995" y="23180"/>
                  </a:cubicBezTo>
                  <a:cubicBezTo>
                    <a:pt x="96993" y="23150"/>
                    <a:pt x="96988" y="23118"/>
                    <a:pt x="96971" y="23090"/>
                  </a:cubicBezTo>
                  <a:cubicBezTo>
                    <a:pt x="96939" y="23043"/>
                    <a:pt x="96881" y="23034"/>
                    <a:pt x="96832" y="23028"/>
                  </a:cubicBezTo>
                  <a:cubicBezTo>
                    <a:pt x="96793" y="23023"/>
                    <a:pt x="96759" y="23019"/>
                    <a:pt x="96736" y="23000"/>
                  </a:cubicBezTo>
                  <a:cubicBezTo>
                    <a:pt x="96710" y="22981"/>
                    <a:pt x="96699" y="22946"/>
                    <a:pt x="96688" y="22912"/>
                  </a:cubicBezTo>
                  <a:cubicBezTo>
                    <a:pt x="96676" y="22878"/>
                    <a:pt x="96665" y="22841"/>
                    <a:pt x="96639" y="22811"/>
                  </a:cubicBezTo>
                  <a:cubicBezTo>
                    <a:pt x="96596" y="22764"/>
                    <a:pt x="96528" y="22751"/>
                    <a:pt x="96478" y="22743"/>
                  </a:cubicBezTo>
                  <a:cubicBezTo>
                    <a:pt x="96380" y="22726"/>
                    <a:pt x="96266" y="22706"/>
                    <a:pt x="96157" y="22706"/>
                  </a:cubicBezTo>
                  <a:cubicBezTo>
                    <a:pt x="96014" y="22706"/>
                    <a:pt x="95900" y="22738"/>
                    <a:pt x="95808" y="22801"/>
                  </a:cubicBezTo>
                  <a:cubicBezTo>
                    <a:pt x="95782" y="22818"/>
                    <a:pt x="95759" y="22837"/>
                    <a:pt x="95735" y="22856"/>
                  </a:cubicBezTo>
                  <a:cubicBezTo>
                    <a:pt x="95696" y="22891"/>
                    <a:pt x="95660" y="22921"/>
                    <a:pt x="95617" y="22938"/>
                  </a:cubicBezTo>
                  <a:cubicBezTo>
                    <a:pt x="95583" y="22953"/>
                    <a:pt x="95544" y="22959"/>
                    <a:pt x="95501" y="22966"/>
                  </a:cubicBezTo>
                  <a:cubicBezTo>
                    <a:pt x="95446" y="22974"/>
                    <a:pt x="95388" y="22983"/>
                    <a:pt x="95336" y="23017"/>
                  </a:cubicBezTo>
                  <a:cubicBezTo>
                    <a:pt x="95270" y="23062"/>
                    <a:pt x="95238" y="23135"/>
                    <a:pt x="95206" y="23205"/>
                  </a:cubicBezTo>
                  <a:cubicBezTo>
                    <a:pt x="95197" y="23229"/>
                    <a:pt x="95187" y="23253"/>
                    <a:pt x="95176" y="23274"/>
                  </a:cubicBezTo>
                  <a:cubicBezTo>
                    <a:pt x="95144" y="23333"/>
                    <a:pt x="95078" y="23394"/>
                    <a:pt x="95017" y="23394"/>
                  </a:cubicBezTo>
                  <a:cubicBezTo>
                    <a:pt x="95003" y="23394"/>
                    <a:pt x="94989" y="23391"/>
                    <a:pt x="94977" y="23383"/>
                  </a:cubicBezTo>
                  <a:cubicBezTo>
                    <a:pt x="94934" y="23360"/>
                    <a:pt x="94921" y="23302"/>
                    <a:pt x="94908" y="23244"/>
                  </a:cubicBezTo>
                  <a:cubicBezTo>
                    <a:pt x="94893" y="23184"/>
                    <a:pt x="94880" y="23122"/>
                    <a:pt x="94835" y="23079"/>
                  </a:cubicBezTo>
                  <a:cubicBezTo>
                    <a:pt x="94797" y="23043"/>
                    <a:pt x="94743" y="23030"/>
                    <a:pt x="94694" y="23017"/>
                  </a:cubicBezTo>
                  <a:cubicBezTo>
                    <a:pt x="94636" y="23002"/>
                    <a:pt x="94587" y="22989"/>
                    <a:pt x="94567" y="22948"/>
                  </a:cubicBezTo>
                  <a:cubicBezTo>
                    <a:pt x="94561" y="22940"/>
                    <a:pt x="94559" y="22929"/>
                    <a:pt x="94557" y="22918"/>
                  </a:cubicBezTo>
                  <a:cubicBezTo>
                    <a:pt x="94550" y="22901"/>
                    <a:pt x="94546" y="22882"/>
                    <a:pt x="94533" y="22865"/>
                  </a:cubicBezTo>
                  <a:cubicBezTo>
                    <a:pt x="94514" y="22837"/>
                    <a:pt x="94486" y="22822"/>
                    <a:pt x="94454" y="22822"/>
                  </a:cubicBezTo>
                  <a:cubicBezTo>
                    <a:pt x="94379" y="22822"/>
                    <a:pt x="94293" y="22903"/>
                    <a:pt x="94252" y="22983"/>
                  </a:cubicBezTo>
                  <a:cubicBezTo>
                    <a:pt x="94150" y="23193"/>
                    <a:pt x="94000" y="23437"/>
                    <a:pt x="93766" y="23465"/>
                  </a:cubicBezTo>
                  <a:cubicBezTo>
                    <a:pt x="93750" y="23467"/>
                    <a:pt x="93733" y="23468"/>
                    <a:pt x="93717" y="23468"/>
                  </a:cubicBezTo>
                  <a:cubicBezTo>
                    <a:pt x="93620" y="23468"/>
                    <a:pt x="93525" y="23433"/>
                    <a:pt x="93430" y="23398"/>
                  </a:cubicBezTo>
                  <a:cubicBezTo>
                    <a:pt x="93395" y="23385"/>
                    <a:pt x="93359" y="23373"/>
                    <a:pt x="93325" y="23362"/>
                  </a:cubicBezTo>
                  <a:cubicBezTo>
                    <a:pt x="93256" y="23340"/>
                    <a:pt x="93188" y="23330"/>
                    <a:pt x="93123" y="23330"/>
                  </a:cubicBezTo>
                  <a:cubicBezTo>
                    <a:pt x="93008" y="23330"/>
                    <a:pt x="92915" y="23368"/>
                    <a:pt x="92858" y="23439"/>
                  </a:cubicBezTo>
                  <a:cubicBezTo>
                    <a:pt x="92810" y="23497"/>
                    <a:pt x="92791" y="23572"/>
                    <a:pt x="92772" y="23643"/>
                  </a:cubicBezTo>
                  <a:cubicBezTo>
                    <a:pt x="92750" y="23724"/>
                    <a:pt x="92729" y="23799"/>
                    <a:pt x="92671" y="23846"/>
                  </a:cubicBezTo>
                  <a:cubicBezTo>
                    <a:pt x="92598" y="23904"/>
                    <a:pt x="92551" y="23966"/>
                    <a:pt x="92502" y="24032"/>
                  </a:cubicBezTo>
                  <a:cubicBezTo>
                    <a:pt x="92474" y="24069"/>
                    <a:pt x="92446" y="24105"/>
                    <a:pt x="92414" y="24142"/>
                  </a:cubicBezTo>
                  <a:cubicBezTo>
                    <a:pt x="92384" y="24174"/>
                    <a:pt x="92348" y="24215"/>
                    <a:pt x="92335" y="24268"/>
                  </a:cubicBezTo>
                  <a:cubicBezTo>
                    <a:pt x="92331" y="24287"/>
                    <a:pt x="92331" y="24309"/>
                    <a:pt x="92328" y="24330"/>
                  </a:cubicBezTo>
                  <a:cubicBezTo>
                    <a:pt x="92328" y="24350"/>
                    <a:pt x="92328" y="24369"/>
                    <a:pt x="92322" y="24386"/>
                  </a:cubicBezTo>
                  <a:cubicBezTo>
                    <a:pt x="92305" y="24446"/>
                    <a:pt x="92238" y="24476"/>
                    <a:pt x="92168" y="24508"/>
                  </a:cubicBezTo>
                  <a:cubicBezTo>
                    <a:pt x="92084" y="24547"/>
                    <a:pt x="91996" y="24585"/>
                    <a:pt x="91990" y="24682"/>
                  </a:cubicBezTo>
                  <a:cubicBezTo>
                    <a:pt x="91988" y="24701"/>
                    <a:pt x="91992" y="24720"/>
                    <a:pt x="91994" y="24737"/>
                  </a:cubicBezTo>
                  <a:cubicBezTo>
                    <a:pt x="91998" y="24757"/>
                    <a:pt x="92001" y="24774"/>
                    <a:pt x="91998" y="24789"/>
                  </a:cubicBezTo>
                  <a:cubicBezTo>
                    <a:pt x="91990" y="24840"/>
                    <a:pt x="91932" y="24864"/>
                    <a:pt x="91870" y="24887"/>
                  </a:cubicBezTo>
                  <a:cubicBezTo>
                    <a:pt x="91853" y="24896"/>
                    <a:pt x="91836" y="24902"/>
                    <a:pt x="91819" y="24909"/>
                  </a:cubicBezTo>
                  <a:cubicBezTo>
                    <a:pt x="91707" y="24962"/>
                    <a:pt x="91619" y="25082"/>
                    <a:pt x="91587" y="25230"/>
                  </a:cubicBezTo>
                  <a:cubicBezTo>
                    <a:pt x="91559" y="25361"/>
                    <a:pt x="91570" y="25494"/>
                    <a:pt x="91581" y="25622"/>
                  </a:cubicBezTo>
                  <a:cubicBezTo>
                    <a:pt x="91589" y="25725"/>
                    <a:pt x="91606" y="25839"/>
                    <a:pt x="91694" y="25901"/>
                  </a:cubicBezTo>
                  <a:cubicBezTo>
                    <a:pt x="91735" y="25929"/>
                    <a:pt x="91780" y="25939"/>
                    <a:pt x="91823" y="25948"/>
                  </a:cubicBezTo>
                  <a:cubicBezTo>
                    <a:pt x="91842" y="25952"/>
                    <a:pt x="91864" y="25956"/>
                    <a:pt x="91883" y="25965"/>
                  </a:cubicBezTo>
                  <a:cubicBezTo>
                    <a:pt x="91934" y="25982"/>
                    <a:pt x="91983" y="26025"/>
                    <a:pt x="91975" y="26070"/>
                  </a:cubicBezTo>
                  <a:lnTo>
                    <a:pt x="91968" y="26098"/>
                  </a:lnTo>
                  <a:lnTo>
                    <a:pt x="91996" y="26102"/>
                  </a:lnTo>
                  <a:lnTo>
                    <a:pt x="92007" y="26102"/>
                  </a:lnTo>
                  <a:cubicBezTo>
                    <a:pt x="92061" y="26102"/>
                    <a:pt x="92082" y="26049"/>
                    <a:pt x="92099" y="26008"/>
                  </a:cubicBezTo>
                  <a:cubicBezTo>
                    <a:pt x="92112" y="25976"/>
                    <a:pt x="92125" y="25944"/>
                    <a:pt x="92146" y="25933"/>
                  </a:cubicBezTo>
                  <a:cubicBezTo>
                    <a:pt x="92151" y="25931"/>
                    <a:pt x="92157" y="25930"/>
                    <a:pt x="92162" y="25930"/>
                  </a:cubicBezTo>
                  <a:cubicBezTo>
                    <a:pt x="92182" y="25930"/>
                    <a:pt x="92204" y="25943"/>
                    <a:pt x="92228" y="25956"/>
                  </a:cubicBezTo>
                  <a:cubicBezTo>
                    <a:pt x="92256" y="25974"/>
                    <a:pt x="92288" y="25993"/>
                    <a:pt x="92324" y="25997"/>
                  </a:cubicBezTo>
                  <a:lnTo>
                    <a:pt x="92333" y="25997"/>
                  </a:lnTo>
                  <a:cubicBezTo>
                    <a:pt x="92352" y="25997"/>
                    <a:pt x="92371" y="25991"/>
                    <a:pt x="92388" y="25986"/>
                  </a:cubicBezTo>
                  <a:cubicBezTo>
                    <a:pt x="92401" y="25982"/>
                    <a:pt x="92414" y="25980"/>
                    <a:pt x="92431" y="25978"/>
                  </a:cubicBezTo>
                  <a:cubicBezTo>
                    <a:pt x="92468" y="25978"/>
                    <a:pt x="92491" y="26004"/>
                    <a:pt x="92502" y="26021"/>
                  </a:cubicBezTo>
                  <a:cubicBezTo>
                    <a:pt x="92528" y="26055"/>
                    <a:pt x="92534" y="26104"/>
                    <a:pt x="92521" y="26141"/>
                  </a:cubicBezTo>
                  <a:cubicBezTo>
                    <a:pt x="92485" y="26235"/>
                    <a:pt x="92373" y="26271"/>
                    <a:pt x="92326" y="26282"/>
                  </a:cubicBezTo>
                  <a:cubicBezTo>
                    <a:pt x="92316" y="26284"/>
                    <a:pt x="92305" y="26286"/>
                    <a:pt x="92296" y="26289"/>
                  </a:cubicBezTo>
                  <a:cubicBezTo>
                    <a:pt x="92258" y="26297"/>
                    <a:pt x="92217" y="26306"/>
                    <a:pt x="92181" y="26327"/>
                  </a:cubicBezTo>
                  <a:cubicBezTo>
                    <a:pt x="92131" y="26359"/>
                    <a:pt x="92093" y="26426"/>
                    <a:pt x="92118" y="26483"/>
                  </a:cubicBezTo>
                  <a:cubicBezTo>
                    <a:pt x="92127" y="26503"/>
                    <a:pt x="92142" y="26518"/>
                    <a:pt x="92155" y="26531"/>
                  </a:cubicBezTo>
                  <a:cubicBezTo>
                    <a:pt x="92161" y="26537"/>
                    <a:pt x="92168" y="26546"/>
                    <a:pt x="92174" y="26554"/>
                  </a:cubicBezTo>
                  <a:cubicBezTo>
                    <a:pt x="92208" y="26603"/>
                    <a:pt x="92181" y="26659"/>
                    <a:pt x="92129" y="26745"/>
                  </a:cubicBezTo>
                  <a:cubicBezTo>
                    <a:pt x="92086" y="26818"/>
                    <a:pt x="92037" y="26899"/>
                    <a:pt x="92067" y="26983"/>
                  </a:cubicBezTo>
                  <a:cubicBezTo>
                    <a:pt x="92103" y="27083"/>
                    <a:pt x="92208" y="27096"/>
                    <a:pt x="92311" y="27109"/>
                  </a:cubicBezTo>
                  <a:cubicBezTo>
                    <a:pt x="92356" y="27116"/>
                    <a:pt x="92403" y="27120"/>
                    <a:pt x="92442" y="27135"/>
                  </a:cubicBezTo>
                  <a:cubicBezTo>
                    <a:pt x="92498" y="27152"/>
                    <a:pt x="92545" y="27197"/>
                    <a:pt x="92571" y="27255"/>
                  </a:cubicBezTo>
                  <a:cubicBezTo>
                    <a:pt x="92596" y="27310"/>
                    <a:pt x="92603" y="27373"/>
                    <a:pt x="92583" y="27424"/>
                  </a:cubicBezTo>
                  <a:cubicBezTo>
                    <a:pt x="92569" y="27431"/>
                    <a:pt x="92553" y="27434"/>
                    <a:pt x="92534" y="27434"/>
                  </a:cubicBezTo>
                  <a:cubicBezTo>
                    <a:pt x="92497" y="27434"/>
                    <a:pt x="92453" y="27422"/>
                    <a:pt x="92410" y="27409"/>
                  </a:cubicBezTo>
                  <a:cubicBezTo>
                    <a:pt x="92367" y="27396"/>
                    <a:pt x="92322" y="27381"/>
                    <a:pt x="92281" y="27381"/>
                  </a:cubicBezTo>
                  <a:cubicBezTo>
                    <a:pt x="92238" y="27381"/>
                    <a:pt x="92204" y="27398"/>
                    <a:pt x="92178" y="27428"/>
                  </a:cubicBezTo>
                  <a:cubicBezTo>
                    <a:pt x="92166" y="27445"/>
                    <a:pt x="92157" y="27465"/>
                    <a:pt x="92151" y="27482"/>
                  </a:cubicBezTo>
                  <a:cubicBezTo>
                    <a:pt x="92142" y="27499"/>
                    <a:pt x="92136" y="27514"/>
                    <a:pt x="92127" y="27527"/>
                  </a:cubicBezTo>
                  <a:cubicBezTo>
                    <a:pt x="92110" y="27544"/>
                    <a:pt x="92082" y="27553"/>
                    <a:pt x="92054" y="27561"/>
                  </a:cubicBezTo>
                  <a:cubicBezTo>
                    <a:pt x="92046" y="27563"/>
                    <a:pt x="92037" y="27565"/>
                    <a:pt x="92031" y="27570"/>
                  </a:cubicBezTo>
                  <a:cubicBezTo>
                    <a:pt x="91872" y="27621"/>
                    <a:pt x="91780" y="27765"/>
                    <a:pt x="91688" y="27904"/>
                  </a:cubicBezTo>
                  <a:cubicBezTo>
                    <a:pt x="91598" y="28043"/>
                    <a:pt x="91512" y="28176"/>
                    <a:pt x="91371" y="28219"/>
                  </a:cubicBezTo>
                  <a:cubicBezTo>
                    <a:pt x="91334" y="28230"/>
                    <a:pt x="91298" y="28234"/>
                    <a:pt x="91259" y="28238"/>
                  </a:cubicBezTo>
                  <a:cubicBezTo>
                    <a:pt x="91204" y="28245"/>
                    <a:pt x="91146" y="28251"/>
                    <a:pt x="91094" y="28277"/>
                  </a:cubicBezTo>
                  <a:cubicBezTo>
                    <a:pt x="91026" y="28309"/>
                    <a:pt x="90979" y="28367"/>
                    <a:pt x="90934" y="28422"/>
                  </a:cubicBezTo>
                  <a:cubicBezTo>
                    <a:pt x="90912" y="28448"/>
                    <a:pt x="90891" y="28476"/>
                    <a:pt x="90869" y="28497"/>
                  </a:cubicBezTo>
                  <a:cubicBezTo>
                    <a:pt x="90823" y="28544"/>
                    <a:pt x="90760" y="28571"/>
                    <a:pt x="90707" y="28571"/>
                  </a:cubicBezTo>
                  <a:cubicBezTo>
                    <a:pt x="90677" y="28571"/>
                    <a:pt x="90651" y="28563"/>
                    <a:pt x="90632" y="28545"/>
                  </a:cubicBezTo>
                  <a:lnTo>
                    <a:pt x="90578" y="28489"/>
                  </a:lnTo>
                  <a:lnTo>
                    <a:pt x="90587" y="28566"/>
                  </a:lnTo>
                  <a:cubicBezTo>
                    <a:pt x="90597" y="28658"/>
                    <a:pt x="90593" y="28774"/>
                    <a:pt x="90516" y="28806"/>
                  </a:cubicBezTo>
                  <a:cubicBezTo>
                    <a:pt x="90499" y="28812"/>
                    <a:pt x="90479" y="28814"/>
                    <a:pt x="90458" y="28817"/>
                  </a:cubicBezTo>
                  <a:cubicBezTo>
                    <a:pt x="90428" y="28819"/>
                    <a:pt x="90396" y="28823"/>
                    <a:pt x="90366" y="28838"/>
                  </a:cubicBezTo>
                  <a:cubicBezTo>
                    <a:pt x="90325" y="28864"/>
                    <a:pt x="90306" y="28909"/>
                    <a:pt x="90289" y="28941"/>
                  </a:cubicBezTo>
                  <a:cubicBezTo>
                    <a:pt x="90207" y="29119"/>
                    <a:pt x="90113" y="29320"/>
                    <a:pt x="90102" y="29532"/>
                  </a:cubicBezTo>
                  <a:cubicBezTo>
                    <a:pt x="90092" y="29697"/>
                    <a:pt x="90135" y="29860"/>
                    <a:pt x="90173" y="30016"/>
                  </a:cubicBezTo>
                  <a:cubicBezTo>
                    <a:pt x="90212" y="30164"/>
                    <a:pt x="90248" y="30316"/>
                    <a:pt x="90244" y="30466"/>
                  </a:cubicBezTo>
                  <a:cubicBezTo>
                    <a:pt x="90244" y="30507"/>
                    <a:pt x="90240" y="30561"/>
                    <a:pt x="90214" y="30601"/>
                  </a:cubicBezTo>
                  <a:cubicBezTo>
                    <a:pt x="90162" y="30689"/>
                    <a:pt x="90040" y="30711"/>
                    <a:pt x="89942" y="30728"/>
                  </a:cubicBezTo>
                  <a:cubicBezTo>
                    <a:pt x="89685" y="30771"/>
                    <a:pt x="89430" y="30841"/>
                    <a:pt x="89188" y="30938"/>
                  </a:cubicBezTo>
                  <a:cubicBezTo>
                    <a:pt x="89175" y="30942"/>
                    <a:pt x="89160" y="30951"/>
                    <a:pt x="89145" y="30961"/>
                  </a:cubicBezTo>
                  <a:lnTo>
                    <a:pt x="89145" y="30957"/>
                  </a:lnTo>
                  <a:lnTo>
                    <a:pt x="89117" y="30983"/>
                  </a:lnTo>
                  <a:cubicBezTo>
                    <a:pt x="89117" y="30983"/>
                    <a:pt x="89115" y="30985"/>
                    <a:pt x="89115" y="30987"/>
                  </a:cubicBezTo>
                  <a:lnTo>
                    <a:pt x="89095" y="31004"/>
                  </a:lnTo>
                  <a:lnTo>
                    <a:pt x="89098" y="31006"/>
                  </a:lnTo>
                  <a:cubicBezTo>
                    <a:pt x="89068" y="31049"/>
                    <a:pt x="89083" y="31083"/>
                    <a:pt x="89091" y="31096"/>
                  </a:cubicBezTo>
                  <a:lnTo>
                    <a:pt x="89108" y="31122"/>
                  </a:lnTo>
                  <a:lnTo>
                    <a:pt x="89132" y="31103"/>
                  </a:lnTo>
                  <a:cubicBezTo>
                    <a:pt x="89138" y="31096"/>
                    <a:pt x="89143" y="31092"/>
                    <a:pt x="89147" y="31086"/>
                  </a:cubicBezTo>
                  <a:cubicBezTo>
                    <a:pt x="89164" y="31139"/>
                    <a:pt x="89166" y="31212"/>
                    <a:pt x="89151" y="31300"/>
                  </a:cubicBezTo>
                  <a:cubicBezTo>
                    <a:pt x="89145" y="31338"/>
                    <a:pt x="89132" y="31379"/>
                    <a:pt x="89121" y="31420"/>
                  </a:cubicBezTo>
                  <a:cubicBezTo>
                    <a:pt x="89108" y="31471"/>
                    <a:pt x="89093" y="31525"/>
                    <a:pt x="89087" y="31583"/>
                  </a:cubicBezTo>
                  <a:cubicBezTo>
                    <a:pt x="89083" y="31634"/>
                    <a:pt x="89085" y="31690"/>
                    <a:pt x="89087" y="31741"/>
                  </a:cubicBezTo>
                  <a:cubicBezTo>
                    <a:pt x="89089" y="31778"/>
                    <a:pt x="89091" y="31816"/>
                    <a:pt x="89089" y="31853"/>
                  </a:cubicBezTo>
                  <a:cubicBezTo>
                    <a:pt x="89087" y="31923"/>
                    <a:pt x="89070" y="32017"/>
                    <a:pt x="89003" y="32075"/>
                  </a:cubicBezTo>
                  <a:cubicBezTo>
                    <a:pt x="88963" y="32110"/>
                    <a:pt x="88911" y="32125"/>
                    <a:pt x="88858" y="32142"/>
                  </a:cubicBezTo>
                  <a:cubicBezTo>
                    <a:pt x="88840" y="32148"/>
                    <a:pt x="88821" y="32152"/>
                    <a:pt x="88804" y="32159"/>
                  </a:cubicBezTo>
                  <a:cubicBezTo>
                    <a:pt x="88703" y="32193"/>
                    <a:pt x="88641" y="32253"/>
                    <a:pt x="88626" y="32324"/>
                  </a:cubicBezTo>
                  <a:cubicBezTo>
                    <a:pt x="88624" y="32345"/>
                    <a:pt x="88624" y="32367"/>
                    <a:pt x="88624" y="32388"/>
                  </a:cubicBezTo>
                  <a:cubicBezTo>
                    <a:pt x="88624" y="32412"/>
                    <a:pt x="88626" y="32433"/>
                    <a:pt x="88618" y="32452"/>
                  </a:cubicBezTo>
                  <a:cubicBezTo>
                    <a:pt x="88605" y="32491"/>
                    <a:pt x="88562" y="32510"/>
                    <a:pt x="88498" y="32510"/>
                  </a:cubicBezTo>
                  <a:cubicBezTo>
                    <a:pt x="88470" y="32510"/>
                    <a:pt x="88440" y="32506"/>
                    <a:pt x="88408" y="32500"/>
                  </a:cubicBezTo>
                  <a:lnTo>
                    <a:pt x="88376" y="32493"/>
                  </a:lnTo>
                  <a:lnTo>
                    <a:pt x="88376" y="32527"/>
                  </a:lnTo>
                  <a:cubicBezTo>
                    <a:pt x="88376" y="32607"/>
                    <a:pt x="88350" y="32677"/>
                    <a:pt x="88305" y="32718"/>
                  </a:cubicBezTo>
                  <a:cubicBezTo>
                    <a:pt x="88277" y="32744"/>
                    <a:pt x="88237" y="32758"/>
                    <a:pt x="88199" y="32758"/>
                  </a:cubicBezTo>
                  <a:cubicBezTo>
                    <a:pt x="88171" y="32758"/>
                    <a:pt x="88144" y="32750"/>
                    <a:pt x="88125" y="32733"/>
                  </a:cubicBezTo>
                  <a:cubicBezTo>
                    <a:pt x="88073" y="32690"/>
                    <a:pt x="88073" y="32620"/>
                    <a:pt x="88073" y="32536"/>
                  </a:cubicBezTo>
                  <a:cubicBezTo>
                    <a:pt x="88073" y="32472"/>
                    <a:pt x="88073" y="32405"/>
                    <a:pt x="88046" y="32345"/>
                  </a:cubicBezTo>
                  <a:cubicBezTo>
                    <a:pt x="88022" y="32294"/>
                    <a:pt x="87979" y="32255"/>
                    <a:pt x="87938" y="32219"/>
                  </a:cubicBezTo>
                  <a:cubicBezTo>
                    <a:pt x="87906" y="32191"/>
                    <a:pt x="87874" y="32163"/>
                    <a:pt x="87853" y="32129"/>
                  </a:cubicBezTo>
                  <a:cubicBezTo>
                    <a:pt x="87821" y="32075"/>
                    <a:pt x="87814" y="32005"/>
                    <a:pt x="87812" y="31951"/>
                  </a:cubicBezTo>
                  <a:cubicBezTo>
                    <a:pt x="87810" y="31793"/>
                    <a:pt x="87844" y="31632"/>
                    <a:pt x="87876" y="31475"/>
                  </a:cubicBezTo>
                  <a:cubicBezTo>
                    <a:pt x="87883" y="31441"/>
                    <a:pt x="87891" y="31407"/>
                    <a:pt x="87898" y="31370"/>
                  </a:cubicBezTo>
                  <a:cubicBezTo>
                    <a:pt x="87990" y="30899"/>
                    <a:pt x="88013" y="30417"/>
                    <a:pt x="87962" y="29937"/>
                  </a:cubicBezTo>
                  <a:cubicBezTo>
                    <a:pt x="87953" y="29839"/>
                    <a:pt x="87949" y="29746"/>
                    <a:pt x="88005" y="29691"/>
                  </a:cubicBezTo>
                  <a:cubicBezTo>
                    <a:pt x="88016" y="29680"/>
                    <a:pt x="88026" y="29674"/>
                    <a:pt x="88037" y="29665"/>
                  </a:cubicBezTo>
                  <a:cubicBezTo>
                    <a:pt x="88052" y="29654"/>
                    <a:pt x="88067" y="29644"/>
                    <a:pt x="88080" y="29629"/>
                  </a:cubicBezTo>
                  <a:cubicBezTo>
                    <a:pt x="88129" y="29575"/>
                    <a:pt x="88133" y="29500"/>
                    <a:pt x="88133" y="29429"/>
                  </a:cubicBezTo>
                  <a:lnTo>
                    <a:pt x="88138" y="28889"/>
                  </a:lnTo>
                  <a:cubicBezTo>
                    <a:pt x="88140" y="28692"/>
                    <a:pt x="88148" y="28517"/>
                    <a:pt x="88243" y="28380"/>
                  </a:cubicBezTo>
                  <a:cubicBezTo>
                    <a:pt x="88245" y="28380"/>
                    <a:pt x="88246" y="28380"/>
                    <a:pt x="88248" y="28380"/>
                  </a:cubicBezTo>
                  <a:cubicBezTo>
                    <a:pt x="88311" y="28380"/>
                    <a:pt x="88375" y="28346"/>
                    <a:pt x="88416" y="28285"/>
                  </a:cubicBezTo>
                  <a:cubicBezTo>
                    <a:pt x="88453" y="28230"/>
                    <a:pt x="88461" y="28165"/>
                    <a:pt x="88440" y="28110"/>
                  </a:cubicBezTo>
                  <a:cubicBezTo>
                    <a:pt x="88412" y="28043"/>
                    <a:pt x="88457" y="27964"/>
                    <a:pt x="88506" y="27883"/>
                  </a:cubicBezTo>
                  <a:cubicBezTo>
                    <a:pt x="88543" y="27818"/>
                    <a:pt x="88583" y="27754"/>
                    <a:pt x="88590" y="27685"/>
                  </a:cubicBezTo>
                  <a:cubicBezTo>
                    <a:pt x="88607" y="27518"/>
                    <a:pt x="88399" y="27443"/>
                    <a:pt x="88273" y="27398"/>
                  </a:cubicBezTo>
                  <a:cubicBezTo>
                    <a:pt x="88187" y="27366"/>
                    <a:pt x="88101" y="27280"/>
                    <a:pt x="88091" y="27210"/>
                  </a:cubicBezTo>
                  <a:cubicBezTo>
                    <a:pt x="88084" y="27178"/>
                    <a:pt x="88095" y="27152"/>
                    <a:pt x="88118" y="27133"/>
                  </a:cubicBezTo>
                  <a:lnTo>
                    <a:pt x="88294" y="26989"/>
                  </a:lnTo>
                  <a:lnTo>
                    <a:pt x="88091" y="27088"/>
                  </a:lnTo>
                  <a:cubicBezTo>
                    <a:pt x="88069" y="27098"/>
                    <a:pt x="88046" y="27103"/>
                    <a:pt x="88021" y="27103"/>
                  </a:cubicBezTo>
                  <a:cubicBezTo>
                    <a:pt x="87965" y="27103"/>
                    <a:pt x="87905" y="27077"/>
                    <a:pt x="87861" y="27032"/>
                  </a:cubicBezTo>
                  <a:cubicBezTo>
                    <a:pt x="87825" y="26996"/>
                    <a:pt x="87806" y="26948"/>
                    <a:pt x="87808" y="26901"/>
                  </a:cubicBezTo>
                  <a:cubicBezTo>
                    <a:pt x="87814" y="26796"/>
                    <a:pt x="87923" y="26721"/>
                    <a:pt x="88018" y="26721"/>
                  </a:cubicBezTo>
                  <a:cubicBezTo>
                    <a:pt x="88052" y="26721"/>
                    <a:pt x="88082" y="26730"/>
                    <a:pt x="88108" y="26747"/>
                  </a:cubicBezTo>
                  <a:lnTo>
                    <a:pt x="88157" y="26779"/>
                  </a:lnTo>
                  <a:lnTo>
                    <a:pt x="88148" y="26719"/>
                  </a:lnTo>
                  <a:cubicBezTo>
                    <a:pt x="88093" y="26361"/>
                    <a:pt x="88200" y="25948"/>
                    <a:pt x="88513" y="25890"/>
                  </a:cubicBezTo>
                  <a:cubicBezTo>
                    <a:pt x="88553" y="25881"/>
                    <a:pt x="88598" y="25879"/>
                    <a:pt x="88643" y="25879"/>
                  </a:cubicBezTo>
                  <a:cubicBezTo>
                    <a:pt x="88727" y="25877"/>
                    <a:pt x="88813" y="25875"/>
                    <a:pt x="88888" y="25826"/>
                  </a:cubicBezTo>
                  <a:cubicBezTo>
                    <a:pt x="88937" y="25794"/>
                    <a:pt x="88971" y="25746"/>
                    <a:pt x="89003" y="25699"/>
                  </a:cubicBezTo>
                  <a:cubicBezTo>
                    <a:pt x="89029" y="25665"/>
                    <a:pt x="89053" y="25631"/>
                    <a:pt x="89083" y="25605"/>
                  </a:cubicBezTo>
                  <a:cubicBezTo>
                    <a:pt x="89128" y="25564"/>
                    <a:pt x="89183" y="25543"/>
                    <a:pt x="89245" y="25517"/>
                  </a:cubicBezTo>
                  <a:lnTo>
                    <a:pt x="89275" y="25507"/>
                  </a:lnTo>
                  <a:cubicBezTo>
                    <a:pt x="89674" y="25342"/>
                    <a:pt x="90000" y="25020"/>
                    <a:pt x="90167" y="24624"/>
                  </a:cubicBezTo>
                  <a:lnTo>
                    <a:pt x="90171" y="24613"/>
                  </a:lnTo>
                  <a:cubicBezTo>
                    <a:pt x="90203" y="24536"/>
                    <a:pt x="90235" y="24457"/>
                    <a:pt x="90304" y="24429"/>
                  </a:cubicBezTo>
                  <a:cubicBezTo>
                    <a:pt x="90324" y="24421"/>
                    <a:pt x="90350" y="24418"/>
                    <a:pt x="90378" y="24418"/>
                  </a:cubicBezTo>
                  <a:cubicBezTo>
                    <a:pt x="90401" y="24418"/>
                    <a:pt x="90425" y="24420"/>
                    <a:pt x="90449" y="24422"/>
                  </a:cubicBezTo>
                  <a:cubicBezTo>
                    <a:pt x="90475" y="24425"/>
                    <a:pt x="90503" y="24427"/>
                    <a:pt x="90529" y="24427"/>
                  </a:cubicBezTo>
                  <a:cubicBezTo>
                    <a:pt x="90576" y="24427"/>
                    <a:pt x="90612" y="24418"/>
                    <a:pt x="90644" y="24397"/>
                  </a:cubicBezTo>
                  <a:cubicBezTo>
                    <a:pt x="90704" y="24356"/>
                    <a:pt x="90724" y="24287"/>
                    <a:pt x="90743" y="24221"/>
                  </a:cubicBezTo>
                  <a:cubicBezTo>
                    <a:pt x="90760" y="24163"/>
                    <a:pt x="90775" y="24107"/>
                    <a:pt x="90818" y="24075"/>
                  </a:cubicBezTo>
                  <a:cubicBezTo>
                    <a:pt x="90844" y="24058"/>
                    <a:pt x="90876" y="24050"/>
                    <a:pt x="90912" y="24043"/>
                  </a:cubicBezTo>
                  <a:cubicBezTo>
                    <a:pt x="90936" y="24037"/>
                    <a:pt x="90964" y="24032"/>
                    <a:pt x="90987" y="24022"/>
                  </a:cubicBezTo>
                  <a:cubicBezTo>
                    <a:pt x="91092" y="23979"/>
                    <a:pt x="91141" y="23876"/>
                    <a:pt x="91189" y="23778"/>
                  </a:cubicBezTo>
                  <a:cubicBezTo>
                    <a:pt x="91201" y="23748"/>
                    <a:pt x="91216" y="23720"/>
                    <a:pt x="91231" y="23694"/>
                  </a:cubicBezTo>
                  <a:cubicBezTo>
                    <a:pt x="91274" y="23615"/>
                    <a:pt x="91364" y="23550"/>
                    <a:pt x="91435" y="23550"/>
                  </a:cubicBezTo>
                  <a:cubicBezTo>
                    <a:pt x="91465" y="23550"/>
                    <a:pt x="91491" y="23563"/>
                    <a:pt x="91510" y="23585"/>
                  </a:cubicBezTo>
                  <a:lnTo>
                    <a:pt x="91540" y="23619"/>
                  </a:lnTo>
                  <a:lnTo>
                    <a:pt x="91555" y="23574"/>
                  </a:lnTo>
                  <a:cubicBezTo>
                    <a:pt x="91699" y="23111"/>
                    <a:pt x="92172" y="22762"/>
                    <a:pt x="92658" y="22762"/>
                  </a:cubicBezTo>
                  <a:lnTo>
                    <a:pt x="92710" y="22764"/>
                  </a:lnTo>
                  <a:lnTo>
                    <a:pt x="92701" y="22730"/>
                  </a:lnTo>
                  <a:cubicBezTo>
                    <a:pt x="92682" y="22642"/>
                    <a:pt x="92727" y="22543"/>
                    <a:pt x="92808" y="22503"/>
                  </a:cubicBezTo>
                  <a:cubicBezTo>
                    <a:pt x="92836" y="22490"/>
                    <a:pt x="92866" y="22481"/>
                    <a:pt x="92898" y="22475"/>
                  </a:cubicBezTo>
                  <a:cubicBezTo>
                    <a:pt x="92954" y="22460"/>
                    <a:pt x="93012" y="22445"/>
                    <a:pt x="93053" y="22400"/>
                  </a:cubicBezTo>
                  <a:cubicBezTo>
                    <a:pt x="93100" y="22351"/>
                    <a:pt x="93108" y="22278"/>
                    <a:pt x="93115" y="22226"/>
                  </a:cubicBezTo>
                  <a:lnTo>
                    <a:pt x="93166" y="21791"/>
                  </a:lnTo>
                  <a:cubicBezTo>
                    <a:pt x="93192" y="21581"/>
                    <a:pt x="93222" y="21344"/>
                    <a:pt x="93335" y="21151"/>
                  </a:cubicBezTo>
                  <a:cubicBezTo>
                    <a:pt x="93440" y="20975"/>
                    <a:pt x="93625" y="20858"/>
                    <a:pt x="93797" y="20858"/>
                  </a:cubicBezTo>
                  <a:cubicBezTo>
                    <a:pt x="93822" y="20858"/>
                    <a:pt x="93847" y="20861"/>
                    <a:pt x="93871" y="20866"/>
                  </a:cubicBezTo>
                  <a:lnTo>
                    <a:pt x="93892" y="20870"/>
                  </a:lnTo>
                  <a:cubicBezTo>
                    <a:pt x="93922" y="20877"/>
                    <a:pt x="93952" y="20883"/>
                    <a:pt x="93982" y="20883"/>
                  </a:cubicBezTo>
                  <a:cubicBezTo>
                    <a:pt x="94017" y="20883"/>
                    <a:pt x="94045" y="20874"/>
                    <a:pt x="94066" y="20855"/>
                  </a:cubicBezTo>
                  <a:cubicBezTo>
                    <a:pt x="94094" y="20832"/>
                    <a:pt x="94107" y="20799"/>
                    <a:pt x="94102" y="20763"/>
                  </a:cubicBezTo>
                  <a:cubicBezTo>
                    <a:pt x="94096" y="20690"/>
                    <a:pt x="94021" y="20615"/>
                    <a:pt x="93957" y="20583"/>
                  </a:cubicBezTo>
                  <a:cubicBezTo>
                    <a:pt x="93757" y="20482"/>
                    <a:pt x="93533" y="20431"/>
                    <a:pt x="93303" y="20431"/>
                  </a:cubicBezTo>
                  <a:cubicBezTo>
                    <a:pt x="93091" y="20431"/>
                    <a:pt x="92879" y="20476"/>
                    <a:pt x="92693" y="20564"/>
                  </a:cubicBezTo>
                  <a:lnTo>
                    <a:pt x="92680" y="20570"/>
                  </a:lnTo>
                  <a:lnTo>
                    <a:pt x="92442" y="21496"/>
                  </a:lnTo>
                  <a:cubicBezTo>
                    <a:pt x="92433" y="21534"/>
                    <a:pt x="92421" y="21579"/>
                    <a:pt x="92395" y="21609"/>
                  </a:cubicBezTo>
                  <a:cubicBezTo>
                    <a:pt x="92352" y="21654"/>
                    <a:pt x="92283" y="21663"/>
                    <a:pt x="92215" y="21671"/>
                  </a:cubicBezTo>
                  <a:lnTo>
                    <a:pt x="92183" y="21674"/>
                  </a:lnTo>
                  <a:cubicBezTo>
                    <a:pt x="91846" y="21719"/>
                    <a:pt x="91591" y="21954"/>
                    <a:pt x="91345" y="22184"/>
                  </a:cubicBezTo>
                  <a:cubicBezTo>
                    <a:pt x="91210" y="22308"/>
                    <a:pt x="91071" y="22438"/>
                    <a:pt x="90919" y="22535"/>
                  </a:cubicBezTo>
                  <a:cubicBezTo>
                    <a:pt x="90849" y="22579"/>
                    <a:pt x="90786" y="22602"/>
                    <a:pt x="90733" y="22602"/>
                  </a:cubicBezTo>
                  <a:cubicBezTo>
                    <a:pt x="90705" y="22602"/>
                    <a:pt x="90679" y="22596"/>
                    <a:pt x="90657" y="22582"/>
                  </a:cubicBezTo>
                  <a:cubicBezTo>
                    <a:pt x="90634" y="22569"/>
                    <a:pt x="90617" y="22548"/>
                    <a:pt x="90595" y="22524"/>
                  </a:cubicBezTo>
                  <a:cubicBezTo>
                    <a:pt x="90572" y="22496"/>
                    <a:pt x="90546" y="22468"/>
                    <a:pt x="90512" y="22449"/>
                  </a:cubicBezTo>
                  <a:cubicBezTo>
                    <a:pt x="90474" y="22431"/>
                    <a:pt x="90436" y="22427"/>
                    <a:pt x="90399" y="22427"/>
                  </a:cubicBezTo>
                  <a:cubicBezTo>
                    <a:pt x="90385" y="22427"/>
                    <a:pt x="90371" y="22427"/>
                    <a:pt x="90357" y="22428"/>
                  </a:cubicBezTo>
                  <a:cubicBezTo>
                    <a:pt x="90346" y="22428"/>
                    <a:pt x="90334" y="22428"/>
                    <a:pt x="90322" y="22428"/>
                  </a:cubicBezTo>
                  <a:cubicBezTo>
                    <a:pt x="90291" y="22428"/>
                    <a:pt x="90260" y="22426"/>
                    <a:pt x="90231" y="22411"/>
                  </a:cubicBezTo>
                  <a:cubicBezTo>
                    <a:pt x="90195" y="22391"/>
                    <a:pt x="90173" y="22359"/>
                    <a:pt x="90171" y="22316"/>
                  </a:cubicBezTo>
                  <a:cubicBezTo>
                    <a:pt x="90169" y="22229"/>
                    <a:pt x="90237" y="22111"/>
                    <a:pt x="90327" y="22053"/>
                  </a:cubicBezTo>
                  <a:cubicBezTo>
                    <a:pt x="90351" y="22038"/>
                    <a:pt x="90374" y="22025"/>
                    <a:pt x="90398" y="22010"/>
                  </a:cubicBezTo>
                  <a:cubicBezTo>
                    <a:pt x="90527" y="21933"/>
                    <a:pt x="90674" y="21845"/>
                    <a:pt x="90681" y="21689"/>
                  </a:cubicBezTo>
                  <a:cubicBezTo>
                    <a:pt x="90685" y="21622"/>
                    <a:pt x="90664" y="21564"/>
                    <a:pt x="90619" y="21517"/>
                  </a:cubicBezTo>
                  <a:cubicBezTo>
                    <a:pt x="90505" y="21397"/>
                    <a:pt x="90287" y="21384"/>
                    <a:pt x="90199" y="21384"/>
                  </a:cubicBezTo>
                  <a:cubicBezTo>
                    <a:pt x="90167" y="21384"/>
                    <a:pt x="90132" y="21387"/>
                    <a:pt x="90100" y="21391"/>
                  </a:cubicBezTo>
                  <a:lnTo>
                    <a:pt x="88358" y="21567"/>
                  </a:lnTo>
                  <a:cubicBezTo>
                    <a:pt x="88305" y="21573"/>
                    <a:pt x="88238" y="21579"/>
                    <a:pt x="88185" y="21618"/>
                  </a:cubicBezTo>
                  <a:cubicBezTo>
                    <a:pt x="88095" y="21680"/>
                    <a:pt x="88086" y="21789"/>
                    <a:pt x="88080" y="21894"/>
                  </a:cubicBezTo>
                  <a:cubicBezTo>
                    <a:pt x="88076" y="21956"/>
                    <a:pt x="88069" y="22019"/>
                    <a:pt x="88050" y="22072"/>
                  </a:cubicBezTo>
                  <a:cubicBezTo>
                    <a:pt x="88024" y="22136"/>
                    <a:pt x="87971" y="22190"/>
                    <a:pt x="87917" y="22237"/>
                  </a:cubicBezTo>
                  <a:cubicBezTo>
                    <a:pt x="87692" y="22447"/>
                    <a:pt x="87439" y="22625"/>
                    <a:pt x="87169" y="22768"/>
                  </a:cubicBezTo>
                  <a:lnTo>
                    <a:pt x="87146" y="22779"/>
                  </a:lnTo>
                  <a:cubicBezTo>
                    <a:pt x="87036" y="22837"/>
                    <a:pt x="86923" y="22897"/>
                    <a:pt x="86854" y="23002"/>
                  </a:cubicBezTo>
                  <a:cubicBezTo>
                    <a:pt x="86833" y="23034"/>
                    <a:pt x="86818" y="23071"/>
                    <a:pt x="86803" y="23103"/>
                  </a:cubicBezTo>
                  <a:cubicBezTo>
                    <a:pt x="86786" y="23146"/>
                    <a:pt x="86767" y="23186"/>
                    <a:pt x="86741" y="23220"/>
                  </a:cubicBezTo>
                  <a:cubicBezTo>
                    <a:pt x="86698" y="23270"/>
                    <a:pt x="86640" y="23302"/>
                    <a:pt x="86578" y="23334"/>
                  </a:cubicBezTo>
                  <a:cubicBezTo>
                    <a:pt x="86529" y="23360"/>
                    <a:pt x="86479" y="23385"/>
                    <a:pt x="86437" y="23422"/>
                  </a:cubicBezTo>
                  <a:cubicBezTo>
                    <a:pt x="86317" y="23525"/>
                    <a:pt x="86274" y="23707"/>
                    <a:pt x="86334" y="23853"/>
                  </a:cubicBezTo>
                  <a:cubicBezTo>
                    <a:pt x="86392" y="23989"/>
                    <a:pt x="86537" y="24084"/>
                    <a:pt x="86686" y="24084"/>
                  </a:cubicBezTo>
                  <a:cubicBezTo>
                    <a:pt x="86689" y="24084"/>
                    <a:pt x="86693" y="24084"/>
                    <a:pt x="86696" y="24084"/>
                  </a:cubicBezTo>
                  <a:lnTo>
                    <a:pt x="86696" y="24084"/>
                  </a:lnTo>
                  <a:cubicBezTo>
                    <a:pt x="86752" y="24230"/>
                    <a:pt x="86749" y="24399"/>
                    <a:pt x="86689" y="24545"/>
                  </a:cubicBezTo>
                  <a:cubicBezTo>
                    <a:pt x="86364" y="24476"/>
                    <a:pt x="86068" y="24420"/>
                    <a:pt x="85770" y="24420"/>
                  </a:cubicBezTo>
                  <a:cubicBezTo>
                    <a:pt x="85550" y="24420"/>
                    <a:pt x="85357" y="24452"/>
                    <a:pt x="85179" y="24517"/>
                  </a:cubicBezTo>
                  <a:cubicBezTo>
                    <a:pt x="84915" y="24611"/>
                    <a:pt x="84663" y="24795"/>
                    <a:pt x="84446" y="25050"/>
                  </a:cubicBezTo>
                  <a:lnTo>
                    <a:pt x="84337" y="24740"/>
                  </a:lnTo>
                  <a:cubicBezTo>
                    <a:pt x="84474" y="24716"/>
                    <a:pt x="84628" y="24645"/>
                    <a:pt x="84684" y="24545"/>
                  </a:cubicBezTo>
                  <a:cubicBezTo>
                    <a:pt x="84712" y="24493"/>
                    <a:pt x="84714" y="24437"/>
                    <a:pt x="84688" y="24384"/>
                  </a:cubicBezTo>
                  <a:cubicBezTo>
                    <a:pt x="84673" y="24352"/>
                    <a:pt x="84650" y="24328"/>
                    <a:pt x="84628" y="24305"/>
                  </a:cubicBezTo>
                  <a:cubicBezTo>
                    <a:pt x="84618" y="24292"/>
                    <a:pt x="84605" y="24279"/>
                    <a:pt x="84594" y="24266"/>
                  </a:cubicBezTo>
                  <a:cubicBezTo>
                    <a:pt x="84536" y="24189"/>
                    <a:pt x="84534" y="24071"/>
                    <a:pt x="84590" y="23992"/>
                  </a:cubicBezTo>
                  <a:lnTo>
                    <a:pt x="84626" y="23943"/>
                  </a:lnTo>
                  <a:lnTo>
                    <a:pt x="83943" y="24020"/>
                  </a:lnTo>
                  <a:cubicBezTo>
                    <a:pt x="83929" y="24021"/>
                    <a:pt x="83916" y="24022"/>
                    <a:pt x="83904" y="24022"/>
                  </a:cubicBezTo>
                  <a:cubicBezTo>
                    <a:pt x="83884" y="24022"/>
                    <a:pt x="83866" y="24020"/>
                    <a:pt x="83853" y="24013"/>
                  </a:cubicBezTo>
                  <a:cubicBezTo>
                    <a:pt x="83818" y="23996"/>
                    <a:pt x="83803" y="23953"/>
                    <a:pt x="83788" y="23910"/>
                  </a:cubicBezTo>
                  <a:lnTo>
                    <a:pt x="83780" y="23891"/>
                  </a:lnTo>
                  <a:cubicBezTo>
                    <a:pt x="83698" y="23677"/>
                    <a:pt x="83482" y="23523"/>
                    <a:pt x="83251" y="23518"/>
                  </a:cubicBezTo>
                  <a:lnTo>
                    <a:pt x="83242" y="23518"/>
                  </a:lnTo>
                  <a:cubicBezTo>
                    <a:pt x="83015" y="23518"/>
                    <a:pt x="82797" y="23664"/>
                    <a:pt x="82709" y="23872"/>
                  </a:cubicBezTo>
                  <a:cubicBezTo>
                    <a:pt x="82687" y="23925"/>
                    <a:pt x="82672" y="23983"/>
                    <a:pt x="82659" y="24037"/>
                  </a:cubicBezTo>
                  <a:cubicBezTo>
                    <a:pt x="82642" y="24103"/>
                    <a:pt x="82627" y="24163"/>
                    <a:pt x="82599" y="24221"/>
                  </a:cubicBezTo>
                  <a:cubicBezTo>
                    <a:pt x="82563" y="24296"/>
                    <a:pt x="82479" y="24371"/>
                    <a:pt x="82394" y="24371"/>
                  </a:cubicBezTo>
                  <a:cubicBezTo>
                    <a:pt x="82374" y="24371"/>
                    <a:pt x="82357" y="24369"/>
                    <a:pt x="82340" y="24360"/>
                  </a:cubicBezTo>
                  <a:cubicBezTo>
                    <a:pt x="82306" y="24345"/>
                    <a:pt x="82278" y="24317"/>
                    <a:pt x="82248" y="24287"/>
                  </a:cubicBezTo>
                  <a:lnTo>
                    <a:pt x="82233" y="24272"/>
                  </a:lnTo>
                  <a:cubicBezTo>
                    <a:pt x="82059" y="24099"/>
                    <a:pt x="81813" y="24000"/>
                    <a:pt x="81556" y="24000"/>
                  </a:cubicBezTo>
                  <a:cubicBezTo>
                    <a:pt x="81436" y="24000"/>
                    <a:pt x="81322" y="24022"/>
                    <a:pt x="81215" y="24065"/>
                  </a:cubicBezTo>
                  <a:lnTo>
                    <a:pt x="81198" y="24071"/>
                  </a:lnTo>
                  <a:lnTo>
                    <a:pt x="81198" y="24088"/>
                  </a:lnTo>
                  <a:cubicBezTo>
                    <a:pt x="81198" y="24223"/>
                    <a:pt x="81087" y="24354"/>
                    <a:pt x="80937" y="24392"/>
                  </a:cubicBezTo>
                  <a:cubicBezTo>
                    <a:pt x="80902" y="24401"/>
                    <a:pt x="80866" y="24406"/>
                    <a:pt x="80828" y="24406"/>
                  </a:cubicBezTo>
                  <a:cubicBezTo>
                    <a:pt x="80726" y="24406"/>
                    <a:pt x="80615" y="24375"/>
                    <a:pt x="80504" y="24317"/>
                  </a:cubicBezTo>
                  <a:cubicBezTo>
                    <a:pt x="80425" y="24277"/>
                    <a:pt x="80343" y="24223"/>
                    <a:pt x="80264" y="24170"/>
                  </a:cubicBezTo>
                  <a:cubicBezTo>
                    <a:pt x="80086" y="24052"/>
                    <a:pt x="79900" y="23928"/>
                    <a:pt x="79705" y="23928"/>
                  </a:cubicBezTo>
                  <a:cubicBezTo>
                    <a:pt x="79656" y="23928"/>
                    <a:pt x="79606" y="23936"/>
                    <a:pt x="79561" y="23951"/>
                  </a:cubicBezTo>
                  <a:cubicBezTo>
                    <a:pt x="79354" y="23943"/>
                    <a:pt x="79156" y="23934"/>
                    <a:pt x="78959" y="23925"/>
                  </a:cubicBezTo>
                  <a:cubicBezTo>
                    <a:pt x="78760" y="23917"/>
                    <a:pt x="78561" y="23906"/>
                    <a:pt x="78353" y="23898"/>
                  </a:cubicBezTo>
                  <a:lnTo>
                    <a:pt x="78267" y="23898"/>
                  </a:lnTo>
                  <a:cubicBezTo>
                    <a:pt x="78194" y="23898"/>
                    <a:pt x="78100" y="23902"/>
                    <a:pt x="78019" y="23949"/>
                  </a:cubicBezTo>
                  <a:cubicBezTo>
                    <a:pt x="77918" y="24009"/>
                    <a:pt x="77862" y="24112"/>
                    <a:pt x="77809" y="24212"/>
                  </a:cubicBezTo>
                  <a:cubicBezTo>
                    <a:pt x="77787" y="24255"/>
                    <a:pt x="77764" y="24298"/>
                    <a:pt x="77738" y="24337"/>
                  </a:cubicBezTo>
                  <a:cubicBezTo>
                    <a:pt x="77625" y="24506"/>
                    <a:pt x="77434" y="24613"/>
                    <a:pt x="77250" y="24714"/>
                  </a:cubicBezTo>
                  <a:cubicBezTo>
                    <a:pt x="77059" y="24821"/>
                    <a:pt x="76862" y="24932"/>
                    <a:pt x="76742" y="25117"/>
                  </a:cubicBezTo>
                  <a:cubicBezTo>
                    <a:pt x="76708" y="25168"/>
                    <a:pt x="76682" y="25226"/>
                    <a:pt x="76654" y="25279"/>
                  </a:cubicBezTo>
                  <a:cubicBezTo>
                    <a:pt x="76613" y="25367"/>
                    <a:pt x="76573" y="25453"/>
                    <a:pt x="76506" y="25515"/>
                  </a:cubicBezTo>
                  <a:cubicBezTo>
                    <a:pt x="76412" y="25605"/>
                    <a:pt x="76283" y="25639"/>
                    <a:pt x="76146" y="25674"/>
                  </a:cubicBezTo>
                  <a:cubicBezTo>
                    <a:pt x="76022" y="25706"/>
                    <a:pt x="75893" y="25738"/>
                    <a:pt x="75791" y="25819"/>
                  </a:cubicBezTo>
                  <a:cubicBezTo>
                    <a:pt x="75675" y="25909"/>
                    <a:pt x="75613" y="26046"/>
                    <a:pt x="75553" y="26177"/>
                  </a:cubicBezTo>
                  <a:cubicBezTo>
                    <a:pt x="75506" y="26282"/>
                    <a:pt x="75456" y="26389"/>
                    <a:pt x="75381" y="26471"/>
                  </a:cubicBezTo>
                  <a:cubicBezTo>
                    <a:pt x="75306" y="26554"/>
                    <a:pt x="75204" y="26612"/>
                    <a:pt x="75103" y="26668"/>
                  </a:cubicBezTo>
                  <a:cubicBezTo>
                    <a:pt x="74985" y="26736"/>
                    <a:pt x="74863" y="26805"/>
                    <a:pt x="74779" y="26916"/>
                  </a:cubicBezTo>
                  <a:cubicBezTo>
                    <a:pt x="74700" y="27026"/>
                    <a:pt x="74670" y="27161"/>
                    <a:pt x="74640" y="27289"/>
                  </a:cubicBezTo>
                  <a:cubicBezTo>
                    <a:pt x="74627" y="27351"/>
                    <a:pt x="74612" y="27413"/>
                    <a:pt x="74593" y="27473"/>
                  </a:cubicBezTo>
                  <a:cubicBezTo>
                    <a:pt x="74460" y="27878"/>
                    <a:pt x="74085" y="28142"/>
                    <a:pt x="73723" y="28395"/>
                  </a:cubicBezTo>
                  <a:lnTo>
                    <a:pt x="73635" y="28455"/>
                  </a:lnTo>
                  <a:cubicBezTo>
                    <a:pt x="73485" y="28562"/>
                    <a:pt x="73342" y="28686"/>
                    <a:pt x="73327" y="28859"/>
                  </a:cubicBezTo>
                  <a:cubicBezTo>
                    <a:pt x="73310" y="29061"/>
                    <a:pt x="73485" y="29226"/>
                    <a:pt x="73657" y="29279"/>
                  </a:cubicBezTo>
                  <a:cubicBezTo>
                    <a:pt x="73725" y="29299"/>
                    <a:pt x="73800" y="29309"/>
                    <a:pt x="73884" y="29309"/>
                  </a:cubicBezTo>
                  <a:cubicBezTo>
                    <a:pt x="73980" y="29309"/>
                    <a:pt x="74077" y="29297"/>
                    <a:pt x="74164" y="29282"/>
                  </a:cubicBezTo>
                  <a:lnTo>
                    <a:pt x="74164" y="29282"/>
                  </a:lnTo>
                  <a:cubicBezTo>
                    <a:pt x="74124" y="29447"/>
                    <a:pt x="74081" y="29641"/>
                    <a:pt x="74132" y="29824"/>
                  </a:cubicBezTo>
                  <a:cubicBezTo>
                    <a:pt x="74184" y="30001"/>
                    <a:pt x="74351" y="30141"/>
                    <a:pt x="74512" y="30141"/>
                  </a:cubicBezTo>
                  <a:cubicBezTo>
                    <a:pt x="74539" y="30141"/>
                    <a:pt x="74567" y="30136"/>
                    <a:pt x="74595" y="30128"/>
                  </a:cubicBezTo>
                  <a:lnTo>
                    <a:pt x="74621" y="30119"/>
                  </a:lnTo>
                  <a:lnTo>
                    <a:pt x="74612" y="30094"/>
                  </a:lnTo>
                  <a:cubicBezTo>
                    <a:pt x="74571" y="29969"/>
                    <a:pt x="74563" y="29789"/>
                    <a:pt x="74627" y="29699"/>
                  </a:cubicBezTo>
                  <a:cubicBezTo>
                    <a:pt x="74653" y="29663"/>
                    <a:pt x="74687" y="29646"/>
                    <a:pt x="74732" y="29646"/>
                  </a:cubicBezTo>
                  <a:cubicBezTo>
                    <a:pt x="74773" y="29648"/>
                    <a:pt x="74805" y="29661"/>
                    <a:pt x="74831" y="29691"/>
                  </a:cubicBezTo>
                  <a:cubicBezTo>
                    <a:pt x="74899" y="29770"/>
                    <a:pt x="74908" y="29941"/>
                    <a:pt x="74891" y="30074"/>
                  </a:cubicBezTo>
                  <a:cubicBezTo>
                    <a:pt x="74876" y="30199"/>
                    <a:pt x="74916" y="30346"/>
                    <a:pt x="74989" y="30428"/>
                  </a:cubicBezTo>
                  <a:cubicBezTo>
                    <a:pt x="75027" y="30471"/>
                    <a:pt x="75070" y="30492"/>
                    <a:pt x="75116" y="30492"/>
                  </a:cubicBezTo>
                  <a:cubicBezTo>
                    <a:pt x="75140" y="30492"/>
                    <a:pt x="75166" y="30486"/>
                    <a:pt x="75191" y="30473"/>
                  </a:cubicBezTo>
                  <a:cubicBezTo>
                    <a:pt x="75283" y="30426"/>
                    <a:pt x="75313" y="30310"/>
                    <a:pt x="75279" y="30141"/>
                  </a:cubicBezTo>
                  <a:cubicBezTo>
                    <a:pt x="75529" y="30102"/>
                    <a:pt x="75743" y="29888"/>
                    <a:pt x="75782" y="29637"/>
                  </a:cubicBezTo>
                  <a:cubicBezTo>
                    <a:pt x="75839" y="29632"/>
                    <a:pt x="75893" y="29629"/>
                    <a:pt x="75943" y="29629"/>
                  </a:cubicBezTo>
                  <a:cubicBezTo>
                    <a:pt x="76113" y="29629"/>
                    <a:pt x="76250" y="29660"/>
                    <a:pt x="76367" y="29721"/>
                  </a:cubicBezTo>
                  <a:cubicBezTo>
                    <a:pt x="76532" y="29809"/>
                    <a:pt x="76680" y="30006"/>
                    <a:pt x="76643" y="30211"/>
                  </a:cubicBezTo>
                  <a:lnTo>
                    <a:pt x="76633" y="30263"/>
                  </a:lnTo>
                  <a:lnTo>
                    <a:pt x="76680" y="30239"/>
                  </a:lnTo>
                  <a:cubicBezTo>
                    <a:pt x="76705" y="30229"/>
                    <a:pt x="76731" y="30222"/>
                    <a:pt x="76759" y="30222"/>
                  </a:cubicBezTo>
                  <a:cubicBezTo>
                    <a:pt x="76900" y="30222"/>
                    <a:pt x="77033" y="30396"/>
                    <a:pt x="77106" y="30543"/>
                  </a:cubicBezTo>
                  <a:cubicBezTo>
                    <a:pt x="77196" y="30732"/>
                    <a:pt x="77277" y="30916"/>
                    <a:pt x="77301" y="31116"/>
                  </a:cubicBezTo>
                  <a:cubicBezTo>
                    <a:pt x="77340" y="31435"/>
                    <a:pt x="77220" y="31758"/>
                    <a:pt x="77115" y="32041"/>
                  </a:cubicBezTo>
                  <a:cubicBezTo>
                    <a:pt x="77037" y="32245"/>
                    <a:pt x="76943" y="32347"/>
                    <a:pt x="76828" y="32347"/>
                  </a:cubicBezTo>
                  <a:lnTo>
                    <a:pt x="76798" y="32345"/>
                  </a:lnTo>
                  <a:lnTo>
                    <a:pt x="76800" y="32375"/>
                  </a:lnTo>
                  <a:cubicBezTo>
                    <a:pt x="76860" y="33202"/>
                    <a:pt x="76836" y="34038"/>
                    <a:pt x="76729" y="34861"/>
                  </a:cubicBezTo>
                  <a:cubicBezTo>
                    <a:pt x="76705" y="35047"/>
                    <a:pt x="76660" y="35248"/>
                    <a:pt x="76510" y="35336"/>
                  </a:cubicBezTo>
                  <a:cubicBezTo>
                    <a:pt x="76470" y="35358"/>
                    <a:pt x="76427" y="35373"/>
                    <a:pt x="76380" y="35385"/>
                  </a:cubicBezTo>
                  <a:cubicBezTo>
                    <a:pt x="76322" y="35405"/>
                    <a:pt x="76262" y="35424"/>
                    <a:pt x="76210" y="35463"/>
                  </a:cubicBezTo>
                  <a:cubicBezTo>
                    <a:pt x="76118" y="35531"/>
                    <a:pt x="76084" y="35643"/>
                    <a:pt x="76050" y="35750"/>
                  </a:cubicBezTo>
                  <a:cubicBezTo>
                    <a:pt x="76018" y="35850"/>
                    <a:pt x="75988" y="35947"/>
                    <a:pt x="75915" y="36007"/>
                  </a:cubicBezTo>
                  <a:cubicBezTo>
                    <a:pt x="75870" y="36045"/>
                    <a:pt x="75814" y="36065"/>
                    <a:pt x="75754" y="36086"/>
                  </a:cubicBezTo>
                  <a:cubicBezTo>
                    <a:pt x="75681" y="36114"/>
                    <a:pt x="75604" y="36140"/>
                    <a:pt x="75551" y="36202"/>
                  </a:cubicBezTo>
                  <a:cubicBezTo>
                    <a:pt x="75476" y="36290"/>
                    <a:pt x="75476" y="36407"/>
                    <a:pt x="75476" y="36521"/>
                  </a:cubicBezTo>
                  <a:cubicBezTo>
                    <a:pt x="75476" y="36564"/>
                    <a:pt x="75476" y="36611"/>
                    <a:pt x="75471" y="36652"/>
                  </a:cubicBezTo>
                  <a:cubicBezTo>
                    <a:pt x="75452" y="36840"/>
                    <a:pt x="75324" y="37007"/>
                    <a:pt x="75223" y="37140"/>
                  </a:cubicBezTo>
                  <a:lnTo>
                    <a:pt x="74214" y="38466"/>
                  </a:lnTo>
                  <a:cubicBezTo>
                    <a:pt x="74053" y="38676"/>
                    <a:pt x="73888" y="38895"/>
                    <a:pt x="73697" y="39083"/>
                  </a:cubicBezTo>
                  <a:cubicBezTo>
                    <a:pt x="73584" y="39193"/>
                    <a:pt x="73477" y="39278"/>
                    <a:pt x="73367" y="39347"/>
                  </a:cubicBezTo>
                  <a:cubicBezTo>
                    <a:pt x="73322" y="39375"/>
                    <a:pt x="73277" y="39398"/>
                    <a:pt x="73230" y="39424"/>
                  </a:cubicBezTo>
                  <a:cubicBezTo>
                    <a:pt x="73138" y="39475"/>
                    <a:pt x="73042" y="39527"/>
                    <a:pt x="72960" y="39598"/>
                  </a:cubicBezTo>
                  <a:cubicBezTo>
                    <a:pt x="72836" y="39705"/>
                    <a:pt x="72753" y="39846"/>
                    <a:pt x="72671" y="39983"/>
                  </a:cubicBezTo>
                  <a:cubicBezTo>
                    <a:pt x="72626" y="40062"/>
                    <a:pt x="72577" y="40144"/>
                    <a:pt x="72523" y="40215"/>
                  </a:cubicBezTo>
                  <a:cubicBezTo>
                    <a:pt x="72397" y="40384"/>
                    <a:pt x="72215" y="40493"/>
                    <a:pt x="72056" y="40493"/>
                  </a:cubicBezTo>
                  <a:cubicBezTo>
                    <a:pt x="72005" y="40493"/>
                    <a:pt x="71956" y="40480"/>
                    <a:pt x="71911" y="40459"/>
                  </a:cubicBezTo>
                  <a:cubicBezTo>
                    <a:pt x="71859" y="40433"/>
                    <a:pt x="71816" y="40392"/>
                    <a:pt x="71771" y="40352"/>
                  </a:cubicBezTo>
                  <a:cubicBezTo>
                    <a:pt x="71756" y="40339"/>
                    <a:pt x="71741" y="40326"/>
                    <a:pt x="71728" y="40313"/>
                  </a:cubicBezTo>
                  <a:cubicBezTo>
                    <a:pt x="71531" y="40146"/>
                    <a:pt x="71263" y="40050"/>
                    <a:pt x="70994" y="40050"/>
                  </a:cubicBezTo>
                  <a:cubicBezTo>
                    <a:pt x="70859" y="40050"/>
                    <a:pt x="70728" y="40073"/>
                    <a:pt x="70608" y="40118"/>
                  </a:cubicBezTo>
                  <a:cubicBezTo>
                    <a:pt x="70550" y="40140"/>
                    <a:pt x="70494" y="40167"/>
                    <a:pt x="70432" y="40206"/>
                  </a:cubicBezTo>
                  <a:cubicBezTo>
                    <a:pt x="70366" y="39996"/>
                    <a:pt x="70297" y="39750"/>
                    <a:pt x="70282" y="39493"/>
                  </a:cubicBezTo>
                  <a:cubicBezTo>
                    <a:pt x="70261" y="39103"/>
                    <a:pt x="70376" y="38751"/>
                    <a:pt x="70599" y="38531"/>
                  </a:cubicBezTo>
                  <a:cubicBezTo>
                    <a:pt x="70670" y="38460"/>
                    <a:pt x="70745" y="38411"/>
                    <a:pt x="70818" y="38385"/>
                  </a:cubicBezTo>
                  <a:cubicBezTo>
                    <a:pt x="70878" y="38363"/>
                    <a:pt x="70944" y="38355"/>
                    <a:pt x="71030" y="38355"/>
                  </a:cubicBezTo>
                  <a:cubicBezTo>
                    <a:pt x="71075" y="38355"/>
                    <a:pt x="71118" y="38357"/>
                    <a:pt x="71163" y="38359"/>
                  </a:cubicBezTo>
                  <a:cubicBezTo>
                    <a:pt x="71208" y="38361"/>
                    <a:pt x="71254" y="38363"/>
                    <a:pt x="71298" y="38363"/>
                  </a:cubicBezTo>
                  <a:cubicBezTo>
                    <a:pt x="71342" y="38363"/>
                    <a:pt x="71383" y="38361"/>
                    <a:pt x="71420" y="38357"/>
                  </a:cubicBezTo>
                  <a:cubicBezTo>
                    <a:pt x="71889" y="38293"/>
                    <a:pt x="72144" y="37811"/>
                    <a:pt x="72328" y="37346"/>
                  </a:cubicBezTo>
                  <a:lnTo>
                    <a:pt x="72761" y="36268"/>
                  </a:lnTo>
                  <a:cubicBezTo>
                    <a:pt x="72819" y="36125"/>
                    <a:pt x="72883" y="35962"/>
                    <a:pt x="72866" y="35795"/>
                  </a:cubicBezTo>
                  <a:cubicBezTo>
                    <a:pt x="72849" y="35630"/>
                    <a:pt x="72720" y="35454"/>
                    <a:pt x="72540" y="35454"/>
                  </a:cubicBezTo>
                  <a:cubicBezTo>
                    <a:pt x="72457" y="35454"/>
                    <a:pt x="72380" y="35493"/>
                    <a:pt x="72307" y="35531"/>
                  </a:cubicBezTo>
                  <a:lnTo>
                    <a:pt x="72298" y="35535"/>
                  </a:lnTo>
                  <a:cubicBezTo>
                    <a:pt x="71971" y="35705"/>
                    <a:pt x="71621" y="35829"/>
                    <a:pt x="71261" y="35904"/>
                  </a:cubicBezTo>
                  <a:cubicBezTo>
                    <a:pt x="71122" y="35934"/>
                    <a:pt x="71011" y="35947"/>
                    <a:pt x="70910" y="35947"/>
                  </a:cubicBezTo>
                  <a:cubicBezTo>
                    <a:pt x="70781" y="35947"/>
                    <a:pt x="70674" y="35925"/>
                    <a:pt x="70578" y="35880"/>
                  </a:cubicBezTo>
                  <a:cubicBezTo>
                    <a:pt x="70372" y="35784"/>
                    <a:pt x="70246" y="35593"/>
                    <a:pt x="70111" y="35392"/>
                  </a:cubicBezTo>
                  <a:cubicBezTo>
                    <a:pt x="70038" y="35285"/>
                    <a:pt x="69965" y="35173"/>
                    <a:pt x="69877" y="35077"/>
                  </a:cubicBezTo>
                  <a:cubicBezTo>
                    <a:pt x="69644" y="34824"/>
                    <a:pt x="69314" y="34681"/>
                    <a:pt x="69022" y="34552"/>
                  </a:cubicBezTo>
                  <a:lnTo>
                    <a:pt x="68352" y="34263"/>
                  </a:lnTo>
                  <a:cubicBezTo>
                    <a:pt x="68300" y="34239"/>
                    <a:pt x="68240" y="34214"/>
                    <a:pt x="68202" y="34166"/>
                  </a:cubicBezTo>
                  <a:cubicBezTo>
                    <a:pt x="68163" y="34121"/>
                    <a:pt x="68153" y="34059"/>
                    <a:pt x="68140" y="33995"/>
                  </a:cubicBezTo>
                  <a:cubicBezTo>
                    <a:pt x="68133" y="33965"/>
                    <a:pt x="68127" y="33933"/>
                    <a:pt x="68116" y="33903"/>
                  </a:cubicBezTo>
                  <a:cubicBezTo>
                    <a:pt x="68093" y="33828"/>
                    <a:pt x="68052" y="33759"/>
                    <a:pt x="68011" y="33693"/>
                  </a:cubicBezTo>
                  <a:lnTo>
                    <a:pt x="67994" y="33665"/>
                  </a:lnTo>
                  <a:cubicBezTo>
                    <a:pt x="67797" y="33344"/>
                    <a:pt x="67658" y="32977"/>
                    <a:pt x="67593" y="32605"/>
                  </a:cubicBezTo>
                  <a:lnTo>
                    <a:pt x="67587" y="32570"/>
                  </a:lnTo>
                  <a:cubicBezTo>
                    <a:pt x="67576" y="32502"/>
                    <a:pt x="67563" y="32431"/>
                    <a:pt x="67538" y="32367"/>
                  </a:cubicBezTo>
                  <a:cubicBezTo>
                    <a:pt x="67506" y="32281"/>
                    <a:pt x="67452" y="32206"/>
                    <a:pt x="67398" y="32133"/>
                  </a:cubicBezTo>
                  <a:cubicBezTo>
                    <a:pt x="67381" y="32110"/>
                    <a:pt x="67364" y="32086"/>
                    <a:pt x="67347" y="32060"/>
                  </a:cubicBezTo>
                  <a:cubicBezTo>
                    <a:pt x="67266" y="31940"/>
                    <a:pt x="67199" y="31805"/>
                    <a:pt x="67137" y="31675"/>
                  </a:cubicBezTo>
                  <a:cubicBezTo>
                    <a:pt x="67079" y="31555"/>
                    <a:pt x="67019" y="31430"/>
                    <a:pt x="66944" y="31315"/>
                  </a:cubicBezTo>
                  <a:cubicBezTo>
                    <a:pt x="66649" y="30854"/>
                    <a:pt x="66100" y="30518"/>
                    <a:pt x="65442" y="30393"/>
                  </a:cubicBezTo>
                  <a:cubicBezTo>
                    <a:pt x="65209" y="30349"/>
                    <a:pt x="64960" y="30327"/>
                    <a:pt x="64680" y="30327"/>
                  </a:cubicBezTo>
                  <a:cubicBezTo>
                    <a:pt x="64328" y="30327"/>
                    <a:pt x="63979" y="30359"/>
                    <a:pt x="63651" y="30396"/>
                  </a:cubicBezTo>
                  <a:cubicBezTo>
                    <a:pt x="63476" y="30413"/>
                    <a:pt x="63255" y="30436"/>
                    <a:pt x="63086" y="30554"/>
                  </a:cubicBezTo>
                  <a:cubicBezTo>
                    <a:pt x="62912" y="30672"/>
                    <a:pt x="62850" y="30936"/>
                    <a:pt x="62951" y="31116"/>
                  </a:cubicBezTo>
                  <a:lnTo>
                    <a:pt x="62955" y="31122"/>
                  </a:lnTo>
                  <a:lnTo>
                    <a:pt x="62961" y="31126"/>
                  </a:lnTo>
                  <a:cubicBezTo>
                    <a:pt x="63083" y="31190"/>
                    <a:pt x="63171" y="31313"/>
                    <a:pt x="63203" y="31463"/>
                  </a:cubicBezTo>
                  <a:cubicBezTo>
                    <a:pt x="63236" y="31613"/>
                    <a:pt x="63206" y="31760"/>
                    <a:pt x="63120" y="31868"/>
                  </a:cubicBezTo>
                  <a:cubicBezTo>
                    <a:pt x="63086" y="31910"/>
                    <a:pt x="63043" y="31949"/>
                    <a:pt x="63000" y="31987"/>
                  </a:cubicBezTo>
                  <a:cubicBezTo>
                    <a:pt x="62944" y="32037"/>
                    <a:pt x="62889" y="32088"/>
                    <a:pt x="62846" y="32152"/>
                  </a:cubicBezTo>
                  <a:cubicBezTo>
                    <a:pt x="62788" y="32242"/>
                    <a:pt x="62769" y="32350"/>
                    <a:pt x="62747" y="32452"/>
                  </a:cubicBezTo>
                  <a:lnTo>
                    <a:pt x="62743" y="32476"/>
                  </a:lnTo>
                  <a:cubicBezTo>
                    <a:pt x="62619" y="33117"/>
                    <a:pt x="62374" y="33584"/>
                    <a:pt x="62014" y="33862"/>
                  </a:cubicBezTo>
                  <a:cubicBezTo>
                    <a:pt x="61767" y="34053"/>
                    <a:pt x="61458" y="34159"/>
                    <a:pt x="61144" y="34159"/>
                  </a:cubicBezTo>
                  <a:cubicBezTo>
                    <a:pt x="61113" y="34159"/>
                    <a:pt x="61082" y="34158"/>
                    <a:pt x="61050" y="34156"/>
                  </a:cubicBezTo>
                  <a:cubicBezTo>
                    <a:pt x="61012" y="34154"/>
                    <a:pt x="60971" y="34149"/>
                    <a:pt x="60932" y="34145"/>
                  </a:cubicBezTo>
                  <a:cubicBezTo>
                    <a:pt x="60864" y="34139"/>
                    <a:pt x="60793" y="34133"/>
                    <a:pt x="60726" y="34133"/>
                  </a:cubicBezTo>
                  <a:cubicBezTo>
                    <a:pt x="60680" y="34133"/>
                    <a:pt x="60636" y="34136"/>
                    <a:pt x="60596" y="34143"/>
                  </a:cubicBezTo>
                  <a:cubicBezTo>
                    <a:pt x="60540" y="34049"/>
                    <a:pt x="60467" y="33948"/>
                    <a:pt x="60354" y="33905"/>
                  </a:cubicBezTo>
                  <a:cubicBezTo>
                    <a:pt x="60285" y="33877"/>
                    <a:pt x="60213" y="33877"/>
                    <a:pt x="60142" y="33877"/>
                  </a:cubicBezTo>
                  <a:cubicBezTo>
                    <a:pt x="60080" y="33875"/>
                    <a:pt x="60020" y="33875"/>
                    <a:pt x="59964" y="33858"/>
                  </a:cubicBezTo>
                  <a:cubicBezTo>
                    <a:pt x="59900" y="33839"/>
                    <a:pt x="59844" y="33798"/>
                    <a:pt x="59786" y="33757"/>
                  </a:cubicBezTo>
                  <a:cubicBezTo>
                    <a:pt x="59760" y="33738"/>
                    <a:pt x="59737" y="33719"/>
                    <a:pt x="59709" y="33704"/>
                  </a:cubicBezTo>
                  <a:cubicBezTo>
                    <a:pt x="59572" y="33614"/>
                    <a:pt x="59407" y="33569"/>
                    <a:pt x="59225" y="33569"/>
                  </a:cubicBezTo>
                  <a:cubicBezTo>
                    <a:pt x="58910" y="33569"/>
                    <a:pt x="58593" y="33701"/>
                    <a:pt x="58381" y="33811"/>
                  </a:cubicBezTo>
                  <a:cubicBezTo>
                    <a:pt x="58301" y="33854"/>
                    <a:pt x="58220" y="33899"/>
                    <a:pt x="58141" y="33944"/>
                  </a:cubicBezTo>
                  <a:cubicBezTo>
                    <a:pt x="57824" y="34121"/>
                    <a:pt x="57496" y="34306"/>
                    <a:pt x="57136" y="34319"/>
                  </a:cubicBezTo>
                  <a:cubicBezTo>
                    <a:pt x="57115" y="34321"/>
                    <a:pt x="57095" y="34321"/>
                    <a:pt x="57074" y="34321"/>
                  </a:cubicBezTo>
                  <a:lnTo>
                    <a:pt x="56962" y="34319"/>
                  </a:lnTo>
                  <a:cubicBezTo>
                    <a:pt x="56853" y="34319"/>
                    <a:pt x="56761" y="34327"/>
                    <a:pt x="56675" y="34363"/>
                  </a:cubicBezTo>
                  <a:cubicBezTo>
                    <a:pt x="56617" y="34389"/>
                    <a:pt x="56566" y="34428"/>
                    <a:pt x="56515" y="34464"/>
                  </a:cubicBezTo>
                  <a:cubicBezTo>
                    <a:pt x="56463" y="34501"/>
                    <a:pt x="56416" y="34537"/>
                    <a:pt x="56360" y="34561"/>
                  </a:cubicBezTo>
                  <a:cubicBezTo>
                    <a:pt x="56311" y="34580"/>
                    <a:pt x="56262" y="34588"/>
                    <a:pt x="56210" y="34588"/>
                  </a:cubicBezTo>
                  <a:cubicBezTo>
                    <a:pt x="56071" y="34588"/>
                    <a:pt x="55932" y="34524"/>
                    <a:pt x="55784" y="34458"/>
                  </a:cubicBezTo>
                  <a:cubicBezTo>
                    <a:pt x="55634" y="34389"/>
                    <a:pt x="55478" y="34316"/>
                    <a:pt x="55315" y="34314"/>
                  </a:cubicBezTo>
                  <a:lnTo>
                    <a:pt x="55304" y="34312"/>
                  </a:lnTo>
                  <a:cubicBezTo>
                    <a:pt x="55255" y="34312"/>
                    <a:pt x="55203" y="34319"/>
                    <a:pt x="55156" y="34325"/>
                  </a:cubicBezTo>
                  <a:cubicBezTo>
                    <a:pt x="55107" y="34331"/>
                    <a:pt x="55059" y="34335"/>
                    <a:pt x="55014" y="34335"/>
                  </a:cubicBezTo>
                  <a:cubicBezTo>
                    <a:pt x="54976" y="34335"/>
                    <a:pt x="54940" y="34332"/>
                    <a:pt x="54908" y="34323"/>
                  </a:cubicBezTo>
                  <a:cubicBezTo>
                    <a:pt x="54818" y="34295"/>
                    <a:pt x="54743" y="34224"/>
                    <a:pt x="54672" y="34156"/>
                  </a:cubicBezTo>
                  <a:lnTo>
                    <a:pt x="54651" y="34136"/>
                  </a:lnTo>
                  <a:cubicBezTo>
                    <a:pt x="54102" y="33616"/>
                    <a:pt x="53352" y="33320"/>
                    <a:pt x="52592" y="33320"/>
                  </a:cubicBezTo>
                  <a:cubicBezTo>
                    <a:pt x="52523" y="33320"/>
                    <a:pt x="52455" y="33322"/>
                    <a:pt x="52386" y="33327"/>
                  </a:cubicBezTo>
                  <a:cubicBezTo>
                    <a:pt x="52227" y="33337"/>
                    <a:pt x="52007" y="33372"/>
                    <a:pt x="51893" y="33539"/>
                  </a:cubicBezTo>
                  <a:cubicBezTo>
                    <a:pt x="51880" y="33560"/>
                    <a:pt x="51868" y="33581"/>
                    <a:pt x="51857" y="33605"/>
                  </a:cubicBezTo>
                  <a:cubicBezTo>
                    <a:pt x="51840" y="33637"/>
                    <a:pt x="51825" y="33667"/>
                    <a:pt x="51801" y="33691"/>
                  </a:cubicBezTo>
                  <a:cubicBezTo>
                    <a:pt x="51763" y="33734"/>
                    <a:pt x="51709" y="33755"/>
                    <a:pt x="51643" y="33755"/>
                  </a:cubicBezTo>
                  <a:cubicBezTo>
                    <a:pt x="51555" y="33755"/>
                    <a:pt x="51448" y="33719"/>
                    <a:pt x="51355" y="33656"/>
                  </a:cubicBezTo>
                  <a:cubicBezTo>
                    <a:pt x="51334" y="33639"/>
                    <a:pt x="51311" y="33624"/>
                    <a:pt x="51287" y="33607"/>
                  </a:cubicBezTo>
                  <a:cubicBezTo>
                    <a:pt x="51169" y="33522"/>
                    <a:pt x="51045" y="33434"/>
                    <a:pt x="50901" y="33434"/>
                  </a:cubicBezTo>
                  <a:cubicBezTo>
                    <a:pt x="50899" y="33382"/>
                    <a:pt x="50878" y="33329"/>
                    <a:pt x="50839" y="33286"/>
                  </a:cubicBezTo>
                  <a:cubicBezTo>
                    <a:pt x="50788" y="33229"/>
                    <a:pt x="50717" y="33197"/>
                    <a:pt x="50648" y="33197"/>
                  </a:cubicBezTo>
                  <a:cubicBezTo>
                    <a:pt x="50642" y="33197"/>
                    <a:pt x="50635" y="33197"/>
                    <a:pt x="50629" y="33198"/>
                  </a:cubicBezTo>
                  <a:lnTo>
                    <a:pt x="50509" y="32369"/>
                  </a:lnTo>
                  <a:lnTo>
                    <a:pt x="50488" y="32369"/>
                  </a:lnTo>
                  <a:cubicBezTo>
                    <a:pt x="49714" y="32356"/>
                    <a:pt x="48994" y="31972"/>
                    <a:pt x="48358" y="31632"/>
                  </a:cubicBezTo>
                  <a:lnTo>
                    <a:pt x="48343" y="31623"/>
                  </a:lnTo>
                  <a:lnTo>
                    <a:pt x="48330" y="31634"/>
                  </a:lnTo>
                  <a:cubicBezTo>
                    <a:pt x="47908" y="31972"/>
                    <a:pt x="47490" y="32345"/>
                    <a:pt x="47420" y="32849"/>
                  </a:cubicBezTo>
                  <a:cubicBezTo>
                    <a:pt x="47411" y="32911"/>
                    <a:pt x="47405" y="33003"/>
                    <a:pt x="47448" y="33078"/>
                  </a:cubicBezTo>
                  <a:cubicBezTo>
                    <a:pt x="47480" y="33132"/>
                    <a:pt x="47529" y="33166"/>
                    <a:pt x="47576" y="33200"/>
                  </a:cubicBezTo>
                  <a:cubicBezTo>
                    <a:pt x="47606" y="33219"/>
                    <a:pt x="47632" y="33241"/>
                    <a:pt x="47655" y="33264"/>
                  </a:cubicBezTo>
                  <a:cubicBezTo>
                    <a:pt x="47750" y="33359"/>
                    <a:pt x="47741" y="33472"/>
                    <a:pt x="47715" y="33552"/>
                  </a:cubicBezTo>
                  <a:cubicBezTo>
                    <a:pt x="47662" y="33727"/>
                    <a:pt x="47486" y="33886"/>
                    <a:pt x="47306" y="33922"/>
                  </a:cubicBezTo>
                  <a:cubicBezTo>
                    <a:pt x="47248" y="33934"/>
                    <a:pt x="47185" y="33938"/>
                    <a:pt x="47120" y="33938"/>
                  </a:cubicBezTo>
                  <a:cubicBezTo>
                    <a:pt x="47003" y="33938"/>
                    <a:pt x="46877" y="33924"/>
                    <a:pt x="46758" y="33907"/>
                  </a:cubicBezTo>
                  <a:cubicBezTo>
                    <a:pt x="46636" y="33890"/>
                    <a:pt x="46510" y="33872"/>
                    <a:pt x="46384" y="33872"/>
                  </a:cubicBezTo>
                  <a:cubicBezTo>
                    <a:pt x="46371" y="33872"/>
                    <a:pt x="46358" y="33872"/>
                    <a:pt x="46344" y="33873"/>
                  </a:cubicBezTo>
                  <a:cubicBezTo>
                    <a:pt x="46319" y="33875"/>
                    <a:pt x="46295" y="33877"/>
                    <a:pt x="46269" y="33877"/>
                  </a:cubicBezTo>
                  <a:cubicBezTo>
                    <a:pt x="46233" y="33879"/>
                    <a:pt x="46196" y="33884"/>
                    <a:pt x="46162" y="33884"/>
                  </a:cubicBezTo>
                  <a:cubicBezTo>
                    <a:pt x="46111" y="33884"/>
                    <a:pt x="46070" y="33877"/>
                    <a:pt x="46034" y="33866"/>
                  </a:cubicBezTo>
                  <a:cubicBezTo>
                    <a:pt x="45956" y="33845"/>
                    <a:pt x="45879" y="33794"/>
                    <a:pt x="45804" y="33744"/>
                  </a:cubicBezTo>
                  <a:cubicBezTo>
                    <a:pt x="45701" y="33676"/>
                    <a:pt x="45605" y="33614"/>
                    <a:pt x="45507" y="33614"/>
                  </a:cubicBezTo>
                  <a:cubicBezTo>
                    <a:pt x="45472" y="33614"/>
                    <a:pt x="45442" y="33620"/>
                    <a:pt x="45412" y="33635"/>
                  </a:cubicBezTo>
                  <a:lnTo>
                    <a:pt x="45254" y="33093"/>
                  </a:lnTo>
                  <a:lnTo>
                    <a:pt x="45224" y="33112"/>
                  </a:lnTo>
                  <a:cubicBezTo>
                    <a:pt x="45142" y="33162"/>
                    <a:pt x="45046" y="33187"/>
                    <a:pt x="44934" y="33187"/>
                  </a:cubicBezTo>
                  <a:cubicBezTo>
                    <a:pt x="44795" y="33187"/>
                    <a:pt x="44647" y="33151"/>
                    <a:pt x="44502" y="33114"/>
                  </a:cubicBezTo>
                  <a:cubicBezTo>
                    <a:pt x="44352" y="33078"/>
                    <a:pt x="44197" y="33042"/>
                    <a:pt x="44050" y="33042"/>
                  </a:cubicBezTo>
                  <a:cubicBezTo>
                    <a:pt x="43938" y="33042"/>
                    <a:pt x="43844" y="33063"/>
                    <a:pt x="43758" y="33106"/>
                  </a:cubicBezTo>
                  <a:cubicBezTo>
                    <a:pt x="43666" y="33153"/>
                    <a:pt x="43587" y="33224"/>
                    <a:pt x="43508" y="33294"/>
                  </a:cubicBezTo>
                  <a:cubicBezTo>
                    <a:pt x="43388" y="33399"/>
                    <a:pt x="43276" y="33500"/>
                    <a:pt x="43143" y="33500"/>
                  </a:cubicBezTo>
                  <a:cubicBezTo>
                    <a:pt x="43126" y="33500"/>
                    <a:pt x="43107" y="33498"/>
                    <a:pt x="43090" y="33494"/>
                  </a:cubicBezTo>
                  <a:cubicBezTo>
                    <a:pt x="43066" y="33489"/>
                    <a:pt x="43040" y="33483"/>
                    <a:pt x="43017" y="33474"/>
                  </a:cubicBezTo>
                  <a:cubicBezTo>
                    <a:pt x="42970" y="33462"/>
                    <a:pt x="42921" y="33447"/>
                    <a:pt x="42878" y="33447"/>
                  </a:cubicBezTo>
                  <a:cubicBezTo>
                    <a:pt x="42828" y="33447"/>
                    <a:pt x="42790" y="33466"/>
                    <a:pt x="42766" y="33502"/>
                  </a:cubicBezTo>
                  <a:cubicBezTo>
                    <a:pt x="42738" y="33539"/>
                    <a:pt x="42738" y="33586"/>
                    <a:pt x="42738" y="33626"/>
                  </a:cubicBezTo>
                  <a:cubicBezTo>
                    <a:pt x="42741" y="33641"/>
                    <a:pt x="42741" y="33656"/>
                    <a:pt x="42738" y="33671"/>
                  </a:cubicBezTo>
                  <a:cubicBezTo>
                    <a:pt x="42728" y="33794"/>
                    <a:pt x="42610" y="33881"/>
                    <a:pt x="42483" y="33956"/>
                  </a:cubicBezTo>
                  <a:cubicBezTo>
                    <a:pt x="42106" y="34181"/>
                    <a:pt x="41678" y="34438"/>
                    <a:pt x="41215" y="34518"/>
                  </a:cubicBezTo>
                  <a:lnTo>
                    <a:pt x="41200" y="34520"/>
                  </a:lnTo>
                  <a:lnTo>
                    <a:pt x="41196" y="34535"/>
                  </a:lnTo>
                  <a:cubicBezTo>
                    <a:pt x="41192" y="34546"/>
                    <a:pt x="41189" y="34556"/>
                    <a:pt x="41185" y="34567"/>
                  </a:cubicBezTo>
                  <a:cubicBezTo>
                    <a:pt x="41153" y="34526"/>
                    <a:pt x="41106" y="34488"/>
                    <a:pt x="41031" y="34486"/>
                  </a:cubicBezTo>
                  <a:lnTo>
                    <a:pt x="41027" y="34486"/>
                  </a:lnTo>
                  <a:cubicBezTo>
                    <a:pt x="40913" y="34299"/>
                    <a:pt x="40737" y="34175"/>
                    <a:pt x="40545" y="34141"/>
                  </a:cubicBezTo>
                  <a:cubicBezTo>
                    <a:pt x="40463" y="34128"/>
                    <a:pt x="40377" y="34126"/>
                    <a:pt x="40311" y="34126"/>
                  </a:cubicBezTo>
                  <a:cubicBezTo>
                    <a:pt x="40279" y="34126"/>
                    <a:pt x="40247" y="34126"/>
                    <a:pt x="40215" y="34128"/>
                  </a:cubicBezTo>
                  <a:lnTo>
                    <a:pt x="40118" y="34128"/>
                  </a:lnTo>
                  <a:cubicBezTo>
                    <a:pt x="39891" y="34128"/>
                    <a:pt x="39735" y="34100"/>
                    <a:pt x="39640" y="33961"/>
                  </a:cubicBezTo>
                  <a:cubicBezTo>
                    <a:pt x="39615" y="33924"/>
                    <a:pt x="39598" y="33881"/>
                    <a:pt x="39580" y="33836"/>
                  </a:cubicBezTo>
                  <a:cubicBezTo>
                    <a:pt x="39557" y="33779"/>
                    <a:pt x="39533" y="33719"/>
                    <a:pt x="39490" y="33671"/>
                  </a:cubicBezTo>
                  <a:cubicBezTo>
                    <a:pt x="39437" y="33611"/>
                    <a:pt x="39366" y="33579"/>
                    <a:pt x="39295" y="33549"/>
                  </a:cubicBezTo>
                  <a:cubicBezTo>
                    <a:pt x="39253" y="33530"/>
                    <a:pt x="39208" y="33511"/>
                    <a:pt x="39169" y="33485"/>
                  </a:cubicBezTo>
                  <a:cubicBezTo>
                    <a:pt x="39058" y="33410"/>
                    <a:pt x="39000" y="33288"/>
                    <a:pt x="38938" y="33157"/>
                  </a:cubicBezTo>
                  <a:cubicBezTo>
                    <a:pt x="38869" y="33018"/>
                    <a:pt x="38801" y="32872"/>
                    <a:pt x="38661" y="32795"/>
                  </a:cubicBezTo>
                  <a:cubicBezTo>
                    <a:pt x="38597" y="32759"/>
                    <a:pt x="38526" y="32742"/>
                    <a:pt x="38443" y="32742"/>
                  </a:cubicBezTo>
                  <a:cubicBezTo>
                    <a:pt x="38288" y="32742"/>
                    <a:pt x="38123" y="32806"/>
                    <a:pt x="37978" y="32866"/>
                  </a:cubicBezTo>
                  <a:lnTo>
                    <a:pt x="37961" y="32872"/>
                  </a:lnTo>
                  <a:cubicBezTo>
                    <a:pt x="37839" y="32922"/>
                    <a:pt x="37678" y="32977"/>
                    <a:pt x="37519" y="32977"/>
                  </a:cubicBezTo>
                  <a:cubicBezTo>
                    <a:pt x="37464" y="32977"/>
                    <a:pt x="37412" y="32971"/>
                    <a:pt x="37365" y="32956"/>
                  </a:cubicBezTo>
                  <a:cubicBezTo>
                    <a:pt x="37256" y="32928"/>
                    <a:pt x="37153" y="32849"/>
                    <a:pt x="37097" y="32750"/>
                  </a:cubicBezTo>
                  <a:cubicBezTo>
                    <a:pt x="37067" y="32699"/>
                    <a:pt x="37037" y="32615"/>
                    <a:pt x="37065" y="32523"/>
                  </a:cubicBezTo>
                  <a:lnTo>
                    <a:pt x="37069" y="32510"/>
                  </a:lnTo>
                  <a:lnTo>
                    <a:pt x="37063" y="32502"/>
                  </a:lnTo>
                  <a:cubicBezTo>
                    <a:pt x="37033" y="32452"/>
                    <a:pt x="36986" y="32429"/>
                    <a:pt x="36926" y="32429"/>
                  </a:cubicBezTo>
                  <a:cubicBezTo>
                    <a:pt x="36832" y="32429"/>
                    <a:pt x="36716" y="32497"/>
                    <a:pt x="36656" y="32590"/>
                  </a:cubicBezTo>
                  <a:cubicBezTo>
                    <a:pt x="36639" y="32615"/>
                    <a:pt x="36622" y="32643"/>
                    <a:pt x="36607" y="32671"/>
                  </a:cubicBezTo>
                  <a:cubicBezTo>
                    <a:pt x="36547" y="32769"/>
                    <a:pt x="36487" y="32874"/>
                    <a:pt x="36382" y="32896"/>
                  </a:cubicBezTo>
                  <a:cubicBezTo>
                    <a:pt x="36369" y="32899"/>
                    <a:pt x="36356" y="32900"/>
                    <a:pt x="36343" y="32900"/>
                  </a:cubicBezTo>
                  <a:cubicBezTo>
                    <a:pt x="36239" y="32900"/>
                    <a:pt x="36133" y="32809"/>
                    <a:pt x="36026" y="32632"/>
                  </a:cubicBezTo>
                  <a:lnTo>
                    <a:pt x="35377" y="31555"/>
                  </a:lnTo>
                  <a:cubicBezTo>
                    <a:pt x="35317" y="31454"/>
                    <a:pt x="35255" y="31351"/>
                    <a:pt x="35229" y="31238"/>
                  </a:cubicBezTo>
                  <a:cubicBezTo>
                    <a:pt x="35225" y="31216"/>
                    <a:pt x="35223" y="31195"/>
                    <a:pt x="35218" y="31173"/>
                  </a:cubicBezTo>
                  <a:cubicBezTo>
                    <a:pt x="35210" y="31116"/>
                    <a:pt x="35201" y="31058"/>
                    <a:pt x="35169" y="31004"/>
                  </a:cubicBezTo>
                  <a:cubicBezTo>
                    <a:pt x="35130" y="30938"/>
                    <a:pt x="35066" y="30899"/>
                    <a:pt x="35004" y="30861"/>
                  </a:cubicBezTo>
                  <a:cubicBezTo>
                    <a:pt x="34953" y="30828"/>
                    <a:pt x="34905" y="30798"/>
                    <a:pt x="34871" y="30756"/>
                  </a:cubicBezTo>
                  <a:cubicBezTo>
                    <a:pt x="34822" y="30696"/>
                    <a:pt x="34807" y="30616"/>
                    <a:pt x="34790" y="30531"/>
                  </a:cubicBezTo>
                  <a:cubicBezTo>
                    <a:pt x="34773" y="30441"/>
                    <a:pt x="34756" y="30349"/>
                    <a:pt x="34691" y="30278"/>
                  </a:cubicBezTo>
                  <a:cubicBezTo>
                    <a:pt x="34618" y="30192"/>
                    <a:pt x="34507" y="30164"/>
                    <a:pt x="34400" y="30136"/>
                  </a:cubicBezTo>
                  <a:cubicBezTo>
                    <a:pt x="34282" y="30104"/>
                    <a:pt x="34173" y="30076"/>
                    <a:pt x="34121" y="29984"/>
                  </a:cubicBezTo>
                  <a:cubicBezTo>
                    <a:pt x="34085" y="29918"/>
                    <a:pt x="34089" y="29830"/>
                    <a:pt x="34091" y="29746"/>
                  </a:cubicBezTo>
                  <a:cubicBezTo>
                    <a:pt x="34096" y="29631"/>
                    <a:pt x="34100" y="29513"/>
                    <a:pt x="34006" y="29440"/>
                  </a:cubicBezTo>
                  <a:cubicBezTo>
                    <a:pt x="33971" y="29414"/>
                    <a:pt x="33931" y="29402"/>
                    <a:pt x="33886" y="29402"/>
                  </a:cubicBezTo>
                  <a:cubicBezTo>
                    <a:pt x="33774" y="29402"/>
                    <a:pt x="33659" y="29479"/>
                    <a:pt x="33581" y="29537"/>
                  </a:cubicBezTo>
                  <a:cubicBezTo>
                    <a:pt x="33140" y="29871"/>
                    <a:pt x="32624" y="30115"/>
                    <a:pt x="32084" y="30246"/>
                  </a:cubicBezTo>
                  <a:lnTo>
                    <a:pt x="31964" y="29877"/>
                  </a:lnTo>
                  <a:lnTo>
                    <a:pt x="31938" y="29886"/>
                  </a:lnTo>
                  <a:cubicBezTo>
                    <a:pt x="31889" y="29901"/>
                    <a:pt x="31837" y="29907"/>
                    <a:pt x="31786" y="29907"/>
                  </a:cubicBezTo>
                  <a:cubicBezTo>
                    <a:pt x="31576" y="29907"/>
                    <a:pt x="31377" y="29789"/>
                    <a:pt x="31289" y="29611"/>
                  </a:cubicBezTo>
                  <a:lnTo>
                    <a:pt x="31285" y="29603"/>
                  </a:lnTo>
                  <a:lnTo>
                    <a:pt x="31278" y="29599"/>
                  </a:lnTo>
                  <a:cubicBezTo>
                    <a:pt x="31242" y="29579"/>
                    <a:pt x="31203" y="29571"/>
                    <a:pt x="31158" y="29571"/>
                  </a:cubicBezTo>
                  <a:cubicBezTo>
                    <a:pt x="31068" y="29571"/>
                    <a:pt x="30976" y="29614"/>
                    <a:pt x="30884" y="29656"/>
                  </a:cubicBezTo>
                  <a:cubicBezTo>
                    <a:pt x="30800" y="29697"/>
                    <a:pt x="30710" y="29740"/>
                    <a:pt x="30631" y="29740"/>
                  </a:cubicBezTo>
                  <a:cubicBezTo>
                    <a:pt x="30599" y="29740"/>
                    <a:pt x="30569" y="29734"/>
                    <a:pt x="30541" y="29719"/>
                  </a:cubicBezTo>
                  <a:cubicBezTo>
                    <a:pt x="30404" y="29650"/>
                    <a:pt x="30419" y="29477"/>
                    <a:pt x="30434" y="29294"/>
                  </a:cubicBezTo>
                  <a:cubicBezTo>
                    <a:pt x="30438" y="29230"/>
                    <a:pt x="30445" y="29164"/>
                    <a:pt x="30443" y="29102"/>
                  </a:cubicBezTo>
                  <a:cubicBezTo>
                    <a:pt x="30434" y="28851"/>
                    <a:pt x="30254" y="28602"/>
                    <a:pt x="29982" y="28463"/>
                  </a:cubicBezTo>
                  <a:cubicBezTo>
                    <a:pt x="29738" y="28339"/>
                    <a:pt x="29453" y="28307"/>
                    <a:pt x="29202" y="28279"/>
                  </a:cubicBezTo>
                  <a:cubicBezTo>
                    <a:pt x="29134" y="28270"/>
                    <a:pt x="29067" y="28264"/>
                    <a:pt x="29003" y="28264"/>
                  </a:cubicBezTo>
                  <a:cubicBezTo>
                    <a:pt x="28907" y="28264"/>
                    <a:pt x="28827" y="28279"/>
                    <a:pt x="28759" y="28311"/>
                  </a:cubicBezTo>
                  <a:cubicBezTo>
                    <a:pt x="28658" y="28358"/>
                    <a:pt x="28583" y="28442"/>
                    <a:pt x="28512" y="28523"/>
                  </a:cubicBezTo>
                  <a:cubicBezTo>
                    <a:pt x="28478" y="28562"/>
                    <a:pt x="28444" y="28600"/>
                    <a:pt x="28407" y="28637"/>
                  </a:cubicBezTo>
                  <a:cubicBezTo>
                    <a:pt x="28165" y="28862"/>
                    <a:pt x="27818" y="28913"/>
                    <a:pt x="27482" y="28964"/>
                  </a:cubicBezTo>
                  <a:lnTo>
                    <a:pt x="27462" y="28969"/>
                  </a:lnTo>
                  <a:cubicBezTo>
                    <a:pt x="26884" y="29054"/>
                    <a:pt x="26303" y="29177"/>
                    <a:pt x="25740" y="29294"/>
                  </a:cubicBezTo>
                  <a:cubicBezTo>
                    <a:pt x="25579" y="29329"/>
                    <a:pt x="25410" y="29397"/>
                    <a:pt x="25245" y="29466"/>
                  </a:cubicBezTo>
                  <a:cubicBezTo>
                    <a:pt x="25084" y="29532"/>
                    <a:pt x="24917" y="29601"/>
                    <a:pt x="24761" y="29633"/>
                  </a:cubicBezTo>
                  <a:lnTo>
                    <a:pt x="24752" y="29635"/>
                  </a:lnTo>
                  <a:lnTo>
                    <a:pt x="24746" y="29644"/>
                  </a:lnTo>
                  <a:cubicBezTo>
                    <a:pt x="24682" y="29727"/>
                    <a:pt x="24585" y="29768"/>
                    <a:pt x="24448" y="29768"/>
                  </a:cubicBezTo>
                  <a:cubicBezTo>
                    <a:pt x="24343" y="29768"/>
                    <a:pt x="24221" y="29744"/>
                    <a:pt x="24062" y="29693"/>
                  </a:cubicBezTo>
                  <a:cubicBezTo>
                    <a:pt x="23972" y="29665"/>
                    <a:pt x="23837" y="29629"/>
                    <a:pt x="23705" y="29629"/>
                  </a:cubicBezTo>
                  <a:cubicBezTo>
                    <a:pt x="23527" y="29629"/>
                    <a:pt x="23400" y="29691"/>
                    <a:pt x="23332" y="29809"/>
                  </a:cubicBezTo>
                  <a:cubicBezTo>
                    <a:pt x="23257" y="29956"/>
                    <a:pt x="23342" y="30147"/>
                    <a:pt x="23561" y="30319"/>
                  </a:cubicBezTo>
                  <a:cubicBezTo>
                    <a:pt x="23700" y="30428"/>
                    <a:pt x="23852" y="30569"/>
                    <a:pt x="23831" y="30723"/>
                  </a:cubicBezTo>
                  <a:cubicBezTo>
                    <a:pt x="23727" y="30681"/>
                    <a:pt x="23612" y="30638"/>
                    <a:pt x="23489" y="30638"/>
                  </a:cubicBezTo>
                  <a:cubicBezTo>
                    <a:pt x="23476" y="30638"/>
                    <a:pt x="23463" y="30639"/>
                    <a:pt x="23450" y="30640"/>
                  </a:cubicBezTo>
                  <a:cubicBezTo>
                    <a:pt x="23308" y="30651"/>
                    <a:pt x="23150" y="30747"/>
                    <a:pt x="23133" y="30906"/>
                  </a:cubicBezTo>
                  <a:cubicBezTo>
                    <a:pt x="23128" y="30938"/>
                    <a:pt x="23133" y="30968"/>
                    <a:pt x="23135" y="30998"/>
                  </a:cubicBezTo>
                  <a:cubicBezTo>
                    <a:pt x="23137" y="31034"/>
                    <a:pt x="23141" y="31068"/>
                    <a:pt x="23133" y="31101"/>
                  </a:cubicBezTo>
                  <a:cubicBezTo>
                    <a:pt x="23122" y="31141"/>
                    <a:pt x="23096" y="31175"/>
                    <a:pt x="23066" y="31212"/>
                  </a:cubicBezTo>
                  <a:cubicBezTo>
                    <a:pt x="23051" y="31233"/>
                    <a:pt x="23036" y="31255"/>
                    <a:pt x="23021" y="31276"/>
                  </a:cubicBezTo>
                  <a:cubicBezTo>
                    <a:pt x="22953" y="31390"/>
                    <a:pt x="22957" y="31546"/>
                    <a:pt x="23028" y="31658"/>
                  </a:cubicBezTo>
                  <a:lnTo>
                    <a:pt x="22646" y="31838"/>
                  </a:lnTo>
                  <a:lnTo>
                    <a:pt x="22646" y="32133"/>
                  </a:lnTo>
                  <a:lnTo>
                    <a:pt x="22655" y="32142"/>
                  </a:lnTo>
                  <a:cubicBezTo>
                    <a:pt x="22755" y="32240"/>
                    <a:pt x="22893" y="32287"/>
                    <a:pt x="23025" y="32330"/>
                  </a:cubicBezTo>
                  <a:cubicBezTo>
                    <a:pt x="23152" y="32373"/>
                    <a:pt x="23272" y="32414"/>
                    <a:pt x="23364" y="32497"/>
                  </a:cubicBezTo>
                  <a:cubicBezTo>
                    <a:pt x="23467" y="32590"/>
                    <a:pt x="23512" y="32740"/>
                    <a:pt x="23484" y="32896"/>
                  </a:cubicBezTo>
                  <a:cubicBezTo>
                    <a:pt x="23458" y="33052"/>
                    <a:pt x="23366" y="33177"/>
                    <a:pt x="23242" y="33230"/>
                  </a:cubicBezTo>
                  <a:lnTo>
                    <a:pt x="23231" y="33230"/>
                  </a:lnTo>
                  <a:cubicBezTo>
                    <a:pt x="23096" y="33230"/>
                    <a:pt x="22972" y="33114"/>
                    <a:pt x="22965" y="32982"/>
                  </a:cubicBezTo>
                  <a:lnTo>
                    <a:pt x="22963" y="32945"/>
                  </a:lnTo>
                  <a:lnTo>
                    <a:pt x="22132" y="33224"/>
                  </a:lnTo>
                  <a:cubicBezTo>
                    <a:pt x="22066" y="33119"/>
                    <a:pt x="22023" y="33001"/>
                    <a:pt x="22006" y="32877"/>
                  </a:cubicBezTo>
                  <a:lnTo>
                    <a:pt x="22001" y="32840"/>
                  </a:lnTo>
                  <a:lnTo>
                    <a:pt x="21967" y="32857"/>
                  </a:lnTo>
                  <a:cubicBezTo>
                    <a:pt x="21918" y="32879"/>
                    <a:pt x="21864" y="32892"/>
                    <a:pt x="21806" y="32892"/>
                  </a:cubicBezTo>
                  <a:cubicBezTo>
                    <a:pt x="21628" y="32892"/>
                    <a:pt x="21464" y="32784"/>
                    <a:pt x="21404" y="32632"/>
                  </a:cubicBezTo>
                  <a:lnTo>
                    <a:pt x="21395" y="32609"/>
                  </a:lnTo>
                  <a:lnTo>
                    <a:pt x="20617" y="32836"/>
                  </a:lnTo>
                  <a:lnTo>
                    <a:pt x="20547" y="32639"/>
                  </a:lnTo>
                  <a:lnTo>
                    <a:pt x="20529" y="32637"/>
                  </a:lnTo>
                  <a:cubicBezTo>
                    <a:pt x="20482" y="32628"/>
                    <a:pt x="20433" y="32626"/>
                    <a:pt x="20384" y="32626"/>
                  </a:cubicBezTo>
                  <a:cubicBezTo>
                    <a:pt x="20129" y="32626"/>
                    <a:pt x="19882" y="32725"/>
                    <a:pt x="19702" y="32898"/>
                  </a:cubicBezTo>
                  <a:cubicBezTo>
                    <a:pt x="19679" y="32919"/>
                    <a:pt x="19655" y="32945"/>
                    <a:pt x="19632" y="32969"/>
                  </a:cubicBezTo>
                  <a:cubicBezTo>
                    <a:pt x="19570" y="33035"/>
                    <a:pt x="19512" y="33097"/>
                    <a:pt x="19435" y="33134"/>
                  </a:cubicBezTo>
                  <a:cubicBezTo>
                    <a:pt x="19407" y="33147"/>
                    <a:pt x="19372" y="33153"/>
                    <a:pt x="19338" y="33153"/>
                  </a:cubicBezTo>
                  <a:cubicBezTo>
                    <a:pt x="19267" y="33153"/>
                    <a:pt x="19186" y="33121"/>
                    <a:pt x="19171" y="33048"/>
                  </a:cubicBezTo>
                  <a:lnTo>
                    <a:pt x="19162" y="33014"/>
                  </a:lnTo>
                  <a:lnTo>
                    <a:pt x="19132" y="33031"/>
                  </a:lnTo>
                  <a:cubicBezTo>
                    <a:pt x="19062" y="33066"/>
                    <a:pt x="18981" y="33084"/>
                    <a:pt x="18901" y="33084"/>
                  </a:cubicBezTo>
                  <a:cubicBezTo>
                    <a:pt x="18878" y="33084"/>
                    <a:pt x="18856" y="33083"/>
                    <a:pt x="18835" y="33080"/>
                  </a:cubicBezTo>
                  <a:lnTo>
                    <a:pt x="18837" y="32722"/>
                  </a:lnTo>
                  <a:lnTo>
                    <a:pt x="18798" y="32722"/>
                  </a:lnTo>
                  <a:cubicBezTo>
                    <a:pt x="18608" y="32722"/>
                    <a:pt x="18436" y="32607"/>
                    <a:pt x="18269" y="32495"/>
                  </a:cubicBezTo>
                  <a:cubicBezTo>
                    <a:pt x="18248" y="32480"/>
                    <a:pt x="18226" y="32465"/>
                    <a:pt x="18205" y="32450"/>
                  </a:cubicBezTo>
                  <a:cubicBezTo>
                    <a:pt x="17838" y="32208"/>
                    <a:pt x="17440" y="32073"/>
                    <a:pt x="17086" y="32073"/>
                  </a:cubicBezTo>
                  <a:cubicBezTo>
                    <a:pt x="16917" y="32073"/>
                    <a:pt x="16759" y="32103"/>
                    <a:pt x="16613" y="32161"/>
                  </a:cubicBezTo>
                  <a:cubicBezTo>
                    <a:pt x="16566" y="32180"/>
                    <a:pt x="16519" y="32202"/>
                    <a:pt x="16476" y="32223"/>
                  </a:cubicBezTo>
                  <a:cubicBezTo>
                    <a:pt x="16371" y="32270"/>
                    <a:pt x="16272" y="32317"/>
                    <a:pt x="16165" y="32328"/>
                  </a:cubicBezTo>
                  <a:cubicBezTo>
                    <a:pt x="16135" y="32331"/>
                    <a:pt x="16105" y="32332"/>
                    <a:pt x="16075" y="32332"/>
                  </a:cubicBezTo>
                  <a:cubicBezTo>
                    <a:pt x="16053" y="32332"/>
                    <a:pt x="16032" y="32331"/>
                    <a:pt x="16011" y="32330"/>
                  </a:cubicBezTo>
                  <a:cubicBezTo>
                    <a:pt x="15983" y="32328"/>
                    <a:pt x="15955" y="32326"/>
                    <a:pt x="15927" y="32326"/>
                  </a:cubicBezTo>
                  <a:cubicBezTo>
                    <a:pt x="15859" y="32326"/>
                    <a:pt x="15779" y="32332"/>
                    <a:pt x="15707" y="32375"/>
                  </a:cubicBezTo>
                  <a:cubicBezTo>
                    <a:pt x="15619" y="32429"/>
                    <a:pt x="15570" y="32519"/>
                    <a:pt x="15520" y="32607"/>
                  </a:cubicBezTo>
                  <a:cubicBezTo>
                    <a:pt x="15471" y="32699"/>
                    <a:pt x="15426" y="32782"/>
                    <a:pt x="15342" y="32823"/>
                  </a:cubicBezTo>
                  <a:cubicBezTo>
                    <a:pt x="15304" y="32842"/>
                    <a:pt x="15257" y="32851"/>
                    <a:pt x="15192" y="32851"/>
                  </a:cubicBezTo>
                  <a:cubicBezTo>
                    <a:pt x="15167" y="32851"/>
                    <a:pt x="15139" y="32849"/>
                    <a:pt x="15111" y="32849"/>
                  </a:cubicBezTo>
                  <a:cubicBezTo>
                    <a:pt x="15083" y="32847"/>
                    <a:pt x="15053" y="32844"/>
                    <a:pt x="15025" y="32844"/>
                  </a:cubicBezTo>
                  <a:cubicBezTo>
                    <a:pt x="14972" y="32844"/>
                    <a:pt x="14899" y="32851"/>
                    <a:pt x="14837" y="32889"/>
                  </a:cubicBezTo>
                  <a:cubicBezTo>
                    <a:pt x="14698" y="32973"/>
                    <a:pt x="14683" y="33159"/>
                    <a:pt x="14687" y="33264"/>
                  </a:cubicBezTo>
                  <a:cubicBezTo>
                    <a:pt x="14689" y="33294"/>
                    <a:pt x="14691" y="33324"/>
                    <a:pt x="14693" y="33354"/>
                  </a:cubicBezTo>
                  <a:cubicBezTo>
                    <a:pt x="14700" y="33459"/>
                    <a:pt x="14706" y="33556"/>
                    <a:pt x="14674" y="33646"/>
                  </a:cubicBezTo>
                  <a:cubicBezTo>
                    <a:pt x="14642" y="33729"/>
                    <a:pt x="14554" y="33796"/>
                    <a:pt x="14475" y="33796"/>
                  </a:cubicBezTo>
                  <a:cubicBezTo>
                    <a:pt x="14447" y="33796"/>
                    <a:pt x="14423" y="33787"/>
                    <a:pt x="14402" y="33772"/>
                  </a:cubicBezTo>
                  <a:cubicBezTo>
                    <a:pt x="14348" y="33731"/>
                    <a:pt x="14335" y="33663"/>
                    <a:pt x="14320" y="33588"/>
                  </a:cubicBezTo>
                  <a:cubicBezTo>
                    <a:pt x="14312" y="33543"/>
                    <a:pt x="14303" y="33498"/>
                    <a:pt x="14286" y="33455"/>
                  </a:cubicBezTo>
                  <a:cubicBezTo>
                    <a:pt x="14233" y="33331"/>
                    <a:pt x="14091" y="33252"/>
                    <a:pt x="13928" y="33252"/>
                  </a:cubicBezTo>
                  <a:cubicBezTo>
                    <a:pt x="13883" y="33252"/>
                    <a:pt x="13843" y="33258"/>
                    <a:pt x="13802" y="33269"/>
                  </a:cubicBezTo>
                  <a:cubicBezTo>
                    <a:pt x="13622" y="33318"/>
                    <a:pt x="13481" y="33451"/>
                    <a:pt x="13356" y="33566"/>
                  </a:cubicBezTo>
                  <a:lnTo>
                    <a:pt x="13348" y="33573"/>
                  </a:lnTo>
                  <a:lnTo>
                    <a:pt x="13341" y="34119"/>
                  </a:lnTo>
                  <a:cubicBezTo>
                    <a:pt x="13296" y="34126"/>
                    <a:pt x="13256" y="34149"/>
                    <a:pt x="13221" y="34186"/>
                  </a:cubicBezTo>
                  <a:cubicBezTo>
                    <a:pt x="13170" y="34241"/>
                    <a:pt x="13140" y="34325"/>
                    <a:pt x="13146" y="34402"/>
                  </a:cubicBezTo>
                  <a:cubicBezTo>
                    <a:pt x="13157" y="34520"/>
                    <a:pt x="13226" y="34623"/>
                    <a:pt x="13288" y="34708"/>
                  </a:cubicBezTo>
                  <a:cubicBezTo>
                    <a:pt x="13159" y="34771"/>
                    <a:pt x="13052" y="34871"/>
                    <a:pt x="12984" y="34998"/>
                  </a:cubicBezTo>
                  <a:lnTo>
                    <a:pt x="12956" y="35049"/>
                  </a:lnTo>
                  <a:lnTo>
                    <a:pt x="12956" y="35049"/>
                  </a:lnTo>
                  <a:lnTo>
                    <a:pt x="13014" y="35036"/>
                  </a:lnTo>
                  <a:cubicBezTo>
                    <a:pt x="13028" y="35033"/>
                    <a:pt x="13042" y="35032"/>
                    <a:pt x="13056" y="35032"/>
                  </a:cubicBezTo>
                  <a:cubicBezTo>
                    <a:pt x="13209" y="35032"/>
                    <a:pt x="13339" y="35208"/>
                    <a:pt x="13408" y="35381"/>
                  </a:cubicBezTo>
                  <a:cubicBezTo>
                    <a:pt x="13481" y="35568"/>
                    <a:pt x="13573" y="35799"/>
                    <a:pt x="13781" y="35842"/>
                  </a:cubicBezTo>
                  <a:cubicBezTo>
                    <a:pt x="13815" y="35850"/>
                    <a:pt x="13847" y="35850"/>
                    <a:pt x="13875" y="35850"/>
                  </a:cubicBezTo>
                  <a:lnTo>
                    <a:pt x="13939" y="35850"/>
                  </a:lnTo>
                  <a:cubicBezTo>
                    <a:pt x="13969" y="35850"/>
                    <a:pt x="14006" y="35850"/>
                    <a:pt x="14038" y="35861"/>
                  </a:cubicBezTo>
                  <a:cubicBezTo>
                    <a:pt x="14177" y="35900"/>
                    <a:pt x="14241" y="36062"/>
                    <a:pt x="14299" y="36208"/>
                  </a:cubicBezTo>
                  <a:lnTo>
                    <a:pt x="14310" y="36240"/>
                  </a:lnTo>
                  <a:cubicBezTo>
                    <a:pt x="14367" y="36381"/>
                    <a:pt x="14487" y="36550"/>
                    <a:pt x="14645" y="36550"/>
                  </a:cubicBezTo>
                  <a:cubicBezTo>
                    <a:pt x="14652" y="36550"/>
                    <a:pt x="14660" y="36550"/>
                    <a:pt x="14668" y="36549"/>
                  </a:cubicBezTo>
                  <a:lnTo>
                    <a:pt x="14668" y="36549"/>
                  </a:lnTo>
                  <a:cubicBezTo>
                    <a:pt x="14620" y="36772"/>
                    <a:pt x="14599" y="37001"/>
                    <a:pt x="14605" y="37232"/>
                  </a:cubicBezTo>
                  <a:cubicBezTo>
                    <a:pt x="14123" y="37399"/>
                    <a:pt x="13753" y="37768"/>
                    <a:pt x="13352" y="38194"/>
                  </a:cubicBezTo>
                  <a:cubicBezTo>
                    <a:pt x="13236" y="38319"/>
                    <a:pt x="13116" y="38464"/>
                    <a:pt x="13131" y="38636"/>
                  </a:cubicBezTo>
                  <a:cubicBezTo>
                    <a:pt x="13146" y="38775"/>
                    <a:pt x="13245" y="38876"/>
                    <a:pt x="13341" y="38972"/>
                  </a:cubicBezTo>
                  <a:cubicBezTo>
                    <a:pt x="13403" y="39032"/>
                    <a:pt x="13466" y="39096"/>
                    <a:pt x="13504" y="39167"/>
                  </a:cubicBezTo>
                  <a:cubicBezTo>
                    <a:pt x="13586" y="39308"/>
                    <a:pt x="13577" y="39473"/>
                    <a:pt x="13568" y="39649"/>
                  </a:cubicBezTo>
                  <a:cubicBezTo>
                    <a:pt x="13560" y="39823"/>
                    <a:pt x="13549" y="40000"/>
                    <a:pt x="13631" y="40152"/>
                  </a:cubicBezTo>
                  <a:cubicBezTo>
                    <a:pt x="13654" y="40195"/>
                    <a:pt x="13682" y="40234"/>
                    <a:pt x="13710" y="40272"/>
                  </a:cubicBezTo>
                  <a:cubicBezTo>
                    <a:pt x="13759" y="40341"/>
                    <a:pt x="13806" y="40403"/>
                    <a:pt x="13817" y="40480"/>
                  </a:cubicBezTo>
                  <a:cubicBezTo>
                    <a:pt x="13819" y="40508"/>
                    <a:pt x="13817" y="40536"/>
                    <a:pt x="13817" y="40566"/>
                  </a:cubicBezTo>
                  <a:cubicBezTo>
                    <a:pt x="13813" y="40617"/>
                    <a:pt x="13811" y="40669"/>
                    <a:pt x="13830" y="40716"/>
                  </a:cubicBezTo>
                  <a:cubicBezTo>
                    <a:pt x="13864" y="40797"/>
                    <a:pt x="13941" y="40836"/>
                    <a:pt x="14016" y="40872"/>
                  </a:cubicBezTo>
                  <a:cubicBezTo>
                    <a:pt x="14051" y="40889"/>
                    <a:pt x="14085" y="40907"/>
                    <a:pt x="14115" y="40926"/>
                  </a:cubicBezTo>
                  <a:cubicBezTo>
                    <a:pt x="14200" y="40986"/>
                    <a:pt x="14248" y="41084"/>
                    <a:pt x="14297" y="41187"/>
                  </a:cubicBezTo>
                  <a:cubicBezTo>
                    <a:pt x="14314" y="41222"/>
                    <a:pt x="14331" y="41258"/>
                    <a:pt x="14348" y="41290"/>
                  </a:cubicBezTo>
                  <a:cubicBezTo>
                    <a:pt x="14389" y="41363"/>
                    <a:pt x="14468" y="41384"/>
                    <a:pt x="14539" y="41402"/>
                  </a:cubicBezTo>
                  <a:cubicBezTo>
                    <a:pt x="14603" y="41419"/>
                    <a:pt x="14659" y="41434"/>
                    <a:pt x="14691" y="41479"/>
                  </a:cubicBezTo>
                  <a:lnTo>
                    <a:pt x="14451" y="41639"/>
                  </a:lnTo>
                  <a:cubicBezTo>
                    <a:pt x="14423" y="41659"/>
                    <a:pt x="14393" y="41678"/>
                    <a:pt x="14361" y="41680"/>
                  </a:cubicBezTo>
                  <a:cubicBezTo>
                    <a:pt x="14358" y="41680"/>
                    <a:pt x="14354" y="41680"/>
                    <a:pt x="14350" y="41680"/>
                  </a:cubicBezTo>
                  <a:cubicBezTo>
                    <a:pt x="14326" y="41680"/>
                    <a:pt x="14302" y="41674"/>
                    <a:pt x="14278" y="41665"/>
                  </a:cubicBezTo>
                  <a:cubicBezTo>
                    <a:pt x="14267" y="41663"/>
                    <a:pt x="14256" y="41659"/>
                    <a:pt x="14245" y="41656"/>
                  </a:cubicBezTo>
                  <a:cubicBezTo>
                    <a:pt x="14205" y="41646"/>
                    <a:pt x="14160" y="41641"/>
                    <a:pt x="14106" y="41641"/>
                  </a:cubicBezTo>
                  <a:cubicBezTo>
                    <a:pt x="14074" y="41641"/>
                    <a:pt x="14042" y="41641"/>
                    <a:pt x="14010" y="41644"/>
                  </a:cubicBezTo>
                  <a:cubicBezTo>
                    <a:pt x="13982" y="41646"/>
                    <a:pt x="13954" y="41648"/>
                    <a:pt x="13926" y="41648"/>
                  </a:cubicBezTo>
                  <a:lnTo>
                    <a:pt x="13920" y="41648"/>
                  </a:lnTo>
                  <a:cubicBezTo>
                    <a:pt x="13800" y="41648"/>
                    <a:pt x="13712" y="41616"/>
                    <a:pt x="13665" y="41556"/>
                  </a:cubicBezTo>
                  <a:cubicBezTo>
                    <a:pt x="13656" y="41547"/>
                    <a:pt x="13650" y="41537"/>
                    <a:pt x="13643" y="41528"/>
                  </a:cubicBezTo>
                  <a:cubicBezTo>
                    <a:pt x="13626" y="41502"/>
                    <a:pt x="13609" y="41477"/>
                    <a:pt x="13581" y="41459"/>
                  </a:cubicBezTo>
                  <a:cubicBezTo>
                    <a:pt x="13547" y="41438"/>
                    <a:pt x="13504" y="41436"/>
                    <a:pt x="13470" y="41436"/>
                  </a:cubicBezTo>
                  <a:lnTo>
                    <a:pt x="13431" y="41436"/>
                  </a:lnTo>
                  <a:cubicBezTo>
                    <a:pt x="13326" y="41436"/>
                    <a:pt x="13219" y="41427"/>
                    <a:pt x="13104" y="41412"/>
                  </a:cubicBezTo>
                  <a:cubicBezTo>
                    <a:pt x="13099" y="41384"/>
                    <a:pt x="13093" y="41357"/>
                    <a:pt x="13086" y="41331"/>
                  </a:cubicBezTo>
                  <a:cubicBezTo>
                    <a:pt x="13080" y="41312"/>
                    <a:pt x="13071" y="41284"/>
                    <a:pt x="13050" y="41262"/>
                  </a:cubicBezTo>
                  <a:cubicBezTo>
                    <a:pt x="13029" y="41243"/>
                    <a:pt x="13003" y="41239"/>
                    <a:pt x="12977" y="41234"/>
                  </a:cubicBezTo>
                  <a:lnTo>
                    <a:pt x="12971" y="41232"/>
                  </a:lnTo>
                  <a:cubicBezTo>
                    <a:pt x="12812" y="41200"/>
                    <a:pt x="12690" y="41044"/>
                    <a:pt x="12699" y="40883"/>
                  </a:cubicBezTo>
                  <a:lnTo>
                    <a:pt x="12699" y="40866"/>
                  </a:lnTo>
                  <a:cubicBezTo>
                    <a:pt x="12701" y="40834"/>
                    <a:pt x="12703" y="40797"/>
                    <a:pt x="12688" y="40765"/>
                  </a:cubicBezTo>
                  <a:cubicBezTo>
                    <a:pt x="12669" y="40727"/>
                    <a:pt x="12630" y="40705"/>
                    <a:pt x="12596" y="40688"/>
                  </a:cubicBezTo>
                  <a:cubicBezTo>
                    <a:pt x="12294" y="40542"/>
                    <a:pt x="11957" y="40463"/>
                    <a:pt x="11623" y="40457"/>
                  </a:cubicBezTo>
                  <a:lnTo>
                    <a:pt x="11593" y="40457"/>
                  </a:lnTo>
                  <a:cubicBezTo>
                    <a:pt x="11495" y="40455"/>
                    <a:pt x="11394" y="40455"/>
                    <a:pt x="11315" y="40403"/>
                  </a:cubicBezTo>
                  <a:cubicBezTo>
                    <a:pt x="11306" y="40397"/>
                    <a:pt x="11295" y="40390"/>
                    <a:pt x="11287" y="40384"/>
                  </a:cubicBezTo>
                  <a:cubicBezTo>
                    <a:pt x="11270" y="40371"/>
                    <a:pt x="11252" y="40356"/>
                    <a:pt x="11231" y="40347"/>
                  </a:cubicBezTo>
                  <a:cubicBezTo>
                    <a:pt x="11201" y="40332"/>
                    <a:pt x="11167" y="40326"/>
                    <a:pt x="11124" y="40326"/>
                  </a:cubicBezTo>
                  <a:cubicBezTo>
                    <a:pt x="11098" y="40326"/>
                    <a:pt x="11072" y="40328"/>
                    <a:pt x="11047" y="40330"/>
                  </a:cubicBezTo>
                  <a:cubicBezTo>
                    <a:pt x="11025" y="40332"/>
                    <a:pt x="11002" y="40335"/>
                    <a:pt x="10978" y="40335"/>
                  </a:cubicBezTo>
                  <a:cubicBezTo>
                    <a:pt x="10933" y="40335"/>
                    <a:pt x="10901" y="40324"/>
                    <a:pt x="10877" y="40305"/>
                  </a:cubicBezTo>
                  <a:cubicBezTo>
                    <a:pt x="10860" y="40287"/>
                    <a:pt x="10847" y="40266"/>
                    <a:pt x="10837" y="40242"/>
                  </a:cubicBezTo>
                  <a:cubicBezTo>
                    <a:pt x="10830" y="40232"/>
                    <a:pt x="10826" y="40221"/>
                    <a:pt x="10820" y="40212"/>
                  </a:cubicBezTo>
                  <a:cubicBezTo>
                    <a:pt x="10708" y="40026"/>
                    <a:pt x="10462" y="39998"/>
                    <a:pt x="10325" y="39998"/>
                  </a:cubicBezTo>
                  <a:lnTo>
                    <a:pt x="10293" y="39998"/>
                  </a:lnTo>
                  <a:cubicBezTo>
                    <a:pt x="10250" y="40000"/>
                    <a:pt x="10205" y="40002"/>
                    <a:pt x="10160" y="40005"/>
                  </a:cubicBezTo>
                  <a:cubicBezTo>
                    <a:pt x="10104" y="40009"/>
                    <a:pt x="10044" y="40013"/>
                    <a:pt x="9986" y="40013"/>
                  </a:cubicBezTo>
                  <a:cubicBezTo>
                    <a:pt x="9888" y="40013"/>
                    <a:pt x="9808" y="40000"/>
                    <a:pt x="9740" y="39975"/>
                  </a:cubicBezTo>
                  <a:cubicBezTo>
                    <a:pt x="9729" y="39970"/>
                    <a:pt x="9718" y="39966"/>
                    <a:pt x="9708" y="39962"/>
                  </a:cubicBezTo>
                  <a:cubicBezTo>
                    <a:pt x="9666" y="39945"/>
                    <a:pt x="9619" y="39929"/>
                    <a:pt x="9575" y="39929"/>
                  </a:cubicBezTo>
                  <a:cubicBezTo>
                    <a:pt x="9559" y="39929"/>
                    <a:pt x="9543" y="39931"/>
                    <a:pt x="9528" y="39936"/>
                  </a:cubicBezTo>
                  <a:cubicBezTo>
                    <a:pt x="9476" y="39953"/>
                    <a:pt x="9442" y="39996"/>
                    <a:pt x="9408" y="40039"/>
                  </a:cubicBezTo>
                  <a:cubicBezTo>
                    <a:pt x="9371" y="40086"/>
                    <a:pt x="9331" y="40131"/>
                    <a:pt x="9281" y="40180"/>
                  </a:cubicBezTo>
                  <a:cubicBezTo>
                    <a:pt x="9076" y="40161"/>
                    <a:pt x="8894" y="40015"/>
                    <a:pt x="8844" y="39825"/>
                  </a:cubicBezTo>
                  <a:lnTo>
                    <a:pt x="8838" y="39795"/>
                  </a:lnTo>
                  <a:lnTo>
                    <a:pt x="8808" y="39808"/>
                  </a:lnTo>
                  <a:cubicBezTo>
                    <a:pt x="8768" y="39823"/>
                    <a:pt x="8727" y="39831"/>
                    <a:pt x="8684" y="39831"/>
                  </a:cubicBezTo>
                  <a:cubicBezTo>
                    <a:pt x="8503" y="39831"/>
                    <a:pt x="8302" y="39689"/>
                    <a:pt x="8090" y="39409"/>
                  </a:cubicBezTo>
                  <a:lnTo>
                    <a:pt x="7968" y="39250"/>
                  </a:lnTo>
                  <a:cubicBezTo>
                    <a:pt x="7863" y="39113"/>
                    <a:pt x="7743" y="38955"/>
                    <a:pt x="7580" y="38858"/>
                  </a:cubicBezTo>
                  <a:cubicBezTo>
                    <a:pt x="7467" y="38790"/>
                    <a:pt x="7336" y="38756"/>
                    <a:pt x="7212" y="38721"/>
                  </a:cubicBezTo>
                  <a:cubicBezTo>
                    <a:pt x="7145" y="38702"/>
                    <a:pt x="7075" y="38683"/>
                    <a:pt x="7010" y="38659"/>
                  </a:cubicBezTo>
                  <a:cubicBezTo>
                    <a:pt x="6927" y="38629"/>
                    <a:pt x="6655" y="38513"/>
                    <a:pt x="6627" y="38278"/>
                  </a:cubicBezTo>
                  <a:cubicBezTo>
                    <a:pt x="6618" y="38214"/>
                    <a:pt x="6644" y="38145"/>
                    <a:pt x="6693" y="38089"/>
                  </a:cubicBezTo>
                  <a:cubicBezTo>
                    <a:pt x="6743" y="38033"/>
                    <a:pt x="6808" y="38001"/>
                    <a:pt x="6868" y="38001"/>
                  </a:cubicBezTo>
                  <a:cubicBezTo>
                    <a:pt x="6903" y="38001"/>
                    <a:pt x="6936" y="38012"/>
                    <a:pt x="6963" y="38036"/>
                  </a:cubicBezTo>
                  <a:lnTo>
                    <a:pt x="7004" y="38070"/>
                  </a:lnTo>
                  <a:lnTo>
                    <a:pt x="7045" y="37549"/>
                  </a:lnTo>
                  <a:lnTo>
                    <a:pt x="7252" y="37500"/>
                  </a:lnTo>
                  <a:cubicBezTo>
                    <a:pt x="7479" y="37444"/>
                    <a:pt x="7610" y="37333"/>
                    <a:pt x="7638" y="37168"/>
                  </a:cubicBezTo>
                  <a:lnTo>
                    <a:pt x="7644" y="37138"/>
                  </a:lnTo>
                  <a:lnTo>
                    <a:pt x="7614" y="37136"/>
                  </a:lnTo>
                  <a:cubicBezTo>
                    <a:pt x="7464" y="37125"/>
                    <a:pt x="7315" y="37082"/>
                    <a:pt x="7180" y="37012"/>
                  </a:cubicBezTo>
                  <a:lnTo>
                    <a:pt x="7182" y="36851"/>
                  </a:lnTo>
                  <a:cubicBezTo>
                    <a:pt x="7207" y="36855"/>
                    <a:pt x="7235" y="36857"/>
                    <a:pt x="7263" y="36857"/>
                  </a:cubicBezTo>
                  <a:cubicBezTo>
                    <a:pt x="7387" y="36857"/>
                    <a:pt x="7514" y="36804"/>
                    <a:pt x="7582" y="36722"/>
                  </a:cubicBezTo>
                  <a:cubicBezTo>
                    <a:pt x="7623" y="36671"/>
                    <a:pt x="7642" y="36613"/>
                    <a:pt x="7638" y="36551"/>
                  </a:cubicBezTo>
                  <a:lnTo>
                    <a:pt x="7998" y="36457"/>
                  </a:lnTo>
                  <a:cubicBezTo>
                    <a:pt x="8062" y="36440"/>
                    <a:pt x="8139" y="36412"/>
                    <a:pt x="8159" y="36341"/>
                  </a:cubicBezTo>
                  <a:cubicBezTo>
                    <a:pt x="8176" y="36279"/>
                    <a:pt x="8135" y="36210"/>
                    <a:pt x="8054" y="36157"/>
                  </a:cubicBezTo>
                  <a:cubicBezTo>
                    <a:pt x="7924" y="36074"/>
                    <a:pt x="7769" y="36028"/>
                    <a:pt x="7615" y="36028"/>
                  </a:cubicBezTo>
                  <a:cubicBezTo>
                    <a:pt x="7593" y="36028"/>
                    <a:pt x="7572" y="36029"/>
                    <a:pt x="7550" y="36030"/>
                  </a:cubicBezTo>
                  <a:cubicBezTo>
                    <a:pt x="7499" y="36032"/>
                    <a:pt x="7445" y="36043"/>
                    <a:pt x="7390" y="36058"/>
                  </a:cubicBezTo>
                  <a:cubicBezTo>
                    <a:pt x="7428" y="35981"/>
                    <a:pt x="7488" y="35928"/>
                    <a:pt x="7557" y="35906"/>
                  </a:cubicBezTo>
                  <a:cubicBezTo>
                    <a:pt x="7569" y="35902"/>
                    <a:pt x="7584" y="35898"/>
                    <a:pt x="7597" y="35895"/>
                  </a:cubicBezTo>
                  <a:cubicBezTo>
                    <a:pt x="7638" y="35885"/>
                    <a:pt x="7685" y="35874"/>
                    <a:pt x="7717" y="35835"/>
                  </a:cubicBezTo>
                  <a:cubicBezTo>
                    <a:pt x="7741" y="35808"/>
                    <a:pt x="7749" y="35778"/>
                    <a:pt x="7756" y="35745"/>
                  </a:cubicBezTo>
                  <a:cubicBezTo>
                    <a:pt x="7762" y="35726"/>
                    <a:pt x="7767" y="35709"/>
                    <a:pt x="7773" y="35692"/>
                  </a:cubicBezTo>
                  <a:cubicBezTo>
                    <a:pt x="7809" y="35623"/>
                    <a:pt x="7896" y="35614"/>
                    <a:pt x="7984" y="35614"/>
                  </a:cubicBezTo>
                  <a:cubicBezTo>
                    <a:pt x="8006" y="35614"/>
                    <a:pt x="8028" y="35614"/>
                    <a:pt x="8049" y="35615"/>
                  </a:cubicBezTo>
                  <a:lnTo>
                    <a:pt x="8101" y="35617"/>
                  </a:lnTo>
                  <a:cubicBezTo>
                    <a:pt x="8247" y="35617"/>
                    <a:pt x="8375" y="35572"/>
                    <a:pt x="8461" y="35488"/>
                  </a:cubicBezTo>
                  <a:cubicBezTo>
                    <a:pt x="8568" y="35388"/>
                    <a:pt x="8600" y="35223"/>
                    <a:pt x="8536" y="35107"/>
                  </a:cubicBezTo>
                  <a:cubicBezTo>
                    <a:pt x="8521" y="35081"/>
                    <a:pt x="8504" y="35058"/>
                    <a:pt x="8486" y="35036"/>
                  </a:cubicBezTo>
                  <a:cubicBezTo>
                    <a:pt x="8467" y="35011"/>
                    <a:pt x="8448" y="34987"/>
                    <a:pt x="8435" y="34961"/>
                  </a:cubicBezTo>
                  <a:cubicBezTo>
                    <a:pt x="8384" y="34843"/>
                    <a:pt x="8469" y="34719"/>
                    <a:pt x="8551" y="34597"/>
                  </a:cubicBezTo>
                  <a:cubicBezTo>
                    <a:pt x="8572" y="34569"/>
                    <a:pt x="8591" y="34539"/>
                    <a:pt x="8609" y="34511"/>
                  </a:cubicBezTo>
                  <a:cubicBezTo>
                    <a:pt x="8684" y="34393"/>
                    <a:pt x="8709" y="34237"/>
                    <a:pt x="8679" y="34115"/>
                  </a:cubicBezTo>
                  <a:cubicBezTo>
                    <a:pt x="8658" y="34029"/>
                    <a:pt x="8609" y="33961"/>
                    <a:pt x="8538" y="33920"/>
                  </a:cubicBezTo>
                  <a:cubicBezTo>
                    <a:pt x="8482" y="33888"/>
                    <a:pt x="8414" y="33873"/>
                    <a:pt x="8324" y="33873"/>
                  </a:cubicBezTo>
                  <a:cubicBezTo>
                    <a:pt x="8276" y="33873"/>
                    <a:pt x="8229" y="33877"/>
                    <a:pt x="8182" y="33881"/>
                  </a:cubicBezTo>
                  <a:cubicBezTo>
                    <a:pt x="8137" y="33886"/>
                    <a:pt x="8094" y="33888"/>
                    <a:pt x="8052" y="33888"/>
                  </a:cubicBezTo>
                  <a:cubicBezTo>
                    <a:pt x="7947" y="33888"/>
                    <a:pt x="7882" y="33864"/>
                    <a:pt x="7837" y="33809"/>
                  </a:cubicBezTo>
                  <a:cubicBezTo>
                    <a:pt x="7820" y="33789"/>
                    <a:pt x="7807" y="33764"/>
                    <a:pt x="7792" y="33738"/>
                  </a:cubicBezTo>
                  <a:cubicBezTo>
                    <a:pt x="7779" y="33712"/>
                    <a:pt x="7767" y="33686"/>
                    <a:pt x="7749" y="33663"/>
                  </a:cubicBezTo>
                  <a:cubicBezTo>
                    <a:pt x="7685" y="33581"/>
                    <a:pt x="7576" y="33539"/>
                    <a:pt x="7411" y="33534"/>
                  </a:cubicBezTo>
                  <a:cubicBezTo>
                    <a:pt x="7394" y="33532"/>
                    <a:pt x="7375" y="33532"/>
                    <a:pt x="7357" y="33532"/>
                  </a:cubicBezTo>
                  <a:cubicBezTo>
                    <a:pt x="7261" y="33532"/>
                    <a:pt x="7162" y="33530"/>
                    <a:pt x="7081" y="33487"/>
                  </a:cubicBezTo>
                  <a:cubicBezTo>
                    <a:pt x="7027" y="33459"/>
                    <a:pt x="6982" y="33402"/>
                    <a:pt x="6972" y="33344"/>
                  </a:cubicBezTo>
                  <a:cubicBezTo>
                    <a:pt x="6965" y="33316"/>
                    <a:pt x="6965" y="33273"/>
                    <a:pt x="6993" y="33239"/>
                  </a:cubicBezTo>
                  <a:lnTo>
                    <a:pt x="7023" y="33202"/>
                  </a:lnTo>
                  <a:lnTo>
                    <a:pt x="6978" y="33196"/>
                  </a:lnTo>
                  <a:cubicBezTo>
                    <a:pt x="6931" y="33187"/>
                    <a:pt x="6884" y="33183"/>
                    <a:pt x="6830" y="33183"/>
                  </a:cubicBezTo>
                  <a:cubicBezTo>
                    <a:pt x="6717" y="33183"/>
                    <a:pt x="6599" y="33202"/>
                    <a:pt x="6488" y="33222"/>
                  </a:cubicBezTo>
                  <a:cubicBezTo>
                    <a:pt x="6417" y="33234"/>
                    <a:pt x="6344" y="33245"/>
                    <a:pt x="6273" y="33254"/>
                  </a:cubicBezTo>
                  <a:cubicBezTo>
                    <a:pt x="6239" y="33256"/>
                    <a:pt x="6203" y="33258"/>
                    <a:pt x="6168" y="33258"/>
                  </a:cubicBezTo>
                  <a:cubicBezTo>
                    <a:pt x="6031" y="33258"/>
                    <a:pt x="5787" y="33230"/>
                    <a:pt x="5673" y="33039"/>
                  </a:cubicBezTo>
                  <a:cubicBezTo>
                    <a:pt x="5654" y="33005"/>
                    <a:pt x="5639" y="32967"/>
                    <a:pt x="5624" y="32926"/>
                  </a:cubicBezTo>
                  <a:cubicBezTo>
                    <a:pt x="5616" y="32902"/>
                    <a:pt x="5607" y="32879"/>
                    <a:pt x="5596" y="32855"/>
                  </a:cubicBezTo>
                  <a:cubicBezTo>
                    <a:pt x="5442" y="32510"/>
                    <a:pt x="5048" y="32360"/>
                    <a:pt x="4684" y="32249"/>
                  </a:cubicBezTo>
                  <a:cubicBezTo>
                    <a:pt x="4690" y="31870"/>
                    <a:pt x="4651" y="31460"/>
                    <a:pt x="4349" y="31265"/>
                  </a:cubicBezTo>
                  <a:cubicBezTo>
                    <a:pt x="4244" y="31199"/>
                    <a:pt x="4118" y="31165"/>
                    <a:pt x="3964" y="31165"/>
                  </a:cubicBezTo>
                  <a:cubicBezTo>
                    <a:pt x="3812" y="31165"/>
                    <a:pt x="3655" y="31197"/>
                    <a:pt x="3520" y="31227"/>
                  </a:cubicBezTo>
                  <a:cubicBezTo>
                    <a:pt x="3338" y="31268"/>
                    <a:pt x="3128" y="31317"/>
                    <a:pt x="2925" y="31385"/>
                  </a:cubicBezTo>
                  <a:cubicBezTo>
                    <a:pt x="2914" y="31218"/>
                    <a:pt x="2897" y="31066"/>
                    <a:pt x="2875" y="30925"/>
                  </a:cubicBezTo>
                  <a:cubicBezTo>
                    <a:pt x="2847" y="30756"/>
                    <a:pt x="2837" y="30573"/>
                    <a:pt x="2959" y="30496"/>
                  </a:cubicBezTo>
                  <a:cubicBezTo>
                    <a:pt x="2995" y="30475"/>
                    <a:pt x="3038" y="30464"/>
                    <a:pt x="3096" y="30464"/>
                  </a:cubicBezTo>
                  <a:cubicBezTo>
                    <a:pt x="3128" y="30464"/>
                    <a:pt x="3160" y="30468"/>
                    <a:pt x="3195" y="30471"/>
                  </a:cubicBezTo>
                  <a:cubicBezTo>
                    <a:pt x="3231" y="30474"/>
                    <a:pt x="3268" y="30476"/>
                    <a:pt x="3303" y="30476"/>
                  </a:cubicBezTo>
                  <a:cubicBezTo>
                    <a:pt x="3345" y="30476"/>
                    <a:pt x="3385" y="30473"/>
                    <a:pt x="3417" y="30462"/>
                  </a:cubicBezTo>
                  <a:cubicBezTo>
                    <a:pt x="3587" y="30408"/>
                    <a:pt x="3659" y="30207"/>
                    <a:pt x="3629" y="30051"/>
                  </a:cubicBezTo>
                  <a:cubicBezTo>
                    <a:pt x="3602" y="29914"/>
                    <a:pt x="3507" y="29779"/>
                    <a:pt x="3353" y="29665"/>
                  </a:cubicBezTo>
                  <a:cubicBezTo>
                    <a:pt x="3289" y="29616"/>
                    <a:pt x="3218" y="29573"/>
                    <a:pt x="3150" y="29532"/>
                  </a:cubicBezTo>
                  <a:cubicBezTo>
                    <a:pt x="3087" y="29494"/>
                    <a:pt x="3021" y="29455"/>
                    <a:pt x="2961" y="29410"/>
                  </a:cubicBezTo>
                  <a:cubicBezTo>
                    <a:pt x="2708" y="29224"/>
                    <a:pt x="2539" y="28947"/>
                    <a:pt x="2509" y="28667"/>
                  </a:cubicBezTo>
                  <a:cubicBezTo>
                    <a:pt x="2500" y="28570"/>
                    <a:pt x="2505" y="28470"/>
                    <a:pt x="2509" y="28373"/>
                  </a:cubicBezTo>
                  <a:cubicBezTo>
                    <a:pt x="2515" y="28266"/>
                    <a:pt x="2522" y="28155"/>
                    <a:pt x="2507" y="28043"/>
                  </a:cubicBezTo>
                  <a:cubicBezTo>
                    <a:pt x="2477" y="27829"/>
                    <a:pt x="2327" y="27598"/>
                    <a:pt x="2104" y="27591"/>
                  </a:cubicBezTo>
                  <a:lnTo>
                    <a:pt x="2093" y="27591"/>
                  </a:lnTo>
                  <a:cubicBezTo>
                    <a:pt x="2001" y="27591"/>
                    <a:pt x="1915" y="27630"/>
                    <a:pt x="1832" y="27668"/>
                  </a:cubicBezTo>
                  <a:cubicBezTo>
                    <a:pt x="1808" y="27679"/>
                    <a:pt x="1785" y="27690"/>
                    <a:pt x="1761" y="27698"/>
                  </a:cubicBezTo>
                  <a:cubicBezTo>
                    <a:pt x="1718" y="27718"/>
                    <a:pt x="1654" y="27739"/>
                    <a:pt x="1588" y="27739"/>
                  </a:cubicBezTo>
                  <a:cubicBezTo>
                    <a:pt x="1534" y="27739"/>
                    <a:pt x="1491" y="27724"/>
                    <a:pt x="1457" y="27696"/>
                  </a:cubicBezTo>
                  <a:cubicBezTo>
                    <a:pt x="1431" y="27675"/>
                    <a:pt x="1412" y="27643"/>
                    <a:pt x="1391" y="27613"/>
                  </a:cubicBezTo>
                  <a:cubicBezTo>
                    <a:pt x="1373" y="27583"/>
                    <a:pt x="1354" y="27553"/>
                    <a:pt x="1328" y="27527"/>
                  </a:cubicBezTo>
                  <a:cubicBezTo>
                    <a:pt x="1245" y="27445"/>
                    <a:pt x="1131" y="27437"/>
                    <a:pt x="1020" y="27430"/>
                  </a:cubicBezTo>
                  <a:cubicBezTo>
                    <a:pt x="956" y="27424"/>
                    <a:pt x="887" y="27420"/>
                    <a:pt x="829" y="27400"/>
                  </a:cubicBezTo>
                  <a:cubicBezTo>
                    <a:pt x="799" y="27392"/>
                    <a:pt x="769" y="27377"/>
                    <a:pt x="737" y="27362"/>
                  </a:cubicBezTo>
                  <a:cubicBezTo>
                    <a:pt x="709" y="27349"/>
                    <a:pt x="681" y="27336"/>
                    <a:pt x="651" y="27325"/>
                  </a:cubicBezTo>
                  <a:cubicBezTo>
                    <a:pt x="649" y="27270"/>
                    <a:pt x="645" y="27216"/>
                    <a:pt x="639" y="27165"/>
                  </a:cubicBezTo>
                  <a:cubicBezTo>
                    <a:pt x="615" y="26983"/>
                    <a:pt x="519" y="26794"/>
                    <a:pt x="354" y="26777"/>
                  </a:cubicBezTo>
                  <a:cubicBezTo>
                    <a:pt x="336" y="26683"/>
                    <a:pt x="345" y="26580"/>
                    <a:pt x="354" y="26479"/>
                  </a:cubicBezTo>
                  <a:cubicBezTo>
                    <a:pt x="366" y="26310"/>
                    <a:pt x="381" y="26134"/>
                    <a:pt x="266" y="26006"/>
                  </a:cubicBezTo>
                  <a:cubicBezTo>
                    <a:pt x="221" y="25954"/>
                    <a:pt x="163" y="25918"/>
                    <a:pt x="88" y="25896"/>
                  </a:cubicBezTo>
                  <a:cubicBezTo>
                    <a:pt x="146" y="25802"/>
                    <a:pt x="191" y="25699"/>
                    <a:pt x="225" y="25620"/>
                  </a:cubicBezTo>
                  <a:cubicBezTo>
                    <a:pt x="270" y="25513"/>
                    <a:pt x="321" y="25391"/>
                    <a:pt x="315" y="25262"/>
                  </a:cubicBezTo>
                  <a:cubicBezTo>
                    <a:pt x="311" y="25159"/>
                    <a:pt x="268" y="25063"/>
                    <a:pt x="227" y="24969"/>
                  </a:cubicBezTo>
                  <a:cubicBezTo>
                    <a:pt x="182" y="24866"/>
                    <a:pt x="139" y="24767"/>
                    <a:pt x="144" y="24665"/>
                  </a:cubicBezTo>
                  <a:cubicBezTo>
                    <a:pt x="152" y="24512"/>
                    <a:pt x="259" y="24386"/>
                    <a:pt x="364" y="24264"/>
                  </a:cubicBezTo>
                  <a:lnTo>
                    <a:pt x="381" y="24245"/>
                  </a:lnTo>
                  <a:cubicBezTo>
                    <a:pt x="461" y="24150"/>
                    <a:pt x="566" y="24011"/>
                    <a:pt x="576" y="23859"/>
                  </a:cubicBezTo>
                  <a:cubicBezTo>
                    <a:pt x="602" y="23840"/>
                    <a:pt x="619" y="23816"/>
                    <a:pt x="632" y="23790"/>
                  </a:cubicBezTo>
                  <a:cubicBezTo>
                    <a:pt x="649" y="23752"/>
                    <a:pt x="651" y="23711"/>
                    <a:pt x="654" y="23670"/>
                  </a:cubicBezTo>
                  <a:cubicBezTo>
                    <a:pt x="654" y="23632"/>
                    <a:pt x="656" y="23595"/>
                    <a:pt x="673" y="23565"/>
                  </a:cubicBezTo>
                  <a:cubicBezTo>
                    <a:pt x="701" y="23510"/>
                    <a:pt x="774" y="23486"/>
                    <a:pt x="844" y="23469"/>
                  </a:cubicBezTo>
                  <a:cubicBezTo>
                    <a:pt x="1113" y="23399"/>
                    <a:pt x="1394" y="23327"/>
                    <a:pt x="1675" y="23327"/>
                  </a:cubicBezTo>
                  <a:cubicBezTo>
                    <a:pt x="1693" y="23327"/>
                    <a:pt x="1712" y="23327"/>
                    <a:pt x="1731" y="23328"/>
                  </a:cubicBezTo>
                  <a:lnTo>
                    <a:pt x="1746" y="23330"/>
                  </a:lnTo>
                  <a:cubicBezTo>
                    <a:pt x="1785" y="23330"/>
                    <a:pt x="1879" y="23323"/>
                    <a:pt x="1926" y="23274"/>
                  </a:cubicBezTo>
                  <a:cubicBezTo>
                    <a:pt x="1945" y="23253"/>
                    <a:pt x="1954" y="23227"/>
                    <a:pt x="1952" y="23199"/>
                  </a:cubicBezTo>
                  <a:cubicBezTo>
                    <a:pt x="1950" y="23154"/>
                    <a:pt x="1913" y="23113"/>
                    <a:pt x="1858" y="23088"/>
                  </a:cubicBezTo>
                  <a:cubicBezTo>
                    <a:pt x="1772" y="23049"/>
                    <a:pt x="1675" y="23045"/>
                    <a:pt x="1586" y="23041"/>
                  </a:cubicBezTo>
                  <a:cubicBezTo>
                    <a:pt x="1553" y="23041"/>
                    <a:pt x="1521" y="23038"/>
                    <a:pt x="1491" y="23036"/>
                  </a:cubicBezTo>
                  <a:cubicBezTo>
                    <a:pt x="1423" y="23030"/>
                    <a:pt x="1260" y="23004"/>
                    <a:pt x="1211" y="22884"/>
                  </a:cubicBezTo>
                  <a:cubicBezTo>
                    <a:pt x="1206" y="22871"/>
                    <a:pt x="1204" y="22861"/>
                    <a:pt x="1200" y="22848"/>
                  </a:cubicBezTo>
                  <a:cubicBezTo>
                    <a:pt x="1193" y="22826"/>
                    <a:pt x="1187" y="22805"/>
                    <a:pt x="1174" y="22783"/>
                  </a:cubicBezTo>
                  <a:cubicBezTo>
                    <a:pt x="1127" y="22701"/>
                    <a:pt x="1023" y="22687"/>
                    <a:pt x="945" y="22687"/>
                  </a:cubicBezTo>
                  <a:cubicBezTo>
                    <a:pt x="938" y="22687"/>
                    <a:pt x="932" y="22687"/>
                    <a:pt x="926" y="22687"/>
                  </a:cubicBezTo>
                  <a:cubicBezTo>
                    <a:pt x="887" y="22541"/>
                    <a:pt x="799" y="22413"/>
                    <a:pt x="673" y="22325"/>
                  </a:cubicBezTo>
                  <a:cubicBezTo>
                    <a:pt x="744" y="22237"/>
                    <a:pt x="818" y="22158"/>
                    <a:pt x="900" y="22089"/>
                  </a:cubicBezTo>
                  <a:lnTo>
                    <a:pt x="932" y="22064"/>
                  </a:lnTo>
                  <a:cubicBezTo>
                    <a:pt x="1001" y="22008"/>
                    <a:pt x="1069" y="21950"/>
                    <a:pt x="1110" y="21869"/>
                  </a:cubicBezTo>
                  <a:cubicBezTo>
                    <a:pt x="1131" y="21881"/>
                    <a:pt x="1155" y="21886"/>
                    <a:pt x="1181" y="21886"/>
                  </a:cubicBezTo>
                  <a:cubicBezTo>
                    <a:pt x="1290" y="21886"/>
                    <a:pt x="1395" y="21776"/>
                    <a:pt x="1431" y="21674"/>
                  </a:cubicBezTo>
                  <a:cubicBezTo>
                    <a:pt x="1442" y="21641"/>
                    <a:pt x="1451" y="21607"/>
                    <a:pt x="1461" y="21573"/>
                  </a:cubicBezTo>
                  <a:cubicBezTo>
                    <a:pt x="1489" y="21470"/>
                    <a:pt x="1515" y="21374"/>
                    <a:pt x="1594" y="21324"/>
                  </a:cubicBezTo>
                  <a:cubicBezTo>
                    <a:pt x="1624" y="21303"/>
                    <a:pt x="1663" y="21292"/>
                    <a:pt x="1701" y="21279"/>
                  </a:cubicBezTo>
                  <a:cubicBezTo>
                    <a:pt x="1720" y="21275"/>
                    <a:pt x="1740" y="21269"/>
                    <a:pt x="1759" y="21262"/>
                  </a:cubicBezTo>
                  <a:cubicBezTo>
                    <a:pt x="1928" y="21200"/>
                    <a:pt x="2055" y="21033"/>
                    <a:pt x="2070" y="20855"/>
                  </a:cubicBezTo>
                  <a:cubicBezTo>
                    <a:pt x="2089" y="20863"/>
                    <a:pt x="2110" y="20867"/>
                    <a:pt x="2132" y="20867"/>
                  </a:cubicBezTo>
                  <a:cubicBezTo>
                    <a:pt x="2219" y="20867"/>
                    <a:pt x="2321" y="20810"/>
                    <a:pt x="2380" y="20725"/>
                  </a:cubicBezTo>
                  <a:cubicBezTo>
                    <a:pt x="2404" y="20688"/>
                    <a:pt x="2425" y="20647"/>
                    <a:pt x="2447" y="20609"/>
                  </a:cubicBezTo>
                  <a:cubicBezTo>
                    <a:pt x="2485" y="20538"/>
                    <a:pt x="2520" y="20472"/>
                    <a:pt x="2580" y="20425"/>
                  </a:cubicBezTo>
                  <a:cubicBezTo>
                    <a:pt x="2601" y="20407"/>
                    <a:pt x="2627" y="20392"/>
                    <a:pt x="2655" y="20377"/>
                  </a:cubicBezTo>
                  <a:cubicBezTo>
                    <a:pt x="2682" y="20362"/>
                    <a:pt x="2712" y="20345"/>
                    <a:pt x="2738" y="20324"/>
                  </a:cubicBezTo>
                  <a:cubicBezTo>
                    <a:pt x="2882" y="20208"/>
                    <a:pt x="2886" y="20000"/>
                    <a:pt x="2830" y="19857"/>
                  </a:cubicBezTo>
                  <a:cubicBezTo>
                    <a:pt x="2768" y="19700"/>
                    <a:pt x="2644" y="19578"/>
                    <a:pt x="2535" y="19471"/>
                  </a:cubicBezTo>
                  <a:lnTo>
                    <a:pt x="2023" y="18972"/>
                  </a:lnTo>
                  <a:cubicBezTo>
                    <a:pt x="1963" y="18916"/>
                    <a:pt x="1898" y="18841"/>
                    <a:pt x="1920" y="18768"/>
                  </a:cubicBezTo>
                  <a:cubicBezTo>
                    <a:pt x="1939" y="18704"/>
                    <a:pt x="2008" y="18681"/>
                    <a:pt x="2085" y="18653"/>
                  </a:cubicBezTo>
                  <a:cubicBezTo>
                    <a:pt x="2162" y="18627"/>
                    <a:pt x="2239" y="18599"/>
                    <a:pt x="2282" y="18531"/>
                  </a:cubicBezTo>
                  <a:lnTo>
                    <a:pt x="2293" y="18513"/>
                  </a:lnTo>
                  <a:lnTo>
                    <a:pt x="2278" y="18498"/>
                  </a:lnTo>
                  <a:cubicBezTo>
                    <a:pt x="2134" y="18336"/>
                    <a:pt x="1969" y="18188"/>
                    <a:pt x="1793" y="18059"/>
                  </a:cubicBezTo>
                  <a:cubicBezTo>
                    <a:pt x="1877" y="17954"/>
                    <a:pt x="1960" y="17791"/>
                    <a:pt x="1945" y="17639"/>
                  </a:cubicBezTo>
                  <a:cubicBezTo>
                    <a:pt x="1939" y="17558"/>
                    <a:pt x="1905" y="17492"/>
                    <a:pt x="1845" y="17444"/>
                  </a:cubicBezTo>
                  <a:cubicBezTo>
                    <a:pt x="1819" y="17425"/>
                    <a:pt x="1791" y="17410"/>
                    <a:pt x="1763" y="17395"/>
                  </a:cubicBezTo>
                  <a:cubicBezTo>
                    <a:pt x="1714" y="17367"/>
                    <a:pt x="1667" y="17344"/>
                    <a:pt x="1650" y="17299"/>
                  </a:cubicBezTo>
                  <a:cubicBezTo>
                    <a:pt x="1622" y="17230"/>
                    <a:pt x="1675" y="17168"/>
                    <a:pt x="1740" y="17097"/>
                  </a:cubicBezTo>
                  <a:cubicBezTo>
                    <a:pt x="1800" y="17029"/>
                    <a:pt x="1860" y="16958"/>
                    <a:pt x="1858" y="16868"/>
                  </a:cubicBezTo>
                  <a:cubicBezTo>
                    <a:pt x="1855" y="16804"/>
                    <a:pt x="1821" y="16750"/>
                    <a:pt x="1789" y="16697"/>
                  </a:cubicBezTo>
                  <a:cubicBezTo>
                    <a:pt x="1750" y="16637"/>
                    <a:pt x="1716" y="16585"/>
                    <a:pt x="1735" y="16532"/>
                  </a:cubicBezTo>
                  <a:cubicBezTo>
                    <a:pt x="1748" y="16497"/>
                    <a:pt x="1783" y="16474"/>
                    <a:pt x="1819" y="16448"/>
                  </a:cubicBezTo>
                  <a:cubicBezTo>
                    <a:pt x="1843" y="16431"/>
                    <a:pt x="1868" y="16412"/>
                    <a:pt x="1890" y="16388"/>
                  </a:cubicBezTo>
                  <a:cubicBezTo>
                    <a:pt x="1975" y="16292"/>
                    <a:pt x="1954" y="16140"/>
                    <a:pt x="1885" y="16037"/>
                  </a:cubicBezTo>
                  <a:cubicBezTo>
                    <a:pt x="1838" y="15966"/>
                    <a:pt x="1774" y="15910"/>
                    <a:pt x="1712" y="15857"/>
                  </a:cubicBezTo>
                  <a:cubicBezTo>
                    <a:pt x="1686" y="15835"/>
                    <a:pt x="1663" y="15814"/>
                    <a:pt x="1637" y="15790"/>
                  </a:cubicBezTo>
                  <a:cubicBezTo>
                    <a:pt x="1498" y="15658"/>
                    <a:pt x="1395" y="15482"/>
                    <a:pt x="1343" y="15298"/>
                  </a:cubicBezTo>
                  <a:cubicBezTo>
                    <a:pt x="1328" y="15240"/>
                    <a:pt x="1311" y="15158"/>
                    <a:pt x="1339" y="15086"/>
                  </a:cubicBezTo>
                  <a:cubicBezTo>
                    <a:pt x="1352" y="15049"/>
                    <a:pt x="1378" y="15015"/>
                    <a:pt x="1403" y="14978"/>
                  </a:cubicBezTo>
                  <a:cubicBezTo>
                    <a:pt x="1444" y="14923"/>
                    <a:pt x="1487" y="14865"/>
                    <a:pt x="1487" y="14792"/>
                  </a:cubicBezTo>
                  <a:cubicBezTo>
                    <a:pt x="1487" y="14766"/>
                    <a:pt x="1481" y="14743"/>
                    <a:pt x="1476" y="14721"/>
                  </a:cubicBezTo>
                  <a:cubicBezTo>
                    <a:pt x="1470" y="14698"/>
                    <a:pt x="1466" y="14674"/>
                    <a:pt x="1468" y="14653"/>
                  </a:cubicBezTo>
                  <a:cubicBezTo>
                    <a:pt x="1474" y="14573"/>
                    <a:pt x="1556" y="14543"/>
                    <a:pt x="1652" y="14507"/>
                  </a:cubicBezTo>
                  <a:cubicBezTo>
                    <a:pt x="1748" y="14473"/>
                    <a:pt x="1847" y="14434"/>
                    <a:pt x="1881" y="14342"/>
                  </a:cubicBezTo>
                  <a:cubicBezTo>
                    <a:pt x="1928" y="14218"/>
                    <a:pt x="1825" y="14102"/>
                    <a:pt x="1742" y="14025"/>
                  </a:cubicBezTo>
                  <a:lnTo>
                    <a:pt x="1191" y="13507"/>
                  </a:lnTo>
                  <a:cubicBezTo>
                    <a:pt x="1093" y="13417"/>
                    <a:pt x="983" y="13314"/>
                    <a:pt x="928" y="13183"/>
                  </a:cubicBezTo>
                  <a:cubicBezTo>
                    <a:pt x="881" y="13072"/>
                    <a:pt x="876" y="12907"/>
                    <a:pt x="981" y="12814"/>
                  </a:cubicBezTo>
                  <a:cubicBezTo>
                    <a:pt x="990" y="12806"/>
                    <a:pt x="1001" y="12799"/>
                    <a:pt x="1009" y="12791"/>
                  </a:cubicBezTo>
                  <a:cubicBezTo>
                    <a:pt x="1028" y="12778"/>
                    <a:pt x="1046" y="12763"/>
                    <a:pt x="1063" y="12744"/>
                  </a:cubicBezTo>
                  <a:cubicBezTo>
                    <a:pt x="1116" y="12680"/>
                    <a:pt x="1123" y="12581"/>
                    <a:pt x="1127" y="12495"/>
                  </a:cubicBezTo>
                  <a:cubicBezTo>
                    <a:pt x="1131" y="12382"/>
                    <a:pt x="1138" y="12309"/>
                    <a:pt x="1208" y="12294"/>
                  </a:cubicBezTo>
                  <a:cubicBezTo>
                    <a:pt x="1333" y="12264"/>
                    <a:pt x="1406" y="12165"/>
                    <a:pt x="1418" y="12013"/>
                  </a:cubicBezTo>
                  <a:cubicBezTo>
                    <a:pt x="1523" y="12017"/>
                    <a:pt x="1626" y="12028"/>
                    <a:pt x="1716" y="12039"/>
                  </a:cubicBezTo>
                  <a:lnTo>
                    <a:pt x="1733" y="12041"/>
                  </a:lnTo>
                  <a:lnTo>
                    <a:pt x="1742" y="12024"/>
                  </a:lnTo>
                  <a:cubicBezTo>
                    <a:pt x="1825" y="11855"/>
                    <a:pt x="1935" y="11696"/>
                    <a:pt x="2068" y="11553"/>
                  </a:cubicBezTo>
                  <a:cubicBezTo>
                    <a:pt x="2115" y="11548"/>
                    <a:pt x="2164" y="11538"/>
                    <a:pt x="2194" y="11497"/>
                  </a:cubicBezTo>
                  <a:cubicBezTo>
                    <a:pt x="2209" y="11475"/>
                    <a:pt x="2215" y="11450"/>
                    <a:pt x="2220" y="11428"/>
                  </a:cubicBezTo>
                  <a:cubicBezTo>
                    <a:pt x="2222" y="11418"/>
                    <a:pt x="2224" y="11409"/>
                    <a:pt x="2226" y="11400"/>
                  </a:cubicBezTo>
                  <a:cubicBezTo>
                    <a:pt x="2252" y="11377"/>
                    <a:pt x="2278" y="11355"/>
                    <a:pt x="2305" y="11334"/>
                  </a:cubicBezTo>
                  <a:cubicBezTo>
                    <a:pt x="2317" y="11331"/>
                    <a:pt x="2329" y="11330"/>
                    <a:pt x="2341" y="11330"/>
                  </a:cubicBezTo>
                  <a:cubicBezTo>
                    <a:pt x="2364" y="11330"/>
                    <a:pt x="2387" y="11334"/>
                    <a:pt x="2406" y="11343"/>
                  </a:cubicBezTo>
                  <a:cubicBezTo>
                    <a:pt x="2475" y="11375"/>
                    <a:pt x="2524" y="11441"/>
                    <a:pt x="2567" y="11501"/>
                  </a:cubicBezTo>
                  <a:lnTo>
                    <a:pt x="2571" y="11508"/>
                  </a:lnTo>
                  <a:lnTo>
                    <a:pt x="2577" y="11512"/>
                  </a:lnTo>
                  <a:cubicBezTo>
                    <a:pt x="2682" y="11555"/>
                    <a:pt x="2796" y="11595"/>
                    <a:pt x="2907" y="11595"/>
                  </a:cubicBezTo>
                  <a:cubicBezTo>
                    <a:pt x="2944" y="11595"/>
                    <a:pt x="2978" y="11591"/>
                    <a:pt x="3010" y="11583"/>
                  </a:cubicBezTo>
                  <a:cubicBezTo>
                    <a:pt x="3096" y="11561"/>
                    <a:pt x="3173" y="11499"/>
                    <a:pt x="3214" y="11420"/>
                  </a:cubicBezTo>
                  <a:cubicBezTo>
                    <a:pt x="3240" y="11368"/>
                    <a:pt x="3248" y="11313"/>
                    <a:pt x="3237" y="11261"/>
                  </a:cubicBezTo>
                  <a:cubicBezTo>
                    <a:pt x="3265" y="11257"/>
                    <a:pt x="3292" y="11256"/>
                    <a:pt x="3320" y="11256"/>
                  </a:cubicBezTo>
                  <a:cubicBezTo>
                    <a:pt x="3450" y="11256"/>
                    <a:pt x="3579" y="11296"/>
                    <a:pt x="3683" y="11370"/>
                  </a:cubicBezTo>
                  <a:cubicBezTo>
                    <a:pt x="3610" y="11448"/>
                    <a:pt x="3505" y="11493"/>
                    <a:pt x="3400" y="11493"/>
                  </a:cubicBezTo>
                  <a:lnTo>
                    <a:pt x="3368" y="11493"/>
                  </a:lnTo>
                  <a:lnTo>
                    <a:pt x="3362" y="11508"/>
                  </a:lnTo>
                  <a:cubicBezTo>
                    <a:pt x="3274" y="11666"/>
                    <a:pt x="3381" y="11872"/>
                    <a:pt x="3531" y="11955"/>
                  </a:cubicBezTo>
                  <a:cubicBezTo>
                    <a:pt x="3668" y="12035"/>
                    <a:pt x="3833" y="12041"/>
                    <a:pt x="3987" y="12041"/>
                  </a:cubicBezTo>
                  <a:lnTo>
                    <a:pt x="5157" y="12037"/>
                  </a:lnTo>
                  <a:lnTo>
                    <a:pt x="5159" y="12236"/>
                  </a:lnTo>
                  <a:lnTo>
                    <a:pt x="5163" y="12249"/>
                  </a:lnTo>
                  <a:cubicBezTo>
                    <a:pt x="5213" y="12343"/>
                    <a:pt x="5318" y="12343"/>
                    <a:pt x="5421" y="12345"/>
                  </a:cubicBezTo>
                  <a:cubicBezTo>
                    <a:pt x="5481" y="12345"/>
                    <a:pt x="5543" y="12345"/>
                    <a:pt x="5592" y="12367"/>
                  </a:cubicBezTo>
                  <a:cubicBezTo>
                    <a:pt x="5624" y="12380"/>
                    <a:pt x="5652" y="12401"/>
                    <a:pt x="5682" y="12422"/>
                  </a:cubicBezTo>
                  <a:cubicBezTo>
                    <a:pt x="5699" y="12437"/>
                    <a:pt x="5718" y="12450"/>
                    <a:pt x="5736" y="12463"/>
                  </a:cubicBezTo>
                  <a:cubicBezTo>
                    <a:pt x="5815" y="12512"/>
                    <a:pt x="5911" y="12536"/>
                    <a:pt x="6035" y="12536"/>
                  </a:cubicBezTo>
                  <a:cubicBezTo>
                    <a:pt x="6104" y="12536"/>
                    <a:pt x="6173" y="12530"/>
                    <a:pt x="6239" y="12523"/>
                  </a:cubicBezTo>
                  <a:cubicBezTo>
                    <a:pt x="6263" y="12521"/>
                    <a:pt x="6286" y="12519"/>
                    <a:pt x="6310" y="12517"/>
                  </a:cubicBezTo>
                  <a:cubicBezTo>
                    <a:pt x="6338" y="12515"/>
                    <a:pt x="6365" y="12512"/>
                    <a:pt x="6393" y="12512"/>
                  </a:cubicBezTo>
                  <a:cubicBezTo>
                    <a:pt x="6533" y="12512"/>
                    <a:pt x="6715" y="12542"/>
                    <a:pt x="6790" y="12686"/>
                  </a:cubicBezTo>
                  <a:cubicBezTo>
                    <a:pt x="6798" y="12707"/>
                    <a:pt x="6807" y="12729"/>
                    <a:pt x="6815" y="12750"/>
                  </a:cubicBezTo>
                  <a:cubicBezTo>
                    <a:pt x="6837" y="12808"/>
                    <a:pt x="6860" y="12866"/>
                    <a:pt x="6916" y="12898"/>
                  </a:cubicBezTo>
                  <a:cubicBezTo>
                    <a:pt x="6957" y="12919"/>
                    <a:pt x="7000" y="12922"/>
                    <a:pt x="7042" y="12922"/>
                  </a:cubicBezTo>
                  <a:cubicBezTo>
                    <a:pt x="7081" y="12922"/>
                    <a:pt x="7120" y="12922"/>
                    <a:pt x="7147" y="12941"/>
                  </a:cubicBezTo>
                  <a:cubicBezTo>
                    <a:pt x="7182" y="12964"/>
                    <a:pt x="7192" y="13012"/>
                    <a:pt x="7205" y="13061"/>
                  </a:cubicBezTo>
                  <a:cubicBezTo>
                    <a:pt x="7210" y="13076"/>
                    <a:pt x="7214" y="13091"/>
                    <a:pt x="7218" y="13106"/>
                  </a:cubicBezTo>
                  <a:cubicBezTo>
                    <a:pt x="7261" y="13243"/>
                    <a:pt x="7387" y="13352"/>
                    <a:pt x="7531" y="13378"/>
                  </a:cubicBezTo>
                  <a:cubicBezTo>
                    <a:pt x="7539" y="13579"/>
                    <a:pt x="7730" y="13731"/>
                    <a:pt x="7910" y="13787"/>
                  </a:cubicBezTo>
                  <a:cubicBezTo>
                    <a:pt x="8017" y="13821"/>
                    <a:pt x="8129" y="13834"/>
                    <a:pt x="8238" y="13847"/>
                  </a:cubicBezTo>
                  <a:cubicBezTo>
                    <a:pt x="8319" y="13858"/>
                    <a:pt x="8405" y="13866"/>
                    <a:pt x="8486" y="13886"/>
                  </a:cubicBezTo>
                  <a:cubicBezTo>
                    <a:pt x="8656" y="13926"/>
                    <a:pt x="8853" y="14034"/>
                    <a:pt x="8894" y="14218"/>
                  </a:cubicBezTo>
                  <a:lnTo>
                    <a:pt x="8900" y="14252"/>
                  </a:lnTo>
                  <a:lnTo>
                    <a:pt x="8932" y="14237"/>
                  </a:lnTo>
                  <a:cubicBezTo>
                    <a:pt x="8947" y="14229"/>
                    <a:pt x="8962" y="14226"/>
                    <a:pt x="8977" y="14226"/>
                  </a:cubicBezTo>
                  <a:cubicBezTo>
                    <a:pt x="9042" y="14226"/>
                    <a:pt x="9106" y="14295"/>
                    <a:pt x="9172" y="14368"/>
                  </a:cubicBezTo>
                  <a:cubicBezTo>
                    <a:pt x="9211" y="14411"/>
                    <a:pt x="9249" y="14456"/>
                    <a:pt x="9292" y="14488"/>
                  </a:cubicBezTo>
                  <a:cubicBezTo>
                    <a:pt x="9326" y="14511"/>
                    <a:pt x="9363" y="14531"/>
                    <a:pt x="9397" y="14548"/>
                  </a:cubicBezTo>
                  <a:cubicBezTo>
                    <a:pt x="9442" y="14569"/>
                    <a:pt x="9485" y="14591"/>
                    <a:pt x="9517" y="14623"/>
                  </a:cubicBezTo>
                  <a:cubicBezTo>
                    <a:pt x="9611" y="14719"/>
                    <a:pt x="9579" y="14884"/>
                    <a:pt x="9496" y="14985"/>
                  </a:cubicBezTo>
                  <a:cubicBezTo>
                    <a:pt x="9406" y="15092"/>
                    <a:pt x="9262" y="15150"/>
                    <a:pt x="9138" y="15199"/>
                  </a:cubicBezTo>
                  <a:lnTo>
                    <a:pt x="9121" y="15208"/>
                  </a:lnTo>
                  <a:lnTo>
                    <a:pt x="9121" y="15439"/>
                  </a:lnTo>
                  <a:cubicBezTo>
                    <a:pt x="9078" y="15434"/>
                    <a:pt x="9037" y="15432"/>
                    <a:pt x="8998" y="15432"/>
                  </a:cubicBezTo>
                  <a:cubicBezTo>
                    <a:pt x="8930" y="15432"/>
                    <a:pt x="8868" y="15440"/>
                    <a:pt x="8816" y="15460"/>
                  </a:cubicBezTo>
                  <a:cubicBezTo>
                    <a:pt x="8718" y="15497"/>
                    <a:pt x="8628" y="15598"/>
                    <a:pt x="8632" y="15709"/>
                  </a:cubicBezTo>
                  <a:cubicBezTo>
                    <a:pt x="8499" y="15713"/>
                    <a:pt x="8332" y="15741"/>
                    <a:pt x="8276" y="15878"/>
                  </a:cubicBezTo>
                  <a:cubicBezTo>
                    <a:pt x="8270" y="15893"/>
                    <a:pt x="8266" y="15913"/>
                    <a:pt x="8259" y="15930"/>
                  </a:cubicBezTo>
                  <a:cubicBezTo>
                    <a:pt x="8253" y="15958"/>
                    <a:pt x="8244" y="15985"/>
                    <a:pt x="8227" y="16005"/>
                  </a:cubicBezTo>
                  <a:cubicBezTo>
                    <a:pt x="8202" y="16028"/>
                    <a:pt x="8161" y="16032"/>
                    <a:pt x="8116" y="16032"/>
                  </a:cubicBezTo>
                  <a:lnTo>
                    <a:pt x="7509" y="16045"/>
                  </a:lnTo>
                  <a:lnTo>
                    <a:pt x="7452" y="16045"/>
                  </a:lnTo>
                  <a:cubicBezTo>
                    <a:pt x="7372" y="16045"/>
                    <a:pt x="7282" y="16041"/>
                    <a:pt x="7207" y="15998"/>
                  </a:cubicBezTo>
                  <a:cubicBezTo>
                    <a:pt x="7184" y="15983"/>
                    <a:pt x="7162" y="15964"/>
                    <a:pt x="7137" y="15945"/>
                  </a:cubicBezTo>
                  <a:cubicBezTo>
                    <a:pt x="7109" y="15921"/>
                    <a:pt x="7079" y="15895"/>
                    <a:pt x="7042" y="15878"/>
                  </a:cubicBezTo>
                  <a:cubicBezTo>
                    <a:pt x="6997" y="15855"/>
                    <a:pt x="6944" y="15844"/>
                    <a:pt x="6875" y="15844"/>
                  </a:cubicBezTo>
                  <a:cubicBezTo>
                    <a:pt x="6839" y="15844"/>
                    <a:pt x="6800" y="15848"/>
                    <a:pt x="6762" y="15850"/>
                  </a:cubicBezTo>
                  <a:cubicBezTo>
                    <a:pt x="6742" y="15853"/>
                    <a:pt x="6723" y="15855"/>
                    <a:pt x="6702" y="15855"/>
                  </a:cubicBezTo>
                  <a:cubicBezTo>
                    <a:pt x="6679" y="15856"/>
                    <a:pt x="6656" y="15857"/>
                    <a:pt x="6633" y="15857"/>
                  </a:cubicBezTo>
                  <a:cubicBezTo>
                    <a:pt x="6427" y="15857"/>
                    <a:pt x="6224" y="15799"/>
                    <a:pt x="6046" y="15745"/>
                  </a:cubicBezTo>
                  <a:cubicBezTo>
                    <a:pt x="5808" y="15675"/>
                    <a:pt x="5568" y="15591"/>
                    <a:pt x="5333" y="15499"/>
                  </a:cubicBezTo>
                  <a:lnTo>
                    <a:pt x="5234" y="15460"/>
                  </a:lnTo>
                  <a:cubicBezTo>
                    <a:pt x="4994" y="15366"/>
                    <a:pt x="4748" y="15268"/>
                    <a:pt x="4486" y="15244"/>
                  </a:cubicBezTo>
                  <a:lnTo>
                    <a:pt x="4476" y="15242"/>
                  </a:lnTo>
                  <a:cubicBezTo>
                    <a:pt x="4394" y="15233"/>
                    <a:pt x="4311" y="15227"/>
                    <a:pt x="4270" y="15169"/>
                  </a:cubicBezTo>
                  <a:cubicBezTo>
                    <a:pt x="4259" y="15156"/>
                    <a:pt x="4253" y="15139"/>
                    <a:pt x="4244" y="15122"/>
                  </a:cubicBezTo>
                  <a:cubicBezTo>
                    <a:pt x="4236" y="15101"/>
                    <a:pt x="4227" y="15081"/>
                    <a:pt x="4212" y="15062"/>
                  </a:cubicBezTo>
                  <a:cubicBezTo>
                    <a:pt x="4176" y="15011"/>
                    <a:pt x="4116" y="14991"/>
                    <a:pt x="4058" y="14972"/>
                  </a:cubicBezTo>
                  <a:cubicBezTo>
                    <a:pt x="4034" y="14963"/>
                    <a:pt x="4013" y="14957"/>
                    <a:pt x="3992" y="14948"/>
                  </a:cubicBezTo>
                  <a:cubicBezTo>
                    <a:pt x="3904" y="14908"/>
                    <a:pt x="3844" y="14828"/>
                    <a:pt x="3779" y="14745"/>
                  </a:cubicBezTo>
                  <a:cubicBezTo>
                    <a:pt x="3760" y="14719"/>
                    <a:pt x="3741" y="14693"/>
                    <a:pt x="3722" y="14670"/>
                  </a:cubicBezTo>
                  <a:cubicBezTo>
                    <a:pt x="3679" y="14618"/>
                    <a:pt x="3563" y="14498"/>
                    <a:pt x="3422" y="14498"/>
                  </a:cubicBezTo>
                  <a:cubicBezTo>
                    <a:pt x="3396" y="14498"/>
                    <a:pt x="3368" y="14503"/>
                    <a:pt x="3342" y="14513"/>
                  </a:cubicBezTo>
                  <a:cubicBezTo>
                    <a:pt x="3282" y="14535"/>
                    <a:pt x="3235" y="14586"/>
                    <a:pt x="3210" y="14653"/>
                  </a:cubicBezTo>
                  <a:cubicBezTo>
                    <a:pt x="3177" y="14738"/>
                    <a:pt x="3186" y="14839"/>
                    <a:pt x="3229" y="14916"/>
                  </a:cubicBezTo>
                  <a:cubicBezTo>
                    <a:pt x="3287" y="15019"/>
                    <a:pt x="3394" y="15098"/>
                    <a:pt x="3554" y="15156"/>
                  </a:cubicBezTo>
                  <a:cubicBezTo>
                    <a:pt x="3537" y="15186"/>
                    <a:pt x="3531" y="15223"/>
                    <a:pt x="3537" y="15261"/>
                  </a:cubicBezTo>
                  <a:cubicBezTo>
                    <a:pt x="3548" y="15338"/>
                    <a:pt x="3602" y="15415"/>
                    <a:pt x="3672" y="15454"/>
                  </a:cubicBezTo>
                  <a:cubicBezTo>
                    <a:pt x="3734" y="15490"/>
                    <a:pt x="3803" y="15505"/>
                    <a:pt x="3869" y="15520"/>
                  </a:cubicBezTo>
                  <a:cubicBezTo>
                    <a:pt x="3917" y="15531"/>
                    <a:pt x="3964" y="15544"/>
                    <a:pt x="4007" y="15561"/>
                  </a:cubicBezTo>
                  <a:cubicBezTo>
                    <a:pt x="4109" y="15600"/>
                    <a:pt x="4193" y="15703"/>
                    <a:pt x="4161" y="15793"/>
                  </a:cubicBezTo>
                  <a:lnTo>
                    <a:pt x="4146" y="15831"/>
                  </a:lnTo>
                  <a:lnTo>
                    <a:pt x="4186" y="15829"/>
                  </a:lnTo>
                  <a:cubicBezTo>
                    <a:pt x="4193" y="15829"/>
                    <a:pt x="4199" y="15828"/>
                    <a:pt x="4205" y="15828"/>
                  </a:cubicBezTo>
                  <a:cubicBezTo>
                    <a:pt x="4339" y="15828"/>
                    <a:pt x="4464" y="15916"/>
                    <a:pt x="4581" y="16002"/>
                  </a:cubicBezTo>
                  <a:lnTo>
                    <a:pt x="4628" y="16037"/>
                  </a:lnTo>
                  <a:cubicBezTo>
                    <a:pt x="4716" y="16099"/>
                    <a:pt x="4849" y="16174"/>
                    <a:pt x="4981" y="16174"/>
                  </a:cubicBezTo>
                  <a:cubicBezTo>
                    <a:pt x="5020" y="16174"/>
                    <a:pt x="5056" y="16165"/>
                    <a:pt x="5091" y="16152"/>
                  </a:cubicBezTo>
                  <a:lnTo>
                    <a:pt x="5091" y="16152"/>
                  </a:lnTo>
                  <a:lnTo>
                    <a:pt x="5071" y="16637"/>
                  </a:lnTo>
                  <a:cubicBezTo>
                    <a:pt x="5069" y="16677"/>
                    <a:pt x="5067" y="16714"/>
                    <a:pt x="5046" y="16737"/>
                  </a:cubicBezTo>
                  <a:cubicBezTo>
                    <a:pt x="5026" y="16757"/>
                    <a:pt x="4998" y="16765"/>
                    <a:pt x="4966" y="16774"/>
                  </a:cubicBezTo>
                  <a:cubicBezTo>
                    <a:pt x="4945" y="16780"/>
                    <a:pt x="4921" y="16785"/>
                    <a:pt x="4900" y="16795"/>
                  </a:cubicBezTo>
                  <a:cubicBezTo>
                    <a:pt x="4776" y="16857"/>
                    <a:pt x="4769" y="17033"/>
                    <a:pt x="4821" y="17177"/>
                  </a:cubicBezTo>
                  <a:lnTo>
                    <a:pt x="4834" y="17215"/>
                  </a:lnTo>
                  <a:cubicBezTo>
                    <a:pt x="4872" y="17324"/>
                    <a:pt x="4913" y="17438"/>
                    <a:pt x="4864" y="17528"/>
                  </a:cubicBezTo>
                  <a:lnTo>
                    <a:pt x="4834" y="17584"/>
                  </a:lnTo>
                  <a:lnTo>
                    <a:pt x="4894" y="17567"/>
                  </a:lnTo>
                  <a:cubicBezTo>
                    <a:pt x="4905" y="17563"/>
                    <a:pt x="4917" y="17562"/>
                    <a:pt x="4929" y="17562"/>
                  </a:cubicBezTo>
                  <a:cubicBezTo>
                    <a:pt x="5037" y="17562"/>
                    <a:pt x="5133" y="17690"/>
                    <a:pt x="5148" y="17806"/>
                  </a:cubicBezTo>
                  <a:cubicBezTo>
                    <a:pt x="5159" y="17877"/>
                    <a:pt x="5151" y="17950"/>
                    <a:pt x="5144" y="18027"/>
                  </a:cubicBezTo>
                  <a:cubicBezTo>
                    <a:pt x="5138" y="18098"/>
                    <a:pt x="5131" y="18171"/>
                    <a:pt x="5138" y="18244"/>
                  </a:cubicBezTo>
                  <a:cubicBezTo>
                    <a:pt x="5142" y="18280"/>
                    <a:pt x="5151" y="18323"/>
                    <a:pt x="5181" y="18353"/>
                  </a:cubicBezTo>
                  <a:cubicBezTo>
                    <a:pt x="5219" y="18389"/>
                    <a:pt x="5273" y="18391"/>
                    <a:pt x="5309" y="18391"/>
                  </a:cubicBezTo>
                  <a:lnTo>
                    <a:pt x="5967" y="18421"/>
                  </a:lnTo>
                  <a:lnTo>
                    <a:pt x="6241" y="18835"/>
                  </a:lnTo>
                  <a:cubicBezTo>
                    <a:pt x="6265" y="18869"/>
                    <a:pt x="6297" y="18918"/>
                    <a:pt x="6346" y="18938"/>
                  </a:cubicBezTo>
                  <a:cubicBezTo>
                    <a:pt x="6372" y="18948"/>
                    <a:pt x="6400" y="18951"/>
                    <a:pt x="6417" y="18951"/>
                  </a:cubicBezTo>
                  <a:cubicBezTo>
                    <a:pt x="6430" y="18951"/>
                    <a:pt x="6440" y="18948"/>
                    <a:pt x="6451" y="18948"/>
                  </a:cubicBezTo>
                  <a:lnTo>
                    <a:pt x="6470" y="18948"/>
                  </a:lnTo>
                  <a:cubicBezTo>
                    <a:pt x="6478" y="18948"/>
                    <a:pt x="6485" y="18948"/>
                    <a:pt x="6492" y="18948"/>
                  </a:cubicBezTo>
                  <a:cubicBezTo>
                    <a:pt x="6598" y="18948"/>
                    <a:pt x="6701" y="18976"/>
                    <a:pt x="6809" y="19006"/>
                  </a:cubicBezTo>
                  <a:cubicBezTo>
                    <a:pt x="6865" y="19023"/>
                    <a:pt x="6920" y="19038"/>
                    <a:pt x="6978" y="19051"/>
                  </a:cubicBezTo>
                  <a:cubicBezTo>
                    <a:pt x="7032" y="19062"/>
                    <a:pt x="7085" y="19066"/>
                    <a:pt x="7135" y="19066"/>
                  </a:cubicBezTo>
                  <a:cubicBezTo>
                    <a:pt x="7246" y="19066"/>
                    <a:pt x="7398" y="19041"/>
                    <a:pt x="7488" y="18918"/>
                  </a:cubicBezTo>
                  <a:lnTo>
                    <a:pt x="7503" y="18899"/>
                  </a:lnTo>
                  <a:lnTo>
                    <a:pt x="7486" y="18882"/>
                  </a:lnTo>
                  <a:cubicBezTo>
                    <a:pt x="7426" y="18822"/>
                    <a:pt x="7445" y="18730"/>
                    <a:pt x="7464" y="18629"/>
                  </a:cubicBezTo>
                  <a:cubicBezTo>
                    <a:pt x="7486" y="18531"/>
                    <a:pt x="7507" y="18426"/>
                    <a:pt x="7452" y="18340"/>
                  </a:cubicBezTo>
                  <a:cubicBezTo>
                    <a:pt x="7394" y="18250"/>
                    <a:pt x="7295" y="18241"/>
                    <a:pt x="7227" y="18241"/>
                  </a:cubicBezTo>
                  <a:cubicBezTo>
                    <a:pt x="7171" y="18241"/>
                    <a:pt x="7109" y="18248"/>
                    <a:pt x="7051" y="18256"/>
                  </a:cubicBezTo>
                  <a:cubicBezTo>
                    <a:pt x="6991" y="18265"/>
                    <a:pt x="6937" y="18271"/>
                    <a:pt x="6886" y="18271"/>
                  </a:cubicBezTo>
                  <a:cubicBezTo>
                    <a:pt x="6794" y="18271"/>
                    <a:pt x="6740" y="18246"/>
                    <a:pt x="6712" y="18188"/>
                  </a:cubicBezTo>
                  <a:cubicBezTo>
                    <a:pt x="6702" y="18166"/>
                    <a:pt x="6697" y="18141"/>
                    <a:pt x="6691" y="18115"/>
                  </a:cubicBezTo>
                  <a:cubicBezTo>
                    <a:pt x="6682" y="18068"/>
                    <a:pt x="6672" y="18021"/>
                    <a:pt x="6633" y="17986"/>
                  </a:cubicBezTo>
                  <a:cubicBezTo>
                    <a:pt x="6597" y="17954"/>
                    <a:pt x="6548" y="17946"/>
                    <a:pt x="6503" y="17939"/>
                  </a:cubicBezTo>
                  <a:cubicBezTo>
                    <a:pt x="6455" y="17933"/>
                    <a:pt x="6415" y="17926"/>
                    <a:pt x="6395" y="17894"/>
                  </a:cubicBezTo>
                  <a:cubicBezTo>
                    <a:pt x="6385" y="17875"/>
                    <a:pt x="6387" y="17847"/>
                    <a:pt x="6389" y="17821"/>
                  </a:cubicBezTo>
                  <a:cubicBezTo>
                    <a:pt x="6419" y="17582"/>
                    <a:pt x="6569" y="17363"/>
                    <a:pt x="6783" y="17249"/>
                  </a:cubicBezTo>
                  <a:cubicBezTo>
                    <a:pt x="7002" y="17309"/>
                    <a:pt x="7201" y="17449"/>
                    <a:pt x="7330" y="17633"/>
                  </a:cubicBezTo>
                  <a:lnTo>
                    <a:pt x="7338" y="17644"/>
                  </a:lnTo>
                  <a:cubicBezTo>
                    <a:pt x="7362" y="17680"/>
                    <a:pt x="7390" y="17719"/>
                    <a:pt x="7432" y="17742"/>
                  </a:cubicBezTo>
                  <a:cubicBezTo>
                    <a:pt x="7469" y="17761"/>
                    <a:pt x="7507" y="17764"/>
                    <a:pt x="7544" y="17768"/>
                  </a:cubicBezTo>
                  <a:lnTo>
                    <a:pt x="7554" y="17768"/>
                  </a:lnTo>
                  <a:cubicBezTo>
                    <a:pt x="7754" y="17787"/>
                    <a:pt x="7951" y="17860"/>
                    <a:pt x="8144" y="17931"/>
                  </a:cubicBezTo>
                  <a:cubicBezTo>
                    <a:pt x="8362" y="18012"/>
                    <a:pt x="8589" y="18096"/>
                    <a:pt x="8816" y="18096"/>
                  </a:cubicBezTo>
                  <a:cubicBezTo>
                    <a:pt x="8883" y="18096"/>
                    <a:pt x="8949" y="18087"/>
                    <a:pt x="9011" y="18072"/>
                  </a:cubicBezTo>
                  <a:cubicBezTo>
                    <a:pt x="9059" y="18061"/>
                    <a:pt x="9116" y="18044"/>
                    <a:pt x="9157" y="17999"/>
                  </a:cubicBezTo>
                  <a:cubicBezTo>
                    <a:pt x="9238" y="17905"/>
                    <a:pt x="9196" y="17757"/>
                    <a:pt x="9106" y="17667"/>
                  </a:cubicBezTo>
                  <a:cubicBezTo>
                    <a:pt x="9069" y="17633"/>
                    <a:pt x="9026" y="17603"/>
                    <a:pt x="8988" y="17573"/>
                  </a:cubicBezTo>
                  <a:cubicBezTo>
                    <a:pt x="8936" y="17537"/>
                    <a:pt x="8891" y="17502"/>
                    <a:pt x="8853" y="17459"/>
                  </a:cubicBezTo>
                  <a:cubicBezTo>
                    <a:pt x="8797" y="17393"/>
                    <a:pt x="8763" y="17299"/>
                    <a:pt x="8752" y="17189"/>
                  </a:cubicBezTo>
                  <a:cubicBezTo>
                    <a:pt x="8718" y="16827"/>
                    <a:pt x="8964" y="16461"/>
                    <a:pt x="9313" y="16358"/>
                  </a:cubicBezTo>
                  <a:lnTo>
                    <a:pt x="9337" y="16352"/>
                  </a:lnTo>
                  <a:cubicBezTo>
                    <a:pt x="9414" y="16330"/>
                    <a:pt x="9500" y="16305"/>
                    <a:pt x="9538" y="16227"/>
                  </a:cubicBezTo>
                  <a:cubicBezTo>
                    <a:pt x="9551" y="16197"/>
                    <a:pt x="9556" y="16165"/>
                    <a:pt x="9560" y="16133"/>
                  </a:cubicBezTo>
                  <a:cubicBezTo>
                    <a:pt x="9564" y="16095"/>
                    <a:pt x="9568" y="16062"/>
                    <a:pt x="9588" y="16041"/>
                  </a:cubicBezTo>
                  <a:cubicBezTo>
                    <a:pt x="9609" y="16020"/>
                    <a:pt x="9643" y="16013"/>
                    <a:pt x="9680" y="16007"/>
                  </a:cubicBezTo>
                  <a:cubicBezTo>
                    <a:pt x="9693" y="16005"/>
                    <a:pt x="9706" y="16002"/>
                    <a:pt x="9716" y="15998"/>
                  </a:cubicBezTo>
                  <a:cubicBezTo>
                    <a:pt x="9845" y="15968"/>
                    <a:pt x="9933" y="15870"/>
                    <a:pt x="10016" y="15775"/>
                  </a:cubicBezTo>
                  <a:cubicBezTo>
                    <a:pt x="10070" y="15713"/>
                    <a:pt x="10128" y="15649"/>
                    <a:pt x="10194" y="15606"/>
                  </a:cubicBezTo>
                  <a:cubicBezTo>
                    <a:pt x="10275" y="15553"/>
                    <a:pt x="10374" y="15527"/>
                    <a:pt x="10496" y="15527"/>
                  </a:cubicBezTo>
                  <a:cubicBezTo>
                    <a:pt x="10620" y="15527"/>
                    <a:pt x="10751" y="15555"/>
                    <a:pt x="10865" y="15578"/>
                  </a:cubicBezTo>
                  <a:cubicBezTo>
                    <a:pt x="10935" y="15595"/>
                    <a:pt x="11017" y="15613"/>
                    <a:pt x="11070" y="15664"/>
                  </a:cubicBezTo>
                  <a:cubicBezTo>
                    <a:pt x="11115" y="15705"/>
                    <a:pt x="11139" y="15765"/>
                    <a:pt x="11162" y="15820"/>
                  </a:cubicBezTo>
                  <a:lnTo>
                    <a:pt x="11375" y="16345"/>
                  </a:lnTo>
                  <a:lnTo>
                    <a:pt x="11599" y="16337"/>
                  </a:lnTo>
                  <a:lnTo>
                    <a:pt x="11589" y="16302"/>
                  </a:lnTo>
                  <a:cubicBezTo>
                    <a:pt x="11522" y="16103"/>
                    <a:pt x="11644" y="15855"/>
                    <a:pt x="11844" y="15784"/>
                  </a:cubicBezTo>
                  <a:lnTo>
                    <a:pt x="11859" y="15778"/>
                  </a:lnTo>
                  <a:lnTo>
                    <a:pt x="11904" y="15499"/>
                  </a:lnTo>
                  <a:cubicBezTo>
                    <a:pt x="11932" y="15315"/>
                    <a:pt x="11942" y="15128"/>
                    <a:pt x="11818" y="15011"/>
                  </a:cubicBezTo>
                  <a:cubicBezTo>
                    <a:pt x="11732" y="14933"/>
                    <a:pt x="11619" y="14916"/>
                    <a:pt x="11507" y="14901"/>
                  </a:cubicBezTo>
                  <a:cubicBezTo>
                    <a:pt x="11482" y="14899"/>
                    <a:pt x="11454" y="14895"/>
                    <a:pt x="11428" y="14891"/>
                  </a:cubicBezTo>
                  <a:cubicBezTo>
                    <a:pt x="11304" y="14869"/>
                    <a:pt x="11171" y="14794"/>
                    <a:pt x="11173" y="14681"/>
                  </a:cubicBezTo>
                  <a:cubicBezTo>
                    <a:pt x="11175" y="14576"/>
                    <a:pt x="11272" y="14526"/>
                    <a:pt x="11385" y="14468"/>
                  </a:cubicBezTo>
                  <a:cubicBezTo>
                    <a:pt x="11469" y="14426"/>
                    <a:pt x="11555" y="14383"/>
                    <a:pt x="11610" y="14312"/>
                  </a:cubicBezTo>
                  <a:cubicBezTo>
                    <a:pt x="11717" y="14175"/>
                    <a:pt x="11672" y="13999"/>
                    <a:pt x="11625" y="13830"/>
                  </a:cubicBezTo>
                  <a:cubicBezTo>
                    <a:pt x="11612" y="13776"/>
                    <a:pt x="11597" y="13723"/>
                    <a:pt x="11589" y="13671"/>
                  </a:cubicBezTo>
                  <a:cubicBezTo>
                    <a:pt x="11555" y="13483"/>
                    <a:pt x="11602" y="13282"/>
                    <a:pt x="11715" y="13125"/>
                  </a:cubicBezTo>
                  <a:lnTo>
                    <a:pt x="11910" y="13067"/>
                  </a:lnTo>
                  <a:cubicBezTo>
                    <a:pt x="12009" y="13039"/>
                    <a:pt x="12104" y="13034"/>
                    <a:pt x="12196" y="13034"/>
                  </a:cubicBezTo>
                  <a:cubicBezTo>
                    <a:pt x="12230" y="13034"/>
                    <a:pt x="12264" y="13035"/>
                    <a:pt x="12298" y="13035"/>
                  </a:cubicBezTo>
                  <a:cubicBezTo>
                    <a:pt x="12328" y="13035"/>
                    <a:pt x="12360" y="13037"/>
                    <a:pt x="12392" y="13037"/>
                  </a:cubicBezTo>
                  <a:lnTo>
                    <a:pt x="12446" y="13035"/>
                  </a:lnTo>
                  <a:cubicBezTo>
                    <a:pt x="12536" y="13035"/>
                    <a:pt x="12639" y="13039"/>
                    <a:pt x="12718" y="13091"/>
                  </a:cubicBezTo>
                  <a:cubicBezTo>
                    <a:pt x="12765" y="13121"/>
                    <a:pt x="12799" y="13174"/>
                    <a:pt x="12808" y="13230"/>
                  </a:cubicBezTo>
                  <a:cubicBezTo>
                    <a:pt x="12814" y="13256"/>
                    <a:pt x="12812" y="13297"/>
                    <a:pt x="12784" y="13331"/>
                  </a:cubicBezTo>
                  <a:lnTo>
                    <a:pt x="12759" y="13361"/>
                  </a:lnTo>
                  <a:lnTo>
                    <a:pt x="12797" y="13374"/>
                  </a:lnTo>
                  <a:cubicBezTo>
                    <a:pt x="12898" y="13408"/>
                    <a:pt x="13003" y="13444"/>
                    <a:pt x="13082" y="13513"/>
                  </a:cubicBezTo>
                  <a:cubicBezTo>
                    <a:pt x="13153" y="13573"/>
                    <a:pt x="13213" y="13680"/>
                    <a:pt x="13185" y="13779"/>
                  </a:cubicBezTo>
                  <a:lnTo>
                    <a:pt x="13176" y="13809"/>
                  </a:lnTo>
                  <a:lnTo>
                    <a:pt x="13209" y="13813"/>
                  </a:lnTo>
                  <a:cubicBezTo>
                    <a:pt x="13288" y="13821"/>
                    <a:pt x="13352" y="13899"/>
                    <a:pt x="13352" y="13978"/>
                  </a:cubicBezTo>
                  <a:cubicBezTo>
                    <a:pt x="13327" y="13990"/>
                    <a:pt x="13299" y="13995"/>
                    <a:pt x="13269" y="13995"/>
                  </a:cubicBezTo>
                  <a:cubicBezTo>
                    <a:pt x="13205" y="13995"/>
                    <a:pt x="13131" y="13971"/>
                    <a:pt x="13056" y="13944"/>
                  </a:cubicBezTo>
                  <a:cubicBezTo>
                    <a:pt x="12977" y="13914"/>
                    <a:pt x="12896" y="13884"/>
                    <a:pt x="12816" y="13884"/>
                  </a:cubicBezTo>
                  <a:cubicBezTo>
                    <a:pt x="12784" y="13884"/>
                    <a:pt x="12752" y="13890"/>
                    <a:pt x="12724" y="13899"/>
                  </a:cubicBezTo>
                  <a:cubicBezTo>
                    <a:pt x="12686" y="13914"/>
                    <a:pt x="12651" y="13935"/>
                    <a:pt x="12617" y="13959"/>
                  </a:cubicBezTo>
                  <a:cubicBezTo>
                    <a:pt x="12574" y="13986"/>
                    <a:pt x="12534" y="14014"/>
                    <a:pt x="12489" y="14019"/>
                  </a:cubicBezTo>
                  <a:cubicBezTo>
                    <a:pt x="12467" y="14019"/>
                    <a:pt x="12446" y="14016"/>
                    <a:pt x="12424" y="14014"/>
                  </a:cubicBezTo>
                  <a:cubicBezTo>
                    <a:pt x="12405" y="14012"/>
                    <a:pt x="12386" y="14010"/>
                    <a:pt x="12367" y="14010"/>
                  </a:cubicBezTo>
                  <a:cubicBezTo>
                    <a:pt x="12343" y="14010"/>
                    <a:pt x="12309" y="14012"/>
                    <a:pt x="12279" y="14040"/>
                  </a:cubicBezTo>
                  <a:cubicBezTo>
                    <a:pt x="12247" y="14068"/>
                    <a:pt x="12238" y="14109"/>
                    <a:pt x="12232" y="14149"/>
                  </a:cubicBezTo>
                  <a:cubicBezTo>
                    <a:pt x="12206" y="14314"/>
                    <a:pt x="12189" y="14483"/>
                    <a:pt x="12182" y="14651"/>
                  </a:cubicBezTo>
                  <a:cubicBezTo>
                    <a:pt x="12180" y="14711"/>
                    <a:pt x="12182" y="14777"/>
                    <a:pt x="12225" y="14824"/>
                  </a:cubicBezTo>
                  <a:cubicBezTo>
                    <a:pt x="12257" y="14861"/>
                    <a:pt x="12302" y="14871"/>
                    <a:pt x="12345" y="14884"/>
                  </a:cubicBezTo>
                  <a:cubicBezTo>
                    <a:pt x="12371" y="14891"/>
                    <a:pt x="12396" y="14897"/>
                    <a:pt x="12416" y="14910"/>
                  </a:cubicBezTo>
                  <a:cubicBezTo>
                    <a:pt x="12471" y="14940"/>
                    <a:pt x="12497" y="15002"/>
                    <a:pt x="12525" y="15068"/>
                  </a:cubicBezTo>
                  <a:cubicBezTo>
                    <a:pt x="12546" y="15122"/>
                    <a:pt x="12570" y="15178"/>
                    <a:pt x="12611" y="15220"/>
                  </a:cubicBezTo>
                  <a:cubicBezTo>
                    <a:pt x="12696" y="15313"/>
                    <a:pt x="12836" y="15321"/>
                    <a:pt x="12958" y="15323"/>
                  </a:cubicBezTo>
                  <a:cubicBezTo>
                    <a:pt x="13021" y="15324"/>
                    <a:pt x="13085" y="15324"/>
                    <a:pt x="13149" y="15324"/>
                  </a:cubicBezTo>
                  <a:cubicBezTo>
                    <a:pt x="13457" y="15324"/>
                    <a:pt x="13767" y="15320"/>
                    <a:pt x="14076" y="15313"/>
                  </a:cubicBezTo>
                  <a:lnTo>
                    <a:pt x="14098" y="15313"/>
                  </a:lnTo>
                  <a:lnTo>
                    <a:pt x="14194" y="14614"/>
                  </a:lnTo>
                  <a:cubicBezTo>
                    <a:pt x="14198" y="14571"/>
                    <a:pt x="14205" y="14531"/>
                    <a:pt x="14222" y="14494"/>
                  </a:cubicBezTo>
                  <a:cubicBezTo>
                    <a:pt x="14280" y="14381"/>
                    <a:pt x="14430" y="14368"/>
                    <a:pt x="14494" y="14368"/>
                  </a:cubicBezTo>
                  <a:cubicBezTo>
                    <a:pt x="14503" y="14368"/>
                    <a:pt x="14511" y="14370"/>
                    <a:pt x="14522" y="14370"/>
                  </a:cubicBezTo>
                  <a:cubicBezTo>
                    <a:pt x="14560" y="14372"/>
                    <a:pt x="14599" y="14376"/>
                    <a:pt x="14638" y="14381"/>
                  </a:cubicBezTo>
                  <a:cubicBezTo>
                    <a:pt x="14689" y="14387"/>
                    <a:pt x="14744" y="14393"/>
                    <a:pt x="14796" y="14393"/>
                  </a:cubicBezTo>
                  <a:cubicBezTo>
                    <a:pt x="14832" y="14393"/>
                    <a:pt x="14867" y="14390"/>
                    <a:pt x="14899" y="14383"/>
                  </a:cubicBezTo>
                  <a:lnTo>
                    <a:pt x="14916" y="14381"/>
                  </a:lnTo>
                  <a:lnTo>
                    <a:pt x="14920" y="14364"/>
                  </a:lnTo>
                  <a:cubicBezTo>
                    <a:pt x="14942" y="14265"/>
                    <a:pt x="14967" y="14179"/>
                    <a:pt x="15032" y="14126"/>
                  </a:cubicBezTo>
                  <a:cubicBezTo>
                    <a:pt x="15062" y="14098"/>
                    <a:pt x="15100" y="14083"/>
                    <a:pt x="15141" y="14066"/>
                  </a:cubicBezTo>
                  <a:lnTo>
                    <a:pt x="15162" y="14055"/>
                  </a:lnTo>
                  <a:cubicBezTo>
                    <a:pt x="15342" y="13976"/>
                    <a:pt x="15501" y="13854"/>
                    <a:pt x="15623" y="13699"/>
                  </a:cubicBezTo>
                  <a:lnTo>
                    <a:pt x="15640" y="13676"/>
                  </a:lnTo>
                  <a:cubicBezTo>
                    <a:pt x="15679" y="13626"/>
                    <a:pt x="15713" y="13579"/>
                    <a:pt x="15764" y="13558"/>
                  </a:cubicBezTo>
                  <a:cubicBezTo>
                    <a:pt x="15803" y="13541"/>
                    <a:pt x="15844" y="13539"/>
                    <a:pt x="15889" y="13537"/>
                  </a:cubicBezTo>
                  <a:lnTo>
                    <a:pt x="15921" y="13534"/>
                  </a:lnTo>
                  <a:cubicBezTo>
                    <a:pt x="16176" y="13515"/>
                    <a:pt x="16401" y="13384"/>
                    <a:pt x="16619" y="13260"/>
                  </a:cubicBezTo>
                  <a:cubicBezTo>
                    <a:pt x="16720" y="13202"/>
                    <a:pt x="16823" y="13144"/>
                    <a:pt x="16926" y="13097"/>
                  </a:cubicBezTo>
                  <a:cubicBezTo>
                    <a:pt x="16969" y="13077"/>
                    <a:pt x="17009" y="13066"/>
                    <a:pt x="17041" y="13066"/>
                  </a:cubicBezTo>
                  <a:cubicBezTo>
                    <a:pt x="17069" y="13066"/>
                    <a:pt x="17092" y="13074"/>
                    <a:pt x="17108" y="13091"/>
                  </a:cubicBezTo>
                  <a:cubicBezTo>
                    <a:pt x="17125" y="13108"/>
                    <a:pt x="17134" y="13134"/>
                    <a:pt x="17142" y="13162"/>
                  </a:cubicBezTo>
                  <a:cubicBezTo>
                    <a:pt x="17144" y="13172"/>
                    <a:pt x="17146" y="13181"/>
                    <a:pt x="17151" y="13192"/>
                  </a:cubicBezTo>
                  <a:cubicBezTo>
                    <a:pt x="17198" y="13320"/>
                    <a:pt x="17335" y="13410"/>
                    <a:pt x="17487" y="13410"/>
                  </a:cubicBezTo>
                  <a:cubicBezTo>
                    <a:pt x="17560" y="13410"/>
                    <a:pt x="17628" y="13389"/>
                    <a:pt x="17682" y="13346"/>
                  </a:cubicBezTo>
                  <a:lnTo>
                    <a:pt x="17699" y="13333"/>
                  </a:lnTo>
                  <a:lnTo>
                    <a:pt x="17691" y="13312"/>
                  </a:lnTo>
                  <a:cubicBezTo>
                    <a:pt x="17641" y="13213"/>
                    <a:pt x="17643" y="13087"/>
                    <a:pt x="17697" y="12973"/>
                  </a:cubicBezTo>
                  <a:cubicBezTo>
                    <a:pt x="17751" y="12859"/>
                    <a:pt x="17847" y="12778"/>
                    <a:pt x="17954" y="12750"/>
                  </a:cubicBezTo>
                  <a:cubicBezTo>
                    <a:pt x="17969" y="12748"/>
                    <a:pt x="17986" y="12744"/>
                    <a:pt x="18003" y="12742"/>
                  </a:cubicBezTo>
                  <a:cubicBezTo>
                    <a:pt x="18055" y="12731"/>
                    <a:pt x="18108" y="12722"/>
                    <a:pt x="18151" y="12686"/>
                  </a:cubicBezTo>
                  <a:cubicBezTo>
                    <a:pt x="18183" y="12660"/>
                    <a:pt x="18209" y="12626"/>
                    <a:pt x="18233" y="12590"/>
                  </a:cubicBezTo>
                  <a:cubicBezTo>
                    <a:pt x="18267" y="12547"/>
                    <a:pt x="18299" y="12500"/>
                    <a:pt x="18331" y="12500"/>
                  </a:cubicBezTo>
                  <a:cubicBezTo>
                    <a:pt x="18338" y="12500"/>
                    <a:pt x="18344" y="12502"/>
                    <a:pt x="18353" y="12506"/>
                  </a:cubicBezTo>
                  <a:cubicBezTo>
                    <a:pt x="18374" y="12517"/>
                    <a:pt x="18387" y="12547"/>
                    <a:pt x="18398" y="12579"/>
                  </a:cubicBezTo>
                  <a:cubicBezTo>
                    <a:pt x="18436" y="12692"/>
                    <a:pt x="18477" y="12812"/>
                    <a:pt x="18473" y="12932"/>
                  </a:cubicBezTo>
                  <a:cubicBezTo>
                    <a:pt x="18466" y="13033"/>
                    <a:pt x="18421" y="13166"/>
                    <a:pt x="18305" y="13215"/>
                  </a:cubicBezTo>
                  <a:cubicBezTo>
                    <a:pt x="18265" y="13232"/>
                    <a:pt x="18220" y="13239"/>
                    <a:pt x="18173" y="13243"/>
                  </a:cubicBezTo>
                  <a:cubicBezTo>
                    <a:pt x="18130" y="13249"/>
                    <a:pt x="18085" y="13254"/>
                    <a:pt x="18042" y="13271"/>
                  </a:cubicBezTo>
                  <a:cubicBezTo>
                    <a:pt x="17980" y="13292"/>
                    <a:pt x="17926" y="13350"/>
                    <a:pt x="17911" y="13410"/>
                  </a:cubicBezTo>
                  <a:cubicBezTo>
                    <a:pt x="17901" y="13453"/>
                    <a:pt x="17911" y="13492"/>
                    <a:pt x="17937" y="13522"/>
                  </a:cubicBezTo>
                  <a:lnTo>
                    <a:pt x="17946" y="13530"/>
                  </a:lnTo>
                  <a:lnTo>
                    <a:pt x="17967" y="13530"/>
                  </a:lnTo>
                  <a:cubicBezTo>
                    <a:pt x="18014" y="13530"/>
                    <a:pt x="18061" y="13556"/>
                    <a:pt x="18093" y="13599"/>
                  </a:cubicBezTo>
                  <a:cubicBezTo>
                    <a:pt x="18123" y="13641"/>
                    <a:pt x="18134" y="13691"/>
                    <a:pt x="18119" y="13734"/>
                  </a:cubicBezTo>
                  <a:lnTo>
                    <a:pt x="18115" y="13753"/>
                  </a:lnTo>
                  <a:lnTo>
                    <a:pt x="18130" y="13764"/>
                  </a:lnTo>
                  <a:cubicBezTo>
                    <a:pt x="18243" y="13854"/>
                    <a:pt x="18391" y="13896"/>
                    <a:pt x="18584" y="13896"/>
                  </a:cubicBezTo>
                  <a:cubicBezTo>
                    <a:pt x="18702" y="13896"/>
                    <a:pt x="18824" y="13879"/>
                    <a:pt x="18940" y="13862"/>
                  </a:cubicBezTo>
                  <a:cubicBezTo>
                    <a:pt x="18970" y="13858"/>
                    <a:pt x="19013" y="13851"/>
                    <a:pt x="19042" y="13824"/>
                  </a:cubicBezTo>
                  <a:cubicBezTo>
                    <a:pt x="19090" y="13783"/>
                    <a:pt x="19090" y="13719"/>
                    <a:pt x="19087" y="13665"/>
                  </a:cubicBezTo>
                  <a:cubicBezTo>
                    <a:pt x="19085" y="13622"/>
                    <a:pt x="19085" y="13582"/>
                    <a:pt x="19102" y="13552"/>
                  </a:cubicBezTo>
                  <a:cubicBezTo>
                    <a:pt x="19120" y="13524"/>
                    <a:pt x="19152" y="13509"/>
                    <a:pt x="19186" y="13492"/>
                  </a:cubicBezTo>
                  <a:cubicBezTo>
                    <a:pt x="19220" y="13477"/>
                    <a:pt x="19255" y="13459"/>
                    <a:pt x="19280" y="13427"/>
                  </a:cubicBezTo>
                  <a:cubicBezTo>
                    <a:pt x="19302" y="13404"/>
                    <a:pt x="19312" y="13376"/>
                    <a:pt x="19323" y="13350"/>
                  </a:cubicBezTo>
                  <a:lnTo>
                    <a:pt x="19330" y="13331"/>
                  </a:lnTo>
                  <a:cubicBezTo>
                    <a:pt x="19400" y="13164"/>
                    <a:pt x="19582" y="13046"/>
                    <a:pt x="19775" y="13046"/>
                  </a:cubicBezTo>
                  <a:cubicBezTo>
                    <a:pt x="19822" y="13046"/>
                    <a:pt x="19869" y="13052"/>
                    <a:pt x="19912" y="13067"/>
                  </a:cubicBezTo>
                  <a:cubicBezTo>
                    <a:pt x="20007" y="13099"/>
                    <a:pt x="20088" y="13159"/>
                    <a:pt x="20172" y="13224"/>
                  </a:cubicBezTo>
                  <a:cubicBezTo>
                    <a:pt x="20202" y="13243"/>
                    <a:pt x="20229" y="13264"/>
                    <a:pt x="20259" y="13286"/>
                  </a:cubicBezTo>
                  <a:cubicBezTo>
                    <a:pt x="20378" y="13368"/>
                    <a:pt x="20489" y="13409"/>
                    <a:pt x="20589" y="13409"/>
                  </a:cubicBezTo>
                  <a:cubicBezTo>
                    <a:pt x="20617" y="13409"/>
                    <a:pt x="20644" y="13406"/>
                    <a:pt x="20671" y="13399"/>
                  </a:cubicBezTo>
                  <a:cubicBezTo>
                    <a:pt x="20752" y="13378"/>
                    <a:pt x="20829" y="13307"/>
                    <a:pt x="20857" y="13222"/>
                  </a:cubicBezTo>
                  <a:cubicBezTo>
                    <a:pt x="20874" y="13177"/>
                    <a:pt x="20876" y="13129"/>
                    <a:pt x="20861" y="13091"/>
                  </a:cubicBezTo>
                  <a:cubicBezTo>
                    <a:pt x="20956" y="13087"/>
                    <a:pt x="21035" y="12990"/>
                    <a:pt x="21076" y="12907"/>
                  </a:cubicBezTo>
                  <a:cubicBezTo>
                    <a:pt x="21123" y="12807"/>
                    <a:pt x="21179" y="12716"/>
                    <a:pt x="21260" y="12716"/>
                  </a:cubicBezTo>
                  <a:cubicBezTo>
                    <a:pt x="21263" y="12716"/>
                    <a:pt x="21266" y="12716"/>
                    <a:pt x="21269" y="12716"/>
                  </a:cubicBezTo>
                  <a:cubicBezTo>
                    <a:pt x="21281" y="12717"/>
                    <a:pt x="21294" y="12718"/>
                    <a:pt x="21306" y="12718"/>
                  </a:cubicBezTo>
                  <a:cubicBezTo>
                    <a:pt x="21386" y="12718"/>
                    <a:pt x="21455" y="12695"/>
                    <a:pt x="21521" y="12671"/>
                  </a:cubicBezTo>
                  <a:cubicBezTo>
                    <a:pt x="21588" y="12647"/>
                    <a:pt x="21652" y="12626"/>
                    <a:pt x="21733" y="12626"/>
                  </a:cubicBezTo>
                  <a:cubicBezTo>
                    <a:pt x="21888" y="12628"/>
                    <a:pt x="22061" y="12710"/>
                    <a:pt x="22113" y="12864"/>
                  </a:cubicBezTo>
                  <a:lnTo>
                    <a:pt x="21656" y="13286"/>
                  </a:lnTo>
                  <a:lnTo>
                    <a:pt x="21656" y="13286"/>
                  </a:lnTo>
                  <a:lnTo>
                    <a:pt x="21738" y="13275"/>
                  </a:lnTo>
                  <a:cubicBezTo>
                    <a:pt x="21750" y="13274"/>
                    <a:pt x="21762" y="13273"/>
                    <a:pt x="21774" y="13273"/>
                  </a:cubicBezTo>
                  <a:cubicBezTo>
                    <a:pt x="21904" y="13273"/>
                    <a:pt x="22025" y="13353"/>
                    <a:pt x="22147" y="13429"/>
                  </a:cubicBezTo>
                  <a:cubicBezTo>
                    <a:pt x="22271" y="13507"/>
                    <a:pt x="22389" y="13579"/>
                    <a:pt x="22511" y="13579"/>
                  </a:cubicBezTo>
                  <a:cubicBezTo>
                    <a:pt x="22558" y="13579"/>
                    <a:pt x="22601" y="13571"/>
                    <a:pt x="22644" y="13549"/>
                  </a:cubicBezTo>
                  <a:lnTo>
                    <a:pt x="22659" y="13541"/>
                  </a:lnTo>
                  <a:lnTo>
                    <a:pt x="22653" y="13129"/>
                  </a:lnTo>
                  <a:cubicBezTo>
                    <a:pt x="22933" y="13072"/>
                    <a:pt x="23203" y="12932"/>
                    <a:pt x="23413" y="12735"/>
                  </a:cubicBezTo>
                  <a:lnTo>
                    <a:pt x="23430" y="12712"/>
                  </a:lnTo>
                  <a:lnTo>
                    <a:pt x="23409" y="12692"/>
                  </a:lnTo>
                  <a:cubicBezTo>
                    <a:pt x="23340" y="12630"/>
                    <a:pt x="23272" y="12568"/>
                    <a:pt x="23207" y="12500"/>
                  </a:cubicBezTo>
                  <a:cubicBezTo>
                    <a:pt x="23085" y="12371"/>
                    <a:pt x="22980" y="12225"/>
                    <a:pt x="22899" y="12065"/>
                  </a:cubicBezTo>
                  <a:cubicBezTo>
                    <a:pt x="22798" y="11863"/>
                    <a:pt x="22762" y="11692"/>
                    <a:pt x="22794" y="11540"/>
                  </a:cubicBezTo>
                  <a:lnTo>
                    <a:pt x="22800" y="11508"/>
                  </a:lnTo>
                  <a:lnTo>
                    <a:pt x="22768" y="11508"/>
                  </a:lnTo>
                  <a:cubicBezTo>
                    <a:pt x="22543" y="11508"/>
                    <a:pt x="22291" y="11505"/>
                    <a:pt x="22072" y="11413"/>
                  </a:cubicBezTo>
                  <a:cubicBezTo>
                    <a:pt x="21879" y="11332"/>
                    <a:pt x="21686" y="11148"/>
                    <a:pt x="21680" y="10916"/>
                  </a:cubicBezTo>
                  <a:cubicBezTo>
                    <a:pt x="21744" y="10891"/>
                    <a:pt x="21813" y="10878"/>
                    <a:pt x="21883" y="10878"/>
                  </a:cubicBezTo>
                  <a:cubicBezTo>
                    <a:pt x="22153" y="10878"/>
                    <a:pt x="22436" y="11064"/>
                    <a:pt x="22685" y="11227"/>
                  </a:cubicBezTo>
                  <a:lnTo>
                    <a:pt x="22768" y="11280"/>
                  </a:lnTo>
                  <a:cubicBezTo>
                    <a:pt x="23073" y="11478"/>
                    <a:pt x="23330" y="11572"/>
                    <a:pt x="23578" y="11574"/>
                  </a:cubicBezTo>
                  <a:lnTo>
                    <a:pt x="23593" y="11574"/>
                  </a:lnTo>
                  <a:cubicBezTo>
                    <a:pt x="23621" y="11574"/>
                    <a:pt x="23649" y="11574"/>
                    <a:pt x="23677" y="11572"/>
                  </a:cubicBezTo>
                  <a:cubicBezTo>
                    <a:pt x="23705" y="11571"/>
                    <a:pt x="23734" y="11571"/>
                    <a:pt x="23763" y="11571"/>
                  </a:cubicBezTo>
                  <a:cubicBezTo>
                    <a:pt x="23861" y="11571"/>
                    <a:pt x="23957" y="11580"/>
                    <a:pt x="24030" y="11645"/>
                  </a:cubicBezTo>
                  <a:cubicBezTo>
                    <a:pt x="24062" y="11673"/>
                    <a:pt x="24086" y="11711"/>
                    <a:pt x="24112" y="11750"/>
                  </a:cubicBezTo>
                  <a:cubicBezTo>
                    <a:pt x="24131" y="11780"/>
                    <a:pt x="24150" y="11812"/>
                    <a:pt x="24176" y="11840"/>
                  </a:cubicBezTo>
                  <a:cubicBezTo>
                    <a:pt x="24296" y="11977"/>
                    <a:pt x="24480" y="11994"/>
                    <a:pt x="24630" y="11994"/>
                  </a:cubicBezTo>
                  <a:cubicBezTo>
                    <a:pt x="24679" y="11994"/>
                    <a:pt x="24731" y="11992"/>
                    <a:pt x="24780" y="11988"/>
                  </a:cubicBezTo>
                  <a:cubicBezTo>
                    <a:pt x="24913" y="11981"/>
                    <a:pt x="25022" y="11977"/>
                    <a:pt x="25125" y="11977"/>
                  </a:cubicBezTo>
                  <a:cubicBezTo>
                    <a:pt x="25406" y="11977"/>
                    <a:pt x="25633" y="12005"/>
                    <a:pt x="25838" y="12065"/>
                  </a:cubicBezTo>
                  <a:cubicBezTo>
                    <a:pt x="26078" y="12133"/>
                    <a:pt x="26306" y="12251"/>
                    <a:pt x="26524" y="12367"/>
                  </a:cubicBezTo>
                  <a:cubicBezTo>
                    <a:pt x="27025" y="12628"/>
                    <a:pt x="27546" y="12900"/>
                    <a:pt x="28005" y="13249"/>
                  </a:cubicBezTo>
                  <a:lnTo>
                    <a:pt x="28022" y="13264"/>
                  </a:lnTo>
                  <a:cubicBezTo>
                    <a:pt x="28199" y="13399"/>
                    <a:pt x="28401" y="13552"/>
                    <a:pt x="28624" y="13552"/>
                  </a:cubicBezTo>
                  <a:cubicBezTo>
                    <a:pt x="28647" y="13552"/>
                    <a:pt x="28671" y="13549"/>
                    <a:pt x="28697" y="13545"/>
                  </a:cubicBezTo>
                  <a:lnTo>
                    <a:pt x="28727" y="13541"/>
                  </a:lnTo>
                  <a:lnTo>
                    <a:pt x="28716" y="13511"/>
                  </a:lnTo>
                  <a:cubicBezTo>
                    <a:pt x="28688" y="13432"/>
                    <a:pt x="28701" y="13339"/>
                    <a:pt x="28748" y="13258"/>
                  </a:cubicBezTo>
                  <a:cubicBezTo>
                    <a:pt x="28795" y="13179"/>
                    <a:pt x="28868" y="13123"/>
                    <a:pt x="28949" y="13108"/>
                  </a:cubicBezTo>
                  <a:lnTo>
                    <a:pt x="28988" y="13099"/>
                  </a:lnTo>
                  <a:lnTo>
                    <a:pt x="28969" y="13067"/>
                  </a:lnTo>
                  <a:cubicBezTo>
                    <a:pt x="28849" y="12874"/>
                    <a:pt x="28722" y="12684"/>
                    <a:pt x="28592" y="12504"/>
                  </a:cubicBezTo>
                  <a:lnTo>
                    <a:pt x="28579" y="12485"/>
                  </a:lnTo>
                  <a:lnTo>
                    <a:pt x="28559" y="12495"/>
                  </a:lnTo>
                  <a:cubicBezTo>
                    <a:pt x="28544" y="12500"/>
                    <a:pt x="28532" y="12504"/>
                    <a:pt x="28517" y="12504"/>
                  </a:cubicBezTo>
                  <a:cubicBezTo>
                    <a:pt x="28435" y="12504"/>
                    <a:pt x="28358" y="12403"/>
                    <a:pt x="28341" y="12311"/>
                  </a:cubicBezTo>
                  <a:cubicBezTo>
                    <a:pt x="28334" y="12270"/>
                    <a:pt x="28332" y="12225"/>
                    <a:pt x="28330" y="12182"/>
                  </a:cubicBezTo>
                  <a:cubicBezTo>
                    <a:pt x="28326" y="12099"/>
                    <a:pt x="28322" y="12011"/>
                    <a:pt x="28279" y="11934"/>
                  </a:cubicBezTo>
                  <a:cubicBezTo>
                    <a:pt x="28184" y="11765"/>
                    <a:pt x="27972" y="11743"/>
                    <a:pt x="27784" y="11724"/>
                  </a:cubicBezTo>
                  <a:cubicBezTo>
                    <a:pt x="27745" y="11720"/>
                    <a:pt x="27709" y="11718"/>
                    <a:pt x="27675" y="11713"/>
                  </a:cubicBezTo>
                  <a:cubicBezTo>
                    <a:pt x="27535" y="11694"/>
                    <a:pt x="27390" y="11591"/>
                    <a:pt x="27345" y="11484"/>
                  </a:cubicBezTo>
                  <a:cubicBezTo>
                    <a:pt x="27323" y="11433"/>
                    <a:pt x="27327" y="11385"/>
                    <a:pt x="27357" y="11343"/>
                  </a:cubicBezTo>
                  <a:cubicBezTo>
                    <a:pt x="27552" y="11295"/>
                    <a:pt x="27625" y="11051"/>
                    <a:pt x="27591" y="10839"/>
                  </a:cubicBezTo>
                  <a:cubicBezTo>
                    <a:pt x="27585" y="10788"/>
                    <a:pt x="27572" y="10734"/>
                    <a:pt x="27561" y="10683"/>
                  </a:cubicBezTo>
                  <a:cubicBezTo>
                    <a:pt x="27529" y="10541"/>
                    <a:pt x="27499" y="10406"/>
                    <a:pt x="27542" y="10278"/>
                  </a:cubicBezTo>
                  <a:cubicBezTo>
                    <a:pt x="27589" y="10130"/>
                    <a:pt x="27726" y="10023"/>
                    <a:pt x="27837" y="9937"/>
                  </a:cubicBezTo>
                  <a:lnTo>
                    <a:pt x="28630" y="9322"/>
                  </a:lnTo>
                  <a:cubicBezTo>
                    <a:pt x="28859" y="9144"/>
                    <a:pt x="29097" y="8960"/>
                    <a:pt x="29271" y="8716"/>
                  </a:cubicBezTo>
                  <a:cubicBezTo>
                    <a:pt x="29479" y="8425"/>
                    <a:pt x="29573" y="8077"/>
                    <a:pt x="29654" y="7745"/>
                  </a:cubicBezTo>
                  <a:cubicBezTo>
                    <a:pt x="29682" y="7630"/>
                    <a:pt x="29716" y="7484"/>
                    <a:pt x="29819" y="7407"/>
                  </a:cubicBezTo>
                  <a:cubicBezTo>
                    <a:pt x="29868" y="7373"/>
                    <a:pt x="29928" y="7351"/>
                    <a:pt x="29988" y="7336"/>
                  </a:cubicBezTo>
                  <a:cubicBezTo>
                    <a:pt x="30154" y="7293"/>
                    <a:pt x="30327" y="7271"/>
                    <a:pt x="30500" y="7271"/>
                  </a:cubicBezTo>
                  <a:cubicBezTo>
                    <a:pt x="30778" y="7271"/>
                    <a:pt x="31058" y="7326"/>
                    <a:pt x="31310" y="7435"/>
                  </a:cubicBezTo>
                  <a:cubicBezTo>
                    <a:pt x="31373" y="7463"/>
                    <a:pt x="31437" y="7495"/>
                    <a:pt x="31480" y="7546"/>
                  </a:cubicBezTo>
                  <a:cubicBezTo>
                    <a:pt x="31589" y="7683"/>
                    <a:pt x="31505" y="7861"/>
                    <a:pt x="31420" y="8047"/>
                  </a:cubicBezTo>
                  <a:cubicBezTo>
                    <a:pt x="31336" y="8227"/>
                    <a:pt x="31248" y="8412"/>
                    <a:pt x="31330" y="8577"/>
                  </a:cubicBezTo>
                  <a:cubicBezTo>
                    <a:pt x="31038" y="8785"/>
                    <a:pt x="30835" y="9099"/>
                    <a:pt x="30766" y="9451"/>
                  </a:cubicBezTo>
                  <a:lnTo>
                    <a:pt x="30762" y="9474"/>
                  </a:lnTo>
                  <a:lnTo>
                    <a:pt x="30785" y="9481"/>
                  </a:lnTo>
                  <a:cubicBezTo>
                    <a:pt x="31152" y="9599"/>
                    <a:pt x="31460" y="9896"/>
                    <a:pt x="31591" y="10259"/>
                  </a:cubicBezTo>
                  <a:cubicBezTo>
                    <a:pt x="31612" y="10319"/>
                    <a:pt x="31634" y="10394"/>
                    <a:pt x="31621" y="10468"/>
                  </a:cubicBezTo>
                  <a:cubicBezTo>
                    <a:pt x="31608" y="10548"/>
                    <a:pt x="31557" y="10614"/>
                    <a:pt x="31503" y="10683"/>
                  </a:cubicBezTo>
                  <a:cubicBezTo>
                    <a:pt x="31488" y="10702"/>
                    <a:pt x="31473" y="10721"/>
                    <a:pt x="31460" y="10741"/>
                  </a:cubicBezTo>
                  <a:cubicBezTo>
                    <a:pt x="31199" y="11103"/>
                    <a:pt x="31210" y="11574"/>
                    <a:pt x="31248" y="12067"/>
                  </a:cubicBezTo>
                  <a:cubicBezTo>
                    <a:pt x="31272" y="12386"/>
                    <a:pt x="31317" y="12714"/>
                    <a:pt x="31552" y="12907"/>
                  </a:cubicBezTo>
                  <a:cubicBezTo>
                    <a:pt x="31595" y="12943"/>
                    <a:pt x="31647" y="12975"/>
                    <a:pt x="31694" y="13007"/>
                  </a:cubicBezTo>
                  <a:cubicBezTo>
                    <a:pt x="31840" y="13102"/>
                    <a:pt x="31977" y="13192"/>
                    <a:pt x="31951" y="13333"/>
                  </a:cubicBezTo>
                  <a:cubicBezTo>
                    <a:pt x="31936" y="13410"/>
                    <a:pt x="31867" y="13470"/>
                    <a:pt x="31803" y="13530"/>
                  </a:cubicBezTo>
                  <a:lnTo>
                    <a:pt x="31797" y="13534"/>
                  </a:lnTo>
                  <a:cubicBezTo>
                    <a:pt x="31456" y="13836"/>
                    <a:pt x="31182" y="14216"/>
                    <a:pt x="31002" y="14633"/>
                  </a:cubicBezTo>
                  <a:cubicBezTo>
                    <a:pt x="30991" y="14659"/>
                    <a:pt x="30978" y="14687"/>
                    <a:pt x="30968" y="14715"/>
                  </a:cubicBezTo>
                  <a:cubicBezTo>
                    <a:pt x="30914" y="14841"/>
                    <a:pt x="30860" y="14972"/>
                    <a:pt x="30770" y="15075"/>
                  </a:cubicBezTo>
                  <a:cubicBezTo>
                    <a:pt x="30749" y="15101"/>
                    <a:pt x="30725" y="15124"/>
                    <a:pt x="30702" y="15146"/>
                  </a:cubicBezTo>
                  <a:cubicBezTo>
                    <a:pt x="30646" y="15201"/>
                    <a:pt x="30588" y="15259"/>
                    <a:pt x="30556" y="15336"/>
                  </a:cubicBezTo>
                  <a:cubicBezTo>
                    <a:pt x="30522" y="15426"/>
                    <a:pt x="30531" y="15525"/>
                    <a:pt x="30539" y="15610"/>
                  </a:cubicBezTo>
                  <a:cubicBezTo>
                    <a:pt x="30554" y="15758"/>
                    <a:pt x="30569" y="15925"/>
                    <a:pt x="30655" y="16062"/>
                  </a:cubicBezTo>
                  <a:cubicBezTo>
                    <a:pt x="30729" y="16179"/>
                    <a:pt x="30860" y="16254"/>
                    <a:pt x="30981" y="16254"/>
                  </a:cubicBezTo>
                  <a:cubicBezTo>
                    <a:pt x="31014" y="16254"/>
                    <a:pt x="31046" y="16248"/>
                    <a:pt x="31077" y="16236"/>
                  </a:cubicBezTo>
                  <a:cubicBezTo>
                    <a:pt x="31186" y="16193"/>
                    <a:pt x="31248" y="16092"/>
                    <a:pt x="31308" y="15996"/>
                  </a:cubicBezTo>
                  <a:cubicBezTo>
                    <a:pt x="31334" y="15953"/>
                    <a:pt x="31360" y="15908"/>
                    <a:pt x="31392" y="15872"/>
                  </a:cubicBezTo>
                  <a:cubicBezTo>
                    <a:pt x="31477" y="15765"/>
                    <a:pt x="31597" y="15698"/>
                    <a:pt x="31724" y="15628"/>
                  </a:cubicBezTo>
                  <a:cubicBezTo>
                    <a:pt x="31786" y="15593"/>
                    <a:pt x="31850" y="15559"/>
                    <a:pt x="31908" y="15520"/>
                  </a:cubicBezTo>
                  <a:cubicBezTo>
                    <a:pt x="32197" y="15325"/>
                    <a:pt x="32382" y="15008"/>
                    <a:pt x="32542" y="14730"/>
                  </a:cubicBezTo>
                  <a:lnTo>
                    <a:pt x="32709" y="14445"/>
                  </a:lnTo>
                  <a:cubicBezTo>
                    <a:pt x="32864" y="14177"/>
                    <a:pt x="33020" y="13871"/>
                    <a:pt x="32909" y="13582"/>
                  </a:cubicBezTo>
                  <a:cubicBezTo>
                    <a:pt x="32885" y="13524"/>
                    <a:pt x="32855" y="13470"/>
                    <a:pt x="32823" y="13419"/>
                  </a:cubicBezTo>
                  <a:cubicBezTo>
                    <a:pt x="32772" y="13331"/>
                    <a:pt x="32722" y="13249"/>
                    <a:pt x="32720" y="13155"/>
                  </a:cubicBezTo>
                  <a:cubicBezTo>
                    <a:pt x="32718" y="12990"/>
                    <a:pt x="32872" y="12862"/>
                    <a:pt x="33018" y="12825"/>
                  </a:cubicBezTo>
                  <a:cubicBezTo>
                    <a:pt x="33066" y="12813"/>
                    <a:pt x="33120" y="12808"/>
                    <a:pt x="33175" y="12808"/>
                  </a:cubicBezTo>
                  <a:cubicBezTo>
                    <a:pt x="33289" y="12808"/>
                    <a:pt x="33411" y="12829"/>
                    <a:pt x="33517" y="12849"/>
                  </a:cubicBezTo>
                  <a:lnTo>
                    <a:pt x="34323" y="13007"/>
                  </a:lnTo>
                  <a:cubicBezTo>
                    <a:pt x="34400" y="13099"/>
                    <a:pt x="34391" y="13237"/>
                    <a:pt x="34374" y="13378"/>
                  </a:cubicBezTo>
                  <a:cubicBezTo>
                    <a:pt x="34336" y="13736"/>
                    <a:pt x="34318" y="14149"/>
                    <a:pt x="34494" y="14490"/>
                  </a:cubicBezTo>
                  <a:cubicBezTo>
                    <a:pt x="34640" y="14773"/>
                    <a:pt x="34940" y="14968"/>
                    <a:pt x="35225" y="14968"/>
                  </a:cubicBezTo>
                  <a:cubicBezTo>
                    <a:pt x="35306" y="14968"/>
                    <a:pt x="35383" y="14953"/>
                    <a:pt x="35456" y="14921"/>
                  </a:cubicBezTo>
                  <a:cubicBezTo>
                    <a:pt x="35535" y="14888"/>
                    <a:pt x="35602" y="14824"/>
                    <a:pt x="35627" y="14758"/>
                  </a:cubicBezTo>
                  <a:cubicBezTo>
                    <a:pt x="35647" y="14713"/>
                    <a:pt x="35647" y="14670"/>
                    <a:pt x="35627" y="14629"/>
                  </a:cubicBezTo>
                  <a:cubicBezTo>
                    <a:pt x="35595" y="14552"/>
                    <a:pt x="35512" y="14518"/>
                    <a:pt x="35452" y="14494"/>
                  </a:cubicBezTo>
                  <a:cubicBezTo>
                    <a:pt x="35244" y="14408"/>
                    <a:pt x="35030" y="14306"/>
                    <a:pt x="34893" y="14130"/>
                  </a:cubicBezTo>
                  <a:cubicBezTo>
                    <a:pt x="34768" y="13969"/>
                    <a:pt x="34708" y="13704"/>
                    <a:pt x="34848" y="13526"/>
                  </a:cubicBezTo>
                  <a:cubicBezTo>
                    <a:pt x="34865" y="13502"/>
                    <a:pt x="34886" y="13483"/>
                    <a:pt x="34908" y="13459"/>
                  </a:cubicBezTo>
                  <a:cubicBezTo>
                    <a:pt x="34942" y="13425"/>
                    <a:pt x="34976" y="13389"/>
                    <a:pt x="35002" y="13344"/>
                  </a:cubicBezTo>
                  <a:cubicBezTo>
                    <a:pt x="35103" y="13159"/>
                    <a:pt x="34965" y="12924"/>
                    <a:pt x="34777" y="12802"/>
                  </a:cubicBezTo>
                  <a:cubicBezTo>
                    <a:pt x="34713" y="12761"/>
                    <a:pt x="34644" y="12729"/>
                    <a:pt x="34578" y="12695"/>
                  </a:cubicBezTo>
                  <a:cubicBezTo>
                    <a:pt x="34460" y="12639"/>
                    <a:pt x="34348" y="12585"/>
                    <a:pt x="34263" y="12495"/>
                  </a:cubicBezTo>
                  <a:cubicBezTo>
                    <a:pt x="34241" y="12472"/>
                    <a:pt x="34220" y="12446"/>
                    <a:pt x="34201" y="12422"/>
                  </a:cubicBezTo>
                  <a:cubicBezTo>
                    <a:pt x="34160" y="12373"/>
                    <a:pt x="34119" y="12322"/>
                    <a:pt x="34063" y="12285"/>
                  </a:cubicBezTo>
                  <a:cubicBezTo>
                    <a:pt x="33986" y="12236"/>
                    <a:pt x="33892" y="12221"/>
                    <a:pt x="33804" y="12215"/>
                  </a:cubicBezTo>
                  <a:cubicBezTo>
                    <a:pt x="33738" y="12208"/>
                    <a:pt x="33669" y="12206"/>
                    <a:pt x="33603" y="12206"/>
                  </a:cubicBezTo>
                  <a:cubicBezTo>
                    <a:pt x="33119" y="12206"/>
                    <a:pt x="32630" y="12350"/>
                    <a:pt x="32225" y="12607"/>
                  </a:cubicBezTo>
                  <a:lnTo>
                    <a:pt x="32161" y="11131"/>
                  </a:lnTo>
                  <a:cubicBezTo>
                    <a:pt x="32384" y="11079"/>
                    <a:pt x="32568" y="10891"/>
                    <a:pt x="32615" y="10666"/>
                  </a:cubicBezTo>
                  <a:cubicBezTo>
                    <a:pt x="32662" y="10434"/>
                    <a:pt x="32559" y="10179"/>
                    <a:pt x="32364" y="10046"/>
                  </a:cubicBezTo>
                  <a:cubicBezTo>
                    <a:pt x="32343" y="10031"/>
                    <a:pt x="32322" y="10019"/>
                    <a:pt x="32300" y="10006"/>
                  </a:cubicBezTo>
                  <a:cubicBezTo>
                    <a:pt x="32242" y="9971"/>
                    <a:pt x="32187" y="9937"/>
                    <a:pt x="32155" y="9884"/>
                  </a:cubicBezTo>
                  <a:cubicBezTo>
                    <a:pt x="32133" y="9847"/>
                    <a:pt x="32127" y="9802"/>
                    <a:pt x="32118" y="9755"/>
                  </a:cubicBezTo>
                  <a:cubicBezTo>
                    <a:pt x="32107" y="9691"/>
                    <a:pt x="32095" y="9624"/>
                    <a:pt x="32047" y="9575"/>
                  </a:cubicBezTo>
                  <a:cubicBezTo>
                    <a:pt x="32013" y="9539"/>
                    <a:pt x="31968" y="9517"/>
                    <a:pt x="31925" y="9500"/>
                  </a:cubicBezTo>
                  <a:cubicBezTo>
                    <a:pt x="31880" y="9481"/>
                    <a:pt x="31840" y="9462"/>
                    <a:pt x="31814" y="9429"/>
                  </a:cubicBezTo>
                  <a:cubicBezTo>
                    <a:pt x="31792" y="9402"/>
                    <a:pt x="31786" y="9372"/>
                    <a:pt x="31790" y="9337"/>
                  </a:cubicBezTo>
                  <a:cubicBezTo>
                    <a:pt x="31805" y="9247"/>
                    <a:pt x="31902" y="9151"/>
                    <a:pt x="31981" y="9095"/>
                  </a:cubicBezTo>
                  <a:lnTo>
                    <a:pt x="32840" y="8497"/>
                  </a:lnTo>
                  <a:cubicBezTo>
                    <a:pt x="32941" y="8425"/>
                    <a:pt x="33035" y="8352"/>
                    <a:pt x="33063" y="8238"/>
                  </a:cubicBezTo>
                  <a:cubicBezTo>
                    <a:pt x="33080" y="8174"/>
                    <a:pt x="33069" y="8107"/>
                    <a:pt x="33061" y="8050"/>
                  </a:cubicBezTo>
                  <a:lnTo>
                    <a:pt x="32975" y="7505"/>
                  </a:lnTo>
                  <a:cubicBezTo>
                    <a:pt x="33014" y="7480"/>
                    <a:pt x="33057" y="7469"/>
                    <a:pt x="33104" y="7469"/>
                  </a:cubicBezTo>
                  <a:cubicBezTo>
                    <a:pt x="33284" y="7469"/>
                    <a:pt x="33474" y="7658"/>
                    <a:pt x="33487" y="7850"/>
                  </a:cubicBezTo>
                  <a:cubicBezTo>
                    <a:pt x="33504" y="8107"/>
                    <a:pt x="33339" y="8341"/>
                    <a:pt x="33157" y="8553"/>
                  </a:cubicBezTo>
                  <a:lnTo>
                    <a:pt x="33134" y="8583"/>
                  </a:lnTo>
                  <a:lnTo>
                    <a:pt x="33168" y="8596"/>
                  </a:lnTo>
                  <a:cubicBezTo>
                    <a:pt x="33271" y="8635"/>
                    <a:pt x="33307" y="8767"/>
                    <a:pt x="33301" y="8885"/>
                  </a:cubicBezTo>
                  <a:cubicBezTo>
                    <a:pt x="33299" y="8924"/>
                    <a:pt x="33292" y="8964"/>
                    <a:pt x="33288" y="9003"/>
                  </a:cubicBezTo>
                  <a:cubicBezTo>
                    <a:pt x="33275" y="9089"/>
                    <a:pt x="33262" y="9177"/>
                    <a:pt x="33281" y="9264"/>
                  </a:cubicBezTo>
                  <a:cubicBezTo>
                    <a:pt x="33320" y="9436"/>
                    <a:pt x="33479" y="9577"/>
                    <a:pt x="33686" y="9622"/>
                  </a:cubicBezTo>
                  <a:cubicBezTo>
                    <a:pt x="33743" y="9634"/>
                    <a:pt x="33804" y="9639"/>
                    <a:pt x="33868" y="9639"/>
                  </a:cubicBezTo>
                  <a:cubicBezTo>
                    <a:pt x="33985" y="9639"/>
                    <a:pt x="34108" y="9623"/>
                    <a:pt x="34218" y="9605"/>
                  </a:cubicBezTo>
                  <a:cubicBezTo>
                    <a:pt x="34541" y="9978"/>
                    <a:pt x="35070" y="10218"/>
                    <a:pt x="35600" y="10231"/>
                  </a:cubicBezTo>
                  <a:lnTo>
                    <a:pt x="35619" y="10231"/>
                  </a:lnTo>
                  <a:lnTo>
                    <a:pt x="35625" y="10214"/>
                  </a:lnTo>
                  <a:cubicBezTo>
                    <a:pt x="35647" y="10169"/>
                    <a:pt x="35647" y="10119"/>
                    <a:pt x="35623" y="10076"/>
                  </a:cubicBezTo>
                  <a:cubicBezTo>
                    <a:pt x="35570" y="9978"/>
                    <a:pt x="35420" y="9914"/>
                    <a:pt x="35293" y="9892"/>
                  </a:cubicBezTo>
                  <a:cubicBezTo>
                    <a:pt x="35190" y="9875"/>
                    <a:pt x="35058" y="9802"/>
                    <a:pt x="35025" y="9721"/>
                  </a:cubicBezTo>
                  <a:cubicBezTo>
                    <a:pt x="35013" y="9691"/>
                    <a:pt x="35017" y="9661"/>
                    <a:pt x="35040" y="9633"/>
                  </a:cubicBezTo>
                  <a:lnTo>
                    <a:pt x="35075" y="9586"/>
                  </a:lnTo>
                  <a:lnTo>
                    <a:pt x="35017" y="9588"/>
                  </a:lnTo>
                  <a:cubicBezTo>
                    <a:pt x="35006" y="9588"/>
                    <a:pt x="34996" y="9589"/>
                    <a:pt x="34986" y="9589"/>
                  </a:cubicBezTo>
                  <a:cubicBezTo>
                    <a:pt x="34593" y="9589"/>
                    <a:pt x="34272" y="9277"/>
                    <a:pt x="33984" y="8941"/>
                  </a:cubicBezTo>
                  <a:cubicBezTo>
                    <a:pt x="33929" y="8877"/>
                    <a:pt x="33873" y="8802"/>
                    <a:pt x="33888" y="8727"/>
                  </a:cubicBezTo>
                  <a:cubicBezTo>
                    <a:pt x="33905" y="8637"/>
                    <a:pt x="33991" y="8617"/>
                    <a:pt x="34059" y="8617"/>
                  </a:cubicBezTo>
                  <a:cubicBezTo>
                    <a:pt x="34138" y="8617"/>
                    <a:pt x="34235" y="8643"/>
                    <a:pt x="34316" y="8682"/>
                  </a:cubicBezTo>
                  <a:lnTo>
                    <a:pt x="35285" y="9164"/>
                  </a:lnTo>
                  <a:lnTo>
                    <a:pt x="35298" y="9168"/>
                  </a:lnTo>
                  <a:lnTo>
                    <a:pt x="35308" y="9164"/>
                  </a:lnTo>
                  <a:cubicBezTo>
                    <a:pt x="35379" y="9132"/>
                    <a:pt x="35430" y="9067"/>
                    <a:pt x="35452" y="8984"/>
                  </a:cubicBezTo>
                  <a:cubicBezTo>
                    <a:pt x="35480" y="8870"/>
                    <a:pt x="35452" y="8740"/>
                    <a:pt x="35381" y="8650"/>
                  </a:cubicBezTo>
                  <a:cubicBezTo>
                    <a:pt x="35270" y="8504"/>
                    <a:pt x="35094" y="8440"/>
                    <a:pt x="34925" y="8375"/>
                  </a:cubicBezTo>
                  <a:lnTo>
                    <a:pt x="34901" y="8367"/>
                  </a:lnTo>
                  <a:cubicBezTo>
                    <a:pt x="34728" y="8302"/>
                    <a:pt x="34554" y="8221"/>
                    <a:pt x="34473" y="8069"/>
                  </a:cubicBezTo>
                  <a:cubicBezTo>
                    <a:pt x="34451" y="8030"/>
                    <a:pt x="34447" y="7998"/>
                    <a:pt x="34456" y="7973"/>
                  </a:cubicBezTo>
                  <a:cubicBezTo>
                    <a:pt x="34468" y="7940"/>
                    <a:pt x="34507" y="7921"/>
                    <a:pt x="34546" y="7904"/>
                  </a:cubicBezTo>
                  <a:lnTo>
                    <a:pt x="34794" y="7788"/>
                  </a:lnTo>
                  <a:cubicBezTo>
                    <a:pt x="34840" y="7765"/>
                    <a:pt x="34887" y="7747"/>
                    <a:pt x="34928" y="7747"/>
                  </a:cubicBezTo>
                  <a:cubicBezTo>
                    <a:pt x="34937" y="7747"/>
                    <a:pt x="34946" y="7748"/>
                    <a:pt x="34955" y="7750"/>
                  </a:cubicBezTo>
                  <a:cubicBezTo>
                    <a:pt x="34998" y="7760"/>
                    <a:pt x="35030" y="7790"/>
                    <a:pt x="35066" y="7825"/>
                  </a:cubicBezTo>
                  <a:cubicBezTo>
                    <a:pt x="35077" y="7833"/>
                    <a:pt x="35085" y="7842"/>
                    <a:pt x="35096" y="7850"/>
                  </a:cubicBezTo>
                  <a:cubicBezTo>
                    <a:pt x="35302" y="8028"/>
                    <a:pt x="35580" y="8028"/>
                    <a:pt x="35850" y="8028"/>
                  </a:cubicBezTo>
                  <a:cubicBezTo>
                    <a:pt x="36037" y="8030"/>
                    <a:pt x="36227" y="8030"/>
                    <a:pt x="36397" y="8086"/>
                  </a:cubicBezTo>
                  <a:cubicBezTo>
                    <a:pt x="36643" y="8170"/>
                    <a:pt x="36821" y="8358"/>
                    <a:pt x="37012" y="8557"/>
                  </a:cubicBezTo>
                  <a:cubicBezTo>
                    <a:pt x="37185" y="8742"/>
                    <a:pt x="37365" y="8930"/>
                    <a:pt x="37601" y="9027"/>
                  </a:cubicBezTo>
                  <a:cubicBezTo>
                    <a:pt x="37677" y="9059"/>
                    <a:pt x="37751" y="9075"/>
                    <a:pt x="37819" y="9075"/>
                  </a:cubicBezTo>
                  <a:cubicBezTo>
                    <a:pt x="37864" y="9075"/>
                    <a:pt x="37907" y="9068"/>
                    <a:pt x="37946" y="9054"/>
                  </a:cubicBezTo>
                  <a:cubicBezTo>
                    <a:pt x="38308" y="8928"/>
                    <a:pt x="38205" y="8375"/>
                    <a:pt x="38164" y="8210"/>
                  </a:cubicBezTo>
                  <a:lnTo>
                    <a:pt x="38160" y="8189"/>
                  </a:lnTo>
                  <a:lnTo>
                    <a:pt x="38138" y="8189"/>
                  </a:lnTo>
                  <a:cubicBezTo>
                    <a:pt x="37764" y="8185"/>
                    <a:pt x="37393" y="8056"/>
                    <a:pt x="37097" y="7823"/>
                  </a:cubicBezTo>
                  <a:cubicBezTo>
                    <a:pt x="37044" y="7782"/>
                    <a:pt x="36984" y="7726"/>
                    <a:pt x="36984" y="7658"/>
                  </a:cubicBezTo>
                  <a:cubicBezTo>
                    <a:pt x="36982" y="7623"/>
                    <a:pt x="36997" y="7589"/>
                    <a:pt x="37012" y="7553"/>
                  </a:cubicBezTo>
                  <a:cubicBezTo>
                    <a:pt x="37024" y="7520"/>
                    <a:pt x="37039" y="7488"/>
                    <a:pt x="37044" y="7452"/>
                  </a:cubicBezTo>
                  <a:cubicBezTo>
                    <a:pt x="37057" y="7345"/>
                    <a:pt x="36988" y="7261"/>
                    <a:pt x="36922" y="7180"/>
                  </a:cubicBezTo>
                  <a:cubicBezTo>
                    <a:pt x="36881" y="7133"/>
                    <a:pt x="36840" y="7081"/>
                    <a:pt x="36817" y="7028"/>
                  </a:cubicBezTo>
                  <a:cubicBezTo>
                    <a:pt x="36782" y="6942"/>
                    <a:pt x="36804" y="6861"/>
                    <a:pt x="36827" y="6807"/>
                  </a:cubicBezTo>
                  <a:cubicBezTo>
                    <a:pt x="36874" y="6704"/>
                    <a:pt x="36969" y="6618"/>
                    <a:pt x="37078" y="6580"/>
                  </a:cubicBezTo>
                  <a:cubicBezTo>
                    <a:pt x="37144" y="6558"/>
                    <a:pt x="37217" y="6546"/>
                    <a:pt x="37301" y="6546"/>
                  </a:cubicBezTo>
                  <a:cubicBezTo>
                    <a:pt x="37429" y="6546"/>
                    <a:pt x="37560" y="6573"/>
                    <a:pt x="37678" y="6597"/>
                  </a:cubicBezTo>
                  <a:cubicBezTo>
                    <a:pt x="37806" y="6623"/>
                    <a:pt x="37931" y="6646"/>
                    <a:pt x="38055" y="6646"/>
                  </a:cubicBezTo>
                  <a:cubicBezTo>
                    <a:pt x="38149" y="6646"/>
                    <a:pt x="38231" y="6633"/>
                    <a:pt x="38308" y="6606"/>
                  </a:cubicBezTo>
                  <a:cubicBezTo>
                    <a:pt x="38391" y="6573"/>
                    <a:pt x="38466" y="6524"/>
                    <a:pt x="38539" y="6477"/>
                  </a:cubicBezTo>
                  <a:cubicBezTo>
                    <a:pt x="38588" y="6443"/>
                    <a:pt x="38640" y="6411"/>
                    <a:pt x="38693" y="6383"/>
                  </a:cubicBezTo>
                  <a:cubicBezTo>
                    <a:pt x="38886" y="6284"/>
                    <a:pt x="39111" y="6269"/>
                    <a:pt x="39330" y="6256"/>
                  </a:cubicBezTo>
                  <a:lnTo>
                    <a:pt x="39375" y="6254"/>
                  </a:lnTo>
                  <a:cubicBezTo>
                    <a:pt x="39880" y="6222"/>
                    <a:pt x="40390" y="6151"/>
                    <a:pt x="40885" y="6044"/>
                  </a:cubicBezTo>
                  <a:cubicBezTo>
                    <a:pt x="40956" y="6029"/>
                    <a:pt x="41024" y="6010"/>
                    <a:pt x="41074" y="5961"/>
                  </a:cubicBezTo>
                  <a:cubicBezTo>
                    <a:pt x="41140" y="5892"/>
                    <a:pt x="41144" y="5787"/>
                    <a:pt x="41149" y="5710"/>
                  </a:cubicBezTo>
                  <a:cubicBezTo>
                    <a:pt x="41168" y="5352"/>
                    <a:pt x="41211" y="4992"/>
                    <a:pt x="41279" y="4641"/>
                  </a:cubicBezTo>
                  <a:cubicBezTo>
                    <a:pt x="41297" y="4562"/>
                    <a:pt x="41312" y="4491"/>
                    <a:pt x="41350" y="4433"/>
                  </a:cubicBezTo>
                  <a:cubicBezTo>
                    <a:pt x="41427" y="4322"/>
                    <a:pt x="41571" y="4281"/>
                    <a:pt x="41736" y="4245"/>
                  </a:cubicBezTo>
                  <a:cubicBezTo>
                    <a:pt x="42447" y="4086"/>
                    <a:pt x="42959" y="3902"/>
                    <a:pt x="43400" y="3647"/>
                  </a:cubicBezTo>
                  <a:cubicBezTo>
                    <a:pt x="43497" y="3591"/>
                    <a:pt x="43593" y="3529"/>
                    <a:pt x="43685" y="3471"/>
                  </a:cubicBezTo>
                  <a:cubicBezTo>
                    <a:pt x="43919" y="3323"/>
                    <a:pt x="44159" y="3169"/>
                    <a:pt x="44425" y="3092"/>
                  </a:cubicBezTo>
                  <a:cubicBezTo>
                    <a:pt x="44692" y="3013"/>
                    <a:pt x="44977" y="3013"/>
                    <a:pt x="45252" y="3013"/>
                  </a:cubicBezTo>
                  <a:lnTo>
                    <a:pt x="45294" y="3013"/>
                  </a:lnTo>
                  <a:cubicBezTo>
                    <a:pt x="45530" y="3013"/>
                    <a:pt x="45759" y="3019"/>
                    <a:pt x="45967" y="3098"/>
                  </a:cubicBezTo>
                  <a:cubicBezTo>
                    <a:pt x="46029" y="3122"/>
                    <a:pt x="46089" y="3154"/>
                    <a:pt x="46149" y="3184"/>
                  </a:cubicBezTo>
                  <a:cubicBezTo>
                    <a:pt x="46246" y="3231"/>
                    <a:pt x="46346" y="3283"/>
                    <a:pt x="46453" y="3306"/>
                  </a:cubicBezTo>
                  <a:cubicBezTo>
                    <a:pt x="46501" y="3315"/>
                    <a:pt x="46548" y="3321"/>
                    <a:pt x="46595" y="3321"/>
                  </a:cubicBezTo>
                  <a:cubicBezTo>
                    <a:pt x="46942" y="3321"/>
                    <a:pt x="47255" y="3064"/>
                    <a:pt x="47531" y="2837"/>
                  </a:cubicBezTo>
                  <a:lnTo>
                    <a:pt x="47542" y="2828"/>
                  </a:lnTo>
                  <a:cubicBezTo>
                    <a:pt x="47743" y="2663"/>
                    <a:pt x="48043" y="2466"/>
                    <a:pt x="48330" y="2466"/>
                  </a:cubicBezTo>
                  <a:cubicBezTo>
                    <a:pt x="48429" y="2466"/>
                    <a:pt x="48521" y="2490"/>
                    <a:pt x="48605" y="2539"/>
                  </a:cubicBezTo>
                  <a:cubicBezTo>
                    <a:pt x="48776" y="2638"/>
                    <a:pt x="48836" y="2805"/>
                    <a:pt x="48853" y="2927"/>
                  </a:cubicBezTo>
                  <a:cubicBezTo>
                    <a:pt x="48892" y="3167"/>
                    <a:pt x="48810" y="3439"/>
                    <a:pt x="48645" y="3619"/>
                  </a:cubicBezTo>
                  <a:cubicBezTo>
                    <a:pt x="48380" y="3910"/>
                    <a:pt x="47983" y="4035"/>
                    <a:pt x="47600" y="4155"/>
                  </a:cubicBezTo>
                  <a:lnTo>
                    <a:pt x="47520" y="4180"/>
                  </a:lnTo>
                  <a:cubicBezTo>
                    <a:pt x="47362" y="4230"/>
                    <a:pt x="47180" y="4343"/>
                    <a:pt x="47124" y="4485"/>
                  </a:cubicBezTo>
                  <a:cubicBezTo>
                    <a:pt x="47098" y="4551"/>
                    <a:pt x="47103" y="4615"/>
                    <a:pt x="47139" y="4675"/>
                  </a:cubicBezTo>
                  <a:cubicBezTo>
                    <a:pt x="47158" y="4712"/>
                    <a:pt x="47188" y="4740"/>
                    <a:pt x="47216" y="4765"/>
                  </a:cubicBezTo>
                  <a:cubicBezTo>
                    <a:pt x="47248" y="4797"/>
                    <a:pt x="47280" y="4827"/>
                    <a:pt x="47293" y="4868"/>
                  </a:cubicBezTo>
                  <a:cubicBezTo>
                    <a:pt x="47308" y="4911"/>
                    <a:pt x="47300" y="4962"/>
                    <a:pt x="47289" y="5016"/>
                  </a:cubicBezTo>
                  <a:cubicBezTo>
                    <a:pt x="47276" y="5087"/>
                    <a:pt x="47261" y="5162"/>
                    <a:pt x="47308" y="5224"/>
                  </a:cubicBezTo>
                  <a:cubicBezTo>
                    <a:pt x="47355" y="5286"/>
                    <a:pt x="47439" y="5297"/>
                    <a:pt x="47514" y="5299"/>
                  </a:cubicBezTo>
                  <a:cubicBezTo>
                    <a:pt x="47568" y="5303"/>
                    <a:pt x="47625" y="5305"/>
                    <a:pt x="47681" y="5305"/>
                  </a:cubicBezTo>
                  <a:cubicBezTo>
                    <a:pt x="47863" y="5305"/>
                    <a:pt x="48092" y="5284"/>
                    <a:pt x="48251" y="5129"/>
                  </a:cubicBezTo>
                  <a:cubicBezTo>
                    <a:pt x="48322" y="5061"/>
                    <a:pt x="48369" y="4975"/>
                    <a:pt x="48416" y="4892"/>
                  </a:cubicBezTo>
                  <a:cubicBezTo>
                    <a:pt x="48470" y="4793"/>
                    <a:pt x="48521" y="4699"/>
                    <a:pt x="48607" y="4637"/>
                  </a:cubicBezTo>
                  <a:cubicBezTo>
                    <a:pt x="48671" y="4590"/>
                    <a:pt x="48746" y="4564"/>
                    <a:pt x="48827" y="4538"/>
                  </a:cubicBezTo>
                  <a:cubicBezTo>
                    <a:pt x="48902" y="4515"/>
                    <a:pt x="48979" y="4491"/>
                    <a:pt x="49046" y="4446"/>
                  </a:cubicBezTo>
                  <a:cubicBezTo>
                    <a:pt x="49134" y="4388"/>
                    <a:pt x="49198" y="4302"/>
                    <a:pt x="49256" y="4225"/>
                  </a:cubicBezTo>
                  <a:cubicBezTo>
                    <a:pt x="49560" y="3816"/>
                    <a:pt x="49849" y="3379"/>
                    <a:pt x="49772" y="2901"/>
                  </a:cubicBezTo>
                  <a:cubicBezTo>
                    <a:pt x="49710" y="2524"/>
                    <a:pt x="49372" y="2211"/>
                    <a:pt x="48982" y="2143"/>
                  </a:cubicBezTo>
                  <a:lnTo>
                    <a:pt x="49164" y="2109"/>
                  </a:lnTo>
                  <a:cubicBezTo>
                    <a:pt x="49408" y="2064"/>
                    <a:pt x="49616" y="2042"/>
                    <a:pt x="49836" y="2042"/>
                  </a:cubicBezTo>
                  <a:lnTo>
                    <a:pt x="49888" y="2042"/>
                  </a:lnTo>
                  <a:lnTo>
                    <a:pt x="49879" y="2010"/>
                  </a:lnTo>
                  <a:cubicBezTo>
                    <a:pt x="49815" y="1753"/>
                    <a:pt x="49761" y="1464"/>
                    <a:pt x="49918" y="1262"/>
                  </a:cubicBezTo>
                  <a:cubicBezTo>
                    <a:pt x="49959" y="1211"/>
                    <a:pt x="50012" y="1168"/>
                    <a:pt x="50068" y="1125"/>
                  </a:cubicBezTo>
                  <a:cubicBezTo>
                    <a:pt x="50111" y="1091"/>
                    <a:pt x="50154" y="1057"/>
                    <a:pt x="50192" y="1016"/>
                  </a:cubicBezTo>
                  <a:cubicBezTo>
                    <a:pt x="50278" y="928"/>
                    <a:pt x="50331" y="791"/>
                    <a:pt x="50284" y="684"/>
                  </a:cubicBezTo>
                  <a:cubicBezTo>
                    <a:pt x="50481" y="654"/>
                    <a:pt x="50702" y="592"/>
                    <a:pt x="50773" y="403"/>
                  </a:cubicBezTo>
                  <a:cubicBezTo>
                    <a:pt x="50777" y="390"/>
                    <a:pt x="50781" y="375"/>
                    <a:pt x="50786" y="362"/>
                  </a:cubicBezTo>
                  <a:cubicBezTo>
                    <a:pt x="50794" y="332"/>
                    <a:pt x="50803" y="305"/>
                    <a:pt x="50820" y="285"/>
                  </a:cubicBezTo>
                  <a:cubicBezTo>
                    <a:pt x="50846" y="257"/>
                    <a:pt x="50886" y="247"/>
                    <a:pt x="50933" y="238"/>
                  </a:cubicBezTo>
                  <a:lnTo>
                    <a:pt x="51724" y="80"/>
                  </a:lnTo>
                  <a:cubicBezTo>
                    <a:pt x="51790" y="68"/>
                    <a:pt x="51866" y="54"/>
                    <a:pt x="51937" y="54"/>
                  </a:cubicBezTo>
                  <a:close/>
                  <a:moveTo>
                    <a:pt x="51934" y="1"/>
                  </a:moveTo>
                  <a:cubicBezTo>
                    <a:pt x="51860" y="1"/>
                    <a:pt x="51781" y="15"/>
                    <a:pt x="51713" y="28"/>
                  </a:cubicBezTo>
                  <a:lnTo>
                    <a:pt x="50923" y="185"/>
                  </a:lnTo>
                  <a:cubicBezTo>
                    <a:pt x="50880" y="193"/>
                    <a:pt x="50818" y="206"/>
                    <a:pt x="50779" y="249"/>
                  </a:cubicBezTo>
                  <a:cubicBezTo>
                    <a:pt x="50753" y="277"/>
                    <a:pt x="50743" y="313"/>
                    <a:pt x="50734" y="347"/>
                  </a:cubicBezTo>
                  <a:cubicBezTo>
                    <a:pt x="50730" y="360"/>
                    <a:pt x="50728" y="371"/>
                    <a:pt x="50721" y="384"/>
                  </a:cubicBezTo>
                  <a:cubicBezTo>
                    <a:pt x="50657" y="560"/>
                    <a:pt x="50430" y="611"/>
                    <a:pt x="50237" y="635"/>
                  </a:cubicBezTo>
                  <a:lnTo>
                    <a:pt x="50194" y="641"/>
                  </a:lnTo>
                  <a:lnTo>
                    <a:pt x="50220" y="677"/>
                  </a:lnTo>
                  <a:cubicBezTo>
                    <a:pt x="50282" y="765"/>
                    <a:pt x="50233" y="896"/>
                    <a:pt x="50154" y="979"/>
                  </a:cubicBezTo>
                  <a:cubicBezTo>
                    <a:pt x="50117" y="1016"/>
                    <a:pt x="50074" y="1050"/>
                    <a:pt x="50034" y="1082"/>
                  </a:cubicBezTo>
                  <a:cubicBezTo>
                    <a:pt x="49978" y="1127"/>
                    <a:pt x="49920" y="1172"/>
                    <a:pt x="49875" y="1230"/>
                  </a:cubicBezTo>
                  <a:cubicBezTo>
                    <a:pt x="49710" y="1440"/>
                    <a:pt x="49757" y="1729"/>
                    <a:pt x="49819" y="1989"/>
                  </a:cubicBezTo>
                  <a:cubicBezTo>
                    <a:pt x="49601" y="1991"/>
                    <a:pt x="49395" y="2012"/>
                    <a:pt x="49155" y="2057"/>
                  </a:cubicBezTo>
                  <a:lnTo>
                    <a:pt x="48733" y="2136"/>
                  </a:lnTo>
                  <a:lnTo>
                    <a:pt x="48742" y="2188"/>
                  </a:lnTo>
                  <a:cubicBezTo>
                    <a:pt x="48770" y="2186"/>
                    <a:pt x="48800" y="2184"/>
                    <a:pt x="48827" y="2184"/>
                  </a:cubicBezTo>
                  <a:cubicBezTo>
                    <a:pt x="49254" y="2184"/>
                    <a:pt x="49652" y="2509"/>
                    <a:pt x="49719" y="2910"/>
                  </a:cubicBezTo>
                  <a:cubicBezTo>
                    <a:pt x="49794" y="3366"/>
                    <a:pt x="49509" y="3795"/>
                    <a:pt x="49213" y="4193"/>
                  </a:cubicBezTo>
                  <a:cubicBezTo>
                    <a:pt x="49155" y="4270"/>
                    <a:pt x="49097" y="4350"/>
                    <a:pt x="49018" y="4401"/>
                  </a:cubicBezTo>
                  <a:cubicBezTo>
                    <a:pt x="48956" y="4442"/>
                    <a:pt x="48885" y="4463"/>
                    <a:pt x="48810" y="4487"/>
                  </a:cubicBezTo>
                  <a:cubicBezTo>
                    <a:pt x="48729" y="4512"/>
                    <a:pt x="48645" y="4540"/>
                    <a:pt x="48575" y="4592"/>
                  </a:cubicBezTo>
                  <a:cubicBezTo>
                    <a:pt x="48480" y="4662"/>
                    <a:pt x="48422" y="4765"/>
                    <a:pt x="48369" y="4866"/>
                  </a:cubicBezTo>
                  <a:cubicBezTo>
                    <a:pt x="48324" y="4945"/>
                    <a:pt x="48279" y="5029"/>
                    <a:pt x="48215" y="5091"/>
                  </a:cubicBezTo>
                  <a:cubicBezTo>
                    <a:pt x="48069" y="5232"/>
                    <a:pt x="47853" y="5252"/>
                    <a:pt x="47681" y="5252"/>
                  </a:cubicBezTo>
                  <a:cubicBezTo>
                    <a:pt x="47625" y="5252"/>
                    <a:pt x="47570" y="5249"/>
                    <a:pt x="47516" y="5245"/>
                  </a:cubicBezTo>
                  <a:cubicBezTo>
                    <a:pt x="47454" y="5243"/>
                    <a:pt x="47385" y="5237"/>
                    <a:pt x="47351" y="5192"/>
                  </a:cubicBezTo>
                  <a:cubicBezTo>
                    <a:pt x="47317" y="5149"/>
                    <a:pt x="47330" y="5091"/>
                    <a:pt x="47340" y="5027"/>
                  </a:cubicBezTo>
                  <a:cubicBezTo>
                    <a:pt x="47353" y="4969"/>
                    <a:pt x="47364" y="4907"/>
                    <a:pt x="47345" y="4851"/>
                  </a:cubicBezTo>
                  <a:cubicBezTo>
                    <a:pt x="47328" y="4800"/>
                    <a:pt x="47289" y="4763"/>
                    <a:pt x="47253" y="4727"/>
                  </a:cubicBezTo>
                  <a:cubicBezTo>
                    <a:pt x="47227" y="4701"/>
                    <a:pt x="47201" y="4677"/>
                    <a:pt x="47184" y="4650"/>
                  </a:cubicBezTo>
                  <a:cubicBezTo>
                    <a:pt x="47158" y="4602"/>
                    <a:pt x="47154" y="4553"/>
                    <a:pt x="47173" y="4504"/>
                  </a:cubicBezTo>
                  <a:cubicBezTo>
                    <a:pt x="47223" y="4380"/>
                    <a:pt x="47396" y="4275"/>
                    <a:pt x="47535" y="4232"/>
                  </a:cubicBezTo>
                  <a:lnTo>
                    <a:pt x="47617" y="4206"/>
                  </a:lnTo>
                  <a:cubicBezTo>
                    <a:pt x="48007" y="4084"/>
                    <a:pt x="48410" y="3958"/>
                    <a:pt x="48686" y="3655"/>
                  </a:cubicBezTo>
                  <a:cubicBezTo>
                    <a:pt x="48859" y="3463"/>
                    <a:pt x="48947" y="3176"/>
                    <a:pt x="48907" y="2921"/>
                  </a:cubicBezTo>
                  <a:cubicBezTo>
                    <a:pt x="48877" y="2730"/>
                    <a:pt x="48780" y="2578"/>
                    <a:pt x="48630" y="2492"/>
                  </a:cubicBezTo>
                  <a:cubicBezTo>
                    <a:pt x="48540" y="2441"/>
                    <a:pt x="48440" y="2413"/>
                    <a:pt x="48330" y="2413"/>
                  </a:cubicBezTo>
                  <a:cubicBezTo>
                    <a:pt x="48026" y="2413"/>
                    <a:pt x="47715" y="2616"/>
                    <a:pt x="47508" y="2788"/>
                  </a:cubicBezTo>
                  <a:lnTo>
                    <a:pt x="47497" y="2796"/>
                  </a:lnTo>
                  <a:cubicBezTo>
                    <a:pt x="47227" y="3017"/>
                    <a:pt x="46923" y="3268"/>
                    <a:pt x="46595" y="3268"/>
                  </a:cubicBezTo>
                  <a:cubicBezTo>
                    <a:pt x="46552" y="3268"/>
                    <a:pt x="46507" y="3263"/>
                    <a:pt x="46466" y="3253"/>
                  </a:cubicBezTo>
                  <a:cubicBezTo>
                    <a:pt x="46363" y="3231"/>
                    <a:pt x="46271" y="3184"/>
                    <a:pt x="46173" y="3135"/>
                  </a:cubicBezTo>
                  <a:cubicBezTo>
                    <a:pt x="46113" y="3105"/>
                    <a:pt x="46051" y="3073"/>
                    <a:pt x="45986" y="3049"/>
                  </a:cubicBezTo>
                  <a:cubicBezTo>
                    <a:pt x="45770" y="2966"/>
                    <a:pt x="45536" y="2959"/>
                    <a:pt x="45294" y="2959"/>
                  </a:cubicBezTo>
                  <a:lnTo>
                    <a:pt x="45252" y="2959"/>
                  </a:lnTo>
                  <a:cubicBezTo>
                    <a:pt x="44973" y="2959"/>
                    <a:pt x="44684" y="2959"/>
                    <a:pt x="44410" y="3041"/>
                  </a:cubicBezTo>
                  <a:cubicBezTo>
                    <a:pt x="44137" y="3120"/>
                    <a:pt x="43893" y="3276"/>
                    <a:pt x="43658" y="3426"/>
                  </a:cubicBezTo>
                  <a:cubicBezTo>
                    <a:pt x="43565" y="3484"/>
                    <a:pt x="43469" y="3546"/>
                    <a:pt x="43375" y="3600"/>
                  </a:cubicBezTo>
                  <a:cubicBezTo>
                    <a:pt x="42938" y="3853"/>
                    <a:pt x="42430" y="4035"/>
                    <a:pt x="41725" y="4191"/>
                  </a:cubicBezTo>
                  <a:cubicBezTo>
                    <a:pt x="41588" y="4223"/>
                    <a:pt x="41401" y="4264"/>
                    <a:pt x="41305" y="4403"/>
                  </a:cubicBezTo>
                  <a:cubicBezTo>
                    <a:pt x="41262" y="4470"/>
                    <a:pt x="41243" y="4545"/>
                    <a:pt x="41228" y="4630"/>
                  </a:cubicBezTo>
                  <a:cubicBezTo>
                    <a:pt x="41157" y="4984"/>
                    <a:pt x="41114" y="5346"/>
                    <a:pt x="41095" y="5708"/>
                  </a:cubicBezTo>
                  <a:cubicBezTo>
                    <a:pt x="41093" y="5779"/>
                    <a:pt x="41089" y="5869"/>
                    <a:pt x="41035" y="5922"/>
                  </a:cubicBezTo>
                  <a:cubicBezTo>
                    <a:pt x="40997" y="5963"/>
                    <a:pt x="40939" y="5978"/>
                    <a:pt x="40874" y="5991"/>
                  </a:cubicBezTo>
                  <a:cubicBezTo>
                    <a:pt x="40380" y="6098"/>
                    <a:pt x="39874" y="6169"/>
                    <a:pt x="39370" y="6201"/>
                  </a:cubicBezTo>
                  <a:lnTo>
                    <a:pt x="39328" y="6203"/>
                  </a:lnTo>
                  <a:cubicBezTo>
                    <a:pt x="39103" y="6218"/>
                    <a:pt x="38871" y="6231"/>
                    <a:pt x="38668" y="6336"/>
                  </a:cubicBezTo>
                  <a:cubicBezTo>
                    <a:pt x="38612" y="6364"/>
                    <a:pt x="38561" y="6398"/>
                    <a:pt x="38509" y="6432"/>
                  </a:cubicBezTo>
                  <a:cubicBezTo>
                    <a:pt x="38436" y="6479"/>
                    <a:pt x="38366" y="6526"/>
                    <a:pt x="38288" y="6554"/>
                  </a:cubicBezTo>
                  <a:cubicBezTo>
                    <a:pt x="38218" y="6580"/>
                    <a:pt x="38143" y="6593"/>
                    <a:pt x="38055" y="6593"/>
                  </a:cubicBezTo>
                  <a:cubicBezTo>
                    <a:pt x="37935" y="6593"/>
                    <a:pt x="37813" y="6569"/>
                    <a:pt x="37689" y="6546"/>
                  </a:cubicBezTo>
                  <a:cubicBezTo>
                    <a:pt x="37569" y="6520"/>
                    <a:pt x="37434" y="6492"/>
                    <a:pt x="37301" y="6492"/>
                  </a:cubicBezTo>
                  <a:cubicBezTo>
                    <a:pt x="37211" y="6492"/>
                    <a:pt x="37132" y="6505"/>
                    <a:pt x="37059" y="6531"/>
                  </a:cubicBezTo>
                  <a:cubicBezTo>
                    <a:pt x="36939" y="6571"/>
                    <a:pt x="36829" y="6670"/>
                    <a:pt x="36778" y="6786"/>
                  </a:cubicBezTo>
                  <a:cubicBezTo>
                    <a:pt x="36737" y="6876"/>
                    <a:pt x="36735" y="6966"/>
                    <a:pt x="36767" y="7049"/>
                  </a:cubicBezTo>
                  <a:cubicBezTo>
                    <a:pt x="36793" y="7109"/>
                    <a:pt x="36836" y="7163"/>
                    <a:pt x="36879" y="7214"/>
                  </a:cubicBezTo>
                  <a:cubicBezTo>
                    <a:pt x="36941" y="7289"/>
                    <a:pt x="37001" y="7360"/>
                    <a:pt x="36990" y="7445"/>
                  </a:cubicBezTo>
                  <a:cubicBezTo>
                    <a:pt x="36986" y="7473"/>
                    <a:pt x="36975" y="7503"/>
                    <a:pt x="36962" y="7531"/>
                  </a:cubicBezTo>
                  <a:cubicBezTo>
                    <a:pt x="36945" y="7572"/>
                    <a:pt x="36928" y="7613"/>
                    <a:pt x="36928" y="7660"/>
                  </a:cubicBezTo>
                  <a:cubicBezTo>
                    <a:pt x="36932" y="7750"/>
                    <a:pt x="37003" y="7816"/>
                    <a:pt x="37063" y="7863"/>
                  </a:cubicBezTo>
                  <a:cubicBezTo>
                    <a:pt x="37363" y="8101"/>
                    <a:pt x="37736" y="8234"/>
                    <a:pt x="38117" y="8242"/>
                  </a:cubicBezTo>
                  <a:cubicBezTo>
                    <a:pt x="38158" y="8418"/>
                    <a:pt x="38235" y="8896"/>
                    <a:pt x="37929" y="9005"/>
                  </a:cubicBezTo>
                  <a:cubicBezTo>
                    <a:pt x="37896" y="9016"/>
                    <a:pt x="37861" y="9021"/>
                    <a:pt x="37823" y="9021"/>
                  </a:cubicBezTo>
                  <a:cubicBezTo>
                    <a:pt x="37761" y="9021"/>
                    <a:pt x="37692" y="9007"/>
                    <a:pt x="37620" y="8977"/>
                  </a:cubicBezTo>
                  <a:cubicBezTo>
                    <a:pt x="37395" y="8885"/>
                    <a:pt x="37219" y="8699"/>
                    <a:pt x="37050" y="8521"/>
                  </a:cubicBezTo>
                  <a:cubicBezTo>
                    <a:pt x="36864" y="8326"/>
                    <a:pt x="36673" y="8122"/>
                    <a:pt x="36414" y="8037"/>
                  </a:cubicBezTo>
                  <a:cubicBezTo>
                    <a:pt x="36236" y="7977"/>
                    <a:pt x="36041" y="7977"/>
                    <a:pt x="35850" y="7975"/>
                  </a:cubicBezTo>
                  <a:cubicBezTo>
                    <a:pt x="35578" y="7975"/>
                    <a:pt x="35321" y="7975"/>
                    <a:pt x="35130" y="7810"/>
                  </a:cubicBezTo>
                  <a:cubicBezTo>
                    <a:pt x="35122" y="7801"/>
                    <a:pt x="35111" y="7793"/>
                    <a:pt x="35103" y="7784"/>
                  </a:cubicBezTo>
                  <a:cubicBezTo>
                    <a:pt x="35064" y="7748"/>
                    <a:pt x="35021" y="7711"/>
                    <a:pt x="34965" y="7698"/>
                  </a:cubicBezTo>
                  <a:cubicBezTo>
                    <a:pt x="34954" y="7696"/>
                    <a:pt x="34941" y="7695"/>
                    <a:pt x="34929" y="7695"/>
                  </a:cubicBezTo>
                  <a:cubicBezTo>
                    <a:pt x="34877" y="7695"/>
                    <a:pt x="34822" y="7715"/>
                    <a:pt x="34770" y="7739"/>
                  </a:cubicBezTo>
                  <a:lnTo>
                    <a:pt x="34522" y="7855"/>
                  </a:lnTo>
                  <a:cubicBezTo>
                    <a:pt x="34473" y="7876"/>
                    <a:pt x="34426" y="7902"/>
                    <a:pt x="34404" y="7953"/>
                  </a:cubicBezTo>
                  <a:cubicBezTo>
                    <a:pt x="34389" y="7994"/>
                    <a:pt x="34398" y="8041"/>
                    <a:pt x="34426" y="8095"/>
                  </a:cubicBezTo>
                  <a:cubicBezTo>
                    <a:pt x="34516" y="8262"/>
                    <a:pt x="34698" y="8347"/>
                    <a:pt x="34882" y="8416"/>
                  </a:cubicBezTo>
                  <a:lnTo>
                    <a:pt x="34905" y="8425"/>
                  </a:lnTo>
                  <a:cubicBezTo>
                    <a:pt x="35068" y="8487"/>
                    <a:pt x="35235" y="8549"/>
                    <a:pt x="35340" y="8682"/>
                  </a:cubicBezTo>
                  <a:cubicBezTo>
                    <a:pt x="35400" y="8759"/>
                    <a:pt x="35424" y="8874"/>
                    <a:pt x="35400" y="8971"/>
                  </a:cubicBezTo>
                  <a:cubicBezTo>
                    <a:pt x="35388" y="9016"/>
                    <a:pt x="35362" y="9076"/>
                    <a:pt x="35298" y="9110"/>
                  </a:cubicBezTo>
                  <a:lnTo>
                    <a:pt x="34340" y="8635"/>
                  </a:lnTo>
                  <a:cubicBezTo>
                    <a:pt x="34252" y="8592"/>
                    <a:pt x="34147" y="8564"/>
                    <a:pt x="34059" y="8564"/>
                  </a:cubicBezTo>
                  <a:cubicBezTo>
                    <a:pt x="33935" y="8564"/>
                    <a:pt x="33854" y="8617"/>
                    <a:pt x="33834" y="8716"/>
                  </a:cubicBezTo>
                  <a:cubicBezTo>
                    <a:pt x="33815" y="8810"/>
                    <a:pt x="33875" y="8898"/>
                    <a:pt x="33943" y="8975"/>
                  </a:cubicBezTo>
                  <a:cubicBezTo>
                    <a:pt x="34235" y="9318"/>
                    <a:pt x="34563" y="9635"/>
                    <a:pt x="34974" y="9644"/>
                  </a:cubicBezTo>
                  <a:cubicBezTo>
                    <a:pt x="34961" y="9674"/>
                    <a:pt x="34963" y="9708"/>
                    <a:pt x="34976" y="9742"/>
                  </a:cubicBezTo>
                  <a:cubicBezTo>
                    <a:pt x="35017" y="9843"/>
                    <a:pt x="35165" y="9926"/>
                    <a:pt x="35285" y="9946"/>
                  </a:cubicBezTo>
                  <a:cubicBezTo>
                    <a:pt x="35398" y="9965"/>
                    <a:pt x="35533" y="10025"/>
                    <a:pt x="35574" y="10102"/>
                  </a:cubicBezTo>
                  <a:cubicBezTo>
                    <a:pt x="35589" y="10126"/>
                    <a:pt x="35591" y="10151"/>
                    <a:pt x="35583" y="10177"/>
                  </a:cubicBezTo>
                  <a:cubicBezTo>
                    <a:pt x="35068" y="10160"/>
                    <a:pt x="34558" y="9924"/>
                    <a:pt x="34250" y="9558"/>
                  </a:cubicBezTo>
                  <a:lnTo>
                    <a:pt x="34239" y="9547"/>
                  </a:lnTo>
                  <a:lnTo>
                    <a:pt x="34224" y="9549"/>
                  </a:lnTo>
                  <a:cubicBezTo>
                    <a:pt x="34114" y="9568"/>
                    <a:pt x="33989" y="9585"/>
                    <a:pt x="33871" y="9585"/>
                  </a:cubicBezTo>
                  <a:cubicBezTo>
                    <a:pt x="33810" y="9585"/>
                    <a:pt x="33751" y="9580"/>
                    <a:pt x="33697" y="9569"/>
                  </a:cubicBezTo>
                  <a:cubicBezTo>
                    <a:pt x="33545" y="9537"/>
                    <a:pt x="33371" y="9425"/>
                    <a:pt x="33335" y="9252"/>
                  </a:cubicBezTo>
                  <a:cubicBezTo>
                    <a:pt x="33318" y="9174"/>
                    <a:pt x="33329" y="9095"/>
                    <a:pt x="33339" y="9009"/>
                  </a:cubicBezTo>
                  <a:cubicBezTo>
                    <a:pt x="33346" y="8971"/>
                    <a:pt x="33352" y="8928"/>
                    <a:pt x="33354" y="8887"/>
                  </a:cubicBezTo>
                  <a:cubicBezTo>
                    <a:pt x="33361" y="8772"/>
                    <a:pt x="33329" y="8626"/>
                    <a:pt x="33219" y="8562"/>
                  </a:cubicBezTo>
                  <a:cubicBezTo>
                    <a:pt x="33399" y="8347"/>
                    <a:pt x="33558" y="8112"/>
                    <a:pt x="33541" y="7846"/>
                  </a:cubicBezTo>
                  <a:cubicBezTo>
                    <a:pt x="33526" y="7625"/>
                    <a:pt x="33314" y="7415"/>
                    <a:pt x="33104" y="7415"/>
                  </a:cubicBezTo>
                  <a:cubicBezTo>
                    <a:pt x="33039" y="7415"/>
                    <a:pt x="32982" y="7435"/>
                    <a:pt x="32930" y="7471"/>
                  </a:cubicBezTo>
                  <a:lnTo>
                    <a:pt x="32917" y="7482"/>
                  </a:lnTo>
                  <a:lnTo>
                    <a:pt x="33007" y="8056"/>
                  </a:lnTo>
                  <a:cubicBezTo>
                    <a:pt x="33016" y="8110"/>
                    <a:pt x="33024" y="8172"/>
                    <a:pt x="33012" y="8225"/>
                  </a:cubicBezTo>
                  <a:cubicBezTo>
                    <a:pt x="32988" y="8322"/>
                    <a:pt x="32902" y="8388"/>
                    <a:pt x="32808" y="8452"/>
                  </a:cubicBezTo>
                  <a:lnTo>
                    <a:pt x="31951" y="9050"/>
                  </a:lnTo>
                  <a:cubicBezTo>
                    <a:pt x="31859" y="9114"/>
                    <a:pt x="31754" y="9222"/>
                    <a:pt x="31739" y="9329"/>
                  </a:cubicBezTo>
                  <a:cubicBezTo>
                    <a:pt x="31730" y="9378"/>
                    <a:pt x="31741" y="9423"/>
                    <a:pt x="31771" y="9462"/>
                  </a:cubicBezTo>
                  <a:cubicBezTo>
                    <a:pt x="31805" y="9507"/>
                    <a:pt x="31855" y="9528"/>
                    <a:pt x="31904" y="9549"/>
                  </a:cubicBezTo>
                  <a:cubicBezTo>
                    <a:pt x="31945" y="9567"/>
                    <a:pt x="31983" y="9582"/>
                    <a:pt x="32009" y="9611"/>
                  </a:cubicBezTo>
                  <a:cubicBezTo>
                    <a:pt x="32045" y="9650"/>
                    <a:pt x="32054" y="9706"/>
                    <a:pt x="32065" y="9764"/>
                  </a:cubicBezTo>
                  <a:cubicBezTo>
                    <a:pt x="32073" y="9813"/>
                    <a:pt x="32082" y="9866"/>
                    <a:pt x="32110" y="9911"/>
                  </a:cubicBezTo>
                  <a:cubicBezTo>
                    <a:pt x="32146" y="9978"/>
                    <a:pt x="32210" y="10014"/>
                    <a:pt x="32272" y="10053"/>
                  </a:cubicBezTo>
                  <a:cubicBezTo>
                    <a:pt x="32294" y="10066"/>
                    <a:pt x="32313" y="10076"/>
                    <a:pt x="32332" y="10089"/>
                  </a:cubicBezTo>
                  <a:cubicBezTo>
                    <a:pt x="32512" y="10211"/>
                    <a:pt x="32607" y="10445"/>
                    <a:pt x="32562" y="10655"/>
                  </a:cubicBezTo>
                  <a:cubicBezTo>
                    <a:pt x="32519" y="10867"/>
                    <a:pt x="32339" y="11043"/>
                    <a:pt x="32127" y="11083"/>
                  </a:cubicBezTo>
                  <a:lnTo>
                    <a:pt x="32105" y="11088"/>
                  </a:lnTo>
                  <a:lnTo>
                    <a:pt x="32176" y="12703"/>
                  </a:lnTo>
                  <a:lnTo>
                    <a:pt x="32217" y="12677"/>
                  </a:lnTo>
                  <a:cubicBezTo>
                    <a:pt x="32621" y="12407"/>
                    <a:pt x="33116" y="12260"/>
                    <a:pt x="33604" y="12260"/>
                  </a:cubicBezTo>
                  <a:cubicBezTo>
                    <a:pt x="33670" y="12260"/>
                    <a:pt x="33735" y="12263"/>
                    <a:pt x="33800" y="12268"/>
                  </a:cubicBezTo>
                  <a:cubicBezTo>
                    <a:pt x="33881" y="12275"/>
                    <a:pt x="33967" y="12287"/>
                    <a:pt x="34033" y="12330"/>
                  </a:cubicBezTo>
                  <a:cubicBezTo>
                    <a:pt x="34083" y="12362"/>
                    <a:pt x="34119" y="12407"/>
                    <a:pt x="34158" y="12455"/>
                  </a:cubicBezTo>
                  <a:cubicBezTo>
                    <a:pt x="34179" y="12480"/>
                    <a:pt x="34201" y="12508"/>
                    <a:pt x="34224" y="12532"/>
                  </a:cubicBezTo>
                  <a:cubicBezTo>
                    <a:pt x="34316" y="12628"/>
                    <a:pt x="34436" y="12686"/>
                    <a:pt x="34554" y="12744"/>
                  </a:cubicBezTo>
                  <a:cubicBezTo>
                    <a:pt x="34618" y="12776"/>
                    <a:pt x="34687" y="12808"/>
                    <a:pt x="34747" y="12847"/>
                  </a:cubicBezTo>
                  <a:cubicBezTo>
                    <a:pt x="34916" y="12956"/>
                    <a:pt x="35040" y="13162"/>
                    <a:pt x="34955" y="13320"/>
                  </a:cubicBezTo>
                  <a:cubicBezTo>
                    <a:pt x="34933" y="13357"/>
                    <a:pt x="34901" y="13389"/>
                    <a:pt x="34869" y="13423"/>
                  </a:cubicBezTo>
                  <a:cubicBezTo>
                    <a:pt x="34848" y="13444"/>
                    <a:pt x="34824" y="13468"/>
                    <a:pt x="34805" y="13494"/>
                  </a:cubicBezTo>
                  <a:cubicBezTo>
                    <a:pt x="34648" y="13693"/>
                    <a:pt x="34713" y="13986"/>
                    <a:pt x="34850" y="14164"/>
                  </a:cubicBezTo>
                  <a:cubicBezTo>
                    <a:pt x="34995" y="14349"/>
                    <a:pt x="35216" y="14456"/>
                    <a:pt x="35433" y="14543"/>
                  </a:cubicBezTo>
                  <a:cubicBezTo>
                    <a:pt x="35499" y="14571"/>
                    <a:pt x="35557" y="14597"/>
                    <a:pt x="35578" y="14651"/>
                  </a:cubicBezTo>
                  <a:cubicBezTo>
                    <a:pt x="35591" y="14676"/>
                    <a:pt x="35591" y="14706"/>
                    <a:pt x="35578" y="14738"/>
                  </a:cubicBezTo>
                  <a:cubicBezTo>
                    <a:pt x="35557" y="14792"/>
                    <a:pt x="35501" y="14843"/>
                    <a:pt x="35435" y="14871"/>
                  </a:cubicBezTo>
                  <a:cubicBezTo>
                    <a:pt x="35368" y="14901"/>
                    <a:pt x="35298" y="14914"/>
                    <a:pt x="35225" y="14914"/>
                  </a:cubicBezTo>
                  <a:cubicBezTo>
                    <a:pt x="34959" y="14914"/>
                    <a:pt x="34678" y="14730"/>
                    <a:pt x="34543" y="14466"/>
                  </a:cubicBezTo>
                  <a:cubicBezTo>
                    <a:pt x="34372" y="14136"/>
                    <a:pt x="34389" y="13734"/>
                    <a:pt x="34428" y="13384"/>
                  </a:cubicBezTo>
                  <a:cubicBezTo>
                    <a:pt x="34447" y="13226"/>
                    <a:pt x="34453" y="13074"/>
                    <a:pt x="34357" y="12967"/>
                  </a:cubicBezTo>
                  <a:lnTo>
                    <a:pt x="34351" y="12960"/>
                  </a:lnTo>
                  <a:lnTo>
                    <a:pt x="33528" y="12797"/>
                  </a:lnTo>
                  <a:cubicBezTo>
                    <a:pt x="33421" y="12776"/>
                    <a:pt x="33301" y="12752"/>
                    <a:pt x="33183" y="12752"/>
                  </a:cubicBezTo>
                  <a:cubicBezTo>
                    <a:pt x="33119" y="12752"/>
                    <a:pt x="33061" y="12759"/>
                    <a:pt x="33005" y="12774"/>
                  </a:cubicBezTo>
                  <a:cubicBezTo>
                    <a:pt x="32838" y="12817"/>
                    <a:pt x="32662" y="12964"/>
                    <a:pt x="32667" y="13157"/>
                  </a:cubicBezTo>
                  <a:cubicBezTo>
                    <a:pt x="32669" y="13264"/>
                    <a:pt x="32724" y="13357"/>
                    <a:pt x="32778" y="13447"/>
                  </a:cubicBezTo>
                  <a:cubicBezTo>
                    <a:pt x="32806" y="13496"/>
                    <a:pt x="32838" y="13547"/>
                    <a:pt x="32857" y="13601"/>
                  </a:cubicBezTo>
                  <a:cubicBezTo>
                    <a:pt x="32960" y="13866"/>
                    <a:pt x="32810" y="14162"/>
                    <a:pt x="32662" y="14417"/>
                  </a:cubicBezTo>
                  <a:lnTo>
                    <a:pt x="32497" y="14704"/>
                  </a:lnTo>
                  <a:cubicBezTo>
                    <a:pt x="32337" y="14976"/>
                    <a:pt x="32157" y="15287"/>
                    <a:pt x="31878" y="15475"/>
                  </a:cubicBezTo>
                  <a:cubicBezTo>
                    <a:pt x="31820" y="15514"/>
                    <a:pt x="31758" y="15548"/>
                    <a:pt x="31698" y="15580"/>
                  </a:cubicBezTo>
                  <a:cubicBezTo>
                    <a:pt x="31572" y="15651"/>
                    <a:pt x="31441" y="15722"/>
                    <a:pt x="31349" y="15838"/>
                  </a:cubicBezTo>
                  <a:cubicBezTo>
                    <a:pt x="31317" y="15878"/>
                    <a:pt x="31289" y="15923"/>
                    <a:pt x="31261" y="15968"/>
                  </a:cubicBezTo>
                  <a:cubicBezTo>
                    <a:pt x="31203" y="16062"/>
                    <a:pt x="31150" y="16150"/>
                    <a:pt x="31058" y="16187"/>
                  </a:cubicBezTo>
                  <a:cubicBezTo>
                    <a:pt x="31033" y="16197"/>
                    <a:pt x="31006" y="16201"/>
                    <a:pt x="30979" y="16201"/>
                  </a:cubicBezTo>
                  <a:cubicBezTo>
                    <a:pt x="30876" y="16201"/>
                    <a:pt x="30764" y="16135"/>
                    <a:pt x="30700" y="16035"/>
                  </a:cubicBezTo>
                  <a:cubicBezTo>
                    <a:pt x="30620" y="15906"/>
                    <a:pt x="30606" y="15748"/>
                    <a:pt x="30593" y="15606"/>
                  </a:cubicBezTo>
                  <a:cubicBezTo>
                    <a:pt x="30584" y="15525"/>
                    <a:pt x="30576" y="15433"/>
                    <a:pt x="30608" y="15355"/>
                  </a:cubicBezTo>
                  <a:cubicBezTo>
                    <a:pt x="30633" y="15289"/>
                    <a:pt x="30685" y="15238"/>
                    <a:pt x="30740" y="15184"/>
                  </a:cubicBezTo>
                  <a:cubicBezTo>
                    <a:pt x="30764" y="15161"/>
                    <a:pt x="30788" y="15137"/>
                    <a:pt x="30811" y="15111"/>
                  </a:cubicBezTo>
                  <a:cubicBezTo>
                    <a:pt x="30905" y="15002"/>
                    <a:pt x="30963" y="14867"/>
                    <a:pt x="31017" y="14734"/>
                  </a:cubicBezTo>
                  <a:cubicBezTo>
                    <a:pt x="31028" y="14708"/>
                    <a:pt x="31040" y="14681"/>
                    <a:pt x="31051" y="14655"/>
                  </a:cubicBezTo>
                  <a:cubicBezTo>
                    <a:pt x="31227" y="14244"/>
                    <a:pt x="31497" y="13871"/>
                    <a:pt x="31831" y="13575"/>
                  </a:cubicBezTo>
                  <a:lnTo>
                    <a:pt x="31837" y="13569"/>
                  </a:lnTo>
                  <a:cubicBezTo>
                    <a:pt x="31906" y="13509"/>
                    <a:pt x="31985" y="13438"/>
                    <a:pt x="32002" y="13342"/>
                  </a:cubicBezTo>
                  <a:cubicBezTo>
                    <a:pt x="32035" y="13166"/>
                    <a:pt x="31876" y="13063"/>
                    <a:pt x="31724" y="12962"/>
                  </a:cubicBezTo>
                  <a:cubicBezTo>
                    <a:pt x="31677" y="12930"/>
                    <a:pt x="31627" y="12898"/>
                    <a:pt x="31587" y="12866"/>
                  </a:cubicBezTo>
                  <a:cubicBezTo>
                    <a:pt x="31366" y="12686"/>
                    <a:pt x="31325" y="12371"/>
                    <a:pt x="31302" y="12065"/>
                  </a:cubicBezTo>
                  <a:cubicBezTo>
                    <a:pt x="31265" y="11580"/>
                    <a:pt x="31253" y="11120"/>
                    <a:pt x="31503" y="10771"/>
                  </a:cubicBezTo>
                  <a:cubicBezTo>
                    <a:pt x="31516" y="10753"/>
                    <a:pt x="31531" y="10734"/>
                    <a:pt x="31544" y="10717"/>
                  </a:cubicBezTo>
                  <a:cubicBezTo>
                    <a:pt x="31602" y="10644"/>
                    <a:pt x="31657" y="10569"/>
                    <a:pt x="31675" y="10477"/>
                  </a:cubicBezTo>
                  <a:cubicBezTo>
                    <a:pt x="31690" y="10391"/>
                    <a:pt x="31664" y="10306"/>
                    <a:pt x="31640" y="10241"/>
                  </a:cubicBezTo>
                  <a:cubicBezTo>
                    <a:pt x="31507" y="9871"/>
                    <a:pt x="31197" y="9564"/>
                    <a:pt x="30824" y="9438"/>
                  </a:cubicBezTo>
                  <a:cubicBezTo>
                    <a:pt x="30895" y="9102"/>
                    <a:pt x="31096" y="8802"/>
                    <a:pt x="31379" y="8609"/>
                  </a:cubicBezTo>
                  <a:lnTo>
                    <a:pt x="31400" y="8594"/>
                  </a:lnTo>
                  <a:lnTo>
                    <a:pt x="31388" y="8572"/>
                  </a:lnTo>
                  <a:cubicBezTo>
                    <a:pt x="31302" y="8427"/>
                    <a:pt x="31381" y="8253"/>
                    <a:pt x="31467" y="8069"/>
                  </a:cubicBezTo>
                  <a:cubicBezTo>
                    <a:pt x="31557" y="7876"/>
                    <a:pt x="31651" y="7675"/>
                    <a:pt x="31520" y="7514"/>
                  </a:cubicBezTo>
                  <a:cubicBezTo>
                    <a:pt x="31471" y="7452"/>
                    <a:pt x="31400" y="7415"/>
                    <a:pt x="31330" y="7385"/>
                  </a:cubicBezTo>
                  <a:cubicBezTo>
                    <a:pt x="31071" y="7275"/>
                    <a:pt x="30784" y="7217"/>
                    <a:pt x="30498" y="7217"/>
                  </a:cubicBezTo>
                  <a:cubicBezTo>
                    <a:pt x="30320" y="7217"/>
                    <a:pt x="30143" y="7240"/>
                    <a:pt x="29973" y="7285"/>
                  </a:cubicBezTo>
                  <a:cubicBezTo>
                    <a:pt x="29909" y="7302"/>
                    <a:pt x="29843" y="7323"/>
                    <a:pt x="29787" y="7364"/>
                  </a:cubicBezTo>
                  <a:cubicBezTo>
                    <a:pt x="29669" y="7454"/>
                    <a:pt x="29633" y="7608"/>
                    <a:pt x="29603" y="7733"/>
                  </a:cubicBezTo>
                  <a:cubicBezTo>
                    <a:pt x="29524" y="8058"/>
                    <a:pt x="29429" y="8401"/>
                    <a:pt x="29228" y="8686"/>
                  </a:cubicBezTo>
                  <a:cubicBezTo>
                    <a:pt x="29059" y="8924"/>
                    <a:pt x="28823" y="9104"/>
                    <a:pt x="28596" y="9282"/>
                  </a:cubicBezTo>
                  <a:lnTo>
                    <a:pt x="27805" y="9894"/>
                  </a:lnTo>
                  <a:cubicBezTo>
                    <a:pt x="27687" y="9984"/>
                    <a:pt x="27542" y="10098"/>
                    <a:pt x="27490" y="10263"/>
                  </a:cubicBezTo>
                  <a:cubicBezTo>
                    <a:pt x="27443" y="10404"/>
                    <a:pt x="27477" y="10552"/>
                    <a:pt x="27507" y="10696"/>
                  </a:cubicBezTo>
                  <a:cubicBezTo>
                    <a:pt x="27520" y="10745"/>
                    <a:pt x="27531" y="10796"/>
                    <a:pt x="27540" y="10848"/>
                  </a:cubicBezTo>
                  <a:cubicBezTo>
                    <a:pt x="27563" y="11011"/>
                    <a:pt x="27518" y="11257"/>
                    <a:pt x="27336" y="11291"/>
                  </a:cubicBezTo>
                  <a:lnTo>
                    <a:pt x="27327" y="11293"/>
                  </a:lnTo>
                  <a:lnTo>
                    <a:pt x="27321" y="11302"/>
                  </a:lnTo>
                  <a:cubicBezTo>
                    <a:pt x="27274" y="11362"/>
                    <a:pt x="27265" y="11433"/>
                    <a:pt x="27295" y="11505"/>
                  </a:cubicBezTo>
                  <a:cubicBezTo>
                    <a:pt x="27347" y="11630"/>
                    <a:pt x="27510" y="11743"/>
                    <a:pt x="27666" y="11765"/>
                  </a:cubicBezTo>
                  <a:cubicBezTo>
                    <a:pt x="27702" y="11771"/>
                    <a:pt x="27741" y="11773"/>
                    <a:pt x="27777" y="11778"/>
                  </a:cubicBezTo>
                  <a:cubicBezTo>
                    <a:pt x="27962" y="11797"/>
                    <a:pt x="28150" y="11816"/>
                    <a:pt x="28232" y="11960"/>
                  </a:cubicBezTo>
                  <a:cubicBezTo>
                    <a:pt x="28268" y="12026"/>
                    <a:pt x="28272" y="12103"/>
                    <a:pt x="28277" y="12185"/>
                  </a:cubicBezTo>
                  <a:cubicBezTo>
                    <a:pt x="28279" y="12230"/>
                    <a:pt x="28281" y="12277"/>
                    <a:pt x="28289" y="12322"/>
                  </a:cubicBezTo>
                  <a:cubicBezTo>
                    <a:pt x="28309" y="12435"/>
                    <a:pt x="28405" y="12557"/>
                    <a:pt x="28517" y="12557"/>
                  </a:cubicBezTo>
                  <a:cubicBezTo>
                    <a:pt x="28532" y="12557"/>
                    <a:pt x="28544" y="12555"/>
                    <a:pt x="28559" y="12551"/>
                  </a:cubicBezTo>
                  <a:cubicBezTo>
                    <a:pt x="28679" y="12716"/>
                    <a:pt x="28793" y="12889"/>
                    <a:pt x="28902" y="13065"/>
                  </a:cubicBezTo>
                  <a:cubicBezTo>
                    <a:pt x="28821" y="13091"/>
                    <a:pt x="28748" y="13149"/>
                    <a:pt x="28701" y="13232"/>
                  </a:cubicBezTo>
                  <a:cubicBezTo>
                    <a:pt x="28652" y="13316"/>
                    <a:pt x="28637" y="13410"/>
                    <a:pt x="28656" y="13496"/>
                  </a:cubicBezTo>
                  <a:cubicBezTo>
                    <a:pt x="28644" y="13497"/>
                    <a:pt x="28632" y="13497"/>
                    <a:pt x="28619" y="13497"/>
                  </a:cubicBezTo>
                  <a:cubicBezTo>
                    <a:pt x="28418" y="13497"/>
                    <a:pt x="28224" y="13351"/>
                    <a:pt x="28054" y="13222"/>
                  </a:cubicBezTo>
                  <a:lnTo>
                    <a:pt x="28037" y="13207"/>
                  </a:lnTo>
                  <a:cubicBezTo>
                    <a:pt x="27574" y="12855"/>
                    <a:pt x="27053" y="12583"/>
                    <a:pt x="26548" y="12317"/>
                  </a:cubicBezTo>
                  <a:cubicBezTo>
                    <a:pt x="26327" y="12204"/>
                    <a:pt x="26100" y="12084"/>
                    <a:pt x="25853" y="12013"/>
                  </a:cubicBezTo>
                  <a:cubicBezTo>
                    <a:pt x="25644" y="11951"/>
                    <a:pt x="25410" y="11923"/>
                    <a:pt x="25123" y="11923"/>
                  </a:cubicBezTo>
                  <a:cubicBezTo>
                    <a:pt x="25022" y="11923"/>
                    <a:pt x="24911" y="11928"/>
                    <a:pt x="24776" y="11934"/>
                  </a:cubicBezTo>
                  <a:cubicBezTo>
                    <a:pt x="24729" y="11938"/>
                    <a:pt x="24679" y="11940"/>
                    <a:pt x="24628" y="11940"/>
                  </a:cubicBezTo>
                  <a:cubicBezTo>
                    <a:pt x="24424" y="11940"/>
                    <a:pt x="24298" y="11898"/>
                    <a:pt x="24214" y="11805"/>
                  </a:cubicBezTo>
                  <a:cubicBezTo>
                    <a:pt x="24193" y="11780"/>
                    <a:pt x="24176" y="11752"/>
                    <a:pt x="24157" y="11722"/>
                  </a:cubicBezTo>
                  <a:cubicBezTo>
                    <a:pt x="24131" y="11681"/>
                    <a:pt x="24103" y="11638"/>
                    <a:pt x="24067" y="11604"/>
                  </a:cubicBezTo>
                  <a:cubicBezTo>
                    <a:pt x="23979" y="11527"/>
                    <a:pt x="23863" y="11518"/>
                    <a:pt x="23760" y="11518"/>
                  </a:cubicBezTo>
                  <a:lnTo>
                    <a:pt x="23675" y="11518"/>
                  </a:lnTo>
                  <a:cubicBezTo>
                    <a:pt x="23647" y="11520"/>
                    <a:pt x="23619" y="11520"/>
                    <a:pt x="23593" y="11520"/>
                  </a:cubicBezTo>
                  <a:lnTo>
                    <a:pt x="23578" y="11520"/>
                  </a:lnTo>
                  <a:cubicBezTo>
                    <a:pt x="23340" y="11518"/>
                    <a:pt x="23092" y="11428"/>
                    <a:pt x="22796" y="11235"/>
                  </a:cubicBezTo>
                  <a:lnTo>
                    <a:pt x="22715" y="11182"/>
                  </a:lnTo>
                  <a:cubicBezTo>
                    <a:pt x="22458" y="11015"/>
                    <a:pt x="22168" y="10824"/>
                    <a:pt x="21881" y="10824"/>
                  </a:cubicBezTo>
                  <a:cubicBezTo>
                    <a:pt x="21798" y="10824"/>
                    <a:pt x="21716" y="10841"/>
                    <a:pt x="21641" y="10873"/>
                  </a:cubicBezTo>
                  <a:lnTo>
                    <a:pt x="21626" y="10880"/>
                  </a:lnTo>
                  <a:lnTo>
                    <a:pt x="21626" y="10897"/>
                  </a:lnTo>
                  <a:cubicBezTo>
                    <a:pt x="21622" y="11163"/>
                    <a:pt x="21836" y="11373"/>
                    <a:pt x="22051" y="11463"/>
                  </a:cubicBezTo>
                  <a:cubicBezTo>
                    <a:pt x="22269" y="11555"/>
                    <a:pt x="22515" y="11561"/>
                    <a:pt x="22736" y="11561"/>
                  </a:cubicBezTo>
                  <a:cubicBezTo>
                    <a:pt x="22713" y="11718"/>
                    <a:pt x="22751" y="11891"/>
                    <a:pt x="22852" y="12090"/>
                  </a:cubicBezTo>
                  <a:cubicBezTo>
                    <a:pt x="22935" y="12253"/>
                    <a:pt x="23043" y="12405"/>
                    <a:pt x="23169" y="12538"/>
                  </a:cubicBezTo>
                  <a:cubicBezTo>
                    <a:pt x="23227" y="12598"/>
                    <a:pt x="23291" y="12656"/>
                    <a:pt x="23355" y="12716"/>
                  </a:cubicBezTo>
                  <a:cubicBezTo>
                    <a:pt x="23150" y="12900"/>
                    <a:pt x="22890" y="13029"/>
                    <a:pt x="22620" y="13082"/>
                  </a:cubicBezTo>
                  <a:lnTo>
                    <a:pt x="22597" y="13087"/>
                  </a:lnTo>
                  <a:lnTo>
                    <a:pt x="22603" y="13509"/>
                  </a:lnTo>
                  <a:cubicBezTo>
                    <a:pt x="22575" y="13522"/>
                    <a:pt x="22543" y="13526"/>
                    <a:pt x="22511" y="13526"/>
                  </a:cubicBezTo>
                  <a:cubicBezTo>
                    <a:pt x="22404" y="13526"/>
                    <a:pt x="22293" y="13457"/>
                    <a:pt x="22175" y="13382"/>
                  </a:cubicBezTo>
                  <a:cubicBezTo>
                    <a:pt x="22057" y="13309"/>
                    <a:pt x="21935" y="13232"/>
                    <a:pt x="21804" y="13222"/>
                  </a:cubicBezTo>
                  <a:lnTo>
                    <a:pt x="22173" y="12881"/>
                  </a:lnTo>
                  <a:lnTo>
                    <a:pt x="22168" y="12864"/>
                  </a:lnTo>
                  <a:cubicBezTo>
                    <a:pt x="22119" y="12675"/>
                    <a:pt x="21913" y="12575"/>
                    <a:pt x="21729" y="12572"/>
                  </a:cubicBezTo>
                  <a:cubicBezTo>
                    <a:pt x="21643" y="12572"/>
                    <a:pt x="21573" y="12598"/>
                    <a:pt x="21504" y="12622"/>
                  </a:cubicBezTo>
                  <a:cubicBezTo>
                    <a:pt x="21438" y="12644"/>
                    <a:pt x="21376" y="12666"/>
                    <a:pt x="21302" y="12666"/>
                  </a:cubicBezTo>
                  <a:cubicBezTo>
                    <a:pt x="21292" y="12666"/>
                    <a:pt x="21283" y="12665"/>
                    <a:pt x="21273" y="12665"/>
                  </a:cubicBezTo>
                  <a:cubicBezTo>
                    <a:pt x="21267" y="12664"/>
                    <a:pt x="21261" y="12664"/>
                    <a:pt x="21255" y="12664"/>
                  </a:cubicBezTo>
                  <a:cubicBezTo>
                    <a:pt x="21131" y="12664"/>
                    <a:pt x="21061" y="12811"/>
                    <a:pt x="21026" y="12883"/>
                  </a:cubicBezTo>
                  <a:cubicBezTo>
                    <a:pt x="20990" y="12960"/>
                    <a:pt x="20922" y="13036"/>
                    <a:pt x="20857" y="13036"/>
                  </a:cubicBezTo>
                  <a:cubicBezTo>
                    <a:pt x="20845" y="13036"/>
                    <a:pt x="20834" y="13034"/>
                    <a:pt x="20823" y="13029"/>
                  </a:cubicBezTo>
                  <a:lnTo>
                    <a:pt x="20726" y="12986"/>
                  </a:lnTo>
                  <a:lnTo>
                    <a:pt x="20726" y="12986"/>
                  </a:lnTo>
                  <a:lnTo>
                    <a:pt x="20791" y="13069"/>
                  </a:lnTo>
                  <a:cubicBezTo>
                    <a:pt x="20829" y="13119"/>
                    <a:pt x="20819" y="13177"/>
                    <a:pt x="20808" y="13204"/>
                  </a:cubicBezTo>
                  <a:cubicBezTo>
                    <a:pt x="20784" y="13273"/>
                    <a:pt x="20722" y="13331"/>
                    <a:pt x="20658" y="13348"/>
                  </a:cubicBezTo>
                  <a:cubicBezTo>
                    <a:pt x="20636" y="13353"/>
                    <a:pt x="20614" y="13356"/>
                    <a:pt x="20590" y="13356"/>
                  </a:cubicBezTo>
                  <a:cubicBezTo>
                    <a:pt x="20501" y="13356"/>
                    <a:pt x="20400" y="13317"/>
                    <a:pt x="20289" y="13241"/>
                  </a:cubicBezTo>
                  <a:cubicBezTo>
                    <a:pt x="20259" y="13222"/>
                    <a:pt x="20232" y="13200"/>
                    <a:pt x="20204" y="13179"/>
                  </a:cubicBezTo>
                  <a:cubicBezTo>
                    <a:pt x="20120" y="13117"/>
                    <a:pt x="20032" y="13052"/>
                    <a:pt x="19929" y="13016"/>
                  </a:cubicBezTo>
                  <a:cubicBezTo>
                    <a:pt x="19880" y="13001"/>
                    <a:pt x="19829" y="12992"/>
                    <a:pt x="19775" y="12992"/>
                  </a:cubicBezTo>
                  <a:cubicBezTo>
                    <a:pt x="19561" y="12992"/>
                    <a:pt x="19360" y="13123"/>
                    <a:pt x="19280" y="13312"/>
                  </a:cubicBezTo>
                  <a:lnTo>
                    <a:pt x="19274" y="13329"/>
                  </a:lnTo>
                  <a:cubicBezTo>
                    <a:pt x="19263" y="13354"/>
                    <a:pt x="19255" y="13376"/>
                    <a:pt x="19240" y="13393"/>
                  </a:cubicBezTo>
                  <a:cubicBezTo>
                    <a:pt x="19220" y="13414"/>
                    <a:pt x="19192" y="13429"/>
                    <a:pt x="19162" y="13444"/>
                  </a:cubicBezTo>
                  <a:cubicBezTo>
                    <a:pt x="19122" y="13464"/>
                    <a:pt x="19081" y="13483"/>
                    <a:pt x="19057" y="13524"/>
                  </a:cubicBezTo>
                  <a:cubicBezTo>
                    <a:pt x="19030" y="13567"/>
                    <a:pt x="19032" y="13620"/>
                    <a:pt x="19034" y="13665"/>
                  </a:cubicBezTo>
                  <a:cubicBezTo>
                    <a:pt x="19034" y="13716"/>
                    <a:pt x="19036" y="13759"/>
                    <a:pt x="19008" y="13783"/>
                  </a:cubicBezTo>
                  <a:cubicBezTo>
                    <a:pt x="18989" y="13800"/>
                    <a:pt x="18963" y="13804"/>
                    <a:pt x="18931" y="13809"/>
                  </a:cubicBezTo>
                  <a:cubicBezTo>
                    <a:pt x="18818" y="13828"/>
                    <a:pt x="18698" y="13843"/>
                    <a:pt x="18584" y="13843"/>
                  </a:cubicBezTo>
                  <a:cubicBezTo>
                    <a:pt x="18413" y="13843"/>
                    <a:pt x="18278" y="13806"/>
                    <a:pt x="18175" y="13731"/>
                  </a:cubicBezTo>
                  <a:cubicBezTo>
                    <a:pt x="18186" y="13678"/>
                    <a:pt x="18173" y="13618"/>
                    <a:pt x="18136" y="13567"/>
                  </a:cubicBezTo>
                  <a:cubicBezTo>
                    <a:pt x="18093" y="13511"/>
                    <a:pt x="18033" y="13477"/>
                    <a:pt x="17969" y="13477"/>
                  </a:cubicBezTo>
                  <a:cubicBezTo>
                    <a:pt x="17961" y="13462"/>
                    <a:pt x="17958" y="13444"/>
                    <a:pt x="17963" y="13423"/>
                  </a:cubicBezTo>
                  <a:cubicBezTo>
                    <a:pt x="17973" y="13380"/>
                    <a:pt x="18016" y="13337"/>
                    <a:pt x="18061" y="13320"/>
                  </a:cubicBezTo>
                  <a:cubicBezTo>
                    <a:pt x="18098" y="13307"/>
                    <a:pt x="18136" y="13303"/>
                    <a:pt x="18179" y="13297"/>
                  </a:cubicBezTo>
                  <a:cubicBezTo>
                    <a:pt x="18228" y="13290"/>
                    <a:pt x="18278" y="13284"/>
                    <a:pt x="18325" y="13264"/>
                  </a:cubicBezTo>
                  <a:cubicBezTo>
                    <a:pt x="18440" y="13215"/>
                    <a:pt x="18518" y="13087"/>
                    <a:pt x="18524" y="12937"/>
                  </a:cubicBezTo>
                  <a:cubicBezTo>
                    <a:pt x="18530" y="12804"/>
                    <a:pt x="18485" y="12675"/>
                    <a:pt x="18447" y="12562"/>
                  </a:cubicBezTo>
                  <a:cubicBezTo>
                    <a:pt x="18436" y="12530"/>
                    <a:pt x="18421" y="12480"/>
                    <a:pt x="18378" y="12459"/>
                  </a:cubicBezTo>
                  <a:cubicBezTo>
                    <a:pt x="18361" y="12450"/>
                    <a:pt x="18346" y="12446"/>
                    <a:pt x="18331" y="12446"/>
                  </a:cubicBezTo>
                  <a:cubicBezTo>
                    <a:pt x="18271" y="12446"/>
                    <a:pt x="18230" y="12504"/>
                    <a:pt x="18190" y="12560"/>
                  </a:cubicBezTo>
                  <a:cubicBezTo>
                    <a:pt x="18166" y="12592"/>
                    <a:pt x="18143" y="12624"/>
                    <a:pt x="18117" y="12645"/>
                  </a:cubicBezTo>
                  <a:cubicBezTo>
                    <a:pt x="18085" y="12671"/>
                    <a:pt x="18040" y="12680"/>
                    <a:pt x="17993" y="12688"/>
                  </a:cubicBezTo>
                  <a:cubicBezTo>
                    <a:pt x="17976" y="12692"/>
                    <a:pt x="17958" y="12695"/>
                    <a:pt x="17941" y="12699"/>
                  </a:cubicBezTo>
                  <a:cubicBezTo>
                    <a:pt x="17817" y="12729"/>
                    <a:pt x="17710" y="12821"/>
                    <a:pt x="17648" y="12949"/>
                  </a:cubicBezTo>
                  <a:cubicBezTo>
                    <a:pt x="17592" y="13072"/>
                    <a:pt x="17586" y="13204"/>
                    <a:pt x="17633" y="13316"/>
                  </a:cubicBezTo>
                  <a:cubicBezTo>
                    <a:pt x="17590" y="13342"/>
                    <a:pt x="17541" y="13357"/>
                    <a:pt x="17485" y="13357"/>
                  </a:cubicBezTo>
                  <a:cubicBezTo>
                    <a:pt x="17356" y="13357"/>
                    <a:pt x="17239" y="13282"/>
                    <a:pt x="17200" y="13172"/>
                  </a:cubicBezTo>
                  <a:cubicBezTo>
                    <a:pt x="17198" y="13164"/>
                    <a:pt x="17196" y="13155"/>
                    <a:pt x="17191" y="13147"/>
                  </a:cubicBezTo>
                  <a:cubicBezTo>
                    <a:pt x="17183" y="13114"/>
                    <a:pt x="17172" y="13080"/>
                    <a:pt x="17144" y="13052"/>
                  </a:cubicBezTo>
                  <a:cubicBezTo>
                    <a:pt x="17119" y="13026"/>
                    <a:pt x="17084" y="13012"/>
                    <a:pt x="17041" y="13012"/>
                  </a:cubicBezTo>
                  <a:cubicBezTo>
                    <a:pt x="17001" y="13012"/>
                    <a:pt x="16954" y="13024"/>
                    <a:pt x="16902" y="13048"/>
                  </a:cubicBezTo>
                  <a:cubicBezTo>
                    <a:pt x="16797" y="13097"/>
                    <a:pt x="16694" y="13155"/>
                    <a:pt x="16594" y="13213"/>
                  </a:cubicBezTo>
                  <a:cubicBezTo>
                    <a:pt x="16371" y="13342"/>
                    <a:pt x="16159" y="13462"/>
                    <a:pt x="15917" y="13481"/>
                  </a:cubicBezTo>
                  <a:lnTo>
                    <a:pt x="15887" y="13483"/>
                  </a:lnTo>
                  <a:cubicBezTo>
                    <a:pt x="15839" y="13485"/>
                    <a:pt x="15788" y="13487"/>
                    <a:pt x="15743" y="13509"/>
                  </a:cubicBezTo>
                  <a:cubicBezTo>
                    <a:pt x="15679" y="13537"/>
                    <a:pt x="15638" y="13592"/>
                    <a:pt x="15597" y="13644"/>
                  </a:cubicBezTo>
                  <a:lnTo>
                    <a:pt x="15580" y="13665"/>
                  </a:lnTo>
                  <a:cubicBezTo>
                    <a:pt x="15465" y="13813"/>
                    <a:pt x="15312" y="13931"/>
                    <a:pt x="15141" y="14006"/>
                  </a:cubicBezTo>
                  <a:lnTo>
                    <a:pt x="15120" y="14016"/>
                  </a:lnTo>
                  <a:cubicBezTo>
                    <a:pt x="15077" y="14034"/>
                    <a:pt x="15034" y="14053"/>
                    <a:pt x="14995" y="14085"/>
                  </a:cubicBezTo>
                  <a:cubicBezTo>
                    <a:pt x="14918" y="14149"/>
                    <a:pt x="14890" y="14252"/>
                    <a:pt x="14871" y="14334"/>
                  </a:cubicBezTo>
                  <a:cubicBezTo>
                    <a:pt x="14847" y="14337"/>
                    <a:pt x="14821" y="14339"/>
                    <a:pt x="14793" y="14339"/>
                  </a:cubicBezTo>
                  <a:cubicBezTo>
                    <a:pt x="14745" y="14339"/>
                    <a:pt x="14693" y="14334"/>
                    <a:pt x="14644" y="14327"/>
                  </a:cubicBezTo>
                  <a:cubicBezTo>
                    <a:pt x="14603" y="14323"/>
                    <a:pt x="14563" y="14319"/>
                    <a:pt x="14524" y="14316"/>
                  </a:cubicBezTo>
                  <a:cubicBezTo>
                    <a:pt x="14513" y="14316"/>
                    <a:pt x="14503" y="14314"/>
                    <a:pt x="14494" y="14314"/>
                  </a:cubicBezTo>
                  <a:cubicBezTo>
                    <a:pt x="14421" y="14314"/>
                    <a:pt x="14245" y="14329"/>
                    <a:pt x="14175" y="14468"/>
                  </a:cubicBezTo>
                  <a:cubicBezTo>
                    <a:pt x="14153" y="14513"/>
                    <a:pt x="14145" y="14563"/>
                    <a:pt x="14140" y="14606"/>
                  </a:cubicBezTo>
                  <a:lnTo>
                    <a:pt x="14051" y="15259"/>
                  </a:lnTo>
                  <a:cubicBezTo>
                    <a:pt x="13768" y="15267"/>
                    <a:pt x="13486" y="15271"/>
                    <a:pt x="13203" y="15271"/>
                  </a:cubicBezTo>
                  <a:cubicBezTo>
                    <a:pt x="13122" y="15271"/>
                    <a:pt x="13040" y="15270"/>
                    <a:pt x="12958" y="15270"/>
                  </a:cubicBezTo>
                  <a:cubicBezTo>
                    <a:pt x="12842" y="15268"/>
                    <a:pt x="12720" y="15261"/>
                    <a:pt x="12649" y="15184"/>
                  </a:cubicBezTo>
                  <a:cubicBezTo>
                    <a:pt x="12615" y="15148"/>
                    <a:pt x="12596" y="15098"/>
                    <a:pt x="12574" y="15047"/>
                  </a:cubicBezTo>
                  <a:cubicBezTo>
                    <a:pt x="12544" y="14976"/>
                    <a:pt x="12512" y="14903"/>
                    <a:pt x="12441" y="14863"/>
                  </a:cubicBezTo>
                  <a:cubicBezTo>
                    <a:pt x="12416" y="14848"/>
                    <a:pt x="12386" y="14839"/>
                    <a:pt x="12358" y="14833"/>
                  </a:cubicBezTo>
                  <a:cubicBezTo>
                    <a:pt x="12322" y="14822"/>
                    <a:pt x="12287" y="14813"/>
                    <a:pt x="12264" y="14788"/>
                  </a:cubicBezTo>
                  <a:cubicBezTo>
                    <a:pt x="12234" y="14756"/>
                    <a:pt x="12234" y="14702"/>
                    <a:pt x="12236" y="14653"/>
                  </a:cubicBezTo>
                  <a:cubicBezTo>
                    <a:pt x="12242" y="14488"/>
                    <a:pt x="12259" y="14321"/>
                    <a:pt x="12285" y="14158"/>
                  </a:cubicBezTo>
                  <a:cubicBezTo>
                    <a:pt x="12289" y="14126"/>
                    <a:pt x="12296" y="14096"/>
                    <a:pt x="12313" y="14079"/>
                  </a:cubicBezTo>
                  <a:cubicBezTo>
                    <a:pt x="12326" y="14068"/>
                    <a:pt x="12347" y="14064"/>
                    <a:pt x="12371" y="14064"/>
                  </a:cubicBezTo>
                  <a:cubicBezTo>
                    <a:pt x="12386" y="14064"/>
                    <a:pt x="12402" y="14065"/>
                    <a:pt x="12418" y="14068"/>
                  </a:cubicBezTo>
                  <a:cubicBezTo>
                    <a:pt x="12434" y="14069"/>
                    <a:pt x="12451" y="14072"/>
                    <a:pt x="12468" y="14072"/>
                  </a:cubicBezTo>
                  <a:cubicBezTo>
                    <a:pt x="12476" y="14072"/>
                    <a:pt x="12483" y="14071"/>
                    <a:pt x="12491" y="14070"/>
                  </a:cubicBezTo>
                  <a:cubicBezTo>
                    <a:pt x="12553" y="14066"/>
                    <a:pt x="12600" y="14034"/>
                    <a:pt x="12647" y="14004"/>
                  </a:cubicBezTo>
                  <a:cubicBezTo>
                    <a:pt x="12679" y="13982"/>
                    <a:pt x="12709" y="13961"/>
                    <a:pt x="12741" y="13950"/>
                  </a:cubicBezTo>
                  <a:cubicBezTo>
                    <a:pt x="12763" y="13942"/>
                    <a:pt x="12787" y="13939"/>
                    <a:pt x="12811" y="13939"/>
                  </a:cubicBezTo>
                  <a:cubicBezTo>
                    <a:pt x="12881" y="13939"/>
                    <a:pt x="12961" y="13966"/>
                    <a:pt x="13037" y="13993"/>
                  </a:cubicBezTo>
                  <a:cubicBezTo>
                    <a:pt x="13112" y="14021"/>
                    <a:pt x="13191" y="14051"/>
                    <a:pt x="13266" y="14051"/>
                  </a:cubicBezTo>
                  <a:cubicBezTo>
                    <a:pt x="13313" y="14051"/>
                    <a:pt x="13354" y="14040"/>
                    <a:pt x="13391" y="14019"/>
                  </a:cubicBezTo>
                  <a:lnTo>
                    <a:pt x="13403" y="14012"/>
                  </a:lnTo>
                  <a:lnTo>
                    <a:pt x="13403" y="13997"/>
                  </a:lnTo>
                  <a:cubicBezTo>
                    <a:pt x="13414" y="13894"/>
                    <a:pt x="13341" y="13791"/>
                    <a:pt x="13243" y="13766"/>
                  </a:cubicBezTo>
                  <a:cubicBezTo>
                    <a:pt x="13258" y="13665"/>
                    <a:pt x="13211" y="13552"/>
                    <a:pt x="13116" y="13472"/>
                  </a:cubicBezTo>
                  <a:cubicBezTo>
                    <a:pt x="13037" y="13404"/>
                    <a:pt x="12939" y="13365"/>
                    <a:pt x="12846" y="13333"/>
                  </a:cubicBezTo>
                  <a:cubicBezTo>
                    <a:pt x="12861" y="13301"/>
                    <a:pt x="12868" y="13262"/>
                    <a:pt x="12861" y="13222"/>
                  </a:cubicBezTo>
                  <a:cubicBezTo>
                    <a:pt x="12851" y="13151"/>
                    <a:pt x="12806" y="13082"/>
                    <a:pt x="12746" y="13046"/>
                  </a:cubicBezTo>
                  <a:cubicBezTo>
                    <a:pt x="12654" y="12988"/>
                    <a:pt x="12542" y="12982"/>
                    <a:pt x="12446" y="12982"/>
                  </a:cubicBezTo>
                  <a:lnTo>
                    <a:pt x="12392" y="12984"/>
                  </a:lnTo>
                  <a:cubicBezTo>
                    <a:pt x="12360" y="12984"/>
                    <a:pt x="12330" y="12982"/>
                    <a:pt x="12298" y="12982"/>
                  </a:cubicBezTo>
                  <a:lnTo>
                    <a:pt x="12206" y="12982"/>
                  </a:lnTo>
                  <a:cubicBezTo>
                    <a:pt x="12114" y="12982"/>
                    <a:pt x="12002" y="12986"/>
                    <a:pt x="11895" y="13018"/>
                  </a:cubicBezTo>
                  <a:lnTo>
                    <a:pt x="11683" y="13080"/>
                  </a:lnTo>
                  <a:lnTo>
                    <a:pt x="11677" y="13087"/>
                  </a:lnTo>
                  <a:cubicBezTo>
                    <a:pt x="11552" y="13254"/>
                    <a:pt x="11499" y="13477"/>
                    <a:pt x="11535" y="13682"/>
                  </a:cubicBezTo>
                  <a:cubicBezTo>
                    <a:pt x="11544" y="13736"/>
                    <a:pt x="11559" y="13789"/>
                    <a:pt x="11574" y="13843"/>
                  </a:cubicBezTo>
                  <a:cubicBezTo>
                    <a:pt x="11619" y="14008"/>
                    <a:pt x="11659" y="14164"/>
                    <a:pt x="11567" y="14280"/>
                  </a:cubicBezTo>
                  <a:cubicBezTo>
                    <a:pt x="11520" y="14342"/>
                    <a:pt x="11439" y="14381"/>
                    <a:pt x="11362" y="14421"/>
                  </a:cubicBezTo>
                  <a:cubicBezTo>
                    <a:pt x="11244" y="14481"/>
                    <a:pt x="11122" y="14541"/>
                    <a:pt x="11117" y="14678"/>
                  </a:cubicBezTo>
                  <a:cubicBezTo>
                    <a:pt x="11115" y="14824"/>
                    <a:pt x="11272" y="14918"/>
                    <a:pt x="11420" y="14944"/>
                  </a:cubicBezTo>
                  <a:cubicBezTo>
                    <a:pt x="11445" y="14948"/>
                    <a:pt x="11473" y="14951"/>
                    <a:pt x="11501" y="14955"/>
                  </a:cubicBezTo>
                  <a:cubicBezTo>
                    <a:pt x="11604" y="14970"/>
                    <a:pt x="11709" y="14983"/>
                    <a:pt x="11779" y="15049"/>
                  </a:cubicBezTo>
                  <a:cubicBezTo>
                    <a:pt x="11887" y="15150"/>
                    <a:pt x="11878" y="15321"/>
                    <a:pt x="11850" y="15490"/>
                  </a:cubicBezTo>
                  <a:lnTo>
                    <a:pt x="11812" y="15739"/>
                  </a:lnTo>
                  <a:cubicBezTo>
                    <a:pt x="11602" y="15823"/>
                    <a:pt x="11477" y="16069"/>
                    <a:pt x="11527" y="16285"/>
                  </a:cubicBezTo>
                  <a:lnTo>
                    <a:pt x="11411" y="16290"/>
                  </a:lnTo>
                  <a:lnTo>
                    <a:pt x="11212" y="15801"/>
                  </a:lnTo>
                  <a:cubicBezTo>
                    <a:pt x="11188" y="15741"/>
                    <a:pt x="11160" y="15675"/>
                    <a:pt x="11107" y="15625"/>
                  </a:cubicBezTo>
                  <a:cubicBezTo>
                    <a:pt x="11042" y="15563"/>
                    <a:pt x="10950" y="15544"/>
                    <a:pt x="10875" y="15527"/>
                  </a:cubicBezTo>
                  <a:cubicBezTo>
                    <a:pt x="10760" y="15501"/>
                    <a:pt x="10627" y="15473"/>
                    <a:pt x="10496" y="15473"/>
                  </a:cubicBezTo>
                  <a:cubicBezTo>
                    <a:pt x="10363" y="15473"/>
                    <a:pt x="10254" y="15503"/>
                    <a:pt x="10164" y="15561"/>
                  </a:cubicBezTo>
                  <a:cubicBezTo>
                    <a:pt x="10091" y="15608"/>
                    <a:pt x="10033" y="15675"/>
                    <a:pt x="9975" y="15739"/>
                  </a:cubicBezTo>
                  <a:cubicBezTo>
                    <a:pt x="9894" y="15833"/>
                    <a:pt x="9815" y="15921"/>
                    <a:pt x="9703" y="15947"/>
                  </a:cubicBezTo>
                  <a:cubicBezTo>
                    <a:pt x="9693" y="15949"/>
                    <a:pt x="9682" y="15951"/>
                    <a:pt x="9671" y="15953"/>
                  </a:cubicBezTo>
                  <a:cubicBezTo>
                    <a:pt x="9628" y="15962"/>
                    <a:pt x="9581" y="15968"/>
                    <a:pt x="9549" y="16005"/>
                  </a:cubicBezTo>
                  <a:cubicBezTo>
                    <a:pt x="9517" y="16039"/>
                    <a:pt x="9511" y="16084"/>
                    <a:pt x="9506" y="16127"/>
                  </a:cubicBezTo>
                  <a:cubicBezTo>
                    <a:pt x="9502" y="16155"/>
                    <a:pt x="9500" y="16182"/>
                    <a:pt x="9489" y="16204"/>
                  </a:cubicBezTo>
                  <a:cubicBezTo>
                    <a:pt x="9461" y="16260"/>
                    <a:pt x="9391" y="16281"/>
                    <a:pt x="9322" y="16300"/>
                  </a:cubicBezTo>
                  <a:lnTo>
                    <a:pt x="9298" y="16307"/>
                  </a:lnTo>
                  <a:cubicBezTo>
                    <a:pt x="8926" y="16418"/>
                    <a:pt x="8662" y="16808"/>
                    <a:pt x="8699" y="17194"/>
                  </a:cubicBezTo>
                  <a:cubicBezTo>
                    <a:pt x="8711" y="17316"/>
                    <a:pt x="8750" y="17419"/>
                    <a:pt x="8812" y="17494"/>
                  </a:cubicBezTo>
                  <a:cubicBezTo>
                    <a:pt x="8853" y="17543"/>
                    <a:pt x="8904" y="17579"/>
                    <a:pt x="8956" y="17616"/>
                  </a:cubicBezTo>
                  <a:cubicBezTo>
                    <a:pt x="8996" y="17646"/>
                    <a:pt x="9033" y="17674"/>
                    <a:pt x="9067" y="17706"/>
                  </a:cubicBezTo>
                  <a:cubicBezTo>
                    <a:pt x="9138" y="17776"/>
                    <a:pt x="9176" y="17894"/>
                    <a:pt x="9116" y="17963"/>
                  </a:cubicBezTo>
                  <a:cubicBezTo>
                    <a:pt x="9086" y="17997"/>
                    <a:pt x="9039" y="18012"/>
                    <a:pt x="9001" y="18021"/>
                  </a:cubicBezTo>
                  <a:cubicBezTo>
                    <a:pt x="8941" y="18036"/>
                    <a:pt x="8879" y="18042"/>
                    <a:pt x="8816" y="18042"/>
                  </a:cubicBezTo>
                  <a:cubicBezTo>
                    <a:pt x="8598" y="18042"/>
                    <a:pt x="8386" y="17963"/>
                    <a:pt x="8163" y="17879"/>
                  </a:cubicBezTo>
                  <a:cubicBezTo>
                    <a:pt x="7968" y="17809"/>
                    <a:pt x="7764" y="17734"/>
                    <a:pt x="7559" y="17714"/>
                  </a:cubicBezTo>
                  <a:lnTo>
                    <a:pt x="7548" y="17714"/>
                  </a:lnTo>
                  <a:cubicBezTo>
                    <a:pt x="7516" y="17710"/>
                    <a:pt x="7484" y="17708"/>
                    <a:pt x="7458" y="17695"/>
                  </a:cubicBezTo>
                  <a:cubicBezTo>
                    <a:pt x="7426" y="17678"/>
                    <a:pt x="7405" y="17648"/>
                    <a:pt x="7381" y="17614"/>
                  </a:cubicBezTo>
                  <a:lnTo>
                    <a:pt x="7375" y="17603"/>
                  </a:lnTo>
                  <a:cubicBezTo>
                    <a:pt x="7235" y="17406"/>
                    <a:pt x="7021" y="17256"/>
                    <a:pt x="6787" y="17196"/>
                  </a:cubicBezTo>
                  <a:lnTo>
                    <a:pt x="6777" y="17194"/>
                  </a:lnTo>
                  <a:lnTo>
                    <a:pt x="6768" y="17198"/>
                  </a:lnTo>
                  <a:cubicBezTo>
                    <a:pt x="6535" y="17318"/>
                    <a:pt x="6368" y="17554"/>
                    <a:pt x="6335" y="17815"/>
                  </a:cubicBezTo>
                  <a:cubicBezTo>
                    <a:pt x="6331" y="17849"/>
                    <a:pt x="6331" y="17888"/>
                    <a:pt x="6348" y="17920"/>
                  </a:cubicBezTo>
                  <a:cubicBezTo>
                    <a:pt x="6380" y="17976"/>
                    <a:pt x="6440" y="17984"/>
                    <a:pt x="6494" y="17993"/>
                  </a:cubicBezTo>
                  <a:cubicBezTo>
                    <a:pt x="6535" y="17999"/>
                    <a:pt x="6573" y="18004"/>
                    <a:pt x="6597" y="18027"/>
                  </a:cubicBezTo>
                  <a:cubicBezTo>
                    <a:pt x="6622" y="18049"/>
                    <a:pt x="6631" y="18085"/>
                    <a:pt x="6637" y="18126"/>
                  </a:cubicBezTo>
                  <a:cubicBezTo>
                    <a:pt x="6644" y="18154"/>
                    <a:pt x="6650" y="18184"/>
                    <a:pt x="6663" y="18211"/>
                  </a:cubicBezTo>
                  <a:cubicBezTo>
                    <a:pt x="6715" y="18314"/>
                    <a:pt x="6815" y="18325"/>
                    <a:pt x="6886" y="18325"/>
                  </a:cubicBezTo>
                  <a:cubicBezTo>
                    <a:pt x="6940" y="18325"/>
                    <a:pt x="7000" y="18316"/>
                    <a:pt x="7057" y="18310"/>
                  </a:cubicBezTo>
                  <a:cubicBezTo>
                    <a:pt x="7115" y="18301"/>
                    <a:pt x="7173" y="18295"/>
                    <a:pt x="7227" y="18295"/>
                  </a:cubicBezTo>
                  <a:cubicBezTo>
                    <a:pt x="7317" y="18295"/>
                    <a:pt x="7375" y="18316"/>
                    <a:pt x="7407" y="18370"/>
                  </a:cubicBezTo>
                  <a:cubicBezTo>
                    <a:pt x="7452" y="18436"/>
                    <a:pt x="7432" y="18526"/>
                    <a:pt x="7413" y="18618"/>
                  </a:cubicBezTo>
                  <a:cubicBezTo>
                    <a:pt x="7392" y="18719"/>
                    <a:pt x="7370" y="18824"/>
                    <a:pt x="7432" y="18903"/>
                  </a:cubicBezTo>
                  <a:cubicBezTo>
                    <a:pt x="7353" y="18993"/>
                    <a:pt x="7229" y="19013"/>
                    <a:pt x="7135" y="19013"/>
                  </a:cubicBezTo>
                  <a:cubicBezTo>
                    <a:pt x="7087" y="19013"/>
                    <a:pt x="7038" y="19008"/>
                    <a:pt x="6989" y="18998"/>
                  </a:cubicBezTo>
                  <a:cubicBezTo>
                    <a:pt x="6933" y="18987"/>
                    <a:pt x="6877" y="18970"/>
                    <a:pt x="6822" y="18955"/>
                  </a:cubicBezTo>
                  <a:cubicBezTo>
                    <a:pt x="6715" y="18925"/>
                    <a:pt x="6601" y="18894"/>
                    <a:pt x="6490" y="18894"/>
                  </a:cubicBezTo>
                  <a:cubicBezTo>
                    <a:pt x="6483" y="18894"/>
                    <a:pt x="6475" y="18895"/>
                    <a:pt x="6468" y="18895"/>
                  </a:cubicBezTo>
                  <a:lnTo>
                    <a:pt x="6449" y="18895"/>
                  </a:lnTo>
                  <a:cubicBezTo>
                    <a:pt x="6438" y="18896"/>
                    <a:pt x="6428" y="18896"/>
                    <a:pt x="6418" y="18896"/>
                  </a:cubicBezTo>
                  <a:cubicBezTo>
                    <a:pt x="6398" y="18896"/>
                    <a:pt x="6380" y="18894"/>
                    <a:pt x="6365" y="18888"/>
                  </a:cubicBezTo>
                  <a:cubicBezTo>
                    <a:pt x="6333" y="18876"/>
                    <a:pt x="6310" y="18843"/>
                    <a:pt x="6286" y="18805"/>
                  </a:cubicBezTo>
                  <a:lnTo>
                    <a:pt x="5997" y="18370"/>
                  </a:lnTo>
                  <a:lnTo>
                    <a:pt x="5311" y="18338"/>
                  </a:lnTo>
                  <a:cubicBezTo>
                    <a:pt x="5275" y="18338"/>
                    <a:pt x="5238" y="18334"/>
                    <a:pt x="5219" y="18314"/>
                  </a:cubicBezTo>
                  <a:cubicBezTo>
                    <a:pt x="5200" y="18295"/>
                    <a:pt x="5193" y="18265"/>
                    <a:pt x="5191" y="18239"/>
                  </a:cubicBezTo>
                  <a:cubicBezTo>
                    <a:pt x="5185" y="18171"/>
                    <a:pt x="5191" y="18100"/>
                    <a:pt x="5198" y="18031"/>
                  </a:cubicBezTo>
                  <a:cubicBezTo>
                    <a:pt x="5204" y="17954"/>
                    <a:pt x="5213" y="17877"/>
                    <a:pt x="5202" y="17798"/>
                  </a:cubicBezTo>
                  <a:cubicBezTo>
                    <a:pt x="5183" y="17659"/>
                    <a:pt x="5071" y="17509"/>
                    <a:pt x="4932" y="17509"/>
                  </a:cubicBezTo>
                  <a:lnTo>
                    <a:pt x="4930" y="17509"/>
                  </a:lnTo>
                  <a:cubicBezTo>
                    <a:pt x="4960" y="17408"/>
                    <a:pt x="4919" y="17297"/>
                    <a:pt x="4883" y="17196"/>
                  </a:cubicBezTo>
                  <a:lnTo>
                    <a:pt x="4870" y="17159"/>
                  </a:lnTo>
                  <a:cubicBezTo>
                    <a:pt x="4829" y="17039"/>
                    <a:pt x="4827" y="16892"/>
                    <a:pt x="4924" y="16844"/>
                  </a:cubicBezTo>
                  <a:cubicBezTo>
                    <a:pt x="4941" y="16836"/>
                    <a:pt x="4960" y="16829"/>
                    <a:pt x="4979" y="16825"/>
                  </a:cubicBezTo>
                  <a:cubicBezTo>
                    <a:pt x="5018" y="16814"/>
                    <a:pt x="5056" y="16806"/>
                    <a:pt x="5084" y="16774"/>
                  </a:cubicBezTo>
                  <a:cubicBezTo>
                    <a:pt x="5118" y="16737"/>
                    <a:pt x="5123" y="16688"/>
                    <a:pt x="5125" y="16639"/>
                  </a:cubicBezTo>
                  <a:lnTo>
                    <a:pt x="5148" y="16060"/>
                  </a:lnTo>
                  <a:lnTo>
                    <a:pt x="5106" y="16086"/>
                  </a:lnTo>
                  <a:cubicBezTo>
                    <a:pt x="5069" y="16107"/>
                    <a:pt x="5026" y="16120"/>
                    <a:pt x="4979" y="16120"/>
                  </a:cubicBezTo>
                  <a:cubicBezTo>
                    <a:pt x="4861" y="16120"/>
                    <a:pt x="4739" y="16050"/>
                    <a:pt x="4658" y="15992"/>
                  </a:cubicBezTo>
                  <a:lnTo>
                    <a:pt x="4613" y="15960"/>
                  </a:lnTo>
                  <a:cubicBezTo>
                    <a:pt x="4491" y="15872"/>
                    <a:pt x="4366" y="15782"/>
                    <a:pt x="4219" y="15775"/>
                  </a:cubicBezTo>
                  <a:cubicBezTo>
                    <a:pt x="4236" y="15664"/>
                    <a:pt x="4139" y="15555"/>
                    <a:pt x="4028" y="15510"/>
                  </a:cubicBezTo>
                  <a:cubicBezTo>
                    <a:pt x="3979" y="15493"/>
                    <a:pt x="3929" y="15480"/>
                    <a:pt x="3882" y="15469"/>
                  </a:cubicBezTo>
                  <a:cubicBezTo>
                    <a:pt x="3816" y="15454"/>
                    <a:pt x="3754" y="15439"/>
                    <a:pt x="3698" y="15407"/>
                  </a:cubicBezTo>
                  <a:cubicBezTo>
                    <a:pt x="3642" y="15377"/>
                    <a:pt x="3597" y="15313"/>
                    <a:pt x="3589" y="15255"/>
                  </a:cubicBezTo>
                  <a:cubicBezTo>
                    <a:pt x="3584" y="15227"/>
                    <a:pt x="3587" y="15191"/>
                    <a:pt x="3617" y="15161"/>
                  </a:cubicBezTo>
                  <a:lnTo>
                    <a:pt x="3647" y="15128"/>
                  </a:lnTo>
                  <a:lnTo>
                    <a:pt x="3606" y="15116"/>
                  </a:lnTo>
                  <a:cubicBezTo>
                    <a:pt x="3439" y="15062"/>
                    <a:pt x="3329" y="14989"/>
                    <a:pt x="3276" y="14891"/>
                  </a:cubicBezTo>
                  <a:cubicBezTo>
                    <a:pt x="3240" y="14826"/>
                    <a:pt x="3233" y="14741"/>
                    <a:pt x="3259" y="14672"/>
                  </a:cubicBezTo>
                  <a:cubicBezTo>
                    <a:pt x="3280" y="14618"/>
                    <a:pt x="3314" y="14580"/>
                    <a:pt x="3362" y="14563"/>
                  </a:cubicBezTo>
                  <a:cubicBezTo>
                    <a:pt x="3380" y="14556"/>
                    <a:pt x="3400" y="14553"/>
                    <a:pt x="3420" y="14553"/>
                  </a:cubicBezTo>
                  <a:cubicBezTo>
                    <a:pt x="3504" y="14553"/>
                    <a:pt x="3599" y="14608"/>
                    <a:pt x="3679" y="14704"/>
                  </a:cubicBezTo>
                  <a:cubicBezTo>
                    <a:pt x="3698" y="14728"/>
                    <a:pt x="3717" y="14751"/>
                    <a:pt x="3737" y="14777"/>
                  </a:cubicBezTo>
                  <a:cubicBezTo>
                    <a:pt x="3801" y="14863"/>
                    <a:pt x="3869" y="14951"/>
                    <a:pt x="3970" y="14996"/>
                  </a:cubicBezTo>
                  <a:cubicBezTo>
                    <a:pt x="3992" y="15006"/>
                    <a:pt x="4017" y="15015"/>
                    <a:pt x="4041" y="15023"/>
                  </a:cubicBezTo>
                  <a:cubicBezTo>
                    <a:pt x="4092" y="15041"/>
                    <a:pt x="4141" y="15056"/>
                    <a:pt x="4169" y="15094"/>
                  </a:cubicBezTo>
                  <a:cubicBezTo>
                    <a:pt x="4180" y="15107"/>
                    <a:pt x="4186" y="15124"/>
                    <a:pt x="4195" y="15143"/>
                  </a:cubicBezTo>
                  <a:cubicBezTo>
                    <a:pt x="4204" y="15163"/>
                    <a:pt x="4212" y="15182"/>
                    <a:pt x="4225" y="15201"/>
                  </a:cubicBezTo>
                  <a:cubicBezTo>
                    <a:pt x="4281" y="15278"/>
                    <a:pt x="4381" y="15287"/>
                    <a:pt x="4469" y="15295"/>
                  </a:cubicBezTo>
                  <a:lnTo>
                    <a:pt x="4482" y="15295"/>
                  </a:lnTo>
                  <a:cubicBezTo>
                    <a:pt x="4735" y="15321"/>
                    <a:pt x="4979" y="15418"/>
                    <a:pt x="5215" y="15510"/>
                  </a:cubicBezTo>
                  <a:lnTo>
                    <a:pt x="5313" y="15548"/>
                  </a:lnTo>
                  <a:cubicBezTo>
                    <a:pt x="5549" y="15640"/>
                    <a:pt x="5791" y="15724"/>
                    <a:pt x="6031" y="15797"/>
                  </a:cubicBezTo>
                  <a:cubicBezTo>
                    <a:pt x="6212" y="15853"/>
                    <a:pt x="6422" y="15910"/>
                    <a:pt x="6635" y="15910"/>
                  </a:cubicBezTo>
                  <a:cubicBezTo>
                    <a:pt x="6659" y="15910"/>
                    <a:pt x="6682" y="15910"/>
                    <a:pt x="6706" y="15908"/>
                  </a:cubicBezTo>
                  <a:cubicBezTo>
                    <a:pt x="6725" y="15908"/>
                    <a:pt x="6747" y="15906"/>
                    <a:pt x="6766" y="15904"/>
                  </a:cubicBezTo>
                  <a:cubicBezTo>
                    <a:pt x="6802" y="15900"/>
                    <a:pt x="6841" y="15898"/>
                    <a:pt x="6875" y="15898"/>
                  </a:cubicBezTo>
                  <a:cubicBezTo>
                    <a:pt x="6935" y="15898"/>
                    <a:pt x="6980" y="15906"/>
                    <a:pt x="7019" y="15925"/>
                  </a:cubicBezTo>
                  <a:cubicBezTo>
                    <a:pt x="7049" y="15940"/>
                    <a:pt x="7075" y="15962"/>
                    <a:pt x="7102" y="15985"/>
                  </a:cubicBezTo>
                  <a:cubicBezTo>
                    <a:pt x="7128" y="16007"/>
                    <a:pt x="7152" y="16026"/>
                    <a:pt x="7182" y="16043"/>
                  </a:cubicBezTo>
                  <a:cubicBezTo>
                    <a:pt x="7265" y="16092"/>
                    <a:pt x="7364" y="16099"/>
                    <a:pt x="7452" y="16099"/>
                  </a:cubicBezTo>
                  <a:lnTo>
                    <a:pt x="7509" y="16099"/>
                  </a:lnTo>
                  <a:lnTo>
                    <a:pt x="8116" y="16086"/>
                  </a:lnTo>
                  <a:cubicBezTo>
                    <a:pt x="8169" y="16086"/>
                    <a:pt x="8225" y="16080"/>
                    <a:pt x="8266" y="16041"/>
                  </a:cubicBezTo>
                  <a:cubicBezTo>
                    <a:pt x="8294" y="16013"/>
                    <a:pt x="8302" y="15977"/>
                    <a:pt x="8311" y="15943"/>
                  </a:cubicBezTo>
                  <a:cubicBezTo>
                    <a:pt x="8315" y="15928"/>
                    <a:pt x="8319" y="15913"/>
                    <a:pt x="8326" y="15898"/>
                  </a:cubicBezTo>
                  <a:cubicBezTo>
                    <a:pt x="8375" y="15780"/>
                    <a:pt x="8542" y="15763"/>
                    <a:pt x="8664" y="15760"/>
                  </a:cubicBezTo>
                  <a:lnTo>
                    <a:pt x="8696" y="15760"/>
                  </a:lnTo>
                  <a:lnTo>
                    <a:pt x="8690" y="15728"/>
                  </a:lnTo>
                  <a:cubicBezTo>
                    <a:pt x="8669" y="15634"/>
                    <a:pt x="8748" y="15544"/>
                    <a:pt x="8836" y="15510"/>
                  </a:cubicBezTo>
                  <a:cubicBezTo>
                    <a:pt x="8882" y="15492"/>
                    <a:pt x="8936" y="15486"/>
                    <a:pt x="8998" y="15486"/>
                  </a:cubicBezTo>
                  <a:cubicBezTo>
                    <a:pt x="9043" y="15486"/>
                    <a:pt x="9092" y="15489"/>
                    <a:pt x="9144" y="15495"/>
                  </a:cubicBezTo>
                  <a:lnTo>
                    <a:pt x="9174" y="15499"/>
                  </a:lnTo>
                  <a:lnTo>
                    <a:pt x="9174" y="15242"/>
                  </a:lnTo>
                  <a:cubicBezTo>
                    <a:pt x="9301" y="15193"/>
                    <a:pt x="9442" y="15133"/>
                    <a:pt x="9536" y="15019"/>
                  </a:cubicBezTo>
                  <a:cubicBezTo>
                    <a:pt x="9635" y="14901"/>
                    <a:pt x="9669" y="14702"/>
                    <a:pt x="9553" y="14584"/>
                  </a:cubicBezTo>
                  <a:cubicBezTo>
                    <a:pt x="9515" y="14546"/>
                    <a:pt x="9468" y="14522"/>
                    <a:pt x="9421" y="14498"/>
                  </a:cubicBezTo>
                  <a:cubicBezTo>
                    <a:pt x="9386" y="14481"/>
                    <a:pt x="9354" y="14466"/>
                    <a:pt x="9324" y="14445"/>
                  </a:cubicBezTo>
                  <a:cubicBezTo>
                    <a:pt x="9286" y="14415"/>
                    <a:pt x="9249" y="14372"/>
                    <a:pt x="9213" y="14331"/>
                  </a:cubicBezTo>
                  <a:cubicBezTo>
                    <a:pt x="9142" y="14254"/>
                    <a:pt x="9067" y="14171"/>
                    <a:pt x="8977" y="14171"/>
                  </a:cubicBezTo>
                  <a:cubicBezTo>
                    <a:pt x="8964" y="14171"/>
                    <a:pt x="8951" y="14173"/>
                    <a:pt x="8936" y="14177"/>
                  </a:cubicBezTo>
                  <a:cubicBezTo>
                    <a:pt x="8879" y="13986"/>
                    <a:pt x="8675" y="13875"/>
                    <a:pt x="8499" y="13834"/>
                  </a:cubicBezTo>
                  <a:cubicBezTo>
                    <a:pt x="8414" y="13815"/>
                    <a:pt x="8328" y="13804"/>
                    <a:pt x="8244" y="13794"/>
                  </a:cubicBezTo>
                  <a:cubicBezTo>
                    <a:pt x="8137" y="13783"/>
                    <a:pt x="8028" y="13770"/>
                    <a:pt x="7925" y="13736"/>
                  </a:cubicBezTo>
                  <a:cubicBezTo>
                    <a:pt x="7758" y="13682"/>
                    <a:pt x="7580" y="13541"/>
                    <a:pt x="7582" y="13354"/>
                  </a:cubicBezTo>
                  <a:lnTo>
                    <a:pt x="7582" y="13331"/>
                  </a:lnTo>
                  <a:lnTo>
                    <a:pt x="7559" y="13329"/>
                  </a:lnTo>
                  <a:cubicBezTo>
                    <a:pt x="7428" y="13314"/>
                    <a:pt x="7308" y="13215"/>
                    <a:pt x="7270" y="13089"/>
                  </a:cubicBezTo>
                  <a:cubicBezTo>
                    <a:pt x="7265" y="13076"/>
                    <a:pt x="7261" y="13063"/>
                    <a:pt x="7259" y="13048"/>
                  </a:cubicBezTo>
                  <a:cubicBezTo>
                    <a:pt x="7244" y="12994"/>
                    <a:pt x="7229" y="12932"/>
                    <a:pt x="7175" y="12898"/>
                  </a:cubicBezTo>
                  <a:cubicBezTo>
                    <a:pt x="7135" y="12870"/>
                    <a:pt x="7087" y="12868"/>
                    <a:pt x="7042" y="12868"/>
                  </a:cubicBezTo>
                  <a:cubicBezTo>
                    <a:pt x="7004" y="12868"/>
                    <a:pt x="6970" y="12866"/>
                    <a:pt x="6942" y="12851"/>
                  </a:cubicBezTo>
                  <a:cubicBezTo>
                    <a:pt x="6903" y="12829"/>
                    <a:pt x="6884" y="12782"/>
                    <a:pt x="6865" y="12731"/>
                  </a:cubicBezTo>
                  <a:cubicBezTo>
                    <a:pt x="6856" y="12707"/>
                    <a:pt x="6847" y="12684"/>
                    <a:pt x="6837" y="12662"/>
                  </a:cubicBezTo>
                  <a:cubicBezTo>
                    <a:pt x="6749" y="12495"/>
                    <a:pt x="6548" y="12459"/>
                    <a:pt x="6393" y="12459"/>
                  </a:cubicBezTo>
                  <a:cubicBezTo>
                    <a:pt x="6363" y="12459"/>
                    <a:pt x="6333" y="12461"/>
                    <a:pt x="6305" y="12463"/>
                  </a:cubicBezTo>
                  <a:cubicBezTo>
                    <a:pt x="6282" y="12465"/>
                    <a:pt x="6258" y="12467"/>
                    <a:pt x="6233" y="12470"/>
                  </a:cubicBezTo>
                  <a:cubicBezTo>
                    <a:pt x="6168" y="12476"/>
                    <a:pt x="6100" y="12482"/>
                    <a:pt x="6035" y="12482"/>
                  </a:cubicBezTo>
                  <a:cubicBezTo>
                    <a:pt x="5922" y="12482"/>
                    <a:pt x="5834" y="12461"/>
                    <a:pt x="5766" y="12418"/>
                  </a:cubicBezTo>
                  <a:cubicBezTo>
                    <a:pt x="5748" y="12405"/>
                    <a:pt x="5731" y="12392"/>
                    <a:pt x="5714" y="12380"/>
                  </a:cubicBezTo>
                  <a:cubicBezTo>
                    <a:pt x="5684" y="12356"/>
                    <a:pt x="5652" y="12332"/>
                    <a:pt x="5613" y="12315"/>
                  </a:cubicBezTo>
                  <a:cubicBezTo>
                    <a:pt x="5553" y="12292"/>
                    <a:pt x="5487" y="12292"/>
                    <a:pt x="5421" y="12292"/>
                  </a:cubicBezTo>
                  <a:cubicBezTo>
                    <a:pt x="5328" y="12290"/>
                    <a:pt x="5249" y="12290"/>
                    <a:pt x="5213" y="12227"/>
                  </a:cubicBezTo>
                  <a:lnTo>
                    <a:pt x="5208" y="11983"/>
                  </a:lnTo>
                  <a:lnTo>
                    <a:pt x="3987" y="11988"/>
                  </a:lnTo>
                  <a:cubicBezTo>
                    <a:pt x="3839" y="11988"/>
                    <a:pt x="3683" y="11981"/>
                    <a:pt x="3557" y="11910"/>
                  </a:cubicBezTo>
                  <a:cubicBezTo>
                    <a:pt x="3432" y="11840"/>
                    <a:pt x="3342" y="11677"/>
                    <a:pt x="3400" y="11546"/>
                  </a:cubicBezTo>
                  <a:cubicBezTo>
                    <a:pt x="3533" y="11546"/>
                    <a:pt x="3659" y="11486"/>
                    <a:pt x="3743" y="11383"/>
                  </a:cubicBezTo>
                  <a:lnTo>
                    <a:pt x="3760" y="11362"/>
                  </a:lnTo>
                  <a:lnTo>
                    <a:pt x="3739" y="11347"/>
                  </a:lnTo>
                  <a:cubicBezTo>
                    <a:pt x="3621" y="11254"/>
                    <a:pt x="3469" y="11203"/>
                    <a:pt x="3319" y="11203"/>
                  </a:cubicBezTo>
                  <a:cubicBezTo>
                    <a:pt x="3279" y="11203"/>
                    <a:pt x="3238" y="11206"/>
                    <a:pt x="3199" y="11214"/>
                  </a:cubicBezTo>
                  <a:lnTo>
                    <a:pt x="3167" y="11220"/>
                  </a:lnTo>
                  <a:lnTo>
                    <a:pt x="3177" y="11250"/>
                  </a:lnTo>
                  <a:cubicBezTo>
                    <a:pt x="3201" y="11308"/>
                    <a:pt x="3184" y="11360"/>
                    <a:pt x="3167" y="11394"/>
                  </a:cubicBezTo>
                  <a:cubicBezTo>
                    <a:pt x="3132" y="11460"/>
                    <a:pt x="3066" y="11512"/>
                    <a:pt x="2995" y="11531"/>
                  </a:cubicBezTo>
                  <a:cubicBezTo>
                    <a:pt x="2967" y="11540"/>
                    <a:pt x="2940" y="11542"/>
                    <a:pt x="2907" y="11542"/>
                  </a:cubicBezTo>
                  <a:cubicBezTo>
                    <a:pt x="2807" y="11542"/>
                    <a:pt x="2704" y="11505"/>
                    <a:pt x="2605" y="11465"/>
                  </a:cubicBezTo>
                  <a:cubicBezTo>
                    <a:pt x="2562" y="11403"/>
                    <a:pt x="2507" y="11330"/>
                    <a:pt x="2428" y="11293"/>
                  </a:cubicBezTo>
                  <a:cubicBezTo>
                    <a:pt x="2402" y="11283"/>
                    <a:pt x="2372" y="11277"/>
                    <a:pt x="2342" y="11277"/>
                  </a:cubicBezTo>
                  <a:cubicBezTo>
                    <a:pt x="2323" y="11277"/>
                    <a:pt x="2304" y="11280"/>
                    <a:pt x="2286" y="11285"/>
                  </a:cubicBezTo>
                  <a:lnTo>
                    <a:pt x="2275" y="11289"/>
                  </a:lnTo>
                  <a:cubicBezTo>
                    <a:pt x="2245" y="11313"/>
                    <a:pt x="2215" y="11338"/>
                    <a:pt x="2188" y="11364"/>
                  </a:cubicBezTo>
                  <a:lnTo>
                    <a:pt x="2179" y="11375"/>
                  </a:lnTo>
                  <a:cubicBezTo>
                    <a:pt x="2175" y="11388"/>
                    <a:pt x="2170" y="11403"/>
                    <a:pt x="2168" y="11415"/>
                  </a:cubicBezTo>
                  <a:cubicBezTo>
                    <a:pt x="2164" y="11435"/>
                    <a:pt x="2160" y="11452"/>
                    <a:pt x="2149" y="11465"/>
                  </a:cubicBezTo>
                  <a:cubicBezTo>
                    <a:pt x="2132" y="11493"/>
                    <a:pt x="2093" y="11497"/>
                    <a:pt x="2053" y="11501"/>
                  </a:cubicBezTo>
                  <a:lnTo>
                    <a:pt x="2042" y="11501"/>
                  </a:lnTo>
                  <a:lnTo>
                    <a:pt x="2035" y="11510"/>
                  </a:lnTo>
                  <a:cubicBezTo>
                    <a:pt x="1900" y="11653"/>
                    <a:pt x="1787" y="11814"/>
                    <a:pt x="1703" y="11983"/>
                  </a:cubicBezTo>
                  <a:cubicBezTo>
                    <a:pt x="1609" y="11973"/>
                    <a:pt x="1502" y="11962"/>
                    <a:pt x="1395" y="11958"/>
                  </a:cubicBezTo>
                  <a:lnTo>
                    <a:pt x="1367" y="11955"/>
                  </a:lnTo>
                  <a:lnTo>
                    <a:pt x="1367" y="11983"/>
                  </a:lnTo>
                  <a:cubicBezTo>
                    <a:pt x="1363" y="12084"/>
                    <a:pt x="1331" y="12210"/>
                    <a:pt x="1196" y="12240"/>
                  </a:cubicBezTo>
                  <a:cubicBezTo>
                    <a:pt x="1082" y="12268"/>
                    <a:pt x="1078" y="12382"/>
                    <a:pt x="1071" y="12493"/>
                  </a:cubicBezTo>
                  <a:cubicBezTo>
                    <a:pt x="1069" y="12575"/>
                    <a:pt x="1065" y="12658"/>
                    <a:pt x="1020" y="12710"/>
                  </a:cubicBezTo>
                  <a:cubicBezTo>
                    <a:pt x="1009" y="12725"/>
                    <a:pt x="992" y="12735"/>
                    <a:pt x="977" y="12748"/>
                  </a:cubicBezTo>
                  <a:cubicBezTo>
                    <a:pt x="966" y="12757"/>
                    <a:pt x="956" y="12765"/>
                    <a:pt x="945" y="12774"/>
                  </a:cubicBezTo>
                  <a:cubicBezTo>
                    <a:pt x="821" y="12885"/>
                    <a:pt x="823" y="13074"/>
                    <a:pt x="878" y="13204"/>
                  </a:cubicBezTo>
                  <a:cubicBezTo>
                    <a:pt x="938" y="13344"/>
                    <a:pt x="1052" y="13451"/>
                    <a:pt x="1153" y="13547"/>
                  </a:cubicBezTo>
                  <a:lnTo>
                    <a:pt x="1705" y="14064"/>
                  </a:lnTo>
                  <a:cubicBezTo>
                    <a:pt x="1819" y="14169"/>
                    <a:pt x="1858" y="14252"/>
                    <a:pt x="1832" y="14323"/>
                  </a:cubicBezTo>
                  <a:cubicBezTo>
                    <a:pt x="1804" y="14394"/>
                    <a:pt x="1720" y="14423"/>
                    <a:pt x="1633" y="14458"/>
                  </a:cubicBezTo>
                  <a:cubicBezTo>
                    <a:pt x="1530" y="14496"/>
                    <a:pt x="1423" y="14535"/>
                    <a:pt x="1414" y="14648"/>
                  </a:cubicBezTo>
                  <a:cubicBezTo>
                    <a:pt x="1410" y="14678"/>
                    <a:pt x="1416" y="14706"/>
                    <a:pt x="1423" y="14732"/>
                  </a:cubicBezTo>
                  <a:cubicBezTo>
                    <a:pt x="1427" y="14753"/>
                    <a:pt x="1433" y="14773"/>
                    <a:pt x="1433" y="14792"/>
                  </a:cubicBezTo>
                  <a:cubicBezTo>
                    <a:pt x="1433" y="14848"/>
                    <a:pt x="1397" y="14895"/>
                    <a:pt x="1361" y="14946"/>
                  </a:cubicBezTo>
                  <a:cubicBezTo>
                    <a:pt x="1333" y="14985"/>
                    <a:pt x="1305" y="15023"/>
                    <a:pt x="1288" y="15068"/>
                  </a:cubicBezTo>
                  <a:cubicBezTo>
                    <a:pt x="1256" y="15154"/>
                    <a:pt x="1275" y="15248"/>
                    <a:pt x="1292" y="15310"/>
                  </a:cubicBezTo>
                  <a:cubicBezTo>
                    <a:pt x="1346" y="15510"/>
                    <a:pt x="1453" y="15688"/>
                    <a:pt x="1601" y="15829"/>
                  </a:cubicBezTo>
                  <a:cubicBezTo>
                    <a:pt x="1626" y="15853"/>
                    <a:pt x="1652" y="15874"/>
                    <a:pt x="1678" y="15898"/>
                  </a:cubicBezTo>
                  <a:cubicBezTo>
                    <a:pt x="1740" y="15951"/>
                    <a:pt x="1798" y="16002"/>
                    <a:pt x="1840" y="16067"/>
                  </a:cubicBezTo>
                  <a:cubicBezTo>
                    <a:pt x="1896" y="16150"/>
                    <a:pt x="1918" y="16277"/>
                    <a:pt x="1849" y="16354"/>
                  </a:cubicBezTo>
                  <a:cubicBezTo>
                    <a:pt x="1832" y="16373"/>
                    <a:pt x="1810" y="16388"/>
                    <a:pt x="1787" y="16405"/>
                  </a:cubicBezTo>
                  <a:cubicBezTo>
                    <a:pt x="1746" y="16433"/>
                    <a:pt x="1705" y="16463"/>
                    <a:pt x="1686" y="16515"/>
                  </a:cubicBezTo>
                  <a:cubicBezTo>
                    <a:pt x="1658" y="16592"/>
                    <a:pt x="1701" y="16660"/>
                    <a:pt x="1742" y="16727"/>
                  </a:cubicBezTo>
                  <a:cubicBezTo>
                    <a:pt x="1772" y="16772"/>
                    <a:pt x="1802" y="16821"/>
                    <a:pt x="1804" y="16870"/>
                  </a:cubicBezTo>
                  <a:cubicBezTo>
                    <a:pt x="1806" y="16939"/>
                    <a:pt x="1750" y="17001"/>
                    <a:pt x="1699" y="17063"/>
                  </a:cubicBezTo>
                  <a:cubicBezTo>
                    <a:pt x="1630" y="17140"/>
                    <a:pt x="1560" y="17219"/>
                    <a:pt x="1601" y="17320"/>
                  </a:cubicBezTo>
                  <a:cubicBezTo>
                    <a:pt x="1626" y="17382"/>
                    <a:pt x="1682" y="17412"/>
                    <a:pt x="1738" y="17442"/>
                  </a:cubicBezTo>
                  <a:cubicBezTo>
                    <a:pt x="1763" y="17457"/>
                    <a:pt x="1789" y="17470"/>
                    <a:pt x="1810" y="17487"/>
                  </a:cubicBezTo>
                  <a:cubicBezTo>
                    <a:pt x="1860" y="17526"/>
                    <a:pt x="1888" y="17577"/>
                    <a:pt x="1894" y="17644"/>
                  </a:cubicBezTo>
                  <a:cubicBezTo>
                    <a:pt x="1905" y="17781"/>
                    <a:pt x="1823" y="17944"/>
                    <a:pt x="1735" y="18046"/>
                  </a:cubicBezTo>
                  <a:lnTo>
                    <a:pt x="1714" y="18068"/>
                  </a:lnTo>
                  <a:lnTo>
                    <a:pt x="1740" y="18085"/>
                  </a:lnTo>
                  <a:cubicBezTo>
                    <a:pt x="1915" y="18211"/>
                    <a:pt x="2078" y="18357"/>
                    <a:pt x="2224" y="18518"/>
                  </a:cubicBezTo>
                  <a:cubicBezTo>
                    <a:pt x="2190" y="18558"/>
                    <a:pt x="2130" y="18580"/>
                    <a:pt x="2068" y="18601"/>
                  </a:cubicBezTo>
                  <a:cubicBezTo>
                    <a:pt x="1982" y="18631"/>
                    <a:pt x="1894" y="18661"/>
                    <a:pt x="1868" y="18753"/>
                  </a:cubicBezTo>
                  <a:cubicBezTo>
                    <a:pt x="1838" y="18852"/>
                    <a:pt x="1915" y="18944"/>
                    <a:pt x="1984" y="19011"/>
                  </a:cubicBezTo>
                  <a:lnTo>
                    <a:pt x="2496" y="19510"/>
                  </a:lnTo>
                  <a:cubicBezTo>
                    <a:pt x="2603" y="19613"/>
                    <a:pt x="2723" y="19730"/>
                    <a:pt x="2779" y="19876"/>
                  </a:cubicBezTo>
                  <a:cubicBezTo>
                    <a:pt x="2830" y="20007"/>
                    <a:pt x="2822" y="20189"/>
                    <a:pt x="2706" y="20283"/>
                  </a:cubicBezTo>
                  <a:cubicBezTo>
                    <a:pt x="2682" y="20300"/>
                    <a:pt x="2657" y="20315"/>
                    <a:pt x="2627" y="20330"/>
                  </a:cubicBezTo>
                  <a:cubicBezTo>
                    <a:pt x="2601" y="20345"/>
                    <a:pt x="2571" y="20362"/>
                    <a:pt x="2545" y="20382"/>
                  </a:cubicBezTo>
                  <a:cubicBezTo>
                    <a:pt x="2479" y="20435"/>
                    <a:pt x="2438" y="20510"/>
                    <a:pt x="2400" y="20583"/>
                  </a:cubicBezTo>
                  <a:cubicBezTo>
                    <a:pt x="2380" y="20622"/>
                    <a:pt x="2359" y="20660"/>
                    <a:pt x="2335" y="20692"/>
                  </a:cubicBezTo>
                  <a:cubicBezTo>
                    <a:pt x="2286" y="20765"/>
                    <a:pt x="2204" y="20813"/>
                    <a:pt x="2134" y="20813"/>
                  </a:cubicBezTo>
                  <a:cubicBezTo>
                    <a:pt x="2107" y="20813"/>
                    <a:pt x="2082" y="20805"/>
                    <a:pt x="2061" y="20789"/>
                  </a:cubicBezTo>
                  <a:lnTo>
                    <a:pt x="2018" y="20752"/>
                  </a:lnTo>
                  <a:lnTo>
                    <a:pt x="2018" y="20810"/>
                  </a:lnTo>
                  <a:cubicBezTo>
                    <a:pt x="2020" y="20984"/>
                    <a:pt x="1905" y="21153"/>
                    <a:pt x="1740" y="21213"/>
                  </a:cubicBezTo>
                  <a:cubicBezTo>
                    <a:pt x="1723" y="21219"/>
                    <a:pt x="1705" y="21224"/>
                    <a:pt x="1686" y="21228"/>
                  </a:cubicBezTo>
                  <a:cubicBezTo>
                    <a:pt x="1645" y="21241"/>
                    <a:pt x="1603" y="21254"/>
                    <a:pt x="1564" y="21279"/>
                  </a:cubicBezTo>
                  <a:cubicBezTo>
                    <a:pt x="1468" y="21342"/>
                    <a:pt x="1438" y="21453"/>
                    <a:pt x="1410" y="21560"/>
                  </a:cubicBezTo>
                  <a:cubicBezTo>
                    <a:pt x="1399" y="21592"/>
                    <a:pt x="1391" y="21624"/>
                    <a:pt x="1380" y="21656"/>
                  </a:cubicBezTo>
                  <a:cubicBezTo>
                    <a:pt x="1348" y="21751"/>
                    <a:pt x="1253" y="21832"/>
                    <a:pt x="1181" y="21832"/>
                  </a:cubicBezTo>
                  <a:cubicBezTo>
                    <a:pt x="1155" y="21832"/>
                    <a:pt x="1136" y="21826"/>
                    <a:pt x="1116" y="21809"/>
                  </a:cubicBezTo>
                  <a:lnTo>
                    <a:pt x="1086" y="21783"/>
                  </a:lnTo>
                  <a:lnTo>
                    <a:pt x="1073" y="21819"/>
                  </a:lnTo>
                  <a:cubicBezTo>
                    <a:pt x="1043" y="21903"/>
                    <a:pt x="968" y="21963"/>
                    <a:pt x="898" y="22023"/>
                  </a:cubicBezTo>
                  <a:lnTo>
                    <a:pt x="863" y="22049"/>
                  </a:lnTo>
                  <a:cubicBezTo>
                    <a:pt x="774" y="22126"/>
                    <a:pt x="688" y="22216"/>
                    <a:pt x="611" y="22319"/>
                  </a:cubicBezTo>
                  <a:lnTo>
                    <a:pt x="587" y="22349"/>
                  </a:lnTo>
                  <a:lnTo>
                    <a:pt x="624" y="22359"/>
                  </a:lnTo>
                  <a:cubicBezTo>
                    <a:pt x="628" y="22361"/>
                    <a:pt x="630" y="22361"/>
                    <a:pt x="632" y="22361"/>
                  </a:cubicBezTo>
                  <a:cubicBezTo>
                    <a:pt x="756" y="22443"/>
                    <a:pt x="846" y="22573"/>
                    <a:pt x="876" y="22719"/>
                  </a:cubicBezTo>
                  <a:lnTo>
                    <a:pt x="883" y="22741"/>
                  </a:lnTo>
                  <a:lnTo>
                    <a:pt x="930" y="22741"/>
                  </a:lnTo>
                  <a:cubicBezTo>
                    <a:pt x="1037" y="22741"/>
                    <a:pt x="1099" y="22762"/>
                    <a:pt x="1129" y="22811"/>
                  </a:cubicBezTo>
                  <a:cubicBezTo>
                    <a:pt x="1138" y="22826"/>
                    <a:pt x="1142" y="22843"/>
                    <a:pt x="1148" y="22863"/>
                  </a:cubicBezTo>
                  <a:cubicBezTo>
                    <a:pt x="1153" y="22878"/>
                    <a:pt x="1157" y="22891"/>
                    <a:pt x="1161" y="22903"/>
                  </a:cubicBezTo>
                  <a:cubicBezTo>
                    <a:pt x="1221" y="23051"/>
                    <a:pt x="1408" y="23083"/>
                    <a:pt x="1485" y="23090"/>
                  </a:cubicBezTo>
                  <a:cubicBezTo>
                    <a:pt x="1517" y="23092"/>
                    <a:pt x="1549" y="23094"/>
                    <a:pt x="1583" y="23094"/>
                  </a:cubicBezTo>
                  <a:cubicBezTo>
                    <a:pt x="1673" y="23098"/>
                    <a:pt x="1759" y="23101"/>
                    <a:pt x="1834" y="23137"/>
                  </a:cubicBezTo>
                  <a:cubicBezTo>
                    <a:pt x="1853" y="23146"/>
                    <a:pt x="1896" y="23169"/>
                    <a:pt x="1898" y="23203"/>
                  </a:cubicBezTo>
                  <a:cubicBezTo>
                    <a:pt x="1898" y="23216"/>
                    <a:pt x="1896" y="23227"/>
                    <a:pt x="1888" y="23238"/>
                  </a:cubicBezTo>
                  <a:cubicBezTo>
                    <a:pt x="1864" y="23261"/>
                    <a:pt x="1810" y="23276"/>
                    <a:pt x="1746" y="23276"/>
                  </a:cubicBezTo>
                  <a:lnTo>
                    <a:pt x="1733" y="23274"/>
                  </a:lnTo>
                  <a:cubicBezTo>
                    <a:pt x="1718" y="23274"/>
                    <a:pt x="1702" y="23273"/>
                    <a:pt x="1686" y="23273"/>
                  </a:cubicBezTo>
                  <a:cubicBezTo>
                    <a:pt x="1396" y="23273"/>
                    <a:pt x="1108" y="23346"/>
                    <a:pt x="831" y="23418"/>
                  </a:cubicBezTo>
                  <a:cubicBezTo>
                    <a:pt x="752" y="23437"/>
                    <a:pt x="664" y="23465"/>
                    <a:pt x="624" y="23540"/>
                  </a:cubicBezTo>
                  <a:cubicBezTo>
                    <a:pt x="602" y="23580"/>
                    <a:pt x="600" y="23625"/>
                    <a:pt x="598" y="23668"/>
                  </a:cubicBezTo>
                  <a:cubicBezTo>
                    <a:pt x="598" y="23705"/>
                    <a:pt x="596" y="23739"/>
                    <a:pt x="583" y="23769"/>
                  </a:cubicBezTo>
                  <a:cubicBezTo>
                    <a:pt x="572" y="23790"/>
                    <a:pt x="557" y="23808"/>
                    <a:pt x="536" y="23823"/>
                  </a:cubicBezTo>
                  <a:lnTo>
                    <a:pt x="525" y="23831"/>
                  </a:lnTo>
                  <a:lnTo>
                    <a:pt x="525" y="23844"/>
                  </a:lnTo>
                  <a:cubicBezTo>
                    <a:pt x="519" y="23983"/>
                    <a:pt x="418" y="24118"/>
                    <a:pt x="341" y="24208"/>
                  </a:cubicBezTo>
                  <a:lnTo>
                    <a:pt x="324" y="24230"/>
                  </a:lnTo>
                  <a:cubicBezTo>
                    <a:pt x="219" y="24352"/>
                    <a:pt x="101" y="24491"/>
                    <a:pt x="92" y="24660"/>
                  </a:cubicBezTo>
                  <a:cubicBezTo>
                    <a:pt x="86" y="24778"/>
                    <a:pt x="133" y="24887"/>
                    <a:pt x="178" y="24990"/>
                  </a:cubicBezTo>
                  <a:cubicBezTo>
                    <a:pt x="219" y="25084"/>
                    <a:pt x="257" y="25172"/>
                    <a:pt x="261" y="25267"/>
                  </a:cubicBezTo>
                  <a:cubicBezTo>
                    <a:pt x="266" y="25382"/>
                    <a:pt x="219" y="25498"/>
                    <a:pt x="176" y="25599"/>
                  </a:cubicBezTo>
                  <a:cubicBezTo>
                    <a:pt x="139" y="25686"/>
                    <a:pt x="88" y="25798"/>
                    <a:pt x="21" y="25901"/>
                  </a:cubicBezTo>
                  <a:lnTo>
                    <a:pt x="0" y="25933"/>
                  </a:lnTo>
                  <a:lnTo>
                    <a:pt x="39" y="25941"/>
                  </a:lnTo>
                  <a:cubicBezTo>
                    <a:pt x="122" y="25959"/>
                    <a:pt x="180" y="25991"/>
                    <a:pt x="227" y="26040"/>
                  </a:cubicBezTo>
                  <a:cubicBezTo>
                    <a:pt x="326" y="26154"/>
                    <a:pt x="313" y="26310"/>
                    <a:pt x="300" y="26475"/>
                  </a:cubicBezTo>
                  <a:cubicBezTo>
                    <a:pt x="291" y="26586"/>
                    <a:pt x="281" y="26702"/>
                    <a:pt x="306" y="26807"/>
                  </a:cubicBezTo>
                  <a:lnTo>
                    <a:pt x="311" y="26828"/>
                  </a:lnTo>
                  <a:lnTo>
                    <a:pt x="332" y="26828"/>
                  </a:lnTo>
                  <a:cubicBezTo>
                    <a:pt x="478" y="26831"/>
                    <a:pt x="564" y="27004"/>
                    <a:pt x="587" y="27173"/>
                  </a:cubicBezTo>
                  <a:cubicBezTo>
                    <a:pt x="594" y="27227"/>
                    <a:pt x="598" y="27285"/>
                    <a:pt x="598" y="27347"/>
                  </a:cubicBezTo>
                  <a:lnTo>
                    <a:pt x="598" y="27366"/>
                  </a:lnTo>
                  <a:lnTo>
                    <a:pt x="617" y="27370"/>
                  </a:lnTo>
                  <a:cubicBezTo>
                    <a:pt x="649" y="27381"/>
                    <a:pt x="684" y="27396"/>
                    <a:pt x="716" y="27411"/>
                  </a:cubicBezTo>
                  <a:cubicBezTo>
                    <a:pt x="748" y="27426"/>
                    <a:pt x="780" y="27441"/>
                    <a:pt x="812" y="27452"/>
                  </a:cubicBezTo>
                  <a:cubicBezTo>
                    <a:pt x="876" y="27473"/>
                    <a:pt x="947" y="27478"/>
                    <a:pt x="1016" y="27484"/>
                  </a:cubicBezTo>
                  <a:cubicBezTo>
                    <a:pt x="1121" y="27490"/>
                    <a:pt x="1221" y="27497"/>
                    <a:pt x="1290" y="27565"/>
                  </a:cubicBezTo>
                  <a:cubicBezTo>
                    <a:pt x="1311" y="27587"/>
                    <a:pt x="1328" y="27613"/>
                    <a:pt x="1346" y="27640"/>
                  </a:cubicBezTo>
                  <a:cubicBezTo>
                    <a:pt x="1367" y="27675"/>
                    <a:pt x="1391" y="27709"/>
                    <a:pt x="1423" y="27737"/>
                  </a:cubicBezTo>
                  <a:cubicBezTo>
                    <a:pt x="1466" y="27773"/>
                    <a:pt x="1521" y="27793"/>
                    <a:pt x="1588" y="27793"/>
                  </a:cubicBezTo>
                  <a:cubicBezTo>
                    <a:pt x="1663" y="27793"/>
                    <a:pt x="1735" y="27769"/>
                    <a:pt x="1783" y="27750"/>
                  </a:cubicBezTo>
                  <a:cubicBezTo>
                    <a:pt x="1806" y="27739"/>
                    <a:pt x="1830" y="27728"/>
                    <a:pt x="1853" y="27718"/>
                  </a:cubicBezTo>
                  <a:cubicBezTo>
                    <a:pt x="1935" y="27679"/>
                    <a:pt x="2012" y="27645"/>
                    <a:pt x="2093" y="27645"/>
                  </a:cubicBezTo>
                  <a:lnTo>
                    <a:pt x="2102" y="27645"/>
                  </a:lnTo>
                  <a:cubicBezTo>
                    <a:pt x="2295" y="27649"/>
                    <a:pt x="2428" y="27859"/>
                    <a:pt x="2453" y="28052"/>
                  </a:cubicBezTo>
                  <a:cubicBezTo>
                    <a:pt x="2468" y="28157"/>
                    <a:pt x="2462" y="28266"/>
                    <a:pt x="2455" y="28371"/>
                  </a:cubicBezTo>
                  <a:cubicBezTo>
                    <a:pt x="2451" y="28470"/>
                    <a:pt x="2447" y="28572"/>
                    <a:pt x="2457" y="28673"/>
                  </a:cubicBezTo>
                  <a:cubicBezTo>
                    <a:pt x="2487" y="28967"/>
                    <a:pt x="2665" y="29258"/>
                    <a:pt x="2931" y="29453"/>
                  </a:cubicBezTo>
                  <a:cubicBezTo>
                    <a:pt x="2993" y="29498"/>
                    <a:pt x="3060" y="29539"/>
                    <a:pt x="3122" y="29577"/>
                  </a:cubicBezTo>
                  <a:cubicBezTo>
                    <a:pt x="3190" y="29618"/>
                    <a:pt x="3259" y="29661"/>
                    <a:pt x="3321" y="29708"/>
                  </a:cubicBezTo>
                  <a:cubicBezTo>
                    <a:pt x="3419" y="29783"/>
                    <a:pt x="3546" y="29903"/>
                    <a:pt x="3576" y="30061"/>
                  </a:cubicBezTo>
                  <a:cubicBezTo>
                    <a:pt x="3604" y="30196"/>
                    <a:pt x="3539" y="30368"/>
                    <a:pt x="3400" y="30411"/>
                  </a:cubicBezTo>
                  <a:cubicBezTo>
                    <a:pt x="3372" y="30419"/>
                    <a:pt x="3340" y="30423"/>
                    <a:pt x="3302" y="30423"/>
                  </a:cubicBezTo>
                  <a:cubicBezTo>
                    <a:pt x="3270" y="30423"/>
                    <a:pt x="3233" y="30421"/>
                    <a:pt x="3201" y="30417"/>
                  </a:cubicBezTo>
                  <a:cubicBezTo>
                    <a:pt x="3167" y="30415"/>
                    <a:pt x="3130" y="30411"/>
                    <a:pt x="3096" y="30411"/>
                  </a:cubicBezTo>
                  <a:cubicBezTo>
                    <a:pt x="3027" y="30411"/>
                    <a:pt x="2976" y="30423"/>
                    <a:pt x="2931" y="30451"/>
                  </a:cubicBezTo>
                  <a:cubicBezTo>
                    <a:pt x="2781" y="30543"/>
                    <a:pt x="2792" y="30747"/>
                    <a:pt x="2822" y="30933"/>
                  </a:cubicBezTo>
                  <a:cubicBezTo>
                    <a:pt x="2845" y="31083"/>
                    <a:pt x="2862" y="31244"/>
                    <a:pt x="2873" y="31424"/>
                  </a:cubicBezTo>
                  <a:lnTo>
                    <a:pt x="2875" y="31460"/>
                  </a:lnTo>
                  <a:lnTo>
                    <a:pt x="2910" y="31448"/>
                  </a:lnTo>
                  <a:cubicBezTo>
                    <a:pt x="3120" y="31375"/>
                    <a:pt x="3342" y="31321"/>
                    <a:pt x="3533" y="31278"/>
                  </a:cubicBezTo>
                  <a:cubicBezTo>
                    <a:pt x="3664" y="31250"/>
                    <a:pt x="3818" y="31218"/>
                    <a:pt x="3964" y="31218"/>
                  </a:cubicBezTo>
                  <a:cubicBezTo>
                    <a:pt x="4107" y="31218"/>
                    <a:pt x="4223" y="31248"/>
                    <a:pt x="4321" y="31310"/>
                  </a:cubicBezTo>
                  <a:cubicBezTo>
                    <a:pt x="4606" y="31495"/>
                    <a:pt x="4639" y="31898"/>
                    <a:pt x="4630" y="32268"/>
                  </a:cubicBezTo>
                  <a:lnTo>
                    <a:pt x="4630" y="32287"/>
                  </a:lnTo>
                  <a:lnTo>
                    <a:pt x="4649" y="32294"/>
                  </a:lnTo>
                  <a:cubicBezTo>
                    <a:pt x="5007" y="32403"/>
                    <a:pt x="5399" y="32547"/>
                    <a:pt x="5547" y="32877"/>
                  </a:cubicBezTo>
                  <a:cubicBezTo>
                    <a:pt x="5558" y="32900"/>
                    <a:pt x="5566" y="32922"/>
                    <a:pt x="5575" y="32945"/>
                  </a:cubicBezTo>
                  <a:cubicBezTo>
                    <a:pt x="5590" y="32986"/>
                    <a:pt x="5605" y="33027"/>
                    <a:pt x="5628" y="33065"/>
                  </a:cubicBezTo>
                  <a:cubicBezTo>
                    <a:pt x="5753" y="33279"/>
                    <a:pt x="6020" y="33312"/>
                    <a:pt x="6168" y="33312"/>
                  </a:cubicBezTo>
                  <a:cubicBezTo>
                    <a:pt x="6205" y="33312"/>
                    <a:pt x="6241" y="33309"/>
                    <a:pt x="6278" y="33307"/>
                  </a:cubicBezTo>
                  <a:cubicBezTo>
                    <a:pt x="6350" y="33299"/>
                    <a:pt x="6425" y="33286"/>
                    <a:pt x="6496" y="33275"/>
                  </a:cubicBezTo>
                  <a:cubicBezTo>
                    <a:pt x="6605" y="33256"/>
                    <a:pt x="6721" y="33237"/>
                    <a:pt x="6830" y="33237"/>
                  </a:cubicBezTo>
                  <a:cubicBezTo>
                    <a:pt x="6867" y="33237"/>
                    <a:pt x="6899" y="33239"/>
                    <a:pt x="6929" y="33243"/>
                  </a:cubicBezTo>
                  <a:cubicBezTo>
                    <a:pt x="6914" y="33275"/>
                    <a:pt x="6912" y="33314"/>
                    <a:pt x="6918" y="33354"/>
                  </a:cubicBezTo>
                  <a:cubicBezTo>
                    <a:pt x="6935" y="33429"/>
                    <a:pt x="6989" y="33500"/>
                    <a:pt x="7055" y="33534"/>
                  </a:cubicBezTo>
                  <a:cubicBezTo>
                    <a:pt x="7150" y="33584"/>
                    <a:pt x="7255" y="33584"/>
                    <a:pt x="7357" y="33586"/>
                  </a:cubicBezTo>
                  <a:cubicBezTo>
                    <a:pt x="7375" y="33586"/>
                    <a:pt x="7392" y="33586"/>
                    <a:pt x="7411" y="33588"/>
                  </a:cubicBezTo>
                  <a:cubicBezTo>
                    <a:pt x="7557" y="33592"/>
                    <a:pt x="7653" y="33626"/>
                    <a:pt x="7707" y="33695"/>
                  </a:cubicBezTo>
                  <a:cubicBezTo>
                    <a:pt x="7722" y="33714"/>
                    <a:pt x="7734" y="33738"/>
                    <a:pt x="7745" y="33761"/>
                  </a:cubicBezTo>
                  <a:cubicBezTo>
                    <a:pt x="7760" y="33789"/>
                    <a:pt x="7775" y="33817"/>
                    <a:pt x="7794" y="33843"/>
                  </a:cubicBezTo>
                  <a:cubicBezTo>
                    <a:pt x="7867" y="33931"/>
                    <a:pt x="7970" y="33941"/>
                    <a:pt x="8052" y="33941"/>
                  </a:cubicBezTo>
                  <a:cubicBezTo>
                    <a:pt x="8097" y="33941"/>
                    <a:pt x="8142" y="33937"/>
                    <a:pt x="8187" y="33935"/>
                  </a:cubicBezTo>
                  <a:cubicBezTo>
                    <a:pt x="8232" y="33931"/>
                    <a:pt x="8279" y="33926"/>
                    <a:pt x="8324" y="33926"/>
                  </a:cubicBezTo>
                  <a:cubicBezTo>
                    <a:pt x="8403" y="33926"/>
                    <a:pt x="8463" y="33939"/>
                    <a:pt x="8512" y="33967"/>
                  </a:cubicBezTo>
                  <a:cubicBezTo>
                    <a:pt x="8568" y="33999"/>
                    <a:pt x="8609" y="34055"/>
                    <a:pt x="8628" y="34128"/>
                  </a:cubicBezTo>
                  <a:cubicBezTo>
                    <a:pt x="8654" y="34237"/>
                    <a:pt x="8630" y="34376"/>
                    <a:pt x="8564" y="34481"/>
                  </a:cubicBezTo>
                  <a:cubicBezTo>
                    <a:pt x="8546" y="34509"/>
                    <a:pt x="8527" y="34539"/>
                    <a:pt x="8508" y="34567"/>
                  </a:cubicBezTo>
                  <a:cubicBezTo>
                    <a:pt x="8420" y="34693"/>
                    <a:pt x="8321" y="34837"/>
                    <a:pt x="8388" y="34983"/>
                  </a:cubicBezTo>
                  <a:cubicBezTo>
                    <a:pt x="8401" y="35015"/>
                    <a:pt x="8424" y="35043"/>
                    <a:pt x="8444" y="35071"/>
                  </a:cubicBezTo>
                  <a:cubicBezTo>
                    <a:pt x="8461" y="35090"/>
                    <a:pt x="8476" y="35111"/>
                    <a:pt x="8489" y="35133"/>
                  </a:cubicBezTo>
                  <a:cubicBezTo>
                    <a:pt x="8542" y="35227"/>
                    <a:pt x="8512" y="35364"/>
                    <a:pt x="8424" y="35450"/>
                  </a:cubicBezTo>
                  <a:cubicBezTo>
                    <a:pt x="8347" y="35523"/>
                    <a:pt x="8234" y="35563"/>
                    <a:pt x="8101" y="35563"/>
                  </a:cubicBezTo>
                  <a:lnTo>
                    <a:pt x="8052" y="35561"/>
                  </a:lnTo>
                  <a:cubicBezTo>
                    <a:pt x="8029" y="35561"/>
                    <a:pt x="8006" y="35560"/>
                    <a:pt x="7983" y="35560"/>
                  </a:cubicBezTo>
                  <a:cubicBezTo>
                    <a:pt x="7881" y="35560"/>
                    <a:pt x="7775" y="35572"/>
                    <a:pt x="7726" y="35668"/>
                  </a:cubicBezTo>
                  <a:cubicBezTo>
                    <a:pt x="7715" y="35690"/>
                    <a:pt x="7711" y="35711"/>
                    <a:pt x="7704" y="35733"/>
                  </a:cubicBezTo>
                  <a:cubicBezTo>
                    <a:pt x="7698" y="35758"/>
                    <a:pt x="7692" y="35784"/>
                    <a:pt x="7677" y="35801"/>
                  </a:cubicBezTo>
                  <a:cubicBezTo>
                    <a:pt x="7657" y="35825"/>
                    <a:pt x="7621" y="35833"/>
                    <a:pt x="7584" y="35842"/>
                  </a:cubicBezTo>
                  <a:cubicBezTo>
                    <a:pt x="7569" y="35846"/>
                    <a:pt x="7554" y="35850"/>
                    <a:pt x="7542" y="35855"/>
                  </a:cubicBezTo>
                  <a:cubicBezTo>
                    <a:pt x="7441" y="35887"/>
                    <a:pt x="7360" y="35972"/>
                    <a:pt x="7317" y="36090"/>
                  </a:cubicBezTo>
                  <a:lnTo>
                    <a:pt x="7297" y="36142"/>
                  </a:lnTo>
                  <a:lnTo>
                    <a:pt x="7351" y="36125"/>
                  </a:lnTo>
                  <a:cubicBezTo>
                    <a:pt x="7422" y="36101"/>
                    <a:pt x="7488" y="36088"/>
                    <a:pt x="7554" y="36082"/>
                  </a:cubicBezTo>
                  <a:cubicBezTo>
                    <a:pt x="7573" y="36080"/>
                    <a:pt x="7592" y="36080"/>
                    <a:pt x="7610" y="36080"/>
                  </a:cubicBezTo>
                  <a:cubicBezTo>
                    <a:pt x="7757" y="36080"/>
                    <a:pt x="7902" y="36124"/>
                    <a:pt x="8024" y="36202"/>
                  </a:cubicBezTo>
                  <a:cubicBezTo>
                    <a:pt x="8047" y="36217"/>
                    <a:pt x="8122" y="36270"/>
                    <a:pt x="8107" y="36328"/>
                  </a:cubicBezTo>
                  <a:cubicBezTo>
                    <a:pt x="8094" y="36371"/>
                    <a:pt x="8034" y="36392"/>
                    <a:pt x="7985" y="36405"/>
                  </a:cubicBezTo>
                  <a:lnTo>
                    <a:pt x="7578" y="36512"/>
                  </a:lnTo>
                  <a:lnTo>
                    <a:pt x="7582" y="36536"/>
                  </a:lnTo>
                  <a:cubicBezTo>
                    <a:pt x="7591" y="36592"/>
                    <a:pt x="7578" y="36643"/>
                    <a:pt x="7539" y="36688"/>
                  </a:cubicBezTo>
                  <a:cubicBezTo>
                    <a:pt x="7482" y="36759"/>
                    <a:pt x="7372" y="36804"/>
                    <a:pt x="7263" y="36804"/>
                  </a:cubicBezTo>
                  <a:cubicBezTo>
                    <a:pt x="7227" y="36804"/>
                    <a:pt x="7195" y="36799"/>
                    <a:pt x="7162" y="36791"/>
                  </a:cubicBezTo>
                  <a:lnTo>
                    <a:pt x="7128" y="36780"/>
                  </a:lnTo>
                  <a:lnTo>
                    <a:pt x="7126" y="37044"/>
                  </a:lnTo>
                  <a:lnTo>
                    <a:pt x="7141" y="37052"/>
                  </a:lnTo>
                  <a:cubicBezTo>
                    <a:pt x="7276" y="37125"/>
                    <a:pt x="7426" y="37172"/>
                    <a:pt x="7580" y="37187"/>
                  </a:cubicBezTo>
                  <a:cubicBezTo>
                    <a:pt x="7546" y="37316"/>
                    <a:pt x="7434" y="37399"/>
                    <a:pt x="7240" y="37447"/>
                  </a:cubicBezTo>
                  <a:lnTo>
                    <a:pt x="6995" y="37507"/>
                  </a:lnTo>
                  <a:lnTo>
                    <a:pt x="6959" y="37967"/>
                  </a:lnTo>
                  <a:cubicBezTo>
                    <a:pt x="6932" y="37953"/>
                    <a:pt x="6901" y="37947"/>
                    <a:pt x="6870" y="37947"/>
                  </a:cubicBezTo>
                  <a:cubicBezTo>
                    <a:pt x="6795" y="37947"/>
                    <a:pt x="6713" y="37985"/>
                    <a:pt x="6652" y="38053"/>
                  </a:cubicBezTo>
                  <a:cubicBezTo>
                    <a:pt x="6593" y="38121"/>
                    <a:pt x="6565" y="38205"/>
                    <a:pt x="6573" y="38284"/>
                  </a:cubicBezTo>
                  <a:cubicBezTo>
                    <a:pt x="6595" y="38464"/>
                    <a:pt x="6751" y="38623"/>
                    <a:pt x="6991" y="38711"/>
                  </a:cubicBezTo>
                  <a:cubicBezTo>
                    <a:pt x="7060" y="38734"/>
                    <a:pt x="7130" y="38753"/>
                    <a:pt x="7197" y="38773"/>
                  </a:cubicBezTo>
                  <a:cubicBezTo>
                    <a:pt x="7325" y="38807"/>
                    <a:pt x="7445" y="38839"/>
                    <a:pt x="7552" y="38903"/>
                  </a:cubicBezTo>
                  <a:cubicBezTo>
                    <a:pt x="7707" y="38996"/>
                    <a:pt x="7822" y="39148"/>
                    <a:pt x="7925" y="39283"/>
                  </a:cubicBezTo>
                  <a:lnTo>
                    <a:pt x="8047" y="39443"/>
                  </a:lnTo>
                  <a:cubicBezTo>
                    <a:pt x="8271" y="39735"/>
                    <a:pt x="8485" y="39883"/>
                    <a:pt x="8685" y="39883"/>
                  </a:cubicBezTo>
                  <a:cubicBezTo>
                    <a:pt x="8724" y="39883"/>
                    <a:pt x="8763" y="39877"/>
                    <a:pt x="8801" y="39865"/>
                  </a:cubicBezTo>
                  <a:cubicBezTo>
                    <a:pt x="8866" y="40067"/>
                    <a:pt x="9067" y="40221"/>
                    <a:pt x="9290" y="40234"/>
                  </a:cubicBezTo>
                  <a:lnTo>
                    <a:pt x="9301" y="40234"/>
                  </a:lnTo>
                  <a:lnTo>
                    <a:pt x="9309" y="40225"/>
                  </a:lnTo>
                  <a:cubicBezTo>
                    <a:pt x="9365" y="40174"/>
                    <a:pt x="9410" y="40122"/>
                    <a:pt x="9455" y="40067"/>
                  </a:cubicBezTo>
                  <a:cubicBezTo>
                    <a:pt x="9481" y="40032"/>
                    <a:pt x="9508" y="39998"/>
                    <a:pt x="9545" y="39985"/>
                  </a:cubicBezTo>
                  <a:cubicBezTo>
                    <a:pt x="9554" y="39982"/>
                    <a:pt x="9564" y="39981"/>
                    <a:pt x="9574" y="39981"/>
                  </a:cubicBezTo>
                  <a:cubicBezTo>
                    <a:pt x="9609" y="39981"/>
                    <a:pt x="9650" y="39997"/>
                    <a:pt x="9688" y="40013"/>
                  </a:cubicBezTo>
                  <a:cubicBezTo>
                    <a:pt x="9699" y="40017"/>
                    <a:pt x="9710" y="40022"/>
                    <a:pt x="9721" y="40026"/>
                  </a:cubicBezTo>
                  <a:cubicBezTo>
                    <a:pt x="9796" y="40054"/>
                    <a:pt x="9881" y="40067"/>
                    <a:pt x="9986" y="40067"/>
                  </a:cubicBezTo>
                  <a:cubicBezTo>
                    <a:pt x="10046" y="40067"/>
                    <a:pt x="10106" y="40062"/>
                    <a:pt x="10164" y="40058"/>
                  </a:cubicBezTo>
                  <a:cubicBezTo>
                    <a:pt x="10207" y="40056"/>
                    <a:pt x="10252" y="40054"/>
                    <a:pt x="10295" y="40052"/>
                  </a:cubicBezTo>
                  <a:lnTo>
                    <a:pt x="10325" y="40052"/>
                  </a:lnTo>
                  <a:cubicBezTo>
                    <a:pt x="10449" y="40052"/>
                    <a:pt x="10676" y="40075"/>
                    <a:pt x="10772" y="40238"/>
                  </a:cubicBezTo>
                  <a:cubicBezTo>
                    <a:pt x="10779" y="40249"/>
                    <a:pt x="10783" y="40257"/>
                    <a:pt x="10790" y="40266"/>
                  </a:cubicBezTo>
                  <a:cubicBezTo>
                    <a:pt x="10802" y="40294"/>
                    <a:pt x="10817" y="40322"/>
                    <a:pt x="10841" y="40343"/>
                  </a:cubicBezTo>
                  <a:cubicBezTo>
                    <a:pt x="10886" y="40384"/>
                    <a:pt x="10942" y="40388"/>
                    <a:pt x="10978" y="40388"/>
                  </a:cubicBezTo>
                  <a:cubicBezTo>
                    <a:pt x="11004" y="40388"/>
                    <a:pt x="11027" y="40386"/>
                    <a:pt x="11053" y="40384"/>
                  </a:cubicBezTo>
                  <a:cubicBezTo>
                    <a:pt x="11076" y="40382"/>
                    <a:pt x="11099" y="40381"/>
                    <a:pt x="11120" y="40381"/>
                  </a:cubicBezTo>
                  <a:cubicBezTo>
                    <a:pt x="11154" y="40381"/>
                    <a:pt x="11185" y="40384"/>
                    <a:pt x="11207" y="40395"/>
                  </a:cubicBezTo>
                  <a:cubicBezTo>
                    <a:pt x="11225" y="40403"/>
                    <a:pt x="11240" y="40414"/>
                    <a:pt x="11255" y="40427"/>
                  </a:cubicBezTo>
                  <a:cubicBezTo>
                    <a:pt x="11265" y="40433"/>
                    <a:pt x="11274" y="40442"/>
                    <a:pt x="11285" y="40448"/>
                  </a:cubicBezTo>
                  <a:cubicBezTo>
                    <a:pt x="11377" y="40508"/>
                    <a:pt x="11486" y="40508"/>
                    <a:pt x="11593" y="40510"/>
                  </a:cubicBezTo>
                  <a:lnTo>
                    <a:pt x="11621" y="40510"/>
                  </a:lnTo>
                  <a:cubicBezTo>
                    <a:pt x="11949" y="40515"/>
                    <a:pt x="12277" y="40594"/>
                    <a:pt x="12572" y="40737"/>
                  </a:cubicBezTo>
                  <a:cubicBezTo>
                    <a:pt x="12600" y="40750"/>
                    <a:pt x="12628" y="40765"/>
                    <a:pt x="12639" y="40789"/>
                  </a:cubicBezTo>
                  <a:cubicBezTo>
                    <a:pt x="12649" y="40808"/>
                    <a:pt x="12647" y="40834"/>
                    <a:pt x="12645" y="40862"/>
                  </a:cubicBezTo>
                  <a:lnTo>
                    <a:pt x="12645" y="40881"/>
                  </a:lnTo>
                  <a:cubicBezTo>
                    <a:pt x="12636" y="41067"/>
                    <a:pt x="12778" y="41247"/>
                    <a:pt x="12960" y="41284"/>
                  </a:cubicBezTo>
                  <a:lnTo>
                    <a:pt x="12969" y="41286"/>
                  </a:lnTo>
                  <a:cubicBezTo>
                    <a:pt x="12986" y="41290"/>
                    <a:pt x="13005" y="41292"/>
                    <a:pt x="13016" y="41303"/>
                  </a:cubicBezTo>
                  <a:cubicBezTo>
                    <a:pt x="13024" y="41312"/>
                    <a:pt x="13029" y="41327"/>
                    <a:pt x="13033" y="41344"/>
                  </a:cubicBezTo>
                  <a:cubicBezTo>
                    <a:pt x="13041" y="41374"/>
                    <a:pt x="13048" y="41408"/>
                    <a:pt x="13054" y="41440"/>
                  </a:cubicBezTo>
                  <a:lnTo>
                    <a:pt x="13056" y="41462"/>
                  </a:lnTo>
                  <a:lnTo>
                    <a:pt x="13076" y="41464"/>
                  </a:lnTo>
                  <a:cubicBezTo>
                    <a:pt x="13202" y="41481"/>
                    <a:pt x="13318" y="41489"/>
                    <a:pt x="13431" y="41489"/>
                  </a:cubicBezTo>
                  <a:lnTo>
                    <a:pt x="13470" y="41489"/>
                  </a:lnTo>
                  <a:cubicBezTo>
                    <a:pt x="13498" y="41489"/>
                    <a:pt x="13530" y="41489"/>
                    <a:pt x="13553" y="41504"/>
                  </a:cubicBezTo>
                  <a:cubicBezTo>
                    <a:pt x="13571" y="41517"/>
                    <a:pt x="13583" y="41537"/>
                    <a:pt x="13598" y="41558"/>
                  </a:cubicBezTo>
                  <a:cubicBezTo>
                    <a:pt x="13607" y="41569"/>
                    <a:pt x="13613" y="41579"/>
                    <a:pt x="13622" y="41590"/>
                  </a:cubicBezTo>
                  <a:cubicBezTo>
                    <a:pt x="13682" y="41663"/>
                    <a:pt x="13783" y="41701"/>
                    <a:pt x="13920" y="41701"/>
                  </a:cubicBezTo>
                  <a:lnTo>
                    <a:pt x="13928" y="41701"/>
                  </a:lnTo>
                  <a:cubicBezTo>
                    <a:pt x="13956" y="41699"/>
                    <a:pt x="13984" y="41699"/>
                    <a:pt x="14014" y="41697"/>
                  </a:cubicBezTo>
                  <a:cubicBezTo>
                    <a:pt x="14044" y="41695"/>
                    <a:pt x="14074" y="41695"/>
                    <a:pt x="14106" y="41695"/>
                  </a:cubicBezTo>
                  <a:cubicBezTo>
                    <a:pt x="14155" y="41695"/>
                    <a:pt x="14196" y="41699"/>
                    <a:pt x="14230" y="41708"/>
                  </a:cubicBezTo>
                  <a:cubicBezTo>
                    <a:pt x="14241" y="41710"/>
                    <a:pt x="14252" y="41714"/>
                    <a:pt x="14260" y="41716"/>
                  </a:cubicBezTo>
                  <a:cubicBezTo>
                    <a:pt x="14288" y="41725"/>
                    <a:pt x="14318" y="41736"/>
                    <a:pt x="14350" y="41736"/>
                  </a:cubicBezTo>
                  <a:cubicBezTo>
                    <a:pt x="14355" y="41736"/>
                    <a:pt x="14361" y="41734"/>
                    <a:pt x="14368" y="41734"/>
                  </a:cubicBezTo>
                  <a:cubicBezTo>
                    <a:pt x="14410" y="41729"/>
                    <a:pt x="14449" y="41706"/>
                    <a:pt x="14481" y="41682"/>
                  </a:cubicBezTo>
                  <a:lnTo>
                    <a:pt x="14760" y="41498"/>
                  </a:lnTo>
                  <a:lnTo>
                    <a:pt x="14751" y="41479"/>
                  </a:lnTo>
                  <a:cubicBezTo>
                    <a:pt x="14713" y="41391"/>
                    <a:pt x="14627" y="41369"/>
                    <a:pt x="14552" y="41350"/>
                  </a:cubicBezTo>
                  <a:cubicBezTo>
                    <a:pt x="14488" y="41333"/>
                    <a:pt x="14425" y="41318"/>
                    <a:pt x="14395" y="41264"/>
                  </a:cubicBezTo>
                  <a:cubicBezTo>
                    <a:pt x="14378" y="41232"/>
                    <a:pt x="14361" y="41198"/>
                    <a:pt x="14346" y="41164"/>
                  </a:cubicBezTo>
                  <a:cubicBezTo>
                    <a:pt x="14295" y="41059"/>
                    <a:pt x="14243" y="40952"/>
                    <a:pt x="14145" y="40883"/>
                  </a:cubicBezTo>
                  <a:cubicBezTo>
                    <a:pt x="14113" y="40859"/>
                    <a:pt x="14076" y="40842"/>
                    <a:pt x="14040" y="40823"/>
                  </a:cubicBezTo>
                  <a:cubicBezTo>
                    <a:pt x="13971" y="40791"/>
                    <a:pt x="13905" y="40759"/>
                    <a:pt x="13879" y="40697"/>
                  </a:cubicBezTo>
                  <a:cubicBezTo>
                    <a:pt x="13864" y="40658"/>
                    <a:pt x="13866" y="40615"/>
                    <a:pt x="13868" y="40570"/>
                  </a:cubicBezTo>
                  <a:cubicBezTo>
                    <a:pt x="13871" y="40538"/>
                    <a:pt x="13873" y="40506"/>
                    <a:pt x="13868" y="40474"/>
                  </a:cubicBezTo>
                  <a:cubicBezTo>
                    <a:pt x="13858" y="40384"/>
                    <a:pt x="13804" y="40311"/>
                    <a:pt x="13753" y="40240"/>
                  </a:cubicBezTo>
                  <a:cubicBezTo>
                    <a:pt x="13727" y="40204"/>
                    <a:pt x="13699" y="40167"/>
                    <a:pt x="13680" y="40129"/>
                  </a:cubicBezTo>
                  <a:cubicBezTo>
                    <a:pt x="13605" y="39987"/>
                    <a:pt x="13613" y="39825"/>
                    <a:pt x="13622" y="39651"/>
                  </a:cubicBezTo>
                  <a:cubicBezTo>
                    <a:pt x="13631" y="39478"/>
                    <a:pt x="13639" y="39295"/>
                    <a:pt x="13551" y="39141"/>
                  </a:cubicBezTo>
                  <a:cubicBezTo>
                    <a:pt x="13508" y="39062"/>
                    <a:pt x="13444" y="38998"/>
                    <a:pt x="13380" y="38933"/>
                  </a:cubicBezTo>
                  <a:cubicBezTo>
                    <a:pt x="13286" y="38839"/>
                    <a:pt x="13198" y="38751"/>
                    <a:pt x="13185" y="38629"/>
                  </a:cubicBezTo>
                  <a:cubicBezTo>
                    <a:pt x="13170" y="38481"/>
                    <a:pt x="13283" y="38346"/>
                    <a:pt x="13391" y="38233"/>
                  </a:cubicBezTo>
                  <a:cubicBezTo>
                    <a:pt x="13791" y="37804"/>
                    <a:pt x="14162" y="37436"/>
                    <a:pt x="14642" y="37277"/>
                  </a:cubicBezTo>
                  <a:lnTo>
                    <a:pt x="14661" y="37271"/>
                  </a:lnTo>
                  <a:lnTo>
                    <a:pt x="14661" y="37252"/>
                  </a:lnTo>
                  <a:cubicBezTo>
                    <a:pt x="14653" y="37003"/>
                    <a:pt x="14674" y="36757"/>
                    <a:pt x="14728" y="36521"/>
                  </a:cubicBezTo>
                  <a:lnTo>
                    <a:pt x="14738" y="36476"/>
                  </a:lnTo>
                  <a:lnTo>
                    <a:pt x="14738" y="36476"/>
                  </a:lnTo>
                  <a:lnTo>
                    <a:pt x="14693" y="36489"/>
                  </a:lnTo>
                  <a:cubicBezTo>
                    <a:pt x="14678" y="36493"/>
                    <a:pt x="14663" y="36495"/>
                    <a:pt x="14648" y="36495"/>
                  </a:cubicBezTo>
                  <a:cubicBezTo>
                    <a:pt x="14527" y="36495"/>
                    <a:pt x="14415" y="36358"/>
                    <a:pt x="14361" y="36219"/>
                  </a:cubicBezTo>
                  <a:lnTo>
                    <a:pt x="14348" y="36189"/>
                  </a:lnTo>
                  <a:cubicBezTo>
                    <a:pt x="14286" y="36032"/>
                    <a:pt x="14218" y="35855"/>
                    <a:pt x="14051" y="35810"/>
                  </a:cubicBezTo>
                  <a:cubicBezTo>
                    <a:pt x="14012" y="35797"/>
                    <a:pt x="13973" y="35797"/>
                    <a:pt x="13939" y="35797"/>
                  </a:cubicBezTo>
                  <a:lnTo>
                    <a:pt x="13875" y="35797"/>
                  </a:lnTo>
                  <a:cubicBezTo>
                    <a:pt x="13849" y="35797"/>
                    <a:pt x="13821" y="35797"/>
                    <a:pt x="13791" y="35790"/>
                  </a:cubicBezTo>
                  <a:cubicBezTo>
                    <a:pt x="13611" y="35754"/>
                    <a:pt x="13530" y="35546"/>
                    <a:pt x="13455" y="35355"/>
                  </a:cubicBezTo>
                  <a:cubicBezTo>
                    <a:pt x="13382" y="35173"/>
                    <a:pt x="13241" y="34978"/>
                    <a:pt x="13059" y="34978"/>
                  </a:cubicBezTo>
                  <a:cubicBezTo>
                    <a:pt x="13127" y="34876"/>
                    <a:pt x="13223" y="34792"/>
                    <a:pt x="13339" y="34745"/>
                  </a:cubicBezTo>
                  <a:lnTo>
                    <a:pt x="13371" y="34732"/>
                  </a:lnTo>
                  <a:lnTo>
                    <a:pt x="13350" y="34704"/>
                  </a:lnTo>
                  <a:cubicBezTo>
                    <a:pt x="13288" y="34618"/>
                    <a:pt x="13211" y="34513"/>
                    <a:pt x="13200" y="34398"/>
                  </a:cubicBezTo>
                  <a:cubicBezTo>
                    <a:pt x="13196" y="34336"/>
                    <a:pt x="13219" y="34267"/>
                    <a:pt x="13260" y="34222"/>
                  </a:cubicBezTo>
                  <a:cubicBezTo>
                    <a:pt x="13281" y="34199"/>
                    <a:pt x="13318" y="34171"/>
                    <a:pt x="13367" y="34171"/>
                  </a:cubicBezTo>
                  <a:lnTo>
                    <a:pt x="13393" y="34171"/>
                  </a:lnTo>
                  <a:lnTo>
                    <a:pt x="13401" y="33596"/>
                  </a:lnTo>
                  <a:cubicBezTo>
                    <a:pt x="13519" y="33487"/>
                    <a:pt x="13652" y="33365"/>
                    <a:pt x="13815" y="33320"/>
                  </a:cubicBezTo>
                  <a:cubicBezTo>
                    <a:pt x="13851" y="33309"/>
                    <a:pt x="13890" y="33305"/>
                    <a:pt x="13928" y="33305"/>
                  </a:cubicBezTo>
                  <a:cubicBezTo>
                    <a:pt x="14070" y="33305"/>
                    <a:pt x="14192" y="33374"/>
                    <a:pt x="14237" y="33477"/>
                  </a:cubicBezTo>
                  <a:cubicBezTo>
                    <a:pt x="14252" y="33513"/>
                    <a:pt x="14260" y="33558"/>
                    <a:pt x="14269" y="33599"/>
                  </a:cubicBezTo>
                  <a:cubicBezTo>
                    <a:pt x="14284" y="33680"/>
                    <a:pt x="14301" y="33761"/>
                    <a:pt x="14370" y="33815"/>
                  </a:cubicBezTo>
                  <a:cubicBezTo>
                    <a:pt x="14400" y="33836"/>
                    <a:pt x="14436" y="33849"/>
                    <a:pt x="14475" y="33849"/>
                  </a:cubicBezTo>
                  <a:cubicBezTo>
                    <a:pt x="14575" y="33849"/>
                    <a:pt x="14685" y="33768"/>
                    <a:pt x="14723" y="33665"/>
                  </a:cubicBezTo>
                  <a:cubicBezTo>
                    <a:pt x="14762" y="33564"/>
                    <a:pt x="14753" y="33455"/>
                    <a:pt x="14747" y="33350"/>
                  </a:cubicBezTo>
                  <a:cubicBezTo>
                    <a:pt x="14745" y="33322"/>
                    <a:pt x="14743" y="33292"/>
                    <a:pt x="14740" y="33262"/>
                  </a:cubicBezTo>
                  <a:cubicBezTo>
                    <a:pt x="14738" y="33170"/>
                    <a:pt x="14749" y="33005"/>
                    <a:pt x="14865" y="32934"/>
                  </a:cubicBezTo>
                  <a:cubicBezTo>
                    <a:pt x="14916" y="32902"/>
                    <a:pt x="14978" y="32898"/>
                    <a:pt x="15025" y="32898"/>
                  </a:cubicBezTo>
                  <a:cubicBezTo>
                    <a:pt x="15053" y="32898"/>
                    <a:pt x="15081" y="32900"/>
                    <a:pt x="15109" y="32902"/>
                  </a:cubicBezTo>
                  <a:cubicBezTo>
                    <a:pt x="15137" y="32902"/>
                    <a:pt x="15165" y="32904"/>
                    <a:pt x="15192" y="32904"/>
                  </a:cubicBezTo>
                  <a:cubicBezTo>
                    <a:pt x="15242" y="32904"/>
                    <a:pt x="15306" y="32900"/>
                    <a:pt x="15366" y="32872"/>
                  </a:cubicBezTo>
                  <a:cubicBezTo>
                    <a:pt x="15465" y="32823"/>
                    <a:pt x="15516" y="32727"/>
                    <a:pt x="15567" y="32632"/>
                  </a:cubicBezTo>
                  <a:cubicBezTo>
                    <a:pt x="15615" y="32547"/>
                    <a:pt x="15657" y="32467"/>
                    <a:pt x="15732" y="32422"/>
                  </a:cubicBezTo>
                  <a:cubicBezTo>
                    <a:pt x="15794" y="32386"/>
                    <a:pt x="15865" y="32380"/>
                    <a:pt x="15927" y="32380"/>
                  </a:cubicBezTo>
                  <a:cubicBezTo>
                    <a:pt x="15953" y="32380"/>
                    <a:pt x="15981" y="32382"/>
                    <a:pt x="16009" y="32382"/>
                  </a:cubicBezTo>
                  <a:cubicBezTo>
                    <a:pt x="16038" y="32384"/>
                    <a:pt x="16068" y="32386"/>
                    <a:pt x="16098" y="32386"/>
                  </a:cubicBezTo>
                  <a:cubicBezTo>
                    <a:pt x="16122" y="32386"/>
                    <a:pt x="16146" y="32385"/>
                    <a:pt x="16169" y="32382"/>
                  </a:cubicBezTo>
                  <a:cubicBezTo>
                    <a:pt x="16287" y="32369"/>
                    <a:pt x="16394" y="32320"/>
                    <a:pt x="16497" y="32270"/>
                  </a:cubicBezTo>
                  <a:cubicBezTo>
                    <a:pt x="16542" y="32251"/>
                    <a:pt x="16587" y="32230"/>
                    <a:pt x="16632" y="32210"/>
                  </a:cubicBezTo>
                  <a:cubicBezTo>
                    <a:pt x="16771" y="32157"/>
                    <a:pt x="16926" y="32127"/>
                    <a:pt x="17086" y="32127"/>
                  </a:cubicBezTo>
                  <a:cubicBezTo>
                    <a:pt x="17431" y="32127"/>
                    <a:pt x="17817" y="32257"/>
                    <a:pt x="18175" y="32495"/>
                  </a:cubicBezTo>
                  <a:cubicBezTo>
                    <a:pt x="18196" y="32510"/>
                    <a:pt x="18218" y="32523"/>
                    <a:pt x="18239" y="32538"/>
                  </a:cubicBezTo>
                  <a:cubicBezTo>
                    <a:pt x="18408" y="32652"/>
                    <a:pt x="18582" y="32769"/>
                    <a:pt x="18783" y="32776"/>
                  </a:cubicBezTo>
                  <a:lnTo>
                    <a:pt x="18781" y="33125"/>
                  </a:lnTo>
                  <a:lnTo>
                    <a:pt x="18805" y="33129"/>
                  </a:lnTo>
                  <a:cubicBezTo>
                    <a:pt x="18836" y="33135"/>
                    <a:pt x="18867" y="33138"/>
                    <a:pt x="18899" y="33138"/>
                  </a:cubicBezTo>
                  <a:cubicBezTo>
                    <a:pt x="18977" y="33138"/>
                    <a:pt x="19057" y="33121"/>
                    <a:pt x="19128" y="33091"/>
                  </a:cubicBezTo>
                  <a:cubicBezTo>
                    <a:pt x="19165" y="33170"/>
                    <a:pt x="19255" y="33207"/>
                    <a:pt x="19338" y="33207"/>
                  </a:cubicBezTo>
                  <a:cubicBezTo>
                    <a:pt x="19381" y="33207"/>
                    <a:pt x="19422" y="33198"/>
                    <a:pt x="19458" y="33181"/>
                  </a:cubicBezTo>
                  <a:cubicBezTo>
                    <a:pt x="19544" y="33142"/>
                    <a:pt x="19608" y="33074"/>
                    <a:pt x="19670" y="33005"/>
                  </a:cubicBezTo>
                  <a:cubicBezTo>
                    <a:pt x="19694" y="32982"/>
                    <a:pt x="19715" y="32958"/>
                    <a:pt x="19739" y="32937"/>
                  </a:cubicBezTo>
                  <a:cubicBezTo>
                    <a:pt x="19908" y="32772"/>
                    <a:pt x="20144" y="32680"/>
                    <a:pt x="20384" y="32680"/>
                  </a:cubicBezTo>
                  <a:cubicBezTo>
                    <a:pt x="20424" y="32680"/>
                    <a:pt x="20465" y="32682"/>
                    <a:pt x="20506" y="32688"/>
                  </a:cubicBezTo>
                  <a:lnTo>
                    <a:pt x="20583" y="32902"/>
                  </a:lnTo>
                  <a:lnTo>
                    <a:pt x="21365" y="32673"/>
                  </a:lnTo>
                  <a:cubicBezTo>
                    <a:pt x="21438" y="32834"/>
                    <a:pt x="21616" y="32945"/>
                    <a:pt x="21806" y="32945"/>
                  </a:cubicBezTo>
                  <a:cubicBezTo>
                    <a:pt x="21860" y="32945"/>
                    <a:pt x="21909" y="32937"/>
                    <a:pt x="21958" y="32919"/>
                  </a:cubicBezTo>
                  <a:cubicBezTo>
                    <a:pt x="21980" y="33044"/>
                    <a:pt x="22027" y="33166"/>
                    <a:pt x="22098" y="33271"/>
                  </a:cubicBezTo>
                  <a:lnTo>
                    <a:pt x="22111" y="33288"/>
                  </a:lnTo>
                  <a:lnTo>
                    <a:pt x="22916" y="33018"/>
                  </a:lnTo>
                  <a:cubicBezTo>
                    <a:pt x="22941" y="33165"/>
                    <a:pt x="23082" y="33284"/>
                    <a:pt x="23233" y="33284"/>
                  </a:cubicBezTo>
                  <a:cubicBezTo>
                    <a:pt x="23238" y="33284"/>
                    <a:pt x="23243" y="33284"/>
                    <a:pt x="23248" y="33284"/>
                  </a:cubicBezTo>
                  <a:lnTo>
                    <a:pt x="23257" y="33282"/>
                  </a:lnTo>
                  <a:cubicBezTo>
                    <a:pt x="23402" y="33222"/>
                    <a:pt x="23507" y="33080"/>
                    <a:pt x="23537" y="32904"/>
                  </a:cubicBezTo>
                  <a:cubicBezTo>
                    <a:pt x="23567" y="32729"/>
                    <a:pt x="23516" y="32562"/>
                    <a:pt x="23398" y="32457"/>
                  </a:cubicBezTo>
                  <a:cubicBezTo>
                    <a:pt x="23297" y="32367"/>
                    <a:pt x="23167" y="32322"/>
                    <a:pt x="23043" y="32281"/>
                  </a:cubicBezTo>
                  <a:cubicBezTo>
                    <a:pt x="22914" y="32236"/>
                    <a:pt x="22792" y="32197"/>
                    <a:pt x="22700" y="32112"/>
                  </a:cubicBezTo>
                  <a:lnTo>
                    <a:pt x="22700" y="31872"/>
                  </a:lnTo>
                  <a:lnTo>
                    <a:pt x="23109" y="31679"/>
                  </a:lnTo>
                  <a:lnTo>
                    <a:pt x="23090" y="31651"/>
                  </a:lnTo>
                  <a:cubicBezTo>
                    <a:pt x="23013" y="31555"/>
                    <a:pt x="23004" y="31409"/>
                    <a:pt x="23068" y="31304"/>
                  </a:cubicBezTo>
                  <a:cubicBezTo>
                    <a:pt x="23081" y="31283"/>
                    <a:pt x="23094" y="31265"/>
                    <a:pt x="23109" y="31246"/>
                  </a:cubicBezTo>
                  <a:cubicBezTo>
                    <a:pt x="23141" y="31205"/>
                    <a:pt x="23171" y="31165"/>
                    <a:pt x="23184" y="31113"/>
                  </a:cubicBezTo>
                  <a:cubicBezTo>
                    <a:pt x="23195" y="31073"/>
                    <a:pt x="23190" y="31032"/>
                    <a:pt x="23188" y="30993"/>
                  </a:cubicBezTo>
                  <a:cubicBezTo>
                    <a:pt x="23186" y="30966"/>
                    <a:pt x="23184" y="30938"/>
                    <a:pt x="23186" y="30912"/>
                  </a:cubicBezTo>
                  <a:cubicBezTo>
                    <a:pt x="23199" y="30788"/>
                    <a:pt x="23334" y="30702"/>
                    <a:pt x="23454" y="30693"/>
                  </a:cubicBezTo>
                  <a:cubicBezTo>
                    <a:pt x="23465" y="30693"/>
                    <a:pt x="23476" y="30692"/>
                    <a:pt x="23488" y="30692"/>
                  </a:cubicBezTo>
                  <a:cubicBezTo>
                    <a:pt x="23609" y="30692"/>
                    <a:pt x="23732" y="30742"/>
                    <a:pt x="23840" y="30786"/>
                  </a:cubicBezTo>
                  <a:lnTo>
                    <a:pt x="23867" y="30796"/>
                  </a:lnTo>
                  <a:lnTo>
                    <a:pt x="23876" y="30768"/>
                  </a:lnTo>
                  <a:cubicBezTo>
                    <a:pt x="23934" y="30571"/>
                    <a:pt x="23756" y="30402"/>
                    <a:pt x="23595" y="30278"/>
                  </a:cubicBezTo>
                  <a:cubicBezTo>
                    <a:pt x="23520" y="30218"/>
                    <a:pt x="23285" y="30014"/>
                    <a:pt x="23379" y="29834"/>
                  </a:cubicBezTo>
                  <a:cubicBezTo>
                    <a:pt x="23437" y="29734"/>
                    <a:pt x="23546" y="29682"/>
                    <a:pt x="23705" y="29682"/>
                  </a:cubicBezTo>
                  <a:cubicBezTo>
                    <a:pt x="23831" y="29682"/>
                    <a:pt x="23960" y="29716"/>
                    <a:pt x="24045" y="29744"/>
                  </a:cubicBezTo>
                  <a:cubicBezTo>
                    <a:pt x="24210" y="29796"/>
                    <a:pt x="24339" y="29821"/>
                    <a:pt x="24448" y="29821"/>
                  </a:cubicBezTo>
                  <a:cubicBezTo>
                    <a:pt x="24596" y="29821"/>
                    <a:pt x="24709" y="29774"/>
                    <a:pt x="24782" y="29684"/>
                  </a:cubicBezTo>
                  <a:cubicBezTo>
                    <a:pt x="24939" y="29650"/>
                    <a:pt x="25106" y="29581"/>
                    <a:pt x="25266" y="29515"/>
                  </a:cubicBezTo>
                  <a:cubicBezTo>
                    <a:pt x="25427" y="29449"/>
                    <a:pt x="25594" y="29380"/>
                    <a:pt x="25753" y="29346"/>
                  </a:cubicBezTo>
                  <a:cubicBezTo>
                    <a:pt x="26314" y="29230"/>
                    <a:pt x="26895" y="29108"/>
                    <a:pt x="27469" y="29020"/>
                  </a:cubicBezTo>
                  <a:lnTo>
                    <a:pt x="27490" y="29018"/>
                  </a:lnTo>
                  <a:cubicBezTo>
                    <a:pt x="27835" y="28967"/>
                    <a:pt x="28191" y="28911"/>
                    <a:pt x="28444" y="28675"/>
                  </a:cubicBezTo>
                  <a:cubicBezTo>
                    <a:pt x="28482" y="28639"/>
                    <a:pt x="28517" y="28598"/>
                    <a:pt x="28551" y="28560"/>
                  </a:cubicBezTo>
                  <a:cubicBezTo>
                    <a:pt x="28624" y="28478"/>
                    <a:pt x="28690" y="28403"/>
                    <a:pt x="28782" y="28358"/>
                  </a:cubicBezTo>
                  <a:cubicBezTo>
                    <a:pt x="28844" y="28330"/>
                    <a:pt x="28913" y="28317"/>
                    <a:pt x="29003" y="28317"/>
                  </a:cubicBezTo>
                  <a:cubicBezTo>
                    <a:pt x="29065" y="28317"/>
                    <a:pt x="29129" y="28324"/>
                    <a:pt x="29196" y="28330"/>
                  </a:cubicBezTo>
                  <a:cubicBezTo>
                    <a:pt x="29455" y="28360"/>
                    <a:pt x="29723" y="28392"/>
                    <a:pt x="29958" y="28510"/>
                  </a:cubicBezTo>
                  <a:cubicBezTo>
                    <a:pt x="30213" y="28641"/>
                    <a:pt x="30383" y="28872"/>
                    <a:pt x="30389" y="29104"/>
                  </a:cubicBezTo>
                  <a:cubicBezTo>
                    <a:pt x="30391" y="29162"/>
                    <a:pt x="30385" y="29226"/>
                    <a:pt x="30381" y="29290"/>
                  </a:cubicBezTo>
                  <a:cubicBezTo>
                    <a:pt x="30366" y="29483"/>
                    <a:pt x="30348" y="29682"/>
                    <a:pt x="30518" y="29768"/>
                  </a:cubicBezTo>
                  <a:cubicBezTo>
                    <a:pt x="30552" y="29785"/>
                    <a:pt x="30591" y="29794"/>
                    <a:pt x="30631" y="29794"/>
                  </a:cubicBezTo>
                  <a:cubicBezTo>
                    <a:pt x="30723" y="29794"/>
                    <a:pt x="30818" y="29749"/>
                    <a:pt x="30908" y="29706"/>
                  </a:cubicBezTo>
                  <a:cubicBezTo>
                    <a:pt x="30998" y="29663"/>
                    <a:pt x="31081" y="29624"/>
                    <a:pt x="31158" y="29624"/>
                  </a:cubicBezTo>
                  <a:cubicBezTo>
                    <a:pt x="31190" y="29624"/>
                    <a:pt x="31218" y="29631"/>
                    <a:pt x="31244" y="29644"/>
                  </a:cubicBezTo>
                  <a:cubicBezTo>
                    <a:pt x="31345" y="29834"/>
                    <a:pt x="31561" y="29961"/>
                    <a:pt x="31786" y="29961"/>
                  </a:cubicBezTo>
                  <a:cubicBezTo>
                    <a:pt x="31835" y="29961"/>
                    <a:pt x="31882" y="29956"/>
                    <a:pt x="31927" y="29944"/>
                  </a:cubicBezTo>
                  <a:lnTo>
                    <a:pt x="32050" y="30310"/>
                  </a:lnTo>
                  <a:lnTo>
                    <a:pt x="32073" y="30304"/>
                  </a:lnTo>
                  <a:cubicBezTo>
                    <a:pt x="32628" y="30173"/>
                    <a:pt x="33161" y="29922"/>
                    <a:pt x="33614" y="29579"/>
                  </a:cubicBezTo>
                  <a:cubicBezTo>
                    <a:pt x="33725" y="29496"/>
                    <a:pt x="33814" y="29454"/>
                    <a:pt x="33884" y="29454"/>
                  </a:cubicBezTo>
                  <a:cubicBezTo>
                    <a:pt x="33918" y="29454"/>
                    <a:pt x="33948" y="29463"/>
                    <a:pt x="33973" y="29483"/>
                  </a:cubicBezTo>
                  <a:cubicBezTo>
                    <a:pt x="34046" y="29539"/>
                    <a:pt x="34042" y="29637"/>
                    <a:pt x="34038" y="29744"/>
                  </a:cubicBezTo>
                  <a:cubicBezTo>
                    <a:pt x="34036" y="29834"/>
                    <a:pt x="34031" y="29931"/>
                    <a:pt x="34074" y="30010"/>
                  </a:cubicBezTo>
                  <a:cubicBezTo>
                    <a:pt x="34136" y="30121"/>
                    <a:pt x="34263" y="30156"/>
                    <a:pt x="34385" y="30188"/>
                  </a:cubicBezTo>
                  <a:cubicBezTo>
                    <a:pt x="34486" y="30214"/>
                    <a:pt x="34588" y="30241"/>
                    <a:pt x="34653" y="30312"/>
                  </a:cubicBezTo>
                  <a:cubicBezTo>
                    <a:pt x="34704" y="30372"/>
                    <a:pt x="34721" y="30456"/>
                    <a:pt x="34738" y="30541"/>
                  </a:cubicBezTo>
                  <a:cubicBezTo>
                    <a:pt x="34756" y="30629"/>
                    <a:pt x="34773" y="30717"/>
                    <a:pt x="34828" y="30790"/>
                  </a:cubicBezTo>
                  <a:cubicBezTo>
                    <a:pt x="34869" y="30839"/>
                    <a:pt x="34925" y="30873"/>
                    <a:pt x="34976" y="30906"/>
                  </a:cubicBezTo>
                  <a:cubicBezTo>
                    <a:pt x="35036" y="30942"/>
                    <a:pt x="35092" y="30976"/>
                    <a:pt x="35124" y="31032"/>
                  </a:cubicBezTo>
                  <a:cubicBezTo>
                    <a:pt x="35150" y="31075"/>
                    <a:pt x="35158" y="31126"/>
                    <a:pt x="35165" y="31182"/>
                  </a:cubicBezTo>
                  <a:cubicBezTo>
                    <a:pt x="35169" y="31203"/>
                    <a:pt x="35173" y="31227"/>
                    <a:pt x="35178" y="31248"/>
                  </a:cubicBezTo>
                  <a:cubicBezTo>
                    <a:pt x="35203" y="31370"/>
                    <a:pt x="35270" y="31484"/>
                    <a:pt x="35330" y="31580"/>
                  </a:cubicBezTo>
                  <a:lnTo>
                    <a:pt x="35981" y="32660"/>
                  </a:lnTo>
                  <a:cubicBezTo>
                    <a:pt x="36100" y="32856"/>
                    <a:pt x="36218" y="32953"/>
                    <a:pt x="36343" y="32953"/>
                  </a:cubicBezTo>
                  <a:cubicBezTo>
                    <a:pt x="36360" y="32953"/>
                    <a:pt x="36377" y="32951"/>
                    <a:pt x="36395" y="32947"/>
                  </a:cubicBezTo>
                  <a:cubicBezTo>
                    <a:pt x="36521" y="32922"/>
                    <a:pt x="36587" y="32808"/>
                    <a:pt x="36652" y="32697"/>
                  </a:cubicBezTo>
                  <a:cubicBezTo>
                    <a:pt x="36667" y="32671"/>
                    <a:pt x="36684" y="32643"/>
                    <a:pt x="36701" y="32617"/>
                  </a:cubicBezTo>
                  <a:cubicBezTo>
                    <a:pt x="36750" y="32542"/>
                    <a:pt x="36849" y="32482"/>
                    <a:pt x="36926" y="32482"/>
                  </a:cubicBezTo>
                  <a:cubicBezTo>
                    <a:pt x="36962" y="32482"/>
                    <a:pt x="36990" y="32495"/>
                    <a:pt x="37009" y="32521"/>
                  </a:cubicBezTo>
                  <a:cubicBezTo>
                    <a:pt x="36990" y="32605"/>
                    <a:pt x="37003" y="32692"/>
                    <a:pt x="37050" y="32778"/>
                  </a:cubicBezTo>
                  <a:cubicBezTo>
                    <a:pt x="37112" y="32887"/>
                    <a:pt x="37228" y="32975"/>
                    <a:pt x="37350" y="33009"/>
                  </a:cubicBezTo>
                  <a:cubicBezTo>
                    <a:pt x="37404" y="33022"/>
                    <a:pt x="37459" y="33031"/>
                    <a:pt x="37519" y="33031"/>
                  </a:cubicBezTo>
                  <a:cubicBezTo>
                    <a:pt x="37686" y="33031"/>
                    <a:pt x="37854" y="32973"/>
                    <a:pt x="37980" y="32922"/>
                  </a:cubicBezTo>
                  <a:lnTo>
                    <a:pt x="37997" y="32915"/>
                  </a:lnTo>
                  <a:cubicBezTo>
                    <a:pt x="38138" y="32859"/>
                    <a:pt x="38299" y="32795"/>
                    <a:pt x="38443" y="32795"/>
                  </a:cubicBezTo>
                  <a:cubicBezTo>
                    <a:pt x="38516" y="32795"/>
                    <a:pt x="38580" y="32810"/>
                    <a:pt x="38636" y="32842"/>
                  </a:cubicBezTo>
                  <a:cubicBezTo>
                    <a:pt x="38760" y="32911"/>
                    <a:pt x="38822" y="33042"/>
                    <a:pt x="38888" y="33181"/>
                  </a:cubicBezTo>
                  <a:cubicBezTo>
                    <a:pt x="38950" y="33312"/>
                    <a:pt x="39017" y="33447"/>
                    <a:pt x="39139" y="33528"/>
                  </a:cubicBezTo>
                  <a:cubicBezTo>
                    <a:pt x="39180" y="33558"/>
                    <a:pt x="39229" y="33579"/>
                    <a:pt x="39274" y="33599"/>
                  </a:cubicBezTo>
                  <a:cubicBezTo>
                    <a:pt x="39343" y="33629"/>
                    <a:pt x="39405" y="33656"/>
                    <a:pt x="39450" y="33706"/>
                  </a:cubicBezTo>
                  <a:cubicBezTo>
                    <a:pt x="39488" y="33749"/>
                    <a:pt x="39510" y="33800"/>
                    <a:pt x="39531" y="33858"/>
                  </a:cubicBezTo>
                  <a:cubicBezTo>
                    <a:pt x="39548" y="33903"/>
                    <a:pt x="39568" y="33950"/>
                    <a:pt x="39595" y="33991"/>
                  </a:cubicBezTo>
                  <a:cubicBezTo>
                    <a:pt x="39713" y="34166"/>
                    <a:pt x="39927" y="34181"/>
                    <a:pt x="40118" y="34181"/>
                  </a:cubicBezTo>
                  <a:lnTo>
                    <a:pt x="40215" y="34181"/>
                  </a:lnTo>
                  <a:cubicBezTo>
                    <a:pt x="40247" y="34179"/>
                    <a:pt x="40279" y="34179"/>
                    <a:pt x="40311" y="34179"/>
                  </a:cubicBezTo>
                  <a:cubicBezTo>
                    <a:pt x="40375" y="34179"/>
                    <a:pt x="40459" y="34181"/>
                    <a:pt x="40536" y="34194"/>
                  </a:cubicBezTo>
                  <a:cubicBezTo>
                    <a:pt x="40718" y="34226"/>
                    <a:pt x="40883" y="34346"/>
                    <a:pt x="40990" y="34528"/>
                  </a:cubicBezTo>
                  <a:lnTo>
                    <a:pt x="40999" y="34543"/>
                  </a:lnTo>
                  <a:lnTo>
                    <a:pt x="41024" y="34541"/>
                  </a:lnTo>
                  <a:cubicBezTo>
                    <a:pt x="41027" y="34539"/>
                    <a:pt x="41029" y="34539"/>
                    <a:pt x="41033" y="34539"/>
                  </a:cubicBezTo>
                  <a:cubicBezTo>
                    <a:pt x="41091" y="34541"/>
                    <a:pt x="41134" y="34573"/>
                    <a:pt x="41174" y="34646"/>
                  </a:cubicBezTo>
                  <a:lnTo>
                    <a:pt x="41204" y="34702"/>
                  </a:lnTo>
                  <a:lnTo>
                    <a:pt x="41222" y="34642"/>
                  </a:lnTo>
                  <a:cubicBezTo>
                    <a:pt x="41226" y="34627"/>
                    <a:pt x="41230" y="34614"/>
                    <a:pt x="41232" y="34599"/>
                  </a:cubicBezTo>
                  <a:cubicBezTo>
                    <a:pt x="41237" y="34588"/>
                    <a:pt x="41239" y="34578"/>
                    <a:pt x="41241" y="34567"/>
                  </a:cubicBezTo>
                  <a:cubicBezTo>
                    <a:pt x="41708" y="34483"/>
                    <a:pt x="42134" y="34229"/>
                    <a:pt x="42509" y="34004"/>
                  </a:cubicBezTo>
                  <a:cubicBezTo>
                    <a:pt x="42648" y="33920"/>
                    <a:pt x="42779" y="33824"/>
                    <a:pt x="42792" y="33676"/>
                  </a:cubicBezTo>
                  <a:cubicBezTo>
                    <a:pt x="42794" y="33659"/>
                    <a:pt x="42794" y="33641"/>
                    <a:pt x="42792" y="33626"/>
                  </a:cubicBezTo>
                  <a:cubicBezTo>
                    <a:pt x="42792" y="33590"/>
                    <a:pt x="42792" y="33556"/>
                    <a:pt x="42809" y="33532"/>
                  </a:cubicBezTo>
                  <a:cubicBezTo>
                    <a:pt x="42824" y="33511"/>
                    <a:pt x="42846" y="33500"/>
                    <a:pt x="42878" y="33500"/>
                  </a:cubicBezTo>
                  <a:cubicBezTo>
                    <a:pt x="42914" y="33500"/>
                    <a:pt x="42959" y="33513"/>
                    <a:pt x="43002" y="33526"/>
                  </a:cubicBezTo>
                  <a:cubicBezTo>
                    <a:pt x="43028" y="33534"/>
                    <a:pt x="43053" y="33543"/>
                    <a:pt x="43079" y="33547"/>
                  </a:cubicBezTo>
                  <a:cubicBezTo>
                    <a:pt x="43100" y="33552"/>
                    <a:pt x="43122" y="33554"/>
                    <a:pt x="43143" y="33554"/>
                  </a:cubicBezTo>
                  <a:cubicBezTo>
                    <a:pt x="43295" y="33554"/>
                    <a:pt x="43422" y="33442"/>
                    <a:pt x="43544" y="33333"/>
                  </a:cubicBezTo>
                  <a:cubicBezTo>
                    <a:pt x="43619" y="33267"/>
                    <a:pt x="43696" y="33198"/>
                    <a:pt x="43782" y="33155"/>
                  </a:cubicBezTo>
                  <a:cubicBezTo>
                    <a:pt x="43859" y="33114"/>
                    <a:pt x="43947" y="33095"/>
                    <a:pt x="44050" y="33095"/>
                  </a:cubicBezTo>
                  <a:cubicBezTo>
                    <a:pt x="44191" y="33095"/>
                    <a:pt x="44343" y="33132"/>
                    <a:pt x="44489" y="33168"/>
                  </a:cubicBezTo>
                  <a:cubicBezTo>
                    <a:pt x="44637" y="33202"/>
                    <a:pt x="44789" y="33239"/>
                    <a:pt x="44934" y="33239"/>
                  </a:cubicBezTo>
                  <a:cubicBezTo>
                    <a:pt x="45044" y="33239"/>
                    <a:pt x="45138" y="33219"/>
                    <a:pt x="45222" y="33174"/>
                  </a:cubicBezTo>
                  <a:lnTo>
                    <a:pt x="45380" y="33721"/>
                  </a:lnTo>
                  <a:lnTo>
                    <a:pt x="45412" y="33697"/>
                  </a:lnTo>
                  <a:cubicBezTo>
                    <a:pt x="45440" y="33678"/>
                    <a:pt x="45472" y="33667"/>
                    <a:pt x="45507" y="33667"/>
                  </a:cubicBezTo>
                  <a:cubicBezTo>
                    <a:pt x="45588" y="33667"/>
                    <a:pt x="45678" y="33725"/>
                    <a:pt x="45774" y="33789"/>
                  </a:cubicBezTo>
                  <a:cubicBezTo>
                    <a:pt x="45854" y="33841"/>
                    <a:pt x="45935" y="33894"/>
                    <a:pt x="46019" y="33918"/>
                  </a:cubicBezTo>
                  <a:cubicBezTo>
                    <a:pt x="46061" y="33931"/>
                    <a:pt x="46106" y="33937"/>
                    <a:pt x="46162" y="33937"/>
                  </a:cubicBezTo>
                  <a:cubicBezTo>
                    <a:pt x="46199" y="33937"/>
                    <a:pt x="46235" y="33933"/>
                    <a:pt x="46274" y="33931"/>
                  </a:cubicBezTo>
                  <a:cubicBezTo>
                    <a:pt x="46297" y="33929"/>
                    <a:pt x="46321" y="33929"/>
                    <a:pt x="46346" y="33926"/>
                  </a:cubicBezTo>
                  <a:cubicBezTo>
                    <a:pt x="46359" y="33926"/>
                    <a:pt x="46372" y="33926"/>
                    <a:pt x="46385" y="33926"/>
                  </a:cubicBezTo>
                  <a:cubicBezTo>
                    <a:pt x="46505" y="33926"/>
                    <a:pt x="46629" y="33943"/>
                    <a:pt x="46751" y="33959"/>
                  </a:cubicBezTo>
                  <a:cubicBezTo>
                    <a:pt x="46874" y="33977"/>
                    <a:pt x="47003" y="33992"/>
                    <a:pt x="47125" y="33992"/>
                  </a:cubicBezTo>
                  <a:cubicBezTo>
                    <a:pt x="47192" y="33992"/>
                    <a:pt x="47257" y="33987"/>
                    <a:pt x="47317" y="33976"/>
                  </a:cubicBezTo>
                  <a:cubicBezTo>
                    <a:pt x="47518" y="33935"/>
                    <a:pt x="47707" y="33764"/>
                    <a:pt x="47767" y="33566"/>
                  </a:cubicBezTo>
                  <a:cubicBezTo>
                    <a:pt x="47808" y="33436"/>
                    <a:pt x="47782" y="33314"/>
                    <a:pt x="47694" y="33226"/>
                  </a:cubicBezTo>
                  <a:cubicBezTo>
                    <a:pt x="47668" y="33200"/>
                    <a:pt x="47636" y="33177"/>
                    <a:pt x="47606" y="33155"/>
                  </a:cubicBezTo>
                  <a:cubicBezTo>
                    <a:pt x="47563" y="33123"/>
                    <a:pt x="47520" y="33093"/>
                    <a:pt x="47495" y="33050"/>
                  </a:cubicBezTo>
                  <a:cubicBezTo>
                    <a:pt x="47460" y="32990"/>
                    <a:pt x="47467" y="32911"/>
                    <a:pt x="47473" y="32857"/>
                  </a:cubicBezTo>
                  <a:cubicBezTo>
                    <a:pt x="47540" y="32377"/>
                    <a:pt x="47940" y="32015"/>
                    <a:pt x="48350" y="31688"/>
                  </a:cubicBezTo>
                  <a:cubicBezTo>
                    <a:pt x="48979" y="32024"/>
                    <a:pt x="49693" y="32403"/>
                    <a:pt x="50464" y="32422"/>
                  </a:cubicBezTo>
                  <a:lnTo>
                    <a:pt x="50584" y="33264"/>
                  </a:lnTo>
                  <a:lnTo>
                    <a:pt x="50614" y="33256"/>
                  </a:lnTo>
                  <a:cubicBezTo>
                    <a:pt x="50626" y="33253"/>
                    <a:pt x="50638" y="33252"/>
                    <a:pt x="50650" y="33252"/>
                  </a:cubicBezTo>
                  <a:cubicBezTo>
                    <a:pt x="50703" y="33252"/>
                    <a:pt x="50758" y="33277"/>
                    <a:pt x="50798" y="33322"/>
                  </a:cubicBezTo>
                  <a:cubicBezTo>
                    <a:pt x="50835" y="33361"/>
                    <a:pt x="50852" y="33412"/>
                    <a:pt x="50846" y="33459"/>
                  </a:cubicBezTo>
                  <a:lnTo>
                    <a:pt x="50843" y="33492"/>
                  </a:lnTo>
                  <a:lnTo>
                    <a:pt x="50876" y="33489"/>
                  </a:lnTo>
                  <a:cubicBezTo>
                    <a:pt x="50884" y="33489"/>
                    <a:pt x="50893" y="33488"/>
                    <a:pt x="50902" y="33488"/>
                  </a:cubicBezTo>
                  <a:cubicBezTo>
                    <a:pt x="51027" y="33488"/>
                    <a:pt x="51145" y="33570"/>
                    <a:pt x="51255" y="33650"/>
                  </a:cubicBezTo>
                  <a:cubicBezTo>
                    <a:pt x="51278" y="33667"/>
                    <a:pt x="51302" y="33684"/>
                    <a:pt x="51325" y="33699"/>
                  </a:cubicBezTo>
                  <a:cubicBezTo>
                    <a:pt x="51428" y="33770"/>
                    <a:pt x="51544" y="33809"/>
                    <a:pt x="51643" y="33809"/>
                  </a:cubicBezTo>
                  <a:cubicBezTo>
                    <a:pt x="51724" y="33809"/>
                    <a:pt x="51793" y="33781"/>
                    <a:pt x="51842" y="33727"/>
                  </a:cubicBezTo>
                  <a:cubicBezTo>
                    <a:pt x="51870" y="33697"/>
                    <a:pt x="51887" y="33663"/>
                    <a:pt x="51904" y="33629"/>
                  </a:cubicBezTo>
                  <a:cubicBezTo>
                    <a:pt x="51915" y="33609"/>
                    <a:pt x="51925" y="33588"/>
                    <a:pt x="51938" y="33569"/>
                  </a:cubicBezTo>
                  <a:cubicBezTo>
                    <a:pt x="52013" y="33457"/>
                    <a:pt x="52157" y="33397"/>
                    <a:pt x="52390" y="33380"/>
                  </a:cubicBezTo>
                  <a:cubicBezTo>
                    <a:pt x="52457" y="33376"/>
                    <a:pt x="52525" y="33372"/>
                    <a:pt x="52592" y="33372"/>
                  </a:cubicBezTo>
                  <a:cubicBezTo>
                    <a:pt x="53339" y="33372"/>
                    <a:pt x="54076" y="33665"/>
                    <a:pt x="54614" y="34175"/>
                  </a:cubicBezTo>
                  <a:lnTo>
                    <a:pt x="54634" y="34194"/>
                  </a:lnTo>
                  <a:cubicBezTo>
                    <a:pt x="54711" y="34267"/>
                    <a:pt x="54790" y="34342"/>
                    <a:pt x="54893" y="34372"/>
                  </a:cubicBezTo>
                  <a:cubicBezTo>
                    <a:pt x="54931" y="34384"/>
                    <a:pt x="54975" y="34388"/>
                    <a:pt x="55021" y="34388"/>
                  </a:cubicBezTo>
                  <a:cubicBezTo>
                    <a:pt x="55067" y="34388"/>
                    <a:pt x="55116" y="34384"/>
                    <a:pt x="55163" y="34378"/>
                  </a:cubicBezTo>
                  <a:cubicBezTo>
                    <a:pt x="55210" y="34372"/>
                    <a:pt x="55257" y="34366"/>
                    <a:pt x="55304" y="34366"/>
                  </a:cubicBezTo>
                  <a:lnTo>
                    <a:pt x="55315" y="34368"/>
                  </a:lnTo>
                  <a:cubicBezTo>
                    <a:pt x="55467" y="34370"/>
                    <a:pt x="55617" y="34438"/>
                    <a:pt x="55763" y="34507"/>
                  </a:cubicBezTo>
                  <a:cubicBezTo>
                    <a:pt x="55908" y="34573"/>
                    <a:pt x="56060" y="34642"/>
                    <a:pt x="56210" y="34642"/>
                  </a:cubicBezTo>
                  <a:cubicBezTo>
                    <a:pt x="56270" y="34642"/>
                    <a:pt x="56326" y="34631"/>
                    <a:pt x="56380" y="34610"/>
                  </a:cubicBezTo>
                  <a:cubicBezTo>
                    <a:pt x="56442" y="34584"/>
                    <a:pt x="56495" y="34546"/>
                    <a:pt x="56547" y="34507"/>
                  </a:cubicBezTo>
                  <a:cubicBezTo>
                    <a:pt x="56596" y="34471"/>
                    <a:pt x="56643" y="34436"/>
                    <a:pt x="56697" y="34413"/>
                  </a:cubicBezTo>
                  <a:cubicBezTo>
                    <a:pt x="56774" y="34381"/>
                    <a:pt x="56860" y="34372"/>
                    <a:pt x="56962" y="34372"/>
                  </a:cubicBezTo>
                  <a:lnTo>
                    <a:pt x="57074" y="34374"/>
                  </a:lnTo>
                  <a:cubicBezTo>
                    <a:pt x="57095" y="34374"/>
                    <a:pt x="57117" y="34374"/>
                    <a:pt x="57138" y="34372"/>
                  </a:cubicBezTo>
                  <a:cubicBezTo>
                    <a:pt x="57511" y="34359"/>
                    <a:pt x="57843" y="34171"/>
                    <a:pt x="58166" y="33991"/>
                  </a:cubicBezTo>
                  <a:cubicBezTo>
                    <a:pt x="58246" y="33946"/>
                    <a:pt x="58327" y="33901"/>
                    <a:pt x="58406" y="33860"/>
                  </a:cubicBezTo>
                  <a:cubicBezTo>
                    <a:pt x="58612" y="33751"/>
                    <a:pt x="58921" y="33622"/>
                    <a:pt x="59225" y="33622"/>
                  </a:cubicBezTo>
                  <a:cubicBezTo>
                    <a:pt x="59396" y="33622"/>
                    <a:pt x="59551" y="33665"/>
                    <a:pt x="59681" y="33749"/>
                  </a:cubicBezTo>
                  <a:cubicBezTo>
                    <a:pt x="59707" y="33764"/>
                    <a:pt x="59730" y="33783"/>
                    <a:pt x="59756" y="33800"/>
                  </a:cubicBezTo>
                  <a:cubicBezTo>
                    <a:pt x="59814" y="33843"/>
                    <a:pt x="59876" y="33888"/>
                    <a:pt x="59949" y="33909"/>
                  </a:cubicBezTo>
                  <a:cubicBezTo>
                    <a:pt x="60011" y="33929"/>
                    <a:pt x="60078" y="33929"/>
                    <a:pt x="60142" y="33931"/>
                  </a:cubicBezTo>
                  <a:cubicBezTo>
                    <a:pt x="60210" y="33931"/>
                    <a:pt x="60275" y="33931"/>
                    <a:pt x="60335" y="33954"/>
                  </a:cubicBezTo>
                  <a:cubicBezTo>
                    <a:pt x="60440" y="33995"/>
                    <a:pt x="60506" y="34094"/>
                    <a:pt x="60560" y="34188"/>
                  </a:cubicBezTo>
                  <a:lnTo>
                    <a:pt x="60568" y="34205"/>
                  </a:lnTo>
                  <a:lnTo>
                    <a:pt x="60587" y="34201"/>
                  </a:lnTo>
                  <a:cubicBezTo>
                    <a:pt x="60630" y="34191"/>
                    <a:pt x="60679" y="34187"/>
                    <a:pt x="60731" y="34187"/>
                  </a:cubicBezTo>
                  <a:cubicBezTo>
                    <a:pt x="60794" y="34187"/>
                    <a:pt x="60861" y="34193"/>
                    <a:pt x="60926" y="34199"/>
                  </a:cubicBezTo>
                  <a:cubicBezTo>
                    <a:pt x="60967" y="34203"/>
                    <a:pt x="61007" y="34207"/>
                    <a:pt x="61046" y="34209"/>
                  </a:cubicBezTo>
                  <a:cubicBezTo>
                    <a:pt x="61078" y="34211"/>
                    <a:pt x="61109" y="34212"/>
                    <a:pt x="61141" y="34212"/>
                  </a:cubicBezTo>
                  <a:cubicBezTo>
                    <a:pt x="61467" y="34212"/>
                    <a:pt x="61791" y="34102"/>
                    <a:pt x="62047" y="33905"/>
                  </a:cubicBezTo>
                  <a:cubicBezTo>
                    <a:pt x="62417" y="33618"/>
                    <a:pt x="62670" y="33140"/>
                    <a:pt x="62796" y="32485"/>
                  </a:cubicBezTo>
                  <a:lnTo>
                    <a:pt x="62801" y="32463"/>
                  </a:lnTo>
                  <a:cubicBezTo>
                    <a:pt x="62820" y="32365"/>
                    <a:pt x="62839" y="32264"/>
                    <a:pt x="62891" y="32180"/>
                  </a:cubicBezTo>
                  <a:cubicBezTo>
                    <a:pt x="62929" y="32122"/>
                    <a:pt x="62981" y="32075"/>
                    <a:pt x="63036" y="32026"/>
                  </a:cubicBezTo>
                  <a:cubicBezTo>
                    <a:pt x="63079" y="31987"/>
                    <a:pt x="63124" y="31949"/>
                    <a:pt x="63161" y="31902"/>
                  </a:cubicBezTo>
                  <a:cubicBezTo>
                    <a:pt x="63257" y="31782"/>
                    <a:pt x="63291" y="31617"/>
                    <a:pt x="63257" y="31452"/>
                  </a:cubicBezTo>
                  <a:cubicBezTo>
                    <a:pt x="63221" y="31289"/>
                    <a:pt x="63126" y="31154"/>
                    <a:pt x="62993" y="31083"/>
                  </a:cubicBezTo>
                  <a:cubicBezTo>
                    <a:pt x="62912" y="30927"/>
                    <a:pt x="62970" y="30698"/>
                    <a:pt x="63116" y="30599"/>
                  </a:cubicBezTo>
                  <a:cubicBezTo>
                    <a:pt x="63274" y="30488"/>
                    <a:pt x="63486" y="30466"/>
                    <a:pt x="63656" y="30447"/>
                  </a:cubicBezTo>
                  <a:cubicBezTo>
                    <a:pt x="63983" y="30413"/>
                    <a:pt x="64333" y="30381"/>
                    <a:pt x="64680" y="30381"/>
                  </a:cubicBezTo>
                  <a:cubicBezTo>
                    <a:pt x="64956" y="30381"/>
                    <a:pt x="65202" y="30402"/>
                    <a:pt x="65432" y="30445"/>
                  </a:cubicBezTo>
                  <a:cubicBezTo>
                    <a:pt x="66077" y="30567"/>
                    <a:pt x="66610" y="30895"/>
                    <a:pt x="66899" y="31343"/>
                  </a:cubicBezTo>
                  <a:cubicBezTo>
                    <a:pt x="66972" y="31456"/>
                    <a:pt x="67030" y="31578"/>
                    <a:pt x="67088" y="31698"/>
                  </a:cubicBezTo>
                  <a:cubicBezTo>
                    <a:pt x="67152" y="31829"/>
                    <a:pt x="67218" y="31966"/>
                    <a:pt x="67304" y="32090"/>
                  </a:cubicBezTo>
                  <a:cubicBezTo>
                    <a:pt x="67321" y="32116"/>
                    <a:pt x="67338" y="32140"/>
                    <a:pt x="67356" y="32165"/>
                  </a:cubicBezTo>
                  <a:cubicBezTo>
                    <a:pt x="67409" y="32238"/>
                    <a:pt x="67458" y="32307"/>
                    <a:pt x="67488" y="32386"/>
                  </a:cubicBezTo>
                  <a:cubicBezTo>
                    <a:pt x="67512" y="32446"/>
                    <a:pt x="67523" y="32512"/>
                    <a:pt x="67533" y="32579"/>
                  </a:cubicBezTo>
                  <a:lnTo>
                    <a:pt x="67540" y="32613"/>
                  </a:lnTo>
                  <a:cubicBezTo>
                    <a:pt x="67606" y="32992"/>
                    <a:pt x="67748" y="33365"/>
                    <a:pt x="67947" y="33693"/>
                  </a:cubicBezTo>
                  <a:lnTo>
                    <a:pt x="67964" y="33721"/>
                  </a:lnTo>
                  <a:cubicBezTo>
                    <a:pt x="68005" y="33785"/>
                    <a:pt x="68043" y="33849"/>
                    <a:pt x="68065" y="33920"/>
                  </a:cubicBezTo>
                  <a:cubicBezTo>
                    <a:pt x="68073" y="33948"/>
                    <a:pt x="68080" y="33978"/>
                    <a:pt x="68086" y="34006"/>
                  </a:cubicBezTo>
                  <a:cubicBezTo>
                    <a:pt x="68101" y="34074"/>
                    <a:pt x="68114" y="34145"/>
                    <a:pt x="68161" y="34201"/>
                  </a:cubicBezTo>
                  <a:cubicBezTo>
                    <a:pt x="68206" y="34256"/>
                    <a:pt x="68275" y="34286"/>
                    <a:pt x="68330" y="34312"/>
                  </a:cubicBezTo>
                  <a:lnTo>
                    <a:pt x="69001" y="34601"/>
                  </a:lnTo>
                  <a:cubicBezTo>
                    <a:pt x="69286" y="34728"/>
                    <a:pt x="69612" y="34869"/>
                    <a:pt x="69837" y="35113"/>
                  </a:cubicBezTo>
                  <a:cubicBezTo>
                    <a:pt x="69922" y="35205"/>
                    <a:pt x="69995" y="35317"/>
                    <a:pt x="70066" y="35422"/>
                  </a:cubicBezTo>
                  <a:cubicBezTo>
                    <a:pt x="70199" y="35621"/>
                    <a:pt x="70336" y="35825"/>
                    <a:pt x="70554" y="35928"/>
                  </a:cubicBezTo>
                  <a:cubicBezTo>
                    <a:pt x="70657" y="35977"/>
                    <a:pt x="70775" y="36000"/>
                    <a:pt x="70910" y="36000"/>
                  </a:cubicBezTo>
                  <a:cubicBezTo>
                    <a:pt x="71015" y="36000"/>
                    <a:pt x="71131" y="35985"/>
                    <a:pt x="71272" y="35955"/>
                  </a:cubicBezTo>
                  <a:cubicBezTo>
                    <a:pt x="71638" y="35880"/>
                    <a:pt x="71992" y="35754"/>
                    <a:pt x="72324" y="35583"/>
                  </a:cubicBezTo>
                  <a:lnTo>
                    <a:pt x="72333" y="35578"/>
                  </a:lnTo>
                  <a:cubicBezTo>
                    <a:pt x="72399" y="35544"/>
                    <a:pt x="72470" y="35508"/>
                    <a:pt x="72543" y="35508"/>
                  </a:cubicBezTo>
                  <a:cubicBezTo>
                    <a:pt x="72690" y="35508"/>
                    <a:pt x="72798" y="35660"/>
                    <a:pt x="72813" y="35799"/>
                  </a:cubicBezTo>
                  <a:cubicBezTo>
                    <a:pt x="72830" y="35955"/>
                    <a:pt x="72768" y="36110"/>
                    <a:pt x="72712" y="36247"/>
                  </a:cubicBezTo>
                  <a:lnTo>
                    <a:pt x="72279" y="37327"/>
                  </a:lnTo>
                  <a:cubicBezTo>
                    <a:pt x="72099" y="37776"/>
                    <a:pt x="71855" y="38244"/>
                    <a:pt x="71413" y="38304"/>
                  </a:cubicBezTo>
                  <a:cubicBezTo>
                    <a:pt x="71378" y="38308"/>
                    <a:pt x="71338" y="38309"/>
                    <a:pt x="71296" y="38309"/>
                  </a:cubicBezTo>
                  <a:cubicBezTo>
                    <a:pt x="71253" y="38309"/>
                    <a:pt x="71209" y="38308"/>
                    <a:pt x="71165" y="38306"/>
                  </a:cubicBezTo>
                  <a:cubicBezTo>
                    <a:pt x="71120" y="38304"/>
                    <a:pt x="71075" y="38301"/>
                    <a:pt x="71030" y="38301"/>
                  </a:cubicBezTo>
                  <a:cubicBezTo>
                    <a:pt x="70938" y="38301"/>
                    <a:pt x="70865" y="38312"/>
                    <a:pt x="70801" y="38334"/>
                  </a:cubicBezTo>
                  <a:cubicBezTo>
                    <a:pt x="70719" y="38363"/>
                    <a:pt x="70638" y="38415"/>
                    <a:pt x="70563" y="38492"/>
                  </a:cubicBezTo>
                  <a:cubicBezTo>
                    <a:pt x="70327" y="38723"/>
                    <a:pt x="70207" y="39090"/>
                    <a:pt x="70229" y="39495"/>
                  </a:cubicBezTo>
                  <a:cubicBezTo>
                    <a:pt x="70246" y="39773"/>
                    <a:pt x="70321" y="40035"/>
                    <a:pt x="70391" y="40255"/>
                  </a:cubicBezTo>
                  <a:lnTo>
                    <a:pt x="70402" y="40290"/>
                  </a:lnTo>
                  <a:lnTo>
                    <a:pt x="70432" y="40270"/>
                  </a:lnTo>
                  <a:cubicBezTo>
                    <a:pt x="70501" y="40225"/>
                    <a:pt x="70565" y="40191"/>
                    <a:pt x="70625" y="40167"/>
                  </a:cubicBezTo>
                  <a:cubicBezTo>
                    <a:pt x="70741" y="40125"/>
                    <a:pt x="70865" y="40103"/>
                    <a:pt x="70994" y="40103"/>
                  </a:cubicBezTo>
                  <a:cubicBezTo>
                    <a:pt x="71251" y="40103"/>
                    <a:pt x="71506" y="40195"/>
                    <a:pt x="71692" y="40354"/>
                  </a:cubicBezTo>
                  <a:cubicBezTo>
                    <a:pt x="71707" y="40367"/>
                    <a:pt x="71722" y="40380"/>
                    <a:pt x="71735" y="40392"/>
                  </a:cubicBezTo>
                  <a:cubicBezTo>
                    <a:pt x="71782" y="40433"/>
                    <a:pt x="71829" y="40476"/>
                    <a:pt x="71887" y="40506"/>
                  </a:cubicBezTo>
                  <a:cubicBezTo>
                    <a:pt x="71941" y="40532"/>
                    <a:pt x="71996" y="40547"/>
                    <a:pt x="72056" y="40547"/>
                  </a:cubicBezTo>
                  <a:cubicBezTo>
                    <a:pt x="72230" y="40547"/>
                    <a:pt x="72431" y="40429"/>
                    <a:pt x="72566" y="40247"/>
                  </a:cubicBezTo>
                  <a:cubicBezTo>
                    <a:pt x="72622" y="40172"/>
                    <a:pt x="72671" y="40090"/>
                    <a:pt x="72718" y="40011"/>
                  </a:cubicBezTo>
                  <a:cubicBezTo>
                    <a:pt x="72800" y="39872"/>
                    <a:pt x="72879" y="39741"/>
                    <a:pt x="72995" y="39638"/>
                  </a:cubicBezTo>
                  <a:cubicBezTo>
                    <a:pt x="73072" y="39572"/>
                    <a:pt x="73166" y="39520"/>
                    <a:pt x="73256" y="39471"/>
                  </a:cubicBezTo>
                  <a:cubicBezTo>
                    <a:pt x="73303" y="39445"/>
                    <a:pt x="73350" y="39420"/>
                    <a:pt x="73395" y="39392"/>
                  </a:cubicBezTo>
                  <a:cubicBezTo>
                    <a:pt x="73509" y="39323"/>
                    <a:pt x="73618" y="39233"/>
                    <a:pt x="73734" y="39120"/>
                  </a:cubicBezTo>
                  <a:cubicBezTo>
                    <a:pt x="73929" y="38929"/>
                    <a:pt x="74096" y="38711"/>
                    <a:pt x="74257" y="38498"/>
                  </a:cubicBezTo>
                  <a:lnTo>
                    <a:pt x="75266" y="37172"/>
                  </a:lnTo>
                  <a:cubicBezTo>
                    <a:pt x="75371" y="37033"/>
                    <a:pt x="75503" y="36859"/>
                    <a:pt x="75525" y="36658"/>
                  </a:cubicBezTo>
                  <a:cubicBezTo>
                    <a:pt x="75529" y="36613"/>
                    <a:pt x="75529" y="36566"/>
                    <a:pt x="75529" y="36521"/>
                  </a:cubicBezTo>
                  <a:cubicBezTo>
                    <a:pt x="75529" y="36412"/>
                    <a:pt x="75529" y="36311"/>
                    <a:pt x="75591" y="36238"/>
                  </a:cubicBezTo>
                  <a:cubicBezTo>
                    <a:pt x="75636" y="36187"/>
                    <a:pt x="75703" y="36163"/>
                    <a:pt x="75773" y="36137"/>
                  </a:cubicBezTo>
                  <a:cubicBezTo>
                    <a:pt x="75833" y="36114"/>
                    <a:pt x="75898" y="36092"/>
                    <a:pt x="75949" y="36050"/>
                  </a:cubicBezTo>
                  <a:cubicBezTo>
                    <a:pt x="76035" y="35979"/>
                    <a:pt x="76069" y="35870"/>
                    <a:pt x="76101" y="35767"/>
                  </a:cubicBezTo>
                  <a:cubicBezTo>
                    <a:pt x="76133" y="35662"/>
                    <a:pt x="76163" y="35563"/>
                    <a:pt x="76243" y="35505"/>
                  </a:cubicBezTo>
                  <a:cubicBezTo>
                    <a:pt x="76285" y="35471"/>
                    <a:pt x="76339" y="35454"/>
                    <a:pt x="76397" y="35437"/>
                  </a:cubicBezTo>
                  <a:cubicBezTo>
                    <a:pt x="76444" y="35422"/>
                    <a:pt x="76491" y="35407"/>
                    <a:pt x="76536" y="35381"/>
                  </a:cubicBezTo>
                  <a:cubicBezTo>
                    <a:pt x="76708" y="35283"/>
                    <a:pt x="76757" y="35066"/>
                    <a:pt x="76783" y="34869"/>
                  </a:cubicBezTo>
                  <a:cubicBezTo>
                    <a:pt x="76888" y="34051"/>
                    <a:pt x="76913" y="33222"/>
                    <a:pt x="76855" y="32399"/>
                  </a:cubicBezTo>
                  <a:cubicBezTo>
                    <a:pt x="76980" y="32388"/>
                    <a:pt x="77085" y="32275"/>
                    <a:pt x="77164" y="32060"/>
                  </a:cubicBezTo>
                  <a:cubicBezTo>
                    <a:pt x="77273" y="31771"/>
                    <a:pt x="77395" y="31441"/>
                    <a:pt x="77355" y="31109"/>
                  </a:cubicBezTo>
                  <a:cubicBezTo>
                    <a:pt x="77329" y="30901"/>
                    <a:pt x="77245" y="30713"/>
                    <a:pt x="77153" y="30522"/>
                  </a:cubicBezTo>
                  <a:cubicBezTo>
                    <a:pt x="77072" y="30351"/>
                    <a:pt x="76926" y="30169"/>
                    <a:pt x="76759" y="30169"/>
                  </a:cubicBezTo>
                  <a:cubicBezTo>
                    <a:pt x="76740" y="30169"/>
                    <a:pt x="76720" y="30171"/>
                    <a:pt x="76701" y="30175"/>
                  </a:cubicBezTo>
                  <a:cubicBezTo>
                    <a:pt x="76716" y="29961"/>
                    <a:pt x="76562" y="29764"/>
                    <a:pt x="76390" y="29674"/>
                  </a:cubicBezTo>
                  <a:cubicBezTo>
                    <a:pt x="76266" y="29608"/>
                    <a:pt x="76123" y="29575"/>
                    <a:pt x="75943" y="29575"/>
                  </a:cubicBezTo>
                  <a:cubicBezTo>
                    <a:pt x="75884" y="29575"/>
                    <a:pt x="75822" y="29579"/>
                    <a:pt x="75754" y="29586"/>
                  </a:cubicBezTo>
                  <a:lnTo>
                    <a:pt x="75733" y="29588"/>
                  </a:lnTo>
                  <a:lnTo>
                    <a:pt x="75731" y="29609"/>
                  </a:lnTo>
                  <a:cubicBezTo>
                    <a:pt x="75703" y="29854"/>
                    <a:pt x="75488" y="30068"/>
                    <a:pt x="75242" y="30091"/>
                  </a:cubicBezTo>
                  <a:lnTo>
                    <a:pt x="75212" y="30096"/>
                  </a:lnTo>
                  <a:lnTo>
                    <a:pt x="75221" y="30126"/>
                  </a:lnTo>
                  <a:cubicBezTo>
                    <a:pt x="75246" y="30235"/>
                    <a:pt x="75259" y="30378"/>
                    <a:pt x="75167" y="30426"/>
                  </a:cubicBezTo>
                  <a:cubicBezTo>
                    <a:pt x="75150" y="30435"/>
                    <a:pt x="75133" y="30439"/>
                    <a:pt x="75116" y="30439"/>
                  </a:cubicBezTo>
                  <a:cubicBezTo>
                    <a:pt x="75085" y="30439"/>
                    <a:pt x="75056" y="30424"/>
                    <a:pt x="75030" y="30393"/>
                  </a:cubicBezTo>
                  <a:cubicBezTo>
                    <a:pt x="74968" y="30323"/>
                    <a:pt x="74931" y="30190"/>
                    <a:pt x="74944" y="30081"/>
                  </a:cubicBezTo>
                  <a:cubicBezTo>
                    <a:pt x="74953" y="30010"/>
                    <a:pt x="74972" y="29772"/>
                    <a:pt x="74871" y="29656"/>
                  </a:cubicBezTo>
                  <a:cubicBezTo>
                    <a:pt x="74835" y="29616"/>
                    <a:pt x="74790" y="29594"/>
                    <a:pt x="74730" y="29592"/>
                  </a:cubicBezTo>
                  <a:cubicBezTo>
                    <a:pt x="74670" y="29592"/>
                    <a:pt x="74619" y="29618"/>
                    <a:pt x="74584" y="29667"/>
                  </a:cubicBezTo>
                  <a:cubicBezTo>
                    <a:pt x="74514" y="29766"/>
                    <a:pt x="74516" y="29946"/>
                    <a:pt x="74554" y="30083"/>
                  </a:cubicBezTo>
                  <a:cubicBezTo>
                    <a:pt x="74541" y="30085"/>
                    <a:pt x="74527" y="30087"/>
                    <a:pt x="74513" y="30087"/>
                  </a:cubicBezTo>
                  <a:cubicBezTo>
                    <a:pt x="74375" y="30087"/>
                    <a:pt x="74231" y="29964"/>
                    <a:pt x="74186" y="29809"/>
                  </a:cubicBezTo>
                  <a:cubicBezTo>
                    <a:pt x="74132" y="29626"/>
                    <a:pt x="74184" y="29429"/>
                    <a:pt x="74227" y="29256"/>
                  </a:cubicBezTo>
                  <a:lnTo>
                    <a:pt x="74237" y="29217"/>
                  </a:lnTo>
                  <a:lnTo>
                    <a:pt x="74197" y="29224"/>
                  </a:lnTo>
                  <a:cubicBezTo>
                    <a:pt x="74100" y="29239"/>
                    <a:pt x="73991" y="29256"/>
                    <a:pt x="73884" y="29256"/>
                  </a:cubicBezTo>
                  <a:cubicBezTo>
                    <a:pt x="73804" y="29256"/>
                    <a:pt x="73736" y="29247"/>
                    <a:pt x="73674" y="29228"/>
                  </a:cubicBezTo>
                  <a:cubicBezTo>
                    <a:pt x="73522" y="29181"/>
                    <a:pt x="73365" y="29037"/>
                    <a:pt x="73380" y="28864"/>
                  </a:cubicBezTo>
                  <a:cubicBezTo>
                    <a:pt x="73393" y="28712"/>
                    <a:pt x="73526" y="28598"/>
                    <a:pt x="73667" y="28500"/>
                  </a:cubicBezTo>
                  <a:lnTo>
                    <a:pt x="73753" y="28437"/>
                  </a:lnTo>
                  <a:cubicBezTo>
                    <a:pt x="74124" y="28180"/>
                    <a:pt x="74505" y="27913"/>
                    <a:pt x="74644" y="27488"/>
                  </a:cubicBezTo>
                  <a:cubicBezTo>
                    <a:pt x="74664" y="27428"/>
                    <a:pt x="74679" y="27364"/>
                    <a:pt x="74691" y="27302"/>
                  </a:cubicBezTo>
                  <a:cubicBezTo>
                    <a:pt x="74721" y="27171"/>
                    <a:pt x="74749" y="27049"/>
                    <a:pt x="74824" y="26948"/>
                  </a:cubicBezTo>
                  <a:cubicBezTo>
                    <a:pt x="74899" y="26846"/>
                    <a:pt x="75011" y="26781"/>
                    <a:pt x="75131" y="26715"/>
                  </a:cubicBezTo>
                  <a:cubicBezTo>
                    <a:pt x="75234" y="26657"/>
                    <a:pt x="75341" y="26597"/>
                    <a:pt x="75422" y="26507"/>
                  </a:cubicBezTo>
                  <a:cubicBezTo>
                    <a:pt x="75501" y="26419"/>
                    <a:pt x="75553" y="26308"/>
                    <a:pt x="75602" y="26201"/>
                  </a:cubicBezTo>
                  <a:cubicBezTo>
                    <a:pt x="75662" y="26068"/>
                    <a:pt x="75718" y="25944"/>
                    <a:pt x="75825" y="25860"/>
                  </a:cubicBezTo>
                  <a:cubicBezTo>
                    <a:pt x="75917" y="25787"/>
                    <a:pt x="76041" y="25755"/>
                    <a:pt x="76161" y="25725"/>
                  </a:cubicBezTo>
                  <a:cubicBezTo>
                    <a:pt x="76298" y="25691"/>
                    <a:pt x="76440" y="25654"/>
                    <a:pt x="76543" y="25554"/>
                  </a:cubicBezTo>
                  <a:cubicBezTo>
                    <a:pt x="76618" y="25483"/>
                    <a:pt x="76660" y="25391"/>
                    <a:pt x="76703" y="25303"/>
                  </a:cubicBezTo>
                  <a:cubicBezTo>
                    <a:pt x="76729" y="25249"/>
                    <a:pt x="76755" y="25196"/>
                    <a:pt x="76785" y="25147"/>
                  </a:cubicBezTo>
                  <a:cubicBezTo>
                    <a:pt x="76898" y="24973"/>
                    <a:pt x="77091" y="24866"/>
                    <a:pt x="77277" y="24761"/>
                  </a:cubicBezTo>
                  <a:cubicBezTo>
                    <a:pt x="77466" y="24656"/>
                    <a:pt x="77661" y="24547"/>
                    <a:pt x="77783" y="24367"/>
                  </a:cubicBezTo>
                  <a:cubicBezTo>
                    <a:pt x="77809" y="24326"/>
                    <a:pt x="77832" y="24281"/>
                    <a:pt x="77856" y="24238"/>
                  </a:cubicBezTo>
                  <a:cubicBezTo>
                    <a:pt x="77907" y="24140"/>
                    <a:pt x="77957" y="24047"/>
                    <a:pt x="78044" y="23996"/>
                  </a:cubicBezTo>
                  <a:cubicBezTo>
                    <a:pt x="78115" y="23955"/>
                    <a:pt x="78201" y="23949"/>
                    <a:pt x="78267" y="23949"/>
                  </a:cubicBezTo>
                  <a:cubicBezTo>
                    <a:pt x="78295" y="23949"/>
                    <a:pt x="78323" y="23951"/>
                    <a:pt x="78351" y="23951"/>
                  </a:cubicBezTo>
                  <a:cubicBezTo>
                    <a:pt x="78559" y="23960"/>
                    <a:pt x="78758" y="23970"/>
                    <a:pt x="78955" y="23979"/>
                  </a:cubicBezTo>
                  <a:cubicBezTo>
                    <a:pt x="79156" y="23987"/>
                    <a:pt x="79356" y="23996"/>
                    <a:pt x="79563" y="24005"/>
                  </a:cubicBezTo>
                  <a:lnTo>
                    <a:pt x="79568" y="24005"/>
                  </a:lnTo>
                  <a:lnTo>
                    <a:pt x="79572" y="24002"/>
                  </a:lnTo>
                  <a:cubicBezTo>
                    <a:pt x="79615" y="23990"/>
                    <a:pt x="79660" y="23981"/>
                    <a:pt x="79705" y="23981"/>
                  </a:cubicBezTo>
                  <a:cubicBezTo>
                    <a:pt x="79883" y="23981"/>
                    <a:pt x="80063" y="24101"/>
                    <a:pt x="80236" y="24215"/>
                  </a:cubicBezTo>
                  <a:cubicBezTo>
                    <a:pt x="80315" y="24268"/>
                    <a:pt x="80397" y="24322"/>
                    <a:pt x="80480" y="24365"/>
                  </a:cubicBezTo>
                  <a:cubicBezTo>
                    <a:pt x="80598" y="24426"/>
                    <a:pt x="80718" y="24458"/>
                    <a:pt x="80828" y="24458"/>
                  </a:cubicBezTo>
                  <a:cubicBezTo>
                    <a:pt x="80870" y="24458"/>
                    <a:pt x="80911" y="24453"/>
                    <a:pt x="80950" y="24444"/>
                  </a:cubicBezTo>
                  <a:cubicBezTo>
                    <a:pt x="81117" y="24401"/>
                    <a:pt x="81243" y="24260"/>
                    <a:pt x="81252" y="24107"/>
                  </a:cubicBezTo>
                  <a:cubicBezTo>
                    <a:pt x="81346" y="24071"/>
                    <a:pt x="81449" y="24054"/>
                    <a:pt x="81556" y="24054"/>
                  </a:cubicBezTo>
                  <a:cubicBezTo>
                    <a:pt x="81798" y="24054"/>
                    <a:pt x="82032" y="24146"/>
                    <a:pt x="82194" y="24311"/>
                  </a:cubicBezTo>
                  <a:lnTo>
                    <a:pt x="82209" y="24326"/>
                  </a:lnTo>
                  <a:cubicBezTo>
                    <a:pt x="82242" y="24358"/>
                    <a:pt x="82274" y="24390"/>
                    <a:pt x="82319" y="24410"/>
                  </a:cubicBezTo>
                  <a:cubicBezTo>
                    <a:pt x="82342" y="24420"/>
                    <a:pt x="82368" y="24425"/>
                    <a:pt x="82394" y="24425"/>
                  </a:cubicBezTo>
                  <a:cubicBezTo>
                    <a:pt x="82507" y="24425"/>
                    <a:pt x="82604" y="24332"/>
                    <a:pt x="82649" y="24245"/>
                  </a:cubicBezTo>
                  <a:cubicBezTo>
                    <a:pt x="82679" y="24182"/>
                    <a:pt x="82696" y="24114"/>
                    <a:pt x="82711" y="24050"/>
                  </a:cubicBezTo>
                  <a:cubicBezTo>
                    <a:pt x="82724" y="23998"/>
                    <a:pt x="82737" y="23943"/>
                    <a:pt x="82758" y="23893"/>
                  </a:cubicBezTo>
                  <a:cubicBezTo>
                    <a:pt x="82837" y="23705"/>
                    <a:pt x="83036" y="23572"/>
                    <a:pt x="83242" y="23572"/>
                  </a:cubicBezTo>
                  <a:lnTo>
                    <a:pt x="83251" y="23572"/>
                  </a:lnTo>
                  <a:cubicBezTo>
                    <a:pt x="83459" y="23576"/>
                    <a:pt x="83656" y="23715"/>
                    <a:pt x="83731" y="23910"/>
                  </a:cubicBezTo>
                  <a:lnTo>
                    <a:pt x="83737" y="23930"/>
                  </a:lnTo>
                  <a:cubicBezTo>
                    <a:pt x="83754" y="23979"/>
                    <a:pt x="83776" y="24035"/>
                    <a:pt x="83827" y="24062"/>
                  </a:cubicBezTo>
                  <a:cubicBezTo>
                    <a:pt x="83848" y="24072"/>
                    <a:pt x="83874" y="24076"/>
                    <a:pt x="83903" y="24076"/>
                  </a:cubicBezTo>
                  <a:cubicBezTo>
                    <a:pt x="83918" y="24076"/>
                    <a:pt x="83933" y="24075"/>
                    <a:pt x="83949" y="24073"/>
                  </a:cubicBezTo>
                  <a:lnTo>
                    <a:pt x="84519" y="24009"/>
                  </a:lnTo>
                  <a:lnTo>
                    <a:pt x="84519" y="24009"/>
                  </a:lnTo>
                  <a:cubicBezTo>
                    <a:pt x="84478" y="24101"/>
                    <a:pt x="84489" y="24217"/>
                    <a:pt x="84551" y="24298"/>
                  </a:cubicBezTo>
                  <a:cubicBezTo>
                    <a:pt x="84564" y="24313"/>
                    <a:pt x="84577" y="24328"/>
                    <a:pt x="84590" y="24341"/>
                  </a:cubicBezTo>
                  <a:cubicBezTo>
                    <a:pt x="84609" y="24362"/>
                    <a:pt x="84628" y="24384"/>
                    <a:pt x="84639" y="24407"/>
                  </a:cubicBezTo>
                  <a:cubicBezTo>
                    <a:pt x="84658" y="24446"/>
                    <a:pt x="84658" y="24482"/>
                    <a:pt x="84637" y="24519"/>
                  </a:cubicBezTo>
                  <a:cubicBezTo>
                    <a:pt x="84585" y="24611"/>
                    <a:pt x="84425" y="24677"/>
                    <a:pt x="84298" y="24690"/>
                  </a:cubicBezTo>
                  <a:lnTo>
                    <a:pt x="84264" y="24695"/>
                  </a:lnTo>
                  <a:lnTo>
                    <a:pt x="84427" y="25157"/>
                  </a:lnTo>
                  <a:lnTo>
                    <a:pt x="84457" y="25121"/>
                  </a:lnTo>
                  <a:cubicBezTo>
                    <a:pt x="84673" y="24855"/>
                    <a:pt x="84928" y="24662"/>
                    <a:pt x="85198" y="24566"/>
                  </a:cubicBezTo>
                  <a:cubicBezTo>
                    <a:pt x="85370" y="24504"/>
                    <a:pt x="85556" y="24474"/>
                    <a:pt x="85770" y="24474"/>
                  </a:cubicBezTo>
                  <a:cubicBezTo>
                    <a:pt x="86068" y="24474"/>
                    <a:pt x="86368" y="24532"/>
                    <a:pt x="86700" y="24600"/>
                  </a:cubicBezTo>
                  <a:lnTo>
                    <a:pt x="86722" y="24605"/>
                  </a:lnTo>
                  <a:lnTo>
                    <a:pt x="86730" y="24585"/>
                  </a:lnTo>
                  <a:cubicBezTo>
                    <a:pt x="86805" y="24418"/>
                    <a:pt x="86809" y="24215"/>
                    <a:pt x="86737" y="24045"/>
                  </a:cubicBezTo>
                  <a:lnTo>
                    <a:pt x="86730" y="24026"/>
                  </a:lnTo>
                  <a:lnTo>
                    <a:pt x="86711" y="24028"/>
                  </a:lnTo>
                  <a:cubicBezTo>
                    <a:pt x="86702" y="24029"/>
                    <a:pt x="86692" y="24030"/>
                    <a:pt x="86683" y="24030"/>
                  </a:cubicBezTo>
                  <a:cubicBezTo>
                    <a:pt x="86557" y="24030"/>
                    <a:pt x="86433" y="23949"/>
                    <a:pt x="86383" y="23833"/>
                  </a:cubicBezTo>
                  <a:cubicBezTo>
                    <a:pt x="86332" y="23709"/>
                    <a:pt x="86370" y="23550"/>
                    <a:pt x="86471" y="23463"/>
                  </a:cubicBezTo>
                  <a:cubicBezTo>
                    <a:pt x="86509" y="23430"/>
                    <a:pt x="86554" y="23407"/>
                    <a:pt x="86602" y="23381"/>
                  </a:cubicBezTo>
                  <a:cubicBezTo>
                    <a:pt x="86666" y="23347"/>
                    <a:pt x="86734" y="23313"/>
                    <a:pt x="86782" y="23253"/>
                  </a:cubicBezTo>
                  <a:cubicBezTo>
                    <a:pt x="86814" y="23214"/>
                    <a:pt x="86833" y="23169"/>
                    <a:pt x="86852" y="23124"/>
                  </a:cubicBezTo>
                  <a:cubicBezTo>
                    <a:pt x="86867" y="23092"/>
                    <a:pt x="86880" y="23060"/>
                    <a:pt x="86899" y="23032"/>
                  </a:cubicBezTo>
                  <a:cubicBezTo>
                    <a:pt x="86959" y="22938"/>
                    <a:pt x="87066" y="22882"/>
                    <a:pt x="87169" y="22828"/>
                  </a:cubicBezTo>
                  <a:lnTo>
                    <a:pt x="87193" y="22816"/>
                  </a:lnTo>
                  <a:cubicBezTo>
                    <a:pt x="87469" y="22670"/>
                    <a:pt x="87724" y="22488"/>
                    <a:pt x="87953" y="22278"/>
                  </a:cubicBezTo>
                  <a:cubicBezTo>
                    <a:pt x="88011" y="22224"/>
                    <a:pt x="88069" y="22166"/>
                    <a:pt x="88099" y="22091"/>
                  </a:cubicBezTo>
                  <a:cubicBezTo>
                    <a:pt x="88123" y="22031"/>
                    <a:pt x="88127" y="21965"/>
                    <a:pt x="88131" y="21899"/>
                  </a:cubicBezTo>
                  <a:cubicBezTo>
                    <a:pt x="88140" y="21802"/>
                    <a:pt x="88146" y="21710"/>
                    <a:pt x="88215" y="21661"/>
                  </a:cubicBezTo>
                  <a:cubicBezTo>
                    <a:pt x="88258" y="21631"/>
                    <a:pt x="88313" y="21626"/>
                    <a:pt x="88365" y="21620"/>
                  </a:cubicBezTo>
                  <a:lnTo>
                    <a:pt x="90107" y="21442"/>
                  </a:lnTo>
                  <a:cubicBezTo>
                    <a:pt x="90137" y="21440"/>
                    <a:pt x="90167" y="21438"/>
                    <a:pt x="90199" y="21438"/>
                  </a:cubicBezTo>
                  <a:cubicBezTo>
                    <a:pt x="90368" y="21438"/>
                    <a:pt x="90509" y="21481"/>
                    <a:pt x="90578" y="21554"/>
                  </a:cubicBezTo>
                  <a:cubicBezTo>
                    <a:pt x="90614" y="21590"/>
                    <a:pt x="90629" y="21635"/>
                    <a:pt x="90627" y="21686"/>
                  </a:cubicBezTo>
                  <a:cubicBezTo>
                    <a:pt x="90621" y="21813"/>
                    <a:pt x="90494" y="21890"/>
                    <a:pt x="90370" y="21965"/>
                  </a:cubicBezTo>
                  <a:cubicBezTo>
                    <a:pt x="90344" y="21978"/>
                    <a:pt x="90321" y="21993"/>
                    <a:pt x="90299" y="22008"/>
                  </a:cubicBezTo>
                  <a:cubicBezTo>
                    <a:pt x="90192" y="22074"/>
                    <a:pt x="90113" y="22211"/>
                    <a:pt x="90117" y="22319"/>
                  </a:cubicBezTo>
                  <a:cubicBezTo>
                    <a:pt x="90122" y="22381"/>
                    <a:pt x="90152" y="22430"/>
                    <a:pt x="90205" y="22458"/>
                  </a:cubicBezTo>
                  <a:cubicBezTo>
                    <a:pt x="90245" y="22479"/>
                    <a:pt x="90285" y="22482"/>
                    <a:pt x="90324" y="22482"/>
                  </a:cubicBezTo>
                  <a:cubicBezTo>
                    <a:pt x="90336" y="22482"/>
                    <a:pt x="90348" y="22481"/>
                    <a:pt x="90359" y="22481"/>
                  </a:cubicBezTo>
                  <a:cubicBezTo>
                    <a:pt x="90372" y="22481"/>
                    <a:pt x="90385" y="22480"/>
                    <a:pt x="90398" y="22480"/>
                  </a:cubicBezTo>
                  <a:cubicBezTo>
                    <a:pt x="90428" y="22480"/>
                    <a:pt x="90460" y="22484"/>
                    <a:pt x="90488" y="22498"/>
                  </a:cubicBezTo>
                  <a:cubicBezTo>
                    <a:pt x="90514" y="22511"/>
                    <a:pt x="90533" y="22535"/>
                    <a:pt x="90554" y="22558"/>
                  </a:cubicBezTo>
                  <a:cubicBezTo>
                    <a:pt x="90578" y="22584"/>
                    <a:pt x="90599" y="22610"/>
                    <a:pt x="90629" y="22629"/>
                  </a:cubicBezTo>
                  <a:cubicBezTo>
                    <a:pt x="90660" y="22648"/>
                    <a:pt x="90694" y="22657"/>
                    <a:pt x="90732" y="22657"/>
                  </a:cubicBezTo>
                  <a:cubicBezTo>
                    <a:pt x="90795" y="22657"/>
                    <a:pt x="90867" y="22631"/>
                    <a:pt x="90947" y="22580"/>
                  </a:cubicBezTo>
                  <a:cubicBezTo>
                    <a:pt x="91103" y="22479"/>
                    <a:pt x="91244" y="22349"/>
                    <a:pt x="91381" y="22222"/>
                  </a:cubicBezTo>
                  <a:cubicBezTo>
                    <a:pt x="91632" y="21991"/>
                    <a:pt x="91870" y="21770"/>
                    <a:pt x="92189" y="21727"/>
                  </a:cubicBezTo>
                  <a:lnTo>
                    <a:pt x="92221" y="21723"/>
                  </a:lnTo>
                  <a:cubicBezTo>
                    <a:pt x="92294" y="21714"/>
                    <a:pt x="92380" y="21706"/>
                    <a:pt x="92433" y="21644"/>
                  </a:cubicBezTo>
                  <a:cubicBezTo>
                    <a:pt x="92470" y="21605"/>
                    <a:pt x="92483" y="21554"/>
                    <a:pt x="92493" y="21509"/>
                  </a:cubicBezTo>
                  <a:lnTo>
                    <a:pt x="92727" y="20607"/>
                  </a:lnTo>
                  <a:cubicBezTo>
                    <a:pt x="92903" y="20527"/>
                    <a:pt x="93102" y="20485"/>
                    <a:pt x="93303" y="20485"/>
                  </a:cubicBezTo>
                  <a:cubicBezTo>
                    <a:pt x="93524" y="20485"/>
                    <a:pt x="93740" y="20534"/>
                    <a:pt x="93931" y="20630"/>
                  </a:cubicBezTo>
                  <a:cubicBezTo>
                    <a:pt x="93991" y="20660"/>
                    <a:pt x="94045" y="20722"/>
                    <a:pt x="94051" y="20770"/>
                  </a:cubicBezTo>
                  <a:cubicBezTo>
                    <a:pt x="94053" y="20789"/>
                    <a:pt x="94047" y="20802"/>
                    <a:pt x="94032" y="20814"/>
                  </a:cubicBezTo>
                  <a:cubicBezTo>
                    <a:pt x="94020" y="20826"/>
                    <a:pt x="94002" y="20830"/>
                    <a:pt x="93981" y="20830"/>
                  </a:cubicBezTo>
                  <a:cubicBezTo>
                    <a:pt x="93958" y="20830"/>
                    <a:pt x="93931" y="20824"/>
                    <a:pt x="93905" y="20819"/>
                  </a:cubicBezTo>
                  <a:lnTo>
                    <a:pt x="93882" y="20812"/>
                  </a:lnTo>
                  <a:cubicBezTo>
                    <a:pt x="93854" y="20807"/>
                    <a:pt x="93827" y="20804"/>
                    <a:pt x="93799" y="20804"/>
                  </a:cubicBezTo>
                  <a:cubicBezTo>
                    <a:pt x="93607" y="20804"/>
                    <a:pt x="93406" y="20929"/>
                    <a:pt x="93290" y="21123"/>
                  </a:cubicBezTo>
                  <a:cubicBezTo>
                    <a:pt x="93170" y="21327"/>
                    <a:pt x="93140" y="21571"/>
                    <a:pt x="93115" y="21785"/>
                  </a:cubicBezTo>
                  <a:lnTo>
                    <a:pt x="93061" y="22220"/>
                  </a:lnTo>
                  <a:cubicBezTo>
                    <a:pt x="93055" y="22278"/>
                    <a:pt x="93046" y="22329"/>
                    <a:pt x="93014" y="22364"/>
                  </a:cubicBezTo>
                  <a:cubicBezTo>
                    <a:pt x="92984" y="22398"/>
                    <a:pt x="92935" y="22411"/>
                    <a:pt x="92885" y="22421"/>
                  </a:cubicBezTo>
                  <a:cubicBezTo>
                    <a:pt x="92851" y="22430"/>
                    <a:pt x="92817" y="22438"/>
                    <a:pt x="92785" y="22456"/>
                  </a:cubicBezTo>
                  <a:cubicBezTo>
                    <a:pt x="92693" y="22501"/>
                    <a:pt x="92635" y="22608"/>
                    <a:pt x="92643" y="22708"/>
                  </a:cubicBezTo>
                  <a:cubicBezTo>
                    <a:pt x="92146" y="22715"/>
                    <a:pt x="91679" y="23051"/>
                    <a:pt x="91516" y="23520"/>
                  </a:cubicBezTo>
                  <a:cubicBezTo>
                    <a:pt x="91493" y="23505"/>
                    <a:pt x="91465" y="23497"/>
                    <a:pt x="91435" y="23497"/>
                  </a:cubicBezTo>
                  <a:cubicBezTo>
                    <a:pt x="91345" y="23497"/>
                    <a:pt x="91238" y="23570"/>
                    <a:pt x="91184" y="23666"/>
                  </a:cubicBezTo>
                  <a:cubicBezTo>
                    <a:pt x="91169" y="23694"/>
                    <a:pt x="91154" y="23724"/>
                    <a:pt x="91139" y="23754"/>
                  </a:cubicBezTo>
                  <a:cubicBezTo>
                    <a:pt x="91094" y="23848"/>
                    <a:pt x="91054" y="23938"/>
                    <a:pt x="90968" y="23973"/>
                  </a:cubicBezTo>
                  <a:cubicBezTo>
                    <a:pt x="90947" y="23981"/>
                    <a:pt x="90925" y="23985"/>
                    <a:pt x="90899" y="23992"/>
                  </a:cubicBezTo>
                  <a:cubicBezTo>
                    <a:pt x="90861" y="23998"/>
                    <a:pt x="90820" y="24007"/>
                    <a:pt x="90786" y="24032"/>
                  </a:cubicBezTo>
                  <a:cubicBezTo>
                    <a:pt x="90728" y="24073"/>
                    <a:pt x="90709" y="24142"/>
                    <a:pt x="90692" y="24206"/>
                  </a:cubicBezTo>
                  <a:cubicBezTo>
                    <a:pt x="90674" y="24266"/>
                    <a:pt x="90657" y="24324"/>
                    <a:pt x="90614" y="24352"/>
                  </a:cubicBezTo>
                  <a:cubicBezTo>
                    <a:pt x="90591" y="24367"/>
                    <a:pt x="90565" y="24373"/>
                    <a:pt x="90529" y="24373"/>
                  </a:cubicBezTo>
                  <a:cubicBezTo>
                    <a:pt x="90505" y="24373"/>
                    <a:pt x="90479" y="24371"/>
                    <a:pt x="90456" y="24369"/>
                  </a:cubicBezTo>
                  <a:cubicBezTo>
                    <a:pt x="90429" y="24366"/>
                    <a:pt x="90403" y="24364"/>
                    <a:pt x="90379" y="24364"/>
                  </a:cubicBezTo>
                  <a:cubicBezTo>
                    <a:pt x="90343" y="24364"/>
                    <a:pt x="90310" y="24368"/>
                    <a:pt x="90282" y="24380"/>
                  </a:cubicBezTo>
                  <a:cubicBezTo>
                    <a:pt x="90195" y="24416"/>
                    <a:pt x="90156" y="24510"/>
                    <a:pt x="90122" y="24592"/>
                  </a:cubicBezTo>
                  <a:lnTo>
                    <a:pt x="90115" y="24602"/>
                  </a:lnTo>
                  <a:cubicBezTo>
                    <a:pt x="89955" y="24988"/>
                    <a:pt x="89640" y="25299"/>
                    <a:pt x="89254" y="25455"/>
                  </a:cubicBezTo>
                  <a:lnTo>
                    <a:pt x="89224" y="25468"/>
                  </a:lnTo>
                  <a:cubicBezTo>
                    <a:pt x="89162" y="25494"/>
                    <a:pt x="89098" y="25519"/>
                    <a:pt x="89046" y="25564"/>
                  </a:cubicBezTo>
                  <a:cubicBezTo>
                    <a:pt x="89012" y="25594"/>
                    <a:pt x="88986" y="25633"/>
                    <a:pt x="88960" y="25669"/>
                  </a:cubicBezTo>
                  <a:cubicBezTo>
                    <a:pt x="88928" y="25712"/>
                    <a:pt x="88898" y="25755"/>
                    <a:pt x="88858" y="25781"/>
                  </a:cubicBezTo>
                  <a:cubicBezTo>
                    <a:pt x="88798" y="25821"/>
                    <a:pt x="88720" y="25824"/>
                    <a:pt x="88641" y="25826"/>
                  </a:cubicBezTo>
                  <a:cubicBezTo>
                    <a:pt x="88596" y="25826"/>
                    <a:pt x="88547" y="25828"/>
                    <a:pt x="88502" y="25836"/>
                  </a:cubicBezTo>
                  <a:cubicBezTo>
                    <a:pt x="88172" y="25901"/>
                    <a:pt x="88046" y="26308"/>
                    <a:pt x="88088" y="26678"/>
                  </a:cubicBezTo>
                  <a:cubicBezTo>
                    <a:pt x="88067" y="26672"/>
                    <a:pt x="88045" y="26668"/>
                    <a:pt x="88022" y="26668"/>
                  </a:cubicBezTo>
                  <a:cubicBezTo>
                    <a:pt x="87899" y="26668"/>
                    <a:pt x="87761" y="26760"/>
                    <a:pt x="87754" y="26899"/>
                  </a:cubicBezTo>
                  <a:cubicBezTo>
                    <a:pt x="87752" y="26959"/>
                    <a:pt x="87776" y="27021"/>
                    <a:pt x="87823" y="27071"/>
                  </a:cubicBezTo>
                  <a:cubicBezTo>
                    <a:pt x="87876" y="27125"/>
                    <a:pt x="87950" y="27157"/>
                    <a:pt x="88022" y="27157"/>
                  </a:cubicBezTo>
                  <a:cubicBezTo>
                    <a:pt x="88028" y="27157"/>
                    <a:pt x="88035" y="27157"/>
                    <a:pt x="88041" y="27156"/>
                  </a:cubicBezTo>
                  <a:lnTo>
                    <a:pt x="88041" y="27156"/>
                  </a:lnTo>
                  <a:cubicBezTo>
                    <a:pt x="88035" y="27175"/>
                    <a:pt x="88033" y="27197"/>
                    <a:pt x="88037" y="27220"/>
                  </a:cubicBezTo>
                  <a:cubicBezTo>
                    <a:pt x="88054" y="27319"/>
                    <a:pt x="88161" y="27415"/>
                    <a:pt x="88256" y="27448"/>
                  </a:cubicBezTo>
                  <a:cubicBezTo>
                    <a:pt x="88403" y="27503"/>
                    <a:pt x="88549" y="27565"/>
                    <a:pt x="88536" y="27679"/>
                  </a:cubicBezTo>
                  <a:cubicBezTo>
                    <a:pt x="88530" y="27737"/>
                    <a:pt x="88496" y="27797"/>
                    <a:pt x="88459" y="27857"/>
                  </a:cubicBezTo>
                  <a:cubicBezTo>
                    <a:pt x="88408" y="27945"/>
                    <a:pt x="88352" y="28037"/>
                    <a:pt x="88388" y="28129"/>
                  </a:cubicBezTo>
                  <a:cubicBezTo>
                    <a:pt x="88406" y="28167"/>
                    <a:pt x="88397" y="28215"/>
                    <a:pt x="88371" y="28255"/>
                  </a:cubicBezTo>
                  <a:cubicBezTo>
                    <a:pt x="88341" y="28299"/>
                    <a:pt x="88294" y="28325"/>
                    <a:pt x="88252" y="28325"/>
                  </a:cubicBezTo>
                  <a:cubicBezTo>
                    <a:pt x="88246" y="28325"/>
                    <a:pt x="88240" y="28325"/>
                    <a:pt x="88234" y="28324"/>
                  </a:cubicBezTo>
                  <a:lnTo>
                    <a:pt x="88217" y="28322"/>
                  </a:lnTo>
                  <a:lnTo>
                    <a:pt x="88206" y="28335"/>
                  </a:lnTo>
                  <a:cubicBezTo>
                    <a:pt x="88097" y="28487"/>
                    <a:pt x="88086" y="28675"/>
                    <a:pt x="88084" y="28889"/>
                  </a:cubicBezTo>
                  <a:lnTo>
                    <a:pt x="88080" y="29427"/>
                  </a:lnTo>
                  <a:cubicBezTo>
                    <a:pt x="88080" y="29492"/>
                    <a:pt x="88076" y="29554"/>
                    <a:pt x="88041" y="29592"/>
                  </a:cubicBezTo>
                  <a:cubicBezTo>
                    <a:pt x="88031" y="29603"/>
                    <a:pt x="88018" y="29611"/>
                    <a:pt x="88005" y="29622"/>
                  </a:cubicBezTo>
                  <a:cubicBezTo>
                    <a:pt x="87992" y="29631"/>
                    <a:pt x="87979" y="29641"/>
                    <a:pt x="87968" y="29652"/>
                  </a:cubicBezTo>
                  <a:cubicBezTo>
                    <a:pt x="87887" y="29731"/>
                    <a:pt x="87900" y="29858"/>
                    <a:pt x="87908" y="29944"/>
                  </a:cubicBezTo>
                  <a:cubicBezTo>
                    <a:pt x="87958" y="30417"/>
                    <a:pt x="87936" y="30895"/>
                    <a:pt x="87844" y="31362"/>
                  </a:cubicBezTo>
                  <a:cubicBezTo>
                    <a:pt x="87838" y="31396"/>
                    <a:pt x="87831" y="31430"/>
                    <a:pt x="87823" y="31465"/>
                  </a:cubicBezTo>
                  <a:cubicBezTo>
                    <a:pt x="87791" y="31623"/>
                    <a:pt x="87756" y="31786"/>
                    <a:pt x="87759" y="31951"/>
                  </a:cubicBezTo>
                  <a:cubicBezTo>
                    <a:pt x="87761" y="32013"/>
                    <a:pt x="87767" y="32092"/>
                    <a:pt x="87808" y="32157"/>
                  </a:cubicBezTo>
                  <a:cubicBezTo>
                    <a:pt x="87833" y="32197"/>
                    <a:pt x="87870" y="32230"/>
                    <a:pt x="87904" y="32260"/>
                  </a:cubicBezTo>
                  <a:cubicBezTo>
                    <a:pt x="87943" y="32294"/>
                    <a:pt x="87979" y="32326"/>
                    <a:pt x="87998" y="32369"/>
                  </a:cubicBezTo>
                  <a:cubicBezTo>
                    <a:pt x="88020" y="32416"/>
                    <a:pt x="88020" y="32478"/>
                    <a:pt x="88020" y="32536"/>
                  </a:cubicBezTo>
                  <a:cubicBezTo>
                    <a:pt x="88020" y="32624"/>
                    <a:pt x="88020" y="32716"/>
                    <a:pt x="88091" y="32774"/>
                  </a:cubicBezTo>
                  <a:cubicBezTo>
                    <a:pt x="88120" y="32799"/>
                    <a:pt x="88159" y="32811"/>
                    <a:pt x="88200" y="32811"/>
                  </a:cubicBezTo>
                  <a:cubicBezTo>
                    <a:pt x="88249" y="32811"/>
                    <a:pt x="88301" y="32793"/>
                    <a:pt x="88339" y="32759"/>
                  </a:cubicBezTo>
                  <a:cubicBezTo>
                    <a:pt x="88391" y="32712"/>
                    <a:pt x="88423" y="32641"/>
                    <a:pt x="88429" y="32557"/>
                  </a:cubicBezTo>
                  <a:cubicBezTo>
                    <a:pt x="88453" y="32562"/>
                    <a:pt x="88474" y="32564"/>
                    <a:pt x="88496" y="32564"/>
                  </a:cubicBezTo>
                  <a:cubicBezTo>
                    <a:pt x="88609" y="32564"/>
                    <a:pt x="88652" y="32515"/>
                    <a:pt x="88669" y="32472"/>
                  </a:cubicBezTo>
                  <a:cubicBezTo>
                    <a:pt x="88680" y="32444"/>
                    <a:pt x="88678" y="32414"/>
                    <a:pt x="88678" y="32386"/>
                  </a:cubicBezTo>
                  <a:cubicBezTo>
                    <a:pt x="88678" y="32369"/>
                    <a:pt x="88675" y="32350"/>
                    <a:pt x="88680" y="32335"/>
                  </a:cubicBezTo>
                  <a:cubicBezTo>
                    <a:pt x="88693" y="32264"/>
                    <a:pt x="88774" y="32225"/>
                    <a:pt x="88823" y="32210"/>
                  </a:cubicBezTo>
                  <a:cubicBezTo>
                    <a:pt x="88838" y="32204"/>
                    <a:pt x="88855" y="32197"/>
                    <a:pt x="88873" y="32193"/>
                  </a:cubicBezTo>
                  <a:cubicBezTo>
                    <a:pt x="88930" y="32176"/>
                    <a:pt x="88990" y="32157"/>
                    <a:pt x="89038" y="32116"/>
                  </a:cubicBezTo>
                  <a:cubicBezTo>
                    <a:pt x="89119" y="32047"/>
                    <a:pt x="89138" y="31936"/>
                    <a:pt x="89143" y="31855"/>
                  </a:cubicBezTo>
                  <a:cubicBezTo>
                    <a:pt x="89143" y="31814"/>
                    <a:pt x="89143" y="31775"/>
                    <a:pt x="89140" y="31739"/>
                  </a:cubicBezTo>
                  <a:cubicBezTo>
                    <a:pt x="89138" y="31685"/>
                    <a:pt x="89136" y="31636"/>
                    <a:pt x="89140" y="31587"/>
                  </a:cubicBezTo>
                  <a:cubicBezTo>
                    <a:pt x="89147" y="31535"/>
                    <a:pt x="89160" y="31486"/>
                    <a:pt x="89175" y="31433"/>
                  </a:cubicBezTo>
                  <a:cubicBezTo>
                    <a:pt x="89185" y="31392"/>
                    <a:pt x="89196" y="31351"/>
                    <a:pt x="89203" y="31308"/>
                  </a:cubicBezTo>
                  <a:cubicBezTo>
                    <a:pt x="89215" y="31231"/>
                    <a:pt x="89228" y="31094"/>
                    <a:pt x="89170" y="31008"/>
                  </a:cubicBezTo>
                  <a:cubicBezTo>
                    <a:pt x="89181" y="31000"/>
                    <a:pt x="89194" y="30991"/>
                    <a:pt x="89207" y="30987"/>
                  </a:cubicBezTo>
                  <a:cubicBezTo>
                    <a:pt x="89447" y="30893"/>
                    <a:pt x="89695" y="30824"/>
                    <a:pt x="89950" y="30779"/>
                  </a:cubicBezTo>
                  <a:cubicBezTo>
                    <a:pt x="90053" y="30762"/>
                    <a:pt x="90195" y="30738"/>
                    <a:pt x="90261" y="30629"/>
                  </a:cubicBezTo>
                  <a:cubicBezTo>
                    <a:pt x="90291" y="30578"/>
                    <a:pt x="90297" y="30516"/>
                    <a:pt x="90297" y="30468"/>
                  </a:cubicBezTo>
                  <a:cubicBezTo>
                    <a:pt x="90302" y="30310"/>
                    <a:pt x="90263" y="30154"/>
                    <a:pt x="90225" y="30004"/>
                  </a:cubicBezTo>
                  <a:cubicBezTo>
                    <a:pt x="90186" y="29851"/>
                    <a:pt x="90147" y="29693"/>
                    <a:pt x="90154" y="29534"/>
                  </a:cubicBezTo>
                  <a:cubicBezTo>
                    <a:pt x="90167" y="29333"/>
                    <a:pt x="90257" y="29136"/>
                    <a:pt x="90338" y="28962"/>
                  </a:cubicBezTo>
                  <a:cubicBezTo>
                    <a:pt x="90353" y="28930"/>
                    <a:pt x="90370" y="28900"/>
                    <a:pt x="90394" y="28885"/>
                  </a:cubicBezTo>
                  <a:cubicBezTo>
                    <a:pt x="90413" y="28874"/>
                    <a:pt x="90437" y="28872"/>
                    <a:pt x="90462" y="28870"/>
                  </a:cubicBezTo>
                  <a:cubicBezTo>
                    <a:pt x="90486" y="28868"/>
                    <a:pt x="90512" y="28866"/>
                    <a:pt x="90537" y="28855"/>
                  </a:cubicBezTo>
                  <a:cubicBezTo>
                    <a:pt x="90591" y="28834"/>
                    <a:pt x="90651" y="28774"/>
                    <a:pt x="90644" y="28615"/>
                  </a:cubicBezTo>
                  <a:lnTo>
                    <a:pt x="90644" y="28615"/>
                  </a:lnTo>
                  <a:cubicBezTo>
                    <a:pt x="90663" y="28623"/>
                    <a:pt x="90683" y="28626"/>
                    <a:pt x="90705" y="28626"/>
                  </a:cubicBezTo>
                  <a:cubicBezTo>
                    <a:pt x="90772" y="28626"/>
                    <a:pt x="90849" y="28593"/>
                    <a:pt x="90906" y="28536"/>
                  </a:cubicBezTo>
                  <a:cubicBezTo>
                    <a:pt x="90932" y="28510"/>
                    <a:pt x="90953" y="28485"/>
                    <a:pt x="90974" y="28457"/>
                  </a:cubicBezTo>
                  <a:cubicBezTo>
                    <a:pt x="91019" y="28403"/>
                    <a:pt x="91060" y="28352"/>
                    <a:pt x="91118" y="28324"/>
                  </a:cubicBezTo>
                  <a:cubicBezTo>
                    <a:pt x="91161" y="28302"/>
                    <a:pt x="91212" y="28298"/>
                    <a:pt x="91266" y="28292"/>
                  </a:cubicBezTo>
                  <a:cubicBezTo>
                    <a:pt x="91304" y="28285"/>
                    <a:pt x="91345" y="28281"/>
                    <a:pt x="91386" y="28270"/>
                  </a:cubicBezTo>
                  <a:cubicBezTo>
                    <a:pt x="91546" y="28221"/>
                    <a:pt x="91643" y="28075"/>
                    <a:pt x="91733" y="27934"/>
                  </a:cubicBezTo>
                  <a:cubicBezTo>
                    <a:pt x="91823" y="27797"/>
                    <a:pt x="91906" y="27666"/>
                    <a:pt x="92046" y="27619"/>
                  </a:cubicBezTo>
                  <a:cubicBezTo>
                    <a:pt x="92054" y="27617"/>
                    <a:pt x="92061" y="27615"/>
                    <a:pt x="92069" y="27613"/>
                  </a:cubicBezTo>
                  <a:cubicBezTo>
                    <a:pt x="92101" y="27602"/>
                    <a:pt x="92140" y="27591"/>
                    <a:pt x="92166" y="27561"/>
                  </a:cubicBezTo>
                  <a:cubicBezTo>
                    <a:pt x="92183" y="27544"/>
                    <a:pt x="92191" y="27523"/>
                    <a:pt x="92200" y="27503"/>
                  </a:cubicBezTo>
                  <a:cubicBezTo>
                    <a:pt x="92204" y="27488"/>
                    <a:pt x="92211" y="27473"/>
                    <a:pt x="92219" y="27463"/>
                  </a:cubicBezTo>
                  <a:cubicBezTo>
                    <a:pt x="92235" y="27444"/>
                    <a:pt x="92256" y="27437"/>
                    <a:pt x="92282" y="27437"/>
                  </a:cubicBezTo>
                  <a:cubicBezTo>
                    <a:pt x="92314" y="27437"/>
                    <a:pt x="92353" y="27448"/>
                    <a:pt x="92395" y="27460"/>
                  </a:cubicBezTo>
                  <a:cubicBezTo>
                    <a:pt x="92441" y="27474"/>
                    <a:pt x="92491" y="27487"/>
                    <a:pt x="92536" y="27487"/>
                  </a:cubicBezTo>
                  <a:cubicBezTo>
                    <a:pt x="92567" y="27487"/>
                    <a:pt x="92596" y="27481"/>
                    <a:pt x="92620" y="27465"/>
                  </a:cubicBezTo>
                  <a:lnTo>
                    <a:pt x="92628" y="27460"/>
                  </a:lnTo>
                  <a:lnTo>
                    <a:pt x="92631" y="27452"/>
                  </a:lnTo>
                  <a:cubicBezTo>
                    <a:pt x="92656" y="27385"/>
                    <a:pt x="92654" y="27304"/>
                    <a:pt x="92620" y="27233"/>
                  </a:cubicBezTo>
                  <a:cubicBezTo>
                    <a:pt x="92586" y="27161"/>
                    <a:pt x="92528" y="27107"/>
                    <a:pt x="92459" y="27083"/>
                  </a:cubicBezTo>
                  <a:cubicBezTo>
                    <a:pt x="92414" y="27068"/>
                    <a:pt x="92367" y="27062"/>
                    <a:pt x="92318" y="27056"/>
                  </a:cubicBezTo>
                  <a:cubicBezTo>
                    <a:pt x="92223" y="27045"/>
                    <a:pt x="92142" y="27034"/>
                    <a:pt x="92118" y="26966"/>
                  </a:cubicBezTo>
                  <a:cubicBezTo>
                    <a:pt x="92097" y="26906"/>
                    <a:pt x="92136" y="26841"/>
                    <a:pt x="92174" y="26773"/>
                  </a:cubicBezTo>
                  <a:cubicBezTo>
                    <a:pt x="92221" y="26693"/>
                    <a:pt x="92275" y="26606"/>
                    <a:pt x="92219" y="26522"/>
                  </a:cubicBezTo>
                  <a:cubicBezTo>
                    <a:pt x="92211" y="26511"/>
                    <a:pt x="92202" y="26503"/>
                    <a:pt x="92193" y="26494"/>
                  </a:cubicBezTo>
                  <a:cubicBezTo>
                    <a:pt x="92183" y="26483"/>
                    <a:pt x="92172" y="26473"/>
                    <a:pt x="92168" y="26462"/>
                  </a:cubicBezTo>
                  <a:cubicBezTo>
                    <a:pt x="92155" y="26430"/>
                    <a:pt x="92178" y="26391"/>
                    <a:pt x="92208" y="26372"/>
                  </a:cubicBezTo>
                  <a:cubicBezTo>
                    <a:pt x="92236" y="26355"/>
                    <a:pt x="92271" y="26349"/>
                    <a:pt x="92307" y="26340"/>
                  </a:cubicBezTo>
                  <a:cubicBezTo>
                    <a:pt x="92318" y="26338"/>
                    <a:pt x="92328" y="26336"/>
                    <a:pt x="92337" y="26334"/>
                  </a:cubicBezTo>
                  <a:cubicBezTo>
                    <a:pt x="92455" y="26306"/>
                    <a:pt x="92538" y="26241"/>
                    <a:pt x="92571" y="26160"/>
                  </a:cubicBezTo>
                  <a:cubicBezTo>
                    <a:pt x="92590" y="26106"/>
                    <a:pt x="92581" y="26040"/>
                    <a:pt x="92547" y="25991"/>
                  </a:cubicBezTo>
                  <a:cubicBezTo>
                    <a:pt x="92517" y="25948"/>
                    <a:pt x="92476" y="25924"/>
                    <a:pt x="92431" y="25924"/>
                  </a:cubicBezTo>
                  <a:lnTo>
                    <a:pt x="92423" y="25924"/>
                  </a:lnTo>
                  <a:cubicBezTo>
                    <a:pt x="92406" y="25926"/>
                    <a:pt x="92388" y="25931"/>
                    <a:pt x="92373" y="25935"/>
                  </a:cubicBezTo>
                  <a:cubicBezTo>
                    <a:pt x="92358" y="25939"/>
                    <a:pt x="92346" y="25944"/>
                    <a:pt x="92326" y="25944"/>
                  </a:cubicBezTo>
                  <a:cubicBezTo>
                    <a:pt x="92305" y="25941"/>
                    <a:pt x="92281" y="25926"/>
                    <a:pt x="92256" y="25911"/>
                  </a:cubicBezTo>
                  <a:cubicBezTo>
                    <a:pt x="92225" y="25894"/>
                    <a:pt x="92192" y="25876"/>
                    <a:pt x="92159" y="25876"/>
                  </a:cubicBezTo>
                  <a:cubicBezTo>
                    <a:pt x="92147" y="25876"/>
                    <a:pt x="92136" y="25879"/>
                    <a:pt x="92125" y="25884"/>
                  </a:cubicBezTo>
                  <a:cubicBezTo>
                    <a:pt x="92084" y="25903"/>
                    <a:pt x="92065" y="25948"/>
                    <a:pt x="92050" y="25986"/>
                  </a:cubicBezTo>
                  <a:cubicBezTo>
                    <a:pt x="92041" y="26008"/>
                    <a:pt x="92035" y="26025"/>
                    <a:pt x="92026" y="26036"/>
                  </a:cubicBezTo>
                  <a:cubicBezTo>
                    <a:pt x="92013" y="25978"/>
                    <a:pt x="91960" y="25933"/>
                    <a:pt x="91900" y="25914"/>
                  </a:cubicBezTo>
                  <a:cubicBezTo>
                    <a:pt x="91879" y="25907"/>
                    <a:pt x="91857" y="25901"/>
                    <a:pt x="91834" y="25896"/>
                  </a:cubicBezTo>
                  <a:cubicBezTo>
                    <a:pt x="91795" y="25888"/>
                    <a:pt x="91756" y="25877"/>
                    <a:pt x="91724" y="25856"/>
                  </a:cubicBezTo>
                  <a:cubicBezTo>
                    <a:pt x="91656" y="25809"/>
                    <a:pt x="91643" y="25708"/>
                    <a:pt x="91634" y="25618"/>
                  </a:cubicBezTo>
                  <a:cubicBezTo>
                    <a:pt x="91624" y="25494"/>
                    <a:pt x="91613" y="25365"/>
                    <a:pt x="91639" y="25243"/>
                  </a:cubicBezTo>
                  <a:cubicBezTo>
                    <a:pt x="91669" y="25110"/>
                    <a:pt x="91744" y="25003"/>
                    <a:pt x="91842" y="24958"/>
                  </a:cubicBezTo>
                  <a:cubicBezTo>
                    <a:pt x="91857" y="24952"/>
                    <a:pt x="91872" y="24945"/>
                    <a:pt x="91889" y="24937"/>
                  </a:cubicBezTo>
                  <a:cubicBezTo>
                    <a:pt x="91960" y="24909"/>
                    <a:pt x="92037" y="24879"/>
                    <a:pt x="92050" y="24797"/>
                  </a:cubicBezTo>
                  <a:cubicBezTo>
                    <a:pt x="92054" y="24774"/>
                    <a:pt x="92050" y="24750"/>
                    <a:pt x="92048" y="24729"/>
                  </a:cubicBezTo>
                  <a:cubicBezTo>
                    <a:pt x="92046" y="24714"/>
                    <a:pt x="92041" y="24699"/>
                    <a:pt x="92043" y="24686"/>
                  </a:cubicBezTo>
                  <a:cubicBezTo>
                    <a:pt x="92048" y="24622"/>
                    <a:pt x="92114" y="24592"/>
                    <a:pt x="92189" y="24557"/>
                  </a:cubicBezTo>
                  <a:cubicBezTo>
                    <a:pt x="92264" y="24523"/>
                    <a:pt x="92348" y="24485"/>
                    <a:pt x="92373" y="24403"/>
                  </a:cubicBezTo>
                  <a:cubicBezTo>
                    <a:pt x="92382" y="24377"/>
                    <a:pt x="92382" y="24354"/>
                    <a:pt x="92382" y="24330"/>
                  </a:cubicBezTo>
                  <a:cubicBezTo>
                    <a:pt x="92384" y="24313"/>
                    <a:pt x="92384" y="24296"/>
                    <a:pt x="92388" y="24279"/>
                  </a:cubicBezTo>
                  <a:cubicBezTo>
                    <a:pt x="92397" y="24240"/>
                    <a:pt x="92427" y="24206"/>
                    <a:pt x="92455" y="24176"/>
                  </a:cubicBezTo>
                  <a:cubicBezTo>
                    <a:pt x="92487" y="24137"/>
                    <a:pt x="92517" y="24101"/>
                    <a:pt x="92543" y="24065"/>
                  </a:cubicBezTo>
                  <a:cubicBezTo>
                    <a:pt x="92592" y="24002"/>
                    <a:pt x="92637" y="23943"/>
                    <a:pt x="92706" y="23889"/>
                  </a:cubicBezTo>
                  <a:cubicBezTo>
                    <a:pt x="92776" y="23831"/>
                    <a:pt x="92800" y="23741"/>
                    <a:pt x="92823" y="23655"/>
                  </a:cubicBezTo>
                  <a:cubicBezTo>
                    <a:pt x="92840" y="23587"/>
                    <a:pt x="92858" y="23523"/>
                    <a:pt x="92900" y="23473"/>
                  </a:cubicBezTo>
                  <a:cubicBezTo>
                    <a:pt x="92960" y="23398"/>
                    <a:pt x="93055" y="23383"/>
                    <a:pt x="93123" y="23383"/>
                  </a:cubicBezTo>
                  <a:cubicBezTo>
                    <a:pt x="93181" y="23383"/>
                    <a:pt x="93245" y="23394"/>
                    <a:pt x="93308" y="23413"/>
                  </a:cubicBezTo>
                  <a:cubicBezTo>
                    <a:pt x="93342" y="23424"/>
                    <a:pt x="93378" y="23437"/>
                    <a:pt x="93413" y="23450"/>
                  </a:cubicBezTo>
                  <a:cubicBezTo>
                    <a:pt x="93512" y="23485"/>
                    <a:pt x="93615" y="23521"/>
                    <a:pt x="93721" y="23521"/>
                  </a:cubicBezTo>
                  <a:cubicBezTo>
                    <a:pt x="93738" y="23521"/>
                    <a:pt x="93755" y="23520"/>
                    <a:pt x="93772" y="23518"/>
                  </a:cubicBezTo>
                  <a:cubicBezTo>
                    <a:pt x="94032" y="23488"/>
                    <a:pt x="94190" y="23229"/>
                    <a:pt x="94302" y="23006"/>
                  </a:cubicBezTo>
                  <a:cubicBezTo>
                    <a:pt x="94336" y="22938"/>
                    <a:pt x="94407" y="22876"/>
                    <a:pt x="94454" y="22876"/>
                  </a:cubicBezTo>
                  <a:cubicBezTo>
                    <a:pt x="94469" y="22876"/>
                    <a:pt x="94479" y="22882"/>
                    <a:pt x="94490" y="22897"/>
                  </a:cubicBezTo>
                  <a:cubicBezTo>
                    <a:pt x="94497" y="22906"/>
                    <a:pt x="94501" y="22921"/>
                    <a:pt x="94505" y="22933"/>
                  </a:cubicBezTo>
                  <a:cubicBezTo>
                    <a:pt x="94509" y="22948"/>
                    <a:pt x="94512" y="22961"/>
                    <a:pt x="94518" y="22974"/>
                  </a:cubicBezTo>
                  <a:cubicBezTo>
                    <a:pt x="94550" y="23036"/>
                    <a:pt x="94617" y="23053"/>
                    <a:pt x="94679" y="23068"/>
                  </a:cubicBezTo>
                  <a:cubicBezTo>
                    <a:pt x="94726" y="23081"/>
                    <a:pt x="94769" y="23092"/>
                    <a:pt x="94799" y="23118"/>
                  </a:cubicBezTo>
                  <a:cubicBezTo>
                    <a:pt x="94831" y="23150"/>
                    <a:pt x="94844" y="23201"/>
                    <a:pt x="94854" y="23255"/>
                  </a:cubicBezTo>
                  <a:cubicBezTo>
                    <a:pt x="94869" y="23323"/>
                    <a:pt x="94887" y="23394"/>
                    <a:pt x="94951" y="23430"/>
                  </a:cubicBezTo>
                  <a:cubicBezTo>
                    <a:pt x="94972" y="23443"/>
                    <a:pt x="94994" y="23448"/>
                    <a:pt x="95019" y="23448"/>
                  </a:cubicBezTo>
                  <a:cubicBezTo>
                    <a:pt x="95105" y="23448"/>
                    <a:pt x="95184" y="23370"/>
                    <a:pt x="95223" y="23300"/>
                  </a:cubicBezTo>
                  <a:cubicBezTo>
                    <a:pt x="95234" y="23276"/>
                    <a:pt x="95244" y="23250"/>
                    <a:pt x="95255" y="23227"/>
                  </a:cubicBezTo>
                  <a:cubicBezTo>
                    <a:pt x="95285" y="23161"/>
                    <a:pt x="95313" y="23096"/>
                    <a:pt x="95366" y="23062"/>
                  </a:cubicBezTo>
                  <a:cubicBezTo>
                    <a:pt x="95407" y="23034"/>
                    <a:pt x="95456" y="23026"/>
                    <a:pt x="95510" y="23019"/>
                  </a:cubicBezTo>
                  <a:cubicBezTo>
                    <a:pt x="95553" y="23013"/>
                    <a:pt x="95596" y="23004"/>
                    <a:pt x="95639" y="22987"/>
                  </a:cubicBezTo>
                  <a:cubicBezTo>
                    <a:pt x="95688" y="22966"/>
                    <a:pt x="95731" y="22931"/>
                    <a:pt x="95769" y="22899"/>
                  </a:cubicBezTo>
                  <a:cubicBezTo>
                    <a:pt x="95793" y="22880"/>
                    <a:pt x="95814" y="22861"/>
                    <a:pt x="95838" y="22846"/>
                  </a:cubicBezTo>
                  <a:cubicBezTo>
                    <a:pt x="95921" y="22788"/>
                    <a:pt x="96024" y="22760"/>
                    <a:pt x="96157" y="22760"/>
                  </a:cubicBezTo>
                  <a:cubicBezTo>
                    <a:pt x="96262" y="22760"/>
                    <a:pt x="96373" y="22779"/>
                    <a:pt x="96470" y="22796"/>
                  </a:cubicBezTo>
                  <a:cubicBezTo>
                    <a:pt x="96523" y="22805"/>
                    <a:pt x="96571" y="22816"/>
                    <a:pt x="96598" y="22848"/>
                  </a:cubicBezTo>
                  <a:cubicBezTo>
                    <a:pt x="96618" y="22869"/>
                    <a:pt x="96626" y="22897"/>
                    <a:pt x="96637" y="22929"/>
                  </a:cubicBezTo>
                  <a:cubicBezTo>
                    <a:pt x="96650" y="22970"/>
                    <a:pt x="96665" y="23013"/>
                    <a:pt x="96701" y="23043"/>
                  </a:cubicBezTo>
                  <a:cubicBezTo>
                    <a:pt x="96738" y="23071"/>
                    <a:pt x="96783" y="23077"/>
                    <a:pt x="96823" y="23081"/>
                  </a:cubicBezTo>
                  <a:cubicBezTo>
                    <a:pt x="96868" y="23088"/>
                    <a:pt x="96907" y="23092"/>
                    <a:pt x="96926" y="23120"/>
                  </a:cubicBezTo>
                  <a:cubicBezTo>
                    <a:pt x="96937" y="23137"/>
                    <a:pt x="96939" y="23161"/>
                    <a:pt x="96943" y="23186"/>
                  </a:cubicBezTo>
                  <a:cubicBezTo>
                    <a:pt x="96948" y="23220"/>
                    <a:pt x="96952" y="23261"/>
                    <a:pt x="96982" y="23289"/>
                  </a:cubicBezTo>
                  <a:cubicBezTo>
                    <a:pt x="97003" y="23306"/>
                    <a:pt x="97031" y="23315"/>
                    <a:pt x="97065" y="23315"/>
                  </a:cubicBezTo>
                  <a:cubicBezTo>
                    <a:pt x="97078" y="23315"/>
                    <a:pt x="97093" y="23315"/>
                    <a:pt x="97106" y="23313"/>
                  </a:cubicBezTo>
                  <a:cubicBezTo>
                    <a:pt x="97237" y="23298"/>
                    <a:pt x="97376" y="23272"/>
                    <a:pt x="97494" y="23201"/>
                  </a:cubicBezTo>
                  <a:cubicBezTo>
                    <a:pt x="97618" y="23124"/>
                    <a:pt x="97695" y="23000"/>
                    <a:pt x="97700" y="22878"/>
                  </a:cubicBezTo>
                  <a:lnTo>
                    <a:pt x="97944" y="22858"/>
                  </a:lnTo>
                  <a:lnTo>
                    <a:pt x="97950" y="22841"/>
                  </a:lnTo>
                  <a:cubicBezTo>
                    <a:pt x="98010" y="22681"/>
                    <a:pt x="98083" y="22518"/>
                    <a:pt x="98229" y="22460"/>
                  </a:cubicBezTo>
                  <a:cubicBezTo>
                    <a:pt x="98259" y="22449"/>
                    <a:pt x="98289" y="22443"/>
                    <a:pt x="98323" y="22434"/>
                  </a:cubicBezTo>
                  <a:cubicBezTo>
                    <a:pt x="98364" y="22426"/>
                    <a:pt x="98405" y="22417"/>
                    <a:pt x="98445" y="22398"/>
                  </a:cubicBezTo>
                  <a:cubicBezTo>
                    <a:pt x="98531" y="22357"/>
                    <a:pt x="98584" y="22278"/>
                    <a:pt x="98636" y="22201"/>
                  </a:cubicBezTo>
                  <a:cubicBezTo>
                    <a:pt x="98689" y="22124"/>
                    <a:pt x="98739" y="22051"/>
                    <a:pt x="98816" y="22019"/>
                  </a:cubicBezTo>
                  <a:cubicBezTo>
                    <a:pt x="98863" y="21997"/>
                    <a:pt x="98923" y="21993"/>
                    <a:pt x="98979" y="21989"/>
                  </a:cubicBezTo>
                  <a:cubicBezTo>
                    <a:pt x="99077" y="21980"/>
                    <a:pt x="99180" y="21969"/>
                    <a:pt x="99234" y="21879"/>
                  </a:cubicBezTo>
                  <a:cubicBezTo>
                    <a:pt x="99251" y="21849"/>
                    <a:pt x="99257" y="21817"/>
                    <a:pt x="99264" y="21785"/>
                  </a:cubicBezTo>
                  <a:cubicBezTo>
                    <a:pt x="99268" y="21761"/>
                    <a:pt x="99272" y="21742"/>
                    <a:pt x="99281" y="21723"/>
                  </a:cubicBezTo>
                  <a:cubicBezTo>
                    <a:pt x="99311" y="21648"/>
                    <a:pt x="99384" y="21609"/>
                    <a:pt x="99495" y="21609"/>
                  </a:cubicBezTo>
                  <a:cubicBezTo>
                    <a:pt x="99602" y="21609"/>
                    <a:pt x="99709" y="21644"/>
                    <a:pt x="99763" y="21665"/>
                  </a:cubicBezTo>
                  <a:lnTo>
                    <a:pt x="99791" y="21676"/>
                  </a:lnTo>
                  <a:lnTo>
                    <a:pt x="99799" y="21646"/>
                  </a:lnTo>
                  <a:cubicBezTo>
                    <a:pt x="99844" y="21468"/>
                    <a:pt x="100033" y="21363"/>
                    <a:pt x="100200" y="21337"/>
                  </a:cubicBezTo>
                  <a:cubicBezTo>
                    <a:pt x="100237" y="21332"/>
                    <a:pt x="100277" y="21330"/>
                    <a:pt x="100318" y="21330"/>
                  </a:cubicBezTo>
                  <a:cubicBezTo>
                    <a:pt x="100429" y="21330"/>
                    <a:pt x="100551" y="21346"/>
                    <a:pt x="100665" y="21365"/>
                  </a:cubicBezTo>
                  <a:cubicBezTo>
                    <a:pt x="100695" y="21369"/>
                    <a:pt x="100727" y="21374"/>
                    <a:pt x="100757" y="21378"/>
                  </a:cubicBezTo>
                  <a:cubicBezTo>
                    <a:pt x="100781" y="21382"/>
                    <a:pt x="100813" y="21387"/>
                    <a:pt x="100845" y="21387"/>
                  </a:cubicBezTo>
                  <a:cubicBezTo>
                    <a:pt x="100907" y="21387"/>
                    <a:pt x="100954" y="21369"/>
                    <a:pt x="100991" y="21337"/>
                  </a:cubicBezTo>
                  <a:cubicBezTo>
                    <a:pt x="101021" y="21312"/>
                    <a:pt x="101036" y="21275"/>
                    <a:pt x="101053" y="21241"/>
                  </a:cubicBezTo>
                  <a:cubicBezTo>
                    <a:pt x="101065" y="21207"/>
                    <a:pt x="101080" y="21177"/>
                    <a:pt x="101104" y="21157"/>
                  </a:cubicBezTo>
                  <a:cubicBezTo>
                    <a:pt x="101136" y="21132"/>
                    <a:pt x="101181" y="21129"/>
                    <a:pt x="101228" y="21127"/>
                  </a:cubicBezTo>
                  <a:cubicBezTo>
                    <a:pt x="101263" y="21125"/>
                    <a:pt x="101301" y="21123"/>
                    <a:pt x="101335" y="21110"/>
                  </a:cubicBezTo>
                  <a:cubicBezTo>
                    <a:pt x="101419" y="21082"/>
                    <a:pt x="101470" y="21007"/>
                    <a:pt x="101520" y="20932"/>
                  </a:cubicBezTo>
                  <a:cubicBezTo>
                    <a:pt x="101571" y="20857"/>
                    <a:pt x="101620" y="20787"/>
                    <a:pt x="101698" y="20778"/>
                  </a:cubicBezTo>
                  <a:cubicBezTo>
                    <a:pt x="101701" y="20778"/>
                    <a:pt x="101705" y="20778"/>
                    <a:pt x="101709" y="20778"/>
                  </a:cubicBezTo>
                  <a:cubicBezTo>
                    <a:pt x="101733" y="20778"/>
                    <a:pt x="101760" y="20783"/>
                    <a:pt x="101788" y="20791"/>
                  </a:cubicBezTo>
                  <a:cubicBezTo>
                    <a:pt x="101816" y="20797"/>
                    <a:pt x="101845" y="20802"/>
                    <a:pt x="101873" y="20802"/>
                  </a:cubicBezTo>
                  <a:cubicBezTo>
                    <a:pt x="101896" y="20802"/>
                    <a:pt x="101918" y="20798"/>
                    <a:pt x="101937" y="20789"/>
                  </a:cubicBezTo>
                  <a:cubicBezTo>
                    <a:pt x="102023" y="20750"/>
                    <a:pt x="102034" y="20645"/>
                    <a:pt x="102042" y="20560"/>
                  </a:cubicBezTo>
                  <a:lnTo>
                    <a:pt x="102042" y="20545"/>
                  </a:lnTo>
                  <a:cubicBezTo>
                    <a:pt x="102050" y="20472"/>
                    <a:pt x="102091" y="20397"/>
                    <a:pt x="102142" y="20397"/>
                  </a:cubicBezTo>
                  <a:cubicBezTo>
                    <a:pt x="102147" y="20397"/>
                    <a:pt x="102151" y="20398"/>
                    <a:pt x="102156" y="20399"/>
                  </a:cubicBezTo>
                  <a:cubicBezTo>
                    <a:pt x="102175" y="20405"/>
                    <a:pt x="102192" y="20420"/>
                    <a:pt x="102212" y="20437"/>
                  </a:cubicBezTo>
                  <a:cubicBezTo>
                    <a:pt x="102220" y="20444"/>
                    <a:pt x="102227" y="20452"/>
                    <a:pt x="102235" y="20459"/>
                  </a:cubicBezTo>
                  <a:cubicBezTo>
                    <a:pt x="102295" y="20506"/>
                    <a:pt x="102370" y="20523"/>
                    <a:pt x="102435" y="20538"/>
                  </a:cubicBezTo>
                  <a:lnTo>
                    <a:pt x="102863" y="20637"/>
                  </a:lnTo>
                  <a:cubicBezTo>
                    <a:pt x="102936" y="20652"/>
                    <a:pt x="103000" y="20671"/>
                    <a:pt x="103041" y="20718"/>
                  </a:cubicBezTo>
                  <a:cubicBezTo>
                    <a:pt x="103054" y="20733"/>
                    <a:pt x="103062" y="20752"/>
                    <a:pt x="103073" y="20772"/>
                  </a:cubicBezTo>
                  <a:cubicBezTo>
                    <a:pt x="103082" y="20789"/>
                    <a:pt x="103090" y="20808"/>
                    <a:pt x="103103" y="20823"/>
                  </a:cubicBezTo>
                  <a:cubicBezTo>
                    <a:pt x="103153" y="20892"/>
                    <a:pt x="103231" y="20927"/>
                    <a:pt x="103338" y="20927"/>
                  </a:cubicBezTo>
                  <a:cubicBezTo>
                    <a:pt x="103409" y="20927"/>
                    <a:pt x="103494" y="20912"/>
                    <a:pt x="103591" y="20881"/>
                  </a:cubicBezTo>
                  <a:lnTo>
                    <a:pt x="103606" y="20874"/>
                  </a:lnTo>
                  <a:lnTo>
                    <a:pt x="103609" y="20859"/>
                  </a:lnTo>
                  <a:cubicBezTo>
                    <a:pt x="103611" y="20847"/>
                    <a:pt x="103615" y="20832"/>
                    <a:pt x="103621" y="20819"/>
                  </a:cubicBezTo>
                  <a:cubicBezTo>
                    <a:pt x="103630" y="20787"/>
                    <a:pt x="103643" y="20752"/>
                    <a:pt x="103634" y="20718"/>
                  </a:cubicBezTo>
                  <a:lnTo>
                    <a:pt x="103615" y="20607"/>
                  </a:lnTo>
                  <a:cubicBezTo>
                    <a:pt x="103746" y="20592"/>
                    <a:pt x="103898" y="20540"/>
                    <a:pt x="103964" y="20446"/>
                  </a:cubicBezTo>
                  <a:cubicBezTo>
                    <a:pt x="103996" y="20399"/>
                    <a:pt x="104007" y="20345"/>
                    <a:pt x="103990" y="20290"/>
                  </a:cubicBezTo>
                  <a:lnTo>
                    <a:pt x="103984" y="20264"/>
                  </a:lnTo>
                  <a:lnTo>
                    <a:pt x="103958" y="20272"/>
                  </a:lnTo>
                  <a:cubicBezTo>
                    <a:pt x="103886" y="20293"/>
                    <a:pt x="103810" y="20304"/>
                    <a:pt x="103734" y="20304"/>
                  </a:cubicBezTo>
                  <a:cubicBezTo>
                    <a:pt x="103600" y="20304"/>
                    <a:pt x="103466" y="20272"/>
                    <a:pt x="103349" y="20210"/>
                  </a:cubicBezTo>
                  <a:cubicBezTo>
                    <a:pt x="103161" y="20112"/>
                    <a:pt x="103026" y="19938"/>
                    <a:pt x="102985" y="19750"/>
                  </a:cubicBezTo>
                  <a:lnTo>
                    <a:pt x="102981" y="19730"/>
                  </a:lnTo>
                  <a:lnTo>
                    <a:pt x="102805" y="19707"/>
                  </a:lnTo>
                  <a:cubicBezTo>
                    <a:pt x="102807" y="19647"/>
                    <a:pt x="102786" y="19583"/>
                    <a:pt x="102741" y="19529"/>
                  </a:cubicBezTo>
                  <a:cubicBezTo>
                    <a:pt x="102683" y="19461"/>
                    <a:pt x="102597" y="19420"/>
                    <a:pt x="102516" y="19420"/>
                  </a:cubicBezTo>
                  <a:cubicBezTo>
                    <a:pt x="102498" y="19420"/>
                    <a:pt x="102480" y="19422"/>
                    <a:pt x="102462" y="19426"/>
                  </a:cubicBezTo>
                  <a:cubicBezTo>
                    <a:pt x="102456" y="19308"/>
                    <a:pt x="102467" y="19190"/>
                    <a:pt x="102492" y="19075"/>
                  </a:cubicBezTo>
                  <a:lnTo>
                    <a:pt x="102503" y="19032"/>
                  </a:lnTo>
                  <a:lnTo>
                    <a:pt x="102460" y="19043"/>
                  </a:lnTo>
                  <a:cubicBezTo>
                    <a:pt x="102446" y="19046"/>
                    <a:pt x="102431" y="19048"/>
                    <a:pt x="102416" y="19048"/>
                  </a:cubicBezTo>
                  <a:cubicBezTo>
                    <a:pt x="102322" y="19048"/>
                    <a:pt x="102223" y="18982"/>
                    <a:pt x="102175" y="18884"/>
                  </a:cubicBezTo>
                  <a:cubicBezTo>
                    <a:pt x="102130" y="18792"/>
                    <a:pt x="102120" y="18676"/>
                    <a:pt x="102143" y="18520"/>
                  </a:cubicBezTo>
                  <a:cubicBezTo>
                    <a:pt x="102156" y="18438"/>
                    <a:pt x="102171" y="18325"/>
                    <a:pt x="102098" y="18259"/>
                  </a:cubicBezTo>
                  <a:cubicBezTo>
                    <a:pt x="102054" y="18221"/>
                    <a:pt x="102003" y="18215"/>
                    <a:pt x="101953" y="18215"/>
                  </a:cubicBezTo>
                  <a:cubicBezTo>
                    <a:pt x="101938" y="18215"/>
                    <a:pt x="101922" y="18215"/>
                    <a:pt x="101907" y="18216"/>
                  </a:cubicBezTo>
                  <a:cubicBezTo>
                    <a:pt x="101871" y="18216"/>
                    <a:pt x="101837" y="18216"/>
                    <a:pt x="101813" y="18211"/>
                  </a:cubicBezTo>
                  <a:cubicBezTo>
                    <a:pt x="101713" y="18196"/>
                    <a:pt x="101672" y="18113"/>
                    <a:pt x="101657" y="18066"/>
                  </a:cubicBezTo>
                  <a:cubicBezTo>
                    <a:pt x="101620" y="17948"/>
                    <a:pt x="101653" y="17804"/>
                    <a:pt x="101732" y="17725"/>
                  </a:cubicBezTo>
                  <a:cubicBezTo>
                    <a:pt x="101873" y="17586"/>
                    <a:pt x="102083" y="17558"/>
                    <a:pt x="102306" y="17547"/>
                  </a:cubicBezTo>
                  <a:lnTo>
                    <a:pt x="102306" y="17547"/>
                  </a:lnTo>
                  <a:cubicBezTo>
                    <a:pt x="102300" y="17605"/>
                    <a:pt x="102317" y="17663"/>
                    <a:pt x="102355" y="17716"/>
                  </a:cubicBezTo>
                  <a:cubicBezTo>
                    <a:pt x="102415" y="17800"/>
                    <a:pt x="102518" y="17854"/>
                    <a:pt x="102619" y="17856"/>
                  </a:cubicBezTo>
                  <a:lnTo>
                    <a:pt x="102625" y="17856"/>
                  </a:lnTo>
                  <a:cubicBezTo>
                    <a:pt x="102794" y="17856"/>
                    <a:pt x="102942" y="17753"/>
                    <a:pt x="103067" y="17654"/>
                  </a:cubicBezTo>
                  <a:cubicBezTo>
                    <a:pt x="103165" y="17573"/>
                    <a:pt x="103212" y="17492"/>
                    <a:pt x="103204" y="17419"/>
                  </a:cubicBezTo>
                  <a:lnTo>
                    <a:pt x="103204" y="17419"/>
                  </a:lnTo>
                  <a:cubicBezTo>
                    <a:pt x="103365" y="17439"/>
                    <a:pt x="103527" y="17448"/>
                    <a:pt x="103690" y="17448"/>
                  </a:cubicBezTo>
                  <a:cubicBezTo>
                    <a:pt x="103877" y="17448"/>
                    <a:pt x="104064" y="17435"/>
                    <a:pt x="104249" y="17410"/>
                  </a:cubicBezTo>
                  <a:cubicBezTo>
                    <a:pt x="104406" y="17391"/>
                    <a:pt x="104601" y="17312"/>
                    <a:pt x="104682" y="17183"/>
                  </a:cubicBezTo>
                  <a:cubicBezTo>
                    <a:pt x="104721" y="17121"/>
                    <a:pt x="104729" y="17054"/>
                    <a:pt x="104708" y="16988"/>
                  </a:cubicBezTo>
                  <a:cubicBezTo>
                    <a:pt x="104671" y="16872"/>
                    <a:pt x="104562" y="16817"/>
                    <a:pt x="104457" y="16761"/>
                  </a:cubicBezTo>
                  <a:cubicBezTo>
                    <a:pt x="104431" y="16748"/>
                    <a:pt x="104408" y="16737"/>
                    <a:pt x="104384" y="16722"/>
                  </a:cubicBezTo>
                  <a:cubicBezTo>
                    <a:pt x="104307" y="16680"/>
                    <a:pt x="104245" y="16596"/>
                    <a:pt x="104234" y="16525"/>
                  </a:cubicBezTo>
                  <a:cubicBezTo>
                    <a:pt x="104230" y="16489"/>
                    <a:pt x="104241" y="16459"/>
                    <a:pt x="104264" y="16435"/>
                  </a:cubicBezTo>
                  <a:cubicBezTo>
                    <a:pt x="104513" y="16204"/>
                    <a:pt x="104836" y="16047"/>
                    <a:pt x="105173" y="15998"/>
                  </a:cubicBezTo>
                  <a:cubicBezTo>
                    <a:pt x="105205" y="15994"/>
                    <a:pt x="105226" y="15992"/>
                    <a:pt x="105248" y="15992"/>
                  </a:cubicBezTo>
                  <a:cubicBezTo>
                    <a:pt x="105286" y="15992"/>
                    <a:pt x="105318" y="16000"/>
                    <a:pt x="105342" y="16015"/>
                  </a:cubicBezTo>
                  <a:cubicBezTo>
                    <a:pt x="105376" y="16037"/>
                    <a:pt x="105395" y="16067"/>
                    <a:pt x="105400" y="16105"/>
                  </a:cubicBezTo>
                  <a:cubicBezTo>
                    <a:pt x="105413" y="16206"/>
                    <a:pt x="105331" y="16341"/>
                    <a:pt x="105252" y="16422"/>
                  </a:cubicBezTo>
                  <a:cubicBezTo>
                    <a:pt x="105164" y="16510"/>
                    <a:pt x="105068" y="16658"/>
                    <a:pt x="105076" y="16780"/>
                  </a:cubicBezTo>
                  <a:cubicBezTo>
                    <a:pt x="105083" y="16836"/>
                    <a:pt x="105106" y="16879"/>
                    <a:pt x="105151" y="16911"/>
                  </a:cubicBezTo>
                  <a:cubicBezTo>
                    <a:pt x="105175" y="16930"/>
                    <a:pt x="105203" y="16941"/>
                    <a:pt x="105228" y="16949"/>
                  </a:cubicBezTo>
                  <a:cubicBezTo>
                    <a:pt x="105252" y="16958"/>
                    <a:pt x="105273" y="16967"/>
                    <a:pt x="105290" y="16979"/>
                  </a:cubicBezTo>
                  <a:cubicBezTo>
                    <a:pt x="105331" y="17005"/>
                    <a:pt x="105355" y="17052"/>
                    <a:pt x="105383" y="17102"/>
                  </a:cubicBezTo>
                  <a:cubicBezTo>
                    <a:pt x="105413" y="17162"/>
                    <a:pt x="105445" y="17222"/>
                    <a:pt x="105507" y="17254"/>
                  </a:cubicBezTo>
                  <a:cubicBezTo>
                    <a:pt x="105535" y="17267"/>
                    <a:pt x="105563" y="17273"/>
                    <a:pt x="105595" y="17273"/>
                  </a:cubicBezTo>
                  <a:cubicBezTo>
                    <a:pt x="105663" y="17273"/>
                    <a:pt x="105732" y="17243"/>
                    <a:pt x="105794" y="17217"/>
                  </a:cubicBezTo>
                  <a:lnTo>
                    <a:pt x="105811" y="17211"/>
                  </a:lnTo>
                  <a:cubicBezTo>
                    <a:pt x="105955" y="17149"/>
                    <a:pt x="106115" y="17114"/>
                    <a:pt x="106278" y="17114"/>
                  </a:cubicBezTo>
                  <a:cubicBezTo>
                    <a:pt x="106495" y="17114"/>
                    <a:pt x="106705" y="17170"/>
                    <a:pt x="106882" y="17275"/>
                  </a:cubicBezTo>
                  <a:cubicBezTo>
                    <a:pt x="107045" y="17408"/>
                    <a:pt x="107144" y="17622"/>
                    <a:pt x="107139" y="17832"/>
                  </a:cubicBezTo>
                  <a:lnTo>
                    <a:pt x="107139" y="17851"/>
                  </a:lnTo>
                  <a:lnTo>
                    <a:pt x="107157" y="17858"/>
                  </a:lnTo>
                  <a:cubicBezTo>
                    <a:pt x="107478" y="17974"/>
                    <a:pt x="107812" y="18031"/>
                    <a:pt x="108151" y="18034"/>
                  </a:cubicBezTo>
                  <a:lnTo>
                    <a:pt x="108151" y="18271"/>
                  </a:lnTo>
                  <a:lnTo>
                    <a:pt x="108468" y="18331"/>
                  </a:lnTo>
                  <a:cubicBezTo>
                    <a:pt x="108549" y="18531"/>
                    <a:pt x="108763" y="18618"/>
                    <a:pt x="108941" y="18618"/>
                  </a:cubicBezTo>
                  <a:cubicBezTo>
                    <a:pt x="109091" y="18618"/>
                    <a:pt x="109224" y="18561"/>
                    <a:pt x="109306" y="18458"/>
                  </a:cubicBezTo>
                  <a:lnTo>
                    <a:pt x="109316" y="18445"/>
                  </a:lnTo>
                  <a:lnTo>
                    <a:pt x="109310" y="18430"/>
                  </a:lnTo>
                  <a:cubicBezTo>
                    <a:pt x="109269" y="18340"/>
                    <a:pt x="109190" y="18269"/>
                    <a:pt x="109098" y="18239"/>
                  </a:cubicBezTo>
                  <a:lnTo>
                    <a:pt x="109089" y="18049"/>
                  </a:lnTo>
                  <a:lnTo>
                    <a:pt x="109089" y="18049"/>
                  </a:lnTo>
                  <a:cubicBezTo>
                    <a:pt x="109107" y="18051"/>
                    <a:pt x="109125" y="18052"/>
                    <a:pt x="109143" y="18052"/>
                  </a:cubicBezTo>
                  <a:cubicBezTo>
                    <a:pt x="109288" y="18052"/>
                    <a:pt x="109432" y="17976"/>
                    <a:pt x="109507" y="17856"/>
                  </a:cubicBezTo>
                  <a:cubicBezTo>
                    <a:pt x="109601" y="17710"/>
                    <a:pt x="109593" y="17504"/>
                    <a:pt x="109488" y="17367"/>
                  </a:cubicBezTo>
                  <a:cubicBezTo>
                    <a:pt x="109447" y="17316"/>
                    <a:pt x="109395" y="17271"/>
                    <a:pt x="109344" y="17226"/>
                  </a:cubicBezTo>
                  <a:cubicBezTo>
                    <a:pt x="109248" y="17142"/>
                    <a:pt x="109156" y="17061"/>
                    <a:pt x="109166" y="16954"/>
                  </a:cubicBezTo>
                  <a:cubicBezTo>
                    <a:pt x="109206" y="16921"/>
                    <a:pt x="109260" y="16905"/>
                    <a:pt x="109321" y="16905"/>
                  </a:cubicBezTo>
                  <a:cubicBezTo>
                    <a:pt x="109384" y="16905"/>
                    <a:pt x="109454" y="16921"/>
                    <a:pt x="109524" y="16954"/>
                  </a:cubicBezTo>
                  <a:cubicBezTo>
                    <a:pt x="109556" y="16969"/>
                    <a:pt x="109588" y="16984"/>
                    <a:pt x="109618" y="16999"/>
                  </a:cubicBezTo>
                  <a:cubicBezTo>
                    <a:pt x="109715" y="17048"/>
                    <a:pt x="109813" y="17097"/>
                    <a:pt x="109923" y="17102"/>
                  </a:cubicBezTo>
                  <a:lnTo>
                    <a:pt x="109933" y="17102"/>
                  </a:lnTo>
                  <a:cubicBezTo>
                    <a:pt x="110023" y="17102"/>
                    <a:pt x="110118" y="17054"/>
                    <a:pt x="110171" y="16982"/>
                  </a:cubicBezTo>
                  <a:cubicBezTo>
                    <a:pt x="110201" y="16939"/>
                    <a:pt x="110212" y="16892"/>
                    <a:pt x="110207" y="16847"/>
                  </a:cubicBezTo>
                  <a:lnTo>
                    <a:pt x="110207" y="16847"/>
                  </a:lnTo>
                  <a:cubicBezTo>
                    <a:pt x="110244" y="16849"/>
                    <a:pt x="110282" y="16866"/>
                    <a:pt x="110310" y="16898"/>
                  </a:cubicBezTo>
                  <a:cubicBezTo>
                    <a:pt x="110338" y="16928"/>
                    <a:pt x="110353" y="16964"/>
                    <a:pt x="110351" y="17001"/>
                  </a:cubicBezTo>
                  <a:lnTo>
                    <a:pt x="110349" y="17020"/>
                  </a:lnTo>
                  <a:lnTo>
                    <a:pt x="110368" y="17029"/>
                  </a:lnTo>
                  <a:cubicBezTo>
                    <a:pt x="110409" y="17046"/>
                    <a:pt x="110454" y="17054"/>
                    <a:pt x="110501" y="17054"/>
                  </a:cubicBezTo>
                  <a:cubicBezTo>
                    <a:pt x="110615" y="17054"/>
                    <a:pt x="110722" y="17003"/>
                    <a:pt x="110790" y="16919"/>
                  </a:cubicBezTo>
                  <a:cubicBezTo>
                    <a:pt x="110887" y="16799"/>
                    <a:pt x="110893" y="16613"/>
                    <a:pt x="110805" y="16485"/>
                  </a:cubicBezTo>
                  <a:cubicBezTo>
                    <a:pt x="110792" y="16465"/>
                    <a:pt x="110777" y="16448"/>
                    <a:pt x="110762" y="16431"/>
                  </a:cubicBezTo>
                  <a:cubicBezTo>
                    <a:pt x="110732" y="16392"/>
                    <a:pt x="110702" y="16356"/>
                    <a:pt x="110694" y="16313"/>
                  </a:cubicBezTo>
                  <a:cubicBezTo>
                    <a:pt x="110692" y="16300"/>
                    <a:pt x="110692" y="16285"/>
                    <a:pt x="110692" y="16270"/>
                  </a:cubicBezTo>
                  <a:cubicBezTo>
                    <a:pt x="110692" y="16253"/>
                    <a:pt x="110692" y="16234"/>
                    <a:pt x="110687" y="16212"/>
                  </a:cubicBezTo>
                  <a:cubicBezTo>
                    <a:pt x="110666" y="16122"/>
                    <a:pt x="110574" y="16075"/>
                    <a:pt x="110488" y="16041"/>
                  </a:cubicBezTo>
                  <a:cubicBezTo>
                    <a:pt x="110107" y="15893"/>
                    <a:pt x="109713" y="15739"/>
                    <a:pt x="109297" y="15685"/>
                  </a:cubicBezTo>
                  <a:cubicBezTo>
                    <a:pt x="109256" y="15548"/>
                    <a:pt x="109123" y="15439"/>
                    <a:pt x="108980" y="15433"/>
                  </a:cubicBezTo>
                  <a:cubicBezTo>
                    <a:pt x="108966" y="15432"/>
                    <a:pt x="108952" y="15431"/>
                    <a:pt x="108938" y="15431"/>
                  </a:cubicBezTo>
                  <a:cubicBezTo>
                    <a:pt x="108924" y="15431"/>
                    <a:pt x="108909" y="15432"/>
                    <a:pt x="108894" y="15433"/>
                  </a:cubicBezTo>
                  <a:cubicBezTo>
                    <a:pt x="108875" y="15433"/>
                    <a:pt x="108858" y="15435"/>
                    <a:pt x="108838" y="15435"/>
                  </a:cubicBezTo>
                  <a:cubicBezTo>
                    <a:pt x="108776" y="15435"/>
                    <a:pt x="108740" y="15424"/>
                    <a:pt x="108714" y="15396"/>
                  </a:cubicBezTo>
                  <a:cubicBezTo>
                    <a:pt x="108691" y="15373"/>
                    <a:pt x="108680" y="15338"/>
                    <a:pt x="108671" y="15302"/>
                  </a:cubicBezTo>
                  <a:cubicBezTo>
                    <a:pt x="108665" y="15283"/>
                    <a:pt x="108661" y="15265"/>
                    <a:pt x="108654" y="15248"/>
                  </a:cubicBezTo>
                  <a:cubicBezTo>
                    <a:pt x="108609" y="15137"/>
                    <a:pt x="108489" y="15060"/>
                    <a:pt x="108359" y="15060"/>
                  </a:cubicBezTo>
                  <a:cubicBezTo>
                    <a:pt x="108292" y="15060"/>
                    <a:pt x="108232" y="15079"/>
                    <a:pt x="108183" y="15118"/>
                  </a:cubicBezTo>
                  <a:cubicBezTo>
                    <a:pt x="108112" y="15171"/>
                    <a:pt x="108071" y="15263"/>
                    <a:pt x="108071" y="15362"/>
                  </a:cubicBezTo>
                  <a:cubicBezTo>
                    <a:pt x="108074" y="15463"/>
                    <a:pt x="108116" y="15553"/>
                    <a:pt x="108189" y="15604"/>
                  </a:cubicBezTo>
                  <a:cubicBezTo>
                    <a:pt x="108206" y="15619"/>
                    <a:pt x="108228" y="15632"/>
                    <a:pt x="108249" y="15643"/>
                  </a:cubicBezTo>
                  <a:cubicBezTo>
                    <a:pt x="108303" y="15675"/>
                    <a:pt x="108352" y="15705"/>
                    <a:pt x="108359" y="15754"/>
                  </a:cubicBezTo>
                  <a:cubicBezTo>
                    <a:pt x="108361" y="15780"/>
                    <a:pt x="108350" y="15810"/>
                    <a:pt x="108326" y="15844"/>
                  </a:cubicBezTo>
                  <a:cubicBezTo>
                    <a:pt x="108269" y="15925"/>
                    <a:pt x="108161" y="15975"/>
                    <a:pt x="108050" y="15975"/>
                  </a:cubicBezTo>
                  <a:cubicBezTo>
                    <a:pt x="107969" y="15975"/>
                    <a:pt x="107894" y="15949"/>
                    <a:pt x="107838" y="15902"/>
                  </a:cubicBezTo>
                  <a:cubicBezTo>
                    <a:pt x="107748" y="15823"/>
                    <a:pt x="107703" y="15705"/>
                    <a:pt x="107669" y="15587"/>
                  </a:cubicBezTo>
                  <a:cubicBezTo>
                    <a:pt x="107598" y="15336"/>
                    <a:pt x="107557" y="15079"/>
                    <a:pt x="107549" y="14820"/>
                  </a:cubicBezTo>
                  <a:lnTo>
                    <a:pt x="107549" y="14786"/>
                  </a:lnTo>
                  <a:lnTo>
                    <a:pt x="107514" y="14796"/>
                  </a:lnTo>
                  <a:cubicBezTo>
                    <a:pt x="107510" y="14796"/>
                    <a:pt x="107506" y="14798"/>
                    <a:pt x="107502" y="14798"/>
                  </a:cubicBezTo>
                  <a:cubicBezTo>
                    <a:pt x="107467" y="14798"/>
                    <a:pt x="107444" y="14741"/>
                    <a:pt x="107420" y="14685"/>
                  </a:cubicBezTo>
                  <a:cubicBezTo>
                    <a:pt x="107409" y="14657"/>
                    <a:pt x="107397" y="14629"/>
                    <a:pt x="107384" y="14606"/>
                  </a:cubicBezTo>
                  <a:cubicBezTo>
                    <a:pt x="107317" y="14494"/>
                    <a:pt x="107172" y="14479"/>
                    <a:pt x="107054" y="14479"/>
                  </a:cubicBezTo>
                  <a:lnTo>
                    <a:pt x="107026" y="14479"/>
                  </a:lnTo>
                  <a:cubicBezTo>
                    <a:pt x="106994" y="14480"/>
                    <a:pt x="106963" y="14480"/>
                    <a:pt x="106931" y="14480"/>
                  </a:cubicBezTo>
                  <a:cubicBezTo>
                    <a:pt x="106429" y="14480"/>
                    <a:pt x="105926" y="14416"/>
                    <a:pt x="105438" y="14293"/>
                  </a:cubicBezTo>
                  <a:cubicBezTo>
                    <a:pt x="105359" y="14274"/>
                    <a:pt x="105282" y="14252"/>
                    <a:pt x="105222" y="14203"/>
                  </a:cubicBezTo>
                  <a:cubicBezTo>
                    <a:pt x="105183" y="14173"/>
                    <a:pt x="105153" y="14132"/>
                    <a:pt x="105121" y="14091"/>
                  </a:cubicBezTo>
                  <a:cubicBezTo>
                    <a:pt x="105068" y="14023"/>
                    <a:pt x="105012" y="13950"/>
                    <a:pt x="104924" y="13926"/>
                  </a:cubicBezTo>
                  <a:cubicBezTo>
                    <a:pt x="104896" y="13920"/>
                    <a:pt x="104871" y="13918"/>
                    <a:pt x="104848" y="13918"/>
                  </a:cubicBezTo>
                  <a:cubicBezTo>
                    <a:pt x="104832" y="13918"/>
                    <a:pt x="104817" y="13919"/>
                    <a:pt x="104802" y="13920"/>
                  </a:cubicBezTo>
                  <a:cubicBezTo>
                    <a:pt x="104790" y="13920"/>
                    <a:pt x="104777" y="13921"/>
                    <a:pt x="104766" y="13921"/>
                  </a:cubicBezTo>
                  <a:cubicBezTo>
                    <a:pt x="104719" y="13921"/>
                    <a:pt x="104680" y="13915"/>
                    <a:pt x="104654" y="13888"/>
                  </a:cubicBezTo>
                  <a:cubicBezTo>
                    <a:pt x="104622" y="13856"/>
                    <a:pt x="104622" y="13809"/>
                    <a:pt x="104622" y="13753"/>
                  </a:cubicBezTo>
                  <a:cubicBezTo>
                    <a:pt x="104620" y="13714"/>
                    <a:pt x="104620" y="13674"/>
                    <a:pt x="104607" y="13635"/>
                  </a:cubicBezTo>
                  <a:cubicBezTo>
                    <a:pt x="104588" y="13579"/>
                    <a:pt x="104547" y="13537"/>
                    <a:pt x="104506" y="13498"/>
                  </a:cubicBezTo>
                  <a:cubicBezTo>
                    <a:pt x="104476" y="13466"/>
                    <a:pt x="104446" y="13436"/>
                    <a:pt x="104427" y="13402"/>
                  </a:cubicBezTo>
                  <a:cubicBezTo>
                    <a:pt x="104412" y="13372"/>
                    <a:pt x="104425" y="13335"/>
                    <a:pt x="104440" y="13309"/>
                  </a:cubicBezTo>
                  <a:cubicBezTo>
                    <a:pt x="104455" y="13286"/>
                    <a:pt x="104474" y="13269"/>
                    <a:pt x="104491" y="13269"/>
                  </a:cubicBezTo>
                  <a:cubicBezTo>
                    <a:pt x="104496" y="13269"/>
                    <a:pt x="104502" y="13271"/>
                    <a:pt x="104511" y="13282"/>
                  </a:cubicBezTo>
                  <a:lnTo>
                    <a:pt x="104536" y="13316"/>
                  </a:lnTo>
                  <a:lnTo>
                    <a:pt x="104556" y="13277"/>
                  </a:lnTo>
                  <a:cubicBezTo>
                    <a:pt x="104613" y="13164"/>
                    <a:pt x="104538" y="13029"/>
                    <a:pt x="104438" y="12969"/>
                  </a:cubicBezTo>
                  <a:cubicBezTo>
                    <a:pt x="104348" y="12915"/>
                    <a:pt x="104239" y="12904"/>
                    <a:pt x="104144" y="12902"/>
                  </a:cubicBezTo>
                  <a:cubicBezTo>
                    <a:pt x="104159" y="12806"/>
                    <a:pt x="104123" y="12701"/>
                    <a:pt x="104048" y="12639"/>
                  </a:cubicBezTo>
                  <a:cubicBezTo>
                    <a:pt x="103996" y="12594"/>
                    <a:pt x="103930" y="12572"/>
                    <a:pt x="103872" y="12551"/>
                  </a:cubicBezTo>
                  <a:lnTo>
                    <a:pt x="103390" y="12384"/>
                  </a:lnTo>
                  <a:cubicBezTo>
                    <a:pt x="103292" y="12350"/>
                    <a:pt x="103178" y="12281"/>
                    <a:pt x="103146" y="12202"/>
                  </a:cubicBezTo>
                  <a:cubicBezTo>
                    <a:pt x="103133" y="12170"/>
                    <a:pt x="103135" y="12140"/>
                    <a:pt x="103150" y="12110"/>
                  </a:cubicBezTo>
                  <a:lnTo>
                    <a:pt x="103163" y="12084"/>
                  </a:lnTo>
                  <a:lnTo>
                    <a:pt x="103135" y="12073"/>
                  </a:lnTo>
                  <a:cubicBezTo>
                    <a:pt x="102705" y="11889"/>
                    <a:pt x="102227" y="11790"/>
                    <a:pt x="101758" y="11788"/>
                  </a:cubicBezTo>
                  <a:cubicBezTo>
                    <a:pt x="101743" y="11685"/>
                    <a:pt x="101708" y="11585"/>
                    <a:pt x="101655" y="11495"/>
                  </a:cubicBezTo>
                  <a:lnTo>
                    <a:pt x="101644" y="11475"/>
                  </a:lnTo>
                  <a:lnTo>
                    <a:pt x="101620" y="11484"/>
                  </a:lnTo>
                  <a:cubicBezTo>
                    <a:pt x="101074" y="11724"/>
                    <a:pt x="100468" y="11863"/>
                    <a:pt x="99870" y="11887"/>
                  </a:cubicBezTo>
                  <a:cubicBezTo>
                    <a:pt x="99804" y="11889"/>
                    <a:pt x="99739" y="11891"/>
                    <a:pt x="99673" y="11891"/>
                  </a:cubicBezTo>
                  <a:cubicBezTo>
                    <a:pt x="99302" y="11891"/>
                    <a:pt x="98974" y="11848"/>
                    <a:pt x="98670" y="11765"/>
                  </a:cubicBezTo>
                  <a:cubicBezTo>
                    <a:pt x="98668" y="11628"/>
                    <a:pt x="98539" y="11523"/>
                    <a:pt x="98285" y="11456"/>
                  </a:cubicBezTo>
                  <a:cubicBezTo>
                    <a:pt x="98177" y="11426"/>
                    <a:pt x="98047" y="11358"/>
                    <a:pt x="98002" y="11268"/>
                  </a:cubicBezTo>
                  <a:cubicBezTo>
                    <a:pt x="97982" y="11229"/>
                    <a:pt x="97980" y="11191"/>
                    <a:pt x="97995" y="11154"/>
                  </a:cubicBezTo>
                  <a:lnTo>
                    <a:pt x="98008" y="11122"/>
                  </a:lnTo>
                  <a:lnTo>
                    <a:pt x="97974" y="11118"/>
                  </a:lnTo>
                  <a:cubicBezTo>
                    <a:pt x="97954" y="11115"/>
                    <a:pt x="97935" y="11114"/>
                    <a:pt x="97915" y="11114"/>
                  </a:cubicBezTo>
                  <a:cubicBezTo>
                    <a:pt x="97754" y="11114"/>
                    <a:pt x="97592" y="11199"/>
                    <a:pt x="97481" y="11340"/>
                  </a:cubicBezTo>
                  <a:cubicBezTo>
                    <a:pt x="97372" y="11478"/>
                    <a:pt x="97331" y="11645"/>
                    <a:pt x="97368" y="11797"/>
                  </a:cubicBezTo>
                  <a:lnTo>
                    <a:pt x="97372" y="11805"/>
                  </a:lnTo>
                  <a:cubicBezTo>
                    <a:pt x="97460" y="11930"/>
                    <a:pt x="97565" y="12043"/>
                    <a:pt x="97683" y="12140"/>
                  </a:cubicBezTo>
                  <a:cubicBezTo>
                    <a:pt x="97706" y="12159"/>
                    <a:pt x="97730" y="12178"/>
                    <a:pt x="97755" y="12197"/>
                  </a:cubicBezTo>
                  <a:cubicBezTo>
                    <a:pt x="97892" y="12305"/>
                    <a:pt x="98034" y="12416"/>
                    <a:pt x="98060" y="12579"/>
                  </a:cubicBezTo>
                  <a:cubicBezTo>
                    <a:pt x="98072" y="12667"/>
                    <a:pt x="98047" y="12761"/>
                    <a:pt x="97989" y="12829"/>
                  </a:cubicBezTo>
                  <a:cubicBezTo>
                    <a:pt x="97905" y="12926"/>
                    <a:pt x="97772" y="12971"/>
                    <a:pt x="97569" y="12971"/>
                  </a:cubicBezTo>
                  <a:cubicBezTo>
                    <a:pt x="97528" y="12971"/>
                    <a:pt x="97483" y="12969"/>
                    <a:pt x="97430" y="12967"/>
                  </a:cubicBezTo>
                  <a:cubicBezTo>
                    <a:pt x="97265" y="12956"/>
                    <a:pt x="97121" y="12941"/>
                    <a:pt x="96999" y="12870"/>
                  </a:cubicBezTo>
                  <a:cubicBezTo>
                    <a:pt x="96909" y="12821"/>
                    <a:pt x="96834" y="12740"/>
                    <a:pt x="96759" y="12662"/>
                  </a:cubicBezTo>
                  <a:cubicBezTo>
                    <a:pt x="96648" y="12545"/>
                    <a:pt x="96530" y="12420"/>
                    <a:pt x="96363" y="12401"/>
                  </a:cubicBezTo>
                  <a:cubicBezTo>
                    <a:pt x="96339" y="12399"/>
                    <a:pt x="96316" y="12399"/>
                    <a:pt x="96292" y="12399"/>
                  </a:cubicBezTo>
                  <a:cubicBezTo>
                    <a:pt x="96230" y="12397"/>
                    <a:pt x="96174" y="12395"/>
                    <a:pt x="96136" y="12360"/>
                  </a:cubicBezTo>
                  <a:cubicBezTo>
                    <a:pt x="96123" y="12347"/>
                    <a:pt x="96110" y="12328"/>
                    <a:pt x="96099" y="12311"/>
                  </a:cubicBezTo>
                  <a:cubicBezTo>
                    <a:pt x="96084" y="12287"/>
                    <a:pt x="96069" y="12262"/>
                    <a:pt x="96046" y="12245"/>
                  </a:cubicBezTo>
                  <a:cubicBezTo>
                    <a:pt x="96020" y="12223"/>
                    <a:pt x="95990" y="12212"/>
                    <a:pt x="95956" y="12212"/>
                  </a:cubicBezTo>
                  <a:cubicBezTo>
                    <a:pt x="95874" y="12212"/>
                    <a:pt x="95793" y="12270"/>
                    <a:pt x="95716" y="12328"/>
                  </a:cubicBezTo>
                  <a:cubicBezTo>
                    <a:pt x="95510" y="12487"/>
                    <a:pt x="95242" y="12560"/>
                    <a:pt x="94872" y="12560"/>
                  </a:cubicBezTo>
                  <a:cubicBezTo>
                    <a:pt x="94717" y="12560"/>
                    <a:pt x="94559" y="12547"/>
                    <a:pt x="94411" y="12534"/>
                  </a:cubicBezTo>
                  <a:cubicBezTo>
                    <a:pt x="94327" y="12525"/>
                    <a:pt x="94242" y="12519"/>
                    <a:pt x="94165" y="12487"/>
                  </a:cubicBezTo>
                  <a:cubicBezTo>
                    <a:pt x="94111" y="12465"/>
                    <a:pt x="94060" y="12431"/>
                    <a:pt x="94012" y="12399"/>
                  </a:cubicBezTo>
                  <a:lnTo>
                    <a:pt x="93987" y="12380"/>
                  </a:lnTo>
                  <a:cubicBezTo>
                    <a:pt x="93565" y="12097"/>
                    <a:pt x="93046" y="11943"/>
                    <a:pt x="92523" y="11943"/>
                  </a:cubicBezTo>
                  <a:cubicBezTo>
                    <a:pt x="92234" y="11943"/>
                    <a:pt x="91953" y="11988"/>
                    <a:pt x="91690" y="12080"/>
                  </a:cubicBezTo>
                  <a:cubicBezTo>
                    <a:pt x="91619" y="12103"/>
                    <a:pt x="91542" y="12133"/>
                    <a:pt x="91493" y="12200"/>
                  </a:cubicBezTo>
                  <a:cubicBezTo>
                    <a:pt x="91435" y="12277"/>
                    <a:pt x="91437" y="12371"/>
                    <a:pt x="91439" y="12463"/>
                  </a:cubicBezTo>
                  <a:cubicBezTo>
                    <a:pt x="91439" y="12506"/>
                    <a:pt x="91439" y="12551"/>
                    <a:pt x="91435" y="12592"/>
                  </a:cubicBezTo>
                  <a:cubicBezTo>
                    <a:pt x="91422" y="12673"/>
                    <a:pt x="91334" y="12748"/>
                    <a:pt x="91274" y="12748"/>
                  </a:cubicBezTo>
                  <a:cubicBezTo>
                    <a:pt x="91251" y="12748"/>
                    <a:pt x="91234" y="12737"/>
                    <a:pt x="91219" y="12712"/>
                  </a:cubicBezTo>
                  <a:cubicBezTo>
                    <a:pt x="91126" y="12607"/>
                    <a:pt x="91135" y="12450"/>
                    <a:pt x="91144" y="12298"/>
                  </a:cubicBezTo>
                  <a:lnTo>
                    <a:pt x="91146" y="12242"/>
                  </a:lnTo>
                  <a:cubicBezTo>
                    <a:pt x="91154" y="12058"/>
                    <a:pt x="91103" y="11842"/>
                    <a:pt x="90929" y="11790"/>
                  </a:cubicBezTo>
                  <a:cubicBezTo>
                    <a:pt x="90904" y="11782"/>
                    <a:pt x="90878" y="11780"/>
                    <a:pt x="90852" y="11780"/>
                  </a:cubicBezTo>
                  <a:cubicBezTo>
                    <a:pt x="90764" y="11780"/>
                    <a:pt x="90679" y="11816"/>
                    <a:pt x="90595" y="11853"/>
                  </a:cubicBezTo>
                  <a:cubicBezTo>
                    <a:pt x="90516" y="11886"/>
                    <a:pt x="90440" y="11916"/>
                    <a:pt x="90374" y="11916"/>
                  </a:cubicBezTo>
                  <a:cubicBezTo>
                    <a:pt x="90347" y="11916"/>
                    <a:pt x="90322" y="11911"/>
                    <a:pt x="90299" y="11900"/>
                  </a:cubicBezTo>
                  <a:cubicBezTo>
                    <a:pt x="90338" y="11799"/>
                    <a:pt x="90297" y="11690"/>
                    <a:pt x="90261" y="11585"/>
                  </a:cubicBezTo>
                  <a:cubicBezTo>
                    <a:pt x="90220" y="11471"/>
                    <a:pt x="90182" y="11364"/>
                    <a:pt x="90246" y="11285"/>
                  </a:cubicBezTo>
                  <a:cubicBezTo>
                    <a:pt x="90259" y="11265"/>
                    <a:pt x="90278" y="11250"/>
                    <a:pt x="90299" y="11235"/>
                  </a:cubicBezTo>
                  <a:cubicBezTo>
                    <a:pt x="90321" y="11218"/>
                    <a:pt x="90344" y="11201"/>
                    <a:pt x="90364" y="11178"/>
                  </a:cubicBezTo>
                  <a:cubicBezTo>
                    <a:pt x="90404" y="11128"/>
                    <a:pt x="90417" y="11068"/>
                    <a:pt x="90400" y="11004"/>
                  </a:cubicBezTo>
                  <a:cubicBezTo>
                    <a:pt x="90368" y="10876"/>
                    <a:pt x="90225" y="10758"/>
                    <a:pt x="90100" y="10708"/>
                  </a:cubicBezTo>
                  <a:cubicBezTo>
                    <a:pt x="89846" y="10606"/>
                    <a:pt x="89556" y="10553"/>
                    <a:pt x="89245" y="10553"/>
                  </a:cubicBezTo>
                  <a:cubicBezTo>
                    <a:pt x="89178" y="10553"/>
                    <a:pt x="89110" y="10556"/>
                    <a:pt x="89042" y="10561"/>
                  </a:cubicBezTo>
                  <a:cubicBezTo>
                    <a:pt x="88993" y="10563"/>
                    <a:pt x="88945" y="10567"/>
                    <a:pt x="88896" y="10571"/>
                  </a:cubicBezTo>
                  <a:cubicBezTo>
                    <a:pt x="88802" y="10582"/>
                    <a:pt x="88703" y="10591"/>
                    <a:pt x="88607" y="10591"/>
                  </a:cubicBezTo>
                  <a:cubicBezTo>
                    <a:pt x="88500" y="10591"/>
                    <a:pt x="88408" y="10578"/>
                    <a:pt x="88326" y="10554"/>
                  </a:cubicBezTo>
                  <a:cubicBezTo>
                    <a:pt x="88262" y="10537"/>
                    <a:pt x="88198" y="10507"/>
                    <a:pt x="88136" y="10481"/>
                  </a:cubicBezTo>
                  <a:cubicBezTo>
                    <a:pt x="88093" y="10462"/>
                    <a:pt x="88050" y="10443"/>
                    <a:pt x="88005" y="10426"/>
                  </a:cubicBezTo>
                  <a:cubicBezTo>
                    <a:pt x="87831" y="10359"/>
                    <a:pt x="87649" y="10338"/>
                    <a:pt x="87446" y="10319"/>
                  </a:cubicBezTo>
                  <a:cubicBezTo>
                    <a:pt x="86801" y="10252"/>
                    <a:pt x="86096" y="10218"/>
                    <a:pt x="85288" y="10209"/>
                  </a:cubicBezTo>
                  <a:lnTo>
                    <a:pt x="85280" y="10209"/>
                  </a:lnTo>
                  <a:lnTo>
                    <a:pt x="85273" y="10211"/>
                  </a:lnTo>
                  <a:cubicBezTo>
                    <a:pt x="85252" y="10226"/>
                    <a:pt x="85228" y="10233"/>
                    <a:pt x="85200" y="10233"/>
                  </a:cubicBezTo>
                  <a:cubicBezTo>
                    <a:pt x="85121" y="10233"/>
                    <a:pt x="85031" y="10173"/>
                    <a:pt x="85023" y="10087"/>
                  </a:cubicBezTo>
                  <a:cubicBezTo>
                    <a:pt x="85020" y="10059"/>
                    <a:pt x="85023" y="10029"/>
                    <a:pt x="85027" y="9999"/>
                  </a:cubicBezTo>
                  <a:cubicBezTo>
                    <a:pt x="85033" y="9931"/>
                    <a:pt x="85040" y="9854"/>
                    <a:pt x="84980" y="9809"/>
                  </a:cubicBezTo>
                  <a:cubicBezTo>
                    <a:pt x="84958" y="9791"/>
                    <a:pt x="84933" y="9783"/>
                    <a:pt x="84911" y="9776"/>
                  </a:cubicBezTo>
                  <a:cubicBezTo>
                    <a:pt x="84894" y="9772"/>
                    <a:pt x="84879" y="9768"/>
                    <a:pt x="84866" y="9759"/>
                  </a:cubicBezTo>
                  <a:cubicBezTo>
                    <a:pt x="84843" y="9746"/>
                    <a:pt x="84825" y="9723"/>
                    <a:pt x="84808" y="9695"/>
                  </a:cubicBezTo>
                  <a:cubicBezTo>
                    <a:pt x="84800" y="9684"/>
                    <a:pt x="84791" y="9674"/>
                    <a:pt x="84783" y="9663"/>
                  </a:cubicBezTo>
                  <a:cubicBezTo>
                    <a:pt x="84727" y="9592"/>
                    <a:pt x="84633" y="9549"/>
                    <a:pt x="84534" y="9549"/>
                  </a:cubicBezTo>
                  <a:cubicBezTo>
                    <a:pt x="84465" y="9549"/>
                    <a:pt x="84399" y="9571"/>
                    <a:pt x="84348" y="9609"/>
                  </a:cubicBezTo>
                  <a:cubicBezTo>
                    <a:pt x="84341" y="9614"/>
                    <a:pt x="84335" y="9618"/>
                    <a:pt x="84331" y="9624"/>
                  </a:cubicBezTo>
                  <a:cubicBezTo>
                    <a:pt x="84307" y="9641"/>
                    <a:pt x="84286" y="9661"/>
                    <a:pt x="84262" y="9661"/>
                  </a:cubicBezTo>
                  <a:cubicBezTo>
                    <a:pt x="84226" y="9661"/>
                    <a:pt x="84208" y="9626"/>
                    <a:pt x="84183" y="9571"/>
                  </a:cubicBezTo>
                  <a:cubicBezTo>
                    <a:pt x="84166" y="9534"/>
                    <a:pt x="84146" y="9496"/>
                    <a:pt x="84118" y="9470"/>
                  </a:cubicBezTo>
                  <a:cubicBezTo>
                    <a:pt x="84086" y="9438"/>
                    <a:pt x="84043" y="9423"/>
                    <a:pt x="83988" y="9423"/>
                  </a:cubicBezTo>
                  <a:cubicBezTo>
                    <a:pt x="83953" y="9423"/>
                    <a:pt x="83917" y="9429"/>
                    <a:pt x="83881" y="9434"/>
                  </a:cubicBezTo>
                  <a:cubicBezTo>
                    <a:pt x="83846" y="9440"/>
                    <a:pt x="83814" y="9444"/>
                    <a:pt x="83784" y="9444"/>
                  </a:cubicBezTo>
                  <a:cubicBezTo>
                    <a:pt x="83741" y="9444"/>
                    <a:pt x="83711" y="9436"/>
                    <a:pt x="83690" y="9414"/>
                  </a:cubicBezTo>
                  <a:cubicBezTo>
                    <a:pt x="83662" y="9389"/>
                    <a:pt x="83651" y="9348"/>
                    <a:pt x="83641" y="9305"/>
                  </a:cubicBezTo>
                  <a:cubicBezTo>
                    <a:pt x="83632" y="9267"/>
                    <a:pt x="83621" y="9224"/>
                    <a:pt x="83596" y="9189"/>
                  </a:cubicBezTo>
                  <a:cubicBezTo>
                    <a:pt x="83559" y="9138"/>
                    <a:pt x="83504" y="9112"/>
                    <a:pt x="83426" y="9112"/>
                  </a:cubicBezTo>
                  <a:cubicBezTo>
                    <a:pt x="83381" y="9112"/>
                    <a:pt x="83330" y="9121"/>
                    <a:pt x="83281" y="9129"/>
                  </a:cubicBezTo>
                  <a:cubicBezTo>
                    <a:pt x="83230" y="9138"/>
                    <a:pt x="83177" y="9146"/>
                    <a:pt x="83130" y="9146"/>
                  </a:cubicBezTo>
                  <a:cubicBezTo>
                    <a:pt x="83098" y="9146"/>
                    <a:pt x="83069" y="9142"/>
                    <a:pt x="83045" y="9134"/>
                  </a:cubicBezTo>
                  <a:cubicBezTo>
                    <a:pt x="83030" y="9129"/>
                    <a:pt x="83006" y="9117"/>
                    <a:pt x="82998" y="9097"/>
                  </a:cubicBezTo>
                  <a:cubicBezTo>
                    <a:pt x="82994" y="9084"/>
                    <a:pt x="82994" y="9074"/>
                    <a:pt x="83000" y="9059"/>
                  </a:cubicBezTo>
                  <a:cubicBezTo>
                    <a:pt x="83009" y="9035"/>
                    <a:pt x="83036" y="9014"/>
                    <a:pt x="83064" y="9003"/>
                  </a:cubicBezTo>
                  <a:cubicBezTo>
                    <a:pt x="83086" y="8997"/>
                    <a:pt x="83109" y="8992"/>
                    <a:pt x="83133" y="8988"/>
                  </a:cubicBezTo>
                  <a:cubicBezTo>
                    <a:pt x="83167" y="8984"/>
                    <a:pt x="83201" y="8977"/>
                    <a:pt x="83236" y="8960"/>
                  </a:cubicBezTo>
                  <a:cubicBezTo>
                    <a:pt x="83285" y="8934"/>
                    <a:pt x="83321" y="8885"/>
                    <a:pt x="83334" y="8825"/>
                  </a:cubicBezTo>
                  <a:cubicBezTo>
                    <a:pt x="83347" y="8765"/>
                    <a:pt x="83332" y="8705"/>
                    <a:pt x="83298" y="8662"/>
                  </a:cubicBezTo>
                  <a:lnTo>
                    <a:pt x="83289" y="8654"/>
                  </a:lnTo>
                  <a:lnTo>
                    <a:pt x="83279" y="8654"/>
                  </a:lnTo>
                  <a:cubicBezTo>
                    <a:pt x="83252" y="8652"/>
                    <a:pt x="83225" y="8652"/>
                    <a:pt x="83199" y="8652"/>
                  </a:cubicBezTo>
                  <a:cubicBezTo>
                    <a:pt x="82953" y="8652"/>
                    <a:pt x="82707" y="8714"/>
                    <a:pt x="82492" y="8834"/>
                  </a:cubicBezTo>
                  <a:lnTo>
                    <a:pt x="82458" y="8853"/>
                  </a:lnTo>
                  <a:cubicBezTo>
                    <a:pt x="82370" y="8902"/>
                    <a:pt x="82278" y="8954"/>
                    <a:pt x="82190" y="8954"/>
                  </a:cubicBezTo>
                  <a:cubicBezTo>
                    <a:pt x="82167" y="8954"/>
                    <a:pt x="82143" y="8949"/>
                    <a:pt x="82122" y="8941"/>
                  </a:cubicBezTo>
                  <a:cubicBezTo>
                    <a:pt x="82070" y="8924"/>
                    <a:pt x="82029" y="8885"/>
                    <a:pt x="81987" y="8844"/>
                  </a:cubicBezTo>
                  <a:cubicBezTo>
                    <a:pt x="81937" y="8797"/>
                    <a:pt x="81884" y="8748"/>
                    <a:pt x="81813" y="8731"/>
                  </a:cubicBezTo>
                  <a:cubicBezTo>
                    <a:pt x="81790" y="8725"/>
                    <a:pt x="81764" y="8725"/>
                    <a:pt x="81740" y="8722"/>
                  </a:cubicBezTo>
                  <a:cubicBezTo>
                    <a:pt x="81708" y="8720"/>
                    <a:pt x="81676" y="8718"/>
                    <a:pt x="81650" y="8703"/>
                  </a:cubicBezTo>
                  <a:cubicBezTo>
                    <a:pt x="81590" y="8671"/>
                    <a:pt x="81588" y="8598"/>
                    <a:pt x="81584" y="8515"/>
                  </a:cubicBezTo>
                  <a:cubicBezTo>
                    <a:pt x="81582" y="8452"/>
                    <a:pt x="81580" y="8390"/>
                    <a:pt x="81554" y="8335"/>
                  </a:cubicBezTo>
                  <a:cubicBezTo>
                    <a:pt x="81522" y="8266"/>
                    <a:pt x="81447" y="8223"/>
                    <a:pt x="81359" y="8223"/>
                  </a:cubicBezTo>
                  <a:cubicBezTo>
                    <a:pt x="81273" y="8223"/>
                    <a:pt x="81200" y="8266"/>
                    <a:pt x="81168" y="8332"/>
                  </a:cubicBezTo>
                  <a:cubicBezTo>
                    <a:pt x="81147" y="8373"/>
                    <a:pt x="81142" y="8418"/>
                    <a:pt x="81138" y="8461"/>
                  </a:cubicBezTo>
                  <a:lnTo>
                    <a:pt x="81136" y="8474"/>
                  </a:lnTo>
                  <a:cubicBezTo>
                    <a:pt x="81121" y="8600"/>
                    <a:pt x="81091" y="8729"/>
                    <a:pt x="81048" y="8851"/>
                  </a:cubicBezTo>
                  <a:cubicBezTo>
                    <a:pt x="81038" y="8883"/>
                    <a:pt x="81025" y="8917"/>
                    <a:pt x="81001" y="8937"/>
                  </a:cubicBezTo>
                  <a:cubicBezTo>
                    <a:pt x="80967" y="8964"/>
                    <a:pt x="80913" y="8971"/>
                    <a:pt x="80860" y="8975"/>
                  </a:cubicBezTo>
                  <a:cubicBezTo>
                    <a:pt x="80785" y="8982"/>
                    <a:pt x="80699" y="8990"/>
                    <a:pt x="80680" y="9074"/>
                  </a:cubicBezTo>
                  <a:cubicBezTo>
                    <a:pt x="80671" y="9104"/>
                    <a:pt x="80678" y="9132"/>
                    <a:pt x="80684" y="9159"/>
                  </a:cubicBezTo>
                  <a:cubicBezTo>
                    <a:pt x="80686" y="9170"/>
                    <a:pt x="80688" y="9183"/>
                    <a:pt x="80690" y="9196"/>
                  </a:cubicBezTo>
                  <a:cubicBezTo>
                    <a:pt x="80695" y="9269"/>
                    <a:pt x="80635" y="9329"/>
                    <a:pt x="80577" y="9357"/>
                  </a:cubicBezTo>
                  <a:cubicBezTo>
                    <a:pt x="80510" y="9387"/>
                    <a:pt x="80433" y="9391"/>
                    <a:pt x="80348" y="9391"/>
                  </a:cubicBezTo>
                  <a:cubicBezTo>
                    <a:pt x="80326" y="9391"/>
                    <a:pt x="80305" y="9389"/>
                    <a:pt x="80288" y="9380"/>
                  </a:cubicBezTo>
                  <a:cubicBezTo>
                    <a:pt x="80245" y="9359"/>
                    <a:pt x="80249" y="9309"/>
                    <a:pt x="80258" y="9232"/>
                  </a:cubicBezTo>
                  <a:cubicBezTo>
                    <a:pt x="80262" y="9189"/>
                    <a:pt x="80266" y="9144"/>
                    <a:pt x="80258" y="9104"/>
                  </a:cubicBezTo>
                  <a:cubicBezTo>
                    <a:pt x="80236" y="8990"/>
                    <a:pt x="80127" y="8928"/>
                    <a:pt x="79951" y="8928"/>
                  </a:cubicBezTo>
                  <a:cubicBezTo>
                    <a:pt x="79919" y="8928"/>
                    <a:pt x="79885" y="8930"/>
                    <a:pt x="79853" y="8934"/>
                  </a:cubicBezTo>
                  <a:cubicBezTo>
                    <a:pt x="79851" y="8913"/>
                    <a:pt x="79855" y="8892"/>
                    <a:pt x="79870" y="8870"/>
                  </a:cubicBezTo>
                  <a:cubicBezTo>
                    <a:pt x="79900" y="8823"/>
                    <a:pt x="79966" y="8785"/>
                    <a:pt x="80033" y="8776"/>
                  </a:cubicBezTo>
                  <a:cubicBezTo>
                    <a:pt x="80053" y="8774"/>
                    <a:pt x="80074" y="8773"/>
                    <a:pt x="80095" y="8773"/>
                  </a:cubicBezTo>
                  <a:cubicBezTo>
                    <a:pt x="80116" y="8773"/>
                    <a:pt x="80138" y="8774"/>
                    <a:pt x="80159" y="8774"/>
                  </a:cubicBezTo>
                  <a:cubicBezTo>
                    <a:pt x="80181" y="8776"/>
                    <a:pt x="80202" y="8776"/>
                    <a:pt x="80223" y="8776"/>
                  </a:cubicBezTo>
                  <a:cubicBezTo>
                    <a:pt x="80264" y="8776"/>
                    <a:pt x="80318" y="8774"/>
                    <a:pt x="80371" y="8755"/>
                  </a:cubicBezTo>
                  <a:cubicBezTo>
                    <a:pt x="80442" y="8729"/>
                    <a:pt x="80502" y="8652"/>
                    <a:pt x="80510" y="8575"/>
                  </a:cubicBezTo>
                  <a:cubicBezTo>
                    <a:pt x="80517" y="8521"/>
                    <a:pt x="80495" y="8476"/>
                    <a:pt x="80455" y="8450"/>
                  </a:cubicBezTo>
                  <a:lnTo>
                    <a:pt x="80442" y="8446"/>
                  </a:lnTo>
                  <a:cubicBezTo>
                    <a:pt x="80170" y="8422"/>
                    <a:pt x="79902" y="8365"/>
                    <a:pt x="79645" y="8272"/>
                  </a:cubicBezTo>
                  <a:cubicBezTo>
                    <a:pt x="79623" y="8264"/>
                    <a:pt x="79602" y="8255"/>
                    <a:pt x="79596" y="8240"/>
                  </a:cubicBezTo>
                  <a:cubicBezTo>
                    <a:pt x="79591" y="8230"/>
                    <a:pt x="79593" y="8212"/>
                    <a:pt x="79598" y="8195"/>
                  </a:cubicBezTo>
                  <a:cubicBezTo>
                    <a:pt x="79598" y="8189"/>
                    <a:pt x="79600" y="8182"/>
                    <a:pt x="79600" y="8176"/>
                  </a:cubicBezTo>
                  <a:cubicBezTo>
                    <a:pt x="79615" y="8069"/>
                    <a:pt x="79531" y="7977"/>
                    <a:pt x="79444" y="7940"/>
                  </a:cubicBezTo>
                  <a:cubicBezTo>
                    <a:pt x="79392" y="7921"/>
                    <a:pt x="79336" y="7910"/>
                    <a:pt x="79261" y="7910"/>
                  </a:cubicBezTo>
                  <a:cubicBezTo>
                    <a:pt x="79244" y="7910"/>
                    <a:pt x="79227" y="7910"/>
                    <a:pt x="79210" y="7913"/>
                  </a:cubicBezTo>
                  <a:cubicBezTo>
                    <a:pt x="79255" y="7793"/>
                    <a:pt x="79191" y="7653"/>
                    <a:pt x="79092" y="7578"/>
                  </a:cubicBezTo>
                  <a:cubicBezTo>
                    <a:pt x="78981" y="7495"/>
                    <a:pt x="78837" y="7478"/>
                    <a:pt x="78711" y="7471"/>
                  </a:cubicBezTo>
                  <a:cubicBezTo>
                    <a:pt x="78671" y="7470"/>
                    <a:pt x="78631" y="7469"/>
                    <a:pt x="78591" y="7469"/>
                  </a:cubicBezTo>
                  <a:cubicBezTo>
                    <a:pt x="78468" y="7469"/>
                    <a:pt x="78346" y="7476"/>
                    <a:pt x="78227" y="7493"/>
                  </a:cubicBezTo>
                  <a:lnTo>
                    <a:pt x="78182" y="7499"/>
                  </a:lnTo>
                  <a:cubicBezTo>
                    <a:pt x="78122" y="7507"/>
                    <a:pt x="78060" y="7517"/>
                    <a:pt x="77998" y="7517"/>
                  </a:cubicBezTo>
                  <a:cubicBezTo>
                    <a:pt x="77980" y="7517"/>
                    <a:pt x="77962" y="7516"/>
                    <a:pt x="77944" y="7514"/>
                  </a:cubicBezTo>
                  <a:cubicBezTo>
                    <a:pt x="77845" y="7501"/>
                    <a:pt x="77749" y="7456"/>
                    <a:pt x="77657" y="7411"/>
                  </a:cubicBezTo>
                  <a:lnTo>
                    <a:pt x="77607" y="7388"/>
                  </a:lnTo>
                  <a:cubicBezTo>
                    <a:pt x="77517" y="7345"/>
                    <a:pt x="77412" y="7302"/>
                    <a:pt x="77301" y="7302"/>
                  </a:cubicBezTo>
                  <a:cubicBezTo>
                    <a:pt x="77280" y="7302"/>
                    <a:pt x="77256" y="7304"/>
                    <a:pt x="77235" y="7308"/>
                  </a:cubicBezTo>
                  <a:cubicBezTo>
                    <a:pt x="77102" y="7332"/>
                    <a:pt x="76973" y="7452"/>
                    <a:pt x="76995" y="7593"/>
                  </a:cubicBezTo>
                  <a:cubicBezTo>
                    <a:pt x="77003" y="7645"/>
                    <a:pt x="77029" y="7690"/>
                    <a:pt x="77052" y="7733"/>
                  </a:cubicBezTo>
                  <a:cubicBezTo>
                    <a:pt x="77076" y="7771"/>
                    <a:pt x="77095" y="7808"/>
                    <a:pt x="77104" y="7846"/>
                  </a:cubicBezTo>
                  <a:cubicBezTo>
                    <a:pt x="77072" y="7856"/>
                    <a:pt x="77038" y="7860"/>
                    <a:pt x="77003" y="7860"/>
                  </a:cubicBezTo>
                  <a:cubicBezTo>
                    <a:pt x="76954" y="7860"/>
                    <a:pt x="76902" y="7852"/>
                    <a:pt x="76849" y="7842"/>
                  </a:cubicBezTo>
                  <a:cubicBezTo>
                    <a:pt x="76798" y="7833"/>
                    <a:pt x="76744" y="7823"/>
                    <a:pt x="76686" y="7820"/>
                  </a:cubicBezTo>
                  <a:cubicBezTo>
                    <a:pt x="76656" y="7820"/>
                    <a:pt x="76624" y="7818"/>
                    <a:pt x="76592" y="7818"/>
                  </a:cubicBezTo>
                  <a:cubicBezTo>
                    <a:pt x="76498" y="7818"/>
                    <a:pt x="76378" y="7827"/>
                    <a:pt x="76279" y="7893"/>
                  </a:cubicBezTo>
                  <a:cubicBezTo>
                    <a:pt x="76206" y="7940"/>
                    <a:pt x="76157" y="8026"/>
                    <a:pt x="76153" y="8114"/>
                  </a:cubicBezTo>
                  <a:cubicBezTo>
                    <a:pt x="76148" y="8182"/>
                    <a:pt x="76172" y="8240"/>
                    <a:pt x="76219" y="8279"/>
                  </a:cubicBezTo>
                  <a:cubicBezTo>
                    <a:pt x="76251" y="8307"/>
                    <a:pt x="76290" y="8320"/>
                    <a:pt x="76326" y="8335"/>
                  </a:cubicBezTo>
                  <a:cubicBezTo>
                    <a:pt x="76369" y="8350"/>
                    <a:pt x="76410" y="8367"/>
                    <a:pt x="76433" y="8397"/>
                  </a:cubicBezTo>
                  <a:cubicBezTo>
                    <a:pt x="76457" y="8427"/>
                    <a:pt x="76461" y="8457"/>
                    <a:pt x="76448" y="8489"/>
                  </a:cubicBezTo>
                  <a:cubicBezTo>
                    <a:pt x="76414" y="8572"/>
                    <a:pt x="76273" y="8650"/>
                    <a:pt x="76159" y="8669"/>
                  </a:cubicBezTo>
                  <a:lnTo>
                    <a:pt x="76129" y="8673"/>
                  </a:lnTo>
                  <a:lnTo>
                    <a:pt x="76138" y="8703"/>
                  </a:lnTo>
                  <a:cubicBezTo>
                    <a:pt x="76195" y="8902"/>
                    <a:pt x="76384" y="9061"/>
                    <a:pt x="76590" y="9089"/>
                  </a:cubicBezTo>
                  <a:lnTo>
                    <a:pt x="76399" y="9286"/>
                  </a:lnTo>
                  <a:cubicBezTo>
                    <a:pt x="76283" y="9404"/>
                    <a:pt x="76178" y="9504"/>
                    <a:pt x="76041" y="9528"/>
                  </a:cubicBezTo>
                  <a:cubicBezTo>
                    <a:pt x="76017" y="9532"/>
                    <a:pt x="75989" y="9534"/>
                    <a:pt x="75959" y="9534"/>
                  </a:cubicBezTo>
                  <a:cubicBezTo>
                    <a:pt x="75904" y="9534"/>
                    <a:pt x="75843" y="9528"/>
                    <a:pt x="75786" y="9519"/>
                  </a:cubicBezTo>
                  <a:cubicBezTo>
                    <a:pt x="75728" y="9511"/>
                    <a:pt x="75668" y="9504"/>
                    <a:pt x="75613" y="9504"/>
                  </a:cubicBezTo>
                  <a:cubicBezTo>
                    <a:pt x="75510" y="9504"/>
                    <a:pt x="75437" y="9532"/>
                    <a:pt x="75381" y="9590"/>
                  </a:cubicBezTo>
                  <a:cubicBezTo>
                    <a:pt x="75362" y="9611"/>
                    <a:pt x="75347" y="9635"/>
                    <a:pt x="75332" y="9659"/>
                  </a:cubicBezTo>
                  <a:cubicBezTo>
                    <a:pt x="75309" y="9693"/>
                    <a:pt x="75287" y="9725"/>
                    <a:pt x="75257" y="9742"/>
                  </a:cubicBezTo>
                  <a:cubicBezTo>
                    <a:pt x="75240" y="9752"/>
                    <a:pt x="75221" y="9756"/>
                    <a:pt x="75202" y="9756"/>
                  </a:cubicBezTo>
                  <a:cubicBezTo>
                    <a:pt x="75155" y="9756"/>
                    <a:pt x="75103" y="9733"/>
                    <a:pt x="75049" y="9708"/>
                  </a:cubicBezTo>
                  <a:cubicBezTo>
                    <a:pt x="74989" y="9680"/>
                    <a:pt x="74927" y="9652"/>
                    <a:pt x="74863" y="9652"/>
                  </a:cubicBezTo>
                  <a:lnTo>
                    <a:pt x="74854" y="9652"/>
                  </a:lnTo>
                  <a:cubicBezTo>
                    <a:pt x="74781" y="9654"/>
                    <a:pt x="74719" y="9693"/>
                    <a:pt x="74661" y="9731"/>
                  </a:cubicBezTo>
                  <a:cubicBezTo>
                    <a:pt x="74649" y="9738"/>
                    <a:pt x="74638" y="9746"/>
                    <a:pt x="74625" y="9753"/>
                  </a:cubicBezTo>
                  <a:cubicBezTo>
                    <a:pt x="74477" y="9843"/>
                    <a:pt x="74299" y="9886"/>
                    <a:pt x="74079" y="9886"/>
                  </a:cubicBezTo>
                  <a:cubicBezTo>
                    <a:pt x="73909" y="9886"/>
                    <a:pt x="73740" y="9860"/>
                    <a:pt x="73612" y="9839"/>
                  </a:cubicBezTo>
                  <a:cubicBezTo>
                    <a:pt x="73040" y="9738"/>
                    <a:pt x="72476" y="9584"/>
                    <a:pt x="71934" y="9380"/>
                  </a:cubicBezTo>
                  <a:cubicBezTo>
                    <a:pt x="71769" y="9318"/>
                    <a:pt x="71593" y="9256"/>
                    <a:pt x="71431" y="9256"/>
                  </a:cubicBezTo>
                  <a:cubicBezTo>
                    <a:pt x="71323" y="9256"/>
                    <a:pt x="71233" y="9282"/>
                    <a:pt x="71156" y="9331"/>
                  </a:cubicBezTo>
                  <a:lnTo>
                    <a:pt x="71144" y="9339"/>
                  </a:lnTo>
                  <a:lnTo>
                    <a:pt x="71144" y="9354"/>
                  </a:lnTo>
                  <a:cubicBezTo>
                    <a:pt x="71141" y="9656"/>
                    <a:pt x="70931" y="9952"/>
                    <a:pt x="70644" y="10055"/>
                  </a:cubicBezTo>
                  <a:lnTo>
                    <a:pt x="70621" y="10064"/>
                  </a:lnTo>
                  <a:lnTo>
                    <a:pt x="70739" y="10385"/>
                  </a:lnTo>
                  <a:cubicBezTo>
                    <a:pt x="70725" y="10386"/>
                    <a:pt x="70712" y="10386"/>
                    <a:pt x="70699" y="10386"/>
                  </a:cubicBezTo>
                  <a:cubicBezTo>
                    <a:pt x="70523" y="10386"/>
                    <a:pt x="70346" y="10333"/>
                    <a:pt x="70201" y="10237"/>
                  </a:cubicBezTo>
                  <a:lnTo>
                    <a:pt x="70100" y="10021"/>
                  </a:lnTo>
                  <a:lnTo>
                    <a:pt x="70087" y="10019"/>
                  </a:lnTo>
                  <a:cubicBezTo>
                    <a:pt x="69888" y="9984"/>
                    <a:pt x="69695" y="9909"/>
                    <a:pt x="69526" y="9798"/>
                  </a:cubicBezTo>
                  <a:cubicBezTo>
                    <a:pt x="69333" y="9305"/>
                    <a:pt x="68984" y="8874"/>
                    <a:pt x="68545" y="8581"/>
                  </a:cubicBezTo>
                  <a:cubicBezTo>
                    <a:pt x="68450" y="8519"/>
                    <a:pt x="68358" y="8442"/>
                    <a:pt x="68378" y="8354"/>
                  </a:cubicBezTo>
                  <a:cubicBezTo>
                    <a:pt x="68395" y="8283"/>
                    <a:pt x="68472" y="8260"/>
                    <a:pt x="68540" y="8260"/>
                  </a:cubicBezTo>
                  <a:cubicBezTo>
                    <a:pt x="68577" y="8260"/>
                    <a:pt x="68613" y="8266"/>
                    <a:pt x="68645" y="8277"/>
                  </a:cubicBezTo>
                  <a:cubicBezTo>
                    <a:pt x="68680" y="8292"/>
                    <a:pt x="68714" y="8309"/>
                    <a:pt x="68748" y="8326"/>
                  </a:cubicBezTo>
                  <a:cubicBezTo>
                    <a:pt x="68821" y="8365"/>
                    <a:pt x="68898" y="8403"/>
                    <a:pt x="68988" y="8403"/>
                  </a:cubicBezTo>
                  <a:cubicBezTo>
                    <a:pt x="69076" y="8403"/>
                    <a:pt x="69155" y="8330"/>
                    <a:pt x="69179" y="8260"/>
                  </a:cubicBezTo>
                  <a:cubicBezTo>
                    <a:pt x="69198" y="8204"/>
                    <a:pt x="69185" y="8152"/>
                    <a:pt x="69142" y="8118"/>
                  </a:cubicBezTo>
                  <a:lnTo>
                    <a:pt x="68729" y="7970"/>
                  </a:lnTo>
                  <a:cubicBezTo>
                    <a:pt x="68746" y="7951"/>
                    <a:pt x="68761" y="7928"/>
                    <a:pt x="68770" y="7900"/>
                  </a:cubicBezTo>
                  <a:cubicBezTo>
                    <a:pt x="68791" y="7831"/>
                    <a:pt x="68780" y="7745"/>
                    <a:pt x="68742" y="7683"/>
                  </a:cubicBezTo>
                  <a:cubicBezTo>
                    <a:pt x="68703" y="7621"/>
                    <a:pt x="68650" y="7574"/>
                    <a:pt x="68596" y="7529"/>
                  </a:cubicBezTo>
                  <a:cubicBezTo>
                    <a:pt x="68568" y="7503"/>
                    <a:pt x="68536" y="7475"/>
                    <a:pt x="68510" y="7448"/>
                  </a:cubicBezTo>
                  <a:cubicBezTo>
                    <a:pt x="68493" y="7430"/>
                    <a:pt x="68478" y="7411"/>
                    <a:pt x="68461" y="7392"/>
                  </a:cubicBezTo>
                  <a:cubicBezTo>
                    <a:pt x="68410" y="7330"/>
                    <a:pt x="68356" y="7263"/>
                    <a:pt x="68275" y="7240"/>
                  </a:cubicBezTo>
                  <a:cubicBezTo>
                    <a:pt x="68253" y="7233"/>
                    <a:pt x="68232" y="7231"/>
                    <a:pt x="68208" y="7231"/>
                  </a:cubicBezTo>
                  <a:cubicBezTo>
                    <a:pt x="68116" y="7231"/>
                    <a:pt x="68030" y="7285"/>
                    <a:pt x="67947" y="7336"/>
                  </a:cubicBezTo>
                  <a:cubicBezTo>
                    <a:pt x="67908" y="7362"/>
                    <a:pt x="67870" y="7385"/>
                    <a:pt x="67831" y="7405"/>
                  </a:cubicBezTo>
                  <a:cubicBezTo>
                    <a:pt x="67781" y="7428"/>
                    <a:pt x="67726" y="7439"/>
                    <a:pt x="67669" y="7439"/>
                  </a:cubicBezTo>
                  <a:cubicBezTo>
                    <a:pt x="67544" y="7439"/>
                    <a:pt x="67411" y="7384"/>
                    <a:pt x="67315" y="7287"/>
                  </a:cubicBezTo>
                  <a:cubicBezTo>
                    <a:pt x="67231" y="7201"/>
                    <a:pt x="67186" y="7096"/>
                    <a:pt x="67188" y="6991"/>
                  </a:cubicBezTo>
                  <a:lnTo>
                    <a:pt x="67188" y="6961"/>
                  </a:lnTo>
                  <a:lnTo>
                    <a:pt x="67161" y="6963"/>
                  </a:lnTo>
                  <a:cubicBezTo>
                    <a:pt x="67142" y="6964"/>
                    <a:pt x="67124" y="6965"/>
                    <a:pt x="67106" y="6965"/>
                  </a:cubicBezTo>
                  <a:cubicBezTo>
                    <a:pt x="66831" y="6965"/>
                    <a:pt x="66561" y="6862"/>
                    <a:pt x="66299" y="6762"/>
                  </a:cubicBezTo>
                  <a:cubicBezTo>
                    <a:pt x="66042" y="6663"/>
                    <a:pt x="65774" y="6563"/>
                    <a:pt x="65496" y="6556"/>
                  </a:cubicBezTo>
                  <a:lnTo>
                    <a:pt x="65481" y="6556"/>
                  </a:lnTo>
                  <a:cubicBezTo>
                    <a:pt x="65310" y="6556"/>
                    <a:pt x="65093" y="6621"/>
                    <a:pt x="65044" y="6801"/>
                  </a:cubicBezTo>
                  <a:cubicBezTo>
                    <a:pt x="65020" y="6891"/>
                    <a:pt x="65044" y="6981"/>
                    <a:pt x="65067" y="7068"/>
                  </a:cubicBezTo>
                  <a:cubicBezTo>
                    <a:pt x="65091" y="7156"/>
                    <a:pt x="65112" y="7240"/>
                    <a:pt x="65085" y="7313"/>
                  </a:cubicBezTo>
                  <a:cubicBezTo>
                    <a:pt x="64909" y="7216"/>
                    <a:pt x="64707" y="7171"/>
                    <a:pt x="64455" y="7171"/>
                  </a:cubicBezTo>
                  <a:cubicBezTo>
                    <a:pt x="64266" y="7171"/>
                    <a:pt x="64067" y="7197"/>
                    <a:pt x="63876" y="7223"/>
                  </a:cubicBezTo>
                  <a:cubicBezTo>
                    <a:pt x="63681" y="7246"/>
                    <a:pt x="63480" y="7272"/>
                    <a:pt x="63287" y="7272"/>
                  </a:cubicBezTo>
                  <a:cubicBezTo>
                    <a:pt x="63242" y="7272"/>
                    <a:pt x="63197" y="7272"/>
                    <a:pt x="63154" y="7268"/>
                  </a:cubicBezTo>
                  <a:cubicBezTo>
                    <a:pt x="62784" y="7242"/>
                    <a:pt x="62432" y="7098"/>
                    <a:pt x="62096" y="6959"/>
                  </a:cubicBezTo>
                  <a:cubicBezTo>
                    <a:pt x="61995" y="6916"/>
                    <a:pt x="61890" y="6873"/>
                    <a:pt x="61800" y="6811"/>
                  </a:cubicBezTo>
                  <a:cubicBezTo>
                    <a:pt x="61785" y="6801"/>
                    <a:pt x="61770" y="6788"/>
                    <a:pt x="61755" y="6777"/>
                  </a:cubicBezTo>
                  <a:cubicBezTo>
                    <a:pt x="61706" y="6738"/>
                    <a:pt x="61652" y="6700"/>
                    <a:pt x="61588" y="6683"/>
                  </a:cubicBezTo>
                  <a:cubicBezTo>
                    <a:pt x="61567" y="6676"/>
                    <a:pt x="61545" y="6674"/>
                    <a:pt x="61522" y="6674"/>
                  </a:cubicBezTo>
                  <a:cubicBezTo>
                    <a:pt x="61455" y="6674"/>
                    <a:pt x="61389" y="6696"/>
                    <a:pt x="61322" y="6719"/>
                  </a:cubicBezTo>
                  <a:cubicBezTo>
                    <a:pt x="61264" y="6739"/>
                    <a:pt x="61209" y="6755"/>
                    <a:pt x="61162" y="6755"/>
                  </a:cubicBezTo>
                  <a:cubicBezTo>
                    <a:pt x="61126" y="6755"/>
                    <a:pt x="61095" y="6745"/>
                    <a:pt x="61070" y="6721"/>
                  </a:cubicBezTo>
                  <a:cubicBezTo>
                    <a:pt x="60742" y="6419"/>
                    <a:pt x="60296" y="6248"/>
                    <a:pt x="59844" y="6248"/>
                  </a:cubicBezTo>
                  <a:cubicBezTo>
                    <a:pt x="59769" y="6248"/>
                    <a:pt x="59692" y="6252"/>
                    <a:pt x="59619" y="6263"/>
                  </a:cubicBezTo>
                  <a:cubicBezTo>
                    <a:pt x="59585" y="6267"/>
                    <a:pt x="59551" y="6271"/>
                    <a:pt x="59516" y="6278"/>
                  </a:cubicBezTo>
                  <a:cubicBezTo>
                    <a:pt x="59441" y="6290"/>
                    <a:pt x="59363" y="6303"/>
                    <a:pt x="59288" y="6303"/>
                  </a:cubicBezTo>
                  <a:cubicBezTo>
                    <a:pt x="59273" y="6303"/>
                    <a:pt x="59258" y="6302"/>
                    <a:pt x="59244" y="6301"/>
                  </a:cubicBezTo>
                  <a:cubicBezTo>
                    <a:pt x="59182" y="6299"/>
                    <a:pt x="59120" y="6286"/>
                    <a:pt x="59060" y="6274"/>
                  </a:cubicBezTo>
                  <a:cubicBezTo>
                    <a:pt x="58998" y="6261"/>
                    <a:pt x="58929" y="6248"/>
                    <a:pt x="58863" y="6244"/>
                  </a:cubicBezTo>
                  <a:lnTo>
                    <a:pt x="58841" y="6244"/>
                  </a:lnTo>
                  <a:cubicBezTo>
                    <a:pt x="58724" y="6244"/>
                    <a:pt x="58567" y="6291"/>
                    <a:pt x="58514" y="6423"/>
                  </a:cubicBezTo>
                  <a:cubicBezTo>
                    <a:pt x="58486" y="6496"/>
                    <a:pt x="58494" y="6578"/>
                    <a:pt x="58503" y="6655"/>
                  </a:cubicBezTo>
                  <a:cubicBezTo>
                    <a:pt x="58514" y="6741"/>
                    <a:pt x="58522" y="6822"/>
                    <a:pt x="58477" y="6882"/>
                  </a:cubicBezTo>
                  <a:cubicBezTo>
                    <a:pt x="58443" y="6927"/>
                    <a:pt x="58396" y="6936"/>
                    <a:pt x="58359" y="6936"/>
                  </a:cubicBezTo>
                  <a:cubicBezTo>
                    <a:pt x="58271" y="6936"/>
                    <a:pt x="58177" y="6878"/>
                    <a:pt x="58139" y="6798"/>
                  </a:cubicBezTo>
                  <a:cubicBezTo>
                    <a:pt x="58076" y="6668"/>
                    <a:pt x="58106" y="6511"/>
                    <a:pt x="58136" y="6361"/>
                  </a:cubicBezTo>
                  <a:lnTo>
                    <a:pt x="58139" y="6351"/>
                  </a:lnTo>
                  <a:cubicBezTo>
                    <a:pt x="58171" y="6184"/>
                    <a:pt x="58190" y="6010"/>
                    <a:pt x="58098" y="5873"/>
                  </a:cubicBezTo>
                  <a:lnTo>
                    <a:pt x="58089" y="5864"/>
                  </a:lnTo>
                  <a:cubicBezTo>
                    <a:pt x="58068" y="5851"/>
                    <a:pt x="58042" y="5845"/>
                    <a:pt x="58019" y="5845"/>
                  </a:cubicBezTo>
                  <a:cubicBezTo>
                    <a:pt x="57927" y="5845"/>
                    <a:pt x="57847" y="5929"/>
                    <a:pt x="57817" y="6006"/>
                  </a:cubicBezTo>
                  <a:cubicBezTo>
                    <a:pt x="57800" y="6046"/>
                    <a:pt x="57792" y="6089"/>
                    <a:pt x="57783" y="6132"/>
                  </a:cubicBezTo>
                  <a:cubicBezTo>
                    <a:pt x="57770" y="6190"/>
                    <a:pt x="57759" y="6244"/>
                    <a:pt x="57732" y="6291"/>
                  </a:cubicBezTo>
                  <a:cubicBezTo>
                    <a:pt x="57689" y="6364"/>
                    <a:pt x="57603" y="6411"/>
                    <a:pt x="57515" y="6411"/>
                  </a:cubicBezTo>
                  <a:cubicBezTo>
                    <a:pt x="57494" y="6411"/>
                    <a:pt x="57474" y="6409"/>
                    <a:pt x="57455" y="6402"/>
                  </a:cubicBezTo>
                  <a:cubicBezTo>
                    <a:pt x="57352" y="6374"/>
                    <a:pt x="57275" y="6271"/>
                    <a:pt x="57275" y="6164"/>
                  </a:cubicBezTo>
                  <a:lnTo>
                    <a:pt x="57275" y="6145"/>
                  </a:lnTo>
                  <a:lnTo>
                    <a:pt x="57258" y="6141"/>
                  </a:lnTo>
                  <a:cubicBezTo>
                    <a:pt x="57014" y="6057"/>
                    <a:pt x="56785" y="5922"/>
                    <a:pt x="56592" y="5746"/>
                  </a:cubicBezTo>
                  <a:cubicBezTo>
                    <a:pt x="56555" y="5712"/>
                    <a:pt x="56512" y="5676"/>
                    <a:pt x="56459" y="5663"/>
                  </a:cubicBezTo>
                  <a:cubicBezTo>
                    <a:pt x="56449" y="5661"/>
                    <a:pt x="56438" y="5660"/>
                    <a:pt x="56426" y="5660"/>
                  </a:cubicBezTo>
                  <a:cubicBezTo>
                    <a:pt x="56395" y="5660"/>
                    <a:pt x="56362" y="5667"/>
                    <a:pt x="56337" y="5671"/>
                  </a:cubicBezTo>
                  <a:lnTo>
                    <a:pt x="55649" y="5830"/>
                  </a:lnTo>
                  <a:lnTo>
                    <a:pt x="55643" y="5841"/>
                  </a:lnTo>
                  <a:cubicBezTo>
                    <a:pt x="55615" y="5907"/>
                    <a:pt x="55615" y="5986"/>
                    <a:pt x="55645" y="6059"/>
                  </a:cubicBezTo>
                  <a:cubicBezTo>
                    <a:pt x="55675" y="6132"/>
                    <a:pt x="55730" y="6188"/>
                    <a:pt x="55797" y="6214"/>
                  </a:cubicBezTo>
                  <a:cubicBezTo>
                    <a:pt x="55848" y="6233"/>
                    <a:pt x="55908" y="6241"/>
                    <a:pt x="55966" y="6250"/>
                  </a:cubicBezTo>
                  <a:cubicBezTo>
                    <a:pt x="56099" y="6271"/>
                    <a:pt x="56180" y="6289"/>
                    <a:pt x="56185" y="6370"/>
                  </a:cubicBezTo>
                  <a:cubicBezTo>
                    <a:pt x="56189" y="6432"/>
                    <a:pt x="56120" y="6486"/>
                    <a:pt x="56054" y="6494"/>
                  </a:cubicBezTo>
                  <a:cubicBezTo>
                    <a:pt x="56041" y="6496"/>
                    <a:pt x="56029" y="6497"/>
                    <a:pt x="56016" y="6497"/>
                  </a:cubicBezTo>
                  <a:cubicBezTo>
                    <a:pt x="55973" y="6497"/>
                    <a:pt x="55929" y="6487"/>
                    <a:pt x="55883" y="6477"/>
                  </a:cubicBezTo>
                  <a:cubicBezTo>
                    <a:pt x="55863" y="6473"/>
                    <a:pt x="55846" y="6471"/>
                    <a:pt x="55827" y="6466"/>
                  </a:cubicBezTo>
                  <a:cubicBezTo>
                    <a:pt x="55773" y="6458"/>
                    <a:pt x="55718" y="6451"/>
                    <a:pt x="55662" y="6451"/>
                  </a:cubicBezTo>
                  <a:cubicBezTo>
                    <a:pt x="55343" y="6451"/>
                    <a:pt x="55041" y="6612"/>
                    <a:pt x="54747" y="6766"/>
                  </a:cubicBezTo>
                  <a:cubicBezTo>
                    <a:pt x="54507" y="6893"/>
                    <a:pt x="54261" y="7023"/>
                    <a:pt x="54001" y="7068"/>
                  </a:cubicBezTo>
                  <a:cubicBezTo>
                    <a:pt x="53909" y="7086"/>
                    <a:pt x="53811" y="7094"/>
                    <a:pt x="53678" y="7094"/>
                  </a:cubicBezTo>
                  <a:cubicBezTo>
                    <a:pt x="53622" y="7094"/>
                    <a:pt x="53567" y="7092"/>
                    <a:pt x="53509" y="7090"/>
                  </a:cubicBezTo>
                  <a:cubicBezTo>
                    <a:pt x="53457" y="7090"/>
                    <a:pt x="53404" y="7088"/>
                    <a:pt x="53346" y="7088"/>
                  </a:cubicBezTo>
                  <a:cubicBezTo>
                    <a:pt x="53294" y="7088"/>
                    <a:pt x="53237" y="7092"/>
                    <a:pt x="53189" y="7126"/>
                  </a:cubicBezTo>
                  <a:cubicBezTo>
                    <a:pt x="53123" y="7176"/>
                    <a:pt x="53108" y="7270"/>
                    <a:pt x="53097" y="7353"/>
                  </a:cubicBezTo>
                  <a:cubicBezTo>
                    <a:pt x="53084" y="7452"/>
                    <a:pt x="53072" y="7514"/>
                    <a:pt x="53012" y="7523"/>
                  </a:cubicBezTo>
                  <a:cubicBezTo>
                    <a:pt x="53007" y="7523"/>
                    <a:pt x="53003" y="7524"/>
                    <a:pt x="52999" y="7524"/>
                  </a:cubicBezTo>
                  <a:cubicBezTo>
                    <a:pt x="52976" y="7524"/>
                    <a:pt x="52960" y="7513"/>
                    <a:pt x="52947" y="7495"/>
                  </a:cubicBezTo>
                  <a:cubicBezTo>
                    <a:pt x="52909" y="7439"/>
                    <a:pt x="52915" y="7321"/>
                    <a:pt x="52943" y="7246"/>
                  </a:cubicBezTo>
                  <a:cubicBezTo>
                    <a:pt x="53035" y="7006"/>
                    <a:pt x="53132" y="6781"/>
                    <a:pt x="53324" y="6668"/>
                  </a:cubicBezTo>
                  <a:cubicBezTo>
                    <a:pt x="53380" y="6633"/>
                    <a:pt x="53444" y="6610"/>
                    <a:pt x="53507" y="6586"/>
                  </a:cubicBezTo>
                  <a:cubicBezTo>
                    <a:pt x="53637" y="6533"/>
                    <a:pt x="53774" y="6481"/>
                    <a:pt x="53836" y="6349"/>
                  </a:cubicBezTo>
                  <a:cubicBezTo>
                    <a:pt x="53845" y="6331"/>
                    <a:pt x="53851" y="6310"/>
                    <a:pt x="53860" y="6291"/>
                  </a:cubicBezTo>
                  <a:cubicBezTo>
                    <a:pt x="53871" y="6256"/>
                    <a:pt x="53881" y="6226"/>
                    <a:pt x="53901" y="6203"/>
                  </a:cubicBezTo>
                  <a:cubicBezTo>
                    <a:pt x="53948" y="6145"/>
                    <a:pt x="54029" y="6141"/>
                    <a:pt x="54119" y="6141"/>
                  </a:cubicBezTo>
                  <a:lnTo>
                    <a:pt x="54160" y="6141"/>
                  </a:lnTo>
                  <a:cubicBezTo>
                    <a:pt x="54441" y="6141"/>
                    <a:pt x="54717" y="6044"/>
                    <a:pt x="54940" y="5871"/>
                  </a:cubicBezTo>
                  <a:lnTo>
                    <a:pt x="54970" y="5847"/>
                  </a:lnTo>
                  <a:cubicBezTo>
                    <a:pt x="55019" y="5806"/>
                    <a:pt x="55066" y="5768"/>
                    <a:pt x="55122" y="5751"/>
                  </a:cubicBezTo>
                  <a:cubicBezTo>
                    <a:pt x="55148" y="5744"/>
                    <a:pt x="55171" y="5740"/>
                    <a:pt x="55199" y="5736"/>
                  </a:cubicBezTo>
                  <a:cubicBezTo>
                    <a:pt x="55233" y="5731"/>
                    <a:pt x="55270" y="5727"/>
                    <a:pt x="55306" y="5712"/>
                  </a:cubicBezTo>
                  <a:cubicBezTo>
                    <a:pt x="55379" y="5680"/>
                    <a:pt x="55426" y="5616"/>
                    <a:pt x="55471" y="5554"/>
                  </a:cubicBezTo>
                  <a:cubicBezTo>
                    <a:pt x="55484" y="5537"/>
                    <a:pt x="55497" y="5519"/>
                    <a:pt x="55510" y="5502"/>
                  </a:cubicBezTo>
                  <a:cubicBezTo>
                    <a:pt x="55649" y="5329"/>
                    <a:pt x="55872" y="5241"/>
                    <a:pt x="56067" y="5164"/>
                  </a:cubicBezTo>
                  <a:lnTo>
                    <a:pt x="56761" y="4889"/>
                  </a:lnTo>
                  <a:cubicBezTo>
                    <a:pt x="56877" y="4844"/>
                    <a:pt x="57020" y="4787"/>
                    <a:pt x="57108" y="4673"/>
                  </a:cubicBezTo>
                  <a:cubicBezTo>
                    <a:pt x="57132" y="4645"/>
                    <a:pt x="57151" y="4615"/>
                    <a:pt x="57168" y="4583"/>
                  </a:cubicBezTo>
                  <a:cubicBezTo>
                    <a:pt x="57200" y="4530"/>
                    <a:pt x="57232" y="4476"/>
                    <a:pt x="57282" y="4446"/>
                  </a:cubicBezTo>
                  <a:cubicBezTo>
                    <a:pt x="57312" y="4429"/>
                    <a:pt x="57348" y="4418"/>
                    <a:pt x="57384" y="4410"/>
                  </a:cubicBezTo>
                  <a:cubicBezTo>
                    <a:pt x="57417" y="4401"/>
                    <a:pt x="57451" y="4392"/>
                    <a:pt x="57481" y="4377"/>
                  </a:cubicBezTo>
                  <a:cubicBezTo>
                    <a:pt x="57564" y="4337"/>
                    <a:pt x="57616" y="4262"/>
                    <a:pt x="57665" y="4189"/>
                  </a:cubicBezTo>
                  <a:cubicBezTo>
                    <a:pt x="57710" y="4122"/>
                    <a:pt x="57751" y="4062"/>
                    <a:pt x="57813" y="4026"/>
                  </a:cubicBezTo>
                  <a:cubicBezTo>
                    <a:pt x="57877" y="3988"/>
                    <a:pt x="57952" y="3979"/>
                    <a:pt x="58031" y="3973"/>
                  </a:cubicBezTo>
                  <a:cubicBezTo>
                    <a:pt x="58079" y="3968"/>
                    <a:pt x="58126" y="3964"/>
                    <a:pt x="58171" y="3953"/>
                  </a:cubicBezTo>
                  <a:cubicBezTo>
                    <a:pt x="58259" y="3932"/>
                    <a:pt x="58344" y="3863"/>
                    <a:pt x="58376" y="3788"/>
                  </a:cubicBezTo>
                  <a:cubicBezTo>
                    <a:pt x="58398" y="3739"/>
                    <a:pt x="58394" y="3690"/>
                    <a:pt x="58368" y="3645"/>
                  </a:cubicBezTo>
                  <a:cubicBezTo>
                    <a:pt x="58349" y="3610"/>
                    <a:pt x="58319" y="3589"/>
                    <a:pt x="58289" y="3568"/>
                  </a:cubicBezTo>
                  <a:cubicBezTo>
                    <a:pt x="58263" y="3548"/>
                    <a:pt x="58239" y="3531"/>
                    <a:pt x="58224" y="3508"/>
                  </a:cubicBezTo>
                  <a:cubicBezTo>
                    <a:pt x="58205" y="3478"/>
                    <a:pt x="58201" y="3445"/>
                    <a:pt x="58214" y="3413"/>
                  </a:cubicBezTo>
                  <a:cubicBezTo>
                    <a:pt x="58244" y="3328"/>
                    <a:pt x="58372" y="3250"/>
                    <a:pt x="58477" y="3220"/>
                  </a:cubicBezTo>
                  <a:lnTo>
                    <a:pt x="58496" y="3214"/>
                  </a:lnTo>
                  <a:lnTo>
                    <a:pt x="58496" y="2966"/>
                  </a:lnTo>
                  <a:lnTo>
                    <a:pt x="58132" y="2854"/>
                  </a:lnTo>
                  <a:cubicBezTo>
                    <a:pt x="58054" y="2667"/>
                    <a:pt x="57847" y="2533"/>
                    <a:pt x="57640" y="2533"/>
                  </a:cubicBezTo>
                  <a:cubicBezTo>
                    <a:pt x="57620" y="2533"/>
                    <a:pt x="57600" y="2534"/>
                    <a:pt x="57579" y="2537"/>
                  </a:cubicBezTo>
                  <a:lnTo>
                    <a:pt x="57592" y="2231"/>
                  </a:lnTo>
                  <a:lnTo>
                    <a:pt x="57564" y="2231"/>
                  </a:lnTo>
                  <a:cubicBezTo>
                    <a:pt x="57449" y="2229"/>
                    <a:pt x="57348" y="2166"/>
                    <a:pt x="57241" y="2100"/>
                  </a:cubicBezTo>
                  <a:cubicBezTo>
                    <a:pt x="57185" y="2066"/>
                    <a:pt x="57129" y="2029"/>
                    <a:pt x="57070" y="2004"/>
                  </a:cubicBezTo>
                  <a:cubicBezTo>
                    <a:pt x="56924" y="1937"/>
                    <a:pt x="56770" y="1922"/>
                    <a:pt x="56581" y="1922"/>
                  </a:cubicBezTo>
                  <a:cubicBezTo>
                    <a:pt x="56547" y="1922"/>
                    <a:pt x="56515" y="1924"/>
                    <a:pt x="56482" y="1924"/>
                  </a:cubicBezTo>
                  <a:lnTo>
                    <a:pt x="56384" y="1924"/>
                  </a:lnTo>
                  <a:cubicBezTo>
                    <a:pt x="56309" y="1924"/>
                    <a:pt x="56219" y="1922"/>
                    <a:pt x="56129" y="1909"/>
                  </a:cubicBezTo>
                  <a:cubicBezTo>
                    <a:pt x="55973" y="1888"/>
                    <a:pt x="55820" y="1832"/>
                    <a:pt x="55675" y="1776"/>
                  </a:cubicBezTo>
                  <a:cubicBezTo>
                    <a:pt x="55520" y="1721"/>
                    <a:pt x="55362" y="1661"/>
                    <a:pt x="55197" y="1639"/>
                  </a:cubicBezTo>
                  <a:cubicBezTo>
                    <a:pt x="55167" y="1635"/>
                    <a:pt x="55135" y="1633"/>
                    <a:pt x="55103" y="1633"/>
                  </a:cubicBezTo>
                  <a:cubicBezTo>
                    <a:pt x="54899" y="1633"/>
                    <a:pt x="54698" y="1712"/>
                    <a:pt x="54578" y="1839"/>
                  </a:cubicBezTo>
                  <a:cubicBezTo>
                    <a:pt x="54501" y="1918"/>
                    <a:pt x="54462" y="2012"/>
                    <a:pt x="54458" y="2113"/>
                  </a:cubicBezTo>
                  <a:lnTo>
                    <a:pt x="53414" y="2079"/>
                  </a:lnTo>
                  <a:cubicBezTo>
                    <a:pt x="53464" y="1903"/>
                    <a:pt x="53522" y="1742"/>
                    <a:pt x="53657" y="1656"/>
                  </a:cubicBezTo>
                  <a:cubicBezTo>
                    <a:pt x="53672" y="1648"/>
                    <a:pt x="53687" y="1639"/>
                    <a:pt x="53699" y="1633"/>
                  </a:cubicBezTo>
                  <a:cubicBezTo>
                    <a:pt x="53738" y="1614"/>
                    <a:pt x="53777" y="1592"/>
                    <a:pt x="53807" y="1556"/>
                  </a:cubicBezTo>
                  <a:cubicBezTo>
                    <a:pt x="53871" y="1479"/>
                    <a:pt x="53858" y="1372"/>
                    <a:pt x="53834" y="1267"/>
                  </a:cubicBezTo>
                  <a:lnTo>
                    <a:pt x="53828" y="1241"/>
                  </a:lnTo>
                  <a:lnTo>
                    <a:pt x="53802" y="1245"/>
                  </a:lnTo>
                  <a:cubicBezTo>
                    <a:pt x="53719" y="1262"/>
                    <a:pt x="53631" y="1271"/>
                    <a:pt x="53541" y="1271"/>
                  </a:cubicBezTo>
                  <a:cubicBezTo>
                    <a:pt x="53279" y="1271"/>
                    <a:pt x="52992" y="1200"/>
                    <a:pt x="52641" y="1050"/>
                  </a:cubicBezTo>
                  <a:cubicBezTo>
                    <a:pt x="52581" y="1024"/>
                    <a:pt x="52527" y="1003"/>
                    <a:pt x="52472" y="1003"/>
                  </a:cubicBezTo>
                  <a:cubicBezTo>
                    <a:pt x="52450" y="1003"/>
                    <a:pt x="52429" y="1007"/>
                    <a:pt x="52410" y="1014"/>
                  </a:cubicBezTo>
                  <a:cubicBezTo>
                    <a:pt x="52345" y="1035"/>
                    <a:pt x="52307" y="1091"/>
                    <a:pt x="52270" y="1142"/>
                  </a:cubicBezTo>
                  <a:cubicBezTo>
                    <a:pt x="52238" y="1189"/>
                    <a:pt x="52208" y="1232"/>
                    <a:pt x="52163" y="1252"/>
                  </a:cubicBezTo>
                  <a:cubicBezTo>
                    <a:pt x="52149" y="1258"/>
                    <a:pt x="52134" y="1261"/>
                    <a:pt x="52120" y="1261"/>
                  </a:cubicBezTo>
                  <a:cubicBezTo>
                    <a:pt x="52073" y="1261"/>
                    <a:pt x="52028" y="1227"/>
                    <a:pt x="51998" y="1168"/>
                  </a:cubicBezTo>
                  <a:cubicBezTo>
                    <a:pt x="51966" y="1104"/>
                    <a:pt x="51955" y="1012"/>
                    <a:pt x="52005" y="949"/>
                  </a:cubicBezTo>
                  <a:cubicBezTo>
                    <a:pt x="52103" y="817"/>
                    <a:pt x="52296" y="797"/>
                    <a:pt x="52474" y="797"/>
                  </a:cubicBezTo>
                  <a:cubicBezTo>
                    <a:pt x="52637" y="795"/>
                    <a:pt x="52862" y="793"/>
                    <a:pt x="52994" y="650"/>
                  </a:cubicBezTo>
                  <a:lnTo>
                    <a:pt x="52999" y="643"/>
                  </a:lnTo>
                  <a:cubicBezTo>
                    <a:pt x="53027" y="592"/>
                    <a:pt x="53031" y="532"/>
                    <a:pt x="53007" y="470"/>
                  </a:cubicBezTo>
                  <a:cubicBezTo>
                    <a:pt x="52975" y="382"/>
                    <a:pt x="52894" y="300"/>
                    <a:pt x="52797" y="262"/>
                  </a:cubicBezTo>
                  <a:cubicBezTo>
                    <a:pt x="52727" y="234"/>
                    <a:pt x="52650" y="221"/>
                    <a:pt x="52575" y="210"/>
                  </a:cubicBezTo>
                  <a:cubicBezTo>
                    <a:pt x="52502" y="197"/>
                    <a:pt x="52433" y="187"/>
                    <a:pt x="52367" y="163"/>
                  </a:cubicBezTo>
                  <a:cubicBezTo>
                    <a:pt x="52322" y="146"/>
                    <a:pt x="52277" y="120"/>
                    <a:pt x="52234" y="97"/>
                  </a:cubicBezTo>
                  <a:cubicBezTo>
                    <a:pt x="52172" y="62"/>
                    <a:pt x="52105" y="26"/>
                    <a:pt x="52033" y="11"/>
                  </a:cubicBezTo>
                  <a:cubicBezTo>
                    <a:pt x="52002" y="4"/>
                    <a:pt x="51968" y="1"/>
                    <a:pt x="519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50"/>
            <p:cNvSpPr/>
            <p:nvPr/>
          </p:nvSpPr>
          <p:spPr>
            <a:xfrm>
              <a:off x="2705968" y="3033247"/>
              <a:ext cx="203082" cy="74533"/>
            </a:xfrm>
            <a:custGeom>
              <a:rect b="b" l="l" r="r" t="t"/>
              <a:pathLst>
                <a:path extrusionOk="0" h="2623" w="7147">
                  <a:moveTo>
                    <a:pt x="1513" y="0"/>
                  </a:moveTo>
                  <a:cubicBezTo>
                    <a:pt x="1324" y="0"/>
                    <a:pt x="1118" y="26"/>
                    <a:pt x="1012" y="178"/>
                  </a:cubicBezTo>
                  <a:cubicBezTo>
                    <a:pt x="972" y="236"/>
                    <a:pt x="952" y="309"/>
                    <a:pt x="907" y="365"/>
                  </a:cubicBezTo>
                  <a:cubicBezTo>
                    <a:pt x="837" y="455"/>
                    <a:pt x="717" y="485"/>
                    <a:pt x="614" y="536"/>
                  </a:cubicBezTo>
                  <a:cubicBezTo>
                    <a:pt x="513" y="588"/>
                    <a:pt x="412" y="691"/>
                    <a:pt x="444" y="802"/>
                  </a:cubicBezTo>
                  <a:cubicBezTo>
                    <a:pt x="420" y="800"/>
                    <a:pt x="396" y="798"/>
                    <a:pt x="371" y="798"/>
                  </a:cubicBezTo>
                  <a:cubicBezTo>
                    <a:pt x="243" y="798"/>
                    <a:pt x="115" y="831"/>
                    <a:pt x="3" y="896"/>
                  </a:cubicBezTo>
                  <a:cubicBezTo>
                    <a:pt x="3" y="948"/>
                    <a:pt x="1" y="999"/>
                    <a:pt x="1" y="1050"/>
                  </a:cubicBezTo>
                  <a:cubicBezTo>
                    <a:pt x="72" y="1076"/>
                    <a:pt x="146" y="1088"/>
                    <a:pt x="220" y="1088"/>
                  </a:cubicBezTo>
                  <a:cubicBezTo>
                    <a:pt x="521" y="1088"/>
                    <a:pt x="826" y="891"/>
                    <a:pt x="922" y="601"/>
                  </a:cubicBezTo>
                  <a:cubicBezTo>
                    <a:pt x="1040" y="498"/>
                    <a:pt x="1162" y="395"/>
                    <a:pt x="1310" y="346"/>
                  </a:cubicBezTo>
                  <a:cubicBezTo>
                    <a:pt x="1359" y="329"/>
                    <a:pt x="1411" y="321"/>
                    <a:pt x="1463" y="321"/>
                  </a:cubicBezTo>
                  <a:cubicBezTo>
                    <a:pt x="1569" y="321"/>
                    <a:pt x="1673" y="356"/>
                    <a:pt x="1741" y="436"/>
                  </a:cubicBezTo>
                  <a:cubicBezTo>
                    <a:pt x="1796" y="500"/>
                    <a:pt x="1820" y="586"/>
                    <a:pt x="1869" y="656"/>
                  </a:cubicBezTo>
                  <a:cubicBezTo>
                    <a:pt x="1907" y="713"/>
                    <a:pt x="1971" y="761"/>
                    <a:pt x="2035" y="761"/>
                  </a:cubicBezTo>
                  <a:cubicBezTo>
                    <a:pt x="2051" y="761"/>
                    <a:pt x="2068" y="757"/>
                    <a:pt x="2083" y="750"/>
                  </a:cubicBezTo>
                  <a:lnTo>
                    <a:pt x="2083" y="750"/>
                  </a:lnTo>
                  <a:cubicBezTo>
                    <a:pt x="2034" y="855"/>
                    <a:pt x="2116" y="982"/>
                    <a:pt x="2223" y="1027"/>
                  </a:cubicBezTo>
                  <a:cubicBezTo>
                    <a:pt x="2281" y="1053"/>
                    <a:pt x="2344" y="1060"/>
                    <a:pt x="2409" y="1060"/>
                  </a:cubicBezTo>
                  <a:cubicBezTo>
                    <a:pt x="2460" y="1060"/>
                    <a:pt x="2513" y="1055"/>
                    <a:pt x="2563" y="1053"/>
                  </a:cubicBezTo>
                  <a:cubicBezTo>
                    <a:pt x="2649" y="1046"/>
                    <a:pt x="2734" y="1043"/>
                    <a:pt x="2819" y="1043"/>
                  </a:cubicBezTo>
                  <a:cubicBezTo>
                    <a:pt x="3022" y="1043"/>
                    <a:pt x="3224" y="1061"/>
                    <a:pt x="3423" y="1095"/>
                  </a:cubicBezTo>
                  <a:cubicBezTo>
                    <a:pt x="3553" y="1117"/>
                    <a:pt x="3686" y="1151"/>
                    <a:pt x="3780" y="1243"/>
                  </a:cubicBezTo>
                  <a:cubicBezTo>
                    <a:pt x="3896" y="1359"/>
                    <a:pt x="3920" y="1543"/>
                    <a:pt x="4040" y="1657"/>
                  </a:cubicBezTo>
                  <a:cubicBezTo>
                    <a:pt x="4262" y="1862"/>
                    <a:pt x="4725" y="1745"/>
                    <a:pt x="4837" y="2027"/>
                  </a:cubicBezTo>
                  <a:cubicBezTo>
                    <a:pt x="4901" y="2188"/>
                    <a:pt x="4798" y="2394"/>
                    <a:pt x="4907" y="2524"/>
                  </a:cubicBezTo>
                  <a:cubicBezTo>
                    <a:pt x="4976" y="2608"/>
                    <a:pt x="5096" y="2619"/>
                    <a:pt x="5203" y="2621"/>
                  </a:cubicBezTo>
                  <a:cubicBezTo>
                    <a:pt x="5254" y="2622"/>
                    <a:pt x="5305" y="2622"/>
                    <a:pt x="5356" y="2622"/>
                  </a:cubicBezTo>
                  <a:cubicBezTo>
                    <a:pt x="5856" y="2622"/>
                    <a:pt x="6357" y="2575"/>
                    <a:pt x="6848" y="2479"/>
                  </a:cubicBezTo>
                  <a:cubicBezTo>
                    <a:pt x="6981" y="2456"/>
                    <a:pt x="7146" y="2387"/>
                    <a:pt x="7140" y="2250"/>
                  </a:cubicBezTo>
                  <a:cubicBezTo>
                    <a:pt x="7131" y="2094"/>
                    <a:pt x="6915" y="2064"/>
                    <a:pt x="6795" y="1963"/>
                  </a:cubicBezTo>
                  <a:cubicBezTo>
                    <a:pt x="6716" y="1897"/>
                    <a:pt x="6677" y="1796"/>
                    <a:pt x="6606" y="1721"/>
                  </a:cubicBezTo>
                  <a:cubicBezTo>
                    <a:pt x="6493" y="1598"/>
                    <a:pt x="6335" y="1568"/>
                    <a:pt x="6165" y="1568"/>
                  </a:cubicBezTo>
                  <a:cubicBezTo>
                    <a:pt x="6015" y="1568"/>
                    <a:pt x="5855" y="1592"/>
                    <a:pt x="5709" y="1595"/>
                  </a:cubicBezTo>
                  <a:cubicBezTo>
                    <a:pt x="5701" y="1595"/>
                    <a:pt x="5693" y="1595"/>
                    <a:pt x="5685" y="1595"/>
                  </a:cubicBezTo>
                  <a:cubicBezTo>
                    <a:pt x="5461" y="1595"/>
                    <a:pt x="5239" y="1537"/>
                    <a:pt x="5044" y="1430"/>
                  </a:cubicBezTo>
                  <a:cubicBezTo>
                    <a:pt x="5068" y="1374"/>
                    <a:pt x="5025" y="1314"/>
                    <a:pt x="4987" y="1269"/>
                  </a:cubicBezTo>
                  <a:cubicBezTo>
                    <a:pt x="4839" y="1100"/>
                    <a:pt x="4674" y="922"/>
                    <a:pt x="4453" y="883"/>
                  </a:cubicBezTo>
                  <a:cubicBezTo>
                    <a:pt x="4363" y="868"/>
                    <a:pt x="4265" y="877"/>
                    <a:pt x="4192" y="821"/>
                  </a:cubicBezTo>
                  <a:cubicBezTo>
                    <a:pt x="4142" y="780"/>
                    <a:pt x="4117" y="716"/>
                    <a:pt x="4067" y="676"/>
                  </a:cubicBezTo>
                  <a:cubicBezTo>
                    <a:pt x="3935" y="560"/>
                    <a:pt x="3688" y="654"/>
                    <a:pt x="3579" y="515"/>
                  </a:cubicBezTo>
                  <a:cubicBezTo>
                    <a:pt x="3540" y="466"/>
                    <a:pt x="3532" y="395"/>
                    <a:pt x="3491" y="346"/>
                  </a:cubicBezTo>
                  <a:cubicBezTo>
                    <a:pt x="3444" y="290"/>
                    <a:pt x="3376" y="278"/>
                    <a:pt x="3302" y="278"/>
                  </a:cubicBezTo>
                  <a:cubicBezTo>
                    <a:pt x="3249" y="278"/>
                    <a:pt x="3192" y="284"/>
                    <a:pt x="3137" y="284"/>
                  </a:cubicBezTo>
                  <a:cubicBezTo>
                    <a:pt x="3098" y="284"/>
                    <a:pt x="3060" y="281"/>
                    <a:pt x="3024" y="271"/>
                  </a:cubicBezTo>
                  <a:cubicBezTo>
                    <a:pt x="2923" y="241"/>
                    <a:pt x="2853" y="153"/>
                    <a:pt x="2763" y="97"/>
                  </a:cubicBezTo>
                  <a:cubicBezTo>
                    <a:pt x="2628" y="18"/>
                    <a:pt x="2465" y="13"/>
                    <a:pt x="2308" y="11"/>
                  </a:cubicBezTo>
                  <a:cubicBezTo>
                    <a:pt x="2062" y="7"/>
                    <a:pt x="1814" y="3"/>
                    <a:pt x="1565" y="1"/>
                  </a:cubicBezTo>
                  <a:cubicBezTo>
                    <a:pt x="1548" y="0"/>
                    <a:pt x="1530" y="0"/>
                    <a:pt x="15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50"/>
            <p:cNvSpPr/>
            <p:nvPr/>
          </p:nvSpPr>
          <p:spPr>
            <a:xfrm>
              <a:off x="2705201" y="3032452"/>
              <a:ext cx="204645" cy="76067"/>
            </a:xfrm>
            <a:custGeom>
              <a:rect b="b" l="l" r="r" t="t"/>
              <a:pathLst>
                <a:path extrusionOk="0" h="2677" w="7202">
                  <a:moveTo>
                    <a:pt x="1551" y="54"/>
                  </a:moveTo>
                  <a:lnTo>
                    <a:pt x="2320" y="65"/>
                  </a:lnTo>
                  <a:lnTo>
                    <a:pt x="2335" y="65"/>
                  </a:lnTo>
                  <a:cubicBezTo>
                    <a:pt x="2481" y="67"/>
                    <a:pt x="2644" y="69"/>
                    <a:pt x="2775" y="149"/>
                  </a:cubicBezTo>
                  <a:cubicBezTo>
                    <a:pt x="2807" y="168"/>
                    <a:pt x="2837" y="191"/>
                    <a:pt x="2867" y="217"/>
                  </a:cubicBezTo>
                  <a:cubicBezTo>
                    <a:pt x="2920" y="260"/>
                    <a:pt x="2976" y="303"/>
                    <a:pt x="3045" y="324"/>
                  </a:cubicBezTo>
                  <a:cubicBezTo>
                    <a:pt x="3079" y="335"/>
                    <a:pt x="3117" y="339"/>
                    <a:pt x="3167" y="339"/>
                  </a:cubicBezTo>
                  <a:cubicBezTo>
                    <a:pt x="3195" y="339"/>
                    <a:pt x="3222" y="337"/>
                    <a:pt x="3250" y="335"/>
                  </a:cubicBezTo>
                  <a:cubicBezTo>
                    <a:pt x="3276" y="335"/>
                    <a:pt x="3302" y="333"/>
                    <a:pt x="3327" y="333"/>
                  </a:cubicBezTo>
                  <a:cubicBezTo>
                    <a:pt x="3413" y="333"/>
                    <a:pt x="3462" y="350"/>
                    <a:pt x="3497" y="391"/>
                  </a:cubicBezTo>
                  <a:cubicBezTo>
                    <a:pt x="3516" y="414"/>
                    <a:pt x="3527" y="442"/>
                    <a:pt x="3540" y="470"/>
                  </a:cubicBezTo>
                  <a:cubicBezTo>
                    <a:pt x="3552" y="502"/>
                    <a:pt x="3565" y="532"/>
                    <a:pt x="3585" y="560"/>
                  </a:cubicBezTo>
                  <a:cubicBezTo>
                    <a:pt x="3649" y="641"/>
                    <a:pt x="3754" y="652"/>
                    <a:pt x="3854" y="661"/>
                  </a:cubicBezTo>
                  <a:cubicBezTo>
                    <a:pt x="3940" y="667"/>
                    <a:pt x="4022" y="676"/>
                    <a:pt x="4077" y="723"/>
                  </a:cubicBezTo>
                  <a:cubicBezTo>
                    <a:pt x="4099" y="742"/>
                    <a:pt x="4116" y="766"/>
                    <a:pt x="4133" y="789"/>
                  </a:cubicBezTo>
                  <a:cubicBezTo>
                    <a:pt x="4152" y="817"/>
                    <a:pt x="4174" y="847"/>
                    <a:pt x="4204" y="868"/>
                  </a:cubicBezTo>
                  <a:cubicBezTo>
                    <a:pt x="4262" y="916"/>
                    <a:pt x="4334" y="922"/>
                    <a:pt x="4405" y="931"/>
                  </a:cubicBezTo>
                  <a:cubicBezTo>
                    <a:pt x="4429" y="933"/>
                    <a:pt x="4452" y="935"/>
                    <a:pt x="4474" y="939"/>
                  </a:cubicBezTo>
                  <a:cubicBezTo>
                    <a:pt x="4679" y="973"/>
                    <a:pt x="4838" y="1136"/>
                    <a:pt x="4994" y="1314"/>
                  </a:cubicBezTo>
                  <a:cubicBezTo>
                    <a:pt x="5044" y="1372"/>
                    <a:pt x="5061" y="1415"/>
                    <a:pt x="5048" y="1447"/>
                  </a:cubicBezTo>
                  <a:lnTo>
                    <a:pt x="5037" y="1468"/>
                  </a:lnTo>
                  <a:lnTo>
                    <a:pt x="5059" y="1481"/>
                  </a:lnTo>
                  <a:cubicBezTo>
                    <a:pt x="5258" y="1590"/>
                    <a:pt x="5483" y="1650"/>
                    <a:pt x="5710" y="1650"/>
                  </a:cubicBezTo>
                  <a:lnTo>
                    <a:pt x="5736" y="1650"/>
                  </a:lnTo>
                  <a:cubicBezTo>
                    <a:pt x="5804" y="1648"/>
                    <a:pt x="5877" y="1642"/>
                    <a:pt x="5948" y="1638"/>
                  </a:cubicBezTo>
                  <a:cubicBezTo>
                    <a:pt x="6029" y="1631"/>
                    <a:pt x="6113" y="1623"/>
                    <a:pt x="6194" y="1623"/>
                  </a:cubicBezTo>
                  <a:cubicBezTo>
                    <a:pt x="6393" y="1623"/>
                    <a:pt x="6522" y="1668"/>
                    <a:pt x="6614" y="1766"/>
                  </a:cubicBezTo>
                  <a:cubicBezTo>
                    <a:pt x="6642" y="1796"/>
                    <a:pt x="6665" y="1833"/>
                    <a:pt x="6689" y="1869"/>
                  </a:cubicBezTo>
                  <a:cubicBezTo>
                    <a:pt x="6723" y="1920"/>
                    <a:pt x="6755" y="1972"/>
                    <a:pt x="6805" y="2013"/>
                  </a:cubicBezTo>
                  <a:cubicBezTo>
                    <a:pt x="6848" y="2047"/>
                    <a:pt x="6901" y="2075"/>
                    <a:pt x="6953" y="2100"/>
                  </a:cubicBezTo>
                  <a:cubicBezTo>
                    <a:pt x="7051" y="2150"/>
                    <a:pt x="7135" y="2193"/>
                    <a:pt x="7141" y="2280"/>
                  </a:cubicBezTo>
                  <a:cubicBezTo>
                    <a:pt x="7147" y="2417"/>
                    <a:pt x="6935" y="2469"/>
                    <a:pt x="6871" y="2482"/>
                  </a:cubicBezTo>
                  <a:cubicBezTo>
                    <a:pt x="6381" y="2575"/>
                    <a:pt x="5883" y="2623"/>
                    <a:pt x="5383" y="2623"/>
                  </a:cubicBezTo>
                  <a:cubicBezTo>
                    <a:pt x="5332" y="2623"/>
                    <a:pt x="5281" y="2622"/>
                    <a:pt x="5230" y="2621"/>
                  </a:cubicBezTo>
                  <a:cubicBezTo>
                    <a:pt x="5123" y="2619"/>
                    <a:pt x="5014" y="2608"/>
                    <a:pt x="4956" y="2535"/>
                  </a:cubicBezTo>
                  <a:cubicBezTo>
                    <a:pt x="4900" y="2471"/>
                    <a:pt x="4906" y="2381"/>
                    <a:pt x="4911" y="2285"/>
                  </a:cubicBezTo>
                  <a:cubicBezTo>
                    <a:pt x="4915" y="2203"/>
                    <a:pt x="4919" y="2122"/>
                    <a:pt x="4889" y="2047"/>
                  </a:cubicBezTo>
                  <a:cubicBezTo>
                    <a:pt x="4823" y="1875"/>
                    <a:pt x="4636" y="1839"/>
                    <a:pt x="4457" y="1805"/>
                  </a:cubicBezTo>
                  <a:cubicBezTo>
                    <a:pt x="4319" y="1777"/>
                    <a:pt x="4178" y="1751"/>
                    <a:pt x="4086" y="1663"/>
                  </a:cubicBezTo>
                  <a:cubicBezTo>
                    <a:pt x="4028" y="1610"/>
                    <a:pt x="3994" y="1539"/>
                    <a:pt x="3957" y="1462"/>
                  </a:cubicBezTo>
                  <a:cubicBezTo>
                    <a:pt x="3921" y="1387"/>
                    <a:pt x="3884" y="1312"/>
                    <a:pt x="3824" y="1252"/>
                  </a:cubicBezTo>
                  <a:cubicBezTo>
                    <a:pt x="3728" y="1156"/>
                    <a:pt x="3591" y="1119"/>
                    <a:pt x="3456" y="1096"/>
                  </a:cubicBezTo>
                  <a:cubicBezTo>
                    <a:pt x="3255" y="1061"/>
                    <a:pt x="3049" y="1044"/>
                    <a:pt x="2845" y="1044"/>
                  </a:cubicBezTo>
                  <a:cubicBezTo>
                    <a:pt x="2760" y="1044"/>
                    <a:pt x="2674" y="1046"/>
                    <a:pt x="2588" y="1053"/>
                  </a:cubicBezTo>
                  <a:lnTo>
                    <a:pt x="2565" y="1055"/>
                  </a:lnTo>
                  <a:cubicBezTo>
                    <a:pt x="2522" y="1057"/>
                    <a:pt x="2477" y="1061"/>
                    <a:pt x="2436" y="1061"/>
                  </a:cubicBezTo>
                  <a:cubicBezTo>
                    <a:pt x="2363" y="1061"/>
                    <a:pt x="2308" y="1053"/>
                    <a:pt x="2260" y="1031"/>
                  </a:cubicBezTo>
                  <a:cubicBezTo>
                    <a:pt x="2203" y="1008"/>
                    <a:pt x="2155" y="958"/>
                    <a:pt x="2134" y="903"/>
                  </a:cubicBezTo>
                  <a:cubicBezTo>
                    <a:pt x="2123" y="875"/>
                    <a:pt x="2115" y="832"/>
                    <a:pt x="2136" y="789"/>
                  </a:cubicBezTo>
                  <a:lnTo>
                    <a:pt x="2166" y="725"/>
                  </a:lnTo>
                  <a:lnTo>
                    <a:pt x="2100" y="755"/>
                  </a:lnTo>
                  <a:cubicBezTo>
                    <a:pt x="2089" y="759"/>
                    <a:pt x="2077" y="762"/>
                    <a:pt x="2065" y="762"/>
                  </a:cubicBezTo>
                  <a:cubicBezTo>
                    <a:pt x="2010" y="762"/>
                    <a:pt x="1949" y="717"/>
                    <a:pt x="1918" y="669"/>
                  </a:cubicBezTo>
                  <a:cubicBezTo>
                    <a:pt x="1898" y="641"/>
                    <a:pt x="1883" y="609"/>
                    <a:pt x="1866" y="577"/>
                  </a:cubicBezTo>
                  <a:cubicBezTo>
                    <a:pt x="1845" y="532"/>
                    <a:pt x="1821" y="487"/>
                    <a:pt x="1789" y="446"/>
                  </a:cubicBezTo>
                  <a:cubicBezTo>
                    <a:pt x="1721" y="365"/>
                    <a:pt x="1613" y="322"/>
                    <a:pt x="1489" y="322"/>
                  </a:cubicBezTo>
                  <a:cubicBezTo>
                    <a:pt x="1436" y="322"/>
                    <a:pt x="1380" y="331"/>
                    <a:pt x="1328" y="348"/>
                  </a:cubicBezTo>
                  <a:cubicBezTo>
                    <a:pt x="1174" y="399"/>
                    <a:pt x="1046" y="511"/>
                    <a:pt x="932" y="609"/>
                  </a:cubicBezTo>
                  <a:lnTo>
                    <a:pt x="926" y="614"/>
                  </a:lnTo>
                  <a:lnTo>
                    <a:pt x="924" y="620"/>
                  </a:lnTo>
                  <a:cubicBezTo>
                    <a:pt x="834" y="892"/>
                    <a:pt x="551" y="1089"/>
                    <a:pt x="247" y="1089"/>
                  </a:cubicBezTo>
                  <a:cubicBezTo>
                    <a:pt x="180" y="1089"/>
                    <a:pt x="116" y="1078"/>
                    <a:pt x="54" y="1059"/>
                  </a:cubicBezTo>
                  <a:lnTo>
                    <a:pt x="58" y="939"/>
                  </a:lnTo>
                  <a:cubicBezTo>
                    <a:pt x="161" y="882"/>
                    <a:pt x="278" y="852"/>
                    <a:pt x="397" y="852"/>
                  </a:cubicBezTo>
                  <a:cubicBezTo>
                    <a:pt x="421" y="852"/>
                    <a:pt x="445" y="853"/>
                    <a:pt x="469" y="856"/>
                  </a:cubicBezTo>
                  <a:lnTo>
                    <a:pt x="508" y="860"/>
                  </a:lnTo>
                  <a:lnTo>
                    <a:pt x="497" y="821"/>
                  </a:lnTo>
                  <a:cubicBezTo>
                    <a:pt x="469" y="729"/>
                    <a:pt x="559" y="635"/>
                    <a:pt x="654" y="588"/>
                  </a:cubicBezTo>
                  <a:cubicBezTo>
                    <a:pt x="679" y="575"/>
                    <a:pt x="707" y="562"/>
                    <a:pt x="735" y="551"/>
                  </a:cubicBezTo>
                  <a:cubicBezTo>
                    <a:pt x="816" y="517"/>
                    <a:pt x="900" y="481"/>
                    <a:pt x="956" y="410"/>
                  </a:cubicBezTo>
                  <a:cubicBezTo>
                    <a:pt x="981" y="376"/>
                    <a:pt x="1001" y="339"/>
                    <a:pt x="1018" y="303"/>
                  </a:cubicBezTo>
                  <a:cubicBezTo>
                    <a:pt x="1031" y="273"/>
                    <a:pt x="1046" y="245"/>
                    <a:pt x="1063" y="221"/>
                  </a:cubicBezTo>
                  <a:cubicBezTo>
                    <a:pt x="1164" y="74"/>
                    <a:pt x="1367" y="54"/>
                    <a:pt x="1551" y="54"/>
                  </a:cubicBezTo>
                  <a:close/>
                  <a:moveTo>
                    <a:pt x="1551" y="1"/>
                  </a:moveTo>
                  <a:cubicBezTo>
                    <a:pt x="1365" y="1"/>
                    <a:pt x="1134" y="22"/>
                    <a:pt x="1018" y="191"/>
                  </a:cubicBezTo>
                  <a:cubicBezTo>
                    <a:pt x="999" y="219"/>
                    <a:pt x="984" y="249"/>
                    <a:pt x="969" y="279"/>
                  </a:cubicBezTo>
                  <a:cubicBezTo>
                    <a:pt x="954" y="316"/>
                    <a:pt x="936" y="348"/>
                    <a:pt x="915" y="376"/>
                  </a:cubicBezTo>
                  <a:cubicBezTo>
                    <a:pt x="866" y="438"/>
                    <a:pt x="793" y="468"/>
                    <a:pt x="714" y="502"/>
                  </a:cubicBezTo>
                  <a:cubicBezTo>
                    <a:pt x="686" y="515"/>
                    <a:pt x="658" y="526"/>
                    <a:pt x="630" y="541"/>
                  </a:cubicBezTo>
                  <a:cubicBezTo>
                    <a:pt x="527" y="590"/>
                    <a:pt x="431" y="691"/>
                    <a:pt x="439" y="800"/>
                  </a:cubicBezTo>
                  <a:cubicBezTo>
                    <a:pt x="428" y="799"/>
                    <a:pt x="416" y="799"/>
                    <a:pt x="404" y="799"/>
                  </a:cubicBezTo>
                  <a:cubicBezTo>
                    <a:pt x="268" y="799"/>
                    <a:pt x="134" y="834"/>
                    <a:pt x="17" y="901"/>
                  </a:cubicBezTo>
                  <a:lnTo>
                    <a:pt x="4" y="907"/>
                  </a:lnTo>
                  <a:lnTo>
                    <a:pt x="0" y="1098"/>
                  </a:lnTo>
                  <a:lnTo>
                    <a:pt x="17" y="1104"/>
                  </a:lnTo>
                  <a:cubicBezTo>
                    <a:pt x="90" y="1130"/>
                    <a:pt x="167" y="1143"/>
                    <a:pt x="247" y="1143"/>
                  </a:cubicBezTo>
                  <a:cubicBezTo>
                    <a:pt x="570" y="1143"/>
                    <a:pt x="874" y="933"/>
                    <a:pt x="973" y="644"/>
                  </a:cubicBezTo>
                  <a:cubicBezTo>
                    <a:pt x="1080" y="549"/>
                    <a:pt x="1202" y="446"/>
                    <a:pt x="1346" y="399"/>
                  </a:cubicBezTo>
                  <a:cubicBezTo>
                    <a:pt x="1391" y="384"/>
                    <a:pt x="1442" y="376"/>
                    <a:pt x="1489" y="376"/>
                  </a:cubicBezTo>
                  <a:cubicBezTo>
                    <a:pt x="1598" y="376"/>
                    <a:pt x="1691" y="412"/>
                    <a:pt x="1748" y="481"/>
                  </a:cubicBezTo>
                  <a:cubicBezTo>
                    <a:pt x="1776" y="515"/>
                    <a:pt x="1798" y="558"/>
                    <a:pt x="1819" y="601"/>
                  </a:cubicBezTo>
                  <a:cubicBezTo>
                    <a:pt x="1834" y="635"/>
                    <a:pt x="1851" y="669"/>
                    <a:pt x="1873" y="699"/>
                  </a:cubicBezTo>
                  <a:cubicBezTo>
                    <a:pt x="1910" y="753"/>
                    <a:pt x="1981" y="815"/>
                    <a:pt x="2064" y="815"/>
                  </a:cubicBezTo>
                  <a:cubicBezTo>
                    <a:pt x="2066" y="815"/>
                    <a:pt x="2069" y="815"/>
                    <a:pt x="2072" y="815"/>
                  </a:cubicBezTo>
                  <a:lnTo>
                    <a:pt x="2072" y="815"/>
                  </a:lnTo>
                  <a:cubicBezTo>
                    <a:pt x="2065" y="849"/>
                    <a:pt x="2070" y="886"/>
                    <a:pt x="2085" y="922"/>
                  </a:cubicBezTo>
                  <a:cubicBezTo>
                    <a:pt x="2110" y="991"/>
                    <a:pt x="2170" y="1051"/>
                    <a:pt x="2239" y="1081"/>
                  </a:cubicBezTo>
                  <a:cubicBezTo>
                    <a:pt x="2295" y="1104"/>
                    <a:pt x="2357" y="1115"/>
                    <a:pt x="2436" y="1115"/>
                  </a:cubicBezTo>
                  <a:cubicBezTo>
                    <a:pt x="2479" y="1115"/>
                    <a:pt x="2524" y="1111"/>
                    <a:pt x="2567" y="1108"/>
                  </a:cubicBezTo>
                  <a:lnTo>
                    <a:pt x="2593" y="1106"/>
                  </a:lnTo>
                  <a:cubicBezTo>
                    <a:pt x="2676" y="1101"/>
                    <a:pt x="2761" y="1098"/>
                    <a:pt x="2845" y="1098"/>
                  </a:cubicBezTo>
                  <a:cubicBezTo>
                    <a:pt x="3047" y="1098"/>
                    <a:pt x="3249" y="1114"/>
                    <a:pt x="3445" y="1149"/>
                  </a:cubicBezTo>
                  <a:cubicBezTo>
                    <a:pt x="3572" y="1171"/>
                    <a:pt x="3700" y="1203"/>
                    <a:pt x="3788" y="1291"/>
                  </a:cubicBezTo>
                  <a:cubicBezTo>
                    <a:pt x="3842" y="1342"/>
                    <a:pt x="3874" y="1413"/>
                    <a:pt x="3908" y="1486"/>
                  </a:cubicBezTo>
                  <a:cubicBezTo>
                    <a:pt x="3947" y="1563"/>
                    <a:pt x="3983" y="1642"/>
                    <a:pt x="4049" y="1704"/>
                  </a:cubicBezTo>
                  <a:cubicBezTo>
                    <a:pt x="4152" y="1800"/>
                    <a:pt x="4302" y="1828"/>
                    <a:pt x="4448" y="1856"/>
                  </a:cubicBezTo>
                  <a:cubicBezTo>
                    <a:pt x="4619" y="1890"/>
                    <a:pt x="4782" y="1923"/>
                    <a:pt x="4840" y="2066"/>
                  </a:cubicBezTo>
                  <a:cubicBezTo>
                    <a:pt x="4866" y="2130"/>
                    <a:pt x="4861" y="2208"/>
                    <a:pt x="4857" y="2280"/>
                  </a:cubicBezTo>
                  <a:cubicBezTo>
                    <a:pt x="4851" y="2383"/>
                    <a:pt x="4846" y="2488"/>
                    <a:pt x="4915" y="2570"/>
                  </a:cubicBezTo>
                  <a:cubicBezTo>
                    <a:pt x="4988" y="2657"/>
                    <a:pt x="5108" y="2672"/>
                    <a:pt x="5230" y="2675"/>
                  </a:cubicBezTo>
                  <a:cubicBezTo>
                    <a:pt x="5281" y="2677"/>
                    <a:pt x="5335" y="2677"/>
                    <a:pt x="5386" y="2677"/>
                  </a:cubicBezTo>
                  <a:cubicBezTo>
                    <a:pt x="5886" y="2677"/>
                    <a:pt x="6389" y="2627"/>
                    <a:pt x="6880" y="2535"/>
                  </a:cubicBezTo>
                  <a:cubicBezTo>
                    <a:pt x="7083" y="2497"/>
                    <a:pt x="7201" y="2400"/>
                    <a:pt x="7195" y="2278"/>
                  </a:cubicBezTo>
                  <a:cubicBezTo>
                    <a:pt x="7188" y="2158"/>
                    <a:pt x="7081" y="2105"/>
                    <a:pt x="6976" y="2053"/>
                  </a:cubicBezTo>
                  <a:cubicBezTo>
                    <a:pt x="6927" y="2028"/>
                    <a:pt x="6878" y="2002"/>
                    <a:pt x="6839" y="1972"/>
                  </a:cubicBezTo>
                  <a:cubicBezTo>
                    <a:pt x="6796" y="1935"/>
                    <a:pt x="6766" y="1890"/>
                    <a:pt x="6734" y="1841"/>
                  </a:cubicBezTo>
                  <a:cubicBezTo>
                    <a:pt x="6710" y="1803"/>
                    <a:pt x="6685" y="1764"/>
                    <a:pt x="6653" y="1730"/>
                  </a:cubicBezTo>
                  <a:cubicBezTo>
                    <a:pt x="6522" y="1588"/>
                    <a:pt x="6338" y="1569"/>
                    <a:pt x="6194" y="1569"/>
                  </a:cubicBezTo>
                  <a:cubicBezTo>
                    <a:pt x="6111" y="1569"/>
                    <a:pt x="6027" y="1578"/>
                    <a:pt x="5943" y="1584"/>
                  </a:cubicBezTo>
                  <a:cubicBezTo>
                    <a:pt x="5875" y="1588"/>
                    <a:pt x="5802" y="1595"/>
                    <a:pt x="5733" y="1597"/>
                  </a:cubicBezTo>
                  <a:lnTo>
                    <a:pt x="5710" y="1597"/>
                  </a:lnTo>
                  <a:cubicBezTo>
                    <a:pt x="5498" y="1597"/>
                    <a:pt x="5290" y="1543"/>
                    <a:pt x="5104" y="1445"/>
                  </a:cubicBezTo>
                  <a:cubicBezTo>
                    <a:pt x="5114" y="1383"/>
                    <a:pt x="5069" y="1323"/>
                    <a:pt x="5033" y="1280"/>
                  </a:cubicBezTo>
                  <a:cubicBezTo>
                    <a:pt x="4870" y="1093"/>
                    <a:pt x="4707" y="922"/>
                    <a:pt x="4484" y="886"/>
                  </a:cubicBezTo>
                  <a:cubicBezTo>
                    <a:pt x="4459" y="881"/>
                    <a:pt x="4435" y="879"/>
                    <a:pt x="4412" y="877"/>
                  </a:cubicBezTo>
                  <a:cubicBezTo>
                    <a:pt x="4345" y="871"/>
                    <a:pt x="4283" y="864"/>
                    <a:pt x="4236" y="828"/>
                  </a:cubicBezTo>
                  <a:cubicBezTo>
                    <a:pt x="4212" y="808"/>
                    <a:pt x="4195" y="785"/>
                    <a:pt x="4176" y="757"/>
                  </a:cubicBezTo>
                  <a:cubicBezTo>
                    <a:pt x="4157" y="731"/>
                    <a:pt x="4137" y="706"/>
                    <a:pt x="4112" y="684"/>
                  </a:cubicBezTo>
                  <a:cubicBezTo>
                    <a:pt x="4043" y="624"/>
                    <a:pt x="3949" y="616"/>
                    <a:pt x="3859" y="607"/>
                  </a:cubicBezTo>
                  <a:cubicBezTo>
                    <a:pt x="3767" y="599"/>
                    <a:pt x="3677" y="590"/>
                    <a:pt x="3627" y="526"/>
                  </a:cubicBezTo>
                  <a:cubicBezTo>
                    <a:pt x="3610" y="504"/>
                    <a:pt x="3600" y="479"/>
                    <a:pt x="3589" y="451"/>
                  </a:cubicBezTo>
                  <a:cubicBezTo>
                    <a:pt x="3576" y="419"/>
                    <a:pt x="3563" y="386"/>
                    <a:pt x="3540" y="356"/>
                  </a:cubicBezTo>
                  <a:cubicBezTo>
                    <a:pt x="3482" y="288"/>
                    <a:pt x="3400" y="279"/>
                    <a:pt x="3327" y="279"/>
                  </a:cubicBezTo>
                  <a:cubicBezTo>
                    <a:pt x="3302" y="279"/>
                    <a:pt x="3274" y="281"/>
                    <a:pt x="3248" y="281"/>
                  </a:cubicBezTo>
                  <a:cubicBezTo>
                    <a:pt x="3220" y="284"/>
                    <a:pt x="3195" y="286"/>
                    <a:pt x="3167" y="286"/>
                  </a:cubicBezTo>
                  <a:cubicBezTo>
                    <a:pt x="3122" y="286"/>
                    <a:pt x="3087" y="281"/>
                    <a:pt x="3060" y="273"/>
                  </a:cubicBezTo>
                  <a:cubicBezTo>
                    <a:pt x="3000" y="256"/>
                    <a:pt x="2952" y="215"/>
                    <a:pt x="2901" y="174"/>
                  </a:cubicBezTo>
                  <a:cubicBezTo>
                    <a:pt x="2869" y="151"/>
                    <a:pt x="2837" y="125"/>
                    <a:pt x="2803" y="104"/>
                  </a:cubicBezTo>
                  <a:cubicBezTo>
                    <a:pt x="2659" y="16"/>
                    <a:pt x="2481" y="14"/>
                    <a:pt x="2335" y="11"/>
                  </a:cubicBezTo>
                  <a:lnTo>
                    <a:pt x="159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50"/>
            <p:cNvSpPr/>
            <p:nvPr/>
          </p:nvSpPr>
          <p:spPr>
            <a:xfrm>
              <a:off x="2826214" y="2990997"/>
              <a:ext cx="17390" cy="29807"/>
            </a:xfrm>
            <a:custGeom>
              <a:rect b="b" l="l" r="r" t="t"/>
              <a:pathLst>
                <a:path extrusionOk="0" h="1049" w="612">
                  <a:moveTo>
                    <a:pt x="112" y="1"/>
                  </a:moveTo>
                  <a:lnTo>
                    <a:pt x="112" y="1"/>
                  </a:lnTo>
                  <a:cubicBezTo>
                    <a:pt x="52" y="217"/>
                    <a:pt x="0" y="472"/>
                    <a:pt x="142" y="646"/>
                  </a:cubicBezTo>
                  <a:cubicBezTo>
                    <a:pt x="213" y="731"/>
                    <a:pt x="326" y="787"/>
                    <a:pt x="354" y="894"/>
                  </a:cubicBezTo>
                  <a:cubicBezTo>
                    <a:pt x="360" y="920"/>
                    <a:pt x="362" y="948"/>
                    <a:pt x="371" y="971"/>
                  </a:cubicBezTo>
                  <a:cubicBezTo>
                    <a:pt x="389" y="1019"/>
                    <a:pt x="438" y="1049"/>
                    <a:pt x="487" y="1049"/>
                  </a:cubicBezTo>
                  <a:cubicBezTo>
                    <a:pt x="497" y="1049"/>
                    <a:pt x="508" y="1047"/>
                    <a:pt x="519" y="1044"/>
                  </a:cubicBezTo>
                  <a:cubicBezTo>
                    <a:pt x="607" y="868"/>
                    <a:pt x="611" y="654"/>
                    <a:pt x="530" y="476"/>
                  </a:cubicBezTo>
                  <a:cubicBezTo>
                    <a:pt x="491" y="395"/>
                    <a:pt x="435" y="318"/>
                    <a:pt x="420" y="230"/>
                  </a:cubicBezTo>
                  <a:cubicBezTo>
                    <a:pt x="414" y="198"/>
                    <a:pt x="412" y="164"/>
                    <a:pt x="395" y="134"/>
                  </a:cubicBezTo>
                  <a:cubicBezTo>
                    <a:pt x="386" y="116"/>
                    <a:pt x="371" y="101"/>
                    <a:pt x="354" y="89"/>
                  </a:cubicBezTo>
                  <a:cubicBezTo>
                    <a:pt x="287" y="35"/>
                    <a:pt x="200" y="3"/>
                    <a:pt x="11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50"/>
            <p:cNvSpPr/>
            <p:nvPr/>
          </p:nvSpPr>
          <p:spPr>
            <a:xfrm>
              <a:off x="2825532" y="2990287"/>
              <a:ext cx="18839" cy="31313"/>
            </a:xfrm>
            <a:custGeom>
              <a:rect b="b" l="l" r="r" t="t"/>
              <a:pathLst>
                <a:path extrusionOk="0" h="1102" w="663">
                  <a:moveTo>
                    <a:pt x="157" y="54"/>
                  </a:moveTo>
                  <a:cubicBezTo>
                    <a:pt x="232" y="60"/>
                    <a:pt x="303" y="88"/>
                    <a:pt x="363" y="135"/>
                  </a:cubicBezTo>
                  <a:cubicBezTo>
                    <a:pt x="374" y="144"/>
                    <a:pt x="389" y="156"/>
                    <a:pt x="397" y="171"/>
                  </a:cubicBezTo>
                  <a:cubicBezTo>
                    <a:pt x="406" y="189"/>
                    <a:pt x="410" y="210"/>
                    <a:pt x="412" y="234"/>
                  </a:cubicBezTo>
                  <a:cubicBezTo>
                    <a:pt x="414" y="242"/>
                    <a:pt x="414" y="253"/>
                    <a:pt x="416" y="261"/>
                  </a:cubicBezTo>
                  <a:cubicBezTo>
                    <a:pt x="429" y="326"/>
                    <a:pt x="461" y="384"/>
                    <a:pt x="491" y="437"/>
                  </a:cubicBezTo>
                  <a:cubicBezTo>
                    <a:pt x="504" y="463"/>
                    <a:pt x="517" y="486"/>
                    <a:pt x="528" y="512"/>
                  </a:cubicBezTo>
                  <a:cubicBezTo>
                    <a:pt x="605" y="677"/>
                    <a:pt x="603" y="881"/>
                    <a:pt x="524" y="1046"/>
                  </a:cubicBezTo>
                  <a:cubicBezTo>
                    <a:pt x="518" y="1047"/>
                    <a:pt x="513" y="1047"/>
                    <a:pt x="508" y="1047"/>
                  </a:cubicBezTo>
                  <a:cubicBezTo>
                    <a:pt x="470" y="1047"/>
                    <a:pt x="434" y="1022"/>
                    <a:pt x="421" y="988"/>
                  </a:cubicBezTo>
                  <a:cubicBezTo>
                    <a:pt x="416" y="975"/>
                    <a:pt x="412" y="962"/>
                    <a:pt x="410" y="947"/>
                  </a:cubicBezTo>
                  <a:cubicBezTo>
                    <a:pt x="408" y="936"/>
                    <a:pt x="408" y="923"/>
                    <a:pt x="404" y="913"/>
                  </a:cubicBezTo>
                  <a:cubicBezTo>
                    <a:pt x="384" y="836"/>
                    <a:pt x="324" y="782"/>
                    <a:pt x="267" y="731"/>
                  </a:cubicBezTo>
                  <a:cubicBezTo>
                    <a:pt x="239" y="707"/>
                    <a:pt x="211" y="681"/>
                    <a:pt x="187" y="653"/>
                  </a:cubicBezTo>
                  <a:cubicBezTo>
                    <a:pt x="61" y="501"/>
                    <a:pt x="95" y="276"/>
                    <a:pt x="157" y="54"/>
                  </a:cubicBezTo>
                  <a:close/>
                  <a:moveTo>
                    <a:pt x="117" y="0"/>
                  </a:moveTo>
                  <a:lnTo>
                    <a:pt x="110" y="19"/>
                  </a:lnTo>
                  <a:cubicBezTo>
                    <a:pt x="44" y="261"/>
                    <a:pt x="1" y="512"/>
                    <a:pt x="147" y="688"/>
                  </a:cubicBezTo>
                  <a:cubicBezTo>
                    <a:pt x="172" y="718"/>
                    <a:pt x="202" y="746"/>
                    <a:pt x="232" y="771"/>
                  </a:cubicBezTo>
                  <a:cubicBezTo>
                    <a:pt x="286" y="818"/>
                    <a:pt x="337" y="863"/>
                    <a:pt x="352" y="926"/>
                  </a:cubicBezTo>
                  <a:cubicBezTo>
                    <a:pt x="354" y="936"/>
                    <a:pt x="356" y="945"/>
                    <a:pt x="359" y="956"/>
                  </a:cubicBezTo>
                  <a:cubicBezTo>
                    <a:pt x="361" y="973"/>
                    <a:pt x="363" y="990"/>
                    <a:pt x="369" y="1007"/>
                  </a:cubicBezTo>
                  <a:cubicBezTo>
                    <a:pt x="391" y="1063"/>
                    <a:pt x="449" y="1101"/>
                    <a:pt x="511" y="1101"/>
                  </a:cubicBezTo>
                  <a:cubicBezTo>
                    <a:pt x="524" y="1101"/>
                    <a:pt x="536" y="1099"/>
                    <a:pt x="549" y="1095"/>
                  </a:cubicBezTo>
                  <a:lnTo>
                    <a:pt x="560" y="1091"/>
                  </a:lnTo>
                  <a:lnTo>
                    <a:pt x="566" y="1082"/>
                  </a:lnTo>
                  <a:cubicBezTo>
                    <a:pt x="659" y="900"/>
                    <a:pt x="663" y="673"/>
                    <a:pt x="577" y="489"/>
                  </a:cubicBezTo>
                  <a:cubicBezTo>
                    <a:pt x="564" y="463"/>
                    <a:pt x="551" y="437"/>
                    <a:pt x="539" y="411"/>
                  </a:cubicBezTo>
                  <a:cubicBezTo>
                    <a:pt x="509" y="358"/>
                    <a:pt x="481" y="306"/>
                    <a:pt x="470" y="251"/>
                  </a:cubicBezTo>
                  <a:cubicBezTo>
                    <a:pt x="468" y="242"/>
                    <a:pt x="468" y="236"/>
                    <a:pt x="466" y="227"/>
                  </a:cubicBezTo>
                  <a:cubicBezTo>
                    <a:pt x="461" y="199"/>
                    <a:pt x="457" y="171"/>
                    <a:pt x="442" y="146"/>
                  </a:cubicBezTo>
                  <a:cubicBezTo>
                    <a:pt x="429" y="122"/>
                    <a:pt x="410" y="105"/>
                    <a:pt x="395" y="94"/>
                  </a:cubicBezTo>
                  <a:cubicBezTo>
                    <a:pt x="322" y="34"/>
                    <a:pt x="230" y="2"/>
                    <a:pt x="1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50"/>
            <p:cNvSpPr/>
            <p:nvPr/>
          </p:nvSpPr>
          <p:spPr>
            <a:xfrm>
              <a:off x="2826327" y="3135165"/>
              <a:ext cx="31512" cy="15032"/>
            </a:xfrm>
            <a:custGeom>
              <a:rect b="b" l="l" r="r" t="t"/>
              <a:pathLst>
                <a:path extrusionOk="0" h="529" w="1109">
                  <a:moveTo>
                    <a:pt x="905" y="0"/>
                  </a:moveTo>
                  <a:cubicBezTo>
                    <a:pt x="712" y="2"/>
                    <a:pt x="521" y="4"/>
                    <a:pt x="331" y="7"/>
                  </a:cubicBezTo>
                  <a:cubicBezTo>
                    <a:pt x="258" y="9"/>
                    <a:pt x="183" y="11"/>
                    <a:pt x="121" y="47"/>
                  </a:cubicBezTo>
                  <a:cubicBezTo>
                    <a:pt x="33" y="101"/>
                    <a:pt x="1" y="229"/>
                    <a:pt x="52" y="319"/>
                  </a:cubicBezTo>
                  <a:cubicBezTo>
                    <a:pt x="215" y="455"/>
                    <a:pt x="427" y="528"/>
                    <a:pt x="638" y="528"/>
                  </a:cubicBezTo>
                  <a:cubicBezTo>
                    <a:pt x="727" y="528"/>
                    <a:pt x="816" y="515"/>
                    <a:pt x="901" y="489"/>
                  </a:cubicBezTo>
                  <a:cubicBezTo>
                    <a:pt x="950" y="474"/>
                    <a:pt x="999" y="452"/>
                    <a:pt x="1033" y="418"/>
                  </a:cubicBezTo>
                  <a:cubicBezTo>
                    <a:pt x="1098" y="351"/>
                    <a:pt x="1108" y="253"/>
                    <a:pt x="1108" y="161"/>
                  </a:cubicBezTo>
                  <a:cubicBezTo>
                    <a:pt x="1108" y="131"/>
                    <a:pt x="1108" y="99"/>
                    <a:pt x="1093" y="71"/>
                  </a:cubicBezTo>
                  <a:cubicBezTo>
                    <a:pt x="1061" y="7"/>
                    <a:pt x="976" y="0"/>
                    <a:pt x="9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50"/>
            <p:cNvSpPr/>
            <p:nvPr/>
          </p:nvSpPr>
          <p:spPr>
            <a:xfrm>
              <a:off x="2825418" y="3134427"/>
              <a:ext cx="33217" cy="16538"/>
            </a:xfrm>
            <a:custGeom>
              <a:rect b="b" l="l" r="r" t="t"/>
              <a:pathLst>
                <a:path extrusionOk="0" h="582" w="1169">
                  <a:moveTo>
                    <a:pt x="945" y="54"/>
                  </a:moveTo>
                  <a:cubicBezTo>
                    <a:pt x="1033" y="54"/>
                    <a:pt x="1083" y="71"/>
                    <a:pt x="1102" y="108"/>
                  </a:cubicBezTo>
                  <a:cubicBezTo>
                    <a:pt x="1115" y="129"/>
                    <a:pt x="1115" y="157"/>
                    <a:pt x="1115" y="187"/>
                  </a:cubicBezTo>
                  <a:cubicBezTo>
                    <a:pt x="1112" y="277"/>
                    <a:pt x="1104" y="367"/>
                    <a:pt x="1046" y="425"/>
                  </a:cubicBezTo>
                  <a:cubicBezTo>
                    <a:pt x="1014" y="459"/>
                    <a:pt x="965" y="476"/>
                    <a:pt x="926" y="489"/>
                  </a:cubicBezTo>
                  <a:cubicBezTo>
                    <a:pt x="845" y="515"/>
                    <a:pt x="757" y="527"/>
                    <a:pt x="669" y="527"/>
                  </a:cubicBezTo>
                  <a:cubicBezTo>
                    <a:pt x="463" y="527"/>
                    <a:pt x="258" y="455"/>
                    <a:pt x="106" y="328"/>
                  </a:cubicBezTo>
                  <a:cubicBezTo>
                    <a:pt x="63" y="251"/>
                    <a:pt x="93" y="142"/>
                    <a:pt x="168" y="97"/>
                  </a:cubicBezTo>
                  <a:cubicBezTo>
                    <a:pt x="223" y="63"/>
                    <a:pt x="298" y="60"/>
                    <a:pt x="363" y="60"/>
                  </a:cubicBezTo>
                  <a:lnTo>
                    <a:pt x="945" y="54"/>
                  </a:lnTo>
                  <a:close/>
                  <a:moveTo>
                    <a:pt x="945" y="0"/>
                  </a:moveTo>
                  <a:lnTo>
                    <a:pt x="363" y="7"/>
                  </a:lnTo>
                  <a:cubicBezTo>
                    <a:pt x="294" y="7"/>
                    <a:pt x="208" y="9"/>
                    <a:pt x="140" y="50"/>
                  </a:cubicBezTo>
                  <a:cubicBezTo>
                    <a:pt x="39" y="112"/>
                    <a:pt x="1" y="258"/>
                    <a:pt x="61" y="360"/>
                  </a:cubicBezTo>
                  <a:lnTo>
                    <a:pt x="67" y="367"/>
                  </a:lnTo>
                  <a:cubicBezTo>
                    <a:pt x="230" y="504"/>
                    <a:pt x="450" y="581"/>
                    <a:pt x="669" y="581"/>
                  </a:cubicBezTo>
                  <a:cubicBezTo>
                    <a:pt x="763" y="581"/>
                    <a:pt x="855" y="568"/>
                    <a:pt x="941" y="540"/>
                  </a:cubicBezTo>
                  <a:cubicBezTo>
                    <a:pt x="986" y="525"/>
                    <a:pt x="1044" y="504"/>
                    <a:pt x="1085" y="461"/>
                  </a:cubicBezTo>
                  <a:cubicBezTo>
                    <a:pt x="1155" y="390"/>
                    <a:pt x="1166" y="288"/>
                    <a:pt x="1168" y="187"/>
                  </a:cubicBezTo>
                  <a:cubicBezTo>
                    <a:pt x="1168" y="150"/>
                    <a:pt x="1166" y="116"/>
                    <a:pt x="1151" y="84"/>
                  </a:cubicBezTo>
                  <a:cubicBezTo>
                    <a:pt x="1110" y="9"/>
                    <a:pt x="1014" y="0"/>
                    <a:pt x="94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50"/>
            <p:cNvSpPr/>
            <p:nvPr/>
          </p:nvSpPr>
          <p:spPr>
            <a:xfrm>
              <a:off x="3044031" y="3132409"/>
              <a:ext cx="37820" cy="18100"/>
            </a:xfrm>
            <a:custGeom>
              <a:rect b="b" l="l" r="r" t="t"/>
              <a:pathLst>
                <a:path extrusionOk="0" h="637" w="1331">
                  <a:moveTo>
                    <a:pt x="317" y="1"/>
                  </a:moveTo>
                  <a:cubicBezTo>
                    <a:pt x="239" y="1"/>
                    <a:pt x="165" y="19"/>
                    <a:pt x="109" y="76"/>
                  </a:cubicBezTo>
                  <a:cubicBezTo>
                    <a:pt x="77" y="110"/>
                    <a:pt x="56" y="155"/>
                    <a:pt x="41" y="200"/>
                  </a:cubicBezTo>
                  <a:cubicBezTo>
                    <a:pt x="5" y="307"/>
                    <a:pt x="0" y="433"/>
                    <a:pt x="62" y="528"/>
                  </a:cubicBezTo>
                  <a:cubicBezTo>
                    <a:pt x="103" y="594"/>
                    <a:pt x="182" y="637"/>
                    <a:pt x="258" y="637"/>
                  </a:cubicBezTo>
                  <a:cubicBezTo>
                    <a:pt x="293" y="637"/>
                    <a:pt x="327" y="627"/>
                    <a:pt x="356" y="607"/>
                  </a:cubicBezTo>
                  <a:cubicBezTo>
                    <a:pt x="371" y="560"/>
                    <a:pt x="388" y="515"/>
                    <a:pt x="403" y="468"/>
                  </a:cubicBezTo>
                  <a:cubicBezTo>
                    <a:pt x="421" y="402"/>
                    <a:pt x="487" y="353"/>
                    <a:pt x="554" y="353"/>
                  </a:cubicBezTo>
                  <a:cubicBezTo>
                    <a:pt x="559" y="353"/>
                    <a:pt x="565" y="354"/>
                    <a:pt x="570" y="354"/>
                  </a:cubicBezTo>
                  <a:cubicBezTo>
                    <a:pt x="679" y="365"/>
                    <a:pt x="744" y="478"/>
                    <a:pt x="827" y="549"/>
                  </a:cubicBezTo>
                  <a:cubicBezTo>
                    <a:pt x="892" y="602"/>
                    <a:pt x="975" y="630"/>
                    <a:pt x="1059" y="630"/>
                  </a:cubicBezTo>
                  <a:cubicBezTo>
                    <a:pt x="1100" y="630"/>
                    <a:pt x="1142" y="623"/>
                    <a:pt x="1181" y="609"/>
                  </a:cubicBezTo>
                  <a:cubicBezTo>
                    <a:pt x="1200" y="502"/>
                    <a:pt x="1331" y="429"/>
                    <a:pt x="1318" y="322"/>
                  </a:cubicBezTo>
                  <a:cubicBezTo>
                    <a:pt x="1305" y="232"/>
                    <a:pt x="1198" y="194"/>
                    <a:pt x="1110" y="172"/>
                  </a:cubicBezTo>
                  <a:cubicBezTo>
                    <a:pt x="913" y="125"/>
                    <a:pt x="718" y="78"/>
                    <a:pt x="521" y="31"/>
                  </a:cubicBezTo>
                  <a:cubicBezTo>
                    <a:pt x="456" y="15"/>
                    <a:pt x="385" y="1"/>
                    <a:pt x="31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50"/>
            <p:cNvSpPr/>
            <p:nvPr/>
          </p:nvSpPr>
          <p:spPr>
            <a:xfrm>
              <a:off x="3043236" y="3131699"/>
              <a:ext cx="39241" cy="19550"/>
            </a:xfrm>
            <a:custGeom>
              <a:rect b="b" l="l" r="r" t="t"/>
              <a:pathLst>
                <a:path extrusionOk="0" h="688" w="1381">
                  <a:moveTo>
                    <a:pt x="343" y="54"/>
                  </a:moveTo>
                  <a:cubicBezTo>
                    <a:pt x="414" y="54"/>
                    <a:pt x="487" y="69"/>
                    <a:pt x="545" y="81"/>
                  </a:cubicBezTo>
                  <a:lnTo>
                    <a:pt x="1132" y="223"/>
                  </a:lnTo>
                  <a:cubicBezTo>
                    <a:pt x="1249" y="251"/>
                    <a:pt x="1309" y="294"/>
                    <a:pt x="1318" y="351"/>
                  </a:cubicBezTo>
                  <a:cubicBezTo>
                    <a:pt x="1324" y="401"/>
                    <a:pt x="1292" y="444"/>
                    <a:pt x="1258" y="491"/>
                  </a:cubicBezTo>
                  <a:cubicBezTo>
                    <a:pt x="1228" y="527"/>
                    <a:pt x="1198" y="568"/>
                    <a:pt x="1187" y="613"/>
                  </a:cubicBezTo>
                  <a:cubicBezTo>
                    <a:pt x="1155" y="623"/>
                    <a:pt x="1121" y="628"/>
                    <a:pt x="1087" y="628"/>
                  </a:cubicBezTo>
                  <a:cubicBezTo>
                    <a:pt x="1009" y="628"/>
                    <a:pt x="930" y="602"/>
                    <a:pt x="872" y="555"/>
                  </a:cubicBezTo>
                  <a:cubicBezTo>
                    <a:pt x="849" y="533"/>
                    <a:pt x="825" y="508"/>
                    <a:pt x="802" y="484"/>
                  </a:cubicBezTo>
                  <a:cubicBezTo>
                    <a:pt x="746" y="422"/>
                    <a:pt x="686" y="360"/>
                    <a:pt x="600" y="351"/>
                  </a:cubicBezTo>
                  <a:cubicBezTo>
                    <a:pt x="595" y="351"/>
                    <a:pt x="589" y="351"/>
                    <a:pt x="584" y="351"/>
                  </a:cubicBezTo>
                  <a:cubicBezTo>
                    <a:pt x="504" y="351"/>
                    <a:pt x="425" y="408"/>
                    <a:pt x="403" y="491"/>
                  </a:cubicBezTo>
                  <a:lnTo>
                    <a:pt x="362" y="613"/>
                  </a:lnTo>
                  <a:cubicBezTo>
                    <a:pt x="339" y="628"/>
                    <a:pt x="313" y="634"/>
                    <a:pt x="285" y="634"/>
                  </a:cubicBezTo>
                  <a:cubicBezTo>
                    <a:pt x="217" y="634"/>
                    <a:pt x="148" y="596"/>
                    <a:pt x="112" y="540"/>
                  </a:cubicBezTo>
                  <a:cubicBezTo>
                    <a:pt x="63" y="461"/>
                    <a:pt x="56" y="349"/>
                    <a:pt x="95" y="234"/>
                  </a:cubicBezTo>
                  <a:cubicBezTo>
                    <a:pt x="112" y="182"/>
                    <a:pt x="131" y="146"/>
                    <a:pt x="157" y="118"/>
                  </a:cubicBezTo>
                  <a:cubicBezTo>
                    <a:pt x="200" y="75"/>
                    <a:pt x="262" y="54"/>
                    <a:pt x="343" y="54"/>
                  </a:cubicBezTo>
                  <a:close/>
                  <a:moveTo>
                    <a:pt x="343" y="0"/>
                  </a:moveTo>
                  <a:cubicBezTo>
                    <a:pt x="247" y="0"/>
                    <a:pt x="174" y="26"/>
                    <a:pt x="118" y="81"/>
                  </a:cubicBezTo>
                  <a:cubicBezTo>
                    <a:pt x="88" y="114"/>
                    <a:pt x="63" y="156"/>
                    <a:pt x="43" y="216"/>
                  </a:cubicBezTo>
                  <a:cubicBezTo>
                    <a:pt x="0" y="347"/>
                    <a:pt x="9" y="476"/>
                    <a:pt x="67" y="568"/>
                  </a:cubicBezTo>
                  <a:cubicBezTo>
                    <a:pt x="112" y="641"/>
                    <a:pt x="200" y="688"/>
                    <a:pt x="285" y="688"/>
                  </a:cubicBezTo>
                  <a:cubicBezTo>
                    <a:pt x="326" y="688"/>
                    <a:pt x="367" y="677"/>
                    <a:pt x="399" y="653"/>
                  </a:cubicBezTo>
                  <a:lnTo>
                    <a:pt x="407" y="647"/>
                  </a:lnTo>
                  <a:lnTo>
                    <a:pt x="455" y="508"/>
                  </a:lnTo>
                  <a:lnTo>
                    <a:pt x="457" y="501"/>
                  </a:lnTo>
                  <a:cubicBezTo>
                    <a:pt x="471" y="446"/>
                    <a:pt x="528" y="405"/>
                    <a:pt x="587" y="405"/>
                  </a:cubicBezTo>
                  <a:cubicBezTo>
                    <a:pt x="590" y="405"/>
                    <a:pt x="593" y="405"/>
                    <a:pt x="596" y="405"/>
                  </a:cubicBezTo>
                  <a:cubicBezTo>
                    <a:pt x="662" y="411"/>
                    <a:pt x="710" y="465"/>
                    <a:pt x="763" y="521"/>
                  </a:cubicBezTo>
                  <a:cubicBezTo>
                    <a:pt x="787" y="546"/>
                    <a:pt x="812" y="572"/>
                    <a:pt x="838" y="596"/>
                  </a:cubicBezTo>
                  <a:cubicBezTo>
                    <a:pt x="906" y="651"/>
                    <a:pt x="997" y="681"/>
                    <a:pt x="1087" y="681"/>
                  </a:cubicBezTo>
                  <a:cubicBezTo>
                    <a:pt x="1132" y="681"/>
                    <a:pt x="1177" y="674"/>
                    <a:pt x="1219" y="658"/>
                  </a:cubicBezTo>
                  <a:lnTo>
                    <a:pt x="1232" y="653"/>
                  </a:lnTo>
                  <a:lnTo>
                    <a:pt x="1234" y="638"/>
                  </a:lnTo>
                  <a:cubicBezTo>
                    <a:pt x="1243" y="598"/>
                    <a:pt x="1271" y="561"/>
                    <a:pt x="1299" y="523"/>
                  </a:cubicBezTo>
                  <a:cubicBezTo>
                    <a:pt x="1339" y="469"/>
                    <a:pt x="1380" y="414"/>
                    <a:pt x="1372" y="343"/>
                  </a:cubicBezTo>
                  <a:cubicBezTo>
                    <a:pt x="1354" y="221"/>
                    <a:pt x="1196" y="182"/>
                    <a:pt x="1144" y="169"/>
                  </a:cubicBezTo>
                  <a:lnTo>
                    <a:pt x="555" y="30"/>
                  </a:lnTo>
                  <a:cubicBezTo>
                    <a:pt x="497" y="15"/>
                    <a:pt x="418" y="0"/>
                    <a:pt x="34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50"/>
            <p:cNvSpPr/>
            <p:nvPr/>
          </p:nvSpPr>
          <p:spPr>
            <a:xfrm>
              <a:off x="2934923" y="1128315"/>
              <a:ext cx="1187974" cy="957017"/>
            </a:xfrm>
            <a:custGeom>
              <a:rect b="b" l="l" r="r" t="t"/>
              <a:pathLst>
                <a:path extrusionOk="0" h="33680" w="41808">
                  <a:moveTo>
                    <a:pt x="28316" y="0"/>
                  </a:moveTo>
                  <a:cubicBezTo>
                    <a:pt x="28120" y="0"/>
                    <a:pt x="27924" y="5"/>
                    <a:pt x="27729" y="11"/>
                  </a:cubicBezTo>
                  <a:cubicBezTo>
                    <a:pt x="26561" y="47"/>
                    <a:pt x="25398" y="133"/>
                    <a:pt x="24239" y="270"/>
                  </a:cubicBezTo>
                  <a:cubicBezTo>
                    <a:pt x="24095" y="287"/>
                    <a:pt x="23917" y="339"/>
                    <a:pt x="23907" y="482"/>
                  </a:cubicBezTo>
                  <a:cubicBezTo>
                    <a:pt x="23900" y="557"/>
                    <a:pt x="23947" y="624"/>
                    <a:pt x="23975" y="694"/>
                  </a:cubicBezTo>
                  <a:cubicBezTo>
                    <a:pt x="24061" y="898"/>
                    <a:pt x="23982" y="1159"/>
                    <a:pt x="23795" y="1279"/>
                  </a:cubicBezTo>
                  <a:cubicBezTo>
                    <a:pt x="23650" y="1254"/>
                    <a:pt x="23504" y="1228"/>
                    <a:pt x="23358" y="1202"/>
                  </a:cubicBezTo>
                  <a:cubicBezTo>
                    <a:pt x="23504" y="906"/>
                    <a:pt x="23146" y="583"/>
                    <a:pt x="22816" y="579"/>
                  </a:cubicBezTo>
                  <a:cubicBezTo>
                    <a:pt x="22814" y="579"/>
                    <a:pt x="22812" y="579"/>
                    <a:pt x="22810" y="579"/>
                  </a:cubicBezTo>
                  <a:cubicBezTo>
                    <a:pt x="22485" y="579"/>
                    <a:pt x="22184" y="753"/>
                    <a:pt x="21863" y="810"/>
                  </a:cubicBezTo>
                  <a:cubicBezTo>
                    <a:pt x="21776" y="825"/>
                    <a:pt x="21687" y="831"/>
                    <a:pt x="21597" y="831"/>
                  </a:cubicBezTo>
                  <a:cubicBezTo>
                    <a:pt x="21274" y="831"/>
                    <a:pt x="20938" y="754"/>
                    <a:pt x="20630" y="754"/>
                  </a:cubicBezTo>
                  <a:cubicBezTo>
                    <a:pt x="20400" y="754"/>
                    <a:pt x="20186" y="797"/>
                    <a:pt x="20003" y="947"/>
                  </a:cubicBezTo>
                  <a:cubicBezTo>
                    <a:pt x="19412" y="977"/>
                    <a:pt x="18818" y="1005"/>
                    <a:pt x="18227" y="1033"/>
                  </a:cubicBezTo>
                  <a:cubicBezTo>
                    <a:pt x="18133" y="1232"/>
                    <a:pt x="18422" y="1382"/>
                    <a:pt x="18638" y="1425"/>
                  </a:cubicBezTo>
                  <a:cubicBezTo>
                    <a:pt x="18853" y="1468"/>
                    <a:pt x="19123" y="1678"/>
                    <a:pt x="18981" y="1845"/>
                  </a:cubicBezTo>
                  <a:cubicBezTo>
                    <a:pt x="18940" y="1894"/>
                    <a:pt x="18878" y="1913"/>
                    <a:pt x="18816" y="1922"/>
                  </a:cubicBezTo>
                  <a:cubicBezTo>
                    <a:pt x="18793" y="1925"/>
                    <a:pt x="18770" y="1926"/>
                    <a:pt x="18747" y="1926"/>
                  </a:cubicBezTo>
                  <a:cubicBezTo>
                    <a:pt x="18576" y="1926"/>
                    <a:pt x="18406" y="1860"/>
                    <a:pt x="18233" y="1860"/>
                  </a:cubicBezTo>
                  <a:cubicBezTo>
                    <a:pt x="18228" y="1860"/>
                    <a:pt x="18223" y="1860"/>
                    <a:pt x="18218" y="1860"/>
                  </a:cubicBezTo>
                  <a:cubicBezTo>
                    <a:pt x="18017" y="1862"/>
                    <a:pt x="17790" y="2048"/>
                    <a:pt x="17874" y="2231"/>
                  </a:cubicBezTo>
                  <a:cubicBezTo>
                    <a:pt x="17919" y="2327"/>
                    <a:pt x="18028" y="2372"/>
                    <a:pt x="18128" y="2408"/>
                  </a:cubicBezTo>
                  <a:cubicBezTo>
                    <a:pt x="18596" y="2584"/>
                    <a:pt x="19045" y="2805"/>
                    <a:pt x="19470" y="3068"/>
                  </a:cubicBezTo>
                  <a:cubicBezTo>
                    <a:pt x="19710" y="3218"/>
                    <a:pt x="19960" y="3550"/>
                    <a:pt x="19750" y="3739"/>
                  </a:cubicBezTo>
                  <a:cubicBezTo>
                    <a:pt x="19341" y="3634"/>
                    <a:pt x="18958" y="3430"/>
                    <a:pt x="18641" y="3150"/>
                  </a:cubicBezTo>
                  <a:cubicBezTo>
                    <a:pt x="18548" y="3068"/>
                    <a:pt x="18458" y="2980"/>
                    <a:pt x="18347" y="2931"/>
                  </a:cubicBezTo>
                  <a:cubicBezTo>
                    <a:pt x="18218" y="2873"/>
                    <a:pt x="18075" y="2875"/>
                    <a:pt x="17938" y="2854"/>
                  </a:cubicBezTo>
                  <a:cubicBezTo>
                    <a:pt x="17428" y="2779"/>
                    <a:pt x="17019" y="2413"/>
                    <a:pt x="16571" y="2158"/>
                  </a:cubicBezTo>
                  <a:cubicBezTo>
                    <a:pt x="16322" y="2016"/>
                    <a:pt x="16020" y="1915"/>
                    <a:pt x="15737" y="1915"/>
                  </a:cubicBezTo>
                  <a:cubicBezTo>
                    <a:pt x="15511" y="1915"/>
                    <a:pt x="15298" y="1980"/>
                    <a:pt x="15135" y="2141"/>
                  </a:cubicBezTo>
                  <a:cubicBezTo>
                    <a:pt x="15395" y="2365"/>
                    <a:pt x="15654" y="2593"/>
                    <a:pt x="15911" y="2820"/>
                  </a:cubicBezTo>
                  <a:cubicBezTo>
                    <a:pt x="16016" y="2912"/>
                    <a:pt x="16132" y="3043"/>
                    <a:pt x="16080" y="3171"/>
                  </a:cubicBezTo>
                  <a:cubicBezTo>
                    <a:pt x="15960" y="3219"/>
                    <a:pt x="15834" y="3241"/>
                    <a:pt x="15706" y="3241"/>
                  </a:cubicBezTo>
                  <a:cubicBezTo>
                    <a:pt x="15465" y="3241"/>
                    <a:pt x="15219" y="3165"/>
                    <a:pt x="15007" y="3049"/>
                  </a:cubicBezTo>
                  <a:cubicBezTo>
                    <a:pt x="14679" y="2871"/>
                    <a:pt x="14409" y="2608"/>
                    <a:pt x="14124" y="2368"/>
                  </a:cubicBezTo>
                  <a:cubicBezTo>
                    <a:pt x="14071" y="2323"/>
                    <a:pt x="14008" y="2274"/>
                    <a:pt x="13940" y="2274"/>
                  </a:cubicBezTo>
                  <a:cubicBezTo>
                    <a:pt x="13934" y="2274"/>
                    <a:pt x="13927" y="2275"/>
                    <a:pt x="13921" y="2276"/>
                  </a:cubicBezTo>
                  <a:cubicBezTo>
                    <a:pt x="13786" y="2295"/>
                    <a:pt x="13756" y="2473"/>
                    <a:pt x="13758" y="2608"/>
                  </a:cubicBezTo>
                  <a:cubicBezTo>
                    <a:pt x="13764" y="2820"/>
                    <a:pt x="13769" y="3030"/>
                    <a:pt x="13773" y="3240"/>
                  </a:cubicBezTo>
                  <a:cubicBezTo>
                    <a:pt x="13779" y="3486"/>
                    <a:pt x="13775" y="3756"/>
                    <a:pt x="13608" y="3936"/>
                  </a:cubicBezTo>
                  <a:cubicBezTo>
                    <a:pt x="13541" y="4007"/>
                    <a:pt x="13439" y="4042"/>
                    <a:pt x="13340" y="4042"/>
                  </a:cubicBezTo>
                  <a:cubicBezTo>
                    <a:pt x="13191" y="4042"/>
                    <a:pt x="13049" y="3964"/>
                    <a:pt x="13040" y="3818"/>
                  </a:cubicBezTo>
                  <a:cubicBezTo>
                    <a:pt x="13036" y="3737"/>
                    <a:pt x="13072" y="3660"/>
                    <a:pt x="13106" y="3585"/>
                  </a:cubicBezTo>
                  <a:cubicBezTo>
                    <a:pt x="13291" y="3175"/>
                    <a:pt x="13349" y="2590"/>
                    <a:pt x="12957" y="2372"/>
                  </a:cubicBezTo>
                  <a:cubicBezTo>
                    <a:pt x="12856" y="2316"/>
                    <a:pt x="12745" y="2297"/>
                    <a:pt x="12631" y="2297"/>
                  </a:cubicBezTo>
                  <a:cubicBezTo>
                    <a:pt x="12499" y="2297"/>
                    <a:pt x="12362" y="2323"/>
                    <a:pt x="12232" y="2350"/>
                  </a:cubicBezTo>
                  <a:cubicBezTo>
                    <a:pt x="11407" y="2524"/>
                    <a:pt x="10585" y="2700"/>
                    <a:pt x="9762" y="2873"/>
                  </a:cubicBezTo>
                  <a:cubicBezTo>
                    <a:pt x="9983" y="3064"/>
                    <a:pt x="10116" y="3353"/>
                    <a:pt x="10111" y="3645"/>
                  </a:cubicBezTo>
                  <a:cubicBezTo>
                    <a:pt x="9835" y="3597"/>
                    <a:pt x="9644" y="3345"/>
                    <a:pt x="9398" y="3212"/>
                  </a:cubicBezTo>
                  <a:cubicBezTo>
                    <a:pt x="9249" y="3132"/>
                    <a:pt x="9090" y="3100"/>
                    <a:pt x="8927" y="3100"/>
                  </a:cubicBezTo>
                  <a:cubicBezTo>
                    <a:pt x="8567" y="3100"/>
                    <a:pt x="8187" y="3258"/>
                    <a:pt x="7851" y="3417"/>
                  </a:cubicBezTo>
                  <a:cubicBezTo>
                    <a:pt x="8087" y="3632"/>
                    <a:pt x="8245" y="3932"/>
                    <a:pt x="8290" y="4249"/>
                  </a:cubicBezTo>
                  <a:cubicBezTo>
                    <a:pt x="8320" y="4472"/>
                    <a:pt x="8213" y="4771"/>
                    <a:pt x="8006" y="4771"/>
                  </a:cubicBezTo>
                  <a:cubicBezTo>
                    <a:pt x="7992" y="4771"/>
                    <a:pt x="7977" y="4770"/>
                    <a:pt x="7962" y="4767"/>
                  </a:cubicBezTo>
                  <a:cubicBezTo>
                    <a:pt x="7855" y="4748"/>
                    <a:pt x="7780" y="4656"/>
                    <a:pt x="7701" y="4583"/>
                  </a:cubicBezTo>
                  <a:cubicBezTo>
                    <a:pt x="7516" y="4418"/>
                    <a:pt x="7267" y="4348"/>
                    <a:pt x="7016" y="4348"/>
                  </a:cubicBezTo>
                  <a:cubicBezTo>
                    <a:pt x="6924" y="4348"/>
                    <a:pt x="6832" y="4357"/>
                    <a:pt x="6743" y="4375"/>
                  </a:cubicBezTo>
                  <a:cubicBezTo>
                    <a:pt x="6411" y="4439"/>
                    <a:pt x="6109" y="4604"/>
                    <a:pt x="5813" y="4767"/>
                  </a:cubicBezTo>
                  <a:cubicBezTo>
                    <a:pt x="5539" y="4917"/>
                    <a:pt x="5265" y="5067"/>
                    <a:pt x="4991" y="5217"/>
                  </a:cubicBezTo>
                  <a:cubicBezTo>
                    <a:pt x="4881" y="5277"/>
                    <a:pt x="4770" y="5337"/>
                    <a:pt x="4669" y="5414"/>
                  </a:cubicBezTo>
                  <a:cubicBezTo>
                    <a:pt x="4599" y="5468"/>
                    <a:pt x="4532" y="5532"/>
                    <a:pt x="4464" y="5590"/>
                  </a:cubicBezTo>
                  <a:cubicBezTo>
                    <a:pt x="4249" y="5772"/>
                    <a:pt x="4003" y="5918"/>
                    <a:pt x="3740" y="6014"/>
                  </a:cubicBezTo>
                  <a:cubicBezTo>
                    <a:pt x="3780" y="6106"/>
                    <a:pt x="3821" y="6196"/>
                    <a:pt x="3860" y="6288"/>
                  </a:cubicBezTo>
                  <a:cubicBezTo>
                    <a:pt x="4275" y="6293"/>
                    <a:pt x="4691" y="6297"/>
                    <a:pt x="5106" y="6303"/>
                  </a:cubicBezTo>
                  <a:cubicBezTo>
                    <a:pt x="5233" y="6303"/>
                    <a:pt x="5372" y="6310"/>
                    <a:pt x="5469" y="6393"/>
                  </a:cubicBezTo>
                  <a:cubicBezTo>
                    <a:pt x="5633" y="6539"/>
                    <a:pt x="5563" y="6815"/>
                    <a:pt x="5434" y="6993"/>
                  </a:cubicBezTo>
                  <a:cubicBezTo>
                    <a:pt x="5306" y="7171"/>
                    <a:pt x="5126" y="7332"/>
                    <a:pt x="5096" y="7550"/>
                  </a:cubicBezTo>
                  <a:cubicBezTo>
                    <a:pt x="5074" y="7698"/>
                    <a:pt x="5121" y="7867"/>
                    <a:pt x="5029" y="7983"/>
                  </a:cubicBezTo>
                  <a:cubicBezTo>
                    <a:pt x="4964" y="8064"/>
                    <a:pt x="4856" y="8084"/>
                    <a:pt x="4748" y="8084"/>
                  </a:cubicBezTo>
                  <a:cubicBezTo>
                    <a:pt x="4714" y="8084"/>
                    <a:pt x="4680" y="8082"/>
                    <a:pt x="4648" y="8079"/>
                  </a:cubicBezTo>
                  <a:cubicBezTo>
                    <a:pt x="4279" y="8050"/>
                    <a:pt x="3901" y="8003"/>
                    <a:pt x="3531" y="8003"/>
                  </a:cubicBezTo>
                  <a:cubicBezTo>
                    <a:pt x="3177" y="8003"/>
                    <a:pt x="2831" y="8046"/>
                    <a:pt x="2508" y="8189"/>
                  </a:cubicBezTo>
                  <a:cubicBezTo>
                    <a:pt x="2116" y="8362"/>
                    <a:pt x="1790" y="8673"/>
                    <a:pt x="1381" y="8801"/>
                  </a:cubicBezTo>
                  <a:cubicBezTo>
                    <a:pt x="1098" y="8891"/>
                    <a:pt x="791" y="8891"/>
                    <a:pt x="517" y="9003"/>
                  </a:cubicBezTo>
                  <a:cubicBezTo>
                    <a:pt x="243" y="9114"/>
                    <a:pt x="1" y="9406"/>
                    <a:pt x="95" y="9686"/>
                  </a:cubicBezTo>
                  <a:cubicBezTo>
                    <a:pt x="740" y="9688"/>
                    <a:pt x="1342" y="9980"/>
                    <a:pt x="1933" y="10237"/>
                  </a:cubicBezTo>
                  <a:cubicBezTo>
                    <a:pt x="2217" y="10358"/>
                    <a:pt x="2533" y="10472"/>
                    <a:pt x="2833" y="10472"/>
                  </a:cubicBezTo>
                  <a:cubicBezTo>
                    <a:pt x="2989" y="10472"/>
                    <a:pt x="3141" y="10442"/>
                    <a:pt x="3281" y="10365"/>
                  </a:cubicBezTo>
                  <a:cubicBezTo>
                    <a:pt x="3422" y="10288"/>
                    <a:pt x="3542" y="10168"/>
                    <a:pt x="3699" y="10121"/>
                  </a:cubicBezTo>
                  <a:cubicBezTo>
                    <a:pt x="3747" y="10107"/>
                    <a:pt x="3795" y="10100"/>
                    <a:pt x="3843" y="10100"/>
                  </a:cubicBezTo>
                  <a:cubicBezTo>
                    <a:pt x="4143" y="10100"/>
                    <a:pt x="4417" y="10370"/>
                    <a:pt x="4622" y="10616"/>
                  </a:cubicBezTo>
                  <a:cubicBezTo>
                    <a:pt x="4688" y="10682"/>
                    <a:pt x="4566" y="10748"/>
                    <a:pt x="4466" y="10748"/>
                  </a:cubicBezTo>
                  <a:cubicBezTo>
                    <a:pt x="4452" y="10748"/>
                    <a:pt x="4439" y="10747"/>
                    <a:pt x="4427" y="10745"/>
                  </a:cubicBezTo>
                  <a:lnTo>
                    <a:pt x="4427" y="10745"/>
                  </a:lnTo>
                  <a:cubicBezTo>
                    <a:pt x="4524" y="10777"/>
                    <a:pt x="4594" y="10873"/>
                    <a:pt x="4592" y="10976"/>
                  </a:cubicBezTo>
                  <a:cubicBezTo>
                    <a:pt x="4524" y="11075"/>
                    <a:pt x="4408" y="11114"/>
                    <a:pt x="4285" y="11114"/>
                  </a:cubicBezTo>
                  <a:cubicBezTo>
                    <a:pt x="4199" y="11114"/>
                    <a:pt x="4111" y="11095"/>
                    <a:pt x="4033" y="11064"/>
                  </a:cubicBezTo>
                  <a:cubicBezTo>
                    <a:pt x="3845" y="10989"/>
                    <a:pt x="3673" y="10860"/>
                    <a:pt x="3472" y="10826"/>
                  </a:cubicBezTo>
                  <a:cubicBezTo>
                    <a:pt x="3437" y="10821"/>
                    <a:pt x="3402" y="10818"/>
                    <a:pt x="3367" y="10818"/>
                  </a:cubicBezTo>
                  <a:cubicBezTo>
                    <a:pt x="3015" y="10818"/>
                    <a:pt x="2686" y="11081"/>
                    <a:pt x="2325" y="11100"/>
                  </a:cubicBezTo>
                  <a:cubicBezTo>
                    <a:pt x="2311" y="11101"/>
                    <a:pt x="2296" y="11101"/>
                    <a:pt x="2282" y="11101"/>
                  </a:cubicBezTo>
                  <a:cubicBezTo>
                    <a:pt x="2089" y="11101"/>
                    <a:pt x="1900" y="11040"/>
                    <a:pt x="1708" y="11036"/>
                  </a:cubicBezTo>
                  <a:cubicBezTo>
                    <a:pt x="1704" y="11036"/>
                    <a:pt x="1699" y="11036"/>
                    <a:pt x="1695" y="11036"/>
                  </a:cubicBezTo>
                  <a:cubicBezTo>
                    <a:pt x="1490" y="11036"/>
                    <a:pt x="1260" y="11130"/>
                    <a:pt x="1211" y="11327"/>
                  </a:cubicBezTo>
                  <a:cubicBezTo>
                    <a:pt x="1689" y="11353"/>
                    <a:pt x="2133" y="11580"/>
                    <a:pt x="2610" y="11606"/>
                  </a:cubicBezTo>
                  <a:cubicBezTo>
                    <a:pt x="2623" y="11737"/>
                    <a:pt x="2615" y="11872"/>
                    <a:pt x="2587" y="12000"/>
                  </a:cubicBezTo>
                  <a:cubicBezTo>
                    <a:pt x="2499" y="12019"/>
                    <a:pt x="2409" y="12028"/>
                    <a:pt x="2320" y="12028"/>
                  </a:cubicBezTo>
                  <a:cubicBezTo>
                    <a:pt x="2254" y="12028"/>
                    <a:pt x="2188" y="12023"/>
                    <a:pt x="2124" y="12013"/>
                  </a:cubicBezTo>
                  <a:lnTo>
                    <a:pt x="2124" y="12013"/>
                  </a:lnTo>
                  <a:cubicBezTo>
                    <a:pt x="2066" y="12208"/>
                    <a:pt x="2293" y="12358"/>
                    <a:pt x="2482" y="12435"/>
                  </a:cubicBezTo>
                  <a:cubicBezTo>
                    <a:pt x="2784" y="12557"/>
                    <a:pt x="3086" y="12679"/>
                    <a:pt x="3386" y="12801"/>
                  </a:cubicBezTo>
                  <a:cubicBezTo>
                    <a:pt x="3654" y="12911"/>
                    <a:pt x="3928" y="13020"/>
                    <a:pt x="4217" y="13035"/>
                  </a:cubicBezTo>
                  <a:cubicBezTo>
                    <a:pt x="4202" y="12808"/>
                    <a:pt x="4211" y="12579"/>
                    <a:pt x="4243" y="12352"/>
                  </a:cubicBezTo>
                  <a:lnTo>
                    <a:pt x="4609" y="12352"/>
                  </a:lnTo>
                  <a:cubicBezTo>
                    <a:pt x="4667" y="12506"/>
                    <a:pt x="4734" y="12671"/>
                    <a:pt x="4866" y="12767"/>
                  </a:cubicBezTo>
                  <a:cubicBezTo>
                    <a:pt x="4924" y="12810"/>
                    <a:pt x="5000" y="12833"/>
                    <a:pt x="5073" y="12833"/>
                  </a:cubicBezTo>
                  <a:cubicBezTo>
                    <a:pt x="5167" y="12833"/>
                    <a:pt x="5257" y="12795"/>
                    <a:pt x="5299" y="12711"/>
                  </a:cubicBezTo>
                  <a:cubicBezTo>
                    <a:pt x="5340" y="12630"/>
                    <a:pt x="5329" y="12527"/>
                    <a:pt x="5383" y="12452"/>
                  </a:cubicBezTo>
                  <a:cubicBezTo>
                    <a:pt x="5425" y="12393"/>
                    <a:pt x="5493" y="12371"/>
                    <a:pt x="5566" y="12371"/>
                  </a:cubicBezTo>
                  <a:cubicBezTo>
                    <a:pt x="5634" y="12371"/>
                    <a:pt x="5707" y="12390"/>
                    <a:pt x="5768" y="12418"/>
                  </a:cubicBezTo>
                  <a:cubicBezTo>
                    <a:pt x="5875" y="12467"/>
                    <a:pt x="5989" y="12534"/>
                    <a:pt x="6103" y="12534"/>
                  </a:cubicBezTo>
                  <a:cubicBezTo>
                    <a:pt x="6123" y="12534"/>
                    <a:pt x="6144" y="12532"/>
                    <a:pt x="6165" y="12527"/>
                  </a:cubicBezTo>
                  <a:cubicBezTo>
                    <a:pt x="6311" y="12493"/>
                    <a:pt x="6398" y="12311"/>
                    <a:pt x="6334" y="12178"/>
                  </a:cubicBezTo>
                  <a:cubicBezTo>
                    <a:pt x="6337" y="12178"/>
                    <a:pt x="6340" y="12178"/>
                    <a:pt x="6344" y="12178"/>
                  </a:cubicBezTo>
                  <a:cubicBezTo>
                    <a:pt x="7143" y="12178"/>
                    <a:pt x="7867" y="12714"/>
                    <a:pt x="8667" y="12737"/>
                  </a:cubicBezTo>
                  <a:cubicBezTo>
                    <a:pt x="8725" y="12739"/>
                    <a:pt x="8787" y="12739"/>
                    <a:pt x="8834" y="12769"/>
                  </a:cubicBezTo>
                  <a:cubicBezTo>
                    <a:pt x="8907" y="12816"/>
                    <a:pt x="8926" y="12911"/>
                    <a:pt x="8965" y="12988"/>
                  </a:cubicBezTo>
                  <a:cubicBezTo>
                    <a:pt x="9175" y="13414"/>
                    <a:pt x="9970" y="13303"/>
                    <a:pt x="10098" y="13761"/>
                  </a:cubicBezTo>
                  <a:cubicBezTo>
                    <a:pt x="10122" y="13841"/>
                    <a:pt x="10118" y="13924"/>
                    <a:pt x="10139" y="14003"/>
                  </a:cubicBezTo>
                  <a:cubicBezTo>
                    <a:pt x="10182" y="14160"/>
                    <a:pt x="10317" y="14271"/>
                    <a:pt x="10446" y="14372"/>
                  </a:cubicBezTo>
                  <a:cubicBezTo>
                    <a:pt x="10655" y="14537"/>
                    <a:pt x="10868" y="14702"/>
                    <a:pt x="11078" y="14867"/>
                  </a:cubicBezTo>
                  <a:cubicBezTo>
                    <a:pt x="11223" y="14983"/>
                    <a:pt x="11371" y="15098"/>
                    <a:pt x="11487" y="15244"/>
                  </a:cubicBezTo>
                  <a:cubicBezTo>
                    <a:pt x="11673" y="15484"/>
                    <a:pt x="11718" y="15857"/>
                    <a:pt x="11680" y="16157"/>
                  </a:cubicBezTo>
                  <a:cubicBezTo>
                    <a:pt x="12057" y="16257"/>
                    <a:pt x="12305" y="16696"/>
                    <a:pt x="12196" y="17071"/>
                  </a:cubicBezTo>
                  <a:cubicBezTo>
                    <a:pt x="12179" y="17127"/>
                    <a:pt x="12155" y="17187"/>
                    <a:pt x="12166" y="17245"/>
                  </a:cubicBezTo>
                  <a:cubicBezTo>
                    <a:pt x="12209" y="17455"/>
                    <a:pt x="12618" y="17408"/>
                    <a:pt x="12650" y="17620"/>
                  </a:cubicBezTo>
                  <a:cubicBezTo>
                    <a:pt x="12687" y="17860"/>
                    <a:pt x="12237" y="17815"/>
                    <a:pt x="12100" y="18016"/>
                  </a:cubicBezTo>
                  <a:cubicBezTo>
                    <a:pt x="12057" y="18078"/>
                    <a:pt x="12050" y="18162"/>
                    <a:pt x="12052" y="18239"/>
                  </a:cubicBezTo>
                  <a:cubicBezTo>
                    <a:pt x="12052" y="18511"/>
                    <a:pt x="12104" y="18783"/>
                    <a:pt x="12200" y="19038"/>
                  </a:cubicBezTo>
                  <a:cubicBezTo>
                    <a:pt x="12237" y="19135"/>
                    <a:pt x="12290" y="19237"/>
                    <a:pt x="12387" y="19265"/>
                  </a:cubicBezTo>
                  <a:cubicBezTo>
                    <a:pt x="12404" y="19270"/>
                    <a:pt x="12421" y="19272"/>
                    <a:pt x="12437" y="19272"/>
                  </a:cubicBezTo>
                  <a:cubicBezTo>
                    <a:pt x="12567" y="19272"/>
                    <a:pt x="12676" y="19135"/>
                    <a:pt x="12774" y="19034"/>
                  </a:cubicBezTo>
                  <a:cubicBezTo>
                    <a:pt x="12931" y="18876"/>
                    <a:pt x="13155" y="18789"/>
                    <a:pt x="13378" y="18789"/>
                  </a:cubicBezTo>
                  <a:cubicBezTo>
                    <a:pt x="13474" y="18789"/>
                    <a:pt x="13571" y="18805"/>
                    <a:pt x="13661" y="18839"/>
                  </a:cubicBezTo>
                  <a:cubicBezTo>
                    <a:pt x="13700" y="19128"/>
                    <a:pt x="13739" y="19417"/>
                    <a:pt x="13777" y="19707"/>
                  </a:cubicBezTo>
                  <a:lnTo>
                    <a:pt x="14857" y="20266"/>
                  </a:lnTo>
                  <a:cubicBezTo>
                    <a:pt x="15105" y="20394"/>
                    <a:pt x="15386" y="20705"/>
                    <a:pt x="15183" y="20896"/>
                  </a:cubicBezTo>
                  <a:cubicBezTo>
                    <a:pt x="14598" y="20553"/>
                    <a:pt x="13920" y="20371"/>
                    <a:pt x="13242" y="20371"/>
                  </a:cubicBezTo>
                  <a:cubicBezTo>
                    <a:pt x="13171" y="20371"/>
                    <a:pt x="13099" y="20373"/>
                    <a:pt x="13027" y="20377"/>
                  </a:cubicBezTo>
                  <a:cubicBezTo>
                    <a:pt x="13312" y="20814"/>
                    <a:pt x="13882" y="20936"/>
                    <a:pt x="14381" y="21086"/>
                  </a:cubicBezTo>
                  <a:cubicBezTo>
                    <a:pt x="14883" y="21239"/>
                    <a:pt x="15435" y="21556"/>
                    <a:pt x="15463" y="22076"/>
                  </a:cubicBezTo>
                  <a:cubicBezTo>
                    <a:pt x="15345" y="22515"/>
                    <a:pt x="15228" y="22953"/>
                    <a:pt x="15112" y="23390"/>
                  </a:cubicBezTo>
                  <a:cubicBezTo>
                    <a:pt x="15007" y="23345"/>
                    <a:pt x="14902" y="23300"/>
                    <a:pt x="14797" y="23255"/>
                  </a:cubicBezTo>
                  <a:cubicBezTo>
                    <a:pt x="14697" y="23214"/>
                    <a:pt x="14589" y="23195"/>
                    <a:pt x="14482" y="23195"/>
                  </a:cubicBezTo>
                  <a:cubicBezTo>
                    <a:pt x="14160" y="23195"/>
                    <a:pt x="13834" y="23367"/>
                    <a:pt x="13676" y="23653"/>
                  </a:cubicBezTo>
                  <a:cubicBezTo>
                    <a:pt x="13539" y="23906"/>
                    <a:pt x="13520" y="24227"/>
                    <a:pt x="13321" y="24435"/>
                  </a:cubicBezTo>
                  <a:cubicBezTo>
                    <a:pt x="13246" y="24512"/>
                    <a:pt x="13147" y="24574"/>
                    <a:pt x="13113" y="24677"/>
                  </a:cubicBezTo>
                  <a:cubicBezTo>
                    <a:pt x="13029" y="24926"/>
                    <a:pt x="13364" y="25084"/>
                    <a:pt x="13616" y="25155"/>
                  </a:cubicBezTo>
                  <a:cubicBezTo>
                    <a:pt x="13869" y="25224"/>
                    <a:pt x="14163" y="25504"/>
                    <a:pt x="13978" y="25688"/>
                  </a:cubicBezTo>
                  <a:cubicBezTo>
                    <a:pt x="13871" y="25796"/>
                    <a:pt x="13691" y="25753"/>
                    <a:pt x="13550" y="25802"/>
                  </a:cubicBezTo>
                  <a:cubicBezTo>
                    <a:pt x="13271" y="25903"/>
                    <a:pt x="13265" y="26325"/>
                    <a:pt x="13447" y="26558"/>
                  </a:cubicBezTo>
                  <a:cubicBezTo>
                    <a:pt x="13629" y="26792"/>
                    <a:pt x="13918" y="26912"/>
                    <a:pt x="14150" y="27098"/>
                  </a:cubicBezTo>
                  <a:cubicBezTo>
                    <a:pt x="14381" y="27285"/>
                    <a:pt x="14559" y="27617"/>
                    <a:pt x="14407" y="27872"/>
                  </a:cubicBezTo>
                  <a:cubicBezTo>
                    <a:pt x="14317" y="28024"/>
                    <a:pt x="14118" y="28159"/>
                    <a:pt x="14182" y="28324"/>
                  </a:cubicBezTo>
                  <a:cubicBezTo>
                    <a:pt x="14227" y="28442"/>
                    <a:pt x="14379" y="28469"/>
                    <a:pt x="14480" y="28547"/>
                  </a:cubicBezTo>
                  <a:cubicBezTo>
                    <a:pt x="14608" y="28643"/>
                    <a:pt x="14647" y="28816"/>
                    <a:pt x="14718" y="28964"/>
                  </a:cubicBezTo>
                  <a:cubicBezTo>
                    <a:pt x="14776" y="29085"/>
                    <a:pt x="14896" y="29201"/>
                    <a:pt x="15021" y="29201"/>
                  </a:cubicBezTo>
                  <a:cubicBezTo>
                    <a:pt x="15047" y="29201"/>
                    <a:pt x="15073" y="29196"/>
                    <a:pt x="15099" y="29185"/>
                  </a:cubicBezTo>
                  <a:lnTo>
                    <a:pt x="15099" y="29185"/>
                  </a:lnTo>
                  <a:cubicBezTo>
                    <a:pt x="15022" y="29346"/>
                    <a:pt x="15116" y="29545"/>
                    <a:pt x="15262" y="29643"/>
                  </a:cubicBezTo>
                  <a:cubicBezTo>
                    <a:pt x="15408" y="29742"/>
                    <a:pt x="15590" y="29768"/>
                    <a:pt x="15765" y="29789"/>
                  </a:cubicBezTo>
                  <a:cubicBezTo>
                    <a:pt x="15686" y="30179"/>
                    <a:pt x="15654" y="30616"/>
                    <a:pt x="15868" y="30953"/>
                  </a:cubicBezTo>
                  <a:cubicBezTo>
                    <a:pt x="16010" y="31173"/>
                    <a:pt x="16237" y="31321"/>
                    <a:pt x="16410" y="31518"/>
                  </a:cubicBezTo>
                  <a:cubicBezTo>
                    <a:pt x="16582" y="31715"/>
                    <a:pt x="16697" y="32011"/>
                    <a:pt x="16560" y="32234"/>
                  </a:cubicBezTo>
                  <a:cubicBezTo>
                    <a:pt x="16628" y="32190"/>
                    <a:pt x="16704" y="32171"/>
                    <a:pt x="16783" y="32171"/>
                  </a:cubicBezTo>
                  <a:cubicBezTo>
                    <a:pt x="16934" y="32171"/>
                    <a:pt x="17095" y="32240"/>
                    <a:pt x="17226" y="32326"/>
                  </a:cubicBezTo>
                  <a:cubicBezTo>
                    <a:pt x="17424" y="32457"/>
                    <a:pt x="17606" y="32630"/>
                    <a:pt x="17837" y="32684"/>
                  </a:cubicBezTo>
                  <a:cubicBezTo>
                    <a:pt x="17910" y="32700"/>
                    <a:pt x="17987" y="32704"/>
                    <a:pt x="18065" y="32704"/>
                  </a:cubicBezTo>
                  <a:cubicBezTo>
                    <a:pt x="18157" y="32704"/>
                    <a:pt x="18250" y="32698"/>
                    <a:pt x="18340" y="32698"/>
                  </a:cubicBezTo>
                  <a:cubicBezTo>
                    <a:pt x="18511" y="32698"/>
                    <a:pt x="18669" y="32720"/>
                    <a:pt x="18780" y="32844"/>
                  </a:cubicBezTo>
                  <a:cubicBezTo>
                    <a:pt x="18850" y="32924"/>
                    <a:pt x="18883" y="33035"/>
                    <a:pt x="18949" y="33119"/>
                  </a:cubicBezTo>
                  <a:cubicBezTo>
                    <a:pt x="19072" y="33276"/>
                    <a:pt x="19275" y="33315"/>
                    <a:pt x="19481" y="33315"/>
                  </a:cubicBezTo>
                  <a:cubicBezTo>
                    <a:pt x="19558" y="33315"/>
                    <a:pt x="19636" y="33310"/>
                    <a:pt x="19710" y="33303"/>
                  </a:cubicBezTo>
                  <a:cubicBezTo>
                    <a:pt x="19737" y="33493"/>
                    <a:pt x="19902" y="33656"/>
                    <a:pt x="20095" y="33680"/>
                  </a:cubicBezTo>
                  <a:cubicBezTo>
                    <a:pt x="20136" y="33571"/>
                    <a:pt x="20179" y="33459"/>
                    <a:pt x="20222" y="33350"/>
                  </a:cubicBezTo>
                  <a:cubicBezTo>
                    <a:pt x="20509" y="33305"/>
                    <a:pt x="20719" y="33035"/>
                    <a:pt x="20783" y="32752"/>
                  </a:cubicBezTo>
                  <a:cubicBezTo>
                    <a:pt x="20847" y="32467"/>
                    <a:pt x="20798" y="32174"/>
                    <a:pt x="20747" y="31887"/>
                  </a:cubicBezTo>
                  <a:lnTo>
                    <a:pt x="20747" y="31887"/>
                  </a:lnTo>
                  <a:cubicBezTo>
                    <a:pt x="20765" y="31891"/>
                    <a:pt x="20783" y="31894"/>
                    <a:pt x="20800" y="31894"/>
                  </a:cubicBezTo>
                  <a:cubicBezTo>
                    <a:pt x="20966" y="31894"/>
                    <a:pt x="21101" y="31696"/>
                    <a:pt x="21085" y="31520"/>
                  </a:cubicBezTo>
                  <a:cubicBezTo>
                    <a:pt x="21068" y="31327"/>
                    <a:pt x="20939" y="31165"/>
                    <a:pt x="20834" y="31002"/>
                  </a:cubicBezTo>
                  <a:cubicBezTo>
                    <a:pt x="20729" y="30837"/>
                    <a:pt x="20642" y="30633"/>
                    <a:pt x="20712" y="30453"/>
                  </a:cubicBezTo>
                  <a:lnTo>
                    <a:pt x="21216" y="30297"/>
                  </a:lnTo>
                  <a:cubicBezTo>
                    <a:pt x="21426" y="30231"/>
                    <a:pt x="21646" y="30158"/>
                    <a:pt x="21781" y="29986"/>
                  </a:cubicBezTo>
                  <a:cubicBezTo>
                    <a:pt x="21914" y="29813"/>
                    <a:pt x="21901" y="29513"/>
                    <a:pt x="21702" y="29423"/>
                  </a:cubicBezTo>
                  <a:cubicBezTo>
                    <a:pt x="21919" y="29412"/>
                    <a:pt x="22120" y="29260"/>
                    <a:pt x="22191" y="29056"/>
                  </a:cubicBezTo>
                  <a:lnTo>
                    <a:pt x="22191" y="29056"/>
                  </a:lnTo>
                  <a:cubicBezTo>
                    <a:pt x="22166" y="29068"/>
                    <a:pt x="22142" y="29074"/>
                    <a:pt x="22118" y="29074"/>
                  </a:cubicBezTo>
                  <a:cubicBezTo>
                    <a:pt x="21966" y="29074"/>
                    <a:pt x="21832" y="28855"/>
                    <a:pt x="21912" y="28703"/>
                  </a:cubicBezTo>
                  <a:cubicBezTo>
                    <a:pt x="21980" y="28576"/>
                    <a:pt x="22126" y="28518"/>
                    <a:pt x="22274" y="28518"/>
                  </a:cubicBezTo>
                  <a:cubicBezTo>
                    <a:pt x="22330" y="28518"/>
                    <a:pt x="22387" y="28526"/>
                    <a:pt x="22439" y="28542"/>
                  </a:cubicBezTo>
                  <a:cubicBezTo>
                    <a:pt x="22332" y="28403"/>
                    <a:pt x="22225" y="28266"/>
                    <a:pt x="22118" y="28129"/>
                  </a:cubicBezTo>
                  <a:lnTo>
                    <a:pt x="22118" y="28129"/>
                  </a:lnTo>
                  <a:cubicBezTo>
                    <a:pt x="22210" y="28154"/>
                    <a:pt x="22302" y="28180"/>
                    <a:pt x="22394" y="28206"/>
                  </a:cubicBezTo>
                  <a:cubicBezTo>
                    <a:pt x="22495" y="28032"/>
                    <a:pt x="22311" y="27833"/>
                    <a:pt x="22135" y="27737"/>
                  </a:cubicBezTo>
                  <a:cubicBezTo>
                    <a:pt x="21959" y="27638"/>
                    <a:pt x="21743" y="27518"/>
                    <a:pt x="21747" y="27319"/>
                  </a:cubicBezTo>
                  <a:cubicBezTo>
                    <a:pt x="21827" y="27274"/>
                    <a:pt x="21917" y="27253"/>
                    <a:pt x="22007" y="27253"/>
                  </a:cubicBezTo>
                  <a:cubicBezTo>
                    <a:pt x="22281" y="27253"/>
                    <a:pt x="22562" y="27443"/>
                    <a:pt x="22617" y="27717"/>
                  </a:cubicBezTo>
                  <a:cubicBezTo>
                    <a:pt x="22799" y="27497"/>
                    <a:pt x="22844" y="27169"/>
                    <a:pt x="22731" y="26905"/>
                  </a:cubicBezTo>
                  <a:lnTo>
                    <a:pt x="22731" y="26905"/>
                  </a:lnTo>
                  <a:cubicBezTo>
                    <a:pt x="22857" y="26944"/>
                    <a:pt x="22991" y="26966"/>
                    <a:pt x="23123" y="26966"/>
                  </a:cubicBezTo>
                  <a:cubicBezTo>
                    <a:pt x="23307" y="26966"/>
                    <a:pt x="23489" y="26923"/>
                    <a:pt x="23641" y="26822"/>
                  </a:cubicBezTo>
                  <a:cubicBezTo>
                    <a:pt x="23905" y="26648"/>
                    <a:pt x="24042" y="26271"/>
                    <a:pt x="23883" y="25999"/>
                  </a:cubicBezTo>
                  <a:cubicBezTo>
                    <a:pt x="23888" y="25999"/>
                    <a:pt x="23893" y="25999"/>
                    <a:pt x="23899" y="25999"/>
                  </a:cubicBezTo>
                  <a:cubicBezTo>
                    <a:pt x="24274" y="25999"/>
                    <a:pt x="24522" y="26539"/>
                    <a:pt x="24269" y="26820"/>
                  </a:cubicBezTo>
                  <a:cubicBezTo>
                    <a:pt x="24483" y="26758"/>
                    <a:pt x="24697" y="26695"/>
                    <a:pt x="24914" y="26631"/>
                  </a:cubicBezTo>
                  <a:cubicBezTo>
                    <a:pt x="25321" y="26513"/>
                    <a:pt x="25730" y="26393"/>
                    <a:pt x="26101" y="26190"/>
                  </a:cubicBezTo>
                  <a:cubicBezTo>
                    <a:pt x="26446" y="26003"/>
                    <a:pt x="26752" y="25746"/>
                    <a:pt x="26996" y="25440"/>
                  </a:cubicBezTo>
                  <a:cubicBezTo>
                    <a:pt x="27168" y="25221"/>
                    <a:pt x="27307" y="24891"/>
                    <a:pt x="27120" y="24684"/>
                  </a:cubicBezTo>
                  <a:cubicBezTo>
                    <a:pt x="27420" y="24514"/>
                    <a:pt x="27633" y="24328"/>
                    <a:pt x="27930" y="24157"/>
                  </a:cubicBezTo>
                  <a:cubicBezTo>
                    <a:pt x="27965" y="23955"/>
                    <a:pt x="27997" y="23752"/>
                    <a:pt x="28031" y="23550"/>
                  </a:cubicBezTo>
                  <a:cubicBezTo>
                    <a:pt x="28198" y="23574"/>
                    <a:pt x="28365" y="23600"/>
                    <a:pt x="28532" y="23623"/>
                  </a:cubicBezTo>
                  <a:cubicBezTo>
                    <a:pt x="28569" y="23711"/>
                    <a:pt x="28605" y="23799"/>
                    <a:pt x="28642" y="23884"/>
                  </a:cubicBezTo>
                  <a:cubicBezTo>
                    <a:pt x="28791" y="23754"/>
                    <a:pt x="28989" y="23688"/>
                    <a:pt x="29187" y="23688"/>
                  </a:cubicBezTo>
                  <a:cubicBezTo>
                    <a:pt x="29341" y="23688"/>
                    <a:pt x="29495" y="23728"/>
                    <a:pt x="29625" y="23810"/>
                  </a:cubicBezTo>
                  <a:cubicBezTo>
                    <a:pt x="29777" y="23653"/>
                    <a:pt x="29741" y="23355"/>
                    <a:pt x="29927" y="23240"/>
                  </a:cubicBezTo>
                  <a:cubicBezTo>
                    <a:pt x="29989" y="23199"/>
                    <a:pt x="30064" y="23190"/>
                    <a:pt x="30137" y="23186"/>
                  </a:cubicBezTo>
                  <a:cubicBezTo>
                    <a:pt x="30159" y="23185"/>
                    <a:pt x="30182" y="23185"/>
                    <a:pt x="30204" y="23185"/>
                  </a:cubicBezTo>
                  <a:cubicBezTo>
                    <a:pt x="30441" y="23185"/>
                    <a:pt x="30684" y="23236"/>
                    <a:pt x="30917" y="23236"/>
                  </a:cubicBezTo>
                  <a:cubicBezTo>
                    <a:pt x="31041" y="23236"/>
                    <a:pt x="31162" y="23222"/>
                    <a:pt x="31279" y="23177"/>
                  </a:cubicBezTo>
                  <a:cubicBezTo>
                    <a:pt x="31412" y="23128"/>
                    <a:pt x="31530" y="23045"/>
                    <a:pt x="31667" y="23017"/>
                  </a:cubicBezTo>
                  <a:cubicBezTo>
                    <a:pt x="31783" y="22993"/>
                    <a:pt x="31905" y="23013"/>
                    <a:pt x="32018" y="22980"/>
                  </a:cubicBezTo>
                  <a:cubicBezTo>
                    <a:pt x="32181" y="22938"/>
                    <a:pt x="32299" y="22803"/>
                    <a:pt x="32434" y="22700"/>
                  </a:cubicBezTo>
                  <a:cubicBezTo>
                    <a:pt x="32523" y="22632"/>
                    <a:pt x="32639" y="22578"/>
                    <a:pt x="32747" y="22578"/>
                  </a:cubicBezTo>
                  <a:cubicBezTo>
                    <a:pt x="32802" y="22578"/>
                    <a:pt x="32855" y="22591"/>
                    <a:pt x="32901" y="22625"/>
                  </a:cubicBezTo>
                  <a:cubicBezTo>
                    <a:pt x="32888" y="22425"/>
                    <a:pt x="33057" y="22265"/>
                    <a:pt x="33224" y="22153"/>
                  </a:cubicBezTo>
                  <a:cubicBezTo>
                    <a:pt x="33606" y="21898"/>
                    <a:pt x="34047" y="21729"/>
                    <a:pt x="34504" y="21667"/>
                  </a:cubicBezTo>
                  <a:cubicBezTo>
                    <a:pt x="34619" y="21652"/>
                    <a:pt x="34763" y="21616"/>
                    <a:pt x="34782" y="21502"/>
                  </a:cubicBezTo>
                  <a:cubicBezTo>
                    <a:pt x="34801" y="21374"/>
                    <a:pt x="34638" y="21299"/>
                    <a:pt x="34508" y="21286"/>
                  </a:cubicBezTo>
                  <a:cubicBezTo>
                    <a:pt x="34427" y="21277"/>
                    <a:pt x="34344" y="21273"/>
                    <a:pt x="34262" y="21273"/>
                  </a:cubicBezTo>
                  <a:cubicBezTo>
                    <a:pt x="34022" y="21273"/>
                    <a:pt x="33778" y="21301"/>
                    <a:pt x="33541" y="21301"/>
                  </a:cubicBezTo>
                  <a:cubicBezTo>
                    <a:pt x="33330" y="21301"/>
                    <a:pt x="33123" y="21279"/>
                    <a:pt x="32929" y="21196"/>
                  </a:cubicBezTo>
                  <a:cubicBezTo>
                    <a:pt x="32820" y="21149"/>
                    <a:pt x="32717" y="21082"/>
                    <a:pt x="32599" y="21061"/>
                  </a:cubicBezTo>
                  <a:cubicBezTo>
                    <a:pt x="32578" y="21057"/>
                    <a:pt x="32557" y="21055"/>
                    <a:pt x="32535" y="21055"/>
                  </a:cubicBezTo>
                  <a:cubicBezTo>
                    <a:pt x="32435" y="21055"/>
                    <a:pt x="32333" y="21097"/>
                    <a:pt x="32292" y="21187"/>
                  </a:cubicBezTo>
                  <a:cubicBezTo>
                    <a:pt x="32269" y="21239"/>
                    <a:pt x="32269" y="21301"/>
                    <a:pt x="32232" y="21341"/>
                  </a:cubicBezTo>
                  <a:cubicBezTo>
                    <a:pt x="32211" y="21364"/>
                    <a:pt x="32187" y="21374"/>
                    <a:pt x="32162" y="21374"/>
                  </a:cubicBezTo>
                  <a:cubicBezTo>
                    <a:pt x="32070" y="21374"/>
                    <a:pt x="31970" y="21242"/>
                    <a:pt x="31988" y="21131"/>
                  </a:cubicBezTo>
                  <a:cubicBezTo>
                    <a:pt x="32014" y="20990"/>
                    <a:pt x="32121" y="20866"/>
                    <a:pt x="32117" y="20722"/>
                  </a:cubicBezTo>
                  <a:lnTo>
                    <a:pt x="32117" y="20722"/>
                  </a:lnTo>
                  <a:cubicBezTo>
                    <a:pt x="32121" y="20722"/>
                    <a:pt x="32124" y="20722"/>
                    <a:pt x="32128" y="20722"/>
                  </a:cubicBezTo>
                  <a:cubicBezTo>
                    <a:pt x="32348" y="20722"/>
                    <a:pt x="32538" y="20537"/>
                    <a:pt x="32610" y="20328"/>
                  </a:cubicBezTo>
                  <a:cubicBezTo>
                    <a:pt x="32685" y="20114"/>
                    <a:pt x="32665" y="19882"/>
                    <a:pt x="32646" y="19657"/>
                  </a:cubicBezTo>
                  <a:cubicBezTo>
                    <a:pt x="32693" y="19628"/>
                    <a:pt x="32744" y="19616"/>
                    <a:pt x="32797" y="19616"/>
                  </a:cubicBezTo>
                  <a:cubicBezTo>
                    <a:pt x="32930" y="19616"/>
                    <a:pt x="33071" y="19696"/>
                    <a:pt x="33171" y="19795"/>
                  </a:cubicBezTo>
                  <a:cubicBezTo>
                    <a:pt x="33310" y="19934"/>
                    <a:pt x="33419" y="20109"/>
                    <a:pt x="33593" y="20197"/>
                  </a:cubicBezTo>
                  <a:cubicBezTo>
                    <a:pt x="33683" y="20242"/>
                    <a:pt x="33788" y="20262"/>
                    <a:pt x="33856" y="20332"/>
                  </a:cubicBezTo>
                  <a:cubicBezTo>
                    <a:pt x="33961" y="20439"/>
                    <a:pt x="33964" y="20637"/>
                    <a:pt x="34099" y="20696"/>
                  </a:cubicBezTo>
                  <a:cubicBezTo>
                    <a:pt x="34128" y="20709"/>
                    <a:pt x="34159" y="20713"/>
                    <a:pt x="34190" y="20713"/>
                  </a:cubicBezTo>
                  <a:cubicBezTo>
                    <a:pt x="34251" y="20713"/>
                    <a:pt x="34315" y="20698"/>
                    <a:pt x="34376" y="20698"/>
                  </a:cubicBezTo>
                  <a:cubicBezTo>
                    <a:pt x="34385" y="20698"/>
                    <a:pt x="34394" y="20698"/>
                    <a:pt x="34403" y="20699"/>
                  </a:cubicBezTo>
                  <a:cubicBezTo>
                    <a:pt x="34589" y="20716"/>
                    <a:pt x="34759" y="20917"/>
                    <a:pt x="34920" y="20917"/>
                  </a:cubicBezTo>
                  <a:cubicBezTo>
                    <a:pt x="34953" y="20917"/>
                    <a:pt x="34987" y="20908"/>
                    <a:pt x="35020" y="20887"/>
                  </a:cubicBezTo>
                  <a:cubicBezTo>
                    <a:pt x="35103" y="20834"/>
                    <a:pt x="35127" y="20724"/>
                    <a:pt x="35142" y="20626"/>
                  </a:cubicBezTo>
                  <a:cubicBezTo>
                    <a:pt x="35183" y="20360"/>
                    <a:pt x="35223" y="20092"/>
                    <a:pt x="35264" y="19827"/>
                  </a:cubicBezTo>
                  <a:cubicBezTo>
                    <a:pt x="35279" y="19726"/>
                    <a:pt x="35294" y="19615"/>
                    <a:pt x="35245" y="19525"/>
                  </a:cubicBezTo>
                  <a:cubicBezTo>
                    <a:pt x="35212" y="19466"/>
                    <a:pt x="35144" y="19428"/>
                    <a:pt x="35082" y="19428"/>
                  </a:cubicBezTo>
                  <a:cubicBezTo>
                    <a:pt x="35046" y="19428"/>
                    <a:pt x="35011" y="19441"/>
                    <a:pt x="34988" y="19471"/>
                  </a:cubicBezTo>
                  <a:cubicBezTo>
                    <a:pt x="35022" y="19293"/>
                    <a:pt x="34846" y="19147"/>
                    <a:pt x="34683" y="19068"/>
                  </a:cubicBezTo>
                  <a:cubicBezTo>
                    <a:pt x="34521" y="18989"/>
                    <a:pt x="34328" y="18905"/>
                    <a:pt x="34281" y="18732"/>
                  </a:cubicBezTo>
                  <a:cubicBezTo>
                    <a:pt x="33968" y="18732"/>
                    <a:pt x="33713" y="18496"/>
                    <a:pt x="33492" y="18275"/>
                  </a:cubicBezTo>
                  <a:cubicBezTo>
                    <a:pt x="33449" y="18235"/>
                    <a:pt x="33407" y="18190"/>
                    <a:pt x="33389" y="18132"/>
                  </a:cubicBezTo>
                  <a:cubicBezTo>
                    <a:pt x="33337" y="17970"/>
                    <a:pt x="33524" y="17848"/>
                    <a:pt x="33701" y="17848"/>
                  </a:cubicBezTo>
                  <a:cubicBezTo>
                    <a:pt x="33739" y="17848"/>
                    <a:pt x="33777" y="17854"/>
                    <a:pt x="33811" y="17866"/>
                  </a:cubicBezTo>
                  <a:cubicBezTo>
                    <a:pt x="34006" y="17937"/>
                    <a:pt x="34152" y="18111"/>
                    <a:pt x="34349" y="18175"/>
                  </a:cubicBezTo>
                  <a:cubicBezTo>
                    <a:pt x="34412" y="18196"/>
                    <a:pt x="34477" y="18204"/>
                    <a:pt x="34542" y="18204"/>
                  </a:cubicBezTo>
                  <a:cubicBezTo>
                    <a:pt x="34724" y="18204"/>
                    <a:pt x="34910" y="18135"/>
                    <a:pt x="35082" y="18066"/>
                  </a:cubicBezTo>
                  <a:cubicBezTo>
                    <a:pt x="34932" y="17946"/>
                    <a:pt x="35170" y="17678"/>
                    <a:pt x="35061" y="17519"/>
                  </a:cubicBezTo>
                  <a:cubicBezTo>
                    <a:pt x="35016" y="17455"/>
                    <a:pt x="34932" y="17438"/>
                    <a:pt x="34857" y="17423"/>
                  </a:cubicBezTo>
                  <a:cubicBezTo>
                    <a:pt x="34640" y="17384"/>
                    <a:pt x="34417" y="17346"/>
                    <a:pt x="34198" y="17346"/>
                  </a:cubicBezTo>
                  <a:cubicBezTo>
                    <a:pt x="34062" y="17346"/>
                    <a:pt x="33928" y="17361"/>
                    <a:pt x="33796" y="17399"/>
                  </a:cubicBezTo>
                  <a:cubicBezTo>
                    <a:pt x="33612" y="17453"/>
                    <a:pt x="33443" y="17551"/>
                    <a:pt x="33257" y="17590"/>
                  </a:cubicBezTo>
                  <a:cubicBezTo>
                    <a:pt x="33214" y="17599"/>
                    <a:pt x="33169" y="17603"/>
                    <a:pt x="33124" y="17603"/>
                  </a:cubicBezTo>
                  <a:cubicBezTo>
                    <a:pt x="32974" y="17603"/>
                    <a:pt x="32823" y="17550"/>
                    <a:pt x="32747" y="17425"/>
                  </a:cubicBezTo>
                  <a:cubicBezTo>
                    <a:pt x="32706" y="17245"/>
                    <a:pt x="32736" y="17052"/>
                    <a:pt x="32826" y="16894"/>
                  </a:cubicBezTo>
                  <a:cubicBezTo>
                    <a:pt x="32886" y="16906"/>
                    <a:pt x="32947" y="16913"/>
                    <a:pt x="33009" y="16913"/>
                  </a:cubicBezTo>
                  <a:cubicBezTo>
                    <a:pt x="33128" y="16913"/>
                    <a:pt x="33246" y="16886"/>
                    <a:pt x="33342" y="16816"/>
                  </a:cubicBezTo>
                  <a:cubicBezTo>
                    <a:pt x="33486" y="16711"/>
                    <a:pt x="33557" y="16493"/>
                    <a:pt x="33456" y="16343"/>
                  </a:cubicBezTo>
                  <a:cubicBezTo>
                    <a:pt x="33578" y="16314"/>
                    <a:pt x="33703" y="16299"/>
                    <a:pt x="33827" y="16299"/>
                  </a:cubicBezTo>
                  <a:cubicBezTo>
                    <a:pt x="33878" y="16299"/>
                    <a:pt x="33928" y="16302"/>
                    <a:pt x="33979" y="16307"/>
                  </a:cubicBezTo>
                  <a:cubicBezTo>
                    <a:pt x="34032" y="16401"/>
                    <a:pt x="34056" y="16512"/>
                    <a:pt x="34045" y="16619"/>
                  </a:cubicBezTo>
                  <a:cubicBezTo>
                    <a:pt x="34087" y="16596"/>
                    <a:pt x="34134" y="16585"/>
                    <a:pt x="34181" y="16585"/>
                  </a:cubicBezTo>
                  <a:cubicBezTo>
                    <a:pt x="34337" y="16585"/>
                    <a:pt x="34497" y="16701"/>
                    <a:pt x="34516" y="16859"/>
                  </a:cubicBezTo>
                  <a:cubicBezTo>
                    <a:pt x="35056" y="16819"/>
                    <a:pt x="35594" y="16724"/>
                    <a:pt x="36117" y="16579"/>
                  </a:cubicBezTo>
                  <a:cubicBezTo>
                    <a:pt x="36098" y="16431"/>
                    <a:pt x="36076" y="16285"/>
                    <a:pt x="36055" y="16137"/>
                  </a:cubicBezTo>
                  <a:cubicBezTo>
                    <a:pt x="35845" y="16060"/>
                    <a:pt x="35628" y="15981"/>
                    <a:pt x="35455" y="15840"/>
                  </a:cubicBezTo>
                  <a:cubicBezTo>
                    <a:pt x="35281" y="15696"/>
                    <a:pt x="35155" y="15477"/>
                    <a:pt x="35183" y="15255"/>
                  </a:cubicBezTo>
                  <a:lnTo>
                    <a:pt x="35183" y="15255"/>
                  </a:lnTo>
                  <a:cubicBezTo>
                    <a:pt x="35603" y="15402"/>
                    <a:pt x="36040" y="15499"/>
                    <a:pt x="36481" y="15540"/>
                  </a:cubicBezTo>
                  <a:cubicBezTo>
                    <a:pt x="36537" y="15545"/>
                    <a:pt x="36595" y="15549"/>
                    <a:pt x="36652" y="15549"/>
                  </a:cubicBezTo>
                  <a:cubicBezTo>
                    <a:pt x="36754" y="15549"/>
                    <a:pt x="36855" y="15536"/>
                    <a:pt x="36944" y="15490"/>
                  </a:cubicBezTo>
                  <a:cubicBezTo>
                    <a:pt x="37085" y="15420"/>
                    <a:pt x="37184" y="15244"/>
                    <a:pt x="37122" y="15100"/>
                  </a:cubicBezTo>
                  <a:cubicBezTo>
                    <a:pt x="36843" y="15094"/>
                    <a:pt x="36565" y="15087"/>
                    <a:pt x="36286" y="15083"/>
                  </a:cubicBezTo>
                  <a:cubicBezTo>
                    <a:pt x="36226" y="15081"/>
                    <a:pt x="36158" y="15077"/>
                    <a:pt x="36119" y="15030"/>
                  </a:cubicBezTo>
                  <a:cubicBezTo>
                    <a:pt x="36070" y="14970"/>
                    <a:pt x="36100" y="14875"/>
                    <a:pt x="36065" y="14807"/>
                  </a:cubicBezTo>
                  <a:cubicBezTo>
                    <a:pt x="36027" y="14723"/>
                    <a:pt x="35922" y="14702"/>
                    <a:pt x="35838" y="14665"/>
                  </a:cubicBezTo>
                  <a:cubicBezTo>
                    <a:pt x="35579" y="14558"/>
                    <a:pt x="35457" y="14205"/>
                    <a:pt x="35596" y="13963"/>
                  </a:cubicBezTo>
                  <a:lnTo>
                    <a:pt x="35596" y="13963"/>
                  </a:lnTo>
                  <a:cubicBezTo>
                    <a:pt x="35665" y="13988"/>
                    <a:pt x="35738" y="13996"/>
                    <a:pt x="35813" y="13996"/>
                  </a:cubicBezTo>
                  <a:cubicBezTo>
                    <a:pt x="35930" y="13996"/>
                    <a:pt x="36050" y="13977"/>
                    <a:pt x="36165" y="13977"/>
                  </a:cubicBezTo>
                  <a:cubicBezTo>
                    <a:pt x="36265" y="13977"/>
                    <a:pt x="36360" y="13992"/>
                    <a:pt x="36445" y="14046"/>
                  </a:cubicBezTo>
                  <a:cubicBezTo>
                    <a:pt x="36517" y="14093"/>
                    <a:pt x="36607" y="14167"/>
                    <a:pt x="36681" y="14167"/>
                  </a:cubicBezTo>
                  <a:cubicBezTo>
                    <a:pt x="36708" y="14167"/>
                    <a:pt x="36732" y="14157"/>
                    <a:pt x="36753" y="14132"/>
                  </a:cubicBezTo>
                  <a:cubicBezTo>
                    <a:pt x="36807" y="14070"/>
                    <a:pt x="36757" y="13967"/>
                    <a:pt x="36798" y="13894"/>
                  </a:cubicBezTo>
                  <a:cubicBezTo>
                    <a:pt x="36843" y="13813"/>
                    <a:pt x="36963" y="13826"/>
                    <a:pt x="37044" y="13778"/>
                  </a:cubicBezTo>
                  <a:cubicBezTo>
                    <a:pt x="37143" y="13721"/>
                    <a:pt x="37162" y="13586"/>
                    <a:pt x="37154" y="13472"/>
                  </a:cubicBezTo>
                  <a:cubicBezTo>
                    <a:pt x="37130" y="13146"/>
                    <a:pt x="37002" y="12891"/>
                    <a:pt x="36742" y="12692"/>
                  </a:cubicBezTo>
                  <a:cubicBezTo>
                    <a:pt x="36678" y="12643"/>
                    <a:pt x="36605" y="12626"/>
                    <a:pt x="36527" y="12626"/>
                  </a:cubicBezTo>
                  <a:cubicBezTo>
                    <a:pt x="36362" y="12626"/>
                    <a:pt x="36176" y="12700"/>
                    <a:pt x="36002" y="12700"/>
                  </a:cubicBezTo>
                  <a:cubicBezTo>
                    <a:pt x="35988" y="12700"/>
                    <a:pt x="35973" y="12700"/>
                    <a:pt x="35958" y="12699"/>
                  </a:cubicBezTo>
                  <a:cubicBezTo>
                    <a:pt x="35648" y="12671"/>
                    <a:pt x="35446" y="12364"/>
                    <a:pt x="35170" y="12214"/>
                  </a:cubicBezTo>
                  <a:cubicBezTo>
                    <a:pt x="35013" y="12129"/>
                    <a:pt x="34803" y="12064"/>
                    <a:pt x="34771" y="11889"/>
                  </a:cubicBezTo>
                  <a:cubicBezTo>
                    <a:pt x="34741" y="11720"/>
                    <a:pt x="34924" y="11582"/>
                    <a:pt x="35096" y="11582"/>
                  </a:cubicBezTo>
                  <a:cubicBezTo>
                    <a:pt x="35109" y="11582"/>
                    <a:pt x="35122" y="11583"/>
                    <a:pt x="35136" y="11585"/>
                  </a:cubicBezTo>
                  <a:cubicBezTo>
                    <a:pt x="35318" y="11610"/>
                    <a:pt x="35463" y="11745"/>
                    <a:pt x="35596" y="11872"/>
                  </a:cubicBezTo>
                  <a:cubicBezTo>
                    <a:pt x="35545" y="11640"/>
                    <a:pt x="35750" y="11413"/>
                    <a:pt x="35982" y="11351"/>
                  </a:cubicBezTo>
                  <a:cubicBezTo>
                    <a:pt x="36051" y="11332"/>
                    <a:pt x="36121" y="11325"/>
                    <a:pt x="36192" y="11325"/>
                  </a:cubicBezTo>
                  <a:cubicBezTo>
                    <a:pt x="36357" y="11325"/>
                    <a:pt x="36525" y="11366"/>
                    <a:pt x="36687" y="11407"/>
                  </a:cubicBezTo>
                  <a:cubicBezTo>
                    <a:pt x="36873" y="11456"/>
                    <a:pt x="37059" y="11503"/>
                    <a:pt x="37246" y="11550"/>
                  </a:cubicBezTo>
                  <a:cubicBezTo>
                    <a:pt x="37307" y="11565"/>
                    <a:pt x="37368" y="11580"/>
                    <a:pt x="37429" y="11580"/>
                  </a:cubicBezTo>
                  <a:cubicBezTo>
                    <a:pt x="37458" y="11580"/>
                    <a:pt x="37487" y="11576"/>
                    <a:pt x="37516" y="11567"/>
                  </a:cubicBezTo>
                  <a:cubicBezTo>
                    <a:pt x="37666" y="11520"/>
                    <a:pt x="37739" y="11338"/>
                    <a:pt x="37713" y="11182"/>
                  </a:cubicBezTo>
                  <a:cubicBezTo>
                    <a:pt x="37689" y="11025"/>
                    <a:pt x="37593" y="10893"/>
                    <a:pt x="37499" y="10766"/>
                  </a:cubicBezTo>
                  <a:cubicBezTo>
                    <a:pt x="37158" y="10878"/>
                    <a:pt x="36815" y="10989"/>
                    <a:pt x="36475" y="11100"/>
                  </a:cubicBezTo>
                  <a:cubicBezTo>
                    <a:pt x="36445" y="10974"/>
                    <a:pt x="36412" y="10845"/>
                    <a:pt x="36382" y="10719"/>
                  </a:cubicBezTo>
                  <a:cubicBezTo>
                    <a:pt x="36241" y="10721"/>
                    <a:pt x="36100" y="10723"/>
                    <a:pt x="35956" y="10725"/>
                  </a:cubicBezTo>
                  <a:cubicBezTo>
                    <a:pt x="35911" y="10535"/>
                    <a:pt x="36078" y="10348"/>
                    <a:pt x="36267" y="10295"/>
                  </a:cubicBezTo>
                  <a:cubicBezTo>
                    <a:pt x="36326" y="10279"/>
                    <a:pt x="36386" y="10272"/>
                    <a:pt x="36446" y="10272"/>
                  </a:cubicBezTo>
                  <a:cubicBezTo>
                    <a:pt x="36578" y="10272"/>
                    <a:pt x="36713" y="10303"/>
                    <a:pt x="36843" y="10335"/>
                  </a:cubicBezTo>
                  <a:cubicBezTo>
                    <a:pt x="36989" y="10104"/>
                    <a:pt x="36775" y="9778"/>
                    <a:pt x="36507" y="9718"/>
                  </a:cubicBezTo>
                  <a:cubicBezTo>
                    <a:pt x="36459" y="9708"/>
                    <a:pt x="36410" y="9703"/>
                    <a:pt x="36362" y="9703"/>
                  </a:cubicBezTo>
                  <a:cubicBezTo>
                    <a:pt x="36142" y="9703"/>
                    <a:pt x="35924" y="9805"/>
                    <a:pt x="35729" y="9916"/>
                  </a:cubicBezTo>
                  <a:cubicBezTo>
                    <a:pt x="35491" y="10053"/>
                    <a:pt x="35253" y="10213"/>
                    <a:pt x="34979" y="10239"/>
                  </a:cubicBezTo>
                  <a:cubicBezTo>
                    <a:pt x="35247" y="9571"/>
                    <a:pt x="35476" y="8887"/>
                    <a:pt x="35665" y="8193"/>
                  </a:cubicBezTo>
                  <a:cubicBezTo>
                    <a:pt x="35792" y="8223"/>
                    <a:pt x="35935" y="8243"/>
                    <a:pt x="36074" y="8243"/>
                  </a:cubicBezTo>
                  <a:cubicBezTo>
                    <a:pt x="36345" y="8243"/>
                    <a:pt x="36597" y="8165"/>
                    <a:pt x="36670" y="7921"/>
                  </a:cubicBezTo>
                  <a:cubicBezTo>
                    <a:pt x="36712" y="7777"/>
                    <a:pt x="36670" y="7621"/>
                    <a:pt x="36687" y="7471"/>
                  </a:cubicBezTo>
                  <a:cubicBezTo>
                    <a:pt x="36719" y="7205"/>
                    <a:pt x="36946" y="6998"/>
                    <a:pt x="37199" y="6908"/>
                  </a:cubicBezTo>
                  <a:cubicBezTo>
                    <a:pt x="37380" y="6845"/>
                    <a:pt x="37573" y="6830"/>
                    <a:pt x="37766" y="6830"/>
                  </a:cubicBezTo>
                  <a:cubicBezTo>
                    <a:pt x="37842" y="6830"/>
                    <a:pt x="37918" y="6832"/>
                    <a:pt x="37994" y="6835"/>
                  </a:cubicBezTo>
                  <a:cubicBezTo>
                    <a:pt x="38101" y="6588"/>
                    <a:pt x="37812" y="6335"/>
                    <a:pt x="37542" y="6335"/>
                  </a:cubicBezTo>
                  <a:cubicBezTo>
                    <a:pt x="37526" y="6335"/>
                    <a:pt x="37510" y="6336"/>
                    <a:pt x="37494" y="6338"/>
                  </a:cubicBezTo>
                  <a:cubicBezTo>
                    <a:pt x="37212" y="6370"/>
                    <a:pt x="36980" y="6569"/>
                    <a:pt x="36730" y="6704"/>
                  </a:cubicBezTo>
                  <a:cubicBezTo>
                    <a:pt x="36597" y="6777"/>
                    <a:pt x="36435" y="6829"/>
                    <a:pt x="36284" y="6829"/>
                  </a:cubicBezTo>
                  <a:cubicBezTo>
                    <a:pt x="36152" y="6829"/>
                    <a:pt x="36029" y="6790"/>
                    <a:pt x="35939" y="6693"/>
                  </a:cubicBezTo>
                  <a:cubicBezTo>
                    <a:pt x="36018" y="6256"/>
                    <a:pt x="36577" y="6130"/>
                    <a:pt x="37021" y="6100"/>
                  </a:cubicBezTo>
                  <a:cubicBezTo>
                    <a:pt x="37499" y="6068"/>
                    <a:pt x="37976" y="6038"/>
                    <a:pt x="38454" y="6006"/>
                  </a:cubicBezTo>
                  <a:cubicBezTo>
                    <a:pt x="38585" y="5997"/>
                    <a:pt x="38724" y="5984"/>
                    <a:pt x="38827" y="5903"/>
                  </a:cubicBezTo>
                  <a:cubicBezTo>
                    <a:pt x="38928" y="5819"/>
                    <a:pt x="38962" y="5641"/>
                    <a:pt x="38857" y="5564"/>
                  </a:cubicBezTo>
                  <a:lnTo>
                    <a:pt x="38857" y="5564"/>
                  </a:lnTo>
                  <a:cubicBezTo>
                    <a:pt x="38659" y="5621"/>
                    <a:pt x="38454" y="5649"/>
                    <a:pt x="38248" y="5649"/>
                  </a:cubicBezTo>
                  <a:cubicBezTo>
                    <a:pt x="37851" y="5649"/>
                    <a:pt x="37454" y="5545"/>
                    <a:pt x="37113" y="5344"/>
                  </a:cubicBezTo>
                  <a:cubicBezTo>
                    <a:pt x="38051" y="5251"/>
                    <a:pt x="39003" y="5157"/>
                    <a:pt x="39885" y="4823"/>
                  </a:cubicBezTo>
                  <a:cubicBezTo>
                    <a:pt x="40098" y="4744"/>
                    <a:pt x="40303" y="4649"/>
                    <a:pt x="40511" y="4557"/>
                  </a:cubicBezTo>
                  <a:cubicBezTo>
                    <a:pt x="40787" y="4431"/>
                    <a:pt x="41062" y="4307"/>
                    <a:pt x="41338" y="4182"/>
                  </a:cubicBezTo>
                  <a:cubicBezTo>
                    <a:pt x="41552" y="4086"/>
                    <a:pt x="41807" y="3874"/>
                    <a:pt x="41689" y="3672"/>
                  </a:cubicBezTo>
                  <a:cubicBezTo>
                    <a:pt x="41653" y="3612"/>
                    <a:pt x="41593" y="3574"/>
                    <a:pt x="41533" y="3540"/>
                  </a:cubicBezTo>
                  <a:cubicBezTo>
                    <a:pt x="40979" y="3222"/>
                    <a:pt x="40340" y="3062"/>
                    <a:pt x="39702" y="3062"/>
                  </a:cubicBezTo>
                  <a:cubicBezTo>
                    <a:pt x="39168" y="3062"/>
                    <a:pt x="38635" y="3174"/>
                    <a:pt x="38152" y="3400"/>
                  </a:cubicBezTo>
                  <a:cubicBezTo>
                    <a:pt x="38347" y="3578"/>
                    <a:pt x="38161" y="3932"/>
                    <a:pt x="37906" y="3998"/>
                  </a:cubicBezTo>
                  <a:cubicBezTo>
                    <a:pt x="37849" y="4013"/>
                    <a:pt x="37793" y="4019"/>
                    <a:pt x="37735" y="4019"/>
                  </a:cubicBezTo>
                  <a:cubicBezTo>
                    <a:pt x="37535" y="4019"/>
                    <a:pt x="37331" y="3942"/>
                    <a:pt x="37132" y="3889"/>
                  </a:cubicBezTo>
                  <a:cubicBezTo>
                    <a:pt x="37033" y="3862"/>
                    <a:pt x="36924" y="3844"/>
                    <a:pt x="36818" y="3844"/>
                  </a:cubicBezTo>
                  <a:cubicBezTo>
                    <a:pt x="36654" y="3844"/>
                    <a:pt x="36497" y="3887"/>
                    <a:pt x="36391" y="4009"/>
                  </a:cubicBezTo>
                  <a:cubicBezTo>
                    <a:pt x="36361" y="3880"/>
                    <a:pt x="36329" y="3752"/>
                    <a:pt x="36299" y="3623"/>
                  </a:cubicBezTo>
                  <a:cubicBezTo>
                    <a:pt x="36263" y="3612"/>
                    <a:pt x="36227" y="3607"/>
                    <a:pt x="36192" y="3607"/>
                  </a:cubicBezTo>
                  <a:cubicBezTo>
                    <a:pt x="35964" y="3607"/>
                    <a:pt x="35758" y="3821"/>
                    <a:pt x="35596" y="4007"/>
                  </a:cubicBezTo>
                  <a:cubicBezTo>
                    <a:pt x="35196" y="4463"/>
                    <a:pt x="34716" y="4842"/>
                    <a:pt x="34238" y="5219"/>
                  </a:cubicBezTo>
                  <a:cubicBezTo>
                    <a:pt x="34092" y="5335"/>
                    <a:pt x="33905" y="5454"/>
                    <a:pt x="33731" y="5454"/>
                  </a:cubicBezTo>
                  <a:cubicBezTo>
                    <a:pt x="33667" y="5454"/>
                    <a:pt x="33605" y="5438"/>
                    <a:pt x="33548" y="5399"/>
                  </a:cubicBezTo>
                  <a:cubicBezTo>
                    <a:pt x="33925" y="4703"/>
                    <a:pt x="34426" y="4075"/>
                    <a:pt x="35024" y="3555"/>
                  </a:cubicBezTo>
                  <a:cubicBezTo>
                    <a:pt x="34998" y="3280"/>
                    <a:pt x="34915" y="2970"/>
                    <a:pt x="34664" y="2856"/>
                  </a:cubicBezTo>
                  <a:cubicBezTo>
                    <a:pt x="34601" y="2827"/>
                    <a:pt x="34536" y="2815"/>
                    <a:pt x="34470" y="2815"/>
                  </a:cubicBezTo>
                  <a:cubicBezTo>
                    <a:pt x="34264" y="2815"/>
                    <a:pt x="34051" y="2934"/>
                    <a:pt x="33869" y="3051"/>
                  </a:cubicBezTo>
                  <a:cubicBezTo>
                    <a:pt x="33308" y="3409"/>
                    <a:pt x="32749" y="3767"/>
                    <a:pt x="32187" y="4124"/>
                  </a:cubicBezTo>
                  <a:cubicBezTo>
                    <a:pt x="32028" y="4226"/>
                    <a:pt x="31859" y="4330"/>
                    <a:pt x="31670" y="4330"/>
                  </a:cubicBezTo>
                  <a:cubicBezTo>
                    <a:pt x="31669" y="4330"/>
                    <a:pt x="31667" y="4330"/>
                    <a:pt x="31665" y="4330"/>
                  </a:cubicBezTo>
                  <a:cubicBezTo>
                    <a:pt x="31474" y="4326"/>
                    <a:pt x="31275" y="4159"/>
                    <a:pt x="31313" y="3972"/>
                  </a:cubicBezTo>
                  <a:cubicBezTo>
                    <a:pt x="31343" y="3835"/>
                    <a:pt x="31480" y="3752"/>
                    <a:pt x="31605" y="3685"/>
                  </a:cubicBezTo>
                  <a:cubicBezTo>
                    <a:pt x="31933" y="3507"/>
                    <a:pt x="32260" y="3332"/>
                    <a:pt x="32588" y="3156"/>
                  </a:cubicBezTo>
                  <a:cubicBezTo>
                    <a:pt x="32564" y="3005"/>
                    <a:pt x="32375" y="2963"/>
                    <a:pt x="32216" y="2963"/>
                  </a:cubicBezTo>
                  <a:cubicBezTo>
                    <a:pt x="32204" y="2963"/>
                    <a:pt x="32193" y="2963"/>
                    <a:pt x="32181" y="2963"/>
                  </a:cubicBezTo>
                  <a:cubicBezTo>
                    <a:pt x="30643" y="3015"/>
                    <a:pt x="29111" y="3267"/>
                    <a:pt x="27635" y="3713"/>
                  </a:cubicBezTo>
                  <a:cubicBezTo>
                    <a:pt x="27450" y="3580"/>
                    <a:pt x="27628" y="3291"/>
                    <a:pt x="27819" y="3169"/>
                  </a:cubicBezTo>
                  <a:cubicBezTo>
                    <a:pt x="28223" y="2911"/>
                    <a:pt x="28702" y="2776"/>
                    <a:pt x="29181" y="2776"/>
                  </a:cubicBezTo>
                  <a:cubicBezTo>
                    <a:pt x="29363" y="2776"/>
                    <a:pt x="29544" y="2795"/>
                    <a:pt x="29721" y="2835"/>
                  </a:cubicBezTo>
                  <a:cubicBezTo>
                    <a:pt x="29636" y="2627"/>
                    <a:pt x="29951" y="2494"/>
                    <a:pt x="30176" y="2485"/>
                  </a:cubicBezTo>
                  <a:cubicBezTo>
                    <a:pt x="31043" y="2451"/>
                    <a:pt x="31909" y="2417"/>
                    <a:pt x="32777" y="2383"/>
                  </a:cubicBezTo>
                  <a:cubicBezTo>
                    <a:pt x="32946" y="2376"/>
                    <a:pt x="33113" y="2370"/>
                    <a:pt x="33280" y="2344"/>
                  </a:cubicBezTo>
                  <a:cubicBezTo>
                    <a:pt x="33422" y="2323"/>
                    <a:pt x="33563" y="2288"/>
                    <a:pt x="33702" y="2254"/>
                  </a:cubicBezTo>
                  <a:cubicBezTo>
                    <a:pt x="34266" y="2115"/>
                    <a:pt x="34829" y="1976"/>
                    <a:pt x="35390" y="1836"/>
                  </a:cubicBezTo>
                  <a:cubicBezTo>
                    <a:pt x="35515" y="1714"/>
                    <a:pt x="35303" y="1541"/>
                    <a:pt x="35133" y="1504"/>
                  </a:cubicBezTo>
                  <a:cubicBezTo>
                    <a:pt x="34650" y="1402"/>
                    <a:pt x="34157" y="1351"/>
                    <a:pt x="33663" y="1351"/>
                  </a:cubicBezTo>
                  <a:cubicBezTo>
                    <a:pt x="33503" y="1351"/>
                    <a:pt x="33342" y="1356"/>
                    <a:pt x="33182" y="1367"/>
                  </a:cubicBezTo>
                  <a:lnTo>
                    <a:pt x="33077" y="859"/>
                  </a:lnTo>
                  <a:cubicBezTo>
                    <a:pt x="33017" y="893"/>
                    <a:pt x="32956" y="907"/>
                    <a:pt x="32895" y="907"/>
                  </a:cubicBezTo>
                  <a:cubicBezTo>
                    <a:pt x="32652" y="907"/>
                    <a:pt x="32400" y="686"/>
                    <a:pt x="32157" y="568"/>
                  </a:cubicBezTo>
                  <a:cubicBezTo>
                    <a:pt x="31735" y="360"/>
                    <a:pt x="31230" y="478"/>
                    <a:pt x="30765" y="407"/>
                  </a:cubicBezTo>
                  <a:cubicBezTo>
                    <a:pt x="30503" y="369"/>
                    <a:pt x="30255" y="270"/>
                    <a:pt x="30000" y="197"/>
                  </a:cubicBezTo>
                  <a:cubicBezTo>
                    <a:pt x="29455" y="39"/>
                    <a:pt x="28886" y="0"/>
                    <a:pt x="283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50"/>
            <p:cNvSpPr/>
            <p:nvPr/>
          </p:nvSpPr>
          <p:spPr>
            <a:xfrm>
              <a:off x="2934071" y="1127519"/>
              <a:ext cx="1187349" cy="958665"/>
            </a:xfrm>
            <a:custGeom>
              <a:rect b="b" l="l" r="r" t="t"/>
              <a:pathLst>
                <a:path extrusionOk="0" h="33738" w="41786">
                  <a:moveTo>
                    <a:pt x="28346" y="54"/>
                  </a:moveTo>
                  <a:cubicBezTo>
                    <a:pt x="29036" y="54"/>
                    <a:pt x="29554" y="114"/>
                    <a:pt x="30024" y="251"/>
                  </a:cubicBezTo>
                  <a:cubicBezTo>
                    <a:pt x="30099" y="272"/>
                    <a:pt x="30174" y="296"/>
                    <a:pt x="30249" y="320"/>
                  </a:cubicBezTo>
                  <a:cubicBezTo>
                    <a:pt x="30424" y="375"/>
                    <a:pt x="30604" y="433"/>
                    <a:pt x="30791" y="461"/>
                  </a:cubicBezTo>
                  <a:cubicBezTo>
                    <a:pt x="30962" y="489"/>
                    <a:pt x="31142" y="489"/>
                    <a:pt x="31315" y="489"/>
                  </a:cubicBezTo>
                  <a:cubicBezTo>
                    <a:pt x="31622" y="491"/>
                    <a:pt x="31913" y="491"/>
                    <a:pt x="32177" y="620"/>
                  </a:cubicBezTo>
                  <a:cubicBezTo>
                    <a:pt x="32250" y="656"/>
                    <a:pt x="32327" y="703"/>
                    <a:pt x="32402" y="748"/>
                  </a:cubicBezTo>
                  <a:cubicBezTo>
                    <a:pt x="32573" y="853"/>
                    <a:pt x="32751" y="962"/>
                    <a:pt x="32924" y="962"/>
                  </a:cubicBezTo>
                  <a:cubicBezTo>
                    <a:pt x="32982" y="962"/>
                    <a:pt x="33036" y="952"/>
                    <a:pt x="33087" y="928"/>
                  </a:cubicBezTo>
                  <a:lnTo>
                    <a:pt x="33190" y="1423"/>
                  </a:lnTo>
                  <a:lnTo>
                    <a:pt x="33214" y="1423"/>
                  </a:lnTo>
                  <a:cubicBezTo>
                    <a:pt x="33375" y="1412"/>
                    <a:pt x="33538" y="1406"/>
                    <a:pt x="33701" y="1406"/>
                  </a:cubicBezTo>
                  <a:cubicBezTo>
                    <a:pt x="34189" y="1406"/>
                    <a:pt x="34680" y="1457"/>
                    <a:pt x="35157" y="1558"/>
                  </a:cubicBezTo>
                  <a:cubicBezTo>
                    <a:pt x="35277" y="1584"/>
                    <a:pt x="35403" y="1676"/>
                    <a:pt x="35427" y="1757"/>
                  </a:cubicBezTo>
                  <a:cubicBezTo>
                    <a:pt x="35438" y="1787"/>
                    <a:pt x="35431" y="1815"/>
                    <a:pt x="35408" y="1839"/>
                  </a:cubicBezTo>
                  <a:lnTo>
                    <a:pt x="33726" y="2256"/>
                  </a:lnTo>
                  <a:cubicBezTo>
                    <a:pt x="33589" y="2289"/>
                    <a:pt x="33447" y="2325"/>
                    <a:pt x="33306" y="2346"/>
                  </a:cubicBezTo>
                  <a:cubicBezTo>
                    <a:pt x="33141" y="2370"/>
                    <a:pt x="32969" y="2376"/>
                    <a:pt x="32807" y="2383"/>
                  </a:cubicBezTo>
                  <a:lnTo>
                    <a:pt x="30206" y="2486"/>
                  </a:lnTo>
                  <a:cubicBezTo>
                    <a:pt x="30036" y="2492"/>
                    <a:pt x="29824" y="2565"/>
                    <a:pt x="29743" y="2689"/>
                  </a:cubicBezTo>
                  <a:cubicBezTo>
                    <a:pt x="29715" y="2732"/>
                    <a:pt x="29706" y="2779"/>
                    <a:pt x="29715" y="2828"/>
                  </a:cubicBezTo>
                  <a:cubicBezTo>
                    <a:pt x="29550" y="2794"/>
                    <a:pt x="29381" y="2777"/>
                    <a:pt x="29212" y="2777"/>
                  </a:cubicBezTo>
                  <a:cubicBezTo>
                    <a:pt x="28725" y="2777"/>
                    <a:pt x="28237" y="2918"/>
                    <a:pt x="27836" y="3173"/>
                  </a:cubicBezTo>
                  <a:cubicBezTo>
                    <a:pt x="27705" y="3257"/>
                    <a:pt x="27566" y="3428"/>
                    <a:pt x="27562" y="3583"/>
                  </a:cubicBezTo>
                  <a:cubicBezTo>
                    <a:pt x="27560" y="3658"/>
                    <a:pt x="27590" y="3720"/>
                    <a:pt x="27650" y="3763"/>
                  </a:cubicBezTo>
                  <a:lnTo>
                    <a:pt x="27660" y="3771"/>
                  </a:lnTo>
                  <a:lnTo>
                    <a:pt x="27673" y="3767"/>
                  </a:lnTo>
                  <a:cubicBezTo>
                    <a:pt x="29147" y="3321"/>
                    <a:pt x="30675" y="3071"/>
                    <a:pt x="32213" y="3017"/>
                  </a:cubicBezTo>
                  <a:lnTo>
                    <a:pt x="32243" y="3017"/>
                  </a:lnTo>
                  <a:cubicBezTo>
                    <a:pt x="32337" y="3017"/>
                    <a:pt x="32550" y="3032"/>
                    <a:pt x="32588" y="3171"/>
                  </a:cubicBezTo>
                  <a:lnTo>
                    <a:pt x="31622" y="3690"/>
                  </a:lnTo>
                  <a:cubicBezTo>
                    <a:pt x="31491" y="3758"/>
                    <a:pt x="31350" y="3846"/>
                    <a:pt x="31318" y="3996"/>
                  </a:cubicBezTo>
                  <a:cubicBezTo>
                    <a:pt x="31300" y="4075"/>
                    <a:pt x="31322" y="4159"/>
                    <a:pt x="31380" y="4230"/>
                  </a:cubicBezTo>
                  <a:cubicBezTo>
                    <a:pt x="31453" y="4322"/>
                    <a:pt x="31577" y="4382"/>
                    <a:pt x="31693" y="4384"/>
                  </a:cubicBezTo>
                  <a:lnTo>
                    <a:pt x="31703" y="4384"/>
                  </a:lnTo>
                  <a:cubicBezTo>
                    <a:pt x="31905" y="4384"/>
                    <a:pt x="32087" y="4268"/>
                    <a:pt x="32232" y="4176"/>
                  </a:cubicBezTo>
                  <a:lnTo>
                    <a:pt x="33914" y="3103"/>
                  </a:lnTo>
                  <a:cubicBezTo>
                    <a:pt x="34094" y="2987"/>
                    <a:pt x="34304" y="2869"/>
                    <a:pt x="34501" y="2869"/>
                  </a:cubicBezTo>
                  <a:cubicBezTo>
                    <a:pt x="34566" y="2869"/>
                    <a:pt x="34628" y="2884"/>
                    <a:pt x="34683" y="2908"/>
                  </a:cubicBezTo>
                  <a:cubicBezTo>
                    <a:pt x="34876" y="2996"/>
                    <a:pt x="34992" y="3218"/>
                    <a:pt x="35026" y="3572"/>
                  </a:cubicBezTo>
                  <a:cubicBezTo>
                    <a:pt x="34429" y="4097"/>
                    <a:pt x="33934" y="4716"/>
                    <a:pt x="33554" y="5414"/>
                  </a:cubicBezTo>
                  <a:lnTo>
                    <a:pt x="33542" y="5436"/>
                  </a:lnTo>
                  <a:lnTo>
                    <a:pt x="33563" y="5449"/>
                  </a:lnTo>
                  <a:cubicBezTo>
                    <a:pt x="33621" y="5488"/>
                    <a:pt x="33687" y="5507"/>
                    <a:pt x="33760" y="5507"/>
                  </a:cubicBezTo>
                  <a:cubicBezTo>
                    <a:pt x="33907" y="5507"/>
                    <a:pt x="34083" y="5428"/>
                    <a:pt x="34285" y="5269"/>
                  </a:cubicBezTo>
                  <a:cubicBezTo>
                    <a:pt x="34756" y="4896"/>
                    <a:pt x="35243" y="4512"/>
                    <a:pt x="35648" y="4052"/>
                  </a:cubicBezTo>
                  <a:cubicBezTo>
                    <a:pt x="35813" y="3863"/>
                    <a:pt x="36008" y="3662"/>
                    <a:pt x="36220" y="3662"/>
                  </a:cubicBezTo>
                  <a:cubicBezTo>
                    <a:pt x="36250" y="3662"/>
                    <a:pt x="36277" y="3666"/>
                    <a:pt x="36305" y="3673"/>
                  </a:cubicBezTo>
                  <a:lnTo>
                    <a:pt x="36408" y="4095"/>
                  </a:lnTo>
                  <a:lnTo>
                    <a:pt x="36442" y="4054"/>
                  </a:lnTo>
                  <a:cubicBezTo>
                    <a:pt x="36530" y="3951"/>
                    <a:pt x="36667" y="3900"/>
                    <a:pt x="36847" y="3900"/>
                  </a:cubicBezTo>
                  <a:cubicBezTo>
                    <a:pt x="36942" y="3900"/>
                    <a:pt x="37047" y="3915"/>
                    <a:pt x="37156" y="3942"/>
                  </a:cubicBezTo>
                  <a:cubicBezTo>
                    <a:pt x="37201" y="3955"/>
                    <a:pt x="37246" y="3968"/>
                    <a:pt x="37291" y="3981"/>
                  </a:cubicBezTo>
                  <a:cubicBezTo>
                    <a:pt x="37447" y="4028"/>
                    <a:pt x="37606" y="4073"/>
                    <a:pt x="37767" y="4073"/>
                  </a:cubicBezTo>
                  <a:cubicBezTo>
                    <a:pt x="37829" y="4073"/>
                    <a:pt x="37887" y="4067"/>
                    <a:pt x="37942" y="4052"/>
                  </a:cubicBezTo>
                  <a:cubicBezTo>
                    <a:pt x="38099" y="4013"/>
                    <a:pt x="38240" y="3865"/>
                    <a:pt x="38279" y="3705"/>
                  </a:cubicBezTo>
                  <a:cubicBezTo>
                    <a:pt x="38304" y="3600"/>
                    <a:pt x="38285" y="3508"/>
                    <a:pt x="38227" y="3437"/>
                  </a:cubicBezTo>
                  <a:cubicBezTo>
                    <a:pt x="38688" y="3227"/>
                    <a:pt x="39208" y="3115"/>
                    <a:pt x="39733" y="3115"/>
                  </a:cubicBezTo>
                  <a:cubicBezTo>
                    <a:pt x="40380" y="3115"/>
                    <a:pt x="41008" y="3280"/>
                    <a:pt x="41550" y="3591"/>
                  </a:cubicBezTo>
                  <a:cubicBezTo>
                    <a:pt x="41606" y="3623"/>
                    <a:pt x="41664" y="3660"/>
                    <a:pt x="41696" y="3713"/>
                  </a:cubicBezTo>
                  <a:cubicBezTo>
                    <a:pt x="41724" y="3760"/>
                    <a:pt x="41730" y="3812"/>
                    <a:pt x="41713" y="3865"/>
                  </a:cubicBezTo>
                  <a:cubicBezTo>
                    <a:pt x="41668" y="4002"/>
                    <a:pt x="41494" y="4125"/>
                    <a:pt x="41357" y="4187"/>
                  </a:cubicBezTo>
                  <a:lnTo>
                    <a:pt x="40528" y="4560"/>
                  </a:lnTo>
                  <a:cubicBezTo>
                    <a:pt x="40325" y="4652"/>
                    <a:pt x="40117" y="4746"/>
                    <a:pt x="39905" y="4827"/>
                  </a:cubicBezTo>
                  <a:cubicBezTo>
                    <a:pt x="39020" y="5162"/>
                    <a:pt x="38064" y="5254"/>
                    <a:pt x="37141" y="5344"/>
                  </a:cubicBezTo>
                  <a:lnTo>
                    <a:pt x="37060" y="5352"/>
                  </a:lnTo>
                  <a:lnTo>
                    <a:pt x="37130" y="5395"/>
                  </a:lnTo>
                  <a:cubicBezTo>
                    <a:pt x="37473" y="5596"/>
                    <a:pt x="37869" y="5704"/>
                    <a:pt x="38276" y="5704"/>
                  </a:cubicBezTo>
                  <a:cubicBezTo>
                    <a:pt x="38482" y="5704"/>
                    <a:pt x="38686" y="5676"/>
                    <a:pt x="38881" y="5620"/>
                  </a:cubicBezTo>
                  <a:cubicBezTo>
                    <a:pt x="38915" y="5652"/>
                    <a:pt x="38923" y="5695"/>
                    <a:pt x="38923" y="5727"/>
                  </a:cubicBezTo>
                  <a:cubicBezTo>
                    <a:pt x="38926" y="5794"/>
                    <a:pt x="38891" y="5869"/>
                    <a:pt x="38840" y="5909"/>
                  </a:cubicBezTo>
                  <a:cubicBezTo>
                    <a:pt x="38748" y="5982"/>
                    <a:pt x="38624" y="5997"/>
                    <a:pt x="38482" y="6006"/>
                  </a:cubicBezTo>
                  <a:lnTo>
                    <a:pt x="37049" y="6102"/>
                  </a:lnTo>
                  <a:cubicBezTo>
                    <a:pt x="36590" y="6132"/>
                    <a:pt x="36025" y="6263"/>
                    <a:pt x="35943" y="6715"/>
                  </a:cubicBezTo>
                  <a:lnTo>
                    <a:pt x="35939" y="6730"/>
                  </a:lnTo>
                  <a:lnTo>
                    <a:pt x="35950" y="6738"/>
                  </a:lnTo>
                  <a:cubicBezTo>
                    <a:pt x="36038" y="6833"/>
                    <a:pt x="36164" y="6884"/>
                    <a:pt x="36314" y="6884"/>
                  </a:cubicBezTo>
                  <a:cubicBezTo>
                    <a:pt x="36460" y="6884"/>
                    <a:pt x="36622" y="6837"/>
                    <a:pt x="36772" y="6756"/>
                  </a:cubicBezTo>
                  <a:cubicBezTo>
                    <a:pt x="36841" y="6719"/>
                    <a:pt x="36910" y="6676"/>
                    <a:pt x="36976" y="6636"/>
                  </a:cubicBezTo>
                  <a:cubicBezTo>
                    <a:pt x="37147" y="6526"/>
                    <a:pt x="37327" y="6415"/>
                    <a:pt x="37527" y="6391"/>
                  </a:cubicBezTo>
                  <a:cubicBezTo>
                    <a:pt x="37540" y="6390"/>
                    <a:pt x="37553" y="6389"/>
                    <a:pt x="37567" y="6389"/>
                  </a:cubicBezTo>
                  <a:cubicBezTo>
                    <a:pt x="37722" y="6389"/>
                    <a:pt x="37889" y="6477"/>
                    <a:pt x="37970" y="6601"/>
                  </a:cubicBezTo>
                  <a:cubicBezTo>
                    <a:pt x="38006" y="6657"/>
                    <a:pt x="38041" y="6741"/>
                    <a:pt x="38006" y="6835"/>
                  </a:cubicBezTo>
                  <a:cubicBezTo>
                    <a:pt x="37936" y="6833"/>
                    <a:pt x="37865" y="6831"/>
                    <a:pt x="37794" y="6831"/>
                  </a:cubicBezTo>
                  <a:cubicBezTo>
                    <a:pt x="37632" y="6831"/>
                    <a:pt x="37419" y="6839"/>
                    <a:pt x="37220" y="6910"/>
                  </a:cubicBezTo>
                  <a:cubicBezTo>
                    <a:pt x="36929" y="7015"/>
                    <a:pt x="36721" y="7244"/>
                    <a:pt x="36691" y="7497"/>
                  </a:cubicBezTo>
                  <a:cubicBezTo>
                    <a:pt x="36682" y="7561"/>
                    <a:pt x="36687" y="7625"/>
                    <a:pt x="36689" y="7690"/>
                  </a:cubicBezTo>
                  <a:cubicBezTo>
                    <a:pt x="36693" y="7778"/>
                    <a:pt x="36697" y="7861"/>
                    <a:pt x="36674" y="7942"/>
                  </a:cubicBezTo>
                  <a:cubicBezTo>
                    <a:pt x="36599" y="8191"/>
                    <a:pt x="36322" y="8245"/>
                    <a:pt x="36104" y="8245"/>
                  </a:cubicBezTo>
                  <a:cubicBezTo>
                    <a:pt x="35980" y="8245"/>
                    <a:pt x="35840" y="8227"/>
                    <a:pt x="35701" y="8195"/>
                  </a:cubicBezTo>
                  <a:lnTo>
                    <a:pt x="35675" y="8189"/>
                  </a:lnTo>
                  <a:lnTo>
                    <a:pt x="35669" y="8215"/>
                  </a:lnTo>
                  <a:cubicBezTo>
                    <a:pt x="35480" y="8904"/>
                    <a:pt x="35251" y="9592"/>
                    <a:pt x="34986" y="10256"/>
                  </a:cubicBezTo>
                  <a:lnTo>
                    <a:pt x="34968" y="10297"/>
                  </a:lnTo>
                  <a:lnTo>
                    <a:pt x="35013" y="10293"/>
                  </a:lnTo>
                  <a:cubicBezTo>
                    <a:pt x="35256" y="10269"/>
                    <a:pt x="35472" y="10143"/>
                    <a:pt x="35680" y="10021"/>
                  </a:cubicBezTo>
                  <a:cubicBezTo>
                    <a:pt x="35712" y="10004"/>
                    <a:pt x="35742" y="9984"/>
                    <a:pt x="35772" y="9967"/>
                  </a:cubicBezTo>
                  <a:cubicBezTo>
                    <a:pt x="35941" y="9871"/>
                    <a:pt x="36166" y="9757"/>
                    <a:pt x="36391" y="9757"/>
                  </a:cubicBezTo>
                  <a:cubicBezTo>
                    <a:pt x="36440" y="9757"/>
                    <a:pt x="36485" y="9764"/>
                    <a:pt x="36530" y="9772"/>
                  </a:cubicBezTo>
                  <a:cubicBezTo>
                    <a:pt x="36672" y="9804"/>
                    <a:pt x="36807" y="9920"/>
                    <a:pt x="36865" y="10059"/>
                  </a:cubicBezTo>
                  <a:cubicBezTo>
                    <a:pt x="36905" y="10156"/>
                    <a:pt x="36903" y="10252"/>
                    <a:pt x="36860" y="10333"/>
                  </a:cubicBezTo>
                  <a:cubicBezTo>
                    <a:pt x="36747" y="10306"/>
                    <a:pt x="36610" y="10274"/>
                    <a:pt x="36477" y="10274"/>
                  </a:cubicBezTo>
                  <a:cubicBezTo>
                    <a:pt x="36408" y="10274"/>
                    <a:pt x="36346" y="10282"/>
                    <a:pt x="36288" y="10297"/>
                  </a:cubicBezTo>
                  <a:cubicBezTo>
                    <a:pt x="36091" y="10353"/>
                    <a:pt x="35911" y="10552"/>
                    <a:pt x="35960" y="10760"/>
                  </a:cubicBezTo>
                  <a:lnTo>
                    <a:pt x="35965" y="10781"/>
                  </a:lnTo>
                  <a:lnTo>
                    <a:pt x="36391" y="10773"/>
                  </a:lnTo>
                  <a:lnTo>
                    <a:pt x="36485" y="11165"/>
                  </a:lnTo>
                  <a:lnTo>
                    <a:pt x="37518" y="10824"/>
                  </a:lnTo>
                  <a:cubicBezTo>
                    <a:pt x="37602" y="10940"/>
                    <a:pt x="37694" y="11068"/>
                    <a:pt x="37717" y="11214"/>
                  </a:cubicBezTo>
                  <a:cubicBezTo>
                    <a:pt x="37739" y="11351"/>
                    <a:pt x="37677" y="11527"/>
                    <a:pt x="37539" y="11570"/>
                  </a:cubicBezTo>
                  <a:cubicBezTo>
                    <a:pt x="37516" y="11578"/>
                    <a:pt x="37490" y="11581"/>
                    <a:pt x="37462" y="11581"/>
                  </a:cubicBezTo>
                  <a:cubicBezTo>
                    <a:pt x="37408" y="11581"/>
                    <a:pt x="37348" y="11568"/>
                    <a:pt x="37282" y="11553"/>
                  </a:cubicBezTo>
                  <a:lnTo>
                    <a:pt x="36723" y="11409"/>
                  </a:lnTo>
                  <a:cubicBezTo>
                    <a:pt x="36577" y="11373"/>
                    <a:pt x="36395" y="11328"/>
                    <a:pt x="36222" y="11328"/>
                  </a:cubicBezTo>
                  <a:cubicBezTo>
                    <a:pt x="36143" y="11328"/>
                    <a:pt x="36072" y="11336"/>
                    <a:pt x="36003" y="11353"/>
                  </a:cubicBezTo>
                  <a:cubicBezTo>
                    <a:pt x="35789" y="11411"/>
                    <a:pt x="35590" y="11608"/>
                    <a:pt x="35592" y="11831"/>
                  </a:cubicBezTo>
                  <a:cubicBezTo>
                    <a:pt x="35459" y="11707"/>
                    <a:pt x="35331" y="11610"/>
                    <a:pt x="35170" y="11587"/>
                  </a:cubicBezTo>
                  <a:cubicBezTo>
                    <a:pt x="35155" y="11585"/>
                    <a:pt x="35140" y="11584"/>
                    <a:pt x="35125" y="11584"/>
                  </a:cubicBezTo>
                  <a:cubicBezTo>
                    <a:pt x="35015" y="11584"/>
                    <a:pt x="34901" y="11636"/>
                    <a:pt x="34836" y="11715"/>
                  </a:cubicBezTo>
                  <a:cubicBezTo>
                    <a:pt x="34784" y="11778"/>
                    <a:pt x="34763" y="11850"/>
                    <a:pt x="34776" y="11921"/>
                  </a:cubicBezTo>
                  <a:cubicBezTo>
                    <a:pt x="34803" y="12077"/>
                    <a:pt x="34958" y="12152"/>
                    <a:pt x="35095" y="12219"/>
                  </a:cubicBezTo>
                  <a:cubicBezTo>
                    <a:pt x="35127" y="12236"/>
                    <a:pt x="35159" y="12251"/>
                    <a:pt x="35187" y="12266"/>
                  </a:cubicBezTo>
                  <a:cubicBezTo>
                    <a:pt x="35288" y="12320"/>
                    <a:pt x="35380" y="12397"/>
                    <a:pt x="35468" y="12472"/>
                  </a:cubicBezTo>
                  <a:cubicBezTo>
                    <a:pt x="35622" y="12602"/>
                    <a:pt x="35783" y="12735"/>
                    <a:pt x="35986" y="12752"/>
                  </a:cubicBezTo>
                  <a:cubicBezTo>
                    <a:pt x="36002" y="12754"/>
                    <a:pt x="36019" y="12754"/>
                    <a:pt x="36035" y="12754"/>
                  </a:cubicBezTo>
                  <a:cubicBezTo>
                    <a:pt x="36125" y="12754"/>
                    <a:pt x="36219" y="12736"/>
                    <a:pt x="36310" y="12716"/>
                  </a:cubicBezTo>
                  <a:cubicBezTo>
                    <a:pt x="36395" y="12699"/>
                    <a:pt x="36479" y="12682"/>
                    <a:pt x="36556" y="12682"/>
                  </a:cubicBezTo>
                  <a:cubicBezTo>
                    <a:pt x="36637" y="12682"/>
                    <a:pt x="36702" y="12701"/>
                    <a:pt x="36755" y="12742"/>
                  </a:cubicBezTo>
                  <a:cubicBezTo>
                    <a:pt x="37006" y="12934"/>
                    <a:pt x="37132" y="13174"/>
                    <a:pt x="37158" y="13502"/>
                  </a:cubicBezTo>
                  <a:cubicBezTo>
                    <a:pt x="37162" y="13566"/>
                    <a:pt x="37162" y="13723"/>
                    <a:pt x="37060" y="13783"/>
                  </a:cubicBezTo>
                  <a:cubicBezTo>
                    <a:pt x="37034" y="13798"/>
                    <a:pt x="36997" y="13809"/>
                    <a:pt x="36965" y="13817"/>
                  </a:cubicBezTo>
                  <a:cubicBezTo>
                    <a:pt x="36901" y="13832"/>
                    <a:pt x="36837" y="13849"/>
                    <a:pt x="36805" y="13909"/>
                  </a:cubicBezTo>
                  <a:cubicBezTo>
                    <a:pt x="36781" y="13950"/>
                    <a:pt x="36783" y="13995"/>
                    <a:pt x="36783" y="14038"/>
                  </a:cubicBezTo>
                  <a:cubicBezTo>
                    <a:pt x="36783" y="14079"/>
                    <a:pt x="36783" y="14117"/>
                    <a:pt x="36762" y="14143"/>
                  </a:cubicBezTo>
                  <a:cubicBezTo>
                    <a:pt x="36748" y="14160"/>
                    <a:pt x="36731" y="14167"/>
                    <a:pt x="36711" y="14167"/>
                  </a:cubicBezTo>
                  <a:cubicBezTo>
                    <a:pt x="36660" y="14167"/>
                    <a:pt x="36592" y="14122"/>
                    <a:pt x="36530" y="14081"/>
                  </a:cubicBezTo>
                  <a:cubicBezTo>
                    <a:pt x="36515" y="14070"/>
                    <a:pt x="36502" y="14061"/>
                    <a:pt x="36487" y="14053"/>
                  </a:cubicBezTo>
                  <a:cubicBezTo>
                    <a:pt x="36410" y="14001"/>
                    <a:pt x="36318" y="13980"/>
                    <a:pt x="36192" y="13980"/>
                  </a:cubicBezTo>
                  <a:cubicBezTo>
                    <a:pt x="36134" y="13980"/>
                    <a:pt x="36076" y="13984"/>
                    <a:pt x="36018" y="13989"/>
                  </a:cubicBezTo>
                  <a:cubicBezTo>
                    <a:pt x="35960" y="13993"/>
                    <a:pt x="35903" y="13997"/>
                    <a:pt x="35847" y="13997"/>
                  </a:cubicBezTo>
                  <a:cubicBezTo>
                    <a:pt x="35761" y="13997"/>
                    <a:pt x="35695" y="13986"/>
                    <a:pt x="35637" y="13965"/>
                  </a:cubicBezTo>
                  <a:lnTo>
                    <a:pt x="35615" y="13956"/>
                  </a:lnTo>
                  <a:lnTo>
                    <a:pt x="35603" y="13976"/>
                  </a:lnTo>
                  <a:cubicBezTo>
                    <a:pt x="35534" y="14100"/>
                    <a:pt x="35523" y="14254"/>
                    <a:pt x="35573" y="14402"/>
                  </a:cubicBezTo>
                  <a:cubicBezTo>
                    <a:pt x="35622" y="14550"/>
                    <a:pt x="35727" y="14666"/>
                    <a:pt x="35858" y="14719"/>
                  </a:cubicBezTo>
                  <a:cubicBezTo>
                    <a:pt x="35875" y="14726"/>
                    <a:pt x="35892" y="14734"/>
                    <a:pt x="35911" y="14741"/>
                  </a:cubicBezTo>
                  <a:cubicBezTo>
                    <a:pt x="35980" y="14764"/>
                    <a:pt x="36046" y="14790"/>
                    <a:pt x="36072" y="14846"/>
                  </a:cubicBezTo>
                  <a:cubicBezTo>
                    <a:pt x="36085" y="14871"/>
                    <a:pt x="36087" y="14903"/>
                    <a:pt x="36089" y="14938"/>
                  </a:cubicBezTo>
                  <a:cubicBezTo>
                    <a:pt x="36093" y="14985"/>
                    <a:pt x="36095" y="15034"/>
                    <a:pt x="36130" y="15075"/>
                  </a:cubicBezTo>
                  <a:cubicBezTo>
                    <a:pt x="36175" y="15130"/>
                    <a:pt x="36250" y="15135"/>
                    <a:pt x="36316" y="15137"/>
                  </a:cubicBezTo>
                  <a:lnTo>
                    <a:pt x="37132" y="15154"/>
                  </a:lnTo>
                  <a:cubicBezTo>
                    <a:pt x="37177" y="15285"/>
                    <a:pt x="37083" y="15433"/>
                    <a:pt x="36963" y="15495"/>
                  </a:cubicBezTo>
                  <a:cubicBezTo>
                    <a:pt x="36886" y="15533"/>
                    <a:pt x="36796" y="15550"/>
                    <a:pt x="36680" y="15550"/>
                  </a:cubicBezTo>
                  <a:cubicBezTo>
                    <a:pt x="36620" y="15550"/>
                    <a:pt x="36560" y="15546"/>
                    <a:pt x="36513" y="15542"/>
                  </a:cubicBezTo>
                  <a:cubicBezTo>
                    <a:pt x="36074" y="15499"/>
                    <a:pt x="35639" y="15405"/>
                    <a:pt x="35221" y="15257"/>
                  </a:cubicBezTo>
                  <a:lnTo>
                    <a:pt x="35191" y="15246"/>
                  </a:lnTo>
                  <a:lnTo>
                    <a:pt x="35187" y="15278"/>
                  </a:lnTo>
                  <a:cubicBezTo>
                    <a:pt x="35159" y="15490"/>
                    <a:pt x="35266" y="15724"/>
                    <a:pt x="35468" y="15887"/>
                  </a:cubicBezTo>
                  <a:cubicBezTo>
                    <a:pt x="35643" y="16030"/>
                    <a:pt x="35864" y="16112"/>
                    <a:pt x="36061" y="16185"/>
                  </a:cubicBezTo>
                  <a:lnTo>
                    <a:pt x="36119" y="16587"/>
                  </a:lnTo>
                  <a:cubicBezTo>
                    <a:pt x="35613" y="16727"/>
                    <a:pt x="35091" y="16819"/>
                    <a:pt x="34568" y="16859"/>
                  </a:cubicBezTo>
                  <a:cubicBezTo>
                    <a:pt x="34536" y="16707"/>
                    <a:pt x="34379" y="16585"/>
                    <a:pt x="34210" y="16585"/>
                  </a:cubicBezTo>
                  <a:cubicBezTo>
                    <a:pt x="34171" y="16585"/>
                    <a:pt x="34137" y="16592"/>
                    <a:pt x="34103" y="16605"/>
                  </a:cubicBezTo>
                  <a:cubicBezTo>
                    <a:pt x="34105" y="16506"/>
                    <a:pt x="34081" y="16407"/>
                    <a:pt x="34032" y="16322"/>
                  </a:cubicBezTo>
                  <a:lnTo>
                    <a:pt x="34026" y="16311"/>
                  </a:lnTo>
                  <a:lnTo>
                    <a:pt x="34013" y="16309"/>
                  </a:lnTo>
                  <a:cubicBezTo>
                    <a:pt x="33959" y="16303"/>
                    <a:pt x="33905" y="16300"/>
                    <a:pt x="33850" y="16300"/>
                  </a:cubicBezTo>
                  <a:cubicBezTo>
                    <a:pt x="33725" y="16300"/>
                    <a:pt x="33600" y="16315"/>
                    <a:pt x="33479" y="16345"/>
                  </a:cubicBezTo>
                  <a:lnTo>
                    <a:pt x="33441" y="16356"/>
                  </a:lnTo>
                  <a:lnTo>
                    <a:pt x="33462" y="16386"/>
                  </a:lnTo>
                  <a:cubicBezTo>
                    <a:pt x="33559" y="16530"/>
                    <a:pt x="33484" y="16731"/>
                    <a:pt x="33355" y="16823"/>
                  </a:cubicBezTo>
                  <a:cubicBezTo>
                    <a:pt x="33273" y="16883"/>
                    <a:pt x="33162" y="16914"/>
                    <a:pt x="33040" y="16914"/>
                  </a:cubicBezTo>
                  <a:cubicBezTo>
                    <a:pt x="32982" y="16914"/>
                    <a:pt x="32923" y="16907"/>
                    <a:pt x="32862" y="16894"/>
                  </a:cubicBezTo>
                  <a:lnTo>
                    <a:pt x="32843" y="16889"/>
                  </a:lnTo>
                  <a:lnTo>
                    <a:pt x="32832" y="16907"/>
                  </a:lnTo>
                  <a:cubicBezTo>
                    <a:pt x="32738" y="17072"/>
                    <a:pt x="32710" y="17273"/>
                    <a:pt x="32751" y="17459"/>
                  </a:cubicBezTo>
                  <a:lnTo>
                    <a:pt x="32755" y="17466"/>
                  </a:lnTo>
                  <a:cubicBezTo>
                    <a:pt x="32828" y="17588"/>
                    <a:pt x="32974" y="17659"/>
                    <a:pt x="33156" y="17659"/>
                  </a:cubicBezTo>
                  <a:cubicBezTo>
                    <a:pt x="33201" y="17659"/>
                    <a:pt x="33248" y="17654"/>
                    <a:pt x="33293" y="17644"/>
                  </a:cubicBezTo>
                  <a:cubicBezTo>
                    <a:pt x="33402" y="17622"/>
                    <a:pt x="33505" y="17579"/>
                    <a:pt x="33606" y="17539"/>
                  </a:cubicBezTo>
                  <a:cubicBezTo>
                    <a:pt x="33681" y="17509"/>
                    <a:pt x="33756" y="17477"/>
                    <a:pt x="33833" y="17453"/>
                  </a:cubicBezTo>
                  <a:cubicBezTo>
                    <a:pt x="33953" y="17419"/>
                    <a:pt x="34081" y="17402"/>
                    <a:pt x="34227" y="17402"/>
                  </a:cubicBezTo>
                  <a:cubicBezTo>
                    <a:pt x="34452" y="17402"/>
                    <a:pt x="34679" y="17442"/>
                    <a:pt x="34883" y="17479"/>
                  </a:cubicBezTo>
                  <a:cubicBezTo>
                    <a:pt x="34956" y="17492"/>
                    <a:pt x="35031" y="17509"/>
                    <a:pt x="35069" y="17562"/>
                  </a:cubicBezTo>
                  <a:cubicBezTo>
                    <a:pt x="35114" y="17629"/>
                    <a:pt x="35088" y="17723"/>
                    <a:pt x="35065" y="17813"/>
                  </a:cubicBezTo>
                  <a:cubicBezTo>
                    <a:pt x="35039" y="17911"/>
                    <a:pt x="35011" y="18010"/>
                    <a:pt x="35065" y="18085"/>
                  </a:cubicBezTo>
                  <a:cubicBezTo>
                    <a:pt x="34898" y="18149"/>
                    <a:pt x="34733" y="18207"/>
                    <a:pt x="34572" y="18207"/>
                  </a:cubicBezTo>
                  <a:cubicBezTo>
                    <a:pt x="34506" y="18207"/>
                    <a:pt x="34446" y="18196"/>
                    <a:pt x="34388" y="18177"/>
                  </a:cubicBezTo>
                  <a:cubicBezTo>
                    <a:pt x="34291" y="18145"/>
                    <a:pt x="34208" y="18087"/>
                    <a:pt x="34120" y="18025"/>
                  </a:cubicBezTo>
                  <a:cubicBezTo>
                    <a:pt x="34036" y="17967"/>
                    <a:pt x="33949" y="17905"/>
                    <a:pt x="33850" y="17871"/>
                  </a:cubicBezTo>
                  <a:cubicBezTo>
                    <a:pt x="33814" y="17856"/>
                    <a:pt x="33773" y="17849"/>
                    <a:pt x="33730" y="17849"/>
                  </a:cubicBezTo>
                  <a:cubicBezTo>
                    <a:pt x="33608" y="17849"/>
                    <a:pt x="33484" y="17905"/>
                    <a:pt x="33424" y="17986"/>
                  </a:cubicBezTo>
                  <a:cubicBezTo>
                    <a:pt x="33383" y="18042"/>
                    <a:pt x="33372" y="18104"/>
                    <a:pt x="33394" y="18169"/>
                  </a:cubicBezTo>
                  <a:cubicBezTo>
                    <a:pt x="33413" y="18233"/>
                    <a:pt x="33464" y="18282"/>
                    <a:pt x="33503" y="18323"/>
                  </a:cubicBezTo>
                  <a:cubicBezTo>
                    <a:pt x="33734" y="18552"/>
                    <a:pt x="33983" y="18777"/>
                    <a:pt x="34291" y="18786"/>
                  </a:cubicBezTo>
                  <a:cubicBezTo>
                    <a:pt x="34345" y="18948"/>
                    <a:pt x="34519" y="19032"/>
                    <a:pt x="34671" y="19105"/>
                  </a:cubicBezTo>
                  <a:lnTo>
                    <a:pt x="34703" y="19120"/>
                  </a:lnTo>
                  <a:cubicBezTo>
                    <a:pt x="34780" y="19158"/>
                    <a:pt x="35031" y="19298"/>
                    <a:pt x="34990" y="19493"/>
                  </a:cubicBezTo>
                  <a:lnTo>
                    <a:pt x="34968" y="19602"/>
                  </a:lnTo>
                  <a:lnTo>
                    <a:pt x="35037" y="19516"/>
                  </a:lnTo>
                  <a:cubicBezTo>
                    <a:pt x="35058" y="19488"/>
                    <a:pt x="35091" y="19482"/>
                    <a:pt x="35112" y="19482"/>
                  </a:cubicBezTo>
                  <a:cubicBezTo>
                    <a:pt x="35166" y="19482"/>
                    <a:pt x="35226" y="19516"/>
                    <a:pt x="35251" y="19565"/>
                  </a:cubicBezTo>
                  <a:cubicBezTo>
                    <a:pt x="35294" y="19645"/>
                    <a:pt x="35283" y="19741"/>
                    <a:pt x="35268" y="19850"/>
                  </a:cubicBezTo>
                  <a:lnTo>
                    <a:pt x="35144" y="20650"/>
                  </a:lnTo>
                  <a:cubicBezTo>
                    <a:pt x="35129" y="20746"/>
                    <a:pt x="35110" y="20847"/>
                    <a:pt x="35035" y="20894"/>
                  </a:cubicBezTo>
                  <a:cubicBezTo>
                    <a:pt x="35010" y="20910"/>
                    <a:pt x="34983" y="20917"/>
                    <a:pt x="34954" y="20917"/>
                  </a:cubicBezTo>
                  <a:cubicBezTo>
                    <a:pt x="34882" y="20917"/>
                    <a:pt x="34800" y="20871"/>
                    <a:pt x="34713" y="20819"/>
                  </a:cubicBezTo>
                  <a:cubicBezTo>
                    <a:pt x="34626" y="20765"/>
                    <a:pt x="34534" y="20709"/>
                    <a:pt x="34435" y="20701"/>
                  </a:cubicBezTo>
                  <a:cubicBezTo>
                    <a:pt x="34424" y="20700"/>
                    <a:pt x="34412" y="20699"/>
                    <a:pt x="34400" y="20699"/>
                  </a:cubicBezTo>
                  <a:cubicBezTo>
                    <a:pt x="34369" y="20699"/>
                    <a:pt x="34338" y="20703"/>
                    <a:pt x="34309" y="20707"/>
                  </a:cubicBezTo>
                  <a:cubicBezTo>
                    <a:pt x="34279" y="20711"/>
                    <a:pt x="34251" y="20714"/>
                    <a:pt x="34225" y="20714"/>
                  </a:cubicBezTo>
                  <a:cubicBezTo>
                    <a:pt x="34193" y="20714"/>
                    <a:pt x="34163" y="20710"/>
                    <a:pt x="34139" y="20699"/>
                  </a:cubicBezTo>
                  <a:cubicBezTo>
                    <a:pt x="34071" y="20669"/>
                    <a:pt x="34041" y="20596"/>
                    <a:pt x="34006" y="20517"/>
                  </a:cubicBezTo>
                  <a:cubicBezTo>
                    <a:pt x="33981" y="20455"/>
                    <a:pt x="33953" y="20390"/>
                    <a:pt x="33906" y="20343"/>
                  </a:cubicBezTo>
                  <a:cubicBezTo>
                    <a:pt x="33854" y="20290"/>
                    <a:pt x="33788" y="20264"/>
                    <a:pt x="33722" y="20238"/>
                  </a:cubicBezTo>
                  <a:cubicBezTo>
                    <a:pt x="33694" y="20227"/>
                    <a:pt x="33664" y="20215"/>
                    <a:pt x="33636" y="20202"/>
                  </a:cubicBezTo>
                  <a:cubicBezTo>
                    <a:pt x="33518" y="20144"/>
                    <a:pt x="33434" y="20045"/>
                    <a:pt x="33342" y="19940"/>
                  </a:cubicBezTo>
                  <a:cubicBezTo>
                    <a:pt x="33304" y="19895"/>
                    <a:pt x="33263" y="19848"/>
                    <a:pt x="33220" y="19805"/>
                  </a:cubicBezTo>
                  <a:cubicBezTo>
                    <a:pt x="33102" y="19688"/>
                    <a:pt x="32954" y="19617"/>
                    <a:pt x="32826" y="19617"/>
                  </a:cubicBezTo>
                  <a:cubicBezTo>
                    <a:pt x="32766" y="19617"/>
                    <a:pt x="32710" y="19632"/>
                    <a:pt x="32661" y="19662"/>
                  </a:cubicBezTo>
                  <a:lnTo>
                    <a:pt x="32646" y="19673"/>
                  </a:lnTo>
                  <a:lnTo>
                    <a:pt x="32648" y="19688"/>
                  </a:lnTo>
                  <a:cubicBezTo>
                    <a:pt x="32667" y="19897"/>
                    <a:pt x="32689" y="20135"/>
                    <a:pt x="32614" y="20347"/>
                  </a:cubicBezTo>
                  <a:cubicBezTo>
                    <a:pt x="32552" y="20527"/>
                    <a:pt x="32382" y="20722"/>
                    <a:pt x="32160" y="20722"/>
                  </a:cubicBezTo>
                  <a:lnTo>
                    <a:pt x="32119" y="20722"/>
                  </a:lnTo>
                  <a:lnTo>
                    <a:pt x="32121" y="20750"/>
                  </a:lnTo>
                  <a:cubicBezTo>
                    <a:pt x="32121" y="20825"/>
                    <a:pt x="32091" y="20896"/>
                    <a:pt x="32057" y="20971"/>
                  </a:cubicBezTo>
                  <a:cubicBezTo>
                    <a:pt x="32031" y="21029"/>
                    <a:pt x="32003" y="21091"/>
                    <a:pt x="31993" y="21155"/>
                  </a:cubicBezTo>
                  <a:cubicBezTo>
                    <a:pt x="31982" y="21219"/>
                    <a:pt x="32005" y="21297"/>
                    <a:pt x="32055" y="21354"/>
                  </a:cubicBezTo>
                  <a:cubicBezTo>
                    <a:pt x="32095" y="21402"/>
                    <a:pt x="32146" y="21428"/>
                    <a:pt x="32193" y="21428"/>
                  </a:cubicBezTo>
                  <a:cubicBezTo>
                    <a:pt x="32226" y="21428"/>
                    <a:pt x="32257" y="21415"/>
                    <a:pt x="32282" y="21389"/>
                  </a:cubicBezTo>
                  <a:cubicBezTo>
                    <a:pt x="32310" y="21357"/>
                    <a:pt x="32320" y="21318"/>
                    <a:pt x="32329" y="21282"/>
                  </a:cubicBezTo>
                  <a:cubicBezTo>
                    <a:pt x="32335" y="21262"/>
                    <a:pt x="32340" y="21243"/>
                    <a:pt x="32348" y="21226"/>
                  </a:cubicBezTo>
                  <a:cubicBezTo>
                    <a:pt x="32385" y="21140"/>
                    <a:pt x="32485" y="21110"/>
                    <a:pt x="32565" y="21110"/>
                  </a:cubicBezTo>
                  <a:cubicBezTo>
                    <a:pt x="32586" y="21110"/>
                    <a:pt x="32605" y="21112"/>
                    <a:pt x="32625" y="21114"/>
                  </a:cubicBezTo>
                  <a:cubicBezTo>
                    <a:pt x="32702" y="21129"/>
                    <a:pt x="32772" y="21164"/>
                    <a:pt x="32850" y="21202"/>
                  </a:cubicBezTo>
                  <a:cubicBezTo>
                    <a:pt x="32882" y="21217"/>
                    <a:pt x="32914" y="21234"/>
                    <a:pt x="32948" y="21247"/>
                  </a:cubicBezTo>
                  <a:cubicBezTo>
                    <a:pt x="33122" y="21322"/>
                    <a:pt x="33314" y="21354"/>
                    <a:pt x="33572" y="21354"/>
                  </a:cubicBezTo>
                  <a:cubicBezTo>
                    <a:pt x="33689" y="21354"/>
                    <a:pt x="33814" y="21348"/>
                    <a:pt x="33931" y="21342"/>
                  </a:cubicBezTo>
                  <a:cubicBezTo>
                    <a:pt x="34049" y="21335"/>
                    <a:pt x="34174" y="21327"/>
                    <a:pt x="34294" y="21327"/>
                  </a:cubicBezTo>
                  <a:cubicBezTo>
                    <a:pt x="34381" y="21327"/>
                    <a:pt x="34463" y="21331"/>
                    <a:pt x="34536" y="21339"/>
                  </a:cubicBezTo>
                  <a:cubicBezTo>
                    <a:pt x="34617" y="21348"/>
                    <a:pt x="34718" y="21384"/>
                    <a:pt x="34763" y="21442"/>
                  </a:cubicBezTo>
                  <a:cubicBezTo>
                    <a:pt x="34782" y="21468"/>
                    <a:pt x="34788" y="21496"/>
                    <a:pt x="34784" y="21526"/>
                  </a:cubicBezTo>
                  <a:cubicBezTo>
                    <a:pt x="34773" y="21601"/>
                    <a:pt x="34692" y="21646"/>
                    <a:pt x="34531" y="21669"/>
                  </a:cubicBezTo>
                  <a:cubicBezTo>
                    <a:pt x="34071" y="21731"/>
                    <a:pt x="33625" y="21901"/>
                    <a:pt x="33239" y="22160"/>
                  </a:cubicBezTo>
                  <a:cubicBezTo>
                    <a:pt x="33027" y="22301"/>
                    <a:pt x="32916" y="22451"/>
                    <a:pt x="32905" y="22606"/>
                  </a:cubicBezTo>
                  <a:cubicBezTo>
                    <a:pt x="32868" y="22588"/>
                    <a:pt x="32825" y="22580"/>
                    <a:pt x="32779" y="22580"/>
                  </a:cubicBezTo>
                  <a:cubicBezTo>
                    <a:pt x="32674" y="22580"/>
                    <a:pt x="32555" y="22624"/>
                    <a:pt x="32449" y="22706"/>
                  </a:cubicBezTo>
                  <a:cubicBezTo>
                    <a:pt x="32412" y="22734"/>
                    <a:pt x="32378" y="22762"/>
                    <a:pt x="32342" y="22792"/>
                  </a:cubicBezTo>
                  <a:cubicBezTo>
                    <a:pt x="32245" y="22876"/>
                    <a:pt x="32155" y="22953"/>
                    <a:pt x="32040" y="22983"/>
                  </a:cubicBezTo>
                  <a:cubicBezTo>
                    <a:pt x="31982" y="23000"/>
                    <a:pt x="31922" y="23002"/>
                    <a:pt x="31858" y="23004"/>
                  </a:cubicBezTo>
                  <a:cubicBezTo>
                    <a:pt x="31804" y="23006"/>
                    <a:pt x="31746" y="23006"/>
                    <a:pt x="31693" y="23019"/>
                  </a:cubicBezTo>
                  <a:cubicBezTo>
                    <a:pt x="31605" y="23036"/>
                    <a:pt x="31523" y="23075"/>
                    <a:pt x="31446" y="23113"/>
                  </a:cubicBezTo>
                  <a:cubicBezTo>
                    <a:pt x="31399" y="23137"/>
                    <a:pt x="31350" y="23163"/>
                    <a:pt x="31300" y="23180"/>
                  </a:cubicBezTo>
                  <a:cubicBezTo>
                    <a:pt x="31198" y="23218"/>
                    <a:pt x="31084" y="23238"/>
                    <a:pt x="30947" y="23238"/>
                  </a:cubicBezTo>
                  <a:cubicBezTo>
                    <a:pt x="30831" y="23238"/>
                    <a:pt x="30711" y="23225"/>
                    <a:pt x="30596" y="23212"/>
                  </a:cubicBezTo>
                  <a:cubicBezTo>
                    <a:pt x="30477" y="23199"/>
                    <a:pt x="30356" y="23187"/>
                    <a:pt x="30235" y="23187"/>
                  </a:cubicBezTo>
                  <a:cubicBezTo>
                    <a:pt x="30212" y="23187"/>
                    <a:pt x="30188" y="23187"/>
                    <a:pt x="30165" y="23188"/>
                  </a:cubicBezTo>
                  <a:cubicBezTo>
                    <a:pt x="30099" y="23190"/>
                    <a:pt x="30013" y="23199"/>
                    <a:pt x="29942" y="23244"/>
                  </a:cubicBezTo>
                  <a:cubicBezTo>
                    <a:pt x="29835" y="23313"/>
                    <a:pt x="29796" y="23437"/>
                    <a:pt x="29760" y="23559"/>
                  </a:cubicBezTo>
                  <a:cubicBezTo>
                    <a:pt x="29732" y="23647"/>
                    <a:pt x="29706" y="23737"/>
                    <a:pt x="29649" y="23803"/>
                  </a:cubicBezTo>
                  <a:cubicBezTo>
                    <a:pt x="29522" y="23728"/>
                    <a:pt x="29374" y="23690"/>
                    <a:pt x="29218" y="23690"/>
                  </a:cubicBezTo>
                  <a:cubicBezTo>
                    <a:pt x="29019" y="23690"/>
                    <a:pt x="28830" y="23754"/>
                    <a:pt x="28682" y="23870"/>
                  </a:cubicBezTo>
                  <a:lnTo>
                    <a:pt x="28582" y="23628"/>
                  </a:lnTo>
                  <a:lnTo>
                    <a:pt x="28040" y="23546"/>
                  </a:lnTo>
                  <a:lnTo>
                    <a:pt x="27937" y="24167"/>
                  </a:lnTo>
                  <a:cubicBezTo>
                    <a:pt x="27791" y="24251"/>
                    <a:pt x="27665" y="24341"/>
                    <a:pt x="27540" y="24427"/>
                  </a:cubicBezTo>
                  <a:cubicBezTo>
                    <a:pt x="27416" y="24515"/>
                    <a:pt x="27285" y="24605"/>
                    <a:pt x="27138" y="24690"/>
                  </a:cubicBezTo>
                  <a:lnTo>
                    <a:pt x="27108" y="24705"/>
                  </a:lnTo>
                  <a:lnTo>
                    <a:pt x="27131" y="24731"/>
                  </a:lnTo>
                  <a:cubicBezTo>
                    <a:pt x="27305" y="24926"/>
                    <a:pt x="27172" y="25241"/>
                    <a:pt x="27005" y="25451"/>
                  </a:cubicBezTo>
                  <a:cubicBezTo>
                    <a:pt x="26765" y="25753"/>
                    <a:pt x="26458" y="26010"/>
                    <a:pt x="26120" y="26194"/>
                  </a:cubicBezTo>
                  <a:cubicBezTo>
                    <a:pt x="25747" y="26398"/>
                    <a:pt x="25336" y="26518"/>
                    <a:pt x="24935" y="26633"/>
                  </a:cubicBezTo>
                  <a:lnTo>
                    <a:pt x="24365" y="26801"/>
                  </a:lnTo>
                  <a:cubicBezTo>
                    <a:pt x="24445" y="26668"/>
                    <a:pt x="24451" y="26492"/>
                    <a:pt x="24376" y="26325"/>
                  </a:cubicBezTo>
                  <a:cubicBezTo>
                    <a:pt x="24288" y="26128"/>
                    <a:pt x="24112" y="25999"/>
                    <a:pt x="23928" y="25999"/>
                  </a:cubicBezTo>
                  <a:lnTo>
                    <a:pt x="23866" y="26001"/>
                  </a:lnTo>
                  <a:lnTo>
                    <a:pt x="23890" y="26040"/>
                  </a:lnTo>
                  <a:cubicBezTo>
                    <a:pt x="24048" y="26310"/>
                    <a:pt x="23894" y="26672"/>
                    <a:pt x="23658" y="26828"/>
                  </a:cubicBezTo>
                  <a:cubicBezTo>
                    <a:pt x="23519" y="26920"/>
                    <a:pt x="23341" y="26966"/>
                    <a:pt x="23149" y="26966"/>
                  </a:cubicBezTo>
                  <a:cubicBezTo>
                    <a:pt x="23025" y="26966"/>
                    <a:pt x="22896" y="26946"/>
                    <a:pt x="22767" y="26908"/>
                  </a:cubicBezTo>
                  <a:lnTo>
                    <a:pt x="22711" y="26891"/>
                  </a:lnTo>
                  <a:lnTo>
                    <a:pt x="22735" y="26944"/>
                  </a:lnTo>
                  <a:cubicBezTo>
                    <a:pt x="22840" y="27182"/>
                    <a:pt x="22808" y="27473"/>
                    <a:pt x="22658" y="27685"/>
                  </a:cubicBezTo>
                  <a:cubicBezTo>
                    <a:pt x="22581" y="27439"/>
                    <a:pt x="22317" y="27255"/>
                    <a:pt x="22036" y="27255"/>
                  </a:cubicBezTo>
                  <a:cubicBezTo>
                    <a:pt x="21938" y="27255"/>
                    <a:pt x="21846" y="27278"/>
                    <a:pt x="21764" y="27323"/>
                  </a:cubicBezTo>
                  <a:lnTo>
                    <a:pt x="21751" y="27330"/>
                  </a:lnTo>
                  <a:lnTo>
                    <a:pt x="21751" y="27345"/>
                  </a:lnTo>
                  <a:cubicBezTo>
                    <a:pt x="21745" y="27563"/>
                    <a:pt x="21970" y="27688"/>
                    <a:pt x="22152" y="27788"/>
                  </a:cubicBezTo>
                  <a:cubicBezTo>
                    <a:pt x="22253" y="27844"/>
                    <a:pt x="22383" y="27953"/>
                    <a:pt x="22418" y="28075"/>
                  </a:cubicBezTo>
                  <a:cubicBezTo>
                    <a:pt x="22431" y="28120"/>
                    <a:pt x="22428" y="28163"/>
                    <a:pt x="22411" y="28204"/>
                  </a:cubicBezTo>
                  <a:lnTo>
                    <a:pt x="22077" y="28107"/>
                  </a:lnTo>
                  <a:lnTo>
                    <a:pt x="22401" y="28527"/>
                  </a:lnTo>
                  <a:cubicBezTo>
                    <a:pt x="22371" y="28521"/>
                    <a:pt x="22336" y="28519"/>
                    <a:pt x="22304" y="28519"/>
                  </a:cubicBezTo>
                  <a:cubicBezTo>
                    <a:pt x="22129" y="28519"/>
                    <a:pt x="21985" y="28594"/>
                    <a:pt x="21919" y="28718"/>
                  </a:cubicBezTo>
                  <a:cubicBezTo>
                    <a:pt x="21876" y="28797"/>
                    <a:pt x="21884" y="28902"/>
                    <a:pt x="21938" y="28992"/>
                  </a:cubicBezTo>
                  <a:cubicBezTo>
                    <a:pt x="21989" y="29078"/>
                    <a:pt x="22072" y="29129"/>
                    <a:pt x="22151" y="29129"/>
                  </a:cubicBezTo>
                  <a:cubicBezTo>
                    <a:pt x="22158" y="29129"/>
                    <a:pt x="22166" y="29128"/>
                    <a:pt x="22173" y="29127"/>
                  </a:cubicBezTo>
                  <a:lnTo>
                    <a:pt x="22173" y="29127"/>
                  </a:lnTo>
                  <a:cubicBezTo>
                    <a:pt x="22092" y="29294"/>
                    <a:pt x="21919" y="29414"/>
                    <a:pt x="21730" y="29425"/>
                  </a:cubicBezTo>
                  <a:lnTo>
                    <a:pt x="21619" y="29432"/>
                  </a:lnTo>
                  <a:lnTo>
                    <a:pt x="21721" y="29476"/>
                  </a:lnTo>
                  <a:cubicBezTo>
                    <a:pt x="21790" y="29506"/>
                    <a:pt x="21839" y="29571"/>
                    <a:pt x="21861" y="29654"/>
                  </a:cubicBezTo>
                  <a:cubicBezTo>
                    <a:pt x="21891" y="29770"/>
                    <a:pt x="21863" y="29905"/>
                    <a:pt x="21790" y="29997"/>
                  </a:cubicBezTo>
                  <a:cubicBezTo>
                    <a:pt x="21666" y="30156"/>
                    <a:pt x="21466" y="30229"/>
                    <a:pt x="21239" y="30299"/>
                  </a:cubicBezTo>
                  <a:lnTo>
                    <a:pt x="20723" y="30460"/>
                  </a:lnTo>
                  <a:lnTo>
                    <a:pt x="20719" y="30471"/>
                  </a:lnTo>
                  <a:cubicBezTo>
                    <a:pt x="20657" y="30627"/>
                    <a:pt x="20697" y="30820"/>
                    <a:pt x="20841" y="31043"/>
                  </a:cubicBezTo>
                  <a:cubicBezTo>
                    <a:pt x="20858" y="31068"/>
                    <a:pt x="20875" y="31094"/>
                    <a:pt x="20892" y="31120"/>
                  </a:cubicBezTo>
                  <a:cubicBezTo>
                    <a:pt x="20982" y="31255"/>
                    <a:pt x="21074" y="31394"/>
                    <a:pt x="21087" y="31550"/>
                  </a:cubicBezTo>
                  <a:cubicBezTo>
                    <a:pt x="21096" y="31643"/>
                    <a:pt x="21059" y="31743"/>
                    <a:pt x="20995" y="31814"/>
                  </a:cubicBezTo>
                  <a:cubicBezTo>
                    <a:pt x="20948" y="31867"/>
                    <a:pt x="20889" y="31895"/>
                    <a:pt x="20831" y="31895"/>
                  </a:cubicBezTo>
                  <a:cubicBezTo>
                    <a:pt x="20816" y="31895"/>
                    <a:pt x="20800" y="31893"/>
                    <a:pt x="20785" y="31889"/>
                  </a:cubicBezTo>
                  <a:lnTo>
                    <a:pt x="20744" y="31878"/>
                  </a:lnTo>
                  <a:lnTo>
                    <a:pt x="20751" y="31919"/>
                  </a:lnTo>
                  <a:cubicBezTo>
                    <a:pt x="20798" y="32187"/>
                    <a:pt x="20852" y="32491"/>
                    <a:pt x="20787" y="32774"/>
                  </a:cubicBezTo>
                  <a:cubicBezTo>
                    <a:pt x="20727" y="33029"/>
                    <a:pt x="20539" y="33307"/>
                    <a:pt x="20247" y="33350"/>
                  </a:cubicBezTo>
                  <a:lnTo>
                    <a:pt x="20232" y="33354"/>
                  </a:lnTo>
                  <a:lnTo>
                    <a:pt x="20108" y="33678"/>
                  </a:lnTo>
                  <a:cubicBezTo>
                    <a:pt x="19937" y="33648"/>
                    <a:pt x="19791" y="33500"/>
                    <a:pt x="19767" y="33327"/>
                  </a:cubicBezTo>
                  <a:lnTo>
                    <a:pt x="19763" y="33301"/>
                  </a:lnTo>
                  <a:lnTo>
                    <a:pt x="19737" y="33305"/>
                  </a:lnTo>
                  <a:cubicBezTo>
                    <a:pt x="19648" y="33312"/>
                    <a:pt x="19577" y="33316"/>
                    <a:pt x="19513" y="33316"/>
                  </a:cubicBezTo>
                  <a:cubicBezTo>
                    <a:pt x="19262" y="33316"/>
                    <a:pt x="19099" y="33258"/>
                    <a:pt x="19000" y="33132"/>
                  </a:cubicBezTo>
                  <a:cubicBezTo>
                    <a:pt x="18970" y="33093"/>
                    <a:pt x="18949" y="33050"/>
                    <a:pt x="18925" y="33005"/>
                  </a:cubicBezTo>
                  <a:cubicBezTo>
                    <a:pt x="18898" y="32954"/>
                    <a:pt x="18870" y="32900"/>
                    <a:pt x="18829" y="32853"/>
                  </a:cubicBezTo>
                  <a:cubicBezTo>
                    <a:pt x="18709" y="32718"/>
                    <a:pt x="18538" y="32699"/>
                    <a:pt x="18368" y="32699"/>
                  </a:cubicBezTo>
                  <a:cubicBezTo>
                    <a:pt x="18326" y="32699"/>
                    <a:pt x="18281" y="32701"/>
                    <a:pt x="18236" y="32703"/>
                  </a:cubicBezTo>
                  <a:cubicBezTo>
                    <a:pt x="18191" y="32703"/>
                    <a:pt x="18146" y="32705"/>
                    <a:pt x="18101" y="32705"/>
                  </a:cubicBezTo>
                  <a:cubicBezTo>
                    <a:pt x="18006" y="32705"/>
                    <a:pt x="17936" y="32699"/>
                    <a:pt x="17874" y="32684"/>
                  </a:cubicBezTo>
                  <a:cubicBezTo>
                    <a:pt x="17706" y="32647"/>
                    <a:pt x="17563" y="32542"/>
                    <a:pt x="17424" y="32440"/>
                  </a:cubicBezTo>
                  <a:cubicBezTo>
                    <a:pt x="17374" y="32403"/>
                    <a:pt x="17323" y="32365"/>
                    <a:pt x="17271" y="32330"/>
                  </a:cubicBezTo>
                  <a:cubicBezTo>
                    <a:pt x="17181" y="32272"/>
                    <a:pt x="17004" y="32174"/>
                    <a:pt x="16813" y="32174"/>
                  </a:cubicBezTo>
                  <a:cubicBezTo>
                    <a:pt x="16755" y="32174"/>
                    <a:pt x="16699" y="32182"/>
                    <a:pt x="16648" y="32202"/>
                  </a:cubicBezTo>
                  <a:cubicBezTo>
                    <a:pt x="16732" y="31981"/>
                    <a:pt x="16622" y="31711"/>
                    <a:pt x="16459" y="31529"/>
                  </a:cubicBezTo>
                  <a:cubicBezTo>
                    <a:pt x="16391" y="31450"/>
                    <a:pt x="16314" y="31379"/>
                    <a:pt x="16239" y="31310"/>
                  </a:cubicBezTo>
                  <a:cubicBezTo>
                    <a:pt x="16123" y="31205"/>
                    <a:pt x="16005" y="31096"/>
                    <a:pt x="15922" y="30966"/>
                  </a:cubicBezTo>
                  <a:cubicBezTo>
                    <a:pt x="15697" y="30612"/>
                    <a:pt x="15757" y="30143"/>
                    <a:pt x="15821" y="29821"/>
                  </a:cubicBezTo>
                  <a:lnTo>
                    <a:pt x="15827" y="29794"/>
                  </a:lnTo>
                  <a:lnTo>
                    <a:pt x="15800" y="29789"/>
                  </a:lnTo>
                  <a:cubicBezTo>
                    <a:pt x="15635" y="29770"/>
                    <a:pt x="15450" y="29746"/>
                    <a:pt x="15307" y="29650"/>
                  </a:cubicBezTo>
                  <a:cubicBezTo>
                    <a:pt x="15176" y="29560"/>
                    <a:pt x="15080" y="29374"/>
                    <a:pt x="15153" y="29226"/>
                  </a:cubicBezTo>
                  <a:lnTo>
                    <a:pt x="15185" y="29162"/>
                  </a:lnTo>
                  <a:lnTo>
                    <a:pt x="15185" y="29162"/>
                  </a:lnTo>
                  <a:lnTo>
                    <a:pt x="15118" y="29189"/>
                  </a:lnTo>
                  <a:cubicBezTo>
                    <a:pt x="15097" y="29198"/>
                    <a:pt x="15073" y="29202"/>
                    <a:pt x="15052" y="29202"/>
                  </a:cubicBezTo>
                  <a:cubicBezTo>
                    <a:pt x="14934" y="29202"/>
                    <a:pt x="14825" y="29087"/>
                    <a:pt x="14773" y="28979"/>
                  </a:cubicBezTo>
                  <a:cubicBezTo>
                    <a:pt x="14754" y="28943"/>
                    <a:pt x="14737" y="28902"/>
                    <a:pt x="14722" y="28862"/>
                  </a:cubicBezTo>
                  <a:cubicBezTo>
                    <a:pt x="14675" y="28748"/>
                    <a:pt x="14628" y="28628"/>
                    <a:pt x="14525" y="28553"/>
                  </a:cubicBezTo>
                  <a:cubicBezTo>
                    <a:pt x="14488" y="28525"/>
                    <a:pt x="14448" y="28504"/>
                    <a:pt x="14407" y="28482"/>
                  </a:cubicBezTo>
                  <a:cubicBezTo>
                    <a:pt x="14334" y="28446"/>
                    <a:pt x="14263" y="28410"/>
                    <a:pt x="14238" y="28343"/>
                  </a:cubicBezTo>
                  <a:cubicBezTo>
                    <a:pt x="14199" y="28242"/>
                    <a:pt x="14276" y="28148"/>
                    <a:pt x="14358" y="28052"/>
                  </a:cubicBezTo>
                  <a:cubicBezTo>
                    <a:pt x="14394" y="28007"/>
                    <a:pt x="14433" y="27962"/>
                    <a:pt x="14461" y="27915"/>
                  </a:cubicBezTo>
                  <a:cubicBezTo>
                    <a:pt x="14617" y="27649"/>
                    <a:pt x="14446" y="27308"/>
                    <a:pt x="14197" y="27107"/>
                  </a:cubicBezTo>
                  <a:cubicBezTo>
                    <a:pt x="14111" y="27038"/>
                    <a:pt x="14019" y="26978"/>
                    <a:pt x="13929" y="26921"/>
                  </a:cubicBezTo>
                  <a:cubicBezTo>
                    <a:pt x="13766" y="26816"/>
                    <a:pt x="13612" y="26715"/>
                    <a:pt x="13499" y="26569"/>
                  </a:cubicBezTo>
                  <a:cubicBezTo>
                    <a:pt x="13394" y="26434"/>
                    <a:pt x="13353" y="26231"/>
                    <a:pt x="13400" y="26072"/>
                  </a:cubicBezTo>
                  <a:cubicBezTo>
                    <a:pt x="13421" y="25997"/>
                    <a:pt x="13471" y="25899"/>
                    <a:pt x="13589" y="25856"/>
                  </a:cubicBezTo>
                  <a:cubicBezTo>
                    <a:pt x="13640" y="25839"/>
                    <a:pt x="13700" y="25832"/>
                    <a:pt x="13756" y="25826"/>
                  </a:cubicBezTo>
                  <a:cubicBezTo>
                    <a:pt x="13854" y="25817"/>
                    <a:pt x="13955" y="25809"/>
                    <a:pt x="14028" y="25736"/>
                  </a:cubicBezTo>
                  <a:cubicBezTo>
                    <a:pt x="14086" y="25676"/>
                    <a:pt x="14105" y="25603"/>
                    <a:pt x="14083" y="25524"/>
                  </a:cubicBezTo>
                  <a:cubicBezTo>
                    <a:pt x="14041" y="25359"/>
                    <a:pt x="13826" y="25204"/>
                    <a:pt x="13653" y="25157"/>
                  </a:cubicBezTo>
                  <a:cubicBezTo>
                    <a:pt x="13417" y="25091"/>
                    <a:pt x="13239" y="24986"/>
                    <a:pt x="13179" y="24874"/>
                  </a:cubicBezTo>
                  <a:cubicBezTo>
                    <a:pt x="13154" y="24823"/>
                    <a:pt x="13149" y="24769"/>
                    <a:pt x="13169" y="24714"/>
                  </a:cubicBezTo>
                  <a:cubicBezTo>
                    <a:pt x="13190" y="24647"/>
                    <a:pt x="13246" y="24598"/>
                    <a:pt x="13301" y="24547"/>
                  </a:cubicBezTo>
                  <a:cubicBezTo>
                    <a:pt x="13325" y="24525"/>
                    <a:pt x="13349" y="24504"/>
                    <a:pt x="13370" y="24482"/>
                  </a:cubicBezTo>
                  <a:cubicBezTo>
                    <a:pt x="13494" y="24352"/>
                    <a:pt x="13552" y="24178"/>
                    <a:pt x="13606" y="24009"/>
                  </a:cubicBezTo>
                  <a:cubicBezTo>
                    <a:pt x="13640" y="23902"/>
                    <a:pt x="13676" y="23790"/>
                    <a:pt x="13730" y="23694"/>
                  </a:cubicBezTo>
                  <a:cubicBezTo>
                    <a:pt x="13876" y="23428"/>
                    <a:pt x="14191" y="23248"/>
                    <a:pt x="14512" y="23248"/>
                  </a:cubicBezTo>
                  <a:cubicBezTo>
                    <a:pt x="14619" y="23248"/>
                    <a:pt x="14722" y="23268"/>
                    <a:pt x="14816" y="23306"/>
                  </a:cubicBezTo>
                  <a:lnTo>
                    <a:pt x="15159" y="23456"/>
                  </a:lnTo>
                  <a:lnTo>
                    <a:pt x="15519" y="22111"/>
                  </a:lnTo>
                  <a:lnTo>
                    <a:pt x="15519" y="22109"/>
                  </a:lnTo>
                  <a:lnTo>
                    <a:pt x="15519" y="22104"/>
                  </a:lnTo>
                  <a:cubicBezTo>
                    <a:pt x="15487" y="21479"/>
                    <a:pt x="14739" y="21185"/>
                    <a:pt x="14420" y="21089"/>
                  </a:cubicBezTo>
                  <a:cubicBezTo>
                    <a:pt x="14362" y="21072"/>
                    <a:pt x="14304" y="21054"/>
                    <a:pt x="14246" y="21037"/>
                  </a:cubicBezTo>
                  <a:cubicBezTo>
                    <a:pt x="13809" y="20911"/>
                    <a:pt x="13359" y="20780"/>
                    <a:pt x="13106" y="20431"/>
                  </a:cubicBezTo>
                  <a:cubicBezTo>
                    <a:pt x="13165" y="20428"/>
                    <a:pt x="13224" y="20427"/>
                    <a:pt x="13283" y="20427"/>
                  </a:cubicBezTo>
                  <a:cubicBezTo>
                    <a:pt x="13956" y="20427"/>
                    <a:pt x="14620" y="20606"/>
                    <a:pt x="15200" y="20947"/>
                  </a:cubicBezTo>
                  <a:lnTo>
                    <a:pt x="15217" y="20958"/>
                  </a:lnTo>
                  <a:lnTo>
                    <a:pt x="15232" y="20943"/>
                  </a:lnTo>
                  <a:cubicBezTo>
                    <a:pt x="15292" y="20887"/>
                    <a:pt x="15318" y="20814"/>
                    <a:pt x="15307" y="20733"/>
                  </a:cubicBezTo>
                  <a:cubicBezTo>
                    <a:pt x="15283" y="20555"/>
                    <a:pt x="15084" y="20367"/>
                    <a:pt x="14900" y="20270"/>
                  </a:cubicBezTo>
                  <a:lnTo>
                    <a:pt x="13833" y="19718"/>
                  </a:lnTo>
                  <a:lnTo>
                    <a:pt x="13715" y="18848"/>
                  </a:lnTo>
                  <a:lnTo>
                    <a:pt x="13700" y="18843"/>
                  </a:lnTo>
                  <a:cubicBezTo>
                    <a:pt x="13608" y="18807"/>
                    <a:pt x="13509" y="18790"/>
                    <a:pt x="13406" y="18790"/>
                  </a:cubicBezTo>
                  <a:cubicBezTo>
                    <a:pt x="13171" y="18790"/>
                    <a:pt x="12944" y="18882"/>
                    <a:pt x="12785" y="19045"/>
                  </a:cubicBezTo>
                  <a:cubicBezTo>
                    <a:pt x="12770" y="19060"/>
                    <a:pt x="12755" y="19075"/>
                    <a:pt x="12740" y="19090"/>
                  </a:cubicBezTo>
                  <a:cubicBezTo>
                    <a:pt x="12654" y="19180"/>
                    <a:pt x="12567" y="19274"/>
                    <a:pt x="12468" y="19274"/>
                  </a:cubicBezTo>
                  <a:cubicBezTo>
                    <a:pt x="12453" y="19274"/>
                    <a:pt x="12438" y="19272"/>
                    <a:pt x="12425" y="19268"/>
                  </a:cubicBezTo>
                  <a:cubicBezTo>
                    <a:pt x="12333" y="19242"/>
                    <a:pt x="12284" y="19135"/>
                    <a:pt x="12256" y="19058"/>
                  </a:cubicBezTo>
                  <a:cubicBezTo>
                    <a:pt x="12160" y="18803"/>
                    <a:pt x="12110" y="18537"/>
                    <a:pt x="12108" y="18265"/>
                  </a:cubicBezTo>
                  <a:cubicBezTo>
                    <a:pt x="12108" y="18192"/>
                    <a:pt x="12112" y="18115"/>
                    <a:pt x="12151" y="18059"/>
                  </a:cubicBezTo>
                  <a:cubicBezTo>
                    <a:pt x="12207" y="17978"/>
                    <a:pt x="12320" y="17939"/>
                    <a:pt x="12432" y="17903"/>
                  </a:cubicBezTo>
                  <a:cubicBezTo>
                    <a:pt x="12577" y="17854"/>
                    <a:pt x="12729" y="17802"/>
                    <a:pt x="12706" y="17644"/>
                  </a:cubicBezTo>
                  <a:cubicBezTo>
                    <a:pt x="12687" y="17521"/>
                    <a:pt x="12567" y="17477"/>
                    <a:pt x="12449" y="17434"/>
                  </a:cubicBezTo>
                  <a:cubicBezTo>
                    <a:pt x="12342" y="17395"/>
                    <a:pt x="12241" y="17357"/>
                    <a:pt x="12224" y="17267"/>
                  </a:cubicBezTo>
                  <a:cubicBezTo>
                    <a:pt x="12215" y="17226"/>
                    <a:pt x="12228" y="17181"/>
                    <a:pt x="12243" y="17134"/>
                  </a:cubicBezTo>
                  <a:lnTo>
                    <a:pt x="12252" y="17106"/>
                  </a:lnTo>
                  <a:cubicBezTo>
                    <a:pt x="12305" y="16922"/>
                    <a:pt x="12277" y="16709"/>
                    <a:pt x="12172" y="16525"/>
                  </a:cubicBezTo>
                  <a:cubicBezTo>
                    <a:pt x="12074" y="16350"/>
                    <a:pt x="11915" y="16219"/>
                    <a:pt x="11737" y="16165"/>
                  </a:cubicBezTo>
                  <a:cubicBezTo>
                    <a:pt x="11772" y="15887"/>
                    <a:pt x="11735" y="15510"/>
                    <a:pt x="11538" y="15257"/>
                  </a:cubicBezTo>
                  <a:cubicBezTo>
                    <a:pt x="11420" y="15107"/>
                    <a:pt x="11270" y="14989"/>
                    <a:pt x="11125" y="14876"/>
                  </a:cubicBezTo>
                  <a:lnTo>
                    <a:pt x="10493" y="14378"/>
                  </a:lnTo>
                  <a:cubicBezTo>
                    <a:pt x="10353" y="14269"/>
                    <a:pt x="10233" y="14169"/>
                    <a:pt x="10195" y="14025"/>
                  </a:cubicBezTo>
                  <a:cubicBezTo>
                    <a:pt x="10184" y="13989"/>
                    <a:pt x="10180" y="13950"/>
                    <a:pt x="10176" y="13909"/>
                  </a:cubicBezTo>
                  <a:cubicBezTo>
                    <a:pt x="10171" y="13866"/>
                    <a:pt x="10167" y="13824"/>
                    <a:pt x="10154" y="13783"/>
                  </a:cubicBezTo>
                  <a:cubicBezTo>
                    <a:pt x="10086" y="13530"/>
                    <a:pt x="9824" y="13442"/>
                    <a:pt x="9574" y="13354"/>
                  </a:cubicBezTo>
                  <a:cubicBezTo>
                    <a:pt x="9349" y="13277"/>
                    <a:pt x="9115" y="13198"/>
                    <a:pt x="9019" y="13003"/>
                  </a:cubicBezTo>
                  <a:cubicBezTo>
                    <a:pt x="9008" y="12984"/>
                    <a:pt x="9001" y="12962"/>
                    <a:pt x="8993" y="12943"/>
                  </a:cubicBezTo>
                  <a:cubicBezTo>
                    <a:pt x="8967" y="12879"/>
                    <a:pt x="8939" y="12814"/>
                    <a:pt x="8879" y="12776"/>
                  </a:cubicBezTo>
                  <a:cubicBezTo>
                    <a:pt x="8828" y="12742"/>
                    <a:pt x="8764" y="12742"/>
                    <a:pt x="8708" y="12739"/>
                  </a:cubicBezTo>
                  <a:lnTo>
                    <a:pt x="8697" y="12739"/>
                  </a:lnTo>
                  <a:cubicBezTo>
                    <a:pt x="8312" y="12727"/>
                    <a:pt x="7935" y="12592"/>
                    <a:pt x="7570" y="12461"/>
                  </a:cubicBezTo>
                  <a:cubicBezTo>
                    <a:pt x="7185" y="12322"/>
                    <a:pt x="6788" y="12178"/>
                    <a:pt x="6375" y="12178"/>
                  </a:cubicBezTo>
                  <a:lnTo>
                    <a:pt x="6323" y="12178"/>
                  </a:lnTo>
                  <a:lnTo>
                    <a:pt x="6341" y="12217"/>
                  </a:lnTo>
                  <a:cubicBezTo>
                    <a:pt x="6366" y="12272"/>
                    <a:pt x="6364" y="12343"/>
                    <a:pt x="6334" y="12405"/>
                  </a:cubicBezTo>
                  <a:cubicBezTo>
                    <a:pt x="6304" y="12470"/>
                    <a:pt x="6248" y="12515"/>
                    <a:pt x="6188" y="12530"/>
                  </a:cubicBezTo>
                  <a:cubicBezTo>
                    <a:pt x="6171" y="12534"/>
                    <a:pt x="6154" y="12535"/>
                    <a:pt x="6136" y="12535"/>
                  </a:cubicBezTo>
                  <a:cubicBezTo>
                    <a:pt x="6051" y="12535"/>
                    <a:pt x="5958" y="12493"/>
                    <a:pt x="5871" y="12452"/>
                  </a:cubicBezTo>
                  <a:cubicBezTo>
                    <a:pt x="5852" y="12442"/>
                    <a:pt x="5831" y="12431"/>
                    <a:pt x="5809" y="12422"/>
                  </a:cubicBezTo>
                  <a:cubicBezTo>
                    <a:pt x="5738" y="12390"/>
                    <a:pt x="5661" y="12371"/>
                    <a:pt x="5595" y="12371"/>
                  </a:cubicBezTo>
                  <a:cubicBezTo>
                    <a:pt x="5505" y="12371"/>
                    <a:pt x="5434" y="12403"/>
                    <a:pt x="5391" y="12465"/>
                  </a:cubicBezTo>
                  <a:cubicBezTo>
                    <a:pt x="5357" y="12510"/>
                    <a:pt x="5349" y="12564"/>
                    <a:pt x="5338" y="12615"/>
                  </a:cubicBezTo>
                  <a:cubicBezTo>
                    <a:pt x="5329" y="12656"/>
                    <a:pt x="5323" y="12694"/>
                    <a:pt x="5306" y="12727"/>
                  </a:cubicBezTo>
                  <a:cubicBezTo>
                    <a:pt x="5271" y="12795"/>
                    <a:pt x="5194" y="12834"/>
                    <a:pt x="5102" y="12834"/>
                  </a:cubicBezTo>
                  <a:cubicBezTo>
                    <a:pt x="5034" y="12834"/>
                    <a:pt x="4963" y="12812"/>
                    <a:pt x="4911" y="12774"/>
                  </a:cubicBezTo>
                  <a:cubicBezTo>
                    <a:pt x="4781" y="12677"/>
                    <a:pt x="4717" y="12508"/>
                    <a:pt x="4663" y="12371"/>
                  </a:cubicBezTo>
                  <a:lnTo>
                    <a:pt x="4652" y="12354"/>
                  </a:lnTo>
                  <a:lnTo>
                    <a:pt x="4252" y="12354"/>
                  </a:lnTo>
                  <a:lnTo>
                    <a:pt x="4247" y="12375"/>
                  </a:lnTo>
                  <a:cubicBezTo>
                    <a:pt x="4217" y="12594"/>
                    <a:pt x="4207" y="12814"/>
                    <a:pt x="4219" y="13035"/>
                  </a:cubicBezTo>
                  <a:cubicBezTo>
                    <a:pt x="3943" y="13014"/>
                    <a:pt x="3680" y="12907"/>
                    <a:pt x="3427" y="12804"/>
                  </a:cubicBezTo>
                  <a:lnTo>
                    <a:pt x="2523" y="12437"/>
                  </a:lnTo>
                  <a:cubicBezTo>
                    <a:pt x="2428" y="12401"/>
                    <a:pt x="2139" y="12266"/>
                    <a:pt x="2173" y="12071"/>
                  </a:cubicBezTo>
                  <a:lnTo>
                    <a:pt x="2173" y="12071"/>
                  </a:lnTo>
                  <a:cubicBezTo>
                    <a:pt x="2232" y="12079"/>
                    <a:pt x="2291" y="12084"/>
                    <a:pt x="2350" y="12084"/>
                  </a:cubicBezTo>
                  <a:cubicBezTo>
                    <a:pt x="2441" y="12084"/>
                    <a:pt x="2532" y="12073"/>
                    <a:pt x="2621" y="12054"/>
                  </a:cubicBezTo>
                  <a:lnTo>
                    <a:pt x="2638" y="12052"/>
                  </a:lnTo>
                  <a:lnTo>
                    <a:pt x="2643" y="12035"/>
                  </a:lnTo>
                  <a:cubicBezTo>
                    <a:pt x="2673" y="11902"/>
                    <a:pt x="2679" y="11765"/>
                    <a:pt x="2666" y="11630"/>
                  </a:cubicBezTo>
                  <a:lnTo>
                    <a:pt x="2664" y="11608"/>
                  </a:lnTo>
                  <a:lnTo>
                    <a:pt x="2640" y="11606"/>
                  </a:lnTo>
                  <a:cubicBezTo>
                    <a:pt x="2407" y="11593"/>
                    <a:pt x="2173" y="11531"/>
                    <a:pt x="1948" y="11469"/>
                  </a:cubicBezTo>
                  <a:cubicBezTo>
                    <a:pt x="1730" y="11409"/>
                    <a:pt x="1507" y="11347"/>
                    <a:pt x="1278" y="11332"/>
                  </a:cubicBezTo>
                  <a:cubicBezTo>
                    <a:pt x="1338" y="11167"/>
                    <a:pt x="1546" y="11090"/>
                    <a:pt x="1723" y="11090"/>
                  </a:cubicBezTo>
                  <a:lnTo>
                    <a:pt x="1736" y="11090"/>
                  </a:lnTo>
                  <a:cubicBezTo>
                    <a:pt x="1828" y="11092"/>
                    <a:pt x="1921" y="11109"/>
                    <a:pt x="2011" y="11122"/>
                  </a:cubicBezTo>
                  <a:cubicBezTo>
                    <a:pt x="2107" y="11139"/>
                    <a:pt x="2208" y="11155"/>
                    <a:pt x="2310" y="11155"/>
                  </a:cubicBezTo>
                  <a:cubicBezTo>
                    <a:pt x="2326" y="11155"/>
                    <a:pt x="2342" y="11155"/>
                    <a:pt x="2358" y="11154"/>
                  </a:cubicBezTo>
                  <a:cubicBezTo>
                    <a:pt x="2535" y="11145"/>
                    <a:pt x="2707" y="11077"/>
                    <a:pt x="2874" y="11011"/>
                  </a:cubicBezTo>
                  <a:cubicBezTo>
                    <a:pt x="3052" y="10940"/>
                    <a:pt x="3219" y="10873"/>
                    <a:pt x="3395" y="10873"/>
                  </a:cubicBezTo>
                  <a:cubicBezTo>
                    <a:pt x="3429" y="10873"/>
                    <a:pt x="3463" y="10876"/>
                    <a:pt x="3497" y="10882"/>
                  </a:cubicBezTo>
                  <a:cubicBezTo>
                    <a:pt x="3622" y="10901"/>
                    <a:pt x="3733" y="10959"/>
                    <a:pt x="3851" y="11021"/>
                  </a:cubicBezTo>
                  <a:cubicBezTo>
                    <a:pt x="3915" y="11056"/>
                    <a:pt x="3984" y="11090"/>
                    <a:pt x="4054" y="11118"/>
                  </a:cubicBezTo>
                  <a:cubicBezTo>
                    <a:pt x="4136" y="11150"/>
                    <a:pt x="4230" y="11169"/>
                    <a:pt x="4314" y="11169"/>
                  </a:cubicBezTo>
                  <a:cubicBezTo>
                    <a:pt x="4459" y="11169"/>
                    <a:pt x="4577" y="11115"/>
                    <a:pt x="4646" y="11019"/>
                  </a:cubicBezTo>
                  <a:lnTo>
                    <a:pt x="4650" y="11013"/>
                  </a:lnTo>
                  <a:lnTo>
                    <a:pt x="4650" y="11004"/>
                  </a:lnTo>
                  <a:cubicBezTo>
                    <a:pt x="4650" y="10925"/>
                    <a:pt x="4614" y="10848"/>
                    <a:pt x="4554" y="10796"/>
                  </a:cubicBezTo>
                  <a:cubicBezTo>
                    <a:pt x="4616" y="10786"/>
                    <a:pt x="4674" y="10753"/>
                    <a:pt x="4693" y="10711"/>
                  </a:cubicBezTo>
                  <a:cubicBezTo>
                    <a:pt x="4699" y="10693"/>
                    <a:pt x="4706" y="10659"/>
                    <a:pt x="4674" y="10627"/>
                  </a:cubicBezTo>
                  <a:cubicBezTo>
                    <a:pt x="4485" y="10402"/>
                    <a:pt x="4196" y="10102"/>
                    <a:pt x="3872" y="10102"/>
                  </a:cubicBezTo>
                  <a:cubicBezTo>
                    <a:pt x="3821" y="10102"/>
                    <a:pt x="3770" y="10109"/>
                    <a:pt x="3720" y="10124"/>
                  </a:cubicBezTo>
                  <a:cubicBezTo>
                    <a:pt x="3620" y="10154"/>
                    <a:pt x="3532" y="10214"/>
                    <a:pt x="3448" y="10274"/>
                  </a:cubicBezTo>
                  <a:cubicBezTo>
                    <a:pt x="3399" y="10308"/>
                    <a:pt x="3350" y="10342"/>
                    <a:pt x="3298" y="10370"/>
                  </a:cubicBezTo>
                  <a:cubicBezTo>
                    <a:pt x="3172" y="10438"/>
                    <a:pt x="3024" y="10473"/>
                    <a:pt x="2863" y="10473"/>
                  </a:cubicBezTo>
                  <a:cubicBezTo>
                    <a:pt x="2555" y="10473"/>
                    <a:pt x="2227" y="10348"/>
                    <a:pt x="1974" y="10239"/>
                  </a:cubicBezTo>
                  <a:cubicBezTo>
                    <a:pt x="1921" y="10216"/>
                    <a:pt x="1865" y="10192"/>
                    <a:pt x="1811" y="10169"/>
                  </a:cubicBezTo>
                  <a:cubicBezTo>
                    <a:pt x="1278" y="9935"/>
                    <a:pt x="727" y="9695"/>
                    <a:pt x="144" y="9689"/>
                  </a:cubicBezTo>
                  <a:cubicBezTo>
                    <a:pt x="72" y="9429"/>
                    <a:pt x="299" y="9159"/>
                    <a:pt x="558" y="9054"/>
                  </a:cubicBezTo>
                  <a:cubicBezTo>
                    <a:pt x="706" y="8994"/>
                    <a:pt x="871" y="8967"/>
                    <a:pt x="1027" y="8941"/>
                  </a:cubicBezTo>
                  <a:cubicBezTo>
                    <a:pt x="1158" y="8919"/>
                    <a:pt x="1291" y="8896"/>
                    <a:pt x="1419" y="8855"/>
                  </a:cubicBezTo>
                  <a:cubicBezTo>
                    <a:pt x="1653" y="8780"/>
                    <a:pt x="1863" y="8647"/>
                    <a:pt x="2066" y="8517"/>
                  </a:cubicBezTo>
                  <a:cubicBezTo>
                    <a:pt x="2221" y="8418"/>
                    <a:pt x="2379" y="8315"/>
                    <a:pt x="2548" y="8242"/>
                  </a:cubicBezTo>
                  <a:cubicBezTo>
                    <a:pt x="2833" y="8116"/>
                    <a:pt x="3155" y="8058"/>
                    <a:pt x="3564" y="8058"/>
                  </a:cubicBezTo>
                  <a:cubicBezTo>
                    <a:pt x="3836" y="8058"/>
                    <a:pt x="4114" y="8084"/>
                    <a:pt x="4384" y="8110"/>
                  </a:cubicBezTo>
                  <a:cubicBezTo>
                    <a:pt x="4483" y="8118"/>
                    <a:pt x="4579" y="8127"/>
                    <a:pt x="4676" y="8133"/>
                  </a:cubicBezTo>
                  <a:cubicBezTo>
                    <a:pt x="4708" y="8137"/>
                    <a:pt x="4742" y="8140"/>
                    <a:pt x="4776" y="8140"/>
                  </a:cubicBezTo>
                  <a:cubicBezTo>
                    <a:pt x="4920" y="8140"/>
                    <a:pt x="5019" y="8103"/>
                    <a:pt x="5081" y="8028"/>
                  </a:cubicBezTo>
                  <a:cubicBezTo>
                    <a:pt x="5149" y="7942"/>
                    <a:pt x="5147" y="7833"/>
                    <a:pt x="5147" y="7726"/>
                  </a:cubicBezTo>
                  <a:cubicBezTo>
                    <a:pt x="5147" y="7679"/>
                    <a:pt x="5145" y="7628"/>
                    <a:pt x="5151" y="7583"/>
                  </a:cubicBezTo>
                  <a:cubicBezTo>
                    <a:pt x="5175" y="7426"/>
                    <a:pt x="5276" y="7302"/>
                    <a:pt x="5383" y="7169"/>
                  </a:cubicBezTo>
                  <a:cubicBezTo>
                    <a:pt x="5417" y="7126"/>
                    <a:pt x="5454" y="7081"/>
                    <a:pt x="5486" y="7036"/>
                  </a:cubicBezTo>
                  <a:cubicBezTo>
                    <a:pt x="5631" y="6835"/>
                    <a:pt x="5687" y="6552"/>
                    <a:pt x="5516" y="6402"/>
                  </a:cubicBezTo>
                  <a:cubicBezTo>
                    <a:pt x="5415" y="6314"/>
                    <a:pt x="5280" y="6306"/>
                    <a:pt x="5136" y="6304"/>
                  </a:cubicBezTo>
                  <a:lnTo>
                    <a:pt x="3909" y="6289"/>
                  </a:lnTo>
                  <a:lnTo>
                    <a:pt x="3806" y="6057"/>
                  </a:lnTo>
                  <a:cubicBezTo>
                    <a:pt x="4063" y="5959"/>
                    <a:pt x="4301" y="5819"/>
                    <a:pt x="4511" y="5639"/>
                  </a:cubicBezTo>
                  <a:cubicBezTo>
                    <a:pt x="4534" y="5620"/>
                    <a:pt x="4558" y="5599"/>
                    <a:pt x="4582" y="5577"/>
                  </a:cubicBezTo>
                  <a:cubicBezTo>
                    <a:pt x="4624" y="5539"/>
                    <a:pt x="4669" y="5498"/>
                    <a:pt x="4717" y="5464"/>
                  </a:cubicBezTo>
                  <a:cubicBezTo>
                    <a:pt x="4815" y="5389"/>
                    <a:pt x="4926" y="5327"/>
                    <a:pt x="5034" y="5269"/>
                  </a:cubicBezTo>
                  <a:lnTo>
                    <a:pt x="5856" y="4819"/>
                  </a:lnTo>
                  <a:cubicBezTo>
                    <a:pt x="6148" y="4658"/>
                    <a:pt x="6448" y="4493"/>
                    <a:pt x="6780" y="4429"/>
                  </a:cubicBezTo>
                  <a:cubicBezTo>
                    <a:pt x="6868" y="4412"/>
                    <a:pt x="6955" y="4403"/>
                    <a:pt x="7043" y="4403"/>
                  </a:cubicBezTo>
                  <a:cubicBezTo>
                    <a:pt x="7309" y="4403"/>
                    <a:pt x="7547" y="4485"/>
                    <a:pt x="7714" y="4632"/>
                  </a:cubicBezTo>
                  <a:cubicBezTo>
                    <a:pt x="7729" y="4645"/>
                    <a:pt x="7746" y="4662"/>
                    <a:pt x="7761" y="4677"/>
                  </a:cubicBezTo>
                  <a:cubicBezTo>
                    <a:pt x="7827" y="4739"/>
                    <a:pt x="7894" y="4804"/>
                    <a:pt x="7986" y="4823"/>
                  </a:cubicBezTo>
                  <a:cubicBezTo>
                    <a:pt x="8001" y="4826"/>
                    <a:pt x="8016" y="4827"/>
                    <a:pt x="8031" y="4827"/>
                  </a:cubicBezTo>
                  <a:cubicBezTo>
                    <a:pt x="8105" y="4827"/>
                    <a:pt x="8173" y="4795"/>
                    <a:pt x="8228" y="4731"/>
                  </a:cubicBezTo>
                  <a:cubicBezTo>
                    <a:pt x="8320" y="4624"/>
                    <a:pt x="8369" y="4435"/>
                    <a:pt x="8346" y="4272"/>
                  </a:cubicBezTo>
                  <a:cubicBezTo>
                    <a:pt x="8301" y="3960"/>
                    <a:pt x="8153" y="3670"/>
                    <a:pt x="7928" y="3452"/>
                  </a:cubicBezTo>
                  <a:cubicBezTo>
                    <a:pt x="8264" y="3295"/>
                    <a:pt x="8620" y="3154"/>
                    <a:pt x="8959" y="3154"/>
                  </a:cubicBezTo>
                  <a:cubicBezTo>
                    <a:pt x="9126" y="3154"/>
                    <a:pt x="9280" y="3190"/>
                    <a:pt x="9415" y="3263"/>
                  </a:cubicBezTo>
                  <a:cubicBezTo>
                    <a:pt x="9505" y="3313"/>
                    <a:pt x="9591" y="3379"/>
                    <a:pt x="9674" y="3445"/>
                  </a:cubicBezTo>
                  <a:cubicBezTo>
                    <a:pt x="9813" y="3555"/>
                    <a:pt x="9957" y="3668"/>
                    <a:pt x="10137" y="3700"/>
                  </a:cubicBezTo>
                  <a:lnTo>
                    <a:pt x="10167" y="3705"/>
                  </a:lnTo>
                  <a:lnTo>
                    <a:pt x="10169" y="3673"/>
                  </a:lnTo>
                  <a:cubicBezTo>
                    <a:pt x="10171" y="3392"/>
                    <a:pt x="10053" y="3111"/>
                    <a:pt x="9850" y="2916"/>
                  </a:cubicBezTo>
                  <a:lnTo>
                    <a:pt x="12267" y="2404"/>
                  </a:lnTo>
                  <a:cubicBezTo>
                    <a:pt x="12395" y="2378"/>
                    <a:pt x="12530" y="2351"/>
                    <a:pt x="12661" y="2351"/>
                  </a:cubicBezTo>
                  <a:cubicBezTo>
                    <a:pt x="12785" y="2351"/>
                    <a:pt x="12886" y="2374"/>
                    <a:pt x="12974" y="2423"/>
                  </a:cubicBezTo>
                  <a:cubicBezTo>
                    <a:pt x="13325" y="2621"/>
                    <a:pt x="13310" y="3165"/>
                    <a:pt x="13113" y="3602"/>
                  </a:cubicBezTo>
                  <a:lnTo>
                    <a:pt x="13109" y="3613"/>
                  </a:lnTo>
                  <a:cubicBezTo>
                    <a:pt x="13074" y="3685"/>
                    <a:pt x="13038" y="3765"/>
                    <a:pt x="13044" y="3848"/>
                  </a:cubicBezTo>
                  <a:cubicBezTo>
                    <a:pt x="13055" y="4020"/>
                    <a:pt x="13220" y="4097"/>
                    <a:pt x="13368" y="4097"/>
                  </a:cubicBezTo>
                  <a:cubicBezTo>
                    <a:pt x="13484" y="4097"/>
                    <a:pt x="13589" y="4054"/>
                    <a:pt x="13657" y="3981"/>
                  </a:cubicBezTo>
                  <a:cubicBezTo>
                    <a:pt x="13829" y="3799"/>
                    <a:pt x="13835" y="3529"/>
                    <a:pt x="13831" y="3268"/>
                  </a:cubicBezTo>
                  <a:lnTo>
                    <a:pt x="13816" y="2636"/>
                  </a:lnTo>
                  <a:cubicBezTo>
                    <a:pt x="13814" y="2569"/>
                    <a:pt x="13820" y="2348"/>
                    <a:pt x="13953" y="2331"/>
                  </a:cubicBezTo>
                  <a:cubicBezTo>
                    <a:pt x="13959" y="2330"/>
                    <a:pt x="13966" y="2330"/>
                    <a:pt x="13972" y="2330"/>
                  </a:cubicBezTo>
                  <a:cubicBezTo>
                    <a:pt x="14033" y="2330"/>
                    <a:pt x="14088" y="2374"/>
                    <a:pt x="14137" y="2417"/>
                  </a:cubicBezTo>
                  <a:cubicBezTo>
                    <a:pt x="14193" y="2462"/>
                    <a:pt x="14246" y="2509"/>
                    <a:pt x="14300" y="2556"/>
                  </a:cubicBezTo>
                  <a:cubicBezTo>
                    <a:pt x="14525" y="2753"/>
                    <a:pt x="14758" y="2955"/>
                    <a:pt x="15024" y="3101"/>
                  </a:cubicBezTo>
                  <a:cubicBezTo>
                    <a:pt x="15260" y="3229"/>
                    <a:pt x="15508" y="3296"/>
                    <a:pt x="15738" y="3296"/>
                  </a:cubicBezTo>
                  <a:cubicBezTo>
                    <a:pt x="15873" y="3296"/>
                    <a:pt x="16002" y="3272"/>
                    <a:pt x="16119" y="3225"/>
                  </a:cubicBezTo>
                  <a:lnTo>
                    <a:pt x="16130" y="3220"/>
                  </a:lnTo>
                  <a:lnTo>
                    <a:pt x="16134" y="3210"/>
                  </a:lnTo>
                  <a:cubicBezTo>
                    <a:pt x="16181" y="3096"/>
                    <a:pt x="16123" y="2972"/>
                    <a:pt x="15960" y="2828"/>
                  </a:cubicBezTo>
                  <a:lnTo>
                    <a:pt x="15204" y="2166"/>
                  </a:lnTo>
                  <a:cubicBezTo>
                    <a:pt x="15350" y="2036"/>
                    <a:pt x="15538" y="1969"/>
                    <a:pt x="15767" y="1969"/>
                  </a:cubicBezTo>
                  <a:cubicBezTo>
                    <a:pt x="16020" y="1969"/>
                    <a:pt x="16320" y="2057"/>
                    <a:pt x="16588" y="2209"/>
                  </a:cubicBezTo>
                  <a:cubicBezTo>
                    <a:pt x="16712" y="2280"/>
                    <a:pt x="16834" y="2359"/>
                    <a:pt x="16954" y="2438"/>
                  </a:cubicBezTo>
                  <a:cubicBezTo>
                    <a:pt x="17267" y="2642"/>
                    <a:pt x="17589" y="2854"/>
                    <a:pt x="17964" y="2910"/>
                  </a:cubicBezTo>
                  <a:cubicBezTo>
                    <a:pt x="18002" y="2914"/>
                    <a:pt x="18041" y="2918"/>
                    <a:pt x="18079" y="2923"/>
                  </a:cubicBezTo>
                  <a:cubicBezTo>
                    <a:pt x="18182" y="2933"/>
                    <a:pt x="18278" y="2944"/>
                    <a:pt x="18366" y="2983"/>
                  </a:cubicBezTo>
                  <a:cubicBezTo>
                    <a:pt x="18458" y="3023"/>
                    <a:pt x="18536" y="3094"/>
                    <a:pt x="18611" y="3160"/>
                  </a:cubicBezTo>
                  <a:lnTo>
                    <a:pt x="18653" y="3199"/>
                  </a:lnTo>
                  <a:cubicBezTo>
                    <a:pt x="18973" y="3480"/>
                    <a:pt x="19360" y="3685"/>
                    <a:pt x="19774" y="3793"/>
                  </a:cubicBezTo>
                  <a:lnTo>
                    <a:pt x="19789" y="3797"/>
                  </a:lnTo>
                  <a:lnTo>
                    <a:pt x="19800" y="3788"/>
                  </a:lnTo>
                  <a:cubicBezTo>
                    <a:pt x="19862" y="3730"/>
                    <a:pt x="19892" y="3653"/>
                    <a:pt x="19885" y="3568"/>
                  </a:cubicBezTo>
                  <a:cubicBezTo>
                    <a:pt x="19868" y="3385"/>
                    <a:pt x="19686" y="3180"/>
                    <a:pt x="19513" y="3073"/>
                  </a:cubicBezTo>
                  <a:cubicBezTo>
                    <a:pt x="19088" y="2809"/>
                    <a:pt x="18636" y="2586"/>
                    <a:pt x="18167" y="2413"/>
                  </a:cubicBezTo>
                  <a:cubicBezTo>
                    <a:pt x="18060" y="2372"/>
                    <a:pt x="17966" y="2331"/>
                    <a:pt x="17927" y="2248"/>
                  </a:cubicBezTo>
                  <a:cubicBezTo>
                    <a:pt x="17897" y="2179"/>
                    <a:pt x="17919" y="2117"/>
                    <a:pt x="17944" y="2079"/>
                  </a:cubicBezTo>
                  <a:cubicBezTo>
                    <a:pt x="18002" y="1984"/>
                    <a:pt x="18131" y="1916"/>
                    <a:pt x="18248" y="1914"/>
                  </a:cubicBezTo>
                  <a:lnTo>
                    <a:pt x="18259" y="1914"/>
                  </a:lnTo>
                  <a:cubicBezTo>
                    <a:pt x="18345" y="1914"/>
                    <a:pt x="18431" y="1931"/>
                    <a:pt x="18514" y="1946"/>
                  </a:cubicBezTo>
                  <a:cubicBezTo>
                    <a:pt x="18598" y="1963"/>
                    <a:pt x="18686" y="1980"/>
                    <a:pt x="18773" y="1980"/>
                  </a:cubicBezTo>
                  <a:cubicBezTo>
                    <a:pt x="18801" y="1980"/>
                    <a:pt x="18825" y="1980"/>
                    <a:pt x="18848" y="1976"/>
                  </a:cubicBezTo>
                  <a:cubicBezTo>
                    <a:pt x="18932" y="1965"/>
                    <a:pt x="18992" y="1937"/>
                    <a:pt x="19033" y="1892"/>
                  </a:cubicBezTo>
                  <a:cubicBezTo>
                    <a:pt x="19078" y="1839"/>
                    <a:pt x="19088" y="1774"/>
                    <a:pt x="19067" y="1710"/>
                  </a:cubicBezTo>
                  <a:cubicBezTo>
                    <a:pt x="19020" y="1573"/>
                    <a:pt x="18829" y="1459"/>
                    <a:pt x="18673" y="1427"/>
                  </a:cubicBezTo>
                  <a:cubicBezTo>
                    <a:pt x="18523" y="1397"/>
                    <a:pt x="18336" y="1314"/>
                    <a:pt x="18281" y="1202"/>
                  </a:cubicBezTo>
                  <a:cubicBezTo>
                    <a:pt x="18261" y="1166"/>
                    <a:pt x="18259" y="1127"/>
                    <a:pt x="18274" y="1087"/>
                  </a:cubicBezTo>
                  <a:lnTo>
                    <a:pt x="20044" y="1001"/>
                  </a:lnTo>
                  <a:lnTo>
                    <a:pt x="20050" y="997"/>
                  </a:lnTo>
                  <a:cubicBezTo>
                    <a:pt x="20207" y="868"/>
                    <a:pt x="20400" y="810"/>
                    <a:pt x="20661" y="810"/>
                  </a:cubicBezTo>
                  <a:cubicBezTo>
                    <a:pt x="20811" y="810"/>
                    <a:pt x="20965" y="827"/>
                    <a:pt x="21130" y="847"/>
                  </a:cubicBezTo>
                  <a:cubicBezTo>
                    <a:pt x="21293" y="866"/>
                    <a:pt x="21460" y="885"/>
                    <a:pt x="21625" y="885"/>
                  </a:cubicBezTo>
                  <a:cubicBezTo>
                    <a:pt x="21724" y="885"/>
                    <a:pt x="21814" y="879"/>
                    <a:pt x="21897" y="864"/>
                  </a:cubicBezTo>
                  <a:cubicBezTo>
                    <a:pt x="22028" y="840"/>
                    <a:pt x="22156" y="797"/>
                    <a:pt x="22283" y="757"/>
                  </a:cubicBezTo>
                  <a:cubicBezTo>
                    <a:pt x="22463" y="697"/>
                    <a:pt x="22649" y="635"/>
                    <a:pt x="22838" y="635"/>
                  </a:cubicBezTo>
                  <a:lnTo>
                    <a:pt x="22846" y="635"/>
                  </a:lnTo>
                  <a:cubicBezTo>
                    <a:pt x="23035" y="637"/>
                    <a:pt x="23243" y="752"/>
                    <a:pt x="23339" y="911"/>
                  </a:cubicBezTo>
                  <a:cubicBezTo>
                    <a:pt x="23384" y="982"/>
                    <a:pt x="23425" y="1095"/>
                    <a:pt x="23365" y="1217"/>
                  </a:cubicBezTo>
                  <a:lnTo>
                    <a:pt x="23350" y="1249"/>
                  </a:lnTo>
                  <a:lnTo>
                    <a:pt x="23830" y="1335"/>
                  </a:lnTo>
                  <a:lnTo>
                    <a:pt x="23838" y="1329"/>
                  </a:lnTo>
                  <a:cubicBezTo>
                    <a:pt x="24035" y="1202"/>
                    <a:pt x="24121" y="926"/>
                    <a:pt x="24031" y="712"/>
                  </a:cubicBezTo>
                  <a:cubicBezTo>
                    <a:pt x="24022" y="695"/>
                    <a:pt x="24014" y="677"/>
                    <a:pt x="24005" y="658"/>
                  </a:cubicBezTo>
                  <a:cubicBezTo>
                    <a:pt x="23982" y="609"/>
                    <a:pt x="23958" y="562"/>
                    <a:pt x="23962" y="512"/>
                  </a:cubicBezTo>
                  <a:cubicBezTo>
                    <a:pt x="23973" y="380"/>
                    <a:pt x="24162" y="337"/>
                    <a:pt x="24271" y="324"/>
                  </a:cubicBezTo>
                  <a:cubicBezTo>
                    <a:pt x="25426" y="189"/>
                    <a:pt x="26598" y="101"/>
                    <a:pt x="27759" y="65"/>
                  </a:cubicBezTo>
                  <a:cubicBezTo>
                    <a:pt x="27997" y="58"/>
                    <a:pt x="28177" y="54"/>
                    <a:pt x="28346" y="54"/>
                  </a:cubicBezTo>
                  <a:close/>
                  <a:moveTo>
                    <a:pt x="28346" y="0"/>
                  </a:moveTo>
                  <a:cubicBezTo>
                    <a:pt x="28177" y="0"/>
                    <a:pt x="27995" y="5"/>
                    <a:pt x="27759" y="11"/>
                  </a:cubicBezTo>
                  <a:cubicBezTo>
                    <a:pt x="26596" y="47"/>
                    <a:pt x="25419" y="135"/>
                    <a:pt x="24265" y="272"/>
                  </a:cubicBezTo>
                  <a:cubicBezTo>
                    <a:pt x="24046" y="298"/>
                    <a:pt x="23920" y="382"/>
                    <a:pt x="23909" y="508"/>
                  </a:cubicBezTo>
                  <a:cubicBezTo>
                    <a:pt x="23905" y="570"/>
                    <a:pt x="23932" y="628"/>
                    <a:pt x="23958" y="682"/>
                  </a:cubicBezTo>
                  <a:cubicBezTo>
                    <a:pt x="23967" y="699"/>
                    <a:pt x="23973" y="716"/>
                    <a:pt x="23982" y="733"/>
                  </a:cubicBezTo>
                  <a:cubicBezTo>
                    <a:pt x="24061" y="919"/>
                    <a:pt x="23988" y="1164"/>
                    <a:pt x="23819" y="1277"/>
                  </a:cubicBezTo>
                  <a:lnTo>
                    <a:pt x="23427" y="1209"/>
                  </a:lnTo>
                  <a:cubicBezTo>
                    <a:pt x="23465" y="1104"/>
                    <a:pt x="23453" y="990"/>
                    <a:pt x="23386" y="881"/>
                  </a:cubicBezTo>
                  <a:cubicBezTo>
                    <a:pt x="23277" y="707"/>
                    <a:pt x="23056" y="583"/>
                    <a:pt x="22846" y="581"/>
                  </a:cubicBezTo>
                  <a:lnTo>
                    <a:pt x="22838" y="581"/>
                  </a:lnTo>
                  <a:cubicBezTo>
                    <a:pt x="22641" y="581"/>
                    <a:pt x="22450" y="643"/>
                    <a:pt x="22266" y="705"/>
                  </a:cubicBezTo>
                  <a:cubicBezTo>
                    <a:pt x="22141" y="746"/>
                    <a:pt x="22015" y="789"/>
                    <a:pt x="21889" y="810"/>
                  </a:cubicBezTo>
                  <a:cubicBezTo>
                    <a:pt x="21807" y="825"/>
                    <a:pt x="21721" y="832"/>
                    <a:pt x="21625" y="832"/>
                  </a:cubicBezTo>
                  <a:cubicBezTo>
                    <a:pt x="21464" y="832"/>
                    <a:pt x="21297" y="812"/>
                    <a:pt x="21134" y="793"/>
                  </a:cubicBezTo>
                  <a:cubicBezTo>
                    <a:pt x="20978" y="776"/>
                    <a:pt x="20815" y="757"/>
                    <a:pt x="20661" y="757"/>
                  </a:cubicBezTo>
                  <a:cubicBezTo>
                    <a:pt x="20391" y="757"/>
                    <a:pt x="20187" y="817"/>
                    <a:pt x="20025" y="949"/>
                  </a:cubicBezTo>
                  <a:lnTo>
                    <a:pt x="18238" y="1035"/>
                  </a:lnTo>
                  <a:lnTo>
                    <a:pt x="18231" y="1050"/>
                  </a:lnTo>
                  <a:cubicBezTo>
                    <a:pt x="18203" y="1110"/>
                    <a:pt x="18203" y="1170"/>
                    <a:pt x="18233" y="1228"/>
                  </a:cubicBezTo>
                  <a:cubicBezTo>
                    <a:pt x="18298" y="1354"/>
                    <a:pt x="18495" y="1447"/>
                    <a:pt x="18662" y="1479"/>
                  </a:cubicBezTo>
                  <a:cubicBezTo>
                    <a:pt x="18801" y="1507"/>
                    <a:pt x="18977" y="1614"/>
                    <a:pt x="19015" y="1729"/>
                  </a:cubicBezTo>
                  <a:cubicBezTo>
                    <a:pt x="19033" y="1774"/>
                    <a:pt x="19024" y="1817"/>
                    <a:pt x="18992" y="1856"/>
                  </a:cubicBezTo>
                  <a:cubicBezTo>
                    <a:pt x="18960" y="1892"/>
                    <a:pt x="18910" y="1914"/>
                    <a:pt x="18842" y="1922"/>
                  </a:cubicBezTo>
                  <a:cubicBezTo>
                    <a:pt x="18817" y="1926"/>
                    <a:pt x="18793" y="1927"/>
                    <a:pt x="18768" y="1927"/>
                  </a:cubicBezTo>
                  <a:cubicBezTo>
                    <a:pt x="18687" y="1927"/>
                    <a:pt x="18605" y="1911"/>
                    <a:pt x="18523" y="1894"/>
                  </a:cubicBezTo>
                  <a:cubicBezTo>
                    <a:pt x="18437" y="1877"/>
                    <a:pt x="18349" y="1860"/>
                    <a:pt x="18259" y="1860"/>
                  </a:cubicBezTo>
                  <a:lnTo>
                    <a:pt x="18248" y="1860"/>
                  </a:lnTo>
                  <a:cubicBezTo>
                    <a:pt x="18113" y="1862"/>
                    <a:pt x="17966" y="1941"/>
                    <a:pt x="17899" y="2051"/>
                  </a:cubicBezTo>
                  <a:cubicBezTo>
                    <a:pt x="17854" y="2121"/>
                    <a:pt x="17848" y="2199"/>
                    <a:pt x="17880" y="2269"/>
                  </a:cubicBezTo>
                  <a:cubicBezTo>
                    <a:pt x="17929" y="2381"/>
                    <a:pt x="18056" y="2428"/>
                    <a:pt x="18150" y="2462"/>
                  </a:cubicBezTo>
                  <a:cubicBezTo>
                    <a:pt x="18615" y="2636"/>
                    <a:pt x="19063" y="2856"/>
                    <a:pt x="19485" y="3120"/>
                  </a:cubicBezTo>
                  <a:cubicBezTo>
                    <a:pt x="19645" y="3218"/>
                    <a:pt x="19817" y="3407"/>
                    <a:pt x="19832" y="3572"/>
                  </a:cubicBezTo>
                  <a:cubicBezTo>
                    <a:pt x="19838" y="3636"/>
                    <a:pt x="19817" y="3692"/>
                    <a:pt x="19774" y="3739"/>
                  </a:cubicBezTo>
                  <a:cubicBezTo>
                    <a:pt x="19373" y="3632"/>
                    <a:pt x="18998" y="3430"/>
                    <a:pt x="18688" y="3158"/>
                  </a:cubicBezTo>
                  <a:lnTo>
                    <a:pt x="18647" y="3122"/>
                  </a:lnTo>
                  <a:cubicBezTo>
                    <a:pt x="18570" y="3051"/>
                    <a:pt x="18488" y="2978"/>
                    <a:pt x="18388" y="2933"/>
                  </a:cubicBezTo>
                  <a:cubicBezTo>
                    <a:pt x="18291" y="2891"/>
                    <a:pt x="18186" y="2880"/>
                    <a:pt x="18086" y="2869"/>
                  </a:cubicBezTo>
                  <a:cubicBezTo>
                    <a:pt x="18047" y="2865"/>
                    <a:pt x="18008" y="2863"/>
                    <a:pt x="17972" y="2856"/>
                  </a:cubicBezTo>
                  <a:cubicBezTo>
                    <a:pt x="17610" y="2803"/>
                    <a:pt x="17291" y="2595"/>
                    <a:pt x="16982" y="2393"/>
                  </a:cubicBezTo>
                  <a:cubicBezTo>
                    <a:pt x="16862" y="2314"/>
                    <a:pt x="16740" y="2235"/>
                    <a:pt x="16616" y="2162"/>
                  </a:cubicBezTo>
                  <a:cubicBezTo>
                    <a:pt x="16339" y="2006"/>
                    <a:pt x="16031" y="1916"/>
                    <a:pt x="15767" y="1916"/>
                  </a:cubicBezTo>
                  <a:cubicBezTo>
                    <a:pt x="15512" y="1916"/>
                    <a:pt x="15303" y="1995"/>
                    <a:pt x="15146" y="2149"/>
                  </a:cubicBezTo>
                  <a:lnTo>
                    <a:pt x="15125" y="2169"/>
                  </a:lnTo>
                  <a:lnTo>
                    <a:pt x="15924" y="2867"/>
                  </a:lnTo>
                  <a:cubicBezTo>
                    <a:pt x="16063" y="2989"/>
                    <a:pt x="16117" y="3092"/>
                    <a:pt x="16089" y="3180"/>
                  </a:cubicBezTo>
                  <a:cubicBezTo>
                    <a:pt x="15981" y="3221"/>
                    <a:pt x="15863" y="3242"/>
                    <a:pt x="15739" y="3242"/>
                  </a:cubicBezTo>
                  <a:cubicBezTo>
                    <a:pt x="15517" y="3242"/>
                    <a:pt x="15278" y="3177"/>
                    <a:pt x="15050" y="3053"/>
                  </a:cubicBezTo>
                  <a:cubicBezTo>
                    <a:pt x="14788" y="2912"/>
                    <a:pt x="14559" y="2711"/>
                    <a:pt x="14336" y="2518"/>
                  </a:cubicBezTo>
                  <a:cubicBezTo>
                    <a:pt x="14281" y="2468"/>
                    <a:pt x="14227" y="2421"/>
                    <a:pt x="14171" y="2376"/>
                  </a:cubicBezTo>
                  <a:cubicBezTo>
                    <a:pt x="14112" y="2324"/>
                    <a:pt x="14045" y="2276"/>
                    <a:pt x="13972" y="2276"/>
                  </a:cubicBezTo>
                  <a:cubicBezTo>
                    <a:pt x="13963" y="2276"/>
                    <a:pt x="13955" y="2276"/>
                    <a:pt x="13946" y="2278"/>
                  </a:cubicBezTo>
                  <a:cubicBezTo>
                    <a:pt x="13826" y="2295"/>
                    <a:pt x="13756" y="2428"/>
                    <a:pt x="13762" y="2638"/>
                  </a:cubicBezTo>
                  <a:lnTo>
                    <a:pt x="13777" y="3270"/>
                  </a:lnTo>
                  <a:cubicBezTo>
                    <a:pt x="13781" y="3518"/>
                    <a:pt x="13775" y="3778"/>
                    <a:pt x="13619" y="3945"/>
                  </a:cubicBezTo>
                  <a:cubicBezTo>
                    <a:pt x="13561" y="4007"/>
                    <a:pt x="13466" y="4043"/>
                    <a:pt x="13368" y="4043"/>
                  </a:cubicBezTo>
                  <a:cubicBezTo>
                    <a:pt x="13244" y="4043"/>
                    <a:pt x="13106" y="3981"/>
                    <a:pt x="13098" y="3846"/>
                  </a:cubicBezTo>
                  <a:cubicBezTo>
                    <a:pt x="13094" y="3773"/>
                    <a:pt x="13126" y="3703"/>
                    <a:pt x="13156" y="3634"/>
                  </a:cubicBezTo>
                  <a:lnTo>
                    <a:pt x="13160" y="3623"/>
                  </a:lnTo>
                  <a:cubicBezTo>
                    <a:pt x="13361" y="3180"/>
                    <a:pt x="13398" y="2599"/>
                    <a:pt x="12999" y="2376"/>
                  </a:cubicBezTo>
                  <a:cubicBezTo>
                    <a:pt x="12905" y="2323"/>
                    <a:pt x="12794" y="2297"/>
                    <a:pt x="12661" y="2297"/>
                  </a:cubicBezTo>
                  <a:cubicBezTo>
                    <a:pt x="12526" y="2297"/>
                    <a:pt x="12387" y="2325"/>
                    <a:pt x="12256" y="2353"/>
                  </a:cubicBezTo>
                  <a:lnTo>
                    <a:pt x="9734" y="2886"/>
                  </a:lnTo>
                  <a:lnTo>
                    <a:pt x="9775" y="2923"/>
                  </a:lnTo>
                  <a:cubicBezTo>
                    <a:pt x="9983" y="3101"/>
                    <a:pt x="10107" y="3366"/>
                    <a:pt x="10116" y="3640"/>
                  </a:cubicBezTo>
                  <a:cubicBezTo>
                    <a:pt x="9963" y="3606"/>
                    <a:pt x="9839" y="3508"/>
                    <a:pt x="9706" y="3403"/>
                  </a:cubicBezTo>
                  <a:cubicBezTo>
                    <a:pt x="9623" y="3336"/>
                    <a:pt x="9535" y="3268"/>
                    <a:pt x="9439" y="3216"/>
                  </a:cubicBezTo>
                  <a:cubicBezTo>
                    <a:pt x="9297" y="3139"/>
                    <a:pt x="9134" y="3101"/>
                    <a:pt x="8959" y="3101"/>
                  </a:cubicBezTo>
                  <a:cubicBezTo>
                    <a:pt x="8599" y="3101"/>
                    <a:pt x="8222" y="3255"/>
                    <a:pt x="7870" y="3420"/>
                  </a:cubicBezTo>
                  <a:lnTo>
                    <a:pt x="7834" y="3437"/>
                  </a:lnTo>
                  <a:lnTo>
                    <a:pt x="7864" y="3465"/>
                  </a:lnTo>
                  <a:cubicBezTo>
                    <a:pt x="8095" y="3677"/>
                    <a:pt x="8247" y="3966"/>
                    <a:pt x="8292" y="4279"/>
                  </a:cubicBezTo>
                  <a:cubicBezTo>
                    <a:pt x="8314" y="4427"/>
                    <a:pt x="8269" y="4602"/>
                    <a:pt x="8187" y="4697"/>
                  </a:cubicBezTo>
                  <a:cubicBezTo>
                    <a:pt x="8144" y="4747"/>
                    <a:pt x="8093" y="4774"/>
                    <a:pt x="8036" y="4774"/>
                  </a:cubicBezTo>
                  <a:cubicBezTo>
                    <a:pt x="8023" y="4774"/>
                    <a:pt x="8010" y="4772"/>
                    <a:pt x="7997" y="4769"/>
                  </a:cubicBezTo>
                  <a:cubicBezTo>
                    <a:pt x="7920" y="4754"/>
                    <a:pt x="7862" y="4699"/>
                    <a:pt x="7797" y="4639"/>
                  </a:cubicBezTo>
                  <a:cubicBezTo>
                    <a:pt x="7782" y="4622"/>
                    <a:pt x="7765" y="4607"/>
                    <a:pt x="7748" y="4592"/>
                  </a:cubicBezTo>
                  <a:cubicBezTo>
                    <a:pt x="7572" y="4435"/>
                    <a:pt x="7324" y="4350"/>
                    <a:pt x="7043" y="4350"/>
                  </a:cubicBezTo>
                  <a:cubicBezTo>
                    <a:pt x="6953" y="4350"/>
                    <a:pt x="6861" y="4358"/>
                    <a:pt x="6769" y="4375"/>
                  </a:cubicBezTo>
                  <a:cubicBezTo>
                    <a:pt x="6430" y="4442"/>
                    <a:pt x="6124" y="4609"/>
                    <a:pt x="5831" y="4772"/>
                  </a:cubicBezTo>
                  <a:lnTo>
                    <a:pt x="5008" y="5222"/>
                  </a:lnTo>
                  <a:cubicBezTo>
                    <a:pt x="4899" y="5282"/>
                    <a:pt x="4785" y="5344"/>
                    <a:pt x="4684" y="5421"/>
                  </a:cubicBezTo>
                  <a:cubicBezTo>
                    <a:pt x="4635" y="5457"/>
                    <a:pt x="4590" y="5498"/>
                    <a:pt x="4545" y="5539"/>
                  </a:cubicBezTo>
                  <a:cubicBezTo>
                    <a:pt x="4522" y="5558"/>
                    <a:pt x="4498" y="5579"/>
                    <a:pt x="4477" y="5599"/>
                  </a:cubicBezTo>
                  <a:cubicBezTo>
                    <a:pt x="4262" y="5779"/>
                    <a:pt x="4022" y="5920"/>
                    <a:pt x="3759" y="6016"/>
                  </a:cubicBezTo>
                  <a:lnTo>
                    <a:pt x="3733" y="6027"/>
                  </a:lnTo>
                  <a:lnTo>
                    <a:pt x="3872" y="6342"/>
                  </a:lnTo>
                  <a:lnTo>
                    <a:pt x="5134" y="6357"/>
                  </a:lnTo>
                  <a:cubicBezTo>
                    <a:pt x="5267" y="6359"/>
                    <a:pt x="5394" y="6366"/>
                    <a:pt x="5479" y="6443"/>
                  </a:cubicBezTo>
                  <a:cubicBezTo>
                    <a:pt x="5627" y="6571"/>
                    <a:pt x="5569" y="6828"/>
                    <a:pt x="5443" y="7006"/>
                  </a:cubicBezTo>
                  <a:cubicBezTo>
                    <a:pt x="5411" y="7049"/>
                    <a:pt x="5374" y="7094"/>
                    <a:pt x="5340" y="7137"/>
                  </a:cubicBezTo>
                  <a:cubicBezTo>
                    <a:pt x="5233" y="7268"/>
                    <a:pt x="5124" y="7405"/>
                    <a:pt x="5100" y="7574"/>
                  </a:cubicBezTo>
                  <a:cubicBezTo>
                    <a:pt x="5091" y="7625"/>
                    <a:pt x="5094" y="7677"/>
                    <a:pt x="5094" y="7726"/>
                  </a:cubicBezTo>
                  <a:cubicBezTo>
                    <a:pt x="5094" y="7829"/>
                    <a:pt x="5096" y="7923"/>
                    <a:pt x="5038" y="7994"/>
                  </a:cubicBezTo>
                  <a:cubicBezTo>
                    <a:pt x="4989" y="8056"/>
                    <a:pt x="4905" y="8086"/>
                    <a:pt x="4776" y="8086"/>
                  </a:cubicBezTo>
                  <a:cubicBezTo>
                    <a:pt x="4744" y="8086"/>
                    <a:pt x="4710" y="8084"/>
                    <a:pt x="4680" y="8082"/>
                  </a:cubicBezTo>
                  <a:cubicBezTo>
                    <a:pt x="4584" y="8073"/>
                    <a:pt x="4487" y="8065"/>
                    <a:pt x="4391" y="8056"/>
                  </a:cubicBezTo>
                  <a:cubicBezTo>
                    <a:pt x="4119" y="8030"/>
                    <a:pt x="3838" y="8005"/>
                    <a:pt x="3564" y="8005"/>
                  </a:cubicBezTo>
                  <a:cubicBezTo>
                    <a:pt x="3148" y="8005"/>
                    <a:pt x="2818" y="8065"/>
                    <a:pt x="2527" y="8193"/>
                  </a:cubicBezTo>
                  <a:cubicBezTo>
                    <a:pt x="2355" y="8268"/>
                    <a:pt x="2193" y="8373"/>
                    <a:pt x="2036" y="8472"/>
                  </a:cubicBezTo>
                  <a:cubicBezTo>
                    <a:pt x="1837" y="8600"/>
                    <a:pt x="1629" y="8733"/>
                    <a:pt x="1402" y="8804"/>
                  </a:cubicBezTo>
                  <a:cubicBezTo>
                    <a:pt x="1278" y="8844"/>
                    <a:pt x="1147" y="8866"/>
                    <a:pt x="1019" y="8887"/>
                  </a:cubicBezTo>
                  <a:cubicBezTo>
                    <a:pt x="858" y="8915"/>
                    <a:pt x="693" y="8943"/>
                    <a:pt x="537" y="9005"/>
                  </a:cubicBezTo>
                  <a:cubicBezTo>
                    <a:pt x="249" y="9123"/>
                    <a:pt x="1" y="9429"/>
                    <a:pt x="99" y="9723"/>
                  </a:cubicBezTo>
                  <a:lnTo>
                    <a:pt x="106" y="9740"/>
                  </a:lnTo>
                  <a:lnTo>
                    <a:pt x="125" y="9740"/>
                  </a:lnTo>
                  <a:cubicBezTo>
                    <a:pt x="704" y="9744"/>
                    <a:pt x="1256" y="9984"/>
                    <a:pt x="1790" y="10218"/>
                  </a:cubicBezTo>
                  <a:cubicBezTo>
                    <a:pt x="1843" y="10241"/>
                    <a:pt x="1899" y="10265"/>
                    <a:pt x="1953" y="10289"/>
                  </a:cubicBezTo>
                  <a:cubicBezTo>
                    <a:pt x="2210" y="10400"/>
                    <a:pt x="2546" y="10526"/>
                    <a:pt x="2863" y="10526"/>
                  </a:cubicBezTo>
                  <a:cubicBezTo>
                    <a:pt x="3033" y="10526"/>
                    <a:pt x="3189" y="10490"/>
                    <a:pt x="3324" y="10417"/>
                  </a:cubicBezTo>
                  <a:cubicBezTo>
                    <a:pt x="3377" y="10387"/>
                    <a:pt x="3429" y="10351"/>
                    <a:pt x="3478" y="10316"/>
                  </a:cubicBezTo>
                  <a:cubicBezTo>
                    <a:pt x="3564" y="10259"/>
                    <a:pt x="3643" y="10203"/>
                    <a:pt x="3735" y="10175"/>
                  </a:cubicBezTo>
                  <a:cubicBezTo>
                    <a:pt x="3780" y="10162"/>
                    <a:pt x="3825" y="10156"/>
                    <a:pt x="3872" y="10156"/>
                  </a:cubicBezTo>
                  <a:cubicBezTo>
                    <a:pt x="4174" y="10156"/>
                    <a:pt x="4451" y="10443"/>
                    <a:pt x="4633" y="10663"/>
                  </a:cubicBezTo>
                  <a:cubicBezTo>
                    <a:pt x="4648" y="10678"/>
                    <a:pt x="4644" y="10685"/>
                    <a:pt x="4644" y="10689"/>
                  </a:cubicBezTo>
                  <a:cubicBezTo>
                    <a:pt x="4631" y="10717"/>
                    <a:pt x="4567" y="10749"/>
                    <a:pt x="4498" y="10749"/>
                  </a:cubicBezTo>
                  <a:cubicBezTo>
                    <a:pt x="4485" y="10749"/>
                    <a:pt x="4474" y="10749"/>
                    <a:pt x="4464" y="10747"/>
                  </a:cubicBezTo>
                  <a:lnTo>
                    <a:pt x="4451" y="10798"/>
                  </a:lnTo>
                  <a:cubicBezTo>
                    <a:pt x="4532" y="10824"/>
                    <a:pt x="4592" y="10908"/>
                    <a:pt x="4597" y="10996"/>
                  </a:cubicBezTo>
                  <a:cubicBezTo>
                    <a:pt x="4522" y="11094"/>
                    <a:pt x="4402" y="11115"/>
                    <a:pt x="4314" y="11115"/>
                  </a:cubicBezTo>
                  <a:cubicBezTo>
                    <a:pt x="4237" y="11115"/>
                    <a:pt x="4151" y="11098"/>
                    <a:pt x="4074" y="11068"/>
                  </a:cubicBezTo>
                  <a:cubicBezTo>
                    <a:pt x="4005" y="11041"/>
                    <a:pt x="3939" y="11006"/>
                    <a:pt x="3875" y="10972"/>
                  </a:cubicBezTo>
                  <a:cubicBezTo>
                    <a:pt x="3759" y="10912"/>
                    <a:pt x="3639" y="10850"/>
                    <a:pt x="3506" y="10828"/>
                  </a:cubicBezTo>
                  <a:cubicBezTo>
                    <a:pt x="3470" y="10822"/>
                    <a:pt x="3433" y="10820"/>
                    <a:pt x="3395" y="10820"/>
                  </a:cubicBezTo>
                  <a:cubicBezTo>
                    <a:pt x="3210" y="10820"/>
                    <a:pt x="3028" y="10891"/>
                    <a:pt x="2855" y="10961"/>
                  </a:cubicBezTo>
                  <a:cubicBezTo>
                    <a:pt x="2692" y="11026"/>
                    <a:pt x="2525" y="11092"/>
                    <a:pt x="2353" y="11100"/>
                  </a:cubicBezTo>
                  <a:cubicBezTo>
                    <a:pt x="2338" y="11101"/>
                    <a:pt x="2323" y="11102"/>
                    <a:pt x="2308" y="11102"/>
                  </a:cubicBezTo>
                  <a:cubicBezTo>
                    <a:pt x="2211" y="11102"/>
                    <a:pt x="2114" y="11085"/>
                    <a:pt x="2019" y="11071"/>
                  </a:cubicBezTo>
                  <a:cubicBezTo>
                    <a:pt x="1927" y="11056"/>
                    <a:pt x="1833" y="11038"/>
                    <a:pt x="1738" y="11036"/>
                  </a:cubicBezTo>
                  <a:lnTo>
                    <a:pt x="1723" y="11036"/>
                  </a:lnTo>
                  <a:cubicBezTo>
                    <a:pt x="1516" y="11036"/>
                    <a:pt x="1269" y="11135"/>
                    <a:pt x="1216" y="11349"/>
                  </a:cubicBezTo>
                  <a:lnTo>
                    <a:pt x="1207" y="11381"/>
                  </a:lnTo>
                  <a:lnTo>
                    <a:pt x="1239" y="11381"/>
                  </a:lnTo>
                  <a:cubicBezTo>
                    <a:pt x="1475" y="11394"/>
                    <a:pt x="1708" y="11458"/>
                    <a:pt x="1933" y="11520"/>
                  </a:cubicBezTo>
                  <a:cubicBezTo>
                    <a:pt x="2154" y="11580"/>
                    <a:pt x="2383" y="11643"/>
                    <a:pt x="2615" y="11660"/>
                  </a:cubicBezTo>
                  <a:cubicBezTo>
                    <a:pt x="2625" y="11775"/>
                    <a:pt x="2617" y="11891"/>
                    <a:pt x="2593" y="12005"/>
                  </a:cubicBezTo>
                  <a:cubicBezTo>
                    <a:pt x="2514" y="12022"/>
                    <a:pt x="2431" y="12030"/>
                    <a:pt x="2349" y="12030"/>
                  </a:cubicBezTo>
                  <a:cubicBezTo>
                    <a:pt x="2285" y="12030"/>
                    <a:pt x="2221" y="12025"/>
                    <a:pt x="2158" y="12015"/>
                  </a:cubicBezTo>
                  <a:lnTo>
                    <a:pt x="2135" y="12011"/>
                  </a:lnTo>
                  <a:lnTo>
                    <a:pt x="2128" y="12035"/>
                  </a:lnTo>
                  <a:cubicBezTo>
                    <a:pt x="2053" y="12285"/>
                    <a:pt x="2394" y="12444"/>
                    <a:pt x="2501" y="12489"/>
                  </a:cubicBezTo>
                  <a:lnTo>
                    <a:pt x="3407" y="12855"/>
                  </a:lnTo>
                  <a:cubicBezTo>
                    <a:pt x="3673" y="12962"/>
                    <a:pt x="3949" y="13074"/>
                    <a:pt x="4245" y="13091"/>
                  </a:cubicBezTo>
                  <a:lnTo>
                    <a:pt x="4275" y="13091"/>
                  </a:lnTo>
                  <a:lnTo>
                    <a:pt x="4273" y="13061"/>
                  </a:lnTo>
                  <a:cubicBezTo>
                    <a:pt x="4260" y="12844"/>
                    <a:pt x="4269" y="12624"/>
                    <a:pt x="4297" y="12407"/>
                  </a:cubicBezTo>
                  <a:lnTo>
                    <a:pt x="4620" y="12407"/>
                  </a:lnTo>
                  <a:cubicBezTo>
                    <a:pt x="4674" y="12547"/>
                    <a:pt x="4742" y="12716"/>
                    <a:pt x="4879" y="12817"/>
                  </a:cubicBezTo>
                  <a:cubicBezTo>
                    <a:pt x="4941" y="12862"/>
                    <a:pt x="5023" y="12887"/>
                    <a:pt x="5102" y="12887"/>
                  </a:cubicBezTo>
                  <a:cubicBezTo>
                    <a:pt x="5216" y="12887"/>
                    <a:pt x="5308" y="12836"/>
                    <a:pt x="5353" y="12752"/>
                  </a:cubicBezTo>
                  <a:cubicBezTo>
                    <a:pt x="5374" y="12712"/>
                    <a:pt x="5383" y="12667"/>
                    <a:pt x="5389" y="12626"/>
                  </a:cubicBezTo>
                  <a:cubicBezTo>
                    <a:pt x="5400" y="12577"/>
                    <a:pt x="5409" y="12532"/>
                    <a:pt x="5434" y="12495"/>
                  </a:cubicBezTo>
                  <a:cubicBezTo>
                    <a:pt x="5466" y="12448"/>
                    <a:pt x="5522" y="12425"/>
                    <a:pt x="5595" y="12425"/>
                  </a:cubicBezTo>
                  <a:cubicBezTo>
                    <a:pt x="5655" y="12425"/>
                    <a:pt x="5723" y="12442"/>
                    <a:pt x="5788" y="12472"/>
                  </a:cubicBezTo>
                  <a:cubicBezTo>
                    <a:pt x="5807" y="12480"/>
                    <a:pt x="5828" y="12491"/>
                    <a:pt x="5850" y="12500"/>
                  </a:cubicBezTo>
                  <a:cubicBezTo>
                    <a:pt x="5940" y="12545"/>
                    <a:pt x="6034" y="12590"/>
                    <a:pt x="6133" y="12590"/>
                  </a:cubicBezTo>
                  <a:cubicBezTo>
                    <a:pt x="6156" y="12590"/>
                    <a:pt x="6180" y="12587"/>
                    <a:pt x="6201" y="12581"/>
                  </a:cubicBezTo>
                  <a:cubicBezTo>
                    <a:pt x="6278" y="12564"/>
                    <a:pt x="6345" y="12508"/>
                    <a:pt x="6381" y="12429"/>
                  </a:cubicBezTo>
                  <a:cubicBezTo>
                    <a:pt x="6413" y="12365"/>
                    <a:pt x="6420" y="12294"/>
                    <a:pt x="6403" y="12232"/>
                  </a:cubicBezTo>
                  <a:lnTo>
                    <a:pt x="6403" y="12232"/>
                  </a:lnTo>
                  <a:cubicBezTo>
                    <a:pt x="6797" y="12238"/>
                    <a:pt x="7180" y="12377"/>
                    <a:pt x="7551" y="12510"/>
                  </a:cubicBezTo>
                  <a:cubicBezTo>
                    <a:pt x="7920" y="12643"/>
                    <a:pt x="8301" y="12780"/>
                    <a:pt x="8697" y="12793"/>
                  </a:cubicBezTo>
                  <a:lnTo>
                    <a:pt x="8706" y="12793"/>
                  </a:lnTo>
                  <a:cubicBezTo>
                    <a:pt x="8757" y="12793"/>
                    <a:pt x="8811" y="12795"/>
                    <a:pt x="8852" y="12821"/>
                  </a:cubicBezTo>
                  <a:cubicBezTo>
                    <a:pt x="8896" y="12849"/>
                    <a:pt x="8920" y="12904"/>
                    <a:pt x="8941" y="12962"/>
                  </a:cubicBezTo>
                  <a:cubicBezTo>
                    <a:pt x="8952" y="12984"/>
                    <a:pt x="8961" y="13005"/>
                    <a:pt x="8971" y="13027"/>
                  </a:cubicBezTo>
                  <a:cubicBezTo>
                    <a:pt x="9076" y="13241"/>
                    <a:pt x="9321" y="13324"/>
                    <a:pt x="9556" y="13406"/>
                  </a:cubicBezTo>
                  <a:cubicBezTo>
                    <a:pt x="9805" y="13492"/>
                    <a:pt x="10041" y="13573"/>
                    <a:pt x="10103" y="13796"/>
                  </a:cubicBezTo>
                  <a:cubicBezTo>
                    <a:pt x="10113" y="13834"/>
                    <a:pt x="10118" y="13873"/>
                    <a:pt x="10122" y="13914"/>
                  </a:cubicBezTo>
                  <a:cubicBezTo>
                    <a:pt x="10126" y="13956"/>
                    <a:pt x="10133" y="13997"/>
                    <a:pt x="10143" y="14040"/>
                  </a:cubicBezTo>
                  <a:cubicBezTo>
                    <a:pt x="10191" y="14211"/>
                    <a:pt x="10345" y="14331"/>
                    <a:pt x="10458" y="14421"/>
                  </a:cubicBezTo>
                  <a:lnTo>
                    <a:pt x="11090" y="14916"/>
                  </a:lnTo>
                  <a:cubicBezTo>
                    <a:pt x="11234" y="15028"/>
                    <a:pt x="11382" y="15143"/>
                    <a:pt x="11495" y="15289"/>
                  </a:cubicBezTo>
                  <a:cubicBezTo>
                    <a:pt x="11688" y="15535"/>
                    <a:pt x="11718" y="15912"/>
                    <a:pt x="11682" y="16180"/>
                  </a:cubicBezTo>
                  <a:lnTo>
                    <a:pt x="11680" y="16204"/>
                  </a:lnTo>
                  <a:lnTo>
                    <a:pt x="11703" y="16210"/>
                  </a:lnTo>
                  <a:cubicBezTo>
                    <a:pt x="11875" y="16255"/>
                    <a:pt x="12029" y="16382"/>
                    <a:pt x="12127" y="16553"/>
                  </a:cubicBezTo>
                  <a:cubicBezTo>
                    <a:pt x="12224" y="16722"/>
                    <a:pt x="12249" y="16919"/>
                    <a:pt x="12200" y="17091"/>
                  </a:cubicBezTo>
                  <a:lnTo>
                    <a:pt x="12192" y="17119"/>
                  </a:lnTo>
                  <a:cubicBezTo>
                    <a:pt x="12177" y="17170"/>
                    <a:pt x="12160" y="17222"/>
                    <a:pt x="12170" y="17277"/>
                  </a:cubicBezTo>
                  <a:cubicBezTo>
                    <a:pt x="12194" y="17397"/>
                    <a:pt x="12314" y="17442"/>
                    <a:pt x="12429" y="17483"/>
                  </a:cubicBezTo>
                  <a:cubicBezTo>
                    <a:pt x="12539" y="17524"/>
                    <a:pt x="12639" y="17560"/>
                    <a:pt x="12652" y="17652"/>
                  </a:cubicBezTo>
                  <a:cubicBezTo>
                    <a:pt x="12669" y="17759"/>
                    <a:pt x="12573" y="17798"/>
                    <a:pt x="12414" y="17851"/>
                  </a:cubicBezTo>
                  <a:cubicBezTo>
                    <a:pt x="12294" y="17892"/>
                    <a:pt x="12172" y="17933"/>
                    <a:pt x="12108" y="18029"/>
                  </a:cubicBezTo>
                  <a:cubicBezTo>
                    <a:pt x="12061" y="18098"/>
                    <a:pt x="12055" y="18184"/>
                    <a:pt x="12055" y="18267"/>
                  </a:cubicBezTo>
                  <a:cubicBezTo>
                    <a:pt x="12057" y="18543"/>
                    <a:pt x="12108" y="18816"/>
                    <a:pt x="12204" y="19077"/>
                  </a:cubicBezTo>
                  <a:cubicBezTo>
                    <a:pt x="12239" y="19165"/>
                    <a:pt x="12297" y="19287"/>
                    <a:pt x="12410" y="19319"/>
                  </a:cubicBezTo>
                  <a:cubicBezTo>
                    <a:pt x="12429" y="19325"/>
                    <a:pt x="12449" y="19328"/>
                    <a:pt x="12468" y="19328"/>
                  </a:cubicBezTo>
                  <a:cubicBezTo>
                    <a:pt x="12590" y="19328"/>
                    <a:pt x="12691" y="19220"/>
                    <a:pt x="12779" y="19126"/>
                  </a:cubicBezTo>
                  <a:cubicBezTo>
                    <a:pt x="12794" y="19111"/>
                    <a:pt x="12809" y="19096"/>
                    <a:pt x="12824" y="19081"/>
                  </a:cubicBezTo>
                  <a:cubicBezTo>
                    <a:pt x="12972" y="18931"/>
                    <a:pt x="13184" y="18843"/>
                    <a:pt x="13406" y="18843"/>
                  </a:cubicBezTo>
                  <a:cubicBezTo>
                    <a:pt x="13496" y="18843"/>
                    <a:pt x="13584" y="18858"/>
                    <a:pt x="13666" y="18886"/>
                  </a:cubicBezTo>
                  <a:lnTo>
                    <a:pt x="13784" y="19752"/>
                  </a:lnTo>
                  <a:lnTo>
                    <a:pt x="14876" y="20317"/>
                  </a:lnTo>
                  <a:cubicBezTo>
                    <a:pt x="15043" y="20405"/>
                    <a:pt x="15232" y="20583"/>
                    <a:pt x="15253" y="20739"/>
                  </a:cubicBezTo>
                  <a:cubicBezTo>
                    <a:pt x="15262" y="20797"/>
                    <a:pt x="15247" y="20849"/>
                    <a:pt x="15208" y="20889"/>
                  </a:cubicBezTo>
                  <a:cubicBezTo>
                    <a:pt x="14626" y="20551"/>
                    <a:pt x="13957" y="20373"/>
                    <a:pt x="13280" y="20373"/>
                  </a:cubicBezTo>
                  <a:cubicBezTo>
                    <a:pt x="13205" y="20373"/>
                    <a:pt x="13130" y="20375"/>
                    <a:pt x="13055" y="20380"/>
                  </a:cubicBezTo>
                  <a:lnTo>
                    <a:pt x="13008" y="20382"/>
                  </a:lnTo>
                  <a:lnTo>
                    <a:pt x="13034" y="20420"/>
                  </a:lnTo>
                  <a:cubicBezTo>
                    <a:pt x="13293" y="20817"/>
                    <a:pt x="13771" y="20956"/>
                    <a:pt x="14231" y="21089"/>
                  </a:cubicBezTo>
                  <a:cubicBezTo>
                    <a:pt x="14289" y="21106"/>
                    <a:pt x="14347" y="21123"/>
                    <a:pt x="14405" y="21140"/>
                  </a:cubicBezTo>
                  <a:cubicBezTo>
                    <a:pt x="14713" y="21234"/>
                    <a:pt x="15431" y="21513"/>
                    <a:pt x="15465" y="22102"/>
                  </a:cubicBezTo>
                  <a:lnTo>
                    <a:pt x="15123" y="23381"/>
                  </a:lnTo>
                  <a:lnTo>
                    <a:pt x="14838" y="23257"/>
                  </a:lnTo>
                  <a:cubicBezTo>
                    <a:pt x="14737" y="23216"/>
                    <a:pt x="14628" y="23195"/>
                    <a:pt x="14512" y="23195"/>
                  </a:cubicBezTo>
                  <a:cubicBezTo>
                    <a:pt x="14167" y="23195"/>
                    <a:pt x="13841" y="23381"/>
                    <a:pt x="13683" y="23668"/>
                  </a:cubicBezTo>
                  <a:cubicBezTo>
                    <a:pt x="13627" y="23769"/>
                    <a:pt x="13591" y="23883"/>
                    <a:pt x="13554" y="23994"/>
                  </a:cubicBezTo>
                  <a:cubicBezTo>
                    <a:pt x="13501" y="24163"/>
                    <a:pt x="13447" y="24324"/>
                    <a:pt x="13331" y="24444"/>
                  </a:cubicBezTo>
                  <a:cubicBezTo>
                    <a:pt x="13312" y="24465"/>
                    <a:pt x="13289" y="24487"/>
                    <a:pt x="13267" y="24506"/>
                  </a:cubicBezTo>
                  <a:cubicBezTo>
                    <a:pt x="13207" y="24560"/>
                    <a:pt x="13145" y="24617"/>
                    <a:pt x="13117" y="24697"/>
                  </a:cubicBezTo>
                  <a:cubicBezTo>
                    <a:pt x="13094" y="24767"/>
                    <a:pt x="13098" y="24836"/>
                    <a:pt x="13132" y="24900"/>
                  </a:cubicBezTo>
                  <a:cubicBezTo>
                    <a:pt x="13229" y="25078"/>
                    <a:pt x="13520" y="25174"/>
                    <a:pt x="13640" y="25209"/>
                  </a:cubicBezTo>
                  <a:cubicBezTo>
                    <a:pt x="13799" y="25252"/>
                    <a:pt x="13996" y="25395"/>
                    <a:pt x="14032" y="25539"/>
                  </a:cubicBezTo>
                  <a:cubicBezTo>
                    <a:pt x="14049" y="25599"/>
                    <a:pt x="14034" y="25652"/>
                    <a:pt x="13989" y="25697"/>
                  </a:cubicBezTo>
                  <a:cubicBezTo>
                    <a:pt x="13931" y="25757"/>
                    <a:pt x="13844" y="25764"/>
                    <a:pt x="13751" y="25774"/>
                  </a:cubicBezTo>
                  <a:cubicBezTo>
                    <a:pt x="13691" y="25779"/>
                    <a:pt x="13629" y="25785"/>
                    <a:pt x="13571" y="25806"/>
                  </a:cubicBezTo>
                  <a:cubicBezTo>
                    <a:pt x="13462" y="25845"/>
                    <a:pt x="13383" y="25933"/>
                    <a:pt x="13349" y="26057"/>
                  </a:cubicBezTo>
                  <a:cubicBezTo>
                    <a:pt x="13297" y="26233"/>
                    <a:pt x="13340" y="26453"/>
                    <a:pt x="13456" y="26603"/>
                  </a:cubicBezTo>
                  <a:cubicBezTo>
                    <a:pt x="13576" y="26756"/>
                    <a:pt x="13741" y="26863"/>
                    <a:pt x="13899" y="26966"/>
                  </a:cubicBezTo>
                  <a:cubicBezTo>
                    <a:pt x="13989" y="27021"/>
                    <a:pt x="14081" y="27081"/>
                    <a:pt x="14163" y="27148"/>
                  </a:cubicBezTo>
                  <a:cubicBezTo>
                    <a:pt x="14390" y="27330"/>
                    <a:pt x="14555" y="27651"/>
                    <a:pt x="14416" y="27887"/>
                  </a:cubicBezTo>
                  <a:cubicBezTo>
                    <a:pt x="14388" y="27930"/>
                    <a:pt x="14351" y="27975"/>
                    <a:pt x="14317" y="28017"/>
                  </a:cubicBezTo>
                  <a:cubicBezTo>
                    <a:pt x="14229" y="28122"/>
                    <a:pt x="14137" y="28232"/>
                    <a:pt x="14186" y="28362"/>
                  </a:cubicBezTo>
                  <a:cubicBezTo>
                    <a:pt x="14221" y="28448"/>
                    <a:pt x="14304" y="28491"/>
                    <a:pt x="14383" y="28532"/>
                  </a:cubicBezTo>
                  <a:cubicBezTo>
                    <a:pt x="14422" y="28551"/>
                    <a:pt x="14461" y="28570"/>
                    <a:pt x="14493" y="28594"/>
                  </a:cubicBezTo>
                  <a:cubicBezTo>
                    <a:pt x="14583" y="28662"/>
                    <a:pt x="14626" y="28769"/>
                    <a:pt x="14673" y="28883"/>
                  </a:cubicBezTo>
                  <a:cubicBezTo>
                    <a:pt x="14690" y="28924"/>
                    <a:pt x="14705" y="28964"/>
                    <a:pt x="14724" y="29003"/>
                  </a:cubicBezTo>
                  <a:cubicBezTo>
                    <a:pt x="14784" y="29126"/>
                    <a:pt x="14915" y="29256"/>
                    <a:pt x="15051" y="29256"/>
                  </a:cubicBezTo>
                  <a:cubicBezTo>
                    <a:pt x="15062" y="29256"/>
                    <a:pt x="15073" y="29255"/>
                    <a:pt x="15084" y="29254"/>
                  </a:cubicBezTo>
                  <a:lnTo>
                    <a:pt x="15084" y="29254"/>
                  </a:lnTo>
                  <a:cubicBezTo>
                    <a:pt x="15039" y="29419"/>
                    <a:pt x="15140" y="29601"/>
                    <a:pt x="15277" y="29693"/>
                  </a:cubicBezTo>
                  <a:cubicBezTo>
                    <a:pt x="15423" y="29794"/>
                    <a:pt x="15602" y="29819"/>
                    <a:pt x="15763" y="29839"/>
                  </a:cubicBezTo>
                  <a:cubicBezTo>
                    <a:pt x="15699" y="30169"/>
                    <a:pt x="15647" y="30636"/>
                    <a:pt x="15877" y="30996"/>
                  </a:cubicBezTo>
                  <a:cubicBezTo>
                    <a:pt x="15965" y="31133"/>
                    <a:pt x="16085" y="31242"/>
                    <a:pt x="16202" y="31349"/>
                  </a:cubicBezTo>
                  <a:cubicBezTo>
                    <a:pt x="16275" y="31418"/>
                    <a:pt x="16352" y="31488"/>
                    <a:pt x="16419" y="31563"/>
                  </a:cubicBezTo>
                  <a:cubicBezTo>
                    <a:pt x="16586" y="31754"/>
                    <a:pt x="16697" y="32039"/>
                    <a:pt x="16567" y="32249"/>
                  </a:cubicBezTo>
                  <a:lnTo>
                    <a:pt x="16504" y="32347"/>
                  </a:lnTo>
                  <a:lnTo>
                    <a:pt x="16603" y="32285"/>
                  </a:lnTo>
                  <a:cubicBezTo>
                    <a:pt x="16663" y="32247"/>
                    <a:pt x="16734" y="32227"/>
                    <a:pt x="16813" y="32227"/>
                  </a:cubicBezTo>
                  <a:cubicBezTo>
                    <a:pt x="16989" y="32227"/>
                    <a:pt x="17158" y="32320"/>
                    <a:pt x="17241" y="32375"/>
                  </a:cubicBezTo>
                  <a:cubicBezTo>
                    <a:pt x="17293" y="32410"/>
                    <a:pt x="17344" y="32446"/>
                    <a:pt x="17394" y="32482"/>
                  </a:cubicBezTo>
                  <a:cubicBezTo>
                    <a:pt x="17537" y="32587"/>
                    <a:pt x="17685" y="32697"/>
                    <a:pt x="17861" y="32737"/>
                  </a:cubicBezTo>
                  <a:cubicBezTo>
                    <a:pt x="17929" y="32752"/>
                    <a:pt x="18002" y="32759"/>
                    <a:pt x="18101" y="32759"/>
                  </a:cubicBezTo>
                  <a:cubicBezTo>
                    <a:pt x="18146" y="32759"/>
                    <a:pt x="18193" y="32757"/>
                    <a:pt x="18238" y="32757"/>
                  </a:cubicBezTo>
                  <a:cubicBezTo>
                    <a:pt x="18283" y="32754"/>
                    <a:pt x="18326" y="32752"/>
                    <a:pt x="18368" y="32752"/>
                  </a:cubicBezTo>
                  <a:cubicBezTo>
                    <a:pt x="18525" y="32752"/>
                    <a:pt x="18683" y="32769"/>
                    <a:pt x="18791" y="32889"/>
                  </a:cubicBezTo>
                  <a:cubicBezTo>
                    <a:pt x="18827" y="32930"/>
                    <a:pt x="18850" y="32979"/>
                    <a:pt x="18878" y="33031"/>
                  </a:cubicBezTo>
                  <a:cubicBezTo>
                    <a:pt x="18902" y="33076"/>
                    <a:pt x="18925" y="33123"/>
                    <a:pt x="18960" y="33164"/>
                  </a:cubicBezTo>
                  <a:cubicBezTo>
                    <a:pt x="19067" y="33303"/>
                    <a:pt x="19249" y="33369"/>
                    <a:pt x="19513" y="33369"/>
                  </a:cubicBezTo>
                  <a:cubicBezTo>
                    <a:pt x="19573" y="33369"/>
                    <a:pt x="19639" y="33367"/>
                    <a:pt x="19718" y="33359"/>
                  </a:cubicBezTo>
                  <a:cubicBezTo>
                    <a:pt x="19757" y="33551"/>
                    <a:pt x="19926" y="33710"/>
                    <a:pt x="20121" y="33736"/>
                  </a:cubicBezTo>
                  <a:lnTo>
                    <a:pt x="20142" y="33738"/>
                  </a:lnTo>
                  <a:lnTo>
                    <a:pt x="20271" y="33402"/>
                  </a:lnTo>
                  <a:cubicBezTo>
                    <a:pt x="20577" y="33346"/>
                    <a:pt x="20777" y="33054"/>
                    <a:pt x="20839" y="32784"/>
                  </a:cubicBezTo>
                  <a:cubicBezTo>
                    <a:pt x="20903" y="32506"/>
                    <a:pt x="20856" y="32210"/>
                    <a:pt x="20811" y="31947"/>
                  </a:cubicBezTo>
                  <a:lnTo>
                    <a:pt x="20811" y="31947"/>
                  </a:lnTo>
                  <a:cubicBezTo>
                    <a:pt x="20819" y="31948"/>
                    <a:pt x="20826" y="31948"/>
                    <a:pt x="20834" y="31948"/>
                  </a:cubicBezTo>
                  <a:cubicBezTo>
                    <a:pt x="20906" y="31948"/>
                    <a:pt x="20978" y="31912"/>
                    <a:pt x="21034" y="31850"/>
                  </a:cubicBezTo>
                  <a:cubicBezTo>
                    <a:pt x="21109" y="31769"/>
                    <a:pt x="21149" y="31651"/>
                    <a:pt x="21141" y="31546"/>
                  </a:cubicBezTo>
                  <a:cubicBezTo>
                    <a:pt x="21126" y="31377"/>
                    <a:pt x="21029" y="31231"/>
                    <a:pt x="20935" y="31090"/>
                  </a:cubicBezTo>
                  <a:cubicBezTo>
                    <a:pt x="20920" y="31064"/>
                    <a:pt x="20903" y="31041"/>
                    <a:pt x="20886" y="31015"/>
                  </a:cubicBezTo>
                  <a:cubicBezTo>
                    <a:pt x="20755" y="30811"/>
                    <a:pt x="20714" y="30640"/>
                    <a:pt x="20764" y="30503"/>
                  </a:cubicBezTo>
                  <a:lnTo>
                    <a:pt x="21254" y="30351"/>
                  </a:lnTo>
                  <a:cubicBezTo>
                    <a:pt x="21447" y="30291"/>
                    <a:pt x="21687" y="30216"/>
                    <a:pt x="21831" y="30029"/>
                  </a:cubicBezTo>
                  <a:cubicBezTo>
                    <a:pt x="21914" y="29924"/>
                    <a:pt x="21946" y="29772"/>
                    <a:pt x="21912" y="29641"/>
                  </a:cubicBezTo>
                  <a:cubicBezTo>
                    <a:pt x="21895" y="29569"/>
                    <a:pt x="21859" y="29511"/>
                    <a:pt x="21809" y="29468"/>
                  </a:cubicBezTo>
                  <a:cubicBezTo>
                    <a:pt x="22006" y="29429"/>
                    <a:pt x="22180" y="29284"/>
                    <a:pt x="22244" y="29093"/>
                  </a:cubicBezTo>
                  <a:lnTo>
                    <a:pt x="22266" y="29031"/>
                  </a:lnTo>
                  <a:lnTo>
                    <a:pt x="22208" y="29061"/>
                  </a:lnTo>
                  <a:cubicBezTo>
                    <a:pt x="22189" y="29070"/>
                    <a:pt x="22168" y="29075"/>
                    <a:pt x="22148" y="29075"/>
                  </a:cubicBezTo>
                  <a:cubicBezTo>
                    <a:pt x="22087" y="29075"/>
                    <a:pt x="22025" y="29034"/>
                    <a:pt x="21985" y="28964"/>
                  </a:cubicBezTo>
                  <a:cubicBezTo>
                    <a:pt x="21940" y="28892"/>
                    <a:pt x="21934" y="28806"/>
                    <a:pt x="21966" y="28744"/>
                  </a:cubicBezTo>
                  <a:cubicBezTo>
                    <a:pt x="22024" y="28637"/>
                    <a:pt x="22150" y="28572"/>
                    <a:pt x="22304" y="28572"/>
                  </a:cubicBezTo>
                  <a:cubicBezTo>
                    <a:pt x="22358" y="28572"/>
                    <a:pt x="22411" y="28581"/>
                    <a:pt x="22461" y="28596"/>
                  </a:cubicBezTo>
                  <a:lnTo>
                    <a:pt x="22540" y="28620"/>
                  </a:lnTo>
                  <a:lnTo>
                    <a:pt x="22221" y="28204"/>
                  </a:lnTo>
                  <a:lnTo>
                    <a:pt x="22221" y="28204"/>
                  </a:lnTo>
                  <a:lnTo>
                    <a:pt x="22437" y="28266"/>
                  </a:lnTo>
                  <a:lnTo>
                    <a:pt x="22448" y="28249"/>
                  </a:lnTo>
                  <a:cubicBezTo>
                    <a:pt x="22482" y="28191"/>
                    <a:pt x="22488" y="28127"/>
                    <a:pt x="22469" y="28060"/>
                  </a:cubicBezTo>
                  <a:cubicBezTo>
                    <a:pt x="22431" y="27923"/>
                    <a:pt x="22293" y="27805"/>
                    <a:pt x="22178" y="27741"/>
                  </a:cubicBezTo>
                  <a:cubicBezTo>
                    <a:pt x="22013" y="27649"/>
                    <a:pt x="21811" y="27538"/>
                    <a:pt x="21805" y="27362"/>
                  </a:cubicBezTo>
                  <a:cubicBezTo>
                    <a:pt x="21874" y="27325"/>
                    <a:pt x="21953" y="27308"/>
                    <a:pt x="22036" y="27308"/>
                  </a:cubicBezTo>
                  <a:cubicBezTo>
                    <a:pt x="22315" y="27308"/>
                    <a:pt x="22570" y="27503"/>
                    <a:pt x="22619" y="27752"/>
                  </a:cubicBezTo>
                  <a:lnTo>
                    <a:pt x="22630" y="27808"/>
                  </a:lnTo>
                  <a:lnTo>
                    <a:pt x="22666" y="27763"/>
                  </a:lnTo>
                  <a:cubicBezTo>
                    <a:pt x="22844" y="27548"/>
                    <a:pt x="22898" y="27238"/>
                    <a:pt x="22803" y="26974"/>
                  </a:cubicBezTo>
                  <a:lnTo>
                    <a:pt x="22803" y="26974"/>
                  </a:lnTo>
                  <a:cubicBezTo>
                    <a:pt x="22919" y="27005"/>
                    <a:pt x="23035" y="27020"/>
                    <a:pt x="23147" y="27020"/>
                  </a:cubicBezTo>
                  <a:cubicBezTo>
                    <a:pt x="23350" y="27020"/>
                    <a:pt x="23538" y="26970"/>
                    <a:pt x="23686" y="26873"/>
                  </a:cubicBezTo>
                  <a:cubicBezTo>
                    <a:pt x="23937" y="26708"/>
                    <a:pt x="24097" y="26348"/>
                    <a:pt x="23958" y="26055"/>
                  </a:cubicBezTo>
                  <a:lnTo>
                    <a:pt x="23958" y="26055"/>
                  </a:lnTo>
                  <a:cubicBezTo>
                    <a:pt x="24110" y="26068"/>
                    <a:pt x="24252" y="26179"/>
                    <a:pt x="24327" y="26346"/>
                  </a:cubicBezTo>
                  <a:cubicBezTo>
                    <a:pt x="24389" y="26486"/>
                    <a:pt x="24408" y="26685"/>
                    <a:pt x="24277" y="26831"/>
                  </a:cubicBezTo>
                  <a:lnTo>
                    <a:pt x="24215" y="26901"/>
                  </a:lnTo>
                  <a:lnTo>
                    <a:pt x="24950" y="26685"/>
                  </a:lnTo>
                  <a:cubicBezTo>
                    <a:pt x="25353" y="26569"/>
                    <a:pt x="25769" y="26447"/>
                    <a:pt x="26144" y="26241"/>
                  </a:cubicBezTo>
                  <a:cubicBezTo>
                    <a:pt x="26488" y="26053"/>
                    <a:pt x="26801" y="25791"/>
                    <a:pt x="27046" y="25485"/>
                  </a:cubicBezTo>
                  <a:cubicBezTo>
                    <a:pt x="27219" y="25267"/>
                    <a:pt x="27356" y="24941"/>
                    <a:pt x="27191" y="24720"/>
                  </a:cubicBezTo>
                  <a:cubicBezTo>
                    <a:pt x="27330" y="24639"/>
                    <a:pt x="27453" y="24553"/>
                    <a:pt x="27570" y="24472"/>
                  </a:cubicBezTo>
                  <a:cubicBezTo>
                    <a:pt x="27697" y="24384"/>
                    <a:pt x="27825" y="24294"/>
                    <a:pt x="27975" y="24208"/>
                  </a:cubicBezTo>
                  <a:lnTo>
                    <a:pt x="27986" y="24202"/>
                  </a:lnTo>
                  <a:lnTo>
                    <a:pt x="28082" y="23608"/>
                  </a:lnTo>
                  <a:lnTo>
                    <a:pt x="28543" y="23675"/>
                  </a:lnTo>
                  <a:lnTo>
                    <a:pt x="28663" y="23957"/>
                  </a:lnTo>
                  <a:lnTo>
                    <a:pt x="28691" y="23934"/>
                  </a:lnTo>
                  <a:cubicBezTo>
                    <a:pt x="28830" y="23812"/>
                    <a:pt x="29021" y="23743"/>
                    <a:pt x="29218" y="23743"/>
                  </a:cubicBezTo>
                  <a:cubicBezTo>
                    <a:pt x="29372" y="23743"/>
                    <a:pt x="29518" y="23784"/>
                    <a:pt x="29640" y="23861"/>
                  </a:cubicBezTo>
                  <a:lnTo>
                    <a:pt x="29657" y="23872"/>
                  </a:lnTo>
                  <a:lnTo>
                    <a:pt x="29672" y="23857"/>
                  </a:lnTo>
                  <a:cubicBezTo>
                    <a:pt x="29749" y="23782"/>
                    <a:pt x="29779" y="23675"/>
                    <a:pt x="29811" y="23574"/>
                  </a:cubicBezTo>
                  <a:cubicBezTo>
                    <a:pt x="29846" y="23458"/>
                    <a:pt x="29880" y="23347"/>
                    <a:pt x="29972" y="23289"/>
                  </a:cubicBezTo>
                  <a:cubicBezTo>
                    <a:pt x="30030" y="23253"/>
                    <a:pt x="30105" y="23244"/>
                    <a:pt x="30169" y="23242"/>
                  </a:cubicBezTo>
                  <a:cubicBezTo>
                    <a:pt x="30192" y="23241"/>
                    <a:pt x="30214" y="23240"/>
                    <a:pt x="30237" y="23240"/>
                  </a:cubicBezTo>
                  <a:cubicBezTo>
                    <a:pt x="30353" y="23240"/>
                    <a:pt x="30473" y="23253"/>
                    <a:pt x="30589" y="23265"/>
                  </a:cubicBezTo>
                  <a:cubicBezTo>
                    <a:pt x="30707" y="23278"/>
                    <a:pt x="30829" y="23291"/>
                    <a:pt x="30947" y="23291"/>
                  </a:cubicBezTo>
                  <a:cubicBezTo>
                    <a:pt x="31091" y="23291"/>
                    <a:pt x="31211" y="23272"/>
                    <a:pt x="31320" y="23231"/>
                  </a:cubicBezTo>
                  <a:cubicBezTo>
                    <a:pt x="31371" y="23212"/>
                    <a:pt x="31420" y="23186"/>
                    <a:pt x="31470" y="23163"/>
                  </a:cubicBezTo>
                  <a:cubicBezTo>
                    <a:pt x="31549" y="23124"/>
                    <a:pt x="31622" y="23088"/>
                    <a:pt x="31703" y="23071"/>
                  </a:cubicBezTo>
                  <a:cubicBezTo>
                    <a:pt x="31753" y="23060"/>
                    <a:pt x="31804" y="23060"/>
                    <a:pt x="31860" y="23058"/>
                  </a:cubicBezTo>
                  <a:cubicBezTo>
                    <a:pt x="31924" y="23056"/>
                    <a:pt x="31990" y="23053"/>
                    <a:pt x="32055" y="23034"/>
                  </a:cubicBezTo>
                  <a:cubicBezTo>
                    <a:pt x="32181" y="23002"/>
                    <a:pt x="32280" y="22916"/>
                    <a:pt x="32376" y="22833"/>
                  </a:cubicBezTo>
                  <a:cubicBezTo>
                    <a:pt x="32410" y="22805"/>
                    <a:pt x="32445" y="22775"/>
                    <a:pt x="32481" y="22749"/>
                  </a:cubicBezTo>
                  <a:cubicBezTo>
                    <a:pt x="32578" y="22674"/>
                    <a:pt x="32684" y="22634"/>
                    <a:pt x="32776" y="22634"/>
                  </a:cubicBezTo>
                  <a:cubicBezTo>
                    <a:pt x="32829" y="22634"/>
                    <a:pt x="32877" y="22647"/>
                    <a:pt x="32916" y="22674"/>
                  </a:cubicBezTo>
                  <a:lnTo>
                    <a:pt x="32963" y="22706"/>
                  </a:lnTo>
                  <a:lnTo>
                    <a:pt x="32959" y="22651"/>
                  </a:lnTo>
                  <a:cubicBezTo>
                    <a:pt x="32948" y="22498"/>
                    <a:pt x="33051" y="22348"/>
                    <a:pt x="33269" y="22205"/>
                  </a:cubicBezTo>
                  <a:cubicBezTo>
                    <a:pt x="33649" y="21950"/>
                    <a:pt x="34086" y="21783"/>
                    <a:pt x="34538" y="21721"/>
                  </a:cubicBezTo>
                  <a:cubicBezTo>
                    <a:pt x="34656" y="21706"/>
                    <a:pt x="34816" y="21667"/>
                    <a:pt x="34838" y="21534"/>
                  </a:cubicBezTo>
                  <a:cubicBezTo>
                    <a:pt x="34844" y="21489"/>
                    <a:pt x="34833" y="21447"/>
                    <a:pt x="34806" y="21410"/>
                  </a:cubicBezTo>
                  <a:cubicBezTo>
                    <a:pt x="34746" y="21333"/>
                    <a:pt x="34626" y="21297"/>
                    <a:pt x="34542" y="21286"/>
                  </a:cubicBezTo>
                  <a:cubicBezTo>
                    <a:pt x="34465" y="21277"/>
                    <a:pt x="34384" y="21273"/>
                    <a:pt x="34294" y="21273"/>
                  </a:cubicBezTo>
                  <a:cubicBezTo>
                    <a:pt x="34171" y="21273"/>
                    <a:pt x="34047" y="21282"/>
                    <a:pt x="33927" y="21288"/>
                  </a:cubicBezTo>
                  <a:cubicBezTo>
                    <a:pt x="33809" y="21294"/>
                    <a:pt x="33689" y="21303"/>
                    <a:pt x="33572" y="21303"/>
                  </a:cubicBezTo>
                  <a:cubicBezTo>
                    <a:pt x="33321" y="21303"/>
                    <a:pt x="33137" y="21271"/>
                    <a:pt x="32969" y="21198"/>
                  </a:cubicBezTo>
                  <a:cubicBezTo>
                    <a:pt x="32937" y="21185"/>
                    <a:pt x="32905" y="21168"/>
                    <a:pt x="32873" y="21153"/>
                  </a:cubicBezTo>
                  <a:cubicBezTo>
                    <a:pt x="32796" y="21117"/>
                    <a:pt x="32719" y="21078"/>
                    <a:pt x="32633" y="21063"/>
                  </a:cubicBezTo>
                  <a:cubicBezTo>
                    <a:pt x="32612" y="21059"/>
                    <a:pt x="32588" y="21057"/>
                    <a:pt x="32565" y="21057"/>
                  </a:cubicBezTo>
                  <a:cubicBezTo>
                    <a:pt x="32468" y="21057"/>
                    <a:pt x="32346" y="21095"/>
                    <a:pt x="32299" y="21204"/>
                  </a:cubicBezTo>
                  <a:cubicBezTo>
                    <a:pt x="32288" y="21224"/>
                    <a:pt x="32284" y="21247"/>
                    <a:pt x="32277" y="21269"/>
                  </a:cubicBezTo>
                  <a:cubicBezTo>
                    <a:pt x="32269" y="21301"/>
                    <a:pt x="32260" y="21331"/>
                    <a:pt x="32241" y="21352"/>
                  </a:cubicBezTo>
                  <a:cubicBezTo>
                    <a:pt x="32227" y="21368"/>
                    <a:pt x="32209" y="21375"/>
                    <a:pt x="32191" y="21375"/>
                  </a:cubicBezTo>
                  <a:cubicBezTo>
                    <a:pt x="32160" y="21375"/>
                    <a:pt x="32126" y="21355"/>
                    <a:pt x="32095" y="21320"/>
                  </a:cubicBezTo>
                  <a:cubicBezTo>
                    <a:pt x="32057" y="21273"/>
                    <a:pt x="32038" y="21213"/>
                    <a:pt x="32046" y="21164"/>
                  </a:cubicBezTo>
                  <a:cubicBezTo>
                    <a:pt x="32055" y="21106"/>
                    <a:pt x="32080" y="21048"/>
                    <a:pt x="32106" y="20992"/>
                  </a:cubicBezTo>
                  <a:cubicBezTo>
                    <a:pt x="32136" y="20924"/>
                    <a:pt x="32168" y="20853"/>
                    <a:pt x="32172" y="20776"/>
                  </a:cubicBezTo>
                  <a:cubicBezTo>
                    <a:pt x="32415" y="20769"/>
                    <a:pt x="32597" y="20560"/>
                    <a:pt x="32665" y="20365"/>
                  </a:cubicBezTo>
                  <a:cubicBezTo>
                    <a:pt x="32740" y="20148"/>
                    <a:pt x="32721" y="19910"/>
                    <a:pt x="32704" y="19700"/>
                  </a:cubicBezTo>
                  <a:cubicBezTo>
                    <a:pt x="32740" y="19681"/>
                    <a:pt x="32781" y="19670"/>
                    <a:pt x="32826" y="19670"/>
                  </a:cubicBezTo>
                  <a:cubicBezTo>
                    <a:pt x="32939" y="19670"/>
                    <a:pt x="33074" y="19737"/>
                    <a:pt x="33182" y="19842"/>
                  </a:cubicBezTo>
                  <a:cubicBezTo>
                    <a:pt x="33224" y="19885"/>
                    <a:pt x="33263" y="19930"/>
                    <a:pt x="33304" y="19975"/>
                  </a:cubicBezTo>
                  <a:cubicBezTo>
                    <a:pt x="33392" y="20080"/>
                    <a:pt x="33486" y="20187"/>
                    <a:pt x="33612" y="20249"/>
                  </a:cubicBezTo>
                  <a:cubicBezTo>
                    <a:pt x="33642" y="20264"/>
                    <a:pt x="33672" y="20277"/>
                    <a:pt x="33702" y="20287"/>
                  </a:cubicBezTo>
                  <a:cubicBezTo>
                    <a:pt x="33764" y="20313"/>
                    <a:pt x="33824" y="20337"/>
                    <a:pt x="33867" y="20380"/>
                  </a:cubicBezTo>
                  <a:cubicBezTo>
                    <a:pt x="33908" y="20420"/>
                    <a:pt x="33934" y="20480"/>
                    <a:pt x="33957" y="20538"/>
                  </a:cubicBezTo>
                  <a:cubicBezTo>
                    <a:pt x="33994" y="20622"/>
                    <a:pt x="34030" y="20709"/>
                    <a:pt x="34118" y="20748"/>
                  </a:cubicBezTo>
                  <a:cubicBezTo>
                    <a:pt x="34149" y="20762"/>
                    <a:pt x="34188" y="20767"/>
                    <a:pt x="34229" y="20767"/>
                  </a:cubicBezTo>
                  <a:cubicBezTo>
                    <a:pt x="34257" y="20767"/>
                    <a:pt x="34287" y="20764"/>
                    <a:pt x="34315" y="20761"/>
                  </a:cubicBezTo>
                  <a:cubicBezTo>
                    <a:pt x="34347" y="20756"/>
                    <a:pt x="34380" y="20752"/>
                    <a:pt x="34411" y="20752"/>
                  </a:cubicBezTo>
                  <a:cubicBezTo>
                    <a:pt x="34418" y="20752"/>
                    <a:pt x="34424" y="20752"/>
                    <a:pt x="34431" y="20752"/>
                  </a:cubicBezTo>
                  <a:cubicBezTo>
                    <a:pt x="34516" y="20761"/>
                    <a:pt x="34602" y="20814"/>
                    <a:pt x="34686" y="20864"/>
                  </a:cubicBezTo>
                  <a:cubicBezTo>
                    <a:pt x="34778" y="20919"/>
                    <a:pt x="34863" y="20973"/>
                    <a:pt x="34951" y="20973"/>
                  </a:cubicBezTo>
                  <a:cubicBezTo>
                    <a:pt x="34992" y="20973"/>
                    <a:pt x="35028" y="20960"/>
                    <a:pt x="35065" y="20939"/>
                  </a:cubicBezTo>
                  <a:cubicBezTo>
                    <a:pt x="35157" y="20879"/>
                    <a:pt x="35183" y="20763"/>
                    <a:pt x="35198" y="20658"/>
                  </a:cubicBezTo>
                  <a:lnTo>
                    <a:pt x="35320" y="19859"/>
                  </a:lnTo>
                  <a:cubicBezTo>
                    <a:pt x="35335" y="19767"/>
                    <a:pt x="35354" y="19640"/>
                    <a:pt x="35298" y="19538"/>
                  </a:cubicBezTo>
                  <a:cubicBezTo>
                    <a:pt x="35262" y="19473"/>
                    <a:pt x="35185" y="19428"/>
                    <a:pt x="35112" y="19428"/>
                  </a:cubicBezTo>
                  <a:cubicBezTo>
                    <a:pt x="35088" y="19428"/>
                    <a:pt x="35067" y="19433"/>
                    <a:pt x="35048" y="19441"/>
                  </a:cubicBezTo>
                  <a:cubicBezTo>
                    <a:pt x="35041" y="19242"/>
                    <a:pt x="34803" y="19111"/>
                    <a:pt x="34726" y="19073"/>
                  </a:cubicBezTo>
                  <a:lnTo>
                    <a:pt x="34694" y="19058"/>
                  </a:lnTo>
                  <a:cubicBezTo>
                    <a:pt x="34538" y="18983"/>
                    <a:pt x="34377" y="18906"/>
                    <a:pt x="34336" y="18753"/>
                  </a:cubicBezTo>
                  <a:lnTo>
                    <a:pt x="34330" y="18732"/>
                  </a:lnTo>
                  <a:lnTo>
                    <a:pt x="34311" y="18732"/>
                  </a:lnTo>
                  <a:cubicBezTo>
                    <a:pt x="34015" y="18732"/>
                    <a:pt x="33769" y="18511"/>
                    <a:pt x="33542" y="18284"/>
                  </a:cubicBezTo>
                  <a:cubicBezTo>
                    <a:pt x="33503" y="18248"/>
                    <a:pt x="33460" y="18205"/>
                    <a:pt x="33445" y="18154"/>
                  </a:cubicBezTo>
                  <a:cubicBezTo>
                    <a:pt x="33430" y="18104"/>
                    <a:pt x="33437" y="18059"/>
                    <a:pt x="33467" y="18019"/>
                  </a:cubicBezTo>
                  <a:cubicBezTo>
                    <a:pt x="33518" y="17950"/>
                    <a:pt x="33623" y="17903"/>
                    <a:pt x="33730" y="17903"/>
                  </a:cubicBezTo>
                  <a:cubicBezTo>
                    <a:pt x="33766" y="17903"/>
                    <a:pt x="33801" y="17909"/>
                    <a:pt x="33833" y="17920"/>
                  </a:cubicBezTo>
                  <a:cubicBezTo>
                    <a:pt x="33925" y="17954"/>
                    <a:pt x="34009" y="18012"/>
                    <a:pt x="34088" y="18068"/>
                  </a:cubicBezTo>
                  <a:cubicBezTo>
                    <a:pt x="34176" y="18130"/>
                    <a:pt x="34266" y="18194"/>
                    <a:pt x="34371" y="18229"/>
                  </a:cubicBezTo>
                  <a:cubicBezTo>
                    <a:pt x="34433" y="18250"/>
                    <a:pt x="34499" y="18261"/>
                    <a:pt x="34572" y="18261"/>
                  </a:cubicBezTo>
                  <a:cubicBezTo>
                    <a:pt x="34754" y="18261"/>
                    <a:pt x="34936" y="18194"/>
                    <a:pt x="35123" y="18119"/>
                  </a:cubicBezTo>
                  <a:lnTo>
                    <a:pt x="35163" y="18102"/>
                  </a:lnTo>
                  <a:lnTo>
                    <a:pt x="35129" y="18074"/>
                  </a:lnTo>
                  <a:cubicBezTo>
                    <a:pt x="35065" y="18021"/>
                    <a:pt x="35088" y="17931"/>
                    <a:pt x="35116" y="17828"/>
                  </a:cubicBezTo>
                  <a:cubicBezTo>
                    <a:pt x="35144" y="17725"/>
                    <a:pt x="35172" y="17618"/>
                    <a:pt x="35112" y="17532"/>
                  </a:cubicBezTo>
                  <a:cubicBezTo>
                    <a:pt x="35063" y="17462"/>
                    <a:pt x="34977" y="17440"/>
                    <a:pt x="34891" y="17425"/>
                  </a:cubicBezTo>
                  <a:cubicBezTo>
                    <a:pt x="34688" y="17389"/>
                    <a:pt x="34456" y="17348"/>
                    <a:pt x="34227" y="17348"/>
                  </a:cubicBezTo>
                  <a:cubicBezTo>
                    <a:pt x="34077" y="17348"/>
                    <a:pt x="33942" y="17365"/>
                    <a:pt x="33818" y="17402"/>
                  </a:cubicBezTo>
                  <a:cubicBezTo>
                    <a:pt x="33739" y="17425"/>
                    <a:pt x="33662" y="17457"/>
                    <a:pt x="33584" y="17489"/>
                  </a:cubicBezTo>
                  <a:cubicBezTo>
                    <a:pt x="33488" y="17528"/>
                    <a:pt x="33385" y="17571"/>
                    <a:pt x="33282" y="17592"/>
                  </a:cubicBezTo>
                  <a:cubicBezTo>
                    <a:pt x="33239" y="17601"/>
                    <a:pt x="33199" y="17605"/>
                    <a:pt x="33156" y="17605"/>
                  </a:cubicBezTo>
                  <a:cubicBezTo>
                    <a:pt x="32995" y="17605"/>
                    <a:pt x="32867" y="17545"/>
                    <a:pt x="32802" y="17442"/>
                  </a:cubicBezTo>
                  <a:cubicBezTo>
                    <a:pt x="32766" y="17277"/>
                    <a:pt x="32792" y="17099"/>
                    <a:pt x="32871" y="16952"/>
                  </a:cubicBezTo>
                  <a:cubicBezTo>
                    <a:pt x="32927" y="16963"/>
                    <a:pt x="32982" y="16968"/>
                    <a:pt x="33036" y="16968"/>
                  </a:cubicBezTo>
                  <a:cubicBezTo>
                    <a:pt x="33171" y="16968"/>
                    <a:pt x="33295" y="16933"/>
                    <a:pt x="33387" y="16866"/>
                  </a:cubicBezTo>
                  <a:cubicBezTo>
                    <a:pt x="33524" y="16765"/>
                    <a:pt x="33610" y="16553"/>
                    <a:pt x="33527" y="16390"/>
                  </a:cubicBezTo>
                  <a:cubicBezTo>
                    <a:pt x="33634" y="16366"/>
                    <a:pt x="33744" y="16354"/>
                    <a:pt x="33855" y="16354"/>
                  </a:cubicBezTo>
                  <a:cubicBezTo>
                    <a:pt x="33901" y="16354"/>
                    <a:pt x="33947" y="16356"/>
                    <a:pt x="33994" y="16360"/>
                  </a:cubicBezTo>
                  <a:cubicBezTo>
                    <a:pt x="34039" y="16446"/>
                    <a:pt x="34058" y="16547"/>
                    <a:pt x="34047" y="16643"/>
                  </a:cubicBezTo>
                  <a:lnTo>
                    <a:pt x="34043" y="16695"/>
                  </a:lnTo>
                  <a:lnTo>
                    <a:pt x="34088" y="16671"/>
                  </a:lnTo>
                  <a:cubicBezTo>
                    <a:pt x="34124" y="16650"/>
                    <a:pt x="34165" y="16639"/>
                    <a:pt x="34210" y="16639"/>
                  </a:cubicBezTo>
                  <a:cubicBezTo>
                    <a:pt x="34345" y="16639"/>
                    <a:pt x="34501" y="16742"/>
                    <a:pt x="34519" y="16892"/>
                  </a:cubicBezTo>
                  <a:lnTo>
                    <a:pt x="34523" y="16917"/>
                  </a:lnTo>
                  <a:lnTo>
                    <a:pt x="34549" y="16915"/>
                  </a:lnTo>
                  <a:cubicBezTo>
                    <a:pt x="35091" y="16874"/>
                    <a:pt x="35630" y="16780"/>
                    <a:pt x="36155" y="16632"/>
                  </a:cubicBezTo>
                  <a:lnTo>
                    <a:pt x="36177" y="16626"/>
                  </a:lnTo>
                  <a:lnTo>
                    <a:pt x="36108" y="16146"/>
                  </a:lnTo>
                  <a:lnTo>
                    <a:pt x="36093" y="16140"/>
                  </a:lnTo>
                  <a:cubicBezTo>
                    <a:pt x="35888" y="16065"/>
                    <a:pt x="35673" y="15987"/>
                    <a:pt x="35502" y="15846"/>
                  </a:cubicBezTo>
                  <a:cubicBezTo>
                    <a:pt x="35363" y="15733"/>
                    <a:pt x="35223" y="15535"/>
                    <a:pt x="35236" y="15319"/>
                  </a:cubicBezTo>
                  <a:lnTo>
                    <a:pt x="35236" y="15319"/>
                  </a:lnTo>
                  <a:cubicBezTo>
                    <a:pt x="35648" y="15460"/>
                    <a:pt x="36076" y="15555"/>
                    <a:pt x="36509" y="15595"/>
                  </a:cubicBezTo>
                  <a:cubicBezTo>
                    <a:pt x="36556" y="15600"/>
                    <a:pt x="36618" y="15604"/>
                    <a:pt x="36680" y="15604"/>
                  </a:cubicBezTo>
                  <a:cubicBezTo>
                    <a:pt x="36805" y="15604"/>
                    <a:pt x="36903" y="15585"/>
                    <a:pt x="36987" y="15542"/>
                  </a:cubicBezTo>
                  <a:cubicBezTo>
                    <a:pt x="37134" y="15467"/>
                    <a:pt x="37246" y="15278"/>
                    <a:pt x="37175" y="15118"/>
                  </a:cubicBezTo>
                  <a:lnTo>
                    <a:pt x="37169" y="15100"/>
                  </a:lnTo>
                  <a:lnTo>
                    <a:pt x="36316" y="15083"/>
                  </a:lnTo>
                  <a:cubicBezTo>
                    <a:pt x="36262" y="15083"/>
                    <a:pt x="36200" y="15079"/>
                    <a:pt x="36170" y="15041"/>
                  </a:cubicBezTo>
                  <a:cubicBezTo>
                    <a:pt x="36149" y="15013"/>
                    <a:pt x="36145" y="14974"/>
                    <a:pt x="36143" y="14933"/>
                  </a:cubicBezTo>
                  <a:cubicBezTo>
                    <a:pt x="36140" y="14897"/>
                    <a:pt x="36136" y="14858"/>
                    <a:pt x="36121" y="14822"/>
                  </a:cubicBezTo>
                  <a:cubicBezTo>
                    <a:pt x="36085" y="14747"/>
                    <a:pt x="36003" y="14717"/>
                    <a:pt x="35930" y="14689"/>
                  </a:cubicBezTo>
                  <a:cubicBezTo>
                    <a:pt x="35911" y="14683"/>
                    <a:pt x="35894" y="14676"/>
                    <a:pt x="35877" y="14670"/>
                  </a:cubicBezTo>
                  <a:cubicBezTo>
                    <a:pt x="35761" y="14621"/>
                    <a:pt x="35669" y="14518"/>
                    <a:pt x="35624" y="14385"/>
                  </a:cubicBezTo>
                  <a:cubicBezTo>
                    <a:pt x="35581" y="14259"/>
                    <a:pt x="35588" y="14130"/>
                    <a:pt x="35639" y="14023"/>
                  </a:cubicBezTo>
                  <a:cubicBezTo>
                    <a:pt x="35699" y="14042"/>
                    <a:pt x="35765" y="14051"/>
                    <a:pt x="35847" y="14051"/>
                  </a:cubicBezTo>
                  <a:cubicBezTo>
                    <a:pt x="35905" y="14051"/>
                    <a:pt x="35965" y="14046"/>
                    <a:pt x="36023" y="14042"/>
                  </a:cubicBezTo>
                  <a:cubicBezTo>
                    <a:pt x="36078" y="14038"/>
                    <a:pt x="36136" y="14034"/>
                    <a:pt x="36192" y="14034"/>
                  </a:cubicBezTo>
                  <a:cubicBezTo>
                    <a:pt x="36307" y="14034"/>
                    <a:pt x="36389" y="14053"/>
                    <a:pt x="36460" y="14098"/>
                  </a:cubicBezTo>
                  <a:cubicBezTo>
                    <a:pt x="36472" y="14106"/>
                    <a:pt x="36485" y="14115"/>
                    <a:pt x="36500" y="14126"/>
                  </a:cubicBezTo>
                  <a:cubicBezTo>
                    <a:pt x="36567" y="14171"/>
                    <a:pt x="36644" y="14222"/>
                    <a:pt x="36710" y="14222"/>
                  </a:cubicBezTo>
                  <a:cubicBezTo>
                    <a:pt x="36749" y="14222"/>
                    <a:pt x="36779" y="14207"/>
                    <a:pt x="36802" y="14179"/>
                  </a:cubicBezTo>
                  <a:cubicBezTo>
                    <a:pt x="36839" y="14136"/>
                    <a:pt x="36837" y="14083"/>
                    <a:pt x="36837" y="14036"/>
                  </a:cubicBezTo>
                  <a:cubicBezTo>
                    <a:pt x="36837" y="13999"/>
                    <a:pt x="36835" y="13963"/>
                    <a:pt x="36850" y="13935"/>
                  </a:cubicBezTo>
                  <a:cubicBezTo>
                    <a:pt x="36873" y="13894"/>
                    <a:pt x="36922" y="13884"/>
                    <a:pt x="36978" y="13869"/>
                  </a:cubicBezTo>
                  <a:cubicBezTo>
                    <a:pt x="37015" y="13858"/>
                    <a:pt x="37053" y="13849"/>
                    <a:pt x="37087" y="13828"/>
                  </a:cubicBezTo>
                  <a:cubicBezTo>
                    <a:pt x="37212" y="13757"/>
                    <a:pt x="37218" y="13590"/>
                    <a:pt x="37212" y="13498"/>
                  </a:cubicBezTo>
                  <a:cubicBezTo>
                    <a:pt x="37186" y="13155"/>
                    <a:pt x="37051" y="12900"/>
                    <a:pt x="36790" y="12699"/>
                  </a:cubicBezTo>
                  <a:cubicBezTo>
                    <a:pt x="36725" y="12652"/>
                    <a:pt x="36650" y="12628"/>
                    <a:pt x="36556" y="12628"/>
                  </a:cubicBezTo>
                  <a:cubicBezTo>
                    <a:pt x="36472" y="12628"/>
                    <a:pt x="36385" y="12645"/>
                    <a:pt x="36299" y="12665"/>
                  </a:cubicBezTo>
                  <a:cubicBezTo>
                    <a:pt x="36212" y="12683"/>
                    <a:pt x="36124" y="12701"/>
                    <a:pt x="36039" y="12701"/>
                  </a:cubicBezTo>
                  <a:cubicBezTo>
                    <a:pt x="36023" y="12701"/>
                    <a:pt x="36008" y="12700"/>
                    <a:pt x="35993" y="12699"/>
                  </a:cubicBezTo>
                  <a:cubicBezTo>
                    <a:pt x="35804" y="12684"/>
                    <a:pt x="35656" y="12562"/>
                    <a:pt x="35502" y="12431"/>
                  </a:cubicBezTo>
                  <a:cubicBezTo>
                    <a:pt x="35412" y="12354"/>
                    <a:pt x="35318" y="12277"/>
                    <a:pt x="35213" y="12219"/>
                  </a:cubicBezTo>
                  <a:cubicBezTo>
                    <a:pt x="35183" y="12204"/>
                    <a:pt x="35151" y="12187"/>
                    <a:pt x="35118" y="12172"/>
                  </a:cubicBezTo>
                  <a:cubicBezTo>
                    <a:pt x="34988" y="12107"/>
                    <a:pt x="34851" y="12041"/>
                    <a:pt x="34827" y="11910"/>
                  </a:cubicBezTo>
                  <a:cubicBezTo>
                    <a:pt x="34816" y="11840"/>
                    <a:pt x="34846" y="11784"/>
                    <a:pt x="34876" y="11750"/>
                  </a:cubicBezTo>
                  <a:cubicBezTo>
                    <a:pt x="34933" y="11682"/>
                    <a:pt x="35030" y="11638"/>
                    <a:pt x="35124" y="11638"/>
                  </a:cubicBezTo>
                  <a:cubicBezTo>
                    <a:pt x="35137" y="11638"/>
                    <a:pt x="35150" y="11639"/>
                    <a:pt x="35163" y="11640"/>
                  </a:cubicBezTo>
                  <a:cubicBezTo>
                    <a:pt x="35331" y="11664"/>
                    <a:pt x="35463" y="11780"/>
                    <a:pt x="35609" y="11919"/>
                  </a:cubicBezTo>
                  <a:lnTo>
                    <a:pt x="35671" y="11981"/>
                  </a:lnTo>
                  <a:lnTo>
                    <a:pt x="35654" y="11895"/>
                  </a:lnTo>
                  <a:cubicBezTo>
                    <a:pt x="35605" y="11673"/>
                    <a:pt x="35802" y="11463"/>
                    <a:pt x="36018" y="11405"/>
                  </a:cubicBezTo>
                  <a:cubicBezTo>
                    <a:pt x="36080" y="11388"/>
                    <a:pt x="36147" y="11379"/>
                    <a:pt x="36222" y="11379"/>
                  </a:cubicBezTo>
                  <a:cubicBezTo>
                    <a:pt x="36389" y="11379"/>
                    <a:pt x="36567" y="11426"/>
                    <a:pt x="36708" y="11463"/>
                  </a:cubicBezTo>
                  <a:lnTo>
                    <a:pt x="37269" y="11604"/>
                  </a:lnTo>
                  <a:cubicBezTo>
                    <a:pt x="37336" y="11621"/>
                    <a:pt x="37398" y="11636"/>
                    <a:pt x="37458" y="11636"/>
                  </a:cubicBezTo>
                  <a:cubicBezTo>
                    <a:pt x="37494" y="11636"/>
                    <a:pt x="37524" y="11630"/>
                    <a:pt x="37554" y="11621"/>
                  </a:cubicBezTo>
                  <a:cubicBezTo>
                    <a:pt x="37724" y="11570"/>
                    <a:pt x="37797" y="11368"/>
                    <a:pt x="37771" y="11205"/>
                  </a:cubicBezTo>
                  <a:cubicBezTo>
                    <a:pt x="37743" y="11041"/>
                    <a:pt x="37640" y="10901"/>
                    <a:pt x="37550" y="10777"/>
                  </a:cubicBezTo>
                  <a:lnTo>
                    <a:pt x="37539" y="10762"/>
                  </a:lnTo>
                  <a:lnTo>
                    <a:pt x="36524" y="11094"/>
                  </a:lnTo>
                  <a:lnTo>
                    <a:pt x="36434" y="10719"/>
                  </a:lnTo>
                  <a:lnTo>
                    <a:pt x="36010" y="10726"/>
                  </a:lnTo>
                  <a:cubicBezTo>
                    <a:pt x="35984" y="10558"/>
                    <a:pt x="36140" y="10393"/>
                    <a:pt x="36303" y="10348"/>
                  </a:cubicBezTo>
                  <a:cubicBezTo>
                    <a:pt x="36357" y="10333"/>
                    <a:pt x="36412" y="10327"/>
                    <a:pt x="36477" y="10327"/>
                  </a:cubicBezTo>
                  <a:cubicBezTo>
                    <a:pt x="36610" y="10327"/>
                    <a:pt x="36753" y="10361"/>
                    <a:pt x="36867" y="10389"/>
                  </a:cubicBezTo>
                  <a:lnTo>
                    <a:pt x="36886" y="10393"/>
                  </a:lnTo>
                  <a:lnTo>
                    <a:pt x="36895" y="10378"/>
                  </a:lnTo>
                  <a:cubicBezTo>
                    <a:pt x="36957" y="10280"/>
                    <a:pt x="36963" y="10158"/>
                    <a:pt x="36914" y="10038"/>
                  </a:cubicBezTo>
                  <a:cubicBezTo>
                    <a:pt x="36847" y="9881"/>
                    <a:pt x="36702" y="9757"/>
                    <a:pt x="36543" y="9721"/>
                  </a:cubicBezTo>
                  <a:cubicBezTo>
                    <a:pt x="36494" y="9710"/>
                    <a:pt x="36442" y="9704"/>
                    <a:pt x="36391" y="9704"/>
                  </a:cubicBezTo>
                  <a:cubicBezTo>
                    <a:pt x="36153" y="9704"/>
                    <a:pt x="35922" y="9819"/>
                    <a:pt x="35746" y="9920"/>
                  </a:cubicBezTo>
                  <a:cubicBezTo>
                    <a:pt x="35714" y="9939"/>
                    <a:pt x="35684" y="9956"/>
                    <a:pt x="35654" y="9976"/>
                  </a:cubicBezTo>
                  <a:cubicBezTo>
                    <a:pt x="35463" y="10087"/>
                    <a:pt x="35266" y="10203"/>
                    <a:pt x="35052" y="10235"/>
                  </a:cubicBezTo>
                  <a:cubicBezTo>
                    <a:pt x="35309" y="9590"/>
                    <a:pt x="35532" y="8924"/>
                    <a:pt x="35714" y="8253"/>
                  </a:cubicBezTo>
                  <a:cubicBezTo>
                    <a:pt x="35813" y="8275"/>
                    <a:pt x="35954" y="8298"/>
                    <a:pt x="36104" y="8298"/>
                  </a:cubicBezTo>
                  <a:cubicBezTo>
                    <a:pt x="36445" y="8298"/>
                    <a:pt x="36659" y="8180"/>
                    <a:pt x="36725" y="7957"/>
                  </a:cubicBezTo>
                  <a:cubicBezTo>
                    <a:pt x="36753" y="7868"/>
                    <a:pt x="36747" y="7775"/>
                    <a:pt x="36742" y="7688"/>
                  </a:cubicBezTo>
                  <a:cubicBezTo>
                    <a:pt x="36740" y="7625"/>
                    <a:pt x="36736" y="7563"/>
                    <a:pt x="36742" y="7503"/>
                  </a:cubicBezTo>
                  <a:cubicBezTo>
                    <a:pt x="36770" y="7270"/>
                    <a:pt x="36965" y="7058"/>
                    <a:pt x="37237" y="6961"/>
                  </a:cubicBezTo>
                  <a:cubicBezTo>
                    <a:pt x="37430" y="6893"/>
                    <a:pt x="37636" y="6884"/>
                    <a:pt x="37794" y="6884"/>
                  </a:cubicBezTo>
                  <a:cubicBezTo>
                    <a:pt x="37869" y="6884"/>
                    <a:pt x="37946" y="6886"/>
                    <a:pt x="38024" y="6888"/>
                  </a:cubicBezTo>
                  <a:lnTo>
                    <a:pt x="38041" y="6891"/>
                  </a:lnTo>
                  <a:lnTo>
                    <a:pt x="38049" y="6873"/>
                  </a:lnTo>
                  <a:cubicBezTo>
                    <a:pt x="38090" y="6777"/>
                    <a:pt x="38079" y="6670"/>
                    <a:pt x="38015" y="6573"/>
                  </a:cubicBezTo>
                  <a:cubicBezTo>
                    <a:pt x="37925" y="6433"/>
                    <a:pt x="37743" y="6337"/>
                    <a:pt x="37571" y="6337"/>
                  </a:cubicBezTo>
                  <a:cubicBezTo>
                    <a:pt x="37554" y="6337"/>
                    <a:pt x="37537" y="6338"/>
                    <a:pt x="37520" y="6340"/>
                  </a:cubicBezTo>
                  <a:cubicBezTo>
                    <a:pt x="37308" y="6363"/>
                    <a:pt x="37126" y="6477"/>
                    <a:pt x="36948" y="6588"/>
                  </a:cubicBezTo>
                  <a:cubicBezTo>
                    <a:pt x="36882" y="6629"/>
                    <a:pt x="36815" y="6672"/>
                    <a:pt x="36747" y="6708"/>
                  </a:cubicBezTo>
                  <a:cubicBezTo>
                    <a:pt x="36607" y="6786"/>
                    <a:pt x="36449" y="6831"/>
                    <a:pt x="36314" y="6831"/>
                  </a:cubicBezTo>
                  <a:cubicBezTo>
                    <a:pt x="36181" y="6831"/>
                    <a:pt x="36076" y="6790"/>
                    <a:pt x="35997" y="6713"/>
                  </a:cubicBezTo>
                  <a:cubicBezTo>
                    <a:pt x="36083" y="6306"/>
                    <a:pt x="36618" y="6184"/>
                    <a:pt x="37053" y="6156"/>
                  </a:cubicBezTo>
                  <a:lnTo>
                    <a:pt x="38484" y="6059"/>
                  </a:lnTo>
                  <a:cubicBezTo>
                    <a:pt x="38636" y="6049"/>
                    <a:pt x="38769" y="6034"/>
                    <a:pt x="38872" y="5950"/>
                  </a:cubicBezTo>
                  <a:cubicBezTo>
                    <a:pt x="38938" y="5899"/>
                    <a:pt x="38979" y="5811"/>
                    <a:pt x="38977" y="5725"/>
                  </a:cubicBezTo>
                  <a:cubicBezTo>
                    <a:pt x="38977" y="5661"/>
                    <a:pt x="38949" y="5605"/>
                    <a:pt x="38902" y="5571"/>
                  </a:cubicBezTo>
                  <a:lnTo>
                    <a:pt x="38891" y="5562"/>
                  </a:lnTo>
                  <a:lnTo>
                    <a:pt x="38878" y="5566"/>
                  </a:lnTo>
                  <a:cubicBezTo>
                    <a:pt x="38686" y="5622"/>
                    <a:pt x="38482" y="5650"/>
                    <a:pt x="38276" y="5650"/>
                  </a:cubicBezTo>
                  <a:cubicBezTo>
                    <a:pt x="37908" y="5650"/>
                    <a:pt x="37548" y="5560"/>
                    <a:pt x="37231" y="5389"/>
                  </a:cubicBezTo>
                  <a:cubicBezTo>
                    <a:pt x="38131" y="5301"/>
                    <a:pt x="39061" y="5202"/>
                    <a:pt x="39924" y="4877"/>
                  </a:cubicBezTo>
                  <a:cubicBezTo>
                    <a:pt x="40136" y="4795"/>
                    <a:pt x="40346" y="4701"/>
                    <a:pt x="40552" y="4609"/>
                  </a:cubicBezTo>
                  <a:lnTo>
                    <a:pt x="41379" y="4234"/>
                  </a:lnTo>
                  <a:cubicBezTo>
                    <a:pt x="41527" y="4167"/>
                    <a:pt x="41715" y="4037"/>
                    <a:pt x="41762" y="3883"/>
                  </a:cubicBezTo>
                  <a:cubicBezTo>
                    <a:pt x="41786" y="3814"/>
                    <a:pt x="41777" y="3748"/>
                    <a:pt x="41743" y="3685"/>
                  </a:cubicBezTo>
                  <a:cubicBezTo>
                    <a:pt x="41704" y="3621"/>
                    <a:pt x="41640" y="3580"/>
                    <a:pt x="41576" y="3544"/>
                  </a:cubicBezTo>
                  <a:cubicBezTo>
                    <a:pt x="41027" y="3229"/>
                    <a:pt x="40389" y="3062"/>
                    <a:pt x="39733" y="3062"/>
                  </a:cubicBezTo>
                  <a:cubicBezTo>
                    <a:pt x="39187" y="3062"/>
                    <a:pt x="38647" y="3180"/>
                    <a:pt x="38169" y="3405"/>
                  </a:cubicBezTo>
                  <a:lnTo>
                    <a:pt x="38133" y="3422"/>
                  </a:lnTo>
                  <a:lnTo>
                    <a:pt x="38163" y="3448"/>
                  </a:lnTo>
                  <a:cubicBezTo>
                    <a:pt x="38229" y="3508"/>
                    <a:pt x="38251" y="3593"/>
                    <a:pt x="38227" y="3692"/>
                  </a:cubicBezTo>
                  <a:cubicBezTo>
                    <a:pt x="38191" y="3835"/>
                    <a:pt x="38066" y="3966"/>
                    <a:pt x="37929" y="4000"/>
                  </a:cubicBezTo>
                  <a:cubicBezTo>
                    <a:pt x="37878" y="4013"/>
                    <a:pt x="37824" y="4020"/>
                    <a:pt x="37767" y="4020"/>
                  </a:cubicBezTo>
                  <a:cubicBezTo>
                    <a:pt x="37614" y="4020"/>
                    <a:pt x="37458" y="3975"/>
                    <a:pt x="37306" y="3930"/>
                  </a:cubicBezTo>
                  <a:cubicBezTo>
                    <a:pt x="37261" y="3917"/>
                    <a:pt x="37214" y="3904"/>
                    <a:pt x="37169" y="3891"/>
                  </a:cubicBezTo>
                  <a:cubicBezTo>
                    <a:pt x="37055" y="3861"/>
                    <a:pt x="36946" y="3846"/>
                    <a:pt x="36847" y="3846"/>
                  </a:cubicBezTo>
                  <a:cubicBezTo>
                    <a:pt x="36672" y="3846"/>
                    <a:pt x="36535" y="3891"/>
                    <a:pt x="36436" y="3983"/>
                  </a:cubicBezTo>
                  <a:lnTo>
                    <a:pt x="36350" y="3632"/>
                  </a:lnTo>
                  <a:lnTo>
                    <a:pt x="36335" y="3625"/>
                  </a:lnTo>
                  <a:cubicBezTo>
                    <a:pt x="36299" y="3615"/>
                    <a:pt x="36258" y="3608"/>
                    <a:pt x="36220" y="3608"/>
                  </a:cubicBezTo>
                  <a:cubicBezTo>
                    <a:pt x="35984" y="3608"/>
                    <a:pt x="35780" y="3818"/>
                    <a:pt x="35607" y="4015"/>
                  </a:cubicBezTo>
                  <a:cubicBezTo>
                    <a:pt x="35206" y="4472"/>
                    <a:pt x="34720" y="4855"/>
                    <a:pt x="34251" y="5226"/>
                  </a:cubicBezTo>
                  <a:cubicBezTo>
                    <a:pt x="34059" y="5378"/>
                    <a:pt x="33894" y="5455"/>
                    <a:pt x="33759" y="5455"/>
                  </a:cubicBezTo>
                  <a:cubicBezTo>
                    <a:pt x="33706" y="5455"/>
                    <a:pt x="33657" y="5443"/>
                    <a:pt x="33612" y="5419"/>
                  </a:cubicBezTo>
                  <a:cubicBezTo>
                    <a:pt x="33989" y="4729"/>
                    <a:pt x="34480" y="4120"/>
                    <a:pt x="35071" y="3604"/>
                  </a:cubicBezTo>
                  <a:lnTo>
                    <a:pt x="35082" y="3593"/>
                  </a:lnTo>
                  <a:lnTo>
                    <a:pt x="35080" y="3580"/>
                  </a:lnTo>
                  <a:cubicBezTo>
                    <a:pt x="35046" y="3199"/>
                    <a:pt x="34919" y="2955"/>
                    <a:pt x="34707" y="2861"/>
                  </a:cubicBezTo>
                  <a:cubicBezTo>
                    <a:pt x="34643" y="2831"/>
                    <a:pt x="34574" y="2818"/>
                    <a:pt x="34501" y="2818"/>
                  </a:cubicBezTo>
                  <a:cubicBezTo>
                    <a:pt x="34289" y="2818"/>
                    <a:pt x="34071" y="2938"/>
                    <a:pt x="33884" y="3056"/>
                  </a:cubicBezTo>
                  <a:lnTo>
                    <a:pt x="32205" y="4131"/>
                  </a:lnTo>
                  <a:cubicBezTo>
                    <a:pt x="32063" y="4219"/>
                    <a:pt x="31890" y="4330"/>
                    <a:pt x="31703" y="4330"/>
                  </a:cubicBezTo>
                  <a:lnTo>
                    <a:pt x="31695" y="4330"/>
                  </a:lnTo>
                  <a:cubicBezTo>
                    <a:pt x="31592" y="4328"/>
                    <a:pt x="31485" y="4277"/>
                    <a:pt x="31420" y="4195"/>
                  </a:cubicBezTo>
                  <a:cubicBezTo>
                    <a:pt x="31388" y="4155"/>
                    <a:pt x="31352" y="4088"/>
                    <a:pt x="31371" y="4007"/>
                  </a:cubicBezTo>
                  <a:cubicBezTo>
                    <a:pt x="31397" y="3880"/>
                    <a:pt x="31528" y="3801"/>
                    <a:pt x="31648" y="3737"/>
                  </a:cubicBezTo>
                  <a:lnTo>
                    <a:pt x="32648" y="3199"/>
                  </a:lnTo>
                  <a:lnTo>
                    <a:pt x="32646" y="3180"/>
                  </a:lnTo>
                  <a:cubicBezTo>
                    <a:pt x="32625" y="3043"/>
                    <a:pt x="32477" y="2963"/>
                    <a:pt x="32243" y="2963"/>
                  </a:cubicBezTo>
                  <a:lnTo>
                    <a:pt x="32211" y="2963"/>
                  </a:lnTo>
                  <a:cubicBezTo>
                    <a:pt x="30673" y="3017"/>
                    <a:pt x="29145" y="3268"/>
                    <a:pt x="27671" y="3711"/>
                  </a:cubicBezTo>
                  <a:cubicBezTo>
                    <a:pt x="27633" y="3679"/>
                    <a:pt x="27613" y="3636"/>
                    <a:pt x="27615" y="3585"/>
                  </a:cubicBezTo>
                  <a:cubicBezTo>
                    <a:pt x="27618" y="3454"/>
                    <a:pt x="27744" y="3295"/>
                    <a:pt x="27864" y="3220"/>
                  </a:cubicBezTo>
                  <a:cubicBezTo>
                    <a:pt x="28258" y="2968"/>
                    <a:pt x="28736" y="2831"/>
                    <a:pt x="29212" y="2831"/>
                  </a:cubicBezTo>
                  <a:cubicBezTo>
                    <a:pt x="29392" y="2831"/>
                    <a:pt x="29574" y="2850"/>
                    <a:pt x="29747" y="2888"/>
                  </a:cubicBezTo>
                  <a:lnTo>
                    <a:pt x="29796" y="2901"/>
                  </a:lnTo>
                  <a:lnTo>
                    <a:pt x="29777" y="2854"/>
                  </a:lnTo>
                  <a:cubicBezTo>
                    <a:pt x="29758" y="2805"/>
                    <a:pt x="29760" y="2760"/>
                    <a:pt x="29788" y="2717"/>
                  </a:cubicBezTo>
                  <a:cubicBezTo>
                    <a:pt x="29859" y="2610"/>
                    <a:pt x="30056" y="2546"/>
                    <a:pt x="30208" y="2539"/>
                  </a:cubicBezTo>
                  <a:lnTo>
                    <a:pt x="32809" y="2436"/>
                  </a:lnTo>
                  <a:cubicBezTo>
                    <a:pt x="32974" y="2430"/>
                    <a:pt x="33145" y="2423"/>
                    <a:pt x="33314" y="2398"/>
                  </a:cubicBezTo>
                  <a:cubicBezTo>
                    <a:pt x="33458" y="2376"/>
                    <a:pt x="33602" y="2342"/>
                    <a:pt x="33739" y="2308"/>
                  </a:cubicBezTo>
                  <a:lnTo>
                    <a:pt x="35435" y="1888"/>
                  </a:lnTo>
                  <a:lnTo>
                    <a:pt x="35440" y="1884"/>
                  </a:lnTo>
                  <a:cubicBezTo>
                    <a:pt x="35480" y="1843"/>
                    <a:pt x="35493" y="1794"/>
                    <a:pt x="35478" y="1742"/>
                  </a:cubicBezTo>
                  <a:cubicBezTo>
                    <a:pt x="35446" y="1629"/>
                    <a:pt x="35292" y="1532"/>
                    <a:pt x="35168" y="1507"/>
                  </a:cubicBezTo>
                  <a:cubicBezTo>
                    <a:pt x="34687" y="1404"/>
                    <a:pt x="34192" y="1352"/>
                    <a:pt x="33698" y="1352"/>
                  </a:cubicBezTo>
                  <a:cubicBezTo>
                    <a:pt x="33542" y="1352"/>
                    <a:pt x="33388" y="1357"/>
                    <a:pt x="33233" y="1367"/>
                  </a:cubicBezTo>
                  <a:lnTo>
                    <a:pt x="33124" y="847"/>
                  </a:lnTo>
                  <a:lnTo>
                    <a:pt x="33092" y="866"/>
                  </a:lnTo>
                  <a:cubicBezTo>
                    <a:pt x="33040" y="896"/>
                    <a:pt x="32984" y="909"/>
                    <a:pt x="32924" y="909"/>
                  </a:cubicBezTo>
                  <a:cubicBezTo>
                    <a:pt x="32766" y="909"/>
                    <a:pt x="32595" y="804"/>
                    <a:pt x="32430" y="703"/>
                  </a:cubicBezTo>
                  <a:cubicBezTo>
                    <a:pt x="32355" y="656"/>
                    <a:pt x="32275" y="609"/>
                    <a:pt x="32200" y="572"/>
                  </a:cubicBezTo>
                  <a:cubicBezTo>
                    <a:pt x="31926" y="437"/>
                    <a:pt x="31615" y="437"/>
                    <a:pt x="31315" y="435"/>
                  </a:cubicBezTo>
                  <a:cubicBezTo>
                    <a:pt x="31144" y="435"/>
                    <a:pt x="30966" y="435"/>
                    <a:pt x="30797" y="410"/>
                  </a:cubicBezTo>
                  <a:cubicBezTo>
                    <a:pt x="30617" y="382"/>
                    <a:pt x="30439" y="324"/>
                    <a:pt x="30266" y="270"/>
                  </a:cubicBezTo>
                  <a:cubicBezTo>
                    <a:pt x="30191" y="245"/>
                    <a:pt x="30114" y="221"/>
                    <a:pt x="30039" y="200"/>
                  </a:cubicBezTo>
                  <a:cubicBezTo>
                    <a:pt x="29563" y="62"/>
                    <a:pt x="29042" y="0"/>
                    <a:pt x="2834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50"/>
            <p:cNvSpPr/>
            <p:nvPr/>
          </p:nvSpPr>
          <p:spPr>
            <a:xfrm>
              <a:off x="3288557" y="1728145"/>
              <a:ext cx="51971" cy="45265"/>
            </a:xfrm>
            <a:custGeom>
              <a:rect b="b" l="l" r="r" t="t"/>
              <a:pathLst>
                <a:path extrusionOk="0" h="1593" w="1829">
                  <a:moveTo>
                    <a:pt x="504" y="1"/>
                  </a:moveTo>
                  <a:cubicBezTo>
                    <a:pt x="480" y="1"/>
                    <a:pt x="457" y="3"/>
                    <a:pt x="433" y="8"/>
                  </a:cubicBezTo>
                  <a:cubicBezTo>
                    <a:pt x="260" y="46"/>
                    <a:pt x="148" y="213"/>
                    <a:pt x="69" y="372"/>
                  </a:cubicBezTo>
                  <a:cubicBezTo>
                    <a:pt x="35" y="440"/>
                    <a:pt x="1" y="515"/>
                    <a:pt x="3" y="592"/>
                  </a:cubicBezTo>
                  <a:cubicBezTo>
                    <a:pt x="7" y="811"/>
                    <a:pt x="258" y="918"/>
                    <a:pt x="425" y="1057"/>
                  </a:cubicBezTo>
                  <a:cubicBezTo>
                    <a:pt x="637" y="1231"/>
                    <a:pt x="772" y="1522"/>
                    <a:pt x="1038" y="1582"/>
                  </a:cubicBezTo>
                  <a:cubicBezTo>
                    <a:pt x="1069" y="1589"/>
                    <a:pt x="1101" y="1592"/>
                    <a:pt x="1133" y="1592"/>
                  </a:cubicBezTo>
                  <a:cubicBezTo>
                    <a:pt x="1268" y="1592"/>
                    <a:pt x="1403" y="1535"/>
                    <a:pt x="1526" y="1471"/>
                  </a:cubicBezTo>
                  <a:cubicBezTo>
                    <a:pt x="1607" y="1426"/>
                    <a:pt x="1689" y="1379"/>
                    <a:pt x="1745" y="1304"/>
                  </a:cubicBezTo>
                  <a:cubicBezTo>
                    <a:pt x="1802" y="1231"/>
                    <a:pt x="1828" y="1128"/>
                    <a:pt x="1790" y="1045"/>
                  </a:cubicBezTo>
                  <a:cubicBezTo>
                    <a:pt x="1734" y="925"/>
                    <a:pt x="1558" y="847"/>
                    <a:pt x="1590" y="719"/>
                  </a:cubicBezTo>
                  <a:cubicBezTo>
                    <a:pt x="1507" y="648"/>
                    <a:pt x="1457" y="550"/>
                    <a:pt x="1389" y="464"/>
                  </a:cubicBezTo>
                  <a:cubicBezTo>
                    <a:pt x="1245" y="290"/>
                    <a:pt x="1033" y="190"/>
                    <a:pt x="830" y="98"/>
                  </a:cubicBezTo>
                  <a:cubicBezTo>
                    <a:pt x="727" y="50"/>
                    <a:pt x="616" y="1"/>
                    <a:pt x="5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50"/>
            <p:cNvSpPr/>
            <p:nvPr/>
          </p:nvSpPr>
          <p:spPr>
            <a:xfrm>
              <a:off x="3287762" y="1727378"/>
              <a:ext cx="53477" cy="46771"/>
            </a:xfrm>
            <a:custGeom>
              <a:rect b="b" l="l" r="r" t="t"/>
              <a:pathLst>
                <a:path extrusionOk="0" h="1646" w="1882">
                  <a:moveTo>
                    <a:pt x="534" y="54"/>
                  </a:moveTo>
                  <a:cubicBezTo>
                    <a:pt x="635" y="54"/>
                    <a:pt x="740" y="99"/>
                    <a:pt x="847" y="148"/>
                  </a:cubicBezTo>
                  <a:cubicBezTo>
                    <a:pt x="1038" y="236"/>
                    <a:pt x="1254" y="335"/>
                    <a:pt x="1396" y="508"/>
                  </a:cubicBezTo>
                  <a:cubicBezTo>
                    <a:pt x="1419" y="538"/>
                    <a:pt x="1440" y="568"/>
                    <a:pt x="1462" y="598"/>
                  </a:cubicBezTo>
                  <a:cubicBezTo>
                    <a:pt x="1498" y="654"/>
                    <a:pt x="1539" y="709"/>
                    <a:pt x="1588" y="757"/>
                  </a:cubicBezTo>
                  <a:cubicBezTo>
                    <a:pt x="1575" y="840"/>
                    <a:pt x="1640" y="902"/>
                    <a:pt x="1700" y="964"/>
                  </a:cubicBezTo>
                  <a:cubicBezTo>
                    <a:pt x="1736" y="1001"/>
                    <a:pt x="1775" y="1039"/>
                    <a:pt x="1794" y="1082"/>
                  </a:cubicBezTo>
                  <a:cubicBezTo>
                    <a:pt x="1826" y="1151"/>
                    <a:pt x="1809" y="1241"/>
                    <a:pt x="1753" y="1316"/>
                  </a:cubicBezTo>
                  <a:cubicBezTo>
                    <a:pt x="1698" y="1386"/>
                    <a:pt x="1614" y="1434"/>
                    <a:pt x="1541" y="1474"/>
                  </a:cubicBezTo>
                  <a:cubicBezTo>
                    <a:pt x="1436" y="1528"/>
                    <a:pt x="1299" y="1592"/>
                    <a:pt x="1162" y="1592"/>
                  </a:cubicBezTo>
                  <a:cubicBezTo>
                    <a:pt x="1130" y="1592"/>
                    <a:pt x="1100" y="1590"/>
                    <a:pt x="1072" y="1584"/>
                  </a:cubicBezTo>
                  <a:cubicBezTo>
                    <a:pt x="907" y="1547"/>
                    <a:pt x="793" y="1414"/>
                    <a:pt x="676" y="1277"/>
                  </a:cubicBezTo>
                  <a:cubicBezTo>
                    <a:pt x="611" y="1202"/>
                    <a:pt x="545" y="1125"/>
                    <a:pt x="470" y="1063"/>
                  </a:cubicBezTo>
                  <a:cubicBezTo>
                    <a:pt x="429" y="1029"/>
                    <a:pt x="384" y="997"/>
                    <a:pt x="339" y="967"/>
                  </a:cubicBezTo>
                  <a:cubicBezTo>
                    <a:pt x="196" y="866"/>
                    <a:pt x="61" y="772"/>
                    <a:pt x="56" y="619"/>
                  </a:cubicBezTo>
                  <a:cubicBezTo>
                    <a:pt x="56" y="547"/>
                    <a:pt x="86" y="476"/>
                    <a:pt x="121" y="412"/>
                  </a:cubicBezTo>
                  <a:cubicBezTo>
                    <a:pt x="187" y="279"/>
                    <a:pt x="294" y="99"/>
                    <a:pt x="466" y="62"/>
                  </a:cubicBezTo>
                  <a:cubicBezTo>
                    <a:pt x="487" y="58"/>
                    <a:pt x="511" y="54"/>
                    <a:pt x="534" y="54"/>
                  </a:cubicBezTo>
                  <a:close/>
                  <a:moveTo>
                    <a:pt x="534" y="0"/>
                  </a:moveTo>
                  <a:cubicBezTo>
                    <a:pt x="506" y="0"/>
                    <a:pt x="481" y="5"/>
                    <a:pt x="455" y="9"/>
                  </a:cubicBezTo>
                  <a:cubicBezTo>
                    <a:pt x="262" y="50"/>
                    <a:pt x="144" y="245"/>
                    <a:pt x="74" y="388"/>
                  </a:cubicBezTo>
                  <a:cubicBezTo>
                    <a:pt x="37" y="459"/>
                    <a:pt x="1" y="536"/>
                    <a:pt x="3" y="619"/>
                  </a:cubicBezTo>
                  <a:cubicBezTo>
                    <a:pt x="7" y="799"/>
                    <a:pt x="161" y="907"/>
                    <a:pt x="309" y="1009"/>
                  </a:cubicBezTo>
                  <a:cubicBezTo>
                    <a:pt x="352" y="1042"/>
                    <a:pt x="397" y="1072"/>
                    <a:pt x="436" y="1104"/>
                  </a:cubicBezTo>
                  <a:cubicBezTo>
                    <a:pt x="509" y="1164"/>
                    <a:pt x="573" y="1239"/>
                    <a:pt x="635" y="1311"/>
                  </a:cubicBezTo>
                  <a:cubicBezTo>
                    <a:pt x="755" y="1451"/>
                    <a:pt x="877" y="1594"/>
                    <a:pt x="1059" y="1635"/>
                  </a:cubicBezTo>
                  <a:cubicBezTo>
                    <a:pt x="1093" y="1641"/>
                    <a:pt x="1126" y="1646"/>
                    <a:pt x="1162" y="1646"/>
                  </a:cubicBezTo>
                  <a:cubicBezTo>
                    <a:pt x="1310" y="1646"/>
                    <a:pt x="1455" y="1579"/>
                    <a:pt x="1565" y="1521"/>
                  </a:cubicBezTo>
                  <a:cubicBezTo>
                    <a:pt x="1644" y="1479"/>
                    <a:pt x="1732" y="1427"/>
                    <a:pt x="1794" y="1348"/>
                  </a:cubicBezTo>
                  <a:cubicBezTo>
                    <a:pt x="1863" y="1258"/>
                    <a:pt x="1882" y="1147"/>
                    <a:pt x="1843" y="1059"/>
                  </a:cubicBezTo>
                  <a:cubicBezTo>
                    <a:pt x="1820" y="1009"/>
                    <a:pt x="1777" y="967"/>
                    <a:pt x="1738" y="926"/>
                  </a:cubicBezTo>
                  <a:cubicBezTo>
                    <a:pt x="1678" y="868"/>
                    <a:pt x="1627" y="817"/>
                    <a:pt x="1644" y="752"/>
                  </a:cubicBezTo>
                  <a:lnTo>
                    <a:pt x="1648" y="735"/>
                  </a:lnTo>
                  <a:lnTo>
                    <a:pt x="1635" y="724"/>
                  </a:lnTo>
                  <a:cubicBezTo>
                    <a:pt x="1584" y="682"/>
                    <a:pt x="1545" y="626"/>
                    <a:pt x="1505" y="568"/>
                  </a:cubicBezTo>
                  <a:cubicBezTo>
                    <a:pt x="1483" y="536"/>
                    <a:pt x="1462" y="504"/>
                    <a:pt x="1436" y="474"/>
                  </a:cubicBezTo>
                  <a:cubicBezTo>
                    <a:pt x="1288" y="292"/>
                    <a:pt x="1066" y="189"/>
                    <a:pt x="868" y="99"/>
                  </a:cubicBezTo>
                  <a:cubicBezTo>
                    <a:pt x="757" y="47"/>
                    <a:pt x="646" y="0"/>
                    <a:pt x="53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50"/>
            <p:cNvSpPr/>
            <p:nvPr/>
          </p:nvSpPr>
          <p:spPr>
            <a:xfrm>
              <a:off x="3887683" y="1868478"/>
              <a:ext cx="212942" cy="92889"/>
            </a:xfrm>
            <a:custGeom>
              <a:rect b="b" l="l" r="r" t="t"/>
              <a:pathLst>
                <a:path extrusionOk="0" h="3269" w="7494">
                  <a:moveTo>
                    <a:pt x="5382" y="1"/>
                  </a:moveTo>
                  <a:cubicBezTo>
                    <a:pt x="5258" y="1"/>
                    <a:pt x="5140" y="138"/>
                    <a:pt x="5077" y="262"/>
                  </a:cubicBezTo>
                  <a:cubicBezTo>
                    <a:pt x="5009" y="397"/>
                    <a:pt x="4901" y="559"/>
                    <a:pt x="4761" y="559"/>
                  </a:cubicBezTo>
                  <a:cubicBezTo>
                    <a:pt x="4746" y="559"/>
                    <a:pt x="4730" y="557"/>
                    <a:pt x="4714" y="553"/>
                  </a:cubicBezTo>
                  <a:cubicBezTo>
                    <a:pt x="4575" y="517"/>
                    <a:pt x="4509" y="326"/>
                    <a:pt x="4365" y="309"/>
                  </a:cubicBezTo>
                  <a:cubicBezTo>
                    <a:pt x="4358" y="308"/>
                    <a:pt x="4350" y="308"/>
                    <a:pt x="4343" y="308"/>
                  </a:cubicBezTo>
                  <a:cubicBezTo>
                    <a:pt x="4204" y="308"/>
                    <a:pt x="4121" y="479"/>
                    <a:pt x="4082" y="620"/>
                  </a:cubicBezTo>
                  <a:cubicBezTo>
                    <a:pt x="4066" y="627"/>
                    <a:pt x="4050" y="630"/>
                    <a:pt x="4034" y="630"/>
                  </a:cubicBezTo>
                  <a:cubicBezTo>
                    <a:pt x="3941" y="630"/>
                    <a:pt x="3860" y="516"/>
                    <a:pt x="3808" y="423"/>
                  </a:cubicBezTo>
                  <a:cubicBezTo>
                    <a:pt x="3764" y="343"/>
                    <a:pt x="3672" y="263"/>
                    <a:pt x="3594" y="263"/>
                  </a:cubicBezTo>
                  <a:cubicBezTo>
                    <a:pt x="3565" y="263"/>
                    <a:pt x="3538" y="274"/>
                    <a:pt x="3517" y="300"/>
                  </a:cubicBezTo>
                  <a:cubicBezTo>
                    <a:pt x="3448" y="337"/>
                    <a:pt x="3435" y="429"/>
                    <a:pt x="3416" y="504"/>
                  </a:cubicBezTo>
                  <a:cubicBezTo>
                    <a:pt x="3400" y="570"/>
                    <a:pt x="3347" y="641"/>
                    <a:pt x="3286" y="641"/>
                  </a:cubicBezTo>
                  <a:cubicBezTo>
                    <a:pt x="3276" y="641"/>
                    <a:pt x="3266" y="639"/>
                    <a:pt x="3255" y="635"/>
                  </a:cubicBezTo>
                  <a:cubicBezTo>
                    <a:pt x="3219" y="620"/>
                    <a:pt x="3200" y="579"/>
                    <a:pt x="3176" y="547"/>
                  </a:cubicBezTo>
                  <a:cubicBezTo>
                    <a:pt x="3126" y="476"/>
                    <a:pt x="3039" y="441"/>
                    <a:pt x="2953" y="441"/>
                  </a:cubicBezTo>
                  <a:cubicBezTo>
                    <a:pt x="2868" y="441"/>
                    <a:pt x="2783" y="475"/>
                    <a:pt x="2733" y="545"/>
                  </a:cubicBezTo>
                  <a:cubicBezTo>
                    <a:pt x="2613" y="643"/>
                    <a:pt x="2925" y="830"/>
                    <a:pt x="2831" y="952"/>
                  </a:cubicBezTo>
                  <a:cubicBezTo>
                    <a:pt x="2773" y="1027"/>
                    <a:pt x="2634" y="967"/>
                    <a:pt x="2574" y="1040"/>
                  </a:cubicBezTo>
                  <a:cubicBezTo>
                    <a:pt x="2548" y="1070"/>
                    <a:pt x="2546" y="1112"/>
                    <a:pt x="2531" y="1149"/>
                  </a:cubicBezTo>
                  <a:cubicBezTo>
                    <a:pt x="2496" y="1226"/>
                    <a:pt x="2406" y="1254"/>
                    <a:pt x="2318" y="1254"/>
                  </a:cubicBezTo>
                  <a:cubicBezTo>
                    <a:pt x="2303" y="1254"/>
                    <a:pt x="2289" y="1253"/>
                    <a:pt x="2274" y="1252"/>
                  </a:cubicBezTo>
                  <a:cubicBezTo>
                    <a:pt x="2211" y="1245"/>
                    <a:pt x="2145" y="1230"/>
                    <a:pt x="2081" y="1230"/>
                  </a:cubicBezTo>
                  <a:cubicBezTo>
                    <a:pt x="2047" y="1230"/>
                    <a:pt x="2014" y="1234"/>
                    <a:pt x="1983" y="1245"/>
                  </a:cubicBezTo>
                  <a:cubicBezTo>
                    <a:pt x="2004" y="1142"/>
                    <a:pt x="1914" y="1052"/>
                    <a:pt x="1876" y="954"/>
                  </a:cubicBezTo>
                  <a:cubicBezTo>
                    <a:pt x="1843" y="870"/>
                    <a:pt x="1903" y="748"/>
                    <a:pt x="1973" y="748"/>
                  </a:cubicBezTo>
                  <a:cubicBezTo>
                    <a:pt x="1987" y="748"/>
                    <a:pt x="2001" y="753"/>
                    <a:pt x="2015" y="763"/>
                  </a:cubicBezTo>
                  <a:cubicBezTo>
                    <a:pt x="2017" y="697"/>
                    <a:pt x="2019" y="630"/>
                    <a:pt x="2021" y="564"/>
                  </a:cubicBezTo>
                  <a:lnTo>
                    <a:pt x="2021" y="564"/>
                  </a:lnTo>
                  <a:cubicBezTo>
                    <a:pt x="2007" y="567"/>
                    <a:pt x="1993" y="568"/>
                    <a:pt x="1979" y="568"/>
                  </a:cubicBezTo>
                  <a:cubicBezTo>
                    <a:pt x="1885" y="568"/>
                    <a:pt x="1796" y="503"/>
                    <a:pt x="1734" y="427"/>
                  </a:cubicBezTo>
                  <a:cubicBezTo>
                    <a:pt x="1664" y="341"/>
                    <a:pt x="1614" y="236"/>
                    <a:pt x="1533" y="161"/>
                  </a:cubicBezTo>
                  <a:cubicBezTo>
                    <a:pt x="1455" y="88"/>
                    <a:pt x="1347" y="48"/>
                    <a:pt x="1240" y="48"/>
                  </a:cubicBezTo>
                  <a:cubicBezTo>
                    <a:pt x="1221" y="48"/>
                    <a:pt x="1202" y="49"/>
                    <a:pt x="1184" y="52"/>
                  </a:cubicBezTo>
                  <a:cubicBezTo>
                    <a:pt x="1156" y="56"/>
                    <a:pt x="1128" y="63"/>
                    <a:pt x="1106" y="80"/>
                  </a:cubicBezTo>
                  <a:cubicBezTo>
                    <a:pt x="978" y="189"/>
                    <a:pt x="1284" y="444"/>
                    <a:pt x="1143" y="536"/>
                  </a:cubicBezTo>
                  <a:cubicBezTo>
                    <a:pt x="1123" y="552"/>
                    <a:pt x="1100" y="559"/>
                    <a:pt x="1078" y="559"/>
                  </a:cubicBezTo>
                  <a:cubicBezTo>
                    <a:pt x="1004" y="559"/>
                    <a:pt x="923" y="487"/>
                    <a:pt x="875" y="416"/>
                  </a:cubicBezTo>
                  <a:cubicBezTo>
                    <a:pt x="824" y="340"/>
                    <a:pt x="746" y="252"/>
                    <a:pt x="664" y="252"/>
                  </a:cubicBezTo>
                  <a:cubicBezTo>
                    <a:pt x="648" y="252"/>
                    <a:pt x="631" y="256"/>
                    <a:pt x="614" y="264"/>
                  </a:cubicBezTo>
                  <a:cubicBezTo>
                    <a:pt x="595" y="353"/>
                    <a:pt x="508" y="421"/>
                    <a:pt x="418" y="421"/>
                  </a:cubicBezTo>
                  <a:cubicBezTo>
                    <a:pt x="416" y="421"/>
                    <a:pt x="413" y="421"/>
                    <a:pt x="410" y="420"/>
                  </a:cubicBezTo>
                  <a:lnTo>
                    <a:pt x="410" y="420"/>
                  </a:lnTo>
                  <a:cubicBezTo>
                    <a:pt x="466" y="553"/>
                    <a:pt x="384" y="725"/>
                    <a:pt x="247" y="765"/>
                  </a:cubicBezTo>
                  <a:cubicBezTo>
                    <a:pt x="194" y="783"/>
                    <a:pt x="134" y="783"/>
                    <a:pt x="87" y="815"/>
                  </a:cubicBezTo>
                  <a:cubicBezTo>
                    <a:pt x="1" y="875"/>
                    <a:pt x="20" y="1018"/>
                    <a:pt x="100" y="1087"/>
                  </a:cubicBezTo>
                  <a:cubicBezTo>
                    <a:pt x="179" y="1157"/>
                    <a:pt x="292" y="1168"/>
                    <a:pt x="397" y="1172"/>
                  </a:cubicBezTo>
                  <a:cubicBezTo>
                    <a:pt x="413" y="1173"/>
                    <a:pt x="429" y="1173"/>
                    <a:pt x="444" y="1173"/>
                  </a:cubicBezTo>
                  <a:cubicBezTo>
                    <a:pt x="664" y="1173"/>
                    <a:pt x="884" y="1145"/>
                    <a:pt x="1096" y="1089"/>
                  </a:cubicBezTo>
                  <a:cubicBezTo>
                    <a:pt x="1188" y="1065"/>
                    <a:pt x="1293" y="1038"/>
                    <a:pt x="1389" y="1038"/>
                  </a:cubicBezTo>
                  <a:cubicBezTo>
                    <a:pt x="1480" y="1038"/>
                    <a:pt x="1562" y="1062"/>
                    <a:pt x="1619" y="1134"/>
                  </a:cubicBezTo>
                  <a:cubicBezTo>
                    <a:pt x="1747" y="1295"/>
                    <a:pt x="1606" y="1524"/>
                    <a:pt x="1469" y="1678"/>
                  </a:cubicBezTo>
                  <a:cubicBezTo>
                    <a:pt x="1439" y="1710"/>
                    <a:pt x="1409" y="1745"/>
                    <a:pt x="1368" y="1764"/>
                  </a:cubicBezTo>
                  <a:cubicBezTo>
                    <a:pt x="1334" y="1780"/>
                    <a:pt x="1297" y="1784"/>
                    <a:pt x="1261" y="1784"/>
                  </a:cubicBezTo>
                  <a:cubicBezTo>
                    <a:pt x="1249" y="1784"/>
                    <a:pt x="1238" y="1784"/>
                    <a:pt x="1226" y="1783"/>
                  </a:cubicBezTo>
                  <a:lnTo>
                    <a:pt x="213" y="1775"/>
                  </a:lnTo>
                  <a:lnTo>
                    <a:pt x="213" y="1775"/>
                  </a:lnTo>
                  <a:cubicBezTo>
                    <a:pt x="406" y="2020"/>
                    <a:pt x="717" y="2170"/>
                    <a:pt x="1030" y="2170"/>
                  </a:cubicBezTo>
                  <a:cubicBezTo>
                    <a:pt x="1047" y="2170"/>
                    <a:pt x="1064" y="2170"/>
                    <a:pt x="1081" y="2169"/>
                  </a:cubicBezTo>
                  <a:cubicBezTo>
                    <a:pt x="1123" y="2166"/>
                    <a:pt x="1166" y="2161"/>
                    <a:pt x="1209" y="2161"/>
                  </a:cubicBezTo>
                  <a:cubicBezTo>
                    <a:pt x="1236" y="2161"/>
                    <a:pt x="1262" y="2163"/>
                    <a:pt x="1289" y="2169"/>
                  </a:cubicBezTo>
                  <a:cubicBezTo>
                    <a:pt x="1338" y="2179"/>
                    <a:pt x="1383" y="2205"/>
                    <a:pt x="1428" y="2229"/>
                  </a:cubicBezTo>
                  <a:cubicBezTo>
                    <a:pt x="1584" y="2314"/>
                    <a:pt x="1741" y="2400"/>
                    <a:pt x="1899" y="2484"/>
                  </a:cubicBezTo>
                  <a:cubicBezTo>
                    <a:pt x="1961" y="2589"/>
                    <a:pt x="1858" y="2724"/>
                    <a:pt x="1741" y="2754"/>
                  </a:cubicBezTo>
                  <a:cubicBezTo>
                    <a:pt x="1706" y="2763"/>
                    <a:pt x="1671" y="2766"/>
                    <a:pt x="1635" y="2766"/>
                  </a:cubicBezTo>
                  <a:cubicBezTo>
                    <a:pt x="1551" y="2766"/>
                    <a:pt x="1465" y="2748"/>
                    <a:pt x="1381" y="2745"/>
                  </a:cubicBezTo>
                  <a:cubicBezTo>
                    <a:pt x="1376" y="2745"/>
                    <a:pt x="1370" y="2745"/>
                    <a:pt x="1365" y="2745"/>
                  </a:cubicBezTo>
                  <a:cubicBezTo>
                    <a:pt x="1249" y="2745"/>
                    <a:pt x="1118" y="2791"/>
                    <a:pt x="1083" y="2901"/>
                  </a:cubicBezTo>
                  <a:cubicBezTo>
                    <a:pt x="1044" y="3024"/>
                    <a:pt x="1158" y="3152"/>
                    <a:pt x="1284" y="3178"/>
                  </a:cubicBezTo>
                  <a:cubicBezTo>
                    <a:pt x="1307" y="3182"/>
                    <a:pt x="1331" y="3184"/>
                    <a:pt x="1354" y="3184"/>
                  </a:cubicBezTo>
                  <a:cubicBezTo>
                    <a:pt x="1457" y="3184"/>
                    <a:pt x="1561" y="3145"/>
                    <a:pt x="1657" y="3105"/>
                  </a:cubicBezTo>
                  <a:cubicBezTo>
                    <a:pt x="1763" y="3060"/>
                    <a:pt x="1872" y="3012"/>
                    <a:pt x="1985" y="3012"/>
                  </a:cubicBezTo>
                  <a:cubicBezTo>
                    <a:pt x="2000" y="3012"/>
                    <a:pt x="2015" y="3013"/>
                    <a:pt x="2030" y="3015"/>
                  </a:cubicBezTo>
                  <a:cubicBezTo>
                    <a:pt x="2214" y="3034"/>
                    <a:pt x="2358" y="3189"/>
                    <a:pt x="2536" y="3242"/>
                  </a:cubicBezTo>
                  <a:cubicBezTo>
                    <a:pt x="2600" y="3262"/>
                    <a:pt x="2667" y="3268"/>
                    <a:pt x="2734" y="3268"/>
                  </a:cubicBezTo>
                  <a:cubicBezTo>
                    <a:pt x="2783" y="3268"/>
                    <a:pt x="2832" y="3265"/>
                    <a:pt x="2880" y="3261"/>
                  </a:cubicBezTo>
                  <a:cubicBezTo>
                    <a:pt x="3213" y="3240"/>
                    <a:pt x="3542" y="3219"/>
                    <a:pt x="3872" y="3197"/>
                  </a:cubicBezTo>
                  <a:cubicBezTo>
                    <a:pt x="4016" y="3189"/>
                    <a:pt x="4166" y="3178"/>
                    <a:pt x="4288" y="3103"/>
                  </a:cubicBezTo>
                  <a:cubicBezTo>
                    <a:pt x="4564" y="2936"/>
                    <a:pt x="4594" y="2524"/>
                    <a:pt x="4852" y="2329"/>
                  </a:cubicBezTo>
                  <a:cubicBezTo>
                    <a:pt x="4987" y="2227"/>
                    <a:pt x="5164" y="2199"/>
                    <a:pt x="5331" y="2175"/>
                  </a:cubicBezTo>
                  <a:cubicBezTo>
                    <a:pt x="5786" y="2113"/>
                    <a:pt x="6240" y="2051"/>
                    <a:pt x="6692" y="1987"/>
                  </a:cubicBezTo>
                  <a:cubicBezTo>
                    <a:pt x="6818" y="1969"/>
                    <a:pt x="6964" y="1942"/>
                    <a:pt x="7024" y="1828"/>
                  </a:cubicBezTo>
                  <a:cubicBezTo>
                    <a:pt x="7054" y="1777"/>
                    <a:pt x="7060" y="1710"/>
                    <a:pt x="7105" y="1672"/>
                  </a:cubicBezTo>
                  <a:cubicBezTo>
                    <a:pt x="7165" y="1620"/>
                    <a:pt x="7258" y="1646"/>
                    <a:pt x="7333" y="1622"/>
                  </a:cubicBezTo>
                  <a:cubicBezTo>
                    <a:pt x="7480" y="1575"/>
                    <a:pt x="7493" y="1350"/>
                    <a:pt x="7390" y="1235"/>
                  </a:cubicBezTo>
                  <a:cubicBezTo>
                    <a:pt x="7285" y="1119"/>
                    <a:pt x="7120" y="1087"/>
                    <a:pt x="6966" y="1061"/>
                  </a:cubicBezTo>
                  <a:cubicBezTo>
                    <a:pt x="6739" y="1022"/>
                    <a:pt x="6510" y="982"/>
                    <a:pt x="6283" y="943"/>
                  </a:cubicBezTo>
                  <a:cubicBezTo>
                    <a:pt x="6165" y="761"/>
                    <a:pt x="6008" y="605"/>
                    <a:pt x="5826" y="487"/>
                  </a:cubicBezTo>
                  <a:cubicBezTo>
                    <a:pt x="5769" y="450"/>
                    <a:pt x="5706" y="416"/>
                    <a:pt x="5666" y="363"/>
                  </a:cubicBezTo>
                  <a:cubicBezTo>
                    <a:pt x="5582" y="255"/>
                    <a:pt x="5580" y="82"/>
                    <a:pt x="5460" y="20"/>
                  </a:cubicBezTo>
                  <a:cubicBezTo>
                    <a:pt x="5434" y="7"/>
                    <a:pt x="5408" y="1"/>
                    <a:pt x="53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50"/>
            <p:cNvSpPr/>
            <p:nvPr/>
          </p:nvSpPr>
          <p:spPr>
            <a:xfrm>
              <a:off x="3887683" y="1867682"/>
              <a:ext cx="213169" cy="94395"/>
            </a:xfrm>
            <a:custGeom>
              <a:rect b="b" l="l" r="r" t="t"/>
              <a:pathLst>
                <a:path extrusionOk="0" h="3322" w="7502">
                  <a:moveTo>
                    <a:pt x="5381" y="54"/>
                  </a:moveTo>
                  <a:cubicBezTo>
                    <a:pt x="5404" y="54"/>
                    <a:pt x="5426" y="61"/>
                    <a:pt x="5447" y="71"/>
                  </a:cubicBezTo>
                  <a:cubicBezTo>
                    <a:pt x="5509" y="104"/>
                    <a:pt x="5537" y="174"/>
                    <a:pt x="5565" y="251"/>
                  </a:cubicBezTo>
                  <a:cubicBezTo>
                    <a:pt x="5586" y="305"/>
                    <a:pt x="5608" y="361"/>
                    <a:pt x="5644" y="406"/>
                  </a:cubicBezTo>
                  <a:cubicBezTo>
                    <a:pt x="5683" y="457"/>
                    <a:pt x="5736" y="489"/>
                    <a:pt x="5788" y="521"/>
                  </a:cubicBezTo>
                  <a:lnTo>
                    <a:pt x="5811" y="536"/>
                  </a:lnTo>
                  <a:cubicBezTo>
                    <a:pt x="5989" y="652"/>
                    <a:pt x="6146" y="808"/>
                    <a:pt x="6261" y="986"/>
                  </a:cubicBezTo>
                  <a:lnTo>
                    <a:pt x="6268" y="997"/>
                  </a:lnTo>
                  <a:lnTo>
                    <a:pt x="6962" y="1115"/>
                  </a:lnTo>
                  <a:cubicBezTo>
                    <a:pt x="7123" y="1143"/>
                    <a:pt x="7275" y="1175"/>
                    <a:pt x="7369" y="1280"/>
                  </a:cubicBezTo>
                  <a:cubicBezTo>
                    <a:pt x="7423" y="1340"/>
                    <a:pt x="7444" y="1434"/>
                    <a:pt x="7423" y="1515"/>
                  </a:cubicBezTo>
                  <a:cubicBezTo>
                    <a:pt x="7408" y="1571"/>
                    <a:pt x="7373" y="1610"/>
                    <a:pt x="7324" y="1625"/>
                  </a:cubicBezTo>
                  <a:cubicBezTo>
                    <a:pt x="7298" y="1633"/>
                    <a:pt x="7268" y="1635"/>
                    <a:pt x="7238" y="1638"/>
                  </a:cubicBezTo>
                  <a:cubicBezTo>
                    <a:pt x="7187" y="1640"/>
                    <a:pt x="7133" y="1642"/>
                    <a:pt x="7088" y="1678"/>
                  </a:cubicBezTo>
                  <a:cubicBezTo>
                    <a:pt x="7054" y="1708"/>
                    <a:pt x="7039" y="1749"/>
                    <a:pt x="7024" y="1790"/>
                  </a:cubicBezTo>
                  <a:cubicBezTo>
                    <a:pt x="7018" y="1809"/>
                    <a:pt x="7011" y="1828"/>
                    <a:pt x="7000" y="1843"/>
                  </a:cubicBezTo>
                  <a:cubicBezTo>
                    <a:pt x="6947" y="1942"/>
                    <a:pt x="6820" y="1972"/>
                    <a:pt x="6690" y="1989"/>
                  </a:cubicBezTo>
                  <a:lnTo>
                    <a:pt x="5329" y="2177"/>
                  </a:lnTo>
                  <a:cubicBezTo>
                    <a:pt x="5173" y="2199"/>
                    <a:pt x="4980" y="2225"/>
                    <a:pt x="4834" y="2336"/>
                  </a:cubicBezTo>
                  <a:cubicBezTo>
                    <a:pt x="4708" y="2432"/>
                    <a:pt x="4635" y="2580"/>
                    <a:pt x="4564" y="2722"/>
                  </a:cubicBezTo>
                  <a:cubicBezTo>
                    <a:pt x="4485" y="2878"/>
                    <a:pt x="4412" y="3024"/>
                    <a:pt x="4273" y="3107"/>
                  </a:cubicBezTo>
                  <a:cubicBezTo>
                    <a:pt x="4153" y="3180"/>
                    <a:pt x="4003" y="3191"/>
                    <a:pt x="3870" y="3199"/>
                  </a:cubicBezTo>
                  <a:lnTo>
                    <a:pt x="2878" y="3264"/>
                  </a:lnTo>
                  <a:cubicBezTo>
                    <a:pt x="2833" y="3266"/>
                    <a:pt x="2784" y="3268"/>
                    <a:pt x="2733" y="3268"/>
                  </a:cubicBezTo>
                  <a:cubicBezTo>
                    <a:pt x="2658" y="3268"/>
                    <a:pt x="2598" y="3262"/>
                    <a:pt x="2544" y="3244"/>
                  </a:cubicBezTo>
                  <a:cubicBezTo>
                    <a:pt x="2469" y="3223"/>
                    <a:pt x="2401" y="3180"/>
                    <a:pt x="2332" y="3142"/>
                  </a:cubicBezTo>
                  <a:cubicBezTo>
                    <a:pt x="2240" y="3086"/>
                    <a:pt x="2143" y="3028"/>
                    <a:pt x="2032" y="3015"/>
                  </a:cubicBezTo>
                  <a:cubicBezTo>
                    <a:pt x="2017" y="3015"/>
                    <a:pt x="2002" y="3013"/>
                    <a:pt x="1987" y="3013"/>
                  </a:cubicBezTo>
                  <a:cubicBezTo>
                    <a:pt x="1871" y="3013"/>
                    <a:pt x="1760" y="3060"/>
                    <a:pt x="1653" y="3105"/>
                  </a:cubicBezTo>
                  <a:lnTo>
                    <a:pt x="1649" y="3107"/>
                  </a:lnTo>
                  <a:cubicBezTo>
                    <a:pt x="1554" y="3146"/>
                    <a:pt x="1454" y="3184"/>
                    <a:pt x="1355" y="3184"/>
                  </a:cubicBezTo>
                  <a:cubicBezTo>
                    <a:pt x="1334" y="3184"/>
                    <a:pt x="1310" y="3182"/>
                    <a:pt x="1291" y="3178"/>
                  </a:cubicBezTo>
                  <a:cubicBezTo>
                    <a:pt x="1224" y="3165"/>
                    <a:pt x="1160" y="3120"/>
                    <a:pt x="1128" y="3064"/>
                  </a:cubicBezTo>
                  <a:cubicBezTo>
                    <a:pt x="1109" y="3034"/>
                    <a:pt x="1091" y="2989"/>
                    <a:pt x="1109" y="2938"/>
                  </a:cubicBezTo>
                  <a:cubicBezTo>
                    <a:pt x="1141" y="2835"/>
                    <a:pt x="1267" y="2799"/>
                    <a:pt x="1366" y="2799"/>
                  </a:cubicBezTo>
                  <a:lnTo>
                    <a:pt x="1381" y="2801"/>
                  </a:lnTo>
                  <a:cubicBezTo>
                    <a:pt x="1417" y="2801"/>
                    <a:pt x="1458" y="2805"/>
                    <a:pt x="1494" y="2809"/>
                  </a:cubicBezTo>
                  <a:cubicBezTo>
                    <a:pt x="1541" y="2815"/>
                    <a:pt x="1589" y="2820"/>
                    <a:pt x="1635" y="2820"/>
                  </a:cubicBezTo>
                  <a:cubicBezTo>
                    <a:pt x="1675" y="2820"/>
                    <a:pt x="1713" y="2816"/>
                    <a:pt x="1747" y="2807"/>
                  </a:cubicBezTo>
                  <a:cubicBezTo>
                    <a:pt x="1826" y="2788"/>
                    <a:pt x="1899" y="2724"/>
                    <a:pt x="1929" y="2651"/>
                  </a:cubicBezTo>
                  <a:cubicBezTo>
                    <a:pt x="1951" y="2597"/>
                    <a:pt x="1948" y="2544"/>
                    <a:pt x="1921" y="2499"/>
                  </a:cubicBezTo>
                  <a:lnTo>
                    <a:pt x="1918" y="2492"/>
                  </a:lnTo>
                  <a:lnTo>
                    <a:pt x="1441" y="2233"/>
                  </a:lnTo>
                  <a:cubicBezTo>
                    <a:pt x="1396" y="2210"/>
                    <a:pt x="1346" y="2184"/>
                    <a:pt x="1293" y="2171"/>
                  </a:cubicBezTo>
                  <a:cubicBezTo>
                    <a:pt x="1268" y="2165"/>
                    <a:pt x="1238" y="2163"/>
                    <a:pt x="1207" y="2163"/>
                  </a:cubicBezTo>
                  <a:cubicBezTo>
                    <a:pt x="1180" y="2163"/>
                    <a:pt x="1151" y="2165"/>
                    <a:pt x="1124" y="2167"/>
                  </a:cubicBezTo>
                  <a:cubicBezTo>
                    <a:pt x="1109" y="2167"/>
                    <a:pt x="1094" y="2169"/>
                    <a:pt x="1081" y="2169"/>
                  </a:cubicBezTo>
                  <a:cubicBezTo>
                    <a:pt x="1063" y="2170"/>
                    <a:pt x="1046" y="2170"/>
                    <a:pt x="1028" y="2170"/>
                  </a:cubicBezTo>
                  <a:cubicBezTo>
                    <a:pt x="743" y="2170"/>
                    <a:pt x="459" y="2040"/>
                    <a:pt x="271" y="1830"/>
                  </a:cubicBezTo>
                  <a:lnTo>
                    <a:pt x="271" y="1830"/>
                  </a:lnTo>
                  <a:lnTo>
                    <a:pt x="1226" y="1839"/>
                  </a:lnTo>
                  <a:lnTo>
                    <a:pt x="1244" y="1839"/>
                  </a:lnTo>
                  <a:cubicBezTo>
                    <a:pt x="1286" y="1839"/>
                    <a:pt x="1334" y="1837"/>
                    <a:pt x="1379" y="1818"/>
                  </a:cubicBezTo>
                  <a:cubicBezTo>
                    <a:pt x="1426" y="1794"/>
                    <a:pt x="1460" y="1758"/>
                    <a:pt x="1488" y="1723"/>
                  </a:cubicBezTo>
                  <a:cubicBezTo>
                    <a:pt x="1610" y="1588"/>
                    <a:pt x="1790" y="1333"/>
                    <a:pt x="1640" y="1145"/>
                  </a:cubicBezTo>
                  <a:cubicBezTo>
                    <a:pt x="1584" y="1074"/>
                    <a:pt x="1503" y="1040"/>
                    <a:pt x="1389" y="1040"/>
                  </a:cubicBezTo>
                  <a:cubicBezTo>
                    <a:pt x="1291" y="1040"/>
                    <a:pt x="1186" y="1065"/>
                    <a:pt x="1087" y="1091"/>
                  </a:cubicBezTo>
                  <a:cubicBezTo>
                    <a:pt x="885" y="1146"/>
                    <a:pt x="675" y="1174"/>
                    <a:pt x="465" y="1174"/>
                  </a:cubicBezTo>
                  <a:cubicBezTo>
                    <a:pt x="443" y="1174"/>
                    <a:pt x="421" y="1173"/>
                    <a:pt x="399" y="1173"/>
                  </a:cubicBezTo>
                  <a:cubicBezTo>
                    <a:pt x="301" y="1170"/>
                    <a:pt x="192" y="1160"/>
                    <a:pt x="117" y="1095"/>
                  </a:cubicBezTo>
                  <a:cubicBezTo>
                    <a:pt x="78" y="1061"/>
                    <a:pt x="55" y="1006"/>
                    <a:pt x="57" y="952"/>
                  </a:cubicBezTo>
                  <a:cubicBezTo>
                    <a:pt x="59" y="924"/>
                    <a:pt x="67" y="888"/>
                    <a:pt x="102" y="864"/>
                  </a:cubicBezTo>
                  <a:cubicBezTo>
                    <a:pt x="127" y="845"/>
                    <a:pt x="162" y="841"/>
                    <a:pt x="196" y="832"/>
                  </a:cubicBezTo>
                  <a:cubicBezTo>
                    <a:pt x="217" y="830"/>
                    <a:pt x="237" y="826"/>
                    <a:pt x="256" y="819"/>
                  </a:cubicBezTo>
                  <a:cubicBezTo>
                    <a:pt x="329" y="798"/>
                    <a:pt x="391" y="742"/>
                    <a:pt x="425" y="667"/>
                  </a:cubicBezTo>
                  <a:cubicBezTo>
                    <a:pt x="455" y="603"/>
                    <a:pt x="462" y="536"/>
                    <a:pt x="447" y="474"/>
                  </a:cubicBezTo>
                  <a:cubicBezTo>
                    <a:pt x="532" y="461"/>
                    <a:pt x="612" y="395"/>
                    <a:pt x="637" y="311"/>
                  </a:cubicBezTo>
                  <a:cubicBezTo>
                    <a:pt x="646" y="308"/>
                    <a:pt x="655" y="306"/>
                    <a:pt x="665" y="306"/>
                  </a:cubicBezTo>
                  <a:cubicBezTo>
                    <a:pt x="737" y="306"/>
                    <a:pt x="816" y="402"/>
                    <a:pt x="854" y="459"/>
                  </a:cubicBezTo>
                  <a:cubicBezTo>
                    <a:pt x="901" y="530"/>
                    <a:pt x="989" y="613"/>
                    <a:pt x="1076" y="613"/>
                  </a:cubicBezTo>
                  <a:cubicBezTo>
                    <a:pt x="1106" y="613"/>
                    <a:pt x="1134" y="605"/>
                    <a:pt x="1156" y="586"/>
                  </a:cubicBezTo>
                  <a:cubicBezTo>
                    <a:pt x="1248" y="528"/>
                    <a:pt x="1199" y="423"/>
                    <a:pt x="1154" y="331"/>
                  </a:cubicBezTo>
                  <a:cubicBezTo>
                    <a:pt x="1106" y="232"/>
                    <a:pt x="1079" y="168"/>
                    <a:pt x="1124" y="129"/>
                  </a:cubicBezTo>
                  <a:cubicBezTo>
                    <a:pt x="1136" y="116"/>
                    <a:pt x="1156" y="110"/>
                    <a:pt x="1186" y="106"/>
                  </a:cubicBezTo>
                  <a:cubicBezTo>
                    <a:pt x="1204" y="103"/>
                    <a:pt x="1222" y="102"/>
                    <a:pt x="1240" y="102"/>
                  </a:cubicBezTo>
                  <a:cubicBezTo>
                    <a:pt x="1340" y="102"/>
                    <a:pt x="1441" y="141"/>
                    <a:pt x="1514" y="209"/>
                  </a:cubicBezTo>
                  <a:cubicBezTo>
                    <a:pt x="1563" y="253"/>
                    <a:pt x="1599" y="307"/>
                    <a:pt x="1638" y="365"/>
                  </a:cubicBezTo>
                  <a:cubicBezTo>
                    <a:pt x="1661" y="401"/>
                    <a:pt x="1685" y="438"/>
                    <a:pt x="1713" y="472"/>
                  </a:cubicBezTo>
                  <a:cubicBezTo>
                    <a:pt x="1749" y="517"/>
                    <a:pt x="1850" y="622"/>
                    <a:pt x="1978" y="622"/>
                  </a:cubicBezTo>
                  <a:lnTo>
                    <a:pt x="1993" y="622"/>
                  </a:lnTo>
                  <a:lnTo>
                    <a:pt x="1989" y="751"/>
                  </a:lnTo>
                  <a:cubicBezTo>
                    <a:pt x="1984" y="750"/>
                    <a:pt x="1979" y="749"/>
                    <a:pt x="1974" y="749"/>
                  </a:cubicBezTo>
                  <a:cubicBezTo>
                    <a:pt x="1940" y="749"/>
                    <a:pt x="1904" y="769"/>
                    <a:pt x="1878" y="806"/>
                  </a:cubicBezTo>
                  <a:cubicBezTo>
                    <a:pt x="1848" y="853"/>
                    <a:pt x="1826" y="926"/>
                    <a:pt x="1852" y="991"/>
                  </a:cubicBezTo>
                  <a:cubicBezTo>
                    <a:pt x="1865" y="1025"/>
                    <a:pt x="1882" y="1057"/>
                    <a:pt x="1901" y="1087"/>
                  </a:cubicBezTo>
                  <a:cubicBezTo>
                    <a:pt x="1936" y="1149"/>
                    <a:pt x="1970" y="1207"/>
                    <a:pt x="1957" y="1269"/>
                  </a:cubicBezTo>
                  <a:lnTo>
                    <a:pt x="1946" y="1316"/>
                  </a:lnTo>
                  <a:lnTo>
                    <a:pt x="1946" y="1316"/>
                  </a:lnTo>
                  <a:lnTo>
                    <a:pt x="1991" y="1299"/>
                  </a:lnTo>
                  <a:cubicBezTo>
                    <a:pt x="2017" y="1290"/>
                    <a:pt x="2048" y="1287"/>
                    <a:pt x="2082" y="1287"/>
                  </a:cubicBezTo>
                  <a:cubicBezTo>
                    <a:pt x="2120" y="1287"/>
                    <a:pt x="2161" y="1291"/>
                    <a:pt x="2201" y="1297"/>
                  </a:cubicBezTo>
                  <a:cubicBezTo>
                    <a:pt x="2225" y="1301"/>
                    <a:pt x="2248" y="1303"/>
                    <a:pt x="2272" y="1308"/>
                  </a:cubicBezTo>
                  <a:cubicBezTo>
                    <a:pt x="2287" y="1308"/>
                    <a:pt x="2302" y="1310"/>
                    <a:pt x="2319" y="1310"/>
                  </a:cubicBezTo>
                  <a:cubicBezTo>
                    <a:pt x="2435" y="1310"/>
                    <a:pt x="2521" y="1265"/>
                    <a:pt x="2555" y="1188"/>
                  </a:cubicBezTo>
                  <a:cubicBezTo>
                    <a:pt x="2561" y="1173"/>
                    <a:pt x="2566" y="1158"/>
                    <a:pt x="2570" y="1140"/>
                  </a:cubicBezTo>
                  <a:cubicBezTo>
                    <a:pt x="2576" y="1119"/>
                    <a:pt x="2583" y="1098"/>
                    <a:pt x="2593" y="1085"/>
                  </a:cubicBezTo>
                  <a:cubicBezTo>
                    <a:pt x="2617" y="1057"/>
                    <a:pt x="2660" y="1055"/>
                    <a:pt x="2703" y="1050"/>
                  </a:cubicBezTo>
                  <a:cubicBezTo>
                    <a:pt x="2756" y="1048"/>
                    <a:pt x="2816" y="1044"/>
                    <a:pt x="2853" y="997"/>
                  </a:cubicBezTo>
                  <a:cubicBezTo>
                    <a:pt x="2910" y="920"/>
                    <a:pt x="2850" y="832"/>
                    <a:pt x="2797" y="755"/>
                  </a:cubicBezTo>
                  <a:cubicBezTo>
                    <a:pt x="2737" y="669"/>
                    <a:pt x="2713" y="624"/>
                    <a:pt x="2754" y="588"/>
                  </a:cubicBezTo>
                  <a:cubicBezTo>
                    <a:pt x="2797" y="530"/>
                    <a:pt x="2872" y="496"/>
                    <a:pt x="2953" y="496"/>
                  </a:cubicBezTo>
                  <a:cubicBezTo>
                    <a:pt x="3037" y="496"/>
                    <a:pt x="3112" y="530"/>
                    <a:pt x="3155" y="590"/>
                  </a:cubicBezTo>
                  <a:cubicBezTo>
                    <a:pt x="3159" y="596"/>
                    <a:pt x="3163" y="603"/>
                    <a:pt x="3168" y="611"/>
                  </a:cubicBezTo>
                  <a:cubicBezTo>
                    <a:pt x="3187" y="639"/>
                    <a:pt x="3208" y="671"/>
                    <a:pt x="3245" y="686"/>
                  </a:cubicBezTo>
                  <a:cubicBezTo>
                    <a:pt x="3258" y="693"/>
                    <a:pt x="3273" y="695"/>
                    <a:pt x="3285" y="695"/>
                  </a:cubicBezTo>
                  <a:cubicBezTo>
                    <a:pt x="3360" y="695"/>
                    <a:pt x="3423" y="616"/>
                    <a:pt x="3442" y="541"/>
                  </a:cubicBezTo>
                  <a:cubicBezTo>
                    <a:pt x="3444" y="528"/>
                    <a:pt x="3448" y="517"/>
                    <a:pt x="3450" y="504"/>
                  </a:cubicBezTo>
                  <a:cubicBezTo>
                    <a:pt x="3465" y="442"/>
                    <a:pt x="3480" y="378"/>
                    <a:pt x="3530" y="354"/>
                  </a:cubicBezTo>
                  <a:lnTo>
                    <a:pt x="3538" y="346"/>
                  </a:lnTo>
                  <a:cubicBezTo>
                    <a:pt x="3553" y="328"/>
                    <a:pt x="3572" y="318"/>
                    <a:pt x="3594" y="318"/>
                  </a:cubicBezTo>
                  <a:cubicBezTo>
                    <a:pt x="3662" y="318"/>
                    <a:pt x="3746" y="393"/>
                    <a:pt x="3785" y="463"/>
                  </a:cubicBezTo>
                  <a:cubicBezTo>
                    <a:pt x="3868" y="612"/>
                    <a:pt x="3952" y="686"/>
                    <a:pt x="4035" y="686"/>
                  </a:cubicBezTo>
                  <a:cubicBezTo>
                    <a:pt x="4054" y="686"/>
                    <a:pt x="4074" y="682"/>
                    <a:pt x="4093" y="673"/>
                  </a:cubicBezTo>
                  <a:lnTo>
                    <a:pt x="4106" y="669"/>
                  </a:lnTo>
                  <a:lnTo>
                    <a:pt x="4108" y="656"/>
                  </a:lnTo>
                  <a:cubicBezTo>
                    <a:pt x="4133" y="568"/>
                    <a:pt x="4205" y="362"/>
                    <a:pt x="4345" y="362"/>
                  </a:cubicBezTo>
                  <a:cubicBezTo>
                    <a:pt x="4351" y="362"/>
                    <a:pt x="4357" y="362"/>
                    <a:pt x="4363" y="363"/>
                  </a:cubicBezTo>
                  <a:cubicBezTo>
                    <a:pt x="4427" y="371"/>
                    <a:pt x="4477" y="423"/>
                    <a:pt x="4530" y="478"/>
                  </a:cubicBezTo>
                  <a:cubicBezTo>
                    <a:pt x="4582" y="532"/>
                    <a:pt x="4633" y="588"/>
                    <a:pt x="4708" y="607"/>
                  </a:cubicBezTo>
                  <a:cubicBezTo>
                    <a:pt x="4726" y="611"/>
                    <a:pt x="4744" y="614"/>
                    <a:pt x="4761" y="614"/>
                  </a:cubicBezTo>
                  <a:cubicBezTo>
                    <a:pt x="4881" y="614"/>
                    <a:pt x="4994" y="512"/>
                    <a:pt x="5102" y="301"/>
                  </a:cubicBezTo>
                  <a:cubicBezTo>
                    <a:pt x="5164" y="179"/>
                    <a:pt x="5276" y="54"/>
                    <a:pt x="5381" y="54"/>
                  </a:cubicBezTo>
                  <a:close/>
                  <a:moveTo>
                    <a:pt x="5381" y="1"/>
                  </a:moveTo>
                  <a:cubicBezTo>
                    <a:pt x="5244" y="1"/>
                    <a:pt x="5119" y="151"/>
                    <a:pt x="5053" y="277"/>
                  </a:cubicBezTo>
                  <a:cubicBezTo>
                    <a:pt x="4958" y="466"/>
                    <a:pt x="4860" y="560"/>
                    <a:pt x="4760" y="560"/>
                  </a:cubicBezTo>
                  <a:cubicBezTo>
                    <a:pt x="4747" y="560"/>
                    <a:pt x="4734" y="559"/>
                    <a:pt x="4721" y="556"/>
                  </a:cubicBezTo>
                  <a:cubicBezTo>
                    <a:pt x="4663" y="541"/>
                    <a:pt x="4616" y="491"/>
                    <a:pt x="4569" y="442"/>
                  </a:cubicBezTo>
                  <a:cubicBezTo>
                    <a:pt x="4511" y="382"/>
                    <a:pt x="4453" y="320"/>
                    <a:pt x="4369" y="311"/>
                  </a:cubicBezTo>
                  <a:cubicBezTo>
                    <a:pt x="4361" y="310"/>
                    <a:pt x="4352" y="310"/>
                    <a:pt x="4343" y="310"/>
                  </a:cubicBezTo>
                  <a:cubicBezTo>
                    <a:pt x="4176" y="310"/>
                    <a:pt x="4092" y="522"/>
                    <a:pt x="4061" y="628"/>
                  </a:cubicBezTo>
                  <a:cubicBezTo>
                    <a:pt x="4053" y="631"/>
                    <a:pt x="4044" y="632"/>
                    <a:pt x="4035" y="632"/>
                  </a:cubicBezTo>
                  <a:cubicBezTo>
                    <a:pt x="3973" y="632"/>
                    <a:pt x="3903" y="566"/>
                    <a:pt x="3832" y="438"/>
                  </a:cubicBezTo>
                  <a:cubicBezTo>
                    <a:pt x="3785" y="354"/>
                    <a:pt x="3686" y="264"/>
                    <a:pt x="3594" y="264"/>
                  </a:cubicBezTo>
                  <a:cubicBezTo>
                    <a:pt x="3557" y="264"/>
                    <a:pt x="3525" y="279"/>
                    <a:pt x="3500" y="309"/>
                  </a:cubicBezTo>
                  <a:cubicBezTo>
                    <a:pt x="3433" y="346"/>
                    <a:pt x="3416" y="423"/>
                    <a:pt x="3399" y="491"/>
                  </a:cubicBezTo>
                  <a:cubicBezTo>
                    <a:pt x="3395" y="504"/>
                    <a:pt x="3393" y="515"/>
                    <a:pt x="3390" y="526"/>
                  </a:cubicBezTo>
                  <a:cubicBezTo>
                    <a:pt x="3375" y="583"/>
                    <a:pt x="3330" y="641"/>
                    <a:pt x="3286" y="641"/>
                  </a:cubicBezTo>
                  <a:cubicBezTo>
                    <a:pt x="3279" y="641"/>
                    <a:pt x="3273" y="640"/>
                    <a:pt x="3266" y="637"/>
                  </a:cubicBezTo>
                  <a:cubicBezTo>
                    <a:pt x="3245" y="628"/>
                    <a:pt x="3230" y="605"/>
                    <a:pt x="3213" y="581"/>
                  </a:cubicBezTo>
                  <a:cubicBezTo>
                    <a:pt x="3208" y="573"/>
                    <a:pt x="3202" y="566"/>
                    <a:pt x="3198" y="558"/>
                  </a:cubicBezTo>
                  <a:cubicBezTo>
                    <a:pt x="3144" y="485"/>
                    <a:pt x="3054" y="442"/>
                    <a:pt x="2953" y="442"/>
                  </a:cubicBezTo>
                  <a:cubicBezTo>
                    <a:pt x="2855" y="442"/>
                    <a:pt x="2763" y="485"/>
                    <a:pt x="2715" y="551"/>
                  </a:cubicBezTo>
                  <a:cubicBezTo>
                    <a:pt x="2636" y="618"/>
                    <a:pt x="2698" y="706"/>
                    <a:pt x="2752" y="785"/>
                  </a:cubicBezTo>
                  <a:cubicBezTo>
                    <a:pt x="2808" y="866"/>
                    <a:pt x="2842" y="922"/>
                    <a:pt x="2810" y="965"/>
                  </a:cubicBezTo>
                  <a:cubicBezTo>
                    <a:pt x="2788" y="993"/>
                    <a:pt x="2745" y="995"/>
                    <a:pt x="2700" y="999"/>
                  </a:cubicBezTo>
                  <a:cubicBezTo>
                    <a:pt x="2649" y="1001"/>
                    <a:pt x="2591" y="1006"/>
                    <a:pt x="2553" y="1050"/>
                  </a:cubicBezTo>
                  <a:cubicBezTo>
                    <a:pt x="2533" y="1074"/>
                    <a:pt x="2525" y="1102"/>
                    <a:pt x="2518" y="1128"/>
                  </a:cubicBezTo>
                  <a:cubicBezTo>
                    <a:pt x="2516" y="1140"/>
                    <a:pt x="2512" y="1153"/>
                    <a:pt x="2506" y="1166"/>
                  </a:cubicBezTo>
                  <a:cubicBezTo>
                    <a:pt x="2471" y="1248"/>
                    <a:pt x="2364" y="1256"/>
                    <a:pt x="2319" y="1256"/>
                  </a:cubicBezTo>
                  <a:cubicBezTo>
                    <a:pt x="2304" y="1256"/>
                    <a:pt x="2291" y="1254"/>
                    <a:pt x="2278" y="1254"/>
                  </a:cubicBezTo>
                  <a:cubicBezTo>
                    <a:pt x="2255" y="1252"/>
                    <a:pt x="2233" y="1248"/>
                    <a:pt x="2210" y="1243"/>
                  </a:cubicBezTo>
                  <a:cubicBezTo>
                    <a:pt x="2166" y="1238"/>
                    <a:pt x="2118" y="1232"/>
                    <a:pt x="2075" y="1232"/>
                  </a:cubicBezTo>
                  <a:cubicBezTo>
                    <a:pt x="2053" y="1232"/>
                    <a:pt x="2032" y="1233"/>
                    <a:pt x="2013" y="1237"/>
                  </a:cubicBezTo>
                  <a:cubicBezTo>
                    <a:pt x="2013" y="1175"/>
                    <a:pt x="1978" y="1117"/>
                    <a:pt x="1946" y="1061"/>
                  </a:cubicBezTo>
                  <a:cubicBezTo>
                    <a:pt x="1929" y="1031"/>
                    <a:pt x="1912" y="1001"/>
                    <a:pt x="1901" y="971"/>
                  </a:cubicBezTo>
                  <a:cubicBezTo>
                    <a:pt x="1886" y="933"/>
                    <a:pt x="1895" y="877"/>
                    <a:pt x="1923" y="836"/>
                  </a:cubicBezTo>
                  <a:cubicBezTo>
                    <a:pt x="1939" y="814"/>
                    <a:pt x="1956" y="801"/>
                    <a:pt x="1973" y="801"/>
                  </a:cubicBezTo>
                  <a:cubicBezTo>
                    <a:pt x="1981" y="801"/>
                    <a:pt x="1990" y="804"/>
                    <a:pt x="1998" y="811"/>
                  </a:cubicBezTo>
                  <a:lnTo>
                    <a:pt x="2038" y="843"/>
                  </a:lnTo>
                  <a:lnTo>
                    <a:pt x="2047" y="558"/>
                  </a:lnTo>
                  <a:lnTo>
                    <a:pt x="2015" y="566"/>
                  </a:lnTo>
                  <a:cubicBezTo>
                    <a:pt x="2004" y="569"/>
                    <a:pt x="1993" y="570"/>
                    <a:pt x="1981" y="570"/>
                  </a:cubicBezTo>
                  <a:cubicBezTo>
                    <a:pt x="1906" y="570"/>
                    <a:pt x="1823" y="521"/>
                    <a:pt x="1756" y="438"/>
                  </a:cubicBezTo>
                  <a:cubicBezTo>
                    <a:pt x="1730" y="406"/>
                    <a:pt x="1706" y="371"/>
                    <a:pt x="1683" y="335"/>
                  </a:cubicBezTo>
                  <a:cubicBezTo>
                    <a:pt x="1644" y="277"/>
                    <a:pt x="1604" y="219"/>
                    <a:pt x="1550" y="170"/>
                  </a:cubicBezTo>
                  <a:cubicBezTo>
                    <a:pt x="1468" y="94"/>
                    <a:pt x="1355" y="50"/>
                    <a:pt x="1241" y="50"/>
                  </a:cubicBezTo>
                  <a:cubicBezTo>
                    <a:pt x="1220" y="50"/>
                    <a:pt x="1200" y="51"/>
                    <a:pt x="1179" y="54"/>
                  </a:cubicBezTo>
                  <a:cubicBezTo>
                    <a:pt x="1151" y="56"/>
                    <a:pt x="1117" y="65"/>
                    <a:pt x="1089" y="89"/>
                  </a:cubicBezTo>
                  <a:cubicBezTo>
                    <a:pt x="1010" y="155"/>
                    <a:pt x="1061" y="260"/>
                    <a:pt x="1104" y="352"/>
                  </a:cubicBezTo>
                  <a:cubicBezTo>
                    <a:pt x="1151" y="448"/>
                    <a:pt x="1175" y="511"/>
                    <a:pt x="1126" y="543"/>
                  </a:cubicBezTo>
                  <a:cubicBezTo>
                    <a:pt x="1112" y="554"/>
                    <a:pt x="1096" y="559"/>
                    <a:pt x="1079" y="559"/>
                  </a:cubicBezTo>
                  <a:cubicBezTo>
                    <a:pt x="1017" y="559"/>
                    <a:pt x="940" y="493"/>
                    <a:pt x="897" y="429"/>
                  </a:cubicBezTo>
                  <a:cubicBezTo>
                    <a:pt x="843" y="348"/>
                    <a:pt x="759" y="253"/>
                    <a:pt x="665" y="253"/>
                  </a:cubicBezTo>
                  <a:cubicBezTo>
                    <a:pt x="644" y="253"/>
                    <a:pt x="622" y="258"/>
                    <a:pt x="603" y="268"/>
                  </a:cubicBezTo>
                  <a:lnTo>
                    <a:pt x="590" y="275"/>
                  </a:lnTo>
                  <a:lnTo>
                    <a:pt x="588" y="286"/>
                  </a:lnTo>
                  <a:cubicBezTo>
                    <a:pt x="571" y="363"/>
                    <a:pt x="496" y="423"/>
                    <a:pt x="419" y="423"/>
                  </a:cubicBezTo>
                  <a:lnTo>
                    <a:pt x="369" y="421"/>
                  </a:lnTo>
                  <a:lnTo>
                    <a:pt x="384" y="459"/>
                  </a:lnTo>
                  <a:cubicBezTo>
                    <a:pt x="408" y="515"/>
                    <a:pt x="406" y="581"/>
                    <a:pt x="376" y="643"/>
                  </a:cubicBezTo>
                  <a:cubicBezTo>
                    <a:pt x="348" y="706"/>
                    <a:pt x="299" y="751"/>
                    <a:pt x="241" y="768"/>
                  </a:cubicBezTo>
                  <a:cubicBezTo>
                    <a:pt x="224" y="774"/>
                    <a:pt x="204" y="776"/>
                    <a:pt x="187" y="781"/>
                  </a:cubicBezTo>
                  <a:cubicBezTo>
                    <a:pt x="147" y="787"/>
                    <a:pt x="108" y="796"/>
                    <a:pt x="72" y="819"/>
                  </a:cubicBezTo>
                  <a:cubicBezTo>
                    <a:pt x="31" y="847"/>
                    <a:pt x="7" y="894"/>
                    <a:pt x="3" y="950"/>
                  </a:cubicBezTo>
                  <a:cubicBezTo>
                    <a:pt x="1" y="1018"/>
                    <a:pt x="31" y="1091"/>
                    <a:pt x="82" y="1136"/>
                  </a:cubicBezTo>
                  <a:cubicBezTo>
                    <a:pt x="168" y="1211"/>
                    <a:pt x="290" y="1224"/>
                    <a:pt x="397" y="1226"/>
                  </a:cubicBezTo>
                  <a:cubicBezTo>
                    <a:pt x="418" y="1227"/>
                    <a:pt x="440" y="1227"/>
                    <a:pt x="461" y="1227"/>
                  </a:cubicBezTo>
                  <a:cubicBezTo>
                    <a:pt x="677" y="1227"/>
                    <a:pt x="893" y="1197"/>
                    <a:pt x="1102" y="1143"/>
                  </a:cubicBezTo>
                  <a:cubicBezTo>
                    <a:pt x="1196" y="1117"/>
                    <a:pt x="1297" y="1093"/>
                    <a:pt x="1389" y="1093"/>
                  </a:cubicBezTo>
                  <a:cubicBezTo>
                    <a:pt x="1484" y="1093"/>
                    <a:pt x="1554" y="1121"/>
                    <a:pt x="1599" y="1177"/>
                  </a:cubicBezTo>
                  <a:cubicBezTo>
                    <a:pt x="1728" y="1342"/>
                    <a:pt x="1537" y="1588"/>
                    <a:pt x="1449" y="1687"/>
                  </a:cubicBezTo>
                  <a:cubicBezTo>
                    <a:pt x="1421" y="1717"/>
                    <a:pt x="1391" y="1751"/>
                    <a:pt x="1355" y="1768"/>
                  </a:cubicBezTo>
                  <a:cubicBezTo>
                    <a:pt x="1325" y="1781"/>
                    <a:pt x="1289" y="1785"/>
                    <a:pt x="1244" y="1785"/>
                  </a:cubicBezTo>
                  <a:lnTo>
                    <a:pt x="157" y="1777"/>
                  </a:lnTo>
                  <a:lnTo>
                    <a:pt x="192" y="1820"/>
                  </a:lnTo>
                  <a:cubicBezTo>
                    <a:pt x="388" y="2069"/>
                    <a:pt x="707" y="2224"/>
                    <a:pt x="1027" y="2224"/>
                  </a:cubicBezTo>
                  <a:cubicBezTo>
                    <a:pt x="1046" y="2224"/>
                    <a:pt x="1064" y="2223"/>
                    <a:pt x="1083" y="2222"/>
                  </a:cubicBezTo>
                  <a:cubicBezTo>
                    <a:pt x="1098" y="2222"/>
                    <a:pt x="1113" y="2220"/>
                    <a:pt x="1128" y="2220"/>
                  </a:cubicBezTo>
                  <a:cubicBezTo>
                    <a:pt x="1155" y="2218"/>
                    <a:pt x="1183" y="2217"/>
                    <a:pt x="1209" y="2217"/>
                  </a:cubicBezTo>
                  <a:cubicBezTo>
                    <a:pt x="1236" y="2217"/>
                    <a:pt x="1261" y="2218"/>
                    <a:pt x="1282" y="2222"/>
                  </a:cubicBezTo>
                  <a:cubicBezTo>
                    <a:pt x="1327" y="2233"/>
                    <a:pt x="1372" y="2257"/>
                    <a:pt x="1415" y="2280"/>
                  </a:cubicBezTo>
                  <a:lnTo>
                    <a:pt x="1878" y="2533"/>
                  </a:lnTo>
                  <a:cubicBezTo>
                    <a:pt x="1897" y="2570"/>
                    <a:pt x="1891" y="2606"/>
                    <a:pt x="1880" y="2632"/>
                  </a:cubicBezTo>
                  <a:cubicBezTo>
                    <a:pt x="1856" y="2687"/>
                    <a:pt x="1796" y="2739"/>
                    <a:pt x="1734" y="2756"/>
                  </a:cubicBezTo>
                  <a:cubicBezTo>
                    <a:pt x="1706" y="2764"/>
                    <a:pt x="1672" y="2766"/>
                    <a:pt x="1637" y="2766"/>
                  </a:cubicBezTo>
                  <a:cubicBezTo>
                    <a:pt x="1593" y="2766"/>
                    <a:pt x="1546" y="2762"/>
                    <a:pt x="1501" y="2756"/>
                  </a:cubicBezTo>
                  <a:cubicBezTo>
                    <a:pt x="1462" y="2752"/>
                    <a:pt x="1421" y="2747"/>
                    <a:pt x="1383" y="2747"/>
                  </a:cubicBezTo>
                  <a:lnTo>
                    <a:pt x="1366" y="2745"/>
                  </a:lnTo>
                  <a:cubicBezTo>
                    <a:pt x="1250" y="2745"/>
                    <a:pt x="1098" y="2792"/>
                    <a:pt x="1057" y="2921"/>
                  </a:cubicBezTo>
                  <a:cubicBezTo>
                    <a:pt x="1040" y="2977"/>
                    <a:pt x="1049" y="3037"/>
                    <a:pt x="1081" y="3092"/>
                  </a:cubicBezTo>
                  <a:cubicBezTo>
                    <a:pt x="1124" y="3163"/>
                    <a:pt x="1199" y="3217"/>
                    <a:pt x="1280" y="3232"/>
                  </a:cubicBezTo>
                  <a:cubicBezTo>
                    <a:pt x="1304" y="3236"/>
                    <a:pt x="1329" y="3238"/>
                    <a:pt x="1355" y="3238"/>
                  </a:cubicBezTo>
                  <a:cubicBezTo>
                    <a:pt x="1464" y="3238"/>
                    <a:pt x="1569" y="3197"/>
                    <a:pt x="1668" y="3157"/>
                  </a:cubicBezTo>
                  <a:lnTo>
                    <a:pt x="1674" y="3154"/>
                  </a:lnTo>
                  <a:cubicBezTo>
                    <a:pt x="1777" y="3112"/>
                    <a:pt x="1885" y="3067"/>
                    <a:pt x="1992" y="3067"/>
                  </a:cubicBezTo>
                  <a:cubicBezTo>
                    <a:pt x="2003" y="3067"/>
                    <a:pt x="2015" y="3068"/>
                    <a:pt x="2026" y="3069"/>
                  </a:cubicBezTo>
                  <a:cubicBezTo>
                    <a:pt x="2126" y="3079"/>
                    <a:pt x="2212" y="3131"/>
                    <a:pt x="2304" y="3187"/>
                  </a:cubicBezTo>
                  <a:cubicBezTo>
                    <a:pt x="2375" y="3229"/>
                    <a:pt x="2448" y="3272"/>
                    <a:pt x="2529" y="3296"/>
                  </a:cubicBezTo>
                  <a:cubicBezTo>
                    <a:pt x="2587" y="3315"/>
                    <a:pt x="2653" y="3322"/>
                    <a:pt x="2733" y="3322"/>
                  </a:cubicBezTo>
                  <a:cubicBezTo>
                    <a:pt x="2784" y="3322"/>
                    <a:pt x="2838" y="3319"/>
                    <a:pt x="2883" y="3315"/>
                  </a:cubicBezTo>
                  <a:lnTo>
                    <a:pt x="3875" y="3253"/>
                  </a:lnTo>
                  <a:cubicBezTo>
                    <a:pt x="4014" y="3244"/>
                    <a:pt x="4170" y="3234"/>
                    <a:pt x="4301" y="3154"/>
                  </a:cubicBezTo>
                  <a:cubicBezTo>
                    <a:pt x="4453" y="3062"/>
                    <a:pt x="4534" y="2902"/>
                    <a:pt x="4612" y="2745"/>
                  </a:cubicBezTo>
                  <a:cubicBezTo>
                    <a:pt x="4680" y="2608"/>
                    <a:pt x="4751" y="2469"/>
                    <a:pt x="4867" y="2379"/>
                  </a:cubicBezTo>
                  <a:cubicBezTo>
                    <a:pt x="5002" y="2276"/>
                    <a:pt x="5179" y="2252"/>
                    <a:pt x="5336" y="2231"/>
                  </a:cubicBezTo>
                  <a:lnTo>
                    <a:pt x="6696" y="2042"/>
                  </a:lnTo>
                  <a:cubicBezTo>
                    <a:pt x="6842" y="2023"/>
                    <a:pt x="6983" y="1987"/>
                    <a:pt x="7048" y="1869"/>
                  </a:cubicBezTo>
                  <a:cubicBezTo>
                    <a:pt x="7058" y="1850"/>
                    <a:pt x="7067" y="1828"/>
                    <a:pt x="7075" y="1807"/>
                  </a:cubicBezTo>
                  <a:cubicBezTo>
                    <a:pt x="7086" y="1773"/>
                    <a:pt x="7099" y="1740"/>
                    <a:pt x="7123" y="1719"/>
                  </a:cubicBezTo>
                  <a:cubicBezTo>
                    <a:pt x="7153" y="1695"/>
                    <a:pt x="7195" y="1693"/>
                    <a:pt x="7240" y="1691"/>
                  </a:cubicBezTo>
                  <a:cubicBezTo>
                    <a:pt x="7275" y="1689"/>
                    <a:pt x="7309" y="1687"/>
                    <a:pt x="7341" y="1676"/>
                  </a:cubicBezTo>
                  <a:cubicBezTo>
                    <a:pt x="7405" y="1657"/>
                    <a:pt x="7455" y="1603"/>
                    <a:pt x="7474" y="1528"/>
                  </a:cubicBezTo>
                  <a:cubicBezTo>
                    <a:pt x="7502" y="1432"/>
                    <a:pt x="7474" y="1316"/>
                    <a:pt x="7410" y="1245"/>
                  </a:cubicBezTo>
                  <a:cubicBezTo>
                    <a:pt x="7294" y="1117"/>
                    <a:pt x="7108" y="1085"/>
                    <a:pt x="6970" y="1061"/>
                  </a:cubicBezTo>
                  <a:lnTo>
                    <a:pt x="6300" y="948"/>
                  </a:lnTo>
                  <a:cubicBezTo>
                    <a:pt x="6180" y="766"/>
                    <a:pt x="6021" y="609"/>
                    <a:pt x="5839" y="491"/>
                  </a:cubicBezTo>
                  <a:lnTo>
                    <a:pt x="5816" y="476"/>
                  </a:lnTo>
                  <a:cubicBezTo>
                    <a:pt x="5766" y="446"/>
                    <a:pt x="5719" y="416"/>
                    <a:pt x="5685" y="373"/>
                  </a:cubicBezTo>
                  <a:cubicBezTo>
                    <a:pt x="5655" y="333"/>
                    <a:pt x="5636" y="281"/>
                    <a:pt x="5616" y="232"/>
                  </a:cubicBezTo>
                  <a:cubicBezTo>
                    <a:pt x="5584" y="151"/>
                    <a:pt x="5552" y="65"/>
                    <a:pt x="5471" y="24"/>
                  </a:cubicBezTo>
                  <a:cubicBezTo>
                    <a:pt x="5443" y="9"/>
                    <a:pt x="5413" y="1"/>
                    <a:pt x="538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50"/>
            <p:cNvSpPr/>
            <p:nvPr/>
          </p:nvSpPr>
          <p:spPr>
            <a:xfrm>
              <a:off x="4575772" y="1312972"/>
              <a:ext cx="259315" cy="159806"/>
            </a:xfrm>
            <a:custGeom>
              <a:rect b="b" l="l" r="r" t="t"/>
              <a:pathLst>
                <a:path extrusionOk="0" h="5624" w="9126">
                  <a:moveTo>
                    <a:pt x="3582" y="0"/>
                  </a:moveTo>
                  <a:cubicBezTo>
                    <a:pt x="3468" y="0"/>
                    <a:pt x="3357" y="60"/>
                    <a:pt x="3255" y="117"/>
                  </a:cubicBezTo>
                  <a:cubicBezTo>
                    <a:pt x="3216" y="141"/>
                    <a:pt x="3178" y="162"/>
                    <a:pt x="3152" y="196"/>
                  </a:cubicBezTo>
                  <a:cubicBezTo>
                    <a:pt x="3071" y="301"/>
                    <a:pt x="3141" y="456"/>
                    <a:pt x="3231" y="552"/>
                  </a:cubicBezTo>
                  <a:cubicBezTo>
                    <a:pt x="3321" y="646"/>
                    <a:pt x="3439" y="734"/>
                    <a:pt x="3465" y="863"/>
                  </a:cubicBezTo>
                  <a:cubicBezTo>
                    <a:pt x="3488" y="987"/>
                    <a:pt x="3422" y="1116"/>
                    <a:pt x="3458" y="1236"/>
                  </a:cubicBezTo>
                  <a:cubicBezTo>
                    <a:pt x="3512" y="1409"/>
                    <a:pt x="3767" y="1525"/>
                    <a:pt x="3705" y="1694"/>
                  </a:cubicBezTo>
                  <a:lnTo>
                    <a:pt x="3390" y="1694"/>
                  </a:lnTo>
                  <a:lnTo>
                    <a:pt x="3390" y="1531"/>
                  </a:lnTo>
                  <a:cubicBezTo>
                    <a:pt x="3272" y="1482"/>
                    <a:pt x="3161" y="1415"/>
                    <a:pt x="3060" y="1336"/>
                  </a:cubicBezTo>
                  <a:cubicBezTo>
                    <a:pt x="3133" y="1229"/>
                    <a:pt x="3035" y="1058"/>
                    <a:pt x="2908" y="1058"/>
                  </a:cubicBezTo>
                  <a:cubicBezTo>
                    <a:pt x="2901" y="1058"/>
                    <a:pt x="2894" y="1059"/>
                    <a:pt x="2886" y="1060"/>
                  </a:cubicBezTo>
                  <a:cubicBezTo>
                    <a:pt x="2882" y="948"/>
                    <a:pt x="2878" y="837"/>
                    <a:pt x="2874" y="726"/>
                  </a:cubicBezTo>
                  <a:cubicBezTo>
                    <a:pt x="2822" y="721"/>
                    <a:pt x="2771" y="717"/>
                    <a:pt x="2719" y="713"/>
                  </a:cubicBezTo>
                  <a:cubicBezTo>
                    <a:pt x="2664" y="618"/>
                    <a:pt x="2653" y="505"/>
                    <a:pt x="2601" y="409"/>
                  </a:cubicBezTo>
                  <a:cubicBezTo>
                    <a:pt x="2564" y="339"/>
                    <a:pt x="2484" y="280"/>
                    <a:pt x="2411" y="280"/>
                  </a:cubicBezTo>
                  <a:cubicBezTo>
                    <a:pt x="2384" y="280"/>
                    <a:pt x="2359" y="288"/>
                    <a:pt x="2336" y="306"/>
                  </a:cubicBezTo>
                  <a:cubicBezTo>
                    <a:pt x="2306" y="329"/>
                    <a:pt x="2287" y="364"/>
                    <a:pt x="2272" y="398"/>
                  </a:cubicBezTo>
                  <a:cubicBezTo>
                    <a:pt x="2156" y="653"/>
                    <a:pt x="2111" y="940"/>
                    <a:pt x="2143" y="1218"/>
                  </a:cubicBezTo>
                  <a:cubicBezTo>
                    <a:pt x="2127" y="1223"/>
                    <a:pt x="2111" y="1226"/>
                    <a:pt x="2096" y="1226"/>
                  </a:cubicBezTo>
                  <a:cubicBezTo>
                    <a:pt x="2013" y="1226"/>
                    <a:pt x="1932" y="1165"/>
                    <a:pt x="1894" y="1088"/>
                  </a:cubicBezTo>
                  <a:cubicBezTo>
                    <a:pt x="1849" y="996"/>
                    <a:pt x="1849" y="891"/>
                    <a:pt x="1852" y="788"/>
                  </a:cubicBezTo>
                  <a:lnTo>
                    <a:pt x="1852" y="788"/>
                  </a:lnTo>
                  <a:cubicBezTo>
                    <a:pt x="1702" y="798"/>
                    <a:pt x="1552" y="807"/>
                    <a:pt x="1400" y="818"/>
                  </a:cubicBezTo>
                  <a:cubicBezTo>
                    <a:pt x="1359" y="723"/>
                    <a:pt x="1438" y="616"/>
                    <a:pt x="1528" y="569"/>
                  </a:cubicBezTo>
                  <a:cubicBezTo>
                    <a:pt x="1618" y="520"/>
                    <a:pt x="1725" y="505"/>
                    <a:pt x="1809" y="443"/>
                  </a:cubicBezTo>
                  <a:cubicBezTo>
                    <a:pt x="1892" y="383"/>
                    <a:pt x="1937" y="248"/>
                    <a:pt x="1860" y="179"/>
                  </a:cubicBezTo>
                  <a:lnTo>
                    <a:pt x="1860" y="179"/>
                  </a:lnTo>
                  <a:cubicBezTo>
                    <a:pt x="1691" y="282"/>
                    <a:pt x="1496" y="340"/>
                    <a:pt x="1299" y="344"/>
                  </a:cubicBezTo>
                  <a:cubicBezTo>
                    <a:pt x="1239" y="346"/>
                    <a:pt x="1175" y="344"/>
                    <a:pt x="1119" y="370"/>
                  </a:cubicBezTo>
                  <a:cubicBezTo>
                    <a:pt x="1050" y="406"/>
                    <a:pt x="1012" y="481"/>
                    <a:pt x="962" y="544"/>
                  </a:cubicBezTo>
                  <a:cubicBezTo>
                    <a:pt x="924" y="588"/>
                    <a:pt x="867" y="627"/>
                    <a:pt x="812" y="627"/>
                  </a:cubicBezTo>
                  <a:cubicBezTo>
                    <a:pt x="793" y="627"/>
                    <a:pt x="774" y="622"/>
                    <a:pt x="757" y="612"/>
                  </a:cubicBezTo>
                  <a:cubicBezTo>
                    <a:pt x="697" y="576"/>
                    <a:pt x="693" y="492"/>
                    <a:pt x="663" y="428"/>
                  </a:cubicBezTo>
                  <a:cubicBezTo>
                    <a:pt x="626" y="342"/>
                    <a:pt x="530" y="289"/>
                    <a:pt x="436" y="289"/>
                  </a:cubicBezTo>
                  <a:cubicBezTo>
                    <a:pt x="400" y="289"/>
                    <a:pt x="363" y="297"/>
                    <a:pt x="330" y="314"/>
                  </a:cubicBezTo>
                  <a:cubicBezTo>
                    <a:pt x="292" y="477"/>
                    <a:pt x="161" y="614"/>
                    <a:pt x="0" y="659"/>
                  </a:cubicBezTo>
                  <a:cubicBezTo>
                    <a:pt x="20" y="824"/>
                    <a:pt x="39" y="989"/>
                    <a:pt x="56" y="1156"/>
                  </a:cubicBezTo>
                  <a:cubicBezTo>
                    <a:pt x="65" y="1223"/>
                    <a:pt x="80" y="1302"/>
                    <a:pt x="140" y="1334"/>
                  </a:cubicBezTo>
                  <a:cubicBezTo>
                    <a:pt x="157" y="1343"/>
                    <a:pt x="174" y="1347"/>
                    <a:pt x="191" y="1347"/>
                  </a:cubicBezTo>
                  <a:cubicBezTo>
                    <a:pt x="266" y="1347"/>
                    <a:pt x="342" y="1276"/>
                    <a:pt x="410" y="1229"/>
                  </a:cubicBezTo>
                  <a:cubicBezTo>
                    <a:pt x="477" y="1183"/>
                    <a:pt x="559" y="1160"/>
                    <a:pt x="641" y="1160"/>
                  </a:cubicBezTo>
                  <a:cubicBezTo>
                    <a:pt x="741" y="1160"/>
                    <a:pt x="841" y="1194"/>
                    <a:pt x="915" y="1261"/>
                  </a:cubicBezTo>
                  <a:cubicBezTo>
                    <a:pt x="853" y="1433"/>
                    <a:pt x="712" y="1576"/>
                    <a:pt x="540" y="1640"/>
                  </a:cubicBezTo>
                  <a:cubicBezTo>
                    <a:pt x="493" y="1658"/>
                    <a:pt x="442" y="1670"/>
                    <a:pt x="399" y="1700"/>
                  </a:cubicBezTo>
                  <a:cubicBezTo>
                    <a:pt x="343" y="1739"/>
                    <a:pt x="309" y="1803"/>
                    <a:pt x="298" y="1870"/>
                  </a:cubicBezTo>
                  <a:cubicBezTo>
                    <a:pt x="270" y="2018"/>
                    <a:pt x="354" y="2180"/>
                    <a:pt x="489" y="2242"/>
                  </a:cubicBezTo>
                  <a:lnTo>
                    <a:pt x="476" y="2416"/>
                  </a:lnTo>
                  <a:cubicBezTo>
                    <a:pt x="486" y="2415"/>
                    <a:pt x="496" y="2414"/>
                    <a:pt x="505" y="2414"/>
                  </a:cubicBezTo>
                  <a:cubicBezTo>
                    <a:pt x="690" y="2414"/>
                    <a:pt x="825" y="2602"/>
                    <a:pt x="984" y="2707"/>
                  </a:cubicBezTo>
                  <a:cubicBezTo>
                    <a:pt x="1187" y="2842"/>
                    <a:pt x="1447" y="2847"/>
                    <a:pt x="1689" y="2847"/>
                  </a:cubicBezTo>
                  <a:cubicBezTo>
                    <a:pt x="1759" y="2847"/>
                    <a:pt x="1830" y="2845"/>
                    <a:pt x="1892" y="2815"/>
                  </a:cubicBezTo>
                  <a:cubicBezTo>
                    <a:pt x="2070" y="2725"/>
                    <a:pt x="2055" y="2472"/>
                    <a:pt x="2014" y="2279"/>
                  </a:cubicBezTo>
                  <a:lnTo>
                    <a:pt x="2014" y="2279"/>
                  </a:lnTo>
                  <a:cubicBezTo>
                    <a:pt x="2057" y="2296"/>
                    <a:pt x="2102" y="2304"/>
                    <a:pt x="2148" y="2304"/>
                  </a:cubicBezTo>
                  <a:cubicBezTo>
                    <a:pt x="2251" y="2304"/>
                    <a:pt x="2356" y="2263"/>
                    <a:pt x="2434" y="2193"/>
                  </a:cubicBezTo>
                  <a:cubicBezTo>
                    <a:pt x="2546" y="2095"/>
                    <a:pt x="2604" y="1943"/>
                    <a:pt x="2608" y="1793"/>
                  </a:cubicBezTo>
                  <a:cubicBezTo>
                    <a:pt x="2865" y="1831"/>
                    <a:pt x="3045" y="2133"/>
                    <a:pt x="2957" y="2377"/>
                  </a:cubicBezTo>
                  <a:cubicBezTo>
                    <a:pt x="3026" y="2343"/>
                    <a:pt x="3094" y="2309"/>
                    <a:pt x="3165" y="2275"/>
                  </a:cubicBezTo>
                  <a:cubicBezTo>
                    <a:pt x="3264" y="2224"/>
                    <a:pt x="3379" y="2175"/>
                    <a:pt x="3485" y="2175"/>
                  </a:cubicBezTo>
                  <a:cubicBezTo>
                    <a:pt x="3542" y="2175"/>
                    <a:pt x="3597" y="2189"/>
                    <a:pt x="3645" y="2225"/>
                  </a:cubicBezTo>
                  <a:cubicBezTo>
                    <a:pt x="3619" y="2403"/>
                    <a:pt x="3561" y="2620"/>
                    <a:pt x="3386" y="2665"/>
                  </a:cubicBezTo>
                  <a:cubicBezTo>
                    <a:pt x="3360" y="2671"/>
                    <a:pt x="3334" y="2674"/>
                    <a:pt x="3308" y="2674"/>
                  </a:cubicBezTo>
                  <a:cubicBezTo>
                    <a:pt x="3251" y="2674"/>
                    <a:pt x="3192" y="2662"/>
                    <a:pt x="3133" y="2662"/>
                  </a:cubicBezTo>
                  <a:cubicBezTo>
                    <a:pt x="2829" y="2667"/>
                    <a:pt x="2636" y="2984"/>
                    <a:pt x="2370" y="3129"/>
                  </a:cubicBezTo>
                  <a:cubicBezTo>
                    <a:pt x="2096" y="3282"/>
                    <a:pt x="1736" y="3254"/>
                    <a:pt x="1502" y="3459"/>
                  </a:cubicBezTo>
                  <a:cubicBezTo>
                    <a:pt x="1654" y="3595"/>
                    <a:pt x="1857" y="3668"/>
                    <a:pt x="2059" y="3668"/>
                  </a:cubicBezTo>
                  <a:cubicBezTo>
                    <a:pt x="2155" y="3668"/>
                    <a:pt x="2250" y="3652"/>
                    <a:pt x="2340" y="3618"/>
                  </a:cubicBezTo>
                  <a:cubicBezTo>
                    <a:pt x="2509" y="3554"/>
                    <a:pt x="2653" y="3438"/>
                    <a:pt x="2816" y="3363"/>
                  </a:cubicBezTo>
                  <a:cubicBezTo>
                    <a:pt x="2951" y="3302"/>
                    <a:pt x="3098" y="3272"/>
                    <a:pt x="3246" y="3272"/>
                  </a:cubicBezTo>
                  <a:cubicBezTo>
                    <a:pt x="3473" y="3272"/>
                    <a:pt x="3701" y="3343"/>
                    <a:pt x="3883" y="3481"/>
                  </a:cubicBezTo>
                  <a:cubicBezTo>
                    <a:pt x="3904" y="3642"/>
                    <a:pt x="3743" y="3779"/>
                    <a:pt x="3581" y="3804"/>
                  </a:cubicBezTo>
                  <a:cubicBezTo>
                    <a:pt x="3547" y="3810"/>
                    <a:pt x="3512" y="3813"/>
                    <a:pt x="3478" y="3813"/>
                  </a:cubicBezTo>
                  <a:cubicBezTo>
                    <a:pt x="3351" y="3813"/>
                    <a:pt x="3223" y="3779"/>
                    <a:pt x="3094" y="3764"/>
                  </a:cubicBezTo>
                  <a:cubicBezTo>
                    <a:pt x="3033" y="3755"/>
                    <a:pt x="2970" y="3751"/>
                    <a:pt x="2908" y="3751"/>
                  </a:cubicBezTo>
                  <a:cubicBezTo>
                    <a:pt x="2614" y="3751"/>
                    <a:pt x="2321" y="3842"/>
                    <a:pt x="2079" y="4010"/>
                  </a:cubicBezTo>
                  <a:cubicBezTo>
                    <a:pt x="2044" y="4034"/>
                    <a:pt x="2012" y="4059"/>
                    <a:pt x="1991" y="4094"/>
                  </a:cubicBezTo>
                  <a:cubicBezTo>
                    <a:pt x="1931" y="4196"/>
                    <a:pt x="2006" y="4336"/>
                    <a:pt x="2115" y="4385"/>
                  </a:cubicBezTo>
                  <a:cubicBezTo>
                    <a:pt x="2170" y="4411"/>
                    <a:pt x="2231" y="4420"/>
                    <a:pt x="2292" y="4420"/>
                  </a:cubicBezTo>
                  <a:cubicBezTo>
                    <a:pt x="2350" y="4420"/>
                    <a:pt x="2409" y="4413"/>
                    <a:pt x="2467" y="4404"/>
                  </a:cubicBezTo>
                  <a:lnTo>
                    <a:pt x="2467" y="4404"/>
                  </a:lnTo>
                  <a:cubicBezTo>
                    <a:pt x="2394" y="4462"/>
                    <a:pt x="2432" y="4586"/>
                    <a:pt x="2509" y="4638"/>
                  </a:cubicBezTo>
                  <a:cubicBezTo>
                    <a:pt x="2586" y="4689"/>
                    <a:pt x="2683" y="4693"/>
                    <a:pt x="2773" y="4715"/>
                  </a:cubicBezTo>
                  <a:cubicBezTo>
                    <a:pt x="2863" y="4738"/>
                    <a:pt x="2957" y="4796"/>
                    <a:pt x="2968" y="4888"/>
                  </a:cubicBezTo>
                  <a:cubicBezTo>
                    <a:pt x="2976" y="4974"/>
                    <a:pt x="2906" y="5049"/>
                    <a:pt x="2899" y="5135"/>
                  </a:cubicBezTo>
                  <a:cubicBezTo>
                    <a:pt x="2893" y="5233"/>
                    <a:pt x="2976" y="5321"/>
                    <a:pt x="3071" y="5351"/>
                  </a:cubicBezTo>
                  <a:cubicBezTo>
                    <a:pt x="3116" y="5367"/>
                    <a:pt x="3163" y="5372"/>
                    <a:pt x="3212" y="5372"/>
                  </a:cubicBezTo>
                  <a:cubicBezTo>
                    <a:pt x="3262" y="5372"/>
                    <a:pt x="3314" y="5366"/>
                    <a:pt x="3364" y="5360"/>
                  </a:cubicBezTo>
                  <a:lnTo>
                    <a:pt x="3364" y="5360"/>
                  </a:lnTo>
                  <a:cubicBezTo>
                    <a:pt x="3358" y="5448"/>
                    <a:pt x="3377" y="5535"/>
                    <a:pt x="3416" y="5613"/>
                  </a:cubicBezTo>
                  <a:cubicBezTo>
                    <a:pt x="3441" y="5620"/>
                    <a:pt x="3466" y="5623"/>
                    <a:pt x="3492" y="5623"/>
                  </a:cubicBezTo>
                  <a:cubicBezTo>
                    <a:pt x="3648" y="5623"/>
                    <a:pt x="3799" y="5494"/>
                    <a:pt x="3863" y="5345"/>
                  </a:cubicBezTo>
                  <a:cubicBezTo>
                    <a:pt x="3938" y="5171"/>
                    <a:pt x="3932" y="4974"/>
                    <a:pt x="3949" y="4786"/>
                  </a:cubicBezTo>
                  <a:cubicBezTo>
                    <a:pt x="3977" y="4466"/>
                    <a:pt x="4133" y="4094"/>
                    <a:pt x="4450" y="4059"/>
                  </a:cubicBezTo>
                  <a:cubicBezTo>
                    <a:pt x="4465" y="3993"/>
                    <a:pt x="4480" y="3924"/>
                    <a:pt x="4495" y="3858"/>
                  </a:cubicBezTo>
                  <a:cubicBezTo>
                    <a:pt x="4669" y="3839"/>
                    <a:pt x="4830" y="3725"/>
                    <a:pt x="4900" y="3567"/>
                  </a:cubicBezTo>
                  <a:cubicBezTo>
                    <a:pt x="4971" y="3406"/>
                    <a:pt x="4952" y="3211"/>
                    <a:pt x="4851" y="3069"/>
                  </a:cubicBezTo>
                  <a:lnTo>
                    <a:pt x="4851" y="3069"/>
                  </a:lnTo>
                  <a:cubicBezTo>
                    <a:pt x="4857" y="3070"/>
                    <a:pt x="4863" y="3070"/>
                    <a:pt x="4868" y="3070"/>
                  </a:cubicBezTo>
                  <a:cubicBezTo>
                    <a:pt x="5010" y="3070"/>
                    <a:pt x="5096" y="2894"/>
                    <a:pt x="5104" y="2746"/>
                  </a:cubicBezTo>
                  <a:cubicBezTo>
                    <a:pt x="5110" y="2594"/>
                    <a:pt x="5085" y="2422"/>
                    <a:pt x="5183" y="2305"/>
                  </a:cubicBezTo>
                  <a:cubicBezTo>
                    <a:pt x="5367" y="2082"/>
                    <a:pt x="5779" y="2272"/>
                    <a:pt x="5995" y="2082"/>
                  </a:cubicBezTo>
                  <a:cubicBezTo>
                    <a:pt x="6034" y="2050"/>
                    <a:pt x="6062" y="2007"/>
                    <a:pt x="6100" y="1977"/>
                  </a:cubicBezTo>
                  <a:cubicBezTo>
                    <a:pt x="6156" y="1930"/>
                    <a:pt x="6221" y="1911"/>
                    <a:pt x="6290" y="1911"/>
                  </a:cubicBezTo>
                  <a:cubicBezTo>
                    <a:pt x="6429" y="1911"/>
                    <a:pt x="6582" y="1987"/>
                    <a:pt x="6706" y="2065"/>
                  </a:cubicBezTo>
                  <a:cubicBezTo>
                    <a:pt x="6745" y="2088"/>
                    <a:pt x="6788" y="2114"/>
                    <a:pt x="6807" y="2157"/>
                  </a:cubicBezTo>
                  <a:cubicBezTo>
                    <a:pt x="6852" y="2255"/>
                    <a:pt x="6743" y="2362"/>
                    <a:pt x="6636" y="2377"/>
                  </a:cubicBezTo>
                  <a:cubicBezTo>
                    <a:pt x="6617" y="2380"/>
                    <a:pt x="6599" y="2381"/>
                    <a:pt x="6580" y="2381"/>
                  </a:cubicBezTo>
                  <a:cubicBezTo>
                    <a:pt x="6500" y="2381"/>
                    <a:pt x="6419" y="2362"/>
                    <a:pt x="6339" y="2362"/>
                  </a:cubicBezTo>
                  <a:cubicBezTo>
                    <a:pt x="6330" y="2362"/>
                    <a:pt x="6321" y="2362"/>
                    <a:pt x="6312" y="2362"/>
                  </a:cubicBezTo>
                  <a:cubicBezTo>
                    <a:pt x="6257" y="2365"/>
                    <a:pt x="6197" y="2384"/>
                    <a:pt x="6171" y="2433"/>
                  </a:cubicBezTo>
                  <a:cubicBezTo>
                    <a:pt x="6154" y="2461"/>
                    <a:pt x="6154" y="2493"/>
                    <a:pt x="6152" y="2525"/>
                  </a:cubicBezTo>
                  <a:cubicBezTo>
                    <a:pt x="6152" y="2641"/>
                    <a:pt x="6167" y="2759"/>
                    <a:pt x="6197" y="2870"/>
                  </a:cubicBezTo>
                  <a:lnTo>
                    <a:pt x="6503" y="2890"/>
                  </a:lnTo>
                  <a:cubicBezTo>
                    <a:pt x="6432" y="2952"/>
                    <a:pt x="6499" y="3076"/>
                    <a:pt x="6587" y="3110"/>
                  </a:cubicBezTo>
                  <a:cubicBezTo>
                    <a:pt x="6674" y="3144"/>
                    <a:pt x="6775" y="3132"/>
                    <a:pt x="6861" y="3172"/>
                  </a:cubicBezTo>
                  <a:cubicBezTo>
                    <a:pt x="7024" y="3249"/>
                    <a:pt x="7051" y="3489"/>
                    <a:pt x="6951" y="3637"/>
                  </a:cubicBezTo>
                  <a:cubicBezTo>
                    <a:pt x="6850" y="3785"/>
                    <a:pt x="6661" y="3854"/>
                    <a:pt x="6484" y="3871"/>
                  </a:cubicBezTo>
                  <a:cubicBezTo>
                    <a:pt x="6384" y="3973"/>
                    <a:pt x="6521" y="4154"/>
                    <a:pt x="6663" y="4154"/>
                  </a:cubicBezTo>
                  <a:cubicBezTo>
                    <a:pt x="6664" y="4154"/>
                    <a:pt x="6665" y="4154"/>
                    <a:pt x="6666" y="4154"/>
                  </a:cubicBezTo>
                  <a:cubicBezTo>
                    <a:pt x="6809" y="4154"/>
                    <a:pt x="6929" y="4053"/>
                    <a:pt x="7051" y="3978"/>
                  </a:cubicBezTo>
                  <a:cubicBezTo>
                    <a:pt x="7226" y="3874"/>
                    <a:pt x="7427" y="3821"/>
                    <a:pt x="7630" y="3821"/>
                  </a:cubicBezTo>
                  <a:cubicBezTo>
                    <a:pt x="7641" y="3821"/>
                    <a:pt x="7653" y="3821"/>
                    <a:pt x="7664" y="3821"/>
                  </a:cubicBezTo>
                  <a:cubicBezTo>
                    <a:pt x="7752" y="3824"/>
                    <a:pt x="7844" y="3839"/>
                    <a:pt x="7911" y="3894"/>
                  </a:cubicBezTo>
                  <a:cubicBezTo>
                    <a:pt x="7979" y="3948"/>
                    <a:pt x="8013" y="4055"/>
                    <a:pt x="7966" y="4128"/>
                  </a:cubicBezTo>
                  <a:cubicBezTo>
                    <a:pt x="8035" y="4143"/>
                    <a:pt x="8112" y="4155"/>
                    <a:pt x="8186" y="4155"/>
                  </a:cubicBezTo>
                  <a:cubicBezTo>
                    <a:pt x="8302" y="4155"/>
                    <a:pt x="8410" y="4125"/>
                    <a:pt x="8468" y="4029"/>
                  </a:cubicBezTo>
                  <a:cubicBezTo>
                    <a:pt x="8495" y="3984"/>
                    <a:pt x="8506" y="3929"/>
                    <a:pt x="8534" y="3884"/>
                  </a:cubicBezTo>
                  <a:cubicBezTo>
                    <a:pt x="8607" y="3764"/>
                    <a:pt x="8768" y="3744"/>
                    <a:pt x="8894" y="3689"/>
                  </a:cubicBezTo>
                  <a:cubicBezTo>
                    <a:pt x="9020" y="3633"/>
                    <a:pt x="9125" y="3451"/>
                    <a:pt x="9016" y="3365"/>
                  </a:cubicBezTo>
                  <a:cubicBezTo>
                    <a:pt x="8750" y="3316"/>
                    <a:pt x="8485" y="3267"/>
                    <a:pt x="8217" y="3219"/>
                  </a:cubicBezTo>
                  <a:cubicBezTo>
                    <a:pt x="8170" y="3209"/>
                    <a:pt x="8112" y="3189"/>
                    <a:pt x="8110" y="3140"/>
                  </a:cubicBezTo>
                  <a:cubicBezTo>
                    <a:pt x="8110" y="3117"/>
                    <a:pt x="8127" y="3093"/>
                    <a:pt x="8136" y="3072"/>
                  </a:cubicBezTo>
                  <a:cubicBezTo>
                    <a:pt x="8186" y="2944"/>
                    <a:pt x="8024" y="2837"/>
                    <a:pt x="7886" y="2837"/>
                  </a:cubicBezTo>
                  <a:cubicBezTo>
                    <a:pt x="7878" y="2837"/>
                    <a:pt x="7871" y="2837"/>
                    <a:pt x="7863" y="2838"/>
                  </a:cubicBezTo>
                  <a:cubicBezTo>
                    <a:pt x="7762" y="2847"/>
                    <a:pt x="7658" y="2883"/>
                    <a:pt x="7559" y="2883"/>
                  </a:cubicBezTo>
                  <a:cubicBezTo>
                    <a:pt x="7518" y="2883"/>
                    <a:pt x="7478" y="2877"/>
                    <a:pt x="7439" y="2860"/>
                  </a:cubicBezTo>
                  <a:cubicBezTo>
                    <a:pt x="7467" y="2722"/>
                    <a:pt x="7480" y="2572"/>
                    <a:pt x="7418" y="2446"/>
                  </a:cubicBezTo>
                  <a:cubicBezTo>
                    <a:pt x="7371" y="2351"/>
                    <a:pt x="7266" y="2281"/>
                    <a:pt x="7164" y="2281"/>
                  </a:cubicBezTo>
                  <a:cubicBezTo>
                    <a:pt x="7131" y="2281"/>
                    <a:pt x="7099" y="2288"/>
                    <a:pt x="7069" y="2305"/>
                  </a:cubicBezTo>
                  <a:cubicBezTo>
                    <a:pt x="7058" y="2176"/>
                    <a:pt x="7047" y="2045"/>
                    <a:pt x="7036" y="1917"/>
                  </a:cubicBezTo>
                  <a:cubicBezTo>
                    <a:pt x="7011" y="1926"/>
                    <a:pt x="6986" y="1930"/>
                    <a:pt x="6960" y="1930"/>
                  </a:cubicBezTo>
                  <a:cubicBezTo>
                    <a:pt x="6859" y="1930"/>
                    <a:pt x="6757" y="1867"/>
                    <a:pt x="6676" y="1797"/>
                  </a:cubicBezTo>
                  <a:cubicBezTo>
                    <a:pt x="6578" y="1709"/>
                    <a:pt x="6484" y="1604"/>
                    <a:pt x="6355" y="1572"/>
                  </a:cubicBezTo>
                  <a:cubicBezTo>
                    <a:pt x="6327" y="1565"/>
                    <a:pt x="6298" y="1563"/>
                    <a:pt x="6269" y="1563"/>
                  </a:cubicBezTo>
                  <a:cubicBezTo>
                    <a:pt x="6177" y="1563"/>
                    <a:pt x="6083" y="1588"/>
                    <a:pt x="5989" y="1588"/>
                  </a:cubicBezTo>
                  <a:cubicBezTo>
                    <a:pt x="5977" y="1588"/>
                    <a:pt x="5964" y="1588"/>
                    <a:pt x="5952" y="1587"/>
                  </a:cubicBezTo>
                  <a:cubicBezTo>
                    <a:pt x="5819" y="1576"/>
                    <a:pt x="5676" y="1435"/>
                    <a:pt x="5751" y="1323"/>
                  </a:cubicBezTo>
                  <a:cubicBezTo>
                    <a:pt x="5522" y="1289"/>
                    <a:pt x="5292" y="1257"/>
                    <a:pt x="5065" y="1223"/>
                  </a:cubicBezTo>
                  <a:cubicBezTo>
                    <a:pt x="5014" y="1216"/>
                    <a:pt x="4958" y="1206"/>
                    <a:pt x="4930" y="1163"/>
                  </a:cubicBezTo>
                  <a:cubicBezTo>
                    <a:pt x="4900" y="1120"/>
                    <a:pt x="4913" y="1062"/>
                    <a:pt x="4913" y="1008"/>
                  </a:cubicBezTo>
                  <a:cubicBezTo>
                    <a:pt x="4911" y="860"/>
                    <a:pt x="4768" y="734"/>
                    <a:pt x="4622" y="734"/>
                  </a:cubicBezTo>
                  <a:cubicBezTo>
                    <a:pt x="4600" y="734"/>
                    <a:pt x="4577" y="737"/>
                    <a:pt x="4555" y="743"/>
                  </a:cubicBezTo>
                  <a:cubicBezTo>
                    <a:pt x="4506" y="906"/>
                    <a:pt x="4455" y="1068"/>
                    <a:pt x="4403" y="1231"/>
                  </a:cubicBezTo>
                  <a:cubicBezTo>
                    <a:pt x="4255" y="1195"/>
                    <a:pt x="4198" y="1021"/>
                    <a:pt x="4161" y="873"/>
                  </a:cubicBezTo>
                  <a:cubicBezTo>
                    <a:pt x="4150" y="824"/>
                    <a:pt x="4140" y="773"/>
                    <a:pt x="4153" y="726"/>
                  </a:cubicBezTo>
                  <a:cubicBezTo>
                    <a:pt x="4200" y="559"/>
                    <a:pt x="4500" y="539"/>
                    <a:pt x="4495" y="368"/>
                  </a:cubicBezTo>
                  <a:cubicBezTo>
                    <a:pt x="4399" y="254"/>
                    <a:pt x="4250" y="194"/>
                    <a:pt x="4101" y="194"/>
                  </a:cubicBezTo>
                  <a:cubicBezTo>
                    <a:pt x="3995" y="194"/>
                    <a:pt x="3889" y="224"/>
                    <a:pt x="3803" y="289"/>
                  </a:cubicBezTo>
                  <a:cubicBezTo>
                    <a:pt x="3872" y="175"/>
                    <a:pt x="3758" y="23"/>
                    <a:pt x="3628" y="4"/>
                  </a:cubicBezTo>
                  <a:cubicBezTo>
                    <a:pt x="3612" y="1"/>
                    <a:pt x="3597" y="0"/>
                    <a:pt x="35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50"/>
            <p:cNvSpPr/>
            <p:nvPr/>
          </p:nvSpPr>
          <p:spPr>
            <a:xfrm>
              <a:off x="4574920" y="1312176"/>
              <a:ext cx="259315" cy="161397"/>
            </a:xfrm>
            <a:custGeom>
              <a:rect b="b" l="l" r="r" t="t"/>
              <a:pathLst>
                <a:path extrusionOk="0" h="5680" w="9126">
                  <a:moveTo>
                    <a:pt x="3612" y="54"/>
                  </a:moveTo>
                  <a:cubicBezTo>
                    <a:pt x="3626" y="54"/>
                    <a:pt x="3640" y="55"/>
                    <a:pt x="3653" y="57"/>
                  </a:cubicBezTo>
                  <a:cubicBezTo>
                    <a:pt x="3718" y="68"/>
                    <a:pt x="3784" y="117"/>
                    <a:pt x="3812" y="179"/>
                  </a:cubicBezTo>
                  <a:cubicBezTo>
                    <a:pt x="3825" y="205"/>
                    <a:pt x="3840" y="254"/>
                    <a:pt x="3810" y="302"/>
                  </a:cubicBezTo>
                  <a:lnTo>
                    <a:pt x="3735" y="422"/>
                  </a:lnTo>
                  <a:lnTo>
                    <a:pt x="3848" y="338"/>
                  </a:lnTo>
                  <a:cubicBezTo>
                    <a:pt x="3926" y="280"/>
                    <a:pt x="4026" y="248"/>
                    <a:pt x="4131" y="248"/>
                  </a:cubicBezTo>
                  <a:cubicBezTo>
                    <a:pt x="4275" y="248"/>
                    <a:pt x="4412" y="306"/>
                    <a:pt x="4500" y="404"/>
                  </a:cubicBezTo>
                  <a:cubicBezTo>
                    <a:pt x="4495" y="475"/>
                    <a:pt x="4427" y="516"/>
                    <a:pt x="4345" y="561"/>
                  </a:cubicBezTo>
                  <a:cubicBezTo>
                    <a:pt x="4266" y="608"/>
                    <a:pt x="4183" y="657"/>
                    <a:pt x="4157" y="745"/>
                  </a:cubicBezTo>
                  <a:cubicBezTo>
                    <a:pt x="4142" y="801"/>
                    <a:pt x="4155" y="861"/>
                    <a:pt x="4165" y="908"/>
                  </a:cubicBezTo>
                  <a:cubicBezTo>
                    <a:pt x="4202" y="1062"/>
                    <a:pt x="4266" y="1244"/>
                    <a:pt x="4427" y="1285"/>
                  </a:cubicBezTo>
                  <a:lnTo>
                    <a:pt x="4453" y="1291"/>
                  </a:lnTo>
                  <a:lnTo>
                    <a:pt x="4607" y="792"/>
                  </a:lnTo>
                  <a:cubicBezTo>
                    <a:pt x="4622" y="790"/>
                    <a:pt x="4637" y="788"/>
                    <a:pt x="4652" y="788"/>
                  </a:cubicBezTo>
                  <a:cubicBezTo>
                    <a:pt x="4787" y="788"/>
                    <a:pt x="4913" y="906"/>
                    <a:pt x="4915" y="1036"/>
                  </a:cubicBezTo>
                  <a:cubicBezTo>
                    <a:pt x="4915" y="1049"/>
                    <a:pt x="4915" y="1062"/>
                    <a:pt x="4915" y="1075"/>
                  </a:cubicBezTo>
                  <a:cubicBezTo>
                    <a:pt x="4913" y="1116"/>
                    <a:pt x="4911" y="1165"/>
                    <a:pt x="4937" y="1206"/>
                  </a:cubicBezTo>
                  <a:cubicBezTo>
                    <a:pt x="4971" y="1255"/>
                    <a:pt x="5035" y="1270"/>
                    <a:pt x="5091" y="1276"/>
                  </a:cubicBezTo>
                  <a:lnTo>
                    <a:pt x="5740" y="1373"/>
                  </a:lnTo>
                  <a:cubicBezTo>
                    <a:pt x="5727" y="1409"/>
                    <a:pt x="5732" y="1450"/>
                    <a:pt x="5751" y="1488"/>
                  </a:cubicBezTo>
                  <a:cubicBezTo>
                    <a:pt x="5790" y="1570"/>
                    <a:pt x="5886" y="1634"/>
                    <a:pt x="5980" y="1641"/>
                  </a:cubicBezTo>
                  <a:cubicBezTo>
                    <a:pt x="5995" y="1642"/>
                    <a:pt x="6010" y="1643"/>
                    <a:pt x="6024" y="1643"/>
                  </a:cubicBezTo>
                  <a:cubicBezTo>
                    <a:pt x="6070" y="1643"/>
                    <a:pt x="6116" y="1636"/>
                    <a:pt x="6160" y="1630"/>
                  </a:cubicBezTo>
                  <a:cubicBezTo>
                    <a:pt x="6208" y="1623"/>
                    <a:pt x="6256" y="1618"/>
                    <a:pt x="6299" y="1618"/>
                  </a:cubicBezTo>
                  <a:cubicBezTo>
                    <a:pt x="6327" y="1618"/>
                    <a:pt x="6354" y="1621"/>
                    <a:pt x="6379" y="1626"/>
                  </a:cubicBezTo>
                  <a:cubicBezTo>
                    <a:pt x="6477" y="1649"/>
                    <a:pt x="6559" y="1724"/>
                    <a:pt x="6636" y="1797"/>
                  </a:cubicBezTo>
                  <a:cubicBezTo>
                    <a:pt x="6653" y="1812"/>
                    <a:pt x="6672" y="1829"/>
                    <a:pt x="6689" y="1846"/>
                  </a:cubicBezTo>
                  <a:cubicBezTo>
                    <a:pt x="6762" y="1908"/>
                    <a:pt x="6871" y="1986"/>
                    <a:pt x="6989" y="1986"/>
                  </a:cubicBezTo>
                  <a:cubicBezTo>
                    <a:pt x="7009" y="1986"/>
                    <a:pt x="7026" y="1983"/>
                    <a:pt x="7043" y="1979"/>
                  </a:cubicBezTo>
                  <a:lnTo>
                    <a:pt x="7075" y="2378"/>
                  </a:lnTo>
                  <a:lnTo>
                    <a:pt x="7111" y="2356"/>
                  </a:lnTo>
                  <a:cubicBezTo>
                    <a:pt x="7135" y="2343"/>
                    <a:pt x="7162" y="2337"/>
                    <a:pt x="7191" y="2337"/>
                  </a:cubicBezTo>
                  <a:cubicBezTo>
                    <a:pt x="7280" y="2337"/>
                    <a:pt x="7380" y="2398"/>
                    <a:pt x="7424" y="2487"/>
                  </a:cubicBezTo>
                  <a:cubicBezTo>
                    <a:pt x="7488" y="2613"/>
                    <a:pt x="7467" y="2763"/>
                    <a:pt x="7441" y="2881"/>
                  </a:cubicBezTo>
                  <a:lnTo>
                    <a:pt x="7437" y="2903"/>
                  </a:lnTo>
                  <a:lnTo>
                    <a:pt x="7459" y="2911"/>
                  </a:lnTo>
                  <a:cubicBezTo>
                    <a:pt x="7496" y="2928"/>
                    <a:pt x="7540" y="2935"/>
                    <a:pt x="7588" y="2935"/>
                  </a:cubicBezTo>
                  <a:cubicBezTo>
                    <a:pt x="7646" y="2935"/>
                    <a:pt x="7708" y="2925"/>
                    <a:pt x="7767" y="2913"/>
                  </a:cubicBezTo>
                  <a:cubicBezTo>
                    <a:pt x="7808" y="2905"/>
                    <a:pt x="7853" y="2896"/>
                    <a:pt x="7896" y="2892"/>
                  </a:cubicBezTo>
                  <a:cubicBezTo>
                    <a:pt x="7901" y="2891"/>
                    <a:pt x="7907" y="2891"/>
                    <a:pt x="7913" y="2891"/>
                  </a:cubicBezTo>
                  <a:cubicBezTo>
                    <a:pt x="7996" y="2891"/>
                    <a:pt x="8089" y="2934"/>
                    <a:pt x="8129" y="2993"/>
                  </a:cubicBezTo>
                  <a:cubicBezTo>
                    <a:pt x="8151" y="3022"/>
                    <a:pt x="8155" y="3057"/>
                    <a:pt x="8140" y="3089"/>
                  </a:cubicBezTo>
                  <a:cubicBezTo>
                    <a:pt x="8138" y="3095"/>
                    <a:pt x="8136" y="3100"/>
                    <a:pt x="8131" y="3106"/>
                  </a:cubicBezTo>
                  <a:cubicBezTo>
                    <a:pt x="8123" y="3125"/>
                    <a:pt x="8112" y="3145"/>
                    <a:pt x="8114" y="3170"/>
                  </a:cubicBezTo>
                  <a:cubicBezTo>
                    <a:pt x="8116" y="3222"/>
                    <a:pt x="8161" y="3258"/>
                    <a:pt x="8243" y="3273"/>
                  </a:cubicBezTo>
                  <a:lnTo>
                    <a:pt x="9035" y="3419"/>
                  </a:lnTo>
                  <a:cubicBezTo>
                    <a:pt x="9059" y="3438"/>
                    <a:pt x="9070" y="3468"/>
                    <a:pt x="9065" y="3502"/>
                  </a:cubicBezTo>
                  <a:cubicBezTo>
                    <a:pt x="9057" y="3575"/>
                    <a:pt x="8988" y="3659"/>
                    <a:pt x="8913" y="3691"/>
                  </a:cubicBezTo>
                  <a:cubicBezTo>
                    <a:pt x="8879" y="3706"/>
                    <a:pt x="8843" y="3719"/>
                    <a:pt x="8806" y="3732"/>
                  </a:cubicBezTo>
                  <a:cubicBezTo>
                    <a:pt x="8705" y="3766"/>
                    <a:pt x="8598" y="3802"/>
                    <a:pt x="8540" y="3897"/>
                  </a:cubicBezTo>
                  <a:cubicBezTo>
                    <a:pt x="8525" y="3922"/>
                    <a:pt x="8515" y="3950"/>
                    <a:pt x="8506" y="3976"/>
                  </a:cubicBezTo>
                  <a:cubicBezTo>
                    <a:pt x="8498" y="3999"/>
                    <a:pt x="8487" y="4023"/>
                    <a:pt x="8476" y="4044"/>
                  </a:cubicBezTo>
                  <a:cubicBezTo>
                    <a:pt x="8431" y="4119"/>
                    <a:pt x="8344" y="4156"/>
                    <a:pt x="8216" y="4156"/>
                  </a:cubicBezTo>
                  <a:cubicBezTo>
                    <a:pt x="8163" y="4156"/>
                    <a:pt x="8102" y="4150"/>
                    <a:pt x="8035" y="4137"/>
                  </a:cubicBezTo>
                  <a:cubicBezTo>
                    <a:pt x="8065" y="4053"/>
                    <a:pt x="8024" y="3954"/>
                    <a:pt x="7958" y="3901"/>
                  </a:cubicBezTo>
                  <a:cubicBezTo>
                    <a:pt x="7876" y="3834"/>
                    <a:pt x="7769" y="3824"/>
                    <a:pt x="7694" y="3822"/>
                  </a:cubicBezTo>
                  <a:cubicBezTo>
                    <a:pt x="7683" y="3821"/>
                    <a:pt x="7671" y="3821"/>
                    <a:pt x="7660" y="3821"/>
                  </a:cubicBezTo>
                  <a:cubicBezTo>
                    <a:pt x="7451" y="3821"/>
                    <a:pt x="7247" y="3877"/>
                    <a:pt x="7069" y="3984"/>
                  </a:cubicBezTo>
                  <a:cubicBezTo>
                    <a:pt x="7043" y="3999"/>
                    <a:pt x="7017" y="4014"/>
                    <a:pt x="6991" y="4032"/>
                  </a:cubicBezTo>
                  <a:cubicBezTo>
                    <a:pt x="6899" y="4092"/>
                    <a:pt x="6801" y="4154"/>
                    <a:pt x="6694" y="4156"/>
                  </a:cubicBezTo>
                  <a:cubicBezTo>
                    <a:pt x="6617" y="4156"/>
                    <a:pt x="6544" y="4092"/>
                    <a:pt x="6518" y="4032"/>
                  </a:cubicBezTo>
                  <a:cubicBezTo>
                    <a:pt x="6507" y="4008"/>
                    <a:pt x="6494" y="3963"/>
                    <a:pt x="6527" y="3924"/>
                  </a:cubicBezTo>
                  <a:cubicBezTo>
                    <a:pt x="6657" y="3909"/>
                    <a:pt x="6880" y="3860"/>
                    <a:pt x="7002" y="3680"/>
                  </a:cubicBezTo>
                  <a:cubicBezTo>
                    <a:pt x="7062" y="3592"/>
                    <a:pt x="7081" y="3472"/>
                    <a:pt x="7054" y="3365"/>
                  </a:cubicBezTo>
                  <a:cubicBezTo>
                    <a:pt x="7030" y="3277"/>
                    <a:pt x="6974" y="3211"/>
                    <a:pt x="6901" y="3177"/>
                  </a:cubicBezTo>
                  <a:cubicBezTo>
                    <a:pt x="6852" y="3153"/>
                    <a:pt x="6801" y="3147"/>
                    <a:pt x="6749" y="3138"/>
                  </a:cubicBezTo>
                  <a:cubicBezTo>
                    <a:pt x="6704" y="3134"/>
                    <a:pt x="6664" y="3127"/>
                    <a:pt x="6625" y="3112"/>
                  </a:cubicBezTo>
                  <a:cubicBezTo>
                    <a:pt x="6580" y="3095"/>
                    <a:pt x="6539" y="3046"/>
                    <a:pt x="6531" y="2999"/>
                  </a:cubicBezTo>
                  <a:cubicBezTo>
                    <a:pt x="6527" y="2973"/>
                    <a:pt x="6533" y="2954"/>
                    <a:pt x="6550" y="2939"/>
                  </a:cubicBezTo>
                  <a:lnTo>
                    <a:pt x="6602" y="2896"/>
                  </a:lnTo>
                  <a:lnTo>
                    <a:pt x="6248" y="2873"/>
                  </a:lnTo>
                  <a:cubicBezTo>
                    <a:pt x="6220" y="2768"/>
                    <a:pt x="6207" y="2660"/>
                    <a:pt x="6209" y="2553"/>
                  </a:cubicBezTo>
                  <a:cubicBezTo>
                    <a:pt x="6209" y="2525"/>
                    <a:pt x="6212" y="2495"/>
                    <a:pt x="6224" y="2474"/>
                  </a:cubicBezTo>
                  <a:cubicBezTo>
                    <a:pt x="6250" y="2427"/>
                    <a:pt x="6317" y="2418"/>
                    <a:pt x="6342" y="2416"/>
                  </a:cubicBezTo>
                  <a:cubicBezTo>
                    <a:pt x="6349" y="2416"/>
                    <a:pt x="6355" y="2416"/>
                    <a:pt x="6362" y="2416"/>
                  </a:cubicBezTo>
                  <a:cubicBezTo>
                    <a:pt x="6402" y="2416"/>
                    <a:pt x="6444" y="2421"/>
                    <a:pt x="6488" y="2425"/>
                  </a:cubicBezTo>
                  <a:cubicBezTo>
                    <a:pt x="6527" y="2430"/>
                    <a:pt x="6567" y="2435"/>
                    <a:pt x="6607" y="2435"/>
                  </a:cubicBezTo>
                  <a:cubicBezTo>
                    <a:pt x="6628" y="2435"/>
                    <a:pt x="6648" y="2434"/>
                    <a:pt x="6668" y="2431"/>
                  </a:cubicBezTo>
                  <a:cubicBezTo>
                    <a:pt x="6745" y="2420"/>
                    <a:pt x="6818" y="2371"/>
                    <a:pt x="6852" y="2309"/>
                  </a:cubicBezTo>
                  <a:cubicBezTo>
                    <a:pt x="6878" y="2264"/>
                    <a:pt x="6880" y="2215"/>
                    <a:pt x="6861" y="2174"/>
                  </a:cubicBezTo>
                  <a:cubicBezTo>
                    <a:pt x="6837" y="2123"/>
                    <a:pt x="6790" y="2093"/>
                    <a:pt x="6751" y="2069"/>
                  </a:cubicBezTo>
                  <a:cubicBezTo>
                    <a:pt x="6582" y="1963"/>
                    <a:pt x="6438" y="1911"/>
                    <a:pt x="6320" y="1911"/>
                  </a:cubicBezTo>
                  <a:cubicBezTo>
                    <a:pt x="6239" y="1911"/>
                    <a:pt x="6170" y="1936"/>
                    <a:pt x="6113" y="1983"/>
                  </a:cubicBezTo>
                  <a:cubicBezTo>
                    <a:pt x="6092" y="2001"/>
                    <a:pt x="6072" y="2022"/>
                    <a:pt x="6055" y="2041"/>
                  </a:cubicBezTo>
                  <a:cubicBezTo>
                    <a:pt x="6040" y="2058"/>
                    <a:pt x="6025" y="2076"/>
                    <a:pt x="6008" y="2091"/>
                  </a:cubicBezTo>
                  <a:cubicBezTo>
                    <a:pt x="5912" y="2174"/>
                    <a:pt x="5766" y="2178"/>
                    <a:pt x="5625" y="2183"/>
                  </a:cubicBezTo>
                  <a:cubicBezTo>
                    <a:pt x="5464" y="2185"/>
                    <a:pt x="5297" y="2189"/>
                    <a:pt x="5192" y="2315"/>
                  </a:cubicBezTo>
                  <a:cubicBezTo>
                    <a:pt x="5108" y="2416"/>
                    <a:pt x="5108" y="2549"/>
                    <a:pt x="5108" y="2678"/>
                  </a:cubicBezTo>
                  <a:cubicBezTo>
                    <a:pt x="5108" y="2710"/>
                    <a:pt x="5108" y="2742"/>
                    <a:pt x="5106" y="2774"/>
                  </a:cubicBezTo>
                  <a:cubicBezTo>
                    <a:pt x="5100" y="2916"/>
                    <a:pt x="5020" y="3070"/>
                    <a:pt x="4898" y="3070"/>
                  </a:cubicBezTo>
                  <a:cubicBezTo>
                    <a:pt x="4893" y="3070"/>
                    <a:pt x="4888" y="3070"/>
                    <a:pt x="4883" y="3070"/>
                  </a:cubicBezTo>
                  <a:lnTo>
                    <a:pt x="4825" y="3065"/>
                  </a:lnTo>
                  <a:lnTo>
                    <a:pt x="4860" y="3112"/>
                  </a:lnTo>
                  <a:cubicBezTo>
                    <a:pt x="4956" y="3247"/>
                    <a:pt x="4973" y="3432"/>
                    <a:pt x="4907" y="3582"/>
                  </a:cubicBezTo>
                  <a:cubicBezTo>
                    <a:pt x="4838" y="3734"/>
                    <a:pt x="4688" y="3841"/>
                    <a:pt x="4523" y="3860"/>
                  </a:cubicBezTo>
                  <a:lnTo>
                    <a:pt x="4504" y="3860"/>
                  </a:lnTo>
                  <a:lnTo>
                    <a:pt x="4459" y="4064"/>
                  </a:lnTo>
                  <a:cubicBezTo>
                    <a:pt x="4148" y="4111"/>
                    <a:pt x="3981" y="4469"/>
                    <a:pt x="3951" y="4811"/>
                  </a:cubicBezTo>
                  <a:cubicBezTo>
                    <a:pt x="3949" y="4850"/>
                    <a:pt x="3947" y="4891"/>
                    <a:pt x="3945" y="4931"/>
                  </a:cubicBezTo>
                  <a:cubicBezTo>
                    <a:pt x="3934" y="5077"/>
                    <a:pt x="3926" y="5229"/>
                    <a:pt x="3868" y="5362"/>
                  </a:cubicBezTo>
                  <a:cubicBezTo>
                    <a:pt x="3812" y="5493"/>
                    <a:pt x="3675" y="5626"/>
                    <a:pt x="3523" y="5626"/>
                  </a:cubicBezTo>
                  <a:cubicBezTo>
                    <a:pt x="3503" y="5626"/>
                    <a:pt x="3484" y="5623"/>
                    <a:pt x="3465" y="5617"/>
                  </a:cubicBezTo>
                  <a:cubicBezTo>
                    <a:pt x="3431" y="5546"/>
                    <a:pt x="3416" y="5469"/>
                    <a:pt x="3420" y="5390"/>
                  </a:cubicBezTo>
                  <a:lnTo>
                    <a:pt x="3422" y="5358"/>
                  </a:lnTo>
                  <a:lnTo>
                    <a:pt x="3422" y="5358"/>
                  </a:lnTo>
                  <a:lnTo>
                    <a:pt x="3390" y="5362"/>
                  </a:lnTo>
                  <a:cubicBezTo>
                    <a:pt x="3345" y="5366"/>
                    <a:pt x="3291" y="5373"/>
                    <a:pt x="3240" y="5373"/>
                  </a:cubicBezTo>
                  <a:cubicBezTo>
                    <a:pt x="3189" y="5373"/>
                    <a:pt x="3146" y="5366"/>
                    <a:pt x="3109" y="5356"/>
                  </a:cubicBezTo>
                  <a:cubicBezTo>
                    <a:pt x="3030" y="5328"/>
                    <a:pt x="2951" y="5253"/>
                    <a:pt x="2955" y="5165"/>
                  </a:cubicBezTo>
                  <a:cubicBezTo>
                    <a:pt x="2959" y="5131"/>
                    <a:pt x="2972" y="5096"/>
                    <a:pt x="2989" y="5062"/>
                  </a:cubicBezTo>
                  <a:cubicBezTo>
                    <a:pt x="3009" y="5015"/>
                    <a:pt x="3030" y="4968"/>
                    <a:pt x="3024" y="4912"/>
                  </a:cubicBezTo>
                  <a:cubicBezTo>
                    <a:pt x="3013" y="4807"/>
                    <a:pt x="2906" y="4743"/>
                    <a:pt x="2809" y="4717"/>
                  </a:cubicBezTo>
                  <a:cubicBezTo>
                    <a:pt x="2784" y="4711"/>
                    <a:pt x="2758" y="4706"/>
                    <a:pt x="2730" y="4700"/>
                  </a:cubicBezTo>
                  <a:cubicBezTo>
                    <a:pt x="2666" y="4689"/>
                    <a:pt x="2604" y="4676"/>
                    <a:pt x="2554" y="4644"/>
                  </a:cubicBezTo>
                  <a:cubicBezTo>
                    <a:pt x="2516" y="4619"/>
                    <a:pt x="2488" y="4567"/>
                    <a:pt x="2486" y="4522"/>
                  </a:cubicBezTo>
                  <a:cubicBezTo>
                    <a:pt x="2484" y="4503"/>
                    <a:pt x="2488" y="4473"/>
                    <a:pt x="2514" y="4454"/>
                  </a:cubicBezTo>
                  <a:lnTo>
                    <a:pt x="2589" y="4394"/>
                  </a:lnTo>
                  <a:lnTo>
                    <a:pt x="2492" y="4407"/>
                  </a:lnTo>
                  <a:cubicBezTo>
                    <a:pt x="2434" y="4415"/>
                    <a:pt x="2377" y="4422"/>
                    <a:pt x="2323" y="4422"/>
                  </a:cubicBezTo>
                  <a:cubicBezTo>
                    <a:pt x="2257" y="4422"/>
                    <a:pt x="2203" y="4411"/>
                    <a:pt x="2156" y="4389"/>
                  </a:cubicBezTo>
                  <a:cubicBezTo>
                    <a:pt x="2100" y="4364"/>
                    <a:pt x="2053" y="4310"/>
                    <a:pt x="2034" y="4252"/>
                  </a:cubicBezTo>
                  <a:cubicBezTo>
                    <a:pt x="2025" y="4222"/>
                    <a:pt x="2019" y="4177"/>
                    <a:pt x="2044" y="4137"/>
                  </a:cubicBezTo>
                  <a:cubicBezTo>
                    <a:pt x="2064" y="4104"/>
                    <a:pt x="2096" y="4081"/>
                    <a:pt x="2124" y="4062"/>
                  </a:cubicBezTo>
                  <a:cubicBezTo>
                    <a:pt x="2360" y="3896"/>
                    <a:pt x="2655" y="3806"/>
                    <a:pt x="2944" y="3806"/>
                  </a:cubicBezTo>
                  <a:cubicBezTo>
                    <a:pt x="3003" y="3806"/>
                    <a:pt x="3062" y="3810"/>
                    <a:pt x="3120" y="3817"/>
                  </a:cubicBezTo>
                  <a:cubicBezTo>
                    <a:pt x="3165" y="3822"/>
                    <a:pt x="3208" y="3830"/>
                    <a:pt x="3251" y="3839"/>
                  </a:cubicBezTo>
                  <a:cubicBezTo>
                    <a:pt x="3340" y="3853"/>
                    <a:pt x="3433" y="3867"/>
                    <a:pt x="3520" y="3867"/>
                  </a:cubicBezTo>
                  <a:cubicBezTo>
                    <a:pt x="3553" y="3867"/>
                    <a:pt x="3585" y="3865"/>
                    <a:pt x="3615" y="3860"/>
                  </a:cubicBezTo>
                  <a:cubicBezTo>
                    <a:pt x="3791" y="3830"/>
                    <a:pt x="3962" y="3682"/>
                    <a:pt x="3938" y="3505"/>
                  </a:cubicBezTo>
                  <a:lnTo>
                    <a:pt x="3936" y="3494"/>
                  </a:lnTo>
                  <a:lnTo>
                    <a:pt x="3928" y="3487"/>
                  </a:lnTo>
                  <a:cubicBezTo>
                    <a:pt x="3746" y="3350"/>
                    <a:pt x="3514" y="3273"/>
                    <a:pt x="3276" y="3273"/>
                  </a:cubicBezTo>
                  <a:cubicBezTo>
                    <a:pt x="3122" y="3273"/>
                    <a:pt x="2970" y="3305"/>
                    <a:pt x="2835" y="3367"/>
                  </a:cubicBezTo>
                  <a:cubicBezTo>
                    <a:pt x="2762" y="3400"/>
                    <a:pt x="2691" y="3442"/>
                    <a:pt x="2625" y="3483"/>
                  </a:cubicBezTo>
                  <a:cubicBezTo>
                    <a:pt x="2539" y="3535"/>
                    <a:pt x="2454" y="3586"/>
                    <a:pt x="2362" y="3620"/>
                  </a:cubicBezTo>
                  <a:cubicBezTo>
                    <a:pt x="2276" y="3652"/>
                    <a:pt x="2184" y="3670"/>
                    <a:pt x="2087" y="3670"/>
                  </a:cubicBezTo>
                  <a:cubicBezTo>
                    <a:pt x="1899" y="3670"/>
                    <a:pt x="1712" y="3603"/>
                    <a:pt x="1573" y="3487"/>
                  </a:cubicBezTo>
                  <a:cubicBezTo>
                    <a:pt x="1697" y="3389"/>
                    <a:pt x="1856" y="3352"/>
                    <a:pt x="2023" y="3312"/>
                  </a:cubicBezTo>
                  <a:cubicBezTo>
                    <a:pt x="2156" y="3282"/>
                    <a:pt x="2293" y="3247"/>
                    <a:pt x="2413" y="3181"/>
                  </a:cubicBezTo>
                  <a:cubicBezTo>
                    <a:pt x="2511" y="3127"/>
                    <a:pt x="2601" y="3050"/>
                    <a:pt x="2687" y="2973"/>
                  </a:cubicBezTo>
                  <a:cubicBezTo>
                    <a:pt x="2837" y="2845"/>
                    <a:pt x="2981" y="2720"/>
                    <a:pt x="3169" y="2718"/>
                  </a:cubicBezTo>
                  <a:cubicBezTo>
                    <a:pt x="3197" y="2718"/>
                    <a:pt x="3225" y="2720"/>
                    <a:pt x="3253" y="2723"/>
                  </a:cubicBezTo>
                  <a:cubicBezTo>
                    <a:pt x="3281" y="2726"/>
                    <a:pt x="3310" y="2728"/>
                    <a:pt x="3337" y="2728"/>
                  </a:cubicBezTo>
                  <a:cubicBezTo>
                    <a:pt x="3368" y="2728"/>
                    <a:pt x="3397" y="2725"/>
                    <a:pt x="3422" y="2718"/>
                  </a:cubicBezTo>
                  <a:cubicBezTo>
                    <a:pt x="3619" y="2669"/>
                    <a:pt x="3677" y="2431"/>
                    <a:pt x="3703" y="2255"/>
                  </a:cubicBezTo>
                  <a:lnTo>
                    <a:pt x="3705" y="2240"/>
                  </a:lnTo>
                  <a:lnTo>
                    <a:pt x="3692" y="2232"/>
                  </a:lnTo>
                  <a:cubicBezTo>
                    <a:pt x="3643" y="2196"/>
                    <a:pt x="3583" y="2176"/>
                    <a:pt x="3516" y="2176"/>
                  </a:cubicBezTo>
                  <a:cubicBezTo>
                    <a:pt x="3398" y="2176"/>
                    <a:pt x="3276" y="2230"/>
                    <a:pt x="3182" y="2277"/>
                  </a:cubicBezTo>
                  <a:lnTo>
                    <a:pt x="3028" y="2356"/>
                  </a:lnTo>
                  <a:cubicBezTo>
                    <a:pt x="3049" y="2247"/>
                    <a:pt x="3028" y="2129"/>
                    <a:pt x="2964" y="2022"/>
                  </a:cubicBezTo>
                  <a:cubicBezTo>
                    <a:pt x="2889" y="1896"/>
                    <a:pt x="2771" y="1812"/>
                    <a:pt x="2640" y="1793"/>
                  </a:cubicBezTo>
                  <a:lnTo>
                    <a:pt x="2612" y="1788"/>
                  </a:lnTo>
                  <a:lnTo>
                    <a:pt x="2610" y="1818"/>
                  </a:lnTo>
                  <a:cubicBezTo>
                    <a:pt x="2606" y="1973"/>
                    <a:pt x="2546" y="2112"/>
                    <a:pt x="2445" y="2202"/>
                  </a:cubicBezTo>
                  <a:cubicBezTo>
                    <a:pt x="2371" y="2269"/>
                    <a:pt x="2271" y="2306"/>
                    <a:pt x="2175" y="2306"/>
                  </a:cubicBezTo>
                  <a:cubicBezTo>
                    <a:pt x="2133" y="2306"/>
                    <a:pt x="2091" y="2298"/>
                    <a:pt x="2053" y="2283"/>
                  </a:cubicBezTo>
                  <a:lnTo>
                    <a:pt x="2008" y="2264"/>
                  </a:lnTo>
                  <a:lnTo>
                    <a:pt x="2008" y="2264"/>
                  </a:lnTo>
                  <a:lnTo>
                    <a:pt x="2019" y="2313"/>
                  </a:lnTo>
                  <a:cubicBezTo>
                    <a:pt x="2057" y="2500"/>
                    <a:pt x="2072" y="2738"/>
                    <a:pt x="1912" y="2819"/>
                  </a:cubicBezTo>
                  <a:cubicBezTo>
                    <a:pt x="1854" y="2847"/>
                    <a:pt x="1783" y="2847"/>
                    <a:pt x="1712" y="2847"/>
                  </a:cubicBezTo>
                  <a:cubicBezTo>
                    <a:pt x="1449" y="2847"/>
                    <a:pt x="1215" y="2836"/>
                    <a:pt x="1029" y="2712"/>
                  </a:cubicBezTo>
                  <a:cubicBezTo>
                    <a:pt x="982" y="2682"/>
                    <a:pt x="935" y="2641"/>
                    <a:pt x="890" y="2603"/>
                  </a:cubicBezTo>
                  <a:cubicBezTo>
                    <a:pt x="783" y="2510"/>
                    <a:pt x="673" y="2416"/>
                    <a:pt x="534" y="2414"/>
                  </a:cubicBezTo>
                  <a:lnTo>
                    <a:pt x="549" y="2255"/>
                  </a:lnTo>
                  <a:lnTo>
                    <a:pt x="532" y="2247"/>
                  </a:lnTo>
                  <a:cubicBezTo>
                    <a:pt x="405" y="2189"/>
                    <a:pt x="328" y="2039"/>
                    <a:pt x="354" y="1902"/>
                  </a:cubicBezTo>
                  <a:cubicBezTo>
                    <a:pt x="365" y="1838"/>
                    <a:pt x="399" y="1782"/>
                    <a:pt x="444" y="1750"/>
                  </a:cubicBezTo>
                  <a:cubicBezTo>
                    <a:pt x="474" y="1731"/>
                    <a:pt x="506" y="1718"/>
                    <a:pt x="543" y="1705"/>
                  </a:cubicBezTo>
                  <a:cubicBezTo>
                    <a:pt x="555" y="1703"/>
                    <a:pt x="568" y="1698"/>
                    <a:pt x="579" y="1692"/>
                  </a:cubicBezTo>
                  <a:cubicBezTo>
                    <a:pt x="759" y="1626"/>
                    <a:pt x="905" y="1478"/>
                    <a:pt x="971" y="1300"/>
                  </a:cubicBezTo>
                  <a:lnTo>
                    <a:pt x="977" y="1283"/>
                  </a:lnTo>
                  <a:lnTo>
                    <a:pt x="965" y="1270"/>
                  </a:lnTo>
                  <a:cubicBezTo>
                    <a:pt x="887" y="1201"/>
                    <a:pt x="780" y="1161"/>
                    <a:pt x="669" y="1161"/>
                  </a:cubicBezTo>
                  <a:cubicBezTo>
                    <a:pt x="579" y="1161"/>
                    <a:pt x="495" y="1186"/>
                    <a:pt x="425" y="1234"/>
                  </a:cubicBezTo>
                  <a:cubicBezTo>
                    <a:pt x="410" y="1244"/>
                    <a:pt x="395" y="1257"/>
                    <a:pt x="380" y="1268"/>
                  </a:cubicBezTo>
                  <a:cubicBezTo>
                    <a:pt x="326" y="1308"/>
                    <a:pt x="270" y="1348"/>
                    <a:pt x="221" y="1348"/>
                  </a:cubicBezTo>
                  <a:cubicBezTo>
                    <a:pt x="208" y="1348"/>
                    <a:pt x="195" y="1345"/>
                    <a:pt x="183" y="1339"/>
                  </a:cubicBezTo>
                  <a:cubicBezTo>
                    <a:pt x="133" y="1313"/>
                    <a:pt x="120" y="1249"/>
                    <a:pt x="114" y="1180"/>
                  </a:cubicBezTo>
                  <a:lnTo>
                    <a:pt x="60" y="706"/>
                  </a:lnTo>
                  <a:cubicBezTo>
                    <a:pt x="215" y="653"/>
                    <a:pt x="341" y="518"/>
                    <a:pt x="382" y="359"/>
                  </a:cubicBezTo>
                  <a:cubicBezTo>
                    <a:pt x="408" y="349"/>
                    <a:pt x="435" y="342"/>
                    <a:pt x="465" y="342"/>
                  </a:cubicBezTo>
                  <a:cubicBezTo>
                    <a:pt x="553" y="342"/>
                    <a:pt x="637" y="394"/>
                    <a:pt x="669" y="467"/>
                  </a:cubicBezTo>
                  <a:cubicBezTo>
                    <a:pt x="678" y="486"/>
                    <a:pt x="682" y="505"/>
                    <a:pt x="688" y="524"/>
                  </a:cubicBezTo>
                  <a:cubicBezTo>
                    <a:pt x="705" y="576"/>
                    <a:pt x="723" y="631"/>
                    <a:pt x="774" y="664"/>
                  </a:cubicBezTo>
                  <a:cubicBezTo>
                    <a:pt x="793" y="676"/>
                    <a:pt x="817" y="683"/>
                    <a:pt x="840" y="683"/>
                  </a:cubicBezTo>
                  <a:cubicBezTo>
                    <a:pt x="909" y="683"/>
                    <a:pt x="975" y="634"/>
                    <a:pt x="1012" y="587"/>
                  </a:cubicBezTo>
                  <a:cubicBezTo>
                    <a:pt x="1027" y="572"/>
                    <a:pt x="1040" y="552"/>
                    <a:pt x="1052" y="535"/>
                  </a:cubicBezTo>
                  <a:cubicBezTo>
                    <a:pt x="1085" y="488"/>
                    <a:pt x="1117" y="445"/>
                    <a:pt x="1162" y="422"/>
                  </a:cubicBezTo>
                  <a:cubicBezTo>
                    <a:pt x="1205" y="402"/>
                    <a:pt x="1254" y="400"/>
                    <a:pt x="1305" y="400"/>
                  </a:cubicBezTo>
                  <a:lnTo>
                    <a:pt x="1329" y="400"/>
                  </a:lnTo>
                  <a:cubicBezTo>
                    <a:pt x="1526" y="396"/>
                    <a:pt x="1717" y="340"/>
                    <a:pt x="1884" y="242"/>
                  </a:cubicBezTo>
                  <a:cubicBezTo>
                    <a:pt x="1901" y="263"/>
                    <a:pt x="1903" y="289"/>
                    <a:pt x="1903" y="308"/>
                  </a:cubicBezTo>
                  <a:cubicBezTo>
                    <a:pt x="1901" y="359"/>
                    <a:pt x="1867" y="417"/>
                    <a:pt x="1824" y="449"/>
                  </a:cubicBezTo>
                  <a:cubicBezTo>
                    <a:pt x="1777" y="484"/>
                    <a:pt x="1723" y="503"/>
                    <a:pt x="1667" y="522"/>
                  </a:cubicBezTo>
                  <a:cubicBezTo>
                    <a:pt x="1627" y="537"/>
                    <a:pt x="1584" y="552"/>
                    <a:pt x="1545" y="574"/>
                  </a:cubicBezTo>
                  <a:cubicBezTo>
                    <a:pt x="1440" y="629"/>
                    <a:pt x="1359" y="751"/>
                    <a:pt x="1406" y="856"/>
                  </a:cubicBezTo>
                  <a:lnTo>
                    <a:pt x="1415" y="874"/>
                  </a:lnTo>
                  <a:lnTo>
                    <a:pt x="1854" y="844"/>
                  </a:lnTo>
                  <a:cubicBezTo>
                    <a:pt x="1854" y="938"/>
                    <a:pt x="1856" y="1039"/>
                    <a:pt x="1901" y="1129"/>
                  </a:cubicBezTo>
                  <a:cubicBezTo>
                    <a:pt x="1945" y="1219"/>
                    <a:pt x="2040" y="1280"/>
                    <a:pt x="2128" y="1280"/>
                  </a:cubicBezTo>
                  <a:cubicBezTo>
                    <a:pt x="2146" y="1280"/>
                    <a:pt x="2164" y="1278"/>
                    <a:pt x="2182" y="1272"/>
                  </a:cubicBezTo>
                  <a:lnTo>
                    <a:pt x="2203" y="1266"/>
                  </a:lnTo>
                  <a:lnTo>
                    <a:pt x="2201" y="1244"/>
                  </a:lnTo>
                  <a:cubicBezTo>
                    <a:pt x="2167" y="968"/>
                    <a:pt x="2212" y="689"/>
                    <a:pt x="2327" y="437"/>
                  </a:cubicBezTo>
                  <a:cubicBezTo>
                    <a:pt x="2340" y="409"/>
                    <a:pt x="2355" y="374"/>
                    <a:pt x="2381" y="355"/>
                  </a:cubicBezTo>
                  <a:cubicBezTo>
                    <a:pt x="2397" y="342"/>
                    <a:pt x="2417" y="337"/>
                    <a:pt x="2439" y="337"/>
                  </a:cubicBezTo>
                  <a:cubicBezTo>
                    <a:pt x="2500" y="337"/>
                    <a:pt x="2573" y="384"/>
                    <a:pt x="2608" y="449"/>
                  </a:cubicBezTo>
                  <a:cubicBezTo>
                    <a:pt x="2631" y="492"/>
                    <a:pt x="2646" y="542"/>
                    <a:pt x="2661" y="591"/>
                  </a:cubicBezTo>
                  <a:cubicBezTo>
                    <a:pt x="2679" y="646"/>
                    <a:pt x="2696" y="702"/>
                    <a:pt x="2726" y="756"/>
                  </a:cubicBezTo>
                  <a:lnTo>
                    <a:pt x="2732" y="766"/>
                  </a:lnTo>
                  <a:lnTo>
                    <a:pt x="2878" y="779"/>
                  </a:lnTo>
                  <a:lnTo>
                    <a:pt x="2891" y="1118"/>
                  </a:lnTo>
                  <a:lnTo>
                    <a:pt x="2921" y="1114"/>
                  </a:lnTo>
                  <a:cubicBezTo>
                    <a:pt x="2926" y="1113"/>
                    <a:pt x="2932" y="1112"/>
                    <a:pt x="2937" y="1112"/>
                  </a:cubicBezTo>
                  <a:cubicBezTo>
                    <a:pt x="2988" y="1112"/>
                    <a:pt x="3040" y="1147"/>
                    <a:pt x="3069" y="1201"/>
                  </a:cubicBezTo>
                  <a:cubicBezTo>
                    <a:pt x="3096" y="1253"/>
                    <a:pt x="3096" y="1309"/>
                    <a:pt x="3069" y="1349"/>
                  </a:cubicBezTo>
                  <a:lnTo>
                    <a:pt x="3054" y="1369"/>
                  </a:lnTo>
                  <a:lnTo>
                    <a:pt x="3073" y="1384"/>
                  </a:lnTo>
                  <a:cubicBezTo>
                    <a:pt x="3171" y="1463"/>
                    <a:pt x="3279" y="1527"/>
                    <a:pt x="3392" y="1576"/>
                  </a:cubicBezTo>
                  <a:lnTo>
                    <a:pt x="3392" y="1748"/>
                  </a:lnTo>
                  <a:lnTo>
                    <a:pt x="3752" y="1750"/>
                  </a:lnTo>
                  <a:lnTo>
                    <a:pt x="3758" y="1731"/>
                  </a:lnTo>
                  <a:cubicBezTo>
                    <a:pt x="3801" y="1615"/>
                    <a:pt x="3720" y="1525"/>
                    <a:pt x="3638" y="1437"/>
                  </a:cubicBezTo>
                  <a:cubicBezTo>
                    <a:pt x="3587" y="1379"/>
                    <a:pt x="3533" y="1321"/>
                    <a:pt x="3514" y="1255"/>
                  </a:cubicBezTo>
                  <a:cubicBezTo>
                    <a:pt x="3497" y="1197"/>
                    <a:pt x="3506" y="1135"/>
                    <a:pt x="3514" y="1071"/>
                  </a:cubicBezTo>
                  <a:cubicBezTo>
                    <a:pt x="3523" y="1011"/>
                    <a:pt x="3533" y="949"/>
                    <a:pt x="3521" y="886"/>
                  </a:cubicBezTo>
                  <a:cubicBezTo>
                    <a:pt x="3499" y="777"/>
                    <a:pt x="3418" y="696"/>
                    <a:pt x="3338" y="621"/>
                  </a:cubicBezTo>
                  <a:cubicBezTo>
                    <a:pt x="3319" y="599"/>
                    <a:pt x="3300" y="580"/>
                    <a:pt x="3281" y="561"/>
                  </a:cubicBezTo>
                  <a:cubicBezTo>
                    <a:pt x="3195" y="471"/>
                    <a:pt x="3135" y="332"/>
                    <a:pt x="3204" y="242"/>
                  </a:cubicBezTo>
                  <a:cubicBezTo>
                    <a:pt x="3227" y="212"/>
                    <a:pt x="3264" y="190"/>
                    <a:pt x="3298" y="169"/>
                  </a:cubicBezTo>
                  <a:cubicBezTo>
                    <a:pt x="3404" y="108"/>
                    <a:pt x="3508" y="54"/>
                    <a:pt x="3612" y="54"/>
                  </a:cubicBezTo>
                  <a:close/>
                  <a:moveTo>
                    <a:pt x="3612" y="0"/>
                  </a:moveTo>
                  <a:cubicBezTo>
                    <a:pt x="3495" y="0"/>
                    <a:pt x="3383" y="60"/>
                    <a:pt x="3272" y="124"/>
                  </a:cubicBezTo>
                  <a:cubicBezTo>
                    <a:pt x="3234" y="145"/>
                    <a:pt x="3191" y="169"/>
                    <a:pt x="3161" y="209"/>
                  </a:cubicBezTo>
                  <a:cubicBezTo>
                    <a:pt x="3073" y="325"/>
                    <a:pt x="3137" y="488"/>
                    <a:pt x="3242" y="597"/>
                  </a:cubicBezTo>
                  <a:cubicBezTo>
                    <a:pt x="3261" y="619"/>
                    <a:pt x="3281" y="638"/>
                    <a:pt x="3302" y="657"/>
                  </a:cubicBezTo>
                  <a:cubicBezTo>
                    <a:pt x="3377" y="732"/>
                    <a:pt x="3450" y="803"/>
                    <a:pt x="3467" y="897"/>
                  </a:cubicBezTo>
                  <a:cubicBezTo>
                    <a:pt x="3478" y="951"/>
                    <a:pt x="3471" y="1004"/>
                    <a:pt x="3463" y="1062"/>
                  </a:cubicBezTo>
                  <a:cubicBezTo>
                    <a:pt x="3452" y="1131"/>
                    <a:pt x="3441" y="1201"/>
                    <a:pt x="3463" y="1272"/>
                  </a:cubicBezTo>
                  <a:cubicBezTo>
                    <a:pt x="3486" y="1347"/>
                    <a:pt x="3544" y="1411"/>
                    <a:pt x="3600" y="1473"/>
                  </a:cubicBezTo>
                  <a:cubicBezTo>
                    <a:pt x="3671" y="1551"/>
                    <a:pt x="3731" y="1617"/>
                    <a:pt x="3713" y="1696"/>
                  </a:cubicBezTo>
                  <a:lnTo>
                    <a:pt x="3446" y="1694"/>
                  </a:lnTo>
                  <a:lnTo>
                    <a:pt x="3446" y="1540"/>
                  </a:lnTo>
                  <a:lnTo>
                    <a:pt x="3431" y="1533"/>
                  </a:lnTo>
                  <a:cubicBezTo>
                    <a:pt x="3321" y="1488"/>
                    <a:pt x="3219" y="1428"/>
                    <a:pt x="3124" y="1358"/>
                  </a:cubicBezTo>
                  <a:cubicBezTo>
                    <a:pt x="3150" y="1304"/>
                    <a:pt x="3148" y="1238"/>
                    <a:pt x="3116" y="1176"/>
                  </a:cubicBezTo>
                  <a:cubicBezTo>
                    <a:pt x="3077" y="1105"/>
                    <a:pt x="3013" y="1060"/>
                    <a:pt x="2942" y="1058"/>
                  </a:cubicBezTo>
                  <a:lnTo>
                    <a:pt x="2929" y="730"/>
                  </a:lnTo>
                  <a:lnTo>
                    <a:pt x="2764" y="715"/>
                  </a:lnTo>
                  <a:cubicBezTo>
                    <a:pt x="2741" y="672"/>
                    <a:pt x="2728" y="625"/>
                    <a:pt x="2713" y="576"/>
                  </a:cubicBezTo>
                  <a:cubicBezTo>
                    <a:pt x="2698" y="524"/>
                    <a:pt x="2681" y="473"/>
                    <a:pt x="2655" y="424"/>
                  </a:cubicBezTo>
                  <a:cubicBezTo>
                    <a:pt x="2612" y="342"/>
                    <a:pt x="2522" y="282"/>
                    <a:pt x="2441" y="282"/>
                  </a:cubicBezTo>
                  <a:cubicBezTo>
                    <a:pt x="2407" y="282"/>
                    <a:pt x="2374" y="293"/>
                    <a:pt x="2349" y="312"/>
                  </a:cubicBezTo>
                  <a:cubicBezTo>
                    <a:pt x="2314" y="340"/>
                    <a:pt x="2293" y="379"/>
                    <a:pt x="2278" y="415"/>
                  </a:cubicBezTo>
                  <a:cubicBezTo>
                    <a:pt x="2160" y="668"/>
                    <a:pt x="2115" y="949"/>
                    <a:pt x="2145" y="1225"/>
                  </a:cubicBezTo>
                  <a:cubicBezTo>
                    <a:pt x="2138" y="1226"/>
                    <a:pt x="2130" y="1227"/>
                    <a:pt x="2123" y="1227"/>
                  </a:cubicBezTo>
                  <a:cubicBezTo>
                    <a:pt x="2056" y="1227"/>
                    <a:pt x="1985" y="1176"/>
                    <a:pt x="1948" y="1105"/>
                  </a:cubicBezTo>
                  <a:cubicBezTo>
                    <a:pt x="1905" y="1017"/>
                    <a:pt x="1907" y="910"/>
                    <a:pt x="1907" y="816"/>
                  </a:cubicBezTo>
                  <a:lnTo>
                    <a:pt x="1907" y="788"/>
                  </a:lnTo>
                  <a:lnTo>
                    <a:pt x="1449" y="818"/>
                  </a:lnTo>
                  <a:cubicBezTo>
                    <a:pt x="1430" y="745"/>
                    <a:pt x="1494" y="661"/>
                    <a:pt x="1571" y="621"/>
                  </a:cubicBezTo>
                  <a:cubicBezTo>
                    <a:pt x="1605" y="602"/>
                    <a:pt x="1644" y="589"/>
                    <a:pt x="1684" y="574"/>
                  </a:cubicBezTo>
                  <a:cubicBezTo>
                    <a:pt x="1742" y="552"/>
                    <a:pt x="1802" y="531"/>
                    <a:pt x="1854" y="492"/>
                  </a:cubicBezTo>
                  <a:cubicBezTo>
                    <a:pt x="1912" y="452"/>
                    <a:pt x="1952" y="377"/>
                    <a:pt x="1957" y="310"/>
                  </a:cubicBezTo>
                  <a:cubicBezTo>
                    <a:pt x="1959" y="261"/>
                    <a:pt x="1942" y="218"/>
                    <a:pt x="1907" y="188"/>
                  </a:cubicBezTo>
                  <a:lnTo>
                    <a:pt x="1892" y="175"/>
                  </a:lnTo>
                  <a:lnTo>
                    <a:pt x="1875" y="186"/>
                  </a:lnTo>
                  <a:cubicBezTo>
                    <a:pt x="1710" y="287"/>
                    <a:pt x="1522" y="342"/>
                    <a:pt x="1329" y="347"/>
                  </a:cubicBezTo>
                  <a:lnTo>
                    <a:pt x="1305" y="347"/>
                  </a:lnTo>
                  <a:cubicBezTo>
                    <a:pt x="1250" y="347"/>
                    <a:pt x="1192" y="349"/>
                    <a:pt x="1138" y="374"/>
                  </a:cubicBezTo>
                  <a:cubicBezTo>
                    <a:pt x="1080" y="402"/>
                    <a:pt x="1044" y="454"/>
                    <a:pt x="1010" y="503"/>
                  </a:cubicBezTo>
                  <a:cubicBezTo>
                    <a:pt x="997" y="520"/>
                    <a:pt x="984" y="537"/>
                    <a:pt x="971" y="554"/>
                  </a:cubicBezTo>
                  <a:cubicBezTo>
                    <a:pt x="932" y="599"/>
                    <a:pt x="882" y="629"/>
                    <a:pt x="840" y="629"/>
                  </a:cubicBezTo>
                  <a:cubicBezTo>
                    <a:pt x="826" y="629"/>
                    <a:pt x="813" y="626"/>
                    <a:pt x="802" y="619"/>
                  </a:cubicBezTo>
                  <a:cubicBezTo>
                    <a:pt x="768" y="597"/>
                    <a:pt x="755" y="554"/>
                    <a:pt x="740" y="509"/>
                  </a:cubicBezTo>
                  <a:cubicBezTo>
                    <a:pt x="733" y="488"/>
                    <a:pt x="727" y="467"/>
                    <a:pt x="718" y="445"/>
                  </a:cubicBezTo>
                  <a:cubicBezTo>
                    <a:pt x="678" y="353"/>
                    <a:pt x="575" y="289"/>
                    <a:pt x="465" y="289"/>
                  </a:cubicBezTo>
                  <a:cubicBezTo>
                    <a:pt x="423" y="289"/>
                    <a:pt x="382" y="299"/>
                    <a:pt x="348" y="319"/>
                  </a:cubicBezTo>
                  <a:lnTo>
                    <a:pt x="337" y="323"/>
                  </a:lnTo>
                  <a:lnTo>
                    <a:pt x="333" y="336"/>
                  </a:lnTo>
                  <a:cubicBezTo>
                    <a:pt x="298" y="488"/>
                    <a:pt x="174" y="619"/>
                    <a:pt x="24" y="661"/>
                  </a:cubicBezTo>
                  <a:lnTo>
                    <a:pt x="1" y="668"/>
                  </a:lnTo>
                  <a:lnTo>
                    <a:pt x="60" y="1186"/>
                  </a:lnTo>
                  <a:cubicBezTo>
                    <a:pt x="67" y="1238"/>
                    <a:pt x="78" y="1345"/>
                    <a:pt x="157" y="1386"/>
                  </a:cubicBezTo>
                  <a:cubicBezTo>
                    <a:pt x="178" y="1396"/>
                    <a:pt x="200" y="1401"/>
                    <a:pt x="221" y="1401"/>
                  </a:cubicBezTo>
                  <a:cubicBezTo>
                    <a:pt x="290" y="1401"/>
                    <a:pt x="352" y="1356"/>
                    <a:pt x="412" y="1311"/>
                  </a:cubicBezTo>
                  <a:cubicBezTo>
                    <a:pt x="427" y="1300"/>
                    <a:pt x="440" y="1289"/>
                    <a:pt x="455" y="1279"/>
                  </a:cubicBezTo>
                  <a:cubicBezTo>
                    <a:pt x="515" y="1238"/>
                    <a:pt x="592" y="1214"/>
                    <a:pt x="669" y="1214"/>
                  </a:cubicBezTo>
                  <a:cubicBezTo>
                    <a:pt x="759" y="1214"/>
                    <a:pt x="849" y="1244"/>
                    <a:pt x="913" y="1298"/>
                  </a:cubicBezTo>
                  <a:cubicBezTo>
                    <a:pt x="851" y="1454"/>
                    <a:pt x="720" y="1583"/>
                    <a:pt x="562" y="1643"/>
                  </a:cubicBezTo>
                  <a:cubicBezTo>
                    <a:pt x="549" y="1647"/>
                    <a:pt x="538" y="1651"/>
                    <a:pt x="525" y="1656"/>
                  </a:cubicBezTo>
                  <a:cubicBezTo>
                    <a:pt x="487" y="1668"/>
                    <a:pt x="448" y="1681"/>
                    <a:pt x="414" y="1707"/>
                  </a:cubicBezTo>
                  <a:cubicBezTo>
                    <a:pt x="356" y="1746"/>
                    <a:pt x="315" y="1814"/>
                    <a:pt x="300" y="1893"/>
                  </a:cubicBezTo>
                  <a:cubicBezTo>
                    <a:pt x="273" y="2048"/>
                    <a:pt x="354" y="2213"/>
                    <a:pt x="491" y="2288"/>
                  </a:cubicBezTo>
                  <a:lnTo>
                    <a:pt x="476" y="2474"/>
                  </a:lnTo>
                  <a:lnTo>
                    <a:pt x="508" y="2470"/>
                  </a:lnTo>
                  <a:cubicBezTo>
                    <a:pt x="517" y="2469"/>
                    <a:pt x="525" y="2469"/>
                    <a:pt x="533" y="2469"/>
                  </a:cubicBezTo>
                  <a:cubicBezTo>
                    <a:pt x="653" y="2469"/>
                    <a:pt x="751" y="2553"/>
                    <a:pt x="855" y="2643"/>
                  </a:cubicBezTo>
                  <a:cubicBezTo>
                    <a:pt x="900" y="2682"/>
                    <a:pt x="950" y="2725"/>
                    <a:pt x="999" y="2757"/>
                  </a:cubicBezTo>
                  <a:cubicBezTo>
                    <a:pt x="1198" y="2890"/>
                    <a:pt x="1440" y="2900"/>
                    <a:pt x="1719" y="2900"/>
                  </a:cubicBezTo>
                  <a:cubicBezTo>
                    <a:pt x="1787" y="2900"/>
                    <a:pt x="1867" y="2900"/>
                    <a:pt x="1935" y="2866"/>
                  </a:cubicBezTo>
                  <a:cubicBezTo>
                    <a:pt x="2079" y="2793"/>
                    <a:pt x="2128" y="2615"/>
                    <a:pt x="2079" y="2348"/>
                  </a:cubicBezTo>
                  <a:lnTo>
                    <a:pt x="2079" y="2348"/>
                  </a:lnTo>
                  <a:cubicBezTo>
                    <a:pt x="2109" y="2356"/>
                    <a:pt x="2141" y="2359"/>
                    <a:pt x="2174" y="2359"/>
                  </a:cubicBezTo>
                  <a:cubicBezTo>
                    <a:pt x="2283" y="2359"/>
                    <a:pt x="2397" y="2317"/>
                    <a:pt x="2482" y="2243"/>
                  </a:cubicBezTo>
                  <a:cubicBezTo>
                    <a:pt x="2586" y="2148"/>
                    <a:pt x="2651" y="2007"/>
                    <a:pt x="2661" y="1853"/>
                  </a:cubicBezTo>
                  <a:cubicBezTo>
                    <a:pt x="2764" y="1876"/>
                    <a:pt x="2856" y="1947"/>
                    <a:pt x="2919" y="2050"/>
                  </a:cubicBezTo>
                  <a:cubicBezTo>
                    <a:pt x="2985" y="2161"/>
                    <a:pt x="3000" y="2288"/>
                    <a:pt x="2961" y="2397"/>
                  </a:cubicBezTo>
                  <a:lnTo>
                    <a:pt x="2938" y="2461"/>
                  </a:lnTo>
                  <a:lnTo>
                    <a:pt x="3206" y="2326"/>
                  </a:lnTo>
                  <a:cubicBezTo>
                    <a:pt x="3296" y="2281"/>
                    <a:pt x="3409" y="2230"/>
                    <a:pt x="3516" y="2230"/>
                  </a:cubicBezTo>
                  <a:cubicBezTo>
                    <a:pt x="3566" y="2230"/>
                    <a:pt x="3608" y="2240"/>
                    <a:pt x="3647" y="2264"/>
                  </a:cubicBezTo>
                  <a:cubicBezTo>
                    <a:pt x="3608" y="2508"/>
                    <a:pt x="3533" y="2635"/>
                    <a:pt x="3409" y="2667"/>
                  </a:cubicBezTo>
                  <a:cubicBezTo>
                    <a:pt x="3388" y="2672"/>
                    <a:pt x="3363" y="2674"/>
                    <a:pt x="3337" y="2674"/>
                  </a:cubicBezTo>
                  <a:cubicBezTo>
                    <a:pt x="3311" y="2674"/>
                    <a:pt x="3284" y="2672"/>
                    <a:pt x="3257" y="2669"/>
                  </a:cubicBezTo>
                  <a:cubicBezTo>
                    <a:pt x="3229" y="2667"/>
                    <a:pt x="3199" y="2665"/>
                    <a:pt x="3169" y="2665"/>
                  </a:cubicBezTo>
                  <a:lnTo>
                    <a:pt x="3163" y="2665"/>
                  </a:lnTo>
                  <a:cubicBezTo>
                    <a:pt x="2959" y="2667"/>
                    <a:pt x="2803" y="2802"/>
                    <a:pt x="2653" y="2935"/>
                  </a:cubicBezTo>
                  <a:cubicBezTo>
                    <a:pt x="2569" y="3007"/>
                    <a:pt x="2482" y="3082"/>
                    <a:pt x="2387" y="3134"/>
                  </a:cubicBezTo>
                  <a:cubicBezTo>
                    <a:pt x="2274" y="3198"/>
                    <a:pt x="2139" y="3230"/>
                    <a:pt x="2010" y="3260"/>
                  </a:cubicBezTo>
                  <a:cubicBezTo>
                    <a:pt x="1834" y="3303"/>
                    <a:pt x="1652" y="3346"/>
                    <a:pt x="1513" y="3468"/>
                  </a:cubicBezTo>
                  <a:lnTo>
                    <a:pt x="1492" y="3487"/>
                  </a:lnTo>
                  <a:lnTo>
                    <a:pt x="1513" y="3509"/>
                  </a:lnTo>
                  <a:cubicBezTo>
                    <a:pt x="1665" y="3644"/>
                    <a:pt x="1875" y="3721"/>
                    <a:pt x="2087" y="3721"/>
                  </a:cubicBezTo>
                  <a:cubicBezTo>
                    <a:pt x="2190" y="3721"/>
                    <a:pt x="2289" y="3704"/>
                    <a:pt x="2379" y="3670"/>
                  </a:cubicBezTo>
                  <a:cubicBezTo>
                    <a:pt x="2475" y="3635"/>
                    <a:pt x="2565" y="3582"/>
                    <a:pt x="2651" y="3528"/>
                  </a:cubicBezTo>
                  <a:cubicBezTo>
                    <a:pt x="2717" y="3490"/>
                    <a:pt x="2786" y="3449"/>
                    <a:pt x="2859" y="3417"/>
                  </a:cubicBezTo>
                  <a:cubicBezTo>
                    <a:pt x="2985" y="3359"/>
                    <a:pt x="3129" y="3327"/>
                    <a:pt x="3276" y="3327"/>
                  </a:cubicBezTo>
                  <a:cubicBezTo>
                    <a:pt x="3499" y="3327"/>
                    <a:pt x="3716" y="3397"/>
                    <a:pt x="3887" y="3522"/>
                  </a:cubicBezTo>
                  <a:cubicBezTo>
                    <a:pt x="3898" y="3663"/>
                    <a:pt x="3754" y="3783"/>
                    <a:pt x="3606" y="3807"/>
                  </a:cubicBezTo>
                  <a:cubicBezTo>
                    <a:pt x="3578" y="3811"/>
                    <a:pt x="3549" y="3813"/>
                    <a:pt x="3518" y="3813"/>
                  </a:cubicBezTo>
                  <a:cubicBezTo>
                    <a:pt x="3435" y="3813"/>
                    <a:pt x="3345" y="3799"/>
                    <a:pt x="3259" y="3785"/>
                  </a:cubicBezTo>
                  <a:cubicBezTo>
                    <a:pt x="3216" y="3777"/>
                    <a:pt x="3171" y="3770"/>
                    <a:pt x="3129" y="3764"/>
                  </a:cubicBezTo>
                  <a:cubicBezTo>
                    <a:pt x="3069" y="3756"/>
                    <a:pt x="3008" y="3753"/>
                    <a:pt x="2948" y="3753"/>
                  </a:cubicBezTo>
                  <a:cubicBezTo>
                    <a:pt x="2645" y="3753"/>
                    <a:pt x="2340" y="3845"/>
                    <a:pt x="2094" y="4017"/>
                  </a:cubicBezTo>
                  <a:cubicBezTo>
                    <a:pt x="2059" y="4040"/>
                    <a:pt x="2023" y="4068"/>
                    <a:pt x="1997" y="4109"/>
                  </a:cubicBezTo>
                  <a:cubicBezTo>
                    <a:pt x="1972" y="4154"/>
                    <a:pt x="1965" y="4212"/>
                    <a:pt x="1982" y="4267"/>
                  </a:cubicBezTo>
                  <a:cubicBezTo>
                    <a:pt x="2006" y="4340"/>
                    <a:pt x="2064" y="4407"/>
                    <a:pt x="2132" y="4439"/>
                  </a:cubicBezTo>
                  <a:cubicBezTo>
                    <a:pt x="2188" y="4462"/>
                    <a:pt x="2248" y="4475"/>
                    <a:pt x="2323" y="4475"/>
                  </a:cubicBezTo>
                  <a:cubicBezTo>
                    <a:pt x="2362" y="4475"/>
                    <a:pt x="2400" y="4471"/>
                    <a:pt x="2441" y="4467"/>
                  </a:cubicBezTo>
                  <a:lnTo>
                    <a:pt x="2441" y="4467"/>
                  </a:lnTo>
                  <a:cubicBezTo>
                    <a:pt x="2434" y="4484"/>
                    <a:pt x="2430" y="4503"/>
                    <a:pt x="2432" y="4524"/>
                  </a:cubicBezTo>
                  <a:cubicBezTo>
                    <a:pt x="2434" y="4587"/>
                    <a:pt x="2471" y="4653"/>
                    <a:pt x="2524" y="4687"/>
                  </a:cubicBezTo>
                  <a:cubicBezTo>
                    <a:pt x="2584" y="4728"/>
                    <a:pt x="2653" y="4741"/>
                    <a:pt x="2719" y="4754"/>
                  </a:cubicBezTo>
                  <a:cubicBezTo>
                    <a:pt x="2745" y="4758"/>
                    <a:pt x="2771" y="4762"/>
                    <a:pt x="2796" y="4769"/>
                  </a:cubicBezTo>
                  <a:cubicBezTo>
                    <a:pt x="2876" y="4790"/>
                    <a:pt x="2961" y="4839"/>
                    <a:pt x="2970" y="4919"/>
                  </a:cubicBezTo>
                  <a:cubicBezTo>
                    <a:pt x="2974" y="4959"/>
                    <a:pt x="2957" y="4998"/>
                    <a:pt x="2940" y="5041"/>
                  </a:cubicBezTo>
                  <a:cubicBezTo>
                    <a:pt x="2923" y="5079"/>
                    <a:pt x="2906" y="5118"/>
                    <a:pt x="2904" y="5163"/>
                  </a:cubicBezTo>
                  <a:cubicBezTo>
                    <a:pt x="2895" y="5279"/>
                    <a:pt x="2991" y="5373"/>
                    <a:pt x="3092" y="5405"/>
                  </a:cubicBezTo>
                  <a:cubicBezTo>
                    <a:pt x="3135" y="5420"/>
                    <a:pt x="3184" y="5426"/>
                    <a:pt x="3240" y="5426"/>
                  </a:cubicBezTo>
                  <a:cubicBezTo>
                    <a:pt x="3283" y="5426"/>
                    <a:pt x="3326" y="5422"/>
                    <a:pt x="3366" y="5418"/>
                  </a:cubicBezTo>
                  <a:cubicBezTo>
                    <a:pt x="3366" y="5499"/>
                    <a:pt x="3386" y="5581"/>
                    <a:pt x="3422" y="5653"/>
                  </a:cubicBezTo>
                  <a:lnTo>
                    <a:pt x="3428" y="5664"/>
                  </a:lnTo>
                  <a:lnTo>
                    <a:pt x="3439" y="5666"/>
                  </a:lnTo>
                  <a:cubicBezTo>
                    <a:pt x="3465" y="5675"/>
                    <a:pt x="3495" y="5679"/>
                    <a:pt x="3523" y="5679"/>
                  </a:cubicBezTo>
                  <a:cubicBezTo>
                    <a:pt x="3679" y="5679"/>
                    <a:pt x="3842" y="5557"/>
                    <a:pt x="3917" y="5384"/>
                  </a:cubicBezTo>
                  <a:cubicBezTo>
                    <a:pt x="3979" y="5242"/>
                    <a:pt x="3988" y="5086"/>
                    <a:pt x="3996" y="4934"/>
                  </a:cubicBezTo>
                  <a:cubicBezTo>
                    <a:pt x="4001" y="4895"/>
                    <a:pt x="4003" y="4854"/>
                    <a:pt x="4005" y="4816"/>
                  </a:cubicBezTo>
                  <a:cubicBezTo>
                    <a:pt x="4033" y="4488"/>
                    <a:pt x="4191" y="4145"/>
                    <a:pt x="4485" y="4113"/>
                  </a:cubicBezTo>
                  <a:lnTo>
                    <a:pt x="4504" y="4111"/>
                  </a:lnTo>
                  <a:lnTo>
                    <a:pt x="4549" y="3909"/>
                  </a:lnTo>
                  <a:cubicBezTo>
                    <a:pt x="4723" y="3884"/>
                    <a:pt x="4881" y="3766"/>
                    <a:pt x="4954" y="3605"/>
                  </a:cubicBezTo>
                  <a:cubicBezTo>
                    <a:pt x="5025" y="3451"/>
                    <a:pt x="5014" y="3267"/>
                    <a:pt x="4930" y="3123"/>
                  </a:cubicBezTo>
                  <a:cubicBezTo>
                    <a:pt x="5065" y="3100"/>
                    <a:pt x="5151" y="2937"/>
                    <a:pt x="5160" y="2776"/>
                  </a:cubicBezTo>
                  <a:cubicBezTo>
                    <a:pt x="5162" y="2744"/>
                    <a:pt x="5162" y="2712"/>
                    <a:pt x="5162" y="2678"/>
                  </a:cubicBezTo>
                  <a:cubicBezTo>
                    <a:pt x="5162" y="2560"/>
                    <a:pt x="5162" y="2435"/>
                    <a:pt x="5232" y="2350"/>
                  </a:cubicBezTo>
                  <a:cubicBezTo>
                    <a:pt x="5322" y="2243"/>
                    <a:pt x="5470" y="2238"/>
                    <a:pt x="5627" y="2236"/>
                  </a:cubicBezTo>
                  <a:cubicBezTo>
                    <a:pt x="5777" y="2232"/>
                    <a:pt x="5933" y="2228"/>
                    <a:pt x="6044" y="2131"/>
                  </a:cubicBezTo>
                  <a:cubicBezTo>
                    <a:pt x="6064" y="2114"/>
                    <a:pt x="6079" y="2095"/>
                    <a:pt x="6096" y="2078"/>
                  </a:cubicBezTo>
                  <a:cubicBezTo>
                    <a:pt x="6113" y="2058"/>
                    <a:pt x="6128" y="2039"/>
                    <a:pt x="6147" y="2024"/>
                  </a:cubicBezTo>
                  <a:cubicBezTo>
                    <a:pt x="6194" y="1985"/>
                    <a:pt x="6252" y="1966"/>
                    <a:pt x="6320" y="1966"/>
                  </a:cubicBezTo>
                  <a:cubicBezTo>
                    <a:pt x="6428" y="1966"/>
                    <a:pt x="6563" y="2015"/>
                    <a:pt x="6724" y="2114"/>
                  </a:cubicBezTo>
                  <a:cubicBezTo>
                    <a:pt x="6756" y="2136"/>
                    <a:pt x="6794" y="2159"/>
                    <a:pt x="6811" y="2196"/>
                  </a:cubicBezTo>
                  <a:cubicBezTo>
                    <a:pt x="6826" y="2230"/>
                    <a:pt x="6818" y="2262"/>
                    <a:pt x="6805" y="2283"/>
                  </a:cubicBezTo>
                  <a:cubicBezTo>
                    <a:pt x="6779" y="2330"/>
                    <a:pt x="6719" y="2371"/>
                    <a:pt x="6661" y="2380"/>
                  </a:cubicBezTo>
                  <a:cubicBezTo>
                    <a:pt x="6645" y="2382"/>
                    <a:pt x="6629" y="2382"/>
                    <a:pt x="6613" y="2382"/>
                  </a:cubicBezTo>
                  <a:cubicBezTo>
                    <a:pt x="6574" y="2382"/>
                    <a:pt x="6535" y="2378"/>
                    <a:pt x="6494" y="2373"/>
                  </a:cubicBezTo>
                  <a:cubicBezTo>
                    <a:pt x="6450" y="2368"/>
                    <a:pt x="6405" y="2362"/>
                    <a:pt x="6361" y="2362"/>
                  </a:cubicBezTo>
                  <a:cubicBezTo>
                    <a:pt x="6354" y="2362"/>
                    <a:pt x="6347" y="2362"/>
                    <a:pt x="6340" y="2363"/>
                  </a:cubicBezTo>
                  <a:cubicBezTo>
                    <a:pt x="6295" y="2367"/>
                    <a:pt x="6214" y="2382"/>
                    <a:pt x="6177" y="2448"/>
                  </a:cubicBezTo>
                  <a:cubicBezTo>
                    <a:pt x="6158" y="2480"/>
                    <a:pt x="6156" y="2519"/>
                    <a:pt x="6156" y="2553"/>
                  </a:cubicBezTo>
                  <a:cubicBezTo>
                    <a:pt x="6154" y="2671"/>
                    <a:pt x="6169" y="2791"/>
                    <a:pt x="6201" y="2905"/>
                  </a:cubicBezTo>
                  <a:lnTo>
                    <a:pt x="6205" y="2924"/>
                  </a:lnTo>
                  <a:lnTo>
                    <a:pt x="6484" y="2941"/>
                  </a:lnTo>
                  <a:cubicBezTo>
                    <a:pt x="6477" y="2960"/>
                    <a:pt x="6475" y="2984"/>
                    <a:pt x="6477" y="3007"/>
                  </a:cubicBezTo>
                  <a:cubicBezTo>
                    <a:pt x="6488" y="3074"/>
                    <a:pt x="6544" y="3138"/>
                    <a:pt x="6606" y="3162"/>
                  </a:cubicBezTo>
                  <a:cubicBezTo>
                    <a:pt x="6651" y="3179"/>
                    <a:pt x="6696" y="3185"/>
                    <a:pt x="6741" y="3192"/>
                  </a:cubicBezTo>
                  <a:cubicBezTo>
                    <a:pt x="6790" y="3198"/>
                    <a:pt x="6837" y="3205"/>
                    <a:pt x="6880" y="3224"/>
                  </a:cubicBezTo>
                  <a:cubicBezTo>
                    <a:pt x="6938" y="3252"/>
                    <a:pt x="6981" y="3307"/>
                    <a:pt x="7002" y="3380"/>
                  </a:cubicBezTo>
                  <a:cubicBezTo>
                    <a:pt x="7026" y="3472"/>
                    <a:pt x="7011" y="3575"/>
                    <a:pt x="6959" y="3650"/>
                  </a:cubicBezTo>
                  <a:cubicBezTo>
                    <a:pt x="6846" y="3815"/>
                    <a:pt x="6629" y="3860"/>
                    <a:pt x="6512" y="3871"/>
                  </a:cubicBezTo>
                  <a:lnTo>
                    <a:pt x="6501" y="3873"/>
                  </a:lnTo>
                  <a:lnTo>
                    <a:pt x="6494" y="3879"/>
                  </a:lnTo>
                  <a:cubicBezTo>
                    <a:pt x="6449" y="3924"/>
                    <a:pt x="6441" y="3987"/>
                    <a:pt x="6469" y="4051"/>
                  </a:cubicBezTo>
                  <a:cubicBezTo>
                    <a:pt x="6505" y="4141"/>
                    <a:pt x="6604" y="4209"/>
                    <a:pt x="6696" y="4209"/>
                  </a:cubicBezTo>
                  <a:cubicBezTo>
                    <a:pt x="6818" y="4207"/>
                    <a:pt x="6921" y="4141"/>
                    <a:pt x="7021" y="4077"/>
                  </a:cubicBezTo>
                  <a:cubicBezTo>
                    <a:pt x="7047" y="4062"/>
                    <a:pt x="7071" y="4044"/>
                    <a:pt x="7096" y="4029"/>
                  </a:cubicBezTo>
                  <a:cubicBezTo>
                    <a:pt x="7267" y="3928"/>
                    <a:pt x="7464" y="3875"/>
                    <a:pt x="7659" y="3875"/>
                  </a:cubicBezTo>
                  <a:cubicBezTo>
                    <a:pt x="7670" y="3875"/>
                    <a:pt x="7681" y="3875"/>
                    <a:pt x="7692" y="3875"/>
                  </a:cubicBezTo>
                  <a:cubicBezTo>
                    <a:pt x="7799" y="3879"/>
                    <a:pt x="7872" y="3901"/>
                    <a:pt x="7926" y="3942"/>
                  </a:cubicBezTo>
                  <a:cubicBezTo>
                    <a:pt x="7981" y="3989"/>
                    <a:pt x="8013" y="4079"/>
                    <a:pt x="7973" y="4141"/>
                  </a:cubicBezTo>
                  <a:lnTo>
                    <a:pt x="7951" y="4173"/>
                  </a:lnTo>
                  <a:lnTo>
                    <a:pt x="7990" y="4182"/>
                  </a:lnTo>
                  <a:cubicBezTo>
                    <a:pt x="8076" y="4201"/>
                    <a:pt x="8152" y="4210"/>
                    <a:pt x="8218" y="4210"/>
                  </a:cubicBezTo>
                  <a:cubicBezTo>
                    <a:pt x="8366" y="4210"/>
                    <a:pt x="8467" y="4163"/>
                    <a:pt x="8521" y="4070"/>
                  </a:cubicBezTo>
                  <a:cubicBezTo>
                    <a:pt x="8536" y="4047"/>
                    <a:pt x="8547" y="4021"/>
                    <a:pt x="8555" y="3995"/>
                  </a:cubicBezTo>
                  <a:cubicBezTo>
                    <a:pt x="8566" y="3969"/>
                    <a:pt x="8575" y="3946"/>
                    <a:pt x="8588" y="3924"/>
                  </a:cubicBezTo>
                  <a:cubicBezTo>
                    <a:pt x="8635" y="3847"/>
                    <a:pt x="8727" y="3815"/>
                    <a:pt x="8823" y="3783"/>
                  </a:cubicBezTo>
                  <a:cubicBezTo>
                    <a:pt x="8862" y="3770"/>
                    <a:pt x="8898" y="3757"/>
                    <a:pt x="8935" y="3740"/>
                  </a:cubicBezTo>
                  <a:cubicBezTo>
                    <a:pt x="9029" y="3700"/>
                    <a:pt x="9106" y="3601"/>
                    <a:pt x="9117" y="3509"/>
                  </a:cubicBezTo>
                  <a:cubicBezTo>
                    <a:pt x="9125" y="3453"/>
                    <a:pt x="9104" y="3404"/>
                    <a:pt x="9063" y="3372"/>
                  </a:cubicBezTo>
                  <a:lnTo>
                    <a:pt x="8253" y="3220"/>
                  </a:lnTo>
                  <a:cubicBezTo>
                    <a:pt x="8228" y="3215"/>
                    <a:pt x="8168" y="3200"/>
                    <a:pt x="8168" y="3168"/>
                  </a:cubicBezTo>
                  <a:cubicBezTo>
                    <a:pt x="8168" y="3157"/>
                    <a:pt x="8172" y="3145"/>
                    <a:pt x="8181" y="3130"/>
                  </a:cubicBezTo>
                  <a:cubicBezTo>
                    <a:pt x="8183" y="3123"/>
                    <a:pt x="8187" y="3117"/>
                    <a:pt x="8189" y="3108"/>
                  </a:cubicBezTo>
                  <a:cubicBezTo>
                    <a:pt x="8211" y="3059"/>
                    <a:pt x="8204" y="3010"/>
                    <a:pt x="8174" y="2963"/>
                  </a:cubicBezTo>
                  <a:cubicBezTo>
                    <a:pt x="8124" y="2891"/>
                    <a:pt x="8011" y="2837"/>
                    <a:pt x="7913" y="2837"/>
                  </a:cubicBezTo>
                  <a:cubicBezTo>
                    <a:pt x="7905" y="2837"/>
                    <a:pt x="7898" y="2838"/>
                    <a:pt x="7891" y="2838"/>
                  </a:cubicBezTo>
                  <a:cubicBezTo>
                    <a:pt x="7846" y="2843"/>
                    <a:pt x="7799" y="2853"/>
                    <a:pt x="7756" y="2862"/>
                  </a:cubicBezTo>
                  <a:cubicBezTo>
                    <a:pt x="7698" y="2874"/>
                    <a:pt x="7641" y="2883"/>
                    <a:pt x="7589" y="2883"/>
                  </a:cubicBezTo>
                  <a:cubicBezTo>
                    <a:pt x="7557" y="2883"/>
                    <a:pt x="7526" y="2879"/>
                    <a:pt x="7499" y="2870"/>
                  </a:cubicBezTo>
                  <a:cubicBezTo>
                    <a:pt x="7523" y="2755"/>
                    <a:pt x="7540" y="2596"/>
                    <a:pt x="7471" y="2461"/>
                  </a:cubicBezTo>
                  <a:cubicBezTo>
                    <a:pt x="7419" y="2356"/>
                    <a:pt x="7301" y="2283"/>
                    <a:pt x="7192" y="2283"/>
                  </a:cubicBezTo>
                  <a:cubicBezTo>
                    <a:pt x="7168" y="2283"/>
                    <a:pt x="7144" y="2287"/>
                    <a:pt x="7122" y="2294"/>
                  </a:cubicBezTo>
                  <a:lnTo>
                    <a:pt x="7092" y="1906"/>
                  </a:lnTo>
                  <a:lnTo>
                    <a:pt x="7058" y="1919"/>
                  </a:lnTo>
                  <a:cubicBezTo>
                    <a:pt x="7036" y="1928"/>
                    <a:pt x="7013" y="1932"/>
                    <a:pt x="6989" y="1932"/>
                  </a:cubicBezTo>
                  <a:cubicBezTo>
                    <a:pt x="6889" y="1932"/>
                    <a:pt x="6790" y="1863"/>
                    <a:pt x="6726" y="1806"/>
                  </a:cubicBezTo>
                  <a:cubicBezTo>
                    <a:pt x="6706" y="1791"/>
                    <a:pt x="6689" y="1773"/>
                    <a:pt x="6672" y="1756"/>
                  </a:cubicBezTo>
                  <a:cubicBezTo>
                    <a:pt x="6589" y="1681"/>
                    <a:pt x="6503" y="1602"/>
                    <a:pt x="6389" y="1574"/>
                  </a:cubicBezTo>
                  <a:cubicBezTo>
                    <a:pt x="6361" y="1567"/>
                    <a:pt x="6330" y="1564"/>
                    <a:pt x="6297" y="1564"/>
                  </a:cubicBezTo>
                  <a:cubicBezTo>
                    <a:pt x="6250" y="1564"/>
                    <a:pt x="6200" y="1570"/>
                    <a:pt x="6154" y="1576"/>
                  </a:cubicBezTo>
                  <a:cubicBezTo>
                    <a:pt x="6105" y="1584"/>
                    <a:pt x="6055" y="1590"/>
                    <a:pt x="6007" y="1590"/>
                  </a:cubicBezTo>
                  <a:cubicBezTo>
                    <a:pt x="5999" y="1590"/>
                    <a:pt x="5992" y="1589"/>
                    <a:pt x="5984" y="1589"/>
                  </a:cubicBezTo>
                  <a:cubicBezTo>
                    <a:pt x="5912" y="1583"/>
                    <a:pt x="5828" y="1529"/>
                    <a:pt x="5798" y="1467"/>
                  </a:cubicBezTo>
                  <a:cubicBezTo>
                    <a:pt x="5781" y="1431"/>
                    <a:pt x="5783" y="1396"/>
                    <a:pt x="5802" y="1366"/>
                  </a:cubicBezTo>
                  <a:lnTo>
                    <a:pt x="5826" y="1330"/>
                  </a:lnTo>
                  <a:lnTo>
                    <a:pt x="5097" y="1225"/>
                  </a:lnTo>
                  <a:cubicBezTo>
                    <a:pt x="5050" y="1216"/>
                    <a:pt x="5003" y="1208"/>
                    <a:pt x="4982" y="1176"/>
                  </a:cubicBezTo>
                  <a:cubicBezTo>
                    <a:pt x="4965" y="1150"/>
                    <a:pt x="4967" y="1114"/>
                    <a:pt x="4969" y="1077"/>
                  </a:cubicBezTo>
                  <a:cubicBezTo>
                    <a:pt x="4969" y="1062"/>
                    <a:pt x="4969" y="1049"/>
                    <a:pt x="4969" y="1036"/>
                  </a:cubicBezTo>
                  <a:cubicBezTo>
                    <a:pt x="4967" y="878"/>
                    <a:pt x="4815" y="734"/>
                    <a:pt x="4652" y="734"/>
                  </a:cubicBezTo>
                  <a:cubicBezTo>
                    <a:pt x="4626" y="734"/>
                    <a:pt x="4603" y="736"/>
                    <a:pt x="4579" y="743"/>
                  </a:cubicBezTo>
                  <a:lnTo>
                    <a:pt x="4564" y="747"/>
                  </a:lnTo>
                  <a:lnTo>
                    <a:pt x="4416" y="1225"/>
                  </a:lnTo>
                  <a:cubicBezTo>
                    <a:pt x="4300" y="1180"/>
                    <a:pt x="4249" y="1026"/>
                    <a:pt x="4219" y="895"/>
                  </a:cubicBezTo>
                  <a:cubicBezTo>
                    <a:pt x="4208" y="852"/>
                    <a:pt x="4195" y="803"/>
                    <a:pt x="4208" y="760"/>
                  </a:cubicBezTo>
                  <a:cubicBezTo>
                    <a:pt x="4228" y="691"/>
                    <a:pt x="4300" y="649"/>
                    <a:pt x="4373" y="608"/>
                  </a:cubicBezTo>
                  <a:cubicBezTo>
                    <a:pt x="4463" y="557"/>
                    <a:pt x="4555" y="501"/>
                    <a:pt x="4553" y="394"/>
                  </a:cubicBezTo>
                  <a:lnTo>
                    <a:pt x="4553" y="385"/>
                  </a:lnTo>
                  <a:lnTo>
                    <a:pt x="4547" y="379"/>
                  </a:lnTo>
                  <a:cubicBezTo>
                    <a:pt x="4448" y="263"/>
                    <a:pt x="4294" y="194"/>
                    <a:pt x="4131" y="194"/>
                  </a:cubicBezTo>
                  <a:cubicBezTo>
                    <a:pt x="4041" y="194"/>
                    <a:pt x="3956" y="216"/>
                    <a:pt x="3881" y="254"/>
                  </a:cubicBezTo>
                  <a:cubicBezTo>
                    <a:pt x="3883" y="222"/>
                    <a:pt x="3876" y="190"/>
                    <a:pt x="3861" y="156"/>
                  </a:cubicBezTo>
                  <a:cubicBezTo>
                    <a:pt x="3825" y="79"/>
                    <a:pt x="3743" y="17"/>
                    <a:pt x="3660" y="4"/>
                  </a:cubicBezTo>
                  <a:cubicBezTo>
                    <a:pt x="3644" y="1"/>
                    <a:pt x="3628" y="0"/>
                    <a:pt x="361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50"/>
            <p:cNvSpPr/>
            <p:nvPr/>
          </p:nvSpPr>
          <p:spPr>
            <a:xfrm>
              <a:off x="4705991" y="1292514"/>
              <a:ext cx="162335" cy="57881"/>
            </a:xfrm>
            <a:custGeom>
              <a:rect b="b" l="l" r="r" t="t"/>
              <a:pathLst>
                <a:path extrusionOk="0" h="2037" w="5713">
                  <a:moveTo>
                    <a:pt x="275" y="1"/>
                  </a:moveTo>
                  <a:cubicBezTo>
                    <a:pt x="208" y="1"/>
                    <a:pt x="141" y="21"/>
                    <a:pt x="84" y="57"/>
                  </a:cubicBezTo>
                  <a:cubicBezTo>
                    <a:pt x="0" y="229"/>
                    <a:pt x="82" y="462"/>
                    <a:pt x="255" y="546"/>
                  </a:cubicBezTo>
                  <a:cubicBezTo>
                    <a:pt x="300" y="567"/>
                    <a:pt x="350" y="582"/>
                    <a:pt x="380" y="621"/>
                  </a:cubicBezTo>
                  <a:cubicBezTo>
                    <a:pt x="446" y="709"/>
                    <a:pt x="350" y="837"/>
                    <a:pt x="380" y="944"/>
                  </a:cubicBezTo>
                  <a:cubicBezTo>
                    <a:pt x="408" y="1047"/>
                    <a:pt x="531" y="1077"/>
                    <a:pt x="644" y="1077"/>
                  </a:cubicBezTo>
                  <a:cubicBezTo>
                    <a:pt x="661" y="1077"/>
                    <a:pt x="677" y="1076"/>
                    <a:pt x="692" y="1075"/>
                  </a:cubicBezTo>
                  <a:cubicBezTo>
                    <a:pt x="1042" y="1054"/>
                    <a:pt x="1391" y="994"/>
                    <a:pt x="1727" y="893"/>
                  </a:cubicBezTo>
                  <a:cubicBezTo>
                    <a:pt x="1907" y="841"/>
                    <a:pt x="2104" y="779"/>
                    <a:pt x="2287" y="779"/>
                  </a:cubicBezTo>
                  <a:cubicBezTo>
                    <a:pt x="2405" y="779"/>
                    <a:pt x="2518" y="805"/>
                    <a:pt x="2616" y="876"/>
                  </a:cubicBezTo>
                  <a:cubicBezTo>
                    <a:pt x="2638" y="893"/>
                    <a:pt x="2659" y="912"/>
                    <a:pt x="2663" y="938"/>
                  </a:cubicBezTo>
                  <a:cubicBezTo>
                    <a:pt x="2670" y="983"/>
                    <a:pt x="2623" y="1019"/>
                    <a:pt x="2578" y="1030"/>
                  </a:cubicBezTo>
                  <a:cubicBezTo>
                    <a:pt x="2533" y="1039"/>
                    <a:pt x="2486" y="1032"/>
                    <a:pt x="2443" y="1049"/>
                  </a:cubicBezTo>
                  <a:cubicBezTo>
                    <a:pt x="2357" y="1084"/>
                    <a:pt x="2327" y="1191"/>
                    <a:pt x="2256" y="1249"/>
                  </a:cubicBezTo>
                  <a:cubicBezTo>
                    <a:pt x="2200" y="1291"/>
                    <a:pt x="2126" y="1298"/>
                    <a:pt x="2053" y="1298"/>
                  </a:cubicBezTo>
                  <a:cubicBezTo>
                    <a:pt x="2041" y="1298"/>
                    <a:pt x="2028" y="1298"/>
                    <a:pt x="2016" y="1298"/>
                  </a:cubicBezTo>
                  <a:cubicBezTo>
                    <a:pt x="1866" y="1296"/>
                    <a:pt x="1714" y="1294"/>
                    <a:pt x="1564" y="1291"/>
                  </a:cubicBezTo>
                  <a:cubicBezTo>
                    <a:pt x="1561" y="1291"/>
                    <a:pt x="1558" y="1291"/>
                    <a:pt x="1555" y="1291"/>
                  </a:cubicBezTo>
                  <a:cubicBezTo>
                    <a:pt x="1443" y="1291"/>
                    <a:pt x="1297" y="1331"/>
                    <a:pt x="1305" y="1441"/>
                  </a:cubicBezTo>
                  <a:cubicBezTo>
                    <a:pt x="1307" y="1480"/>
                    <a:pt x="1333" y="1512"/>
                    <a:pt x="1359" y="1542"/>
                  </a:cubicBezTo>
                  <a:cubicBezTo>
                    <a:pt x="1521" y="1714"/>
                    <a:pt x="1771" y="1753"/>
                    <a:pt x="2010" y="1753"/>
                  </a:cubicBezTo>
                  <a:cubicBezTo>
                    <a:pt x="2037" y="1753"/>
                    <a:pt x="2063" y="1753"/>
                    <a:pt x="2089" y="1752"/>
                  </a:cubicBezTo>
                  <a:cubicBezTo>
                    <a:pt x="2288" y="1748"/>
                    <a:pt x="2486" y="1731"/>
                    <a:pt x="2681" y="1698"/>
                  </a:cubicBezTo>
                  <a:cubicBezTo>
                    <a:pt x="2762" y="1686"/>
                    <a:pt x="2849" y="1672"/>
                    <a:pt x="2933" y="1672"/>
                  </a:cubicBezTo>
                  <a:cubicBezTo>
                    <a:pt x="3031" y="1672"/>
                    <a:pt x="3125" y="1691"/>
                    <a:pt x="3201" y="1752"/>
                  </a:cubicBezTo>
                  <a:cubicBezTo>
                    <a:pt x="3287" y="1818"/>
                    <a:pt x="3334" y="1930"/>
                    <a:pt x="3428" y="1986"/>
                  </a:cubicBezTo>
                  <a:cubicBezTo>
                    <a:pt x="3490" y="2020"/>
                    <a:pt x="3565" y="2026"/>
                    <a:pt x="3636" y="2031"/>
                  </a:cubicBezTo>
                  <a:cubicBezTo>
                    <a:pt x="3679" y="2033"/>
                    <a:pt x="3723" y="2036"/>
                    <a:pt x="3767" y="2036"/>
                  </a:cubicBezTo>
                  <a:cubicBezTo>
                    <a:pt x="3821" y="2036"/>
                    <a:pt x="3874" y="2032"/>
                    <a:pt x="3925" y="2018"/>
                  </a:cubicBezTo>
                  <a:cubicBezTo>
                    <a:pt x="4017" y="1990"/>
                    <a:pt x="4105" y="1919"/>
                    <a:pt x="4127" y="1825"/>
                  </a:cubicBezTo>
                  <a:cubicBezTo>
                    <a:pt x="4133" y="1793"/>
                    <a:pt x="4135" y="1752"/>
                    <a:pt x="4163" y="1733"/>
                  </a:cubicBezTo>
                  <a:cubicBezTo>
                    <a:pt x="4175" y="1724"/>
                    <a:pt x="4192" y="1721"/>
                    <a:pt x="4208" y="1721"/>
                  </a:cubicBezTo>
                  <a:cubicBezTo>
                    <a:pt x="4215" y="1721"/>
                    <a:pt x="4221" y="1721"/>
                    <a:pt x="4227" y="1722"/>
                  </a:cubicBezTo>
                  <a:cubicBezTo>
                    <a:pt x="4360" y="1731"/>
                    <a:pt x="4493" y="1762"/>
                    <a:pt x="4625" y="1762"/>
                  </a:cubicBezTo>
                  <a:cubicBezTo>
                    <a:pt x="4651" y="1762"/>
                    <a:pt x="4677" y="1761"/>
                    <a:pt x="4703" y="1758"/>
                  </a:cubicBezTo>
                  <a:cubicBezTo>
                    <a:pt x="4862" y="1741"/>
                    <a:pt x="5029" y="1638"/>
                    <a:pt x="5046" y="1480"/>
                  </a:cubicBezTo>
                  <a:cubicBezTo>
                    <a:pt x="5070" y="1496"/>
                    <a:pt x="5097" y="1504"/>
                    <a:pt x="5125" y="1504"/>
                  </a:cubicBezTo>
                  <a:cubicBezTo>
                    <a:pt x="5188" y="1504"/>
                    <a:pt x="5254" y="1467"/>
                    <a:pt x="5292" y="1416"/>
                  </a:cubicBezTo>
                  <a:cubicBezTo>
                    <a:pt x="5350" y="1338"/>
                    <a:pt x="5363" y="1240"/>
                    <a:pt x="5374" y="1146"/>
                  </a:cubicBezTo>
                  <a:cubicBezTo>
                    <a:pt x="5455" y="1137"/>
                    <a:pt x="5539" y="1122"/>
                    <a:pt x="5603" y="1073"/>
                  </a:cubicBezTo>
                  <a:cubicBezTo>
                    <a:pt x="5669" y="1026"/>
                    <a:pt x="5712" y="938"/>
                    <a:pt x="5686" y="861"/>
                  </a:cubicBezTo>
                  <a:lnTo>
                    <a:pt x="5686" y="861"/>
                  </a:lnTo>
                  <a:cubicBezTo>
                    <a:pt x="5684" y="861"/>
                    <a:pt x="5681" y="861"/>
                    <a:pt x="5678" y="861"/>
                  </a:cubicBezTo>
                  <a:cubicBezTo>
                    <a:pt x="5600" y="861"/>
                    <a:pt x="5587" y="718"/>
                    <a:pt x="5509" y="689"/>
                  </a:cubicBezTo>
                  <a:cubicBezTo>
                    <a:pt x="5497" y="686"/>
                    <a:pt x="5485" y="685"/>
                    <a:pt x="5473" y="685"/>
                  </a:cubicBezTo>
                  <a:cubicBezTo>
                    <a:pt x="5461" y="685"/>
                    <a:pt x="5450" y="686"/>
                    <a:pt x="5438" y="687"/>
                  </a:cubicBezTo>
                  <a:cubicBezTo>
                    <a:pt x="5333" y="700"/>
                    <a:pt x="5230" y="713"/>
                    <a:pt x="5127" y="726"/>
                  </a:cubicBezTo>
                  <a:cubicBezTo>
                    <a:pt x="5108" y="661"/>
                    <a:pt x="5089" y="597"/>
                    <a:pt x="5072" y="535"/>
                  </a:cubicBezTo>
                  <a:cubicBezTo>
                    <a:pt x="4969" y="438"/>
                    <a:pt x="4829" y="384"/>
                    <a:pt x="4689" y="384"/>
                  </a:cubicBezTo>
                  <a:cubicBezTo>
                    <a:pt x="4656" y="384"/>
                    <a:pt x="4622" y="388"/>
                    <a:pt x="4589" y="394"/>
                  </a:cubicBezTo>
                  <a:cubicBezTo>
                    <a:pt x="4534" y="405"/>
                    <a:pt x="4477" y="425"/>
                    <a:pt x="4419" y="425"/>
                  </a:cubicBezTo>
                  <a:cubicBezTo>
                    <a:pt x="4409" y="425"/>
                    <a:pt x="4400" y="425"/>
                    <a:pt x="4390" y="424"/>
                  </a:cubicBezTo>
                  <a:cubicBezTo>
                    <a:pt x="4324" y="417"/>
                    <a:pt x="4255" y="362"/>
                    <a:pt x="4266" y="295"/>
                  </a:cubicBezTo>
                  <a:cubicBezTo>
                    <a:pt x="4225" y="276"/>
                    <a:pt x="4183" y="269"/>
                    <a:pt x="4139" y="269"/>
                  </a:cubicBezTo>
                  <a:cubicBezTo>
                    <a:pt x="4040" y="269"/>
                    <a:pt x="3937" y="307"/>
                    <a:pt x="3842" y="340"/>
                  </a:cubicBezTo>
                  <a:cubicBezTo>
                    <a:pt x="3770" y="365"/>
                    <a:pt x="3690" y="386"/>
                    <a:pt x="3615" y="386"/>
                  </a:cubicBezTo>
                  <a:cubicBezTo>
                    <a:pt x="3544" y="386"/>
                    <a:pt x="3477" y="368"/>
                    <a:pt x="3426" y="319"/>
                  </a:cubicBezTo>
                  <a:cubicBezTo>
                    <a:pt x="3366" y="263"/>
                    <a:pt x="3343" y="177"/>
                    <a:pt x="3291" y="113"/>
                  </a:cubicBezTo>
                  <a:cubicBezTo>
                    <a:pt x="3237" y="43"/>
                    <a:pt x="3149" y="4"/>
                    <a:pt x="3061" y="4"/>
                  </a:cubicBezTo>
                  <a:cubicBezTo>
                    <a:pt x="3017" y="4"/>
                    <a:pt x="2973" y="14"/>
                    <a:pt x="2933" y="34"/>
                  </a:cubicBezTo>
                  <a:cubicBezTo>
                    <a:pt x="2878" y="79"/>
                    <a:pt x="2893" y="173"/>
                    <a:pt x="2935" y="233"/>
                  </a:cubicBezTo>
                  <a:cubicBezTo>
                    <a:pt x="2978" y="293"/>
                    <a:pt x="3040" y="336"/>
                    <a:pt x="3079" y="398"/>
                  </a:cubicBezTo>
                  <a:cubicBezTo>
                    <a:pt x="3118" y="462"/>
                    <a:pt x="3115" y="561"/>
                    <a:pt x="3051" y="593"/>
                  </a:cubicBezTo>
                  <a:cubicBezTo>
                    <a:pt x="3030" y="554"/>
                    <a:pt x="3008" y="516"/>
                    <a:pt x="2987" y="479"/>
                  </a:cubicBezTo>
                  <a:cubicBezTo>
                    <a:pt x="2957" y="503"/>
                    <a:pt x="2923" y="513"/>
                    <a:pt x="2888" y="513"/>
                  </a:cubicBezTo>
                  <a:cubicBezTo>
                    <a:pt x="2805" y="513"/>
                    <a:pt x="2715" y="459"/>
                    <a:pt x="2651" y="398"/>
                  </a:cubicBezTo>
                  <a:cubicBezTo>
                    <a:pt x="2563" y="316"/>
                    <a:pt x="2469" y="213"/>
                    <a:pt x="2353" y="213"/>
                  </a:cubicBezTo>
                  <a:cubicBezTo>
                    <a:pt x="2347" y="213"/>
                    <a:pt x="2341" y="213"/>
                    <a:pt x="2336" y="214"/>
                  </a:cubicBezTo>
                  <a:cubicBezTo>
                    <a:pt x="2243" y="222"/>
                    <a:pt x="2173" y="291"/>
                    <a:pt x="2093" y="334"/>
                  </a:cubicBezTo>
                  <a:cubicBezTo>
                    <a:pt x="2057" y="354"/>
                    <a:pt x="2012" y="367"/>
                    <a:pt x="1969" y="367"/>
                  </a:cubicBezTo>
                  <a:cubicBezTo>
                    <a:pt x="1920" y="367"/>
                    <a:pt x="1874" y="350"/>
                    <a:pt x="1851" y="306"/>
                  </a:cubicBezTo>
                  <a:cubicBezTo>
                    <a:pt x="1813" y="231"/>
                    <a:pt x="1869" y="115"/>
                    <a:pt x="1802" y="59"/>
                  </a:cubicBezTo>
                  <a:cubicBezTo>
                    <a:pt x="1657" y="103"/>
                    <a:pt x="1506" y="125"/>
                    <a:pt x="1355" y="125"/>
                  </a:cubicBezTo>
                  <a:cubicBezTo>
                    <a:pt x="1304" y="125"/>
                    <a:pt x="1254" y="122"/>
                    <a:pt x="1204" y="117"/>
                  </a:cubicBezTo>
                  <a:cubicBezTo>
                    <a:pt x="1172" y="114"/>
                    <a:pt x="1136" y="112"/>
                    <a:pt x="1101" y="112"/>
                  </a:cubicBezTo>
                  <a:cubicBezTo>
                    <a:pt x="986" y="112"/>
                    <a:pt x="871" y="136"/>
                    <a:pt x="844" y="239"/>
                  </a:cubicBezTo>
                  <a:cubicBezTo>
                    <a:pt x="827" y="304"/>
                    <a:pt x="857" y="387"/>
                    <a:pt x="806" y="430"/>
                  </a:cubicBezTo>
                  <a:cubicBezTo>
                    <a:pt x="792" y="441"/>
                    <a:pt x="774" y="446"/>
                    <a:pt x="756" y="446"/>
                  </a:cubicBezTo>
                  <a:cubicBezTo>
                    <a:pt x="726" y="446"/>
                    <a:pt x="693" y="432"/>
                    <a:pt x="673" y="409"/>
                  </a:cubicBezTo>
                  <a:cubicBezTo>
                    <a:pt x="639" y="372"/>
                    <a:pt x="626" y="323"/>
                    <a:pt x="615" y="274"/>
                  </a:cubicBezTo>
                  <a:cubicBezTo>
                    <a:pt x="601" y="279"/>
                    <a:pt x="587" y="281"/>
                    <a:pt x="573" y="281"/>
                  </a:cubicBezTo>
                  <a:cubicBezTo>
                    <a:pt x="517" y="281"/>
                    <a:pt x="462" y="247"/>
                    <a:pt x="427" y="203"/>
                  </a:cubicBezTo>
                  <a:cubicBezTo>
                    <a:pt x="384" y="147"/>
                    <a:pt x="365" y="77"/>
                    <a:pt x="345" y="8"/>
                  </a:cubicBezTo>
                  <a:cubicBezTo>
                    <a:pt x="322" y="3"/>
                    <a:pt x="299" y="1"/>
                    <a:pt x="27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50"/>
            <p:cNvSpPr/>
            <p:nvPr/>
          </p:nvSpPr>
          <p:spPr>
            <a:xfrm>
              <a:off x="4706360" y="1291776"/>
              <a:ext cx="162733" cy="59416"/>
            </a:xfrm>
            <a:custGeom>
              <a:rect b="b" l="l" r="r" t="t"/>
              <a:pathLst>
                <a:path extrusionOk="0" h="2091" w="5727">
                  <a:moveTo>
                    <a:pt x="263" y="54"/>
                  </a:moveTo>
                  <a:cubicBezTo>
                    <a:pt x="279" y="54"/>
                    <a:pt x="295" y="55"/>
                    <a:pt x="311" y="58"/>
                  </a:cubicBezTo>
                  <a:cubicBezTo>
                    <a:pt x="328" y="120"/>
                    <a:pt x="349" y="190"/>
                    <a:pt x="392" y="246"/>
                  </a:cubicBezTo>
                  <a:cubicBezTo>
                    <a:pt x="436" y="299"/>
                    <a:pt x="501" y="334"/>
                    <a:pt x="560" y="334"/>
                  </a:cubicBezTo>
                  <a:cubicBezTo>
                    <a:pt x="568" y="334"/>
                    <a:pt x="575" y="333"/>
                    <a:pt x="583" y="332"/>
                  </a:cubicBezTo>
                  <a:cubicBezTo>
                    <a:pt x="594" y="373"/>
                    <a:pt x="609" y="418"/>
                    <a:pt x="641" y="454"/>
                  </a:cubicBezTo>
                  <a:cubicBezTo>
                    <a:pt x="666" y="482"/>
                    <a:pt x="706" y="498"/>
                    <a:pt x="743" y="498"/>
                  </a:cubicBezTo>
                  <a:cubicBezTo>
                    <a:pt x="768" y="498"/>
                    <a:pt x="792" y="491"/>
                    <a:pt x="810" y="475"/>
                  </a:cubicBezTo>
                  <a:cubicBezTo>
                    <a:pt x="851" y="441"/>
                    <a:pt x="853" y="388"/>
                    <a:pt x="853" y="338"/>
                  </a:cubicBezTo>
                  <a:cubicBezTo>
                    <a:pt x="853" y="315"/>
                    <a:pt x="853" y="291"/>
                    <a:pt x="857" y="272"/>
                  </a:cubicBezTo>
                  <a:cubicBezTo>
                    <a:pt x="876" y="199"/>
                    <a:pt x="949" y="165"/>
                    <a:pt x="1086" y="165"/>
                  </a:cubicBezTo>
                  <a:cubicBezTo>
                    <a:pt x="1116" y="165"/>
                    <a:pt x="1149" y="167"/>
                    <a:pt x="1187" y="171"/>
                  </a:cubicBezTo>
                  <a:cubicBezTo>
                    <a:pt x="1237" y="176"/>
                    <a:pt x="1288" y="178"/>
                    <a:pt x="1338" y="178"/>
                  </a:cubicBezTo>
                  <a:cubicBezTo>
                    <a:pt x="1488" y="178"/>
                    <a:pt x="1638" y="157"/>
                    <a:pt x="1781" y="115"/>
                  </a:cubicBezTo>
                  <a:cubicBezTo>
                    <a:pt x="1800" y="139"/>
                    <a:pt x="1798" y="175"/>
                    <a:pt x="1798" y="216"/>
                  </a:cubicBezTo>
                  <a:cubicBezTo>
                    <a:pt x="1796" y="261"/>
                    <a:pt x="1796" y="306"/>
                    <a:pt x="1815" y="345"/>
                  </a:cubicBezTo>
                  <a:cubicBezTo>
                    <a:pt x="1841" y="394"/>
                    <a:pt x="1892" y="420"/>
                    <a:pt x="1956" y="420"/>
                  </a:cubicBezTo>
                  <a:cubicBezTo>
                    <a:pt x="2003" y="420"/>
                    <a:pt x="2053" y="407"/>
                    <a:pt x="2093" y="383"/>
                  </a:cubicBezTo>
                  <a:cubicBezTo>
                    <a:pt x="2117" y="370"/>
                    <a:pt x="2140" y="355"/>
                    <a:pt x="2164" y="340"/>
                  </a:cubicBezTo>
                  <a:cubicBezTo>
                    <a:pt x="2218" y="306"/>
                    <a:pt x="2267" y="272"/>
                    <a:pt x="2325" y="268"/>
                  </a:cubicBezTo>
                  <a:cubicBezTo>
                    <a:pt x="2331" y="267"/>
                    <a:pt x="2336" y="267"/>
                    <a:pt x="2342" y="267"/>
                  </a:cubicBezTo>
                  <a:cubicBezTo>
                    <a:pt x="2434" y="267"/>
                    <a:pt x="2516" y="345"/>
                    <a:pt x="2593" y="420"/>
                  </a:cubicBezTo>
                  <a:lnTo>
                    <a:pt x="2620" y="443"/>
                  </a:lnTo>
                  <a:cubicBezTo>
                    <a:pt x="2702" y="522"/>
                    <a:pt x="2796" y="565"/>
                    <a:pt x="2877" y="565"/>
                  </a:cubicBezTo>
                  <a:cubicBezTo>
                    <a:pt x="2909" y="565"/>
                    <a:pt x="2939" y="558"/>
                    <a:pt x="2965" y="544"/>
                  </a:cubicBezTo>
                  <a:lnTo>
                    <a:pt x="3027" y="653"/>
                  </a:lnTo>
                  <a:lnTo>
                    <a:pt x="3049" y="642"/>
                  </a:lnTo>
                  <a:cubicBezTo>
                    <a:pt x="3079" y="627"/>
                    <a:pt x="3100" y="602"/>
                    <a:pt x="3111" y="565"/>
                  </a:cubicBezTo>
                  <a:cubicBezTo>
                    <a:pt x="3126" y="518"/>
                    <a:pt x="3117" y="456"/>
                    <a:pt x="3090" y="411"/>
                  </a:cubicBezTo>
                  <a:cubicBezTo>
                    <a:pt x="3066" y="375"/>
                    <a:pt x="3036" y="343"/>
                    <a:pt x="3008" y="315"/>
                  </a:cubicBezTo>
                  <a:cubicBezTo>
                    <a:pt x="2985" y="291"/>
                    <a:pt x="2961" y="268"/>
                    <a:pt x="2944" y="244"/>
                  </a:cubicBezTo>
                  <a:cubicBezTo>
                    <a:pt x="2907" y="193"/>
                    <a:pt x="2895" y="115"/>
                    <a:pt x="2933" y="83"/>
                  </a:cubicBezTo>
                  <a:cubicBezTo>
                    <a:pt x="2967" y="66"/>
                    <a:pt x="3006" y="58"/>
                    <a:pt x="3047" y="58"/>
                  </a:cubicBezTo>
                  <a:cubicBezTo>
                    <a:pt x="3128" y="58"/>
                    <a:pt x="3210" y="94"/>
                    <a:pt x="3259" y="156"/>
                  </a:cubicBezTo>
                  <a:cubicBezTo>
                    <a:pt x="3278" y="182"/>
                    <a:pt x="3293" y="210"/>
                    <a:pt x="3310" y="242"/>
                  </a:cubicBezTo>
                  <a:cubicBezTo>
                    <a:pt x="3334" y="285"/>
                    <a:pt x="3357" y="330"/>
                    <a:pt x="3394" y="366"/>
                  </a:cubicBezTo>
                  <a:cubicBezTo>
                    <a:pt x="3445" y="415"/>
                    <a:pt x="3514" y="439"/>
                    <a:pt x="3599" y="439"/>
                  </a:cubicBezTo>
                  <a:cubicBezTo>
                    <a:pt x="3668" y="439"/>
                    <a:pt x="3748" y="423"/>
                    <a:pt x="3837" y="392"/>
                  </a:cubicBezTo>
                  <a:lnTo>
                    <a:pt x="3857" y="385"/>
                  </a:lnTo>
                  <a:cubicBezTo>
                    <a:pt x="3944" y="353"/>
                    <a:pt x="4039" y="321"/>
                    <a:pt x="4127" y="321"/>
                  </a:cubicBezTo>
                  <a:cubicBezTo>
                    <a:pt x="4163" y="321"/>
                    <a:pt x="4195" y="328"/>
                    <a:pt x="4225" y="338"/>
                  </a:cubicBezTo>
                  <a:cubicBezTo>
                    <a:pt x="4225" y="364"/>
                    <a:pt x="4234" y="388"/>
                    <a:pt x="4251" y="409"/>
                  </a:cubicBezTo>
                  <a:cubicBezTo>
                    <a:pt x="4279" y="445"/>
                    <a:pt x="4328" y="471"/>
                    <a:pt x="4375" y="478"/>
                  </a:cubicBezTo>
                  <a:cubicBezTo>
                    <a:pt x="4383" y="478"/>
                    <a:pt x="4391" y="478"/>
                    <a:pt x="4400" y="478"/>
                  </a:cubicBezTo>
                  <a:cubicBezTo>
                    <a:pt x="4444" y="478"/>
                    <a:pt x="4488" y="469"/>
                    <a:pt x="4529" y="458"/>
                  </a:cubicBezTo>
                  <a:cubicBezTo>
                    <a:pt x="4546" y="454"/>
                    <a:pt x="4564" y="450"/>
                    <a:pt x="4583" y="445"/>
                  </a:cubicBezTo>
                  <a:cubicBezTo>
                    <a:pt x="4613" y="440"/>
                    <a:pt x="4644" y="437"/>
                    <a:pt x="4675" y="437"/>
                  </a:cubicBezTo>
                  <a:cubicBezTo>
                    <a:pt x="4806" y="437"/>
                    <a:pt x="4940" y="487"/>
                    <a:pt x="5035" y="574"/>
                  </a:cubicBezTo>
                  <a:lnTo>
                    <a:pt x="5095" y="782"/>
                  </a:lnTo>
                  <a:lnTo>
                    <a:pt x="5427" y="741"/>
                  </a:lnTo>
                  <a:cubicBezTo>
                    <a:pt x="5438" y="739"/>
                    <a:pt x="5449" y="738"/>
                    <a:pt x="5459" y="738"/>
                  </a:cubicBezTo>
                  <a:cubicBezTo>
                    <a:pt x="5470" y="738"/>
                    <a:pt x="5480" y="739"/>
                    <a:pt x="5487" y="741"/>
                  </a:cubicBezTo>
                  <a:cubicBezTo>
                    <a:pt x="5515" y="752"/>
                    <a:pt x="5534" y="786"/>
                    <a:pt x="5553" y="818"/>
                  </a:cubicBezTo>
                  <a:cubicBezTo>
                    <a:pt x="5577" y="859"/>
                    <a:pt x="5605" y="906"/>
                    <a:pt x="5652" y="912"/>
                  </a:cubicBezTo>
                  <a:cubicBezTo>
                    <a:pt x="5663" y="977"/>
                    <a:pt x="5624" y="1041"/>
                    <a:pt x="5575" y="1077"/>
                  </a:cubicBezTo>
                  <a:cubicBezTo>
                    <a:pt x="5511" y="1125"/>
                    <a:pt x="5429" y="1137"/>
                    <a:pt x="5358" y="1146"/>
                  </a:cubicBezTo>
                  <a:lnTo>
                    <a:pt x="5337" y="1148"/>
                  </a:lnTo>
                  <a:lnTo>
                    <a:pt x="5335" y="1170"/>
                  </a:lnTo>
                  <a:cubicBezTo>
                    <a:pt x="5324" y="1255"/>
                    <a:pt x="5311" y="1352"/>
                    <a:pt x="5258" y="1424"/>
                  </a:cubicBezTo>
                  <a:cubicBezTo>
                    <a:pt x="5224" y="1472"/>
                    <a:pt x="5164" y="1501"/>
                    <a:pt x="5112" y="1501"/>
                  </a:cubicBezTo>
                  <a:cubicBezTo>
                    <a:pt x="5088" y="1501"/>
                    <a:pt x="5066" y="1495"/>
                    <a:pt x="5048" y="1482"/>
                  </a:cubicBezTo>
                  <a:lnTo>
                    <a:pt x="5009" y="1457"/>
                  </a:lnTo>
                  <a:lnTo>
                    <a:pt x="5005" y="1502"/>
                  </a:lnTo>
                  <a:cubicBezTo>
                    <a:pt x="4990" y="1647"/>
                    <a:pt x="4831" y="1744"/>
                    <a:pt x="4688" y="1759"/>
                  </a:cubicBezTo>
                  <a:cubicBezTo>
                    <a:pt x="4664" y="1761"/>
                    <a:pt x="4640" y="1762"/>
                    <a:pt x="4617" y="1762"/>
                  </a:cubicBezTo>
                  <a:cubicBezTo>
                    <a:pt x="4540" y="1762"/>
                    <a:pt x="4463" y="1751"/>
                    <a:pt x="4388" y="1739"/>
                  </a:cubicBezTo>
                  <a:cubicBezTo>
                    <a:pt x="4332" y="1733"/>
                    <a:pt x="4274" y="1724"/>
                    <a:pt x="4217" y="1720"/>
                  </a:cubicBezTo>
                  <a:lnTo>
                    <a:pt x="4197" y="1720"/>
                  </a:lnTo>
                  <a:cubicBezTo>
                    <a:pt x="4180" y="1720"/>
                    <a:pt x="4157" y="1720"/>
                    <a:pt x="4135" y="1735"/>
                  </a:cubicBezTo>
                  <a:cubicBezTo>
                    <a:pt x="4103" y="1759"/>
                    <a:pt x="4097" y="1797"/>
                    <a:pt x="4090" y="1827"/>
                  </a:cubicBezTo>
                  <a:cubicBezTo>
                    <a:pt x="4090" y="1834"/>
                    <a:pt x="4088" y="1840"/>
                    <a:pt x="4086" y="1847"/>
                  </a:cubicBezTo>
                  <a:cubicBezTo>
                    <a:pt x="4071" y="1922"/>
                    <a:pt x="3998" y="1990"/>
                    <a:pt x="3904" y="2018"/>
                  </a:cubicBezTo>
                  <a:cubicBezTo>
                    <a:pt x="3861" y="2031"/>
                    <a:pt x="3812" y="2037"/>
                    <a:pt x="3749" y="2037"/>
                  </a:cubicBezTo>
                  <a:cubicBezTo>
                    <a:pt x="3709" y="2037"/>
                    <a:pt x="3666" y="2033"/>
                    <a:pt x="3625" y="2031"/>
                  </a:cubicBezTo>
                  <a:cubicBezTo>
                    <a:pt x="3561" y="2027"/>
                    <a:pt x="3486" y="2022"/>
                    <a:pt x="3428" y="1988"/>
                  </a:cubicBezTo>
                  <a:cubicBezTo>
                    <a:pt x="3379" y="1960"/>
                    <a:pt x="3345" y="1915"/>
                    <a:pt x="3306" y="1868"/>
                  </a:cubicBezTo>
                  <a:cubicBezTo>
                    <a:pt x="3276" y="1827"/>
                    <a:pt x="3244" y="1789"/>
                    <a:pt x="3205" y="1757"/>
                  </a:cubicBezTo>
                  <a:cubicBezTo>
                    <a:pt x="3132" y="1699"/>
                    <a:pt x="3040" y="1671"/>
                    <a:pt x="2922" y="1671"/>
                  </a:cubicBezTo>
                  <a:cubicBezTo>
                    <a:pt x="2837" y="1671"/>
                    <a:pt x="2751" y="1686"/>
                    <a:pt x="2663" y="1699"/>
                  </a:cubicBezTo>
                  <a:cubicBezTo>
                    <a:pt x="2470" y="1729"/>
                    <a:pt x="2273" y="1746"/>
                    <a:pt x="2076" y="1752"/>
                  </a:cubicBezTo>
                  <a:lnTo>
                    <a:pt x="2008" y="1752"/>
                  </a:lnTo>
                  <a:cubicBezTo>
                    <a:pt x="1699" y="1752"/>
                    <a:pt x="1496" y="1688"/>
                    <a:pt x="1365" y="1549"/>
                  </a:cubicBezTo>
                  <a:cubicBezTo>
                    <a:pt x="1335" y="1517"/>
                    <a:pt x="1320" y="1491"/>
                    <a:pt x="1318" y="1465"/>
                  </a:cubicBezTo>
                  <a:cubicBezTo>
                    <a:pt x="1318" y="1442"/>
                    <a:pt x="1324" y="1422"/>
                    <a:pt x="1339" y="1405"/>
                  </a:cubicBezTo>
                  <a:cubicBezTo>
                    <a:pt x="1382" y="1360"/>
                    <a:pt x="1476" y="1343"/>
                    <a:pt x="1545" y="1343"/>
                  </a:cubicBezTo>
                  <a:lnTo>
                    <a:pt x="2035" y="1352"/>
                  </a:lnTo>
                  <a:cubicBezTo>
                    <a:pt x="2113" y="1352"/>
                    <a:pt x="2194" y="1345"/>
                    <a:pt x="2258" y="1294"/>
                  </a:cubicBezTo>
                  <a:cubicBezTo>
                    <a:pt x="2293" y="1268"/>
                    <a:pt x="2318" y="1234"/>
                    <a:pt x="2340" y="1200"/>
                  </a:cubicBezTo>
                  <a:cubicBezTo>
                    <a:pt x="2370" y="1157"/>
                    <a:pt x="2398" y="1116"/>
                    <a:pt x="2438" y="1099"/>
                  </a:cubicBezTo>
                  <a:cubicBezTo>
                    <a:pt x="2462" y="1090"/>
                    <a:pt x="2485" y="1090"/>
                    <a:pt x="2511" y="1088"/>
                  </a:cubicBezTo>
                  <a:cubicBezTo>
                    <a:pt x="2533" y="1086"/>
                    <a:pt x="2552" y="1086"/>
                    <a:pt x="2571" y="1082"/>
                  </a:cubicBezTo>
                  <a:cubicBezTo>
                    <a:pt x="2631" y="1069"/>
                    <a:pt x="2687" y="1022"/>
                    <a:pt x="2676" y="960"/>
                  </a:cubicBezTo>
                  <a:cubicBezTo>
                    <a:pt x="2670" y="923"/>
                    <a:pt x="2640" y="897"/>
                    <a:pt x="2618" y="880"/>
                  </a:cubicBezTo>
                  <a:cubicBezTo>
                    <a:pt x="2522" y="812"/>
                    <a:pt x="2410" y="780"/>
                    <a:pt x="2271" y="780"/>
                  </a:cubicBezTo>
                  <a:cubicBezTo>
                    <a:pt x="2095" y="780"/>
                    <a:pt x="1903" y="835"/>
                    <a:pt x="1733" y="887"/>
                  </a:cubicBezTo>
                  <a:lnTo>
                    <a:pt x="1706" y="893"/>
                  </a:lnTo>
                  <a:cubicBezTo>
                    <a:pt x="1371" y="994"/>
                    <a:pt x="1024" y="1054"/>
                    <a:pt x="677" y="1075"/>
                  </a:cubicBezTo>
                  <a:lnTo>
                    <a:pt x="634" y="1075"/>
                  </a:lnTo>
                  <a:cubicBezTo>
                    <a:pt x="555" y="1075"/>
                    <a:pt x="420" y="1060"/>
                    <a:pt x="392" y="962"/>
                  </a:cubicBezTo>
                  <a:cubicBezTo>
                    <a:pt x="379" y="921"/>
                    <a:pt x="390" y="876"/>
                    <a:pt x="401" y="827"/>
                  </a:cubicBezTo>
                  <a:cubicBezTo>
                    <a:pt x="416" y="760"/>
                    <a:pt x="431" y="690"/>
                    <a:pt x="388" y="632"/>
                  </a:cubicBezTo>
                  <a:cubicBezTo>
                    <a:pt x="360" y="595"/>
                    <a:pt x="322" y="578"/>
                    <a:pt x="283" y="561"/>
                  </a:cubicBezTo>
                  <a:cubicBezTo>
                    <a:pt x="272" y="557"/>
                    <a:pt x="264" y="552"/>
                    <a:pt x="255" y="548"/>
                  </a:cubicBezTo>
                  <a:cubicBezTo>
                    <a:pt x="178" y="512"/>
                    <a:pt x="116" y="441"/>
                    <a:pt x="86" y="353"/>
                  </a:cubicBezTo>
                  <a:cubicBezTo>
                    <a:pt x="56" y="268"/>
                    <a:pt x="58" y="175"/>
                    <a:pt x="92" y="100"/>
                  </a:cubicBezTo>
                  <a:cubicBezTo>
                    <a:pt x="143" y="70"/>
                    <a:pt x="203" y="54"/>
                    <a:pt x="263" y="54"/>
                  </a:cubicBezTo>
                  <a:close/>
                  <a:moveTo>
                    <a:pt x="264" y="1"/>
                  </a:moveTo>
                  <a:cubicBezTo>
                    <a:pt x="191" y="1"/>
                    <a:pt x="116" y="21"/>
                    <a:pt x="56" y="60"/>
                  </a:cubicBezTo>
                  <a:lnTo>
                    <a:pt x="49" y="64"/>
                  </a:lnTo>
                  <a:lnTo>
                    <a:pt x="47" y="70"/>
                  </a:lnTo>
                  <a:cubicBezTo>
                    <a:pt x="4" y="160"/>
                    <a:pt x="0" y="270"/>
                    <a:pt x="34" y="370"/>
                  </a:cubicBezTo>
                  <a:cubicBezTo>
                    <a:pt x="71" y="471"/>
                    <a:pt x="142" y="555"/>
                    <a:pt x="232" y="597"/>
                  </a:cubicBezTo>
                  <a:cubicBezTo>
                    <a:pt x="240" y="602"/>
                    <a:pt x="251" y="606"/>
                    <a:pt x="262" y="610"/>
                  </a:cubicBezTo>
                  <a:cubicBezTo>
                    <a:pt x="296" y="625"/>
                    <a:pt x="326" y="638"/>
                    <a:pt x="345" y="664"/>
                  </a:cubicBezTo>
                  <a:cubicBezTo>
                    <a:pt x="375" y="702"/>
                    <a:pt x="362" y="756"/>
                    <a:pt x="349" y="816"/>
                  </a:cubicBezTo>
                  <a:cubicBezTo>
                    <a:pt x="337" y="870"/>
                    <a:pt x="326" y="923"/>
                    <a:pt x="341" y="977"/>
                  </a:cubicBezTo>
                  <a:cubicBezTo>
                    <a:pt x="367" y="1075"/>
                    <a:pt x="471" y="1129"/>
                    <a:pt x="634" y="1129"/>
                  </a:cubicBezTo>
                  <a:lnTo>
                    <a:pt x="679" y="1129"/>
                  </a:lnTo>
                  <a:cubicBezTo>
                    <a:pt x="1033" y="1107"/>
                    <a:pt x="1382" y="1045"/>
                    <a:pt x="1723" y="945"/>
                  </a:cubicBezTo>
                  <a:lnTo>
                    <a:pt x="1748" y="938"/>
                  </a:lnTo>
                  <a:cubicBezTo>
                    <a:pt x="1922" y="885"/>
                    <a:pt x="2102" y="833"/>
                    <a:pt x="2271" y="833"/>
                  </a:cubicBezTo>
                  <a:cubicBezTo>
                    <a:pt x="2398" y="833"/>
                    <a:pt x="2500" y="863"/>
                    <a:pt x="2586" y="923"/>
                  </a:cubicBezTo>
                  <a:cubicBezTo>
                    <a:pt x="2610" y="940"/>
                    <a:pt x="2620" y="955"/>
                    <a:pt x="2625" y="968"/>
                  </a:cubicBezTo>
                  <a:cubicBezTo>
                    <a:pt x="2629" y="996"/>
                    <a:pt x="2593" y="1022"/>
                    <a:pt x="2560" y="1028"/>
                  </a:cubicBezTo>
                  <a:cubicBezTo>
                    <a:pt x="2543" y="1032"/>
                    <a:pt x="2526" y="1032"/>
                    <a:pt x="2509" y="1035"/>
                  </a:cubicBezTo>
                  <a:cubicBezTo>
                    <a:pt x="2479" y="1037"/>
                    <a:pt x="2449" y="1039"/>
                    <a:pt x="2419" y="1050"/>
                  </a:cubicBezTo>
                  <a:cubicBezTo>
                    <a:pt x="2363" y="1073"/>
                    <a:pt x="2329" y="1120"/>
                    <a:pt x="2297" y="1167"/>
                  </a:cubicBezTo>
                  <a:cubicBezTo>
                    <a:pt x="2273" y="1202"/>
                    <a:pt x="2254" y="1232"/>
                    <a:pt x="2226" y="1253"/>
                  </a:cubicBezTo>
                  <a:cubicBezTo>
                    <a:pt x="2175" y="1292"/>
                    <a:pt x="2104" y="1298"/>
                    <a:pt x="2035" y="1298"/>
                  </a:cubicBezTo>
                  <a:lnTo>
                    <a:pt x="1545" y="1290"/>
                  </a:lnTo>
                  <a:cubicBezTo>
                    <a:pt x="1461" y="1290"/>
                    <a:pt x="1354" y="1311"/>
                    <a:pt x="1301" y="1369"/>
                  </a:cubicBezTo>
                  <a:cubicBezTo>
                    <a:pt x="1275" y="1397"/>
                    <a:pt x="1262" y="1431"/>
                    <a:pt x="1266" y="1469"/>
                  </a:cubicBezTo>
                  <a:cubicBezTo>
                    <a:pt x="1268" y="1519"/>
                    <a:pt x="1303" y="1559"/>
                    <a:pt x="1326" y="1585"/>
                  </a:cubicBezTo>
                  <a:cubicBezTo>
                    <a:pt x="1513" y="1784"/>
                    <a:pt x="1804" y="1806"/>
                    <a:pt x="2008" y="1806"/>
                  </a:cubicBezTo>
                  <a:lnTo>
                    <a:pt x="2078" y="1806"/>
                  </a:lnTo>
                  <a:cubicBezTo>
                    <a:pt x="2275" y="1799"/>
                    <a:pt x="2477" y="1782"/>
                    <a:pt x="2674" y="1750"/>
                  </a:cubicBezTo>
                  <a:cubicBezTo>
                    <a:pt x="2755" y="1737"/>
                    <a:pt x="2841" y="1724"/>
                    <a:pt x="2922" y="1724"/>
                  </a:cubicBezTo>
                  <a:cubicBezTo>
                    <a:pt x="3027" y="1724"/>
                    <a:pt x="3109" y="1748"/>
                    <a:pt x="3171" y="1797"/>
                  </a:cubicBezTo>
                  <a:cubicBezTo>
                    <a:pt x="3207" y="1825"/>
                    <a:pt x="3235" y="1862"/>
                    <a:pt x="3265" y="1900"/>
                  </a:cubicBezTo>
                  <a:cubicBezTo>
                    <a:pt x="3304" y="1949"/>
                    <a:pt x="3345" y="2001"/>
                    <a:pt x="3400" y="2035"/>
                  </a:cubicBezTo>
                  <a:cubicBezTo>
                    <a:pt x="3471" y="2074"/>
                    <a:pt x="3550" y="2080"/>
                    <a:pt x="3621" y="2084"/>
                  </a:cubicBezTo>
                  <a:cubicBezTo>
                    <a:pt x="3664" y="2087"/>
                    <a:pt x="3707" y="2091"/>
                    <a:pt x="3749" y="2091"/>
                  </a:cubicBezTo>
                  <a:cubicBezTo>
                    <a:pt x="3816" y="2091"/>
                    <a:pt x="3872" y="2082"/>
                    <a:pt x="3921" y="2069"/>
                  </a:cubicBezTo>
                  <a:cubicBezTo>
                    <a:pt x="4009" y="2042"/>
                    <a:pt x="4114" y="1973"/>
                    <a:pt x="4139" y="1857"/>
                  </a:cubicBezTo>
                  <a:cubicBezTo>
                    <a:pt x="4142" y="1851"/>
                    <a:pt x="4142" y="1844"/>
                    <a:pt x="4144" y="1836"/>
                  </a:cubicBezTo>
                  <a:cubicBezTo>
                    <a:pt x="4148" y="1812"/>
                    <a:pt x="4152" y="1789"/>
                    <a:pt x="4165" y="1780"/>
                  </a:cubicBezTo>
                  <a:cubicBezTo>
                    <a:pt x="4172" y="1775"/>
                    <a:pt x="4184" y="1773"/>
                    <a:pt x="4198" y="1773"/>
                  </a:cubicBezTo>
                  <a:cubicBezTo>
                    <a:pt x="4203" y="1773"/>
                    <a:pt x="4207" y="1773"/>
                    <a:pt x="4212" y="1774"/>
                  </a:cubicBezTo>
                  <a:cubicBezTo>
                    <a:pt x="4268" y="1778"/>
                    <a:pt x="4326" y="1784"/>
                    <a:pt x="4379" y="1793"/>
                  </a:cubicBezTo>
                  <a:cubicBezTo>
                    <a:pt x="4458" y="1804"/>
                    <a:pt x="4539" y="1816"/>
                    <a:pt x="4620" y="1816"/>
                  </a:cubicBezTo>
                  <a:cubicBezTo>
                    <a:pt x="4645" y="1816"/>
                    <a:pt x="4670" y="1815"/>
                    <a:pt x="4694" y="1812"/>
                  </a:cubicBezTo>
                  <a:cubicBezTo>
                    <a:pt x="4849" y="1795"/>
                    <a:pt x="5014" y="1699"/>
                    <a:pt x="5052" y="1544"/>
                  </a:cubicBezTo>
                  <a:cubicBezTo>
                    <a:pt x="5071" y="1551"/>
                    <a:pt x="5091" y="1555"/>
                    <a:pt x="5112" y="1555"/>
                  </a:cubicBezTo>
                  <a:cubicBezTo>
                    <a:pt x="5181" y="1555"/>
                    <a:pt x="5256" y="1518"/>
                    <a:pt x="5301" y="1457"/>
                  </a:cubicBezTo>
                  <a:cubicBezTo>
                    <a:pt x="5358" y="1379"/>
                    <a:pt x="5373" y="1281"/>
                    <a:pt x="5384" y="1195"/>
                  </a:cubicBezTo>
                  <a:cubicBezTo>
                    <a:pt x="5459" y="1187"/>
                    <a:pt x="5538" y="1170"/>
                    <a:pt x="5607" y="1120"/>
                  </a:cubicBezTo>
                  <a:cubicBezTo>
                    <a:pt x="5688" y="1060"/>
                    <a:pt x="5727" y="962"/>
                    <a:pt x="5699" y="878"/>
                  </a:cubicBezTo>
                  <a:lnTo>
                    <a:pt x="5688" y="859"/>
                  </a:lnTo>
                  <a:lnTo>
                    <a:pt x="5667" y="861"/>
                  </a:lnTo>
                  <a:cubicBezTo>
                    <a:pt x="5641" y="861"/>
                    <a:pt x="5624" y="835"/>
                    <a:pt x="5601" y="792"/>
                  </a:cubicBezTo>
                  <a:cubicBezTo>
                    <a:pt x="5577" y="752"/>
                    <a:pt x="5551" y="707"/>
                    <a:pt x="5504" y="692"/>
                  </a:cubicBezTo>
                  <a:cubicBezTo>
                    <a:pt x="5490" y="687"/>
                    <a:pt x="5474" y="685"/>
                    <a:pt x="5457" y="685"/>
                  </a:cubicBezTo>
                  <a:cubicBezTo>
                    <a:pt x="5445" y="685"/>
                    <a:pt x="5433" y="686"/>
                    <a:pt x="5421" y="687"/>
                  </a:cubicBezTo>
                  <a:lnTo>
                    <a:pt x="5134" y="722"/>
                  </a:lnTo>
                  <a:lnTo>
                    <a:pt x="5082" y="546"/>
                  </a:lnTo>
                  <a:lnTo>
                    <a:pt x="5076" y="542"/>
                  </a:lnTo>
                  <a:cubicBezTo>
                    <a:pt x="4970" y="441"/>
                    <a:pt x="4822" y="384"/>
                    <a:pt x="4675" y="384"/>
                  </a:cubicBezTo>
                  <a:cubicBezTo>
                    <a:pt x="4641" y="384"/>
                    <a:pt x="4606" y="387"/>
                    <a:pt x="4572" y="394"/>
                  </a:cubicBezTo>
                  <a:cubicBezTo>
                    <a:pt x="4553" y="396"/>
                    <a:pt x="4536" y="403"/>
                    <a:pt x="4516" y="407"/>
                  </a:cubicBezTo>
                  <a:cubicBezTo>
                    <a:pt x="4477" y="416"/>
                    <a:pt x="4440" y="425"/>
                    <a:pt x="4402" y="425"/>
                  </a:cubicBezTo>
                  <a:cubicBezTo>
                    <a:pt x="4395" y="425"/>
                    <a:pt x="4388" y="425"/>
                    <a:pt x="4382" y="424"/>
                  </a:cubicBezTo>
                  <a:cubicBezTo>
                    <a:pt x="4347" y="420"/>
                    <a:pt x="4313" y="403"/>
                    <a:pt x="4294" y="377"/>
                  </a:cubicBezTo>
                  <a:cubicBezTo>
                    <a:pt x="4285" y="366"/>
                    <a:pt x="4274" y="347"/>
                    <a:pt x="4279" y="325"/>
                  </a:cubicBezTo>
                  <a:lnTo>
                    <a:pt x="4281" y="306"/>
                  </a:lnTo>
                  <a:lnTo>
                    <a:pt x="4264" y="298"/>
                  </a:lnTo>
                  <a:cubicBezTo>
                    <a:pt x="4221" y="276"/>
                    <a:pt x="4176" y="268"/>
                    <a:pt x="4127" y="268"/>
                  </a:cubicBezTo>
                  <a:cubicBezTo>
                    <a:pt x="4028" y="268"/>
                    <a:pt x="3932" y="302"/>
                    <a:pt x="3837" y="334"/>
                  </a:cubicBezTo>
                  <a:lnTo>
                    <a:pt x="3818" y="343"/>
                  </a:lnTo>
                  <a:cubicBezTo>
                    <a:pt x="3736" y="371"/>
                    <a:pt x="3664" y="386"/>
                    <a:pt x="3602" y="386"/>
                  </a:cubicBezTo>
                  <a:cubicBezTo>
                    <a:pt x="3530" y="386"/>
                    <a:pt x="3472" y="366"/>
                    <a:pt x="3430" y="325"/>
                  </a:cubicBezTo>
                  <a:cubicBezTo>
                    <a:pt x="3400" y="298"/>
                    <a:pt x="3379" y="259"/>
                    <a:pt x="3357" y="216"/>
                  </a:cubicBezTo>
                  <a:cubicBezTo>
                    <a:pt x="3340" y="184"/>
                    <a:pt x="3323" y="152"/>
                    <a:pt x="3300" y="122"/>
                  </a:cubicBezTo>
                  <a:cubicBezTo>
                    <a:pt x="3242" y="49"/>
                    <a:pt x="3147" y="3"/>
                    <a:pt x="3048" y="3"/>
                  </a:cubicBezTo>
                  <a:cubicBezTo>
                    <a:pt x="3000" y="3"/>
                    <a:pt x="2950" y="14"/>
                    <a:pt x="2903" y="38"/>
                  </a:cubicBezTo>
                  <a:cubicBezTo>
                    <a:pt x="2837" y="94"/>
                    <a:pt x="2848" y="201"/>
                    <a:pt x="2901" y="274"/>
                  </a:cubicBezTo>
                  <a:cubicBezTo>
                    <a:pt x="2920" y="304"/>
                    <a:pt x="2946" y="328"/>
                    <a:pt x="2970" y="351"/>
                  </a:cubicBezTo>
                  <a:cubicBezTo>
                    <a:pt x="2997" y="381"/>
                    <a:pt x="3023" y="407"/>
                    <a:pt x="3042" y="439"/>
                  </a:cubicBezTo>
                  <a:cubicBezTo>
                    <a:pt x="3064" y="471"/>
                    <a:pt x="3070" y="516"/>
                    <a:pt x="3060" y="550"/>
                  </a:cubicBezTo>
                  <a:cubicBezTo>
                    <a:pt x="3057" y="561"/>
                    <a:pt x="3053" y="572"/>
                    <a:pt x="3047" y="578"/>
                  </a:cubicBezTo>
                  <a:lnTo>
                    <a:pt x="2982" y="465"/>
                  </a:lnTo>
                  <a:lnTo>
                    <a:pt x="2957" y="484"/>
                  </a:lnTo>
                  <a:cubicBezTo>
                    <a:pt x="2933" y="503"/>
                    <a:pt x="2905" y="512"/>
                    <a:pt x="2875" y="512"/>
                  </a:cubicBezTo>
                  <a:cubicBezTo>
                    <a:pt x="2798" y="512"/>
                    <a:pt x="2710" y="458"/>
                    <a:pt x="2657" y="405"/>
                  </a:cubicBezTo>
                  <a:lnTo>
                    <a:pt x="2631" y="381"/>
                  </a:lnTo>
                  <a:cubicBezTo>
                    <a:pt x="2549" y="303"/>
                    <a:pt x="2455" y="213"/>
                    <a:pt x="2343" y="213"/>
                  </a:cubicBezTo>
                  <a:cubicBezTo>
                    <a:pt x="2335" y="213"/>
                    <a:pt x="2328" y="213"/>
                    <a:pt x="2320" y="214"/>
                  </a:cubicBezTo>
                  <a:cubicBezTo>
                    <a:pt x="2248" y="220"/>
                    <a:pt x="2190" y="259"/>
                    <a:pt x="2134" y="295"/>
                  </a:cubicBezTo>
                  <a:cubicBezTo>
                    <a:pt x="2113" y="310"/>
                    <a:pt x="2091" y="325"/>
                    <a:pt x="2068" y="338"/>
                  </a:cubicBezTo>
                  <a:cubicBezTo>
                    <a:pt x="2033" y="355"/>
                    <a:pt x="1995" y="366"/>
                    <a:pt x="1956" y="366"/>
                  </a:cubicBezTo>
                  <a:cubicBezTo>
                    <a:pt x="1926" y="366"/>
                    <a:pt x="1883" y="360"/>
                    <a:pt x="1862" y="321"/>
                  </a:cubicBezTo>
                  <a:cubicBezTo>
                    <a:pt x="1849" y="293"/>
                    <a:pt x="1849" y="257"/>
                    <a:pt x="1851" y="218"/>
                  </a:cubicBezTo>
                  <a:cubicBezTo>
                    <a:pt x="1851" y="165"/>
                    <a:pt x="1853" y="105"/>
                    <a:pt x="1806" y="66"/>
                  </a:cubicBezTo>
                  <a:lnTo>
                    <a:pt x="1796" y="58"/>
                  </a:lnTo>
                  <a:lnTo>
                    <a:pt x="1783" y="60"/>
                  </a:lnTo>
                  <a:cubicBezTo>
                    <a:pt x="1640" y="103"/>
                    <a:pt x="1491" y="125"/>
                    <a:pt x="1342" y="125"/>
                  </a:cubicBezTo>
                  <a:cubicBezTo>
                    <a:pt x="1292" y="125"/>
                    <a:pt x="1243" y="122"/>
                    <a:pt x="1194" y="118"/>
                  </a:cubicBezTo>
                  <a:cubicBezTo>
                    <a:pt x="1153" y="113"/>
                    <a:pt x="1116" y="111"/>
                    <a:pt x="1086" y="111"/>
                  </a:cubicBezTo>
                  <a:cubicBezTo>
                    <a:pt x="924" y="111"/>
                    <a:pt x="829" y="160"/>
                    <a:pt x="806" y="257"/>
                  </a:cubicBezTo>
                  <a:cubicBezTo>
                    <a:pt x="799" y="285"/>
                    <a:pt x="799" y="313"/>
                    <a:pt x="799" y="338"/>
                  </a:cubicBezTo>
                  <a:cubicBezTo>
                    <a:pt x="799" y="379"/>
                    <a:pt x="799" y="415"/>
                    <a:pt x="776" y="435"/>
                  </a:cubicBezTo>
                  <a:cubicBezTo>
                    <a:pt x="767" y="442"/>
                    <a:pt x="755" y="445"/>
                    <a:pt x="742" y="445"/>
                  </a:cubicBezTo>
                  <a:cubicBezTo>
                    <a:pt x="720" y="445"/>
                    <a:pt x="696" y="435"/>
                    <a:pt x="679" y="418"/>
                  </a:cubicBezTo>
                  <a:cubicBezTo>
                    <a:pt x="649" y="385"/>
                    <a:pt x="639" y="336"/>
                    <a:pt x="628" y="295"/>
                  </a:cubicBezTo>
                  <a:lnTo>
                    <a:pt x="621" y="265"/>
                  </a:lnTo>
                  <a:lnTo>
                    <a:pt x="594" y="276"/>
                  </a:lnTo>
                  <a:cubicBezTo>
                    <a:pt x="584" y="279"/>
                    <a:pt x="574" y="280"/>
                    <a:pt x="564" y="280"/>
                  </a:cubicBezTo>
                  <a:cubicBezTo>
                    <a:pt x="519" y="280"/>
                    <a:pt x="468" y="255"/>
                    <a:pt x="435" y="212"/>
                  </a:cubicBezTo>
                  <a:cubicBezTo>
                    <a:pt x="394" y="160"/>
                    <a:pt x="375" y="90"/>
                    <a:pt x="358" y="25"/>
                  </a:cubicBezTo>
                  <a:lnTo>
                    <a:pt x="354" y="10"/>
                  </a:lnTo>
                  <a:lnTo>
                    <a:pt x="337" y="8"/>
                  </a:lnTo>
                  <a:cubicBezTo>
                    <a:pt x="313" y="3"/>
                    <a:pt x="288" y="1"/>
                    <a:pt x="2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50"/>
            <p:cNvSpPr/>
            <p:nvPr/>
          </p:nvSpPr>
          <p:spPr>
            <a:xfrm>
              <a:off x="3170215" y="4715762"/>
              <a:ext cx="25716" cy="33984"/>
            </a:xfrm>
            <a:custGeom>
              <a:rect b="b" l="l" r="r" t="t"/>
              <a:pathLst>
                <a:path extrusionOk="0" h="1196" w="905">
                  <a:moveTo>
                    <a:pt x="581" y="0"/>
                  </a:moveTo>
                  <a:cubicBezTo>
                    <a:pt x="560" y="0"/>
                    <a:pt x="536" y="0"/>
                    <a:pt x="519" y="13"/>
                  </a:cubicBezTo>
                  <a:cubicBezTo>
                    <a:pt x="491" y="33"/>
                    <a:pt x="489" y="73"/>
                    <a:pt x="483" y="105"/>
                  </a:cubicBezTo>
                  <a:cubicBezTo>
                    <a:pt x="462" y="196"/>
                    <a:pt x="371" y="266"/>
                    <a:pt x="279" y="266"/>
                  </a:cubicBezTo>
                  <a:cubicBezTo>
                    <a:pt x="267" y="266"/>
                    <a:pt x="255" y="264"/>
                    <a:pt x="243" y="262"/>
                  </a:cubicBezTo>
                  <a:lnTo>
                    <a:pt x="243" y="262"/>
                  </a:lnTo>
                  <a:cubicBezTo>
                    <a:pt x="221" y="343"/>
                    <a:pt x="277" y="453"/>
                    <a:pt x="213" y="510"/>
                  </a:cubicBezTo>
                  <a:cubicBezTo>
                    <a:pt x="185" y="534"/>
                    <a:pt x="146" y="538"/>
                    <a:pt x="116" y="555"/>
                  </a:cubicBezTo>
                  <a:cubicBezTo>
                    <a:pt x="31" y="598"/>
                    <a:pt x="18" y="712"/>
                    <a:pt x="13" y="806"/>
                  </a:cubicBezTo>
                  <a:cubicBezTo>
                    <a:pt x="9" y="937"/>
                    <a:pt x="5" y="1065"/>
                    <a:pt x="1" y="1196"/>
                  </a:cubicBezTo>
                  <a:cubicBezTo>
                    <a:pt x="183" y="1164"/>
                    <a:pt x="348" y="1035"/>
                    <a:pt x="421" y="864"/>
                  </a:cubicBezTo>
                  <a:cubicBezTo>
                    <a:pt x="444" y="804"/>
                    <a:pt x="463" y="735"/>
                    <a:pt x="517" y="701"/>
                  </a:cubicBezTo>
                  <a:cubicBezTo>
                    <a:pt x="592" y="652"/>
                    <a:pt x="714" y="680"/>
                    <a:pt x="755" y="600"/>
                  </a:cubicBezTo>
                  <a:cubicBezTo>
                    <a:pt x="800" y="513"/>
                    <a:pt x="682" y="390"/>
                    <a:pt x="746" y="315"/>
                  </a:cubicBezTo>
                  <a:cubicBezTo>
                    <a:pt x="763" y="298"/>
                    <a:pt x="787" y="290"/>
                    <a:pt x="806" y="277"/>
                  </a:cubicBezTo>
                  <a:cubicBezTo>
                    <a:pt x="881" y="228"/>
                    <a:pt x="905" y="116"/>
                    <a:pt x="855" y="41"/>
                  </a:cubicBezTo>
                  <a:cubicBezTo>
                    <a:pt x="845" y="28"/>
                    <a:pt x="832" y="13"/>
                    <a:pt x="817" y="7"/>
                  </a:cubicBezTo>
                  <a:cubicBezTo>
                    <a:pt x="802" y="0"/>
                    <a:pt x="785" y="0"/>
                    <a:pt x="77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50"/>
            <p:cNvSpPr/>
            <p:nvPr/>
          </p:nvSpPr>
          <p:spPr>
            <a:xfrm>
              <a:off x="3169420" y="4714966"/>
              <a:ext cx="26824" cy="35718"/>
            </a:xfrm>
            <a:custGeom>
              <a:rect b="b" l="l" r="r" t="t"/>
              <a:pathLst>
                <a:path extrusionOk="0" h="1257" w="944">
                  <a:moveTo>
                    <a:pt x="798" y="56"/>
                  </a:moveTo>
                  <a:cubicBezTo>
                    <a:pt x="811" y="56"/>
                    <a:pt x="823" y="56"/>
                    <a:pt x="834" y="61"/>
                  </a:cubicBezTo>
                  <a:cubicBezTo>
                    <a:pt x="843" y="63"/>
                    <a:pt x="853" y="71"/>
                    <a:pt x="862" y="84"/>
                  </a:cubicBezTo>
                  <a:cubicBezTo>
                    <a:pt x="881" y="114"/>
                    <a:pt x="888" y="153"/>
                    <a:pt x="879" y="191"/>
                  </a:cubicBezTo>
                  <a:cubicBezTo>
                    <a:pt x="873" y="230"/>
                    <a:pt x="849" y="262"/>
                    <a:pt x="821" y="281"/>
                  </a:cubicBezTo>
                  <a:cubicBezTo>
                    <a:pt x="815" y="286"/>
                    <a:pt x="808" y="288"/>
                    <a:pt x="802" y="292"/>
                  </a:cubicBezTo>
                  <a:cubicBezTo>
                    <a:pt x="787" y="301"/>
                    <a:pt x="770" y="309"/>
                    <a:pt x="755" y="326"/>
                  </a:cubicBezTo>
                  <a:cubicBezTo>
                    <a:pt x="710" y="376"/>
                    <a:pt x="731" y="440"/>
                    <a:pt x="748" y="498"/>
                  </a:cubicBezTo>
                  <a:cubicBezTo>
                    <a:pt x="763" y="543"/>
                    <a:pt x="776" y="586"/>
                    <a:pt x="759" y="618"/>
                  </a:cubicBezTo>
                  <a:cubicBezTo>
                    <a:pt x="742" y="652"/>
                    <a:pt x="699" y="660"/>
                    <a:pt x="648" y="669"/>
                  </a:cubicBezTo>
                  <a:cubicBezTo>
                    <a:pt x="607" y="675"/>
                    <a:pt x="564" y="684"/>
                    <a:pt x="530" y="705"/>
                  </a:cubicBezTo>
                  <a:cubicBezTo>
                    <a:pt x="479" y="740"/>
                    <a:pt x="455" y="800"/>
                    <a:pt x="436" y="849"/>
                  </a:cubicBezTo>
                  <a:cubicBezTo>
                    <a:pt x="431" y="860"/>
                    <a:pt x="427" y="870"/>
                    <a:pt x="423" y="881"/>
                  </a:cubicBezTo>
                  <a:cubicBezTo>
                    <a:pt x="359" y="1033"/>
                    <a:pt x="217" y="1153"/>
                    <a:pt x="56" y="1192"/>
                  </a:cubicBezTo>
                  <a:lnTo>
                    <a:pt x="69" y="834"/>
                  </a:lnTo>
                  <a:cubicBezTo>
                    <a:pt x="71" y="742"/>
                    <a:pt x="84" y="643"/>
                    <a:pt x="155" y="607"/>
                  </a:cubicBezTo>
                  <a:cubicBezTo>
                    <a:pt x="168" y="601"/>
                    <a:pt x="179" y="596"/>
                    <a:pt x="191" y="592"/>
                  </a:cubicBezTo>
                  <a:cubicBezTo>
                    <a:pt x="213" y="586"/>
                    <a:pt x="239" y="577"/>
                    <a:pt x="258" y="558"/>
                  </a:cubicBezTo>
                  <a:cubicBezTo>
                    <a:pt x="307" y="513"/>
                    <a:pt x="301" y="448"/>
                    <a:pt x="294" y="393"/>
                  </a:cubicBezTo>
                  <a:cubicBezTo>
                    <a:pt x="292" y="367"/>
                    <a:pt x="290" y="341"/>
                    <a:pt x="292" y="320"/>
                  </a:cubicBezTo>
                  <a:lnTo>
                    <a:pt x="292" y="320"/>
                  </a:lnTo>
                  <a:cubicBezTo>
                    <a:pt x="296" y="320"/>
                    <a:pt x="300" y="320"/>
                    <a:pt x="305" y="320"/>
                  </a:cubicBezTo>
                  <a:cubicBezTo>
                    <a:pt x="412" y="320"/>
                    <a:pt x="514" y="241"/>
                    <a:pt x="536" y="140"/>
                  </a:cubicBezTo>
                  <a:cubicBezTo>
                    <a:pt x="539" y="133"/>
                    <a:pt x="539" y="127"/>
                    <a:pt x="541" y="118"/>
                  </a:cubicBezTo>
                  <a:cubicBezTo>
                    <a:pt x="545" y="95"/>
                    <a:pt x="549" y="73"/>
                    <a:pt x="562" y="63"/>
                  </a:cubicBezTo>
                  <a:cubicBezTo>
                    <a:pt x="573" y="56"/>
                    <a:pt x="590" y="56"/>
                    <a:pt x="609" y="56"/>
                  </a:cubicBezTo>
                  <a:close/>
                  <a:moveTo>
                    <a:pt x="609" y="1"/>
                  </a:moveTo>
                  <a:cubicBezTo>
                    <a:pt x="586" y="1"/>
                    <a:pt x="556" y="1"/>
                    <a:pt x="532" y="20"/>
                  </a:cubicBezTo>
                  <a:cubicBezTo>
                    <a:pt x="500" y="41"/>
                    <a:pt x="494" y="80"/>
                    <a:pt x="487" y="110"/>
                  </a:cubicBezTo>
                  <a:cubicBezTo>
                    <a:pt x="487" y="116"/>
                    <a:pt x="485" y="123"/>
                    <a:pt x="485" y="129"/>
                  </a:cubicBezTo>
                  <a:cubicBezTo>
                    <a:pt x="468" y="205"/>
                    <a:pt x="388" y="265"/>
                    <a:pt x="307" y="265"/>
                  </a:cubicBezTo>
                  <a:cubicBezTo>
                    <a:pt x="296" y="265"/>
                    <a:pt x="286" y="264"/>
                    <a:pt x="275" y="262"/>
                  </a:cubicBezTo>
                  <a:lnTo>
                    <a:pt x="251" y="258"/>
                  </a:lnTo>
                  <a:lnTo>
                    <a:pt x="245" y="281"/>
                  </a:lnTo>
                  <a:cubicBezTo>
                    <a:pt x="234" y="320"/>
                    <a:pt x="239" y="358"/>
                    <a:pt x="243" y="397"/>
                  </a:cubicBezTo>
                  <a:cubicBezTo>
                    <a:pt x="247" y="448"/>
                    <a:pt x="251" y="491"/>
                    <a:pt x="221" y="517"/>
                  </a:cubicBezTo>
                  <a:cubicBezTo>
                    <a:pt x="211" y="530"/>
                    <a:pt x="191" y="536"/>
                    <a:pt x="172" y="543"/>
                  </a:cubicBezTo>
                  <a:cubicBezTo>
                    <a:pt x="159" y="547"/>
                    <a:pt x="144" y="551"/>
                    <a:pt x="131" y="560"/>
                  </a:cubicBezTo>
                  <a:cubicBezTo>
                    <a:pt x="35" y="609"/>
                    <a:pt x="20" y="731"/>
                    <a:pt x="16" y="832"/>
                  </a:cubicBezTo>
                  <a:lnTo>
                    <a:pt x="1" y="1256"/>
                  </a:lnTo>
                  <a:lnTo>
                    <a:pt x="33" y="1250"/>
                  </a:lnTo>
                  <a:cubicBezTo>
                    <a:pt x="224" y="1218"/>
                    <a:pt x="397" y="1080"/>
                    <a:pt x="472" y="903"/>
                  </a:cubicBezTo>
                  <a:cubicBezTo>
                    <a:pt x="476" y="892"/>
                    <a:pt x="481" y="881"/>
                    <a:pt x="485" y="870"/>
                  </a:cubicBezTo>
                  <a:cubicBezTo>
                    <a:pt x="504" y="821"/>
                    <a:pt x="521" y="776"/>
                    <a:pt x="560" y="750"/>
                  </a:cubicBezTo>
                  <a:cubicBezTo>
                    <a:pt x="586" y="733"/>
                    <a:pt x="622" y="727"/>
                    <a:pt x="656" y="720"/>
                  </a:cubicBezTo>
                  <a:cubicBezTo>
                    <a:pt x="714" y="712"/>
                    <a:pt x="776" y="699"/>
                    <a:pt x="806" y="641"/>
                  </a:cubicBezTo>
                  <a:cubicBezTo>
                    <a:pt x="834" y="590"/>
                    <a:pt x="815" y="532"/>
                    <a:pt x="800" y="481"/>
                  </a:cubicBezTo>
                  <a:cubicBezTo>
                    <a:pt x="781" y="425"/>
                    <a:pt x="772" y="386"/>
                    <a:pt x="796" y="363"/>
                  </a:cubicBezTo>
                  <a:cubicBezTo>
                    <a:pt x="804" y="352"/>
                    <a:pt x="815" y="346"/>
                    <a:pt x="828" y="339"/>
                  </a:cubicBezTo>
                  <a:cubicBezTo>
                    <a:pt x="836" y="335"/>
                    <a:pt x="843" y="331"/>
                    <a:pt x="849" y="326"/>
                  </a:cubicBezTo>
                  <a:cubicBezTo>
                    <a:pt x="892" y="301"/>
                    <a:pt x="922" y="256"/>
                    <a:pt x="933" y="202"/>
                  </a:cubicBezTo>
                  <a:cubicBezTo>
                    <a:pt x="943" y="151"/>
                    <a:pt x="933" y="97"/>
                    <a:pt x="905" y="54"/>
                  </a:cubicBezTo>
                  <a:cubicBezTo>
                    <a:pt x="890" y="33"/>
                    <a:pt x="873" y="18"/>
                    <a:pt x="853" y="11"/>
                  </a:cubicBezTo>
                  <a:cubicBezTo>
                    <a:pt x="834" y="3"/>
                    <a:pt x="815" y="3"/>
                    <a:pt x="798" y="3"/>
                  </a:cubicBezTo>
                  <a:lnTo>
                    <a:pt x="60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50"/>
            <p:cNvSpPr/>
            <p:nvPr/>
          </p:nvSpPr>
          <p:spPr>
            <a:xfrm>
              <a:off x="3196753" y="4724825"/>
              <a:ext cx="30603" cy="14634"/>
            </a:xfrm>
            <a:custGeom>
              <a:rect b="b" l="l" r="r" t="t"/>
              <a:pathLst>
                <a:path extrusionOk="0" h="515" w="1077">
                  <a:moveTo>
                    <a:pt x="655" y="0"/>
                  </a:moveTo>
                  <a:cubicBezTo>
                    <a:pt x="599" y="0"/>
                    <a:pt x="542" y="9"/>
                    <a:pt x="508" y="50"/>
                  </a:cubicBezTo>
                  <a:cubicBezTo>
                    <a:pt x="491" y="71"/>
                    <a:pt x="483" y="97"/>
                    <a:pt x="461" y="112"/>
                  </a:cubicBezTo>
                  <a:cubicBezTo>
                    <a:pt x="448" y="121"/>
                    <a:pt x="433" y="123"/>
                    <a:pt x="417" y="123"/>
                  </a:cubicBezTo>
                  <a:cubicBezTo>
                    <a:pt x="398" y="123"/>
                    <a:pt x="379" y="120"/>
                    <a:pt x="360" y="120"/>
                  </a:cubicBezTo>
                  <a:cubicBezTo>
                    <a:pt x="343" y="120"/>
                    <a:pt x="327" y="123"/>
                    <a:pt x="314" y="134"/>
                  </a:cubicBezTo>
                  <a:cubicBezTo>
                    <a:pt x="279" y="159"/>
                    <a:pt x="290" y="213"/>
                    <a:pt x="266" y="247"/>
                  </a:cubicBezTo>
                  <a:cubicBezTo>
                    <a:pt x="226" y="313"/>
                    <a:pt x="114" y="273"/>
                    <a:pt x="54" y="320"/>
                  </a:cubicBezTo>
                  <a:cubicBezTo>
                    <a:pt x="1" y="365"/>
                    <a:pt x="16" y="448"/>
                    <a:pt x="37" y="515"/>
                  </a:cubicBezTo>
                  <a:cubicBezTo>
                    <a:pt x="71" y="474"/>
                    <a:pt x="131" y="472"/>
                    <a:pt x="185" y="472"/>
                  </a:cubicBezTo>
                  <a:cubicBezTo>
                    <a:pt x="427" y="481"/>
                    <a:pt x="669" y="487"/>
                    <a:pt x="913" y="496"/>
                  </a:cubicBezTo>
                  <a:cubicBezTo>
                    <a:pt x="935" y="496"/>
                    <a:pt x="961" y="493"/>
                    <a:pt x="973" y="476"/>
                  </a:cubicBezTo>
                  <a:cubicBezTo>
                    <a:pt x="978" y="470"/>
                    <a:pt x="980" y="461"/>
                    <a:pt x="980" y="455"/>
                  </a:cubicBezTo>
                  <a:cubicBezTo>
                    <a:pt x="1006" y="358"/>
                    <a:pt x="1029" y="262"/>
                    <a:pt x="1055" y="166"/>
                  </a:cubicBezTo>
                  <a:cubicBezTo>
                    <a:pt x="1068" y="116"/>
                    <a:pt x="1076" y="54"/>
                    <a:pt x="1036" y="22"/>
                  </a:cubicBezTo>
                  <a:cubicBezTo>
                    <a:pt x="1012" y="5"/>
                    <a:pt x="982" y="3"/>
                    <a:pt x="952" y="3"/>
                  </a:cubicBezTo>
                  <a:cubicBezTo>
                    <a:pt x="860" y="3"/>
                    <a:pt x="770" y="1"/>
                    <a:pt x="678" y="1"/>
                  </a:cubicBezTo>
                  <a:cubicBezTo>
                    <a:pt x="670" y="0"/>
                    <a:pt x="662" y="0"/>
                    <a:pt x="6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50"/>
            <p:cNvSpPr/>
            <p:nvPr/>
          </p:nvSpPr>
          <p:spPr>
            <a:xfrm>
              <a:off x="3195617" y="4724030"/>
              <a:ext cx="32592" cy="17021"/>
            </a:xfrm>
            <a:custGeom>
              <a:rect b="b" l="l" r="r" t="t"/>
              <a:pathLst>
                <a:path extrusionOk="0" h="599" w="1147">
                  <a:moveTo>
                    <a:pt x="707" y="54"/>
                  </a:moveTo>
                  <a:lnTo>
                    <a:pt x="992" y="59"/>
                  </a:lnTo>
                  <a:cubicBezTo>
                    <a:pt x="1018" y="59"/>
                    <a:pt x="1043" y="59"/>
                    <a:pt x="1058" y="72"/>
                  </a:cubicBezTo>
                  <a:cubicBezTo>
                    <a:pt x="1080" y="89"/>
                    <a:pt x="1084" y="125"/>
                    <a:pt x="1069" y="187"/>
                  </a:cubicBezTo>
                  <a:lnTo>
                    <a:pt x="994" y="476"/>
                  </a:lnTo>
                  <a:cubicBezTo>
                    <a:pt x="994" y="481"/>
                    <a:pt x="992" y="487"/>
                    <a:pt x="990" y="489"/>
                  </a:cubicBezTo>
                  <a:cubicBezTo>
                    <a:pt x="988" y="491"/>
                    <a:pt x="981" y="496"/>
                    <a:pt x="962" y="496"/>
                  </a:cubicBezTo>
                  <a:lnTo>
                    <a:pt x="225" y="474"/>
                  </a:lnTo>
                  <a:lnTo>
                    <a:pt x="204" y="474"/>
                  </a:lnTo>
                  <a:cubicBezTo>
                    <a:pt x="167" y="474"/>
                    <a:pt x="126" y="476"/>
                    <a:pt x="92" y="496"/>
                  </a:cubicBezTo>
                  <a:cubicBezTo>
                    <a:pt x="77" y="434"/>
                    <a:pt x="84" y="391"/>
                    <a:pt x="111" y="369"/>
                  </a:cubicBezTo>
                  <a:cubicBezTo>
                    <a:pt x="133" y="352"/>
                    <a:pt x="165" y="350"/>
                    <a:pt x="199" y="346"/>
                  </a:cubicBezTo>
                  <a:cubicBezTo>
                    <a:pt x="246" y="341"/>
                    <a:pt x="300" y="337"/>
                    <a:pt x="330" y="290"/>
                  </a:cubicBezTo>
                  <a:cubicBezTo>
                    <a:pt x="343" y="271"/>
                    <a:pt x="347" y="249"/>
                    <a:pt x="351" y="230"/>
                  </a:cubicBezTo>
                  <a:cubicBezTo>
                    <a:pt x="356" y="209"/>
                    <a:pt x="358" y="192"/>
                    <a:pt x="369" y="183"/>
                  </a:cubicBezTo>
                  <a:cubicBezTo>
                    <a:pt x="376" y="177"/>
                    <a:pt x="389" y="175"/>
                    <a:pt x="403" y="175"/>
                  </a:cubicBezTo>
                  <a:cubicBezTo>
                    <a:pt x="411" y="175"/>
                    <a:pt x="419" y="176"/>
                    <a:pt x="426" y="177"/>
                  </a:cubicBezTo>
                  <a:cubicBezTo>
                    <a:pt x="437" y="177"/>
                    <a:pt x="446" y="179"/>
                    <a:pt x="456" y="179"/>
                  </a:cubicBezTo>
                  <a:cubicBezTo>
                    <a:pt x="471" y="179"/>
                    <a:pt x="495" y="177"/>
                    <a:pt x="514" y="164"/>
                  </a:cubicBezTo>
                  <a:cubicBezTo>
                    <a:pt x="536" y="151"/>
                    <a:pt x="546" y="132"/>
                    <a:pt x="555" y="114"/>
                  </a:cubicBezTo>
                  <a:cubicBezTo>
                    <a:pt x="561" y="108"/>
                    <a:pt x="566" y="102"/>
                    <a:pt x="570" y="95"/>
                  </a:cubicBezTo>
                  <a:cubicBezTo>
                    <a:pt x="598" y="59"/>
                    <a:pt x="653" y="54"/>
                    <a:pt x="707" y="54"/>
                  </a:cubicBezTo>
                  <a:close/>
                  <a:moveTo>
                    <a:pt x="707" y="1"/>
                  </a:moveTo>
                  <a:cubicBezTo>
                    <a:pt x="643" y="1"/>
                    <a:pt x="570" y="9"/>
                    <a:pt x="527" y="61"/>
                  </a:cubicBezTo>
                  <a:cubicBezTo>
                    <a:pt x="521" y="69"/>
                    <a:pt x="516" y="78"/>
                    <a:pt x="510" y="87"/>
                  </a:cubicBezTo>
                  <a:cubicBezTo>
                    <a:pt x="501" y="102"/>
                    <a:pt x="495" y="112"/>
                    <a:pt x="486" y="119"/>
                  </a:cubicBezTo>
                  <a:cubicBezTo>
                    <a:pt x="480" y="123"/>
                    <a:pt x="468" y="124"/>
                    <a:pt x="454" y="124"/>
                  </a:cubicBezTo>
                  <a:cubicBezTo>
                    <a:pt x="447" y="124"/>
                    <a:pt x="438" y="124"/>
                    <a:pt x="431" y="123"/>
                  </a:cubicBezTo>
                  <a:cubicBezTo>
                    <a:pt x="420" y="121"/>
                    <a:pt x="409" y="121"/>
                    <a:pt x="401" y="121"/>
                  </a:cubicBezTo>
                  <a:cubicBezTo>
                    <a:pt x="384" y="121"/>
                    <a:pt x="358" y="123"/>
                    <a:pt x="336" y="140"/>
                  </a:cubicBezTo>
                  <a:cubicBezTo>
                    <a:pt x="311" y="162"/>
                    <a:pt x="304" y="192"/>
                    <a:pt x="298" y="219"/>
                  </a:cubicBezTo>
                  <a:cubicBezTo>
                    <a:pt x="296" y="234"/>
                    <a:pt x="291" y="249"/>
                    <a:pt x="285" y="262"/>
                  </a:cubicBezTo>
                  <a:cubicBezTo>
                    <a:pt x="270" y="284"/>
                    <a:pt x="240" y="288"/>
                    <a:pt x="195" y="292"/>
                  </a:cubicBezTo>
                  <a:cubicBezTo>
                    <a:pt x="156" y="297"/>
                    <a:pt x="111" y="301"/>
                    <a:pt x="77" y="329"/>
                  </a:cubicBezTo>
                  <a:cubicBezTo>
                    <a:pt x="0" y="389"/>
                    <a:pt x="39" y="511"/>
                    <a:pt x="51" y="551"/>
                  </a:cubicBezTo>
                  <a:lnTo>
                    <a:pt x="66" y="599"/>
                  </a:lnTo>
                  <a:lnTo>
                    <a:pt x="99" y="560"/>
                  </a:lnTo>
                  <a:cubicBezTo>
                    <a:pt x="116" y="536"/>
                    <a:pt x="148" y="528"/>
                    <a:pt x="204" y="528"/>
                  </a:cubicBezTo>
                  <a:lnTo>
                    <a:pt x="951" y="549"/>
                  </a:lnTo>
                  <a:lnTo>
                    <a:pt x="962" y="549"/>
                  </a:lnTo>
                  <a:cubicBezTo>
                    <a:pt x="983" y="549"/>
                    <a:pt x="1016" y="547"/>
                    <a:pt x="1035" y="519"/>
                  </a:cubicBezTo>
                  <a:cubicBezTo>
                    <a:pt x="1041" y="509"/>
                    <a:pt x="1043" y="498"/>
                    <a:pt x="1048" y="489"/>
                  </a:cubicBezTo>
                  <a:lnTo>
                    <a:pt x="1121" y="200"/>
                  </a:lnTo>
                  <a:cubicBezTo>
                    <a:pt x="1133" y="147"/>
                    <a:pt x="1146" y="72"/>
                    <a:pt x="1091" y="29"/>
                  </a:cubicBezTo>
                  <a:cubicBezTo>
                    <a:pt x="1063" y="7"/>
                    <a:pt x="1026" y="5"/>
                    <a:pt x="992" y="5"/>
                  </a:cubicBezTo>
                  <a:lnTo>
                    <a:pt x="70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50"/>
            <p:cNvSpPr/>
            <p:nvPr/>
          </p:nvSpPr>
          <p:spPr>
            <a:xfrm>
              <a:off x="4976828" y="2743376"/>
              <a:ext cx="35888" cy="22846"/>
            </a:xfrm>
            <a:custGeom>
              <a:rect b="b" l="l" r="r" t="t"/>
              <a:pathLst>
                <a:path extrusionOk="0" h="804" w="1263">
                  <a:moveTo>
                    <a:pt x="1041" y="0"/>
                  </a:moveTo>
                  <a:cubicBezTo>
                    <a:pt x="1003" y="0"/>
                    <a:pt x="966" y="5"/>
                    <a:pt x="932" y="24"/>
                  </a:cubicBezTo>
                  <a:cubicBezTo>
                    <a:pt x="874" y="54"/>
                    <a:pt x="838" y="118"/>
                    <a:pt x="829" y="182"/>
                  </a:cubicBezTo>
                  <a:cubicBezTo>
                    <a:pt x="827" y="202"/>
                    <a:pt x="825" y="221"/>
                    <a:pt x="814" y="236"/>
                  </a:cubicBezTo>
                  <a:cubicBezTo>
                    <a:pt x="795" y="264"/>
                    <a:pt x="752" y="262"/>
                    <a:pt x="718" y="264"/>
                  </a:cubicBezTo>
                  <a:cubicBezTo>
                    <a:pt x="669" y="266"/>
                    <a:pt x="619" y="279"/>
                    <a:pt x="577" y="304"/>
                  </a:cubicBezTo>
                  <a:cubicBezTo>
                    <a:pt x="547" y="322"/>
                    <a:pt x="519" y="345"/>
                    <a:pt x="484" y="356"/>
                  </a:cubicBezTo>
                  <a:cubicBezTo>
                    <a:pt x="454" y="367"/>
                    <a:pt x="422" y="367"/>
                    <a:pt x="392" y="367"/>
                  </a:cubicBezTo>
                  <a:cubicBezTo>
                    <a:pt x="313" y="369"/>
                    <a:pt x="234" y="369"/>
                    <a:pt x="154" y="369"/>
                  </a:cubicBezTo>
                  <a:cubicBezTo>
                    <a:pt x="120" y="369"/>
                    <a:pt x="82" y="371"/>
                    <a:pt x="58" y="397"/>
                  </a:cubicBezTo>
                  <a:cubicBezTo>
                    <a:pt x="24" y="431"/>
                    <a:pt x="41" y="491"/>
                    <a:pt x="45" y="540"/>
                  </a:cubicBezTo>
                  <a:cubicBezTo>
                    <a:pt x="52" y="600"/>
                    <a:pt x="34" y="662"/>
                    <a:pt x="0" y="711"/>
                  </a:cubicBezTo>
                  <a:cubicBezTo>
                    <a:pt x="193" y="773"/>
                    <a:pt x="394" y="804"/>
                    <a:pt x="595" y="804"/>
                  </a:cubicBezTo>
                  <a:cubicBezTo>
                    <a:pt x="639" y="804"/>
                    <a:pt x="684" y="802"/>
                    <a:pt x="729" y="799"/>
                  </a:cubicBezTo>
                  <a:cubicBezTo>
                    <a:pt x="757" y="797"/>
                    <a:pt x="784" y="795"/>
                    <a:pt x="810" y="782"/>
                  </a:cubicBezTo>
                  <a:cubicBezTo>
                    <a:pt x="889" y="739"/>
                    <a:pt x="881" y="626"/>
                    <a:pt x="861" y="536"/>
                  </a:cubicBezTo>
                  <a:cubicBezTo>
                    <a:pt x="945" y="525"/>
                    <a:pt x="1029" y="514"/>
                    <a:pt x="1112" y="504"/>
                  </a:cubicBezTo>
                  <a:cubicBezTo>
                    <a:pt x="1101" y="446"/>
                    <a:pt x="1093" y="390"/>
                    <a:pt x="1082" y="332"/>
                  </a:cubicBezTo>
                  <a:cubicBezTo>
                    <a:pt x="1082" y="326"/>
                    <a:pt x="1080" y="317"/>
                    <a:pt x="1086" y="313"/>
                  </a:cubicBezTo>
                  <a:cubicBezTo>
                    <a:pt x="1089" y="310"/>
                    <a:pt x="1093" y="309"/>
                    <a:pt x="1097" y="309"/>
                  </a:cubicBezTo>
                  <a:cubicBezTo>
                    <a:pt x="1100" y="309"/>
                    <a:pt x="1103" y="310"/>
                    <a:pt x="1106" y="311"/>
                  </a:cubicBezTo>
                  <a:cubicBezTo>
                    <a:pt x="1110" y="311"/>
                    <a:pt x="1114" y="312"/>
                    <a:pt x="1118" y="312"/>
                  </a:cubicBezTo>
                  <a:cubicBezTo>
                    <a:pt x="1178" y="312"/>
                    <a:pt x="1229" y="257"/>
                    <a:pt x="1245" y="199"/>
                  </a:cubicBezTo>
                  <a:cubicBezTo>
                    <a:pt x="1262" y="135"/>
                    <a:pt x="1249" y="69"/>
                    <a:pt x="1234" y="7"/>
                  </a:cubicBezTo>
                  <a:cubicBezTo>
                    <a:pt x="1221" y="8"/>
                    <a:pt x="1207" y="9"/>
                    <a:pt x="1193" y="9"/>
                  </a:cubicBezTo>
                  <a:cubicBezTo>
                    <a:pt x="1142" y="9"/>
                    <a:pt x="1090" y="0"/>
                    <a:pt x="10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50"/>
            <p:cNvSpPr/>
            <p:nvPr/>
          </p:nvSpPr>
          <p:spPr>
            <a:xfrm>
              <a:off x="4975606" y="2742637"/>
              <a:ext cx="37877" cy="24380"/>
            </a:xfrm>
            <a:custGeom>
              <a:rect b="b" l="l" r="r" t="t"/>
              <a:pathLst>
                <a:path extrusionOk="0" h="858" w="1333">
                  <a:moveTo>
                    <a:pt x="1084" y="54"/>
                  </a:moveTo>
                  <a:cubicBezTo>
                    <a:pt x="1108" y="54"/>
                    <a:pt x="1132" y="54"/>
                    <a:pt x="1155" y="56"/>
                  </a:cubicBezTo>
                  <a:cubicBezTo>
                    <a:pt x="1180" y="59"/>
                    <a:pt x="1205" y="61"/>
                    <a:pt x="1230" y="61"/>
                  </a:cubicBezTo>
                  <a:cubicBezTo>
                    <a:pt x="1238" y="61"/>
                    <a:pt x="1247" y="61"/>
                    <a:pt x="1256" y="60"/>
                  </a:cubicBezTo>
                  <a:cubicBezTo>
                    <a:pt x="1267" y="112"/>
                    <a:pt x="1275" y="168"/>
                    <a:pt x="1262" y="217"/>
                  </a:cubicBezTo>
                  <a:cubicBezTo>
                    <a:pt x="1250" y="263"/>
                    <a:pt x="1208" y="310"/>
                    <a:pt x="1160" y="310"/>
                  </a:cubicBezTo>
                  <a:cubicBezTo>
                    <a:pt x="1157" y="310"/>
                    <a:pt x="1154" y="309"/>
                    <a:pt x="1151" y="309"/>
                  </a:cubicBezTo>
                  <a:cubicBezTo>
                    <a:pt x="1136" y="309"/>
                    <a:pt x="1121" y="311"/>
                    <a:pt x="1112" y="320"/>
                  </a:cubicBezTo>
                  <a:cubicBezTo>
                    <a:pt x="1095" y="335"/>
                    <a:pt x="1097" y="356"/>
                    <a:pt x="1099" y="363"/>
                  </a:cubicBezTo>
                  <a:lnTo>
                    <a:pt x="1123" y="506"/>
                  </a:lnTo>
                  <a:lnTo>
                    <a:pt x="872" y="540"/>
                  </a:lnTo>
                  <a:lnTo>
                    <a:pt x="879" y="568"/>
                  </a:lnTo>
                  <a:cubicBezTo>
                    <a:pt x="896" y="647"/>
                    <a:pt x="904" y="750"/>
                    <a:pt x="840" y="785"/>
                  </a:cubicBezTo>
                  <a:cubicBezTo>
                    <a:pt x="821" y="795"/>
                    <a:pt x="795" y="797"/>
                    <a:pt x="770" y="800"/>
                  </a:cubicBezTo>
                  <a:cubicBezTo>
                    <a:pt x="728" y="802"/>
                    <a:pt x="687" y="804"/>
                    <a:pt x="646" y="804"/>
                  </a:cubicBezTo>
                  <a:cubicBezTo>
                    <a:pt x="456" y="804"/>
                    <a:pt x="267" y="775"/>
                    <a:pt x="84" y="722"/>
                  </a:cubicBezTo>
                  <a:cubicBezTo>
                    <a:pt x="110" y="673"/>
                    <a:pt x="120" y="617"/>
                    <a:pt x="116" y="564"/>
                  </a:cubicBezTo>
                  <a:cubicBezTo>
                    <a:pt x="114" y="553"/>
                    <a:pt x="112" y="545"/>
                    <a:pt x="112" y="534"/>
                  </a:cubicBezTo>
                  <a:cubicBezTo>
                    <a:pt x="105" y="495"/>
                    <a:pt x="101" y="461"/>
                    <a:pt x="120" y="440"/>
                  </a:cubicBezTo>
                  <a:cubicBezTo>
                    <a:pt x="137" y="423"/>
                    <a:pt x="167" y="423"/>
                    <a:pt x="197" y="420"/>
                  </a:cubicBezTo>
                  <a:lnTo>
                    <a:pt x="435" y="420"/>
                  </a:lnTo>
                  <a:cubicBezTo>
                    <a:pt x="467" y="420"/>
                    <a:pt x="502" y="420"/>
                    <a:pt x="536" y="408"/>
                  </a:cubicBezTo>
                  <a:cubicBezTo>
                    <a:pt x="562" y="399"/>
                    <a:pt x="583" y="384"/>
                    <a:pt x="605" y="371"/>
                  </a:cubicBezTo>
                  <a:cubicBezTo>
                    <a:pt x="613" y="365"/>
                    <a:pt x="624" y="358"/>
                    <a:pt x="632" y="354"/>
                  </a:cubicBezTo>
                  <a:cubicBezTo>
                    <a:pt x="671" y="330"/>
                    <a:pt x="716" y="318"/>
                    <a:pt x="761" y="315"/>
                  </a:cubicBezTo>
                  <a:lnTo>
                    <a:pt x="772" y="315"/>
                  </a:lnTo>
                  <a:cubicBezTo>
                    <a:pt x="808" y="315"/>
                    <a:pt x="853" y="315"/>
                    <a:pt x="879" y="279"/>
                  </a:cubicBezTo>
                  <a:cubicBezTo>
                    <a:pt x="894" y="260"/>
                    <a:pt x="896" y="238"/>
                    <a:pt x="898" y="219"/>
                  </a:cubicBezTo>
                  <a:lnTo>
                    <a:pt x="898" y="213"/>
                  </a:lnTo>
                  <a:cubicBezTo>
                    <a:pt x="909" y="150"/>
                    <a:pt x="941" y="97"/>
                    <a:pt x="986" y="73"/>
                  </a:cubicBezTo>
                  <a:cubicBezTo>
                    <a:pt x="1014" y="58"/>
                    <a:pt x="1044" y="54"/>
                    <a:pt x="1084" y="54"/>
                  </a:cubicBezTo>
                  <a:close/>
                  <a:moveTo>
                    <a:pt x="1084" y="0"/>
                  </a:moveTo>
                  <a:cubicBezTo>
                    <a:pt x="1035" y="0"/>
                    <a:pt x="994" y="7"/>
                    <a:pt x="962" y="26"/>
                  </a:cubicBezTo>
                  <a:cubicBezTo>
                    <a:pt x="900" y="58"/>
                    <a:pt x="857" y="125"/>
                    <a:pt x="847" y="206"/>
                  </a:cubicBezTo>
                  <a:lnTo>
                    <a:pt x="844" y="213"/>
                  </a:lnTo>
                  <a:cubicBezTo>
                    <a:pt x="842" y="225"/>
                    <a:pt x="842" y="238"/>
                    <a:pt x="836" y="247"/>
                  </a:cubicBezTo>
                  <a:cubicBezTo>
                    <a:pt x="825" y="262"/>
                    <a:pt x="797" y="262"/>
                    <a:pt x="770" y="262"/>
                  </a:cubicBezTo>
                  <a:lnTo>
                    <a:pt x="759" y="262"/>
                  </a:lnTo>
                  <a:cubicBezTo>
                    <a:pt x="705" y="264"/>
                    <a:pt x="652" y="279"/>
                    <a:pt x="607" y="307"/>
                  </a:cubicBezTo>
                  <a:cubicBezTo>
                    <a:pt x="596" y="313"/>
                    <a:pt x="585" y="320"/>
                    <a:pt x="575" y="326"/>
                  </a:cubicBezTo>
                  <a:cubicBezTo>
                    <a:pt x="555" y="339"/>
                    <a:pt x="538" y="352"/>
                    <a:pt x="519" y="358"/>
                  </a:cubicBezTo>
                  <a:cubicBezTo>
                    <a:pt x="493" y="367"/>
                    <a:pt x="463" y="367"/>
                    <a:pt x="435" y="367"/>
                  </a:cubicBezTo>
                  <a:lnTo>
                    <a:pt x="197" y="369"/>
                  </a:lnTo>
                  <a:cubicBezTo>
                    <a:pt x="167" y="369"/>
                    <a:pt x="116" y="369"/>
                    <a:pt x="82" y="403"/>
                  </a:cubicBezTo>
                  <a:cubicBezTo>
                    <a:pt x="43" y="442"/>
                    <a:pt x="52" y="498"/>
                    <a:pt x="58" y="543"/>
                  </a:cubicBezTo>
                  <a:cubicBezTo>
                    <a:pt x="60" y="551"/>
                    <a:pt x="60" y="560"/>
                    <a:pt x="62" y="568"/>
                  </a:cubicBezTo>
                  <a:cubicBezTo>
                    <a:pt x="67" y="622"/>
                    <a:pt x="52" y="680"/>
                    <a:pt x="22" y="722"/>
                  </a:cubicBezTo>
                  <a:lnTo>
                    <a:pt x="0" y="752"/>
                  </a:lnTo>
                  <a:lnTo>
                    <a:pt x="35" y="763"/>
                  </a:lnTo>
                  <a:cubicBezTo>
                    <a:pt x="232" y="825"/>
                    <a:pt x="437" y="857"/>
                    <a:pt x="643" y="857"/>
                  </a:cubicBezTo>
                  <a:cubicBezTo>
                    <a:pt x="686" y="857"/>
                    <a:pt x="731" y="855"/>
                    <a:pt x="774" y="853"/>
                  </a:cubicBezTo>
                  <a:cubicBezTo>
                    <a:pt x="804" y="851"/>
                    <a:pt x="836" y="847"/>
                    <a:pt x="866" y="832"/>
                  </a:cubicBezTo>
                  <a:cubicBezTo>
                    <a:pt x="915" y="806"/>
                    <a:pt x="964" y="742"/>
                    <a:pt x="937" y="585"/>
                  </a:cubicBezTo>
                  <a:lnTo>
                    <a:pt x="1159" y="555"/>
                  </a:lnTo>
                  <a:lnTo>
                    <a:pt x="1185" y="549"/>
                  </a:lnTo>
                  <a:lnTo>
                    <a:pt x="1153" y="365"/>
                  </a:lnTo>
                  <a:lnTo>
                    <a:pt x="1153" y="365"/>
                  </a:lnTo>
                  <a:cubicBezTo>
                    <a:pt x="1155" y="365"/>
                    <a:pt x="1158" y="365"/>
                    <a:pt x="1160" y="365"/>
                  </a:cubicBezTo>
                  <a:cubicBezTo>
                    <a:pt x="1236" y="365"/>
                    <a:pt x="1297" y="296"/>
                    <a:pt x="1314" y="232"/>
                  </a:cubicBezTo>
                  <a:cubicBezTo>
                    <a:pt x="1333" y="161"/>
                    <a:pt x="1318" y="86"/>
                    <a:pt x="1305" y="26"/>
                  </a:cubicBezTo>
                  <a:lnTo>
                    <a:pt x="1299" y="3"/>
                  </a:lnTo>
                  <a:lnTo>
                    <a:pt x="1275" y="5"/>
                  </a:lnTo>
                  <a:cubicBezTo>
                    <a:pt x="1260" y="6"/>
                    <a:pt x="1246" y="7"/>
                    <a:pt x="1231" y="7"/>
                  </a:cubicBezTo>
                  <a:cubicBezTo>
                    <a:pt x="1207" y="7"/>
                    <a:pt x="1183" y="5"/>
                    <a:pt x="1159" y="3"/>
                  </a:cubicBezTo>
                  <a:cubicBezTo>
                    <a:pt x="1134" y="3"/>
                    <a:pt x="1108" y="0"/>
                    <a:pt x="10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50"/>
            <p:cNvSpPr/>
            <p:nvPr/>
          </p:nvSpPr>
          <p:spPr>
            <a:xfrm>
              <a:off x="7051465" y="2505757"/>
              <a:ext cx="132073" cy="93997"/>
            </a:xfrm>
            <a:custGeom>
              <a:rect b="b" l="l" r="r" t="t"/>
              <a:pathLst>
                <a:path extrusionOk="0" h="3308" w="4648">
                  <a:moveTo>
                    <a:pt x="1451" y="0"/>
                  </a:moveTo>
                  <a:cubicBezTo>
                    <a:pt x="1392" y="0"/>
                    <a:pt x="1333" y="14"/>
                    <a:pt x="1281" y="46"/>
                  </a:cubicBezTo>
                  <a:cubicBezTo>
                    <a:pt x="1273" y="168"/>
                    <a:pt x="1374" y="267"/>
                    <a:pt x="1449" y="363"/>
                  </a:cubicBezTo>
                  <a:cubicBezTo>
                    <a:pt x="1526" y="460"/>
                    <a:pt x="1577" y="614"/>
                    <a:pt x="1483" y="693"/>
                  </a:cubicBezTo>
                  <a:cubicBezTo>
                    <a:pt x="1444" y="727"/>
                    <a:pt x="1389" y="736"/>
                    <a:pt x="1346" y="764"/>
                  </a:cubicBezTo>
                  <a:cubicBezTo>
                    <a:pt x="1215" y="841"/>
                    <a:pt x="1213" y="1027"/>
                    <a:pt x="1234" y="1177"/>
                  </a:cubicBezTo>
                  <a:cubicBezTo>
                    <a:pt x="1258" y="1340"/>
                    <a:pt x="1290" y="1505"/>
                    <a:pt x="1260" y="1666"/>
                  </a:cubicBezTo>
                  <a:cubicBezTo>
                    <a:pt x="1230" y="1826"/>
                    <a:pt x="1119" y="1985"/>
                    <a:pt x="958" y="2017"/>
                  </a:cubicBezTo>
                  <a:cubicBezTo>
                    <a:pt x="934" y="2022"/>
                    <a:pt x="909" y="2023"/>
                    <a:pt x="884" y="2023"/>
                  </a:cubicBezTo>
                  <a:cubicBezTo>
                    <a:pt x="821" y="2023"/>
                    <a:pt x="757" y="2013"/>
                    <a:pt x="694" y="2013"/>
                  </a:cubicBezTo>
                  <a:cubicBezTo>
                    <a:pt x="690" y="2013"/>
                    <a:pt x="686" y="2013"/>
                    <a:pt x="681" y="2013"/>
                  </a:cubicBezTo>
                  <a:cubicBezTo>
                    <a:pt x="589" y="2015"/>
                    <a:pt x="484" y="2058"/>
                    <a:pt x="463" y="2148"/>
                  </a:cubicBezTo>
                  <a:cubicBezTo>
                    <a:pt x="452" y="2189"/>
                    <a:pt x="461" y="2229"/>
                    <a:pt x="452" y="2270"/>
                  </a:cubicBezTo>
                  <a:cubicBezTo>
                    <a:pt x="412" y="2463"/>
                    <a:pt x="54" y="2426"/>
                    <a:pt x="9" y="2617"/>
                  </a:cubicBezTo>
                  <a:cubicBezTo>
                    <a:pt x="0" y="2761"/>
                    <a:pt x="157" y="2848"/>
                    <a:pt x="270" y="2936"/>
                  </a:cubicBezTo>
                  <a:cubicBezTo>
                    <a:pt x="384" y="3024"/>
                    <a:pt x="450" y="3234"/>
                    <a:pt x="315" y="3286"/>
                  </a:cubicBezTo>
                  <a:cubicBezTo>
                    <a:pt x="351" y="3301"/>
                    <a:pt x="390" y="3308"/>
                    <a:pt x="429" y="3308"/>
                  </a:cubicBezTo>
                  <a:cubicBezTo>
                    <a:pt x="562" y="3308"/>
                    <a:pt x="697" y="3226"/>
                    <a:pt x="733" y="3099"/>
                  </a:cubicBezTo>
                  <a:cubicBezTo>
                    <a:pt x="779" y="2945"/>
                    <a:pt x="645" y="2764"/>
                    <a:pt x="489" y="2764"/>
                  </a:cubicBezTo>
                  <a:cubicBezTo>
                    <a:pt x="478" y="2764"/>
                    <a:pt x="468" y="2765"/>
                    <a:pt x="457" y="2767"/>
                  </a:cubicBezTo>
                  <a:cubicBezTo>
                    <a:pt x="482" y="2572"/>
                    <a:pt x="675" y="2433"/>
                    <a:pt x="868" y="2405"/>
                  </a:cubicBezTo>
                  <a:cubicBezTo>
                    <a:pt x="907" y="2399"/>
                    <a:pt x="946" y="2396"/>
                    <a:pt x="984" y="2396"/>
                  </a:cubicBezTo>
                  <a:cubicBezTo>
                    <a:pt x="1140" y="2396"/>
                    <a:pt x="1295" y="2439"/>
                    <a:pt x="1446" y="2482"/>
                  </a:cubicBezTo>
                  <a:cubicBezTo>
                    <a:pt x="1641" y="2538"/>
                    <a:pt x="1849" y="2602"/>
                    <a:pt x="1984" y="2752"/>
                  </a:cubicBezTo>
                  <a:cubicBezTo>
                    <a:pt x="2044" y="2821"/>
                    <a:pt x="2091" y="2908"/>
                    <a:pt x="2177" y="2941"/>
                  </a:cubicBezTo>
                  <a:cubicBezTo>
                    <a:pt x="2199" y="2949"/>
                    <a:pt x="2222" y="2953"/>
                    <a:pt x="2244" y="2953"/>
                  </a:cubicBezTo>
                  <a:cubicBezTo>
                    <a:pt x="2363" y="2953"/>
                    <a:pt x="2476" y="2842"/>
                    <a:pt x="2530" y="2724"/>
                  </a:cubicBezTo>
                  <a:cubicBezTo>
                    <a:pt x="2595" y="2587"/>
                    <a:pt x="2623" y="2426"/>
                    <a:pt x="2734" y="2321"/>
                  </a:cubicBezTo>
                  <a:cubicBezTo>
                    <a:pt x="2944" y="2124"/>
                    <a:pt x="3295" y="2246"/>
                    <a:pt x="3563" y="2144"/>
                  </a:cubicBezTo>
                  <a:cubicBezTo>
                    <a:pt x="3788" y="2056"/>
                    <a:pt x="3927" y="1792"/>
                    <a:pt x="3874" y="1557"/>
                  </a:cubicBezTo>
                  <a:cubicBezTo>
                    <a:pt x="4202" y="1522"/>
                    <a:pt x="4506" y="1306"/>
                    <a:pt x="4647" y="1006"/>
                  </a:cubicBezTo>
                  <a:lnTo>
                    <a:pt x="4647" y="1006"/>
                  </a:lnTo>
                  <a:cubicBezTo>
                    <a:pt x="4223" y="1055"/>
                    <a:pt x="3799" y="1122"/>
                    <a:pt x="3381" y="1207"/>
                  </a:cubicBezTo>
                  <a:cubicBezTo>
                    <a:pt x="3289" y="1226"/>
                    <a:pt x="3188" y="1243"/>
                    <a:pt x="3092" y="1243"/>
                  </a:cubicBezTo>
                  <a:cubicBezTo>
                    <a:pt x="2961" y="1243"/>
                    <a:pt x="2839" y="1212"/>
                    <a:pt x="2758" y="1115"/>
                  </a:cubicBezTo>
                  <a:cubicBezTo>
                    <a:pt x="2734" y="1087"/>
                    <a:pt x="2715" y="1053"/>
                    <a:pt x="2683" y="1036"/>
                  </a:cubicBezTo>
                  <a:cubicBezTo>
                    <a:pt x="2658" y="1022"/>
                    <a:pt x="2630" y="1019"/>
                    <a:pt x="2602" y="1019"/>
                  </a:cubicBezTo>
                  <a:cubicBezTo>
                    <a:pt x="2582" y="1019"/>
                    <a:pt x="2562" y="1021"/>
                    <a:pt x="2542" y="1021"/>
                  </a:cubicBezTo>
                  <a:cubicBezTo>
                    <a:pt x="2512" y="1021"/>
                    <a:pt x="2482" y="1017"/>
                    <a:pt x="2458" y="999"/>
                  </a:cubicBezTo>
                  <a:cubicBezTo>
                    <a:pt x="2445" y="749"/>
                    <a:pt x="2228" y="524"/>
                    <a:pt x="1978" y="500"/>
                  </a:cubicBezTo>
                  <a:cubicBezTo>
                    <a:pt x="1941" y="498"/>
                    <a:pt x="1903" y="496"/>
                    <a:pt x="1877" y="470"/>
                  </a:cubicBezTo>
                  <a:cubicBezTo>
                    <a:pt x="1851" y="442"/>
                    <a:pt x="1853" y="397"/>
                    <a:pt x="1853" y="359"/>
                  </a:cubicBezTo>
                  <a:cubicBezTo>
                    <a:pt x="1850" y="158"/>
                    <a:pt x="1647" y="0"/>
                    <a:pt x="145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50"/>
            <p:cNvSpPr/>
            <p:nvPr/>
          </p:nvSpPr>
          <p:spPr>
            <a:xfrm>
              <a:off x="7050726" y="2504990"/>
              <a:ext cx="134090" cy="95531"/>
            </a:xfrm>
            <a:custGeom>
              <a:rect b="b" l="l" r="r" t="t"/>
              <a:pathLst>
                <a:path extrusionOk="0" h="3362" w="4719">
                  <a:moveTo>
                    <a:pt x="1477" y="54"/>
                  </a:moveTo>
                  <a:cubicBezTo>
                    <a:pt x="1652" y="54"/>
                    <a:pt x="1849" y="195"/>
                    <a:pt x="1854" y="386"/>
                  </a:cubicBezTo>
                  <a:lnTo>
                    <a:pt x="1854" y="401"/>
                  </a:lnTo>
                  <a:cubicBezTo>
                    <a:pt x="1854" y="439"/>
                    <a:pt x="1854" y="482"/>
                    <a:pt x="1884" y="514"/>
                  </a:cubicBezTo>
                  <a:cubicBezTo>
                    <a:pt x="1914" y="547"/>
                    <a:pt x="1957" y="551"/>
                    <a:pt x="1993" y="555"/>
                  </a:cubicBezTo>
                  <a:lnTo>
                    <a:pt x="2002" y="555"/>
                  </a:lnTo>
                  <a:cubicBezTo>
                    <a:pt x="2239" y="577"/>
                    <a:pt x="2443" y="791"/>
                    <a:pt x="2456" y="1029"/>
                  </a:cubicBezTo>
                  <a:lnTo>
                    <a:pt x="2458" y="1041"/>
                  </a:lnTo>
                  <a:lnTo>
                    <a:pt x="2469" y="1050"/>
                  </a:lnTo>
                  <a:cubicBezTo>
                    <a:pt x="2498" y="1071"/>
                    <a:pt x="2529" y="1075"/>
                    <a:pt x="2559" y="1075"/>
                  </a:cubicBezTo>
                  <a:cubicBezTo>
                    <a:pt x="2573" y="1075"/>
                    <a:pt x="2586" y="1074"/>
                    <a:pt x="2599" y="1074"/>
                  </a:cubicBezTo>
                  <a:lnTo>
                    <a:pt x="2631" y="1074"/>
                  </a:lnTo>
                  <a:cubicBezTo>
                    <a:pt x="2659" y="1074"/>
                    <a:pt x="2679" y="1076"/>
                    <a:pt x="2696" y="1086"/>
                  </a:cubicBezTo>
                  <a:cubicBezTo>
                    <a:pt x="2715" y="1097"/>
                    <a:pt x="2730" y="1116"/>
                    <a:pt x="2745" y="1136"/>
                  </a:cubicBezTo>
                  <a:cubicBezTo>
                    <a:pt x="2751" y="1144"/>
                    <a:pt x="2758" y="1153"/>
                    <a:pt x="2764" y="1159"/>
                  </a:cubicBezTo>
                  <a:cubicBezTo>
                    <a:pt x="2841" y="1251"/>
                    <a:pt x="2957" y="1296"/>
                    <a:pt x="3118" y="1296"/>
                  </a:cubicBezTo>
                  <a:cubicBezTo>
                    <a:pt x="3221" y="1296"/>
                    <a:pt x="3330" y="1277"/>
                    <a:pt x="3411" y="1260"/>
                  </a:cubicBezTo>
                  <a:cubicBezTo>
                    <a:pt x="3812" y="1181"/>
                    <a:pt x="4219" y="1114"/>
                    <a:pt x="4626" y="1065"/>
                  </a:cubicBezTo>
                  <a:lnTo>
                    <a:pt x="4626" y="1065"/>
                  </a:lnTo>
                  <a:cubicBezTo>
                    <a:pt x="4483" y="1333"/>
                    <a:pt x="4200" y="1526"/>
                    <a:pt x="3896" y="1558"/>
                  </a:cubicBezTo>
                  <a:lnTo>
                    <a:pt x="3866" y="1560"/>
                  </a:lnTo>
                  <a:lnTo>
                    <a:pt x="3872" y="1590"/>
                  </a:lnTo>
                  <a:cubicBezTo>
                    <a:pt x="3926" y="1811"/>
                    <a:pt x="3791" y="2063"/>
                    <a:pt x="3581" y="2145"/>
                  </a:cubicBezTo>
                  <a:cubicBezTo>
                    <a:pt x="3473" y="2188"/>
                    <a:pt x="3349" y="2190"/>
                    <a:pt x="3229" y="2194"/>
                  </a:cubicBezTo>
                  <a:cubicBezTo>
                    <a:pt x="3054" y="2201"/>
                    <a:pt x="2871" y="2207"/>
                    <a:pt x="2741" y="2329"/>
                  </a:cubicBezTo>
                  <a:cubicBezTo>
                    <a:pt x="2659" y="2406"/>
                    <a:pt x="2621" y="2513"/>
                    <a:pt x="2582" y="2614"/>
                  </a:cubicBezTo>
                  <a:cubicBezTo>
                    <a:pt x="2567" y="2657"/>
                    <a:pt x="2550" y="2700"/>
                    <a:pt x="2531" y="2740"/>
                  </a:cubicBezTo>
                  <a:cubicBezTo>
                    <a:pt x="2484" y="2845"/>
                    <a:pt x="2376" y="2953"/>
                    <a:pt x="2269" y="2953"/>
                  </a:cubicBezTo>
                  <a:cubicBezTo>
                    <a:pt x="2250" y="2953"/>
                    <a:pt x="2231" y="2948"/>
                    <a:pt x="2212" y="2942"/>
                  </a:cubicBezTo>
                  <a:cubicBezTo>
                    <a:pt x="2156" y="2920"/>
                    <a:pt x="2117" y="2871"/>
                    <a:pt x="2074" y="2818"/>
                  </a:cubicBezTo>
                  <a:cubicBezTo>
                    <a:pt x="2059" y="2798"/>
                    <a:pt x="2044" y="2779"/>
                    <a:pt x="2029" y="2762"/>
                  </a:cubicBezTo>
                  <a:cubicBezTo>
                    <a:pt x="1886" y="2599"/>
                    <a:pt x="1661" y="2535"/>
                    <a:pt x="1481" y="2483"/>
                  </a:cubicBezTo>
                  <a:cubicBezTo>
                    <a:pt x="1335" y="2443"/>
                    <a:pt x="1172" y="2396"/>
                    <a:pt x="1007" y="2396"/>
                  </a:cubicBezTo>
                  <a:cubicBezTo>
                    <a:pt x="967" y="2396"/>
                    <a:pt x="928" y="2400"/>
                    <a:pt x="890" y="2404"/>
                  </a:cubicBezTo>
                  <a:cubicBezTo>
                    <a:pt x="697" y="2434"/>
                    <a:pt x="485" y="2575"/>
                    <a:pt x="455" y="2790"/>
                  </a:cubicBezTo>
                  <a:lnTo>
                    <a:pt x="450" y="2826"/>
                  </a:lnTo>
                  <a:lnTo>
                    <a:pt x="487" y="2820"/>
                  </a:lnTo>
                  <a:cubicBezTo>
                    <a:pt x="496" y="2818"/>
                    <a:pt x="506" y="2817"/>
                    <a:pt x="515" y="2817"/>
                  </a:cubicBezTo>
                  <a:cubicBezTo>
                    <a:pt x="579" y="2817"/>
                    <a:pt x="643" y="2854"/>
                    <a:pt x="688" y="2914"/>
                  </a:cubicBezTo>
                  <a:cubicBezTo>
                    <a:pt x="735" y="2976"/>
                    <a:pt x="752" y="3053"/>
                    <a:pt x="733" y="3120"/>
                  </a:cubicBezTo>
                  <a:cubicBezTo>
                    <a:pt x="701" y="3229"/>
                    <a:pt x="585" y="3308"/>
                    <a:pt x="455" y="3308"/>
                  </a:cubicBezTo>
                  <a:cubicBezTo>
                    <a:pt x="438" y="3308"/>
                    <a:pt x="420" y="3306"/>
                    <a:pt x="403" y="3304"/>
                  </a:cubicBezTo>
                  <a:cubicBezTo>
                    <a:pt x="423" y="3283"/>
                    <a:pt x="435" y="3257"/>
                    <a:pt x="440" y="3225"/>
                  </a:cubicBezTo>
                  <a:cubicBezTo>
                    <a:pt x="455" y="3133"/>
                    <a:pt x="397" y="3008"/>
                    <a:pt x="311" y="2942"/>
                  </a:cubicBezTo>
                  <a:cubicBezTo>
                    <a:pt x="294" y="2929"/>
                    <a:pt x="275" y="2914"/>
                    <a:pt x="255" y="2899"/>
                  </a:cubicBezTo>
                  <a:cubicBezTo>
                    <a:pt x="157" y="2828"/>
                    <a:pt x="56" y="2753"/>
                    <a:pt x="60" y="2650"/>
                  </a:cubicBezTo>
                  <a:cubicBezTo>
                    <a:pt x="80" y="2569"/>
                    <a:pt x="172" y="2533"/>
                    <a:pt x="268" y="2496"/>
                  </a:cubicBezTo>
                  <a:cubicBezTo>
                    <a:pt x="373" y="2456"/>
                    <a:pt x="483" y="2413"/>
                    <a:pt x="506" y="2301"/>
                  </a:cubicBezTo>
                  <a:cubicBezTo>
                    <a:pt x="510" y="2280"/>
                    <a:pt x="510" y="2258"/>
                    <a:pt x="510" y="2237"/>
                  </a:cubicBezTo>
                  <a:cubicBezTo>
                    <a:pt x="510" y="2218"/>
                    <a:pt x="510" y="2198"/>
                    <a:pt x="515" y="2181"/>
                  </a:cubicBezTo>
                  <a:cubicBezTo>
                    <a:pt x="532" y="2104"/>
                    <a:pt x="628" y="2068"/>
                    <a:pt x="707" y="2066"/>
                  </a:cubicBezTo>
                  <a:lnTo>
                    <a:pt x="718" y="2066"/>
                  </a:lnTo>
                  <a:cubicBezTo>
                    <a:pt x="750" y="2066"/>
                    <a:pt x="782" y="2070"/>
                    <a:pt x="812" y="2072"/>
                  </a:cubicBezTo>
                  <a:cubicBezTo>
                    <a:pt x="846" y="2074"/>
                    <a:pt x="880" y="2077"/>
                    <a:pt x="912" y="2077"/>
                  </a:cubicBezTo>
                  <a:cubicBezTo>
                    <a:pt x="940" y="2077"/>
                    <a:pt x="966" y="2075"/>
                    <a:pt x="990" y="2070"/>
                  </a:cubicBezTo>
                  <a:cubicBezTo>
                    <a:pt x="1170" y="2036"/>
                    <a:pt x="1282" y="1858"/>
                    <a:pt x="1312" y="1697"/>
                  </a:cubicBezTo>
                  <a:cubicBezTo>
                    <a:pt x="1340" y="1549"/>
                    <a:pt x="1316" y="1399"/>
                    <a:pt x="1295" y="1254"/>
                  </a:cubicBezTo>
                  <a:lnTo>
                    <a:pt x="1286" y="1200"/>
                  </a:lnTo>
                  <a:cubicBezTo>
                    <a:pt x="1258" y="999"/>
                    <a:pt x="1290" y="870"/>
                    <a:pt x="1385" y="814"/>
                  </a:cubicBezTo>
                  <a:cubicBezTo>
                    <a:pt x="1402" y="804"/>
                    <a:pt x="1419" y="797"/>
                    <a:pt x="1438" y="789"/>
                  </a:cubicBezTo>
                  <a:cubicBezTo>
                    <a:pt x="1468" y="776"/>
                    <a:pt x="1500" y="763"/>
                    <a:pt x="1528" y="742"/>
                  </a:cubicBezTo>
                  <a:cubicBezTo>
                    <a:pt x="1629" y="654"/>
                    <a:pt x="1588" y="489"/>
                    <a:pt x="1496" y="373"/>
                  </a:cubicBezTo>
                  <a:cubicBezTo>
                    <a:pt x="1485" y="358"/>
                    <a:pt x="1472" y="343"/>
                    <a:pt x="1460" y="330"/>
                  </a:cubicBezTo>
                  <a:cubicBezTo>
                    <a:pt x="1397" y="253"/>
                    <a:pt x="1333" y="176"/>
                    <a:pt x="1335" y="88"/>
                  </a:cubicBezTo>
                  <a:cubicBezTo>
                    <a:pt x="1378" y="65"/>
                    <a:pt x="1425" y="54"/>
                    <a:pt x="1477" y="54"/>
                  </a:cubicBezTo>
                  <a:close/>
                  <a:moveTo>
                    <a:pt x="1477" y="0"/>
                  </a:moveTo>
                  <a:cubicBezTo>
                    <a:pt x="1410" y="0"/>
                    <a:pt x="1348" y="17"/>
                    <a:pt x="1295" y="50"/>
                  </a:cubicBezTo>
                  <a:lnTo>
                    <a:pt x="1284" y="56"/>
                  </a:lnTo>
                  <a:lnTo>
                    <a:pt x="1282" y="71"/>
                  </a:lnTo>
                  <a:cubicBezTo>
                    <a:pt x="1273" y="184"/>
                    <a:pt x="1350" y="279"/>
                    <a:pt x="1419" y="362"/>
                  </a:cubicBezTo>
                  <a:cubicBezTo>
                    <a:pt x="1432" y="377"/>
                    <a:pt x="1442" y="392"/>
                    <a:pt x="1455" y="407"/>
                  </a:cubicBezTo>
                  <a:cubicBezTo>
                    <a:pt x="1513" y="482"/>
                    <a:pt x="1577" y="628"/>
                    <a:pt x="1492" y="701"/>
                  </a:cubicBezTo>
                  <a:cubicBezTo>
                    <a:pt x="1472" y="718"/>
                    <a:pt x="1447" y="729"/>
                    <a:pt x="1419" y="739"/>
                  </a:cubicBezTo>
                  <a:cubicBezTo>
                    <a:pt x="1397" y="748"/>
                    <a:pt x="1378" y="757"/>
                    <a:pt x="1357" y="767"/>
                  </a:cubicBezTo>
                  <a:cubicBezTo>
                    <a:pt x="1243" y="836"/>
                    <a:pt x="1202" y="984"/>
                    <a:pt x="1235" y="1209"/>
                  </a:cubicBezTo>
                  <a:lnTo>
                    <a:pt x="1241" y="1260"/>
                  </a:lnTo>
                  <a:cubicBezTo>
                    <a:pt x="1262" y="1401"/>
                    <a:pt x="1286" y="1549"/>
                    <a:pt x="1258" y="1689"/>
                  </a:cubicBezTo>
                  <a:cubicBezTo>
                    <a:pt x="1232" y="1830"/>
                    <a:pt x="1136" y="1986"/>
                    <a:pt x="980" y="2018"/>
                  </a:cubicBezTo>
                  <a:cubicBezTo>
                    <a:pt x="961" y="2022"/>
                    <a:pt x="939" y="2023"/>
                    <a:pt x="916" y="2023"/>
                  </a:cubicBezTo>
                  <a:cubicBezTo>
                    <a:pt x="884" y="2023"/>
                    <a:pt x="850" y="2021"/>
                    <a:pt x="817" y="2018"/>
                  </a:cubicBezTo>
                  <a:cubicBezTo>
                    <a:pt x="785" y="2016"/>
                    <a:pt x="752" y="2012"/>
                    <a:pt x="718" y="2012"/>
                  </a:cubicBezTo>
                  <a:lnTo>
                    <a:pt x="707" y="2012"/>
                  </a:lnTo>
                  <a:cubicBezTo>
                    <a:pt x="603" y="2016"/>
                    <a:pt x="487" y="2063"/>
                    <a:pt x="463" y="2168"/>
                  </a:cubicBezTo>
                  <a:cubicBezTo>
                    <a:pt x="457" y="2192"/>
                    <a:pt x="457" y="2216"/>
                    <a:pt x="457" y="2237"/>
                  </a:cubicBezTo>
                  <a:cubicBezTo>
                    <a:pt x="457" y="2256"/>
                    <a:pt x="457" y="2273"/>
                    <a:pt x="453" y="2291"/>
                  </a:cubicBezTo>
                  <a:cubicBezTo>
                    <a:pt x="435" y="2374"/>
                    <a:pt x="345" y="2408"/>
                    <a:pt x="249" y="2447"/>
                  </a:cubicBezTo>
                  <a:cubicBezTo>
                    <a:pt x="144" y="2488"/>
                    <a:pt x="35" y="2528"/>
                    <a:pt x="9" y="2642"/>
                  </a:cubicBezTo>
                  <a:cubicBezTo>
                    <a:pt x="0" y="2779"/>
                    <a:pt x="120" y="2867"/>
                    <a:pt x="223" y="2944"/>
                  </a:cubicBezTo>
                  <a:cubicBezTo>
                    <a:pt x="243" y="2957"/>
                    <a:pt x="262" y="2970"/>
                    <a:pt x="279" y="2985"/>
                  </a:cubicBezTo>
                  <a:cubicBezTo>
                    <a:pt x="350" y="3040"/>
                    <a:pt x="399" y="3143"/>
                    <a:pt x="388" y="3216"/>
                  </a:cubicBezTo>
                  <a:cubicBezTo>
                    <a:pt x="382" y="3253"/>
                    <a:pt x="363" y="3276"/>
                    <a:pt x="330" y="3289"/>
                  </a:cubicBezTo>
                  <a:lnTo>
                    <a:pt x="268" y="3313"/>
                  </a:lnTo>
                  <a:lnTo>
                    <a:pt x="330" y="3338"/>
                  </a:lnTo>
                  <a:cubicBezTo>
                    <a:pt x="369" y="3353"/>
                    <a:pt x="412" y="3362"/>
                    <a:pt x="455" y="3362"/>
                  </a:cubicBezTo>
                  <a:cubicBezTo>
                    <a:pt x="607" y="3362"/>
                    <a:pt x="746" y="3265"/>
                    <a:pt x="785" y="3135"/>
                  </a:cubicBezTo>
                  <a:cubicBezTo>
                    <a:pt x="808" y="3051"/>
                    <a:pt x="789" y="2957"/>
                    <a:pt x="731" y="2882"/>
                  </a:cubicBezTo>
                  <a:cubicBezTo>
                    <a:pt x="678" y="2807"/>
                    <a:pt x="596" y="2764"/>
                    <a:pt x="515" y="2764"/>
                  </a:cubicBezTo>
                  <a:cubicBezTo>
                    <a:pt x="555" y="2595"/>
                    <a:pt x="733" y="2483"/>
                    <a:pt x="898" y="2458"/>
                  </a:cubicBezTo>
                  <a:cubicBezTo>
                    <a:pt x="932" y="2451"/>
                    <a:pt x="971" y="2449"/>
                    <a:pt x="1007" y="2449"/>
                  </a:cubicBezTo>
                  <a:cubicBezTo>
                    <a:pt x="1164" y="2449"/>
                    <a:pt x="1325" y="2496"/>
                    <a:pt x="1466" y="2535"/>
                  </a:cubicBezTo>
                  <a:cubicBezTo>
                    <a:pt x="1639" y="2586"/>
                    <a:pt x="1856" y="2646"/>
                    <a:pt x="1989" y="2798"/>
                  </a:cubicBezTo>
                  <a:cubicBezTo>
                    <a:pt x="2004" y="2815"/>
                    <a:pt x="2019" y="2833"/>
                    <a:pt x="2034" y="2850"/>
                  </a:cubicBezTo>
                  <a:cubicBezTo>
                    <a:pt x="2077" y="2908"/>
                    <a:pt x="2124" y="2965"/>
                    <a:pt x="2192" y="2991"/>
                  </a:cubicBezTo>
                  <a:cubicBezTo>
                    <a:pt x="2218" y="3002"/>
                    <a:pt x="2244" y="3006"/>
                    <a:pt x="2269" y="3006"/>
                  </a:cubicBezTo>
                  <a:cubicBezTo>
                    <a:pt x="2406" y="3006"/>
                    <a:pt x="2526" y="2880"/>
                    <a:pt x="2580" y="2764"/>
                  </a:cubicBezTo>
                  <a:cubicBezTo>
                    <a:pt x="2599" y="2721"/>
                    <a:pt x="2616" y="2676"/>
                    <a:pt x="2631" y="2633"/>
                  </a:cubicBezTo>
                  <a:cubicBezTo>
                    <a:pt x="2670" y="2533"/>
                    <a:pt x="2706" y="2436"/>
                    <a:pt x="2779" y="2368"/>
                  </a:cubicBezTo>
                  <a:cubicBezTo>
                    <a:pt x="2893" y="2258"/>
                    <a:pt x="3058" y="2254"/>
                    <a:pt x="3231" y="2248"/>
                  </a:cubicBezTo>
                  <a:cubicBezTo>
                    <a:pt x="3356" y="2243"/>
                    <a:pt x="3484" y="2239"/>
                    <a:pt x="3600" y="2196"/>
                  </a:cubicBezTo>
                  <a:cubicBezTo>
                    <a:pt x="3829" y="2106"/>
                    <a:pt x="3973" y="1847"/>
                    <a:pt x="3930" y="1607"/>
                  </a:cubicBezTo>
                  <a:cubicBezTo>
                    <a:pt x="4258" y="1562"/>
                    <a:pt x="4558" y="1344"/>
                    <a:pt x="4697" y="1044"/>
                  </a:cubicBezTo>
                  <a:lnTo>
                    <a:pt x="4718" y="1001"/>
                  </a:lnTo>
                  <a:lnTo>
                    <a:pt x="4669" y="1005"/>
                  </a:lnTo>
                  <a:cubicBezTo>
                    <a:pt x="4245" y="1056"/>
                    <a:pt x="3818" y="1123"/>
                    <a:pt x="3401" y="1209"/>
                  </a:cubicBezTo>
                  <a:cubicBezTo>
                    <a:pt x="3321" y="1226"/>
                    <a:pt x="3216" y="1243"/>
                    <a:pt x="3118" y="1243"/>
                  </a:cubicBezTo>
                  <a:cubicBezTo>
                    <a:pt x="2974" y="1243"/>
                    <a:pt x="2871" y="1204"/>
                    <a:pt x="2805" y="1125"/>
                  </a:cubicBezTo>
                  <a:cubicBezTo>
                    <a:pt x="2799" y="1119"/>
                    <a:pt x="2794" y="1112"/>
                    <a:pt x="2788" y="1104"/>
                  </a:cubicBezTo>
                  <a:cubicBezTo>
                    <a:pt x="2771" y="1080"/>
                    <a:pt x="2751" y="1054"/>
                    <a:pt x="2721" y="1039"/>
                  </a:cubicBezTo>
                  <a:cubicBezTo>
                    <a:pt x="2691" y="1022"/>
                    <a:pt x="2657" y="1020"/>
                    <a:pt x="2631" y="1020"/>
                  </a:cubicBezTo>
                  <a:lnTo>
                    <a:pt x="2597" y="1020"/>
                  </a:lnTo>
                  <a:cubicBezTo>
                    <a:pt x="2589" y="1021"/>
                    <a:pt x="2580" y="1021"/>
                    <a:pt x="2572" y="1021"/>
                  </a:cubicBezTo>
                  <a:cubicBezTo>
                    <a:pt x="2546" y="1021"/>
                    <a:pt x="2524" y="1018"/>
                    <a:pt x="2509" y="1011"/>
                  </a:cubicBezTo>
                  <a:cubicBezTo>
                    <a:pt x="2488" y="752"/>
                    <a:pt x="2265" y="525"/>
                    <a:pt x="2006" y="502"/>
                  </a:cubicBezTo>
                  <a:lnTo>
                    <a:pt x="1997" y="502"/>
                  </a:lnTo>
                  <a:cubicBezTo>
                    <a:pt x="1969" y="497"/>
                    <a:pt x="1939" y="495"/>
                    <a:pt x="1922" y="478"/>
                  </a:cubicBezTo>
                  <a:cubicBezTo>
                    <a:pt x="1907" y="461"/>
                    <a:pt x="1907" y="433"/>
                    <a:pt x="1907" y="401"/>
                  </a:cubicBezTo>
                  <a:lnTo>
                    <a:pt x="1907" y="386"/>
                  </a:lnTo>
                  <a:cubicBezTo>
                    <a:pt x="1901" y="159"/>
                    <a:pt x="1676" y="0"/>
                    <a:pt x="14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50"/>
            <p:cNvSpPr/>
            <p:nvPr/>
          </p:nvSpPr>
          <p:spPr>
            <a:xfrm>
              <a:off x="6850326" y="2794776"/>
              <a:ext cx="50323" cy="61945"/>
            </a:xfrm>
            <a:custGeom>
              <a:rect b="b" l="l" r="r" t="t"/>
              <a:pathLst>
                <a:path extrusionOk="0" h="2180" w="1771">
                  <a:moveTo>
                    <a:pt x="858" y="0"/>
                  </a:moveTo>
                  <a:cubicBezTo>
                    <a:pt x="823" y="0"/>
                    <a:pt x="789" y="1"/>
                    <a:pt x="755" y="2"/>
                  </a:cubicBezTo>
                  <a:cubicBezTo>
                    <a:pt x="669" y="4"/>
                    <a:pt x="579" y="6"/>
                    <a:pt x="504" y="47"/>
                  </a:cubicBezTo>
                  <a:cubicBezTo>
                    <a:pt x="360" y="124"/>
                    <a:pt x="317" y="304"/>
                    <a:pt x="228" y="439"/>
                  </a:cubicBezTo>
                  <a:cubicBezTo>
                    <a:pt x="142" y="565"/>
                    <a:pt x="0" y="700"/>
                    <a:pt x="63" y="839"/>
                  </a:cubicBezTo>
                  <a:cubicBezTo>
                    <a:pt x="91" y="904"/>
                    <a:pt x="162" y="941"/>
                    <a:pt x="233" y="941"/>
                  </a:cubicBezTo>
                  <a:cubicBezTo>
                    <a:pt x="254" y="941"/>
                    <a:pt x="274" y="938"/>
                    <a:pt x="294" y="931"/>
                  </a:cubicBezTo>
                  <a:cubicBezTo>
                    <a:pt x="382" y="901"/>
                    <a:pt x="442" y="816"/>
                    <a:pt x="457" y="726"/>
                  </a:cubicBezTo>
                  <a:cubicBezTo>
                    <a:pt x="461" y="698"/>
                    <a:pt x="461" y="670"/>
                    <a:pt x="482" y="651"/>
                  </a:cubicBezTo>
                  <a:cubicBezTo>
                    <a:pt x="497" y="638"/>
                    <a:pt x="521" y="634"/>
                    <a:pt x="545" y="634"/>
                  </a:cubicBezTo>
                  <a:cubicBezTo>
                    <a:pt x="565" y="632"/>
                    <a:pt x="586" y="631"/>
                    <a:pt x="607" y="631"/>
                  </a:cubicBezTo>
                  <a:cubicBezTo>
                    <a:pt x="676" y="631"/>
                    <a:pt x="746" y="643"/>
                    <a:pt x="787" y="696"/>
                  </a:cubicBezTo>
                  <a:cubicBezTo>
                    <a:pt x="823" y="743"/>
                    <a:pt x="825" y="805"/>
                    <a:pt x="825" y="863"/>
                  </a:cubicBezTo>
                  <a:cubicBezTo>
                    <a:pt x="827" y="979"/>
                    <a:pt x="827" y="1101"/>
                    <a:pt x="778" y="1206"/>
                  </a:cubicBezTo>
                  <a:cubicBezTo>
                    <a:pt x="736" y="1299"/>
                    <a:pt x="642" y="1377"/>
                    <a:pt x="542" y="1377"/>
                  </a:cubicBezTo>
                  <a:cubicBezTo>
                    <a:pt x="530" y="1377"/>
                    <a:pt x="517" y="1375"/>
                    <a:pt x="504" y="1373"/>
                  </a:cubicBezTo>
                  <a:lnTo>
                    <a:pt x="504" y="1373"/>
                  </a:lnTo>
                  <a:lnTo>
                    <a:pt x="600" y="2078"/>
                  </a:lnTo>
                  <a:cubicBezTo>
                    <a:pt x="605" y="2105"/>
                    <a:pt x="611" y="2140"/>
                    <a:pt x="637" y="2157"/>
                  </a:cubicBezTo>
                  <a:cubicBezTo>
                    <a:pt x="652" y="2168"/>
                    <a:pt x="669" y="2170"/>
                    <a:pt x="688" y="2170"/>
                  </a:cubicBezTo>
                  <a:cubicBezTo>
                    <a:pt x="738" y="2175"/>
                    <a:pt x="789" y="2180"/>
                    <a:pt x="840" y="2180"/>
                  </a:cubicBezTo>
                  <a:cubicBezTo>
                    <a:pt x="913" y="2180"/>
                    <a:pt x="985" y="2170"/>
                    <a:pt x="1048" y="2135"/>
                  </a:cubicBezTo>
                  <a:cubicBezTo>
                    <a:pt x="1204" y="2050"/>
                    <a:pt x="1254" y="1851"/>
                    <a:pt x="1269" y="1673"/>
                  </a:cubicBezTo>
                  <a:cubicBezTo>
                    <a:pt x="1279" y="1570"/>
                    <a:pt x="1286" y="1458"/>
                    <a:pt x="1350" y="1377"/>
                  </a:cubicBezTo>
                  <a:cubicBezTo>
                    <a:pt x="1387" y="1332"/>
                    <a:pt x="1436" y="1300"/>
                    <a:pt x="1477" y="1261"/>
                  </a:cubicBezTo>
                  <a:cubicBezTo>
                    <a:pt x="1586" y="1161"/>
                    <a:pt x="1642" y="1015"/>
                    <a:pt x="1695" y="876"/>
                  </a:cubicBezTo>
                  <a:cubicBezTo>
                    <a:pt x="1734" y="773"/>
                    <a:pt x="1770" y="646"/>
                    <a:pt x="1699" y="561"/>
                  </a:cubicBezTo>
                  <a:cubicBezTo>
                    <a:pt x="1676" y="533"/>
                    <a:pt x="1642" y="514"/>
                    <a:pt x="1616" y="486"/>
                  </a:cubicBezTo>
                  <a:cubicBezTo>
                    <a:pt x="1556" y="426"/>
                    <a:pt x="1537" y="334"/>
                    <a:pt x="1494" y="259"/>
                  </a:cubicBezTo>
                  <a:cubicBezTo>
                    <a:pt x="1425" y="139"/>
                    <a:pt x="1297" y="64"/>
                    <a:pt x="1164" y="29"/>
                  </a:cubicBezTo>
                  <a:cubicBezTo>
                    <a:pt x="1064" y="5"/>
                    <a:pt x="961" y="0"/>
                    <a:pt x="8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50"/>
            <p:cNvSpPr/>
            <p:nvPr/>
          </p:nvSpPr>
          <p:spPr>
            <a:xfrm>
              <a:off x="6849786" y="2794008"/>
              <a:ext cx="51630" cy="63479"/>
            </a:xfrm>
            <a:custGeom>
              <a:rect b="b" l="l" r="r" t="t"/>
              <a:pathLst>
                <a:path extrusionOk="0" h="2234" w="1817">
                  <a:moveTo>
                    <a:pt x="883" y="54"/>
                  </a:moveTo>
                  <a:cubicBezTo>
                    <a:pt x="971" y="54"/>
                    <a:pt x="1074" y="56"/>
                    <a:pt x="1176" y="82"/>
                  </a:cubicBezTo>
                  <a:cubicBezTo>
                    <a:pt x="1318" y="119"/>
                    <a:pt x="1431" y="198"/>
                    <a:pt x="1489" y="299"/>
                  </a:cubicBezTo>
                  <a:cubicBezTo>
                    <a:pt x="1504" y="324"/>
                    <a:pt x="1515" y="352"/>
                    <a:pt x="1528" y="382"/>
                  </a:cubicBezTo>
                  <a:cubicBezTo>
                    <a:pt x="1549" y="433"/>
                    <a:pt x="1573" y="489"/>
                    <a:pt x="1616" y="532"/>
                  </a:cubicBezTo>
                  <a:cubicBezTo>
                    <a:pt x="1628" y="545"/>
                    <a:pt x="1641" y="556"/>
                    <a:pt x="1654" y="566"/>
                  </a:cubicBezTo>
                  <a:cubicBezTo>
                    <a:pt x="1671" y="579"/>
                    <a:pt x="1686" y="590"/>
                    <a:pt x="1697" y="605"/>
                  </a:cubicBezTo>
                  <a:cubicBezTo>
                    <a:pt x="1757" y="680"/>
                    <a:pt x="1727" y="793"/>
                    <a:pt x="1688" y="894"/>
                  </a:cubicBezTo>
                  <a:cubicBezTo>
                    <a:pt x="1641" y="1023"/>
                    <a:pt x="1586" y="1168"/>
                    <a:pt x="1478" y="1267"/>
                  </a:cubicBezTo>
                  <a:cubicBezTo>
                    <a:pt x="1463" y="1282"/>
                    <a:pt x="1448" y="1293"/>
                    <a:pt x="1433" y="1305"/>
                  </a:cubicBezTo>
                  <a:cubicBezTo>
                    <a:pt x="1406" y="1329"/>
                    <a:pt x="1373" y="1355"/>
                    <a:pt x="1348" y="1387"/>
                  </a:cubicBezTo>
                  <a:cubicBezTo>
                    <a:pt x="1283" y="1470"/>
                    <a:pt x="1273" y="1578"/>
                    <a:pt x="1264" y="1680"/>
                  </a:cubicBezTo>
                  <a:lnTo>
                    <a:pt x="1262" y="1698"/>
                  </a:lnTo>
                  <a:cubicBezTo>
                    <a:pt x="1241" y="1929"/>
                    <a:pt x="1172" y="2075"/>
                    <a:pt x="1054" y="2139"/>
                  </a:cubicBezTo>
                  <a:cubicBezTo>
                    <a:pt x="1001" y="2167"/>
                    <a:pt x="939" y="2180"/>
                    <a:pt x="857" y="2180"/>
                  </a:cubicBezTo>
                  <a:cubicBezTo>
                    <a:pt x="808" y="2180"/>
                    <a:pt x="759" y="2175"/>
                    <a:pt x="709" y="2171"/>
                  </a:cubicBezTo>
                  <a:cubicBezTo>
                    <a:pt x="692" y="2169"/>
                    <a:pt x="679" y="2167"/>
                    <a:pt x="671" y="2160"/>
                  </a:cubicBezTo>
                  <a:cubicBezTo>
                    <a:pt x="656" y="2150"/>
                    <a:pt x="651" y="2126"/>
                    <a:pt x="647" y="2100"/>
                  </a:cubicBezTo>
                  <a:lnTo>
                    <a:pt x="553" y="1430"/>
                  </a:lnTo>
                  <a:lnTo>
                    <a:pt x="559" y="1430"/>
                  </a:lnTo>
                  <a:cubicBezTo>
                    <a:pt x="664" y="1430"/>
                    <a:pt x="771" y="1353"/>
                    <a:pt x="823" y="1243"/>
                  </a:cubicBezTo>
                  <a:cubicBezTo>
                    <a:pt x="874" y="1130"/>
                    <a:pt x="872" y="1003"/>
                    <a:pt x="872" y="890"/>
                  </a:cubicBezTo>
                  <a:cubicBezTo>
                    <a:pt x="872" y="823"/>
                    <a:pt x="868" y="757"/>
                    <a:pt x="827" y="706"/>
                  </a:cubicBezTo>
                  <a:cubicBezTo>
                    <a:pt x="774" y="639"/>
                    <a:pt x="686" y="631"/>
                    <a:pt x="624" y="631"/>
                  </a:cubicBezTo>
                  <a:cubicBezTo>
                    <a:pt x="602" y="631"/>
                    <a:pt x="581" y="633"/>
                    <a:pt x="561" y="633"/>
                  </a:cubicBezTo>
                  <a:cubicBezTo>
                    <a:pt x="540" y="635"/>
                    <a:pt x="506" y="637"/>
                    <a:pt x="482" y="658"/>
                  </a:cubicBezTo>
                  <a:cubicBezTo>
                    <a:pt x="459" y="682"/>
                    <a:pt x="454" y="714"/>
                    <a:pt x="450" y="740"/>
                  </a:cubicBezTo>
                  <a:lnTo>
                    <a:pt x="448" y="748"/>
                  </a:lnTo>
                  <a:cubicBezTo>
                    <a:pt x="435" y="834"/>
                    <a:pt x="377" y="907"/>
                    <a:pt x="304" y="933"/>
                  </a:cubicBezTo>
                  <a:cubicBezTo>
                    <a:pt x="289" y="939"/>
                    <a:pt x="270" y="941"/>
                    <a:pt x="253" y="941"/>
                  </a:cubicBezTo>
                  <a:cubicBezTo>
                    <a:pt x="189" y="941"/>
                    <a:pt x="129" y="907"/>
                    <a:pt x="105" y="856"/>
                  </a:cubicBezTo>
                  <a:cubicBezTo>
                    <a:pt x="62" y="757"/>
                    <a:pt x="139" y="654"/>
                    <a:pt x="214" y="556"/>
                  </a:cubicBezTo>
                  <a:cubicBezTo>
                    <a:pt x="232" y="530"/>
                    <a:pt x="251" y="504"/>
                    <a:pt x="268" y="481"/>
                  </a:cubicBezTo>
                  <a:cubicBezTo>
                    <a:pt x="298" y="436"/>
                    <a:pt x="321" y="388"/>
                    <a:pt x="345" y="341"/>
                  </a:cubicBezTo>
                  <a:cubicBezTo>
                    <a:pt x="396" y="241"/>
                    <a:pt x="446" y="144"/>
                    <a:pt x="536" y="97"/>
                  </a:cubicBezTo>
                  <a:cubicBezTo>
                    <a:pt x="606" y="59"/>
                    <a:pt x="694" y="56"/>
                    <a:pt x="774" y="54"/>
                  </a:cubicBezTo>
                  <a:close/>
                  <a:moveTo>
                    <a:pt x="771" y="1"/>
                  </a:moveTo>
                  <a:cubicBezTo>
                    <a:pt x="688" y="3"/>
                    <a:pt x="594" y="5"/>
                    <a:pt x="510" y="50"/>
                  </a:cubicBezTo>
                  <a:cubicBezTo>
                    <a:pt x="405" y="106"/>
                    <a:pt x="351" y="213"/>
                    <a:pt x="298" y="316"/>
                  </a:cubicBezTo>
                  <a:cubicBezTo>
                    <a:pt x="274" y="363"/>
                    <a:pt x="251" y="410"/>
                    <a:pt x="223" y="451"/>
                  </a:cubicBezTo>
                  <a:cubicBezTo>
                    <a:pt x="208" y="474"/>
                    <a:pt x="189" y="498"/>
                    <a:pt x="172" y="523"/>
                  </a:cubicBezTo>
                  <a:cubicBezTo>
                    <a:pt x="90" y="631"/>
                    <a:pt x="0" y="751"/>
                    <a:pt x="56" y="877"/>
                  </a:cubicBezTo>
                  <a:cubicBezTo>
                    <a:pt x="88" y="948"/>
                    <a:pt x="167" y="995"/>
                    <a:pt x="253" y="995"/>
                  </a:cubicBezTo>
                  <a:cubicBezTo>
                    <a:pt x="277" y="995"/>
                    <a:pt x="300" y="991"/>
                    <a:pt x="321" y="984"/>
                  </a:cubicBezTo>
                  <a:cubicBezTo>
                    <a:pt x="414" y="952"/>
                    <a:pt x="484" y="862"/>
                    <a:pt x="501" y="757"/>
                  </a:cubicBezTo>
                  <a:lnTo>
                    <a:pt x="504" y="746"/>
                  </a:lnTo>
                  <a:cubicBezTo>
                    <a:pt x="506" y="727"/>
                    <a:pt x="508" y="708"/>
                    <a:pt x="519" y="699"/>
                  </a:cubicBezTo>
                  <a:cubicBezTo>
                    <a:pt x="527" y="691"/>
                    <a:pt x="546" y="688"/>
                    <a:pt x="564" y="686"/>
                  </a:cubicBezTo>
                  <a:cubicBezTo>
                    <a:pt x="583" y="686"/>
                    <a:pt x="604" y="684"/>
                    <a:pt x="624" y="684"/>
                  </a:cubicBezTo>
                  <a:cubicBezTo>
                    <a:pt x="705" y="684"/>
                    <a:pt x="756" y="701"/>
                    <a:pt x="784" y="740"/>
                  </a:cubicBezTo>
                  <a:cubicBezTo>
                    <a:pt x="814" y="776"/>
                    <a:pt x="819" y="832"/>
                    <a:pt x="819" y="892"/>
                  </a:cubicBezTo>
                  <a:cubicBezTo>
                    <a:pt x="819" y="997"/>
                    <a:pt x="821" y="1119"/>
                    <a:pt x="774" y="1222"/>
                  </a:cubicBezTo>
                  <a:cubicBezTo>
                    <a:pt x="732" y="1313"/>
                    <a:pt x="646" y="1377"/>
                    <a:pt x="560" y="1377"/>
                  </a:cubicBezTo>
                  <a:cubicBezTo>
                    <a:pt x="549" y="1377"/>
                    <a:pt x="538" y="1376"/>
                    <a:pt x="527" y="1374"/>
                  </a:cubicBezTo>
                  <a:lnTo>
                    <a:pt x="491" y="1365"/>
                  </a:lnTo>
                  <a:lnTo>
                    <a:pt x="594" y="2109"/>
                  </a:lnTo>
                  <a:cubicBezTo>
                    <a:pt x="598" y="2135"/>
                    <a:pt x="604" y="2180"/>
                    <a:pt x="639" y="2205"/>
                  </a:cubicBezTo>
                  <a:cubicBezTo>
                    <a:pt x="660" y="2220"/>
                    <a:pt x="686" y="2222"/>
                    <a:pt x="705" y="2225"/>
                  </a:cubicBezTo>
                  <a:cubicBezTo>
                    <a:pt x="754" y="2229"/>
                    <a:pt x="806" y="2233"/>
                    <a:pt x="857" y="2233"/>
                  </a:cubicBezTo>
                  <a:cubicBezTo>
                    <a:pt x="947" y="2233"/>
                    <a:pt x="1018" y="2218"/>
                    <a:pt x="1080" y="2186"/>
                  </a:cubicBezTo>
                  <a:cubicBezTo>
                    <a:pt x="1215" y="2111"/>
                    <a:pt x="1292" y="1953"/>
                    <a:pt x="1316" y="1702"/>
                  </a:cubicBezTo>
                  <a:lnTo>
                    <a:pt x="1318" y="1685"/>
                  </a:lnTo>
                  <a:cubicBezTo>
                    <a:pt x="1326" y="1588"/>
                    <a:pt x="1335" y="1490"/>
                    <a:pt x="1391" y="1419"/>
                  </a:cubicBezTo>
                  <a:cubicBezTo>
                    <a:pt x="1412" y="1393"/>
                    <a:pt x="1440" y="1370"/>
                    <a:pt x="1468" y="1346"/>
                  </a:cubicBezTo>
                  <a:cubicBezTo>
                    <a:pt x="1485" y="1333"/>
                    <a:pt x="1500" y="1320"/>
                    <a:pt x="1515" y="1308"/>
                  </a:cubicBezTo>
                  <a:cubicBezTo>
                    <a:pt x="1631" y="1200"/>
                    <a:pt x="1688" y="1048"/>
                    <a:pt x="1740" y="913"/>
                  </a:cubicBezTo>
                  <a:cubicBezTo>
                    <a:pt x="1781" y="804"/>
                    <a:pt x="1817" y="667"/>
                    <a:pt x="1740" y="571"/>
                  </a:cubicBezTo>
                  <a:cubicBezTo>
                    <a:pt x="1723" y="553"/>
                    <a:pt x="1706" y="538"/>
                    <a:pt x="1688" y="523"/>
                  </a:cubicBezTo>
                  <a:cubicBezTo>
                    <a:pt x="1676" y="515"/>
                    <a:pt x="1665" y="504"/>
                    <a:pt x="1654" y="493"/>
                  </a:cubicBezTo>
                  <a:cubicBezTo>
                    <a:pt x="1618" y="459"/>
                    <a:pt x="1598" y="412"/>
                    <a:pt x="1577" y="361"/>
                  </a:cubicBezTo>
                  <a:cubicBezTo>
                    <a:pt x="1564" y="331"/>
                    <a:pt x="1551" y="301"/>
                    <a:pt x="1536" y="273"/>
                  </a:cubicBezTo>
                  <a:cubicBezTo>
                    <a:pt x="1470" y="157"/>
                    <a:pt x="1348" y="71"/>
                    <a:pt x="1189" y="31"/>
                  </a:cubicBezTo>
                  <a:cubicBezTo>
                    <a:pt x="1082" y="5"/>
                    <a:pt x="973"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50"/>
            <p:cNvSpPr/>
            <p:nvPr/>
          </p:nvSpPr>
          <p:spPr>
            <a:xfrm>
              <a:off x="6906215" y="2775398"/>
              <a:ext cx="48590" cy="43106"/>
            </a:xfrm>
            <a:custGeom>
              <a:rect b="b" l="l" r="r" t="t"/>
              <a:pathLst>
                <a:path extrusionOk="0" h="1517" w="1710">
                  <a:moveTo>
                    <a:pt x="1363" y="0"/>
                  </a:moveTo>
                  <a:cubicBezTo>
                    <a:pt x="1256" y="82"/>
                    <a:pt x="1127" y="137"/>
                    <a:pt x="994" y="161"/>
                  </a:cubicBezTo>
                  <a:cubicBezTo>
                    <a:pt x="936" y="172"/>
                    <a:pt x="870" y="180"/>
                    <a:pt x="831" y="225"/>
                  </a:cubicBezTo>
                  <a:cubicBezTo>
                    <a:pt x="810" y="246"/>
                    <a:pt x="801" y="274"/>
                    <a:pt x="789" y="302"/>
                  </a:cubicBezTo>
                  <a:cubicBezTo>
                    <a:pt x="694" y="516"/>
                    <a:pt x="480" y="660"/>
                    <a:pt x="253" y="722"/>
                  </a:cubicBezTo>
                  <a:cubicBezTo>
                    <a:pt x="180" y="744"/>
                    <a:pt x="101" y="761"/>
                    <a:pt x="52" y="819"/>
                  </a:cubicBezTo>
                  <a:cubicBezTo>
                    <a:pt x="0" y="883"/>
                    <a:pt x="4" y="975"/>
                    <a:pt x="13" y="1058"/>
                  </a:cubicBezTo>
                  <a:cubicBezTo>
                    <a:pt x="22" y="1142"/>
                    <a:pt x="28" y="1223"/>
                    <a:pt x="37" y="1307"/>
                  </a:cubicBezTo>
                  <a:cubicBezTo>
                    <a:pt x="43" y="1369"/>
                    <a:pt x="52" y="1438"/>
                    <a:pt x="97" y="1481"/>
                  </a:cubicBezTo>
                  <a:cubicBezTo>
                    <a:pt x="125" y="1507"/>
                    <a:pt x="158" y="1517"/>
                    <a:pt x="194" y="1517"/>
                  </a:cubicBezTo>
                  <a:cubicBezTo>
                    <a:pt x="270" y="1517"/>
                    <a:pt x="357" y="1471"/>
                    <a:pt x="429" y="1433"/>
                  </a:cubicBezTo>
                  <a:cubicBezTo>
                    <a:pt x="579" y="1356"/>
                    <a:pt x="746" y="1316"/>
                    <a:pt x="915" y="1316"/>
                  </a:cubicBezTo>
                  <a:cubicBezTo>
                    <a:pt x="942" y="1316"/>
                    <a:pt x="971" y="1317"/>
                    <a:pt x="999" y="1317"/>
                  </a:cubicBezTo>
                  <a:cubicBezTo>
                    <a:pt x="1041" y="1317"/>
                    <a:pt x="1083" y="1314"/>
                    <a:pt x="1123" y="1303"/>
                  </a:cubicBezTo>
                  <a:cubicBezTo>
                    <a:pt x="1191" y="1283"/>
                    <a:pt x="1256" y="1232"/>
                    <a:pt x="1262" y="1161"/>
                  </a:cubicBezTo>
                  <a:cubicBezTo>
                    <a:pt x="1271" y="1082"/>
                    <a:pt x="1202" y="1009"/>
                    <a:pt x="1211" y="928"/>
                  </a:cubicBezTo>
                  <a:cubicBezTo>
                    <a:pt x="1224" y="808"/>
                    <a:pt x="1382" y="778"/>
                    <a:pt x="1491" y="720"/>
                  </a:cubicBezTo>
                  <a:cubicBezTo>
                    <a:pt x="1635" y="643"/>
                    <a:pt x="1710" y="461"/>
                    <a:pt x="1665" y="304"/>
                  </a:cubicBezTo>
                  <a:cubicBezTo>
                    <a:pt x="1536" y="236"/>
                    <a:pt x="1429" y="129"/>
                    <a:pt x="13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50"/>
            <p:cNvSpPr/>
            <p:nvPr/>
          </p:nvSpPr>
          <p:spPr>
            <a:xfrm>
              <a:off x="6905477" y="2774290"/>
              <a:ext cx="50181" cy="44953"/>
            </a:xfrm>
            <a:custGeom>
              <a:rect b="b" l="l" r="r" t="t"/>
              <a:pathLst>
                <a:path extrusionOk="0" h="1582" w="1766">
                  <a:moveTo>
                    <a:pt x="1380" y="80"/>
                  </a:moveTo>
                  <a:cubicBezTo>
                    <a:pt x="1449" y="196"/>
                    <a:pt x="1550" y="296"/>
                    <a:pt x="1667" y="360"/>
                  </a:cubicBezTo>
                  <a:cubicBezTo>
                    <a:pt x="1704" y="504"/>
                    <a:pt x="1633" y="667"/>
                    <a:pt x="1505" y="735"/>
                  </a:cubicBezTo>
                  <a:cubicBezTo>
                    <a:pt x="1479" y="750"/>
                    <a:pt x="1449" y="761"/>
                    <a:pt x="1419" y="774"/>
                  </a:cubicBezTo>
                  <a:cubicBezTo>
                    <a:pt x="1327" y="813"/>
                    <a:pt x="1222" y="858"/>
                    <a:pt x="1209" y="965"/>
                  </a:cubicBezTo>
                  <a:cubicBezTo>
                    <a:pt x="1205" y="1012"/>
                    <a:pt x="1222" y="1055"/>
                    <a:pt x="1237" y="1095"/>
                  </a:cubicBezTo>
                  <a:cubicBezTo>
                    <a:pt x="1252" y="1132"/>
                    <a:pt x="1265" y="1166"/>
                    <a:pt x="1262" y="1198"/>
                  </a:cubicBezTo>
                  <a:cubicBezTo>
                    <a:pt x="1256" y="1258"/>
                    <a:pt x="1196" y="1301"/>
                    <a:pt x="1142" y="1316"/>
                  </a:cubicBezTo>
                  <a:cubicBezTo>
                    <a:pt x="1108" y="1326"/>
                    <a:pt x="1073" y="1328"/>
                    <a:pt x="1040" y="1328"/>
                  </a:cubicBezTo>
                  <a:cubicBezTo>
                    <a:pt x="1021" y="1328"/>
                    <a:pt x="1003" y="1327"/>
                    <a:pt x="986" y="1327"/>
                  </a:cubicBezTo>
                  <a:lnTo>
                    <a:pt x="941" y="1327"/>
                  </a:lnTo>
                  <a:cubicBezTo>
                    <a:pt x="768" y="1327"/>
                    <a:pt x="596" y="1370"/>
                    <a:pt x="444" y="1449"/>
                  </a:cubicBezTo>
                  <a:cubicBezTo>
                    <a:pt x="375" y="1485"/>
                    <a:pt x="292" y="1528"/>
                    <a:pt x="221" y="1528"/>
                  </a:cubicBezTo>
                  <a:cubicBezTo>
                    <a:pt x="189" y="1528"/>
                    <a:pt x="163" y="1520"/>
                    <a:pt x="142" y="1500"/>
                  </a:cubicBezTo>
                  <a:cubicBezTo>
                    <a:pt x="103" y="1464"/>
                    <a:pt x="95" y="1406"/>
                    <a:pt x="90" y="1344"/>
                  </a:cubicBezTo>
                  <a:lnTo>
                    <a:pt x="65" y="1093"/>
                  </a:lnTo>
                  <a:cubicBezTo>
                    <a:pt x="58" y="1014"/>
                    <a:pt x="54" y="928"/>
                    <a:pt x="99" y="875"/>
                  </a:cubicBezTo>
                  <a:cubicBezTo>
                    <a:pt x="138" y="828"/>
                    <a:pt x="202" y="810"/>
                    <a:pt x="264" y="793"/>
                  </a:cubicBezTo>
                  <a:lnTo>
                    <a:pt x="288" y="787"/>
                  </a:lnTo>
                  <a:cubicBezTo>
                    <a:pt x="547" y="714"/>
                    <a:pt x="748" y="555"/>
                    <a:pt x="838" y="352"/>
                  </a:cubicBezTo>
                  <a:lnTo>
                    <a:pt x="845" y="339"/>
                  </a:lnTo>
                  <a:cubicBezTo>
                    <a:pt x="853" y="318"/>
                    <a:pt x="864" y="296"/>
                    <a:pt x="877" y="281"/>
                  </a:cubicBezTo>
                  <a:cubicBezTo>
                    <a:pt x="907" y="247"/>
                    <a:pt x="958" y="238"/>
                    <a:pt x="1010" y="230"/>
                  </a:cubicBezTo>
                  <a:lnTo>
                    <a:pt x="1027" y="228"/>
                  </a:lnTo>
                  <a:cubicBezTo>
                    <a:pt x="1153" y="204"/>
                    <a:pt x="1275" y="153"/>
                    <a:pt x="1380" y="80"/>
                  </a:cubicBezTo>
                  <a:close/>
                  <a:moveTo>
                    <a:pt x="1397" y="1"/>
                  </a:moveTo>
                  <a:lnTo>
                    <a:pt x="1372" y="18"/>
                  </a:lnTo>
                  <a:cubicBezTo>
                    <a:pt x="1269" y="97"/>
                    <a:pt x="1145" y="151"/>
                    <a:pt x="1016" y="174"/>
                  </a:cubicBezTo>
                  <a:lnTo>
                    <a:pt x="999" y="176"/>
                  </a:lnTo>
                  <a:cubicBezTo>
                    <a:pt x="943" y="187"/>
                    <a:pt x="879" y="198"/>
                    <a:pt x="836" y="245"/>
                  </a:cubicBezTo>
                  <a:cubicBezTo>
                    <a:pt x="817" y="268"/>
                    <a:pt x="806" y="292"/>
                    <a:pt x="795" y="318"/>
                  </a:cubicBezTo>
                  <a:lnTo>
                    <a:pt x="791" y="330"/>
                  </a:lnTo>
                  <a:cubicBezTo>
                    <a:pt x="705" y="519"/>
                    <a:pt x="517" y="667"/>
                    <a:pt x="273" y="735"/>
                  </a:cubicBezTo>
                  <a:lnTo>
                    <a:pt x="249" y="742"/>
                  </a:lnTo>
                  <a:cubicBezTo>
                    <a:pt x="183" y="761"/>
                    <a:pt x="105" y="780"/>
                    <a:pt x="58" y="840"/>
                  </a:cubicBezTo>
                  <a:cubicBezTo>
                    <a:pt x="0" y="911"/>
                    <a:pt x="3" y="1008"/>
                    <a:pt x="13" y="1100"/>
                  </a:cubicBezTo>
                  <a:lnTo>
                    <a:pt x="37" y="1348"/>
                  </a:lnTo>
                  <a:cubicBezTo>
                    <a:pt x="43" y="1419"/>
                    <a:pt x="54" y="1492"/>
                    <a:pt x="105" y="1539"/>
                  </a:cubicBezTo>
                  <a:cubicBezTo>
                    <a:pt x="135" y="1567"/>
                    <a:pt x="176" y="1582"/>
                    <a:pt x="221" y="1582"/>
                  </a:cubicBezTo>
                  <a:cubicBezTo>
                    <a:pt x="305" y="1582"/>
                    <a:pt x="395" y="1535"/>
                    <a:pt x="468" y="1496"/>
                  </a:cubicBezTo>
                  <a:cubicBezTo>
                    <a:pt x="613" y="1421"/>
                    <a:pt x="776" y="1380"/>
                    <a:pt x="941" y="1380"/>
                  </a:cubicBezTo>
                  <a:lnTo>
                    <a:pt x="984" y="1380"/>
                  </a:lnTo>
                  <a:cubicBezTo>
                    <a:pt x="1002" y="1381"/>
                    <a:pt x="1020" y="1382"/>
                    <a:pt x="1039" y="1382"/>
                  </a:cubicBezTo>
                  <a:cubicBezTo>
                    <a:pt x="1077" y="1382"/>
                    <a:pt x="1116" y="1379"/>
                    <a:pt x="1157" y="1367"/>
                  </a:cubicBezTo>
                  <a:cubicBezTo>
                    <a:pt x="1230" y="1348"/>
                    <a:pt x="1307" y="1288"/>
                    <a:pt x="1316" y="1202"/>
                  </a:cubicBezTo>
                  <a:cubicBezTo>
                    <a:pt x="1320" y="1157"/>
                    <a:pt x="1303" y="1115"/>
                    <a:pt x="1288" y="1076"/>
                  </a:cubicBezTo>
                  <a:cubicBezTo>
                    <a:pt x="1273" y="1040"/>
                    <a:pt x="1260" y="1005"/>
                    <a:pt x="1262" y="971"/>
                  </a:cubicBezTo>
                  <a:cubicBezTo>
                    <a:pt x="1271" y="894"/>
                    <a:pt x="1355" y="860"/>
                    <a:pt x="1440" y="823"/>
                  </a:cubicBezTo>
                  <a:cubicBezTo>
                    <a:pt x="1470" y="810"/>
                    <a:pt x="1500" y="798"/>
                    <a:pt x="1530" y="783"/>
                  </a:cubicBezTo>
                  <a:cubicBezTo>
                    <a:pt x="1684" y="701"/>
                    <a:pt x="1766" y="504"/>
                    <a:pt x="1717" y="335"/>
                  </a:cubicBezTo>
                  <a:lnTo>
                    <a:pt x="1712" y="324"/>
                  </a:lnTo>
                  <a:lnTo>
                    <a:pt x="1704" y="320"/>
                  </a:lnTo>
                  <a:cubicBezTo>
                    <a:pt x="1580" y="253"/>
                    <a:pt x="1477" y="151"/>
                    <a:pt x="1412" y="28"/>
                  </a:cubicBezTo>
                  <a:lnTo>
                    <a:pt x="139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50"/>
            <p:cNvSpPr/>
            <p:nvPr/>
          </p:nvSpPr>
          <p:spPr>
            <a:xfrm>
              <a:off x="6874563" y="2610942"/>
              <a:ext cx="224109" cy="186942"/>
            </a:xfrm>
            <a:custGeom>
              <a:rect b="b" l="l" r="r" t="t"/>
              <a:pathLst>
                <a:path extrusionOk="0" h="6579" w="7887">
                  <a:moveTo>
                    <a:pt x="7104" y="1"/>
                  </a:moveTo>
                  <a:cubicBezTo>
                    <a:pt x="7069" y="1"/>
                    <a:pt x="7034" y="6"/>
                    <a:pt x="7002" y="18"/>
                  </a:cubicBezTo>
                  <a:cubicBezTo>
                    <a:pt x="6882" y="63"/>
                    <a:pt x="6794" y="164"/>
                    <a:pt x="6710" y="265"/>
                  </a:cubicBezTo>
                  <a:cubicBezTo>
                    <a:pt x="6537" y="470"/>
                    <a:pt x="6363" y="685"/>
                    <a:pt x="6286" y="942"/>
                  </a:cubicBezTo>
                  <a:cubicBezTo>
                    <a:pt x="6211" y="1201"/>
                    <a:pt x="6260" y="1514"/>
                    <a:pt x="6473" y="1677"/>
                  </a:cubicBezTo>
                  <a:cubicBezTo>
                    <a:pt x="6323" y="1745"/>
                    <a:pt x="6218" y="1902"/>
                    <a:pt x="6209" y="2067"/>
                  </a:cubicBezTo>
                  <a:cubicBezTo>
                    <a:pt x="6205" y="2133"/>
                    <a:pt x="6218" y="2202"/>
                    <a:pt x="6198" y="2266"/>
                  </a:cubicBezTo>
                  <a:cubicBezTo>
                    <a:pt x="6143" y="2448"/>
                    <a:pt x="5883" y="2495"/>
                    <a:pt x="5815" y="2671"/>
                  </a:cubicBezTo>
                  <a:cubicBezTo>
                    <a:pt x="5772" y="2784"/>
                    <a:pt x="5808" y="2945"/>
                    <a:pt x="5703" y="3005"/>
                  </a:cubicBezTo>
                  <a:cubicBezTo>
                    <a:pt x="5652" y="3033"/>
                    <a:pt x="5586" y="3022"/>
                    <a:pt x="5532" y="3044"/>
                  </a:cubicBezTo>
                  <a:cubicBezTo>
                    <a:pt x="5399" y="3095"/>
                    <a:pt x="5393" y="3296"/>
                    <a:pt x="5271" y="3371"/>
                  </a:cubicBezTo>
                  <a:cubicBezTo>
                    <a:pt x="5189" y="3421"/>
                    <a:pt x="5084" y="3397"/>
                    <a:pt x="4990" y="3419"/>
                  </a:cubicBezTo>
                  <a:cubicBezTo>
                    <a:pt x="4838" y="3455"/>
                    <a:pt x="4735" y="3631"/>
                    <a:pt x="4780" y="3781"/>
                  </a:cubicBezTo>
                  <a:cubicBezTo>
                    <a:pt x="4654" y="3727"/>
                    <a:pt x="4585" y="3569"/>
                    <a:pt x="4632" y="3440"/>
                  </a:cubicBezTo>
                  <a:cubicBezTo>
                    <a:pt x="4585" y="3409"/>
                    <a:pt x="4531" y="3396"/>
                    <a:pt x="4476" y="3396"/>
                  </a:cubicBezTo>
                  <a:cubicBezTo>
                    <a:pt x="4377" y="3396"/>
                    <a:pt x="4273" y="3439"/>
                    <a:pt x="4197" y="3506"/>
                  </a:cubicBezTo>
                  <a:cubicBezTo>
                    <a:pt x="4082" y="3611"/>
                    <a:pt x="4015" y="3761"/>
                    <a:pt x="3955" y="3907"/>
                  </a:cubicBezTo>
                  <a:cubicBezTo>
                    <a:pt x="3919" y="3995"/>
                    <a:pt x="3880" y="4083"/>
                    <a:pt x="3869" y="4177"/>
                  </a:cubicBezTo>
                  <a:cubicBezTo>
                    <a:pt x="3854" y="4321"/>
                    <a:pt x="3893" y="4488"/>
                    <a:pt x="3790" y="4588"/>
                  </a:cubicBezTo>
                  <a:cubicBezTo>
                    <a:pt x="3698" y="4678"/>
                    <a:pt x="3516" y="4680"/>
                    <a:pt x="3480" y="4805"/>
                  </a:cubicBezTo>
                  <a:cubicBezTo>
                    <a:pt x="3465" y="4856"/>
                    <a:pt x="3484" y="4914"/>
                    <a:pt x="3460" y="4963"/>
                  </a:cubicBezTo>
                  <a:cubicBezTo>
                    <a:pt x="3440" y="5008"/>
                    <a:pt x="3392" y="5028"/>
                    <a:pt x="3341" y="5028"/>
                  </a:cubicBezTo>
                  <a:cubicBezTo>
                    <a:pt x="3307" y="5028"/>
                    <a:pt x="3271" y="5019"/>
                    <a:pt x="3242" y="5002"/>
                  </a:cubicBezTo>
                  <a:cubicBezTo>
                    <a:pt x="3169" y="4961"/>
                    <a:pt x="3117" y="4890"/>
                    <a:pt x="3049" y="4839"/>
                  </a:cubicBezTo>
                  <a:cubicBezTo>
                    <a:pt x="2980" y="4788"/>
                    <a:pt x="2897" y="4765"/>
                    <a:pt x="2813" y="4765"/>
                  </a:cubicBezTo>
                  <a:cubicBezTo>
                    <a:pt x="2662" y="4765"/>
                    <a:pt x="2505" y="4839"/>
                    <a:pt x="2406" y="4957"/>
                  </a:cubicBezTo>
                  <a:cubicBezTo>
                    <a:pt x="2378" y="4991"/>
                    <a:pt x="2348" y="5030"/>
                    <a:pt x="2303" y="5038"/>
                  </a:cubicBezTo>
                  <a:cubicBezTo>
                    <a:pt x="2299" y="5039"/>
                    <a:pt x="2295" y="5039"/>
                    <a:pt x="2291" y="5039"/>
                  </a:cubicBezTo>
                  <a:cubicBezTo>
                    <a:pt x="2261" y="5039"/>
                    <a:pt x="2231" y="5026"/>
                    <a:pt x="2203" y="5015"/>
                  </a:cubicBezTo>
                  <a:cubicBezTo>
                    <a:pt x="2094" y="4969"/>
                    <a:pt x="1979" y="4951"/>
                    <a:pt x="1863" y="4951"/>
                  </a:cubicBezTo>
                  <a:cubicBezTo>
                    <a:pt x="1649" y="4951"/>
                    <a:pt x="1427" y="5012"/>
                    <a:pt x="1219" y="5073"/>
                  </a:cubicBezTo>
                  <a:cubicBezTo>
                    <a:pt x="1144" y="5094"/>
                    <a:pt x="1069" y="5115"/>
                    <a:pt x="1014" y="5171"/>
                  </a:cubicBezTo>
                  <a:cubicBezTo>
                    <a:pt x="956" y="5229"/>
                    <a:pt x="934" y="5312"/>
                    <a:pt x="889" y="5383"/>
                  </a:cubicBezTo>
                  <a:cubicBezTo>
                    <a:pt x="842" y="5458"/>
                    <a:pt x="771" y="5514"/>
                    <a:pt x="703" y="5570"/>
                  </a:cubicBezTo>
                  <a:cubicBezTo>
                    <a:pt x="467" y="5754"/>
                    <a:pt x="234" y="5938"/>
                    <a:pt x="0" y="6122"/>
                  </a:cubicBezTo>
                  <a:cubicBezTo>
                    <a:pt x="125" y="6190"/>
                    <a:pt x="267" y="6227"/>
                    <a:pt x="409" y="6227"/>
                  </a:cubicBezTo>
                  <a:cubicBezTo>
                    <a:pt x="447" y="6227"/>
                    <a:pt x="485" y="6224"/>
                    <a:pt x="523" y="6219"/>
                  </a:cubicBezTo>
                  <a:cubicBezTo>
                    <a:pt x="808" y="6180"/>
                    <a:pt x="1061" y="6000"/>
                    <a:pt x="1348" y="5983"/>
                  </a:cubicBezTo>
                  <a:cubicBezTo>
                    <a:pt x="1361" y="5842"/>
                    <a:pt x="1500" y="5752"/>
                    <a:pt x="1624" y="5683"/>
                  </a:cubicBezTo>
                  <a:cubicBezTo>
                    <a:pt x="1823" y="5573"/>
                    <a:pt x="2038" y="5461"/>
                    <a:pt x="2261" y="5461"/>
                  </a:cubicBezTo>
                  <a:cubicBezTo>
                    <a:pt x="2295" y="5461"/>
                    <a:pt x="2329" y="5463"/>
                    <a:pt x="2363" y="5469"/>
                  </a:cubicBezTo>
                  <a:cubicBezTo>
                    <a:pt x="2511" y="5495"/>
                    <a:pt x="2648" y="5574"/>
                    <a:pt x="2796" y="5576"/>
                  </a:cubicBezTo>
                  <a:cubicBezTo>
                    <a:pt x="2833" y="5576"/>
                    <a:pt x="2869" y="5571"/>
                    <a:pt x="2905" y="5571"/>
                  </a:cubicBezTo>
                  <a:cubicBezTo>
                    <a:pt x="2926" y="5571"/>
                    <a:pt x="2947" y="5573"/>
                    <a:pt x="2967" y="5578"/>
                  </a:cubicBezTo>
                  <a:cubicBezTo>
                    <a:pt x="3107" y="5610"/>
                    <a:pt x="3167" y="5782"/>
                    <a:pt x="3154" y="5923"/>
                  </a:cubicBezTo>
                  <a:cubicBezTo>
                    <a:pt x="3141" y="6067"/>
                    <a:pt x="3081" y="6202"/>
                    <a:pt x="3081" y="6345"/>
                  </a:cubicBezTo>
                  <a:cubicBezTo>
                    <a:pt x="3191" y="6457"/>
                    <a:pt x="3333" y="6579"/>
                    <a:pt x="3478" y="6579"/>
                  </a:cubicBezTo>
                  <a:cubicBezTo>
                    <a:pt x="3509" y="6579"/>
                    <a:pt x="3539" y="6573"/>
                    <a:pt x="3570" y="6562"/>
                  </a:cubicBezTo>
                  <a:cubicBezTo>
                    <a:pt x="3644" y="6532"/>
                    <a:pt x="3700" y="6467"/>
                    <a:pt x="3747" y="6403"/>
                  </a:cubicBezTo>
                  <a:cubicBezTo>
                    <a:pt x="3947" y="6127"/>
                    <a:pt x="4054" y="5788"/>
                    <a:pt x="4052" y="5447"/>
                  </a:cubicBezTo>
                  <a:lnTo>
                    <a:pt x="4052" y="5447"/>
                  </a:lnTo>
                  <a:cubicBezTo>
                    <a:pt x="4150" y="5572"/>
                    <a:pt x="4304" y="5645"/>
                    <a:pt x="4461" y="5645"/>
                  </a:cubicBezTo>
                  <a:cubicBezTo>
                    <a:pt x="4474" y="5735"/>
                    <a:pt x="4506" y="5820"/>
                    <a:pt x="4557" y="5893"/>
                  </a:cubicBezTo>
                  <a:cubicBezTo>
                    <a:pt x="4581" y="5899"/>
                    <a:pt x="4604" y="5902"/>
                    <a:pt x="4626" y="5902"/>
                  </a:cubicBezTo>
                  <a:cubicBezTo>
                    <a:pt x="4897" y="5902"/>
                    <a:pt x="5089" y="5492"/>
                    <a:pt x="5384" y="5482"/>
                  </a:cubicBezTo>
                  <a:cubicBezTo>
                    <a:pt x="5363" y="5377"/>
                    <a:pt x="5459" y="5282"/>
                    <a:pt x="5556" y="5237"/>
                  </a:cubicBezTo>
                  <a:cubicBezTo>
                    <a:pt x="5654" y="5193"/>
                    <a:pt x="5768" y="5169"/>
                    <a:pt x="5843" y="5092"/>
                  </a:cubicBezTo>
                  <a:cubicBezTo>
                    <a:pt x="5933" y="4998"/>
                    <a:pt x="5948" y="4841"/>
                    <a:pt x="6051" y="4758"/>
                  </a:cubicBezTo>
                  <a:cubicBezTo>
                    <a:pt x="6138" y="4683"/>
                    <a:pt x="6271" y="4685"/>
                    <a:pt x="6363" y="4614"/>
                  </a:cubicBezTo>
                  <a:cubicBezTo>
                    <a:pt x="6509" y="4503"/>
                    <a:pt x="6513" y="4246"/>
                    <a:pt x="6687" y="4190"/>
                  </a:cubicBezTo>
                  <a:cubicBezTo>
                    <a:pt x="6779" y="4160"/>
                    <a:pt x="6899" y="4196"/>
                    <a:pt x="6963" y="4123"/>
                  </a:cubicBezTo>
                  <a:cubicBezTo>
                    <a:pt x="6991" y="4091"/>
                    <a:pt x="6997" y="4044"/>
                    <a:pt x="7002" y="4001"/>
                  </a:cubicBezTo>
                  <a:cubicBezTo>
                    <a:pt x="7032" y="3695"/>
                    <a:pt x="7025" y="3384"/>
                    <a:pt x="6982" y="3080"/>
                  </a:cubicBezTo>
                  <a:cubicBezTo>
                    <a:pt x="6959" y="2909"/>
                    <a:pt x="6925" y="2724"/>
                    <a:pt x="7008" y="2572"/>
                  </a:cubicBezTo>
                  <a:cubicBezTo>
                    <a:pt x="7081" y="2442"/>
                    <a:pt x="7225" y="2371"/>
                    <a:pt x="7351" y="2289"/>
                  </a:cubicBezTo>
                  <a:cubicBezTo>
                    <a:pt x="7514" y="2182"/>
                    <a:pt x="7660" y="2049"/>
                    <a:pt x="7777" y="1895"/>
                  </a:cubicBezTo>
                  <a:cubicBezTo>
                    <a:pt x="7809" y="1850"/>
                    <a:pt x="7844" y="1803"/>
                    <a:pt x="7852" y="1747"/>
                  </a:cubicBezTo>
                  <a:cubicBezTo>
                    <a:pt x="7887" y="1563"/>
                    <a:pt x="7662" y="1426"/>
                    <a:pt x="7632" y="1240"/>
                  </a:cubicBezTo>
                  <a:cubicBezTo>
                    <a:pt x="7608" y="1083"/>
                    <a:pt x="7724" y="905"/>
                    <a:pt x="7636" y="773"/>
                  </a:cubicBezTo>
                  <a:cubicBezTo>
                    <a:pt x="7602" y="721"/>
                    <a:pt x="7546" y="693"/>
                    <a:pt x="7499" y="655"/>
                  </a:cubicBezTo>
                  <a:cubicBezTo>
                    <a:pt x="7407" y="580"/>
                    <a:pt x="7351" y="466"/>
                    <a:pt x="7345" y="348"/>
                  </a:cubicBezTo>
                  <a:cubicBezTo>
                    <a:pt x="7342" y="276"/>
                    <a:pt x="7357" y="201"/>
                    <a:pt x="7332" y="134"/>
                  </a:cubicBezTo>
                  <a:cubicBezTo>
                    <a:pt x="7297" y="46"/>
                    <a:pt x="7201" y="1"/>
                    <a:pt x="71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50"/>
            <p:cNvSpPr/>
            <p:nvPr/>
          </p:nvSpPr>
          <p:spPr>
            <a:xfrm>
              <a:off x="6873199" y="2610175"/>
              <a:ext cx="225842" cy="188448"/>
            </a:xfrm>
            <a:custGeom>
              <a:rect b="b" l="l" r="r" t="t"/>
              <a:pathLst>
                <a:path extrusionOk="0" h="6632" w="7948">
                  <a:moveTo>
                    <a:pt x="7153" y="54"/>
                  </a:moveTo>
                  <a:cubicBezTo>
                    <a:pt x="7249" y="54"/>
                    <a:pt x="7328" y="99"/>
                    <a:pt x="7354" y="170"/>
                  </a:cubicBezTo>
                  <a:cubicBezTo>
                    <a:pt x="7371" y="213"/>
                    <a:pt x="7369" y="258"/>
                    <a:pt x="7367" y="307"/>
                  </a:cubicBezTo>
                  <a:cubicBezTo>
                    <a:pt x="7367" y="330"/>
                    <a:pt x="7365" y="354"/>
                    <a:pt x="7367" y="375"/>
                  </a:cubicBezTo>
                  <a:cubicBezTo>
                    <a:pt x="7371" y="502"/>
                    <a:pt x="7433" y="624"/>
                    <a:pt x="7530" y="701"/>
                  </a:cubicBezTo>
                  <a:cubicBezTo>
                    <a:pt x="7545" y="714"/>
                    <a:pt x="7560" y="725"/>
                    <a:pt x="7575" y="735"/>
                  </a:cubicBezTo>
                  <a:cubicBezTo>
                    <a:pt x="7609" y="761"/>
                    <a:pt x="7641" y="782"/>
                    <a:pt x="7663" y="815"/>
                  </a:cubicBezTo>
                  <a:cubicBezTo>
                    <a:pt x="7708" y="883"/>
                    <a:pt x="7690" y="969"/>
                    <a:pt x="7671" y="1061"/>
                  </a:cubicBezTo>
                  <a:cubicBezTo>
                    <a:pt x="7658" y="1130"/>
                    <a:pt x="7643" y="1202"/>
                    <a:pt x="7654" y="1271"/>
                  </a:cubicBezTo>
                  <a:cubicBezTo>
                    <a:pt x="7667" y="1359"/>
                    <a:pt x="7720" y="1434"/>
                    <a:pt x="7772" y="1509"/>
                  </a:cubicBezTo>
                  <a:cubicBezTo>
                    <a:pt x="7834" y="1594"/>
                    <a:pt x="7892" y="1678"/>
                    <a:pt x="7875" y="1770"/>
                  </a:cubicBezTo>
                  <a:cubicBezTo>
                    <a:pt x="7866" y="1815"/>
                    <a:pt x="7840" y="1858"/>
                    <a:pt x="7804" y="1905"/>
                  </a:cubicBezTo>
                  <a:cubicBezTo>
                    <a:pt x="7686" y="2057"/>
                    <a:pt x="7547" y="2188"/>
                    <a:pt x="7384" y="2293"/>
                  </a:cubicBezTo>
                  <a:cubicBezTo>
                    <a:pt x="7363" y="2308"/>
                    <a:pt x="7341" y="2321"/>
                    <a:pt x="7320" y="2334"/>
                  </a:cubicBezTo>
                  <a:cubicBezTo>
                    <a:pt x="7210" y="2402"/>
                    <a:pt x="7097" y="2473"/>
                    <a:pt x="7033" y="2586"/>
                  </a:cubicBezTo>
                  <a:cubicBezTo>
                    <a:pt x="6951" y="2736"/>
                    <a:pt x="6977" y="2921"/>
                    <a:pt x="7000" y="3081"/>
                  </a:cubicBezTo>
                  <a:lnTo>
                    <a:pt x="7005" y="3111"/>
                  </a:lnTo>
                  <a:cubicBezTo>
                    <a:pt x="7048" y="3413"/>
                    <a:pt x="7054" y="3722"/>
                    <a:pt x="7024" y="4024"/>
                  </a:cubicBezTo>
                  <a:cubicBezTo>
                    <a:pt x="7020" y="4067"/>
                    <a:pt x="7013" y="4108"/>
                    <a:pt x="6992" y="4133"/>
                  </a:cubicBezTo>
                  <a:cubicBezTo>
                    <a:pt x="6960" y="4170"/>
                    <a:pt x="6906" y="4172"/>
                    <a:pt x="6846" y="4176"/>
                  </a:cubicBezTo>
                  <a:cubicBezTo>
                    <a:pt x="6806" y="4176"/>
                    <a:pt x="6765" y="4178"/>
                    <a:pt x="6726" y="4191"/>
                  </a:cubicBezTo>
                  <a:cubicBezTo>
                    <a:pt x="6619" y="4225"/>
                    <a:pt x="6572" y="4328"/>
                    <a:pt x="6525" y="4427"/>
                  </a:cubicBezTo>
                  <a:cubicBezTo>
                    <a:pt x="6491" y="4500"/>
                    <a:pt x="6454" y="4575"/>
                    <a:pt x="6396" y="4620"/>
                  </a:cubicBezTo>
                  <a:cubicBezTo>
                    <a:pt x="6353" y="4652"/>
                    <a:pt x="6304" y="4667"/>
                    <a:pt x="6248" y="4684"/>
                  </a:cubicBezTo>
                  <a:cubicBezTo>
                    <a:pt x="6191" y="4703"/>
                    <a:pt x="6131" y="4722"/>
                    <a:pt x="6081" y="4763"/>
                  </a:cubicBezTo>
                  <a:cubicBezTo>
                    <a:pt x="6021" y="4812"/>
                    <a:pt x="5989" y="4881"/>
                    <a:pt x="5959" y="4947"/>
                  </a:cubicBezTo>
                  <a:cubicBezTo>
                    <a:pt x="5934" y="5005"/>
                    <a:pt x="5910" y="5059"/>
                    <a:pt x="5871" y="5100"/>
                  </a:cubicBezTo>
                  <a:cubicBezTo>
                    <a:pt x="5820" y="5151"/>
                    <a:pt x="5754" y="5179"/>
                    <a:pt x="5681" y="5205"/>
                  </a:cubicBezTo>
                  <a:cubicBezTo>
                    <a:pt x="5651" y="5217"/>
                    <a:pt x="5621" y="5228"/>
                    <a:pt x="5593" y="5241"/>
                  </a:cubicBezTo>
                  <a:cubicBezTo>
                    <a:pt x="5492" y="5288"/>
                    <a:pt x="5400" y="5378"/>
                    <a:pt x="5402" y="5485"/>
                  </a:cubicBezTo>
                  <a:cubicBezTo>
                    <a:pt x="5257" y="5500"/>
                    <a:pt x="5137" y="5605"/>
                    <a:pt x="5021" y="5706"/>
                  </a:cubicBezTo>
                  <a:cubicBezTo>
                    <a:pt x="4905" y="5808"/>
                    <a:pt x="4793" y="5902"/>
                    <a:pt x="4670" y="5902"/>
                  </a:cubicBezTo>
                  <a:cubicBezTo>
                    <a:pt x="4654" y="5902"/>
                    <a:pt x="4637" y="5900"/>
                    <a:pt x="4620" y="5897"/>
                  </a:cubicBezTo>
                  <a:cubicBezTo>
                    <a:pt x="4575" y="5828"/>
                    <a:pt x="4547" y="5749"/>
                    <a:pt x="4537" y="5669"/>
                  </a:cubicBezTo>
                  <a:lnTo>
                    <a:pt x="4532" y="5646"/>
                  </a:lnTo>
                  <a:lnTo>
                    <a:pt x="4509" y="5646"/>
                  </a:lnTo>
                  <a:cubicBezTo>
                    <a:pt x="4361" y="5646"/>
                    <a:pt x="4213" y="5573"/>
                    <a:pt x="4121" y="5457"/>
                  </a:cubicBezTo>
                  <a:lnTo>
                    <a:pt x="4072" y="5397"/>
                  </a:lnTo>
                  <a:lnTo>
                    <a:pt x="4074" y="5474"/>
                  </a:lnTo>
                  <a:cubicBezTo>
                    <a:pt x="4076" y="5809"/>
                    <a:pt x="3969" y="6143"/>
                    <a:pt x="3774" y="6413"/>
                  </a:cubicBezTo>
                  <a:cubicBezTo>
                    <a:pt x="3731" y="6473"/>
                    <a:pt x="3677" y="6535"/>
                    <a:pt x="3607" y="6563"/>
                  </a:cubicBezTo>
                  <a:cubicBezTo>
                    <a:pt x="3581" y="6574"/>
                    <a:pt x="3553" y="6578"/>
                    <a:pt x="3525" y="6578"/>
                  </a:cubicBezTo>
                  <a:cubicBezTo>
                    <a:pt x="3386" y="6578"/>
                    <a:pt x="3249" y="6458"/>
                    <a:pt x="3157" y="6361"/>
                  </a:cubicBezTo>
                  <a:cubicBezTo>
                    <a:pt x="3157" y="6289"/>
                    <a:pt x="3174" y="6216"/>
                    <a:pt x="3193" y="6141"/>
                  </a:cubicBezTo>
                  <a:cubicBezTo>
                    <a:pt x="3206" y="6079"/>
                    <a:pt x="3221" y="6017"/>
                    <a:pt x="3228" y="5952"/>
                  </a:cubicBezTo>
                  <a:cubicBezTo>
                    <a:pt x="3243" y="5798"/>
                    <a:pt x="3174" y="5614"/>
                    <a:pt x="3022" y="5577"/>
                  </a:cubicBezTo>
                  <a:cubicBezTo>
                    <a:pt x="3000" y="5573"/>
                    <a:pt x="2974" y="5572"/>
                    <a:pt x="2947" y="5572"/>
                  </a:cubicBezTo>
                  <a:cubicBezTo>
                    <a:pt x="2931" y="5572"/>
                    <a:pt x="2915" y="5572"/>
                    <a:pt x="2900" y="5573"/>
                  </a:cubicBezTo>
                  <a:cubicBezTo>
                    <a:pt x="2880" y="5575"/>
                    <a:pt x="2863" y="5575"/>
                    <a:pt x="2846" y="5575"/>
                  </a:cubicBezTo>
                  <a:cubicBezTo>
                    <a:pt x="2763" y="5575"/>
                    <a:pt x="2683" y="5549"/>
                    <a:pt x="2600" y="5522"/>
                  </a:cubicBezTo>
                  <a:cubicBezTo>
                    <a:pt x="2540" y="5500"/>
                    <a:pt x="2478" y="5481"/>
                    <a:pt x="2416" y="5470"/>
                  </a:cubicBezTo>
                  <a:cubicBezTo>
                    <a:pt x="2381" y="5464"/>
                    <a:pt x="2345" y="5462"/>
                    <a:pt x="2308" y="5462"/>
                  </a:cubicBezTo>
                  <a:cubicBezTo>
                    <a:pt x="2086" y="5462"/>
                    <a:pt x="1874" y="5569"/>
                    <a:pt x="1659" y="5687"/>
                  </a:cubicBezTo>
                  <a:cubicBezTo>
                    <a:pt x="1524" y="5762"/>
                    <a:pt x="1396" y="5849"/>
                    <a:pt x="1372" y="5987"/>
                  </a:cubicBezTo>
                  <a:cubicBezTo>
                    <a:pt x="1222" y="5997"/>
                    <a:pt x="1081" y="6053"/>
                    <a:pt x="944" y="6106"/>
                  </a:cubicBezTo>
                  <a:cubicBezTo>
                    <a:pt x="824" y="6154"/>
                    <a:pt x="697" y="6203"/>
                    <a:pt x="567" y="6220"/>
                  </a:cubicBezTo>
                  <a:cubicBezTo>
                    <a:pt x="532" y="6225"/>
                    <a:pt x="496" y="6227"/>
                    <a:pt x="461" y="6227"/>
                  </a:cubicBezTo>
                  <a:cubicBezTo>
                    <a:pt x="335" y="6227"/>
                    <a:pt x="209" y="6198"/>
                    <a:pt x="97" y="6143"/>
                  </a:cubicBezTo>
                  <a:lnTo>
                    <a:pt x="766" y="5618"/>
                  </a:lnTo>
                  <a:cubicBezTo>
                    <a:pt x="834" y="5564"/>
                    <a:pt x="912" y="5504"/>
                    <a:pt x="961" y="5425"/>
                  </a:cubicBezTo>
                  <a:cubicBezTo>
                    <a:pt x="978" y="5397"/>
                    <a:pt x="991" y="5367"/>
                    <a:pt x="1006" y="5339"/>
                  </a:cubicBezTo>
                  <a:cubicBezTo>
                    <a:pt x="1027" y="5294"/>
                    <a:pt x="1049" y="5249"/>
                    <a:pt x="1081" y="5217"/>
                  </a:cubicBezTo>
                  <a:cubicBezTo>
                    <a:pt x="1132" y="5166"/>
                    <a:pt x="1207" y="5145"/>
                    <a:pt x="1274" y="5125"/>
                  </a:cubicBezTo>
                  <a:cubicBezTo>
                    <a:pt x="1492" y="5061"/>
                    <a:pt x="1702" y="5005"/>
                    <a:pt x="1910" y="5005"/>
                  </a:cubicBezTo>
                  <a:cubicBezTo>
                    <a:pt x="2034" y="5005"/>
                    <a:pt x="2141" y="5025"/>
                    <a:pt x="2240" y="5065"/>
                  </a:cubicBezTo>
                  <a:lnTo>
                    <a:pt x="2248" y="5070"/>
                  </a:lnTo>
                  <a:cubicBezTo>
                    <a:pt x="2275" y="5080"/>
                    <a:pt x="2305" y="5092"/>
                    <a:pt x="2337" y="5092"/>
                  </a:cubicBezTo>
                  <a:cubicBezTo>
                    <a:pt x="2343" y="5092"/>
                    <a:pt x="2349" y="5092"/>
                    <a:pt x="2356" y="5091"/>
                  </a:cubicBezTo>
                  <a:cubicBezTo>
                    <a:pt x="2405" y="5082"/>
                    <a:pt x="2439" y="5044"/>
                    <a:pt x="2467" y="5010"/>
                  </a:cubicBezTo>
                  <a:lnTo>
                    <a:pt x="2476" y="5001"/>
                  </a:lnTo>
                  <a:cubicBezTo>
                    <a:pt x="2570" y="4890"/>
                    <a:pt x="2718" y="4819"/>
                    <a:pt x="2861" y="4819"/>
                  </a:cubicBezTo>
                  <a:cubicBezTo>
                    <a:pt x="2945" y="4819"/>
                    <a:pt x="3020" y="4842"/>
                    <a:pt x="3082" y="4890"/>
                  </a:cubicBezTo>
                  <a:cubicBezTo>
                    <a:pt x="3108" y="4909"/>
                    <a:pt x="3133" y="4932"/>
                    <a:pt x="3159" y="4956"/>
                  </a:cubicBezTo>
                  <a:cubicBezTo>
                    <a:pt x="3193" y="4992"/>
                    <a:pt x="3230" y="5027"/>
                    <a:pt x="3275" y="5052"/>
                  </a:cubicBezTo>
                  <a:cubicBezTo>
                    <a:pt x="3309" y="5072"/>
                    <a:pt x="3350" y="5082"/>
                    <a:pt x="3388" y="5082"/>
                  </a:cubicBezTo>
                  <a:cubicBezTo>
                    <a:pt x="3455" y="5082"/>
                    <a:pt x="3510" y="5052"/>
                    <a:pt x="3534" y="5001"/>
                  </a:cubicBezTo>
                  <a:cubicBezTo>
                    <a:pt x="3547" y="4969"/>
                    <a:pt x="3547" y="4935"/>
                    <a:pt x="3547" y="4902"/>
                  </a:cubicBezTo>
                  <a:cubicBezTo>
                    <a:pt x="3549" y="4879"/>
                    <a:pt x="3549" y="4857"/>
                    <a:pt x="3553" y="4838"/>
                  </a:cubicBezTo>
                  <a:cubicBezTo>
                    <a:pt x="3570" y="4776"/>
                    <a:pt x="3635" y="4750"/>
                    <a:pt x="3705" y="4720"/>
                  </a:cubicBezTo>
                  <a:cubicBezTo>
                    <a:pt x="3759" y="4699"/>
                    <a:pt x="3815" y="4675"/>
                    <a:pt x="3857" y="4635"/>
                  </a:cubicBezTo>
                  <a:cubicBezTo>
                    <a:pt x="3939" y="4555"/>
                    <a:pt x="3939" y="4440"/>
                    <a:pt x="3941" y="4328"/>
                  </a:cubicBezTo>
                  <a:cubicBezTo>
                    <a:pt x="3941" y="4288"/>
                    <a:pt x="3941" y="4245"/>
                    <a:pt x="3945" y="4206"/>
                  </a:cubicBezTo>
                  <a:cubicBezTo>
                    <a:pt x="3956" y="4116"/>
                    <a:pt x="3992" y="4028"/>
                    <a:pt x="4027" y="3945"/>
                  </a:cubicBezTo>
                  <a:cubicBezTo>
                    <a:pt x="4085" y="3810"/>
                    <a:pt x="4149" y="3658"/>
                    <a:pt x="4265" y="3553"/>
                  </a:cubicBezTo>
                  <a:cubicBezTo>
                    <a:pt x="4337" y="3487"/>
                    <a:pt x="4434" y="3450"/>
                    <a:pt x="4523" y="3450"/>
                  </a:cubicBezTo>
                  <a:cubicBezTo>
                    <a:pt x="4568" y="3450"/>
                    <a:pt x="4611" y="3460"/>
                    <a:pt x="4648" y="3480"/>
                  </a:cubicBezTo>
                  <a:cubicBezTo>
                    <a:pt x="4612" y="3615"/>
                    <a:pt x="4687" y="3775"/>
                    <a:pt x="4817" y="3831"/>
                  </a:cubicBezTo>
                  <a:lnTo>
                    <a:pt x="4869" y="3855"/>
                  </a:lnTo>
                  <a:lnTo>
                    <a:pt x="4854" y="3799"/>
                  </a:lnTo>
                  <a:cubicBezTo>
                    <a:pt x="4834" y="3735"/>
                    <a:pt x="4845" y="3662"/>
                    <a:pt x="4882" y="3598"/>
                  </a:cubicBezTo>
                  <a:cubicBezTo>
                    <a:pt x="4920" y="3533"/>
                    <a:pt x="4978" y="3486"/>
                    <a:pt x="5044" y="3471"/>
                  </a:cubicBezTo>
                  <a:cubicBezTo>
                    <a:pt x="5077" y="3465"/>
                    <a:pt x="5113" y="3463"/>
                    <a:pt x="5149" y="3461"/>
                  </a:cubicBezTo>
                  <a:cubicBezTo>
                    <a:pt x="5212" y="3458"/>
                    <a:pt x="5276" y="3456"/>
                    <a:pt x="5334" y="3420"/>
                  </a:cubicBezTo>
                  <a:cubicBezTo>
                    <a:pt x="5396" y="3381"/>
                    <a:pt x="5430" y="3315"/>
                    <a:pt x="5462" y="3248"/>
                  </a:cubicBezTo>
                  <a:cubicBezTo>
                    <a:pt x="5496" y="3182"/>
                    <a:pt x="5529" y="3118"/>
                    <a:pt x="5589" y="3094"/>
                  </a:cubicBezTo>
                  <a:cubicBezTo>
                    <a:pt x="5610" y="3088"/>
                    <a:pt x="5634" y="3083"/>
                    <a:pt x="5659" y="3081"/>
                  </a:cubicBezTo>
                  <a:cubicBezTo>
                    <a:pt x="5696" y="3077"/>
                    <a:pt x="5732" y="3073"/>
                    <a:pt x="5764" y="3056"/>
                  </a:cubicBezTo>
                  <a:cubicBezTo>
                    <a:pt x="5846" y="3008"/>
                    <a:pt x="5854" y="2921"/>
                    <a:pt x="5865" y="2833"/>
                  </a:cubicBezTo>
                  <a:cubicBezTo>
                    <a:pt x="5869" y="2790"/>
                    <a:pt x="5874" y="2745"/>
                    <a:pt x="5889" y="2709"/>
                  </a:cubicBezTo>
                  <a:cubicBezTo>
                    <a:pt x="5919" y="2629"/>
                    <a:pt x="5991" y="2578"/>
                    <a:pt x="6069" y="2524"/>
                  </a:cubicBezTo>
                  <a:cubicBezTo>
                    <a:pt x="6154" y="2464"/>
                    <a:pt x="6240" y="2402"/>
                    <a:pt x="6272" y="2301"/>
                  </a:cubicBezTo>
                  <a:cubicBezTo>
                    <a:pt x="6285" y="2254"/>
                    <a:pt x="6285" y="2205"/>
                    <a:pt x="6283" y="2158"/>
                  </a:cubicBezTo>
                  <a:cubicBezTo>
                    <a:pt x="6283" y="2136"/>
                    <a:pt x="6283" y="2115"/>
                    <a:pt x="6283" y="2096"/>
                  </a:cubicBezTo>
                  <a:cubicBezTo>
                    <a:pt x="6291" y="1939"/>
                    <a:pt x="6392" y="1794"/>
                    <a:pt x="6533" y="1727"/>
                  </a:cubicBezTo>
                  <a:lnTo>
                    <a:pt x="6572" y="1710"/>
                  </a:lnTo>
                  <a:lnTo>
                    <a:pt x="6538" y="1682"/>
                  </a:lnTo>
                  <a:cubicBezTo>
                    <a:pt x="6321" y="1517"/>
                    <a:pt x="6293" y="1202"/>
                    <a:pt x="6360" y="977"/>
                  </a:cubicBezTo>
                  <a:cubicBezTo>
                    <a:pt x="6437" y="716"/>
                    <a:pt x="6626" y="489"/>
                    <a:pt x="6780" y="309"/>
                  </a:cubicBezTo>
                  <a:cubicBezTo>
                    <a:pt x="6851" y="221"/>
                    <a:pt x="6943" y="114"/>
                    <a:pt x="7060" y="71"/>
                  </a:cubicBezTo>
                  <a:cubicBezTo>
                    <a:pt x="7088" y="60"/>
                    <a:pt x="7120" y="54"/>
                    <a:pt x="7153" y="54"/>
                  </a:cubicBezTo>
                  <a:close/>
                  <a:moveTo>
                    <a:pt x="7153" y="0"/>
                  </a:moveTo>
                  <a:cubicBezTo>
                    <a:pt x="7114" y="0"/>
                    <a:pt x="7075" y="7"/>
                    <a:pt x="7041" y="20"/>
                  </a:cubicBezTo>
                  <a:cubicBezTo>
                    <a:pt x="6911" y="69"/>
                    <a:pt x="6814" y="183"/>
                    <a:pt x="6737" y="275"/>
                  </a:cubicBezTo>
                  <a:cubicBezTo>
                    <a:pt x="6583" y="459"/>
                    <a:pt x="6390" y="690"/>
                    <a:pt x="6308" y="962"/>
                  </a:cubicBezTo>
                  <a:cubicBezTo>
                    <a:pt x="6242" y="1192"/>
                    <a:pt x="6266" y="1513"/>
                    <a:pt x="6473" y="1699"/>
                  </a:cubicBezTo>
                  <a:cubicBezTo>
                    <a:pt x="6334" y="1779"/>
                    <a:pt x="6238" y="1933"/>
                    <a:pt x="6231" y="2091"/>
                  </a:cubicBezTo>
                  <a:cubicBezTo>
                    <a:pt x="6229" y="2115"/>
                    <a:pt x="6229" y="2136"/>
                    <a:pt x="6229" y="2160"/>
                  </a:cubicBezTo>
                  <a:cubicBezTo>
                    <a:pt x="6231" y="2203"/>
                    <a:pt x="6231" y="2246"/>
                    <a:pt x="6221" y="2286"/>
                  </a:cubicBezTo>
                  <a:cubicBezTo>
                    <a:pt x="6195" y="2370"/>
                    <a:pt x="6118" y="2424"/>
                    <a:pt x="6039" y="2479"/>
                  </a:cubicBezTo>
                  <a:cubicBezTo>
                    <a:pt x="5957" y="2537"/>
                    <a:pt x="5874" y="2595"/>
                    <a:pt x="5839" y="2689"/>
                  </a:cubicBezTo>
                  <a:cubicBezTo>
                    <a:pt x="5822" y="2732"/>
                    <a:pt x="5816" y="2781"/>
                    <a:pt x="5811" y="2829"/>
                  </a:cubicBezTo>
                  <a:cubicBezTo>
                    <a:pt x="5803" y="2908"/>
                    <a:pt x="5794" y="2976"/>
                    <a:pt x="5739" y="3008"/>
                  </a:cubicBezTo>
                  <a:cubicBezTo>
                    <a:pt x="5715" y="3021"/>
                    <a:pt x="5685" y="3023"/>
                    <a:pt x="5655" y="3028"/>
                  </a:cubicBezTo>
                  <a:cubicBezTo>
                    <a:pt x="5627" y="3032"/>
                    <a:pt x="5597" y="3034"/>
                    <a:pt x="5569" y="3045"/>
                  </a:cubicBezTo>
                  <a:cubicBezTo>
                    <a:pt x="5490" y="3075"/>
                    <a:pt x="5451" y="3152"/>
                    <a:pt x="5415" y="3225"/>
                  </a:cubicBezTo>
                  <a:cubicBezTo>
                    <a:pt x="5385" y="3287"/>
                    <a:pt x="5355" y="3345"/>
                    <a:pt x="5306" y="3375"/>
                  </a:cubicBezTo>
                  <a:cubicBezTo>
                    <a:pt x="5261" y="3403"/>
                    <a:pt x="5205" y="3405"/>
                    <a:pt x="5147" y="3407"/>
                  </a:cubicBezTo>
                  <a:cubicBezTo>
                    <a:pt x="5109" y="3409"/>
                    <a:pt x="5070" y="3411"/>
                    <a:pt x="5032" y="3420"/>
                  </a:cubicBezTo>
                  <a:cubicBezTo>
                    <a:pt x="4952" y="3439"/>
                    <a:pt x="4882" y="3493"/>
                    <a:pt x="4837" y="3570"/>
                  </a:cubicBezTo>
                  <a:cubicBezTo>
                    <a:pt x="4802" y="3628"/>
                    <a:pt x="4787" y="3694"/>
                    <a:pt x="4792" y="3756"/>
                  </a:cubicBezTo>
                  <a:cubicBezTo>
                    <a:pt x="4710" y="3692"/>
                    <a:pt x="4669" y="3574"/>
                    <a:pt x="4706" y="3476"/>
                  </a:cubicBezTo>
                  <a:lnTo>
                    <a:pt x="4712" y="3456"/>
                  </a:lnTo>
                  <a:lnTo>
                    <a:pt x="4695" y="3446"/>
                  </a:lnTo>
                  <a:cubicBezTo>
                    <a:pt x="4646" y="3411"/>
                    <a:pt x="4588" y="3396"/>
                    <a:pt x="4522" y="3396"/>
                  </a:cubicBezTo>
                  <a:cubicBezTo>
                    <a:pt x="4421" y="3396"/>
                    <a:pt x="4310" y="3439"/>
                    <a:pt x="4228" y="3514"/>
                  </a:cubicBezTo>
                  <a:cubicBezTo>
                    <a:pt x="4104" y="3626"/>
                    <a:pt x="4037" y="3784"/>
                    <a:pt x="3977" y="3923"/>
                  </a:cubicBezTo>
                  <a:cubicBezTo>
                    <a:pt x="3941" y="4011"/>
                    <a:pt x="3902" y="4103"/>
                    <a:pt x="3892" y="4202"/>
                  </a:cubicBezTo>
                  <a:cubicBezTo>
                    <a:pt x="3887" y="4243"/>
                    <a:pt x="3887" y="4285"/>
                    <a:pt x="3887" y="4326"/>
                  </a:cubicBezTo>
                  <a:cubicBezTo>
                    <a:pt x="3885" y="4433"/>
                    <a:pt x="3885" y="4532"/>
                    <a:pt x="3819" y="4596"/>
                  </a:cubicBezTo>
                  <a:cubicBezTo>
                    <a:pt x="3785" y="4630"/>
                    <a:pt x="3735" y="4652"/>
                    <a:pt x="3686" y="4671"/>
                  </a:cubicBezTo>
                  <a:cubicBezTo>
                    <a:pt x="3607" y="4703"/>
                    <a:pt x="3528" y="4737"/>
                    <a:pt x="3502" y="4823"/>
                  </a:cubicBezTo>
                  <a:cubicBezTo>
                    <a:pt x="3495" y="4851"/>
                    <a:pt x="3493" y="4877"/>
                    <a:pt x="3493" y="4902"/>
                  </a:cubicBezTo>
                  <a:cubicBezTo>
                    <a:pt x="3493" y="4930"/>
                    <a:pt x="3493" y="4958"/>
                    <a:pt x="3485" y="4980"/>
                  </a:cubicBezTo>
                  <a:cubicBezTo>
                    <a:pt x="3463" y="5025"/>
                    <a:pt x="3410" y="5029"/>
                    <a:pt x="3388" y="5029"/>
                  </a:cubicBezTo>
                  <a:cubicBezTo>
                    <a:pt x="3358" y="5029"/>
                    <a:pt x="3326" y="5020"/>
                    <a:pt x="3303" y="5005"/>
                  </a:cubicBezTo>
                  <a:cubicBezTo>
                    <a:pt x="3262" y="4984"/>
                    <a:pt x="3230" y="4952"/>
                    <a:pt x="3195" y="4920"/>
                  </a:cubicBezTo>
                  <a:cubicBezTo>
                    <a:pt x="3170" y="4894"/>
                    <a:pt x="3144" y="4868"/>
                    <a:pt x="3114" y="4845"/>
                  </a:cubicBezTo>
                  <a:cubicBezTo>
                    <a:pt x="3043" y="4793"/>
                    <a:pt x="2955" y="4765"/>
                    <a:pt x="2861" y="4765"/>
                  </a:cubicBezTo>
                  <a:cubicBezTo>
                    <a:pt x="2701" y="4765"/>
                    <a:pt x="2538" y="4842"/>
                    <a:pt x="2435" y="4967"/>
                  </a:cubicBezTo>
                  <a:lnTo>
                    <a:pt x="2426" y="4975"/>
                  </a:lnTo>
                  <a:cubicBezTo>
                    <a:pt x="2403" y="5003"/>
                    <a:pt x="2377" y="5033"/>
                    <a:pt x="2347" y="5037"/>
                  </a:cubicBezTo>
                  <a:cubicBezTo>
                    <a:pt x="2343" y="5038"/>
                    <a:pt x="2340" y="5038"/>
                    <a:pt x="2336" y="5038"/>
                  </a:cubicBezTo>
                  <a:cubicBezTo>
                    <a:pt x="2315" y="5038"/>
                    <a:pt x="2292" y="5029"/>
                    <a:pt x="2270" y="5020"/>
                  </a:cubicBezTo>
                  <a:lnTo>
                    <a:pt x="2261" y="5016"/>
                  </a:lnTo>
                  <a:cubicBezTo>
                    <a:pt x="2156" y="4973"/>
                    <a:pt x="2041" y="4952"/>
                    <a:pt x="1910" y="4952"/>
                  </a:cubicBezTo>
                  <a:cubicBezTo>
                    <a:pt x="1696" y="4952"/>
                    <a:pt x="1479" y="5010"/>
                    <a:pt x="1259" y="5074"/>
                  </a:cubicBezTo>
                  <a:cubicBezTo>
                    <a:pt x="1190" y="5093"/>
                    <a:pt x="1104" y="5119"/>
                    <a:pt x="1044" y="5179"/>
                  </a:cubicBezTo>
                  <a:cubicBezTo>
                    <a:pt x="1004" y="5217"/>
                    <a:pt x="980" y="5269"/>
                    <a:pt x="957" y="5316"/>
                  </a:cubicBezTo>
                  <a:cubicBezTo>
                    <a:pt x="944" y="5346"/>
                    <a:pt x="931" y="5372"/>
                    <a:pt x="916" y="5395"/>
                  </a:cubicBezTo>
                  <a:cubicBezTo>
                    <a:pt x="871" y="5468"/>
                    <a:pt x="800" y="5524"/>
                    <a:pt x="734" y="5575"/>
                  </a:cubicBezTo>
                  <a:lnTo>
                    <a:pt x="1" y="6151"/>
                  </a:lnTo>
                  <a:lnTo>
                    <a:pt x="35" y="6171"/>
                  </a:lnTo>
                  <a:cubicBezTo>
                    <a:pt x="166" y="6243"/>
                    <a:pt x="316" y="6281"/>
                    <a:pt x="465" y="6281"/>
                  </a:cubicBezTo>
                  <a:cubicBezTo>
                    <a:pt x="502" y="6281"/>
                    <a:pt x="539" y="6278"/>
                    <a:pt x="575" y="6274"/>
                  </a:cubicBezTo>
                  <a:cubicBezTo>
                    <a:pt x="710" y="6254"/>
                    <a:pt x="839" y="6205"/>
                    <a:pt x="963" y="6156"/>
                  </a:cubicBezTo>
                  <a:cubicBezTo>
                    <a:pt x="1104" y="6102"/>
                    <a:pt x="1248" y="6046"/>
                    <a:pt x="1398" y="6038"/>
                  </a:cubicBezTo>
                  <a:lnTo>
                    <a:pt x="1421" y="6036"/>
                  </a:lnTo>
                  <a:lnTo>
                    <a:pt x="1424" y="6012"/>
                  </a:lnTo>
                  <a:cubicBezTo>
                    <a:pt x="1434" y="5888"/>
                    <a:pt x="1554" y="5807"/>
                    <a:pt x="1685" y="5734"/>
                  </a:cubicBezTo>
                  <a:cubicBezTo>
                    <a:pt x="1893" y="5618"/>
                    <a:pt x="2098" y="5515"/>
                    <a:pt x="2308" y="5515"/>
                  </a:cubicBezTo>
                  <a:cubicBezTo>
                    <a:pt x="2341" y="5515"/>
                    <a:pt x="2375" y="5517"/>
                    <a:pt x="2407" y="5522"/>
                  </a:cubicBezTo>
                  <a:cubicBezTo>
                    <a:pt x="2465" y="5532"/>
                    <a:pt x="2525" y="5552"/>
                    <a:pt x="2583" y="5571"/>
                  </a:cubicBezTo>
                  <a:cubicBezTo>
                    <a:pt x="2666" y="5599"/>
                    <a:pt x="2754" y="5629"/>
                    <a:pt x="2846" y="5629"/>
                  </a:cubicBezTo>
                  <a:cubicBezTo>
                    <a:pt x="2865" y="5629"/>
                    <a:pt x="2883" y="5629"/>
                    <a:pt x="2902" y="5627"/>
                  </a:cubicBezTo>
                  <a:cubicBezTo>
                    <a:pt x="2916" y="5626"/>
                    <a:pt x="2930" y="5625"/>
                    <a:pt x="2944" y="5625"/>
                  </a:cubicBezTo>
                  <a:cubicBezTo>
                    <a:pt x="2969" y="5625"/>
                    <a:pt x="2991" y="5627"/>
                    <a:pt x="3009" y="5631"/>
                  </a:cubicBezTo>
                  <a:cubicBezTo>
                    <a:pt x="3133" y="5659"/>
                    <a:pt x="3187" y="5815"/>
                    <a:pt x="3174" y="5948"/>
                  </a:cubicBezTo>
                  <a:cubicBezTo>
                    <a:pt x="3170" y="6008"/>
                    <a:pt x="3155" y="6070"/>
                    <a:pt x="3140" y="6128"/>
                  </a:cubicBezTo>
                  <a:cubicBezTo>
                    <a:pt x="3123" y="6207"/>
                    <a:pt x="3103" y="6289"/>
                    <a:pt x="3103" y="6372"/>
                  </a:cubicBezTo>
                  <a:lnTo>
                    <a:pt x="3103" y="6383"/>
                  </a:lnTo>
                  <a:lnTo>
                    <a:pt x="3110" y="6391"/>
                  </a:lnTo>
                  <a:cubicBezTo>
                    <a:pt x="3210" y="6494"/>
                    <a:pt x="3363" y="6631"/>
                    <a:pt x="3525" y="6631"/>
                  </a:cubicBezTo>
                  <a:cubicBezTo>
                    <a:pt x="3560" y="6631"/>
                    <a:pt x="3594" y="6625"/>
                    <a:pt x="3626" y="6612"/>
                  </a:cubicBezTo>
                  <a:cubicBezTo>
                    <a:pt x="3712" y="6580"/>
                    <a:pt x="3770" y="6509"/>
                    <a:pt x="3817" y="6445"/>
                  </a:cubicBezTo>
                  <a:cubicBezTo>
                    <a:pt x="4005" y="6184"/>
                    <a:pt x="4115" y="5864"/>
                    <a:pt x="4125" y="5543"/>
                  </a:cubicBezTo>
                  <a:cubicBezTo>
                    <a:pt x="4222" y="5637"/>
                    <a:pt x="4352" y="5693"/>
                    <a:pt x="4487" y="5699"/>
                  </a:cubicBezTo>
                  <a:cubicBezTo>
                    <a:pt x="4502" y="5783"/>
                    <a:pt x="4534" y="5864"/>
                    <a:pt x="4582" y="5935"/>
                  </a:cubicBezTo>
                  <a:lnTo>
                    <a:pt x="4588" y="5944"/>
                  </a:lnTo>
                  <a:lnTo>
                    <a:pt x="4599" y="5946"/>
                  </a:lnTo>
                  <a:cubicBezTo>
                    <a:pt x="4622" y="5952"/>
                    <a:pt x="4648" y="5957"/>
                    <a:pt x="4672" y="5957"/>
                  </a:cubicBezTo>
                  <a:cubicBezTo>
                    <a:pt x="4817" y="5957"/>
                    <a:pt x="4939" y="5849"/>
                    <a:pt x="5057" y="5747"/>
                  </a:cubicBezTo>
                  <a:cubicBezTo>
                    <a:pt x="5173" y="5646"/>
                    <a:pt x="5293" y="5541"/>
                    <a:pt x="5432" y="5537"/>
                  </a:cubicBezTo>
                  <a:lnTo>
                    <a:pt x="5464" y="5534"/>
                  </a:lnTo>
                  <a:lnTo>
                    <a:pt x="5458" y="5504"/>
                  </a:lnTo>
                  <a:cubicBezTo>
                    <a:pt x="5441" y="5414"/>
                    <a:pt x="5524" y="5331"/>
                    <a:pt x="5616" y="5290"/>
                  </a:cubicBezTo>
                  <a:cubicBezTo>
                    <a:pt x="5642" y="5277"/>
                    <a:pt x="5672" y="5267"/>
                    <a:pt x="5700" y="5256"/>
                  </a:cubicBezTo>
                  <a:cubicBezTo>
                    <a:pt x="5775" y="5226"/>
                    <a:pt x="5850" y="5198"/>
                    <a:pt x="5908" y="5138"/>
                  </a:cubicBezTo>
                  <a:cubicBezTo>
                    <a:pt x="5955" y="5089"/>
                    <a:pt x="5983" y="5029"/>
                    <a:pt x="6009" y="4971"/>
                  </a:cubicBezTo>
                  <a:cubicBezTo>
                    <a:pt x="6039" y="4907"/>
                    <a:pt x="6064" y="4845"/>
                    <a:pt x="6116" y="4804"/>
                  </a:cubicBezTo>
                  <a:cubicBezTo>
                    <a:pt x="6156" y="4770"/>
                    <a:pt x="6210" y="4752"/>
                    <a:pt x="6266" y="4735"/>
                  </a:cubicBezTo>
                  <a:cubicBezTo>
                    <a:pt x="6321" y="4718"/>
                    <a:pt x="6379" y="4699"/>
                    <a:pt x="6428" y="4662"/>
                  </a:cubicBezTo>
                  <a:cubicBezTo>
                    <a:pt x="6497" y="4609"/>
                    <a:pt x="6536" y="4527"/>
                    <a:pt x="6572" y="4450"/>
                  </a:cubicBezTo>
                  <a:cubicBezTo>
                    <a:pt x="6617" y="4356"/>
                    <a:pt x="6658" y="4270"/>
                    <a:pt x="6743" y="4243"/>
                  </a:cubicBezTo>
                  <a:cubicBezTo>
                    <a:pt x="6776" y="4232"/>
                    <a:pt x="6812" y="4230"/>
                    <a:pt x="6848" y="4228"/>
                  </a:cubicBezTo>
                  <a:cubicBezTo>
                    <a:pt x="6915" y="4225"/>
                    <a:pt x="6985" y="4223"/>
                    <a:pt x="7030" y="4168"/>
                  </a:cubicBezTo>
                  <a:cubicBezTo>
                    <a:pt x="7065" y="4129"/>
                    <a:pt x="7073" y="4080"/>
                    <a:pt x="7078" y="4030"/>
                  </a:cubicBezTo>
                  <a:cubicBezTo>
                    <a:pt x="7108" y="3722"/>
                    <a:pt x="7101" y="3409"/>
                    <a:pt x="7056" y="3103"/>
                  </a:cubicBezTo>
                  <a:lnTo>
                    <a:pt x="7052" y="3073"/>
                  </a:lnTo>
                  <a:cubicBezTo>
                    <a:pt x="7030" y="2914"/>
                    <a:pt x="7005" y="2747"/>
                    <a:pt x="7080" y="2612"/>
                  </a:cubicBezTo>
                  <a:cubicBezTo>
                    <a:pt x="7138" y="2509"/>
                    <a:pt x="7245" y="2443"/>
                    <a:pt x="7348" y="2379"/>
                  </a:cubicBezTo>
                  <a:cubicBezTo>
                    <a:pt x="7371" y="2366"/>
                    <a:pt x="7393" y="2353"/>
                    <a:pt x="7414" y="2338"/>
                  </a:cubicBezTo>
                  <a:cubicBezTo>
                    <a:pt x="7581" y="2231"/>
                    <a:pt x="7727" y="2096"/>
                    <a:pt x="7847" y="1937"/>
                  </a:cubicBezTo>
                  <a:cubicBezTo>
                    <a:pt x="7881" y="1890"/>
                    <a:pt x="7915" y="1839"/>
                    <a:pt x="7926" y="1779"/>
                  </a:cubicBezTo>
                  <a:cubicBezTo>
                    <a:pt x="7947" y="1665"/>
                    <a:pt x="7881" y="1569"/>
                    <a:pt x="7817" y="1477"/>
                  </a:cubicBezTo>
                  <a:cubicBezTo>
                    <a:pt x="7767" y="1408"/>
                    <a:pt x="7718" y="1339"/>
                    <a:pt x="7708" y="1262"/>
                  </a:cubicBezTo>
                  <a:cubicBezTo>
                    <a:pt x="7697" y="1202"/>
                    <a:pt x="7712" y="1136"/>
                    <a:pt x="7725" y="1072"/>
                  </a:cubicBezTo>
                  <a:cubicBezTo>
                    <a:pt x="7744" y="973"/>
                    <a:pt x="7765" y="872"/>
                    <a:pt x="7708" y="785"/>
                  </a:cubicBezTo>
                  <a:cubicBezTo>
                    <a:pt x="7680" y="746"/>
                    <a:pt x="7643" y="718"/>
                    <a:pt x="7607" y="692"/>
                  </a:cubicBezTo>
                  <a:cubicBezTo>
                    <a:pt x="7592" y="682"/>
                    <a:pt x="7577" y="671"/>
                    <a:pt x="7564" y="660"/>
                  </a:cubicBezTo>
                  <a:cubicBezTo>
                    <a:pt x="7478" y="592"/>
                    <a:pt x="7425" y="485"/>
                    <a:pt x="7420" y="373"/>
                  </a:cubicBezTo>
                  <a:cubicBezTo>
                    <a:pt x="7418" y="352"/>
                    <a:pt x="7420" y="330"/>
                    <a:pt x="7420" y="309"/>
                  </a:cubicBezTo>
                  <a:cubicBezTo>
                    <a:pt x="7423" y="258"/>
                    <a:pt x="7425" y="204"/>
                    <a:pt x="7405" y="150"/>
                  </a:cubicBezTo>
                  <a:cubicBezTo>
                    <a:pt x="7369" y="60"/>
                    <a:pt x="7270" y="0"/>
                    <a:pt x="71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150"/>
            <p:cNvSpPr/>
            <p:nvPr/>
          </p:nvSpPr>
          <p:spPr>
            <a:xfrm>
              <a:off x="6666775" y="2991111"/>
              <a:ext cx="38758" cy="65383"/>
            </a:xfrm>
            <a:custGeom>
              <a:rect b="b" l="l" r="r" t="t"/>
              <a:pathLst>
                <a:path extrusionOk="0" h="2301" w="1364">
                  <a:moveTo>
                    <a:pt x="1084" y="1"/>
                  </a:moveTo>
                  <a:cubicBezTo>
                    <a:pt x="1025" y="1"/>
                    <a:pt x="964" y="18"/>
                    <a:pt x="911" y="46"/>
                  </a:cubicBezTo>
                  <a:cubicBezTo>
                    <a:pt x="811" y="102"/>
                    <a:pt x="734" y="190"/>
                    <a:pt x="650" y="267"/>
                  </a:cubicBezTo>
                  <a:cubicBezTo>
                    <a:pt x="530" y="378"/>
                    <a:pt x="391" y="475"/>
                    <a:pt x="318" y="620"/>
                  </a:cubicBezTo>
                  <a:cubicBezTo>
                    <a:pt x="243" y="764"/>
                    <a:pt x="273" y="980"/>
                    <a:pt x="425" y="1036"/>
                  </a:cubicBezTo>
                  <a:cubicBezTo>
                    <a:pt x="500" y="1066"/>
                    <a:pt x="605" y="1062"/>
                    <a:pt x="631" y="1139"/>
                  </a:cubicBezTo>
                  <a:cubicBezTo>
                    <a:pt x="646" y="1182"/>
                    <a:pt x="622" y="1229"/>
                    <a:pt x="601" y="1267"/>
                  </a:cubicBezTo>
                  <a:cubicBezTo>
                    <a:pt x="504" y="1439"/>
                    <a:pt x="406" y="1610"/>
                    <a:pt x="275" y="1758"/>
                  </a:cubicBezTo>
                  <a:cubicBezTo>
                    <a:pt x="209" y="1831"/>
                    <a:pt x="134" y="1899"/>
                    <a:pt x="82" y="1985"/>
                  </a:cubicBezTo>
                  <a:cubicBezTo>
                    <a:pt x="29" y="2069"/>
                    <a:pt x="1" y="2176"/>
                    <a:pt x="39" y="2268"/>
                  </a:cubicBezTo>
                  <a:cubicBezTo>
                    <a:pt x="114" y="2276"/>
                    <a:pt x="191" y="2285"/>
                    <a:pt x="266" y="2293"/>
                  </a:cubicBezTo>
                  <a:cubicBezTo>
                    <a:pt x="302" y="2297"/>
                    <a:pt x="340" y="2300"/>
                    <a:pt x="377" y="2300"/>
                  </a:cubicBezTo>
                  <a:cubicBezTo>
                    <a:pt x="470" y="2300"/>
                    <a:pt x="562" y="2282"/>
                    <a:pt x="614" y="2210"/>
                  </a:cubicBezTo>
                  <a:cubicBezTo>
                    <a:pt x="708" y="2077"/>
                    <a:pt x="603" y="1863"/>
                    <a:pt x="714" y="1745"/>
                  </a:cubicBezTo>
                  <a:cubicBezTo>
                    <a:pt x="772" y="1683"/>
                    <a:pt x="871" y="1674"/>
                    <a:pt x="931" y="1612"/>
                  </a:cubicBezTo>
                  <a:cubicBezTo>
                    <a:pt x="1038" y="1499"/>
                    <a:pt x="948" y="1308"/>
                    <a:pt x="999" y="1162"/>
                  </a:cubicBezTo>
                  <a:cubicBezTo>
                    <a:pt x="1014" y="1117"/>
                    <a:pt x="1042" y="1077"/>
                    <a:pt x="1068" y="1036"/>
                  </a:cubicBezTo>
                  <a:cubicBezTo>
                    <a:pt x="1171" y="877"/>
                    <a:pt x="1226" y="693"/>
                    <a:pt x="1280" y="513"/>
                  </a:cubicBezTo>
                  <a:cubicBezTo>
                    <a:pt x="1327" y="355"/>
                    <a:pt x="1363" y="153"/>
                    <a:pt x="1235" y="50"/>
                  </a:cubicBezTo>
                  <a:cubicBezTo>
                    <a:pt x="1192" y="15"/>
                    <a:pt x="1139" y="1"/>
                    <a:pt x="10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50"/>
            <p:cNvSpPr/>
            <p:nvPr/>
          </p:nvSpPr>
          <p:spPr>
            <a:xfrm>
              <a:off x="6666122" y="2990400"/>
              <a:ext cx="40861" cy="66860"/>
            </a:xfrm>
            <a:custGeom>
              <a:rect b="b" l="l" r="r" t="t"/>
              <a:pathLst>
                <a:path extrusionOk="0" h="2353" w="1438">
                  <a:moveTo>
                    <a:pt x="1107" y="54"/>
                  </a:moveTo>
                  <a:cubicBezTo>
                    <a:pt x="1158" y="54"/>
                    <a:pt x="1206" y="67"/>
                    <a:pt x="1241" y="95"/>
                  </a:cubicBezTo>
                  <a:cubicBezTo>
                    <a:pt x="1331" y="167"/>
                    <a:pt x="1344" y="311"/>
                    <a:pt x="1277" y="530"/>
                  </a:cubicBezTo>
                  <a:cubicBezTo>
                    <a:pt x="1224" y="707"/>
                    <a:pt x="1168" y="889"/>
                    <a:pt x="1069" y="1048"/>
                  </a:cubicBezTo>
                  <a:lnTo>
                    <a:pt x="1054" y="1069"/>
                  </a:lnTo>
                  <a:cubicBezTo>
                    <a:pt x="1033" y="1104"/>
                    <a:pt x="1009" y="1138"/>
                    <a:pt x="996" y="1179"/>
                  </a:cubicBezTo>
                  <a:cubicBezTo>
                    <a:pt x="973" y="1245"/>
                    <a:pt x="977" y="1316"/>
                    <a:pt x="979" y="1387"/>
                  </a:cubicBezTo>
                  <a:cubicBezTo>
                    <a:pt x="984" y="1476"/>
                    <a:pt x="988" y="1562"/>
                    <a:pt x="934" y="1618"/>
                  </a:cubicBezTo>
                  <a:cubicBezTo>
                    <a:pt x="909" y="1646"/>
                    <a:pt x="872" y="1661"/>
                    <a:pt x="836" y="1678"/>
                  </a:cubicBezTo>
                  <a:cubicBezTo>
                    <a:pt x="793" y="1697"/>
                    <a:pt x="750" y="1716"/>
                    <a:pt x="718" y="1753"/>
                  </a:cubicBezTo>
                  <a:cubicBezTo>
                    <a:pt x="652" y="1821"/>
                    <a:pt x="654" y="1916"/>
                    <a:pt x="654" y="2008"/>
                  </a:cubicBezTo>
                  <a:cubicBezTo>
                    <a:pt x="656" y="2087"/>
                    <a:pt x="656" y="2162"/>
                    <a:pt x="615" y="2218"/>
                  </a:cubicBezTo>
                  <a:cubicBezTo>
                    <a:pt x="577" y="2273"/>
                    <a:pt x="506" y="2299"/>
                    <a:pt x="401" y="2299"/>
                  </a:cubicBezTo>
                  <a:cubicBezTo>
                    <a:pt x="369" y="2299"/>
                    <a:pt x="334" y="2297"/>
                    <a:pt x="292" y="2293"/>
                  </a:cubicBezTo>
                  <a:lnTo>
                    <a:pt x="82" y="2269"/>
                  </a:lnTo>
                  <a:cubicBezTo>
                    <a:pt x="58" y="2196"/>
                    <a:pt x="75" y="2106"/>
                    <a:pt x="127" y="2023"/>
                  </a:cubicBezTo>
                  <a:cubicBezTo>
                    <a:pt x="163" y="1965"/>
                    <a:pt x="210" y="1916"/>
                    <a:pt x="262" y="1862"/>
                  </a:cubicBezTo>
                  <a:cubicBezTo>
                    <a:pt x="281" y="1843"/>
                    <a:pt x="300" y="1821"/>
                    <a:pt x="319" y="1800"/>
                  </a:cubicBezTo>
                  <a:cubicBezTo>
                    <a:pt x="450" y="1652"/>
                    <a:pt x="551" y="1476"/>
                    <a:pt x="645" y="1305"/>
                  </a:cubicBezTo>
                  <a:cubicBezTo>
                    <a:pt x="671" y="1260"/>
                    <a:pt x="697" y="1207"/>
                    <a:pt x="679" y="1153"/>
                  </a:cubicBezTo>
                  <a:cubicBezTo>
                    <a:pt x="656" y="1087"/>
                    <a:pt x="585" y="1069"/>
                    <a:pt x="523" y="1054"/>
                  </a:cubicBezTo>
                  <a:cubicBezTo>
                    <a:pt x="499" y="1048"/>
                    <a:pt x="478" y="1044"/>
                    <a:pt x="459" y="1037"/>
                  </a:cubicBezTo>
                  <a:cubicBezTo>
                    <a:pt x="394" y="1014"/>
                    <a:pt x="364" y="960"/>
                    <a:pt x="349" y="922"/>
                  </a:cubicBezTo>
                  <a:cubicBezTo>
                    <a:pt x="317" y="840"/>
                    <a:pt x="324" y="737"/>
                    <a:pt x="364" y="656"/>
                  </a:cubicBezTo>
                  <a:cubicBezTo>
                    <a:pt x="418" y="551"/>
                    <a:pt x="512" y="467"/>
                    <a:pt x="604" y="388"/>
                  </a:cubicBezTo>
                  <a:cubicBezTo>
                    <a:pt x="634" y="365"/>
                    <a:pt x="662" y="339"/>
                    <a:pt x="690" y="313"/>
                  </a:cubicBezTo>
                  <a:cubicBezTo>
                    <a:pt x="712" y="294"/>
                    <a:pt x="731" y="275"/>
                    <a:pt x="750" y="255"/>
                  </a:cubicBezTo>
                  <a:cubicBezTo>
                    <a:pt x="812" y="195"/>
                    <a:pt x="872" y="135"/>
                    <a:pt x="947" y="95"/>
                  </a:cubicBezTo>
                  <a:cubicBezTo>
                    <a:pt x="998" y="68"/>
                    <a:pt x="1054" y="54"/>
                    <a:pt x="1107" y="54"/>
                  </a:cubicBezTo>
                  <a:close/>
                  <a:moveTo>
                    <a:pt x="1105" y="0"/>
                  </a:moveTo>
                  <a:cubicBezTo>
                    <a:pt x="1044" y="0"/>
                    <a:pt x="979" y="16"/>
                    <a:pt x="922" y="47"/>
                  </a:cubicBezTo>
                  <a:cubicBezTo>
                    <a:pt x="840" y="92"/>
                    <a:pt x="776" y="157"/>
                    <a:pt x="712" y="219"/>
                  </a:cubicBezTo>
                  <a:cubicBezTo>
                    <a:pt x="692" y="236"/>
                    <a:pt x="673" y="255"/>
                    <a:pt x="654" y="272"/>
                  </a:cubicBezTo>
                  <a:cubicBezTo>
                    <a:pt x="628" y="298"/>
                    <a:pt x="598" y="324"/>
                    <a:pt x="570" y="347"/>
                  </a:cubicBezTo>
                  <a:cubicBezTo>
                    <a:pt x="474" y="431"/>
                    <a:pt x="375" y="517"/>
                    <a:pt x="315" y="632"/>
                  </a:cubicBezTo>
                  <a:cubicBezTo>
                    <a:pt x="268" y="727"/>
                    <a:pt x="262" y="847"/>
                    <a:pt x="298" y="941"/>
                  </a:cubicBezTo>
                  <a:cubicBezTo>
                    <a:pt x="326" y="1012"/>
                    <a:pt x="375" y="1063"/>
                    <a:pt x="439" y="1087"/>
                  </a:cubicBezTo>
                  <a:cubicBezTo>
                    <a:pt x="461" y="1095"/>
                    <a:pt x="487" y="1102"/>
                    <a:pt x="510" y="1106"/>
                  </a:cubicBezTo>
                  <a:cubicBezTo>
                    <a:pt x="574" y="1121"/>
                    <a:pt x="615" y="1134"/>
                    <a:pt x="628" y="1172"/>
                  </a:cubicBezTo>
                  <a:cubicBezTo>
                    <a:pt x="639" y="1204"/>
                    <a:pt x="619" y="1243"/>
                    <a:pt x="600" y="1279"/>
                  </a:cubicBezTo>
                  <a:cubicBezTo>
                    <a:pt x="506" y="1446"/>
                    <a:pt x="407" y="1620"/>
                    <a:pt x="279" y="1764"/>
                  </a:cubicBezTo>
                  <a:cubicBezTo>
                    <a:pt x="259" y="1785"/>
                    <a:pt x="240" y="1804"/>
                    <a:pt x="221" y="1826"/>
                  </a:cubicBezTo>
                  <a:cubicBezTo>
                    <a:pt x="172" y="1877"/>
                    <a:pt x="120" y="1931"/>
                    <a:pt x="82" y="1995"/>
                  </a:cubicBezTo>
                  <a:cubicBezTo>
                    <a:pt x="15" y="2100"/>
                    <a:pt x="0" y="2214"/>
                    <a:pt x="39" y="2303"/>
                  </a:cubicBezTo>
                  <a:lnTo>
                    <a:pt x="43" y="2318"/>
                  </a:lnTo>
                  <a:lnTo>
                    <a:pt x="285" y="2346"/>
                  </a:lnTo>
                  <a:cubicBezTo>
                    <a:pt x="330" y="2351"/>
                    <a:pt x="367" y="2353"/>
                    <a:pt x="401" y="2353"/>
                  </a:cubicBezTo>
                  <a:cubicBezTo>
                    <a:pt x="523" y="2353"/>
                    <a:pt x="609" y="2318"/>
                    <a:pt x="658" y="2250"/>
                  </a:cubicBezTo>
                  <a:cubicBezTo>
                    <a:pt x="709" y="2179"/>
                    <a:pt x="709" y="2091"/>
                    <a:pt x="707" y="2008"/>
                  </a:cubicBezTo>
                  <a:cubicBezTo>
                    <a:pt x="707" y="1922"/>
                    <a:pt x="707" y="1843"/>
                    <a:pt x="757" y="1789"/>
                  </a:cubicBezTo>
                  <a:cubicBezTo>
                    <a:pt x="782" y="1761"/>
                    <a:pt x="819" y="1744"/>
                    <a:pt x="857" y="1727"/>
                  </a:cubicBezTo>
                  <a:cubicBezTo>
                    <a:pt x="898" y="1708"/>
                    <a:pt x="941" y="1689"/>
                    <a:pt x="973" y="1654"/>
                  </a:cubicBezTo>
                  <a:cubicBezTo>
                    <a:pt x="1044" y="1581"/>
                    <a:pt x="1039" y="1481"/>
                    <a:pt x="1033" y="1384"/>
                  </a:cubicBezTo>
                  <a:cubicBezTo>
                    <a:pt x="1031" y="1318"/>
                    <a:pt x="1026" y="1252"/>
                    <a:pt x="1046" y="1196"/>
                  </a:cubicBezTo>
                  <a:cubicBezTo>
                    <a:pt x="1059" y="1162"/>
                    <a:pt x="1078" y="1132"/>
                    <a:pt x="1099" y="1097"/>
                  </a:cubicBezTo>
                  <a:lnTo>
                    <a:pt x="1114" y="1076"/>
                  </a:lnTo>
                  <a:cubicBezTo>
                    <a:pt x="1217" y="913"/>
                    <a:pt x="1275" y="727"/>
                    <a:pt x="1329" y="545"/>
                  </a:cubicBezTo>
                  <a:cubicBezTo>
                    <a:pt x="1356" y="457"/>
                    <a:pt x="1438" y="185"/>
                    <a:pt x="1273" y="54"/>
                  </a:cubicBezTo>
                  <a:cubicBezTo>
                    <a:pt x="1229" y="18"/>
                    <a:pt x="1169" y="0"/>
                    <a:pt x="11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50"/>
            <p:cNvSpPr/>
            <p:nvPr/>
          </p:nvSpPr>
          <p:spPr>
            <a:xfrm>
              <a:off x="6660098" y="3136899"/>
              <a:ext cx="58023" cy="111756"/>
            </a:xfrm>
            <a:custGeom>
              <a:rect b="b" l="l" r="r" t="t"/>
              <a:pathLst>
                <a:path extrusionOk="0" h="3933" w="2042">
                  <a:moveTo>
                    <a:pt x="883" y="1"/>
                  </a:moveTo>
                  <a:cubicBezTo>
                    <a:pt x="806" y="1"/>
                    <a:pt x="727" y="10"/>
                    <a:pt x="658" y="46"/>
                  </a:cubicBezTo>
                  <a:cubicBezTo>
                    <a:pt x="536" y="111"/>
                    <a:pt x="474" y="250"/>
                    <a:pt x="435" y="383"/>
                  </a:cubicBezTo>
                  <a:cubicBezTo>
                    <a:pt x="334" y="736"/>
                    <a:pt x="339" y="1111"/>
                    <a:pt x="375" y="1477"/>
                  </a:cubicBezTo>
                  <a:cubicBezTo>
                    <a:pt x="388" y="1589"/>
                    <a:pt x="396" y="1713"/>
                    <a:pt x="326" y="1799"/>
                  </a:cubicBezTo>
                  <a:cubicBezTo>
                    <a:pt x="268" y="1863"/>
                    <a:pt x="176" y="1889"/>
                    <a:pt x="118" y="1953"/>
                  </a:cubicBezTo>
                  <a:cubicBezTo>
                    <a:pt x="0" y="2084"/>
                    <a:pt x="86" y="2289"/>
                    <a:pt x="174" y="2439"/>
                  </a:cubicBezTo>
                  <a:cubicBezTo>
                    <a:pt x="264" y="2592"/>
                    <a:pt x="349" y="2795"/>
                    <a:pt x="236" y="2928"/>
                  </a:cubicBezTo>
                  <a:cubicBezTo>
                    <a:pt x="242" y="2927"/>
                    <a:pt x="249" y="2926"/>
                    <a:pt x="255" y="2926"/>
                  </a:cubicBezTo>
                  <a:cubicBezTo>
                    <a:pt x="330" y="2926"/>
                    <a:pt x="393" y="3005"/>
                    <a:pt x="401" y="3082"/>
                  </a:cubicBezTo>
                  <a:cubicBezTo>
                    <a:pt x="411" y="3168"/>
                    <a:pt x="377" y="3249"/>
                    <a:pt x="354" y="3333"/>
                  </a:cubicBezTo>
                  <a:cubicBezTo>
                    <a:pt x="332" y="3414"/>
                    <a:pt x="326" y="3511"/>
                    <a:pt x="377" y="3577"/>
                  </a:cubicBezTo>
                  <a:cubicBezTo>
                    <a:pt x="417" y="3627"/>
                    <a:pt x="478" y="3647"/>
                    <a:pt x="543" y="3647"/>
                  </a:cubicBezTo>
                  <a:cubicBezTo>
                    <a:pt x="594" y="3647"/>
                    <a:pt x="648" y="3635"/>
                    <a:pt x="694" y="3616"/>
                  </a:cubicBezTo>
                  <a:cubicBezTo>
                    <a:pt x="800" y="3573"/>
                    <a:pt x="901" y="3508"/>
                    <a:pt x="1012" y="3508"/>
                  </a:cubicBezTo>
                  <a:cubicBezTo>
                    <a:pt x="1014" y="3508"/>
                    <a:pt x="1016" y="3508"/>
                    <a:pt x="1018" y="3508"/>
                  </a:cubicBezTo>
                  <a:cubicBezTo>
                    <a:pt x="1108" y="3508"/>
                    <a:pt x="1196" y="3556"/>
                    <a:pt x="1247" y="3628"/>
                  </a:cubicBezTo>
                  <a:cubicBezTo>
                    <a:pt x="1273" y="3667"/>
                    <a:pt x="1290" y="3712"/>
                    <a:pt x="1316" y="3751"/>
                  </a:cubicBezTo>
                  <a:cubicBezTo>
                    <a:pt x="1415" y="3900"/>
                    <a:pt x="1607" y="3933"/>
                    <a:pt x="1794" y="3933"/>
                  </a:cubicBezTo>
                  <a:cubicBezTo>
                    <a:pt x="1837" y="3933"/>
                    <a:pt x="1880" y="3931"/>
                    <a:pt x="1922" y="3928"/>
                  </a:cubicBezTo>
                  <a:cubicBezTo>
                    <a:pt x="2003" y="3821"/>
                    <a:pt x="2042" y="3684"/>
                    <a:pt x="2027" y="3549"/>
                  </a:cubicBezTo>
                  <a:cubicBezTo>
                    <a:pt x="1866" y="3417"/>
                    <a:pt x="1658" y="3344"/>
                    <a:pt x="1450" y="3344"/>
                  </a:cubicBezTo>
                  <a:cubicBezTo>
                    <a:pt x="1406" y="3344"/>
                    <a:pt x="1362" y="3347"/>
                    <a:pt x="1318" y="3354"/>
                  </a:cubicBezTo>
                  <a:cubicBezTo>
                    <a:pt x="1354" y="3213"/>
                    <a:pt x="1305" y="3052"/>
                    <a:pt x="1193" y="2956"/>
                  </a:cubicBezTo>
                  <a:cubicBezTo>
                    <a:pt x="1125" y="2896"/>
                    <a:pt x="1029" y="2853"/>
                    <a:pt x="1003" y="2763"/>
                  </a:cubicBezTo>
                  <a:cubicBezTo>
                    <a:pt x="990" y="2709"/>
                    <a:pt x="1007" y="2652"/>
                    <a:pt x="1014" y="2596"/>
                  </a:cubicBezTo>
                  <a:cubicBezTo>
                    <a:pt x="1033" y="2433"/>
                    <a:pt x="971" y="2240"/>
                    <a:pt x="1082" y="2120"/>
                  </a:cubicBezTo>
                  <a:cubicBezTo>
                    <a:pt x="1157" y="2041"/>
                    <a:pt x="1277" y="2032"/>
                    <a:pt x="1384" y="2009"/>
                  </a:cubicBezTo>
                  <a:cubicBezTo>
                    <a:pt x="1491" y="1987"/>
                    <a:pt x="1611" y="1925"/>
                    <a:pt x="1620" y="1816"/>
                  </a:cubicBezTo>
                  <a:cubicBezTo>
                    <a:pt x="1624" y="1754"/>
                    <a:pt x="1590" y="1681"/>
                    <a:pt x="1631" y="1634"/>
                  </a:cubicBezTo>
                  <a:cubicBezTo>
                    <a:pt x="1658" y="1602"/>
                    <a:pt x="1706" y="1600"/>
                    <a:pt x="1746" y="1591"/>
                  </a:cubicBezTo>
                  <a:cubicBezTo>
                    <a:pt x="1920" y="1548"/>
                    <a:pt x="2003" y="1330"/>
                    <a:pt x="1961" y="1154"/>
                  </a:cubicBezTo>
                  <a:cubicBezTo>
                    <a:pt x="1918" y="978"/>
                    <a:pt x="1787" y="841"/>
                    <a:pt x="1656" y="717"/>
                  </a:cubicBezTo>
                  <a:lnTo>
                    <a:pt x="1650" y="320"/>
                  </a:lnTo>
                  <a:cubicBezTo>
                    <a:pt x="1648" y="286"/>
                    <a:pt x="1648" y="250"/>
                    <a:pt x="1633" y="220"/>
                  </a:cubicBezTo>
                  <a:cubicBezTo>
                    <a:pt x="1609" y="179"/>
                    <a:pt x="1566" y="156"/>
                    <a:pt x="1523" y="136"/>
                  </a:cubicBezTo>
                  <a:cubicBezTo>
                    <a:pt x="1331" y="53"/>
                    <a:pt x="1121" y="6"/>
                    <a:pt x="911" y="1"/>
                  </a:cubicBezTo>
                  <a:cubicBezTo>
                    <a:pt x="901" y="1"/>
                    <a:pt x="892"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50"/>
            <p:cNvSpPr/>
            <p:nvPr/>
          </p:nvSpPr>
          <p:spPr>
            <a:xfrm>
              <a:off x="6659956" y="3136131"/>
              <a:ext cx="58904" cy="113319"/>
            </a:xfrm>
            <a:custGeom>
              <a:rect b="b" l="l" r="r" t="t"/>
              <a:pathLst>
                <a:path extrusionOk="0" h="3988" w="2073">
                  <a:moveTo>
                    <a:pt x="888" y="54"/>
                  </a:moveTo>
                  <a:cubicBezTo>
                    <a:pt x="896" y="54"/>
                    <a:pt x="905" y="54"/>
                    <a:pt x="916" y="56"/>
                  </a:cubicBezTo>
                  <a:cubicBezTo>
                    <a:pt x="1121" y="60"/>
                    <a:pt x="1329" y="105"/>
                    <a:pt x="1518" y="189"/>
                  </a:cubicBezTo>
                  <a:cubicBezTo>
                    <a:pt x="1556" y="206"/>
                    <a:pt x="1595" y="228"/>
                    <a:pt x="1614" y="260"/>
                  </a:cubicBezTo>
                  <a:cubicBezTo>
                    <a:pt x="1627" y="285"/>
                    <a:pt x="1627" y="317"/>
                    <a:pt x="1627" y="347"/>
                  </a:cubicBezTo>
                  <a:lnTo>
                    <a:pt x="1636" y="755"/>
                  </a:lnTo>
                  <a:lnTo>
                    <a:pt x="1644" y="763"/>
                  </a:lnTo>
                  <a:cubicBezTo>
                    <a:pt x="1771" y="885"/>
                    <a:pt x="1899" y="1018"/>
                    <a:pt x="1940" y="1187"/>
                  </a:cubicBezTo>
                  <a:cubicBezTo>
                    <a:pt x="1963" y="1282"/>
                    <a:pt x="1946" y="1391"/>
                    <a:pt x="1897" y="1474"/>
                  </a:cubicBezTo>
                  <a:cubicBezTo>
                    <a:pt x="1871" y="1517"/>
                    <a:pt x="1822" y="1573"/>
                    <a:pt x="1745" y="1592"/>
                  </a:cubicBezTo>
                  <a:cubicBezTo>
                    <a:pt x="1736" y="1594"/>
                    <a:pt x="1728" y="1594"/>
                    <a:pt x="1719" y="1597"/>
                  </a:cubicBezTo>
                  <a:cubicBezTo>
                    <a:pt x="1683" y="1603"/>
                    <a:pt x="1644" y="1612"/>
                    <a:pt x="1616" y="1644"/>
                  </a:cubicBezTo>
                  <a:cubicBezTo>
                    <a:pt x="1580" y="1684"/>
                    <a:pt x="1588" y="1736"/>
                    <a:pt x="1593" y="1781"/>
                  </a:cubicBezTo>
                  <a:cubicBezTo>
                    <a:pt x="1597" y="1802"/>
                    <a:pt x="1599" y="1824"/>
                    <a:pt x="1597" y="1841"/>
                  </a:cubicBezTo>
                  <a:cubicBezTo>
                    <a:pt x="1593" y="1935"/>
                    <a:pt x="1483" y="1991"/>
                    <a:pt x="1385" y="2010"/>
                  </a:cubicBezTo>
                  <a:cubicBezTo>
                    <a:pt x="1366" y="2014"/>
                    <a:pt x="1348" y="2016"/>
                    <a:pt x="1331" y="2021"/>
                  </a:cubicBezTo>
                  <a:cubicBezTo>
                    <a:pt x="1235" y="2038"/>
                    <a:pt x="1136" y="2055"/>
                    <a:pt x="1068" y="2128"/>
                  </a:cubicBezTo>
                  <a:cubicBezTo>
                    <a:pt x="984" y="2218"/>
                    <a:pt x="989" y="2342"/>
                    <a:pt x="995" y="2460"/>
                  </a:cubicBezTo>
                  <a:cubicBezTo>
                    <a:pt x="997" y="2514"/>
                    <a:pt x="999" y="2569"/>
                    <a:pt x="993" y="2621"/>
                  </a:cubicBezTo>
                  <a:cubicBezTo>
                    <a:pt x="991" y="2634"/>
                    <a:pt x="989" y="2646"/>
                    <a:pt x="986" y="2659"/>
                  </a:cubicBezTo>
                  <a:cubicBezTo>
                    <a:pt x="978" y="2704"/>
                    <a:pt x="969" y="2751"/>
                    <a:pt x="982" y="2796"/>
                  </a:cubicBezTo>
                  <a:cubicBezTo>
                    <a:pt x="1004" y="2871"/>
                    <a:pt x="1064" y="2916"/>
                    <a:pt x="1124" y="2959"/>
                  </a:cubicBezTo>
                  <a:cubicBezTo>
                    <a:pt x="1143" y="2972"/>
                    <a:pt x="1164" y="2987"/>
                    <a:pt x="1181" y="3004"/>
                  </a:cubicBezTo>
                  <a:cubicBezTo>
                    <a:pt x="1284" y="3092"/>
                    <a:pt x="1331" y="3242"/>
                    <a:pt x="1297" y="3375"/>
                  </a:cubicBezTo>
                  <a:lnTo>
                    <a:pt x="1286" y="3413"/>
                  </a:lnTo>
                  <a:lnTo>
                    <a:pt x="1327" y="3407"/>
                  </a:lnTo>
                  <a:cubicBezTo>
                    <a:pt x="1368" y="3401"/>
                    <a:pt x="1410" y="3398"/>
                    <a:pt x="1451" y="3398"/>
                  </a:cubicBezTo>
                  <a:cubicBezTo>
                    <a:pt x="1650" y="3398"/>
                    <a:pt x="1852" y="3467"/>
                    <a:pt x="2006" y="3591"/>
                  </a:cubicBezTo>
                  <a:cubicBezTo>
                    <a:pt x="2017" y="3711"/>
                    <a:pt x="1983" y="3833"/>
                    <a:pt x="1914" y="3930"/>
                  </a:cubicBezTo>
                  <a:cubicBezTo>
                    <a:pt x="1876" y="3932"/>
                    <a:pt x="1837" y="3934"/>
                    <a:pt x="1798" y="3934"/>
                  </a:cubicBezTo>
                  <a:cubicBezTo>
                    <a:pt x="1565" y="3934"/>
                    <a:pt x="1421" y="3878"/>
                    <a:pt x="1344" y="3763"/>
                  </a:cubicBezTo>
                  <a:cubicBezTo>
                    <a:pt x="1331" y="3745"/>
                    <a:pt x="1323" y="3726"/>
                    <a:pt x="1312" y="3707"/>
                  </a:cubicBezTo>
                  <a:cubicBezTo>
                    <a:pt x="1301" y="3685"/>
                    <a:pt x="1288" y="3662"/>
                    <a:pt x="1273" y="3640"/>
                  </a:cubicBezTo>
                  <a:cubicBezTo>
                    <a:pt x="1218" y="3559"/>
                    <a:pt x="1121" y="3508"/>
                    <a:pt x="1021" y="3508"/>
                  </a:cubicBezTo>
                  <a:cubicBezTo>
                    <a:pt x="931" y="3508"/>
                    <a:pt x="851" y="3544"/>
                    <a:pt x="774" y="3580"/>
                  </a:cubicBezTo>
                  <a:cubicBezTo>
                    <a:pt x="746" y="3593"/>
                    <a:pt x="719" y="3606"/>
                    <a:pt x="691" y="3617"/>
                  </a:cubicBezTo>
                  <a:cubicBezTo>
                    <a:pt x="644" y="3636"/>
                    <a:pt x="592" y="3647"/>
                    <a:pt x="547" y="3647"/>
                  </a:cubicBezTo>
                  <a:cubicBezTo>
                    <a:pt x="502" y="3647"/>
                    <a:pt x="442" y="3636"/>
                    <a:pt x="404" y="3587"/>
                  </a:cubicBezTo>
                  <a:cubicBezTo>
                    <a:pt x="365" y="3538"/>
                    <a:pt x="359" y="3465"/>
                    <a:pt x="386" y="3366"/>
                  </a:cubicBezTo>
                  <a:cubicBezTo>
                    <a:pt x="391" y="3349"/>
                    <a:pt x="395" y="3332"/>
                    <a:pt x="401" y="3313"/>
                  </a:cubicBezTo>
                  <a:cubicBezTo>
                    <a:pt x="421" y="3248"/>
                    <a:pt x="440" y="3180"/>
                    <a:pt x="434" y="3107"/>
                  </a:cubicBezTo>
                  <a:cubicBezTo>
                    <a:pt x="425" y="3030"/>
                    <a:pt x="367" y="2948"/>
                    <a:pt x="290" y="2929"/>
                  </a:cubicBezTo>
                  <a:cubicBezTo>
                    <a:pt x="354" y="2818"/>
                    <a:pt x="324" y="2661"/>
                    <a:pt x="202" y="2454"/>
                  </a:cubicBezTo>
                  <a:cubicBezTo>
                    <a:pt x="78" y="2244"/>
                    <a:pt x="59" y="2091"/>
                    <a:pt x="142" y="1997"/>
                  </a:cubicBezTo>
                  <a:cubicBezTo>
                    <a:pt x="168" y="1969"/>
                    <a:pt x="202" y="1948"/>
                    <a:pt x="239" y="1926"/>
                  </a:cubicBezTo>
                  <a:cubicBezTo>
                    <a:pt x="277" y="1903"/>
                    <a:pt x="318" y="1879"/>
                    <a:pt x="350" y="1843"/>
                  </a:cubicBezTo>
                  <a:cubicBezTo>
                    <a:pt x="431" y="1747"/>
                    <a:pt x="419" y="1605"/>
                    <a:pt x="408" y="1500"/>
                  </a:cubicBezTo>
                  <a:cubicBezTo>
                    <a:pt x="378" y="1222"/>
                    <a:pt x="354" y="808"/>
                    <a:pt x="466" y="418"/>
                  </a:cubicBezTo>
                  <a:cubicBezTo>
                    <a:pt x="515" y="249"/>
                    <a:pt x="581" y="146"/>
                    <a:pt x="676" y="97"/>
                  </a:cubicBezTo>
                  <a:cubicBezTo>
                    <a:pt x="746" y="58"/>
                    <a:pt x="830" y="54"/>
                    <a:pt x="888" y="54"/>
                  </a:cubicBezTo>
                  <a:close/>
                  <a:moveTo>
                    <a:pt x="888" y="0"/>
                  </a:moveTo>
                  <a:cubicBezTo>
                    <a:pt x="824" y="0"/>
                    <a:pt x="731" y="7"/>
                    <a:pt x="650" y="50"/>
                  </a:cubicBezTo>
                  <a:cubicBezTo>
                    <a:pt x="509" y="125"/>
                    <a:pt x="449" y="288"/>
                    <a:pt x="414" y="403"/>
                  </a:cubicBezTo>
                  <a:cubicBezTo>
                    <a:pt x="299" y="802"/>
                    <a:pt x="324" y="1224"/>
                    <a:pt x="354" y="1507"/>
                  </a:cubicBezTo>
                  <a:cubicBezTo>
                    <a:pt x="367" y="1629"/>
                    <a:pt x="371" y="1734"/>
                    <a:pt x="309" y="1809"/>
                  </a:cubicBezTo>
                  <a:cubicBezTo>
                    <a:pt x="284" y="1839"/>
                    <a:pt x="249" y="1858"/>
                    <a:pt x="211" y="1882"/>
                  </a:cubicBezTo>
                  <a:cubicBezTo>
                    <a:pt x="172" y="1903"/>
                    <a:pt x="134" y="1926"/>
                    <a:pt x="104" y="1961"/>
                  </a:cubicBezTo>
                  <a:cubicBezTo>
                    <a:pt x="1" y="2074"/>
                    <a:pt x="20" y="2248"/>
                    <a:pt x="155" y="2481"/>
                  </a:cubicBezTo>
                  <a:cubicBezTo>
                    <a:pt x="282" y="2693"/>
                    <a:pt x="303" y="2843"/>
                    <a:pt x="219" y="2938"/>
                  </a:cubicBezTo>
                  <a:lnTo>
                    <a:pt x="168" y="2998"/>
                  </a:lnTo>
                  <a:lnTo>
                    <a:pt x="245" y="2983"/>
                  </a:lnTo>
                  <a:cubicBezTo>
                    <a:pt x="252" y="2981"/>
                    <a:pt x="258" y="2980"/>
                    <a:pt x="265" y="2980"/>
                  </a:cubicBezTo>
                  <a:cubicBezTo>
                    <a:pt x="326" y="2980"/>
                    <a:pt x="374" y="3051"/>
                    <a:pt x="380" y="3113"/>
                  </a:cubicBezTo>
                  <a:cubicBezTo>
                    <a:pt x="386" y="3173"/>
                    <a:pt x="369" y="3233"/>
                    <a:pt x="350" y="3298"/>
                  </a:cubicBezTo>
                  <a:cubicBezTo>
                    <a:pt x="344" y="3317"/>
                    <a:pt x="339" y="3334"/>
                    <a:pt x="333" y="3351"/>
                  </a:cubicBezTo>
                  <a:cubicBezTo>
                    <a:pt x="303" y="3467"/>
                    <a:pt x="312" y="3557"/>
                    <a:pt x="361" y="3621"/>
                  </a:cubicBezTo>
                  <a:cubicBezTo>
                    <a:pt x="401" y="3673"/>
                    <a:pt x="466" y="3700"/>
                    <a:pt x="547" y="3700"/>
                  </a:cubicBezTo>
                  <a:cubicBezTo>
                    <a:pt x="614" y="3700"/>
                    <a:pt x="671" y="3683"/>
                    <a:pt x="710" y="3668"/>
                  </a:cubicBezTo>
                  <a:cubicBezTo>
                    <a:pt x="738" y="3655"/>
                    <a:pt x="768" y="3643"/>
                    <a:pt x="796" y="3630"/>
                  </a:cubicBezTo>
                  <a:cubicBezTo>
                    <a:pt x="873" y="3595"/>
                    <a:pt x="944" y="3561"/>
                    <a:pt x="1023" y="3561"/>
                  </a:cubicBezTo>
                  <a:cubicBezTo>
                    <a:pt x="1104" y="3561"/>
                    <a:pt x="1184" y="3604"/>
                    <a:pt x="1231" y="3670"/>
                  </a:cubicBezTo>
                  <a:cubicBezTo>
                    <a:pt x="1243" y="3690"/>
                    <a:pt x="1254" y="3711"/>
                    <a:pt x="1265" y="3733"/>
                  </a:cubicBezTo>
                  <a:cubicBezTo>
                    <a:pt x="1276" y="3752"/>
                    <a:pt x="1286" y="3773"/>
                    <a:pt x="1299" y="3793"/>
                  </a:cubicBezTo>
                  <a:cubicBezTo>
                    <a:pt x="1413" y="3966"/>
                    <a:pt x="1638" y="3988"/>
                    <a:pt x="1798" y="3988"/>
                  </a:cubicBezTo>
                  <a:cubicBezTo>
                    <a:pt x="1843" y="3988"/>
                    <a:pt x="1886" y="3985"/>
                    <a:pt x="1929" y="3983"/>
                  </a:cubicBezTo>
                  <a:lnTo>
                    <a:pt x="1942" y="3981"/>
                  </a:lnTo>
                  <a:lnTo>
                    <a:pt x="1948" y="3973"/>
                  </a:lnTo>
                  <a:cubicBezTo>
                    <a:pt x="2034" y="3859"/>
                    <a:pt x="2073" y="3715"/>
                    <a:pt x="2058" y="3574"/>
                  </a:cubicBezTo>
                  <a:lnTo>
                    <a:pt x="2055" y="3563"/>
                  </a:lnTo>
                  <a:lnTo>
                    <a:pt x="2049" y="3557"/>
                  </a:lnTo>
                  <a:cubicBezTo>
                    <a:pt x="1884" y="3420"/>
                    <a:pt x="1664" y="3344"/>
                    <a:pt x="1450" y="3344"/>
                  </a:cubicBezTo>
                  <a:cubicBezTo>
                    <a:pt x="1419" y="3344"/>
                    <a:pt x="1388" y="3346"/>
                    <a:pt x="1357" y="3349"/>
                  </a:cubicBezTo>
                  <a:cubicBezTo>
                    <a:pt x="1378" y="3208"/>
                    <a:pt x="1325" y="3058"/>
                    <a:pt x="1216" y="2963"/>
                  </a:cubicBezTo>
                  <a:cubicBezTo>
                    <a:pt x="1196" y="2946"/>
                    <a:pt x="1175" y="2931"/>
                    <a:pt x="1156" y="2914"/>
                  </a:cubicBezTo>
                  <a:cubicBezTo>
                    <a:pt x="1100" y="2876"/>
                    <a:pt x="1049" y="2839"/>
                    <a:pt x="1034" y="2783"/>
                  </a:cubicBezTo>
                  <a:cubicBezTo>
                    <a:pt x="1025" y="2747"/>
                    <a:pt x="1031" y="2708"/>
                    <a:pt x="1038" y="2670"/>
                  </a:cubicBezTo>
                  <a:cubicBezTo>
                    <a:pt x="1040" y="2655"/>
                    <a:pt x="1044" y="2640"/>
                    <a:pt x="1044" y="2627"/>
                  </a:cubicBezTo>
                  <a:cubicBezTo>
                    <a:pt x="1053" y="2571"/>
                    <a:pt x="1049" y="2514"/>
                    <a:pt x="1049" y="2458"/>
                  </a:cubicBezTo>
                  <a:cubicBezTo>
                    <a:pt x="1042" y="2344"/>
                    <a:pt x="1038" y="2239"/>
                    <a:pt x="1106" y="2166"/>
                  </a:cubicBezTo>
                  <a:cubicBezTo>
                    <a:pt x="1162" y="2104"/>
                    <a:pt x="1254" y="2089"/>
                    <a:pt x="1340" y="2072"/>
                  </a:cubicBezTo>
                  <a:cubicBezTo>
                    <a:pt x="1359" y="2070"/>
                    <a:pt x="1376" y="2066"/>
                    <a:pt x="1396" y="2064"/>
                  </a:cubicBezTo>
                  <a:cubicBezTo>
                    <a:pt x="1513" y="2038"/>
                    <a:pt x="1644" y="1967"/>
                    <a:pt x="1651" y="1845"/>
                  </a:cubicBezTo>
                  <a:cubicBezTo>
                    <a:pt x="1653" y="1822"/>
                    <a:pt x="1651" y="1798"/>
                    <a:pt x="1646" y="1774"/>
                  </a:cubicBezTo>
                  <a:cubicBezTo>
                    <a:pt x="1642" y="1736"/>
                    <a:pt x="1638" y="1702"/>
                    <a:pt x="1657" y="1678"/>
                  </a:cubicBezTo>
                  <a:cubicBezTo>
                    <a:pt x="1672" y="1661"/>
                    <a:pt x="1700" y="1654"/>
                    <a:pt x="1730" y="1650"/>
                  </a:cubicBezTo>
                  <a:cubicBezTo>
                    <a:pt x="1738" y="1648"/>
                    <a:pt x="1747" y="1646"/>
                    <a:pt x="1758" y="1644"/>
                  </a:cubicBezTo>
                  <a:cubicBezTo>
                    <a:pt x="1833" y="1624"/>
                    <a:pt x="1897" y="1575"/>
                    <a:pt x="1942" y="1502"/>
                  </a:cubicBezTo>
                  <a:cubicBezTo>
                    <a:pt x="2000" y="1408"/>
                    <a:pt x="2019" y="1284"/>
                    <a:pt x="1993" y="1174"/>
                  </a:cubicBezTo>
                  <a:cubicBezTo>
                    <a:pt x="1948" y="995"/>
                    <a:pt x="1820" y="857"/>
                    <a:pt x="1689" y="731"/>
                  </a:cubicBezTo>
                  <a:lnTo>
                    <a:pt x="1681" y="347"/>
                  </a:lnTo>
                  <a:cubicBezTo>
                    <a:pt x="1681" y="311"/>
                    <a:pt x="1681" y="270"/>
                    <a:pt x="1661" y="234"/>
                  </a:cubicBezTo>
                  <a:cubicBezTo>
                    <a:pt x="1636" y="187"/>
                    <a:pt x="1586" y="161"/>
                    <a:pt x="1539" y="140"/>
                  </a:cubicBezTo>
                  <a:cubicBezTo>
                    <a:pt x="1344" y="54"/>
                    <a:pt x="1130" y="7"/>
                    <a:pt x="9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150"/>
            <p:cNvSpPr/>
            <p:nvPr/>
          </p:nvSpPr>
          <p:spPr>
            <a:xfrm>
              <a:off x="6670810" y="3249812"/>
              <a:ext cx="25034" cy="30688"/>
            </a:xfrm>
            <a:custGeom>
              <a:rect b="b" l="l" r="r" t="t"/>
              <a:pathLst>
                <a:path extrusionOk="0" h="1080" w="881">
                  <a:moveTo>
                    <a:pt x="72" y="0"/>
                  </a:moveTo>
                  <a:cubicBezTo>
                    <a:pt x="54" y="0"/>
                    <a:pt x="35" y="2"/>
                    <a:pt x="17" y="6"/>
                  </a:cubicBezTo>
                  <a:cubicBezTo>
                    <a:pt x="22" y="145"/>
                    <a:pt x="19" y="287"/>
                    <a:pt x="7" y="426"/>
                  </a:cubicBezTo>
                  <a:cubicBezTo>
                    <a:pt x="2" y="464"/>
                    <a:pt x="0" y="505"/>
                    <a:pt x="15" y="541"/>
                  </a:cubicBezTo>
                  <a:cubicBezTo>
                    <a:pt x="24" y="563"/>
                    <a:pt x="39" y="580"/>
                    <a:pt x="54" y="599"/>
                  </a:cubicBezTo>
                  <a:cubicBezTo>
                    <a:pt x="99" y="646"/>
                    <a:pt x="148" y="691"/>
                    <a:pt x="204" y="728"/>
                  </a:cubicBezTo>
                  <a:cubicBezTo>
                    <a:pt x="238" y="754"/>
                    <a:pt x="279" y="777"/>
                    <a:pt x="302" y="814"/>
                  </a:cubicBezTo>
                  <a:cubicBezTo>
                    <a:pt x="334" y="865"/>
                    <a:pt x="330" y="934"/>
                    <a:pt x="360" y="987"/>
                  </a:cubicBezTo>
                  <a:cubicBezTo>
                    <a:pt x="390" y="1041"/>
                    <a:pt x="450" y="1073"/>
                    <a:pt x="512" y="1079"/>
                  </a:cubicBezTo>
                  <a:cubicBezTo>
                    <a:pt x="518" y="1080"/>
                    <a:pt x="523" y="1080"/>
                    <a:pt x="529" y="1080"/>
                  </a:cubicBezTo>
                  <a:cubicBezTo>
                    <a:pt x="584" y="1080"/>
                    <a:pt x="639" y="1061"/>
                    <a:pt x="688" y="1034"/>
                  </a:cubicBezTo>
                  <a:cubicBezTo>
                    <a:pt x="797" y="970"/>
                    <a:pt x="881" y="835"/>
                    <a:pt x="834" y="717"/>
                  </a:cubicBezTo>
                  <a:cubicBezTo>
                    <a:pt x="819" y="679"/>
                    <a:pt x="789" y="644"/>
                    <a:pt x="761" y="614"/>
                  </a:cubicBezTo>
                  <a:cubicBezTo>
                    <a:pt x="624" y="471"/>
                    <a:pt x="459" y="351"/>
                    <a:pt x="347" y="188"/>
                  </a:cubicBezTo>
                  <a:cubicBezTo>
                    <a:pt x="324" y="152"/>
                    <a:pt x="302" y="115"/>
                    <a:pt x="274" y="85"/>
                  </a:cubicBezTo>
                  <a:cubicBezTo>
                    <a:pt x="223" y="30"/>
                    <a:pt x="147" y="0"/>
                    <a:pt x="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150"/>
            <p:cNvSpPr/>
            <p:nvPr/>
          </p:nvSpPr>
          <p:spPr>
            <a:xfrm>
              <a:off x="6670014" y="3249045"/>
              <a:ext cx="26682" cy="32251"/>
            </a:xfrm>
            <a:custGeom>
              <a:rect b="b" l="l" r="r" t="t"/>
              <a:pathLst>
                <a:path extrusionOk="0" h="1135" w="939">
                  <a:moveTo>
                    <a:pt x="104" y="54"/>
                  </a:moveTo>
                  <a:cubicBezTo>
                    <a:pt x="170" y="54"/>
                    <a:pt x="237" y="83"/>
                    <a:pt x="281" y="129"/>
                  </a:cubicBezTo>
                  <a:cubicBezTo>
                    <a:pt x="302" y="151"/>
                    <a:pt x="317" y="176"/>
                    <a:pt x="335" y="202"/>
                  </a:cubicBezTo>
                  <a:lnTo>
                    <a:pt x="354" y="230"/>
                  </a:lnTo>
                  <a:cubicBezTo>
                    <a:pt x="427" y="337"/>
                    <a:pt x="523" y="427"/>
                    <a:pt x="617" y="513"/>
                  </a:cubicBezTo>
                  <a:cubicBezTo>
                    <a:pt x="669" y="560"/>
                    <a:pt x="720" y="609"/>
                    <a:pt x="770" y="658"/>
                  </a:cubicBezTo>
                  <a:cubicBezTo>
                    <a:pt x="793" y="686"/>
                    <a:pt x="823" y="718"/>
                    <a:pt x="836" y="755"/>
                  </a:cubicBezTo>
                  <a:cubicBezTo>
                    <a:pt x="879" y="858"/>
                    <a:pt x="802" y="980"/>
                    <a:pt x="703" y="1038"/>
                  </a:cubicBezTo>
                  <a:cubicBezTo>
                    <a:pt x="654" y="1064"/>
                    <a:pt x="604" y="1079"/>
                    <a:pt x="559" y="1079"/>
                  </a:cubicBezTo>
                  <a:cubicBezTo>
                    <a:pt x="554" y="1079"/>
                    <a:pt x="548" y="1079"/>
                    <a:pt x="542" y="1078"/>
                  </a:cubicBezTo>
                  <a:cubicBezTo>
                    <a:pt x="485" y="1074"/>
                    <a:pt x="435" y="1044"/>
                    <a:pt x="412" y="1001"/>
                  </a:cubicBezTo>
                  <a:cubicBezTo>
                    <a:pt x="399" y="980"/>
                    <a:pt x="395" y="954"/>
                    <a:pt x="388" y="926"/>
                  </a:cubicBezTo>
                  <a:cubicBezTo>
                    <a:pt x="380" y="892"/>
                    <a:pt x="373" y="858"/>
                    <a:pt x="352" y="826"/>
                  </a:cubicBezTo>
                  <a:cubicBezTo>
                    <a:pt x="328" y="789"/>
                    <a:pt x="294" y="766"/>
                    <a:pt x="260" y="744"/>
                  </a:cubicBezTo>
                  <a:lnTo>
                    <a:pt x="247" y="733"/>
                  </a:lnTo>
                  <a:cubicBezTo>
                    <a:pt x="193" y="697"/>
                    <a:pt x="146" y="656"/>
                    <a:pt x="101" y="607"/>
                  </a:cubicBezTo>
                  <a:cubicBezTo>
                    <a:pt x="86" y="590"/>
                    <a:pt x="73" y="575"/>
                    <a:pt x="67" y="558"/>
                  </a:cubicBezTo>
                  <a:cubicBezTo>
                    <a:pt x="56" y="528"/>
                    <a:pt x="58" y="491"/>
                    <a:pt x="60" y="455"/>
                  </a:cubicBezTo>
                  <a:cubicBezTo>
                    <a:pt x="73" y="324"/>
                    <a:pt x="77" y="189"/>
                    <a:pt x="73" y="56"/>
                  </a:cubicBezTo>
                  <a:cubicBezTo>
                    <a:pt x="83" y="55"/>
                    <a:pt x="94" y="54"/>
                    <a:pt x="104" y="54"/>
                  </a:cubicBezTo>
                  <a:close/>
                  <a:moveTo>
                    <a:pt x="99" y="1"/>
                  </a:moveTo>
                  <a:cubicBezTo>
                    <a:pt x="79" y="1"/>
                    <a:pt x="58" y="3"/>
                    <a:pt x="39" y="7"/>
                  </a:cubicBezTo>
                  <a:lnTo>
                    <a:pt x="17" y="11"/>
                  </a:lnTo>
                  <a:lnTo>
                    <a:pt x="17" y="35"/>
                  </a:lnTo>
                  <a:cubicBezTo>
                    <a:pt x="24" y="174"/>
                    <a:pt x="20" y="314"/>
                    <a:pt x="9" y="453"/>
                  </a:cubicBezTo>
                  <a:cubicBezTo>
                    <a:pt x="5" y="491"/>
                    <a:pt x="0" y="536"/>
                    <a:pt x="17" y="577"/>
                  </a:cubicBezTo>
                  <a:cubicBezTo>
                    <a:pt x="28" y="603"/>
                    <a:pt x="45" y="624"/>
                    <a:pt x="62" y="643"/>
                  </a:cubicBezTo>
                  <a:cubicBezTo>
                    <a:pt x="107" y="695"/>
                    <a:pt x="159" y="740"/>
                    <a:pt x="215" y="778"/>
                  </a:cubicBezTo>
                  <a:lnTo>
                    <a:pt x="230" y="787"/>
                  </a:lnTo>
                  <a:cubicBezTo>
                    <a:pt x="260" y="808"/>
                    <a:pt x="290" y="828"/>
                    <a:pt x="307" y="856"/>
                  </a:cubicBezTo>
                  <a:cubicBezTo>
                    <a:pt x="322" y="879"/>
                    <a:pt x="328" y="907"/>
                    <a:pt x="335" y="937"/>
                  </a:cubicBezTo>
                  <a:cubicBezTo>
                    <a:pt x="343" y="967"/>
                    <a:pt x="350" y="999"/>
                    <a:pt x="365" y="1027"/>
                  </a:cubicBezTo>
                  <a:cubicBezTo>
                    <a:pt x="397" y="1085"/>
                    <a:pt x="463" y="1125"/>
                    <a:pt x="538" y="1132"/>
                  </a:cubicBezTo>
                  <a:cubicBezTo>
                    <a:pt x="545" y="1132"/>
                    <a:pt x="551" y="1134"/>
                    <a:pt x="560" y="1134"/>
                  </a:cubicBezTo>
                  <a:cubicBezTo>
                    <a:pt x="613" y="1134"/>
                    <a:pt x="673" y="1115"/>
                    <a:pt x="729" y="1083"/>
                  </a:cubicBezTo>
                  <a:cubicBezTo>
                    <a:pt x="847" y="1014"/>
                    <a:pt x="939" y="866"/>
                    <a:pt x="887" y="736"/>
                  </a:cubicBezTo>
                  <a:cubicBezTo>
                    <a:pt x="868" y="688"/>
                    <a:pt x="836" y="654"/>
                    <a:pt x="808" y="622"/>
                  </a:cubicBezTo>
                  <a:cubicBezTo>
                    <a:pt x="759" y="571"/>
                    <a:pt x="705" y="521"/>
                    <a:pt x="654" y="474"/>
                  </a:cubicBezTo>
                  <a:cubicBezTo>
                    <a:pt x="562" y="391"/>
                    <a:pt x="467" y="303"/>
                    <a:pt x="397" y="200"/>
                  </a:cubicBezTo>
                  <a:lnTo>
                    <a:pt x="380" y="174"/>
                  </a:lnTo>
                  <a:cubicBezTo>
                    <a:pt x="362" y="146"/>
                    <a:pt x="345" y="119"/>
                    <a:pt x="322" y="93"/>
                  </a:cubicBezTo>
                  <a:cubicBezTo>
                    <a:pt x="265" y="34"/>
                    <a:pt x="181" y="1"/>
                    <a:pt x="9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150"/>
            <p:cNvSpPr/>
            <p:nvPr/>
          </p:nvSpPr>
          <p:spPr>
            <a:xfrm>
              <a:off x="6732353" y="3266889"/>
              <a:ext cx="8553" cy="15003"/>
            </a:xfrm>
            <a:custGeom>
              <a:rect b="b" l="l" r="r" t="t"/>
              <a:pathLst>
                <a:path extrusionOk="0" h="528" w="301">
                  <a:moveTo>
                    <a:pt x="152" y="0"/>
                  </a:moveTo>
                  <a:cubicBezTo>
                    <a:pt x="88" y="0"/>
                    <a:pt x="35" y="56"/>
                    <a:pt x="17" y="116"/>
                  </a:cubicBezTo>
                  <a:cubicBezTo>
                    <a:pt x="0" y="178"/>
                    <a:pt x="9" y="243"/>
                    <a:pt x="20" y="307"/>
                  </a:cubicBezTo>
                  <a:cubicBezTo>
                    <a:pt x="30" y="373"/>
                    <a:pt x="41" y="446"/>
                    <a:pt x="86" y="497"/>
                  </a:cubicBezTo>
                  <a:cubicBezTo>
                    <a:pt x="97" y="508"/>
                    <a:pt x="110" y="519"/>
                    <a:pt x="125" y="525"/>
                  </a:cubicBezTo>
                  <a:cubicBezTo>
                    <a:pt x="129" y="526"/>
                    <a:pt x="134" y="527"/>
                    <a:pt x="138" y="527"/>
                  </a:cubicBezTo>
                  <a:cubicBezTo>
                    <a:pt x="168" y="527"/>
                    <a:pt x="198" y="504"/>
                    <a:pt x="217" y="478"/>
                  </a:cubicBezTo>
                  <a:cubicBezTo>
                    <a:pt x="260" y="420"/>
                    <a:pt x="277" y="348"/>
                    <a:pt x="285" y="277"/>
                  </a:cubicBezTo>
                  <a:cubicBezTo>
                    <a:pt x="294" y="219"/>
                    <a:pt x="300" y="159"/>
                    <a:pt x="279" y="103"/>
                  </a:cubicBezTo>
                  <a:cubicBezTo>
                    <a:pt x="260" y="48"/>
                    <a:pt x="210" y="0"/>
                    <a:pt x="1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150"/>
            <p:cNvSpPr/>
            <p:nvPr/>
          </p:nvSpPr>
          <p:spPr>
            <a:xfrm>
              <a:off x="6731558" y="3266093"/>
              <a:ext cx="10059" cy="16538"/>
            </a:xfrm>
            <a:custGeom>
              <a:rect b="b" l="l" r="r" t="t"/>
              <a:pathLst>
                <a:path extrusionOk="0" h="582" w="354">
                  <a:moveTo>
                    <a:pt x="180" y="54"/>
                  </a:moveTo>
                  <a:cubicBezTo>
                    <a:pt x="228" y="54"/>
                    <a:pt x="268" y="99"/>
                    <a:pt x="283" y="140"/>
                  </a:cubicBezTo>
                  <a:cubicBezTo>
                    <a:pt x="300" y="191"/>
                    <a:pt x="296" y="247"/>
                    <a:pt x="288" y="301"/>
                  </a:cubicBezTo>
                  <a:cubicBezTo>
                    <a:pt x="279" y="363"/>
                    <a:pt x="264" y="436"/>
                    <a:pt x="223" y="491"/>
                  </a:cubicBezTo>
                  <a:cubicBezTo>
                    <a:pt x="207" y="513"/>
                    <a:pt x="188" y="527"/>
                    <a:pt x="169" y="527"/>
                  </a:cubicBezTo>
                  <a:cubicBezTo>
                    <a:pt x="166" y="527"/>
                    <a:pt x="162" y="527"/>
                    <a:pt x="159" y="525"/>
                  </a:cubicBezTo>
                  <a:cubicBezTo>
                    <a:pt x="153" y="523"/>
                    <a:pt x="144" y="519"/>
                    <a:pt x="135" y="508"/>
                  </a:cubicBezTo>
                  <a:cubicBezTo>
                    <a:pt x="93" y="459"/>
                    <a:pt x="82" y="388"/>
                    <a:pt x="73" y="331"/>
                  </a:cubicBezTo>
                  <a:cubicBezTo>
                    <a:pt x="65" y="271"/>
                    <a:pt x="56" y="208"/>
                    <a:pt x="71" y="153"/>
                  </a:cubicBezTo>
                  <a:cubicBezTo>
                    <a:pt x="84" y="106"/>
                    <a:pt x="127" y="54"/>
                    <a:pt x="180" y="54"/>
                  </a:cubicBezTo>
                  <a:close/>
                  <a:moveTo>
                    <a:pt x="178" y="1"/>
                  </a:moveTo>
                  <a:cubicBezTo>
                    <a:pt x="101" y="1"/>
                    <a:pt x="39" y="69"/>
                    <a:pt x="20" y="138"/>
                  </a:cubicBezTo>
                  <a:cubicBezTo>
                    <a:pt x="0" y="204"/>
                    <a:pt x="11" y="275"/>
                    <a:pt x="20" y="337"/>
                  </a:cubicBezTo>
                  <a:cubicBezTo>
                    <a:pt x="30" y="403"/>
                    <a:pt x="43" y="483"/>
                    <a:pt x="95" y="543"/>
                  </a:cubicBezTo>
                  <a:cubicBezTo>
                    <a:pt x="112" y="562"/>
                    <a:pt x="127" y="573"/>
                    <a:pt x="144" y="577"/>
                  </a:cubicBezTo>
                  <a:cubicBezTo>
                    <a:pt x="153" y="581"/>
                    <a:pt x="161" y="581"/>
                    <a:pt x="168" y="581"/>
                  </a:cubicBezTo>
                  <a:cubicBezTo>
                    <a:pt x="217" y="581"/>
                    <a:pt x="253" y="540"/>
                    <a:pt x="266" y="523"/>
                  </a:cubicBezTo>
                  <a:cubicBezTo>
                    <a:pt x="313" y="457"/>
                    <a:pt x="330" y="378"/>
                    <a:pt x="341" y="309"/>
                  </a:cubicBezTo>
                  <a:cubicBezTo>
                    <a:pt x="350" y="249"/>
                    <a:pt x="354" y="183"/>
                    <a:pt x="332" y="123"/>
                  </a:cubicBezTo>
                  <a:cubicBezTo>
                    <a:pt x="307" y="52"/>
                    <a:pt x="245" y="3"/>
                    <a:pt x="1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150"/>
            <p:cNvSpPr/>
            <p:nvPr/>
          </p:nvSpPr>
          <p:spPr>
            <a:xfrm>
              <a:off x="6745679" y="3280556"/>
              <a:ext cx="26767" cy="39639"/>
            </a:xfrm>
            <a:custGeom>
              <a:rect b="b" l="l" r="r" t="t"/>
              <a:pathLst>
                <a:path extrusionOk="0" h="1395" w="942">
                  <a:moveTo>
                    <a:pt x="402" y="1"/>
                  </a:moveTo>
                  <a:cubicBezTo>
                    <a:pt x="326" y="1"/>
                    <a:pt x="250" y="13"/>
                    <a:pt x="178" y="40"/>
                  </a:cubicBezTo>
                  <a:cubicBezTo>
                    <a:pt x="125" y="61"/>
                    <a:pt x="73" y="89"/>
                    <a:pt x="43" y="139"/>
                  </a:cubicBezTo>
                  <a:cubicBezTo>
                    <a:pt x="15" y="184"/>
                    <a:pt x="11" y="241"/>
                    <a:pt x="9" y="295"/>
                  </a:cubicBezTo>
                  <a:cubicBezTo>
                    <a:pt x="5" y="430"/>
                    <a:pt x="0" y="569"/>
                    <a:pt x="48" y="696"/>
                  </a:cubicBezTo>
                  <a:cubicBezTo>
                    <a:pt x="101" y="839"/>
                    <a:pt x="219" y="968"/>
                    <a:pt x="200" y="1118"/>
                  </a:cubicBezTo>
                  <a:cubicBezTo>
                    <a:pt x="193" y="1158"/>
                    <a:pt x="178" y="1201"/>
                    <a:pt x="198" y="1236"/>
                  </a:cubicBezTo>
                  <a:cubicBezTo>
                    <a:pt x="208" y="1259"/>
                    <a:pt x="230" y="1272"/>
                    <a:pt x="251" y="1287"/>
                  </a:cubicBezTo>
                  <a:cubicBezTo>
                    <a:pt x="333" y="1338"/>
                    <a:pt x="418" y="1394"/>
                    <a:pt x="517" y="1394"/>
                  </a:cubicBezTo>
                  <a:cubicBezTo>
                    <a:pt x="547" y="1394"/>
                    <a:pt x="581" y="1388"/>
                    <a:pt x="600" y="1364"/>
                  </a:cubicBezTo>
                  <a:cubicBezTo>
                    <a:pt x="618" y="1343"/>
                    <a:pt x="620" y="1313"/>
                    <a:pt x="622" y="1287"/>
                  </a:cubicBezTo>
                  <a:cubicBezTo>
                    <a:pt x="626" y="1156"/>
                    <a:pt x="622" y="1023"/>
                    <a:pt x="607" y="895"/>
                  </a:cubicBezTo>
                  <a:cubicBezTo>
                    <a:pt x="712" y="873"/>
                    <a:pt x="804" y="801"/>
                    <a:pt x="860" y="709"/>
                  </a:cubicBezTo>
                  <a:cubicBezTo>
                    <a:pt x="917" y="616"/>
                    <a:pt x="941" y="507"/>
                    <a:pt x="941" y="400"/>
                  </a:cubicBezTo>
                  <a:cubicBezTo>
                    <a:pt x="941" y="340"/>
                    <a:pt x="935" y="280"/>
                    <a:pt x="905" y="229"/>
                  </a:cubicBezTo>
                  <a:cubicBezTo>
                    <a:pt x="890" y="207"/>
                    <a:pt x="870" y="188"/>
                    <a:pt x="851" y="171"/>
                  </a:cubicBezTo>
                  <a:cubicBezTo>
                    <a:pt x="730" y="60"/>
                    <a:pt x="566" y="1"/>
                    <a:pt x="40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50"/>
            <p:cNvSpPr/>
            <p:nvPr/>
          </p:nvSpPr>
          <p:spPr>
            <a:xfrm>
              <a:off x="6744884" y="3279788"/>
              <a:ext cx="28330" cy="41173"/>
            </a:xfrm>
            <a:custGeom>
              <a:rect b="b" l="l" r="r" t="t"/>
              <a:pathLst>
                <a:path extrusionOk="0" h="1449" w="997">
                  <a:moveTo>
                    <a:pt x="431" y="54"/>
                  </a:moveTo>
                  <a:cubicBezTo>
                    <a:pt x="592" y="54"/>
                    <a:pt x="748" y="114"/>
                    <a:pt x="862" y="217"/>
                  </a:cubicBezTo>
                  <a:cubicBezTo>
                    <a:pt x="877" y="230"/>
                    <a:pt x="896" y="249"/>
                    <a:pt x="909" y="271"/>
                  </a:cubicBezTo>
                  <a:cubicBezTo>
                    <a:pt x="939" y="320"/>
                    <a:pt x="943" y="382"/>
                    <a:pt x="943" y="427"/>
                  </a:cubicBezTo>
                  <a:cubicBezTo>
                    <a:pt x="941" y="541"/>
                    <a:pt x="915" y="641"/>
                    <a:pt x="866" y="723"/>
                  </a:cubicBezTo>
                  <a:cubicBezTo>
                    <a:pt x="810" y="813"/>
                    <a:pt x="723" y="877"/>
                    <a:pt x="628" y="896"/>
                  </a:cubicBezTo>
                  <a:lnTo>
                    <a:pt x="605" y="900"/>
                  </a:lnTo>
                  <a:lnTo>
                    <a:pt x="607" y="924"/>
                  </a:lnTo>
                  <a:cubicBezTo>
                    <a:pt x="622" y="1053"/>
                    <a:pt x="628" y="1183"/>
                    <a:pt x="624" y="1312"/>
                  </a:cubicBezTo>
                  <a:cubicBezTo>
                    <a:pt x="622" y="1335"/>
                    <a:pt x="620" y="1359"/>
                    <a:pt x="609" y="1374"/>
                  </a:cubicBezTo>
                  <a:cubicBezTo>
                    <a:pt x="594" y="1391"/>
                    <a:pt x="566" y="1395"/>
                    <a:pt x="547" y="1395"/>
                  </a:cubicBezTo>
                  <a:lnTo>
                    <a:pt x="547" y="1421"/>
                  </a:lnTo>
                  <a:lnTo>
                    <a:pt x="545" y="1395"/>
                  </a:lnTo>
                  <a:cubicBezTo>
                    <a:pt x="453" y="1393"/>
                    <a:pt x="363" y="1338"/>
                    <a:pt x="292" y="1290"/>
                  </a:cubicBezTo>
                  <a:cubicBezTo>
                    <a:pt x="275" y="1280"/>
                    <a:pt x="258" y="1267"/>
                    <a:pt x="249" y="1252"/>
                  </a:cubicBezTo>
                  <a:cubicBezTo>
                    <a:pt x="238" y="1230"/>
                    <a:pt x="243" y="1205"/>
                    <a:pt x="249" y="1177"/>
                  </a:cubicBezTo>
                  <a:cubicBezTo>
                    <a:pt x="251" y="1168"/>
                    <a:pt x="251" y="1158"/>
                    <a:pt x="253" y="1149"/>
                  </a:cubicBezTo>
                  <a:cubicBezTo>
                    <a:pt x="268" y="1040"/>
                    <a:pt x="215" y="941"/>
                    <a:pt x="163" y="847"/>
                  </a:cubicBezTo>
                  <a:cubicBezTo>
                    <a:pt x="142" y="802"/>
                    <a:pt x="116" y="759"/>
                    <a:pt x="101" y="714"/>
                  </a:cubicBezTo>
                  <a:cubicBezTo>
                    <a:pt x="54" y="590"/>
                    <a:pt x="61" y="448"/>
                    <a:pt x="65" y="324"/>
                  </a:cubicBezTo>
                  <a:cubicBezTo>
                    <a:pt x="67" y="275"/>
                    <a:pt x="69" y="221"/>
                    <a:pt x="95" y="178"/>
                  </a:cubicBezTo>
                  <a:cubicBezTo>
                    <a:pt x="116" y="144"/>
                    <a:pt x="155" y="116"/>
                    <a:pt x="217" y="93"/>
                  </a:cubicBezTo>
                  <a:cubicBezTo>
                    <a:pt x="283" y="67"/>
                    <a:pt x="356" y="54"/>
                    <a:pt x="431" y="54"/>
                  </a:cubicBezTo>
                  <a:close/>
                  <a:moveTo>
                    <a:pt x="431" y="1"/>
                  </a:moveTo>
                  <a:cubicBezTo>
                    <a:pt x="350" y="1"/>
                    <a:pt x="271" y="16"/>
                    <a:pt x="198" y="43"/>
                  </a:cubicBezTo>
                  <a:cubicBezTo>
                    <a:pt x="125" y="69"/>
                    <a:pt x="78" y="106"/>
                    <a:pt x="48" y="151"/>
                  </a:cubicBezTo>
                  <a:cubicBezTo>
                    <a:pt x="16" y="204"/>
                    <a:pt x="13" y="268"/>
                    <a:pt x="11" y="322"/>
                  </a:cubicBezTo>
                  <a:cubicBezTo>
                    <a:pt x="7" y="451"/>
                    <a:pt x="1" y="598"/>
                    <a:pt x="50" y="733"/>
                  </a:cubicBezTo>
                  <a:cubicBezTo>
                    <a:pt x="69" y="781"/>
                    <a:pt x="93" y="828"/>
                    <a:pt x="118" y="870"/>
                  </a:cubicBezTo>
                  <a:cubicBezTo>
                    <a:pt x="166" y="963"/>
                    <a:pt x="213" y="1048"/>
                    <a:pt x="200" y="1143"/>
                  </a:cubicBezTo>
                  <a:cubicBezTo>
                    <a:pt x="200" y="1151"/>
                    <a:pt x="198" y="1160"/>
                    <a:pt x="196" y="1168"/>
                  </a:cubicBezTo>
                  <a:cubicBezTo>
                    <a:pt x="189" y="1200"/>
                    <a:pt x="183" y="1239"/>
                    <a:pt x="202" y="1275"/>
                  </a:cubicBezTo>
                  <a:cubicBezTo>
                    <a:pt x="215" y="1303"/>
                    <a:pt x="243" y="1320"/>
                    <a:pt x="264" y="1335"/>
                  </a:cubicBezTo>
                  <a:cubicBezTo>
                    <a:pt x="341" y="1385"/>
                    <a:pt x="436" y="1447"/>
                    <a:pt x="543" y="1449"/>
                  </a:cubicBezTo>
                  <a:lnTo>
                    <a:pt x="547" y="1449"/>
                  </a:lnTo>
                  <a:cubicBezTo>
                    <a:pt x="592" y="1449"/>
                    <a:pt x="628" y="1434"/>
                    <a:pt x="650" y="1408"/>
                  </a:cubicBezTo>
                  <a:cubicBezTo>
                    <a:pt x="671" y="1380"/>
                    <a:pt x="676" y="1346"/>
                    <a:pt x="676" y="1314"/>
                  </a:cubicBezTo>
                  <a:cubicBezTo>
                    <a:pt x="682" y="1190"/>
                    <a:pt x="678" y="1065"/>
                    <a:pt x="663" y="941"/>
                  </a:cubicBezTo>
                  <a:cubicBezTo>
                    <a:pt x="761" y="915"/>
                    <a:pt x="853" y="845"/>
                    <a:pt x="911" y="751"/>
                  </a:cubicBezTo>
                  <a:cubicBezTo>
                    <a:pt x="965" y="663"/>
                    <a:pt x="995" y="549"/>
                    <a:pt x="997" y="427"/>
                  </a:cubicBezTo>
                  <a:cubicBezTo>
                    <a:pt x="997" y="378"/>
                    <a:pt x="993" y="303"/>
                    <a:pt x="954" y="243"/>
                  </a:cubicBezTo>
                  <a:cubicBezTo>
                    <a:pt x="937" y="215"/>
                    <a:pt x="915" y="193"/>
                    <a:pt x="898" y="178"/>
                  </a:cubicBezTo>
                  <a:cubicBezTo>
                    <a:pt x="774" y="65"/>
                    <a:pt x="605" y="1"/>
                    <a:pt x="4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50"/>
            <p:cNvSpPr/>
            <p:nvPr/>
          </p:nvSpPr>
          <p:spPr>
            <a:xfrm>
              <a:off x="6692887" y="3280726"/>
              <a:ext cx="49300" cy="63365"/>
            </a:xfrm>
            <a:custGeom>
              <a:rect b="b" l="l" r="r" t="t"/>
              <a:pathLst>
                <a:path extrusionOk="0" h="2230" w="1735">
                  <a:moveTo>
                    <a:pt x="428" y="1"/>
                  </a:moveTo>
                  <a:cubicBezTo>
                    <a:pt x="332" y="1"/>
                    <a:pt x="235" y="60"/>
                    <a:pt x="207" y="152"/>
                  </a:cubicBezTo>
                  <a:cubicBezTo>
                    <a:pt x="198" y="188"/>
                    <a:pt x="196" y="225"/>
                    <a:pt x="183" y="261"/>
                  </a:cubicBezTo>
                  <a:cubicBezTo>
                    <a:pt x="153" y="347"/>
                    <a:pt x="52" y="392"/>
                    <a:pt x="25" y="480"/>
                  </a:cubicBezTo>
                  <a:cubicBezTo>
                    <a:pt x="1" y="544"/>
                    <a:pt x="22" y="613"/>
                    <a:pt x="44" y="677"/>
                  </a:cubicBezTo>
                  <a:cubicBezTo>
                    <a:pt x="91" y="814"/>
                    <a:pt x="162" y="975"/>
                    <a:pt x="305" y="994"/>
                  </a:cubicBezTo>
                  <a:cubicBezTo>
                    <a:pt x="315" y="995"/>
                    <a:pt x="324" y="996"/>
                    <a:pt x="333" y="996"/>
                  </a:cubicBezTo>
                  <a:cubicBezTo>
                    <a:pt x="452" y="996"/>
                    <a:pt x="564" y="899"/>
                    <a:pt x="682" y="899"/>
                  </a:cubicBezTo>
                  <a:cubicBezTo>
                    <a:pt x="694" y="899"/>
                    <a:pt x="706" y="900"/>
                    <a:pt x="719" y="902"/>
                  </a:cubicBezTo>
                  <a:cubicBezTo>
                    <a:pt x="792" y="917"/>
                    <a:pt x="852" y="977"/>
                    <a:pt x="890" y="1041"/>
                  </a:cubicBezTo>
                  <a:cubicBezTo>
                    <a:pt x="946" y="1133"/>
                    <a:pt x="974" y="1245"/>
                    <a:pt x="950" y="1350"/>
                  </a:cubicBezTo>
                  <a:cubicBezTo>
                    <a:pt x="926" y="1455"/>
                    <a:pt x="845" y="1547"/>
                    <a:pt x="740" y="1570"/>
                  </a:cubicBezTo>
                  <a:cubicBezTo>
                    <a:pt x="699" y="1579"/>
                    <a:pt x="650" y="1581"/>
                    <a:pt x="627" y="1615"/>
                  </a:cubicBezTo>
                  <a:cubicBezTo>
                    <a:pt x="614" y="1637"/>
                    <a:pt x="614" y="1662"/>
                    <a:pt x="614" y="1688"/>
                  </a:cubicBezTo>
                  <a:cubicBezTo>
                    <a:pt x="616" y="1836"/>
                    <a:pt x="635" y="1982"/>
                    <a:pt x="669" y="2125"/>
                  </a:cubicBezTo>
                  <a:cubicBezTo>
                    <a:pt x="678" y="2155"/>
                    <a:pt x="687" y="2187"/>
                    <a:pt x="708" y="2209"/>
                  </a:cubicBezTo>
                  <a:cubicBezTo>
                    <a:pt x="724" y="2223"/>
                    <a:pt x="743" y="2229"/>
                    <a:pt x="763" y="2229"/>
                  </a:cubicBezTo>
                  <a:cubicBezTo>
                    <a:pt x="809" y="2229"/>
                    <a:pt x="859" y="2197"/>
                    <a:pt x="886" y="2157"/>
                  </a:cubicBezTo>
                  <a:cubicBezTo>
                    <a:pt x="926" y="2099"/>
                    <a:pt x="939" y="2027"/>
                    <a:pt x="980" y="1971"/>
                  </a:cubicBezTo>
                  <a:cubicBezTo>
                    <a:pt x="1094" y="1819"/>
                    <a:pt x="1379" y="1812"/>
                    <a:pt x="1404" y="1626"/>
                  </a:cubicBezTo>
                  <a:cubicBezTo>
                    <a:pt x="1413" y="1575"/>
                    <a:pt x="1396" y="1515"/>
                    <a:pt x="1430" y="1474"/>
                  </a:cubicBezTo>
                  <a:cubicBezTo>
                    <a:pt x="1459" y="1442"/>
                    <a:pt x="1505" y="1442"/>
                    <a:pt x="1551" y="1442"/>
                  </a:cubicBezTo>
                  <a:cubicBezTo>
                    <a:pt x="1597" y="1442"/>
                    <a:pt x="1643" y="1442"/>
                    <a:pt x="1672" y="1410"/>
                  </a:cubicBezTo>
                  <a:cubicBezTo>
                    <a:pt x="1734" y="1341"/>
                    <a:pt x="1640" y="1245"/>
                    <a:pt x="1559" y="1204"/>
                  </a:cubicBezTo>
                  <a:cubicBezTo>
                    <a:pt x="1649" y="1148"/>
                    <a:pt x="1610" y="1002"/>
                    <a:pt x="1529" y="934"/>
                  </a:cubicBezTo>
                  <a:cubicBezTo>
                    <a:pt x="1447" y="865"/>
                    <a:pt x="1338" y="833"/>
                    <a:pt x="1267" y="756"/>
                  </a:cubicBezTo>
                  <a:cubicBezTo>
                    <a:pt x="1224" y="709"/>
                    <a:pt x="1199" y="649"/>
                    <a:pt x="1164" y="598"/>
                  </a:cubicBezTo>
                  <a:cubicBezTo>
                    <a:pt x="1100" y="505"/>
                    <a:pt x="1004" y="439"/>
                    <a:pt x="896" y="411"/>
                  </a:cubicBezTo>
                  <a:cubicBezTo>
                    <a:pt x="862" y="403"/>
                    <a:pt x="826" y="396"/>
                    <a:pt x="796" y="377"/>
                  </a:cubicBezTo>
                  <a:cubicBezTo>
                    <a:pt x="742" y="340"/>
                    <a:pt x="729" y="270"/>
                    <a:pt x="704" y="210"/>
                  </a:cubicBezTo>
                  <a:cubicBezTo>
                    <a:pt x="663" y="109"/>
                    <a:pt x="575" y="23"/>
                    <a:pt x="468" y="4"/>
                  </a:cubicBezTo>
                  <a:cubicBezTo>
                    <a:pt x="455" y="2"/>
                    <a:pt x="442" y="1"/>
                    <a:pt x="4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50"/>
            <p:cNvSpPr/>
            <p:nvPr/>
          </p:nvSpPr>
          <p:spPr>
            <a:xfrm>
              <a:off x="6692120" y="3279987"/>
              <a:ext cx="49755" cy="64843"/>
            </a:xfrm>
            <a:custGeom>
              <a:rect b="b" l="l" r="r" t="t"/>
              <a:pathLst>
                <a:path extrusionOk="0" h="2282" w="1751">
                  <a:moveTo>
                    <a:pt x="456" y="54"/>
                  </a:moveTo>
                  <a:cubicBezTo>
                    <a:pt x="467" y="54"/>
                    <a:pt x="478" y="56"/>
                    <a:pt x="491" y="56"/>
                  </a:cubicBezTo>
                  <a:cubicBezTo>
                    <a:pt x="581" y="73"/>
                    <a:pt x="666" y="148"/>
                    <a:pt x="707" y="246"/>
                  </a:cubicBezTo>
                  <a:cubicBezTo>
                    <a:pt x="711" y="259"/>
                    <a:pt x="716" y="272"/>
                    <a:pt x="720" y="285"/>
                  </a:cubicBezTo>
                  <a:cubicBezTo>
                    <a:pt x="739" y="334"/>
                    <a:pt x="759" y="392"/>
                    <a:pt x="808" y="426"/>
                  </a:cubicBezTo>
                  <a:cubicBezTo>
                    <a:pt x="836" y="444"/>
                    <a:pt x="868" y="450"/>
                    <a:pt x="898" y="459"/>
                  </a:cubicBezTo>
                  <a:lnTo>
                    <a:pt x="917" y="463"/>
                  </a:lnTo>
                  <a:cubicBezTo>
                    <a:pt x="1018" y="489"/>
                    <a:pt x="1110" y="553"/>
                    <a:pt x="1168" y="639"/>
                  </a:cubicBezTo>
                  <a:cubicBezTo>
                    <a:pt x="1181" y="658"/>
                    <a:pt x="1193" y="677"/>
                    <a:pt x="1204" y="696"/>
                  </a:cubicBezTo>
                  <a:cubicBezTo>
                    <a:pt x="1226" y="733"/>
                    <a:pt x="1245" y="769"/>
                    <a:pt x="1275" y="799"/>
                  </a:cubicBezTo>
                  <a:cubicBezTo>
                    <a:pt x="1318" y="846"/>
                    <a:pt x="1373" y="878"/>
                    <a:pt x="1427" y="908"/>
                  </a:cubicBezTo>
                  <a:cubicBezTo>
                    <a:pt x="1466" y="932"/>
                    <a:pt x="1504" y="953"/>
                    <a:pt x="1538" y="981"/>
                  </a:cubicBezTo>
                  <a:cubicBezTo>
                    <a:pt x="1583" y="1018"/>
                    <a:pt x="1613" y="1084"/>
                    <a:pt x="1609" y="1138"/>
                  </a:cubicBezTo>
                  <a:cubicBezTo>
                    <a:pt x="1607" y="1170"/>
                    <a:pt x="1594" y="1193"/>
                    <a:pt x="1571" y="1208"/>
                  </a:cubicBezTo>
                  <a:lnTo>
                    <a:pt x="1532" y="1232"/>
                  </a:lnTo>
                  <a:lnTo>
                    <a:pt x="1573" y="1253"/>
                  </a:lnTo>
                  <a:cubicBezTo>
                    <a:pt x="1624" y="1279"/>
                    <a:pt x="1684" y="1333"/>
                    <a:pt x="1691" y="1376"/>
                  </a:cubicBezTo>
                  <a:cubicBezTo>
                    <a:pt x="1695" y="1393"/>
                    <a:pt x="1691" y="1406"/>
                    <a:pt x="1680" y="1416"/>
                  </a:cubicBezTo>
                  <a:cubicBezTo>
                    <a:pt x="1635" y="1468"/>
                    <a:pt x="1504" y="1406"/>
                    <a:pt x="1438" y="1483"/>
                  </a:cubicBezTo>
                  <a:cubicBezTo>
                    <a:pt x="1408" y="1517"/>
                    <a:pt x="1408" y="1562"/>
                    <a:pt x="1408" y="1601"/>
                  </a:cubicBezTo>
                  <a:cubicBezTo>
                    <a:pt x="1408" y="1618"/>
                    <a:pt x="1408" y="1633"/>
                    <a:pt x="1406" y="1648"/>
                  </a:cubicBezTo>
                  <a:cubicBezTo>
                    <a:pt x="1393" y="1740"/>
                    <a:pt x="1305" y="1783"/>
                    <a:pt x="1202" y="1832"/>
                  </a:cubicBezTo>
                  <a:cubicBezTo>
                    <a:pt x="1123" y="1870"/>
                    <a:pt x="1039" y="1909"/>
                    <a:pt x="986" y="1980"/>
                  </a:cubicBezTo>
                  <a:cubicBezTo>
                    <a:pt x="962" y="2012"/>
                    <a:pt x="947" y="2048"/>
                    <a:pt x="932" y="2085"/>
                  </a:cubicBezTo>
                  <a:cubicBezTo>
                    <a:pt x="921" y="2115"/>
                    <a:pt x="908" y="2143"/>
                    <a:pt x="891" y="2168"/>
                  </a:cubicBezTo>
                  <a:cubicBezTo>
                    <a:pt x="869" y="2203"/>
                    <a:pt x="826" y="2227"/>
                    <a:pt x="791" y="2227"/>
                  </a:cubicBezTo>
                  <a:cubicBezTo>
                    <a:pt x="777" y="2227"/>
                    <a:pt x="764" y="2223"/>
                    <a:pt x="754" y="2213"/>
                  </a:cubicBezTo>
                  <a:cubicBezTo>
                    <a:pt x="737" y="2198"/>
                    <a:pt x="729" y="2173"/>
                    <a:pt x="722" y="2147"/>
                  </a:cubicBezTo>
                  <a:cubicBezTo>
                    <a:pt x="688" y="2005"/>
                    <a:pt x="671" y="1858"/>
                    <a:pt x="666" y="1712"/>
                  </a:cubicBezTo>
                  <a:cubicBezTo>
                    <a:pt x="666" y="1690"/>
                    <a:pt x="666" y="1671"/>
                    <a:pt x="677" y="1656"/>
                  </a:cubicBezTo>
                  <a:cubicBezTo>
                    <a:pt x="690" y="1639"/>
                    <a:pt x="718" y="1633"/>
                    <a:pt x="748" y="1628"/>
                  </a:cubicBezTo>
                  <a:cubicBezTo>
                    <a:pt x="756" y="1626"/>
                    <a:pt x="765" y="1624"/>
                    <a:pt x="774" y="1622"/>
                  </a:cubicBezTo>
                  <a:cubicBezTo>
                    <a:pt x="883" y="1598"/>
                    <a:pt x="975" y="1500"/>
                    <a:pt x="1003" y="1380"/>
                  </a:cubicBezTo>
                  <a:cubicBezTo>
                    <a:pt x="1026" y="1277"/>
                    <a:pt x="1005" y="1157"/>
                    <a:pt x="941" y="1052"/>
                  </a:cubicBezTo>
                  <a:cubicBezTo>
                    <a:pt x="904" y="994"/>
                    <a:pt x="842" y="921"/>
                    <a:pt x="750" y="902"/>
                  </a:cubicBezTo>
                  <a:cubicBezTo>
                    <a:pt x="735" y="900"/>
                    <a:pt x="722" y="898"/>
                    <a:pt x="707" y="898"/>
                  </a:cubicBezTo>
                  <a:cubicBezTo>
                    <a:pt x="643" y="898"/>
                    <a:pt x="583" y="923"/>
                    <a:pt x="525" y="949"/>
                  </a:cubicBezTo>
                  <a:cubicBezTo>
                    <a:pt x="467" y="971"/>
                    <a:pt x="415" y="994"/>
                    <a:pt x="361" y="994"/>
                  </a:cubicBezTo>
                  <a:cubicBezTo>
                    <a:pt x="353" y="994"/>
                    <a:pt x="345" y="993"/>
                    <a:pt x="336" y="992"/>
                  </a:cubicBezTo>
                  <a:cubicBezTo>
                    <a:pt x="206" y="975"/>
                    <a:pt x="141" y="825"/>
                    <a:pt x="96" y="694"/>
                  </a:cubicBezTo>
                  <a:cubicBezTo>
                    <a:pt x="75" y="628"/>
                    <a:pt x="58" y="568"/>
                    <a:pt x="75" y="514"/>
                  </a:cubicBezTo>
                  <a:cubicBezTo>
                    <a:pt x="88" y="476"/>
                    <a:pt x="118" y="446"/>
                    <a:pt x="150" y="414"/>
                  </a:cubicBezTo>
                  <a:cubicBezTo>
                    <a:pt x="184" y="379"/>
                    <a:pt x="219" y="343"/>
                    <a:pt x="236" y="296"/>
                  </a:cubicBezTo>
                  <a:cubicBezTo>
                    <a:pt x="244" y="274"/>
                    <a:pt x="246" y="253"/>
                    <a:pt x="251" y="231"/>
                  </a:cubicBezTo>
                  <a:cubicBezTo>
                    <a:pt x="253" y="216"/>
                    <a:pt x="255" y="201"/>
                    <a:pt x="259" y="186"/>
                  </a:cubicBezTo>
                  <a:cubicBezTo>
                    <a:pt x="283" y="109"/>
                    <a:pt x="364" y="54"/>
                    <a:pt x="456" y="54"/>
                  </a:cubicBezTo>
                  <a:close/>
                  <a:moveTo>
                    <a:pt x="454" y="0"/>
                  </a:moveTo>
                  <a:cubicBezTo>
                    <a:pt x="345" y="0"/>
                    <a:pt x="238" y="73"/>
                    <a:pt x="210" y="169"/>
                  </a:cubicBezTo>
                  <a:cubicBezTo>
                    <a:pt x="204" y="186"/>
                    <a:pt x="201" y="206"/>
                    <a:pt x="197" y="223"/>
                  </a:cubicBezTo>
                  <a:cubicBezTo>
                    <a:pt x="195" y="242"/>
                    <a:pt x="191" y="261"/>
                    <a:pt x="186" y="276"/>
                  </a:cubicBezTo>
                  <a:cubicBezTo>
                    <a:pt x="171" y="315"/>
                    <a:pt x="144" y="343"/>
                    <a:pt x="111" y="375"/>
                  </a:cubicBezTo>
                  <a:cubicBezTo>
                    <a:pt x="77" y="411"/>
                    <a:pt x="43" y="448"/>
                    <a:pt x="26" y="497"/>
                  </a:cubicBezTo>
                  <a:cubicBezTo>
                    <a:pt x="0" y="572"/>
                    <a:pt x="26" y="654"/>
                    <a:pt x="47" y="711"/>
                  </a:cubicBezTo>
                  <a:cubicBezTo>
                    <a:pt x="94" y="857"/>
                    <a:pt x="169" y="1024"/>
                    <a:pt x="330" y="1046"/>
                  </a:cubicBezTo>
                  <a:cubicBezTo>
                    <a:pt x="341" y="1047"/>
                    <a:pt x="351" y="1048"/>
                    <a:pt x="362" y="1048"/>
                  </a:cubicBezTo>
                  <a:cubicBezTo>
                    <a:pt x="425" y="1048"/>
                    <a:pt x="485" y="1022"/>
                    <a:pt x="544" y="998"/>
                  </a:cubicBezTo>
                  <a:cubicBezTo>
                    <a:pt x="600" y="974"/>
                    <a:pt x="652" y="952"/>
                    <a:pt x="704" y="952"/>
                  </a:cubicBezTo>
                  <a:cubicBezTo>
                    <a:pt x="716" y="952"/>
                    <a:pt x="728" y="953"/>
                    <a:pt x="739" y="956"/>
                  </a:cubicBezTo>
                  <a:cubicBezTo>
                    <a:pt x="816" y="971"/>
                    <a:pt x="870" y="1039"/>
                    <a:pt x="893" y="1080"/>
                  </a:cubicBezTo>
                  <a:cubicBezTo>
                    <a:pt x="951" y="1174"/>
                    <a:pt x="973" y="1279"/>
                    <a:pt x="951" y="1369"/>
                  </a:cubicBezTo>
                  <a:cubicBezTo>
                    <a:pt x="928" y="1470"/>
                    <a:pt x="853" y="1549"/>
                    <a:pt x="761" y="1571"/>
                  </a:cubicBezTo>
                  <a:cubicBezTo>
                    <a:pt x="754" y="1573"/>
                    <a:pt x="746" y="1573"/>
                    <a:pt x="739" y="1575"/>
                  </a:cubicBezTo>
                  <a:cubicBezTo>
                    <a:pt x="701" y="1581"/>
                    <a:pt x="658" y="1590"/>
                    <a:pt x="632" y="1626"/>
                  </a:cubicBezTo>
                  <a:cubicBezTo>
                    <a:pt x="613" y="1656"/>
                    <a:pt x="613" y="1690"/>
                    <a:pt x="613" y="1714"/>
                  </a:cubicBezTo>
                  <a:cubicBezTo>
                    <a:pt x="617" y="1864"/>
                    <a:pt x="636" y="2014"/>
                    <a:pt x="671" y="2158"/>
                  </a:cubicBezTo>
                  <a:cubicBezTo>
                    <a:pt x="679" y="2192"/>
                    <a:pt x="690" y="2228"/>
                    <a:pt x="718" y="2254"/>
                  </a:cubicBezTo>
                  <a:cubicBezTo>
                    <a:pt x="737" y="2271"/>
                    <a:pt x="763" y="2282"/>
                    <a:pt x="791" y="2282"/>
                  </a:cubicBezTo>
                  <a:cubicBezTo>
                    <a:pt x="844" y="2282"/>
                    <a:pt x="902" y="2248"/>
                    <a:pt x="936" y="2198"/>
                  </a:cubicBezTo>
                  <a:cubicBezTo>
                    <a:pt x="956" y="2168"/>
                    <a:pt x="968" y="2136"/>
                    <a:pt x="983" y="2104"/>
                  </a:cubicBezTo>
                  <a:cubicBezTo>
                    <a:pt x="996" y="2070"/>
                    <a:pt x="1009" y="2040"/>
                    <a:pt x="1028" y="2012"/>
                  </a:cubicBezTo>
                  <a:cubicBezTo>
                    <a:pt x="1073" y="1952"/>
                    <a:pt x="1151" y="1915"/>
                    <a:pt x="1226" y="1879"/>
                  </a:cubicBezTo>
                  <a:cubicBezTo>
                    <a:pt x="1331" y="1830"/>
                    <a:pt x="1442" y="1776"/>
                    <a:pt x="1459" y="1656"/>
                  </a:cubicBezTo>
                  <a:cubicBezTo>
                    <a:pt x="1461" y="1639"/>
                    <a:pt x="1461" y="1620"/>
                    <a:pt x="1461" y="1601"/>
                  </a:cubicBezTo>
                  <a:cubicBezTo>
                    <a:pt x="1461" y="1566"/>
                    <a:pt x="1461" y="1538"/>
                    <a:pt x="1478" y="1517"/>
                  </a:cubicBezTo>
                  <a:cubicBezTo>
                    <a:pt x="1498" y="1494"/>
                    <a:pt x="1535" y="1494"/>
                    <a:pt x="1575" y="1494"/>
                  </a:cubicBezTo>
                  <a:cubicBezTo>
                    <a:pt x="1577" y="1494"/>
                    <a:pt x="1578" y="1494"/>
                    <a:pt x="1580" y="1494"/>
                  </a:cubicBezTo>
                  <a:cubicBezTo>
                    <a:pt x="1629" y="1494"/>
                    <a:pt x="1684" y="1493"/>
                    <a:pt x="1720" y="1453"/>
                  </a:cubicBezTo>
                  <a:cubicBezTo>
                    <a:pt x="1742" y="1429"/>
                    <a:pt x="1750" y="1399"/>
                    <a:pt x="1744" y="1367"/>
                  </a:cubicBezTo>
                  <a:cubicBezTo>
                    <a:pt x="1733" y="1313"/>
                    <a:pt x="1684" y="1260"/>
                    <a:pt x="1631" y="1226"/>
                  </a:cubicBezTo>
                  <a:cubicBezTo>
                    <a:pt x="1650" y="1204"/>
                    <a:pt x="1661" y="1174"/>
                    <a:pt x="1663" y="1142"/>
                  </a:cubicBezTo>
                  <a:cubicBezTo>
                    <a:pt x="1669" y="1071"/>
                    <a:pt x="1631" y="988"/>
                    <a:pt x="1573" y="938"/>
                  </a:cubicBezTo>
                  <a:cubicBezTo>
                    <a:pt x="1536" y="908"/>
                    <a:pt x="1493" y="885"/>
                    <a:pt x="1453" y="861"/>
                  </a:cubicBezTo>
                  <a:cubicBezTo>
                    <a:pt x="1399" y="831"/>
                    <a:pt x="1352" y="806"/>
                    <a:pt x="1313" y="763"/>
                  </a:cubicBezTo>
                  <a:cubicBezTo>
                    <a:pt x="1290" y="737"/>
                    <a:pt x="1271" y="705"/>
                    <a:pt x="1251" y="671"/>
                  </a:cubicBezTo>
                  <a:cubicBezTo>
                    <a:pt x="1238" y="649"/>
                    <a:pt x="1226" y="628"/>
                    <a:pt x="1213" y="606"/>
                  </a:cubicBezTo>
                  <a:cubicBezTo>
                    <a:pt x="1146" y="512"/>
                    <a:pt x="1043" y="439"/>
                    <a:pt x="930" y="411"/>
                  </a:cubicBezTo>
                  <a:lnTo>
                    <a:pt x="908" y="405"/>
                  </a:lnTo>
                  <a:cubicBezTo>
                    <a:pt x="883" y="401"/>
                    <a:pt x="857" y="394"/>
                    <a:pt x="838" y="381"/>
                  </a:cubicBezTo>
                  <a:cubicBezTo>
                    <a:pt x="804" y="358"/>
                    <a:pt x="789" y="313"/>
                    <a:pt x="771" y="266"/>
                  </a:cubicBezTo>
                  <a:cubicBezTo>
                    <a:pt x="765" y="253"/>
                    <a:pt x="761" y="240"/>
                    <a:pt x="756" y="227"/>
                  </a:cubicBezTo>
                  <a:cubicBezTo>
                    <a:pt x="707" y="109"/>
                    <a:pt x="611" y="24"/>
                    <a:pt x="499" y="4"/>
                  </a:cubicBezTo>
                  <a:cubicBezTo>
                    <a:pt x="484" y="2"/>
                    <a:pt x="469" y="0"/>
                    <a:pt x="4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50"/>
            <p:cNvSpPr/>
            <p:nvPr/>
          </p:nvSpPr>
          <p:spPr>
            <a:xfrm>
              <a:off x="6738604" y="3322664"/>
              <a:ext cx="16793" cy="16680"/>
            </a:xfrm>
            <a:custGeom>
              <a:rect b="b" l="l" r="r" t="t"/>
              <a:pathLst>
                <a:path extrusionOk="0" h="587" w="591">
                  <a:moveTo>
                    <a:pt x="352" y="0"/>
                  </a:moveTo>
                  <a:cubicBezTo>
                    <a:pt x="293" y="0"/>
                    <a:pt x="229" y="20"/>
                    <a:pt x="172" y="41"/>
                  </a:cubicBezTo>
                  <a:cubicBezTo>
                    <a:pt x="142" y="54"/>
                    <a:pt x="110" y="64"/>
                    <a:pt x="87" y="88"/>
                  </a:cubicBezTo>
                  <a:cubicBezTo>
                    <a:pt x="52" y="120"/>
                    <a:pt x="40" y="169"/>
                    <a:pt x="31" y="216"/>
                  </a:cubicBezTo>
                  <a:cubicBezTo>
                    <a:pt x="16" y="283"/>
                    <a:pt x="1" y="353"/>
                    <a:pt x="3" y="422"/>
                  </a:cubicBezTo>
                  <a:cubicBezTo>
                    <a:pt x="5" y="473"/>
                    <a:pt x="16" y="525"/>
                    <a:pt x="37" y="574"/>
                  </a:cubicBezTo>
                  <a:cubicBezTo>
                    <a:pt x="76" y="578"/>
                    <a:pt x="114" y="583"/>
                    <a:pt x="155" y="587"/>
                  </a:cubicBezTo>
                  <a:cubicBezTo>
                    <a:pt x="219" y="536"/>
                    <a:pt x="219" y="431"/>
                    <a:pt x="286" y="381"/>
                  </a:cubicBezTo>
                  <a:cubicBezTo>
                    <a:pt x="357" y="332"/>
                    <a:pt x="466" y="371"/>
                    <a:pt x="532" y="315"/>
                  </a:cubicBezTo>
                  <a:cubicBezTo>
                    <a:pt x="590" y="266"/>
                    <a:pt x="582" y="176"/>
                    <a:pt x="569" y="103"/>
                  </a:cubicBezTo>
                  <a:cubicBezTo>
                    <a:pt x="524" y="101"/>
                    <a:pt x="496" y="58"/>
                    <a:pt x="462" y="32"/>
                  </a:cubicBezTo>
                  <a:cubicBezTo>
                    <a:pt x="429" y="9"/>
                    <a:pt x="391" y="0"/>
                    <a:pt x="3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50"/>
            <p:cNvSpPr/>
            <p:nvPr/>
          </p:nvSpPr>
          <p:spPr>
            <a:xfrm>
              <a:off x="6737894" y="3321925"/>
              <a:ext cx="18271" cy="18214"/>
            </a:xfrm>
            <a:custGeom>
              <a:rect b="b" l="l" r="r" t="t"/>
              <a:pathLst>
                <a:path extrusionOk="0" h="641" w="643">
                  <a:moveTo>
                    <a:pt x="375" y="54"/>
                  </a:moveTo>
                  <a:cubicBezTo>
                    <a:pt x="414" y="54"/>
                    <a:pt x="444" y="62"/>
                    <a:pt x="469" y="82"/>
                  </a:cubicBezTo>
                  <a:cubicBezTo>
                    <a:pt x="480" y="88"/>
                    <a:pt x="489" y="97"/>
                    <a:pt x="497" y="105"/>
                  </a:cubicBezTo>
                  <a:cubicBezTo>
                    <a:pt x="519" y="122"/>
                    <a:pt x="540" y="144"/>
                    <a:pt x="570" y="152"/>
                  </a:cubicBezTo>
                  <a:cubicBezTo>
                    <a:pt x="581" y="217"/>
                    <a:pt x="583" y="285"/>
                    <a:pt x="540" y="319"/>
                  </a:cubicBezTo>
                  <a:cubicBezTo>
                    <a:pt x="512" y="343"/>
                    <a:pt x="472" y="347"/>
                    <a:pt x="431" y="349"/>
                  </a:cubicBezTo>
                  <a:cubicBezTo>
                    <a:pt x="384" y="354"/>
                    <a:pt x="337" y="358"/>
                    <a:pt x="296" y="386"/>
                  </a:cubicBezTo>
                  <a:cubicBezTo>
                    <a:pt x="255" y="416"/>
                    <a:pt x="238" y="459"/>
                    <a:pt x="219" y="502"/>
                  </a:cubicBezTo>
                  <a:cubicBezTo>
                    <a:pt x="206" y="534"/>
                    <a:pt x="193" y="564"/>
                    <a:pt x="172" y="585"/>
                  </a:cubicBezTo>
                  <a:lnTo>
                    <a:pt x="80" y="574"/>
                  </a:lnTo>
                  <a:cubicBezTo>
                    <a:pt x="65" y="534"/>
                    <a:pt x="56" y="491"/>
                    <a:pt x="56" y="448"/>
                  </a:cubicBezTo>
                  <a:cubicBezTo>
                    <a:pt x="54" y="379"/>
                    <a:pt x="67" y="313"/>
                    <a:pt x="82" y="247"/>
                  </a:cubicBezTo>
                  <a:cubicBezTo>
                    <a:pt x="92" y="199"/>
                    <a:pt x="103" y="159"/>
                    <a:pt x="129" y="133"/>
                  </a:cubicBezTo>
                  <a:cubicBezTo>
                    <a:pt x="150" y="114"/>
                    <a:pt x="178" y="103"/>
                    <a:pt x="206" y="92"/>
                  </a:cubicBezTo>
                  <a:cubicBezTo>
                    <a:pt x="259" y="73"/>
                    <a:pt x="322" y="54"/>
                    <a:pt x="375" y="54"/>
                  </a:cubicBezTo>
                  <a:close/>
                  <a:moveTo>
                    <a:pt x="375" y="0"/>
                  </a:moveTo>
                  <a:cubicBezTo>
                    <a:pt x="313" y="0"/>
                    <a:pt x="244" y="22"/>
                    <a:pt x="189" y="43"/>
                  </a:cubicBezTo>
                  <a:cubicBezTo>
                    <a:pt x="157" y="54"/>
                    <a:pt x="120" y="67"/>
                    <a:pt x="92" y="95"/>
                  </a:cubicBezTo>
                  <a:cubicBezTo>
                    <a:pt x="52" y="133"/>
                    <a:pt x="39" y="193"/>
                    <a:pt x="28" y="236"/>
                  </a:cubicBezTo>
                  <a:cubicBezTo>
                    <a:pt x="15" y="304"/>
                    <a:pt x="0" y="375"/>
                    <a:pt x="2" y="448"/>
                  </a:cubicBezTo>
                  <a:cubicBezTo>
                    <a:pt x="2" y="504"/>
                    <a:pt x="15" y="559"/>
                    <a:pt x="37" y="611"/>
                  </a:cubicBezTo>
                  <a:lnTo>
                    <a:pt x="43" y="624"/>
                  </a:lnTo>
                  <a:lnTo>
                    <a:pt x="187" y="641"/>
                  </a:lnTo>
                  <a:lnTo>
                    <a:pt x="195" y="632"/>
                  </a:lnTo>
                  <a:cubicBezTo>
                    <a:pt x="234" y="604"/>
                    <a:pt x="251" y="562"/>
                    <a:pt x="268" y="523"/>
                  </a:cubicBezTo>
                  <a:cubicBezTo>
                    <a:pt x="283" y="484"/>
                    <a:pt x="298" y="450"/>
                    <a:pt x="326" y="431"/>
                  </a:cubicBezTo>
                  <a:cubicBezTo>
                    <a:pt x="356" y="409"/>
                    <a:pt x="394" y="407"/>
                    <a:pt x="435" y="403"/>
                  </a:cubicBezTo>
                  <a:cubicBezTo>
                    <a:pt x="482" y="399"/>
                    <a:pt x="534" y="394"/>
                    <a:pt x="574" y="362"/>
                  </a:cubicBezTo>
                  <a:cubicBezTo>
                    <a:pt x="643" y="304"/>
                    <a:pt x="634" y="204"/>
                    <a:pt x="619" y="125"/>
                  </a:cubicBezTo>
                  <a:lnTo>
                    <a:pt x="615" y="103"/>
                  </a:lnTo>
                  <a:lnTo>
                    <a:pt x="594" y="101"/>
                  </a:lnTo>
                  <a:cubicBezTo>
                    <a:pt x="574" y="101"/>
                    <a:pt x="555" y="84"/>
                    <a:pt x="534" y="65"/>
                  </a:cubicBezTo>
                  <a:cubicBezTo>
                    <a:pt x="523" y="56"/>
                    <a:pt x="512" y="45"/>
                    <a:pt x="502" y="37"/>
                  </a:cubicBezTo>
                  <a:cubicBezTo>
                    <a:pt x="467" y="13"/>
                    <a:pt x="424" y="0"/>
                    <a:pt x="37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50"/>
            <p:cNvSpPr/>
            <p:nvPr/>
          </p:nvSpPr>
          <p:spPr>
            <a:xfrm>
              <a:off x="6693995" y="3325420"/>
              <a:ext cx="99083" cy="94366"/>
            </a:xfrm>
            <a:custGeom>
              <a:rect b="b" l="l" r="r" t="t"/>
              <a:pathLst>
                <a:path extrusionOk="0" h="3321" w="3487">
                  <a:moveTo>
                    <a:pt x="3035" y="1"/>
                  </a:moveTo>
                  <a:cubicBezTo>
                    <a:pt x="3018" y="1"/>
                    <a:pt x="3000" y="3"/>
                    <a:pt x="2983" y="6"/>
                  </a:cubicBezTo>
                  <a:cubicBezTo>
                    <a:pt x="2576" y="81"/>
                    <a:pt x="2507" y="739"/>
                    <a:pt x="2104" y="837"/>
                  </a:cubicBezTo>
                  <a:cubicBezTo>
                    <a:pt x="2070" y="843"/>
                    <a:pt x="2034" y="850"/>
                    <a:pt x="2010" y="876"/>
                  </a:cubicBezTo>
                  <a:cubicBezTo>
                    <a:pt x="1972" y="921"/>
                    <a:pt x="2006" y="989"/>
                    <a:pt x="2004" y="1049"/>
                  </a:cubicBezTo>
                  <a:cubicBezTo>
                    <a:pt x="2002" y="1122"/>
                    <a:pt x="1942" y="1184"/>
                    <a:pt x="1873" y="1210"/>
                  </a:cubicBezTo>
                  <a:cubicBezTo>
                    <a:pt x="1827" y="1227"/>
                    <a:pt x="1779" y="1232"/>
                    <a:pt x="1730" y="1232"/>
                  </a:cubicBezTo>
                  <a:cubicBezTo>
                    <a:pt x="1705" y="1232"/>
                    <a:pt x="1681" y="1231"/>
                    <a:pt x="1657" y="1229"/>
                  </a:cubicBezTo>
                  <a:cubicBezTo>
                    <a:pt x="1610" y="1227"/>
                    <a:pt x="1560" y="1225"/>
                    <a:pt x="1522" y="1199"/>
                  </a:cubicBezTo>
                  <a:cubicBezTo>
                    <a:pt x="1479" y="1167"/>
                    <a:pt x="1462" y="1109"/>
                    <a:pt x="1425" y="1068"/>
                  </a:cubicBezTo>
                  <a:cubicBezTo>
                    <a:pt x="1383" y="1018"/>
                    <a:pt x="1319" y="996"/>
                    <a:pt x="1252" y="996"/>
                  </a:cubicBezTo>
                  <a:cubicBezTo>
                    <a:pt x="1203" y="996"/>
                    <a:pt x="1153" y="1008"/>
                    <a:pt x="1108" y="1028"/>
                  </a:cubicBezTo>
                  <a:cubicBezTo>
                    <a:pt x="1003" y="1075"/>
                    <a:pt x="920" y="1158"/>
                    <a:pt x="825" y="1227"/>
                  </a:cubicBezTo>
                  <a:cubicBezTo>
                    <a:pt x="710" y="1308"/>
                    <a:pt x="577" y="1364"/>
                    <a:pt x="461" y="1443"/>
                  </a:cubicBezTo>
                  <a:cubicBezTo>
                    <a:pt x="243" y="1591"/>
                    <a:pt x="82" y="1820"/>
                    <a:pt x="20" y="2078"/>
                  </a:cubicBezTo>
                  <a:cubicBezTo>
                    <a:pt x="9" y="2127"/>
                    <a:pt x="0" y="2180"/>
                    <a:pt x="15" y="2230"/>
                  </a:cubicBezTo>
                  <a:cubicBezTo>
                    <a:pt x="41" y="2307"/>
                    <a:pt x="122" y="2346"/>
                    <a:pt x="205" y="2346"/>
                  </a:cubicBezTo>
                  <a:cubicBezTo>
                    <a:pt x="253" y="2346"/>
                    <a:pt x="302" y="2332"/>
                    <a:pt x="341" y="2305"/>
                  </a:cubicBezTo>
                  <a:cubicBezTo>
                    <a:pt x="448" y="2232"/>
                    <a:pt x="495" y="2097"/>
                    <a:pt x="519" y="1970"/>
                  </a:cubicBezTo>
                  <a:cubicBezTo>
                    <a:pt x="525" y="1934"/>
                    <a:pt x="534" y="1895"/>
                    <a:pt x="562" y="1872"/>
                  </a:cubicBezTo>
                  <a:cubicBezTo>
                    <a:pt x="588" y="1850"/>
                    <a:pt x="624" y="1850"/>
                    <a:pt x="658" y="1850"/>
                  </a:cubicBezTo>
                  <a:cubicBezTo>
                    <a:pt x="772" y="1848"/>
                    <a:pt x="887" y="1846"/>
                    <a:pt x="1001" y="1846"/>
                  </a:cubicBezTo>
                  <a:cubicBezTo>
                    <a:pt x="1010" y="1709"/>
                    <a:pt x="1106" y="1581"/>
                    <a:pt x="1235" y="1533"/>
                  </a:cubicBezTo>
                  <a:cubicBezTo>
                    <a:pt x="1273" y="1519"/>
                    <a:pt x="1314" y="1512"/>
                    <a:pt x="1355" y="1512"/>
                  </a:cubicBezTo>
                  <a:cubicBezTo>
                    <a:pt x="1451" y="1512"/>
                    <a:pt x="1546" y="1549"/>
                    <a:pt x="1614" y="1617"/>
                  </a:cubicBezTo>
                  <a:cubicBezTo>
                    <a:pt x="1539" y="2000"/>
                    <a:pt x="1547" y="2401"/>
                    <a:pt x="1637" y="2782"/>
                  </a:cubicBezTo>
                  <a:cubicBezTo>
                    <a:pt x="1698" y="2817"/>
                    <a:pt x="1765" y="2835"/>
                    <a:pt x="1834" y="2835"/>
                  </a:cubicBezTo>
                  <a:cubicBezTo>
                    <a:pt x="1863" y="2835"/>
                    <a:pt x="1892" y="2832"/>
                    <a:pt x="1920" y="2825"/>
                  </a:cubicBezTo>
                  <a:cubicBezTo>
                    <a:pt x="1982" y="2956"/>
                    <a:pt x="2062" y="3100"/>
                    <a:pt x="2201" y="3132"/>
                  </a:cubicBezTo>
                  <a:cubicBezTo>
                    <a:pt x="2250" y="3142"/>
                    <a:pt x="2304" y="3140"/>
                    <a:pt x="2349" y="3166"/>
                  </a:cubicBezTo>
                  <a:cubicBezTo>
                    <a:pt x="2385" y="3187"/>
                    <a:pt x="2409" y="3228"/>
                    <a:pt x="2441" y="3258"/>
                  </a:cubicBezTo>
                  <a:cubicBezTo>
                    <a:pt x="2482" y="3299"/>
                    <a:pt x="2541" y="3320"/>
                    <a:pt x="2600" y="3320"/>
                  </a:cubicBezTo>
                  <a:cubicBezTo>
                    <a:pt x="2648" y="3320"/>
                    <a:pt x="2696" y="3306"/>
                    <a:pt x="2734" y="3277"/>
                  </a:cubicBezTo>
                  <a:cubicBezTo>
                    <a:pt x="2820" y="3213"/>
                    <a:pt x="2848" y="3085"/>
                    <a:pt x="2799" y="2990"/>
                  </a:cubicBezTo>
                  <a:cubicBezTo>
                    <a:pt x="2758" y="2917"/>
                    <a:pt x="2685" y="2872"/>
                    <a:pt x="2623" y="2815"/>
                  </a:cubicBezTo>
                  <a:cubicBezTo>
                    <a:pt x="2563" y="2759"/>
                    <a:pt x="2514" y="2673"/>
                    <a:pt x="2544" y="2596"/>
                  </a:cubicBezTo>
                  <a:cubicBezTo>
                    <a:pt x="2559" y="2557"/>
                    <a:pt x="2593" y="2530"/>
                    <a:pt x="2612" y="2493"/>
                  </a:cubicBezTo>
                  <a:cubicBezTo>
                    <a:pt x="2664" y="2395"/>
                    <a:pt x="2606" y="2277"/>
                    <a:pt x="2548" y="2180"/>
                  </a:cubicBezTo>
                  <a:cubicBezTo>
                    <a:pt x="2597" y="2132"/>
                    <a:pt x="2662" y="2115"/>
                    <a:pt x="2732" y="2115"/>
                  </a:cubicBezTo>
                  <a:cubicBezTo>
                    <a:pt x="2810" y="2115"/>
                    <a:pt x="2894" y="2136"/>
                    <a:pt x="2970" y="2159"/>
                  </a:cubicBezTo>
                  <a:cubicBezTo>
                    <a:pt x="3032" y="2177"/>
                    <a:pt x="3102" y="2191"/>
                    <a:pt x="3168" y="2191"/>
                  </a:cubicBezTo>
                  <a:cubicBezTo>
                    <a:pt x="3252" y="2191"/>
                    <a:pt x="3331" y="2168"/>
                    <a:pt x="3379" y="2099"/>
                  </a:cubicBezTo>
                  <a:cubicBezTo>
                    <a:pt x="3486" y="1949"/>
                    <a:pt x="3334" y="1754"/>
                    <a:pt x="3321" y="1570"/>
                  </a:cubicBezTo>
                  <a:cubicBezTo>
                    <a:pt x="3308" y="1394"/>
                    <a:pt x="3431" y="1216"/>
                    <a:pt x="3381" y="1047"/>
                  </a:cubicBezTo>
                  <a:cubicBezTo>
                    <a:pt x="3358" y="970"/>
                    <a:pt x="3302" y="908"/>
                    <a:pt x="3264" y="837"/>
                  </a:cubicBezTo>
                  <a:cubicBezTo>
                    <a:pt x="3178" y="676"/>
                    <a:pt x="3184" y="484"/>
                    <a:pt x="3206" y="301"/>
                  </a:cubicBezTo>
                  <a:cubicBezTo>
                    <a:pt x="3214" y="207"/>
                    <a:pt x="3221" y="94"/>
                    <a:pt x="3148" y="36"/>
                  </a:cubicBezTo>
                  <a:cubicBezTo>
                    <a:pt x="3117" y="10"/>
                    <a:pt x="3076" y="1"/>
                    <a:pt x="30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50"/>
            <p:cNvSpPr/>
            <p:nvPr/>
          </p:nvSpPr>
          <p:spPr>
            <a:xfrm>
              <a:off x="6693200" y="3324681"/>
              <a:ext cx="99623" cy="95901"/>
            </a:xfrm>
            <a:custGeom>
              <a:rect b="b" l="l" r="r" t="t"/>
              <a:pathLst>
                <a:path extrusionOk="0" h="3375" w="3506">
                  <a:moveTo>
                    <a:pt x="3064" y="53"/>
                  </a:moveTo>
                  <a:cubicBezTo>
                    <a:pt x="3090" y="53"/>
                    <a:pt x="3129" y="60"/>
                    <a:pt x="3159" y="81"/>
                  </a:cubicBezTo>
                  <a:cubicBezTo>
                    <a:pt x="3221" y="132"/>
                    <a:pt x="3217" y="233"/>
                    <a:pt x="3206" y="325"/>
                  </a:cubicBezTo>
                  <a:cubicBezTo>
                    <a:pt x="3187" y="512"/>
                    <a:pt x="3178" y="711"/>
                    <a:pt x="3268" y="876"/>
                  </a:cubicBezTo>
                  <a:cubicBezTo>
                    <a:pt x="3283" y="902"/>
                    <a:pt x="3298" y="925"/>
                    <a:pt x="3313" y="951"/>
                  </a:cubicBezTo>
                  <a:cubicBezTo>
                    <a:pt x="3343" y="994"/>
                    <a:pt x="3369" y="1034"/>
                    <a:pt x="3384" y="1082"/>
                  </a:cubicBezTo>
                  <a:cubicBezTo>
                    <a:pt x="3409" y="1169"/>
                    <a:pt x="3386" y="1259"/>
                    <a:pt x="3360" y="1356"/>
                  </a:cubicBezTo>
                  <a:cubicBezTo>
                    <a:pt x="3339" y="1435"/>
                    <a:pt x="3317" y="1514"/>
                    <a:pt x="3324" y="1598"/>
                  </a:cubicBezTo>
                  <a:cubicBezTo>
                    <a:pt x="3328" y="1666"/>
                    <a:pt x="3351" y="1735"/>
                    <a:pt x="3373" y="1804"/>
                  </a:cubicBezTo>
                  <a:cubicBezTo>
                    <a:pt x="3411" y="1917"/>
                    <a:pt x="3446" y="2024"/>
                    <a:pt x="3386" y="2110"/>
                  </a:cubicBezTo>
                  <a:cubicBezTo>
                    <a:pt x="3347" y="2163"/>
                    <a:pt x="3282" y="2190"/>
                    <a:pt x="3193" y="2190"/>
                  </a:cubicBezTo>
                  <a:cubicBezTo>
                    <a:pt x="3139" y="2190"/>
                    <a:pt x="3075" y="2180"/>
                    <a:pt x="3004" y="2159"/>
                  </a:cubicBezTo>
                  <a:cubicBezTo>
                    <a:pt x="2925" y="2136"/>
                    <a:pt x="2839" y="2114"/>
                    <a:pt x="2760" y="2114"/>
                  </a:cubicBezTo>
                  <a:cubicBezTo>
                    <a:pt x="2674" y="2114"/>
                    <a:pt x="2606" y="2138"/>
                    <a:pt x="2557" y="2187"/>
                  </a:cubicBezTo>
                  <a:lnTo>
                    <a:pt x="2542" y="2202"/>
                  </a:lnTo>
                  <a:lnTo>
                    <a:pt x="2552" y="2219"/>
                  </a:lnTo>
                  <a:cubicBezTo>
                    <a:pt x="2610" y="2314"/>
                    <a:pt x="2662" y="2421"/>
                    <a:pt x="2617" y="2506"/>
                  </a:cubicBezTo>
                  <a:cubicBezTo>
                    <a:pt x="2608" y="2521"/>
                    <a:pt x="2597" y="2534"/>
                    <a:pt x="2589" y="2547"/>
                  </a:cubicBezTo>
                  <a:cubicBezTo>
                    <a:pt x="2574" y="2566"/>
                    <a:pt x="2557" y="2588"/>
                    <a:pt x="2548" y="2611"/>
                  </a:cubicBezTo>
                  <a:cubicBezTo>
                    <a:pt x="2512" y="2701"/>
                    <a:pt x="2567" y="2800"/>
                    <a:pt x="2634" y="2860"/>
                  </a:cubicBezTo>
                  <a:cubicBezTo>
                    <a:pt x="2651" y="2877"/>
                    <a:pt x="2670" y="2892"/>
                    <a:pt x="2689" y="2909"/>
                  </a:cubicBezTo>
                  <a:cubicBezTo>
                    <a:pt x="2734" y="2946"/>
                    <a:pt x="2777" y="2982"/>
                    <a:pt x="2803" y="3029"/>
                  </a:cubicBezTo>
                  <a:cubicBezTo>
                    <a:pt x="2846" y="3113"/>
                    <a:pt x="2822" y="3226"/>
                    <a:pt x="2745" y="3282"/>
                  </a:cubicBezTo>
                  <a:cubicBezTo>
                    <a:pt x="2714" y="3307"/>
                    <a:pt x="2671" y="3319"/>
                    <a:pt x="2629" y="3319"/>
                  </a:cubicBezTo>
                  <a:cubicBezTo>
                    <a:pt x="2575" y="3319"/>
                    <a:pt x="2521" y="3300"/>
                    <a:pt x="2486" y="3265"/>
                  </a:cubicBezTo>
                  <a:cubicBezTo>
                    <a:pt x="2475" y="3254"/>
                    <a:pt x="2467" y="3243"/>
                    <a:pt x="2456" y="3233"/>
                  </a:cubicBezTo>
                  <a:cubicBezTo>
                    <a:pt x="2437" y="3209"/>
                    <a:pt x="2417" y="3186"/>
                    <a:pt x="2390" y="3168"/>
                  </a:cubicBezTo>
                  <a:cubicBezTo>
                    <a:pt x="2355" y="3149"/>
                    <a:pt x="2319" y="3145"/>
                    <a:pt x="2285" y="3141"/>
                  </a:cubicBezTo>
                  <a:cubicBezTo>
                    <a:pt x="2267" y="3138"/>
                    <a:pt x="2252" y="3136"/>
                    <a:pt x="2235" y="3132"/>
                  </a:cubicBezTo>
                  <a:cubicBezTo>
                    <a:pt x="2107" y="3102"/>
                    <a:pt x="2032" y="2965"/>
                    <a:pt x="1972" y="2841"/>
                  </a:cubicBezTo>
                  <a:lnTo>
                    <a:pt x="1963" y="2821"/>
                  </a:lnTo>
                  <a:lnTo>
                    <a:pt x="1942" y="2826"/>
                  </a:lnTo>
                  <a:cubicBezTo>
                    <a:pt x="1916" y="2831"/>
                    <a:pt x="1890" y="2834"/>
                    <a:pt x="1863" y="2834"/>
                  </a:cubicBezTo>
                  <a:cubicBezTo>
                    <a:pt x="1803" y="2834"/>
                    <a:pt x="1742" y="2820"/>
                    <a:pt x="1689" y="2791"/>
                  </a:cubicBezTo>
                  <a:cubicBezTo>
                    <a:pt x="1603" y="2419"/>
                    <a:pt x="1595" y="2022"/>
                    <a:pt x="1670" y="1649"/>
                  </a:cubicBezTo>
                  <a:lnTo>
                    <a:pt x="1672" y="1634"/>
                  </a:lnTo>
                  <a:lnTo>
                    <a:pt x="1661" y="1624"/>
                  </a:lnTo>
                  <a:cubicBezTo>
                    <a:pt x="1590" y="1551"/>
                    <a:pt x="1485" y="1512"/>
                    <a:pt x="1381" y="1512"/>
                  </a:cubicBezTo>
                  <a:cubicBezTo>
                    <a:pt x="1336" y="1512"/>
                    <a:pt x="1293" y="1519"/>
                    <a:pt x="1252" y="1534"/>
                  </a:cubicBezTo>
                  <a:cubicBezTo>
                    <a:pt x="1123" y="1583"/>
                    <a:pt x="1025" y="1709"/>
                    <a:pt x="1005" y="1844"/>
                  </a:cubicBezTo>
                  <a:lnTo>
                    <a:pt x="686" y="1849"/>
                  </a:lnTo>
                  <a:cubicBezTo>
                    <a:pt x="654" y="1849"/>
                    <a:pt x="607" y="1851"/>
                    <a:pt x="573" y="1879"/>
                  </a:cubicBezTo>
                  <a:cubicBezTo>
                    <a:pt x="538" y="1906"/>
                    <a:pt x="528" y="1954"/>
                    <a:pt x="521" y="1990"/>
                  </a:cubicBezTo>
                  <a:cubicBezTo>
                    <a:pt x="489" y="2151"/>
                    <a:pt x="438" y="2251"/>
                    <a:pt x="354" y="2309"/>
                  </a:cubicBezTo>
                  <a:cubicBezTo>
                    <a:pt x="322" y="2333"/>
                    <a:pt x="277" y="2346"/>
                    <a:pt x="232" y="2346"/>
                  </a:cubicBezTo>
                  <a:cubicBezTo>
                    <a:pt x="172" y="2346"/>
                    <a:pt x="93" y="2320"/>
                    <a:pt x="69" y="2247"/>
                  </a:cubicBezTo>
                  <a:cubicBezTo>
                    <a:pt x="54" y="2202"/>
                    <a:pt x="63" y="2153"/>
                    <a:pt x="73" y="2110"/>
                  </a:cubicBezTo>
                  <a:cubicBezTo>
                    <a:pt x="136" y="1859"/>
                    <a:pt x="292" y="1634"/>
                    <a:pt x="504" y="1491"/>
                  </a:cubicBezTo>
                  <a:cubicBezTo>
                    <a:pt x="558" y="1454"/>
                    <a:pt x="618" y="1422"/>
                    <a:pt x="676" y="1390"/>
                  </a:cubicBezTo>
                  <a:cubicBezTo>
                    <a:pt x="740" y="1354"/>
                    <a:pt x="806" y="1317"/>
                    <a:pt x="868" y="1274"/>
                  </a:cubicBezTo>
                  <a:cubicBezTo>
                    <a:pt x="900" y="1251"/>
                    <a:pt x="930" y="1227"/>
                    <a:pt x="960" y="1204"/>
                  </a:cubicBezTo>
                  <a:cubicBezTo>
                    <a:pt x="1020" y="1154"/>
                    <a:pt x="1078" y="1109"/>
                    <a:pt x="1147" y="1077"/>
                  </a:cubicBezTo>
                  <a:cubicBezTo>
                    <a:pt x="1188" y="1060"/>
                    <a:pt x="1235" y="1049"/>
                    <a:pt x="1280" y="1049"/>
                  </a:cubicBezTo>
                  <a:cubicBezTo>
                    <a:pt x="1344" y="1049"/>
                    <a:pt x="1400" y="1071"/>
                    <a:pt x="1434" y="1112"/>
                  </a:cubicBezTo>
                  <a:cubicBezTo>
                    <a:pt x="1447" y="1127"/>
                    <a:pt x="1455" y="1144"/>
                    <a:pt x="1466" y="1161"/>
                  </a:cubicBezTo>
                  <a:cubicBezTo>
                    <a:pt x="1485" y="1193"/>
                    <a:pt x="1503" y="1223"/>
                    <a:pt x="1535" y="1247"/>
                  </a:cubicBezTo>
                  <a:cubicBezTo>
                    <a:pt x="1580" y="1279"/>
                    <a:pt x="1638" y="1281"/>
                    <a:pt x="1682" y="1283"/>
                  </a:cubicBezTo>
                  <a:cubicBezTo>
                    <a:pt x="1706" y="1283"/>
                    <a:pt x="1727" y="1285"/>
                    <a:pt x="1751" y="1285"/>
                  </a:cubicBezTo>
                  <a:cubicBezTo>
                    <a:pt x="1796" y="1285"/>
                    <a:pt x="1854" y="1281"/>
                    <a:pt x="1910" y="1259"/>
                  </a:cubicBezTo>
                  <a:cubicBezTo>
                    <a:pt x="1982" y="1234"/>
                    <a:pt x="2057" y="1165"/>
                    <a:pt x="2060" y="1075"/>
                  </a:cubicBezTo>
                  <a:cubicBezTo>
                    <a:pt x="2060" y="1054"/>
                    <a:pt x="2055" y="1032"/>
                    <a:pt x="2053" y="1009"/>
                  </a:cubicBezTo>
                  <a:cubicBezTo>
                    <a:pt x="2047" y="972"/>
                    <a:pt x="2042" y="940"/>
                    <a:pt x="2060" y="919"/>
                  </a:cubicBezTo>
                  <a:cubicBezTo>
                    <a:pt x="2072" y="904"/>
                    <a:pt x="2098" y="897"/>
                    <a:pt x="2124" y="891"/>
                  </a:cubicBezTo>
                  <a:lnTo>
                    <a:pt x="2139" y="889"/>
                  </a:lnTo>
                  <a:cubicBezTo>
                    <a:pt x="2349" y="837"/>
                    <a:pt x="2471" y="647"/>
                    <a:pt x="2589" y="460"/>
                  </a:cubicBezTo>
                  <a:cubicBezTo>
                    <a:pt x="2709" y="272"/>
                    <a:pt x="2820" y="94"/>
                    <a:pt x="3017" y="57"/>
                  </a:cubicBezTo>
                  <a:cubicBezTo>
                    <a:pt x="3032" y="55"/>
                    <a:pt x="3047" y="53"/>
                    <a:pt x="3064" y="53"/>
                  </a:cubicBezTo>
                  <a:close/>
                  <a:moveTo>
                    <a:pt x="3064" y="1"/>
                  </a:moveTo>
                  <a:cubicBezTo>
                    <a:pt x="3045" y="1"/>
                    <a:pt x="3026" y="3"/>
                    <a:pt x="3007" y="6"/>
                  </a:cubicBezTo>
                  <a:cubicBezTo>
                    <a:pt x="2788" y="47"/>
                    <a:pt x="2664" y="242"/>
                    <a:pt x="2544" y="432"/>
                  </a:cubicBezTo>
                  <a:cubicBezTo>
                    <a:pt x="2426" y="617"/>
                    <a:pt x="2315" y="790"/>
                    <a:pt x="2126" y="835"/>
                  </a:cubicBezTo>
                  <a:lnTo>
                    <a:pt x="2113" y="840"/>
                  </a:lnTo>
                  <a:cubicBezTo>
                    <a:pt x="2081" y="846"/>
                    <a:pt x="2045" y="854"/>
                    <a:pt x="2019" y="884"/>
                  </a:cubicBezTo>
                  <a:cubicBezTo>
                    <a:pt x="1985" y="925"/>
                    <a:pt x="1993" y="974"/>
                    <a:pt x="2000" y="1019"/>
                  </a:cubicBezTo>
                  <a:cubicBezTo>
                    <a:pt x="2004" y="1039"/>
                    <a:pt x="2006" y="1058"/>
                    <a:pt x="2006" y="1075"/>
                  </a:cubicBezTo>
                  <a:cubicBezTo>
                    <a:pt x="2004" y="1139"/>
                    <a:pt x="1946" y="1191"/>
                    <a:pt x="1892" y="1210"/>
                  </a:cubicBezTo>
                  <a:cubicBezTo>
                    <a:pt x="1854" y="1225"/>
                    <a:pt x="1811" y="1232"/>
                    <a:pt x="1751" y="1232"/>
                  </a:cubicBezTo>
                  <a:cubicBezTo>
                    <a:pt x="1727" y="1232"/>
                    <a:pt x="1706" y="1229"/>
                    <a:pt x="1685" y="1229"/>
                  </a:cubicBezTo>
                  <a:cubicBezTo>
                    <a:pt x="1635" y="1227"/>
                    <a:pt x="1597" y="1223"/>
                    <a:pt x="1567" y="1204"/>
                  </a:cubicBezTo>
                  <a:cubicBezTo>
                    <a:pt x="1543" y="1187"/>
                    <a:pt x="1528" y="1161"/>
                    <a:pt x="1513" y="1135"/>
                  </a:cubicBezTo>
                  <a:cubicBezTo>
                    <a:pt x="1500" y="1116"/>
                    <a:pt x="1490" y="1094"/>
                    <a:pt x="1475" y="1077"/>
                  </a:cubicBezTo>
                  <a:cubicBezTo>
                    <a:pt x="1430" y="1024"/>
                    <a:pt x="1361" y="996"/>
                    <a:pt x="1280" y="996"/>
                  </a:cubicBezTo>
                  <a:cubicBezTo>
                    <a:pt x="1226" y="996"/>
                    <a:pt x="1173" y="1007"/>
                    <a:pt x="1123" y="1030"/>
                  </a:cubicBezTo>
                  <a:cubicBezTo>
                    <a:pt x="1050" y="1062"/>
                    <a:pt x="988" y="1114"/>
                    <a:pt x="926" y="1163"/>
                  </a:cubicBezTo>
                  <a:cubicBezTo>
                    <a:pt x="898" y="1184"/>
                    <a:pt x="868" y="1208"/>
                    <a:pt x="838" y="1229"/>
                  </a:cubicBezTo>
                  <a:cubicBezTo>
                    <a:pt x="778" y="1272"/>
                    <a:pt x="712" y="1309"/>
                    <a:pt x="650" y="1343"/>
                  </a:cubicBezTo>
                  <a:cubicBezTo>
                    <a:pt x="590" y="1375"/>
                    <a:pt x="530" y="1407"/>
                    <a:pt x="474" y="1446"/>
                  </a:cubicBezTo>
                  <a:cubicBezTo>
                    <a:pt x="251" y="1598"/>
                    <a:pt x="86" y="1834"/>
                    <a:pt x="22" y="2097"/>
                  </a:cubicBezTo>
                  <a:cubicBezTo>
                    <a:pt x="9" y="2146"/>
                    <a:pt x="1" y="2206"/>
                    <a:pt x="18" y="2264"/>
                  </a:cubicBezTo>
                  <a:cubicBezTo>
                    <a:pt x="46" y="2346"/>
                    <a:pt x="129" y="2399"/>
                    <a:pt x="232" y="2399"/>
                  </a:cubicBezTo>
                  <a:cubicBezTo>
                    <a:pt x="288" y="2399"/>
                    <a:pt x="343" y="2382"/>
                    <a:pt x="386" y="2352"/>
                  </a:cubicBezTo>
                  <a:cubicBezTo>
                    <a:pt x="508" y="2266"/>
                    <a:pt x="551" y="2110"/>
                    <a:pt x="575" y="2001"/>
                  </a:cubicBezTo>
                  <a:cubicBezTo>
                    <a:pt x="579" y="1969"/>
                    <a:pt x="586" y="1936"/>
                    <a:pt x="607" y="1919"/>
                  </a:cubicBezTo>
                  <a:cubicBezTo>
                    <a:pt x="624" y="1904"/>
                    <a:pt x="654" y="1902"/>
                    <a:pt x="686" y="1902"/>
                  </a:cubicBezTo>
                  <a:lnTo>
                    <a:pt x="1055" y="1898"/>
                  </a:lnTo>
                  <a:lnTo>
                    <a:pt x="1057" y="1874"/>
                  </a:lnTo>
                  <a:cubicBezTo>
                    <a:pt x="1063" y="1748"/>
                    <a:pt x="1153" y="1628"/>
                    <a:pt x="1271" y="1585"/>
                  </a:cubicBezTo>
                  <a:cubicBezTo>
                    <a:pt x="1307" y="1572"/>
                    <a:pt x="1345" y="1565"/>
                    <a:pt x="1384" y="1565"/>
                  </a:cubicBezTo>
                  <a:cubicBezTo>
                    <a:pt x="1468" y="1565"/>
                    <a:pt x="1554" y="1596"/>
                    <a:pt x="1614" y="1651"/>
                  </a:cubicBezTo>
                  <a:cubicBezTo>
                    <a:pt x="1541" y="2035"/>
                    <a:pt x="1550" y="2436"/>
                    <a:pt x="1640" y="2815"/>
                  </a:cubicBezTo>
                  <a:lnTo>
                    <a:pt x="1642" y="2826"/>
                  </a:lnTo>
                  <a:lnTo>
                    <a:pt x="1653" y="2832"/>
                  </a:lnTo>
                  <a:cubicBezTo>
                    <a:pt x="1716" y="2868"/>
                    <a:pt x="1789" y="2887"/>
                    <a:pt x="1863" y="2887"/>
                  </a:cubicBezTo>
                  <a:cubicBezTo>
                    <a:pt x="1886" y="2887"/>
                    <a:pt x="1910" y="2885"/>
                    <a:pt x="1933" y="2881"/>
                  </a:cubicBezTo>
                  <a:cubicBezTo>
                    <a:pt x="1997" y="3012"/>
                    <a:pt x="2079" y="3149"/>
                    <a:pt x="2222" y="3183"/>
                  </a:cubicBezTo>
                  <a:cubicBezTo>
                    <a:pt x="2242" y="3188"/>
                    <a:pt x="2259" y="3190"/>
                    <a:pt x="2278" y="3192"/>
                  </a:cubicBezTo>
                  <a:cubicBezTo>
                    <a:pt x="2308" y="3196"/>
                    <a:pt x="2338" y="3201"/>
                    <a:pt x="2362" y="3216"/>
                  </a:cubicBezTo>
                  <a:cubicBezTo>
                    <a:pt x="2383" y="3226"/>
                    <a:pt x="2398" y="3245"/>
                    <a:pt x="2415" y="3267"/>
                  </a:cubicBezTo>
                  <a:cubicBezTo>
                    <a:pt x="2426" y="3280"/>
                    <a:pt x="2437" y="3293"/>
                    <a:pt x="2450" y="3303"/>
                  </a:cubicBezTo>
                  <a:cubicBezTo>
                    <a:pt x="2495" y="3348"/>
                    <a:pt x="2559" y="3374"/>
                    <a:pt x="2627" y="3374"/>
                  </a:cubicBezTo>
                  <a:cubicBezTo>
                    <a:pt x="2683" y="3374"/>
                    <a:pt x="2737" y="3357"/>
                    <a:pt x="2777" y="3325"/>
                  </a:cubicBezTo>
                  <a:cubicBezTo>
                    <a:pt x="2874" y="3254"/>
                    <a:pt x="2906" y="3108"/>
                    <a:pt x="2850" y="3003"/>
                  </a:cubicBezTo>
                  <a:cubicBezTo>
                    <a:pt x="2820" y="2946"/>
                    <a:pt x="2771" y="2907"/>
                    <a:pt x="2724" y="2866"/>
                  </a:cubicBezTo>
                  <a:cubicBezTo>
                    <a:pt x="2704" y="2851"/>
                    <a:pt x="2687" y="2836"/>
                    <a:pt x="2670" y="2821"/>
                  </a:cubicBezTo>
                  <a:cubicBezTo>
                    <a:pt x="2617" y="2772"/>
                    <a:pt x="2569" y="2697"/>
                    <a:pt x="2597" y="2633"/>
                  </a:cubicBezTo>
                  <a:cubicBezTo>
                    <a:pt x="2604" y="2613"/>
                    <a:pt x="2617" y="2598"/>
                    <a:pt x="2629" y="2579"/>
                  </a:cubicBezTo>
                  <a:cubicBezTo>
                    <a:pt x="2642" y="2564"/>
                    <a:pt x="2653" y="2549"/>
                    <a:pt x="2664" y="2532"/>
                  </a:cubicBezTo>
                  <a:cubicBezTo>
                    <a:pt x="2717" y="2429"/>
                    <a:pt x="2670" y="2314"/>
                    <a:pt x="2610" y="2211"/>
                  </a:cubicBezTo>
                  <a:cubicBezTo>
                    <a:pt x="2649" y="2183"/>
                    <a:pt x="2698" y="2168"/>
                    <a:pt x="2760" y="2168"/>
                  </a:cubicBezTo>
                  <a:cubicBezTo>
                    <a:pt x="2833" y="2168"/>
                    <a:pt x="2914" y="2187"/>
                    <a:pt x="2989" y="2211"/>
                  </a:cubicBezTo>
                  <a:cubicBezTo>
                    <a:pt x="3067" y="2232"/>
                    <a:pt x="3137" y="2243"/>
                    <a:pt x="3197" y="2243"/>
                  </a:cubicBezTo>
                  <a:cubicBezTo>
                    <a:pt x="3304" y="2243"/>
                    <a:pt x="3381" y="2209"/>
                    <a:pt x="3429" y="2142"/>
                  </a:cubicBezTo>
                  <a:cubicBezTo>
                    <a:pt x="3506" y="2035"/>
                    <a:pt x="3463" y="1909"/>
                    <a:pt x="3424" y="1786"/>
                  </a:cubicBezTo>
                  <a:cubicBezTo>
                    <a:pt x="3403" y="1722"/>
                    <a:pt x="3381" y="1656"/>
                    <a:pt x="3377" y="1594"/>
                  </a:cubicBezTo>
                  <a:cubicBezTo>
                    <a:pt x="3371" y="1521"/>
                    <a:pt x="3392" y="1444"/>
                    <a:pt x="3411" y="1371"/>
                  </a:cubicBezTo>
                  <a:cubicBezTo>
                    <a:pt x="3437" y="1270"/>
                    <a:pt x="3465" y="1167"/>
                    <a:pt x="3435" y="1067"/>
                  </a:cubicBezTo>
                  <a:cubicBezTo>
                    <a:pt x="3418" y="1013"/>
                    <a:pt x="3388" y="966"/>
                    <a:pt x="3358" y="921"/>
                  </a:cubicBezTo>
                  <a:cubicBezTo>
                    <a:pt x="3343" y="897"/>
                    <a:pt x="3328" y="876"/>
                    <a:pt x="3315" y="850"/>
                  </a:cubicBezTo>
                  <a:cubicBezTo>
                    <a:pt x="3234" y="698"/>
                    <a:pt x="3240" y="510"/>
                    <a:pt x="3259" y="330"/>
                  </a:cubicBezTo>
                  <a:cubicBezTo>
                    <a:pt x="3268" y="255"/>
                    <a:pt x="3283" y="113"/>
                    <a:pt x="3191" y="40"/>
                  </a:cubicBezTo>
                  <a:cubicBezTo>
                    <a:pt x="3158" y="14"/>
                    <a:pt x="3114" y="1"/>
                    <a:pt x="30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50"/>
            <p:cNvSpPr/>
            <p:nvPr/>
          </p:nvSpPr>
          <p:spPr>
            <a:xfrm>
              <a:off x="6609209" y="3294478"/>
              <a:ext cx="50834" cy="62343"/>
            </a:xfrm>
            <a:custGeom>
              <a:rect b="b" l="l" r="r" t="t"/>
              <a:pathLst>
                <a:path extrusionOk="0" h="2194" w="1789">
                  <a:moveTo>
                    <a:pt x="1495" y="0"/>
                  </a:moveTo>
                  <a:cubicBezTo>
                    <a:pt x="1468" y="0"/>
                    <a:pt x="1441" y="5"/>
                    <a:pt x="1416" y="17"/>
                  </a:cubicBezTo>
                  <a:cubicBezTo>
                    <a:pt x="1352" y="332"/>
                    <a:pt x="1178" y="623"/>
                    <a:pt x="934" y="829"/>
                  </a:cubicBezTo>
                  <a:cubicBezTo>
                    <a:pt x="900" y="859"/>
                    <a:pt x="863" y="887"/>
                    <a:pt x="838" y="926"/>
                  </a:cubicBezTo>
                  <a:cubicBezTo>
                    <a:pt x="806" y="973"/>
                    <a:pt x="795" y="1033"/>
                    <a:pt x="778" y="1086"/>
                  </a:cubicBezTo>
                  <a:cubicBezTo>
                    <a:pt x="692" y="1369"/>
                    <a:pt x="452" y="1568"/>
                    <a:pt x="240" y="1772"/>
                  </a:cubicBezTo>
                  <a:cubicBezTo>
                    <a:pt x="122" y="1883"/>
                    <a:pt x="0" y="2048"/>
                    <a:pt x="75" y="2194"/>
                  </a:cubicBezTo>
                  <a:cubicBezTo>
                    <a:pt x="317" y="2190"/>
                    <a:pt x="548" y="2035"/>
                    <a:pt x="645" y="1815"/>
                  </a:cubicBezTo>
                  <a:cubicBezTo>
                    <a:pt x="666" y="1763"/>
                    <a:pt x="683" y="1708"/>
                    <a:pt x="722" y="1667"/>
                  </a:cubicBezTo>
                  <a:cubicBezTo>
                    <a:pt x="778" y="1611"/>
                    <a:pt x="863" y="1600"/>
                    <a:pt x="921" y="1551"/>
                  </a:cubicBezTo>
                  <a:cubicBezTo>
                    <a:pt x="1031" y="1455"/>
                    <a:pt x="1005" y="1264"/>
                    <a:pt x="1116" y="1172"/>
                  </a:cubicBezTo>
                  <a:cubicBezTo>
                    <a:pt x="1168" y="1129"/>
                    <a:pt x="1238" y="1116"/>
                    <a:pt x="1286" y="1073"/>
                  </a:cubicBezTo>
                  <a:cubicBezTo>
                    <a:pt x="1326" y="1037"/>
                    <a:pt x="1348" y="983"/>
                    <a:pt x="1380" y="943"/>
                  </a:cubicBezTo>
                  <a:cubicBezTo>
                    <a:pt x="1468" y="829"/>
                    <a:pt x="1633" y="797"/>
                    <a:pt x="1718" y="683"/>
                  </a:cubicBezTo>
                  <a:cubicBezTo>
                    <a:pt x="1776" y="606"/>
                    <a:pt x="1789" y="503"/>
                    <a:pt x="1785" y="405"/>
                  </a:cubicBezTo>
                  <a:cubicBezTo>
                    <a:pt x="1783" y="300"/>
                    <a:pt x="1763" y="189"/>
                    <a:pt x="1699" y="105"/>
                  </a:cubicBezTo>
                  <a:cubicBezTo>
                    <a:pt x="1650" y="43"/>
                    <a:pt x="1571" y="0"/>
                    <a:pt x="14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50"/>
            <p:cNvSpPr/>
            <p:nvPr/>
          </p:nvSpPr>
          <p:spPr>
            <a:xfrm>
              <a:off x="6608783" y="3293739"/>
              <a:ext cx="52056" cy="63820"/>
            </a:xfrm>
            <a:custGeom>
              <a:rect b="b" l="l" r="r" t="t"/>
              <a:pathLst>
                <a:path extrusionOk="0" h="2246" w="1832">
                  <a:moveTo>
                    <a:pt x="1509" y="53"/>
                  </a:moveTo>
                  <a:cubicBezTo>
                    <a:pt x="1575" y="53"/>
                    <a:pt x="1647" y="90"/>
                    <a:pt x="1693" y="148"/>
                  </a:cubicBezTo>
                  <a:cubicBezTo>
                    <a:pt x="1744" y="215"/>
                    <a:pt x="1770" y="307"/>
                    <a:pt x="1774" y="433"/>
                  </a:cubicBezTo>
                  <a:cubicBezTo>
                    <a:pt x="1778" y="549"/>
                    <a:pt x="1757" y="632"/>
                    <a:pt x="1712" y="692"/>
                  </a:cubicBezTo>
                  <a:cubicBezTo>
                    <a:pt x="1673" y="746"/>
                    <a:pt x="1613" y="780"/>
                    <a:pt x="1549" y="817"/>
                  </a:cubicBezTo>
                  <a:cubicBezTo>
                    <a:pt x="1487" y="853"/>
                    <a:pt x="1420" y="892"/>
                    <a:pt x="1373" y="952"/>
                  </a:cubicBezTo>
                  <a:cubicBezTo>
                    <a:pt x="1360" y="969"/>
                    <a:pt x="1350" y="988"/>
                    <a:pt x="1337" y="1005"/>
                  </a:cubicBezTo>
                  <a:cubicBezTo>
                    <a:pt x="1322" y="1033"/>
                    <a:pt x="1305" y="1059"/>
                    <a:pt x="1283" y="1080"/>
                  </a:cubicBezTo>
                  <a:cubicBezTo>
                    <a:pt x="1262" y="1099"/>
                    <a:pt x="1232" y="1112"/>
                    <a:pt x="1202" y="1125"/>
                  </a:cubicBezTo>
                  <a:cubicBezTo>
                    <a:pt x="1172" y="1140"/>
                    <a:pt x="1142" y="1155"/>
                    <a:pt x="1114" y="1176"/>
                  </a:cubicBezTo>
                  <a:cubicBezTo>
                    <a:pt x="1052" y="1228"/>
                    <a:pt x="1028" y="1305"/>
                    <a:pt x="1007" y="1380"/>
                  </a:cubicBezTo>
                  <a:cubicBezTo>
                    <a:pt x="986" y="1449"/>
                    <a:pt x="966" y="1515"/>
                    <a:pt x="919" y="1556"/>
                  </a:cubicBezTo>
                  <a:cubicBezTo>
                    <a:pt x="893" y="1577"/>
                    <a:pt x="863" y="1590"/>
                    <a:pt x="831" y="1605"/>
                  </a:cubicBezTo>
                  <a:cubicBezTo>
                    <a:pt x="791" y="1624"/>
                    <a:pt x="752" y="1641"/>
                    <a:pt x="720" y="1674"/>
                  </a:cubicBezTo>
                  <a:cubicBezTo>
                    <a:pt x="683" y="1710"/>
                    <a:pt x="666" y="1755"/>
                    <a:pt x="647" y="1798"/>
                  </a:cubicBezTo>
                  <a:cubicBezTo>
                    <a:pt x="643" y="1809"/>
                    <a:pt x="638" y="1819"/>
                    <a:pt x="634" y="1830"/>
                  </a:cubicBezTo>
                  <a:cubicBezTo>
                    <a:pt x="546" y="2036"/>
                    <a:pt x="330" y="2181"/>
                    <a:pt x="107" y="2192"/>
                  </a:cubicBezTo>
                  <a:cubicBezTo>
                    <a:pt x="51" y="2057"/>
                    <a:pt x="186" y="1899"/>
                    <a:pt x="272" y="1817"/>
                  </a:cubicBezTo>
                  <a:cubicBezTo>
                    <a:pt x="296" y="1794"/>
                    <a:pt x="321" y="1772"/>
                    <a:pt x="345" y="1749"/>
                  </a:cubicBezTo>
                  <a:cubicBezTo>
                    <a:pt x="540" y="1566"/>
                    <a:pt x="741" y="1378"/>
                    <a:pt x="818" y="1121"/>
                  </a:cubicBezTo>
                  <a:cubicBezTo>
                    <a:pt x="823" y="1108"/>
                    <a:pt x="825" y="1095"/>
                    <a:pt x="829" y="1082"/>
                  </a:cubicBezTo>
                  <a:cubicBezTo>
                    <a:pt x="842" y="1039"/>
                    <a:pt x="853" y="999"/>
                    <a:pt x="874" y="967"/>
                  </a:cubicBezTo>
                  <a:cubicBezTo>
                    <a:pt x="896" y="937"/>
                    <a:pt x="923" y="911"/>
                    <a:pt x="953" y="887"/>
                  </a:cubicBezTo>
                  <a:lnTo>
                    <a:pt x="966" y="877"/>
                  </a:lnTo>
                  <a:cubicBezTo>
                    <a:pt x="1213" y="669"/>
                    <a:pt x="1386" y="379"/>
                    <a:pt x="1455" y="62"/>
                  </a:cubicBezTo>
                  <a:cubicBezTo>
                    <a:pt x="1472" y="56"/>
                    <a:pt x="1490" y="53"/>
                    <a:pt x="1509" y="53"/>
                  </a:cubicBezTo>
                  <a:close/>
                  <a:moveTo>
                    <a:pt x="1509" y="1"/>
                  </a:moveTo>
                  <a:cubicBezTo>
                    <a:pt x="1478" y="1"/>
                    <a:pt x="1448" y="7"/>
                    <a:pt x="1420" y="20"/>
                  </a:cubicBezTo>
                  <a:lnTo>
                    <a:pt x="1408" y="24"/>
                  </a:lnTo>
                  <a:lnTo>
                    <a:pt x="1405" y="37"/>
                  </a:lnTo>
                  <a:cubicBezTo>
                    <a:pt x="1341" y="347"/>
                    <a:pt x="1174" y="632"/>
                    <a:pt x="932" y="836"/>
                  </a:cubicBezTo>
                  <a:lnTo>
                    <a:pt x="919" y="844"/>
                  </a:lnTo>
                  <a:cubicBezTo>
                    <a:pt x="887" y="872"/>
                    <a:pt x="855" y="900"/>
                    <a:pt x="831" y="937"/>
                  </a:cubicBezTo>
                  <a:cubicBezTo>
                    <a:pt x="803" y="977"/>
                    <a:pt x="791" y="1022"/>
                    <a:pt x="778" y="1067"/>
                  </a:cubicBezTo>
                  <a:cubicBezTo>
                    <a:pt x="773" y="1080"/>
                    <a:pt x="771" y="1093"/>
                    <a:pt x="767" y="1106"/>
                  </a:cubicBezTo>
                  <a:cubicBezTo>
                    <a:pt x="694" y="1348"/>
                    <a:pt x="499" y="1532"/>
                    <a:pt x="309" y="1710"/>
                  </a:cubicBezTo>
                  <a:cubicBezTo>
                    <a:pt x="285" y="1731"/>
                    <a:pt x="259" y="1755"/>
                    <a:pt x="236" y="1779"/>
                  </a:cubicBezTo>
                  <a:cubicBezTo>
                    <a:pt x="62" y="1943"/>
                    <a:pt x="0" y="2106"/>
                    <a:pt x="66" y="2233"/>
                  </a:cubicBezTo>
                  <a:lnTo>
                    <a:pt x="73" y="2246"/>
                  </a:lnTo>
                  <a:lnTo>
                    <a:pt x="90" y="2246"/>
                  </a:lnTo>
                  <a:cubicBezTo>
                    <a:pt x="341" y="2243"/>
                    <a:pt x="585" y="2081"/>
                    <a:pt x="683" y="1851"/>
                  </a:cubicBezTo>
                  <a:cubicBezTo>
                    <a:pt x="688" y="1841"/>
                    <a:pt x="694" y="1830"/>
                    <a:pt x="698" y="1817"/>
                  </a:cubicBezTo>
                  <a:cubicBezTo>
                    <a:pt x="713" y="1779"/>
                    <a:pt x="728" y="1740"/>
                    <a:pt x="756" y="1712"/>
                  </a:cubicBezTo>
                  <a:cubicBezTo>
                    <a:pt x="782" y="1686"/>
                    <a:pt x="816" y="1671"/>
                    <a:pt x="853" y="1654"/>
                  </a:cubicBezTo>
                  <a:cubicBezTo>
                    <a:pt x="887" y="1639"/>
                    <a:pt x="923" y="1622"/>
                    <a:pt x="953" y="1596"/>
                  </a:cubicBezTo>
                  <a:cubicBezTo>
                    <a:pt x="1013" y="1545"/>
                    <a:pt x="1037" y="1468"/>
                    <a:pt x="1058" y="1395"/>
                  </a:cubicBezTo>
                  <a:cubicBezTo>
                    <a:pt x="1080" y="1324"/>
                    <a:pt x="1099" y="1258"/>
                    <a:pt x="1148" y="1217"/>
                  </a:cubicBezTo>
                  <a:cubicBezTo>
                    <a:pt x="1170" y="1200"/>
                    <a:pt x="1198" y="1187"/>
                    <a:pt x="1226" y="1174"/>
                  </a:cubicBezTo>
                  <a:cubicBezTo>
                    <a:pt x="1258" y="1159"/>
                    <a:pt x="1290" y="1144"/>
                    <a:pt x="1320" y="1119"/>
                  </a:cubicBezTo>
                  <a:cubicBezTo>
                    <a:pt x="1348" y="1095"/>
                    <a:pt x="1365" y="1063"/>
                    <a:pt x="1384" y="1033"/>
                  </a:cubicBezTo>
                  <a:cubicBezTo>
                    <a:pt x="1395" y="1016"/>
                    <a:pt x="1403" y="1001"/>
                    <a:pt x="1416" y="984"/>
                  </a:cubicBezTo>
                  <a:cubicBezTo>
                    <a:pt x="1457" y="932"/>
                    <a:pt x="1515" y="898"/>
                    <a:pt x="1577" y="864"/>
                  </a:cubicBezTo>
                  <a:cubicBezTo>
                    <a:pt x="1641" y="825"/>
                    <a:pt x="1710" y="787"/>
                    <a:pt x="1755" y="724"/>
                  </a:cubicBezTo>
                  <a:cubicBezTo>
                    <a:pt x="1808" y="654"/>
                    <a:pt x="1832" y="562"/>
                    <a:pt x="1828" y="431"/>
                  </a:cubicBezTo>
                  <a:cubicBezTo>
                    <a:pt x="1823" y="294"/>
                    <a:pt x="1793" y="191"/>
                    <a:pt x="1735" y="116"/>
                  </a:cubicBezTo>
                  <a:cubicBezTo>
                    <a:pt x="1679" y="44"/>
                    <a:pt x="1591" y="1"/>
                    <a:pt x="15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50"/>
            <p:cNvSpPr/>
            <p:nvPr/>
          </p:nvSpPr>
          <p:spPr>
            <a:xfrm>
              <a:off x="7808627" y="3887006"/>
              <a:ext cx="28216" cy="15998"/>
            </a:xfrm>
            <a:custGeom>
              <a:rect b="b" l="l" r="r" t="t"/>
              <a:pathLst>
                <a:path extrusionOk="0" h="563" w="993">
                  <a:moveTo>
                    <a:pt x="525" y="1"/>
                  </a:moveTo>
                  <a:cubicBezTo>
                    <a:pt x="496" y="1"/>
                    <a:pt x="468" y="2"/>
                    <a:pt x="440" y="5"/>
                  </a:cubicBezTo>
                  <a:cubicBezTo>
                    <a:pt x="313" y="20"/>
                    <a:pt x="185" y="69"/>
                    <a:pt x="103" y="168"/>
                  </a:cubicBezTo>
                  <a:cubicBezTo>
                    <a:pt x="22" y="266"/>
                    <a:pt x="0" y="421"/>
                    <a:pt x="75" y="524"/>
                  </a:cubicBezTo>
                  <a:cubicBezTo>
                    <a:pt x="164" y="544"/>
                    <a:pt x="260" y="563"/>
                    <a:pt x="352" y="563"/>
                  </a:cubicBezTo>
                  <a:cubicBezTo>
                    <a:pt x="451" y="563"/>
                    <a:pt x="546" y="541"/>
                    <a:pt x="622" y="476"/>
                  </a:cubicBezTo>
                  <a:cubicBezTo>
                    <a:pt x="667" y="440"/>
                    <a:pt x="701" y="389"/>
                    <a:pt x="748" y="352"/>
                  </a:cubicBezTo>
                  <a:cubicBezTo>
                    <a:pt x="795" y="316"/>
                    <a:pt x="855" y="299"/>
                    <a:pt x="905" y="264"/>
                  </a:cubicBezTo>
                  <a:cubicBezTo>
                    <a:pt x="954" y="228"/>
                    <a:pt x="992" y="164"/>
                    <a:pt x="967" y="108"/>
                  </a:cubicBezTo>
                  <a:cubicBezTo>
                    <a:pt x="943" y="57"/>
                    <a:pt x="877" y="42"/>
                    <a:pt x="821" y="33"/>
                  </a:cubicBezTo>
                  <a:cubicBezTo>
                    <a:pt x="723" y="16"/>
                    <a:pt x="623" y="1"/>
                    <a:pt x="5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50"/>
            <p:cNvSpPr/>
            <p:nvPr/>
          </p:nvSpPr>
          <p:spPr>
            <a:xfrm>
              <a:off x="7807945" y="3886296"/>
              <a:ext cx="29751" cy="17475"/>
            </a:xfrm>
            <a:custGeom>
              <a:rect b="b" l="l" r="r" t="t"/>
              <a:pathLst>
                <a:path extrusionOk="0" h="615" w="1047">
                  <a:moveTo>
                    <a:pt x="547" y="54"/>
                  </a:moveTo>
                  <a:cubicBezTo>
                    <a:pt x="642" y="54"/>
                    <a:pt x="744" y="69"/>
                    <a:pt x="841" y="84"/>
                  </a:cubicBezTo>
                  <a:cubicBezTo>
                    <a:pt x="896" y="92"/>
                    <a:pt x="950" y="105"/>
                    <a:pt x="967" y="144"/>
                  </a:cubicBezTo>
                  <a:cubicBezTo>
                    <a:pt x="986" y="187"/>
                    <a:pt x="954" y="238"/>
                    <a:pt x="914" y="266"/>
                  </a:cubicBezTo>
                  <a:cubicBezTo>
                    <a:pt x="892" y="283"/>
                    <a:pt x="866" y="294"/>
                    <a:pt x="841" y="306"/>
                  </a:cubicBezTo>
                  <a:cubicBezTo>
                    <a:pt x="813" y="321"/>
                    <a:pt x="783" y="336"/>
                    <a:pt x="755" y="356"/>
                  </a:cubicBezTo>
                  <a:cubicBezTo>
                    <a:pt x="727" y="377"/>
                    <a:pt x="704" y="403"/>
                    <a:pt x="682" y="429"/>
                  </a:cubicBezTo>
                  <a:cubicBezTo>
                    <a:pt x="665" y="448"/>
                    <a:pt x="648" y="465"/>
                    <a:pt x="629" y="482"/>
                  </a:cubicBezTo>
                  <a:cubicBezTo>
                    <a:pt x="567" y="536"/>
                    <a:pt x="483" y="561"/>
                    <a:pt x="378" y="561"/>
                  </a:cubicBezTo>
                  <a:cubicBezTo>
                    <a:pt x="290" y="561"/>
                    <a:pt x="196" y="544"/>
                    <a:pt x="114" y="525"/>
                  </a:cubicBezTo>
                  <a:cubicBezTo>
                    <a:pt x="59" y="437"/>
                    <a:pt x="72" y="304"/>
                    <a:pt x="149" y="210"/>
                  </a:cubicBezTo>
                  <a:cubicBezTo>
                    <a:pt x="217" y="127"/>
                    <a:pt x="331" y="71"/>
                    <a:pt x="466" y="58"/>
                  </a:cubicBezTo>
                  <a:cubicBezTo>
                    <a:pt x="492" y="55"/>
                    <a:pt x="519" y="54"/>
                    <a:pt x="547" y="54"/>
                  </a:cubicBezTo>
                  <a:close/>
                  <a:moveTo>
                    <a:pt x="552" y="0"/>
                  </a:moveTo>
                  <a:cubicBezTo>
                    <a:pt x="519" y="0"/>
                    <a:pt x="489" y="2"/>
                    <a:pt x="462" y="4"/>
                  </a:cubicBezTo>
                  <a:cubicBezTo>
                    <a:pt x="312" y="19"/>
                    <a:pt x="185" y="82"/>
                    <a:pt x="106" y="176"/>
                  </a:cubicBezTo>
                  <a:cubicBezTo>
                    <a:pt x="12" y="291"/>
                    <a:pt x="1" y="454"/>
                    <a:pt x="76" y="566"/>
                  </a:cubicBezTo>
                  <a:lnTo>
                    <a:pt x="82" y="572"/>
                  </a:lnTo>
                  <a:lnTo>
                    <a:pt x="93" y="576"/>
                  </a:lnTo>
                  <a:cubicBezTo>
                    <a:pt x="179" y="596"/>
                    <a:pt x="279" y="615"/>
                    <a:pt x="378" y="615"/>
                  </a:cubicBezTo>
                  <a:cubicBezTo>
                    <a:pt x="498" y="615"/>
                    <a:pt x="590" y="585"/>
                    <a:pt x="663" y="523"/>
                  </a:cubicBezTo>
                  <a:cubicBezTo>
                    <a:pt x="684" y="504"/>
                    <a:pt x="704" y="484"/>
                    <a:pt x="723" y="463"/>
                  </a:cubicBezTo>
                  <a:cubicBezTo>
                    <a:pt x="744" y="439"/>
                    <a:pt x="764" y="418"/>
                    <a:pt x="787" y="399"/>
                  </a:cubicBezTo>
                  <a:cubicBezTo>
                    <a:pt x="811" y="381"/>
                    <a:pt x="836" y="369"/>
                    <a:pt x="864" y="356"/>
                  </a:cubicBezTo>
                  <a:cubicBezTo>
                    <a:pt x="892" y="343"/>
                    <a:pt x="920" y="328"/>
                    <a:pt x="946" y="311"/>
                  </a:cubicBezTo>
                  <a:cubicBezTo>
                    <a:pt x="1004" y="268"/>
                    <a:pt x="1046" y="191"/>
                    <a:pt x="1016" y="122"/>
                  </a:cubicBezTo>
                  <a:cubicBezTo>
                    <a:pt x="984" y="52"/>
                    <a:pt x="892" y="37"/>
                    <a:pt x="849" y="30"/>
                  </a:cubicBezTo>
                  <a:cubicBezTo>
                    <a:pt x="753" y="15"/>
                    <a:pt x="652" y="0"/>
                    <a:pt x="5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50"/>
            <p:cNvSpPr/>
            <p:nvPr/>
          </p:nvSpPr>
          <p:spPr>
            <a:xfrm>
              <a:off x="7779901" y="3911470"/>
              <a:ext cx="27904" cy="21652"/>
            </a:xfrm>
            <a:custGeom>
              <a:rect b="b" l="l" r="r" t="t"/>
              <a:pathLst>
                <a:path extrusionOk="0" h="762" w="982">
                  <a:moveTo>
                    <a:pt x="528" y="0"/>
                  </a:moveTo>
                  <a:cubicBezTo>
                    <a:pt x="433" y="0"/>
                    <a:pt x="338" y="17"/>
                    <a:pt x="249" y="50"/>
                  </a:cubicBezTo>
                  <a:cubicBezTo>
                    <a:pt x="174" y="78"/>
                    <a:pt x="101" y="119"/>
                    <a:pt x="60" y="187"/>
                  </a:cubicBezTo>
                  <a:cubicBezTo>
                    <a:pt x="0" y="288"/>
                    <a:pt x="28" y="421"/>
                    <a:pt x="92" y="522"/>
                  </a:cubicBezTo>
                  <a:cubicBezTo>
                    <a:pt x="184" y="665"/>
                    <a:pt x="352" y="757"/>
                    <a:pt x="523" y="762"/>
                  </a:cubicBezTo>
                  <a:cubicBezTo>
                    <a:pt x="527" y="762"/>
                    <a:pt x="531" y="762"/>
                    <a:pt x="535" y="762"/>
                  </a:cubicBezTo>
                  <a:cubicBezTo>
                    <a:pt x="703" y="762"/>
                    <a:pt x="868" y="677"/>
                    <a:pt x="966" y="541"/>
                  </a:cubicBezTo>
                  <a:cubicBezTo>
                    <a:pt x="981" y="400"/>
                    <a:pt x="977" y="254"/>
                    <a:pt x="947" y="115"/>
                  </a:cubicBezTo>
                  <a:cubicBezTo>
                    <a:pt x="821" y="39"/>
                    <a:pt x="675" y="0"/>
                    <a:pt x="5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50"/>
            <p:cNvSpPr/>
            <p:nvPr/>
          </p:nvSpPr>
          <p:spPr>
            <a:xfrm>
              <a:off x="7778906" y="3910731"/>
              <a:ext cx="29694" cy="23187"/>
            </a:xfrm>
            <a:custGeom>
              <a:rect b="b" l="l" r="r" t="t"/>
              <a:pathLst>
                <a:path extrusionOk="0" h="816" w="1045">
                  <a:moveTo>
                    <a:pt x="564" y="53"/>
                  </a:moveTo>
                  <a:cubicBezTo>
                    <a:pt x="704" y="53"/>
                    <a:pt x="841" y="89"/>
                    <a:pt x="959" y="158"/>
                  </a:cubicBezTo>
                  <a:cubicBezTo>
                    <a:pt x="984" y="288"/>
                    <a:pt x="991" y="423"/>
                    <a:pt x="976" y="556"/>
                  </a:cubicBezTo>
                  <a:cubicBezTo>
                    <a:pt x="881" y="683"/>
                    <a:pt x="727" y="762"/>
                    <a:pt x="569" y="762"/>
                  </a:cubicBezTo>
                  <a:lnTo>
                    <a:pt x="558" y="762"/>
                  </a:lnTo>
                  <a:cubicBezTo>
                    <a:pt x="395" y="758"/>
                    <a:pt x="239" y="670"/>
                    <a:pt x="149" y="533"/>
                  </a:cubicBezTo>
                  <a:cubicBezTo>
                    <a:pt x="97" y="453"/>
                    <a:pt x="59" y="325"/>
                    <a:pt x="119" y="226"/>
                  </a:cubicBezTo>
                  <a:cubicBezTo>
                    <a:pt x="151" y="173"/>
                    <a:pt x="207" y="132"/>
                    <a:pt x="292" y="100"/>
                  </a:cubicBezTo>
                  <a:cubicBezTo>
                    <a:pt x="378" y="68"/>
                    <a:pt x="470" y="53"/>
                    <a:pt x="564" y="53"/>
                  </a:cubicBezTo>
                  <a:close/>
                  <a:moveTo>
                    <a:pt x="562" y="1"/>
                  </a:moveTo>
                  <a:cubicBezTo>
                    <a:pt x="464" y="1"/>
                    <a:pt x="366" y="17"/>
                    <a:pt x="275" y="51"/>
                  </a:cubicBezTo>
                  <a:cubicBezTo>
                    <a:pt x="177" y="87"/>
                    <a:pt x="110" y="136"/>
                    <a:pt x="72" y="199"/>
                  </a:cubicBezTo>
                  <a:cubicBezTo>
                    <a:pt x="1" y="318"/>
                    <a:pt x="44" y="468"/>
                    <a:pt x="104" y="561"/>
                  </a:cubicBezTo>
                  <a:cubicBezTo>
                    <a:pt x="202" y="713"/>
                    <a:pt x="376" y="811"/>
                    <a:pt x="558" y="816"/>
                  </a:cubicBezTo>
                  <a:lnTo>
                    <a:pt x="569" y="816"/>
                  </a:lnTo>
                  <a:cubicBezTo>
                    <a:pt x="747" y="816"/>
                    <a:pt x="920" y="726"/>
                    <a:pt x="1023" y="582"/>
                  </a:cubicBezTo>
                  <a:lnTo>
                    <a:pt x="1027" y="569"/>
                  </a:lnTo>
                  <a:cubicBezTo>
                    <a:pt x="1044" y="423"/>
                    <a:pt x="1038" y="278"/>
                    <a:pt x="1010" y="134"/>
                  </a:cubicBezTo>
                  <a:lnTo>
                    <a:pt x="1006" y="124"/>
                  </a:lnTo>
                  <a:lnTo>
                    <a:pt x="997" y="117"/>
                  </a:lnTo>
                  <a:cubicBezTo>
                    <a:pt x="868" y="40"/>
                    <a:pt x="715" y="1"/>
                    <a:pt x="56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50"/>
            <p:cNvSpPr/>
            <p:nvPr/>
          </p:nvSpPr>
          <p:spPr>
            <a:xfrm>
              <a:off x="7527873" y="3971365"/>
              <a:ext cx="56830" cy="46771"/>
            </a:xfrm>
            <a:custGeom>
              <a:rect b="b" l="l" r="r" t="t"/>
              <a:pathLst>
                <a:path extrusionOk="0" h="1646" w="2000">
                  <a:moveTo>
                    <a:pt x="219" y="1"/>
                  </a:moveTo>
                  <a:cubicBezTo>
                    <a:pt x="208" y="1"/>
                    <a:pt x="197" y="1"/>
                    <a:pt x="187" y="3"/>
                  </a:cubicBezTo>
                  <a:cubicBezTo>
                    <a:pt x="73" y="25"/>
                    <a:pt x="9" y="156"/>
                    <a:pt x="7" y="271"/>
                  </a:cubicBezTo>
                  <a:cubicBezTo>
                    <a:pt x="0" y="451"/>
                    <a:pt x="95" y="623"/>
                    <a:pt x="221" y="749"/>
                  </a:cubicBezTo>
                  <a:cubicBezTo>
                    <a:pt x="347" y="875"/>
                    <a:pt x="506" y="965"/>
                    <a:pt x="660" y="1053"/>
                  </a:cubicBezTo>
                  <a:cubicBezTo>
                    <a:pt x="881" y="1178"/>
                    <a:pt x="1099" y="1302"/>
                    <a:pt x="1320" y="1426"/>
                  </a:cubicBezTo>
                  <a:cubicBezTo>
                    <a:pt x="1389" y="1465"/>
                    <a:pt x="1455" y="1503"/>
                    <a:pt x="1526" y="1537"/>
                  </a:cubicBezTo>
                  <a:cubicBezTo>
                    <a:pt x="1609" y="1576"/>
                    <a:pt x="1693" y="1608"/>
                    <a:pt x="1781" y="1632"/>
                  </a:cubicBezTo>
                  <a:cubicBezTo>
                    <a:pt x="1808" y="1639"/>
                    <a:pt x="1837" y="1645"/>
                    <a:pt x="1865" y="1645"/>
                  </a:cubicBezTo>
                  <a:cubicBezTo>
                    <a:pt x="1888" y="1645"/>
                    <a:pt x="1911" y="1641"/>
                    <a:pt x="1931" y="1630"/>
                  </a:cubicBezTo>
                  <a:cubicBezTo>
                    <a:pt x="1999" y="1587"/>
                    <a:pt x="1995" y="1484"/>
                    <a:pt x="1965" y="1409"/>
                  </a:cubicBezTo>
                  <a:cubicBezTo>
                    <a:pt x="1871" y="1167"/>
                    <a:pt x="1629" y="1021"/>
                    <a:pt x="1401" y="893"/>
                  </a:cubicBezTo>
                  <a:cubicBezTo>
                    <a:pt x="1202" y="779"/>
                    <a:pt x="1003" y="665"/>
                    <a:pt x="804" y="554"/>
                  </a:cubicBezTo>
                  <a:cubicBezTo>
                    <a:pt x="739" y="515"/>
                    <a:pt x="673" y="479"/>
                    <a:pt x="622" y="423"/>
                  </a:cubicBezTo>
                  <a:cubicBezTo>
                    <a:pt x="547" y="346"/>
                    <a:pt x="510" y="241"/>
                    <a:pt x="450" y="153"/>
                  </a:cubicBezTo>
                  <a:cubicBezTo>
                    <a:pt x="396" y="73"/>
                    <a:pt x="311" y="1"/>
                    <a:pt x="21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50"/>
            <p:cNvSpPr/>
            <p:nvPr/>
          </p:nvSpPr>
          <p:spPr>
            <a:xfrm>
              <a:off x="7527135" y="3970598"/>
              <a:ext cx="58364" cy="48306"/>
            </a:xfrm>
            <a:custGeom>
              <a:rect b="b" l="l" r="r" t="t"/>
              <a:pathLst>
                <a:path extrusionOk="0" h="1700" w="2054">
                  <a:moveTo>
                    <a:pt x="245" y="54"/>
                  </a:moveTo>
                  <a:cubicBezTo>
                    <a:pt x="331" y="54"/>
                    <a:pt x="410" y="127"/>
                    <a:pt x="455" y="193"/>
                  </a:cubicBezTo>
                  <a:cubicBezTo>
                    <a:pt x="476" y="228"/>
                    <a:pt x="495" y="262"/>
                    <a:pt x="513" y="296"/>
                  </a:cubicBezTo>
                  <a:cubicBezTo>
                    <a:pt x="545" y="356"/>
                    <a:pt x="579" y="418"/>
                    <a:pt x="628" y="470"/>
                  </a:cubicBezTo>
                  <a:cubicBezTo>
                    <a:pt x="682" y="527"/>
                    <a:pt x="750" y="566"/>
                    <a:pt x="817" y="602"/>
                  </a:cubicBezTo>
                  <a:lnTo>
                    <a:pt x="1415" y="943"/>
                  </a:lnTo>
                  <a:cubicBezTo>
                    <a:pt x="1655" y="1078"/>
                    <a:pt x="1877" y="1220"/>
                    <a:pt x="1967" y="1447"/>
                  </a:cubicBezTo>
                  <a:cubicBezTo>
                    <a:pt x="1993" y="1513"/>
                    <a:pt x="1997" y="1601"/>
                    <a:pt x="1944" y="1633"/>
                  </a:cubicBezTo>
                  <a:cubicBezTo>
                    <a:pt x="1930" y="1641"/>
                    <a:pt x="1911" y="1644"/>
                    <a:pt x="1891" y="1644"/>
                  </a:cubicBezTo>
                  <a:cubicBezTo>
                    <a:pt x="1865" y="1644"/>
                    <a:pt x="1836" y="1639"/>
                    <a:pt x="1813" y="1633"/>
                  </a:cubicBezTo>
                  <a:cubicBezTo>
                    <a:pt x="1727" y="1609"/>
                    <a:pt x="1644" y="1577"/>
                    <a:pt x="1565" y="1541"/>
                  </a:cubicBezTo>
                  <a:cubicBezTo>
                    <a:pt x="1496" y="1509"/>
                    <a:pt x="1430" y="1470"/>
                    <a:pt x="1359" y="1432"/>
                  </a:cubicBezTo>
                  <a:lnTo>
                    <a:pt x="701" y="1057"/>
                  </a:lnTo>
                  <a:cubicBezTo>
                    <a:pt x="547" y="971"/>
                    <a:pt x="391" y="881"/>
                    <a:pt x="266" y="757"/>
                  </a:cubicBezTo>
                  <a:cubicBezTo>
                    <a:pt x="129" y="620"/>
                    <a:pt x="54" y="455"/>
                    <a:pt x="58" y="300"/>
                  </a:cubicBezTo>
                  <a:cubicBezTo>
                    <a:pt x="61" y="193"/>
                    <a:pt x="116" y="75"/>
                    <a:pt x="217" y="56"/>
                  </a:cubicBezTo>
                  <a:cubicBezTo>
                    <a:pt x="228" y="56"/>
                    <a:pt x="236" y="54"/>
                    <a:pt x="245" y="54"/>
                  </a:cubicBezTo>
                  <a:close/>
                  <a:moveTo>
                    <a:pt x="249" y="1"/>
                  </a:moveTo>
                  <a:cubicBezTo>
                    <a:pt x="235" y="1"/>
                    <a:pt x="222" y="2"/>
                    <a:pt x="208" y="5"/>
                  </a:cubicBezTo>
                  <a:cubicBezTo>
                    <a:pt x="80" y="28"/>
                    <a:pt x="9" y="170"/>
                    <a:pt x="5" y="298"/>
                  </a:cubicBezTo>
                  <a:cubicBezTo>
                    <a:pt x="1" y="468"/>
                    <a:pt x="82" y="647"/>
                    <a:pt x="228" y="795"/>
                  </a:cubicBezTo>
                  <a:cubicBezTo>
                    <a:pt x="356" y="924"/>
                    <a:pt x="519" y="1016"/>
                    <a:pt x="673" y="1104"/>
                  </a:cubicBezTo>
                  <a:lnTo>
                    <a:pt x="1337" y="1481"/>
                  </a:lnTo>
                  <a:cubicBezTo>
                    <a:pt x="1404" y="1517"/>
                    <a:pt x="1470" y="1556"/>
                    <a:pt x="1541" y="1588"/>
                  </a:cubicBezTo>
                  <a:cubicBezTo>
                    <a:pt x="1622" y="1627"/>
                    <a:pt x="1710" y="1659"/>
                    <a:pt x="1800" y="1684"/>
                  </a:cubicBezTo>
                  <a:cubicBezTo>
                    <a:pt x="1826" y="1691"/>
                    <a:pt x="1858" y="1699"/>
                    <a:pt x="1890" y="1699"/>
                  </a:cubicBezTo>
                  <a:cubicBezTo>
                    <a:pt x="1922" y="1699"/>
                    <a:pt x="1948" y="1693"/>
                    <a:pt x="1970" y="1678"/>
                  </a:cubicBezTo>
                  <a:cubicBezTo>
                    <a:pt x="2051" y="1631"/>
                    <a:pt x="2053" y="1517"/>
                    <a:pt x="2017" y="1427"/>
                  </a:cubicBezTo>
                  <a:cubicBezTo>
                    <a:pt x="1920" y="1183"/>
                    <a:pt x="1689" y="1037"/>
                    <a:pt x="1440" y="896"/>
                  </a:cubicBezTo>
                  <a:lnTo>
                    <a:pt x="843" y="557"/>
                  </a:lnTo>
                  <a:cubicBezTo>
                    <a:pt x="780" y="521"/>
                    <a:pt x="716" y="485"/>
                    <a:pt x="667" y="431"/>
                  </a:cubicBezTo>
                  <a:cubicBezTo>
                    <a:pt x="622" y="386"/>
                    <a:pt x="592" y="330"/>
                    <a:pt x="560" y="270"/>
                  </a:cubicBezTo>
                  <a:cubicBezTo>
                    <a:pt x="540" y="236"/>
                    <a:pt x="521" y="200"/>
                    <a:pt x="500" y="165"/>
                  </a:cubicBezTo>
                  <a:cubicBezTo>
                    <a:pt x="431" y="63"/>
                    <a:pt x="340" y="1"/>
                    <a:pt x="24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50"/>
            <p:cNvSpPr/>
            <p:nvPr/>
          </p:nvSpPr>
          <p:spPr>
            <a:xfrm>
              <a:off x="7567368" y="4444927"/>
              <a:ext cx="155828" cy="149122"/>
            </a:xfrm>
            <a:custGeom>
              <a:rect b="b" l="l" r="r" t="t"/>
              <a:pathLst>
                <a:path extrusionOk="0" h="5248" w="5484">
                  <a:moveTo>
                    <a:pt x="4116" y="0"/>
                  </a:moveTo>
                  <a:cubicBezTo>
                    <a:pt x="3978" y="0"/>
                    <a:pt x="3847" y="33"/>
                    <a:pt x="3778" y="144"/>
                  </a:cubicBezTo>
                  <a:cubicBezTo>
                    <a:pt x="3722" y="234"/>
                    <a:pt x="3729" y="348"/>
                    <a:pt x="3718" y="453"/>
                  </a:cubicBezTo>
                  <a:cubicBezTo>
                    <a:pt x="3686" y="832"/>
                    <a:pt x="3454" y="1160"/>
                    <a:pt x="3232" y="1468"/>
                  </a:cubicBezTo>
                  <a:cubicBezTo>
                    <a:pt x="3020" y="1760"/>
                    <a:pt x="2801" y="2057"/>
                    <a:pt x="2499" y="2254"/>
                  </a:cubicBezTo>
                  <a:cubicBezTo>
                    <a:pt x="2364" y="2342"/>
                    <a:pt x="2214" y="2411"/>
                    <a:pt x="2098" y="2522"/>
                  </a:cubicBezTo>
                  <a:cubicBezTo>
                    <a:pt x="1875" y="2737"/>
                    <a:pt x="1805" y="3094"/>
                    <a:pt x="1541" y="3253"/>
                  </a:cubicBezTo>
                  <a:cubicBezTo>
                    <a:pt x="1374" y="3351"/>
                    <a:pt x="1166" y="3349"/>
                    <a:pt x="988" y="3426"/>
                  </a:cubicBezTo>
                  <a:cubicBezTo>
                    <a:pt x="811" y="3504"/>
                    <a:pt x="667" y="3741"/>
                    <a:pt x="796" y="3887"/>
                  </a:cubicBezTo>
                  <a:cubicBezTo>
                    <a:pt x="485" y="4009"/>
                    <a:pt x="134" y="4181"/>
                    <a:pt x="71" y="4506"/>
                  </a:cubicBezTo>
                  <a:cubicBezTo>
                    <a:pt x="1" y="4877"/>
                    <a:pt x="382" y="5203"/>
                    <a:pt x="757" y="5241"/>
                  </a:cubicBezTo>
                  <a:cubicBezTo>
                    <a:pt x="796" y="5245"/>
                    <a:pt x="836" y="5247"/>
                    <a:pt x="874" y="5247"/>
                  </a:cubicBezTo>
                  <a:cubicBezTo>
                    <a:pt x="1416" y="5247"/>
                    <a:pt x="1899" y="4871"/>
                    <a:pt x="2319" y="4517"/>
                  </a:cubicBezTo>
                  <a:cubicBezTo>
                    <a:pt x="2507" y="4358"/>
                    <a:pt x="2694" y="4200"/>
                    <a:pt x="2880" y="4043"/>
                  </a:cubicBezTo>
                  <a:cubicBezTo>
                    <a:pt x="2970" y="3966"/>
                    <a:pt x="3067" y="3881"/>
                    <a:pt x="3092" y="3765"/>
                  </a:cubicBezTo>
                  <a:cubicBezTo>
                    <a:pt x="3110" y="3690"/>
                    <a:pt x="3092" y="3611"/>
                    <a:pt x="3110" y="3536"/>
                  </a:cubicBezTo>
                  <a:cubicBezTo>
                    <a:pt x="3161" y="3317"/>
                    <a:pt x="3442" y="3253"/>
                    <a:pt x="3587" y="3084"/>
                  </a:cubicBezTo>
                  <a:cubicBezTo>
                    <a:pt x="3727" y="2923"/>
                    <a:pt x="3737" y="2677"/>
                    <a:pt x="3898" y="2537"/>
                  </a:cubicBezTo>
                  <a:cubicBezTo>
                    <a:pt x="3982" y="2464"/>
                    <a:pt x="4095" y="2434"/>
                    <a:pt x="4194" y="2383"/>
                  </a:cubicBezTo>
                  <a:cubicBezTo>
                    <a:pt x="4324" y="2312"/>
                    <a:pt x="4429" y="2205"/>
                    <a:pt x="4532" y="2098"/>
                  </a:cubicBezTo>
                  <a:cubicBezTo>
                    <a:pt x="4693" y="1929"/>
                    <a:pt x="4856" y="1760"/>
                    <a:pt x="5016" y="1590"/>
                  </a:cubicBezTo>
                  <a:cubicBezTo>
                    <a:pt x="5162" y="1440"/>
                    <a:pt x="5308" y="1286"/>
                    <a:pt x="5391" y="1095"/>
                  </a:cubicBezTo>
                  <a:cubicBezTo>
                    <a:pt x="5475" y="905"/>
                    <a:pt x="5483" y="667"/>
                    <a:pt x="5359" y="500"/>
                  </a:cubicBezTo>
                  <a:cubicBezTo>
                    <a:pt x="5242" y="345"/>
                    <a:pt x="5059" y="294"/>
                    <a:pt x="4861" y="294"/>
                  </a:cubicBezTo>
                  <a:cubicBezTo>
                    <a:pt x="4703" y="294"/>
                    <a:pt x="4536" y="327"/>
                    <a:pt x="4386" y="365"/>
                  </a:cubicBezTo>
                  <a:cubicBezTo>
                    <a:pt x="4369" y="251"/>
                    <a:pt x="4354" y="138"/>
                    <a:pt x="4337" y="22"/>
                  </a:cubicBezTo>
                  <a:cubicBezTo>
                    <a:pt x="4267" y="10"/>
                    <a:pt x="4190" y="0"/>
                    <a:pt x="41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50"/>
            <p:cNvSpPr/>
            <p:nvPr/>
          </p:nvSpPr>
          <p:spPr>
            <a:xfrm>
              <a:off x="7567851" y="4444132"/>
              <a:ext cx="156425" cy="150713"/>
            </a:xfrm>
            <a:custGeom>
              <a:rect b="b" l="l" r="r" t="t"/>
              <a:pathLst>
                <a:path extrusionOk="0" h="5304" w="5505">
                  <a:moveTo>
                    <a:pt x="4097" y="54"/>
                  </a:moveTo>
                  <a:cubicBezTo>
                    <a:pt x="4155" y="54"/>
                    <a:pt x="4222" y="61"/>
                    <a:pt x="4297" y="74"/>
                  </a:cubicBezTo>
                  <a:lnTo>
                    <a:pt x="4346" y="427"/>
                  </a:lnTo>
                  <a:lnTo>
                    <a:pt x="4376" y="419"/>
                  </a:lnTo>
                  <a:cubicBezTo>
                    <a:pt x="4560" y="374"/>
                    <a:pt x="4712" y="350"/>
                    <a:pt x="4843" y="350"/>
                  </a:cubicBezTo>
                  <a:cubicBezTo>
                    <a:pt x="5066" y="350"/>
                    <a:pt x="5222" y="414"/>
                    <a:pt x="5321" y="545"/>
                  </a:cubicBezTo>
                  <a:cubicBezTo>
                    <a:pt x="5449" y="718"/>
                    <a:pt x="5419" y="952"/>
                    <a:pt x="5351" y="1113"/>
                  </a:cubicBezTo>
                  <a:cubicBezTo>
                    <a:pt x="5267" y="1301"/>
                    <a:pt x="5121" y="1453"/>
                    <a:pt x="4980" y="1599"/>
                  </a:cubicBezTo>
                  <a:lnTo>
                    <a:pt x="4496" y="2107"/>
                  </a:lnTo>
                  <a:cubicBezTo>
                    <a:pt x="4395" y="2212"/>
                    <a:pt x="4292" y="2319"/>
                    <a:pt x="4164" y="2387"/>
                  </a:cubicBezTo>
                  <a:cubicBezTo>
                    <a:pt x="4132" y="2405"/>
                    <a:pt x="4095" y="2420"/>
                    <a:pt x="4061" y="2435"/>
                  </a:cubicBezTo>
                  <a:cubicBezTo>
                    <a:pt x="3992" y="2465"/>
                    <a:pt x="3922" y="2495"/>
                    <a:pt x="3864" y="2546"/>
                  </a:cubicBezTo>
                  <a:cubicBezTo>
                    <a:pt x="3772" y="2625"/>
                    <a:pt x="3727" y="2737"/>
                    <a:pt x="3682" y="2846"/>
                  </a:cubicBezTo>
                  <a:cubicBezTo>
                    <a:pt x="3647" y="2934"/>
                    <a:pt x="3611" y="3024"/>
                    <a:pt x="3551" y="3094"/>
                  </a:cubicBezTo>
                  <a:cubicBezTo>
                    <a:pt x="3497" y="3157"/>
                    <a:pt x="3420" y="3206"/>
                    <a:pt x="3347" y="3253"/>
                  </a:cubicBezTo>
                  <a:cubicBezTo>
                    <a:pt x="3225" y="3332"/>
                    <a:pt x="3101" y="3414"/>
                    <a:pt x="3067" y="3559"/>
                  </a:cubicBezTo>
                  <a:cubicBezTo>
                    <a:pt x="3058" y="3600"/>
                    <a:pt x="3058" y="3641"/>
                    <a:pt x="3058" y="3679"/>
                  </a:cubicBezTo>
                  <a:cubicBezTo>
                    <a:pt x="3056" y="3718"/>
                    <a:pt x="3056" y="3752"/>
                    <a:pt x="3050" y="3786"/>
                  </a:cubicBezTo>
                  <a:cubicBezTo>
                    <a:pt x="3026" y="3891"/>
                    <a:pt x="2940" y="3971"/>
                    <a:pt x="2846" y="4050"/>
                  </a:cubicBezTo>
                  <a:lnTo>
                    <a:pt x="2285" y="4524"/>
                  </a:lnTo>
                  <a:cubicBezTo>
                    <a:pt x="1850" y="4890"/>
                    <a:pt x="1383" y="5248"/>
                    <a:pt x="858" y="5248"/>
                  </a:cubicBezTo>
                  <a:cubicBezTo>
                    <a:pt x="819" y="5248"/>
                    <a:pt x="781" y="5248"/>
                    <a:pt x="744" y="5243"/>
                  </a:cubicBezTo>
                  <a:cubicBezTo>
                    <a:pt x="528" y="5222"/>
                    <a:pt x="307" y="5098"/>
                    <a:pt x="181" y="4931"/>
                  </a:cubicBezTo>
                  <a:cubicBezTo>
                    <a:pt x="91" y="4808"/>
                    <a:pt x="54" y="4673"/>
                    <a:pt x="80" y="4539"/>
                  </a:cubicBezTo>
                  <a:cubicBezTo>
                    <a:pt x="138" y="4234"/>
                    <a:pt x="470" y="4065"/>
                    <a:pt x="787" y="3939"/>
                  </a:cubicBezTo>
                  <a:lnTo>
                    <a:pt x="824" y="3926"/>
                  </a:lnTo>
                  <a:lnTo>
                    <a:pt x="798" y="3896"/>
                  </a:lnTo>
                  <a:cubicBezTo>
                    <a:pt x="751" y="3842"/>
                    <a:pt x="751" y="3778"/>
                    <a:pt x="761" y="3735"/>
                  </a:cubicBezTo>
                  <a:cubicBezTo>
                    <a:pt x="785" y="3632"/>
                    <a:pt x="877" y="3525"/>
                    <a:pt x="982" y="3480"/>
                  </a:cubicBezTo>
                  <a:cubicBezTo>
                    <a:pt x="1057" y="3448"/>
                    <a:pt x="1141" y="3429"/>
                    <a:pt x="1222" y="3409"/>
                  </a:cubicBezTo>
                  <a:cubicBezTo>
                    <a:pt x="1329" y="3386"/>
                    <a:pt x="1441" y="3362"/>
                    <a:pt x="1537" y="3302"/>
                  </a:cubicBezTo>
                  <a:cubicBezTo>
                    <a:pt x="1693" y="3210"/>
                    <a:pt x="1786" y="3047"/>
                    <a:pt x="1873" y="2893"/>
                  </a:cubicBezTo>
                  <a:cubicBezTo>
                    <a:pt x="1940" y="2777"/>
                    <a:pt x="2008" y="2660"/>
                    <a:pt x="2101" y="2570"/>
                  </a:cubicBezTo>
                  <a:cubicBezTo>
                    <a:pt x="2178" y="2495"/>
                    <a:pt x="2272" y="2439"/>
                    <a:pt x="2364" y="2385"/>
                  </a:cubicBezTo>
                  <a:cubicBezTo>
                    <a:pt x="2409" y="2360"/>
                    <a:pt x="2454" y="2334"/>
                    <a:pt x="2497" y="2306"/>
                  </a:cubicBezTo>
                  <a:cubicBezTo>
                    <a:pt x="2805" y="2103"/>
                    <a:pt x="3035" y="1790"/>
                    <a:pt x="3236" y="1511"/>
                  </a:cubicBezTo>
                  <a:cubicBezTo>
                    <a:pt x="3440" y="1231"/>
                    <a:pt x="3695" y="881"/>
                    <a:pt x="3729" y="483"/>
                  </a:cubicBezTo>
                  <a:cubicBezTo>
                    <a:pt x="3731" y="464"/>
                    <a:pt x="3731" y="442"/>
                    <a:pt x="3733" y="423"/>
                  </a:cubicBezTo>
                  <a:cubicBezTo>
                    <a:pt x="3737" y="335"/>
                    <a:pt x="3742" y="254"/>
                    <a:pt x="3785" y="187"/>
                  </a:cubicBezTo>
                  <a:cubicBezTo>
                    <a:pt x="3840" y="97"/>
                    <a:pt x="3941" y="54"/>
                    <a:pt x="4097" y="54"/>
                  </a:cubicBezTo>
                  <a:close/>
                  <a:moveTo>
                    <a:pt x="4097" y="1"/>
                  </a:moveTo>
                  <a:cubicBezTo>
                    <a:pt x="3924" y="1"/>
                    <a:pt x="3804" y="54"/>
                    <a:pt x="3740" y="159"/>
                  </a:cubicBezTo>
                  <a:cubicBezTo>
                    <a:pt x="3690" y="236"/>
                    <a:pt x="3684" y="331"/>
                    <a:pt x="3680" y="419"/>
                  </a:cubicBezTo>
                  <a:cubicBezTo>
                    <a:pt x="3677" y="440"/>
                    <a:pt x="3677" y="459"/>
                    <a:pt x="3675" y="479"/>
                  </a:cubicBezTo>
                  <a:cubicBezTo>
                    <a:pt x="3643" y="862"/>
                    <a:pt x="3392" y="1205"/>
                    <a:pt x="3193" y="1481"/>
                  </a:cubicBezTo>
                  <a:cubicBezTo>
                    <a:pt x="2994" y="1753"/>
                    <a:pt x="2769" y="2064"/>
                    <a:pt x="2467" y="2261"/>
                  </a:cubicBezTo>
                  <a:cubicBezTo>
                    <a:pt x="2426" y="2289"/>
                    <a:pt x="2381" y="2315"/>
                    <a:pt x="2338" y="2340"/>
                  </a:cubicBezTo>
                  <a:cubicBezTo>
                    <a:pt x="2242" y="2394"/>
                    <a:pt x="2146" y="2452"/>
                    <a:pt x="2064" y="2531"/>
                  </a:cubicBezTo>
                  <a:cubicBezTo>
                    <a:pt x="1966" y="2625"/>
                    <a:pt x="1895" y="2747"/>
                    <a:pt x="1828" y="2865"/>
                  </a:cubicBezTo>
                  <a:cubicBezTo>
                    <a:pt x="1738" y="3022"/>
                    <a:pt x="1655" y="3169"/>
                    <a:pt x="1509" y="3257"/>
                  </a:cubicBezTo>
                  <a:cubicBezTo>
                    <a:pt x="1419" y="3311"/>
                    <a:pt x="1319" y="3334"/>
                    <a:pt x="1209" y="3358"/>
                  </a:cubicBezTo>
                  <a:cubicBezTo>
                    <a:pt x="1126" y="3377"/>
                    <a:pt x="1040" y="3397"/>
                    <a:pt x="961" y="3431"/>
                  </a:cubicBezTo>
                  <a:cubicBezTo>
                    <a:pt x="839" y="3484"/>
                    <a:pt x="736" y="3604"/>
                    <a:pt x="710" y="3722"/>
                  </a:cubicBezTo>
                  <a:cubicBezTo>
                    <a:pt x="695" y="3789"/>
                    <a:pt x="704" y="3851"/>
                    <a:pt x="736" y="3902"/>
                  </a:cubicBezTo>
                  <a:cubicBezTo>
                    <a:pt x="414" y="4031"/>
                    <a:pt x="89" y="4209"/>
                    <a:pt x="29" y="4530"/>
                  </a:cubicBezTo>
                  <a:cubicBezTo>
                    <a:pt x="1" y="4678"/>
                    <a:pt x="37" y="4828"/>
                    <a:pt x="138" y="4963"/>
                  </a:cubicBezTo>
                  <a:cubicBezTo>
                    <a:pt x="275" y="5145"/>
                    <a:pt x="504" y="5273"/>
                    <a:pt x="738" y="5297"/>
                  </a:cubicBezTo>
                  <a:cubicBezTo>
                    <a:pt x="779" y="5301"/>
                    <a:pt x="819" y="5303"/>
                    <a:pt x="858" y="5303"/>
                  </a:cubicBezTo>
                  <a:cubicBezTo>
                    <a:pt x="1400" y="5303"/>
                    <a:pt x="1878" y="4937"/>
                    <a:pt x="2319" y="4564"/>
                  </a:cubicBezTo>
                  <a:lnTo>
                    <a:pt x="2880" y="4091"/>
                  </a:lnTo>
                  <a:cubicBezTo>
                    <a:pt x="2981" y="4005"/>
                    <a:pt x="3075" y="3919"/>
                    <a:pt x="3101" y="3799"/>
                  </a:cubicBezTo>
                  <a:cubicBezTo>
                    <a:pt x="3110" y="3759"/>
                    <a:pt x="3110" y="3718"/>
                    <a:pt x="3112" y="3679"/>
                  </a:cubicBezTo>
                  <a:cubicBezTo>
                    <a:pt x="3112" y="3641"/>
                    <a:pt x="3112" y="3604"/>
                    <a:pt x="3118" y="3570"/>
                  </a:cubicBezTo>
                  <a:cubicBezTo>
                    <a:pt x="3148" y="3448"/>
                    <a:pt x="3257" y="3375"/>
                    <a:pt x="3375" y="3298"/>
                  </a:cubicBezTo>
                  <a:cubicBezTo>
                    <a:pt x="3452" y="3249"/>
                    <a:pt x="3532" y="3197"/>
                    <a:pt x="3592" y="3129"/>
                  </a:cubicBezTo>
                  <a:cubicBezTo>
                    <a:pt x="3658" y="3052"/>
                    <a:pt x="3695" y="2957"/>
                    <a:pt x="3733" y="2865"/>
                  </a:cubicBezTo>
                  <a:cubicBezTo>
                    <a:pt x="3776" y="2758"/>
                    <a:pt x="3817" y="2657"/>
                    <a:pt x="3898" y="2587"/>
                  </a:cubicBezTo>
                  <a:cubicBezTo>
                    <a:pt x="3950" y="2542"/>
                    <a:pt x="4014" y="2514"/>
                    <a:pt x="4082" y="2484"/>
                  </a:cubicBezTo>
                  <a:cubicBezTo>
                    <a:pt x="4117" y="2469"/>
                    <a:pt x="4153" y="2452"/>
                    <a:pt x="4189" y="2435"/>
                  </a:cubicBezTo>
                  <a:cubicBezTo>
                    <a:pt x="4324" y="2362"/>
                    <a:pt x="4432" y="2252"/>
                    <a:pt x="4534" y="2143"/>
                  </a:cubicBezTo>
                  <a:lnTo>
                    <a:pt x="5019" y="1638"/>
                  </a:lnTo>
                  <a:cubicBezTo>
                    <a:pt x="5158" y="1494"/>
                    <a:pt x="5312" y="1331"/>
                    <a:pt x="5398" y="1134"/>
                  </a:cubicBezTo>
                  <a:cubicBezTo>
                    <a:pt x="5475" y="958"/>
                    <a:pt x="5505" y="703"/>
                    <a:pt x="5364" y="513"/>
                  </a:cubicBezTo>
                  <a:cubicBezTo>
                    <a:pt x="5254" y="369"/>
                    <a:pt x="5081" y="296"/>
                    <a:pt x="4843" y="296"/>
                  </a:cubicBezTo>
                  <a:cubicBezTo>
                    <a:pt x="4717" y="296"/>
                    <a:pt x="4567" y="318"/>
                    <a:pt x="4391" y="361"/>
                  </a:cubicBezTo>
                  <a:lnTo>
                    <a:pt x="4346" y="29"/>
                  </a:lnTo>
                  <a:lnTo>
                    <a:pt x="4327" y="24"/>
                  </a:lnTo>
                  <a:cubicBezTo>
                    <a:pt x="4239" y="9"/>
                    <a:pt x="4164" y="1"/>
                    <a:pt x="409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50"/>
            <p:cNvSpPr/>
            <p:nvPr/>
          </p:nvSpPr>
          <p:spPr>
            <a:xfrm>
              <a:off x="7725887" y="4455412"/>
              <a:ext cx="13355" cy="13696"/>
            </a:xfrm>
            <a:custGeom>
              <a:rect b="b" l="l" r="r" t="t"/>
              <a:pathLst>
                <a:path extrusionOk="0" h="482" w="470">
                  <a:moveTo>
                    <a:pt x="221" y="0"/>
                  </a:moveTo>
                  <a:cubicBezTo>
                    <a:pt x="142" y="120"/>
                    <a:pt x="1" y="244"/>
                    <a:pt x="59" y="377"/>
                  </a:cubicBezTo>
                  <a:cubicBezTo>
                    <a:pt x="92" y="456"/>
                    <a:pt x="176" y="482"/>
                    <a:pt x="268" y="482"/>
                  </a:cubicBezTo>
                  <a:cubicBezTo>
                    <a:pt x="322" y="482"/>
                    <a:pt x="379" y="473"/>
                    <a:pt x="429" y="461"/>
                  </a:cubicBezTo>
                  <a:cubicBezTo>
                    <a:pt x="470" y="319"/>
                    <a:pt x="455" y="163"/>
                    <a:pt x="389" y="30"/>
                  </a:cubicBezTo>
                  <a:cubicBezTo>
                    <a:pt x="333" y="19"/>
                    <a:pt x="277" y="11"/>
                    <a:pt x="2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50"/>
            <p:cNvSpPr/>
            <p:nvPr/>
          </p:nvSpPr>
          <p:spPr>
            <a:xfrm>
              <a:off x="7725404" y="4454559"/>
              <a:ext cx="14577" cy="15287"/>
            </a:xfrm>
            <a:custGeom>
              <a:rect b="b" l="l" r="r" t="t"/>
              <a:pathLst>
                <a:path extrusionOk="0" h="538" w="513">
                  <a:moveTo>
                    <a:pt x="251" y="60"/>
                  </a:moveTo>
                  <a:lnTo>
                    <a:pt x="386" y="84"/>
                  </a:lnTo>
                  <a:cubicBezTo>
                    <a:pt x="442" y="204"/>
                    <a:pt x="457" y="341"/>
                    <a:pt x="425" y="467"/>
                  </a:cubicBezTo>
                  <a:cubicBezTo>
                    <a:pt x="376" y="480"/>
                    <a:pt x="326" y="484"/>
                    <a:pt x="283" y="484"/>
                  </a:cubicBezTo>
                  <a:cubicBezTo>
                    <a:pt x="187" y="484"/>
                    <a:pt x="125" y="454"/>
                    <a:pt x="99" y="396"/>
                  </a:cubicBezTo>
                  <a:cubicBezTo>
                    <a:pt x="61" y="309"/>
                    <a:pt x="129" y="221"/>
                    <a:pt x="200" y="129"/>
                  </a:cubicBezTo>
                  <a:cubicBezTo>
                    <a:pt x="217" y="105"/>
                    <a:pt x="234" y="82"/>
                    <a:pt x="251" y="60"/>
                  </a:cubicBezTo>
                  <a:close/>
                  <a:moveTo>
                    <a:pt x="226" y="0"/>
                  </a:moveTo>
                  <a:lnTo>
                    <a:pt x="215" y="15"/>
                  </a:lnTo>
                  <a:cubicBezTo>
                    <a:pt x="198" y="43"/>
                    <a:pt x="178" y="69"/>
                    <a:pt x="157" y="97"/>
                  </a:cubicBezTo>
                  <a:cubicBezTo>
                    <a:pt x="84" y="191"/>
                    <a:pt x="1" y="300"/>
                    <a:pt x="50" y="418"/>
                  </a:cubicBezTo>
                  <a:cubicBezTo>
                    <a:pt x="84" y="497"/>
                    <a:pt x="166" y="538"/>
                    <a:pt x="283" y="538"/>
                  </a:cubicBezTo>
                  <a:cubicBezTo>
                    <a:pt x="335" y="538"/>
                    <a:pt x="393" y="531"/>
                    <a:pt x="453" y="516"/>
                  </a:cubicBezTo>
                  <a:lnTo>
                    <a:pt x="468" y="512"/>
                  </a:lnTo>
                  <a:lnTo>
                    <a:pt x="472" y="497"/>
                  </a:lnTo>
                  <a:cubicBezTo>
                    <a:pt x="513" y="349"/>
                    <a:pt x="498" y="187"/>
                    <a:pt x="429" y="47"/>
                  </a:cubicBezTo>
                  <a:lnTo>
                    <a:pt x="423" y="37"/>
                  </a:lnTo>
                  <a:lnTo>
                    <a:pt x="2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50"/>
            <p:cNvSpPr/>
            <p:nvPr/>
          </p:nvSpPr>
          <p:spPr>
            <a:xfrm>
              <a:off x="7703241" y="4346504"/>
              <a:ext cx="83313" cy="95219"/>
            </a:xfrm>
            <a:custGeom>
              <a:rect b="b" l="l" r="r" t="t"/>
              <a:pathLst>
                <a:path extrusionOk="0" h="3351" w="2932">
                  <a:moveTo>
                    <a:pt x="1800" y="0"/>
                  </a:moveTo>
                  <a:cubicBezTo>
                    <a:pt x="1777" y="0"/>
                    <a:pt x="1755" y="8"/>
                    <a:pt x="1738" y="24"/>
                  </a:cubicBezTo>
                  <a:cubicBezTo>
                    <a:pt x="1732" y="161"/>
                    <a:pt x="1689" y="296"/>
                    <a:pt x="1616" y="414"/>
                  </a:cubicBezTo>
                  <a:lnTo>
                    <a:pt x="1468" y="414"/>
                  </a:lnTo>
                  <a:cubicBezTo>
                    <a:pt x="1479" y="367"/>
                    <a:pt x="1464" y="315"/>
                    <a:pt x="1430" y="281"/>
                  </a:cubicBezTo>
                  <a:cubicBezTo>
                    <a:pt x="1377" y="266"/>
                    <a:pt x="1315" y="255"/>
                    <a:pt x="1256" y="255"/>
                  </a:cubicBezTo>
                  <a:cubicBezTo>
                    <a:pt x="1150" y="255"/>
                    <a:pt x="1054" y="288"/>
                    <a:pt x="1038" y="386"/>
                  </a:cubicBezTo>
                  <a:cubicBezTo>
                    <a:pt x="1029" y="439"/>
                    <a:pt x="1053" y="493"/>
                    <a:pt x="1051" y="544"/>
                  </a:cubicBezTo>
                  <a:cubicBezTo>
                    <a:pt x="1046" y="699"/>
                    <a:pt x="862" y="778"/>
                    <a:pt x="789" y="913"/>
                  </a:cubicBezTo>
                  <a:cubicBezTo>
                    <a:pt x="661" y="1151"/>
                    <a:pt x="896" y="1489"/>
                    <a:pt x="723" y="1695"/>
                  </a:cubicBezTo>
                  <a:cubicBezTo>
                    <a:pt x="609" y="1830"/>
                    <a:pt x="395" y="1808"/>
                    <a:pt x="241" y="1894"/>
                  </a:cubicBezTo>
                  <a:cubicBezTo>
                    <a:pt x="52" y="2001"/>
                    <a:pt x="1" y="2291"/>
                    <a:pt x="142" y="2455"/>
                  </a:cubicBezTo>
                  <a:cubicBezTo>
                    <a:pt x="273" y="2458"/>
                    <a:pt x="404" y="2462"/>
                    <a:pt x="534" y="2466"/>
                  </a:cubicBezTo>
                  <a:cubicBezTo>
                    <a:pt x="560" y="2751"/>
                    <a:pt x="819" y="2995"/>
                    <a:pt x="1104" y="3002"/>
                  </a:cubicBezTo>
                  <a:cubicBezTo>
                    <a:pt x="1205" y="3006"/>
                    <a:pt x="1342" y="3004"/>
                    <a:pt x="1370" y="3103"/>
                  </a:cubicBezTo>
                  <a:cubicBezTo>
                    <a:pt x="1387" y="3163"/>
                    <a:pt x="1346" y="3231"/>
                    <a:pt x="1372" y="3289"/>
                  </a:cubicBezTo>
                  <a:cubicBezTo>
                    <a:pt x="1390" y="3332"/>
                    <a:pt x="1439" y="3351"/>
                    <a:pt x="1488" y="3351"/>
                  </a:cubicBezTo>
                  <a:cubicBezTo>
                    <a:pt x="1508" y="3351"/>
                    <a:pt x="1527" y="3348"/>
                    <a:pt x="1546" y="3342"/>
                  </a:cubicBezTo>
                  <a:cubicBezTo>
                    <a:pt x="1768" y="3276"/>
                    <a:pt x="1841" y="2991"/>
                    <a:pt x="1820" y="2760"/>
                  </a:cubicBezTo>
                  <a:cubicBezTo>
                    <a:pt x="1798" y="2528"/>
                    <a:pt x="1723" y="2288"/>
                    <a:pt x="1803" y="2070"/>
                  </a:cubicBezTo>
                  <a:cubicBezTo>
                    <a:pt x="2154" y="1980"/>
                    <a:pt x="2486" y="1815"/>
                    <a:pt x="2769" y="1588"/>
                  </a:cubicBezTo>
                  <a:cubicBezTo>
                    <a:pt x="2818" y="1547"/>
                    <a:pt x="2870" y="1502"/>
                    <a:pt x="2889" y="1440"/>
                  </a:cubicBezTo>
                  <a:cubicBezTo>
                    <a:pt x="2932" y="1318"/>
                    <a:pt x="2827" y="1187"/>
                    <a:pt x="2707" y="1140"/>
                  </a:cubicBezTo>
                  <a:cubicBezTo>
                    <a:pt x="2585" y="1093"/>
                    <a:pt x="2450" y="1104"/>
                    <a:pt x="2321" y="1093"/>
                  </a:cubicBezTo>
                  <a:cubicBezTo>
                    <a:pt x="2193" y="1082"/>
                    <a:pt x="2051" y="1039"/>
                    <a:pt x="1987" y="928"/>
                  </a:cubicBezTo>
                  <a:cubicBezTo>
                    <a:pt x="1942" y="851"/>
                    <a:pt x="1942" y="757"/>
                    <a:pt x="1942" y="669"/>
                  </a:cubicBezTo>
                  <a:cubicBezTo>
                    <a:pt x="1944" y="532"/>
                    <a:pt x="1946" y="397"/>
                    <a:pt x="1948" y="259"/>
                  </a:cubicBezTo>
                  <a:cubicBezTo>
                    <a:pt x="1948" y="191"/>
                    <a:pt x="1948" y="120"/>
                    <a:pt x="1912" y="62"/>
                  </a:cubicBezTo>
                  <a:cubicBezTo>
                    <a:pt x="1888" y="26"/>
                    <a:pt x="1842" y="0"/>
                    <a:pt x="18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50"/>
            <p:cNvSpPr/>
            <p:nvPr/>
          </p:nvSpPr>
          <p:spPr>
            <a:xfrm>
              <a:off x="7703809" y="4345794"/>
              <a:ext cx="83597" cy="96668"/>
            </a:xfrm>
            <a:custGeom>
              <a:rect b="b" l="l" r="r" t="t"/>
              <a:pathLst>
                <a:path extrusionOk="0" h="3402" w="2942">
                  <a:moveTo>
                    <a:pt x="1778" y="52"/>
                  </a:moveTo>
                  <a:cubicBezTo>
                    <a:pt x="1811" y="52"/>
                    <a:pt x="1850" y="73"/>
                    <a:pt x="1868" y="102"/>
                  </a:cubicBezTo>
                  <a:cubicBezTo>
                    <a:pt x="1903" y="154"/>
                    <a:pt x="1903" y="227"/>
                    <a:pt x="1900" y="284"/>
                  </a:cubicBezTo>
                  <a:lnTo>
                    <a:pt x="1896" y="694"/>
                  </a:lnTo>
                  <a:cubicBezTo>
                    <a:pt x="1894" y="777"/>
                    <a:pt x="1894" y="880"/>
                    <a:pt x="1943" y="966"/>
                  </a:cubicBezTo>
                  <a:cubicBezTo>
                    <a:pt x="2018" y="1094"/>
                    <a:pt x="2179" y="1135"/>
                    <a:pt x="2299" y="1144"/>
                  </a:cubicBezTo>
                  <a:cubicBezTo>
                    <a:pt x="2335" y="1148"/>
                    <a:pt x="2370" y="1150"/>
                    <a:pt x="2406" y="1150"/>
                  </a:cubicBezTo>
                  <a:cubicBezTo>
                    <a:pt x="2503" y="1154"/>
                    <a:pt x="2592" y="1159"/>
                    <a:pt x="2676" y="1191"/>
                  </a:cubicBezTo>
                  <a:cubicBezTo>
                    <a:pt x="2787" y="1231"/>
                    <a:pt x="2880" y="1349"/>
                    <a:pt x="2845" y="1456"/>
                  </a:cubicBezTo>
                  <a:cubicBezTo>
                    <a:pt x="2826" y="1512"/>
                    <a:pt x="2777" y="1555"/>
                    <a:pt x="2732" y="1591"/>
                  </a:cubicBezTo>
                  <a:cubicBezTo>
                    <a:pt x="2453" y="1816"/>
                    <a:pt x="2123" y="1981"/>
                    <a:pt x="1776" y="2069"/>
                  </a:cubicBezTo>
                  <a:lnTo>
                    <a:pt x="1761" y="2071"/>
                  </a:lnTo>
                  <a:lnTo>
                    <a:pt x="1757" y="2084"/>
                  </a:lnTo>
                  <a:cubicBezTo>
                    <a:pt x="1697" y="2253"/>
                    <a:pt x="1723" y="2433"/>
                    <a:pt x="1751" y="2609"/>
                  </a:cubicBezTo>
                  <a:cubicBezTo>
                    <a:pt x="1759" y="2667"/>
                    <a:pt x="1768" y="2729"/>
                    <a:pt x="1774" y="2787"/>
                  </a:cubicBezTo>
                  <a:cubicBezTo>
                    <a:pt x="1793" y="3012"/>
                    <a:pt x="1723" y="3282"/>
                    <a:pt x="1519" y="3342"/>
                  </a:cubicBezTo>
                  <a:cubicBezTo>
                    <a:pt x="1502" y="3346"/>
                    <a:pt x="1485" y="3348"/>
                    <a:pt x="1468" y="3348"/>
                  </a:cubicBezTo>
                  <a:cubicBezTo>
                    <a:pt x="1451" y="3348"/>
                    <a:pt x="1395" y="3346"/>
                    <a:pt x="1376" y="3303"/>
                  </a:cubicBezTo>
                  <a:cubicBezTo>
                    <a:pt x="1367" y="3280"/>
                    <a:pt x="1371" y="3250"/>
                    <a:pt x="1376" y="3220"/>
                  </a:cubicBezTo>
                  <a:cubicBezTo>
                    <a:pt x="1380" y="3188"/>
                    <a:pt x="1386" y="3153"/>
                    <a:pt x="1376" y="3119"/>
                  </a:cubicBezTo>
                  <a:cubicBezTo>
                    <a:pt x="1346" y="3008"/>
                    <a:pt x="1204" y="3003"/>
                    <a:pt x="1103" y="3001"/>
                  </a:cubicBezTo>
                  <a:lnTo>
                    <a:pt x="1084" y="3001"/>
                  </a:lnTo>
                  <a:cubicBezTo>
                    <a:pt x="814" y="2993"/>
                    <a:pt x="566" y="2759"/>
                    <a:pt x="542" y="2489"/>
                  </a:cubicBezTo>
                  <a:lnTo>
                    <a:pt x="540" y="2465"/>
                  </a:lnTo>
                  <a:lnTo>
                    <a:pt x="135" y="2453"/>
                  </a:lnTo>
                  <a:cubicBezTo>
                    <a:pt x="77" y="2382"/>
                    <a:pt x="56" y="2283"/>
                    <a:pt x="73" y="2183"/>
                  </a:cubicBezTo>
                  <a:cubicBezTo>
                    <a:pt x="92" y="2076"/>
                    <a:pt x="150" y="1990"/>
                    <a:pt x="234" y="1943"/>
                  </a:cubicBezTo>
                  <a:cubicBezTo>
                    <a:pt x="294" y="1908"/>
                    <a:pt x="364" y="1893"/>
                    <a:pt x="433" y="1876"/>
                  </a:cubicBezTo>
                  <a:cubicBezTo>
                    <a:pt x="540" y="1851"/>
                    <a:pt x="649" y="1825"/>
                    <a:pt x="724" y="1737"/>
                  </a:cubicBezTo>
                  <a:cubicBezTo>
                    <a:pt x="823" y="1619"/>
                    <a:pt x="799" y="1465"/>
                    <a:pt x="776" y="1315"/>
                  </a:cubicBezTo>
                  <a:cubicBezTo>
                    <a:pt x="756" y="1186"/>
                    <a:pt x="735" y="1056"/>
                    <a:pt x="793" y="951"/>
                  </a:cubicBezTo>
                  <a:cubicBezTo>
                    <a:pt x="819" y="901"/>
                    <a:pt x="866" y="857"/>
                    <a:pt x="909" y="816"/>
                  </a:cubicBezTo>
                  <a:cubicBezTo>
                    <a:pt x="979" y="747"/>
                    <a:pt x="1054" y="674"/>
                    <a:pt x="1056" y="572"/>
                  </a:cubicBezTo>
                  <a:cubicBezTo>
                    <a:pt x="1058" y="546"/>
                    <a:pt x="1054" y="520"/>
                    <a:pt x="1050" y="497"/>
                  </a:cubicBezTo>
                  <a:cubicBezTo>
                    <a:pt x="1046" y="469"/>
                    <a:pt x="1041" y="441"/>
                    <a:pt x="1046" y="415"/>
                  </a:cubicBezTo>
                  <a:cubicBezTo>
                    <a:pt x="1061" y="325"/>
                    <a:pt x="1157" y="306"/>
                    <a:pt x="1236" y="306"/>
                  </a:cubicBezTo>
                  <a:cubicBezTo>
                    <a:pt x="1288" y="306"/>
                    <a:pt x="1343" y="314"/>
                    <a:pt x="1397" y="329"/>
                  </a:cubicBezTo>
                  <a:cubicBezTo>
                    <a:pt x="1421" y="357"/>
                    <a:pt x="1429" y="398"/>
                    <a:pt x="1423" y="432"/>
                  </a:cubicBezTo>
                  <a:lnTo>
                    <a:pt x="1416" y="464"/>
                  </a:lnTo>
                  <a:lnTo>
                    <a:pt x="1611" y="464"/>
                  </a:lnTo>
                  <a:lnTo>
                    <a:pt x="1620" y="452"/>
                  </a:lnTo>
                  <a:cubicBezTo>
                    <a:pt x="1693" y="334"/>
                    <a:pt x="1736" y="201"/>
                    <a:pt x="1744" y="62"/>
                  </a:cubicBezTo>
                  <a:cubicBezTo>
                    <a:pt x="1753" y="55"/>
                    <a:pt x="1765" y="52"/>
                    <a:pt x="1778" y="52"/>
                  </a:cubicBezTo>
                  <a:close/>
                  <a:moveTo>
                    <a:pt x="1777" y="1"/>
                  </a:moveTo>
                  <a:cubicBezTo>
                    <a:pt x="1747" y="1"/>
                    <a:pt x="1720" y="10"/>
                    <a:pt x="1699" y="30"/>
                  </a:cubicBezTo>
                  <a:lnTo>
                    <a:pt x="1693" y="38"/>
                  </a:lnTo>
                  <a:lnTo>
                    <a:pt x="1691" y="49"/>
                  </a:lnTo>
                  <a:cubicBezTo>
                    <a:pt x="1684" y="175"/>
                    <a:pt x="1648" y="302"/>
                    <a:pt x="1581" y="411"/>
                  </a:cubicBezTo>
                  <a:lnTo>
                    <a:pt x="1478" y="411"/>
                  </a:lnTo>
                  <a:cubicBezTo>
                    <a:pt x="1478" y="366"/>
                    <a:pt x="1461" y="321"/>
                    <a:pt x="1429" y="287"/>
                  </a:cubicBezTo>
                  <a:lnTo>
                    <a:pt x="1425" y="282"/>
                  </a:lnTo>
                  <a:lnTo>
                    <a:pt x="1418" y="280"/>
                  </a:lnTo>
                  <a:cubicBezTo>
                    <a:pt x="1358" y="263"/>
                    <a:pt x="1294" y="252"/>
                    <a:pt x="1236" y="252"/>
                  </a:cubicBezTo>
                  <a:cubicBezTo>
                    <a:pt x="1097" y="252"/>
                    <a:pt x="1009" y="308"/>
                    <a:pt x="992" y="407"/>
                  </a:cubicBezTo>
                  <a:cubicBezTo>
                    <a:pt x="986" y="441"/>
                    <a:pt x="992" y="473"/>
                    <a:pt x="996" y="505"/>
                  </a:cubicBezTo>
                  <a:cubicBezTo>
                    <a:pt x="1001" y="529"/>
                    <a:pt x="1005" y="548"/>
                    <a:pt x="1003" y="569"/>
                  </a:cubicBezTo>
                  <a:cubicBezTo>
                    <a:pt x="1001" y="651"/>
                    <a:pt x="938" y="713"/>
                    <a:pt x="872" y="777"/>
                  </a:cubicBezTo>
                  <a:cubicBezTo>
                    <a:pt x="825" y="822"/>
                    <a:pt x="776" y="869"/>
                    <a:pt x="746" y="925"/>
                  </a:cubicBezTo>
                  <a:cubicBezTo>
                    <a:pt x="679" y="1045"/>
                    <a:pt x="703" y="1186"/>
                    <a:pt x="722" y="1321"/>
                  </a:cubicBezTo>
                  <a:cubicBezTo>
                    <a:pt x="746" y="1467"/>
                    <a:pt x="767" y="1604"/>
                    <a:pt x="684" y="1703"/>
                  </a:cubicBezTo>
                  <a:cubicBezTo>
                    <a:pt x="621" y="1778"/>
                    <a:pt x="523" y="1799"/>
                    <a:pt x="420" y="1825"/>
                  </a:cubicBezTo>
                  <a:cubicBezTo>
                    <a:pt x="349" y="1842"/>
                    <a:pt x="274" y="1859"/>
                    <a:pt x="208" y="1896"/>
                  </a:cubicBezTo>
                  <a:cubicBezTo>
                    <a:pt x="111" y="1951"/>
                    <a:pt x="43" y="2052"/>
                    <a:pt x="22" y="2172"/>
                  </a:cubicBezTo>
                  <a:cubicBezTo>
                    <a:pt x="0" y="2294"/>
                    <a:pt x="28" y="2412"/>
                    <a:pt x="101" y="2498"/>
                  </a:cubicBezTo>
                  <a:lnTo>
                    <a:pt x="109" y="2506"/>
                  </a:lnTo>
                  <a:lnTo>
                    <a:pt x="491" y="2517"/>
                  </a:lnTo>
                  <a:cubicBezTo>
                    <a:pt x="529" y="2804"/>
                    <a:pt x="793" y="3046"/>
                    <a:pt x="1082" y="3055"/>
                  </a:cubicBezTo>
                  <a:lnTo>
                    <a:pt x="1101" y="3055"/>
                  </a:lnTo>
                  <a:cubicBezTo>
                    <a:pt x="1217" y="3057"/>
                    <a:pt x="1305" y="3065"/>
                    <a:pt x="1324" y="3134"/>
                  </a:cubicBezTo>
                  <a:cubicBezTo>
                    <a:pt x="1331" y="3158"/>
                    <a:pt x="1326" y="3183"/>
                    <a:pt x="1322" y="3211"/>
                  </a:cubicBezTo>
                  <a:cubicBezTo>
                    <a:pt x="1318" y="3245"/>
                    <a:pt x="1311" y="3286"/>
                    <a:pt x="1328" y="3322"/>
                  </a:cubicBezTo>
                  <a:cubicBezTo>
                    <a:pt x="1348" y="3372"/>
                    <a:pt x="1401" y="3402"/>
                    <a:pt x="1468" y="3402"/>
                  </a:cubicBezTo>
                  <a:cubicBezTo>
                    <a:pt x="1491" y="3402"/>
                    <a:pt x="1513" y="3400"/>
                    <a:pt x="1534" y="3393"/>
                  </a:cubicBezTo>
                  <a:cubicBezTo>
                    <a:pt x="1768" y="3325"/>
                    <a:pt x="1849" y="3038"/>
                    <a:pt x="1825" y="2783"/>
                  </a:cubicBezTo>
                  <a:cubicBezTo>
                    <a:pt x="1821" y="2723"/>
                    <a:pt x="1813" y="2660"/>
                    <a:pt x="1802" y="2600"/>
                  </a:cubicBezTo>
                  <a:cubicBezTo>
                    <a:pt x="1778" y="2438"/>
                    <a:pt x="1753" y="2268"/>
                    <a:pt x="1804" y="2116"/>
                  </a:cubicBezTo>
                  <a:cubicBezTo>
                    <a:pt x="2153" y="2026"/>
                    <a:pt x="2485" y="1859"/>
                    <a:pt x="2766" y="1632"/>
                  </a:cubicBezTo>
                  <a:cubicBezTo>
                    <a:pt x="2815" y="1591"/>
                    <a:pt x="2873" y="1542"/>
                    <a:pt x="2895" y="1474"/>
                  </a:cubicBezTo>
                  <a:cubicBezTo>
                    <a:pt x="2942" y="1332"/>
                    <a:pt x="2828" y="1191"/>
                    <a:pt x="2695" y="1139"/>
                  </a:cubicBezTo>
                  <a:cubicBezTo>
                    <a:pt x="2603" y="1105"/>
                    <a:pt x="2505" y="1101"/>
                    <a:pt x="2408" y="1096"/>
                  </a:cubicBezTo>
                  <a:cubicBezTo>
                    <a:pt x="2374" y="1096"/>
                    <a:pt x="2338" y="1094"/>
                    <a:pt x="2303" y="1092"/>
                  </a:cubicBezTo>
                  <a:cubicBezTo>
                    <a:pt x="2196" y="1081"/>
                    <a:pt x="2053" y="1049"/>
                    <a:pt x="1988" y="940"/>
                  </a:cubicBezTo>
                  <a:cubicBezTo>
                    <a:pt x="1948" y="867"/>
                    <a:pt x="1948" y="775"/>
                    <a:pt x="1950" y="694"/>
                  </a:cubicBezTo>
                  <a:lnTo>
                    <a:pt x="1954" y="284"/>
                  </a:lnTo>
                  <a:cubicBezTo>
                    <a:pt x="1956" y="220"/>
                    <a:pt x="1956" y="139"/>
                    <a:pt x="1913" y="72"/>
                  </a:cubicBezTo>
                  <a:cubicBezTo>
                    <a:pt x="1883" y="28"/>
                    <a:pt x="1828" y="1"/>
                    <a:pt x="17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50"/>
            <p:cNvSpPr/>
            <p:nvPr/>
          </p:nvSpPr>
          <p:spPr>
            <a:xfrm>
              <a:off x="7692160" y="4298855"/>
              <a:ext cx="38303" cy="48987"/>
            </a:xfrm>
            <a:custGeom>
              <a:rect b="b" l="l" r="r" t="t"/>
              <a:pathLst>
                <a:path extrusionOk="0" h="1724" w="1348">
                  <a:moveTo>
                    <a:pt x="535" y="0"/>
                  </a:moveTo>
                  <a:cubicBezTo>
                    <a:pt x="488" y="0"/>
                    <a:pt x="440" y="4"/>
                    <a:pt x="395" y="10"/>
                  </a:cubicBezTo>
                  <a:cubicBezTo>
                    <a:pt x="264" y="30"/>
                    <a:pt x="134" y="47"/>
                    <a:pt x="1" y="64"/>
                  </a:cubicBezTo>
                  <a:cubicBezTo>
                    <a:pt x="82" y="203"/>
                    <a:pt x="162" y="342"/>
                    <a:pt x="243" y="482"/>
                  </a:cubicBezTo>
                  <a:cubicBezTo>
                    <a:pt x="483" y="893"/>
                    <a:pt x="721" y="1304"/>
                    <a:pt x="961" y="1718"/>
                  </a:cubicBezTo>
                  <a:cubicBezTo>
                    <a:pt x="979" y="1722"/>
                    <a:pt x="996" y="1724"/>
                    <a:pt x="1014" y="1724"/>
                  </a:cubicBezTo>
                  <a:cubicBezTo>
                    <a:pt x="1194" y="1724"/>
                    <a:pt x="1347" y="1524"/>
                    <a:pt x="1334" y="1337"/>
                  </a:cubicBezTo>
                  <a:cubicBezTo>
                    <a:pt x="1321" y="1146"/>
                    <a:pt x="1188" y="987"/>
                    <a:pt x="1087" y="825"/>
                  </a:cubicBezTo>
                  <a:cubicBezTo>
                    <a:pt x="954" y="615"/>
                    <a:pt x="866" y="377"/>
                    <a:pt x="830" y="132"/>
                  </a:cubicBezTo>
                  <a:cubicBezTo>
                    <a:pt x="777" y="29"/>
                    <a:pt x="658" y="0"/>
                    <a:pt x="5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50"/>
            <p:cNvSpPr/>
            <p:nvPr/>
          </p:nvSpPr>
          <p:spPr>
            <a:xfrm>
              <a:off x="7690967" y="4298088"/>
              <a:ext cx="40065" cy="50522"/>
            </a:xfrm>
            <a:custGeom>
              <a:rect b="b" l="l" r="r" t="t"/>
              <a:pathLst>
                <a:path extrusionOk="0" h="1778" w="1410">
                  <a:moveTo>
                    <a:pt x="581" y="55"/>
                  </a:moveTo>
                  <a:cubicBezTo>
                    <a:pt x="718" y="55"/>
                    <a:pt x="807" y="93"/>
                    <a:pt x="846" y="168"/>
                  </a:cubicBezTo>
                  <a:cubicBezTo>
                    <a:pt x="883" y="414"/>
                    <a:pt x="973" y="654"/>
                    <a:pt x="1106" y="867"/>
                  </a:cubicBezTo>
                  <a:cubicBezTo>
                    <a:pt x="1125" y="897"/>
                    <a:pt x="1146" y="929"/>
                    <a:pt x="1166" y="959"/>
                  </a:cubicBezTo>
                  <a:cubicBezTo>
                    <a:pt x="1251" y="1087"/>
                    <a:pt x="1339" y="1218"/>
                    <a:pt x="1350" y="1366"/>
                  </a:cubicBezTo>
                  <a:cubicBezTo>
                    <a:pt x="1356" y="1458"/>
                    <a:pt x="1318" y="1556"/>
                    <a:pt x="1251" y="1629"/>
                  </a:cubicBezTo>
                  <a:cubicBezTo>
                    <a:pt x="1195" y="1689"/>
                    <a:pt x="1125" y="1723"/>
                    <a:pt x="1057" y="1723"/>
                  </a:cubicBezTo>
                  <a:cubicBezTo>
                    <a:pt x="1045" y="1723"/>
                    <a:pt x="1032" y="1722"/>
                    <a:pt x="1020" y="1719"/>
                  </a:cubicBezTo>
                  <a:lnTo>
                    <a:pt x="86" y="112"/>
                  </a:lnTo>
                  <a:lnTo>
                    <a:pt x="441" y="65"/>
                  </a:lnTo>
                  <a:cubicBezTo>
                    <a:pt x="492" y="58"/>
                    <a:pt x="539" y="55"/>
                    <a:pt x="581" y="55"/>
                  </a:cubicBezTo>
                  <a:close/>
                  <a:moveTo>
                    <a:pt x="582" y="1"/>
                  </a:moveTo>
                  <a:cubicBezTo>
                    <a:pt x="538" y="1"/>
                    <a:pt x="489" y="4"/>
                    <a:pt x="435" y="12"/>
                  </a:cubicBezTo>
                  <a:lnTo>
                    <a:pt x="0" y="72"/>
                  </a:lnTo>
                  <a:lnTo>
                    <a:pt x="713" y="1299"/>
                  </a:lnTo>
                  <a:lnTo>
                    <a:pt x="986" y="1768"/>
                  </a:lnTo>
                  <a:lnTo>
                    <a:pt x="996" y="1771"/>
                  </a:lnTo>
                  <a:cubicBezTo>
                    <a:pt x="1016" y="1775"/>
                    <a:pt x="1035" y="1777"/>
                    <a:pt x="1056" y="1777"/>
                  </a:cubicBezTo>
                  <a:cubicBezTo>
                    <a:pt x="1140" y="1777"/>
                    <a:pt x="1223" y="1736"/>
                    <a:pt x="1290" y="1666"/>
                  </a:cubicBezTo>
                  <a:cubicBezTo>
                    <a:pt x="1367" y="1582"/>
                    <a:pt x="1410" y="1469"/>
                    <a:pt x="1401" y="1361"/>
                  </a:cubicBezTo>
                  <a:cubicBezTo>
                    <a:pt x="1390" y="1201"/>
                    <a:pt x="1298" y="1064"/>
                    <a:pt x="1211" y="931"/>
                  </a:cubicBezTo>
                  <a:cubicBezTo>
                    <a:pt x="1191" y="899"/>
                    <a:pt x="1170" y="869"/>
                    <a:pt x="1151" y="839"/>
                  </a:cubicBezTo>
                  <a:cubicBezTo>
                    <a:pt x="1022" y="631"/>
                    <a:pt x="934" y="395"/>
                    <a:pt x="898" y="155"/>
                  </a:cubicBezTo>
                  <a:lnTo>
                    <a:pt x="896" y="149"/>
                  </a:lnTo>
                  <a:cubicBezTo>
                    <a:pt x="847" y="50"/>
                    <a:pt x="744" y="1"/>
                    <a:pt x="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50"/>
            <p:cNvSpPr/>
            <p:nvPr/>
          </p:nvSpPr>
          <p:spPr>
            <a:xfrm>
              <a:off x="6522321" y="3769802"/>
              <a:ext cx="786698" cy="629875"/>
            </a:xfrm>
            <a:custGeom>
              <a:rect b="b" l="l" r="r" t="t"/>
              <a:pathLst>
                <a:path extrusionOk="0" h="22167" w="27686">
                  <a:moveTo>
                    <a:pt x="13416" y="1"/>
                  </a:moveTo>
                  <a:cubicBezTo>
                    <a:pt x="13366" y="1"/>
                    <a:pt x="13316" y="11"/>
                    <a:pt x="13267" y="32"/>
                  </a:cubicBezTo>
                  <a:cubicBezTo>
                    <a:pt x="13438" y="209"/>
                    <a:pt x="13509" y="479"/>
                    <a:pt x="13447" y="717"/>
                  </a:cubicBezTo>
                  <a:cubicBezTo>
                    <a:pt x="13381" y="708"/>
                    <a:pt x="13315" y="703"/>
                    <a:pt x="13249" y="703"/>
                  </a:cubicBezTo>
                  <a:cubicBezTo>
                    <a:pt x="12876" y="703"/>
                    <a:pt x="12504" y="849"/>
                    <a:pt x="12234" y="1109"/>
                  </a:cubicBezTo>
                  <a:cubicBezTo>
                    <a:pt x="11975" y="1360"/>
                    <a:pt x="11819" y="1696"/>
                    <a:pt x="11669" y="2024"/>
                  </a:cubicBezTo>
                  <a:cubicBezTo>
                    <a:pt x="11508" y="2375"/>
                    <a:pt x="11377" y="2862"/>
                    <a:pt x="11688" y="3091"/>
                  </a:cubicBezTo>
                  <a:cubicBezTo>
                    <a:pt x="11444" y="3014"/>
                    <a:pt x="11199" y="2937"/>
                    <a:pt x="10953" y="2857"/>
                  </a:cubicBezTo>
                  <a:cubicBezTo>
                    <a:pt x="10946" y="2990"/>
                    <a:pt x="10824" y="3109"/>
                    <a:pt x="10695" y="3109"/>
                  </a:cubicBezTo>
                  <a:cubicBezTo>
                    <a:pt x="10675" y="3109"/>
                    <a:pt x="10654" y="3106"/>
                    <a:pt x="10634" y="3100"/>
                  </a:cubicBezTo>
                  <a:cubicBezTo>
                    <a:pt x="10518" y="2962"/>
                    <a:pt x="10458" y="2778"/>
                    <a:pt x="10471" y="2598"/>
                  </a:cubicBezTo>
                  <a:lnTo>
                    <a:pt x="10471" y="2598"/>
                  </a:lnTo>
                  <a:cubicBezTo>
                    <a:pt x="10461" y="2599"/>
                    <a:pt x="10451" y="2600"/>
                    <a:pt x="10440" y="2600"/>
                  </a:cubicBezTo>
                  <a:cubicBezTo>
                    <a:pt x="10227" y="2600"/>
                    <a:pt x="10027" y="2410"/>
                    <a:pt x="10019" y="2193"/>
                  </a:cubicBezTo>
                  <a:cubicBezTo>
                    <a:pt x="9941" y="2134"/>
                    <a:pt x="9851" y="2109"/>
                    <a:pt x="9757" y="2109"/>
                  </a:cubicBezTo>
                  <a:cubicBezTo>
                    <a:pt x="9515" y="2109"/>
                    <a:pt x="9242" y="2271"/>
                    <a:pt x="9046" y="2427"/>
                  </a:cubicBezTo>
                  <a:cubicBezTo>
                    <a:pt x="8911" y="2534"/>
                    <a:pt x="8739" y="2592"/>
                    <a:pt x="8568" y="2592"/>
                  </a:cubicBezTo>
                  <a:cubicBezTo>
                    <a:pt x="8499" y="2592"/>
                    <a:pt x="8431" y="2583"/>
                    <a:pt x="8365" y="2564"/>
                  </a:cubicBezTo>
                  <a:lnTo>
                    <a:pt x="8365" y="2564"/>
                  </a:lnTo>
                  <a:cubicBezTo>
                    <a:pt x="8446" y="2834"/>
                    <a:pt x="8208" y="3145"/>
                    <a:pt x="7929" y="3145"/>
                  </a:cubicBezTo>
                  <a:cubicBezTo>
                    <a:pt x="7921" y="3145"/>
                    <a:pt x="7913" y="3145"/>
                    <a:pt x="7904" y="3145"/>
                  </a:cubicBezTo>
                  <a:lnTo>
                    <a:pt x="7904" y="3145"/>
                  </a:lnTo>
                  <a:cubicBezTo>
                    <a:pt x="7726" y="3391"/>
                    <a:pt x="8187" y="3762"/>
                    <a:pt x="7999" y="4002"/>
                  </a:cubicBezTo>
                  <a:cubicBezTo>
                    <a:pt x="7954" y="4057"/>
                    <a:pt x="7885" y="4082"/>
                    <a:pt x="7813" y="4082"/>
                  </a:cubicBezTo>
                  <a:cubicBezTo>
                    <a:pt x="7759" y="4082"/>
                    <a:pt x="7705" y="4068"/>
                    <a:pt x="7658" y="4042"/>
                  </a:cubicBezTo>
                  <a:cubicBezTo>
                    <a:pt x="7549" y="3982"/>
                    <a:pt x="7474" y="3877"/>
                    <a:pt x="7403" y="3774"/>
                  </a:cubicBezTo>
                  <a:cubicBezTo>
                    <a:pt x="7270" y="3847"/>
                    <a:pt x="7309" y="4053"/>
                    <a:pt x="7392" y="4179"/>
                  </a:cubicBezTo>
                  <a:cubicBezTo>
                    <a:pt x="7476" y="4306"/>
                    <a:pt x="7592" y="4441"/>
                    <a:pt x="7555" y="4589"/>
                  </a:cubicBezTo>
                  <a:cubicBezTo>
                    <a:pt x="7532" y="4685"/>
                    <a:pt x="7438" y="4732"/>
                    <a:pt x="7342" y="4732"/>
                  </a:cubicBezTo>
                  <a:cubicBezTo>
                    <a:pt x="7240" y="4732"/>
                    <a:pt x="7136" y="4678"/>
                    <a:pt x="7118" y="4574"/>
                  </a:cubicBezTo>
                  <a:cubicBezTo>
                    <a:pt x="7112" y="4524"/>
                    <a:pt x="7120" y="4475"/>
                    <a:pt x="7114" y="4426"/>
                  </a:cubicBezTo>
                  <a:cubicBezTo>
                    <a:pt x="7095" y="4280"/>
                    <a:pt x="6945" y="4186"/>
                    <a:pt x="6799" y="4186"/>
                  </a:cubicBezTo>
                  <a:cubicBezTo>
                    <a:pt x="6758" y="4186"/>
                    <a:pt x="6717" y="4193"/>
                    <a:pt x="6679" y="4209"/>
                  </a:cubicBezTo>
                  <a:cubicBezTo>
                    <a:pt x="6505" y="4282"/>
                    <a:pt x="6409" y="4477"/>
                    <a:pt x="6398" y="4664"/>
                  </a:cubicBezTo>
                  <a:cubicBezTo>
                    <a:pt x="6385" y="4852"/>
                    <a:pt x="6443" y="5036"/>
                    <a:pt x="6501" y="5214"/>
                  </a:cubicBezTo>
                  <a:cubicBezTo>
                    <a:pt x="6304" y="5566"/>
                    <a:pt x="6021" y="5868"/>
                    <a:pt x="5685" y="6090"/>
                  </a:cubicBezTo>
                  <a:cubicBezTo>
                    <a:pt x="5578" y="6159"/>
                    <a:pt x="5458" y="6232"/>
                    <a:pt x="5415" y="6352"/>
                  </a:cubicBezTo>
                  <a:cubicBezTo>
                    <a:pt x="5391" y="6418"/>
                    <a:pt x="5395" y="6493"/>
                    <a:pt x="5372" y="6560"/>
                  </a:cubicBezTo>
                  <a:cubicBezTo>
                    <a:pt x="5305" y="6750"/>
                    <a:pt x="5063" y="6795"/>
                    <a:pt x="4866" y="6840"/>
                  </a:cubicBezTo>
                  <a:cubicBezTo>
                    <a:pt x="4489" y="6922"/>
                    <a:pt x="4144" y="7108"/>
                    <a:pt x="3806" y="7290"/>
                  </a:cubicBezTo>
                  <a:cubicBezTo>
                    <a:pt x="3656" y="7370"/>
                    <a:pt x="3506" y="7451"/>
                    <a:pt x="3356" y="7530"/>
                  </a:cubicBezTo>
                  <a:cubicBezTo>
                    <a:pt x="2816" y="7822"/>
                    <a:pt x="2272" y="8113"/>
                    <a:pt x="1775" y="8477"/>
                  </a:cubicBezTo>
                  <a:cubicBezTo>
                    <a:pt x="1404" y="8749"/>
                    <a:pt x="1061" y="9060"/>
                    <a:pt x="721" y="9368"/>
                  </a:cubicBezTo>
                  <a:cubicBezTo>
                    <a:pt x="376" y="9679"/>
                    <a:pt x="1" y="10140"/>
                    <a:pt x="213" y="10551"/>
                  </a:cubicBezTo>
                  <a:cubicBezTo>
                    <a:pt x="322" y="10763"/>
                    <a:pt x="553" y="10875"/>
                    <a:pt x="751" y="11005"/>
                  </a:cubicBezTo>
                  <a:cubicBezTo>
                    <a:pt x="950" y="11136"/>
                    <a:pt x="1145" y="11342"/>
                    <a:pt x="1108" y="11577"/>
                  </a:cubicBezTo>
                  <a:cubicBezTo>
                    <a:pt x="1090" y="11686"/>
                    <a:pt x="1003" y="11792"/>
                    <a:pt x="896" y="11792"/>
                  </a:cubicBezTo>
                  <a:cubicBezTo>
                    <a:pt x="891" y="11792"/>
                    <a:pt x="886" y="11792"/>
                    <a:pt x="881" y="11792"/>
                  </a:cubicBezTo>
                  <a:cubicBezTo>
                    <a:pt x="819" y="11787"/>
                    <a:pt x="763" y="11747"/>
                    <a:pt x="701" y="11736"/>
                  </a:cubicBezTo>
                  <a:cubicBezTo>
                    <a:pt x="691" y="11734"/>
                    <a:pt x="681" y="11734"/>
                    <a:pt x="672" y="11734"/>
                  </a:cubicBezTo>
                  <a:cubicBezTo>
                    <a:pt x="551" y="11734"/>
                    <a:pt x="444" y="11851"/>
                    <a:pt x="421" y="11974"/>
                  </a:cubicBezTo>
                  <a:cubicBezTo>
                    <a:pt x="397" y="12107"/>
                    <a:pt x="442" y="12244"/>
                    <a:pt x="487" y="12370"/>
                  </a:cubicBezTo>
                  <a:cubicBezTo>
                    <a:pt x="588" y="12657"/>
                    <a:pt x="695" y="12953"/>
                    <a:pt x="909" y="13165"/>
                  </a:cubicBezTo>
                  <a:cubicBezTo>
                    <a:pt x="986" y="13242"/>
                    <a:pt x="1074" y="13306"/>
                    <a:pt x="1138" y="13394"/>
                  </a:cubicBezTo>
                  <a:cubicBezTo>
                    <a:pt x="1329" y="13658"/>
                    <a:pt x="1228" y="14024"/>
                    <a:pt x="1162" y="14343"/>
                  </a:cubicBezTo>
                  <a:cubicBezTo>
                    <a:pt x="1098" y="14665"/>
                    <a:pt x="1121" y="15080"/>
                    <a:pt x="1421" y="15211"/>
                  </a:cubicBezTo>
                  <a:cubicBezTo>
                    <a:pt x="1498" y="15245"/>
                    <a:pt x="1590" y="15256"/>
                    <a:pt x="1648" y="15320"/>
                  </a:cubicBezTo>
                  <a:cubicBezTo>
                    <a:pt x="1728" y="15412"/>
                    <a:pt x="1689" y="15554"/>
                    <a:pt x="1713" y="15672"/>
                  </a:cubicBezTo>
                  <a:cubicBezTo>
                    <a:pt x="1740" y="15800"/>
                    <a:pt x="1843" y="15899"/>
                    <a:pt x="1933" y="15993"/>
                  </a:cubicBezTo>
                  <a:cubicBezTo>
                    <a:pt x="2023" y="16089"/>
                    <a:pt x="2113" y="16207"/>
                    <a:pt x="2100" y="16338"/>
                  </a:cubicBezTo>
                  <a:cubicBezTo>
                    <a:pt x="2092" y="16437"/>
                    <a:pt x="1995" y="16523"/>
                    <a:pt x="1906" y="16523"/>
                  </a:cubicBezTo>
                  <a:cubicBezTo>
                    <a:pt x="1876" y="16523"/>
                    <a:pt x="1846" y="16513"/>
                    <a:pt x="1822" y="16490"/>
                  </a:cubicBezTo>
                  <a:lnTo>
                    <a:pt x="1822" y="16490"/>
                  </a:lnTo>
                  <a:cubicBezTo>
                    <a:pt x="1875" y="16743"/>
                    <a:pt x="1929" y="17004"/>
                    <a:pt x="1888" y="17261"/>
                  </a:cubicBezTo>
                  <a:cubicBezTo>
                    <a:pt x="1848" y="17518"/>
                    <a:pt x="1693" y="17773"/>
                    <a:pt x="1447" y="17855"/>
                  </a:cubicBezTo>
                  <a:cubicBezTo>
                    <a:pt x="1383" y="17876"/>
                    <a:pt x="1299" y="17900"/>
                    <a:pt x="1288" y="17966"/>
                  </a:cubicBezTo>
                  <a:cubicBezTo>
                    <a:pt x="1275" y="18050"/>
                    <a:pt x="1380" y="18093"/>
                    <a:pt x="1462" y="18120"/>
                  </a:cubicBezTo>
                  <a:cubicBezTo>
                    <a:pt x="1788" y="18225"/>
                    <a:pt x="2027" y="18558"/>
                    <a:pt x="2025" y="18900"/>
                  </a:cubicBezTo>
                  <a:cubicBezTo>
                    <a:pt x="3450" y="18427"/>
                    <a:pt x="4768" y="17915"/>
                    <a:pt x="6062" y="17154"/>
                  </a:cubicBezTo>
                  <a:cubicBezTo>
                    <a:pt x="6557" y="16865"/>
                    <a:pt x="7047" y="16550"/>
                    <a:pt x="7594" y="16379"/>
                  </a:cubicBezTo>
                  <a:cubicBezTo>
                    <a:pt x="7791" y="16316"/>
                    <a:pt x="7995" y="16273"/>
                    <a:pt x="8199" y="16273"/>
                  </a:cubicBezTo>
                  <a:cubicBezTo>
                    <a:pt x="8240" y="16273"/>
                    <a:pt x="8280" y="16274"/>
                    <a:pt x="8320" y="16278"/>
                  </a:cubicBezTo>
                  <a:cubicBezTo>
                    <a:pt x="8757" y="16314"/>
                    <a:pt x="9153" y="16565"/>
                    <a:pt x="9590" y="16595"/>
                  </a:cubicBezTo>
                  <a:cubicBezTo>
                    <a:pt x="9622" y="16597"/>
                    <a:pt x="9654" y="16598"/>
                    <a:pt x="9685" y="16598"/>
                  </a:cubicBezTo>
                  <a:cubicBezTo>
                    <a:pt x="10382" y="16598"/>
                    <a:pt x="10995" y="16071"/>
                    <a:pt x="11690" y="15942"/>
                  </a:cubicBezTo>
                  <a:cubicBezTo>
                    <a:pt x="11811" y="15919"/>
                    <a:pt x="11931" y="15909"/>
                    <a:pt x="12052" y="15909"/>
                  </a:cubicBezTo>
                  <a:cubicBezTo>
                    <a:pt x="12605" y="15909"/>
                    <a:pt x="13156" y="16120"/>
                    <a:pt x="13678" y="16327"/>
                  </a:cubicBezTo>
                  <a:cubicBezTo>
                    <a:pt x="13890" y="16411"/>
                    <a:pt x="14107" y="16499"/>
                    <a:pt x="14272" y="16653"/>
                  </a:cubicBezTo>
                  <a:cubicBezTo>
                    <a:pt x="14381" y="16756"/>
                    <a:pt x="14462" y="16884"/>
                    <a:pt x="14540" y="17013"/>
                  </a:cubicBezTo>
                  <a:cubicBezTo>
                    <a:pt x="14840" y="17508"/>
                    <a:pt x="15099" y="18030"/>
                    <a:pt x="15311" y="18570"/>
                  </a:cubicBezTo>
                  <a:cubicBezTo>
                    <a:pt x="15329" y="18572"/>
                    <a:pt x="15347" y="18573"/>
                    <a:pt x="15365" y="18573"/>
                  </a:cubicBezTo>
                  <a:cubicBezTo>
                    <a:pt x="15663" y="18573"/>
                    <a:pt x="15930" y="18361"/>
                    <a:pt x="16110" y="18120"/>
                  </a:cubicBezTo>
                  <a:cubicBezTo>
                    <a:pt x="16303" y="17863"/>
                    <a:pt x="16434" y="17566"/>
                    <a:pt x="16646" y="17326"/>
                  </a:cubicBezTo>
                  <a:cubicBezTo>
                    <a:pt x="16731" y="17231"/>
                    <a:pt x="16865" y="17148"/>
                    <a:pt x="16982" y="17148"/>
                  </a:cubicBezTo>
                  <a:cubicBezTo>
                    <a:pt x="17038" y="17148"/>
                    <a:pt x="17089" y="17167"/>
                    <a:pt x="17130" y="17212"/>
                  </a:cubicBezTo>
                  <a:cubicBezTo>
                    <a:pt x="17179" y="17266"/>
                    <a:pt x="17192" y="17343"/>
                    <a:pt x="17188" y="17416"/>
                  </a:cubicBezTo>
                  <a:cubicBezTo>
                    <a:pt x="17171" y="17726"/>
                    <a:pt x="16909" y="17951"/>
                    <a:pt x="16710" y="18189"/>
                  </a:cubicBezTo>
                  <a:cubicBezTo>
                    <a:pt x="16513" y="18427"/>
                    <a:pt x="16380" y="18808"/>
                    <a:pt x="16603" y="19022"/>
                  </a:cubicBezTo>
                  <a:cubicBezTo>
                    <a:pt x="16864" y="18763"/>
                    <a:pt x="17126" y="18504"/>
                    <a:pt x="17387" y="18245"/>
                  </a:cubicBezTo>
                  <a:lnTo>
                    <a:pt x="17387" y="18245"/>
                  </a:lnTo>
                  <a:cubicBezTo>
                    <a:pt x="17218" y="18609"/>
                    <a:pt x="17385" y="19091"/>
                    <a:pt x="17740" y="19273"/>
                  </a:cubicBezTo>
                  <a:cubicBezTo>
                    <a:pt x="17852" y="19329"/>
                    <a:pt x="17983" y="19363"/>
                    <a:pt x="18068" y="19455"/>
                  </a:cubicBezTo>
                  <a:cubicBezTo>
                    <a:pt x="18300" y="19706"/>
                    <a:pt x="18124" y="20282"/>
                    <a:pt x="18462" y="20334"/>
                  </a:cubicBezTo>
                  <a:cubicBezTo>
                    <a:pt x="18478" y="20336"/>
                    <a:pt x="18494" y="20337"/>
                    <a:pt x="18510" y="20337"/>
                  </a:cubicBezTo>
                  <a:cubicBezTo>
                    <a:pt x="18553" y="20337"/>
                    <a:pt x="18597" y="20330"/>
                    <a:pt x="18639" y="20330"/>
                  </a:cubicBezTo>
                  <a:cubicBezTo>
                    <a:pt x="18669" y="20330"/>
                    <a:pt x="18699" y="20334"/>
                    <a:pt x="18726" y="20346"/>
                  </a:cubicBezTo>
                  <a:cubicBezTo>
                    <a:pt x="18835" y="20398"/>
                    <a:pt x="18848" y="20546"/>
                    <a:pt x="18930" y="20634"/>
                  </a:cubicBezTo>
                  <a:cubicBezTo>
                    <a:pt x="19097" y="20816"/>
                    <a:pt x="19442" y="20653"/>
                    <a:pt x="19624" y="20818"/>
                  </a:cubicBezTo>
                  <a:cubicBezTo>
                    <a:pt x="19699" y="20884"/>
                    <a:pt x="19724" y="20989"/>
                    <a:pt x="19780" y="21071"/>
                  </a:cubicBezTo>
                  <a:cubicBezTo>
                    <a:pt x="19964" y="21343"/>
                    <a:pt x="20416" y="21315"/>
                    <a:pt x="20603" y="21585"/>
                  </a:cubicBezTo>
                  <a:cubicBezTo>
                    <a:pt x="20725" y="21761"/>
                    <a:pt x="20714" y="22039"/>
                    <a:pt x="20905" y="22135"/>
                  </a:cubicBezTo>
                  <a:cubicBezTo>
                    <a:pt x="20943" y="22155"/>
                    <a:pt x="20981" y="22163"/>
                    <a:pt x="21019" y="22163"/>
                  </a:cubicBezTo>
                  <a:cubicBezTo>
                    <a:pt x="21194" y="22163"/>
                    <a:pt x="21364" y="21981"/>
                    <a:pt x="21464" y="21814"/>
                  </a:cubicBezTo>
                  <a:cubicBezTo>
                    <a:pt x="21573" y="21629"/>
                    <a:pt x="21730" y="21411"/>
                    <a:pt x="21931" y="21411"/>
                  </a:cubicBezTo>
                  <a:cubicBezTo>
                    <a:pt x="21951" y="21411"/>
                    <a:pt x="21972" y="21413"/>
                    <a:pt x="21993" y="21418"/>
                  </a:cubicBezTo>
                  <a:cubicBezTo>
                    <a:pt x="22349" y="21648"/>
                    <a:pt x="22570" y="22166"/>
                    <a:pt x="22985" y="22166"/>
                  </a:cubicBezTo>
                  <a:cubicBezTo>
                    <a:pt x="22995" y="22166"/>
                    <a:pt x="23005" y="22166"/>
                    <a:pt x="23015" y="22165"/>
                  </a:cubicBezTo>
                  <a:cubicBezTo>
                    <a:pt x="23279" y="22148"/>
                    <a:pt x="23469" y="21917"/>
                    <a:pt x="23662" y="21735"/>
                  </a:cubicBezTo>
                  <a:cubicBezTo>
                    <a:pt x="24076" y="21346"/>
                    <a:pt x="24642" y="21123"/>
                    <a:pt x="25209" y="21123"/>
                  </a:cubicBezTo>
                  <a:cubicBezTo>
                    <a:pt x="25233" y="21123"/>
                    <a:pt x="25256" y="21123"/>
                    <a:pt x="25280" y="21124"/>
                  </a:cubicBezTo>
                  <a:cubicBezTo>
                    <a:pt x="25284" y="20554"/>
                    <a:pt x="25376" y="19984"/>
                    <a:pt x="25552" y="19440"/>
                  </a:cubicBezTo>
                  <a:cubicBezTo>
                    <a:pt x="25661" y="19106"/>
                    <a:pt x="25801" y="18780"/>
                    <a:pt x="25938" y="18457"/>
                  </a:cubicBezTo>
                  <a:cubicBezTo>
                    <a:pt x="26021" y="18266"/>
                    <a:pt x="26103" y="18075"/>
                    <a:pt x="26186" y="17883"/>
                  </a:cubicBezTo>
                  <a:cubicBezTo>
                    <a:pt x="26283" y="17658"/>
                    <a:pt x="26525" y="17497"/>
                    <a:pt x="26598" y="17263"/>
                  </a:cubicBezTo>
                  <a:cubicBezTo>
                    <a:pt x="26668" y="17030"/>
                    <a:pt x="26903" y="16858"/>
                    <a:pt x="27148" y="16858"/>
                  </a:cubicBezTo>
                  <a:cubicBezTo>
                    <a:pt x="27155" y="16858"/>
                    <a:pt x="27162" y="16858"/>
                    <a:pt x="27170" y="16859"/>
                  </a:cubicBezTo>
                  <a:lnTo>
                    <a:pt x="27489" y="13979"/>
                  </a:lnTo>
                  <a:cubicBezTo>
                    <a:pt x="27589" y="13075"/>
                    <a:pt x="27686" y="12126"/>
                    <a:pt x="27339" y="11286"/>
                  </a:cubicBezTo>
                  <a:cubicBezTo>
                    <a:pt x="27206" y="10965"/>
                    <a:pt x="27011" y="10667"/>
                    <a:pt x="26747" y="10440"/>
                  </a:cubicBezTo>
                  <a:cubicBezTo>
                    <a:pt x="26576" y="10292"/>
                    <a:pt x="26355" y="10097"/>
                    <a:pt x="26443" y="9891"/>
                  </a:cubicBezTo>
                  <a:cubicBezTo>
                    <a:pt x="26265" y="9814"/>
                    <a:pt x="26088" y="9739"/>
                    <a:pt x="25910" y="9664"/>
                  </a:cubicBezTo>
                  <a:cubicBezTo>
                    <a:pt x="25965" y="9471"/>
                    <a:pt x="26019" y="9266"/>
                    <a:pt x="25972" y="9071"/>
                  </a:cubicBezTo>
                  <a:cubicBezTo>
                    <a:pt x="25930" y="8896"/>
                    <a:pt x="25771" y="8734"/>
                    <a:pt x="25597" y="8734"/>
                  </a:cubicBezTo>
                  <a:cubicBezTo>
                    <a:pt x="25577" y="8734"/>
                    <a:pt x="25557" y="8736"/>
                    <a:pt x="25537" y="8741"/>
                  </a:cubicBezTo>
                  <a:cubicBezTo>
                    <a:pt x="25479" y="8754"/>
                    <a:pt x="25428" y="8781"/>
                    <a:pt x="25370" y="8790"/>
                  </a:cubicBezTo>
                  <a:cubicBezTo>
                    <a:pt x="25357" y="8792"/>
                    <a:pt x="25344" y="8793"/>
                    <a:pt x="25332" y="8793"/>
                  </a:cubicBezTo>
                  <a:cubicBezTo>
                    <a:pt x="25107" y="8793"/>
                    <a:pt x="24994" y="8486"/>
                    <a:pt x="24946" y="8250"/>
                  </a:cubicBezTo>
                  <a:cubicBezTo>
                    <a:pt x="24774" y="7412"/>
                    <a:pt x="24264" y="6581"/>
                    <a:pt x="23454" y="6311"/>
                  </a:cubicBezTo>
                  <a:cubicBezTo>
                    <a:pt x="23341" y="6273"/>
                    <a:pt x="23219" y="6245"/>
                    <a:pt x="23120" y="6176"/>
                  </a:cubicBezTo>
                  <a:cubicBezTo>
                    <a:pt x="23050" y="6129"/>
                    <a:pt x="22996" y="6065"/>
                    <a:pt x="22945" y="5996"/>
                  </a:cubicBezTo>
                  <a:cubicBezTo>
                    <a:pt x="22717" y="5681"/>
                    <a:pt x="22600" y="5289"/>
                    <a:pt x="22621" y="4901"/>
                  </a:cubicBezTo>
                  <a:cubicBezTo>
                    <a:pt x="22627" y="4771"/>
                    <a:pt x="22649" y="4636"/>
                    <a:pt x="22608" y="4511"/>
                  </a:cubicBezTo>
                  <a:cubicBezTo>
                    <a:pt x="22538" y="4291"/>
                    <a:pt x="22298" y="4164"/>
                    <a:pt x="22199" y="3952"/>
                  </a:cubicBezTo>
                  <a:cubicBezTo>
                    <a:pt x="22040" y="3609"/>
                    <a:pt x="22293" y="3134"/>
                    <a:pt x="22034" y="2860"/>
                  </a:cubicBezTo>
                  <a:cubicBezTo>
                    <a:pt x="21749" y="2558"/>
                    <a:pt x="21091" y="2793"/>
                    <a:pt x="20929" y="2412"/>
                  </a:cubicBezTo>
                  <a:cubicBezTo>
                    <a:pt x="20864" y="2260"/>
                    <a:pt x="20926" y="2086"/>
                    <a:pt x="20926" y="1923"/>
                  </a:cubicBezTo>
                  <a:cubicBezTo>
                    <a:pt x="20922" y="1403"/>
                    <a:pt x="20335" y="1116"/>
                    <a:pt x="19842" y="951"/>
                  </a:cubicBezTo>
                  <a:lnTo>
                    <a:pt x="19842" y="951"/>
                  </a:lnTo>
                  <a:cubicBezTo>
                    <a:pt x="19930" y="1144"/>
                    <a:pt x="19894" y="1368"/>
                    <a:pt x="19855" y="1578"/>
                  </a:cubicBezTo>
                  <a:cubicBezTo>
                    <a:pt x="19699" y="2438"/>
                    <a:pt x="19540" y="3299"/>
                    <a:pt x="19382" y="4160"/>
                  </a:cubicBezTo>
                  <a:cubicBezTo>
                    <a:pt x="19360" y="4278"/>
                    <a:pt x="19339" y="4400"/>
                    <a:pt x="19272" y="4501"/>
                  </a:cubicBezTo>
                  <a:cubicBezTo>
                    <a:pt x="19148" y="4696"/>
                    <a:pt x="18870" y="4906"/>
                    <a:pt x="19017" y="5086"/>
                  </a:cubicBezTo>
                  <a:lnTo>
                    <a:pt x="18235" y="5032"/>
                  </a:lnTo>
                  <a:cubicBezTo>
                    <a:pt x="18231" y="4940"/>
                    <a:pt x="18227" y="4850"/>
                    <a:pt x="18223" y="4758"/>
                  </a:cubicBezTo>
                  <a:cubicBezTo>
                    <a:pt x="17848" y="4428"/>
                    <a:pt x="17406" y="4173"/>
                    <a:pt x="16933" y="4012"/>
                  </a:cubicBezTo>
                  <a:cubicBezTo>
                    <a:pt x="17014" y="3702"/>
                    <a:pt x="16611" y="3511"/>
                    <a:pt x="16299" y="3440"/>
                  </a:cubicBezTo>
                  <a:cubicBezTo>
                    <a:pt x="15986" y="3372"/>
                    <a:pt x="15592" y="3145"/>
                    <a:pt x="15707" y="2845"/>
                  </a:cubicBezTo>
                  <a:cubicBezTo>
                    <a:pt x="15592" y="2806"/>
                    <a:pt x="15478" y="2768"/>
                    <a:pt x="15362" y="2729"/>
                  </a:cubicBezTo>
                  <a:cubicBezTo>
                    <a:pt x="15361" y="2549"/>
                    <a:pt x="15538" y="2400"/>
                    <a:pt x="15711" y="2400"/>
                  </a:cubicBezTo>
                  <a:cubicBezTo>
                    <a:pt x="15752" y="2400"/>
                    <a:pt x="15793" y="2408"/>
                    <a:pt x="15832" y="2427"/>
                  </a:cubicBezTo>
                  <a:cubicBezTo>
                    <a:pt x="15988" y="2275"/>
                    <a:pt x="15643" y="2090"/>
                    <a:pt x="15596" y="1881"/>
                  </a:cubicBezTo>
                  <a:cubicBezTo>
                    <a:pt x="15555" y="1711"/>
                    <a:pt x="15729" y="1563"/>
                    <a:pt x="15896" y="1518"/>
                  </a:cubicBezTo>
                  <a:cubicBezTo>
                    <a:pt x="16063" y="1471"/>
                    <a:pt x="16249" y="1478"/>
                    <a:pt x="16397" y="1388"/>
                  </a:cubicBezTo>
                  <a:cubicBezTo>
                    <a:pt x="16389" y="1186"/>
                    <a:pt x="16380" y="985"/>
                    <a:pt x="16371" y="786"/>
                  </a:cubicBezTo>
                  <a:cubicBezTo>
                    <a:pt x="16368" y="786"/>
                    <a:pt x="16365" y="786"/>
                    <a:pt x="16362" y="786"/>
                  </a:cubicBezTo>
                  <a:cubicBezTo>
                    <a:pt x="16179" y="786"/>
                    <a:pt x="16002" y="902"/>
                    <a:pt x="15928" y="1069"/>
                  </a:cubicBezTo>
                  <a:cubicBezTo>
                    <a:pt x="15862" y="983"/>
                    <a:pt x="15829" y="869"/>
                    <a:pt x="15842" y="760"/>
                  </a:cubicBezTo>
                  <a:lnTo>
                    <a:pt x="15842" y="760"/>
                  </a:lnTo>
                  <a:lnTo>
                    <a:pt x="15257" y="1081"/>
                  </a:lnTo>
                  <a:cubicBezTo>
                    <a:pt x="15061" y="723"/>
                    <a:pt x="14652" y="499"/>
                    <a:pt x="14245" y="499"/>
                  </a:cubicBezTo>
                  <a:cubicBezTo>
                    <a:pt x="14146" y="499"/>
                    <a:pt x="14048" y="512"/>
                    <a:pt x="13953" y="539"/>
                  </a:cubicBezTo>
                  <a:cubicBezTo>
                    <a:pt x="13929" y="263"/>
                    <a:pt x="13677" y="1"/>
                    <a:pt x="1341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50"/>
            <p:cNvSpPr/>
            <p:nvPr/>
          </p:nvSpPr>
          <p:spPr>
            <a:xfrm>
              <a:off x="6522804" y="3769035"/>
              <a:ext cx="787209" cy="631410"/>
            </a:xfrm>
            <a:custGeom>
              <a:rect b="b" l="l" r="r" t="t"/>
              <a:pathLst>
                <a:path extrusionOk="0" h="22221" w="27704">
                  <a:moveTo>
                    <a:pt x="13400" y="54"/>
                  </a:moveTo>
                  <a:cubicBezTo>
                    <a:pt x="13644" y="54"/>
                    <a:pt x="13886" y="301"/>
                    <a:pt x="13910" y="568"/>
                  </a:cubicBezTo>
                  <a:lnTo>
                    <a:pt x="13912" y="601"/>
                  </a:lnTo>
                  <a:lnTo>
                    <a:pt x="13942" y="592"/>
                  </a:lnTo>
                  <a:cubicBezTo>
                    <a:pt x="14034" y="566"/>
                    <a:pt x="14128" y="553"/>
                    <a:pt x="14227" y="553"/>
                  </a:cubicBezTo>
                  <a:cubicBezTo>
                    <a:pt x="14632" y="553"/>
                    <a:pt x="15030" y="781"/>
                    <a:pt x="15217" y="1123"/>
                  </a:cubicBezTo>
                  <a:lnTo>
                    <a:pt x="15230" y="1145"/>
                  </a:lnTo>
                  <a:lnTo>
                    <a:pt x="15795" y="834"/>
                  </a:lnTo>
                  <a:cubicBezTo>
                    <a:pt x="15795" y="935"/>
                    <a:pt x="15830" y="1033"/>
                    <a:pt x="15890" y="1113"/>
                  </a:cubicBezTo>
                  <a:lnTo>
                    <a:pt x="15917" y="1149"/>
                  </a:lnTo>
                  <a:lnTo>
                    <a:pt x="15937" y="1106"/>
                  </a:lnTo>
                  <a:cubicBezTo>
                    <a:pt x="16003" y="954"/>
                    <a:pt x="16162" y="847"/>
                    <a:pt x="16329" y="838"/>
                  </a:cubicBezTo>
                  <a:lnTo>
                    <a:pt x="16352" y="1400"/>
                  </a:lnTo>
                  <a:cubicBezTo>
                    <a:pt x="16264" y="1449"/>
                    <a:pt x="16162" y="1466"/>
                    <a:pt x="16054" y="1483"/>
                  </a:cubicBezTo>
                  <a:cubicBezTo>
                    <a:pt x="15994" y="1494"/>
                    <a:pt x="15932" y="1503"/>
                    <a:pt x="15872" y="1520"/>
                  </a:cubicBezTo>
                  <a:cubicBezTo>
                    <a:pt x="15682" y="1571"/>
                    <a:pt x="15510" y="1734"/>
                    <a:pt x="15551" y="1912"/>
                  </a:cubicBezTo>
                  <a:cubicBezTo>
                    <a:pt x="15572" y="2004"/>
                    <a:pt x="15641" y="2085"/>
                    <a:pt x="15707" y="2165"/>
                  </a:cubicBezTo>
                  <a:cubicBezTo>
                    <a:pt x="15804" y="2280"/>
                    <a:pt x="15862" y="2355"/>
                    <a:pt x="15808" y="2422"/>
                  </a:cubicBezTo>
                  <a:cubicBezTo>
                    <a:pt x="15774" y="2408"/>
                    <a:pt x="15736" y="2401"/>
                    <a:pt x="15698" y="2401"/>
                  </a:cubicBezTo>
                  <a:cubicBezTo>
                    <a:pt x="15599" y="2401"/>
                    <a:pt x="15494" y="2445"/>
                    <a:pt x="15420" y="2520"/>
                  </a:cubicBezTo>
                  <a:cubicBezTo>
                    <a:pt x="15354" y="2587"/>
                    <a:pt x="15317" y="2670"/>
                    <a:pt x="15317" y="2756"/>
                  </a:cubicBezTo>
                  <a:lnTo>
                    <a:pt x="15320" y="2775"/>
                  </a:lnTo>
                  <a:lnTo>
                    <a:pt x="15656" y="2889"/>
                  </a:lnTo>
                  <a:cubicBezTo>
                    <a:pt x="15632" y="2970"/>
                    <a:pt x="15639" y="3049"/>
                    <a:pt x="15682" y="3127"/>
                  </a:cubicBezTo>
                  <a:cubicBezTo>
                    <a:pt x="15780" y="3311"/>
                    <a:pt x="16050" y="3444"/>
                    <a:pt x="16275" y="3493"/>
                  </a:cubicBezTo>
                  <a:cubicBezTo>
                    <a:pt x="16492" y="3542"/>
                    <a:pt x="16757" y="3651"/>
                    <a:pt x="16858" y="3816"/>
                  </a:cubicBezTo>
                  <a:cubicBezTo>
                    <a:pt x="16901" y="3885"/>
                    <a:pt x="16911" y="3958"/>
                    <a:pt x="16890" y="4033"/>
                  </a:cubicBezTo>
                  <a:lnTo>
                    <a:pt x="16884" y="4056"/>
                  </a:lnTo>
                  <a:lnTo>
                    <a:pt x="16907" y="4065"/>
                  </a:lnTo>
                  <a:cubicBezTo>
                    <a:pt x="17372" y="4221"/>
                    <a:pt x="17811" y="4474"/>
                    <a:pt x="18180" y="4798"/>
                  </a:cubicBezTo>
                  <a:lnTo>
                    <a:pt x="18193" y="5085"/>
                  </a:lnTo>
                  <a:lnTo>
                    <a:pt x="19060" y="5143"/>
                  </a:lnTo>
                  <a:lnTo>
                    <a:pt x="19020" y="5096"/>
                  </a:lnTo>
                  <a:cubicBezTo>
                    <a:pt x="18925" y="4980"/>
                    <a:pt x="19039" y="4845"/>
                    <a:pt x="19157" y="4701"/>
                  </a:cubicBezTo>
                  <a:cubicBezTo>
                    <a:pt x="19200" y="4648"/>
                    <a:pt x="19245" y="4594"/>
                    <a:pt x="19279" y="4543"/>
                  </a:cubicBezTo>
                  <a:cubicBezTo>
                    <a:pt x="19347" y="4436"/>
                    <a:pt x="19371" y="4305"/>
                    <a:pt x="19392" y="4191"/>
                  </a:cubicBezTo>
                  <a:lnTo>
                    <a:pt x="19866" y="1610"/>
                  </a:lnTo>
                  <a:cubicBezTo>
                    <a:pt x="19905" y="1393"/>
                    <a:pt x="19932" y="1198"/>
                    <a:pt x="19870" y="1021"/>
                  </a:cubicBezTo>
                  <a:lnTo>
                    <a:pt x="19870" y="1021"/>
                  </a:lnTo>
                  <a:cubicBezTo>
                    <a:pt x="20549" y="1258"/>
                    <a:pt x="20879" y="1563"/>
                    <a:pt x="20882" y="1950"/>
                  </a:cubicBezTo>
                  <a:cubicBezTo>
                    <a:pt x="20882" y="2004"/>
                    <a:pt x="20875" y="2060"/>
                    <a:pt x="20869" y="2113"/>
                  </a:cubicBezTo>
                  <a:cubicBezTo>
                    <a:pt x="20856" y="2225"/>
                    <a:pt x="20841" y="2340"/>
                    <a:pt x="20888" y="2447"/>
                  </a:cubicBezTo>
                  <a:cubicBezTo>
                    <a:pt x="20980" y="2668"/>
                    <a:pt x="21226" y="2696"/>
                    <a:pt x="21464" y="2724"/>
                  </a:cubicBezTo>
                  <a:cubicBezTo>
                    <a:pt x="21666" y="2747"/>
                    <a:pt x="21873" y="2773"/>
                    <a:pt x="21998" y="2904"/>
                  </a:cubicBezTo>
                  <a:cubicBezTo>
                    <a:pt x="22133" y="3049"/>
                    <a:pt x="22120" y="3253"/>
                    <a:pt x="22107" y="3469"/>
                  </a:cubicBezTo>
                  <a:cubicBezTo>
                    <a:pt x="22096" y="3647"/>
                    <a:pt x="22083" y="3831"/>
                    <a:pt x="22158" y="3990"/>
                  </a:cubicBezTo>
                  <a:cubicBezTo>
                    <a:pt x="22206" y="4093"/>
                    <a:pt x="22283" y="4174"/>
                    <a:pt x="22360" y="4254"/>
                  </a:cubicBezTo>
                  <a:cubicBezTo>
                    <a:pt x="22448" y="4346"/>
                    <a:pt x="22531" y="4433"/>
                    <a:pt x="22566" y="4547"/>
                  </a:cubicBezTo>
                  <a:cubicBezTo>
                    <a:pt x="22598" y="4643"/>
                    <a:pt x="22589" y="4748"/>
                    <a:pt x="22583" y="4851"/>
                  </a:cubicBezTo>
                  <a:cubicBezTo>
                    <a:pt x="22580" y="4877"/>
                    <a:pt x="22578" y="4901"/>
                    <a:pt x="22576" y="4926"/>
                  </a:cubicBezTo>
                  <a:cubicBezTo>
                    <a:pt x="22557" y="5323"/>
                    <a:pt x="22675" y="5719"/>
                    <a:pt x="22906" y="6038"/>
                  </a:cubicBezTo>
                  <a:cubicBezTo>
                    <a:pt x="22949" y="6098"/>
                    <a:pt x="23009" y="6171"/>
                    <a:pt x="23088" y="6227"/>
                  </a:cubicBezTo>
                  <a:cubicBezTo>
                    <a:pt x="23170" y="6282"/>
                    <a:pt x="23264" y="6312"/>
                    <a:pt x="23358" y="6340"/>
                  </a:cubicBezTo>
                  <a:cubicBezTo>
                    <a:pt x="23382" y="6349"/>
                    <a:pt x="23405" y="6355"/>
                    <a:pt x="23429" y="6364"/>
                  </a:cubicBezTo>
                  <a:cubicBezTo>
                    <a:pt x="24284" y="6647"/>
                    <a:pt x="24751" y="7540"/>
                    <a:pt x="24903" y="8281"/>
                  </a:cubicBezTo>
                  <a:cubicBezTo>
                    <a:pt x="24948" y="8493"/>
                    <a:pt x="25060" y="8846"/>
                    <a:pt x="25314" y="8846"/>
                  </a:cubicBezTo>
                  <a:cubicBezTo>
                    <a:pt x="25328" y="8846"/>
                    <a:pt x="25342" y="8845"/>
                    <a:pt x="25357" y="8843"/>
                  </a:cubicBezTo>
                  <a:cubicBezTo>
                    <a:pt x="25391" y="8838"/>
                    <a:pt x="25424" y="8828"/>
                    <a:pt x="25454" y="8817"/>
                  </a:cubicBezTo>
                  <a:cubicBezTo>
                    <a:pt x="25479" y="8808"/>
                    <a:pt x="25501" y="8800"/>
                    <a:pt x="25526" y="8793"/>
                  </a:cubicBezTo>
                  <a:cubicBezTo>
                    <a:pt x="25544" y="8789"/>
                    <a:pt x="25561" y="8789"/>
                    <a:pt x="25580" y="8789"/>
                  </a:cubicBezTo>
                  <a:cubicBezTo>
                    <a:pt x="25749" y="8789"/>
                    <a:pt x="25891" y="8948"/>
                    <a:pt x="25929" y="9104"/>
                  </a:cubicBezTo>
                  <a:cubicBezTo>
                    <a:pt x="25976" y="9297"/>
                    <a:pt x="25918" y="9503"/>
                    <a:pt x="25867" y="9685"/>
                  </a:cubicBezTo>
                  <a:lnTo>
                    <a:pt x="25865" y="9708"/>
                  </a:lnTo>
                  <a:lnTo>
                    <a:pt x="26394" y="9931"/>
                  </a:lnTo>
                  <a:cubicBezTo>
                    <a:pt x="26323" y="10150"/>
                    <a:pt x="26548" y="10342"/>
                    <a:pt x="26713" y="10486"/>
                  </a:cubicBezTo>
                  <a:cubicBezTo>
                    <a:pt x="26958" y="10698"/>
                    <a:pt x="27159" y="10985"/>
                    <a:pt x="27298" y="11322"/>
                  </a:cubicBezTo>
                  <a:cubicBezTo>
                    <a:pt x="27650" y="12179"/>
                    <a:pt x="27540" y="13147"/>
                    <a:pt x="27446" y="14004"/>
                  </a:cubicBezTo>
                  <a:lnTo>
                    <a:pt x="27127" y="16860"/>
                  </a:lnTo>
                  <a:cubicBezTo>
                    <a:pt x="26870" y="16860"/>
                    <a:pt x="26630" y="17038"/>
                    <a:pt x="26555" y="17284"/>
                  </a:cubicBezTo>
                  <a:cubicBezTo>
                    <a:pt x="26516" y="17404"/>
                    <a:pt x="26433" y="17503"/>
                    <a:pt x="26345" y="17610"/>
                  </a:cubicBezTo>
                  <a:cubicBezTo>
                    <a:pt x="26268" y="17700"/>
                    <a:pt x="26191" y="17792"/>
                    <a:pt x="26143" y="17899"/>
                  </a:cubicBezTo>
                  <a:lnTo>
                    <a:pt x="25895" y="18477"/>
                  </a:lnTo>
                  <a:cubicBezTo>
                    <a:pt x="25760" y="18794"/>
                    <a:pt x="25619" y="19124"/>
                    <a:pt x="25509" y="19459"/>
                  </a:cubicBezTo>
                  <a:cubicBezTo>
                    <a:pt x="25336" y="19999"/>
                    <a:pt x="25244" y="20558"/>
                    <a:pt x="25237" y="21126"/>
                  </a:cubicBezTo>
                  <a:cubicBezTo>
                    <a:pt x="25221" y="21125"/>
                    <a:pt x="25205" y="21125"/>
                    <a:pt x="25189" y="21125"/>
                  </a:cubicBezTo>
                  <a:cubicBezTo>
                    <a:pt x="24616" y="21125"/>
                    <a:pt x="24045" y="21349"/>
                    <a:pt x="23628" y="21743"/>
                  </a:cubicBezTo>
                  <a:cubicBezTo>
                    <a:pt x="23598" y="21770"/>
                    <a:pt x="23568" y="21800"/>
                    <a:pt x="23538" y="21828"/>
                  </a:cubicBezTo>
                  <a:cubicBezTo>
                    <a:pt x="23378" y="21987"/>
                    <a:pt x="23210" y="22152"/>
                    <a:pt x="22996" y="22165"/>
                  </a:cubicBezTo>
                  <a:cubicBezTo>
                    <a:pt x="22987" y="22165"/>
                    <a:pt x="22978" y="22165"/>
                    <a:pt x="22969" y="22165"/>
                  </a:cubicBezTo>
                  <a:cubicBezTo>
                    <a:pt x="22722" y="22165"/>
                    <a:pt x="22544" y="21971"/>
                    <a:pt x="22356" y="21764"/>
                  </a:cubicBezTo>
                  <a:cubicBezTo>
                    <a:pt x="22244" y="21638"/>
                    <a:pt x="22126" y="21509"/>
                    <a:pt x="21991" y="21421"/>
                  </a:cubicBezTo>
                  <a:lnTo>
                    <a:pt x="21983" y="21419"/>
                  </a:lnTo>
                  <a:cubicBezTo>
                    <a:pt x="21959" y="21413"/>
                    <a:pt x="21938" y="21410"/>
                    <a:pt x="21914" y="21410"/>
                  </a:cubicBezTo>
                  <a:cubicBezTo>
                    <a:pt x="21700" y="21410"/>
                    <a:pt x="21539" y="21633"/>
                    <a:pt x="21424" y="21828"/>
                  </a:cubicBezTo>
                  <a:cubicBezTo>
                    <a:pt x="21327" y="21991"/>
                    <a:pt x="21166" y="22162"/>
                    <a:pt x="21001" y="22162"/>
                  </a:cubicBezTo>
                  <a:cubicBezTo>
                    <a:pt x="20967" y="22162"/>
                    <a:pt x="20933" y="22154"/>
                    <a:pt x="20901" y="22139"/>
                  </a:cubicBezTo>
                  <a:cubicBezTo>
                    <a:pt x="20794" y="22085"/>
                    <a:pt x="20755" y="21965"/>
                    <a:pt x="20712" y="21839"/>
                  </a:cubicBezTo>
                  <a:cubicBezTo>
                    <a:pt x="20687" y="21755"/>
                    <a:pt x="20657" y="21668"/>
                    <a:pt x="20607" y="21597"/>
                  </a:cubicBezTo>
                  <a:cubicBezTo>
                    <a:pt x="20511" y="21455"/>
                    <a:pt x="20344" y="21391"/>
                    <a:pt x="20185" y="21331"/>
                  </a:cubicBezTo>
                  <a:cubicBezTo>
                    <a:pt x="20025" y="21269"/>
                    <a:pt x="19872" y="21211"/>
                    <a:pt x="19785" y="21083"/>
                  </a:cubicBezTo>
                  <a:cubicBezTo>
                    <a:pt x="19765" y="21053"/>
                    <a:pt x="19748" y="21021"/>
                    <a:pt x="19731" y="20986"/>
                  </a:cubicBezTo>
                  <a:cubicBezTo>
                    <a:pt x="19703" y="20928"/>
                    <a:pt x="19673" y="20871"/>
                    <a:pt x="19624" y="20826"/>
                  </a:cubicBezTo>
                  <a:cubicBezTo>
                    <a:pt x="19527" y="20738"/>
                    <a:pt x="19395" y="20736"/>
                    <a:pt x="19264" y="20733"/>
                  </a:cubicBezTo>
                  <a:cubicBezTo>
                    <a:pt x="19133" y="20729"/>
                    <a:pt x="19011" y="20727"/>
                    <a:pt x="18932" y="20643"/>
                  </a:cubicBezTo>
                  <a:cubicBezTo>
                    <a:pt x="18902" y="20611"/>
                    <a:pt x="18883" y="20566"/>
                    <a:pt x="18861" y="20523"/>
                  </a:cubicBezTo>
                  <a:cubicBezTo>
                    <a:pt x="18829" y="20455"/>
                    <a:pt x="18795" y="20384"/>
                    <a:pt x="18722" y="20350"/>
                  </a:cubicBezTo>
                  <a:cubicBezTo>
                    <a:pt x="18692" y="20337"/>
                    <a:pt x="18660" y="20331"/>
                    <a:pt x="18621" y="20331"/>
                  </a:cubicBezTo>
                  <a:cubicBezTo>
                    <a:pt x="18598" y="20331"/>
                    <a:pt x="18576" y="20333"/>
                    <a:pt x="18553" y="20335"/>
                  </a:cubicBezTo>
                  <a:cubicBezTo>
                    <a:pt x="18532" y="20336"/>
                    <a:pt x="18510" y="20338"/>
                    <a:pt x="18489" y="20338"/>
                  </a:cubicBezTo>
                  <a:cubicBezTo>
                    <a:pt x="18476" y="20338"/>
                    <a:pt x="18462" y="20337"/>
                    <a:pt x="18450" y="20335"/>
                  </a:cubicBezTo>
                  <a:cubicBezTo>
                    <a:pt x="18278" y="20309"/>
                    <a:pt x="18253" y="20129"/>
                    <a:pt x="18225" y="19921"/>
                  </a:cubicBezTo>
                  <a:cubicBezTo>
                    <a:pt x="18201" y="19752"/>
                    <a:pt x="18178" y="19579"/>
                    <a:pt x="18071" y="19463"/>
                  </a:cubicBezTo>
                  <a:cubicBezTo>
                    <a:pt x="18006" y="19394"/>
                    <a:pt x="17918" y="19356"/>
                    <a:pt x="17833" y="19319"/>
                  </a:cubicBezTo>
                  <a:cubicBezTo>
                    <a:pt x="17801" y="19307"/>
                    <a:pt x="17766" y="19292"/>
                    <a:pt x="17736" y="19274"/>
                  </a:cubicBezTo>
                  <a:cubicBezTo>
                    <a:pt x="17389" y="19099"/>
                    <a:pt x="17231" y="18636"/>
                    <a:pt x="17394" y="18285"/>
                  </a:cubicBezTo>
                  <a:lnTo>
                    <a:pt x="17456" y="18147"/>
                  </a:lnTo>
                  <a:lnTo>
                    <a:pt x="16586" y="19013"/>
                  </a:lnTo>
                  <a:cubicBezTo>
                    <a:pt x="16389" y="18792"/>
                    <a:pt x="16552" y="18430"/>
                    <a:pt x="16714" y="18233"/>
                  </a:cubicBezTo>
                  <a:cubicBezTo>
                    <a:pt x="16751" y="18188"/>
                    <a:pt x="16791" y="18145"/>
                    <a:pt x="16832" y="18100"/>
                  </a:cubicBezTo>
                  <a:cubicBezTo>
                    <a:pt x="17004" y="17905"/>
                    <a:pt x="17184" y="17704"/>
                    <a:pt x="17196" y="17445"/>
                  </a:cubicBezTo>
                  <a:cubicBezTo>
                    <a:pt x="17201" y="17378"/>
                    <a:pt x="17192" y="17286"/>
                    <a:pt x="17132" y="17220"/>
                  </a:cubicBezTo>
                  <a:cubicBezTo>
                    <a:pt x="17089" y="17173"/>
                    <a:pt x="17031" y="17147"/>
                    <a:pt x="16965" y="17147"/>
                  </a:cubicBezTo>
                  <a:cubicBezTo>
                    <a:pt x="16834" y="17147"/>
                    <a:pt x="16693" y="17241"/>
                    <a:pt x="16609" y="17335"/>
                  </a:cubicBezTo>
                  <a:cubicBezTo>
                    <a:pt x="16485" y="17475"/>
                    <a:pt x="16389" y="17635"/>
                    <a:pt x="16294" y="17792"/>
                  </a:cubicBezTo>
                  <a:cubicBezTo>
                    <a:pt x="16224" y="17905"/>
                    <a:pt x="16153" y="18023"/>
                    <a:pt x="16072" y="18130"/>
                  </a:cubicBezTo>
                  <a:cubicBezTo>
                    <a:pt x="15973" y="18263"/>
                    <a:pt x="15703" y="18572"/>
                    <a:pt x="15350" y="18572"/>
                  </a:cubicBezTo>
                  <a:lnTo>
                    <a:pt x="15313" y="18572"/>
                  </a:lnTo>
                  <a:cubicBezTo>
                    <a:pt x="15101" y="18036"/>
                    <a:pt x="14844" y="17515"/>
                    <a:pt x="14546" y="17025"/>
                  </a:cubicBezTo>
                  <a:cubicBezTo>
                    <a:pt x="14469" y="16898"/>
                    <a:pt x="14385" y="16768"/>
                    <a:pt x="14272" y="16661"/>
                  </a:cubicBezTo>
                  <a:cubicBezTo>
                    <a:pt x="14101" y="16500"/>
                    <a:pt x="13873" y="16410"/>
                    <a:pt x="13672" y="16329"/>
                  </a:cubicBezTo>
                  <a:cubicBezTo>
                    <a:pt x="13094" y="16099"/>
                    <a:pt x="12571" y="15909"/>
                    <a:pt x="12037" y="15909"/>
                  </a:cubicBezTo>
                  <a:cubicBezTo>
                    <a:pt x="11911" y="15909"/>
                    <a:pt x="11787" y="15919"/>
                    <a:pt x="11669" y="15943"/>
                  </a:cubicBezTo>
                  <a:cubicBezTo>
                    <a:pt x="11362" y="15999"/>
                    <a:pt x="11069" y="16134"/>
                    <a:pt x="10788" y="16264"/>
                  </a:cubicBezTo>
                  <a:cubicBezTo>
                    <a:pt x="10410" y="16435"/>
                    <a:pt x="10052" y="16599"/>
                    <a:pt x="9665" y="16599"/>
                  </a:cubicBezTo>
                  <a:cubicBezTo>
                    <a:pt x="9635" y="16599"/>
                    <a:pt x="9605" y="16598"/>
                    <a:pt x="9576" y="16596"/>
                  </a:cubicBezTo>
                  <a:cubicBezTo>
                    <a:pt x="9357" y="16581"/>
                    <a:pt x="9143" y="16508"/>
                    <a:pt x="8937" y="16438"/>
                  </a:cubicBezTo>
                  <a:cubicBezTo>
                    <a:pt x="8734" y="16369"/>
                    <a:pt x="8524" y="16296"/>
                    <a:pt x="8305" y="16279"/>
                  </a:cubicBezTo>
                  <a:cubicBezTo>
                    <a:pt x="8264" y="16276"/>
                    <a:pt x="8223" y="16274"/>
                    <a:pt x="8181" y="16274"/>
                  </a:cubicBezTo>
                  <a:cubicBezTo>
                    <a:pt x="7996" y="16274"/>
                    <a:pt x="7795" y="16308"/>
                    <a:pt x="7568" y="16380"/>
                  </a:cubicBezTo>
                  <a:cubicBezTo>
                    <a:pt x="7088" y="16530"/>
                    <a:pt x="6649" y="16791"/>
                    <a:pt x="6223" y="17046"/>
                  </a:cubicBezTo>
                  <a:cubicBezTo>
                    <a:pt x="6158" y="17083"/>
                    <a:pt x="6096" y="17121"/>
                    <a:pt x="6032" y="17160"/>
                  </a:cubicBezTo>
                  <a:cubicBezTo>
                    <a:pt x="4650" y="17972"/>
                    <a:pt x="3238" y="18490"/>
                    <a:pt x="2034" y="18891"/>
                  </a:cubicBezTo>
                  <a:cubicBezTo>
                    <a:pt x="2021" y="18546"/>
                    <a:pt x="1781" y="18227"/>
                    <a:pt x="1453" y="18122"/>
                  </a:cubicBezTo>
                  <a:cubicBezTo>
                    <a:pt x="1340" y="18085"/>
                    <a:pt x="1291" y="18045"/>
                    <a:pt x="1297" y="17997"/>
                  </a:cubicBezTo>
                  <a:cubicBezTo>
                    <a:pt x="1306" y="17950"/>
                    <a:pt x="1370" y="17931"/>
                    <a:pt x="1426" y="17912"/>
                  </a:cubicBezTo>
                  <a:lnTo>
                    <a:pt x="1438" y="17908"/>
                  </a:lnTo>
                  <a:cubicBezTo>
                    <a:pt x="1670" y="17830"/>
                    <a:pt x="1852" y="17588"/>
                    <a:pt x="1897" y="17293"/>
                  </a:cubicBezTo>
                  <a:cubicBezTo>
                    <a:pt x="1935" y="17048"/>
                    <a:pt x="1890" y="16796"/>
                    <a:pt x="1843" y="16568"/>
                  </a:cubicBezTo>
                  <a:lnTo>
                    <a:pt x="1843" y="16568"/>
                  </a:lnTo>
                  <a:cubicBezTo>
                    <a:pt x="1856" y="16573"/>
                    <a:pt x="1873" y="16577"/>
                    <a:pt x="1888" y="16577"/>
                  </a:cubicBezTo>
                  <a:cubicBezTo>
                    <a:pt x="1995" y="16577"/>
                    <a:pt x="2100" y="16476"/>
                    <a:pt x="2111" y="16367"/>
                  </a:cubicBezTo>
                  <a:cubicBezTo>
                    <a:pt x="2124" y="16221"/>
                    <a:pt x="2023" y="16095"/>
                    <a:pt x="1935" y="16003"/>
                  </a:cubicBezTo>
                  <a:lnTo>
                    <a:pt x="1912" y="15977"/>
                  </a:lnTo>
                  <a:cubicBezTo>
                    <a:pt x="1831" y="15891"/>
                    <a:pt x="1745" y="15804"/>
                    <a:pt x="1723" y="15692"/>
                  </a:cubicBezTo>
                  <a:cubicBezTo>
                    <a:pt x="1715" y="15654"/>
                    <a:pt x="1713" y="15611"/>
                    <a:pt x="1713" y="15568"/>
                  </a:cubicBezTo>
                  <a:cubicBezTo>
                    <a:pt x="1711" y="15484"/>
                    <a:pt x="1708" y="15397"/>
                    <a:pt x="1651" y="15330"/>
                  </a:cubicBezTo>
                  <a:cubicBezTo>
                    <a:pt x="1606" y="15279"/>
                    <a:pt x="1543" y="15259"/>
                    <a:pt x="1483" y="15238"/>
                  </a:cubicBezTo>
                  <a:cubicBezTo>
                    <a:pt x="1460" y="15232"/>
                    <a:pt x="1436" y="15223"/>
                    <a:pt x="1415" y="15214"/>
                  </a:cubicBezTo>
                  <a:cubicBezTo>
                    <a:pt x="1134" y="15090"/>
                    <a:pt x="1104" y="14700"/>
                    <a:pt x="1173" y="14377"/>
                  </a:cubicBezTo>
                  <a:lnTo>
                    <a:pt x="1190" y="14295"/>
                  </a:lnTo>
                  <a:cubicBezTo>
                    <a:pt x="1252" y="13995"/>
                    <a:pt x="1325" y="13657"/>
                    <a:pt x="1143" y="13404"/>
                  </a:cubicBezTo>
                  <a:cubicBezTo>
                    <a:pt x="1098" y="13344"/>
                    <a:pt x="1044" y="13295"/>
                    <a:pt x="991" y="13245"/>
                  </a:cubicBezTo>
                  <a:cubicBezTo>
                    <a:pt x="963" y="13222"/>
                    <a:pt x="937" y="13198"/>
                    <a:pt x="911" y="13175"/>
                  </a:cubicBezTo>
                  <a:cubicBezTo>
                    <a:pt x="697" y="12961"/>
                    <a:pt x="590" y="12656"/>
                    <a:pt x="496" y="12388"/>
                  </a:cubicBezTo>
                  <a:cubicBezTo>
                    <a:pt x="455" y="12271"/>
                    <a:pt x="408" y="12136"/>
                    <a:pt x="431" y="12005"/>
                  </a:cubicBezTo>
                  <a:cubicBezTo>
                    <a:pt x="449" y="11901"/>
                    <a:pt x="541" y="11789"/>
                    <a:pt x="654" y="11789"/>
                  </a:cubicBezTo>
                  <a:cubicBezTo>
                    <a:pt x="662" y="11789"/>
                    <a:pt x="671" y="11789"/>
                    <a:pt x="680" y="11791"/>
                  </a:cubicBezTo>
                  <a:cubicBezTo>
                    <a:pt x="706" y="11795"/>
                    <a:pt x="731" y="11804"/>
                    <a:pt x="757" y="11816"/>
                  </a:cubicBezTo>
                  <a:cubicBezTo>
                    <a:pt x="789" y="11829"/>
                    <a:pt x="824" y="11842"/>
                    <a:pt x="862" y="11846"/>
                  </a:cubicBezTo>
                  <a:cubicBezTo>
                    <a:pt x="867" y="11847"/>
                    <a:pt x="873" y="11847"/>
                    <a:pt x="878" y="11847"/>
                  </a:cubicBezTo>
                  <a:cubicBezTo>
                    <a:pt x="1003" y="11847"/>
                    <a:pt x="1099" y="11726"/>
                    <a:pt x="1117" y="11609"/>
                  </a:cubicBezTo>
                  <a:cubicBezTo>
                    <a:pt x="1162" y="11317"/>
                    <a:pt x="875" y="11092"/>
                    <a:pt x="749" y="11011"/>
                  </a:cubicBezTo>
                  <a:cubicBezTo>
                    <a:pt x="712" y="10985"/>
                    <a:pt x="676" y="10962"/>
                    <a:pt x="637" y="10938"/>
                  </a:cubicBezTo>
                  <a:cubicBezTo>
                    <a:pt x="474" y="10837"/>
                    <a:pt x="305" y="10732"/>
                    <a:pt x="219" y="10567"/>
                  </a:cubicBezTo>
                  <a:cubicBezTo>
                    <a:pt x="18" y="10173"/>
                    <a:pt x="380" y="9723"/>
                    <a:pt x="721" y="9415"/>
                  </a:cubicBezTo>
                  <a:cubicBezTo>
                    <a:pt x="1055" y="9113"/>
                    <a:pt x="1402" y="8798"/>
                    <a:pt x="1775" y="8526"/>
                  </a:cubicBezTo>
                  <a:cubicBezTo>
                    <a:pt x="2270" y="8164"/>
                    <a:pt x="2820" y="7868"/>
                    <a:pt x="3352" y="7581"/>
                  </a:cubicBezTo>
                  <a:lnTo>
                    <a:pt x="3799" y="7341"/>
                  </a:lnTo>
                  <a:cubicBezTo>
                    <a:pt x="4134" y="7161"/>
                    <a:pt x="4479" y="6977"/>
                    <a:pt x="4856" y="6893"/>
                  </a:cubicBezTo>
                  <a:lnTo>
                    <a:pt x="4881" y="6887"/>
                  </a:lnTo>
                  <a:cubicBezTo>
                    <a:pt x="5072" y="6846"/>
                    <a:pt x="5312" y="6792"/>
                    <a:pt x="5381" y="6595"/>
                  </a:cubicBezTo>
                  <a:cubicBezTo>
                    <a:pt x="5393" y="6561"/>
                    <a:pt x="5398" y="6522"/>
                    <a:pt x="5404" y="6486"/>
                  </a:cubicBezTo>
                  <a:cubicBezTo>
                    <a:pt x="5408" y="6452"/>
                    <a:pt x="5413" y="6420"/>
                    <a:pt x="5423" y="6387"/>
                  </a:cubicBezTo>
                  <a:cubicBezTo>
                    <a:pt x="5460" y="6285"/>
                    <a:pt x="5561" y="6218"/>
                    <a:pt x="5659" y="6154"/>
                  </a:cubicBezTo>
                  <a:lnTo>
                    <a:pt x="5681" y="6139"/>
                  </a:lnTo>
                  <a:cubicBezTo>
                    <a:pt x="6021" y="5914"/>
                    <a:pt x="6306" y="5610"/>
                    <a:pt x="6508" y="5254"/>
                  </a:cubicBezTo>
                  <a:lnTo>
                    <a:pt x="6514" y="5243"/>
                  </a:lnTo>
                  <a:lnTo>
                    <a:pt x="6510" y="5233"/>
                  </a:lnTo>
                  <a:cubicBezTo>
                    <a:pt x="6456" y="5068"/>
                    <a:pt x="6396" y="4879"/>
                    <a:pt x="6407" y="4693"/>
                  </a:cubicBezTo>
                  <a:cubicBezTo>
                    <a:pt x="6420" y="4493"/>
                    <a:pt x="6523" y="4324"/>
                    <a:pt x="6673" y="4262"/>
                  </a:cubicBezTo>
                  <a:cubicBezTo>
                    <a:pt x="6705" y="4247"/>
                    <a:pt x="6743" y="4241"/>
                    <a:pt x="6782" y="4241"/>
                  </a:cubicBezTo>
                  <a:cubicBezTo>
                    <a:pt x="6910" y="4241"/>
                    <a:pt x="7054" y="4320"/>
                    <a:pt x="7069" y="4455"/>
                  </a:cubicBezTo>
                  <a:cubicBezTo>
                    <a:pt x="7073" y="4476"/>
                    <a:pt x="7073" y="4498"/>
                    <a:pt x="7071" y="4521"/>
                  </a:cubicBezTo>
                  <a:cubicBezTo>
                    <a:pt x="7071" y="4549"/>
                    <a:pt x="7071" y="4577"/>
                    <a:pt x="7075" y="4605"/>
                  </a:cubicBezTo>
                  <a:cubicBezTo>
                    <a:pt x="7097" y="4729"/>
                    <a:pt x="7219" y="4785"/>
                    <a:pt x="7326" y="4785"/>
                  </a:cubicBezTo>
                  <a:cubicBezTo>
                    <a:pt x="7448" y="4785"/>
                    <a:pt x="7542" y="4721"/>
                    <a:pt x="7564" y="4622"/>
                  </a:cubicBezTo>
                  <a:cubicBezTo>
                    <a:pt x="7598" y="4485"/>
                    <a:pt x="7510" y="4359"/>
                    <a:pt x="7435" y="4247"/>
                  </a:cubicBezTo>
                  <a:cubicBezTo>
                    <a:pt x="7422" y="4228"/>
                    <a:pt x="7410" y="4211"/>
                    <a:pt x="7397" y="4191"/>
                  </a:cubicBezTo>
                  <a:cubicBezTo>
                    <a:pt x="7350" y="4119"/>
                    <a:pt x="7311" y="4005"/>
                    <a:pt x="7332" y="3915"/>
                  </a:cubicBezTo>
                  <a:cubicBezTo>
                    <a:pt x="7341" y="3883"/>
                    <a:pt x="7356" y="3857"/>
                    <a:pt x="7380" y="3838"/>
                  </a:cubicBezTo>
                  <a:cubicBezTo>
                    <a:pt x="7444" y="3932"/>
                    <a:pt x="7519" y="4033"/>
                    <a:pt x="7628" y="4093"/>
                  </a:cubicBezTo>
                  <a:cubicBezTo>
                    <a:pt x="7679" y="4121"/>
                    <a:pt x="7739" y="4136"/>
                    <a:pt x="7797" y="4136"/>
                  </a:cubicBezTo>
                  <a:cubicBezTo>
                    <a:pt x="7883" y="4136"/>
                    <a:pt x="7958" y="4104"/>
                    <a:pt x="8003" y="4044"/>
                  </a:cubicBezTo>
                  <a:cubicBezTo>
                    <a:pt x="8108" y="3911"/>
                    <a:pt x="8033" y="3748"/>
                    <a:pt x="7962" y="3589"/>
                  </a:cubicBezTo>
                  <a:cubicBezTo>
                    <a:pt x="7896" y="3444"/>
                    <a:pt x="7834" y="3309"/>
                    <a:pt x="7900" y="3199"/>
                  </a:cubicBezTo>
                  <a:lnTo>
                    <a:pt x="7911" y="3199"/>
                  </a:lnTo>
                  <a:cubicBezTo>
                    <a:pt x="8052" y="3199"/>
                    <a:pt x="8194" y="3124"/>
                    <a:pt x="8288" y="2996"/>
                  </a:cubicBezTo>
                  <a:cubicBezTo>
                    <a:pt x="8372" y="2884"/>
                    <a:pt x="8406" y="2752"/>
                    <a:pt x="8384" y="2630"/>
                  </a:cubicBezTo>
                  <a:lnTo>
                    <a:pt x="8384" y="2630"/>
                  </a:lnTo>
                  <a:cubicBezTo>
                    <a:pt x="8438" y="2640"/>
                    <a:pt x="8494" y="2647"/>
                    <a:pt x="8549" y="2647"/>
                  </a:cubicBezTo>
                  <a:cubicBezTo>
                    <a:pt x="8731" y="2647"/>
                    <a:pt x="8907" y="2585"/>
                    <a:pt x="9044" y="2475"/>
                  </a:cubicBezTo>
                  <a:cubicBezTo>
                    <a:pt x="9192" y="2360"/>
                    <a:pt x="9477" y="2162"/>
                    <a:pt x="9738" y="2162"/>
                  </a:cubicBezTo>
                  <a:cubicBezTo>
                    <a:pt x="9828" y="2162"/>
                    <a:pt x="9910" y="2188"/>
                    <a:pt x="9976" y="2235"/>
                  </a:cubicBezTo>
                  <a:cubicBezTo>
                    <a:pt x="9991" y="2460"/>
                    <a:pt x="10197" y="2653"/>
                    <a:pt x="10426" y="2653"/>
                  </a:cubicBezTo>
                  <a:cubicBezTo>
                    <a:pt x="10422" y="2831"/>
                    <a:pt x="10482" y="3009"/>
                    <a:pt x="10595" y="3144"/>
                  </a:cubicBezTo>
                  <a:lnTo>
                    <a:pt x="10602" y="3150"/>
                  </a:lnTo>
                  <a:lnTo>
                    <a:pt x="10608" y="3152"/>
                  </a:lnTo>
                  <a:cubicBezTo>
                    <a:pt x="10630" y="3161"/>
                    <a:pt x="10653" y="3163"/>
                    <a:pt x="10677" y="3163"/>
                  </a:cubicBezTo>
                  <a:cubicBezTo>
                    <a:pt x="10810" y="3163"/>
                    <a:pt x="10934" y="3054"/>
                    <a:pt x="10960" y="2921"/>
                  </a:cubicBezTo>
                  <a:lnTo>
                    <a:pt x="11817" y="3193"/>
                  </a:lnTo>
                  <a:lnTo>
                    <a:pt x="11817" y="3193"/>
                  </a:lnTo>
                  <a:lnTo>
                    <a:pt x="11686" y="3097"/>
                  </a:lnTo>
                  <a:cubicBezTo>
                    <a:pt x="11371" y="2865"/>
                    <a:pt x="11545" y="2349"/>
                    <a:pt x="11675" y="2064"/>
                  </a:cubicBezTo>
                  <a:cubicBezTo>
                    <a:pt x="11817" y="1755"/>
                    <a:pt x="11977" y="1406"/>
                    <a:pt x="12237" y="1156"/>
                  </a:cubicBezTo>
                  <a:cubicBezTo>
                    <a:pt x="12498" y="903"/>
                    <a:pt x="12862" y="757"/>
                    <a:pt x="13231" y="757"/>
                  </a:cubicBezTo>
                  <a:cubicBezTo>
                    <a:pt x="13297" y="757"/>
                    <a:pt x="13361" y="761"/>
                    <a:pt x="13426" y="770"/>
                  </a:cubicBezTo>
                  <a:lnTo>
                    <a:pt x="13449" y="774"/>
                  </a:lnTo>
                  <a:lnTo>
                    <a:pt x="13456" y="751"/>
                  </a:lnTo>
                  <a:cubicBezTo>
                    <a:pt x="13516" y="517"/>
                    <a:pt x="13454" y="254"/>
                    <a:pt x="13297" y="71"/>
                  </a:cubicBezTo>
                  <a:cubicBezTo>
                    <a:pt x="13331" y="61"/>
                    <a:pt x="13366" y="54"/>
                    <a:pt x="13400" y="54"/>
                  </a:cubicBezTo>
                  <a:close/>
                  <a:moveTo>
                    <a:pt x="13400" y="1"/>
                  </a:moveTo>
                  <a:cubicBezTo>
                    <a:pt x="13344" y="1"/>
                    <a:pt x="13291" y="14"/>
                    <a:pt x="13239" y="35"/>
                  </a:cubicBezTo>
                  <a:lnTo>
                    <a:pt x="13205" y="50"/>
                  </a:lnTo>
                  <a:lnTo>
                    <a:pt x="13231" y="78"/>
                  </a:lnTo>
                  <a:cubicBezTo>
                    <a:pt x="13389" y="243"/>
                    <a:pt x="13458" y="491"/>
                    <a:pt x="13409" y="714"/>
                  </a:cubicBezTo>
                  <a:cubicBezTo>
                    <a:pt x="13351" y="708"/>
                    <a:pt x="13291" y="703"/>
                    <a:pt x="13231" y="703"/>
                  </a:cubicBezTo>
                  <a:cubicBezTo>
                    <a:pt x="12847" y="703"/>
                    <a:pt x="12470" y="853"/>
                    <a:pt x="12198" y="1117"/>
                  </a:cubicBezTo>
                  <a:cubicBezTo>
                    <a:pt x="11932" y="1374"/>
                    <a:pt x="11770" y="1728"/>
                    <a:pt x="11626" y="2040"/>
                  </a:cubicBezTo>
                  <a:cubicBezTo>
                    <a:pt x="11502" y="2312"/>
                    <a:pt x="11343" y="2782"/>
                    <a:pt x="11568" y="3058"/>
                  </a:cubicBezTo>
                  <a:lnTo>
                    <a:pt x="10913" y="2850"/>
                  </a:lnTo>
                  <a:lnTo>
                    <a:pt x="10910" y="2882"/>
                  </a:lnTo>
                  <a:cubicBezTo>
                    <a:pt x="10902" y="3002"/>
                    <a:pt x="10793" y="3109"/>
                    <a:pt x="10677" y="3109"/>
                  </a:cubicBezTo>
                  <a:cubicBezTo>
                    <a:pt x="10662" y="3109"/>
                    <a:pt x="10647" y="3107"/>
                    <a:pt x="10632" y="3105"/>
                  </a:cubicBezTo>
                  <a:cubicBezTo>
                    <a:pt x="10525" y="2972"/>
                    <a:pt x="10469" y="2799"/>
                    <a:pt x="10482" y="2627"/>
                  </a:cubicBezTo>
                  <a:lnTo>
                    <a:pt x="10484" y="2595"/>
                  </a:lnTo>
                  <a:lnTo>
                    <a:pt x="10452" y="2600"/>
                  </a:lnTo>
                  <a:cubicBezTo>
                    <a:pt x="10443" y="2600"/>
                    <a:pt x="10434" y="2601"/>
                    <a:pt x="10425" y="2601"/>
                  </a:cubicBezTo>
                  <a:cubicBezTo>
                    <a:pt x="10227" y="2601"/>
                    <a:pt x="10036" y="2419"/>
                    <a:pt x="10028" y="2220"/>
                  </a:cubicBezTo>
                  <a:lnTo>
                    <a:pt x="10028" y="2207"/>
                  </a:lnTo>
                  <a:lnTo>
                    <a:pt x="10019" y="2201"/>
                  </a:lnTo>
                  <a:cubicBezTo>
                    <a:pt x="9940" y="2141"/>
                    <a:pt x="9846" y="2109"/>
                    <a:pt x="9738" y="2109"/>
                  </a:cubicBezTo>
                  <a:cubicBezTo>
                    <a:pt x="9460" y="2109"/>
                    <a:pt x="9164" y="2312"/>
                    <a:pt x="9012" y="2435"/>
                  </a:cubicBezTo>
                  <a:cubicBezTo>
                    <a:pt x="8884" y="2535"/>
                    <a:pt x="8719" y="2593"/>
                    <a:pt x="8549" y="2593"/>
                  </a:cubicBezTo>
                  <a:cubicBezTo>
                    <a:pt x="8483" y="2593"/>
                    <a:pt x="8419" y="2585"/>
                    <a:pt x="8357" y="2565"/>
                  </a:cubicBezTo>
                  <a:lnTo>
                    <a:pt x="8309" y="2552"/>
                  </a:lnTo>
                  <a:lnTo>
                    <a:pt x="8324" y="2600"/>
                  </a:lnTo>
                  <a:cubicBezTo>
                    <a:pt x="8359" y="2717"/>
                    <a:pt x="8329" y="2852"/>
                    <a:pt x="8245" y="2964"/>
                  </a:cubicBezTo>
                  <a:cubicBezTo>
                    <a:pt x="8158" y="3080"/>
                    <a:pt x="8026" y="3146"/>
                    <a:pt x="7899" y="3146"/>
                  </a:cubicBezTo>
                  <a:cubicBezTo>
                    <a:pt x="7895" y="3146"/>
                    <a:pt x="7891" y="3146"/>
                    <a:pt x="7887" y="3146"/>
                  </a:cubicBezTo>
                  <a:lnTo>
                    <a:pt x="7872" y="3144"/>
                  </a:lnTo>
                  <a:lnTo>
                    <a:pt x="7864" y="3157"/>
                  </a:lnTo>
                  <a:cubicBezTo>
                    <a:pt x="7767" y="3292"/>
                    <a:pt x="7842" y="3454"/>
                    <a:pt x="7913" y="3611"/>
                  </a:cubicBezTo>
                  <a:cubicBezTo>
                    <a:pt x="7982" y="3761"/>
                    <a:pt x="8046" y="3904"/>
                    <a:pt x="7962" y="4011"/>
                  </a:cubicBezTo>
                  <a:cubicBezTo>
                    <a:pt x="7926" y="4056"/>
                    <a:pt x="7866" y="4082"/>
                    <a:pt x="7797" y="4082"/>
                  </a:cubicBezTo>
                  <a:cubicBezTo>
                    <a:pt x="7748" y="4082"/>
                    <a:pt x="7697" y="4069"/>
                    <a:pt x="7654" y="4046"/>
                  </a:cubicBezTo>
                  <a:cubicBezTo>
                    <a:pt x="7549" y="3988"/>
                    <a:pt x="7474" y="3881"/>
                    <a:pt x="7407" y="3786"/>
                  </a:cubicBezTo>
                  <a:lnTo>
                    <a:pt x="7395" y="3767"/>
                  </a:lnTo>
                  <a:lnTo>
                    <a:pt x="7373" y="3778"/>
                  </a:lnTo>
                  <a:cubicBezTo>
                    <a:pt x="7326" y="3804"/>
                    <a:pt x="7294" y="3846"/>
                    <a:pt x="7281" y="3902"/>
                  </a:cubicBezTo>
                  <a:cubicBezTo>
                    <a:pt x="7253" y="4014"/>
                    <a:pt x="7302" y="4144"/>
                    <a:pt x="7352" y="4221"/>
                  </a:cubicBezTo>
                  <a:cubicBezTo>
                    <a:pt x="7365" y="4239"/>
                    <a:pt x="7377" y="4258"/>
                    <a:pt x="7390" y="4277"/>
                  </a:cubicBezTo>
                  <a:cubicBezTo>
                    <a:pt x="7463" y="4384"/>
                    <a:pt x="7540" y="4496"/>
                    <a:pt x="7512" y="4609"/>
                  </a:cubicBezTo>
                  <a:cubicBezTo>
                    <a:pt x="7491" y="4699"/>
                    <a:pt x="7399" y="4731"/>
                    <a:pt x="7326" y="4731"/>
                  </a:cubicBezTo>
                  <a:cubicBezTo>
                    <a:pt x="7240" y="4731"/>
                    <a:pt x="7144" y="4688"/>
                    <a:pt x="7129" y="4596"/>
                  </a:cubicBezTo>
                  <a:cubicBezTo>
                    <a:pt x="7125" y="4573"/>
                    <a:pt x="7125" y="4547"/>
                    <a:pt x="7125" y="4521"/>
                  </a:cubicBezTo>
                  <a:cubicBezTo>
                    <a:pt x="7125" y="4498"/>
                    <a:pt x="7127" y="4474"/>
                    <a:pt x="7122" y="4448"/>
                  </a:cubicBezTo>
                  <a:cubicBezTo>
                    <a:pt x="7103" y="4284"/>
                    <a:pt x="6934" y="4187"/>
                    <a:pt x="6782" y="4187"/>
                  </a:cubicBezTo>
                  <a:cubicBezTo>
                    <a:pt x="6735" y="4187"/>
                    <a:pt x="6692" y="4196"/>
                    <a:pt x="6651" y="4213"/>
                  </a:cubicBezTo>
                  <a:cubicBezTo>
                    <a:pt x="6484" y="4284"/>
                    <a:pt x="6366" y="4470"/>
                    <a:pt x="6353" y="4691"/>
                  </a:cubicBezTo>
                  <a:cubicBezTo>
                    <a:pt x="6343" y="4881"/>
                    <a:pt x="6400" y="5070"/>
                    <a:pt x="6456" y="5239"/>
                  </a:cubicBezTo>
                  <a:cubicBezTo>
                    <a:pt x="6259" y="5582"/>
                    <a:pt x="5983" y="5878"/>
                    <a:pt x="5653" y="6094"/>
                  </a:cubicBezTo>
                  <a:lnTo>
                    <a:pt x="5631" y="6109"/>
                  </a:lnTo>
                  <a:cubicBezTo>
                    <a:pt x="5531" y="6175"/>
                    <a:pt x="5415" y="6250"/>
                    <a:pt x="5372" y="6370"/>
                  </a:cubicBezTo>
                  <a:cubicBezTo>
                    <a:pt x="5359" y="6407"/>
                    <a:pt x="5355" y="6443"/>
                    <a:pt x="5351" y="6480"/>
                  </a:cubicBezTo>
                  <a:cubicBezTo>
                    <a:pt x="5346" y="6514"/>
                    <a:pt x="5340" y="6548"/>
                    <a:pt x="5329" y="6578"/>
                  </a:cubicBezTo>
                  <a:cubicBezTo>
                    <a:pt x="5271" y="6747"/>
                    <a:pt x="5057" y="6792"/>
                    <a:pt x="4869" y="6835"/>
                  </a:cubicBezTo>
                  <a:lnTo>
                    <a:pt x="4843" y="6839"/>
                  </a:lnTo>
                  <a:cubicBezTo>
                    <a:pt x="4461" y="6925"/>
                    <a:pt x="4112" y="7112"/>
                    <a:pt x="3776" y="7294"/>
                  </a:cubicBezTo>
                  <a:lnTo>
                    <a:pt x="3326" y="7534"/>
                  </a:lnTo>
                  <a:cubicBezTo>
                    <a:pt x="2792" y="7821"/>
                    <a:pt x="2240" y="8119"/>
                    <a:pt x="1743" y="8483"/>
                  </a:cubicBezTo>
                  <a:cubicBezTo>
                    <a:pt x="1368" y="8757"/>
                    <a:pt x="1021" y="9072"/>
                    <a:pt x="684" y="9376"/>
                  </a:cubicBezTo>
                  <a:cubicBezTo>
                    <a:pt x="177" y="9837"/>
                    <a:pt x="1" y="10257"/>
                    <a:pt x="172" y="10591"/>
                  </a:cubicBezTo>
                  <a:cubicBezTo>
                    <a:pt x="264" y="10771"/>
                    <a:pt x="440" y="10878"/>
                    <a:pt x="609" y="10985"/>
                  </a:cubicBezTo>
                  <a:cubicBezTo>
                    <a:pt x="646" y="11009"/>
                    <a:pt x="682" y="11030"/>
                    <a:pt x="719" y="11056"/>
                  </a:cubicBezTo>
                  <a:cubicBezTo>
                    <a:pt x="836" y="11133"/>
                    <a:pt x="1104" y="11339"/>
                    <a:pt x="1063" y="11600"/>
                  </a:cubicBezTo>
                  <a:cubicBezTo>
                    <a:pt x="1049" y="11693"/>
                    <a:pt x="977" y="11793"/>
                    <a:pt x="878" y="11793"/>
                  </a:cubicBezTo>
                  <a:cubicBezTo>
                    <a:pt x="874" y="11793"/>
                    <a:pt x="870" y="11793"/>
                    <a:pt x="866" y="11793"/>
                  </a:cubicBezTo>
                  <a:cubicBezTo>
                    <a:pt x="836" y="11791"/>
                    <a:pt x="809" y="11778"/>
                    <a:pt x="776" y="11765"/>
                  </a:cubicBezTo>
                  <a:cubicBezTo>
                    <a:pt x="749" y="11754"/>
                    <a:pt x="721" y="11744"/>
                    <a:pt x="689" y="11737"/>
                  </a:cubicBezTo>
                  <a:cubicBezTo>
                    <a:pt x="676" y="11735"/>
                    <a:pt x="663" y="11734"/>
                    <a:pt x="651" y="11734"/>
                  </a:cubicBezTo>
                  <a:cubicBezTo>
                    <a:pt x="512" y="11734"/>
                    <a:pt x="402" y="11871"/>
                    <a:pt x="378" y="11996"/>
                  </a:cubicBezTo>
                  <a:cubicBezTo>
                    <a:pt x="352" y="12140"/>
                    <a:pt x="404" y="12288"/>
                    <a:pt x="446" y="12406"/>
                  </a:cubicBezTo>
                  <a:cubicBezTo>
                    <a:pt x="543" y="12680"/>
                    <a:pt x="652" y="12991"/>
                    <a:pt x="875" y="13211"/>
                  </a:cubicBezTo>
                  <a:cubicBezTo>
                    <a:pt x="901" y="13237"/>
                    <a:pt x="926" y="13263"/>
                    <a:pt x="954" y="13286"/>
                  </a:cubicBezTo>
                  <a:cubicBezTo>
                    <a:pt x="1008" y="13335"/>
                    <a:pt x="1059" y="13380"/>
                    <a:pt x="1100" y="13436"/>
                  </a:cubicBezTo>
                  <a:cubicBezTo>
                    <a:pt x="1267" y="13670"/>
                    <a:pt x="1201" y="13982"/>
                    <a:pt x="1136" y="14285"/>
                  </a:cubicBezTo>
                  <a:lnTo>
                    <a:pt x="1119" y="14366"/>
                  </a:lnTo>
                  <a:cubicBezTo>
                    <a:pt x="1048" y="14711"/>
                    <a:pt x="1083" y="15127"/>
                    <a:pt x="1393" y="15264"/>
                  </a:cubicBezTo>
                  <a:cubicBezTo>
                    <a:pt x="1417" y="15272"/>
                    <a:pt x="1443" y="15281"/>
                    <a:pt x="1466" y="15289"/>
                  </a:cubicBezTo>
                  <a:cubicBezTo>
                    <a:pt x="1522" y="15309"/>
                    <a:pt x="1576" y="15326"/>
                    <a:pt x="1610" y="15364"/>
                  </a:cubicBezTo>
                  <a:cubicBezTo>
                    <a:pt x="1655" y="15418"/>
                    <a:pt x="1657" y="15491"/>
                    <a:pt x="1659" y="15570"/>
                  </a:cubicBezTo>
                  <a:cubicBezTo>
                    <a:pt x="1659" y="15615"/>
                    <a:pt x="1661" y="15660"/>
                    <a:pt x="1670" y="15705"/>
                  </a:cubicBezTo>
                  <a:cubicBezTo>
                    <a:pt x="1696" y="15829"/>
                    <a:pt x="1786" y="15924"/>
                    <a:pt x="1873" y="16014"/>
                  </a:cubicBezTo>
                  <a:lnTo>
                    <a:pt x="1897" y="16039"/>
                  </a:lnTo>
                  <a:cubicBezTo>
                    <a:pt x="1976" y="16125"/>
                    <a:pt x="2068" y="16239"/>
                    <a:pt x="2058" y="16363"/>
                  </a:cubicBezTo>
                  <a:cubicBezTo>
                    <a:pt x="2051" y="16444"/>
                    <a:pt x="1968" y="16523"/>
                    <a:pt x="1888" y="16523"/>
                  </a:cubicBezTo>
                  <a:cubicBezTo>
                    <a:pt x="1863" y="16523"/>
                    <a:pt x="1841" y="16515"/>
                    <a:pt x="1822" y="16498"/>
                  </a:cubicBezTo>
                  <a:lnTo>
                    <a:pt x="1760" y="16440"/>
                  </a:lnTo>
                  <a:lnTo>
                    <a:pt x="1779" y="16521"/>
                  </a:lnTo>
                  <a:cubicBezTo>
                    <a:pt x="1828" y="16759"/>
                    <a:pt x="1884" y="17029"/>
                    <a:pt x="1846" y="17284"/>
                  </a:cubicBezTo>
                  <a:cubicBezTo>
                    <a:pt x="1803" y="17560"/>
                    <a:pt x="1636" y="17785"/>
                    <a:pt x="1421" y="17856"/>
                  </a:cubicBezTo>
                  <a:lnTo>
                    <a:pt x="1408" y="17860"/>
                  </a:lnTo>
                  <a:cubicBezTo>
                    <a:pt x="1342" y="17884"/>
                    <a:pt x="1258" y="17910"/>
                    <a:pt x="1246" y="17989"/>
                  </a:cubicBezTo>
                  <a:cubicBezTo>
                    <a:pt x="1226" y="18105"/>
                    <a:pt x="1378" y="18154"/>
                    <a:pt x="1436" y="18171"/>
                  </a:cubicBezTo>
                  <a:cubicBezTo>
                    <a:pt x="1749" y="18274"/>
                    <a:pt x="1985" y="18597"/>
                    <a:pt x="1983" y="18927"/>
                  </a:cubicBezTo>
                  <a:lnTo>
                    <a:pt x="1980" y="18964"/>
                  </a:lnTo>
                  <a:lnTo>
                    <a:pt x="2017" y="18953"/>
                  </a:lnTo>
                  <a:cubicBezTo>
                    <a:pt x="3232" y="18550"/>
                    <a:pt x="4661" y="18027"/>
                    <a:pt x="6058" y="17205"/>
                  </a:cubicBezTo>
                  <a:cubicBezTo>
                    <a:pt x="6122" y="17168"/>
                    <a:pt x="6186" y="17130"/>
                    <a:pt x="6250" y="17091"/>
                  </a:cubicBezTo>
                  <a:cubicBezTo>
                    <a:pt x="6673" y="16841"/>
                    <a:pt x="7112" y="16579"/>
                    <a:pt x="7585" y="16429"/>
                  </a:cubicBezTo>
                  <a:cubicBezTo>
                    <a:pt x="7808" y="16360"/>
                    <a:pt x="8005" y="16326"/>
                    <a:pt x="8188" y="16326"/>
                  </a:cubicBezTo>
                  <a:cubicBezTo>
                    <a:pt x="8226" y="16326"/>
                    <a:pt x="8264" y="16328"/>
                    <a:pt x="8301" y="16331"/>
                  </a:cubicBezTo>
                  <a:cubicBezTo>
                    <a:pt x="8513" y="16350"/>
                    <a:pt x="8719" y="16421"/>
                    <a:pt x="8920" y="16489"/>
                  </a:cubicBezTo>
                  <a:cubicBezTo>
                    <a:pt x="9130" y="16560"/>
                    <a:pt x="9346" y="16633"/>
                    <a:pt x="9571" y="16650"/>
                  </a:cubicBezTo>
                  <a:cubicBezTo>
                    <a:pt x="9603" y="16652"/>
                    <a:pt x="9634" y="16653"/>
                    <a:pt x="9665" y="16653"/>
                  </a:cubicBezTo>
                  <a:cubicBezTo>
                    <a:pt x="10067" y="16653"/>
                    <a:pt x="10444" y="16480"/>
                    <a:pt x="10810" y="16311"/>
                  </a:cubicBezTo>
                  <a:cubicBezTo>
                    <a:pt x="11088" y="16183"/>
                    <a:pt x="11377" y="16050"/>
                    <a:pt x="11677" y="15994"/>
                  </a:cubicBezTo>
                  <a:cubicBezTo>
                    <a:pt x="11793" y="15973"/>
                    <a:pt x="11913" y="15962"/>
                    <a:pt x="12037" y="15962"/>
                  </a:cubicBezTo>
                  <a:cubicBezTo>
                    <a:pt x="12562" y="15962"/>
                    <a:pt x="13079" y="16151"/>
                    <a:pt x="13651" y="16378"/>
                  </a:cubicBezTo>
                  <a:cubicBezTo>
                    <a:pt x="13858" y="16461"/>
                    <a:pt x="14073" y="16547"/>
                    <a:pt x="14236" y="16701"/>
                  </a:cubicBezTo>
                  <a:cubicBezTo>
                    <a:pt x="14345" y="16802"/>
                    <a:pt x="14426" y="16931"/>
                    <a:pt x="14499" y="17053"/>
                  </a:cubicBezTo>
                  <a:cubicBezTo>
                    <a:pt x="14799" y="17545"/>
                    <a:pt x="15058" y="18068"/>
                    <a:pt x="15268" y="18606"/>
                  </a:cubicBezTo>
                  <a:lnTo>
                    <a:pt x="15275" y="18621"/>
                  </a:lnTo>
                  <a:lnTo>
                    <a:pt x="15292" y="18623"/>
                  </a:lnTo>
                  <a:cubicBezTo>
                    <a:pt x="15311" y="18625"/>
                    <a:pt x="15330" y="18625"/>
                    <a:pt x="15350" y="18625"/>
                  </a:cubicBezTo>
                  <a:cubicBezTo>
                    <a:pt x="15615" y="18625"/>
                    <a:pt x="15894" y="18458"/>
                    <a:pt x="16114" y="18162"/>
                  </a:cubicBezTo>
                  <a:cubicBezTo>
                    <a:pt x="16198" y="18053"/>
                    <a:pt x="16269" y="17935"/>
                    <a:pt x="16339" y="17820"/>
                  </a:cubicBezTo>
                  <a:cubicBezTo>
                    <a:pt x="16432" y="17665"/>
                    <a:pt x="16528" y="17507"/>
                    <a:pt x="16650" y="17370"/>
                  </a:cubicBezTo>
                  <a:cubicBezTo>
                    <a:pt x="16725" y="17286"/>
                    <a:pt x="16851" y="17200"/>
                    <a:pt x="16965" y="17200"/>
                  </a:cubicBezTo>
                  <a:cubicBezTo>
                    <a:pt x="17016" y="17200"/>
                    <a:pt x="17059" y="17220"/>
                    <a:pt x="17094" y="17256"/>
                  </a:cubicBezTo>
                  <a:cubicBezTo>
                    <a:pt x="17141" y="17310"/>
                    <a:pt x="17147" y="17387"/>
                    <a:pt x="17145" y="17443"/>
                  </a:cubicBezTo>
                  <a:cubicBezTo>
                    <a:pt x="17132" y="17683"/>
                    <a:pt x="16959" y="17878"/>
                    <a:pt x="16791" y="18064"/>
                  </a:cubicBezTo>
                  <a:cubicBezTo>
                    <a:pt x="16751" y="18109"/>
                    <a:pt x="16710" y="18154"/>
                    <a:pt x="16674" y="18199"/>
                  </a:cubicBezTo>
                  <a:cubicBezTo>
                    <a:pt x="16451" y="18469"/>
                    <a:pt x="16342" y="18852"/>
                    <a:pt x="16567" y="19069"/>
                  </a:cubicBezTo>
                  <a:lnTo>
                    <a:pt x="16586" y="19088"/>
                  </a:lnTo>
                  <a:lnTo>
                    <a:pt x="17304" y="18377"/>
                  </a:lnTo>
                  <a:lnTo>
                    <a:pt x="17304" y="18377"/>
                  </a:lnTo>
                  <a:cubicBezTo>
                    <a:pt x="17205" y="18732"/>
                    <a:pt x="17379" y="19152"/>
                    <a:pt x="17711" y="19324"/>
                  </a:cubicBezTo>
                  <a:cubicBezTo>
                    <a:pt x="17745" y="19339"/>
                    <a:pt x="17777" y="19354"/>
                    <a:pt x="17811" y="19369"/>
                  </a:cubicBezTo>
                  <a:cubicBezTo>
                    <a:pt x="17895" y="19405"/>
                    <a:pt x="17974" y="19437"/>
                    <a:pt x="18032" y="19499"/>
                  </a:cubicBezTo>
                  <a:cubicBezTo>
                    <a:pt x="18126" y="19604"/>
                    <a:pt x="18150" y="19769"/>
                    <a:pt x="18171" y="19928"/>
                  </a:cubicBezTo>
                  <a:cubicBezTo>
                    <a:pt x="18201" y="20138"/>
                    <a:pt x="18231" y="20354"/>
                    <a:pt x="18441" y="20388"/>
                  </a:cubicBezTo>
                  <a:cubicBezTo>
                    <a:pt x="18456" y="20391"/>
                    <a:pt x="18471" y="20392"/>
                    <a:pt x="18487" y="20392"/>
                  </a:cubicBezTo>
                  <a:cubicBezTo>
                    <a:pt x="18510" y="20392"/>
                    <a:pt x="18533" y="20390"/>
                    <a:pt x="18557" y="20388"/>
                  </a:cubicBezTo>
                  <a:cubicBezTo>
                    <a:pt x="18578" y="20387"/>
                    <a:pt x="18599" y="20385"/>
                    <a:pt x="18618" y="20385"/>
                  </a:cubicBezTo>
                  <a:cubicBezTo>
                    <a:pt x="18649" y="20385"/>
                    <a:pt x="18677" y="20389"/>
                    <a:pt x="18698" y="20399"/>
                  </a:cubicBezTo>
                  <a:cubicBezTo>
                    <a:pt x="18754" y="20425"/>
                    <a:pt x="18782" y="20485"/>
                    <a:pt x="18812" y="20547"/>
                  </a:cubicBezTo>
                  <a:cubicBezTo>
                    <a:pt x="18835" y="20594"/>
                    <a:pt x="18859" y="20641"/>
                    <a:pt x="18893" y="20680"/>
                  </a:cubicBezTo>
                  <a:cubicBezTo>
                    <a:pt x="18988" y="20781"/>
                    <a:pt x="19127" y="20783"/>
                    <a:pt x="19264" y="20787"/>
                  </a:cubicBezTo>
                  <a:cubicBezTo>
                    <a:pt x="19388" y="20789"/>
                    <a:pt x="19508" y="20791"/>
                    <a:pt x="19590" y="20864"/>
                  </a:cubicBezTo>
                  <a:cubicBezTo>
                    <a:pt x="19630" y="20903"/>
                    <a:pt x="19656" y="20954"/>
                    <a:pt x="19684" y="21010"/>
                  </a:cubicBezTo>
                  <a:cubicBezTo>
                    <a:pt x="19701" y="21044"/>
                    <a:pt x="19718" y="21081"/>
                    <a:pt x="19742" y="21113"/>
                  </a:cubicBezTo>
                  <a:cubicBezTo>
                    <a:pt x="19838" y="21256"/>
                    <a:pt x="20005" y="21318"/>
                    <a:pt x="20166" y="21380"/>
                  </a:cubicBezTo>
                  <a:cubicBezTo>
                    <a:pt x="20324" y="21443"/>
                    <a:pt x="20474" y="21498"/>
                    <a:pt x="20564" y="21627"/>
                  </a:cubicBezTo>
                  <a:cubicBezTo>
                    <a:pt x="20609" y="21693"/>
                    <a:pt x="20635" y="21775"/>
                    <a:pt x="20663" y="21854"/>
                  </a:cubicBezTo>
                  <a:cubicBezTo>
                    <a:pt x="20706" y="21987"/>
                    <a:pt x="20749" y="22122"/>
                    <a:pt x="20877" y="22186"/>
                  </a:cubicBezTo>
                  <a:cubicBezTo>
                    <a:pt x="20916" y="22207"/>
                    <a:pt x="20959" y="22216"/>
                    <a:pt x="21001" y="22216"/>
                  </a:cubicBezTo>
                  <a:cubicBezTo>
                    <a:pt x="21188" y="22216"/>
                    <a:pt x="21366" y="22030"/>
                    <a:pt x="21469" y="21856"/>
                  </a:cubicBezTo>
                  <a:cubicBezTo>
                    <a:pt x="21578" y="21674"/>
                    <a:pt x="21728" y="21464"/>
                    <a:pt x="21914" y="21464"/>
                  </a:cubicBezTo>
                  <a:cubicBezTo>
                    <a:pt x="21931" y="21464"/>
                    <a:pt x="21948" y="21466"/>
                    <a:pt x="21966" y="21468"/>
                  </a:cubicBezTo>
                  <a:cubicBezTo>
                    <a:pt x="22094" y="21554"/>
                    <a:pt x="22208" y="21678"/>
                    <a:pt x="22315" y="21798"/>
                  </a:cubicBezTo>
                  <a:cubicBezTo>
                    <a:pt x="22503" y="22006"/>
                    <a:pt x="22696" y="22220"/>
                    <a:pt x="22966" y="22220"/>
                  </a:cubicBezTo>
                  <a:cubicBezTo>
                    <a:pt x="22977" y="22220"/>
                    <a:pt x="22988" y="22218"/>
                    <a:pt x="22998" y="22218"/>
                  </a:cubicBezTo>
                  <a:cubicBezTo>
                    <a:pt x="23234" y="22205"/>
                    <a:pt x="23407" y="22032"/>
                    <a:pt x="23577" y="21867"/>
                  </a:cubicBezTo>
                  <a:cubicBezTo>
                    <a:pt x="23607" y="21839"/>
                    <a:pt x="23635" y="21809"/>
                    <a:pt x="23665" y="21781"/>
                  </a:cubicBezTo>
                  <a:cubicBezTo>
                    <a:pt x="24070" y="21398"/>
                    <a:pt x="24622" y="21178"/>
                    <a:pt x="25185" y="21178"/>
                  </a:cubicBezTo>
                  <a:cubicBezTo>
                    <a:pt x="25211" y="21178"/>
                    <a:pt x="25237" y="21178"/>
                    <a:pt x="25263" y="21179"/>
                  </a:cubicBezTo>
                  <a:lnTo>
                    <a:pt x="25291" y="21179"/>
                  </a:lnTo>
                  <a:lnTo>
                    <a:pt x="25291" y="21153"/>
                  </a:lnTo>
                  <a:cubicBezTo>
                    <a:pt x="25295" y="20581"/>
                    <a:pt x="25385" y="20018"/>
                    <a:pt x="25561" y="19476"/>
                  </a:cubicBezTo>
                  <a:cubicBezTo>
                    <a:pt x="25668" y="19144"/>
                    <a:pt x="25809" y="18816"/>
                    <a:pt x="25946" y="18495"/>
                  </a:cubicBezTo>
                  <a:lnTo>
                    <a:pt x="26193" y="17920"/>
                  </a:lnTo>
                  <a:cubicBezTo>
                    <a:pt x="26236" y="17822"/>
                    <a:pt x="26313" y="17730"/>
                    <a:pt x="26386" y="17644"/>
                  </a:cubicBezTo>
                  <a:cubicBezTo>
                    <a:pt x="26473" y="17539"/>
                    <a:pt x="26566" y="17430"/>
                    <a:pt x="26604" y="17299"/>
                  </a:cubicBezTo>
                  <a:cubicBezTo>
                    <a:pt x="26673" y="17078"/>
                    <a:pt x="26898" y="16913"/>
                    <a:pt x="27129" y="16913"/>
                  </a:cubicBezTo>
                  <a:lnTo>
                    <a:pt x="27176" y="16913"/>
                  </a:lnTo>
                  <a:lnTo>
                    <a:pt x="27500" y="14010"/>
                  </a:lnTo>
                  <a:cubicBezTo>
                    <a:pt x="27594" y="13147"/>
                    <a:pt x="27703" y="12170"/>
                    <a:pt x="27348" y="11302"/>
                  </a:cubicBezTo>
                  <a:cubicBezTo>
                    <a:pt x="27206" y="10957"/>
                    <a:pt x="26998" y="10662"/>
                    <a:pt x="26748" y="10445"/>
                  </a:cubicBezTo>
                  <a:cubicBezTo>
                    <a:pt x="26589" y="10308"/>
                    <a:pt x="26371" y="10120"/>
                    <a:pt x="26452" y="9927"/>
                  </a:cubicBezTo>
                  <a:lnTo>
                    <a:pt x="26463" y="9903"/>
                  </a:lnTo>
                  <a:lnTo>
                    <a:pt x="25925" y="9676"/>
                  </a:lnTo>
                  <a:cubicBezTo>
                    <a:pt x="25974" y="9503"/>
                    <a:pt x="26030" y="9290"/>
                    <a:pt x="25981" y="9091"/>
                  </a:cubicBezTo>
                  <a:cubicBezTo>
                    <a:pt x="25938" y="8916"/>
                    <a:pt x="25775" y="8736"/>
                    <a:pt x="25580" y="8736"/>
                  </a:cubicBezTo>
                  <a:cubicBezTo>
                    <a:pt x="25559" y="8736"/>
                    <a:pt x="25535" y="8738"/>
                    <a:pt x="25514" y="8742"/>
                  </a:cubicBezTo>
                  <a:cubicBezTo>
                    <a:pt x="25488" y="8748"/>
                    <a:pt x="25460" y="8757"/>
                    <a:pt x="25436" y="8766"/>
                  </a:cubicBezTo>
                  <a:cubicBezTo>
                    <a:pt x="25406" y="8776"/>
                    <a:pt x="25379" y="8787"/>
                    <a:pt x="25349" y="8791"/>
                  </a:cubicBezTo>
                  <a:cubicBezTo>
                    <a:pt x="25338" y="8793"/>
                    <a:pt x="25327" y="8793"/>
                    <a:pt x="25314" y="8793"/>
                  </a:cubicBezTo>
                  <a:cubicBezTo>
                    <a:pt x="25096" y="8793"/>
                    <a:pt x="24995" y="8466"/>
                    <a:pt x="24957" y="8271"/>
                  </a:cubicBezTo>
                  <a:cubicBezTo>
                    <a:pt x="24800" y="7514"/>
                    <a:pt x="24322" y="6604"/>
                    <a:pt x="23446" y="6312"/>
                  </a:cubicBezTo>
                  <a:cubicBezTo>
                    <a:pt x="23422" y="6304"/>
                    <a:pt x="23397" y="6297"/>
                    <a:pt x="23373" y="6289"/>
                  </a:cubicBezTo>
                  <a:cubicBezTo>
                    <a:pt x="23285" y="6261"/>
                    <a:pt x="23193" y="6233"/>
                    <a:pt x="23118" y="6182"/>
                  </a:cubicBezTo>
                  <a:cubicBezTo>
                    <a:pt x="23045" y="6132"/>
                    <a:pt x="22990" y="6062"/>
                    <a:pt x="22951" y="6008"/>
                  </a:cubicBezTo>
                  <a:cubicBezTo>
                    <a:pt x="22724" y="5695"/>
                    <a:pt x="22610" y="5314"/>
                    <a:pt x="22630" y="4931"/>
                  </a:cubicBezTo>
                  <a:cubicBezTo>
                    <a:pt x="22632" y="4905"/>
                    <a:pt x="22634" y="4879"/>
                    <a:pt x="22636" y="4856"/>
                  </a:cubicBezTo>
                  <a:cubicBezTo>
                    <a:pt x="22643" y="4746"/>
                    <a:pt x="22651" y="4637"/>
                    <a:pt x="22617" y="4530"/>
                  </a:cubicBezTo>
                  <a:cubicBezTo>
                    <a:pt x="22578" y="4406"/>
                    <a:pt x="22486" y="4309"/>
                    <a:pt x="22398" y="4217"/>
                  </a:cubicBezTo>
                  <a:cubicBezTo>
                    <a:pt x="22326" y="4140"/>
                    <a:pt x="22251" y="4063"/>
                    <a:pt x="22206" y="3969"/>
                  </a:cubicBezTo>
                  <a:cubicBezTo>
                    <a:pt x="22139" y="3821"/>
                    <a:pt x="22150" y="3643"/>
                    <a:pt x="22161" y="3472"/>
                  </a:cubicBezTo>
                  <a:cubicBezTo>
                    <a:pt x="22173" y="3253"/>
                    <a:pt x="22186" y="3028"/>
                    <a:pt x="22036" y="2867"/>
                  </a:cubicBezTo>
                  <a:cubicBezTo>
                    <a:pt x="21899" y="2722"/>
                    <a:pt x="21681" y="2696"/>
                    <a:pt x="21471" y="2670"/>
                  </a:cubicBezTo>
                  <a:cubicBezTo>
                    <a:pt x="21237" y="2645"/>
                    <a:pt x="21016" y="2619"/>
                    <a:pt x="20937" y="2428"/>
                  </a:cubicBezTo>
                  <a:cubicBezTo>
                    <a:pt x="20897" y="2334"/>
                    <a:pt x="20909" y="2229"/>
                    <a:pt x="20922" y="2120"/>
                  </a:cubicBezTo>
                  <a:cubicBezTo>
                    <a:pt x="20929" y="2064"/>
                    <a:pt x="20935" y="2006"/>
                    <a:pt x="20935" y="1948"/>
                  </a:cubicBezTo>
                  <a:cubicBezTo>
                    <a:pt x="20933" y="1526"/>
                    <a:pt x="20571" y="1198"/>
                    <a:pt x="19834" y="952"/>
                  </a:cubicBezTo>
                  <a:lnTo>
                    <a:pt x="19774" y="933"/>
                  </a:lnTo>
                  <a:lnTo>
                    <a:pt x="19774" y="933"/>
                  </a:lnTo>
                  <a:lnTo>
                    <a:pt x="19800" y="988"/>
                  </a:lnTo>
                  <a:cubicBezTo>
                    <a:pt x="19883" y="1166"/>
                    <a:pt x="19855" y="1372"/>
                    <a:pt x="19812" y="1599"/>
                  </a:cubicBezTo>
                  <a:lnTo>
                    <a:pt x="19339" y="4181"/>
                  </a:lnTo>
                  <a:cubicBezTo>
                    <a:pt x="19317" y="4296"/>
                    <a:pt x="19296" y="4416"/>
                    <a:pt x="19234" y="4513"/>
                  </a:cubicBezTo>
                  <a:cubicBezTo>
                    <a:pt x="19202" y="4564"/>
                    <a:pt x="19159" y="4616"/>
                    <a:pt x="19116" y="4667"/>
                  </a:cubicBezTo>
                  <a:cubicBezTo>
                    <a:pt x="19007" y="4798"/>
                    <a:pt x="18885" y="4946"/>
                    <a:pt x="18949" y="5083"/>
                  </a:cubicBezTo>
                  <a:lnTo>
                    <a:pt x="18244" y="5033"/>
                  </a:lnTo>
                  <a:lnTo>
                    <a:pt x="18233" y="4772"/>
                  </a:lnTo>
                  <a:lnTo>
                    <a:pt x="18225" y="4763"/>
                  </a:lnTo>
                  <a:cubicBezTo>
                    <a:pt x="17854" y="4440"/>
                    <a:pt x="17413" y="4183"/>
                    <a:pt x="16948" y="4022"/>
                  </a:cubicBezTo>
                  <a:cubicBezTo>
                    <a:pt x="16963" y="3941"/>
                    <a:pt x="16950" y="3861"/>
                    <a:pt x="16905" y="3789"/>
                  </a:cubicBezTo>
                  <a:cubicBezTo>
                    <a:pt x="16766" y="3564"/>
                    <a:pt x="16397" y="3465"/>
                    <a:pt x="16288" y="3442"/>
                  </a:cubicBezTo>
                  <a:cubicBezTo>
                    <a:pt x="16074" y="3394"/>
                    <a:pt x="15819" y="3270"/>
                    <a:pt x="15729" y="3101"/>
                  </a:cubicBezTo>
                  <a:cubicBezTo>
                    <a:pt x="15690" y="3030"/>
                    <a:pt x="15686" y="2957"/>
                    <a:pt x="15714" y="2882"/>
                  </a:cubicBezTo>
                  <a:lnTo>
                    <a:pt x="15725" y="2857"/>
                  </a:lnTo>
                  <a:lnTo>
                    <a:pt x="15373" y="2737"/>
                  </a:lnTo>
                  <a:cubicBezTo>
                    <a:pt x="15377" y="2672"/>
                    <a:pt x="15405" y="2608"/>
                    <a:pt x="15457" y="2557"/>
                  </a:cubicBezTo>
                  <a:cubicBezTo>
                    <a:pt x="15522" y="2492"/>
                    <a:pt x="15612" y="2454"/>
                    <a:pt x="15696" y="2454"/>
                  </a:cubicBezTo>
                  <a:cubicBezTo>
                    <a:pt x="15734" y="2454"/>
                    <a:pt x="15771" y="2462"/>
                    <a:pt x="15804" y="2477"/>
                  </a:cubicBezTo>
                  <a:lnTo>
                    <a:pt x="15821" y="2486"/>
                  </a:lnTo>
                  <a:lnTo>
                    <a:pt x="15834" y="2473"/>
                  </a:lnTo>
                  <a:cubicBezTo>
                    <a:pt x="15945" y="2366"/>
                    <a:pt x="15845" y="2246"/>
                    <a:pt x="15750" y="2130"/>
                  </a:cubicBezTo>
                  <a:cubicBezTo>
                    <a:pt x="15686" y="2057"/>
                    <a:pt x="15622" y="1980"/>
                    <a:pt x="15605" y="1901"/>
                  </a:cubicBezTo>
                  <a:cubicBezTo>
                    <a:pt x="15570" y="1753"/>
                    <a:pt x="15725" y="1616"/>
                    <a:pt x="15887" y="1571"/>
                  </a:cubicBezTo>
                  <a:cubicBezTo>
                    <a:pt x="15943" y="1556"/>
                    <a:pt x="16003" y="1545"/>
                    <a:pt x="16063" y="1537"/>
                  </a:cubicBezTo>
                  <a:cubicBezTo>
                    <a:pt x="16177" y="1518"/>
                    <a:pt x="16292" y="1498"/>
                    <a:pt x="16395" y="1438"/>
                  </a:cubicBezTo>
                  <a:lnTo>
                    <a:pt x="16408" y="1430"/>
                  </a:lnTo>
                  <a:lnTo>
                    <a:pt x="16380" y="785"/>
                  </a:lnTo>
                  <a:lnTo>
                    <a:pt x="16346" y="785"/>
                  </a:lnTo>
                  <a:cubicBezTo>
                    <a:pt x="16168" y="785"/>
                    <a:pt x="15994" y="890"/>
                    <a:pt x="15907" y="1044"/>
                  </a:cubicBezTo>
                  <a:cubicBezTo>
                    <a:pt x="15862" y="969"/>
                    <a:pt x="15842" y="879"/>
                    <a:pt x="15853" y="791"/>
                  </a:cubicBezTo>
                  <a:lnTo>
                    <a:pt x="15860" y="738"/>
                  </a:lnTo>
                  <a:lnTo>
                    <a:pt x="15251" y="1074"/>
                  </a:lnTo>
                  <a:cubicBezTo>
                    <a:pt x="15050" y="729"/>
                    <a:pt x="14640" y="500"/>
                    <a:pt x="14227" y="500"/>
                  </a:cubicBezTo>
                  <a:cubicBezTo>
                    <a:pt x="14135" y="500"/>
                    <a:pt x="14045" y="511"/>
                    <a:pt x="13959" y="532"/>
                  </a:cubicBezTo>
                  <a:cubicBezTo>
                    <a:pt x="13918" y="251"/>
                    <a:pt x="13659" y="1"/>
                    <a:pt x="134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50"/>
            <p:cNvSpPr/>
            <p:nvPr/>
          </p:nvSpPr>
          <p:spPr>
            <a:xfrm>
              <a:off x="6979209" y="4317040"/>
              <a:ext cx="26994" cy="19578"/>
            </a:xfrm>
            <a:custGeom>
              <a:rect b="b" l="l" r="r" t="t"/>
              <a:pathLst>
                <a:path extrusionOk="0" h="689" w="950">
                  <a:moveTo>
                    <a:pt x="416" y="0"/>
                  </a:moveTo>
                  <a:cubicBezTo>
                    <a:pt x="197" y="0"/>
                    <a:pt x="0" y="206"/>
                    <a:pt x="9" y="424"/>
                  </a:cubicBezTo>
                  <a:cubicBezTo>
                    <a:pt x="13" y="472"/>
                    <a:pt x="24" y="521"/>
                    <a:pt x="49" y="559"/>
                  </a:cubicBezTo>
                  <a:cubicBezTo>
                    <a:pt x="119" y="671"/>
                    <a:pt x="270" y="688"/>
                    <a:pt x="404" y="688"/>
                  </a:cubicBezTo>
                  <a:cubicBezTo>
                    <a:pt x="414" y="688"/>
                    <a:pt x="423" y="688"/>
                    <a:pt x="433" y="688"/>
                  </a:cubicBezTo>
                  <a:cubicBezTo>
                    <a:pt x="549" y="686"/>
                    <a:pt x="671" y="682"/>
                    <a:pt x="771" y="626"/>
                  </a:cubicBezTo>
                  <a:cubicBezTo>
                    <a:pt x="874" y="572"/>
                    <a:pt x="949" y="448"/>
                    <a:pt x="908" y="339"/>
                  </a:cubicBezTo>
                  <a:cubicBezTo>
                    <a:pt x="898" y="309"/>
                    <a:pt x="878" y="283"/>
                    <a:pt x="859" y="257"/>
                  </a:cubicBezTo>
                  <a:cubicBezTo>
                    <a:pt x="750" y="118"/>
                    <a:pt x="594" y="2"/>
                    <a:pt x="4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50"/>
            <p:cNvSpPr/>
            <p:nvPr/>
          </p:nvSpPr>
          <p:spPr>
            <a:xfrm>
              <a:off x="6978584" y="4316301"/>
              <a:ext cx="28472" cy="21027"/>
            </a:xfrm>
            <a:custGeom>
              <a:rect b="b" l="l" r="r" t="t"/>
              <a:pathLst>
                <a:path extrusionOk="0" h="740" w="1002">
                  <a:moveTo>
                    <a:pt x="438" y="54"/>
                  </a:moveTo>
                  <a:cubicBezTo>
                    <a:pt x="583" y="54"/>
                    <a:pt x="738" y="144"/>
                    <a:pt x="860" y="301"/>
                  </a:cubicBezTo>
                  <a:cubicBezTo>
                    <a:pt x="877" y="322"/>
                    <a:pt x="894" y="348"/>
                    <a:pt x="905" y="373"/>
                  </a:cubicBezTo>
                  <a:cubicBezTo>
                    <a:pt x="941" y="472"/>
                    <a:pt x="868" y="581"/>
                    <a:pt x="780" y="628"/>
                  </a:cubicBezTo>
                  <a:cubicBezTo>
                    <a:pt x="682" y="682"/>
                    <a:pt x="562" y="684"/>
                    <a:pt x="455" y="686"/>
                  </a:cubicBezTo>
                  <a:lnTo>
                    <a:pt x="421" y="686"/>
                  </a:lnTo>
                  <a:cubicBezTo>
                    <a:pt x="303" y="686"/>
                    <a:pt x="159" y="673"/>
                    <a:pt x="93" y="573"/>
                  </a:cubicBezTo>
                  <a:cubicBezTo>
                    <a:pt x="71" y="540"/>
                    <a:pt x="61" y="498"/>
                    <a:pt x="58" y="448"/>
                  </a:cubicBezTo>
                  <a:cubicBezTo>
                    <a:pt x="54" y="352"/>
                    <a:pt x="93" y="253"/>
                    <a:pt x="168" y="176"/>
                  </a:cubicBezTo>
                  <a:cubicBezTo>
                    <a:pt x="241" y="97"/>
                    <a:pt x="339" y="54"/>
                    <a:pt x="438" y="54"/>
                  </a:cubicBezTo>
                  <a:close/>
                  <a:moveTo>
                    <a:pt x="436" y="1"/>
                  </a:moveTo>
                  <a:cubicBezTo>
                    <a:pt x="324" y="1"/>
                    <a:pt x="213" y="50"/>
                    <a:pt x="129" y="138"/>
                  </a:cubicBezTo>
                  <a:cubicBezTo>
                    <a:pt x="46" y="226"/>
                    <a:pt x="1" y="341"/>
                    <a:pt x="5" y="450"/>
                  </a:cubicBezTo>
                  <a:cubicBezTo>
                    <a:pt x="7" y="510"/>
                    <a:pt x="22" y="560"/>
                    <a:pt x="48" y="600"/>
                  </a:cubicBezTo>
                  <a:cubicBezTo>
                    <a:pt x="127" y="725"/>
                    <a:pt x="290" y="740"/>
                    <a:pt x="421" y="740"/>
                  </a:cubicBezTo>
                  <a:lnTo>
                    <a:pt x="455" y="740"/>
                  </a:lnTo>
                  <a:cubicBezTo>
                    <a:pt x="568" y="738"/>
                    <a:pt x="697" y="735"/>
                    <a:pt x="806" y="675"/>
                  </a:cubicBezTo>
                  <a:cubicBezTo>
                    <a:pt x="915" y="618"/>
                    <a:pt x="1001" y="480"/>
                    <a:pt x="954" y="356"/>
                  </a:cubicBezTo>
                  <a:cubicBezTo>
                    <a:pt x="943" y="322"/>
                    <a:pt x="922" y="292"/>
                    <a:pt x="900" y="266"/>
                  </a:cubicBezTo>
                  <a:cubicBezTo>
                    <a:pt x="770" y="99"/>
                    <a:pt x="601" y="1"/>
                    <a:pt x="43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50"/>
            <p:cNvSpPr/>
            <p:nvPr/>
          </p:nvSpPr>
          <p:spPr>
            <a:xfrm>
              <a:off x="7143070" y="4440722"/>
              <a:ext cx="73936" cy="70895"/>
            </a:xfrm>
            <a:custGeom>
              <a:rect b="b" l="l" r="r" t="t"/>
              <a:pathLst>
                <a:path extrusionOk="0" h="2495" w="2602">
                  <a:moveTo>
                    <a:pt x="2052" y="1"/>
                  </a:moveTo>
                  <a:cubicBezTo>
                    <a:pt x="1904" y="1"/>
                    <a:pt x="1750" y="100"/>
                    <a:pt x="1631" y="200"/>
                  </a:cubicBezTo>
                  <a:cubicBezTo>
                    <a:pt x="1497" y="313"/>
                    <a:pt x="1339" y="438"/>
                    <a:pt x="1174" y="438"/>
                  </a:cubicBezTo>
                  <a:cubicBezTo>
                    <a:pt x="1144" y="438"/>
                    <a:pt x="1115" y="434"/>
                    <a:pt x="1085" y="425"/>
                  </a:cubicBezTo>
                  <a:cubicBezTo>
                    <a:pt x="913" y="374"/>
                    <a:pt x="819" y="183"/>
                    <a:pt x="656" y="108"/>
                  </a:cubicBezTo>
                  <a:cubicBezTo>
                    <a:pt x="592" y="79"/>
                    <a:pt x="522" y="70"/>
                    <a:pt x="451" y="70"/>
                  </a:cubicBezTo>
                  <a:cubicBezTo>
                    <a:pt x="412" y="70"/>
                    <a:pt x="373" y="73"/>
                    <a:pt x="335" y="76"/>
                  </a:cubicBezTo>
                  <a:cubicBezTo>
                    <a:pt x="189" y="86"/>
                    <a:pt x="1" y="153"/>
                    <a:pt x="5" y="301"/>
                  </a:cubicBezTo>
                  <a:cubicBezTo>
                    <a:pt x="7" y="416"/>
                    <a:pt x="129" y="485"/>
                    <a:pt x="226" y="549"/>
                  </a:cubicBezTo>
                  <a:cubicBezTo>
                    <a:pt x="500" y="731"/>
                    <a:pt x="667" y="1036"/>
                    <a:pt x="810" y="1333"/>
                  </a:cubicBezTo>
                  <a:cubicBezTo>
                    <a:pt x="935" y="1595"/>
                    <a:pt x="1048" y="1869"/>
                    <a:pt x="1083" y="2156"/>
                  </a:cubicBezTo>
                  <a:cubicBezTo>
                    <a:pt x="1098" y="2278"/>
                    <a:pt x="1113" y="2428"/>
                    <a:pt x="1226" y="2477"/>
                  </a:cubicBezTo>
                  <a:cubicBezTo>
                    <a:pt x="1253" y="2490"/>
                    <a:pt x="1282" y="2495"/>
                    <a:pt x="1312" y="2495"/>
                  </a:cubicBezTo>
                  <a:cubicBezTo>
                    <a:pt x="1341" y="2495"/>
                    <a:pt x="1372" y="2490"/>
                    <a:pt x="1402" y="2486"/>
                  </a:cubicBezTo>
                  <a:lnTo>
                    <a:pt x="2113" y="2385"/>
                  </a:lnTo>
                  <a:cubicBezTo>
                    <a:pt x="2132" y="2216"/>
                    <a:pt x="2150" y="2047"/>
                    <a:pt x="2169" y="1875"/>
                  </a:cubicBezTo>
                  <a:cubicBezTo>
                    <a:pt x="2173" y="1835"/>
                    <a:pt x="2177" y="1792"/>
                    <a:pt x="2201" y="1758"/>
                  </a:cubicBezTo>
                  <a:cubicBezTo>
                    <a:pt x="2229" y="1715"/>
                    <a:pt x="2276" y="1693"/>
                    <a:pt x="2317" y="1665"/>
                  </a:cubicBezTo>
                  <a:cubicBezTo>
                    <a:pt x="2512" y="1541"/>
                    <a:pt x="2602" y="1276"/>
                    <a:pt x="2524" y="1057"/>
                  </a:cubicBezTo>
                  <a:cubicBezTo>
                    <a:pt x="2499" y="982"/>
                    <a:pt x="2456" y="913"/>
                    <a:pt x="2430" y="841"/>
                  </a:cubicBezTo>
                  <a:cubicBezTo>
                    <a:pt x="2381" y="701"/>
                    <a:pt x="2394" y="551"/>
                    <a:pt x="2381" y="406"/>
                  </a:cubicBezTo>
                  <a:cubicBezTo>
                    <a:pt x="2368" y="260"/>
                    <a:pt x="2315" y="101"/>
                    <a:pt x="2186" y="33"/>
                  </a:cubicBezTo>
                  <a:cubicBezTo>
                    <a:pt x="2143" y="10"/>
                    <a:pt x="2097" y="1"/>
                    <a:pt x="205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50"/>
            <p:cNvSpPr/>
            <p:nvPr/>
          </p:nvSpPr>
          <p:spPr>
            <a:xfrm>
              <a:off x="7142331" y="4439955"/>
              <a:ext cx="75527" cy="72401"/>
            </a:xfrm>
            <a:custGeom>
              <a:rect b="b" l="l" r="r" t="t"/>
              <a:pathLst>
                <a:path extrusionOk="0" h="2548" w="2658">
                  <a:moveTo>
                    <a:pt x="2076" y="54"/>
                  </a:moveTo>
                  <a:cubicBezTo>
                    <a:pt x="2120" y="54"/>
                    <a:pt x="2161" y="64"/>
                    <a:pt x="2199" y="83"/>
                  </a:cubicBezTo>
                  <a:cubicBezTo>
                    <a:pt x="2336" y="156"/>
                    <a:pt x="2371" y="334"/>
                    <a:pt x="2381" y="435"/>
                  </a:cubicBezTo>
                  <a:cubicBezTo>
                    <a:pt x="2386" y="478"/>
                    <a:pt x="2386" y="523"/>
                    <a:pt x="2388" y="568"/>
                  </a:cubicBezTo>
                  <a:cubicBezTo>
                    <a:pt x="2392" y="671"/>
                    <a:pt x="2396" y="775"/>
                    <a:pt x="2430" y="876"/>
                  </a:cubicBezTo>
                  <a:cubicBezTo>
                    <a:pt x="2443" y="915"/>
                    <a:pt x="2463" y="951"/>
                    <a:pt x="2480" y="988"/>
                  </a:cubicBezTo>
                  <a:cubicBezTo>
                    <a:pt x="2497" y="1024"/>
                    <a:pt x="2512" y="1056"/>
                    <a:pt x="2525" y="1093"/>
                  </a:cubicBezTo>
                  <a:cubicBezTo>
                    <a:pt x="2598" y="1298"/>
                    <a:pt x="2512" y="1551"/>
                    <a:pt x="2328" y="1671"/>
                  </a:cubicBezTo>
                  <a:cubicBezTo>
                    <a:pt x="2321" y="1675"/>
                    <a:pt x="2313" y="1682"/>
                    <a:pt x="2304" y="1686"/>
                  </a:cubicBezTo>
                  <a:cubicBezTo>
                    <a:pt x="2268" y="1707"/>
                    <a:pt x="2229" y="1731"/>
                    <a:pt x="2206" y="1770"/>
                  </a:cubicBezTo>
                  <a:cubicBezTo>
                    <a:pt x="2178" y="1810"/>
                    <a:pt x="2173" y="1857"/>
                    <a:pt x="2167" y="1900"/>
                  </a:cubicBezTo>
                  <a:lnTo>
                    <a:pt x="2116" y="2389"/>
                  </a:lnTo>
                  <a:lnTo>
                    <a:pt x="1424" y="2487"/>
                  </a:lnTo>
                  <a:cubicBezTo>
                    <a:pt x="1394" y="2491"/>
                    <a:pt x="1367" y="2494"/>
                    <a:pt x="1341" y="2494"/>
                  </a:cubicBezTo>
                  <a:cubicBezTo>
                    <a:pt x="1311" y="2494"/>
                    <a:pt x="1285" y="2490"/>
                    <a:pt x="1263" y="2481"/>
                  </a:cubicBezTo>
                  <a:cubicBezTo>
                    <a:pt x="1166" y="2438"/>
                    <a:pt x="1149" y="2303"/>
                    <a:pt x="1136" y="2181"/>
                  </a:cubicBezTo>
                  <a:cubicBezTo>
                    <a:pt x="1100" y="1885"/>
                    <a:pt x="982" y="1607"/>
                    <a:pt x="860" y="1350"/>
                  </a:cubicBezTo>
                  <a:cubicBezTo>
                    <a:pt x="714" y="1045"/>
                    <a:pt x="543" y="739"/>
                    <a:pt x="267" y="555"/>
                  </a:cubicBezTo>
                  <a:lnTo>
                    <a:pt x="241" y="538"/>
                  </a:lnTo>
                  <a:cubicBezTo>
                    <a:pt x="151" y="480"/>
                    <a:pt x="59" y="420"/>
                    <a:pt x="57" y="328"/>
                  </a:cubicBezTo>
                  <a:cubicBezTo>
                    <a:pt x="54" y="191"/>
                    <a:pt x="247" y="139"/>
                    <a:pt x="363" y="128"/>
                  </a:cubicBezTo>
                  <a:cubicBezTo>
                    <a:pt x="408" y="124"/>
                    <a:pt x="440" y="124"/>
                    <a:pt x="472" y="124"/>
                  </a:cubicBezTo>
                  <a:cubicBezTo>
                    <a:pt x="554" y="124"/>
                    <a:pt x="616" y="135"/>
                    <a:pt x="672" y="161"/>
                  </a:cubicBezTo>
                  <a:cubicBezTo>
                    <a:pt x="742" y="193"/>
                    <a:pt x="798" y="248"/>
                    <a:pt x="858" y="306"/>
                  </a:cubicBezTo>
                  <a:cubicBezTo>
                    <a:pt x="929" y="375"/>
                    <a:pt x="1004" y="448"/>
                    <a:pt x="1102" y="478"/>
                  </a:cubicBezTo>
                  <a:cubicBezTo>
                    <a:pt x="1134" y="486"/>
                    <a:pt x="1166" y="491"/>
                    <a:pt x="1201" y="491"/>
                  </a:cubicBezTo>
                  <a:cubicBezTo>
                    <a:pt x="1370" y="491"/>
                    <a:pt x="1526" y="371"/>
                    <a:pt x="1674" y="248"/>
                  </a:cubicBezTo>
                  <a:cubicBezTo>
                    <a:pt x="1827" y="119"/>
                    <a:pt x="1962" y="54"/>
                    <a:pt x="2076" y="54"/>
                  </a:cubicBezTo>
                  <a:close/>
                  <a:moveTo>
                    <a:pt x="2078" y="1"/>
                  </a:moveTo>
                  <a:cubicBezTo>
                    <a:pt x="1951" y="1"/>
                    <a:pt x="1804" y="70"/>
                    <a:pt x="1640" y="208"/>
                  </a:cubicBezTo>
                  <a:cubicBezTo>
                    <a:pt x="1501" y="323"/>
                    <a:pt x="1351" y="437"/>
                    <a:pt x="1201" y="437"/>
                  </a:cubicBezTo>
                  <a:cubicBezTo>
                    <a:pt x="1173" y="437"/>
                    <a:pt x="1143" y="433"/>
                    <a:pt x="1117" y="426"/>
                  </a:cubicBezTo>
                  <a:cubicBezTo>
                    <a:pt x="1031" y="401"/>
                    <a:pt x="965" y="336"/>
                    <a:pt x="896" y="268"/>
                  </a:cubicBezTo>
                  <a:cubicBezTo>
                    <a:pt x="834" y="208"/>
                    <a:pt x="772" y="148"/>
                    <a:pt x="693" y="111"/>
                  </a:cubicBezTo>
                  <a:cubicBezTo>
                    <a:pt x="631" y="83"/>
                    <a:pt x="562" y="71"/>
                    <a:pt x="472" y="71"/>
                  </a:cubicBezTo>
                  <a:cubicBezTo>
                    <a:pt x="440" y="71"/>
                    <a:pt x="404" y="71"/>
                    <a:pt x="359" y="75"/>
                  </a:cubicBezTo>
                  <a:cubicBezTo>
                    <a:pt x="194" y="90"/>
                    <a:pt x="1" y="163"/>
                    <a:pt x="3" y="328"/>
                  </a:cubicBezTo>
                  <a:cubicBezTo>
                    <a:pt x="5" y="448"/>
                    <a:pt x="117" y="521"/>
                    <a:pt x="211" y="583"/>
                  </a:cubicBezTo>
                  <a:lnTo>
                    <a:pt x="237" y="600"/>
                  </a:lnTo>
                  <a:cubicBezTo>
                    <a:pt x="502" y="775"/>
                    <a:pt x="669" y="1075"/>
                    <a:pt x="811" y="1371"/>
                  </a:cubicBezTo>
                  <a:cubicBezTo>
                    <a:pt x="933" y="1626"/>
                    <a:pt x="1049" y="1898"/>
                    <a:pt x="1083" y="2192"/>
                  </a:cubicBezTo>
                  <a:cubicBezTo>
                    <a:pt x="1098" y="2318"/>
                    <a:pt x="1115" y="2474"/>
                    <a:pt x="1241" y="2530"/>
                  </a:cubicBezTo>
                  <a:cubicBezTo>
                    <a:pt x="1269" y="2543"/>
                    <a:pt x="1301" y="2547"/>
                    <a:pt x="1338" y="2547"/>
                  </a:cubicBezTo>
                  <a:cubicBezTo>
                    <a:pt x="1368" y="2547"/>
                    <a:pt x="1398" y="2545"/>
                    <a:pt x="1432" y="2541"/>
                  </a:cubicBezTo>
                  <a:lnTo>
                    <a:pt x="2165" y="2436"/>
                  </a:lnTo>
                  <a:lnTo>
                    <a:pt x="2221" y="1907"/>
                  </a:lnTo>
                  <a:cubicBezTo>
                    <a:pt x="2225" y="1870"/>
                    <a:pt x="2229" y="1830"/>
                    <a:pt x="2248" y="1800"/>
                  </a:cubicBezTo>
                  <a:cubicBezTo>
                    <a:pt x="2268" y="1770"/>
                    <a:pt x="2298" y="1752"/>
                    <a:pt x="2332" y="1731"/>
                  </a:cubicBezTo>
                  <a:cubicBezTo>
                    <a:pt x="2341" y="1727"/>
                    <a:pt x="2349" y="1720"/>
                    <a:pt x="2358" y="1716"/>
                  </a:cubicBezTo>
                  <a:cubicBezTo>
                    <a:pt x="2563" y="1581"/>
                    <a:pt x="2658" y="1307"/>
                    <a:pt x="2576" y="1073"/>
                  </a:cubicBezTo>
                  <a:cubicBezTo>
                    <a:pt x="2563" y="1037"/>
                    <a:pt x="2544" y="1000"/>
                    <a:pt x="2527" y="964"/>
                  </a:cubicBezTo>
                  <a:cubicBezTo>
                    <a:pt x="2510" y="928"/>
                    <a:pt x="2493" y="893"/>
                    <a:pt x="2480" y="859"/>
                  </a:cubicBezTo>
                  <a:cubicBezTo>
                    <a:pt x="2448" y="765"/>
                    <a:pt x="2445" y="668"/>
                    <a:pt x="2441" y="566"/>
                  </a:cubicBezTo>
                  <a:cubicBezTo>
                    <a:pt x="2439" y="521"/>
                    <a:pt x="2437" y="476"/>
                    <a:pt x="2435" y="431"/>
                  </a:cubicBezTo>
                  <a:cubicBezTo>
                    <a:pt x="2424" y="319"/>
                    <a:pt x="2383" y="120"/>
                    <a:pt x="2225" y="36"/>
                  </a:cubicBezTo>
                  <a:cubicBezTo>
                    <a:pt x="2180" y="12"/>
                    <a:pt x="2131" y="1"/>
                    <a:pt x="20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50"/>
            <p:cNvSpPr/>
            <p:nvPr/>
          </p:nvSpPr>
          <p:spPr>
            <a:xfrm>
              <a:off x="6855384" y="3776593"/>
              <a:ext cx="25034" cy="11110"/>
            </a:xfrm>
            <a:custGeom>
              <a:rect b="b" l="l" r="r" t="t"/>
              <a:pathLst>
                <a:path extrusionOk="0" h="391" w="881">
                  <a:moveTo>
                    <a:pt x="489" y="0"/>
                  </a:moveTo>
                  <a:cubicBezTo>
                    <a:pt x="486" y="0"/>
                    <a:pt x="483" y="0"/>
                    <a:pt x="480" y="0"/>
                  </a:cubicBezTo>
                  <a:cubicBezTo>
                    <a:pt x="401" y="3"/>
                    <a:pt x="326" y="28"/>
                    <a:pt x="251" y="52"/>
                  </a:cubicBezTo>
                  <a:cubicBezTo>
                    <a:pt x="189" y="71"/>
                    <a:pt x="127" y="93"/>
                    <a:pt x="77" y="135"/>
                  </a:cubicBezTo>
                  <a:cubicBezTo>
                    <a:pt x="30" y="176"/>
                    <a:pt x="0" y="245"/>
                    <a:pt x="22" y="307"/>
                  </a:cubicBezTo>
                  <a:cubicBezTo>
                    <a:pt x="178" y="358"/>
                    <a:pt x="343" y="386"/>
                    <a:pt x="508" y="390"/>
                  </a:cubicBezTo>
                  <a:cubicBezTo>
                    <a:pt x="517" y="391"/>
                    <a:pt x="525" y="391"/>
                    <a:pt x="534" y="391"/>
                  </a:cubicBezTo>
                  <a:cubicBezTo>
                    <a:pt x="656" y="391"/>
                    <a:pt x="790" y="361"/>
                    <a:pt x="844" y="255"/>
                  </a:cubicBezTo>
                  <a:cubicBezTo>
                    <a:pt x="881" y="204"/>
                    <a:pt x="832" y="135"/>
                    <a:pt x="782" y="101"/>
                  </a:cubicBezTo>
                  <a:cubicBezTo>
                    <a:pt x="697" y="39"/>
                    <a:pt x="593" y="0"/>
                    <a:pt x="4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150"/>
            <p:cNvSpPr/>
            <p:nvPr/>
          </p:nvSpPr>
          <p:spPr>
            <a:xfrm>
              <a:off x="6854474" y="3775854"/>
              <a:ext cx="26795" cy="12645"/>
            </a:xfrm>
            <a:custGeom>
              <a:rect b="b" l="l" r="r" t="t"/>
              <a:pathLst>
                <a:path extrusionOk="0" h="445" w="943">
                  <a:moveTo>
                    <a:pt x="523" y="54"/>
                  </a:moveTo>
                  <a:cubicBezTo>
                    <a:pt x="615" y="54"/>
                    <a:pt x="714" y="86"/>
                    <a:pt x="797" y="149"/>
                  </a:cubicBezTo>
                  <a:cubicBezTo>
                    <a:pt x="836" y="176"/>
                    <a:pt x="881" y="230"/>
                    <a:pt x="853" y="268"/>
                  </a:cubicBezTo>
                  <a:cubicBezTo>
                    <a:pt x="801" y="369"/>
                    <a:pt x="664" y="391"/>
                    <a:pt x="559" y="391"/>
                  </a:cubicBezTo>
                  <a:lnTo>
                    <a:pt x="542" y="391"/>
                  </a:lnTo>
                  <a:cubicBezTo>
                    <a:pt x="384" y="386"/>
                    <a:pt x="225" y="358"/>
                    <a:pt x="75" y="311"/>
                  </a:cubicBezTo>
                  <a:cubicBezTo>
                    <a:pt x="64" y="262"/>
                    <a:pt x="94" y="211"/>
                    <a:pt x="129" y="181"/>
                  </a:cubicBezTo>
                  <a:cubicBezTo>
                    <a:pt x="174" y="142"/>
                    <a:pt x="231" y="123"/>
                    <a:pt x="289" y="104"/>
                  </a:cubicBezTo>
                  <a:cubicBezTo>
                    <a:pt x="362" y="80"/>
                    <a:pt x="437" y="56"/>
                    <a:pt x="512" y="54"/>
                  </a:cubicBezTo>
                  <a:close/>
                  <a:moveTo>
                    <a:pt x="512" y="1"/>
                  </a:moveTo>
                  <a:cubicBezTo>
                    <a:pt x="429" y="3"/>
                    <a:pt x="349" y="29"/>
                    <a:pt x="274" y="52"/>
                  </a:cubicBezTo>
                  <a:cubicBezTo>
                    <a:pt x="214" y="71"/>
                    <a:pt x="146" y="95"/>
                    <a:pt x="92" y="140"/>
                  </a:cubicBezTo>
                  <a:cubicBezTo>
                    <a:pt x="41" y="185"/>
                    <a:pt x="0" y="264"/>
                    <a:pt x="28" y="341"/>
                  </a:cubicBezTo>
                  <a:lnTo>
                    <a:pt x="32" y="352"/>
                  </a:lnTo>
                  <a:lnTo>
                    <a:pt x="45" y="356"/>
                  </a:lnTo>
                  <a:cubicBezTo>
                    <a:pt x="206" y="410"/>
                    <a:pt x="371" y="440"/>
                    <a:pt x="540" y="444"/>
                  </a:cubicBezTo>
                  <a:lnTo>
                    <a:pt x="559" y="444"/>
                  </a:lnTo>
                  <a:cubicBezTo>
                    <a:pt x="733" y="444"/>
                    <a:pt x="851" y="393"/>
                    <a:pt x="900" y="296"/>
                  </a:cubicBezTo>
                  <a:cubicBezTo>
                    <a:pt x="943" y="234"/>
                    <a:pt x="896" y="153"/>
                    <a:pt x="829" y="104"/>
                  </a:cubicBezTo>
                  <a:cubicBezTo>
                    <a:pt x="735" y="37"/>
                    <a:pt x="626" y="1"/>
                    <a:pt x="5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50"/>
            <p:cNvSpPr/>
            <p:nvPr/>
          </p:nvSpPr>
          <p:spPr>
            <a:xfrm>
              <a:off x="5901033" y="3334029"/>
              <a:ext cx="39298" cy="73368"/>
            </a:xfrm>
            <a:custGeom>
              <a:rect b="b" l="l" r="r" t="t"/>
              <a:pathLst>
                <a:path extrusionOk="0" h="2582" w="1383">
                  <a:moveTo>
                    <a:pt x="397" y="0"/>
                  </a:moveTo>
                  <a:cubicBezTo>
                    <a:pt x="353" y="0"/>
                    <a:pt x="314" y="13"/>
                    <a:pt x="292" y="50"/>
                  </a:cubicBezTo>
                  <a:cubicBezTo>
                    <a:pt x="273" y="84"/>
                    <a:pt x="275" y="125"/>
                    <a:pt x="277" y="163"/>
                  </a:cubicBezTo>
                  <a:cubicBezTo>
                    <a:pt x="285" y="283"/>
                    <a:pt x="283" y="401"/>
                    <a:pt x="273" y="519"/>
                  </a:cubicBezTo>
                  <a:cubicBezTo>
                    <a:pt x="207" y="536"/>
                    <a:pt x="139" y="545"/>
                    <a:pt x="72" y="545"/>
                  </a:cubicBezTo>
                  <a:cubicBezTo>
                    <a:pt x="53" y="545"/>
                    <a:pt x="34" y="544"/>
                    <a:pt x="15" y="543"/>
                  </a:cubicBezTo>
                  <a:lnTo>
                    <a:pt x="15" y="543"/>
                  </a:lnTo>
                  <a:cubicBezTo>
                    <a:pt x="0" y="952"/>
                    <a:pt x="3" y="1361"/>
                    <a:pt x="20" y="1770"/>
                  </a:cubicBezTo>
                  <a:cubicBezTo>
                    <a:pt x="22" y="1822"/>
                    <a:pt x="24" y="1877"/>
                    <a:pt x="50" y="1922"/>
                  </a:cubicBezTo>
                  <a:cubicBezTo>
                    <a:pt x="95" y="2002"/>
                    <a:pt x="188" y="2025"/>
                    <a:pt x="284" y="2025"/>
                  </a:cubicBezTo>
                  <a:cubicBezTo>
                    <a:pt x="326" y="2025"/>
                    <a:pt x="368" y="2020"/>
                    <a:pt x="408" y="2015"/>
                  </a:cubicBezTo>
                  <a:lnTo>
                    <a:pt x="408" y="2015"/>
                  </a:lnTo>
                  <a:cubicBezTo>
                    <a:pt x="386" y="2096"/>
                    <a:pt x="444" y="2182"/>
                    <a:pt x="519" y="2220"/>
                  </a:cubicBezTo>
                  <a:cubicBezTo>
                    <a:pt x="592" y="2259"/>
                    <a:pt x="680" y="2261"/>
                    <a:pt x="763" y="2263"/>
                  </a:cubicBezTo>
                  <a:cubicBezTo>
                    <a:pt x="740" y="2338"/>
                    <a:pt x="740" y="2422"/>
                    <a:pt x="780" y="2490"/>
                  </a:cubicBezTo>
                  <a:cubicBezTo>
                    <a:pt x="811" y="2543"/>
                    <a:pt x="872" y="2581"/>
                    <a:pt x="932" y="2581"/>
                  </a:cubicBezTo>
                  <a:cubicBezTo>
                    <a:pt x="948" y="2581"/>
                    <a:pt x="963" y="2579"/>
                    <a:pt x="977" y="2574"/>
                  </a:cubicBezTo>
                  <a:cubicBezTo>
                    <a:pt x="1035" y="2554"/>
                    <a:pt x="1074" y="2499"/>
                    <a:pt x="1106" y="2447"/>
                  </a:cubicBezTo>
                  <a:cubicBezTo>
                    <a:pt x="1297" y="2128"/>
                    <a:pt x="1378" y="1753"/>
                    <a:pt x="1382" y="1382"/>
                  </a:cubicBezTo>
                  <a:cubicBezTo>
                    <a:pt x="1382" y="1280"/>
                    <a:pt x="1374" y="1164"/>
                    <a:pt x="1297" y="1095"/>
                  </a:cubicBezTo>
                  <a:cubicBezTo>
                    <a:pt x="1252" y="1055"/>
                    <a:pt x="1187" y="1033"/>
                    <a:pt x="1160" y="980"/>
                  </a:cubicBezTo>
                  <a:cubicBezTo>
                    <a:pt x="1145" y="952"/>
                    <a:pt x="1140" y="918"/>
                    <a:pt x="1134" y="888"/>
                  </a:cubicBezTo>
                  <a:cubicBezTo>
                    <a:pt x="1106" y="778"/>
                    <a:pt x="1010" y="693"/>
                    <a:pt x="900" y="678"/>
                  </a:cubicBezTo>
                  <a:cubicBezTo>
                    <a:pt x="982" y="577"/>
                    <a:pt x="952" y="408"/>
                    <a:pt x="842" y="341"/>
                  </a:cubicBezTo>
                  <a:cubicBezTo>
                    <a:pt x="795" y="311"/>
                    <a:pt x="731" y="294"/>
                    <a:pt x="712" y="243"/>
                  </a:cubicBezTo>
                  <a:cubicBezTo>
                    <a:pt x="703" y="219"/>
                    <a:pt x="705" y="193"/>
                    <a:pt x="699" y="170"/>
                  </a:cubicBezTo>
                  <a:cubicBezTo>
                    <a:pt x="682" y="97"/>
                    <a:pt x="605" y="58"/>
                    <a:pt x="536" y="31"/>
                  </a:cubicBezTo>
                  <a:cubicBezTo>
                    <a:pt x="493" y="14"/>
                    <a:pt x="443" y="0"/>
                    <a:pt x="3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50"/>
            <p:cNvSpPr/>
            <p:nvPr/>
          </p:nvSpPr>
          <p:spPr>
            <a:xfrm>
              <a:off x="5900294" y="3333234"/>
              <a:ext cx="40832" cy="74902"/>
            </a:xfrm>
            <a:custGeom>
              <a:rect b="b" l="l" r="r" t="t"/>
              <a:pathLst>
                <a:path extrusionOk="0" h="2636" w="1437">
                  <a:moveTo>
                    <a:pt x="424" y="55"/>
                  </a:moveTo>
                  <a:cubicBezTo>
                    <a:pt x="460" y="55"/>
                    <a:pt x="503" y="65"/>
                    <a:pt x="551" y="84"/>
                  </a:cubicBezTo>
                  <a:cubicBezTo>
                    <a:pt x="620" y="112"/>
                    <a:pt x="686" y="146"/>
                    <a:pt x="699" y="204"/>
                  </a:cubicBezTo>
                  <a:cubicBezTo>
                    <a:pt x="701" y="213"/>
                    <a:pt x="701" y="221"/>
                    <a:pt x="703" y="230"/>
                  </a:cubicBezTo>
                  <a:cubicBezTo>
                    <a:pt x="703" y="245"/>
                    <a:pt x="706" y="262"/>
                    <a:pt x="712" y="279"/>
                  </a:cubicBezTo>
                  <a:cubicBezTo>
                    <a:pt x="731" y="329"/>
                    <a:pt x="776" y="350"/>
                    <a:pt x="817" y="371"/>
                  </a:cubicBezTo>
                  <a:cubicBezTo>
                    <a:pt x="830" y="378"/>
                    <a:pt x="843" y="384"/>
                    <a:pt x="856" y="391"/>
                  </a:cubicBezTo>
                  <a:cubicBezTo>
                    <a:pt x="901" y="419"/>
                    <a:pt x="933" y="470"/>
                    <a:pt x="943" y="530"/>
                  </a:cubicBezTo>
                  <a:cubicBezTo>
                    <a:pt x="952" y="590"/>
                    <a:pt x="939" y="648"/>
                    <a:pt x="905" y="688"/>
                  </a:cubicBezTo>
                  <a:lnTo>
                    <a:pt x="875" y="727"/>
                  </a:lnTo>
                  <a:lnTo>
                    <a:pt x="922" y="731"/>
                  </a:lnTo>
                  <a:cubicBezTo>
                    <a:pt x="1021" y="746"/>
                    <a:pt x="1108" y="826"/>
                    <a:pt x="1134" y="922"/>
                  </a:cubicBezTo>
                  <a:cubicBezTo>
                    <a:pt x="1136" y="931"/>
                    <a:pt x="1136" y="939"/>
                    <a:pt x="1138" y="948"/>
                  </a:cubicBezTo>
                  <a:cubicBezTo>
                    <a:pt x="1145" y="971"/>
                    <a:pt x="1149" y="997"/>
                    <a:pt x="1162" y="1021"/>
                  </a:cubicBezTo>
                  <a:cubicBezTo>
                    <a:pt x="1183" y="1061"/>
                    <a:pt x="1220" y="1083"/>
                    <a:pt x="1254" y="1106"/>
                  </a:cubicBezTo>
                  <a:cubicBezTo>
                    <a:pt x="1271" y="1117"/>
                    <a:pt x="1291" y="1130"/>
                    <a:pt x="1303" y="1143"/>
                  </a:cubicBezTo>
                  <a:cubicBezTo>
                    <a:pt x="1374" y="1205"/>
                    <a:pt x="1383" y="1314"/>
                    <a:pt x="1381" y="1410"/>
                  </a:cubicBezTo>
                  <a:cubicBezTo>
                    <a:pt x="1378" y="1807"/>
                    <a:pt x="1284" y="2171"/>
                    <a:pt x="1108" y="2460"/>
                  </a:cubicBezTo>
                  <a:cubicBezTo>
                    <a:pt x="1078" y="2512"/>
                    <a:pt x="1044" y="2559"/>
                    <a:pt x="995" y="2576"/>
                  </a:cubicBezTo>
                  <a:cubicBezTo>
                    <a:pt x="984" y="2580"/>
                    <a:pt x="971" y="2582"/>
                    <a:pt x="959" y="2582"/>
                  </a:cubicBezTo>
                  <a:cubicBezTo>
                    <a:pt x="909" y="2582"/>
                    <a:pt x="855" y="2551"/>
                    <a:pt x="828" y="2503"/>
                  </a:cubicBezTo>
                  <a:cubicBezTo>
                    <a:pt x="798" y="2450"/>
                    <a:pt x="791" y="2375"/>
                    <a:pt x="815" y="2300"/>
                  </a:cubicBezTo>
                  <a:lnTo>
                    <a:pt x="826" y="2265"/>
                  </a:lnTo>
                  <a:lnTo>
                    <a:pt x="789" y="2265"/>
                  </a:lnTo>
                  <a:cubicBezTo>
                    <a:pt x="714" y="2263"/>
                    <a:pt x="626" y="2261"/>
                    <a:pt x="556" y="2225"/>
                  </a:cubicBezTo>
                  <a:cubicBezTo>
                    <a:pt x="494" y="2192"/>
                    <a:pt x="442" y="2120"/>
                    <a:pt x="459" y="2051"/>
                  </a:cubicBezTo>
                  <a:lnTo>
                    <a:pt x="470" y="2010"/>
                  </a:lnTo>
                  <a:lnTo>
                    <a:pt x="431" y="2017"/>
                  </a:lnTo>
                  <a:cubicBezTo>
                    <a:pt x="385" y="2023"/>
                    <a:pt x="344" y="2026"/>
                    <a:pt x="308" y="2026"/>
                  </a:cubicBezTo>
                  <a:cubicBezTo>
                    <a:pt x="198" y="2026"/>
                    <a:pt x="133" y="1997"/>
                    <a:pt x="99" y="1938"/>
                  </a:cubicBezTo>
                  <a:cubicBezTo>
                    <a:pt x="78" y="1899"/>
                    <a:pt x="74" y="1852"/>
                    <a:pt x="71" y="1798"/>
                  </a:cubicBezTo>
                  <a:cubicBezTo>
                    <a:pt x="56" y="1400"/>
                    <a:pt x="54" y="997"/>
                    <a:pt x="67" y="598"/>
                  </a:cubicBezTo>
                  <a:lnTo>
                    <a:pt x="67" y="598"/>
                  </a:lnTo>
                  <a:cubicBezTo>
                    <a:pt x="77" y="599"/>
                    <a:pt x="87" y="599"/>
                    <a:pt x="96" y="599"/>
                  </a:cubicBezTo>
                  <a:cubicBezTo>
                    <a:pt x="168" y="599"/>
                    <a:pt x="237" y="592"/>
                    <a:pt x="305" y="573"/>
                  </a:cubicBezTo>
                  <a:lnTo>
                    <a:pt x="322" y="568"/>
                  </a:lnTo>
                  <a:lnTo>
                    <a:pt x="324" y="549"/>
                  </a:lnTo>
                  <a:cubicBezTo>
                    <a:pt x="335" y="429"/>
                    <a:pt x="337" y="309"/>
                    <a:pt x="331" y="189"/>
                  </a:cubicBezTo>
                  <a:cubicBezTo>
                    <a:pt x="329" y="155"/>
                    <a:pt x="326" y="119"/>
                    <a:pt x="341" y="93"/>
                  </a:cubicBezTo>
                  <a:cubicBezTo>
                    <a:pt x="356" y="67"/>
                    <a:pt x="385" y="55"/>
                    <a:pt x="424" y="55"/>
                  </a:cubicBezTo>
                  <a:close/>
                  <a:moveTo>
                    <a:pt x="423" y="1"/>
                  </a:moveTo>
                  <a:cubicBezTo>
                    <a:pt x="348" y="1"/>
                    <a:pt x="314" y="35"/>
                    <a:pt x="296" y="65"/>
                  </a:cubicBezTo>
                  <a:cubicBezTo>
                    <a:pt x="271" y="106"/>
                    <a:pt x="275" y="151"/>
                    <a:pt x="277" y="194"/>
                  </a:cubicBezTo>
                  <a:cubicBezTo>
                    <a:pt x="284" y="303"/>
                    <a:pt x="281" y="414"/>
                    <a:pt x="273" y="526"/>
                  </a:cubicBezTo>
                  <a:cubicBezTo>
                    <a:pt x="217" y="538"/>
                    <a:pt x="160" y="545"/>
                    <a:pt x="103" y="545"/>
                  </a:cubicBezTo>
                  <a:cubicBezTo>
                    <a:pt x="83" y="545"/>
                    <a:pt x="63" y="544"/>
                    <a:pt x="44" y="543"/>
                  </a:cubicBezTo>
                  <a:lnTo>
                    <a:pt x="16" y="541"/>
                  </a:lnTo>
                  <a:lnTo>
                    <a:pt x="16" y="568"/>
                  </a:lnTo>
                  <a:cubicBezTo>
                    <a:pt x="1" y="978"/>
                    <a:pt x="1" y="1391"/>
                    <a:pt x="18" y="1800"/>
                  </a:cubicBezTo>
                  <a:cubicBezTo>
                    <a:pt x="20" y="1860"/>
                    <a:pt x="24" y="1914"/>
                    <a:pt x="52" y="1963"/>
                  </a:cubicBezTo>
                  <a:cubicBezTo>
                    <a:pt x="95" y="2040"/>
                    <a:pt x="183" y="2079"/>
                    <a:pt x="314" y="2079"/>
                  </a:cubicBezTo>
                  <a:cubicBezTo>
                    <a:pt x="339" y="2079"/>
                    <a:pt x="369" y="2077"/>
                    <a:pt x="404" y="2075"/>
                  </a:cubicBezTo>
                  <a:lnTo>
                    <a:pt x="404" y="2075"/>
                  </a:lnTo>
                  <a:cubicBezTo>
                    <a:pt x="399" y="2158"/>
                    <a:pt x="461" y="2235"/>
                    <a:pt x="532" y="2272"/>
                  </a:cubicBezTo>
                  <a:cubicBezTo>
                    <a:pt x="603" y="2308"/>
                    <a:pt x="682" y="2315"/>
                    <a:pt x="755" y="2317"/>
                  </a:cubicBezTo>
                  <a:cubicBezTo>
                    <a:pt x="738" y="2396"/>
                    <a:pt x="748" y="2473"/>
                    <a:pt x="783" y="2531"/>
                  </a:cubicBezTo>
                  <a:cubicBezTo>
                    <a:pt x="819" y="2593"/>
                    <a:pt x="890" y="2636"/>
                    <a:pt x="958" y="2636"/>
                  </a:cubicBezTo>
                  <a:cubicBezTo>
                    <a:pt x="978" y="2636"/>
                    <a:pt x="995" y="2632"/>
                    <a:pt x="1012" y="2627"/>
                  </a:cubicBezTo>
                  <a:cubicBezTo>
                    <a:pt x="1078" y="2604"/>
                    <a:pt x="1119" y="2548"/>
                    <a:pt x="1156" y="2488"/>
                  </a:cubicBezTo>
                  <a:cubicBezTo>
                    <a:pt x="1333" y="2190"/>
                    <a:pt x="1432" y="1818"/>
                    <a:pt x="1434" y="1413"/>
                  </a:cubicBezTo>
                  <a:cubicBezTo>
                    <a:pt x="1436" y="1310"/>
                    <a:pt x="1425" y="1181"/>
                    <a:pt x="1340" y="1102"/>
                  </a:cubicBezTo>
                  <a:cubicBezTo>
                    <a:pt x="1323" y="1087"/>
                    <a:pt x="1301" y="1074"/>
                    <a:pt x="1282" y="1061"/>
                  </a:cubicBezTo>
                  <a:cubicBezTo>
                    <a:pt x="1252" y="1042"/>
                    <a:pt x="1224" y="1023"/>
                    <a:pt x="1209" y="995"/>
                  </a:cubicBezTo>
                  <a:cubicBezTo>
                    <a:pt x="1201" y="980"/>
                    <a:pt x="1196" y="958"/>
                    <a:pt x="1192" y="937"/>
                  </a:cubicBezTo>
                  <a:cubicBezTo>
                    <a:pt x="1190" y="926"/>
                    <a:pt x="1188" y="918"/>
                    <a:pt x="1186" y="909"/>
                  </a:cubicBezTo>
                  <a:cubicBezTo>
                    <a:pt x="1160" y="802"/>
                    <a:pt x="1074" y="716"/>
                    <a:pt x="969" y="688"/>
                  </a:cubicBezTo>
                  <a:cubicBezTo>
                    <a:pt x="997" y="639"/>
                    <a:pt x="1006" y="579"/>
                    <a:pt x="995" y="521"/>
                  </a:cubicBezTo>
                  <a:cubicBezTo>
                    <a:pt x="982" y="446"/>
                    <a:pt x="941" y="382"/>
                    <a:pt x="883" y="346"/>
                  </a:cubicBezTo>
                  <a:cubicBezTo>
                    <a:pt x="868" y="337"/>
                    <a:pt x="856" y="331"/>
                    <a:pt x="841" y="322"/>
                  </a:cubicBezTo>
                  <a:cubicBezTo>
                    <a:pt x="806" y="305"/>
                    <a:pt x="774" y="290"/>
                    <a:pt x="763" y="260"/>
                  </a:cubicBezTo>
                  <a:cubicBezTo>
                    <a:pt x="759" y="249"/>
                    <a:pt x="757" y="239"/>
                    <a:pt x="757" y="226"/>
                  </a:cubicBezTo>
                  <a:cubicBezTo>
                    <a:pt x="755" y="213"/>
                    <a:pt x="753" y="202"/>
                    <a:pt x="751" y="191"/>
                  </a:cubicBezTo>
                  <a:cubicBezTo>
                    <a:pt x="733" y="110"/>
                    <a:pt x="654" y="67"/>
                    <a:pt x="571" y="35"/>
                  </a:cubicBezTo>
                  <a:cubicBezTo>
                    <a:pt x="534" y="20"/>
                    <a:pt x="479" y="1"/>
                    <a:pt x="4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50"/>
            <p:cNvSpPr/>
            <p:nvPr/>
          </p:nvSpPr>
          <p:spPr>
            <a:xfrm>
              <a:off x="5186889" y="3787873"/>
              <a:ext cx="137188" cy="291850"/>
            </a:xfrm>
            <a:custGeom>
              <a:rect b="b" l="l" r="r" t="t"/>
              <a:pathLst>
                <a:path extrusionOk="0" h="10271" w="4828">
                  <a:moveTo>
                    <a:pt x="3976" y="1"/>
                  </a:moveTo>
                  <a:cubicBezTo>
                    <a:pt x="3868" y="1"/>
                    <a:pt x="3764" y="96"/>
                    <a:pt x="3722" y="203"/>
                  </a:cubicBezTo>
                  <a:cubicBezTo>
                    <a:pt x="3673" y="330"/>
                    <a:pt x="3682" y="469"/>
                    <a:pt x="3656" y="602"/>
                  </a:cubicBezTo>
                  <a:cubicBezTo>
                    <a:pt x="3632" y="735"/>
                    <a:pt x="3555" y="874"/>
                    <a:pt x="3422" y="902"/>
                  </a:cubicBezTo>
                  <a:cubicBezTo>
                    <a:pt x="3402" y="906"/>
                    <a:pt x="3382" y="907"/>
                    <a:pt x="3361" y="907"/>
                  </a:cubicBezTo>
                  <a:cubicBezTo>
                    <a:pt x="3317" y="907"/>
                    <a:pt x="3272" y="901"/>
                    <a:pt x="3229" y="901"/>
                  </a:cubicBezTo>
                  <a:cubicBezTo>
                    <a:pt x="3191" y="901"/>
                    <a:pt x="3154" y="906"/>
                    <a:pt x="3120" y="925"/>
                  </a:cubicBezTo>
                  <a:cubicBezTo>
                    <a:pt x="3035" y="975"/>
                    <a:pt x="3018" y="1090"/>
                    <a:pt x="3011" y="1189"/>
                  </a:cubicBezTo>
                  <a:cubicBezTo>
                    <a:pt x="3000" y="1364"/>
                    <a:pt x="2990" y="1540"/>
                    <a:pt x="2979" y="1716"/>
                  </a:cubicBezTo>
                  <a:cubicBezTo>
                    <a:pt x="2973" y="1793"/>
                    <a:pt x="2966" y="1874"/>
                    <a:pt x="2921" y="1937"/>
                  </a:cubicBezTo>
                  <a:cubicBezTo>
                    <a:pt x="2835" y="2052"/>
                    <a:pt x="2662" y="2044"/>
                    <a:pt x="2527" y="2097"/>
                  </a:cubicBezTo>
                  <a:cubicBezTo>
                    <a:pt x="2368" y="2164"/>
                    <a:pt x="2261" y="2326"/>
                    <a:pt x="2098" y="2382"/>
                  </a:cubicBezTo>
                  <a:cubicBezTo>
                    <a:pt x="1996" y="2419"/>
                    <a:pt x="1882" y="2408"/>
                    <a:pt x="1779" y="2438"/>
                  </a:cubicBezTo>
                  <a:cubicBezTo>
                    <a:pt x="1499" y="2513"/>
                    <a:pt x="1336" y="2845"/>
                    <a:pt x="1051" y="2901"/>
                  </a:cubicBezTo>
                  <a:cubicBezTo>
                    <a:pt x="1010" y="2909"/>
                    <a:pt x="968" y="2911"/>
                    <a:pt x="925" y="2911"/>
                  </a:cubicBezTo>
                  <a:cubicBezTo>
                    <a:pt x="886" y="2911"/>
                    <a:pt x="847" y="2910"/>
                    <a:pt x="808" y="2910"/>
                  </a:cubicBezTo>
                  <a:cubicBezTo>
                    <a:pt x="752" y="2910"/>
                    <a:pt x="697" y="2913"/>
                    <a:pt x="644" y="2931"/>
                  </a:cubicBezTo>
                  <a:cubicBezTo>
                    <a:pt x="432" y="3001"/>
                    <a:pt x="346" y="3256"/>
                    <a:pt x="335" y="3479"/>
                  </a:cubicBezTo>
                  <a:cubicBezTo>
                    <a:pt x="322" y="3702"/>
                    <a:pt x="354" y="3940"/>
                    <a:pt x="256" y="4139"/>
                  </a:cubicBezTo>
                  <a:cubicBezTo>
                    <a:pt x="194" y="4268"/>
                    <a:pt x="82" y="4385"/>
                    <a:pt x="106" y="4525"/>
                  </a:cubicBezTo>
                  <a:cubicBezTo>
                    <a:pt x="132" y="4681"/>
                    <a:pt x="327" y="4788"/>
                    <a:pt x="307" y="4945"/>
                  </a:cubicBezTo>
                  <a:cubicBezTo>
                    <a:pt x="301" y="4994"/>
                    <a:pt x="275" y="5037"/>
                    <a:pt x="262" y="5082"/>
                  </a:cubicBezTo>
                  <a:cubicBezTo>
                    <a:pt x="230" y="5206"/>
                    <a:pt x="307" y="5339"/>
                    <a:pt x="417" y="5409"/>
                  </a:cubicBezTo>
                  <a:cubicBezTo>
                    <a:pt x="524" y="5478"/>
                    <a:pt x="657" y="5497"/>
                    <a:pt x="783" y="5510"/>
                  </a:cubicBezTo>
                  <a:cubicBezTo>
                    <a:pt x="736" y="5759"/>
                    <a:pt x="721" y="6012"/>
                    <a:pt x="742" y="6264"/>
                  </a:cubicBezTo>
                  <a:cubicBezTo>
                    <a:pt x="646" y="6286"/>
                    <a:pt x="549" y="6309"/>
                    <a:pt x="451" y="6331"/>
                  </a:cubicBezTo>
                  <a:cubicBezTo>
                    <a:pt x="530" y="6416"/>
                    <a:pt x="444" y="6554"/>
                    <a:pt x="344" y="6611"/>
                  </a:cubicBezTo>
                  <a:cubicBezTo>
                    <a:pt x="243" y="6669"/>
                    <a:pt x="119" y="6704"/>
                    <a:pt x="63" y="6804"/>
                  </a:cubicBezTo>
                  <a:cubicBezTo>
                    <a:pt x="37" y="6856"/>
                    <a:pt x="33" y="6916"/>
                    <a:pt x="31" y="6973"/>
                  </a:cubicBezTo>
                  <a:cubicBezTo>
                    <a:pt x="1" y="7704"/>
                    <a:pt x="50" y="8437"/>
                    <a:pt x="179" y="9157"/>
                  </a:cubicBezTo>
                  <a:cubicBezTo>
                    <a:pt x="192" y="9236"/>
                    <a:pt x="207" y="9317"/>
                    <a:pt x="183" y="9394"/>
                  </a:cubicBezTo>
                  <a:cubicBezTo>
                    <a:pt x="164" y="9459"/>
                    <a:pt x="119" y="9514"/>
                    <a:pt x="106" y="9581"/>
                  </a:cubicBezTo>
                  <a:cubicBezTo>
                    <a:pt x="87" y="9690"/>
                    <a:pt x="162" y="9799"/>
                    <a:pt x="258" y="9853"/>
                  </a:cubicBezTo>
                  <a:cubicBezTo>
                    <a:pt x="357" y="9907"/>
                    <a:pt x="470" y="9917"/>
                    <a:pt x="582" y="9926"/>
                  </a:cubicBezTo>
                  <a:cubicBezTo>
                    <a:pt x="534" y="10046"/>
                    <a:pt x="667" y="10164"/>
                    <a:pt x="794" y="10185"/>
                  </a:cubicBezTo>
                  <a:cubicBezTo>
                    <a:pt x="920" y="10209"/>
                    <a:pt x="1055" y="10181"/>
                    <a:pt x="1173" y="10228"/>
                  </a:cubicBezTo>
                  <a:cubicBezTo>
                    <a:pt x="1216" y="10243"/>
                    <a:pt x="1254" y="10269"/>
                    <a:pt x="1299" y="10271"/>
                  </a:cubicBezTo>
                  <a:cubicBezTo>
                    <a:pt x="1355" y="10271"/>
                    <a:pt x="1402" y="10234"/>
                    <a:pt x="1443" y="10200"/>
                  </a:cubicBezTo>
                  <a:cubicBezTo>
                    <a:pt x="1826" y="9872"/>
                    <a:pt x="2124" y="9446"/>
                    <a:pt x="2300" y="8975"/>
                  </a:cubicBezTo>
                  <a:lnTo>
                    <a:pt x="2535" y="8675"/>
                  </a:lnTo>
                  <a:cubicBezTo>
                    <a:pt x="2658" y="8518"/>
                    <a:pt x="2784" y="8355"/>
                    <a:pt x="2846" y="8167"/>
                  </a:cubicBezTo>
                  <a:cubicBezTo>
                    <a:pt x="2996" y="7704"/>
                    <a:pt x="2743" y="7145"/>
                    <a:pt x="3007" y="6738"/>
                  </a:cubicBezTo>
                  <a:cubicBezTo>
                    <a:pt x="3052" y="6669"/>
                    <a:pt x="3112" y="6605"/>
                    <a:pt x="3131" y="6526"/>
                  </a:cubicBezTo>
                  <a:cubicBezTo>
                    <a:pt x="3150" y="6453"/>
                    <a:pt x="3135" y="6376"/>
                    <a:pt x="3153" y="6303"/>
                  </a:cubicBezTo>
                  <a:cubicBezTo>
                    <a:pt x="3206" y="6087"/>
                    <a:pt x="3523" y="6009"/>
                    <a:pt x="3553" y="5791"/>
                  </a:cubicBezTo>
                  <a:cubicBezTo>
                    <a:pt x="3562" y="5733"/>
                    <a:pt x="3547" y="5673"/>
                    <a:pt x="3553" y="5615"/>
                  </a:cubicBezTo>
                  <a:cubicBezTo>
                    <a:pt x="3568" y="5478"/>
                    <a:pt x="3690" y="5382"/>
                    <a:pt x="3770" y="5268"/>
                  </a:cubicBezTo>
                  <a:cubicBezTo>
                    <a:pt x="3875" y="5112"/>
                    <a:pt x="3898" y="4915"/>
                    <a:pt x="3913" y="4728"/>
                  </a:cubicBezTo>
                  <a:cubicBezTo>
                    <a:pt x="3945" y="4328"/>
                    <a:pt x="3956" y="3927"/>
                    <a:pt x="3947" y="3526"/>
                  </a:cubicBezTo>
                  <a:cubicBezTo>
                    <a:pt x="4082" y="3505"/>
                    <a:pt x="4215" y="3464"/>
                    <a:pt x="4339" y="3406"/>
                  </a:cubicBezTo>
                  <a:cubicBezTo>
                    <a:pt x="4312" y="3247"/>
                    <a:pt x="4163" y="3123"/>
                    <a:pt x="4004" y="3123"/>
                  </a:cubicBezTo>
                  <a:cubicBezTo>
                    <a:pt x="4000" y="3123"/>
                    <a:pt x="3996" y="3123"/>
                    <a:pt x="3992" y="3123"/>
                  </a:cubicBezTo>
                  <a:cubicBezTo>
                    <a:pt x="3930" y="2978"/>
                    <a:pt x="3868" y="2819"/>
                    <a:pt x="3902" y="2665"/>
                  </a:cubicBezTo>
                  <a:cubicBezTo>
                    <a:pt x="3930" y="2539"/>
                    <a:pt x="4050" y="2430"/>
                    <a:pt x="4170" y="2430"/>
                  </a:cubicBezTo>
                  <a:cubicBezTo>
                    <a:pt x="4199" y="2430"/>
                    <a:pt x="4228" y="2436"/>
                    <a:pt x="4256" y="2451"/>
                  </a:cubicBezTo>
                  <a:cubicBezTo>
                    <a:pt x="4335" y="2494"/>
                    <a:pt x="4376" y="2581"/>
                    <a:pt x="4434" y="2650"/>
                  </a:cubicBezTo>
                  <a:cubicBezTo>
                    <a:pt x="4473" y="2695"/>
                    <a:pt x="4536" y="2730"/>
                    <a:pt x="4592" y="2730"/>
                  </a:cubicBezTo>
                  <a:cubicBezTo>
                    <a:pt x="4620" y="2730"/>
                    <a:pt x="4646" y="2722"/>
                    <a:pt x="4667" y="2701"/>
                  </a:cubicBezTo>
                  <a:cubicBezTo>
                    <a:pt x="4691" y="2678"/>
                    <a:pt x="4704" y="2644"/>
                    <a:pt x="4712" y="2611"/>
                  </a:cubicBezTo>
                  <a:cubicBezTo>
                    <a:pt x="4777" y="2404"/>
                    <a:pt x="4828" y="2166"/>
                    <a:pt x="4712" y="1979"/>
                  </a:cubicBezTo>
                  <a:cubicBezTo>
                    <a:pt x="4659" y="1894"/>
                    <a:pt x="4573" y="1829"/>
                    <a:pt x="4526" y="1737"/>
                  </a:cubicBezTo>
                  <a:cubicBezTo>
                    <a:pt x="4457" y="1607"/>
                    <a:pt x="4485" y="1450"/>
                    <a:pt x="4494" y="1302"/>
                  </a:cubicBezTo>
                  <a:cubicBezTo>
                    <a:pt x="4524" y="900"/>
                    <a:pt x="4412" y="488"/>
                    <a:pt x="4187" y="154"/>
                  </a:cubicBezTo>
                  <a:cubicBezTo>
                    <a:pt x="4147" y="94"/>
                    <a:pt x="4100" y="34"/>
                    <a:pt x="4033" y="10"/>
                  </a:cubicBezTo>
                  <a:cubicBezTo>
                    <a:pt x="4014" y="4"/>
                    <a:pt x="3995" y="1"/>
                    <a:pt x="397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50"/>
            <p:cNvSpPr/>
            <p:nvPr/>
          </p:nvSpPr>
          <p:spPr>
            <a:xfrm>
              <a:off x="5186178" y="3787134"/>
              <a:ext cx="138694" cy="293328"/>
            </a:xfrm>
            <a:custGeom>
              <a:rect b="b" l="l" r="r" t="t"/>
              <a:pathLst>
                <a:path extrusionOk="0" h="10323" w="4881">
                  <a:moveTo>
                    <a:pt x="4000" y="54"/>
                  </a:moveTo>
                  <a:cubicBezTo>
                    <a:pt x="4017" y="54"/>
                    <a:pt x="4032" y="58"/>
                    <a:pt x="4050" y="62"/>
                  </a:cubicBezTo>
                  <a:cubicBezTo>
                    <a:pt x="4110" y="84"/>
                    <a:pt x="4152" y="137"/>
                    <a:pt x="4191" y="195"/>
                  </a:cubicBezTo>
                  <a:cubicBezTo>
                    <a:pt x="4414" y="525"/>
                    <a:pt x="4521" y="928"/>
                    <a:pt x="4493" y="1326"/>
                  </a:cubicBezTo>
                  <a:cubicBezTo>
                    <a:pt x="4491" y="1348"/>
                    <a:pt x="4489" y="1369"/>
                    <a:pt x="4489" y="1390"/>
                  </a:cubicBezTo>
                  <a:cubicBezTo>
                    <a:pt x="4476" y="1521"/>
                    <a:pt x="4465" y="1656"/>
                    <a:pt x="4527" y="1776"/>
                  </a:cubicBezTo>
                  <a:cubicBezTo>
                    <a:pt x="4553" y="1830"/>
                    <a:pt x="4594" y="1873"/>
                    <a:pt x="4630" y="1915"/>
                  </a:cubicBezTo>
                  <a:cubicBezTo>
                    <a:pt x="4662" y="1950"/>
                    <a:pt x="4692" y="1984"/>
                    <a:pt x="4714" y="2020"/>
                  </a:cubicBezTo>
                  <a:cubicBezTo>
                    <a:pt x="4823" y="2196"/>
                    <a:pt x="4776" y="2427"/>
                    <a:pt x="4712" y="2629"/>
                  </a:cubicBezTo>
                  <a:cubicBezTo>
                    <a:pt x="4703" y="2663"/>
                    <a:pt x="4692" y="2691"/>
                    <a:pt x="4673" y="2708"/>
                  </a:cubicBezTo>
                  <a:cubicBezTo>
                    <a:pt x="4658" y="2723"/>
                    <a:pt x="4638" y="2730"/>
                    <a:pt x="4616" y="2730"/>
                  </a:cubicBezTo>
                  <a:cubicBezTo>
                    <a:pt x="4571" y="2730"/>
                    <a:pt x="4517" y="2701"/>
                    <a:pt x="4478" y="2657"/>
                  </a:cubicBezTo>
                  <a:cubicBezTo>
                    <a:pt x="4461" y="2637"/>
                    <a:pt x="4446" y="2614"/>
                    <a:pt x="4429" y="2592"/>
                  </a:cubicBezTo>
                  <a:cubicBezTo>
                    <a:pt x="4392" y="2539"/>
                    <a:pt x="4354" y="2485"/>
                    <a:pt x="4294" y="2453"/>
                  </a:cubicBezTo>
                  <a:cubicBezTo>
                    <a:pt x="4262" y="2438"/>
                    <a:pt x="4229" y="2430"/>
                    <a:pt x="4195" y="2430"/>
                  </a:cubicBezTo>
                  <a:cubicBezTo>
                    <a:pt x="4065" y="2430"/>
                    <a:pt x="3934" y="2543"/>
                    <a:pt x="3902" y="2685"/>
                  </a:cubicBezTo>
                  <a:cubicBezTo>
                    <a:pt x="3867" y="2841"/>
                    <a:pt x="3923" y="2993"/>
                    <a:pt x="3992" y="3160"/>
                  </a:cubicBezTo>
                  <a:lnTo>
                    <a:pt x="3998" y="3177"/>
                  </a:lnTo>
                  <a:lnTo>
                    <a:pt x="4030" y="3175"/>
                  </a:lnTo>
                  <a:cubicBezTo>
                    <a:pt x="4170" y="3175"/>
                    <a:pt x="4300" y="3282"/>
                    <a:pt x="4332" y="3415"/>
                  </a:cubicBezTo>
                  <a:cubicBezTo>
                    <a:pt x="4219" y="3469"/>
                    <a:pt x="4095" y="3505"/>
                    <a:pt x="3968" y="3524"/>
                  </a:cubicBezTo>
                  <a:lnTo>
                    <a:pt x="3947" y="3529"/>
                  </a:lnTo>
                  <a:lnTo>
                    <a:pt x="3947" y="3552"/>
                  </a:lnTo>
                  <a:cubicBezTo>
                    <a:pt x="3955" y="3953"/>
                    <a:pt x="3942" y="4356"/>
                    <a:pt x="3910" y="4752"/>
                  </a:cubicBezTo>
                  <a:cubicBezTo>
                    <a:pt x="3895" y="4936"/>
                    <a:pt x="3874" y="5129"/>
                    <a:pt x="3771" y="5279"/>
                  </a:cubicBezTo>
                  <a:cubicBezTo>
                    <a:pt x="3750" y="5311"/>
                    <a:pt x="3722" y="5343"/>
                    <a:pt x="3696" y="5375"/>
                  </a:cubicBezTo>
                  <a:cubicBezTo>
                    <a:pt x="3630" y="5453"/>
                    <a:pt x="3563" y="5534"/>
                    <a:pt x="3552" y="5637"/>
                  </a:cubicBezTo>
                  <a:cubicBezTo>
                    <a:pt x="3548" y="5669"/>
                    <a:pt x="3550" y="5699"/>
                    <a:pt x="3552" y="5727"/>
                  </a:cubicBezTo>
                  <a:cubicBezTo>
                    <a:pt x="3555" y="5757"/>
                    <a:pt x="3557" y="5785"/>
                    <a:pt x="3552" y="5813"/>
                  </a:cubicBezTo>
                  <a:cubicBezTo>
                    <a:pt x="3537" y="5915"/>
                    <a:pt x="3452" y="5986"/>
                    <a:pt x="3362" y="6061"/>
                  </a:cubicBezTo>
                  <a:cubicBezTo>
                    <a:pt x="3272" y="6134"/>
                    <a:pt x="3180" y="6209"/>
                    <a:pt x="3152" y="6322"/>
                  </a:cubicBezTo>
                  <a:cubicBezTo>
                    <a:pt x="3141" y="6361"/>
                    <a:pt x="3141" y="6402"/>
                    <a:pt x="3141" y="6438"/>
                  </a:cubicBezTo>
                  <a:cubicBezTo>
                    <a:pt x="3139" y="6477"/>
                    <a:pt x="3139" y="6511"/>
                    <a:pt x="3130" y="6545"/>
                  </a:cubicBezTo>
                  <a:cubicBezTo>
                    <a:pt x="3118" y="6599"/>
                    <a:pt x="3083" y="6644"/>
                    <a:pt x="3049" y="6693"/>
                  </a:cubicBezTo>
                  <a:cubicBezTo>
                    <a:pt x="3036" y="6712"/>
                    <a:pt x="3023" y="6730"/>
                    <a:pt x="3010" y="6749"/>
                  </a:cubicBezTo>
                  <a:cubicBezTo>
                    <a:pt x="2856" y="6984"/>
                    <a:pt x="2871" y="7274"/>
                    <a:pt x="2886" y="7550"/>
                  </a:cubicBezTo>
                  <a:cubicBezTo>
                    <a:pt x="2899" y="7764"/>
                    <a:pt x="2910" y="7985"/>
                    <a:pt x="2845" y="8184"/>
                  </a:cubicBezTo>
                  <a:cubicBezTo>
                    <a:pt x="2785" y="8373"/>
                    <a:pt x="2655" y="8538"/>
                    <a:pt x="2539" y="8683"/>
                  </a:cubicBezTo>
                  <a:lnTo>
                    <a:pt x="2303" y="8983"/>
                  </a:lnTo>
                  <a:lnTo>
                    <a:pt x="2299" y="8990"/>
                  </a:lnTo>
                  <a:cubicBezTo>
                    <a:pt x="2126" y="9459"/>
                    <a:pt x="1832" y="9879"/>
                    <a:pt x="1451" y="10205"/>
                  </a:cubicBezTo>
                  <a:cubicBezTo>
                    <a:pt x="1414" y="10237"/>
                    <a:pt x="1371" y="10269"/>
                    <a:pt x="1326" y="10269"/>
                  </a:cubicBezTo>
                  <a:lnTo>
                    <a:pt x="1326" y="10297"/>
                  </a:lnTo>
                  <a:lnTo>
                    <a:pt x="1324" y="10269"/>
                  </a:lnTo>
                  <a:cubicBezTo>
                    <a:pt x="1299" y="10269"/>
                    <a:pt x="1271" y="10256"/>
                    <a:pt x="1243" y="10243"/>
                  </a:cubicBezTo>
                  <a:cubicBezTo>
                    <a:pt x="1232" y="10239"/>
                    <a:pt x="1219" y="10232"/>
                    <a:pt x="1209" y="10228"/>
                  </a:cubicBezTo>
                  <a:cubicBezTo>
                    <a:pt x="1131" y="10198"/>
                    <a:pt x="1050" y="10196"/>
                    <a:pt x="973" y="10196"/>
                  </a:cubicBezTo>
                  <a:cubicBezTo>
                    <a:pt x="921" y="10194"/>
                    <a:pt x="870" y="10194"/>
                    <a:pt x="823" y="10185"/>
                  </a:cubicBezTo>
                  <a:cubicBezTo>
                    <a:pt x="748" y="10172"/>
                    <a:pt x="673" y="10123"/>
                    <a:pt x="641" y="10065"/>
                  </a:cubicBezTo>
                  <a:cubicBezTo>
                    <a:pt x="622" y="10029"/>
                    <a:pt x="617" y="9995"/>
                    <a:pt x="632" y="9963"/>
                  </a:cubicBezTo>
                  <a:lnTo>
                    <a:pt x="645" y="9928"/>
                  </a:lnTo>
                  <a:lnTo>
                    <a:pt x="609" y="9926"/>
                  </a:lnTo>
                  <a:cubicBezTo>
                    <a:pt x="502" y="9918"/>
                    <a:pt x="390" y="9907"/>
                    <a:pt x="298" y="9855"/>
                  </a:cubicBezTo>
                  <a:cubicBezTo>
                    <a:pt x="214" y="9810"/>
                    <a:pt x="139" y="9712"/>
                    <a:pt x="159" y="9613"/>
                  </a:cubicBezTo>
                  <a:cubicBezTo>
                    <a:pt x="165" y="9579"/>
                    <a:pt x="180" y="9549"/>
                    <a:pt x="197" y="9515"/>
                  </a:cubicBezTo>
                  <a:cubicBezTo>
                    <a:pt x="210" y="9487"/>
                    <a:pt x="225" y="9459"/>
                    <a:pt x="234" y="9429"/>
                  </a:cubicBezTo>
                  <a:cubicBezTo>
                    <a:pt x="259" y="9345"/>
                    <a:pt x="244" y="9262"/>
                    <a:pt x="229" y="9178"/>
                  </a:cubicBezTo>
                  <a:cubicBezTo>
                    <a:pt x="103" y="8461"/>
                    <a:pt x="54" y="7728"/>
                    <a:pt x="82" y="7002"/>
                  </a:cubicBezTo>
                  <a:cubicBezTo>
                    <a:pt x="86" y="6942"/>
                    <a:pt x="88" y="6888"/>
                    <a:pt x="112" y="6843"/>
                  </a:cubicBezTo>
                  <a:cubicBezTo>
                    <a:pt x="148" y="6775"/>
                    <a:pt x="221" y="6740"/>
                    <a:pt x="300" y="6704"/>
                  </a:cubicBezTo>
                  <a:cubicBezTo>
                    <a:pt x="328" y="6689"/>
                    <a:pt x="356" y="6676"/>
                    <a:pt x="382" y="6661"/>
                  </a:cubicBezTo>
                  <a:cubicBezTo>
                    <a:pt x="459" y="6616"/>
                    <a:pt x="519" y="6537"/>
                    <a:pt x="532" y="6462"/>
                  </a:cubicBezTo>
                  <a:cubicBezTo>
                    <a:pt x="536" y="6430"/>
                    <a:pt x="534" y="6400"/>
                    <a:pt x="521" y="6374"/>
                  </a:cubicBezTo>
                  <a:lnTo>
                    <a:pt x="795" y="6312"/>
                  </a:lnTo>
                  <a:lnTo>
                    <a:pt x="793" y="6288"/>
                  </a:lnTo>
                  <a:cubicBezTo>
                    <a:pt x="774" y="6040"/>
                    <a:pt x="789" y="5787"/>
                    <a:pt x="836" y="5543"/>
                  </a:cubicBezTo>
                  <a:lnTo>
                    <a:pt x="840" y="5513"/>
                  </a:lnTo>
                  <a:lnTo>
                    <a:pt x="810" y="5510"/>
                  </a:lnTo>
                  <a:cubicBezTo>
                    <a:pt x="694" y="5500"/>
                    <a:pt x="562" y="5480"/>
                    <a:pt x="454" y="5412"/>
                  </a:cubicBezTo>
                  <a:cubicBezTo>
                    <a:pt x="362" y="5352"/>
                    <a:pt x="283" y="5232"/>
                    <a:pt x="313" y="5114"/>
                  </a:cubicBezTo>
                  <a:cubicBezTo>
                    <a:pt x="317" y="5097"/>
                    <a:pt x="326" y="5080"/>
                    <a:pt x="332" y="5061"/>
                  </a:cubicBezTo>
                  <a:cubicBezTo>
                    <a:pt x="343" y="5035"/>
                    <a:pt x="354" y="5005"/>
                    <a:pt x="358" y="4975"/>
                  </a:cubicBezTo>
                  <a:cubicBezTo>
                    <a:pt x="371" y="4876"/>
                    <a:pt x="311" y="4799"/>
                    <a:pt x="255" y="4724"/>
                  </a:cubicBezTo>
                  <a:cubicBezTo>
                    <a:pt x="212" y="4668"/>
                    <a:pt x="167" y="4611"/>
                    <a:pt x="157" y="4546"/>
                  </a:cubicBezTo>
                  <a:cubicBezTo>
                    <a:pt x="142" y="4456"/>
                    <a:pt x="193" y="4371"/>
                    <a:pt x="247" y="4283"/>
                  </a:cubicBezTo>
                  <a:cubicBezTo>
                    <a:pt x="266" y="4249"/>
                    <a:pt x="287" y="4212"/>
                    <a:pt x="304" y="4178"/>
                  </a:cubicBezTo>
                  <a:cubicBezTo>
                    <a:pt x="382" y="4021"/>
                    <a:pt x="382" y="3844"/>
                    <a:pt x="384" y="3672"/>
                  </a:cubicBezTo>
                  <a:cubicBezTo>
                    <a:pt x="384" y="3617"/>
                    <a:pt x="384" y="3561"/>
                    <a:pt x="386" y="3507"/>
                  </a:cubicBezTo>
                  <a:cubicBezTo>
                    <a:pt x="397" y="3297"/>
                    <a:pt x="478" y="3049"/>
                    <a:pt x="677" y="2982"/>
                  </a:cubicBezTo>
                  <a:cubicBezTo>
                    <a:pt x="731" y="2965"/>
                    <a:pt x="789" y="2963"/>
                    <a:pt x="838" y="2963"/>
                  </a:cubicBezTo>
                  <a:lnTo>
                    <a:pt x="949" y="2963"/>
                  </a:lnTo>
                  <a:cubicBezTo>
                    <a:pt x="986" y="2963"/>
                    <a:pt x="1033" y="2963"/>
                    <a:pt x="1082" y="2952"/>
                  </a:cubicBezTo>
                  <a:cubicBezTo>
                    <a:pt x="1236" y="2922"/>
                    <a:pt x="1354" y="2815"/>
                    <a:pt x="1470" y="2712"/>
                  </a:cubicBezTo>
                  <a:cubicBezTo>
                    <a:pt x="1573" y="2620"/>
                    <a:pt x="1680" y="2524"/>
                    <a:pt x="1811" y="2490"/>
                  </a:cubicBezTo>
                  <a:cubicBezTo>
                    <a:pt x="1856" y="2477"/>
                    <a:pt x="1903" y="2472"/>
                    <a:pt x="1952" y="2468"/>
                  </a:cubicBezTo>
                  <a:cubicBezTo>
                    <a:pt x="2012" y="2462"/>
                    <a:pt x="2074" y="2455"/>
                    <a:pt x="2134" y="2434"/>
                  </a:cubicBezTo>
                  <a:cubicBezTo>
                    <a:pt x="2222" y="2402"/>
                    <a:pt x="2295" y="2342"/>
                    <a:pt x="2363" y="2284"/>
                  </a:cubicBezTo>
                  <a:cubicBezTo>
                    <a:pt x="2430" y="2230"/>
                    <a:pt x="2490" y="2179"/>
                    <a:pt x="2563" y="2149"/>
                  </a:cubicBezTo>
                  <a:cubicBezTo>
                    <a:pt x="2605" y="2132"/>
                    <a:pt x="2655" y="2119"/>
                    <a:pt x="2702" y="2108"/>
                  </a:cubicBezTo>
                  <a:cubicBezTo>
                    <a:pt x="2800" y="2087"/>
                    <a:pt x="2903" y="2063"/>
                    <a:pt x="2968" y="1980"/>
                  </a:cubicBezTo>
                  <a:cubicBezTo>
                    <a:pt x="3019" y="1909"/>
                    <a:pt x="3025" y="1817"/>
                    <a:pt x="3030" y="1744"/>
                  </a:cubicBezTo>
                  <a:lnTo>
                    <a:pt x="3064" y="1217"/>
                  </a:lnTo>
                  <a:cubicBezTo>
                    <a:pt x="3070" y="1116"/>
                    <a:pt x="3085" y="1016"/>
                    <a:pt x="3158" y="975"/>
                  </a:cubicBezTo>
                  <a:cubicBezTo>
                    <a:pt x="3184" y="960"/>
                    <a:pt x="3212" y="953"/>
                    <a:pt x="3253" y="953"/>
                  </a:cubicBezTo>
                  <a:cubicBezTo>
                    <a:pt x="3274" y="953"/>
                    <a:pt x="3295" y="956"/>
                    <a:pt x="3317" y="958"/>
                  </a:cubicBezTo>
                  <a:cubicBezTo>
                    <a:pt x="3339" y="959"/>
                    <a:pt x="3361" y="960"/>
                    <a:pt x="3382" y="960"/>
                  </a:cubicBezTo>
                  <a:cubicBezTo>
                    <a:pt x="3408" y="960"/>
                    <a:pt x="3433" y="958"/>
                    <a:pt x="3454" y="953"/>
                  </a:cubicBezTo>
                  <a:cubicBezTo>
                    <a:pt x="3602" y="923"/>
                    <a:pt x="3683" y="767"/>
                    <a:pt x="3709" y="632"/>
                  </a:cubicBezTo>
                  <a:cubicBezTo>
                    <a:pt x="3717" y="583"/>
                    <a:pt x="3722" y="531"/>
                    <a:pt x="3728" y="482"/>
                  </a:cubicBezTo>
                  <a:cubicBezTo>
                    <a:pt x="3735" y="396"/>
                    <a:pt x="3743" y="315"/>
                    <a:pt x="3773" y="238"/>
                  </a:cubicBezTo>
                  <a:cubicBezTo>
                    <a:pt x="3807" y="150"/>
                    <a:pt x="3897" y="54"/>
                    <a:pt x="4000" y="54"/>
                  </a:cubicBezTo>
                  <a:close/>
                  <a:moveTo>
                    <a:pt x="4000" y="0"/>
                  </a:moveTo>
                  <a:cubicBezTo>
                    <a:pt x="3874" y="0"/>
                    <a:pt x="3765" y="111"/>
                    <a:pt x="3722" y="219"/>
                  </a:cubicBezTo>
                  <a:cubicBezTo>
                    <a:pt x="3690" y="302"/>
                    <a:pt x="3681" y="392"/>
                    <a:pt x="3675" y="478"/>
                  </a:cubicBezTo>
                  <a:cubicBezTo>
                    <a:pt x="3670" y="525"/>
                    <a:pt x="3664" y="574"/>
                    <a:pt x="3655" y="621"/>
                  </a:cubicBezTo>
                  <a:cubicBezTo>
                    <a:pt x="3634" y="741"/>
                    <a:pt x="3565" y="876"/>
                    <a:pt x="3443" y="902"/>
                  </a:cubicBezTo>
                  <a:cubicBezTo>
                    <a:pt x="3427" y="905"/>
                    <a:pt x="3407" y="906"/>
                    <a:pt x="3386" y="906"/>
                  </a:cubicBezTo>
                  <a:cubicBezTo>
                    <a:pt x="3365" y="906"/>
                    <a:pt x="3343" y="905"/>
                    <a:pt x="3321" y="904"/>
                  </a:cubicBezTo>
                  <a:cubicBezTo>
                    <a:pt x="3298" y="902"/>
                    <a:pt x="3276" y="900"/>
                    <a:pt x="3253" y="900"/>
                  </a:cubicBezTo>
                  <a:cubicBezTo>
                    <a:pt x="3220" y="900"/>
                    <a:pt x="3175" y="902"/>
                    <a:pt x="3133" y="928"/>
                  </a:cubicBezTo>
                  <a:cubicBezTo>
                    <a:pt x="3036" y="981"/>
                    <a:pt x="3017" y="1103"/>
                    <a:pt x="3010" y="1215"/>
                  </a:cubicBezTo>
                  <a:lnTo>
                    <a:pt x="2976" y="1740"/>
                  </a:lnTo>
                  <a:cubicBezTo>
                    <a:pt x="2972" y="1806"/>
                    <a:pt x="2968" y="1890"/>
                    <a:pt x="2925" y="1948"/>
                  </a:cubicBezTo>
                  <a:cubicBezTo>
                    <a:pt x="2873" y="2016"/>
                    <a:pt x="2783" y="2035"/>
                    <a:pt x="2691" y="2057"/>
                  </a:cubicBezTo>
                  <a:cubicBezTo>
                    <a:pt x="2640" y="2068"/>
                    <a:pt x="2590" y="2080"/>
                    <a:pt x="2543" y="2100"/>
                  </a:cubicBezTo>
                  <a:cubicBezTo>
                    <a:pt x="2462" y="2132"/>
                    <a:pt x="2396" y="2187"/>
                    <a:pt x="2329" y="2243"/>
                  </a:cubicBezTo>
                  <a:cubicBezTo>
                    <a:pt x="2261" y="2301"/>
                    <a:pt x="2194" y="2355"/>
                    <a:pt x="2115" y="2382"/>
                  </a:cubicBezTo>
                  <a:cubicBezTo>
                    <a:pt x="2063" y="2402"/>
                    <a:pt x="2006" y="2408"/>
                    <a:pt x="1948" y="2415"/>
                  </a:cubicBezTo>
                  <a:cubicBezTo>
                    <a:pt x="1898" y="2419"/>
                    <a:pt x="1847" y="2423"/>
                    <a:pt x="1796" y="2438"/>
                  </a:cubicBezTo>
                  <a:cubicBezTo>
                    <a:pt x="1654" y="2477"/>
                    <a:pt x="1543" y="2577"/>
                    <a:pt x="1434" y="2674"/>
                  </a:cubicBezTo>
                  <a:cubicBezTo>
                    <a:pt x="1320" y="2777"/>
                    <a:pt x="1211" y="2873"/>
                    <a:pt x="1071" y="2901"/>
                  </a:cubicBezTo>
                  <a:cubicBezTo>
                    <a:pt x="1029" y="2910"/>
                    <a:pt x="984" y="2910"/>
                    <a:pt x="949" y="2910"/>
                  </a:cubicBezTo>
                  <a:lnTo>
                    <a:pt x="838" y="2910"/>
                  </a:lnTo>
                  <a:cubicBezTo>
                    <a:pt x="784" y="2910"/>
                    <a:pt x="722" y="2912"/>
                    <a:pt x="660" y="2931"/>
                  </a:cubicBezTo>
                  <a:cubicBezTo>
                    <a:pt x="379" y="3025"/>
                    <a:pt x="339" y="3394"/>
                    <a:pt x="332" y="3503"/>
                  </a:cubicBezTo>
                  <a:cubicBezTo>
                    <a:pt x="330" y="3559"/>
                    <a:pt x="330" y="3617"/>
                    <a:pt x="330" y="3672"/>
                  </a:cubicBezTo>
                  <a:cubicBezTo>
                    <a:pt x="328" y="3837"/>
                    <a:pt x="328" y="4009"/>
                    <a:pt x="257" y="4154"/>
                  </a:cubicBezTo>
                  <a:cubicBezTo>
                    <a:pt x="240" y="4189"/>
                    <a:pt x="221" y="4221"/>
                    <a:pt x="199" y="4255"/>
                  </a:cubicBezTo>
                  <a:cubicBezTo>
                    <a:pt x="144" y="4349"/>
                    <a:pt x="86" y="4446"/>
                    <a:pt x="103" y="4555"/>
                  </a:cubicBezTo>
                  <a:cubicBezTo>
                    <a:pt x="118" y="4632"/>
                    <a:pt x="165" y="4696"/>
                    <a:pt x="212" y="4756"/>
                  </a:cubicBezTo>
                  <a:cubicBezTo>
                    <a:pt x="266" y="4827"/>
                    <a:pt x="315" y="4891"/>
                    <a:pt x="304" y="4968"/>
                  </a:cubicBezTo>
                  <a:cubicBezTo>
                    <a:pt x="302" y="4992"/>
                    <a:pt x="292" y="5016"/>
                    <a:pt x="283" y="5041"/>
                  </a:cubicBezTo>
                  <a:cubicBezTo>
                    <a:pt x="274" y="5061"/>
                    <a:pt x="266" y="5082"/>
                    <a:pt x="262" y="5101"/>
                  </a:cubicBezTo>
                  <a:cubicBezTo>
                    <a:pt x="223" y="5249"/>
                    <a:pt x="319" y="5388"/>
                    <a:pt x="427" y="5457"/>
                  </a:cubicBezTo>
                  <a:cubicBezTo>
                    <a:pt x="534" y="5528"/>
                    <a:pt x="662" y="5549"/>
                    <a:pt x="776" y="5560"/>
                  </a:cubicBezTo>
                  <a:cubicBezTo>
                    <a:pt x="735" y="5793"/>
                    <a:pt x="722" y="6033"/>
                    <a:pt x="737" y="6269"/>
                  </a:cubicBezTo>
                  <a:lnTo>
                    <a:pt x="427" y="6342"/>
                  </a:lnTo>
                  <a:lnTo>
                    <a:pt x="457" y="6374"/>
                  </a:lnTo>
                  <a:cubicBezTo>
                    <a:pt x="476" y="6395"/>
                    <a:pt x="484" y="6423"/>
                    <a:pt x="478" y="6453"/>
                  </a:cubicBezTo>
                  <a:cubicBezTo>
                    <a:pt x="469" y="6511"/>
                    <a:pt x="418" y="6580"/>
                    <a:pt x="356" y="6614"/>
                  </a:cubicBezTo>
                  <a:cubicBezTo>
                    <a:pt x="330" y="6629"/>
                    <a:pt x="304" y="6642"/>
                    <a:pt x="277" y="6655"/>
                  </a:cubicBezTo>
                  <a:cubicBezTo>
                    <a:pt x="195" y="6693"/>
                    <a:pt x="109" y="6736"/>
                    <a:pt x="64" y="6820"/>
                  </a:cubicBezTo>
                  <a:cubicBezTo>
                    <a:pt x="35" y="6877"/>
                    <a:pt x="32" y="6948"/>
                    <a:pt x="30" y="6999"/>
                  </a:cubicBezTo>
                  <a:cubicBezTo>
                    <a:pt x="0" y="7730"/>
                    <a:pt x="49" y="8467"/>
                    <a:pt x="178" y="9189"/>
                  </a:cubicBezTo>
                  <a:cubicBezTo>
                    <a:pt x="191" y="9264"/>
                    <a:pt x="204" y="9343"/>
                    <a:pt x="182" y="9414"/>
                  </a:cubicBezTo>
                  <a:cubicBezTo>
                    <a:pt x="176" y="9440"/>
                    <a:pt x="163" y="9463"/>
                    <a:pt x="150" y="9491"/>
                  </a:cubicBezTo>
                  <a:cubicBezTo>
                    <a:pt x="131" y="9525"/>
                    <a:pt x="114" y="9562"/>
                    <a:pt x="105" y="9603"/>
                  </a:cubicBezTo>
                  <a:cubicBezTo>
                    <a:pt x="79" y="9733"/>
                    <a:pt x="174" y="9849"/>
                    <a:pt x="270" y="9903"/>
                  </a:cubicBezTo>
                  <a:cubicBezTo>
                    <a:pt x="364" y="9954"/>
                    <a:pt x="474" y="9967"/>
                    <a:pt x="572" y="9975"/>
                  </a:cubicBezTo>
                  <a:cubicBezTo>
                    <a:pt x="566" y="10014"/>
                    <a:pt x="572" y="10053"/>
                    <a:pt x="594" y="10091"/>
                  </a:cubicBezTo>
                  <a:cubicBezTo>
                    <a:pt x="634" y="10164"/>
                    <a:pt x="722" y="10222"/>
                    <a:pt x="814" y="10239"/>
                  </a:cubicBezTo>
                  <a:cubicBezTo>
                    <a:pt x="866" y="10247"/>
                    <a:pt x="919" y="10247"/>
                    <a:pt x="971" y="10250"/>
                  </a:cubicBezTo>
                  <a:cubicBezTo>
                    <a:pt x="1048" y="10250"/>
                    <a:pt x="1121" y="10252"/>
                    <a:pt x="1189" y="10277"/>
                  </a:cubicBezTo>
                  <a:cubicBezTo>
                    <a:pt x="1200" y="10282"/>
                    <a:pt x="1211" y="10288"/>
                    <a:pt x="1221" y="10292"/>
                  </a:cubicBezTo>
                  <a:cubicBezTo>
                    <a:pt x="1254" y="10307"/>
                    <a:pt x="1286" y="10322"/>
                    <a:pt x="1324" y="10322"/>
                  </a:cubicBezTo>
                  <a:lnTo>
                    <a:pt x="1326" y="10322"/>
                  </a:lnTo>
                  <a:cubicBezTo>
                    <a:pt x="1391" y="10322"/>
                    <a:pt x="1442" y="10284"/>
                    <a:pt x="1487" y="10245"/>
                  </a:cubicBezTo>
                  <a:cubicBezTo>
                    <a:pt x="1873" y="9915"/>
                    <a:pt x="2171" y="9489"/>
                    <a:pt x="2348" y="9013"/>
                  </a:cubicBezTo>
                  <a:lnTo>
                    <a:pt x="2582" y="8718"/>
                  </a:lnTo>
                  <a:cubicBezTo>
                    <a:pt x="2700" y="8568"/>
                    <a:pt x="2833" y="8399"/>
                    <a:pt x="2897" y="8201"/>
                  </a:cubicBezTo>
                  <a:cubicBezTo>
                    <a:pt x="2963" y="7994"/>
                    <a:pt x="2953" y="7766"/>
                    <a:pt x="2940" y="7548"/>
                  </a:cubicBezTo>
                  <a:cubicBezTo>
                    <a:pt x="2925" y="7265"/>
                    <a:pt x="2912" y="6999"/>
                    <a:pt x="3055" y="6779"/>
                  </a:cubicBezTo>
                  <a:cubicBezTo>
                    <a:pt x="3066" y="6760"/>
                    <a:pt x="3079" y="6742"/>
                    <a:pt x="3092" y="6723"/>
                  </a:cubicBezTo>
                  <a:cubicBezTo>
                    <a:pt x="3128" y="6674"/>
                    <a:pt x="3167" y="6620"/>
                    <a:pt x="3182" y="6558"/>
                  </a:cubicBezTo>
                  <a:cubicBezTo>
                    <a:pt x="3193" y="6520"/>
                    <a:pt x="3193" y="6479"/>
                    <a:pt x="3195" y="6440"/>
                  </a:cubicBezTo>
                  <a:cubicBezTo>
                    <a:pt x="3195" y="6404"/>
                    <a:pt x="3195" y="6367"/>
                    <a:pt x="3203" y="6335"/>
                  </a:cubicBezTo>
                  <a:cubicBezTo>
                    <a:pt x="3227" y="6239"/>
                    <a:pt x="3308" y="6172"/>
                    <a:pt x="3396" y="6102"/>
                  </a:cubicBezTo>
                  <a:cubicBezTo>
                    <a:pt x="3490" y="6025"/>
                    <a:pt x="3589" y="5943"/>
                    <a:pt x="3606" y="5819"/>
                  </a:cubicBezTo>
                  <a:cubicBezTo>
                    <a:pt x="3610" y="5787"/>
                    <a:pt x="3608" y="5755"/>
                    <a:pt x="3606" y="5723"/>
                  </a:cubicBezTo>
                  <a:cubicBezTo>
                    <a:pt x="3604" y="5695"/>
                    <a:pt x="3602" y="5669"/>
                    <a:pt x="3604" y="5643"/>
                  </a:cubicBezTo>
                  <a:cubicBezTo>
                    <a:pt x="3615" y="5555"/>
                    <a:pt x="3672" y="5485"/>
                    <a:pt x="3737" y="5410"/>
                  </a:cubicBezTo>
                  <a:cubicBezTo>
                    <a:pt x="3765" y="5378"/>
                    <a:pt x="3792" y="5343"/>
                    <a:pt x="3816" y="5309"/>
                  </a:cubicBezTo>
                  <a:cubicBezTo>
                    <a:pt x="3925" y="5148"/>
                    <a:pt x="3949" y="4947"/>
                    <a:pt x="3964" y="4756"/>
                  </a:cubicBezTo>
                  <a:cubicBezTo>
                    <a:pt x="3996" y="4366"/>
                    <a:pt x="4009" y="3968"/>
                    <a:pt x="4000" y="3574"/>
                  </a:cubicBezTo>
                  <a:cubicBezTo>
                    <a:pt x="4131" y="3552"/>
                    <a:pt x="4257" y="3512"/>
                    <a:pt x="4375" y="3456"/>
                  </a:cubicBezTo>
                  <a:lnTo>
                    <a:pt x="4392" y="3447"/>
                  </a:lnTo>
                  <a:lnTo>
                    <a:pt x="4390" y="3426"/>
                  </a:lnTo>
                  <a:cubicBezTo>
                    <a:pt x="4362" y="3261"/>
                    <a:pt x="4204" y="3126"/>
                    <a:pt x="4035" y="3122"/>
                  </a:cubicBezTo>
                  <a:cubicBezTo>
                    <a:pt x="3972" y="2969"/>
                    <a:pt x="3923" y="2832"/>
                    <a:pt x="3955" y="2695"/>
                  </a:cubicBezTo>
                  <a:cubicBezTo>
                    <a:pt x="3981" y="2580"/>
                    <a:pt x="4090" y="2483"/>
                    <a:pt x="4195" y="2483"/>
                  </a:cubicBezTo>
                  <a:cubicBezTo>
                    <a:pt x="4221" y="2483"/>
                    <a:pt x="4244" y="2490"/>
                    <a:pt x="4268" y="2500"/>
                  </a:cubicBezTo>
                  <a:cubicBezTo>
                    <a:pt x="4317" y="2526"/>
                    <a:pt x="4349" y="2573"/>
                    <a:pt x="4386" y="2622"/>
                  </a:cubicBezTo>
                  <a:cubicBezTo>
                    <a:pt x="4403" y="2648"/>
                    <a:pt x="4420" y="2672"/>
                    <a:pt x="4439" y="2693"/>
                  </a:cubicBezTo>
                  <a:cubicBezTo>
                    <a:pt x="4487" y="2749"/>
                    <a:pt x="4557" y="2783"/>
                    <a:pt x="4617" y="2783"/>
                  </a:cubicBezTo>
                  <a:cubicBezTo>
                    <a:pt x="4654" y="2783"/>
                    <a:pt x="4686" y="2770"/>
                    <a:pt x="4712" y="2747"/>
                  </a:cubicBezTo>
                  <a:cubicBezTo>
                    <a:pt x="4742" y="2719"/>
                    <a:pt x="4754" y="2678"/>
                    <a:pt x="4763" y="2646"/>
                  </a:cubicBezTo>
                  <a:cubicBezTo>
                    <a:pt x="4829" y="2432"/>
                    <a:pt x="4881" y="2185"/>
                    <a:pt x="4761" y="1993"/>
                  </a:cubicBezTo>
                  <a:cubicBezTo>
                    <a:pt x="4735" y="1952"/>
                    <a:pt x="4701" y="1915"/>
                    <a:pt x="4671" y="1879"/>
                  </a:cubicBezTo>
                  <a:cubicBezTo>
                    <a:pt x="4634" y="1838"/>
                    <a:pt x="4598" y="1800"/>
                    <a:pt x="4574" y="1753"/>
                  </a:cubicBezTo>
                  <a:cubicBezTo>
                    <a:pt x="4519" y="1645"/>
                    <a:pt x="4532" y="1519"/>
                    <a:pt x="4542" y="1395"/>
                  </a:cubicBezTo>
                  <a:cubicBezTo>
                    <a:pt x="4542" y="1373"/>
                    <a:pt x="4544" y="1352"/>
                    <a:pt x="4547" y="1331"/>
                  </a:cubicBezTo>
                  <a:cubicBezTo>
                    <a:pt x="4574" y="919"/>
                    <a:pt x="4465" y="506"/>
                    <a:pt x="4234" y="165"/>
                  </a:cubicBezTo>
                  <a:cubicBezTo>
                    <a:pt x="4191" y="101"/>
                    <a:pt x="4142" y="39"/>
                    <a:pt x="4067" y="13"/>
                  </a:cubicBezTo>
                  <a:cubicBezTo>
                    <a:pt x="4045" y="4"/>
                    <a:pt x="4022" y="0"/>
                    <a:pt x="40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50"/>
            <p:cNvSpPr/>
            <p:nvPr/>
          </p:nvSpPr>
          <p:spPr>
            <a:xfrm>
              <a:off x="3103927" y="2381421"/>
              <a:ext cx="37536" cy="18015"/>
            </a:xfrm>
            <a:custGeom>
              <a:rect b="b" l="l" r="r" t="t"/>
              <a:pathLst>
                <a:path extrusionOk="0" h="634" w="1321">
                  <a:moveTo>
                    <a:pt x="233" y="1"/>
                  </a:moveTo>
                  <a:cubicBezTo>
                    <a:pt x="202" y="1"/>
                    <a:pt x="171" y="3"/>
                    <a:pt x="140" y="9"/>
                  </a:cubicBezTo>
                  <a:cubicBezTo>
                    <a:pt x="95" y="17"/>
                    <a:pt x="43" y="36"/>
                    <a:pt x="26" y="81"/>
                  </a:cubicBezTo>
                  <a:cubicBezTo>
                    <a:pt x="0" y="137"/>
                    <a:pt x="50" y="206"/>
                    <a:pt x="110" y="223"/>
                  </a:cubicBezTo>
                  <a:cubicBezTo>
                    <a:pt x="128" y="228"/>
                    <a:pt x="146" y="230"/>
                    <a:pt x="164" y="230"/>
                  </a:cubicBezTo>
                  <a:cubicBezTo>
                    <a:pt x="207" y="230"/>
                    <a:pt x="252" y="218"/>
                    <a:pt x="294" y="208"/>
                  </a:cubicBezTo>
                  <a:cubicBezTo>
                    <a:pt x="311" y="351"/>
                    <a:pt x="427" y="465"/>
                    <a:pt x="555" y="533"/>
                  </a:cubicBezTo>
                  <a:cubicBezTo>
                    <a:pt x="680" y="600"/>
                    <a:pt x="822" y="633"/>
                    <a:pt x="964" y="633"/>
                  </a:cubicBezTo>
                  <a:cubicBezTo>
                    <a:pt x="1080" y="633"/>
                    <a:pt x="1195" y="611"/>
                    <a:pt x="1301" y="566"/>
                  </a:cubicBezTo>
                  <a:cubicBezTo>
                    <a:pt x="1318" y="491"/>
                    <a:pt x="1320" y="403"/>
                    <a:pt x="1269" y="345"/>
                  </a:cubicBezTo>
                  <a:cubicBezTo>
                    <a:pt x="1237" y="313"/>
                    <a:pt x="1192" y="296"/>
                    <a:pt x="1149" y="279"/>
                  </a:cubicBezTo>
                  <a:cubicBezTo>
                    <a:pt x="980" y="219"/>
                    <a:pt x="810" y="156"/>
                    <a:pt x="639" y="96"/>
                  </a:cubicBezTo>
                  <a:cubicBezTo>
                    <a:pt x="508" y="49"/>
                    <a:pt x="371" y="1"/>
                    <a:pt x="23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50"/>
            <p:cNvSpPr/>
            <p:nvPr/>
          </p:nvSpPr>
          <p:spPr>
            <a:xfrm>
              <a:off x="3103557" y="2380682"/>
              <a:ext cx="38758" cy="19493"/>
            </a:xfrm>
            <a:custGeom>
              <a:rect b="b" l="l" r="r" t="t"/>
              <a:pathLst>
                <a:path extrusionOk="0" h="686" w="1364">
                  <a:moveTo>
                    <a:pt x="249" y="54"/>
                  </a:moveTo>
                  <a:cubicBezTo>
                    <a:pt x="386" y="54"/>
                    <a:pt x="528" y="105"/>
                    <a:pt x="643" y="146"/>
                  </a:cubicBezTo>
                  <a:lnTo>
                    <a:pt x="1153" y="330"/>
                  </a:lnTo>
                  <a:cubicBezTo>
                    <a:pt x="1192" y="345"/>
                    <a:pt x="1235" y="360"/>
                    <a:pt x="1262" y="390"/>
                  </a:cubicBezTo>
                  <a:cubicBezTo>
                    <a:pt x="1297" y="429"/>
                    <a:pt x="1307" y="489"/>
                    <a:pt x="1290" y="572"/>
                  </a:cubicBezTo>
                  <a:cubicBezTo>
                    <a:pt x="1193" y="612"/>
                    <a:pt x="1086" y="632"/>
                    <a:pt x="977" y="632"/>
                  </a:cubicBezTo>
                  <a:cubicBezTo>
                    <a:pt x="839" y="632"/>
                    <a:pt x="700" y="600"/>
                    <a:pt x="581" y="536"/>
                  </a:cubicBezTo>
                  <a:cubicBezTo>
                    <a:pt x="513" y="500"/>
                    <a:pt x="352" y="397"/>
                    <a:pt x="333" y="230"/>
                  </a:cubicBezTo>
                  <a:lnTo>
                    <a:pt x="331" y="200"/>
                  </a:lnTo>
                  <a:lnTo>
                    <a:pt x="301" y="206"/>
                  </a:lnTo>
                  <a:cubicBezTo>
                    <a:pt x="256" y="219"/>
                    <a:pt x="214" y="229"/>
                    <a:pt x="177" y="229"/>
                  </a:cubicBezTo>
                  <a:cubicBezTo>
                    <a:pt x="161" y="229"/>
                    <a:pt x="145" y="227"/>
                    <a:pt x="131" y="223"/>
                  </a:cubicBezTo>
                  <a:cubicBezTo>
                    <a:pt x="103" y="215"/>
                    <a:pt x="78" y="193"/>
                    <a:pt x="65" y="167"/>
                  </a:cubicBezTo>
                  <a:cubicBezTo>
                    <a:pt x="61" y="155"/>
                    <a:pt x="54" y="135"/>
                    <a:pt x="63" y="116"/>
                  </a:cubicBezTo>
                  <a:cubicBezTo>
                    <a:pt x="78" y="82"/>
                    <a:pt x="123" y="67"/>
                    <a:pt x="157" y="60"/>
                  </a:cubicBezTo>
                  <a:cubicBezTo>
                    <a:pt x="187" y="56"/>
                    <a:pt x="217" y="54"/>
                    <a:pt x="249" y="54"/>
                  </a:cubicBezTo>
                  <a:close/>
                  <a:moveTo>
                    <a:pt x="249" y="0"/>
                  </a:moveTo>
                  <a:cubicBezTo>
                    <a:pt x="215" y="0"/>
                    <a:pt x="181" y="2"/>
                    <a:pt x="148" y="9"/>
                  </a:cubicBezTo>
                  <a:cubicBezTo>
                    <a:pt x="80" y="22"/>
                    <a:pt x="33" y="52"/>
                    <a:pt x="13" y="97"/>
                  </a:cubicBezTo>
                  <a:cubicBezTo>
                    <a:pt x="1" y="125"/>
                    <a:pt x="3" y="159"/>
                    <a:pt x="18" y="191"/>
                  </a:cubicBezTo>
                  <a:cubicBezTo>
                    <a:pt x="37" y="230"/>
                    <a:pt x="73" y="262"/>
                    <a:pt x="116" y="275"/>
                  </a:cubicBezTo>
                  <a:cubicBezTo>
                    <a:pt x="134" y="280"/>
                    <a:pt x="154" y="282"/>
                    <a:pt x="174" y="282"/>
                  </a:cubicBezTo>
                  <a:cubicBezTo>
                    <a:pt x="210" y="282"/>
                    <a:pt x="248" y="275"/>
                    <a:pt x="286" y="266"/>
                  </a:cubicBezTo>
                  <a:cubicBezTo>
                    <a:pt x="311" y="390"/>
                    <a:pt x="408" y="504"/>
                    <a:pt x="555" y="583"/>
                  </a:cubicBezTo>
                  <a:cubicBezTo>
                    <a:pt x="684" y="649"/>
                    <a:pt x="828" y="686"/>
                    <a:pt x="975" y="686"/>
                  </a:cubicBezTo>
                  <a:cubicBezTo>
                    <a:pt x="1098" y="686"/>
                    <a:pt x="1218" y="662"/>
                    <a:pt x="1325" y="615"/>
                  </a:cubicBezTo>
                  <a:lnTo>
                    <a:pt x="1337" y="611"/>
                  </a:lnTo>
                  <a:lnTo>
                    <a:pt x="1342" y="596"/>
                  </a:lnTo>
                  <a:cubicBezTo>
                    <a:pt x="1363" y="489"/>
                    <a:pt x="1350" y="407"/>
                    <a:pt x="1301" y="354"/>
                  </a:cubicBezTo>
                  <a:cubicBezTo>
                    <a:pt x="1265" y="313"/>
                    <a:pt x="1213" y="296"/>
                    <a:pt x="1170" y="281"/>
                  </a:cubicBezTo>
                  <a:lnTo>
                    <a:pt x="663" y="97"/>
                  </a:lnTo>
                  <a:cubicBezTo>
                    <a:pt x="543" y="54"/>
                    <a:pt x="395" y="0"/>
                    <a:pt x="2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50"/>
            <p:cNvSpPr/>
            <p:nvPr/>
          </p:nvSpPr>
          <p:spPr>
            <a:xfrm>
              <a:off x="3200049" y="2337238"/>
              <a:ext cx="128407" cy="123975"/>
            </a:xfrm>
            <a:custGeom>
              <a:rect b="b" l="l" r="r" t="t"/>
              <a:pathLst>
                <a:path extrusionOk="0" h="4363" w="4519">
                  <a:moveTo>
                    <a:pt x="2247" y="1"/>
                  </a:moveTo>
                  <a:cubicBezTo>
                    <a:pt x="2156" y="1"/>
                    <a:pt x="2063" y="34"/>
                    <a:pt x="1989" y="85"/>
                  </a:cubicBezTo>
                  <a:cubicBezTo>
                    <a:pt x="1871" y="169"/>
                    <a:pt x="1789" y="291"/>
                    <a:pt x="1708" y="411"/>
                  </a:cubicBezTo>
                  <a:cubicBezTo>
                    <a:pt x="1631" y="527"/>
                    <a:pt x="1552" y="644"/>
                    <a:pt x="1472" y="760"/>
                  </a:cubicBezTo>
                  <a:cubicBezTo>
                    <a:pt x="1339" y="959"/>
                    <a:pt x="1204" y="1159"/>
                    <a:pt x="1110" y="1379"/>
                  </a:cubicBezTo>
                  <a:cubicBezTo>
                    <a:pt x="1001" y="1639"/>
                    <a:pt x="950" y="1924"/>
                    <a:pt x="962" y="2204"/>
                  </a:cubicBezTo>
                  <a:cubicBezTo>
                    <a:pt x="914" y="2183"/>
                    <a:pt x="862" y="2173"/>
                    <a:pt x="810" y="2173"/>
                  </a:cubicBezTo>
                  <a:cubicBezTo>
                    <a:pt x="613" y="2173"/>
                    <a:pt x="413" y="2315"/>
                    <a:pt x="377" y="2513"/>
                  </a:cubicBezTo>
                  <a:cubicBezTo>
                    <a:pt x="352" y="2656"/>
                    <a:pt x="403" y="2804"/>
                    <a:pt x="390" y="2950"/>
                  </a:cubicBezTo>
                  <a:cubicBezTo>
                    <a:pt x="379" y="3077"/>
                    <a:pt x="278" y="3214"/>
                    <a:pt x="161" y="3214"/>
                  </a:cubicBezTo>
                  <a:cubicBezTo>
                    <a:pt x="144" y="3214"/>
                    <a:pt x="127" y="3211"/>
                    <a:pt x="110" y="3205"/>
                  </a:cubicBezTo>
                  <a:lnTo>
                    <a:pt x="110" y="3205"/>
                  </a:lnTo>
                  <a:cubicBezTo>
                    <a:pt x="131" y="3389"/>
                    <a:pt x="93" y="3580"/>
                    <a:pt x="0" y="3740"/>
                  </a:cubicBezTo>
                  <a:cubicBezTo>
                    <a:pt x="22" y="3748"/>
                    <a:pt x="43" y="3751"/>
                    <a:pt x="64" y="3751"/>
                  </a:cubicBezTo>
                  <a:cubicBezTo>
                    <a:pt x="214" y="3751"/>
                    <a:pt x="344" y="3576"/>
                    <a:pt x="500" y="3518"/>
                  </a:cubicBezTo>
                  <a:cubicBezTo>
                    <a:pt x="549" y="3500"/>
                    <a:pt x="603" y="3494"/>
                    <a:pt x="657" y="3494"/>
                  </a:cubicBezTo>
                  <a:cubicBezTo>
                    <a:pt x="745" y="3494"/>
                    <a:pt x="837" y="3509"/>
                    <a:pt x="924" y="3509"/>
                  </a:cubicBezTo>
                  <a:cubicBezTo>
                    <a:pt x="1006" y="3509"/>
                    <a:pt x="1084" y="3495"/>
                    <a:pt x="1149" y="3443"/>
                  </a:cubicBezTo>
                  <a:cubicBezTo>
                    <a:pt x="1198" y="3404"/>
                    <a:pt x="1228" y="3346"/>
                    <a:pt x="1269" y="3297"/>
                  </a:cubicBezTo>
                  <a:cubicBezTo>
                    <a:pt x="1397" y="3143"/>
                    <a:pt x="1594" y="3097"/>
                    <a:pt x="1802" y="3097"/>
                  </a:cubicBezTo>
                  <a:cubicBezTo>
                    <a:pt x="1927" y="3097"/>
                    <a:pt x="2056" y="3114"/>
                    <a:pt x="2175" y="3134"/>
                  </a:cubicBezTo>
                  <a:cubicBezTo>
                    <a:pt x="2235" y="3145"/>
                    <a:pt x="2299" y="3155"/>
                    <a:pt x="2342" y="3198"/>
                  </a:cubicBezTo>
                  <a:cubicBezTo>
                    <a:pt x="2385" y="3239"/>
                    <a:pt x="2400" y="3299"/>
                    <a:pt x="2441" y="3342"/>
                  </a:cubicBezTo>
                  <a:cubicBezTo>
                    <a:pt x="2571" y="3481"/>
                    <a:pt x="2903" y="3385"/>
                    <a:pt x="2929" y="3575"/>
                  </a:cubicBezTo>
                  <a:cubicBezTo>
                    <a:pt x="2938" y="3638"/>
                    <a:pt x="2899" y="3708"/>
                    <a:pt x="2933" y="3762"/>
                  </a:cubicBezTo>
                  <a:cubicBezTo>
                    <a:pt x="2959" y="3798"/>
                    <a:pt x="3008" y="3809"/>
                    <a:pt x="3053" y="3813"/>
                  </a:cubicBezTo>
                  <a:cubicBezTo>
                    <a:pt x="3276" y="3841"/>
                    <a:pt x="3499" y="3858"/>
                    <a:pt x="3724" y="3865"/>
                  </a:cubicBezTo>
                  <a:cubicBezTo>
                    <a:pt x="3733" y="4021"/>
                    <a:pt x="3769" y="4190"/>
                    <a:pt x="3887" y="4293"/>
                  </a:cubicBezTo>
                  <a:cubicBezTo>
                    <a:pt x="3940" y="4338"/>
                    <a:pt x="4012" y="4362"/>
                    <a:pt x="4081" y="4362"/>
                  </a:cubicBezTo>
                  <a:cubicBezTo>
                    <a:pt x="4170" y="4362"/>
                    <a:pt x="4254" y="4324"/>
                    <a:pt x="4290" y="4244"/>
                  </a:cubicBezTo>
                  <a:cubicBezTo>
                    <a:pt x="4313" y="4195"/>
                    <a:pt x="4313" y="4137"/>
                    <a:pt x="4328" y="4083"/>
                  </a:cubicBezTo>
                  <a:cubicBezTo>
                    <a:pt x="4369" y="3931"/>
                    <a:pt x="4519" y="3785"/>
                    <a:pt x="4450" y="3644"/>
                  </a:cubicBezTo>
                  <a:cubicBezTo>
                    <a:pt x="4360" y="3458"/>
                    <a:pt x="4048" y="3578"/>
                    <a:pt x="3885" y="3449"/>
                  </a:cubicBezTo>
                  <a:cubicBezTo>
                    <a:pt x="3833" y="3365"/>
                    <a:pt x="3908" y="3260"/>
                    <a:pt x="3990" y="3207"/>
                  </a:cubicBezTo>
                  <a:cubicBezTo>
                    <a:pt x="4071" y="3151"/>
                    <a:pt x="4170" y="3104"/>
                    <a:pt x="4200" y="3012"/>
                  </a:cubicBezTo>
                  <a:cubicBezTo>
                    <a:pt x="4232" y="2907"/>
                    <a:pt x="4120" y="2809"/>
                    <a:pt x="4018" y="2809"/>
                  </a:cubicBezTo>
                  <a:cubicBezTo>
                    <a:pt x="3983" y="2809"/>
                    <a:pt x="3950" y="2820"/>
                    <a:pt x="3923" y="2847"/>
                  </a:cubicBezTo>
                  <a:cubicBezTo>
                    <a:pt x="3885" y="2885"/>
                    <a:pt x="3870" y="2941"/>
                    <a:pt x="3838" y="2984"/>
                  </a:cubicBezTo>
                  <a:cubicBezTo>
                    <a:pt x="3815" y="3014"/>
                    <a:pt x="3776" y="3038"/>
                    <a:pt x="3740" y="3038"/>
                  </a:cubicBezTo>
                  <a:cubicBezTo>
                    <a:pt x="3725" y="3038"/>
                    <a:pt x="3711" y="3034"/>
                    <a:pt x="3698" y="3025"/>
                  </a:cubicBezTo>
                  <a:cubicBezTo>
                    <a:pt x="3730" y="2868"/>
                    <a:pt x="3516" y="2714"/>
                    <a:pt x="3600" y="2579"/>
                  </a:cubicBezTo>
                  <a:cubicBezTo>
                    <a:pt x="3626" y="2538"/>
                    <a:pt x="3670" y="2517"/>
                    <a:pt x="3709" y="2487"/>
                  </a:cubicBezTo>
                  <a:cubicBezTo>
                    <a:pt x="3838" y="2393"/>
                    <a:pt x="3887" y="2204"/>
                    <a:pt x="3820" y="2061"/>
                  </a:cubicBezTo>
                  <a:cubicBezTo>
                    <a:pt x="3795" y="2038"/>
                    <a:pt x="3763" y="2029"/>
                    <a:pt x="3729" y="2029"/>
                  </a:cubicBezTo>
                  <a:cubicBezTo>
                    <a:pt x="3678" y="2029"/>
                    <a:pt x="3622" y="2052"/>
                    <a:pt x="3581" y="2084"/>
                  </a:cubicBezTo>
                  <a:cubicBezTo>
                    <a:pt x="3510" y="2138"/>
                    <a:pt x="3456" y="2213"/>
                    <a:pt x="3379" y="2251"/>
                  </a:cubicBezTo>
                  <a:cubicBezTo>
                    <a:pt x="3346" y="2267"/>
                    <a:pt x="3311" y="2274"/>
                    <a:pt x="3276" y="2274"/>
                  </a:cubicBezTo>
                  <a:cubicBezTo>
                    <a:pt x="3158" y="2274"/>
                    <a:pt x="3038" y="2195"/>
                    <a:pt x="3008" y="2080"/>
                  </a:cubicBezTo>
                  <a:cubicBezTo>
                    <a:pt x="2983" y="2100"/>
                    <a:pt x="2953" y="2109"/>
                    <a:pt x="2922" y="2109"/>
                  </a:cubicBezTo>
                  <a:cubicBezTo>
                    <a:pt x="2850" y="2109"/>
                    <a:pt x="2773" y="2062"/>
                    <a:pt x="2730" y="2001"/>
                  </a:cubicBezTo>
                  <a:cubicBezTo>
                    <a:pt x="2666" y="1913"/>
                    <a:pt x="2642" y="1804"/>
                    <a:pt x="2582" y="1714"/>
                  </a:cubicBezTo>
                  <a:cubicBezTo>
                    <a:pt x="2538" y="1647"/>
                    <a:pt x="2459" y="1592"/>
                    <a:pt x="2384" y="1592"/>
                  </a:cubicBezTo>
                  <a:cubicBezTo>
                    <a:pt x="2357" y="1592"/>
                    <a:pt x="2331" y="1599"/>
                    <a:pt x="2308" y="1615"/>
                  </a:cubicBezTo>
                  <a:cubicBezTo>
                    <a:pt x="2297" y="1538"/>
                    <a:pt x="2286" y="1461"/>
                    <a:pt x="2276" y="1384"/>
                  </a:cubicBezTo>
                  <a:cubicBezTo>
                    <a:pt x="2257" y="1373"/>
                    <a:pt x="2239" y="1369"/>
                    <a:pt x="2220" y="1369"/>
                  </a:cubicBezTo>
                  <a:cubicBezTo>
                    <a:pt x="2137" y="1369"/>
                    <a:pt x="2056" y="1459"/>
                    <a:pt x="2004" y="1538"/>
                  </a:cubicBezTo>
                  <a:cubicBezTo>
                    <a:pt x="1956" y="1612"/>
                    <a:pt x="1872" y="1691"/>
                    <a:pt x="1795" y="1691"/>
                  </a:cubicBezTo>
                  <a:cubicBezTo>
                    <a:pt x="1771" y="1691"/>
                    <a:pt x="1748" y="1683"/>
                    <a:pt x="1727" y="1666"/>
                  </a:cubicBezTo>
                  <a:cubicBezTo>
                    <a:pt x="1627" y="1476"/>
                    <a:pt x="1931" y="1296"/>
                    <a:pt x="1931" y="1079"/>
                  </a:cubicBezTo>
                  <a:cubicBezTo>
                    <a:pt x="1931" y="1024"/>
                    <a:pt x="1909" y="970"/>
                    <a:pt x="1907" y="914"/>
                  </a:cubicBezTo>
                  <a:cubicBezTo>
                    <a:pt x="1899" y="732"/>
                    <a:pt x="2079" y="608"/>
                    <a:pt x="2224" y="497"/>
                  </a:cubicBezTo>
                  <a:cubicBezTo>
                    <a:pt x="2368" y="387"/>
                    <a:pt x="2505" y="184"/>
                    <a:pt x="2396" y="36"/>
                  </a:cubicBezTo>
                  <a:cubicBezTo>
                    <a:pt x="2350" y="12"/>
                    <a:pt x="2299" y="1"/>
                    <a:pt x="224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150"/>
            <p:cNvSpPr/>
            <p:nvPr/>
          </p:nvSpPr>
          <p:spPr>
            <a:xfrm>
              <a:off x="3198941" y="2336528"/>
              <a:ext cx="129714" cy="125452"/>
            </a:xfrm>
            <a:custGeom>
              <a:rect b="b" l="l" r="r" t="t"/>
              <a:pathLst>
                <a:path extrusionOk="0" h="4415" w="4565">
                  <a:moveTo>
                    <a:pt x="2286" y="53"/>
                  </a:moveTo>
                  <a:cubicBezTo>
                    <a:pt x="2334" y="53"/>
                    <a:pt x="2379" y="63"/>
                    <a:pt x="2418" y="82"/>
                  </a:cubicBezTo>
                  <a:cubicBezTo>
                    <a:pt x="2512" y="220"/>
                    <a:pt x="2368" y="408"/>
                    <a:pt x="2246" y="502"/>
                  </a:cubicBezTo>
                  <a:lnTo>
                    <a:pt x="2218" y="524"/>
                  </a:lnTo>
                  <a:cubicBezTo>
                    <a:pt x="2075" y="633"/>
                    <a:pt x="1912" y="757"/>
                    <a:pt x="1921" y="942"/>
                  </a:cubicBezTo>
                  <a:cubicBezTo>
                    <a:pt x="1921" y="969"/>
                    <a:pt x="1927" y="997"/>
                    <a:pt x="1931" y="1023"/>
                  </a:cubicBezTo>
                  <a:cubicBezTo>
                    <a:pt x="1938" y="1051"/>
                    <a:pt x="1942" y="1077"/>
                    <a:pt x="1942" y="1104"/>
                  </a:cubicBezTo>
                  <a:cubicBezTo>
                    <a:pt x="1942" y="1192"/>
                    <a:pt x="1884" y="1278"/>
                    <a:pt x="1831" y="1359"/>
                  </a:cubicBezTo>
                  <a:cubicBezTo>
                    <a:pt x="1756" y="1471"/>
                    <a:pt x="1678" y="1584"/>
                    <a:pt x="1743" y="1704"/>
                  </a:cubicBezTo>
                  <a:lnTo>
                    <a:pt x="1749" y="1713"/>
                  </a:lnTo>
                  <a:cubicBezTo>
                    <a:pt x="1775" y="1732"/>
                    <a:pt x="1803" y="1743"/>
                    <a:pt x="1833" y="1743"/>
                  </a:cubicBezTo>
                  <a:cubicBezTo>
                    <a:pt x="1925" y="1743"/>
                    <a:pt x="2015" y="1655"/>
                    <a:pt x="2066" y="1578"/>
                  </a:cubicBezTo>
                  <a:cubicBezTo>
                    <a:pt x="2096" y="1531"/>
                    <a:pt x="2178" y="1421"/>
                    <a:pt x="2259" y="1421"/>
                  </a:cubicBezTo>
                  <a:cubicBezTo>
                    <a:pt x="2270" y="1421"/>
                    <a:pt x="2280" y="1424"/>
                    <a:pt x="2291" y="1426"/>
                  </a:cubicBezTo>
                  <a:lnTo>
                    <a:pt x="2325" y="1685"/>
                  </a:lnTo>
                  <a:lnTo>
                    <a:pt x="2360" y="1661"/>
                  </a:lnTo>
                  <a:cubicBezTo>
                    <a:pt x="2377" y="1650"/>
                    <a:pt x="2398" y="1645"/>
                    <a:pt x="2419" y="1645"/>
                  </a:cubicBezTo>
                  <a:cubicBezTo>
                    <a:pt x="2482" y="1645"/>
                    <a:pt x="2555" y="1688"/>
                    <a:pt x="2598" y="1754"/>
                  </a:cubicBezTo>
                  <a:cubicBezTo>
                    <a:pt x="2625" y="1794"/>
                    <a:pt x="2645" y="1839"/>
                    <a:pt x="2666" y="1886"/>
                  </a:cubicBezTo>
                  <a:cubicBezTo>
                    <a:pt x="2688" y="1940"/>
                    <a:pt x="2711" y="1994"/>
                    <a:pt x="2748" y="2043"/>
                  </a:cubicBezTo>
                  <a:cubicBezTo>
                    <a:pt x="2798" y="2114"/>
                    <a:pt x="2885" y="2160"/>
                    <a:pt x="2963" y="2160"/>
                  </a:cubicBezTo>
                  <a:cubicBezTo>
                    <a:pt x="2988" y="2160"/>
                    <a:pt x="3011" y="2155"/>
                    <a:pt x="3032" y="2146"/>
                  </a:cubicBezTo>
                  <a:cubicBezTo>
                    <a:pt x="3075" y="2251"/>
                    <a:pt x="3191" y="2326"/>
                    <a:pt x="3313" y="2326"/>
                  </a:cubicBezTo>
                  <a:cubicBezTo>
                    <a:pt x="3354" y="2326"/>
                    <a:pt x="3395" y="2317"/>
                    <a:pt x="3429" y="2300"/>
                  </a:cubicBezTo>
                  <a:cubicBezTo>
                    <a:pt x="3482" y="2274"/>
                    <a:pt x="3523" y="2233"/>
                    <a:pt x="3564" y="2195"/>
                  </a:cubicBezTo>
                  <a:cubicBezTo>
                    <a:pt x="3587" y="2171"/>
                    <a:pt x="3611" y="2150"/>
                    <a:pt x="3635" y="2131"/>
                  </a:cubicBezTo>
                  <a:cubicBezTo>
                    <a:pt x="3677" y="2099"/>
                    <a:pt x="3726" y="2081"/>
                    <a:pt x="3769" y="2081"/>
                  </a:cubicBezTo>
                  <a:cubicBezTo>
                    <a:pt x="3795" y="2081"/>
                    <a:pt x="3819" y="2088"/>
                    <a:pt x="3836" y="2103"/>
                  </a:cubicBezTo>
                  <a:cubicBezTo>
                    <a:pt x="3896" y="2236"/>
                    <a:pt x="3851" y="2405"/>
                    <a:pt x="3733" y="2491"/>
                  </a:cubicBezTo>
                  <a:cubicBezTo>
                    <a:pt x="3722" y="2499"/>
                    <a:pt x="3714" y="2506"/>
                    <a:pt x="3703" y="2512"/>
                  </a:cubicBezTo>
                  <a:cubicBezTo>
                    <a:pt x="3671" y="2533"/>
                    <a:pt x="3639" y="2555"/>
                    <a:pt x="3615" y="2589"/>
                  </a:cubicBezTo>
                  <a:cubicBezTo>
                    <a:pt x="3564" y="2675"/>
                    <a:pt x="3609" y="2763"/>
                    <a:pt x="3654" y="2848"/>
                  </a:cubicBezTo>
                  <a:cubicBezTo>
                    <a:pt x="3688" y="2915"/>
                    <a:pt x="3724" y="2981"/>
                    <a:pt x="3712" y="3043"/>
                  </a:cubicBezTo>
                  <a:lnTo>
                    <a:pt x="3707" y="3060"/>
                  </a:lnTo>
                  <a:lnTo>
                    <a:pt x="3722" y="3071"/>
                  </a:lnTo>
                  <a:cubicBezTo>
                    <a:pt x="3738" y="3083"/>
                    <a:pt x="3757" y="3088"/>
                    <a:pt x="3777" y="3088"/>
                  </a:cubicBezTo>
                  <a:cubicBezTo>
                    <a:pt x="3820" y="3088"/>
                    <a:pt x="3868" y="3065"/>
                    <a:pt x="3898" y="3024"/>
                  </a:cubicBezTo>
                  <a:cubicBezTo>
                    <a:pt x="3913" y="3005"/>
                    <a:pt x="3924" y="2983"/>
                    <a:pt x="3934" y="2962"/>
                  </a:cubicBezTo>
                  <a:cubicBezTo>
                    <a:pt x="3949" y="2936"/>
                    <a:pt x="3962" y="2910"/>
                    <a:pt x="3982" y="2891"/>
                  </a:cubicBezTo>
                  <a:cubicBezTo>
                    <a:pt x="4005" y="2866"/>
                    <a:pt x="4035" y="2861"/>
                    <a:pt x="4057" y="2861"/>
                  </a:cubicBezTo>
                  <a:cubicBezTo>
                    <a:pt x="4108" y="2861"/>
                    <a:pt x="4162" y="2889"/>
                    <a:pt x="4194" y="2932"/>
                  </a:cubicBezTo>
                  <a:cubicBezTo>
                    <a:pt x="4209" y="2953"/>
                    <a:pt x="4226" y="2988"/>
                    <a:pt x="4213" y="3028"/>
                  </a:cubicBezTo>
                  <a:cubicBezTo>
                    <a:pt x="4192" y="3095"/>
                    <a:pt x="4127" y="3135"/>
                    <a:pt x="4059" y="3180"/>
                  </a:cubicBezTo>
                  <a:cubicBezTo>
                    <a:pt x="4044" y="3189"/>
                    <a:pt x="4029" y="3200"/>
                    <a:pt x="4014" y="3208"/>
                  </a:cubicBezTo>
                  <a:cubicBezTo>
                    <a:pt x="3915" y="3277"/>
                    <a:pt x="3844" y="3393"/>
                    <a:pt x="3900" y="3489"/>
                  </a:cubicBezTo>
                  <a:lnTo>
                    <a:pt x="3907" y="3495"/>
                  </a:lnTo>
                  <a:cubicBezTo>
                    <a:pt x="3986" y="3558"/>
                    <a:pt x="4093" y="3566"/>
                    <a:pt x="4196" y="3575"/>
                  </a:cubicBezTo>
                  <a:cubicBezTo>
                    <a:pt x="4316" y="3583"/>
                    <a:pt x="4421" y="3592"/>
                    <a:pt x="4464" y="3682"/>
                  </a:cubicBezTo>
                  <a:cubicBezTo>
                    <a:pt x="4504" y="3763"/>
                    <a:pt x="4457" y="3851"/>
                    <a:pt x="4410" y="3943"/>
                  </a:cubicBezTo>
                  <a:cubicBezTo>
                    <a:pt x="4384" y="3995"/>
                    <a:pt x="4357" y="4048"/>
                    <a:pt x="4342" y="4102"/>
                  </a:cubicBezTo>
                  <a:cubicBezTo>
                    <a:pt x="4335" y="4123"/>
                    <a:pt x="4333" y="4145"/>
                    <a:pt x="4329" y="4166"/>
                  </a:cubicBezTo>
                  <a:cubicBezTo>
                    <a:pt x="4322" y="4200"/>
                    <a:pt x="4318" y="4230"/>
                    <a:pt x="4305" y="4258"/>
                  </a:cubicBezTo>
                  <a:cubicBezTo>
                    <a:pt x="4275" y="4322"/>
                    <a:pt x="4207" y="4361"/>
                    <a:pt x="4121" y="4361"/>
                  </a:cubicBezTo>
                  <a:cubicBezTo>
                    <a:pt x="4054" y="4361"/>
                    <a:pt x="3990" y="4337"/>
                    <a:pt x="3945" y="4299"/>
                  </a:cubicBezTo>
                  <a:cubicBezTo>
                    <a:pt x="3851" y="4217"/>
                    <a:pt x="3802" y="4082"/>
                    <a:pt x="3789" y="3887"/>
                  </a:cubicBezTo>
                  <a:lnTo>
                    <a:pt x="3789" y="3864"/>
                  </a:lnTo>
                  <a:lnTo>
                    <a:pt x="3763" y="3864"/>
                  </a:lnTo>
                  <a:cubicBezTo>
                    <a:pt x="3540" y="3857"/>
                    <a:pt x="3315" y="3840"/>
                    <a:pt x="3095" y="3812"/>
                  </a:cubicBezTo>
                  <a:cubicBezTo>
                    <a:pt x="3056" y="3808"/>
                    <a:pt x="3013" y="3800"/>
                    <a:pt x="2996" y="3772"/>
                  </a:cubicBezTo>
                  <a:cubicBezTo>
                    <a:pt x="2979" y="3748"/>
                    <a:pt x="2985" y="3716"/>
                    <a:pt x="2990" y="3680"/>
                  </a:cubicBezTo>
                  <a:cubicBezTo>
                    <a:pt x="2994" y="3652"/>
                    <a:pt x="2998" y="3624"/>
                    <a:pt x="2994" y="3596"/>
                  </a:cubicBezTo>
                  <a:cubicBezTo>
                    <a:pt x="2977" y="3470"/>
                    <a:pt x="2853" y="3450"/>
                    <a:pt x="2733" y="3433"/>
                  </a:cubicBezTo>
                  <a:cubicBezTo>
                    <a:pt x="2643" y="3418"/>
                    <a:pt x="2550" y="3403"/>
                    <a:pt x="2499" y="3350"/>
                  </a:cubicBezTo>
                  <a:cubicBezTo>
                    <a:pt x="2482" y="3330"/>
                    <a:pt x="2469" y="3309"/>
                    <a:pt x="2456" y="3285"/>
                  </a:cubicBezTo>
                  <a:cubicBezTo>
                    <a:pt x="2441" y="3258"/>
                    <a:pt x="2424" y="3228"/>
                    <a:pt x="2400" y="3204"/>
                  </a:cubicBezTo>
                  <a:cubicBezTo>
                    <a:pt x="2349" y="3155"/>
                    <a:pt x="2276" y="3142"/>
                    <a:pt x="2218" y="3133"/>
                  </a:cubicBezTo>
                  <a:cubicBezTo>
                    <a:pt x="2113" y="3116"/>
                    <a:pt x="1978" y="3095"/>
                    <a:pt x="1839" y="3095"/>
                  </a:cubicBezTo>
                  <a:cubicBezTo>
                    <a:pt x="1586" y="3095"/>
                    <a:pt x="1404" y="3163"/>
                    <a:pt x="1286" y="3305"/>
                  </a:cubicBezTo>
                  <a:cubicBezTo>
                    <a:pt x="1273" y="3322"/>
                    <a:pt x="1261" y="3341"/>
                    <a:pt x="1246" y="3358"/>
                  </a:cubicBezTo>
                  <a:cubicBezTo>
                    <a:pt x="1222" y="3393"/>
                    <a:pt x="1199" y="3425"/>
                    <a:pt x="1171" y="3448"/>
                  </a:cubicBezTo>
                  <a:cubicBezTo>
                    <a:pt x="1119" y="3489"/>
                    <a:pt x="1057" y="3508"/>
                    <a:pt x="965" y="3508"/>
                  </a:cubicBezTo>
                  <a:cubicBezTo>
                    <a:pt x="922" y="3508"/>
                    <a:pt x="881" y="3504"/>
                    <a:pt x="834" y="3500"/>
                  </a:cubicBezTo>
                  <a:cubicBezTo>
                    <a:pt x="789" y="3495"/>
                    <a:pt x="744" y="3493"/>
                    <a:pt x="697" y="3493"/>
                  </a:cubicBezTo>
                  <a:cubicBezTo>
                    <a:pt x="631" y="3493"/>
                    <a:pt x="577" y="3500"/>
                    <a:pt x="530" y="3519"/>
                  </a:cubicBezTo>
                  <a:cubicBezTo>
                    <a:pt x="459" y="3543"/>
                    <a:pt x="397" y="3590"/>
                    <a:pt x="337" y="3635"/>
                  </a:cubicBezTo>
                  <a:cubicBezTo>
                    <a:pt x="257" y="3693"/>
                    <a:pt x="179" y="3750"/>
                    <a:pt x="103" y="3750"/>
                  </a:cubicBezTo>
                  <a:cubicBezTo>
                    <a:pt x="95" y="3750"/>
                    <a:pt x="88" y="3749"/>
                    <a:pt x="80" y="3748"/>
                  </a:cubicBezTo>
                  <a:cubicBezTo>
                    <a:pt x="155" y="3598"/>
                    <a:pt x="192" y="3429"/>
                    <a:pt x="179" y="3264"/>
                  </a:cubicBezTo>
                  <a:cubicBezTo>
                    <a:pt x="187" y="3264"/>
                    <a:pt x="194" y="3266"/>
                    <a:pt x="202" y="3266"/>
                  </a:cubicBezTo>
                  <a:cubicBezTo>
                    <a:pt x="337" y="3266"/>
                    <a:pt x="444" y="3114"/>
                    <a:pt x="457" y="2977"/>
                  </a:cubicBezTo>
                  <a:cubicBezTo>
                    <a:pt x="461" y="2908"/>
                    <a:pt x="455" y="2840"/>
                    <a:pt x="446" y="2771"/>
                  </a:cubicBezTo>
                  <a:cubicBezTo>
                    <a:pt x="438" y="2692"/>
                    <a:pt x="429" y="2617"/>
                    <a:pt x="444" y="2542"/>
                  </a:cubicBezTo>
                  <a:cubicBezTo>
                    <a:pt x="474" y="2366"/>
                    <a:pt x="656" y="2225"/>
                    <a:pt x="847" y="2225"/>
                  </a:cubicBezTo>
                  <a:cubicBezTo>
                    <a:pt x="899" y="2225"/>
                    <a:pt x="946" y="2236"/>
                    <a:pt x="991" y="2255"/>
                  </a:cubicBezTo>
                  <a:lnTo>
                    <a:pt x="1029" y="2272"/>
                  </a:lnTo>
                  <a:lnTo>
                    <a:pt x="1027" y="2229"/>
                  </a:lnTo>
                  <a:cubicBezTo>
                    <a:pt x="1014" y="1951"/>
                    <a:pt x="1066" y="1670"/>
                    <a:pt x="1175" y="1415"/>
                  </a:cubicBezTo>
                  <a:cubicBezTo>
                    <a:pt x="1267" y="1197"/>
                    <a:pt x="1402" y="995"/>
                    <a:pt x="1533" y="800"/>
                  </a:cubicBezTo>
                  <a:lnTo>
                    <a:pt x="1771" y="451"/>
                  </a:lnTo>
                  <a:cubicBezTo>
                    <a:pt x="1843" y="340"/>
                    <a:pt x="1929" y="213"/>
                    <a:pt x="2045" y="134"/>
                  </a:cubicBezTo>
                  <a:cubicBezTo>
                    <a:pt x="2118" y="81"/>
                    <a:pt x="2205" y="53"/>
                    <a:pt x="2286" y="53"/>
                  </a:cubicBezTo>
                  <a:close/>
                  <a:moveTo>
                    <a:pt x="2287" y="1"/>
                  </a:moveTo>
                  <a:cubicBezTo>
                    <a:pt x="2196" y="1"/>
                    <a:pt x="2097" y="31"/>
                    <a:pt x="2013" y="89"/>
                  </a:cubicBezTo>
                  <a:cubicBezTo>
                    <a:pt x="1891" y="177"/>
                    <a:pt x="1803" y="305"/>
                    <a:pt x="1726" y="421"/>
                  </a:cubicBezTo>
                  <a:lnTo>
                    <a:pt x="1490" y="770"/>
                  </a:lnTo>
                  <a:cubicBezTo>
                    <a:pt x="1357" y="967"/>
                    <a:pt x="1220" y="1171"/>
                    <a:pt x="1126" y="1394"/>
                  </a:cubicBezTo>
                  <a:cubicBezTo>
                    <a:pt x="1019" y="1644"/>
                    <a:pt x="967" y="1919"/>
                    <a:pt x="974" y="2191"/>
                  </a:cubicBezTo>
                  <a:cubicBezTo>
                    <a:pt x="933" y="2178"/>
                    <a:pt x="892" y="2171"/>
                    <a:pt x="847" y="2171"/>
                  </a:cubicBezTo>
                  <a:cubicBezTo>
                    <a:pt x="629" y="2171"/>
                    <a:pt x="427" y="2330"/>
                    <a:pt x="391" y="2533"/>
                  </a:cubicBezTo>
                  <a:cubicBezTo>
                    <a:pt x="376" y="2615"/>
                    <a:pt x="384" y="2698"/>
                    <a:pt x="395" y="2778"/>
                  </a:cubicBezTo>
                  <a:cubicBezTo>
                    <a:pt x="401" y="2842"/>
                    <a:pt x="408" y="2908"/>
                    <a:pt x="404" y="2973"/>
                  </a:cubicBezTo>
                  <a:cubicBezTo>
                    <a:pt x="393" y="3082"/>
                    <a:pt x="303" y="3213"/>
                    <a:pt x="202" y="3213"/>
                  </a:cubicBezTo>
                  <a:cubicBezTo>
                    <a:pt x="187" y="3213"/>
                    <a:pt x="172" y="3208"/>
                    <a:pt x="157" y="3204"/>
                  </a:cubicBezTo>
                  <a:lnTo>
                    <a:pt x="117" y="3189"/>
                  </a:lnTo>
                  <a:lnTo>
                    <a:pt x="123" y="3232"/>
                  </a:lnTo>
                  <a:cubicBezTo>
                    <a:pt x="142" y="3410"/>
                    <a:pt x="106" y="3596"/>
                    <a:pt x="16" y="3752"/>
                  </a:cubicBezTo>
                  <a:lnTo>
                    <a:pt x="1" y="3780"/>
                  </a:lnTo>
                  <a:lnTo>
                    <a:pt x="31" y="3791"/>
                  </a:lnTo>
                  <a:cubicBezTo>
                    <a:pt x="54" y="3797"/>
                    <a:pt x="80" y="3802"/>
                    <a:pt x="104" y="3802"/>
                  </a:cubicBezTo>
                  <a:cubicBezTo>
                    <a:pt x="200" y="3802"/>
                    <a:pt x="286" y="3740"/>
                    <a:pt x="369" y="3678"/>
                  </a:cubicBezTo>
                  <a:cubicBezTo>
                    <a:pt x="427" y="3635"/>
                    <a:pt x="485" y="3592"/>
                    <a:pt x="547" y="3568"/>
                  </a:cubicBezTo>
                  <a:cubicBezTo>
                    <a:pt x="590" y="3553"/>
                    <a:pt x="637" y="3547"/>
                    <a:pt x="697" y="3547"/>
                  </a:cubicBezTo>
                  <a:cubicBezTo>
                    <a:pt x="742" y="3547"/>
                    <a:pt x="787" y="3549"/>
                    <a:pt x="830" y="3553"/>
                  </a:cubicBezTo>
                  <a:cubicBezTo>
                    <a:pt x="875" y="3558"/>
                    <a:pt x="920" y="3562"/>
                    <a:pt x="965" y="3562"/>
                  </a:cubicBezTo>
                  <a:cubicBezTo>
                    <a:pt x="1070" y="3562"/>
                    <a:pt x="1143" y="3538"/>
                    <a:pt x="1205" y="3489"/>
                  </a:cubicBezTo>
                  <a:cubicBezTo>
                    <a:pt x="1239" y="3461"/>
                    <a:pt x="1265" y="3425"/>
                    <a:pt x="1291" y="3390"/>
                  </a:cubicBezTo>
                  <a:cubicBezTo>
                    <a:pt x="1301" y="3373"/>
                    <a:pt x="1314" y="3356"/>
                    <a:pt x="1329" y="3339"/>
                  </a:cubicBezTo>
                  <a:cubicBezTo>
                    <a:pt x="1436" y="3210"/>
                    <a:pt x="1603" y="3148"/>
                    <a:pt x="1839" y="3148"/>
                  </a:cubicBezTo>
                  <a:cubicBezTo>
                    <a:pt x="1974" y="3148"/>
                    <a:pt x="2107" y="3170"/>
                    <a:pt x="2210" y="3185"/>
                  </a:cubicBezTo>
                  <a:cubicBezTo>
                    <a:pt x="2261" y="3193"/>
                    <a:pt x="2323" y="3204"/>
                    <a:pt x="2362" y="3243"/>
                  </a:cubicBezTo>
                  <a:cubicBezTo>
                    <a:pt x="2381" y="3260"/>
                    <a:pt x="2396" y="3285"/>
                    <a:pt x="2409" y="3311"/>
                  </a:cubicBezTo>
                  <a:cubicBezTo>
                    <a:pt x="2424" y="3337"/>
                    <a:pt x="2439" y="3363"/>
                    <a:pt x="2460" y="3386"/>
                  </a:cubicBezTo>
                  <a:cubicBezTo>
                    <a:pt x="2525" y="3455"/>
                    <a:pt x="2625" y="3470"/>
                    <a:pt x="2724" y="3485"/>
                  </a:cubicBezTo>
                  <a:cubicBezTo>
                    <a:pt x="2853" y="3506"/>
                    <a:pt x="2930" y="3523"/>
                    <a:pt x="2942" y="3603"/>
                  </a:cubicBezTo>
                  <a:cubicBezTo>
                    <a:pt x="2945" y="3624"/>
                    <a:pt x="2940" y="3648"/>
                    <a:pt x="2938" y="3671"/>
                  </a:cubicBezTo>
                  <a:cubicBezTo>
                    <a:pt x="2932" y="3714"/>
                    <a:pt x="2923" y="3759"/>
                    <a:pt x="2951" y="3800"/>
                  </a:cubicBezTo>
                  <a:cubicBezTo>
                    <a:pt x="2983" y="3851"/>
                    <a:pt x="3052" y="3860"/>
                    <a:pt x="3088" y="3866"/>
                  </a:cubicBezTo>
                  <a:cubicBezTo>
                    <a:pt x="3302" y="3892"/>
                    <a:pt x="3521" y="3909"/>
                    <a:pt x="3737" y="3915"/>
                  </a:cubicBezTo>
                  <a:cubicBezTo>
                    <a:pt x="3752" y="4112"/>
                    <a:pt x="3808" y="4252"/>
                    <a:pt x="3909" y="4337"/>
                  </a:cubicBezTo>
                  <a:cubicBezTo>
                    <a:pt x="3964" y="4387"/>
                    <a:pt x="4042" y="4415"/>
                    <a:pt x="4121" y="4415"/>
                  </a:cubicBezTo>
                  <a:cubicBezTo>
                    <a:pt x="4228" y="4415"/>
                    <a:pt x="4316" y="4365"/>
                    <a:pt x="4354" y="4282"/>
                  </a:cubicBezTo>
                  <a:cubicBezTo>
                    <a:pt x="4369" y="4247"/>
                    <a:pt x="4376" y="4211"/>
                    <a:pt x="4380" y="4175"/>
                  </a:cubicBezTo>
                  <a:cubicBezTo>
                    <a:pt x="4384" y="4155"/>
                    <a:pt x="4389" y="4136"/>
                    <a:pt x="4393" y="4117"/>
                  </a:cubicBezTo>
                  <a:cubicBezTo>
                    <a:pt x="4406" y="4067"/>
                    <a:pt x="4432" y="4016"/>
                    <a:pt x="4457" y="3967"/>
                  </a:cubicBezTo>
                  <a:cubicBezTo>
                    <a:pt x="4509" y="3866"/>
                    <a:pt x="4564" y="3763"/>
                    <a:pt x="4513" y="3658"/>
                  </a:cubicBezTo>
                  <a:cubicBezTo>
                    <a:pt x="4455" y="3540"/>
                    <a:pt x="4327" y="3530"/>
                    <a:pt x="4200" y="3521"/>
                  </a:cubicBezTo>
                  <a:cubicBezTo>
                    <a:pt x="4106" y="3513"/>
                    <a:pt x="4009" y="3506"/>
                    <a:pt x="3945" y="3457"/>
                  </a:cubicBezTo>
                  <a:cubicBezTo>
                    <a:pt x="3904" y="3384"/>
                    <a:pt x="3984" y="3294"/>
                    <a:pt x="4044" y="3253"/>
                  </a:cubicBezTo>
                  <a:cubicBezTo>
                    <a:pt x="4059" y="3245"/>
                    <a:pt x="4074" y="3234"/>
                    <a:pt x="4087" y="3225"/>
                  </a:cubicBezTo>
                  <a:cubicBezTo>
                    <a:pt x="4162" y="3178"/>
                    <a:pt x="4237" y="3131"/>
                    <a:pt x="4264" y="3045"/>
                  </a:cubicBezTo>
                  <a:cubicBezTo>
                    <a:pt x="4279" y="2996"/>
                    <a:pt x="4269" y="2945"/>
                    <a:pt x="4237" y="2900"/>
                  </a:cubicBezTo>
                  <a:cubicBezTo>
                    <a:pt x="4196" y="2844"/>
                    <a:pt x="4125" y="2808"/>
                    <a:pt x="4057" y="2808"/>
                  </a:cubicBezTo>
                  <a:cubicBezTo>
                    <a:pt x="4012" y="2808"/>
                    <a:pt x="3973" y="2823"/>
                    <a:pt x="3943" y="2855"/>
                  </a:cubicBezTo>
                  <a:cubicBezTo>
                    <a:pt x="3919" y="2878"/>
                    <a:pt x="3902" y="2908"/>
                    <a:pt x="3887" y="2936"/>
                  </a:cubicBezTo>
                  <a:cubicBezTo>
                    <a:pt x="3877" y="2955"/>
                    <a:pt x="3868" y="2975"/>
                    <a:pt x="3855" y="2992"/>
                  </a:cubicBezTo>
                  <a:cubicBezTo>
                    <a:pt x="3835" y="3018"/>
                    <a:pt x="3803" y="3036"/>
                    <a:pt x="3778" y="3036"/>
                  </a:cubicBezTo>
                  <a:cubicBezTo>
                    <a:pt x="3774" y="3036"/>
                    <a:pt x="3771" y="3036"/>
                    <a:pt x="3767" y="3035"/>
                  </a:cubicBezTo>
                  <a:cubicBezTo>
                    <a:pt x="3774" y="2960"/>
                    <a:pt x="3737" y="2891"/>
                    <a:pt x="3701" y="2825"/>
                  </a:cubicBezTo>
                  <a:cubicBezTo>
                    <a:pt x="3660" y="2746"/>
                    <a:pt x="3624" y="2677"/>
                    <a:pt x="3662" y="2617"/>
                  </a:cubicBezTo>
                  <a:cubicBezTo>
                    <a:pt x="3677" y="2593"/>
                    <a:pt x="3703" y="2574"/>
                    <a:pt x="3733" y="2557"/>
                  </a:cubicBezTo>
                  <a:cubicBezTo>
                    <a:pt x="3744" y="2548"/>
                    <a:pt x="3754" y="2542"/>
                    <a:pt x="3765" y="2533"/>
                  </a:cubicBezTo>
                  <a:cubicBezTo>
                    <a:pt x="3904" y="2433"/>
                    <a:pt x="3956" y="2229"/>
                    <a:pt x="3883" y="2075"/>
                  </a:cubicBezTo>
                  <a:lnTo>
                    <a:pt x="3877" y="2064"/>
                  </a:lnTo>
                  <a:cubicBezTo>
                    <a:pt x="3848" y="2039"/>
                    <a:pt x="3810" y="2028"/>
                    <a:pt x="3769" y="2028"/>
                  </a:cubicBezTo>
                  <a:cubicBezTo>
                    <a:pt x="3714" y="2028"/>
                    <a:pt x="3654" y="2049"/>
                    <a:pt x="3602" y="2088"/>
                  </a:cubicBezTo>
                  <a:cubicBezTo>
                    <a:pt x="3577" y="2109"/>
                    <a:pt x="3551" y="2133"/>
                    <a:pt x="3527" y="2156"/>
                  </a:cubicBezTo>
                  <a:cubicBezTo>
                    <a:pt x="3489" y="2193"/>
                    <a:pt x="3450" y="2229"/>
                    <a:pt x="3405" y="2251"/>
                  </a:cubicBezTo>
                  <a:cubicBezTo>
                    <a:pt x="3377" y="2266"/>
                    <a:pt x="3345" y="2272"/>
                    <a:pt x="3313" y="2272"/>
                  </a:cubicBezTo>
                  <a:cubicBezTo>
                    <a:pt x="3202" y="2272"/>
                    <a:pt x="3099" y="2197"/>
                    <a:pt x="3073" y="2098"/>
                  </a:cubicBezTo>
                  <a:lnTo>
                    <a:pt x="3062" y="2058"/>
                  </a:lnTo>
                  <a:lnTo>
                    <a:pt x="3030" y="2084"/>
                  </a:lnTo>
                  <a:cubicBezTo>
                    <a:pt x="3011" y="2099"/>
                    <a:pt x="2987" y="2106"/>
                    <a:pt x="2961" y="2106"/>
                  </a:cubicBezTo>
                  <a:cubicBezTo>
                    <a:pt x="2902" y="2106"/>
                    <a:pt x="2832" y="2069"/>
                    <a:pt x="2790" y="2011"/>
                  </a:cubicBezTo>
                  <a:cubicBezTo>
                    <a:pt x="2758" y="1968"/>
                    <a:pt x="2737" y="1919"/>
                    <a:pt x="2715" y="1865"/>
                  </a:cubicBezTo>
                  <a:cubicBezTo>
                    <a:pt x="2694" y="1818"/>
                    <a:pt x="2673" y="1769"/>
                    <a:pt x="2643" y="1724"/>
                  </a:cubicBezTo>
                  <a:cubicBezTo>
                    <a:pt x="2590" y="1643"/>
                    <a:pt x="2499" y="1591"/>
                    <a:pt x="2420" y="1591"/>
                  </a:cubicBezTo>
                  <a:cubicBezTo>
                    <a:pt x="2402" y="1591"/>
                    <a:pt x="2384" y="1594"/>
                    <a:pt x="2368" y="1599"/>
                  </a:cubicBezTo>
                  <a:lnTo>
                    <a:pt x="2340" y="1391"/>
                  </a:lnTo>
                  <a:lnTo>
                    <a:pt x="2328" y="1385"/>
                  </a:lnTo>
                  <a:cubicBezTo>
                    <a:pt x="2306" y="1374"/>
                    <a:pt x="2283" y="1368"/>
                    <a:pt x="2259" y="1368"/>
                  </a:cubicBezTo>
                  <a:cubicBezTo>
                    <a:pt x="2156" y="1368"/>
                    <a:pt x="2066" y="1481"/>
                    <a:pt x="2021" y="1548"/>
                  </a:cubicBezTo>
                  <a:cubicBezTo>
                    <a:pt x="1976" y="1617"/>
                    <a:pt x="1897" y="1687"/>
                    <a:pt x="1831" y="1687"/>
                  </a:cubicBezTo>
                  <a:cubicBezTo>
                    <a:pt x="1816" y="1687"/>
                    <a:pt x="1801" y="1683"/>
                    <a:pt x="1788" y="1674"/>
                  </a:cubicBezTo>
                  <a:cubicBezTo>
                    <a:pt x="1743" y="1584"/>
                    <a:pt x="1803" y="1494"/>
                    <a:pt x="1873" y="1389"/>
                  </a:cubicBezTo>
                  <a:cubicBezTo>
                    <a:pt x="1933" y="1299"/>
                    <a:pt x="1996" y="1207"/>
                    <a:pt x="1996" y="1104"/>
                  </a:cubicBezTo>
                  <a:cubicBezTo>
                    <a:pt x="1996" y="1072"/>
                    <a:pt x="1989" y="1042"/>
                    <a:pt x="1985" y="1012"/>
                  </a:cubicBezTo>
                  <a:cubicBezTo>
                    <a:pt x="1978" y="987"/>
                    <a:pt x="1974" y="963"/>
                    <a:pt x="1974" y="939"/>
                  </a:cubicBezTo>
                  <a:cubicBezTo>
                    <a:pt x="1966" y="783"/>
                    <a:pt x="2118" y="667"/>
                    <a:pt x="2250" y="567"/>
                  </a:cubicBezTo>
                  <a:lnTo>
                    <a:pt x="2278" y="543"/>
                  </a:lnTo>
                  <a:cubicBezTo>
                    <a:pt x="2452" y="410"/>
                    <a:pt x="2568" y="198"/>
                    <a:pt x="2456" y="46"/>
                  </a:cubicBezTo>
                  <a:lnTo>
                    <a:pt x="2448" y="37"/>
                  </a:lnTo>
                  <a:cubicBezTo>
                    <a:pt x="2400" y="13"/>
                    <a:pt x="2345" y="1"/>
                    <a:pt x="22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50"/>
            <p:cNvSpPr/>
            <p:nvPr/>
          </p:nvSpPr>
          <p:spPr>
            <a:xfrm>
              <a:off x="3002150" y="2403839"/>
              <a:ext cx="184413" cy="142814"/>
            </a:xfrm>
            <a:custGeom>
              <a:rect b="b" l="l" r="r" t="t"/>
              <a:pathLst>
                <a:path extrusionOk="0" h="5026" w="6490">
                  <a:moveTo>
                    <a:pt x="2253" y="0"/>
                  </a:moveTo>
                  <a:cubicBezTo>
                    <a:pt x="2149" y="0"/>
                    <a:pt x="2041" y="24"/>
                    <a:pt x="1948" y="68"/>
                  </a:cubicBezTo>
                  <a:cubicBezTo>
                    <a:pt x="1706" y="179"/>
                    <a:pt x="1515" y="383"/>
                    <a:pt x="1271" y="490"/>
                  </a:cubicBezTo>
                  <a:cubicBezTo>
                    <a:pt x="1014" y="606"/>
                    <a:pt x="714" y="610"/>
                    <a:pt x="465" y="745"/>
                  </a:cubicBezTo>
                  <a:cubicBezTo>
                    <a:pt x="268" y="852"/>
                    <a:pt x="129" y="1030"/>
                    <a:pt x="0" y="1219"/>
                  </a:cubicBezTo>
                  <a:cubicBezTo>
                    <a:pt x="32" y="1234"/>
                    <a:pt x="62" y="1255"/>
                    <a:pt x="88" y="1274"/>
                  </a:cubicBezTo>
                  <a:cubicBezTo>
                    <a:pt x="248" y="1404"/>
                    <a:pt x="427" y="1558"/>
                    <a:pt x="623" y="1558"/>
                  </a:cubicBezTo>
                  <a:cubicBezTo>
                    <a:pt x="651" y="1558"/>
                    <a:pt x="679" y="1555"/>
                    <a:pt x="707" y="1548"/>
                  </a:cubicBezTo>
                  <a:cubicBezTo>
                    <a:pt x="746" y="1539"/>
                    <a:pt x="787" y="1520"/>
                    <a:pt x="828" y="1520"/>
                  </a:cubicBezTo>
                  <a:cubicBezTo>
                    <a:pt x="832" y="1520"/>
                    <a:pt x="836" y="1520"/>
                    <a:pt x="840" y="1521"/>
                  </a:cubicBezTo>
                  <a:cubicBezTo>
                    <a:pt x="887" y="1525"/>
                    <a:pt x="928" y="1551"/>
                    <a:pt x="964" y="1576"/>
                  </a:cubicBezTo>
                  <a:cubicBezTo>
                    <a:pt x="1104" y="1671"/>
                    <a:pt x="1260" y="1797"/>
                    <a:pt x="1247" y="1964"/>
                  </a:cubicBezTo>
                  <a:cubicBezTo>
                    <a:pt x="1239" y="2110"/>
                    <a:pt x="1097" y="2232"/>
                    <a:pt x="1112" y="2378"/>
                  </a:cubicBezTo>
                  <a:cubicBezTo>
                    <a:pt x="1123" y="2470"/>
                    <a:pt x="1194" y="2543"/>
                    <a:pt x="1251" y="2615"/>
                  </a:cubicBezTo>
                  <a:cubicBezTo>
                    <a:pt x="1309" y="2688"/>
                    <a:pt x="1359" y="2787"/>
                    <a:pt x="1320" y="2870"/>
                  </a:cubicBezTo>
                  <a:cubicBezTo>
                    <a:pt x="1305" y="2905"/>
                    <a:pt x="1275" y="2935"/>
                    <a:pt x="1269" y="2971"/>
                  </a:cubicBezTo>
                  <a:cubicBezTo>
                    <a:pt x="1254" y="3059"/>
                    <a:pt x="1369" y="3108"/>
                    <a:pt x="1419" y="3185"/>
                  </a:cubicBezTo>
                  <a:cubicBezTo>
                    <a:pt x="1442" y="3220"/>
                    <a:pt x="1451" y="3265"/>
                    <a:pt x="1459" y="3305"/>
                  </a:cubicBezTo>
                  <a:cubicBezTo>
                    <a:pt x="1496" y="3502"/>
                    <a:pt x="1515" y="3700"/>
                    <a:pt x="1519" y="3899"/>
                  </a:cubicBezTo>
                  <a:cubicBezTo>
                    <a:pt x="1808" y="3642"/>
                    <a:pt x="2083" y="3288"/>
                    <a:pt x="2453" y="3282"/>
                  </a:cubicBezTo>
                  <a:cubicBezTo>
                    <a:pt x="2457" y="3282"/>
                    <a:pt x="2461" y="3282"/>
                    <a:pt x="2465" y="3282"/>
                  </a:cubicBezTo>
                  <a:cubicBezTo>
                    <a:pt x="2520" y="3282"/>
                    <a:pt x="2578" y="3288"/>
                    <a:pt x="2633" y="3288"/>
                  </a:cubicBezTo>
                  <a:cubicBezTo>
                    <a:pt x="2690" y="3288"/>
                    <a:pt x="2745" y="3281"/>
                    <a:pt x="2792" y="3252"/>
                  </a:cubicBezTo>
                  <a:cubicBezTo>
                    <a:pt x="2940" y="3160"/>
                    <a:pt x="2935" y="2915"/>
                    <a:pt x="3092" y="2840"/>
                  </a:cubicBezTo>
                  <a:cubicBezTo>
                    <a:pt x="3118" y="2828"/>
                    <a:pt x="3145" y="2823"/>
                    <a:pt x="3172" y="2823"/>
                  </a:cubicBezTo>
                  <a:cubicBezTo>
                    <a:pt x="3283" y="2823"/>
                    <a:pt x="3394" y="2916"/>
                    <a:pt x="3456" y="3018"/>
                  </a:cubicBezTo>
                  <a:cubicBezTo>
                    <a:pt x="3533" y="3145"/>
                    <a:pt x="3582" y="3297"/>
                    <a:pt x="3702" y="3382"/>
                  </a:cubicBezTo>
                  <a:cubicBezTo>
                    <a:pt x="3769" y="3432"/>
                    <a:pt x="3855" y="3455"/>
                    <a:pt x="3915" y="3511"/>
                  </a:cubicBezTo>
                  <a:cubicBezTo>
                    <a:pt x="3975" y="3569"/>
                    <a:pt x="3994" y="3685"/>
                    <a:pt x="3923" y="3725"/>
                  </a:cubicBezTo>
                  <a:cubicBezTo>
                    <a:pt x="3755" y="3707"/>
                    <a:pt x="3581" y="3690"/>
                    <a:pt x="3411" y="3690"/>
                  </a:cubicBezTo>
                  <a:cubicBezTo>
                    <a:pt x="3153" y="3690"/>
                    <a:pt x="2902" y="3729"/>
                    <a:pt x="2683" y="3860"/>
                  </a:cubicBezTo>
                  <a:cubicBezTo>
                    <a:pt x="2318" y="4077"/>
                    <a:pt x="2156" y="4659"/>
                    <a:pt x="2488" y="4923"/>
                  </a:cubicBezTo>
                  <a:cubicBezTo>
                    <a:pt x="2574" y="4991"/>
                    <a:pt x="2684" y="5025"/>
                    <a:pt x="2794" y="5025"/>
                  </a:cubicBezTo>
                  <a:cubicBezTo>
                    <a:pt x="2911" y="5025"/>
                    <a:pt x="3029" y="4986"/>
                    <a:pt x="3118" y="4910"/>
                  </a:cubicBezTo>
                  <a:cubicBezTo>
                    <a:pt x="3323" y="4730"/>
                    <a:pt x="3364" y="4400"/>
                    <a:pt x="3595" y="4252"/>
                  </a:cubicBezTo>
                  <a:cubicBezTo>
                    <a:pt x="3756" y="4149"/>
                    <a:pt x="3964" y="4169"/>
                    <a:pt x="4148" y="4117"/>
                  </a:cubicBezTo>
                  <a:cubicBezTo>
                    <a:pt x="4294" y="4079"/>
                    <a:pt x="4424" y="3997"/>
                    <a:pt x="4551" y="3916"/>
                  </a:cubicBezTo>
                  <a:cubicBezTo>
                    <a:pt x="4947" y="3665"/>
                    <a:pt x="5344" y="3415"/>
                    <a:pt x="5740" y="3166"/>
                  </a:cubicBezTo>
                  <a:cubicBezTo>
                    <a:pt x="6089" y="2943"/>
                    <a:pt x="6490" y="2585"/>
                    <a:pt x="6346" y="2198"/>
                  </a:cubicBezTo>
                  <a:cubicBezTo>
                    <a:pt x="6315" y="2186"/>
                    <a:pt x="6284" y="2180"/>
                    <a:pt x="6252" y="2180"/>
                  </a:cubicBezTo>
                  <a:cubicBezTo>
                    <a:pt x="6120" y="2180"/>
                    <a:pt x="5989" y="2277"/>
                    <a:pt x="5911" y="2393"/>
                  </a:cubicBezTo>
                  <a:cubicBezTo>
                    <a:pt x="5817" y="2534"/>
                    <a:pt x="5772" y="2705"/>
                    <a:pt x="5673" y="2847"/>
                  </a:cubicBezTo>
                  <a:cubicBezTo>
                    <a:pt x="5504" y="3095"/>
                    <a:pt x="5199" y="3209"/>
                    <a:pt x="4894" y="3209"/>
                  </a:cubicBezTo>
                  <a:cubicBezTo>
                    <a:pt x="4790" y="3209"/>
                    <a:pt x="4686" y="3196"/>
                    <a:pt x="4587" y="3170"/>
                  </a:cubicBezTo>
                  <a:cubicBezTo>
                    <a:pt x="4197" y="3070"/>
                    <a:pt x="3867" y="2817"/>
                    <a:pt x="3548" y="2570"/>
                  </a:cubicBezTo>
                  <a:cubicBezTo>
                    <a:pt x="3188" y="2290"/>
                    <a:pt x="2785" y="1904"/>
                    <a:pt x="2888" y="1456"/>
                  </a:cubicBezTo>
                  <a:cubicBezTo>
                    <a:pt x="2734" y="1420"/>
                    <a:pt x="2580" y="1381"/>
                    <a:pt x="2428" y="1345"/>
                  </a:cubicBezTo>
                  <a:cubicBezTo>
                    <a:pt x="2342" y="955"/>
                    <a:pt x="2833" y="565"/>
                    <a:pt x="2655" y="209"/>
                  </a:cubicBezTo>
                  <a:cubicBezTo>
                    <a:pt x="2581" y="63"/>
                    <a:pt x="2421" y="0"/>
                    <a:pt x="22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50"/>
            <p:cNvSpPr/>
            <p:nvPr/>
          </p:nvSpPr>
          <p:spPr>
            <a:xfrm>
              <a:off x="3001042" y="2403072"/>
              <a:ext cx="186687" cy="144320"/>
            </a:xfrm>
            <a:custGeom>
              <a:rect b="b" l="l" r="r" t="t"/>
              <a:pathLst>
                <a:path extrusionOk="0" h="5079" w="6570">
                  <a:moveTo>
                    <a:pt x="2291" y="54"/>
                  </a:moveTo>
                  <a:cubicBezTo>
                    <a:pt x="2469" y="54"/>
                    <a:pt x="2608" y="125"/>
                    <a:pt x="2670" y="249"/>
                  </a:cubicBezTo>
                  <a:cubicBezTo>
                    <a:pt x="2758" y="427"/>
                    <a:pt x="2668" y="616"/>
                    <a:pt x="2574" y="817"/>
                  </a:cubicBezTo>
                  <a:cubicBezTo>
                    <a:pt x="2488" y="997"/>
                    <a:pt x="2398" y="1186"/>
                    <a:pt x="2441" y="1376"/>
                  </a:cubicBezTo>
                  <a:lnTo>
                    <a:pt x="2443" y="1393"/>
                  </a:lnTo>
                  <a:lnTo>
                    <a:pt x="2895" y="1505"/>
                  </a:lnTo>
                  <a:cubicBezTo>
                    <a:pt x="2807" y="1963"/>
                    <a:pt x="3238" y="2360"/>
                    <a:pt x="3572" y="2619"/>
                  </a:cubicBezTo>
                  <a:cubicBezTo>
                    <a:pt x="3874" y="2855"/>
                    <a:pt x="4217" y="3120"/>
                    <a:pt x="4620" y="3223"/>
                  </a:cubicBezTo>
                  <a:cubicBezTo>
                    <a:pt x="4721" y="3249"/>
                    <a:pt x="4828" y="3264"/>
                    <a:pt x="4933" y="3264"/>
                  </a:cubicBezTo>
                  <a:cubicBezTo>
                    <a:pt x="5280" y="3264"/>
                    <a:pt x="5573" y="3127"/>
                    <a:pt x="5736" y="2889"/>
                  </a:cubicBezTo>
                  <a:cubicBezTo>
                    <a:pt x="5785" y="2816"/>
                    <a:pt x="5824" y="2735"/>
                    <a:pt x="5858" y="2655"/>
                  </a:cubicBezTo>
                  <a:cubicBezTo>
                    <a:pt x="5892" y="2580"/>
                    <a:pt x="5927" y="2503"/>
                    <a:pt x="5974" y="2435"/>
                  </a:cubicBezTo>
                  <a:cubicBezTo>
                    <a:pt x="6055" y="2312"/>
                    <a:pt x="6179" y="2235"/>
                    <a:pt x="6292" y="2235"/>
                  </a:cubicBezTo>
                  <a:cubicBezTo>
                    <a:pt x="6317" y="2235"/>
                    <a:pt x="6341" y="2238"/>
                    <a:pt x="6364" y="2246"/>
                  </a:cubicBezTo>
                  <a:cubicBezTo>
                    <a:pt x="6497" y="2634"/>
                    <a:pt x="6047" y="2992"/>
                    <a:pt x="5764" y="3169"/>
                  </a:cubicBezTo>
                  <a:lnTo>
                    <a:pt x="4575" y="3921"/>
                  </a:lnTo>
                  <a:cubicBezTo>
                    <a:pt x="4451" y="3999"/>
                    <a:pt x="4322" y="4080"/>
                    <a:pt x="4181" y="4119"/>
                  </a:cubicBezTo>
                  <a:cubicBezTo>
                    <a:pt x="4116" y="4138"/>
                    <a:pt x="4046" y="4146"/>
                    <a:pt x="3979" y="4155"/>
                  </a:cubicBezTo>
                  <a:cubicBezTo>
                    <a:pt x="3855" y="4170"/>
                    <a:pt x="3726" y="4187"/>
                    <a:pt x="3619" y="4258"/>
                  </a:cubicBezTo>
                  <a:cubicBezTo>
                    <a:pt x="3489" y="4339"/>
                    <a:pt x="3418" y="4479"/>
                    <a:pt x="3347" y="4611"/>
                  </a:cubicBezTo>
                  <a:cubicBezTo>
                    <a:pt x="3289" y="4723"/>
                    <a:pt x="3231" y="4836"/>
                    <a:pt x="3139" y="4916"/>
                  </a:cubicBezTo>
                  <a:cubicBezTo>
                    <a:pt x="3058" y="4986"/>
                    <a:pt x="2949" y="5025"/>
                    <a:pt x="2833" y="5025"/>
                  </a:cubicBezTo>
                  <a:cubicBezTo>
                    <a:pt x="2724" y="5025"/>
                    <a:pt x="2621" y="4991"/>
                    <a:pt x="2542" y="4928"/>
                  </a:cubicBezTo>
                  <a:cubicBezTo>
                    <a:pt x="2422" y="4832"/>
                    <a:pt x="2362" y="4684"/>
                    <a:pt x="2375" y="4509"/>
                  </a:cubicBezTo>
                  <a:cubicBezTo>
                    <a:pt x="2389" y="4269"/>
                    <a:pt x="2535" y="4029"/>
                    <a:pt x="2734" y="3909"/>
                  </a:cubicBezTo>
                  <a:cubicBezTo>
                    <a:pt x="2923" y="3797"/>
                    <a:pt x="3152" y="3744"/>
                    <a:pt x="3452" y="3744"/>
                  </a:cubicBezTo>
                  <a:cubicBezTo>
                    <a:pt x="3621" y="3744"/>
                    <a:pt x="3795" y="3761"/>
                    <a:pt x="3958" y="3778"/>
                  </a:cubicBezTo>
                  <a:lnTo>
                    <a:pt x="3966" y="3780"/>
                  </a:lnTo>
                  <a:lnTo>
                    <a:pt x="3975" y="3776"/>
                  </a:lnTo>
                  <a:cubicBezTo>
                    <a:pt x="4007" y="3756"/>
                    <a:pt x="4029" y="3724"/>
                    <a:pt x="4033" y="3682"/>
                  </a:cubicBezTo>
                  <a:cubicBezTo>
                    <a:pt x="4039" y="3626"/>
                    <a:pt x="4016" y="3559"/>
                    <a:pt x="3973" y="3519"/>
                  </a:cubicBezTo>
                  <a:cubicBezTo>
                    <a:pt x="3934" y="3484"/>
                    <a:pt x="3889" y="3461"/>
                    <a:pt x="3846" y="3439"/>
                  </a:cubicBezTo>
                  <a:cubicBezTo>
                    <a:pt x="3814" y="3422"/>
                    <a:pt x="3784" y="3407"/>
                    <a:pt x="3756" y="3388"/>
                  </a:cubicBezTo>
                  <a:cubicBezTo>
                    <a:pt x="3677" y="3330"/>
                    <a:pt x="3630" y="3240"/>
                    <a:pt x="3581" y="3146"/>
                  </a:cubicBezTo>
                  <a:cubicBezTo>
                    <a:pt x="3561" y="3107"/>
                    <a:pt x="3540" y="3069"/>
                    <a:pt x="3519" y="3032"/>
                  </a:cubicBezTo>
                  <a:cubicBezTo>
                    <a:pt x="3454" y="2927"/>
                    <a:pt x="3334" y="2825"/>
                    <a:pt x="3210" y="2825"/>
                  </a:cubicBezTo>
                  <a:cubicBezTo>
                    <a:pt x="3180" y="2825"/>
                    <a:pt x="3148" y="2831"/>
                    <a:pt x="3120" y="2844"/>
                  </a:cubicBezTo>
                  <a:cubicBezTo>
                    <a:pt x="3030" y="2887"/>
                    <a:pt x="2989" y="2977"/>
                    <a:pt x="2949" y="3064"/>
                  </a:cubicBezTo>
                  <a:cubicBezTo>
                    <a:pt x="2914" y="3144"/>
                    <a:pt x="2882" y="3217"/>
                    <a:pt x="2818" y="3255"/>
                  </a:cubicBezTo>
                  <a:cubicBezTo>
                    <a:pt x="2779" y="3279"/>
                    <a:pt x="2734" y="3289"/>
                    <a:pt x="2670" y="3289"/>
                  </a:cubicBezTo>
                  <a:cubicBezTo>
                    <a:pt x="2642" y="3289"/>
                    <a:pt x="2614" y="3287"/>
                    <a:pt x="2589" y="3285"/>
                  </a:cubicBezTo>
                  <a:cubicBezTo>
                    <a:pt x="2559" y="3285"/>
                    <a:pt x="2531" y="3283"/>
                    <a:pt x="2503" y="3283"/>
                  </a:cubicBezTo>
                  <a:lnTo>
                    <a:pt x="2492" y="3283"/>
                  </a:lnTo>
                  <a:cubicBezTo>
                    <a:pt x="2184" y="3287"/>
                    <a:pt x="1942" y="3521"/>
                    <a:pt x="1710" y="3748"/>
                  </a:cubicBezTo>
                  <a:cubicBezTo>
                    <a:pt x="1667" y="3786"/>
                    <a:pt x="1625" y="3827"/>
                    <a:pt x="1584" y="3868"/>
                  </a:cubicBezTo>
                  <a:cubicBezTo>
                    <a:pt x="1575" y="3682"/>
                    <a:pt x="1556" y="3499"/>
                    <a:pt x="1524" y="3328"/>
                  </a:cubicBezTo>
                  <a:cubicBezTo>
                    <a:pt x="1515" y="3281"/>
                    <a:pt x="1507" y="3236"/>
                    <a:pt x="1481" y="3197"/>
                  </a:cubicBezTo>
                  <a:cubicBezTo>
                    <a:pt x="1462" y="3167"/>
                    <a:pt x="1434" y="3144"/>
                    <a:pt x="1408" y="3120"/>
                  </a:cubicBezTo>
                  <a:cubicBezTo>
                    <a:pt x="1357" y="3073"/>
                    <a:pt x="1327" y="3043"/>
                    <a:pt x="1335" y="3002"/>
                  </a:cubicBezTo>
                  <a:cubicBezTo>
                    <a:pt x="1338" y="2985"/>
                    <a:pt x="1348" y="2968"/>
                    <a:pt x="1359" y="2949"/>
                  </a:cubicBezTo>
                  <a:cubicBezTo>
                    <a:pt x="1368" y="2936"/>
                    <a:pt x="1376" y="2923"/>
                    <a:pt x="1383" y="2910"/>
                  </a:cubicBezTo>
                  <a:cubicBezTo>
                    <a:pt x="1419" y="2831"/>
                    <a:pt x="1393" y="2730"/>
                    <a:pt x="1312" y="2625"/>
                  </a:cubicBezTo>
                  <a:cubicBezTo>
                    <a:pt x="1303" y="2615"/>
                    <a:pt x="1293" y="2604"/>
                    <a:pt x="1284" y="2593"/>
                  </a:cubicBezTo>
                  <a:cubicBezTo>
                    <a:pt x="1237" y="2533"/>
                    <a:pt x="1185" y="2473"/>
                    <a:pt x="1179" y="2402"/>
                  </a:cubicBezTo>
                  <a:cubicBezTo>
                    <a:pt x="1170" y="2332"/>
                    <a:pt x="1205" y="2265"/>
                    <a:pt x="1241" y="2195"/>
                  </a:cubicBezTo>
                  <a:cubicBezTo>
                    <a:pt x="1275" y="2130"/>
                    <a:pt x="1308" y="2066"/>
                    <a:pt x="1314" y="1993"/>
                  </a:cubicBezTo>
                  <a:cubicBezTo>
                    <a:pt x="1327" y="1815"/>
                    <a:pt x="1173" y="1685"/>
                    <a:pt x="1018" y="1582"/>
                  </a:cubicBezTo>
                  <a:cubicBezTo>
                    <a:pt x="982" y="1556"/>
                    <a:pt x="937" y="1526"/>
                    <a:pt x="881" y="1522"/>
                  </a:cubicBezTo>
                  <a:cubicBezTo>
                    <a:pt x="876" y="1521"/>
                    <a:pt x="870" y="1521"/>
                    <a:pt x="864" y="1521"/>
                  </a:cubicBezTo>
                  <a:cubicBezTo>
                    <a:pt x="834" y="1521"/>
                    <a:pt x="803" y="1530"/>
                    <a:pt x="776" y="1539"/>
                  </a:cubicBezTo>
                  <a:cubicBezTo>
                    <a:pt x="763" y="1541"/>
                    <a:pt x="750" y="1545"/>
                    <a:pt x="740" y="1548"/>
                  </a:cubicBezTo>
                  <a:cubicBezTo>
                    <a:pt x="714" y="1554"/>
                    <a:pt x="688" y="1558"/>
                    <a:pt x="661" y="1558"/>
                  </a:cubicBezTo>
                  <a:cubicBezTo>
                    <a:pt x="485" y="1558"/>
                    <a:pt x="316" y="1421"/>
                    <a:pt x="168" y="1301"/>
                  </a:cubicBezTo>
                  <a:lnTo>
                    <a:pt x="144" y="1282"/>
                  </a:lnTo>
                  <a:cubicBezTo>
                    <a:pt x="123" y="1265"/>
                    <a:pt x="101" y="1250"/>
                    <a:pt x="78" y="1237"/>
                  </a:cubicBezTo>
                  <a:cubicBezTo>
                    <a:pt x="213" y="1042"/>
                    <a:pt x="339" y="892"/>
                    <a:pt x="517" y="796"/>
                  </a:cubicBezTo>
                  <a:cubicBezTo>
                    <a:pt x="648" y="723"/>
                    <a:pt x="800" y="688"/>
                    <a:pt x="945" y="654"/>
                  </a:cubicBezTo>
                  <a:cubicBezTo>
                    <a:pt x="1070" y="626"/>
                    <a:pt x="1200" y="596"/>
                    <a:pt x="1320" y="543"/>
                  </a:cubicBezTo>
                  <a:cubicBezTo>
                    <a:pt x="1447" y="485"/>
                    <a:pt x="1560" y="404"/>
                    <a:pt x="1672" y="324"/>
                  </a:cubicBezTo>
                  <a:cubicBezTo>
                    <a:pt x="1775" y="249"/>
                    <a:pt x="1882" y="172"/>
                    <a:pt x="1997" y="119"/>
                  </a:cubicBezTo>
                  <a:cubicBezTo>
                    <a:pt x="2087" y="78"/>
                    <a:pt x="2192" y="54"/>
                    <a:pt x="2291" y="54"/>
                  </a:cubicBezTo>
                  <a:close/>
                  <a:moveTo>
                    <a:pt x="2291" y="1"/>
                  </a:moveTo>
                  <a:cubicBezTo>
                    <a:pt x="2184" y="1"/>
                    <a:pt x="2072" y="24"/>
                    <a:pt x="1976" y="69"/>
                  </a:cubicBezTo>
                  <a:cubicBezTo>
                    <a:pt x="1854" y="127"/>
                    <a:pt x="1747" y="204"/>
                    <a:pt x="1640" y="281"/>
                  </a:cubicBezTo>
                  <a:cubicBezTo>
                    <a:pt x="1533" y="359"/>
                    <a:pt x="1421" y="438"/>
                    <a:pt x="1299" y="494"/>
                  </a:cubicBezTo>
                  <a:cubicBezTo>
                    <a:pt x="1183" y="545"/>
                    <a:pt x="1057" y="575"/>
                    <a:pt x="933" y="603"/>
                  </a:cubicBezTo>
                  <a:cubicBezTo>
                    <a:pt x="783" y="637"/>
                    <a:pt x="628" y="673"/>
                    <a:pt x="491" y="748"/>
                  </a:cubicBezTo>
                  <a:cubicBezTo>
                    <a:pt x="298" y="853"/>
                    <a:pt x="161" y="1018"/>
                    <a:pt x="18" y="1231"/>
                  </a:cubicBezTo>
                  <a:lnTo>
                    <a:pt x="1" y="1256"/>
                  </a:lnTo>
                  <a:lnTo>
                    <a:pt x="28" y="1269"/>
                  </a:lnTo>
                  <a:cubicBezTo>
                    <a:pt x="56" y="1284"/>
                    <a:pt x="84" y="1303"/>
                    <a:pt x="110" y="1323"/>
                  </a:cubicBezTo>
                  <a:lnTo>
                    <a:pt x="133" y="1342"/>
                  </a:lnTo>
                  <a:cubicBezTo>
                    <a:pt x="290" y="1468"/>
                    <a:pt x="466" y="1612"/>
                    <a:pt x="661" y="1612"/>
                  </a:cubicBezTo>
                  <a:cubicBezTo>
                    <a:pt x="693" y="1612"/>
                    <a:pt x="723" y="1608"/>
                    <a:pt x="750" y="1601"/>
                  </a:cubicBezTo>
                  <a:cubicBezTo>
                    <a:pt x="765" y="1597"/>
                    <a:pt x="778" y="1595"/>
                    <a:pt x="791" y="1590"/>
                  </a:cubicBezTo>
                  <a:cubicBezTo>
                    <a:pt x="816" y="1583"/>
                    <a:pt x="840" y="1574"/>
                    <a:pt x="864" y="1574"/>
                  </a:cubicBezTo>
                  <a:cubicBezTo>
                    <a:pt x="868" y="1574"/>
                    <a:pt x="873" y="1575"/>
                    <a:pt x="877" y="1575"/>
                  </a:cubicBezTo>
                  <a:cubicBezTo>
                    <a:pt x="918" y="1578"/>
                    <a:pt x="956" y="1603"/>
                    <a:pt x="988" y="1627"/>
                  </a:cubicBezTo>
                  <a:cubicBezTo>
                    <a:pt x="1130" y="1721"/>
                    <a:pt x="1271" y="1837"/>
                    <a:pt x="1260" y="1989"/>
                  </a:cubicBezTo>
                  <a:cubicBezTo>
                    <a:pt x="1256" y="2051"/>
                    <a:pt x="1226" y="2109"/>
                    <a:pt x="1194" y="2169"/>
                  </a:cubicBezTo>
                  <a:cubicBezTo>
                    <a:pt x="1155" y="2244"/>
                    <a:pt x="1115" y="2321"/>
                    <a:pt x="1125" y="2409"/>
                  </a:cubicBezTo>
                  <a:cubicBezTo>
                    <a:pt x="1134" y="2495"/>
                    <a:pt x="1190" y="2561"/>
                    <a:pt x="1243" y="2627"/>
                  </a:cubicBezTo>
                  <a:cubicBezTo>
                    <a:pt x="1252" y="2638"/>
                    <a:pt x="1260" y="2649"/>
                    <a:pt x="1269" y="2660"/>
                  </a:cubicBezTo>
                  <a:cubicBezTo>
                    <a:pt x="1310" y="2709"/>
                    <a:pt x="1372" y="2807"/>
                    <a:pt x="1335" y="2887"/>
                  </a:cubicBezTo>
                  <a:cubicBezTo>
                    <a:pt x="1329" y="2900"/>
                    <a:pt x="1323" y="2910"/>
                    <a:pt x="1314" y="2921"/>
                  </a:cubicBezTo>
                  <a:cubicBezTo>
                    <a:pt x="1301" y="2940"/>
                    <a:pt x="1286" y="2964"/>
                    <a:pt x="1282" y="2994"/>
                  </a:cubicBezTo>
                  <a:cubicBezTo>
                    <a:pt x="1269" y="3064"/>
                    <a:pt x="1325" y="3116"/>
                    <a:pt x="1372" y="3159"/>
                  </a:cubicBezTo>
                  <a:cubicBezTo>
                    <a:pt x="1395" y="3180"/>
                    <a:pt x="1419" y="3202"/>
                    <a:pt x="1436" y="3227"/>
                  </a:cubicBezTo>
                  <a:cubicBezTo>
                    <a:pt x="1455" y="3257"/>
                    <a:pt x="1464" y="3296"/>
                    <a:pt x="1473" y="3339"/>
                  </a:cubicBezTo>
                  <a:cubicBezTo>
                    <a:pt x="1507" y="3525"/>
                    <a:pt x="1526" y="3722"/>
                    <a:pt x="1530" y="3928"/>
                  </a:cubicBezTo>
                  <a:lnTo>
                    <a:pt x="1533" y="3986"/>
                  </a:lnTo>
                  <a:lnTo>
                    <a:pt x="1575" y="3947"/>
                  </a:lnTo>
                  <a:cubicBezTo>
                    <a:pt x="1633" y="3896"/>
                    <a:pt x="1691" y="3840"/>
                    <a:pt x="1747" y="3784"/>
                  </a:cubicBezTo>
                  <a:cubicBezTo>
                    <a:pt x="1972" y="3566"/>
                    <a:pt x="2205" y="3341"/>
                    <a:pt x="2494" y="3337"/>
                  </a:cubicBezTo>
                  <a:lnTo>
                    <a:pt x="2503" y="3337"/>
                  </a:lnTo>
                  <a:cubicBezTo>
                    <a:pt x="2531" y="3337"/>
                    <a:pt x="2557" y="3339"/>
                    <a:pt x="2584" y="3339"/>
                  </a:cubicBezTo>
                  <a:cubicBezTo>
                    <a:pt x="2614" y="3341"/>
                    <a:pt x="2642" y="3343"/>
                    <a:pt x="2670" y="3343"/>
                  </a:cubicBezTo>
                  <a:cubicBezTo>
                    <a:pt x="2722" y="3343"/>
                    <a:pt x="2786" y="3339"/>
                    <a:pt x="2846" y="3300"/>
                  </a:cubicBezTo>
                  <a:cubicBezTo>
                    <a:pt x="2923" y="3253"/>
                    <a:pt x="2962" y="3169"/>
                    <a:pt x="2998" y="3088"/>
                  </a:cubicBezTo>
                  <a:cubicBezTo>
                    <a:pt x="3034" y="3004"/>
                    <a:pt x="3071" y="2927"/>
                    <a:pt x="3142" y="2893"/>
                  </a:cubicBezTo>
                  <a:cubicBezTo>
                    <a:pt x="3165" y="2882"/>
                    <a:pt x="3187" y="2878"/>
                    <a:pt x="3210" y="2878"/>
                  </a:cubicBezTo>
                  <a:cubicBezTo>
                    <a:pt x="3315" y="2878"/>
                    <a:pt x="3418" y="2968"/>
                    <a:pt x="3471" y="3060"/>
                  </a:cubicBezTo>
                  <a:cubicBezTo>
                    <a:pt x="3493" y="3094"/>
                    <a:pt x="3514" y="3133"/>
                    <a:pt x="3534" y="3169"/>
                  </a:cubicBezTo>
                  <a:cubicBezTo>
                    <a:pt x="3583" y="3266"/>
                    <a:pt x="3634" y="3367"/>
                    <a:pt x="3726" y="3433"/>
                  </a:cubicBezTo>
                  <a:cubicBezTo>
                    <a:pt x="3756" y="3454"/>
                    <a:pt x="3789" y="3472"/>
                    <a:pt x="3823" y="3487"/>
                  </a:cubicBezTo>
                  <a:cubicBezTo>
                    <a:pt x="3864" y="3508"/>
                    <a:pt x="3904" y="3527"/>
                    <a:pt x="3936" y="3557"/>
                  </a:cubicBezTo>
                  <a:cubicBezTo>
                    <a:pt x="3966" y="3587"/>
                    <a:pt x="3986" y="3637"/>
                    <a:pt x="3979" y="3675"/>
                  </a:cubicBezTo>
                  <a:cubicBezTo>
                    <a:pt x="3977" y="3697"/>
                    <a:pt x="3969" y="3714"/>
                    <a:pt x="3954" y="3724"/>
                  </a:cubicBezTo>
                  <a:cubicBezTo>
                    <a:pt x="3793" y="3707"/>
                    <a:pt x="3621" y="3690"/>
                    <a:pt x="3452" y="3690"/>
                  </a:cubicBezTo>
                  <a:cubicBezTo>
                    <a:pt x="3142" y="3690"/>
                    <a:pt x="2906" y="3746"/>
                    <a:pt x="2707" y="3864"/>
                  </a:cubicBezTo>
                  <a:cubicBezTo>
                    <a:pt x="2494" y="3992"/>
                    <a:pt x="2338" y="4249"/>
                    <a:pt x="2321" y="4504"/>
                  </a:cubicBezTo>
                  <a:cubicBezTo>
                    <a:pt x="2308" y="4699"/>
                    <a:pt x="2375" y="4864"/>
                    <a:pt x="2509" y="4971"/>
                  </a:cubicBezTo>
                  <a:cubicBezTo>
                    <a:pt x="2597" y="5040"/>
                    <a:pt x="2711" y="5078"/>
                    <a:pt x="2833" y="5078"/>
                  </a:cubicBezTo>
                  <a:cubicBezTo>
                    <a:pt x="2962" y="5078"/>
                    <a:pt x="3084" y="5036"/>
                    <a:pt x="3174" y="4956"/>
                  </a:cubicBezTo>
                  <a:cubicBezTo>
                    <a:pt x="3274" y="4871"/>
                    <a:pt x="3334" y="4751"/>
                    <a:pt x="3394" y="4637"/>
                  </a:cubicBezTo>
                  <a:cubicBezTo>
                    <a:pt x="3465" y="4502"/>
                    <a:pt x="3529" y="4378"/>
                    <a:pt x="3647" y="4303"/>
                  </a:cubicBezTo>
                  <a:cubicBezTo>
                    <a:pt x="3746" y="4239"/>
                    <a:pt x="3864" y="4224"/>
                    <a:pt x="3986" y="4209"/>
                  </a:cubicBezTo>
                  <a:cubicBezTo>
                    <a:pt x="4054" y="4198"/>
                    <a:pt x="4125" y="4189"/>
                    <a:pt x="4193" y="4172"/>
                  </a:cubicBezTo>
                  <a:cubicBezTo>
                    <a:pt x="4343" y="4131"/>
                    <a:pt x="4476" y="4048"/>
                    <a:pt x="4605" y="3966"/>
                  </a:cubicBezTo>
                  <a:lnTo>
                    <a:pt x="5792" y="3214"/>
                  </a:lnTo>
                  <a:cubicBezTo>
                    <a:pt x="6092" y="3026"/>
                    <a:pt x="6569" y="2645"/>
                    <a:pt x="6409" y="2214"/>
                  </a:cubicBezTo>
                  <a:lnTo>
                    <a:pt x="6405" y="2203"/>
                  </a:lnTo>
                  <a:lnTo>
                    <a:pt x="6394" y="2199"/>
                  </a:lnTo>
                  <a:cubicBezTo>
                    <a:pt x="6363" y="2187"/>
                    <a:pt x="6330" y="2181"/>
                    <a:pt x="6297" y="2181"/>
                  </a:cubicBezTo>
                  <a:cubicBezTo>
                    <a:pt x="6166" y="2181"/>
                    <a:pt x="6021" y="2267"/>
                    <a:pt x="5929" y="2405"/>
                  </a:cubicBezTo>
                  <a:cubicBezTo>
                    <a:pt x="5882" y="2475"/>
                    <a:pt x="5845" y="2555"/>
                    <a:pt x="5811" y="2632"/>
                  </a:cubicBezTo>
                  <a:cubicBezTo>
                    <a:pt x="5775" y="2709"/>
                    <a:pt x="5740" y="2788"/>
                    <a:pt x="5691" y="2859"/>
                  </a:cubicBezTo>
                  <a:cubicBezTo>
                    <a:pt x="5539" y="3082"/>
                    <a:pt x="5263" y="3210"/>
                    <a:pt x="4933" y="3210"/>
                  </a:cubicBezTo>
                  <a:cubicBezTo>
                    <a:pt x="4832" y="3210"/>
                    <a:pt x="4731" y="3197"/>
                    <a:pt x="4633" y="3172"/>
                  </a:cubicBezTo>
                  <a:cubicBezTo>
                    <a:pt x="4243" y="3071"/>
                    <a:pt x="3904" y="2807"/>
                    <a:pt x="3604" y="2576"/>
                  </a:cubicBezTo>
                  <a:cubicBezTo>
                    <a:pt x="3276" y="2321"/>
                    <a:pt x="2850" y="1931"/>
                    <a:pt x="2953" y="1490"/>
                  </a:cubicBezTo>
                  <a:lnTo>
                    <a:pt x="2957" y="1464"/>
                  </a:lnTo>
                  <a:lnTo>
                    <a:pt x="2488" y="1348"/>
                  </a:lnTo>
                  <a:cubicBezTo>
                    <a:pt x="2460" y="1181"/>
                    <a:pt x="2542" y="1008"/>
                    <a:pt x="2621" y="838"/>
                  </a:cubicBezTo>
                  <a:cubicBezTo>
                    <a:pt x="2717" y="635"/>
                    <a:pt x="2818" y="425"/>
                    <a:pt x="2717" y="226"/>
                  </a:cubicBezTo>
                  <a:cubicBezTo>
                    <a:pt x="2647" y="82"/>
                    <a:pt x="2490" y="1"/>
                    <a:pt x="22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50"/>
            <p:cNvSpPr/>
            <p:nvPr/>
          </p:nvSpPr>
          <p:spPr>
            <a:xfrm>
              <a:off x="1902293" y="1556984"/>
              <a:ext cx="200525" cy="146792"/>
            </a:xfrm>
            <a:custGeom>
              <a:rect b="b" l="l" r="r" t="t"/>
              <a:pathLst>
                <a:path extrusionOk="0" h="5166" w="7057">
                  <a:moveTo>
                    <a:pt x="3132" y="1"/>
                  </a:moveTo>
                  <a:cubicBezTo>
                    <a:pt x="3115" y="1"/>
                    <a:pt x="3097" y="3"/>
                    <a:pt x="3080" y="5"/>
                  </a:cubicBezTo>
                  <a:cubicBezTo>
                    <a:pt x="2883" y="22"/>
                    <a:pt x="2685" y="41"/>
                    <a:pt x="2486" y="60"/>
                  </a:cubicBezTo>
                  <a:cubicBezTo>
                    <a:pt x="2396" y="69"/>
                    <a:pt x="2304" y="78"/>
                    <a:pt x="2223" y="118"/>
                  </a:cubicBezTo>
                  <a:cubicBezTo>
                    <a:pt x="2141" y="157"/>
                    <a:pt x="2073" y="234"/>
                    <a:pt x="2068" y="326"/>
                  </a:cubicBezTo>
                  <a:cubicBezTo>
                    <a:pt x="2064" y="423"/>
                    <a:pt x="2133" y="528"/>
                    <a:pt x="2081" y="611"/>
                  </a:cubicBezTo>
                  <a:cubicBezTo>
                    <a:pt x="2019" y="714"/>
                    <a:pt x="1843" y="671"/>
                    <a:pt x="1768" y="765"/>
                  </a:cubicBezTo>
                  <a:cubicBezTo>
                    <a:pt x="1730" y="815"/>
                    <a:pt x="1734" y="887"/>
                    <a:pt x="1698" y="939"/>
                  </a:cubicBezTo>
                  <a:cubicBezTo>
                    <a:pt x="1662" y="988"/>
                    <a:pt x="1601" y="1002"/>
                    <a:pt x="1537" y="1002"/>
                  </a:cubicBezTo>
                  <a:cubicBezTo>
                    <a:pt x="1503" y="1002"/>
                    <a:pt x="1467" y="998"/>
                    <a:pt x="1434" y="992"/>
                  </a:cubicBezTo>
                  <a:cubicBezTo>
                    <a:pt x="1419" y="1022"/>
                    <a:pt x="1428" y="1072"/>
                    <a:pt x="1413" y="1102"/>
                  </a:cubicBezTo>
                  <a:cubicBezTo>
                    <a:pt x="1426" y="1277"/>
                    <a:pt x="1406" y="1500"/>
                    <a:pt x="1239" y="1556"/>
                  </a:cubicBezTo>
                  <a:cubicBezTo>
                    <a:pt x="1207" y="1565"/>
                    <a:pt x="1171" y="1569"/>
                    <a:pt x="1145" y="1590"/>
                  </a:cubicBezTo>
                  <a:cubicBezTo>
                    <a:pt x="1119" y="1609"/>
                    <a:pt x="1109" y="1639"/>
                    <a:pt x="1091" y="1667"/>
                  </a:cubicBezTo>
                  <a:cubicBezTo>
                    <a:pt x="1060" y="1714"/>
                    <a:pt x="1002" y="1743"/>
                    <a:pt x="944" y="1743"/>
                  </a:cubicBezTo>
                  <a:cubicBezTo>
                    <a:pt x="928" y="1743"/>
                    <a:pt x="912" y="1741"/>
                    <a:pt x="896" y="1736"/>
                  </a:cubicBezTo>
                  <a:lnTo>
                    <a:pt x="896" y="1736"/>
                  </a:lnTo>
                  <a:cubicBezTo>
                    <a:pt x="899" y="1982"/>
                    <a:pt x="899" y="2227"/>
                    <a:pt x="901" y="2473"/>
                  </a:cubicBezTo>
                  <a:cubicBezTo>
                    <a:pt x="901" y="2561"/>
                    <a:pt x="890" y="2666"/>
                    <a:pt x="813" y="2702"/>
                  </a:cubicBezTo>
                  <a:cubicBezTo>
                    <a:pt x="792" y="2712"/>
                    <a:pt x="769" y="2715"/>
                    <a:pt x="746" y="2715"/>
                  </a:cubicBezTo>
                  <a:cubicBezTo>
                    <a:pt x="701" y="2715"/>
                    <a:pt x="654" y="2703"/>
                    <a:pt x="610" y="2703"/>
                  </a:cubicBezTo>
                  <a:cubicBezTo>
                    <a:pt x="584" y="2703"/>
                    <a:pt x="559" y="2708"/>
                    <a:pt x="536" y="2721"/>
                  </a:cubicBezTo>
                  <a:cubicBezTo>
                    <a:pt x="417" y="2794"/>
                    <a:pt x="526" y="3011"/>
                    <a:pt x="427" y="3111"/>
                  </a:cubicBezTo>
                  <a:cubicBezTo>
                    <a:pt x="391" y="3148"/>
                    <a:pt x="335" y="3159"/>
                    <a:pt x="286" y="3174"/>
                  </a:cubicBezTo>
                  <a:cubicBezTo>
                    <a:pt x="170" y="3214"/>
                    <a:pt x="74" y="3304"/>
                    <a:pt x="24" y="3416"/>
                  </a:cubicBezTo>
                  <a:cubicBezTo>
                    <a:pt x="12" y="3448"/>
                    <a:pt x="1" y="3480"/>
                    <a:pt x="7" y="3514"/>
                  </a:cubicBezTo>
                  <a:cubicBezTo>
                    <a:pt x="20" y="3604"/>
                    <a:pt x="132" y="3638"/>
                    <a:pt x="222" y="3651"/>
                  </a:cubicBezTo>
                  <a:cubicBezTo>
                    <a:pt x="434" y="3681"/>
                    <a:pt x="648" y="3701"/>
                    <a:pt x="862" y="3709"/>
                  </a:cubicBezTo>
                  <a:cubicBezTo>
                    <a:pt x="931" y="3711"/>
                    <a:pt x="999" y="3711"/>
                    <a:pt x="1064" y="3731"/>
                  </a:cubicBezTo>
                  <a:cubicBezTo>
                    <a:pt x="1145" y="3754"/>
                    <a:pt x="1218" y="3803"/>
                    <a:pt x="1282" y="3859"/>
                  </a:cubicBezTo>
                  <a:cubicBezTo>
                    <a:pt x="1492" y="4039"/>
                    <a:pt x="1640" y="4290"/>
                    <a:pt x="1696" y="4560"/>
                  </a:cubicBezTo>
                  <a:cubicBezTo>
                    <a:pt x="1741" y="4780"/>
                    <a:pt x="1753" y="5057"/>
                    <a:pt x="1957" y="5157"/>
                  </a:cubicBezTo>
                  <a:cubicBezTo>
                    <a:pt x="1968" y="5163"/>
                    <a:pt x="1981" y="5166"/>
                    <a:pt x="1995" y="5166"/>
                  </a:cubicBezTo>
                  <a:cubicBezTo>
                    <a:pt x="2040" y="5166"/>
                    <a:pt x="2094" y="5138"/>
                    <a:pt x="2130" y="5115"/>
                  </a:cubicBezTo>
                  <a:cubicBezTo>
                    <a:pt x="2049" y="5052"/>
                    <a:pt x="2049" y="4922"/>
                    <a:pt x="2113" y="4845"/>
                  </a:cubicBezTo>
                  <a:cubicBezTo>
                    <a:pt x="2167" y="4781"/>
                    <a:pt x="2252" y="4751"/>
                    <a:pt x="2337" y="4751"/>
                  </a:cubicBezTo>
                  <a:cubicBezTo>
                    <a:pt x="2355" y="4751"/>
                    <a:pt x="2372" y="4752"/>
                    <a:pt x="2390" y="4755"/>
                  </a:cubicBezTo>
                  <a:cubicBezTo>
                    <a:pt x="2439" y="4763"/>
                    <a:pt x="2492" y="4779"/>
                    <a:pt x="2540" y="4779"/>
                  </a:cubicBezTo>
                  <a:cubicBezTo>
                    <a:pt x="2566" y="4779"/>
                    <a:pt x="2590" y="4775"/>
                    <a:pt x="2613" y="4763"/>
                  </a:cubicBezTo>
                  <a:cubicBezTo>
                    <a:pt x="2645" y="4746"/>
                    <a:pt x="2668" y="4716"/>
                    <a:pt x="2694" y="4690"/>
                  </a:cubicBezTo>
                  <a:cubicBezTo>
                    <a:pt x="2902" y="4489"/>
                    <a:pt x="3236" y="4547"/>
                    <a:pt x="3525" y="4519"/>
                  </a:cubicBezTo>
                  <a:cubicBezTo>
                    <a:pt x="3555" y="4517"/>
                    <a:pt x="3587" y="4513"/>
                    <a:pt x="3611" y="4493"/>
                  </a:cubicBezTo>
                  <a:cubicBezTo>
                    <a:pt x="3688" y="4438"/>
                    <a:pt x="3632" y="4318"/>
                    <a:pt x="3635" y="4221"/>
                  </a:cubicBezTo>
                  <a:cubicBezTo>
                    <a:pt x="3635" y="4069"/>
                    <a:pt x="3791" y="3964"/>
                    <a:pt x="3838" y="3821"/>
                  </a:cubicBezTo>
                  <a:cubicBezTo>
                    <a:pt x="3892" y="3662"/>
                    <a:pt x="3823" y="3450"/>
                    <a:pt x="3956" y="3349"/>
                  </a:cubicBezTo>
                  <a:cubicBezTo>
                    <a:pt x="3996" y="3318"/>
                    <a:pt x="4043" y="3309"/>
                    <a:pt x="4093" y="3309"/>
                  </a:cubicBezTo>
                  <a:cubicBezTo>
                    <a:pt x="4174" y="3309"/>
                    <a:pt x="4263" y="3334"/>
                    <a:pt x="4348" y="3334"/>
                  </a:cubicBezTo>
                  <a:cubicBezTo>
                    <a:pt x="4373" y="3334"/>
                    <a:pt x="4398" y="3332"/>
                    <a:pt x="4423" y="3326"/>
                  </a:cubicBezTo>
                  <a:cubicBezTo>
                    <a:pt x="4569" y="3291"/>
                    <a:pt x="4650" y="3139"/>
                    <a:pt x="4712" y="3002"/>
                  </a:cubicBezTo>
                  <a:cubicBezTo>
                    <a:pt x="4772" y="2871"/>
                    <a:pt x="4832" y="2739"/>
                    <a:pt x="4843" y="2597"/>
                  </a:cubicBezTo>
                  <a:cubicBezTo>
                    <a:pt x="4849" y="2533"/>
                    <a:pt x="4843" y="2466"/>
                    <a:pt x="4866" y="2406"/>
                  </a:cubicBezTo>
                  <a:cubicBezTo>
                    <a:pt x="4890" y="2351"/>
                    <a:pt x="4935" y="2308"/>
                    <a:pt x="4984" y="2276"/>
                  </a:cubicBezTo>
                  <a:cubicBezTo>
                    <a:pt x="5271" y="2098"/>
                    <a:pt x="5726" y="2272"/>
                    <a:pt x="5936" y="2008"/>
                  </a:cubicBezTo>
                  <a:cubicBezTo>
                    <a:pt x="5963" y="1972"/>
                    <a:pt x="5985" y="1929"/>
                    <a:pt x="6023" y="1903"/>
                  </a:cubicBezTo>
                  <a:cubicBezTo>
                    <a:pt x="6088" y="1858"/>
                    <a:pt x="6176" y="1877"/>
                    <a:pt x="6253" y="1864"/>
                  </a:cubicBezTo>
                  <a:cubicBezTo>
                    <a:pt x="6379" y="1843"/>
                    <a:pt x="6482" y="1721"/>
                    <a:pt x="6482" y="1592"/>
                  </a:cubicBezTo>
                  <a:cubicBezTo>
                    <a:pt x="6660" y="1588"/>
                    <a:pt x="6835" y="1517"/>
                    <a:pt x="6968" y="1400"/>
                  </a:cubicBezTo>
                  <a:cubicBezTo>
                    <a:pt x="7013" y="1361"/>
                    <a:pt x="7056" y="1303"/>
                    <a:pt x="7037" y="1247"/>
                  </a:cubicBezTo>
                  <a:cubicBezTo>
                    <a:pt x="7024" y="1207"/>
                    <a:pt x="6979" y="1183"/>
                    <a:pt x="6940" y="1162"/>
                  </a:cubicBezTo>
                  <a:lnTo>
                    <a:pt x="6064" y="727"/>
                  </a:lnTo>
                  <a:cubicBezTo>
                    <a:pt x="5832" y="611"/>
                    <a:pt x="5585" y="493"/>
                    <a:pt x="5328" y="493"/>
                  </a:cubicBezTo>
                  <a:cubicBezTo>
                    <a:pt x="5300" y="493"/>
                    <a:pt x="5272" y="495"/>
                    <a:pt x="5244" y="498"/>
                  </a:cubicBezTo>
                  <a:cubicBezTo>
                    <a:pt x="5203" y="502"/>
                    <a:pt x="5160" y="510"/>
                    <a:pt x="5124" y="532"/>
                  </a:cubicBezTo>
                  <a:cubicBezTo>
                    <a:pt x="5081" y="555"/>
                    <a:pt x="5049" y="596"/>
                    <a:pt x="5010" y="628"/>
                  </a:cubicBezTo>
                  <a:cubicBezTo>
                    <a:pt x="4958" y="672"/>
                    <a:pt x="4892" y="699"/>
                    <a:pt x="4824" y="699"/>
                  </a:cubicBezTo>
                  <a:cubicBezTo>
                    <a:pt x="4808" y="699"/>
                    <a:pt x="4792" y="698"/>
                    <a:pt x="4776" y="695"/>
                  </a:cubicBezTo>
                  <a:cubicBezTo>
                    <a:pt x="4695" y="678"/>
                    <a:pt x="4622" y="607"/>
                    <a:pt x="4616" y="523"/>
                  </a:cubicBezTo>
                  <a:cubicBezTo>
                    <a:pt x="4453" y="544"/>
                    <a:pt x="4291" y="554"/>
                    <a:pt x="4128" y="554"/>
                  </a:cubicBezTo>
                  <a:cubicBezTo>
                    <a:pt x="4050" y="554"/>
                    <a:pt x="3972" y="552"/>
                    <a:pt x="3894" y="547"/>
                  </a:cubicBezTo>
                  <a:cubicBezTo>
                    <a:pt x="3793" y="540"/>
                    <a:pt x="3673" y="517"/>
                    <a:pt x="3635" y="423"/>
                  </a:cubicBezTo>
                  <a:cubicBezTo>
                    <a:pt x="3605" y="354"/>
                    <a:pt x="3626" y="258"/>
                    <a:pt x="3564" y="215"/>
                  </a:cubicBezTo>
                  <a:cubicBezTo>
                    <a:pt x="3541" y="198"/>
                    <a:pt x="3513" y="195"/>
                    <a:pt x="3484" y="195"/>
                  </a:cubicBezTo>
                  <a:cubicBezTo>
                    <a:pt x="3467" y="195"/>
                    <a:pt x="3449" y="196"/>
                    <a:pt x="3433" y="196"/>
                  </a:cubicBezTo>
                  <a:cubicBezTo>
                    <a:pt x="3411" y="196"/>
                    <a:pt x="3390" y="194"/>
                    <a:pt x="3371" y="187"/>
                  </a:cubicBezTo>
                  <a:cubicBezTo>
                    <a:pt x="3292" y="157"/>
                    <a:pt x="3270" y="48"/>
                    <a:pt x="3193" y="13"/>
                  </a:cubicBezTo>
                  <a:cubicBezTo>
                    <a:pt x="3174" y="4"/>
                    <a:pt x="3153" y="1"/>
                    <a:pt x="31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150"/>
            <p:cNvSpPr/>
            <p:nvPr/>
          </p:nvSpPr>
          <p:spPr>
            <a:xfrm>
              <a:off x="1901526" y="1556245"/>
              <a:ext cx="202002" cy="148269"/>
            </a:xfrm>
            <a:custGeom>
              <a:rect b="b" l="l" r="r" t="t"/>
              <a:pathLst>
                <a:path extrusionOk="0" h="5218" w="7109">
                  <a:moveTo>
                    <a:pt x="3153" y="54"/>
                  </a:moveTo>
                  <a:cubicBezTo>
                    <a:pt x="3175" y="54"/>
                    <a:pt x="3195" y="56"/>
                    <a:pt x="3209" y="63"/>
                  </a:cubicBezTo>
                  <a:cubicBezTo>
                    <a:pt x="3239" y="78"/>
                    <a:pt x="3261" y="108"/>
                    <a:pt x="3284" y="140"/>
                  </a:cubicBezTo>
                  <a:cubicBezTo>
                    <a:pt x="3312" y="179"/>
                    <a:pt x="3340" y="219"/>
                    <a:pt x="3387" y="239"/>
                  </a:cubicBezTo>
                  <a:cubicBezTo>
                    <a:pt x="3415" y="248"/>
                    <a:pt x="3441" y="249"/>
                    <a:pt x="3464" y="249"/>
                  </a:cubicBezTo>
                  <a:cubicBezTo>
                    <a:pt x="3472" y="249"/>
                    <a:pt x="3479" y="249"/>
                    <a:pt x="3486" y="249"/>
                  </a:cubicBezTo>
                  <a:cubicBezTo>
                    <a:pt x="3497" y="247"/>
                    <a:pt x="3505" y="247"/>
                    <a:pt x="3514" y="247"/>
                  </a:cubicBezTo>
                  <a:cubicBezTo>
                    <a:pt x="3544" y="247"/>
                    <a:pt x="3561" y="251"/>
                    <a:pt x="3576" y="262"/>
                  </a:cubicBezTo>
                  <a:cubicBezTo>
                    <a:pt x="3604" y="281"/>
                    <a:pt x="3610" y="322"/>
                    <a:pt x="3614" y="367"/>
                  </a:cubicBezTo>
                  <a:cubicBezTo>
                    <a:pt x="3619" y="397"/>
                    <a:pt x="3623" y="429"/>
                    <a:pt x="3636" y="459"/>
                  </a:cubicBezTo>
                  <a:cubicBezTo>
                    <a:pt x="3672" y="543"/>
                    <a:pt x="3764" y="590"/>
                    <a:pt x="3921" y="599"/>
                  </a:cubicBezTo>
                  <a:cubicBezTo>
                    <a:pt x="4002" y="604"/>
                    <a:pt x="4084" y="606"/>
                    <a:pt x="4166" y="606"/>
                  </a:cubicBezTo>
                  <a:cubicBezTo>
                    <a:pt x="4318" y="606"/>
                    <a:pt x="4471" y="597"/>
                    <a:pt x="4621" y="579"/>
                  </a:cubicBezTo>
                  <a:cubicBezTo>
                    <a:pt x="4638" y="661"/>
                    <a:pt x="4709" y="729"/>
                    <a:pt x="4799" y="746"/>
                  </a:cubicBezTo>
                  <a:cubicBezTo>
                    <a:pt x="4815" y="750"/>
                    <a:pt x="4832" y="751"/>
                    <a:pt x="4849" y="751"/>
                  </a:cubicBezTo>
                  <a:cubicBezTo>
                    <a:pt x="4920" y="751"/>
                    <a:pt x="4996" y="724"/>
                    <a:pt x="5054" y="674"/>
                  </a:cubicBezTo>
                  <a:cubicBezTo>
                    <a:pt x="5069" y="663"/>
                    <a:pt x="5082" y="650"/>
                    <a:pt x="5095" y="637"/>
                  </a:cubicBezTo>
                  <a:cubicBezTo>
                    <a:pt x="5118" y="616"/>
                    <a:pt x="5138" y="594"/>
                    <a:pt x="5163" y="581"/>
                  </a:cubicBezTo>
                  <a:cubicBezTo>
                    <a:pt x="5200" y="560"/>
                    <a:pt x="5241" y="554"/>
                    <a:pt x="5275" y="549"/>
                  </a:cubicBezTo>
                  <a:cubicBezTo>
                    <a:pt x="5301" y="547"/>
                    <a:pt x="5328" y="545"/>
                    <a:pt x="5356" y="545"/>
                  </a:cubicBezTo>
                  <a:cubicBezTo>
                    <a:pt x="5615" y="545"/>
                    <a:pt x="5873" y="674"/>
                    <a:pt x="6078" y="776"/>
                  </a:cubicBezTo>
                  <a:lnTo>
                    <a:pt x="6955" y="1213"/>
                  </a:lnTo>
                  <a:cubicBezTo>
                    <a:pt x="6991" y="1231"/>
                    <a:pt x="7027" y="1250"/>
                    <a:pt x="7038" y="1282"/>
                  </a:cubicBezTo>
                  <a:cubicBezTo>
                    <a:pt x="7055" y="1329"/>
                    <a:pt x="7008" y="1381"/>
                    <a:pt x="6978" y="1406"/>
                  </a:cubicBezTo>
                  <a:cubicBezTo>
                    <a:pt x="6850" y="1520"/>
                    <a:pt x="6678" y="1586"/>
                    <a:pt x="6509" y="1591"/>
                  </a:cubicBezTo>
                  <a:lnTo>
                    <a:pt x="6483" y="1593"/>
                  </a:lnTo>
                  <a:lnTo>
                    <a:pt x="6483" y="1618"/>
                  </a:lnTo>
                  <a:cubicBezTo>
                    <a:pt x="6483" y="1734"/>
                    <a:pt x="6389" y="1843"/>
                    <a:pt x="6275" y="1863"/>
                  </a:cubicBezTo>
                  <a:cubicBezTo>
                    <a:pt x="6250" y="1867"/>
                    <a:pt x="6226" y="1869"/>
                    <a:pt x="6198" y="1869"/>
                  </a:cubicBezTo>
                  <a:cubicBezTo>
                    <a:pt x="6143" y="1871"/>
                    <a:pt x="6085" y="1873"/>
                    <a:pt x="6035" y="1905"/>
                  </a:cubicBezTo>
                  <a:cubicBezTo>
                    <a:pt x="6005" y="1927"/>
                    <a:pt x="5984" y="1957"/>
                    <a:pt x="5965" y="1985"/>
                  </a:cubicBezTo>
                  <a:cubicBezTo>
                    <a:pt x="5956" y="1995"/>
                    <a:pt x="5950" y="2006"/>
                    <a:pt x="5941" y="2017"/>
                  </a:cubicBezTo>
                  <a:cubicBezTo>
                    <a:pt x="5832" y="2154"/>
                    <a:pt x="5648" y="2165"/>
                    <a:pt x="5455" y="2178"/>
                  </a:cubicBezTo>
                  <a:cubicBezTo>
                    <a:pt x="5296" y="2186"/>
                    <a:pt x="5131" y="2197"/>
                    <a:pt x="4998" y="2278"/>
                  </a:cubicBezTo>
                  <a:cubicBezTo>
                    <a:pt x="4936" y="2317"/>
                    <a:pt x="4891" y="2366"/>
                    <a:pt x="4870" y="2422"/>
                  </a:cubicBezTo>
                  <a:cubicBezTo>
                    <a:pt x="4851" y="2471"/>
                    <a:pt x="4848" y="2522"/>
                    <a:pt x="4846" y="2574"/>
                  </a:cubicBezTo>
                  <a:cubicBezTo>
                    <a:pt x="4846" y="2589"/>
                    <a:pt x="4844" y="2606"/>
                    <a:pt x="4844" y="2621"/>
                  </a:cubicBezTo>
                  <a:cubicBezTo>
                    <a:pt x="4833" y="2760"/>
                    <a:pt x="4773" y="2891"/>
                    <a:pt x="4716" y="3017"/>
                  </a:cubicBezTo>
                  <a:cubicBezTo>
                    <a:pt x="4656" y="3150"/>
                    <a:pt x="4579" y="3294"/>
                    <a:pt x="4444" y="3326"/>
                  </a:cubicBezTo>
                  <a:cubicBezTo>
                    <a:pt x="4424" y="3331"/>
                    <a:pt x="4402" y="3332"/>
                    <a:pt x="4378" y="3332"/>
                  </a:cubicBezTo>
                  <a:cubicBezTo>
                    <a:pt x="4337" y="3332"/>
                    <a:pt x="4292" y="3327"/>
                    <a:pt x="4249" y="3322"/>
                  </a:cubicBezTo>
                  <a:cubicBezTo>
                    <a:pt x="4208" y="3315"/>
                    <a:pt x="4163" y="3309"/>
                    <a:pt x="4120" y="3309"/>
                  </a:cubicBezTo>
                  <a:cubicBezTo>
                    <a:pt x="4056" y="3309"/>
                    <a:pt x="4006" y="3324"/>
                    <a:pt x="3966" y="3354"/>
                  </a:cubicBezTo>
                  <a:cubicBezTo>
                    <a:pt x="3874" y="3424"/>
                    <a:pt x="3869" y="3540"/>
                    <a:pt x="3865" y="3654"/>
                  </a:cubicBezTo>
                  <a:cubicBezTo>
                    <a:pt x="3861" y="3716"/>
                    <a:pt x="3859" y="3782"/>
                    <a:pt x="3841" y="3838"/>
                  </a:cubicBezTo>
                  <a:cubicBezTo>
                    <a:pt x="3822" y="3894"/>
                    <a:pt x="3784" y="3947"/>
                    <a:pt x="3747" y="3997"/>
                  </a:cubicBezTo>
                  <a:cubicBezTo>
                    <a:pt x="3692" y="4071"/>
                    <a:pt x="3634" y="4151"/>
                    <a:pt x="3634" y="4247"/>
                  </a:cubicBezTo>
                  <a:cubicBezTo>
                    <a:pt x="3634" y="4277"/>
                    <a:pt x="3638" y="4309"/>
                    <a:pt x="3644" y="4341"/>
                  </a:cubicBezTo>
                  <a:cubicBezTo>
                    <a:pt x="3655" y="4421"/>
                    <a:pt x="3662" y="4470"/>
                    <a:pt x="3623" y="4498"/>
                  </a:cubicBezTo>
                  <a:cubicBezTo>
                    <a:pt x="3604" y="4513"/>
                    <a:pt x="3576" y="4517"/>
                    <a:pt x="3550" y="4519"/>
                  </a:cubicBezTo>
                  <a:cubicBezTo>
                    <a:pt x="3479" y="4526"/>
                    <a:pt x="3402" y="4528"/>
                    <a:pt x="3332" y="4528"/>
                  </a:cubicBezTo>
                  <a:cubicBezTo>
                    <a:pt x="3102" y="4534"/>
                    <a:pt x="2867" y="4539"/>
                    <a:pt x="2704" y="4697"/>
                  </a:cubicBezTo>
                  <a:cubicBezTo>
                    <a:pt x="2697" y="4704"/>
                    <a:pt x="2691" y="4710"/>
                    <a:pt x="2685" y="4716"/>
                  </a:cubicBezTo>
                  <a:cubicBezTo>
                    <a:pt x="2667" y="4736"/>
                    <a:pt x="2648" y="4753"/>
                    <a:pt x="2629" y="4764"/>
                  </a:cubicBezTo>
                  <a:cubicBezTo>
                    <a:pt x="2611" y="4773"/>
                    <a:pt x="2590" y="4777"/>
                    <a:pt x="2566" y="4777"/>
                  </a:cubicBezTo>
                  <a:cubicBezTo>
                    <a:pt x="2538" y="4777"/>
                    <a:pt x="2505" y="4772"/>
                    <a:pt x="2472" y="4766"/>
                  </a:cubicBezTo>
                  <a:cubicBezTo>
                    <a:pt x="2455" y="4761"/>
                    <a:pt x="2438" y="4757"/>
                    <a:pt x="2421" y="4755"/>
                  </a:cubicBezTo>
                  <a:cubicBezTo>
                    <a:pt x="2402" y="4753"/>
                    <a:pt x="2382" y="4751"/>
                    <a:pt x="2363" y="4751"/>
                  </a:cubicBezTo>
                  <a:cubicBezTo>
                    <a:pt x="2262" y="4751"/>
                    <a:pt x="2175" y="4787"/>
                    <a:pt x="2121" y="4853"/>
                  </a:cubicBezTo>
                  <a:cubicBezTo>
                    <a:pt x="2080" y="4901"/>
                    <a:pt x="2061" y="4965"/>
                    <a:pt x="2070" y="5029"/>
                  </a:cubicBezTo>
                  <a:cubicBezTo>
                    <a:pt x="2074" y="5070"/>
                    <a:pt x="2089" y="5106"/>
                    <a:pt x="2115" y="5134"/>
                  </a:cubicBezTo>
                  <a:cubicBezTo>
                    <a:pt x="2079" y="5154"/>
                    <a:pt x="2046" y="5164"/>
                    <a:pt x="2020" y="5164"/>
                  </a:cubicBezTo>
                  <a:cubicBezTo>
                    <a:pt x="2010" y="5164"/>
                    <a:pt x="2002" y="5163"/>
                    <a:pt x="1995" y="5160"/>
                  </a:cubicBezTo>
                  <a:cubicBezTo>
                    <a:pt x="1836" y="5081"/>
                    <a:pt x="1802" y="4883"/>
                    <a:pt x="1770" y="4691"/>
                  </a:cubicBezTo>
                  <a:cubicBezTo>
                    <a:pt x="1761" y="4654"/>
                    <a:pt x="1755" y="4616"/>
                    <a:pt x="1748" y="4579"/>
                  </a:cubicBezTo>
                  <a:cubicBezTo>
                    <a:pt x="1690" y="4303"/>
                    <a:pt x="1540" y="4048"/>
                    <a:pt x="1326" y="3866"/>
                  </a:cubicBezTo>
                  <a:cubicBezTo>
                    <a:pt x="1245" y="3795"/>
                    <a:pt x="1172" y="3752"/>
                    <a:pt x="1099" y="3731"/>
                  </a:cubicBezTo>
                  <a:cubicBezTo>
                    <a:pt x="1033" y="3712"/>
                    <a:pt x="966" y="3709"/>
                    <a:pt x="902" y="3707"/>
                  </a:cubicBezTo>
                  <a:lnTo>
                    <a:pt x="889" y="3707"/>
                  </a:lnTo>
                  <a:cubicBezTo>
                    <a:pt x="677" y="3701"/>
                    <a:pt x="463" y="3682"/>
                    <a:pt x="253" y="3652"/>
                  </a:cubicBezTo>
                  <a:cubicBezTo>
                    <a:pt x="171" y="3639"/>
                    <a:pt x="71" y="3609"/>
                    <a:pt x="60" y="3536"/>
                  </a:cubicBezTo>
                  <a:cubicBezTo>
                    <a:pt x="56" y="3512"/>
                    <a:pt x="62" y="3487"/>
                    <a:pt x="75" y="3452"/>
                  </a:cubicBezTo>
                  <a:cubicBezTo>
                    <a:pt x="122" y="3347"/>
                    <a:pt x="214" y="3264"/>
                    <a:pt x="321" y="3225"/>
                  </a:cubicBezTo>
                  <a:cubicBezTo>
                    <a:pt x="332" y="3223"/>
                    <a:pt x="343" y="3219"/>
                    <a:pt x="354" y="3217"/>
                  </a:cubicBezTo>
                  <a:cubicBezTo>
                    <a:pt x="396" y="3204"/>
                    <a:pt x="439" y="3191"/>
                    <a:pt x="474" y="3157"/>
                  </a:cubicBezTo>
                  <a:cubicBezTo>
                    <a:pt x="527" y="3101"/>
                    <a:pt x="527" y="3020"/>
                    <a:pt x="527" y="2942"/>
                  </a:cubicBezTo>
                  <a:cubicBezTo>
                    <a:pt x="527" y="2867"/>
                    <a:pt x="527" y="2801"/>
                    <a:pt x="576" y="2771"/>
                  </a:cubicBezTo>
                  <a:cubicBezTo>
                    <a:pt x="593" y="2760"/>
                    <a:pt x="611" y="2756"/>
                    <a:pt x="636" y="2756"/>
                  </a:cubicBezTo>
                  <a:cubicBezTo>
                    <a:pt x="658" y="2756"/>
                    <a:pt x="677" y="2758"/>
                    <a:pt x="701" y="2762"/>
                  </a:cubicBezTo>
                  <a:cubicBezTo>
                    <a:pt x="724" y="2765"/>
                    <a:pt x="747" y="2767"/>
                    <a:pt x="769" y="2767"/>
                  </a:cubicBezTo>
                  <a:cubicBezTo>
                    <a:pt x="799" y="2767"/>
                    <a:pt x="827" y="2764"/>
                    <a:pt x="851" y="2754"/>
                  </a:cubicBezTo>
                  <a:cubicBezTo>
                    <a:pt x="945" y="2709"/>
                    <a:pt x="956" y="2587"/>
                    <a:pt x="956" y="2499"/>
                  </a:cubicBezTo>
                  <a:lnTo>
                    <a:pt x="951" y="1794"/>
                  </a:lnTo>
                  <a:lnTo>
                    <a:pt x="951" y="1794"/>
                  </a:lnTo>
                  <a:cubicBezTo>
                    <a:pt x="958" y="1795"/>
                    <a:pt x="966" y="1795"/>
                    <a:pt x="973" y="1795"/>
                  </a:cubicBezTo>
                  <a:cubicBezTo>
                    <a:pt x="1039" y="1795"/>
                    <a:pt x="1105" y="1760"/>
                    <a:pt x="1140" y="1706"/>
                  </a:cubicBezTo>
                  <a:cubicBezTo>
                    <a:pt x="1146" y="1698"/>
                    <a:pt x="1153" y="1689"/>
                    <a:pt x="1157" y="1678"/>
                  </a:cubicBezTo>
                  <a:cubicBezTo>
                    <a:pt x="1166" y="1663"/>
                    <a:pt x="1176" y="1646"/>
                    <a:pt x="1187" y="1635"/>
                  </a:cubicBezTo>
                  <a:cubicBezTo>
                    <a:pt x="1202" y="1625"/>
                    <a:pt x="1221" y="1620"/>
                    <a:pt x="1243" y="1614"/>
                  </a:cubicBezTo>
                  <a:cubicBezTo>
                    <a:pt x="1253" y="1612"/>
                    <a:pt x="1264" y="1610"/>
                    <a:pt x="1275" y="1606"/>
                  </a:cubicBezTo>
                  <a:cubicBezTo>
                    <a:pt x="1416" y="1561"/>
                    <a:pt x="1483" y="1398"/>
                    <a:pt x="1468" y="1134"/>
                  </a:cubicBezTo>
                  <a:cubicBezTo>
                    <a:pt x="1474" y="1115"/>
                    <a:pt x="1476" y="1096"/>
                    <a:pt x="1476" y="1076"/>
                  </a:cubicBezTo>
                  <a:cubicBezTo>
                    <a:pt x="1478" y="1066"/>
                    <a:pt x="1478" y="1057"/>
                    <a:pt x="1480" y="1048"/>
                  </a:cubicBezTo>
                  <a:cubicBezTo>
                    <a:pt x="1513" y="1053"/>
                    <a:pt x="1538" y="1055"/>
                    <a:pt x="1564" y="1055"/>
                  </a:cubicBezTo>
                  <a:cubicBezTo>
                    <a:pt x="1650" y="1055"/>
                    <a:pt x="1710" y="1029"/>
                    <a:pt x="1746" y="980"/>
                  </a:cubicBezTo>
                  <a:cubicBezTo>
                    <a:pt x="1768" y="952"/>
                    <a:pt x="1776" y="918"/>
                    <a:pt x="1785" y="886"/>
                  </a:cubicBezTo>
                  <a:cubicBezTo>
                    <a:pt x="1793" y="858"/>
                    <a:pt x="1802" y="830"/>
                    <a:pt x="1817" y="808"/>
                  </a:cubicBezTo>
                  <a:cubicBezTo>
                    <a:pt x="1847" y="770"/>
                    <a:pt x="1900" y="757"/>
                    <a:pt x="1958" y="744"/>
                  </a:cubicBezTo>
                  <a:cubicBezTo>
                    <a:pt x="2025" y="729"/>
                    <a:pt x="2093" y="714"/>
                    <a:pt x="2132" y="652"/>
                  </a:cubicBezTo>
                  <a:cubicBezTo>
                    <a:pt x="2170" y="590"/>
                    <a:pt x="2153" y="524"/>
                    <a:pt x="2138" y="459"/>
                  </a:cubicBezTo>
                  <a:cubicBezTo>
                    <a:pt x="2130" y="423"/>
                    <a:pt x="2121" y="386"/>
                    <a:pt x="2121" y="352"/>
                  </a:cubicBezTo>
                  <a:cubicBezTo>
                    <a:pt x="2125" y="279"/>
                    <a:pt x="2179" y="209"/>
                    <a:pt x="2262" y="168"/>
                  </a:cubicBezTo>
                  <a:cubicBezTo>
                    <a:pt x="2340" y="129"/>
                    <a:pt x="2430" y="121"/>
                    <a:pt x="2517" y="112"/>
                  </a:cubicBezTo>
                  <a:lnTo>
                    <a:pt x="3109" y="56"/>
                  </a:lnTo>
                  <a:cubicBezTo>
                    <a:pt x="3124" y="55"/>
                    <a:pt x="3139" y="54"/>
                    <a:pt x="3153" y="54"/>
                  </a:cubicBezTo>
                  <a:close/>
                  <a:moveTo>
                    <a:pt x="3153" y="0"/>
                  </a:moveTo>
                  <a:cubicBezTo>
                    <a:pt x="3137" y="0"/>
                    <a:pt x="3121" y="1"/>
                    <a:pt x="3104" y="3"/>
                  </a:cubicBezTo>
                  <a:lnTo>
                    <a:pt x="2511" y="59"/>
                  </a:lnTo>
                  <a:cubicBezTo>
                    <a:pt x="2423" y="67"/>
                    <a:pt x="2325" y="78"/>
                    <a:pt x="2239" y="119"/>
                  </a:cubicBezTo>
                  <a:cubicBezTo>
                    <a:pt x="2138" y="168"/>
                    <a:pt x="2072" y="258"/>
                    <a:pt x="2068" y="350"/>
                  </a:cubicBezTo>
                  <a:cubicBezTo>
                    <a:pt x="2068" y="391"/>
                    <a:pt x="2076" y="431"/>
                    <a:pt x="2087" y="472"/>
                  </a:cubicBezTo>
                  <a:cubicBezTo>
                    <a:pt x="2100" y="530"/>
                    <a:pt x="2113" y="581"/>
                    <a:pt x="2087" y="624"/>
                  </a:cubicBezTo>
                  <a:cubicBezTo>
                    <a:pt x="2061" y="667"/>
                    <a:pt x="2005" y="680"/>
                    <a:pt x="1945" y="693"/>
                  </a:cubicBezTo>
                  <a:cubicBezTo>
                    <a:pt x="1881" y="708"/>
                    <a:pt x="1817" y="723"/>
                    <a:pt x="1776" y="774"/>
                  </a:cubicBezTo>
                  <a:cubicBezTo>
                    <a:pt x="1753" y="804"/>
                    <a:pt x="1742" y="838"/>
                    <a:pt x="1733" y="873"/>
                  </a:cubicBezTo>
                  <a:cubicBezTo>
                    <a:pt x="1725" y="901"/>
                    <a:pt x="1718" y="928"/>
                    <a:pt x="1703" y="948"/>
                  </a:cubicBezTo>
                  <a:cubicBezTo>
                    <a:pt x="1678" y="984"/>
                    <a:pt x="1633" y="1001"/>
                    <a:pt x="1564" y="1001"/>
                  </a:cubicBezTo>
                  <a:cubicBezTo>
                    <a:pt x="1536" y="1001"/>
                    <a:pt x="1504" y="999"/>
                    <a:pt x="1465" y="993"/>
                  </a:cubicBezTo>
                  <a:lnTo>
                    <a:pt x="1446" y="988"/>
                  </a:lnTo>
                  <a:lnTo>
                    <a:pt x="1438" y="1006"/>
                  </a:lnTo>
                  <a:cubicBezTo>
                    <a:pt x="1427" y="1027"/>
                    <a:pt x="1425" y="1048"/>
                    <a:pt x="1423" y="1072"/>
                  </a:cubicBezTo>
                  <a:cubicBezTo>
                    <a:pt x="1423" y="1089"/>
                    <a:pt x="1420" y="1106"/>
                    <a:pt x="1416" y="1117"/>
                  </a:cubicBezTo>
                  <a:lnTo>
                    <a:pt x="1412" y="1123"/>
                  </a:lnTo>
                  <a:lnTo>
                    <a:pt x="1414" y="1130"/>
                  </a:lnTo>
                  <a:cubicBezTo>
                    <a:pt x="1425" y="1297"/>
                    <a:pt x="1408" y="1507"/>
                    <a:pt x="1258" y="1556"/>
                  </a:cubicBezTo>
                  <a:cubicBezTo>
                    <a:pt x="1249" y="1558"/>
                    <a:pt x="1241" y="1561"/>
                    <a:pt x="1230" y="1563"/>
                  </a:cubicBezTo>
                  <a:cubicBezTo>
                    <a:pt x="1206" y="1569"/>
                    <a:pt x="1178" y="1576"/>
                    <a:pt x="1155" y="1595"/>
                  </a:cubicBezTo>
                  <a:cubicBezTo>
                    <a:pt x="1133" y="1612"/>
                    <a:pt x="1121" y="1633"/>
                    <a:pt x="1110" y="1653"/>
                  </a:cubicBezTo>
                  <a:cubicBezTo>
                    <a:pt x="1106" y="1661"/>
                    <a:pt x="1101" y="1670"/>
                    <a:pt x="1097" y="1678"/>
                  </a:cubicBezTo>
                  <a:cubicBezTo>
                    <a:pt x="1070" y="1717"/>
                    <a:pt x="1019" y="1741"/>
                    <a:pt x="970" y="1741"/>
                  </a:cubicBezTo>
                  <a:cubicBezTo>
                    <a:pt x="957" y="1741"/>
                    <a:pt x="944" y="1740"/>
                    <a:pt x="932" y="1736"/>
                  </a:cubicBezTo>
                  <a:lnTo>
                    <a:pt x="896" y="1725"/>
                  </a:lnTo>
                  <a:lnTo>
                    <a:pt x="902" y="2499"/>
                  </a:lnTo>
                  <a:cubicBezTo>
                    <a:pt x="902" y="2572"/>
                    <a:pt x="893" y="2672"/>
                    <a:pt x="827" y="2705"/>
                  </a:cubicBezTo>
                  <a:cubicBezTo>
                    <a:pt x="812" y="2711"/>
                    <a:pt x="793" y="2714"/>
                    <a:pt x="771" y="2714"/>
                  </a:cubicBezTo>
                  <a:cubicBezTo>
                    <a:pt x="751" y="2714"/>
                    <a:pt x="729" y="2712"/>
                    <a:pt x="707" y="2709"/>
                  </a:cubicBezTo>
                  <a:cubicBezTo>
                    <a:pt x="686" y="2706"/>
                    <a:pt x="663" y="2705"/>
                    <a:pt x="642" y="2705"/>
                  </a:cubicBezTo>
                  <a:cubicBezTo>
                    <a:pt x="607" y="2705"/>
                    <a:pt x="574" y="2709"/>
                    <a:pt x="548" y="2724"/>
                  </a:cubicBezTo>
                  <a:cubicBezTo>
                    <a:pt x="474" y="2771"/>
                    <a:pt x="474" y="2859"/>
                    <a:pt x="474" y="2945"/>
                  </a:cubicBezTo>
                  <a:cubicBezTo>
                    <a:pt x="474" y="3013"/>
                    <a:pt x="474" y="3080"/>
                    <a:pt x="435" y="3118"/>
                  </a:cubicBezTo>
                  <a:cubicBezTo>
                    <a:pt x="411" y="3144"/>
                    <a:pt x="375" y="3155"/>
                    <a:pt x="339" y="3165"/>
                  </a:cubicBezTo>
                  <a:cubicBezTo>
                    <a:pt x="326" y="3167"/>
                    <a:pt x="315" y="3172"/>
                    <a:pt x="304" y="3176"/>
                  </a:cubicBezTo>
                  <a:cubicBezTo>
                    <a:pt x="182" y="3217"/>
                    <a:pt x="79" y="3313"/>
                    <a:pt x="26" y="3431"/>
                  </a:cubicBezTo>
                  <a:cubicBezTo>
                    <a:pt x="15" y="3459"/>
                    <a:pt x="0" y="3502"/>
                    <a:pt x="6" y="3544"/>
                  </a:cubicBezTo>
                  <a:cubicBezTo>
                    <a:pt x="17" y="3602"/>
                    <a:pt x="66" y="3677"/>
                    <a:pt x="244" y="3703"/>
                  </a:cubicBezTo>
                  <a:cubicBezTo>
                    <a:pt x="459" y="3735"/>
                    <a:pt x="675" y="3754"/>
                    <a:pt x="887" y="3761"/>
                  </a:cubicBezTo>
                  <a:lnTo>
                    <a:pt x="900" y="3761"/>
                  </a:lnTo>
                  <a:cubicBezTo>
                    <a:pt x="962" y="3763"/>
                    <a:pt x="1024" y="3765"/>
                    <a:pt x="1084" y="3782"/>
                  </a:cubicBezTo>
                  <a:cubicBezTo>
                    <a:pt x="1151" y="3802"/>
                    <a:pt x="1217" y="3840"/>
                    <a:pt x="1292" y="3904"/>
                  </a:cubicBezTo>
                  <a:cubicBezTo>
                    <a:pt x="1498" y="4082"/>
                    <a:pt x="1641" y="4324"/>
                    <a:pt x="1697" y="4590"/>
                  </a:cubicBezTo>
                  <a:cubicBezTo>
                    <a:pt x="1703" y="4626"/>
                    <a:pt x="1710" y="4663"/>
                    <a:pt x="1716" y="4701"/>
                  </a:cubicBezTo>
                  <a:cubicBezTo>
                    <a:pt x="1750" y="4896"/>
                    <a:pt x="1789" y="5117"/>
                    <a:pt x="1971" y="5207"/>
                  </a:cubicBezTo>
                  <a:cubicBezTo>
                    <a:pt x="1986" y="5216"/>
                    <a:pt x="2003" y="5218"/>
                    <a:pt x="2023" y="5218"/>
                  </a:cubicBezTo>
                  <a:cubicBezTo>
                    <a:pt x="2083" y="5218"/>
                    <a:pt x="2147" y="5179"/>
                    <a:pt x="2172" y="5162"/>
                  </a:cubicBezTo>
                  <a:lnTo>
                    <a:pt x="2205" y="5141"/>
                  </a:lnTo>
                  <a:lnTo>
                    <a:pt x="2175" y="5119"/>
                  </a:lnTo>
                  <a:cubicBezTo>
                    <a:pt x="2145" y="5098"/>
                    <a:pt x="2128" y="5063"/>
                    <a:pt x="2123" y="5023"/>
                  </a:cubicBezTo>
                  <a:cubicBezTo>
                    <a:pt x="2117" y="4973"/>
                    <a:pt x="2132" y="4922"/>
                    <a:pt x="2162" y="4888"/>
                  </a:cubicBezTo>
                  <a:cubicBezTo>
                    <a:pt x="2205" y="4834"/>
                    <a:pt x="2280" y="4804"/>
                    <a:pt x="2363" y="4804"/>
                  </a:cubicBezTo>
                  <a:cubicBezTo>
                    <a:pt x="2380" y="4804"/>
                    <a:pt x="2395" y="4806"/>
                    <a:pt x="2412" y="4808"/>
                  </a:cubicBezTo>
                  <a:cubicBezTo>
                    <a:pt x="2430" y="4811"/>
                    <a:pt x="2447" y="4815"/>
                    <a:pt x="2462" y="4817"/>
                  </a:cubicBezTo>
                  <a:cubicBezTo>
                    <a:pt x="2497" y="4824"/>
                    <a:pt x="2534" y="4829"/>
                    <a:pt x="2568" y="4829"/>
                  </a:cubicBezTo>
                  <a:cubicBezTo>
                    <a:pt x="2599" y="4829"/>
                    <a:pt x="2628" y="4825"/>
                    <a:pt x="2652" y="4813"/>
                  </a:cubicBezTo>
                  <a:cubicBezTo>
                    <a:pt x="2682" y="4798"/>
                    <a:pt x="2702" y="4774"/>
                    <a:pt x="2723" y="4753"/>
                  </a:cubicBezTo>
                  <a:cubicBezTo>
                    <a:pt x="2730" y="4749"/>
                    <a:pt x="2734" y="4742"/>
                    <a:pt x="2740" y="4736"/>
                  </a:cubicBezTo>
                  <a:cubicBezTo>
                    <a:pt x="2888" y="4592"/>
                    <a:pt x="3113" y="4586"/>
                    <a:pt x="3332" y="4581"/>
                  </a:cubicBezTo>
                  <a:cubicBezTo>
                    <a:pt x="3404" y="4581"/>
                    <a:pt x="3482" y="4579"/>
                    <a:pt x="3554" y="4573"/>
                  </a:cubicBezTo>
                  <a:cubicBezTo>
                    <a:pt x="3587" y="4569"/>
                    <a:pt x="3625" y="4564"/>
                    <a:pt x="3655" y="4541"/>
                  </a:cubicBezTo>
                  <a:cubicBezTo>
                    <a:pt x="3722" y="4491"/>
                    <a:pt x="3709" y="4408"/>
                    <a:pt x="3696" y="4333"/>
                  </a:cubicBezTo>
                  <a:cubicBezTo>
                    <a:pt x="3692" y="4305"/>
                    <a:pt x="3687" y="4273"/>
                    <a:pt x="3687" y="4247"/>
                  </a:cubicBezTo>
                  <a:cubicBezTo>
                    <a:pt x="3687" y="4168"/>
                    <a:pt x="3737" y="4099"/>
                    <a:pt x="3790" y="4029"/>
                  </a:cubicBezTo>
                  <a:cubicBezTo>
                    <a:pt x="3829" y="3975"/>
                    <a:pt x="3869" y="3919"/>
                    <a:pt x="3891" y="3855"/>
                  </a:cubicBezTo>
                  <a:cubicBezTo>
                    <a:pt x="3912" y="3793"/>
                    <a:pt x="3914" y="3722"/>
                    <a:pt x="3919" y="3656"/>
                  </a:cubicBezTo>
                  <a:cubicBezTo>
                    <a:pt x="3921" y="3551"/>
                    <a:pt x="3925" y="3452"/>
                    <a:pt x="3998" y="3397"/>
                  </a:cubicBezTo>
                  <a:cubicBezTo>
                    <a:pt x="4030" y="3373"/>
                    <a:pt x="4069" y="3362"/>
                    <a:pt x="4120" y="3362"/>
                  </a:cubicBezTo>
                  <a:cubicBezTo>
                    <a:pt x="4159" y="3362"/>
                    <a:pt x="4199" y="3367"/>
                    <a:pt x="4242" y="3373"/>
                  </a:cubicBezTo>
                  <a:cubicBezTo>
                    <a:pt x="4287" y="3380"/>
                    <a:pt x="4334" y="3385"/>
                    <a:pt x="4378" y="3385"/>
                  </a:cubicBezTo>
                  <a:cubicBezTo>
                    <a:pt x="4406" y="3385"/>
                    <a:pt x="4432" y="3383"/>
                    <a:pt x="4456" y="3377"/>
                  </a:cubicBezTo>
                  <a:cubicBezTo>
                    <a:pt x="4606" y="3341"/>
                    <a:pt x="4694" y="3193"/>
                    <a:pt x="4765" y="3039"/>
                  </a:cubicBezTo>
                  <a:cubicBezTo>
                    <a:pt x="4821" y="2915"/>
                    <a:pt x="4887" y="2773"/>
                    <a:pt x="4898" y="2625"/>
                  </a:cubicBezTo>
                  <a:cubicBezTo>
                    <a:pt x="4898" y="2608"/>
                    <a:pt x="4900" y="2591"/>
                    <a:pt x="4900" y="2574"/>
                  </a:cubicBezTo>
                  <a:cubicBezTo>
                    <a:pt x="4902" y="2527"/>
                    <a:pt x="4902" y="2482"/>
                    <a:pt x="4919" y="2441"/>
                  </a:cubicBezTo>
                  <a:cubicBezTo>
                    <a:pt x="4941" y="2385"/>
                    <a:pt x="4990" y="2347"/>
                    <a:pt x="5026" y="2325"/>
                  </a:cubicBezTo>
                  <a:cubicBezTo>
                    <a:pt x="5148" y="2250"/>
                    <a:pt x="5305" y="2240"/>
                    <a:pt x="5459" y="2231"/>
                  </a:cubicBezTo>
                  <a:cubicBezTo>
                    <a:pt x="5654" y="2218"/>
                    <a:pt x="5858" y="2208"/>
                    <a:pt x="5982" y="2051"/>
                  </a:cubicBezTo>
                  <a:cubicBezTo>
                    <a:pt x="5993" y="2040"/>
                    <a:pt x="5999" y="2028"/>
                    <a:pt x="6008" y="2017"/>
                  </a:cubicBezTo>
                  <a:cubicBezTo>
                    <a:pt x="6027" y="1991"/>
                    <a:pt x="6044" y="1965"/>
                    <a:pt x="6065" y="1950"/>
                  </a:cubicBezTo>
                  <a:cubicBezTo>
                    <a:pt x="6102" y="1925"/>
                    <a:pt x="6151" y="1925"/>
                    <a:pt x="6200" y="1923"/>
                  </a:cubicBezTo>
                  <a:cubicBezTo>
                    <a:pt x="6228" y="1923"/>
                    <a:pt x="6256" y="1920"/>
                    <a:pt x="6284" y="1916"/>
                  </a:cubicBezTo>
                  <a:cubicBezTo>
                    <a:pt x="6415" y="1895"/>
                    <a:pt x="6522" y="1775"/>
                    <a:pt x="6535" y="1644"/>
                  </a:cubicBezTo>
                  <a:cubicBezTo>
                    <a:pt x="6710" y="1633"/>
                    <a:pt x="6884" y="1563"/>
                    <a:pt x="7015" y="1445"/>
                  </a:cubicBezTo>
                  <a:cubicBezTo>
                    <a:pt x="7081" y="1385"/>
                    <a:pt x="7109" y="1321"/>
                    <a:pt x="7090" y="1265"/>
                  </a:cubicBezTo>
                  <a:cubicBezTo>
                    <a:pt x="7072" y="1213"/>
                    <a:pt x="7023" y="1186"/>
                    <a:pt x="6980" y="1164"/>
                  </a:cubicBezTo>
                  <a:lnTo>
                    <a:pt x="6102" y="729"/>
                  </a:lnTo>
                  <a:cubicBezTo>
                    <a:pt x="5892" y="624"/>
                    <a:pt x="5626" y="491"/>
                    <a:pt x="5356" y="491"/>
                  </a:cubicBezTo>
                  <a:cubicBezTo>
                    <a:pt x="5326" y="491"/>
                    <a:pt x="5298" y="494"/>
                    <a:pt x="5268" y="498"/>
                  </a:cubicBezTo>
                  <a:cubicBezTo>
                    <a:pt x="5230" y="500"/>
                    <a:pt x="5181" y="509"/>
                    <a:pt x="5138" y="534"/>
                  </a:cubicBezTo>
                  <a:cubicBezTo>
                    <a:pt x="5106" y="551"/>
                    <a:pt x="5082" y="575"/>
                    <a:pt x="5058" y="599"/>
                  </a:cubicBezTo>
                  <a:cubicBezTo>
                    <a:pt x="5046" y="611"/>
                    <a:pt x="5033" y="622"/>
                    <a:pt x="5020" y="633"/>
                  </a:cubicBezTo>
                  <a:cubicBezTo>
                    <a:pt x="4969" y="675"/>
                    <a:pt x="4906" y="698"/>
                    <a:pt x="4848" y="698"/>
                  </a:cubicBezTo>
                  <a:cubicBezTo>
                    <a:pt x="4835" y="698"/>
                    <a:pt x="4822" y="697"/>
                    <a:pt x="4810" y="695"/>
                  </a:cubicBezTo>
                  <a:cubicBezTo>
                    <a:pt x="4735" y="680"/>
                    <a:pt x="4675" y="616"/>
                    <a:pt x="4671" y="547"/>
                  </a:cubicBezTo>
                  <a:lnTo>
                    <a:pt x="4666" y="519"/>
                  </a:lnTo>
                  <a:lnTo>
                    <a:pt x="4641" y="524"/>
                  </a:lnTo>
                  <a:cubicBezTo>
                    <a:pt x="4485" y="543"/>
                    <a:pt x="4327" y="553"/>
                    <a:pt x="4170" y="553"/>
                  </a:cubicBezTo>
                  <a:cubicBezTo>
                    <a:pt x="4087" y="553"/>
                    <a:pt x="4005" y="550"/>
                    <a:pt x="3923" y="545"/>
                  </a:cubicBezTo>
                  <a:cubicBezTo>
                    <a:pt x="3790" y="536"/>
                    <a:pt x="3713" y="502"/>
                    <a:pt x="3685" y="438"/>
                  </a:cubicBezTo>
                  <a:cubicBezTo>
                    <a:pt x="3677" y="416"/>
                    <a:pt x="3672" y="389"/>
                    <a:pt x="3668" y="361"/>
                  </a:cubicBezTo>
                  <a:cubicBezTo>
                    <a:pt x="3662" y="309"/>
                    <a:pt x="3655" y="251"/>
                    <a:pt x="3606" y="219"/>
                  </a:cubicBezTo>
                  <a:cubicBezTo>
                    <a:pt x="3579" y="199"/>
                    <a:pt x="3550" y="194"/>
                    <a:pt x="3522" y="194"/>
                  </a:cubicBezTo>
                  <a:cubicBezTo>
                    <a:pt x="3510" y="194"/>
                    <a:pt x="3498" y="195"/>
                    <a:pt x="3486" y="196"/>
                  </a:cubicBezTo>
                  <a:cubicBezTo>
                    <a:pt x="3478" y="196"/>
                    <a:pt x="3471" y="196"/>
                    <a:pt x="3464" y="196"/>
                  </a:cubicBezTo>
                  <a:cubicBezTo>
                    <a:pt x="3445" y="196"/>
                    <a:pt x="3426" y="195"/>
                    <a:pt x="3407" y="187"/>
                  </a:cubicBezTo>
                  <a:cubicBezTo>
                    <a:pt x="3374" y="176"/>
                    <a:pt x="3353" y="144"/>
                    <a:pt x="3329" y="110"/>
                  </a:cubicBezTo>
                  <a:cubicBezTo>
                    <a:pt x="3302" y="74"/>
                    <a:pt x="3276" y="35"/>
                    <a:pt x="3231" y="14"/>
                  </a:cubicBezTo>
                  <a:cubicBezTo>
                    <a:pt x="3209" y="4"/>
                    <a:pt x="3182" y="0"/>
                    <a:pt x="31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50"/>
            <p:cNvSpPr/>
            <p:nvPr/>
          </p:nvSpPr>
          <p:spPr>
            <a:xfrm>
              <a:off x="2036717" y="1590597"/>
              <a:ext cx="352090" cy="200468"/>
            </a:xfrm>
            <a:custGeom>
              <a:rect b="b" l="l" r="r" t="t"/>
              <a:pathLst>
                <a:path extrusionOk="0" h="7055" w="12391">
                  <a:moveTo>
                    <a:pt x="9766" y="0"/>
                  </a:moveTo>
                  <a:cubicBezTo>
                    <a:pt x="9445" y="13"/>
                    <a:pt x="9123" y="28"/>
                    <a:pt x="8802" y="41"/>
                  </a:cubicBezTo>
                  <a:cubicBezTo>
                    <a:pt x="8703" y="45"/>
                    <a:pt x="8603" y="49"/>
                    <a:pt x="8515" y="97"/>
                  </a:cubicBezTo>
                  <a:cubicBezTo>
                    <a:pt x="8429" y="144"/>
                    <a:pt x="8365" y="247"/>
                    <a:pt x="8395" y="341"/>
                  </a:cubicBezTo>
                  <a:cubicBezTo>
                    <a:pt x="8418" y="418"/>
                    <a:pt x="8493" y="465"/>
                    <a:pt x="8562" y="508"/>
                  </a:cubicBezTo>
                  <a:cubicBezTo>
                    <a:pt x="8703" y="596"/>
                    <a:pt x="8836" y="699"/>
                    <a:pt x="8956" y="814"/>
                  </a:cubicBezTo>
                  <a:cubicBezTo>
                    <a:pt x="9085" y="934"/>
                    <a:pt x="9209" y="1093"/>
                    <a:pt x="9183" y="1266"/>
                  </a:cubicBezTo>
                  <a:cubicBezTo>
                    <a:pt x="9158" y="1292"/>
                    <a:pt x="9126" y="1303"/>
                    <a:pt x="9091" y="1303"/>
                  </a:cubicBezTo>
                  <a:cubicBezTo>
                    <a:pt x="9037" y="1303"/>
                    <a:pt x="8978" y="1276"/>
                    <a:pt x="8939" y="1236"/>
                  </a:cubicBezTo>
                  <a:cubicBezTo>
                    <a:pt x="8875" y="1170"/>
                    <a:pt x="8843" y="1082"/>
                    <a:pt x="8793" y="1005"/>
                  </a:cubicBezTo>
                  <a:cubicBezTo>
                    <a:pt x="8600" y="720"/>
                    <a:pt x="8202" y="692"/>
                    <a:pt x="7859" y="692"/>
                  </a:cubicBezTo>
                  <a:lnTo>
                    <a:pt x="7818" y="692"/>
                  </a:lnTo>
                  <a:cubicBezTo>
                    <a:pt x="7806" y="692"/>
                    <a:pt x="7793" y="692"/>
                    <a:pt x="7781" y="692"/>
                  </a:cubicBezTo>
                  <a:cubicBezTo>
                    <a:pt x="7648" y="692"/>
                    <a:pt x="7508" y="705"/>
                    <a:pt x="7416" y="799"/>
                  </a:cubicBezTo>
                  <a:cubicBezTo>
                    <a:pt x="7255" y="964"/>
                    <a:pt x="7364" y="1245"/>
                    <a:pt x="7510" y="1425"/>
                  </a:cubicBezTo>
                  <a:cubicBezTo>
                    <a:pt x="7656" y="1605"/>
                    <a:pt x="7842" y="1800"/>
                    <a:pt x="7808" y="2029"/>
                  </a:cubicBezTo>
                  <a:cubicBezTo>
                    <a:pt x="7793" y="2140"/>
                    <a:pt x="7724" y="2250"/>
                    <a:pt x="7756" y="2357"/>
                  </a:cubicBezTo>
                  <a:cubicBezTo>
                    <a:pt x="7808" y="2522"/>
                    <a:pt x="8067" y="2573"/>
                    <a:pt x="8076" y="2745"/>
                  </a:cubicBezTo>
                  <a:cubicBezTo>
                    <a:pt x="8080" y="2830"/>
                    <a:pt x="8013" y="2903"/>
                    <a:pt x="7943" y="2952"/>
                  </a:cubicBezTo>
                  <a:cubicBezTo>
                    <a:pt x="7858" y="3013"/>
                    <a:pt x="7746" y="3045"/>
                    <a:pt x="7640" y="3045"/>
                  </a:cubicBezTo>
                  <a:cubicBezTo>
                    <a:pt x="7487" y="3045"/>
                    <a:pt x="7344" y="2978"/>
                    <a:pt x="7306" y="2832"/>
                  </a:cubicBezTo>
                  <a:cubicBezTo>
                    <a:pt x="7287" y="2766"/>
                    <a:pt x="7296" y="2689"/>
                    <a:pt x="7261" y="2629"/>
                  </a:cubicBezTo>
                  <a:cubicBezTo>
                    <a:pt x="7229" y="2571"/>
                    <a:pt x="7165" y="2539"/>
                    <a:pt x="7131" y="2481"/>
                  </a:cubicBezTo>
                  <a:cubicBezTo>
                    <a:pt x="7081" y="2400"/>
                    <a:pt x="7109" y="2295"/>
                    <a:pt x="7118" y="2196"/>
                  </a:cubicBezTo>
                  <a:cubicBezTo>
                    <a:pt x="7150" y="1796"/>
                    <a:pt x="6794" y="1483"/>
                    <a:pt x="6473" y="1241"/>
                  </a:cubicBezTo>
                  <a:cubicBezTo>
                    <a:pt x="6347" y="1145"/>
                    <a:pt x="6205" y="1047"/>
                    <a:pt x="6051" y="1047"/>
                  </a:cubicBezTo>
                  <a:cubicBezTo>
                    <a:pt x="6036" y="1047"/>
                    <a:pt x="6020" y="1048"/>
                    <a:pt x="6004" y="1050"/>
                  </a:cubicBezTo>
                  <a:cubicBezTo>
                    <a:pt x="5832" y="1076"/>
                    <a:pt x="5708" y="1322"/>
                    <a:pt x="5847" y="1425"/>
                  </a:cubicBezTo>
                  <a:cubicBezTo>
                    <a:pt x="5924" y="1485"/>
                    <a:pt x="6034" y="1463"/>
                    <a:pt x="6130" y="1485"/>
                  </a:cubicBezTo>
                  <a:cubicBezTo>
                    <a:pt x="6332" y="1532"/>
                    <a:pt x="6434" y="1808"/>
                    <a:pt x="6312" y="1976"/>
                  </a:cubicBezTo>
                  <a:cubicBezTo>
                    <a:pt x="6272" y="1998"/>
                    <a:pt x="6229" y="2007"/>
                    <a:pt x="6185" y="2007"/>
                  </a:cubicBezTo>
                  <a:cubicBezTo>
                    <a:pt x="6001" y="2007"/>
                    <a:pt x="5791" y="1851"/>
                    <a:pt x="5617" y="1851"/>
                  </a:cubicBezTo>
                  <a:cubicBezTo>
                    <a:pt x="5563" y="1851"/>
                    <a:pt x="5513" y="1866"/>
                    <a:pt x="5468" y="1905"/>
                  </a:cubicBezTo>
                  <a:cubicBezTo>
                    <a:pt x="5417" y="1950"/>
                    <a:pt x="5391" y="2016"/>
                    <a:pt x="5344" y="2065"/>
                  </a:cubicBezTo>
                  <a:cubicBezTo>
                    <a:pt x="5315" y="2096"/>
                    <a:pt x="5270" y="2117"/>
                    <a:pt x="5231" y="2117"/>
                  </a:cubicBezTo>
                  <a:cubicBezTo>
                    <a:pt x="5206" y="2117"/>
                    <a:pt x="5183" y="2109"/>
                    <a:pt x="5166" y="2089"/>
                  </a:cubicBezTo>
                  <a:cubicBezTo>
                    <a:pt x="5179" y="1793"/>
                    <a:pt x="5179" y="1461"/>
                    <a:pt x="4973" y="1251"/>
                  </a:cubicBezTo>
                  <a:cubicBezTo>
                    <a:pt x="4817" y="1090"/>
                    <a:pt x="4591" y="1049"/>
                    <a:pt x="4360" y="1049"/>
                  </a:cubicBezTo>
                  <a:cubicBezTo>
                    <a:pt x="4256" y="1049"/>
                    <a:pt x="4150" y="1057"/>
                    <a:pt x="4050" y="1067"/>
                  </a:cubicBezTo>
                  <a:cubicBezTo>
                    <a:pt x="3994" y="1074"/>
                    <a:pt x="3934" y="1080"/>
                    <a:pt x="3893" y="1119"/>
                  </a:cubicBezTo>
                  <a:cubicBezTo>
                    <a:pt x="3846" y="1164"/>
                    <a:pt x="3840" y="1234"/>
                    <a:pt x="3842" y="1301"/>
                  </a:cubicBezTo>
                  <a:cubicBezTo>
                    <a:pt x="3842" y="1487"/>
                    <a:pt x="3874" y="1673"/>
                    <a:pt x="3936" y="1849"/>
                  </a:cubicBezTo>
                  <a:cubicBezTo>
                    <a:pt x="3865" y="1865"/>
                    <a:pt x="3792" y="1872"/>
                    <a:pt x="3720" y="1872"/>
                  </a:cubicBezTo>
                  <a:cubicBezTo>
                    <a:pt x="3480" y="1872"/>
                    <a:pt x="3238" y="1796"/>
                    <a:pt x="3006" y="1721"/>
                  </a:cubicBezTo>
                  <a:cubicBezTo>
                    <a:pt x="2955" y="1703"/>
                    <a:pt x="2897" y="1680"/>
                    <a:pt x="2882" y="1628"/>
                  </a:cubicBezTo>
                  <a:cubicBezTo>
                    <a:pt x="2859" y="1548"/>
                    <a:pt x="2963" y="1489"/>
                    <a:pt x="3047" y="1489"/>
                  </a:cubicBezTo>
                  <a:cubicBezTo>
                    <a:pt x="3050" y="1489"/>
                    <a:pt x="3053" y="1489"/>
                    <a:pt x="3056" y="1489"/>
                  </a:cubicBezTo>
                  <a:cubicBezTo>
                    <a:pt x="3113" y="1493"/>
                    <a:pt x="3172" y="1510"/>
                    <a:pt x="3228" y="1510"/>
                  </a:cubicBezTo>
                  <a:cubicBezTo>
                    <a:pt x="3258" y="1510"/>
                    <a:pt x="3287" y="1505"/>
                    <a:pt x="3315" y="1491"/>
                  </a:cubicBezTo>
                  <a:cubicBezTo>
                    <a:pt x="3328" y="1427"/>
                    <a:pt x="3343" y="1365"/>
                    <a:pt x="3358" y="1301"/>
                  </a:cubicBezTo>
                  <a:cubicBezTo>
                    <a:pt x="3372" y="1317"/>
                    <a:pt x="3389" y="1323"/>
                    <a:pt x="3405" y="1323"/>
                  </a:cubicBezTo>
                  <a:cubicBezTo>
                    <a:pt x="3476" y="1323"/>
                    <a:pt x="3549" y="1191"/>
                    <a:pt x="3506" y="1106"/>
                  </a:cubicBezTo>
                  <a:cubicBezTo>
                    <a:pt x="3452" y="1001"/>
                    <a:pt x="3332" y="934"/>
                    <a:pt x="3302" y="821"/>
                  </a:cubicBezTo>
                  <a:cubicBezTo>
                    <a:pt x="3283" y="744"/>
                    <a:pt x="3308" y="658"/>
                    <a:pt x="3278" y="585"/>
                  </a:cubicBezTo>
                  <a:cubicBezTo>
                    <a:pt x="3244" y="503"/>
                    <a:pt x="3155" y="472"/>
                    <a:pt x="3061" y="472"/>
                  </a:cubicBezTo>
                  <a:cubicBezTo>
                    <a:pt x="3011" y="472"/>
                    <a:pt x="2960" y="481"/>
                    <a:pt x="2914" y="495"/>
                  </a:cubicBezTo>
                  <a:cubicBezTo>
                    <a:pt x="2817" y="527"/>
                    <a:pt x="2714" y="573"/>
                    <a:pt x="2615" y="573"/>
                  </a:cubicBezTo>
                  <a:cubicBezTo>
                    <a:pt x="2582" y="573"/>
                    <a:pt x="2548" y="568"/>
                    <a:pt x="2516" y="555"/>
                  </a:cubicBezTo>
                  <a:cubicBezTo>
                    <a:pt x="2511" y="716"/>
                    <a:pt x="2366" y="834"/>
                    <a:pt x="2218" y="898"/>
                  </a:cubicBezTo>
                  <a:cubicBezTo>
                    <a:pt x="2070" y="960"/>
                    <a:pt x="1905" y="992"/>
                    <a:pt x="1779" y="1093"/>
                  </a:cubicBezTo>
                  <a:cubicBezTo>
                    <a:pt x="1732" y="1129"/>
                    <a:pt x="1691" y="1176"/>
                    <a:pt x="1639" y="1213"/>
                  </a:cubicBezTo>
                  <a:cubicBezTo>
                    <a:pt x="1582" y="1253"/>
                    <a:pt x="1515" y="1279"/>
                    <a:pt x="1447" y="1305"/>
                  </a:cubicBezTo>
                  <a:cubicBezTo>
                    <a:pt x="1172" y="1408"/>
                    <a:pt x="896" y="1511"/>
                    <a:pt x="622" y="1613"/>
                  </a:cubicBezTo>
                  <a:cubicBezTo>
                    <a:pt x="682" y="1708"/>
                    <a:pt x="611" y="1832"/>
                    <a:pt x="528" y="1907"/>
                  </a:cubicBezTo>
                  <a:cubicBezTo>
                    <a:pt x="446" y="1984"/>
                    <a:pt x="341" y="2055"/>
                    <a:pt x="320" y="2164"/>
                  </a:cubicBezTo>
                  <a:cubicBezTo>
                    <a:pt x="294" y="2290"/>
                    <a:pt x="375" y="2455"/>
                    <a:pt x="268" y="2528"/>
                  </a:cubicBezTo>
                  <a:cubicBezTo>
                    <a:pt x="223" y="2560"/>
                    <a:pt x="161" y="2554"/>
                    <a:pt x="112" y="2578"/>
                  </a:cubicBezTo>
                  <a:cubicBezTo>
                    <a:pt x="0" y="2631"/>
                    <a:pt x="11" y="2809"/>
                    <a:pt x="101" y="2892"/>
                  </a:cubicBezTo>
                  <a:cubicBezTo>
                    <a:pt x="193" y="2978"/>
                    <a:pt x="324" y="2995"/>
                    <a:pt x="446" y="3012"/>
                  </a:cubicBezTo>
                  <a:cubicBezTo>
                    <a:pt x="570" y="3030"/>
                    <a:pt x="701" y="3057"/>
                    <a:pt x="782" y="3152"/>
                  </a:cubicBezTo>
                  <a:cubicBezTo>
                    <a:pt x="823" y="3201"/>
                    <a:pt x="847" y="3263"/>
                    <a:pt x="896" y="3302"/>
                  </a:cubicBezTo>
                  <a:cubicBezTo>
                    <a:pt x="934" y="3331"/>
                    <a:pt x="978" y="3341"/>
                    <a:pt x="1024" y="3341"/>
                  </a:cubicBezTo>
                  <a:cubicBezTo>
                    <a:pt x="1110" y="3341"/>
                    <a:pt x="1205" y="3308"/>
                    <a:pt x="1294" y="3308"/>
                  </a:cubicBezTo>
                  <a:cubicBezTo>
                    <a:pt x="1318" y="3308"/>
                    <a:pt x="1342" y="3311"/>
                    <a:pt x="1365" y="3317"/>
                  </a:cubicBezTo>
                  <a:cubicBezTo>
                    <a:pt x="1307" y="3210"/>
                    <a:pt x="1389" y="3070"/>
                    <a:pt x="1498" y="3023"/>
                  </a:cubicBezTo>
                  <a:cubicBezTo>
                    <a:pt x="1549" y="3001"/>
                    <a:pt x="1604" y="2994"/>
                    <a:pt x="1660" y="2994"/>
                  </a:cubicBezTo>
                  <a:cubicBezTo>
                    <a:pt x="1725" y="2994"/>
                    <a:pt x="1791" y="3004"/>
                    <a:pt x="1856" y="3015"/>
                  </a:cubicBezTo>
                  <a:cubicBezTo>
                    <a:pt x="2053" y="3045"/>
                    <a:pt x="2252" y="3077"/>
                    <a:pt x="2451" y="3109"/>
                  </a:cubicBezTo>
                  <a:cubicBezTo>
                    <a:pt x="2531" y="3188"/>
                    <a:pt x="2417" y="3315"/>
                    <a:pt x="2314" y="3362"/>
                  </a:cubicBezTo>
                  <a:cubicBezTo>
                    <a:pt x="2027" y="3494"/>
                    <a:pt x="1711" y="3562"/>
                    <a:pt x="1394" y="3562"/>
                  </a:cubicBezTo>
                  <a:cubicBezTo>
                    <a:pt x="1335" y="3562"/>
                    <a:pt x="1276" y="3559"/>
                    <a:pt x="1217" y="3555"/>
                  </a:cubicBezTo>
                  <a:cubicBezTo>
                    <a:pt x="1186" y="3552"/>
                    <a:pt x="1154" y="3549"/>
                    <a:pt x="1122" y="3549"/>
                  </a:cubicBezTo>
                  <a:cubicBezTo>
                    <a:pt x="1075" y="3549"/>
                    <a:pt x="1030" y="3555"/>
                    <a:pt x="990" y="3578"/>
                  </a:cubicBezTo>
                  <a:cubicBezTo>
                    <a:pt x="915" y="3623"/>
                    <a:pt x="885" y="3711"/>
                    <a:pt x="834" y="3779"/>
                  </a:cubicBezTo>
                  <a:cubicBezTo>
                    <a:pt x="799" y="3826"/>
                    <a:pt x="739" y="3862"/>
                    <a:pt x="685" y="3862"/>
                  </a:cubicBezTo>
                  <a:cubicBezTo>
                    <a:pt x="659" y="3862"/>
                    <a:pt x="634" y="3853"/>
                    <a:pt x="615" y="3833"/>
                  </a:cubicBezTo>
                  <a:lnTo>
                    <a:pt x="615" y="3833"/>
                  </a:lnTo>
                  <a:cubicBezTo>
                    <a:pt x="573" y="3889"/>
                    <a:pt x="592" y="3972"/>
                    <a:pt x="626" y="4034"/>
                  </a:cubicBezTo>
                  <a:cubicBezTo>
                    <a:pt x="718" y="4193"/>
                    <a:pt x="896" y="4283"/>
                    <a:pt x="1074" y="4326"/>
                  </a:cubicBezTo>
                  <a:cubicBezTo>
                    <a:pt x="1180" y="4350"/>
                    <a:pt x="1285" y="4360"/>
                    <a:pt x="1392" y="4360"/>
                  </a:cubicBezTo>
                  <a:cubicBezTo>
                    <a:pt x="1843" y="4360"/>
                    <a:pt x="2300" y="4178"/>
                    <a:pt x="2760" y="4139"/>
                  </a:cubicBezTo>
                  <a:cubicBezTo>
                    <a:pt x="2828" y="4134"/>
                    <a:pt x="2895" y="4131"/>
                    <a:pt x="2963" y="4131"/>
                  </a:cubicBezTo>
                  <a:cubicBezTo>
                    <a:pt x="3232" y="4131"/>
                    <a:pt x="3502" y="4171"/>
                    <a:pt x="3769" y="4210"/>
                  </a:cubicBezTo>
                  <a:cubicBezTo>
                    <a:pt x="3863" y="4225"/>
                    <a:pt x="3964" y="4242"/>
                    <a:pt x="4035" y="4309"/>
                  </a:cubicBezTo>
                  <a:cubicBezTo>
                    <a:pt x="4082" y="4354"/>
                    <a:pt x="4110" y="4420"/>
                    <a:pt x="4159" y="4465"/>
                  </a:cubicBezTo>
                  <a:cubicBezTo>
                    <a:pt x="4222" y="4522"/>
                    <a:pt x="4304" y="4535"/>
                    <a:pt x="4392" y="4535"/>
                  </a:cubicBezTo>
                  <a:cubicBezTo>
                    <a:pt x="4465" y="4535"/>
                    <a:pt x="4542" y="4526"/>
                    <a:pt x="4613" y="4525"/>
                  </a:cubicBezTo>
                  <a:cubicBezTo>
                    <a:pt x="4772" y="4525"/>
                    <a:pt x="4969" y="4649"/>
                    <a:pt x="4907" y="4793"/>
                  </a:cubicBezTo>
                  <a:cubicBezTo>
                    <a:pt x="4864" y="4889"/>
                    <a:pt x="4738" y="4909"/>
                    <a:pt x="4633" y="4911"/>
                  </a:cubicBezTo>
                  <a:cubicBezTo>
                    <a:pt x="4309" y="4924"/>
                    <a:pt x="3986" y="4936"/>
                    <a:pt x="3662" y="4949"/>
                  </a:cubicBezTo>
                  <a:cubicBezTo>
                    <a:pt x="3518" y="4956"/>
                    <a:pt x="3375" y="4962"/>
                    <a:pt x="3231" y="4966"/>
                  </a:cubicBezTo>
                  <a:cubicBezTo>
                    <a:pt x="2846" y="4982"/>
                    <a:pt x="2461" y="4997"/>
                    <a:pt x="2076" y="4997"/>
                  </a:cubicBezTo>
                  <a:cubicBezTo>
                    <a:pt x="1841" y="4997"/>
                    <a:pt x="1605" y="4992"/>
                    <a:pt x="1370" y="4977"/>
                  </a:cubicBezTo>
                  <a:lnTo>
                    <a:pt x="1370" y="4977"/>
                  </a:lnTo>
                  <a:cubicBezTo>
                    <a:pt x="1404" y="5110"/>
                    <a:pt x="1307" y="5262"/>
                    <a:pt x="1175" y="5292"/>
                  </a:cubicBezTo>
                  <a:cubicBezTo>
                    <a:pt x="1085" y="5311"/>
                    <a:pt x="941" y="5350"/>
                    <a:pt x="990" y="5429"/>
                  </a:cubicBezTo>
                  <a:lnTo>
                    <a:pt x="1378" y="5532"/>
                  </a:lnTo>
                  <a:cubicBezTo>
                    <a:pt x="1340" y="5590"/>
                    <a:pt x="1357" y="5678"/>
                    <a:pt x="1415" y="5716"/>
                  </a:cubicBezTo>
                  <a:cubicBezTo>
                    <a:pt x="1850" y="5896"/>
                    <a:pt x="2319" y="5989"/>
                    <a:pt x="2788" y="5989"/>
                  </a:cubicBezTo>
                  <a:cubicBezTo>
                    <a:pt x="2850" y="5989"/>
                    <a:pt x="2912" y="5987"/>
                    <a:pt x="2974" y="5984"/>
                  </a:cubicBezTo>
                  <a:cubicBezTo>
                    <a:pt x="3096" y="5978"/>
                    <a:pt x="3218" y="5966"/>
                    <a:pt x="3339" y="5966"/>
                  </a:cubicBezTo>
                  <a:cubicBezTo>
                    <a:pt x="3425" y="5966"/>
                    <a:pt x="3510" y="5972"/>
                    <a:pt x="3593" y="5990"/>
                  </a:cubicBezTo>
                  <a:cubicBezTo>
                    <a:pt x="3653" y="6005"/>
                    <a:pt x="3716" y="6027"/>
                    <a:pt x="3756" y="6074"/>
                  </a:cubicBezTo>
                  <a:cubicBezTo>
                    <a:pt x="3797" y="6121"/>
                    <a:pt x="3810" y="6185"/>
                    <a:pt x="3821" y="6248"/>
                  </a:cubicBezTo>
                  <a:cubicBezTo>
                    <a:pt x="3851" y="6410"/>
                    <a:pt x="3881" y="6573"/>
                    <a:pt x="3911" y="6736"/>
                  </a:cubicBezTo>
                  <a:cubicBezTo>
                    <a:pt x="3921" y="6805"/>
                    <a:pt x="3936" y="6877"/>
                    <a:pt x="3979" y="6933"/>
                  </a:cubicBezTo>
                  <a:cubicBezTo>
                    <a:pt x="4058" y="7036"/>
                    <a:pt x="4204" y="7049"/>
                    <a:pt x="4333" y="7051"/>
                  </a:cubicBezTo>
                  <a:cubicBezTo>
                    <a:pt x="4438" y="7053"/>
                    <a:pt x="4544" y="7054"/>
                    <a:pt x="4649" y="7054"/>
                  </a:cubicBezTo>
                  <a:cubicBezTo>
                    <a:pt x="5096" y="7054"/>
                    <a:pt x="5543" y="7036"/>
                    <a:pt x="5989" y="6997"/>
                  </a:cubicBezTo>
                  <a:cubicBezTo>
                    <a:pt x="5948" y="6886"/>
                    <a:pt x="6081" y="6787"/>
                    <a:pt x="6199" y="6777"/>
                  </a:cubicBezTo>
                  <a:cubicBezTo>
                    <a:pt x="6317" y="6764"/>
                    <a:pt x="6445" y="6787"/>
                    <a:pt x="6544" y="6723"/>
                  </a:cubicBezTo>
                  <a:cubicBezTo>
                    <a:pt x="6599" y="6687"/>
                    <a:pt x="6636" y="6625"/>
                    <a:pt x="6687" y="6578"/>
                  </a:cubicBezTo>
                  <a:cubicBezTo>
                    <a:pt x="6781" y="6494"/>
                    <a:pt x="6909" y="6475"/>
                    <a:pt x="7037" y="6475"/>
                  </a:cubicBezTo>
                  <a:cubicBezTo>
                    <a:pt x="7076" y="6475"/>
                    <a:pt x="7114" y="6477"/>
                    <a:pt x="7152" y="6479"/>
                  </a:cubicBezTo>
                  <a:cubicBezTo>
                    <a:pt x="7234" y="6484"/>
                    <a:pt x="7319" y="6488"/>
                    <a:pt x="7403" y="6488"/>
                  </a:cubicBezTo>
                  <a:cubicBezTo>
                    <a:pt x="7617" y="6488"/>
                    <a:pt x="7828" y="6459"/>
                    <a:pt x="7994" y="6333"/>
                  </a:cubicBezTo>
                  <a:cubicBezTo>
                    <a:pt x="8176" y="6196"/>
                    <a:pt x="8305" y="5943"/>
                    <a:pt x="8534" y="5933"/>
                  </a:cubicBezTo>
                  <a:cubicBezTo>
                    <a:pt x="8539" y="5932"/>
                    <a:pt x="8543" y="5932"/>
                    <a:pt x="8548" y="5932"/>
                  </a:cubicBezTo>
                  <a:cubicBezTo>
                    <a:pt x="8845" y="5932"/>
                    <a:pt x="8993" y="6345"/>
                    <a:pt x="9282" y="6430"/>
                  </a:cubicBezTo>
                  <a:cubicBezTo>
                    <a:pt x="9430" y="6470"/>
                    <a:pt x="9605" y="6425"/>
                    <a:pt x="9725" y="6520"/>
                  </a:cubicBezTo>
                  <a:cubicBezTo>
                    <a:pt x="9813" y="6590"/>
                    <a:pt x="9839" y="6717"/>
                    <a:pt x="9924" y="6790"/>
                  </a:cubicBezTo>
                  <a:cubicBezTo>
                    <a:pt x="9991" y="6845"/>
                    <a:pt x="10079" y="6858"/>
                    <a:pt x="10168" y="6858"/>
                  </a:cubicBezTo>
                  <a:cubicBezTo>
                    <a:pt x="10203" y="6858"/>
                    <a:pt x="10238" y="6856"/>
                    <a:pt x="10272" y="6854"/>
                  </a:cubicBezTo>
                  <a:cubicBezTo>
                    <a:pt x="10580" y="6830"/>
                    <a:pt x="10886" y="6809"/>
                    <a:pt x="11195" y="6785"/>
                  </a:cubicBezTo>
                  <a:cubicBezTo>
                    <a:pt x="11294" y="6779"/>
                    <a:pt x="11396" y="6768"/>
                    <a:pt x="11474" y="6708"/>
                  </a:cubicBezTo>
                  <a:cubicBezTo>
                    <a:pt x="11590" y="6620"/>
                    <a:pt x="11673" y="6425"/>
                    <a:pt x="11791" y="6425"/>
                  </a:cubicBezTo>
                  <a:cubicBezTo>
                    <a:pt x="11808" y="6425"/>
                    <a:pt x="11826" y="6429"/>
                    <a:pt x="11844" y="6438"/>
                  </a:cubicBezTo>
                  <a:cubicBezTo>
                    <a:pt x="11906" y="6222"/>
                    <a:pt x="11793" y="5999"/>
                    <a:pt x="11683" y="5802"/>
                  </a:cubicBezTo>
                  <a:cubicBezTo>
                    <a:pt x="11671" y="5778"/>
                    <a:pt x="11658" y="5755"/>
                    <a:pt x="11638" y="5738"/>
                  </a:cubicBezTo>
                  <a:cubicBezTo>
                    <a:pt x="11612" y="5714"/>
                    <a:pt x="11584" y="5704"/>
                    <a:pt x="11555" y="5704"/>
                  </a:cubicBezTo>
                  <a:cubicBezTo>
                    <a:pt x="11443" y="5704"/>
                    <a:pt x="11318" y="5855"/>
                    <a:pt x="11195" y="5918"/>
                  </a:cubicBezTo>
                  <a:cubicBezTo>
                    <a:pt x="11161" y="5935"/>
                    <a:pt x="11126" y="5942"/>
                    <a:pt x="11090" y="5942"/>
                  </a:cubicBezTo>
                  <a:cubicBezTo>
                    <a:pt x="10915" y="5942"/>
                    <a:pt x="10739" y="5756"/>
                    <a:pt x="10794" y="5579"/>
                  </a:cubicBezTo>
                  <a:cubicBezTo>
                    <a:pt x="10946" y="5575"/>
                    <a:pt x="11103" y="5571"/>
                    <a:pt x="11244" y="5513"/>
                  </a:cubicBezTo>
                  <a:cubicBezTo>
                    <a:pt x="11386" y="5455"/>
                    <a:pt x="11508" y="5328"/>
                    <a:pt x="11518" y="5176"/>
                  </a:cubicBezTo>
                  <a:cubicBezTo>
                    <a:pt x="11776" y="5268"/>
                    <a:pt x="12033" y="5361"/>
                    <a:pt x="12290" y="5453"/>
                  </a:cubicBezTo>
                  <a:cubicBezTo>
                    <a:pt x="12390" y="5281"/>
                    <a:pt x="12328" y="5050"/>
                    <a:pt x="12196" y="4900"/>
                  </a:cubicBezTo>
                  <a:cubicBezTo>
                    <a:pt x="12065" y="4752"/>
                    <a:pt x="11878" y="4664"/>
                    <a:pt x="11696" y="4581"/>
                  </a:cubicBezTo>
                  <a:cubicBezTo>
                    <a:pt x="11270" y="4384"/>
                    <a:pt x="10841" y="4187"/>
                    <a:pt x="10413" y="3987"/>
                  </a:cubicBezTo>
                  <a:cubicBezTo>
                    <a:pt x="10169" y="3876"/>
                    <a:pt x="9882" y="3689"/>
                    <a:pt x="9922" y="3424"/>
                  </a:cubicBezTo>
                  <a:cubicBezTo>
                    <a:pt x="9935" y="3334"/>
                    <a:pt x="9984" y="3255"/>
                    <a:pt x="9987" y="3165"/>
                  </a:cubicBezTo>
                  <a:cubicBezTo>
                    <a:pt x="9993" y="2944"/>
                    <a:pt x="9717" y="2794"/>
                    <a:pt x="9725" y="2573"/>
                  </a:cubicBezTo>
                  <a:cubicBezTo>
                    <a:pt x="9520" y="2509"/>
                    <a:pt x="9382" y="2299"/>
                    <a:pt x="9340" y="2087"/>
                  </a:cubicBezTo>
                  <a:cubicBezTo>
                    <a:pt x="9299" y="1873"/>
                    <a:pt x="9333" y="1652"/>
                    <a:pt x="9367" y="1438"/>
                  </a:cubicBezTo>
                  <a:cubicBezTo>
                    <a:pt x="9395" y="1271"/>
                    <a:pt x="9423" y="1099"/>
                    <a:pt x="9500" y="947"/>
                  </a:cubicBezTo>
                  <a:cubicBezTo>
                    <a:pt x="9582" y="789"/>
                    <a:pt x="9712" y="658"/>
                    <a:pt x="9794" y="499"/>
                  </a:cubicBezTo>
                  <a:cubicBezTo>
                    <a:pt x="9875" y="341"/>
                    <a:pt x="9894" y="124"/>
                    <a:pt x="97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50"/>
            <p:cNvSpPr/>
            <p:nvPr/>
          </p:nvSpPr>
          <p:spPr>
            <a:xfrm>
              <a:off x="2036547" y="1589801"/>
              <a:ext cx="353284" cy="202031"/>
            </a:xfrm>
            <a:custGeom>
              <a:rect b="b" l="l" r="r" t="t"/>
              <a:pathLst>
                <a:path extrusionOk="0" h="7110" w="12433">
                  <a:moveTo>
                    <a:pt x="9761" y="56"/>
                  </a:moveTo>
                  <a:cubicBezTo>
                    <a:pt x="9873" y="174"/>
                    <a:pt x="9847" y="375"/>
                    <a:pt x="9776" y="514"/>
                  </a:cubicBezTo>
                  <a:cubicBezTo>
                    <a:pt x="9736" y="592"/>
                    <a:pt x="9682" y="664"/>
                    <a:pt x="9633" y="733"/>
                  </a:cubicBezTo>
                  <a:cubicBezTo>
                    <a:pt x="9579" y="806"/>
                    <a:pt x="9523" y="881"/>
                    <a:pt x="9483" y="962"/>
                  </a:cubicBezTo>
                  <a:cubicBezTo>
                    <a:pt x="9403" y="1121"/>
                    <a:pt x="9376" y="1294"/>
                    <a:pt x="9348" y="1461"/>
                  </a:cubicBezTo>
                  <a:cubicBezTo>
                    <a:pt x="9311" y="1678"/>
                    <a:pt x="9277" y="1899"/>
                    <a:pt x="9320" y="2119"/>
                  </a:cubicBezTo>
                  <a:cubicBezTo>
                    <a:pt x="9367" y="2357"/>
                    <a:pt x="9517" y="2552"/>
                    <a:pt x="9706" y="2621"/>
                  </a:cubicBezTo>
                  <a:cubicBezTo>
                    <a:pt x="9708" y="2732"/>
                    <a:pt x="9776" y="2824"/>
                    <a:pt x="9840" y="2914"/>
                  </a:cubicBezTo>
                  <a:cubicBezTo>
                    <a:pt x="9907" y="3006"/>
                    <a:pt x="9969" y="3092"/>
                    <a:pt x="9967" y="3193"/>
                  </a:cubicBezTo>
                  <a:cubicBezTo>
                    <a:pt x="9965" y="3238"/>
                    <a:pt x="9950" y="3283"/>
                    <a:pt x="9935" y="3330"/>
                  </a:cubicBezTo>
                  <a:cubicBezTo>
                    <a:pt x="9922" y="3366"/>
                    <a:pt x="9907" y="3405"/>
                    <a:pt x="9900" y="3448"/>
                  </a:cubicBezTo>
                  <a:cubicBezTo>
                    <a:pt x="9868" y="3670"/>
                    <a:pt x="10038" y="3870"/>
                    <a:pt x="10408" y="4041"/>
                  </a:cubicBezTo>
                  <a:lnTo>
                    <a:pt x="11692" y="4632"/>
                  </a:lnTo>
                  <a:cubicBezTo>
                    <a:pt x="11861" y="4709"/>
                    <a:pt x="12052" y="4799"/>
                    <a:pt x="12182" y="4947"/>
                  </a:cubicBezTo>
                  <a:cubicBezTo>
                    <a:pt x="12292" y="5072"/>
                    <a:pt x="12366" y="5279"/>
                    <a:pt x="12283" y="5449"/>
                  </a:cubicBezTo>
                  <a:lnTo>
                    <a:pt x="11501" y="5168"/>
                  </a:lnTo>
                  <a:lnTo>
                    <a:pt x="11499" y="5202"/>
                  </a:lnTo>
                  <a:cubicBezTo>
                    <a:pt x="11490" y="5331"/>
                    <a:pt x="11387" y="5455"/>
                    <a:pt x="11240" y="5515"/>
                  </a:cubicBezTo>
                  <a:cubicBezTo>
                    <a:pt x="11100" y="5573"/>
                    <a:pt x="10942" y="5577"/>
                    <a:pt x="10798" y="5579"/>
                  </a:cubicBezTo>
                  <a:lnTo>
                    <a:pt x="10781" y="5579"/>
                  </a:lnTo>
                  <a:lnTo>
                    <a:pt x="10775" y="5599"/>
                  </a:lnTo>
                  <a:cubicBezTo>
                    <a:pt x="10749" y="5680"/>
                    <a:pt x="10766" y="5772"/>
                    <a:pt x="10824" y="5851"/>
                  </a:cubicBezTo>
                  <a:cubicBezTo>
                    <a:pt x="10891" y="5942"/>
                    <a:pt x="10998" y="5995"/>
                    <a:pt x="11098" y="5995"/>
                  </a:cubicBezTo>
                  <a:cubicBezTo>
                    <a:pt x="11138" y="5995"/>
                    <a:pt x="11176" y="5987"/>
                    <a:pt x="11212" y="5969"/>
                  </a:cubicBezTo>
                  <a:cubicBezTo>
                    <a:pt x="11261" y="5944"/>
                    <a:pt x="11310" y="5907"/>
                    <a:pt x="11360" y="5869"/>
                  </a:cubicBezTo>
                  <a:cubicBezTo>
                    <a:pt x="11428" y="5815"/>
                    <a:pt x="11501" y="5759"/>
                    <a:pt x="11561" y="5759"/>
                  </a:cubicBezTo>
                  <a:cubicBezTo>
                    <a:pt x="11584" y="5759"/>
                    <a:pt x="11606" y="5768"/>
                    <a:pt x="11625" y="5785"/>
                  </a:cubicBezTo>
                  <a:cubicBezTo>
                    <a:pt x="11642" y="5800"/>
                    <a:pt x="11655" y="5824"/>
                    <a:pt x="11666" y="5845"/>
                  </a:cubicBezTo>
                  <a:cubicBezTo>
                    <a:pt x="11773" y="6036"/>
                    <a:pt x="11874" y="6237"/>
                    <a:pt x="11833" y="6430"/>
                  </a:cubicBezTo>
                  <a:cubicBezTo>
                    <a:pt x="11820" y="6428"/>
                    <a:pt x="11809" y="6426"/>
                    <a:pt x="11797" y="6426"/>
                  </a:cubicBezTo>
                  <a:cubicBezTo>
                    <a:pt x="11711" y="6426"/>
                    <a:pt x="11644" y="6509"/>
                    <a:pt x="11580" y="6591"/>
                  </a:cubicBezTo>
                  <a:cubicBezTo>
                    <a:pt x="11544" y="6638"/>
                    <a:pt x="11505" y="6685"/>
                    <a:pt x="11465" y="6715"/>
                  </a:cubicBezTo>
                  <a:cubicBezTo>
                    <a:pt x="11390" y="6773"/>
                    <a:pt x="11285" y="6781"/>
                    <a:pt x="11199" y="6788"/>
                  </a:cubicBezTo>
                  <a:lnTo>
                    <a:pt x="10275" y="6854"/>
                  </a:lnTo>
                  <a:cubicBezTo>
                    <a:pt x="10241" y="6858"/>
                    <a:pt x="10207" y="6860"/>
                    <a:pt x="10170" y="6860"/>
                  </a:cubicBezTo>
                  <a:cubicBezTo>
                    <a:pt x="10070" y="6860"/>
                    <a:pt x="9999" y="6839"/>
                    <a:pt x="9948" y="6798"/>
                  </a:cubicBezTo>
                  <a:cubicBezTo>
                    <a:pt x="9909" y="6764"/>
                    <a:pt x="9883" y="6719"/>
                    <a:pt x="9855" y="6672"/>
                  </a:cubicBezTo>
                  <a:cubicBezTo>
                    <a:pt x="9828" y="6621"/>
                    <a:pt x="9796" y="6567"/>
                    <a:pt x="9748" y="6528"/>
                  </a:cubicBezTo>
                  <a:cubicBezTo>
                    <a:pt x="9667" y="6464"/>
                    <a:pt x="9566" y="6458"/>
                    <a:pt x="9466" y="6453"/>
                  </a:cubicBezTo>
                  <a:cubicBezTo>
                    <a:pt x="9410" y="6449"/>
                    <a:pt x="9350" y="6447"/>
                    <a:pt x="9296" y="6432"/>
                  </a:cubicBezTo>
                  <a:cubicBezTo>
                    <a:pt x="9170" y="6396"/>
                    <a:pt x="9069" y="6291"/>
                    <a:pt x="8971" y="6188"/>
                  </a:cubicBezTo>
                  <a:cubicBezTo>
                    <a:pt x="8851" y="6062"/>
                    <a:pt x="8726" y="5935"/>
                    <a:pt x="8551" y="5935"/>
                  </a:cubicBezTo>
                  <a:cubicBezTo>
                    <a:pt x="8546" y="5935"/>
                    <a:pt x="8542" y="5935"/>
                    <a:pt x="8538" y="5935"/>
                  </a:cubicBezTo>
                  <a:cubicBezTo>
                    <a:pt x="8375" y="5941"/>
                    <a:pt x="8259" y="6063"/>
                    <a:pt x="8150" y="6181"/>
                  </a:cubicBezTo>
                  <a:cubicBezTo>
                    <a:pt x="8097" y="6237"/>
                    <a:pt x="8043" y="6295"/>
                    <a:pt x="7983" y="6340"/>
                  </a:cubicBezTo>
                  <a:cubicBezTo>
                    <a:pt x="7809" y="6473"/>
                    <a:pt x="7582" y="6490"/>
                    <a:pt x="7407" y="6490"/>
                  </a:cubicBezTo>
                  <a:cubicBezTo>
                    <a:pt x="7325" y="6490"/>
                    <a:pt x="7244" y="6486"/>
                    <a:pt x="7160" y="6481"/>
                  </a:cubicBezTo>
                  <a:cubicBezTo>
                    <a:pt x="7122" y="6479"/>
                    <a:pt x="7083" y="6477"/>
                    <a:pt x="7045" y="6477"/>
                  </a:cubicBezTo>
                  <a:cubicBezTo>
                    <a:pt x="6929" y="6477"/>
                    <a:pt x="6783" y="6490"/>
                    <a:pt x="6676" y="6586"/>
                  </a:cubicBezTo>
                  <a:cubicBezTo>
                    <a:pt x="6652" y="6606"/>
                    <a:pt x="6633" y="6629"/>
                    <a:pt x="6616" y="6651"/>
                  </a:cubicBezTo>
                  <a:cubicBezTo>
                    <a:pt x="6590" y="6681"/>
                    <a:pt x="6565" y="6708"/>
                    <a:pt x="6535" y="6730"/>
                  </a:cubicBezTo>
                  <a:cubicBezTo>
                    <a:pt x="6473" y="6771"/>
                    <a:pt x="6393" y="6773"/>
                    <a:pt x="6310" y="6773"/>
                  </a:cubicBezTo>
                  <a:cubicBezTo>
                    <a:pt x="6273" y="6773"/>
                    <a:pt x="6237" y="6773"/>
                    <a:pt x="6203" y="6777"/>
                  </a:cubicBezTo>
                  <a:cubicBezTo>
                    <a:pt x="6115" y="6786"/>
                    <a:pt x="6025" y="6839"/>
                    <a:pt x="5984" y="6903"/>
                  </a:cubicBezTo>
                  <a:cubicBezTo>
                    <a:pt x="5965" y="6935"/>
                    <a:pt x="5958" y="6968"/>
                    <a:pt x="5963" y="7002"/>
                  </a:cubicBezTo>
                  <a:cubicBezTo>
                    <a:pt x="5535" y="7038"/>
                    <a:pt x="5103" y="7054"/>
                    <a:pt x="4673" y="7054"/>
                  </a:cubicBezTo>
                  <a:cubicBezTo>
                    <a:pt x="4562" y="7054"/>
                    <a:pt x="4451" y="7053"/>
                    <a:pt x="4341" y="7051"/>
                  </a:cubicBezTo>
                  <a:cubicBezTo>
                    <a:pt x="4208" y="7049"/>
                    <a:pt x="4075" y="7034"/>
                    <a:pt x="4007" y="6944"/>
                  </a:cubicBezTo>
                  <a:cubicBezTo>
                    <a:pt x="3966" y="6893"/>
                    <a:pt x="3953" y="6822"/>
                    <a:pt x="3942" y="6760"/>
                  </a:cubicBezTo>
                  <a:lnTo>
                    <a:pt x="3854" y="6271"/>
                  </a:lnTo>
                  <a:cubicBezTo>
                    <a:pt x="3844" y="6211"/>
                    <a:pt x="3829" y="6138"/>
                    <a:pt x="3782" y="6085"/>
                  </a:cubicBezTo>
                  <a:cubicBezTo>
                    <a:pt x="3732" y="6027"/>
                    <a:pt x="3657" y="6006"/>
                    <a:pt x="3606" y="5993"/>
                  </a:cubicBezTo>
                  <a:cubicBezTo>
                    <a:pt x="3527" y="5976"/>
                    <a:pt x="3443" y="5967"/>
                    <a:pt x="3342" y="5967"/>
                  </a:cubicBezTo>
                  <a:cubicBezTo>
                    <a:pt x="3261" y="5967"/>
                    <a:pt x="3177" y="5974"/>
                    <a:pt x="3098" y="5978"/>
                  </a:cubicBezTo>
                  <a:cubicBezTo>
                    <a:pt x="3057" y="5980"/>
                    <a:pt x="3019" y="5984"/>
                    <a:pt x="2978" y="5986"/>
                  </a:cubicBezTo>
                  <a:cubicBezTo>
                    <a:pt x="2918" y="5990"/>
                    <a:pt x="2858" y="5991"/>
                    <a:pt x="2797" y="5991"/>
                  </a:cubicBezTo>
                  <a:cubicBezTo>
                    <a:pt x="2332" y="5991"/>
                    <a:pt x="1860" y="5897"/>
                    <a:pt x="1436" y="5723"/>
                  </a:cubicBezTo>
                  <a:cubicBezTo>
                    <a:pt x="1391" y="5691"/>
                    <a:pt x="1376" y="5620"/>
                    <a:pt x="1406" y="5573"/>
                  </a:cubicBezTo>
                  <a:lnTo>
                    <a:pt x="1425" y="5543"/>
                  </a:lnTo>
                  <a:lnTo>
                    <a:pt x="1013" y="5434"/>
                  </a:lnTo>
                  <a:cubicBezTo>
                    <a:pt x="1011" y="5425"/>
                    <a:pt x="1013" y="5421"/>
                    <a:pt x="1013" y="5419"/>
                  </a:cubicBezTo>
                  <a:cubicBezTo>
                    <a:pt x="1020" y="5404"/>
                    <a:pt x="1052" y="5376"/>
                    <a:pt x="1185" y="5346"/>
                  </a:cubicBezTo>
                  <a:cubicBezTo>
                    <a:pt x="1256" y="5331"/>
                    <a:pt x="1322" y="5284"/>
                    <a:pt x="1363" y="5215"/>
                  </a:cubicBezTo>
                  <a:cubicBezTo>
                    <a:pt x="1399" y="5159"/>
                    <a:pt x="1414" y="5095"/>
                    <a:pt x="1408" y="5033"/>
                  </a:cubicBezTo>
                  <a:lnTo>
                    <a:pt x="1408" y="5033"/>
                  </a:lnTo>
                  <a:cubicBezTo>
                    <a:pt x="1618" y="5046"/>
                    <a:pt x="1836" y="5052"/>
                    <a:pt x="2080" y="5052"/>
                  </a:cubicBezTo>
                  <a:cubicBezTo>
                    <a:pt x="2468" y="5052"/>
                    <a:pt x="2858" y="5037"/>
                    <a:pt x="3237" y="5022"/>
                  </a:cubicBezTo>
                  <a:lnTo>
                    <a:pt x="4641" y="4967"/>
                  </a:lnTo>
                  <a:cubicBezTo>
                    <a:pt x="4744" y="4962"/>
                    <a:pt x="4887" y="4945"/>
                    <a:pt x="4936" y="4832"/>
                  </a:cubicBezTo>
                  <a:cubicBezTo>
                    <a:pt x="4960" y="4778"/>
                    <a:pt x="4956" y="4724"/>
                    <a:pt x="4921" y="4673"/>
                  </a:cubicBezTo>
                  <a:cubicBezTo>
                    <a:pt x="4866" y="4589"/>
                    <a:pt x="4741" y="4527"/>
                    <a:pt x="4619" y="4527"/>
                  </a:cubicBezTo>
                  <a:cubicBezTo>
                    <a:pt x="4585" y="4527"/>
                    <a:pt x="4549" y="4529"/>
                    <a:pt x="4514" y="4532"/>
                  </a:cubicBezTo>
                  <a:cubicBezTo>
                    <a:pt x="4476" y="4536"/>
                    <a:pt x="4437" y="4538"/>
                    <a:pt x="4399" y="4538"/>
                  </a:cubicBezTo>
                  <a:cubicBezTo>
                    <a:pt x="4298" y="4538"/>
                    <a:pt x="4231" y="4517"/>
                    <a:pt x="4182" y="4474"/>
                  </a:cubicBezTo>
                  <a:cubicBezTo>
                    <a:pt x="4159" y="4452"/>
                    <a:pt x="4141" y="4427"/>
                    <a:pt x="4122" y="4399"/>
                  </a:cubicBezTo>
                  <a:cubicBezTo>
                    <a:pt x="4103" y="4371"/>
                    <a:pt x="4084" y="4341"/>
                    <a:pt x="4058" y="4317"/>
                  </a:cubicBezTo>
                  <a:cubicBezTo>
                    <a:pt x="3981" y="4242"/>
                    <a:pt x="3863" y="4225"/>
                    <a:pt x="3779" y="4212"/>
                  </a:cubicBezTo>
                  <a:cubicBezTo>
                    <a:pt x="3514" y="4174"/>
                    <a:pt x="3242" y="4133"/>
                    <a:pt x="2970" y="4133"/>
                  </a:cubicBezTo>
                  <a:cubicBezTo>
                    <a:pt x="2899" y="4133"/>
                    <a:pt x="2828" y="4135"/>
                    <a:pt x="2764" y="4142"/>
                  </a:cubicBezTo>
                  <a:cubicBezTo>
                    <a:pt x="2558" y="4159"/>
                    <a:pt x="2350" y="4204"/>
                    <a:pt x="2151" y="4249"/>
                  </a:cubicBezTo>
                  <a:cubicBezTo>
                    <a:pt x="1903" y="4305"/>
                    <a:pt x="1648" y="4362"/>
                    <a:pt x="1399" y="4362"/>
                  </a:cubicBezTo>
                  <a:cubicBezTo>
                    <a:pt x="1288" y="4362"/>
                    <a:pt x="1185" y="4350"/>
                    <a:pt x="1086" y="4328"/>
                  </a:cubicBezTo>
                  <a:cubicBezTo>
                    <a:pt x="971" y="4300"/>
                    <a:pt x="758" y="4227"/>
                    <a:pt x="656" y="4047"/>
                  </a:cubicBezTo>
                  <a:cubicBezTo>
                    <a:pt x="630" y="4005"/>
                    <a:pt x="613" y="3947"/>
                    <a:pt x="630" y="3902"/>
                  </a:cubicBezTo>
                  <a:lnTo>
                    <a:pt x="630" y="3902"/>
                  </a:lnTo>
                  <a:cubicBezTo>
                    <a:pt x="647" y="3911"/>
                    <a:pt x="667" y="3916"/>
                    <a:pt x="689" y="3916"/>
                  </a:cubicBezTo>
                  <a:cubicBezTo>
                    <a:pt x="748" y="3916"/>
                    <a:pt x="819" y="3881"/>
                    <a:pt x="861" y="3822"/>
                  </a:cubicBezTo>
                  <a:cubicBezTo>
                    <a:pt x="878" y="3801"/>
                    <a:pt x="891" y="3777"/>
                    <a:pt x="906" y="3752"/>
                  </a:cubicBezTo>
                  <a:cubicBezTo>
                    <a:pt x="936" y="3702"/>
                    <a:pt x="964" y="3655"/>
                    <a:pt x="1009" y="3630"/>
                  </a:cubicBezTo>
                  <a:cubicBezTo>
                    <a:pt x="1039" y="3613"/>
                    <a:pt x="1078" y="3604"/>
                    <a:pt x="1127" y="3604"/>
                  </a:cubicBezTo>
                  <a:cubicBezTo>
                    <a:pt x="1155" y="3604"/>
                    <a:pt x="1183" y="3606"/>
                    <a:pt x="1211" y="3608"/>
                  </a:cubicBezTo>
                  <a:lnTo>
                    <a:pt x="1221" y="3610"/>
                  </a:lnTo>
                  <a:cubicBezTo>
                    <a:pt x="1278" y="3615"/>
                    <a:pt x="1335" y="3617"/>
                    <a:pt x="1392" y="3617"/>
                  </a:cubicBezTo>
                  <a:cubicBezTo>
                    <a:pt x="1715" y="3617"/>
                    <a:pt x="2040" y="3546"/>
                    <a:pt x="2333" y="3413"/>
                  </a:cubicBezTo>
                  <a:cubicBezTo>
                    <a:pt x="2408" y="3377"/>
                    <a:pt x="2494" y="3300"/>
                    <a:pt x="2509" y="3223"/>
                  </a:cubicBezTo>
                  <a:cubicBezTo>
                    <a:pt x="2515" y="3182"/>
                    <a:pt x="2505" y="3145"/>
                    <a:pt x="2477" y="3118"/>
                  </a:cubicBezTo>
                  <a:lnTo>
                    <a:pt x="2470" y="3111"/>
                  </a:lnTo>
                  <a:lnTo>
                    <a:pt x="1866" y="3015"/>
                  </a:lnTo>
                  <a:cubicBezTo>
                    <a:pt x="1800" y="3004"/>
                    <a:pt x="1733" y="2995"/>
                    <a:pt x="1669" y="2995"/>
                  </a:cubicBezTo>
                  <a:cubicBezTo>
                    <a:pt x="1603" y="2995"/>
                    <a:pt x="1545" y="3006"/>
                    <a:pt x="1493" y="3028"/>
                  </a:cubicBezTo>
                  <a:cubicBezTo>
                    <a:pt x="1423" y="3058"/>
                    <a:pt x="1363" y="3122"/>
                    <a:pt x="1337" y="3195"/>
                  </a:cubicBezTo>
                  <a:cubicBezTo>
                    <a:pt x="1324" y="3235"/>
                    <a:pt x="1322" y="3274"/>
                    <a:pt x="1331" y="3310"/>
                  </a:cubicBezTo>
                  <a:cubicBezTo>
                    <a:pt x="1322" y="3310"/>
                    <a:pt x="1314" y="3309"/>
                    <a:pt x="1305" y="3309"/>
                  </a:cubicBezTo>
                  <a:cubicBezTo>
                    <a:pt x="1258" y="3309"/>
                    <a:pt x="1206" y="3318"/>
                    <a:pt x="1159" y="3325"/>
                  </a:cubicBezTo>
                  <a:cubicBezTo>
                    <a:pt x="1114" y="3334"/>
                    <a:pt x="1071" y="3343"/>
                    <a:pt x="1031" y="3343"/>
                  </a:cubicBezTo>
                  <a:cubicBezTo>
                    <a:pt x="983" y="3343"/>
                    <a:pt x="949" y="3332"/>
                    <a:pt x="919" y="3308"/>
                  </a:cubicBezTo>
                  <a:cubicBezTo>
                    <a:pt x="891" y="3287"/>
                    <a:pt x="872" y="3257"/>
                    <a:pt x="853" y="3225"/>
                  </a:cubicBezTo>
                  <a:cubicBezTo>
                    <a:pt x="840" y="3205"/>
                    <a:pt x="825" y="3182"/>
                    <a:pt x="808" y="3163"/>
                  </a:cubicBezTo>
                  <a:cubicBezTo>
                    <a:pt x="722" y="3060"/>
                    <a:pt x="581" y="3032"/>
                    <a:pt x="452" y="3013"/>
                  </a:cubicBezTo>
                  <a:cubicBezTo>
                    <a:pt x="332" y="2995"/>
                    <a:pt x="210" y="2978"/>
                    <a:pt x="126" y="2901"/>
                  </a:cubicBezTo>
                  <a:cubicBezTo>
                    <a:pt x="81" y="2858"/>
                    <a:pt x="56" y="2786"/>
                    <a:pt x="66" y="2723"/>
                  </a:cubicBezTo>
                  <a:cubicBezTo>
                    <a:pt x="73" y="2681"/>
                    <a:pt x="96" y="2646"/>
                    <a:pt x="131" y="2629"/>
                  </a:cubicBezTo>
                  <a:cubicBezTo>
                    <a:pt x="148" y="2621"/>
                    <a:pt x="171" y="2616"/>
                    <a:pt x="195" y="2612"/>
                  </a:cubicBezTo>
                  <a:cubicBezTo>
                    <a:pt x="227" y="2606"/>
                    <a:pt x="259" y="2599"/>
                    <a:pt x="289" y="2580"/>
                  </a:cubicBezTo>
                  <a:cubicBezTo>
                    <a:pt x="371" y="2524"/>
                    <a:pt x="362" y="2430"/>
                    <a:pt x="354" y="2338"/>
                  </a:cubicBezTo>
                  <a:cubicBezTo>
                    <a:pt x="349" y="2288"/>
                    <a:pt x="343" y="2239"/>
                    <a:pt x="351" y="2198"/>
                  </a:cubicBezTo>
                  <a:cubicBezTo>
                    <a:pt x="369" y="2117"/>
                    <a:pt x="439" y="2055"/>
                    <a:pt x="506" y="1997"/>
                  </a:cubicBezTo>
                  <a:cubicBezTo>
                    <a:pt x="523" y="1982"/>
                    <a:pt x="538" y="1969"/>
                    <a:pt x="553" y="1956"/>
                  </a:cubicBezTo>
                  <a:cubicBezTo>
                    <a:pt x="641" y="1875"/>
                    <a:pt x="705" y="1755"/>
                    <a:pt x="664" y="1656"/>
                  </a:cubicBezTo>
                  <a:lnTo>
                    <a:pt x="1463" y="1359"/>
                  </a:lnTo>
                  <a:cubicBezTo>
                    <a:pt x="1530" y="1333"/>
                    <a:pt x="1600" y="1307"/>
                    <a:pt x="1663" y="1262"/>
                  </a:cubicBezTo>
                  <a:cubicBezTo>
                    <a:pt x="1690" y="1241"/>
                    <a:pt x="1716" y="1217"/>
                    <a:pt x="1742" y="1194"/>
                  </a:cubicBezTo>
                  <a:cubicBezTo>
                    <a:pt x="1761" y="1177"/>
                    <a:pt x="1780" y="1157"/>
                    <a:pt x="1802" y="1140"/>
                  </a:cubicBezTo>
                  <a:cubicBezTo>
                    <a:pt x="1885" y="1076"/>
                    <a:pt x="1984" y="1042"/>
                    <a:pt x="2091" y="1003"/>
                  </a:cubicBezTo>
                  <a:cubicBezTo>
                    <a:pt x="2138" y="988"/>
                    <a:pt x="2188" y="971"/>
                    <a:pt x="2235" y="949"/>
                  </a:cubicBezTo>
                  <a:cubicBezTo>
                    <a:pt x="2412" y="874"/>
                    <a:pt x="2526" y="752"/>
                    <a:pt x="2545" y="617"/>
                  </a:cubicBezTo>
                  <a:cubicBezTo>
                    <a:pt x="2569" y="624"/>
                    <a:pt x="2595" y="628"/>
                    <a:pt x="2622" y="628"/>
                  </a:cubicBezTo>
                  <a:cubicBezTo>
                    <a:pt x="2702" y="628"/>
                    <a:pt x="2785" y="598"/>
                    <a:pt x="2862" y="570"/>
                  </a:cubicBezTo>
                  <a:cubicBezTo>
                    <a:pt x="2886" y="564"/>
                    <a:pt x="2907" y="555"/>
                    <a:pt x="2929" y="549"/>
                  </a:cubicBezTo>
                  <a:cubicBezTo>
                    <a:pt x="2974" y="534"/>
                    <a:pt x="3023" y="527"/>
                    <a:pt x="3068" y="527"/>
                  </a:cubicBezTo>
                  <a:cubicBezTo>
                    <a:pt x="3124" y="527"/>
                    <a:pt x="3222" y="538"/>
                    <a:pt x="3259" y="624"/>
                  </a:cubicBezTo>
                  <a:cubicBezTo>
                    <a:pt x="3274" y="658"/>
                    <a:pt x="3274" y="699"/>
                    <a:pt x="3274" y="742"/>
                  </a:cubicBezTo>
                  <a:cubicBezTo>
                    <a:pt x="3274" y="780"/>
                    <a:pt x="3272" y="817"/>
                    <a:pt x="3282" y="855"/>
                  </a:cubicBezTo>
                  <a:cubicBezTo>
                    <a:pt x="3299" y="926"/>
                    <a:pt x="3351" y="979"/>
                    <a:pt x="3398" y="1031"/>
                  </a:cubicBezTo>
                  <a:cubicBezTo>
                    <a:pt x="3432" y="1069"/>
                    <a:pt x="3467" y="1104"/>
                    <a:pt x="3488" y="1147"/>
                  </a:cubicBezTo>
                  <a:cubicBezTo>
                    <a:pt x="3507" y="1187"/>
                    <a:pt x="3494" y="1241"/>
                    <a:pt x="3473" y="1275"/>
                  </a:cubicBezTo>
                  <a:cubicBezTo>
                    <a:pt x="3456" y="1305"/>
                    <a:pt x="3433" y="1324"/>
                    <a:pt x="3412" y="1324"/>
                  </a:cubicBezTo>
                  <a:cubicBezTo>
                    <a:pt x="3401" y="1324"/>
                    <a:pt x="3392" y="1319"/>
                    <a:pt x="3383" y="1309"/>
                  </a:cubicBezTo>
                  <a:lnTo>
                    <a:pt x="3347" y="1273"/>
                  </a:lnTo>
                  <a:lnTo>
                    <a:pt x="3297" y="1500"/>
                  </a:lnTo>
                  <a:cubicBezTo>
                    <a:pt x="3279" y="1508"/>
                    <a:pt x="3257" y="1511"/>
                    <a:pt x="3233" y="1511"/>
                  </a:cubicBezTo>
                  <a:cubicBezTo>
                    <a:pt x="3205" y="1511"/>
                    <a:pt x="3173" y="1507"/>
                    <a:pt x="3141" y="1502"/>
                  </a:cubicBezTo>
                  <a:cubicBezTo>
                    <a:pt x="3115" y="1498"/>
                    <a:pt x="3090" y="1494"/>
                    <a:pt x="3064" y="1491"/>
                  </a:cubicBezTo>
                  <a:cubicBezTo>
                    <a:pt x="3058" y="1491"/>
                    <a:pt x="3053" y="1491"/>
                    <a:pt x="3047" y="1491"/>
                  </a:cubicBezTo>
                  <a:cubicBezTo>
                    <a:pt x="2983" y="1491"/>
                    <a:pt x="2915" y="1523"/>
                    <a:pt x="2882" y="1566"/>
                  </a:cubicBezTo>
                  <a:cubicBezTo>
                    <a:pt x="2858" y="1596"/>
                    <a:pt x="2852" y="1631"/>
                    <a:pt x="2862" y="1665"/>
                  </a:cubicBezTo>
                  <a:cubicBezTo>
                    <a:pt x="2884" y="1736"/>
                    <a:pt x="2965" y="1761"/>
                    <a:pt x="3006" y="1774"/>
                  </a:cubicBezTo>
                  <a:cubicBezTo>
                    <a:pt x="3214" y="1843"/>
                    <a:pt x="3475" y="1926"/>
                    <a:pt x="3728" y="1926"/>
                  </a:cubicBezTo>
                  <a:cubicBezTo>
                    <a:pt x="3805" y="1926"/>
                    <a:pt x="3880" y="1918"/>
                    <a:pt x="3949" y="1903"/>
                  </a:cubicBezTo>
                  <a:lnTo>
                    <a:pt x="3979" y="1896"/>
                  </a:lnTo>
                  <a:lnTo>
                    <a:pt x="3968" y="1869"/>
                  </a:lnTo>
                  <a:cubicBezTo>
                    <a:pt x="3906" y="1695"/>
                    <a:pt x="3876" y="1513"/>
                    <a:pt x="3874" y="1326"/>
                  </a:cubicBezTo>
                  <a:cubicBezTo>
                    <a:pt x="3874" y="1269"/>
                    <a:pt x="3878" y="1204"/>
                    <a:pt x="3919" y="1166"/>
                  </a:cubicBezTo>
                  <a:cubicBezTo>
                    <a:pt x="3951" y="1136"/>
                    <a:pt x="4000" y="1127"/>
                    <a:pt x="4058" y="1123"/>
                  </a:cubicBezTo>
                  <a:cubicBezTo>
                    <a:pt x="4150" y="1112"/>
                    <a:pt x="4259" y="1104"/>
                    <a:pt x="4369" y="1104"/>
                  </a:cubicBezTo>
                  <a:cubicBezTo>
                    <a:pt x="4643" y="1104"/>
                    <a:pt x="4831" y="1164"/>
                    <a:pt x="4960" y="1296"/>
                  </a:cubicBezTo>
                  <a:cubicBezTo>
                    <a:pt x="5155" y="1498"/>
                    <a:pt x="5159" y="1813"/>
                    <a:pt x="5144" y="2117"/>
                  </a:cubicBezTo>
                  <a:lnTo>
                    <a:pt x="5144" y="2128"/>
                  </a:lnTo>
                  <a:lnTo>
                    <a:pt x="5151" y="2134"/>
                  </a:lnTo>
                  <a:cubicBezTo>
                    <a:pt x="5172" y="2160"/>
                    <a:pt x="5202" y="2173"/>
                    <a:pt x="5236" y="2173"/>
                  </a:cubicBezTo>
                  <a:cubicBezTo>
                    <a:pt x="5283" y="2173"/>
                    <a:pt x="5335" y="2149"/>
                    <a:pt x="5369" y="2113"/>
                  </a:cubicBezTo>
                  <a:cubicBezTo>
                    <a:pt x="5393" y="2089"/>
                    <a:pt x="5410" y="2061"/>
                    <a:pt x="5427" y="2036"/>
                  </a:cubicBezTo>
                  <a:cubicBezTo>
                    <a:pt x="5446" y="2004"/>
                    <a:pt x="5466" y="1976"/>
                    <a:pt x="5491" y="1952"/>
                  </a:cubicBezTo>
                  <a:cubicBezTo>
                    <a:pt x="5528" y="1922"/>
                    <a:pt x="5571" y="1905"/>
                    <a:pt x="5622" y="1905"/>
                  </a:cubicBezTo>
                  <a:cubicBezTo>
                    <a:pt x="5703" y="1905"/>
                    <a:pt x="5793" y="1941"/>
                    <a:pt x="5890" y="1980"/>
                  </a:cubicBezTo>
                  <a:cubicBezTo>
                    <a:pt x="5988" y="2021"/>
                    <a:pt x="6093" y="2061"/>
                    <a:pt x="6192" y="2061"/>
                  </a:cubicBezTo>
                  <a:cubicBezTo>
                    <a:pt x="6243" y="2061"/>
                    <a:pt x="6290" y="2051"/>
                    <a:pt x="6331" y="2027"/>
                  </a:cubicBezTo>
                  <a:lnTo>
                    <a:pt x="6340" y="2019"/>
                  </a:lnTo>
                  <a:cubicBezTo>
                    <a:pt x="6404" y="1933"/>
                    <a:pt x="6415" y="1815"/>
                    <a:pt x="6374" y="1704"/>
                  </a:cubicBezTo>
                  <a:cubicBezTo>
                    <a:pt x="6331" y="1592"/>
                    <a:pt x="6245" y="1511"/>
                    <a:pt x="6140" y="1487"/>
                  </a:cubicBezTo>
                  <a:cubicBezTo>
                    <a:pt x="6106" y="1479"/>
                    <a:pt x="6070" y="1476"/>
                    <a:pt x="6035" y="1474"/>
                  </a:cubicBezTo>
                  <a:cubicBezTo>
                    <a:pt x="5971" y="1470"/>
                    <a:pt x="5913" y="1466"/>
                    <a:pt x="5868" y="1431"/>
                  </a:cubicBezTo>
                  <a:cubicBezTo>
                    <a:pt x="5810" y="1389"/>
                    <a:pt x="5817" y="1322"/>
                    <a:pt x="5825" y="1286"/>
                  </a:cubicBezTo>
                  <a:cubicBezTo>
                    <a:pt x="5849" y="1194"/>
                    <a:pt x="5930" y="1117"/>
                    <a:pt x="6014" y="1106"/>
                  </a:cubicBezTo>
                  <a:cubicBezTo>
                    <a:pt x="6030" y="1103"/>
                    <a:pt x="6045" y="1102"/>
                    <a:pt x="6060" y="1102"/>
                  </a:cubicBezTo>
                  <a:cubicBezTo>
                    <a:pt x="6202" y="1102"/>
                    <a:pt x="6336" y="1195"/>
                    <a:pt x="6462" y="1290"/>
                  </a:cubicBezTo>
                  <a:cubicBezTo>
                    <a:pt x="6794" y="1539"/>
                    <a:pt x="7128" y="1845"/>
                    <a:pt x="7098" y="2222"/>
                  </a:cubicBezTo>
                  <a:cubicBezTo>
                    <a:pt x="7096" y="2243"/>
                    <a:pt x="7094" y="2263"/>
                    <a:pt x="7090" y="2284"/>
                  </a:cubicBezTo>
                  <a:cubicBezTo>
                    <a:pt x="7081" y="2366"/>
                    <a:pt x="7070" y="2451"/>
                    <a:pt x="7113" y="2524"/>
                  </a:cubicBezTo>
                  <a:cubicBezTo>
                    <a:pt x="7132" y="2554"/>
                    <a:pt x="7158" y="2578"/>
                    <a:pt x="7184" y="2601"/>
                  </a:cubicBezTo>
                  <a:cubicBezTo>
                    <a:pt x="7207" y="2623"/>
                    <a:pt x="7229" y="2644"/>
                    <a:pt x="7244" y="2670"/>
                  </a:cubicBezTo>
                  <a:cubicBezTo>
                    <a:pt x="7263" y="2702"/>
                    <a:pt x="7267" y="2743"/>
                    <a:pt x="7272" y="2786"/>
                  </a:cubicBezTo>
                  <a:cubicBezTo>
                    <a:pt x="7276" y="2813"/>
                    <a:pt x="7278" y="2841"/>
                    <a:pt x="7285" y="2869"/>
                  </a:cubicBezTo>
                  <a:cubicBezTo>
                    <a:pt x="7323" y="3010"/>
                    <a:pt x="7462" y="3100"/>
                    <a:pt x="7647" y="3100"/>
                  </a:cubicBezTo>
                  <a:cubicBezTo>
                    <a:pt x="7760" y="3100"/>
                    <a:pt x="7876" y="3064"/>
                    <a:pt x="7964" y="3004"/>
                  </a:cubicBezTo>
                  <a:cubicBezTo>
                    <a:pt x="8060" y="2935"/>
                    <a:pt x="8112" y="2852"/>
                    <a:pt x="8107" y="2771"/>
                  </a:cubicBezTo>
                  <a:cubicBezTo>
                    <a:pt x="8103" y="2666"/>
                    <a:pt x="8019" y="2603"/>
                    <a:pt x="7940" y="2543"/>
                  </a:cubicBezTo>
                  <a:cubicBezTo>
                    <a:pt x="7874" y="2492"/>
                    <a:pt x="7809" y="2445"/>
                    <a:pt x="7788" y="2376"/>
                  </a:cubicBezTo>
                  <a:cubicBezTo>
                    <a:pt x="7769" y="2314"/>
                    <a:pt x="7790" y="2248"/>
                    <a:pt x="7812" y="2179"/>
                  </a:cubicBezTo>
                  <a:cubicBezTo>
                    <a:pt x="7822" y="2141"/>
                    <a:pt x="7835" y="2100"/>
                    <a:pt x="7842" y="2061"/>
                  </a:cubicBezTo>
                  <a:cubicBezTo>
                    <a:pt x="7872" y="1845"/>
                    <a:pt x="7719" y="1659"/>
                    <a:pt x="7584" y="1496"/>
                  </a:cubicBezTo>
                  <a:cubicBezTo>
                    <a:pt x="7567" y="1474"/>
                    <a:pt x="7552" y="1455"/>
                    <a:pt x="7537" y="1436"/>
                  </a:cubicBezTo>
                  <a:cubicBezTo>
                    <a:pt x="7389" y="1254"/>
                    <a:pt x="7297" y="992"/>
                    <a:pt x="7441" y="844"/>
                  </a:cubicBezTo>
                  <a:cubicBezTo>
                    <a:pt x="7531" y="754"/>
                    <a:pt x="7677" y="746"/>
                    <a:pt x="7816" y="746"/>
                  </a:cubicBezTo>
                  <a:lnTo>
                    <a:pt x="7865" y="746"/>
                  </a:lnTo>
                  <a:cubicBezTo>
                    <a:pt x="8234" y="746"/>
                    <a:pt x="8598" y="784"/>
                    <a:pt x="8776" y="1048"/>
                  </a:cubicBezTo>
                  <a:cubicBezTo>
                    <a:pt x="8795" y="1076"/>
                    <a:pt x="8810" y="1106"/>
                    <a:pt x="8827" y="1134"/>
                  </a:cubicBezTo>
                  <a:cubicBezTo>
                    <a:pt x="8855" y="1185"/>
                    <a:pt x="8883" y="1239"/>
                    <a:pt x="8926" y="1284"/>
                  </a:cubicBezTo>
                  <a:cubicBezTo>
                    <a:pt x="8972" y="1330"/>
                    <a:pt x="9037" y="1356"/>
                    <a:pt x="9097" y="1356"/>
                  </a:cubicBezTo>
                  <a:cubicBezTo>
                    <a:pt x="9140" y="1356"/>
                    <a:pt x="9180" y="1342"/>
                    <a:pt x="9208" y="1314"/>
                  </a:cubicBezTo>
                  <a:lnTo>
                    <a:pt x="9215" y="1307"/>
                  </a:lnTo>
                  <a:lnTo>
                    <a:pt x="9215" y="1299"/>
                  </a:lnTo>
                  <a:cubicBezTo>
                    <a:pt x="9236" y="1149"/>
                    <a:pt x="9161" y="992"/>
                    <a:pt x="8981" y="823"/>
                  </a:cubicBezTo>
                  <a:cubicBezTo>
                    <a:pt x="8859" y="707"/>
                    <a:pt x="8724" y="602"/>
                    <a:pt x="8579" y="510"/>
                  </a:cubicBezTo>
                  <a:cubicBezTo>
                    <a:pt x="8514" y="469"/>
                    <a:pt x="8446" y="427"/>
                    <a:pt x="8426" y="360"/>
                  </a:cubicBezTo>
                  <a:cubicBezTo>
                    <a:pt x="8401" y="279"/>
                    <a:pt x="8461" y="189"/>
                    <a:pt x="8534" y="148"/>
                  </a:cubicBezTo>
                  <a:cubicBezTo>
                    <a:pt x="8617" y="103"/>
                    <a:pt x="8720" y="99"/>
                    <a:pt x="8810" y="95"/>
                  </a:cubicBezTo>
                  <a:lnTo>
                    <a:pt x="9761" y="56"/>
                  </a:lnTo>
                  <a:close/>
                  <a:moveTo>
                    <a:pt x="9781" y="0"/>
                  </a:moveTo>
                  <a:lnTo>
                    <a:pt x="8808" y="43"/>
                  </a:lnTo>
                  <a:cubicBezTo>
                    <a:pt x="8711" y="45"/>
                    <a:pt x="8602" y="52"/>
                    <a:pt x="8508" y="101"/>
                  </a:cubicBezTo>
                  <a:cubicBezTo>
                    <a:pt x="8418" y="150"/>
                    <a:pt x="8341" y="264"/>
                    <a:pt x="8375" y="375"/>
                  </a:cubicBezTo>
                  <a:cubicBezTo>
                    <a:pt x="8401" y="461"/>
                    <a:pt x="8480" y="512"/>
                    <a:pt x="8555" y="557"/>
                  </a:cubicBezTo>
                  <a:cubicBezTo>
                    <a:pt x="8692" y="645"/>
                    <a:pt x="8825" y="748"/>
                    <a:pt x="8945" y="862"/>
                  </a:cubicBezTo>
                  <a:cubicBezTo>
                    <a:pt x="9106" y="1014"/>
                    <a:pt x="9178" y="1153"/>
                    <a:pt x="9163" y="1281"/>
                  </a:cubicBezTo>
                  <a:cubicBezTo>
                    <a:pt x="9146" y="1296"/>
                    <a:pt x="9123" y="1303"/>
                    <a:pt x="9097" y="1303"/>
                  </a:cubicBezTo>
                  <a:cubicBezTo>
                    <a:pt x="9052" y="1303"/>
                    <a:pt x="9000" y="1282"/>
                    <a:pt x="8964" y="1245"/>
                  </a:cubicBezTo>
                  <a:cubicBezTo>
                    <a:pt x="8926" y="1207"/>
                    <a:pt x="8900" y="1159"/>
                    <a:pt x="8874" y="1108"/>
                  </a:cubicBezTo>
                  <a:cubicBezTo>
                    <a:pt x="8857" y="1078"/>
                    <a:pt x="8840" y="1048"/>
                    <a:pt x="8821" y="1018"/>
                  </a:cubicBezTo>
                  <a:cubicBezTo>
                    <a:pt x="8628" y="733"/>
                    <a:pt x="8249" y="692"/>
                    <a:pt x="7865" y="692"/>
                  </a:cubicBezTo>
                  <a:lnTo>
                    <a:pt x="7816" y="692"/>
                  </a:lnTo>
                  <a:cubicBezTo>
                    <a:pt x="7670" y="692"/>
                    <a:pt x="7507" y="701"/>
                    <a:pt x="7404" y="808"/>
                  </a:cubicBezTo>
                  <a:cubicBezTo>
                    <a:pt x="7235" y="979"/>
                    <a:pt x="7330" y="1264"/>
                    <a:pt x="7494" y="1470"/>
                  </a:cubicBezTo>
                  <a:cubicBezTo>
                    <a:pt x="7509" y="1489"/>
                    <a:pt x="7527" y="1509"/>
                    <a:pt x="7544" y="1528"/>
                  </a:cubicBezTo>
                  <a:cubicBezTo>
                    <a:pt x="7677" y="1691"/>
                    <a:pt x="7816" y="1860"/>
                    <a:pt x="7788" y="2053"/>
                  </a:cubicBezTo>
                  <a:cubicBezTo>
                    <a:pt x="7782" y="2089"/>
                    <a:pt x="7771" y="2126"/>
                    <a:pt x="7760" y="2162"/>
                  </a:cubicBezTo>
                  <a:cubicBezTo>
                    <a:pt x="7737" y="2237"/>
                    <a:pt x="7713" y="2314"/>
                    <a:pt x="7739" y="2393"/>
                  </a:cubicBezTo>
                  <a:cubicBezTo>
                    <a:pt x="7764" y="2477"/>
                    <a:pt x="7837" y="2533"/>
                    <a:pt x="7908" y="2586"/>
                  </a:cubicBezTo>
                  <a:cubicBezTo>
                    <a:pt x="7981" y="2642"/>
                    <a:pt x="8052" y="2693"/>
                    <a:pt x="8054" y="2773"/>
                  </a:cubicBezTo>
                  <a:cubicBezTo>
                    <a:pt x="8058" y="2858"/>
                    <a:pt x="7981" y="2927"/>
                    <a:pt x="7932" y="2959"/>
                  </a:cubicBezTo>
                  <a:cubicBezTo>
                    <a:pt x="7854" y="3015"/>
                    <a:pt x="7749" y="3047"/>
                    <a:pt x="7647" y="3047"/>
                  </a:cubicBezTo>
                  <a:cubicBezTo>
                    <a:pt x="7520" y="3047"/>
                    <a:pt x="7374" y="2995"/>
                    <a:pt x="7338" y="2854"/>
                  </a:cubicBezTo>
                  <a:cubicBezTo>
                    <a:pt x="7332" y="2830"/>
                    <a:pt x="7327" y="2805"/>
                    <a:pt x="7325" y="2779"/>
                  </a:cubicBezTo>
                  <a:cubicBezTo>
                    <a:pt x="7321" y="2734"/>
                    <a:pt x="7315" y="2685"/>
                    <a:pt x="7291" y="2642"/>
                  </a:cubicBezTo>
                  <a:cubicBezTo>
                    <a:pt x="7272" y="2610"/>
                    <a:pt x="7244" y="2586"/>
                    <a:pt x="7218" y="2563"/>
                  </a:cubicBezTo>
                  <a:cubicBezTo>
                    <a:pt x="7197" y="2541"/>
                    <a:pt x="7175" y="2520"/>
                    <a:pt x="7160" y="2496"/>
                  </a:cubicBezTo>
                  <a:cubicBezTo>
                    <a:pt x="7126" y="2438"/>
                    <a:pt x="7135" y="2368"/>
                    <a:pt x="7143" y="2291"/>
                  </a:cubicBezTo>
                  <a:cubicBezTo>
                    <a:pt x="7147" y="2269"/>
                    <a:pt x="7150" y="2248"/>
                    <a:pt x="7152" y="2226"/>
                  </a:cubicBezTo>
                  <a:cubicBezTo>
                    <a:pt x="7184" y="1821"/>
                    <a:pt x="6837" y="1504"/>
                    <a:pt x="6494" y="1247"/>
                  </a:cubicBezTo>
                  <a:cubicBezTo>
                    <a:pt x="6361" y="1147"/>
                    <a:pt x="6217" y="1048"/>
                    <a:pt x="6059" y="1048"/>
                  </a:cubicBezTo>
                  <a:cubicBezTo>
                    <a:pt x="6041" y="1048"/>
                    <a:pt x="6023" y="1050"/>
                    <a:pt x="6005" y="1052"/>
                  </a:cubicBezTo>
                  <a:cubicBezTo>
                    <a:pt x="5885" y="1069"/>
                    <a:pt x="5798" y="1177"/>
                    <a:pt x="5774" y="1273"/>
                  </a:cubicBezTo>
                  <a:cubicBezTo>
                    <a:pt x="5753" y="1356"/>
                    <a:pt x="5776" y="1429"/>
                    <a:pt x="5836" y="1474"/>
                  </a:cubicBezTo>
                  <a:cubicBezTo>
                    <a:pt x="5894" y="1517"/>
                    <a:pt x="5963" y="1524"/>
                    <a:pt x="6031" y="1528"/>
                  </a:cubicBezTo>
                  <a:cubicBezTo>
                    <a:pt x="6065" y="1530"/>
                    <a:pt x="6098" y="1532"/>
                    <a:pt x="6130" y="1539"/>
                  </a:cubicBezTo>
                  <a:cubicBezTo>
                    <a:pt x="6215" y="1558"/>
                    <a:pt x="6288" y="1626"/>
                    <a:pt x="6323" y="1723"/>
                  </a:cubicBezTo>
                  <a:cubicBezTo>
                    <a:pt x="6357" y="1815"/>
                    <a:pt x="6350" y="1911"/>
                    <a:pt x="6301" y="1982"/>
                  </a:cubicBezTo>
                  <a:cubicBezTo>
                    <a:pt x="6269" y="1999"/>
                    <a:pt x="6233" y="2008"/>
                    <a:pt x="6192" y="2008"/>
                  </a:cubicBezTo>
                  <a:cubicBezTo>
                    <a:pt x="6104" y="2008"/>
                    <a:pt x="6003" y="1969"/>
                    <a:pt x="5909" y="1931"/>
                  </a:cubicBezTo>
                  <a:cubicBezTo>
                    <a:pt x="5813" y="1892"/>
                    <a:pt x="5714" y="1851"/>
                    <a:pt x="5622" y="1851"/>
                  </a:cubicBezTo>
                  <a:cubicBezTo>
                    <a:pt x="5558" y="1851"/>
                    <a:pt x="5504" y="1873"/>
                    <a:pt x="5457" y="1911"/>
                  </a:cubicBezTo>
                  <a:cubicBezTo>
                    <a:pt x="5425" y="1939"/>
                    <a:pt x="5403" y="1974"/>
                    <a:pt x="5382" y="2006"/>
                  </a:cubicBezTo>
                  <a:cubicBezTo>
                    <a:pt x="5365" y="2031"/>
                    <a:pt x="5350" y="2055"/>
                    <a:pt x="5331" y="2076"/>
                  </a:cubicBezTo>
                  <a:cubicBezTo>
                    <a:pt x="5306" y="2102"/>
                    <a:pt x="5269" y="2119"/>
                    <a:pt x="5237" y="2119"/>
                  </a:cubicBezTo>
                  <a:cubicBezTo>
                    <a:pt x="5222" y="2119"/>
                    <a:pt x="5208" y="2115"/>
                    <a:pt x="5198" y="2106"/>
                  </a:cubicBezTo>
                  <a:cubicBezTo>
                    <a:pt x="5213" y="1794"/>
                    <a:pt x="5206" y="1474"/>
                    <a:pt x="4998" y="1260"/>
                  </a:cubicBezTo>
                  <a:cubicBezTo>
                    <a:pt x="4859" y="1117"/>
                    <a:pt x="4658" y="1050"/>
                    <a:pt x="4369" y="1050"/>
                  </a:cubicBezTo>
                  <a:cubicBezTo>
                    <a:pt x="4255" y="1050"/>
                    <a:pt x="4146" y="1059"/>
                    <a:pt x="4054" y="1069"/>
                  </a:cubicBezTo>
                  <a:cubicBezTo>
                    <a:pt x="4000" y="1074"/>
                    <a:pt x="3929" y="1082"/>
                    <a:pt x="3882" y="1127"/>
                  </a:cubicBezTo>
                  <a:cubicBezTo>
                    <a:pt x="3827" y="1179"/>
                    <a:pt x="3820" y="1258"/>
                    <a:pt x="3820" y="1329"/>
                  </a:cubicBezTo>
                  <a:cubicBezTo>
                    <a:pt x="3822" y="1509"/>
                    <a:pt x="3850" y="1686"/>
                    <a:pt x="3908" y="1858"/>
                  </a:cubicBezTo>
                  <a:cubicBezTo>
                    <a:pt x="3850" y="1869"/>
                    <a:pt x="3790" y="1873"/>
                    <a:pt x="3728" y="1873"/>
                  </a:cubicBezTo>
                  <a:cubicBezTo>
                    <a:pt x="3484" y="1873"/>
                    <a:pt x="3227" y="1789"/>
                    <a:pt x="3021" y="1723"/>
                  </a:cubicBezTo>
                  <a:cubicBezTo>
                    <a:pt x="2972" y="1708"/>
                    <a:pt x="2925" y="1689"/>
                    <a:pt x="2914" y="1650"/>
                  </a:cubicBezTo>
                  <a:cubicBezTo>
                    <a:pt x="2910" y="1631"/>
                    <a:pt x="2912" y="1616"/>
                    <a:pt x="2925" y="1599"/>
                  </a:cubicBezTo>
                  <a:cubicBezTo>
                    <a:pt x="2949" y="1566"/>
                    <a:pt x="3005" y="1545"/>
                    <a:pt x="3053" y="1545"/>
                  </a:cubicBezTo>
                  <a:cubicBezTo>
                    <a:pt x="3055" y="1545"/>
                    <a:pt x="3057" y="1545"/>
                    <a:pt x="3060" y="1545"/>
                  </a:cubicBezTo>
                  <a:cubicBezTo>
                    <a:pt x="3085" y="1547"/>
                    <a:pt x="3109" y="1549"/>
                    <a:pt x="3132" y="1554"/>
                  </a:cubicBezTo>
                  <a:cubicBezTo>
                    <a:pt x="3165" y="1559"/>
                    <a:pt x="3198" y="1564"/>
                    <a:pt x="3230" y="1564"/>
                  </a:cubicBezTo>
                  <a:cubicBezTo>
                    <a:pt x="3267" y="1564"/>
                    <a:pt x="3303" y="1558"/>
                    <a:pt x="3332" y="1543"/>
                  </a:cubicBezTo>
                  <a:lnTo>
                    <a:pt x="3344" y="1539"/>
                  </a:lnTo>
                  <a:lnTo>
                    <a:pt x="3381" y="1371"/>
                  </a:lnTo>
                  <a:cubicBezTo>
                    <a:pt x="3391" y="1376"/>
                    <a:pt x="3401" y="1378"/>
                    <a:pt x="3412" y="1378"/>
                  </a:cubicBezTo>
                  <a:cubicBezTo>
                    <a:pt x="3451" y="1378"/>
                    <a:pt x="3491" y="1350"/>
                    <a:pt x="3520" y="1303"/>
                  </a:cubicBezTo>
                  <a:cubicBezTo>
                    <a:pt x="3554" y="1245"/>
                    <a:pt x="3561" y="1174"/>
                    <a:pt x="3535" y="1123"/>
                  </a:cubicBezTo>
                  <a:cubicBezTo>
                    <a:pt x="3509" y="1074"/>
                    <a:pt x="3473" y="1033"/>
                    <a:pt x="3437" y="994"/>
                  </a:cubicBezTo>
                  <a:cubicBezTo>
                    <a:pt x="3392" y="947"/>
                    <a:pt x="3349" y="900"/>
                    <a:pt x="3334" y="842"/>
                  </a:cubicBezTo>
                  <a:cubicBezTo>
                    <a:pt x="3325" y="810"/>
                    <a:pt x="3327" y="778"/>
                    <a:pt x="3327" y="742"/>
                  </a:cubicBezTo>
                  <a:cubicBezTo>
                    <a:pt x="3327" y="697"/>
                    <a:pt x="3327" y="647"/>
                    <a:pt x="3308" y="602"/>
                  </a:cubicBezTo>
                  <a:cubicBezTo>
                    <a:pt x="3274" y="519"/>
                    <a:pt x="3188" y="474"/>
                    <a:pt x="3068" y="474"/>
                  </a:cubicBezTo>
                  <a:cubicBezTo>
                    <a:pt x="3017" y="474"/>
                    <a:pt x="2963" y="482"/>
                    <a:pt x="2912" y="497"/>
                  </a:cubicBezTo>
                  <a:cubicBezTo>
                    <a:pt x="2890" y="506"/>
                    <a:pt x="2869" y="512"/>
                    <a:pt x="2845" y="521"/>
                  </a:cubicBezTo>
                  <a:cubicBezTo>
                    <a:pt x="2769" y="548"/>
                    <a:pt x="2689" y="573"/>
                    <a:pt x="2618" y="573"/>
                  </a:cubicBezTo>
                  <a:cubicBezTo>
                    <a:pt x="2588" y="573"/>
                    <a:pt x="2559" y="568"/>
                    <a:pt x="2532" y="557"/>
                  </a:cubicBezTo>
                  <a:lnTo>
                    <a:pt x="2496" y="542"/>
                  </a:lnTo>
                  <a:lnTo>
                    <a:pt x="2496" y="581"/>
                  </a:lnTo>
                  <a:cubicBezTo>
                    <a:pt x="2492" y="767"/>
                    <a:pt x="2278" y="872"/>
                    <a:pt x="2213" y="900"/>
                  </a:cubicBezTo>
                  <a:cubicBezTo>
                    <a:pt x="2168" y="919"/>
                    <a:pt x="2119" y="937"/>
                    <a:pt x="2072" y="954"/>
                  </a:cubicBezTo>
                  <a:cubicBezTo>
                    <a:pt x="1967" y="990"/>
                    <a:pt x="1860" y="1029"/>
                    <a:pt x="1770" y="1099"/>
                  </a:cubicBezTo>
                  <a:cubicBezTo>
                    <a:pt x="1746" y="1117"/>
                    <a:pt x="1727" y="1136"/>
                    <a:pt x="1705" y="1155"/>
                  </a:cubicBezTo>
                  <a:cubicBezTo>
                    <a:pt x="1680" y="1179"/>
                    <a:pt x="1656" y="1200"/>
                    <a:pt x="1630" y="1219"/>
                  </a:cubicBezTo>
                  <a:cubicBezTo>
                    <a:pt x="1575" y="1258"/>
                    <a:pt x="1508" y="1284"/>
                    <a:pt x="1444" y="1307"/>
                  </a:cubicBezTo>
                  <a:lnTo>
                    <a:pt x="587" y="1626"/>
                  </a:lnTo>
                  <a:lnTo>
                    <a:pt x="604" y="1654"/>
                  </a:lnTo>
                  <a:cubicBezTo>
                    <a:pt x="654" y="1734"/>
                    <a:pt x="596" y="1843"/>
                    <a:pt x="516" y="1916"/>
                  </a:cubicBezTo>
                  <a:cubicBezTo>
                    <a:pt x="501" y="1931"/>
                    <a:pt x="486" y="1944"/>
                    <a:pt x="471" y="1956"/>
                  </a:cubicBezTo>
                  <a:cubicBezTo>
                    <a:pt x="396" y="2021"/>
                    <a:pt x="319" y="2087"/>
                    <a:pt x="300" y="2188"/>
                  </a:cubicBezTo>
                  <a:cubicBezTo>
                    <a:pt x="289" y="2237"/>
                    <a:pt x="294" y="2291"/>
                    <a:pt x="300" y="2342"/>
                  </a:cubicBezTo>
                  <a:cubicBezTo>
                    <a:pt x="306" y="2426"/>
                    <a:pt x="315" y="2498"/>
                    <a:pt x="259" y="2535"/>
                  </a:cubicBezTo>
                  <a:cubicBezTo>
                    <a:pt x="240" y="2548"/>
                    <a:pt x="212" y="2554"/>
                    <a:pt x="184" y="2561"/>
                  </a:cubicBezTo>
                  <a:cubicBezTo>
                    <a:pt x="159" y="2565"/>
                    <a:pt x="133" y="2569"/>
                    <a:pt x="107" y="2582"/>
                  </a:cubicBezTo>
                  <a:cubicBezTo>
                    <a:pt x="56" y="2606"/>
                    <a:pt x="24" y="2653"/>
                    <a:pt x="13" y="2715"/>
                  </a:cubicBezTo>
                  <a:cubicBezTo>
                    <a:pt x="0" y="2796"/>
                    <a:pt x="32" y="2886"/>
                    <a:pt x="90" y="2940"/>
                  </a:cubicBezTo>
                  <a:cubicBezTo>
                    <a:pt x="184" y="3030"/>
                    <a:pt x="324" y="3049"/>
                    <a:pt x="450" y="3068"/>
                  </a:cubicBezTo>
                  <a:cubicBezTo>
                    <a:pt x="564" y="3083"/>
                    <a:pt x="692" y="3109"/>
                    <a:pt x="767" y="3197"/>
                  </a:cubicBezTo>
                  <a:cubicBezTo>
                    <a:pt x="782" y="3214"/>
                    <a:pt x="795" y="3233"/>
                    <a:pt x="808" y="3255"/>
                  </a:cubicBezTo>
                  <a:cubicBezTo>
                    <a:pt x="829" y="3289"/>
                    <a:pt x="853" y="3325"/>
                    <a:pt x="887" y="3351"/>
                  </a:cubicBezTo>
                  <a:cubicBezTo>
                    <a:pt x="926" y="3381"/>
                    <a:pt x="973" y="3396"/>
                    <a:pt x="1031" y="3396"/>
                  </a:cubicBezTo>
                  <a:cubicBezTo>
                    <a:pt x="1076" y="3396"/>
                    <a:pt x="1123" y="3388"/>
                    <a:pt x="1168" y="3379"/>
                  </a:cubicBezTo>
                  <a:cubicBezTo>
                    <a:pt x="1212" y="3371"/>
                    <a:pt x="1260" y="3363"/>
                    <a:pt x="1303" y="3363"/>
                  </a:cubicBezTo>
                  <a:cubicBezTo>
                    <a:pt x="1325" y="3363"/>
                    <a:pt x="1346" y="3365"/>
                    <a:pt x="1365" y="3370"/>
                  </a:cubicBezTo>
                  <a:lnTo>
                    <a:pt x="1427" y="3385"/>
                  </a:lnTo>
                  <a:lnTo>
                    <a:pt x="1427" y="3385"/>
                  </a:lnTo>
                  <a:lnTo>
                    <a:pt x="1395" y="3330"/>
                  </a:lnTo>
                  <a:cubicBezTo>
                    <a:pt x="1371" y="3287"/>
                    <a:pt x="1378" y="3242"/>
                    <a:pt x="1388" y="3212"/>
                  </a:cubicBezTo>
                  <a:cubicBezTo>
                    <a:pt x="1408" y="3154"/>
                    <a:pt x="1459" y="3100"/>
                    <a:pt x="1515" y="3077"/>
                  </a:cubicBezTo>
                  <a:cubicBezTo>
                    <a:pt x="1560" y="3058"/>
                    <a:pt x="1613" y="3050"/>
                    <a:pt x="1672" y="3050"/>
                  </a:cubicBezTo>
                  <a:cubicBezTo>
                    <a:pt x="1730" y="3050"/>
                    <a:pt x="1793" y="3058"/>
                    <a:pt x="1858" y="3068"/>
                  </a:cubicBezTo>
                  <a:lnTo>
                    <a:pt x="2445" y="3160"/>
                  </a:lnTo>
                  <a:cubicBezTo>
                    <a:pt x="2455" y="3175"/>
                    <a:pt x="2460" y="3193"/>
                    <a:pt x="2455" y="3212"/>
                  </a:cubicBezTo>
                  <a:cubicBezTo>
                    <a:pt x="2445" y="3270"/>
                    <a:pt x="2374" y="3336"/>
                    <a:pt x="2310" y="3364"/>
                  </a:cubicBezTo>
                  <a:cubicBezTo>
                    <a:pt x="2025" y="3495"/>
                    <a:pt x="1706" y="3563"/>
                    <a:pt x="1390" y="3563"/>
                  </a:cubicBezTo>
                  <a:cubicBezTo>
                    <a:pt x="1335" y="3563"/>
                    <a:pt x="1280" y="3561"/>
                    <a:pt x="1226" y="3557"/>
                  </a:cubicBezTo>
                  <a:lnTo>
                    <a:pt x="1215" y="3555"/>
                  </a:lnTo>
                  <a:cubicBezTo>
                    <a:pt x="1187" y="3553"/>
                    <a:pt x="1157" y="3550"/>
                    <a:pt x="1127" y="3550"/>
                  </a:cubicBezTo>
                  <a:cubicBezTo>
                    <a:pt x="1067" y="3550"/>
                    <a:pt x="1022" y="3561"/>
                    <a:pt x="981" y="3585"/>
                  </a:cubicBezTo>
                  <a:cubicBezTo>
                    <a:pt x="926" y="3617"/>
                    <a:pt x="893" y="3672"/>
                    <a:pt x="861" y="3724"/>
                  </a:cubicBezTo>
                  <a:cubicBezTo>
                    <a:pt x="846" y="3747"/>
                    <a:pt x="833" y="3771"/>
                    <a:pt x="818" y="3792"/>
                  </a:cubicBezTo>
                  <a:cubicBezTo>
                    <a:pt x="786" y="3834"/>
                    <a:pt x="732" y="3862"/>
                    <a:pt x="689" y="3862"/>
                  </a:cubicBezTo>
                  <a:cubicBezTo>
                    <a:pt x="670" y="3862"/>
                    <a:pt x="653" y="3856"/>
                    <a:pt x="641" y="3844"/>
                  </a:cubicBezTo>
                  <a:lnTo>
                    <a:pt x="619" y="3820"/>
                  </a:lnTo>
                  <a:lnTo>
                    <a:pt x="600" y="3846"/>
                  </a:lnTo>
                  <a:cubicBezTo>
                    <a:pt x="549" y="3912"/>
                    <a:pt x="570" y="4009"/>
                    <a:pt x="609" y="4075"/>
                  </a:cubicBezTo>
                  <a:cubicBezTo>
                    <a:pt x="692" y="4221"/>
                    <a:pt x="859" y="4330"/>
                    <a:pt x="1076" y="4380"/>
                  </a:cubicBezTo>
                  <a:cubicBezTo>
                    <a:pt x="1178" y="4403"/>
                    <a:pt x="1283" y="4416"/>
                    <a:pt x="1399" y="4416"/>
                  </a:cubicBezTo>
                  <a:cubicBezTo>
                    <a:pt x="1654" y="4416"/>
                    <a:pt x="1911" y="4358"/>
                    <a:pt x="2162" y="4302"/>
                  </a:cubicBezTo>
                  <a:cubicBezTo>
                    <a:pt x="2361" y="4257"/>
                    <a:pt x="2567" y="4210"/>
                    <a:pt x="2768" y="4195"/>
                  </a:cubicBezTo>
                  <a:cubicBezTo>
                    <a:pt x="2832" y="4189"/>
                    <a:pt x="2899" y="4187"/>
                    <a:pt x="2970" y="4187"/>
                  </a:cubicBezTo>
                  <a:cubicBezTo>
                    <a:pt x="3237" y="4187"/>
                    <a:pt x="3509" y="4227"/>
                    <a:pt x="3771" y="4266"/>
                  </a:cubicBezTo>
                  <a:cubicBezTo>
                    <a:pt x="3872" y="4281"/>
                    <a:pt x="3962" y="4298"/>
                    <a:pt x="4022" y="4356"/>
                  </a:cubicBezTo>
                  <a:cubicBezTo>
                    <a:pt x="4043" y="4377"/>
                    <a:pt x="4060" y="4401"/>
                    <a:pt x="4079" y="4429"/>
                  </a:cubicBezTo>
                  <a:cubicBezTo>
                    <a:pt x="4099" y="4457"/>
                    <a:pt x="4118" y="4487"/>
                    <a:pt x="4146" y="4512"/>
                  </a:cubicBezTo>
                  <a:cubicBezTo>
                    <a:pt x="4223" y="4581"/>
                    <a:pt x="4321" y="4592"/>
                    <a:pt x="4399" y="4592"/>
                  </a:cubicBezTo>
                  <a:cubicBezTo>
                    <a:pt x="4437" y="4592"/>
                    <a:pt x="4478" y="4589"/>
                    <a:pt x="4516" y="4585"/>
                  </a:cubicBezTo>
                  <a:cubicBezTo>
                    <a:pt x="4551" y="4583"/>
                    <a:pt x="4587" y="4581"/>
                    <a:pt x="4624" y="4581"/>
                  </a:cubicBezTo>
                  <a:cubicBezTo>
                    <a:pt x="4720" y="4581"/>
                    <a:pt x="4831" y="4634"/>
                    <a:pt x="4876" y="4701"/>
                  </a:cubicBezTo>
                  <a:cubicBezTo>
                    <a:pt x="4900" y="4737"/>
                    <a:pt x="4904" y="4774"/>
                    <a:pt x="4887" y="4810"/>
                  </a:cubicBezTo>
                  <a:cubicBezTo>
                    <a:pt x="4851" y="4894"/>
                    <a:pt x="4735" y="4909"/>
                    <a:pt x="4639" y="4913"/>
                  </a:cubicBezTo>
                  <a:lnTo>
                    <a:pt x="3235" y="4969"/>
                  </a:lnTo>
                  <a:cubicBezTo>
                    <a:pt x="2858" y="4984"/>
                    <a:pt x="2466" y="4999"/>
                    <a:pt x="2080" y="4999"/>
                  </a:cubicBezTo>
                  <a:cubicBezTo>
                    <a:pt x="1825" y="4999"/>
                    <a:pt x="1596" y="4992"/>
                    <a:pt x="1378" y="4977"/>
                  </a:cubicBezTo>
                  <a:lnTo>
                    <a:pt x="1341" y="4975"/>
                  </a:lnTo>
                  <a:lnTo>
                    <a:pt x="1350" y="5012"/>
                  </a:lnTo>
                  <a:cubicBezTo>
                    <a:pt x="1365" y="5067"/>
                    <a:pt x="1352" y="5132"/>
                    <a:pt x="1318" y="5187"/>
                  </a:cubicBezTo>
                  <a:cubicBezTo>
                    <a:pt x="1283" y="5243"/>
                    <a:pt x="1232" y="5281"/>
                    <a:pt x="1174" y="5294"/>
                  </a:cubicBezTo>
                  <a:cubicBezTo>
                    <a:pt x="1050" y="5320"/>
                    <a:pt x="983" y="5352"/>
                    <a:pt x="964" y="5399"/>
                  </a:cubicBezTo>
                  <a:cubicBezTo>
                    <a:pt x="958" y="5414"/>
                    <a:pt x="953" y="5440"/>
                    <a:pt x="973" y="5470"/>
                  </a:cubicBezTo>
                  <a:lnTo>
                    <a:pt x="979" y="5479"/>
                  </a:lnTo>
                  <a:lnTo>
                    <a:pt x="1346" y="5577"/>
                  </a:lnTo>
                  <a:cubicBezTo>
                    <a:pt x="1322" y="5644"/>
                    <a:pt x="1348" y="5727"/>
                    <a:pt x="1412" y="5770"/>
                  </a:cubicBezTo>
                  <a:cubicBezTo>
                    <a:pt x="1850" y="5950"/>
                    <a:pt x="2334" y="6044"/>
                    <a:pt x="2810" y="6044"/>
                  </a:cubicBezTo>
                  <a:cubicBezTo>
                    <a:pt x="2868" y="6044"/>
                    <a:pt x="2925" y="6043"/>
                    <a:pt x="2982" y="6040"/>
                  </a:cubicBezTo>
                  <a:cubicBezTo>
                    <a:pt x="3021" y="6038"/>
                    <a:pt x="3062" y="6033"/>
                    <a:pt x="3100" y="6031"/>
                  </a:cubicBezTo>
                  <a:cubicBezTo>
                    <a:pt x="3182" y="6027"/>
                    <a:pt x="3263" y="6021"/>
                    <a:pt x="3342" y="6021"/>
                  </a:cubicBezTo>
                  <a:cubicBezTo>
                    <a:pt x="3441" y="6021"/>
                    <a:pt x="3520" y="6029"/>
                    <a:pt x="3593" y="6046"/>
                  </a:cubicBezTo>
                  <a:cubicBezTo>
                    <a:pt x="3638" y="6055"/>
                    <a:pt x="3702" y="6074"/>
                    <a:pt x="3741" y="6119"/>
                  </a:cubicBezTo>
                  <a:cubicBezTo>
                    <a:pt x="3779" y="6162"/>
                    <a:pt x="3790" y="6226"/>
                    <a:pt x="3801" y="6280"/>
                  </a:cubicBezTo>
                  <a:lnTo>
                    <a:pt x="3889" y="6768"/>
                  </a:lnTo>
                  <a:cubicBezTo>
                    <a:pt x="3902" y="6837"/>
                    <a:pt x="3917" y="6916"/>
                    <a:pt x="3964" y="6978"/>
                  </a:cubicBezTo>
                  <a:cubicBezTo>
                    <a:pt x="4047" y="7085"/>
                    <a:pt x="4193" y="7103"/>
                    <a:pt x="4339" y="7105"/>
                  </a:cubicBezTo>
                  <a:cubicBezTo>
                    <a:pt x="4448" y="7107"/>
                    <a:pt x="4557" y="7109"/>
                    <a:pt x="4666" y="7109"/>
                  </a:cubicBezTo>
                  <a:cubicBezTo>
                    <a:pt x="5110" y="7109"/>
                    <a:pt x="5558" y="7090"/>
                    <a:pt x="5997" y="7051"/>
                  </a:cubicBezTo>
                  <a:lnTo>
                    <a:pt x="6033" y="7049"/>
                  </a:lnTo>
                  <a:lnTo>
                    <a:pt x="6020" y="7017"/>
                  </a:lnTo>
                  <a:cubicBezTo>
                    <a:pt x="6010" y="6987"/>
                    <a:pt x="6014" y="6959"/>
                    <a:pt x="6031" y="6931"/>
                  </a:cubicBezTo>
                  <a:cubicBezTo>
                    <a:pt x="6061" y="6880"/>
                    <a:pt x="6136" y="6837"/>
                    <a:pt x="6207" y="6830"/>
                  </a:cubicBezTo>
                  <a:cubicBezTo>
                    <a:pt x="6241" y="6826"/>
                    <a:pt x="6275" y="6826"/>
                    <a:pt x="6310" y="6826"/>
                  </a:cubicBezTo>
                  <a:cubicBezTo>
                    <a:pt x="6398" y="6826"/>
                    <a:pt x="6488" y="6824"/>
                    <a:pt x="6565" y="6775"/>
                  </a:cubicBezTo>
                  <a:cubicBezTo>
                    <a:pt x="6601" y="6749"/>
                    <a:pt x="6629" y="6717"/>
                    <a:pt x="6657" y="6685"/>
                  </a:cubicBezTo>
                  <a:cubicBezTo>
                    <a:pt x="6674" y="6663"/>
                    <a:pt x="6691" y="6644"/>
                    <a:pt x="6710" y="6627"/>
                  </a:cubicBezTo>
                  <a:cubicBezTo>
                    <a:pt x="6785" y="6561"/>
                    <a:pt x="6888" y="6531"/>
                    <a:pt x="7045" y="6531"/>
                  </a:cubicBezTo>
                  <a:cubicBezTo>
                    <a:pt x="7083" y="6531"/>
                    <a:pt x="7120" y="6533"/>
                    <a:pt x="7156" y="6535"/>
                  </a:cubicBezTo>
                  <a:cubicBezTo>
                    <a:pt x="7242" y="6539"/>
                    <a:pt x="7323" y="6543"/>
                    <a:pt x="7407" y="6543"/>
                  </a:cubicBezTo>
                  <a:cubicBezTo>
                    <a:pt x="7591" y="6543"/>
                    <a:pt x="7829" y="6524"/>
                    <a:pt x="8017" y="6383"/>
                  </a:cubicBezTo>
                  <a:cubicBezTo>
                    <a:pt x="8079" y="6336"/>
                    <a:pt x="8135" y="6276"/>
                    <a:pt x="8189" y="6218"/>
                  </a:cubicBezTo>
                  <a:cubicBezTo>
                    <a:pt x="8296" y="6104"/>
                    <a:pt x="8399" y="5995"/>
                    <a:pt x="8542" y="5989"/>
                  </a:cubicBezTo>
                  <a:lnTo>
                    <a:pt x="8555" y="5989"/>
                  </a:lnTo>
                  <a:cubicBezTo>
                    <a:pt x="8705" y="5989"/>
                    <a:pt x="8816" y="6104"/>
                    <a:pt x="8932" y="6226"/>
                  </a:cubicBezTo>
                  <a:cubicBezTo>
                    <a:pt x="9035" y="6331"/>
                    <a:pt x="9142" y="6443"/>
                    <a:pt x="9281" y="6483"/>
                  </a:cubicBezTo>
                  <a:cubicBezTo>
                    <a:pt x="9341" y="6498"/>
                    <a:pt x="9403" y="6503"/>
                    <a:pt x="9463" y="6507"/>
                  </a:cubicBezTo>
                  <a:cubicBezTo>
                    <a:pt x="9558" y="6511"/>
                    <a:pt x="9648" y="6516"/>
                    <a:pt x="9714" y="6569"/>
                  </a:cubicBezTo>
                  <a:cubicBezTo>
                    <a:pt x="9755" y="6601"/>
                    <a:pt x="9783" y="6648"/>
                    <a:pt x="9811" y="6698"/>
                  </a:cubicBezTo>
                  <a:cubicBezTo>
                    <a:pt x="9838" y="6747"/>
                    <a:pt x="9868" y="6801"/>
                    <a:pt x="9913" y="6839"/>
                  </a:cubicBezTo>
                  <a:cubicBezTo>
                    <a:pt x="9995" y="6905"/>
                    <a:pt x="10100" y="6914"/>
                    <a:pt x="10170" y="6914"/>
                  </a:cubicBezTo>
                  <a:cubicBezTo>
                    <a:pt x="10207" y="6914"/>
                    <a:pt x="10243" y="6912"/>
                    <a:pt x="10280" y="6908"/>
                  </a:cubicBezTo>
                  <a:lnTo>
                    <a:pt x="11203" y="6841"/>
                  </a:lnTo>
                  <a:cubicBezTo>
                    <a:pt x="11295" y="6833"/>
                    <a:pt x="11411" y="6826"/>
                    <a:pt x="11497" y="6758"/>
                  </a:cubicBezTo>
                  <a:cubicBezTo>
                    <a:pt x="11542" y="6723"/>
                    <a:pt x="11582" y="6672"/>
                    <a:pt x="11621" y="6625"/>
                  </a:cubicBezTo>
                  <a:cubicBezTo>
                    <a:pt x="11681" y="6549"/>
                    <a:pt x="11737" y="6480"/>
                    <a:pt x="11799" y="6480"/>
                  </a:cubicBezTo>
                  <a:cubicBezTo>
                    <a:pt x="11812" y="6480"/>
                    <a:pt x="11826" y="6483"/>
                    <a:pt x="11839" y="6490"/>
                  </a:cubicBezTo>
                  <a:lnTo>
                    <a:pt x="11867" y="6503"/>
                  </a:lnTo>
                  <a:lnTo>
                    <a:pt x="11876" y="6473"/>
                  </a:lnTo>
                  <a:cubicBezTo>
                    <a:pt x="11940" y="6252"/>
                    <a:pt x="11831" y="6027"/>
                    <a:pt x="11713" y="5817"/>
                  </a:cubicBezTo>
                  <a:cubicBezTo>
                    <a:pt x="11700" y="5794"/>
                    <a:pt x="11685" y="5766"/>
                    <a:pt x="11662" y="5746"/>
                  </a:cubicBezTo>
                  <a:cubicBezTo>
                    <a:pt x="11632" y="5719"/>
                    <a:pt x="11597" y="5706"/>
                    <a:pt x="11561" y="5706"/>
                  </a:cubicBezTo>
                  <a:cubicBezTo>
                    <a:pt x="11484" y="5706"/>
                    <a:pt x="11407" y="5764"/>
                    <a:pt x="11325" y="5828"/>
                  </a:cubicBezTo>
                  <a:cubicBezTo>
                    <a:pt x="11280" y="5862"/>
                    <a:pt x="11233" y="5899"/>
                    <a:pt x="11188" y="5922"/>
                  </a:cubicBezTo>
                  <a:cubicBezTo>
                    <a:pt x="11161" y="5935"/>
                    <a:pt x="11131" y="5942"/>
                    <a:pt x="11099" y="5942"/>
                  </a:cubicBezTo>
                  <a:cubicBezTo>
                    <a:pt x="11015" y="5942"/>
                    <a:pt x="10923" y="5896"/>
                    <a:pt x="10867" y="5819"/>
                  </a:cubicBezTo>
                  <a:cubicBezTo>
                    <a:pt x="10824" y="5759"/>
                    <a:pt x="10807" y="5695"/>
                    <a:pt x="10820" y="5633"/>
                  </a:cubicBezTo>
                  <a:cubicBezTo>
                    <a:pt x="10961" y="5629"/>
                    <a:pt x="11120" y="5624"/>
                    <a:pt x="11261" y="5564"/>
                  </a:cubicBezTo>
                  <a:cubicBezTo>
                    <a:pt x="11413" y="5502"/>
                    <a:pt x="11522" y="5376"/>
                    <a:pt x="11548" y="5241"/>
                  </a:cubicBezTo>
                  <a:lnTo>
                    <a:pt x="12307" y="5513"/>
                  </a:lnTo>
                  <a:lnTo>
                    <a:pt x="12319" y="5494"/>
                  </a:lnTo>
                  <a:cubicBezTo>
                    <a:pt x="12433" y="5299"/>
                    <a:pt x="12349" y="5054"/>
                    <a:pt x="12221" y="4911"/>
                  </a:cubicBezTo>
                  <a:cubicBezTo>
                    <a:pt x="12084" y="4754"/>
                    <a:pt x="11887" y="4664"/>
                    <a:pt x="11713" y="4583"/>
                  </a:cubicBezTo>
                  <a:lnTo>
                    <a:pt x="10432" y="3992"/>
                  </a:lnTo>
                  <a:cubicBezTo>
                    <a:pt x="10085" y="3833"/>
                    <a:pt x="9924" y="3651"/>
                    <a:pt x="9954" y="3454"/>
                  </a:cubicBezTo>
                  <a:cubicBezTo>
                    <a:pt x="9960" y="3418"/>
                    <a:pt x="9971" y="3383"/>
                    <a:pt x="9984" y="3347"/>
                  </a:cubicBezTo>
                  <a:cubicBezTo>
                    <a:pt x="10001" y="3298"/>
                    <a:pt x="10018" y="3248"/>
                    <a:pt x="10020" y="3193"/>
                  </a:cubicBezTo>
                  <a:cubicBezTo>
                    <a:pt x="10023" y="3075"/>
                    <a:pt x="9952" y="2976"/>
                    <a:pt x="9883" y="2882"/>
                  </a:cubicBezTo>
                  <a:cubicBezTo>
                    <a:pt x="9817" y="2790"/>
                    <a:pt x="9755" y="2704"/>
                    <a:pt x="9759" y="2603"/>
                  </a:cubicBezTo>
                  <a:lnTo>
                    <a:pt x="9759" y="2582"/>
                  </a:lnTo>
                  <a:lnTo>
                    <a:pt x="9740" y="2576"/>
                  </a:lnTo>
                  <a:cubicBezTo>
                    <a:pt x="9562" y="2520"/>
                    <a:pt x="9416" y="2336"/>
                    <a:pt x="9371" y="2108"/>
                  </a:cubicBezTo>
                  <a:cubicBezTo>
                    <a:pt x="9331" y="1899"/>
                    <a:pt x="9367" y="1680"/>
                    <a:pt x="9401" y="1470"/>
                  </a:cubicBezTo>
                  <a:cubicBezTo>
                    <a:pt x="9427" y="1307"/>
                    <a:pt x="9455" y="1136"/>
                    <a:pt x="9530" y="988"/>
                  </a:cubicBezTo>
                  <a:cubicBezTo>
                    <a:pt x="9571" y="909"/>
                    <a:pt x="9624" y="836"/>
                    <a:pt x="9676" y="765"/>
                  </a:cubicBezTo>
                  <a:cubicBezTo>
                    <a:pt x="9727" y="694"/>
                    <a:pt x="9781" y="619"/>
                    <a:pt x="9823" y="540"/>
                  </a:cubicBezTo>
                  <a:cubicBezTo>
                    <a:pt x="9907" y="373"/>
                    <a:pt x="9930" y="144"/>
                    <a:pt x="9789" y="9"/>
                  </a:cubicBezTo>
                  <a:lnTo>
                    <a:pt x="978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50"/>
            <p:cNvSpPr/>
            <p:nvPr/>
          </p:nvSpPr>
          <p:spPr>
            <a:xfrm>
              <a:off x="1975401" y="1425545"/>
              <a:ext cx="127754" cy="79676"/>
            </a:xfrm>
            <a:custGeom>
              <a:rect b="b" l="l" r="r" t="t"/>
              <a:pathLst>
                <a:path extrusionOk="0" h="2804" w="4496">
                  <a:moveTo>
                    <a:pt x="3852" y="0"/>
                  </a:moveTo>
                  <a:cubicBezTo>
                    <a:pt x="3821" y="0"/>
                    <a:pt x="3791" y="1"/>
                    <a:pt x="3761" y="3"/>
                  </a:cubicBezTo>
                  <a:cubicBezTo>
                    <a:pt x="3703" y="222"/>
                    <a:pt x="3613" y="432"/>
                    <a:pt x="3493" y="622"/>
                  </a:cubicBezTo>
                  <a:cubicBezTo>
                    <a:pt x="3463" y="624"/>
                    <a:pt x="3433" y="625"/>
                    <a:pt x="3401" y="625"/>
                  </a:cubicBezTo>
                  <a:cubicBezTo>
                    <a:pt x="3246" y="625"/>
                    <a:pt x="3084" y="596"/>
                    <a:pt x="3020" y="464"/>
                  </a:cubicBezTo>
                  <a:cubicBezTo>
                    <a:pt x="3000" y="423"/>
                    <a:pt x="2992" y="374"/>
                    <a:pt x="2958" y="344"/>
                  </a:cubicBezTo>
                  <a:cubicBezTo>
                    <a:pt x="2925" y="314"/>
                    <a:pt x="2880" y="309"/>
                    <a:pt x="2836" y="307"/>
                  </a:cubicBezTo>
                  <a:cubicBezTo>
                    <a:pt x="2832" y="307"/>
                    <a:pt x="2829" y="307"/>
                    <a:pt x="2826" y="307"/>
                  </a:cubicBezTo>
                  <a:cubicBezTo>
                    <a:pt x="2641" y="307"/>
                    <a:pt x="2462" y="366"/>
                    <a:pt x="2285" y="425"/>
                  </a:cubicBezTo>
                  <a:cubicBezTo>
                    <a:pt x="2199" y="455"/>
                    <a:pt x="2109" y="485"/>
                    <a:pt x="2038" y="543"/>
                  </a:cubicBezTo>
                  <a:cubicBezTo>
                    <a:pt x="1968" y="599"/>
                    <a:pt x="1914" y="689"/>
                    <a:pt x="1929" y="779"/>
                  </a:cubicBezTo>
                  <a:cubicBezTo>
                    <a:pt x="1918" y="777"/>
                    <a:pt x="1906" y="777"/>
                    <a:pt x="1895" y="777"/>
                  </a:cubicBezTo>
                  <a:cubicBezTo>
                    <a:pt x="1732" y="777"/>
                    <a:pt x="1592" y="915"/>
                    <a:pt x="1518" y="1061"/>
                  </a:cubicBezTo>
                  <a:cubicBezTo>
                    <a:pt x="1443" y="1207"/>
                    <a:pt x="1406" y="1368"/>
                    <a:pt x="1409" y="1531"/>
                  </a:cubicBezTo>
                  <a:cubicBezTo>
                    <a:pt x="1409" y="1576"/>
                    <a:pt x="1413" y="1623"/>
                    <a:pt x="1396" y="1663"/>
                  </a:cubicBezTo>
                  <a:cubicBezTo>
                    <a:pt x="1359" y="1749"/>
                    <a:pt x="1252" y="1777"/>
                    <a:pt x="1160" y="1796"/>
                  </a:cubicBezTo>
                  <a:cubicBezTo>
                    <a:pt x="892" y="1852"/>
                    <a:pt x="629" y="1940"/>
                    <a:pt x="380" y="2056"/>
                  </a:cubicBezTo>
                  <a:cubicBezTo>
                    <a:pt x="262" y="2109"/>
                    <a:pt x="140" y="2176"/>
                    <a:pt x="70" y="2287"/>
                  </a:cubicBezTo>
                  <a:cubicBezTo>
                    <a:pt x="1" y="2398"/>
                    <a:pt x="5" y="2565"/>
                    <a:pt x="112" y="2640"/>
                  </a:cubicBezTo>
                  <a:lnTo>
                    <a:pt x="404" y="2694"/>
                  </a:lnTo>
                  <a:cubicBezTo>
                    <a:pt x="417" y="2696"/>
                    <a:pt x="431" y="2698"/>
                    <a:pt x="444" y="2698"/>
                  </a:cubicBezTo>
                  <a:cubicBezTo>
                    <a:pt x="458" y="2698"/>
                    <a:pt x="473" y="2695"/>
                    <a:pt x="485" y="2688"/>
                  </a:cubicBezTo>
                  <a:cubicBezTo>
                    <a:pt x="507" y="2673"/>
                    <a:pt x="515" y="2645"/>
                    <a:pt x="522" y="2619"/>
                  </a:cubicBezTo>
                  <a:cubicBezTo>
                    <a:pt x="552" y="2510"/>
                    <a:pt x="607" y="2400"/>
                    <a:pt x="706" y="2345"/>
                  </a:cubicBezTo>
                  <a:cubicBezTo>
                    <a:pt x="739" y="2326"/>
                    <a:pt x="778" y="2317"/>
                    <a:pt x="817" y="2317"/>
                  </a:cubicBezTo>
                  <a:cubicBezTo>
                    <a:pt x="893" y="2317"/>
                    <a:pt x="968" y="2352"/>
                    <a:pt x="995" y="2422"/>
                  </a:cubicBezTo>
                  <a:cubicBezTo>
                    <a:pt x="1021" y="2482"/>
                    <a:pt x="1006" y="2553"/>
                    <a:pt x="1017" y="2617"/>
                  </a:cubicBezTo>
                  <a:cubicBezTo>
                    <a:pt x="1037" y="2720"/>
                    <a:pt x="1138" y="2804"/>
                    <a:pt x="1243" y="2804"/>
                  </a:cubicBezTo>
                  <a:cubicBezTo>
                    <a:pt x="1247" y="2804"/>
                    <a:pt x="1250" y="2803"/>
                    <a:pt x="1254" y="2803"/>
                  </a:cubicBezTo>
                  <a:cubicBezTo>
                    <a:pt x="1364" y="2797"/>
                    <a:pt x="1462" y="2700"/>
                    <a:pt x="1471" y="2591"/>
                  </a:cubicBezTo>
                  <a:cubicBezTo>
                    <a:pt x="1475" y="2512"/>
                    <a:pt x="1443" y="2430"/>
                    <a:pt x="1469" y="2358"/>
                  </a:cubicBezTo>
                  <a:cubicBezTo>
                    <a:pt x="1501" y="2265"/>
                    <a:pt x="1608" y="2230"/>
                    <a:pt x="1709" y="2230"/>
                  </a:cubicBezTo>
                  <a:cubicBezTo>
                    <a:pt x="1720" y="2230"/>
                    <a:pt x="1732" y="2230"/>
                    <a:pt x="1743" y="2231"/>
                  </a:cubicBezTo>
                  <a:cubicBezTo>
                    <a:pt x="1816" y="2237"/>
                    <a:pt x="1891" y="2254"/>
                    <a:pt x="1963" y="2254"/>
                  </a:cubicBezTo>
                  <a:cubicBezTo>
                    <a:pt x="1998" y="2254"/>
                    <a:pt x="2031" y="2250"/>
                    <a:pt x="2064" y="2240"/>
                  </a:cubicBezTo>
                  <a:cubicBezTo>
                    <a:pt x="2208" y="2195"/>
                    <a:pt x="2287" y="2038"/>
                    <a:pt x="2323" y="1891"/>
                  </a:cubicBezTo>
                  <a:cubicBezTo>
                    <a:pt x="2360" y="1745"/>
                    <a:pt x="2373" y="1586"/>
                    <a:pt x="2458" y="1460"/>
                  </a:cubicBezTo>
                  <a:cubicBezTo>
                    <a:pt x="2540" y="1340"/>
                    <a:pt x="2683" y="1272"/>
                    <a:pt x="2826" y="1272"/>
                  </a:cubicBezTo>
                  <a:cubicBezTo>
                    <a:pt x="2883" y="1272"/>
                    <a:pt x="2939" y="1283"/>
                    <a:pt x="2992" y="1306"/>
                  </a:cubicBezTo>
                  <a:cubicBezTo>
                    <a:pt x="3041" y="1327"/>
                    <a:pt x="3086" y="1359"/>
                    <a:pt x="3114" y="1404"/>
                  </a:cubicBezTo>
                  <a:cubicBezTo>
                    <a:pt x="3208" y="1567"/>
                    <a:pt x="3026" y="1820"/>
                    <a:pt x="3165" y="1946"/>
                  </a:cubicBezTo>
                  <a:cubicBezTo>
                    <a:pt x="3211" y="1970"/>
                    <a:pt x="3262" y="1981"/>
                    <a:pt x="3312" y="1981"/>
                  </a:cubicBezTo>
                  <a:cubicBezTo>
                    <a:pt x="3377" y="1981"/>
                    <a:pt x="3442" y="1963"/>
                    <a:pt x="3495" y="1927"/>
                  </a:cubicBezTo>
                  <a:cubicBezTo>
                    <a:pt x="3590" y="1863"/>
                    <a:pt x="3648" y="1745"/>
                    <a:pt x="3639" y="1629"/>
                  </a:cubicBezTo>
                  <a:cubicBezTo>
                    <a:pt x="3637" y="1608"/>
                    <a:pt x="3633" y="1586"/>
                    <a:pt x="3641" y="1565"/>
                  </a:cubicBezTo>
                  <a:cubicBezTo>
                    <a:pt x="3655" y="1525"/>
                    <a:pt x="3691" y="1517"/>
                    <a:pt x="3734" y="1517"/>
                  </a:cubicBezTo>
                  <a:cubicBezTo>
                    <a:pt x="3764" y="1517"/>
                    <a:pt x="3797" y="1521"/>
                    <a:pt x="3828" y="1521"/>
                  </a:cubicBezTo>
                  <a:cubicBezTo>
                    <a:pt x="3837" y="1521"/>
                    <a:pt x="3846" y="1521"/>
                    <a:pt x="3855" y="1520"/>
                  </a:cubicBezTo>
                  <a:cubicBezTo>
                    <a:pt x="3956" y="1511"/>
                    <a:pt x="4020" y="1406"/>
                    <a:pt x="4057" y="1312"/>
                  </a:cubicBezTo>
                  <a:cubicBezTo>
                    <a:pt x="4091" y="1216"/>
                    <a:pt x="4119" y="1109"/>
                    <a:pt x="4202" y="1049"/>
                  </a:cubicBezTo>
                  <a:cubicBezTo>
                    <a:pt x="4226" y="1029"/>
                    <a:pt x="4256" y="1016"/>
                    <a:pt x="4273" y="993"/>
                  </a:cubicBezTo>
                  <a:cubicBezTo>
                    <a:pt x="4320" y="929"/>
                    <a:pt x="4267" y="843"/>
                    <a:pt x="4209" y="787"/>
                  </a:cubicBezTo>
                  <a:cubicBezTo>
                    <a:pt x="4153" y="734"/>
                    <a:pt x="4087" y="663"/>
                    <a:pt x="4110" y="588"/>
                  </a:cubicBezTo>
                  <a:lnTo>
                    <a:pt x="4110" y="588"/>
                  </a:lnTo>
                  <a:cubicBezTo>
                    <a:pt x="4128" y="589"/>
                    <a:pt x="4146" y="590"/>
                    <a:pt x="4164" y="590"/>
                  </a:cubicBezTo>
                  <a:cubicBezTo>
                    <a:pt x="4259" y="590"/>
                    <a:pt x="4354" y="571"/>
                    <a:pt x="4442" y="537"/>
                  </a:cubicBezTo>
                  <a:cubicBezTo>
                    <a:pt x="4496" y="374"/>
                    <a:pt x="4400" y="189"/>
                    <a:pt x="4256" y="99"/>
                  </a:cubicBezTo>
                  <a:cubicBezTo>
                    <a:pt x="4138" y="24"/>
                    <a:pt x="3994" y="0"/>
                    <a:pt x="38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50"/>
            <p:cNvSpPr/>
            <p:nvPr/>
          </p:nvSpPr>
          <p:spPr>
            <a:xfrm>
              <a:off x="1974634" y="1424778"/>
              <a:ext cx="129459" cy="81153"/>
            </a:xfrm>
            <a:custGeom>
              <a:rect b="b" l="l" r="r" t="t"/>
              <a:pathLst>
                <a:path extrusionOk="0" h="2856" w="4556">
                  <a:moveTo>
                    <a:pt x="3887" y="54"/>
                  </a:moveTo>
                  <a:cubicBezTo>
                    <a:pt x="4043" y="54"/>
                    <a:pt x="4169" y="84"/>
                    <a:pt x="4268" y="148"/>
                  </a:cubicBezTo>
                  <a:cubicBezTo>
                    <a:pt x="4390" y="225"/>
                    <a:pt x="4491" y="388"/>
                    <a:pt x="4448" y="544"/>
                  </a:cubicBezTo>
                  <a:cubicBezTo>
                    <a:pt x="4364" y="575"/>
                    <a:pt x="4276" y="591"/>
                    <a:pt x="4187" y="591"/>
                  </a:cubicBezTo>
                  <a:cubicBezTo>
                    <a:pt x="4171" y="591"/>
                    <a:pt x="4155" y="590"/>
                    <a:pt x="4139" y="589"/>
                  </a:cubicBezTo>
                  <a:lnTo>
                    <a:pt x="4118" y="587"/>
                  </a:lnTo>
                  <a:lnTo>
                    <a:pt x="4112" y="606"/>
                  </a:lnTo>
                  <a:cubicBezTo>
                    <a:pt x="4082" y="703"/>
                    <a:pt x="4167" y="784"/>
                    <a:pt x="4219" y="833"/>
                  </a:cubicBezTo>
                  <a:cubicBezTo>
                    <a:pt x="4268" y="883"/>
                    <a:pt x="4315" y="956"/>
                    <a:pt x="4279" y="1003"/>
                  </a:cubicBezTo>
                  <a:cubicBezTo>
                    <a:pt x="4270" y="1018"/>
                    <a:pt x="4253" y="1026"/>
                    <a:pt x="4238" y="1037"/>
                  </a:cubicBezTo>
                  <a:cubicBezTo>
                    <a:pt x="4229" y="1043"/>
                    <a:pt x="4221" y="1048"/>
                    <a:pt x="4212" y="1054"/>
                  </a:cubicBezTo>
                  <a:cubicBezTo>
                    <a:pt x="4135" y="1110"/>
                    <a:pt x="4103" y="1200"/>
                    <a:pt x="4073" y="1290"/>
                  </a:cubicBezTo>
                  <a:lnTo>
                    <a:pt x="4058" y="1328"/>
                  </a:lnTo>
                  <a:cubicBezTo>
                    <a:pt x="4032" y="1397"/>
                    <a:pt x="3977" y="1510"/>
                    <a:pt x="3880" y="1521"/>
                  </a:cubicBezTo>
                  <a:cubicBezTo>
                    <a:pt x="3874" y="1522"/>
                    <a:pt x="3867" y="1522"/>
                    <a:pt x="3861" y="1522"/>
                  </a:cubicBezTo>
                  <a:cubicBezTo>
                    <a:pt x="3845" y="1522"/>
                    <a:pt x="3828" y="1521"/>
                    <a:pt x="3812" y="1519"/>
                  </a:cubicBezTo>
                  <a:cubicBezTo>
                    <a:pt x="3794" y="1519"/>
                    <a:pt x="3779" y="1517"/>
                    <a:pt x="3762" y="1517"/>
                  </a:cubicBezTo>
                  <a:cubicBezTo>
                    <a:pt x="3737" y="1517"/>
                    <a:pt x="3666" y="1517"/>
                    <a:pt x="3642" y="1583"/>
                  </a:cubicBezTo>
                  <a:cubicBezTo>
                    <a:pt x="3634" y="1605"/>
                    <a:pt x="3636" y="1628"/>
                    <a:pt x="3638" y="1650"/>
                  </a:cubicBezTo>
                  <a:lnTo>
                    <a:pt x="3638" y="1658"/>
                  </a:lnTo>
                  <a:cubicBezTo>
                    <a:pt x="3647" y="1763"/>
                    <a:pt x="3593" y="1873"/>
                    <a:pt x="3507" y="1933"/>
                  </a:cubicBezTo>
                  <a:cubicBezTo>
                    <a:pt x="3459" y="1964"/>
                    <a:pt x="3398" y="1981"/>
                    <a:pt x="3338" y="1981"/>
                  </a:cubicBezTo>
                  <a:cubicBezTo>
                    <a:pt x="3292" y="1981"/>
                    <a:pt x="3247" y="1971"/>
                    <a:pt x="3207" y="1952"/>
                  </a:cubicBezTo>
                  <a:cubicBezTo>
                    <a:pt x="3147" y="1894"/>
                    <a:pt x="3162" y="1800"/>
                    <a:pt x="3180" y="1701"/>
                  </a:cubicBezTo>
                  <a:cubicBezTo>
                    <a:pt x="3197" y="1603"/>
                    <a:pt x="3214" y="1502"/>
                    <a:pt x="3162" y="1418"/>
                  </a:cubicBezTo>
                  <a:cubicBezTo>
                    <a:pt x="3137" y="1371"/>
                    <a:pt x="3092" y="1335"/>
                    <a:pt x="3030" y="1309"/>
                  </a:cubicBezTo>
                  <a:cubicBezTo>
                    <a:pt x="2976" y="1286"/>
                    <a:pt x="2916" y="1273"/>
                    <a:pt x="2854" y="1273"/>
                  </a:cubicBezTo>
                  <a:cubicBezTo>
                    <a:pt x="2698" y="1273"/>
                    <a:pt x="2548" y="1350"/>
                    <a:pt x="2464" y="1472"/>
                  </a:cubicBezTo>
                  <a:cubicBezTo>
                    <a:pt x="2395" y="1573"/>
                    <a:pt x="2372" y="1690"/>
                    <a:pt x="2348" y="1804"/>
                  </a:cubicBezTo>
                  <a:cubicBezTo>
                    <a:pt x="2340" y="1840"/>
                    <a:pt x="2333" y="1877"/>
                    <a:pt x="2325" y="1911"/>
                  </a:cubicBezTo>
                  <a:cubicBezTo>
                    <a:pt x="2299" y="2014"/>
                    <a:pt x="2233" y="2194"/>
                    <a:pt x="2083" y="2241"/>
                  </a:cubicBezTo>
                  <a:cubicBezTo>
                    <a:pt x="2055" y="2250"/>
                    <a:pt x="2023" y="2253"/>
                    <a:pt x="1988" y="2253"/>
                  </a:cubicBezTo>
                  <a:cubicBezTo>
                    <a:pt x="1948" y="2253"/>
                    <a:pt x="1906" y="2249"/>
                    <a:pt x="1862" y="2243"/>
                  </a:cubicBezTo>
                  <a:cubicBezTo>
                    <a:pt x="1832" y="2239"/>
                    <a:pt x="1802" y="2235"/>
                    <a:pt x="1772" y="2232"/>
                  </a:cubicBezTo>
                  <a:cubicBezTo>
                    <a:pt x="1759" y="2231"/>
                    <a:pt x="1746" y="2231"/>
                    <a:pt x="1732" y="2231"/>
                  </a:cubicBezTo>
                  <a:cubicBezTo>
                    <a:pt x="1627" y="2231"/>
                    <a:pt x="1508" y="2270"/>
                    <a:pt x="1470" y="2376"/>
                  </a:cubicBezTo>
                  <a:cubicBezTo>
                    <a:pt x="1453" y="2425"/>
                    <a:pt x="1459" y="2477"/>
                    <a:pt x="1466" y="2526"/>
                  </a:cubicBezTo>
                  <a:cubicBezTo>
                    <a:pt x="1468" y="2558"/>
                    <a:pt x="1472" y="2588"/>
                    <a:pt x="1470" y="2616"/>
                  </a:cubicBezTo>
                  <a:cubicBezTo>
                    <a:pt x="1463" y="2712"/>
                    <a:pt x="1376" y="2798"/>
                    <a:pt x="1281" y="2802"/>
                  </a:cubicBezTo>
                  <a:lnTo>
                    <a:pt x="1271" y="2802"/>
                  </a:lnTo>
                  <a:cubicBezTo>
                    <a:pt x="1176" y="2802"/>
                    <a:pt x="1089" y="2730"/>
                    <a:pt x="1071" y="2640"/>
                  </a:cubicBezTo>
                  <a:cubicBezTo>
                    <a:pt x="1065" y="2614"/>
                    <a:pt x="1065" y="2590"/>
                    <a:pt x="1065" y="2562"/>
                  </a:cubicBezTo>
                  <a:cubicBezTo>
                    <a:pt x="1065" y="2522"/>
                    <a:pt x="1063" y="2479"/>
                    <a:pt x="1048" y="2438"/>
                  </a:cubicBezTo>
                  <a:cubicBezTo>
                    <a:pt x="1018" y="2365"/>
                    <a:pt x="939" y="2318"/>
                    <a:pt x="844" y="2318"/>
                  </a:cubicBezTo>
                  <a:cubicBezTo>
                    <a:pt x="799" y="2318"/>
                    <a:pt x="756" y="2329"/>
                    <a:pt x="720" y="2348"/>
                  </a:cubicBezTo>
                  <a:cubicBezTo>
                    <a:pt x="628" y="2400"/>
                    <a:pt x="564" y="2496"/>
                    <a:pt x="523" y="2640"/>
                  </a:cubicBezTo>
                  <a:cubicBezTo>
                    <a:pt x="516" y="2661"/>
                    <a:pt x="510" y="2682"/>
                    <a:pt x="497" y="2691"/>
                  </a:cubicBezTo>
                  <a:cubicBezTo>
                    <a:pt x="490" y="2697"/>
                    <a:pt x="480" y="2699"/>
                    <a:pt x="468" y="2699"/>
                  </a:cubicBezTo>
                  <a:cubicBezTo>
                    <a:pt x="457" y="2699"/>
                    <a:pt x="446" y="2697"/>
                    <a:pt x="435" y="2695"/>
                  </a:cubicBezTo>
                  <a:lnTo>
                    <a:pt x="150" y="2642"/>
                  </a:lnTo>
                  <a:cubicBezTo>
                    <a:pt x="60" y="2573"/>
                    <a:pt x="60" y="2423"/>
                    <a:pt x="120" y="2329"/>
                  </a:cubicBezTo>
                  <a:cubicBezTo>
                    <a:pt x="187" y="2224"/>
                    <a:pt x="302" y="2160"/>
                    <a:pt x="418" y="2106"/>
                  </a:cubicBezTo>
                  <a:cubicBezTo>
                    <a:pt x="666" y="1993"/>
                    <a:pt x="926" y="1905"/>
                    <a:pt x="1194" y="1849"/>
                  </a:cubicBezTo>
                  <a:cubicBezTo>
                    <a:pt x="1298" y="1828"/>
                    <a:pt x="1408" y="1798"/>
                    <a:pt x="1446" y="1701"/>
                  </a:cubicBezTo>
                  <a:cubicBezTo>
                    <a:pt x="1466" y="1658"/>
                    <a:pt x="1463" y="1615"/>
                    <a:pt x="1463" y="1573"/>
                  </a:cubicBezTo>
                  <a:lnTo>
                    <a:pt x="1461" y="1558"/>
                  </a:lnTo>
                  <a:cubicBezTo>
                    <a:pt x="1459" y="1399"/>
                    <a:pt x="1496" y="1241"/>
                    <a:pt x="1568" y="1101"/>
                  </a:cubicBezTo>
                  <a:cubicBezTo>
                    <a:pt x="1633" y="977"/>
                    <a:pt x="1763" y="831"/>
                    <a:pt x="1920" y="831"/>
                  </a:cubicBezTo>
                  <a:cubicBezTo>
                    <a:pt x="1931" y="831"/>
                    <a:pt x="1941" y="832"/>
                    <a:pt x="1952" y="833"/>
                  </a:cubicBezTo>
                  <a:lnTo>
                    <a:pt x="1986" y="838"/>
                  </a:lnTo>
                  <a:lnTo>
                    <a:pt x="1986" y="838"/>
                  </a:lnTo>
                  <a:lnTo>
                    <a:pt x="1982" y="803"/>
                  </a:lnTo>
                  <a:cubicBezTo>
                    <a:pt x="1969" y="716"/>
                    <a:pt x="2025" y="636"/>
                    <a:pt x="2083" y="589"/>
                  </a:cubicBezTo>
                  <a:cubicBezTo>
                    <a:pt x="2151" y="536"/>
                    <a:pt x="2237" y="506"/>
                    <a:pt x="2320" y="478"/>
                  </a:cubicBezTo>
                  <a:cubicBezTo>
                    <a:pt x="2492" y="422"/>
                    <a:pt x="2668" y="362"/>
                    <a:pt x="2848" y="362"/>
                  </a:cubicBezTo>
                  <a:lnTo>
                    <a:pt x="2863" y="362"/>
                  </a:lnTo>
                  <a:cubicBezTo>
                    <a:pt x="2897" y="362"/>
                    <a:pt x="2940" y="366"/>
                    <a:pt x="2967" y="390"/>
                  </a:cubicBezTo>
                  <a:cubicBezTo>
                    <a:pt x="2985" y="407"/>
                    <a:pt x="2995" y="433"/>
                    <a:pt x="3006" y="461"/>
                  </a:cubicBezTo>
                  <a:cubicBezTo>
                    <a:pt x="3010" y="476"/>
                    <a:pt x="3017" y="489"/>
                    <a:pt x="3023" y="501"/>
                  </a:cubicBezTo>
                  <a:cubicBezTo>
                    <a:pt x="3081" y="621"/>
                    <a:pt x="3212" y="679"/>
                    <a:pt x="3426" y="679"/>
                  </a:cubicBezTo>
                  <a:cubicBezTo>
                    <a:pt x="3458" y="679"/>
                    <a:pt x="3490" y="677"/>
                    <a:pt x="3522" y="675"/>
                  </a:cubicBezTo>
                  <a:lnTo>
                    <a:pt x="3535" y="675"/>
                  </a:lnTo>
                  <a:lnTo>
                    <a:pt x="3542" y="664"/>
                  </a:lnTo>
                  <a:cubicBezTo>
                    <a:pt x="3662" y="476"/>
                    <a:pt x="3749" y="270"/>
                    <a:pt x="3809" y="56"/>
                  </a:cubicBezTo>
                  <a:cubicBezTo>
                    <a:pt x="3835" y="54"/>
                    <a:pt x="3861" y="54"/>
                    <a:pt x="3887" y="54"/>
                  </a:cubicBezTo>
                  <a:close/>
                  <a:moveTo>
                    <a:pt x="3887" y="0"/>
                  </a:moveTo>
                  <a:cubicBezTo>
                    <a:pt x="3852" y="0"/>
                    <a:pt x="3820" y="2"/>
                    <a:pt x="3786" y="4"/>
                  </a:cubicBezTo>
                  <a:lnTo>
                    <a:pt x="3767" y="6"/>
                  </a:lnTo>
                  <a:lnTo>
                    <a:pt x="3762" y="24"/>
                  </a:lnTo>
                  <a:cubicBezTo>
                    <a:pt x="3707" y="236"/>
                    <a:pt x="3619" y="437"/>
                    <a:pt x="3505" y="624"/>
                  </a:cubicBezTo>
                  <a:cubicBezTo>
                    <a:pt x="3480" y="626"/>
                    <a:pt x="3452" y="626"/>
                    <a:pt x="3426" y="626"/>
                  </a:cubicBezTo>
                  <a:cubicBezTo>
                    <a:pt x="3235" y="626"/>
                    <a:pt x="3120" y="579"/>
                    <a:pt x="3070" y="478"/>
                  </a:cubicBezTo>
                  <a:cubicBezTo>
                    <a:pt x="3064" y="467"/>
                    <a:pt x="3060" y="454"/>
                    <a:pt x="3055" y="441"/>
                  </a:cubicBezTo>
                  <a:cubicBezTo>
                    <a:pt x="3042" y="409"/>
                    <a:pt x="3030" y="377"/>
                    <a:pt x="3004" y="351"/>
                  </a:cubicBezTo>
                  <a:cubicBezTo>
                    <a:pt x="2963" y="315"/>
                    <a:pt x="2907" y="309"/>
                    <a:pt x="2865" y="309"/>
                  </a:cubicBezTo>
                  <a:lnTo>
                    <a:pt x="2848" y="309"/>
                  </a:lnTo>
                  <a:cubicBezTo>
                    <a:pt x="2659" y="309"/>
                    <a:pt x="2479" y="369"/>
                    <a:pt x="2303" y="429"/>
                  </a:cubicBezTo>
                  <a:cubicBezTo>
                    <a:pt x="2220" y="456"/>
                    <a:pt x="2125" y="489"/>
                    <a:pt x="2048" y="549"/>
                  </a:cubicBezTo>
                  <a:cubicBezTo>
                    <a:pt x="1986" y="598"/>
                    <a:pt x="1926" y="681"/>
                    <a:pt x="1926" y="778"/>
                  </a:cubicBezTo>
                  <a:cubicBezTo>
                    <a:pt x="1925" y="778"/>
                    <a:pt x="1924" y="778"/>
                    <a:pt x="1922" y="778"/>
                  </a:cubicBezTo>
                  <a:cubicBezTo>
                    <a:pt x="1738" y="778"/>
                    <a:pt x="1596" y="931"/>
                    <a:pt x="1521" y="1078"/>
                  </a:cubicBezTo>
                  <a:cubicBezTo>
                    <a:pt x="1444" y="1226"/>
                    <a:pt x="1406" y="1391"/>
                    <a:pt x="1410" y="1558"/>
                  </a:cubicBezTo>
                  <a:lnTo>
                    <a:pt x="1410" y="1573"/>
                  </a:lnTo>
                  <a:cubicBezTo>
                    <a:pt x="1410" y="1611"/>
                    <a:pt x="1412" y="1648"/>
                    <a:pt x="1397" y="1680"/>
                  </a:cubicBezTo>
                  <a:cubicBezTo>
                    <a:pt x="1367" y="1753"/>
                    <a:pt x="1275" y="1778"/>
                    <a:pt x="1181" y="1798"/>
                  </a:cubicBezTo>
                  <a:cubicBezTo>
                    <a:pt x="911" y="1853"/>
                    <a:pt x="647" y="1941"/>
                    <a:pt x="397" y="2057"/>
                  </a:cubicBezTo>
                  <a:cubicBezTo>
                    <a:pt x="272" y="2115"/>
                    <a:pt x="148" y="2183"/>
                    <a:pt x="75" y="2299"/>
                  </a:cubicBezTo>
                  <a:cubicBezTo>
                    <a:pt x="0" y="2419"/>
                    <a:pt x="2" y="2603"/>
                    <a:pt x="124" y="2689"/>
                  </a:cubicBezTo>
                  <a:lnTo>
                    <a:pt x="426" y="2747"/>
                  </a:lnTo>
                  <a:cubicBezTo>
                    <a:pt x="440" y="2749"/>
                    <a:pt x="454" y="2751"/>
                    <a:pt x="468" y="2751"/>
                  </a:cubicBezTo>
                  <a:cubicBezTo>
                    <a:pt x="490" y="2751"/>
                    <a:pt x="511" y="2747"/>
                    <a:pt x="527" y="2736"/>
                  </a:cubicBezTo>
                  <a:cubicBezTo>
                    <a:pt x="557" y="2715"/>
                    <a:pt x="566" y="2682"/>
                    <a:pt x="574" y="2652"/>
                  </a:cubicBezTo>
                  <a:cubicBezTo>
                    <a:pt x="611" y="2526"/>
                    <a:pt x="669" y="2438"/>
                    <a:pt x="746" y="2395"/>
                  </a:cubicBezTo>
                  <a:cubicBezTo>
                    <a:pt x="774" y="2378"/>
                    <a:pt x="808" y="2372"/>
                    <a:pt x="844" y="2372"/>
                  </a:cubicBezTo>
                  <a:cubicBezTo>
                    <a:pt x="915" y="2372"/>
                    <a:pt x="977" y="2406"/>
                    <a:pt x="999" y="2460"/>
                  </a:cubicBezTo>
                  <a:cubicBezTo>
                    <a:pt x="1011" y="2490"/>
                    <a:pt x="1011" y="2526"/>
                    <a:pt x="1011" y="2562"/>
                  </a:cubicBezTo>
                  <a:cubicBezTo>
                    <a:pt x="1011" y="2590"/>
                    <a:pt x="1011" y="2620"/>
                    <a:pt x="1018" y="2648"/>
                  </a:cubicBezTo>
                  <a:cubicBezTo>
                    <a:pt x="1039" y="2766"/>
                    <a:pt x="1151" y="2856"/>
                    <a:pt x="1271" y="2856"/>
                  </a:cubicBezTo>
                  <a:lnTo>
                    <a:pt x="1283" y="2856"/>
                  </a:lnTo>
                  <a:cubicBezTo>
                    <a:pt x="1408" y="2850"/>
                    <a:pt x="1515" y="2742"/>
                    <a:pt x="1523" y="2620"/>
                  </a:cubicBezTo>
                  <a:cubicBezTo>
                    <a:pt x="1526" y="2586"/>
                    <a:pt x="1521" y="2552"/>
                    <a:pt x="1517" y="2520"/>
                  </a:cubicBezTo>
                  <a:cubicBezTo>
                    <a:pt x="1513" y="2475"/>
                    <a:pt x="1506" y="2432"/>
                    <a:pt x="1521" y="2393"/>
                  </a:cubicBezTo>
                  <a:cubicBezTo>
                    <a:pt x="1548" y="2312"/>
                    <a:pt x="1651" y="2283"/>
                    <a:pt x="1740" y="2283"/>
                  </a:cubicBezTo>
                  <a:cubicBezTo>
                    <a:pt x="1749" y="2283"/>
                    <a:pt x="1759" y="2283"/>
                    <a:pt x="1768" y="2284"/>
                  </a:cubicBezTo>
                  <a:cubicBezTo>
                    <a:pt x="1796" y="2286"/>
                    <a:pt x="1826" y="2290"/>
                    <a:pt x="1853" y="2295"/>
                  </a:cubicBezTo>
                  <a:cubicBezTo>
                    <a:pt x="1899" y="2301"/>
                    <a:pt x="1946" y="2306"/>
                    <a:pt x="1990" y="2306"/>
                  </a:cubicBezTo>
                  <a:cubicBezTo>
                    <a:pt x="2029" y="2306"/>
                    <a:pt x="2065" y="2303"/>
                    <a:pt x="2098" y="2292"/>
                  </a:cubicBezTo>
                  <a:cubicBezTo>
                    <a:pt x="2273" y="2239"/>
                    <a:pt x="2348" y="2040"/>
                    <a:pt x="2376" y="1924"/>
                  </a:cubicBezTo>
                  <a:cubicBezTo>
                    <a:pt x="2385" y="1890"/>
                    <a:pt x="2391" y="1853"/>
                    <a:pt x="2400" y="1815"/>
                  </a:cubicBezTo>
                  <a:cubicBezTo>
                    <a:pt x="2423" y="1701"/>
                    <a:pt x="2445" y="1592"/>
                    <a:pt x="2507" y="1502"/>
                  </a:cubicBezTo>
                  <a:cubicBezTo>
                    <a:pt x="2582" y="1393"/>
                    <a:pt x="2715" y="1326"/>
                    <a:pt x="2854" y="1326"/>
                  </a:cubicBezTo>
                  <a:cubicBezTo>
                    <a:pt x="2910" y="1326"/>
                    <a:pt x="2961" y="1337"/>
                    <a:pt x="3008" y="1358"/>
                  </a:cubicBezTo>
                  <a:cubicBezTo>
                    <a:pt x="3060" y="1380"/>
                    <a:pt x="3096" y="1410"/>
                    <a:pt x="3117" y="1444"/>
                  </a:cubicBezTo>
                  <a:cubicBezTo>
                    <a:pt x="3156" y="1513"/>
                    <a:pt x="3141" y="1603"/>
                    <a:pt x="3126" y="1690"/>
                  </a:cubicBezTo>
                  <a:cubicBezTo>
                    <a:pt x="3109" y="1802"/>
                    <a:pt x="3087" y="1915"/>
                    <a:pt x="3173" y="1995"/>
                  </a:cubicBezTo>
                  <a:lnTo>
                    <a:pt x="3180" y="1997"/>
                  </a:lnTo>
                  <a:cubicBezTo>
                    <a:pt x="3228" y="2021"/>
                    <a:pt x="3283" y="2033"/>
                    <a:pt x="3338" y="2033"/>
                  </a:cubicBezTo>
                  <a:cubicBezTo>
                    <a:pt x="3408" y="2033"/>
                    <a:pt x="3479" y="2014"/>
                    <a:pt x="3535" y="1975"/>
                  </a:cubicBezTo>
                  <a:cubicBezTo>
                    <a:pt x="3640" y="1907"/>
                    <a:pt x="3702" y="1780"/>
                    <a:pt x="3692" y="1654"/>
                  </a:cubicBezTo>
                  <a:lnTo>
                    <a:pt x="3692" y="1643"/>
                  </a:lnTo>
                  <a:cubicBezTo>
                    <a:pt x="3690" y="1628"/>
                    <a:pt x="3687" y="1613"/>
                    <a:pt x="3692" y="1600"/>
                  </a:cubicBezTo>
                  <a:cubicBezTo>
                    <a:pt x="3698" y="1583"/>
                    <a:pt x="3713" y="1570"/>
                    <a:pt x="3762" y="1570"/>
                  </a:cubicBezTo>
                  <a:cubicBezTo>
                    <a:pt x="3777" y="1570"/>
                    <a:pt x="3792" y="1573"/>
                    <a:pt x="3807" y="1573"/>
                  </a:cubicBezTo>
                  <a:cubicBezTo>
                    <a:pt x="3835" y="1575"/>
                    <a:pt x="3861" y="1575"/>
                    <a:pt x="3884" y="1575"/>
                  </a:cubicBezTo>
                  <a:cubicBezTo>
                    <a:pt x="3979" y="1564"/>
                    <a:pt x="4058" y="1485"/>
                    <a:pt x="4107" y="1348"/>
                  </a:cubicBezTo>
                  <a:lnTo>
                    <a:pt x="4122" y="1307"/>
                  </a:lnTo>
                  <a:cubicBezTo>
                    <a:pt x="4150" y="1226"/>
                    <a:pt x="4180" y="1142"/>
                    <a:pt x="4244" y="1097"/>
                  </a:cubicBezTo>
                  <a:cubicBezTo>
                    <a:pt x="4251" y="1093"/>
                    <a:pt x="4257" y="1086"/>
                    <a:pt x="4266" y="1082"/>
                  </a:cubicBezTo>
                  <a:cubicBezTo>
                    <a:pt x="4285" y="1071"/>
                    <a:pt x="4307" y="1056"/>
                    <a:pt x="4324" y="1035"/>
                  </a:cubicBezTo>
                  <a:cubicBezTo>
                    <a:pt x="4379" y="960"/>
                    <a:pt x="4324" y="861"/>
                    <a:pt x="4255" y="795"/>
                  </a:cubicBezTo>
                  <a:cubicBezTo>
                    <a:pt x="4206" y="748"/>
                    <a:pt x="4157" y="694"/>
                    <a:pt x="4159" y="643"/>
                  </a:cubicBezTo>
                  <a:lnTo>
                    <a:pt x="4159" y="643"/>
                  </a:lnTo>
                  <a:cubicBezTo>
                    <a:pt x="4169" y="643"/>
                    <a:pt x="4179" y="643"/>
                    <a:pt x="4189" y="643"/>
                  </a:cubicBezTo>
                  <a:cubicBezTo>
                    <a:pt x="4288" y="643"/>
                    <a:pt x="4389" y="624"/>
                    <a:pt x="4480" y="589"/>
                  </a:cubicBezTo>
                  <a:lnTo>
                    <a:pt x="4491" y="583"/>
                  </a:lnTo>
                  <a:lnTo>
                    <a:pt x="4495" y="572"/>
                  </a:lnTo>
                  <a:cubicBezTo>
                    <a:pt x="4555" y="388"/>
                    <a:pt x="4439" y="193"/>
                    <a:pt x="4298" y="103"/>
                  </a:cubicBezTo>
                  <a:cubicBezTo>
                    <a:pt x="4189" y="34"/>
                    <a:pt x="4054" y="0"/>
                    <a:pt x="38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50"/>
            <p:cNvSpPr/>
            <p:nvPr/>
          </p:nvSpPr>
          <p:spPr>
            <a:xfrm>
              <a:off x="2033620" y="1489872"/>
              <a:ext cx="29125" cy="27506"/>
            </a:xfrm>
            <a:custGeom>
              <a:rect b="b" l="l" r="r" t="t"/>
              <a:pathLst>
                <a:path extrusionOk="0" h="968" w="1025">
                  <a:moveTo>
                    <a:pt x="826" y="1"/>
                  </a:moveTo>
                  <a:cubicBezTo>
                    <a:pt x="814" y="1"/>
                    <a:pt x="801" y="3"/>
                    <a:pt x="791" y="8"/>
                  </a:cubicBezTo>
                  <a:cubicBezTo>
                    <a:pt x="699" y="53"/>
                    <a:pt x="684" y="177"/>
                    <a:pt x="613" y="250"/>
                  </a:cubicBezTo>
                  <a:cubicBezTo>
                    <a:pt x="572" y="291"/>
                    <a:pt x="517" y="312"/>
                    <a:pt x="463" y="334"/>
                  </a:cubicBezTo>
                  <a:cubicBezTo>
                    <a:pt x="349" y="374"/>
                    <a:pt x="236" y="411"/>
                    <a:pt x="122" y="443"/>
                  </a:cubicBezTo>
                  <a:cubicBezTo>
                    <a:pt x="135" y="535"/>
                    <a:pt x="144" y="640"/>
                    <a:pt x="82" y="709"/>
                  </a:cubicBezTo>
                  <a:cubicBezTo>
                    <a:pt x="62" y="730"/>
                    <a:pt x="39" y="747"/>
                    <a:pt x="24" y="771"/>
                  </a:cubicBezTo>
                  <a:cubicBezTo>
                    <a:pt x="0" y="820"/>
                    <a:pt x="26" y="882"/>
                    <a:pt x="69" y="912"/>
                  </a:cubicBezTo>
                  <a:cubicBezTo>
                    <a:pt x="114" y="944"/>
                    <a:pt x="169" y="953"/>
                    <a:pt x="223" y="959"/>
                  </a:cubicBezTo>
                  <a:cubicBezTo>
                    <a:pt x="256" y="963"/>
                    <a:pt x="290" y="967"/>
                    <a:pt x="324" y="967"/>
                  </a:cubicBezTo>
                  <a:cubicBezTo>
                    <a:pt x="374" y="967"/>
                    <a:pt x="423" y="959"/>
                    <a:pt x="465" y="933"/>
                  </a:cubicBezTo>
                  <a:cubicBezTo>
                    <a:pt x="504" y="880"/>
                    <a:pt x="463" y="798"/>
                    <a:pt x="493" y="739"/>
                  </a:cubicBezTo>
                  <a:cubicBezTo>
                    <a:pt x="521" y="683"/>
                    <a:pt x="596" y="674"/>
                    <a:pt x="658" y="664"/>
                  </a:cubicBezTo>
                  <a:cubicBezTo>
                    <a:pt x="787" y="642"/>
                    <a:pt x="911" y="586"/>
                    <a:pt x="1011" y="503"/>
                  </a:cubicBezTo>
                  <a:cubicBezTo>
                    <a:pt x="1024" y="402"/>
                    <a:pt x="1020" y="301"/>
                    <a:pt x="999" y="203"/>
                  </a:cubicBezTo>
                  <a:cubicBezTo>
                    <a:pt x="986" y="139"/>
                    <a:pt x="956" y="66"/>
                    <a:pt x="891" y="55"/>
                  </a:cubicBezTo>
                  <a:cubicBezTo>
                    <a:pt x="898" y="20"/>
                    <a:pt x="862" y="1"/>
                    <a:pt x="8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50"/>
            <p:cNvSpPr/>
            <p:nvPr/>
          </p:nvSpPr>
          <p:spPr>
            <a:xfrm>
              <a:off x="2032711" y="1489134"/>
              <a:ext cx="30773" cy="29040"/>
            </a:xfrm>
            <a:custGeom>
              <a:rect b="b" l="l" r="r" t="t"/>
              <a:pathLst>
                <a:path extrusionOk="0" h="1022" w="1083">
                  <a:moveTo>
                    <a:pt x="857" y="53"/>
                  </a:moveTo>
                  <a:cubicBezTo>
                    <a:pt x="873" y="53"/>
                    <a:pt x="889" y="58"/>
                    <a:pt x="896" y="66"/>
                  </a:cubicBezTo>
                  <a:cubicBezTo>
                    <a:pt x="898" y="70"/>
                    <a:pt x="898" y="72"/>
                    <a:pt x="898" y="77"/>
                  </a:cubicBezTo>
                  <a:lnTo>
                    <a:pt x="893" y="102"/>
                  </a:lnTo>
                  <a:lnTo>
                    <a:pt x="919" y="107"/>
                  </a:lnTo>
                  <a:cubicBezTo>
                    <a:pt x="973" y="117"/>
                    <a:pt x="996" y="190"/>
                    <a:pt x="1005" y="233"/>
                  </a:cubicBezTo>
                  <a:cubicBezTo>
                    <a:pt x="1024" y="327"/>
                    <a:pt x="1028" y="420"/>
                    <a:pt x="1018" y="514"/>
                  </a:cubicBezTo>
                  <a:cubicBezTo>
                    <a:pt x="921" y="591"/>
                    <a:pt x="806" y="642"/>
                    <a:pt x="684" y="662"/>
                  </a:cubicBezTo>
                  <a:lnTo>
                    <a:pt x="675" y="664"/>
                  </a:lnTo>
                  <a:cubicBezTo>
                    <a:pt x="613" y="675"/>
                    <a:pt x="534" y="687"/>
                    <a:pt x="499" y="754"/>
                  </a:cubicBezTo>
                  <a:cubicBezTo>
                    <a:pt x="482" y="788"/>
                    <a:pt x="484" y="827"/>
                    <a:pt x="486" y="861"/>
                  </a:cubicBezTo>
                  <a:cubicBezTo>
                    <a:pt x="489" y="891"/>
                    <a:pt x="489" y="919"/>
                    <a:pt x="478" y="940"/>
                  </a:cubicBezTo>
                  <a:cubicBezTo>
                    <a:pt x="446" y="957"/>
                    <a:pt x="407" y="966"/>
                    <a:pt x="356" y="966"/>
                  </a:cubicBezTo>
                  <a:cubicBezTo>
                    <a:pt x="324" y="966"/>
                    <a:pt x="289" y="964"/>
                    <a:pt x="259" y="959"/>
                  </a:cubicBezTo>
                  <a:cubicBezTo>
                    <a:pt x="206" y="953"/>
                    <a:pt x="154" y="944"/>
                    <a:pt x="118" y="917"/>
                  </a:cubicBezTo>
                  <a:cubicBezTo>
                    <a:pt x="84" y="893"/>
                    <a:pt x="60" y="846"/>
                    <a:pt x="79" y="809"/>
                  </a:cubicBezTo>
                  <a:cubicBezTo>
                    <a:pt x="88" y="797"/>
                    <a:pt x="99" y="786"/>
                    <a:pt x="111" y="775"/>
                  </a:cubicBezTo>
                  <a:cubicBezTo>
                    <a:pt x="118" y="767"/>
                    <a:pt x="126" y="760"/>
                    <a:pt x="133" y="752"/>
                  </a:cubicBezTo>
                  <a:cubicBezTo>
                    <a:pt x="197" y="681"/>
                    <a:pt x="195" y="580"/>
                    <a:pt x="184" y="488"/>
                  </a:cubicBezTo>
                  <a:cubicBezTo>
                    <a:pt x="291" y="458"/>
                    <a:pt x="399" y="422"/>
                    <a:pt x="504" y="385"/>
                  </a:cubicBezTo>
                  <a:cubicBezTo>
                    <a:pt x="564" y="362"/>
                    <a:pt x="621" y="338"/>
                    <a:pt x="664" y="293"/>
                  </a:cubicBezTo>
                  <a:cubicBezTo>
                    <a:pt x="696" y="261"/>
                    <a:pt x="718" y="220"/>
                    <a:pt x="737" y="182"/>
                  </a:cubicBezTo>
                  <a:cubicBezTo>
                    <a:pt x="763" y="128"/>
                    <a:pt x="789" y="81"/>
                    <a:pt x="834" y="57"/>
                  </a:cubicBezTo>
                  <a:cubicBezTo>
                    <a:pt x="840" y="54"/>
                    <a:pt x="849" y="53"/>
                    <a:pt x="857" y="53"/>
                  </a:cubicBezTo>
                  <a:close/>
                  <a:moveTo>
                    <a:pt x="856" y="1"/>
                  </a:moveTo>
                  <a:cubicBezTo>
                    <a:pt x="840" y="1"/>
                    <a:pt x="824" y="4"/>
                    <a:pt x="810" y="10"/>
                  </a:cubicBezTo>
                  <a:cubicBezTo>
                    <a:pt x="748" y="40"/>
                    <a:pt x="718" y="100"/>
                    <a:pt x="690" y="156"/>
                  </a:cubicBezTo>
                  <a:cubicBezTo>
                    <a:pt x="671" y="195"/>
                    <a:pt x="651" y="229"/>
                    <a:pt x="626" y="257"/>
                  </a:cubicBezTo>
                  <a:cubicBezTo>
                    <a:pt x="591" y="293"/>
                    <a:pt x="540" y="315"/>
                    <a:pt x="486" y="334"/>
                  </a:cubicBezTo>
                  <a:cubicBezTo>
                    <a:pt x="375" y="375"/>
                    <a:pt x="261" y="411"/>
                    <a:pt x="146" y="443"/>
                  </a:cubicBezTo>
                  <a:lnTo>
                    <a:pt x="124" y="450"/>
                  </a:lnTo>
                  <a:lnTo>
                    <a:pt x="126" y="473"/>
                  </a:lnTo>
                  <a:cubicBezTo>
                    <a:pt x="139" y="559"/>
                    <a:pt x="148" y="657"/>
                    <a:pt x="94" y="717"/>
                  </a:cubicBezTo>
                  <a:cubicBezTo>
                    <a:pt x="88" y="724"/>
                    <a:pt x="81" y="730"/>
                    <a:pt x="75" y="737"/>
                  </a:cubicBezTo>
                  <a:cubicBezTo>
                    <a:pt x="60" y="750"/>
                    <a:pt x="43" y="765"/>
                    <a:pt x="32" y="786"/>
                  </a:cubicBezTo>
                  <a:cubicBezTo>
                    <a:pt x="0" y="848"/>
                    <a:pt x="34" y="923"/>
                    <a:pt x="86" y="962"/>
                  </a:cubicBezTo>
                  <a:cubicBezTo>
                    <a:pt x="133" y="996"/>
                    <a:pt x="191" y="1004"/>
                    <a:pt x="251" y="1013"/>
                  </a:cubicBezTo>
                  <a:cubicBezTo>
                    <a:pt x="285" y="1017"/>
                    <a:pt x="319" y="1022"/>
                    <a:pt x="356" y="1022"/>
                  </a:cubicBezTo>
                  <a:cubicBezTo>
                    <a:pt x="418" y="1022"/>
                    <a:pt x="469" y="1009"/>
                    <a:pt x="510" y="983"/>
                  </a:cubicBezTo>
                  <a:lnTo>
                    <a:pt x="519" y="974"/>
                  </a:lnTo>
                  <a:cubicBezTo>
                    <a:pt x="544" y="938"/>
                    <a:pt x="542" y="895"/>
                    <a:pt x="540" y="857"/>
                  </a:cubicBezTo>
                  <a:cubicBezTo>
                    <a:pt x="538" y="827"/>
                    <a:pt x="538" y="799"/>
                    <a:pt x="549" y="777"/>
                  </a:cubicBezTo>
                  <a:cubicBezTo>
                    <a:pt x="570" y="737"/>
                    <a:pt x="628" y="726"/>
                    <a:pt x="684" y="717"/>
                  </a:cubicBezTo>
                  <a:lnTo>
                    <a:pt x="694" y="715"/>
                  </a:lnTo>
                  <a:cubicBezTo>
                    <a:pt x="827" y="694"/>
                    <a:pt x="956" y="636"/>
                    <a:pt x="1061" y="548"/>
                  </a:cubicBezTo>
                  <a:lnTo>
                    <a:pt x="1069" y="542"/>
                  </a:lnTo>
                  <a:lnTo>
                    <a:pt x="1069" y="531"/>
                  </a:lnTo>
                  <a:cubicBezTo>
                    <a:pt x="1082" y="428"/>
                    <a:pt x="1078" y="325"/>
                    <a:pt x="1058" y="225"/>
                  </a:cubicBezTo>
                  <a:cubicBezTo>
                    <a:pt x="1039" y="137"/>
                    <a:pt x="1003" y="81"/>
                    <a:pt x="949" y="60"/>
                  </a:cubicBezTo>
                  <a:cubicBezTo>
                    <a:pt x="947" y="49"/>
                    <a:pt x="943" y="40"/>
                    <a:pt x="936" y="32"/>
                  </a:cubicBezTo>
                  <a:cubicBezTo>
                    <a:pt x="918" y="12"/>
                    <a:pt x="887" y="1"/>
                    <a:pt x="85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50"/>
            <p:cNvSpPr/>
            <p:nvPr/>
          </p:nvSpPr>
          <p:spPr>
            <a:xfrm>
              <a:off x="2066068" y="1465863"/>
              <a:ext cx="234339" cy="99140"/>
            </a:xfrm>
            <a:custGeom>
              <a:rect b="b" l="l" r="r" t="t"/>
              <a:pathLst>
                <a:path extrusionOk="0" h="3489" w="8247">
                  <a:moveTo>
                    <a:pt x="5621" y="0"/>
                  </a:moveTo>
                  <a:cubicBezTo>
                    <a:pt x="5520" y="0"/>
                    <a:pt x="5408" y="33"/>
                    <a:pt x="5314" y="71"/>
                  </a:cubicBezTo>
                  <a:cubicBezTo>
                    <a:pt x="5269" y="90"/>
                    <a:pt x="5224" y="109"/>
                    <a:pt x="5191" y="146"/>
                  </a:cubicBezTo>
                  <a:cubicBezTo>
                    <a:pt x="5170" y="172"/>
                    <a:pt x="5157" y="206"/>
                    <a:pt x="5146" y="240"/>
                  </a:cubicBezTo>
                  <a:cubicBezTo>
                    <a:pt x="5091" y="407"/>
                    <a:pt x="5056" y="583"/>
                    <a:pt x="5041" y="759"/>
                  </a:cubicBezTo>
                  <a:cubicBezTo>
                    <a:pt x="5215" y="823"/>
                    <a:pt x="5386" y="885"/>
                    <a:pt x="5558" y="949"/>
                  </a:cubicBezTo>
                  <a:cubicBezTo>
                    <a:pt x="5532" y="1048"/>
                    <a:pt x="5393" y="1052"/>
                    <a:pt x="5320" y="1121"/>
                  </a:cubicBezTo>
                  <a:cubicBezTo>
                    <a:pt x="5232" y="1204"/>
                    <a:pt x="5271" y="1359"/>
                    <a:pt x="5359" y="1440"/>
                  </a:cubicBezTo>
                  <a:cubicBezTo>
                    <a:pt x="5446" y="1524"/>
                    <a:pt x="5566" y="1560"/>
                    <a:pt x="5671" y="1613"/>
                  </a:cubicBezTo>
                  <a:cubicBezTo>
                    <a:pt x="5778" y="1669"/>
                    <a:pt x="5883" y="1761"/>
                    <a:pt x="5886" y="1881"/>
                  </a:cubicBezTo>
                  <a:cubicBezTo>
                    <a:pt x="5722" y="1902"/>
                    <a:pt x="5558" y="1912"/>
                    <a:pt x="5393" y="1912"/>
                  </a:cubicBezTo>
                  <a:cubicBezTo>
                    <a:pt x="5075" y="1912"/>
                    <a:pt x="4757" y="1874"/>
                    <a:pt x="4448" y="1798"/>
                  </a:cubicBezTo>
                  <a:cubicBezTo>
                    <a:pt x="4427" y="1793"/>
                    <a:pt x="4405" y="1787"/>
                    <a:pt x="4390" y="1774"/>
                  </a:cubicBezTo>
                  <a:cubicBezTo>
                    <a:pt x="4367" y="1751"/>
                    <a:pt x="4364" y="1716"/>
                    <a:pt x="4356" y="1684"/>
                  </a:cubicBezTo>
                  <a:cubicBezTo>
                    <a:pt x="4317" y="1543"/>
                    <a:pt x="4148" y="1487"/>
                    <a:pt x="4007" y="1455"/>
                  </a:cubicBezTo>
                  <a:cubicBezTo>
                    <a:pt x="4047" y="1386"/>
                    <a:pt x="4077" y="1309"/>
                    <a:pt x="4090" y="1228"/>
                  </a:cubicBezTo>
                  <a:lnTo>
                    <a:pt x="4090" y="1228"/>
                  </a:lnTo>
                  <a:cubicBezTo>
                    <a:pt x="4071" y="1233"/>
                    <a:pt x="4052" y="1236"/>
                    <a:pt x="4033" y="1236"/>
                  </a:cubicBezTo>
                  <a:cubicBezTo>
                    <a:pt x="3880" y="1236"/>
                    <a:pt x="3758" y="1069"/>
                    <a:pt x="3632" y="962"/>
                  </a:cubicBezTo>
                  <a:cubicBezTo>
                    <a:pt x="3293" y="679"/>
                    <a:pt x="2775" y="799"/>
                    <a:pt x="2368" y="628"/>
                  </a:cubicBezTo>
                  <a:cubicBezTo>
                    <a:pt x="2342" y="617"/>
                    <a:pt x="2314" y="602"/>
                    <a:pt x="2297" y="579"/>
                  </a:cubicBezTo>
                  <a:cubicBezTo>
                    <a:pt x="2273" y="549"/>
                    <a:pt x="2271" y="508"/>
                    <a:pt x="2265" y="469"/>
                  </a:cubicBezTo>
                  <a:cubicBezTo>
                    <a:pt x="2235" y="294"/>
                    <a:pt x="2070" y="150"/>
                    <a:pt x="1890" y="146"/>
                  </a:cubicBezTo>
                  <a:cubicBezTo>
                    <a:pt x="1888" y="146"/>
                    <a:pt x="1886" y="146"/>
                    <a:pt x="1884" y="146"/>
                  </a:cubicBezTo>
                  <a:cubicBezTo>
                    <a:pt x="1747" y="146"/>
                    <a:pt x="1618" y="218"/>
                    <a:pt x="1498" y="287"/>
                  </a:cubicBezTo>
                  <a:cubicBezTo>
                    <a:pt x="1455" y="311"/>
                    <a:pt x="1412" y="337"/>
                    <a:pt x="1382" y="375"/>
                  </a:cubicBezTo>
                  <a:cubicBezTo>
                    <a:pt x="1307" y="469"/>
                    <a:pt x="1322" y="622"/>
                    <a:pt x="1228" y="694"/>
                  </a:cubicBezTo>
                  <a:cubicBezTo>
                    <a:pt x="1110" y="782"/>
                    <a:pt x="889" y="701"/>
                    <a:pt x="829" y="834"/>
                  </a:cubicBezTo>
                  <a:cubicBezTo>
                    <a:pt x="801" y="896"/>
                    <a:pt x="834" y="971"/>
                    <a:pt x="887" y="1014"/>
                  </a:cubicBezTo>
                  <a:cubicBezTo>
                    <a:pt x="939" y="1059"/>
                    <a:pt x="1005" y="1078"/>
                    <a:pt x="1067" y="1101"/>
                  </a:cubicBezTo>
                  <a:cubicBezTo>
                    <a:pt x="1241" y="1168"/>
                    <a:pt x="1403" y="1266"/>
                    <a:pt x="1541" y="1393"/>
                  </a:cubicBezTo>
                  <a:cubicBezTo>
                    <a:pt x="1247" y="1386"/>
                    <a:pt x="954" y="1382"/>
                    <a:pt x="660" y="1378"/>
                  </a:cubicBezTo>
                  <a:cubicBezTo>
                    <a:pt x="657" y="1378"/>
                    <a:pt x="654" y="1378"/>
                    <a:pt x="651" y="1378"/>
                  </a:cubicBezTo>
                  <a:cubicBezTo>
                    <a:pt x="530" y="1378"/>
                    <a:pt x="367" y="1421"/>
                    <a:pt x="382" y="1543"/>
                  </a:cubicBezTo>
                  <a:cubicBezTo>
                    <a:pt x="390" y="1626"/>
                    <a:pt x="487" y="1667"/>
                    <a:pt x="568" y="1688"/>
                  </a:cubicBezTo>
                  <a:cubicBezTo>
                    <a:pt x="821" y="1754"/>
                    <a:pt x="1084" y="1787"/>
                    <a:pt x="1345" y="1787"/>
                  </a:cubicBezTo>
                  <a:cubicBezTo>
                    <a:pt x="1383" y="1787"/>
                    <a:pt x="1420" y="1786"/>
                    <a:pt x="1457" y="1785"/>
                  </a:cubicBezTo>
                  <a:lnTo>
                    <a:pt x="1457" y="1785"/>
                  </a:lnTo>
                  <a:cubicBezTo>
                    <a:pt x="1448" y="1916"/>
                    <a:pt x="1281" y="1963"/>
                    <a:pt x="1149" y="1976"/>
                  </a:cubicBezTo>
                  <a:cubicBezTo>
                    <a:pt x="868" y="1999"/>
                    <a:pt x="587" y="2025"/>
                    <a:pt x="309" y="2051"/>
                  </a:cubicBezTo>
                  <a:cubicBezTo>
                    <a:pt x="229" y="2057"/>
                    <a:pt x="148" y="2066"/>
                    <a:pt x="86" y="2113"/>
                  </a:cubicBezTo>
                  <a:cubicBezTo>
                    <a:pt x="26" y="2162"/>
                    <a:pt x="0" y="2265"/>
                    <a:pt x="58" y="2316"/>
                  </a:cubicBezTo>
                  <a:cubicBezTo>
                    <a:pt x="88" y="2344"/>
                    <a:pt x="131" y="2351"/>
                    <a:pt x="172" y="2357"/>
                  </a:cubicBezTo>
                  <a:cubicBezTo>
                    <a:pt x="429" y="2393"/>
                    <a:pt x="688" y="2430"/>
                    <a:pt x="947" y="2466"/>
                  </a:cubicBezTo>
                  <a:cubicBezTo>
                    <a:pt x="1075" y="2484"/>
                    <a:pt x="1211" y="2500"/>
                    <a:pt x="1345" y="2500"/>
                  </a:cubicBezTo>
                  <a:cubicBezTo>
                    <a:pt x="1587" y="2500"/>
                    <a:pt x="1820" y="2449"/>
                    <a:pt x="1978" y="2276"/>
                  </a:cubicBezTo>
                  <a:cubicBezTo>
                    <a:pt x="2072" y="2168"/>
                    <a:pt x="2123" y="2031"/>
                    <a:pt x="2213" y="1920"/>
                  </a:cubicBezTo>
                  <a:cubicBezTo>
                    <a:pt x="2281" y="1836"/>
                    <a:pt x="2386" y="1770"/>
                    <a:pt x="2487" y="1770"/>
                  </a:cubicBezTo>
                  <a:cubicBezTo>
                    <a:pt x="2521" y="1770"/>
                    <a:pt x="2555" y="1777"/>
                    <a:pt x="2586" y="1793"/>
                  </a:cubicBezTo>
                  <a:cubicBezTo>
                    <a:pt x="2698" y="1853"/>
                    <a:pt x="2732" y="2006"/>
                    <a:pt x="2693" y="2126"/>
                  </a:cubicBezTo>
                  <a:cubicBezTo>
                    <a:pt x="2657" y="2246"/>
                    <a:pt x="2567" y="2342"/>
                    <a:pt x="2481" y="2432"/>
                  </a:cubicBezTo>
                  <a:cubicBezTo>
                    <a:pt x="2537" y="2470"/>
                    <a:pt x="2602" y="2486"/>
                    <a:pt x="2669" y="2486"/>
                  </a:cubicBezTo>
                  <a:cubicBezTo>
                    <a:pt x="2749" y="2486"/>
                    <a:pt x="2833" y="2463"/>
                    <a:pt x="2905" y="2428"/>
                  </a:cubicBezTo>
                  <a:cubicBezTo>
                    <a:pt x="3040" y="2366"/>
                    <a:pt x="3156" y="2267"/>
                    <a:pt x="3293" y="2207"/>
                  </a:cubicBezTo>
                  <a:cubicBezTo>
                    <a:pt x="3426" y="2149"/>
                    <a:pt x="3568" y="2129"/>
                    <a:pt x="3713" y="2129"/>
                  </a:cubicBezTo>
                  <a:cubicBezTo>
                    <a:pt x="3868" y="2129"/>
                    <a:pt x="4026" y="2152"/>
                    <a:pt x="4180" y="2175"/>
                  </a:cubicBezTo>
                  <a:cubicBezTo>
                    <a:pt x="4180" y="2246"/>
                    <a:pt x="4180" y="2318"/>
                    <a:pt x="4180" y="2389"/>
                  </a:cubicBezTo>
                  <a:cubicBezTo>
                    <a:pt x="4099" y="2400"/>
                    <a:pt x="4019" y="2408"/>
                    <a:pt x="3940" y="2419"/>
                  </a:cubicBezTo>
                  <a:cubicBezTo>
                    <a:pt x="3914" y="2490"/>
                    <a:pt x="3889" y="2560"/>
                    <a:pt x="3863" y="2633"/>
                  </a:cubicBezTo>
                  <a:cubicBezTo>
                    <a:pt x="3832" y="2620"/>
                    <a:pt x="3800" y="2614"/>
                    <a:pt x="3769" y="2614"/>
                  </a:cubicBezTo>
                  <a:cubicBezTo>
                    <a:pt x="3616" y="2614"/>
                    <a:pt x="3466" y="2755"/>
                    <a:pt x="3315" y="2824"/>
                  </a:cubicBezTo>
                  <a:cubicBezTo>
                    <a:pt x="3218" y="2869"/>
                    <a:pt x="3113" y="2886"/>
                    <a:pt x="3010" y="2901"/>
                  </a:cubicBezTo>
                  <a:cubicBezTo>
                    <a:pt x="2734" y="2944"/>
                    <a:pt x="2458" y="2987"/>
                    <a:pt x="2179" y="3028"/>
                  </a:cubicBezTo>
                  <a:cubicBezTo>
                    <a:pt x="2147" y="3137"/>
                    <a:pt x="2205" y="3259"/>
                    <a:pt x="2295" y="3327"/>
                  </a:cubicBezTo>
                  <a:cubicBezTo>
                    <a:pt x="2387" y="3398"/>
                    <a:pt x="2500" y="3426"/>
                    <a:pt x="2614" y="3445"/>
                  </a:cubicBezTo>
                  <a:cubicBezTo>
                    <a:pt x="2777" y="3474"/>
                    <a:pt x="2943" y="3489"/>
                    <a:pt x="3109" y="3489"/>
                  </a:cubicBezTo>
                  <a:cubicBezTo>
                    <a:pt x="3324" y="3489"/>
                    <a:pt x="3539" y="3465"/>
                    <a:pt x="3750" y="3417"/>
                  </a:cubicBezTo>
                  <a:cubicBezTo>
                    <a:pt x="3829" y="3400"/>
                    <a:pt x="3912" y="3375"/>
                    <a:pt x="3959" y="3308"/>
                  </a:cubicBezTo>
                  <a:cubicBezTo>
                    <a:pt x="3981" y="3274"/>
                    <a:pt x="3994" y="3231"/>
                    <a:pt x="4024" y="3203"/>
                  </a:cubicBezTo>
                  <a:cubicBezTo>
                    <a:pt x="4052" y="3178"/>
                    <a:pt x="4087" y="3171"/>
                    <a:pt x="4125" y="3171"/>
                  </a:cubicBezTo>
                  <a:cubicBezTo>
                    <a:pt x="4167" y="3171"/>
                    <a:pt x="4211" y="3179"/>
                    <a:pt x="4253" y="3179"/>
                  </a:cubicBezTo>
                  <a:cubicBezTo>
                    <a:pt x="4289" y="3179"/>
                    <a:pt x="4323" y="3173"/>
                    <a:pt x="4352" y="3152"/>
                  </a:cubicBezTo>
                  <a:cubicBezTo>
                    <a:pt x="4429" y="3094"/>
                    <a:pt x="4407" y="2957"/>
                    <a:pt x="4487" y="2899"/>
                  </a:cubicBezTo>
                  <a:cubicBezTo>
                    <a:pt x="4527" y="2871"/>
                    <a:pt x="4579" y="2873"/>
                    <a:pt x="4626" y="2865"/>
                  </a:cubicBezTo>
                  <a:cubicBezTo>
                    <a:pt x="4821" y="2830"/>
                    <a:pt x="4945" y="2633"/>
                    <a:pt x="5125" y="2556"/>
                  </a:cubicBezTo>
                  <a:cubicBezTo>
                    <a:pt x="5234" y="2509"/>
                    <a:pt x="5356" y="2507"/>
                    <a:pt x="5474" y="2507"/>
                  </a:cubicBezTo>
                  <a:cubicBezTo>
                    <a:pt x="6044" y="2505"/>
                    <a:pt x="6614" y="2505"/>
                    <a:pt x="7184" y="2503"/>
                  </a:cubicBezTo>
                  <a:cubicBezTo>
                    <a:pt x="7334" y="2503"/>
                    <a:pt x="7488" y="2500"/>
                    <a:pt x="7630" y="2451"/>
                  </a:cubicBezTo>
                  <a:cubicBezTo>
                    <a:pt x="7771" y="2402"/>
                    <a:pt x="7900" y="2293"/>
                    <a:pt x="7934" y="2147"/>
                  </a:cubicBezTo>
                  <a:cubicBezTo>
                    <a:pt x="7947" y="2089"/>
                    <a:pt x="7945" y="2025"/>
                    <a:pt x="7972" y="1971"/>
                  </a:cubicBezTo>
                  <a:cubicBezTo>
                    <a:pt x="7998" y="1918"/>
                    <a:pt x="8047" y="1879"/>
                    <a:pt x="8086" y="1834"/>
                  </a:cubicBezTo>
                  <a:cubicBezTo>
                    <a:pt x="8247" y="1641"/>
                    <a:pt x="8169" y="1341"/>
                    <a:pt x="8015" y="1144"/>
                  </a:cubicBezTo>
                  <a:cubicBezTo>
                    <a:pt x="7934" y="1042"/>
                    <a:pt x="7815" y="949"/>
                    <a:pt x="7691" y="949"/>
                  </a:cubicBezTo>
                  <a:cubicBezTo>
                    <a:pt x="7671" y="949"/>
                    <a:pt x="7651" y="951"/>
                    <a:pt x="7632" y="956"/>
                  </a:cubicBezTo>
                  <a:cubicBezTo>
                    <a:pt x="7392" y="1016"/>
                    <a:pt x="7323" y="1404"/>
                    <a:pt x="7077" y="1412"/>
                  </a:cubicBezTo>
                  <a:cubicBezTo>
                    <a:pt x="7074" y="1412"/>
                    <a:pt x="7071" y="1412"/>
                    <a:pt x="7068" y="1412"/>
                  </a:cubicBezTo>
                  <a:cubicBezTo>
                    <a:pt x="7020" y="1412"/>
                    <a:pt x="6971" y="1396"/>
                    <a:pt x="6925" y="1380"/>
                  </a:cubicBezTo>
                  <a:cubicBezTo>
                    <a:pt x="6895" y="1369"/>
                    <a:pt x="6863" y="1356"/>
                    <a:pt x="6843" y="1331"/>
                  </a:cubicBezTo>
                  <a:cubicBezTo>
                    <a:pt x="6824" y="1305"/>
                    <a:pt x="6824" y="1269"/>
                    <a:pt x="6815" y="1236"/>
                  </a:cubicBezTo>
                  <a:cubicBezTo>
                    <a:pt x="6760" y="992"/>
                    <a:pt x="6344" y="947"/>
                    <a:pt x="6327" y="697"/>
                  </a:cubicBezTo>
                  <a:cubicBezTo>
                    <a:pt x="6323" y="626"/>
                    <a:pt x="6355" y="553"/>
                    <a:pt x="6327" y="489"/>
                  </a:cubicBezTo>
                  <a:cubicBezTo>
                    <a:pt x="6269" y="356"/>
                    <a:pt x="6053" y="407"/>
                    <a:pt x="5954" y="304"/>
                  </a:cubicBezTo>
                  <a:cubicBezTo>
                    <a:pt x="5905" y="251"/>
                    <a:pt x="5896" y="172"/>
                    <a:pt x="5858" y="112"/>
                  </a:cubicBezTo>
                  <a:cubicBezTo>
                    <a:pt x="5805" y="30"/>
                    <a:pt x="5718" y="0"/>
                    <a:pt x="56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50"/>
            <p:cNvSpPr/>
            <p:nvPr/>
          </p:nvSpPr>
          <p:spPr>
            <a:xfrm>
              <a:off x="2066012" y="1465124"/>
              <a:ext cx="235191" cy="100674"/>
            </a:xfrm>
            <a:custGeom>
              <a:rect b="b" l="l" r="r" t="t"/>
              <a:pathLst>
                <a:path extrusionOk="0" h="3543" w="8277">
                  <a:moveTo>
                    <a:pt x="5624" y="54"/>
                  </a:moveTo>
                  <a:cubicBezTo>
                    <a:pt x="5725" y="54"/>
                    <a:pt x="5795" y="86"/>
                    <a:pt x="5836" y="150"/>
                  </a:cubicBezTo>
                  <a:cubicBezTo>
                    <a:pt x="5851" y="174"/>
                    <a:pt x="5862" y="202"/>
                    <a:pt x="5873" y="230"/>
                  </a:cubicBezTo>
                  <a:cubicBezTo>
                    <a:pt x="5888" y="270"/>
                    <a:pt x="5905" y="313"/>
                    <a:pt x="5937" y="348"/>
                  </a:cubicBezTo>
                  <a:cubicBezTo>
                    <a:pt x="5988" y="401"/>
                    <a:pt x="6061" y="416"/>
                    <a:pt x="6132" y="433"/>
                  </a:cubicBezTo>
                  <a:cubicBezTo>
                    <a:pt x="6211" y="450"/>
                    <a:pt x="6278" y="465"/>
                    <a:pt x="6303" y="525"/>
                  </a:cubicBezTo>
                  <a:cubicBezTo>
                    <a:pt x="6318" y="558"/>
                    <a:pt x="6314" y="598"/>
                    <a:pt x="6307" y="639"/>
                  </a:cubicBezTo>
                  <a:cubicBezTo>
                    <a:pt x="6305" y="667"/>
                    <a:pt x="6301" y="695"/>
                    <a:pt x="6303" y="725"/>
                  </a:cubicBezTo>
                  <a:cubicBezTo>
                    <a:pt x="6312" y="868"/>
                    <a:pt x="6436" y="947"/>
                    <a:pt x="6556" y="1025"/>
                  </a:cubicBezTo>
                  <a:cubicBezTo>
                    <a:pt x="6665" y="1095"/>
                    <a:pt x="6768" y="1162"/>
                    <a:pt x="6792" y="1269"/>
                  </a:cubicBezTo>
                  <a:cubicBezTo>
                    <a:pt x="6794" y="1277"/>
                    <a:pt x="6796" y="1284"/>
                    <a:pt x="6796" y="1292"/>
                  </a:cubicBezTo>
                  <a:cubicBezTo>
                    <a:pt x="6800" y="1318"/>
                    <a:pt x="6807" y="1348"/>
                    <a:pt x="6824" y="1374"/>
                  </a:cubicBezTo>
                  <a:cubicBezTo>
                    <a:pt x="6850" y="1406"/>
                    <a:pt x="6890" y="1421"/>
                    <a:pt x="6918" y="1430"/>
                  </a:cubicBezTo>
                  <a:cubicBezTo>
                    <a:pt x="6965" y="1447"/>
                    <a:pt x="7017" y="1464"/>
                    <a:pt x="7072" y="1464"/>
                  </a:cubicBezTo>
                  <a:lnTo>
                    <a:pt x="7081" y="1464"/>
                  </a:lnTo>
                  <a:cubicBezTo>
                    <a:pt x="7222" y="1460"/>
                    <a:pt x="7308" y="1342"/>
                    <a:pt x="7392" y="1228"/>
                  </a:cubicBezTo>
                  <a:cubicBezTo>
                    <a:pt x="7462" y="1132"/>
                    <a:pt x="7535" y="1033"/>
                    <a:pt x="7640" y="1007"/>
                  </a:cubicBezTo>
                  <a:cubicBezTo>
                    <a:pt x="7657" y="1003"/>
                    <a:pt x="7674" y="1001"/>
                    <a:pt x="7692" y="1001"/>
                  </a:cubicBezTo>
                  <a:cubicBezTo>
                    <a:pt x="7835" y="1001"/>
                    <a:pt x="7953" y="1132"/>
                    <a:pt x="7996" y="1187"/>
                  </a:cubicBezTo>
                  <a:cubicBezTo>
                    <a:pt x="8146" y="1376"/>
                    <a:pt x="8219" y="1663"/>
                    <a:pt x="8066" y="1843"/>
                  </a:cubicBezTo>
                  <a:cubicBezTo>
                    <a:pt x="8056" y="1858"/>
                    <a:pt x="8041" y="1871"/>
                    <a:pt x="8028" y="1886"/>
                  </a:cubicBezTo>
                  <a:cubicBezTo>
                    <a:pt x="7998" y="1914"/>
                    <a:pt x="7968" y="1946"/>
                    <a:pt x="7949" y="1984"/>
                  </a:cubicBezTo>
                  <a:cubicBezTo>
                    <a:pt x="7932" y="2025"/>
                    <a:pt x="7925" y="2066"/>
                    <a:pt x="7921" y="2107"/>
                  </a:cubicBezTo>
                  <a:cubicBezTo>
                    <a:pt x="7917" y="2126"/>
                    <a:pt x="7914" y="2147"/>
                    <a:pt x="7910" y="2167"/>
                  </a:cubicBezTo>
                  <a:cubicBezTo>
                    <a:pt x="7876" y="2314"/>
                    <a:pt x="7739" y="2411"/>
                    <a:pt x="7623" y="2451"/>
                  </a:cubicBezTo>
                  <a:cubicBezTo>
                    <a:pt x="7484" y="2501"/>
                    <a:pt x="7334" y="2501"/>
                    <a:pt x="7186" y="2501"/>
                  </a:cubicBezTo>
                  <a:lnTo>
                    <a:pt x="5476" y="2507"/>
                  </a:lnTo>
                  <a:cubicBezTo>
                    <a:pt x="5363" y="2507"/>
                    <a:pt x="5232" y="2507"/>
                    <a:pt x="5116" y="2556"/>
                  </a:cubicBezTo>
                  <a:cubicBezTo>
                    <a:pt x="5035" y="2593"/>
                    <a:pt x="4966" y="2649"/>
                    <a:pt x="4898" y="2704"/>
                  </a:cubicBezTo>
                  <a:cubicBezTo>
                    <a:pt x="4810" y="2777"/>
                    <a:pt x="4728" y="2846"/>
                    <a:pt x="4624" y="2865"/>
                  </a:cubicBezTo>
                  <a:cubicBezTo>
                    <a:pt x="4613" y="2867"/>
                    <a:pt x="4600" y="2867"/>
                    <a:pt x="4589" y="2869"/>
                  </a:cubicBezTo>
                  <a:cubicBezTo>
                    <a:pt x="4551" y="2874"/>
                    <a:pt x="4510" y="2880"/>
                    <a:pt x="4474" y="2904"/>
                  </a:cubicBezTo>
                  <a:cubicBezTo>
                    <a:pt x="4426" y="2938"/>
                    <a:pt x="4411" y="2991"/>
                    <a:pt x="4394" y="3045"/>
                  </a:cubicBezTo>
                  <a:cubicBezTo>
                    <a:pt x="4381" y="3090"/>
                    <a:pt x="4369" y="3133"/>
                    <a:pt x="4336" y="3156"/>
                  </a:cubicBezTo>
                  <a:cubicBezTo>
                    <a:pt x="4317" y="3171"/>
                    <a:pt x="4291" y="3178"/>
                    <a:pt x="4255" y="3178"/>
                  </a:cubicBezTo>
                  <a:cubicBezTo>
                    <a:pt x="4236" y="3178"/>
                    <a:pt x="4214" y="3176"/>
                    <a:pt x="4193" y="3174"/>
                  </a:cubicBezTo>
                  <a:cubicBezTo>
                    <a:pt x="4171" y="3174"/>
                    <a:pt x="4148" y="3171"/>
                    <a:pt x="4126" y="3171"/>
                  </a:cubicBezTo>
                  <a:cubicBezTo>
                    <a:pt x="4094" y="3171"/>
                    <a:pt x="4045" y="3176"/>
                    <a:pt x="4006" y="3210"/>
                  </a:cubicBezTo>
                  <a:cubicBezTo>
                    <a:pt x="3985" y="3231"/>
                    <a:pt x="3972" y="3255"/>
                    <a:pt x="3959" y="3281"/>
                  </a:cubicBezTo>
                  <a:cubicBezTo>
                    <a:pt x="3953" y="3293"/>
                    <a:pt x="3946" y="3306"/>
                    <a:pt x="3938" y="3319"/>
                  </a:cubicBezTo>
                  <a:cubicBezTo>
                    <a:pt x="3899" y="3377"/>
                    <a:pt x="3822" y="3401"/>
                    <a:pt x="3745" y="3418"/>
                  </a:cubicBezTo>
                  <a:cubicBezTo>
                    <a:pt x="3538" y="3464"/>
                    <a:pt x="3323" y="3487"/>
                    <a:pt x="3109" y="3487"/>
                  </a:cubicBezTo>
                  <a:cubicBezTo>
                    <a:pt x="2945" y="3487"/>
                    <a:pt x="2781" y="3473"/>
                    <a:pt x="2620" y="3446"/>
                  </a:cubicBezTo>
                  <a:cubicBezTo>
                    <a:pt x="2513" y="3426"/>
                    <a:pt x="2400" y="3401"/>
                    <a:pt x="2314" y="3334"/>
                  </a:cubicBezTo>
                  <a:cubicBezTo>
                    <a:pt x="2243" y="3278"/>
                    <a:pt x="2181" y="3178"/>
                    <a:pt x="2202" y="3079"/>
                  </a:cubicBezTo>
                  <a:lnTo>
                    <a:pt x="3017" y="2953"/>
                  </a:lnTo>
                  <a:cubicBezTo>
                    <a:pt x="3122" y="2938"/>
                    <a:pt x="3229" y="2921"/>
                    <a:pt x="3327" y="2876"/>
                  </a:cubicBezTo>
                  <a:cubicBezTo>
                    <a:pt x="3379" y="2850"/>
                    <a:pt x="3432" y="2818"/>
                    <a:pt x="3484" y="2788"/>
                  </a:cubicBezTo>
                  <a:cubicBezTo>
                    <a:pt x="3582" y="2726"/>
                    <a:pt x="3679" y="2666"/>
                    <a:pt x="3773" y="2666"/>
                  </a:cubicBezTo>
                  <a:cubicBezTo>
                    <a:pt x="3801" y="2666"/>
                    <a:pt x="3829" y="2672"/>
                    <a:pt x="3854" y="2683"/>
                  </a:cubicBezTo>
                  <a:lnTo>
                    <a:pt x="3880" y="2694"/>
                  </a:lnTo>
                  <a:lnTo>
                    <a:pt x="3961" y="2469"/>
                  </a:lnTo>
                  <a:lnTo>
                    <a:pt x="4208" y="2439"/>
                  </a:lnTo>
                  <a:lnTo>
                    <a:pt x="4208" y="2177"/>
                  </a:lnTo>
                  <a:lnTo>
                    <a:pt x="4186" y="2173"/>
                  </a:lnTo>
                  <a:cubicBezTo>
                    <a:pt x="4026" y="2149"/>
                    <a:pt x="3871" y="2128"/>
                    <a:pt x="3719" y="2128"/>
                  </a:cubicBezTo>
                  <a:cubicBezTo>
                    <a:pt x="3550" y="2128"/>
                    <a:pt x="3409" y="2154"/>
                    <a:pt x="3284" y="2209"/>
                  </a:cubicBezTo>
                  <a:cubicBezTo>
                    <a:pt x="3212" y="2242"/>
                    <a:pt x="3143" y="2284"/>
                    <a:pt x="3077" y="2325"/>
                  </a:cubicBezTo>
                  <a:cubicBezTo>
                    <a:pt x="3019" y="2362"/>
                    <a:pt x="2959" y="2400"/>
                    <a:pt x="2897" y="2430"/>
                  </a:cubicBezTo>
                  <a:cubicBezTo>
                    <a:pt x="2843" y="2456"/>
                    <a:pt x="2760" y="2486"/>
                    <a:pt x="2670" y="2486"/>
                  </a:cubicBezTo>
                  <a:cubicBezTo>
                    <a:pt x="2616" y="2486"/>
                    <a:pt x="2567" y="2475"/>
                    <a:pt x="2526" y="2454"/>
                  </a:cubicBezTo>
                  <a:cubicBezTo>
                    <a:pt x="2603" y="2370"/>
                    <a:pt x="2687" y="2276"/>
                    <a:pt x="2721" y="2160"/>
                  </a:cubicBezTo>
                  <a:cubicBezTo>
                    <a:pt x="2760" y="2034"/>
                    <a:pt x="2732" y="1864"/>
                    <a:pt x="2601" y="1796"/>
                  </a:cubicBezTo>
                  <a:cubicBezTo>
                    <a:pt x="2567" y="1779"/>
                    <a:pt x="2530" y="1770"/>
                    <a:pt x="2490" y="1770"/>
                  </a:cubicBezTo>
                  <a:cubicBezTo>
                    <a:pt x="2367" y="1770"/>
                    <a:pt x="2258" y="1852"/>
                    <a:pt x="2194" y="1929"/>
                  </a:cubicBezTo>
                  <a:cubicBezTo>
                    <a:pt x="2151" y="1982"/>
                    <a:pt x="2117" y="2042"/>
                    <a:pt x="2085" y="2098"/>
                  </a:cubicBezTo>
                  <a:cubicBezTo>
                    <a:pt x="2044" y="2164"/>
                    <a:pt x="2008" y="2229"/>
                    <a:pt x="1958" y="2282"/>
                  </a:cubicBezTo>
                  <a:cubicBezTo>
                    <a:pt x="1828" y="2428"/>
                    <a:pt x="1628" y="2499"/>
                    <a:pt x="1348" y="2499"/>
                  </a:cubicBezTo>
                  <a:cubicBezTo>
                    <a:pt x="1206" y="2499"/>
                    <a:pt x="1063" y="2481"/>
                    <a:pt x="953" y="2466"/>
                  </a:cubicBezTo>
                  <a:lnTo>
                    <a:pt x="176" y="2357"/>
                  </a:lnTo>
                  <a:cubicBezTo>
                    <a:pt x="137" y="2351"/>
                    <a:pt x="101" y="2344"/>
                    <a:pt x="77" y="2323"/>
                  </a:cubicBezTo>
                  <a:cubicBezTo>
                    <a:pt x="58" y="2304"/>
                    <a:pt x="54" y="2278"/>
                    <a:pt x="54" y="2261"/>
                  </a:cubicBezTo>
                  <a:cubicBezTo>
                    <a:pt x="56" y="2222"/>
                    <a:pt x="75" y="2184"/>
                    <a:pt x="105" y="2160"/>
                  </a:cubicBezTo>
                  <a:cubicBezTo>
                    <a:pt x="163" y="2115"/>
                    <a:pt x="246" y="2109"/>
                    <a:pt x="313" y="2102"/>
                  </a:cubicBezTo>
                  <a:lnTo>
                    <a:pt x="1153" y="2027"/>
                  </a:lnTo>
                  <a:cubicBezTo>
                    <a:pt x="1358" y="2010"/>
                    <a:pt x="1478" y="1931"/>
                    <a:pt x="1485" y="1811"/>
                  </a:cubicBezTo>
                  <a:lnTo>
                    <a:pt x="1487" y="1783"/>
                  </a:lnTo>
                  <a:lnTo>
                    <a:pt x="1457" y="1783"/>
                  </a:lnTo>
                  <a:cubicBezTo>
                    <a:pt x="1420" y="1784"/>
                    <a:pt x="1383" y="1785"/>
                    <a:pt x="1346" y="1785"/>
                  </a:cubicBezTo>
                  <a:cubicBezTo>
                    <a:pt x="1087" y="1785"/>
                    <a:pt x="828" y="1752"/>
                    <a:pt x="578" y="1689"/>
                  </a:cubicBezTo>
                  <a:cubicBezTo>
                    <a:pt x="506" y="1669"/>
                    <a:pt x="418" y="1633"/>
                    <a:pt x="409" y="1565"/>
                  </a:cubicBezTo>
                  <a:cubicBezTo>
                    <a:pt x="407" y="1539"/>
                    <a:pt x="414" y="1517"/>
                    <a:pt x="431" y="1500"/>
                  </a:cubicBezTo>
                  <a:cubicBezTo>
                    <a:pt x="478" y="1449"/>
                    <a:pt x="581" y="1430"/>
                    <a:pt x="653" y="1430"/>
                  </a:cubicBezTo>
                  <a:lnTo>
                    <a:pt x="1613" y="1447"/>
                  </a:lnTo>
                  <a:lnTo>
                    <a:pt x="1560" y="1397"/>
                  </a:lnTo>
                  <a:cubicBezTo>
                    <a:pt x="1420" y="1271"/>
                    <a:pt x="1256" y="1170"/>
                    <a:pt x="1080" y="1104"/>
                  </a:cubicBezTo>
                  <a:lnTo>
                    <a:pt x="1052" y="1093"/>
                  </a:lnTo>
                  <a:cubicBezTo>
                    <a:pt x="998" y="1074"/>
                    <a:pt x="947" y="1055"/>
                    <a:pt x="906" y="1020"/>
                  </a:cubicBezTo>
                  <a:cubicBezTo>
                    <a:pt x="863" y="984"/>
                    <a:pt x="833" y="922"/>
                    <a:pt x="855" y="870"/>
                  </a:cubicBezTo>
                  <a:cubicBezTo>
                    <a:pt x="883" y="810"/>
                    <a:pt x="956" y="804"/>
                    <a:pt x="1039" y="798"/>
                  </a:cubicBezTo>
                  <a:cubicBezTo>
                    <a:pt x="1112" y="791"/>
                    <a:pt x="1189" y="785"/>
                    <a:pt x="1245" y="742"/>
                  </a:cubicBezTo>
                  <a:cubicBezTo>
                    <a:pt x="1305" y="695"/>
                    <a:pt x="1326" y="624"/>
                    <a:pt x="1345" y="555"/>
                  </a:cubicBezTo>
                  <a:cubicBezTo>
                    <a:pt x="1360" y="504"/>
                    <a:pt x="1375" y="455"/>
                    <a:pt x="1403" y="418"/>
                  </a:cubicBezTo>
                  <a:cubicBezTo>
                    <a:pt x="1431" y="382"/>
                    <a:pt x="1474" y="358"/>
                    <a:pt x="1513" y="337"/>
                  </a:cubicBezTo>
                  <a:cubicBezTo>
                    <a:pt x="1618" y="275"/>
                    <a:pt x="1750" y="200"/>
                    <a:pt x="1885" y="200"/>
                  </a:cubicBezTo>
                  <a:lnTo>
                    <a:pt x="1892" y="200"/>
                  </a:lnTo>
                  <a:cubicBezTo>
                    <a:pt x="2057" y="204"/>
                    <a:pt x="2213" y="339"/>
                    <a:pt x="2241" y="500"/>
                  </a:cubicBezTo>
                  <a:lnTo>
                    <a:pt x="2243" y="521"/>
                  </a:lnTo>
                  <a:cubicBezTo>
                    <a:pt x="2247" y="553"/>
                    <a:pt x="2254" y="592"/>
                    <a:pt x="2277" y="622"/>
                  </a:cubicBezTo>
                  <a:cubicBezTo>
                    <a:pt x="2299" y="650"/>
                    <a:pt x="2329" y="665"/>
                    <a:pt x="2359" y="678"/>
                  </a:cubicBezTo>
                  <a:cubicBezTo>
                    <a:pt x="2532" y="750"/>
                    <a:pt x="2727" y="772"/>
                    <a:pt x="2914" y="793"/>
                  </a:cubicBezTo>
                  <a:cubicBezTo>
                    <a:pt x="3177" y="821"/>
                    <a:pt x="3426" y="849"/>
                    <a:pt x="3617" y="1010"/>
                  </a:cubicBezTo>
                  <a:cubicBezTo>
                    <a:pt x="3647" y="1035"/>
                    <a:pt x="3677" y="1065"/>
                    <a:pt x="3709" y="1095"/>
                  </a:cubicBezTo>
                  <a:cubicBezTo>
                    <a:pt x="3808" y="1190"/>
                    <a:pt x="3913" y="1289"/>
                    <a:pt x="4036" y="1289"/>
                  </a:cubicBezTo>
                  <a:cubicBezTo>
                    <a:pt x="4043" y="1289"/>
                    <a:pt x="4050" y="1289"/>
                    <a:pt x="4058" y="1288"/>
                  </a:cubicBezTo>
                  <a:lnTo>
                    <a:pt x="4058" y="1288"/>
                  </a:lnTo>
                  <a:cubicBezTo>
                    <a:pt x="4043" y="1350"/>
                    <a:pt x="4019" y="1410"/>
                    <a:pt x="3985" y="1466"/>
                  </a:cubicBezTo>
                  <a:lnTo>
                    <a:pt x="3966" y="1498"/>
                  </a:lnTo>
                  <a:lnTo>
                    <a:pt x="4002" y="1507"/>
                  </a:lnTo>
                  <a:cubicBezTo>
                    <a:pt x="4137" y="1539"/>
                    <a:pt x="4298" y="1590"/>
                    <a:pt x="4332" y="1717"/>
                  </a:cubicBezTo>
                  <a:cubicBezTo>
                    <a:pt x="4334" y="1723"/>
                    <a:pt x="4336" y="1732"/>
                    <a:pt x="4336" y="1738"/>
                  </a:cubicBezTo>
                  <a:cubicBezTo>
                    <a:pt x="4343" y="1766"/>
                    <a:pt x="4349" y="1796"/>
                    <a:pt x="4375" y="1819"/>
                  </a:cubicBezTo>
                  <a:cubicBezTo>
                    <a:pt x="4394" y="1837"/>
                    <a:pt x="4418" y="1843"/>
                    <a:pt x="4444" y="1849"/>
                  </a:cubicBezTo>
                  <a:cubicBezTo>
                    <a:pt x="4755" y="1926"/>
                    <a:pt x="5079" y="1964"/>
                    <a:pt x="5402" y="1964"/>
                  </a:cubicBezTo>
                  <a:cubicBezTo>
                    <a:pt x="5566" y="1964"/>
                    <a:pt x="5730" y="1955"/>
                    <a:pt x="5892" y="1935"/>
                  </a:cubicBezTo>
                  <a:lnTo>
                    <a:pt x="5915" y="1931"/>
                  </a:lnTo>
                  <a:lnTo>
                    <a:pt x="5915" y="1907"/>
                  </a:lnTo>
                  <a:cubicBezTo>
                    <a:pt x="5911" y="1796"/>
                    <a:pt x="5830" y="1691"/>
                    <a:pt x="5686" y="1616"/>
                  </a:cubicBezTo>
                  <a:cubicBezTo>
                    <a:pt x="5654" y="1601"/>
                    <a:pt x="5622" y="1586"/>
                    <a:pt x="5590" y="1571"/>
                  </a:cubicBezTo>
                  <a:cubicBezTo>
                    <a:pt x="5510" y="1535"/>
                    <a:pt x="5438" y="1502"/>
                    <a:pt x="5378" y="1447"/>
                  </a:cubicBezTo>
                  <a:cubicBezTo>
                    <a:pt x="5331" y="1402"/>
                    <a:pt x="5298" y="1333"/>
                    <a:pt x="5298" y="1271"/>
                  </a:cubicBezTo>
                  <a:cubicBezTo>
                    <a:pt x="5298" y="1241"/>
                    <a:pt x="5307" y="1198"/>
                    <a:pt x="5339" y="1166"/>
                  </a:cubicBezTo>
                  <a:cubicBezTo>
                    <a:pt x="5365" y="1142"/>
                    <a:pt x="5403" y="1125"/>
                    <a:pt x="5440" y="1110"/>
                  </a:cubicBezTo>
                  <a:cubicBezTo>
                    <a:pt x="5502" y="1082"/>
                    <a:pt x="5568" y="1052"/>
                    <a:pt x="5585" y="982"/>
                  </a:cubicBezTo>
                  <a:lnTo>
                    <a:pt x="5592" y="958"/>
                  </a:lnTo>
                  <a:lnTo>
                    <a:pt x="5073" y="768"/>
                  </a:lnTo>
                  <a:cubicBezTo>
                    <a:pt x="5088" y="598"/>
                    <a:pt x="5123" y="433"/>
                    <a:pt x="5174" y="275"/>
                  </a:cubicBezTo>
                  <a:cubicBezTo>
                    <a:pt x="5185" y="243"/>
                    <a:pt x="5196" y="213"/>
                    <a:pt x="5215" y="189"/>
                  </a:cubicBezTo>
                  <a:cubicBezTo>
                    <a:pt x="5241" y="159"/>
                    <a:pt x="5279" y="142"/>
                    <a:pt x="5326" y="123"/>
                  </a:cubicBezTo>
                  <a:cubicBezTo>
                    <a:pt x="5403" y="90"/>
                    <a:pt x="5519" y="54"/>
                    <a:pt x="5624" y="54"/>
                  </a:cubicBezTo>
                  <a:close/>
                  <a:moveTo>
                    <a:pt x="5624" y="1"/>
                  </a:moveTo>
                  <a:cubicBezTo>
                    <a:pt x="5510" y="1"/>
                    <a:pt x="5388" y="39"/>
                    <a:pt x="5305" y="73"/>
                  </a:cubicBezTo>
                  <a:cubicBezTo>
                    <a:pt x="5262" y="90"/>
                    <a:pt x="5211" y="112"/>
                    <a:pt x="5174" y="155"/>
                  </a:cubicBezTo>
                  <a:cubicBezTo>
                    <a:pt x="5148" y="185"/>
                    <a:pt x="5136" y="221"/>
                    <a:pt x="5123" y="258"/>
                  </a:cubicBezTo>
                  <a:cubicBezTo>
                    <a:pt x="5067" y="427"/>
                    <a:pt x="5033" y="605"/>
                    <a:pt x="5018" y="783"/>
                  </a:cubicBezTo>
                  <a:lnTo>
                    <a:pt x="5016" y="802"/>
                  </a:lnTo>
                  <a:lnTo>
                    <a:pt x="5525" y="990"/>
                  </a:lnTo>
                  <a:cubicBezTo>
                    <a:pt x="5506" y="1022"/>
                    <a:pt x="5463" y="1040"/>
                    <a:pt x="5418" y="1061"/>
                  </a:cubicBezTo>
                  <a:cubicBezTo>
                    <a:pt x="5378" y="1078"/>
                    <a:pt x="5335" y="1097"/>
                    <a:pt x="5303" y="1127"/>
                  </a:cubicBezTo>
                  <a:cubicBezTo>
                    <a:pt x="5264" y="1164"/>
                    <a:pt x="5245" y="1213"/>
                    <a:pt x="5245" y="1271"/>
                  </a:cubicBezTo>
                  <a:cubicBezTo>
                    <a:pt x="5247" y="1348"/>
                    <a:pt x="5283" y="1430"/>
                    <a:pt x="5341" y="1485"/>
                  </a:cubicBezTo>
                  <a:cubicBezTo>
                    <a:pt x="5408" y="1547"/>
                    <a:pt x="5489" y="1584"/>
                    <a:pt x="5568" y="1620"/>
                  </a:cubicBezTo>
                  <a:cubicBezTo>
                    <a:pt x="5598" y="1633"/>
                    <a:pt x="5630" y="1648"/>
                    <a:pt x="5663" y="1663"/>
                  </a:cubicBezTo>
                  <a:cubicBezTo>
                    <a:pt x="5716" y="1693"/>
                    <a:pt x="5840" y="1768"/>
                    <a:pt x="5860" y="1884"/>
                  </a:cubicBezTo>
                  <a:cubicBezTo>
                    <a:pt x="5707" y="1902"/>
                    <a:pt x="5552" y="1911"/>
                    <a:pt x="5397" y="1911"/>
                  </a:cubicBezTo>
                  <a:cubicBezTo>
                    <a:pt x="5079" y="1911"/>
                    <a:pt x="4761" y="1873"/>
                    <a:pt x="4454" y="1798"/>
                  </a:cubicBezTo>
                  <a:cubicBezTo>
                    <a:pt x="4437" y="1794"/>
                    <a:pt x="4420" y="1789"/>
                    <a:pt x="4411" y="1779"/>
                  </a:cubicBezTo>
                  <a:cubicBezTo>
                    <a:pt x="4399" y="1768"/>
                    <a:pt x="4394" y="1749"/>
                    <a:pt x="4390" y="1725"/>
                  </a:cubicBezTo>
                  <a:cubicBezTo>
                    <a:pt x="4388" y="1719"/>
                    <a:pt x="4386" y="1710"/>
                    <a:pt x="4384" y="1704"/>
                  </a:cubicBezTo>
                  <a:cubicBezTo>
                    <a:pt x="4345" y="1560"/>
                    <a:pt x="4191" y="1498"/>
                    <a:pt x="4049" y="1464"/>
                  </a:cubicBezTo>
                  <a:cubicBezTo>
                    <a:pt x="4084" y="1400"/>
                    <a:pt x="4107" y="1331"/>
                    <a:pt x="4118" y="1258"/>
                  </a:cubicBezTo>
                  <a:lnTo>
                    <a:pt x="4124" y="1217"/>
                  </a:lnTo>
                  <a:lnTo>
                    <a:pt x="4086" y="1228"/>
                  </a:lnTo>
                  <a:cubicBezTo>
                    <a:pt x="4070" y="1233"/>
                    <a:pt x="4054" y="1235"/>
                    <a:pt x="4038" y="1235"/>
                  </a:cubicBezTo>
                  <a:cubicBezTo>
                    <a:pt x="3934" y="1235"/>
                    <a:pt x="3836" y="1144"/>
                    <a:pt x="3745" y="1057"/>
                  </a:cubicBezTo>
                  <a:cubicBezTo>
                    <a:pt x="3713" y="1025"/>
                    <a:pt x="3681" y="995"/>
                    <a:pt x="3651" y="969"/>
                  </a:cubicBezTo>
                  <a:cubicBezTo>
                    <a:pt x="3447" y="798"/>
                    <a:pt x="3179" y="768"/>
                    <a:pt x="2920" y="740"/>
                  </a:cubicBezTo>
                  <a:cubicBezTo>
                    <a:pt x="2736" y="720"/>
                    <a:pt x="2547" y="699"/>
                    <a:pt x="2380" y="628"/>
                  </a:cubicBezTo>
                  <a:cubicBezTo>
                    <a:pt x="2359" y="620"/>
                    <a:pt x="2333" y="609"/>
                    <a:pt x="2320" y="590"/>
                  </a:cubicBezTo>
                  <a:cubicBezTo>
                    <a:pt x="2305" y="570"/>
                    <a:pt x="2301" y="543"/>
                    <a:pt x="2297" y="513"/>
                  </a:cubicBezTo>
                  <a:lnTo>
                    <a:pt x="2292" y="491"/>
                  </a:lnTo>
                  <a:cubicBezTo>
                    <a:pt x="2260" y="303"/>
                    <a:pt x="2085" y="150"/>
                    <a:pt x="1894" y="146"/>
                  </a:cubicBezTo>
                  <a:lnTo>
                    <a:pt x="1885" y="146"/>
                  </a:lnTo>
                  <a:cubicBezTo>
                    <a:pt x="1735" y="146"/>
                    <a:pt x="1598" y="225"/>
                    <a:pt x="1487" y="290"/>
                  </a:cubicBezTo>
                  <a:cubicBezTo>
                    <a:pt x="1444" y="313"/>
                    <a:pt x="1397" y="341"/>
                    <a:pt x="1363" y="384"/>
                  </a:cubicBezTo>
                  <a:cubicBezTo>
                    <a:pt x="1326" y="431"/>
                    <a:pt x="1309" y="487"/>
                    <a:pt x="1294" y="540"/>
                  </a:cubicBezTo>
                  <a:cubicBezTo>
                    <a:pt x="1277" y="605"/>
                    <a:pt x="1260" y="663"/>
                    <a:pt x="1213" y="699"/>
                  </a:cubicBezTo>
                  <a:cubicBezTo>
                    <a:pt x="1168" y="733"/>
                    <a:pt x="1101" y="738"/>
                    <a:pt x="1035" y="744"/>
                  </a:cubicBezTo>
                  <a:cubicBezTo>
                    <a:pt x="943" y="753"/>
                    <a:pt x="846" y="759"/>
                    <a:pt x="808" y="849"/>
                  </a:cubicBezTo>
                  <a:cubicBezTo>
                    <a:pt x="771" y="928"/>
                    <a:pt x="816" y="1014"/>
                    <a:pt x="872" y="1061"/>
                  </a:cubicBezTo>
                  <a:cubicBezTo>
                    <a:pt x="919" y="1102"/>
                    <a:pt x="977" y="1123"/>
                    <a:pt x="1035" y="1145"/>
                  </a:cubicBezTo>
                  <a:lnTo>
                    <a:pt x="1061" y="1153"/>
                  </a:lnTo>
                  <a:cubicBezTo>
                    <a:pt x="1206" y="1209"/>
                    <a:pt x="1348" y="1290"/>
                    <a:pt x="1470" y="1391"/>
                  </a:cubicBezTo>
                  <a:lnTo>
                    <a:pt x="662" y="1376"/>
                  </a:lnTo>
                  <a:lnTo>
                    <a:pt x="653" y="1376"/>
                  </a:lnTo>
                  <a:cubicBezTo>
                    <a:pt x="563" y="1376"/>
                    <a:pt x="448" y="1400"/>
                    <a:pt x="390" y="1464"/>
                  </a:cubicBezTo>
                  <a:cubicBezTo>
                    <a:pt x="364" y="1494"/>
                    <a:pt x="351" y="1530"/>
                    <a:pt x="356" y="1571"/>
                  </a:cubicBezTo>
                  <a:cubicBezTo>
                    <a:pt x="364" y="1650"/>
                    <a:pt x="435" y="1708"/>
                    <a:pt x="563" y="1740"/>
                  </a:cubicBezTo>
                  <a:cubicBezTo>
                    <a:pt x="823" y="1807"/>
                    <a:pt x="1087" y="1840"/>
                    <a:pt x="1354" y="1840"/>
                  </a:cubicBezTo>
                  <a:cubicBezTo>
                    <a:pt x="1378" y="1840"/>
                    <a:pt x="1403" y="1839"/>
                    <a:pt x="1427" y="1839"/>
                  </a:cubicBezTo>
                  <a:lnTo>
                    <a:pt x="1427" y="1839"/>
                  </a:lnTo>
                  <a:cubicBezTo>
                    <a:pt x="1395" y="1942"/>
                    <a:pt x="1226" y="1967"/>
                    <a:pt x="1148" y="1974"/>
                  </a:cubicBezTo>
                  <a:lnTo>
                    <a:pt x="309" y="2049"/>
                  </a:lnTo>
                  <a:cubicBezTo>
                    <a:pt x="234" y="2055"/>
                    <a:pt x="141" y="2064"/>
                    <a:pt x="73" y="2119"/>
                  </a:cubicBezTo>
                  <a:cubicBezTo>
                    <a:pt x="30" y="2152"/>
                    <a:pt x="2" y="2205"/>
                    <a:pt x="0" y="2259"/>
                  </a:cubicBezTo>
                  <a:cubicBezTo>
                    <a:pt x="0" y="2299"/>
                    <a:pt x="13" y="2338"/>
                    <a:pt x="41" y="2364"/>
                  </a:cubicBezTo>
                  <a:cubicBezTo>
                    <a:pt x="79" y="2398"/>
                    <a:pt x="131" y="2404"/>
                    <a:pt x="169" y="2409"/>
                  </a:cubicBezTo>
                  <a:lnTo>
                    <a:pt x="945" y="2518"/>
                  </a:lnTo>
                  <a:cubicBezTo>
                    <a:pt x="1056" y="2535"/>
                    <a:pt x="1202" y="2552"/>
                    <a:pt x="1348" y="2552"/>
                  </a:cubicBezTo>
                  <a:cubicBezTo>
                    <a:pt x="1645" y="2552"/>
                    <a:pt x="1858" y="2475"/>
                    <a:pt x="1999" y="2319"/>
                  </a:cubicBezTo>
                  <a:cubicBezTo>
                    <a:pt x="2053" y="2261"/>
                    <a:pt x="2091" y="2192"/>
                    <a:pt x="2130" y="2126"/>
                  </a:cubicBezTo>
                  <a:cubicBezTo>
                    <a:pt x="2162" y="2070"/>
                    <a:pt x="2196" y="2012"/>
                    <a:pt x="2237" y="1963"/>
                  </a:cubicBezTo>
                  <a:cubicBezTo>
                    <a:pt x="2306" y="1877"/>
                    <a:pt x="2404" y="1825"/>
                    <a:pt x="2490" y="1825"/>
                  </a:cubicBezTo>
                  <a:cubicBezTo>
                    <a:pt x="2521" y="1825"/>
                    <a:pt x="2550" y="1831"/>
                    <a:pt x="2575" y="1845"/>
                  </a:cubicBezTo>
                  <a:cubicBezTo>
                    <a:pt x="2676" y="1897"/>
                    <a:pt x="2704" y="2038"/>
                    <a:pt x="2670" y="2143"/>
                  </a:cubicBezTo>
                  <a:cubicBezTo>
                    <a:pt x="2635" y="2261"/>
                    <a:pt x="2543" y="2355"/>
                    <a:pt x="2464" y="2441"/>
                  </a:cubicBezTo>
                  <a:lnTo>
                    <a:pt x="2442" y="2462"/>
                  </a:lnTo>
                  <a:lnTo>
                    <a:pt x="2468" y="2481"/>
                  </a:lnTo>
                  <a:cubicBezTo>
                    <a:pt x="2524" y="2520"/>
                    <a:pt x="2592" y="2539"/>
                    <a:pt x="2670" y="2539"/>
                  </a:cubicBezTo>
                  <a:cubicBezTo>
                    <a:pt x="2770" y="2539"/>
                    <a:pt x="2860" y="2505"/>
                    <a:pt x="2920" y="2477"/>
                  </a:cubicBezTo>
                  <a:cubicBezTo>
                    <a:pt x="2985" y="2447"/>
                    <a:pt x="3047" y="2409"/>
                    <a:pt x="3107" y="2370"/>
                  </a:cubicBezTo>
                  <a:cubicBezTo>
                    <a:pt x="3171" y="2332"/>
                    <a:pt x="3235" y="2289"/>
                    <a:pt x="3306" y="2259"/>
                  </a:cubicBezTo>
                  <a:cubicBezTo>
                    <a:pt x="3424" y="2207"/>
                    <a:pt x="3559" y="2182"/>
                    <a:pt x="3719" y="2182"/>
                  </a:cubicBezTo>
                  <a:cubicBezTo>
                    <a:pt x="3861" y="2182"/>
                    <a:pt x="4006" y="2201"/>
                    <a:pt x="4154" y="2222"/>
                  </a:cubicBezTo>
                  <a:lnTo>
                    <a:pt x="4154" y="2392"/>
                  </a:lnTo>
                  <a:lnTo>
                    <a:pt x="3940" y="2419"/>
                  </a:lnTo>
                  <a:lnTo>
                    <a:pt x="3921" y="2424"/>
                  </a:lnTo>
                  <a:lnTo>
                    <a:pt x="3848" y="2625"/>
                  </a:lnTo>
                  <a:cubicBezTo>
                    <a:pt x="3824" y="2616"/>
                    <a:pt x="3799" y="2612"/>
                    <a:pt x="3773" y="2612"/>
                  </a:cubicBezTo>
                  <a:cubicBezTo>
                    <a:pt x="3662" y="2612"/>
                    <a:pt x="3557" y="2679"/>
                    <a:pt x="3456" y="2741"/>
                  </a:cubicBezTo>
                  <a:cubicBezTo>
                    <a:pt x="3407" y="2773"/>
                    <a:pt x="3355" y="2803"/>
                    <a:pt x="3304" y="2826"/>
                  </a:cubicBezTo>
                  <a:cubicBezTo>
                    <a:pt x="3212" y="2869"/>
                    <a:pt x="3109" y="2884"/>
                    <a:pt x="3008" y="2901"/>
                  </a:cubicBezTo>
                  <a:lnTo>
                    <a:pt x="2162" y="3030"/>
                  </a:lnTo>
                  <a:lnTo>
                    <a:pt x="2158" y="3047"/>
                  </a:lnTo>
                  <a:cubicBezTo>
                    <a:pt x="2121" y="3156"/>
                    <a:pt x="2172" y="3291"/>
                    <a:pt x="2282" y="3375"/>
                  </a:cubicBezTo>
                  <a:cubicBezTo>
                    <a:pt x="2378" y="3450"/>
                    <a:pt x="2496" y="3478"/>
                    <a:pt x="2612" y="3497"/>
                  </a:cubicBezTo>
                  <a:cubicBezTo>
                    <a:pt x="2777" y="3527"/>
                    <a:pt x="2946" y="3542"/>
                    <a:pt x="3113" y="3542"/>
                  </a:cubicBezTo>
                  <a:cubicBezTo>
                    <a:pt x="3329" y="3542"/>
                    <a:pt x="3546" y="3516"/>
                    <a:pt x="3756" y="3469"/>
                  </a:cubicBezTo>
                  <a:cubicBezTo>
                    <a:pt x="3846" y="3450"/>
                    <a:pt x="3934" y="3422"/>
                    <a:pt x="3983" y="3349"/>
                  </a:cubicBezTo>
                  <a:cubicBezTo>
                    <a:pt x="3991" y="3334"/>
                    <a:pt x="4000" y="3319"/>
                    <a:pt x="4006" y="3304"/>
                  </a:cubicBezTo>
                  <a:cubicBezTo>
                    <a:pt x="4017" y="3283"/>
                    <a:pt x="4028" y="3263"/>
                    <a:pt x="4043" y="3248"/>
                  </a:cubicBezTo>
                  <a:cubicBezTo>
                    <a:pt x="4062" y="3231"/>
                    <a:pt x="4088" y="3225"/>
                    <a:pt x="4126" y="3225"/>
                  </a:cubicBezTo>
                  <a:cubicBezTo>
                    <a:pt x="4148" y="3225"/>
                    <a:pt x="4167" y="3227"/>
                    <a:pt x="4189" y="3227"/>
                  </a:cubicBezTo>
                  <a:cubicBezTo>
                    <a:pt x="4210" y="3229"/>
                    <a:pt x="4234" y="3231"/>
                    <a:pt x="4255" y="3231"/>
                  </a:cubicBezTo>
                  <a:cubicBezTo>
                    <a:pt x="4285" y="3231"/>
                    <a:pt x="4330" y="3229"/>
                    <a:pt x="4369" y="3199"/>
                  </a:cubicBezTo>
                  <a:cubicBezTo>
                    <a:pt x="4416" y="3165"/>
                    <a:pt x="4431" y="3111"/>
                    <a:pt x="4446" y="3060"/>
                  </a:cubicBezTo>
                  <a:cubicBezTo>
                    <a:pt x="4461" y="3015"/>
                    <a:pt x="4471" y="2970"/>
                    <a:pt x="4506" y="2949"/>
                  </a:cubicBezTo>
                  <a:cubicBezTo>
                    <a:pt x="4529" y="2931"/>
                    <a:pt x="4561" y="2927"/>
                    <a:pt x="4596" y="2923"/>
                  </a:cubicBezTo>
                  <a:cubicBezTo>
                    <a:pt x="4609" y="2921"/>
                    <a:pt x="4621" y="2919"/>
                    <a:pt x="4632" y="2916"/>
                  </a:cubicBezTo>
                  <a:cubicBezTo>
                    <a:pt x="4750" y="2897"/>
                    <a:pt x="4844" y="2820"/>
                    <a:pt x="4932" y="2747"/>
                  </a:cubicBezTo>
                  <a:cubicBezTo>
                    <a:pt x="4996" y="2694"/>
                    <a:pt x="5063" y="2638"/>
                    <a:pt x="5138" y="2606"/>
                  </a:cubicBezTo>
                  <a:cubicBezTo>
                    <a:pt x="5243" y="2561"/>
                    <a:pt x="5367" y="2561"/>
                    <a:pt x="5476" y="2561"/>
                  </a:cubicBezTo>
                  <a:lnTo>
                    <a:pt x="7186" y="2554"/>
                  </a:lnTo>
                  <a:cubicBezTo>
                    <a:pt x="7338" y="2554"/>
                    <a:pt x="7492" y="2554"/>
                    <a:pt x="7640" y="2503"/>
                  </a:cubicBezTo>
                  <a:cubicBezTo>
                    <a:pt x="7805" y="2445"/>
                    <a:pt x="7929" y="2321"/>
                    <a:pt x="7961" y="2179"/>
                  </a:cubicBezTo>
                  <a:cubicBezTo>
                    <a:pt x="7968" y="2158"/>
                    <a:pt x="7970" y="2134"/>
                    <a:pt x="7972" y="2113"/>
                  </a:cubicBezTo>
                  <a:cubicBezTo>
                    <a:pt x="7979" y="2074"/>
                    <a:pt x="7983" y="2040"/>
                    <a:pt x="7998" y="2008"/>
                  </a:cubicBezTo>
                  <a:cubicBezTo>
                    <a:pt x="8013" y="1976"/>
                    <a:pt x="8039" y="1950"/>
                    <a:pt x="8066" y="1922"/>
                  </a:cubicBezTo>
                  <a:cubicBezTo>
                    <a:pt x="8081" y="1907"/>
                    <a:pt x="8094" y="1892"/>
                    <a:pt x="8109" y="1877"/>
                  </a:cubicBezTo>
                  <a:cubicBezTo>
                    <a:pt x="8276" y="1676"/>
                    <a:pt x="8201" y="1361"/>
                    <a:pt x="8039" y="1153"/>
                  </a:cubicBezTo>
                  <a:cubicBezTo>
                    <a:pt x="7989" y="1091"/>
                    <a:pt x="7859" y="947"/>
                    <a:pt x="7692" y="947"/>
                  </a:cubicBezTo>
                  <a:cubicBezTo>
                    <a:pt x="7670" y="947"/>
                    <a:pt x="7649" y="950"/>
                    <a:pt x="7627" y="956"/>
                  </a:cubicBezTo>
                  <a:cubicBezTo>
                    <a:pt x="7503" y="986"/>
                    <a:pt x="7426" y="1093"/>
                    <a:pt x="7349" y="1196"/>
                  </a:cubicBezTo>
                  <a:cubicBezTo>
                    <a:pt x="7269" y="1305"/>
                    <a:pt x="7194" y="1406"/>
                    <a:pt x="7079" y="1410"/>
                  </a:cubicBezTo>
                  <a:lnTo>
                    <a:pt x="7072" y="1410"/>
                  </a:lnTo>
                  <a:cubicBezTo>
                    <a:pt x="7025" y="1410"/>
                    <a:pt x="6980" y="1395"/>
                    <a:pt x="6935" y="1380"/>
                  </a:cubicBezTo>
                  <a:cubicBezTo>
                    <a:pt x="6907" y="1370"/>
                    <a:pt x="6882" y="1359"/>
                    <a:pt x="6867" y="1342"/>
                  </a:cubicBezTo>
                  <a:cubicBezTo>
                    <a:pt x="6856" y="1327"/>
                    <a:pt x="6854" y="1305"/>
                    <a:pt x="6850" y="1284"/>
                  </a:cubicBezTo>
                  <a:cubicBezTo>
                    <a:pt x="6847" y="1275"/>
                    <a:pt x="6845" y="1265"/>
                    <a:pt x="6845" y="1256"/>
                  </a:cubicBezTo>
                  <a:cubicBezTo>
                    <a:pt x="6815" y="1127"/>
                    <a:pt x="6697" y="1052"/>
                    <a:pt x="6586" y="980"/>
                  </a:cubicBezTo>
                  <a:cubicBezTo>
                    <a:pt x="6472" y="907"/>
                    <a:pt x="6363" y="836"/>
                    <a:pt x="6357" y="720"/>
                  </a:cubicBezTo>
                  <a:cubicBezTo>
                    <a:pt x="6355" y="697"/>
                    <a:pt x="6359" y="671"/>
                    <a:pt x="6361" y="645"/>
                  </a:cubicBezTo>
                  <a:cubicBezTo>
                    <a:pt x="6367" y="598"/>
                    <a:pt x="6374" y="551"/>
                    <a:pt x="6352" y="504"/>
                  </a:cubicBezTo>
                  <a:cubicBezTo>
                    <a:pt x="6316" y="418"/>
                    <a:pt x="6228" y="399"/>
                    <a:pt x="6143" y="380"/>
                  </a:cubicBezTo>
                  <a:cubicBezTo>
                    <a:pt x="6080" y="367"/>
                    <a:pt x="6014" y="352"/>
                    <a:pt x="5975" y="311"/>
                  </a:cubicBezTo>
                  <a:cubicBezTo>
                    <a:pt x="5950" y="285"/>
                    <a:pt x="5937" y="249"/>
                    <a:pt x="5922" y="210"/>
                  </a:cubicBezTo>
                  <a:cubicBezTo>
                    <a:pt x="5911" y="180"/>
                    <a:pt x="5900" y="150"/>
                    <a:pt x="5881" y="123"/>
                  </a:cubicBezTo>
                  <a:cubicBezTo>
                    <a:pt x="5830" y="41"/>
                    <a:pt x="5744" y="1"/>
                    <a:pt x="56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50"/>
            <p:cNvSpPr/>
            <p:nvPr/>
          </p:nvSpPr>
          <p:spPr>
            <a:xfrm>
              <a:off x="2116332" y="1405684"/>
              <a:ext cx="27420" cy="18839"/>
            </a:xfrm>
            <a:custGeom>
              <a:rect b="b" l="l" r="r" t="t"/>
              <a:pathLst>
                <a:path extrusionOk="0" h="663" w="965">
                  <a:moveTo>
                    <a:pt x="224" y="1"/>
                  </a:moveTo>
                  <a:cubicBezTo>
                    <a:pt x="193" y="1"/>
                    <a:pt x="161" y="2"/>
                    <a:pt x="129" y="6"/>
                  </a:cubicBezTo>
                  <a:cubicBezTo>
                    <a:pt x="99" y="10"/>
                    <a:pt x="67" y="16"/>
                    <a:pt x="44" y="38"/>
                  </a:cubicBezTo>
                  <a:cubicBezTo>
                    <a:pt x="1" y="76"/>
                    <a:pt x="12" y="149"/>
                    <a:pt x="46" y="194"/>
                  </a:cubicBezTo>
                  <a:cubicBezTo>
                    <a:pt x="78" y="241"/>
                    <a:pt x="127" y="276"/>
                    <a:pt x="164" y="319"/>
                  </a:cubicBezTo>
                  <a:cubicBezTo>
                    <a:pt x="200" y="364"/>
                    <a:pt x="224" y="419"/>
                    <a:pt x="258" y="466"/>
                  </a:cubicBezTo>
                  <a:cubicBezTo>
                    <a:pt x="369" y="618"/>
                    <a:pt x="581" y="646"/>
                    <a:pt x="768" y="661"/>
                  </a:cubicBezTo>
                  <a:cubicBezTo>
                    <a:pt x="781" y="662"/>
                    <a:pt x="794" y="663"/>
                    <a:pt x="807" y="663"/>
                  </a:cubicBezTo>
                  <a:cubicBezTo>
                    <a:pt x="833" y="663"/>
                    <a:pt x="858" y="660"/>
                    <a:pt x="879" y="648"/>
                  </a:cubicBezTo>
                  <a:cubicBezTo>
                    <a:pt x="950" y="614"/>
                    <a:pt x="961" y="520"/>
                    <a:pt x="963" y="441"/>
                  </a:cubicBezTo>
                  <a:cubicBezTo>
                    <a:pt x="965" y="402"/>
                    <a:pt x="965" y="359"/>
                    <a:pt x="944" y="327"/>
                  </a:cubicBezTo>
                  <a:cubicBezTo>
                    <a:pt x="924" y="297"/>
                    <a:pt x="890" y="280"/>
                    <a:pt x="858" y="263"/>
                  </a:cubicBezTo>
                  <a:cubicBezTo>
                    <a:pt x="796" y="229"/>
                    <a:pt x="738" y="186"/>
                    <a:pt x="689" y="136"/>
                  </a:cubicBezTo>
                  <a:cubicBezTo>
                    <a:pt x="550" y="47"/>
                    <a:pt x="388" y="1"/>
                    <a:pt x="2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150"/>
            <p:cNvSpPr/>
            <p:nvPr/>
          </p:nvSpPr>
          <p:spPr>
            <a:xfrm>
              <a:off x="2115479" y="1404945"/>
              <a:ext cx="29069" cy="20345"/>
            </a:xfrm>
            <a:custGeom>
              <a:rect b="b" l="l" r="r" t="t"/>
              <a:pathLst>
                <a:path extrusionOk="0" h="716" w="1023">
                  <a:moveTo>
                    <a:pt x="258" y="53"/>
                  </a:moveTo>
                  <a:cubicBezTo>
                    <a:pt x="414" y="53"/>
                    <a:pt x="573" y="100"/>
                    <a:pt x="699" y="180"/>
                  </a:cubicBezTo>
                  <a:cubicBezTo>
                    <a:pt x="751" y="233"/>
                    <a:pt x="811" y="276"/>
                    <a:pt x="875" y="312"/>
                  </a:cubicBezTo>
                  <a:lnTo>
                    <a:pt x="884" y="317"/>
                  </a:lnTo>
                  <a:cubicBezTo>
                    <a:pt x="911" y="332"/>
                    <a:pt x="937" y="347"/>
                    <a:pt x="952" y="368"/>
                  </a:cubicBezTo>
                  <a:cubicBezTo>
                    <a:pt x="967" y="394"/>
                    <a:pt x="967" y="428"/>
                    <a:pt x="967" y="467"/>
                  </a:cubicBezTo>
                  <a:cubicBezTo>
                    <a:pt x="965" y="537"/>
                    <a:pt x="956" y="621"/>
                    <a:pt x="899" y="651"/>
                  </a:cubicBezTo>
                  <a:cubicBezTo>
                    <a:pt x="882" y="658"/>
                    <a:pt x="860" y="661"/>
                    <a:pt x="835" y="661"/>
                  </a:cubicBezTo>
                  <a:cubicBezTo>
                    <a:pt x="824" y="661"/>
                    <a:pt x="812" y="660"/>
                    <a:pt x="800" y="659"/>
                  </a:cubicBezTo>
                  <a:cubicBezTo>
                    <a:pt x="605" y="647"/>
                    <a:pt x="412" y="614"/>
                    <a:pt x="309" y="477"/>
                  </a:cubicBezTo>
                  <a:cubicBezTo>
                    <a:pt x="294" y="456"/>
                    <a:pt x="282" y="435"/>
                    <a:pt x="269" y="411"/>
                  </a:cubicBezTo>
                  <a:cubicBezTo>
                    <a:pt x="254" y="383"/>
                    <a:pt x="237" y="355"/>
                    <a:pt x="215" y="327"/>
                  </a:cubicBezTo>
                  <a:cubicBezTo>
                    <a:pt x="198" y="306"/>
                    <a:pt x="177" y="289"/>
                    <a:pt x="159" y="272"/>
                  </a:cubicBezTo>
                  <a:cubicBezTo>
                    <a:pt x="136" y="250"/>
                    <a:pt x="114" y="229"/>
                    <a:pt x="97" y="205"/>
                  </a:cubicBezTo>
                  <a:cubicBezTo>
                    <a:pt x="72" y="169"/>
                    <a:pt x="61" y="111"/>
                    <a:pt x="91" y="83"/>
                  </a:cubicBezTo>
                  <a:cubicBezTo>
                    <a:pt x="108" y="68"/>
                    <a:pt x="136" y="62"/>
                    <a:pt x="164" y="60"/>
                  </a:cubicBezTo>
                  <a:cubicBezTo>
                    <a:pt x="194" y="55"/>
                    <a:pt x="226" y="53"/>
                    <a:pt x="258" y="53"/>
                  </a:cubicBezTo>
                  <a:close/>
                  <a:moveTo>
                    <a:pt x="255" y="0"/>
                  </a:moveTo>
                  <a:cubicBezTo>
                    <a:pt x="222" y="0"/>
                    <a:pt x="190" y="2"/>
                    <a:pt x="157" y="6"/>
                  </a:cubicBezTo>
                  <a:cubicBezTo>
                    <a:pt x="121" y="10"/>
                    <a:pt x="84" y="19"/>
                    <a:pt x="54" y="45"/>
                  </a:cubicBezTo>
                  <a:cubicBezTo>
                    <a:pt x="1" y="94"/>
                    <a:pt x="14" y="180"/>
                    <a:pt x="54" y="237"/>
                  </a:cubicBezTo>
                  <a:cubicBezTo>
                    <a:pt x="74" y="265"/>
                    <a:pt x="97" y="289"/>
                    <a:pt x="123" y="310"/>
                  </a:cubicBezTo>
                  <a:cubicBezTo>
                    <a:pt x="140" y="327"/>
                    <a:pt x="157" y="345"/>
                    <a:pt x="172" y="362"/>
                  </a:cubicBezTo>
                  <a:cubicBezTo>
                    <a:pt x="192" y="385"/>
                    <a:pt x="207" y="411"/>
                    <a:pt x="222" y="439"/>
                  </a:cubicBezTo>
                  <a:cubicBezTo>
                    <a:pt x="237" y="462"/>
                    <a:pt x="249" y="486"/>
                    <a:pt x="267" y="510"/>
                  </a:cubicBezTo>
                  <a:cubicBezTo>
                    <a:pt x="382" y="664"/>
                    <a:pt x="590" y="698"/>
                    <a:pt x="796" y="713"/>
                  </a:cubicBezTo>
                  <a:cubicBezTo>
                    <a:pt x="811" y="713"/>
                    <a:pt x="824" y="715"/>
                    <a:pt x="839" y="715"/>
                  </a:cubicBezTo>
                  <a:cubicBezTo>
                    <a:pt x="873" y="715"/>
                    <a:pt x="899" y="709"/>
                    <a:pt x="922" y="698"/>
                  </a:cubicBezTo>
                  <a:cubicBezTo>
                    <a:pt x="1006" y="657"/>
                    <a:pt x="1019" y="554"/>
                    <a:pt x="1021" y="469"/>
                  </a:cubicBezTo>
                  <a:cubicBezTo>
                    <a:pt x="1021" y="430"/>
                    <a:pt x="1023" y="379"/>
                    <a:pt x="997" y="338"/>
                  </a:cubicBezTo>
                  <a:cubicBezTo>
                    <a:pt x="974" y="306"/>
                    <a:pt x="939" y="287"/>
                    <a:pt x="909" y="270"/>
                  </a:cubicBezTo>
                  <a:lnTo>
                    <a:pt x="901" y="265"/>
                  </a:lnTo>
                  <a:cubicBezTo>
                    <a:pt x="841" y="231"/>
                    <a:pt x="785" y="190"/>
                    <a:pt x="731" y="139"/>
                  </a:cubicBezTo>
                  <a:cubicBezTo>
                    <a:pt x="592" y="49"/>
                    <a:pt x="422" y="0"/>
                    <a:pt x="2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150"/>
            <p:cNvSpPr/>
            <p:nvPr/>
          </p:nvSpPr>
          <p:spPr>
            <a:xfrm>
              <a:off x="2153951" y="1404888"/>
              <a:ext cx="66264" cy="34013"/>
            </a:xfrm>
            <a:custGeom>
              <a:rect b="b" l="l" r="r" t="t"/>
              <a:pathLst>
                <a:path extrusionOk="0" h="1197" w="2332">
                  <a:moveTo>
                    <a:pt x="2091" y="1"/>
                  </a:moveTo>
                  <a:cubicBezTo>
                    <a:pt x="2074" y="1"/>
                    <a:pt x="2057" y="1"/>
                    <a:pt x="2041" y="2"/>
                  </a:cubicBezTo>
                  <a:lnTo>
                    <a:pt x="588" y="64"/>
                  </a:lnTo>
                  <a:cubicBezTo>
                    <a:pt x="562" y="66"/>
                    <a:pt x="532" y="68"/>
                    <a:pt x="511" y="83"/>
                  </a:cubicBezTo>
                  <a:cubicBezTo>
                    <a:pt x="453" y="130"/>
                    <a:pt x="507" y="222"/>
                    <a:pt x="494" y="295"/>
                  </a:cubicBezTo>
                  <a:cubicBezTo>
                    <a:pt x="479" y="372"/>
                    <a:pt x="391" y="413"/>
                    <a:pt x="314" y="426"/>
                  </a:cubicBezTo>
                  <a:cubicBezTo>
                    <a:pt x="237" y="439"/>
                    <a:pt x="151" y="439"/>
                    <a:pt x="89" y="490"/>
                  </a:cubicBezTo>
                  <a:cubicBezTo>
                    <a:pt x="44" y="527"/>
                    <a:pt x="20" y="584"/>
                    <a:pt x="16" y="642"/>
                  </a:cubicBezTo>
                  <a:cubicBezTo>
                    <a:pt x="1" y="796"/>
                    <a:pt x="110" y="942"/>
                    <a:pt x="245" y="1019"/>
                  </a:cubicBezTo>
                  <a:cubicBezTo>
                    <a:pt x="380" y="1094"/>
                    <a:pt x="539" y="1118"/>
                    <a:pt x="693" y="1137"/>
                  </a:cubicBezTo>
                  <a:lnTo>
                    <a:pt x="1076" y="1189"/>
                  </a:lnTo>
                  <a:cubicBezTo>
                    <a:pt x="1105" y="1193"/>
                    <a:pt x="1135" y="1197"/>
                    <a:pt x="1164" y="1197"/>
                  </a:cubicBezTo>
                  <a:cubicBezTo>
                    <a:pt x="1193" y="1197"/>
                    <a:pt x="1221" y="1193"/>
                    <a:pt x="1248" y="1182"/>
                  </a:cubicBezTo>
                  <a:cubicBezTo>
                    <a:pt x="1304" y="1161"/>
                    <a:pt x="1342" y="1114"/>
                    <a:pt x="1385" y="1073"/>
                  </a:cubicBezTo>
                  <a:cubicBezTo>
                    <a:pt x="1486" y="976"/>
                    <a:pt x="1612" y="906"/>
                    <a:pt x="1749" y="878"/>
                  </a:cubicBezTo>
                  <a:cubicBezTo>
                    <a:pt x="1839" y="859"/>
                    <a:pt x="1946" y="844"/>
                    <a:pt x="1987" y="762"/>
                  </a:cubicBezTo>
                  <a:cubicBezTo>
                    <a:pt x="2026" y="685"/>
                    <a:pt x="1972" y="589"/>
                    <a:pt x="1895" y="548"/>
                  </a:cubicBezTo>
                  <a:cubicBezTo>
                    <a:pt x="1837" y="516"/>
                    <a:pt x="1768" y="511"/>
                    <a:pt x="1700" y="511"/>
                  </a:cubicBezTo>
                  <a:cubicBezTo>
                    <a:pt x="1681" y="511"/>
                    <a:pt x="1661" y="511"/>
                    <a:pt x="1642" y="512"/>
                  </a:cubicBezTo>
                  <a:cubicBezTo>
                    <a:pt x="1601" y="469"/>
                    <a:pt x="1616" y="394"/>
                    <a:pt x="1659" y="353"/>
                  </a:cubicBezTo>
                  <a:cubicBezTo>
                    <a:pt x="1702" y="312"/>
                    <a:pt x="1762" y="297"/>
                    <a:pt x="1820" y="284"/>
                  </a:cubicBezTo>
                  <a:cubicBezTo>
                    <a:pt x="1976" y="248"/>
                    <a:pt x="2137" y="218"/>
                    <a:pt x="2296" y="197"/>
                  </a:cubicBezTo>
                  <a:cubicBezTo>
                    <a:pt x="2332" y="141"/>
                    <a:pt x="2293" y="62"/>
                    <a:pt x="2236" y="29"/>
                  </a:cubicBezTo>
                  <a:cubicBezTo>
                    <a:pt x="2192" y="5"/>
                    <a:pt x="2142" y="1"/>
                    <a:pt x="20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50"/>
            <p:cNvSpPr/>
            <p:nvPr/>
          </p:nvSpPr>
          <p:spPr>
            <a:xfrm>
              <a:off x="2153184" y="1404121"/>
              <a:ext cx="67287" cy="35519"/>
            </a:xfrm>
            <a:custGeom>
              <a:rect b="b" l="l" r="r" t="t"/>
              <a:pathLst>
                <a:path extrusionOk="0" h="1250" w="2368">
                  <a:moveTo>
                    <a:pt x="2121" y="54"/>
                  </a:moveTo>
                  <a:cubicBezTo>
                    <a:pt x="2160" y="54"/>
                    <a:pt x="2209" y="56"/>
                    <a:pt x="2250" y="80"/>
                  </a:cubicBezTo>
                  <a:cubicBezTo>
                    <a:pt x="2278" y="95"/>
                    <a:pt x="2299" y="123"/>
                    <a:pt x="2308" y="153"/>
                  </a:cubicBezTo>
                  <a:cubicBezTo>
                    <a:pt x="2310" y="166"/>
                    <a:pt x="2312" y="183"/>
                    <a:pt x="2305" y="198"/>
                  </a:cubicBezTo>
                  <a:cubicBezTo>
                    <a:pt x="2149" y="221"/>
                    <a:pt x="1993" y="249"/>
                    <a:pt x="1840" y="284"/>
                  </a:cubicBezTo>
                  <a:cubicBezTo>
                    <a:pt x="1776" y="299"/>
                    <a:pt x="1714" y="316"/>
                    <a:pt x="1669" y="361"/>
                  </a:cubicBezTo>
                  <a:cubicBezTo>
                    <a:pt x="1639" y="389"/>
                    <a:pt x="1620" y="431"/>
                    <a:pt x="1620" y="472"/>
                  </a:cubicBezTo>
                  <a:cubicBezTo>
                    <a:pt x="1618" y="504"/>
                    <a:pt x="1628" y="534"/>
                    <a:pt x="1650" y="556"/>
                  </a:cubicBezTo>
                  <a:lnTo>
                    <a:pt x="1658" y="564"/>
                  </a:lnTo>
                  <a:lnTo>
                    <a:pt x="1725" y="564"/>
                  </a:lnTo>
                  <a:cubicBezTo>
                    <a:pt x="1785" y="564"/>
                    <a:pt x="1851" y="568"/>
                    <a:pt x="1909" y="598"/>
                  </a:cubicBezTo>
                  <a:cubicBezTo>
                    <a:pt x="1973" y="631"/>
                    <a:pt x="2020" y="712"/>
                    <a:pt x="1990" y="776"/>
                  </a:cubicBezTo>
                  <a:cubicBezTo>
                    <a:pt x="1960" y="838"/>
                    <a:pt x="1879" y="856"/>
                    <a:pt x="1800" y="871"/>
                  </a:cubicBezTo>
                  <a:lnTo>
                    <a:pt x="1772" y="877"/>
                  </a:lnTo>
                  <a:cubicBezTo>
                    <a:pt x="1630" y="909"/>
                    <a:pt x="1496" y="980"/>
                    <a:pt x="1393" y="1081"/>
                  </a:cubicBezTo>
                  <a:lnTo>
                    <a:pt x="1369" y="1104"/>
                  </a:lnTo>
                  <a:cubicBezTo>
                    <a:pt x="1337" y="1138"/>
                    <a:pt x="1305" y="1168"/>
                    <a:pt x="1264" y="1186"/>
                  </a:cubicBezTo>
                  <a:cubicBezTo>
                    <a:pt x="1244" y="1193"/>
                    <a:pt x="1219" y="1197"/>
                    <a:pt x="1191" y="1197"/>
                  </a:cubicBezTo>
                  <a:cubicBezTo>
                    <a:pt x="1166" y="1197"/>
                    <a:pt x="1137" y="1194"/>
                    <a:pt x="1108" y="1190"/>
                  </a:cubicBezTo>
                  <a:lnTo>
                    <a:pt x="724" y="1138"/>
                  </a:lnTo>
                  <a:cubicBezTo>
                    <a:pt x="581" y="1119"/>
                    <a:pt x="418" y="1098"/>
                    <a:pt x="285" y="1023"/>
                  </a:cubicBezTo>
                  <a:cubicBezTo>
                    <a:pt x="167" y="956"/>
                    <a:pt x="56" y="821"/>
                    <a:pt x="69" y="671"/>
                  </a:cubicBezTo>
                  <a:cubicBezTo>
                    <a:pt x="75" y="616"/>
                    <a:pt x="99" y="566"/>
                    <a:pt x="133" y="536"/>
                  </a:cubicBezTo>
                  <a:cubicBezTo>
                    <a:pt x="176" y="502"/>
                    <a:pt x="236" y="494"/>
                    <a:pt x="298" y="485"/>
                  </a:cubicBezTo>
                  <a:cubicBezTo>
                    <a:pt x="313" y="483"/>
                    <a:pt x="330" y="481"/>
                    <a:pt x="345" y="479"/>
                  </a:cubicBezTo>
                  <a:cubicBezTo>
                    <a:pt x="456" y="461"/>
                    <a:pt x="531" y="404"/>
                    <a:pt x="546" y="326"/>
                  </a:cubicBezTo>
                  <a:cubicBezTo>
                    <a:pt x="553" y="296"/>
                    <a:pt x="546" y="262"/>
                    <a:pt x="542" y="232"/>
                  </a:cubicBezTo>
                  <a:cubicBezTo>
                    <a:pt x="536" y="181"/>
                    <a:pt x="531" y="151"/>
                    <a:pt x="555" y="131"/>
                  </a:cubicBezTo>
                  <a:cubicBezTo>
                    <a:pt x="570" y="121"/>
                    <a:pt x="591" y="119"/>
                    <a:pt x="617" y="119"/>
                  </a:cubicBezTo>
                  <a:lnTo>
                    <a:pt x="2068" y="54"/>
                  </a:lnTo>
                  <a:close/>
                  <a:moveTo>
                    <a:pt x="2065" y="1"/>
                  </a:moveTo>
                  <a:lnTo>
                    <a:pt x="615" y="65"/>
                  </a:lnTo>
                  <a:cubicBezTo>
                    <a:pt x="587" y="65"/>
                    <a:pt x="551" y="67"/>
                    <a:pt x="523" y="91"/>
                  </a:cubicBezTo>
                  <a:cubicBezTo>
                    <a:pt x="474" y="127"/>
                    <a:pt x="482" y="187"/>
                    <a:pt x="491" y="239"/>
                  </a:cubicBezTo>
                  <a:cubicBezTo>
                    <a:pt x="493" y="266"/>
                    <a:pt x="497" y="294"/>
                    <a:pt x="493" y="318"/>
                  </a:cubicBezTo>
                  <a:cubicBezTo>
                    <a:pt x="482" y="380"/>
                    <a:pt x="405" y="414"/>
                    <a:pt x="336" y="425"/>
                  </a:cubicBezTo>
                  <a:cubicBezTo>
                    <a:pt x="321" y="429"/>
                    <a:pt x="306" y="431"/>
                    <a:pt x="291" y="434"/>
                  </a:cubicBezTo>
                  <a:cubicBezTo>
                    <a:pt x="223" y="442"/>
                    <a:pt x="154" y="451"/>
                    <a:pt x="101" y="496"/>
                  </a:cubicBezTo>
                  <a:cubicBezTo>
                    <a:pt x="54" y="534"/>
                    <a:pt x="21" y="596"/>
                    <a:pt x="15" y="667"/>
                  </a:cubicBezTo>
                  <a:cubicBezTo>
                    <a:pt x="0" y="841"/>
                    <a:pt x="126" y="993"/>
                    <a:pt x="259" y="1068"/>
                  </a:cubicBezTo>
                  <a:cubicBezTo>
                    <a:pt x="401" y="1149"/>
                    <a:pt x="568" y="1171"/>
                    <a:pt x="718" y="1192"/>
                  </a:cubicBezTo>
                  <a:lnTo>
                    <a:pt x="1101" y="1243"/>
                  </a:lnTo>
                  <a:cubicBezTo>
                    <a:pt x="1133" y="1248"/>
                    <a:pt x="1163" y="1250"/>
                    <a:pt x="1193" y="1250"/>
                  </a:cubicBezTo>
                  <a:cubicBezTo>
                    <a:pt x="1228" y="1250"/>
                    <a:pt x="1258" y="1246"/>
                    <a:pt x="1286" y="1235"/>
                  </a:cubicBezTo>
                  <a:cubicBezTo>
                    <a:pt x="1335" y="1216"/>
                    <a:pt x="1371" y="1177"/>
                    <a:pt x="1408" y="1141"/>
                  </a:cubicBezTo>
                  <a:lnTo>
                    <a:pt x="1429" y="1119"/>
                  </a:lnTo>
                  <a:cubicBezTo>
                    <a:pt x="1526" y="1025"/>
                    <a:pt x="1652" y="958"/>
                    <a:pt x="1783" y="931"/>
                  </a:cubicBezTo>
                  <a:lnTo>
                    <a:pt x="1810" y="924"/>
                  </a:lnTo>
                  <a:cubicBezTo>
                    <a:pt x="1898" y="907"/>
                    <a:pt x="1997" y="886"/>
                    <a:pt x="2038" y="800"/>
                  </a:cubicBezTo>
                  <a:cubicBezTo>
                    <a:pt x="2083" y="708"/>
                    <a:pt x="2020" y="596"/>
                    <a:pt x="1935" y="551"/>
                  </a:cubicBezTo>
                  <a:cubicBezTo>
                    <a:pt x="1869" y="516"/>
                    <a:pt x="1799" y="510"/>
                    <a:pt x="1734" y="510"/>
                  </a:cubicBezTo>
                  <a:cubicBezTo>
                    <a:pt x="1716" y="510"/>
                    <a:pt x="1699" y="510"/>
                    <a:pt x="1682" y="511"/>
                  </a:cubicBezTo>
                  <a:cubicBezTo>
                    <a:pt x="1673" y="498"/>
                    <a:pt x="1673" y="483"/>
                    <a:pt x="1673" y="472"/>
                  </a:cubicBezTo>
                  <a:cubicBezTo>
                    <a:pt x="1673" y="446"/>
                    <a:pt x="1686" y="419"/>
                    <a:pt x="1705" y="399"/>
                  </a:cubicBezTo>
                  <a:cubicBezTo>
                    <a:pt x="1742" y="365"/>
                    <a:pt x="1795" y="350"/>
                    <a:pt x="1853" y="337"/>
                  </a:cubicBezTo>
                  <a:cubicBezTo>
                    <a:pt x="2008" y="301"/>
                    <a:pt x="2168" y="273"/>
                    <a:pt x="2327" y="249"/>
                  </a:cubicBezTo>
                  <a:lnTo>
                    <a:pt x="2340" y="247"/>
                  </a:lnTo>
                  <a:lnTo>
                    <a:pt x="2346" y="239"/>
                  </a:lnTo>
                  <a:cubicBezTo>
                    <a:pt x="2363" y="209"/>
                    <a:pt x="2368" y="174"/>
                    <a:pt x="2359" y="140"/>
                  </a:cubicBezTo>
                  <a:cubicBezTo>
                    <a:pt x="2348" y="95"/>
                    <a:pt x="2316" y="54"/>
                    <a:pt x="2275" y="33"/>
                  </a:cubicBezTo>
                  <a:cubicBezTo>
                    <a:pt x="2224" y="3"/>
                    <a:pt x="2166" y="1"/>
                    <a:pt x="212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50"/>
            <p:cNvSpPr/>
            <p:nvPr/>
          </p:nvSpPr>
          <p:spPr>
            <a:xfrm>
              <a:off x="2145995" y="1379828"/>
              <a:ext cx="42395" cy="13298"/>
            </a:xfrm>
            <a:custGeom>
              <a:rect b="b" l="l" r="r" t="t"/>
              <a:pathLst>
                <a:path extrusionOk="0" h="468" w="1492">
                  <a:moveTo>
                    <a:pt x="0" y="374"/>
                  </a:moveTo>
                  <a:cubicBezTo>
                    <a:pt x="1" y="374"/>
                    <a:pt x="2" y="374"/>
                    <a:pt x="2" y="374"/>
                  </a:cubicBezTo>
                  <a:lnTo>
                    <a:pt x="2" y="374"/>
                  </a:lnTo>
                  <a:cubicBezTo>
                    <a:pt x="2" y="374"/>
                    <a:pt x="1" y="374"/>
                    <a:pt x="0" y="374"/>
                  </a:cubicBezTo>
                  <a:close/>
                  <a:moveTo>
                    <a:pt x="878" y="1"/>
                  </a:moveTo>
                  <a:cubicBezTo>
                    <a:pt x="860" y="1"/>
                    <a:pt x="843" y="1"/>
                    <a:pt x="825" y="3"/>
                  </a:cubicBezTo>
                  <a:cubicBezTo>
                    <a:pt x="707" y="16"/>
                    <a:pt x="598" y="59"/>
                    <a:pt x="493" y="112"/>
                  </a:cubicBezTo>
                  <a:cubicBezTo>
                    <a:pt x="369" y="172"/>
                    <a:pt x="251" y="245"/>
                    <a:pt x="142" y="329"/>
                  </a:cubicBezTo>
                  <a:cubicBezTo>
                    <a:pt x="107" y="353"/>
                    <a:pt x="69" y="379"/>
                    <a:pt x="30" y="379"/>
                  </a:cubicBezTo>
                  <a:cubicBezTo>
                    <a:pt x="21" y="379"/>
                    <a:pt x="11" y="378"/>
                    <a:pt x="2" y="374"/>
                  </a:cubicBezTo>
                  <a:lnTo>
                    <a:pt x="2" y="374"/>
                  </a:lnTo>
                  <a:cubicBezTo>
                    <a:pt x="222" y="457"/>
                    <a:pt x="464" y="462"/>
                    <a:pt x="697" y="464"/>
                  </a:cubicBezTo>
                  <a:cubicBezTo>
                    <a:pt x="898" y="464"/>
                    <a:pt x="1099" y="466"/>
                    <a:pt x="1301" y="468"/>
                  </a:cubicBezTo>
                  <a:cubicBezTo>
                    <a:pt x="1361" y="468"/>
                    <a:pt x="1434" y="462"/>
                    <a:pt x="1464" y="408"/>
                  </a:cubicBezTo>
                  <a:cubicBezTo>
                    <a:pt x="1491" y="357"/>
                    <a:pt x="1455" y="288"/>
                    <a:pt x="1406" y="254"/>
                  </a:cubicBezTo>
                  <a:cubicBezTo>
                    <a:pt x="1356" y="219"/>
                    <a:pt x="1296" y="202"/>
                    <a:pt x="1247" y="168"/>
                  </a:cubicBezTo>
                  <a:cubicBezTo>
                    <a:pt x="1213" y="144"/>
                    <a:pt x="1187" y="114"/>
                    <a:pt x="1155" y="89"/>
                  </a:cubicBezTo>
                  <a:cubicBezTo>
                    <a:pt x="1077" y="27"/>
                    <a:pt x="977" y="1"/>
                    <a:pt x="8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50"/>
            <p:cNvSpPr/>
            <p:nvPr/>
          </p:nvSpPr>
          <p:spPr>
            <a:xfrm>
              <a:off x="2145740" y="1379089"/>
              <a:ext cx="43503" cy="14776"/>
            </a:xfrm>
            <a:custGeom>
              <a:rect b="b" l="l" r="r" t="t"/>
              <a:pathLst>
                <a:path extrusionOk="0" h="520" w="1531">
                  <a:moveTo>
                    <a:pt x="889" y="54"/>
                  </a:moveTo>
                  <a:cubicBezTo>
                    <a:pt x="987" y="54"/>
                    <a:pt x="1082" y="84"/>
                    <a:pt x="1147" y="136"/>
                  </a:cubicBezTo>
                  <a:cubicBezTo>
                    <a:pt x="1160" y="147"/>
                    <a:pt x="1173" y="158"/>
                    <a:pt x="1183" y="168"/>
                  </a:cubicBezTo>
                  <a:cubicBezTo>
                    <a:pt x="1200" y="185"/>
                    <a:pt x="1220" y="203"/>
                    <a:pt x="1241" y="215"/>
                  </a:cubicBezTo>
                  <a:cubicBezTo>
                    <a:pt x="1267" y="235"/>
                    <a:pt x="1295" y="248"/>
                    <a:pt x="1323" y="260"/>
                  </a:cubicBezTo>
                  <a:cubicBezTo>
                    <a:pt x="1350" y="273"/>
                    <a:pt x="1376" y="286"/>
                    <a:pt x="1400" y="301"/>
                  </a:cubicBezTo>
                  <a:cubicBezTo>
                    <a:pt x="1440" y="331"/>
                    <a:pt x="1468" y="383"/>
                    <a:pt x="1449" y="421"/>
                  </a:cubicBezTo>
                  <a:cubicBezTo>
                    <a:pt x="1432" y="453"/>
                    <a:pt x="1391" y="466"/>
                    <a:pt x="1316" y="466"/>
                  </a:cubicBezTo>
                  <a:lnTo>
                    <a:pt x="1316" y="494"/>
                  </a:lnTo>
                  <a:lnTo>
                    <a:pt x="1310" y="466"/>
                  </a:lnTo>
                  <a:lnTo>
                    <a:pt x="706" y="462"/>
                  </a:lnTo>
                  <a:cubicBezTo>
                    <a:pt x="511" y="460"/>
                    <a:pt x="309" y="460"/>
                    <a:pt x="119" y="408"/>
                  </a:cubicBezTo>
                  <a:cubicBezTo>
                    <a:pt x="136" y="398"/>
                    <a:pt x="151" y="387"/>
                    <a:pt x="166" y="376"/>
                  </a:cubicBezTo>
                  <a:cubicBezTo>
                    <a:pt x="275" y="295"/>
                    <a:pt x="393" y="222"/>
                    <a:pt x="515" y="162"/>
                  </a:cubicBezTo>
                  <a:cubicBezTo>
                    <a:pt x="601" y="119"/>
                    <a:pt x="714" y="68"/>
                    <a:pt x="836" y="57"/>
                  </a:cubicBezTo>
                  <a:cubicBezTo>
                    <a:pt x="854" y="55"/>
                    <a:pt x="872" y="54"/>
                    <a:pt x="889" y="54"/>
                  </a:cubicBezTo>
                  <a:close/>
                  <a:moveTo>
                    <a:pt x="886" y="1"/>
                  </a:moveTo>
                  <a:cubicBezTo>
                    <a:pt x="868" y="1"/>
                    <a:pt x="849" y="1"/>
                    <a:pt x="830" y="3"/>
                  </a:cubicBezTo>
                  <a:cubicBezTo>
                    <a:pt x="699" y="16"/>
                    <a:pt x="579" y="70"/>
                    <a:pt x="489" y="113"/>
                  </a:cubicBezTo>
                  <a:cubicBezTo>
                    <a:pt x="365" y="175"/>
                    <a:pt x="245" y="250"/>
                    <a:pt x="134" y="333"/>
                  </a:cubicBezTo>
                  <a:cubicBezTo>
                    <a:pt x="101" y="357"/>
                    <a:pt x="67" y="379"/>
                    <a:pt x="38" y="379"/>
                  </a:cubicBezTo>
                  <a:cubicBezTo>
                    <a:pt x="33" y="379"/>
                    <a:pt x="27" y="378"/>
                    <a:pt x="22" y="376"/>
                  </a:cubicBezTo>
                  <a:lnTo>
                    <a:pt x="7" y="419"/>
                  </a:lnTo>
                  <a:lnTo>
                    <a:pt x="20" y="376"/>
                  </a:lnTo>
                  <a:lnTo>
                    <a:pt x="1" y="425"/>
                  </a:lnTo>
                  <a:lnTo>
                    <a:pt x="3" y="428"/>
                  </a:lnTo>
                  <a:cubicBezTo>
                    <a:pt x="230" y="511"/>
                    <a:pt x="483" y="513"/>
                    <a:pt x="706" y="515"/>
                  </a:cubicBezTo>
                  <a:lnTo>
                    <a:pt x="1310" y="520"/>
                  </a:lnTo>
                  <a:lnTo>
                    <a:pt x="1316" y="520"/>
                  </a:lnTo>
                  <a:cubicBezTo>
                    <a:pt x="1376" y="520"/>
                    <a:pt x="1460" y="513"/>
                    <a:pt x="1496" y="447"/>
                  </a:cubicBezTo>
                  <a:cubicBezTo>
                    <a:pt x="1530" y="380"/>
                    <a:pt x="1488" y="299"/>
                    <a:pt x="1430" y="258"/>
                  </a:cubicBezTo>
                  <a:cubicBezTo>
                    <a:pt x="1404" y="239"/>
                    <a:pt x="1374" y="224"/>
                    <a:pt x="1346" y="211"/>
                  </a:cubicBezTo>
                  <a:cubicBezTo>
                    <a:pt x="1318" y="200"/>
                    <a:pt x="1293" y="188"/>
                    <a:pt x="1271" y="173"/>
                  </a:cubicBezTo>
                  <a:cubicBezTo>
                    <a:pt x="1254" y="160"/>
                    <a:pt x="1237" y="145"/>
                    <a:pt x="1220" y="130"/>
                  </a:cubicBezTo>
                  <a:cubicBezTo>
                    <a:pt x="1207" y="117"/>
                    <a:pt x="1194" y="104"/>
                    <a:pt x="1181" y="93"/>
                  </a:cubicBezTo>
                  <a:cubicBezTo>
                    <a:pt x="1104" y="33"/>
                    <a:pt x="997" y="1"/>
                    <a:pt x="8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50"/>
            <p:cNvSpPr/>
            <p:nvPr/>
          </p:nvSpPr>
          <p:spPr>
            <a:xfrm>
              <a:off x="2197367" y="1379714"/>
              <a:ext cx="32791" cy="14208"/>
            </a:xfrm>
            <a:custGeom>
              <a:rect b="b" l="l" r="r" t="t"/>
              <a:pathLst>
                <a:path extrusionOk="0" h="500" w="1154">
                  <a:moveTo>
                    <a:pt x="578" y="0"/>
                  </a:moveTo>
                  <a:cubicBezTo>
                    <a:pt x="507" y="0"/>
                    <a:pt x="437" y="12"/>
                    <a:pt x="371" y="37"/>
                  </a:cubicBezTo>
                  <a:cubicBezTo>
                    <a:pt x="333" y="50"/>
                    <a:pt x="296" y="69"/>
                    <a:pt x="268" y="95"/>
                  </a:cubicBezTo>
                  <a:cubicBezTo>
                    <a:pt x="232" y="127"/>
                    <a:pt x="210" y="172"/>
                    <a:pt x="183" y="211"/>
                  </a:cubicBezTo>
                  <a:cubicBezTo>
                    <a:pt x="135" y="277"/>
                    <a:pt x="73" y="331"/>
                    <a:pt x="1" y="367"/>
                  </a:cubicBezTo>
                  <a:cubicBezTo>
                    <a:pt x="72" y="403"/>
                    <a:pt x="264" y="500"/>
                    <a:pt x="349" y="500"/>
                  </a:cubicBezTo>
                  <a:cubicBezTo>
                    <a:pt x="351" y="500"/>
                    <a:pt x="352" y="500"/>
                    <a:pt x="354" y="500"/>
                  </a:cubicBezTo>
                  <a:cubicBezTo>
                    <a:pt x="622" y="483"/>
                    <a:pt x="887" y="463"/>
                    <a:pt x="1153" y="440"/>
                  </a:cubicBezTo>
                  <a:cubicBezTo>
                    <a:pt x="1110" y="281"/>
                    <a:pt x="997" y="142"/>
                    <a:pt x="851" y="65"/>
                  </a:cubicBezTo>
                  <a:cubicBezTo>
                    <a:pt x="766" y="22"/>
                    <a:pt x="672" y="0"/>
                    <a:pt x="5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50"/>
            <p:cNvSpPr/>
            <p:nvPr/>
          </p:nvSpPr>
          <p:spPr>
            <a:xfrm>
              <a:off x="2195662" y="1378947"/>
              <a:ext cx="35462" cy="15770"/>
            </a:xfrm>
            <a:custGeom>
              <a:rect b="b" l="l" r="r" t="t"/>
              <a:pathLst>
                <a:path extrusionOk="0" h="555" w="1248">
                  <a:moveTo>
                    <a:pt x="637" y="54"/>
                  </a:moveTo>
                  <a:cubicBezTo>
                    <a:pt x="728" y="54"/>
                    <a:pt x="819" y="76"/>
                    <a:pt x="898" y="118"/>
                  </a:cubicBezTo>
                  <a:cubicBezTo>
                    <a:pt x="1029" y="184"/>
                    <a:pt x="1132" y="304"/>
                    <a:pt x="1179" y="443"/>
                  </a:cubicBezTo>
                  <a:cubicBezTo>
                    <a:pt x="924" y="465"/>
                    <a:pt x="667" y="484"/>
                    <a:pt x="414" y="501"/>
                  </a:cubicBezTo>
                  <a:lnTo>
                    <a:pt x="410" y="527"/>
                  </a:lnTo>
                  <a:lnTo>
                    <a:pt x="410" y="501"/>
                  </a:lnTo>
                  <a:cubicBezTo>
                    <a:pt x="345" y="501"/>
                    <a:pt x="202" y="433"/>
                    <a:pt x="118" y="392"/>
                  </a:cubicBezTo>
                  <a:cubicBezTo>
                    <a:pt x="174" y="355"/>
                    <a:pt x="225" y="308"/>
                    <a:pt x="264" y="253"/>
                  </a:cubicBezTo>
                  <a:cubicBezTo>
                    <a:pt x="273" y="242"/>
                    <a:pt x="281" y="229"/>
                    <a:pt x="288" y="216"/>
                  </a:cubicBezTo>
                  <a:cubicBezTo>
                    <a:pt x="307" y="188"/>
                    <a:pt x="324" y="163"/>
                    <a:pt x="345" y="141"/>
                  </a:cubicBezTo>
                  <a:cubicBezTo>
                    <a:pt x="369" y="122"/>
                    <a:pt x="399" y="105"/>
                    <a:pt x="440" y="90"/>
                  </a:cubicBezTo>
                  <a:cubicBezTo>
                    <a:pt x="502" y="66"/>
                    <a:pt x="569" y="54"/>
                    <a:pt x="637" y="54"/>
                  </a:cubicBezTo>
                  <a:close/>
                  <a:moveTo>
                    <a:pt x="635" y="1"/>
                  </a:moveTo>
                  <a:cubicBezTo>
                    <a:pt x="561" y="1"/>
                    <a:pt x="488" y="13"/>
                    <a:pt x="420" y="38"/>
                  </a:cubicBezTo>
                  <a:cubicBezTo>
                    <a:pt x="373" y="58"/>
                    <a:pt x="337" y="77"/>
                    <a:pt x="309" y="103"/>
                  </a:cubicBezTo>
                  <a:cubicBezTo>
                    <a:pt x="281" y="128"/>
                    <a:pt x="262" y="158"/>
                    <a:pt x="243" y="188"/>
                  </a:cubicBezTo>
                  <a:cubicBezTo>
                    <a:pt x="236" y="199"/>
                    <a:pt x="228" y="212"/>
                    <a:pt x="221" y="223"/>
                  </a:cubicBezTo>
                  <a:cubicBezTo>
                    <a:pt x="176" y="285"/>
                    <a:pt x="116" y="336"/>
                    <a:pt x="48" y="370"/>
                  </a:cubicBezTo>
                  <a:lnTo>
                    <a:pt x="1" y="394"/>
                  </a:lnTo>
                  <a:lnTo>
                    <a:pt x="63" y="424"/>
                  </a:lnTo>
                  <a:cubicBezTo>
                    <a:pt x="146" y="467"/>
                    <a:pt x="322" y="555"/>
                    <a:pt x="410" y="555"/>
                  </a:cubicBezTo>
                  <a:lnTo>
                    <a:pt x="416" y="555"/>
                  </a:lnTo>
                  <a:cubicBezTo>
                    <a:pt x="682" y="538"/>
                    <a:pt x="950" y="518"/>
                    <a:pt x="1215" y="495"/>
                  </a:cubicBezTo>
                  <a:lnTo>
                    <a:pt x="1247" y="490"/>
                  </a:lnTo>
                  <a:lnTo>
                    <a:pt x="1239" y="460"/>
                  </a:lnTo>
                  <a:cubicBezTo>
                    <a:pt x="1194" y="293"/>
                    <a:pt x="1076" y="148"/>
                    <a:pt x="924" y="68"/>
                  </a:cubicBezTo>
                  <a:cubicBezTo>
                    <a:pt x="836" y="24"/>
                    <a:pt x="735" y="1"/>
                    <a:pt x="6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50"/>
            <p:cNvSpPr/>
            <p:nvPr/>
          </p:nvSpPr>
          <p:spPr>
            <a:xfrm>
              <a:off x="2288745" y="1414890"/>
              <a:ext cx="36968" cy="29807"/>
            </a:xfrm>
            <a:custGeom>
              <a:rect b="b" l="l" r="r" t="t"/>
              <a:pathLst>
                <a:path extrusionOk="0" h="1049" w="1301">
                  <a:moveTo>
                    <a:pt x="237" y="1"/>
                  </a:moveTo>
                  <a:cubicBezTo>
                    <a:pt x="202" y="1"/>
                    <a:pt x="167" y="6"/>
                    <a:pt x="133" y="18"/>
                  </a:cubicBezTo>
                  <a:cubicBezTo>
                    <a:pt x="15" y="102"/>
                    <a:pt x="0" y="279"/>
                    <a:pt x="63" y="410"/>
                  </a:cubicBezTo>
                  <a:cubicBezTo>
                    <a:pt x="125" y="541"/>
                    <a:pt x="245" y="635"/>
                    <a:pt x="358" y="723"/>
                  </a:cubicBezTo>
                  <a:cubicBezTo>
                    <a:pt x="386" y="744"/>
                    <a:pt x="414" y="766"/>
                    <a:pt x="442" y="787"/>
                  </a:cubicBezTo>
                  <a:cubicBezTo>
                    <a:pt x="446" y="879"/>
                    <a:pt x="515" y="959"/>
                    <a:pt x="598" y="999"/>
                  </a:cubicBezTo>
                  <a:cubicBezTo>
                    <a:pt x="682" y="1040"/>
                    <a:pt x="776" y="1049"/>
                    <a:pt x="868" y="1049"/>
                  </a:cubicBezTo>
                  <a:cubicBezTo>
                    <a:pt x="971" y="1049"/>
                    <a:pt x="1078" y="1040"/>
                    <a:pt x="1164" y="984"/>
                  </a:cubicBezTo>
                  <a:cubicBezTo>
                    <a:pt x="1249" y="927"/>
                    <a:pt x="1301" y="809"/>
                    <a:pt x="1254" y="719"/>
                  </a:cubicBezTo>
                  <a:cubicBezTo>
                    <a:pt x="1234" y="680"/>
                    <a:pt x="1198" y="650"/>
                    <a:pt x="1166" y="622"/>
                  </a:cubicBezTo>
                  <a:cubicBezTo>
                    <a:pt x="992" y="483"/>
                    <a:pt x="821" y="342"/>
                    <a:pt x="647" y="202"/>
                  </a:cubicBezTo>
                  <a:cubicBezTo>
                    <a:pt x="575" y="140"/>
                    <a:pt x="500" y="80"/>
                    <a:pt x="412" y="42"/>
                  </a:cubicBezTo>
                  <a:cubicBezTo>
                    <a:pt x="357" y="16"/>
                    <a:pt x="296" y="1"/>
                    <a:pt x="2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50"/>
            <p:cNvSpPr/>
            <p:nvPr/>
          </p:nvSpPr>
          <p:spPr>
            <a:xfrm>
              <a:off x="2288006" y="1414123"/>
              <a:ext cx="38616" cy="31370"/>
            </a:xfrm>
            <a:custGeom>
              <a:rect b="b" l="l" r="r" t="t"/>
              <a:pathLst>
                <a:path extrusionOk="0" h="1104" w="1359">
                  <a:moveTo>
                    <a:pt x="262" y="54"/>
                  </a:moveTo>
                  <a:cubicBezTo>
                    <a:pt x="315" y="54"/>
                    <a:pt x="371" y="67"/>
                    <a:pt x="427" y="92"/>
                  </a:cubicBezTo>
                  <a:cubicBezTo>
                    <a:pt x="511" y="131"/>
                    <a:pt x="586" y="191"/>
                    <a:pt x="656" y="249"/>
                  </a:cubicBezTo>
                  <a:lnTo>
                    <a:pt x="1175" y="671"/>
                  </a:lnTo>
                  <a:cubicBezTo>
                    <a:pt x="1205" y="696"/>
                    <a:pt x="1239" y="722"/>
                    <a:pt x="1256" y="756"/>
                  </a:cubicBezTo>
                  <a:cubicBezTo>
                    <a:pt x="1297" y="836"/>
                    <a:pt x="1248" y="941"/>
                    <a:pt x="1175" y="988"/>
                  </a:cubicBezTo>
                  <a:cubicBezTo>
                    <a:pt x="1093" y="1041"/>
                    <a:pt x="988" y="1050"/>
                    <a:pt x="905" y="1050"/>
                  </a:cubicBezTo>
                  <a:lnTo>
                    <a:pt x="894" y="1050"/>
                  </a:lnTo>
                  <a:cubicBezTo>
                    <a:pt x="813" y="1048"/>
                    <a:pt x="716" y="1041"/>
                    <a:pt x="635" y="1003"/>
                  </a:cubicBezTo>
                  <a:cubicBezTo>
                    <a:pt x="553" y="962"/>
                    <a:pt x="498" y="887"/>
                    <a:pt x="496" y="812"/>
                  </a:cubicBezTo>
                  <a:lnTo>
                    <a:pt x="493" y="799"/>
                  </a:lnTo>
                  <a:lnTo>
                    <a:pt x="401" y="729"/>
                  </a:lnTo>
                  <a:cubicBezTo>
                    <a:pt x="294" y="647"/>
                    <a:pt x="174" y="553"/>
                    <a:pt x="114" y="426"/>
                  </a:cubicBezTo>
                  <a:cubicBezTo>
                    <a:pt x="59" y="311"/>
                    <a:pt x="65" y="146"/>
                    <a:pt x="172" y="69"/>
                  </a:cubicBezTo>
                  <a:cubicBezTo>
                    <a:pt x="200" y="59"/>
                    <a:pt x="230" y="54"/>
                    <a:pt x="262" y="54"/>
                  </a:cubicBezTo>
                  <a:close/>
                  <a:moveTo>
                    <a:pt x="262" y="0"/>
                  </a:moveTo>
                  <a:cubicBezTo>
                    <a:pt x="222" y="0"/>
                    <a:pt x="184" y="7"/>
                    <a:pt x="148" y="19"/>
                  </a:cubicBezTo>
                  <a:lnTo>
                    <a:pt x="144" y="24"/>
                  </a:lnTo>
                  <a:cubicBezTo>
                    <a:pt x="11" y="116"/>
                    <a:pt x="1" y="313"/>
                    <a:pt x="65" y="450"/>
                  </a:cubicBezTo>
                  <a:cubicBezTo>
                    <a:pt x="131" y="589"/>
                    <a:pt x="258" y="686"/>
                    <a:pt x="373" y="776"/>
                  </a:cubicBezTo>
                  <a:lnTo>
                    <a:pt x="442" y="827"/>
                  </a:lnTo>
                  <a:cubicBezTo>
                    <a:pt x="453" y="917"/>
                    <a:pt x="517" y="1003"/>
                    <a:pt x="611" y="1050"/>
                  </a:cubicBezTo>
                  <a:cubicBezTo>
                    <a:pt x="703" y="1095"/>
                    <a:pt x="806" y="1101"/>
                    <a:pt x="894" y="1103"/>
                  </a:cubicBezTo>
                  <a:lnTo>
                    <a:pt x="905" y="1103"/>
                  </a:lnTo>
                  <a:cubicBezTo>
                    <a:pt x="997" y="1103"/>
                    <a:pt x="1113" y="1095"/>
                    <a:pt x="1205" y="1033"/>
                  </a:cubicBezTo>
                  <a:cubicBezTo>
                    <a:pt x="1297" y="973"/>
                    <a:pt x="1359" y="840"/>
                    <a:pt x="1303" y="733"/>
                  </a:cubicBezTo>
                  <a:cubicBezTo>
                    <a:pt x="1280" y="688"/>
                    <a:pt x="1241" y="658"/>
                    <a:pt x="1207" y="630"/>
                  </a:cubicBezTo>
                  <a:lnTo>
                    <a:pt x="691" y="208"/>
                  </a:lnTo>
                  <a:cubicBezTo>
                    <a:pt x="618" y="148"/>
                    <a:pt x="541" y="84"/>
                    <a:pt x="448" y="43"/>
                  </a:cubicBezTo>
                  <a:cubicBezTo>
                    <a:pt x="387" y="15"/>
                    <a:pt x="322" y="0"/>
                    <a:pt x="2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50"/>
            <p:cNvSpPr/>
            <p:nvPr/>
          </p:nvSpPr>
          <p:spPr>
            <a:xfrm>
              <a:off x="2315027" y="1520388"/>
              <a:ext cx="21226" cy="14747"/>
            </a:xfrm>
            <a:custGeom>
              <a:rect b="b" l="l" r="r" t="t"/>
              <a:pathLst>
                <a:path extrusionOk="0" h="519" w="747">
                  <a:moveTo>
                    <a:pt x="314" y="1"/>
                  </a:moveTo>
                  <a:cubicBezTo>
                    <a:pt x="281" y="1"/>
                    <a:pt x="247" y="3"/>
                    <a:pt x="215" y="9"/>
                  </a:cubicBezTo>
                  <a:cubicBezTo>
                    <a:pt x="132" y="24"/>
                    <a:pt x="44" y="78"/>
                    <a:pt x="22" y="162"/>
                  </a:cubicBezTo>
                  <a:cubicBezTo>
                    <a:pt x="1" y="243"/>
                    <a:pt x="46" y="329"/>
                    <a:pt x="108" y="387"/>
                  </a:cubicBezTo>
                  <a:cubicBezTo>
                    <a:pt x="225" y="492"/>
                    <a:pt x="387" y="519"/>
                    <a:pt x="549" y="519"/>
                  </a:cubicBezTo>
                  <a:cubicBezTo>
                    <a:pt x="597" y="519"/>
                    <a:pt x="646" y="516"/>
                    <a:pt x="693" y="513"/>
                  </a:cubicBezTo>
                  <a:cubicBezTo>
                    <a:pt x="708" y="511"/>
                    <a:pt x="723" y="509"/>
                    <a:pt x="734" y="500"/>
                  </a:cubicBezTo>
                  <a:cubicBezTo>
                    <a:pt x="747" y="487"/>
                    <a:pt x="747" y="468"/>
                    <a:pt x="747" y="449"/>
                  </a:cubicBezTo>
                  <a:lnTo>
                    <a:pt x="744" y="22"/>
                  </a:lnTo>
                  <a:lnTo>
                    <a:pt x="412" y="5"/>
                  </a:lnTo>
                  <a:cubicBezTo>
                    <a:pt x="380" y="3"/>
                    <a:pt x="347" y="1"/>
                    <a:pt x="3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50"/>
            <p:cNvSpPr/>
            <p:nvPr/>
          </p:nvSpPr>
          <p:spPr>
            <a:xfrm>
              <a:off x="2314118" y="1519649"/>
              <a:ext cx="22931" cy="16253"/>
            </a:xfrm>
            <a:custGeom>
              <a:rect b="b" l="l" r="r" t="t"/>
              <a:pathLst>
                <a:path extrusionOk="0" h="572" w="807">
                  <a:moveTo>
                    <a:pt x="350" y="53"/>
                  </a:moveTo>
                  <a:cubicBezTo>
                    <a:pt x="382" y="53"/>
                    <a:pt x="412" y="55"/>
                    <a:pt x="444" y="57"/>
                  </a:cubicBezTo>
                  <a:lnTo>
                    <a:pt x="751" y="74"/>
                  </a:lnTo>
                  <a:lnTo>
                    <a:pt x="753" y="475"/>
                  </a:lnTo>
                  <a:cubicBezTo>
                    <a:pt x="753" y="483"/>
                    <a:pt x="753" y="500"/>
                    <a:pt x="746" y="507"/>
                  </a:cubicBezTo>
                  <a:cubicBezTo>
                    <a:pt x="742" y="509"/>
                    <a:pt x="731" y="511"/>
                    <a:pt x="723" y="511"/>
                  </a:cubicBezTo>
                  <a:cubicBezTo>
                    <a:pt x="667" y="515"/>
                    <a:pt x="622" y="517"/>
                    <a:pt x="577" y="517"/>
                  </a:cubicBezTo>
                  <a:cubicBezTo>
                    <a:pt x="386" y="517"/>
                    <a:pt x="254" y="477"/>
                    <a:pt x="159" y="393"/>
                  </a:cubicBezTo>
                  <a:cubicBezTo>
                    <a:pt x="110" y="348"/>
                    <a:pt x="59" y="269"/>
                    <a:pt x="80" y="194"/>
                  </a:cubicBezTo>
                  <a:cubicBezTo>
                    <a:pt x="101" y="117"/>
                    <a:pt x="185" y="74"/>
                    <a:pt x="251" y="61"/>
                  </a:cubicBezTo>
                  <a:cubicBezTo>
                    <a:pt x="281" y="57"/>
                    <a:pt x="314" y="53"/>
                    <a:pt x="350" y="53"/>
                  </a:cubicBezTo>
                  <a:close/>
                  <a:moveTo>
                    <a:pt x="363" y="1"/>
                  </a:moveTo>
                  <a:cubicBezTo>
                    <a:pt x="319" y="1"/>
                    <a:pt x="278" y="3"/>
                    <a:pt x="243" y="10"/>
                  </a:cubicBezTo>
                  <a:cubicBezTo>
                    <a:pt x="157" y="25"/>
                    <a:pt x="54" y="78"/>
                    <a:pt x="29" y="179"/>
                  </a:cubicBezTo>
                  <a:cubicBezTo>
                    <a:pt x="1" y="280"/>
                    <a:pt x="59" y="376"/>
                    <a:pt x="123" y="432"/>
                  </a:cubicBezTo>
                  <a:cubicBezTo>
                    <a:pt x="228" y="526"/>
                    <a:pt x="371" y="571"/>
                    <a:pt x="577" y="571"/>
                  </a:cubicBezTo>
                  <a:cubicBezTo>
                    <a:pt x="622" y="571"/>
                    <a:pt x="669" y="569"/>
                    <a:pt x="727" y="565"/>
                  </a:cubicBezTo>
                  <a:cubicBezTo>
                    <a:pt x="742" y="565"/>
                    <a:pt x="766" y="562"/>
                    <a:pt x="783" y="545"/>
                  </a:cubicBezTo>
                  <a:cubicBezTo>
                    <a:pt x="806" y="524"/>
                    <a:pt x="806" y="492"/>
                    <a:pt x="806" y="468"/>
                  </a:cubicBezTo>
                  <a:lnTo>
                    <a:pt x="804" y="23"/>
                  </a:lnTo>
                  <a:lnTo>
                    <a:pt x="446" y="3"/>
                  </a:lnTo>
                  <a:cubicBezTo>
                    <a:pt x="418" y="2"/>
                    <a:pt x="390" y="1"/>
                    <a:pt x="36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50"/>
            <p:cNvSpPr/>
            <p:nvPr/>
          </p:nvSpPr>
          <p:spPr>
            <a:xfrm>
              <a:off x="2319971" y="1455066"/>
              <a:ext cx="137870" cy="86154"/>
            </a:xfrm>
            <a:custGeom>
              <a:rect b="b" l="l" r="r" t="t"/>
              <a:pathLst>
                <a:path extrusionOk="0" h="3032" w="4852">
                  <a:moveTo>
                    <a:pt x="2633" y="0"/>
                  </a:moveTo>
                  <a:cubicBezTo>
                    <a:pt x="2629" y="0"/>
                    <a:pt x="2625" y="1"/>
                    <a:pt x="2621" y="1"/>
                  </a:cubicBezTo>
                  <a:cubicBezTo>
                    <a:pt x="2580" y="5"/>
                    <a:pt x="2548" y="37"/>
                    <a:pt x="2526" y="74"/>
                  </a:cubicBezTo>
                  <a:cubicBezTo>
                    <a:pt x="2445" y="207"/>
                    <a:pt x="2507" y="384"/>
                    <a:pt x="2604" y="509"/>
                  </a:cubicBezTo>
                  <a:cubicBezTo>
                    <a:pt x="2700" y="633"/>
                    <a:pt x="2829" y="736"/>
                    <a:pt x="2895" y="879"/>
                  </a:cubicBezTo>
                  <a:cubicBezTo>
                    <a:pt x="2912" y="916"/>
                    <a:pt x="2925" y="954"/>
                    <a:pt x="2951" y="987"/>
                  </a:cubicBezTo>
                  <a:cubicBezTo>
                    <a:pt x="2976" y="1021"/>
                    <a:pt x="3015" y="1044"/>
                    <a:pt x="3051" y="1066"/>
                  </a:cubicBezTo>
                  <a:cubicBezTo>
                    <a:pt x="3146" y="1124"/>
                    <a:pt x="3238" y="1179"/>
                    <a:pt x="3332" y="1237"/>
                  </a:cubicBezTo>
                  <a:cubicBezTo>
                    <a:pt x="3224" y="1299"/>
                    <a:pt x="3100" y="1333"/>
                    <a:pt x="2975" y="1333"/>
                  </a:cubicBezTo>
                  <a:cubicBezTo>
                    <a:pt x="2941" y="1333"/>
                    <a:pt x="2907" y="1330"/>
                    <a:pt x="2874" y="1325"/>
                  </a:cubicBezTo>
                  <a:cubicBezTo>
                    <a:pt x="2824" y="1319"/>
                    <a:pt x="2777" y="1306"/>
                    <a:pt x="2739" y="1274"/>
                  </a:cubicBezTo>
                  <a:cubicBezTo>
                    <a:pt x="2670" y="1214"/>
                    <a:pt x="2664" y="1104"/>
                    <a:pt x="2601" y="1040"/>
                  </a:cubicBezTo>
                  <a:cubicBezTo>
                    <a:pt x="2548" y="984"/>
                    <a:pt x="2466" y="972"/>
                    <a:pt x="2396" y="939"/>
                  </a:cubicBezTo>
                  <a:cubicBezTo>
                    <a:pt x="2284" y="892"/>
                    <a:pt x="2199" y="798"/>
                    <a:pt x="2089" y="747"/>
                  </a:cubicBezTo>
                  <a:cubicBezTo>
                    <a:pt x="2049" y="727"/>
                    <a:pt x="2002" y="717"/>
                    <a:pt x="1956" y="717"/>
                  </a:cubicBezTo>
                  <a:cubicBezTo>
                    <a:pt x="1878" y="717"/>
                    <a:pt x="1804" y="747"/>
                    <a:pt x="1774" y="815"/>
                  </a:cubicBezTo>
                  <a:cubicBezTo>
                    <a:pt x="1736" y="905"/>
                    <a:pt x="1792" y="1006"/>
                    <a:pt x="1856" y="1079"/>
                  </a:cubicBezTo>
                  <a:cubicBezTo>
                    <a:pt x="1922" y="1149"/>
                    <a:pt x="2002" y="1216"/>
                    <a:pt x="2025" y="1310"/>
                  </a:cubicBezTo>
                  <a:cubicBezTo>
                    <a:pt x="2049" y="1406"/>
                    <a:pt x="2008" y="1505"/>
                    <a:pt x="1967" y="1595"/>
                  </a:cubicBezTo>
                  <a:cubicBezTo>
                    <a:pt x="1943" y="1650"/>
                    <a:pt x="1905" y="1713"/>
                    <a:pt x="1847" y="1713"/>
                  </a:cubicBezTo>
                  <a:cubicBezTo>
                    <a:pt x="1844" y="1713"/>
                    <a:pt x="1842" y="1713"/>
                    <a:pt x="1839" y="1713"/>
                  </a:cubicBezTo>
                  <a:cubicBezTo>
                    <a:pt x="1796" y="1709"/>
                    <a:pt x="1766" y="1672"/>
                    <a:pt x="1740" y="1638"/>
                  </a:cubicBezTo>
                  <a:cubicBezTo>
                    <a:pt x="1442" y="1235"/>
                    <a:pt x="1145" y="832"/>
                    <a:pt x="847" y="429"/>
                  </a:cubicBezTo>
                  <a:cubicBezTo>
                    <a:pt x="812" y="384"/>
                    <a:pt x="778" y="337"/>
                    <a:pt x="727" y="314"/>
                  </a:cubicBezTo>
                  <a:cubicBezTo>
                    <a:pt x="684" y="295"/>
                    <a:pt x="635" y="295"/>
                    <a:pt x="588" y="292"/>
                  </a:cubicBezTo>
                  <a:cubicBezTo>
                    <a:pt x="468" y="292"/>
                    <a:pt x="350" y="290"/>
                    <a:pt x="232" y="288"/>
                  </a:cubicBezTo>
                  <a:cubicBezTo>
                    <a:pt x="176" y="288"/>
                    <a:pt x="114" y="290"/>
                    <a:pt x="69" y="325"/>
                  </a:cubicBezTo>
                  <a:cubicBezTo>
                    <a:pt x="13" y="365"/>
                    <a:pt x="0" y="440"/>
                    <a:pt x="3" y="509"/>
                  </a:cubicBezTo>
                  <a:cubicBezTo>
                    <a:pt x="7" y="699"/>
                    <a:pt x="99" y="886"/>
                    <a:pt x="247" y="1006"/>
                  </a:cubicBezTo>
                  <a:cubicBezTo>
                    <a:pt x="339" y="1081"/>
                    <a:pt x="448" y="1130"/>
                    <a:pt x="536" y="1209"/>
                  </a:cubicBezTo>
                  <a:cubicBezTo>
                    <a:pt x="626" y="1286"/>
                    <a:pt x="690" y="1411"/>
                    <a:pt x="650" y="1522"/>
                  </a:cubicBezTo>
                  <a:cubicBezTo>
                    <a:pt x="697" y="1606"/>
                    <a:pt x="830" y="1554"/>
                    <a:pt x="917" y="1595"/>
                  </a:cubicBezTo>
                  <a:cubicBezTo>
                    <a:pt x="1020" y="1644"/>
                    <a:pt x="1018" y="1805"/>
                    <a:pt x="1110" y="1874"/>
                  </a:cubicBezTo>
                  <a:cubicBezTo>
                    <a:pt x="1149" y="1902"/>
                    <a:pt x="1196" y="1909"/>
                    <a:pt x="1245" y="1909"/>
                  </a:cubicBezTo>
                  <a:cubicBezTo>
                    <a:pt x="1289" y="1909"/>
                    <a:pt x="1334" y="1903"/>
                    <a:pt x="1379" y="1903"/>
                  </a:cubicBezTo>
                  <a:cubicBezTo>
                    <a:pt x="1426" y="1903"/>
                    <a:pt x="1472" y="1910"/>
                    <a:pt x="1511" y="1936"/>
                  </a:cubicBezTo>
                  <a:cubicBezTo>
                    <a:pt x="1547" y="1959"/>
                    <a:pt x="1573" y="1998"/>
                    <a:pt x="1603" y="2030"/>
                  </a:cubicBezTo>
                  <a:cubicBezTo>
                    <a:pt x="1666" y="2092"/>
                    <a:pt x="1746" y="2117"/>
                    <a:pt x="1831" y="2117"/>
                  </a:cubicBezTo>
                  <a:cubicBezTo>
                    <a:pt x="1964" y="2117"/>
                    <a:pt x="2110" y="2056"/>
                    <a:pt x="2227" y="1981"/>
                  </a:cubicBezTo>
                  <a:cubicBezTo>
                    <a:pt x="2349" y="1901"/>
                    <a:pt x="2475" y="1805"/>
                    <a:pt x="2623" y="1805"/>
                  </a:cubicBezTo>
                  <a:cubicBezTo>
                    <a:pt x="2707" y="1805"/>
                    <a:pt x="2798" y="1835"/>
                    <a:pt x="2881" y="1835"/>
                  </a:cubicBezTo>
                  <a:cubicBezTo>
                    <a:pt x="2927" y="1835"/>
                    <a:pt x="2970" y="1826"/>
                    <a:pt x="3006" y="1796"/>
                  </a:cubicBezTo>
                  <a:cubicBezTo>
                    <a:pt x="3033" y="1776"/>
                    <a:pt x="3057" y="1747"/>
                    <a:pt x="3088" y="1747"/>
                  </a:cubicBezTo>
                  <a:cubicBezTo>
                    <a:pt x="3090" y="1747"/>
                    <a:pt x="3092" y="1747"/>
                    <a:pt x="3094" y="1747"/>
                  </a:cubicBezTo>
                  <a:cubicBezTo>
                    <a:pt x="3122" y="1749"/>
                    <a:pt x="3141" y="1775"/>
                    <a:pt x="3154" y="1801"/>
                  </a:cubicBezTo>
                  <a:cubicBezTo>
                    <a:pt x="3244" y="1987"/>
                    <a:pt x="3139" y="2242"/>
                    <a:pt x="2942" y="2308"/>
                  </a:cubicBezTo>
                  <a:cubicBezTo>
                    <a:pt x="2899" y="2323"/>
                    <a:pt x="2852" y="2332"/>
                    <a:pt x="2818" y="2362"/>
                  </a:cubicBezTo>
                  <a:cubicBezTo>
                    <a:pt x="2749" y="2422"/>
                    <a:pt x="2775" y="2531"/>
                    <a:pt x="2805" y="2619"/>
                  </a:cubicBezTo>
                  <a:cubicBezTo>
                    <a:pt x="2820" y="2664"/>
                    <a:pt x="2837" y="2709"/>
                    <a:pt x="2852" y="2754"/>
                  </a:cubicBezTo>
                  <a:cubicBezTo>
                    <a:pt x="2882" y="2840"/>
                    <a:pt x="2916" y="2930"/>
                    <a:pt x="2989" y="2983"/>
                  </a:cubicBezTo>
                  <a:cubicBezTo>
                    <a:pt x="3036" y="3019"/>
                    <a:pt x="3088" y="3032"/>
                    <a:pt x="3143" y="3032"/>
                  </a:cubicBezTo>
                  <a:cubicBezTo>
                    <a:pt x="3306" y="3032"/>
                    <a:pt x="3494" y="2915"/>
                    <a:pt x="3667" y="2915"/>
                  </a:cubicBezTo>
                  <a:cubicBezTo>
                    <a:pt x="3705" y="2915"/>
                    <a:pt x="3742" y="2921"/>
                    <a:pt x="3778" y="2934"/>
                  </a:cubicBezTo>
                  <a:cubicBezTo>
                    <a:pt x="3835" y="2955"/>
                    <a:pt x="3892" y="2998"/>
                    <a:pt x="3950" y="2998"/>
                  </a:cubicBezTo>
                  <a:cubicBezTo>
                    <a:pt x="3962" y="2998"/>
                    <a:pt x="3974" y="2996"/>
                    <a:pt x="3986" y="2992"/>
                  </a:cubicBezTo>
                  <a:cubicBezTo>
                    <a:pt x="3975" y="2878"/>
                    <a:pt x="4116" y="2818"/>
                    <a:pt x="4230" y="2797"/>
                  </a:cubicBezTo>
                  <a:cubicBezTo>
                    <a:pt x="4330" y="2778"/>
                    <a:pt x="4433" y="2758"/>
                    <a:pt x="4534" y="2739"/>
                  </a:cubicBezTo>
                  <a:cubicBezTo>
                    <a:pt x="4622" y="2722"/>
                    <a:pt x="4718" y="2701"/>
                    <a:pt x="4772" y="2630"/>
                  </a:cubicBezTo>
                  <a:cubicBezTo>
                    <a:pt x="4851" y="2529"/>
                    <a:pt x="4780" y="2353"/>
                    <a:pt x="4652" y="2336"/>
                  </a:cubicBezTo>
                  <a:cubicBezTo>
                    <a:pt x="4740" y="2291"/>
                    <a:pt x="4798" y="2197"/>
                    <a:pt x="4800" y="2098"/>
                  </a:cubicBezTo>
                  <a:cubicBezTo>
                    <a:pt x="4620" y="2053"/>
                    <a:pt x="4517" y="1818"/>
                    <a:pt x="4607" y="1655"/>
                  </a:cubicBezTo>
                  <a:cubicBezTo>
                    <a:pt x="4648" y="1584"/>
                    <a:pt x="4714" y="1533"/>
                    <a:pt x="4761" y="1466"/>
                  </a:cubicBezTo>
                  <a:cubicBezTo>
                    <a:pt x="4806" y="1400"/>
                    <a:pt x="4832" y="1304"/>
                    <a:pt x="4783" y="1239"/>
                  </a:cubicBezTo>
                  <a:lnTo>
                    <a:pt x="4783" y="1239"/>
                  </a:lnTo>
                  <a:cubicBezTo>
                    <a:pt x="4769" y="1245"/>
                    <a:pt x="4755" y="1248"/>
                    <a:pt x="4741" y="1248"/>
                  </a:cubicBezTo>
                  <a:cubicBezTo>
                    <a:pt x="4671" y="1248"/>
                    <a:pt x="4604" y="1180"/>
                    <a:pt x="4579" y="1109"/>
                  </a:cubicBezTo>
                  <a:cubicBezTo>
                    <a:pt x="4551" y="1023"/>
                    <a:pt x="4555" y="929"/>
                    <a:pt x="4523" y="843"/>
                  </a:cubicBezTo>
                  <a:cubicBezTo>
                    <a:pt x="4506" y="796"/>
                    <a:pt x="4476" y="753"/>
                    <a:pt x="4446" y="710"/>
                  </a:cubicBezTo>
                  <a:cubicBezTo>
                    <a:pt x="4408" y="652"/>
                    <a:pt x="4367" y="594"/>
                    <a:pt x="4328" y="539"/>
                  </a:cubicBezTo>
                  <a:cubicBezTo>
                    <a:pt x="4277" y="466"/>
                    <a:pt x="4210" y="385"/>
                    <a:pt x="4125" y="385"/>
                  </a:cubicBezTo>
                  <a:cubicBezTo>
                    <a:pt x="4117" y="385"/>
                    <a:pt x="4109" y="385"/>
                    <a:pt x="4101" y="387"/>
                  </a:cubicBezTo>
                  <a:cubicBezTo>
                    <a:pt x="4009" y="402"/>
                    <a:pt x="3964" y="507"/>
                    <a:pt x="3941" y="599"/>
                  </a:cubicBezTo>
                  <a:cubicBezTo>
                    <a:pt x="3928" y="644"/>
                    <a:pt x="3915" y="691"/>
                    <a:pt x="3881" y="723"/>
                  </a:cubicBezTo>
                  <a:cubicBezTo>
                    <a:pt x="3855" y="748"/>
                    <a:pt x="3823" y="758"/>
                    <a:pt x="3790" y="758"/>
                  </a:cubicBezTo>
                  <a:cubicBezTo>
                    <a:pt x="3720" y="758"/>
                    <a:pt x="3641" y="713"/>
                    <a:pt x="3589" y="661"/>
                  </a:cubicBezTo>
                  <a:cubicBezTo>
                    <a:pt x="3510" y="582"/>
                    <a:pt x="3433" y="479"/>
                    <a:pt x="3321" y="474"/>
                  </a:cubicBezTo>
                  <a:cubicBezTo>
                    <a:pt x="3286" y="474"/>
                    <a:pt x="3249" y="483"/>
                    <a:pt x="3215" y="483"/>
                  </a:cubicBezTo>
                  <a:cubicBezTo>
                    <a:pt x="3193" y="483"/>
                    <a:pt x="3173" y="480"/>
                    <a:pt x="3154" y="468"/>
                  </a:cubicBezTo>
                  <a:cubicBezTo>
                    <a:pt x="3092" y="427"/>
                    <a:pt x="3105" y="327"/>
                    <a:pt x="3054" y="273"/>
                  </a:cubicBezTo>
                  <a:cubicBezTo>
                    <a:pt x="3009" y="226"/>
                    <a:pt x="2931" y="232"/>
                    <a:pt x="2874" y="202"/>
                  </a:cubicBezTo>
                  <a:cubicBezTo>
                    <a:pt x="2779" y="151"/>
                    <a:pt x="2736" y="0"/>
                    <a:pt x="26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50"/>
            <p:cNvSpPr/>
            <p:nvPr/>
          </p:nvSpPr>
          <p:spPr>
            <a:xfrm>
              <a:off x="2319175" y="1454327"/>
              <a:ext cx="138949" cy="87660"/>
            </a:xfrm>
            <a:custGeom>
              <a:rect b="b" l="l" r="r" t="t"/>
              <a:pathLst>
                <a:path extrusionOk="0" h="3085" w="4890">
                  <a:moveTo>
                    <a:pt x="2660" y="52"/>
                  </a:moveTo>
                  <a:cubicBezTo>
                    <a:pt x="2708" y="52"/>
                    <a:pt x="2741" y="94"/>
                    <a:pt x="2779" y="145"/>
                  </a:cubicBezTo>
                  <a:cubicBezTo>
                    <a:pt x="2812" y="186"/>
                    <a:pt x="2844" y="228"/>
                    <a:pt x="2891" y="252"/>
                  </a:cubicBezTo>
                  <a:cubicBezTo>
                    <a:pt x="2917" y="267"/>
                    <a:pt x="2944" y="273"/>
                    <a:pt x="2972" y="280"/>
                  </a:cubicBezTo>
                  <a:cubicBezTo>
                    <a:pt x="3009" y="288"/>
                    <a:pt x="3041" y="295"/>
                    <a:pt x="3062" y="316"/>
                  </a:cubicBezTo>
                  <a:cubicBezTo>
                    <a:pt x="3082" y="338"/>
                    <a:pt x="3090" y="368"/>
                    <a:pt x="3099" y="400"/>
                  </a:cubicBezTo>
                  <a:cubicBezTo>
                    <a:pt x="3112" y="440"/>
                    <a:pt x="3124" y="488"/>
                    <a:pt x="3167" y="515"/>
                  </a:cubicBezTo>
                  <a:cubicBezTo>
                    <a:pt x="3189" y="530"/>
                    <a:pt x="3219" y="535"/>
                    <a:pt x="3251" y="535"/>
                  </a:cubicBezTo>
                  <a:cubicBezTo>
                    <a:pt x="3266" y="535"/>
                    <a:pt x="3281" y="534"/>
                    <a:pt x="3296" y="533"/>
                  </a:cubicBezTo>
                  <a:cubicBezTo>
                    <a:pt x="3308" y="531"/>
                    <a:pt x="3320" y="528"/>
                    <a:pt x="3336" y="528"/>
                  </a:cubicBezTo>
                  <a:cubicBezTo>
                    <a:pt x="3339" y="528"/>
                    <a:pt x="3343" y="528"/>
                    <a:pt x="3347" y="528"/>
                  </a:cubicBezTo>
                  <a:cubicBezTo>
                    <a:pt x="3431" y="530"/>
                    <a:pt x="3497" y="601"/>
                    <a:pt x="3561" y="668"/>
                  </a:cubicBezTo>
                  <a:cubicBezTo>
                    <a:pt x="3572" y="680"/>
                    <a:pt x="3585" y="693"/>
                    <a:pt x="3598" y="704"/>
                  </a:cubicBezTo>
                  <a:cubicBezTo>
                    <a:pt x="3649" y="755"/>
                    <a:pt x="3733" y="811"/>
                    <a:pt x="3819" y="811"/>
                  </a:cubicBezTo>
                  <a:cubicBezTo>
                    <a:pt x="3861" y="811"/>
                    <a:pt x="3898" y="798"/>
                    <a:pt x="3928" y="770"/>
                  </a:cubicBezTo>
                  <a:cubicBezTo>
                    <a:pt x="3966" y="732"/>
                    <a:pt x="3981" y="678"/>
                    <a:pt x="3994" y="631"/>
                  </a:cubicBezTo>
                  <a:cubicBezTo>
                    <a:pt x="4026" y="511"/>
                    <a:pt x="4071" y="449"/>
                    <a:pt x="4133" y="438"/>
                  </a:cubicBezTo>
                  <a:cubicBezTo>
                    <a:pt x="4139" y="437"/>
                    <a:pt x="4145" y="437"/>
                    <a:pt x="4150" y="437"/>
                  </a:cubicBezTo>
                  <a:cubicBezTo>
                    <a:pt x="4228" y="437"/>
                    <a:pt x="4291" y="518"/>
                    <a:pt x="4335" y="580"/>
                  </a:cubicBezTo>
                  <a:lnTo>
                    <a:pt x="4453" y="751"/>
                  </a:lnTo>
                  <a:cubicBezTo>
                    <a:pt x="4481" y="792"/>
                    <a:pt x="4508" y="835"/>
                    <a:pt x="4526" y="880"/>
                  </a:cubicBezTo>
                  <a:cubicBezTo>
                    <a:pt x="4543" y="920"/>
                    <a:pt x="4549" y="963"/>
                    <a:pt x="4556" y="1010"/>
                  </a:cubicBezTo>
                  <a:cubicBezTo>
                    <a:pt x="4560" y="1053"/>
                    <a:pt x="4566" y="1098"/>
                    <a:pt x="4581" y="1143"/>
                  </a:cubicBezTo>
                  <a:cubicBezTo>
                    <a:pt x="4609" y="1218"/>
                    <a:pt x="4684" y="1300"/>
                    <a:pt x="4770" y="1300"/>
                  </a:cubicBezTo>
                  <a:cubicBezTo>
                    <a:pt x="4781" y="1300"/>
                    <a:pt x="4789" y="1300"/>
                    <a:pt x="4798" y="1297"/>
                  </a:cubicBezTo>
                  <a:lnTo>
                    <a:pt x="4798" y="1297"/>
                  </a:lnTo>
                  <a:cubicBezTo>
                    <a:pt x="4826" y="1351"/>
                    <a:pt x="4802" y="1426"/>
                    <a:pt x="4766" y="1477"/>
                  </a:cubicBezTo>
                  <a:cubicBezTo>
                    <a:pt x="4748" y="1503"/>
                    <a:pt x="4725" y="1527"/>
                    <a:pt x="4703" y="1552"/>
                  </a:cubicBezTo>
                  <a:cubicBezTo>
                    <a:pt x="4669" y="1589"/>
                    <a:pt x="4637" y="1625"/>
                    <a:pt x="4613" y="1668"/>
                  </a:cubicBezTo>
                  <a:cubicBezTo>
                    <a:pt x="4566" y="1752"/>
                    <a:pt x="4564" y="1861"/>
                    <a:pt x="4605" y="1957"/>
                  </a:cubicBezTo>
                  <a:cubicBezTo>
                    <a:pt x="4646" y="2047"/>
                    <a:pt x="4716" y="2116"/>
                    <a:pt x="4800" y="2144"/>
                  </a:cubicBezTo>
                  <a:cubicBezTo>
                    <a:pt x="4791" y="2225"/>
                    <a:pt x="4740" y="2300"/>
                    <a:pt x="4669" y="2339"/>
                  </a:cubicBezTo>
                  <a:lnTo>
                    <a:pt x="4594" y="2375"/>
                  </a:lnTo>
                  <a:lnTo>
                    <a:pt x="4678" y="2388"/>
                  </a:lnTo>
                  <a:cubicBezTo>
                    <a:pt x="4727" y="2394"/>
                    <a:pt x="4770" y="2433"/>
                    <a:pt x="4793" y="2489"/>
                  </a:cubicBezTo>
                  <a:cubicBezTo>
                    <a:pt x="4815" y="2542"/>
                    <a:pt x="4811" y="2600"/>
                    <a:pt x="4781" y="2641"/>
                  </a:cubicBezTo>
                  <a:cubicBezTo>
                    <a:pt x="4733" y="2701"/>
                    <a:pt x="4648" y="2722"/>
                    <a:pt x="4558" y="2739"/>
                  </a:cubicBezTo>
                  <a:lnTo>
                    <a:pt x="4253" y="2797"/>
                  </a:lnTo>
                  <a:cubicBezTo>
                    <a:pt x="4088" y="2829"/>
                    <a:pt x="3992" y="2902"/>
                    <a:pt x="3986" y="2996"/>
                  </a:cubicBezTo>
                  <a:cubicBezTo>
                    <a:pt x="3982" y="2997"/>
                    <a:pt x="3979" y="2997"/>
                    <a:pt x="3976" y="2997"/>
                  </a:cubicBezTo>
                  <a:cubicBezTo>
                    <a:pt x="3944" y="2997"/>
                    <a:pt x="3909" y="2980"/>
                    <a:pt x="3874" y="2962"/>
                  </a:cubicBezTo>
                  <a:cubicBezTo>
                    <a:pt x="3855" y="2951"/>
                    <a:pt x="3836" y="2943"/>
                    <a:pt x="3816" y="2934"/>
                  </a:cubicBezTo>
                  <a:cubicBezTo>
                    <a:pt x="3778" y="2921"/>
                    <a:pt x="3739" y="2913"/>
                    <a:pt x="3694" y="2913"/>
                  </a:cubicBezTo>
                  <a:cubicBezTo>
                    <a:pt x="3602" y="2913"/>
                    <a:pt x="3508" y="2945"/>
                    <a:pt x="3416" y="2975"/>
                  </a:cubicBezTo>
                  <a:cubicBezTo>
                    <a:pt x="3330" y="3003"/>
                    <a:pt x="3246" y="3031"/>
                    <a:pt x="3169" y="3031"/>
                  </a:cubicBezTo>
                  <a:cubicBezTo>
                    <a:pt x="3116" y="3031"/>
                    <a:pt x="3071" y="3016"/>
                    <a:pt x="3032" y="2988"/>
                  </a:cubicBezTo>
                  <a:cubicBezTo>
                    <a:pt x="2968" y="2941"/>
                    <a:pt x="2938" y="2861"/>
                    <a:pt x="2906" y="2772"/>
                  </a:cubicBezTo>
                  <a:lnTo>
                    <a:pt x="2859" y="2637"/>
                  </a:lnTo>
                  <a:cubicBezTo>
                    <a:pt x="2818" y="2521"/>
                    <a:pt x="2820" y="2446"/>
                    <a:pt x="2865" y="2407"/>
                  </a:cubicBezTo>
                  <a:cubicBezTo>
                    <a:pt x="2887" y="2388"/>
                    <a:pt x="2914" y="2379"/>
                    <a:pt x="2947" y="2371"/>
                  </a:cubicBezTo>
                  <a:cubicBezTo>
                    <a:pt x="2957" y="2367"/>
                    <a:pt x="2970" y="2364"/>
                    <a:pt x="2979" y="2360"/>
                  </a:cubicBezTo>
                  <a:cubicBezTo>
                    <a:pt x="3079" y="2326"/>
                    <a:pt x="3163" y="2244"/>
                    <a:pt x="3208" y="2135"/>
                  </a:cubicBezTo>
                  <a:cubicBezTo>
                    <a:pt x="3253" y="2028"/>
                    <a:pt x="3253" y="1912"/>
                    <a:pt x="3206" y="1816"/>
                  </a:cubicBezTo>
                  <a:cubicBezTo>
                    <a:pt x="3184" y="1773"/>
                    <a:pt x="3157" y="1750"/>
                    <a:pt x="3124" y="1745"/>
                  </a:cubicBezTo>
                  <a:lnTo>
                    <a:pt x="3116" y="1745"/>
                  </a:lnTo>
                  <a:cubicBezTo>
                    <a:pt x="3082" y="1745"/>
                    <a:pt x="3058" y="1769"/>
                    <a:pt x="3034" y="1788"/>
                  </a:cubicBezTo>
                  <a:cubicBezTo>
                    <a:pt x="3030" y="1792"/>
                    <a:pt x="3024" y="1797"/>
                    <a:pt x="3019" y="1801"/>
                  </a:cubicBezTo>
                  <a:cubicBezTo>
                    <a:pt x="2989" y="1825"/>
                    <a:pt x="2955" y="1835"/>
                    <a:pt x="2910" y="1835"/>
                  </a:cubicBezTo>
                  <a:cubicBezTo>
                    <a:pt x="2872" y="1835"/>
                    <a:pt x="2831" y="1827"/>
                    <a:pt x="2788" y="1820"/>
                  </a:cubicBezTo>
                  <a:cubicBezTo>
                    <a:pt x="2743" y="1812"/>
                    <a:pt x="2696" y="1803"/>
                    <a:pt x="2651" y="1803"/>
                  </a:cubicBezTo>
                  <a:cubicBezTo>
                    <a:pt x="2514" y="1805"/>
                    <a:pt x="2396" y="1882"/>
                    <a:pt x="2282" y="1957"/>
                  </a:cubicBezTo>
                  <a:lnTo>
                    <a:pt x="2240" y="1985"/>
                  </a:lnTo>
                  <a:cubicBezTo>
                    <a:pt x="2111" y="2069"/>
                    <a:pt x="1974" y="2116"/>
                    <a:pt x="1860" y="2116"/>
                  </a:cubicBezTo>
                  <a:cubicBezTo>
                    <a:pt x="1775" y="2116"/>
                    <a:pt x="1704" y="2088"/>
                    <a:pt x="1650" y="2037"/>
                  </a:cubicBezTo>
                  <a:cubicBezTo>
                    <a:pt x="1640" y="2026"/>
                    <a:pt x="1631" y="2015"/>
                    <a:pt x="1620" y="2002"/>
                  </a:cubicBezTo>
                  <a:cubicBezTo>
                    <a:pt x="1601" y="1981"/>
                    <a:pt x="1582" y="1957"/>
                    <a:pt x="1554" y="1940"/>
                  </a:cubicBezTo>
                  <a:cubicBezTo>
                    <a:pt x="1505" y="1908"/>
                    <a:pt x="1451" y="1904"/>
                    <a:pt x="1408" y="1904"/>
                  </a:cubicBezTo>
                  <a:cubicBezTo>
                    <a:pt x="1385" y="1904"/>
                    <a:pt x="1363" y="1904"/>
                    <a:pt x="1340" y="1906"/>
                  </a:cubicBezTo>
                  <a:cubicBezTo>
                    <a:pt x="1318" y="1908"/>
                    <a:pt x="1295" y="1908"/>
                    <a:pt x="1273" y="1908"/>
                  </a:cubicBezTo>
                  <a:cubicBezTo>
                    <a:pt x="1220" y="1908"/>
                    <a:pt x="1183" y="1900"/>
                    <a:pt x="1153" y="1878"/>
                  </a:cubicBezTo>
                  <a:cubicBezTo>
                    <a:pt x="1117" y="1850"/>
                    <a:pt x="1098" y="1803"/>
                    <a:pt x="1076" y="1754"/>
                  </a:cubicBezTo>
                  <a:cubicBezTo>
                    <a:pt x="1048" y="1692"/>
                    <a:pt x="1020" y="1627"/>
                    <a:pt x="956" y="1595"/>
                  </a:cubicBezTo>
                  <a:cubicBezTo>
                    <a:pt x="915" y="1578"/>
                    <a:pt x="870" y="1576"/>
                    <a:pt x="825" y="1574"/>
                  </a:cubicBezTo>
                  <a:cubicBezTo>
                    <a:pt x="768" y="1572"/>
                    <a:pt x="729" y="1570"/>
                    <a:pt x="708" y="1544"/>
                  </a:cubicBezTo>
                  <a:cubicBezTo>
                    <a:pt x="746" y="1417"/>
                    <a:pt x="665" y="1287"/>
                    <a:pt x="583" y="1214"/>
                  </a:cubicBezTo>
                  <a:cubicBezTo>
                    <a:pt x="534" y="1171"/>
                    <a:pt x="478" y="1137"/>
                    <a:pt x="425" y="1103"/>
                  </a:cubicBezTo>
                  <a:cubicBezTo>
                    <a:pt x="380" y="1075"/>
                    <a:pt x="333" y="1045"/>
                    <a:pt x="292" y="1013"/>
                  </a:cubicBezTo>
                  <a:cubicBezTo>
                    <a:pt x="148" y="897"/>
                    <a:pt x="63" y="717"/>
                    <a:pt x="56" y="535"/>
                  </a:cubicBezTo>
                  <a:cubicBezTo>
                    <a:pt x="56" y="481"/>
                    <a:pt x="65" y="408"/>
                    <a:pt x="112" y="372"/>
                  </a:cubicBezTo>
                  <a:cubicBezTo>
                    <a:pt x="146" y="346"/>
                    <a:pt x="196" y="342"/>
                    <a:pt x="243" y="342"/>
                  </a:cubicBezTo>
                  <a:lnTo>
                    <a:pt x="613" y="346"/>
                  </a:lnTo>
                  <a:cubicBezTo>
                    <a:pt x="658" y="346"/>
                    <a:pt x="703" y="346"/>
                    <a:pt x="742" y="366"/>
                  </a:cubicBezTo>
                  <a:cubicBezTo>
                    <a:pt x="789" y="387"/>
                    <a:pt x="823" y="432"/>
                    <a:pt x="853" y="473"/>
                  </a:cubicBezTo>
                  <a:lnTo>
                    <a:pt x="1747" y="1679"/>
                  </a:lnTo>
                  <a:cubicBezTo>
                    <a:pt x="1775" y="1720"/>
                    <a:pt x="1811" y="1760"/>
                    <a:pt x="1862" y="1765"/>
                  </a:cubicBezTo>
                  <a:cubicBezTo>
                    <a:pt x="1866" y="1765"/>
                    <a:pt x="1870" y="1765"/>
                    <a:pt x="1874" y="1765"/>
                  </a:cubicBezTo>
                  <a:cubicBezTo>
                    <a:pt x="1931" y="1765"/>
                    <a:pt x="1979" y="1722"/>
                    <a:pt x="2019" y="1632"/>
                  </a:cubicBezTo>
                  <a:cubicBezTo>
                    <a:pt x="2064" y="1531"/>
                    <a:pt x="2105" y="1430"/>
                    <a:pt x="2079" y="1330"/>
                  </a:cubicBezTo>
                  <a:cubicBezTo>
                    <a:pt x="2057" y="1248"/>
                    <a:pt x="2000" y="1186"/>
                    <a:pt x="1942" y="1126"/>
                  </a:cubicBezTo>
                  <a:cubicBezTo>
                    <a:pt x="1929" y="1113"/>
                    <a:pt x="1916" y="1100"/>
                    <a:pt x="1905" y="1085"/>
                  </a:cubicBezTo>
                  <a:cubicBezTo>
                    <a:pt x="1869" y="1047"/>
                    <a:pt x="1787" y="942"/>
                    <a:pt x="1828" y="852"/>
                  </a:cubicBezTo>
                  <a:cubicBezTo>
                    <a:pt x="1860" y="777"/>
                    <a:pt x="1948" y="768"/>
                    <a:pt x="1982" y="768"/>
                  </a:cubicBezTo>
                  <a:cubicBezTo>
                    <a:pt x="2025" y="768"/>
                    <a:pt x="2070" y="779"/>
                    <a:pt x="2107" y="796"/>
                  </a:cubicBezTo>
                  <a:cubicBezTo>
                    <a:pt x="2156" y="820"/>
                    <a:pt x="2201" y="854"/>
                    <a:pt x="2248" y="888"/>
                  </a:cubicBezTo>
                  <a:cubicBezTo>
                    <a:pt x="2300" y="925"/>
                    <a:pt x="2351" y="963"/>
                    <a:pt x="2413" y="991"/>
                  </a:cubicBezTo>
                  <a:cubicBezTo>
                    <a:pt x="2434" y="1000"/>
                    <a:pt x="2456" y="1008"/>
                    <a:pt x="2477" y="1015"/>
                  </a:cubicBezTo>
                  <a:cubicBezTo>
                    <a:pt x="2529" y="1032"/>
                    <a:pt x="2576" y="1049"/>
                    <a:pt x="2610" y="1083"/>
                  </a:cubicBezTo>
                  <a:cubicBezTo>
                    <a:pt x="2636" y="1111"/>
                    <a:pt x="2653" y="1150"/>
                    <a:pt x="2668" y="1188"/>
                  </a:cubicBezTo>
                  <a:cubicBezTo>
                    <a:pt x="2689" y="1235"/>
                    <a:pt x="2709" y="1285"/>
                    <a:pt x="2749" y="1319"/>
                  </a:cubicBezTo>
                  <a:cubicBezTo>
                    <a:pt x="2794" y="1357"/>
                    <a:pt x="2852" y="1370"/>
                    <a:pt x="2897" y="1377"/>
                  </a:cubicBezTo>
                  <a:cubicBezTo>
                    <a:pt x="2932" y="1382"/>
                    <a:pt x="2967" y="1384"/>
                    <a:pt x="3003" y="1384"/>
                  </a:cubicBezTo>
                  <a:cubicBezTo>
                    <a:pt x="3132" y="1384"/>
                    <a:pt x="3262" y="1351"/>
                    <a:pt x="3373" y="1287"/>
                  </a:cubicBezTo>
                  <a:lnTo>
                    <a:pt x="3411" y="1263"/>
                  </a:lnTo>
                  <a:lnTo>
                    <a:pt x="3094" y="1070"/>
                  </a:lnTo>
                  <a:cubicBezTo>
                    <a:pt x="3060" y="1049"/>
                    <a:pt x="3024" y="1028"/>
                    <a:pt x="3000" y="995"/>
                  </a:cubicBezTo>
                  <a:cubicBezTo>
                    <a:pt x="2983" y="974"/>
                    <a:pt x="2972" y="950"/>
                    <a:pt x="2962" y="923"/>
                  </a:cubicBezTo>
                  <a:cubicBezTo>
                    <a:pt x="2955" y="912"/>
                    <a:pt x="2951" y="903"/>
                    <a:pt x="2947" y="893"/>
                  </a:cubicBezTo>
                  <a:cubicBezTo>
                    <a:pt x="2902" y="796"/>
                    <a:pt x="2829" y="717"/>
                    <a:pt x="2760" y="642"/>
                  </a:cubicBezTo>
                  <a:cubicBezTo>
                    <a:pt x="2724" y="601"/>
                    <a:pt x="2685" y="560"/>
                    <a:pt x="2653" y="520"/>
                  </a:cubicBezTo>
                  <a:cubicBezTo>
                    <a:pt x="2569" y="410"/>
                    <a:pt x="2499" y="239"/>
                    <a:pt x="2576" y="113"/>
                  </a:cubicBezTo>
                  <a:cubicBezTo>
                    <a:pt x="2597" y="78"/>
                    <a:pt x="2625" y="57"/>
                    <a:pt x="2653" y="53"/>
                  </a:cubicBezTo>
                  <a:cubicBezTo>
                    <a:pt x="2655" y="53"/>
                    <a:pt x="2658" y="52"/>
                    <a:pt x="2660" y="52"/>
                  </a:cubicBezTo>
                  <a:close/>
                  <a:moveTo>
                    <a:pt x="2664" y="0"/>
                  </a:moveTo>
                  <a:cubicBezTo>
                    <a:pt x="2659" y="0"/>
                    <a:pt x="2653" y="0"/>
                    <a:pt x="2647" y="1"/>
                  </a:cubicBezTo>
                  <a:cubicBezTo>
                    <a:pt x="2602" y="6"/>
                    <a:pt x="2561" y="38"/>
                    <a:pt x="2531" y="85"/>
                  </a:cubicBezTo>
                  <a:cubicBezTo>
                    <a:pt x="2441" y="235"/>
                    <a:pt x="2512" y="423"/>
                    <a:pt x="2610" y="552"/>
                  </a:cubicBezTo>
                  <a:cubicBezTo>
                    <a:pt x="2644" y="595"/>
                    <a:pt x="2683" y="638"/>
                    <a:pt x="2719" y="678"/>
                  </a:cubicBezTo>
                  <a:cubicBezTo>
                    <a:pt x="2790" y="755"/>
                    <a:pt x="2857" y="826"/>
                    <a:pt x="2899" y="916"/>
                  </a:cubicBezTo>
                  <a:cubicBezTo>
                    <a:pt x="2904" y="925"/>
                    <a:pt x="2908" y="935"/>
                    <a:pt x="2912" y="944"/>
                  </a:cubicBezTo>
                  <a:cubicBezTo>
                    <a:pt x="2923" y="972"/>
                    <a:pt x="2936" y="1002"/>
                    <a:pt x="2957" y="1028"/>
                  </a:cubicBezTo>
                  <a:cubicBezTo>
                    <a:pt x="2987" y="1068"/>
                    <a:pt x="3030" y="1094"/>
                    <a:pt x="3067" y="1115"/>
                  </a:cubicBezTo>
                  <a:lnTo>
                    <a:pt x="3306" y="1261"/>
                  </a:lnTo>
                  <a:cubicBezTo>
                    <a:pt x="3214" y="1306"/>
                    <a:pt x="3110" y="1331"/>
                    <a:pt x="3006" y="1331"/>
                  </a:cubicBezTo>
                  <a:cubicBezTo>
                    <a:pt x="2972" y="1331"/>
                    <a:pt x="2939" y="1328"/>
                    <a:pt x="2906" y="1323"/>
                  </a:cubicBezTo>
                  <a:cubicBezTo>
                    <a:pt x="2867" y="1319"/>
                    <a:pt x="2820" y="1308"/>
                    <a:pt x="2786" y="1278"/>
                  </a:cubicBezTo>
                  <a:cubicBezTo>
                    <a:pt x="2754" y="1252"/>
                    <a:pt x="2737" y="1212"/>
                    <a:pt x="2717" y="1167"/>
                  </a:cubicBezTo>
                  <a:cubicBezTo>
                    <a:pt x="2700" y="1126"/>
                    <a:pt x="2683" y="1081"/>
                    <a:pt x="2649" y="1047"/>
                  </a:cubicBezTo>
                  <a:cubicBezTo>
                    <a:pt x="2606" y="1004"/>
                    <a:pt x="2550" y="983"/>
                    <a:pt x="2497" y="965"/>
                  </a:cubicBezTo>
                  <a:cubicBezTo>
                    <a:pt x="2475" y="957"/>
                    <a:pt x="2454" y="950"/>
                    <a:pt x="2434" y="942"/>
                  </a:cubicBezTo>
                  <a:cubicBezTo>
                    <a:pt x="2379" y="918"/>
                    <a:pt x="2330" y="882"/>
                    <a:pt x="2280" y="845"/>
                  </a:cubicBezTo>
                  <a:cubicBezTo>
                    <a:pt x="2233" y="811"/>
                    <a:pt x="2184" y="775"/>
                    <a:pt x="2130" y="749"/>
                  </a:cubicBezTo>
                  <a:cubicBezTo>
                    <a:pt x="2085" y="728"/>
                    <a:pt x="2034" y="715"/>
                    <a:pt x="1982" y="715"/>
                  </a:cubicBezTo>
                  <a:cubicBezTo>
                    <a:pt x="1886" y="715"/>
                    <a:pt x="1809" y="760"/>
                    <a:pt x="1779" y="830"/>
                  </a:cubicBezTo>
                  <a:cubicBezTo>
                    <a:pt x="1742" y="914"/>
                    <a:pt x="1775" y="1021"/>
                    <a:pt x="1865" y="1122"/>
                  </a:cubicBezTo>
                  <a:cubicBezTo>
                    <a:pt x="1877" y="1137"/>
                    <a:pt x="1890" y="1150"/>
                    <a:pt x="1903" y="1165"/>
                  </a:cubicBezTo>
                  <a:cubicBezTo>
                    <a:pt x="1959" y="1220"/>
                    <a:pt x="2010" y="1274"/>
                    <a:pt x="2027" y="1342"/>
                  </a:cubicBezTo>
                  <a:cubicBezTo>
                    <a:pt x="2047" y="1428"/>
                    <a:pt x="2012" y="1518"/>
                    <a:pt x="1970" y="1610"/>
                  </a:cubicBezTo>
                  <a:cubicBezTo>
                    <a:pt x="1940" y="1679"/>
                    <a:pt x="1907" y="1713"/>
                    <a:pt x="1869" y="1713"/>
                  </a:cubicBezTo>
                  <a:cubicBezTo>
                    <a:pt x="1837" y="1709"/>
                    <a:pt x="1813" y="1679"/>
                    <a:pt x="1790" y="1649"/>
                  </a:cubicBezTo>
                  <a:lnTo>
                    <a:pt x="896" y="440"/>
                  </a:lnTo>
                  <a:cubicBezTo>
                    <a:pt x="864" y="398"/>
                    <a:pt x="823" y="344"/>
                    <a:pt x="765" y="316"/>
                  </a:cubicBezTo>
                  <a:cubicBezTo>
                    <a:pt x="716" y="293"/>
                    <a:pt x="663" y="293"/>
                    <a:pt x="616" y="293"/>
                  </a:cubicBezTo>
                  <a:lnTo>
                    <a:pt x="243" y="288"/>
                  </a:lnTo>
                  <a:cubicBezTo>
                    <a:pt x="185" y="288"/>
                    <a:pt x="127" y="293"/>
                    <a:pt x="80" y="329"/>
                  </a:cubicBezTo>
                  <a:cubicBezTo>
                    <a:pt x="28" y="368"/>
                    <a:pt x="1" y="440"/>
                    <a:pt x="5" y="537"/>
                  </a:cubicBezTo>
                  <a:cubicBezTo>
                    <a:pt x="9" y="734"/>
                    <a:pt x="103" y="929"/>
                    <a:pt x="258" y="1053"/>
                  </a:cubicBezTo>
                  <a:cubicBezTo>
                    <a:pt x="301" y="1090"/>
                    <a:pt x="350" y="1120"/>
                    <a:pt x="397" y="1148"/>
                  </a:cubicBezTo>
                  <a:cubicBezTo>
                    <a:pt x="451" y="1182"/>
                    <a:pt x="502" y="1214"/>
                    <a:pt x="547" y="1255"/>
                  </a:cubicBezTo>
                  <a:cubicBezTo>
                    <a:pt x="620" y="1319"/>
                    <a:pt x="693" y="1432"/>
                    <a:pt x="654" y="1540"/>
                  </a:cubicBezTo>
                  <a:lnTo>
                    <a:pt x="650" y="1550"/>
                  </a:lnTo>
                  <a:lnTo>
                    <a:pt x="656" y="1561"/>
                  </a:lnTo>
                  <a:cubicBezTo>
                    <a:pt x="691" y="1623"/>
                    <a:pt x="761" y="1625"/>
                    <a:pt x="825" y="1627"/>
                  </a:cubicBezTo>
                  <a:cubicBezTo>
                    <a:pt x="864" y="1630"/>
                    <a:pt x="903" y="1630"/>
                    <a:pt x="933" y="1645"/>
                  </a:cubicBezTo>
                  <a:cubicBezTo>
                    <a:pt x="980" y="1666"/>
                    <a:pt x="1003" y="1720"/>
                    <a:pt x="1027" y="1775"/>
                  </a:cubicBezTo>
                  <a:cubicBezTo>
                    <a:pt x="1050" y="1829"/>
                    <a:pt x="1074" y="1885"/>
                    <a:pt x="1121" y="1921"/>
                  </a:cubicBezTo>
                  <a:cubicBezTo>
                    <a:pt x="1170" y="1957"/>
                    <a:pt x="1228" y="1962"/>
                    <a:pt x="1273" y="1962"/>
                  </a:cubicBezTo>
                  <a:cubicBezTo>
                    <a:pt x="1297" y="1962"/>
                    <a:pt x="1320" y="1962"/>
                    <a:pt x="1342" y="1960"/>
                  </a:cubicBezTo>
                  <a:cubicBezTo>
                    <a:pt x="1365" y="1957"/>
                    <a:pt x="1387" y="1957"/>
                    <a:pt x="1408" y="1957"/>
                  </a:cubicBezTo>
                  <a:cubicBezTo>
                    <a:pt x="1460" y="1957"/>
                    <a:pt x="1496" y="1966"/>
                    <a:pt x="1524" y="1983"/>
                  </a:cubicBezTo>
                  <a:cubicBezTo>
                    <a:pt x="1545" y="1998"/>
                    <a:pt x="1562" y="2017"/>
                    <a:pt x="1580" y="2039"/>
                  </a:cubicBezTo>
                  <a:cubicBezTo>
                    <a:pt x="1590" y="2052"/>
                    <a:pt x="1601" y="2062"/>
                    <a:pt x="1612" y="2075"/>
                  </a:cubicBezTo>
                  <a:cubicBezTo>
                    <a:pt x="1676" y="2137"/>
                    <a:pt x="1760" y="2169"/>
                    <a:pt x="1860" y="2169"/>
                  </a:cubicBezTo>
                  <a:cubicBezTo>
                    <a:pt x="1982" y="2169"/>
                    <a:pt x="2132" y="2118"/>
                    <a:pt x="2267" y="2030"/>
                  </a:cubicBezTo>
                  <a:lnTo>
                    <a:pt x="2312" y="2000"/>
                  </a:lnTo>
                  <a:cubicBezTo>
                    <a:pt x="2419" y="1932"/>
                    <a:pt x="2529" y="1859"/>
                    <a:pt x="2651" y="1857"/>
                  </a:cubicBezTo>
                  <a:cubicBezTo>
                    <a:pt x="2692" y="1857"/>
                    <a:pt x="2737" y="1865"/>
                    <a:pt x="2779" y="1872"/>
                  </a:cubicBezTo>
                  <a:cubicBezTo>
                    <a:pt x="2822" y="1880"/>
                    <a:pt x="2867" y="1889"/>
                    <a:pt x="2910" y="1889"/>
                  </a:cubicBezTo>
                  <a:cubicBezTo>
                    <a:pt x="2968" y="1889"/>
                    <a:pt x="3013" y="1874"/>
                    <a:pt x="3052" y="1844"/>
                  </a:cubicBezTo>
                  <a:cubicBezTo>
                    <a:pt x="3058" y="1840"/>
                    <a:pt x="3064" y="1833"/>
                    <a:pt x="3071" y="1827"/>
                  </a:cubicBezTo>
                  <a:cubicBezTo>
                    <a:pt x="3088" y="1814"/>
                    <a:pt x="3103" y="1799"/>
                    <a:pt x="3118" y="1799"/>
                  </a:cubicBezTo>
                  <a:cubicBezTo>
                    <a:pt x="3137" y="1801"/>
                    <a:pt x="3150" y="1825"/>
                    <a:pt x="3159" y="1840"/>
                  </a:cubicBezTo>
                  <a:cubicBezTo>
                    <a:pt x="3197" y="1921"/>
                    <a:pt x="3199" y="2022"/>
                    <a:pt x="3159" y="2116"/>
                  </a:cubicBezTo>
                  <a:cubicBezTo>
                    <a:pt x="3120" y="2210"/>
                    <a:pt x="3049" y="2281"/>
                    <a:pt x="2962" y="2309"/>
                  </a:cubicBezTo>
                  <a:cubicBezTo>
                    <a:pt x="2953" y="2313"/>
                    <a:pt x="2942" y="2315"/>
                    <a:pt x="2932" y="2319"/>
                  </a:cubicBezTo>
                  <a:cubicBezTo>
                    <a:pt x="2895" y="2330"/>
                    <a:pt x="2859" y="2341"/>
                    <a:pt x="2829" y="2367"/>
                  </a:cubicBezTo>
                  <a:cubicBezTo>
                    <a:pt x="2745" y="2442"/>
                    <a:pt x="2777" y="2566"/>
                    <a:pt x="2807" y="2654"/>
                  </a:cubicBezTo>
                  <a:lnTo>
                    <a:pt x="2854" y="2789"/>
                  </a:lnTo>
                  <a:cubicBezTo>
                    <a:pt x="2884" y="2870"/>
                    <a:pt x="2919" y="2971"/>
                    <a:pt x="3000" y="3031"/>
                  </a:cubicBezTo>
                  <a:cubicBezTo>
                    <a:pt x="3049" y="3067"/>
                    <a:pt x="3105" y="3084"/>
                    <a:pt x="3169" y="3084"/>
                  </a:cubicBezTo>
                  <a:cubicBezTo>
                    <a:pt x="3255" y="3084"/>
                    <a:pt x="3345" y="3054"/>
                    <a:pt x="3433" y="3026"/>
                  </a:cubicBezTo>
                  <a:cubicBezTo>
                    <a:pt x="3523" y="2996"/>
                    <a:pt x="3617" y="2969"/>
                    <a:pt x="3699" y="2969"/>
                  </a:cubicBezTo>
                  <a:cubicBezTo>
                    <a:pt x="3734" y="2969"/>
                    <a:pt x="3767" y="2974"/>
                    <a:pt x="3797" y="2986"/>
                  </a:cubicBezTo>
                  <a:cubicBezTo>
                    <a:pt x="3814" y="2992"/>
                    <a:pt x="3831" y="3001"/>
                    <a:pt x="3851" y="3009"/>
                  </a:cubicBezTo>
                  <a:cubicBezTo>
                    <a:pt x="3891" y="3030"/>
                    <a:pt x="3937" y="3050"/>
                    <a:pt x="3981" y="3050"/>
                  </a:cubicBezTo>
                  <a:cubicBezTo>
                    <a:pt x="3995" y="3050"/>
                    <a:pt x="4009" y="3048"/>
                    <a:pt x="4022" y="3044"/>
                  </a:cubicBezTo>
                  <a:lnTo>
                    <a:pt x="4041" y="3037"/>
                  </a:lnTo>
                  <a:lnTo>
                    <a:pt x="4039" y="3016"/>
                  </a:lnTo>
                  <a:cubicBezTo>
                    <a:pt x="4028" y="2900"/>
                    <a:pt x="4223" y="2857"/>
                    <a:pt x="4262" y="2851"/>
                  </a:cubicBezTo>
                  <a:lnTo>
                    <a:pt x="4568" y="2791"/>
                  </a:lnTo>
                  <a:cubicBezTo>
                    <a:pt x="4643" y="2778"/>
                    <a:pt x="4759" y="2754"/>
                    <a:pt x="4821" y="2673"/>
                  </a:cubicBezTo>
                  <a:cubicBezTo>
                    <a:pt x="4864" y="2617"/>
                    <a:pt x="4873" y="2540"/>
                    <a:pt x="4843" y="2467"/>
                  </a:cubicBezTo>
                  <a:cubicBezTo>
                    <a:pt x="4821" y="2416"/>
                    <a:pt x="4785" y="2377"/>
                    <a:pt x="4742" y="2354"/>
                  </a:cubicBezTo>
                  <a:cubicBezTo>
                    <a:pt x="4811" y="2298"/>
                    <a:pt x="4853" y="2212"/>
                    <a:pt x="4853" y="2124"/>
                  </a:cubicBezTo>
                  <a:lnTo>
                    <a:pt x="4853" y="2103"/>
                  </a:lnTo>
                  <a:lnTo>
                    <a:pt x="4834" y="2099"/>
                  </a:lnTo>
                  <a:cubicBezTo>
                    <a:pt x="4757" y="2079"/>
                    <a:pt x="4691" y="2019"/>
                    <a:pt x="4654" y="1936"/>
                  </a:cubicBezTo>
                  <a:cubicBezTo>
                    <a:pt x="4620" y="1855"/>
                    <a:pt x="4620" y="1765"/>
                    <a:pt x="4658" y="1696"/>
                  </a:cubicBezTo>
                  <a:cubicBezTo>
                    <a:pt x="4680" y="1657"/>
                    <a:pt x="4710" y="1623"/>
                    <a:pt x="4742" y="1589"/>
                  </a:cubicBezTo>
                  <a:cubicBezTo>
                    <a:pt x="4766" y="1563"/>
                    <a:pt x="4789" y="1537"/>
                    <a:pt x="4811" y="1507"/>
                  </a:cubicBezTo>
                  <a:cubicBezTo>
                    <a:pt x="4862" y="1435"/>
                    <a:pt x="4890" y="1325"/>
                    <a:pt x="4832" y="1250"/>
                  </a:cubicBezTo>
                  <a:lnTo>
                    <a:pt x="4819" y="1233"/>
                  </a:lnTo>
                  <a:lnTo>
                    <a:pt x="4800" y="1242"/>
                  </a:lnTo>
                  <a:cubicBezTo>
                    <a:pt x="4790" y="1245"/>
                    <a:pt x="4781" y="1247"/>
                    <a:pt x="4771" y="1247"/>
                  </a:cubicBezTo>
                  <a:cubicBezTo>
                    <a:pt x="4713" y="1247"/>
                    <a:pt x="4653" y="1185"/>
                    <a:pt x="4633" y="1126"/>
                  </a:cubicBezTo>
                  <a:cubicBezTo>
                    <a:pt x="4620" y="1088"/>
                    <a:pt x="4613" y="1047"/>
                    <a:pt x="4607" y="1002"/>
                  </a:cubicBezTo>
                  <a:cubicBezTo>
                    <a:pt x="4601" y="955"/>
                    <a:pt x="4594" y="908"/>
                    <a:pt x="4577" y="860"/>
                  </a:cubicBezTo>
                  <a:cubicBezTo>
                    <a:pt x="4558" y="809"/>
                    <a:pt x="4526" y="764"/>
                    <a:pt x="4496" y="721"/>
                  </a:cubicBezTo>
                  <a:lnTo>
                    <a:pt x="4378" y="550"/>
                  </a:lnTo>
                  <a:cubicBezTo>
                    <a:pt x="4328" y="478"/>
                    <a:pt x="4249" y="383"/>
                    <a:pt x="4149" y="383"/>
                  </a:cubicBezTo>
                  <a:cubicBezTo>
                    <a:pt x="4141" y="383"/>
                    <a:pt x="4133" y="384"/>
                    <a:pt x="4125" y="385"/>
                  </a:cubicBezTo>
                  <a:cubicBezTo>
                    <a:pt x="4039" y="400"/>
                    <a:pt x="3981" y="475"/>
                    <a:pt x="3943" y="618"/>
                  </a:cubicBezTo>
                  <a:cubicBezTo>
                    <a:pt x="3932" y="661"/>
                    <a:pt x="3919" y="704"/>
                    <a:pt x="3891" y="730"/>
                  </a:cubicBezTo>
                  <a:cubicBezTo>
                    <a:pt x="3872" y="749"/>
                    <a:pt x="3846" y="758"/>
                    <a:pt x="3819" y="758"/>
                  </a:cubicBezTo>
                  <a:cubicBezTo>
                    <a:pt x="3763" y="758"/>
                    <a:pt x="3690" y="723"/>
                    <a:pt x="3634" y="668"/>
                  </a:cubicBezTo>
                  <a:cubicBezTo>
                    <a:pt x="3624" y="655"/>
                    <a:pt x="3611" y="642"/>
                    <a:pt x="3600" y="631"/>
                  </a:cubicBezTo>
                  <a:cubicBezTo>
                    <a:pt x="3531" y="558"/>
                    <a:pt x="3454" y="479"/>
                    <a:pt x="3349" y="475"/>
                  </a:cubicBezTo>
                  <a:lnTo>
                    <a:pt x="3343" y="475"/>
                  </a:lnTo>
                  <a:cubicBezTo>
                    <a:pt x="3326" y="475"/>
                    <a:pt x="3306" y="477"/>
                    <a:pt x="3289" y="479"/>
                  </a:cubicBezTo>
                  <a:cubicBezTo>
                    <a:pt x="3276" y="481"/>
                    <a:pt x="3263" y="482"/>
                    <a:pt x="3250" y="482"/>
                  </a:cubicBezTo>
                  <a:cubicBezTo>
                    <a:pt x="3229" y="482"/>
                    <a:pt x="3209" y="479"/>
                    <a:pt x="3197" y="470"/>
                  </a:cubicBezTo>
                  <a:cubicBezTo>
                    <a:pt x="3172" y="455"/>
                    <a:pt x="3161" y="421"/>
                    <a:pt x="3150" y="385"/>
                  </a:cubicBezTo>
                  <a:cubicBezTo>
                    <a:pt x="3142" y="346"/>
                    <a:pt x="3129" y="310"/>
                    <a:pt x="3101" y="280"/>
                  </a:cubicBezTo>
                  <a:cubicBezTo>
                    <a:pt x="3069" y="248"/>
                    <a:pt x="3026" y="237"/>
                    <a:pt x="2985" y="228"/>
                  </a:cubicBezTo>
                  <a:cubicBezTo>
                    <a:pt x="2959" y="222"/>
                    <a:pt x="2936" y="216"/>
                    <a:pt x="2914" y="205"/>
                  </a:cubicBezTo>
                  <a:cubicBezTo>
                    <a:pt x="2880" y="186"/>
                    <a:pt x="2850" y="149"/>
                    <a:pt x="2822" y="113"/>
                  </a:cubicBezTo>
                  <a:cubicBezTo>
                    <a:pt x="2779" y="57"/>
                    <a:pt x="2733" y="0"/>
                    <a:pt x="266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50"/>
            <p:cNvSpPr/>
            <p:nvPr/>
          </p:nvSpPr>
          <p:spPr>
            <a:xfrm>
              <a:off x="2294882" y="1343203"/>
              <a:ext cx="131363" cy="73282"/>
            </a:xfrm>
            <a:custGeom>
              <a:rect b="b" l="l" r="r" t="t"/>
              <a:pathLst>
                <a:path extrusionOk="0" h="2579" w="4623">
                  <a:moveTo>
                    <a:pt x="1177" y="1"/>
                  </a:moveTo>
                  <a:cubicBezTo>
                    <a:pt x="813" y="1"/>
                    <a:pt x="454" y="64"/>
                    <a:pt x="142" y="247"/>
                  </a:cubicBezTo>
                  <a:cubicBezTo>
                    <a:pt x="93" y="277"/>
                    <a:pt x="41" y="311"/>
                    <a:pt x="24" y="364"/>
                  </a:cubicBezTo>
                  <a:cubicBezTo>
                    <a:pt x="1" y="439"/>
                    <a:pt x="52" y="521"/>
                    <a:pt x="123" y="559"/>
                  </a:cubicBezTo>
                  <a:cubicBezTo>
                    <a:pt x="191" y="596"/>
                    <a:pt x="273" y="598"/>
                    <a:pt x="352" y="604"/>
                  </a:cubicBezTo>
                  <a:cubicBezTo>
                    <a:pt x="641" y="621"/>
                    <a:pt x="933" y="666"/>
                    <a:pt x="1216" y="739"/>
                  </a:cubicBezTo>
                  <a:cubicBezTo>
                    <a:pt x="1333" y="769"/>
                    <a:pt x="1456" y="806"/>
                    <a:pt x="1548" y="889"/>
                  </a:cubicBezTo>
                  <a:cubicBezTo>
                    <a:pt x="1638" y="971"/>
                    <a:pt x="1691" y="1108"/>
                    <a:pt x="1640" y="1219"/>
                  </a:cubicBezTo>
                  <a:cubicBezTo>
                    <a:pt x="1308" y="1296"/>
                    <a:pt x="935" y="1232"/>
                    <a:pt x="644" y="1408"/>
                  </a:cubicBezTo>
                  <a:cubicBezTo>
                    <a:pt x="566" y="1455"/>
                    <a:pt x="491" y="1534"/>
                    <a:pt x="506" y="1622"/>
                  </a:cubicBezTo>
                  <a:cubicBezTo>
                    <a:pt x="526" y="1731"/>
                    <a:pt x="661" y="1772"/>
                    <a:pt x="770" y="1789"/>
                  </a:cubicBezTo>
                  <a:cubicBezTo>
                    <a:pt x="916" y="1813"/>
                    <a:pt x="1070" y="1834"/>
                    <a:pt x="1220" y="1834"/>
                  </a:cubicBezTo>
                  <a:cubicBezTo>
                    <a:pt x="1409" y="1834"/>
                    <a:pt x="1591" y="1800"/>
                    <a:pt x="1743" y="1693"/>
                  </a:cubicBezTo>
                  <a:cubicBezTo>
                    <a:pt x="1792" y="1656"/>
                    <a:pt x="1839" y="1611"/>
                    <a:pt x="1895" y="1583"/>
                  </a:cubicBezTo>
                  <a:cubicBezTo>
                    <a:pt x="1940" y="1564"/>
                    <a:pt x="1987" y="1553"/>
                    <a:pt x="2034" y="1547"/>
                  </a:cubicBezTo>
                  <a:cubicBezTo>
                    <a:pt x="2075" y="1542"/>
                    <a:pt x="2116" y="1539"/>
                    <a:pt x="2156" y="1539"/>
                  </a:cubicBezTo>
                  <a:cubicBezTo>
                    <a:pt x="2367" y="1539"/>
                    <a:pt x="2577" y="1607"/>
                    <a:pt x="2745" y="1731"/>
                  </a:cubicBezTo>
                  <a:cubicBezTo>
                    <a:pt x="2844" y="1802"/>
                    <a:pt x="2934" y="1892"/>
                    <a:pt x="3052" y="1915"/>
                  </a:cubicBezTo>
                  <a:cubicBezTo>
                    <a:pt x="3107" y="1926"/>
                    <a:pt x="3172" y="1922"/>
                    <a:pt x="3219" y="1956"/>
                  </a:cubicBezTo>
                  <a:cubicBezTo>
                    <a:pt x="3272" y="1995"/>
                    <a:pt x="3283" y="2070"/>
                    <a:pt x="3307" y="2130"/>
                  </a:cubicBezTo>
                  <a:cubicBezTo>
                    <a:pt x="3352" y="2245"/>
                    <a:pt x="3457" y="2333"/>
                    <a:pt x="3579" y="2355"/>
                  </a:cubicBezTo>
                  <a:cubicBezTo>
                    <a:pt x="3613" y="2361"/>
                    <a:pt x="3649" y="2363"/>
                    <a:pt x="3682" y="2376"/>
                  </a:cubicBezTo>
                  <a:cubicBezTo>
                    <a:pt x="3727" y="2395"/>
                    <a:pt x="3761" y="2434"/>
                    <a:pt x="3795" y="2466"/>
                  </a:cubicBezTo>
                  <a:cubicBezTo>
                    <a:pt x="3866" y="2531"/>
                    <a:pt x="3961" y="2578"/>
                    <a:pt x="4056" y="2578"/>
                  </a:cubicBezTo>
                  <a:cubicBezTo>
                    <a:pt x="4073" y="2578"/>
                    <a:pt x="4091" y="2577"/>
                    <a:pt x="4108" y="2573"/>
                  </a:cubicBezTo>
                  <a:cubicBezTo>
                    <a:pt x="4221" y="2550"/>
                    <a:pt x="4316" y="2436"/>
                    <a:pt x="4292" y="2325"/>
                  </a:cubicBezTo>
                  <a:cubicBezTo>
                    <a:pt x="4324" y="2305"/>
                    <a:pt x="4362" y="2302"/>
                    <a:pt x="4402" y="2302"/>
                  </a:cubicBezTo>
                  <a:cubicBezTo>
                    <a:pt x="4419" y="2302"/>
                    <a:pt x="4437" y="2302"/>
                    <a:pt x="4454" y="2302"/>
                  </a:cubicBezTo>
                  <a:cubicBezTo>
                    <a:pt x="4498" y="2302"/>
                    <a:pt x="4540" y="2298"/>
                    <a:pt x="4573" y="2271"/>
                  </a:cubicBezTo>
                  <a:cubicBezTo>
                    <a:pt x="4614" y="2237"/>
                    <a:pt x="4622" y="2177"/>
                    <a:pt x="4618" y="2123"/>
                  </a:cubicBezTo>
                  <a:cubicBezTo>
                    <a:pt x="4609" y="1975"/>
                    <a:pt x="4521" y="1836"/>
                    <a:pt x="4393" y="1761"/>
                  </a:cubicBezTo>
                  <a:cubicBezTo>
                    <a:pt x="4363" y="1742"/>
                    <a:pt x="4329" y="1727"/>
                    <a:pt x="4307" y="1699"/>
                  </a:cubicBezTo>
                  <a:cubicBezTo>
                    <a:pt x="4262" y="1646"/>
                    <a:pt x="4277" y="1564"/>
                    <a:pt x="4271" y="1493"/>
                  </a:cubicBezTo>
                  <a:cubicBezTo>
                    <a:pt x="4251" y="1303"/>
                    <a:pt x="4065" y="1176"/>
                    <a:pt x="3885" y="1114"/>
                  </a:cubicBezTo>
                  <a:cubicBezTo>
                    <a:pt x="3705" y="1052"/>
                    <a:pt x="3506" y="1022"/>
                    <a:pt x="3360" y="900"/>
                  </a:cubicBezTo>
                  <a:cubicBezTo>
                    <a:pt x="3249" y="806"/>
                    <a:pt x="3180" y="669"/>
                    <a:pt x="3080" y="564"/>
                  </a:cubicBezTo>
                  <a:cubicBezTo>
                    <a:pt x="3008" y="487"/>
                    <a:pt x="2902" y="428"/>
                    <a:pt x="2802" y="428"/>
                  </a:cubicBezTo>
                  <a:cubicBezTo>
                    <a:pt x="2762" y="428"/>
                    <a:pt x="2723" y="437"/>
                    <a:pt x="2687" y="459"/>
                  </a:cubicBezTo>
                  <a:cubicBezTo>
                    <a:pt x="2581" y="524"/>
                    <a:pt x="2514" y="683"/>
                    <a:pt x="2401" y="683"/>
                  </a:cubicBezTo>
                  <a:cubicBezTo>
                    <a:pt x="2392" y="683"/>
                    <a:pt x="2382" y="682"/>
                    <a:pt x="2373" y="679"/>
                  </a:cubicBezTo>
                  <a:cubicBezTo>
                    <a:pt x="2270" y="656"/>
                    <a:pt x="2248" y="525"/>
                    <a:pt x="2231" y="422"/>
                  </a:cubicBezTo>
                  <a:cubicBezTo>
                    <a:pt x="2216" y="334"/>
                    <a:pt x="2151" y="229"/>
                    <a:pt x="2074" y="229"/>
                  </a:cubicBezTo>
                  <a:cubicBezTo>
                    <a:pt x="2061" y="229"/>
                    <a:pt x="2047" y="232"/>
                    <a:pt x="2034" y="238"/>
                  </a:cubicBezTo>
                  <a:cubicBezTo>
                    <a:pt x="2066" y="137"/>
                    <a:pt x="1931" y="71"/>
                    <a:pt x="1826" y="56"/>
                  </a:cubicBezTo>
                  <a:cubicBezTo>
                    <a:pt x="1614" y="23"/>
                    <a:pt x="1394" y="1"/>
                    <a:pt x="11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150"/>
            <p:cNvSpPr/>
            <p:nvPr/>
          </p:nvSpPr>
          <p:spPr>
            <a:xfrm>
              <a:off x="2293973" y="1342465"/>
              <a:ext cx="132982" cy="74788"/>
            </a:xfrm>
            <a:custGeom>
              <a:rect b="b" l="l" r="r" t="t"/>
              <a:pathLst>
                <a:path extrusionOk="0" h="2632" w="4680">
                  <a:moveTo>
                    <a:pt x="1211" y="54"/>
                  </a:moveTo>
                  <a:cubicBezTo>
                    <a:pt x="1404" y="54"/>
                    <a:pt x="1616" y="71"/>
                    <a:pt x="1854" y="108"/>
                  </a:cubicBezTo>
                  <a:cubicBezTo>
                    <a:pt x="1920" y="118"/>
                    <a:pt x="2004" y="150"/>
                    <a:pt x="2034" y="200"/>
                  </a:cubicBezTo>
                  <a:cubicBezTo>
                    <a:pt x="2045" y="217"/>
                    <a:pt x="2047" y="236"/>
                    <a:pt x="2040" y="255"/>
                  </a:cubicBezTo>
                  <a:lnTo>
                    <a:pt x="2021" y="315"/>
                  </a:lnTo>
                  <a:lnTo>
                    <a:pt x="2077" y="288"/>
                  </a:lnTo>
                  <a:cubicBezTo>
                    <a:pt x="2086" y="283"/>
                    <a:pt x="2095" y="282"/>
                    <a:pt x="2104" y="282"/>
                  </a:cubicBezTo>
                  <a:cubicBezTo>
                    <a:pt x="2165" y="282"/>
                    <a:pt x="2222" y="371"/>
                    <a:pt x="2237" y="455"/>
                  </a:cubicBezTo>
                  <a:cubicBezTo>
                    <a:pt x="2255" y="560"/>
                    <a:pt x="2278" y="705"/>
                    <a:pt x="2398" y="733"/>
                  </a:cubicBezTo>
                  <a:cubicBezTo>
                    <a:pt x="2409" y="735"/>
                    <a:pt x="2422" y="735"/>
                    <a:pt x="2432" y="735"/>
                  </a:cubicBezTo>
                  <a:cubicBezTo>
                    <a:pt x="2512" y="735"/>
                    <a:pt x="2569" y="671"/>
                    <a:pt x="2625" y="609"/>
                  </a:cubicBezTo>
                  <a:cubicBezTo>
                    <a:pt x="2659" y="570"/>
                    <a:pt x="2694" y="532"/>
                    <a:pt x="2732" y="508"/>
                  </a:cubicBezTo>
                  <a:cubicBezTo>
                    <a:pt x="2762" y="490"/>
                    <a:pt x="2796" y="482"/>
                    <a:pt x="2832" y="482"/>
                  </a:cubicBezTo>
                  <a:cubicBezTo>
                    <a:pt x="2919" y="482"/>
                    <a:pt x="3017" y="528"/>
                    <a:pt x="3092" y="607"/>
                  </a:cubicBezTo>
                  <a:cubicBezTo>
                    <a:pt x="3133" y="652"/>
                    <a:pt x="3169" y="701"/>
                    <a:pt x="3206" y="750"/>
                  </a:cubicBezTo>
                  <a:cubicBezTo>
                    <a:pt x="3255" y="819"/>
                    <a:pt x="3309" y="890"/>
                    <a:pt x="3375" y="947"/>
                  </a:cubicBezTo>
                  <a:cubicBezTo>
                    <a:pt x="3489" y="1040"/>
                    <a:pt x="3630" y="1082"/>
                    <a:pt x="3767" y="1123"/>
                  </a:cubicBezTo>
                  <a:cubicBezTo>
                    <a:pt x="3814" y="1136"/>
                    <a:pt x="3861" y="1151"/>
                    <a:pt x="3909" y="1166"/>
                  </a:cubicBezTo>
                  <a:cubicBezTo>
                    <a:pt x="3990" y="1194"/>
                    <a:pt x="4253" y="1303"/>
                    <a:pt x="4275" y="1522"/>
                  </a:cubicBezTo>
                  <a:cubicBezTo>
                    <a:pt x="4277" y="1541"/>
                    <a:pt x="4277" y="1560"/>
                    <a:pt x="4277" y="1579"/>
                  </a:cubicBezTo>
                  <a:cubicBezTo>
                    <a:pt x="4279" y="1635"/>
                    <a:pt x="4279" y="1695"/>
                    <a:pt x="4318" y="1742"/>
                  </a:cubicBezTo>
                  <a:cubicBezTo>
                    <a:pt x="4339" y="1770"/>
                    <a:pt x="4367" y="1785"/>
                    <a:pt x="4395" y="1800"/>
                  </a:cubicBezTo>
                  <a:lnTo>
                    <a:pt x="4412" y="1811"/>
                  </a:lnTo>
                  <a:cubicBezTo>
                    <a:pt x="4534" y="1882"/>
                    <a:pt x="4613" y="2012"/>
                    <a:pt x="4624" y="2151"/>
                  </a:cubicBezTo>
                  <a:cubicBezTo>
                    <a:pt x="4626" y="2192"/>
                    <a:pt x="4622" y="2248"/>
                    <a:pt x="4588" y="2276"/>
                  </a:cubicBezTo>
                  <a:cubicBezTo>
                    <a:pt x="4562" y="2297"/>
                    <a:pt x="4530" y="2301"/>
                    <a:pt x="4489" y="2301"/>
                  </a:cubicBezTo>
                  <a:lnTo>
                    <a:pt x="4433" y="2299"/>
                  </a:lnTo>
                  <a:cubicBezTo>
                    <a:pt x="4391" y="2299"/>
                    <a:pt x="4348" y="2304"/>
                    <a:pt x="4309" y="2327"/>
                  </a:cubicBezTo>
                  <a:lnTo>
                    <a:pt x="4294" y="2338"/>
                  </a:lnTo>
                  <a:lnTo>
                    <a:pt x="4298" y="2357"/>
                  </a:lnTo>
                  <a:cubicBezTo>
                    <a:pt x="4307" y="2396"/>
                    <a:pt x="4296" y="2441"/>
                    <a:pt x="4273" y="2479"/>
                  </a:cubicBezTo>
                  <a:cubicBezTo>
                    <a:pt x="4241" y="2526"/>
                    <a:pt x="4189" y="2563"/>
                    <a:pt x="4136" y="2574"/>
                  </a:cubicBezTo>
                  <a:cubicBezTo>
                    <a:pt x="4121" y="2576"/>
                    <a:pt x="4106" y="2578"/>
                    <a:pt x="4090" y="2578"/>
                  </a:cubicBezTo>
                  <a:cubicBezTo>
                    <a:pt x="4008" y="2578"/>
                    <a:pt x="3919" y="2540"/>
                    <a:pt x="3846" y="2473"/>
                  </a:cubicBezTo>
                  <a:cubicBezTo>
                    <a:pt x="3838" y="2466"/>
                    <a:pt x="3831" y="2460"/>
                    <a:pt x="3825" y="2451"/>
                  </a:cubicBezTo>
                  <a:cubicBezTo>
                    <a:pt x="3795" y="2424"/>
                    <a:pt x="3765" y="2394"/>
                    <a:pt x="3724" y="2379"/>
                  </a:cubicBezTo>
                  <a:cubicBezTo>
                    <a:pt x="3699" y="2368"/>
                    <a:pt x="3671" y="2364"/>
                    <a:pt x="3645" y="2359"/>
                  </a:cubicBezTo>
                  <a:cubicBezTo>
                    <a:pt x="3634" y="2357"/>
                    <a:pt x="3624" y="2357"/>
                    <a:pt x="3615" y="2355"/>
                  </a:cubicBezTo>
                  <a:cubicBezTo>
                    <a:pt x="3504" y="2334"/>
                    <a:pt x="3405" y="2252"/>
                    <a:pt x="3362" y="2147"/>
                  </a:cubicBezTo>
                  <a:cubicBezTo>
                    <a:pt x="3358" y="2132"/>
                    <a:pt x="3354" y="2117"/>
                    <a:pt x="3347" y="2102"/>
                  </a:cubicBezTo>
                  <a:cubicBezTo>
                    <a:pt x="3330" y="2051"/>
                    <a:pt x="3313" y="1995"/>
                    <a:pt x="3266" y="1961"/>
                  </a:cubicBezTo>
                  <a:cubicBezTo>
                    <a:pt x="3227" y="1933"/>
                    <a:pt x="3180" y="1927"/>
                    <a:pt x="3137" y="1922"/>
                  </a:cubicBezTo>
                  <a:cubicBezTo>
                    <a:pt x="3120" y="1920"/>
                    <a:pt x="3105" y="1918"/>
                    <a:pt x="3088" y="1916"/>
                  </a:cubicBezTo>
                  <a:cubicBezTo>
                    <a:pt x="3002" y="1899"/>
                    <a:pt x="2934" y="1843"/>
                    <a:pt x="2859" y="1785"/>
                  </a:cubicBezTo>
                  <a:cubicBezTo>
                    <a:pt x="2837" y="1768"/>
                    <a:pt x="2816" y="1751"/>
                    <a:pt x="2794" y="1736"/>
                  </a:cubicBezTo>
                  <a:cubicBezTo>
                    <a:pt x="2621" y="1609"/>
                    <a:pt x="2407" y="1539"/>
                    <a:pt x="2188" y="1539"/>
                  </a:cubicBezTo>
                  <a:cubicBezTo>
                    <a:pt x="2147" y="1539"/>
                    <a:pt x="2105" y="1541"/>
                    <a:pt x="2064" y="1547"/>
                  </a:cubicBezTo>
                  <a:cubicBezTo>
                    <a:pt x="2021" y="1552"/>
                    <a:pt x="1967" y="1562"/>
                    <a:pt x="1916" y="1586"/>
                  </a:cubicBezTo>
                  <a:cubicBezTo>
                    <a:pt x="1875" y="1605"/>
                    <a:pt x="1839" y="1633"/>
                    <a:pt x="1805" y="1661"/>
                  </a:cubicBezTo>
                  <a:cubicBezTo>
                    <a:pt x="1790" y="1674"/>
                    <a:pt x="1775" y="1684"/>
                    <a:pt x="1757" y="1695"/>
                  </a:cubicBezTo>
                  <a:cubicBezTo>
                    <a:pt x="1629" y="1789"/>
                    <a:pt x="1462" y="1834"/>
                    <a:pt x="1252" y="1834"/>
                  </a:cubicBezTo>
                  <a:cubicBezTo>
                    <a:pt x="1100" y="1834"/>
                    <a:pt x="941" y="1811"/>
                    <a:pt x="806" y="1789"/>
                  </a:cubicBezTo>
                  <a:cubicBezTo>
                    <a:pt x="658" y="1766"/>
                    <a:pt x="577" y="1717"/>
                    <a:pt x="564" y="1644"/>
                  </a:cubicBezTo>
                  <a:cubicBezTo>
                    <a:pt x="551" y="1569"/>
                    <a:pt x="620" y="1498"/>
                    <a:pt x="688" y="1457"/>
                  </a:cubicBezTo>
                  <a:cubicBezTo>
                    <a:pt x="868" y="1350"/>
                    <a:pt x="1074" y="1335"/>
                    <a:pt x="1295" y="1318"/>
                  </a:cubicBezTo>
                  <a:cubicBezTo>
                    <a:pt x="1421" y="1309"/>
                    <a:pt x="1552" y="1301"/>
                    <a:pt x="1676" y="1271"/>
                  </a:cubicBezTo>
                  <a:lnTo>
                    <a:pt x="1689" y="1269"/>
                  </a:lnTo>
                  <a:lnTo>
                    <a:pt x="1695" y="1256"/>
                  </a:lnTo>
                  <a:cubicBezTo>
                    <a:pt x="1755" y="1130"/>
                    <a:pt x="1691" y="977"/>
                    <a:pt x="1597" y="894"/>
                  </a:cubicBezTo>
                  <a:cubicBezTo>
                    <a:pt x="1498" y="806"/>
                    <a:pt x="1368" y="767"/>
                    <a:pt x="1254" y="740"/>
                  </a:cubicBezTo>
                  <a:cubicBezTo>
                    <a:pt x="969" y="667"/>
                    <a:pt x="678" y="620"/>
                    <a:pt x="384" y="602"/>
                  </a:cubicBezTo>
                  <a:lnTo>
                    <a:pt x="376" y="602"/>
                  </a:lnTo>
                  <a:cubicBezTo>
                    <a:pt x="303" y="598"/>
                    <a:pt x="228" y="594"/>
                    <a:pt x="168" y="560"/>
                  </a:cubicBezTo>
                  <a:cubicBezTo>
                    <a:pt x="110" y="530"/>
                    <a:pt x="63" y="461"/>
                    <a:pt x="82" y="399"/>
                  </a:cubicBezTo>
                  <a:cubicBezTo>
                    <a:pt x="97" y="354"/>
                    <a:pt x="140" y="322"/>
                    <a:pt x="187" y="296"/>
                  </a:cubicBezTo>
                  <a:cubicBezTo>
                    <a:pt x="466" y="133"/>
                    <a:pt x="800" y="54"/>
                    <a:pt x="1211" y="54"/>
                  </a:cubicBezTo>
                  <a:close/>
                  <a:moveTo>
                    <a:pt x="1211" y="0"/>
                  </a:moveTo>
                  <a:cubicBezTo>
                    <a:pt x="789" y="0"/>
                    <a:pt x="446" y="82"/>
                    <a:pt x="159" y="249"/>
                  </a:cubicBezTo>
                  <a:cubicBezTo>
                    <a:pt x="108" y="281"/>
                    <a:pt x="52" y="320"/>
                    <a:pt x="31" y="384"/>
                  </a:cubicBezTo>
                  <a:cubicBezTo>
                    <a:pt x="1" y="476"/>
                    <a:pt x="67" y="568"/>
                    <a:pt x="142" y="609"/>
                  </a:cubicBezTo>
                  <a:cubicBezTo>
                    <a:pt x="213" y="645"/>
                    <a:pt x="294" y="652"/>
                    <a:pt x="373" y="656"/>
                  </a:cubicBezTo>
                  <a:lnTo>
                    <a:pt x="382" y="656"/>
                  </a:lnTo>
                  <a:cubicBezTo>
                    <a:pt x="671" y="673"/>
                    <a:pt x="960" y="718"/>
                    <a:pt x="1241" y="791"/>
                  </a:cubicBezTo>
                  <a:cubicBezTo>
                    <a:pt x="1348" y="819"/>
                    <a:pt x="1473" y="855"/>
                    <a:pt x="1560" y="935"/>
                  </a:cubicBezTo>
                  <a:cubicBezTo>
                    <a:pt x="1637" y="1003"/>
                    <a:pt x="1691" y="1121"/>
                    <a:pt x="1652" y="1222"/>
                  </a:cubicBezTo>
                  <a:cubicBezTo>
                    <a:pt x="1535" y="1247"/>
                    <a:pt x="1410" y="1256"/>
                    <a:pt x="1290" y="1264"/>
                  </a:cubicBezTo>
                  <a:cubicBezTo>
                    <a:pt x="1074" y="1282"/>
                    <a:pt x="851" y="1297"/>
                    <a:pt x="661" y="1410"/>
                  </a:cubicBezTo>
                  <a:cubicBezTo>
                    <a:pt x="553" y="1477"/>
                    <a:pt x="498" y="1567"/>
                    <a:pt x="513" y="1652"/>
                  </a:cubicBezTo>
                  <a:cubicBezTo>
                    <a:pt x="530" y="1751"/>
                    <a:pt x="626" y="1815"/>
                    <a:pt x="798" y="1843"/>
                  </a:cubicBezTo>
                  <a:cubicBezTo>
                    <a:pt x="935" y="1864"/>
                    <a:pt x="1095" y="1888"/>
                    <a:pt x="1252" y="1888"/>
                  </a:cubicBezTo>
                  <a:cubicBezTo>
                    <a:pt x="1475" y="1888"/>
                    <a:pt x="1650" y="1839"/>
                    <a:pt x="1790" y="1740"/>
                  </a:cubicBezTo>
                  <a:cubicBezTo>
                    <a:pt x="1805" y="1727"/>
                    <a:pt x="1822" y="1714"/>
                    <a:pt x="1837" y="1704"/>
                  </a:cubicBezTo>
                  <a:cubicBezTo>
                    <a:pt x="1871" y="1676"/>
                    <a:pt x="1903" y="1652"/>
                    <a:pt x="1940" y="1635"/>
                  </a:cubicBezTo>
                  <a:cubicBezTo>
                    <a:pt x="1982" y="1614"/>
                    <a:pt x="2032" y="1605"/>
                    <a:pt x="2070" y="1601"/>
                  </a:cubicBezTo>
                  <a:cubicBezTo>
                    <a:pt x="2110" y="1596"/>
                    <a:pt x="2150" y="1593"/>
                    <a:pt x="2191" y="1593"/>
                  </a:cubicBezTo>
                  <a:cubicBezTo>
                    <a:pt x="2394" y="1593"/>
                    <a:pt x="2600" y="1659"/>
                    <a:pt x="2762" y="1779"/>
                  </a:cubicBezTo>
                  <a:cubicBezTo>
                    <a:pt x="2784" y="1794"/>
                    <a:pt x="2805" y="1811"/>
                    <a:pt x="2827" y="1828"/>
                  </a:cubicBezTo>
                  <a:cubicBezTo>
                    <a:pt x="2902" y="1888"/>
                    <a:pt x="2981" y="1948"/>
                    <a:pt x="3077" y="1967"/>
                  </a:cubicBezTo>
                  <a:cubicBezTo>
                    <a:pt x="3094" y="1971"/>
                    <a:pt x="3114" y="1974"/>
                    <a:pt x="3131" y="1976"/>
                  </a:cubicBezTo>
                  <a:cubicBezTo>
                    <a:pt x="3169" y="1980"/>
                    <a:pt x="3206" y="1984"/>
                    <a:pt x="3234" y="2004"/>
                  </a:cubicBezTo>
                  <a:cubicBezTo>
                    <a:pt x="3268" y="2029"/>
                    <a:pt x="3283" y="2072"/>
                    <a:pt x="3298" y="2119"/>
                  </a:cubicBezTo>
                  <a:cubicBezTo>
                    <a:pt x="3302" y="2134"/>
                    <a:pt x="3306" y="2151"/>
                    <a:pt x="3313" y="2166"/>
                  </a:cubicBezTo>
                  <a:cubicBezTo>
                    <a:pt x="3360" y="2289"/>
                    <a:pt x="3476" y="2383"/>
                    <a:pt x="3604" y="2406"/>
                  </a:cubicBezTo>
                  <a:cubicBezTo>
                    <a:pt x="3615" y="2409"/>
                    <a:pt x="3626" y="2411"/>
                    <a:pt x="3636" y="2413"/>
                  </a:cubicBezTo>
                  <a:cubicBezTo>
                    <a:pt x="3660" y="2415"/>
                    <a:pt x="3684" y="2419"/>
                    <a:pt x="3705" y="2428"/>
                  </a:cubicBezTo>
                  <a:cubicBezTo>
                    <a:pt x="3735" y="2441"/>
                    <a:pt x="3761" y="2464"/>
                    <a:pt x="3786" y="2490"/>
                  </a:cubicBezTo>
                  <a:cubicBezTo>
                    <a:pt x="3795" y="2499"/>
                    <a:pt x="3801" y="2505"/>
                    <a:pt x="3810" y="2511"/>
                  </a:cubicBezTo>
                  <a:cubicBezTo>
                    <a:pt x="3891" y="2589"/>
                    <a:pt x="3992" y="2631"/>
                    <a:pt x="4086" y="2631"/>
                  </a:cubicBezTo>
                  <a:cubicBezTo>
                    <a:pt x="4108" y="2631"/>
                    <a:pt x="4127" y="2629"/>
                    <a:pt x="4146" y="2625"/>
                  </a:cubicBezTo>
                  <a:cubicBezTo>
                    <a:pt x="4215" y="2612"/>
                    <a:pt x="4277" y="2567"/>
                    <a:pt x="4316" y="2509"/>
                  </a:cubicBezTo>
                  <a:cubicBezTo>
                    <a:pt x="4346" y="2464"/>
                    <a:pt x="4358" y="2413"/>
                    <a:pt x="4354" y="2366"/>
                  </a:cubicBezTo>
                  <a:cubicBezTo>
                    <a:pt x="4378" y="2355"/>
                    <a:pt x="4406" y="2353"/>
                    <a:pt x="4433" y="2353"/>
                  </a:cubicBezTo>
                  <a:lnTo>
                    <a:pt x="4489" y="2355"/>
                  </a:lnTo>
                  <a:cubicBezTo>
                    <a:pt x="4534" y="2355"/>
                    <a:pt x="4583" y="2351"/>
                    <a:pt x="4622" y="2319"/>
                  </a:cubicBezTo>
                  <a:cubicBezTo>
                    <a:pt x="4673" y="2274"/>
                    <a:pt x="4680" y="2201"/>
                    <a:pt x="4678" y="2149"/>
                  </a:cubicBezTo>
                  <a:cubicBezTo>
                    <a:pt x="4667" y="1991"/>
                    <a:pt x="4575" y="1843"/>
                    <a:pt x="4440" y="1764"/>
                  </a:cubicBezTo>
                  <a:lnTo>
                    <a:pt x="4421" y="1753"/>
                  </a:lnTo>
                  <a:cubicBezTo>
                    <a:pt x="4397" y="1740"/>
                    <a:pt x="4373" y="1727"/>
                    <a:pt x="4358" y="1710"/>
                  </a:cubicBezTo>
                  <a:cubicBezTo>
                    <a:pt x="4333" y="1676"/>
                    <a:pt x="4333" y="1629"/>
                    <a:pt x="4331" y="1577"/>
                  </a:cubicBezTo>
                  <a:cubicBezTo>
                    <a:pt x="4331" y="1558"/>
                    <a:pt x="4331" y="1537"/>
                    <a:pt x="4328" y="1517"/>
                  </a:cubicBezTo>
                  <a:cubicBezTo>
                    <a:pt x="4313" y="1348"/>
                    <a:pt x="4161" y="1198"/>
                    <a:pt x="3926" y="1117"/>
                  </a:cubicBezTo>
                  <a:cubicBezTo>
                    <a:pt x="3879" y="1100"/>
                    <a:pt x="3831" y="1085"/>
                    <a:pt x="3782" y="1072"/>
                  </a:cubicBezTo>
                  <a:cubicBezTo>
                    <a:pt x="3645" y="1031"/>
                    <a:pt x="3514" y="992"/>
                    <a:pt x="3409" y="905"/>
                  </a:cubicBezTo>
                  <a:cubicBezTo>
                    <a:pt x="3347" y="853"/>
                    <a:pt x="3300" y="787"/>
                    <a:pt x="3249" y="718"/>
                  </a:cubicBezTo>
                  <a:cubicBezTo>
                    <a:pt x="3212" y="669"/>
                    <a:pt x="3174" y="617"/>
                    <a:pt x="3131" y="570"/>
                  </a:cubicBezTo>
                  <a:cubicBezTo>
                    <a:pt x="3047" y="482"/>
                    <a:pt x="2932" y="427"/>
                    <a:pt x="2833" y="427"/>
                  </a:cubicBezTo>
                  <a:cubicBezTo>
                    <a:pt x="2786" y="427"/>
                    <a:pt x="2743" y="440"/>
                    <a:pt x="2704" y="461"/>
                  </a:cubicBezTo>
                  <a:cubicBezTo>
                    <a:pt x="2659" y="489"/>
                    <a:pt x="2621" y="532"/>
                    <a:pt x="2584" y="572"/>
                  </a:cubicBezTo>
                  <a:cubicBezTo>
                    <a:pt x="2535" y="630"/>
                    <a:pt x="2489" y="682"/>
                    <a:pt x="2430" y="682"/>
                  </a:cubicBezTo>
                  <a:cubicBezTo>
                    <a:pt x="2423" y="682"/>
                    <a:pt x="2416" y="681"/>
                    <a:pt x="2409" y="680"/>
                  </a:cubicBezTo>
                  <a:cubicBezTo>
                    <a:pt x="2325" y="660"/>
                    <a:pt x="2306" y="542"/>
                    <a:pt x="2289" y="444"/>
                  </a:cubicBezTo>
                  <a:cubicBezTo>
                    <a:pt x="2272" y="339"/>
                    <a:pt x="2197" y="228"/>
                    <a:pt x="2105" y="228"/>
                  </a:cubicBezTo>
                  <a:lnTo>
                    <a:pt x="2098" y="228"/>
                  </a:lnTo>
                  <a:cubicBezTo>
                    <a:pt x="2096" y="208"/>
                    <a:pt x="2090" y="189"/>
                    <a:pt x="2079" y="172"/>
                  </a:cubicBezTo>
                  <a:cubicBezTo>
                    <a:pt x="2038" y="103"/>
                    <a:pt x="1937" y="67"/>
                    <a:pt x="1862" y="54"/>
                  </a:cubicBezTo>
                  <a:cubicBezTo>
                    <a:pt x="1620" y="18"/>
                    <a:pt x="1408" y="0"/>
                    <a:pt x="121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150"/>
            <p:cNvSpPr/>
            <p:nvPr/>
          </p:nvSpPr>
          <p:spPr>
            <a:xfrm>
              <a:off x="2405268" y="1307289"/>
              <a:ext cx="28017" cy="24494"/>
            </a:xfrm>
            <a:custGeom>
              <a:rect b="b" l="l" r="r" t="t"/>
              <a:pathLst>
                <a:path extrusionOk="0" h="862" w="986">
                  <a:moveTo>
                    <a:pt x="133" y="0"/>
                  </a:moveTo>
                  <a:cubicBezTo>
                    <a:pt x="112" y="0"/>
                    <a:pt x="88" y="0"/>
                    <a:pt x="73" y="13"/>
                  </a:cubicBezTo>
                  <a:cubicBezTo>
                    <a:pt x="62" y="21"/>
                    <a:pt x="58" y="30"/>
                    <a:pt x="52" y="41"/>
                  </a:cubicBezTo>
                  <a:cubicBezTo>
                    <a:pt x="0" y="146"/>
                    <a:pt x="58" y="276"/>
                    <a:pt x="146" y="354"/>
                  </a:cubicBezTo>
                  <a:cubicBezTo>
                    <a:pt x="234" y="431"/>
                    <a:pt x="347" y="471"/>
                    <a:pt x="454" y="521"/>
                  </a:cubicBezTo>
                  <a:cubicBezTo>
                    <a:pt x="478" y="531"/>
                    <a:pt x="501" y="544"/>
                    <a:pt x="519" y="564"/>
                  </a:cubicBezTo>
                  <a:cubicBezTo>
                    <a:pt x="594" y="641"/>
                    <a:pt x="551" y="801"/>
                    <a:pt x="647" y="851"/>
                  </a:cubicBezTo>
                  <a:cubicBezTo>
                    <a:pt x="665" y="859"/>
                    <a:pt x="683" y="862"/>
                    <a:pt x="703" y="862"/>
                  </a:cubicBezTo>
                  <a:cubicBezTo>
                    <a:pt x="724" y="862"/>
                    <a:pt x="746" y="858"/>
                    <a:pt x="767" y="855"/>
                  </a:cubicBezTo>
                  <a:cubicBezTo>
                    <a:pt x="797" y="848"/>
                    <a:pt x="827" y="842"/>
                    <a:pt x="844" y="816"/>
                  </a:cubicBezTo>
                  <a:cubicBezTo>
                    <a:pt x="859" y="795"/>
                    <a:pt x="855" y="765"/>
                    <a:pt x="861" y="737"/>
                  </a:cubicBezTo>
                  <a:cubicBezTo>
                    <a:pt x="872" y="684"/>
                    <a:pt x="924" y="649"/>
                    <a:pt x="951" y="602"/>
                  </a:cubicBezTo>
                  <a:cubicBezTo>
                    <a:pt x="986" y="546"/>
                    <a:pt x="981" y="471"/>
                    <a:pt x="958" y="409"/>
                  </a:cubicBezTo>
                  <a:cubicBezTo>
                    <a:pt x="932" y="349"/>
                    <a:pt x="891" y="296"/>
                    <a:pt x="849" y="244"/>
                  </a:cubicBezTo>
                  <a:cubicBezTo>
                    <a:pt x="808" y="193"/>
                    <a:pt x="767" y="144"/>
                    <a:pt x="726" y="92"/>
                  </a:cubicBezTo>
                  <a:cubicBezTo>
                    <a:pt x="716" y="79"/>
                    <a:pt x="705" y="66"/>
                    <a:pt x="692" y="58"/>
                  </a:cubicBezTo>
                  <a:cubicBezTo>
                    <a:pt x="673" y="47"/>
                    <a:pt x="654" y="45"/>
                    <a:pt x="632" y="41"/>
                  </a:cubicBezTo>
                  <a:cubicBezTo>
                    <a:pt x="467" y="17"/>
                    <a:pt x="300" y="4"/>
                    <a:pt x="1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50"/>
            <p:cNvSpPr/>
            <p:nvPr/>
          </p:nvSpPr>
          <p:spPr>
            <a:xfrm>
              <a:off x="2404416" y="1306550"/>
              <a:ext cx="29608" cy="26028"/>
            </a:xfrm>
            <a:custGeom>
              <a:rect b="b" l="l" r="r" t="t"/>
              <a:pathLst>
                <a:path extrusionOk="0" h="916" w="1042">
                  <a:moveTo>
                    <a:pt x="163" y="54"/>
                  </a:moveTo>
                  <a:cubicBezTo>
                    <a:pt x="328" y="56"/>
                    <a:pt x="495" y="71"/>
                    <a:pt x="660" y="95"/>
                  </a:cubicBezTo>
                  <a:cubicBezTo>
                    <a:pt x="675" y="97"/>
                    <a:pt x="694" y="99"/>
                    <a:pt x="707" y="107"/>
                  </a:cubicBezTo>
                  <a:cubicBezTo>
                    <a:pt x="718" y="114"/>
                    <a:pt x="726" y="125"/>
                    <a:pt x="735" y="135"/>
                  </a:cubicBezTo>
                  <a:lnTo>
                    <a:pt x="857" y="287"/>
                  </a:lnTo>
                  <a:cubicBezTo>
                    <a:pt x="898" y="337"/>
                    <a:pt x="939" y="386"/>
                    <a:pt x="962" y="446"/>
                  </a:cubicBezTo>
                  <a:cubicBezTo>
                    <a:pt x="986" y="508"/>
                    <a:pt x="986" y="570"/>
                    <a:pt x="960" y="615"/>
                  </a:cubicBezTo>
                  <a:cubicBezTo>
                    <a:pt x="949" y="630"/>
                    <a:pt x="936" y="645"/>
                    <a:pt x="924" y="660"/>
                  </a:cubicBezTo>
                  <a:cubicBezTo>
                    <a:pt x="898" y="688"/>
                    <a:pt x="874" y="718"/>
                    <a:pt x="864" y="757"/>
                  </a:cubicBezTo>
                  <a:cubicBezTo>
                    <a:pt x="861" y="767"/>
                    <a:pt x="861" y="778"/>
                    <a:pt x="859" y="789"/>
                  </a:cubicBezTo>
                  <a:cubicBezTo>
                    <a:pt x="859" y="806"/>
                    <a:pt x="857" y="819"/>
                    <a:pt x="851" y="829"/>
                  </a:cubicBezTo>
                  <a:cubicBezTo>
                    <a:pt x="842" y="844"/>
                    <a:pt x="816" y="849"/>
                    <a:pt x="793" y="853"/>
                  </a:cubicBezTo>
                  <a:cubicBezTo>
                    <a:pt x="771" y="858"/>
                    <a:pt x="750" y="860"/>
                    <a:pt x="732" y="860"/>
                  </a:cubicBezTo>
                  <a:cubicBezTo>
                    <a:pt x="715" y="860"/>
                    <a:pt x="700" y="858"/>
                    <a:pt x="688" y="853"/>
                  </a:cubicBezTo>
                  <a:cubicBezTo>
                    <a:pt x="647" y="832"/>
                    <a:pt x="639" y="780"/>
                    <a:pt x="628" y="722"/>
                  </a:cubicBezTo>
                  <a:cubicBezTo>
                    <a:pt x="617" y="669"/>
                    <a:pt x="609" y="611"/>
                    <a:pt x="568" y="570"/>
                  </a:cubicBezTo>
                  <a:cubicBezTo>
                    <a:pt x="546" y="549"/>
                    <a:pt x="521" y="534"/>
                    <a:pt x="495" y="523"/>
                  </a:cubicBezTo>
                  <a:cubicBezTo>
                    <a:pt x="469" y="510"/>
                    <a:pt x="444" y="500"/>
                    <a:pt x="418" y="489"/>
                  </a:cubicBezTo>
                  <a:cubicBezTo>
                    <a:pt x="336" y="450"/>
                    <a:pt x="257" y="416"/>
                    <a:pt x="193" y="360"/>
                  </a:cubicBezTo>
                  <a:cubicBezTo>
                    <a:pt x="116" y="292"/>
                    <a:pt x="60" y="174"/>
                    <a:pt x="105" y="80"/>
                  </a:cubicBezTo>
                  <a:cubicBezTo>
                    <a:pt x="109" y="69"/>
                    <a:pt x="114" y="65"/>
                    <a:pt x="118" y="60"/>
                  </a:cubicBezTo>
                  <a:cubicBezTo>
                    <a:pt x="127" y="54"/>
                    <a:pt x="142" y="54"/>
                    <a:pt x="152" y="54"/>
                  </a:cubicBezTo>
                  <a:close/>
                  <a:moveTo>
                    <a:pt x="152" y="0"/>
                  </a:moveTo>
                  <a:cubicBezTo>
                    <a:pt x="133" y="0"/>
                    <a:pt x="107" y="3"/>
                    <a:pt x="86" y="17"/>
                  </a:cubicBezTo>
                  <a:cubicBezTo>
                    <a:pt x="71" y="30"/>
                    <a:pt x="62" y="45"/>
                    <a:pt x="58" y="56"/>
                  </a:cubicBezTo>
                  <a:cubicBezTo>
                    <a:pt x="0" y="174"/>
                    <a:pt x="64" y="320"/>
                    <a:pt x="159" y="401"/>
                  </a:cubicBezTo>
                  <a:cubicBezTo>
                    <a:pt x="229" y="463"/>
                    <a:pt x="315" y="500"/>
                    <a:pt x="396" y="538"/>
                  </a:cubicBezTo>
                  <a:cubicBezTo>
                    <a:pt x="422" y="549"/>
                    <a:pt x="448" y="560"/>
                    <a:pt x="471" y="570"/>
                  </a:cubicBezTo>
                  <a:cubicBezTo>
                    <a:pt x="493" y="581"/>
                    <a:pt x="514" y="592"/>
                    <a:pt x="529" y="607"/>
                  </a:cubicBezTo>
                  <a:cubicBezTo>
                    <a:pt x="557" y="637"/>
                    <a:pt x="566" y="684"/>
                    <a:pt x="576" y="733"/>
                  </a:cubicBezTo>
                  <a:cubicBezTo>
                    <a:pt x="587" y="795"/>
                    <a:pt x="600" y="868"/>
                    <a:pt x="664" y="900"/>
                  </a:cubicBezTo>
                  <a:cubicBezTo>
                    <a:pt x="684" y="909"/>
                    <a:pt x="707" y="915"/>
                    <a:pt x="733" y="915"/>
                  </a:cubicBezTo>
                  <a:cubicBezTo>
                    <a:pt x="756" y="915"/>
                    <a:pt x="780" y="911"/>
                    <a:pt x="801" y="907"/>
                  </a:cubicBezTo>
                  <a:cubicBezTo>
                    <a:pt x="829" y="902"/>
                    <a:pt x="872" y="894"/>
                    <a:pt x="896" y="857"/>
                  </a:cubicBezTo>
                  <a:cubicBezTo>
                    <a:pt x="911" y="838"/>
                    <a:pt x="911" y="814"/>
                    <a:pt x="913" y="795"/>
                  </a:cubicBezTo>
                  <a:cubicBezTo>
                    <a:pt x="915" y="787"/>
                    <a:pt x="915" y="778"/>
                    <a:pt x="917" y="770"/>
                  </a:cubicBezTo>
                  <a:cubicBezTo>
                    <a:pt x="924" y="744"/>
                    <a:pt x="943" y="720"/>
                    <a:pt x="962" y="697"/>
                  </a:cubicBezTo>
                  <a:cubicBezTo>
                    <a:pt x="977" y="680"/>
                    <a:pt x="992" y="662"/>
                    <a:pt x="1005" y="643"/>
                  </a:cubicBezTo>
                  <a:cubicBezTo>
                    <a:pt x="1039" y="583"/>
                    <a:pt x="1041" y="504"/>
                    <a:pt x="1011" y="427"/>
                  </a:cubicBezTo>
                  <a:cubicBezTo>
                    <a:pt x="986" y="360"/>
                    <a:pt x="941" y="302"/>
                    <a:pt x="900" y="253"/>
                  </a:cubicBezTo>
                  <a:lnTo>
                    <a:pt x="778" y="101"/>
                  </a:lnTo>
                  <a:cubicBezTo>
                    <a:pt x="767" y="88"/>
                    <a:pt x="754" y="73"/>
                    <a:pt x="735" y="62"/>
                  </a:cubicBezTo>
                  <a:cubicBezTo>
                    <a:pt x="714" y="47"/>
                    <a:pt x="688" y="43"/>
                    <a:pt x="666" y="41"/>
                  </a:cubicBezTo>
                  <a:cubicBezTo>
                    <a:pt x="499" y="17"/>
                    <a:pt x="330" y="5"/>
                    <a:pt x="1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50"/>
            <p:cNvSpPr/>
            <p:nvPr/>
          </p:nvSpPr>
          <p:spPr>
            <a:xfrm>
              <a:off x="2445559" y="1369287"/>
              <a:ext cx="60666" cy="46203"/>
            </a:xfrm>
            <a:custGeom>
              <a:rect b="b" l="l" r="r" t="t"/>
              <a:pathLst>
                <a:path extrusionOk="0" h="1626" w="2135">
                  <a:moveTo>
                    <a:pt x="259" y="1"/>
                  </a:moveTo>
                  <a:cubicBezTo>
                    <a:pt x="227" y="1"/>
                    <a:pt x="195" y="7"/>
                    <a:pt x="165" y="21"/>
                  </a:cubicBezTo>
                  <a:cubicBezTo>
                    <a:pt x="37" y="81"/>
                    <a:pt x="0" y="248"/>
                    <a:pt x="9" y="389"/>
                  </a:cubicBezTo>
                  <a:cubicBezTo>
                    <a:pt x="22" y="599"/>
                    <a:pt x="97" y="805"/>
                    <a:pt x="223" y="972"/>
                  </a:cubicBezTo>
                  <a:cubicBezTo>
                    <a:pt x="262" y="1023"/>
                    <a:pt x="305" y="1072"/>
                    <a:pt x="326" y="1135"/>
                  </a:cubicBezTo>
                  <a:cubicBezTo>
                    <a:pt x="352" y="1214"/>
                    <a:pt x="337" y="1304"/>
                    <a:pt x="373" y="1381"/>
                  </a:cubicBezTo>
                  <a:cubicBezTo>
                    <a:pt x="418" y="1480"/>
                    <a:pt x="534" y="1520"/>
                    <a:pt x="639" y="1552"/>
                  </a:cubicBezTo>
                  <a:cubicBezTo>
                    <a:pt x="762" y="1590"/>
                    <a:pt x="897" y="1626"/>
                    <a:pt x="1025" y="1626"/>
                  </a:cubicBezTo>
                  <a:cubicBezTo>
                    <a:pt x="1117" y="1626"/>
                    <a:pt x="1206" y="1607"/>
                    <a:pt x="1284" y="1557"/>
                  </a:cubicBezTo>
                  <a:cubicBezTo>
                    <a:pt x="1346" y="1516"/>
                    <a:pt x="1397" y="1456"/>
                    <a:pt x="1466" y="1426"/>
                  </a:cubicBezTo>
                  <a:cubicBezTo>
                    <a:pt x="1514" y="1404"/>
                    <a:pt x="1567" y="1399"/>
                    <a:pt x="1621" y="1399"/>
                  </a:cubicBezTo>
                  <a:cubicBezTo>
                    <a:pt x="1676" y="1399"/>
                    <a:pt x="1733" y="1405"/>
                    <a:pt x="1788" y="1405"/>
                  </a:cubicBezTo>
                  <a:cubicBezTo>
                    <a:pt x="1845" y="1405"/>
                    <a:pt x="1900" y="1399"/>
                    <a:pt x="1950" y="1375"/>
                  </a:cubicBezTo>
                  <a:cubicBezTo>
                    <a:pt x="2042" y="1330"/>
                    <a:pt x="2100" y="1229"/>
                    <a:pt x="2117" y="1126"/>
                  </a:cubicBezTo>
                  <a:cubicBezTo>
                    <a:pt x="2134" y="1023"/>
                    <a:pt x="2119" y="918"/>
                    <a:pt x="2104" y="815"/>
                  </a:cubicBezTo>
                  <a:cubicBezTo>
                    <a:pt x="2089" y="715"/>
                    <a:pt x="2074" y="614"/>
                    <a:pt x="2023" y="528"/>
                  </a:cubicBezTo>
                  <a:cubicBezTo>
                    <a:pt x="1976" y="449"/>
                    <a:pt x="1893" y="387"/>
                    <a:pt x="1805" y="387"/>
                  </a:cubicBezTo>
                  <a:cubicBezTo>
                    <a:pt x="1795" y="387"/>
                    <a:pt x="1786" y="388"/>
                    <a:pt x="1777" y="389"/>
                  </a:cubicBezTo>
                  <a:cubicBezTo>
                    <a:pt x="1740" y="393"/>
                    <a:pt x="1706" y="408"/>
                    <a:pt x="1674" y="423"/>
                  </a:cubicBezTo>
                  <a:cubicBezTo>
                    <a:pt x="1541" y="485"/>
                    <a:pt x="1406" y="545"/>
                    <a:pt x="1273" y="605"/>
                  </a:cubicBezTo>
                  <a:cubicBezTo>
                    <a:pt x="1235" y="623"/>
                    <a:pt x="1193" y="641"/>
                    <a:pt x="1153" y="641"/>
                  </a:cubicBezTo>
                  <a:cubicBezTo>
                    <a:pt x="1143" y="641"/>
                    <a:pt x="1133" y="640"/>
                    <a:pt x="1123" y="638"/>
                  </a:cubicBezTo>
                  <a:cubicBezTo>
                    <a:pt x="1035" y="618"/>
                    <a:pt x="1001" y="515"/>
                    <a:pt x="945" y="445"/>
                  </a:cubicBezTo>
                  <a:cubicBezTo>
                    <a:pt x="890" y="378"/>
                    <a:pt x="804" y="339"/>
                    <a:pt x="717" y="339"/>
                  </a:cubicBezTo>
                  <a:cubicBezTo>
                    <a:pt x="695" y="339"/>
                    <a:pt x="673" y="341"/>
                    <a:pt x="652" y="346"/>
                  </a:cubicBezTo>
                  <a:cubicBezTo>
                    <a:pt x="600" y="250"/>
                    <a:pt x="549" y="151"/>
                    <a:pt x="467" y="83"/>
                  </a:cubicBezTo>
                  <a:cubicBezTo>
                    <a:pt x="409" y="33"/>
                    <a:pt x="333" y="1"/>
                    <a:pt x="2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50"/>
            <p:cNvSpPr/>
            <p:nvPr/>
          </p:nvSpPr>
          <p:spPr>
            <a:xfrm>
              <a:off x="2444877" y="1368548"/>
              <a:ext cx="62144" cy="47737"/>
            </a:xfrm>
            <a:custGeom>
              <a:rect b="b" l="l" r="r" t="t"/>
              <a:pathLst>
                <a:path extrusionOk="0" h="1680" w="2187">
                  <a:moveTo>
                    <a:pt x="284" y="53"/>
                  </a:moveTo>
                  <a:cubicBezTo>
                    <a:pt x="348" y="53"/>
                    <a:pt x="419" y="81"/>
                    <a:pt x="472" y="128"/>
                  </a:cubicBezTo>
                  <a:cubicBezTo>
                    <a:pt x="554" y="197"/>
                    <a:pt x="603" y="291"/>
                    <a:pt x="652" y="385"/>
                  </a:cubicBezTo>
                  <a:lnTo>
                    <a:pt x="661" y="402"/>
                  </a:lnTo>
                  <a:lnTo>
                    <a:pt x="682" y="398"/>
                  </a:lnTo>
                  <a:cubicBezTo>
                    <a:pt x="701" y="393"/>
                    <a:pt x="720" y="391"/>
                    <a:pt x="740" y="391"/>
                  </a:cubicBezTo>
                  <a:cubicBezTo>
                    <a:pt x="819" y="391"/>
                    <a:pt x="900" y="428"/>
                    <a:pt x="950" y="488"/>
                  </a:cubicBezTo>
                  <a:cubicBezTo>
                    <a:pt x="965" y="507"/>
                    <a:pt x="978" y="529"/>
                    <a:pt x="993" y="552"/>
                  </a:cubicBezTo>
                  <a:cubicBezTo>
                    <a:pt x="1029" y="612"/>
                    <a:pt x="1068" y="672"/>
                    <a:pt x="1141" y="689"/>
                  </a:cubicBezTo>
                  <a:cubicBezTo>
                    <a:pt x="1152" y="692"/>
                    <a:pt x="1163" y="693"/>
                    <a:pt x="1175" y="693"/>
                  </a:cubicBezTo>
                  <a:cubicBezTo>
                    <a:pt x="1218" y="693"/>
                    <a:pt x="1264" y="676"/>
                    <a:pt x="1308" y="657"/>
                  </a:cubicBezTo>
                  <a:lnTo>
                    <a:pt x="1708" y="475"/>
                  </a:lnTo>
                  <a:cubicBezTo>
                    <a:pt x="1741" y="460"/>
                    <a:pt x="1773" y="445"/>
                    <a:pt x="1805" y="441"/>
                  </a:cubicBezTo>
                  <a:cubicBezTo>
                    <a:pt x="1812" y="440"/>
                    <a:pt x="1819" y="439"/>
                    <a:pt x="1826" y="439"/>
                  </a:cubicBezTo>
                  <a:cubicBezTo>
                    <a:pt x="1901" y="439"/>
                    <a:pt x="1978" y="489"/>
                    <a:pt x="2023" y="567"/>
                  </a:cubicBezTo>
                  <a:cubicBezTo>
                    <a:pt x="2075" y="651"/>
                    <a:pt x="2090" y="754"/>
                    <a:pt x="2103" y="844"/>
                  </a:cubicBezTo>
                  <a:cubicBezTo>
                    <a:pt x="2118" y="944"/>
                    <a:pt x="2133" y="1047"/>
                    <a:pt x="2115" y="1148"/>
                  </a:cubicBezTo>
                  <a:cubicBezTo>
                    <a:pt x="2096" y="1253"/>
                    <a:pt x="2038" y="1338"/>
                    <a:pt x="1961" y="1377"/>
                  </a:cubicBezTo>
                  <a:cubicBezTo>
                    <a:pt x="1923" y="1396"/>
                    <a:pt x="1876" y="1405"/>
                    <a:pt x="1813" y="1405"/>
                  </a:cubicBezTo>
                  <a:cubicBezTo>
                    <a:pt x="1786" y="1405"/>
                    <a:pt x="1758" y="1403"/>
                    <a:pt x="1730" y="1401"/>
                  </a:cubicBezTo>
                  <a:cubicBezTo>
                    <a:pt x="1702" y="1398"/>
                    <a:pt x="1672" y="1398"/>
                    <a:pt x="1644" y="1398"/>
                  </a:cubicBezTo>
                  <a:cubicBezTo>
                    <a:pt x="1576" y="1398"/>
                    <a:pt x="1524" y="1407"/>
                    <a:pt x="1479" y="1428"/>
                  </a:cubicBezTo>
                  <a:cubicBezTo>
                    <a:pt x="1434" y="1448"/>
                    <a:pt x="1398" y="1478"/>
                    <a:pt x="1361" y="1508"/>
                  </a:cubicBezTo>
                  <a:cubicBezTo>
                    <a:pt x="1338" y="1527"/>
                    <a:pt x="1316" y="1544"/>
                    <a:pt x="1293" y="1559"/>
                  </a:cubicBezTo>
                  <a:cubicBezTo>
                    <a:pt x="1224" y="1604"/>
                    <a:pt x="1145" y="1626"/>
                    <a:pt x="1049" y="1626"/>
                  </a:cubicBezTo>
                  <a:cubicBezTo>
                    <a:pt x="926" y="1626"/>
                    <a:pt x="794" y="1589"/>
                    <a:pt x="669" y="1553"/>
                  </a:cubicBezTo>
                  <a:cubicBezTo>
                    <a:pt x="566" y="1521"/>
                    <a:pt x="461" y="1482"/>
                    <a:pt x="421" y="1394"/>
                  </a:cubicBezTo>
                  <a:cubicBezTo>
                    <a:pt x="404" y="1358"/>
                    <a:pt x="399" y="1315"/>
                    <a:pt x="395" y="1270"/>
                  </a:cubicBezTo>
                  <a:cubicBezTo>
                    <a:pt x="391" y="1231"/>
                    <a:pt x="389" y="1191"/>
                    <a:pt x="374" y="1150"/>
                  </a:cubicBezTo>
                  <a:cubicBezTo>
                    <a:pt x="357" y="1096"/>
                    <a:pt x="322" y="1053"/>
                    <a:pt x="288" y="1009"/>
                  </a:cubicBezTo>
                  <a:lnTo>
                    <a:pt x="269" y="983"/>
                  </a:lnTo>
                  <a:cubicBezTo>
                    <a:pt x="147" y="820"/>
                    <a:pt x="72" y="619"/>
                    <a:pt x="59" y="415"/>
                  </a:cubicBezTo>
                  <a:cubicBezTo>
                    <a:pt x="52" y="284"/>
                    <a:pt x="84" y="124"/>
                    <a:pt x="200" y="70"/>
                  </a:cubicBezTo>
                  <a:cubicBezTo>
                    <a:pt x="226" y="59"/>
                    <a:pt x="254" y="53"/>
                    <a:pt x="284" y="53"/>
                  </a:cubicBezTo>
                  <a:close/>
                  <a:moveTo>
                    <a:pt x="284" y="0"/>
                  </a:moveTo>
                  <a:cubicBezTo>
                    <a:pt x="247" y="0"/>
                    <a:pt x="211" y="7"/>
                    <a:pt x="179" y="23"/>
                  </a:cubicBezTo>
                  <a:cubicBezTo>
                    <a:pt x="1" y="104"/>
                    <a:pt x="1" y="346"/>
                    <a:pt x="5" y="417"/>
                  </a:cubicBezTo>
                  <a:cubicBezTo>
                    <a:pt x="18" y="631"/>
                    <a:pt x="97" y="844"/>
                    <a:pt x="226" y="1015"/>
                  </a:cubicBezTo>
                  <a:lnTo>
                    <a:pt x="247" y="1043"/>
                  </a:lnTo>
                  <a:cubicBezTo>
                    <a:pt x="277" y="1083"/>
                    <a:pt x="309" y="1122"/>
                    <a:pt x="324" y="1169"/>
                  </a:cubicBezTo>
                  <a:cubicBezTo>
                    <a:pt x="335" y="1201"/>
                    <a:pt x="339" y="1238"/>
                    <a:pt x="342" y="1274"/>
                  </a:cubicBezTo>
                  <a:cubicBezTo>
                    <a:pt x="346" y="1323"/>
                    <a:pt x="350" y="1373"/>
                    <a:pt x="372" y="1418"/>
                  </a:cubicBezTo>
                  <a:cubicBezTo>
                    <a:pt x="423" y="1525"/>
                    <a:pt x="545" y="1570"/>
                    <a:pt x="654" y="1604"/>
                  </a:cubicBezTo>
                  <a:cubicBezTo>
                    <a:pt x="783" y="1643"/>
                    <a:pt x="920" y="1679"/>
                    <a:pt x="1049" y="1679"/>
                  </a:cubicBezTo>
                  <a:cubicBezTo>
                    <a:pt x="1156" y="1679"/>
                    <a:pt x="1246" y="1656"/>
                    <a:pt x="1323" y="1604"/>
                  </a:cubicBezTo>
                  <a:cubicBezTo>
                    <a:pt x="1348" y="1587"/>
                    <a:pt x="1372" y="1568"/>
                    <a:pt x="1396" y="1548"/>
                  </a:cubicBezTo>
                  <a:cubicBezTo>
                    <a:pt x="1430" y="1521"/>
                    <a:pt x="1462" y="1493"/>
                    <a:pt x="1501" y="1476"/>
                  </a:cubicBezTo>
                  <a:cubicBezTo>
                    <a:pt x="1539" y="1458"/>
                    <a:pt x="1584" y="1452"/>
                    <a:pt x="1644" y="1452"/>
                  </a:cubicBezTo>
                  <a:cubicBezTo>
                    <a:pt x="1672" y="1452"/>
                    <a:pt x="1700" y="1452"/>
                    <a:pt x="1728" y="1454"/>
                  </a:cubicBezTo>
                  <a:cubicBezTo>
                    <a:pt x="1756" y="1456"/>
                    <a:pt x="1786" y="1458"/>
                    <a:pt x="1813" y="1458"/>
                  </a:cubicBezTo>
                  <a:cubicBezTo>
                    <a:pt x="1884" y="1458"/>
                    <a:pt x="1938" y="1448"/>
                    <a:pt x="1985" y="1424"/>
                  </a:cubicBezTo>
                  <a:cubicBezTo>
                    <a:pt x="2079" y="1379"/>
                    <a:pt x="2145" y="1278"/>
                    <a:pt x="2167" y="1156"/>
                  </a:cubicBezTo>
                  <a:cubicBezTo>
                    <a:pt x="2186" y="1047"/>
                    <a:pt x="2171" y="940"/>
                    <a:pt x="2156" y="837"/>
                  </a:cubicBezTo>
                  <a:cubicBezTo>
                    <a:pt x="2141" y="741"/>
                    <a:pt x="2126" y="631"/>
                    <a:pt x="2071" y="539"/>
                  </a:cubicBezTo>
                  <a:cubicBezTo>
                    <a:pt x="2014" y="446"/>
                    <a:pt x="1920" y="385"/>
                    <a:pt x="1826" y="385"/>
                  </a:cubicBezTo>
                  <a:cubicBezTo>
                    <a:pt x="1816" y="385"/>
                    <a:pt x="1806" y="386"/>
                    <a:pt x="1796" y="387"/>
                  </a:cubicBezTo>
                  <a:cubicBezTo>
                    <a:pt x="1758" y="394"/>
                    <a:pt x="1721" y="411"/>
                    <a:pt x="1687" y="426"/>
                  </a:cubicBezTo>
                  <a:lnTo>
                    <a:pt x="1286" y="608"/>
                  </a:lnTo>
                  <a:cubicBezTo>
                    <a:pt x="1248" y="625"/>
                    <a:pt x="1209" y="640"/>
                    <a:pt x="1175" y="640"/>
                  </a:cubicBezTo>
                  <a:cubicBezTo>
                    <a:pt x="1168" y="640"/>
                    <a:pt x="1160" y="639"/>
                    <a:pt x="1154" y="638"/>
                  </a:cubicBezTo>
                  <a:cubicBezTo>
                    <a:pt x="1102" y="625"/>
                    <a:pt x="1070" y="576"/>
                    <a:pt x="1038" y="524"/>
                  </a:cubicBezTo>
                  <a:cubicBezTo>
                    <a:pt x="1023" y="501"/>
                    <a:pt x="1008" y="477"/>
                    <a:pt x="991" y="456"/>
                  </a:cubicBezTo>
                  <a:cubicBezTo>
                    <a:pt x="931" y="381"/>
                    <a:pt x="837" y="338"/>
                    <a:pt x="742" y="338"/>
                  </a:cubicBezTo>
                  <a:cubicBezTo>
                    <a:pt x="725" y="338"/>
                    <a:pt x="708" y="339"/>
                    <a:pt x="691" y="342"/>
                  </a:cubicBezTo>
                  <a:cubicBezTo>
                    <a:pt x="644" y="254"/>
                    <a:pt x="590" y="158"/>
                    <a:pt x="509" y="87"/>
                  </a:cubicBezTo>
                  <a:cubicBezTo>
                    <a:pt x="442" y="31"/>
                    <a:pt x="361" y="0"/>
                    <a:pt x="2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50"/>
            <p:cNvSpPr/>
            <p:nvPr/>
          </p:nvSpPr>
          <p:spPr>
            <a:xfrm>
              <a:off x="2482865" y="1416339"/>
              <a:ext cx="54329" cy="21766"/>
            </a:xfrm>
            <a:custGeom>
              <a:rect b="b" l="l" r="r" t="t"/>
              <a:pathLst>
                <a:path extrusionOk="0" h="766" w="1912">
                  <a:moveTo>
                    <a:pt x="1231" y="1"/>
                  </a:moveTo>
                  <a:cubicBezTo>
                    <a:pt x="1210" y="1"/>
                    <a:pt x="1188" y="1"/>
                    <a:pt x="1166" y="1"/>
                  </a:cubicBezTo>
                  <a:cubicBezTo>
                    <a:pt x="1134" y="1"/>
                    <a:pt x="1102" y="4"/>
                    <a:pt x="1078" y="23"/>
                  </a:cubicBezTo>
                  <a:cubicBezTo>
                    <a:pt x="1059" y="40"/>
                    <a:pt x="1051" y="64"/>
                    <a:pt x="1038" y="83"/>
                  </a:cubicBezTo>
                  <a:cubicBezTo>
                    <a:pt x="988" y="157"/>
                    <a:pt x="888" y="167"/>
                    <a:pt x="796" y="167"/>
                  </a:cubicBezTo>
                  <a:cubicBezTo>
                    <a:pt x="781" y="167"/>
                    <a:pt x="767" y="167"/>
                    <a:pt x="753" y="166"/>
                  </a:cubicBezTo>
                  <a:cubicBezTo>
                    <a:pt x="736" y="166"/>
                    <a:pt x="719" y="166"/>
                    <a:pt x="702" y="166"/>
                  </a:cubicBezTo>
                  <a:cubicBezTo>
                    <a:pt x="616" y="166"/>
                    <a:pt x="532" y="170"/>
                    <a:pt x="446" y="179"/>
                  </a:cubicBezTo>
                  <a:cubicBezTo>
                    <a:pt x="337" y="192"/>
                    <a:pt x="224" y="213"/>
                    <a:pt x="136" y="282"/>
                  </a:cubicBezTo>
                  <a:cubicBezTo>
                    <a:pt x="50" y="351"/>
                    <a:pt x="1" y="479"/>
                    <a:pt x="54" y="576"/>
                  </a:cubicBezTo>
                  <a:cubicBezTo>
                    <a:pt x="219" y="651"/>
                    <a:pt x="386" y="728"/>
                    <a:pt x="566" y="756"/>
                  </a:cubicBezTo>
                  <a:cubicBezTo>
                    <a:pt x="608" y="762"/>
                    <a:pt x="651" y="766"/>
                    <a:pt x="695" y="766"/>
                  </a:cubicBezTo>
                  <a:cubicBezTo>
                    <a:pt x="834" y="766"/>
                    <a:pt x="975" y="729"/>
                    <a:pt x="1083" y="644"/>
                  </a:cubicBezTo>
                  <a:cubicBezTo>
                    <a:pt x="1123" y="612"/>
                    <a:pt x="1162" y="571"/>
                    <a:pt x="1211" y="556"/>
                  </a:cubicBezTo>
                  <a:cubicBezTo>
                    <a:pt x="1237" y="550"/>
                    <a:pt x="1263" y="550"/>
                    <a:pt x="1288" y="550"/>
                  </a:cubicBezTo>
                  <a:cubicBezTo>
                    <a:pt x="1421" y="539"/>
                    <a:pt x="1541" y="475"/>
                    <a:pt x="1657" y="411"/>
                  </a:cubicBezTo>
                  <a:cubicBezTo>
                    <a:pt x="1719" y="376"/>
                    <a:pt x="1785" y="342"/>
                    <a:pt x="1833" y="288"/>
                  </a:cubicBezTo>
                  <a:cubicBezTo>
                    <a:pt x="1882" y="235"/>
                    <a:pt x="1912" y="158"/>
                    <a:pt x="1893" y="89"/>
                  </a:cubicBezTo>
                  <a:cubicBezTo>
                    <a:pt x="1678" y="31"/>
                    <a:pt x="1454" y="1"/>
                    <a:pt x="12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50"/>
            <p:cNvSpPr/>
            <p:nvPr/>
          </p:nvSpPr>
          <p:spPr>
            <a:xfrm>
              <a:off x="2481956" y="1415543"/>
              <a:ext cx="55978" cy="23300"/>
            </a:xfrm>
            <a:custGeom>
              <a:rect b="b" l="l" r="r" t="t"/>
              <a:pathLst>
                <a:path extrusionOk="0" h="820" w="1970">
                  <a:moveTo>
                    <a:pt x="1246" y="55"/>
                  </a:moveTo>
                  <a:cubicBezTo>
                    <a:pt x="1468" y="55"/>
                    <a:pt x="1689" y="83"/>
                    <a:pt x="1903" y="139"/>
                  </a:cubicBezTo>
                  <a:cubicBezTo>
                    <a:pt x="1912" y="199"/>
                    <a:pt x="1880" y="259"/>
                    <a:pt x="1845" y="297"/>
                  </a:cubicBezTo>
                  <a:cubicBezTo>
                    <a:pt x="1798" y="349"/>
                    <a:pt x="1736" y="383"/>
                    <a:pt x="1676" y="415"/>
                  </a:cubicBezTo>
                  <a:cubicBezTo>
                    <a:pt x="1569" y="475"/>
                    <a:pt x="1447" y="541"/>
                    <a:pt x="1318" y="550"/>
                  </a:cubicBezTo>
                  <a:lnTo>
                    <a:pt x="1301" y="552"/>
                  </a:lnTo>
                  <a:cubicBezTo>
                    <a:pt x="1280" y="552"/>
                    <a:pt x="1258" y="554"/>
                    <a:pt x="1237" y="559"/>
                  </a:cubicBezTo>
                  <a:cubicBezTo>
                    <a:pt x="1192" y="571"/>
                    <a:pt x="1158" y="601"/>
                    <a:pt x="1123" y="629"/>
                  </a:cubicBezTo>
                  <a:cubicBezTo>
                    <a:pt x="1115" y="638"/>
                    <a:pt x="1106" y="644"/>
                    <a:pt x="1098" y="651"/>
                  </a:cubicBezTo>
                  <a:cubicBezTo>
                    <a:pt x="978" y="747"/>
                    <a:pt x="832" y="766"/>
                    <a:pt x="729" y="766"/>
                  </a:cubicBezTo>
                  <a:cubicBezTo>
                    <a:pt x="688" y="766"/>
                    <a:pt x="646" y="762"/>
                    <a:pt x="603" y="756"/>
                  </a:cubicBezTo>
                  <a:cubicBezTo>
                    <a:pt x="429" y="730"/>
                    <a:pt x="264" y="655"/>
                    <a:pt x="108" y="582"/>
                  </a:cubicBezTo>
                  <a:cubicBezTo>
                    <a:pt x="65" y="496"/>
                    <a:pt x="114" y="387"/>
                    <a:pt x="185" y="331"/>
                  </a:cubicBezTo>
                  <a:cubicBezTo>
                    <a:pt x="268" y="265"/>
                    <a:pt x="382" y="246"/>
                    <a:pt x="483" y="235"/>
                  </a:cubicBezTo>
                  <a:cubicBezTo>
                    <a:pt x="565" y="226"/>
                    <a:pt x="650" y="222"/>
                    <a:pt x="734" y="222"/>
                  </a:cubicBezTo>
                  <a:cubicBezTo>
                    <a:pt x="751" y="222"/>
                    <a:pt x="768" y="222"/>
                    <a:pt x="785" y="222"/>
                  </a:cubicBezTo>
                  <a:lnTo>
                    <a:pt x="830" y="222"/>
                  </a:lnTo>
                  <a:cubicBezTo>
                    <a:pt x="926" y="222"/>
                    <a:pt x="1033" y="211"/>
                    <a:pt x="1091" y="126"/>
                  </a:cubicBezTo>
                  <a:cubicBezTo>
                    <a:pt x="1095" y="119"/>
                    <a:pt x="1100" y="113"/>
                    <a:pt x="1104" y="104"/>
                  </a:cubicBezTo>
                  <a:cubicBezTo>
                    <a:pt x="1113" y="92"/>
                    <a:pt x="1119" y="79"/>
                    <a:pt x="1128" y="72"/>
                  </a:cubicBezTo>
                  <a:cubicBezTo>
                    <a:pt x="1145" y="57"/>
                    <a:pt x="1170" y="55"/>
                    <a:pt x="1198" y="55"/>
                  </a:cubicBezTo>
                  <a:cubicBezTo>
                    <a:pt x="1214" y="55"/>
                    <a:pt x="1230" y="55"/>
                    <a:pt x="1246" y="55"/>
                  </a:cubicBezTo>
                  <a:close/>
                  <a:moveTo>
                    <a:pt x="1259" y="1"/>
                  </a:moveTo>
                  <a:cubicBezTo>
                    <a:pt x="1238" y="1"/>
                    <a:pt x="1217" y="1"/>
                    <a:pt x="1196" y="2"/>
                  </a:cubicBezTo>
                  <a:cubicBezTo>
                    <a:pt x="1162" y="4"/>
                    <a:pt x="1123" y="6"/>
                    <a:pt x="1093" y="32"/>
                  </a:cubicBezTo>
                  <a:cubicBezTo>
                    <a:pt x="1076" y="44"/>
                    <a:pt x="1068" y="62"/>
                    <a:pt x="1057" y="79"/>
                  </a:cubicBezTo>
                  <a:cubicBezTo>
                    <a:pt x="1055" y="85"/>
                    <a:pt x="1050" y="92"/>
                    <a:pt x="1046" y="96"/>
                  </a:cubicBezTo>
                  <a:cubicBezTo>
                    <a:pt x="1003" y="160"/>
                    <a:pt x="913" y="169"/>
                    <a:pt x="830" y="169"/>
                  </a:cubicBezTo>
                  <a:lnTo>
                    <a:pt x="785" y="169"/>
                  </a:lnTo>
                  <a:cubicBezTo>
                    <a:pt x="768" y="168"/>
                    <a:pt x="751" y="168"/>
                    <a:pt x="733" y="168"/>
                  </a:cubicBezTo>
                  <a:cubicBezTo>
                    <a:pt x="648" y="168"/>
                    <a:pt x="562" y="173"/>
                    <a:pt x="476" y="181"/>
                  </a:cubicBezTo>
                  <a:cubicBezTo>
                    <a:pt x="369" y="192"/>
                    <a:pt x="245" y="214"/>
                    <a:pt x="153" y="289"/>
                  </a:cubicBezTo>
                  <a:cubicBezTo>
                    <a:pt x="61" y="361"/>
                    <a:pt x="1" y="503"/>
                    <a:pt x="65" y="616"/>
                  </a:cubicBezTo>
                  <a:lnTo>
                    <a:pt x="69" y="623"/>
                  </a:lnTo>
                  <a:lnTo>
                    <a:pt x="76" y="627"/>
                  </a:lnTo>
                  <a:cubicBezTo>
                    <a:pt x="241" y="702"/>
                    <a:pt x="410" y="779"/>
                    <a:pt x="594" y="809"/>
                  </a:cubicBezTo>
                  <a:cubicBezTo>
                    <a:pt x="639" y="816"/>
                    <a:pt x="684" y="820"/>
                    <a:pt x="729" y="820"/>
                  </a:cubicBezTo>
                  <a:cubicBezTo>
                    <a:pt x="888" y="820"/>
                    <a:pt x="1027" y="775"/>
                    <a:pt x="1132" y="694"/>
                  </a:cubicBezTo>
                  <a:cubicBezTo>
                    <a:pt x="1140" y="685"/>
                    <a:pt x="1149" y="679"/>
                    <a:pt x="1158" y="670"/>
                  </a:cubicBezTo>
                  <a:cubicBezTo>
                    <a:pt x="1188" y="644"/>
                    <a:pt x="1218" y="621"/>
                    <a:pt x="1252" y="610"/>
                  </a:cubicBezTo>
                  <a:cubicBezTo>
                    <a:pt x="1267" y="606"/>
                    <a:pt x="1286" y="606"/>
                    <a:pt x="1305" y="606"/>
                  </a:cubicBezTo>
                  <a:lnTo>
                    <a:pt x="1323" y="604"/>
                  </a:lnTo>
                  <a:cubicBezTo>
                    <a:pt x="1462" y="593"/>
                    <a:pt x="1588" y="524"/>
                    <a:pt x="1702" y="462"/>
                  </a:cubicBezTo>
                  <a:cubicBezTo>
                    <a:pt x="1764" y="430"/>
                    <a:pt x="1832" y="391"/>
                    <a:pt x="1884" y="334"/>
                  </a:cubicBezTo>
                  <a:cubicBezTo>
                    <a:pt x="1944" y="267"/>
                    <a:pt x="1970" y="181"/>
                    <a:pt x="1950" y="111"/>
                  </a:cubicBezTo>
                  <a:lnTo>
                    <a:pt x="1946" y="96"/>
                  </a:lnTo>
                  <a:lnTo>
                    <a:pt x="1933" y="92"/>
                  </a:lnTo>
                  <a:cubicBezTo>
                    <a:pt x="1713" y="33"/>
                    <a:pt x="1486" y="1"/>
                    <a:pt x="12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50"/>
            <p:cNvSpPr/>
            <p:nvPr/>
          </p:nvSpPr>
          <p:spPr>
            <a:xfrm>
              <a:off x="2472409" y="1448872"/>
              <a:ext cx="327000" cy="111870"/>
            </a:xfrm>
            <a:custGeom>
              <a:rect b="b" l="l" r="r" t="t"/>
              <a:pathLst>
                <a:path extrusionOk="0" h="3937" w="11508">
                  <a:moveTo>
                    <a:pt x="837" y="1"/>
                  </a:moveTo>
                  <a:cubicBezTo>
                    <a:pt x="645" y="1"/>
                    <a:pt x="453" y="35"/>
                    <a:pt x="275" y="105"/>
                  </a:cubicBezTo>
                  <a:cubicBezTo>
                    <a:pt x="191" y="140"/>
                    <a:pt x="105" y="185"/>
                    <a:pt x="60" y="264"/>
                  </a:cubicBezTo>
                  <a:cubicBezTo>
                    <a:pt x="0" y="375"/>
                    <a:pt x="50" y="528"/>
                    <a:pt x="152" y="600"/>
                  </a:cubicBezTo>
                  <a:cubicBezTo>
                    <a:pt x="210" y="641"/>
                    <a:pt x="281" y="660"/>
                    <a:pt x="353" y="660"/>
                  </a:cubicBezTo>
                  <a:cubicBezTo>
                    <a:pt x="409" y="660"/>
                    <a:pt x="465" y="649"/>
                    <a:pt x="517" y="628"/>
                  </a:cubicBezTo>
                  <a:lnTo>
                    <a:pt x="517" y="628"/>
                  </a:lnTo>
                  <a:cubicBezTo>
                    <a:pt x="510" y="782"/>
                    <a:pt x="632" y="930"/>
                    <a:pt x="784" y="956"/>
                  </a:cubicBezTo>
                  <a:cubicBezTo>
                    <a:pt x="859" y="967"/>
                    <a:pt x="941" y="954"/>
                    <a:pt x="1009" y="984"/>
                  </a:cubicBezTo>
                  <a:cubicBezTo>
                    <a:pt x="1063" y="1007"/>
                    <a:pt x="1099" y="1052"/>
                    <a:pt x="1142" y="1091"/>
                  </a:cubicBezTo>
                  <a:cubicBezTo>
                    <a:pt x="1256" y="1192"/>
                    <a:pt x="1408" y="1248"/>
                    <a:pt x="1560" y="1248"/>
                  </a:cubicBezTo>
                  <a:cubicBezTo>
                    <a:pt x="1614" y="1248"/>
                    <a:pt x="1668" y="1241"/>
                    <a:pt x="1721" y="1226"/>
                  </a:cubicBezTo>
                  <a:cubicBezTo>
                    <a:pt x="1854" y="1187"/>
                    <a:pt x="1971" y="1106"/>
                    <a:pt x="2100" y="1052"/>
                  </a:cubicBezTo>
                  <a:cubicBezTo>
                    <a:pt x="2166" y="1026"/>
                    <a:pt x="2239" y="1008"/>
                    <a:pt x="2311" y="1008"/>
                  </a:cubicBezTo>
                  <a:cubicBezTo>
                    <a:pt x="2378" y="1008"/>
                    <a:pt x="2444" y="1024"/>
                    <a:pt x="2498" y="1065"/>
                  </a:cubicBezTo>
                  <a:cubicBezTo>
                    <a:pt x="2672" y="1192"/>
                    <a:pt x="2653" y="1489"/>
                    <a:pt x="2841" y="1592"/>
                  </a:cubicBezTo>
                  <a:cubicBezTo>
                    <a:pt x="2890" y="1620"/>
                    <a:pt x="2950" y="1629"/>
                    <a:pt x="3000" y="1657"/>
                  </a:cubicBezTo>
                  <a:cubicBezTo>
                    <a:pt x="3115" y="1719"/>
                    <a:pt x="3156" y="1862"/>
                    <a:pt x="3167" y="1993"/>
                  </a:cubicBezTo>
                  <a:cubicBezTo>
                    <a:pt x="3188" y="2254"/>
                    <a:pt x="3124" y="2518"/>
                    <a:pt x="3141" y="2781"/>
                  </a:cubicBezTo>
                  <a:cubicBezTo>
                    <a:pt x="3156" y="3043"/>
                    <a:pt x="3285" y="3332"/>
                    <a:pt x="3538" y="3405"/>
                  </a:cubicBezTo>
                  <a:cubicBezTo>
                    <a:pt x="3715" y="3458"/>
                    <a:pt x="3942" y="3407"/>
                    <a:pt x="4056" y="3551"/>
                  </a:cubicBezTo>
                  <a:cubicBezTo>
                    <a:pt x="4118" y="3630"/>
                    <a:pt x="4125" y="3748"/>
                    <a:pt x="4200" y="3812"/>
                  </a:cubicBezTo>
                  <a:cubicBezTo>
                    <a:pt x="4240" y="3846"/>
                    <a:pt x="4291" y="3859"/>
                    <a:pt x="4343" y="3859"/>
                  </a:cubicBezTo>
                  <a:cubicBezTo>
                    <a:pt x="4394" y="3859"/>
                    <a:pt x="4446" y="3847"/>
                    <a:pt x="4493" y="3831"/>
                  </a:cubicBezTo>
                  <a:cubicBezTo>
                    <a:pt x="4737" y="3752"/>
                    <a:pt x="4952" y="3589"/>
                    <a:pt x="5093" y="3375"/>
                  </a:cubicBezTo>
                  <a:cubicBezTo>
                    <a:pt x="5123" y="3330"/>
                    <a:pt x="5151" y="3283"/>
                    <a:pt x="5194" y="3253"/>
                  </a:cubicBezTo>
                  <a:cubicBezTo>
                    <a:pt x="5227" y="3230"/>
                    <a:pt x="5263" y="3220"/>
                    <a:pt x="5300" y="3220"/>
                  </a:cubicBezTo>
                  <a:cubicBezTo>
                    <a:pt x="5413" y="3220"/>
                    <a:pt x="5533" y="3315"/>
                    <a:pt x="5596" y="3422"/>
                  </a:cubicBezTo>
                  <a:cubicBezTo>
                    <a:pt x="5680" y="3563"/>
                    <a:pt x="5734" y="3737"/>
                    <a:pt x="5877" y="3816"/>
                  </a:cubicBezTo>
                  <a:cubicBezTo>
                    <a:pt x="5934" y="3848"/>
                    <a:pt x="5995" y="3860"/>
                    <a:pt x="6057" y="3860"/>
                  </a:cubicBezTo>
                  <a:cubicBezTo>
                    <a:pt x="6206" y="3860"/>
                    <a:pt x="6365" y="3794"/>
                    <a:pt x="6518" y="3776"/>
                  </a:cubicBezTo>
                  <a:cubicBezTo>
                    <a:pt x="6550" y="3772"/>
                    <a:pt x="6582" y="3770"/>
                    <a:pt x="6614" y="3770"/>
                  </a:cubicBezTo>
                  <a:cubicBezTo>
                    <a:pt x="6882" y="3770"/>
                    <a:pt x="7141" y="3893"/>
                    <a:pt x="7411" y="3928"/>
                  </a:cubicBezTo>
                  <a:cubicBezTo>
                    <a:pt x="7464" y="3934"/>
                    <a:pt x="7516" y="3937"/>
                    <a:pt x="7569" y="3937"/>
                  </a:cubicBezTo>
                  <a:cubicBezTo>
                    <a:pt x="7852" y="3937"/>
                    <a:pt x="8132" y="3852"/>
                    <a:pt x="8403" y="3769"/>
                  </a:cubicBezTo>
                  <a:cubicBezTo>
                    <a:pt x="8491" y="3741"/>
                    <a:pt x="8581" y="3713"/>
                    <a:pt x="8654" y="3658"/>
                  </a:cubicBezTo>
                  <a:cubicBezTo>
                    <a:pt x="8812" y="3540"/>
                    <a:pt x="8887" y="3304"/>
                    <a:pt x="9080" y="3266"/>
                  </a:cubicBezTo>
                  <a:cubicBezTo>
                    <a:pt x="9098" y="3262"/>
                    <a:pt x="9115" y="3260"/>
                    <a:pt x="9132" y="3260"/>
                  </a:cubicBezTo>
                  <a:cubicBezTo>
                    <a:pt x="9389" y="3260"/>
                    <a:pt x="9546" y="3648"/>
                    <a:pt x="9819" y="3701"/>
                  </a:cubicBezTo>
                  <a:cubicBezTo>
                    <a:pt x="9841" y="3705"/>
                    <a:pt x="9863" y="3707"/>
                    <a:pt x="9884" y="3707"/>
                  </a:cubicBezTo>
                  <a:cubicBezTo>
                    <a:pt x="10119" y="3707"/>
                    <a:pt x="10309" y="3465"/>
                    <a:pt x="10537" y="3371"/>
                  </a:cubicBezTo>
                  <a:cubicBezTo>
                    <a:pt x="10625" y="3336"/>
                    <a:pt x="10721" y="3321"/>
                    <a:pt x="10811" y="3291"/>
                  </a:cubicBezTo>
                  <a:cubicBezTo>
                    <a:pt x="11004" y="3225"/>
                    <a:pt x="11163" y="3083"/>
                    <a:pt x="11315" y="2946"/>
                  </a:cubicBezTo>
                  <a:cubicBezTo>
                    <a:pt x="11407" y="2863"/>
                    <a:pt x="11508" y="2760"/>
                    <a:pt x="11501" y="2636"/>
                  </a:cubicBezTo>
                  <a:cubicBezTo>
                    <a:pt x="11493" y="2499"/>
                    <a:pt x="11360" y="2404"/>
                    <a:pt x="11235" y="2344"/>
                  </a:cubicBezTo>
                  <a:cubicBezTo>
                    <a:pt x="10670" y="2071"/>
                    <a:pt x="10033" y="2019"/>
                    <a:pt x="9399" y="2019"/>
                  </a:cubicBezTo>
                  <a:cubicBezTo>
                    <a:pt x="9228" y="2019"/>
                    <a:pt x="9058" y="2023"/>
                    <a:pt x="8889" y="2027"/>
                  </a:cubicBezTo>
                  <a:cubicBezTo>
                    <a:pt x="8549" y="2036"/>
                    <a:pt x="8195" y="2047"/>
                    <a:pt x="7889" y="2194"/>
                  </a:cubicBezTo>
                  <a:cubicBezTo>
                    <a:pt x="7726" y="2271"/>
                    <a:pt x="7576" y="2387"/>
                    <a:pt x="7398" y="2417"/>
                  </a:cubicBezTo>
                  <a:cubicBezTo>
                    <a:pt x="7364" y="2423"/>
                    <a:pt x="7330" y="2426"/>
                    <a:pt x="7295" y="2426"/>
                  </a:cubicBezTo>
                  <a:cubicBezTo>
                    <a:pt x="6980" y="2426"/>
                    <a:pt x="6657" y="2201"/>
                    <a:pt x="6360" y="2201"/>
                  </a:cubicBezTo>
                  <a:cubicBezTo>
                    <a:pt x="6281" y="2201"/>
                    <a:pt x="6204" y="2216"/>
                    <a:pt x="6130" y="2256"/>
                  </a:cubicBezTo>
                  <a:cubicBezTo>
                    <a:pt x="5985" y="2335"/>
                    <a:pt x="5850" y="2504"/>
                    <a:pt x="5702" y="2504"/>
                  </a:cubicBezTo>
                  <a:cubicBezTo>
                    <a:pt x="5677" y="2504"/>
                    <a:pt x="5652" y="2499"/>
                    <a:pt x="5626" y="2488"/>
                  </a:cubicBezTo>
                  <a:cubicBezTo>
                    <a:pt x="5468" y="2424"/>
                    <a:pt x="5470" y="2194"/>
                    <a:pt x="5356" y="2068"/>
                  </a:cubicBezTo>
                  <a:cubicBezTo>
                    <a:pt x="5279" y="1983"/>
                    <a:pt x="5174" y="1962"/>
                    <a:pt x="5059" y="1962"/>
                  </a:cubicBezTo>
                  <a:cubicBezTo>
                    <a:pt x="4950" y="1962"/>
                    <a:pt x="4832" y="1981"/>
                    <a:pt x="4719" y="1981"/>
                  </a:cubicBezTo>
                  <a:cubicBezTo>
                    <a:pt x="4678" y="1981"/>
                    <a:pt x="4637" y="1978"/>
                    <a:pt x="4598" y="1972"/>
                  </a:cubicBezTo>
                  <a:cubicBezTo>
                    <a:pt x="4497" y="1954"/>
                    <a:pt x="4392" y="1892"/>
                    <a:pt x="4373" y="1792"/>
                  </a:cubicBezTo>
                  <a:cubicBezTo>
                    <a:pt x="4341" y="1629"/>
                    <a:pt x="4540" y="1526"/>
                    <a:pt x="4694" y="1464"/>
                  </a:cubicBezTo>
                  <a:cubicBezTo>
                    <a:pt x="4849" y="1402"/>
                    <a:pt x="5022" y="1232"/>
                    <a:pt x="4924" y="1097"/>
                  </a:cubicBezTo>
                  <a:cubicBezTo>
                    <a:pt x="4873" y="1027"/>
                    <a:pt x="4786" y="1023"/>
                    <a:pt x="4693" y="1023"/>
                  </a:cubicBezTo>
                  <a:cubicBezTo>
                    <a:pt x="4680" y="1023"/>
                    <a:pt x="4668" y="1023"/>
                    <a:pt x="4655" y="1023"/>
                  </a:cubicBezTo>
                  <a:cubicBezTo>
                    <a:pt x="4579" y="1023"/>
                    <a:pt x="4503" y="1020"/>
                    <a:pt x="4444" y="982"/>
                  </a:cubicBezTo>
                  <a:cubicBezTo>
                    <a:pt x="4380" y="941"/>
                    <a:pt x="4345" y="866"/>
                    <a:pt x="4292" y="815"/>
                  </a:cubicBezTo>
                  <a:cubicBezTo>
                    <a:pt x="4206" y="737"/>
                    <a:pt x="4080" y="725"/>
                    <a:pt x="3964" y="716"/>
                  </a:cubicBezTo>
                  <a:cubicBezTo>
                    <a:pt x="3557" y="684"/>
                    <a:pt x="3152" y="652"/>
                    <a:pt x="2745" y="622"/>
                  </a:cubicBezTo>
                  <a:cubicBezTo>
                    <a:pt x="2674" y="615"/>
                    <a:pt x="2603" y="611"/>
                    <a:pt x="2539" y="585"/>
                  </a:cubicBezTo>
                  <a:cubicBezTo>
                    <a:pt x="2471" y="558"/>
                    <a:pt x="2411" y="510"/>
                    <a:pt x="2340" y="491"/>
                  </a:cubicBezTo>
                  <a:cubicBezTo>
                    <a:pt x="2312" y="484"/>
                    <a:pt x="2283" y="482"/>
                    <a:pt x="2254" y="482"/>
                  </a:cubicBezTo>
                  <a:cubicBezTo>
                    <a:pt x="2209" y="482"/>
                    <a:pt x="2164" y="487"/>
                    <a:pt x="2120" y="487"/>
                  </a:cubicBezTo>
                  <a:cubicBezTo>
                    <a:pt x="2086" y="487"/>
                    <a:pt x="2053" y="484"/>
                    <a:pt x="2021" y="474"/>
                  </a:cubicBezTo>
                  <a:cubicBezTo>
                    <a:pt x="1954" y="453"/>
                    <a:pt x="1899" y="401"/>
                    <a:pt x="1845" y="356"/>
                  </a:cubicBezTo>
                  <a:cubicBezTo>
                    <a:pt x="1565" y="123"/>
                    <a:pt x="1200" y="1"/>
                    <a:pt x="8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50"/>
            <p:cNvSpPr/>
            <p:nvPr/>
          </p:nvSpPr>
          <p:spPr>
            <a:xfrm>
              <a:off x="2471614" y="1448133"/>
              <a:ext cx="328591" cy="113404"/>
            </a:xfrm>
            <a:custGeom>
              <a:rect b="b" l="l" r="r" t="t"/>
              <a:pathLst>
                <a:path extrusionOk="0" h="3991" w="11564">
                  <a:moveTo>
                    <a:pt x="866" y="54"/>
                  </a:moveTo>
                  <a:cubicBezTo>
                    <a:pt x="1232" y="54"/>
                    <a:pt x="1584" y="179"/>
                    <a:pt x="1856" y="404"/>
                  </a:cubicBezTo>
                  <a:lnTo>
                    <a:pt x="1875" y="421"/>
                  </a:lnTo>
                  <a:cubicBezTo>
                    <a:pt x="1924" y="461"/>
                    <a:pt x="1976" y="506"/>
                    <a:pt x="2042" y="526"/>
                  </a:cubicBezTo>
                  <a:cubicBezTo>
                    <a:pt x="2073" y="535"/>
                    <a:pt x="2110" y="539"/>
                    <a:pt x="2150" y="539"/>
                  </a:cubicBezTo>
                  <a:cubicBezTo>
                    <a:pt x="2171" y="539"/>
                    <a:pt x="2193" y="538"/>
                    <a:pt x="2216" y="536"/>
                  </a:cubicBezTo>
                  <a:cubicBezTo>
                    <a:pt x="2234" y="536"/>
                    <a:pt x="2251" y="535"/>
                    <a:pt x="2269" y="535"/>
                  </a:cubicBezTo>
                  <a:cubicBezTo>
                    <a:pt x="2303" y="535"/>
                    <a:pt x="2335" y="537"/>
                    <a:pt x="2359" y="543"/>
                  </a:cubicBezTo>
                  <a:cubicBezTo>
                    <a:pt x="2398" y="554"/>
                    <a:pt x="2434" y="573"/>
                    <a:pt x="2471" y="594"/>
                  </a:cubicBezTo>
                  <a:cubicBezTo>
                    <a:pt x="2499" y="609"/>
                    <a:pt x="2526" y="624"/>
                    <a:pt x="2556" y="635"/>
                  </a:cubicBezTo>
                  <a:cubicBezTo>
                    <a:pt x="2627" y="663"/>
                    <a:pt x="2700" y="669"/>
                    <a:pt x="2771" y="673"/>
                  </a:cubicBezTo>
                  <a:lnTo>
                    <a:pt x="3990" y="768"/>
                  </a:lnTo>
                  <a:cubicBezTo>
                    <a:pt x="4114" y="778"/>
                    <a:pt x="4223" y="791"/>
                    <a:pt x="4300" y="862"/>
                  </a:cubicBezTo>
                  <a:cubicBezTo>
                    <a:pt x="4322" y="881"/>
                    <a:pt x="4341" y="905"/>
                    <a:pt x="4358" y="931"/>
                  </a:cubicBezTo>
                  <a:cubicBezTo>
                    <a:pt x="4386" y="967"/>
                    <a:pt x="4416" y="1003"/>
                    <a:pt x="4457" y="1031"/>
                  </a:cubicBezTo>
                  <a:cubicBezTo>
                    <a:pt x="4521" y="1072"/>
                    <a:pt x="4600" y="1076"/>
                    <a:pt x="4677" y="1076"/>
                  </a:cubicBezTo>
                  <a:lnTo>
                    <a:pt x="4725" y="1076"/>
                  </a:lnTo>
                  <a:cubicBezTo>
                    <a:pt x="4812" y="1076"/>
                    <a:pt x="4887" y="1081"/>
                    <a:pt x="4930" y="1138"/>
                  </a:cubicBezTo>
                  <a:cubicBezTo>
                    <a:pt x="4954" y="1173"/>
                    <a:pt x="4960" y="1207"/>
                    <a:pt x="4950" y="1246"/>
                  </a:cubicBezTo>
                  <a:cubicBezTo>
                    <a:pt x="4922" y="1338"/>
                    <a:pt x="4810" y="1425"/>
                    <a:pt x="4712" y="1464"/>
                  </a:cubicBezTo>
                  <a:cubicBezTo>
                    <a:pt x="4551" y="1530"/>
                    <a:pt x="4339" y="1638"/>
                    <a:pt x="4375" y="1822"/>
                  </a:cubicBezTo>
                  <a:cubicBezTo>
                    <a:pt x="4397" y="1944"/>
                    <a:pt x="4521" y="2006"/>
                    <a:pt x="4622" y="2023"/>
                  </a:cubicBezTo>
                  <a:cubicBezTo>
                    <a:pt x="4658" y="2030"/>
                    <a:pt x="4700" y="2032"/>
                    <a:pt x="4744" y="2032"/>
                  </a:cubicBezTo>
                  <a:cubicBezTo>
                    <a:pt x="4801" y="2032"/>
                    <a:pt x="4862" y="2028"/>
                    <a:pt x="4922" y="2023"/>
                  </a:cubicBezTo>
                  <a:cubicBezTo>
                    <a:pt x="4980" y="2019"/>
                    <a:pt x="5035" y="2015"/>
                    <a:pt x="5087" y="2015"/>
                  </a:cubicBezTo>
                  <a:cubicBezTo>
                    <a:pt x="5217" y="2015"/>
                    <a:pt x="5303" y="2045"/>
                    <a:pt x="5365" y="2111"/>
                  </a:cubicBezTo>
                  <a:cubicBezTo>
                    <a:pt x="5408" y="2160"/>
                    <a:pt x="5436" y="2227"/>
                    <a:pt x="5462" y="2293"/>
                  </a:cubicBezTo>
                  <a:cubicBezTo>
                    <a:pt x="5500" y="2394"/>
                    <a:pt x="5541" y="2497"/>
                    <a:pt x="5644" y="2540"/>
                  </a:cubicBezTo>
                  <a:cubicBezTo>
                    <a:pt x="5672" y="2550"/>
                    <a:pt x="5699" y="2557"/>
                    <a:pt x="5729" y="2557"/>
                  </a:cubicBezTo>
                  <a:cubicBezTo>
                    <a:pt x="5834" y="2557"/>
                    <a:pt x="5931" y="2482"/>
                    <a:pt x="6023" y="2409"/>
                  </a:cubicBezTo>
                  <a:cubicBezTo>
                    <a:pt x="6070" y="2370"/>
                    <a:pt x="6121" y="2332"/>
                    <a:pt x="6171" y="2304"/>
                  </a:cubicBezTo>
                  <a:cubicBezTo>
                    <a:pt x="6237" y="2270"/>
                    <a:pt x="6308" y="2252"/>
                    <a:pt x="6387" y="2252"/>
                  </a:cubicBezTo>
                  <a:cubicBezTo>
                    <a:pt x="6531" y="2252"/>
                    <a:pt x="6676" y="2306"/>
                    <a:pt x="6833" y="2362"/>
                  </a:cubicBezTo>
                  <a:cubicBezTo>
                    <a:pt x="6993" y="2420"/>
                    <a:pt x="7161" y="2477"/>
                    <a:pt x="7326" y="2477"/>
                  </a:cubicBezTo>
                  <a:cubicBezTo>
                    <a:pt x="7362" y="2477"/>
                    <a:pt x="7396" y="2475"/>
                    <a:pt x="7431" y="2469"/>
                  </a:cubicBezTo>
                  <a:cubicBezTo>
                    <a:pt x="7559" y="2447"/>
                    <a:pt x="7673" y="2383"/>
                    <a:pt x="7782" y="2321"/>
                  </a:cubicBezTo>
                  <a:cubicBezTo>
                    <a:pt x="7829" y="2295"/>
                    <a:pt x="7878" y="2267"/>
                    <a:pt x="7928" y="2244"/>
                  </a:cubicBezTo>
                  <a:cubicBezTo>
                    <a:pt x="8236" y="2096"/>
                    <a:pt x="8598" y="2088"/>
                    <a:pt x="8920" y="2079"/>
                  </a:cubicBezTo>
                  <a:cubicBezTo>
                    <a:pt x="9080" y="2077"/>
                    <a:pt x="9252" y="2073"/>
                    <a:pt x="9423" y="2073"/>
                  </a:cubicBezTo>
                  <a:cubicBezTo>
                    <a:pt x="9997" y="2073"/>
                    <a:pt x="10664" y="2111"/>
                    <a:pt x="11253" y="2396"/>
                  </a:cubicBezTo>
                  <a:cubicBezTo>
                    <a:pt x="11411" y="2473"/>
                    <a:pt x="11497" y="2563"/>
                    <a:pt x="11501" y="2664"/>
                  </a:cubicBezTo>
                  <a:cubicBezTo>
                    <a:pt x="11508" y="2775"/>
                    <a:pt x="11413" y="2872"/>
                    <a:pt x="11323" y="2953"/>
                  </a:cubicBezTo>
                  <a:cubicBezTo>
                    <a:pt x="11182" y="3079"/>
                    <a:pt x="11021" y="3225"/>
                    <a:pt x="10829" y="3292"/>
                  </a:cubicBezTo>
                  <a:cubicBezTo>
                    <a:pt x="10792" y="3304"/>
                    <a:pt x="10751" y="3315"/>
                    <a:pt x="10713" y="3324"/>
                  </a:cubicBezTo>
                  <a:cubicBezTo>
                    <a:pt x="10661" y="3337"/>
                    <a:pt x="10608" y="3352"/>
                    <a:pt x="10556" y="3373"/>
                  </a:cubicBezTo>
                  <a:cubicBezTo>
                    <a:pt x="10462" y="3409"/>
                    <a:pt x="10376" y="3472"/>
                    <a:pt x="10293" y="3529"/>
                  </a:cubicBezTo>
                  <a:cubicBezTo>
                    <a:pt x="10167" y="3619"/>
                    <a:pt x="10047" y="3705"/>
                    <a:pt x="9912" y="3705"/>
                  </a:cubicBezTo>
                  <a:cubicBezTo>
                    <a:pt x="9892" y="3705"/>
                    <a:pt x="9873" y="3703"/>
                    <a:pt x="9852" y="3701"/>
                  </a:cubicBezTo>
                  <a:cubicBezTo>
                    <a:pt x="9729" y="3677"/>
                    <a:pt x="9629" y="3577"/>
                    <a:pt x="9530" y="3480"/>
                  </a:cubicBezTo>
                  <a:cubicBezTo>
                    <a:pt x="9419" y="3371"/>
                    <a:pt x="9305" y="3259"/>
                    <a:pt x="9162" y="3259"/>
                  </a:cubicBezTo>
                  <a:cubicBezTo>
                    <a:pt x="9142" y="3259"/>
                    <a:pt x="9121" y="3262"/>
                    <a:pt x="9102" y="3266"/>
                  </a:cubicBezTo>
                  <a:cubicBezTo>
                    <a:pt x="8975" y="3292"/>
                    <a:pt x="8896" y="3394"/>
                    <a:pt x="8819" y="3495"/>
                  </a:cubicBezTo>
                  <a:cubicBezTo>
                    <a:pt x="8774" y="3555"/>
                    <a:pt x="8725" y="3619"/>
                    <a:pt x="8667" y="3662"/>
                  </a:cubicBezTo>
                  <a:cubicBezTo>
                    <a:pt x="8596" y="3716"/>
                    <a:pt x="8508" y="3744"/>
                    <a:pt x="8425" y="3769"/>
                  </a:cubicBezTo>
                  <a:cubicBezTo>
                    <a:pt x="8170" y="3846"/>
                    <a:pt x="7883" y="3936"/>
                    <a:pt x="7600" y="3936"/>
                  </a:cubicBezTo>
                  <a:cubicBezTo>
                    <a:pt x="7546" y="3936"/>
                    <a:pt x="7493" y="3932"/>
                    <a:pt x="7443" y="3926"/>
                  </a:cubicBezTo>
                  <a:cubicBezTo>
                    <a:pt x="7330" y="3913"/>
                    <a:pt x="7216" y="3881"/>
                    <a:pt x="7107" y="3853"/>
                  </a:cubicBezTo>
                  <a:cubicBezTo>
                    <a:pt x="6955" y="3812"/>
                    <a:pt x="6801" y="3769"/>
                    <a:pt x="6642" y="3769"/>
                  </a:cubicBezTo>
                  <a:cubicBezTo>
                    <a:pt x="6608" y="3769"/>
                    <a:pt x="6576" y="3772"/>
                    <a:pt x="6544" y="3776"/>
                  </a:cubicBezTo>
                  <a:cubicBezTo>
                    <a:pt x="6477" y="3782"/>
                    <a:pt x="6411" y="3799"/>
                    <a:pt x="6344" y="3814"/>
                  </a:cubicBezTo>
                  <a:cubicBezTo>
                    <a:pt x="6259" y="3836"/>
                    <a:pt x="6166" y="3859"/>
                    <a:pt x="6085" y="3859"/>
                  </a:cubicBezTo>
                  <a:cubicBezTo>
                    <a:pt x="6021" y="3859"/>
                    <a:pt x="5967" y="3846"/>
                    <a:pt x="5918" y="3819"/>
                  </a:cubicBezTo>
                  <a:cubicBezTo>
                    <a:pt x="5819" y="3763"/>
                    <a:pt x="5766" y="3658"/>
                    <a:pt x="5708" y="3549"/>
                  </a:cubicBezTo>
                  <a:cubicBezTo>
                    <a:pt x="5689" y="3510"/>
                    <a:pt x="5669" y="3472"/>
                    <a:pt x="5648" y="3435"/>
                  </a:cubicBezTo>
                  <a:cubicBezTo>
                    <a:pt x="5584" y="3330"/>
                    <a:pt x="5457" y="3219"/>
                    <a:pt x="5327" y="3219"/>
                  </a:cubicBezTo>
                  <a:cubicBezTo>
                    <a:pt x="5282" y="3219"/>
                    <a:pt x="5243" y="3232"/>
                    <a:pt x="5207" y="3255"/>
                  </a:cubicBezTo>
                  <a:cubicBezTo>
                    <a:pt x="5164" y="3285"/>
                    <a:pt x="5136" y="3328"/>
                    <a:pt x="5110" y="3369"/>
                  </a:cubicBezTo>
                  <a:lnTo>
                    <a:pt x="5100" y="3386"/>
                  </a:lnTo>
                  <a:cubicBezTo>
                    <a:pt x="4960" y="3596"/>
                    <a:pt x="4752" y="3754"/>
                    <a:pt x="4515" y="3831"/>
                  </a:cubicBezTo>
                  <a:cubicBezTo>
                    <a:pt x="4462" y="3850"/>
                    <a:pt x="4414" y="3858"/>
                    <a:pt x="4372" y="3858"/>
                  </a:cubicBezTo>
                  <a:cubicBezTo>
                    <a:pt x="4320" y="3858"/>
                    <a:pt x="4277" y="3845"/>
                    <a:pt x="4245" y="3819"/>
                  </a:cubicBezTo>
                  <a:cubicBezTo>
                    <a:pt x="4208" y="3787"/>
                    <a:pt x="4189" y="3737"/>
                    <a:pt x="4170" y="3686"/>
                  </a:cubicBezTo>
                  <a:cubicBezTo>
                    <a:pt x="4153" y="3643"/>
                    <a:pt x="4135" y="3598"/>
                    <a:pt x="4105" y="3562"/>
                  </a:cubicBezTo>
                  <a:cubicBezTo>
                    <a:pt x="4022" y="3457"/>
                    <a:pt x="3889" y="3446"/>
                    <a:pt x="3760" y="3435"/>
                  </a:cubicBezTo>
                  <a:cubicBezTo>
                    <a:pt x="3698" y="3429"/>
                    <a:pt x="3632" y="3422"/>
                    <a:pt x="3574" y="3405"/>
                  </a:cubicBezTo>
                  <a:cubicBezTo>
                    <a:pt x="3334" y="3334"/>
                    <a:pt x="3210" y="3054"/>
                    <a:pt x="3195" y="2805"/>
                  </a:cubicBezTo>
                  <a:cubicBezTo>
                    <a:pt x="3188" y="2679"/>
                    <a:pt x="3199" y="2550"/>
                    <a:pt x="3210" y="2426"/>
                  </a:cubicBezTo>
                  <a:cubicBezTo>
                    <a:pt x="3221" y="2291"/>
                    <a:pt x="3231" y="2154"/>
                    <a:pt x="3221" y="2017"/>
                  </a:cubicBezTo>
                  <a:cubicBezTo>
                    <a:pt x="3212" y="1893"/>
                    <a:pt x="3173" y="1732"/>
                    <a:pt x="3041" y="1659"/>
                  </a:cubicBezTo>
                  <a:cubicBezTo>
                    <a:pt x="3015" y="1644"/>
                    <a:pt x="2985" y="1633"/>
                    <a:pt x="2957" y="1625"/>
                  </a:cubicBezTo>
                  <a:cubicBezTo>
                    <a:pt x="2929" y="1616"/>
                    <a:pt x="2903" y="1608"/>
                    <a:pt x="2882" y="1595"/>
                  </a:cubicBezTo>
                  <a:cubicBezTo>
                    <a:pt x="2792" y="1545"/>
                    <a:pt x="2754" y="1445"/>
                    <a:pt x="2711" y="1340"/>
                  </a:cubicBezTo>
                  <a:cubicBezTo>
                    <a:pt x="2672" y="1239"/>
                    <a:pt x="2631" y="1134"/>
                    <a:pt x="2544" y="1070"/>
                  </a:cubicBezTo>
                  <a:cubicBezTo>
                    <a:pt x="2488" y="1029"/>
                    <a:pt x="2416" y="1008"/>
                    <a:pt x="2337" y="1008"/>
                  </a:cubicBezTo>
                  <a:cubicBezTo>
                    <a:pt x="2268" y="1008"/>
                    <a:pt x="2193" y="1024"/>
                    <a:pt x="2117" y="1055"/>
                  </a:cubicBezTo>
                  <a:cubicBezTo>
                    <a:pt x="2066" y="1076"/>
                    <a:pt x="2014" y="1102"/>
                    <a:pt x="1965" y="1128"/>
                  </a:cubicBezTo>
                  <a:cubicBezTo>
                    <a:pt x="1890" y="1166"/>
                    <a:pt x="1819" y="1203"/>
                    <a:pt x="1740" y="1226"/>
                  </a:cubicBezTo>
                  <a:cubicBezTo>
                    <a:pt x="1692" y="1239"/>
                    <a:pt x="1642" y="1246"/>
                    <a:pt x="1591" y="1246"/>
                  </a:cubicBezTo>
                  <a:cubicBezTo>
                    <a:pt x="1445" y="1246"/>
                    <a:pt x="1296" y="1193"/>
                    <a:pt x="1187" y="1096"/>
                  </a:cubicBezTo>
                  <a:cubicBezTo>
                    <a:pt x="1179" y="1087"/>
                    <a:pt x="1170" y="1078"/>
                    <a:pt x="1159" y="1070"/>
                  </a:cubicBezTo>
                  <a:cubicBezTo>
                    <a:pt x="1127" y="1038"/>
                    <a:pt x="1093" y="1006"/>
                    <a:pt x="1048" y="986"/>
                  </a:cubicBezTo>
                  <a:cubicBezTo>
                    <a:pt x="1001" y="965"/>
                    <a:pt x="947" y="963"/>
                    <a:pt x="898" y="961"/>
                  </a:cubicBezTo>
                  <a:cubicBezTo>
                    <a:pt x="870" y="961"/>
                    <a:pt x="842" y="958"/>
                    <a:pt x="817" y="954"/>
                  </a:cubicBezTo>
                  <a:cubicBezTo>
                    <a:pt x="677" y="933"/>
                    <a:pt x="566" y="796"/>
                    <a:pt x="572" y="654"/>
                  </a:cubicBezTo>
                  <a:lnTo>
                    <a:pt x="572" y="613"/>
                  </a:lnTo>
                  <a:lnTo>
                    <a:pt x="534" y="628"/>
                  </a:lnTo>
                  <a:cubicBezTo>
                    <a:pt x="485" y="649"/>
                    <a:pt x="432" y="659"/>
                    <a:pt x="380" y="659"/>
                  </a:cubicBezTo>
                  <a:cubicBezTo>
                    <a:pt x="312" y="659"/>
                    <a:pt x="246" y="641"/>
                    <a:pt x="195" y="605"/>
                  </a:cubicBezTo>
                  <a:cubicBezTo>
                    <a:pt x="99" y="534"/>
                    <a:pt x="60" y="397"/>
                    <a:pt x="112" y="303"/>
                  </a:cubicBezTo>
                  <a:cubicBezTo>
                    <a:pt x="155" y="228"/>
                    <a:pt x="240" y="185"/>
                    <a:pt x="313" y="157"/>
                  </a:cubicBezTo>
                  <a:cubicBezTo>
                    <a:pt x="487" y="89"/>
                    <a:pt x="671" y="54"/>
                    <a:pt x="866" y="54"/>
                  </a:cubicBezTo>
                  <a:close/>
                  <a:moveTo>
                    <a:pt x="866" y="1"/>
                  </a:moveTo>
                  <a:cubicBezTo>
                    <a:pt x="665" y="1"/>
                    <a:pt x="472" y="37"/>
                    <a:pt x="294" y="108"/>
                  </a:cubicBezTo>
                  <a:cubicBezTo>
                    <a:pt x="213" y="140"/>
                    <a:pt x="116" y="187"/>
                    <a:pt x="65" y="277"/>
                  </a:cubicBezTo>
                  <a:cubicBezTo>
                    <a:pt x="0" y="397"/>
                    <a:pt x="45" y="562"/>
                    <a:pt x="165" y="648"/>
                  </a:cubicBezTo>
                  <a:cubicBezTo>
                    <a:pt x="225" y="690"/>
                    <a:pt x="302" y="712"/>
                    <a:pt x="382" y="712"/>
                  </a:cubicBezTo>
                  <a:cubicBezTo>
                    <a:pt x="427" y="712"/>
                    <a:pt x="474" y="705"/>
                    <a:pt x="519" y="691"/>
                  </a:cubicBezTo>
                  <a:cubicBezTo>
                    <a:pt x="532" y="845"/>
                    <a:pt x="654" y="982"/>
                    <a:pt x="808" y="1008"/>
                  </a:cubicBezTo>
                  <a:cubicBezTo>
                    <a:pt x="838" y="1012"/>
                    <a:pt x="868" y="1014"/>
                    <a:pt x="896" y="1014"/>
                  </a:cubicBezTo>
                  <a:cubicBezTo>
                    <a:pt x="943" y="1016"/>
                    <a:pt x="988" y="1018"/>
                    <a:pt x="1027" y="1036"/>
                  </a:cubicBezTo>
                  <a:cubicBezTo>
                    <a:pt x="1063" y="1051"/>
                    <a:pt x="1091" y="1078"/>
                    <a:pt x="1123" y="1108"/>
                  </a:cubicBezTo>
                  <a:cubicBezTo>
                    <a:pt x="1134" y="1117"/>
                    <a:pt x="1142" y="1128"/>
                    <a:pt x="1153" y="1136"/>
                  </a:cubicBezTo>
                  <a:cubicBezTo>
                    <a:pt x="1269" y="1241"/>
                    <a:pt x="1433" y="1299"/>
                    <a:pt x="1592" y="1299"/>
                  </a:cubicBezTo>
                  <a:cubicBezTo>
                    <a:pt x="1648" y="1299"/>
                    <a:pt x="1703" y="1292"/>
                    <a:pt x="1755" y="1278"/>
                  </a:cubicBezTo>
                  <a:cubicBezTo>
                    <a:pt x="1839" y="1254"/>
                    <a:pt x="1916" y="1213"/>
                    <a:pt x="1989" y="1175"/>
                  </a:cubicBezTo>
                  <a:cubicBezTo>
                    <a:pt x="2038" y="1151"/>
                    <a:pt x="2087" y="1126"/>
                    <a:pt x="2139" y="1104"/>
                  </a:cubicBezTo>
                  <a:cubicBezTo>
                    <a:pt x="2208" y="1076"/>
                    <a:pt x="2277" y="1062"/>
                    <a:pt x="2339" y="1062"/>
                  </a:cubicBezTo>
                  <a:cubicBezTo>
                    <a:pt x="2406" y="1062"/>
                    <a:pt x="2466" y="1078"/>
                    <a:pt x="2511" y="1113"/>
                  </a:cubicBezTo>
                  <a:cubicBezTo>
                    <a:pt x="2586" y="1168"/>
                    <a:pt x="2623" y="1261"/>
                    <a:pt x="2661" y="1359"/>
                  </a:cubicBezTo>
                  <a:cubicBezTo>
                    <a:pt x="2704" y="1470"/>
                    <a:pt x="2749" y="1584"/>
                    <a:pt x="2856" y="1642"/>
                  </a:cubicBezTo>
                  <a:cubicBezTo>
                    <a:pt x="2882" y="1657"/>
                    <a:pt x="2912" y="1665"/>
                    <a:pt x="2940" y="1676"/>
                  </a:cubicBezTo>
                  <a:cubicBezTo>
                    <a:pt x="2968" y="1685"/>
                    <a:pt x="2993" y="1693"/>
                    <a:pt x="3015" y="1706"/>
                  </a:cubicBezTo>
                  <a:cubicBezTo>
                    <a:pt x="3126" y="1766"/>
                    <a:pt x="3158" y="1910"/>
                    <a:pt x="3169" y="2021"/>
                  </a:cubicBezTo>
                  <a:cubicBezTo>
                    <a:pt x="3178" y="2154"/>
                    <a:pt x="3167" y="2289"/>
                    <a:pt x="3156" y="2422"/>
                  </a:cubicBezTo>
                  <a:cubicBezTo>
                    <a:pt x="3146" y="2548"/>
                    <a:pt x="3133" y="2679"/>
                    <a:pt x="3141" y="2810"/>
                  </a:cubicBezTo>
                  <a:cubicBezTo>
                    <a:pt x="3156" y="3056"/>
                    <a:pt x="3274" y="3373"/>
                    <a:pt x="3559" y="3457"/>
                  </a:cubicBezTo>
                  <a:cubicBezTo>
                    <a:pt x="3621" y="3476"/>
                    <a:pt x="3690" y="3482"/>
                    <a:pt x="3756" y="3489"/>
                  </a:cubicBezTo>
                  <a:cubicBezTo>
                    <a:pt x="3878" y="3499"/>
                    <a:pt x="3994" y="3508"/>
                    <a:pt x="4063" y="3594"/>
                  </a:cubicBezTo>
                  <a:cubicBezTo>
                    <a:pt x="4088" y="3626"/>
                    <a:pt x="4103" y="3664"/>
                    <a:pt x="4120" y="3705"/>
                  </a:cubicBezTo>
                  <a:cubicBezTo>
                    <a:pt x="4142" y="3761"/>
                    <a:pt x="4163" y="3816"/>
                    <a:pt x="4210" y="3859"/>
                  </a:cubicBezTo>
                  <a:cubicBezTo>
                    <a:pt x="4251" y="3894"/>
                    <a:pt x="4305" y="3911"/>
                    <a:pt x="4370" y="3911"/>
                  </a:cubicBezTo>
                  <a:cubicBezTo>
                    <a:pt x="4418" y="3911"/>
                    <a:pt x="4472" y="3902"/>
                    <a:pt x="4530" y="3883"/>
                  </a:cubicBezTo>
                  <a:cubicBezTo>
                    <a:pt x="4780" y="3802"/>
                    <a:pt x="4999" y="3634"/>
                    <a:pt x="5142" y="3416"/>
                  </a:cubicBezTo>
                  <a:lnTo>
                    <a:pt x="5155" y="3399"/>
                  </a:lnTo>
                  <a:cubicBezTo>
                    <a:pt x="5179" y="3360"/>
                    <a:pt x="5202" y="3324"/>
                    <a:pt x="5237" y="3300"/>
                  </a:cubicBezTo>
                  <a:cubicBezTo>
                    <a:pt x="5265" y="3281"/>
                    <a:pt x="5294" y="3272"/>
                    <a:pt x="5327" y="3272"/>
                  </a:cubicBezTo>
                  <a:cubicBezTo>
                    <a:pt x="5432" y="3272"/>
                    <a:pt x="5545" y="3367"/>
                    <a:pt x="5601" y="3461"/>
                  </a:cubicBezTo>
                  <a:cubicBezTo>
                    <a:pt x="5622" y="3497"/>
                    <a:pt x="5642" y="3534"/>
                    <a:pt x="5661" y="3572"/>
                  </a:cubicBezTo>
                  <a:cubicBezTo>
                    <a:pt x="5719" y="3686"/>
                    <a:pt x="5779" y="3804"/>
                    <a:pt x="5892" y="3866"/>
                  </a:cubicBezTo>
                  <a:cubicBezTo>
                    <a:pt x="5948" y="3898"/>
                    <a:pt x="6012" y="3913"/>
                    <a:pt x="6085" y="3913"/>
                  </a:cubicBezTo>
                  <a:cubicBezTo>
                    <a:pt x="6173" y="3913"/>
                    <a:pt x="6267" y="3889"/>
                    <a:pt x="6357" y="3868"/>
                  </a:cubicBezTo>
                  <a:cubicBezTo>
                    <a:pt x="6421" y="3851"/>
                    <a:pt x="6486" y="3836"/>
                    <a:pt x="6550" y="3827"/>
                  </a:cubicBezTo>
                  <a:cubicBezTo>
                    <a:pt x="6580" y="3825"/>
                    <a:pt x="6610" y="3823"/>
                    <a:pt x="6642" y="3823"/>
                  </a:cubicBezTo>
                  <a:cubicBezTo>
                    <a:pt x="6792" y="3823"/>
                    <a:pt x="6944" y="3864"/>
                    <a:pt x="7092" y="3904"/>
                  </a:cubicBezTo>
                  <a:cubicBezTo>
                    <a:pt x="7203" y="3934"/>
                    <a:pt x="7319" y="3964"/>
                    <a:pt x="7437" y="3979"/>
                  </a:cubicBezTo>
                  <a:cubicBezTo>
                    <a:pt x="7488" y="3986"/>
                    <a:pt x="7544" y="3990"/>
                    <a:pt x="7600" y="3990"/>
                  </a:cubicBezTo>
                  <a:cubicBezTo>
                    <a:pt x="7891" y="3990"/>
                    <a:pt x="8183" y="3900"/>
                    <a:pt x="8440" y="3821"/>
                  </a:cubicBezTo>
                  <a:cubicBezTo>
                    <a:pt x="8525" y="3795"/>
                    <a:pt x="8622" y="3765"/>
                    <a:pt x="8699" y="3705"/>
                  </a:cubicBezTo>
                  <a:cubicBezTo>
                    <a:pt x="8763" y="3658"/>
                    <a:pt x="8812" y="3592"/>
                    <a:pt x="8862" y="3527"/>
                  </a:cubicBezTo>
                  <a:cubicBezTo>
                    <a:pt x="8937" y="3431"/>
                    <a:pt x="9005" y="3339"/>
                    <a:pt x="9112" y="3317"/>
                  </a:cubicBezTo>
                  <a:cubicBezTo>
                    <a:pt x="9128" y="3314"/>
                    <a:pt x="9142" y="3313"/>
                    <a:pt x="9157" y="3313"/>
                  </a:cubicBezTo>
                  <a:cubicBezTo>
                    <a:pt x="9279" y="3313"/>
                    <a:pt x="9384" y="3412"/>
                    <a:pt x="9492" y="3519"/>
                  </a:cubicBezTo>
                  <a:cubicBezTo>
                    <a:pt x="9597" y="3619"/>
                    <a:pt x="9704" y="3727"/>
                    <a:pt x="9843" y="3752"/>
                  </a:cubicBezTo>
                  <a:cubicBezTo>
                    <a:pt x="9867" y="3757"/>
                    <a:pt x="9888" y="3759"/>
                    <a:pt x="9912" y="3759"/>
                  </a:cubicBezTo>
                  <a:cubicBezTo>
                    <a:pt x="10064" y="3759"/>
                    <a:pt x="10197" y="3664"/>
                    <a:pt x="10325" y="3574"/>
                  </a:cubicBezTo>
                  <a:cubicBezTo>
                    <a:pt x="10406" y="3517"/>
                    <a:pt x="10488" y="3457"/>
                    <a:pt x="10576" y="3422"/>
                  </a:cubicBezTo>
                  <a:cubicBezTo>
                    <a:pt x="10623" y="3403"/>
                    <a:pt x="10674" y="3390"/>
                    <a:pt x="10726" y="3375"/>
                  </a:cubicBezTo>
                  <a:cubicBezTo>
                    <a:pt x="10766" y="3367"/>
                    <a:pt x="10807" y="3356"/>
                    <a:pt x="10848" y="3343"/>
                  </a:cubicBezTo>
                  <a:cubicBezTo>
                    <a:pt x="11049" y="3272"/>
                    <a:pt x="11214" y="3124"/>
                    <a:pt x="11360" y="2992"/>
                  </a:cubicBezTo>
                  <a:cubicBezTo>
                    <a:pt x="11458" y="2904"/>
                    <a:pt x="11563" y="2797"/>
                    <a:pt x="11555" y="2660"/>
                  </a:cubicBezTo>
                  <a:cubicBezTo>
                    <a:pt x="11548" y="2540"/>
                    <a:pt x="11454" y="2435"/>
                    <a:pt x="11274" y="2347"/>
                  </a:cubicBezTo>
                  <a:cubicBezTo>
                    <a:pt x="10679" y="2058"/>
                    <a:pt x="10004" y="2019"/>
                    <a:pt x="9423" y="2019"/>
                  </a:cubicBezTo>
                  <a:cubicBezTo>
                    <a:pt x="9252" y="2019"/>
                    <a:pt x="9078" y="2023"/>
                    <a:pt x="8917" y="2025"/>
                  </a:cubicBezTo>
                  <a:cubicBezTo>
                    <a:pt x="8592" y="2034"/>
                    <a:pt x="8223" y="2043"/>
                    <a:pt x="7904" y="2195"/>
                  </a:cubicBezTo>
                  <a:cubicBezTo>
                    <a:pt x="7855" y="2220"/>
                    <a:pt x="7803" y="2248"/>
                    <a:pt x="7756" y="2276"/>
                  </a:cubicBezTo>
                  <a:cubicBezTo>
                    <a:pt x="7645" y="2338"/>
                    <a:pt x="7540" y="2396"/>
                    <a:pt x="7422" y="2417"/>
                  </a:cubicBezTo>
                  <a:cubicBezTo>
                    <a:pt x="7392" y="2422"/>
                    <a:pt x="7358" y="2424"/>
                    <a:pt x="7326" y="2426"/>
                  </a:cubicBezTo>
                  <a:cubicBezTo>
                    <a:pt x="7169" y="2426"/>
                    <a:pt x="7008" y="2366"/>
                    <a:pt x="6852" y="2310"/>
                  </a:cubicBezTo>
                  <a:cubicBezTo>
                    <a:pt x="6698" y="2257"/>
                    <a:pt x="6539" y="2199"/>
                    <a:pt x="6387" y="2199"/>
                  </a:cubicBezTo>
                  <a:cubicBezTo>
                    <a:pt x="6299" y="2199"/>
                    <a:pt x="6220" y="2218"/>
                    <a:pt x="6147" y="2259"/>
                  </a:cubicBezTo>
                  <a:cubicBezTo>
                    <a:pt x="6092" y="2287"/>
                    <a:pt x="6040" y="2327"/>
                    <a:pt x="5989" y="2368"/>
                  </a:cubicBezTo>
                  <a:cubicBezTo>
                    <a:pt x="5900" y="2437"/>
                    <a:pt x="5812" y="2501"/>
                    <a:pt x="5728" y="2501"/>
                  </a:cubicBezTo>
                  <a:cubicBezTo>
                    <a:pt x="5707" y="2501"/>
                    <a:pt x="5686" y="2497"/>
                    <a:pt x="5665" y="2488"/>
                  </a:cubicBezTo>
                  <a:cubicBezTo>
                    <a:pt x="5582" y="2456"/>
                    <a:pt x="5547" y="2366"/>
                    <a:pt x="5511" y="2274"/>
                  </a:cubicBezTo>
                  <a:cubicBezTo>
                    <a:pt x="5483" y="2203"/>
                    <a:pt x="5455" y="2130"/>
                    <a:pt x="5404" y="2075"/>
                  </a:cubicBezTo>
                  <a:cubicBezTo>
                    <a:pt x="5312" y="1974"/>
                    <a:pt x="5187" y="1961"/>
                    <a:pt x="5087" y="1961"/>
                  </a:cubicBezTo>
                  <a:cubicBezTo>
                    <a:pt x="5033" y="1961"/>
                    <a:pt x="4973" y="1965"/>
                    <a:pt x="4917" y="1970"/>
                  </a:cubicBezTo>
                  <a:cubicBezTo>
                    <a:pt x="4858" y="1975"/>
                    <a:pt x="4795" y="1979"/>
                    <a:pt x="4738" y="1979"/>
                  </a:cubicBezTo>
                  <a:cubicBezTo>
                    <a:pt x="4698" y="1979"/>
                    <a:pt x="4662" y="1977"/>
                    <a:pt x="4630" y="1972"/>
                  </a:cubicBezTo>
                  <a:cubicBezTo>
                    <a:pt x="4540" y="1955"/>
                    <a:pt x="4444" y="1901"/>
                    <a:pt x="4427" y="1813"/>
                  </a:cubicBezTo>
                  <a:cubicBezTo>
                    <a:pt x="4405" y="1702"/>
                    <a:pt x="4504" y="1608"/>
                    <a:pt x="4733" y="1515"/>
                  </a:cubicBezTo>
                  <a:cubicBezTo>
                    <a:pt x="4838" y="1470"/>
                    <a:pt x="4969" y="1374"/>
                    <a:pt x="5001" y="1261"/>
                  </a:cubicBezTo>
                  <a:cubicBezTo>
                    <a:pt x="5016" y="1205"/>
                    <a:pt x="5007" y="1153"/>
                    <a:pt x="4973" y="1108"/>
                  </a:cubicBezTo>
                  <a:cubicBezTo>
                    <a:pt x="4917" y="1029"/>
                    <a:pt x="4823" y="1023"/>
                    <a:pt x="4725" y="1023"/>
                  </a:cubicBezTo>
                  <a:lnTo>
                    <a:pt x="4677" y="1023"/>
                  </a:lnTo>
                  <a:cubicBezTo>
                    <a:pt x="4609" y="1023"/>
                    <a:pt x="4538" y="1018"/>
                    <a:pt x="4485" y="986"/>
                  </a:cubicBezTo>
                  <a:cubicBezTo>
                    <a:pt x="4452" y="965"/>
                    <a:pt x="4427" y="933"/>
                    <a:pt x="4401" y="898"/>
                  </a:cubicBezTo>
                  <a:cubicBezTo>
                    <a:pt x="4382" y="873"/>
                    <a:pt x="4363" y="845"/>
                    <a:pt x="4337" y="821"/>
                  </a:cubicBezTo>
                  <a:cubicBezTo>
                    <a:pt x="4240" y="733"/>
                    <a:pt x="4099" y="723"/>
                    <a:pt x="3994" y="714"/>
                  </a:cubicBezTo>
                  <a:lnTo>
                    <a:pt x="2775" y="620"/>
                  </a:lnTo>
                  <a:cubicBezTo>
                    <a:pt x="2709" y="616"/>
                    <a:pt x="2638" y="609"/>
                    <a:pt x="2576" y="586"/>
                  </a:cubicBezTo>
                  <a:cubicBezTo>
                    <a:pt x="2550" y="575"/>
                    <a:pt x="2524" y="562"/>
                    <a:pt x="2496" y="547"/>
                  </a:cubicBezTo>
                  <a:cubicBezTo>
                    <a:pt x="2458" y="526"/>
                    <a:pt x="2419" y="502"/>
                    <a:pt x="2374" y="491"/>
                  </a:cubicBezTo>
                  <a:cubicBezTo>
                    <a:pt x="2343" y="484"/>
                    <a:pt x="2306" y="482"/>
                    <a:pt x="2266" y="482"/>
                  </a:cubicBezTo>
                  <a:cubicBezTo>
                    <a:pt x="2248" y="482"/>
                    <a:pt x="2230" y="482"/>
                    <a:pt x="2211" y="483"/>
                  </a:cubicBezTo>
                  <a:cubicBezTo>
                    <a:pt x="2190" y="484"/>
                    <a:pt x="2169" y="485"/>
                    <a:pt x="2149" y="485"/>
                  </a:cubicBezTo>
                  <a:cubicBezTo>
                    <a:pt x="2115" y="485"/>
                    <a:pt x="2083" y="482"/>
                    <a:pt x="2057" y="474"/>
                  </a:cubicBezTo>
                  <a:cubicBezTo>
                    <a:pt x="2004" y="457"/>
                    <a:pt x="1959" y="419"/>
                    <a:pt x="1909" y="378"/>
                  </a:cubicBezTo>
                  <a:lnTo>
                    <a:pt x="1890" y="361"/>
                  </a:lnTo>
                  <a:cubicBezTo>
                    <a:pt x="1609" y="129"/>
                    <a:pt x="1245" y="1"/>
                    <a:pt x="8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50"/>
            <p:cNvSpPr/>
            <p:nvPr/>
          </p:nvSpPr>
          <p:spPr>
            <a:xfrm>
              <a:off x="2359352" y="1575765"/>
              <a:ext cx="121360" cy="114200"/>
            </a:xfrm>
            <a:custGeom>
              <a:rect b="b" l="l" r="r" t="t"/>
              <a:pathLst>
                <a:path extrusionOk="0" h="4019" w="4271">
                  <a:moveTo>
                    <a:pt x="2834" y="1"/>
                  </a:moveTo>
                  <a:cubicBezTo>
                    <a:pt x="2727" y="1"/>
                    <a:pt x="2614" y="52"/>
                    <a:pt x="2576" y="149"/>
                  </a:cubicBezTo>
                  <a:cubicBezTo>
                    <a:pt x="2535" y="256"/>
                    <a:pt x="2585" y="400"/>
                    <a:pt x="2501" y="477"/>
                  </a:cubicBezTo>
                  <a:cubicBezTo>
                    <a:pt x="2450" y="495"/>
                    <a:pt x="2399" y="502"/>
                    <a:pt x="2347" y="502"/>
                  </a:cubicBezTo>
                  <a:cubicBezTo>
                    <a:pt x="2123" y="502"/>
                    <a:pt x="1892" y="367"/>
                    <a:pt x="1659" y="361"/>
                  </a:cubicBezTo>
                  <a:cubicBezTo>
                    <a:pt x="1655" y="361"/>
                    <a:pt x="1651" y="361"/>
                    <a:pt x="1647" y="361"/>
                  </a:cubicBezTo>
                  <a:cubicBezTo>
                    <a:pt x="1426" y="361"/>
                    <a:pt x="1223" y="473"/>
                    <a:pt x="1031" y="582"/>
                  </a:cubicBezTo>
                  <a:cubicBezTo>
                    <a:pt x="909" y="653"/>
                    <a:pt x="766" y="775"/>
                    <a:pt x="819" y="906"/>
                  </a:cubicBezTo>
                  <a:cubicBezTo>
                    <a:pt x="858" y="1000"/>
                    <a:pt x="975" y="1028"/>
                    <a:pt x="1074" y="1043"/>
                  </a:cubicBezTo>
                  <a:cubicBezTo>
                    <a:pt x="1282" y="1075"/>
                    <a:pt x="1488" y="1107"/>
                    <a:pt x="1693" y="1139"/>
                  </a:cubicBezTo>
                  <a:cubicBezTo>
                    <a:pt x="1734" y="1146"/>
                    <a:pt x="1777" y="1152"/>
                    <a:pt x="1811" y="1176"/>
                  </a:cubicBezTo>
                  <a:cubicBezTo>
                    <a:pt x="1835" y="1193"/>
                    <a:pt x="1852" y="1216"/>
                    <a:pt x="1865" y="1242"/>
                  </a:cubicBezTo>
                  <a:cubicBezTo>
                    <a:pt x="1940" y="1388"/>
                    <a:pt x="1854" y="1591"/>
                    <a:pt x="1695" y="1641"/>
                  </a:cubicBezTo>
                  <a:cubicBezTo>
                    <a:pt x="1642" y="1656"/>
                    <a:pt x="1582" y="1656"/>
                    <a:pt x="1535" y="1688"/>
                  </a:cubicBezTo>
                  <a:cubicBezTo>
                    <a:pt x="1423" y="1767"/>
                    <a:pt x="1462" y="1970"/>
                    <a:pt x="1344" y="2039"/>
                  </a:cubicBezTo>
                  <a:cubicBezTo>
                    <a:pt x="1318" y="2054"/>
                    <a:pt x="1289" y="2059"/>
                    <a:pt x="1259" y="2059"/>
                  </a:cubicBezTo>
                  <a:cubicBezTo>
                    <a:pt x="1219" y="2059"/>
                    <a:pt x="1178" y="2050"/>
                    <a:pt x="1140" y="2039"/>
                  </a:cubicBezTo>
                  <a:cubicBezTo>
                    <a:pt x="913" y="1979"/>
                    <a:pt x="667" y="1906"/>
                    <a:pt x="530" y="1716"/>
                  </a:cubicBezTo>
                  <a:cubicBezTo>
                    <a:pt x="504" y="1681"/>
                    <a:pt x="483" y="1643"/>
                    <a:pt x="448" y="1621"/>
                  </a:cubicBezTo>
                  <a:cubicBezTo>
                    <a:pt x="410" y="1598"/>
                    <a:pt x="365" y="1598"/>
                    <a:pt x="322" y="1598"/>
                  </a:cubicBezTo>
                  <a:cubicBezTo>
                    <a:pt x="258" y="1600"/>
                    <a:pt x="196" y="1600"/>
                    <a:pt x="131" y="1600"/>
                  </a:cubicBezTo>
                  <a:cubicBezTo>
                    <a:pt x="101" y="1600"/>
                    <a:pt x="65" y="1602"/>
                    <a:pt x="44" y="1623"/>
                  </a:cubicBezTo>
                  <a:cubicBezTo>
                    <a:pt x="24" y="1643"/>
                    <a:pt x="20" y="1668"/>
                    <a:pt x="18" y="1694"/>
                  </a:cubicBezTo>
                  <a:cubicBezTo>
                    <a:pt x="1" y="1880"/>
                    <a:pt x="78" y="2065"/>
                    <a:pt x="198" y="2206"/>
                  </a:cubicBezTo>
                  <a:cubicBezTo>
                    <a:pt x="316" y="2350"/>
                    <a:pt x="474" y="2455"/>
                    <a:pt x="633" y="2549"/>
                  </a:cubicBezTo>
                  <a:cubicBezTo>
                    <a:pt x="813" y="2654"/>
                    <a:pt x="1001" y="2746"/>
                    <a:pt x="1194" y="2823"/>
                  </a:cubicBezTo>
                  <a:cubicBezTo>
                    <a:pt x="1335" y="2881"/>
                    <a:pt x="1498" y="2954"/>
                    <a:pt x="1535" y="3102"/>
                  </a:cubicBezTo>
                  <a:cubicBezTo>
                    <a:pt x="1545" y="3149"/>
                    <a:pt x="1541" y="3198"/>
                    <a:pt x="1552" y="3245"/>
                  </a:cubicBezTo>
                  <a:cubicBezTo>
                    <a:pt x="1584" y="3406"/>
                    <a:pt x="1755" y="3494"/>
                    <a:pt x="1877" y="3605"/>
                  </a:cubicBezTo>
                  <a:cubicBezTo>
                    <a:pt x="1974" y="3695"/>
                    <a:pt x="2045" y="3811"/>
                    <a:pt x="2141" y="3899"/>
                  </a:cubicBezTo>
                  <a:cubicBezTo>
                    <a:pt x="2216" y="3967"/>
                    <a:pt x="2315" y="4019"/>
                    <a:pt x="2411" y="4019"/>
                  </a:cubicBezTo>
                  <a:cubicBezTo>
                    <a:pt x="2443" y="4019"/>
                    <a:pt x="2473" y="4014"/>
                    <a:pt x="2503" y="4002"/>
                  </a:cubicBezTo>
                  <a:cubicBezTo>
                    <a:pt x="2574" y="3974"/>
                    <a:pt x="2625" y="3914"/>
                    <a:pt x="2674" y="3856"/>
                  </a:cubicBezTo>
                  <a:cubicBezTo>
                    <a:pt x="2777" y="3736"/>
                    <a:pt x="2884" y="3605"/>
                    <a:pt x="2904" y="3449"/>
                  </a:cubicBezTo>
                  <a:cubicBezTo>
                    <a:pt x="2908" y="3412"/>
                    <a:pt x="2906" y="3374"/>
                    <a:pt x="2925" y="3342"/>
                  </a:cubicBezTo>
                  <a:cubicBezTo>
                    <a:pt x="2953" y="3288"/>
                    <a:pt x="3007" y="3273"/>
                    <a:pt x="3068" y="3273"/>
                  </a:cubicBezTo>
                  <a:cubicBezTo>
                    <a:pt x="3122" y="3273"/>
                    <a:pt x="3182" y="3284"/>
                    <a:pt x="3234" y="3292"/>
                  </a:cubicBezTo>
                  <a:cubicBezTo>
                    <a:pt x="3260" y="3296"/>
                    <a:pt x="3286" y="3298"/>
                    <a:pt x="3312" y="3298"/>
                  </a:cubicBezTo>
                  <a:cubicBezTo>
                    <a:pt x="3498" y="3298"/>
                    <a:pt x="3680" y="3207"/>
                    <a:pt x="3806" y="3070"/>
                  </a:cubicBezTo>
                  <a:cubicBezTo>
                    <a:pt x="3949" y="2913"/>
                    <a:pt x="4024" y="2701"/>
                    <a:pt x="4046" y="2491"/>
                  </a:cubicBezTo>
                  <a:cubicBezTo>
                    <a:pt x="4056" y="2375"/>
                    <a:pt x="4054" y="2255"/>
                    <a:pt x="4095" y="2148"/>
                  </a:cubicBezTo>
                  <a:cubicBezTo>
                    <a:pt x="4129" y="2063"/>
                    <a:pt x="4187" y="1990"/>
                    <a:pt x="4217" y="1904"/>
                  </a:cubicBezTo>
                  <a:cubicBezTo>
                    <a:pt x="4271" y="1758"/>
                    <a:pt x="4230" y="1583"/>
                    <a:pt x="4121" y="1473"/>
                  </a:cubicBezTo>
                  <a:cubicBezTo>
                    <a:pt x="4043" y="1398"/>
                    <a:pt x="3935" y="1356"/>
                    <a:pt x="3828" y="1356"/>
                  </a:cubicBezTo>
                  <a:cubicBezTo>
                    <a:pt x="3780" y="1356"/>
                    <a:pt x="3733" y="1364"/>
                    <a:pt x="3688" y="1381"/>
                  </a:cubicBezTo>
                  <a:cubicBezTo>
                    <a:pt x="3656" y="1598"/>
                    <a:pt x="4009" y="1718"/>
                    <a:pt x="3992" y="1934"/>
                  </a:cubicBezTo>
                  <a:cubicBezTo>
                    <a:pt x="3984" y="2024"/>
                    <a:pt x="3909" y="2097"/>
                    <a:pt x="3823" y="2120"/>
                  </a:cubicBezTo>
                  <a:cubicBezTo>
                    <a:pt x="3800" y="2126"/>
                    <a:pt x="3777" y="2129"/>
                    <a:pt x="3753" y="2129"/>
                  </a:cubicBezTo>
                  <a:cubicBezTo>
                    <a:pt x="3688" y="2129"/>
                    <a:pt x="3622" y="2108"/>
                    <a:pt x="3566" y="2075"/>
                  </a:cubicBezTo>
                  <a:cubicBezTo>
                    <a:pt x="3495" y="2037"/>
                    <a:pt x="3431" y="1975"/>
                    <a:pt x="3409" y="1895"/>
                  </a:cubicBezTo>
                  <a:cubicBezTo>
                    <a:pt x="3386" y="1799"/>
                    <a:pt x="3431" y="1686"/>
                    <a:pt x="3379" y="1600"/>
                  </a:cubicBezTo>
                  <a:cubicBezTo>
                    <a:pt x="3335" y="1521"/>
                    <a:pt x="3250" y="1509"/>
                    <a:pt x="3156" y="1509"/>
                  </a:cubicBezTo>
                  <a:cubicBezTo>
                    <a:pt x="3114" y="1509"/>
                    <a:pt x="3069" y="1511"/>
                    <a:pt x="3025" y="1511"/>
                  </a:cubicBezTo>
                  <a:cubicBezTo>
                    <a:pt x="2952" y="1511"/>
                    <a:pt x="2880" y="1504"/>
                    <a:pt x="2822" y="1467"/>
                  </a:cubicBezTo>
                  <a:cubicBezTo>
                    <a:pt x="2730" y="1407"/>
                    <a:pt x="2704" y="1274"/>
                    <a:pt x="2747" y="1173"/>
                  </a:cubicBezTo>
                  <a:cubicBezTo>
                    <a:pt x="2792" y="1073"/>
                    <a:pt x="2891" y="1004"/>
                    <a:pt x="2998" y="974"/>
                  </a:cubicBezTo>
                  <a:cubicBezTo>
                    <a:pt x="3118" y="942"/>
                    <a:pt x="3249" y="953"/>
                    <a:pt x="3369" y="914"/>
                  </a:cubicBezTo>
                  <a:cubicBezTo>
                    <a:pt x="3521" y="865"/>
                    <a:pt x="3647" y="717"/>
                    <a:pt x="3639" y="556"/>
                  </a:cubicBezTo>
                  <a:cubicBezTo>
                    <a:pt x="3633" y="414"/>
                    <a:pt x="3503" y="284"/>
                    <a:pt x="3365" y="284"/>
                  </a:cubicBezTo>
                  <a:cubicBezTo>
                    <a:pt x="3347" y="284"/>
                    <a:pt x="3329" y="286"/>
                    <a:pt x="3311" y="291"/>
                  </a:cubicBezTo>
                  <a:cubicBezTo>
                    <a:pt x="3319" y="209"/>
                    <a:pt x="3238" y="154"/>
                    <a:pt x="3167" y="115"/>
                  </a:cubicBezTo>
                  <a:cubicBezTo>
                    <a:pt x="3069" y="64"/>
                    <a:pt x="2966" y="10"/>
                    <a:pt x="2852" y="2"/>
                  </a:cubicBezTo>
                  <a:cubicBezTo>
                    <a:pt x="2846" y="1"/>
                    <a:pt x="2840" y="1"/>
                    <a:pt x="28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50"/>
            <p:cNvSpPr/>
            <p:nvPr/>
          </p:nvSpPr>
          <p:spPr>
            <a:xfrm>
              <a:off x="2358613" y="1575055"/>
              <a:ext cx="122895" cy="115706"/>
            </a:xfrm>
            <a:custGeom>
              <a:rect b="b" l="l" r="r" t="t"/>
              <a:pathLst>
                <a:path extrusionOk="0" h="4072" w="4325">
                  <a:moveTo>
                    <a:pt x="2858" y="54"/>
                  </a:moveTo>
                  <a:cubicBezTo>
                    <a:pt x="2865" y="54"/>
                    <a:pt x="2872" y="54"/>
                    <a:pt x="2878" y="54"/>
                  </a:cubicBezTo>
                  <a:cubicBezTo>
                    <a:pt x="2985" y="61"/>
                    <a:pt x="3088" y="117"/>
                    <a:pt x="3180" y="164"/>
                  </a:cubicBezTo>
                  <a:cubicBezTo>
                    <a:pt x="3273" y="213"/>
                    <a:pt x="3315" y="262"/>
                    <a:pt x="3311" y="314"/>
                  </a:cubicBezTo>
                  <a:lnTo>
                    <a:pt x="3307" y="350"/>
                  </a:lnTo>
                  <a:lnTo>
                    <a:pt x="3343" y="341"/>
                  </a:lnTo>
                  <a:cubicBezTo>
                    <a:pt x="3360" y="337"/>
                    <a:pt x="3375" y="335"/>
                    <a:pt x="3390" y="335"/>
                  </a:cubicBezTo>
                  <a:cubicBezTo>
                    <a:pt x="3515" y="335"/>
                    <a:pt x="3632" y="453"/>
                    <a:pt x="3639" y="581"/>
                  </a:cubicBezTo>
                  <a:cubicBezTo>
                    <a:pt x="3645" y="723"/>
                    <a:pt x="3536" y="866"/>
                    <a:pt x="3386" y="914"/>
                  </a:cubicBezTo>
                  <a:cubicBezTo>
                    <a:pt x="3326" y="935"/>
                    <a:pt x="3262" y="939"/>
                    <a:pt x="3195" y="946"/>
                  </a:cubicBezTo>
                  <a:cubicBezTo>
                    <a:pt x="3138" y="952"/>
                    <a:pt x="3075" y="958"/>
                    <a:pt x="3015" y="973"/>
                  </a:cubicBezTo>
                  <a:cubicBezTo>
                    <a:pt x="2893" y="1008"/>
                    <a:pt x="2793" y="1087"/>
                    <a:pt x="2750" y="1188"/>
                  </a:cubicBezTo>
                  <a:cubicBezTo>
                    <a:pt x="2698" y="1308"/>
                    <a:pt x="2735" y="1451"/>
                    <a:pt x="2835" y="1516"/>
                  </a:cubicBezTo>
                  <a:cubicBezTo>
                    <a:pt x="2900" y="1558"/>
                    <a:pt x="2981" y="1563"/>
                    <a:pt x="3052" y="1563"/>
                  </a:cubicBezTo>
                  <a:lnTo>
                    <a:pt x="3118" y="1563"/>
                  </a:lnTo>
                  <a:cubicBezTo>
                    <a:pt x="3142" y="1563"/>
                    <a:pt x="3163" y="1561"/>
                    <a:pt x="3185" y="1561"/>
                  </a:cubicBezTo>
                  <a:cubicBezTo>
                    <a:pt x="3277" y="1561"/>
                    <a:pt x="3345" y="1573"/>
                    <a:pt x="3384" y="1638"/>
                  </a:cubicBezTo>
                  <a:cubicBezTo>
                    <a:pt x="3408" y="1681"/>
                    <a:pt x="3405" y="1734"/>
                    <a:pt x="3403" y="1792"/>
                  </a:cubicBezTo>
                  <a:cubicBezTo>
                    <a:pt x="3401" y="1837"/>
                    <a:pt x="3399" y="1882"/>
                    <a:pt x="3410" y="1927"/>
                  </a:cubicBezTo>
                  <a:cubicBezTo>
                    <a:pt x="3429" y="2004"/>
                    <a:pt x="3489" y="2075"/>
                    <a:pt x="3579" y="2124"/>
                  </a:cubicBezTo>
                  <a:cubicBezTo>
                    <a:pt x="3645" y="2161"/>
                    <a:pt x="3714" y="2180"/>
                    <a:pt x="3780" y="2180"/>
                  </a:cubicBezTo>
                  <a:cubicBezTo>
                    <a:pt x="3806" y="2180"/>
                    <a:pt x="3831" y="2177"/>
                    <a:pt x="3855" y="2171"/>
                  </a:cubicBezTo>
                  <a:cubicBezTo>
                    <a:pt x="3958" y="2143"/>
                    <a:pt x="4035" y="2058"/>
                    <a:pt x="4044" y="1961"/>
                  </a:cubicBezTo>
                  <a:cubicBezTo>
                    <a:pt x="4055" y="1843"/>
                    <a:pt x="3967" y="1753"/>
                    <a:pt x="3883" y="1668"/>
                  </a:cubicBezTo>
                  <a:cubicBezTo>
                    <a:pt x="3806" y="1588"/>
                    <a:pt x="3735" y="1516"/>
                    <a:pt x="3740" y="1426"/>
                  </a:cubicBezTo>
                  <a:cubicBezTo>
                    <a:pt x="3776" y="1413"/>
                    <a:pt x="3815" y="1408"/>
                    <a:pt x="3853" y="1408"/>
                  </a:cubicBezTo>
                  <a:cubicBezTo>
                    <a:pt x="3956" y="1408"/>
                    <a:pt x="4057" y="1447"/>
                    <a:pt x="4127" y="1518"/>
                  </a:cubicBezTo>
                  <a:cubicBezTo>
                    <a:pt x="4230" y="1618"/>
                    <a:pt x="4267" y="1785"/>
                    <a:pt x="4217" y="1920"/>
                  </a:cubicBezTo>
                  <a:cubicBezTo>
                    <a:pt x="4202" y="1963"/>
                    <a:pt x="4181" y="2002"/>
                    <a:pt x="4157" y="2043"/>
                  </a:cubicBezTo>
                  <a:cubicBezTo>
                    <a:pt x="4136" y="2081"/>
                    <a:pt x="4112" y="2120"/>
                    <a:pt x="4097" y="2163"/>
                  </a:cubicBezTo>
                  <a:cubicBezTo>
                    <a:pt x="4063" y="2248"/>
                    <a:pt x="4057" y="2340"/>
                    <a:pt x="4050" y="2428"/>
                  </a:cubicBezTo>
                  <a:cubicBezTo>
                    <a:pt x="4048" y="2456"/>
                    <a:pt x="4046" y="2484"/>
                    <a:pt x="4044" y="2512"/>
                  </a:cubicBezTo>
                  <a:cubicBezTo>
                    <a:pt x="4029" y="2670"/>
                    <a:pt x="3975" y="2897"/>
                    <a:pt x="3812" y="3077"/>
                  </a:cubicBezTo>
                  <a:cubicBezTo>
                    <a:pt x="3684" y="3215"/>
                    <a:pt x="3505" y="3296"/>
                    <a:pt x="3333" y="3296"/>
                  </a:cubicBezTo>
                  <a:cubicBezTo>
                    <a:pt x="3310" y="3296"/>
                    <a:pt x="3287" y="3295"/>
                    <a:pt x="3264" y="3292"/>
                  </a:cubicBezTo>
                  <a:lnTo>
                    <a:pt x="3232" y="3285"/>
                  </a:lnTo>
                  <a:cubicBezTo>
                    <a:pt x="3187" y="3279"/>
                    <a:pt x="3140" y="3272"/>
                    <a:pt x="3095" y="3272"/>
                  </a:cubicBezTo>
                  <a:cubicBezTo>
                    <a:pt x="3011" y="3272"/>
                    <a:pt x="2955" y="3298"/>
                    <a:pt x="2925" y="3354"/>
                  </a:cubicBezTo>
                  <a:cubicBezTo>
                    <a:pt x="2910" y="3384"/>
                    <a:pt x="2908" y="3418"/>
                    <a:pt x="2904" y="3448"/>
                  </a:cubicBezTo>
                  <a:lnTo>
                    <a:pt x="2902" y="3472"/>
                  </a:lnTo>
                  <a:cubicBezTo>
                    <a:pt x="2885" y="3626"/>
                    <a:pt x="2771" y="3757"/>
                    <a:pt x="2681" y="3864"/>
                  </a:cubicBezTo>
                  <a:cubicBezTo>
                    <a:pt x="2636" y="3915"/>
                    <a:pt x="2585" y="3975"/>
                    <a:pt x="2518" y="4001"/>
                  </a:cubicBezTo>
                  <a:cubicBezTo>
                    <a:pt x="2493" y="4011"/>
                    <a:pt x="2466" y="4017"/>
                    <a:pt x="2437" y="4017"/>
                  </a:cubicBezTo>
                  <a:cubicBezTo>
                    <a:pt x="2356" y="4017"/>
                    <a:pt x="2264" y="3976"/>
                    <a:pt x="2186" y="3904"/>
                  </a:cubicBezTo>
                  <a:cubicBezTo>
                    <a:pt x="2137" y="3862"/>
                    <a:pt x="2096" y="3810"/>
                    <a:pt x="2056" y="3759"/>
                  </a:cubicBezTo>
                  <a:cubicBezTo>
                    <a:pt x="2013" y="3709"/>
                    <a:pt x="1970" y="3656"/>
                    <a:pt x="1921" y="3611"/>
                  </a:cubicBezTo>
                  <a:cubicBezTo>
                    <a:pt x="1888" y="3581"/>
                    <a:pt x="1852" y="3553"/>
                    <a:pt x="1818" y="3525"/>
                  </a:cubicBezTo>
                  <a:cubicBezTo>
                    <a:pt x="1719" y="3448"/>
                    <a:pt x="1625" y="3375"/>
                    <a:pt x="1604" y="3264"/>
                  </a:cubicBezTo>
                  <a:cubicBezTo>
                    <a:pt x="1599" y="3242"/>
                    <a:pt x="1597" y="3221"/>
                    <a:pt x="1597" y="3200"/>
                  </a:cubicBezTo>
                  <a:cubicBezTo>
                    <a:pt x="1595" y="3174"/>
                    <a:pt x="1593" y="3148"/>
                    <a:pt x="1586" y="3120"/>
                  </a:cubicBezTo>
                  <a:cubicBezTo>
                    <a:pt x="1546" y="2953"/>
                    <a:pt x="1364" y="2878"/>
                    <a:pt x="1229" y="2825"/>
                  </a:cubicBezTo>
                  <a:cubicBezTo>
                    <a:pt x="1038" y="2745"/>
                    <a:pt x="852" y="2653"/>
                    <a:pt x="674" y="2550"/>
                  </a:cubicBezTo>
                  <a:cubicBezTo>
                    <a:pt x="530" y="2467"/>
                    <a:pt x="367" y="2362"/>
                    <a:pt x="243" y="2214"/>
                  </a:cubicBezTo>
                  <a:cubicBezTo>
                    <a:pt x="119" y="2064"/>
                    <a:pt x="55" y="1884"/>
                    <a:pt x="70" y="1721"/>
                  </a:cubicBezTo>
                  <a:cubicBezTo>
                    <a:pt x="72" y="1702"/>
                    <a:pt x="76" y="1681"/>
                    <a:pt x="89" y="1668"/>
                  </a:cubicBezTo>
                  <a:cubicBezTo>
                    <a:pt x="102" y="1653"/>
                    <a:pt x="130" y="1653"/>
                    <a:pt x="157" y="1653"/>
                  </a:cubicBezTo>
                  <a:lnTo>
                    <a:pt x="361" y="1651"/>
                  </a:lnTo>
                  <a:cubicBezTo>
                    <a:pt x="393" y="1651"/>
                    <a:pt x="432" y="1653"/>
                    <a:pt x="459" y="1670"/>
                  </a:cubicBezTo>
                  <a:cubicBezTo>
                    <a:pt x="483" y="1683"/>
                    <a:pt x="502" y="1708"/>
                    <a:pt x="519" y="1736"/>
                  </a:cubicBezTo>
                  <a:lnTo>
                    <a:pt x="532" y="1755"/>
                  </a:lnTo>
                  <a:cubicBezTo>
                    <a:pt x="672" y="1948"/>
                    <a:pt x="907" y="2023"/>
                    <a:pt x="1160" y="2090"/>
                  </a:cubicBezTo>
                  <a:cubicBezTo>
                    <a:pt x="1199" y="2100"/>
                    <a:pt x="1241" y="2111"/>
                    <a:pt x="1286" y="2111"/>
                  </a:cubicBezTo>
                  <a:cubicBezTo>
                    <a:pt x="1323" y="2111"/>
                    <a:pt x="1355" y="2103"/>
                    <a:pt x="1383" y="2088"/>
                  </a:cubicBezTo>
                  <a:cubicBezTo>
                    <a:pt x="1454" y="2047"/>
                    <a:pt x="1475" y="1970"/>
                    <a:pt x="1494" y="1895"/>
                  </a:cubicBezTo>
                  <a:cubicBezTo>
                    <a:pt x="1511" y="1830"/>
                    <a:pt x="1529" y="1768"/>
                    <a:pt x="1576" y="1736"/>
                  </a:cubicBezTo>
                  <a:cubicBezTo>
                    <a:pt x="1604" y="1717"/>
                    <a:pt x="1636" y="1711"/>
                    <a:pt x="1672" y="1704"/>
                  </a:cubicBezTo>
                  <a:cubicBezTo>
                    <a:pt x="1691" y="1700"/>
                    <a:pt x="1711" y="1696"/>
                    <a:pt x="1730" y="1689"/>
                  </a:cubicBezTo>
                  <a:cubicBezTo>
                    <a:pt x="1811" y="1666"/>
                    <a:pt x="1880" y="1601"/>
                    <a:pt x="1918" y="1513"/>
                  </a:cubicBezTo>
                  <a:cubicBezTo>
                    <a:pt x="1955" y="1426"/>
                    <a:pt x="1955" y="1331"/>
                    <a:pt x="1914" y="1254"/>
                  </a:cubicBezTo>
                  <a:cubicBezTo>
                    <a:pt x="1897" y="1222"/>
                    <a:pt x="1878" y="1196"/>
                    <a:pt x="1852" y="1179"/>
                  </a:cubicBezTo>
                  <a:cubicBezTo>
                    <a:pt x="1813" y="1151"/>
                    <a:pt x="1764" y="1143"/>
                    <a:pt x="1724" y="1136"/>
                  </a:cubicBezTo>
                  <a:lnTo>
                    <a:pt x="1104" y="1042"/>
                  </a:lnTo>
                  <a:cubicBezTo>
                    <a:pt x="1008" y="1027"/>
                    <a:pt x="903" y="999"/>
                    <a:pt x="871" y="920"/>
                  </a:cubicBezTo>
                  <a:cubicBezTo>
                    <a:pt x="817" y="789"/>
                    <a:pt x="1010" y="665"/>
                    <a:pt x="1070" y="631"/>
                  </a:cubicBezTo>
                  <a:cubicBezTo>
                    <a:pt x="1239" y="534"/>
                    <a:pt x="1449" y="414"/>
                    <a:pt x="1670" y="414"/>
                  </a:cubicBezTo>
                  <a:lnTo>
                    <a:pt x="1683" y="414"/>
                  </a:lnTo>
                  <a:cubicBezTo>
                    <a:pt x="1796" y="416"/>
                    <a:pt x="1910" y="451"/>
                    <a:pt x="2021" y="483"/>
                  </a:cubicBezTo>
                  <a:cubicBezTo>
                    <a:pt x="2137" y="519"/>
                    <a:pt x="2257" y="554"/>
                    <a:pt x="2373" y="554"/>
                  </a:cubicBezTo>
                  <a:cubicBezTo>
                    <a:pt x="2431" y="554"/>
                    <a:pt x="2484" y="545"/>
                    <a:pt x="2536" y="528"/>
                  </a:cubicBezTo>
                  <a:lnTo>
                    <a:pt x="2544" y="524"/>
                  </a:lnTo>
                  <a:cubicBezTo>
                    <a:pt x="2602" y="468"/>
                    <a:pt x="2606" y="391"/>
                    <a:pt x="2608" y="318"/>
                  </a:cubicBezTo>
                  <a:cubicBezTo>
                    <a:pt x="2611" y="271"/>
                    <a:pt x="2613" y="224"/>
                    <a:pt x="2628" y="185"/>
                  </a:cubicBezTo>
                  <a:cubicBezTo>
                    <a:pt x="2663" y="93"/>
                    <a:pt x="2766" y="54"/>
                    <a:pt x="2858" y="54"/>
                  </a:cubicBezTo>
                  <a:close/>
                  <a:moveTo>
                    <a:pt x="2860" y="0"/>
                  </a:moveTo>
                  <a:cubicBezTo>
                    <a:pt x="2750" y="0"/>
                    <a:pt x="2623" y="49"/>
                    <a:pt x="2578" y="166"/>
                  </a:cubicBezTo>
                  <a:cubicBezTo>
                    <a:pt x="2559" y="213"/>
                    <a:pt x="2557" y="264"/>
                    <a:pt x="2555" y="316"/>
                  </a:cubicBezTo>
                  <a:cubicBezTo>
                    <a:pt x="2553" y="380"/>
                    <a:pt x="2551" y="440"/>
                    <a:pt x="2512" y="481"/>
                  </a:cubicBezTo>
                  <a:cubicBezTo>
                    <a:pt x="2469" y="494"/>
                    <a:pt x="2424" y="500"/>
                    <a:pt x="2373" y="500"/>
                  </a:cubicBezTo>
                  <a:cubicBezTo>
                    <a:pt x="2263" y="500"/>
                    <a:pt x="2154" y="468"/>
                    <a:pt x="2036" y="434"/>
                  </a:cubicBezTo>
                  <a:cubicBezTo>
                    <a:pt x="1923" y="399"/>
                    <a:pt x="1805" y="363"/>
                    <a:pt x="1685" y="361"/>
                  </a:cubicBezTo>
                  <a:lnTo>
                    <a:pt x="1670" y="361"/>
                  </a:lnTo>
                  <a:cubicBezTo>
                    <a:pt x="1436" y="361"/>
                    <a:pt x="1218" y="485"/>
                    <a:pt x="1044" y="586"/>
                  </a:cubicBezTo>
                  <a:cubicBezTo>
                    <a:pt x="954" y="637"/>
                    <a:pt x="753" y="774"/>
                    <a:pt x="822" y="941"/>
                  </a:cubicBezTo>
                  <a:cubicBezTo>
                    <a:pt x="862" y="1044"/>
                    <a:pt x="984" y="1076"/>
                    <a:pt x="1098" y="1093"/>
                  </a:cubicBezTo>
                  <a:lnTo>
                    <a:pt x="1715" y="1190"/>
                  </a:lnTo>
                  <a:cubicBezTo>
                    <a:pt x="1751" y="1196"/>
                    <a:pt x="1792" y="1203"/>
                    <a:pt x="1822" y="1222"/>
                  </a:cubicBezTo>
                  <a:cubicBezTo>
                    <a:pt x="1839" y="1235"/>
                    <a:pt x="1854" y="1254"/>
                    <a:pt x="1867" y="1280"/>
                  </a:cubicBezTo>
                  <a:cubicBezTo>
                    <a:pt x="1899" y="1342"/>
                    <a:pt x="1899" y="1419"/>
                    <a:pt x="1869" y="1492"/>
                  </a:cubicBezTo>
                  <a:cubicBezTo>
                    <a:pt x="1837" y="1565"/>
                    <a:pt x="1781" y="1618"/>
                    <a:pt x="1715" y="1640"/>
                  </a:cubicBezTo>
                  <a:cubicBezTo>
                    <a:pt x="1698" y="1644"/>
                    <a:pt x="1679" y="1648"/>
                    <a:pt x="1661" y="1651"/>
                  </a:cubicBezTo>
                  <a:cubicBezTo>
                    <a:pt x="1623" y="1659"/>
                    <a:pt x="1582" y="1668"/>
                    <a:pt x="1546" y="1691"/>
                  </a:cubicBezTo>
                  <a:cubicBezTo>
                    <a:pt x="1484" y="1734"/>
                    <a:pt x="1462" y="1809"/>
                    <a:pt x="1443" y="1880"/>
                  </a:cubicBezTo>
                  <a:cubicBezTo>
                    <a:pt x="1424" y="1948"/>
                    <a:pt x="1406" y="2010"/>
                    <a:pt x="1357" y="2040"/>
                  </a:cubicBezTo>
                  <a:cubicBezTo>
                    <a:pt x="1338" y="2052"/>
                    <a:pt x="1313" y="2057"/>
                    <a:pt x="1287" y="2057"/>
                  </a:cubicBezTo>
                  <a:cubicBezTo>
                    <a:pt x="1250" y="2057"/>
                    <a:pt x="1209" y="2048"/>
                    <a:pt x="1173" y="2038"/>
                  </a:cubicBezTo>
                  <a:cubicBezTo>
                    <a:pt x="931" y="1974"/>
                    <a:pt x="704" y="1903"/>
                    <a:pt x="577" y="1726"/>
                  </a:cubicBezTo>
                  <a:lnTo>
                    <a:pt x="564" y="1706"/>
                  </a:lnTo>
                  <a:cubicBezTo>
                    <a:pt x="543" y="1676"/>
                    <a:pt x="522" y="1644"/>
                    <a:pt x="487" y="1623"/>
                  </a:cubicBezTo>
                  <a:cubicBezTo>
                    <a:pt x="447" y="1599"/>
                    <a:pt x="402" y="1597"/>
                    <a:pt x="361" y="1597"/>
                  </a:cubicBezTo>
                  <a:lnTo>
                    <a:pt x="157" y="1599"/>
                  </a:lnTo>
                  <a:cubicBezTo>
                    <a:pt x="119" y="1599"/>
                    <a:pt x="78" y="1601"/>
                    <a:pt x="50" y="1631"/>
                  </a:cubicBezTo>
                  <a:cubicBezTo>
                    <a:pt x="27" y="1655"/>
                    <a:pt x="20" y="1687"/>
                    <a:pt x="16" y="1717"/>
                  </a:cubicBezTo>
                  <a:cubicBezTo>
                    <a:pt x="1" y="1893"/>
                    <a:pt x="67" y="2088"/>
                    <a:pt x="202" y="2248"/>
                  </a:cubicBezTo>
                  <a:cubicBezTo>
                    <a:pt x="331" y="2403"/>
                    <a:pt x="498" y="2510"/>
                    <a:pt x="646" y="2595"/>
                  </a:cubicBezTo>
                  <a:cubicBezTo>
                    <a:pt x="826" y="2702"/>
                    <a:pt x="1016" y="2795"/>
                    <a:pt x="1209" y="2874"/>
                  </a:cubicBezTo>
                  <a:cubicBezTo>
                    <a:pt x="1361" y="2936"/>
                    <a:pt x="1503" y="3002"/>
                    <a:pt x="1533" y="3133"/>
                  </a:cubicBezTo>
                  <a:cubicBezTo>
                    <a:pt x="1539" y="3157"/>
                    <a:pt x="1541" y="3178"/>
                    <a:pt x="1544" y="3204"/>
                  </a:cubicBezTo>
                  <a:cubicBezTo>
                    <a:pt x="1544" y="3227"/>
                    <a:pt x="1546" y="3251"/>
                    <a:pt x="1550" y="3275"/>
                  </a:cubicBezTo>
                  <a:cubicBezTo>
                    <a:pt x="1578" y="3405"/>
                    <a:pt x="1683" y="3487"/>
                    <a:pt x="1784" y="3568"/>
                  </a:cubicBezTo>
                  <a:cubicBezTo>
                    <a:pt x="1818" y="3594"/>
                    <a:pt x="1854" y="3622"/>
                    <a:pt x="1884" y="3649"/>
                  </a:cubicBezTo>
                  <a:cubicBezTo>
                    <a:pt x="1931" y="3692"/>
                    <a:pt x="1972" y="3744"/>
                    <a:pt x="2013" y="3793"/>
                  </a:cubicBezTo>
                  <a:cubicBezTo>
                    <a:pt x="2056" y="3844"/>
                    <a:pt x="2098" y="3898"/>
                    <a:pt x="2150" y="3945"/>
                  </a:cubicBezTo>
                  <a:cubicBezTo>
                    <a:pt x="2238" y="4024"/>
                    <a:pt x="2343" y="4072"/>
                    <a:pt x="2437" y="4072"/>
                  </a:cubicBezTo>
                  <a:cubicBezTo>
                    <a:pt x="2473" y="4072"/>
                    <a:pt x="2508" y="4065"/>
                    <a:pt x="2540" y="4052"/>
                  </a:cubicBezTo>
                  <a:cubicBezTo>
                    <a:pt x="2617" y="4020"/>
                    <a:pt x="2673" y="3956"/>
                    <a:pt x="2722" y="3898"/>
                  </a:cubicBezTo>
                  <a:cubicBezTo>
                    <a:pt x="2816" y="3787"/>
                    <a:pt x="2936" y="3647"/>
                    <a:pt x="2955" y="3478"/>
                  </a:cubicBezTo>
                  <a:cubicBezTo>
                    <a:pt x="2955" y="3469"/>
                    <a:pt x="2958" y="3461"/>
                    <a:pt x="2958" y="3454"/>
                  </a:cubicBezTo>
                  <a:cubicBezTo>
                    <a:pt x="2960" y="3427"/>
                    <a:pt x="2962" y="3401"/>
                    <a:pt x="2975" y="3379"/>
                  </a:cubicBezTo>
                  <a:cubicBezTo>
                    <a:pt x="2994" y="3343"/>
                    <a:pt x="3030" y="3326"/>
                    <a:pt x="3095" y="3326"/>
                  </a:cubicBezTo>
                  <a:cubicBezTo>
                    <a:pt x="3135" y="3326"/>
                    <a:pt x="3180" y="3332"/>
                    <a:pt x="3223" y="3339"/>
                  </a:cubicBezTo>
                  <a:lnTo>
                    <a:pt x="3258" y="3343"/>
                  </a:lnTo>
                  <a:cubicBezTo>
                    <a:pt x="3283" y="3347"/>
                    <a:pt x="3311" y="3349"/>
                    <a:pt x="3339" y="3349"/>
                  </a:cubicBezTo>
                  <a:cubicBezTo>
                    <a:pt x="3525" y="3349"/>
                    <a:pt x="3716" y="3262"/>
                    <a:pt x="3851" y="3114"/>
                  </a:cubicBezTo>
                  <a:cubicBezTo>
                    <a:pt x="4025" y="2923"/>
                    <a:pt x="4080" y="2685"/>
                    <a:pt x="4097" y="2518"/>
                  </a:cubicBezTo>
                  <a:cubicBezTo>
                    <a:pt x="4100" y="2490"/>
                    <a:pt x="4102" y="2460"/>
                    <a:pt x="4104" y="2433"/>
                  </a:cubicBezTo>
                  <a:cubicBezTo>
                    <a:pt x="4110" y="2345"/>
                    <a:pt x="4117" y="2261"/>
                    <a:pt x="4147" y="2182"/>
                  </a:cubicBezTo>
                  <a:cubicBezTo>
                    <a:pt x="4162" y="2143"/>
                    <a:pt x="4183" y="2107"/>
                    <a:pt x="4205" y="2068"/>
                  </a:cubicBezTo>
                  <a:cubicBezTo>
                    <a:pt x="4228" y="2028"/>
                    <a:pt x="4252" y="1985"/>
                    <a:pt x="4269" y="1938"/>
                  </a:cubicBezTo>
                  <a:cubicBezTo>
                    <a:pt x="4324" y="1781"/>
                    <a:pt x="4284" y="1597"/>
                    <a:pt x="4166" y="1479"/>
                  </a:cubicBezTo>
                  <a:cubicBezTo>
                    <a:pt x="4085" y="1400"/>
                    <a:pt x="3971" y="1355"/>
                    <a:pt x="3853" y="1355"/>
                  </a:cubicBezTo>
                  <a:cubicBezTo>
                    <a:pt x="3802" y="1355"/>
                    <a:pt x="3752" y="1363"/>
                    <a:pt x="3705" y="1381"/>
                  </a:cubicBezTo>
                  <a:lnTo>
                    <a:pt x="3690" y="1385"/>
                  </a:lnTo>
                  <a:lnTo>
                    <a:pt x="3688" y="1402"/>
                  </a:lnTo>
                  <a:cubicBezTo>
                    <a:pt x="3669" y="1524"/>
                    <a:pt x="3759" y="1616"/>
                    <a:pt x="3845" y="1704"/>
                  </a:cubicBezTo>
                  <a:cubicBezTo>
                    <a:pt x="3924" y="1785"/>
                    <a:pt x="3999" y="1863"/>
                    <a:pt x="3990" y="1957"/>
                  </a:cubicBezTo>
                  <a:cubicBezTo>
                    <a:pt x="3986" y="2030"/>
                    <a:pt x="3922" y="2098"/>
                    <a:pt x="3842" y="2120"/>
                  </a:cubicBezTo>
                  <a:cubicBezTo>
                    <a:pt x="3823" y="2124"/>
                    <a:pt x="3802" y="2127"/>
                    <a:pt x="3781" y="2127"/>
                  </a:cubicBezTo>
                  <a:cubicBezTo>
                    <a:pt x="3724" y="2127"/>
                    <a:pt x="3663" y="2110"/>
                    <a:pt x="3605" y="2077"/>
                  </a:cubicBezTo>
                  <a:cubicBezTo>
                    <a:pt x="3562" y="2053"/>
                    <a:pt x="3482" y="2000"/>
                    <a:pt x="3463" y="1914"/>
                  </a:cubicBezTo>
                  <a:cubicBezTo>
                    <a:pt x="3453" y="1878"/>
                    <a:pt x="3455" y="1837"/>
                    <a:pt x="3457" y="1794"/>
                  </a:cubicBezTo>
                  <a:cubicBezTo>
                    <a:pt x="3459" y="1732"/>
                    <a:pt x="3463" y="1668"/>
                    <a:pt x="3429" y="1612"/>
                  </a:cubicBezTo>
                  <a:cubicBezTo>
                    <a:pt x="3377" y="1522"/>
                    <a:pt x="3285" y="1507"/>
                    <a:pt x="3188" y="1507"/>
                  </a:cubicBezTo>
                  <a:cubicBezTo>
                    <a:pt x="3165" y="1507"/>
                    <a:pt x="3141" y="1508"/>
                    <a:pt x="3118" y="1509"/>
                  </a:cubicBezTo>
                  <a:cubicBezTo>
                    <a:pt x="3095" y="1509"/>
                    <a:pt x="3073" y="1511"/>
                    <a:pt x="3052" y="1511"/>
                  </a:cubicBezTo>
                  <a:cubicBezTo>
                    <a:pt x="2988" y="1511"/>
                    <a:pt x="2917" y="1505"/>
                    <a:pt x="2863" y="1471"/>
                  </a:cubicBezTo>
                  <a:cubicBezTo>
                    <a:pt x="2786" y="1421"/>
                    <a:pt x="2758" y="1303"/>
                    <a:pt x="2799" y="1209"/>
                  </a:cubicBezTo>
                  <a:cubicBezTo>
                    <a:pt x="2835" y="1123"/>
                    <a:pt x="2921" y="1055"/>
                    <a:pt x="3030" y="1025"/>
                  </a:cubicBezTo>
                  <a:cubicBezTo>
                    <a:pt x="3086" y="1010"/>
                    <a:pt x="3142" y="1006"/>
                    <a:pt x="3202" y="999"/>
                  </a:cubicBezTo>
                  <a:cubicBezTo>
                    <a:pt x="3268" y="993"/>
                    <a:pt x="3337" y="986"/>
                    <a:pt x="3403" y="965"/>
                  </a:cubicBezTo>
                  <a:cubicBezTo>
                    <a:pt x="3575" y="909"/>
                    <a:pt x="3699" y="744"/>
                    <a:pt x="3692" y="579"/>
                  </a:cubicBezTo>
                  <a:cubicBezTo>
                    <a:pt x="3684" y="423"/>
                    <a:pt x="3538" y="282"/>
                    <a:pt x="3388" y="282"/>
                  </a:cubicBezTo>
                  <a:cubicBezTo>
                    <a:pt x="3379" y="282"/>
                    <a:pt x="3371" y="283"/>
                    <a:pt x="3363" y="284"/>
                  </a:cubicBezTo>
                  <a:cubicBezTo>
                    <a:pt x="3348" y="194"/>
                    <a:pt x="3243" y="138"/>
                    <a:pt x="3206" y="117"/>
                  </a:cubicBezTo>
                  <a:cubicBezTo>
                    <a:pt x="3110" y="65"/>
                    <a:pt x="3000" y="7"/>
                    <a:pt x="2880" y="1"/>
                  </a:cubicBezTo>
                  <a:cubicBezTo>
                    <a:pt x="2874" y="0"/>
                    <a:pt x="2867" y="0"/>
                    <a:pt x="286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50"/>
            <p:cNvSpPr/>
            <p:nvPr/>
          </p:nvSpPr>
          <p:spPr>
            <a:xfrm>
              <a:off x="2472267" y="1515899"/>
              <a:ext cx="65497" cy="38076"/>
            </a:xfrm>
            <a:custGeom>
              <a:rect b="b" l="l" r="r" t="t"/>
              <a:pathLst>
                <a:path extrusionOk="0" h="1340" w="2305">
                  <a:moveTo>
                    <a:pt x="1323" y="0"/>
                  </a:moveTo>
                  <a:cubicBezTo>
                    <a:pt x="1315" y="0"/>
                    <a:pt x="1307" y="2"/>
                    <a:pt x="1299" y="5"/>
                  </a:cubicBezTo>
                  <a:cubicBezTo>
                    <a:pt x="1267" y="15"/>
                    <a:pt x="1248" y="50"/>
                    <a:pt x="1222" y="73"/>
                  </a:cubicBezTo>
                  <a:cubicBezTo>
                    <a:pt x="1181" y="112"/>
                    <a:pt x="1128" y="121"/>
                    <a:pt x="1071" y="121"/>
                  </a:cubicBezTo>
                  <a:cubicBezTo>
                    <a:pt x="1024" y="121"/>
                    <a:pt x="974" y="115"/>
                    <a:pt x="926" y="115"/>
                  </a:cubicBezTo>
                  <a:cubicBezTo>
                    <a:pt x="886" y="115"/>
                    <a:pt x="847" y="119"/>
                    <a:pt x="811" y="133"/>
                  </a:cubicBezTo>
                  <a:cubicBezTo>
                    <a:pt x="697" y="180"/>
                    <a:pt x="654" y="317"/>
                    <a:pt x="564" y="401"/>
                  </a:cubicBezTo>
                  <a:cubicBezTo>
                    <a:pt x="419" y="538"/>
                    <a:pt x="162" y="523"/>
                    <a:pt x="42" y="682"/>
                  </a:cubicBezTo>
                  <a:cubicBezTo>
                    <a:pt x="1" y="791"/>
                    <a:pt x="80" y="911"/>
                    <a:pt x="181" y="967"/>
                  </a:cubicBezTo>
                  <a:cubicBezTo>
                    <a:pt x="282" y="1024"/>
                    <a:pt x="399" y="1035"/>
                    <a:pt x="511" y="1069"/>
                  </a:cubicBezTo>
                  <a:cubicBezTo>
                    <a:pt x="706" y="1127"/>
                    <a:pt x="887" y="1254"/>
                    <a:pt x="1089" y="1254"/>
                  </a:cubicBezTo>
                  <a:cubicBezTo>
                    <a:pt x="1090" y="1254"/>
                    <a:pt x="1092" y="1254"/>
                    <a:pt x="1094" y="1254"/>
                  </a:cubicBezTo>
                  <a:cubicBezTo>
                    <a:pt x="1183" y="1252"/>
                    <a:pt x="1275" y="1227"/>
                    <a:pt x="1363" y="1227"/>
                  </a:cubicBezTo>
                  <a:cubicBezTo>
                    <a:pt x="1409" y="1227"/>
                    <a:pt x="1454" y="1234"/>
                    <a:pt x="1496" y="1256"/>
                  </a:cubicBezTo>
                  <a:cubicBezTo>
                    <a:pt x="1535" y="1277"/>
                    <a:pt x="1567" y="1307"/>
                    <a:pt x="1608" y="1324"/>
                  </a:cubicBezTo>
                  <a:cubicBezTo>
                    <a:pt x="1632" y="1335"/>
                    <a:pt x="1657" y="1339"/>
                    <a:pt x="1683" y="1339"/>
                  </a:cubicBezTo>
                  <a:cubicBezTo>
                    <a:pt x="1742" y="1339"/>
                    <a:pt x="1804" y="1317"/>
                    <a:pt x="1861" y="1294"/>
                  </a:cubicBezTo>
                  <a:cubicBezTo>
                    <a:pt x="2030" y="1230"/>
                    <a:pt x="2221" y="1140"/>
                    <a:pt x="2261" y="964"/>
                  </a:cubicBezTo>
                  <a:cubicBezTo>
                    <a:pt x="2304" y="780"/>
                    <a:pt x="2161" y="611"/>
                    <a:pt x="2019" y="485"/>
                  </a:cubicBezTo>
                  <a:cubicBezTo>
                    <a:pt x="1829" y="315"/>
                    <a:pt x="1623" y="163"/>
                    <a:pt x="1404" y="30"/>
                  </a:cubicBezTo>
                  <a:cubicBezTo>
                    <a:pt x="1379" y="15"/>
                    <a:pt x="1351" y="0"/>
                    <a:pt x="13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50"/>
            <p:cNvSpPr/>
            <p:nvPr/>
          </p:nvSpPr>
          <p:spPr>
            <a:xfrm>
              <a:off x="2471358" y="1515160"/>
              <a:ext cx="67003" cy="39554"/>
            </a:xfrm>
            <a:custGeom>
              <a:rect b="b" l="l" r="r" t="t"/>
              <a:pathLst>
                <a:path extrusionOk="0" h="1392" w="2358">
                  <a:moveTo>
                    <a:pt x="1355" y="54"/>
                  </a:moveTo>
                  <a:cubicBezTo>
                    <a:pt x="1375" y="54"/>
                    <a:pt x="1399" y="66"/>
                    <a:pt x="1421" y="80"/>
                  </a:cubicBezTo>
                  <a:cubicBezTo>
                    <a:pt x="1638" y="211"/>
                    <a:pt x="1846" y="363"/>
                    <a:pt x="2034" y="532"/>
                  </a:cubicBezTo>
                  <a:cubicBezTo>
                    <a:pt x="2223" y="699"/>
                    <a:pt x="2300" y="847"/>
                    <a:pt x="2268" y="984"/>
                  </a:cubicBezTo>
                  <a:cubicBezTo>
                    <a:pt x="2231" y="1143"/>
                    <a:pt x="2062" y="1228"/>
                    <a:pt x="1884" y="1297"/>
                  </a:cubicBezTo>
                  <a:cubicBezTo>
                    <a:pt x="1826" y="1318"/>
                    <a:pt x="1765" y="1337"/>
                    <a:pt x="1710" y="1337"/>
                  </a:cubicBezTo>
                  <a:cubicBezTo>
                    <a:pt x="1688" y="1337"/>
                    <a:pt x="1668" y="1334"/>
                    <a:pt x="1648" y="1327"/>
                  </a:cubicBezTo>
                  <a:cubicBezTo>
                    <a:pt x="1629" y="1318"/>
                    <a:pt x="1610" y="1305"/>
                    <a:pt x="1591" y="1290"/>
                  </a:cubicBezTo>
                  <a:cubicBezTo>
                    <a:pt x="1573" y="1280"/>
                    <a:pt x="1558" y="1269"/>
                    <a:pt x="1539" y="1258"/>
                  </a:cubicBezTo>
                  <a:cubicBezTo>
                    <a:pt x="1498" y="1237"/>
                    <a:pt x="1449" y="1226"/>
                    <a:pt x="1393" y="1226"/>
                  </a:cubicBezTo>
                  <a:cubicBezTo>
                    <a:pt x="1346" y="1226"/>
                    <a:pt x="1299" y="1233"/>
                    <a:pt x="1254" y="1239"/>
                  </a:cubicBezTo>
                  <a:cubicBezTo>
                    <a:pt x="1211" y="1245"/>
                    <a:pt x="1168" y="1252"/>
                    <a:pt x="1121" y="1252"/>
                  </a:cubicBezTo>
                  <a:cubicBezTo>
                    <a:pt x="995" y="1252"/>
                    <a:pt x="879" y="1203"/>
                    <a:pt x="755" y="1149"/>
                  </a:cubicBezTo>
                  <a:cubicBezTo>
                    <a:pt x="689" y="1121"/>
                    <a:pt x="620" y="1091"/>
                    <a:pt x="549" y="1070"/>
                  </a:cubicBezTo>
                  <a:cubicBezTo>
                    <a:pt x="513" y="1059"/>
                    <a:pt x="476" y="1050"/>
                    <a:pt x="440" y="1042"/>
                  </a:cubicBezTo>
                  <a:cubicBezTo>
                    <a:pt x="363" y="1023"/>
                    <a:pt x="290" y="1005"/>
                    <a:pt x="226" y="969"/>
                  </a:cubicBezTo>
                  <a:cubicBezTo>
                    <a:pt x="136" y="920"/>
                    <a:pt x="65" y="815"/>
                    <a:pt x="97" y="720"/>
                  </a:cubicBezTo>
                  <a:cubicBezTo>
                    <a:pt x="157" y="643"/>
                    <a:pt x="254" y="611"/>
                    <a:pt x="356" y="577"/>
                  </a:cubicBezTo>
                  <a:cubicBezTo>
                    <a:pt x="449" y="547"/>
                    <a:pt x="543" y="515"/>
                    <a:pt x="616" y="446"/>
                  </a:cubicBezTo>
                  <a:cubicBezTo>
                    <a:pt x="652" y="412"/>
                    <a:pt x="680" y="371"/>
                    <a:pt x="708" y="331"/>
                  </a:cubicBezTo>
                  <a:cubicBezTo>
                    <a:pt x="751" y="268"/>
                    <a:pt x="791" y="208"/>
                    <a:pt x="854" y="183"/>
                  </a:cubicBezTo>
                  <a:cubicBezTo>
                    <a:pt x="881" y="172"/>
                    <a:pt x="914" y="168"/>
                    <a:pt x="959" y="168"/>
                  </a:cubicBezTo>
                  <a:cubicBezTo>
                    <a:pt x="982" y="168"/>
                    <a:pt x="1006" y="168"/>
                    <a:pt x="1029" y="170"/>
                  </a:cubicBezTo>
                  <a:cubicBezTo>
                    <a:pt x="1055" y="172"/>
                    <a:pt x="1079" y="172"/>
                    <a:pt x="1102" y="172"/>
                  </a:cubicBezTo>
                  <a:cubicBezTo>
                    <a:pt x="1156" y="172"/>
                    <a:pt x="1222" y="166"/>
                    <a:pt x="1273" y="118"/>
                  </a:cubicBezTo>
                  <a:cubicBezTo>
                    <a:pt x="1282" y="110"/>
                    <a:pt x="1288" y="101"/>
                    <a:pt x="1297" y="93"/>
                  </a:cubicBezTo>
                  <a:cubicBezTo>
                    <a:pt x="1312" y="76"/>
                    <a:pt x="1325" y="61"/>
                    <a:pt x="1340" y="56"/>
                  </a:cubicBezTo>
                  <a:cubicBezTo>
                    <a:pt x="1345" y="55"/>
                    <a:pt x="1350" y="54"/>
                    <a:pt x="1355" y="54"/>
                  </a:cubicBezTo>
                  <a:close/>
                  <a:moveTo>
                    <a:pt x="1351" y="1"/>
                  </a:moveTo>
                  <a:cubicBezTo>
                    <a:pt x="1341" y="1"/>
                    <a:pt x="1332" y="2"/>
                    <a:pt x="1323" y="5"/>
                  </a:cubicBezTo>
                  <a:cubicBezTo>
                    <a:pt x="1293" y="16"/>
                    <a:pt x="1273" y="37"/>
                    <a:pt x="1256" y="56"/>
                  </a:cubicBezTo>
                  <a:cubicBezTo>
                    <a:pt x="1250" y="65"/>
                    <a:pt x="1243" y="71"/>
                    <a:pt x="1237" y="80"/>
                  </a:cubicBezTo>
                  <a:cubicBezTo>
                    <a:pt x="1207" y="108"/>
                    <a:pt x="1166" y="118"/>
                    <a:pt x="1102" y="118"/>
                  </a:cubicBezTo>
                  <a:cubicBezTo>
                    <a:pt x="1081" y="118"/>
                    <a:pt x="1057" y="118"/>
                    <a:pt x="1034" y="116"/>
                  </a:cubicBezTo>
                  <a:cubicBezTo>
                    <a:pt x="1008" y="114"/>
                    <a:pt x="982" y="114"/>
                    <a:pt x="959" y="114"/>
                  </a:cubicBezTo>
                  <a:cubicBezTo>
                    <a:pt x="907" y="114"/>
                    <a:pt x="869" y="121"/>
                    <a:pt x="834" y="133"/>
                  </a:cubicBezTo>
                  <a:cubicBezTo>
                    <a:pt x="755" y="166"/>
                    <a:pt x="710" y="234"/>
                    <a:pt x="665" y="301"/>
                  </a:cubicBezTo>
                  <a:cubicBezTo>
                    <a:pt x="637" y="337"/>
                    <a:pt x="611" y="378"/>
                    <a:pt x="579" y="408"/>
                  </a:cubicBezTo>
                  <a:cubicBezTo>
                    <a:pt x="515" y="468"/>
                    <a:pt x="429" y="496"/>
                    <a:pt x="339" y="528"/>
                  </a:cubicBezTo>
                  <a:cubicBezTo>
                    <a:pt x="232" y="562"/>
                    <a:pt x="123" y="601"/>
                    <a:pt x="52" y="693"/>
                  </a:cubicBezTo>
                  <a:lnTo>
                    <a:pt x="48" y="699"/>
                  </a:lnTo>
                  <a:cubicBezTo>
                    <a:pt x="1" y="823"/>
                    <a:pt x="91" y="956"/>
                    <a:pt x="200" y="1016"/>
                  </a:cubicBezTo>
                  <a:cubicBezTo>
                    <a:pt x="271" y="1057"/>
                    <a:pt x="350" y="1076"/>
                    <a:pt x="427" y="1093"/>
                  </a:cubicBezTo>
                  <a:cubicBezTo>
                    <a:pt x="464" y="1102"/>
                    <a:pt x="500" y="1110"/>
                    <a:pt x="534" y="1121"/>
                  </a:cubicBezTo>
                  <a:cubicBezTo>
                    <a:pt x="601" y="1140"/>
                    <a:pt x="669" y="1170"/>
                    <a:pt x="734" y="1198"/>
                  </a:cubicBezTo>
                  <a:cubicBezTo>
                    <a:pt x="856" y="1252"/>
                    <a:pt x="984" y="1305"/>
                    <a:pt x="1128" y="1305"/>
                  </a:cubicBezTo>
                  <a:cubicBezTo>
                    <a:pt x="1173" y="1305"/>
                    <a:pt x="1218" y="1299"/>
                    <a:pt x="1263" y="1293"/>
                  </a:cubicBezTo>
                  <a:cubicBezTo>
                    <a:pt x="1308" y="1286"/>
                    <a:pt x="1351" y="1280"/>
                    <a:pt x="1393" y="1280"/>
                  </a:cubicBezTo>
                  <a:cubicBezTo>
                    <a:pt x="1443" y="1280"/>
                    <a:pt x="1481" y="1288"/>
                    <a:pt x="1516" y="1308"/>
                  </a:cubicBezTo>
                  <a:cubicBezTo>
                    <a:pt x="1531" y="1314"/>
                    <a:pt x="1546" y="1325"/>
                    <a:pt x="1561" y="1335"/>
                  </a:cubicBezTo>
                  <a:cubicBezTo>
                    <a:pt x="1582" y="1350"/>
                    <a:pt x="1603" y="1365"/>
                    <a:pt x="1629" y="1376"/>
                  </a:cubicBezTo>
                  <a:cubicBezTo>
                    <a:pt x="1655" y="1387"/>
                    <a:pt x="1683" y="1391"/>
                    <a:pt x="1715" y="1391"/>
                  </a:cubicBezTo>
                  <a:cubicBezTo>
                    <a:pt x="1779" y="1391"/>
                    <a:pt x="1843" y="1370"/>
                    <a:pt x="1903" y="1346"/>
                  </a:cubicBezTo>
                  <a:cubicBezTo>
                    <a:pt x="2094" y="1271"/>
                    <a:pt x="2276" y="1179"/>
                    <a:pt x="2319" y="997"/>
                  </a:cubicBezTo>
                  <a:cubicBezTo>
                    <a:pt x="2358" y="838"/>
                    <a:pt x="2276" y="673"/>
                    <a:pt x="2070" y="491"/>
                  </a:cubicBezTo>
                  <a:cubicBezTo>
                    <a:pt x="1878" y="320"/>
                    <a:pt x="1670" y="168"/>
                    <a:pt x="1449" y="35"/>
                  </a:cubicBezTo>
                  <a:cubicBezTo>
                    <a:pt x="1419" y="17"/>
                    <a:pt x="1384" y="1"/>
                    <a:pt x="135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50"/>
            <p:cNvSpPr/>
            <p:nvPr/>
          </p:nvSpPr>
          <p:spPr>
            <a:xfrm>
              <a:off x="2574385" y="1422391"/>
              <a:ext cx="37451" cy="22306"/>
            </a:xfrm>
            <a:custGeom>
              <a:rect b="b" l="l" r="r" t="t"/>
              <a:pathLst>
                <a:path extrusionOk="0" h="785" w="1318">
                  <a:moveTo>
                    <a:pt x="635" y="0"/>
                  </a:moveTo>
                  <a:cubicBezTo>
                    <a:pt x="532" y="0"/>
                    <a:pt x="429" y="20"/>
                    <a:pt x="334" y="60"/>
                  </a:cubicBezTo>
                  <a:cubicBezTo>
                    <a:pt x="308" y="71"/>
                    <a:pt x="281" y="86"/>
                    <a:pt x="263" y="110"/>
                  </a:cubicBezTo>
                  <a:cubicBezTo>
                    <a:pt x="238" y="144"/>
                    <a:pt x="240" y="193"/>
                    <a:pt x="216" y="228"/>
                  </a:cubicBezTo>
                  <a:cubicBezTo>
                    <a:pt x="173" y="292"/>
                    <a:pt x="75" y="283"/>
                    <a:pt x="17" y="333"/>
                  </a:cubicBezTo>
                  <a:cubicBezTo>
                    <a:pt x="0" y="477"/>
                    <a:pt x="129" y="622"/>
                    <a:pt x="275" y="622"/>
                  </a:cubicBezTo>
                  <a:cubicBezTo>
                    <a:pt x="279" y="622"/>
                    <a:pt x="282" y="622"/>
                    <a:pt x="285" y="622"/>
                  </a:cubicBezTo>
                  <a:cubicBezTo>
                    <a:pt x="302" y="621"/>
                    <a:pt x="320" y="619"/>
                    <a:pt x="337" y="619"/>
                  </a:cubicBezTo>
                  <a:cubicBezTo>
                    <a:pt x="359" y="619"/>
                    <a:pt x="381" y="622"/>
                    <a:pt x="396" y="637"/>
                  </a:cubicBezTo>
                  <a:cubicBezTo>
                    <a:pt x="413" y="654"/>
                    <a:pt x="420" y="680"/>
                    <a:pt x="433" y="701"/>
                  </a:cubicBezTo>
                  <a:cubicBezTo>
                    <a:pt x="469" y="770"/>
                    <a:pt x="561" y="782"/>
                    <a:pt x="638" y="785"/>
                  </a:cubicBezTo>
                  <a:cubicBezTo>
                    <a:pt x="705" y="785"/>
                    <a:pt x="769" y="785"/>
                    <a:pt x="833" y="780"/>
                  </a:cubicBezTo>
                  <a:cubicBezTo>
                    <a:pt x="868" y="778"/>
                    <a:pt x="904" y="772"/>
                    <a:pt x="925" y="746"/>
                  </a:cubicBezTo>
                  <a:cubicBezTo>
                    <a:pt x="953" y="708"/>
                    <a:pt x="930" y="654"/>
                    <a:pt x="938" y="607"/>
                  </a:cubicBezTo>
                  <a:cubicBezTo>
                    <a:pt x="953" y="528"/>
                    <a:pt x="1050" y="502"/>
                    <a:pt x="1129" y="491"/>
                  </a:cubicBezTo>
                  <a:cubicBezTo>
                    <a:pt x="1172" y="485"/>
                    <a:pt x="1217" y="478"/>
                    <a:pt x="1255" y="455"/>
                  </a:cubicBezTo>
                  <a:cubicBezTo>
                    <a:pt x="1292" y="431"/>
                    <a:pt x="1318" y="384"/>
                    <a:pt x="1300" y="343"/>
                  </a:cubicBezTo>
                  <a:cubicBezTo>
                    <a:pt x="1296" y="333"/>
                    <a:pt x="1290" y="322"/>
                    <a:pt x="1283" y="313"/>
                  </a:cubicBezTo>
                  <a:cubicBezTo>
                    <a:pt x="1133" y="113"/>
                    <a:pt x="883" y="0"/>
                    <a:pt x="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50"/>
            <p:cNvSpPr/>
            <p:nvPr/>
          </p:nvSpPr>
          <p:spPr>
            <a:xfrm>
              <a:off x="2573817" y="1421595"/>
              <a:ext cx="38872" cy="23840"/>
            </a:xfrm>
            <a:custGeom>
              <a:rect b="b" l="l" r="r" t="t"/>
              <a:pathLst>
                <a:path extrusionOk="0" h="839" w="1368">
                  <a:moveTo>
                    <a:pt x="654" y="54"/>
                  </a:moveTo>
                  <a:cubicBezTo>
                    <a:pt x="900" y="54"/>
                    <a:pt x="1140" y="170"/>
                    <a:pt x="1282" y="356"/>
                  </a:cubicBezTo>
                  <a:cubicBezTo>
                    <a:pt x="1288" y="367"/>
                    <a:pt x="1293" y="373"/>
                    <a:pt x="1297" y="382"/>
                  </a:cubicBezTo>
                  <a:cubicBezTo>
                    <a:pt x="1308" y="410"/>
                    <a:pt x="1286" y="444"/>
                    <a:pt x="1260" y="461"/>
                  </a:cubicBezTo>
                  <a:cubicBezTo>
                    <a:pt x="1228" y="481"/>
                    <a:pt x="1185" y="487"/>
                    <a:pt x="1147" y="491"/>
                  </a:cubicBezTo>
                  <a:cubicBezTo>
                    <a:pt x="1018" y="508"/>
                    <a:pt x="948" y="556"/>
                    <a:pt x="933" y="631"/>
                  </a:cubicBezTo>
                  <a:cubicBezTo>
                    <a:pt x="928" y="652"/>
                    <a:pt x="930" y="673"/>
                    <a:pt x="930" y="693"/>
                  </a:cubicBezTo>
                  <a:cubicBezTo>
                    <a:pt x="933" y="721"/>
                    <a:pt x="935" y="742"/>
                    <a:pt x="924" y="757"/>
                  </a:cubicBezTo>
                  <a:cubicBezTo>
                    <a:pt x="911" y="774"/>
                    <a:pt x="881" y="778"/>
                    <a:pt x="851" y="780"/>
                  </a:cubicBezTo>
                  <a:cubicBezTo>
                    <a:pt x="806" y="784"/>
                    <a:pt x="759" y="786"/>
                    <a:pt x="712" y="786"/>
                  </a:cubicBezTo>
                  <a:cubicBezTo>
                    <a:pt x="695" y="786"/>
                    <a:pt x="678" y="785"/>
                    <a:pt x="661" y="785"/>
                  </a:cubicBezTo>
                  <a:cubicBezTo>
                    <a:pt x="560" y="783"/>
                    <a:pt x="500" y="761"/>
                    <a:pt x="474" y="716"/>
                  </a:cubicBezTo>
                  <a:cubicBezTo>
                    <a:pt x="472" y="710"/>
                    <a:pt x="470" y="703"/>
                    <a:pt x="466" y="697"/>
                  </a:cubicBezTo>
                  <a:cubicBezTo>
                    <a:pt x="459" y="680"/>
                    <a:pt x="451" y="661"/>
                    <a:pt x="436" y="646"/>
                  </a:cubicBezTo>
                  <a:cubicBezTo>
                    <a:pt x="410" y="624"/>
                    <a:pt x="378" y="620"/>
                    <a:pt x="356" y="620"/>
                  </a:cubicBezTo>
                  <a:cubicBezTo>
                    <a:pt x="346" y="620"/>
                    <a:pt x="333" y="622"/>
                    <a:pt x="322" y="622"/>
                  </a:cubicBezTo>
                  <a:lnTo>
                    <a:pt x="294" y="624"/>
                  </a:lnTo>
                  <a:cubicBezTo>
                    <a:pt x="232" y="624"/>
                    <a:pt x="170" y="594"/>
                    <a:pt x="125" y="541"/>
                  </a:cubicBezTo>
                  <a:cubicBezTo>
                    <a:pt x="82" y="493"/>
                    <a:pt x="58" y="433"/>
                    <a:pt x="63" y="376"/>
                  </a:cubicBezTo>
                  <a:cubicBezTo>
                    <a:pt x="84" y="361"/>
                    <a:pt x="110" y="352"/>
                    <a:pt x="138" y="343"/>
                  </a:cubicBezTo>
                  <a:cubicBezTo>
                    <a:pt x="183" y="328"/>
                    <a:pt x="230" y="313"/>
                    <a:pt x="260" y="271"/>
                  </a:cubicBezTo>
                  <a:cubicBezTo>
                    <a:pt x="273" y="249"/>
                    <a:pt x="279" y="228"/>
                    <a:pt x="286" y="204"/>
                  </a:cubicBezTo>
                  <a:cubicBezTo>
                    <a:pt x="290" y="185"/>
                    <a:pt x="296" y="168"/>
                    <a:pt x="305" y="153"/>
                  </a:cubicBezTo>
                  <a:cubicBezTo>
                    <a:pt x="318" y="136"/>
                    <a:pt x="341" y="123"/>
                    <a:pt x="365" y="112"/>
                  </a:cubicBezTo>
                  <a:cubicBezTo>
                    <a:pt x="455" y="73"/>
                    <a:pt x="551" y="54"/>
                    <a:pt x="654" y="54"/>
                  </a:cubicBezTo>
                  <a:close/>
                  <a:moveTo>
                    <a:pt x="654" y="1"/>
                  </a:moveTo>
                  <a:cubicBezTo>
                    <a:pt x="545" y="1"/>
                    <a:pt x="440" y="22"/>
                    <a:pt x="343" y="63"/>
                  </a:cubicBezTo>
                  <a:cubicBezTo>
                    <a:pt x="313" y="78"/>
                    <a:pt x="283" y="93"/>
                    <a:pt x="262" y="123"/>
                  </a:cubicBezTo>
                  <a:cubicBezTo>
                    <a:pt x="247" y="144"/>
                    <a:pt x="241" y="168"/>
                    <a:pt x="234" y="191"/>
                  </a:cubicBezTo>
                  <a:cubicBezTo>
                    <a:pt x="228" y="211"/>
                    <a:pt x="223" y="228"/>
                    <a:pt x="215" y="241"/>
                  </a:cubicBezTo>
                  <a:cubicBezTo>
                    <a:pt x="196" y="268"/>
                    <a:pt x="159" y="281"/>
                    <a:pt x="123" y="292"/>
                  </a:cubicBezTo>
                  <a:cubicBezTo>
                    <a:pt x="86" y="303"/>
                    <a:pt x="50" y="316"/>
                    <a:pt x="20" y="341"/>
                  </a:cubicBezTo>
                  <a:lnTo>
                    <a:pt x="11" y="348"/>
                  </a:lnTo>
                  <a:lnTo>
                    <a:pt x="11" y="358"/>
                  </a:lnTo>
                  <a:cubicBezTo>
                    <a:pt x="1" y="433"/>
                    <a:pt x="28" y="513"/>
                    <a:pt x="84" y="577"/>
                  </a:cubicBezTo>
                  <a:cubicBezTo>
                    <a:pt x="140" y="641"/>
                    <a:pt x="217" y="678"/>
                    <a:pt x="294" y="678"/>
                  </a:cubicBezTo>
                  <a:lnTo>
                    <a:pt x="326" y="676"/>
                  </a:lnTo>
                  <a:cubicBezTo>
                    <a:pt x="335" y="675"/>
                    <a:pt x="344" y="674"/>
                    <a:pt x="352" y="674"/>
                  </a:cubicBezTo>
                  <a:cubicBezTo>
                    <a:pt x="372" y="674"/>
                    <a:pt x="390" y="677"/>
                    <a:pt x="399" y="686"/>
                  </a:cubicBezTo>
                  <a:cubicBezTo>
                    <a:pt x="406" y="693"/>
                    <a:pt x="412" y="703"/>
                    <a:pt x="416" y="718"/>
                  </a:cubicBezTo>
                  <a:cubicBezTo>
                    <a:pt x="421" y="725"/>
                    <a:pt x="425" y="733"/>
                    <a:pt x="429" y="742"/>
                  </a:cubicBezTo>
                  <a:cubicBezTo>
                    <a:pt x="474" y="825"/>
                    <a:pt x="581" y="836"/>
                    <a:pt x="658" y="838"/>
                  </a:cubicBezTo>
                  <a:lnTo>
                    <a:pt x="706" y="838"/>
                  </a:lnTo>
                  <a:cubicBezTo>
                    <a:pt x="755" y="838"/>
                    <a:pt x="806" y="838"/>
                    <a:pt x="855" y="834"/>
                  </a:cubicBezTo>
                  <a:cubicBezTo>
                    <a:pt x="898" y="832"/>
                    <a:pt x="941" y="825"/>
                    <a:pt x="967" y="789"/>
                  </a:cubicBezTo>
                  <a:cubicBezTo>
                    <a:pt x="990" y="759"/>
                    <a:pt x="988" y="723"/>
                    <a:pt x="984" y="688"/>
                  </a:cubicBezTo>
                  <a:cubicBezTo>
                    <a:pt x="984" y="671"/>
                    <a:pt x="982" y="654"/>
                    <a:pt x="984" y="639"/>
                  </a:cubicBezTo>
                  <a:cubicBezTo>
                    <a:pt x="997" y="579"/>
                    <a:pt x="1083" y="553"/>
                    <a:pt x="1153" y="545"/>
                  </a:cubicBezTo>
                  <a:cubicBezTo>
                    <a:pt x="1196" y="538"/>
                    <a:pt x="1248" y="532"/>
                    <a:pt x="1288" y="506"/>
                  </a:cubicBezTo>
                  <a:cubicBezTo>
                    <a:pt x="1333" y="478"/>
                    <a:pt x="1368" y="418"/>
                    <a:pt x="1346" y="363"/>
                  </a:cubicBezTo>
                  <a:cubicBezTo>
                    <a:pt x="1340" y="348"/>
                    <a:pt x="1331" y="335"/>
                    <a:pt x="1325" y="324"/>
                  </a:cubicBezTo>
                  <a:cubicBezTo>
                    <a:pt x="1175" y="125"/>
                    <a:pt x="918" y="1"/>
                    <a:pt x="6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50"/>
            <p:cNvSpPr/>
            <p:nvPr/>
          </p:nvSpPr>
          <p:spPr>
            <a:xfrm>
              <a:off x="2591234" y="1160109"/>
              <a:ext cx="577592" cy="326545"/>
            </a:xfrm>
            <a:custGeom>
              <a:rect b="b" l="l" r="r" t="t"/>
              <a:pathLst>
                <a:path extrusionOk="0" h="11492" w="20327">
                  <a:moveTo>
                    <a:pt x="15258" y="1"/>
                  </a:moveTo>
                  <a:cubicBezTo>
                    <a:pt x="15092" y="1"/>
                    <a:pt x="14928" y="49"/>
                    <a:pt x="14796" y="152"/>
                  </a:cubicBezTo>
                  <a:cubicBezTo>
                    <a:pt x="14597" y="308"/>
                    <a:pt x="14443" y="574"/>
                    <a:pt x="14190" y="578"/>
                  </a:cubicBezTo>
                  <a:cubicBezTo>
                    <a:pt x="14188" y="578"/>
                    <a:pt x="14185" y="578"/>
                    <a:pt x="14183" y="578"/>
                  </a:cubicBezTo>
                  <a:cubicBezTo>
                    <a:pt x="13974" y="578"/>
                    <a:pt x="13815" y="397"/>
                    <a:pt x="13639" y="282"/>
                  </a:cubicBezTo>
                  <a:cubicBezTo>
                    <a:pt x="13491" y="186"/>
                    <a:pt x="13315" y="137"/>
                    <a:pt x="13140" y="137"/>
                  </a:cubicBezTo>
                  <a:cubicBezTo>
                    <a:pt x="13026" y="137"/>
                    <a:pt x="12913" y="158"/>
                    <a:pt x="12808" y="199"/>
                  </a:cubicBezTo>
                  <a:cubicBezTo>
                    <a:pt x="12688" y="246"/>
                    <a:pt x="12579" y="319"/>
                    <a:pt x="12457" y="362"/>
                  </a:cubicBezTo>
                  <a:cubicBezTo>
                    <a:pt x="12303" y="417"/>
                    <a:pt x="12133" y="419"/>
                    <a:pt x="11968" y="424"/>
                  </a:cubicBezTo>
                  <a:cubicBezTo>
                    <a:pt x="11388" y="434"/>
                    <a:pt x="10805" y="447"/>
                    <a:pt x="10222" y="458"/>
                  </a:cubicBezTo>
                  <a:cubicBezTo>
                    <a:pt x="10206" y="458"/>
                    <a:pt x="10190" y="459"/>
                    <a:pt x="10173" y="459"/>
                  </a:cubicBezTo>
                  <a:cubicBezTo>
                    <a:pt x="10083" y="459"/>
                    <a:pt x="9993" y="450"/>
                    <a:pt x="9922" y="396"/>
                  </a:cubicBezTo>
                  <a:cubicBezTo>
                    <a:pt x="9849" y="338"/>
                    <a:pt x="9817" y="244"/>
                    <a:pt x="9764" y="169"/>
                  </a:cubicBezTo>
                  <a:cubicBezTo>
                    <a:pt x="9685" y="57"/>
                    <a:pt x="9554" y="6"/>
                    <a:pt x="9419" y="6"/>
                  </a:cubicBezTo>
                  <a:cubicBezTo>
                    <a:pt x="9215" y="6"/>
                    <a:pt x="9003" y="124"/>
                    <a:pt x="8956" y="327"/>
                  </a:cubicBezTo>
                  <a:cubicBezTo>
                    <a:pt x="8945" y="379"/>
                    <a:pt x="8941" y="437"/>
                    <a:pt x="8907" y="477"/>
                  </a:cubicBezTo>
                  <a:cubicBezTo>
                    <a:pt x="8880" y="509"/>
                    <a:pt x="8848" y="523"/>
                    <a:pt x="8814" y="523"/>
                  </a:cubicBezTo>
                  <a:cubicBezTo>
                    <a:pt x="8714" y="523"/>
                    <a:pt x="8591" y="408"/>
                    <a:pt x="8508" y="317"/>
                  </a:cubicBezTo>
                  <a:cubicBezTo>
                    <a:pt x="8350" y="140"/>
                    <a:pt x="8116" y="55"/>
                    <a:pt x="7880" y="55"/>
                  </a:cubicBezTo>
                  <a:cubicBezTo>
                    <a:pt x="7593" y="55"/>
                    <a:pt x="7304" y="181"/>
                    <a:pt x="7148" y="424"/>
                  </a:cubicBezTo>
                  <a:cubicBezTo>
                    <a:pt x="7082" y="369"/>
                    <a:pt x="7000" y="344"/>
                    <a:pt x="6916" y="344"/>
                  </a:cubicBezTo>
                  <a:cubicBezTo>
                    <a:pt x="6747" y="344"/>
                    <a:pt x="6572" y="446"/>
                    <a:pt x="6522" y="610"/>
                  </a:cubicBezTo>
                  <a:cubicBezTo>
                    <a:pt x="6505" y="670"/>
                    <a:pt x="6501" y="737"/>
                    <a:pt x="6473" y="792"/>
                  </a:cubicBezTo>
                  <a:cubicBezTo>
                    <a:pt x="6410" y="926"/>
                    <a:pt x="6275" y="952"/>
                    <a:pt x="6119" y="952"/>
                  </a:cubicBezTo>
                  <a:cubicBezTo>
                    <a:pt x="6022" y="952"/>
                    <a:pt x="5916" y="942"/>
                    <a:pt x="5816" y="942"/>
                  </a:cubicBezTo>
                  <a:cubicBezTo>
                    <a:pt x="5672" y="942"/>
                    <a:pt x="5538" y="963"/>
                    <a:pt x="5453" y="1064"/>
                  </a:cubicBezTo>
                  <a:cubicBezTo>
                    <a:pt x="5380" y="1148"/>
                    <a:pt x="5367" y="1270"/>
                    <a:pt x="5299" y="1358"/>
                  </a:cubicBezTo>
                  <a:cubicBezTo>
                    <a:pt x="5233" y="1440"/>
                    <a:pt x="5133" y="1475"/>
                    <a:pt x="5027" y="1475"/>
                  </a:cubicBezTo>
                  <a:cubicBezTo>
                    <a:pt x="4932" y="1475"/>
                    <a:pt x="4833" y="1447"/>
                    <a:pt x="4750" y="1403"/>
                  </a:cubicBezTo>
                  <a:cubicBezTo>
                    <a:pt x="4577" y="1306"/>
                    <a:pt x="4442" y="1152"/>
                    <a:pt x="4268" y="1052"/>
                  </a:cubicBezTo>
                  <a:cubicBezTo>
                    <a:pt x="4127" y="970"/>
                    <a:pt x="3966" y="932"/>
                    <a:pt x="3804" y="932"/>
                  </a:cubicBezTo>
                  <a:cubicBezTo>
                    <a:pt x="3589" y="932"/>
                    <a:pt x="3372" y="998"/>
                    <a:pt x="3193" y="1118"/>
                  </a:cubicBezTo>
                  <a:cubicBezTo>
                    <a:pt x="2878" y="1328"/>
                    <a:pt x="2674" y="1681"/>
                    <a:pt x="2597" y="2050"/>
                  </a:cubicBezTo>
                  <a:cubicBezTo>
                    <a:pt x="2451" y="2052"/>
                    <a:pt x="2306" y="2052"/>
                    <a:pt x="2160" y="2054"/>
                  </a:cubicBezTo>
                  <a:cubicBezTo>
                    <a:pt x="2156" y="1804"/>
                    <a:pt x="1871" y="1615"/>
                    <a:pt x="1622" y="1594"/>
                  </a:cubicBezTo>
                  <a:cubicBezTo>
                    <a:pt x="1605" y="1592"/>
                    <a:pt x="1588" y="1591"/>
                    <a:pt x="1571" y="1591"/>
                  </a:cubicBezTo>
                  <a:cubicBezTo>
                    <a:pt x="1340" y="1591"/>
                    <a:pt x="1119" y="1723"/>
                    <a:pt x="977" y="1909"/>
                  </a:cubicBezTo>
                  <a:cubicBezTo>
                    <a:pt x="947" y="1949"/>
                    <a:pt x="920" y="1992"/>
                    <a:pt x="881" y="2022"/>
                  </a:cubicBezTo>
                  <a:cubicBezTo>
                    <a:pt x="712" y="2151"/>
                    <a:pt x="405" y="2007"/>
                    <a:pt x="290" y="2185"/>
                  </a:cubicBezTo>
                  <a:cubicBezTo>
                    <a:pt x="232" y="2275"/>
                    <a:pt x="268" y="2397"/>
                    <a:pt x="328" y="2485"/>
                  </a:cubicBezTo>
                  <a:cubicBezTo>
                    <a:pt x="388" y="2573"/>
                    <a:pt x="470" y="2650"/>
                    <a:pt x="508" y="2748"/>
                  </a:cubicBezTo>
                  <a:cubicBezTo>
                    <a:pt x="562" y="2885"/>
                    <a:pt x="521" y="3053"/>
                    <a:pt x="410" y="3149"/>
                  </a:cubicBezTo>
                  <a:cubicBezTo>
                    <a:pt x="345" y="3204"/>
                    <a:pt x="259" y="3233"/>
                    <a:pt x="174" y="3233"/>
                  </a:cubicBezTo>
                  <a:cubicBezTo>
                    <a:pt x="114" y="3233"/>
                    <a:pt x="53" y="3218"/>
                    <a:pt x="0" y="3188"/>
                  </a:cubicBezTo>
                  <a:lnTo>
                    <a:pt x="0" y="3188"/>
                  </a:lnTo>
                  <a:cubicBezTo>
                    <a:pt x="15" y="3340"/>
                    <a:pt x="176" y="3428"/>
                    <a:pt x="313" y="3498"/>
                  </a:cubicBezTo>
                  <a:cubicBezTo>
                    <a:pt x="656" y="3682"/>
                    <a:pt x="958" y="3942"/>
                    <a:pt x="1327" y="4068"/>
                  </a:cubicBezTo>
                  <a:cubicBezTo>
                    <a:pt x="1442" y="4108"/>
                    <a:pt x="1569" y="4129"/>
                    <a:pt x="1694" y="4129"/>
                  </a:cubicBezTo>
                  <a:cubicBezTo>
                    <a:pt x="1966" y="4129"/>
                    <a:pt x="2232" y="4029"/>
                    <a:pt x="2366" y="3798"/>
                  </a:cubicBezTo>
                  <a:cubicBezTo>
                    <a:pt x="2394" y="3751"/>
                    <a:pt x="2417" y="3695"/>
                    <a:pt x="2462" y="3663"/>
                  </a:cubicBezTo>
                  <a:cubicBezTo>
                    <a:pt x="2489" y="3644"/>
                    <a:pt x="2518" y="3636"/>
                    <a:pt x="2547" y="3636"/>
                  </a:cubicBezTo>
                  <a:cubicBezTo>
                    <a:pt x="2655" y="3636"/>
                    <a:pt x="2767" y="3751"/>
                    <a:pt x="2801" y="3869"/>
                  </a:cubicBezTo>
                  <a:cubicBezTo>
                    <a:pt x="2846" y="4019"/>
                    <a:pt x="2841" y="4195"/>
                    <a:pt x="2951" y="4304"/>
                  </a:cubicBezTo>
                  <a:cubicBezTo>
                    <a:pt x="3035" y="4388"/>
                    <a:pt x="3157" y="4406"/>
                    <a:pt x="3278" y="4406"/>
                  </a:cubicBezTo>
                  <a:cubicBezTo>
                    <a:pt x="3314" y="4406"/>
                    <a:pt x="3350" y="4404"/>
                    <a:pt x="3386" y="4402"/>
                  </a:cubicBezTo>
                  <a:cubicBezTo>
                    <a:pt x="3758" y="4381"/>
                    <a:pt x="4131" y="4360"/>
                    <a:pt x="4504" y="4338"/>
                  </a:cubicBezTo>
                  <a:cubicBezTo>
                    <a:pt x="4585" y="4334"/>
                    <a:pt x="4673" y="4327"/>
                    <a:pt x="4737" y="4278"/>
                  </a:cubicBezTo>
                  <a:cubicBezTo>
                    <a:pt x="4787" y="4242"/>
                    <a:pt x="4817" y="4188"/>
                    <a:pt x="4864" y="4150"/>
                  </a:cubicBezTo>
                  <a:cubicBezTo>
                    <a:pt x="4936" y="4089"/>
                    <a:pt x="5034" y="4077"/>
                    <a:pt x="5131" y="4077"/>
                  </a:cubicBezTo>
                  <a:cubicBezTo>
                    <a:pt x="5154" y="4077"/>
                    <a:pt x="5177" y="4078"/>
                    <a:pt x="5200" y="4079"/>
                  </a:cubicBezTo>
                  <a:cubicBezTo>
                    <a:pt x="5294" y="4081"/>
                    <a:pt x="5388" y="4082"/>
                    <a:pt x="5482" y="4082"/>
                  </a:cubicBezTo>
                  <a:cubicBezTo>
                    <a:pt x="5802" y="4082"/>
                    <a:pt x="6121" y="4068"/>
                    <a:pt x="6439" y="4040"/>
                  </a:cubicBezTo>
                  <a:cubicBezTo>
                    <a:pt x="6516" y="4034"/>
                    <a:pt x="6597" y="4025"/>
                    <a:pt x="6661" y="3982"/>
                  </a:cubicBezTo>
                  <a:cubicBezTo>
                    <a:pt x="6719" y="3946"/>
                    <a:pt x="6756" y="3886"/>
                    <a:pt x="6805" y="3839"/>
                  </a:cubicBezTo>
                  <a:cubicBezTo>
                    <a:pt x="6989" y="3659"/>
                    <a:pt x="7291" y="3672"/>
                    <a:pt x="7503" y="3526"/>
                  </a:cubicBezTo>
                  <a:cubicBezTo>
                    <a:pt x="7645" y="3428"/>
                    <a:pt x="7735" y="3260"/>
                    <a:pt x="7737" y="3089"/>
                  </a:cubicBezTo>
                  <a:lnTo>
                    <a:pt x="7737" y="3089"/>
                  </a:lnTo>
                  <a:cubicBezTo>
                    <a:pt x="8073" y="3348"/>
                    <a:pt x="8041" y="3950"/>
                    <a:pt x="7679" y="4171"/>
                  </a:cubicBezTo>
                  <a:cubicBezTo>
                    <a:pt x="7617" y="4210"/>
                    <a:pt x="7546" y="4237"/>
                    <a:pt x="7495" y="4289"/>
                  </a:cubicBezTo>
                  <a:cubicBezTo>
                    <a:pt x="7458" y="4323"/>
                    <a:pt x="7433" y="4368"/>
                    <a:pt x="7401" y="4407"/>
                  </a:cubicBezTo>
                  <a:cubicBezTo>
                    <a:pt x="7259" y="4569"/>
                    <a:pt x="7021" y="4597"/>
                    <a:pt x="6807" y="4612"/>
                  </a:cubicBezTo>
                  <a:cubicBezTo>
                    <a:pt x="6379" y="4644"/>
                    <a:pt x="5950" y="4674"/>
                    <a:pt x="5522" y="4704"/>
                  </a:cubicBezTo>
                  <a:cubicBezTo>
                    <a:pt x="5425" y="4713"/>
                    <a:pt x="5307" y="4734"/>
                    <a:pt x="5275" y="4824"/>
                  </a:cubicBezTo>
                  <a:cubicBezTo>
                    <a:pt x="5234" y="4936"/>
                    <a:pt x="5363" y="5039"/>
                    <a:pt x="5479" y="5067"/>
                  </a:cubicBezTo>
                  <a:cubicBezTo>
                    <a:pt x="5597" y="5094"/>
                    <a:pt x="5732" y="5103"/>
                    <a:pt x="5804" y="5197"/>
                  </a:cubicBezTo>
                  <a:cubicBezTo>
                    <a:pt x="5845" y="5251"/>
                    <a:pt x="5858" y="5328"/>
                    <a:pt x="5914" y="5364"/>
                  </a:cubicBezTo>
                  <a:cubicBezTo>
                    <a:pt x="5954" y="5390"/>
                    <a:pt x="6004" y="5390"/>
                    <a:pt x="6049" y="5396"/>
                  </a:cubicBezTo>
                  <a:cubicBezTo>
                    <a:pt x="6171" y="5414"/>
                    <a:pt x="6282" y="5482"/>
                    <a:pt x="6353" y="5583"/>
                  </a:cubicBezTo>
                  <a:cubicBezTo>
                    <a:pt x="6391" y="5746"/>
                    <a:pt x="6304" y="5928"/>
                    <a:pt x="6151" y="5996"/>
                  </a:cubicBezTo>
                  <a:cubicBezTo>
                    <a:pt x="6106" y="6018"/>
                    <a:pt x="6056" y="6028"/>
                    <a:pt x="6006" y="6028"/>
                  </a:cubicBezTo>
                  <a:cubicBezTo>
                    <a:pt x="5891" y="6028"/>
                    <a:pt x="5774" y="5975"/>
                    <a:pt x="5706" y="5881"/>
                  </a:cubicBezTo>
                  <a:cubicBezTo>
                    <a:pt x="5665" y="5825"/>
                    <a:pt x="5639" y="5756"/>
                    <a:pt x="5584" y="5716"/>
                  </a:cubicBezTo>
                  <a:cubicBezTo>
                    <a:pt x="5479" y="5639"/>
                    <a:pt x="5318" y="5692"/>
                    <a:pt x="5213" y="5615"/>
                  </a:cubicBezTo>
                  <a:cubicBezTo>
                    <a:pt x="5112" y="5542"/>
                    <a:pt x="5115" y="5386"/>
                    <a:pt x="5027" y="5298"/>
                  </a:cubicBezTo>
                  <a:cubicBezTo>
                    <a:pt x="4898" y="5167"/>
                    <a:pt x="4630" y="5238"/>
                    <a:pt x="4538" y="5079"/>
                  </a:cubicBezTo>
                  <a:cubicBezTo>
                    <a:pt x="4515" y="5037"/>
                    <a:pt x="4508" y="4985"/>
                    <a:pt x="4480" y="4947"/>
                  </a:cubicBezTo>
                  <a:cubicBezTo>
                    <a:pt x="4444" y="4897"/>
                    <a:pt x="4382" y="4878"/>
                    <a:pt x="4324" y="4861"/>
                  </a:cubicBezTo>
                  <a:cubicBezTo>
                    <a:pt x="4035" y="4782"/>
                    <a:pt x="3737" y="4728"/>
                    <a:pt x="3437" y="4704"/>
                  </a:cubicBezTo>
                  <a:cubicBezTo>
                    <a:pt x="3384" y="4700"/>
                    <a:pt x="3330" y="4696"/>
                    <a:pt x="3277" y="4696"/>
                  </a:cubicBezTo>
                  <a:cubicBezTo>
                    <a:pt x="3162" y="4696"/>
                    <a:pt x="3048" y="4712"/>
                    <a:pt x="2948" y="4767"/>
                  </a:cubicBezTo>
                  <a:cubicBezTo>
                    <a:pt x="2794" y="4850"/>
                    <a:pt x="2694" y="5017"/>
                    <a:pt x="2670" y="5191"/>
                  </a:cubicBezTo>
                  <a:cubicBezTo>
                    <a:pt x="2622" y="5565"/>
                    <a:pt x="2955" y="5941"/>
                    <a:pt x="3329" y="5941"/>
                  </a:cubicBezTo>
                  <a:cubicBezTo>
                    <a:pt x="3337" y="5941"/>
                    <a:pt x="3344" y="5941"/>
                    <a:pt x="3351" y="5941"/>
                  </a:cubicBezTo>
                  <a:cubicBezTo>
                    <a:pt x="3385" y="5940"/>
                    <a:pt x="3420" y="5937"/>
                    <a:pt x="3455" y="5937"/>
                  </a:cubicBezTo>
                  <a:cubicBezTo>
                    <a:pt x="3508" y="5937"/>
                    <a:pt x="3558" y="5944"/>
                    <a:pt x="3595" y="5979"/>
                  </a:cubicBezTo>
                  <a:cubicBezTo>
                    <a:pt x="3628" y="6007"/>
                    <a:pt x="3645" y="6050"/>
                    <a:pt x="3668" y="6086"/>
                  </a:cubicBezTo>
                  <a:cubicBezTo>
                    <a:pt x="3733" y="6191"/>
                    <a:pt x="3850" y="6247"/>
                    <a:pt x="3940" y="6331"/>
                  </a:cubicBezTo>
                  <a:cubicBezTo>
                    <a:pt x="4030" y="6414"/>
                    <a:pt x="4093" y="6560"/>
                    <a:pt x="4015" y="6656"/>
                  </a:cubicBezTo>
                  <a:cubicBezTo>
                    <a:pt x="4198" y="6731"/>
                    <a:pt x="4369" y="6834"/>
                    <a:pt x="4538" y="6935"/>
                  </a:cubicBezTo>
                  <a:cubicBezTo>
                    <a:pt x="4572" y="6956"/>
                    <a:pt x="4607" y="6978"/>
                    <a:pt x="4641" y="6997"/>
                  </a:cubicBezTo>
                  <a:cubicBezTo>
                    <a:pt x="4866" y="7134"/>
                    <a:pt x="5093" y="7271"/>
                    <a:pt x="5320" y="7406"/>
                  </a:cubicBezTo>
                  <a:cubicBezTo>
                    <a:pt x="5359" y="7430"/>
                    <a:pt x="5399" y="7455"/>
                    <a:pt x="5427" y="7490"/>
                  </a:cubicBezTo>
                  <a:cubicBezTo>
                    <a:pt x="5485" y="7558"/>
                    <a:pt x="5489" y="7655"/>
                    <a:pt x="5494" y="7745"/>
                  </a:cubicBezTo>
                  <a:cubicBezTo>
                    <a:pt x="5496" y="7854"/>
                    <a:pt x="5481" y="7991"/>
                    <a:pt x="5378" y="8025"/>
                  </a:cubicBezTo>
                  <a:cubicBezTo>
                    <a:pt x="5364" y="8030"/>
                    <a:pt x="5349" y="8032"/>
                    <a:pt x="5334" y="8032"/>
                  </a:cubicBezTo>
                  <a:cubicBezTo>
                    <a:pt x="5281" y="8032"/>
                    <a:pt x="5228" y="8005"/>
                    <a:pt x="5181" y="7980"/>
                  </a:cubicBezTo>
                  <a:cubicBezTo>
                    <a:pt x="4789" y="7772"/>
                    <a:pt x="4382" y="7595"/>
                    <a:pt x="3962" y="7451"/>
                  </a:cubicBezTo>
                  <a:cubicBezTo>
                    <a:pt x="3812" y="7400"/>
                    <a:pt x="3660" y="7353"/>
                    <a:pt x="3503" y="7348"/>
                  </a:cubicBezTo>
                  <a:cubicBezTo>
                    <a:pt x="3495" y="7348"/>
                    <a:pt x="3486" y="7348"/>
                    <a:pt x="3477" y="7348"/>
                  </a:cubicBezTo>
                  <a:cubicBezTo>
                    <a:pt x="3272" y="7348"/>
                    <a:pt x="3072" y="7419"/>
                    <a:pt x="2897" y="7526"/>
                  </a:cubicBezTo>
                  <a:cubicBezTo>
                    <a:pt x="2792" y="7588"/>
                    <a:pt x="2689" y="7665"/>
                    <a:pt x="2569" y="7693"/>
                  </a:cubicBezTo>
                  <a:cubicBezTo>
                    <a:pt x="2441" y="7723"/>
                    <a:pt x="2301" y="7693"/>
                    <a:pt x="2179" y="7738"/>
                  </a:cubicBezTo>
                  <a:cubicBezTo>
                    <a:pt x="1929" y="7832"/>
                    <a:pt x="1890" y="8162"/>
                    <a:pt x="1890" y="8430"/>
                  </a:cubicBezTo>
                  <a:cubicBezTo>
                    <a:pt x="1948" y="8419"/>
                    <a:pt x="2006" y="8414"/>
                    <a:pt x="2064" y="8414"/>
                  </a:cubicBezTo>
                  <a:cubicBezTo>
                    <a:pt x="2243" y="8414"/>
                    <a:pt x="2423" y="8459"/>
                    <a:pt x="2601" y="8488"/>
                  </a:cubicBezTo>
                  <a:cubicBezTo>
                    <a:pt x="2684" y="8502"/>
                    <a:pt x="2770" y="8511"/>
                    <a:pt x="2855" y="8511"/>
                  </a:cubicBezTo>
                  <a:cubicBezTo>
                    <a:pt x="3013" y="8511"/>
                    <a:pt x="3167" y="8479"/>
                    <a:pt x="3289" y="8383"/>
                  </a:cubicBezTo>
                  <a:cubicBezTo>
                    <a:pt x="3407" y="8293"/>
                    <a:pt x="3478" y="8156"/>
                    <a:pt x="3583" y="8051"/>
                  </a:cubicBezTo>
                  <a:cubicBezTo>
                    <a:pt x="3655" y="7978"/>
                    <a:pt x="3760" y="7922"/>
                    <a:pt x="3858" y="7922"/>
                  </a:cubicBezTo>
                  <a:cubicBezTo>
                    <a:pt x="3901" y="7922"/>
                    <a:pt x="3944" y="7933"/>
                    <a:pt x="3981" y="7959"/>
                  </a:cubicBezTo>
                  <a:cubicBezTo>
                    <a:pt x="4024" y="8130"/>
                    <a:pt x="3873" y="8319"/>
                    <a:pt x="3698" y="8319"/>
                  </a:cubicBezTo>
                  <a:cubicBezTo>
                    <a:pt x="3696" y="8319"/>
                    <a:pt x="3694" y="8319"/>
                    <a:pt x="3692" y="8319"/>
                  </a:cubicBezTo>
                  <a:cubicBezTo>
                    <a:pt x="3690" y="8394"/>
                    <a:pt x="3688" y="8469"/>
                    <a:pt x="3685" y="8546"/>
                  </a:cubicBezTo>
                  <a:cubicBezTo>
                    <a:pt x="3664" y="8539"/>
                    <a:pt x="3641" y="8536"/>
                    <a:pt x="3619" y="8536"/>
                  </a:cubicBezTo>
                  <a:cubicBezTo>
                    <a:pt x="3502" y="8536"/>
                    <a:pt x="3385" y="8620"/>
                    <a:pt x="3358" y="8734"/>
                  </a:cubicBezTo>
                  <a:cubicBezTo>
                    <a:pt x="3326" y="8874"/>
                    <a:pt x="3426" y="9028"/>
                    <a:pt x="3565" y="9052"/>
                  </a:cubicBezTo>
                  <a:cubicBezTo>
                    <a:pt x="3590" y="9056"/>
                    <a:pt x="3614" y="9057"/>
                    <a:pt x="3639" y="9057"/>
                  </a:cubicBezTo>
                  <a:cubicBezTo>
                    <a:pt x="3659" y="9057"/>
                    <a:pt x="3679" y="9057"/>
                    <a:pt x="3698" y="9057"/>
                  </a:cubicBezTo>
                  <a:cubicBezTo>
                    <a:pt x="3731" y="9057"/>
                    <a:pt x="3764" y="9059"/>
                    <a:pt x="3795" y="9069"/>
                  </a:cubicBezTo>
                  <a:cubicBezTo>
                    <a:pt x="3874" y="9092"/>
                    <a:pt x="3932" y="9163"/>
                    <a:pt x="3983" y="9229"/>
                  </a:cubicBezTo>
                  <a:cubicBezTo>
                    <a:pt x="4110" y="9392"/>
                    <a:pt x="4236" y="9555"/>
                    <a:pt x="4363" y="9718"/>
                  </a:cubicBezTo>
                  <a:cubicBezTo>
                    <a:pt x="4270" y="9774"/>
                    <a:pt x="4168" y="9814"/>
                    <a:pt x="4063" y="9836"/>
                  </a:cubicBezTo>
                  <a:cubicBezTo>
                    <a:pt x="4088" y="9902"/>
                    <a:pt x="4097" y="9973"/>
                    <a:pt x="4093" y="10043"/>
                  </a:cubicBezTo>
                  <a:cubicBezTo>
                    <a:pt x="4064" y="10045"/>
                    <a:pt x="4036" y="10045"/>
                    <a:pt x="4008" y="10045"/>
                  </a:cubicBezTo>
                  <a:cubicBezTo>
                    <a:pt x="3882" y="10045"/>
                    <a:pt x="3756" y="10033"/>
                    <a:pt x="3632" y="10007"/>
                  </a:cubicBezTo>
                  <a:cubicBezTo>
                    <a:pt x="3593" y="10001"/>
                    <a:pt x="3551" y="9990"/>
                    <a:pt x="3523" y="9960"/>
                  </a:cubicBezTo>
                  <a:cubicBezTo>
                    <a:pt x="3493" y="9926"/>
                    <a:pt x="3488" y="9874"/>
                    <a:pt x="3478" y="9829"/>
                  </a:cubicBezTo>
                  <a:cubicBezTo>
                    <a:pt x="3439" y="9658"/>
                    <a:pt x="3281" y="9519"/>
                    <a:pt x="3105" y="9501"/>
                  </a:cubicBezTo>
                  <a:cubicBezTo>
                    <a:pt x="3120" y="9330"/>
                    <a:pt x="2998" y="9169"/>
                    <a:pt x="2848" y="9086"/>
                  </a:cubicBezTo>
                  <a:cubicBezTo>
                    <a:pt x="2696" y="9002"/>
                    <a:pt x="2520" y="8979"/>
                    <a:pt x="2349" y="8959"/>
                  </a:cubicBezTo>
                  <a:cubicBezTo>
                    <a:pt x="2226" y="8944"/>
                    <a:pt x="2106" y="8929"/>
                    <a:pt x="1984" y="8914"/>
                  </a:cubicBezTo>
                  <a:cubicBezTo>
                    <a:pt x="1951" y="8910"/>
                    <a:pt x="1916" y="8906"/>
                    <a:pt x="1882" y="8906"/>
                  </a:cubicBezTo>
                  <a:cubicBezTo>
                    <a:pt x="1864" y="8906"/>
                    <a:pt x="1846" y="8907"/>
                    <a:pt x="1828" y="8910"/>
                  </a:cubicBezTo>
                  <a:cubicBezTo>
                    <a:pt x="1674" y="8938"/>
                    <a:pt x="1571" y="9114"/>
                    <a:pt x="1605" y="9268"/>
                  </a:cubicBezTo>
                  <a:cubicBezTo>
                    <a:pt x="1637" y="9422"/>
                    <a:pt x="1783" y="9536"/>
                    <a:pt x="1937" y="9557"/>
                  </a:cubicBezTo>
                  <a:cubicBezTo>
                    <a:pt x="2016" y="9568"/>
                    <a:pt x="2102" y="9557"/>
                    <a:pt x="2175" y="9587"/>
                  </a:cubicBezTo>
                  <a:cubicBezTo>
                    <a:pt x="2331" y="9651"/>
                    <a:pt x="2368" y="9853"/>
                    <a:pt x="2383" y="10022"/>
                  </a:cubicBezTo>
                  <a:cubicBezTo>
                    <a:pt x="2385" y="10054"/>
                    <a:pt x="2387" y="10086"/>
                    <a:pt x="2370" y="10114"/>
                  </a:cubicBezTo>
                  <a:cubicBezTo>
                    <a:pt x="2344" y="10159"/>
                    <a:pt x="2280" y="10163"/>
                    <a:pt x="2229" y="10163"/>
                  </a:cubicBezTo>
                  <a:cubicBezTo>
                    <a:pt x="2066" y="10162"/>
                    <a:pt x="1898" y="10156"/>
                    <a:pt x="1729" y="10156"/>
                  </a:cubicBezTo>
                  <a:cubicBezTo>
                    <a:pt x="1513" y="10156"/>
                    <a:pt x="1296" y="10165"/>
                    <a:pt x="1091" y="10200"/>
                  </a:cubicBezTo>
                  <a:cubicBezTo>
                    <a:pt x="1007" y="10215"/>
                    <a:pt x="924" y="10228"/>
                    <a:pt x="840" y="10243"/>
                  </a:cubicBezTo>
                  <a:cubicBezTo>
                    <a:pt x="859" y="10364"/>
                    <a:pt x="746" y="10486"/>
                    <a:pt x="625" y="10486"/>
                  </a:cubicBezTo>
                  <a:cubicBezTo>
                    <a:pt x="618" y="10486"/>
                    <a:pt x="611" y="10486"/>
                    <a:pt x="605" y="10485"/>
                  </a:cubicBezTo>
                  <a:lnTo>
                    <a:pt x="605" y="10485"/>
                  </a:lnTo>
                  <a:cubicBezTo>
                    <a:pt x="545" y="10613"/>
                    <a:pt x="635" y="10770"/>
                    <a:pt x="759" y="10836"/>
                  </a:cubicBezTo>
                  <a:cubicBezTo>
                    <a:pt x="866" y="10893"/>
                    <a:pt x="989" y="10901"/>
                    <a:pt x="1110" y="10901"/>
                  </a:cubicBezTo>
                  <a:cubicBezTo>
                    <a:pt x="1131" y="10901"/>
                    <a:pt x="1153" y="10901"/>
                    <a:pt x="1174" y="10900"/>
                  </a:cubicBezTo>
                  <a:cubicBezTo>
                    <a:pt x="1661" y="10894"/>
                    <a:pt x="2145" y="10888"/>
                    <a:pt x="2629" y="10881"/>
                  </a:cubicBezTo>
                  <a:cubicBezTo>
                    <a:pt x="2709" y="10881"/>
                    <a:pt x="2798" y="10885"/>
                    <a:pt x="2848" y="10945"/>
                  </a:cubicBezTo>
                  <a:cubicBezTo>
                    <a:pt x="2901" y="11012"/>
                    <a:pt x="2882" y="11117"/>
                    <a:pt x="2936" y="11181"/>
                  </a:cubicBezTo>
                  <a:cubicBezTo>
                    <a:pt x="2970" y="11224"/>
                    <a:pt x="3018" y="11235"/>
                    <a:pt x="3073" y="11235"/>
                  </a:cubicBezTo>
                  <a:cubicBezTo>
                    <a:pt x="3138" y="11235"/>
                    <a:pt x="3212" y="11218"/>
                    <a:pt x="3282" y="11218"/>
                  </a:cubicBezTo>
                  <a:cubicBezTo>
                    <a:pt x="3322" y="11218"/>
                    <a:pt x="3362" y="11224"/>
                    <a:pt x="3396" y="11243"/>
                  </a:cubicBezTo>
                  <a:cubicBezTo>
                    <a:pt x="3443" y="11269"/>
                    <a:pt x="3478" y="11318"/>
                    <a:pt x="3527" y="11342"/>
                  </a:cubicBezTo>
                  <a:cubicBezTo>
                    <a:pt x="3551" y="11353"/>
                    <a:pt x="3577" y="11358"/>
                    <a:pt x="3603" y="11358"/>
                  </a:cubicBezTo>
                  <a:cubicBezTo>
                    <a:pt x="3650" y="11358"/>
                    <a:pt x="3700" y="11343"/>
                    <a:pt x="3745" y="11329"/>
                  </a:cubicBezTo>
                  <a:cubicBezTo>
                    <a:pt x="3962" y="11260"/>
                    <a:pt x="4198" y="11175"/>
                    <a:pt x="4303" y="10973"/>
                  </a:cubicBezTo>
                  <a:cubicBezTo>
                    <a:pt x="4337" y="10911"/>
                    <a:pt x="4356" y="10838"/>
                    <a:pt x="4412" y="10793"/>
                  </a:cubicBezTo>
                  <a:cubicBezTo>
                    <a:pt x="4470" y="10746"/>
                    <a:pt x="4551" y="10744"/>
                    <a:pt x="4626" y="10742"/>
                  </a:cubicBezTo>
                  <a:cubicBezTo>
                    <a:pt x="4671" y="10742"/>
                    <a:pt x="4716" y="10741"/>
                    <a:pt x="4761" y="10741"/>
                  </a:cubicBezTo>
                  <a:cubicBezTo>
                    <a:pt x="5300" y="10741"/>
                    <a:pt x="5867" y="10776"/>
                    <a:pt x="6286" y="11104"/>
                  </a:cubicBezTo>
                  <a:cubicBezTo>
                    <a:pt x="6417" y="11207"/>
                    <a:pt x="6529" y="11335"/>
                    <a:pt x="6672" y="11419"/>
                  </a:cubicBezTo>
                  <a:cubicBezTo>
                    <a:pt x="6749" y="11464"/>
                    <a:pt x="6841" y="11492"/>
                    <a:pt x="6930" y="11492"/>
                  </a:cubicBezTo>
                  <a:cubicBezTo>
                    <a:pt x="7007" y="11492"/>
                    <a:pt x="7082" y="11471"/>
                    <a:pt x="7141" y="11421"/>
                  </a:cubicBezTo>
                  <a:cubicBezTo>
                    <a:pt x="7197" y="11376"/>
                    <a:pt x="7233" y="11308"/>
                    <a:pt x="7296" y="11271"/>
                  </a:cubicBezTo>
                  <a:cubicBezTo>
                    <a:pt x="7347" y="11241"/>
                    <a:pt x="7406" y="11234"/>
                    <a:pt x="7466" y="11234"/>
                  </a:cubicBezTo>
                  <a:cubicBezTo>
                    <a:pt x="7516" y="11234"/>
                    <a:pt x="7568" y="11239"/>
                    <a:pt x="7617" y="11239"/>
                  </a:cubicBezTo>
                  <a:cubicBezTo>
                    <a:pt x="7686" y="11239"/>
                    <a:pt x="7752" y="11230"/>
                    <a:pt x="7803" y="11185"/>
                  </a:cubicBezTo>
                  <a:cubicBezTo>
                    <a:pt x="7848" y="11147"/>
                    <a:pt x="7872" y="11091"/>
                    <a:pt x="7915" y="11053"/>
                  </a:cubicBezTo>
                  <a:cubicBezTo>
                    <a:pt x="7968" y="11002"/>
                    <a:pt x="8034" y="10988"/>
                    <a:pt x="8107" y="10988"/>
                  </a:cubicBezTo>
                  <a:cubicBezTo>
                    <a:pt x="8195" y="10988"/>
                    <a:pt x="8291" y="11009"/>
                    <a:pt x="8382" y="11009"/>
                  </a:cubicBezTo>
                  <a:cubicBezTo>
                    <a:pt x="8401" y="11009"/>
                    <a:pt x="8421" y="11008"/>
                    <a:pt x="8440" y="11005"/>
                  </a:cubicBezTo>
                  <a:cubicBezTo>
                    <a:pt x="8662" y="10982"/>
                    <a:pt x="8830" y="10742"/>
                    <a:pt x="8795" y="10521"/>
                  </a:cubicBezTo>
                  <a:cubicBezTo>
                    <a:pt x="8761" y="10301"/>
                    <a:pt x="8549" y="10127"/>
                    <a:pt x="8324" y="10118"/>
                  </a:cubicBezTo>
                  <a:cubicBezTo>
                    <a:pt x="8319" y="10118"/>
                    <a:pt x="8315" y="10118"/>
                    <a:pt x="8310" y="10118"/>
                  </a:cubicBezTo>
                  <a:cubicBezTo>
                    <a:pt x="8213" y="10118"/>
                    <a:pt x="8102" y="10161"/>
                    <a:pt x="8084" y="10256"/>
                  </a:cubicBezTo>
                  <a:cubicBezTo>
                    <a:pt x="8078" y="10292"/>
                    <a:pt x="8086" y="10333"/>
                    <a:pt x="8080" y="10369"/>
                  </a:cubicBezTo>
                  <a:cubicBezTo>
                    <a:pt x="8067" y="10431"/>
                    <a:pt x="8004" y="10473"/>
                    <a:pt x="7942" y="10473"/>
                  </a:cubicBezTo>
                  <a:cubicBezTo>
                    <a:pt x="7918" y="10473"/>
                    <a:pt x="7894" y="10466"/>
                    <a:pt x="7874" y="10453"/>
                  </a:cubicBezTo>
                  <a:cubicBezTo>
                    <a:pt x="7838" y="10429"/>
                    <a:pt x="7816" y="10386"/>
                    <a:pt x="7790" y="10350"/>
                  </a:cubicBezTo>
                  <a:cubicBezTo>
                    <a:pt x="7661" y="10168"/>
                    <a:pt x="7425" y="10117"/>
                    <a:pt x="7195" y="10117"/>
                  </a:cubicBezTo>
                  <a:cubicBezTo>
                    <a:pt x="7148" y="10117"/>
                    <a:pt x="7101" y="10119"/>
                    <a:pt x="7056" y="10123"/>
                  </a:cubicBezTo>
                  <a:cubicBezTo>
                    <a:pt x="6920" y="10135"/>
                    <a:pt x="6780" y="10154"/>
                    <a:pt x="6644" y="10154"/>
                  </a:cubicBezTo>
                  <a:cubicBezTo>
                    <a:pt x="6510" y="10154"/>
                    <a:pt x="6380" y="10135"/>
                    <a:pt x="6261" y="10073"/>
                  </a:cubicBezTo>
                  <a:cubicBezTo>
                    <a:pt x="6247" y="10136"/>
                    <a:pt x="6187" y="10166"/>
                    <a:pt x="6123" y="10166"/>
                  </a:cubicBezTo>
                  <a:cubicBezTo>
                    <a:pt x="6071" y="10166"/>
                    <a:pt x="6016" y="10145"/>
                    <a:pt x="5982" y="10106"/>
                  </a:cubicBezTo>
                  <a:cubicBezTo>
                    <a:pt x="5907" y="10018"/>
                    <a:pt x="5909" y="9889"/>
                    <a:pt x="5920" y="9774"/>
                  </a:cubicBezTo>
                  <a:cubicBezTo>
                    <a:pt x="5929" y="9690"/>
                    <a:pt x="5948" y="9594"/>
                    <a:pt x="6021" y="9551"/>
                  </a:cubicBezTo>
                  <a:cubicBezTo>
                    <a:pt x="6048" y="9536"/>
                    <a:pt x="6078" y="9531"/>
                    <a:pt x="6109" y="9531"/>
                  </a:cubicBezTo>
                  <a:cubicBezTo>
                    <a:pt x="6145" y="9531"/>
                    <a:pt x="6182" y="9537"/>
                    <a:pt x="6218" y="9544"/>
                  </a:cubicBezTo>
                  <a:cubicBezTo>
                    <a:pt x="6555" y="9612"/>
                    <a:pt x="6900" y="9645"/>
                    <a:pt x="7244" y="9645"/>
                  </a:cubicBezTo>
                  <a:cubicBezTo>
                    <a:pt x="7656" y="9645"/>
                    <a:pt x="8067" y="9597"/>
                    <a:pt x="8468" y="9501"/>
                  </a:cubicBezTo>
                  <a:cubicBezTo>
                    <a:pt x="8605" y="9210"/>
                    <a:pt x="8118" y="8872"/>
                    <a:pt x="8285" y="8597"/>
                  </a:cubicBezTo>
                  <a:cubicBezTo>
                    <a:pt x="8357" y="8480"/>
                    <a:pt x="8504" y="8456"/>
                    <a:pt x="8647" y="8456"/>
                  </a:cubicBezTo>
                  <a:cubicBezTo>
                    <a:pt x="8676" y="8456"/>
                    <a:pt x="8705" y="8457"/>
                    <a:pt x="8733" y="8458"/>
                  </a:cubicBezTo>
                  <a:cubicBezTo>
                    <a:pt x="8943" y="8469"/>
                    <a:pt x="9153" y="8479"/>
                    <a:pt x="9363" y="8492"/>
                  </a:cubicBezTo>
                  <a:cubicBezTo>
                    <a:pt x="9406" y="8494"/>
                    <a:pt x="9449" y="8496"/>
                    <a:pt x="9492" y="8496"/>
                  </a:cubicBezTo>
                  <a:cubicBezTo>
                    <a:pt x="9598" y="8496"/>
                    <a:pt x="9702" y="8485"/>
                    <a:pt x="9794" y="8434"/>
                  </a:cubicBezTo>
                  <a:cubicBezTo>
                    <a:pt x="9922" y="8362"/>
                    <a:pt x="10002" y="8182"/>
                    <a:pt x="9916" y="8062"/>
                  </a:cubicBezTo>
                  <a:cubicBezTo>
                    <a:pt x="10115" y="8049"/>
                    <a:pt x="10222" y="7830"/>
                    <a:pt x="10306" y="7648"/>
                  </a:cubicBezTo>
                  <a:cubicBezTo>
                    <a:pt x="10415" y="7408"/>
                    <a:pt x="10548" y="7181"/>
                    <a:pt x="10702" y="6969"/>
                  </a:cubicBezTo>
                  <a:cubicBezTo>
                    <a:pt x="10160" y="6950"/>
                    <a:pt x="9618" y="6930"/>
                    <a:pt x="9076" y="6911"/>
                  </a:cubicBezTo>
                  <a:cubicBezTo>
                    <a:pt x="8956" y="6907"/>
                    <a:pt x="8804" y="6881"/>
                    <a:pt x="8767" y="6765"/>
                  </a:cubicBezTo>
                  <a:cubicBezTo>
                    <a:pt x="8722" y="6620"/>
                    <a:pt x="8898" y="6511"/>
                    <a:pt x="9042" y="6468"/>
                  </a:cubicBezTo>
                  <a:cubicBezTo>
                    <a:pt x="9419" y="6355"/>
                    <a:pt x="9813" y="6298"/>
                    <a:pt x="10207" y="6298"/>
                  </a:cubicBezTo>
                  <a:cubicBezTo>
                    <a:pt x="10307" y="6298"/>
                    <a:pt x="10407" y="6302"/>
                    <a:pt x="10507" y="6309"/>
                  </a:cubicBezTo>
                  <a:cubicBezTo>
                    <a:pt x="10623" y="6318"/>
                    <a:pt x="10741" y="6332"/>
                    <a:pt x="10857" y="6332"/>
                  </a:cubicBezTo>
                  <a:cubicBezTo>
                    <a:pt x="10961" y="6332"/>
                    <a:pt x="11064" y="6321"/>
                    <a:pt x="11161" y="6286"/>
                  </a:cubicBezTo>
                  <a:cubicBezTo>
                    <a:pt x="11368" y="6208"/>
                    <a:pt x="11538" y="5975"/>
                    <a:pt x="11454" y="5771"/>
                  </a:cubicBezTo>
                  <a:cubicBezTo>
                    <a:pt x="11516" y="5750"/>
                    <a:pt x="11578" y="5729"/>
                    <a:pt x="11641" y="5707"/>
                  </a:cubicBezTo>
                  <a:cubicBezTo>
                    <a:pt x="11705" y="5684"/>
                    <a:pt x="11771" y="5675"/>
                    <a:pt x="11839" y="5675"/>
                  </a:cubicBezTo>
                  <a:cubicBezTo>
                    <a:pt x="12044" y="5675"/>
                    <a:pt x="12262" y="5757"/>
                    <a:pt x="12470" y="5780"/>
                  </a:cubicBezTo>
                  <a:cubicBezTo>
                    <a:pt x="12507" y="5784"/>
                    <a:pt x="12546" y="5788"/>
                    <a:pt x="12584" y="5788"/>
                  </a:cubicBezTo>
                  <a:cubicBezTo>
                    <a:pt x="12631" y="5788"/>
                    <a:pt x="12678" y="5782"/>
                    <a:pt x="12720" y="5763"/>
                  </a:cubicBezTo>
                  <a:cubicBezTo>
                    <a:pt x="12819" y="5720"/>
                    <a:pt x="12877" y="5621"/>
                    <a:pt x="12926" y="5527"/>
                  </a:cubicBezTo>
                  <a:cubicBezTo>
                    <a:pt x="13080" y="5234"/>
                    <a:pt x="13220" y="4912"/>
                    <a:pt x="13490" y="4719"/>
                  </a:cubicBezTo>
                  <a:cubicBezTo>
                    <a:pt x="13714" y="4561"/>
                    <a:pt x="13999" y="4516"/>
                    <a:pt x="14269" y="4458"/>
                  </a:cubicBezTo>
                  <a:cubicBezTo>
                    <a:pt x="14704" y="4366"/>
                    <a:pt x="15135" y="4231"/>
                    <a:pt x="15501" y="3980"/>
                  </a:cubicBezTo>
                  <a:cubicBezTo>
                    <a:pt x="15788" y="3783"/>
                    <a:pt x="16030" y="3520"/>
                    <a:pt x="16345" y="3374"/>
                  </a:cubicBezTo>
                  <a:cubicBezTo>
                    <a:pt x="16847" y="3145"/>
                    <a:pt x="17460" y="3245"/>
                    <a:pt x="17944" y="2982"/>
                  </a:cubicBezTo>
                  <a:cubicBezTo>
                    <a:pt x="17814" y="2734"/>
                    <a:pt x="17513" y="2635"/>
                    <a:pt x="17231" y="2635"/>
                  </a:cubicBezTo>
                  <a:cubicBezTo>
                    <a:pt x="17206" y="2635"/>
                    <a:pt x="17180" y="2635"/>
                    <a:pt x="17155" y="2637"/>
                  </a:cubicBezTo>
                  <a:cubicBezTo>
                    <a:pt x="16851" y="2656"/>
                    <a:pt x="16558" y="2759"/>
                    <a:pt x="16253" y="2770"/>
                  </a:cubicBezTo>
                  <a:cubicBezTo>
                    <a:pt x="16248" y="2770"/>
                    <a:pt x="16243" y="2770"/>
                    <a:pt x="16238" y="2770"/>
                  </a:cubicBezTo>
                  <a:cubicBezTo>
                    <a:pt x="16048" y="2770"/>
                    <a:pt x="15805" y="2651"/>
                    <a:pt x="15859" y="2470"/>
                  </a:cubicBezTo>
                  <a:cubicBezTo>
                    <a:pt x="15896" y="2341"/>
                    <a:pt x="16058" y="2305"/>
                    <a:pt x="16191" y="2292"/>
                  </a:cubicBezTo>
                  <a:cubicBezTo>
                    <a:pt x="16885" y="2228"/>
                    <a:pt x="17586" y="2230"/>
                    <a:pt x="18274" y="2112"/>
                  </a:cubicBezTo>
                  <a:cubicBezTo>
                    <a:pt x="18959" y="1996"/>
                    <a:pt x="19647" y="1746"/>
                    <a:pt x="20142" y="1255"/>
                  </a:cubicBezTo>
                  <a:cubicBezTo>
                    <a:pt x="20236" y="1161"/>
                    <a:pt x="20326" y="1017"/>
                    <a:pt x="20253" y="906"/>
                  </a:cubicBezTo>
                  <a:cubicBezTo>
                    <a:pt x="20207" y="885"/>
                    <a:pt x="20160" y="877"/>
                    <a:pt x="20113" y="877"/>
                  </a:cubicBezTo>
                  <a:cubicBezTo>
                    <a:pt x="19891" y="877"/>
                    <a:pt x="19666" y="1072"/>
                    <a:pt x="19428" y="1116"/>
                  </a:cubicBezTo>
                  <a:cubicBezTo>
                    <a:pt x="19390" y="1123"/>
                    <a:pt x="19352" y="1126"/>
                    <a:pt x="19316" y="1126"/>
                  </a:cubicBezTo>
                  <a:cubicBezTo>
                    <a:pt x="18735" y="1126"/>
                    <a:pt x="18359" y="271"/>
                    <a:pt x="17742" y="220"/>
                  </a:cubicBezTo>
                  <a:cubicBezTo>
                    <a:pt x="17723" y="219"/>
                    <a:pt x="17703" y="218"/>
                    <a:pt x="17683" y="218"/>
                  </a:cubicBezTo>
                  <a:cubicBezTo>
                    <a:pt x="17549" y="218"/>
                    <a:pt x="17417" y="253"/>
                    <a:pt x="17286" y="289"/>
                  </a:cubicBezTo>
                  <a:cubicBezTo>
                    <a:pt x="16945" y="381"/>
                    <a:pt x="16605" y="475"/>
                    <a:pt x="16262" y="567"/>
                  </a:cubicBezTo>
                  <a:cubicBezTo>
                    <a:pt x="16230" y="576"/>
                    <a:pt x="16195" y="585"/>
                    <a:pt x="16162" y="585"/>
                  </a:cubicBezTo>
                  <a:cubicBezTo>
                    <a:pt x="16144" y="585"/>
                    <a:pt x="16127" y="583"/>
                    <a:pt x="16110" y="576"/>
                  </a:cubicBezTo>
                  <a:cubicBezTo>
                    <a:pt x="16045" y="550"/>
                    <a:pt x="16015" y="477"/>
                    <a:pt x="15983" y="413"/>
                  </a:cubicBezTo>
                  <a:cubicBezTo>
                    <a:pt x="15849" y="150"/>
                    <a:pt x="15551" y="1"/>
                    <a:pt x="1525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50"/>
            <p:cNvSpPr/>
            <p:nvPr/>
          </p:nvSpPr>
          <p:spPr>
            <a:xfrm>
              <a:off x="2590325" y="1159342"/>
              <a:ext cx="579893" cy="328108"/>
            </a:xfrm>
            <a:custGeom>
              <a:rect b="b" l="l" r="r" t="t"/>
              <a:pathLst>
                <a:path extrusionOk="0" h="11547" w="20408">
                  <a:moveTo>
                    <a:pt x="15289" y="54"/>
                  </a:moveTo>
                  <a:cubicBezTo>
                    <a:pt x="15593" y="54"/>
                    <a:pt x="15868" y="211"/>
                    <a:pt x="15990" y="453"/>
                  </a:cubicBezTo>
                  <a:lnTo>
                    <a:pt x="16000" y="474"/>
                  </a:lnTo>
                  <a:cubicBezTo>
                    <a:pt x="16030" y="534"/>
                    <a:pt x="16065" y="601"/>
                    <a:pt x="16133" y="629"/>
                  </a:cubicBezTo>
                  <a:cubicBezTo>
                    <a:pt x="16152" y="635"/>
                    <a:pt x="16172" y="638"/>
                    <a:pt x="16194" y="638"/>
                  </a:cubicBezTo>
                  <a:cubicBezTo>
                    <a:pt x="16228" y="638"/>
                    <a:pt x="16265" y="631"/>
                    <a:pt x="16302" y="620"/>
                  </a:cubicBezTo>
                  <a:lnTo>
                    <a:pt x="17324" y="342"/>
                  </a:lnTo>
                  <a:cubicBezTo>
                    <a:pt x="17451" y="306"/>
                    <a:pt x="17583" y="271"/>
                    <a:pt x="17714" y="271"/>
                  </a:cubicBezTo>
                  <a:cubicBezTo>
                    <a:pt x="17734" y="271"/>
                    <a:pt x="17753" y="271"/>
                    <a:pt x="17772" y="273"/>
                  </a:cubicBezTo>
                  <a:cubicBezTo>
                    <a:pt x="18068" y="297"/>
                    <a:pt x="18314" y="519"/>
                    <a:pt x="18550" y="734"/>
                  </a:cubicBezTo>
                  <a:cubicBezTo>
                    <a:pt x="18794" y="952"/>
                    <a:pt x="19045" y="1181"/>
                    <a:pt x="19347" y="1181"/>
                  </a:cubicBezTo>
                  <a:cubicBezTo>
                    <a:pt x="19385" y="1181"/>
                    <a:pt x="19426" y="1177"/>
                    <a:pt x="19465" y="1169"/>
                  </a:cubicBezTo>
                  <a:cubicBezTo>
                    <a:pt x="19574" y="1149"/>
                    <a:pt x="19681" y="1098"/>
                    <a:pt x="19782" y="1049"/>
                  </a:cubicBezTo>
                  <a:cubicBezTo>
                    <a:pt x="19908" y="989"/>
                    <a:pt x="20028" y="931"/>
                    <a:pt x="20146" y="931"/>
                  </a:cubicBezTo>
                  <a:cubicBezTo>
                    <a:pt x="20189" y="931"/>
                    <a:pt x="20230" y="939"/>
                    <a:pt x="20268" y="954"/>
                  </a:cubicBezTo>
                  <a:cubicBezTo>
                    <a:pt x="20335" y="1070"/>
                    <a:pt x="20200" y="1220"/>
                    <a:pt x="20155" y="1263"/>
                  </a:cubicBezTo>
                  <a:cubicBezTo>
                    <a:pt x="19724" y="1691"/>
                    <a:pt x="19101" y="1978"/>
                    <a:pt x="18301" y="2113"/>
                  </a:cubicBezTo>
                  <a:cubicBezTo>
                    <a:pt x="17862" y="2188"/>
                    <a:pt x="17410" y="2214"/>
                    <a:pt x="16971" y="2240"/>
                  </a:cubicBezTo>
                  <a:cubicBezTo>
                    <a:pt x="16725" y="2255"/>
                    <a:pt x="16472" y="2270"/>
                    <a:pt x="16221" y="2291"/>
                  </a:cubicBezTo>
                  <a:cubicBezTo>
                    <a:pt x="16015" y="2310"/>
                    <a:pt x="15898" y="2375"/>
                    <a:pt x="15865" y="2490"/>
                  </a:cubicBezTo>
                  <a:cubicBezTo>
                    <a:pt x="15846" y="2553"/>
                    <a:pt x="15857" y="2613"/>
                    <a:pt x="15898" y="2666"/>
                  </a:cubicBezTo>
                  <a:cubicBezTo>
                    <a:pt x="15979" y="2773"/>
                    <a:pt x="16148" y="2822"/>
                    <a:pt x="16272" y="2822"/>
                  </a:cubicBezTo>
                  <a:lnTo>
                    <a:pt x="16285" y="2822"/>
                  </a:lnTo>
                  <a:cubicBezTo>
                    <a:pt x="16448" y="2818"/>
                    <a:pt x="16609" y="2786"/>
                    <a:pt x="16765" y="2756"/>
                  </a:cubicBezTo>
                  <a:cubicBezTo>
                    <a:pt x="16904" y="2728"/>
                    <a:pt x="17046" y="2700"/>
                    <a:pt x="17187" y="2690"/>
                  </a:cubicBezTo>
                  <a:cubicBezTo>
                    <a:pt x="17213" y="2690"/>
                    <a:pt x="17237" y="2688"/>
                    <a:pt x="17262" y="2688"/>
                  </a:cubicBezTo>
                  <a:cubicBezTo>
                    <a:pt x="17573" y="2688"/>
                    <a:pt x="17824" y="2803"/>
                    <a:pt x="17939" y="2998"/>
                  </a:cubicBezTo>
                  <a:cubicBezTo>
                    <a:pt x="17695" y="3122"/>
                    <a:pt x="17412" y="3161"/>
                    <a:pt x="17140" y="3195"/>
                  </a:cubicBezTo>
                  <a:cubicBezTo>
                    <a:pt x="16879" y="3230"/>
                    <a:pt x="16609" y="3266"/>
                    <a:pt x="16367" y="3377"/>
                  </a:cubicBezTo>
                  <a:cubicBezTo>
                    <a:pt x="16163" y="3472"/>
                    <a:pt x="15990" y="3613"/>
                    <a:pt x="15820" y="3752"/>
                  </a:cubicBezTo>
                  <a:cubicBezTo>
                    <a:pt x="15724" y="3832"/>
                    <a:pt x="15623" y="3913"/>
                    <a:pt x="15518" y="3986"/>
                  </a:cubicBezTo>
                  <a:cubicBezTo>
                    <a:pt x="15208" y="4198"/>
                    <a:pt x="14818" y="4348"/>
                    <a:pt x="14297" y="4459"/>
                  </a:cubicBezTo>
                  <a:lnTo>
                    <a:pt x="14211" y="4476"/>
                  </a:lnTo>
                  <a:cubicBezTo>
                    <a:pt x="13967" y="4526"/>
                    <a:pt x="13712" y="4579"/>
                    <a:pt x="13507" y="4725"/>
                  </a:cubicBezTo>
                  <a:cubicBezTo>
                    <a:pt x="13267" y="4896"/>
                    <a:pt x="13127" y="5164"/>
                    <a:pt x="12994" y="5426"/>
                  </a:cubicBezTo>
                  <a:cubicBezTo>
                    <a:pt x="12975" y="5464"/>
                    <a:pt x="12956" y="5503"/>
                    <a:pt x="12934" y="5541"/>
                  </a:cubicBezTo>
                  <a:cubicBezTo>
                    <a:pt x="12889" y="5629"/>
                    <a:pt x="12834" y="5726"/>
                    <a:pt x="12742" y="5764"/>
                  </a:cubicBezTo>
                  <a:cubicBezTo>
                    <a:pt x="12706" y="5780"/>
                    <a:pt x="12664" y="5786"/>
                    <a:pt x="12615" y="5786"/>
                  </a:cubicBezTo>
                  <a:cubicBezTo>
                    <a:pt x="12581" y="5786"/>
                    <a:pt x="12544" y="5784"/>
                    <a:pt x="12504" y="5779"/>
                  </a:cubicBezTo>
                  <a:cubicBezTo>
                    <a:pt x="12418" y="5771"/>
                    <a:pt x="12328" y="5751"/>
                    <a:pt x="12242" y="5732"/>
                  </a:cubicBezTo>
                  <a:cubicBezTo>
                    <a:pt x="12120" y="5704"/>
                    <a:pt x="11994" y="5676"/>
                    <a:pt x="11870" y="5676"/>
                  </a:cubicBezTo>
                  <a:cubicBezTo>
                    <a:pt x="11795" y="5676"/>
                    <a:pt x="11726" y="5687"/>
                    <a:pt x="11662" y="5708"/>
                  </a:cubicBezTo>
                  <a:lnTo>
                    <a:pt x="11450" y="5783"/>
                  </a:lnTo>
                  <a:lnTo>
                    <a:pt x="11460" y="5809"/>
                  </a:lnTo>
                  <a:cubicBezTo>
                    <a:pt x="11497" y="5899"/>
                    <a:pt x="11475" y="5983"/>
                    <a:pt x="11452" y="6038"/>
                  </a:cubicBezTo>
                  <a:cubicBezTo>
                    <a:pt x="11403" y="6150"/>
                    <a:pt x="11300" y="6244"/>
                    <a:pt x="11184" y="6287"/>
                  </a:cubicBezTo>
                  <a:cubicBezTo>
                    <a:pt x="11098" y="6319"/>
                    <a:pt x="11004" y="6332"/>
                    <a:pt x="10886" y="6332"/>
                  </a:cubicBezTo>
                  <a:cubicBezTo>
                    <a:pt x="10801" y="6332"/>
                    <a:pt x="10713" y="6325"/>
                    <a:pt x="10627" y="6317"/>
                  </a:cubicBezTo>
                  <a:cubicBezTo>
                    <a:pt x="10599" y="6315"/>
                    <a:pt x="10569" y="6313"/>
                    <a:pt x="10541" y="6310"/>
                  </a:cubicBezTo>
                  <a:cubicBezTo>
                    <a:pt x="10437" y="6302"/>
                    <a:pt x="10333" y="6298"/>
                    <a:pt x="10229" y="6298"/>
                  </a:cubicBezTo>
                  <a:cubicBezTo>
                    <a:pt x="9836" y="6298"/>
                    <a:pt x="9443" y="6356"/>
                    <a:pt x="9067" y="6469"/>
                  </a:cubicBezTo>
                  <a:cubicBezTo>
                    <a:pt x="8964" y="6499"/>
                    <a:pt x="8838" y="6565"/>
                    <a:pt x="8789" y="6660"/>
                  </a:cubicBezTo>
                  <a:cubicBezTo>
                    <a:pt x="8763" y="6705"/>
                    <a:pt x="8759" y="6752"/>
                    <a:pt x="8774" y="6799"/>
                  </a:cubicBezTo>
                  <a:cubicBezTo>
                    <a:pt x="8806" y="6904"/>
                    <a:pt x="8915" y="6957"/>
                    <a:pt x="9108" y="6964"/>
                  </a:cubicBezTo>
                  <a:lnTo>
                    <a:pt x="10683" y="7020"/>
                  </a:lnTo>
                  <a:cubicBezTo>
                    <a:pt x="10541" y="7221"/>
                    <a:pt x="10415" y="7437"/>
                    <a:pt x="10314" y="7662"/>
                  </a:cubicBezTo>
                  <a:cubicBezTo>
                    <a:pt x="10224" y="7857"/>
                    <a:pt x="10121" y="8050"/>
                    <a:pt x="9946" y="8063"/>
                  </a:cubicBezTo>
                  <a:lnTo>
                    <a:pt x="9896" y="8067"/>
                  </a:lnTo>
                  <a:lnTo>
                    <a:pt x="9924" y="8106"/>
                  </a:lnTo>
                  <a:cubicBezTo>
                    <a:pt x="9963" y="8155"/>
                    <a:pt x="9961" y="8213"/>
                    <a:pt x="9952" y="8252"/>
                  </a:cubicBezTo>
                  <a:cubicBezTo>
                    <a:pt x="9935" y="8327"/>
                    <a:pt x="9881" y="8399"/>
                    <a:pt x="9813" y="8438"/>
                  </a:cubicBezTo>
                  <a:cubicBezTo>
                    <a:pt x="9740" y="8479"/>
                    <a:pt x="9652" y="8496"/>
                    <a:pt x="9528" y="8496"/>
                  </a:cubicBezTo>
                  <a:cubicBezTo>
                    <a:pt x="9485" y="8496"/>
                    <a:pt x="9440" y="8494"/>
                    <a:pt x="9397" y="8491"/>
                  </a:cubicBezTo>
                  <a:lnTo>
                    <a:pt x="8767" y="8457"/>
                  </a:lnTo>
                  <a:cubicBezTo>
                    <a:pt x="8737" y="8457"/>
                    <a:pt x="8709" y="8455"/>
                    <a:pt x="8679" y="8455"/>
                  </a:cubicBezTo>
                  <a:cubicBezTo>
                    <a:pt x="8555" y="8455"/>
                    <a:pt x="8380" y="8472"/>
                    <a:pt x="8296" y="8609"/>
                  </a:cubicBezTo>
                  <a:cubicBezTo>
                    <a:pt x="8202" y="8764"/>
                    <a:pt x="8292" y="8931"/>
                    <a:pt x="8377" y="9091"/>
                  </a:cubicBezTo>
                  <a:cubicBezTo>
                    <a:pt x="8457" y="9239"/>
                    <a:pt x="8532" y="9378"/>
                    <a:pt x="8480" y="9507"/>
                  </a:cubicBezTo>
                  <a:cubicBezTo>
                    <a:pt x="8089" y="9600"/>
                    <a:pt x="7684" y="9646"/>
                    <a:pt x="7278" y="9646"/>
                  </a:cubicBezTo>
                  <a:cubicBezTo>
                    <a:pt x="6934" y="9646"/>
                    <a:pt x="6590" y="9613"/>
                    <a:pt x="6254" y="9546"/>
                  </a:cubicBezTo>
                  <a:cubicBezTo>
                    <a:pt x="6215" y="9538"/>
                    <a:pt x="6178" y="9532"/>
                    <a:pt x="6143" y="9532"/>
                  </a:cubicBezTo>
                  <a:cubicBezTo>
                    <a:pt x="6104" y="9532"/>
                    <a:pt x="6068" y="9539"/>
                    <a:pt x="6040" y="9556"/>
                  </a:cubicBezTo>
                  <a:cubicBezTo>
                    <a:pt x="5954" y="9603"/>
                    <a:pt x="5935" y="9711"/>
                    <a:pt x="5926" y="9798"/>
                  </a:cubicBezTo>
                  <a:cubicBezTo>
                    <a:pt x="5914" y="9918"/>
                    <a:pt x="5914" y="10053"/>
                    <a:pt x="5995" y="10150"/>
                  </a:cubicBezTo>
                  <a:cubicBezTo>
                    <a:pt x="6031" y="10193"/>
                    <a:pt x="6091" y="10218"/>
                    <a:pt x="6156" y="10218"/>
                  </a:cubicBezTo>
                  <a:cubicBezTo>
                    <a:pt x="6226" y="10218"/>
                    <a:pt x="6282" y="10188"/>
                    <a:pt x="6308" y="10137"/>
                  </a:cubicBezTo>
                  <a:cubicBezTo>
                    <a:pt x="6411" y="10184"/>
                    <a:pt x="6528" y="10208"/>
                    <a:pt x="6676" y="10208"/>
                  </a:cubicBezTo>
                  <a:cubicBezTo>
                    <a:pt x="6777" y="10208"/>
                    <a:pt x="6880" y="10197"/>
                    <a:pt x="6978" y="10186"/>
                  </a:cubicBezTo>
                  <a:cubicBezTo>
                    <a:pt x="7015" y="10184"/>
                    <a:pt x="7051" y="10180"/>
                    <a:pt x="7090" y="10178"/>
                  </a:cubicBezTo>
                  <a:cubicBezTo>
                    <a:pt x="7137" y="10173"/>
                    <a:pt x="7184" y="10171"/>
                    <a:pt x="7229" y="10171"/>
                  </a:cubicBezTo>
                  <a:cubicBezTo>
                    <a:pt x="7503" y="10171"/>
                    <a:pt x="7696" y="10246"/>
                    <a:pt x="7801" y="10392"/>
                  </a:cubicBezTo>
                  <a:cubicBezTo>
                    <a:pt x="7805" y="10400"/>
                    <a:pt x="7812" y="10409"/>
                    <a:pt x="7818" y="10418"/>
                  </a:cubicBezTo>
                  <a:cubicBezTo>
                    <a:pt x="7837" y="10448"/>
                    <a:pt x="7859" y="10480"/>
                    <a:pt x="7891" y="10503"/>
                  </a:cubicBezTo>
                  <a:cubicBezTo>
                    <a:pt x="7915" y="10518"/>
                    <a:pt x="7942" y="10527"/>
                    <a:pt x="7975" y="10527"/>
                  </a:cubicBezTo>
                  <a:cubicBezTo>
                    <a:pt x="8052" y="10527"/>
                    <a:pt x="8125" y="10471"/>
                    <a:pt x="8137" y="10400"/>
                  </a:cubicBezTo>
                  <a:cubicBezTo>
                    <a:pt x="8142" y="10379"/>
                    <a:pt x="8142" y="10360"/>
                    <a:pt x="8140" y="10338"/>
                  </a:cubicBezTo>
                  <a:cubicBezTo>
                    <a:pt x="8140" y="10321"/>
                    <a:pt x="8140" y="10304"/>
                    <a:pt x="8144" y="10287"/>
                  </a:cubicBezTo>
                  <a:cubicBezTo>
                    <a:pt x="8159" y="10208"/>
                    <a:pt x="8257" y="10171"/>
                    <a:pt x="8343" y="10171"/>
                  </a:cubicBezTo>
                  <a:lnTo>
                    <a:pt x="8356" y="10171"/>
                  </a:lnTo>
                  <a:cubicBezTo>
                    <a:pt x="8572" y="10182"/>
                    <a:pt x="8769" y="10349"/>
                    <a:pt x="8799" y="10553"/>
                  </a:cubicBezTo>
                  <a:cubicBezTo>
                    <a:pt x="8817" y="10655"/>
                    <a:pt x="8787" y="10767"/>
                    <a:pt x="8716" y="10859"/>
                  </a:cubicBezTo>
                  <a:cubicBezTo>
                    <a:pt x="8652" y="10942"/>
                    <a:pt x="8562" y="10996"/>
                    <a:pt x="8470" y="11007"/>
                  </a:cubicBezTo>
                  <a:cubicBezTo>
                    <a:pt x="8453" y="11009"/>
                    <a:pt x="8435" y="11009"/>
                    <a:pt x="8417" y="11009"/>
                  </a:cubicBezTo>
                  <a:cubicBezTo>
                    <a:pt x="8372" y="11009"/>
                    <a:pt x="8325" y="11004"/>
                    <a:pt x="8279" y="10998"/>
                  </a:cubicBezTo>
                  <a:cubicBezTo>
                    <a:pt x="8232" y="10994"/>
                    <a:pt x="8185" y="10987"/>
                    <a:pt x="8140" y="10987"/>
                  </a:cubicBezTo>
                  <a:cubicBezTo>
                    <a:pt x="8082" y="10987"/>
                    <a:pt x="7996" y="10996"/>
                    <a:pt x="7927" y="11060"/>
                  </a:cubicBezTo>
                  <a:cubicBezTo>
                    <a:pt x="7906" y="11080"/>
                    <a:pt x="7889" y="11105"/>
                    <a:pt x="7872" y="11127"/>
                  </a:cubicBezTo>
                  <a:cubicBezTo>
                    <a:pt x="7855" y="11152"/>
                    <a:pt x="7840" y="11174"/>
                    <a:pt x="7818" y="11191"/>
                  </a:cubicBezTo>
                  <a:cubicBezTo>
                    <a:pt x="7771" y="11234"/>
                    <a:pt x="7707" y="11238"/>
                    <a:pt x="7649" y="11238"/>
                  </a:cubicBezTo>
                  <a:cubicBezTo>
                    <a:pt x="7625" y="11238"/>
                    <a:pt x="7600" y="11238"/>
                    <a:pt x="7576" y="11236"/>
                  </a:cubicBezTo>
                  <a:cubicBezTo>
                    <a:pt x="7550" y="11236"/>
                    <a:pt x="7523" y="11234"/>
                    <a:pt x="7497" y="11234"/>
                  </a:cubicBezTo>
                  <a:cubicBezTo>
                    <a:pt x="7443" y="11234"/>
                    <a:pt x="7375" y="11238"/>
                    <a:pt x="7315" y="11275"/>
                  </a:cubicBezTo>
                  <a:cubicBezTo>
                    <a:pt x="7274" y="11298"/>
                    <a:pt x="7244" y="11332"/>
                    <a:pt x="7216" y="11367"/>
                  </a:cubicBezTo>
                  <a:cubicBezTo>
                    <a:pt x="7197" y="11388"/>
                    <a:pt x="7178" y="11410"/>
                    <a:pt x="7156" y="11429"/>
                  </a:cubicBezTo>
                  <a:cubicBezTo>
                    <a:pt x="7105" y="11470"/>
                    <a:pt x="7036" y="11491"/>
                    <a:pt x="6961" y="11491"/>
                  </a:cubicBezTo>
                  <a:cubicBezTo>
                    <a:pt x="6881" y="11491"/>
                    <a:pt x="6794" y="11468"/>
                    <a:pt x="6717" y="11422"/>
                  </a:cubicBezTo>
                  <a:cubicBezTo>
                    <a:pt x="6629" y="11371"/>
                    <a:pt x="6550" y="11300"/>
                    <a:pt x="6475" y="11232"/>
                  </a:cubicBezTo>
                  <a:cubicBezTo>
                    <a:pt x="6430" y="11191"/>
                    <a:pt x="6383" y="11148"/>
                    <a:pt x="6336" y="11112"/>
                  </a:cubicBezTo>
                  <a:cubicBezTo>
                    <a:pt x="5903" y="10771"/>
                    <a:pt x="5324" y="10743"/>
                    <a:pt x="4817" y="10743"/>
                  </a:cubicBezTo>
                  <a:lnTo>
                    <a:pt x="4658" y="10743"/>
                  </a:lnTo>
                  <a:cubicBezTo>
                    <a:pt x="4572" y="10743"/>
                    <a:pt x="4489" y="10750"/>
                    <a:pt x="4427" y="10801"/>
                  </a:cubicBezTo>
                  <a:cubicBezTo>
                    <a:pt x="4382" y="10837"/>
                    <a:pt x="4358" y="10889"/>
                    <a:pt x="4337" y="10938"/>
                  </a:cubicBezTo>
                  <a:cubicBezTo>
                    <a:pt x="4328" y="10955"/>
                    <a:pt x="4322" y="10972"/>
                    <a:pt x="4311" y="10990"/>
                  </a:cubicBezTo>
                  <a:cubicBezTo>
                    <a:pt x="4212" y="11176"/>
                    <a:pt x="3990" y="11260"/>
                    <a:pt x="3769" y="11330"/>
                  </a:cubicBezTo>
                  <a:cubicBezTo>
                    <a:pt x="3724" y="11344"/>
                    <a:pt x="3675" y="11357"/>
                    <a:pt x="3632" y="11357"/>
                  </a:cubicBezTo>
                  <a:cubicBezTo>
                    <a:pt x="3610" y="11357"/>
                    <a:pt x="3589" y="11353"/>
                    <a:pt x="3572" y="11345"/>
                  </a:cubicBezTo>
                  <a:cubicBezTo>
                    <a:pt x="3548" y="11335"/>
                    <a:pt x="3529" y="11317"/>
                    <a:pt x="3508" y="11298"/>
                  </a:cubicBezTo>
                  <a:cubicBezTo>
                    <a:pt x="3488" y="11279"/>
                    <a:pt x="3467" y="11260"/>
                    <a:pt x="3439" y="11247"/>
                  </a:cubicBezTo>
                  <a:cubicBezTo>
                    <a:pt x="3405" y="11227"/>
                    <a:pt x="3364" y="11219"/>
                    <a:pt x="3315" y="11219"/>
                  </a:cubicBezTo>
                  <a:cubicBezTo>
                    <a:pt x="3278" y="11219"/>
                    <a:pt x="3240" y="11223"/>
                    <a:pt x="3203" y="11227"/>
                  </a:cubicBezTo>
                  <a:cubicBezTo>
                    <a:pt x="3169" y="11232"/>
                    <a:pt x="3137" y="11236"/>
                    <a:pt x="3105" y="11236"/>
                  </a:cubicBezTo>
                  <a:cubicBezTo>
                    <a:pt x="3049" y="11236"/>
                    <a:pt x="3013" y="11223"/>
                    <a:pt x="2989" y="11191"/>
                  </a:cubicBezTo>
                  <a:cubicBezTo>
                    <a:pt x="2965" y="11163"/>
                    <a:pt x="2957" y="11125"/>
                    <a:pt x="2950" y="11086"/>
                  </a:cubicBezTo>
                  <a:cubicBezTo>
                    <a:pt x="2940" y="11041"/>
                    <a:pt x="2931" y="10994"/>
                    <a:pt x="2901" y="10955"/>
                  </a:cubicBezTo>
                  <a:cubicBezTo>
                    <a:pt x="2848" y="10891"/>
                    <a:pt x="2760" y="10882"/>
                    <a:pt x="2678" y="10882"/>
                  </a:cubicBezTo>
                  <a:lnTo>
                    <a:pt x="1206" y="10902"/>
                  </a:lnTo>
                  <a:cubicBezTo>
                    <a:pt x="1186" y="10902"/>
                    <a:pt x="1164" y="10902"/>
                    <a:pt x="1143" y="10902"/>
                  </a:cubicBezTo>
                  <a:cubicBezTo>
                    <a:pt x="1027" y="10902"/>
                    <a:pt x="905" y="10894"/>
                    <a:pt x="804" y="10840"/>
                  </a:cubicBezTo>
                  <a:cubicBezTo>
                    <a:pt x="697" y="10784"/>
                    <a:pt x="615" y="10653"/>
                    <a:pt x="654" y="10540"/>
                  </a:cubicBezTo>
                  <a:cubicBezTo>
                    <a:pt x="720" y="10538"/>
                    <a:pt x="791" y="10508"/>
                    <a:pt x="840" y="10452"/>
                  </a:cubicBezTo>
                  <a:cubicBezTo>
                    <a:pt x="881" y="10405"/>
                    <a:pt x="902" y="10347"/>
                    <a:pt x="900" y="10291"/>
                  </a:cubicBezTo>
                  <a:lnTo>
                    <a:pt x="1127" y="10253"/>
                  </a:lnTo>
                  <a:cubicBezTo>
                    <a:pt x="1354" y="10216"/>
                    <a:pt x="1590" y="10210"/>
                    <a:pt x="1770" y="10210"/>
                  </a:cubicBezTo>
                  <a:cubicBezTo>
                    <a:pt x="1869" y="10210"/>
                    <a:pt x="1969" y="10212"/>
                    <a:pt x="2068" y="10214"/>
                  </a:cubicBezTo>
                  <a:cubicBezTo>
                    <a:pt x="2132" y="10216"/>
                    <a:pt x="2196" y="10216"/>
                    <a:pt x="2261" y="10216"/>
                  </a:cubicBezTo>
                  <a:lnTo>
                    <a:pt x="2267" y="10216"/>
                  </a:lnTo>
                  <a:cubicBezTo>
                    <a:pt x="2323" y="10216"/>
                    <a:pt x="2393" y="10210"/>
                    <a:pt x="2426" y="10154"/>
                  </a:cubicBezTo>
                  <a:cubicBezTo>
                    <a:pt x="2447" y="10120"/>
                    <a:pt x="2443" y="10077"/>
                    <a:pt x="2441" y="10047"/>
                  </a:cubicBezTo>
                  <a:cubicBezTo>
                    <a:pt x="2428" y="9871"/>
                    <a:pt x="2389" y="9659"/>
                    <a:pt x="2218" y="9591"/>
                  </a:cubicBezTo>
                  <a:cubicBezTo>
                    <a:pt x="2164" y="9567"/>
                    <a:pt x="2108" y="9565"/>
                    <a:pt x="2053" y="9563"/>
                  </a:cubicBezTo>
                  <a:cubicBezTo>
                    <a:pt x="2027" y="9563"/>
                    <a:pt x="1999" y="9561"/>
                    <a:pt x="1973" y="9558"/>
                  </a:cubicBezTo>
                  <a:cubicBezTo>
                    <a:pt x="1821" y="9537"/>
                    <a:pt x="1691" y="9426"/>
                    <a:pt x="1663" y="9288"/>
                  </a:cubicBezTo>
                  <a:cubicBezTo>
                    <a:pt x="1648" y="9218"/>
                    <a:pt x="1665" y="9136"/>
                    <a:pt x="1708" y="9072"/>
                  </a:cubicBezTo>
                  <a:cubicBezTo>
                    <a:pt x="1746" y="9014"/>
                    <a:pt x="1802" y="8976"/>
                    <a:pt x="1864" y="8965"/>
                  </a:cubicBezTo>
                  <a:cubicBezTo>
                    <a:pt x="1881" y="8962"/>
                    <a:pt x="1901" y="8960"/>
                    <a:pt x="1921" y="8960"/>
                  </a:cubicBezTo>
                  <a:cubicBezTo>
                    <a:pt x="1951" y="8960"/>
                    <a:pt x="1982" y="8963"/>
                    <a:pt x="2012" y="8967"/>
                  </a:cubicBezTo>
                  <a:lnTo>
                    <a:pt x="2376" y="9012"/>
                  </a:lnTo>
                  <a:cubicBezTo>
                    <a:pt x="2537" y="9031"/>
                    <a:pt x="2717" y="9053"/>
                    <a:pt x="2867" y="9136"/>
                  </a:cubicBezTo>
                  <a:cubicBezTo>
                    <a:pt x="2998" y="9209"/>
                    <a:pt x="3124" y="9359"/>
                    <a:pt x="3111" y="9526"/>
                  </a:cubicBezTo>
                  <a:lnTo>
                    <a:pt x="3109" y="9554"/>
                  </a:lnTo>
                  <a:lnTo>
                    <a:pt x="3135" y="9556"/>
                  </a:lnTo>
                  <a:cubicBezTo>
                    <a:pt x="3300" y="9571"/>
                    <a:pt x="3448" y="9700"/>
                    <a:pt x="3484" y="9863"/>
                  </a:cubicBezTo>
                  <a:cubicBezTo>
                    <a:pt x="3486" y="9871"/>
                    <a:pt x="3486" y="9880"/>
                    <a:pt x="3488" y="9888"/>
                  </a:cubicBezTo>
                  <a:cubicBezTo>
                    <a:pt x="3497" y="9927"/>
                    <a:pt x="3505" y="9970"/>
                    <a:pt x="3535" y="10004"/>
                  </a:cubicBezTo>
                  <a:cubicBezTo>
                    <a:pt x="3568" y="10040"/>
                    <a:pt x="3617" y="10053"/>
                    <a:pt x="3660" y="10062"/>
                  </a:cubicBezTo>
                  <a:cubicBezTo>
                    <a:pt x="3786" y="10087"/>
                    <a:pt x="3917" y="10100"/>
                    <a:pt x="4048" y="10100"/>
                  </a:cubicBezTo>
                  <a:cubicBezTo>
                    <a:pt x="4074" y="10100"/>
                    <a:pt x="4100" y="10099"/>
                    <a:pt x="4127" y="10098"/>
                  </a:cubicBezTo>
                  <a:lnTo>
                    <a:pt x="4150" y="10096"/>
                  </a:lnTo>
                  <a:lnTo>
                    <a:pt x="4152" y="10073"/>
                  </a:lnTo>
                  <a:cubicBezTo>
                    <a:pt x="4157" y="10008"/>
                    <a:pt x="4148" y="9944"/>
                    <a:pt x="4131" y="9882"/>
                  </a:cubicBezTo>
                  <a:cubicBezTo>
                    <a:pt x="4227" y="9858"/>
                    <a:pt x="4322" y="9822"/>
                    <a:pt x="4407" y="9768"/>
                  </a:cubicBezTo>
                  <a:lnTo>
                    <a:pt x="4433" y="9753"/>
                  </a:lnTo>
                  <a:lnTo>
                    <a:pt x="4037" y="9239"/>
                  </a:lnTo>
                  <a:cubicBezTo>
                    <a:pt x="3990" y="9179"/>
                    <a:pt x="3925" y="9098"/>
                    <a:pt x="3833" y="9070"/>
                  </a:cubicBezTo>
                  <a:cubicBezTo>
                    <a:pt x="3799" y="9059"/>
                    <a:pt x="3760" y="9057"/>
                    <a:pt x="3730" y="9057"/>
                  </a:cubicBezTo>
                  <a:lnTo>
                    <a:pt x="3668" y="9057"/>
                  </a:lnTo>
                  <a:cubicBezTo>
                    <a:pt x="3649" y="9057"/>
                    <a:pt x="3625" y="9057"/>
                    <a:pt x="3602" y="9053"/>
                  </a:cubicBezTo>
                  <a:cubicBezTo>
                    <a:pt x="3544" y="9042"/>
                    <a:pt x="3488" y="9004"/>
                    <a:pt x="3452" y="8948"/>
                  </a:cubicBezTo>
                  <a:cubicBezTo>
                    <a:pt x="3415" y="8892"/>
                    <a:pt x="3400" y="8828"/>
                    <a:pt x="3415" y="8768"/>
                  </a:cubicBezTo>
                  <a:cubicBezTo>
                    <a:pt x="3439" y="8667"/>
                    <a:pt x="3542" y="8590"/>
                    <a:pt x="3651" y="8590"/>
                  </a:cubicBezTo>
                  <a:cubicBezTo>
                    <a:pt x="3672" y="8590"/>
                    <a:pt x="3692" y="8592"/>
                    <a:pt x="3711" y="8599"/>
                  </a:cubicBezTo>
                  <a:lnTo>
                    <a:pt x="3745" y="8607"/>
                  </a:lnTo>
                  <a:lnTo>
                    <a:pt x="3750" y="8372"/>
                  </a:lnTo>
                  <a:cubicBezTo>
                    <a:pt x="3835" y="8365"/>
                    <a:pt x="3919" y="8320"/>
                    <a:pt x="3977" y="8245"/>
                  </a:cubicBezTo>
                  <a:cubicBezTo>
                    <a:pt x="4037" y="8166"/>
                    <a:pt x="4062" y="8067"/>
                    <a:pt x="4039" y="7979"/>
                  </a:cubicBezTo>
                  <a:lnTo>
                    <a:pt x="4037" y="7969"/>
                  </a:lnTo>
                  <a:lnTo>
                    <a:pt x="4028" y="7964"/>
                  </a:lnTo>
                  <a:cubicBezTo>
                    <a:pt x="3987" y="7937"/>
                    <a:pt x="3942" y="7924"/>
                    <a:pt x="3889" y="7924"/>
                  </a:cubicBezTo>
                  <a:cubicBezTo>
                    <a:pt x="3792" y="7924"/>
                    <a:pt x="3679" y="7975"/>
                    <a:pt x="3595" y="8059"/>
                  </a:cubicBezTo>
                  <a:cubicBezTo>
                    <a:pt x="3550" y="8104"/>
                    <a:pt x="3512" y="8155"/>
                    <a:pt x="3473" y="8204"/>
                  </a:cubicBezTo>
                  <a:cubicBezTo>
                    <a:pt x="3420" y="8273"/>
                    <a:pt x="3370" y="8339"/>
                    <a:pt x="3304" y="8389"/>
                  </a:cubicBezTo>
                  <a:cubicBezTo>
                    <a:pt x="3200" y="8470"/>
                    <a:pt x="3067" y="8511"/>
                    <a:pt x="2893" y="8511"/>
                  </a:cubicBezTo>
                  <a:cubicBezTo>
                    <a:pt x="2816" y="8511"/>
                    <a:pt x="2732" y="8503"/>
                    <a:pt x="2638" y="8487"/>
                  </a:cubicBezTo>
                  <a:cubicBezTo>
                    <a:pt x="2593" y="8481"/>
                    <a:pt x="2546" y="8472"/>
                    <a:pt x="2501" y="8464"/>
                  </a:cubicBezTo>
                  <a:cubicBezTo>
                    <a:pt x="2368" y="8440"/>
                    <a:pt x="2231" y="8414"/>
                    <a:pt x="2096" y="8414"/>
                  </a:cubicBezTo>
                  <a:cubicBezTo>
                    <a:pt x="2044" y="8414"/>
                    <a:pt x="1995" y="8419"/>
                    <a:pt x="1950" y="8425"/>
                  </a:cubicBezTo>
                  <a:cubicBezTo>
                    <a:pt x="1952" y="8065"/>
                    <a:pt x="2042" y="7857"/>
                    <a:pt x="2220" y="7791"/>
                  </a:cubicBezTo>
                  <a:cubicBezTo>
                    <a:pt x="2286" y="7765"/>
                    <a:pt x="2355" y="7765"/>
                    <a:pt x="2430" y="7763"/>
                  </a:cubicBezTo>
                  <a:cubicBezTo>
                    <a:pt x="2488" y="7761"/>
                    <a:pt x="2548" y="7759"/>
                    <a:pt x="2608" y="7746"/>
                  </a:cubicBezTo>
                  <a:cubicBezTo>
                    <a:pt x="2706" y="7724"/>
                    <a:pt x="2792" y="7669"/>
                    <a:pt x="2878" y="7617"/>
                  </a:cubicBezTo>
                  <a:cubicBezTo>
                    <a:pt x="2899" y="7602"/>
                    <a:pt x="2920" y="7589"/>
                    <a:pt x="2944" y="7575"/>
                  </a:cubicBezTo>
                  <a:cubicBezTo>
                    <a:pt x="3132" y="7462"/>
                    <a:pt x="3325" y="7403"/>
                    <a:pt x="3506" y="7403"/>
                  </a:cubicBezTo>
                  <a:cubicBezTo>
                    <a:pt x="3515" y="7403"/>
                    <a:pt x="3524" y="7403"/>
                    <a:pt x="3533" y="7403"/>
                  </a:cubicBezTo>
                  <a:cubicBezTo>
                    <a:pt x="3690" y="7407"/>
                    <a:pt x="3842" y="7455"/>
                    <a:pt x="3985" y="7504"/>
                  </a:cubicBezTo>
                  <a:cubicBezTo>
                    <a:pt x="4401" y="7647"/>
                    <a:pt x="4810" y="7823"/>
                    <a:pt x="5200" y="8031"/>
                  </a:cubicBezTo>
                  <a:cubicBezTo>
                    <a:pt x="5251" y="8059"/>
                    <a:pt x="5307" y="8087"/>
                    <a:pt x="5365" y="8087"/>
                  </a:cubicBezTo>
                  <a:cubicBezTo>
                    <a:pt x="5384" y="8087"/>
                    <a:pt x="5401" y="8082"/>
                    <a:pt x="5419" y="8078"/>
                  </a:cubicBezTo>
                  <a:cubicBezTo>
                    <a:pt x="5513" y="8046"/>
                    <a:pt x="5558" y="7943"/>
                    <a:pt x="5551" y="7772"/>
                  </a:cubicBezTo>
                  <a:cubicBezTo>
                    <a:pt x="5549" y="7690"/>
                    <a:pt x="5545" y="7579"/>
                    <a:pt x="5481" y="7500"/>
                  </a:cubicBezTo>
                  <a:cubicBezTo>
                    <a:pt x="5449" y="7461"/>
                    <a:pt x="5404" y="7435"/>
                    <a:pt x="5365" y="7412"/>
                  </a:cubicBezTo>
                  <a:lnTo>
                    <a:pt x="4583" y="6938"/>
                  </a:lnTo>
                  <a:cubicBezTo>
                    <a:pt x="4424" y="6844"/>
                    <a:pt x="4260" y="6745"/>
                    <a:pt x="4088" y="6670"/>
                  </a:cubicBezTo>
                  <a:cubicBezTo>
                    <a:pt x="4144" y="6565"/>
                    <a:pt x="4084" y="6424"/>
                    <a:pt x="3990" y="6338"/>
                  </a:cubicBezTo>
                  <a:cubicBezTo>
                    <a:pt x="3957" y="6308"/>
                    <a:pt x="3921" y="6283"/>
                    <a:pt x="3887" y="6255"/>
                  </a:cubicBezTo>
                  <a:cubicBezTo>
                    <a:pt x="3822" y="6208"/>
                    <a:pt x="3762" y="6163"/>
                    <a:pt x="3722" y="6098"/>
                  </a:cubicBezTo>
                  <a:cubicBezTo>
                    <a:pt x="3715" y="6090"/>
                    <a:pt x="3709" y="6079"/>
                    <a:pt x="3705" y="6066"/>
                  </a:cubicBezTo>
                  <a:cubicBezTo>
                    <a:pt x="3687" y="6038"/>
                    <a:pt x="3672" y="6008"/>
                    <a:pt x="3647" y="5985"/>
                  </a:cubicBezTo>
                  <a:cubicBezTo>
                    <a:pt x="3597" y="5942"/>
                    <a:pt x="3535" y="5938"/>
                    <a:pt x="3486" y="5938"/>
                  </a:cubicBezTo>
                  <a:cubicBezTo>
                    <a:pt x="3465" y="5938"/>
                    <a:pt x="3441" y="5938"/>
                    <a:pt x="3420" y="5940"/>
                  </a:cubicBezTo>
                  <a:cubicBezTo>
                    <a:pt x="3407" y="5940"/>
                    <a:pt x="3396" y="5942"/>
                    <a:pt x="3383" y="5942"/>
                  </a:cubicBezTo>
                  <a:cubicBezTo>
                    <a:pt x="3377" y="5942"/>
                    <a:pt x="3370" y="5942"/>
                    <a:pt x="3364" y="5942"/>
                  </a:cubicBezTo>
                  <a:cubicBezTo>
                    <a:pt x="3192" y="5942"/>
                    <a:pt x="3019" y="5859"/>
                    <a:pt x="2890" y="5715"/>
                  </a:cubicBezTo>
                  <a:cubicBezTo>
                    <a:pt x="2766" y="5571"/>
                    <a:pt x="2706" y="5391"/>
                    <a:pt x="2730" y="5222"/>
                  </a:cubicBezTo>
                  <a:cubicBezTo>
                    <a:pt x="2751" y="5049"/>
                    <a:pt x="2854" y="4892"/>
                    <a:pt x="2993" y="4817"/>
                  </a:cubicBezTo>
                  <a:cubicBezTo>
                    <a:pt x="3077" y="4772"/>
                    <a:pt x="3180" y="4751"/>
                    <a:pt x="3315" y="4751"/>
                  </a:cubicBezTo>
                  <a:cubicBezTo>
                    <a:pt x="3358" y="4751"/>
                    <a:pt x="3407" y="4753"/>
                    <a:pt x="3467" y="4757"/>
                  </a:cubicBezTo>
                  <a:cubicBezTo>
                    <a:pt x="3765" y="4781"/>
                    <a:pt x="4062" y="4834"/>
                    <a:pt x="4350" y="4914"/>
                  </a:cubicBezTo>
                  <a:cubicBezTo>
                    <a:pt x="4403" y="4929"/>
                    <a:pt x="4461" y="4948"/>
                    <a:pt x="4489" y="4989"/>
                  </a:cubicBezTo>
                  <a:cubicBezTo>
                    <a:pt x="4504" y="5008"/>
                    <a:pt x="4510" y="5031"/>
                    <a:pt x="4519" y="5055"/>
                  </a:cubicBezTo>
                  <a:cubicBezTo>
                    <a:pt x="4527" y="5076"/>
                    <a:pt x="4534" y="5098"/>
                    <a:pt x="4547" y="5119"/>
                  </a:cubicBezTo>
                  <a:cubicBezTo>
                    <a:pt x="4602" y="5216"/>
                    <a:pt x="4712" y="5235"/>
                    <a:pt x="4817" y="5256"/>
                  </a:cubicBezTo>
                  <a:cubicBezTo>
                    <a:pt x="4900" y="5273"/>
                    <a:pt x="4986" y="5288"/>
                    <a:pt x="5039" y="5344"/>
                  </a:cubicBezTo>
                  <a:cubicBezTo>
                    <a:pt x="5076" y="5381"/>
                    <a:pt x="5095" y="5432"/>
                    <a:pt x="5117" y="5486"/>
                  </a:cubicBezTo>
                  <a:cubicBezTo>
                    <a:pt x="5142" y="5552"/>
                    <a:pt x="5168" y="5621"/>
                    <a:pt x="5228" y="5663"/>
                  </a:cubicBezTo>
                  <a:cubicBezTo>
                    <a:pt x="5288" y="5708"/>
                    <a:pt x="5359" y="5713"/>
                    <a:pt x="5427" y="5719"/>
                  </a:cubicBezTo>
                  <a:cubicBezTo>
                    <a:pt x="5494" y="5726"/>
                    <a:pt x="5554" y="5730"/>
                    <a:pt x="5601" y="5764"/>
                  </a:cubicBezTo>
                  <a:cubicBezTo>
                    <a:pt x="5633" y="5788"/>
                    <a:pt x="5656" y="5824"/>
                    <a:pt x="5678" y="5865"/>
                  </a:cubicBezTo>
                  <a:cubicBezTo>
                    <a:pt x="5691" y="5884"/>
                    <a:pt x="5704" y="5906"/>
                    <a:pt x="5716" y="5923"/>
                  </a:cubicBezTo>
                  <a:cubicBezTo>
                    <a:pt x="5787" y="6021"/>
                    <a:pt x="5911" y="6081"/>
                    <a:pt x="6038" y="6081"/>
                  </a:cubicBezTo>
                  <a:cubicBezTo>
                    <a:pt x="6093" y="6081"/>
                    <a:pt x="6147" y="6070"/>
                    <a:pt x="6194" y="6049"/>
                  </a:cubicBezTo>
                  <a:cubicBezTo>
                    <a:pt x="6357" y="5974"/>
                    <a:pt x="6453" y="5779"/>
                    <a:pt x="6411" y="5603"/>
                  </a:cubicBezTo>
                  <a:lnTo>
                    <a:pt x="6406" y="5595"/>
                  </a:lnTo>
                  <a:cubicBezTo>
                    <a:pt x="6333" y="5490"/>
                    <a:pt x="6213" y="5415"/>
                    <a:pt x="6085" y="5398"/>
                  </a:cubicBezTo>
                  <a:cubicBezTo>
                    <a:pt x="6076" y="5396"/>
                    <a:pt x="6066" y="5396"/>
                    <a:pt x="6055" y="5393"/>
                  </a:cubicBezTo>
                  <a:cubicBezTo>
                    <a:pt x="6021" y="5389"/>
                    <a:pt x="5986" y="5387"/>
                    <a:pt x="5961" y="5370"/>
                  </a:cubicBezTo>
                  <a:cubicBezTo>
                    <a:pt x="5933" y="5351"/>
                    <a:pt x="5916" y="5316"/>
                    <a:pt x="5899" y="5280"/>
                  </a:cubicBezTo>
                  <a:cubicBezTo>
                    <a:pt x="5888" y="5256"/>
                    <a:pt x="5875" y="5231"/>
                    <a:pt x="5858" y="5209"/>
                  </a:cubicBezTo>
                  <a:cubicBezTo>
                    <a:pt x="5794" y="5124"/>
                    <a:pt x="5689" y="5104"/>
                    <a:pt x="5588" y="5083"/>
                  </a:cubicBezTo>
                  <a:cubicBezTo>
                    <a:pt x="5564" y="5079"/>
                    <a:pt x="5541" y="5074"/>
                    <a:pt x="5517" y="5068"/>
                  </a:cubicBezTo>
                  <a:cubicBezTo>
                    <a:pt x="5440" y="5049"/>
                    <a:pt x="5369" y="4999"/>
                    <a:pt x="5341" y="4946"/>
                  </a:cubicBezTo>
                  <a:cubicBezTo>
                    <a:pt x="5326" y="4918"/>
                    <a:pt x="5322" y="4888"/>
                    <a:pt x="5333" y="4860"/>
                  </a:cubicBezTo>
                  <a:cubicBezTo>
                    <a:pt x="5354" y="4800"/>
                    <a:pt x="5425" y="4768"/>
                    <a:pt x="5556" y="4759"/>
                  </a:cubicBezTo>
                  <a:lnTo>
                    <a:pt x="6841" y="4667"/>
                  </a:lnTo>
                  <a:cubicBezTo>
                    <a:pt x="7073" y="4650"/>
                    <a:pt x="7308" y="4620"/>
                    <a:pt x="7452" y="4451"/>
                  </a:cubicBezTo>
                  <a:cubicBezTo>
                    <a:pt x="7467" y="4436"/>
                    <a:pt x="7478" y="4419"/>
                    <a:pt x="7490" y="4401"/>
                  </a:cubicBezTo>
                  <a:cubicBezTo>
                    <a:pt x="7510" y="4378"/>
                    <a:pt x="7525" y="4354"/>
                    <a:pt x="7546" y="4335"/>
                  </a:cubicBezTo>
                  <a:cubicBezTo>
                    <a:pt x="7580" y="4301"/>
                    <a:pt x="7621" y="4277"/>
                    <a:pt x="7666" y="4254"/>
                  </a:cubicBezTo>
                  <a:cubicBezTo>
                    <a:pt x="7685" y="4243"/>
                    <a:pt x="7707" y="4232"/>
                    <a:pt x="7724" y="4222"/>
                  </a:cubicBezTo>
                  <a:cubicBezTo>
                    <a:pt x="7902" y="4112"/>
                    <a:pt x="8015" y="3907"/>
                    <a:pt x="8028" y="3673"/>
                  </a:cubicBezTo>
                  <a:cubicBezTo>
                    <a:pt x="8041" y="3437"/>
                    <a:pt x="7949" y="3221"/>
                    <a:pt x="7784" y="3095"/>
                  </a:cubicBezTo>
                  <a:lnTo>
                    <a:pt x="7743" y="3062"/>
                  </a:lnTo>
                  <a:lnTo>
                    <a:pt x="7741" y="3116"/>
                  </a:lnTo>
                  <a:cubicBezTo>
                    <a:pt x="7739" y="3279"/>
                    <a:pt x="7655" y="3437"/>
                    <a:pt x="7520" y="3532"/>
                  </a:cubicBezTo>
                  <a:cubicBezTo>
                    <a:pt x="7428" y="3594"/>
                    <a:pt x="7315" y="3628"/>
                    <a:pt x="7205" y="3660"/>
                  </a:cubicBezTo>
                  <a:cubicBezTo>
                    <a:pt x="7068" y="3701"/>
                    <a:pt x="6925" y="3744"/>
                    <a:pt x="6818" y="3847"/>
                  </a:cubicBezTo>
                  <a:cubicBezTo>
                    <a:pt x="6801" y="3864"/>
                    <a:pt x="6783" y="3883"/>
                    <a:pt x="6768" y="3902"/>
                  </a:cubicBezTo>
                  <a:cubicBezTo>
                    <a:pt x="6738" y="3934"/>
                    <a:pt x="6713" y="3964"/>
                    <a:pt x="6678" y="3986"/>
                  </a:cubicBezTo>
                  <a:cubicBezTo>
                    <a:pt x="6621" y="4024"/>
                    <a:pt x="6550" y="4033"/>
                    <a:pt x="6468" y="4042"/>
                  </a:cubicBezTo>
                  <a:cubicBezTo>
                    <a:pt x="6153" y="4068"/>
                    <a:pt x="5834" y="4082"/>
                    <a:pt x="5517" y="4082"/>
                  </a:cubicBezTo>
                  <a:cubicBezTo>
                    <a:pt x="5423" y="4082"/>
                    <a:pt x="5328" y="4080"/>
                    <a:pt x="5234" y="4078"/>
                  </a:cubicBezTo>
                  <a:lnTo>
                    <a:pt x="5168" y="4078"/>
                  </a:lnTo>
                  <a:cubicBezTo>
                    <a:pt x="5072" y="4078"/>
                    <a:pt x="4960" y="4087"/>
                    <a:pt x="4879" y="4155"/>
                  </a:cubicBezTo>
                  <a:cubicBezTo>
                    <a:pt x="4855" y="4174"/>
                    <a:pt x="4836" y="4198"/>
                    <a:pt x="4817" y="4219"/>
                  </a:cubicBezTo>
                  <a:cubicBezTo>
                    <a:pt x="4797" y="4243"/>
                    <a:pt x="4778" y="4267"/>
                    <a:pt x="4754" y="4284"/>
                  </a:cubicBezTo>
                  <a:cubicBezTo>
                    <a:pt x="4692" y="4329"/>
                    <a:pt x="4607" y="4335"/>
                    <a:pt x="4536" y="4339"/>
                  </a:cubicBezTo>
                  <a:lnTo>
                    <a:pt x="3415" y="4401"/>
                  </a:lnTo>
                  <a:cubicBezTo>
                    <a:pt x="3381" y="4404"/>
                    <a:pt x="3347" y="4406"/>
                    <a:pt x="3310" y="4406"/>
                  </a:cubicBezTo>
                  <a:cubicBezTo>
                    <a:pt x="3163" y="4406"/>
                    <a:pt x="3066" y="4376"/>
                    <a:pt x="3002" y="4312"/>
                  </a:cubicBezTo>
                  <a:cubicBezTo>
                    <a:pt x="2931" y="4241"/>
                    <a:pt x="2910" y="4136"/>
                    <a:pt x="2890" y="4027"/>
                  </a:cubicBezTo>
                  <a:cubicBezTo>
                    <a:pt x="2882" y="3982"/>
                    <a:pt x="2871" y="3934"/>
                    <a:pt x="2858" y="3889"/>
                  </a:cubicBezTo>
                  <a:cubicBezTo>
                    <a:pt x="2824" y="3767"/>
                    <a:pt x="2706" y="3637"/>
                    <a:pt x="2578" y="3637"/>
                  </a:cubicBezTo>
                  <a:cubicBezTo>
                    <a:pt x="2541" y="3637"/>
                    <a:pt x="2509" y="3647"/>
                    <a:pt x="2477" y="3669"/>
                  </a:cubicBezTo>
                  <a:cubicBezTo>
                    <a:pt x="2436" y="3699"/>
                    <a:pt x="2413" y="3742"/>
                    <a:pt x="2391" y="3784"/>
                  </a:cubicBezTo>
                  <a:cubicBezTo>
                    <a:pt x="2385" y="3793"/>
                    <a:pt x="2381" y="3804"/>
                    <a:pt x="2374" y="3812"/>
                  </a:cubicBezTo>
                  <a:cubicBezTo>
                    <a:pt x="2258" y="4014"/>
                    <a:pt x="2023" y="4129"/>
                    <a:pt x="1727" y="4129"/>
                  </a:cubicBezTo>
                  <a:cubicBezTo>
                    <a:pt x="1605" y="4129"/>
                    <a:pt x="1481" y="4108"/>
                    <a:pt x="1367" y="4069"/>
                  </a:cubicBezTo>
                  <a:cubicBezTo>
                    <a:pt x="1138" y="3990"/>
                    <a:pt x="930" y="3857"/>
                    <a:pt x="729" y="3727"/>
                  </a:cubicBezTo>
                  <a:cubicBezTo>
                    <a:pt x="609" y="3649"/>
                    <a:pt x="484" y="3570"/>
                    <a:pt x="358" y="3502"/>
                  </a:cubicBezTo>
                  <a:cubicBezTo>
                    <a:pt x="240" y="3440"/>
                    <a:pt x="110" y="3371"/>
                    <a:pt x="71" y="3262"/>
                  </a:cubicBezTo>
                  <a:lnTo>
                    <a:pt x="71" y="3262"/>
                  </a:lnTo>
                  <a:cubicBezTo>
                    <a:pt x="114" y="3279"/>
                    <a:pt x="159" y="3287"/>
                    <a:pt x="208" y="3287"/>
                  </a:cubicBezTo>
                  <a:cubicBezTo>
                    <a:pt x="302" y="3287"/>
                    <a:pt x="392" y="3253"/>
                    <a:pt x="459" y="3195"/>
                  </a:cubicBezTo>
                  <a:cubicBezTo>
                    <a:pt x="579" y="3092"/>
                    <a:pt x="622" y="2912"/>
                    <a:pt x="564" y="2767"/>
                  </a:cubicBezTo>
                  <a:cubicBezTo>
                    <a:pt x="538" y="2698"/>
                    <a:pt x="493" y="2640"/>
                    <a:pt x="448" y="2585"/>
                  </a:cubicBezTo>
                  <a:cubicBezTo>
                    <a:pt x="427" y="2557"/>
                    <a:pt x="403" y="2527"/>
                    <a:pt x="384" y="2497"/>
                  </a:cubicBezTo>
                  <a:cubicBezTo>
                    <a:pt x="330" y="2420"/>
                    <a:pt x="294" y="2306"/>
                    <a:pt x="345" y="2227"/>
                  </a:cubicBezTo>
                  <a:cubicBezTo>
                    <a:pt x="399" y="2143"/>
                    <a:pt x="510" y="2141"/>
                    <a:pt x="626" y="2139"/>
                  </a:cubicBezTo>
                  <a:cubicBezTo>
                    <a:pt x="733" y="2137"/>
                    <a:pt x="844" y="2135"/>
                    <a:pt x="928" y="2070"/>
                  </a:cubicBezTo>
                  <a:cubicBezTo>
                    <a:pt x="964" y="2043"/>
                    <a:pt x="990" y="2008"/>
                    <a:pt x="1016" y="1974"/>
                  </a:cubicBezTo>
                  <a:lnTo>
                    <a:pt x="1031" y="1953"/>
                  </a:lnTo>
                  <a:cubicBezTo>
                    <a:pt x="1174" y="1761"/>
                    <a:pt x="1392" y="1644"/>
                    <a:pt x="1604" y="1644"/>
                  </a:cubicBezTo>
                  <a:cubicBezTo>
                    <a:pt x="1620" y="1644"/>
                    <a:pt x="1636" y="1645"/>
                    <a:pt x="1652" y="1646"/>
                  </a:cubicBezTo>
                  <a:cubicBezTo>
                    <a:pt x="1892" y="1668"/>
                    <a:pt x="2162" y="1852"/>
                    <a:pt x="2166" y="2081"/>
                  </a:cubicBezTo>
                  <a:lnTo>
                    <a:pt x="2166" y="2107"/>
                  </a:lnTo>
                  <a:lnTo>
                    <a:pt x="2651" y="2105"/>
                  </a:lnTo>
                  <a:lnTo>
                    <a:pt x="2655" y="2083"/>
                  </a:lnTo>
                  <a:cubicBezTo>
                    <a:pt x="2738" y="1693"/>
                    <a:pt x="2950" y="1359"/>
                    <a:pt x="3240" y="1166"/>
                  </a:cubicBezTo>
                  <a:cubicBezTo>
                    <a:pt x="3413" y="1051"/>
                    <a:pt x="3625" y="986"/>
                    <a:pt x="3835" y="986"/>
                  </a:cubicBezTo>
                  <a:cubicBezTo>
                    <a:pt x="3998" y="986"/>
                    <a:pt x="4155" y="1027"/>
                    <a:pt x="4287" y="1102"/>
                  </a:cubicBezTo>
                  <a:cubicBezTo>
                    <a:pt x="4369" y="1149"/>
                    <a:pt x="4444" y="1211"/>
                    <a:pt x="4517" y="1271"/>
                  </a:cubicBezTo>
                  <a:cubicBezTo>
                    <a:pt x="4596" y="1336"/>
                    <a:pt x="4677" y="1402"/>
                    <a:pt x="4769" y="1453"/>
                  </a:cubicBezTo>
                  <a:cubicBezTo>
                    <a:pt x="4859" y="1503"/>
                    <a:pt x="4962" y="1528"/>
                    <a:pt x="5059" y="1528"/>
                  </a:cubicBezTo>
                  <a:cubicBezTo>
                    <a:pt x="5183" y="1528"/>
                    <a:pt x="5286" y="1483"/>
                    <a:pt x="5350" y="1402"/>
                  </a:cubicBezTo>
                  <a:cubicBezTo>
                    <a:pt x="5386" y="1355"/>
                    <a:pt x="5408" y="1303"/>
                    <a:pt x="5429" y="1252"/>
                  </a:cubicBezTo>
                  <a:cubicBezTo>
                    <a:pt x="5451" y="1198"/>
                    <a:pt x="5470" y="1149"/>
                    <a:pt x="5504" y="1109"/>
                  </a:cubicBezTo>
                  <a:cubicBezTo>
                    <a:pt x="5588" y="1008"/>
                    <a:pt x="5725" y="995"/>
                    <a:pt x="5847" y="995"/>
                  </a:cubicBezTo>
                  <a:cubicBezTo>
                    <a:pt x="5899" y="995"/>
                    <a:pt x="5950" y="997"/>
                    <a:pt x="6001" y="999"/>
                  </a:cubicBezTo>
                  <a:cubicBezTo>
                    <a:pt x="6053" y="1004"/>
                    <a:pt x="6104" y="1006"/>
                    <a:pt x="6151" y="1006"/>
                  </a:cubicBezTo>
                  <a:cubicBezTo>
                    <a:pt x="6299" y="1006"/>
                    <a:pt x="6458" y="984"/>
                    <a:pt x="6531" y="832"/>
                  </a:cubicBezTo>
                  <a:cubicBezTo>
                    <a:pt x="6548" y="794"/>
                    <a:pt x="6556" y="753"/>
                    <a:pt x="6565" y="714"/>
                  </a:cubicBezTo>
                  <a:cubicBezTo>
                    <a:pt x="6569" y="691"/>
                    <a:pt x="6573" y="667"/>
                    <a:pt x="6580" y="646"/>
                  </a:cubicBezTo>
                  <a:cubicBezTo>
                    <a:pt x="6629" y="483"/>
                    <a:pt x="6803" y="397"/>
                    <a:pt x="6948" y="397"/>
                  </a:cubicBezTo>
                  <a:cubicBezTo>
                    <a:pt x="7032" y="397"/>
                    <a:pt x="7107" y="423"/>
                    <a:pt x="7163" y="472"/>
                  </a:cubicBezTo>
                  <a:lnTo>
                    <a:pt x="7186" y="491"/>
                  </a:lnTo>
                  <a:lnTo>
                    <a:pt x="7203" y="466"/>
                  </a:lnTo>
                  <a:cubicBezTo>
                    <a:pt x="7345" y="245"/>
                    <a:pt x="7617" y="108"/>
                    <a:pt x="7912" y="108"/>
                  </a:cubicBezTo>
                  <a:cubicBezTo>
                    <a:pt x="8155" y="108"/>
                    <a:pt x="8377" y="200"/>
                    <a:pt x="8521" y="361"/>
                  </a:cubicBezTo>
                  <a:cubicBezTo>
                    <a:pt x="8649" y="505"/>
                    <a:pt x="8761" y="576"/>
                    <a:pt x="8848" y="576"/>
                  </a:cubicBezTo>
                  <a:cubicBezTo>
                    <a:pt x="8892" y="576"/>
                    <a:pt x="8930" y="558"/>
                    <a:pt x="8960" y="521"/>
                  </a:cubicBezTo>
                  <a:cubicBezTo>
                    <a:pt x="8990" y="483"/>
                    <a:pt x="9001" y="438"/>
                    <a:pt x="9009" y="393"/>
                  </a:cubicBezTo>
                  <a:cubicBezTo>
                    <a:pt x="9012" y="382"/>
                    <a:pt x="9012" y="372"/>
                    <a:pt x="9016" y="361"/>
                  </a:cubicBezTo>
                  <a:cubicBezTo>
                    <a:pt x="9061" y="162"/>
                    <a:pt x="9269" y="59"/>
                    <a:pt x="9453" y="59"/>
                  </a:cubicBezTo>
                  <a:cubicBezTo>
                    <a:pt x="9588" y="59"/>
                    <a:pt x="9706" y="114"/>
                    <a:pt x="9774" y="211"/>
                  </a:cubicBezTo>
                  <a:cubicBezTo>
                    <a:pt x="9791" y="234"/>
                    <a:pt x="9806" y="262"/>
                    <a:pt x="9821" y="290"/>
                  </a:cubicBezTo>
                  <a:cubicBezTo>
                    <a:pt x="9854" y="346"/>
                    <a:pt x="9886" y="404"/>
                    <a:pt x="9939" y="444"/>
                  </a:cubicBezTo>
                  <a:cubicBezTo>
                    <a:pt x="10024" y="511"/>
                    <a:pt x="10138" y="513"/>
                    <a:pt x="10236" y="513"/>
                  </a:cubicBezTo>
                  <a:cubicBezTo>
                    <a:pt x="10242" y="513"/>
                    <a:pt x="10248" y="513"/>
                    <a:pt x="10254" y="513"/>
                  </a:cubicBezTo>
                  <a:lnTo>
                    <a:pt x="12002" y="476"/>
                  </a:lnTo>
                  <a:cubicBezTo>
                    <a:pt x="12167" y="474"/>
                    <a:pt x="12337" y="470"/>
                    <a:pt x="12500" y="414"/>
                  </a:cubicBezTo>
                  <a:cubicBezTo>
                    <a:pt x="12566" y="391"/>
                    <a:pt x="12630" y="357"/>
                    <a:pt x="12692" y="327"/>
                  </a:cubicBezTo>
                  <a:cubicBezTo>
                    <a:pt x="12742" y="299"/>
                    <a:pt x="12795" y="273"/>
                    <a:pt x="12849" y="252"/>
                  </a:cubicBezTo>
                  <a:cubicBezTo>
                    <a:pt x="12949" y="212"/>
                    <a:pt x="13060" y="193"/>
                    <a:pt x="13170" y="193"/>
                  </a:cubicBezTo>
                  <a:cubicBezTo>
                    <a:pt x="13342" y="193"/>
                    <a:pt x="13516" y="240"/>
                    <a:pt x="13656" y="331"/>
                  </a:cubicBezTo>
                  <a:cubicBezTo>
                    <a:pt x="13704" y="361"/>
                    <a:pt x="13751" y="397"/>
                    <a:pt x="13796" y="434"/>
                  </a:cubicBezTo>
                  <a:cubicBezTo>
                    <a:pt x="13922" y="530"/>
                    <a:pt x="14053" y="633"/>
                    <a:pt x="14214" y="633"/>
                  </a:cubicBezTo>
                  <a:lnTo>
                    <a:pt x="14222" y="633"/>
                  </a:lnTo>
                  <a:cubicBezTo>
                    <a:pt x="14411" y="629"/>
                    <a:pt x="14546" y="491"/>
                    <a:pt x="14676" y="359"/>
                  </a:cubicBezTo>
                  <a:cubicBezTo>
                    <a:pt x="14730" y="303"/>
                    <a:pt x="14788" y="245"/>
                    <a:pt x="14846" y="200"/>
                  </a:cubicBezTo>
                  <a:cubicBezTo>
                    <a:pt x="14968" y="104"/>
                    <a:pt x="15120" y="54"/>
                    <a:pt x="15289" y="54"/>
                  </a:cubicBezTo>
                  <a:close/>
                  <a:moveTo>
                    <a:pt x="15289" y="1"/>
                  </a:moveTo>
                  <a:cubicBezTo>
                    <a:pt x="15109" y="1"/>
                    <a:pt x="14944" y="54"/>
                    <a:pt x="14813" y="157"/>
                  </a:cubicBezTo>
                  <a:cubicBezTo>
                    <a:pt x="14751" y="204"/>
                    <a:pt x="14693" y="264"/>
                    <a:pt x="14638" y="320"/>
                  </a:cubicBezTo>
                  <a:cubicBezTo>
                    <a:pt x="14509" y="451"/>
                    <a:pt x="14387" y="575"/>
                    <a:pt x="14214" y="579"/>
                  </a:cubicBezTo>
                  <a:cubicBezTo>
                    <a:pt x="14072" y="579"/>
                    <a:pt x="13952" y="487"/>
                    <a:pt x="13828" y="391"/>
                  </a:cubicBezTo>
                  <a:cubicBezTo>
                    <a:pt x="13783" y="354"/>
                    <a:pt x="13734" y="318"/>
                    <a:pt x="13686" y="286"/>
                  </a:cubicBezTo>
                  <a:cubicBezTo>
                    <a:pt x="13536" y="189"/>
                    <a:pt x="13352" y="139"/>
                    <a:pt x="13170" y="139"/>
                  </a:cubicBezTo>
                  <a:cubicBezTo>
                    <a:pt x="13052" y="139"/>
                    <a:pt x="12936" y="160"/>
                    <a:pt x="12829" y="202"/>
                  </a:cubicBezTo>
                  <a:cubicBezTo>
                    <a:pt x="12774" y="224"/>
                    <a:pt x="12720" y="252"/>
                    <a:pt x="12667" y="277"/>
                  </a:cubicBezTo>
                  <a:cubicBezTo>
                    <a:pt x="12607" y="309"/>
                    <a:pt x="12545" y="342"/>
                    <a:pt x="12480" y="363"/>
                  </a:cubicBezTo>
                  <a:cubicBezTo>
                    <a:pt x="12328" y="416"/>
                    <a:pt x="12161" y="421"/>
                    <a:pt x="12000" y="423"/>
                  </a:cubicBezTo>
                  <a:lnTo>
                    <a:pt x="10252" y="459"/>
                  </a:lnTo>
                  <a:cubicBezTo>
                    <a:pt x="10246" y="459"/>
                    <a:pt x="10239" y="459"/>
                    <a:pt x="10233" y="459"/>
                  </a:cubicBezTo>
                  <a:cubicBezTo>
                    <a:pt x="10141" y="459"/>
                    <a:pt x="10041" y="457"/>
                    <a:pt x="9971" y="401"/>
                  </a:cubicBezTo>
                  <a:cubicBezTo>
                    <a:pt x="9926" y="367"/>
                    <a:pt x="9899" y="316"/>
                    <a:pt x="9869" y="264"/>
                  </a:cubicBezTo>
                  <a:cubicBezTo>
                    <a:pt x="9854" y="237"/>
                    <a:pt x="9836" y="207"/>
                    <a:pt x="9817" y="179"/>
                  </a:cubicBezTo>
                  <a:cubicBezTo>
                    <a:pt x="9740" y="69"/>
                    <a:pt x="9607" y="5"/>
                    <a:pt x="9453" y="5"/>
                  </a:cubicBezTo>
                  <a:cubicBezTo>
                    <a:pt x="9247" y="5"/>
                    <a:pt x="9014" y="123"/>
                    <a:pt x="8962" y="348"/>
                  </a:cubicBezTo>
                  <a:cubicBezTo>
                    <a:pt x="8960" y="361"/>
                    <a:pt x="8958" y="372"/>
                    <a:pt x="8956" y="382"/>
                  </a:cubicBezTo>
                  <a:cubicBezTo>
                    <a:pt x="8947" y="423"/>
                    <a:pt x="8941" y="459"/>
                    <a:pt x="8919" y="487"/>
                  </a:cubicBezTo>
                  <a:cubicBezTo>
                    <a:pt x="8898" y="511"/>
                    <a:pt x="8874" y="524"/>
                    <a:pt x="8847" y="524"/>
                  </a:cubicBezTo>
                  <a:cubicBezTo>
                    <a:pt x="8776" y="524"/>
                    <a:pt x="8675" y="453"/>
                    <a:pt x="8559" y="324"/>
                  </a:cubicBezTo>
                  <a:cubicBezTo>
                    <a:pt x="8407" y="153"/>
                    <a:pt x="8170" y="54"/>
                    <a:pt x="7912" y="54"/>
                  </a:cubicBezTo>
                  <a:cubicBezTo>
                    <a:pt x="7610" y="54"/>
                    <a:pt x="7330" y="192"/>
                    <a:pt x="7173" y="412"/>
                  </a:cubicBezTo>
                  <a:cubicBezTo>
                    <a:pt x="7111" y="367"/>
                    <a:pt x="7034" y="344"/>
                    <a:pt x="6948" y="344"/>
                  </a:cubicBezTo>
                  <a:cubicBezTo>
                    <a:pt x="6756" y="344"/>
                    <a:pt x="6578" y="464"/>
                    <a:pt x="6528" y="631"/>
                  </a:cubicBezTo>
                  <a:cubicBezTo>
                    <a:pt x="6522" y="654"/>
                    <a:pt x="6518" y="678"/>
                    <a:pt x="6511" y="704"/>
                  </a:cubicBezTo>
                  <a:cubicBezTo>
                    <a:pt x="6505" y="740"/>
                    <a:pt x="6496" y="776"/>
                    <a:pt x="6481" y="809"/>
                  </a:cubicBezTo>
                  <a:cubicBezTo>
                    <a:pt x="6434" y="909"/>
                    <a:pt x="6338" y="952"/>
                    <a:pt x="6151" y="952"/>
                  </a:cubicBezTo>
                  <a:cubicBezTo>
                    <a:pt x="6104" y="952"/>
                    <a:pt x="6055" y="950"/>
                    <a:pt x="6004" y="948"/>
                  </a:cubicBezTo>
                  <a:cubicBezTo>
                    <a:pt x="5952" y="944"/>
                    <a:pt x="5899" y="941"/>
                    <a:pt x="5847" y="941"/>
                  </a:cubicBezTo>
                  <a:cubicBezTo>
                    <a:pt x="5712" y="941"/>
                    <a:pt x="5562" y="956"/>
                    <a:pt x="5464" y="1074"/>
                  </a:cubicBezTo>
                  <a:cubicBezTo>
                    <a:pt x="5425" y="1121"/>
                    <a:pt x="5401" y="1177"/>
                    <a:pt x="5380" y="1231"/>
                  </a:cubicBezTo>
                  <a:cubicBezTo>
                    <a:pt x="5359" y="1282"/>
                    <a:pt x="5339" y="1329"/>
                    <a:pt x="5309" y="1368"/>
                  </a:cubicBezTo>
                  <a:cubicBezTo>
                    <a:pt x="5239" y="1456"/>
                    <a:pt x="5134" y="1475"/>
                    <a:pt x="5059" y="1475"/>
                  </a:cubicBezTo>
                  <a:cubicBezTo>
                    <a:pt x="4971" y="1475"/>
                    <a:pt x="4877" y="1449"/>
                    <a:pt x="4795" y="1406"/>
                  </a:cubicBezTo>
                  <a:cubicBezTo>
                    <a:pt x="4707" y="1357"/>
                    <a:pt x="4628" y="1293"/>
                    <a:pt x="4551" y="1228"/>
                  </a:cubicBezTo>
                  <a:cubicBezTo>
                    <a:pt x="4476" y="1169"/>
                    <a:pt x="4399" y="1106"/>
                    <a:pt x="4313" y="1057"/>
                  </a:cubicBezTo>
                  <a:cubicBezTo>
                    <a:pt x="4174" y="976"/>
                    <a:pt x="4009" y="933"/>
                    <a:pt x="3835" y="933"/>
                  </a:cubicBezTo>
                  <a:cubicBezTo>
                    <a:pt x="3615" y="933"/>
                    <a:pt x="3394" y="1001"/>
                    <a:pt x="3210" y="1121"/>
                  </a:cubicBezTo>
                  <a:cubicBezTo>
                    <a:pt x="2914" y="1318"/>
                    <a:pt x="2696" y="1657"/>
                    <a:pt x="2608" y="2051"/>
                  </a:cubicBezTo>
                  <a:lnTo>
                    <a:pt x="2218" y="2053"/>
                  </a:lnTo>
                  <a:cubicBezTo>
                    <a:pt x="2194" y="1805"/>
                    <a:pt x="1916" y="1616"/>
                    <a:pt x="1656" y="1595"/>
                  </a:cubicBezTo>
                  <a:cubicBezTo>
                    <a:pt x="1637" y="1593"/>
                    <a:pt x="1620" y="1591"/>
                    <a:pt x="1603" y="1591"/>
                  </a:cubicBezTo>
                  <a:cubicBezTo>
                    <a:pt x="1378" y="1591"/>
                    <a:pt x="1142" y="1717"/>
                    <a:pt x="988" y="1921"/>
                  </a:cubicBezTo>
                  <a:lnTo>
                    <a:pt x="973" y="1942"/>
                  </a:lnTo>
                  <a:cubicBezTo>
                    <a:pt x="947" y="1974"/>
                    <a:pt x="926" y="2006"/>
                    <a:pt x="896" y="2028"/>
                  </a:cubicBezTo>
                  <a:cubicBezTo>
                    <a:pt x="827" y="2081"/>
                    <a:pt x="724" y="2083"/>
                    <a:pt x="626" y="2085"/>
                  </a:cubicBezTo>
                  <a:cubicBezTo>
                    <a:pt x="499" y="2088"/>
                    <a:pt x="371" y="2090"/>
                    <a:pt x="300" y="2197"/>
                  </a:cubicBezTo>
                  <a:cubicBezTo>
                    <a:pt x="234" y="2300"/>
                    <a:pt x="277" y="2435"/>
                    <a:pt x="339" y="2527"/>
                  </a:cubicBezTo>
                  <a:cubicBezTo>
                    <a:pt x="360" y="2559"/>
                    <a:pt x="384" y="2589"/>
                    <a:pt x="405" y="2617"/>
                  </a:cubicBezTo>
                  <a:cubicBezTo>
                    <a:pt x="450" y="2673"/>
                    <a:pt x="491" y="2724"/>
                    <a:pt x="514" y="2786"/>
                  </a:cubicBezTo>
                  <a:cubicBezTo>
                    <a:pt x="564" y="2910"/>
                    <a:pt x="527" y="3067"/>
                    <a:pt x="424" y="3155"/>
                  </a:cubicBezTo>
                  <a:cubicBezTo>
                    <a:pt x="367" y="3205"/>
                    <a:pt x="286" y="3231"/>
                    <a:pt x="205" y="3231"/>
                  </a:cubicBezTo>
                  <a:cubicBezTo>
                    <a:pt x="149" y="3231"/>
                    <a:pt x="92" y="3218"/>
                    <a:pt x="45" y="3191"/>
                  </a:cubicBezTo>
                  <a:lnTo>
                    <a:pt x="0" y="3165"/>
                  </a:lnTo>
                  <a:lnTo>
                    <a:pt x="7" y="3217"/>
                  </a:lnTo>
                  <a:cubicBezTo>
                    <a:pt x="22" y="3384"/>
                    <a:pt x="193" y="3476"/>
                    <a:pt x="332" y="3549"/>
                  </a:cubicBezTo>
                  <a:cubicBezTo>
                    <a:pt x="459" y="3617"/>
                    <a:pt x="581" y="3697"/>
                    <a:pt x="701" y="3772"/>
                  </a:cubicBezTo>
                  <a:cubicBezTo>
                    <a:pt x="904" y="3904"/>
                    <a:pt x="1114" y="4039"/>
                    <a:pt x="1350" y="4121"/>
                  </a:cubicBezTo>
                  <a:cubicBezTo>
                    <a:pt x="1468" y="4162"/>
                    <a:pt x="1599" y="4183"/>
                    <a:pt x="1727" y="4183"/>
                  </a:cubicBezTo>
                  <a:cubicBezTo>
                    <a:pt x="2042" y="4183"/>
                    <a:pt x="2295" y="4057"/>
                    <a:pt x="2421" y="3840"/>
                  </a:cubicBezTo>
                  <a:cubicBezTo>
                    <a:pt x="2426" y="3829"/>
                    <a:pt x="2432" y="3819"/>
                    <a:pt x="2436" y="3810"/>
                  </a:cubicBezTo>
                  <a:cubicBezTo>
                    <a:pt x="2458" y="3772"/>
                    <a:pt x="2477" y="3735"/>
                    <a:pt x="2509" y="3712"/>
                  </a:cubicBezTo>
                  <a:cubicBezTo>
                    <a:pt x="2531" y="3697"/>
                    <a:pt x="2554" y="3690"/>
                    <a:pt x="2578" y="3690"/>
                  </a:cubicBezTo>
                  <a:cubicBezTo>
                    <a:pt x="2668" y="3690"/>
                    <a:pt x="2775" y="3789"/>
                    <a:pt x="2807" y="3904"/>
                  </a:cubicBezTo>
                  <a:cubicBezTo>
                    <a:pt x="2820" y="3945"/>
                    <a:pt x="2828" y="3992"/>
                    <a:pt x="2837" y="4037"/>
                  </a:cubicBezTo>
                  <a:cubicBezTo>
                    <a:pt x="2858" y="4149"/>
                    <a:pt x="2880" y="4267"/>
                    <a:pt x="2963" y="4350"/>
                  </a:cubicBezTo>
                  <a:cubicBezTo>
                    <a:pt x="3062" y="4449"/>
                    <a:pt x="3210" y="4459"/>
                    <a:pt x="3310" y="4459"/>
                  </a:cubicBezTo>
                  <a:cubicBezTo>
                    <a:pt x="3347" y="4459"/>
                    <a:pt x="3383" y="4457"/>
                    <a:pt x="3420" y="4455"/>
                  </a:cubicBezTo>
                  <a:lnTo>
                    <a:pt x="4538" y="4393"/>
                  </a:lnTo>
                  <a:cubicBezTo>
                    <a:pt x="4615" y="4387"/>
                    <a:pt x="4712" y="4382"/>
                    <a:pt x="4787" y="4327"/>
                  </a:cubicBezTo>
                  <a:cubicBezTo>
                    <a:pt x="4814" y="4305"/>
                    <a:pt x="4836" y="4279"/>
                    <a:pt x="4857" y="4254"/>
                  </a:cubicBezTo>
                  <a:cubicBezTo>
                    <a:pt x="4874" y="4232"/>
                    <a:pt x="4892" y="4213"/>
                    <a:pt x="4913" y="4196"/>
                  </a:cubicBezTo>
                  <a:cubicBezTo>
                    <a:pt x="4982" y="4138"/>
                    <a:pt x="5080" y="4132"/>
                    <a:pt x="5168" y="4132"/>
                  </a:cubicBezTo>
                  <a:lnTo>
                    <a:pt x="5232" y="4132"/>
                  </a:lnTo>
                  <a:cubicBezTo>
                    <a:pt x="5327" y="4134"/>
                    <a:pt x="5422" y="4135"/>
                    <a:pt x="5517" y="4135"/>
                  </a:cubicBezTo>
                  <a:cubicBezTo>
                    <a:pt x="5835" y="4135"/>
                    <a:pt x="6156" y="4122"/>
                    <a:pt x="6473" y="4095"/>
                  </a:cubicBezTo>
                  <a:cubicBezTo>
                    <a:pt x="6561" y="4087"/>
                    <a:pt x="6640" y="4076"/>
                    <a:pt x="6708" y="4031"/>
                  </a:cubicBezTo>
                  <a:cubicBezTo>
                    <a:pt x="6747" y="4005"/>
                    <a:pt x="6779" y="3971"/>
                    <a:pt x="6807" y="3937"/>
                  </a:cubicBezTo>
                  <a:cubicBezTo>
                    <a:pt x="6824" y="3919"/>
                    <a:pt x="6839" y="3902"/>
                    <a:pt x="6856" y="3885"/>
                  </a:cubicBezTo>
                  <a:cubicBezTo>
                    <a:pt x="6953" y="3791"/>
                    <a:pt x="7083" y="3752"/>
                    <a:pt x="7220" y="3712"/>
                  </a:cubicBezTo>
                  <a:cubicBezTo>
                    <a:pt x="7334" y="3677"/>
                    <a:pt x="7452" y="3643"/>
                    <a:pt x="7550" y="3575"/>
                  </a:cubicBezTo>
                  <a:cubicBezTo>
                    <a:pt x="7685" y="3482"/>
                    <a:pt x="7773" y="3332"/>
                    <a:pt x="7792" y="3172"/>
                  </a:cubicBezTo>
                  <a:cubicBezTo>
                    <a:pt x="7917" y="3290"/>
                    <a:pt x="7985" y="3472"/>
                    <a:pt x="7975" y="3669"/>
                  </a:cubicBezTo>
                  <a:cubicBezTo>
                    <a:pt x="7964" y="3887"/>
                    <a:pt x="7859" y="4076"/>
                    <a:pt x="7696" y="4174"/>
                  </a:cubicBezTo>
                  <a:cubicBezTo>
                    <a:pt x="7679" y="4185"/>
                    <a:pt x="7660" y="4196"/>
                    <a:pt x="7640" y="4207"/>
                  </a:cubicBezTo>
                  <a:cubicBezTo>
                    <a:pt x="7595" y="4232"/>
                    <a:pt x="7546" y="4258"/>
                    <a:pt x="7508" y="4297"/>
                  </a:cubicBezTo>
                  <a:cubicBezTo>
                    <a:pt x="7484" y="4320"/>
                    <a:pt x="7467" y="4346"/>
                    <a:pt x="7448" y="4369"/>
                  </a:cubicBezTo>
                  <a:cubicBezTo>
                    <a:pt x="7437" y="4387"/>
                    <a:pt x="7424" y="4401"/>
                    <a:pt x="7411" y="4416"/>
                  </a:cubicBezTo>
                  <a:cubicBezTo>
                    <a:pt x="7280" y="4569"/>
                    <a:pt x="7055" y="4596"/>
                    <a:pt x="6837" y="4614"/>
                  </a:cubicBezTo>
                  <a:lnTo>
                    <a:pt x="5551" y="4706"/>
                  </a:lnTo>
                  <a:cubicBezTo>
                    <a:pt x="5455" y="4712"/>
                    <a:pt x="5322" y="4734"/>
                    <a:pt x="5281" y="4843"/>
                  </a:cubicBezTo>
                  <a:cubicBezTo>
                    <a:pt x="5266" y="4886"/>
                    <a:pt x="5271" y="4929"/>
                    <a:pt x="5294" y="4971"/>
                  </a:cubicBezTo>
                  <a:cubicBezTo>
                    <a:pt x="5331" y="5040"/>
                    <a:pt x="5412" y="5098"/>
                    <a:pt x="5504" y="5119"/>
                  </a:cubicBezTo>
                  <a:cubicBezTo>
                    <a:pt x="5528" y="5126"/>
                    <a:pt x="5554" y="5130"/>
                    <a:pt x="5577" y="5136"/>
                  </a:cubicBezTo>
                  <a:cubicBezTo>
                    <a:pt x="5674" y="5156"/>
                    <a:pt x="5764" y="5173"/>
                    <a:pt x="5815" y="5241"/>
                  </a:cubicBezTo>
                  <a:cubicBezTo>
                    <a:pt x="5828" y="5258"/>
                    <a:pt x="5839" y="5282"/>
                    <a:pt x="5851" y="5303"/>
                  </a:cubicBezTo>
                  <a:cubicBezTo>
                    <a:pt x="5871" y="5344"/>
                    <a:pt x="5890" y="5387"/>
                    <a:pt x="5933" y="5413"/>
                  </a:cubicBezTo>
                  <a:cubicBezTo>
                    <a:pt x="5969" y="5438"/>
                    <a:pt x="6010" y="5443"/>
                    <a:pt x="6051" y="5447"/>
                  </a:cubicBezTo>
                  <a:cubicBezTo>
                    <a:pt x="6059" y="5447"/>
                    <a:pt x="6068" y="5449"/>
                    <a:pt x="6078" y="5451"/>
                  </a:cubicBezTo>
                  <a:cubicBezTo>
                    <a:pt x="6190" y="5466"/>
                    <a:pt x="6295" y="5531"/>
                    <a:pt x="6361" y="5621"/>
                  </a:cubicBezTo>
                  <a:cubicBezTo>
                    <a:pt x="6393" y="5771"/>
                    <a:pt x="6312" y="5936"/>
                    <a:pt x="6173" y="6000"/>
                  </a:cubicBezTo>
                  <a:cubicBezTo>
                    <a:pt x="6132" y="6019"/>
                    <a:pt x="6087" y="6028"/>
                    <a:pt x="6038" y="6028"/>
                  </a:cubicBezTo>
                  <a:cubicBezTo>
                    <a:pt x="5929" y="6028"/>
                    <a:pt x="5821" y="5976"/>
                    <a:pt x="5759" y="5893"/>
                  </a:cubicBezTo>
                  <a:cubicBezTo>
                    <a:pt x="5746" y="5873"/>
                    <a:pt x="5736" y="5856"/>
                    <a:pt x="5725" y="5837"/>
                  </a:cubicBezTo>
                  <a:cubicBezTo>
                    <a:pt x="5699" y="5794"/>
                    <a:pt x="5674" y="5751"/>
                    <a:pt x="5633" y="5721"/>
                  </a:cubicBezTo>
                  <a:cubicBezTo>
                    <a:pt x="5573" y="5678"/>
                    <a:pt x="5502" y="5672"/>
                    <a:pt x="5434" y="5666"/>
                  </a:cubicBezTo>
                  <a:cubicBezTo>
                    <a:pt x="5367" y="5661"/>
                    <a:pt x="5307" y="5655"/>
                    <a:pt x="5260" y="5621"/>
                  </a:cubicBezTo>
                  <a:cubicBezTo>
                    <a:pt x="5213" y="5586"/>
                    <a:pt x="5192" y="5528"/>
                    <a:pt x="5168" y="5466"/>
                  </a:cubicBezTo>
                  <a:cubicBezTo>
                    <a:pt x="5144" y="5411"/>
                    <a:pt x="5123" y="5351"/>
                    <a:pt x="5078" y="5306"/>
                  </a:cubicBezTo>
                  <a:cubicBezTo>
                    <a:pt x="5012" y="5239"/>
                    <a:pt x="4917" y="5222"/>
                    <a:pt x="4827" y="5205"/>
                  </a:cubicBezTo>
                  <a:cubicBezTo>
                    <a:pt x="4729" y="5186"/>
                    <a:pt x="4637" y="5166"/>
                    <a:pt x="4594" y="5091"/>
                  </a:cubicBezTo>
                  <a:cubicBezTo>
                    <a:pt x="4583" y="5076"/>
                    <a:pt x="4577" y="5057"/>
                    <a:pt x="4570" y="5038"/>
                  </a:cubicBezTo>
                  <a:cubicBezTo>
                    <a:pt x="4562" y="5010"/>
                    <a:pt x="4551" y="4982"/>
                    <a:pt x="4534" y="4959"/>
                  </a:cubicBezTo>
                  <a:cubicBezTo>
                    <a:pt x="4493" y="4903"/>
                    <a:pt x="4427" y="4881"/>
                    <a:pt x="4365" y="4862"/>
                  </a:cubicBezTo>
                  <a:cubicBezTo>
                    <a:pt x="4073" y="4781"/>
                    <a:pt x="3771" y="4729"/>
                    <a:pt x="3471" y="4704"/>
                  </a:cubicBezTo>
                  <a:cubicBezTo>
                    <a:pt x="3409" y="4699"/>
                    <a:pt x="3360" y="4697"/>
                    <a:pt x="3315" y="4697"/>
                  </a:cubicBezTo>
                  <a:cubicBezTo>
                    <a:pt x="3171" y="4697"/>
                    <a:pt x="3060" y="4721"/>
                    <a:pt x="2968" y="4770"/>
                  </a:cubicBezTo>
                  <a:cubicBezTo>
                    <a:pt x="2813" y="4854"/>
                    <a:pt x="2702" y="5025"/>
                    <a:pt x="2676" y="5216"/>
                  </a:cubicBezTo>
                  <a:cubicBezTo>
                    <a:pt x="2653" y="5400"/>
                    <a:pt x="2715" y="5595"/>
                    <a:pt x="2852" y="5749"/>
                  </a:cubicBezTo>
                  <a:cubicBezTo>
                    <a:pt x="2989" y="5906"/>
                    <a:pt x="3179" y="5996"/>
                    <a:pt x="3366" y="5996"/>
                  </a:cubicBezTo>
                  <a:cubicBezTo>
                    <a:pt x="3372" y="5996"/>
                    <a:pt x="3379" y="5996"/>
                    <a:pt x="3385" y="5995"/>
                  </a:cubicBezTo>
                  <a:cubicBezTo>
                    <a:pt x="3398" y="5995"/>
                    <a:pt x="3411" y="5993"/>
                    <a:pt x="3424" y="5993"/>
                  </a:cubicBezTo>
                  <a:cubicBezTo>
                    <a:pt x="3443" y="5991"/>
                    <a:pt x="3465" y="5991"/>
                    <a:pt x="3486" y="5991"/>
                  </a:cubicBezTo>
                  <a:cubicBezTo>
                    <a:pt x="3546" y="5991"/>
                    <a:pt x="3583" y="6002"/>
                    <a:pt x="3610" y="6025"/>
                  </a:cubicBezTo>
                  <a:cubicBezTo>
                    <a:pt x="3630" y="6043"/>
                    <a:pt x="3642" y="6066"/>
                    <a:pt x="3657" y="6092"/>
                  </a:cubicBezTo>
                  <a:cubicBezTo>
                    <a:pt x="3664" y="6105"/>
                    <a:pt x="3670" y="6115"/>
                    <a:pt x="3677" y="6128"/>
                  </a:cubicBezTo>
                  <a:cubicBezTo>
                    <a:pt x="3722" y="6199"/>
                    <a:pt x="3788" y="6250"/>
                    <a:pt x="3855" y="6300"/>
                  </a:cubicBezTo>
                  <a:cubicBezTo>
                    <a:pt x="3889" y="6323"/>
                    <a:pt x="3923" y="6349"/>
                    <a:pt x="3953" y="6377"/>
                  </a:cubicBezTo>
                  <a:cubicBezTo>
                    <a:pt x="4039" y="6456"/>
                    <a:pt x="4090" y="6587"/>
                    <a:pt x="4026" y="6666"/>
                  </a:cubicBezTo>
                  <a:lnTo>
                    <a:pt x="4005" y="6694"/>
                  </a:lnTo>
                  <a:lnTo>
                    <a:pt x="4037" y="6707"/>
                  </a:lnTo>
                  <a:cubicBezTo>
                    <a:pt x="4217" y="6782"/>
                    <a:pt x="4388" y="6885"/>
                    <a:pt x="4555" y="6985"/>
                  </a:cubicBezTo>
                  <a:lnTo>
                    <a:pt x="5339" y="7457"/>
                  </a:lnTo>
                  <a:cubicBezTo>
                    <a:pt x="5376" y="7478"/>
                    <a:pt x="5412" y="7502"/>
                    <a:pt x="5440" y="7534"/>
                  </a:cubicBezTo>
                  <a:cubicBezTo>
                    <a:pt x="5489" y="7594"/>
                    <a:pt x="5496" y="7677"/>
                    <a:pt x="5498" y="7774"/>
                  </a:cubicBezTo>
                  <a:cubicBezTo>
                    <a:pt x="5502" y="7917"/>
                    <a:pt x="5470" y="8003"/>
                    <a:pt x="5401" y="8027"/>
                  </a:cubicBezTo>
                  <a:cubicBezTo>
                    <a:pt x="5391" y="8030"/>
                    <a:pt x="5379" y="8032"/>
                    <a:pt x="5367" y="8032"/>
                  </a:cubicBezTo>
                  <a:cubicBezTo>
                    <a:pt x="5322" y="8032"/>
                    <a:pt x="5271" y="8009"/>
                    <a:pt x="5224" y="7984"/>
                  </a:cubicBezTo>
                  <a:cubicBezTo>
                    <a:pt x="4832" y="7776"/>
                    <a:pt x="4420" y="7596"/>
                    <a:pt x="4002" y="7452"/>
                  </a:cubicBezTo>
                  <a:cubicBezTo>
                    <a:pt x="3857" y="7403"/>
                    <a:pt x="3700" y="7354"/>
                    <a:pt x="3535" y="7350"/>
                  </a:cubicBezTo>
                  <a:cubicBezTo>
                    <a:pt x="3526" y="7349"/>
                    <a:pt x="3517" y="7349"/>
                    <a:pt x="3507" y="7349"/>
                  </a:cubicBezTo>
                  <a:cubicBezTo>
                    <a:pt x="3316" y="7349"/>
                    <a:pt x="3112" y="7411"/>
                    <a:pt x="2916" y="7530"/>
                  </a:cubicBezTo>
                  <a:cubicBezTo>
                    <a:pt x="2893" y="7542"/>
                    <a:pt x="2871" y="7557"/>
                    <a:pt x="2848" y="7570"/>
                  </a:cubicBezTo>
                  <a:cubicBezTo>
                    <a:pt x="2764" y="7624"/>
                    <a:pt x="2685" y="7673"/>
                    <a:pt x="2595" y="7694"/>
                  </a:cubicBezTo>
                  <a:cubicBezTo>
                    <a:pt x="2541" y="7707"/>
                    <a:pt x="2488" y="7707"/>
                    <a:pt x="2428" y="7709"/>
                  </a:cubicBezTo>
                  <a:cubicBezTo>
                    <a:pt x="2353" y="7712"/>
                    <a:pt x="2276" y="7714"/>
                    <a:pt x="2203" y="7739"/>
                  </a:cubicBezTo>
                  <a:cubicBezTo>
                    <a:pt x="1995" y="7819"/>
                    <a:pt x="1894" y="8052"/>
                    <a:pt x="1896" y="8457"/>
                  </a:cubicBezTo>
                  <a:lnTo>
                    <a:pt x="1896" y="8489"/>
                  </a:lnTo>
                  <a:lnTo>
                    <a:pt x="1929" y="8483"/>
                  </a:lnTo>
                  <a:cubicBezTo>
                    <a:pt x="1980" y="8472"/>
                    <a:pt x="2036" y="8468"/>
                    <a:pt x="2096" y="8468"/>
                  </a:cubicBezTo>
                  <a:cubicBezTo>
                    <a:pt x="2226" y="8468"/>
                    <a:pt x="2361" y="8494"/>
                    <a:pt x="2490" y="8517"/>
                  </a:cubicBezTo>
                  <a:cubicBezTo>
                    <a:pt x="2537" y="8526"/>
                    <a:pt x="2582" y="8534"/>
                    <a:pt x="2629" y="8541"/>
                  </a:cubicBezTo>
                  <a:cubicBezTo>
                    <a:pt x="2725" y="8557"/>
                    <a:pt x="2813" y="8565"/>
                    <a:pt x="2892" y="8565"/>
                  </a:cubicBezTo>
                  <a:cubicBezTo>
                    <a:pt x="3080" y="8565"/>
                    <a:pt x="3224" y="8520"/>
                    <a:pt x="3338" y="8431"/>
                  </a:cubicBezTo>
                  <a:cubicBezTo>
                    <a:pt x="3409" y="8376"/>
                    <a:pt x="3463" y="8305"/>
                    <a:pt x="3516" y="8237"/>
                  </a:cubicBezTo>
                  <a:cubicBezTo>
                    <a:pt x="3553" y="8189"/>
                    <a:pt x="3591" y="8140"/>
                    <a:pt x="3634" y="8097"/>
                  </a:cubicBezTo>
                  <a:cubicBezTo>
                    <a:pt x="3709" y="8022"/>
                    <a:pt x="3806" y="7978"/>
                    <a:pt x="3891" y="7978"/>
                  </a:cubicBezTo>
                  <a:cubicBezTo>
                    <a:pt x="3927" y="7978"/>
                    <a:pt x="3961" y="7986"/>
                    <a:pt x="3990" y="8003"/>
                  </a:cubicBezTo>
                  <a:cubicBezTo>
                    <a:pt x="4005" y="8072"/>
                    <a:pt x="3983" y="8149"/>
                    <a:pt x="3934" y="8213"/>
                  </a:cubicBezTo>
                  <a:cubicBezTo>
                    <a:pt x="3882" y="8279"/>
                    <a:pt x="3805" y="8318"/>
                    <a:pt x="3730" y="8318"/>
                  </a:cubicBezTo>
                  <a:lnTo>
                    <a:pt x="3698" y="8318"/>
                  </a:lnTo>
                  <a:lnTo>
                    <a:pt x="3692" y="8539"/>
                  </a:lnTo>
                  <a:cubicBezTo>
                    <a:pt x="3679" y="8536"/>
                    <a:pt x="3666" y="8536"/>
                    <a:pt x="3651" y="8536"/>
                  </a:cubicBezTo>
                  <a:cubicBezTo>
                    <a:pt x="3516" y="8536"/>
                    <a:pt x="3394" y="8631"/>
                    <a:pt x="3364" y="8757"/>
                  </a:cubicBezTo>
                  <a:cubicBezTo>
                    <a:pt x="3347" y="8828"/>
                    <a:pt x="3362" y="8909"/>
                    <a:pt x="3407" y="8978"/>
                  </a:cubicBezTo>
                  <a:cubicBezTo>
                    <a:pt x="3452" y="9046"/>
                    <a:pt x="3520" y="9094"/>
                    <a:pt x="3593" y="9106"/>
                  </a:cubicBezTo>
                  <a:cubicBezTo>
                    <a:pt x="3621" y="9111"/>
                    <a:pt x="3647" y="9111"/>
                    <a:pt x="3668" y="9111"/>
                  </a:cubicBezTo>
                  <a:lnTo>
                    <a:pt x="3730" y="9111"/>
                  </a:lnTo>
                  <a:cubicBezTo>
                    <a:pt x="3758" y="9111"/>
                    <a:pt x="3788" y="9113"/>
                    <a:pt x="3818" y="9121"/>
                  </a:cubicBezTo>
                  <a:cubicBezTo>
                    <a:pt x="3889" y="9143"/>
                    <a:pt x="3938" y="9203"/>
                    <a:pt x="3994" y="9273"/>
                  </a:cubicBezTo>
                  <a:lnTo>
                    <a:pt x="4354" y="9738"/>
                  </a:lnTo>
                  <a:cubicBezTo>
                    <a:pt x="4272" y="9783"/>
                    <a:pt x="4182" y="9818"/>
                    <a:pt x="4090" y="9835"/>
                  </a:cubicBezTo>
                  <a:lnTo>
                    <a:pt x="4060" y="9841"/>
                  </a:lnTo>
                  <a:lnTo>
                    <a:pt x="4071" y="9871"/>
                  </a:lnTo>
                  <a:cubicBezTo>
                    <a:pt x="4090" y="9927"/>
                    <a:pt x="4101" y="9987"/>
                    <a:pt x="4099" y="10045"/>
                  </a:cubicBezTo>
                  <a:cubicBezTo>
                    <a:pt x="4081" y="10045"/>
                    <a:pt x="4063" y="10046"/>
                    <a:pt x="4044" y="10046"/>
                  </a:cubicBezTo>
                  <a:cubicBezTo>
                    <a:pt x="3919" y="10046"/>
                    <a:pt x="3792" y="10033"/>
                    <a:pt x="3670" y="10008"/>
                  </a:cubicBezTo>
                  <a:cubicBezTo>
                    <a:pt x="3634" y="10002"/>
                    <a:pt x="3597" y="9991"/>
                    <a:pt x="3574" y="9968"/>
                  </a:cubicBezTo>
                  <a:cubicBezTo>
                    <a:pt x="3555" y="9946"/>
                    <a:pt x="3548" y="9912"/>
                    <a:pt x="3542" y="9878"/>
                  </a:cubicBezTo>
                  <a:cubicBezTo>
                    <a:pt x="3540" y="9869"/>
                    <a:pt x="3538" y="9861"/>
                    <a:pt x="3535" y="9852"/>
                  </a:cubicBezTo>
                  <a:cubicBezTo>
                    <a:pt x="3497" y="9674"/>
                    <a:pt x="3343" y="9533"/>
                    <a:pt x="3165" y="9505"/>
                  </a:cubicBezTo>
                  <a:cubicBezTo>
                    <a:pt x="3167" y="9325"/>
                    <a:pt x="3032" y="9166"/>
                    <a:pt x="2893" y="9089"/>
                  </a:cubicBezTo>
                  <a:cubicBezTo>
                    <a:pt x="2734" y="9001"/>
                    <a:pt x="2548" y="8980"/>
                    <a:pt x="2383" y="8959"/>
                  </a:cubicBezTo>
                  <a:lnTo>
                    <a:pt x="2018" y="8914"/>
                  </a:lnTo>
                  <a:cubicBezTo>
                    <a:pt x="1986" y="8910"/>
                    <a:pt x="1952" y="8907"/>
                    <a:pt x="1919" y="8907"/>
                  </a:cubicBezTo>
                  <a:cubicBezTo>
                    <a:pt x="1897" y="8907"/>
                    <a:pt x="1875" y="8908"/>
                    <a:pt x="1856" y="8911"/>
                  </a:cubicBezTo>
                  <a:cubicBezTo>
                    <a:pt x="1779" y="8924"/>
                    <a:pt x="1710" y="8971"/>
                    <a:pt x="1663" y="9042"/>
                  </a:cubicBezTo>
                  <a:cubicBezTo>
                    <a:pt x="1611" y="9119"/>
                    <a:pt x="1592" y="9216"/>
                    <a:pt x="1609" y="9301"/>
                  </a:cubicBezTo>
                  <a:cubicBezTo>
                    <a:pt x="1644" y="9458"/>
                    <a:pt x="1794" y="9588"/>
                    <a:pt x="1967" y="9610"/>
                  </a:cubicBezTo>
                  <a:cubicBezTo>
                    <a:pt x="1995" y="9614"/>
                    <a:pt x="2023" y="9616"/>
                    <a:pt x="2051" y="9616"/>
                  </a:cubicBezTo>
                  <a:cubicBezTo>
                    <a:pt x="2102" y="9618"/>
                    <a:pt x="2153" y="9621"/>
                    <a:pt x="2198" y="9640"/>
                  </a:cubicBezTo>
                  <a:cubicBezTo>
                    <a:pt x="2342" y="9698"/>
                    <a:pt x="2374" y="9891"/>
                    <a:pt x="2387" y="10051"/>
                  </a:cubicBezTo>
                  <a:cubicBezTo>
                    <a:pt x="2389" y="10081"/>
                    <a:pt x="2391" y="10107"/>
                    <a:pt x="2381" y="10126"/>
                  </a:cubicBezTo>
                  <a:cubicBezTo>
                    <a:pt x="2361" y="10160"/>
                    <a:pt x="2310" y="10163"/>
                    <a:pt x="2267" y="10163"/>
                  </a:cubicBezTo>
                  <a:lnTo>
                    <a:pt x="2261" y="10163"/>
                  </a:lnTo>
                  <a:cubicBezTo>
                    <a:pt x="2196" y="10163"/>
                    <a:pt x="2134" y="10163"/>
                    <a:pt x="2070" y="10160"/>
                  </a:cubicBezTo>
                  <a:cubicBezTo>
                    <a:pt x="1969" y="10158"/>
                    <a:pt x="1869" y="10158"/>
                    <a:pt x="1770" y="10158"/>
                  </a:cubicBezTo>
                  <a:cubicBezTo>
                    <a:pt x="1588" y="10158"/>
                    <a:pt x="1348" y="10163"/>
                    <a:pt x="1119" y="10201"/>
                  </a:cubicBezTo>
                  <a:lnTo>
                    <a:pt x="842" y="10246"/>
                  </a:lnTo>
                  <a:lnTo>
                    <a:pt x="847" y="10272"/>
                  </a:lnTo>
                  <a:cubicBezTo>
                    <a:pt x="853" y="10321"/>
                    <a:pt x="836" y="10375"/>
                    <a:pt x="799" y="10415"/>
                  </a:cubicBezTo>
                  <a:cubicBezTo>
                    <a:pt x="762" y="10459"/>
                    <a:pt x="711" y="10486"/>
                    <a:pt x="660" y="10486"/>
                  </a:cubicBezTo>
                  <a:cubicBezTo>
                    <a:pt x="653" y="10486"/>
                    <a:pt x="646" y="10485"/>
                    <a:pt x="639" y="10484"/>
                  </a:cubicBezTo>
                  <a:lnTo>
                    <a:pt x="619" y="10482"/>
                  </a:lnTo>
                  <a:lnTo>
                    <a:pt x="611" y="10499"/>
                  </a:lnTo>
                  <a:cubicBezTo>
                    <a:pt x="547" y="10645"/>
                    <a:pt x="645" y="10816"/>
                    <a:pt x="778" y="10887"/>
                  </a:cubicBezTo>
                  <a:cubicBezTo>
                    <a:pt x="891" y="10947"/>
                    <a:pt x="1020" y="10956"/>
                    <a:pt x="1143" y="10956"/>
                  </a:cubicBezTo>
                  <a:cubicBezTo>
                    <a:pt x="1164" y="10956"/>
                    <a:pt x="1186" y="10956"/>
                    <a:pt x="1206" y="10955"/>
                  </a:cubicBezTo>
                  <a:lnTo>
                    <a:pt x="2661" y="10936"/>
                  </a:lnTo>
                  <a:lnTo>
                    <a:pt x="2678" y="10936"/>
                  </a:lnTo>
                  <a:cubicBezTo>
                    <a:pt x="2747" y="10936"/>
                    <a:pt x="2820" y="10942"/>
                    <a:pt x="2858" y="10990"/>
                  </a:cubicBezTo>
                  <a:cubicBezTo>
                    <a:pt x="2882" y="11017"/>
                    <a:pt x="2888" y="11056"/>
                    <a:pt x="2897" y="11097"/>
                  </a:cubicBezTo>
                  <a:cubicBezTo>
                    <a:pt x="2905" y="11142"/>
                    <a:pt x="2916" y="11187"/>
                    <a:pt x="2946" y="11225"/>
                  </a:cubicBezTo>
                  <a:cubicBezTo>
                    <a:pt x="2993" y="11283"/>
                    <a:pt x="3060" y="11290"/>
                    <a:pt x="3105" y="11290"/>
                  </a:cubicBezTo>
                  <a:cubicBezTo>
                    <a:pt x="3139" y="11290"/>
                    <a:pt x="3175" y="11285"/>
                    <a:pt x="3210" y="11281"/>
                  </a:cubicBezTo>
                  <a:cubicBezTo>
                    <a:pt x="3244" y="11277"/>
                    <a:pt x="3280" y="11272"/>
                    <a:pt x="3315" y="11272"/>
                  </a:cubicBezTo>
                  <a:cubicBezTo>
                    <a:pt x="3355" y="11272"/>
                    <a:pt x="3388" y="11279"/>
                    <a:pt x="3415" y="11294"/>
                  </a:cubicBezTo>
                  <a:cubicBezTo>
                    <a:pt x="3435" y="11305"/>
                    <a:pt x="3454" y="11320"/>
                    <a:pt x="3471" y="11337"/>
                  </a:cubicBezTo>
                  <a:cubicBezTo>
                    <a:pt x="3495" y="11358"/>
                    <a:pt x="3518" y="11380"/>
                    <a:pt x="3548" y="11392"/>
                  </a:cubicBezTo>
                  <a:cubicBezTo>
                    <a:pt x="3574" y="11405"/>
                    <a:pt x="3604" y="11410"/>
                    <a:pt x="3635" y="11410"/>
                  </a:cubicBezTo>
                  <a:cubicBezTo>
                    <a:pt x="3684" y="11410"/>
                    <a:pt x="3738" y="11397"/>
                    <a:pt x="3786" y="11382"/>
                  </a:cubicBezTo>
                  <a:cubicBezTo>
                    <a:pt x="4017" y="11307"/>
                    <a:pt x="4251" y="11219"/>
                    <a:pt x="4358" y="11013"/>
                  </a:cubicBezTo>
                  <a:cubicBezTo>
                    <a:pt x="4369" y="10996"/>
                    <a:pt x="4377" y="10977"/>
                    <a:pt x="4386" y="10960"/>
                  </a:cubicBezTo>
                  <a:cubicBezTo>
                    <a:pt x="4405" y="10915"/>
                    <a:pt x="4427" y="10870"/>
                    <a:pt x="4461" y="10842"/>
                  </a:cubicBezTo>
                  <a:cubicBezTo>
                    <a:pt x="4510" y="10801"/>
                    <a:pt x="4583" y="10797"/>
                    <a:pt x="4658" y="10797"/>
                  </a:cubicBezTo>
                  <a:cubicBezTo>
                    <a:pt x="4712" y="10797"/>
                    <a:pt x="4765" y="10795"/>
                    <a:pt x="4817" y="10795"/>
                  </a:cubicBezTo>
                  <a:cubicBezTo>
                    <a:pt x="5316" y="10795"/>
                    <a:pt x="5884" y="10822"/>
                    <a:pt x="6301" y="11152"/>
                  </a:cubicBezTo>
                  <a:cubicBezTo>
                    <a:pt x="6348" y="11191"/>
                    <a:pt x="6393" y="11232"/>
                    <a:pt x="6438" y="11270"/>
                  </a:cubicBezTo>
                  <a:cubicBezTo>
                    <a:pt x="6516" y="11343"/>
                    <a:pt x="6597" y="11416"/>
                    <a:pt x="6691" y="11470"/>
                  </a:cubicBezTo>
                  <a:cubicBezTo>
                    <a:pt x="6777" y="11519"/>
                    <a:pt x="6873" y="11547"/>
                    <a:pt x="6963" y="11547"/>
                  </a:cubicBezTo>
                  <a:cubicBezTo>
                    <a:pt x="7051" y="11547"/>
                    <a:pt x="7130" y="11519"/>
                    <a:pt x="7190" y="11470"/>
                  </a:cubicBezTo>
                  <a:cubicBezTo>
                    <a:pt x="7214" y="11448"/>
                    <a:pt x="7235" y="11425"/>
                    <a:pt x="7257" y="11401"/>
                  </a:cubicBezTo>
                  <a:cubicBezTo>
                    <a:pt x="7285" y="11371"/>
                    <a:pt x="7310" y="11341"/>
                    <a:pt x="7343" y="11322"/>
                  </a:cubicBezTo>
                  <a:cubicBezTo>
                    <a:pt x="7392" y="11292"/>
                    <a:pt x="7452" y="11287"/>
                    <a:pt x="7497" y="11287"/>
                  </a:cubicBezTo>
                  <a:cubicBezTo>
                    <a:pt x="7523" y="11287"/>
                    <a:pt x="7548" y="11290"/>
                    <a:pt x="7574" y="11290"/>
                  </a:cubicBezTo>
                  <a:cubicBezTo>
                    <a:pt x="7600" y="11292"/>
                    <a:pt x="7625" y="11292"/>
                    <a:pt x="7649" y="11292"/>
                  </a:cubicBezTo>
                  <a:cubicBezTo>
                    <a:pt x="7715" y="11292"/>
                    <a:pt x="7792" y="11285"/>
                    <a:pt x="7852" y="11232"/>
                  </a:cubicBezTo>
                  <a:cubicBezTo>
                    <a:pt x="7878" y="11210"/>
                    <a:pt x="7897" y="11185"/>
                    <a:pt x="7917" y="11159"/>
                  </a:cubicBezTo>
                  <a:cubicBezTo>
                    <a:pt x="7932" y="11137"/>
                    <a:pt x="7947" y="11116"/>
                    <a:pt x="7964" y="11099"/>
                  </a:cubicBezTo>
                  <a:cubicBezTo>
                    <a:pt x="8007" y="11060"/>
                    <a:pt x="8060" y="11041"/>
                    <a:pt x="8140" y="11041"/>
                  </a:cubicBezTo>
                  <a:cubicBezTo>
                    <a:pt x="8182" y="11041"/>
                    <a:pt x="8225" y="11047"/>
                    <a:pt x="8272" y="11052"/>
                  </a:cubicBezTo>
                  <a:cubicBezTo>
                    <a:pt x="8322" y="11057"/>
                    <a:pt x="8374" y="11063"/>
                    <a:pt x="8425" y="11063"/>
                  </a:cubicBezTo>
                  <a:cubicBezTo>
                    <a:pt x="8441" y="11063"/>
                    <a:pt x="8458" y="11062"/>
                    <a:pt x="8474" y="11060"/>
                  </a:cubicBezTo>
                  <a:cubicBezTo>
                    <a:pt x="8583" y="11047"/>
                    <a:pt x="8686" y="10987"/>
                    <a:pt x="8759" y="10891"/>
                  </a:cubicBezTo>
                  <a:cubicBezTo>
                    <a:pt x="8838" y="10788"/>
                    <a:pt x="8872" y="10662"/>
                    <a:pt x="8853" y="10544"/>
                  </a:cubicBezTo>
                  <a:cubicBezTo>
                    <a:pt x="8817" y="10315"/>
                    <a:pt x="8600" y="10128"/>
                    <a:pt x="8358" y="10118"/>
                  </a:cubicBezTo>
                  <a:lnTo>
                    <a:pt x="8343" y="10118"/>
                  </a:lnTo>
                  <a:cubicBezTo>
                    <a:pt x="8236" y="10118"/>
                    <a:pt x="8112" y="10167"/>
                    <a:pt x="8090" y="10278"/>
                  </a:cubicBezTo>
                  <a:cubicBezTo>
                    <a:pt x="8086" y="10300"/>
                    <a:pt x="8086" y="10319"/>
                    <a:pt x="8086" y="10340"/>
                  </a:cubicBezTo>
                  <a:cubicBezTo>
                    <a:pt x="8088" y="10358"/>
                    <a:pt x="8088" y="10375"/>
                    <a:pt x="8084" y="10392"/>
                  </a:cubicBezTo>
                  <a:cubicBezTo>
                    <a:pt x="8075" y="10441"/>
                    <a:pt x="8020" y="10473"/>
                    <a:pt x="7975" y="10473"/>
                  </a:cubicBezTo>
                  <a:cubicBezTo>
                    <a:pt x="7953" y="10473"/>
                    <a:pt x="7936" y="10469"/>
                    <a:pt x="7921" y="10458"/>
                  </a:cubicBezTo>
                  <a:cubicBezTo>
                    <a:pt x="7897" y="10441"/>
                    <a:pt x="7880" y="10415"/>
                    <a:pt x="7861" y="10388"/>
                  </a:cubicBezTo>
                  <a:cubicBezTo>
                    <a:pt x="7857" y="10379"/>
                    <a:pt x="7850" y="10370"/>
                    <a:pt x="7844" y="10362"/>
                  </a:cubicBezTo>
                  <a:cubicBezTo>
                    <a:pt x="7729" y="10199"/>
                    <a:pt x="7519" y="10118"/>
                    <a:pt x="7228" y="10118"/>
                  </a:cubicBezTo>
                  <a:cubicBezTo>
                    <a:pt x="7182" y="10118"/>
                    <a:pt x="7134" y="10120"/>
                    <a:pt x="7083" y="10124"/>
                  </a:cubicBezTo>
                  <a:cubicBezTo>
                    <a:pt x="7047" y="10126"/>
                    <a:pt x="7010" y="10130"/>
                    <a:pt x="6972" y="10135"/>
                  </a:cubicBezTo>
                  <a:cubicBezTo>
                    <a:pt x="6876" y="10143"/>
                    <a:pt x="6775" y="10154"/>
                    <a:pt x="6676" y="10154"/>
                  </a:cubicBezTo>
                  <a:cubicBezTo>
                    <a:pt x="6524" y="10154"/>
                    <a:pt x="6406" y="10128"/>
                    <a:pt x="6306" y="10077"/>
                  </a:cubicBezTo>
                  <a:lnTo>
                    <a:pt x="6273" y="10062"/>
                  </a:lnTo>
                  <a:lnTo>
                    <a:pt x="6267" y="10094"/>
                  </a:lnTo>
                  <a:cubicBezTo>
                    <a:pt x="6254" y="10148"/>
                    <a:pt x="6203" y="10165"/>
                    <a:pt x="6156" y="10165"/>
                  </a:cubicBezTo>
                  <a:cubicBezTo>
                    <a:pt x="6108" y="10165"/>
                    <a:pt x="6061" y="10145"/>
                    <a:pt x="6036" y="10115"/>
                  </a:cubicBezTo>
                  <a:cubicBezTo>
                    <a:pt x="5967" y="10034"/>
                    <a:pt x="5967" y="9918"/>
                    <a:pt x="5980" y="9803"/>
                  </a:cubicBezTo>
                  <a:cubicBezTo>
                    <a:pt x="5986" y="9728"/>
                    <a:pt x="6001" y="9638"/>
                    <a:pt x="6066" y="9601"/>
                  </a:cubicBezTo>
                  <a:cubicBezTo>
                    <a:pt x="6086" y="9590"/>
                    <a:pt x="6110" y="9586"/>
                    <a:pt x="6138" y="9586"/>
                  </a:cubicBezTo>
                  <a:cubicBezTo>
                    <a:pt x="6170" y="9586"/>
                    <a:pt x="6205" y="9591"/>
                    <a:pt x="6243" y="9599"/>
                  </a:cubicBezTo>
                  <a:cubicBezTo>
                    <a:pt x="6582" y="9666"/>
                    <a:pt x="6929" y="9700"/>
                    <a:pt x="7276" y="9700"/>
                  </a:cubicBezTo>
                  <a:cubicBezTo>
                    <a:pt x="7691" y="9700"/>
                    <a:pt x="8106" y="9652"/>
                    <a:pt x="8506" y="9556"/>
                  </a:cubicBezTo>
                  <a:lnTo>
                    <a:pt x="8519" y="9552"/>
                  </a:lnTo>
                  <a:lnTo>
                    <a:pt x="8525" y="9541"/>
                  </a:lnTo>
                  <a:cubicBezTo>
                    <a:pt x="8596" y="9385"/>
                    <a:pt x="8510" y="9222"/>
                    <a:pt x="8425" y="9066"/>
                  </a:cubicBezTo>
                  <a:cubicBezTo>
                    <a:pt x="8343" y="8911"/>
                    <a:pt x="8264" y="8766"/>
                    <a:pt x="8341" y="8637"/>
                  </a:cubicBezTo>
                  <a:cubicBezTo>
                    <a:pt x="8395" y="8549"/>
                    <a:pt x="8502" y="8509"/>
                    <a:pt x="8679" y="8509"/>
                  </a:cubicBezTo>
                  <a:cubicBezTo>
                    <a:pt x="8707" y="8509"/>
                    <a:pt x="8737" y="8511"/>
                    <a:pt x="8763" y="8511"/>
                  </a:cubicBezTo>
                  <a:lnTo>
                    <a:pt x="9395" y="8545"/>
                  </a:lnTo>
                  <a:cubicBezTo>
                    <a:pt x="9438" y="8547"/>
                    <a:pt x="9483" y="8549"/>
                    <a:pt x="9528" y="8549"/>
                  </a:cubicBezTo>
                  <a:cubicBezTo>
                    <a:pt x="9618" y="8549"/>
                    <a:pt x="9736" y="8543"/>
                    <a:pt x="9839" y="8483"/>
                  </a:cubicBezTo>
                  <a:cubicBezTo>
                    <a:pt x="9920" y="8438"/>
                    <a:pt x="9984" y="8354"/>
                    <a:pt x="10004" y="8262"/>
                  </a:cubicBezTo>
                  <a:cubicBezTo>
                    <a:pt x="10016" y="8209"/>
                    <a:pt x="10010" y="8155"/>
                    <a:pt x="9991" y="8110"/>
                  </a:cubicBezTo>
                  <a:cubicBezTo>
                    <a:pt x="10188" y="8069"/>
                    <a:pt x="10291" y="7840"/>
                    <a:pt x="10361" y="7686"/>
                  </a:cubicBezTo>
                  <a:cubicBezTo>
                    <a:pt x="10471" y="7448"/>
                    <a:pt x="10603" y="7221"/>
                    <a:pt x="10756" y="7011"/>
                  </a:cubicBezTo>
                  <a:lnTo>
                    <a:pt x="10786" y="6970"/>
                  </a:lnTo>
                  <a:lnTo>
                    <a:pt x="9110" y="6910"/>
                  </a:lnTo>
                  <a:cubicBezTo>
                    <a:pt x="8943" y="6904"/>
                    <a:pt x="8851" y="6863"/>
                    <a:pt x="8825" y="6784"/>
                  </a:cubicBezTo>
                  <a:cubicBezTo>
                    <a:pt x="8814" y="6750"/>
                    <a:pt x="8819" y="6718"/>
                    <a:pt x="8836" y="6685"/>
                  </a:cubicBezTo>
                  <a:cubicBezTo>
                    <a:pt x="8879" y="6604"/>
                    <a:pt x="8994" y="6546"/>
                    <a:pt x="9082" y="6518"/>
                  </a:cubicBezTo>
                  <a:cubicBezTo>
                    <a:pt x="9453" y="6408"/>
                    <a:pt x="9840" y="6352"/>
                    <a:pt x="10227" y="6352"/>
                  </a:cubicBezTo>
                  <a:cubicBezTo>
                    <a:pt x="10331" y="6352"/>
                    <a:pt x="10434" y="6356"/>
                    <a:pt x="10537" y="6364"/>
                  </a:cubicBezTo>
                  <a:cubicBezTo>
                    <a:pt x="10565" y="6366"/>
                    <a:pt x="10595" y="6368"/>
                    <a:pt x="10623" y="6370"/>
                  </a:cubicBezTo>
                  <a:cubicBezTo>
                    <a:pt x="10708" y="6379"/>
                    <a:pt x="10798" y="6385"/>
                    <a:pt x="10886" y="6385"/>
                  </a:cubicBezTo>
                  <a:cubicBezTo>
                    <a:pt x="11011" y="6385"/>
                    <a:pt x="11111" y="6370"/>
                    <a:pt x="11201" y="6336"/>
                  </a:cubicBezTo>
                  <a:cubicBezTo>
                    <a:pt x="11332" y="6289"/>
                    <a:pt x="11445" y="6184"/>
                    <a:pt x="11501" y="6060"/>
                  </a:cubicBezTo>
                  <a:cubicBezTo>
                    <a:pt x="11538" y="5976"/>
                    <a:pt x="11544" y="5893"/>
                    <a:pt x="11520" y="5816"/>
                  </a:cubicBezTo>
                  <a:lnTo>
                    <a:pt x="11681" y="5760"/>
                  </a:lnTo>
                  <a:cubicBezTo>
                    <a:pt x="11737" y="5738"/>
                    <a:pt x="11801" y="5730"/>
                    <a:pt x="11870" y="5730"/>
                  </a:cubicBezTo>
                  <a:cubicBezTo>
                    <a:pt x="11987" y="5730"/>
                    <a:pt x="12112" y="5758"/>
                    <a:pt x="12232" y="5783"/>
                  </a:cubicBezTo>
                  <a:cubicBezTo>
                    <a:pt x="12320" y="5803"/>
                    <a:pt x="12410" y="5824"/>
                    <a:pt x="12497" y="5833"/>
                  </a:cubicBezTo>
                  <a:cubicBezTo>
                    <a:pt x="12537" y="5837"/>
                    <a:pt x="12574" y="5839"/>
                    <a:pt x="12609" y="5839"/>
                  </a:cubicBezTo>
                  <a:cubicBezTo>
                    <a:pt x="12668" y="5839"/>
                    <a:pt x="12720" y="5832"/>
                    <a:pt x="12763" y="5813"/>
                  </a:cubicBezTo>
                  <a:cubicBezTo>
                    <a:pt x="12870" y="5768"/>
                    <a:pt x="12932" y="5661"/>
                    <a:pt x="12984" y="5567"/>
                  </a:cubicBezTo>
                  <a:cubicBezTo>
                    <a:pt x="13003" y="5528"/>
                    <a:pt x="13022" y="5488"/>
                    <a:pt x="13044" y="5449"/>
                  </a:cubicBezTo>
                  <a:cubicBezTo>
                    <a:pt x="13172" y="5194"/>
                    <a:pt x="13307" y="4933"/>
                    <a:pt x="13536" y="4770"/>
                  </a:cubicBezTo>
                  <a:cubicBezTo>
                    <a:pt x="13734" y="4629"/>
                    <a:pt x="13982" y="4577"/>
                    <a:pt x="14222" y="4528"/>
                  </a:cubicBezTo>
                  <a:lnTo>
                    <a:pt x="14308" y="4511"/>
                  </a:lnTo>
                  <a:cubicBezTo>
                    <a:pt x="14837" y="4399"/>
                    <a:pt x="15231" y="4247"/>
                    <a:pt x="15548" y="4029"/>
                  </a:cubicBezTo>
                  <a:cubicBezTo>
                    <a:pt x="15655" y="3956"/>
                    <a:pt x="15756" y="3872"/>
                    <a:pt x="15855" y="3793"/>
                  </a:cubicBezTo>
                  <a:cubicBezTo>
                    <a:pt x="16020" y="3658"/>
                    <a:pt x="16193" y="3517"/>
                    <a:pt x="16388" y="3427"/>
                  </a:cubicBezTo>
                  <a:cubicBezTo>
                    <a:pt x="16624" y="3317"/>
                    <a:pt x="16889" y="3283"/>
                    <a:pt x="17147" y="3249"/>
                  </a:cubicBezTo>
                  <a:cubicBezTo>
                    <a:pt x="17434" y="3212"/>
                    <a:pt x="17729" y="3172"/>
                    <a:pt x="17989" y="3032"/>
                  </a:cubicBezTo>
                  <a:lnTo>
                    <a:pt x="18010" y="3020"/>
                  </a:lnTo>
                  <a:lnTo>
                    <a:pt x="17999" y="2996"/>
                  </a:lnTo>
                  <a:cubicBezTo>
                    <a:pt x="17881" y="2769"/>
                    <a:pt x="17605" y="2634"/>
                    <a:pt x="17262" y="2634"/>
                  </a:cubicBezTo>
                  <a:cubicBezTo>
                    <a:pt x="17237" y="2634"/>
                    <a:pt x="17211" y="2636"/>
                    <a:pt x="17185" y="2636"/>
                  </a:cubicBezTo>
                  <a:cubicBezTo>
                    <a:pt x="17039" y="2647"/>
                    <a:pt x="16896" y="2675"/>
                    <a:pt x="16755" y="2703"/>
                  </a:cubicBezTo>
                  <a:cubicBezTo>
                    <a:pt x="16602" y="2733"/>
                    <a:pt x="16442" y="2765"/>
                    <a:pt x="16285" y="2769"/>
                  </a:cubicBezTo>
                  <a:lnTo>
                    <a:pt x="16272" y="2769"/>
                  </a:lnTo>
                  <a:cubicBezTo>
                    <a:pt x="16137" y="2769"/>
                    <a:pt x="15998" y="2713"/>
                    <a:pt x="15940" y="2634"/>
                  </a:cubicBezTo>
                  <a:cubicBezTo>
                    <a:pt x="15910" y="2595"/>
                    <a:pt x="15902" y="2550"/>
                    <a:pt x="15917" y="2505"/>
                  </a:cubicBezTo>
                  <a:cubicBezTo>
                    <a:pt x="15943" y="2413"/>
                    <a:pt x="16045" y="2362"/>
                    <a:pt x="16227" y="2345"/>
                  </a:cubicBezTo>
                  <a:cubicBezTo>
                    <a:pt x="16476" y="2321"/>
                    <a:pt x="16729" y="2308"/>
                    <a:pt x="16975" y="2293"/>
                  </a:cubicBezTo>
                  <a:cubicBezTo>
                    <a:pt x="17414" y="2268"/>
                    <a:pt x="17869" y="2242"/>
                    <a:pt x="18310" y="2167"/>
                  </a:cubicBezTo>
                  <a:cubicBezTo>
                    <a:pt x="19120" y="2028"/>
                    <a:pt x="19754" y="1738"/>
                    <a:pt x="20193" y="1301"/>
                  </a:cubicBezTo>
                  <a:cubicBezTo>
                    <a:pt x="20245" y="1250"/>
                    <a:pt x="20407" y="1068"/>
                    <a:pt x="20309" y="918"/>
                  </a:cubicBezTo>
                  <a:lnTo>
                    <a:pt x="20305" y="911"/>
                  </a:lnTo>
                  <a:lnTo>
                    <a:pt x="20296" y="909"/>
                  </a:lnTo>
                  <a:cubicBezTo>
                    <a:pt x="20249" y="888"/>
                    <a:pt x="20200" y="877"/>
                    <a:pt x="20146" y="877"/>
                  </a:cubicBezTo>
                  <a:cubicBezTo>
                    <a:pt x="20018" y="877"/>
                    <a:pt x="19887" y="939"/>
                    <a:pt x="19760" y="1001"/>
                  </a:cubicBezTo>
                  <a:cubicBezTo>
                    <a:pt x="19660" y="1049"/>
                    <a:pt x="19557" y="1098"/>
                    <a:pt x="19454" y="1117"/>
                  </a:cubicBezTo>
                  <a:cubicBezTo>
                    <a:pt x="19420" y="1124"/>
                    <a:pt x="19383" y="1128"/>
                    <a:pt x="19347" y="1128"/>
                  </a:cubicBezTo>
                  <a:cubicBezTo>
                    <a:pt x="19066" y="1128"/>
                    <a:pt x="18833" y="916"/>
                    <a:pt x="18586" y="693"/>
                  </a:cubicBezTo>
                  <a:cubicBezTo>
                    <a:pt x="18342" y="472"/>
                    <a:pt x="18091" y="245"/>
                    <a:pt x="17776" y="219"/>
                  </a:cubicBezTo>
                  <a:cubicBezTo>
                    <a:pt x="17757" y="218"/>
                    <a:pt x="17738" y="217"/>
                    <a:pt x="17719" y="217"/>
                  </a:cubicBezTo>
                  <a:cubicBezTo>
                    <a:pt x="17577" y="217"/>
                    <a:pt x="17436" y="256"/>
                    <a:pt x="17312" y="290"/>
                  </a:cubicBezTo>
                  <a:lnTo>
                    <a:pt x="16287" y="569"/>
                  </a:lnTo>
                  <a:cubicBezTo>
                    <a:pt x="16255" y="577"/>
                    <a:pt x="16222" y="584"/>
                    <a:pt x="16194" y="584"/>
                  </a:cubicBezTo>
                  <a:cubicBezTo>
                    <a:pt x="16178" y="584"/>
                    <a:pt x="16164" y="582"/>
                    <a:pt x="16152" y="577"/>
                  </a:cubicBezTo>
                  <a:cubicBezTo>
                    <a:pt x="16103" y="560"/>
                    <a:pt x="16075" y="504"/>
                    <a:pt x="16050" y="451"/>
                  </a:cubicBezTo>
                  <a:lnTo>
                    <a:pt x="16039" y="429"/>
                  </a:lnTo>
                  <a:cubicBezTo>
                    <a:pt x="15906" y="168"/>
                    <a:pt x="15613" y="1"/>
                    <a:pt x="1528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150"/>
            <p:cNvSpPr/>
            <p:nvPr/>
          </p:nvSpPr>
          <p:spPr>
            <a:xfrm>
              <a:off x="2570237" y="1221510"/>
              <a:ext cx="23641" cy="13270"/>
            </a:xfrm>
            <a:custGeom>
              <a:rect b="b" l="l" r="r" t="t"/>
              <a:pathLst>
                <a:path extrusionOk="0" h="467" w="832">
                  <a:moveTo>
                    <a:pt x="187" y="0"/>
                  </a:moveTo>
                  <a:cubicBezTo>
                    <a:pt x="187" y="116"/>
                    <a:pt x="0" y="176"/>
                    <a:pt x="15" y="292"/>
                  </a:cubicBezTo>
                  <a:cubicBezTo>
                    <a:pt x="24" y="354"/>
                    <a:pt x="88" y="392"/>
                    <a:pt x="146" y="418"/>
                  </a:cubicBezTo>
                  <a:cubicBezTo>
                    <a:pt x="197" y="442"/>
                    <a:pt x="252" y="467"/>
                    <a:pt x="310" y="467"/>
                  </a:cubicBezTo>
                  <a:cubicBezTo>
                    <a:pt x="318" y="467"/>
                    <a:pt x="326" y="466"/>
                    <a:pt x="334" y="465"/>
                  </a:cubicBezTo>
                  <a:cubicBezTo>
                    <a:pt x="401" y="457"/>
                    <a:pt x="463" y="401"/>
                    <a:pt x="454" y="335"/>
                  </a:cubicBezTo>
                  <a:cubicBezTo>
                    <a:pt x="470" y="327"/>
                    <a:pt x="486" y="324"/>
                    <a:pt x="502" y="324"/>
                  </a:cubicBezTo>
                  <a:cubicBezTo>
                    <a:pt x="542" y="324"/>
                    <a:pt x="584" y="343"/>
                    <a:pt x="624" y="358"/>
                  </a:cubicBezTo>
                  <a:cubicBezTo>
                    <a:pt x="651" y="369"/>
                    <a:pt x="684" y="378"/>
                    <a:pt x="714" y="378"/>
                  </a:cubicBezTo>
                  <a:cubicBezTo>
                    <a:pt x="742" y="378"/>
                    <a:pt x="768" y="370"/>
                    <a:pt x="787" y="350"/>
                  </a:cubicBezTo>
                  <a:cubicBezTo>
                    <a:pt x="832" y="296"/>
                    <a:pt x="789" y="215"/>
                    <a:pt x="746" y="161"/>
                  </a:cubicBezTo>
                  <a:cubicBezTo>
                    <a:pt x="720" y="125"/>
                    <a:pt x="692" y="88"/>
                    <a:pt x="656" y="62"/>
                  </a:cubicBezTo>
                  <a:cubicBezTo>
                    <a:pt x="581" y="11"/>
                    <a:pt x="484" y="7"/>
                    <a:pt x="394" y="5"/>
                  </a:cubicBezTo>
                  <a:cubicBezTo>
                    <a:pt x="326" y="2"/>
                    <a:pt x="255" y="2"/>
                    <a:pt x="1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50"/>
            <p:cNvSpPr/>
            <p:nvPr/>
          </p:nvSpPr>
          <p:spPr>
            <a:xfrm>
              <a:off x="2569668" y="1220714"/>
              <a:ext cx="24806" cy="14833"/>
            </a:xfrm>
            <a:custGeom>
              <a:rect b="b" l="l" r="r" t="t"/>
              <a:pathLst>
                <a:path extrusionOk="0" h="522" w="873">
                  <a:moveTo>
                    <a:pt x="230" y="56"/>
                  </a:moveTo>
                  <a:lnTo>
                    <a:pt x="412" y="58"/>
                  </a:lnTo>
                  <a:cubicBezTo>
                    <a:pt x="492" y="60"/>
                    <a:pt x="590" y="63"/>
                    <a:pt x="661" y="114"/>
                  </a:cubicBezTo>
                  <a:cubicBezTo>
                    <a:pt x="693" y="138"/>
                    <a:pt x="721" y="172"/>
                    <a:pt x="744" y="204"/>
                  </a:cubicBezTo>
                  <a:cubicBezTo>
                    <a:pt x="770" y="236"/>
                    <a:pt x="824" y="315"/>
                    <a:pt x="785" y="360"/>
                  </a:cubicBezTo>
                  <a:cubicBezTo>
                    <a:pt x="774" y="373"/>
                    <a:pt x="757" y="380"/>
                    <a:pt x="734" y="380"/>
                  </a:cubicBezTo>
                  <a:cubicBezTo>
                    <a:pt x="704" y="380"/>
                    <a:pt x="674" y="369"/>
                    <a:pt x="652" y="360"/>
                  </a:cubicBezTo>
                  <a:lnTo>
                    <a:pt x="646" y="358"/>
                  </a:lnTo>
                  <a:cubicBezTo>
                    <a:pt x="607" y="342"/>
                    <a:pt x="561" y="326"/>
                    <a:pt x="519" y="326"/>
                  </a:cubicBezTo>
                  <a:cubicBezTo>
                    <a:pt x="499" y="326"/>
                    <a:pt x="480" y="330"/>
                    <a:pt x="464" y="339"/>
                  </a:cubicBezTo>
                  <a:lnTo>
                    <a:pt x="447" y="348"/>
                  </a:lnTo>
                  <a:lnTo>
                    <a:pt x="449" y="367"/>
                  </a:lnTo>
                  <a:cubicBezTo>
                    <a:pt x="451" y="390"/>
                    <a:pt x="442" y="410"/>
                    <a:pt x="432" y="420"/>
                  </a:cubicBezTo>
                  <a:cubicBezTo>
                    <a:pt x="412" y="446"/>
                    <a:pt x="382" y="463"/>
                    <a:pt x="350" y="468"/>
                  </a:cubicBezTo>
                  <a:cubicBezTo>
                    <a:pt x="344" y="468"/>
                    <a:pt x="338" y="469"/>
                    <a:pt x="331" y="469"/>
                  </a:cubicBezTo>
                  <a:cubicBezTo>
                    <a:pt x="281" y="469"/>
                    <a:pt x="228" y="447"/>
                    <a:pt x="177" y="423"/>
                  </a:cubicBezTo>
                  <a:cubicBezTo>
                    <a:pt x="125" y="399"/>
                    <a:pt x="67" y="367"/>
                    <a:pt x="63" y="315"/>
                  </a:cubicBezTo>
                  <a:cubicBezTo>
                    <a:pt x="57" y="270"/>
                    <a:pt x="95" y="232"/>
                    <a:pt x="138" y="189"/>
                  </a:cubicBezTo>
                  <a:cubicBezTo>
                    <a:pt x="177" y="153"/>
                    <a:pt x="219" y="110"/>
                    <a:pt x="230" y="56"/>
                  </a:cubicBezTo>
                  <a:close/>
                  <a:moveTo>
                    <a:pt x="181" y="0"/>
                  </a:moveTo>
                  <a:lnTo>
                    <a:pt x="181" y="28"/>
                  </a:lnTo>
                  <a:cubicBezTo>
                    <a:pt x="181" y="73"/>
                    <a:pt x="142" y="112"/>
                    <a:pt x="102" y="153"/>
                  </a:cubicBezTo>
                  <a:cubicBezTo>
                    <a:pt x="55" y="198"/>
                    <a:pt x="1" y="251"/>
                    <a:pt x="10" y="322"/>
                  </a:cubicBezTo>
                  <a:cubicBezTo>
                    <a:pt x="18" y="399"/>
                    <a:pt x="91" y="442"/>
                    <a:pt x="153" y="470"/>
                  </a:cubicBezTo>
                  <a:cubicBezTo>
                    <a:pt x="209" y="495"/>
                    <a:pt x="269" y="521"/>
                    <a:pt x="331" y="521"/>
                  </a:cubicBezTo>
                  <a:cubicBezTo>
                    <a:pt x="339" y="521"/>
                    <a:pt x="348" y="521"/>
                    <a:pt x="357" y="519"/>
                  </a:cubicBezTo>
                  <a:cubicBezTo>
                    <a:pt x="404" y="515"/>
                    <a:pt x="447" y="489"/>
                    <a:pt x="474" y="455"/>
                  </a:cubicBezTo>
                  <a:cubicBezTo>
                    <a:pt x="492" y="431"/>
                    <a:pt x="502" y="408"/>
                    <a:pt x="502" y="382"/>
                  </a:cubicBezTo>
                  <a:cubicBezTo>
                    <a:pt x="509" y="380"/>
                    <a:pt x="515" y="380"/>
                    <a:pt x="522" y="380"/>
                  </a:cubicBezTo>
                  <a:cubicBezTo>
                    <a:pt x="554" y="380"/>
                    <a:pt x="592" y="394"/>
                    <a:pt x="627" y="408"/>
                  </a:cubicBezTo>
                  <a:lnTo>
                    <a:pt x="633" y="412"/>
                  </a:lnTo>
                  <a:cubicBezTo>
                    <a:pt x="659" y="420"/>
                    <a:pt x="695" y="433"/>
                    <a:pt x="734" y="433"/>
                  </a:cubicBezTo>
                  <a:cubicBezTo>
                    <a:pt x="772" y="433"/>
                    <a:pt x="804" y="420"/>
                    <a:pt x="826" y="395"/>
                  </a:cubicBezTo>
                  <a:cubicBezTo>
                    <a:pt x="873" y="343"/>
                    <a:pt x="858" y="264"/>
                    <a:pt x="787" y="172"/>
                  </a:cubicBezTo>
                  <a:cubicBezTo>
                    <a:pt x="762" y="138"/>
                    <a:pt x="732" y="99"/>
                    <a:pt x="691" y="69"/>
                  </a:cubicBezTo>
                  <a:cubicBezTo>
                    <a:pt x="607" y="9"/>
                    <a:pt x="500" y="7"/>
                    <a:pt x="414" y="5"/>
                  </a:cubicBezTo>
                  <a:lnTo>
                    <a:pt x="18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50"/>
            <p:cNvSpPr/>
            <p:nvPr/>
          </p:nvSpPr>
          <p:spPr>
            <a:xfrm>
              <a:off x="2470506" y="1249127"/>
              <a:ext cx="220245" cy="153356"/>
            </a:xfrm>
            <a:custGeom>
              <a:rect b="b" l="l" r="r" t="t"/>
              <a:pathLst>
                <a:path extrusionOk="0" h="5397" w="7751">
                  <a:moveTo>
                    <a:pt x="2561" y="1"/>
                  </a:moveTo>
                  <a:cubicBezTo>
                    <a:pt x="2402" y="1"/>
                    <a:pt x="2237" y="12"/>
                    <a:pt x="2111" y="106"/>
                  </a:cubicBezTo>
                  <a:cubicBezTo>
                    <a:pt x="2038" y="162"/>
                    <a:pt x="1983" y="239"/>
                    <a:pt x="1899" y="271"/>
                  </a:cubicBezTo>
                  <a:cubicBezTo>
                    <a:pt x="1865" y="285"/>
                    <a:pt x="1828" y="290"/>
                    <a:pt x="1791" y="290"/>
                  </a:cubicBezTo>
                  <a:cubicBezTo>
                    <a:pt x="1754" y="290"/>
                    <a:pt x="1717" y="285"/>
                    <a:pt x="1681" y="280"/>
                  </a:cubicBezTo>
                  <a:cubicBezTo>
                    <a:pt x="1505" y="258"/>
                    <a:pt x="1331" y="235"/>
                    <a:pt x="1156" y="213"/>
                  </a:cubicBezTo>
                  <a:lnTo>
                    <a:pt x="1156" y="213"/>
                  </a:lnTo>
                  <a:cubicBezTo>
                    <a:pt x="1109" y="269"/>
                    <a:pt x="1130" y="359"/>
                    <a:pt x="1179" y="410"/>
                  </a:cubicBezTo>
                  <a:cubicBezTo>
                    <a:pt x="1231" y="464"/>
                    <a:pt x="1301" y="489"/>
                    <a:pt x="1370" y="513"/>
                  </a:cubicBezTo>
                  <a:cubicBezTo>
                    <a:pt x="1533" y="569"/>
                    <a:pt x="1732" y="687"/>
                    <a:pt x="1691" y="854"/>
                  </a:cubicBezTo>
                  <a:cubicBezTo>
                    <a:pt x="1653" y="1011"/>
                    <a:pt x="1449" y="1032"/>
                    <a:pt x="1280" y="1032"/>
                  </a:cubicBezTo>
                  <a:cubicBezTo>
                    <a:pt x="1270" y="1032"/>
                    <a:pt x="1260" y="1032"/>
                    <a:pt x="1250" y="1032"/>
                  </a:cubicBezTo>
                  <a:cubicBezTo>
                    <a:pt x="1243" y="1031"/>
                    <a:pt x="1236" y="1031"/>
                    <a:pt x="1229" y="1031"/>
                  </a:cubicBezTo>
                  <a:cubicBezTo>
                    <a:pt x="1024" y="1031"/>
                    <a:pt x="817" y="1061"/>
                    <a:pt x="620" y="1119"/>
                  </a:cubicBezTo>
                  <a:cubicBezTo>
                    <a:pt x="504" y="1154"/>
                    <a:pt x="371" y="1229"/>
                    <a:pt x="376" y="1349"/>
                  </a:cubicBezTo>
                  <a:cubicBezTo>
                    <a:pt x="380" y="1441"/>
                    <a:pt x="470" y="1507"/>
                    <a:pt x="558" y="1541"/>
                  </a:cubicBezTo>
                  <a:cubicBezTo>
                    <a:pt x="646" y="1574"/>
                    <a:pt x="744" y="1591"/>
                    <a:pt x="813" y="1655"/>
                  </a:cubicBezTo>
                  <a:cubicBezTo>
                    <a:pt x="725" y="1691"/>
                    <a:pt x="749" y="1835"/>
                    <a:pt x="830" y="1884"/>
                  </a:cubicBezTo>
                  <a:cubicBezTo>
                    <a:pt x="881" y="1915"/>
                    <a:pt x="941" y="1923"/>
                    <a:pt x="1002" y="1923"/>
                  </a:cubicBezTo>
                  <a:cubicBezTo>
                    <a:pt x="1038" y="1923"/>
                    <a:pt x="1074" y="1920"/>
                    <a:pt x="1109" y="1919"/>
                  </a:cubicBezTo>
                  <a:cubicBezTo>
                    <a:pt x="1118" y="1918"/>
                    <a:pt x="1128" y="1918"/>
                    <a:pt x="1138" y="1918"/>
                  </a:cubicBezTo>
                  <a:cubicBezTo>
                    <a:pt x="1226" y="1918"/>
                    <a:pt x="1319" y="1937"/>
                    <a:pt x="1366" y="2009"/>
                  </a:cubicBezTo>
                  <a:cubicBezTo>
                    <a:pt x="1267" y="2077"/>
                    <a:pt x="1169" y="2146"/>
                    <a:pt x="1070" y="2214"/>
                  </a:cubicBezTo>
                  <a:cubicBezTo>
                    <a:pt x="983" y="2275"/>
                    <a:pt x="867" y="2333"/>
                    <a:pt x="767" y="2333"/>
                  </a:cubicBezTo>
                  <a:cubicBezTo>
                    <a:pt x="712" y="2333"/>
                    <a:pt x="662" y="2316"/>
                    <a:pt x="624" y="2272"/>
                  </a:cubicBezTo>
                  <a:cubicBezTo>
                    <a:pt x="599" y="2242"/>
                    <a:pt x="584" y="2203"/>
                    <a:pt x="562" y="2171"/>
                  </a:cubicBezTo>
                  <a:cubicBezTo>
                    <a:pt x="511" y="2092"/>
                    <a:pt x="418" y="2052"/>
                    <a:pt x="325" y="2052"/>
                  </a:cubicBezTo>
                  <a:cubicBezTo>
                    <a:pt x="242" y="2052"/>
                    <a:pt x="160" y="2084"/>
                    <a:pt x="108" y="2150"/>
                  </a:cubicBezTo>
                  <a:cubicBezTo>
                    <a:pt x="1" y="2291"/>
                    <a:pt x="72" y="2529"/>
                    <a:pt x="239" y="2585"/>
                  </a:cubicBezTo>
                  <a:cubicBezTo>
                    <a:pt x="354" y="2623"/>
                    <a:pt x="506" y="2596"/>
                    <a:pt x="579" y="2694"/>
                  </a:cubicBezTo>
                  <a:cubicBezTo>
                    <a:pt x="626" y="2761"/>
                    <a:pt x="609" y="2853"/>
                    <a:pt x="618" y="2934"/>
                  </a:cubicBezTo>
                  <a:cubicBezTo>
                    <a:pt x="625" y="3003"/>
                    <a:pt x="679" y="3081"/>
                    <a:pt x="741" y="3081"/>
                  </a:cubicBezTo>
                  <a:cubicBezTo>
                    <a:pt x="752" y="3081"/>
                    <a:pt x="763" y="3078"/>
                    <a:pt x="774" y="3073"/>
                  </a:cubicBezTo>
                  <a:lnTo>
                    <a:pt x="774" y="3073"/>
                  </a:lnTo>
                  <a:cubicBezTo>
                    <a:pt x="710" y="3135"/>
                    <a:pt x="744" y="3251"/>
                    <a:pt x="819" y="3300"/>
                  </a:cubicBezTo>
                  <a:cubicBezTo>
                    <a:pt x="875" y="3335"/>
                    <a:pt x="941" y="3343"/>
                    <a:pt x="1007" y="3343"/>
                  </a:cubicBezTo>
                  <a:cubicBezTo>
                    <a:pt x="1030" y="3343"/>
                    <a:pt x="1054" y="3342"/>
                    <a:pt x="1076" y="3341"/>
                  </a:cubicBezTo>
                  <a:cubicBezTo>
                    <a:pt x="1603" y="3318"/>
                    <a:pt x="2130" y="3258"/>
                    <a:pt x="2649" y="3161"/>
                  </a:cubicBezTo>
                  <a:cubicBezTo>
                    <a:pt x="2722" y="3148"/>
                    <a:pt x="2799" y="3134"/>
                    <a:pt x="2873" y="3134"/>
                  </a:cubicBezTo>
                  <a:cubicBezTo>
                    <a:pt x="2932" y="3134"/>
                    <a:pt x="2990" y="3143"/>
                    <a:pt x="3043" y="3168"/>
                  </a:cubicBezTo>
                  <a:cubicBezTo>
                    <a:pt x="3165" y="3225"/>
                    <a:pt x="3236" y="3403"/>
                    <a:pt x="3140" y="3495"/>
                  </a:cubicBezTo>
                  <a:cubicBezTo>
                    <a:pt x="3037" y="3594"/>
                    <a:pt x="2846" y="3525"/>
                    <a:pt x="2741" y="3622"/>
                  </a:cubicBezTo>
                  <a:cubicBezTo>
                    <a:pt x="2705" y="3656"/>
                    <a:pt x="2685" y="3705"/>
                    <a:pt x="2651" y="3744"/>
                  </a:cubicBezTo>
                  <a:cubicBezTo>
                    <a:pt x="2594" y="3807"/>
                    <a:pt x="2513" y="3819"/>
                    <a:pt x="2425" y="3819"/>
                  </a:cubicBezTo>
                  <a:cubicBezTo>
                    <a:pt x="2372" y="3819"/>
                    <a:pt x="2315" y="3814"/>
                    <a:pt x="2260" y="3814"/>
                  </a:cubicBezTo>
                  <a:cubicBezTo>
                    <a:pt x="2194" y="3814"/>
                    <a:pt x="2129" y="3821"/>
                    <a:pt x="2073" y="3849"/>
                  </a:cubicBezTo>
                  <a:cubicBezTo>
                    <a:pt x="2008" y="3881"/>
                    <a:pt x="1959" y="3943"/>
                    <a:pt x="1942" y="4014"/>
                  </a:cubicBezTo>
                  <a:cubicBezTo>
                    <a:pt x="1910" y="4153"/>
                    <a:pt x="2002" y="4297"/>
                    <a:pt x="2126" y="4367"/>
                  </a:cubicBezTo>
                  <a:cubicBezTo>
                    <a:pt x="2248" y="4438"/>
                    <a:pt x="2394" y="4453"/>
                    <a:pt x="2538" y="4468"/>
                  </a:cubicBezTo>
                  <a:cubicBezTo>
                    <a:pt x="2482" y="4539"/>
                    <a:pt x="2568" y="4637"/>
                    <a:pt x="2653" y="4665"/>
                  </a:cubicBezTo>
                  <a:cubicBezTo>
                    <a:pt x="2739" y="4693"/>
                    <a:pt x="2842" y="4702"/>
                    <a:pt x="2889" y="4779"/>
                  </a:cubicBezTo>
                  <a:cubicBezTo>
                    <a:pt x="2917" y="4822"/>
                    <a:pt x="2915" y="4877"/>
                    <a:pt x="2932" y="4924"/>
                  </a:cubicBezTo>
                  <a:cubicBezTo>
                    <a:pt x="2985" y="5096"/>
                    <a:pt x="3191" y="5137"/>
                    <a:pt x="3380" y="5137"/>
                  </a:cubicBezTo>
                  <a:cubicBezTo>
                    <a:pt x="3410" y="5137"/>
                    <a:pt x="3441" y="5136"/>
                    <a:pt x="3470" y="5134"/>
                  </a:cubicBezTo>
                  <a:lnTo>
                    <a:pt x="3470" y="5134"/>
                  </a:lnTo>
                  <a:cubicBezTo>
                    <a:pt x="3440" y="5222"/>
                    <a:pt x="3506" y="5321"/>
                    <a:pt x="3590" y="5361"/>
                  </a:cubicBezTo>
                  <a:cubicBezTo>
                    <a:pt x="3649" y="5390"/>
                    <a:pt x="3714" y="5396"/>
                    <a:pt x="3780" y="5396"/>
                  </a:cubicBezTo>
                  <a:cubicBezTo>
                    <a:pt x="3809" y="5396"/>
                    <a:pt x="3839" y="5395"/>
                    <a:pt x="3868" y="5394"/>
                  </a:cubicBezTo>
                  <a:cubicBezTo>
                    <a:pt x="3982" y="5389"/>
                    <a:pt x="4095" y="5383"/>
                    <a:pt x="4209" y="5379"/>
                  </a:cubicBezTo>
                  <a:cubicBezTo>
                    <a:pt x="4273" y="5374"/>
                    <a:pt x="4348" y="5368"/>
                    <a:pt x="4389" y="5316"/>
                  </a:cubicBezTo>
                  <a:cubicBezTo>
                    <a:pt x="4412" y="5286"/>
                    <a:pt x="4421" y="5246"/>
                    <a:pt x="4440" y="5212"/>
                  </a:cubicBezTo>
                  <a:cubicBezTo>
                    <a:pt x="4485" y="5139"/>
                    <a:pt x="4577" y="5111"/>
                    <a:pt x="4661" y="5092"/>
                  </a:cubicBezTo>
                  <a:cubicBezTo>
                    <a:pt x="4746" y="5070"/>
                    <a:pt x="4834" y="5049"/>
                    <a:pt x="4920" y="5049"/>
                  </a:cubicBezTo>
                  <a:cubicBezTo>
                    <a:pt x="4956" y="5049"/>
                    <a:pt x="4992" y="5053"/>
                    <a:pt x="5027" y="5062"/>
                  </a:cubicBezTo>
                  <a:cubicBezTo>
                    <a:pt x="5145" y="5089"/>
                    <a:pt x="5256" y="5194"/>
                    <a:pt x="5248" y="5316"/>
                  </a:cubicBezTo>
                  <a:cubicBezTo>
                    <a:pt x="5286" y="5349"/>
                    <a:pt x="5334" y="5364"/>
                    <a:pt x="5384" y="5364"/>
                  </a:cubicBezTo>
                  <a:cubicBezTo>
                    <a:pt x="5439" y="5364"/>
                    <a:pt x="5494" y="5346"/>
                    <a:pt x="5537" y="5312"/>
                  </a:cubicBezTo>
                  <a:cubicBezTo>
                    <a:pt x="5621" y="5248"/>
                    <a:pt x="5659" y="5141"/>
                    <a:pt x="5661" y="5036"/>
                  </a:cubicBezTo>
                  <a:cubicBezTo>
                    <a:pt x="5663" y="4948"/>
                    <a:pt x="5640" y="4860"/>
                    <a:pt x="5638" y="4772"/>
                  </a:cubicBezTo>
                  <a:cubicBezTo>
                    <a:pt x="5633" y="4541"/>
                    <a:pt x="5786" y="4314"/>
                    <a:pt x="6002" y="4232"/>
                  </a:cubicBezTo>
                  <a:cubicBezTo>
                    <a:pt x="6047" y="4215"/>
                    <a:pt x="6094" y="4202"/>
                    <a:pt x="6126" y="4168"/>
                  </a:cubicBezTo>
                  <a:cubicBezTo>
                    <a:pt x="6160" y="4130"/>
                    <a:pt x="6169" y="4074"/>
                    <a:pt x="6199" y="4033"/>
                  </a:cubicBezTo>
                  <a:cubicBezTo>
                    <a:pt x="6274" y="3937"/>
                    <a:pt x="6433" y="3980"/>
                    <a:pt x="6540" y="3922"/>
                  </a:cubicBezTo>
                  <a:cubicBezTo>
                    <a:pt x="6664" y="3853"/>
                    <a:pt x="6688" y="3667"/>
                    <a:pt x="6810" y="3598"/>
                  </a:cubicBezTo>
                  <a:cubicBezTo>
                    <a:pt x="6852" y="3574"/>
                    <a:pt x="6900" y="3567"/>
                    <a:pt x="6949" y="3567"/>
                  </a:cubicBezTo>
                  <a:cubicBezTo>
                    <a:pt x="6973" y="3567"/>
                    <a:pt x="6997" y="3568"/>
                    <a:pt x="7020" y="3570"/>
                  </a:cubicBezTo>
                  <a:cubicBezTo>
                    <a:pt x="7118" y="3579"/>
                    <a:pt x="7218" y="3596"/>
                    <a:pt x="7315" y="3596"/>
                  </a:cubicBezTo>
                  <a:cubicBezTo>
                    <a:pt x="7369" y="3596"/>
                    <a:pt x="7423" y="3590"/>
                    <a:pt x="7476" y="3575"/>
                  </a:cubicBezTo>
                  <a:cubicBezTo>
                    <a:pt x="7624" y="3530"/>
                    <a:pt x="7750" y="3369"/>
                    <a:pt x="7690" y="3228"/>
                  </a:cubicBezTo>
                  <a:cubicBezTo>
                    <a:pt x="7632" y="3093"/>
                    <a:pt x="7455" y="3067"/>
                    <a:pt x="7309" y="3060"/>
                  </a:cubicBezTo>
                  <a:cubicBezTo>
                    <a:pt x="7026" y="3048"/>
                    <a:pt x="6745" y="3035"/>
                    <a:pt x="6465" y="3022"/>
                  </a:cubicBezTo>
                  <a:cubicBezTo>
                    <a:pt x="6435" y="3022"/>
                    <a:pt x="6405" y="3020"/>
                    <a:pt x="6381" y="3003"/>
                  </a:cubicBezTo>
                  <a:cubicBezTo>
                    <a:pt x="6351" y="2983"/>
                    <a:pt x="6338" y="2943"/>
                    <a:pt x="6330" y="2908"/>
                  </a:cubicBezTo>
                  <a:cubicBezTo>
                    <a:pt x="6302" y="2806"/>
                    <a:pt x="6274" y="2705"/>
                    <a:pt x="6248" y="2604"/>
                  </a:cubicBezTo>
                  <a:cubicBezTo>
                    <a:pt x="6345" y="2563"/>
                    <a:pt x="6445" y="2538"/>
                    <a:pt x="6548" y="2525"/>
                  </a:cubicBezTo>
                  <a:cubicBezTo>
                    <a:pt x="6602" y="2422"/>
                    <a:pt x="6499" y="2304"/>
                    <a:pt x="6396" y="2251"/>
                  </a:cubicBezTo>
                  <a:cubicBezTo>
                    <a:pt x="6293" y="2199"/>
                    <a:pt x="6167" y="2161"/>
                    <a:pt x="6113" y="2058"/>
                  </a:cubicBezTo>
                  <a:cubicBezTo>
                    <a:pt x="6060" y="1951"/>
                    <a:pt x="6107" y="1824"/>
                    <a:pt x="6101" y="1706"/>
                  </a:cubicBezTo>
                  <a:cubicBezTo>
                    <a:pt x="6094" y="1616"/>
                    <a:pt x="6008" y="1521"/>
                    <a:pt x="5932" y="1521"/>
                  </a:cubicBezTo>
                  <a:cubicBezTo>
                    <a:pt x="5908" y="1521"/>
                    <a:pt x="5886" y="1530"/>
                    <a:pt x="5867" y="1550"/>
                  </a:cubicBezTo>
                  <a:lnTo>
                    <a:pt x="5848" y="2024"/>
                  </a:lnTo>
                  <a:cubicBezTo>
                    <a:pt x="5777" y="2033"/>
                    <a:pt x="5705" y="2042"/>
                    <a:pt x="5634" y="2042"/>
                  </a:cubicBezTo>
                  <a:cubicBezTo>
                    <a:pt x="5578" y="2042"/>
                    <a:pt x="5522" y="2036"/>
                    <a:pt x="5468" y="2021"/>
                  </a:cubicBezTo>
                  <a:cubicBezTo>
                    <a:pt x="5346" y="1985"/>
                    <a:pt x="5233" y="1886"/>
                    <a:pt x="5224" y="1760"/>
                  </a:cubicBezTo>
                  <a:cubicBezTo>
                    <a:pt x="5222" y="1726"/>
                    <a:pt x="5226" y="1691"/>
                    <a:pt x="5214" y="1661"/>
                  </a:cubicBezTo>
                  <a:cubicBezTo>
                    <a:pt x="5177" y="1578"/>
                    <a:pt x="5042" y="1589"/>
                    <a:pt x="4991" y="1514"/>
                  </a:cubicBezTo>
                  <a:cubicBezTo>
                    <a:pt x="4944" y="1445"/>
                    <a:pt x="4984" y="1340"/>
                    <a:pt x="4929" y="1278"/>
                  </a:cubicBezTo>
                  <a:cubicBezTo>
                    <a:pt x="4911" y="1256"/>
                    <a:pt x="4884" y="1246"/>
                    <a:pt x="4858" y="1235"/>
                  </a:cubicBezTo>
                  <a:lnTo>
                    <a:pt x="4153" y="942"/>
                  </a:lnTo>
                  <a:cubicBezTo>
                    <a:pt x="4093" y="918"/>
                    <a:pt x="4033" y="892"/>
                    <a:pt x="3969" y="888"/>
                  </a:cubicBezTo>
                  <a:cubicBezTo>
                    <a:pt x="3874" y="879"/>
                    <a:pt x="3752" y="903"/>
                    <a:pt x="3709" y="819"/>
                  </a:cubicBezTo>
                  <a:cubicBezTo>
                    <a:pt x="3690" y="785"/>
                    <a:pt x="3694" y="742"/>
                    <a:pt x="3673" y="710"/>
                  </a:cubicBezTo>
                  <a:cubicBezTo>
                    <a:pt x="3615" y="618"/>
                    <a:pt x="3448" y="697"/>
                    <a:pt x="3375" y="618"/>
                  </a:cubicBezTo>
                  <a:cubicBezTo>
                    <a:pt x="3335" y="573"/>
                    <a:pt x="3345" y="496"/>
                    <a:pt x="3307" y="449"/>
                  </a:cubicBezTo>
                  <a:cubicBezTo>
                    <a:pt x="3247" y="376"/>
                    <a:pt x="3105" y="408"/>
                    <a:pt x="3060" y="327"/>
                  </a:cubicBezTo>
                  <a:cubicBezTo>
                    <a:pt x="3041" y="292"/>
                    <a:pt x="3047" y="250"/>
                    <a:pt x="3041" y="213"/>
                  </a:cubicBezTo>
                  <a:cubicBezTo>
                    <a:pt x="3013" y="46"/>
                    <a:pt x="2797" y="5"/>
                    <a:pt x="2628" y="1"/>
                  </a:cubicBezTo>
                  <a:cubicBezTo>
                    <a:pt x="2606" y="1"/>
                    <a:pt x="2583" y="1"/>
                    <a:pt x="256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150"/>
            <p:cNvSpPr/>
            <p:nvPr/>
          </p:nvSpPr>
          <p:spPr>
            <a:xfrm>
              <a:off x="2470932" y="1248389"/>
              <a:ext cx="219563" cy="154862"/>
            </a:xfrm>
            <a:custGeom>
              <a:rect b="b" l="l" r="r" t="t"/>
              <a:pathLst>
                <a:path extrusionOk="0" h="5450" w="7727">
                  <a:moveTo>
                    <a:pt x="2538" y="54"/>
                  </a:moveTo>
                  <a:cubicBezTo>
                    <a:pt x="2563" y="54"/>
                    <a:pt x="2588" y="55"/>
                    <a:pt x="2613" y="55"/>
                  </a:cubicBezTo>
                  <a:cubicBezTo>
                    <a:pt x="2745" y="57"/>
                    <a:pt x="2972" y="85"/>
                    <a:pt x="2998" y="243"/>
                  </a:cubicBezTo>
                  <a:cubicBezTo>
                    <a:pt x="3000" y="254"/>
                    <a:pt x="3000" y="267"/>
                    <a:pt x="3002" y="278"/>
                  </a:cubicBezTo>
                  <a:cubicBezTo>
                    <a:pt x="3005" y="306"/>
                    <a:pt x="3007" y="338"/>
                    <a:pt x="3022" y="366"/>
                  </a:cubicBezTo>
                  <a:cubicBezTo>
                    <a:pt x="3052" y="419"/>
                    <a:pt x="3112" y="432"/>
                    <a:pt x="3163" y="445"/>
                  </a:cubicBezTo>
                  <a:cubicBezTo>
                    <a:pt x="3206" y="453"/>
                    <a:pt x="3247" y="464"/>
                    <a:pt x="3270" y="492"/>
                  </a:cubicBezTo>
                  <a:cubicBezTo>
                    <a:pt x="3285" y="509"/>
                    <a:pt x="3292" y="537"/>
                    <a:pt x="3298" y="563"/>
                  </a:cubicBezTo>
                  <a:cubicBezTo>
                    <a:pt x="3307" y="599"/>
                    <a:pt x="3315" y="633"/>
                    <a:pt x="3341" y="661"/>
                  </a:cubicBezTo>
                  <a:cubicBezTo>
                    <a:pt x="3384" y="708"/>
                    <a:pt x="3450" y="710"/>
                    <a:pt x="3508" y="713"/>
                  </a:cubicBezTo>
                  <a:cubicBezTo>
                    <a:pt x="3566" y="715"/>
                    <a:pt x="3613" y="715"/>
                    <a:pt x="3637" y="751"/>
                  </a:cubicBezTo>
                  <a:cubicBezTo>
                    <a:pt x="3645" y="764"/>
                    <a:pt x="3647" y="781"/>
                    <a:pt x="3652" y="798"/>
                  </a:cubicBezTo>
                  <a:cubicBezTo>
                    <a:pt x="3656" y="820"/>
                    <a:pt x="3660" y="839"/>
                    <a:pt x="3671" y="858"/>
                  </a:cubicBezTo>
                  <a:cubicBezTo>
                    <a:pt x="3712" y="938"/>
                    <a:pt x="3806" y="938"/>
                    <a:pt x="3887" y="938"/>
                  </a:cubicBezTo>
                  <a:cubicBezTo>
                    <a:pt x="3909" y="938"/>
                    <a:pt x="3932" y="938"/>
                    <a:pt x="3952" y="940"/>
                  </a:cubicBezTo>
                  <a:cubicBezTo>
                    <a:pt x="4012" y="944"/>
                    <a:pt x="4069" y="970"/>
                    <a:pt x="4127" y="993"/>
                  </a:cubicBezTo>
                  <a:lnTo>
                    <a:pt x="4834" y="1287"/>
                  </a:lnTo>
                  <a:cubicBezTo>
                    <a:pt x="4856" y="1295"/>
                    <a:pt x="4879" y="1306"/>
                    <a:pt x="4894" y="1321"/>
                  </a:cubicBezTo>
                  <a:cubicBezTo>
                    <a:pt x="4918" y="1347"/>
                    <a:pt x="4920" y="1385"/>
                    <a:pt x="4922" y="1426"/>
                  </a:cubicBezTo>
                  <a:cubicBezTo>
                    <a:pt x="4924" y="1471"/>
                    <a:pt x="4926" y="1516"/>
                    <a:pt x="4954" y="1555"/>
                  </a:cubicBezTo>
                  <a:cubicBezTo>
                    <a:pt x="4982" y="1597"/>
                    <a:pt x="5029" y="1615"/>
                    <a:pt x="5074" y="1632"/>
                  </a:cubicBezTo>
                  <a:cubicBezTo>
                    <a:pt x="5119" y="1649"/>
                    <a:pt x="5158" y="1664"/>
                    <a:pt x="5173" y="1698"/>
                  </a:cubicBezTo>
                  <a:cubicBezTo>
                    <a:pt x="5181" y="1715"/>
                    <a:pt x="5181" y="1737"/>
                    <a:pt x="5181" y="1758"/>
                  </a:cubicBezTo>
                  <a:cubicBezTo>
                    <a:pt x="5181" y="1767"/>
                    <a:pt x="5181" y="1777"/>
                    <a:pt x="5184" y="1786"/>
                  </a:cubicBezTo>
                  <a:cubicBezTo>
                    <a:pt x="5194" y="1934"/>
                    <a:pt x="5327" y="2039"/>
                    <a:pt x="5447" y="2073"/>
                  </a:cubicBezTo>
                  <a:cubicBezTo>
                    <a:pt x="5498" y="2088"/>
                    <a:pt x="5556" y="2094"/>
                    <a:pt x="5621" y="2094"/>
                  </a:cubicBezTo>
                  <a:cubicBezTo>
                    <a:pt x="5696" y="2094"/>
                    <a:pt x="5771" y="2086"/>
                    <a:pt x="5837" y="2077"/>
                  </a:cubicBezTo>
                  <a:lnTo>
                    <a:pt x="5858" y="2075"/>
                  </a:lnTo>
                  <a:lnTo>
                    <a:pt x="5880" y="1587"/>
                  </a:lnTo>
                  <a:cubicBezTo>
                    <a:pt x="5890" y="1578"/>
                    <a:pt x="5902" y="1574"/>
                    <a:pt x="5915" y="1574"/>
                  </a:cubicBezTo>
                  <a:cubicBezTo>
                    <a:pt x="5975" y="1574"/>
                    <a:pt x="6052" y="1657"/>
                    <a:pt x="6058" y="1735"/>
                  </a:cubicBezTo>
                  <a:cubicBezTo>
                    <a:pt x="6060" y="1773"/>
                    <a:pt x="6058" y="1816"/>
                    <a:pt x="6053" y="1857"/>
                  </a:cubicBezTo>
                  <a:cubicBezTo>
                    <a:pt x="6045" y="1938"/>
                    <a:pt x="6036" y="2020"/>
                    <a:pt x="6075" y="2094"/>
                  </a:cubicBezTo>
                  <a:cubicBezTo>
                    <a:pt x="6122" y="2187"/>
                    <a:pt x="6214" y="2229"/>
                    <a:pt x="6304" y="2270"/>
                  </a:cubicBezTo>
                  <a:cubicBezTo>
                    <a:pt x="6325" y="2281"/>
                    <a:pt x="6349" y="2289"/>
                    <a:pt x="6368" y="2300"/>
                  </a:cubicBezTo>
                  <a:cubicBezTo>
                    <a:pt x="6452" y="2343"/>
                    <a:pt x="6546" y="2437"/>
                    <a:pt x="6516" y="2527"/>
                  </a:cubicBezTo>
                  <a:cubicBezTo>
                    <a:pt x="6415" y="2540"/>
                    <a:pt x="6317" y="2566"/>
                    <a:pt x="6223" y="2604"/>
                  </a:cubicBezTo>
                  <a:lnTo>
                    <a:pt x="6201" y="2615"/>
                  </a:lnTo>
                  <a:lnTo>
                    <a:pt x="6289" y="2941"/>
                  </a:lnTo>
                  <a:cubicBezTo>
                    <a:pt x="6298" y="2973"/>
                    <a:pt x="6310" y="3024"/>
                    <a:pt x="6351" y="3052"/>
                  </a:cubicBezTo>
                  <a:cubicBezTo>
                    <a:pt x="6381" y="3071"/>
                    <a:pt x="6418" y="3074"/>
                    <a:pt x="6448" y="3076"/>
                  </a:cubicBezTo>
                  <a:lnTo>
                    <a:pt x="7292" y="3112"/>
                  </a:lnTo>
                  <a:cubicBezTo>
                    <a:pt x="7431" y="3119"/>
                    <a:pt x="7598" y="3142"/>
                    <a:pt x="7650" y="3264"/>
                  </a:cubicBezTo>
                  <a:cubicBezTo>
                    <a:pt x="7675" y="3322"/>
                    <a:pt x="7660" y="3378"/>
                    <a:pt x="7643" y="3414"/>
                  </a:cubicBezTo>
                  <a:cubicBezTo>
                    <a:pt x="7609" y="3487"/>
                    <a:pt x="7536" y="3551"/>
                    <a:pt x="7455" y="3575"/>
                  </a:cubicBezTo>
                  <a:cubicBezTo>
                    <a:pt x="7407" y="3588"/>
                    <a:pt x="7356" y="3594"/>
                    <a:pt x="7298" y="3594"/>
                  </a:cubicBezTo>
                  <a:cubicBezTo>
                    <a:pt x="7234" y="3594"/>
                    <a:pt x="7165" y="3588"/>
                    <a:pt x="7101" y="3579"/>
                  </a:cubicBezTo>
                  <a:cubicBezTo>
                    <a:pt x="7069" y="3575"/>
                    <a:pt x="7039" y="3573"/>
                    <a:pt x="7009" y="3569"/>
                  </a:cubicBezTo>
                  <a:cubicBezTo>
                    <a:pt x="6983" y="3566"/>
                    <a:pt x="6960" y="3564"/>
                    <a:pt x="6936" y="3564"/>
                  </a:cubicBezTo>
                  <a:cubicBezTo>
                    <a:pt x="6874" y="3564"/>
                    <a:pt x="6823" y="3577"/>
                    <a:pt x="6782" y="3601"/>
                  </a:cubicBezTo>
                  <a:cubicBezTo>
                    <a:pt x="6715" y="3639"/>
                    <a:pt x="6675" y="3706"/>
                    <a:pt x="6638" y="3772"/>
                  </a:cubicBezTo>
                  <a:cubicBezTo>
                    <a:pt x="6602" y="3834"/>
                    <a:pt x="6568" y="3892"/>
                    <a:pt x="6512" y="3924"/>
                  </a:cubicBezTo>
                  <a:cubicBezTo>
                    <a:pt x="6471" y="3946"/>
                    <a:pt x="6420" y="3952"/>
                    <a:pt x="6370" y="3958"/>
                  </a:cubicBezTo>
                  <a:cubicBezTo>
                    <a:pt x="6293" y="3967"/>
                    <a:pt x="6214" y="3978"/>
                    <a:pt x="6163" y="4042"/>
                  </a:cubicBezTo>
                  <a:cubicBezTo>
                    <a:pt x="6148" y="4066"/>
                    <a:pt x="6137" y="4089"/>
                    <a:pt x="6126" y="4113"/>
                  </a:cubicBezTo>
                  <a:cubicBezTo>
                    <a:pt x="6118" y="4136"/>
                    <a:pt x="6107" y="4160"/>
                    <a:pt x="6092" y="4175"/>
                  </a:cubicBezTo>
                  <a:cubicBezTo>
                    <a:pt x="6071" y="4201"/>
                    <a:pt x="6036" y="4211"/>
                    <a:pt x="6000" y="4224"/>
                  </a:cubicBezTo>
                  <a:lnTo>
                    <a:pt x="5978" y="4233"/>
                  </a:lnTo>
                  <a:cubicBezTo>
                    <a:pt x="5751" y="4318"/>
                    <a:pt x="5591" y="4556"/>
                    <a:pt x="5597" y="4798"/>
                  </a:cubicBezTo>
                  <a:cubicBezTo>
                    <a:pt x="5597" y="4841"/>
                    <a:pt x="5603" y="4884"/>
                    <a:pt x="5610" y="4923"/>
                  </a:cubicBezTo>
                  <a:cubicBezTo>
                    <a:pt x="5614" y="4972"/>
                    <a:pt x="5621" y="5017"/>
                    <a:pt x="5621" y="5062"/>
                  </a:cubicBezTo>
                  <a:cubicBezTo>
                    <a:pt x="5618" y="5167"/>
                    <a:pt x="5576" y="5263"/>
                    <a:pt x="5507" y="5317"/>
                  </a:cubicBezTo>
                  <a:cubicBezTo>
                    <a:pt x="5468" y="5346"/>
                    <a:pt x="5417" y="5361"/>
                    <a:pt x="5369" y="5361"/>
                  </a:cubicBezTo>
                  <a:cubicBezTo>
                    <a:pt x="5328" y="5361"/>
                    <a:pt x="5290" y="5351"/>
                    <a:pt x="5261" y="5330"/>
                  </a:cubicBezTo>
                  <a:cubicBezTo>
                    <a:pt x="5261" y="5197"/>
                    <a:pt x="5141" y="5090"/>
                    <a:pt x="5016" y="5060"/>
                  </a:cubicBezTo>
                  <a:cubicBezTo>
                    <a:pt x="4982" y="5053"/>
                    <a:pt x="4946" y="5049"/>
                    <a:pt x="4907" y="5049"/>
                  </a:cubicBezTo>
                  <a:cubicBezTo>
                    <a:pt x="4815" y="5049"/>
                    <a:pt x="4723" y="5070"/>
                    <a:pt x="4641" y="5090"/>
                  </a:cubicBezTo>
                  <a:cubicBezTo>
                    <a:pt x="4547" y="5113"/>
                    <a:pt x="4451" y="5143"/>
                    <a:pt x="4402" y="5225"/>
                  </a:cubicBezTo>
                  <a:cubicBezTo>
                    <a:pt x="4393" y="5240"/>
                    <a:pt x="4387" y="5257"/>
                    <a:pt x="4380" y="5274"/>
                  </a:cubicBezTo>
                  <a:cubicBezTo>
                    <a:pt x="4372" y="5293"/>
                    <a:pt x="4365" y="5312"/>
                    <a:pt x="4352" y="5327"/>
                  </a:cubicBezTo>
                  <a:cubicBezTo>
                    <a:pt x="4318" y="5368"/>
                    <a:pt x="4254" y="5375"/>
                    <a:pt x="4192" y="5377"/>
                  </a:cubicBezTo>
                  <a:lnTo>
                    <a:pt x="3851" y="5392"/>
                  </a:lnTo>
                  <a:cubicBezTo>
                    <a:pt x="3823" y="5394"/>
                    <a:pt x="3795" y="5396"/>
                    <a:pt x="3767" y="5396"/>
                  </a:cubicBezTo>
                  <a:cubicBezTo>
                    <a:pt x="3690" y="5396"/>
                    <a:pt x="3635" y="5385"/>
                    <a:pt x="3587" y="5364"/>
                  </a:cubicBezTo>
                  <a:cubicBezTo>
                    <a:pt x="3515" y="5330"/>
                    <a:pt x="3455" y="5246"/>
                    <a:pt x="3480" y="5169"/>
                  </a:cubicBezTo>
                  <a:lnTo>
                    <a:pt x="3491" y="5130"/>
                  </a:lnTo>
                  <a:lnTo>
                    <a:pt x="3452" y="5133"/>
                  </a:lnTo>
                  <a:cubicBezTo>
                    <a:pt x="3422" y="5135"/>
                    <a:pt x="3390" y="5137"/>
                    <a:pt x="3358" y="5137"/>
                  </a:cubicBezTo>
                  <a:cubicBezTo>
                    <a:pt x="3195" y="5137"/>
                    <a:pt x="2992" y="5103"/>
                    <a:pt x="2940" y="4944"/>
                  </a:cubicBezTo>
                  <a:cubicBezTo>
                    <a:pt x="2936" y="4927"/>
                    <a:pt x="2932" y="4910"/>
                    <a:pt x="2930" y="4893"/>
                  </a:cubicBezTo>
                  <a:cubicBezTo>
                    <a:pt x="2923" y="4858"/>
                    <a:pt x="2917" y="4822"/>
                    <a:pt x="2897" y="4792"/>
                  </a:cubicBezTo>
                  <a:cubicBezTo>
                    <a:pt x="2855" y="4723"/>
                    <a:pt x="2778" y="4702"/>
                    <a:pt x="2703" y="4683"/>
                  </a:cubicBezTo>
                  <a:cubicBezTo>
                    <a:pt x="2683" y="4676"/>
                    <a:pt x="2664" y="4672"/>
                    <a:pt x="2647" y="4665"/>
                  </a:cubicBezTo>
                  <a:cubicBezTo>
                    <a:pt x="2595" y="4648"/>
                    <a:pt x="2546" y="4605"/>
                    <a:pt x="2533" y="4563"/>
                  </a:cubicBezTo>
                  <a:cubicBezTo>
                    <a:pt x="2529" y="4543"/>
                    <a:pt x="2531" y="4526"/>
                    <a:pt x="2542" y="4509"/>
                  </a:cubicBezTo>
                  <a:lnTo>
                    <a:pt x="2572" y="4473"/>
                  </a:lnTo>
                  <a:lnTo>
                    <a:pt x="2525" y="4466"/>
                  </a:lnTo>
                  <a:cubicBezTo>
                    <a:pt x="2392" y="4455"/>
                    <a:pt x="2244" y="4441"/>
                    <a:pt x="2124" y="4370"/>
                  </a:cubicBezTo>
                  <a:cubicBezTo>
                    <a:pt x="2015" y="4308"/>
                    <a:pt x="1923" y="4177"/>
                    <a:pt x="1953" y="4046"/>
                  </a:cubicBezTo>
                  <a:cubicBezTo>
                    <a:pt x="1968" y="3984"/>
                    <a:pt x="2013" y="3928"/>
                    <a:pt x="2070" y="3898"/>
                  </a:cubicBezTo>
                  <a:cubicBezTo>
                    <a:pt x="2126" y="3871"/>
                    <a:pt x="2193" y="3868"/>
                    <a:pt x="2244" y="3868"/>
                  </a:cubicBezTo>
                  <a:cubicBezTo>
                    <a:pt x="2272" y="3868"/>
                    <a:pt x="2300" y="3868"/>
                    <a:pt x="2328" y="3871"/>
                  </a:cubicBezTo>
                  <a:cubicBezTo>
                    <a:pt x="2355" y="3871"/>
                    <a:pt x="2383" y="3873"/>
                    <a:pt x="2409" y="3873"/>
                  </a:cubicBezTo>
                  <a:cubicBezTo>
                    <a:pt x="2493" y="3873"/>
                    <a:pt x="2589" y="3862"/>
                    <a:pt x="2655" y="3787"/>
                  </a:cubicBezTo>
                  <a:cubicBezTo>
                    <a:pt x="2673" y="3770"/>
                    <a:pt x="2688" y="3748"/>
                    <a:pt x="2698" y="3727"/>
                  </a:cubicBezTo>
                  <a:cubicBezTo>
                    <a:pt x="2713" y="3706"/>
                    <a:pt x="2726" y="3684"/>
                    <a:pt x="2745" y="3667"/>
                  </a:cubicBezTo>
                  <a:cubicBezTo>
                    <a:pt x="2790" y="3624"/>
                    <a:pt x="2857" y="3620"/>
                    <a:pt x="2927" y="3611"/>
                  </a:cubicBezTo>
                  <a:cubicBezTo>
                    <a:pt x="3005" y="3605"/>
                    <a:pt x="3086" y="3596"/>
                    <a:pt x="3144" y="3541"/>
                  </a:cubicBezTo>
                  <a:cubicBezTo>
                    <a:pt x="3187" y="3498"/>
                    <a:pt x="3204" y="3440"/>
                    <a:pt x="3193" y="3374"/>
                  </a:cubicBezTo>
                  <a:cubicBezTo>
                    <a:pt x="3178" y="3288"/>
                    <a:pt x="3116" y="3206"/>
                    <a:pt x="3039" y="3170"/>
                  </a:cubicBezTo>
                  <a:cubicBezTo>
                    <a:pt x="2987" y="3144"/>
                    <a:pt x="2927" y="3134"/>
                    <a:pt x="2857" y="3134"/>
                  </a:cubicBezTo>
                  <a:cubicBezTo>
                    <a:pt x="2780" y="3134"/>
                    <a:pt x="2700" y="3149"/>
                    <a:pt x="2630" y="3161"/>
                  </a:cubicBezTo>
                  <a:cubicBezTo>
                    <a:pt x="2113" y="3258"/>
                    <a:pt x="1584" y="3318"/>
                    <a:pt x="1059" y="3341"/>
                  </a:cubicBezTo>
                  <a:cubicBezTo>
                    <a:pt x="1040" y="3341"/>
                    <a:pt x="1019" y="3344"/>
                    <a:pt x="997" y="3344"/>
                  </a:cubicBezTo>
                  <a:cubicBezTo>
                    <a:pt x="944" y="3344"/>
                    <a:pt x="873" y="3339"/>
                    <a:pt x="819" y="3303"/>
                  </a:cubicBezTo>
                  <a:cubicBezTo>
                    <a:pt x="783" y="3279"/>
                    <a:pt x="757" y="3236"/>
                    <a:pt x="753" y="3194"/>
                  </a:cubicBezTo>
                  <a:cubicBezTo>
                    <a:pt x="751" y="3172"/>
                    <a:pt x="753" y="3142"/>
                    <a:pt x="779" y="3119"/>
                  </a:cubicBezTo>
                  <a:lnTo>
                    <a:pt x="892" y="3009"/>
                  </a:lnTo>
                  <a:lnTo>
                    <a:pt x="749" y="3076"/>
                  </a:lnTo>
                  <a:cubicBezTo>
                    <a:pt x="742" y="3079"/>
                    <a:pt x="735" y="3080"/>
                    <a:pt x="729" y="3080"/>
                  </a:cubicBezTo>
                  <a:cubicBezTo>
                    <a:pt x="682" y="3080"/>
                    <a:pt x="636" y="3012"/>
                    <a:pt x="631" y="2956"/>
                  </a:cubicBezTo>
                  <a:cubicBezTo>
                    <a:pt x="626" y="2934"/>
                    <a:pt x="626" y="2911"/>
                    <a:pt x="626" y="2887"/>
                  </a:cubicBezTo>
                  <a:cubicBezTo>
                    <a:pt x="626" y="2825"/>
                    <a:pt x="624" y="2759"/>
                    <a:pt x="586" y="2705"/>
                  </a:cubicBezTo>
                  <a:cubicBezTo>
                    <a:pt x="532" y="2630"/>
                    <a:pt x="442" y="2619"/>
                    <a:pt x="354" y="2609"/>
                  </a:cubicBezTo>
                  <a:cubicBezTo>
                    <a:pt x="314" y="2604"/>
                    <a:pt x="271" y="2598"/>
                    <a:pt x="232" y="2585"/>
                  </a:cubicBezTo>
                  <a:cubicBezTo>
                    <a:pt x="162" y="2562"/>
                    <a:pt x="106" y="2499"/>
                    <a:pt x="82" y="2418"/>
                  </a:cubicBezTo>
                  <a:cubicBezTo>
                    <a:pt x="57" y="2337"/>
                    <a:pt x="69" y="2253"/>
                    <a:pt x="114" y="2193"/>
                  </a:cubicBezTo>
                  <a:cubicBezTo>
                    <a:pt x="159" y="2137"/>
                    <a:pt x="230" y="2105"/>
                    <a:pt x="312" y="2105"/>
                  </a:cubicBezTo>
                  <a:cubicBezTo>
                    <a:pt x="401" y="2105"/>
                    <a:pt x="483" y="2146"/>
                    <a:pt x="524" y="2210"/>
                  </a:cubicBezTo>
                  <a:cubicBezTo>
                    <a:pt x="532" y="2223"/>
                    <a:pt x="539" y="2236"/>
                    <a:pt x="545" y="2249"/>
                  </a:cubicBezTo>
                  <a:cubicBezTo>
                    <a:pt x="558" y="2270"/>
                    <a:pt x="571" y="2294"/>
                    <a:pt x="590" y="2315"/>
                  </a:cubicBezTo>
                  <a:cubicBezTo>
                    <a:pt x="631" y="2362"/>
                    <a:pt x="684" y="2386"/>
                    <a:pt x="753" y="2386"/>
                  </a:cubicBezTo>
                  <a:cubicBezTo>
                    <a:pt x="873" y="2386"/>
                    <a:pt x="1004" y="2309"/>
                    <a:pt x="1070" y="2264"/>
                  </a:cubicBezTo>
                  <a:lnTo>
                    <a:pt x="1387" y="2043"/>
                  </a:lnTo>
                  <a:lnTo>
                    <a:pt x="1374" y="2020"/>
                  </a:lnTo>
                  <a:cubicBezTo>
                    <a:pt x="1329" y="1951"/>
                    <a:pt x="1243" y="1917"/>
                    <a:pt x="1119" y="1917"/>
                  </a:cubicBezTo>
                  <a:cubicBezTo>
                    <a:pt x="1111" y="1917"/>
                    <a:pt x="1102" y="1917"/>
                    <a:pt x="1094" y="1919"/>
                  </a:cubicBezTo>
                  <a:lnTo>
                    <a:pt x="1057" y="1919"/>
                  </a:lnTo>
                  <a:cubicBezTo>
                    <a:pt x="1034" y="1921"/>
                    <a:pt x="1008" y="1921"/>
                    <a:pt x="984" y="1921"/>
                  </a:cubicBezTo>
                  <a:cubicBezTo>
                    <a:pt x="937" y="1921"/>
                    <a:pt x="877" y="1919"/>
                    <a:pt x="828" y="1889"/>
                  </a:cubicBezTo>
                  <a:cubicBezTo>
                    <a:pt x="791" y="1865"/>
                    <a:pt x="766" y="1814"/>
                    <a:pt x="770" y="1767"/>
                  </a:cubicBezTo>
                  <a:cubicBezTo>
                    <a:pt x="770" y="1745"/>
                    <a:pt x="779" y="1717"/>
                    <a:pt x="809" y="1705"/>
                  </a:cubicBezTo>
                  <a:lnTo>
                    <a:pt x="847" y="1687"/>
                  </a:lnTo>
                  <a:lnTo>
                    <a:pt x="815" y="1660"/>
                  </a:lnTo>
                  <a:cubicBezTo>
                    <a:pt x="759" y="1610"/>
                    <a:pt x="689" y="1587"/>
                    <a:pt x="620" y="1565"/>
                  </a:cubicBezTo>
                  <a:cubicBezTo>
                    <a:pt x="599" y="1557"/>
                    <a:pt x="575" y="1550"/>
                    <a:pt x="554" y="1542"/>
                  </a:cubicBezTo>
                  <a:cubicBezTo>
                    <a:pt x="515" y="1527"/>
                    <a:pt x="393" y="1473"/>
                    <a:pt x="389" y="1372"/>
                  </a:cubicBezTo>
                  <a:cubicBezTo>
                    <a:pt x="382" y="1248"/>
                    <a:pt x="558" y="1188"/>
                    <a:pt x="611" y="1171"/>
                  </a:cubicBezTo>
                  <a:cubicBezTo>
                    <a:pt x="804" y="1113"/>
                    <a:pt x="1006" y="1085"/>
                    <a:pt x="1207" y="1085"/>
                  </a:cubicBezTo>
                  <a:lnTo>
                    <a:pt x="1265" y="1085"/>
                  </a:lnTo>
                  <a:cubicBezTo>
                    <a:pt x="1432" y="1085"/>
                    <a:pt x="1659" y="1064"/>
                    <a:pt x="1702" y="886"/>
                  </a:cubicBezTo>
                  <a:cubicBezTo>
                    <a:pt x="1756" y="665"/>
                    <a:pt x="1458" y="545"/>
                    <a:pt x="1363" y="513"/>
                  </a:cubicBezTo>
                  <a:cubicBezTo>
                    <a:pt x="1299" y="490"/>
                    <a:pt x="1231" y="466"/>
                    <a:pt x="1183" y="419"/>
                  </a:cubicBezTo>
                  <a:cubicBezTo>
                    <a:pt x="1147" y="381"/>
                    <a:pt x="1128" y="314"/>
                    <a:pt x="1154" y="267"/>
                  </a:cubicBezTo>
                  <a:lnTo>
                    <a:pt x="1154" y="267"/>
                  </a:lnTo>
                  <a:lnTo>
                    <a:pt x="1663" y="333"/>
                  </a:lnTo>
                  <a:cubicBezTo>
                    <a:pt x="1702" y="338"/>
                    <a:pt x="1739" y="341"/>
                    <a:pt x="1773" y="341"/>
                  </a:cubicBezTo>
                  <a:cubicBezTo>
                    <a:pt x="1818" y="341"/>
                    <a:pt x="1859" y="336"/>
                    <a:pt x="1893" y="323"/>
                  </a:cubicBezTo>
                  <a:cubicBezTo>
                    <a:pt x="1953" y="299"/>
                    <a:pt x="1998" y="258"/>
                    <a:pt x="2043" y="216"/>
                  </a:cubicBezTo>
                  <a:cubicBezTo>
                    <a:pt x="2066" y="194"/>
                    <a:pt x="2088" y="173"/>
                    <a:pt x="2113" y="153"/>
                  </a:cubicBezTo>
                  <a:cubicBezTo>
                    <a:pt x="2231" y="65"/>
                    <a:pt x="2388" y="54"/>
                    <a:pt x="2538" y="54"/>
                  </a:cubicBezTo>
                  <a:close/>
                  <a:moveTo>
                    <a:pt x="2524" y="0"/>
                  </a:moveTo>
                  <a:cubicBezTo>
                    <a:pt x="2367" y="0"/>
                    <a:pt x="2209" y="15"/>
                    <a:pt x="2081" y="111"/>
                  </a:cubicBezTo>
                  <a:cubicBezTo>
                    <a:pt x="2053" y="132"/>
                    <a:pt x="2030" y="156"/>
                    <a:pt x="2006" y="177"/>
                  </a:cubicBezTo>
                  <a:cubicBezTo>
                    <a:pt x="1963" y="218"/>
                    <a:pt x="1925" y="254"/>
                    <a:pt x="1876" y="273"/>
                  </a:cubicBezTo>
                  <a:cubicBezTo>
                    <a:pt x="1847" y="284"/>
                    <a:pt x="1813" y="288"/>
                    <a:pt x="1776" y="288"/>
                  </a:cubicBezTo>
                  <a:cubicBezTo>
                    <a:pt x="1743" y="288"/>
                    <a:pt x="1708" y="285"/>
                    <a:pt x="1670" y="280"/>
                  </a:cubicBezTo>
                  <a:lnTo>
                    <a:pt x="1128" y="211"/>
                  </a:lnTo>
                  <a:lnTo>
                    <a:pt x="1119" y="222"/>
                  </a:lnTo>
                  <a:cubicBezTo>
                    <a:pt x="1064" y="293"/>
                    <a:pt x="1089" y="396"/>
                    <a:pt x="1145" y="456"/>
                  </a:cubicBezTo>
                  <a:cubicBezTo>
                    <a:pt x="1201" y="513"/>
                    <a:pt x="1278" y="539"/>
                    <a:pt x="1346" y="563"/>
                  </a:cubicBezTo>
                  <a:cubicBezTo>
                    <a:pt x="1516" y="620"/>
                    <a:pt x="1683" y="732"/>
                    <a:pt x="1651" y="873"/>
                  </a:cubicBezTo>
                  <a:cubicBezTo>
                    <a:pt x="1614" y="1015"/>
                    <a:pt x="1415" y="1032"/>
                    <a:pt x="1265" y="1032"/>
                  </a:cubicBezTo>
                  <a:lnTo>
                    <a:pt x="1207" y="1032"/>
                  </a:lnTo>
                  <a:cubicBezTo>
                    <a:pt x="999" y="1032"/>
                    <a:pt x="796" y="1062"/>
                    <a:pt x="596" y="1120"/>
                  </a:cubicBezTo>
                  <a:cubicBezTo>
                    <a:pt x="515" y="1143"/>
                    <a:pt x="327" y="1218"/>
                    <a:pt x="335" y="1375"/>
                  </a:cubicBezTo>
                  <a:cubicBezTo>
                    <a:pt x="337" y="1465"/>
                    <a:pt x="412" y="1546"/>
                    <a:pt x="534" y="1591"/>
                  </a:cubicBezTo>
                  <a:cubicBezTo>
                    <a:pt x="556" y="1600"/>
                    <a:pt x="581" y="1608"/>
                    <a:pt x="605" y="1617"/>
                  </a:cubicBezTo>
                  <a:cubicBezTo>
                    <a:pt x="659" y="1634"/>
                    <a:pt x="710" y="1651"/>
                    <a:pt x="753" y="1679"/>
                  </a:cubicBezTo>
                  <a:cubicBezTo>
                    <a:pt x="731" y="1700"/>
                    <a:pt x="719" y="1728"/>
                    <a:pt x="716" y="1762"/>
                  </a:cubicBezTo>
                  <a:cubicBezTo>
                    <a:pt x="710" y="1829"/>
                    <a:pt x="746" y="1900"/>
                    <a:pt x="800" y="1934"/>
                  </a:cubicBezTo>
                  <a:cubicBezTo>
                    <a:pt x="862" y="1970"/>
                    <a:pt x="931" y="1975"/>
                    <a:pt x="984" y="1975"/>
                  </a:cubicBezTo>
                  <a:cubicBezTo>
                    <a:pt x="1010" y="1975"/>
                    <a:pt x="1036" y="1975"/>
                    <a:pt x="1061" y="1972"/>
                  </a:cubicBezTo>
                  <a:lnTo>
                    <a:pt x="1096" y="1972"/>
                  </a:lnTo>
                  <a:cubicBezTo>
                    <a:pt x="1102" y="1970"/>
                    <a:pt x="1111" y="1970"/>
                    <a:pt x="1119" y="1970"/>
                  </a:cubicBezTo>
                  <a:cubicBezTo>
                    <a:pt x="1209" y="1970"/>
                    <a:pt x="1273" y="1990"/>
                    <a:pt x="1312" y="2030"/>
                  </a:cubicBezTo>
                  <a:lnTo>
                    <a:pt x="1040" y="2219"/>
                  </a:lnTo>
                  <a:cubicBezTo>
                    <a:pt x="935" y="2292"/>
                    <a:pt x="830" y="2332"/>
                    <a:pt x="753" y="2332"/>
                  </a:cubicBezTo>
                  <a:cubicBezTo>
                    <a:pt x="699" y="2332"/>
                    <a:pt x="661" y="2315"/>
                    <a:pt x="631" y="2281"/>
                  </a:cubicBezTo>
                  <a:cubicBezTo>
                    <a:pt x="616" y="2264"/>
                    <a:pt x="605" y="2244"/>
                    <a:pt x="592" y="2223"/>
                  </a:cubicBezTo>
                  <a:cubicBezTo>
                    <a:pt x="586" y="2208"/>
                    <a:pt x="577" y="2195"/>
                    <a:pt x="569" y="2182"/>
                  </a:cubicBezTo>
                  <a:cubicBezTo>
                    <a:pt x="517" y="2101"/>
                    <a:pt x="421" y="2052"/>
                    <a:pt x="312" y="2052"/>
                  </a:cubicBezTo>
                  <a:cubicBezTo>
                    <a:pt x="213" y="2052"/>
                    <a:pt x="127" y="2092"/>
                    <a:pt x="74" y="2161"/>
                  </a:cubicBezTo>
                  <a:cubicBezTo>
                    <a:pt x="16" y="2234"/>
                    <a:pt x="1" y="2334"/>
                    <a:pt x="31" y="2433"/>
                  </a:cubicBezTo>
                  <a:cubicBezTo>
                    <a:pt x="59" y="2532"/>
                    <a:pt x="129" y="2607"/>
                    <a:pt x="215" y="2637"/>
                  </a:cubicBezTo>
                  <a:cubicBezTo>
                    <a:pt x="258" y="2652"/>
                    <a:pt x="305" y="2656"/>
                    <a:pt x="348" y="2662"/>
                  </a:cubicBezTo>
                  <a:cubicBezTo>
                    <a:pt x="427" y="2671"/>
                    <a:pt x="502" y="2682"/>
                    <a:pt x="541" y="2735"/>
                  </a:cubicBezTo>
                  <a:cubicBezTo>
                    <a:pt x="571" y="2776"/>
                    <a:pt x="573" y="2832"/>
                    <a:pt x="573" y="2889"/>
                  </a:cubicBezTo>
                  <a:cubicBezTo>
                    <a:pt x="573" y="2913"/>
                    <a:pt x="575" y="2939"/>
                    <a:pt x="577" y="2962"/>
                  </a:cubicBezTo>
                  <a:cubicBezTo>
                    <a:pt x="584" y="3037"/>
                    <a:pt x="639" y="3119"/>
                    <a:pt x="708" y="3131"/>
                  </a:cubicBezTo>
                  <a:cubicBezTo>
                    <a:pt x="699" y="3153"/>
                    <a:pt x="697" y="3174"/>
                    <a:pt x="699" y="3198"/>
                  </a:cubicBezTo>
                  <a:cubicBezTo>
                    <a:pt x="706" y="3258"/>
                    <a:pt x="740" y="3316"/>
                    <a:pt x="789" y="3348"/>
                  </a:cubicBezTo>
                  <a:cubicBezTo>
                    <a:pt x="856" y="3391"/>
                    <a:pt x="935" y="3397"/>
                    <a:pt x="997" y="3397"/>
                  </a:cubicBezTo>
                  <a:cubicBezTo>
                    <a:pt x="1019" y="3397"/>
                    <a:pt x="1040" y="3395"/>
                    <a:pt x="1061" y="3395"/>
                  </a:cubicBezTo>
                  <a:cubicBezTo>
                    <a:pt x="1591" y="3371"/>
                    <a:pt x="2120" y="3309"/>
                    <a:pt x="2638" y="3213"/>
                  </a:cubicBezTo>
                  <a:cubicBezTo>
                    <a:pt x="2707" y="3202"/>
                    <a:pt x="2784" y="3187"/>
                    <a:pt x="2857" y="3187"/>
                  </a:cubicBezTo>
                  <a:cubicBezTo>
                    <a:pt x="2919" y="3187"/>
                    <a:pt x="2972" y="3198"/>
                    <a:pt x="3017" y="3219"/>
                  </a:cubicBezTo>
                  <a:cubicBezTo>
                    <a:pt x="3080" y="3247"/>
                    <a:pt x="3129" y="3314"/>
                    <a:pt x="3140" y="3382"/>
                  </a:cubicBezTo>
                  <a:cubicBezTo>
                    <a:pt x="3148" y="3429"/>
                    <a:pt x="3135" y="3472"/>
                    <a:pt x="3105" y="3502"/>
                  </a:cubicBezTo>
                  <a:cubicBezTo>
                    <a:pt x="3060" y="3545"/>
                    <a:pt x="2994" y="3551"/>
                    <a:pt x="2921" y="3560"/>
                  </a:cubicBezTo>
                  <a:cubicBezTo>
                    <a:pt x="2846" y="3566"/>
                    <a:pt x="2767" y="3573"/>
                    <a:pt x="2709" y="3629"/>
                  </a:cubicBezTo>
                  <a:cubicBezTo>
                    <a:pt x="2685" y="3650"/>
                    <a:pt x="2668" y="3676"/>
                    <a:pt x="2653" y="3699"/>
                  </a:cubicBezTo>
                  <a:cubicBezTo>
                    <a:pt x="2643" y="3718"/>
                    <a:pt x="2630" y="3736"/>
                    <a:pt x="2617" y="3753"/>
                  </a:cubicBezTo>
                  <a:cubicBezTo>
                    <a:pt x="2563" y="3811"/>
                    <a:pt x="2486" y="3819"/>
                    <a:pt x="2409" y="3819"/>
                  </a:cubicBezTo>
                  <a:cubicBezTo>
                    <a:pt x="2383" y="3819"/>
                    <a:pt x="2355" y="3817"/>
                    <a:pt x="2330" y="3817"/>
                  </a:cubicBezTo>
                  <a:cubicBezTo>
                    <a:pt x="2300" y="3815"/>
                    <a:pt x="2272" y="3815"/>
                    <a:pt x="2244" y="3815"/>
                  </a:cubicBezTo>
                  <a:cubicBezTo>
                    <a:pt x="2186" y="3815"/>
                    <a:pt x="2113" y="3819"/>
                    <a:pt x="2047" y="3851"/>
                  </a:cubicBezTo>
                  <a:cubicBezTo>
                    <a:pt x="1974" y="3888"/>
                    <a:pt x="1921" y="3956"/>
                    <a:pt x="1901" y="4036"/>
                  </a:cubicBezTo>
                  <a:cubicBezTo>
                    <a:pt x="1865" y="4190"/>
                    <a:pt x="1972" y="4344"/>
                    <a:pt x="2096" y="4417"/>
                  </a:cubicBezTo>
                  <a:cubicBezTo>
                    <a:pt x="2216" y="4485"/>
                    <a:pt x="2353" y="4505"/>
                    <a:pt x="2482" y="4518"/>
                  </a:cubicBezTo>
                  <a:cubicBezTo>
                    <a:pt x="2475" y="4537"/>
                    <a:pt x="2475" y="4558"/>
                    <a:pt x="2484" y="4580"/>
                  </a:cubicBezTo>
                  <a:cubicBezTo>
                    <a:pt x="2501" y="4638"/>
                    <a:pt x="2563" y="4695"/>
                    <a:pt x="2630" y="4717"/>
                  </a:cubicBezTo>
                  <a:cubicBezTo>
                    <a:pt x="2649" y="4723"/>
                    <a:pt x="2668" y="4728"/>
                    <a:pt x="2690" y="4734"/>
                  </a:cubicBezTo>
                  <a:cubicBezTo>
                    <a:pt x="2756" y="4751"/>
                    <a:pt x="2820" y="4768"/>
                    <a:pt x="2852" y="4820"/>
                  </a:cubicBezTo>
                  <a:cubicBezTo>
                    <a:pt x="2865" y="4843"/>
                    <a:pt x="2872" y="4871"/>
                    <a:pt x="2876" y="4901"/>
                  </a:cubicBezTo>
                  <a:cubicBezTo>
                    <a:pt x="2880" y="4920"/>
                    <a:pt x="2885" y="4940"/>
                    <a:pt x="2891" y="4959"/>
                  </a:cubicBezTo>
                  <a:cubicBezTo>
                    <a:pt x="2938" y="5111"/>
                    <a:pt x="3099" y="5190"/>
                    <a:pt x="3358" y="5190"/>
                  </a:cubicBezTo>
                  <a:cubicBezTo>
                    <a:pt x="3380" y="5190"/>
                    <a:pt x="3401" y="5190"/>
                    <a:pt x="3420" y="5188"/>
                  </a:cubicBezTo>
                  <a:lnTo>
                    <a:pt x="3420" y="5188"/>
                  </a:lnTo>
                  <a:cubicBezTo>
                    <a:pt x="3412" y="5282"/>
                    <a:pt x="3480" y="5372"/>
                    <a:pt x="3564" y="5411"/>
                  </a:cubicBezTo>
                  <a:cubicBezTo>
                    <a:pt x="3635" y="5445"/>
                    <a:pt x="3709" y="5450"/>
                    <a:pt x="3767" y="5450"/>
                  </a:cubicBezTo>
                  <a:cubicBezTo>
                    <a:pt x="3797" y="5450"/>
                    <a:pt x="3825" y="5447"/>
                    <a:pt x="3853" y="5445"/>
                  </a:cubicBezTo>
                  <a:lnTo>
                    <a:pt x="4194" y="5430"/>
                  </a:lnTo>
                  <a:cubicBezTo>
                    <a:pt x="4267" y="5428"/>
                    <a:pt x="4346" y="5420"/>
                    <a:pt x="4393" y="5360"/>
                  </a:cubicBezTo>
                  <a:cubicBezTo>
                    <a:pt x="4410" y="5340"/>
                    <a:pt x="4421" y="5317"/>
                    <a:pt x="4429" y="5293"/>
                  </a:cubicBezTo>
                  <a:cubicBezTo>
                    <a:pt x="4436" y="5278"/>
                    <a:pt x="4440" y="5265"/>
                    <a:pt x="4449" y="5252"/>
                  </a:cubicBezTo>
                  <a:cubicBezTo>
                    <a:pt x="4487" y="5188"/>
                    <a:pt x="4571" y="5163"/>
                    <a:pt x="4652" y="5143"/>
                  </a:cubicBezTo>
                  <a:cubicBezTo>
                    <a:pt x="4733" y="5123"/>
                    <a:pt x="4825" y="5103"/>
                    <a:pt x="4911" y="5103"/>
                  </a:cubicBezTo>
                  <a:cubicBezTo>
                    <a:pt x="4944" y="5103"/>
                    <a:pt x="4976" y="5106"/>
                    <a:pt x="5006" y="5113"/>
                  </a:cubicBezTo>
                  <a:cubicBezTo>
                    <a:pt x="5111" y="5137"/>
                    <a:pt x="5216" y="5229"/>
                    <a:pt x="5207" y="5340"/>
                  </a:cubicBezTo>
                  <a:lnTo>
                    <a:pt x="5205" y="5355"/>
                  </a:lnTo>
                  <a:lnTo>
                    <a:pt x="5216" y="5364"/>
                  </a:lnTo>
                  <a:cubicBezTo>
                    <a:pt x="5256" y="5398"/>
                    <a:pt x="5312" y="5415"/>
                    <a:pt x="5369" y="5415"/>
                  </a:cubicBezTo>
                  <a:cubicBezTo>
                    <a:pt x="5429" y="5415"/>
                    <a:pt x="5492" y="5396"/>
                    <a:pt x="5539" y="5360"/>
                  </a:cubicBezTo>
                  <a:cubicBezTo>
                    <a:pt x="5621" y="5295"/>
                    <a:pt x="5672" y="5184"/>
                    <a:pt x="5674" y="5062"/>
                  </a:cubicBezTo>
                  <a:cubicBezTo>
                    <a:pt x="5674" y="5013"/>
                    <a:pt x="5668" y="4963"/>
                    <a:pt x="5661" y="4916"/>
                  </a:cubicBezTo>
                  <a:cubicBezTo>
                    <a:pt x="5657" y="4878"/>
                    <a:pt x="5651" y="4837"/>
                    <a:pt x="5651" y="4798"/>
                  </a:cubicBezTo>
                  <a:cubicBezTo>
                    <a:pt x="5646" y="4578"/>
                    <a:pt x="5792" y="4361"/>
                    <a:pt x="5998" y="4284"/>
                  </a:cubicBezTo>
                  <a:lnTo>
                    <a:pt x="6019" y="4276"/>
                  </a:lnTo>
                  <a:cubicBezTo>
                    <a:pt x="6060" y="4261"/>
                    <a:pt x="6101" y="4246"/>
                    <a:pt x="6133" y="4211"/>
                  </a:cubicBezTo>
                  <a:cubicBezTo>
                    <a:pt x="6154" y="4188"/>
                    <a:pt x="6165" y="4160"/>
                    <a:pt x="6175" y="4134"/>
                  </a:cubicBezTo>
                  <a:cubicBezTo>
                    <a:pt x="6184" y="4113"/>
                    <a:pt x="6193" y="4091"/>
                    <a:pt x="6205" y="4076"/>
                  </a:cubicBezTo>
                  <a:cubicBezTo>
                    <a:pt x="6242" y="4029"/>
                    <a:pt x="6308" y="4021"/>
                    <a:pt x="6377" y="4012"/>
                  </a:cubicBezTo>
                  <a:cubicBezTo>
                    <a:pt x="6433" y="4003"/>
                    <a:pt x="6488" y="3997"/>
                    <a:pt x="6538" y="3969"/>
                  </a:cubicBezTo>
                  <a:cubicBezTo>
                    <a:pt x="6606" y="3933"/>
                    <a:pt x="6647" y="3864"/>
                    <a:pt x="6685" y="3798"/>
                  </a:cubicBezTo>
                  <a:cubicBezTo>
                    <a:pt x="6720" y="3736"/>
                    <a:pt x="6754" y="3678"/>
                    <a:pt x="6810" y="3646"/>
                  </a:cubicBezTo>
                  <a:cubicBezTo>
                    <a:pt x="6842" y="3629"/>
                    <a:pt x="6883" y="3618"/>
                    <a:pt x="6936" y="3618"/>
                  </a:cubicBezTo>
                  <a:cubicBezTo>
                    <a:pt x="6958" y="3618"/>
                    <a:pt x="6981" y="3620"/>
                    <a:pt x="7002" y="3622"/>
                  </a:cubicBezTo>
                  <a:cubicBezTo>
                    <a:pt x="7032" y="3624"/>
                    <a:pt x="7065" y="3629"/>
                    <a:pt x="7095" y="3633"/>
                  </a:cubicBezTo>
                  <a:cubicBezTo>
                    <a:pt x="7161" y="3641"/>
                    <a:pt x="7230" y="3648"/>
                    <a:pt x="7298" y="3648"/>
                  </a:cubicBezTo>
                  <a:cubicBezTo>
                    <a:pt x="7362" y="3648"/>
                    <a:pt x="7418" y="3641"/>
                    <a:pt x="7470" y="3626"/>
                  </a:cubicBezTo>
                  <a:cubicBezTo>
                    <a:pt x="7564" y="3599"/>
                    <a:pt x="7652" y="3524"/>
                    <a:pt x="7692" y="3436"/>
                  </a:cubicBezTo>
                  <a:cubicBezTo>
                    <a:pt x="7722" y="3371"/>
                    <a:pt x="7727" y="3303"/>
                    <a:pt x="7699" y="3243"/>
                  </a:cubicBezTo>
                  <a:cubicBezTo>
                    <a:pt x="7635" y="3091"/>
                    <a:pt x="7437" y="3065"/>
                    <a:pt x="7294" y="3059"/>
                  </a:cubicBezTo>
                  <a:lnTo>
                    <a:pt x="6450" y="3022"/>
                  </a:lnTo>
                  <a:cubicBezTo>
                    <a:pt x="6426" y="3020"/>
                    <a:pt x="6398" y="3020"/>
                    <a:pt x="6381" y="3007"/>
                  </a:cubicBezTo>
                  <a:cubicBezTo>
                    <a:pt x="6360" y="2992"/>
                    <a:pt x="6349" y="2960"/>
                    <a:pt x="6340" y="2928"/>
                  </a:cubicBezTo>
                  <a:lnTo>
                    <a:pt x="6265" y="2645"/>
                  </a:lnTo>
                  <a:cubicBezTo>
                    <a:pt x="6353" y="2611"/>
                    <a:pt x="6443" y="2589"/>
                    <a:pt x="6538" y="2577"/>
                  </a:cubicBezTo>
                  <a:lnTo>
                    <a:pt x="6550" y="2577"/>
                  </a:lnTo>
                  <a:lnTo>
                    <a:pt x="6557" y="2564"/>
                  </a:lnTo>
                  <a:cubicBezTo>
                    <a:pt x="6615" y="2450"/>
                    <a:pt x="6518" y="2317"/>
                    <a:pt x="6394" y="2253"/>
                  </a:cubicBezTo>
                  <a:cubicBezTo>
                    <a:pt x="6373" y="2242"/>
                    <a:pt x="6349" y="2232"/>
                    <a:pt x="6328" y="2221"/>
                  </a:cubicBezTo>
                  <a:cubicBezTo>
                    <a:pt x="6242" y="2182"/>
                    <a:pt x="6160" y="2146"/>
                    <a:pt x="6122" y="2071"/>
                  </a:cubicBezTo>
                  <a:cubicBezTo>
                    <a:pt x="6092" y="2009"/>
                    <a:pt x="6098" y="1938"/>
                    <a:pt x="6107" y="1863"/>
                  </a:cubicBezTo>
                  <a:cubicBezTo>
                    <a:pt x="6111" y="1818"/>
                    <a:pt x="6116" y="1775"/>
                    <a:pt x="6111" y="1730"/>
                  </a:cubicBezTo>
                  <a:cubicBezTo>
                    <a:pt x="6105" y="1623"/>
                    <a:pt x="6008" y="1520"/>
                    <a:pt x="5916" y="1520"/>
                  </a:cubicBezTo>
                  <a:cubicBezTo>
                    <a:pt x="5884" y="1520"/>
                    <a:pt x="5856" y="1533"/>
                    <a:pt x="5833" y="1557"/>
                  </a:cubicBezTo>
                  <a:lnTo>
                    <a:pt x="5826" y="1565"/>
                  </a:lnTo>
                  <a:lnTo>
                    <a:pt x="5807" y="2026"/>
                  </a:lnTo>
                  <a:cubicBezTo>
                    <a:pt x="5749" y="2035"/>
                    <a:pt x="5683" y="2041"/>
                    <a:pt x="5621" y="2041"/>
                  </a:cubicBezTo>
                  <a:cubicBezTo>
                    <a:pt x="5561" y="2041"/>
                    <a:pt x="5509" y="2035"/>
                    <a:pt x="5462" y="2022"/>
                  </a:cubicBezTo>
                  <a:cubicBezTo>
                    <a:pt x="5359" y="1992"/>
                    <a:pt x="5246" y="1904"/>
                    <a:pt x="5237" y="1784"/>
                  </a:cubicBezTo>
                  <a:cubicBezTo>
                    <a:pt x="5235" y="1775"/>
                    <a:pt x="5235" y="1765"/>
                    <a:pt x="5235" y="1756"/>
                  </a:cubicBezTo>
                  <a:cubicBezTo>
                    <a:pt x="5235" y="1732"/>
                    <a:pt x="5235" y="1702"/>
                    <a:pt x="5222" y="1677"/>
                  </a:cubicBezTo>
                  <a:cubicBezTo>
                    <a:pt x="5199" y="1621"/>
                    <a:pt x="5143" y="1600"/>
                    <a:pt x="5094" y="1582"/>
                  </a:cubicBezTo>
                  <a:cubicBezTo>
                    <a:pt x="5055" y="1567"/>
                    <a:pt x="5016" y="1552"/>
                    <a:pt x="4997" y="1525"/>
                  </a:cubicBezTo>
                  <a:cubicBezTo>
                    <a:pt x="4980" y="1499"/>
                    <a:pt x="4978" y="1462"/>
                    <a:pt x="4976" y="1424"/>
                  </a:cubicBezTo>
                  <a:cubicBezTo>
                    <a:pt x="4971" y="1377"/>
                    <a:pt x="4969" y="1325"/>
                    <a:pt x="4935" y="1287"/>
                  </a:cubicBezTo>
                  <a:cubicBezTo>
                    <a:pt x="4911" y="1261"/>
                    <a:pt x="4879" y="1248"/>
                    <a:pt x="4854" y="1238"/>
                  </a:cubicBezTo>
                  <a:lnTo>
                    <a:pt x="4147" y="944"/>
                  </a:lnTo>
                  <a:cubicBezTo>
                    <a:pt x="4091" y="918"/>
                    <a:pt x="4024" y="893"/>
                    <a:pt x="3956" y="886"/>
                  </a:cubicBezTo>
                  <a:cubicBezTo>
                    <a:pt x="3934" y="884"/>
                    <a:pt x="3911" y="884"/>
                    <a:pt x="3887" y="884"/>
                  </a:cubicBezTo>
                  <a:cubicBezTo>
                    <a:pt x="3814" y="884"/>
                    <a:pt x="3744" y="884"/>
                    <a:pt x="3718" y="833"/>
                  </a:cubicBezTo>
                  <a:cubicBezTo>
                    <a:pt x="3712" y="820"/>
                    <a:pt x="3707" y="805"/>
                    <a:pt x="3705" y="788"/>
                  </a:cubicBezTo>
                  <a:cubicBezTo>
                    <a:pt x="3701" y="766"/>
                    <a:pt x="3694" y="743"/>
                    <a:pt x="3682" y="721"/>
                  </a:cubicBezTo>
                  <a:cubicBezTo>
                    <a:pt x="3643" y="663"/>
                    <a:pt x="3572" y="661"/>
                    <a:pt x="3510" y="659"/>
                  </a:cubicBezTo>
                  <a:cubicBezTo>
                    <a:pt x="3457" y="657"/>
                    <a:pt x="3407" y="655"/>
                    <a:pt x="3382" y="627"/>
                  </a:cubicBezTo>
                  <a:cubicBezTo>
                    <a:pt x="3365" y="608"/>
                    <a:pt x="3358" y="580"/>
                    <a:pt x="3350" y="552"/>
                  </a:cubicBezTo>
                  <a:cubicBezTo>
                    <a:pt x="3343" y="520"/>
                    <a:pt x="3335" y="485"/>
                    <a:pt x="3311" y="458"/>
                  </a:cubicBezTo>
                  <a:cubicBezTo>
                    <a:pt x="3277" y="415"/>
                    <a:pt x="3223" y="404"/>
                    <a:pt x="3176" y="391"/>
                  </a:cubicBezTo>
                  <a:cubicBezTo>
                    <a:pt x="3129" y="381"/>
                    <a:pt x="3086" y="372"/>
                    <a:pt x="3069" y="340"/>
                  </a:cubicBezTo>
                  <a:cubicBezTo>
                    <a:pt x="3058" y="321"/>
                    <a:pt x="3058" y="299"/>
                    <a:pt x="3056" y="276"/>
                  </a:cubicBezTo>
                  <a:cubicBezTo>
                    <a:pt x="3054" y="261"/>
                    <a:pt x="3054" y="248"/>
                    <a:pt x="3052" y="235"/>
                  </a:cubicBezTo>
                  <a:cubicBezTo>
                    <a:pt x="3020" y="38"/>
                    <a:pt x="2763" y="3"/>
                    <a:pt x="2615" y="1"/>
                  </a:cubicBezTo>
                  <a:cubicBezTo>
                    <a:pt x="2585" y="1"/>
                    <a:pt x="2554" y="0"/>
                    <a:pt x="252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50"/>
            <p:cNvSpPr/>
            <p:nvPr/>
          </p:nvSpPr>
          <p:spPr>
            <a:xfrm>
              <a:off x="2601520" y="1587898"/>
              <a:ext cx="546960" cy="430232"/>
            </a:xfrm>
            <a:custGeom>
              <a:rect b="b" l="l" r="r" t="t"/>
              <a:pathLst>
                <a:path extrusionOk="0" h="15141" w="19249">
                  <a:moveTo>
                    <a:pt x="5390" y="1"/>
                  </a:moveTo>
                  <a:cubicBezTo>
                    <a:pt x="5356" y="1"/>
                    <a:pt x="5321" y="3"/>
                    <a:pt x="5288" y="5"/>
                  </a:cubicBezTo>
                  <a:cubicBezTo>
                    <a:pt x="5177" y="14"/>
                    <a:pt x="5063" y="22"/>
                    <a:pt x="4952" y="31"/>
                  </a:cubicBezTo>
                  <a:cubicBezTo>
                    <a:pt x="4866" y="37"/>
                    <a:pt x="4776" y="46"/>
                    <a:pt x="4705" y="93"/>
                  </a:cubicBezTo>
                  <a:cubicBezTo>
                    <a:pt x="4643" y="136"/>
                    <a:pt x="4603" y="207"/>
                    <a:pt x="4558" y="269"/>
                  </a:cubicBezTo>
                  <a:cubicBezTo>
                    <a:pt x="4399" y="481"/>
                    <a:pt x="4144" y="618"/>
                    <a:pt x="3878" y="629"/>
                  </a:cubicBezTo>
                  <a:cubicBezTo>
                    <a:pt x="3861" y="629"/>
                    <a:pt x="3842" y="630"/>
                    <a:pt x="3824" y="630"/>
                  </a:cubicBezTo>
                  <a:cubicBezTo>
                    <a:pt x="3788" y="630"/>
                    <a:pt x="3751" y="629"/>
                    <a:pt x="3714" y="629"/>
                  </a:cubicBezTo>
                  <a:cubicBezTo>
                    <a:pt x="3604" y="629"/>
                    <a:pt x="3496" y="637"/>
                    <a:pt x="3413" y="706"/>
                  </a:cubicBezTo>
                  <a:cubicBezTo>
                    <a:pt x="3263" y="830"/>
                    <a:pt x="3236" y="1124"/>
                    <a:pt x="3041" y="1124"/>
                  </a:cubicBezTo>
                  <a:cubicBezTo>
                    <a:pt x="2929" y="1483"/>
                    <a:pt x="3118" y="1912"/>
                    <a:pt x="3458" y="2075"/>
                  </a:cubicBezTo>
                  <a:cubicBezTo>
                    <a:pt x="3521" y="2233"/>
                    <a:pt x="3394" y="2435"/>
                    <a:pt x="3225" y="2448"/>
                  </a:cubicBezTo>
                  <a:cubicBezTo>
                    <a:pt x="3124" y="2456"/>
                    <a:pt x="2983" y="2433"/>
                    <a:pt x="2959" y="2529"/>
                  </a:cubicBezTo>
                  <a:cubicBezTo>
                    <a:pt x="2944" y="2583"/>
                    <a:pt x="2985" y="2634"/>
                    <a:pt x="3024" y="2675"/>
                  </a:cubicBezTo>
                  <a:cubicBezTo>
                    <a:pt x="3176" y="2827"/>
                    <a:pt x="3347" y="2960"/>
                    <a:pt x="3533" y="3067"/>
                  </a:cubicBezTo>
                  <a:cubicBezTo>
                    <a:pt x="3679" y="3152"/>
                    <a:pt x="3863" y="3281"/>
                    <a:pt x="3810" y="3442"/>
                  </a:cubicBezTo>
                  <a:cubicBezTo>
                    <a:pt x="3700" y="3463"/>
                    <a:pt x="3581" y="3481"/>
                    <a:pt x="3466" y="3481"/>
                  </a:cubicBezTo>
                  <a:cubicBezTo>
                    <a:pt x="3298" y="3481"/>
                    <a:pt x="3139" y="3442"/>
                    <a:pt x="3032" y="3317"/>
                  </a:cubicBezTo>
                  <a:cubicBezTo>
                    <a:pt x="2949" y="3221"/>
                    <a:pt x="2901" y="3077"/>
                    <a:pt x="2781" y="3037"/>
                  </a:cubicBezTo>
                  <a:cubicBezTo>
                    <a:pt x="2721" y="3015"/>
                    <a:pt x="2653" y="3026"/>
                    <a:pt x="2599" y="2994"/>
                  </a:cubicBezTo>
                  <a:cubicBezTo>
                    <a:pt x="2556" y="2970"/>
                    <a:pt x="2529" y="2925"/>
                    <a:pt x="2511" y="2880"/>
                  </a:cubicBezTo>
                  <a:cubicBezTo>
                    <a:pt x="2432" y="2679"/>
                    <a:pt x="2494" y="2454"/>
                    <a:pt x="2533" y="2240"/>
                  </a:cubicBezTo>
                  <a:cubicBezTo>
                    <a:pt x="2571" y="2026"/>
                    <a:pt x="2567" y="1773"/>
                    <a:pt x="2402" y="1633"/>
                  </a:cubicBezTo>
                  <a:cubicBezTo>
                    <a:pt x="2344" y="1584"/>
                    <a:pt x="2272" y="1554"/>
                    <a:pt x="2220" y="1498"/>
                  </a:cubicBezTo>
                  <a:cubicBezTo>
                    <a:pt x="2111" y="1376"/>
                    <a:pt x="2169" y="1149"/>
                    <a:pt x="2325" y="1096"/>
                  </a:cubicBezTo>
                  <a:cubicBezTo>
                    <a:pt x="2391" y="1072"/>
                    <a:pt x="2469" y="1079"/>
                    <a:pt x="2526" y="1038"/>
                  </a:cubicBezTo>
                  <a:cubicBezTo>
                    <a:pt x="2627" y="971"/>
                    <a:pt x="2616" y="826"/>
                    <a:pt x="2593" y="708"/>
                  </a:cubicBezTo>
                  <a:cubicBezTo>
                    <a:pt x="2647" y="674"/>
                    <a:pt x="2709" y="657"/>
                    <a:pt x="2772" y="657"/>
                  </a:cubicBezTo>
                  <a:cubicBezTo>
                    <a:pt x="2790" y="657"/>
                    <a:pt x="2807" y="658"/>
                    <a:pt x="2824" y="661"/>
                  </a:cubicBezTo>
                  <a:cubicBezTo>
                    <a:pt x="2775" y="575"/>
                    <a:pt x="2852" y="468"/>
                    <a:pt x="2938" y="423"/>
                  </a:cubicBezTo>
                  <a:cubicBezTo>
                    <a:pt x="3026" y="376"/>
                    <a:pt x="3131" y="361"/>
                    <a:pt x="3206" y="294"/>
                  </a:cubicBezTo>
                  <a:cubicBezTo>
                    <a:pt x="3278" y="230"/>
                    <a:pt x="3291" y="82"/>
                    <a:pt x="3197" y="50"/>
                  </a:cubicBezTo>
                  <a:cubicBezTo>
                    <a:pt x="3064" y="42"/>
                    <a:pt x="2928" y="35"/>
                    <a:pt x="2794" y="35"/>
                  </a:cubicBezTo>
                  <a:cubicBezTo>
                    <a:pt x="2558" y="35"/>
                    <a:pt x="2324" y="58"/>
                    <a:pt x="2104" y="142"/>
                  </a:cubicBezTo>
                  <a:cubicBezTo>
                    <a:pt x="1991" y="185"/>
                    <a:pt x="1884" y="245"/>
                    <a:pt x="1764" y="271"/>
                  </a:cubicBezTo>
                  <a:cubicBezTo>
                    <a:pt x="1682" y="290"/>
                    <a:pt x="1597" y="294"/>
                    <a:pt x="1515" y="318"/>
                  </a:cubicBezTo>
                  <a:cubicBezTo>
                    <a:pt x="1389" y="354"/>
                    <a:pt x="1282" y="438"/>
                    <a:pt x="1179" y="519"/>
                  </a:cubicBezTo>
                  <a:cubicBezTo>
                    <a:pt x="1052" y="618"/>
                    <a:pt x="926" y="716"/>
                    <a:pt x="800" y="815"/>
                  </a:cubicBezTo>
                  <a:cubicBezTo>
                    <a:pt x="737" y="864"/>
                    <a:pt x="673" y="914"/>
                    <a:pt x="628" y="980"/>
                  </a:cubicBezTo>
                  <a:cubicBezTo>
                    <a:pt x="549" y="1089"/>
                    <a:pt x="525" y="1233"/>
                    <a:pt x="438" y="1336"/>
                  </a:cubicBezTo>
                  <a:cubicBezTo>
                    <a:pt x="397" y="1381"/>
                    <a:pt x="343" y="1415"/>
                    <a:pt x="307" y="1464"/>
                  </a:cubicBezTo>
                  <a:cubicBezTo>
                    <a:pt x="255" y="1528"/>
                    <a:pt x="236" y="1612"/>
                    <a:pt x="219" y="1691"/>
                  </a:cubicBezTo>
                  <a:cubicBezTo>
                    <a:pt x="174" y="1888"/>
                    <a:pt x="131" y="2086"/>
                    <a:pt x="86" y="2283"/>
                  </a:cubicBezTo>
                  <a:cubicBezTo>
                    <a:pt x="43" y="2473"/>
                    <a:pt x="0" y="2666"/>
                    <a:pt x="13" y="2863"/>
                  </a:cubicBezTo>
                  <a:cubicBezTo>
                    <a:pt x="26" y="3058"/>
                    <a:pt x="103" y="3257"/>
                    <a:pt x="260" y="3375"/>
                  </a:cubicBezTo>
                  <a:cubicBezTo>
                    <a:pt x="485" y="3545"/>
                    <a:pt x="797" y="3502"/>
                    <a:pt x="1076" y="3534"/>
                  </a:cubicBezTo>
                  <a:cubicBezTo>
                    <a:pt x="1350" y="3566"/>
                    <a:pt x="1614" y="3677"/>
                    <a:pt x="1826" y="3853"/>
                  </a:cubicBezTo>
                  <a:cubicBezTo>
                    <a:pt x="1873" y="3892"/>
                    <a:pt x="1920" y="3943"/>
                    <a:pt x="1914" y="4003"/>
                  </a:cubicBezTo>
                  <a:cubicBezTo>
                    <a:pt x="1905" y="4086"/>
                    <a:pt x="1812" y="4113"/>
                    <a:pt x="1722" y="4113"/>
                  </a:cubicBezTo>
                  <a:cubicBezTo>
                    <a:pt x="1699" y="4113"/>
                    <a:pt x="1676" y="4111"/>
                    <a:pt x="1654" y="4108"/>
                  </a:cubicBezTo>
                  <a:cubicBezTo>
                    <a:pt x="1400" y="4074"/>
                    <a:pt x="1145" y="4037"/>
                    <a:pt x="890" y="4003"/>
                  </a:cubicBezTo>
                  <a:cubicBezTo>
                    <a:pt x="837" y="3996"/>
                    <a:pt x="783" y="3989"/>
                    <a:pt x="731" y="3989"/>
                  </a:cubicBezTo>
                  <a:cubicBezTo>
                    <a:pt x="687" y="3989"/>
                    <a:pt x="644" y="3994"/>
                    <a:pt x="603" y="4007"/>
                  </a:cubicBezTo>
                  <a:cubicBezTo>
                    <a:pt x="513" y="4039"/>
                    <a:pt x="433" y="4127"/>
                    <a:pt x="446" y="4222"/>
                  </a:cubicBezTo>
                  <a:cubicBezTo>
                    <a:pt x="457" y="4299"/>
                    <a:pt x="521" y="4357"/>
                    <a:pt x="581" y="4406"/>
                  </a:cubicBezTo>
                  <a:cubicBezTo>
                    <a:pt x="772" y="4560"/>
                    <a:pt x="965" y="4719"/>
                    <a:pt x="1194" y="4811"/>
                  </a:cubicBezTo>
                  <a:cubicBezTo>
                    <a:pt x="1310" y="4859"/>
                    <a:pt x="1438" y="4888"/>
                    <a:pt x="1564" y="4888"/>
                  </a:cubicBezTo>
                  <a:cubicBezTo>
                    <a:pt x="1685" y="4888"/>
                    <a:pt x="1803" y="4862"/>
                    <a:pt x="1907" y="4802"/>
                  </a:cubicBezTo>
                  <a:cubicBezTo>
                    <a:pt x="1974" y="4764"/>
                    <a:pt x="2036" y="4714"/>
                    <a:pt x="2111" y="4699"/>
                  </a:cubicBezTo>
                  <a:cubicBezTo>
                    <a:pt x="2127" y="4696"/>
                    <a:pt x="2142" y="4695"/>
                    <a:pt x="2157" y="4695"/>
                  </a:cubicBezTo>
                  <a:cubicBezTo>
                    <a:pt x="2349" y="4695"/>
                    <a:pt x="2471" y="4938"/>
                    <a:pt x="2526" y="5134"/>
                  </a:cubicBezTo>
                  <a:cubicBezTo>
                    <a:pt x="2929" y="5199"/>
                    <a:pt x="3351" y="5229"/>
                    <a:pt x="3768" y="5229"/>
                  </a:cubicBezTo>
                  <a:cubicBezTo>
                    <a:pt x="3986" y="5229"/>
                    <a:pt x="4204" y="5221"/>
                    <a:pt x="4416" y="5205"/>
                  </a:cubicBezTo>
                  <a:cubicBezTo>
                    <a:pt x="4474" y="5201"/>
                    <a:pt x="4535" y="5197"/>
                    <a:pt x="4596" y="5197"/>
                  </a:cubicBezTo>
                  <a:cubicBezTo>
                    <a:pt x="4762" y="5197"/>
                    <a:pt x="4926" y="5225"/>
                    <a:pt x="5027" y="5348"/>
                  </a:cubicBezTo>
                  <a:cubicBezTo>
                    <a:pt x="5108" y="5447"/>
                    <a:pt x="5145" y="5601"/>
                    <a:pt x="5269" y="5631"/>
                  </a:cubicBezTo>
                  <a:cubicBezTo>
                    <a:pt x="5282" y="5634"/>
                    <a:pt x="5294" y="5636"/>
                    <a:pt x="5307" y="5636"/>
                  </a:cubicBezTo>
                  <a:cubicBezTo>
                    <a:pt x="5365" y="5636"/>
                    <a:pt x="5422" y="5606"/>
                    <a:pt x="5468" y="5569"/>
                  </a:cubicBezTo>
                  <a:cubicBezTo>
                    <a:pt x="5637" y="5426"/>
                    <a:pt x="5706" y="5156"/>
                    <a:pt x="5920" y="5091"/>
                  </a:cubicBezTo>
                  <a:cubicBezTo>
                    <a:pt x="5957" y="5081"/>
                    <a:pt x="5996" y="5077"/>
                    <a:pt x="6035" y="5077"/>
                  </a:cubicBezTo>
                  <a:cubicBezTo>
                    <a:pt x="6092" y="5077"/>
                    <a:pt x="6151" y="5084"/>
                    <a:pt x="6208" y="5084"/>
                  </a:cubicBezTo>
                  <a:cubicBezTo>
                    <a:pt x="6257" y="5084"/>
                    <a:pt x="6306" y="5079"/>
                    <a:pt x="6351" y="5059"/>
                  </a:cubicBezTo>
                  <a:cubicBezTo>
                    <a:pt x="6407" y="5034"/>
                    <a:pt x="6452" y="4991"/>
                    <a:pt x="6503" y="4954"/>
                  </a:cubicBezTo>
                  <a:cubicBezTo>
                    <a:pt x="6594" y="4891"/>
                    <a:pt x="6697" y="4864"/>
                    <a:pt x="6804" y="4864"/>
                  </a:cubicBezTo>
                  <a:cubicBezTo>
                    <a:pt x="7031" y="4864"/>
                    <a:pt x="7272" y="4989"/>
                    <a:pt x="7437" y="5158"/>
                  </a:cubicBezTo>
                  <a:cubicBezTo>
                    <a:pt x="7482" y="5204"/>
                    <a:pt x="7535" y="5256"/>
                    <a:pt x="7595" y="5256"/>
                  </a:cubicBezTo>
                  <a:cubicBezTo>
                    <a:pt x="7602" y="5256"/>
                    <a:pt x="7608" y="5255"/>
                    <a:pt x="7615" y="5254"/>
                  </a:cubicBezTo>
                  <a:cubicBezTo>
                    <a:pt x="7688" y="5239"/>
                    <a:pt x="7720" y="5147"/>
                    <a:pt x="7709" y="5074"/>
                  </a:cubicBezTo>
                  <a:cubicBezTo>
                    <a:pt x="7660" y="4787"/>
                    <a:pt x="7216" y="4704"/>
                    <a:pt x="7171" y="4417"/>
                  </a:cubicBezTo>
                  <a:cubicBezTo>
                    <a:pt x="7262" y="4391"/>
                    <a:pt x="7355" y="4378"/>
                    <a:pt x="7448" y="4378"/>
                  </a:cubicBezTo>
                  <a:cubicBezTo>
                    <a:pt x="7845" y="4378"/>
                    <a:pt x="8243" y="4604"/>
                    <a:pt x="8474" y="4937"/>
                  </a:cubicBezTo>
                  <a:cubicBezTo>
                    <a:pt x="8504" y="4980"/>
                    <a:pt x="8532" y="5025"/>
                    <a:pt x="8540" y="5076"/>
                  </a:cubicBezTo>
                  <a:cubicBezTo>
                    <a:pt x="8549" y="5119"/>
                    <a:pt x="8543" y="5162"/>
                    <a:pt x="8553" y="5203"/>
                  </a:cubicBezTo>
                  <a:cubicBezTo>
                    <a:pt x="8583" y="5301"/>
                    <a:pt x="8697" y="5338"/>
                    <a:pt x="8776" y="5400"/>
                  </a:cubicBezTo>
                  <a:cubicBezTo>
                    <a:pt x="8943" y="5531"/>
                    <a:pt x="8978" y="5790"/>
                    <a:pt x="9157" y="5901"/>
                  </a:cubicBezTo>
                  <a:cubicBezTo>
                    <a:pt x="9256" y="5959"/>
                    <a:pt x="9374" y="5963"/>
                    <a:pt x="9485" y="5987"/>
                  </a:cubicBezTo>
                  <a:cubicBezTo>
                    <a:pt x="9590" y="6008"/>
                    <a:pt x="9689" y="6049"/>
                    <a:pt x="9779" y="6107"/>
                  </a:cubicBezTo>
                  <a:cubicBezTo>
                    <a:pt x="9847" y="6152"/>
                    <a:pt x="9918" y="6227"/>
                    <a:pt x="9890" y="6304"/>
                  </a:cubicBezTo>
                  <a:cubicBezTo>
                    <a:pt x="9882" y="6332"/>
                    <a:pt x="9860" y="6353"/>
                    <a:pt x="9839" y="6375"/>
                  </a:cubicBezTo>
                  <a:cubicBezTo>
                    <a:pt x="9614" y="6598"/>
                    <a:pt x="9303" y="6735"/>
                    <a:pt x="8986" y="6750"/>
                  </a:cubicBezTo>
                  <a:cubicBezTo>
                    <a:pt x="8900" y="6808"/>
                    <a:pt x="8982" y="6955"/>
                    <a:pt x="9085" y="6966"/>
                  </a:cubicBezTo>
                  <a:cubicBezTo>
                    <a:pt x="9094" y="6967"/>
                    <a:pt x="9104" y="6968"/>
                    <a:pt x="9113" y="6968"/>
                  </a:cubicBezTo>
                  <a:cubicBezTo>
                    <a:pt x="9205" y="6968"/>
                    <a:pt x="9291" y="6916"/>
                    <a:pt x="9380" y="6885"/>
                  </a:cubicBezTo>
                  <a:cubicBezTo>
                    <a:pt x="9502" y="6844"/>
                    <a:pt x="9640" y="6842"/>
                    <a:pt x="9742" y="6767"/>
                  </a:cubicBezTo>
                  <a:cubicBezTo>
                    <a:pt x="9817" y="6711"/>
                    <a:pt x="9864" y="6623"/>
                    <a:pt x="9942" y="6568"/>
                  </a:cubicBezTo>
                  <a:cubicBezTo>
                    <a:pt x="10013" y="6516"/>
                    <a:pt x="10100" y="6501"/>
                    <a:pt x="10189" y="6501"/>
                  </a:cubicBezTo>
                  <a:cubicBezTo>
                    <a:pt x="10252" y="6501"/>
                    <a:pt x="10316" y="6508"/>
                    <a:pt x="10377" y="6516"/>
                  </a:cubicBezTo>
                  <a:cubicBezTo>
                    <a:pt x="10383" y="6568"/>
                    <a:pt x="10402" y="6634"/>
                    <a:pt x="10409" y="6685"/>
                  </a:cubicBezTo>
                  <a:cubicBezTo>
                    <a:pt x="10340" y="6846"/>
                    <a:pt x="10479" y="7030"/>
                    <a:pt x="10642" y="7090"/>
                  </a:cubicBezTo>
                  <a:cubicBezTo>
                    <a:pt x="10805" y="7152"/>
                    <a:pt x="10985" y="7135"/>
                    <a:pt x="11159" y="7155"/>
                  </a:cubicBezTo>
                  <a:cubicBezTo>
                    <a:pt x="11332" y="7172"/>
                    <a:pt x="11521" y="7247"/>
                    <a:pt x="11583" y="7410"/>
                  </a:cubicBezTo>
                  <a:cubicBezTo>
                    <a:pt x="11626" y="7525"/>
                    <a:pt x="11596" y="7665"/>
                    <a:pt x="11656" y="7772"/>
                  </a:cubicBezTo>
                  <a:cubicBezTo>
                    <a:pt x="11696" y="7844"/>
                    <a:pt x="11769" y="7889"/>
                    <a:pt x="11825" y="7952"/>
                  </a:cubicBezTo>
                  <a:cubicBezTo>
                    <a:pt x="12067" y="8219"/>
                    <a:pt x="11874" y="8656"/>
                    <a:pt x="11979" y="9004"/>
                  </a:cubicBezTo>
                  <a:cubicBezTo>
                    <a:pt x="11996" y="9061"/>
                    <a:pt x="12026" y="9119"/>
                    <a:pt x="12078" y="9149"/>
                  </a:cubicBezTo>
                  <a:cubicBezTo>
                    <a:pt x="12114" y="9169"/>
                    <a:pt x="12157" y="9173"/>
                    <a:pt x="12200" y="9175"/>
                  </a:cubicBezTo>
                  <a:cubicBezTo>
                    <a:pt x="12224" y="9176"/>
                    <a:pt x="12249" y="9177"/>
                    <a:pt x="12273" y="9177"/>
                  </a:cubicBezTo>
                  <a:cubicBezTo>
                    <a:pt x="12555" y="9177"/>
                    <a:pt x="12835" y="9103"/>
                    <a:pt x="13119" y="9087"/>
                  </a:cubicBezTo>
                  <a:cubicBezTo>
                    <a:pt x="13146" y="9086"/>
                    <a:pt x="13173" y="9085"/>
                    <a:pt x="13200" y="9085"/>
                  </a:cubicBezTo>
                  <a:cubicBezTo>
                    <a:pt x="13484" y="9085"/>
                    <a:pt x="13785" y="9160"/>
                    <a:pt x="13957" y="9383"/>
                  </a:cubicBezTo>
                  <a:cubicBezTo>
                    <a:pt x="14143" y="9627"/>
                    <a:pt x="14055" y="10071"/>
                    <a:pt x="13751" y="10128"/>
                  </a:cubicBezTo>
                  <a:cubicBezTo>
                    <a:pt x="13687" y="10139"/>
                    <a:pt x="13614" y="10137"/>
                    <a:pt x="13569" y="10186"/>
                  </a:cubicBezTo>
                  <a:cubicBezTo>
                    <a:pt x="13535" y="10225"/>
                    <a:pt x="13532" y="10280"/>
                    <a:pt x="13517" y="10330"/>
                  </a:cubicBezTo>
                  <a:cubicBezTo>
                    <a:pt x="13484" y="10446"/>
                    <a:pt x="13365" y="10531"/>
                    <a:pt x="13245" y="10531"/>
                  </a:cubicBezTo>
                  <a:cubicBezTo>
                    <a:pt x="13241" y="10531"/>
                    <a:pt x="13237" y="10531"/>
                    <a:pt x="13232" y="10531"/>
                  </a:cubicBezTo>
                  <a:cubicBezTo>
                    <a:pt x="13106" y="10525"/>
                    <a:pt x="12993" y="10424"/>
                    <a:pt x="12969" y="10300"/>
                  </a:cubicBezTo>
                  <a:cubicBezTo>
                    <a:pt x="12960" y="10242"/>
                    <a:pt x="12967" y="10180"/>
                    <a:pt x="12948" y="10124"/>
                  </a:cubicBezTo>
                  <a:cubicBezTo>
                    <a:pt x="12915" y="10038"/>
                    <a:pt x="12828" y="9989"/>
                    <a:pt x="12744" y="9946"/>
                  </a:cubicBezTo>
                  <a:cubicBezTo>
                    <a:pt x="12598" y="9873"/>
                    <a:pt x="12453" y="9798"/>
                    <a:pt x="12305" y="9726"/>
                  </a:cubicBezTo>
                  <a:cubicBezTo>
                    <a:pt x="12088" y="9616"/>
                    <a:pt x="11866" y="9505"/>
                    <a:pt x="11623" y="9477"/>
                  </a:cubicBezTo>
                  <a:cubicBezTo>
                    <a:pt x="11584" y="9472"/>
                    <a:pt x="11544" y="9470"/>
                    <a:pt x="11504" y="9470"/>
                  </a:cubicBezTo>
                  <a:cubicBezTo>
                    <a:pt x="11313" y="9470"/>
                    <a:pt x="11122" y="9524"/>
                    <a:pt x="10959" y="9627"/>
                  </a:cubicBezTo>
                  <a:cubicBezTo>
                    <a:pt x="10799" y="9728"/>
                    <a:pt x="10670" y="9978"/>
                    <a:pt x="10822" y="10092"/>
                  </a:cubicBezTo>
                  <a:cubicBezTo>
                    <a:pt x="10865" y="10124"/>
                    <a:pt x="10934" y="10154"/>
                    <a:pt x="10923" y="10208"/>
                  </a:cubicBezTo>
                  <a:cubicBezTo>
                    <a:pt x="10916" y="10246"/>
                    <a:pt x="10871" y="10261"/>
                    <a:pt x="10844" y="10289"/>
                  </a:cubicBezTo>
                  <a:cubicBezTo>
                    <a:pt x="10764" y="10368"/>
                    <a:pt x="10848" y="10508"/>
                    <a:pt x="10949" y="10555"/>
                  </a:cubicBezTo>
                  <a:cubicBezTo>
                    <a:pt x="11049" y="10604"/>
                    <a:pt x="11171" y="10621"/>
                    <a:pt x="11240" y="10709"/>
                  </a:cubicBezTo>
                  <a:cubicBezTo>
                    <a:pt x="11315" y="10805"/>
                    <a:pt x="11287" y="10955"/>
                    <a:pt x="11199" y="11041"/>
                  </a:cubicBezTo>
                  <a:cubicBezTo>
                    <a:pt x="11119" y="11117"/>
                    <a:pt x="11006" y="11147"/>
                    <a:pt x="10894" y="11147"/>
                  </a:cubicBezTo>
                  <a:cubicBezTo>
                    <a:pt x="10883" y="11147"/>
                    <a:pt x="10872" y="11147"/>
                    <a:pt x="10861" y="11146"/>
                  </a:cubicBezTo>
                  <a:cubicBezTo>
                    <a:pt x="10831" y="11144"/>
                    <a:pt x="10800" y="11141"/>
                    <a:pt x="10770" y="11141"/>
                  </a:cubicBezTo>
                  <a:cubicBezTo>
                    <a:pt x="10726" y="11141"/>
                    <a:pt x="10684" y="11148"/>
                    <a:pt x="10651" y="11176"/>
                  </a:cubicBezTo>
                  <a:cubicBezTo>
                    <a:pt x="10612" y="11210"/>
                    <a:pt x="10599" y="11266"/>
                    <a:pt x="10567" y="11305"/>
                  </a:cubicBezTo>
                  <a:cubicBezTo>
                    <a:pt x="10512" y="11371"/>
                    <a:pt x="10419" y="11382"/>
                    <a:pt x="10330" y="11382"/>
                  </a:cubicBezTo>
                  <a:cubicBezTo>
                    <a:pt x="10319" y="11382"/>
                    <a:pt x="10308" y="11382"/>
                    <a:pt x="10297" y="11382"/>
                  </a:cubicBezTo>
                  <a:cubicBezTo>
                    <a:pt x="10100" y="11375"/>
                    <a:pt x="9901" y="11371"/>
                    <a:pt x="9704" y="11367"/>
                  </a:cubicBezTo>
                  <a:cubicBezTo>
                    <a:pt x="9629" y="11365"/>
                    <a:pt x="9550" y="11360"/>
                    <a:pt x="9490" y="11320"/>
                  </a:cubicBezTo>
                  <a:cubicBezTo>
                    <a:pt x="9438" y="11283"/>
                    <a:pt x="9408" y="11223"/>
                    <a:pt x="9363" y="11180"/>
                  </a:cubicBezTo>
                  <a:cubicBezTo>
                    <a:pt x="9314" y="11131"/>
                    <a:pt x="9248" y="11110"/>
                    <a:pt x="9180" y="11110"/>
                  </a:cubicBezTo>
                  <a:cubicBezTo>
                    <a:pt x="9035" y="11110"/>
                    <a:pt x="8881" y="11211"/>
                    <a:pt x="8868" y="11360"/>
                  </a:cubicBezTo>
                  <a:cubicBezTo>
                    <a:pt x="8643" y="11375"/>
                    <a:pt x="8401" y="11401"/>
                    <a:pt x="8240" y="11557"/>
                  </a:cubicBezTo>
                  <a:cubicBezTo>
                    <a:pt x="8080" y="11714"/>
                    <a:pt x="8088" y="12044"/>
                    <a:pt x="8303" y="12110"/>
                  </a:cubicBezTo>
                  <a:cubicBezTo>
                    <a:pt x="8255" y="12155"/>
                    <a:pt x="8225" y="12219"/>
                    <a:pt x="8225" y="12286"/>
                  </a:cubicBezTo>
                  <a:cubicBezTo>
                    <a:pt x="8354" y="12354"/>
                    <a:pt x="8485" y="12425"/>
                    <a:pt x="8630" y="12447"/>
                  </a:cubicBezTo>
                  <a:cubicBezTo>
                    <a:pt x="8655" y="12450"/>
                    <a:pt x="8681" y="12452"/>
                    <a:pt x="8707" y="12452"/>
                  </a:cubicBezTo>
                  <a:cubicBezTo>
                    <a:pt x="8828" y="12452"/>
                    <a:pt x="8952" y="12409"/>
                    <a:pt x="9025" y="12314"/>
                  </a:cubicBezTo>
                  <a:cubicBezTo>
                    <a:pt x="9059" y="12273"/>
                    <a:pt x="9082" y="12219"/>
                    <a:pt x="9127" y="12192"/>
                  </a:cubicBezTo>
                  <a:cubicBezTo>
                    <a:pt x="9161" y="12172"/>
                    <a:pt x="9199" y="12167"/>
                    <a:pt x="9238" y="12167"/>
                  </a:cubicBezTo>
                  <a:cubicBezTo>
                    <a:pt x="9249" y="12167"/>
                    <a:pt x="9260" y="12168"/>
                    <a:pt x="9271" y="12168"/>
                  </a:cubicBezTo>
                  <a:cubicBezTo>
                    <a:pt x="9468" y="12170"/>
                    <a:pt x="9665" y="12174"/>
                    <a:pt x="9862" y="12179"/>
                  </a:cubicBezTo>
                  <a:cubicBezTo>
                    <a:pt x="9836" y="12277"/>
                    <a:pt x="9942" y="12368"/>
                    <a:pt x="10044" y="12368"/>
                  </a:cubicBezTo>
                  <a:cubicBezTo>
                    <a:pt x="10051" y="12368"/>
                    <a:pt x="10057" y="12368"/>
                    <a:pt x="10064" y="12367"/>
                  </a:cubicBezTo>
                  <a:cubicBezTo>
                    <a:pt x="10171" y="12357"/>
                    <a:pt x="10257" y="12273"/>
                    <a:pt x="10325" y="12187"/>
                  </a:cubicBezTo>
                  <a:cubicBezTo>
                    <a:pt x="10392" y="12104"/>
                    <a:pt x="10452" y="12007"/>
                    <a:pt x="10544" y="11949"/>
                  </a:cubicBezTo>
                  <a:cubicBezTo>
                    <a:pt x="10651" y="11881"/>
                    <a:pt x="10786" y="11877"/>
                    <a:pt x="10914" y="11872"/>
                  </a:cubicBezTo>
                  <a:cubicBezTo>
                    <a:pt x="10935" y="11872"/>
                    <a:pt x="10955" y="11871"/>
                    <a:pt x="10976" y="11871"/>
                  </a:cubicBezTo>
                  <a:cubicBezTo>
                    <a:pt x="11267" y="11871"/>
                    <a:pt x="11608" y="11933"/>
                    <a:pt x="11688" y="12204"/>
                  </a:cubicBezTo>
                  <a:cubicBezTo>
                    <a:pt x="11703" y="12258"/>
                    <a:pt x="11707" y="12316"/>
                    <a:pt x="11739" y="12359"/>
                  </a:cubicBezTo>
                  <a:cubicBezTo>
                    <a:pt x="11784" y="12419"/>
                    <a:pt x="11870" y="12434"/>
                    <a:pt x="11919" y="12489"/>
                  </a:cubicBezTo>
                  <a:cubicBezTo>
                    <a:pt x="11981" y="12560"/>
                    <a:pt x="11964" y="12671"/>
                    <a:pt x="12001" y="12759"/>
                  </a:cubicBezTo>
                  <a:cubicBezTo>
                    <a:pt x="12069" y="12931"/>
                    <a:pt x="12296" y="12956"/>
                    <a:pt x="12483" y="12956"/>
                  </a:cubicBezTo>
                  <a:cubicBezTo>
                    <a:pt x="12645" y="13235"/>
                    <a:pt x="12487" y="13646"/>
                    <a:pt x="12708" y="13884"/>
                  </a:cubicBezTo>
                  <a:cubicBezTo>
                    <a:pt x="12783" y="13966"/>
                    <a:pt x="12890" y="14008"/>
                    <a:pt x="12997" y="14043"/>
                  </a:cubicBezTo>
                  <a:cubicBezTo>
                    <a:pt x="13294" y="14142"/>
                    <a:pt x="13606" y="14191"/>
                    <a:pt x="13919" y="14191"/>
                  </a:cubicBezTo>
                  <a:cubicBezTo>
                    <a:pt x="13996" y="14191"/>
                    <a:pt x="14074" y="14188"/>
                    <a:pt x="14152" y="14182"/>
                  </a:cubicBezTo>
                  <a:lnTo>
                    <a:pt x="14152" y="14182"/>
                  </a:lnTo>
                  <a:cubicBezTo>
                    <a:pt x="14087" y="14336"/>
                    <a:pt x="14291" y="14473"/>
                    <a:pt x="14460" y="14480"/>
                  </a:cubicBezTo>
                  <a:cubicBezTo>
                    <a:pt x="14474" y="14480"/>
                    <a:pt x="14488" y="14480"/>
                    <a:pt x="14502" y="14480"/>
                  </a:cubicBezTo>
                  <a:cubicBezTo>
                    <a:pt x="14555" y="14480"/>
                    <a:pt x="14610" y="14478"/>
                    <a:pt x="14663" y="14478"/>
                  </a:cubicBezTo>
                  <a:cubicBezTo>
                    <a:pt x="14769" y="14478"/>
                    <a:pt x="14870" y="14489"/>
                    <a:pt x="14949" y="14557"/>
                  </a:cubicBezTo>
                  <a:cubicBezTo>
                    <a:pt x="14994" y="14595"/>
                    <a:pt x="15024" y="14649"/>
                    <a:pt x="15077" y="14677"/>
                  </a:cubicBezTo>
                  <a:cubicBezTo>
                    <a:pt x="15109" y="14694"/>
                    <a:pt x="15145" y="14698"/>
                    <a:pt x="15182" y="14698"/>
                  </a:cubicBezTo>
                  <a:cubicBezTo>
                    <a:pt x="15219" y="14698"/>
                    <a:pt x="15257" y="14694"/>
                    <a:pt x="15294" y="14694"/>
                  </a:cubicBezTo>
                  <a:cubicBezTo>
                    <a:pt x="15662" y="14698"/>
                    <a:pt x="15923" y="15141"/>
                    <a:pt x="16283" y="15141"/>
                  </a:cubicBezTo>
                  <a:cubicBezTo>
                    <a:pt x="16294" y="15141"/>
                    <a:pt x="16305" y="15140"/>
                    <a:pt x="16316" y="15140"/>
                  </a:cubicBezTo>
                  <a:cubicBezTo>
                    <a:pt x="16331" y="14936"/>
                    <a:pt x="16189" y="14756"/>
                    <a:pt x="16054" y="14602"/>
                  </a:cubicBezTo>
                  <a:cubicBezTo>
                    <a:pt x="15664" y="14148"/>
                    <a:pt x="15253" y="13676"/>
                    <a:pt x="14698" y="13453"/>
                  </a:cubicBezTo>
                  <a:cubicBezTo>
                    <a:pt x="14640" y="13430"/>
                    <a:pt x="14578" y="13406"/>
                    <a:pt x="14535" y="13359"/>
                  </a:cubicBezTo>
                  <a:cubicBezTo>
                    <a:pt x="14494" y="13312"/>
                    <a:pt x="14484" y="13229"/>
                    <a:pt x="14533" y="13188"/>
                  </a:cubicBezTo>
                  <a:cubicBezTo>
                    <a:pt x="14561" y="13164"/>
                    <a:pt x="14604" y="13162"/>
                    <a:pt x="14642" y="13160"/>
                  </a:cubicBezTo>
                  <a:cubicBezTo>
                    <a:pt x="14690" y="13159"/>
                    <a:pt x="14737" y="13158"/>
                    <a:pt x="14784" y="13158"/>
                  </a:cubicBezTo>
                  <a:cubicBezTo>
                    <a:pt x="14990" y="13158"/>
                    <a:pt x="15195" y="13169"/>
                    <a:pt x="15399" y="13192"/>
                  </a:cubicBezTo>
                  <a:cubicBezTo>
                    <a:pt x="15486" y="13203"/>
                    <a:pt x="15587" y="13222"/>
                    <a:pt x="15626" y="13301"/>
                  </a:cubicBezTo>
                  <a:cubicBezTo>
                    <a:pt x="15653" y="13353"/>
                    <a:pt x="15643" y="13419"/>
                    <a:pt x="15664" y="13475"/>
                  </a:cubicBezTo>
                  <a:cubicBezTo>
                    <a:pt x="15686" y="13528"/>
                    <a:pt x="15735" y="13567"/>
                    <a:pt x="15782" y="13601"/>
                  </a:cubicBezTo>
                  <a:cubicBezTo>
                    <a:pt x="16021" y="13780"/>
                    <a:pt x="16295" y="13964"/>
                    <a:pt x="16580" y="13964"/>
                  </a:cubicBezTo>
                  <a:cubicBezTo>
                    <a:pt x="16627" y="13964"/>
                    <a:pt x="16675" y="13959"/>
                    <a:pt x="16723" y="13948"/>
                  </a:cubicBezTo>
                  <a:cubicBezTo>
                    <a:pt x="16860" y="13916"/>
                    <a:pt x="16980" y="13839"/>
                    <a:pt x="17098" y="13762"/>
                  </a:cubicBezTo>
                  <a:cubicBezTo>
                    <a:pt x="17164" y="13719"/>
                    <a:pt x="17228" y="13676"/>
                    <a:pt x="17295" y="13633"/>
                  </a:cubicBezTo>
                  <a:cubicBezTo>
                    <a:pt x="17346" y="13599"/>
                    <a:pt x="17400" y="13565"/>
                    <a:pt x="17436" y="13516"/>
                  </a:cubicBezTo>
                  <a:cubicBezTo>
                    <a:pt x="17563" y="13351"/>
                    <a:pt x="17403" y="13077"/>
                    <a:pt x="17207" y="13077"/>
                  </a:cubicBezTo>
                  <a:cubicBezTo>
                    <a:pt x="17191" y="13077"/>
                    <a:pt x="17176" y="13079"/>
                    <a:pt x="17160" y="13083"/>
                  </a:cubicBezTo>
                  <a:cubicBezTo>
                    <a:pt x="17158" y="12991"/>
                    <a:pt x="17155" y="12901"/>
                    <a:pt x="17155" y="12809"/>
                  </a:cubicBezTo>
                  <a:cubicBezTo>
                    <a:pt x="16945" y="12798"/>
                    <a:pt x="16768" y="12669"/>
                    <a:pt x="16684" y="12479"/>
                  </a:cubicBezTo>
                  <a:cubicBezTo>
                    <a:pt x="16755" y="12271"/>
                    <a:pt x="16774" y="11960"/>
                    <a:pt x="16560" y="11917"/>
                  </a:cubicBezTo>
                  <a:cubicBezTo>
                    <a:pt x="16541" y="11913"/>
                    <a:pt x="16520" y="11912"/>
                    <a:pt x="16500" y="11912"/>
                  </a:cubicBezTo>
                  <a:cubicBezTo>
                    <a:pt x="16435" y="11912"/>
                    <a:pt x="16365" y="11926"/>
                    <a:pt x="16304" y="11926"/>
                  </a:cubicBezTo>
                  <a:cubicBezTo>
                    <a:pt x="16245" y="11926"/>
                    <a:pt x="16196" y="11912"/>
                    <a:pt x="16172" y="11857"/>
                  </a:cubicBezTo>
                  <a:cubicBezTo>
                    <a:pt x="16151" y="11808"/>
                    <a:pt x="16172" y="11750"/>
                    <a:pt x="16155" y="11699"/>
                  </a:cubicBezTo>
                  <a:cubicBezTo>
                    <a:pt x="16114" y="11579"/>
                    <a:pt x="15943" y="11605"/>
                    <a:pt x="15818" y="11587"/>
                  </a:cubicBezTo>
                  <a:cubicBezTo>
                    <a:pt x="15566" y="11549"/>
                    <a:pt x="15444" y="11266"/>
                    <a:pt x="15364" y="11024"/>
                  </a:cubicBezTo>
                  <a:cubicBezTo>
                    <a:pt x="15342" y="11029"/>
                    <a:pt x="15319" y="11032"/>
                    <a:pt x="15297" y="11032"/>
                  </a:cubicBezTo>
                  <a:cubicBezTo>
                    <a:pt x="15118" y="11032"/>
                    <a:pt x="14945" y="10868"/>
                    <a:pt x="14953" y="10685"/>
                  </a:cubicBezTo>
                  <a:cubicBezTo>
                    <a:pt x="15006" y="10653"/>
                    <a:pt x="15060" y="10623"/>
                    <a:pt x="15114" y="10591"/>
                  </a:cubicBezTo>
                  <a:cubicBezTo>
                    <a:pt x="15018" y="10420"/>
                    <a:pt x="15171" y="10173"/>
                    <a:pt x="15365" y="10173"/>
                  </a:cubicBezTo>
                  <a:cubicBezTo>
                    <a:pt x="15370" y="10173"/>
                    <a:pt x="15376" y="10173"/>
                    <a:pt x="15381" y="10173"/>
                  </a:cubicBezTo>
                  <a:cubicBezTo>
                    <a:pt x="15324" y="10077"/>
                    <a:pt x="15255" y="9985"/>
                    <a:pt x="15178" y="9906"/>
                  </a:cubicBezTo>
                  <a:cubicBezTo>
                    <a:pt x="15274" y="9833"/>
                    <a:pt x="15369" y="9762"/>
                    <a:pt x="15465" y="9691"/>
                  </a:cubicBezTo>
                  <a:cubicBezTo>
                    <a:pt x="15530" y="9655"/>
                    <a:pt x="15604" y="9638"/>
                    <a:pt x="15678" y="9638"/>
                  </a:cubicBezTo>
                  <a:cubicBezTo>
                    <a:pt x="15844" y="9638"/>
                    <a:pt x="16013" y="9724"/>
                    <a:pt x="16095" y="9871"/>
                  </a:cubicBezTo>
                  <a:cubicBezTo>
                    <a:pt x="16125" y="9925"/>
                    <a:pt x="16144" y="9987"/>
                    <a:pt x="16185" y="10032"/>
                  </a:cubicBezTo>
                  <a:cubicBezTo>
                    <a:pt x="16264" y="10113"/>
                    <a:pt x="16391" y="10118"/>
                    <a:pt x="16502" y="10139"/>
                  </a:cubicBezTo>
                  <a:cubicBezTo>
                    <a:pt x="16855" y="10212"/>
                    <a:pt x="17121" y="10544"/>
                    <a:pt x="17175" y="10902"/>
                  </a:cubicBezTo>
                  <a:cubicBezTo>
                    <a:pt x="17183" y="10953"/>
                    <a:pt x="17190" y="11011"/>
                    <a:pt x="17230" y="11045"/>
                  </a:cubicBezTo>
                  <a:cubicBezTo>
                    <a:pt x="17303" y="11110"/>
                    <a:pt x="17438" y="11047"/>
                    <a:pt x="17511" y="11114"/>
                  </a:cubicBezTo>
                  <a:cubicBezTo>
                    <a:pt x="17569" y="11167"/>
                    <a:pt x="17547" y="11264"/>
                    <a:pt x="17584" y="11332"/>
                  </a:cubicBezTo>
                  <a:cubicBezTo>
                    <a:pt x="17612" y="11386"/>
                    <a:pt x="17668" y="11410"/>
                    <a:pt x="17728" y="11410"/>
                  </a:cubicBezTo>
                  <a:cubicBezTo>
                    <a:pt x="17788" y="11410"/>
                    <a:pt x="17853" y="11385"/>
                    <a:pt x="17895" y="11341"/>
                  </a:cubicBezTo>
                  <a:cubicBezTo>
                    <a:pt x="17980" y="11253"/>
                    <a:pt x="18000" y="11122"/>
                    <a:pt x="18015" y="11002"/>
                  </a:cubicBezTo>
                  <a:cubicBezTo>
                    <a:pt x="18032" y="10880"/>
                    <a:pt x="18053" y="10752"/>
                    <a:pt x="18141" y="10666"/>
                  </a:cubicBezTo>
                  <a:cubicBezTo>
                    <a:pt x="18160" y="10679"/>
                    <a:pt x="18181" y="10685"/>
                    <a:pt x="18202" y="10685"/>
                  </a:cubicBezTo>
                  <a:cubicBezTo>
                    <a:pt x="18272" y="10685"/>
                    <a:pt x="18346" y="10623"/>
                    <a:pt x="18379" y="10553"/>
                  </a:cubicBezTo>
                  <a:cubicBezTo>
                    <a:pt x="18422" y="10463"/>
                    <a:pt x="18428" y="10353"/>
                    <a:pt x="18490" y="10274"/>
                  </a:cubicBezTo>
                  <a:cubicBezTo>
                    <a:pt x="18584" y="10154"/>
                    <a:pt x="18760" y="10148"/>
                    <a:pt x="18914" y="10126"/>
                  </a:cubicBezTo>
                  <a:cubicBezTo>
                    <a:pt x="19066" y="10105"/>
                    <a:pt x="19246" y="10021"/>
                    <a:pt x="19249" y="9869"/>
                  </a:cubicBezTo>
                  <a:cubicBezTo>
                    <a:pt x="18989" y="9756"/>
                    <a:pt x="19105" y="9259"/>
                    <a:pt x="18837" y="9169"/>
                  </a:cubicBezTo>
                  <a:cubicBezTo>
                    <a:pt x="18752" y="9141"/>
                    <a:pt x="18644" y="9166"/>
                    <a:pt x="18578" y="9106"/>
                  </a:cubicBezTo>
                  <a:cubicBezTo>
                    <a:pt x="18524" y="9057"/>
                    <a:pt x="18520" y="8967"/>
                    <a:pt x="18462" y="8920"/>
                  </a:cubicBezTo>
                  <a:cubicBezTo>
                    <a:pt x="18415" y="8881"/>
                    <a:pt x="18344" y="8884"/>
                    <a:pt x="18289" y="8854"/>
                  </a:cubicBezTo>
                  <a:cubicBezTo>
                    <a:pt x="18177" y="8794"/>
                    <a:pt x="18173" y="8639"/>
                    <a:pt x="18139" y="8517"/>
                  </a:cubicBezTo>
                  <a:cubicBezTo>
                    <a:pt x="18113" y="8430"/>
                    <a:pt x="18018" y="8348"/>
                    <a:pt x="17941" y="8348"/>
                  </a:cubicBezTo>
                  <a:cubicBezTo>
                    <a:pt x="17910" y="8348"/>
                    <a:pt x="17882" y="8360"/>
                    <a:pt x="17862" y="8391"/>
                  </a:cubicBezTo>
                  <a:cubicBezTo>
                    <a:pt x="17890" y="8172"/>
                    <a:pt x="17622" y="8052"/>
                    <a:pt x="17410" y="8003"/>
                  </a:cubicBezTo>
                  <a:cubicBezTo>
                    <a:pt x="17115" y="7937"/>
                    <a:pt x="16819" y="7868"/>
                    <a:pt x="16525" y="7802"/>
                  </a:cubicBezTo>
                  <a:lnTo>
                    <a:pt x="15973" y="7510"/>
                  </a:lnTo>
                  <a:cubicBezTo>
                    <a:pt x="15847" y="7446"/>
                    <a:pt x="15707" y="7379"/>
                    <a:pt x="15570" y="7379"/>
                  </a:cubicBezTo>
                  <a:cubicBezTo>
                    <a:pt x="15525" y="7379"/>
                    <a:pt x="15481" y="7386"/>
                    <a:pt x="15437" y="7403"/>
                  </a:cubicBezTo>
                  <a:cubicBezTo>
                    <a:pt x="15484" y="7302"/>
                    <a:pt x="15394" y="7187"/>
                    <a:pt x="15294" y="7137"/>
                  </a:cubicBezTo>
                  <a:cubicBezTo>
                    <a:pt x="15193" y="7088"/>
                    <a:pt x="15075" y="7073"/>
                    <a:pt x="14989" y="7002"/>
                  </a:cubicBezTo>
                  <a:cubicBezTo>
                    <a:pt x="14859" y="6893"/>
                    <a:pt x="14852" y="6670"/>
                    <a:pt x="14966" y="6544"/>
                  </a:cubicBezTo>
                  <a:cubicBezTo>
                    <a:pt x="15037" y="6462"/>
                    <a:pt x="15146" y="6420"/>
                    <a:pt x="15255" y="6420"/>
                  </a:cubicBezTo>
                  <a:cubicBezTo>
                    <a:pt x="15317" y="6420"/>
                    <a:pt x="15379" y="6433"/>
                    <a:pt x="15435" y="6460"/>
                  </a:cubicBezTo>
                  <a:cubicBezTo>
                    <a:pt x="15497" y="6490"/>
                    <a:pt x="15555" y="6535"/>
                    <a:pt x="15621" y="6559"/>
                  </a:cubicBezTo>
                  <a:cubicBezTo>
                    <a:pt x="15646" y="6568"/>
                    <a:pt x="15672" y="6572"/>
                    <a:pt x="15697" y="6572"/>
                  </a:cubicBezTo>
                  <a:cubicBezTo>
                    <a:pt x="15895" y="6572"/>
                    <a:pt x="16078" y="6321"/>
                    <a:pt x="15977" y="6137"/>
                  </a:cubicBezTo>
                  <a:lnTo>
                    <a:pt x="15977" y="6137"/>
                  </a:lnTo>
                  <a:cubicBezTo>
                    <a:pt x="15675" y="6145"/>
                    <a:pt x="15373" y="6156"/>
                    <a:pt x="15073" y="6165"/>
                  </a:cubicBezTo>
                  <a:cubicBezTo>
                    <a:pt x="15148" y="6058"/>
                    <a:pt x="15184" y="5925"/>
                    <a:pt x="15174" y="5794"/>
                  </a:cubicBezTo>
                  <a:cubicBezTo>
                    <a:pt x="15375" y="5717"/>
                    <a:pt x="15574" y="5640"/>
                    <a:pt x="15773" y="5563"/>
                  </a:cubicBezTo>
                  <a:cubicBezTo>
                    <a:pt x="15762" y="5499"/>
                    <a:pt x="15702" y="5450"/>
                    <a:pt x="15639" y="5450"/>
                  </a:cubicBezTo>
                  <a:cubicBezTo>
                    <a:pt x="15634" y="5450"/>
                    <a:pt x="15629" y="5451"/>
                    <a:pt x="15623" y="5451"/>
                  </a:cubicBezTo>
                  <a:cubicBezTo>
                    <a:pt x="15671" y="5269"/>
                    <a:pt x="15557" y="5059"/>
                    <a:pt x="15379" y="5001"/>
                  </a:cubicBezTo>
                  <a:cubicBezTo>
                    <a:pt x="15344" y="4990"/>
                    <a:pt x="15307" y="4984"/>
                    <a:pt x="15270" y="4984"/>
                  </a:cubicBezTo>
                  <a:cubicBezTo>
                    <a:pt x="15120" y="4984"/>
                    <a:pt x="14969" y="5076"/>
                    <a:pt x="14914" y="5216"/>
                  </a:cubicBezTo>
                  <a:cubicBezTo>
                    <a:pt x="14897" y="5254"/>
                    <a:pt x="14889" y="5295"/>
                    <a:pt x="14863" y="5327"/>
                  </a:cubicBezTo>
                  <a:cubicBezTo>
                    <a:pt x="14836" y="5361"/>
                    <a:pt x="14796" y="5376"/>
                    <a:pt x="14755" y="5376"/>
                  </a:cubicBezTo>
                  <a:cubicBezTo>
                    <a:pt x="14685" y="5376"/>
                    <a:pt x="14610" y="5334"/>
                    <a:pt x="14574" y="5271"/>
                  </a:cubicBezTo>
                  <a:cubicBezTo>
                    <a:pt x="14516" y="5171"/>
                    <a:pt x="14529" y="5049"/>
                    <a:pt x="14542" y="4933"/>
                  </a:cubicBezTo>
                  <a:cubicBezTo>
                    <a:pt x="14677" y="4873"/>
                    <a:pt x="14777" y="4740"/>
                    <a:pt x="14796" y="4594"/>
                  </a:cubicBezTo>
                  <a:cubicBezTo>
                    <a:pt x="14807" y="4511"/>
                    <a:pt x="14784" y="4412"/>
                    <a:pt x="14709" y="4374"/>
                  </a:cubicBezTo>
                  <a:cubicBezTo>
                    <a:pt x="14685" y="4363"/>
                    <a:pt x="14658" y="4359"/>
                    <a:pt x="14632" y="4359"/>
                  </a:cubicBezTo>
                  <a:cubicBezTo>
                    <a:pt x="14601" y="4359"/>
                    <a:pt x="14570" y="4364"/>
                    <a:pt x="14539" y="4369"/>
                  </a:cubicBezTo>
                  <a:cubicBezTo>
                    <a:pt x="14175" y="4438"/>
                    <a:pt x="13811" y="4506"/>
                    <a:pt x="13447" y="4575"/>
                  </a:cubicBezTo>
                  <a:cubicBezTo>
                    <a:pt x="13541" y="4387"/>
                    <a:pt x="13492" y="4138"/>
                    <a:pt x="13335" y="3999"/>
                  </a:cubicBezTo>
                  <a:cubicBezTo>
                    <a:pt x="13246" y="3918"/>
                    <a:pt x="13127" y="3877"/>
                    <a:pt x="13008" y="3877"/>
                  </a:cubicBezTo>
                  <a:cubicBezTo>
                    <a:pt x="12917" y="3877"/>
                    <a:pt x="12827" y="3901"/>
                    <a:pt x="12750" y="3949"/>
                  </a:cubicBezTo>
                  <a:cubicBezTo>
                    <a:pt x="12598" y="4104"/>
                    <a:pt x="12446" y="4260"/>
                    <a:pt x="12296" y="4414"/>
                  </a:cubicBezTo>
                  <a:cubicBezTo>
                    <a:pt x="12292" y="4415"/>
                    <a:pt x="12287" y="4415"/>
                    <a:pt x="12282" y="4415"/>
                  </a:cubicBezTo>
                  <a:cubicBezTo>
                    <a:pt x="12094" y="4415"/>
                    <a:pt x="11878" y="4251"/>
                    <a:pt x="11953" y="4080"/>
                  </a:cubicBezTo>
                  <a:cubicBezTo>
                    <a:pt x="12016" y="3943"/>
                    <a:pt x="12200" y="3932"/>
                    <a:pt x="12345" y="3896"/>
                  </a:cubicBezTo>
                  <a:cubicBezTo>
                    <a:pt x="12491" y="3859"/>
                    <a:pt x="12637" y="3675"/>
                    <a:pt x="12521" y="3579"/>
                  </a:cubicBezTo>
                  <a:cubicBezTo>
                    <a:pt x="12598" y="3553"/>
                    <a:pt x="12675" y="3527"/>
                    <a:pt x="12753" y="3502"/>
                  </a:cubicBezTo>
                  <a:cubicBezTo>
                    <a:pt x="12755" y="3410"/>
                    <a:pt x="12755" y="3315"/>
                    <a:pt x="12755" y="3223"/>
                  </a:cubicBezTo>
                  <a:cubicBezTo>
                    <a:pt x="12624" y="3168"/>
                    <a:pt x="12480" y="3114"/>
                    <a:pt x="12343" y="3114"/>
                  </a:cubicBezTo>
                  <a:cubicBezTo>
                    <a:pt x="12278" y="3114"/>
                    <a:pt x="12214" y="3126"/>
                    <a:pt x="12155" y="3157"/>
                  </a:cubicBezTo>
                  <a:cubicBezTo>
                    <a:pt x="12020" y="3225"/>
                    <a:pt x="11945" y="3369"/>
                    <a:pt x="11838" y="3474"/>
                  </a:cubicBezTo>
                  <a:cubicBezTo>
                    <a:pt x="11770" y="3539"/>
                    <a:pt x="11670" y="3588"/>
                    <a:pt x="11580" y="3588"/>
                  </a:cubicBezTo>
                  <a:cubicBezTo>
                    <a:pt x="11526" y="3588"/>
                    <a:pt x="11475" y="3570"/>
                    <a:pt x="11437" y="3527"/>
                  </a:cubicBezTo>
                  <a:cubicBezTo>
                    <a:pt x="11347" y="3425"/>
                    <a:pt x="11392" y="3242"/>
                    <a:pt x="11285" y="3155"/>
                  </a:cubicBezTo>
                  <a:cubicBezTo>
                    <a:pt x="11216" y="3099"/>
                    <a:pt x="11107" y="3103"/>
                    <a:pt x="11051" y="3035"/>
                  </a:cubicBezTo>
                  <a:cubicBezTo>
                    <a:pt x="11006" y="2977"/>
                    <a:pt x="11019" y="2895"/>
                    <a:pt x="11004" y="2825"/>
                  </a:cubicBezTo>
                  <a:cubicBezTo>
                    <a:pt x="10976" y="2688"/>
                    <a:pt x="10846" y="2593"/>
                    <a:pt x="10713" y="2559"/>
                  </a:cubicBezTo>
                  <a:cubicBezTo>
                    <a:pt x="10578" y="2525"/>
                    <a:pt x="10437" y="2535"/>
                    <a:pt x="10297" y="2531"/>
                  </a:cubicBezTo>
                  <a:cubicBezTo>
                    <a:pt x="10246" y="2529"/>
                    <a:pt x="10192" y="2525"/>
                    <a:pt x="10149" y="2495"/>
                  </a:cubicBezTo>
                  <a:cubicBezTo>
                    <a:pt x="10021" y="2407"/>
                    <a:pt x="10098" y="2210"/>
                    <a:pt x="10102" y="2056"/>
                  </a:cubicBezTo>
                  <a:cubicBezTo>
                    <a:pt x="10107" y="1786"/>
                    <a:pt x="9783" y="1683"/>
                    <a:pt x="9513" y="1683"/>
                  </a:cubicBezTo>
                  <a:cubicBezTo>
                    <a:pt x="9106" y="1685"/>
                    <a:pt x="8697" y="1685"/>
                    <a:pt x="8290" y="1687"/>
                  </a:cubicBezTo>
                  <a:cubicBezTo>
                    <a:pt x="8206" y="1687"/>
                    <a:pt x="8118" y="1689"/>
                    <a:pt x="8050" y="1734"/>
                  </a:cubicBezTo>
                  <a:cubicBezTo>
                    <a:pt x="7956" y="1796"/>
                    <a:pt x="7928" y="1918"/>
                    <a:pt x="7915" y="2028"/>
                  </a:cubicBezTo>
                  <a:cubicBezTo>
                    <a:pt x="7904" y="2139"/>
                    <a:pt x="7902" y="2257"/>
                    <a:pt x="7842" y="2351"/>
                  </a:cubicBezTo>
                  <a:cubicBezTo>
                    <a:pt x="7803" y="2409"/>
                    <a:pt x="7729" y="2449"/>
                    <a:pt x="7662" y="2449"/>
                  </a:cubicBezTo>
                  <a:cubicBezTo>
                    <a:pt x="7623" y="2449"/>
                    <a:pt x="7586" y="2435"/>
                    <a:pt x="7559" y="2405"/>
                  </a:cubicBezTo>
                  <a:cubicBezTo>
                    <a:pt x="7598" y="2265"/>
                    <a:pt x="7476" y="2122"/>
                    <a:pt x="7334" y="2086"/>
                  </a:cubicBezTo>
                  <a:cubicBezTo>
                    <a:pt x="7295" y="2075"/>
                    <a:pt x="7255" y="2071"/>
                    <a:pt x="7215" y="2071"/>
                  </a:cubicBezTo>
                  <a:cubicBezTo>
                    <a:pt x="7112" y="2071"/>
                    <a:pt x="7008" y="2099"/>
                    <a:pt x="6908" y="2128"/>
                  </a:cubicBezTo>
                  <a:cubicBezTo>
                    <a:pt x="6899" y="2165"/>
                    <a:pt x="6891" y="2203"/>
                    <a:pt x="6880" y="2242"/>
                  </a:cubicBezTo>
                  <a:cubicBezTo>
                    <a:pt x="6773" y="2244"/>
                    <a:pt x="6664" y="2248"/>
                    <a:pt x="6554" y="2250"/>
                  </a:cubicBezTo>
                  <a:cubicBezTo>
                    <a:pt x="6604" y="2349"/>
                    <a:pt x="6574" y="2480"/>
                    <a:pt x="6488" y="2544"/>
                  </a:cubicBezTo>
                  <a:cubicBezTo>
                    <a:pt x="6447" y="2575"/>
                    <a:pt x="6396" y="2591"/>
                    <a:pt x="6344" y="2591"/>
                  </a:cubicBezTo>
                  <a:cubicBezTo>
                    <a:pt x="6287" y="2591"/>
                    <a:pt x="6230" y="2572"/>
                    <a:pt x="6188" y="2533"/>
                  </a:cubicBezTo>
                  <a:cubicBezTo>
                    <a:pt x="6098" y="2454"/>
                    <a:pt x="6083" y="2321"/>
                    <a:pt x="6074" y="2201"/>
                  </a:cubicBezTo>
                  <a:cubicBezTo>
                    <a:pt x="6062" y="2000"/>
                    <a:pt x="6070" y="1762"/>
                    <a:pt x="6235" y="1651"/>
                  </a:cubicBezTo>
                  <a:cubicBezTo>
                    <a:pt x="6321" y="1471"/>
                    <a:pt x="6310" y="1250"/>
                    <a:pt x="6209" y="1079"/>
                  </a:cubicBezTo>
                  <a:cubicBezTo>
                    <a:pt x="6175" y="1019"/>
                    <a:pt x="6128" y="963"/>
                    <a:pt x="6104" y="899"/>
                  </a:cubicBezTo>
                  <a:cubicBezTo>
                    <a:pt x="6089" y="856"/>
                    <a:pt x="6085" y="811"/>
                    <a:pt x="6070" y="768"/>
                  </a:cubicBezTo>
                  <a:cubicBezTo>
                    <a:pt x="6055" y="725"/>
                    <a:pt x="6032" y="686"/>
                    <a:pt x="6006" y="648"/>
                  </a:cubicBezTo>
                  <a:lnTo>
                    <a:pt x="5740" y="228"/>
                  </a:lnTo>
                  <a:cubicBezTo>
                    <a:pt x="5693" y="153"/>
                    <a:pt x="5644" y="78"/>
                    <a:pt x="5569" y="37"/>
                  </a:cubicBezTo>
                  <a:cubicBezTo>
                    <a:pt x="5513" y="8"/>
                    <a:pt x="5452" y="1"/>
                    <a:pt x="539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50"/>
            <p:cNvSpPr/>
            <p:nvPr/>
          </p:nvSpPr>
          <p:spPr>
            <a:xfrm>
              <a:off x="2600724" y="1587131"/>
              <a:ext cx="548552" cy="431766"/>
            </a:xfrm>
            <a:custGeom>
              <a:rect b="b" l="l" r="r" t="t"/>
              <a:pathLst>
                <a:path extrusionOk="0" h="15195" w="19305">
                  <a:moveTo>
                    <a:pt x="5419" y="54"/>
                  </a:moveTo>
                  <a:cubicBezTo>
                    <a:pt x="5490" y="54"/>
                    <a:pt x="5541" y="64"/>
                    <a:pt x="5584" y="88"/>
                  </a:cubicBezTo>
                  <a:cubicBezTo>
                    <a:pt x="5655" y="126"/>
                    <a:pt x="5704" y="201"/>
                    <a:pt x="5745" y="268"/>
                  </a:cubicBezTo>
                  <a:lnTo>
                    <a:pt x="6012" y="690"/>
                  </a:lnTo>
                  <a:cubicBezTo>
                    <a:pt x="6036" y="726"/>
                    <a:pt x="6060" y="763"/>
                    <a:pt x="6072" y="803"/>
                  </a:cubicBezTo>
                  <a:cubicBezTo>
                    <a:pt x="6079" y="823"/>
                    <a:pt x="6085" y="844"/>
                    <a:pt x="6090" y="866"/>
                  </a:cubicBezTo>
                  <a:cubicBezTo>
                    <a:pt x="6094" y="889"/>
                    <a:pt x="6100" y="911"/>
                    <a:pt x="6107" y="934"/>
                  </a:cubicBezTo>
                  <a:cubicBezTo>
                    <a:pt x="6124" y="981"/>
                    <a:pt x="6152" y="1024"/>
                    <a:pt x="6180" y="1063"/>
                  </a:cubicBezTo>
                  <a:cubicBezTo>
                    <a:pt x="6190" y="1082"/>
                    <a:pt x="6203" y="1101"/>
                    <a:pt x="6214" y="1118"/>
                  </a:cubicBezTo>
                  <a:cubicBezTo>
                    <a:pt x="6310" y="1281"/>
                    <a:pt x="6321" y="1487"/>
                    <a:pt x="6242" y="1658"/>
                  </a:cubicBezTo>
                  <a:cubicBezTo>
                    <a:pt x="6070" y="1783"/>
                    <a:pt x="6064" y="2029"/>
                    <a:pt x="6077" y="2230"/>
                  </a:cubicBezTo>
                  <a:cubicBezTo>
                    <a:pt x="6085" y="2355"/>
                    <a:pt x="6100" y="2494"/>
                    <a:pt x="6197" y="2580"/>
                  </a:cubicBezTo>
                  <a:cubicBezTo>
                    <a:pt x="6244" y="2622"/>
                    <a:pt x="6306" y="2646"/>
                    <a:pt x="6372" y="2646"/>
                  </a:cubicBezTo>
                  <a:cubicBezTo>
                    <a:pt x="6432" y="2646"/>
                    <a:pt x="6488" y="2627"/>
                    <a:pt x="6533" y="2592"/>
                  </a:cubicBezTo>
                  <a:cubicBezTo>
                    <a:pt x="6619" y="2526"/>
                    <a:pt x="6653" y="2406"/>
                    <a:pt x="6621" y="2303"/>
                  </a:cubicBezTo>
                  <a:lnTo>
                    <a:pt x="6929" y="2295"/>
                  </a:lnTo>
                  <a:lnTo>
                    <a:pt x="6959" y="2177"/>
                  </a:lnTo>
                  <a:cubicBezTo>
                    <a:pt x="7047" y="2152"/>
                    <a:pt x="7154" y="2127"/>
                    <a:pt x="7252" y="2127"/>
                  </a:cubicBezTo>
                  <a:cubicBezTo>
                    <a:pt x="7288" y="2127"/>
                    <a:pt x="7323" y="2130"/>
                    <a:pt x="7356" y="2138"/>
                  </a:cubicBezTo>
                  <a:cubicBezTo>
                    <a:pt x="7431" y="2157"/>
                    <a:pt x="7501" y="2211"/>
                    <a:pt x="7538" y="2277"/>
                  </a:cubicBezTo>
                  <a:cubicBezTo>
                    <a:pt x="7557" y="2312"/>
                    <a:pt x="7579" y="2363"/>
                    <a:pt x="7561" y="2423"/>
                  </a:cubicBezTo>
                  <a:lnTo>
                    <a:pt x="7557" y="2438"/>
                  </a:lnTo>
                  <a:lnTo>
                    <a:pt x="7566" y="2449"/>
                  </a:lnTo>
                  <a:cubicBezTo>
                    <a:pt x="7596" y="2483"/>
                    <a:pt x="7639" y="2502"/>
                    <a:pt x="7690" y="2502"/>
                  </a:cubicBezTo>
                  <a:cubicBezTo>
                    <a:pt x="7767" y="2502"/>
                    <a:pt x="7849" y="2457"/>
                    <a:pt x="7891" y="2393"/>
                  </a:cubicBezTo>
                  <a:cubicBezTo>
                    <a:pt x="7949" y="2307"/>
                    <a:pt x="7958" y="2205"/>
                    <a:pt x="7966" y="2104"/>
                  </a:cubicBezTo>
                  <a:lnTo>
                    <a:pt x="7971" y="2059"/>
                  </a:lnTo>
                  <a:cubicBezTo>
                    <a:pt x="7984" y="1920"/>
                    <a:pt x="8024" y="1830"/>
                    <a:pt x="8093" y="1785"/>
                  </a:cubicBezTo>
                  <a:cubicBezTo>
                    <a:pt x="8153" y="1744"/>
                    <a:pt x="8230" y="1742"/>
                    <a:pt x="8318" y="1740"/>
                  </a:cubicBezTo>
                  <a:lnTo>
                    <a:pt x="9545" y="1738"/>
                  </a:lnTo>
                  <a:cubicBezTo>
                    <a:pt x="9704" y="1738"/>
                    <a:pt x="9916" y="1778"/>
                    <a:pt x="10027" y="1892"/>
                  </a:cubicBezTo>
                  <a:cubicBezTo>
                    <a:pt x="10079" y="1943"/>
                    <a:pt x="10105" y="2008"/>
                    <a:pt x="10102" y="2083"/>
                  </a:cubicBezTo>
                  <a:cubicBezTo>
                    <a:pt x="10102" y="2121"/>
                    <a:pt x="10096" y="2166"/>
                    <a:pt x="10090" y="2209"/>
                  </a:cubicBezTo>
                  <a:cubicBezTo>
                    <a:pt x="10072" y="2337"/>
                    <a:pt x="10053" y="2470"/>
                    <a:pt x="10162" y="2543"/>
                  </a:cubicBezTo>
                  <a:cubicBezTo>
                    <a:pt x="10212" y="2577"/>
                    <a:pt x="10272" y="2582"/>
                    <a:pt x="10325" y="2584"/>
                  </a:cubicBezTo>
                  <a:cubicBezTo>
                    <a:pt x="10360" y="2586"/>
                    <a:pt x="10394" y="2586"/>
                    <a:pt x="10430" y="2586"/>
                  </a:cubicBezTo>
                  <a:cubicBezTo>
                    <a:pt x="10531" y="2586"/>
                    <a:pt x="10636" y="2586"/>
                    <a:pt x="10732" y="2612"/>
                  </a:cubicBezTo>
                  <a:cubicBezTo>
                    <a:pt x="10842" y="2640"/>
                    <a:pt x="10979" y="2721"/>
                    <a:pt x="11007" y="2856"/>
                  </a:cubicBezTo>
                  <a:cubicBezTo>
                    <a:pt x="11011" y="2877"/>
                    <a:pt x="11013" y="2901"/>
                    <a:pt x="11015" y="2924"/>
                  </a:cubicBezTo>
                  <a:cubicBezTo>
                    <a:pt x="11019" y="2978"/>
                    <a:pt x="11024" y="3034"/>
                    <a:pt x="11058" y="3079"/>
                  </a:cubicBezTo>
                  <a:cubicBezTo>
                    <a:pt x="11094" y="3124"/>
                    <a:pt x="11146" y="3141"/>
                    <a:pt x="11197" y="3156"/>
                  </a:cubicBezTo>
                  <a:cubicBezTo>
                    <a:pt x="11234" y="3169"/>
                    <a:pt x="11270" y="3179"/>
                    <a:pt x="11296" y="3203"/>
                  </a:cubicBezTo>
                  <a:cubicBezTo>
                    <a:pt x="11345" y="3242"/>
                    <a:pt x="11358" y="3308"/>
                    <a:pt x="11371" y="3379"/>
                  </a:cubicBezTo>
                  <a:cubicBezTo>
                    <a:pt x="11384" y="3447"/>
                    <a:pt x="11399" y="3518"/>
                    <a:pt x="11446" y="3572"/>
                  </a:cubicBezTo>
                  <a:cubicBezTo>
                    <a:pt x="11487" y="3619"/>
                    <a:pt x="11542" y="3642"/>
                    <a:pt x="11609" y="3642"/>
                  </a:cubicBezTo>
                  <a:cubicBezTo>
                    <a:pt x="11701" y="3642"/>
                    <a:pt x="11808" y="3595"/>
                    <a:pt x="11883" y="3520"/>
                  </a:cubicBezTo>
                  <a:cubicBezTo>
                    <a:pt x="11921" y="3484"/>
                    <a:pt x="11956" y="3441"/>
                    <a:pt x="11990" y="3400"/>
                  </a:cubicBezTo>
                  <a:cubicBezTo>
                    <a:pt x="12052" y="3323"/>
                    <a:pt x="12112" y="3250"/>
                    <a:pt x="12196" y="3207"/>
                  </a:cubicBezTo>
                  <a:cubicBezTo>
                    <a:pt x="12247" y="3182"/>
                    <a:pt x="12305" y="3167"/>
                    <a:pt x="12371" y="3167"/>
                  </a:cubicBezTo>
                  <a:cubicBezTo>
                    <a:pt x="12496" y="3167"/>
                    <a:pt x="12628" y="3216"/>
                    <a:pt x="12755" y="3267"/>
                  </a:cubicBezTo>
                  <a:lnTo>
                    <a:pt x="12755" y="3509"/>
                  </a:lnTo>
                  <a:lnTo>
                    <a:pt x="12496" y="3595"/>
                  </a:lnTo>
                  <a:lnTo>
                    <a:pt x="12532" y="3625"/>
                  </a:lnTo>
                  <a:cubicBezTo>
                    <a:pt x="12560" y="3649"/>
                    <a:pt x="12571" y="3679"/>
                    <a:pt x="12562" y="3715"/>
                  </a:cubicBezTo>
                  <a:cubicBezTo>
                    <a:pt x="12545" y="3792"/>
                    <a:pt x="12455" y="3876"/>
                    <a:pt x="12367" y="3897"/>
                  </a:cubicBezTo>
                  <a:cubicBezTo>
                    <a:pt x="12339" y="3904"/>
                    <a:pt x="12311" y="3910"/>
                    <a:pt x="12284" y="3916"/>
                  </a:cubicBezTo>
                  <a:cubicBezTo>
                    <a:pt x="12157" y="3942"/>
                    <a:pt x="12011" y="3972"/>
                    <a:pt x="11958" y="4096"/>
                  </a:cubicBezTo>
                  <a:cubicBezTo>
                    <a:pt x="11928" y="4163"/>
                    <a:pt x="11936" y="4234"/>
                    <a:pt x="11977" y="4298"/>
                  </a:cubicBezTo>
                  <a:cubicBezTo>
                    <a:pt x="12044" y="4398"/>
                    <a:pt x="12183" y="4469"/>
                    <a:pt x="12313" y="4469"/>
                  </a:cubicBezTo>
                  <a:cubicBezTo>
                    <a:pt x="12317" y="4469"/>
                    <a:pt x="12320" y="4469"/>
                    <a:pt x="12324" y="4469"/>
                  </a:cubicBezTo>
                  <a:lnTo>
                    <a:pt x="12335" y="4467"/>
                  </a:lnTo>
                  <a:lnTo>
                    <a:pt x="12785" y="4009"/>
                  </a:lnTo>
                  <a:lnTo>
                    <a:pt x="12791" y="4000"/>
                  </a:lnTo>
                  <a:cubicBezTo>
                    <a:pt x="12862" y="3955"/>
                    <a:pt x="12948" y="3931"/>
                    <a:pt x="13036" y="3931"/>
                  </a:cubicBezTo>
                  <a:cubicBezTo>
                    <a:pt x="13151" y="3931"/>
                    <a:pt x="13265" y="3972"/>
                    <a:pt x="13346" y="4045"/>
                  </a:cubicBezTo>
                  <a:cubicBezTo>
                    <a:pt x="13494" y="4178"/>
                    <a:pt x="13539" y="4411"/>
                    <a:pt x="13451" y="4589"/>
                  </a:cubicBezTo>
                  <a:lnTo>
                    <a:pt x="13428" y="4638"/>
                  </a:lnTo>
                  <a:lnTo>
                    <a:pt x="14574" y="4422"/>
                  </a:lnTo>
                  <a:cubicBezTo>
                    <a:pt x="14602" y="4417"/>
                    <a:pt x="14630" y="4413"/>
                    <a:pt x="14656" y="4413"/>
                  </a:cubicBezTo>
                  <a:cubicBezTo>
                    <a:pt x="14682" y="4413"/>
                    <a:pt x="14706" y="4417"/>
                    <a:pt x="14724" y="4426"/>
                  </a:cubicBezTo>
                  <a:cubicBezTo>
                    <a:pt x="14788" y="4456"/>
                    <a:pt x="14807" y="4544"/>
                    <a:pt x="14799" y="4617"/>
                  </a:cubicBezTo>
                  <a:cubicBezTo>
                    <a:pt x="14780" y="4754"/>
                    <a:pt x="14687" y="4881"/>
                    <a:pt x="14559" y="4936"/>
                  </a:cubicBezTo>
                  <a:lnTo>
                    <a:pt x="14546" y="4941"/>
                  </a:lnTo>
                  <a:lnTo>
                    <a:pt x="14544" y="4958"/>
                  </a:lnTo>
                  <a:cubicBezTo>
                    <a:pt x="14531" y="5058"/>
                    <a:pt x="14514" y="5200"/>
                    <a:pt x="14578" y="5311"/>
                  </a:cubicBezTo>
                  <a:cubicBezTo>
                    <a:pt x="14619" y="5382"/>
                    <a:pt x="14702" y="5429"/>
                    <a:pt x="14784" y="5429"/>
                  </a:cubicBezTo>
                  <a:cubicBezTo>
                    <a:pt x="14835" y="5429"/>
                    <a:pt x="14880" y="5410"/>
                    <a:pt x="14910" y="5371"/>
                  </a:cubicBezTo>
                  <a:cubicBezTo>
                    <a:pt x="14934" y="5345"/>
                    <a:pt x="14944" y="5313"/>
                    <a:pt x="14955" y="5283"/>
                  </a:cubicBezTo>
                  <a:cubicBezTo>
                    <a:pt x="14959" y="5273"/>
                    <a:pt x="14962" y="5262"/>
                    <a:pt x="14966" y="5253"/>
                  </a:cubicBezTo>
                  <a:cubicBezTo>
                    <a:pt x="15017" y="5127"/>
                    <a:pt x="15154" y="5037"/>
                    <a:pt x="15298" y="5037"/>
                  </a:cubicBezTo>
                  <a:cubicBezTo>
                    <a:pt x="15332" y="5037"/>
                    <a:pt x="15367" y="5043"/>
                    <a:pt x="15399" y="5054"/>
                  </a:cubicBezTo>
                  <a:cubicBezTo>
                    <a:pt x="15564" y="5108"/>
                    <a:pt x="15669" y="5303"/>
                    <a:pt x="15626" y="5472"/>
                  </a:cubicBezTo>
                  <a:lnTo>
                    <a:pt x="15617" y="5508"/>
                  </a:lnTo>
                  <a:lnTo>
                    <a:pt x="15656" y="5504"/>
                  </a:lnTo>
                  <a:cubicBezTo>
                    <a:pt x="15659" y="5504"/>
                    <a:pt x="15662" y="5504"/>
                    <a:pt x="15665" y="5504"/>
                  </a:cubicBezTo>
                  <a:cubicBezTo>
                    <a:pt x="15709" y="5504"/>
                    <a:pt x="15751" y="5532"/>
                    <a:pt x="15769" y="5573"/>
                  </a:cubicBezTo>
                  <a:lnTo>
                    <a:pt x="15174" y="5802"/>
                  </a:lnTo>
                  <a:lnTo>
                    <a:pt x="15176" y="5821"/>
                  </a:lnTo>
                  <a:cubicBezTo>
                    <a:pt x="15184" y="5948"/>
                    <a:pt x="15150" y="6074"/>
                    <a:pt x="15077" y="6177"/>
                  </a:cubicBezTo>
                  <a:lnTo>
                    <a:pt x="15047" y="6222"/>
                  </a:lnTo>
                  <a:lnTo>
                    <a:pt x="15047" y="6222"/>
                  </a:lnTo>
                  <a:lnTo>
                    <a:pt x="15979" y="6192"/>
                  </a:lnTo>
                  <a:lnTo>
                    <a:pt x="15988" y="6192"/>
                  </a:lnTo>
                  <a:cubicBezTo>
                    <a:pt x="16020" y="6260"/>
                    <a:pt x="16011" y="6342"/>
                    <a:pt x="15964" y="6419"/>
                  </a:cubicBezTo>
                  <a:cubicBezTo>
                    <a:pt x="15909" y="6512"/>
                    <a:pt x="15814" y="6571"/>
                    <a:pt x="15723" y="6571"/>
                  </a:cubicBezTo>
                  <a:cubicBezTo>
                    <a:pt x="15701" y="6571"/>
                    <a:pt x="15679" y="6568"/>
                    <a:pt x="15658" y="6560"/>
                  </a:cubicBezTo>
                  <a:cubicBezTo>
                    <a:pt x="15619" y="6547"/>
                    <a:pt x="15587" y="6528"/>
                    <a:pt x="15551" y="6507"/>
                  </a:cubicBezTo>
                  <a:cubicBezTo>
                    <a:pt x="15525" y="6492"/>
                    <a:pt x="15502" y="6477"/>
                    <a:pt x="15474" y="6464"/>
                  </a:cubicBezTo>
                  <a:cubicBezTo>
                    <a:pt x="15416" y="6436"/>
                    <a:pt x="15349" y="6421"/>
                    <a:pt x="15283" y="6421"/>
                  </a:cubicBezTo>
                  <a:cubicBezTo>
                    <a:pt x="15161" y="6421"/>
                    <a:pt x="15047" y="6468"/>
                    <a:pt x="14972" y="6552"/>
                  </a:cubicBezTo>
                  <a:cubicBezTo>
                    <a:pt x="14912" y="6622"/>
                    <a:pt x="14880" y="6721"/>
                    <a:pt x="14889" y="6822"/>
                  </a:cubicBezTo>
                  <a:cubicBezTo>
                    <a:pt x="14895" y="6914"/>
                    <a:pt x="14936" y="6995"/>
                    <a:pt x="15000" y="7049"/>
                  </a:cubicBezTo>
                  <a:cubicBezTo>
                    <a:pt x="15058" y="7098"/>
                    <a:pt x="15129" y="7122"/>
                    <a:pt x="15197" y="7145"/>
                  </a:cubicBezTo>
                  <a:cubicBezTo>
                    <a:pt x="15236" y="7158"/>
                    <a:pt x="15274" y="7171"/>
                    <a:pt x="15311" y="7188"/>
                  </a:cubicBezTo>
                  <a:cubicBezTo>
                    <a:pt x="15392" y="7229"/>
                    <a:pt x="15482" y="7332"/>
                    <a:pt x="15442" y="7419"/>
                  </a:cubicBezTo>
                  <a:lnTo>
                    <a:pt x="15412" y="7479"/>
                  </a:lnTo>
                  <a:lnTo>
                    <a:pt x="15412" y="7479"/>
                  </a:lnTo>
                  <a:lnTo>
                    <a:pt x="15474" y="7456"/>
                  </a:lnTo>
                  <a:cubicBezTo>
                    <a:pt x="15512" y="7441"/>
                    <a:pt x="15555" y="7432"/>
                    <a:pt x="15598" y="7432"/>
                  </a:cubicBezTo>
                  <a:cubicBezTo>
                    <a:pt x="15731" y="7432"/>
                    <a:pt x="15868" y="7499"/>
                    <a:pt x="15988" y="7561"/>
                  </a:cubicBezTo>
                  <a:lnTo>
                    <a:pt x="16541" y="7852"/>
                  </a:lnTo>
                  <a:lnTo>
                    <a:pt x="17432" y="8056"/>
                  </a:lnTo>
                  <a:cubicBezTo>
                    <a:pt x="17541" y="8081"/>
                    <a:pt x="17895" y="8180"/>
                    <a:pt x="17865" y="8414"/>
                  </a:cubicBezTo>
                  <a:lnTo>
                    <a:pt x="17850" y="8529"/>
                  </a:lnTo>
                  <a:lnTo>
                    <a:pt x="17914" y="8433"/>
                  </a:lnTo>
                  <a:cubicBezTo>
                    <a:pt x="17927" y="8411"/>
                    <a:pt x="17946" y="8401"/>
                    <a:pt x="17970" y="8401"/>
                  </a:cubicBezTo>
                  <a:cubicBezTo>
                    <a:pt x="18034" y="8401"/>
                    <a:pt x="18118" y="8476"/>
                    <a:pt x="18141" y="8551"/>
                  </a:cubicBezTo>
                  <a:cubicBezTo>
                    <a:pt x="18147" y="8578"/>
                    <a:pt x="18154" y="8608"/>
                    <a:pt x="18160" y="8638"/>
                  </a:cubicBezTo>
                  <a:cubicBezTo>
                    <a:pt x="18184" y="8743"/>
                    <a:pt x="18207" y="8853"/>
                    <a:pt x="18304" y="8904"/>
                  </a:cubicBezTo>
                  <a:cubicBezTo>
                    <a:pt x="18330" y="8919"/>
                    <a:pt x="18360" y="8926"/>
                    <a:pt x="18387" y="8934"/>
                  </a:cubicBezTo>
                  <a:cubicBezTo>
                    <a:pt x="18420" y="8941"/>
                    <a:pt x="18452" y="8949"/>
                    <a:pt x="18473" y="8968"/>
                  </a:cubicBezTo>
                  <a:cubicBezTo>
                    <a:pt x="18499" y="8988"/>
                    <a:pt x="18512" y="9020"/>
                    <a:pt x="18527" y="9052"/>
                  </a:cubicBezTo>
                  <a:cubicBezTo>
                    <a:pt x="18542" y="9088"/>
                    <a:pt x="18557" y="9125"/>
                    <a:pt x="18589" y="9153"/>
                  </a:cubicBezTo>
                  <a:cubicBezTo>
                    <a:pt x="18636" y="9196"/>
                    <a:pt x="18698" y="9202"/>
                    <a:pt x="18758" y="9206"/>
                  </a:cubicBezTo>
                  <a:cubicBezTo>
                    <a:pt x="18795" y="9208"/>
                    <a:pt x="18827" y="9213"/>
                    <a:pt x="18857" y="9221"/>
                  </a:cubicBezTo>
                  <a:cubicBezTo>
                    <a:pt x="18979" y="9262"/>
                    <a:pt x="19013" y="9403"/>
                    <a:pt x="19049" y="9551"/>
                  </a:cubicBezTo>
                  <a:cubicBezTo>
                    <a:pt x="19086" y="9695"/>
                    <a:pt x="19122" y="9847"/>
                    <a:pt x="19249" y="9911"/>
                  </a:cubicBezTo>
                  <a:cubicBezTo>
                    <a:pt x="19234" y="10033"/>
                    <a:pt x="19084" y="10106"/>
                    <a:pt x="18938" y="10127"/>
                  </a:cubicBezTo>
                  <a:cubicBezTo>
                    <a:pt x="18919" y="10130"/>
                    <a:pt x="18902" y="10132"/>
                    <a:pt x="18882" y="10134"/>
                  </a:cubicBezTo>
                  <a:cubicBezTo>
                    <a:pt x="18743" y="10151"/>
                    <a:pt x="18587" y="10170"/>
                    <a:pt x="18497" y="10286"/>
                  </a:cubicBezTo>
                  <a:cubicBezTo>
                    <a:pt x="18456" y="10337"/>
                    <a:pt x="18437" y="10402"/>
                    <a:pt x="18420" y="10462"/>
                  </a:cubicBezTo>
                  <a:cubicBezTo>
                    <a:pt x="18409" y="10500"/>
                    <a:pt x="18398" y="10537"/>
                    <a:pt x="18383" y="10569"/>
                  </a:cubicBezTo>
                  <a:cubicBezTo>
                    <a:pt x="18352" y="10635"/>
                    <a:pt x="18287" y="10684"/>
                    <a:pt x="18231" y="10684"/>
                  </a:cubicBezTo>
                  <a:cubicBezTo>
                    <a:pt x="18214" y="10684"/>
                    <a:pt x="18198" y="10679"/>
                    <a:pt x="18184" y="10670"/>
                  </a:cubicBezTo>
                  <a:lnTo>
                    <a:pt x="18165" y="10659"/>
                  </a:lnTo>
                  <a:lnTo>
                    <a:pt x="18150" y="10674"/>
                  </a:lnTo>
                  <a:cubicBezTo>
                    <a:pt x="18060" y="10764"/>
                    <a:pt x="18034" y="10890"/>
                    <a:pt x="18017" y="11025"/>
                  </a:cubicBezTo>
                  <a:cubicBezTo>
                    <a:pt x="18002" y="11139"/>
                    <a:pt x="17985" y="11265"/>
                    <a:pt x="17903" y="11349"/>
                  </a:cubicBezTo>
                  <a:cubicBezTo>
                    <a:pt x="17869" y="11387"/>
                    <a:pt x="17811" y="11411"/>
                    <a:pt x="17755" y="11411"/>
                  </a:cubicBezTo>
                  <a:cubicBezTo>
                    <a:pt x="17700" y="11411"/>
                    <a:pt x="17655" y="11387"/>
                    <a:pt x="17635" y="11347"/>
                  </a:cubicBezTo>
                  <a:cubicBezTo>
                    <a:pt x="17623" y="11321"/>
                    <a:pt x="17618" y="11291"/>
                    <a:pt x="17612" y="11261"/>
                  </a:cubicBezTo>
                  <a:cubicBezTo>
                    <a:pt x="17605" y="11209"/>
                    <a:pt x="17597" y="11158"/>
                    <a:pt x="17558" y="11122"/>
                  </a:cubicBezTo>
                  <a:cubicBezTo>
                    <a:pt x="17513" y="11081"/>
                    <a:pt x="17451" y="11081"/>
                    <a:pt x="17398" y="11079"/>
                  </a:cubicBezTo>
                  <a:cubicBezTo>
                    <a:pt x="17350" y="11079"/>
                    <a:pt x="17305" y="11077"/>
                    <a:pt x="17276" y="11051"/>
                  </a:cubicBezTo>
                  <a:cubicBezTo>
                    <a:pt x="17246" y="11025"/>
                    <a:pt x="17239" y="10978"/>
                    <a:pt x="17231" y="10933"/>
                  </a:cubicBezTo>
                  <a:lnTo>
                    <a:pt x="17231" y="10924"/>
                  </a:lnTo>
                  <a:cubicBezTo>
                    <a:pt x="17171" y="10535"/>
                    <a:pt x="16886" y="10213"/>
                    <a:pt x="16534" y="10140"/>
                  </a:cubicBezTo>
                  <a:cubicBezTo>
                    <a:pt x="16513" y="10136"/>
                    <a:pt x="16489" y="10132"/>
                    <a:pt x="16466" y="10127"/>
                  </a:cubicBezTo>
                  <a:cubicBezTo>
                    <a:pt x="16374" y="10112"/>
                    <a:pt x="16290" y="10100"/>
                    <a:pt x="16232" y="10040"/>
                  </a:cubicBezTo>
                  <a:cubicBezTo>
                    <a:pt x="16206" y="10012"/>
                    <a:pt x="16189" y="9975"/>
                    <a:pt x="16172" y="9939"/>
                  </a:cubicBezTo>
                  <a:cubicBezTo>
                    <a:pt x="16164" y="9920"/>
                    <a:pt x="16155" y="9903"/>
                    <a:pt x="16146" y="9885"/>
                  </a:cubicBezTo>
                  <a:cubicBezTo>
                    <a:pt x="16063" y="9735"/>
                    <a:pt x="15889" y="9639"/>
                    <a:pt x="15705" y="9639"/>
                  </a:cubicBezTo>
                  <a:cubicBezTo>
                    <a:pt x="15624" y="9639"/>
                    <a:pt x="15547" y="9658"/>
                    <a:pt x="15478" y="9697"/>
                  </a:cubicBezTo>
                  <a:lnTo>
                    <a:pt x="15165" y="9928"/>
                  </a:lnTo>
                  <a:lnTo>
                    <a:pt x="15187" y="9950"/>
                  </a:lnTo>
                  <a:cubicBezTo>
                    <a:pt x="15253" y="10018"/>
                    <a:pt x="15311" y="10093"/>
                    <a:pt x="15362" y="10175"/>
                  </a:cubicBezTo>
                  <a:cubicBezTo>
                    <a:pt x="15272" y="10185"/>
                    <a:pt x="15187" y="10245"/>
                    <a:pt x="15133" y="10335"/>
                  </a:cubicBezTo>
                  <a:cubicBezTo>
                    <a:pt x="15082" y="10423"/>
                    <a:pt x="15071" y="10524"/>
                    <a:pt x="15107" y="10607"/>
                  </a:cubicBezTo>
                  <a:lnTo>
                    <a:pt x="14953" y="10697"/>
                  </a:lnTo>
                  <a:lnTo>
                    <a:pt x="14953" y="10712"/>
                  </a:lnTo>
                  <a:cubicBezTo>
                    <a:pt x="14949" y="10802"/>
                    <a:pt x="14985" y="10892"/>
                    <a:pt x="15056" y="10965"/>
                  </a:cubicBezTo>
                  <a:cubicBezTo>
                    <a:pt x="15130" y="11043"/>
                    <a:pt x="15230" y="11087"/>
                    <a:pt x="15328" y="11087"/>
                  </a:cubicBezTo>
                  <a:cubicBezTo>
                    <a:pt x="15344" y="11087"/>
                    <a:pt x="15359" y="11085"/>
                    <a:pt x="15375" y="11083"/>
                  </a:cubicBezTo>
                  <a:cubicBezTo>
                    <a:pt x="15454" y="11327"/>
                    <a:pt x="15583" y="11602"/>
                    <a:pt x="15842" y="11640"/>
                  </a:cubicBezTo>
                  <a:cubicBezTo>
                    <a:pt x="15872" y="11644"/>
                    <a:pt x="15904" y="11647"/>
                    <a:pt x="15939" y="11649"/>
                  </a:cubicBezTo>
                  <a:cubicBezTo>
                    <a:pt x="16037" y="11653"/>
                    <a:pt x="16131" y="11659"/>
                    <a:pt x="16157" y="11734"/>
                  </a:cubicBezTo>
                  <a:cubicBezTo>
                    <a:pt x="16164" y="11754"/>
                    <a:pt x="16164" y="11777"/>
                    <a:pt x="16164" y="11801"/>
                  </a:cubicBezTo>
                  <a:cubicBezTo>
                    <a:pt x="16164" y="11833"/>
                    <a:pt x="16164" y="11865"/>
                    <a:pt x="16176" y="11895"/>
                  </a:cubicBezTo>
                  <a:cubicBezTo>
                    <a:pt x="16209" y="11970"/>
                    <a:pt x="16279" y="11979"/>
                    <a:pt x="16331" y="11979"/>
                  </a:cubicBezTo>
                  <a:cubicBezTo>
                    <a:pt x="16363" y="11979"/>
                    <a:pt x="16397" y="11976"/>
                    <a:pt x="16429" y="11972"/>
                  </a:cubicBezTo>
                  <a:cubicBezTo>
                    <a:pt x="16461" y="11968"/>
                    <a:pt x="16496" y="11965"/>
                    <a:pt x="16527" y="11965"/>
                  </a:cubicBezTo>
                  <a:cubicBezTo>
                    <a:pt x="16547" y="11965"/>
                    <a:pt x="16566" y="11967"/>
                    <a:pt x="16581" y="11970"/>
                  </a:cubicBezTo>
                  <a:cubicBezTo>
                    <a:pt x="16633" y="11981"/>
                    <a:pt x="16671" y="12006"/>
                    <a:pt x="16697" y="12051"/>
                  </a:cubicBezTo>
                  <a:cubicBezTo>
                    <a:pt x="16759" y="12163"/>
                    <a:pt x="16736" y="12354"/>
                    <a:pt x="16686" y="12497"/>
                  </a:cubicBezTo>
                  <a:lnTo>
                    <a:pt x="16682" y="12506"/>
                  </a:lnTo>
                  <a:lnTo>
                    <a:pt x="16686" y="12516"/>
                  </a:lnTo>
                  <a:cubicBezTo>
                    <a:pt x="16772" y="12711"/>
                    <a:pt x="16950" y="12842"/>
                    <a:pt x="17158" y="12861"/>
                  </a:cubicBezTo>
                  <a:lnTo>
                    <a:pt x="17160" y="13142"/>
                  </a:lnTo>
                  <a:lnTo>
                    <a:pt x="17192" y="13136"/>
                  </a:lnTo>
                  <a:cubicBezTo>
                    <a:pt x="17205" y="13133"/>
                    <a:pt x="17219" y="13131"/>
                    <a:pt x="17232" y="13131"/>
                  </a:cubicBezTo>
                  <a:cubicBezTo>
                    <a:pt x="17320" y="13131"/>
                    <a:pt x="17407" y="13191"/>
                    <a:pt x="17453" y="13286"/>
                  </a:cubicBezTo>
                  <a:cubicBezTo>
                    <a:pt x="17496" y="13373"/>
                    <a:pt x="17492" y="13463"/>
                    <a:pt x="17443" y="13525"/>
                  </a:cubicBezTo>
                  <a:cubicBezTo>
                    <a:pt x="17408" y="13573"/>
                    <a:pt x="17357" y="13605"/>
                    <a:pt x="17308" y="13637"/>
                  </a:cubicBezTo>
                  <a:lnTo>
                    <a:pt x="17111" y="13768"/>
                  </a:lnTo>
                  <a:cubicBezTo>
                    <a:pt x="16997" y="13840"/>
                    <a:pt x="16879" y="13918"/>
                    <a:pt x="16746" y="13950"/>
                  </a:cubicBezTo>
                  <a:cubicBezTo>
                    <a:pt x="16701" y="13960"/>
                    <a:pt x="16654" y="13965"/>
                    <a:pt x="16609" y="13965"/>
                  </a:cubicBezTo>
                  <a:cubicBezTo>
                    <a:pt x="16331" y="13965"/>
                    <a:pt x="16059" y="13780"/>
                    <a:pt x="15827" y="13607"/>
                  </a:cubicBezTo>
                  <a:cubicBezTo>
                    <a:pt x="15784" y="13577"/>
                    <a:pt x="15737" y="13540"/>
                    <a:pt x="15718" y="13491"/>
                  </a:cubicBezTo>
                  <a:cubicBezTo>
                    <a:pt x="15709" y="13470"/>
                    <a:pt x="15705" y="13444"/>
                    <a:pt x="15703" y="13416"/>
                  </a:cubicBezTo>
                  <a:cubicBezTo>
                    <a:pt x="15699" y="13384"/>
                    <a:pt x="15694" y="13348"/>
                    <a:pt x="15677" y="13315"/>
                  </a:cubicBezTo>
                  <a:cubicBezTo>
                    <a:pt x="15632" y="13226"/>
                    <a:pt x="15521" y="13202"/>
                    <a:pt x="15431" y="13193"/>
                  </a:cubicBezTo>
                  <a:cubicBezTo>
                    <a:pt x="15234" y="13170"/>
                    <a:pt x="15035" y="13158"/>
                    <a:pt x="14837" y="13158"/>
                  </a:cubicBezTo>
                  <a:cubicBezTo>
                    <a:pt x="14781" y="13158"/>
                    <a:pt x="14724" y="13159"/>
                    <a:pt x="14668" y="13161"/>
                  </a:cubicBezTo>
                  <a:cubicBezTo>
                    <a:pt x="14625" y="13161"/>
                    <a:pt x="14578" y="13166"/>
                    <a:pt x="14544" y="13196"/>
                  </a:cubicBezTo>
                  <a:cubicBezTo>
                    <a:pt x="14518" y="13215"/>
                    <a:pt x="14505" y="13245"/>
                    <a:pt x="14501" y="13279"/>
                  </a:cubicBezTo>
                  <a:cubicBezTo>
                    <a:pt x="14499" y="13322"/>
                    <a:pt x="14514" y="13371"/>
                    <a:pt x="14544" y="13403"/>
                  </a:cubicBezTo>
                  <a:cubicBezTo>
                    <a:pt x="14587" y="13453"/>
                    <a:pt x="14647" y="13476"/>
                    <a:pt x="14705" y="13500"/>
                  </a:cubicBezTo>
                  <a:lnTo>
                    <a:pt x="14717" y="13504"/>
                  </a:lnTo>
                  <a:cubicBezTo>
                    <a:pt x="15279" y="13731"/>
                    <a:pt x="15694" y="14217"/>
                    <a:pt x="16063" y="14646"/>
                  </a:cubicBezTo>
                  <a:cubicBezTo>
                    <a:pt x="16194" y="14798"/>
                    <a:pt x="16320" y="14961"/>
                    <a:pt x="16318" y="15141"/>
                  </a:cubicBezTo>
                  <a:lnTo>
                    <a:pt x="16311" y="15141"/>
                  </a:lnTo>
                  <a:cubicBezTo>
                    <a:pt x="16140" y="15141"/>
                    <a:pt x="15992" y="15036"/>
                    <a:pt x="15836" y="14924"/>
                  </a:cubicBezTo>
                  <a:cubicBezTo>
                    <a:pt x="15677" y="14813"/>
                    <a:pt x="15514" y="14697"/>
                    <a:pt x="15317" y="14695"/>
                  </a:cubicBezTo>
                  <a:cubicBezTo>
                    <a:pt x="15298" y="14695"/>
                    <a:pt x="15281" y="14695"/>
                    <a:pt x="15264" y="14697"/>
                  </a:cubicBezTo>
                  <a:lnTo>
                    <a:pt x="15212" y="14697"/>
                  </a:lnTo>
                  <a:cubicBezTo>
                    <a:pt x="15172" y="14697"/>
                    <a:pt x="15142" y="14693"/>
                    <a:pt x="15116" y="14680"/>
                  </a:cubicBezTo>
                  <a:cubicBezTo>
                    <a:pt x="15088" y="14665"/>
                    <a:pt x="15067" y="14640"/>
                    <a:pt x="15043" y="14614"/>
                  </a:cubicBezTo>
                  <a:cubicBezTo>
                    <a:pt x="15028" y="14597"/>
                    <a:pt x="15011" y="14580"/>
                    <a:pt x="14994" y="14565"/>
                  </a:cubicBezTo>
                  <a:cubicBezTo>
                    <a:pt x="14907" y="14488"/>
                    <a:pt x="14796" y="14478"/>
                    <a:pt x="14685" y="14478"/>
                  </a:cubicBezTo>
                  <a:cubicBezTo>
                    <a:pt x="14660" y="14478"/>
                    <a:pt x="14634" y="14478"/>
                    <a:pt x="14608" y="14479"/>
                  </a:cubicBezTo>
                  <a:cubicBezTo>
                    <a:pt x="14588" y="14480"/>
                    <a:pt x="14568" y="14480"/>
                    <a:pt x="14548" y="14480"/>
                  </a:cubicBezTo>
                  <a:cubicBezTo>
                    <a:pt x="14529" y="14480"/>
                    <a:pt x="14510" y="14480"/>
                    <a:pt x="14490" y="14479"/>
                  </a:cubicBezTo>
                  <a:cubicBezTo>
                    <a:pt x="14383" y="14477"/>
                    <a:pt x="14265" y="14417"/>
                    <a:pt x="14218" y="14342"/>
                  </a:cubicBezTo>
                  <a:cubicBezTo>
                    <a:pt x="14190" y="14301"/>
                    <a:pt x="14186" y="14260"/>
                    <a:pt x="14203" y="14217"/>
                  </a:cubicBezTo>
                  <a:lnTo>
                    <a:pt x="14220" y="14177"/>
                  </a:lnTo>
                  <a:lnTo>
                    <a:pt x="14220" y="14177"/>
                  </a:lnTo>
                  <a:lnTo>
                    <a:pt x="14177" y="14181"/>
                  </a:lnTo>
                  <a:cubicBezTo>
                    <a:pt x="14099" y="14188"/>
                    <a:pt x="14020" y="14191"/>
                    <a:pt x="13940" y="14191"/>
                  </a:cubicBezTo>
                  <a:cubicBezTo>
                    <a:pt x="13633" y="14191"/>
                    <a:pt x="13325" y="14142"/>
                    <a:pt x="13033" y="14046"/>
                  </a:cubicBezTo>
                  <a:cubicBezTo>
                    <a:pt x="12931" y="14012"/>
                    <a:pt x="12826" y="13969"/>
                    <a:pt x="12755" y="13892"/>
                  </a:cubicBezTo>
                  <a:cubicBezTo>
                    <a:pt x="12643" y="13772"/>
                    <a:pt x="12635" y="13600"/>
                    <a:pt x="12626" y="13420"/>
                  </a:cubicBezTo>
                  <a:cubicBezTo>
                    <a:pt x="12620" y="13264"/>
                    <a:pt x="12611" y="13103"/>
                    <a:pt x="12532" y="12971"/>
                  </a:cubicBezTo>
                  <a:lnTo>
                    <a:pt x="12526" y="12958"/>
                  </a:lnTo>
                  <a:lnTo>
                    <a:pt x="12502" y="12958"/>
                  </a:lnTo>
                  <a:cubicBezTo>
                    <a:pt x="12249" y="12958"/>
                    <a:pt x="12101" y="12898"/>
                    <a:pt x="12052" y="12776"/>
                  </a:cubicBezTo>
                  <a:cubicBezTo>
                    <a:pt x="12039" y="12743"/>
                    <a:pt x="12035" y="12709"/>
                    <a:pt x="12029" y="12671"/>
                  </a:cubicBezTo>
                  <a:cubicBezTo>
                    <a:pt x="12020" y="12611"/>
                    <a:pt x="12011" y="12548"/>
                    <a:pt x="11966" y="12499"/>
                  </a:cubicBezTo>
                  <a:cubicBezTo>
                    <a:pt x="11941" y="12469"/>
                    <a:pt x="11906" y="12450"/>
                    <a:pt x="11874" y="12431"/>
                  </a:cubicBezTo>
                  <a:cubicBezTo>
                    <a:pt x="11840" y="12414"/>
                    <a:pt x="11810" y="12396"/>
                    <a:pt x="11789" y="12371"/>
                  </a:cubicBezTo>
                  <a:cubicBezTo>
                    <a:pt x="11769" y="12343"/>
                    <a:pt x="11761" y="12309"/>
                    <a:pt x="11752" y="12272"/>
                  </a:cubicBezTo>
                  <a:cubicBezTo>
                    <a:pt x="11750" y="12255"/>
                    <a:pt x="11746" y="12240"/>
                    <a:pt x="11741" y="12225"/>
                  </a:cubicBezTo>
                  <a:cubicBezTo>
                    <a:pt x="11675" y="11994"/>
                    <a:pt x="11418" y="11871"/>
                    <a:pt x="11000" y="11871"/>
                  </a:cubicBezTo>
                  <a:cubicBezTo>
                    <a:pt x="10981" y="11871"/>
                    <a:pt x="10962" y="11871"/>
                    <a:pt x="10942" y="11874"/>
                  </a:cubicBezTo>
                  <a:cubicBezTo>
                    <a:pt x="10822" y="11876"/>
                    <a:pt x="10675" y="11880"/>
                    <a:pt x="10557" y="11953"/>
                  </a:cubicBezTo>
                  <a:cubicBezTo>
                    <a:pt x="10480" y="12002"/>
                    <a:pt x="10424" y="12077"/>
                    <a:pt x="10370" y="12148"/>
                  </a:cubicBezTo>
                  <a:cubicBezTo>
                    <a:pt x="10357" y="12165"/>
                    <a:pt x="10345" y="12182"/>
                    <a:pt x="10332" y="12199"/>
                  </a:cubicBezTo>
                  <a:cubicBezTo>
                    <a:pt x="10248" y="12306"/>
                    <a:pt x="10171" y="12360"/>
                    <a:pt x="10090" y="12369"/>
                  </a:cubicBezTo>
                  <a:cubicBezTo>
                    <a:pt x="10086" y="12369"/>
                    <a:pt x="10082" y="12369"/>
                    <a:pt x="10077" y="12369"/>
                  </a:cubicBezTo>
                  <a:cubicBezTo>
                    <a:pt x="10025" y="12369"/>
                    <a:pt x="9969" y="12344"/>
                    <a:pt x="9937" y="12302"/>
                  </a:cubicBezTo>
                  <a:cubicBezTo>
                    <a:pt x="9922" y="12283"/>
                    <a:pt x="9905" y="12251"/>
                    <a:pt x="9916" y="12212"/>
                  </a:cubicBezTo>
                  <a:lnTo>
                    <a:pt x="9925" y="12180"/>
                  </a:lnTo>
                  <a:lnTo>
                    <a:pt x="9275" y="12167"/>
                  </a:lnTo>
                  <a:cubicBezTo>
                    <a:pt x="9233" y="12167"/>
                    <a:pt x="9183" y="12169"/>
                    <a:pt x="9143" y="12195"/>
                  </a:cubicBezTo>
                  <a:cubicBezTo>
                    <a:pt x="9104" y="12219"/>
                    <a:pt x="9083" y="12253"/>
                    <a:pt x="9059" y="12287"/>
                  </a:cubicBezTo>
                  <a:cubicBezTo>
                    <a:pt x="9050" y="12300"/>
                    <a:pt x="9042" y="12313"/>
                    <a:pt x="9033" y="12326"/>
                  </a:cubicBezTo>
                  <a:cubicBezTo>
                    <a:pt x="8969" y="12405"/>
                    <a:pt x="8860" y="12452"/>
                    <a:pt x="8733" y="12452"/>
                  </a:cubicBezTo>
                  <a:cubicBezTo>
                    <a:pt x="8710" y="12452"/>
                    <a:pt x="8686" y="12450"/>
                    <a:pt x="8661" y="12448"/>
                  </a:cubicBezTo>
                  <a:cubicBezTo>
                    <a:pt x="8526" y="12426"/>
                    <a:pt x="8401" y="12362"/>
                    <a:pt x="8281" y="12298"/>
                  </a:cubicBezTo>
                  <a:cubicBezTo>
                    <a:pt x="8286" y="12244"/>
                    <a:pt x="8311" y="12193"/>
                    <a:pt x="8348" y="12156"/>
                  </a:cubicBezTo>
                  <a:lnTo>
                    <a:pt x="8382" y="12126"/>
                  </a:lnTo>
                  <a:lnTo>
                    <a:pt x="8339" y="12111"/>
                  </a:lnTo>
                  <a:cubicBezTo>
                    <a:pt x="8266" y="12090"/>
                    <a:pt x="8215" y="12030"/>
                    <a:pt x="8193" y="11944"/>
                  </a:cubicBezTo>
                  <a:cubicBezTo>
                    <a:pt x="8166" y="11824"/>
                    <a:pt x="8204" y="11685"/>
                    <a:pt x="8288" y="11604"/>
                  </a:cubicBezTo>
                  <a:cubicBezTo>
                    <a:pt x="8438" y="11458"/>
                    <a:pt x="8661" y="11430"/>
                    <a:pt x="8896" y="11413"/>
                  </a:cubicBezTo>
                  <a:lnTo>
                    <a:pt x="8920" y="11413"/>
                  </a:lnTo>
                  <a:lnTo>
                    <a:pt x="8922" y="11389"/>
                  </a:lnTo>
                  <a:cubicBezTo>
                    <a:pt x="8935" y="11250"/>
                    <a:pt x="9080" y="11162"/>
                    <a:pt x="9209" y="11162"/>
                  </a:cubicBezTo>
                  <a:cubicBezTo>
                    <a:pt x="9254" y="11162"/>
                    <a:pt x="9320" y="11173"/>
                    <a:pt x="9372" y="11227"/>
                  </a:cubicBezTo>
                  <a:cubicBezTo>
                    <a:pt x="9389" y="11242"/>
                    <a:pt x="9404" y="11261"/>
                    <a:pt x="9419" y="11280"/>
                  </a:cubicBezTo>
                  <a:cubicBezTo>
                    <a:pt x="9443" y="11312"/>
                    <a:pt x="9468" y="11344"/>
                    <a:pt x="9503" y="11368"/>
                  </a:cubicBezTo>
                  <a:cubicBezTo>
                    <a:pt x="9571" y="11415"/>
                    <a:pt x="9659" y="11417"/>
                    <a:pt x="9730" y="11419"/>
                  </a:cubicBezTo>
                  <a:lnTo>
                    <a:pt x="10325" y="11434"/>
                  </a:lnTo>
                  <a:lnTo>
                    <a:pt x="10362" y="11434"/>
                  </a:lnTo>
                  <a:cubicBezTo>
                    <a:pt x="10447" y="11434"/>
                    <a:pt x="10552" y="11426"/>
                    <a:pt x="10617" y="11349"/>
                  </a:cubicBezTo>
                  <a:cubicBezTo>
                    <a:pt x="10632" y="11329"/>
                    <a:pt x="10642" y="11308"/>
                    <a:pt x="10653" y="11289"/>
                  </a:cubicBezTo>
                  <a:cubicBezTo>
                    <a:pt x="10666" y="11263"/>
                    <a:pt x="10679" y="11239"/>
                    <a:pt x="10696" y="11224"/>
                  </a:cubicBezTo>
                  <a:cubicBezTo>
                    <a:pt x="10719" y="11203"/>
                    <a:pt x="10752" y="11194"/>
                    <a:pt x="10799" y="11194"/>
                  </a:cubicBezTo>
                  <a:cubicBezTo>
                    <a:pt x="10820" y="11194"/>
                    <a:pt x="10842" y="11197"/>
                    <a:pt x="10861" y="11199"/>
                  </a:cubicBezTo>
                  <a:lnTo>
                    <a:pt x="10887" y="11199"/>
                  </a:lnTo>
                  <a:cubicBezTo>
                    <a:pt x="10899" y="11199"/>
                    <a:pt x="10912" y="11200"/>
                    <a:pt x="10924" y="11200"/>
                  </a:cubicBezTo>
                  <a:cubicBezTo>
                    <a:pt x="11053" y="11200"/>
                    <a:pt x="11170" y="11160"/>
                    <a:pt x="11247" y="11087"/>
                  </a:cubicBezTo>
                  <a:cubicBezTo>
                    <a:pt x="11349" y="10987"/>
                    <a:pt x="11369" y="10822"/>
                    <a:pt x="11289" y="10721"/>
                  </a:cubicBezTo>
                  <a:cubicBezTo>
                    <a:pt x="11238" y="10652"/>
                    <a:pt x="11159" y="10625"/>
                    <a:pt x="11082" y="10597"/>
                  </a:cubicBezTo>
                  <a:cubicBezTo>
                    <a:pt x="11052" y="10586"/>
                    <a:pt x="11017" y="10573"/>
                    <a:pt x="10987" y="10558"/>
                  </a:cubicBezTo>
                  <a:cubicBezTo>
                    <a:pt x="10929" y="10530"/>
                    <a:pt x="10878" y="10466"/>
                    <a:pt x="10869" y="10410"/>
                  </a:cubicBezTo>
                  <a:cubicBezTo>
                    <a:pt x="10863" y="10380"/>
                    <a:pt x="10872" y="10355"/>
                    <a:pt x="10891" y="10335"/>
                  </a:cubicBezTo>
                  <a:cubicBezTo>
                    <a:pt x="10899" y="10327"/>
                    <a:pt x="10908" y="10320"/>
                    <a:pt x="10919" y="10314"/>
                  </a:cubicBezTo>
                  <a:cubicBezTo>
                    <a:pt x="10942" y="10297"/>
                    <a:pt x="10970" y="10275"/>
                    <a:pt x="10979" y="10239"/>
                  </a:cubicBezTo>
                  <a:cubicBezTo>
                    <a:pt x="10989" y="10179"/>
                    <a:pt x="10936" y="10145"/>
                    <a:pt x="10895" y="10117"/>
                  </a:cubicBezTo>
                  <a:cubicBezTo>
                    <a:pt x="10884" y="10110"/>
                    <a:pt x="10876" y="10104"/>
                    <a:pt x="10867" y="10098"/>
                  </a:cubicBezTo>
                  <a:cubicBezTo>
                    <a:pt x="10827" y="10068"/>
                    <a:pt x="10807" y="10025"/>
                    <a:pt x="10809" y="9971"/>
                  </a:cubicBezTo>
                  <a:cubicBezTo>
                    <a:pt x="10814" y="9868"/>
                    <a:pt x="10897" y="9742"/>
                    <a:pt x="11002" y="9675"/>
                  </a:cubicBezTo>
                  <a:cubicBezTo>
                    <a:pt x="11160" y="9577"/>
                    <a:pt x="11350" y="9523"/>
                    <a:pt x="11537" y="9523"/>
                  </a:cubicBezTo>
                  <a:cubicBezTo>
                    <a:pt x="11574" y="9523"/>
                    <a:pt x="11611" y="9526"/>
                    <a:pt x="11647" y="9530"/>
                  </a:cubicBezTo>
                  <a:cubicBezTo>
                    <a:pt x="11889" y="9558"/>
                    <a:pt x="12108" y="9669"/>
                    <a:pt x="12322" y="9776"/>
                  </a:cubicBezTo>
                  <a:lnTo>
                    <a:pt x="12759" y="9997"/>
                  </a:lnTo>
                  <a:cubicBezTo>
                    <a:pt x="12845" y="10040"/>
                    <a:pt x="12922" y="10085"/>
                    <a:pt x="12950" y="10162"/>
                  </a:cubicBezTo>
                  <a:cubicBezTo>
                    <a:pt x="12961" y="10192"/>
                    <a:pt x="12963" y="10224"/>
                    <a:pt x="12965" y="10258"/>
                  </a:cubicBezTo>
                  <a:cubicBezTo>
                    <a:pt x="12965" y="10282"/>
                    <a:pt x="12967" y="10307"/>
                    <a:pt x="12971" y="10331"/>
                  </a:cubicBezTo>
                  <a:cubicBezTo>
                    <a:pt x="12995" y="10468"/>
                    <a:pt x="13119" y="10577"/>
                    <a:pt x="13258" y="10586"/>
                  </a:cubicBezTo>
                  <a:lnTo>
                    <a:pt x="13273" y="10586"/>
                  </a:lnTo>
                  <a:cubicBezTo>
                    <a:pt x="13406" y="10586"/>
                    <a:pt x="13535" y="10490"/>
                    <a:pt x="13571" y="10363"/>
                  </a:cubicBezTo>
                  <a:cubicBezTo>
                    <a:pt x="13575" y="10350"/>
                    <a:pt x="13580" y="10335"/>
                    <a:pt x="13582" y="10320"/>
                  </a:cubicBezTo>
                  <a:cubicBezTo>
                    <a:pt x="13590" y="10286"/>
                    <a:pt x="13597" y="10254"/>
                    <a:pt x="13616" y="10230"/>
                  </a:cubicBezTo>
                  <a:cubicBezTo>
                    <a:pt x="13644" y="10200"/>
                    <a:pt x="13691" y="10194"/>
                    <a:pt x="13740" y="10187"/>
                  </a:cubicBezTo>
                  <a:cubicBezTo>
                    <a:pt x="13755" y="10185"/>
                    <a:pt x="13770" y="10183"/>
                    <a:pt x="13785" y="10181"/>
                  </a:cubicBezTo>
                  <a:cubicBezTo>
                    <a:pt x="13914" y="10155"/>
                    <a:pt x="14019" y="10061"/>
                    <a:pt x="14072" y="9922"/>
                  </a:cubicBezTo>
                  <a:cubicBezTo>
                    <a:pt x="14139" y="9746"/>
                    <a:pt x="14113" y="9534"/>
                    <a:pt x="14004" y="9393"/>
                  </a:cubicBezTo>
                  <a:cubicBezTo>
                    <a:pt x="13852" y="9196"/>
                    <a:pt x="13580" y="9086"/>
                    <a:pt x="13235" y="9086"/>
                  </a:cubicBezTo>
                  <a:cubicBezTo>
                    <a:pt x="13205" y="9086"/>
                    <a:pt x="13175" y="9086"/>
                    <a:pt x="13145" y="9088"/>
                  </a:cubicBezTo>
                  <a:cubicBezTo>
                    <a:pt x="13018" y="9095"/>
                    <a:pt x="12892" y="9114"/>
                    <a:pt x="12768" y="9131"/>
                  </a:cubicBezTo>
                  <a:cubicBezTo>
                    <a:pt x="12614" y="9154"/>
                    <a:pt x="12454" y="9178"/>
                    <a:pt x="12296" y="9178"/>
                  </a:cubicBezTo>
                  <a:cubicBezTo>
                    <a:pt x="12273" y="9178"/>
                    <a:pt x="12250" y="9177"/>
                    <a:pt x="12228" y="9176"/>
                  </a:cubicBezTo>
                  <a:cubicBezTo>
                    <a:pt x="12191" y="9174"/>
                    <a:pt x="12151" y="9170"/>
                    <a:pt x="12119" y="9153"/>
                  </a:cubicBezTo>
                  <a:cubicBezTo>
                    <a:pt x="12082" y="9131"/>
                    <a:pt x="12052" y="9088"/>
                    <a:pt x="12033" y="9024"/>
                  </a:cubicBezTo>
                  <a:cubicBezTo>
                    <a:pt x="11990" y="8887"/>
                    <a:pt x="11999" y="8731"/>
                    <a:pt x="12005" y="8581"/>
                  </a:cubicBezTo>
                  <a:cubicBezTo>
                    <a:pt x="12014" y="8358"/>
                    <a:pt x="12024" y="8129"/>
                    <a:pt x="11872" y="7959"/>
                  </a:cubicBezTo>
                  <a:cubicBezTo>
                    <a:pt x="11851" y="7936"/>
                    <a:pt x="11827" y="7914"/>
                    <a:pt x="11806" y="7895"/>
                  </a:cubicBezTo>
                  <a:cubicBezTo>
                    <a:pt x="11767" y="7861"/>
                    <a:pt x="11731" y="7826"/>
                    <a:pt x="11707" y="7786"/>
                  </a:cubicBezTo>
                  <a:cubicBezTo>
                    <a:pt x="11675" y="7730"/>
                    <a:pt x="11671" y="7668"/>
                    <a:pt x="11666" y="7599"/>
                  </a:cubicBezTo>
                  <a:cubicBezTo>
                    <a:pt x="11662" y="7542"/>
                    <a:pt x="11656" y="7484"/>
                    <a:pt x="11636" y="7428"/>
                  </a:cubicBezTo>
                  <a:cubicBezTo>
                    <a:pt x="11581" y="7280"/>
                    <a:pt x="11414" y="7177"/>
                    <a:pt x="11189" y="7154"/>
                  </a:cubicBezTo>
                  <a:cubicBezTo>
                    <a:pt x="11135" y="7147"/>
                    <a:pt x="11077" y="7145"/>
                    <a:pt x="11024" y="7143"/>
                  </a:cubicBezTo>
                  <a:cubicBezTo>
                    <a:pt x="10902" y="7139"/>
                    <a:pt x="10788" y="7134"/>
                    <a:pt x="10679" y="7094"/>
                  </a:cubicBezTo>
                  <a:cubicBezTo>
                    <a:pt x="10587" y="7057"/>
                    <a:pt x="10503" y="6980"/>
                    <a:pt x="10467" y="6895"/>
                  </a:cubicBezTo>
                  <a:cubicBezTo>
                    <a:pt x="10450" y="6854"/>
                    <a:pt x="10435" y="6790"/>
                    <a:pt x="10462" y="6723"/>
                  </a:cubicBezTo>
                  <a:lnTo>
                    <a:pt x="10465" y="6717"/>
                  </a:lnTo>
                  <a:lnTo>
                    <a:pt x="10465" y="6710"/>
                  </a:lnTo>
                  <a:cubicBezTo>
                    <a:pt x="10460" y="6682"/>
                    <a:pt x="10454" y="6652"/>
                    <a:pt x="10447" y="6622"/>
                  </a:cubicBezTo>
                  <a:cubicBezTo>
                    <a:pt x="10441" y="6592"/>
                    <a:pt x="10435" y="6565"/>
                    <a:pt x="10430" y="6539"/>
                  </a:cubicBezTo>
                  <a:lnTo>
                    <a:pt x="10428" y="6517"/>
                  </a:lnTo>
                  <a:lnTo>
                    <a:pt x="10409" y="6515"/>
                  </a:lnTo>
                  <a:cubicBezTo>
                    <a:pt x="10351" y="6509"/>
                    <a:pt x="10287" y="6500"/>
                    <a:pt x="10220" y="6500"/>
                  </a:cubicBezTo>
                  <a:cubicBezTo>
                    <a:pt x="10109" y="6500"/>
                    <a:pt x="10021" y="6524"/>
                    <a:pt x="9955" y="6573"/>
                  </a:cubicBezTo>
                  <a:cubicBezTo>
                    <a:pt x="9914" y="6603"/>
                    <a:pt x="9880" y="6640"/>
                    <a:pt x="9850" y="6678"/>
                  </a:cubicBezTo>
                  <a:cubicBezTo>
                    <a:pt x="9820" y="6712"/>
                    <a:pt x="9790" y="6747"/>
                    <a:pt x="9755" y="6772"/>
                  </a:cubicBezTo>
                  <a:cubicBezTo>
                    <a:pt x="9691" y="6817"/>
                    <a:pt x="9614" y="6835"/>
                    <a:pt x="9533" y="6852"/>
                  </a:cubicBezTo>
                  <a:cubicBezTo>
                    <a:pt x="9488" y="6862"/>
                    <a:pt x="9443" y="6873"/>
                    <a:pt x="9400" y="6886"/>
                  </a:cubicBezTo>
                  <a:cubicBezTo>
                    <a:pt x="9372" y="6897"/>
                    <a:pt x="9346" y="6907"/>
                    <a:pt x="9318" y="6918"/>
                  </a:cubicBezTo>
                  <a:cubicBezTo>
                    <a:pt x="9258" y="6944"/>
                    <a:pt x="9200" y="6969"/>
                    <a:pt x="9140" y="6969"/>
                  </a:cubicBezTo>
                  <a:cubicBezTo>
                    <a:pt x="9132" y="6969"/>
                    <a:pt x="9123" y="6968"/>
                    <a:pt x="9115" y="6967"/>
                  </a:cubicBezTo>
                  <a:cubicBezTo>
                    <a:pt x="9063" y="6961"/>
                    <a:pt x="9018" y="6909"/>
                    <a:pt x="9008" y="6867"/>
                  </a:cubicBezTo>
                  <a:cubicBezTo>
                    <a:pt x="9003" y="6847"/>
                    <a:pt x="9001" y="6820"/>
                    <a:pt x="9023" y="6802"/>
                  </a:cubicBezTo>
                  <a:cubicBezTo>
                    <a:pt x="9344" y="6785"/>
                    <a:pt x="9657" y="6646"/>
                    <a:pt x="9886" y="6421"/>
                  </a:cubicBezTo>
                  <a:cubicBezTo>
                    <a:pt x="9907" y="6400"/>
                    <a:pt x="9933" y="6374"/>
                    <a:pt x="9944" y="6340"/>
                  </a:cubicBezTo>
                  <a:cubicBezTo>
                    <a:pt x="9974" y="6250"/>
                    <a:pt x="9901" y="6162"/>
                    <a:pt x="9822" y="6112"/>
                  </a:cubicBezTo>
                  <a:cubicBezTo>
                    <a:pt x="9730" y="6053"/>
                    <a:pt x="9627" y="6010"/>
                    <a:pt x="9520" y="5988"/>
                  </a:cubicBezTo>
                  <a:cubicBezTo>
                    <a:pt x="9490" y="5982"/>
                    <a:pt x="9460" y="5975"/>
                    <a:pt x="9428" y="5971"/>
                  </a:cubicBezTo>
                  <a:cubicBezTo>
                    <a:pt x="9346" y="5958"/>
                    <a:pt x="9267" y="5945"/>
                    <a:pt x="9200" y="5905"/>
                  </a:cubicBezTo>
                  <a:cubicBezTo>
                    <a:pt x="9110" y="5851"/>
                    <a:pt x="9059" y="5757"/>
                    <a:pt x="9006" y="5656"/>
                  </a:cubicBezTo>
                  <a:cubicBezTo>
                    <a:pt x="8956" y="5566"/>
                    <a:pt x="8905" y="5472"/>
                    <a:pt x="8821" y="5408"/>
                  </a:cubicBezTo>
                  <a:cubicBezTo>
                    <a:pt x="8798" y="5388"/>
                    <a:pt x="8770" y="5371"/>
                    <a:pt x="8744" y="5356"/>
                  </a:cubicBezTo>
                  <a:cubicBezTo>
                    <a:pt x="8684" y="5318"/>
                    <a:pt x="8626" y="5283"/>
                    <a:pt x="8607" y="5223"/>
                  </a:cubicBezTo>
                  <a:cubicBezTo>
                    <a:pt x="8603" y="5202"/>
                    <a:pt x="8601" y="5181"/>
                    <a:pt x="8601" y="5157"/>
                  </a:cubicBezTo>
                  <a:cubicBezTo>
                    <a:pt x="8601" y="5138"/>
                    <a:pt x="8598" y="5118"/>
                    <a:pt x="8596" y="5099"/>
                  </a:cubicBezTo>
                  <a:cubicBezTo>
                    <a:pt x="8586" y="5041"/>
                    <a:pt x="8556" y="4992"/>
                    <a:pt x="8526" y="4949"/>
                  </a:cubicBezTo>
                  <a:cubicBezTo>
                    <a:pt x="8283" y="4602"/>
                    <a:pt x="7872" y="4379"/>
                    <a:pt x="7474" y="4379"/>
                  </a:cubicBezTo>
                  <a:cubicBezTo>
                    <a:pt x="7377" y="4379"/>
                    <a:pt x="7281" y="4392"/>
                    <a:pt x="7191" y="4418"/>
                  </a:cubicBezTo>
                  <a:lnTo>
                    <a:pt x="7169" y="4424"/>
                  </a:lnTo>
                  <a:lnTo>
                    <a:pt x="7172" y="4448"/>
                  </a:lnTo>
                  <a:cubicBezTo>
                    <a:pt x="7197" y="4602"/>
                    <a:pt x="7326" y="4701"/>
                    <a:pt x="7452" y="4795"/>
                  </a:cubicBezTo>
                  <a:cubicBezTo>
                    <a:pt x="7572" y="4887"/>
                    <a:pt x="7688" y="4973"/>
                    <a:pt x="7709" y="5106"/>
                  </a:cubicBezTo>
                  <a:cubicBezTo>
                    <a:pt x="7720" y="5168"/>
                    <a:pt x="7694" y="5245"/>
                    <a:pt x="7639" y="5256"/>
                  </a:cubicBezTo>
                  <a:cubicBezTo>
                    <a:pt x="7634" y="5256"/>
                    <a:pt x="7629" y="5257"/>
                    <a:pt x="7624" y="5257"/>
                  </a:cubicBezTo>
                  <a:cubicBezTo>
                    <a:pt x="7572" y="5257"/>
                    <a:pt x="7522" y="5205"/>
                    <a:pt x="7484" y="5166"/>
                  </a:cubicBezTo>
                  <a:cubicBezTo>
                    <a:pt x="7304" y="4979"/>
                    <a:pt x="7054" y="4863"/>
                    <a:pt x="6833" y="4863"/>
                  </a:cubicBezTo>
                  <a:cubicBezTo>
                    <a:pt x="6713" y="4863"/>
                    <a:pt x="6606" y="4896"/>
                    <a:pt x="6516" y="4960"/>
                  </a:cubicBezTo>
                  <a:cubicBezTo>
                    <a:pt x="6499" y="4973"/>
                    <a:pt x="6482" y="4986"/>
                    <a:pt x="6465" y="4998"/>
                  </a:cubicBezTo>
                  <a:cubicBezTo>
                    <a:pt x="6432" y="5022"/>
                    <a:pt x="6402" y="5048"/>
                    <a:pt x="6368" y="5063"/>
                  </a:cubicBezTo>
                  <a:cubicBezTo>
                    <a:pt x="6332" y="5078"/>
                    <a:pt x="6291" y="5084"/>
                    <a:pt x="6233" y="5084"/>
                  </a:cubicBezTo>
                  <a:cubicBezTo>
                    <a:pt x="6207" y="5084"/>
                    <a:pt x="6180" y="5084"/>
                    <a:pt x="6152" y="5082"/>
                  </a:cubicBezTo>
                  <a:cubicBezTo>
                    <a:pt x="6122" y="5080"/>
                    <a:pt x="6094" y="5078"/>
                    <a:pt x="6064" y="5078"/>
                  </a:cubicBezTo>
                  <a:cubicBezTo>
                    <a:pt x="6017" y="5078"/>
                    <a:pt x="5976" y="5084"/>
                    <a:pt x="5942" y="5093"/>
                  </a:cubicBezTo>
                  <a:cubicBezTo>
                    <a:pt x="5802" y="5133"/>
                    <a:pt x="5723" y="5253"/>
                    <a:pt x="5644" y="5371"/>
                  </a:cubicBezTo>
                  <a:cubicBezTo>
                    <a:pt x="5595" y="5444"/>
                    <a:pt x="5543" y="5521"/>
                    <a:pt x="5477" y="5575"/>
                  </a:cubicBezTo>
                  <a:cubicBezTo>
                    <a:pt x="5430" y="5615"/>
                    <a:pt x="5379" y="5636"/>
                    <a:pt x="5334" y="5636"/>
                  </a:cubicBezTo>
                  <a:cubicBezTo>
                    <a:pt x="5323" y="5636"/>
                    <a:pt x="5313" y="5635"/>
                    <a:pt x="5303" y="5633"/>
                  </a:cubicBezTo>
                  <a:cubicBezTo>
                    <a:pt x="5230" y="5615"/>
                    <a:pt x="5190" y="5545"/>
                    <a:pt x="5149" y="5470"/>
                  </a:cubicBezTo>
                  <a:cubicBezTo>
                    <a:pt x="5125" y="5431"/>
                    <a:pt x="5104" y="5393"/>
                    <a:pt x="5076" y="5358"/>
                  </a:cubicBezTo>
                  <a:cubicBezTo>
                    <a:pt x="4958" y="5215"/>
                    <a:pt x="4763" y="5198"/>
                    <a:pt x="4628" y="5198"/>
                  </a:cubicBezTo>
                  <a:cubicBezTo>
                    <a:pt x="4564" y="5198"/>
                    <a:pt x="4500" y="5202"/>
                    <a:pt x="4442" y="5206"/>
                  </a:cubicBezTo>
                  <a:cubicBezTo>
                    <a:pt x="4228" y="5221"/>
                    <a:pt x="4011" y="5230"/>
                    <a:pt x="3797" y="5230"/>
                  </a:cubicBezTo>
                  <a:cubicBezTo>
                    <a:pt x="3373" y="5230"/>
                    <a:pt x="2962" y="5200"/>
                    <a:pt x="2576" y="5138"/>
                  </a:cubicBezTo>
                  <a:cubicBezTo>
                    <a:pt x="2539" y="5016"/>
                    <a:pt x="2419" y="4694"/>
                    <a:pt x="2184" y="4694"/>
                  </a:cubicBezTo>
                  <a:cubicBezTo>
                    <a:pt x="2167" y="4694"/>
                    <a:pt x="2150" y="4696"/>
                    <a:pt x="2135" y="4701"/>
                  </a:cubicBezTo>
                  <a:cubicBezTo>
                    <a:pt x="2072" y="4711"/>
                    <a:pt x="2023" y="4743"/>
                    <a:pt x="1974" y="4776"/>
                  </a:cubicBezTo>
                  <a:cubicBezTo>
                    <a:pt x="1957" y="4786"/>
                    <a:pt x="1940" y="4797"/>
                    <a:pt x="1920" y="4806"/>
                  </a:cubicBezTo>
                  <a:cubicBezTo>
                    <a:pt x="1826" y="4859"/>
                    <a:pt x="1715" y="4887"/>
                    <a:pt x="1590" y="4887"/>
                  </a:cubicBezTo>
                  <a:cubicBezTo>
                    <a:pt x="1475" y="4887"/>
                    <a:pt x="1350" y="4861"/>
                    <a:pt x="1233" y="4814"/>
                  </a:cubicBezTo>
                  <a:cubicBezTo>
                    <a:pt x="1005" y="4722"/>
                    <a:pt x="813" y="4563"/>
                    <a:pt x="626" y="4411"/>
                  </a:cubicBezTo>
                  <a:cubicBezTo>
                    <a:pt x="566" y="4362"/>
                    <a:pt x="511" y="4311"/>
                    <a:pt x="500" y="4246"/>
                  </a:cubicBezTo>
                  <a:cubicBezTo>
                    <a:pt x="489" y="4163"/>
                    <a:pt x="562" y="4086"/>
                    <a:pt x="639" y="4060"/>
                  </a:cubicBezTo>
                  <a:cubicBezTo>
                    <a:pt x="676" y="4049"/>
                    <a:pt x="714" y="4043"/>
                    <a:pt x="759" y="4043"/>
                  </a:cubicBezTo>
                  <a:cubicBezTo>
                    <a:pt x="813" y="4043"/>
                    <a:pt x="868" y="4051"/>
                    <a:pt x="913" y="4056"/>
                  </a:cubicBezTo>
                  <a:lnTo>
                    <a:pt x="1678" y="4161"/>
                  </a:lnTo>
                  <a:cubicBezTo>
                    <a:pt x="1702" y="4165"/>
                    <a:pt x="1725" y="4167"/>
                    <a:pt x="1749" y="4167"/>
                  </a:cubicBezTo>
                  <a:cubicBezTo>
                    <a:pt x="1880" y="4167"/>
                    <a:pt x="1959" y="4118"/>
                    <a:pt x="1967" y="4034"/>
                  </a:cubicBezTo>
                  <a:cubicBezTo>
                    <a:pt x="1976" y="3957"/>
                    <a:pt x="1916" y="3897"/>
                    <a:pt x="1871" y="3861"/>
                  </a:cubicBezTo>
                  <a:cubicBezTo>
                    <a:pt x="1657" y="3683"/>
                    <a:pt x="1385" y="3567"/>
                    <a:pt x="1108" y="3535"/>
                  </a:cubicBezTo>
                  <a:cubicBezTo>
                    <a:pt x="1033" y="3527"/>
                    <a:pt x="956" y="3522"/>
                    <a:pt x="881" y="3520"/>
                  </a:cubicBezTo>
                  <a:cubicBezTo>
                    <a:pt x="667" y="3509"/>
                    <a:pt x="463" y="3501"/>
                    <a:pt x="303" y="3381"/>
                  </a:cubicBezTo>
                  <a:cubicBezTo>
                    <a:pt x="168" y="3278"/>
                    <a:pt x="82" y="3098"/>
                    <a:pt x="67" y="2888"/>
                  </a:cubicBezTo>
                  <a:cubicBezTo>
                    <a:pt x="54" y="2695"/>
                    <a:pt x="99" y="2500"/>
                    <a:pt x="140" y="2314"/>
                  </a:cubicBezTo>
                  <a:lnTo>
                    <a:pt x="273" y="1725"/>
                  </a:lnTo>
                  <a:cubicBezTo>
                    <a:pt x="290" y="1652"/>
                    <a:pt x="307" y="1568"/>
                    <a:pt x="356" y="1508"/>
                  </a:cubicBezTo>
                  <a:cubicBezTo>
                    <a:pt x="376" y="1483"/>
                    <a:pt x="399" y="1461"/>
                    <a:pt x="423" y="1440"/>
                  </a:cubicBezTo>
                  <a:cubicBezTo>
                    <a:pt x="444" y="1420"/>
                    <a:pt x="466" y="1401"/>
                    <a:pt x="485" y="1380"/>
                  </a:cubicBezTo>
                  <a:cubicBezTo>
                    <a:pt x="536" y="1320"/>
                    <a:pt x="566" y="1249"/>
                    <a:pt x="596" y="1181"/>
                  </a:cubicBezTo>
                  <a:cubicBezTo>
                    <a:pt x="620" y="1123"/>
                    <a:pt x="643" y="1069"/>
                    <a:pt x="678" y="1022"/>
                  </a:cubicBezTo>
                  <a:cubicBezTo>
                    <a:pt x="721" y="960"/>
                    <a:pt x="783" y="911"/>
                    <a:pt x="845" y="863"/>
                  </a:cubicBezTo>
                  <a:lnTo>
                    <a:pt x="1222" y="566"/>
                  </a:lnTo>
                  <a:cubicBezTo>
                    <a:pt x="1323" y="489"/>
                    <a:pt x="1428" y="407"/>
                    <a:pt x="1552" y="371"/>
                  </a:cubicBezTo>
                  <a:cubicBezTo>
                    <a:pt x="1595" y="358"/>
                    <a:pt x="1640" y="351"/>
                    <a:pt x="1687" y="345"/>
                  </a:cubicBezTo>
                  <a:cubicBezTo>
                    <a:pt x="1723" y="339"/>
                    <a:pt x="1762" y="334"/>
                    <a:pt x="1798" y="326"/>
                  </a:cubicBezTo>
                  <a:cubicBezTo>
                    <a:pt x="1880" y="306"/>
                    <a:pt x="1957" y="272"/>
                    <a:pt x="2030" y="240"/>
                  </a:cubicBezTo>
                  <a:cubicBezTo>
                    <a:pt x="2068" y="225"/>
                    <a:pt x="2105" y="208"/>
                    <a:pt x="2143" y="193"/>
                  </a:cubicBezTo>
                  <a:cubicBezTo>
                    <a:pt x="2330" y="122"/>
                    <a:pt x="2546" y="90"/>
                    <a:pt x="2822" y="90"/>
                  </a:cubicBezTo>
                  <a:cubicBezTo>
                    <a:pt x="2951" y="90"/>
                    <a:pt x="3079" y="96"/>
                    <a:pt x="3221" y="103"/>
                  </a:cubicBezTo>
                  <a:cubicBezTo>
                    <a:pt x="3249" y="116"/>
                    <a:pt x="3259" y="141"/>
                    <a:pt x="3264" y="161"/>
                  </a:cubicBezTo>
                  <a:cubicBezTo>
                    <a:pt x="3272" y="208"/>
                    <a:pt x="3253" y="270"/>
                    <a:pt x="3214" y="302"/>
                  </a:cubicBezTo>
                  <a:cubicBezTo>
                    <a:pt x="3172" y="341"/>
                    <a:pt x="3118" y="360"/>
                    <a:pt x="3060" y="381"/>
                  </a:cubicBezTo>
                  <a:cubicBezTo>
                    <a:pt x="3024" y="394"/>
                    <a:pt x="2989" y="407"/>
                    <a:pt x="2955" y="426"/>
                  </a:cubicBezTo>
                  <a:cubicBezTo>
                    <a:pt x="2889" y="459"/>
                    <a:pt x="2835" y="521"/>
                    <a:pt x="2816" y="583"/>
                  </a:cubicBezTo>
                  <a:cubicBezTo>
                    <a:pt x="2809" y="608"/>
                    <a:pt x="2807" y="632"/>
                    <a:pt x="2812" y="658"/>
                  </a:cubicBezTo>
                  <a:cubicBezTo>
                    <a:pt x="2808" y="658"/>
                    <a:pt x="2804" y="658"/>
                    <a:pt x="2800" y="658"/>
                  </a:cubicBezTo>
                  <a:cubicBezTo>
                    <a:pt x="2733" y="658"/>
                    <a:pt x="2665" y="675"/>
                    <a:pt x="2608" y="711"/>
                  </a:cubicBezTo>
                  <a:lnTo>
                    <a:pt x="2591" y="722"/>
                  </a:lnTo>
                  <a:lnTo>
                    <a:pt x="2595" y="739"/>
                  </a:lnTo>
                  <a:cubicBezTo>
                    <a:pt x="2625" y="902"/>
                    <a:pt x="2608" y="998"/>
                    <a:pt x="2539" y="1043"/>
                  </a:cubicBezTo>
                  <a:cubicBezTo>
                    <a:pt x="2509" y="1065"/>
                    <a:pt x="2469" y="1071"/>
                    <a:pt x="2428" y="1078"/>
                  </a:cubicBezTo>
                  <a:cubicBezTo>
                    <a:pt x="2400" y="1082"/>
                    <a:pt x="2372" y="1088"/>
                    <a:pt x="2345" y="1097"/>
                  </a:cubicBezTo>
                  <a:cubicBezTo>
                    <a:pt x="2263" y="1125"/>
                    <a:pt x="2199" y="1198"/>
                    <a:pt x="2175" y="1292"/>
                  </a:cubicBezTo>
                  <a:cubicBezTo>
                    <a:pt x="2150" y="1386"/>
                    <a:pt x="2171" y="1480"/>
                    <a:pt x="2229" y="1545"/>
                  </a:cubicBezTo>
                  <a:cubicBezTo>
                    <a:pt x="2261" y="1579"/>
                    <a:pt x="2300" y="1605"/>
                    <a:pt x="2338" y="1628"/>
                  </a:cubicBezTo>
                  <a:cubicBezTo>
                    <a:pt x="2366" y="1645"/>
                    <a:pt x="2390" y="1663"/>
                    <a:pt x="2413" y="1682"/>
                  </a:cubicBezTo>
                  <a:cubicBezTo>
                    <a:pt x="2574" y="1817"/>
                    <a:pt x="2567" y="2072"/>
                    <a:pt x="2535" y="2262"/>
                  </a:cubicBezTo>
                  <a:cubicBezTo>
                    <a:pt x="2529" y="2292"/>
                    <a:pt x="2522" y="2322"/>
                    <a:pt x="2516" y="2355"/>
                  </a:cubicBezTo>
                  <a:cubicBezTo>
                    <a:pt x="2479" y="2543"/>
                    <a:pt x="2443" y="2738"/>
                    <a:pt x="2514" y="2918"/>
                  </a:cubicBezTo>
                  <a:cubicBezTo>
                    <a:pt x="2539" y="2980"/>
                    <a:pt x="2572" y="3021"/>
                    <a:pt x="2614" y="3044"/>
                  </a:cubicBezTo>
                  <a:cubicBezTo>
                    <a:pt x="2649" y="3066"/>
                    <a:pt x="2689" y="3070"/>
                    <a:pt x="2728" y="3074"/>
                  </a:cubicBezTo>
                  <a:cubicBezTo>
                    <a:pt x="2754" y="3079"/>
                    <a:pt x="2777" y="3081"/>
                    <a:pt x="2801" y="3089"/>
                  </a:cubicBezTo>
                  <a:cubicBezTo>
                    <a:pt x="2874" y="3113"/>
                    <a:pt x="2917" y="3182"/>
                    <a:pt x="2964" y="3254"/>
                  </a:cubicBezTo>
                  <a:cubicBezTo>
                    <a:pt x="2987" y="3291"/>
                    <a:pt x="3011" y="3329"/>
                    <a:pt x="3039" y="3362"/>
                  </a:cubicBezTo>
                  <a:cubicBezTo>
                    <a:pt x="3139" y="3477"/>
                    <a:pt x="3287" y="3535"/>
                    <a:pt x="3495" y="3535"/>
                  </a:cubicBezTo>
                  <a:cubicBezTo>
                    <a:pt x="3621" y="3535"/>
                    <a:pt x="3748" y="3514"/>
                    <a:pt x="3844" y="3497"/>
                  </a:cubicBezTo>
                  <a:lnTo>
                    <a:pt x="3859" y="3492"/>
                  </a:lnTo>
                  <a:lnTo>
                    <a:pt x="3864" y="3477"/>
                  </a:lnTo>
                  <a:cubicBezTo>
                    <a:pt x="3921" y="3297"/>
                    <a:pt x="3726" y="3160"/>
                    <a:pt x="3574" y="3072"/>
                  </a:cubicBezTo>
                  <a:cubicBezTo>
                    <a:pt x="3390" y="2965"/>
                    <a:pt x="3221" y="2835"/>
                    <a:pt x="3071" y="2682"/>
                  </a:cubicBezTo>
                  <a:cubicBezTo>
                    <a:pt x="3041" y="2650"/>
                    <a:pt x="3002" y="2605"/>
                    <a:pt x="3013" y="2562"/>
                  </a:cubicBezTo>
                  <a:cubicBezTo>
                    <a:pt x="3026" y="2509"/>
                    <a:pt x="3090" y="2505"/>
                    <a:pt x="3187" y="2505"/>
                  </a:cubicBezTo>
                  <a:cubicBezTo>
                    <a:pt x="3210" y="2502"/>
                    <a:pt x="3234" y="2502"/>
                    <a:pt x="3255" y="2500"/>
                  </a:cubicBezTo>
                  <a:cubicBezTo>
                    <a:pt x="3343" y="2494"/>
                    <a:pt x="3426" y="2440"/>
                    <a:pt x="3480" y="2357"/>
                  </a:cubicBezTo>
                  <a:cubicBezTo>
                    <a:pt x="3531" y="2273"/>
                    <a:pt x="3544" y="2175"/>
                    <a:pt x="3512" y="2091"/>
                  </a:cubicBezTo>
                  <a:lnTo>
                    <a:pt x="3508" y="2083"/>
                  </a:lnTo>
                  <a:lnTo>
                    <a:pt x="3499" y="2078"/>
                  </a:lnTo>
                  <a:cubicBezTo>
                    <a:pt x="3174" y="1922"/>
                    <a:pt x="2994" y="1521"/>
                    <a:pt x="3088" y="1176"/>
                  </a:cubicBezTo>
                  <a:cubicBezTo>
                    <a:pt x="3208" y="1163"/>
                    <a:pt x="3268" y="1052"/>
                    <a:pt x="3326" y="943"/>
                  </a:cubicBezTo>
                  <a:cubicBezTo>
                    <a:pt x="3364" y="872"/>
                    <a:pt x="3403" y="799"/>
                    <a:pt x="3459" y="754"/>
                  </a:cubicBezTo>
                  <a:cubicBezTo>
                    <a:pt x="3538" y="688"/>
                    <a:pt x="3647" y="681"/>
                    <a:pt x="3750" y="681"/>
                  </a:cubicBezTo>
                  <a:lnTo>
                    <a:pt x="3849" y="683"/>
                  </a:lnTo>
                  <a:cubicBezTo>
                    <a:pt x="3868" y="683"/>
                    <a:pt x="3889" y="683"/>
                    <a:pt x="3909" y="681"/>
                  </a:cubicBezTo>
                  <a:cubicBezTo>
                    <a:pt x="4183" y="671"/>
                    <a:pt x="4444" y="531"/>
                    <a:pt x="4607" y="311"/>
                  </a:cubicBezTo>
                  <a:cubicBezTo>
                    <a:pt x="4616" y="298"/>
                    <a:pt x="4626" y="285"/>
                    <a:pt x="4635" y="270"/>
                  </a:cubicBezTo>
                  <a:cubicBezTo>
                    <a:pt x="4671" y="221"/>
                    <a:pt x="4703" y="174"/>
                    <a:pt x="4748" y="141"/>
                  </a:cubicBezTo>
                  <a:cubicBezTo>
                    <a:pt x="4815" y="96"/>
                    <a:pt x="4903" y="90"/>
                    <a:pt x="4982" y="86"/>
                  </a:cubicBezTo>
                  <a:lnTo>
                    <a:pt x="5318" y="60"/>
                  </a:lnTo>
                  <a:cubicBezTo>
                    <a:pt x="5353" y="56"/>
                    <a:pt x="5387" y="54"/>
                    <a:pt x="5419" y="54"/>
                  </a:cubicBezTo>
                  <a:close/>
                  <a:moveTo>
                    <a:pt x="5419" y="0"/>
                  </a:moveTo>
                  <a:cubicBezTo>
                    <a:pt x="5385" y="0"/>
                    <a:pt x="5348" y="2"/>
                    <a:pt x="5314" y="6"/>
                  </a:cubicBezTo>
                  <a:lnTo>
                    <a:pt x="4978" y="32"/>
                  </a:lnTo>
                  <a:cubicBezTo>
                    <a:pt x="4896" y="39"/>
                    <a:pt x="4798" y="45"/>
                    <a:pt x="4718" y="99"/>
                  </a:cubicBezTo>
                  <a:cubicBezTo>
                    <a:pt x="4665" y="135"/>
                    <a:pt x="4628" y="189"/>
                    <a:pt x="4592" y="240"/>
                  </a:cubicBezTo>
                  <a:cubicBezTo>
                    <a:pt x="4583" y="253"/>
                    <a:pt x="4573" y="266"/>
                    <a:pt x="4564" y="279"/>
                  </a:cubicBezTo>
                  <a:cubicBezTo>
                    <a:pt x="4412" y="484"/>
                    <a:pt x="4161" y="617"/>
                    <a:pt x="3906" y="628"/>
                  </a:cubicBezTo>
                  <a:cubicBezTo>
                    <a:pt x="3887" y="630"/>
                    <a:pt x="3868" y="630"/>
                    <a:pt x="3849" y="630"/>
                  </a:cubicBezTo>
                  <a:lnTo>
                    <a:pt x="3750" y="628"/>
                  </a:lnTo>
                  <a:cubicBezTo>
                    <a:pt x="3641" y="628"/>
                    <a:pt x="3519" y="634"/>
                    <a:pt x="3424" y="713"/>
                  </a:cubicBezTo>
                  <a:cubicBezTo>
                    <a:pt x="3362" y="765"/>
                    <a:pt x="3319" y="844"/>
                    <a:pt x="3279" y="919"/>
                  </a:cubicBezTo>
                  <a:cubicBezTo>
                    <a:pt x="3221" y="1028"/>
                    <a:pt x="3169" y="1123"/>
                    <a:pt x="3069" y="1123"/>
                  </a:cubicBezTo>
                  <a:lnTo>
                    <a:pt x="3049" y="1123"/>
                  </a:lnTo>
                  <a:lnTo>
                    <a:pt x="3043" y="1142"/>
                  </a:lnTo>
                  <a:cubicBezTo>
                    <a:pt x="2929" y="1513"/>
                    <a:pt x="3118" y="1950"/>
                    <a:pt x="3465" y="2121"/>
                  </a:cubicBezTo>
                  <a:cubicBezTo>
                    <a:pt x="3486" y="2185"/>
                    <a:pt x="3476" y="2262"/>
                    <a:pt x="3433" y="2329"/>
                  </a:cubicBezTo>
                  <a:cubicBezTo>
                    <a:pt x="3390" y="2397"/>
                    <a:pt x="3321" y="2442"/>
                    <a:pt x="3251" y="2449"/>
                  </a:cubicBezTo>
                  <a:cubicBezTo>
                    <a:pt x="3229" y="2449"/>
                    <a:pt x="3208" y="2449"/>
                    <a:pt x="3187" y="2451"/>
                  </a:cubicBezTo>
                  <a:cubicBezTo>
                    <a:pt x="3097" y="2451"/>
                    <a:pt x="2985" y="2453"/>
                    <a:pt x="2962" y="2550"/>
                  </a:cubicBezTo>
                  <a:cubicBezTo>
                    <a:pt x="2944" y="2618"/>
                    <a:pt x="2994" y="2680"/>
                    <a:pt x="3032" y="2719"/>
                  </a:cubicBezTo>
                  <a:cubicBezTo>
                    <a:pt x="3187" y="2875"/>
                    <a:pt x="3358" y="3008"/>
                    <a:pt x="3546" y="3117"/>
                  </a:cubicBezTo>
                  <a:cubicBezTo>
                    <a:pt x="3679" y="3194"/>
                    <a:pt x="3846" y="3310"/>
                    <a:pt x="3816" y="3445"/>
                  </a:cubicBezTo>
                  <a:cubicBezTo>
                    <a:pt x="3726" y="3462"/>
                    <a:pt x="3609" y="3482"/>
                    <a:pt x="3495" y="3482"/>
                  </a:cubicBezTo>
                  <a:cubicBezTo>
                    <a:pt x="3304" y="3482"/>
                    <a:pt x="3169" y="3430"/>
                    <a:pt x="3079" y="3327"/>
                  </a:cubicBezTo>
                  <a:cubicBezTo>
                    <a:pt x="3054" y="3297"/>
                    <a:pt x="3030" y="3261"/>
                    <a:pt x="3009" y="3227"/>
                  </a:cubicBezTo>
                  <a:cubicBezTo>
                    <a:pt x="2959" y="3149"/>
                    <a:pt x="2908" y="3068"/>
                    <a:pt x="2818" y="3038"/>
                  </a:cubicBezTo>
                  <a:cubicBezTo>
                    <a:pt x="2790" y="3027"/>
                    <a:pt x="2762" y="3025"/>
                    <a:pt x="2734" y="3021"/>
                  </a:cubicBezTo>
                  <a:cubicBezTo>
                    <a:pt x="2700" y="3017"/>
                    <a:pt x="2666" y="3014"/>
                    <a:pt x="2640" y="2997"/>
                  </a:cubicBezTo>
                  <a:cubicBezTo>
                    <a:pt x="2608" y="2980"/>
                    <a:pt x="2584" y="2948"/>
                    <a:pt x="2563" y="2899"/>
                  </a:cubicBezTo>
                  <a:cubicBezTo>
                    <a:pt x="2499" y="2732"/>
                    <a:pt x="2535" y="2545"/>
                    <a:pt x="2569" y="2363"/>
                  </a:cubicBezTo>
                  <a:cubicBezTo>
                    <a:pt x="2576" y="2333"/>
                    <a:pt x="2582" y="2301"/>
                    <a:pt x="2587" y="2271"/>
                  </a:cubicBezTo>
                  <a:cubicBezTo>
                    <a:pt x="2638" y="1980"/>
                    <a:pt x="2591" y="1761"/>
                    <a:pt x="2447" y="1639"/>
                  </a:cubicBezTo>
                  <a:cubicBezTo>
                    <a:pt x="2422" y="1618"/>
                    <a:pt x="2394" y="1600"/>
                    <a:pt x="2368" y="1583"/>
                  </a:cubicBezTo>
                  <a:cubicBezTo>
                    <a:pt x="2330" y="1560"/>
                    <a:pt x="2295" y="1538"/>
                    <a:pt x="2267" y="1508"/>
                  </a:cubicBezTo>
                  <a:cubicBezTo>
                    <a:pt x="2222" y="1457"/>
                    <a:pt x="2207" y="1382"/>
                    <a:pt x="2227" y="1305"/>
                  </a:cubicBezTo>
                  <a:cubicBezTo>
                    <a:pt x="2246" y="1228"/>
                    <a:pt x="2297" y="1170"/>
                    <a:pt x="2362" y="1148"/>
                  </a:cubicBezTo>
                  <a:cubicBezTo>
                    <a:pt x="2385" y="1140"/>
                    <a:pt x="2411" y="1136"/>
                    <a:pt x="2437" y="1131"/>
                  </a:cubicBezTo>
                  <a:cubicBezTo>
                    <a:pt x="2482" y="1123"/>
                    <a:pt x="2529" y="1116"/>
                    <a:pt x="2569" y="1088"/>
                  </a:cubicBezTo>
                  <a:cubicBezTo>
                    <a:pt x="2679" y="1016"/>
                    <a:pt x="2670" y="863"/>
                    <a:pt x="2651" y="748"/>
                  </a:cubicBezTo>
                  <a:cubicBezTo>
                    <a:pt x="2695" y="723"/>
                    <a:pt x="2749" y="710"/>
                    <a:pt x="2801" y="710"/>
                  </a:cubicBezTo>
                  <a:cubicBezTo>
                    <a:pt x="2817" y="710"/>
                    <a:pt x="2833" y="711"/>
                    <a:pt x="2848" y="713"/>
                  </a:cubicBezTo>
                  <a:lnTo>
                    <a:pt x="2902" y="724"/>
                  </a:lnTo>
                  <a:lnTo>
                    <a:pt x="2876" y="675"/>
                  </a:lnTo>
                  <a:cubicBezTo>
                    <a:pt x="2863" y="651"/>
                    <a:pt x="2859" y="626"/>
                    <a:pt x="2867" y="598"/>
                  </a:cubicBezTo>
                  <a:cubicBezTo>
                    <a:pt x="2882" y="551"/>
                    <a:pt x="2927" y="499"/>
                    <a:pt x="2979" y="474"/>
                  </a:cubicBezTo>
                  <a:cubicBezTo>
                    <a:pt x="3011" y="456"/>
                    <a:pt x="3045" y="444"/>
                    <a:pt x="3077" y="433"/>
                  </a:cubicBezTo>
                  <a:cubicBezTo>
                    <a:pt x="3137" y="409"/>
                    <a:pt x="3199" y="386"/>
                    <a:pt x="3251" y="343"/>
                  </a:cubicBezTo>
                  <a:cubicBezTo>
                    <a:pt x="3302" y="296"/>
                    <a:pt x="3328" y="219"/>
                    <a:pt x="3315" y="150"/>
                  </a:cubicBezTo>
                  <a:cubicBezTo>
                    <a:pt x="3306" y="101"/>
                    <a:pt x="3276" y="66"/>
                    <a:pt x="3234" y="51"/>
                  </a:cubicBezTo>
                  <a:lnTo>
                    <a:pt x="3227" y="51"/>
                  </a:lnTo>
                  <a:cubicBezTo>
                    <a:pt x="3084" y="43"/>
                    <a:pt x="2953" y="36"/>
                    <a:pt x="2822" y="36"/>
                  </a:cubicBezTo>
                  <a:cubicBezTo>
                    <a:pt x="2539" y="36"/>
                    <a:pt x="2317" y="71"/>
                    <a:pt x="2124" y="144"/>
                  </a:cubicBezTo>
                  <a:cubicBezTo>
                    <a:pt x="2085" y="159"/>
                    <a:pt x="2047" y="176"/>
                    <a:pt x="2008" y="191"/>
                  </a:cubicBezTo>
                  <a:cubicBezTo>
                    <a:pt x="1937" y="223"/>
                    <a:pt x="1862" y="255"/>
                    <a:pt x="1787" y="272"/>
                  </a:cubicBezTo>
                  <a:cubicBezTo>
                    <a:pt x="1751" y="281"/>
                    <a:pt x="1715" y="285"/>
                    <a:pt x="1680" y="291"/>
                  </a:cubicBezTo>
                  <a:cubicBezTo>
                    <a:pt x="1631" y="298"/>
                    <a:pt x="1584" y="304"/>
                    <a:pt x="1537" y="319"/>
                  </a:cubicBezTo>
                  <a:cubicBezTo>
                    <a:pt x="1402" y="358"/>
                    <a:pt x="1290" y="446"/>
                    <a:pt x="1190" y="525"/>
                  </a:cubicBezTo>
                  <a:lnTo>
                    <a:pt x="810" y="821"/>
                  </a:lnTo>
                  <a:cubicBezTo>
                    <a:pt x="748" y="872"/>
                    <a:pt x="682" y="921"/>
                    <a:pt x="633" y="990"/>
                  </a:cubicBezTo>
                  <a:cubicBezTo>
                    <a:pt x="596" y="1043"/>
                    <a:pt x="571" y="1101"/>
                    <a:pt x="547" y="1159"/>
                  </a:cubicBezTo>
                  <a:cubicBezTo>
                    <a:pt x="519" y="1228"/>
                    <a:pt x="491" y="1292"/>
                    <a:pt x="444" y="1343"/>
                  </a:cubicBezTo>
                  <a:cubicBezTo>
                    <a:pt x="427" y="1363"/>
                    <a:pt x="408" y="1382"/>
                    <a:pt x="388" y="1399"/>
                  </a:cubicBezTo>
                  <a:cubicBezTo>
                    <a:pt x="363" y="1423"/>
                    <a:pt x="335" y="1446"/>
                    <a:pt x="313" y="1474"/>
                  </a:cubicBezTo>
                  <a:cubicBezTo>
                    <a:pt x="258" y="1545"/>
                    <a:pt x="238" y="1635"/>
                    <a:pt x="221" y="1714"/>
                  </a:cubicBezTo>
                  <a:lnTo>
                    <a:pt x="88" y="2303"/>
                  </a:lnTo>
                  <a:cubicBezTo>
                    <a:pt x="46" y="2494"/>
                    <a:pt x="1" y="2691"/>
                    <a:pt x="13" y="2890"/>
                  </a:cubicBezTo>
                  <a:cubicBezTo>
                    <a:pt x="28" y="3117"/>
                    <a:pt x="123" y="3312"/>
                    <a:pt x="271" y="3424"/>
                  </a:cubicBezTo>
                  <a:cubicBezTo>
                    <a:pt x="444" y="3554"/>
                    <a:pt x="665" y="3563"/>
                    <a:pt x="879" y="3574"/>
                  </a:cubicBezTo>
                  <a:cubicBezTo>
                    <a:pt x="954" y="3576"/>
                    <a:pt x="1029" y="3580"/>
                    <a:pt x="1102" y="3589"/>
                  </a:cubicBezTo>
                  <a:cubicBezTo>
                    <a:pt x="1368" y="3619"/>
                    <a:pt x="1629" y="3730"/>
                    <a:pt x="1837" y="3901"/>
                  </a:cubicBezTo>
                  <a:cubicBezTo>
                    <a:pt x="1895" y="3949"/>
                    <a:pt x="1918" y="3989"/>
                    <a:pt x="1914" y="4028"/>
                  </a:cubicBezTo>
                  <a:cubicBezTo>
                    <a:pt x="1907" y="4105"/>
                    <a:pt x="1796" y="4114"/>
                    <a:pt x="1749" y="4114"/>
                  </a:cubicBezTo>
                  <a:cubicBezTo>
                    <a:pt x="1727" y="4114"/>
                    <a:pt x="1708" y="4111"/>
                    <a:pt x="1687" y="4109"/>
                  </a:cubicBezTo>
                  <a:lnTo>
                    <a:pt x="920" y="4004"/>
                  </a:lnTo>
                  <a:cubicBezTo>
                    <a:pt x="875" y="3998"/>
                    <a:pt x="817" y="3989"/>
                    <a:pt x="759" y="3989"/>
                  </a:cubicBezTo>
                  <a:cubicBezTo>
                    <a:pt x="708" y="3989"/>
                    <a:pt x="663" y="3996"/>
                    <a:pt x="622" y="4011"/>
                  </a:cubicBezTo>
                  <a:cubicBezTo>
                    <a:pt x="526" y="4043"/>
                    <a:pt x="431" y="4139"/>
                    <a:pt x="448" y="4253"/>
                  </a:cubicBezTo>
                  <a:cubicBezTo>
                    <a:pt x="459" y="4336"/>
                    <a:pt x="526" y="4399"/>
                    <a:pt x="592" y="4452"/>
                  </a:cubicBezTo>
                  <a:cubicBezTo>
                    <a:pt x="783" y="4608"/>
                    <a:pt x="978" y="4769"/>
                    <a:pt x="1211" y="4863"/>
                  </a:cubicBezTo>
                  <a:cubicBezTo>
                    <a:pt x="1335" y="4915"/>
                    <a:pt x="1468" y="4941"/>
                    <a:pt x="1590" y="4941"/>
                  </a:cubicBezTo>
                  <a:cubicBezTo>
                    <a:pt x="1723" y="4941"/>
                    <a:pt x="1843" y="4911"/>
                    <a:pt x="1948" y="4853"/>
                  </a:cubicBezTo>
                  <a:cubicBezTo>
                    <a:pt x="1965" y="4842"/>
                    <a:pt x="1982" y="4831"/>
                    <a:pt x="2002" y="4821"/>
                  </a:cubicBezTo>
                  <a:cubicBezTo>
                    <a:pt x="2049" y="4791"/>
                    <a:pt x="2094" y="4763"/>
                    <a:pt x="2143" y="4752"/>
                  </a:cubicBezTo>
                  <a:cubicBezTo>
                    <a:pt x="2157" y="4749"/>
                    <a:pt x="2170" y="4748"/>
                    <a:pt x="2183" y="4748"/>
                  </a:cubicBezTo>
                  <a:cubicBezTo>
                    <a:pt x="2391" y="4748"/>
                    <a:pt x="2501" y="5071"/>
                    <a:pt x="2529" y="5170"/>
                  </a:cubicBezTo>
                  <a:lnTo>
                    <a:pt x="2533" y="5185"/>
                  </a:lnTo>
                  <a:lnTo>
                    <a:pt x="2550" y="5189"/>
                  </a:lnTo>
                  <a:cubicBezTo>
                    <a:pt x="2944" y="5251"/>
                    <a:pt x="3364" y="5283"/>
                    <a:pt x="3797" y="5283"/>
                  </a:cubicBezTo>
                  <a:cubicBezTo>
                    <a:pt x="4014" y="5283"/>
                    <a:pt x="4232" y="5275"/>
                    <a:pt x="4446" y="5260"/>
                  </a:cubicBezTo>
                  <a:cubicBezTo>
                    <a:pt x="4504" y="5256"/>
                    <a:pt x="4566" y="5251"/>
                    <a:pt x="4628" y="5251"/>
                  </a:cubicBezTo>
                  <a:cubicBezTo>
                    <a:pt x="4826" y="5251"/>
                    <a:pt x="4956" y="5296"/>
                    <a:pt x="5035" y="5393"/>
                  </a:cubicBezTo>
                  <a:cubicBezTo>
                    <a:pt x="5059" y="5423"/>
                    <a:pt x="5080" y="5459"/>
                    <a:pt x="5102" y="5495"/>
                  </a:cubicBezTo>
                  <a:cubicBezTo>
                    <a:pt x="5147" y="5577"/>
                    <a:pt x="5196" y="5660"/>
                    <a:pt x="5290" y="5684"/>
                  </a:cubicBezTo>
                  <a:cubicBezTo>
                    <a:pt x="5304" y="5688"/>
                    <a:pt x="5319" y="5689"/>
                    <a:pt x="5334" y="5689"/>
                  </a:cubicBezTo>
                  <a:cubicBezTo>
                    <a:pt x="5392" y="5689"/>
                    <a:pt x="5455" y="5663"/>
                    <a:pt x="5513" y="5615"/>
                  </a:cubicBezTo>
                  <a:cubicBezTo>
                    <a:pt x="5584" y="5558"/>
                    <a:pt x="5638" y="5478"/>
                    <a:pt x="5689" y="5401"/>
                  </a:cubicBezTo>
                  <a:cubicBezTo>
                    <a:pt x="5764" y="5288"/>
                    <a:pt x="5837" y="5181"/>
                    <a:pt x="5957" y="5144"/>
                  </a:cubicBezTo>
                  <a:cubicBezTo>
                    <a:pt x="5987" y="5136"/>
                    <a:pt x="6021" y="5131"/>
                    <a:pt x="6064" y="5131"/>
                  </a:cubicBezTo>
                  <a:cubicBezTo>
                    <a:pt x="6092" y="5131"/>
                    <a:pt x="6120" y="5133"/>
                    <a:pt x="6147" y="5136"/>
                  </a:cubicBezTo>
                  <a:cubicBezTo>
                    <a:pt x="6177" y="5138"/>
                    <a:pt x="6205" y="5138"/>
                    <a:pt x="6233" y="5138"/>
                  </a:cubicBezTo>
                  <a:cubicBezTo>
                    <a:pt x="6297" y="5138"/>
                    <a:pt x="6347" y="5129"/>
                    <a:pt x="6390" y="5110"/>
                  </a:cubicBezTo>
                  <a:cubicBezTo>
                    <a:pt x="6430" y="5093"/>
                    <a:pt x="6465" y="5065"/>
                    <a:pt x="6499" y="5039"/>
                  </a:cubicBezTo>
                  <a:cubicBezTo>
                    <a:pt x="6514" y="5028"/>
                    <a:pt x="6529" y="5016"/>
                    <a:pt x="6546" y="5005"/>
                  </a:cubicBezTo>
                  <a:cubicBezTo>
                    <a:pt x="6627" y="4947"/>
                    <a:pt x="6724" y="4917"/>
                    <a:pt x="6833" y="4917"/>
                  </a:cubicBezTo>
                  <a:cubicBezTo>
                    <a:pt x="7039" y="4917"/>
                    <a:pt x="7274" y="5028"/>
                    <a:pt x="7446" y="5204"/>
                  </a:cubicBezTo>
                  <a:cubicBezTo>
                    <a:pt x="7490" y="5248"/>
                    <a:pt x="7550" y="5310"/>
                    <a:pt x="7623" y="5310"/>
                  </a:cubicBezTo>
                  <a:cubicBezTo>
                    <a:pt x="7632" y="5310"/>
                    <a:pt x="7640" y="5309"/>
                    <a:pt x="7649" y="5307"/>
                  </a:cubicBezTo>
                  <a:cubicBezTo>
                    <a:pt x="7737" y="5290"/>
                    <a:pt x="7778" y="5185"/>
                    <a:pt x="7763" y="5097"/>
                  </a:cubicBezTo>
                  <a:cubicBezTo>
                    <a:pt x="7737" y="4943"/>
                    <a:pt x="7609" y="4846"/>
                    <a:pt x="7484" y="4752"/>
                  </a:cubicBezTo>
                  <a:cubicBezTo>
                    <a:pt x="7369" y="4664"/>
                    <a:pt x="7259" y="4583"/>
                    <a:pt x="7229" y="4463"/>
                  </a:cubicBezTo>
                  <a:cubicBezTo>
                    <a:pt x="7309" y="4441"/>
                    <a:pt x="7390" y="4433"/>
                    <a:pt x="7474" y="4433"/>
                  </a:cubicBezTo>
                  <a:cubicBezTo>
                    <a:pt x="7855" y="4433"/>
                    <a:pt x="8249" y="4647"/>
                    <a:pt x="8481" y="4979"/>
                  </a:cubicBezTo>
                  <a:cubicBezTo>
                    <a:pt x="8508" y="5018"/>
                    <a:pt x="8534" y="5061"/>
                    <a:pt x="8543" y="5108"/>
                  </a:cubicBezTo>
                  <a:cubicBezTo>
                    <a:pt x="8545" y="5125"/>
                    <a:pt x="8547" y="5142"/>
                    <a:pt x="8547" y="5159"/>
                  </a:cubicBezTo>
                  <a:cubicBezTo>
                    <a:pt x="8547" y="5185"/>
                    <a:pt x="8549" y="5211"/>
                    <a:pt x="8556" y="5238"/>
                  </a:cubicBezTo>
                  <a:cubicBezTo>
                    <a:pt x="8579" y="5318"/>
                    <a:pt x="8650" y="5360"/>
                    <a:pt x="8716" y="5401"/>
                  </a:cubicBezTo>
                  <a:cubicBezTo>
                    <a:pt x="8742" y="5416"/>
                    <a:pt x="8766" y="5431"/>
                    <a:pt x="8789" y="5448"/>
                  </a:cubicBezTo>
                  <a:cubicBezTo>
                    <a:pt x="8862" y="5506"/>
                    <a:pt x="8909" y="5592"/>
                    <a:pt x="8958" y="5682"/>
                  </a:cubicBezTo>
                  <a:cubicBezTo>
                    <a:pt x="9014" y="5783"/>
                    <a:pt x="9070" y="5888"/>
                    <a:pt x="9173" y="5950"/>
                  </a:cubicBezTo>
                  <a:cubicBezTo>
                    <a:pt x="9248" y="5997"/>
                    <a:pt x="9335" y="6012"/>
                    <a:pt x="9419" y="6025"/>
                  </a:cubicBezTo>
                  <a:cubicBezTo>
                    <a:pt x="9449" y="6029"/>
                    <a:pt x="9479" y="6033"/>
                    <a:pt x="9509" y="6040"/>
                  </a:cubicBezTo>
                  <a:cubicBezTo>
                    <a:pt x="9610" y="6061"/>
                    <a:pt x="9706" y="6100"/>
                    <a:pt x="9792" y="6157"/>
                  </a:cubicBezTo>
                  <a:cubicBezTo>
                    <a:pt x="9856" y="6196"/>
                    <a:pt x="9914" y="6260"/>
                    <a:pt x="9895" y="6322"/>
                  </a:cubicBezTo>
                  <a:cubicBezTo>
                    <a:pt x="9886" y="6344"/>
                    <a:pt x="9867" y="6365"/>
                    <a:pt x="9847" y="6382"/>
                  </a:cubicBezTo>
                  <a:cubicBezTo>
                    <a:pt x="9627" y="6601"/>
                    <a:pt x="9323" y="6734"/>
                    <a:pt x="9012" y="6749"/>
                  </a:cubicBezTo>
                  <a:lnTo>
                    <a:pt x="9006" y="6749"/>
                  </a:lnTo>
                  <a:lnTo>
                    <a:pt x="8999" y="6753"/>
                  </a:lnTo>
                  <a:cubicBezTo>
                    <a:pt x="8958" y="6781"/>
                    <a:pt x="8943" y="6826"/>
                    <a:pt x="8956" y="6880"/>
                  </a:cubicBezTo>
                  <a:cubicBezTo>
                    <a:pt x="8973" y="6950"/>
                    <a:pt x="9040" y="7012"/>
                    <a:pt x="9110" y="7021"/>
                  </a:cubicBezTo>
                  <a:cubicBezTo>
                    <a:pt x="9120" y="7022"/>
                    <a:pt x="9129" y="7022"/>
                    <a:pt x="9138" y="7022"/>
                  </a:cubicBezTo>
                  <a:cubicBezTo>
                    <a:pt x="9208" y="7022"/>
                    <a:pt x="9275" y="6996"/>
                    <a:pt x="9340" y="6967"/>
                  </a:cubicBezTo>
                  <a:cubicBezTo>
                    <a:pt x="9365" y="6957"/>
                    <a:pt x="9391" y="6946"/>
                    <a:pt x="9417" y="6937"/>
                  </a:cubicBezTo>
                  <a:cubicBezTo>
                    <a:pt x="9458" y="6924"/>
                    <a:pt x="9500" y="6914"/>
                    <a:pt x="9543" y="6905"/>
                  </a:cubicBezTo>
                  <a:cubicBezTo>
                    <a:pt x="9627" y="6886"/>
                    <a:pt x="9715" y="6869"/>
                    <a:pt x="9785" y="6815"/>
                  </a:cubicBezTo>
                  <a:cubicBezTo>
                    <a:pt x="9826" y="6785"/>
                    <a:pt x="9858" y="6749"/>
                    <a:pt x="9890" y="6712"/>
                  </a:cubicBezTo>
                  <a:cubicBezTo>
                    <a:pt x="9920" y="6676"/>
                    <a:pt x="9950" y="6642"/>
                    <a:pt x="9985" y="6616"/>
                  </a:cubicBezTo>
                  <a:cubicBezTo>
                    <a:pt x="10045" y="6573"/>
                    <a:pt x="10120" y="6554"/>
                    <a:pt x="10220" y="6554"/>
                  </a:cubicBezTo>
                  <a:cubicBezTo>
                    <a:pt x="10276" y="6554"/>
                    <a:pt x="10332" y="6560"/>
                    <a:pt x="10381" y="6567"/>
                  </a:cubicBezTo>
                  <a:cubicBezTo>
                    <a:pt x="10385" y="6588"/>
                    <a:pt x="10390" y="6610"/>
                    <a:pt x="10396" y="6633"/>
                  </a:cubicBezTo>
                  <a:cubicBezTo>
                    <a:pt x="10400" y="6659"/>
                    <a:pt x="10407" y="6687"/>
                    <a:pt x="10411" y="6710"/>
                  </a:cubicBezTo>
                  <a:cubicBezTo>
                    <a:pt x="10385" y="6775"/>
                    <a:pt x="10387" y="6845"/>
                    <a:pt x="10417" y="6916"/>
                  </a:cubicBezTo>
                  <a:cubicBezTo>
                    <a:pt x="10460" y="7014"/>
                    <a:pt x="10552" y="7102"/>
                    <a:pt x="10662" y="7143"/>
                  </a:cubicBezTo>
                  <a:cubicBezTo>
                    <a:pt x="10777" y="7188"/>
                    <a:pt x="10902" y="7192"/>
                    <a:pt x="11022" y="7197"/>
                  </a:cubicBezTo>
                  <a:cubicBezTo>
                    <a:pt x="11075" y="7199"/>
                    <a:pt x="11131" y="7201"/>
                    <a:pt x="11184" y="7207"/>
                  </a:cubicBezTo>
                  <a:cubicBezTo>
                    <a:pt x="11259" y="7216"/>
                    <a:pt x="11514" y="7257"/>
                    <a:pt x="11585" y="7447"/>
                  </a:cubicBezTo>
                  <a:cubicBezTo>
                    <a:pt x="11604" y="7494"/>
                    <a:pt x="11609" y="7548"/>
                    <a:pt x="11613" y="7604"/>
                  </a:cubicBezTo>
                  <a:cubicBezTo>
                    <a:pt x="11617" y="7674"/>
                    <a:pt x="11624" y="7747"/>
                    <a:pt x="11660" y="7811"/>
                  </a:cubicBezTo>
                  <a:cubicBezTo>
                    <a:pt x="11688" y="7861"/>
                    <a:pt x="11729" y="7899"/>
                    <a:pt x="11769" y="7934"/>
                  </a:cubicBezTo>
                  <a:cubicBezTo>
                    <a:pt x="11793" y="7955"/>
                    <a:pt x="11814" y="7974"/>
                    <a:pt x="11834" y="7996"/>
                  </a:cubicBezTo>
                  <a:cubicBezTo>
                    <a:pt x="11969" y="8148"/>
                    <a:pt x="11960" y="8356"/>
                    <a:pt x="11951" y="8578"/>
                  </a:cubicBezTo>
                  <a:cubicBezTo>
                    <a:pt x="11945" y="8733"/>
                    <a:pt x="11936" y="8893"/>
                    <a:pt x="11981" y="9039"/>
                  </a:cubicBezTo>
                  <a:cubicBezTo>
                    <a:pt x="12005" y="9118"/>
                    <a:pt x="12041" y="9170"/>
                    <a:pt x="12093" y="9198"/>
                  </a:cubicBezTo>
                  <a:cubicBezTo>
                    <a:pt x="12134" y="9223"/>
                    <a:pt x="12183" y="9228"/>
                    <a:pt x="12226" y="9230"/>
                  </a:cubicBezTo>
                  <a:cubicBezTo>
                    <a:pt x="12249" y="9231"/>
                    <a:pt x="12273" y="9231"/>
                    <a:pt x="12296" y="9231"/>
                  </a:cubicBezTo>
                  <a:cubicBezTo>
                    <a:pt x="12458" y="9231"/>
                    <a:pt x="12619" y="9207"/>
                    <a:pt x="12776" y="9185"/>
                  </a:cubicBezTo>
                  <a:cubicBezTo>
                    <a:pt x="12898" y="9168"/>
                    <a:pt x="13025" y="9148"/>
                    <a:pt x="13147" y="9142"/>
                  </a:cubicBezTo>
                  <a:cubicBezTo>
                    <a:pt x="13177" y="9140"/>
                    <a:pt x="13207" y="9140"/>
                    <a:pt x="13235" y="9140"/>
                  </a:cubicBezTo>
                  <a:cubicBezTo>
                    <a:pt x="13425" y="9140"/>
                    <a:pt x="13770" y="9176"/>
                    <a:pt x="13963" y="9427"/>
                  </a:cubicBezTo>
                  <a:cubicBezTo>
                    <a:pt x="14060" y="9551"/>
                    <a:pt x="14083" y="9742"/>
                    <a:pt x="14023" y="9903"/>
                  </a:cubicBezTo>
                  <a:cubicBezTo>
                    <a:pt x="13976" y="10027"/>
                    <a:pt x="13888" y="10106"/>
                    <a:pt x="13775" y="10127"/>
                  </a:cubicBezTo>
                  <a:cubicBezTo>
                    <a:pt x="13762" y="10130"/>
                    <a:pt x="13747" y="10132"/>
                    <a:pt x="13732" y="10134"/>
                  </a:cubicBezTo>
                  <a:cubicBezTo>
                    <a:pt x="13678" y="10142"/>
                    <a:pt x="13618" y="10151"/>
                    <a:pt x="13578" y="10196"/>
                  </a:cubicBezTo>
                  <a:cubicBezTo>
                    <a:pt x="13548" y="10228"/>
                    <a:pt x="13539" y="10269"/>
                    <a:pt x="13530" y="10310"/>
                  </a:cubicBezTo>
                  <a:cubicBezTo>
                    <a:pt x="13526" y="10322"/>
                    <a:pt x="13524" y="10335"/>
                    <a:pt x="13520" y="10348"/>
                  </a:cubicBezTo>
                  <a:cubicBezTo>
                    <a:pt x="13490" y="10453"/>
                    <a:pt x="13383" y="10532"/>
                    <a:pt x="13273" y="10532"/>
                  </a:cubicBezTo>
                  <a:lnTo>
                    <a:pt x="13260" y="10532"/>
                  </a:lnTo>
                  <a:cubicBezTo>
                    <a:pt x="13147" y="10526"/>
                    <a:pt x="13044" y="10434"/>
                    <a:pt x="13025" y="10322"/>
                  </a:cubicBezTo>
                  <a:cubicBezTo>
                    <a:pt x="13021" y="10299"/>
                    <a:pt x="13018" y="10277"/>
                    <a:pt x="13018" y="10256"/>
                  </a:cubicBezTo>
                  <a:cubicBezTo>
                    <a:pt x="13016" y="10217"/>
                    <a:pt x="13014" y="10181"/>
                    <a:pt x="13001" y="10142"/>
                  </a:cubicBezTo>
                  <a:cubicBezTo>
                    <a:pt x="12967" y="10048"/>
                    <a:pt x="12875" y="9997"/>
                    <a:pt x="12785" y="9950"/>
                  </a:cubicBezTo>
                  <a:lnTo>
                    <a:pt x="12346" y="9729"/>
                  </a:lnTo>
                  <a:cubicBezTo>
                    <a:pt x="12138" y="9624"/>
                    <a:pt x="11904" y="9506"/>
                    <a:pt x="11654" y="9476"/>
                  </a:cubicBezTo>
                  <a:cubicBezTo>
                    <a:pt x="11617" y="9472"/>
                    <a:pt x="11579" y="9470"/>
                    <a:pt x="11541" y="9470"/>
                  </a:cubicBezTo>
                  <a:cubicBezTo>
                    <a:pt x="11343" y="9470"/>
                    <a:pt x="11140" y="9526"/>
                    <a:pt x="10974" y="9630"/>
                  </a:cubicBezTo>
                  <a:cubicBezTo>
                    <a:pt x="10852" y="9708"/>
                    <a:pt x="10760" y="9849"/>
                    <a:pt x="10756" y="9969"/>
                  </a:cubicBezTo>
                  <a:cubicBezTo>
                    <a:pt x="10754" y="10040"/>
                    <a:pt x="10779" y="10100"/>
                    <a:pt x="10835" y="10140"/>
                  </a:cubicBezTo>
                  <a:cubicBezTo>
                    <a:pt x="10844" y="10147"/>
                    <a:pt x="10854" y="10155"/>
                    <a:pt x="10865" y="10162"/>
                  </a:cubicBezTo>
                  <a:cubicBezTo>
                    <a:pt x="10904" y="10187"/>
                    <a:pt x="10929" y="10207"/>
                    <a:pt x="10925" y="10228"/>
                  </a:cubicBezTo>
                  <a:cubicBezTo>
                    <a:pt x="10923" y="10245"/>
                    <a:pt x="10906" y="10256"/>
                    <a:pt x="10887" y="10271"/>
                  </a:cubicBezTo>
                  <a:cubicBezTo>
                    <a:pt x="10874" y="10280"/>
                    <a:pt x="10863" y="10288"/>
                    <a:pt x="10852" y="10299"/>
                  </a:cubicBezTo>
                  <a:cubicBezTo>
                    <a:pt x="10820" y="10331"/>
                    <a:pt x="10807" y="10372"/>
                    <a:pt x="10816" y="10421"/>
                  </a:cubicBezTo>
                  <a:cubicBezTo>
                    <a:pt x="10829" y="10494"/>
                    <a:pt x="10889" y="10569"/>
                    <a:pt x="10964" y="10607"/>
                  </a:cubicBezTo>
                  <a:cubicBezTo>
                    <a:pt x="10996" y="10622"/>
                    <a:pt x="11030" y="10635"/>
                    <a:pt x="11064" y="10646"/>
                  </a:cubicBezTo>
                  <a:cubicBezTo>
                    <a:pt x="11137" y="10674"/>
                    <a:pt x="11206" y="10697"/>
                    <a:pt x="11249" y="10753"/>
                  </a:cubicBezTo>
                  <a:cubicBezTo>
                    <a:pt x="11315" y="10841"/>
                    <a:pt x="11283" y="10976"/>
                    <a:pt x="11210" y="11049"/>
                  </a:cubicBezTo>
                  <a:cubicBezTo>
                    <a:pt x="11145" y="11112"/>
                    <a:pt x="11041" y="11146"/>
                    <a:pt x="10929" y="11146"/>
                  </a:cubicBezTo>
                  <a:cubicBezTo>
                    <a:pt x="10916" y="11146"/>
                    <a:pt x="10904" y="11146"/>
                    <a:pt x="10891" y="11145"/>
                  </a:cubicBezTo>
                  <a:lnTo>
                    <a:pt x="10865" y="11145"/>
                  </a:lnTo>
                  <a:cubicBezTo>
                    <a:pt x="10844" y="11143"/>
                    <a:pt x="10822" y="11141"/>
                    <a:pt x="10799" y="11141"/>
                  </a:cubicBezTo>
                  <a:cubicBezTo>
                    <a:pt x="10760" y="11141"/>
                    <a:pt x="10704" y="11145"/>
                    <a:pt x="10662" y="11184"/>
                  </a:cubicBezTo>
                  <a:cubicBezTo>
                    <a:pt x="10636" y="11207"/>
                    <a:pt x="10621" y="11235"/>
                    <a:pt x="10606" y="11263"/>
                  </a:cubicBezTo>
                  <a:cubicBezTo>
                    <a:pt x="10595" y="11282"/>
                    <a:pt x="10587" y="11299"/>
                    <a:pt x="10574" y="11314"/>
                  </a:cubicBezTo>
                  <a:cubicBezTo>
                    <a:pt x="10527" y="11374"/>
                    <a:pt x="10435" y="11381"/>
                    <a:pt x="10362" y="11381"/>
                  </a:cubicBezTo>
                  <a:lnTo>
                    <a:pt x="10327" y="11381"/>
                  </a:lnTo>
                  <a:lnTo>
                    <a:pt x="9732" y="11366"/>
                  </a:lnTo>
                  <a:cubicBezTo>
                    <a:pt x="9655" y="11364"/>
                    <a:pt x="9586" y="11359"/>
                    <a:pt x="9533" y="11323"/>
                  </a:cubicBezTo>
                  <a:cubicBezTo>
                    <a:pt x="9505" y="11304"/>
                    <a:pt x="9483" y="11276"/>
                    <a:pt x="9460" y="11248"/>
                  </a:cubicBezTo>
                  <a:cubicBezTo>
                    <a:pt x="9445" y="11227"/>
                    <a:pt x="9430" y="11207"/>
                    <a:pt x="9410" y="11188"/>
                  </a:cubicBezTo>
                  <a:cubicBezTo>
                    <a:pt x="9359" y="11137"/>
                    <a:pt x="9288" y="11109"/>
                    <a:pt x="9209" y="11109"/>
                  </a:cubicBezTo>
                  <a:cubicBezTo>
                    <a:pt x="9063" y="11109"/>
                    <a:pt x="8901" y="11205"/>
                    <a:pt x="8873" y="11362"/>
                  </a:cubicBezTo>
                  <a:cubicBezTo>
                    <a:pt x="8635" y="11379"/>
                    <a:pt x="8408" y="11411"/>
                    <a:pt x="8249" y="11565"/>
                  </a:cubicBezTo>
                  <a:cubicBezTo>
                    <a:pt x="8153" y="11659"/>
                    <a:pt x="8108" y="11820"/>
                    <a:pt x="8142" y="11957"/>
                  </a:cubicBezTo>
                  <a:cubicBezTo>
                    <a:pt x="8164" y="12047"/>
                    <a:pt x="8213" y="12114"/>
                    <a:pt x="8283" y="12148"/>
                  </a:cubicBezTo>
                  <a:cubicBezTo>
                    <a:pt x="8247" y="12195"/>
                    <a:pt x="8228" y="12253"/>
                    <a:pt x="8226" y="12313"/>
                  </a:cubicBezTo>
                  <a:lnTo>
                    <a:pt x="8226" y="12328"/>
                  </a:lnTo>
                  <a:lnTo>
                    <a:pt x="8241" y="12336"/>
                  </a:lnTo>
                  <a:cubicBezTo>
                    <a:pt x="8363" y="12403"/>
                    <a:pt x="8502" y="12478"/>
                    <a:pt x="8654" y="12499"/>
                  </a:cubicBezTo>
                  <a:cubicBezTo>
                    <a:pt x="8680" y="12503"/>
                    <a:pt x="8708" y="12506"/>
                    <a:pt x="8733" y="12506"/>
                  </a:cubicBezTo>
                  <a:cubicBezTo>
                    <a:pt x="8877" y="12506"/>
                    <a:pt x="9001" y="12452"/>
                    <a:pt x="9074" y="12358"/>
                  </a:cubicBezTo>
                  <a:cubicBezTo>
                    <a:pt x="9085" y="12345"/>
                    <a:pt x="9093" y="12330"/>
                    <a:pt x="9104" y="12317"/>
                  </a:cubicBezTo>
                  <a:cubicBezTo>
                    <a:pt x="9123" y="12287"/>
                    <a:pt x="9143" y="12257"/>
                    <a:pt x="9170" y="12242"/>
                  </a:cubicBezTo>
                  <a:cubicBezTo>
                    <a:pt x="9200" y="12223"/>
                    <a:pt x="9239" y="12221"/>
                    <a:pt x="9275" y="12221"/>
                  </a:cubicBezTo>
                  <a:lnTo>
                    <a:pt x="9858" y="12231"/>
                  </a:lnTo>
                  <a:cubicBezTo>
                    <a:pt x="9858" y="12268"/>
                    <a:pt x="9871" y="12304"/>
                    <a:pt x="9895" y="12336"/>
                  </a:cubicBezTo>
                  <a:cubicBezTo>
                    <a:pt x="9938" y="12390"/>
                    <a:pt x="10009" y="12423"/>
                    <a:pt x="10076" y="12423"/>
                  </a:cubicBezTo>
                  <a:cubicBezTo>
                    <a:pt x="10082" y="12423"/>
                    <a:pt x="10088" y="12423"/>
                    <a:pt x="10094" y="12422"/>
                  </a:cubicBezTo>
                  <a:cubicBezTo>
                    <a:pt x="10222" y="12407"/>
                    <a:pt x="10315" y="12306"/>
                    <a:pt x="10375" y="12231"/>
                  </a:cubicBezTo>
                  <a:cubicBezTo>
                    <a:pt x="10387" y="12214"/>
                    <a:pt x="10400" y="12197"/>
                    <a:pt x="10413" y="12180"/>
                  </a:cubicBezTo>
                  <a:cubicBezTo>
                    <a:pt x="10467" y="12109"/>
                    <a:pt x="10516" y="12043"/>
                    <a:pt x="10587" y="12000"/>
                  </a:cubicBezTo>
                  <a:cubicBezTo>
                    <a:pt x="10692" y="11934"/>
                    <a:pt x="10824" y="11929"/>
                    <a:pt x="10942" y="11927"/>
                  </a:cubicBezTo>
                  <a:cubicBezTo>
                    <a:pt x="10963" y="11927"/>
                    <a:pt x="10985" y="11926"/>
                    <a:pt x="11007" y="11926"/>
                  </a:cubicBezTo>
                  <a:cubicBezTo>
                    <a:pt x="11282" y="11926"/>
                    <a:pt x="11615" y="11982"/>
                    <a:pt x="11690" y="12240"/>
                  </a:cubicBezTo>
                  <a:cubicBezTo>
                    <a:pt x="11694" y="12253"/>
                    <a:pt x="11696" y="12268"/>
                    <a:pt x="11701" y="12283"/>
                  </a:cubicBezTo>
                  <a:cubicBezTo>
                    <a:pt x="11709" y="12324"/>
                    <a:pt x="11720" y="12366"/>
                    <a:pt x="11746" y="12403"/>
                  </a:cubicBezTo>
                  <a:cubicBezTo>
                    <a:pt x="11774" y="12439"/>
                    <a:pt x="11812" y="12459"/>
                    <a:pt x="11849" y="12478"/>
                  </a:cubicBezTo>
                  <a:cubicBezTo>
                    <a:pt x="11879" y="12495"/>
                    <a:pt x="11906" y="12510"/>
                    <a:pt x="11928" y="12533"/>
                  </a:cubicBezTo>
                  <a:cubicBezTo>
                    <a:pt x="11960" y="12572"/>
                    <a:pt x="11969" y="12623"/>
                    <a:pt x="11977" y="12679"/>
                  </a:cubicBezTo>
                  <a:cubicBezTo>
                    <a:pt x="11981" y="12718"/>
                    <a:pt x="11988" y="12758"/>
                    <a:pt x="12003" y="12797"/>
                  </a:cubicBezTo>
                  <a:cubicBezTo>
                    <a:pt x="12061" y="12938"/>
                    <a:pt x="12221" y="13009"/>
                    <a:pt x="12493" y="13011"/>
                  </a:cubicBezTo>
                  <a:cubicBezTo>
                    <a:pt x="12560" y="13131"/>
                    <a:pt x="12566" y="13279"/>
                    <a:pt x="12573" y="13423"/>
                  </a:cubicBezTo>
                  <a:cubicBezTo>
                    <a:pt x="12581" y="13605"/>
                    <a:pt x="12590" y="13793"/>
                    <a:pt x="12716" y="13928"/>
                  </a:cubicBezTo>
                  <a:cubicBezTo>
                    <a:pt x="12796" y="14014"/>
                    <a:pt x="12907" y="14061"/>
                    <a:pt x="13016" y="14095"/>
                  </a:cubicBezTo>
                  <a:cubicBezTo>
                    <a:pt x="13314" y="14194"/>
                    <a:pt x="13627" y="14244"/>
                    <a:pt x="13941" y="14244"/>
                  </a:cubicBezTo>
                  <a:cubicBezTo>
                    <a:pt x="14009" y="14244"/>
                    <a:pt x="14076" y="14241"/>
                    <a:pt x="14143" y="14237"/>
                  </a:cubicBezTo>
                  <a:lnTo>
                    <a:pt x="14143" y="14237"/>
                  </a:lnTo>
                  <a:cubicBezTo>
                    <a:pt x="14135" y="14282"/>
                    <a:pt x="14145" y="14327"/>
                    <a:pt x="14173" y="14370"/>
                  </a:cubicBezTo>
                  <a:cubicBezTo>
                    <a:pt x="14231" y="14460"/>
                    <a:pt x="14362" y="14528"/>
                    <a:pt x="14488" y="14532"/>
                  </a:cubicBezTo>
                  <a:cubicBezTo>
                    <a:pt x="14507" y="14533"/>
                    <a:pt x="14527" y="14534"/>
                    <a:pt x="14548" y="14534"/>
                  </a:cubicBezTo>
                  <a:cubicBezTo>
                    <a:pt x="14568" y="14534"/>
                    <a:pt x="14589" y="14533"/>
                    <a:pt x="14610" y="14532"/>
                  </a:cubicBezTo>
                  <a:cubicBezTo>
                    <a:pt x="14636" y="14532"/>
                    <a:pt x="14662" y="14531"/>
                    <a:pt x="14689" y="14531"/>
                  </a:cubicBezTo>
                  <a:cubicBezTo>
                    <a:pt x="14788" y="14531"/>
                    <a:pt x="14885" y="14540"/>
                    <a:pt x="14959" y="14603"/>
                  </a:cubicBezTo>
                  <a:cubicBezTo>
                    <a:pt x="14974" y="14618"/>
                    <a:pt x="14989" y="14633"/>
                    <a:pt x="15002" y="14650"/>
                  </a:cubicBezTo>
                  <a:cubicBezTo>
                    <a:pt x="15028" y="14678"/>
                    <a:pt x="15056" y="14708"/>
                    <a:pt x="15092" y="14727"/>
                  </a:cubicBezTo>
                  <a:cubicBezTo>
                    <a:pt x="15133" y="14749"/>
                    <a:pt x="15178" y="14751"/>
                    <a:pt x="15212" y="14751"/>
                  </a:cubicBezTo>
                  <a:lnTo>
                    <a:pt x="15266" y="14751"/>
                  </a:lnTo>
                  <a:cubicBezTo>
                    <a:pt x="15283" y="14749"/>
                    <a:pt x="15300" y="14749"/>
                    <a:pt x="15322" y="14749"/>
                  </a:cubicBezTo>
                  <a:cubicBezTo>
                    <a:pt x="15497" y="14751"/>
                    <a:pt x="15654" y="14860"/>
                    <a:pt x="15804" y="14969"/>
                  </a:cubicBezTo>
                  <a:cubicBezTo>
                    <a:pt x="15962" y="15081"/>
                    <a:pt x="16123" y="15194"/>
                    <a:pt x="16311" y="15194"/>
                  </a:cubicBezTo>
                  <a:lnTo>
                    <a:pt x="16346" y="15194"/>
                  </a:lnTo>
                  <a:lnTo>
                    <a:pt x="16369" y="15192"/>
                  </a:lnTo>
                  <a:lnTo>
                    <a:pt x="16369" y="15169"/>
                  </a:lnTo>
                  <a:cubicBezTo>
                    <a:pt x="16386" y="14959"/>
                    <a:pt x="16247" y="14779"/>
                    <a:pt x="16104" y="14612"/>
                  </a:cubicBezTo>
                  <a:cubicBezTo>
                    <a:pt x="15731" y="14177"/>
                    <a:pt x="15311" y="13686"/>
                    <a:pt x="14737" y="13455"/>
                  </a:cubicBezTo>
                  <a:lnTo>
                    <a:pt x="14724" y="13450"/>
                  </a:lnTo>
                  <a:cubicBezTo>
                    <a:pt x="14672" y="13429"/>
                    <a:pt x="14619" y="13408"/>
                    <a:pt x="14585" y="13369"/>
                  </a:cubicBezTo>
                  <a:cubicBezTo>
                    <a:pt x="14565" y="13345"/>
                    <a:pt x="14552" y="13313"/>
                    <a:pt x="14555" y="13283"/>
                  </a:cubicBezTo>
                  <a:cubicBezTo>
                    <a:pt x="14557" y="13271"/>
                    <a:pt x="14561" y="13251"/>
                    <a:pt x="14578" y="13236"/>
                  </a:cubicBezTo>
                  <a:cubicBezTo>
                    <a:pt x="14600" y="13217"/>
                    <a:pt x="14634" y="13215"/>
                    <a:pt x="14670" y="13215"/>
                  </a:cubicBezTo>
                  <a:cubicBezTo>
                    <a:pt x="14722" y="13213"/>
                    <a:pt x="14775" y="13213"/>
                    <a:pt x="14827" y="13213"/>
                  </a:cubicBezTo>
                  <a:cubicBezTo>
                    <a:pt x="15026" y="13213"/>
                    <a:pt x="15226" y="13223"/>
                    <a:pt x="15424" y="13245"/>
                  </a:cubicBezTo>
                  <a:cubicBezTo>
                    <a:pt x="15502" y="13253"/>
                    <a:pt x="15596" y="13273"/>
                    <a:pt x="15630" y="13339"/>
                  </a:cubicBezTo>
                  <a:cubicBezTo>
                    <a:pt x="15643" y="13365"/>
                    <a:pt x="15645" y="13393"/>
                    <a:pt x="15649" y="13423"/>
                  </a:cubicBezTo>
                  <a:cubicBezTo>
                    <a:pt x="15654" y="13453"/>
                    <a:pt x="15656" y="13483"/>
                    <a:pt x="15669" y="13510"/>
                  </a:cubicBezTo>
                  <a:cubicBezTo>
                    <a:pt x="15692" y="13575"/>
                    <a:pt x="15750" y="13615"/>
                    <a:pt x="15795" y="13650"/>
                  </a:cubicBezTo>
                  <a:cubicBezTo>
                    <a:pt x="16033" y="13828"/>
                    <a:pt x="16314" y="14018"/>
                    <a:pt x="16609" y="14018"/>
                  </a:cubicBezTo>
                  <a:cubicBezTo>
                    <a:pt x="16658" y="14018"/>
                    <a:pt x="16710" y="14012"/>
                    <a:pt x="16757" y="14001"/>
                  </a:cubicBezTo>
                  <a:cubicBezTo>
                    <a:pt x="16901" y="13969"/>
                    <a:pt x="17027" y="13885"/>
                    <a:pt x="17141" y="13813"/>
                  </a:cubicBezTo>
                  <a:lnTo>
                    <a:pt x="17338" y="13682"/>
                  </a:lnTo>
                  <a:cubicBezTo>
                    <a:pt x="17387" y="13650"/>
                    <a:pt x="17445" y="13611"/>
                    <a:pt x="17485" y="13560"/>
                  </a:cubicBezTo>
                  <a:cubicBezTo>
                    <a:pt x="17548" y="13478"/>
                    <a:pt x="17552" y="13367"/>
                    <a:pt x="17500" y="13262"/>
                  </a:cubicBezTo>
                  <a:cubicBezTo>
                    <a:pt x="17446" y="13148"/>
                    <a:pt x="17339" y="13077"/>
                    <a:pt x="17232" y="13077"/>
                  </a:cubicBezTo>
                  <a:cubicBezTo>
                    <a:pt x="17225" y="13077"/>
                    <a:pt x="17219" y="13077"/>
                    <a:pt x="17213" y="13078"/>
                  </a:cubicBezTo>
                  <a:lnTo>
                    <a:pt x="17209" y="12810"/>
                  </a:lnTo>
                  <a:lnTo>
                    <a:pt x="17183" y="12810"/>
                  </a:lnTo>
                  <a:cubicBezTo>
                    <a:pt x="16991" y="12799"/>
                    <a:pt x="16821" y="12683"/>
                    <a:pt x="16740" y="12503"/>
                  </a:cubicBezTo>
                  <a:cubicBezTo>
                    <a:pt x="16787" y="12362"/>
                    <a:pt x="16817" y="12156"/>
                    <a:pt x="16742" y="12026"/>
                  </a:cubicBezTo>
                  <a:cubicBezTo>
                    <a:pt x="16710" y="11968"/>
                    <a:pt x="16658" y="11931"/>
                    <a:pt x="16592" y="11916"/>
                  </a:cubicBezTo>
                  <a:cubicBezTo>
                    <a:pt x="16574" y="11913"/>
                    <a:pt x="16553" y="11912"/>
                    <a:pt x="16530" y="11912"/>
                  </a:cubicBezTo>
                  <a:cubicBezTo>
                    <a:pt x="16496" y="11912"/>
                    <a:pt x="16459" y="11915"/>
                    <a:pt x="16423" y="11919"/>
                  </a:cubicBezTo>
                  <a:cubicBezTo>
                    <a:pt x="16391" y="11923"/>
                    <a:pt x="16359" y="11925"/>
                    <a:pt x="16331" y="11925"/>
                  </a:cubicBezTo>
                  <a:cubicBezTo>
                    <a:pt x="16273" y="11925"/>
                    <a:pt x="16241" y="11910"/>
                    <a:pt x="16226" y="11874"/>
                  </a:cubicBezTo>
                  <a:cubicBezTo>
                    <a:pt x="16217" y="11854"/>
                    <a:pt x="16217" y="11829"/>
                    <a:pt x="16217" y="11801"/>
                  </a:cubicBezTo>
                  <a:cubicBezTo>
                    <a:pt x="16217" y="11773"/>
                    <a:pt x="16217" y="11745"/>
                    <a:pt x="16209" y="11717"/>
                  </a:cubicBezTo>
                  <a:cubicBezTo>
                    <a:pt x="16172" y="11608"/>
                    <a:pt x="16048" y="11602"/>
                    <a:pt x="15941" y="11595"/>
                  </a:cubicBezTo>
                  <a:cubicBezTo>
                    <a:pt x="15909" y="11593"/>
                    <a:pt x="15879" y="11591"/>
                    <a:pt x="15851" y="11587"/>
                  </a:cubicBezTo>
                  <a:cubicBezTo>
                    <a:pt x="15611" y="11552"/>
                    <a:pt x="15493" y="11278"/>
                    <a:pt x="15418" y="11044"/>
                  </a:cubicBezTo>
                  <a:lnTo>
                    <a:pt x="15412" y="11021"/>
                  </a:lnTo>
                  <a:lnTo>
                    <a:pt x="15386" y="11025"/>
                  </a:lnTo>
                  <a:cubicBezTo>
                    <a:pt x="15367" y="11030"/>
                    <a:pt x="15347" y="11032"/>
                    <a:pt x="15327" y="11032"/>
                  </a:cubicBezTo>
                  <a:cubicBezTo>
                    <a:pt x="15246" y="11032"/>
                    <a:pt x="15158" y="10994"/>
                    <a:pt x="15094" y="10929"/>
                  </a:cubicBezTo>
                  <a:cubicBezTo>
                    <a:pt x="15039" y="10871"/>
                    <a:pt x="15007" y="10800"/>
                    <a:pt x="15007" y="10727"/>
                  </a:cubicBezTo>
                  <a:lnTo>
                    <a:pt x="15178" y="10627"/>
                  </a:lnTo>
                  <a:lnTo>
                    <a:pt x="15165" y="10605"/>
                  </a:lnTo>
                  <a:cubicBezTo>
                    <a:pt x="15127" y="10535"/>
                    <a:pt x="15131" y="10442"/>
                    <a:pt x="15180" y="10361"/>
                  </a:cubicBezTo>
                  <a:cubicBezTo>
                    <a:pt x="15230" y="10277"/>
                    <a:pt x="15313" y="10226"/>
                    <a:pt x="15397" y="10226"/>
                  </a:cubicBezTo>
                  <a:cubicBezTo>
                    <a:pt x="15400" y="10226"/>
                    <a:pt x="15404" y="10226"/>
                    <a:pt x="15407" y="10226"/>
                  </a:cubicBezTo>
                  <a:lnTo>
                    <a:pt x="15457" y="10230"/>
                  </a:lnTo>
                  <a:lnTo>
                    <a:pt x="15431" y="10187"/>
                  </a:lnTo>
                  <a:cubicBezTo>
                    <a:pt x="15379" y="10095"/>
                    <a:pt x="15317" y="10012"/>
                    <a:pt x="15247" y="9935"/>
                  </a:cubicBezTo>
                  <a:lnTo>
                    <a:pt x="15506" y="9742"/>
                  </a:lnTo>
                  <a:cubicBezTo>
                    <a:pt x="15566" y="9710"/>
                    <a:pt x="15634" y="9693"/>
                    <a:pt x="15705" y="9693"/>
                  </a:cubicBezTo>
                  <a:cubicBezTo>
                    <a:pt x="15870" y="9693"/>
                    <a:pt x="16024" y="9778"/>
                    <a:pt x="16099" y="9911"/>
                  </a:cubicBezTo>
                  <a:cubicBezTo>
                    <a:pt x="16108" y="9928"/>
                    <a:pt x="16116" y="9943"/>
                    <a:pt x="16123" y="9960"/>
                  </a:cubicBezTo>
                  <a:cubicBezTo>
                    <a:pt x="16142" y="10001"/>
                    <a:pt x="16161" y="10042"/>
                    <a:pt x="16194" y="10076"/>
                  </a:cubicBezTo>
                  <a:cubicBezTo>
                    <a:pt x="16262" y="10149"/>
                    <a:pt x="16361" y="10164"/>
                    <a:pt x="16457" y="10181"/>
                  </a:cubicBezTo>
                  <a:cubicBezTo>
                    <a:pt x="16478" y="10185"/>
                    <a:pt x="16502" y="10187"/>
                    <a:pt x="16523" y="10192"/>
                  </a:cubicBezTo>
                  <a:cubicBezTo>
                    <a:pt x="16853" y="10260"/>
                    <a:pt x="17121" y="10565"/>
                    <a:pt x="17177" y="10933"/>
                  </a:cubicBezTo>
                  <a:lnTo>
                    <a:pt x="17179" y="10942"/>
                  </a:lnTo>
                  <a:cubicBezTo>
                    <a:pt x="17186" y="10993"/>
                    <a:pt x="17196" y="11053"/>
                    <a:pt x="17239" y="11092"/>
                  </a:cubicBezTo>
                  <a:cubicBezTo>
                    <a:pt x="17284" y="11130"/>
                    <a:pt x="17342" y="11132"/>
                    <a:pt x="17398" y="11132"/>
                  </a:cubicBezTo>
                  <a:cubicBezTo>
                    <a:pt x="17447" y="11134"/>
                    <a:pt x="17492" y="11134"/>
                    <a:pt x="17522" y="11160"/>
                  </a:cubicBezTo>
                  <a:cubicBezTo>
                    <a:pt x="17548" y="11186"/>
                    <a:pt x="17554" y="11224"/>
                    <a:pt x="17560" y="11267"/>
                  </a:cubicBezTo>
                  <a:cubicBezTo>
                    <a:pt x="17565" y="11302"/>
                    <a:pt x="17571" y="11338"/>
                    <a:pt x="17588" y="11370"/>
                  </a:cubicBezTo>
                  <a:cubicBezTo>
                    <a:pt x="17618" y="11430"/>
                    <a:pt x="17678" y="11464"/>
                    <a:pt x="17755" y="11464"/>
                  </a:cubicBezTo>
                  <a:cubicBezTo>
                    <a:pt x="17826" y="11464"/>
                    <a:pt x="17897" y="11434"/>
                    <a:pt x="17942" y="11387"/>
                  </a:cubicBezTo>
                  <a:cubicBezTo>
                    <a:pt x="18034" y="11289"/>
                    <a:pt x="18053" y="11147"/>
                    <a:pt x="18070" y="11032"/>
                  </a:cubicBezTo>
                  <a:cubicBezTo>
                    <a:pt x="18085" y="10916"/>
                    <a:pt x="18105" y="10805"/>
                    <a:pt x="18173" y="10725"/>
                  </a:cubicBezTo>
                  <a:cubicBezTo>
                    <a:pt x="18190" y="10734"/>
                    <a:pt x="18210" y="10738"/>
                    <a:pt x="18231" y="10738"/>
                  </a:cubicBezTo>
                  <a:cubicBezTo>
                    <a:pt x="18317" y="10738"/>
                    <a:pt x="18398" y="10663"/>
                    <a:pt x="18430" y="10592"/>
                  </a:cubicBezTo>
                  <a:cubicBezTo>
                    <a:pt x="18447" y="10554"/>
                    <a:pt x="18460" y="10515"/>
                    <a:pt x="18471" y="10477"/>
                  </a:cubicBezTo>
                  <a:cubicBezTo>
                    <a:pt x="18488" y="10419"/>
                    <a:pt x="18505" y="10363"/>
                    <a:pt x="18540" y="10318"/>
                  </a:cubicBezTo>
                  <a:cubicBezTo>
                    <a:pt x="18617" y="10220"/>
                    <a:pt x="18754" y="10202"/>
                    <a:pt x="18889" y="10187"/>
                  </a:cubicBezTo>
                  <a:cubicBezTo>
                    <a:pt x="18908" y="10185"/>
                    <a:pt x="18927" y="10181"/>
                    <a:pt x="18945" y="10179"/>
                  </a:cubicBezTo>
                  <a:cubicBezTo>
                    <a:pt x="19120" y="10155"/>
                    <a:pt x="19300" y="10059"/>
                    <a:pt x="19304" y="9896"/>
                  </a:cubicBezTo>
                  <a:lnTo>
                    <a:pt x="19304" y="9879"/>
                  </a:lnTo>
                  <a:lnTo>
                    <a:pt x="19287" y="9870"/>
                  </a:lnTo>
                  <a:cubicBezTo>
                    <a:pt x="19172" y="9821"/>
                    <a:pt x="19137" y="9684"/>
                    <a:pt x="19101" y="9538"/>
                  </a:cubicBezTo>
                  <a:cubicBezTo>
                    <a:pt x="19064" y="9382"/>
                    <a:pt x="19024" y="9221"/>
                    <a:pt x="18874" y="9172"/>
                  </a:cubicBezTo>
                  <a:cubicBezTo>
                    <a:pt x="18837" y="9159"/>
                    <a:pt x="18799" y="9155"/>
                    <a:pt x="18762" y="9153"/>
                  </a:cubicBezTo>
                  <a:cubicBezTo>
                    <a:pt x="18709" y="9148"/>
                    <a:pt x="18660" y="9144"/>
                    <a:pt x="18625" y="9114"/>
                  </a:cubicBezTo>
                  <a:cubicBezTo>
                    <a:pt x="18602" y="9093"/>
                    <a:pt x="18589" y="9063"/>
                    <a:pt x="18576" y="9031"/>
                  </a:cubicBezTo>
                  <a:cubicBezTo>
                    <a:pt x="18559" y="8994"/>
                    <a:pt x="18542" y="8956"/>
                    <a:pt x="18507" y="8928"/>
                  </a:cubicBezTo>
                  <a:cubicBezTo>
                    <a:pt x="18475" y="8900"/>
                    <a:pt x="18437" y="8891"/>
                    <a:pt x="18400" y="8881"/>
                  </a:cubicBezTo>
                  <a:cubicBezTo>
                    <a:pt x="18375" y="8874"/>
                    <a:pt x="18351" y="8868"/>
                    <a:pt x="18330" y="8857"/>
                  </a:cubicBezTo>
                  <a:cubicBezTo>
                    <a:pt x="18255" y="8818"/>
                    <a:pt x="18233" y="8724"/>
                    <a:pt x="18214" y="8628"/>
                  </a:cubicBezTo>
                  <a:cubicBezTo>
                    <a:pt x="18205" y="8596"/>
                    <a:pt x="18199" y="8566"/>
                    <a:pt x="18192" y="8538"/>
                  </a:cubicBezTo>
                  <a:cubicBezTo>
                    <a:pt x="18162" y="8437"/>
                    <a:pt x="18058" y="8347"/>
                    <a:pt x="17970" y="8347"/>
                  </a:cubicBezTo>
                  <a:cubicBezTo>
                    <a:pt x="17950" y="8347"/>
                    <a:pt x="17933" y="8351"/>
                    <a:pt x="17918" y="8358"/>
                  </a:cubicBezTo>
                  <a:cubicBezTo>
                    <a:pt x="17893" y="8126"/>
                    <a:pt x="17554" y="8030"/>
                    <a:pt x="17443" y="8004"/>
                  </a:cubicBezTo>
                  <a:lnTo>
                    <a:pt x="16562" y="7803"/>
                  </a:lnTo>
                  <a:lnTo>
                    <a:pt x="16014" y="7514"/>
                  </a:lnTo>
                  <a:cubicBezTo>
                    <a:pt x="15887" y="7449"/>
                    <a:pt x="15744" y="7379"/>
                    <a:pt x="15598" y="7379"/>
                  </a:cubicBezTo>
                  <a:cubicBezTo>
                    <a:pt x="15566" y="7379"/>
                    <a:pt x="15534" y="7383"/>
                    <a:pt x="15504" y="7389"/>
                  </a:cubicBezTo>
                  <a:cubicBezTo>
                    <a:pt x="15514" y="7291"/>
                    <a:pt x="15433" y="7188"/>
                    <a:pt x="15334" y="7141"/>
                  </a:cubicBezTo>
                  <a:cubicBezTo>
                    <a:pt x="15296" y="7122"/>
                    <a:pt x="15255" y="7109"/>
                    <a:pt x="15214" y="7094"/>
                  </a:cubicBezTo>
                  <a:cubicBezTo>
                    <a:pt x="15148" y="7072"/>
                    <a:pt x="15086" y="7051"/>
                    <a:pt x="15034" y="7008"/>
                  </a:cubicBezTo>
                  <a:cubicBezTo>
                    <a:pt x="14981" y="6963"/>
                    <a:pt x="14949" y="6895"/>
                    <a:pt x="14942" y="6817"/>
                  </a:cubicBezTo>
                  <a:cubicBezTo>
                    <a:pt x="14936" y="6732"/>
                    <a:pt x="14962" y="6646"/>
                    <a:pt x="15013" y="6588"/>
                  </a:cubicBezTo>
                  <a:cubicBezTo>
                    <a:pt x="15077" y="6515"/>
                    <a:pt x="15176" y="6475"/>
                    <a:pt x="15283" y="6475"/>
                  </a:cubicBezTo>
                  <a:cubicBezTo>
                    <a:pt x="15343" y="6475"/>
                    <a:pt x="15401" y="6487"/>
                    <a:pt x="15450" y="6511"/>
                  </a:cubicBezTo>
                  <a:cubicBezTo>
                    <a:pt x="15476" y="6524"/>
                    <a:pt x="15499" y="6537"/>
                    <a:pt x="15523" y="6552"/>
                  </a:cubicBezTo>
                  <a:cubicBezTo>
                    <a:pt x="15559" y="6573"/>
                    <a:pt x="15598" y="6597"/>
                    <a:pt x="15641" y="6612"/>
                  </a:cubicBezTo>
                  <a:cubicBezTo>
                    <a:pt x="15667" y="6621"/>
                    <a:pt x="15694" y="6625"/>
                    <a:pt x="15722" y="6625"/>
                  </a:cubicBezTo>
                  <a:cubicBezTo>
                    <a:pt x="15832" y="6625"/>
                    <a:pt x="15946" y="6556"/>
                    <a:pt x="16011" y="6447"/>
                  </a:cubicBezTo>
                  <a:cubicBezTo>
                    <a:pt x="16069" y="6346"/>
                    <a:pt x="16076" y="6239"/>
                    <a:pt x="16029" y="6151"/>
                  </a:cubicBezTo>
                  <a:lnTo>
                    <a:pt x="16020" y="6136"/>
                  </a:lnTo>
                  <a:lnTo>
                    <a:pt x="15150" y="6164"/>
                  </a:lnTo>
                  <a:cubicBezTo>
                    <a:pt x="15206" y="6065"/>
                    <a:pt x="15234" y="5952"/>
                    <a:pt x="15229" y="5838"/>
                  </a:cubicBezTo>
                  <a:lnTo>
                    <a:pt x="15834" y="5607"/>
                  </a:lnTo>
                  <a:lnTo>
                    <a:pt x="15829" y="5585"/>
                  </a:lnTo>
                  <a:cubicBezTo>
                    <a:pt x="15816" y="5515"/>
                    <a:pt x="15754" y="5461"/>
                    <a:pt x="15686" y="5450"/>
                  </a:cubicBezTo>
                  <a:cubicBezTo>
                    <a:pt x="15716" y="5264"/>
                    <a:pt x="15598" y="5063"/>
                    <a:pt x="15416" y="5003"/>
                  </a:cubicBezTo>
                  <a:cubicBezTo>
                    <a:pt x="15377" y="4990"/>
                    <a:pt x="15339" y="4983"/>
                    <a:pt x="15298" y="4983"/>
                  </a:cubicBezTo>
                  <a:cubicBezTo>
                    <a:pt x="15133" y="4983"/>
                    <a:pt x="14977" y="5086"/>
                    <a:pt x="14917" y="5234"/>
                  </a:cubicBezTo>
                  <a:cubicBezTo>
                    <a:pt x="14912" y="5243"/>
                    <a:pt x="14908" y="5253"/>
                    <a:pt x="14904" y="5264"/>
                  </a:cubicBezTo>
                  <a:cubicBezTo>
                    <a:pt x="14895" y="5292"/>
                    <a:pt x="14887" y="5318"/>
                    <a:pt x="14869" y="5337"/>
                  </a:cubicBezTo>
                  <a:cubicBezTo>
                    <a:pt x="14844" y="5369"/>
                    <a:pt x="14810" y="5375"/>
                    <a:pt x="14784" y="5375"/>
                  </a:cubicBezTo>
                  <a:cubicBezTo>
                    <a:pt x="14722" y="5375"/>
                    <a:pt x="14655" y="5337"/>
                    <a:pt x="14625" y="5286"/>
                  </a:cubicBezTo>
                  <a:cubicBezTo>
                    <a:pt x="14576" y="5200"/>
                    <a:pt x="14580" y="5095"/>
                    <a:pt x="14595" y="4977"/>
                  </a:cubicBezTo>
                  <a:cubicBezTo>
                    <a:pt x="14732" y="4913"/>
                    <a:pt x="14831" y="4776"/>
                    <a:pt x="14850" y="4623"/>
                  </a:cubicBezTo>
                  <a:cubicBezTo>
                    <a:pt x="14861" y="4540"/>
                    <a:pt x="14842" y="4424"/>
                    <a:pt x="14750" y="4377"/>
                  </a:cubicBezTo>
                  <a:cubicBezTo>
                    <a:pt x="14723" y="4365"/>
                    <a:pt x="14691" y="4360"/>
                    <a:pt x="14658" y="4360"/>
                  </a:cubicBezTo>
                  <a:cubicBezTo>
                    <a:pt x="14627" y="4360"/>
                    <a:pt x="14594" y="4364"/>
                    <a:pt x="14563" y="4371"/>
                  </a:cubicBezTo>
                  <a:lnTo>
                    <a:pt x="13520" y="4566"/>
                  </a:lnTo>
                  <a:cubicBezTo>
                    <a:pt x="13588" y="4375"/>
                    <a:pt x="13535" y="4141"/>
                    <a:pt x="13380" y="4004"/>
                  </a:cubicBezTo>
                  <a:cubicBezTo>
                    <a:pt x="13290" y="3923"/>
                    <a:pt x="13164" y="3878"/>
                    <a:pt x="13036" y="3878"/>
                  </a:cubicBezTo>
                  <a:cubicBezTo>
                    <a:pt x="12937" y="3878"/>
                    <a:pt x="12843" y="3904"/>
                    <a:pt x="12759" y="3957"/>
                  </a:cubicBezTo>
                  <a:lnTo>
                    <a:pt x="12311" y="4416"/>
                  </a:lnTo>
                  <a:lnTo>
                    <a:pt x="12309" y="4416"/>
                  </a:lnTo>
                  <a:cubicBezTo>
                    <a:pt x="12198" y="4416"/>
                    <a:pt x="12078" y="4354"/>
                    <a:pt x="12022" y="4270"/>
                  </a:cubicBezTo>
                  <a:cubicBezTo>
                    <a:pt x="12001" y="4236"/>
                    <a:pt x="11979" y="4180"/>
                    <a:pt x="12007" y="4118"/>
                  </a:cubicBezTo>
                  <a:cubicBezTo>
                    <a:pt x="12050" y="4019"/>
                    <a:pt x="12174" y="3994"/>
                    <a:pt x="12294" y="3968"/>
                  </a:cubicBezTo>
                  <a:cubicBezTo>
                    <a:pt x="12324" y="3961"/>
                    <a:pt x="12352" y="3957"/>
                    <a:pt x="12380" y="3949"/>
                  </a:cubicBezTo>
                  <a:cubicBezTo>
                    <a:pt x="12487" y="3923"/>
                    <a:pt x="12592" y="3822"/>
                    <a:pt x="12613" y="3728"/>
                  </a:cubicBezTo>
                  <a:cubicBezTo>
                    <a:pt x="12622" y="3687"/>
                    <a:pt x="12618" y="3649"/>
                    <a:pt x="12596" y="3619"/>
                  </a:cubicBezTo>
                  <a:lnTo>
                    <a:pt x="12808" y="3548"/>
                  </a:lnTo>
                  <a:lnTo>
                    <a:pt x="12808" y="3233"/>
                  </a:lnTo>
                  <a:lnTo>
                    <a:pt x="12793" y="3227"/>
                  </a:lnTo>
                  <a:cubicBezTo>
                    <a:pt x="12656" y="3169"/>
                    <a:pt x="12511" y="3113"/>
                    <a:pt x="12371" y="3113"/>
                  </a:cubicBezTo>
                  <a:cubicBezTo>
                    <a:pt x="12299" y="3113"/>
                    <a:pt x="12230" y="3130"/>
                    <a:pt x="12170" y="3160"/>
                  </a:cubicBezTo>
                  <a:cubicBezTo>
                    <a:pt x="12078" y="3207"/>
                    <a:pt x="12011" y="3289"/>
                    <a:pt x="11947" y="3366"/>
                  </a:cubicBezTo>
                  <a:cubicBezTo>
                    <a:pt x="11915" y="3407"/>
                    <a:pt x="11883" y="3447"/>
                    <a:pt x="11846" y="3482"/>
                  </a:cubicBezTo>
                  <a:cubicBezTo>
                    <a:pt x="11780" y="3546"/>
                    <a:pt x="11688" y="3589"/>
                    <a:pt x="11609" y="3589"/>
                  </a:cubicBezTo>
                  <a:cubicBezTo>
                    <a:pt x="11557" y="3589"/>
                    <a:pt x="11516" y="3572"/>
                    <a:pt x="11487" y="3537"/>
                  </a:cubicBezTo>
                  <a:cubicBezTo>
                    <a:pt x="11448" y="3494"/>
                    <a:pt x="11435" y="3432"/>
                    <a:pt x="11424" y="3368"/>
                  </a:cubicBezTo>
                  <a:cubicBezTo>
                    <a:pt x="11409" y="3293"/>
                    <a:pt x="11394" y="3214"/>
                    <a:pt x="11330" y="3160"/>
                  </a:cubicBezTo>
                  <a:cubicBezTo>
                    <a:pt x="11296" y="3132"/>
                    <a:pt x="11253" y="3119"/>
                    <a:pt x="11212" y="3104"/>
                  </a:cubicBezTo>
                  <a:cubicBezTo>
                    <a:pt x="11169" y="3092"/>
                    <a:pt x="11127" y="3077"/>
                    <a:pt x="11101" y="3044"/>
                  </a:cubicBezTo>
                  <a:cubicBezTo>
                    <a:pt x="11075" y="3012"/>
                    <a:pt x="11071" y="2967"/>
                    <a:pt x="11069" y="2920"/>
                  </a:cubicBezTo>
                  <a:cubicBezTo>
                    <a:pt x="11067" y="2895"/>
                    <a:pt x="11064" y="2869"/>
                    <a:pt x="11058" y="2845"/>
                  </a:cubicBezTo>
                  <a:cubicBezTo>
                    <a:pt x="11026" y="2687"/>
                    <a:pt x="10869" y="2592"/>
                    <a:pt x="10747" y="2560"/>
                  </a:cubicBezTo>
                  <a:cubicBezTo>
                    <a:pt x="10642" y="2532"/>
                    <a:pt x="10535" y="2532"/>
                    <a:pt x="10430" y="2532"/>
                  </a:cubicBezTo>
                  <a:cubicBezTo>
                    <a:pt x="10396" y="2532"/>
                    <a:pt x="10362" y="2532"/>
                    <a:pt x="10327" y="2530"/>
                  </a:cubicBezTo>
                  <a:cubicBezTo>
                    <a:pt x="10280" y="2528"/>
                    <a:pt x="10229" y="2526"/>
                    <a:pt x="10192" y="2500"/>
                  </a:cubicBezTo>
                  <a:cubicBezTo>
                    <a:pt x="10111" y="2445"/>
                    <a:pt x="10126" y="2333"/>
                    <a:pt x="10143" y="2215"/>
                  </a:cubicBezTo>
                  <a:cubicBezTo>
                    <a:pt x="10150" y="2172"/>
                    <a:pt x="10156" y="2125"/>
                    <a:pt x="10156" y="2083"/>
                  </a:cubicBezTo>
                  <a:cubicBezTo>
                    <a:pt x="10158" y="1995"/>
                    <a:pt x="10126" y="1918"/>
                    <a:pt x="10064" y="1853"/>
                  </a:cubicBezTo>
                  <a:cubicBezTo>
                    <a:pt x="9961" y="1748"/>
                    <a:pt x="9766" y="1684"/>
                    <a:pt x="9541" y="1684"/>
                  </a:cubicBezTo>
                  <a:lnTo>
                    <a:pt x="8318" y="1686"/>
                  </a:lnTo>
                  <a:cubicBezTo>
                    <a:pt x="8238" y="1688"/>
                    <a:pt x="8140" y="1688"/>
                    <a:pt x="8063" y="1740"/>
                  </a:cubicBezTo>
                  <a:cubicBezTo>
                    <a:pt x="7979" y="1793"/>
                    <a:pt x="7932" y="1896"/>
                    <a:pt x="7917" y="2053"/>
                  </a:cubicBezTo>
                  <a:lnTo>
                    <a:pt x="7913" y="2100"/>
                  </a:lnTo>
                  <a:cubicBezTo>
                    <a:pt x="7904" y="2192"/>
                    <a:pt x="7896" y="2288"/>
                    <a:pt x="7846" y="2363"/>
                  </a:cubicBezTo>
                  <a:cubicBezTo>
                    <a:pt x="7814" y="2415"/>
                    <a:pt x="7750" y="2449"/>
                    <a:pt x="7690" y="2449"/>
                  </a:cubicBezTo>
                  <a:cubicBezTo>
                    <a:pt x="7669" y="2449"/>
                    <a:pt x="7641" y="2445"/>
                    <a:pt x="7615" y="2423"/>
                  </a:cubicBezTo>
                  <a:cubicBezTo>
                    <a:pt x="7628" y="2365"/>
                    <a:pt x="7617" y="2307"/>
                    <a:pt x="7585" y="2250"/>
                  </a:cubicBezTo>
                  <a:cubicBezTo>
                    <a:pt x="7540" y="2172"/>
                    <a:pt x="7459" y="2110"/>
                    <a:pt x="7369" y="2087"/>
                  </a:cubicBezTo>
                  <a:cubicBezTo>
                    <a:pt x="7330" y="2076"/>
                    <a:pt x="7289" y="2072"/>
                    <a:pt x="7244" y="2072"/>
                  </a:cubicBezTo>
                  <a:cubicBezTo>
                    <a:pt x="7133" y="2072"/>
                    <a:pt x="7019" y="2104"/>
                    <a:pt x="6929" y="2130"/>
                  </a:cubicBezTo>
                  <a:lnTo>
                    <a:pt x="6914" y="2134"/>
                  </a:lnTo>
                  <a:lnTo>
                    <a:pt x="6887" y="2243"/>
                  </a:lnTo>
                  <a:lnTo>
                    <a:pt x="6539" y="2252"/>
                  </a:lnTo>
                  <a:lnTo>
                    <a:pt x="6559" y="2290"/>
                  </a:lnTo>
                  <a:cubicBezTo>
                    <a:pt x="6602" y="2376"/>
                    <a:pt x="6576" y="2492"/>
                    <a:pt x="6499" y="2552"/>
                  </a:cubicBezTo>
                  <a:cubicBezTo>
                    <a:pt x="6465" y="2578"/>
                    <a:pt x="6420" y="2590"/>
                    <a:pt x="6375" y="2590"/>
                  </a:cubicBezTo>
                  <a:cubicBezTo>
                    <a:pt x="6323" y="2590"/>
                    <a:pt x="6270" y="2573"/>
                    <a:pt x="6233" y="2541"/>
                  </a:cubicBezTo>
                  <a:cubicBezTo>
                    <a:pt x="6152" y="2468"/>
                    <a:pt x="6137" y="2346"/>
                    <a:pt x="6130" y="2226"/>
                  </a:cubicBezTo>
                  <a:cubicBezTo>
                    <a:pt x="6117" y="2035"/>
                    <a:pt x="6124" y="1804"/>
                    <a:pt x="6278" y="1699"/>
                  </a:cubicBezTo>
                  <a:lnTo>
                    <a:pt x="6285" y="1695"/>
                  </a:lnTo>
                  <a:lnTo>
                    <a:pt x="6289" y="1688"/>
                  </a:lnTo>
                  <a:cubicBezTo>
                    <a:pt x="6377" y="1500"/>
                    <a:pt x="6366" y="1273"/>
                    <a:pt x="6261" y="1093"/>
                  </a:cubicBezTo>
                  <a:cubicBezTo>
                    <a:pt x="6248" y="1073"/>
                    <a:pt x="6235" y="1054"/>
                    <a:pt x="6225" y="1035"/>
                  </a:cubicBezTo>
                  <a:cubicBezTo>
                    <a:pt x="6197" y="994"/>
                    <a:pt x="6173" y="958"/>
                    <a:pt x="6158" y="915"/>
                  </a:cubicBezTo>
                  <a:cubicBezTo>
                    <a:pt x="6152" y="896"/>
                    <a:pt x="6145" y="874"/>
                    <a:pt x="6141" y="853"/>
                  </a:cubicBezTo>
                  <a:cubicBezTo>
                    <a:pt x="6137" y="831"/>
                    <a:pt x="6130" y="808"/>
                    <a:pt x="6124" y="786"/>
                  </a:cubicBezTo>
                  <a:cubicBezTo>
                    <a:pt x="6107" y="739"/>
                    <a:pt x="6081" y="701"/>
                    <a:pt x="6057" y="662"/>
                  </a:cubicBezTo>
                  <a:lnTo>
                    <a:pt x="5790" y="240"/>
                  </a:lnTo>
                  <a:cubicBezTo>
                    <a:pt x="5747" y="171"/>
                    <a:pt x="5693" y="86"/>
                    <a:pt x="5610" y="41"/>
                  </a:cubicBezTo>
                  <a:cubicBezTo>
                    <a:pt x="5558" y="13"/>
                    <a:pt x="5498" y="0"/>
                    <a:pt x="54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150"/>
            <p:cNvSpPr/>
            <p:nvPr/>
          </p:nvSpPr>
          <p:spPr>
            <a:xfrm>
              <a:off x="2776661" y="1591449"/>
              <a:ext cx="88655" cy="42907"/>
            </a:xfrm>
            <a:custGeom>
              <a:rect b="b" l="l" r="r" t="t"/>
              <a:pathLst>
                <a:path extrusionOk="0" h="1510" w="3120">
                  <a:moveTo>
                    <a:pt x="565" y="1"/>
                  </a:moveTo>
                  <a:cubicBezTo>
                    <a:pt x="460" y="1"/>
                    <a:pt x="356" y="3"/>
                    <a:pt x="251" y="9"/>
                  </a:cubicBezTo>
                  <a:cubicBezTo>
                    <a:pt x="148" y="13"/>
                    <a:pt x="15" y="47"/>
                    <a:pt x="5" y="150"/>
                  </a:cubicBezTo>
                  <a:cubicBezTo>
                    <a:pt x="0" y="199"/>
                    <a:pt x="28" y="244"/>
                    <a:pt x="56" y="283"/>
                  </a:cubicBezTo>
                  <a:cubicBezTo>
                    <a:pt x="275" y="572"/>
                    <a:pt x="690" y="724"/>
                    <a:pt x="765" y="1080"/>
                  </a:cubicBezTo>
                  <a:cubicBezTo>
                    <a:pt x="787" y="1178"/>
                    <a:pt x="776" y="1288"/>
                    <a:pt x="827" y="1376"/>
                  </a:cubicBezTo>
                  <a:cubicBezTo>
                    <a:pt x="879" y="1466"/>
                    <a:pt x="985" y="1510"/>
                    <a:pt x="1093" y="1510"/>
                  </a:cubicBezTo>
                  <a:cubicBezTo>
                    <a:pt x="1141" y="1510"/>
                    <a:pt x="1188" y="1501"/>
                    <a:pt x="1232" y="1485"/>
                  </a:cubicBezTo>
                  <a:cubicBezTo>
                    <a:pt x="1374" y="1433"/>
                    <a:pt x="1485" y="1320"/>
                    <a:pt x="1592" y="1213"/>
                  </a:cubicBezTo>
                  <a:cubicBezTo>
                    <a:pt x="1699" y="1106"/>
                    <a:pt x="1817" y="996"/>
                    <a:pt x="1965" y="960"/>
                  </a:cubicBezTo>
                  <a:cubicBezTo>
                    <a:pt x="2005" y="950"/>
                    <a:pt x="2045" y="946"/>
                    <a:pt x="2085" y="946"/>
                  </a:cubicBezTo>
                  <a:cubicBezTo>
                    <a:pt x="2321" y="946"/>
                    <a:pt x="2557" y="1093"/>
                    <a:pt x="2801" y="1097"/>
                  </a:cubicBezTo>
                  <a:cubicBezTo>
                    <a:pt x="2899" y="1097"/>
                    <a:pt x="3006" y="1067"/>
                    <a:pt x="3060" y="986"/>
                  </a:cubicBezTo>
                  <a:cubicBezTo>
                    <a:pt x="3120" y="894"/>
                    <a:pt x="3088" y="765"/>
                    <a:pt x="3015" y="681"/>
                  </a:cubicBezTo>
                  <a:cubicBezTo>
                    <a:pt x="2942" y="598"/>
                    <a:pt x="2839" y="551"/>
                    <a:pt x="2739" y="506"/>
                  </a:cubicBezTo>
                  <a:cubicBezTo>
                    <a:pt x="2537" y="416"/>
                    <a:pt x="2334" y="326"/>
                    <a:pt x="2132" y="236"/>
                  </a:cubicBezTo>
                  <a:cubicBezTo>
                    <a:pt x="2079" y="212"/>
                    <a:pt x="2023" y="189"/>
                    <a:pt x="1967" y="169"/>
                  </a:cubicBezTo>
                  <a:cubicBezTo>
                    <a:pt x="1899" y="146"/>
                    <a:pt x="1826" y="131"/>
                    <a:pt x="1753" y="116"/>
                  </a:cubicBezTo>
                  <a:cubicBezTo>
                    <a:pt x="1363" y="39"/>
                    <a:pt x="964" y="1"/>
                    <a:pt x="56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50"/>
            <p:cNvSpPr/>
            <p:nvPr/>
          </p:nvSpPr>
          <p:spPr>
            <a:xfrm>
              <a:off x="2775865" y="1590654"/>
              <a:ext cx="90388" cy="44469"/>
            </a:xfrm>
            <a:custGeom>
              <a:rect b="b" l="l" r="r" t="t"/>
              <a:pathLst>
                <a:path extrusionOk="0" h="1565" w="3181">
                  <a:moveTo>
                    <a:pt x="592" y="54"/>
                  </a:moveTo>
                  <a:cubicBezTo>
                    <a:pt x="990" y="54"/>
                    <a:pt x="1389" y="92"/>
                    <a:pt x="1777" y="170"/>
                  </a:cubicBezTo>
                  <a:cubicBezTo>
                    <a:pt x="1841" y="182"/>
                    <a:pt x="1916" y="197"/>
                    <a:pt x="1987" y="223"/>
                  </a:cubicBezTo>
                  <a:cubicBezTo>
                    <a:pt x="2042" y="240"/>
                    <a:pt x="2096" y="266"/>
                    <a:pt x="2149" y="290"/>
                  </a:cubicBezTo>
                  <a:lnTo>
                    <a:pt x="2756" y="559"/>
                  </a:lnTo>
                  <a:cubicBezTo>
                    <a:pt x="2848" y="600"/>
                    <a:pt x="2953" y="647"/>
                    <a:pt x="3021" y="727"/>
                  </a:cubicBezTo>
                  <a:cubicBezTo>
                    <a:pt x="3086" y="797"/>
                    <a:pt x="3120" y="915"/>
                    <a:pt x="3066" y="999"/>
                  </a:cubicBezTo>
                  <a:cubicBezTo>
                    <a:pt x="3009" y="1089"/>
                    <a:pt x="2884" y="1097"/>
                    <a:pt x="2829" y="1097"/>
                  </a:cubicBezTo>
                  <a:cubicBezTo>
                    <a:pt x="2711" y="1097"/>
                    <a:pt x="2593" y="1059"/>
                    <a:pt x="2477" y="1022"/>
                  </a:cubicBezTo>
                  <a:cubicBezTo>
                    <a:pt x="2359" y="986"/>
                    <a:pt x="2235" y="947"/>
                    <a:pt x="2113" y="947"/>
                  </a:cubicBezTo>
                  <a:cubicBezTo>
                    <a:pt x="2068" y="947"/>
                    <a:pt x="2027" y="952"/>
                    <a:pt x="1987" y="962"/>
                  </a:cubicBezTo>
                  <a:cubicBezTo>
                    <a:pt x="1832" y="1001"/>
                    <a:pt x="1712" y="1112"/>
                    <a:pt x="1601" y="1221"/>
                  </a:cubicBezTo>
                  <a:lnTo>
                    <a:pt x="1588" y="1234"/>
                  </a:lnTo>
                  <a:cubicBezTo>
                    <a:pt x="1487" y="1335"/>
                    <a:pt x="1382" y="1440"/>
                    <a:pt x="1250" y="1487"/>
                  </a:cubicBezTo>
                  <a:cubicBezTo>
                    <a:pt x="1211" y="1502"/>
                    <a:pt x="1166" y="1511"/>
                    <a:pt x="1121" y="1511"/>
                  </a:cubicBezTo>
                  <a:cubicBezTo>
                    <a:pt x="1012" y="1511"/>
                    <a:pt x="922" y="1466"/>
                    <a:pt x="879" y="1391"/>
                  </a:cubicBezTo>
                  <a:cubicBezTo>
                    <a:pt x="847" y="1337"/>
                    <a:pt x="840" y="1273"/>
                    <a:pt x="834" y="1206"/>
                  </a:cubicBezTo>
                  <a:cubicBezTo>
                    <a:pt x="830" y="1172"/>
                    <a:pt x="828" y="1136"/>
                    <a:pt x="819" y="1102"/>
                  </a:cubicBezTo>
                  <a:cubicBezTo>
                    <a:pt x="772" y="874"/>
                    <a:pt x="588" y="724"/>
                    <a:pt x="410" y="581"/>
                  </a:cubicBezTo>
                  <a:cubicBezTo>
                    <a:pt x="301" y="493"/>
                    <a:pt x="187" y="403"/>
                    <a:pt x="106" y="294"/>
                  </a:cubicBezTo>
                  <a:cubicBezTo>
                    <a:pt x="82" y="264"/>
                    <a:pt x="56" y="223"/>
                    <a:pt x="61" y="180"/>
                  </a:cubicBezTo>
                  <a:cubicBezTo>
                    <a:pt x="69" y="82"/>
                    <a:pt x="232" y="65"/>
                    <a:pt x="281" y="62"/>
                  </a:cubicBezTo>
                  <a:cubicBezTo>
                    <a:pt x="384" y="58"/>
                    <a:pt x="489" y="54"/>
                    <a:pt x="592" y="54"/>
                  </a:cubicBezTo>
                  <a:close/>
                  <a:moveTo>
                    <a:pt x="591" y="1"/>
                  </a:moveTo>
                  <a:cubicBezTo>
                    <a:pt x="487" y="1"/>
                    <a:pt x="383" y="4"/>
                    <a:pt x="279" y="9"/>
                  </a:cubicBezTo>
                  <a:cubicBezTo>
                    <a:pt x="118" y="17"/>
                    <a:pt x="16" y="80"/>
                    <a:pt x="7" y="176"/>
                  </a:cubicBezTo>
                  <a:cubicBezTo>
                    <a:pt x="1" y="236"/>
                    <a:pt x="35" y="287"/>
                    <a:pt x="63" y="326"/>
                  </a:cubicBezTo>
                  <a:cubicBezTo>
                    <a:pt x="148" y="439"/>
                    <a:pt x="264" y="534"/>
                    <a:pt x="375" y="624"/>
                  </a:cubicBezTo>
                  <a:cubicBezTo>
                    <a:pt x="553" y="767"/>
                    <a:pt x="723" y="904"/>
                    <a:pt x="768" y="1112"/>
                  </a:cubicBezTo>
                  <a:cubicBezTo>
                    <a:pt x="774" y="1144"/>
                    <a:pt x="776" y="1179"/>
                    <a:pt x="780" y="1211"/>
                  </a:cubicBezTo>
                  <a:cubicBezTo>
                    <a:pt x="787" y="1281"/>
                    <a:pt x="795" y="1352"/>
                    <a:pt x="832" y="1416"/>
                  </a:cubicBezTo>
                  <a:cubicBezTo>
                    <a:pt x="885" y="1509"/>
                    <a:pt x="993" y="1564"/>
                    <a:pt x="1121" y="1564"/>
                  </a:cubicBezTo>
                  <a:cubicBezTo>
                    <a:pt x="1173" y="1564"/>
                    <a:pt x="1222" y="1556"/>
                    <a:pt x="1269" y="1539"/>
                  </a:cubicBezTo>
                  <a:cubicBezTo>
                    <a:pt x="1410" y="1485"/>
                    <a:pt x="1520" y="1378"/>
                    <a:pt x="1625" y="1273"/>
                  </a:cubicBezTo>
                  <a:lnTo>
                    <a:pt x="1640" y="1260"/>
                  </a:lnTo>
                  <a:cubicBezTo>
                    <a:pt x="1745" y="1155"/>
                    <a:pt x="1858" y="1050"/>
                    <a:pt x="2000" y="1014"/>
                  </a:cubicBezTo>
                  <a:cubicBezTo>
                    <a:pt x="2036" y="1005"/>
                    <a:pt x="2072" y="1001"/>
                    <a:pt x="2113" y="1001"/>
                  </a:cubicBezTo>
                  <a:cubicBezTo>
                    <a:pt x="2229" y="1001"/>
                    <a:pt x="2340" y="1037"/>
                    <a:pt x="2460" y="1074"/>
                  </a:cubicBezTo>
                  <a:cubicBezTo>
                    <a:pt x="2580" y="1112"/>
                    <a:pt x="2702" y="1151"/>
                    <a:pt x="2835" y="1151"/>
                  </a:cubicBezTo>
                  <a:cubicBezTo>
                    <a:pt x="2959" y="1151"/>
                    <a:pt x="3060" y="1106"/>
                    <a:pt x="3111" y="1027"/>
                  </a:cubicBezTo>
                  <a:cubicBezTo>
                    <a:pt x="3180" y="922"/>
                    <a:pt x="3139" y="778"/>
                    <a:pt x="3062" y="692"/>
                  </a:cubicBezTo>
                  <a:cubicBezTo>
                    <a:pt x="2985" y="604"/>
                    <a:pt x="2874" y="553"/>
                    <a:pt x="2777" y="510"/>
                  </a:cubicBezTo>
                  <a:lnTo>
                    <a:pt x="2171" y="240"/>
                  </a:lnTo>
                  <a:cubicBezTo>
                    <a:pt x="2117" y="217"/>
                    <a:pt x="2062" y="191"/>
                    <a:pt x="2004" y="172"/>
                  </a:cubicBezTo>
                  <a:cubicBezTo>
                    <a:pt x="1931" y="146"/>
                    <a:pt x="1854" y="131"/>
                    <a:pt x="1787" y="118"/>
                  </a:cubicBezTo>
                  <a:cubicBezTo>
                    <a:pt x="1395" y="40"/>
                    <a:pt x="992" y="1"/>
                    <a:pt x="5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50"/>
            <p:cNvSpPr/>
            <p:nvPr/>
          </p:nvSpPr>
          <p:spPr>
            <a:xfrm>
              <a:off x="2235043" y="1776561"/>
              <a:ext cx="63110" cy="32109"/>
            </a:xfrm>
            <a:custGeom>
              <a:rect b="b" l="l" r="r" t="t"/>
              <a:pathLst>
                <a:path extrusionOk="0" h="1130" w="2221">
                  <a:moveTo>
                    <a:pt x="1959" y="0"/>
                  </a:moveTo>
                  <a:cubicBezTo>
                    <a:pt x="1943" y="0"/>
                    <a:pt x="1928" y="1"/>
                    <a:pt x="1912" y="3"/>
                  </a:cubicBezTo>
                  <a:cubicBezTo>
                    <a:pt x="1743" y="15"/>
                    <a:pt x="1575" y="69"/>
                    <a:pt x="1432" y="159"/>
                  </a:cubicBezTo>
                  <a:cubicBezTo>
                    <a:pt x="1278" y="253"/>
                    <a:pt x="1138" y="392"/>
                    <a:pt x="961" y="420"/>
                  </a:cubicBezTo>
                  <a:cubicBezTo>
                    <a:pt x="931" y="425"/>
                    <a:pt x="901" y="427"/>
                    <a:pt x="871" y="427"/>
                  </a:cubicBezTo>
                  <a:cubicBezTo>
                    <a:pt x="786" y="427"/>
                    <a:pt x="699" y="413"/>
                    <a:pt x="617" y="413"/>
                  </a:cubicBezTo>
                  <a:cubicBezTo>
                    <a:pt x="539" y="413"/>
                    <a:pt x="466" y="425"/>
                    <a:pt x="403" y="472"/>
                  </a:cubicBezTo>
                  <a:cubicBezTo>
                    <a:pt x="335" y="523"/>
                    <a:pt x="299" y="605"/>
                    <a:pt x="251" y="677"/>
                  </a:cubicBezTo>
                  <a:cubicBezTo>
                    <a:pt x="206" y="746"/>
                    <a:pt x="138" y="815"/>
                    <a:pt x="55" y="815"/>
                  </a:cubicBezTo>
                  <a:cubicBezTo>
                    <a:pt x="53" y="815"/>
                    <a:pt x="50" y="815"/>
                    <a:pt x="48" y="815"/>
                  </a:cubicBezTo>
                  <a:lnTo>
                    <a:pt x="48" y="815"/>
                  </a:lnTo>
                  <a:cubicBezTo>
                    <a:pt x="1" y="924"/>
                    <a:pt x="74" y="1057"/>
                    <a:pt x="183" y="1104"/>
                  </a:cubicBezTo>
                  <a:cubicBezTo>
                    <a:pt x="224" y="1122"/>
                    <a:pt x="267" y="1129"/>
                    <a:pt x="311" y="1129"/>
                  </a:cubicBezTo>
                  <a:cubicBezTo>
                    <a:pt x="384" y="1129"/>
                    <a:pt x="459" y="1108"/>
                    <a:pt x="526" y="1076"/>
                  </a:cubicBezTo>
                  <a:cubicBezTo>
                    <a:pt x="667" y="1003"/>
                    <a:pt x="789" y="881"/>
                    <a:pt x="946" y="864"/>
                  </a:cubicBezTo>
                  <a:cubicBezTo>
                    <a:pt x="965" y="862"/>
                    <a:pt x="985" y="861"/>
                    <a:pt x="1004" y="861"/>
                  </a:cubicBezTo>
                  <a:cubicBezTo>
                    <a:pt x="1042" y="861"/>
                    <a:pt x="1079" y="864"/>
                    <a:pt x="1117" y="864"/>
                  </a:cubicBezTo>
                  <a:cubicBezTo>
                    <a:pt x="1133" y="864"/>
                    <a:pt x="1148" y="863"/>
                    <a:pt x="1164" y="862"/>
                  </a:cubicBezTo>
                  <a:cubicBezTo>
                    <a:pt x="1299" y="849"/>
                    <a:pt x="1423" y="759"/>
                    <a:pt x="1477" y="635"/>
                  </a:cubicBezTo>
                  <a:cubicBezTo>
                    <a:pt x="1623" y="570"/>
                    <a:pt x="1782" y="505"/>
                    <a:pt x="1938" y="505"/>
                  </a:cubicBezTo>
                  <a:cubicBezTo>
                    <a:pt x="1988" y="505"/>
                    <a:pt x="2038" y="512"/>
                    <a:pt x="2087" y="527"/>
                  </a:cubicBezTo>
                  <a:cubicBezTo>
                    <a:pt x="2105" y="534"/>
                    <a:pt x="2126" y="540"/>
                    <a:pt x="2144" y="540"/>
                  </a:cubicBezTo>
                  <a:cubicBezTo>
                    <a:pt x="2156" y="540"/>
                    <a:pt x="2168" y="537"/>
                    <a:pt x="2177" y="530"/>
                  </a:cubicBezTo>
                  <a:cubicBezTo>
                    <a:pt x="2192" y="517"/>
                    <a:pt x="2197" y="495"/>
                    <a:pt x="2199" y="474"/>
                  </a:cubicBezTo>
                  <a:cubicBezTo>
                    <a:pt x="2210" y="388"/>
                    <a:pt x="2220" y="300"/>
                    <a:pt x="2203" y="215"/>
                  </a:cubicBezTo>
                  <a:cubicBezTo>
                    <a:pt x="2186" y="129"/>
                    <a:pt x="2132" y="45"/>
                    <a:pt x="2051" y="15"/>
                  </a:cubicBezTo>
                  <a:cubicBezTo>
                    <a:pt x="2021" y="4"/>
                    <a:pt x="1990" y="0"/>
                    <a:pt x="195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50"/>
            <p:cNvSpPr/>
            <p:nvPr/>
          </p:nvSpPr>
          <p:spPr>
            <a:xfrm>
              <a:off x="2235043" y="1775794"/>
              <a:ext cx="63905" cy="33672"/>
            </a:xfrm>
            <a:custGeom>
              <a:rect b="b" l="l" r="r" t="t"/>
              <a:pathLst>
                <a:path extrusionOk="0" h="1185" w="2249">
                  <a:moveTo>
                    <a:pt x="1944" y="55"/>
                  </a:moveTo>
                  <a:cubicBezTo>
                    <a:pt x="1981" y="55"/>
                    <a:pt x="2016" y="58"/>
                    <a:pt x="2042" y="68"/>
                  </a:cubicBezTo>
                  <a:cubicBezTo>
                    <a:pt x="2120" y="96"/>
                    <a:pt x="2162" y="180"/>
                    <a:pt x="2177" y="246"/>
                  </a:cubicBezTo>
                  <a:cubicBezTo>
                    <a:pt x="2195" y="329"/>
                    <a:pt x="2184" y="415"/>
                    <a:pt x="2171" y="499"/>
                  </a:cubicBezTo>
                  <a:cubicBezTo>
                    <a:pt x="2169" y="514"/>
                    <a:pt x="2167" y="529"/>
                    <a:pt x="2160" y="535"/>
                  </a:cubicBezTo>
                  <a:cubicBezTo>
                    <a:pt x="2158" y="538"/>
                    <a:pt x="2152" y="539"/>
                    <a:pt x="2145" y="539"/>
                  </a:cubicBezTo>
                  <a:cubicBezTo>
                    <a:pt x="2132" y="539"/>
                    <a:pt x="2113" y="535"/>
                    <a:pt x="2096" y="529"/>
                  </a:cubicBezTo>
                  <a:cubicBezTo>
                    <a:pt x="2047" y="514"/>
                    <a:pt x="1993" y="505"/>
                    <a:pt x="1938" y="505"/>
                  </a:cubicBezTo>
                  <a:cubicBezTo>
                    <a:pt x="1779" y="505"/>
                    <a:pt x="1616" y="569"/>
                    <a:pt x="1466" y="636"/>
                  </a:cubicBezTo>
                  <a:lnTo>
                    <a:pt x="1455" y="640"/>
                  </a:lnTo>
                  <a:lnTo>
                    <a:pt x="1451" y="651"/>
                  </a:lnTo>
                  <a:cubicBezTo>
                    <a:pt x="1402" y="767"/>
                    <a:pt x="1286" y="850"/>
                    <a:pt x="1162" y="863"/>
                  </a:cubicBezTo>
                  <a:cubicBezTo>
                    <a:pt x="1151" y="864"/>
                    <a:pt x="1139" y="864"/>
                    <a:pt x="1128" y="864"/>
                  </a:cubicBezTo>
                  <a:cubicBezTo>
                    <a:pt x="1106" y="864"/>
                    <a:pt x="1084" y="863"/>
                    <a:pt x="1061" y="863"/>
                  </a:cubicBezTo>
                  <a:cubicBezTo>
                    <a:pt x="1039" y="862"/>
                    <a:pt x="1016" y="860"/>
                    <a:pt x="993" y="860"/>
                  </a:cubicBezTo>
                  <a:cubicBezTo>
                    <a:pt x="976" y="860"/>
                    <a:pt x="960" y="861"/>
                    <a:pt x="943" y="863"/>
                  </a:cubicBezTo>
                  <a:cubicBezTo>
                    <a:pt x="832" y="876"/>
                    <a:pt x="740" y="938"/>
                    <a:pt x="650" y="996"/>
                  </a:cubicBezTo>
                  <a:cubicBezTo>
                    <a:pt x="605" y="1026"/>
                    <a:pt x="560" y="1056"/>
                    <a:pt x="513" y="1077"/>
                  </a:cubicBezTo>
                  <a:cubicBezTo>
                    <a:pt x="445" y="1112"/>
                    <a:pt x="376" y="1130"/>
                    <a:pt x="311" y="1130"/>
                  </a:cubicBezTo>
                  <a:cubicBezTo>
                    <a:pt x="269" y="1130"/>
                    <a:pt x="229" y="1122"/>
                    <a:pt x="194" y="1107"/>
                  </a:cubicBezTo>
                  <a:cubicBezTo>
                    <a:pt x="140" y="1084"/>
                    <a:pt x="95" y="1037"/>
                    <a:pt x="74" y="981"/>
                  </a:cubicBezTo>
                  <a:cubicBezTo>
                    <a:pt x="59" y="942"/>
                    <a:pt x="56" y="904"/>
                    <a:pt x="67" y="867"/>
                  </a:cubicBezTo>
                  <a:cubicBezTo>
                    <a:pt x="166" y="861"/>
                    <a:pt x="239" y="773"/>
                    <a:pt x="275" y="717"/>
                  </a:cubicBezTo>
                  <a:cubicBezTo>
                    <a:pt x="286" y="700"/>
                    <a:pt x="296" y="683"/>
                    <a:pt x="307" y="664"/>
                  </a:cubicBezTo>
                  <a:cubicBezTo>
                    <a:pt x="341" y="608"/>
                    <a:pt x="371" y="554"/>
                    <a:pt x="421" y="520"/>
                  </a:cubicBezTo>
                  <a:cubicBezTo>
                    <a:pt x="468" y="484"/>
                    <a:pt x="530" y="467"/>
                    <a:pt x="616" y="467"/>
                  </a:cubicBezTo>
                  <a:cubicBezTo>
                    <a:pt x="656" y="467"/>
                    <a:pt x="697" y="471"/>
                    <a:pt x="740" y="473"/>
                  </a:cubicBezTo>
                  <a:cubicBezTo>
                    <a:pt x="783" y="477"/>
                    <a:pt x="828" y="480"/>
                    <a:pt x="871" y="480"/>
                  </a:cubicBezTo>
                  <a:cubicBezTo>
                    <a:pt x="905" y="480"/>
                    <a:pt x="937" y="478"/>
                    <a:pt x="965" y="473"/>
                  </a:cubicBezTo>
                  <a:cubicBezTo>
                    <a:pt x="1100" y="452"/>
                    <a:pt x="1211" y="372"/>
                    <a:pt x="1320" y="295"/>
                  </a:cubicBezTo>
                  <a:cubicBezTo>
                    <a:pt x="1361" y="265"/>
                    <a:pt x="1402" y="235"/>
                    <a:pt x="1445" y="210"/>
                  </a:cubicBezTo>
                  <a:cubicBezTo>
                    <a:pt x="1586" y="122"/>
                    <a:pt x="1747" y="68"/>
                    <a:pt x="1914" y="55"/>
                  </a:cubicBezTo>
                  <a:cubicBezTo>
                    <a:pt x="1924" y="55"/>
                    <a:pt x="1934" y="55"/>
                    <a:pt x="1944" y="55"/>
                  </a:cubicBezTo>
                  <a:close/>
                  <a:moveTo>
                    <a:pt x="1959" y="1"/>
                  </a:moveTo>
                  <a:cubicBezTo>
                    <a:pt x="1943" y="1"/>
                    <a:pt x="1926" y="2"/>
                    <a:pt x="1910" y="4"/>
                  </a:cubicBezTo>
                  <a:cubicBezTo>
                    <a:pt x="1736" y="17"/>
                    <a:pt x="1565" y="72"/>
                    <a:pt x="1417" y="162"/>
                  </a:cubicBezTo>
                  <a:cubicBezTo>
                    <a:pt x="1374" y="190"/>
                    <a:pt x="1329" y="220"/>
                    <a:pt x="1288" y="250"/>
                  </a:cubicBezTo>
                  <a:cubicBezTo>
                    <a:pt x="1181" y="327"/>
                    <a:pt x="1078" y="402"/>
                    <a:pt x="956" y="422"/>
                  </a:cubicBezTo>
                  <a:cubicBezTo>
                    <a:pt x="932" y="425"/>
                    <a:pt x="905" y="426"/>
                    <a:pt x="877" y="426"/>
                  </a:cubicBezTo>
                  <a:cubicBezTo>
                    <a:pt x="834" y="426"/>
                    <a:pt x="788" y="423"/>
                    <a:pt x="744" y="419"/>
                  </a:cubicBezTo>
                  <a:cubicBezTo>
                    <a:pt x="701" y="417"/>
                    <a:pt x="658" y="413"/>
                    <a:pt x="616" y="413"/>
                  </a:cubicBezTo>
                  <a:cubicBezTo>
                    <a:pt x="517" y="413"/>
                    <a:pt x="446" y="432"/>
                    <a:pt x="388" y="477"/>
                  </a:cubicBezTo>
                  <a:cubicBezTo>
                    <a:pt x="331" y="518"/>
                    <a:pt x="296" y="578"/>
                    <a:pt x="262" y="636"/>
                  </a:cubicBezTo>
                  <a:cubicBezTo>
                    <a:pt x="251" y="653"/>
                    <a:pt x="241" y="672"/>
                    <a:pt x="230" y="689"/>
                  </a:cubicBezTo>
                  <a:cubicBezTo>
                    <a:pt x="198" y="737"/>
                    <a:pt x="136" y="816"/>
                    <a:pt x="50" y="816"/>
                  </a:cubicBezTo>
                  <a:lnTo>
                    <a:pt x="31" y="814"/>
                  </a:lnTo>
                  <a:lnTo>
                    <a:pt x="24" y="831"/>
                  </a:lnTo>
                  <a:cubicBezTo>
                    <a:pt x="1" y="882"/>
                    <a:pt x="1" y="942"/>
                    <a:pt x="24" y="1000"/>
                  </a:cubicBezTo>
                  <a:cubicBezTo>
                    <a:pt x="50" y="1069"/>
                    <a:pt x="106" y="1129"/>
                    <a:pt x="172" y="1156"/>
                  </a:cubicBezTo>
                  <a:cubicBezTo>
                    <a:pt x="215" y="1174"/>
                    <a:pt x="260" y="1184"/>
                    <a:pt x="309" y="1184"/>
                  </a:cubicBezTo>
                  <a:cubicBezTo>
                    <a:pt x="384" y="1184"/>
                    <a:pt x="461" y="1163"/>
                    <a:pt x="538" y="1126"/>
                  </a:cubicBezTo>
                  <a:cubicBezTo>
                    <a:pt x="586" y="1101"/>
                    <a:pt x="633" y="1071"/>
                    <a:pt x="678" y="1041"/>
                  </a:cubicBezTo>
                  <a:cubicBezTo>
                    <a:pt x="768" y="983"/>
                    <a:pt x="851" y="929"/>
                    <a:pt x="950" y="917"/>
                  </a:cubicBezTo>
                  <a:cubicBezTo>
                    <a:pt x="965" y="915"/>
                    <a:pt x="981" y="914"/>
                    <a:pt x="996" y="914"/>
                  </a:cubicBezTo>
                  <a:cubicBezTo>
                    <a:pt x="1017" y="914"/>
                    <a:pt x="1038" y="915"/>
                    <a:pt x="1059" y="917"/>
                  </a:cubicBezTo>
                  <a:cubicBezTo>
                    <a:pt x="1083" y="917"/>
                    <a:pt x="1107" y="917"/>
                    <a:pt x="1130" y="917"/>
                  </a:cubicBezTo>
                  <a:cubicBezTo>
                    <a:pt x="1142" y="917"/>
                    <a:pt x="1154" y="917"/>
                    <a:pt x="1166" y="917"/>
                  </a:cubicBezTo>
                  <a:cubicBezTo>
                    <a:pt x="1305" y="904"/>
                    <a:pt x="1438" y="809"/>
                    <a:pt x="1496" y="681"/>
                  </a:cubicBezTo>
                  <a:cubicBezTo>
                    <a:pt x="1640" y="619"/>
                    <a:pt x="1792" y="559"/>
                    <a:pt x="1938" y="559"/>
                  </a:cubicBezTo>
                  <a:cubicBezTo>
                    <a:pt x="1989" y="559"/>
                    <a:pt x="2034" y="565"/>
                    <a:pt x="2081" y="580"/>
                  </a:cubicBezTo>
                  <a:cubicBezTo>
                    <a:pt x="2100" y="587"/>
                    <a:pt x="2122" y="593"/>
                    <a:pt x="2144" y="593"/>
                  </a:cubicBezTo>
                  <a:cubicBezTo>
                    <a:pt x="2162" y="593"/>
                    <a:pt x="2180" y="588"/>
                    <a:pt x="2195" y="576"/>
                  </a:cubicBezTo>
                  <a:cubicBezTo>
                    <a:pt x="2218" y="557"/>
                    <a:pt x="2222" y="524"/>
                    <a:pt x="2225" y="505"/>
                  </a:cubicBezTo>
                  <a:cubicBezTo>
                    <a:pt x="2237" y="417"/>
                    <a:pt x="2248" y="327"/>
                    <a:pt x="2229" y="235"/>
                  </a:cubicBezTo>
                  <a:cubicBezTo>
                    <a:pt x="2207" y="132"/>
                    <a:pt x="2143" y="49"/>
                    <a:pt x="2062" y="17"/>
                  </a:cubicBezTo>
                  <a:cubicBezTo>
                    <a:pt x="2032" y="6"/>
                    <a:pt x="1997" y="1"/>
                    <a:pt x="19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50"/>
            <p:cNvSpPr/>
            <p:nvPr/>
          </p:nvSpPr>
          <p:spPr>
            <a:xfrm>
              <a:off x="2417003" y="1741329"/>
              <a:ext cx="88257" cy="49385"/>
            </a:xfrm>
            <a:custGeom>
              <a:rect b="b" l="l" r="r" t="t"/>
              <a:pathLst>
                <a:path extrusionOk="0" h="1738" w="3106">
                  <a:moveTo>
                    <a:pt x="1287" y="0"/>
                  </a:moveTo>
                  <a:cubicBezTo>
                    <a:pt x="1143" y="0"/>
                    <a:pt x="987" y="28"/>
                    <a:pt x="930" y="154"/>
                  </a:cubicBezTo>
                  <a:cubicBezTo>
                    <a:pt x="905" y="214"/>
                    <a:pt x="907" y="281"/>
                    <a:pt x="900" y="345"/>
                  </a:cubicBezTo>
                  <a:cubicBezTo>
                    <a:pt x="881" y="551"/>
                    <a:pt x="770" y="733"/>
                    <a:pt x="660" y="906"/>
                  </a:cubicBezTo>
                  <a:cubicBezTo>
                    <a:pt x="628" y="955"/>
                    <a:pt x="596" y="1007"/>
                    <a:pt x="553" y="1045"/>
                  </a:cubicBezTo>
                  <a:cubicBezTo>
                    <a:pt x="473" y="1117"/>
                    <a:pt x="369" y="1140"/>
                    <a:pt x="260" y="1140"/>
                  </a:cubicBezTo>
                  <a:cubicBezTo>
                    <a:pt x="173" y="1140"/>
                    <a:pt x="84" y="1126"/>
                    <a:pt x="1" y="1110"/>
                  </a:cubicBezTo>
                  <a:lnTo>
                    <a:pt x="1" y="1110"/>
                  </a:lnTo>
                  <a:cubicBezTo>
                    <a:pt x="208" y="1238"/>
                    <a:pt x="470" y="1221"/>
                    <a:pt x="708" y="1270"/>
                  </a:cubicBezTo>
                  <a:cubicBezTo>
                    <a:pt x="888" y="1309"/>
                    <a:pt x="1057" y="1384"/>
                    <a:pt x="1224" y="1461"/>
                  </a:cubicBezTo>
                  <a:cubicBezTo>
                    <a:pt x="1245" y="1470"/>
                    <a:pt x="1267" y="1480"/>
                    <a:pt x="1286" y="1493"/>
                  </a:cubicBezTo>
                  <a:cubicBezTo>
                    <a:pt x="1353" y="1549"/>
                    <a:pt x="1353" y="1650"/>
                    <a:pt x="1346" y="1737"/>
                  </a:cubicBezTo>
                  <a:cubicBezTo>
                    <a:pt x="1500" y="1733"/>
                    <a:pt x="1655" y="1729"/>
                    <a:pt x="1809" y="1725"/>
                  </a:cubicBezTo>
                  <a:cubicBezTo>
                    <a:pt x="1862" y="1722"/>
                    <a:pt x="1918" y="1722"/>
                    <a:pt x="1967" y="1697"/>
                  </a:cubicBezTo>
                  <a:cubicBezTo>
                    <a:pt x="2045" y="1658"/>
                    <a:pt x="2085" y="1572"/>
                    <a:pt x="2143" y="1508"/>
                  </a:cubicBezTo>
                  <a:cubicBezTo>
                    <a:pt x="2180" y="1468"/>
                    <a:pt x="2238" y="1437"/>
                    <a:pt x="2290" y="1437"/>
                  </a:cubicBezTo>
                  <a:cubicBezTo>
                    <a:pt x="2320" y="1437"/>
                    <a:pt x="2349" y="1447"/>
                    <a:pt x="2370" y="1472"/>
                  </a:cubicBezTo>
                  <a:cubicBezTo>
                    <a:pt x="2383" y="1517"/>
                    <a:pt x="2426" y="1547"/>
                    <a:pt x="2469" y="1568"/>
                  </a:cubicBezTo>
                  <a:cubicBezTo>
                    <a:pt x="2529" y="1599"/>
                    <a:pt x="2598" y="1614"/>
                    <a:pt x="2667" y="1614"/>
                  </a:cubicBezTo>
                  <a:cubicBezTo>
                    <a:pt x="2786" y="1614"/>
                    <a:pt x="2904" y="1567"/>
                    <a:pt x="2972" y="1470"/>
                  </a:cubicBezTo>
                  <a:cubicBezTo>
                    <a:pt x="3105" y="1281"/>
                    <a:pt x="2944" y="968"/>
                    <a:pt x="2713" y="966"/>
                  </a:cubicBezTo>
                  <a:cubicBezTo>
                    <a:pt x="2629" y="966"/>
                    <a:pt x="2548" y="998"/>
                    <a:pt x="2467" y="1020"/>
                  </a:cubicBezTo>
                  <a:cubicBezTo>
                    <a:pt x="2428" y="1030"/>
                    <a:pt x="2388" y="1036"/>
                    <a:pt x="2349" y="1036"/>
                  </a:cubicBezTo>
                  <a:cubicBezTo>
                    <a:pt x="2303" y="1036"/>
                    <a:pt x="2258" y="1027"/>
                    <a:pt x="2220" y="1003"/>
                  </a:cubicBezTo>
                  <a:cubicBezTo>
                    <a:pt x="2147" y="958"/>
                    <a:pt x="2120" y="842"/>
                    <a:pt x="2184" y="788"/>
                  </a:cubicBezTo>
                  <a:cubicBezTo>
                    <a:pt x="2212" y="765"/>
                    <a:pt x="2250" y="756"/>
                    <a:pt x="2289" y="750"/>
                  </a:cubicBezTo>
                  <a:cubicBezTo>
                    <a:pt x="2426" y="726"/>
                    <a:pt x="2563" y="703"/>
                    <a:pt x="2698" y="679"/>
                  </a:cubicBezTo>
                  <a:cubicBezTo>
                    <a:pt x="2698" y="641"/>
                    <a:pt x="2696" y="600"/>
                    <a:pt x="2696" y="559"/>
                  </a:cubicBezTo>
                  <a:cubicBezTo>
                    <a:pt x="2454" y="568"/>
                    <a:pt x="2214" y="578"/>
                    <a:pt x="1974" y="587"/>
                  </a:cubicBezTo>
                  <a:cubicBezTo>
                    <a:pt x="1948" y="588"/>
                    <a:pt x="1923" y="588"/>
                    <a:pt x="1897" y="588"/>
                  </a:cubicBezTo>
                  <a:cubicBezTo>
                    <a:pt x="1825" y="588"/>
                    <a:pt x="1754" y="583"/>
                    <a:pt x="1689" y="553"/>
                  </a:cubicBezTo>
                  <a:cubicBezTo>
                    <a:pt x="1517" y="473"/>
                    <a:pt x="1455" y="266"/>
                    <a:pt x="1430" y="79"/>
                  </a:cubicBezTo>
                  <a:cubicBezTo>
                    <a:pt x="1425" y="51"/>
                    <a:pt x="1419" y="19"/>
                    <a:pt x="1393" y="8"/>
                  </a:cubicBezTo>
                  <a:cubicBezTo>
                    <a:pt x="1385" y="2"/>
                    <a:pt x="1372" y="2"/>
                    <a:pt x="1359" y="2"/>
                  </a:cubicBezTo>
                  <a:cubicBezTo>
                    <a:pt x="1336" y="1"/>
                    <a:pt x="1312" y="0"/>
                    <a:pt x="12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50"/>
            <p:cNvSpPr/>
            <p:nvPr/>
          </p:nvSpPr>
          <p:spPr>
            <a:xfrm>
              <a:off x="2413110" y="1740533"/>
              <a:ext cx="91042" cy="50977"/>
            </a:xfrm>
            <a:custGeom>
              <a:rect b="b" l="l" r="r" t="t"/>
              <a:pathLst>
                <a:path extrusionOk="0" h="1794" w="3204">
                  <a:moveTo>
                    <a:pt x="1430" y="54"/>
                  </a:moveTo>
                  <a:cubicBezTo>
                    <a:pt x="1451" y="54"/>
                    <a:pt x="1475" y="54"/>
                    <a:pt x="1496" y="56"/>
                  </a:cubicBezTo>
                  <a:cubicBezTo>
                    <a:pt x="1505" y="56"/>
                    <a:pt x="1513" y="56"/>
                    <a:pt x="1520" y="60"/>
                  </a:cubicBezTo>
                  <a:cubicBezTo>
                    <a:pt x="1532" y="66"/>
                    <a:pt x="1537" y="88"/>
                    <a:pt x="1539" y="111"/>
                  </a:cubicBezTo>
                  <a:cubicBezTo>
                    <a:pt x="1577" y="375"/>
                    <a:pt x="1667" y="538"/>
                    <a:pt x="1815" y="604"/>
                  </a:cubicBezTo>
                  <a:cubicBezTo>
                    <a:pt x="1888" y="639"/>
                    <a:pt x="1969" y="643"/>
                    <a:pt x="2032" y="643"/>
                  </a:cubicBezTo>
                  <a:cubicBezTo>
                    <a:pt x="2057" y="643"/>
                    <a:pt x="2085" y="643"/>
                    <a:pt x="2111" y="641"/>
                  </a:cubicBezTo>
                  <a:lnTo>
                    <a:pt x="2807" y="615"/>
                  </a:lnTo>
                  <a:lnTo>
                    <a:pt x="2809" y="686"/>
                  </a:lnTo>
                  <a:lnTo>
                    <a:pt x="2419" y="752"/>
                  </a:lnTo>
                  <a:cubicBezTo>
                    <a:pt x="2383" y="758"/>
                    <a:pt x="2338" y="767"/>
                    <a:pt x="2304" y="795"/>
                  </a:cubicBezTo>
                  <a:cubicBezTo>
                    <a:pt x="2272" y="823"/>
                    <a:pt x="2254" y="863"/>
                    <a:pt x="2259" y="911"/>
                  </a:cubicBezTo>
                  <a:cubicBezTo>
                    <a:pt x="2263" y="968"/>
                    <a:pt x="2295" y="1024"/>
                    <a:pt x="2342" y="1054"/>
                  </a:cubicBezTo>
                  <a:cubicBezTo>
                    <a:pt x="2382" y="1078"/>
                    <a:pt x="2429" y="1090"/>
                    <a:pt x="2484" y="1090"/>
                  </a:cubicBezTo>
                  <a:cubicBezTo>
                    <a:pt x="2522" y="1090"/>
                    <a:pt x="2564" y="1085"/>
                    <a:pt x="2610" y="1073"/>
                  </a:cubicBezTo>
                  <a:cubicBezTo>
                    <a:pt x="2631" y="1067"/>
                    <a:pt x="2653" y="1061"/>
                    <a:pt x="2674" y="1056"/>
                  </a:cubicBezTo>
                  <a:cubicBezTo>
                    <a:pt x="2734" y="1037"/>
                    <a:pt x="2790" y="1022"/>
                    <a:pt x="2850" y="1022"/>
                  </a:cubicBezTo>
                  <a:cubicBezTo>
                    <a:pt x="2949" y="1022"/>
                    <a:pt x="3041" y="1086"/>
                    <a:pt x="3094" y="1189"/>
                  </a:cubicBezTo>
                  <a:cubicBezTo>
                    <a:pt x="3146" y="1290"/>
                    <a:pt x="3144" y="1403"/>
                    <a:pt x="3088" y="1483"/>
                  </a:cubicBezTo>
                  <a:cubicBezTo>
                    <a:pt x="3030" y="1566"/>
                    <a:pt x="2925" y="1615"/>
                    <a:pt x="2805" y="1615"/>
                  </a:cubicBezTo>
                  <a:cubicBezTo>
                    <a:pt x="2739" y="1615"/>
                    <a:pt x="2674" y="1600"/>
                    <a:pt x="2616" y="1573"/>
                  </a:cubicBezTo>
                  <a:cubicBezTo>
                    <a:pt x="2569" y="1549"/>
                    <a:pt x="2541" y="1521"/>
                    <a:pt x="2533" y="1491"/>
                  </a:cubicBezTo>
                  <a:lnTo>
                    <a:pt x="2526" y="1481"/>
                  </a:lnTo>
                  <a:cubicBezTo>
                    <a:pt x="2503" y="1453"/>
                    <a:pt x="2469" y="1438"/>
                    <a:pt x="2428" y="1438"/>
                  </a:cubicBezTo>
                  <a:cubicBezTo>
                    <a:pt x="2370" y="1438"/>
                    <a:pt x="2306" y="1470"/>
                    <a:pt x="2261" y="1519"/>
                  </a:cubicBezTo>
                  <a:cubicBezTo>
                    <a:pt x="2242" y="1540"/>
                    <a:pt x="2222" y="1564"/>
                    <a:pt x="2205" y="1588"/>
                  </a:cubicBezTo>
                  <a:cubicBezTo>
                    <a:pt x="2171" y="1635"/>
                    <a:pt x="2139" y="1678"/>
                    <a:pt x="2092" y="1701"/>
                  </a:cubicBezTo>
                  <a:cubicBezTo>
                    <a:pt x="2049" y="1723"/>
                    <a:pt x="1993" y="1725"/>
                    <a:pt x="1944" y="1727"/>
                  </a:cubicBezTo>
                  <a:lnTo>
                    <a:pt x="1513" y="1738"/>
                  </a:lnTo>
                  <a:cubicBezTo>
                    <a:pt x="1515" y="1645"/>
                    <a:pt x="1507" y="1555"/>
                    <a:pt x="1440" y="1502"/>
                  </a:cubicBezTo>
                  <a:cubicBezTo>
                    <a:pt x="1419" y="1485"/>
                    <a:pt x="1395" y="1474"/>
                    <a:pt x="1372" y="1463"/>
                  </a:cubicBezTo>
                  <a:cubicBezTo>
                    <a:pt x="1207" y="1388"/>
                    <a:pt x="1033" y="1311"/>
                    <a:pt x="849" y="1273"/>
                  </a:cubicBezTo>
                  <a:cubicBezTo>
                    <a:pt x="774" y="1258"/>
                    <a:pt x="697" y="1247"/>
                    <a:pt x="620" y="1238"/>
                  </a:cubicBezTo>
                  <a:cubicBezTo>
                    <a:pt x="523" y="1228"/>
                    <a:pt x="429" y="1217"/>
                    <a:pt x="341" y="1193"/>
                  </a:cubicBezTo>
                  <a:cubicBezTo>
                    <a:pt x="360" y="1193"/>
                    <a:pt x="380" y="1196"/>
                    <a:pt x="399" y="1196"/>
                  </a:cubicBezTo>
                  <a:cubicBezTo>
                    <a:pt x="530" y="1196"/>
                    <a:pt x="630" y="1161"/>
                    <a:pt x="708" y="1095"/>
                  </a:cubicBezTo>
                  <a:cubicBezTo>
                    <a:pt x="755" y="1052"/>
                    <a:pt x="789" y="996"/>
                    <a:pt x="819" y="949"/>
                  </a:cubicBezTo>
                  <a:cubicBezTo>
                    <a:pt x="926" y="780"/>
                    <a:pt x="1044" y="591"/>
                    <a:pt x="1065" y="375"/>
                  </a:cubicBezTo>
                  <a:cubicBezTo>
                    <a:pt x="1067" y="360"/>
                    <a:pt x="1067" y="345"/>
                    <a:pt x="1067" y="330"/>
                  </a:cubicBezTo>
                  <a:cubicBezTo>
                    <a:pt x="1072" y="281"/>
                    <a:pt x="1074" y="234"/>
                    <a:pt x="1093" y="193"/>
                  </a:cubicBezTo>
                  <a:cubicBezTo>
                    <a:pt x="1134" y="101"/>
                    <a:pt x="1245" y="54"/>
                    <a:pt x="1430" y="54"/>
                  </a:cubicBezTo>
                  <a:close/>
                  <a:moveTo>
                    <a:pt x="1430" y="0"/>
                  </a:moveTo>
                  <a:cubicBezTo>
                    <a:pt x="1222" y="0"/>
                    <a:pt x="1095" y="56"/>
                    <a:pt x="1044" y="171"/>
                  </a:cubicBezTo>
                  <a:cubicBezTo>
                    <a:pt x="1020" y="221"/>
                    <a:pt x="1018" y="274"/>
                    <a:pt x="1014" y="326"/>
                  </a:cubicBezTo>
                  <a:cubicBezTo>
                    <a:pt x="1014" y="341"/>
                    <a:pt x="1014" y="356"/>
                    <a:pt x="1012" y="371"/>
                  </a:cubicBezTo>
                  <a:cubicBezTo>
                    <a:pt x="992" y="574"/>
                    <a:pt x="877" y="756"/>
                    <a:pt x="774" y="919"/>
                  </a:cubicBezTo>
                  <a:cubicBezTo>
                    <a:pt x="744" y="968"/>
                    <a:pt x="714" y="1018"/>
                    <a:pt x="671" y="1054"/>
                  </a:cubicBezTo>
                  <a:cubicBezTo>
                    <a:pt x="607" y="1112"/>
                    <a:pt x="517" y="1142"/>
                    <a:pt x="399" y="1142"/>
                  </a:cubicBezTo>
                  <a:cubicBezTo>
                    <a:pt x="311" y="1142"/>
                    <a:pt x="221" y="1127"/>
                    <a:pt x="144" y="1112"/>
                  </a:cubicBezTo>
                  <a:lnTo>
                    <a:pt x="0" y="1084"/>
                  </a:lnTo>
                  <a:lnTo>
                    <a:pt x="125" y="1159"/>
                  </a:lnTo>
                  <a:cubicBezTo>
                    <a:pt x="270" y="1251"/>
                    <a:pt x="446" y="1273"/>
                    <a:pt x="613" y="1292"/>
                  </a:cubicBezTo>
                  <a:cubicBezTo>
                    <a:pt x="688" y="1301"/>
                    <a:pt x="765" y="1309"/>
                    <a:pt x="838" y="1326"/>
                  </a:cubicBezTo>
                  <a:cubicBezTo>
                    <a:pt x="1016" y="1363"/>
                    <a:pt x="1187" y="1438"/>
                    <a:pt x="1350" y="1513"/>
                  </a:cubicBezTo>
                  <a:cubicBezTo>
                    <a:pt x="1372" y="1521"/>
                    <a:pt x="1391" y="1530"/>
                    <a:pt x="1406" y="1543"/>
                  </a:cubicBezTo>
                  <a:cubicBezTo>
                    <a:pt x="1462" y="1588"/>
                    <a:pt x="1464" y="1675"/>
                    <a:pt x="1457" y="1763"/>
                  </a:cubicBezTo>
                  <a:lnTo>
                    <a:pt x="1455" y="1793"/>
                  </a:lnTo>
                  <a:lnTo>
                    <a:pt x="1946" y="1780"/>
                  </a:lnTo>
                  <a:cubicBezTo>
                    <a:pt x="1999" y="1778"/>
                    <a:pt x="2062" y="1776"/>
                    <a:pt x="2115" y="1748"/>
                  </a:cubicBezTo>
                  <a:cubicBezTo>
                    <a:pt x="2175" y="1720"/>
                    <a:pt x="2212" y="1669"/>
                    <a:pt x="2248" y="1620"/>
                  </a:cubicBezTo>
                  <a:cubicBezTo>
                    <a:pt x="2265" y="1596"/>
                    <a:pt x="2282" y="1575"/>
                    <a:pt x="2299" y="1555"/>
                  </a:cubicBezTo>
                  <a:cubicBezTo>
                    <a:pt x="2335" y="1517"/>
                    <a:pt x="2387" y="1493"/>
                    <a:pt x="2429" y="1493"/>
                  </a:cubicBezTo>
                  <a:cubicBezTo>
                    <a:pt x="2451" y="1493"/>
                    <a:pt x="2470" y="1499"/>
                    <a:pt x="2484" y="1513"/>
                  </a:cubicBezTo>
                  <a:cubicBezTo>
                    <a:pt x="2499" y="1555"/>
                    <a:pt x="2535" y="1590"/>
                    <a:pt x="2593" y="1620"/>
                  </a:cubicBezTo>
                  <a:cubicBezTo>
                    <a:pt x="2657" y="1652"/>
                    <a:pt x="2730" y="1669"/>
                    <a:pt x="2805" y="1669"/>
                  </a:cubicBezTo>
                  <a:cubicBezTo>
                    <a:pt x="2942" y="1669"/>
                    <a:pt x="3064" y="1611"/>
                    <a:pt x="3131" y="1515"/>
                  </a:cubicBezTo>
                  <a:cubicBezTo>
                    <a:pt x="3199" y="1418"/>
                    <a:pt x="3203" y="1283"/>
                    <a:pt x="3141" y="1163"/>
                  </a:cubicBezTo>
                  <a:cubicBezTo>
                    <a:pt x="3079" y="1043"/>
                    <a:pt x="2968" y="968"/>
                    <a:pt x="2848" y="968"/>
                  </a:cubicBezTo>
                  <a:cubicBezTo>
                    <a:pt x="2781" y="968"/>
                    <a:pt x="2719" y="986"/>
                    <a:pt x="2659" y="1005"/>
                  </a:cubicBezTo>
                  <a:cubicBezTo>
                    <a:pt x="2638" y="1009"/>
                    <a:pt x="2616" y="1016"/>
                    <a:pt x="2597" y="1022"/>
                  </a:cubicBezTo>
                  <a:cubicBezTo>
                    <a:pt x="2555" y="1032"/>
                    <a:pt x="2518" y="1037"/>
                    <a:pt x="2485" y="1037"/>
                  </a:cubicBezTo>
                  <a:cubicBezTo>
                    <a:pt x="2439" y="1037"/>
                    <a:pt x="2401" y="1028"/>
                    <a:pt x="2370" y="1009"/>
                  </a:cubicBezTo>
                  <a:cubicBezTo>
                    <a:pt x="2338" y="988"/>
                    <a:pt x="2314" y="947"/>
                    <a:pt x="2312" y="906"/>
                  </a:cubicBezTo>
                  <a:cubicBezTo>
                    <a:pt x="2310" y="889"/>
                    <a:pt x="2312" y="859"/>
                    <a:pt x="2338" y="836"/>
                  </a:cubicBezTo>
                  <a:cubicBezTo>
                    <a:pt x="2362" y="816"/>
                    <a:pt x="2398" y="810"/>
                    <a:pt x="2430" y="806"/>
                  </a:cubicBezTo>
                  <a:lnTo>
                    <a:pt x="2863" y="731"/>
                  </a:lnTo>
                  <a:lnTo>
                    <a:pt x="2859" y="559"/>
                  </a:lnTo>
                  <a:lnTo>
                    <a:pt x="2109" y="587"/>
                  </a:lnTo>
                  <a:cubicBezTo>
                    <a:pt x="2083" y="589"/>
                    <a:pt x="2057" y="589"/>
                    <a:pt x="2032" y="589"/>
                  </a:cubicBezTo>
                  <a:cubicBezTo>
                    <a:pt x="1974" y="589"/>
                    <a:pt x="1901" y="585"/>
                    <a:pt x="1837" y="557"/>
                  </a:cubicBezTo>
                  <a:cubicBezTo>
                    <a:pt x="1708" y="497"/>
                    <a:pt x="1629" y="349"/>
                    <a:pt x="1592" y="103"/>
                  </a:cubicBezTo>
                  <a:cubicBezTo>
                    <a:pt x="1588" y="77"/>
                    <a:pt x="1582" y="32"/>
                    <a:pt x="1543" y="11"/>
                  </a:cubicBezTo>
                  <a:cubicBezTo>
                    <a:pt x="1528" y="4"/>
                    <a:pt x="1511" y="2"/>
                    <a:pt x="1498" y="2"/>
                  </a:cubicBezTo>
                  <a:cubicBezTo>
                    <a:pt x="1477" y="2"/>
                    <a:pt x="1453" y="0"/>
                    <a:pt x="14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50"/>
            <p:cNvSpPr/>
            <p:nvPr/>
          </p:nvSpPr>
          <p:spPr>
            <a:xfrm>
              <a:off x="2842523" y="1798638"/>
              <a:ext cx="50437" cy="44668"/>
            </a:xfrm>
            <a:custGeom>
              <a:rect b="b" l="l" r="r" t="t"/>
              <a:pathLst>
                <a:path extrusionOk="0" h="1572" w="1775">
                  <a:moveTo>
                    <a:pt x="956" y="1"/>
                  </a:moveTo>
                  <a:cubicBezTo>
                    <a:pt x="952" y="1"/>
                    <a:pt x="949" y="1"/>
                    <a:pt x="945" y="1"/>
                  </a:cubicBezTo>
                  <a:cubicBezTo>
                    <a:pt x="909" y="3"/>
                    <a:pt x="875" y="20"/>
                    <a:pt x="840" y="38"/>
                  </a:cubicBezTo>
                  <a:cubicBezTo>
                    <a:pt x="628" y="147"/>
                    <a:pt x="418" y="254"/>
                    <a:pt x="206" y="361"/>
                  </a:cubicBezTo>
                  <a:cubicBezTo>
                    <a:pt x="163" y="382"/>
                    <a:pt x="118" y="406"/>
                    <a:pt x="91" y="442"/>
                  </a:cubicBezTo>
                  <a:cubicBezTo>
                    <a:pt x="1" y="556"/>
                    <a:pt x="88" y="725"/>
                    <a:pt x="54" y="867"/>
                  </a:cubicBezTo>
                  <a:cubicBezTo>
                    <a:pt x="142" y="918"/>
                    <a:pt x="230" y="972"/>
                    <a:pt x="318" y="1025"/>
                  </a:cubicBezTo>
                  <a:cubicBezTo>
                    <a:pt x="346" y="1113"/>
                    <a:pt x="279" y="1239"/>
                    <a:pt x="361" y="1284"/>
                  </a:cubicBezTo>
                  <a:cubicBezTo>
                    <a:pt x="377" y="1293"/>
                    <a:pt x="396" y="1296"/>
                    <a:pt x="415" y="1296"/>
                  </a:cubicBezTo>
                  <a:cubicBezTo>
                    <a:pt x="436" y="1296"/>
                    <a:pt x="457" y="1293"/>
                    <a:pt x="477" y="1293"/>
                  </a:cubicBezTo>
                  <a:cubicBezTo>
                    <a:pt x="501" y="1293"/>
                    <a:pt x="524" y="1297"/>
                    <a:pt x="540" y="1314"/>
                  </a:cubicBezTo>
                  <a:cubicBezTo>
                    <a:pt x="540" y="1389"/>
                    <a:pt x="543" y="1462"/>
                    <a:pt x="543" y="1537"/>
                  </a:cubicBezTo>
                  <a:cubicBezTo>
                    <a:pt x="614" y="1555"/>
                    <a:pt x="687" y="1571"/>
                    <a:pt x="759" y="1571"/>
                  </a:cubicBezTo>
                  <a:cubicBezTo>
                    <a:pt x="773" y="1571"/>
                    <a:pt x="788" y="1571"/>
                    <a:pt x="802" y="1569"/>
                  </a:cubicBezTo>
                  <a:cubicBezTo>
                    <a:pt x="890" y="1559"/>
                    <a:pt x="980" y="1512"/>
                    <a:pt x="1014" y="1430"/>
                  </a:cubicBezTo>
                  <a:cubicBezTo>
                    <a:pt x="1020" y="1415"/>
                    <a:pt x="1025" y="1396"/>
                    <a:pt x="1038" y="1383"/>
                  </a:cubicBezTo>
                  <a:cubicBezTo>
                    <a:pt x="1056" y="1361"/>
                    <a:pt x="1088" y="1356"/>
                    <a:pt x="1119" y="1356"/>
                  </a:cubicBezTo>
                  <a:cubicBezTo>
                    <a:pt x="1128" y="1356"/>
                    <a:pt x="1136" y="1357"/>
                    <a:pt x="1145" y="1357"/>
                  </a:cubicBezTo>
                  <a:cubicBezTo>
                    <a:pt x="1149" y="1357"/>
                    <a:pt x="1153" y="1357"/>
                    <a:pt x="1157" y="1357"/>
                  </a:cubicBezTo>
                  <a:cubicBezTo>
                    <a:pt x="1371" y="1357"/>
                    <a:pt x="1582" y="1249"/>
                    <a:pt x="1708" y="1074"/>
                  </a:cubicBezTo>
                  <a:cubicBezTo>
                    <a:pt x="1745" y="1023"/>
                    <a:pt x="1775" y="961"/>
                    <a:pt x="1770" y="897"/>
                  </a:cubicBezTo>
                  <a:cubicBezTo>
                    <a:pt x="1762" y="798"/>
                    <a:pt x="1672" y="719"/>
                    <a:pt x="1674" y="620"/>
                  </a:cubicBezTo>
                  <a:cubicBezTo>
                    <a:pt x="1586" y="599"/>
                    <a:pt x="1505" y="558"/>
                    <a:pt x="1438" y="498"/>
                  </a:cubicBezTo>
                  <a:cubicBezTo>
                    <a:pt x="1509" y="397"/>
                    <a:pt x="1466" y="250"/>
                    <a:pt x="1376" y="166"/>
                  </a:cubicBezTo>
                  <a:cubicBezTo>
                    <a:pt x="1284" y="83"/>
                    <a:pt x="1160" y="48"/>
                    <a:pt x="1042" y="16"/>
                  </a:cubicBezTo>
                  <a:cubicBezTo>
                    <a:pt x="1013" y="8"/>
                    <a:pt x="984" y="1"/>
                    <a:pt x="95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50"/>
            <p:cNvSpPr/>
            <p:nvPr/>
          </p:nvSpPr>
          <p:spPr>
            <a:xfrm>
              <a:off x="2842779" y="1797899"/>
              <a:ext cx="50920" cy="46203"/>
            </a:xfrm>
            <a:custGeom>
              <a:rect b="b" l="l" r="r" t="t"/>
              <a:pathLst>
                <a:path extrusionOk="0" h="1626" w="1792">
                  <a:moveTo>
                    <a:pt x="939" y="53"/>
                  </a:moveTo>
                  <a:cubicBezTo>
                    <a:pt x="966" y="53"/>
                    <a:pt x="996" y="59"/>
                    <a:pt x="1024" y="68"/>
                  </a:cubicBezTo>
                  <a:cubicBezTo>
                    <a:pt x="1136" y="96"/>
                    <a:pt x="1260" y="130"/>
                    <a:pt x="1348" y="211"/>
                  </a:cubicBezTo>
                  <a:cubicBezTo>
                    <a:pt x="1427" y="284"/>
                    <a:pt x="1472" y="417"/>
                    <a:pt x="1408" y="509"/>
                  </a:cubicBezTo>
                  <a:lnTo>
                    <a:pt x="1393" y="528"/>
                  </a:lnTo>
                  <a:lnTo>
                    <a:pt x="1410" y="543"/>
                  </a:lnTo>
                  <a:cubicBezTo>
                    <a:pt x="1476" y="601"/>
                    <a:pt x="1553" y="644"/>
                    <a:pt x="1639" y="668"/>
                  </a:cubicBezTo>
                  <a:cubicBezTo>
                    <a:pt x="1643" y="717"/>
                    <a:pt x="1667" y="760"/>
                    <a:pt x="1688" y="803"/>
                  </a:cubicBezTo>
                  <a:cubicBezTo>
                    <a:pt x="1710" y="846"/>
                    <a:pt x="1731" y="884"/>
                    <a:pt x="1733" y="925"/>
                  </a:cubicBezTo>
                  <a:cubicBezTo>
                    <a:pt x="1738" y="974"/>
                    <a:pt x="1718" y="1026"/>
                    <a:pt x="1676" y="1086"/>
                  </a:cubicBezTo>
                  <a:cubicBezTo>
                    <a:pt x="1558" y="1253"/>
                    <a:pt x="1354" y="1355"/>
                    <a:pt x="1149" y="1355"/>
                  </a:cubicBezTo>
                  <a:lnTo>
                    <a:pt x="1112" y="1355"/>
                  </a:lnTo>
                  <a:cubicBezTo>
                    <a:pt x="1076" y="1355"/>
                    <a:pt x="1035" y="1360"/>
                    <a:pt x="1007" y="1392"/>
                  </a:cubicBezTo>
                  <a:cubicBezTo>
                    <a:pt x="996" y="1405"/>
                    <a:pt x="990" y="1422"/>
                    <a:pt x="984" y="1435"/>
                  </a:cubicBezTo>
                  <a:lnTo>
                    <a:pt x="979" y="1448"/>
                  </a:lnTo>
                  <a:cubicBezTo>
                    <a:pt x="951" y="1512"/>
                    <a:pt x="879" y="1559"/>
                    <a:pt x="791" y="1570"/>
                  </a:cubicBezTo>
                  <a:cubicBezTo>
                    <a:pt x="779" y="1571"/>
                    <a:pt x="768" y="1571"/>
                    <a:pt x="756" y="1571"/>
                  </a:cubicBezTo>
                  <a:cubicBezTo>
                    <a:pt x="690" y="1571"/>
                    <a:pt x="621" y="1556"/>
                    <a:pt x="559" y="1542"/>
                  </a:cubicBezTo>
                  <a:lnTo>
                    <a:pt x="559" y="1330"/>
                  </a:lnTo>
                  <a:lnTo>
                    <a:pt x="551" y="1323"/>
                  </a:lnTo>
                  <a:cubicBezTo>
                    <a:pt x="527" y="1295"/>
                    <a:pt x="493" y="1291"/>
                    <a:pt x="467" y="1291"/>
                  </a:cubicBezTo>
                  <a:cubicBezTo>
                    <a:pt x="457" y="1291"/>
                    <a:pt x="446" y="1293"/>
                    <a:pt x="435" y="1293"/>
                  </a:cubicBezTo>
                  <a:cubicBezTo>
                    <a:pt x="426" y="1294"/>
                    <a:pt x="417" y="1295"/>
                    <a:pt x="408" y="1295"/>
                  </a:cubicBezTo>
                  <a:cubicBezTo>
                    <a:pt x="390" y="1295"/>
                    <a:pt x="374" y="1293"/>
                    <a:pt x="364" y="1287"/>
                  </a:cubicBezTo>
                  <a:cubicBezTo>
                    <a:pt x="332" y="1270"/>
                    <a:pt x="334" y="1229"/>
                    <a:pt x="339" y="1167"/>
                  </a:cubicBezTo>
                  <a:cubicBezTo>
                    <a:pt x="343" y="1126"/>
                    <a:pt x="347" y="1083"/>
                    <a:pt x="334" y="1043"/>
                  </a:cubicBezTo>
                  <a:lnTo>
                    <a:pt x="332" y="1034"/>
                  </a:lnTo>
                  <a:lnTo>
                    <a:pt x="75" y="880"/>
                  </a:lnTo>
                  <a:cubicBezTo>
                    <a:pt x="84" y="822"/>
                    <a:pt x="79" y="764"/>
                    <a:pt x="73" y="706"/>
                  </a:cubicBezTo>
                  <a:cubicBezTo>
                    <a:pt x="64" y="623"/>
                    <a:pt x="56" y="543"/>
                    <a:pt x="101" y="486"/>
                  </a:cubicBezTo>
                  <a:cubicBezTo>
                    <a:pt x="129" y="451"/>
                    <a:pt x="172" y="430"/>
                    <a:pt x="208" y="411"/>
                  </a:cubicBezTo>
                  <a:lnTo>
                    <a:pt x="844" y="87"/>
                  </a:lnTo>
                  <a:cubicBezTo>
                    <a:pt x="874" y="72"/>
                    <a:pt x="906" y="57"/>
                    <a:pt x="939" y="53"/>
                  </a:cubicBezTo>
                  <a:close/>
                  <a:moveTo>
                    <a:pt x="952" y="0"/>
                  </a:moveTo>
                  <a:cubicBezTo>
                    <a:pt x="946" y="0"/>
                    <a:pt x="940" y="1"/>
                    <a:pt x="934" y="1"/>
                  </a:cubicBezTo>
                  <a:cubicBezTo>
                    <a:pt x="891" y="4"/>
                    <a:pt x="853" y="23"/>
                    <a:pt x="821" y="40"/>
                  </a:cubicBezTo>
                  <a:lnTo>
                    <a:pt x="184" y="363"/>
                  </a:lnTo>
                  <a:cubicBezTo>
                    <a:pt x="142" y="385"/>
                    <a:pt x="94" y="411"/>
                    <a:pt x="60" y="453"/>
                  </a:cubicBezTo>
                  <a:cubicBezTo>
                    <a:pt x="0" y="528"/>
                    <a:pt x="11" y="623"/>
                    <a:pt x="19" y="713"/>
                  </a:cubicBezTo>
                  <a:cubicBezTo>
                    <a:pt x="26" y="771"/>
                    <a:pt x="32" y="833"/>
                    <a:pt x="17" y="886"/>
                  </a:cubicBezTo>
                  <a:lnTo>
                    <a:pt x="13" y="906"/>
                  </a:lnTo>
                  <a:lnTo>
                    <a:pt x="285" y="1068"/>
                  </a:lnTo>
                  <a:cubicBezTo>
                    <a:pt x="292" y="1096"/>
                    <a:pt x="289" y="1130"/>
                    <a:pt x="285" y="1163"/>
                  </a:cubicBezTo>
                  <a:cubicBezTo>
                    <a:pt x="281" y="1225"/>
                    <a:pt x="274" y="1298"/>
                    <a:pt x="339" y="1334"/>
                  </a:cubicBezTo>
                  <a:cubicBezTo>
                    <a:pt x="362" y="1347"/>
                    <a:pt x="388" y="1347"/>
                    <a:pt x="405" y="1347"/>
                  </a:cubicBezTo>
                  <a:lnTo>
                    <a:pt x="439" y="1347"/>
                  </a:lnTo>
                  <a:cubicBezTo>
                    <a:pt x="449" y="1346"/>
                    <a:pt x="458" y="1346"/>
                    <a:pt x="466" y="1346"/>
                  </a:cubicBezTo>
                  <a:cubicBezTo>
                    <a:pt x="483" y="1346"/>
                    <a:pt x="497" y="1348"/>
                    <a:pt x="506" y="1353"/>
                  </a:cubicBezTo>
                  <a:lnTo>
                    <a:pt x="506" y="1583"/>
                  </a:lnTo>
                  <a:lnTo>
                    <a:pt x="527" y="1589"/>
                  </a:lnTo>
                  <a:cubicBezTo>
                    <a:pt x="596" y="1606"/>
                    <a:pt x="671" y="1625"/>
                    <a:pt x="748" y="1625"/>
                  </a:cubicBezTo>
                  <a:cubicBezTo>
                    <a:pt x="765" y="1625"/>
                    <a:pt x="780" y="1623"/>
                    <a:pt x="797" y="1621"/>
                  </a:cubicBezTo>
                  <a:cubicBezTo>
                    <a:pt x="881" y="1613"/>
                    <a:pt x="986" y="1568"/>
                    <a:pt x="1029" y="1467"/>
                  </a:cubicBezTo>
                  <a:lnTo>
                    <a:pt x="1035" y="1454"/>
                  </a:lnTo>
                  <a:cubicBezTo>
                    <a:pt x="1039" y="1443"/>
                    <a:pt x="1041" y="1433"/>
                    <a:pt x="1048" y="1426"/>
                  </a:cubicBezTo>
                  <a:cubicBezTo>
                    <a:pt x="1059" y="1413"/>
                    <a:pt x="1078" y="1409"/>
                    <a:pt x="1112" y="1409"/>
                  </a:cubicBezTo>
                  <a:lnTo>
                    <a:pt x="1149" y="1409"/>
                  </a:lnTo>
                  <a:cubicBezTo>
                    <a:pt x="1371" y="1409"/>
                    <a:pt x="1590" y="1298"/>
                    <a:pt x="1721" y="1115"/>
                  </a:cubicBezTo>
                  <a:cubicBezTo>
                    <a:pt x="1770" y="1045"/>
                    <a:pt x="1791" y="983"/>
                    <a:pt x="1787" y="921"/>
                  </a:cubicBezTo>
                  <a:cubicBezTo>
                    <a:pt x="1783" y="869"/>
                    <a:pt x="1759" y="822"/>
                    <a:pt x="1736" y="779"/>
                  </a:cubicBezTo>
                  <a:cubicBezTo>
                    <a:pt x="1712" y="734"/>
                    <a:pt x="1691" y="691"/>
                    <a:pt x="1691" y="646"/>
                  </a:cubicBezTo>
                  <a:lnTo>
                    <a:pt x="1691" y="625"/>
                  </a:lnTo>
                  <a:lnTo>
                    <a:pt x="1671" y="618"/>
                  </a:lnTo>
                  <a:cubicBezTo>
                    <a:pt x="1594" y="601"/>
                    <a:pt x="1523" y="567"/>
                    <a:pt x="1463" y="518"/>
                  </a:cubicBezTo>
                  <a:cubicBezTo>
                    <a:pt x="1528" y="404"/>
                    <a:pt x="1476" y="256"/>
                    <a:pt x="1384" y="173"/>
                  </a:cubicBezTo>
                  <a:cubicBezTo>
                    <a:pt x="1286" y="83"/>
                    <a:pt x="1155" y="46"/>
                    <a:pt x="1039" y="16"/>
                  </a:cubicBezTo>
                  <a:cubicBezTo>
                    <a:pt x="1012" y="9"/>
                    <a:pt x="984" y="0"/>
                    <a:pt x="9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50"/>
            <p:cNvSpPr/>
            <p:nvPr/>
          </p:nvSpPr>
          <p:spPr>
            <a:xfrm>
              <a:off x="2657040" y="1889987"/>
              <a:ext cx="128720" cy="91866"/>
            </a:xfrm>
            <a:custGeom>
              <a:rect b="b" l="l" r="r" t="t"/>
              <a:pathLst>
                <a:path extrusionOk="0" h="3233" w="4530">
                  <a:moveTo>
                    <a:pt x="1266" y="0"/>
                  </a:moveTo>
                  <a:cubicBezTo>
                    <a:pt x="1139" y="0"/>
                    <a:pt x="1008" y="99"/>
                    <a:pt x="941" y="216"/>
                  </a:cubicBezTo>
                  <a:cubicBezTo>
                    <a:pt x="853" y="370"/>
                    <a:pt x="827" y="553"/>
                    <a:pt x="740" y="705"/>
                  </a:cubicBezTo>
                  <a:cubicBezTo>
                    <a:pt x="697" y="778"/>
                    <a:pt x="641" y="844"/>
                    <a:pt x="611" y="923"/>
                  </a:cubicBezTo>
                  <a:cubicBezTo>
                    <a:pt x="555" y="1071"/>
                    <a:pt x="600" y="1236"/>
                    <a:pt x="583" y="1392"/>
                  </a:cubicBezTo>
                  <a:cubicBezTo>
                    <a:pt x="560" y="1611"/>
                    <a:pt x="418" y="1832"/>
                    <a:pt x="502" y="2035"/>
                  </a:cubicBezTo>
                  <a:cubicBezTo>
                    <a:pt x="527" y="2099"/>
                    <a:pt x="577" y="2172"/>
                    <a:pt x="542" y="2234"/>
                  </a:cubicBezTo>
                  <a:cubicBezTo>
                    <a:pt x="519" y="2275"/>
                    <a:pt x="478" y="2285"/>
                    <a:pt x="432" y="2285"/>
                  </a:cubicBezTo>
                  <a:cubicBezTo>
                    <a:pt x="386" y="2285"/>
                    <a:pt x="335" y="2275"/>
                    <a:pt x="288" y="2275"/>
                  </a:cubicBezTo>
                  <a:cubicBezTo>
                    <a:pt x="283" y="2275"/>
                    <a:pt x="279" y="2275"/>
                    <a:pt x="275" y="2275"/>
                  </a:cubicBezTo>
                  <a:cubicBezTo>
                    <a:pt x="150" y="2279"/>
                    <a:pt x="54" y="2395"/>
                    <a:pt x="28" y="2517"/>
                  </a:cubicBezTo>
                  <a:cubicBezTo>
                    <a:pt x="0" y="2637"/>
                    <a:pt x="28" y="2764"/>
                    <a:pt x="56" y="2886"/>
                  </a:cubicBezTo>
                  <a:cubicBezTo>
                    <a:pt x="208" y="2749"/>
                    <a:pt x="375" y="2607"/>
                    <a:pt x="577" y="2573"/>
                  </a:cubicBezTo>
                  <a:cubicBezTo>
                    <a:pt x="601" y="2569"/>
                    <a:pt x="625" y="2567"/>
                    <a:pt x="650" y="2567"/>
                  </a:cubicBezTo>
                  <a:cubicBezTo>
                    <a:pt x="833" y="2567"/>
                    <a:pt x="1025" y="2683"/>
                    <a:pt x="1042" y="2862"/>
                  </a:cubicBezTo>
                  <a:cubicBezTo>
                    <a:pt x="1048" y="2935"/>
                    <a:pt x="1027" y="3008"/>
                    <a:pt x="1031" y="3081"/>
                  </a:cubicBezTo>
                  <a:cubicBezTo>
                    <a:pt x="1037" y="3154"/>
                    <a:pt x="1085" y="3233"/>
                    <a:pt x="1157" y="3233"/>
                  </a:cubicBezTo>
                  <a:cubicBezTo>
                    <a:pt x="1190" y="3233"/>
                    <a:pt x="1220" y="3218"/>
                    <a:pt x="1247" y="3203"/>
                  </a:cubicBezTo>
                  <a:cubicBezTo>
                    <a:pt x="1526" y="3046"/>
                    <a:pt x="1792" y="2869"/>
                    <a:pt x="2042" y="2667"/>
                  </a:cubicBezTo>
                  <a:cubicBezTo>
                    <a:pt x="2173" y="2562"/>
                    <a:pt x="2304" y="2444"/>
                    <a:pt x="2366" y="2288"/>
                  </a:cubicBezTo>
                  <a:cubicBezTo>
                    <a:pt x="2387" y="2230"/>
                    <a:pt x="2402" y="2168"/>
                    <a:pt x="2445" y="2125"/>
                  </a:cubicBezTo>
                  <a:cubicBezTo>
                    <a:pt x="2501" y="2067"/>
                    <a:pt x="2593" y="2063"/>
                    <a:pt x="2672" y="2061"/>
                  </a:cubicBezTo>
                  <a:cubicBezTo>
                    <a:pt x="2826" y="2061"/>
                    <a:pt x="3006" y="2074"/>
                    <a:pt x="3088" y="2204"/>
                  </a:cubicBezTo>
                  <a:cubicBezTo>
                    <a:pt x="3156" y="2316"/>
                    <a:pt x="3126" y="2481"/>
                    <a:pt x="3229" y="2564"/>
                  </a:cubicBezTo>
                  <a:cubicBezTo>
                    <a:pt x="3306" y="2629"/>
                    <a:pt x="3420" y="2609"/>
                    <a:pt x="3514" y="2641"/>
                  </a:cubicBezTo>
                  <a:cubicBezTo>
                    <a:pt x="3576" y="2663"/>
                    <a:pt x="3628" y="2704"/>
                    <a:pt x="3686" y="2734"/>
                  </a:cubicBezTo>
                  <a:cubicBezTo>
                    <a:pt x="3756" y="2769"/>
                    <a:pt x="3829" y="2784"/>
                    <a:pt x="3904" y="2784"/>
                  </a:cubicBezTo>
                  <a:cubicBezTo>
                    <a:pt x="4117" y="2784"/>
                    <a:pt x="4341" y="2661"/>
                    <a:pt x="4530" y="2541"/>
                  </a:cubicBezTo>
                  <a:cubicBezTo>
                    <a:pt x="4476" y="2299"/>
                    <a:pt x="4279" y="2093"/>
                    <a:pt x="4039" y="2031"/>
                  </a:cubicBezTo>
                  <a:cubicBezTo>
                    <a:pt x="3887" y="1990"/>
                    <a:pt x="3701" y="1992"/>
                    <a:pt x="3608" y="1866"/>
                  </a:cubicBezTo>
                  <a:cubicBezTo>
                    <a:pt x="3536" y="1767"/>
                    <a:pt x="3555" y="1630"/>
                    <a:pt x="3527" y="1510"/>
                  </a:cubicBezTo>
                  <a:cubicBezTo>
                    <a:pt x="3504" y="1419"/>
                    <a:pt x="3415" y="1328"/>
                    <a:pt x="3333" y="1328"/>
                  </a:cubicBezTo>
                  <a:cubicBezTo>
                    <a:pt x="3309" y="1328"/>
                    <a:pt x="3285" y="1336"/>
                    <a:pt x="3263" y="1354"/>
                  </a:cubicBezTo>
                  <a:cubicBezTo>
                    <a:pt x="3281" y="1217"/>
                    <a:pt x="3191" y="1082"/>
                    <a:pt x="3075" y="1007"/>
                  </a:cubicBezTo>
                  <a:cubicBezTo>
                    <a:pt x="2959" y="932"/>
                    <a:pt x="2818" y="904"/>
                    <a:pt x="2683" y="878"/>
                  </a:cubicBezTo>
                  <a:cubicBezTo>
                    <a:pt x="2492" y="840"/>
                    <a:pt x="2301" y="801"/>
                    <a:pt x="2109" y="765"/>
                  </a:cubicBezTo>
                  <a:cubicBezTo>
                    <a:pt x="2055" y="754"/>
                    <a:pt x="1995" y="741"/>
                    <a:pt x="1959" y="698"/>
                  </a:cubicBezTo>
                  <a:cubicBezTo>
                    <a:pt x="1927" y="664"/>
                    <a:pt x="1916" y="615"/>
                    <a:pt x="1892" y="576"/>
                  </a:cubicBezTo>
                  <a:cubicBezTo>
                    <a:pt x="1835" y="486"/>
                    <a:pt x="1724" y="465"/>
                    <a:pt x="1613" y="465"/>
                  </a:cubicBezTo>
                  <a:cubicBezTo>
                    <a:pt x="1580" y="465"/>
                    <a:pt x="1547" y="467"/>
                    <a:pt x="1515" y="469"/>
                  </a:cubicBezTo>
                  <a:cubicBezTo>
                    <a:pt x="1470" y="323"/>
                    <a:pt x="1423" y="176"/>
                    <a:pt x="1378" y="30"/>
                  </a:cubicBezTo>
                  <a:cubicBezTo>
                    <a:pt x="1342" y="9"/>
                    <a:pt x="1304" y="0"/>
                    <a:pt x="12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50"/>
            <p:cNvSpPr/>
            <p:nvPr/>
          </p:nvSpPr>
          <p:spPr>
            <a:xfrm>
              <a:off x="2656244" y="1889248"/>
              <a:ext cx="130368" cy="93400"/>
            </a:xfrm>
            <a:custGeom>
              <a:rect b="b" l="l" r="r" t="t"/>
              <a:pathLst>
                <a:path extrusionOk="0" h="3287" w="4588">
                  <a:moveTo>
                    <a:pt x="1295" y="54"/>
                  </a:moveTo>
                  <a:cubicBezTo>
                    <a:pt x="1325" y="54"/>
                    <a:pt x="1357" y="60"/>
                    <a:pt x="1385" y="75"/>
                  </a:cubicBezTo>
                  <a:lnTo>
                    <a:pt x="1524" y="523"/>
                  </a:lnTo>
                  <a:lnTo>
                    <a:pt x="1545" y="521"/>
                  </a:lnTo>
                  <a:cubicBezTo>
                    <a:pt x="1575" y="519"/>
                    <a:pt x="1607" y="516"/>
                    <a:pt x="1640" y="516"/>
                  </a:cubicBezTo>
                  <a:cubicBezTo>
                    <a:pt x="1770" y="516"/>
                    <a:pt x="1854" y="549"/>
                    <a:pt x="1897" y="615"/>
                  </a:cubicBezTo>
                  <a:cubicBezTo>
                    <a:pt x="1905" y="630"/>
                    <a:pt x="1914" y="647"/>
                    <a:pt x="1920" y="664"/>
                  </a:cubicBezTo>
                  <a:cubicBezTo>
                    <a:pt x="1933" y="690"/>
                    <a:pt x="1944" y="718"/>
                    <a:pt x="1965" y="741"/>
                  </a:cubicBezTo>
                  <a:cubicBezTo>
                    <a:pt x="2010" y="793"/>
                    <a:pt x="2081" y="806"/>
                    <a:pt x="2132" y="816"/>
                  </a:cubicBezTo>
                  <a:lnTo>
                    <a:pt x="2707" y="930"/>
                  </a:lnTo>
                  <a:cubicBezTo>
                    <a:pt x="2837" y="956"/>
                    <a:pt x="2974" y="984"/>
                    <a:pt x="3088" y="1056"/>
                  </a:cubicBezTo>
                  <a:cubicBezTo>
                    <a:pt x="3189" y="1121"/>
                    <a:pt x="3281" y="1245"/>
                    <a:pt x="3264" y="1376"/>
                  </a:cubicBezTo>
                  <a:lnTo>
                    <a:pt x="3255" y="1444"/>
                  </a:lnTo>
                  <a:lnTo>
                    <a:pt x="3309" y="1399"/>
                  </a:lnTo>
                  <a:cubicBezTo>
                    <a:pt x="3324" y="1386"/>
                    <a:pt x="3341" y="1380"/>
                    <a:pt x="3360" y="1380"/>
                  </a:cubicBezTo>
                  <a:cubicBezTo>
                    <a:pt x="3426" y="1380"/>
                    <a:pt x="3508" y="1459"/>
                    <a:pt x="3527" y="1543"/>
                  </a:cubicBezTo>
                  <a:cubicBezTo>
                    <a:pt x="3538" y="1581"/>
                    <a:pt x="3542" y="1624"/>
                    <a:pt x="3546" y="1665"/>
                  </a:cubicBezTo>
                  <a:cubicBezTo>
                    <a:pt x="3555" y="1748"/>
                    <a:pt x="3564" y="1836"/>
                    <a:pt x="3615" y="1907"/>
                  </a:cubicBezTo>
                  <a:cubicBezTo>
                    <a:pt x="3692" y="2012"/>
                    <a:pt x="3821" y="2035"/>
                    <a:pt x="3945" y="2059"/>
                  </a:cubicBezTo>
                  <a:cubicBezTo>
                    <a:pt x="3983" y="2065"/>
                    <a:pt x="4024" y="2074"/>
                    <a:pt x="4061" y="2083"/>
                  </a:cubicBezTo>
                  <a:cubicBezTo>
                    <a:pt x="4286" y="2140"/>
                    <a:pt x="4472" y="2329"/>
                    <a:pt x="4528" y="2556"/>
                  </a:cubicBezTo>
                  <a:cubicBezTo>
                    <a:pt x="4346" y="2670"/>
                    <a:pt x="4133" y="2783"/>
                    <a:pt x="3932" y="2783"/>
                  </a:cubicBezTo>
                  <a:cubicBezTo>
                    <a:pt x="3857" y="2783"/>
                    <a:pt x="3786" y="2768"/>
                    <a:pt x="3724" y="2736"/>
                  </a:cubicBezTo>
                  <a:cubicBezTo>
                    <a:pt x="3703" y="2725"/>
                    <a:pt x="3684" y="2712"/>
                    <a:pt x="3662" y="2700"/>
                  </a:cubicBezTo>
                  <a:cubicBezTo>
                    <a:pt x="3628" y="2678"/>
                    <a:pt x="3591" y="2657"/>
                    <a:pt x="3551" y="2642"/>
                  </a:cubicBezTo>
                  <a:cubicBezTo>
                    <a:pt x="3512" y="2629"/>
                    <a:pt x="3471" y="2625"/>
                    <a:pt x="3433" y="2618"/>
                  </a:cubicBezTo>
                  <a:cubicBezTo>
                    <a:pt x="3371" y="2612"/>
                    <a:pt x="3315" y="2603"/>
                    <a:pt x="3272" y="2569"/>
                  </a:cubicBezTo>
                  <a:cubicBezTo>
                    <a:pt x="3223" y="2528"/>
                    <a:pt x="3208" y="2460"/>
                    <a:pt x="3195" y="2387"/>
                  </a:cubicBezTo>
                  <a:cubicBezTo>
                    <a:pt x="3182" y="2327"/>
                    <a:pt x="3169" y="2267"/>
                    <a:pt x="3137" y="2215"/>
                  </a:cubicBezTo>
                  <a:cubicBezTo>
                    <a:pt x="3054" y="2078"/>
                    <a:pt x="2869" y="2061"/>
                    <a:pt x="2719" y="2061"/>
                  </a:cubicBezTo>
                  <a:lnTo>
                    <a:pt x="2700" y="2061"/>
                  </a:lnTo>
                  <a:cubicBezTo>
                    <a:pt x="2610" y="2061"/>
                    <a:pt x="2516" y="2068"/>
                    <a:pt x="2454" y="2132"/>
                  </a:cubicBezTo>
                  <a:cubicBezTo>
                    <a:pt x="2415" y="2168"/>
                    <a:pt x="2398" y="2218"/>
                    <a:pt x="2381" y="2265"/>
                  </a:cubicBezTo>
                  <a:cubicBezTo>
                    <a:pt x="2377" y="2278"/>
                    <a:pt x="2372" y="2290"/>
                    <a:pt x="2368" y="2303"/>
                  </a:cubicBezTo>
                  <a:cubicBezTo>
                    <a:pt x="2308" y="2460"/>
                    <a:pt x="2173" y="2575"/>
                    <a:pt x="2053" y="2674"/>
                  </a:cubicBezTo>
                  <a:cubicBezTo>
                    <a:pt x="1805" y="2871"/>
                    <a:pt x="1539" y="3051"/>
                    <a:pt x="1263" y="3205"/>
                  </a:cubicBezTo>
                  <a:cubicBezTo>
                    <a:pt x="1235" y="3220"/>
                    <a:pt x="1211" y="3233"/>
                    <a:pt x="1185" y="3233"/>
                  </a:cubicBezTo>
                  <a:cubicBezTo>
                    <a:pt x="1130" y="3233"/>
                    <a:pt x="1091" y="3167"/>
                    <a:pt x="1087" y="3105"/>
                  </a:cubicBezTo>
                  <a:cubicBezTo>
                    <a:pt x="1085" y="3072"/>
                    <a:pt x="1087" y="3038"/>
                    <a:pt x="1091" y="3004"/>
                  </a:cubicBezTo>
                  <a:cubicBezTo>
                    <a:pt x="1095" y="2965"/>
                    <a:pt x="1100" y="2927"/>
                    <a:pt x="1098" y="2886"/>
                  </a:cubicBezTo>
                  <a:cubicBezTo>
                    <a:pt x="1078" y="2685"/>
                    <a:pt x="868" y="2565"/>
                    <a:pt x="675" y="2565"/>
                  </a:cubicBezTo>
                  <a:cubicBezTo>
                    <a:pt x="650" y="2565"/>
                    <a:pt x="624" y="2567"/>
                    <a:pt x="600" y="2571"/>
                  </a:cubicBezTo>
                  <a:cubicBezTo>
                    <a:pt x="401" y="2608"/>
                    <a:pt x="236" y="2742"/>
                    <a:pt x="99" y="2860"/>
                  </a:cubicBezTo>
                  <a:cubicBezTo>
                    <a:pt x="78" y="2760"/>
                    <a:pt x="58" y="2650"/>
                    <a:pt x="82" y="2548"/>
                  </a:cubicBezTo>
                  <a:cubicBezTo>
                    <a:pt x="103" y="2445"/>
                    <a:pt x="189" y="2331"/>
                    <a:pt x="305" y="2327"/>
                  </a:cubicBezTo>
                  <a:lnTo>
                    <a:pt x="316" y="2327"/>
                  </a:lnTo>
                  <a:cubicBezTo>
                    <a:pt x="339" y="2327"/>
                    <a:pt x="363" y="2329"/>
                    <a:pt x="386" y="2331"/>
                  </a:cubicBezTo>
                  <a:cubicBezTo>
                    <a:pt x="412" y="2333"/>
                    <a:pt x="438" y="2338"/>
                    <a:pt x="461" y="2338"/>
                  </a:cubicBezTo>
                  <a:cubicBezTo>
                    <a:pt x="502" y="2338"/>
                    <a:pt x="560" y="2331"/>
                    <a:pt x="594" y="2273"/>
                  </a:cubicBezTo>
                  <a:cubicBezTo>
                    <a:pt x="628" y="2213"/>
                    <a:pt x="598" y="2147"/>
                    <a:pt x="570" y="2089"/>
                  </a:cubicBezTo>
                  <a:cubicBezTo>
                    <a:pt x="564" y="2076"/>
                    <a:pt x="560" y="2063"/>
                    <a:pt x="553" y="2050"/>
                  </a:cubicBezTo>
                  <a:cubicBezTo>
                    <a:pt x="504" y="1926"/>
                    <a:pt x="543" y="1796"/>
                    <a:pt x="583" y="1654"/>
                  </a:cubicBezTo>
                  <a:cubicBezTo>
                    <a:pt x="607" y="1579"/>
                    <a:pt x="630" y="1500"/>
                    <a:pt x="637" y="1423"/>
                  </a:cubicBezTo>
                  <a:cubicBezTo>
                    <a:pt x="645" y="1361"/>
                    <a:pt x="641" y="1296"/>
                    <a:pt x="639" y="1236"/>
                  </a:cubicBezTo>
                  <a:cubicBezTo>
                    <a:pt x="635" y="1138"/>
                    <a:pt x="630" y="1046"/>
                    <a:pt x="665" y="960"/>
                  </a:cubicBezTo>
                  <a:cubicBezTo>
                    <a:pt x="682" y="911"/>
                    <a:pt x="712" y="868"/>
                    <a:pt x="742" y="821"/>
                  </a:cubicBezTo>
                  <a:cubicBezTo>
                    <a:pt x="759" y="795"/>
                    <a:pt x="776" y="771"/>
                    <a:pt x="791" y="744"/>
                  </a:cubicBezTo>
                  <a:cubicBezTo>
                    <a:pt x="836" y="666"/>
                    <a:pt x="864" y="579"/>
                    <a:pt x="894" y="495"/>
                  </a:cubicBezTo>
                  <a:cubicBezTo>
                    <a:pt x="920" y="414"/>
                    <a:pt x="950" y="330"/>
                    <a:pt x="990" y="255"/>
                  </a:cubicBezTo>
                  <a:cubicBezTo>
                    <a:pt x="1059" y="139"/>
                    <a:pt x="1185" y="54"/>
                    <a:pt x="1295" y="54"/>
                  </a:cubicBezTo>
                  <a:close/>
                  <a:moveTo>
                    <a:pt x="1295" y="0"/>
                  </a:moveTo>
                  <a:cubicBezTo>
                    <a:pt x="1166" y="0"/>
                    <a:pt x="1023" y="94"/>
                    <a:pt x="945" y="229"/>
                  </a:cubicBezTo>
                  <a:cubicBezTo>
                    <a:pt x="900" y="309"/>
                    <a:pt x="870" y="394"/>
                    <a:pt x="843" y="478"/>
                  </a:cubicBezTo>
                  <a:cubicBezTo>
                    <a:pt x="815" y="559"/>
                    <a:pt x="787" y="643"/>
                    <a:pt x="744" y="718"/>
                  </a:cubicBezTo>
                  <a:cubicBezTo>
                    <a:pt x="729" y="744"/>
                    <a:pt x="714" y="767"/>
                    <a:pt x="697" y="791"/>
                  </a:cubicBezTo>
                  <a:cubicBezTo>
                    <a:pt x="667" y="838"/>
                    <a:pt x="635" y="885"/>
                    <a:pt x="613" y="941"/>
                  </a:cubicBezTo>
                  <a:cubicBezTo>
                    <a:pt x="577" y="1037"/>
                    <a:pt x="581" y="1140"/>
                    <a:pt x="585" y="1238"/>
                  </a:cubicBezTo>
                  <a:cubicBezTo>
                    <a:pt x="588" y="1298"/>
                    <a:pt x="592" y="1358"/>
                    <a:pt x="585" y="1416"/>
                  </a:cubicBezTo>
                  <a:cubicBezTo>
                    <a:pt x="577" y="1489"/>
                    <a:pt x="553" y="1566"/>
                    <a:pt x="532" y="1639"/>
                  </a:cubicBezTo>
                  <a:cubicBezTo>
                    <a:pt x="491" y="1783"/>
                    <a:pt x="446" y="1930"/>
                    <a:pt x="504" y="2070"/>
                  </a:cubicBezTo>
                  <a:cubicBezTo>
                    <a:pt x="510" y="2083"/>
                    <a:pt x="517" y="2098"/>
                    <a:pt x="521" y="2110"/>
                  </a:cubicBezTo>
                  <a:cubicBezTo>
                    <a:pt x="547" y="2162"/>
                    <a:pt x="568" y="2209"/>
                    <a:pt x="547" y="2248"/>
                  </a:cubicBezTo>
                  <a:cubicBezTo>
                    <a:pt x="532" y="2273"/>
                    <a:pt x="506" y="2284"/>
                    <a:pt x="461" y="2284"/>
                  </a:cubicBezTo>
                  <a:cubicBezTo>
                    <a:pt x="440" y="2284"/>
                    <a:pt x="414" y="2282"/>
                    <a:pt x="391" y="2278"/>
                  </a:cubicBezTo>
                  <a:cubicBezTo>
                    <a:pt x="365" y="2275"/>
                    <a:pt x="339" y="2273"/>
                    <a:pt x="316" y="2273"/>
                  </a:cubicBezTo>
                  <a:lnTo>
                    <a:pt x="303" y="2273"/>
                  </a:lnTo>
                  <a:cubicBezTo>
                    <a:pt x="159" y="2280"/>
                    <a:pt x="56" y="2410"/>
                    <a:pt x="28" y="2537"/>
                  </a:cubicBezTo>
                  <a:cubicBezTo>
                    <a:pt x="1" y="2665"/>
                    <a:pt x="31" y="2800"/>
                    <a:pt x="56" y="2916"/>
                  </a:cubicBezTo>
                  <a:lnTo>
                    <a:pt x="67" y="2961"/>
                  </a:lnTo>
                  <a:lnTo>
                    <a:pt x="101" y="2931"/>
                  </a:lnTo>
                  <a:cubicBezTo>
                    <a:pt x="238" y="2811"/>
                    <a:pt x="408" y="2659"/>
                    <a:pt x="609" y="2625"/>
                  </a:cubicBezTo>
                  <a:cubicBezTo>
                    <a:pt x="631" y="2621"/>
                    <a:pt x="653" y="2619"/>
                    <a:pt x="676" y="2619"/>
                  </a:cubicBezTo>
                  <a:cubicBezTo>
                    <a:pt x="842" y="2619"/>
                    <a:pt x="1027" y="2721"/>
                    <a:pt x="1044" y="2890"/>
                  </a:cubicBezTo>
                  <a:cubicBezTo>
                    <a:pt x="1046" y="2925"/>
                    <a:pt x="1042" y="2961"/>
                    <a:pt x="1038" y="2997"/>
                  </a:cubicBezTo>
                  <a:cubicBezTo>
                    <a:pt x="1035" y="3034"/>
                    <a:pt x="1031" y="3070"/>
                    <a:pt x="1033" y="3109"/>
                  </a:cubicBezTo>
                  <a:cubicBezTo>
                    <a:pt x="1040" y="3195"/>
                    <a:pt x="1098" y="3287"/>
                    <a:pt x="1185" y="3287"/>
                  </a:cubicBezTo>
                  <a:cubicBezTo>
                    <a:pt x="1226" y="3287"/>
                    <a:pt x="1263" y="3265"/>
                    <a:pt x="1288" y="3250"/>
                  </a:cubicBezTo>
                  <a:cubicBezTo>
                    <a:pt x="1569" y="3096"/>
                    <a:pt x="1837" y="2916"/>
                    <a:pt x="2085" y="2715"/>
                  </a:cubicBezTo>
                  <a:cubicBezTo>
                    <a:pt x="2212" y="2614"/>
                    <a:pt x="2353" y="2490"/>
                    <a:pt x="2417" y="2323"/>
                  </a:cubicBezTo>
                  <a:cubicBezTo>
                    <a:pt x="2424" y="2310"/>
                    <a:pt x="2428" y="2297"/>
                    <a:pt x="2432" y="2284"/>
                  </a:cubicBezTo>
                  <a:cubicBezTo>
                    <a:pt x="2447" y="2239"/>
                    <a:pt x="2462" y="2198"/>
                    <a:pt x="2490" y="2168"/>
                  </a:cubicBezTo>
                  <a:cubicBezTo>
                    <a:pt x="2539" y="2121"/>
                    <a:pt x="2621" y="2115"/>
                    <a:pt x="2702" y="2115"/>
                  </a:cubicBezTo>
                  <a:lnTo>
                    <a:pt x="2719" y="2115"/>
                  </a:lnTo>
                  <a:cubicBezTo>
                    <a:pt x="2857" y="2115"/>
                    <a:pt x="3021" y="2130"/>
                    <a:pt x="3092" y="2243"/>
                  </a:cubicBezTo>
                  <a:cubicBezTo>
                    <a:pt x="3120" y="2286"/>
                    <a:pt x="3131" y="2342"/>
                    <a:pt x="3141" y="2398"/>
                  </a:cubicBezTo>
                  <a:cubicBezTo>
                    <a:pt x="3156" y="2475"/>
                    <a:pt x="3174" y="2558"/>
                    <a:pt x="3240" y="2612"/>
                  </a:cubicBezTo>
                  <a:cubicBezTo>
                    <a:pt x="3294" y="2655"/>
                    <a:pt x="3360" y="2663"/>
                    <a:pt x="3424" y="2672"/>
                  </a:cubicBezTo>
                  <a:cubicBezTo>
                    <a:pt x="3463" y="2676"/>
                    <a:pt x="3501" y="2680"/>
                    <a:pt x="3534" y="2693"/>
                  </a:cubicBezTo>
                  <a:cubicBezTo>
                    <a:pt x="3570" y="2704"/>
                    <a:pt x="3602" y="2725"/>
                    <a:pt x="3634" y="2745"/>
                  </a:cubicBezTo>
                  <a:cubicBezTo>
                    <a:pt x="3656" y="2760"/>
                    <a:pt x="3677" y="2772"/>
                    <a:pt x="3701" y="2783"/>
                  </a:cubicBezTo>
                  <a:cubicBezTo>
                    <a:pt x="3771" y="2820"/>
                    <a:pt x="3848" y="2837"/>
                    <a:pt x="3932" y="2837"/>
                  </a:cubicBezTo>
                  <a:cubicBezTo>
                    <a:pt x="4153" y="2837"/>
                    <a:pt x="4380" y="2712"/>
                    <a:pt x="4573" y="2590"/>
                  </a:cubicBezTo>
                  <a:lnTo>
                    <a:pt x="4588" y="2580"/>
                  </a:lnTo>
                  <a:lnTo>
                    <a:pt x="4583" y="2563"/>
                  </a:lnTo>
                  <a:cubicBezTo>
                    <a:pt x="4530" y="2310"/>
                    <a:pt x="4324" y="2095"/>
                    <a:pt x="4076" y="2031"/>
                  </a:cubicBezTo>
                  <a:cubicBezTo>
                    <a:pt x="4035" y="2020"/>
                    <a:pt x="3994" y="2014"/>
                    <a:pt x="3956" y="2005"/>
                  </a:cubicBezTo>
                  <a:cubicBezTo>
                    <a:pt x="3836" y="1984"/>
                    <a:pt x="3722" y="1963"/>
                    <a:pt x="3658" y="1877"/>
                  </a:cubicBezTo>
                  <a:cubicBezTo>
                    <a:pt x="3615" y="1817"/>
                    <a:pt x="3606" y="1740"/>
                    <a:pt x="3598" y="1661"/>
                  </a:cubicBezTo>
                  <a:cubicBezTo>
                    <a:pt x="3594" y="1618"/>
                    <a:pt x="3589" y="1573"/>
                    <a:pt x="3581" y="1532"/>
                  </a:cubicBezTo>
                  <a:cubicBezTo>
                    <a:pt x="3557" y="1436"/>
                    <a:pt x="3461" y="1326"/>
                    <a:pt x="3360" y="1326"/>
                  </a:cubicBezTo>
                  <a:cubicBezTo>
                    <a:pt x="3345" y="1326"/>
                    <a:pt x="3332" y="1328"/>
                    <a:pt x="3319" y="1333"/>
                  </a:cubicBezTo>
                  <a:cubicBezTo>
                    <a:pt x="3315" y="1213"/>
                    <a:pt x="3240" y="1091"/>
                    <a:pt x="3118" y="1011"/>
                  </a:cubicBezTo>
                  <a:cubicBezTo>
                    <a:pt x="2996" y="932"/>
                    <a:pt x="2846" y="902"/>
                    <a:pt x="2715" y="876"/>
                  </a:cubicBezTo>
                  <a:lnTo>
                    <a:pt x="2143" y="765"/>
                  </a:lnTo>
                  <a:cubicBezTo>
                    <a:pt x="2085" y="752"/>
                    <a:pt x="2036" y="741"/>
                    <a:pt x="2006" y="707"/>
                  </a:cubicBezTo>
                  <a:cubicBezTo>
                    <a:pt x="1991" y="690"/>
                    <a:pt x="1980" y="666"/>
                    <a:pt x="1970" y="643"/>
                  </a:cubicBezTo>
                  <a:cubicBezTo>
                    <a:pt x="1961" y="624"/>
                    <a:pt x="1952" y="604"/>
                    <a:pt x="1942" y="587"/>
                  </a:cubicBezTo>
                  <a:cubicBezTo>
                    <a:pt x="1890" y="504"/>
                    <a:pt x="1792" y="463"/>
                    <a:pt x="1640" y="463"/>
                  </a:cubicBezTo>
                  <a:cubicBezTo>
                    <a:pt x="1614" y="463"/>
                    <a:pt x="1588" y="465"/>
                    <a:pt x="1562" y="467"/>
                  </a:cubicBezTo>
                  <a:lnTo>
                    <a:pt x="1427" y="39"/>
                  </a:lnTo>
                  <a:lnTo>
                    <a:pt x="1419" y="32"/>
                  </a:lnTo>
                  <a:cubicBezTo>
                    <a:pt x="1380" y="11"/>
                    <a:pt x="1340" y="0"/>
                    <a:pt x="12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50"/>
            <p:cNvSpPr/>
            <p:nvPr/>
          </p:nvSpPr>
          <p:spPr>
            <a:xfrm>
              <a:off x="2719010" y="1983977"/>
              <a:ext cx="41372" cy="29580"/>
            </a:xfrm>
            <a:custGeom>
              <a:rect b="b" l="l" r="r" t="t"/>
              <a:pathLst>
                <a:path extrusionOk="0" h="1041" w="1456">
                  <a:moveTo>
                    <a:pt x="1073" y="0"/>
                  </a:moveTo>
                  <a:cubicBezTo>
                    <a:pt x="1051" y="0"/>
                    <a:pt x="1030" y="2"/>
                    <a:pt x="1007" y="4"/>
                  </a:cubicBezTo>
                  <a:cubicBezTo>
                    <a:pt x="849" y="19"/>
                    <a:pt x="693" y="47"/>
                    <a:pt x="536" y="83"/>
                  </a:cubicBezTo>
                  <a:cubicBezTo>
                    <a:pt x="453" y="103"/>
                    <a:pt x="348" y="154"/>
                    <a:pt x="358" y="242"/>
                  </a:cubicBezTo>
                  <a:cubicBezTo>
                    <a:pt x="363" y="270"/>
                    <a:pt x="378" y="295"/>
                    <a:pt x="371" y="323"/>
                  </a:cubicBezTo>
                  <a:cubicBezTo>
                    <a:pt x="358" y="377"/>
                    <a:pt x="281" y="373"/>
                    <a:pt x="225" y="381"/>
                  </a:cubicBezTo>
                  <a:cubicBezTo>
                    <a:pt x="125" y="396"/>
                    <a:pt x="48" y="490"/>
                    <a:pt x="24" y="591"/>
                  </a:cubicBezTo>
                  <a:cubicBezTo>
                    <a:pt x="0" y="692"/>
                    <a:pt x="20" y="797"/>
                    <a:pt x="37" y="900"/>
                  </a:cubicBezTo>
                  <a:cubicBezTo>
                    <a:pt x="39" y="921"/>
                    <a:pt x="45" y="947"/>
                    <a:pt x="65" y="960"/>
                  </a:cubicBezTo>
                  <a:cubicBezTo>
                    <a:pt x="78" y="968"/>
                    <a:pt x="97" y="968"/>
                    <a:pt x="114" y="968"/>
                  </a:cubicBezTo>
                  <a:lnTo>
                    <a:pt x="448" y="968"/>
                  </a:lnTo>
                  <a:cubicBezTo>
                    <a:pt x="475" y="1024"/>
                    <a:pt x="537" y="1041"/>
                    <a:pt x="601" y="1041"/>
                  </a:cubicBezTo>
                  <a:cubicBezTo>
                    <a:pt x="631" y="1041"/>
                    <a:pt x="661" y="1037"/>
                    <a:pt x="688" y="1032"/>
                  </a:cubicBezTo>
                  <a:cubicBezTo>
                    <a:pt x="703" y="1030"/>
                    <a:pt x="720" y="1026"/>
                    <a:pt x="731" y="1013"/>
                  </a:cubicBezTo>
                  <a:cubicBezTo>
                    <a:pt x="742" y="1000"/>
                    <a:pt x="740" y="981"/>
                    <a:pt x="740" y="964"/>
                  </a:cubicBezTo>
                  <a:cubicBezTo>
                    <a:pt x="742" y="828"/>
                    <a:pt x="890" y="743"/>
                    <a:pt x="1030" y="743"/>
                  </a:cubicBezTo>
                  <a:cubicBezTo>
                    <a:pt x="1044" y="743"/>
                    <a:pt x="1058" y="744"/>
                    <a:pt x="1072" y="745"/>
                  </a:cubicBezTo>
                  <a:cubicBezTo>
                    <a:pt x="1088" y="747"/>
                    <a:pt x="1105" y="749"/>
                    <a:pt x="1122" y="749"/>
                  </a:cubicBezTo>
                  <a:cubicBezTo>
                    <a:pt x="1134" y="749"/>
                    <a:pt x="1146" y="748"/>
                    <a:pt x="1157" y="743"/>
                  </a:cubicBezTo>
                  <a:cubicBezTo>
                    <a:pt x="1179" y="733"/>
                    <a:pt x="1194" y="713"/>
                    <a:pt x="1207" y="694"/>
                  </a:cubicBezTo>
                  <a:cubicBezTo>
                    <a:pt x="1243" y="638"/>
                    <a:pt x="1280" y="585"/>
                    <a:pt x="1318" y="531"/>
                  </a:cubicBezTo>
                  <a:cubicBezTo>
                    <a:pt x="1387" y="433"/>
                    <a:pt x="1455" y="302"/>
                    <a:pt x="1393" y="199"/>
                  </a:cubicBezTo>
                  <a:cubicBezTo>
                    <a:pt x="1295" y="160"/>
                    <a:pt x="1243" y="43"/>
                    <a:pt x="1142" y="11"/>
                  </a:cubicBezTo>
                  <a:cubicBezTo>
                    <a:pt x="1120" y="3"/>
                    <a:pt x="1097" y="0"/>
                    <a:pt x="107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50"/>
            <p:cNvSpPr/>
            <p:nvPr/>
          </p:nvSpPr>
          <p:spPr>
            <a:xfrm>
              <a:off x="2718271" y="1983210"/>
              <a:ext cx="43020" cy="31086"/>
            </a:xfrm>
            <a:custGeom>
              <a:rect b="b" l="l" r="r" t="t"/>
              <a:pathLst>
                <a:path extrusionOk="0" h="1094" w="1514">
                  <a:moveTo>
                    <a:pt x="1098" y="53"/>
                  </a:moveTo>
                  <a:cubicBezTo>
                    <a:pt x="1121" y="53"/>
                    <a:pt x="1143" y="55"/>
                    <a:pt x="1160" y="61"/>
                  </a:cubicBezTo>
                  <a:cubicBezTo>
                    <a:pt x="1207" y="76"/>
                    <a:pt x="1241" y="113"/>
                    <a:pt x="1278" y="151"/>
                  </a:cubicBezTo>
                  <a:cubicBezTo>
                    <a:pt x="1314" y="187"/>
                    <a:pt x="1353" y="226"/>
                    <a:pt x="1400" y="247"/>
                  </a:cubicBezTo>
                  <a:cubicBezTo>
                    <a:pt x="1449" y="340"/>
                    <a:pt x="1378" y="460"/>
                    <a:pt x="1321" y="543"/>
                  </a:cubicBezTo>
                  <a:lnTo>
                    <a:pt x="1211" y="704"/>
                  </a:lnTo>
                  <a:cubicBezTo>
                    <a:pt x="1198" y="721"/>
                    <a:pt x="1188" y="738"/>
                    <a:pt x="1173" y="745"/>
                  </a:cubicBezTo>
                  <a:cubicBezTo>
                    <a:pt x="1166" y="748"/>
                    <a:pt x="1157" y="750"/>
                    <a:pt x="1147" y="750"/>
                  </a:cubicBezTo>
                  <a:cubicBezTo>
                    <a:pt x="1135" y="750"/>
                    <a:pt x="1122" y="748"/>
                    <a:pt x="1111" y="747"/>
                  </a:cubicBezTo>
                  <a:lnTo>
                    <a:pt x="1102" y="745"/>
                  </a:lnTo>
                  <a:cubicBezTo>
                    <a:pt x="1087" y="743"/>
                    <a:pt x="1072" y="742"/>
                    <a:pt x="1057" y="742"/>
                  </a:cubicBezTo>
                  <a:cubicBezTo>
                    <a:pt x="905" y="742"/>
                    <a:pt x="742" y="837"/>
                    <a:pt x="740" y="991"/>
                  </a:cubicBezTo>
                  <a:lnTo>
                    <a:pt x="740" y="999"/>
                  </a:lnTo>
                  <a:cubicBezTo>
                    <a:pt x="740" y="1008"/>
                    <a:pt x="740" y="1021"/>
                    <a:pt x="736" y="1025"/>
                  </a:cubicBezTo>
                  <a:cubicBezTo>
                    <a:pt x="731" y="1029"/>
                    <a:pt x="716" y="1032"/>
                    <a:pt x="710" y="1034"/>
                  </a:cubicBezTo>
                  <a:cubicBezTo>
                    <a:pt x="681" y="1038"/>
                    <a:pt x="655" y="1040"/>
                    <a:pt x="632" y="1040"/>
                  </a:cubicBezTo>
                  <a:cubicBezTo>
                    <a:pt x="562" y="1040"/>
                    <a:pt x="515" y="1021"/>
                    <a:pt x="498" y="984"/>
                  </a:cubicBezTo>
                  <a:lnTo>
                    <a:pt x="491" y="969"/>
                  </a:lnTo>
                  <a:lnTo>
                    <a:pt x="140" y="969"/>
                  </a:lnTo>
                  <a:cubicBezTo>
                    <a:pt x="125" y="969"/>
                    <a:pt x="112" y="969"/>
                    <a:pt x="106" y="963"/>
                  </a:cubicBezTo>
                  <a:cubicBezTo>
                    <a:pt x="95" y="957"/>
                    <a:pt x="91" y="937"/>
                    <a:pt x="89" y="920"/>
                  </a:cubicBezTo>
                  <a:cubicBezTo>
                    <a:pt x="74" y="828"/>
                    <a:pt x="54" y="721"/>
                    <a:pt x="78" y="625"/>
                  </a:cubicBezTo>
                  <a:cubicBezTo>
                    <a:pt x="97" y="543"/>
                    <a:pt x="159" y="449"/>
                    <a:pt x="256" y="434"/>
                  </a:cubicBezTo>
                  <a:cubicBezTo>
                    <a:pt x="264" y="434"/>
                    <a:pt x="275" y="432"/>
                    <a:pt x="286" y="432"/>
                  </a:cubicBezTo>
                  <a:cubicBezTo>
                    <a:pt x="337" y="427"/>
                    <a:pt x="408" y="419"/>
                    <a:pt x="423" y="357"/>
                  </a:cubicBezTo>
                  <a:cubicBezTo>
                    <a:pt x="429" y="331"/>
                    <a:pt x="423" y="310"/>
                    <a:pt x="416" y="290"/>
                  </a:cubicBezTo>
                  <a:cubicBezTo>
                    <a:pt x="414" y="282"/>
                    <a:pt x="412" y="273"/>
                    <a:pt x="410" y="265"/>
                  </a:cubicBezTo>
                  <a:cubicBezTo>
                    <a:pt x="401" y="181"/>
                    <a:pt x="541" y="143"/>
                    <a:pt x="569" y="136"/>
                  </a:cubicBezTo>
                  <a:cubicBezTo>
                    <a:pt x="723" y="100"/>
                    <a:pt x="879" y="74"/>
                    <a:pt x="1038" y="57"/>
                  </a:cubicBezTo>
                  <a:cubicBezTo>
                    <a:pt x="1058" y="55"/>
                    <a:pt x="1078" y="53"/>
                    <a:pt x="1098" y="53"/>
                  </a:cubicBezTo>
                  <a:close/>
                  <a:moveTo>
                    <a:pt x="1095" y="0"/>
                  </a:moveTo>
                  <a:cubicBezTo>
                    <a:pt x="1074" y="0"/>
                    <a:pt x="1052" y="1"/>
                    <a:pt x="1031" y="3"/>
                  </a:cubicBezTo>
                  <a:cubicBezTo>
                    <a:pt x="873" y="20"/>
                    <a:pt x="712" y="46"/>
                    <a:pt x="556" y="85"/>
                  </a:cubicBezTo>
                  <a:cubicBezTo>
                    <a:pt x="453" y="108"/>
                    <a:pt x="346" y="172"/>
                    <a:pt x="359" y="271"/>
                  </a:cubicBezTo>
                  <a:cubicBezTo>
                    <a:pt x="359" y="284"/>
                    <a:pt x="363" y="295"/>
                    <a:pt x="365" y="305"/>
                  </a:cubicBezTo>
                  <a:cubicBezTo>
                    <a:pt x="369" y="320"/>
                    <a:pt x="374" y="333"/>
                    <a:pt x="371" y="344"/>
                  </a:cubicBezTo>
                  <a:cubicBezTo>
                    <a:pt x="365" y="367"/>
                    <a:pt x="329" y="374"/>
                    <a:pt x="279" y="378"/>
                  </a:cubicBezTo>
                  <a:cubicBezTo>
                    <a:pt x="269" y="380"/>
                    <a:pt x="258" y="380"/>
                    <a:pt x="247" y="382"/>
                  </a:cubicBezTo>
                  <a:cubicBezTo>
                    <a:pt x="127" y="400"/>
                    <a:pt x="48" y="511"/>
                    <a:pt x="24" y="612"/>
                  </a:cubicBezTo>
                  <a:cubicBezTo>
                    <a:pt x="1" y="721"/>
                    <a:pt x="20" y="832"/>
                    <a:pt x="35" y="931"/>
                  </a:cubicBezTo>
                  <a:cubicBezTo>
                    <a:pt x="39" y="952"/>
                    <a:pt x="46" y="989"/>
                    <a:pt x="76" y="1008"/>
                  </a:cubicBezTo>
                  <a:cubicBezTo>
                    <a:pt x="97" y="1023"/>
                    <a:pt x="123" y="1023"/>
                    <a:pt x="140" y="1023"/>
                  </a:cubicBezTo>
                  <a:lnTo>
                    <a:pt x="457" y="1023"/>
                  </a:lnTo>
                  <a:cubicBezTo>
                    <a:pt x="489" y="1070"/>
                    <a:pt x="545" y="1094"/>
                    <a:pt x="629" y="1094"/>
                  </a:cubicBezTo>
                  <a:cubicBezTo>
                    <a:pt x="654" y="1094"/>
                    <a:pt x="686" y="1092"/>
                    <a:pt x="719" y="1085"/>
                  </a:cubicBezTo>
                  <a:cubicBezTo>
                    <a:pt x="734" y="1083"/>
                    <a:pt x="761" y="1079"/>
                    <a:pt x="776" y="1057"/>
                  </a:cubicBezTo>
                  <a:cubicBezTo>
                    <a:pt x="793" y="1038"/>
                    <a:pt x="793" y="1017"/>
                    <a:pt x="793" y="993"/>
                  </a:cubicBezTo>
                  <a:cubicBezTo>
                    <a:pt x="795" y="871"/>
                    <a:pt x="931" y="796"/>
                    <a:pt x="1056" y="796"/>
                  </a:cubicBezTo>
                  <a:cubicBezTo>
                    <a:pt x="1069" y="796"/>
                    <a:pt x="1081" y="797"/>
                    <a:pt x="1093" y="798"/>
                  </a:cubicBezTo>
                  <a:lnTo>
                    <a:pt x="1102" y="800"/>
                  </a:lnTo>
                  <a:cubicBezTo>
                    <a:pt x="1115" y="802"/>
                    <a:pt x="1128" y="803"/>
                    <a:pt x="1141" y="803"/>
                  </a:cubicBezTo>
                  <a:cubicBezTo>
                    <a:pt x="1160" y="803"/>
                    <a:pt x="1178" y="800"/>
                    <a:pt x="1194" y="794"/>
                  </a:cubicBezTo>
                  <a:cubicBezTo>
                    <a:pt x="1222" y="781"/>
                    <a:pt x="1241" y="755"/>
                    <a:pt x="1254" y="736"/>
                  </a:cubicBezTo>
                  <a:lnTo>
                    <a:pt x="1366" y="573"/>
                  </a:lnTo>
                  <a:cubicBezTo>
                    <a:pt x="1432" y="475"/>
                    <a:pt x="1513" y="331"/>
                    <a:pt x="1443" y="213"/>
                  </a:cubicBezTo>
                  <a:lnTo>
                    <a:pt x="1438" y="205"/>
                  </a:lnTo>
                  <a:lnTo>
                    <a:pt x="1430" y="200"/>
                  </a:lnTo>
                  <a:cubicBezTo>
                    <a:pt x="1387" y="185"/>
                    <a:pt x="1353" y="151"/>
                    <a:pt x="1316" y="115"/>
                  </a:cubicBezTo>
                  <a:cubicBezTo>
                    <a:pt x="1278" y="72"/>
                    <a:pt x="1235" y="31"/>
                    <a:pt x="1177" y="12"/>
                  </a:cubicBezTo>
                  <a:cubicBezTo>
                    <a:pt x="1153" y="3"/>
                    <a:pt x="1125" y="0"/>
                    <a:pt x="10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50"/>
            <p:cNvSpPr/>
            <p:nvPr/>
          </p:nvSpPr>
          <p:spPr>
            <a:xfrm>
              <a:off x="2789447" y="2005003"/>
              <a:ext cx="23101" cy="26454"/>
            </a:xfrm>
            <a:custGeom>
              <a:rect b="b" l="l" r="r" t="t"/>
              <a:pathLst>
                <a:path extrusionOk="0" h="931" w="813">
                  <a:moveTo>
                    <a:pt x="434" y="1"/>
                  </a:moveTo>
                  <a:cubicBezTo>
                    <a:pt x="422" y="1"/>
                    <a:pt x="411" y="1"/>
                    <a:pt x="399" y="3"/>
                  </a:cubicBezTo>
                  <a:cubicBezTo>
                    <a:pt x="317" y="14"/>
                    <a:pt x="240" y="80"/>
                    <a:pt x="238" y="162"/>
                  </a:cubicBezTo>
                  <a:cubicBezTo>
                    <a:pt x="236" y="215"/>
                    <a:pt x="260" y="286"/>
                    <a:pt x="212" y="312"/>
                  </a:cubicBezTo>
                  <a:cubicBezTo>
                    <a:pt x="191" y="325"/>
                    <a:pt x="165" y="320"/>
                    <a:pt x="142" y="322"/>
                  </a:cubicBezTo>
                  <a:cubicBezTo>
                    <a:pt x="69" y="331"/>
                    <a:pt x="17" y="404"/>
                    <a:pt x="9" y="477"/>
                  </a:cubicBezTo>
                  <a:cubicBezTo>
                    <a:pt x="0" y="550"/>
                    <a:pt x="26" y="620"/>
                    <a:pt x="56" y="687"/>
                  </a:cubicBezTo>
                  <a:cubicBezTo>
                    <a:pt x="69" y="721"/>
                    <a:pt x="86" y="755"/>
                    <a:pt x="107" y="787"/>
                  </a:cubicBezTo>
                  <a:cubicBezTo>
                    <a:pt x="169" y="877"/>
                    <a:pt x="278" y="930"/>
                    <a:pt x="387" y="930"/>
                  </a:cubicBezTo>
                  <a:cubicBezTo>
                    <a:pt x="411" y="930"/>
                    <a:pt x="435" y="928"/>
                    <a:pt x="459" y="922"/>
                  </a:cubicBezTo>
                  <a:cubicBezTo>
                    <a:pt x="590" y="892"/>
                    <a:pt x="697" y="779"/>
                    <a:pt x="716" y="646"/>
                  </a:cubicBezTo>
                  <a:cubicBezTo>
                    <a:pt x="722" y="607"/>
                    <a:pt x="722" y="567"/>
                    <a:pt x="731" y="526"/>
                  </a:cubicBezTo>
                  <a:cubicBezTo>
                    <a:pt x="744" y="479"/>
                    <a:pt x="772" y="438"/>
                    <a:pt x="782" y="391"/>
                  </a:cubicBezTo>
                  <a:cubicBezTo>
                    <a:pt x="812" y="269"/>
                    <a:pt x="731" y="145"/>
                    <a:pt x="628" y="72"/>
                  </a:cubicBezTo>
                  <a:cubicBezTo>
                    <a:pt x="571" y="31"/>
                    <a:pt x="503" y="1"/>
                    <a:pt x="4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50"/>
            <p:cNvSpPr/>
            <p:nvPr/>
          </p:nvSpPr>
          <p:spPr>
            <a:xfrm>
              <a:off x="2788651" y="2004236"/>
              <a:ext cx="24806" cy="27960"/>
            </a:xfrm>
            <a:custGeom>
              <a:rect b="b" l="l" r="r" t="t"/>
              <a:pathLst>
                <a:path extrusionOk="0" h="984" w="873">
                  <a:moveTo>
                    <a:pt x="459" y="54"/>
                  </a:moveTo>
                  <a:cubicBezTo>
                    <a:pt x="532" y="54"/>
                    <a:pt x="598" y="90"/>
                    <a:pt x="641" y="120"/>
                  </a:cubicBezTo>
                  <a:cubicBezTo>
                    <a:pt x="731" y="185"/>
                    <a:pt x="812" y="300"/>
                    <a:pt x="785" y="412"/>
                  </a:cubicBezTo>
                  <a:cubicBezTo>
                    <a:pt x="778" y="433"/>
                    <a:pt x="770" y="454"/>
                    <a:pt x="761" y="476"/>
                  </a:cubicBezTo>
                  <a:cubicBezTo>
                    <a:pt x="750" y="499"/>
                    <a:pt x="740" y="523"/>
                    <a:pt x="733" y="547"/>
                  </a:cubicBezTo>
                  <a:cubicBezTo>
                    <a:pt x="727" y="572"/>
                    <a:pt x="725" y="598"/>
                    <a:pt x="723" y="624"/>
                  </a:cubicBezTo>
                  <a:cubicBezTo>
                    <a:pt x="720" y="639"/>
                    <a:pt x="720" y="654"/>
                    <a:pt x="718" y="669"/>
                  </a:cubicBezTo>
                  <a:cubicBezTo>
                    <a:pt x="699" y="791"/>
                    <a:pt x="600" y="896"/>
                    <a:pt x="480" y="924"/>
                  </a:cubicBezTo>
                  <a:cubicBezTo>
                    <a:pt x="459" y="928"/>
                    <a:pt x="438" y="930"/>
                    <a:pt x="416" y="930"/>
                  </a:cubicBezTo>
                  <a:cubicBezTo>
                    <a:pt x="313" y="930"/>
                    <a:pt x="215" y="881"/>
                    <a:pt x="157" y="797"/>
                  </a:cubicBezTo>
                  <a:cubicBezTo>
                    <a:pt x="138" y="769"/>
                    <a:pt x="120" y="735"/>
                    <a:pt x="108" y="703"/>
                  </a:cubicBezTo>
                  <a:cubicBezTo>
                    <a:pt x="80" y="641"/>
                    <a:pt x="56" y="572"/>
                    <a:pt x="63" y="506"/>
                  </a:cubicBezTo>
                  <a:cubicBezTo>
                    <a:pt x="71" y="448"/>
                    <a:pt x="114" y="384"/>
                    <a:pt x="174" y="377"/>
                  </a:cubicBezTo>
                  <a:cubicBezTo>
                    <a:pt x="180" y="375"/>
                    <a:pt x="185" y="375"/>
                    <a:pt x="191" y="375"/>
                  </a:cubicBezTo>
                  <a:cubicBezTo>
                    <a:pt x="210" y="375"/>
                    <a:pt x="234" y="375"/>
                    <a:pt x="253" y="362"/>
                  </a:cubicBezTo>
                  <a:cubicBezTo>
                    <a:pt x="303" y="334"/>
                    <a:pt x="298" y="277"/>
                    <a:pt x="294" y="229"/>
                  </a:cubicBezTo>
                  <a:cubicBezTo>
                    <a:pt x="294" y="217"/>
                    <a:pt x="292" y="202"/>
                    <a:pt x="294" y="189"/>
                  </a:cubicBezTo>
                  <a:cubicBezTo>
                    <a:pt x="296" y="118"/>
                    <a:pt x="367" y="65"/>
                    <a:pt x="431" y="56"/>
                  </a:cubicBezTo>
                  <a:cubicBezTo>
                    <a:pt x="440" y="54"/>
                    <a:pt x="448" y="54"/>
                    <a:pt x="459" y="54"/>
                  </a:cubicBezTo>
                  <a:close/>
                  <a:moveTo>
                    <a:pt x="456" y="0"/>
                  </a:moveTo>
                  <a:cubicBezTo>
                    <a:pt x="445" y="0"/>
                    <a:pt x="434" y="1"/>
                    <a:pt x="423" y="2"/>
                  </a:cubicBezTo>
                  <a:cubicBezTo>
                    <a:pt x="335" y="15"/>
                    <a:pt x="243" y="88"/>
                    <a:pt x="240" y="189"/>
                  </a:cubicBezTo>
                  <a:cubicBezTo>
                    <a:pt x="238" y="204"/>
                    <a:pt x="240" y="219"/>
                    <a:pt x="243" y="234"/>
                  </a:cubicBezTo>
                  <a:cubicBezTo>
                    <a:pt x="245" y="279"/>
                    <a:pt x="247" y="307"/>
                    <a:pt x="228" y="317"/>
                  </a:cubicBezTo>
                  <a:cubicBezTo>
                    <a:pt x="219" y="322"/>
                    <a:pt x="206" y="322"/>
                    <a:pt x="191" y="322"/>
                  </a:cubicBezTo>
                  <a:cubicBezTo>
                    <a:pt x="183" y="322"/>
                    <a:pt x="176" y="324"/>
                    <a:pt x="168" y="324"/>
                  </a:cubicBezTo>
                  <a:cubicBezTo>
                    <a:pt x="78" y="332"/>
                    <a:pt x="20" y="422"/>
                    <a:pt x="11" y="499"/>
                  </a:cubicBezTo>
                  <a:cubicBezTo>
                    <a:pt x="0" y="579"/>
                    <a:pt x="28" y="656"/>
                    <a:pt x="58" y="724"/>
                  </a:cubicBezTo>
                  <a:cubicBezTo>
                    <a:pt x="73" y="759"/>
                    <a:pt x="90" y="795"/>
                    <a:pt x="114" y="829"/>
                  </a:cubicBezTo>
                  <a:cubicBezTo>
                    <a:pt x="180" y="926"/>
                    <a:pt x="296" y="984"/>
                    <a:pt x="416" y="984"/>
                  </a:cubicBezTo>
                  <a:cubicBezTo>
                    <a:pt x="442" y="984"/>
                    <a:pt x="468" y="982"/>
                    <a:pt x="493" y="975"/>
                  </a:cubicBezTo>
                  <a:cubicBezTo>
                    <a:pt x="635" y="943"/>
                    <a:pt x="748" y="821"/>
                    <a:pt x="770" y="677"/>
                  </a:cubicBezTo>
                  <a:cubicBezTo>
                    <a:pt x="774" y="662"/>
                    <a:pt x="774" y="645"/>
                    <a:pt x="776" y="628"/>
                  </a:cubicBezTo>
                  <a:cubicBezTo>
                    <a:pt x="778" y="604"/>
                    <a:pt x="780" y="583"/>
                    <a:pt x="785" y="562"/>
                  </a:cubicBezTo>
                  <a:cubicBezTo>
                    <a:pt x="791" y="540"/>
                    <a:pt x="800" y="519"/>
                    <a:pt x="808" y="497"/>
                  </a:cubicBezTo>
                  <a:cubicBezTo>
                    <a:pt x="819" y="474"/>
                    <a:pt x="830" y="450"/>
                    <a:pt x="836" y="424"/>
                  </a:cubicBezTo>
                  <a:cubicBezTo>
                    <a:pt x="872" y="279"/>
                    <a:pt x="770" y="146"/>
                    <a:pt x="673" y="77"/>
                  </a:cubicBezTo>
                  <a:cubicBezTo>
                    <a:pt x="622" y="41"/>
                    <a:pt x="542" y="0"/>
                    <a:pt x="4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50"/>
            <p:cNvSpPr/>
            <p:nvPr/>
          </p:nvSpPr>
          <p:spPr>
            <a:xfrm>
              <a:off x="1605287" y="1575197"/>
              <a:ext cx="1664380" cy="999412"/>
            </a:xfrm>
            <a:custGeom>
              <a:rect b="b" l="l" r="r" t="t"/>
              <a:pathLst>
                <a:path extrusionOk="0" h="35172" w="58574">
                  <a:moveTo>
                    <a:pt x="14958" y="9591"/>
                  </a:moveTo>
                  <a:cubicBezTo>
                    <a:pt x="14983" y="9591"/>
                    <a:pt x="15008" y="9591"/>
                    <a:pt x="15032" y="9592"/>
                  </a:cubicBezTo>
                  <a:lnTo>
                    <a:pt x="14949" y="9973"/>
                  </a:lnTo>
                  <a:cubicBezTo>
                    <a:pt x="14945" y="9999"/>
                    <a:pt x="14936" y="10029"/>
                    <a:pt x="14917" y="10046"/>
                  </a:cubicBezTo>
                  <a:cubicBezTo>
                    <a:pt x="14900" y="10061"/>
                    <a:pt x="14880" y="10066"/>
                    <a:pt x="14858" y="10066"/>
                  </a:cubicBezTo>
                  <a:cubicBezTo>
                    <a:pt x="14823" y="10066"/>
                    <a:pt x="14786" y="10055"/>
                    <a:pt x="14752" y="10055"/>
                  </a:cubicBezTo>
                  <a:cubicBezTo>
                    <a:pt x="14672" y="10057"/>
                    <a:pt x="14608" y="10130"/>
                    <a:pt x="14587" y="10205"/>
                  </a:cubicBezTo>
                  <a:cubicBezTo>
                    <a:pt x="14565" y="10282"/>
                    <a:pt x="14578" y="10363"/>
                    <a:pt x="14591" y="10443"/>
                  </a:cubicBezTo>
                  <a:cubicBezTo>
                    <a:pt x="14597" y="10479"/>
                    <a:pt x="14606" y="10520"/>
                    <a:pt x="14632" y="10547"/>
                  </a:cubicBezTo>
                  <a:cubicBezTo>
                    <a:pt x="14660" y="10575"/>
                    <a:pt x="14700" y="10584"/>
                    <a:pt x="14741" y="10590"/>
                  </a:cubicBezTo>
                  <a:cubicBezTo>
                    <a:pt x="14837" y="10607"/>
                    <a:pt x="14937" y="10618"/>
                    <a:pt x="15035" y="10618"/>
                  </a:cubicBezTo>
                  <a:cubicBezTo>
                    <a:pt x="15143" y="10618"/>
                    <a:pt x="15249" y="10605"/>
                    <a:pt x="15349" y="10569"/>
                  </a:cubicBezTo>
                  <a:cubicBezTo>
                    <a:pt x="15542" y="10500"/>
                    <a:pt x="15712" y="10329"/>
                    <a:pt x="15722" y="10123"/>
                  </a:cubicBezTo>
                  <a:cubicBezTo>
                    <a:pt x="15864" y="10121"/>
                    <a:pt x="16005" y="10121"/>
                    <a:pt x="16146" y="10119"/>
                  </a:cubicBezTo>
                  <a:cubicBezTo>
                    <a:pt x="16187" y="10119"/>
                    <a:pt x="16232" y="10119"/>
                    <a:pt x="16266" y="10143"/>
                  </a:cubicBezTo>
                  <a:cubicBezTo>
                    <a:pt x="16303" y="10166"/>
                    <a:pt x="16322" y="10211"/>
                    <a:pt x="16326" y="10256"/>
                  </a:cubicBezTo>
                  <a:cubicBezTo>
                    <a:pt x="16339" y="10357"/>
                    <a:pt x="16286" y="10466"/>
                    <a:pt x="16198" y="10518"/>
                  </a:cubicBezTo>
                  <a:cubicBezTo>
                    <a:pt x="16149" y="10547"/>
                    <a:pt x="16086" y="10565"/>
                    <a:pt x="16061" y="10616"/>
                  </a:cubicBezTo>
                  <a:cubicBezTo>
                    <a:pt x="16037" y="10663"/>
                    <a:pt x="16056" y="10719"/>
                    <a:pt x="16059" y="10770"/>
                  </a:cubicBezTo>
                  <a:cubicBezTo>
                    <a:pt x="16069" y="10922"/>
                    <a:pt x="15943" y="11055"/>
                    <a:pt x="15799" y="11107"/>
                  </a:cubicBezTo>
                  <a:cubicBezTo>
                    <a:pt x="15700" y="11145"/>
                    <a:pt x="15592" y="11151"/>
                    <a:pt x="15484" y="11151"/>
                  </a:cubicBezTo>
                  <a:cubicBezTo>
                    <a:pt x="15439" y="11151"/>
                    <a:pt x="15394" y="11150"/>
                    <a:pt x="15349" y="11150"/>
                  </a:cubicBezTo>
                  <a:cubicBezTo>
                    <a:pt x="15344" y="11149"/>
                    <a:pt x="15338" y="11149"/>
                    <a:pt x="15333" y="11149"/>
                  </a:cubicBezTo>
                  <a:cubicBezTo>
                    <a:pt x="15186" y="11149"/>
                    <a:pt x="15011" y="11178"/>
                    <a:pt x="14957" y="11315"/>
                  </a:cubicBezTo>
                  <a:cubicBezTo>
                    <a:pt x="14936" y="11374"/>
                    <a:pt x="14942" y="11439"/>
                    <a:pt x="14936" y="11503"/>
                  </a:cubicBezTo>
                  <a:cubicBezTo>
                    <a:pt x="14917" y="11666"/>
                    <a:pt x="14792" y="11812"/>
                    <a:pt x="14634" y="11854"/>
                  </a:cubicBezTo>
                  <a:cubicBezTo>
                    <a:pt x="14542" y="11880"/>
                    <a:pt x="14445" y="11874"/>
                    <a:pt x="14353" y="11902"/>
                  </a:cubicBezTo>
                  <a:cubicBezTo>
                    <a:pt x="14062" y="11992"/>
                    <a:pt x="13925" y="12407"/>
                    <a:pt x="13618" y="12411"/>
                  </a:cubicBezTo>
                  <a:cubicBezTo>
                    <a:pt x="13554" y="12324"/>
                    <a:pt x="13603" y="12193"/>
                    <a:pt x="13683" y="12118"/>
                  </a:cubicBezTo>
                  <a:cubicBezTo>
                    <a:pt x="13762" y="12043"/>
                    <a:pt x="13869" y="11998"/>
                    <a:pt x="13950" y="11927"/>
                  </a:cubicBezTo>
                  <a:cubicBezTo>
                    <a:pt x="14043" y="11846"/>
                    <a:pt x="14100" y="11730"/>
                    <a:pt x="14113" y="11608"/>
                  </a:cubicBezTo>
                  <a:cubicBezTo>
                    <a:pt x="14115" y="11572"/>
                    <a:pt x="14115" y="11535"/>
                    <a:pt x="14100" y="11503"/>
                  </a:cubicBezTo>
                  <a:cubicBezTo>
                    <a:pt x="14074" y="11449"/>
                    <a:pt x="14014" y="11423"/>
                    <a:pt x="13954" y="11423"/>
                  </a:cubicBezTo>
                  <a:cubicBezTo>
                    <a:pt x="13935" y="11423"/>
                    <a:pt x="13917" y="11425"/>
                    <a:pt x="13899" y="11430"/>
                  </a:cubicBezTo>
                  <a:cubicBezTo>
                    <a:pt x="13824" y="11449"/>
                    <a:pt x="13762" y="11503"/>
                    <a:pt x="13704" y="11554"/>
                  </a:cubicBezTo>
                  <a:cubicBezTo>
                    <a:pt x="13520" y="11713"/>
                    <a:pt x="13327" y="11869"/>
                    <a:pt x="13106" y="11977"/>
                  </a:cubicBezTo>
                  <a:cubicBezTo>
                    <a:pt x="12939" y="12059"/>
                    <a:pt x="12752" y="12112"/>
                    <a:pt x="12566" y="12112"/>
                  </a:cubicBezTo>
                  <a:cubicBezTo>
                    <a:pt x="12509" y="12112"/>
                    <a:pt x="12453" y="12107"/>
                    <a:pt x="12397" y="12097"/>
                  </a:cubicBezTo>
                  <a:cubicBezTo>
                    <a:pt x="12369" y="12092"/>
                    <a:pt x="12339" y="12084"/>
                    <a:pt x="12320" y="12064"/>
                  </a:cubicBezTo>
                  <a:cubicBezTo>
                    <a:pt x="12301" y="12043"/>
                    <a:pt x="12294" y="12013"/>
                    <a:pt x="12290" y="11985"/>
                  </a:cubicBezTo>
                  <a:cubicBezTo>
                    <a:pt x="12273" y="11861"/>
                    <a:pt x="12269" y="11734"/>
                    <a:pt x="12281" y="11608"/>
                  </a:cubicBezTo>
                  <a:lnTo>
                    <a:pt x="12281" y="11608"/>
                  </a:lnTo>
                  <a:cubicBezTo>
                    <a:pt x="12316" y="11621"/>
                    <a:pt x="12353" y="11626"/>
                    <a:pt x="12389" y="11626"/>
                  </a:cubicBezTo>
                  <a:cubicBezTo>
                    <a:pt x="12528" y="11626"/>
                    <a:pt x="12668" y="11541"/>
                    <a:pt x="12721" y="11409"/>
                  </a:cubicBezTo>
                  <a:cubicBezTo>
                    <a:pt x="12755" y="11319"/>
                    <a:pt x="12751" y="11216"/>
                    <a:pt x="12772" y="11122"/>
                  </a:cubicBezTo>
                  <a:cubicBezTo>
                    <a:pt x="12791" y="11025"/>
                    <a:pt x="12851" y="10925"/>
                    <a:pt x="12948" y="10907"/>
                  </a:cubicBezTo>
                  <a:cubicBezTo>
                    <a:pt x="12956" y="10906"/>
                    <a:pt x="12965" y="10905"/>
                    <a:pt x="12973" y="10905"/>
                  </a:cubicBezTo>
                  <a:cubicBezTo>
                    <a:pt x="13019" y="10905"/>
                    <a:pt x="13065" y="10923"/>
                    <a:pt x="13111" y="10935"/>
                  </a:cubicBezTo>
                  <a:cubicBezTo>
                    <a:pt x="13174" y="10955"/>
                    <a:pt x="13243" y="10968"/>
                    <a:pt x="13311" y="10968"/>
                  </a:cubicBezTo>
                  <a:cubicBezTo>
                    <a:pt x="13384" y="10968"/>
                    <a:pt x="13455" y="10953"/>
                    <a:pt x="13518" y="10914"/>
                  </a:cubicBezTo>
                  <a:cubicBezTo>
                    <a:pt x="13569" y="10882"/>
                    <a:pt x="13616" y="10824"/>
                    <a:pt x="13608" y="10762"/>
                  </a:cubicBezTo>
                  <a:cubicBezTo>
                    <a:pt x="13597" y="10695"/>
                    <a:pt x="13533" y="10652"/>
                    <a:pt x="13470" y="10625"/>
                  </a:cubicBezTo>
                  <a:cubicBezTo>
                    <a:pt x="13312" y="10553"/>
                    <a:pt x="13138" y="10516"/>
                    <a:pt x="12963" y="10516"/>
                  </a:cubicBezTo>
                  <a:cubicBezTo>
                    <a:pt x="12831" y="10516"/>
                    <a:pt x="12700" y="10537"/>
                    <a:pt x="12575" y="10580"/>
                  </a:cubicBezTo>
                  <a:cubicBezTo>
                    <a:pt x="12511" y="10603"/>
                    <a:pt x="12438" y="10642"/>
                    <a:pt x="12427" y="10708"/>
                  </a:cubicBezTo>
                  <a:cubicBezTo>
                    <a:pt x="12421" y="10753"/>
                    <a:pt x="12442" y="10809"/>
                    <a:pt x="12408" y="10839"/>
                  </a:cubicBezTo>
                  <a:cubicBezTo>
                    <a:pt x="12391" y="10854"/>
                    <a:pt x="12365" y="10856"/>
                    <a:pt x="12341" y="10856"/>
                  </a:cubicBezTo>
                  <a:cubicBezTo>
                    <a:pt x="12082" y="10867"/>
                    <a:pt x="11823" y="10877"/>
                    <a:pt x="11564" y="10888"/>
                  </a:cubicBezTo>
                  <a:cubicBezTo>
                    <a:pt x="11547" y="10889"/>
                    <a:pt x="11529" y="10889"/>
                    <a:pt x="11512" y="10889"/>
                  </a:cubicBezTo>
                  <a:cubicBezTo>
                    <a:pt x="11458" y="10889"/>
                    <a:pt x="11406" y="10884"/>
                    <a:pt x="11360" y="10858"/>
                  </a:cubicBezTo>
                  <a:cubicBezTo>
                    <a:pt x="11300" y="10824"/>
                    <a:pt x="11264" y="10738"/>
                    <a:pt x="11307" y="10682"/>
                  </a:cubicBezTo>
                  <a:cubicBezTo>
                    <a:pt x="11701" y="10558"/>
                    <a:pt x="12101" y="10434"/>
                    <a:pt x="12515" y="10417"/>
                  </a:cubicBezTo>
                  <a:cubicBezTo>
                    <a:pt x="12652" y="10410"/>
                    <a:pt x="12802" y="10413"/>
                    <a:pt x="12905" y="10323"/>
                  </a:cubicBezTo>
                  <a:cubicBezTo>
                    <a:pt x="12993" y="10245"/>
                    <a:pt x="13029" y="10115"/>
                    <a:pt x="13134" y="10063"/>
                  </a:cubicBezTo>
                  <a:cubicBezTo>
                    <a:pt x="13173" y="10045"/>
                    <a:pt x="13216" y="10040"/>
                    <a:pt x="13259" y="10040"/>
                  </a:cubicBezTo>
                  <a:cubicBezTo>
                    <a:pt x="13305" y="10040"/>
                    <a:pt x="13351" y="10045"/>
                    <a:pt x="13396" y="10045"/>
                  </a:cubicBezTo>
                  <a:cubicBezTo>
                    <a:pt x="13448" y="10045"/>
                    <a:pt x="13499" y="10038"/>
                    <a:pt x="13541" y="10008"/>
                  </a:cubicBezTo>
                  <a:cubicBezTo>
                    <a:pt x="13590" y="9971"/>
                    <a:pt x="13616" y="9913"/>
                    <a:pt x="13653" y="9866"/>
                  </a:cubicBezTo>
                  <a:cubicBezTo>
                    <a:pt x="13770" y="9710"/>
                    <a:pt x="13985" y="9676"/>
                    <a:pt x="14180" y="9652"/>
                  </a:cubicBezTo>
                  <a:cubicBezTo>
                    <a:pt x="14438" y="9621"/>
                    <a:pt x="14698" y="9591"/>
                    <a:pt x="14958" y="9591"/>
                  </a:cubicBezTo>
                  <a:close/>
                  <a:moveTo>
                    <a:pt x="21297" y="14558"/>
                  </a:moveTo>
                  <a:cubicBezTo>
                    <a:pt x="21325" y="14558"/>
                    <a:pt x="21354" y="14561"/>
                    <a:pt x="21383" y="14567"/>
                  </a:cubicBezTo>
                  <a:cubicBezTo>
                    <a:pt x="21436" y="14580"/>
                    <a:pt x="21488" y="14605"/>
                    <a:pt x="21524" y="14646"/>
                  </a:cubicBezTo>
                  <a:cubicBezTo>
                    <a:pt x="21597" y="14732"/>
                    <a:pt x="21578" y="14871"/>
                    <a:pt x="21505" y="14957"/>
                  </a:cubicBezTo>
                  <a:cubicBezTo>
                    <a:pt x="21432" y="15042"/>
                    <a:pt x="21316" y="15081"/>
                    <a:pt x="21205" y="15094"/>
                  </a:cubicBezTo>
                  <a:cubicBezTo>
                    <a:pt x="21147" y="15100"/>
                    <a:pt x="21078" y="15102"/>
                    <a:pt x="21044" y="15150"/>
                  </a:cubicBezTo>
                  <a:cubicBezTo>
                    <a:pt x="21003" y="15205"/>
                    <a:pt x="21031" y="15291"/>
                    <a:pt x="20993" y="15349"/>
                  </a:cubicBezTo>
                  <a:cubicBezTo>
                    <a:pt x="20924" y="15454"/>
                    <a:pt x="20727" y="15370"/>
                    <a:pt x="20650" y="15469"/>
                  </a:cubicBezTo>
                  <a:cubicBezTo>
                    <a:pt x="20624" y="15503"/>
                    <a:pt x="20622" y="15552"/>
                    <a:pt x="20596" y="15587"/>
                  </a:cubicBezTo>
                  <a:cubicBezTo>
                    <a:pt x="20565" y="15630"/>
                    <a:pt x="20513" y="15639"/>
                    <a:pt x="20457" y="15639"/>
                  </a:cubicBezTo>
                  <a:cubicBezTo>
                    <a:pt x="20421" y="15639"/>
                    <a:pt x="20382" y="15635"/>
                    <a:pt x="20345" y="15635"/>
                  </a:cubicBezTo>
                  <a:cubicBezTo>
                    <a:pt x="20336" y="15635"/>
                    <a:pt x="20327" y="15635"/>
                    <a:pt x="20318" y="15636"/>
                  </a:cubicBezTo>
                  <a:cubicBezTo>
                    <a:pt x="20211" y="15642"/>
                    <a:pt x="20110" y="15722"/>
                    <a:pt x="20076" y="15824"/>
                  </a:cubicBezTo>
                  <a:cubicBezTo>
                    <a:pt x="20056" y="15884"/>
                    <a:pt x="20054" y="15957"/>
                    <a:pt x="20003" y="15994"/>
                  </a:cubicBezTo>
                  <a:cubicBezTo>
                    <a:pt x="19967" y="16017"/>
                    <a:pt x="19922" y="16015"/>
                    <a:pt x="19881" y="16019"/>
                  </a:cubicBezTo>
                  <a:cubicBezTo>
                    <a:pt x="19707" y="16039"/>
                    <a:pt x="19557" y="16195"/>
                    <a:pt x="19549" y="16371"/>
                  </a:cubicBezTo>
                  <a:cubicBezTo>
                    <a:pt x="19486" y="16363"/>
                    <a:pt x="19419" y="16357"/>
                    <a:pt x="19353" y="16357"/>
                  </a:cubicBezTo>
                  <a:cubicBezTo>
                    <a:pt x="19184" y="16357"/>
                    <a:pt x="19020" y="16395"/>
                    <a:pt x="18938" y="16534"/>
                  </a:cubicBezTo>
                  <a:cubicBezTo>
                    <a:pt x="18889" y="16615"/>
                    <a:pt x="18882" y="16718"/>
                    <a:pt x="18827" y="16795"/>
                  </a:cubicBezTo>
                  <a:cubicBezTo>
                    <a:pt x="18744" y="16912"/>
                    <a:pt x="18588" y="16931"/>
                    <a:pt x="18441" y="16931"/>
                  </a:cubicBezTo>
                  <a:cubicBezTo>
                    <a:pt x="18421" y="16931"/>
                    <a:pt x="18401" y="16930"/>
                    <a:pt x="18381" y="16930"/>
                  </a:cubicBezTo>
                  <a:cubicBezTo>
                    <a:pt x="17989" y="16917"/>
                    <a:pt x="17597" y="16904"/>
                    <a:pt x="17205" y="16894"/>
                  </a:cubicBezTo>
                  <a:cubicBezTo>
                    <a:pt x="17072" y="16889"/>
                    <a:pt x="16935" y="16883"/>
                    <a:pt x="16813" y="16834"/>
                  </a:cubicBezTo>
                  <a:cubicBezTo>
                    <a:pt x="16689" y="16784"/>
                    <a:pt x="16579" y="16679"/>
                    <a:pt x="16562" y="16549"/>
                  </a:cubicBezTo>
                  <a:cubicBezTo>
                    <a:pt x="16721" y="16549"/>
                    <a:pt x="16879" y="16546"/>
                    <a:pt x="17038" y="16546"/>
                  </a:cubicBezTo>
                  <a:cubicBezTo>
                    <a:pt x="17121" y="16546"/>
                    <a:pt x="17209" y="16546"/>
                    <a:pt x="17280" y="16501"/>
                  </a:cubicBezTo>
                  <a:cubicBezTo>
                    <a:pt x="17428" y="16414"/>
                    <a:pt x="17428" y="16204"/>
                    <a:pt x="17411" y="16032"/>
                  </a:cubicBezTo>
                  <a:cubicBezTo>
                    <a:pt x="17554" y="16017"/>
                    <a:pt x="17693" y="15987"/>
                    <a:pt x="17828" y="15942"/>
                  </a:cubicBezTo>
                  <a:cubicBezTo>
                    <a:pt x="17923" y="15910"/>
                    <a:pt x="18023" y="15861"/>
                    <a:pt x="18053" y="15767"/>
                  </a:cubicBezTo>
                  <a:cubicBezTo>
                    <a:pt x="18085" y="15657"/>
                    <a:pt x="18008" y="15550"/>
                    <a:pt x="17953" y="15452"/>
                  </a:cubicBezTo>
                  <a:cubicBezTo>
                    <a:pt x="17897" y="15357"/>
                    <a:pt x="17860" y="15233"/>
                    <a:pt x="17923" y="15145"/>
                  </a:cubicBezTo>
                  <a:cubicBezTo>
                    <a:pt x="17813" y="15143"/>
                    <a:pt x="17698" y="15137"/>
                    <a:pt x="17612" y="15070"/>
                  </a:cubicBezTo>
                  <a:cubicBezTo>
                    <a:pt x="17526" y="15004"/>
                    <a:pt x="17503" y="14852"/>
                    <a:pt x="17595" y="14794"/>
                  </a:cubicBezTo>
                  <a:cubicBezTo>
                    <a:pt x="17620" y="14777"/>
                    <a:pt x="17653" y="14770"/>
                    <a:pt x="17685" y="14764"/>
                  </a:cubicBezTo>
                  <a:cubicBezTo>
                    <a:pt x="17813" y="14740"/>
                    <a:pt x="17942" y="14717"/>
                    <a:pt x="18073" y="14691"/>
                  </a:cubicBezTo>
                  <a:cubicBezTo>
                    <a:pt x="18104" y="14685"/>
                    <a:pt x="18137" y="14680"/>
                    <a:pt x="18169" y="14680"/>
                  </a:cubicBezTo>
                  <a:cubicBezTo>
                    <a:pt x="18197" y="14680"/>
                    <a:pt x="18225" y="14684"/>
                    <a:pt x="18250" y="14697"/>
                  </a:cubicBezTo>
                  <a:cubicBezTo>
                    <a:pt x="18308" y="14727"/>
                    <a:pt x="18338" y="14792"/>
                    <a:pt x="18366" y="14852"/>
                  </a:cubicBezTo>
                  <a:cubicBezTo>
                    <a:pt x="18438" y="15001"/>
                    <a:pt x="18573" y="15155"/>
                    <a:pt x="18732" y="15155"/>
                  </a:cubicBezTo>
                  <a:cubicBezTo>
                    <a:pt x="18748" y="15155"/>
                    <a:pt x="18765" y="15153"/>
                    <a:pt x="18782" y="15150"/>
                  </a:cubicBezTo>
                  <a:cubicBezTo>
                    <a:pt x="18792" y="15319"/>
                    <a:pt x="18880" y="15486"/>
                    <a:pt x="19024" y="15576"/>
                  </a:cubicBezTo>
                  <a:cubicBezTo>
                    <a:pt x="19096" y="15622"/>
                    <a:pt x="19182" y="15646"/>
                    <a:pt x="19267" y="15646"/>
                  </a:cubicBezTo>
                  <a:cubicBezTo>
                    <a:pt x="19351" y="15646"/>
                    <a:pt x="19434" y="15623"/>
                    <a:pt x="19504" y="15574"/>
                  </a:cubicBezTo>
                  <a:cubicBezTo>
                    <a:pt x="19557" y="15535"/>
                    <a:pt x="19602" y="15482"/>
                    <a:pt x="19667" y="15460"/>
                  </a:cubicBezTo>
                  <a:cubicBezTo>
                    <a:pt x="19720" y="15443"/>
                    <a:pt x="19780" y="15449"/>
                    <a:pt x="19834" y="15434"/>
                  </a:cubicBezTo>
                  <a:cubicBezTo>
                    <a:pt x="20016" y="15383"/>
                    <a:pt x="20054" y="15124"/>
                    <a:pt x="20221" y="15038"/>
                  </a:cubicBezTo>
                  <a:cubicBezTo>
                    <a:pt x="20378" y="14955"/>
                    <a:pt x="20620" y="15038"/>
                    <a:pt x="20712" y="14888"/>
                  </a:cubicBezTo>
                  <a:cubicBezTo>
                    <a:pt x="20727" y="14865"/>
                    <a:pt x="20734" y="14841"/>
                    <a:pt x="20749" y="14820"/>
                  </a:cubicBezTo>
                  <a:cubicBezTo>
                    <a:pt x="20768" y="14794"/>
                    <a:pt x="20796" y="14775"/>
                    <a:pt x="20821" y="14755"/>
                  </a:cubicBezTo>
                  <a:cubicBezTo>
                    <a:pt x="20966" y="14658"/>
                    <a:pt x="21128" y="14558"/>
                    <a:pt x="21297" y="14558"/>
                  </a:cubicBezTo>
                  <a:close/>
                  <a:moveTo>
                    <a:pt x="29374" y="24231"/>
                  </a:moveTo>
                  <a:cubicBezTo>
                    <a:pt x="29545" y="24231"/>
                    <a:pt x="29720" y="24353"/>
                    <a:pt x="29736" y="24523"/>
                  </a:cubicBezTo>
                  <a:cubicBezTo>
                    <a:pt x="29743" y="24587"/>
                    <a:pt x="29728" y="24654"/>
                    <a:pt x="29749" y="24714"/>
                  </a:cubicBezTo>
                  <a:cubicBezTo>
                    <a:pt x="29798" y="24849"/>
                    <a:pt x="29991" y="24870"/>
                    <a:pt x="30070" y="24988"/>
                  </a:cubicBezTo>
                  <a:cubicBezTo>
                    <a:pt x="30105" y="25039"/>
                    <a:pt x="30115" y="25106"/>
                    <a:pt x="30122" y="25168"/>
                  </a:cubicBezTo>
                  <a:cubicBezTo>
                    <a:pt x="30148" y="25363"/>
                    <a:pt x="30171" y="25556"/>
                    <a:pt x="30197" y="25750"/>
                  </a:cubicBezTo>
                  <a:cubicBezTo>
                    <a:pt x="30208" y="25847"/>
                    <a:pt x="30223" y="25948"/>
                    <a:pt x="30276" y="26029"/>
                  </a:cubicBezTo>
                  <a:cubicBezTo>
                    <a:pt x="30318" y="26093"/>
                    <a:pt x="30392" y="26141"/>
                    <a:pt x="30466" y="26141"/>
                  </a:cubicBezTo>
                  <a:cubicBezTo>
                    <a:pt x="30487" y="26141"/>
                    <a:pt x="30507" y="26138"/>
                    <a:pt x="30527" y="26130"/>
                  </a:cubicBezTo>
                  <a:lnTo>
                    <a:pt x="30527" y="26130"/>
                  </a:lnTo>
                  <a:cubicBezTo>
                    <a:pt x="30572" y="26316"/>
                    <a:pt x="30392" y="26532"/>
                    <a:pt x="30501" y="26691"/>
                  </a:cubicBezTo>
                  <a:cubicBezTo>
                    <a:pt x="30531" y="26732"/>
                    <a:pt x="30574" y="26760"/>
                    <a:pt x="30613" y="26794"/>
                  </a:cubicBezTo>
                  <a:cubicBezTo>
                    <a:pt x="30767" y="26927"/>
                    <a:pt x="30820" y="27141"/>
                    <a:pt x="30865" y="27340"/>
                  </a:cubicBezTo>
                  <a:cubicBezTo>
                    <a:pt x="30887" y="27439"/>
                    <a:pt x="30889" y="27572"/>
                    <a:pt x="30793" y="27602"/>
                  </a:cubicBezTo>
                  <a:cubicBezTo>
                    <a:pt x="30779" y="27606"/>
                    <a:pt x="30764" y="27607"/>
                    <a:pt x="30748" y="27607"/>
                  </a:cubicBezTo>
                  <a:cubicBezTo>
                    <a:pt x="30719" y="27607"/>
                    <a:pt x="30688" y="27602"/>
                    <a:pt x="30660" y="27602"/>
                  </a:cubicBezTo>
                  <a:cubicBezTo>
                    <a:pt x="30630" y="27602"/>
                    <a:pt x="30604" y="27608"/>
                    <a:pt x="30587" y="27632"/>
                  </a:cubicBezTo>
                  <a:cubicBezTo>
                    <a:pt x="30602" y="27734"/>
                    <a:pt x="30583" y="27842"/>
                    <a:pt x="30535" y="27936"/>
                  </a:cubicBezTo>
                  <a:cubicBezTo>
                    <a:pt x="30520" y="27950"/>
                    <a:pt x="30501" y="27956"/>
                    <a:pt x="30481" y="27956"/>
                  </a:cubicBezTo>
                  <a:cubicBezTo>
                    <a:pt x="30441" y="27956"/>
                    <a:pt x="30397" y="27932"/>
                    <a:pt x="30373" y="27897"/>
                  </a:cubicBezTo>
                  <a:cubicBezTo>
                    <a:pt x="30336" y="27844"/>
                    <a:pt x="30325" y="27777"/>
                    <a:pt x="30302" y="27719"/>
                  </a:cubicBezTo>
                  <a:cubicBezTo>
                    <a:pt x="30263" y="27623"/>
                    <a:pt x="30188" y="27548"/>
                    <a:pt x="30137" y="27460"/>
                  </a:cubicBezTo>
                  <a:cubicBezTo>
                    <a:pt x="29968" y="27158"/>
                    <a:pt x="30107" y="26730"/>
                    <a:pt x="29878" y="26470"/>
                  </a:cubicBezTo>
                  <a:cubicBezTo>
                    <a:pt x="29833" y="26419"/>
                    <a:pt x="29777" y="26380"/>
                    <a:pt x="29721" y="26340"/>
                  </a:cubicBezTo>
                  <a:cubicBezTo>
                    <a:pt x="29505" y="26183"/>
                    <a:pt x="29299" y="26014"/>
                    <a:pt x="29104" y="25834"/>
                  </a:cubicBezTo>
                  <a:cubicBezTo>
                    <a:pt x="29070" y="25802"/>
                    <a:pt x="29036" y="25768"/>
                    <a:pt x="29016" y="25727"/>
                  </a:cubicBezTo>
                  <a:cubicBezTo>
                    <a:pt x="28969" y="25633"/>
                    <a:pt x="29004" y="25521"/>
                    <a:pt x="29004" y="25418"/>
                  </a:cubicBezTo>
                  <a:cubicBezTo>
                    <a:pt x="28999" y="25166"/>
                    <a:pt x="28783" y="24938"/>
                    <a:pt x="28834" y="24692"/>
                  </a:cubicBezTo>
                  <a:cubicBezTo>
                    <a:pt x="28847" y="24624"/>
                    <a:pt x="28881" y="24559"/>
                    <a:pt x="28922" y="24501"/>
                  </a:cubicBezTo>
                  <a:cubicBezTo>
                    <a:pt x="29025" y="24360"/>
                    <a:pt x="29181" y="24242"/>
                    <a:pt x="29357" y="24231"/>
                  </a:cubicBezTo>
                  <a:cubicBezTo>
                    <a:pt x="29363" y="24231"/>
                    <a:pt x="29368" y="24231"/>
                    <a:pt x="29374" y="24231"/>
                  </a:cubicBezTo>
                  <a:close/>
                  <a:moveTo>
                    <a:pt x="32582" y="0"/>
                  </a:moveTo>
                  <a:cubicBezTo>
                    <a:pt x="32221" y="0"/>
                    <a:pt x="31859" y="70"/>
                    <a:pt x="31517" y="191"/>
                  </a:cubicBezTo>
                  <a:cubicBezTo>
                    <a:pt x="31290" y="636"/>
                    <a:pt x="31056" y="1129"/>
                    <a:pt x="31161" y="1618"/>
                  </a:cubicBezTo>
                  <a:cubicBezTo>
                    <a:pt x="31225" y="1918"/>
                    <a:pt x="31407" y="2175"/>
                    <a:pt x="31515" y="2462"/>
                  </a:cubicBezTo>
                  <a:cubicBezTo>
                    <a:pt x="31620" y="2749"/>
                    <a:pt x="31626" y="3115"/>
                    <a:pt x="31392" y="3312"/>
                  </a:cubicBezTo>
                  <a:cubicBezTo>
                    <a:pt x="31343" y="3353"/>
                    <a:pt x="31283" y="3385"/>
                    <a:pt x="31255" y="3443"/>
                  </a:cubicBezTo>
                  <a:cubicBezTo>
                    <a:pt x="31150" y="3666"/>
                    <a:pt x="31590" y="3981"/>
                    <a:pt x="31375" y="4103"/>
                  </a:cubicBezTo>
                  <a:cubicBezTo>
                    <a:pt x="31229" y="4006"/>
                    <a:pt x="31057" y="3933"/>
                    <a:pt x="30886" y="3933"/>
                  </a:cubicBezTo>
                  <a:cubicBezTo>
                    <a:pt x="30830" y="3933"/>
                    <a:pt x="30776" y="3941"/>
                    <a:pt x="30722" y="3957"/>
                  </a:cubicBezTo>
                  <a:cubicBezTo>
                    <a:pt x="30501" y="4026"/>
                    <a:pt x="30340" y="4298"/>
                    <a:pt x="30454" y="4499"/>
                  </a:cubicBezTo>
                  <a:cubicBezTo>
                    <a:pt x="30525" y="4624"/>
                    <a:pt x="30670" y="4681"/>
                    <a:pt x="30782" y="4771"/>
                  </a:cubicBezTo>
                  <a:cubicBezTo>
                    <a:pt x="30895" y="4861"/>
                    <a:pt x="30975" y="5037"/>
                    <a:pt x="30878" y="5142"/>
                  </a:cubicBezTo>
                  <a:cubicBezTo>
                    <a:pt x="30847" y="5098"/>
                    <a:pt x="30803" y="5079"/>
                    <a:pt x="30756" y="5079"/>
                  </a:cubicBezTo>
                  <a:cubicBezTo>
                    <a:pt x="30636" y="5079"/>
                    <a:pt x="30495" y="5200"/>
                    <a:pt x="30497" y="5337"/>
                  </a:cubicBezTo>
                  <a:cubicBezTo>
                    <a:pt x="30501" y="5526"/>
                    <a:pt x="30660" y="5671"/>
                    <a:pt x="30810" y="5791"/>
                  </a:cubicBezTo>
                  <a:cubicBezTo>
                    <a:pt x="30981" y="5928"/>
                    <a:pt x="31167" y="6065"/>
                    <a:pt x="31386" y="6083"/>
                  </a:cubicBezTo>
                  <a:cubicBezTo>
                    <a:pt x="31399" y="6083"/>
                    <a:pt x="31412" y="6084"/>
                    <a:pt x="31425" y="6084"/>
                  </a:cubicBezTo>
                  <a:cubicBezTo>
                    <a:pt x="31533" y="6084"/>
                    <a:pt x="31641" y="6059"/>
                    <a:pt x="31749" y="6059"/>
                  </a:cubicBezTo>
                  <a:cubicBezTo>
                    <a:pt x="31772" y="6059"/>
                    <a:pt x="31795" y="6061"/>
                    <a:pt x="31819" y="6063"/>
                  </a:cubicBezTo>
                  <a:cubicBezTo>
                    <a:pt x="31962" y="6080"/>
                    <a:pt x="32114" y="6200"/>
                    <a:pt x="32080" y="6342"/>
                  </a:cubicBezTo>
                  <a:cubicBezTo>
                    <a:pt x="32097" y="6339"/>
                    <a:pt x="32114" y="6337"/>
                    <a:pt x="32130" y="6337"/>
                  </a:cubicBezTo>
                  <a:cubicBezTo>
                    <a:pt x="32273" y="6337"/>
                    <a:pt x="32414" y="6439"/>
                    <a:pt x="32451" y="6577"/>
                  </a:cubicBezTo>
                  <a:cubicBezTo>
                    <a:pt x="32441" y="6575"/>
                    <a:pt x="32432" y="6574"/>
                    <a:pt x="32423" y="6574"/>
                  </a:cubicBezTo>
                  <a:cubicBezTo>
                    <a:pt x="32274" y="6574"/>
                    <a:pt x="32252" y="6848"/>
                    <a:pt x="32369" y="6967"/>
                  </a:cubicBezTo>
                  <a:cubicBezTo>
                    <a:pt x="32491" y="7096"/>
                    <a:pt x="32686" y="7177"/>
                    <a:pt x="32723" y="7353"/>
                  </a:cubicBezTo>
                  <a:cubicBezTo>
                    <a:pt x="32751" y="7488"/>
                    <a:pt x="32663" y="7621"/>
                    <a:pt x="32571" y="7724"/>
                  </a:cubicBezTo>
                  <a:cubicBezTo>
                    <a:pt x="32307" y="8019"/>
                    <a:pt x="31958" y="8238"/>
                    <a:pt x="31577" y="8345"/>
                  </a:cubicBezTo>
                  <a:cubicBezTo>
                    <a:pt x="31480" y="8373"/>
                    <a:pt x="31373" y="8399"/>
                    <a:pt x="31313" y="8478"/>
                  </a:cubicBezTo>
                  <a:cubicBezTo>
                    <a:pt x="31103" y="8759"/>
                    <a:pt x="31735" y="9086"/>
                    <a:pt x="31611" y="9414"/>
                  </a:cubicBezTo>
                  <a:cubicBezTo>
                    <a:pt x="31571" y="9521"/>
                    <a:pt x="31461" y="9572"/>
                    <a:pt x="31345" y="9572"/>
                  </a:cubicBezTo>
                  <a:cubicBezTo>
                    <a:pt x="31268" y="9572"/>
                    <a:pt x="31189" y="9549"/>
                    <a:pt x="31127" y="9504"/>
                  </a:cubicBezTo>
                  <a:cubicBezTo>
                    <a:pt x="30975" y="9393"/>
                    <a:pt x="30904" y="9200"/>
                    <a:pt x="30842" y="9022"/>
                  </a:cubicBezTo>
                  <a:cubicBezTo>
                    <a:pt x="30763" y="9020"/>
                    <a:pt x="30681" y="9020"/>
                    <a:pt x="30602" y="9020"/>
                  </a:cubicBezTo>
                  <a:cubicBezTo>
                    <a:pt x="30559" y="8851"/>
                    <a:pt x="30516" y="8681"/>
                    <a:pt x="30473" y="8514"/>
                  </a:cubicBezTo>
                  <a:lnTo>
                    <a:pt x="30473" y="8514"/>
                  </a:lnTo>
                  <a:cubicBezTo>
                    <a:pt x="30503" y="8517"/>
                    <a:pt x="30535" y="8519"/>
                    <a:pt x="30566" y="8519"/>
                  </a:cubicBezTo>
                  <a:cubicBezTo>
                    <a:pt x="30694" y="8519"/>
                    <a:pt x="30826" y="8491"/>
                    <a:pt x="30876" y="8379"/>
                  </a:cubicBezTo>
                  <a:cubicBezTo>
                    <a:pt x="30951" y="8212"/>
                    <a:pt x="30745" y="8043"/>
                    <a:pt x="30561" y="8032"/>
                  </a:cubicBezTo>
                  <a:cubicBezTo>
                    <a:pt x="30545" y="8031"/>
                    <a:pt x="30529" y="8031"/>
                    <a:pt x="30513" y="8031"/>
                  </a:cubicBezTo>
                  <a:cubicBezTo>
                    <a:pt x="30395" y="8031"/>
                    <a:pt x="30276" y="8057"/>
                    <a:pt x="30159" y="8057"/>
                  </a:cubicBezTo>
                  <a:cubicBezTo>
                    <a:pt x="30110" y="8057"/>
                    <a:pt x="30061" y="8052"/>
                    <a:pt x="30013" y="8039"/>
                  </a:cubicBezTo>
                  <a:cubicBezTo>
                    <a:pt x="30058" y="7947"/>
                    <a:pt x="30049" y="7833"/>
                    <a:pt x="29991" y="7749"/>
                  </a:cubicBezTo>
                  <a:cubicBezTo>
                    <a:pt x="29978" y="7749"/>
                    <a:pt x="29965" y="7749"/>
                    <a:pt x="29952" y="7749"/>
                  </a:cubicBezTo>
                  <a:cubicBezTo>
                    <a:pt x="29714" y="7749"/>
                    <a:pt x="29474" y="7840"/>
                    <a:pt x="29295" y="7998"/>
                  </a:cubicBezTo>
                  <a:cubicBezTo>
                    <a:pt x="29488" y="8156"/>
                    <a:pt x="29346" y="8504"/>
                    <a:pt x="29109" y="8585"/>
                  </a:cubicBezTo>
                  <a:cubicBezTo>
                    <a:pt x="29043" y="8608"/>
                    <a:pt x="28979" y="8616"/>
                    <a:pt x="28916" y="8616"/>
                  </a:cubicBezTo>
                  <a:cubicBezTo>
                    <a:pt x="28753" y="8616"/>
                    <a:pt x="28594" y="8558"/>
                    <a:pt x="28414" y="8531"/>
                  </a:cubicBezTo>
                  <a:cubicBezTo>
                    <a:pt x="28378" y="8526"/>
                    <a:pt x="28341" y="8524"/>
                    <a:pt x="28306" y="8524"/>
                  </a:cubicBezTo>
                  <a:cubicBezTo>
                    <a:pt x="27952" y="8524"/>
                    <a:pt x="27625" y="8763"/>
                    <a:pt x="27277" y="8868"/>
                  </a:cubicBezTo>
                  <a:cubicBezTo>
                    <a:pt x="27210" y="8888"/>
                    <a:pt x="27137" y="8898"/>
                    <a:pt x="27063" y="8898"/>
                  </a:cubicBezTo>
                  <a:cubicBezTo>
                    <a:pt x="26716" y="8898"/>
                    <a:pt x="26348" y="8684"/>
                    <a:pt x="26433" y="8364"/>
                  </a:cubicBezTo>
                  <a:lnTo>
                    <a:pt x="26433" y="8364"/>
                  </a:lnTo>
                  <a:cubicBezTo>
                    <a:pt x="26337" y="8436"/>
                    <a:pt x="26226" y="8465"/>
                    <a:pt x="26110" y="8465"/>
                  </a:cubicBezTo>
                  <a:cubicBezTo>
                    <a:pt x="25916" y="8465"/>
                    <a:pt x="25709" y="8382"/>
                    <a:pt x="25541" y="8276"/>
                  </a:cubicBezTo>
                  <a:cubicBezTo>
                    <a:pt x="25273" y="8107"/>
                    <a:pt x="25027" y="7876"/>
                    <a:pt x="24714" y="7820"/>
                  </a:cubicBezTo>
                  <a:cubicBezTo>
                    <a:pt x="24662" y="7811"/>
                    <a:pt x="24610" y="7806"/>
                    <a:pt x="24559" y="7806"/>
                  </a:cubicBezTo>
                  <a:cubicBezTo>
                    <a:pt x="23936" y="7806"/>
                    <a:pt x="23398" y="8459"/>
                    <a:pt x="22753" y="8459"/>
                  </a:cubicBezTo>
                  <a:cubicBezTo>
                    <a:pt x="22751" y="8459"/>
                    <a:pt x="22749" y="8459"/>
                    <a:pt x="22747" y="8459"/>
                  </a:cubicBezTo>
                  <a:lnTo>
                    <a:pt x="22747" y="8459"/>
                  </a:lnTo>
                  <a:cubicBezTo>
                    <a:pt x="22638" y="8587"/>
                    <a:pt x="22741" y="8780"/>
                    <a:pt x="22842" y="8915"/>
                  </a:cubicBezTo>
                  <a:cubicBezTo>
                    <a:pt x="23043" y="9178"/>
                    <a:pt x="23242" y="9442"/>
                    <a:pt x="23444" y="9708"/>
                  </a:cubicBezTo>
                  <a:cubicBezTo>
                    <a:pt x="23426" y="9705"/>
                    <a:pt x="23407" y="9704"/>
                    <a:pt x="23389" y="9704"/>
                  </a:cubicBezTo>
                  <a:cubicBezTo>
                    <a:pt x="23195" y="9704"/>
                    <a:pt x="23004" y="9845"/>
                    <a:pt x="22957" y="10035"/>
                  </a:cubicBezTo>
                  <a:cubicBezTo>
                    <a:pt x="22670" y="10033"/>
                    <a:pt x="22388" y="9873"/>
                    <a:pt x="22240" y="9624"/>
                  </a:cubicBezTo>
                  <a:cubicBezTo>
                    <a:pt x="22355" y="9568"/>
                    <a:pt x="22471" y="9515"/>
                    <a:pt x="22587" y="9459"/>
                  </a:cubicBezTo>
                  <a:cubicBezTo>
                    <a:pt x="22516" y="9241"/>
                    <a:pt x="22405" y="9033"/>
                    <a:pt x="22259" y="8855"/>
                  </a:cubicBezTo>
                  <a:cubicBezTo>
                    <a:pt x="22222" y="8904"/>
                    <a:pt x="22170" y="8925"/>
                    <a:pt x="22113" y="8925"/>
                  </a:cubicBezTo>
                  <a:cubicBezTo>
                    <a:pt x="22004" y="8925"/>
                    <a:pt x="21876" y="8851"/>
                    <a:pt x="21798" y="8761"/>
                  </a:cubicBezTo>
                  <a:cubicBezTo>
                    <a:pt x="21681" y="8621"/>
                    <a:pt x="21567" y="8439"/>
                    <a:pt x="21387" y="8435"/>
                  </a:cubicBezTo>
                  <a:cubicBezTo>
                    <a:pt x="21385" y="8435"/>
                    <a:pt x="21383" y="8435"/>
                    <a:pt x="21382" y="8435"/>
                  </a:cubicBezTo>
                  <a:cubicBezTo>
                    <a:pt x="21283" y="8435"/>
                    <a:pt x="21193" y="8492"/>
                    <a:pt x="21104" y="8540"/>
                  </a:cubicBezTo>
                  <a:cubicBezTo>
                    <a:pt x="20590" y="8829"/>
                    <a:pt x="19997" y="8898"/>
                    <a:pt x="19399" y="8898"/>
                  </a:cubicBezTo>
                  <a:cubicBezTo>
                    <a:pt x="19145" y="8898"/>
                    <a:pt x="18891" y="8885"/>
                    <a:pt x="18640" y="8872"/>
                  </a:cubicBezTo>
                  <a:cubicBezTo>
                    <a:pt x="18242" y="8851"/>
                    <a:pt x="17745" y="8756"/>
                    <a:pt x="17642" y="8369"/>
                  </a:cubicBezTo>
                  <a:cubicBezTo>
                    <a:pt x="17895" y="8086"/>
                    <a:pt x="18238" y="7887"/>
                    <a:pt x="18606" y="7805"/>
                  </a:cubicBezTo>
                  <a:cubicBezTo>
                    <a:pt x="18630" y="7602"/>
                    <a:pt x="18402" y="7464"/>
                    <a:pt x="18210" y="7398"/>
                  </a:cubicBezTo>
                  <a:cubicBezTo>
                    <a:pt x="16969" y="6972"/>
                    <a:pt x="15579" y="7032"/>
                    <a:pt x="14398" y="6462"/>
                  </a:cubicBezTo>
                  <a:cubicBezTo>
                    <a:pt x="13991" y="6266"/>
                    <a:pt x="13557" y="5991"/>
                    <a:pt x="13128" y="5991"/>
                  </a:cubicBezTo>
                  <a:cubicBezTo>
                    <a:pt x="13022" y="5991"/>
                    <a:pt x="12917" y="6008"/>
                    <a:pt x="12813" y="6046"/>
                  </a:cubicBezTo>
                  <a:cubicBezTo>
                    <a:pt x="12566" y="6138"/>
                    <a:pt x="12380" y="6340"/>
                    <a:pt x="12157" y="6479"/>
                  </a:cubicBezTo>
                  <a:cubicBezTo>
                    <a:pt x="12030" y="6558"/>
                    <a:pt x="11873" y="6613"/>
                    <a:pt x="11726" y="6613"/>
                  </a:cubicBezTo>
                  <a:cubicBezTo>
                    <a:pt x="11614" y="6613"/>
                    <a:pt x="11508" y="6581"/>
                    <a:pt x="11424" y="6505"/>
                  </a:cubicBezTo>
                  <a:cubicBezTo>
                    <a:pt x="11371" y="6329"/>
                    <a:pt x="11510" y="6162"/>
                    <a:pt x="11585" y="5995"/>
                  </a:cubicBezTo>
                  <a:cubicBezTo>
                    <a:pt x="11654" y="5837"/>
                    <a:pt x="11595" y="5583"/>
                    <a:pt x="11437" y="5583"/>
                  </a:cubicBezTo>
                  <a:cubicBezTo>
                    <a:pt x="11428" y="5583"/>
                    <a:pt x="11418" y="5584"/>
                    <a:pt x="11407" y="5586"/>
                  </a:cubicBezTo>
                  <a:cubicBezTo>
                    <a:pt x="11229" y="5853"/>
                    <a:pt x="11054" y="6119"/>
                    <a:pt x="10876" y="6387"/>
                  </a:cubicBezTo>
                  <a:cubicBezTo>
                    <a:pt x="10771" y="6543"/>
                    <a:pt x="10609" y="6717"/>
                    <a:pt x="10441" y="6717"/>
                  </a:cubicBezTo>
                  <a:cubicBezTo>
                    <a:pt x="10406" y="6717"/>
                    <a:pt x="10371" y="6710"/>
                    <a:pt x="10336" y="6693"/>
                  </a:cubicBezTo>
                  <a:cubicBezTo>
                    <a:pt x="10242" y="6648"/>
                    <a:pt x="10186" y="6550"/>
                    <a:pt x="10139" y="6458"/>
                  </a:cubicBezTo>
                  <a:cubicBezTo>
                    <a:pt x="9918" y="6025"/>
                    <a:pt x="9706" y="5592"/>
                    <a:pt x="9498" y="5153"/>
                  </a:cubicBezTo>
                  <a:cubicBezTo>
                    <a:pt x="9415" y="4974"/>
                    <a:pt x="9215" y="4780"/>
                    <a:pt x="9057" y="4780"/>
                  </a:cubicBezTo>
                  <a:cubicBezTo>
                    <a:pt x="9001" y="4780"/>
                    <a:pt x="8950" y="4805"/>
                    <a:pt x="8911" y="4864"/>
                  </a:cubicBezTo>
                  <a:cubicBezTo>
                    <a:pt x="9162" y="4966"/>
                    <a:pt x="9128" y="5343"/>
                    <a:pt x="8973" y="5566"/>
                  </a:cubicBezTo>
                  <a:cubicBezTo>
                    <a:pt x="8817" y="5787"/>
                    <a:pt x="8581" y="5973"/>
                    <a:pt x="8545" y="6241"/>
                  </a:cubicBezTo>
                  <a:cubicBezTo>
                    <a:pt x="8439" y="6148"/>
                    <a:pt x="8308" y="6113"/>
                    <a:pt x="8169" y="6113"/>
                  </a:cubicBezTo>
                  <a:cubicBezTo>
                    <a:pt x="7979" y="6113"/>
                    <a:pt x="7773" y="6178"/>
                    <a:pt x="7594" y="6248"/>
                  </a:cubicBezTo>
                  <a:cubicBezTo>
                    <a:pt x="7369" y="6333"/>
                    <a:pt x="7144" y="6421"/>
                    <a:pt x="6919" y="6507"/>
                  </a:cubicBezTo>
                  <a:cubicBezTo>
                    <a:pt x="6578" y="6635"/>
                    <a:pt x="6225" y="6777"/>
                    <a:pt x="5995" y="7060"/>
                  </a:cubicBezTo>
                  <a:cubicBezTo>
                    <a:pt x="5884" y="7197"/>
                    <a:pt x="5807" y="7364"/>
                    <a:pt x="5665" y="7469"/>
                  </a:cubicBezTo>
                  <a:cubicBezTo>
                    <a:pt x="5602" y="7516"/>
                    <a:pt x="5518" y="7542"/>
                    <a:pt x="5439" y="7542"/>
                  </a:cubicBezTo>
                  <a:cubicBezTo>
                    <a:pt x="5341" y="7542"/>
                    <a:pt x="5249" y="7503"/>
                    <a:pt x="5209" y="7415"/>
                  </a:cubicBezTo>
                  <a:cubicBezTo>
                    <a:pt x="5700" y="6629"/>
                    <a:pt x="6565" y="6091"/>
                    <a:pt x="7487" y="5995"/>
                  </a:cubicBezTo>
                  <a:cubicBezTo>
                    <a:pt x="7547" y="5900"/>
                    <a:pt x="7566" y="5780"/>
                    <a:pt x="7540" y="5671"/>
                  </a:cubicBezTo>
                  <a:lnTo>
                    <a:pt x="7540" y="5671"/>
                  </a:lnTo>
                  <a:cubicBezTo>
                    <a:pt x="6809" y="5714"/>
                    <a:pt x="6096" y="5975"/>
                    <a:pt x="5509" y="6410"/>
                  </a:cubicBezTo>
                  <a:cubicBezTo>
                    <a:pt x="5393" y="6496"/>
                    <a:pt x="5275" y="6592"/>
                    <a:pt x="5134" y="6620"/>
                  </a:cubicBezTo>
                  <a:cubicBezTo>
                    <a:pt x="5102" y="6626"/>
                    <a:pt x="5070" y="6629"/>
                    <a:pt x="5038" y="6629"/>
                  </a:cubicBezTo>
                  <a:cubicBezTo>
                    <a:pt x="4947" y="6629"/>
                    <a:pt x="4856" y="6609"/>
                    <a:pt x="4766" y="6595"/>
                  </a:cubicBezTo>
                  <a:cubicBezTo>
                    <a:pt x="4618" y="6570"/>
                    <a:pt x="4469" y="6557"/>
                    <a:pt x="4321" y="6557"/>
                  </a:cubicBezTo>
                  <a:cubicBezTo>
                    <a:pt x="4036" y="6557"/>
                    <a:pt x="3752" y="6602"/>
                    <a:pt x="3482" y="6691"/>
                  </a:cubicBezTo>
                  <a:cubicBezTo>
                    <a:pt x="3546" y="6991"/>
                    <a:pt x="3812" y="7235"/>
                    <a:pt x="4116" y="7274"/>
                  </a:cubicBezTo>
                  <a:cubicBezTo>
                    <a:pt x="4215" y="7372"/>
                    <a:pt x="4082" y="7552"/>
                    <a:pt x="3943" y="7554"/>
                  </a:cubicBezTo>
                  <a:cubicBezTo>
                    <a:pt x="3801" y="7554"/>
                    <a:pt x="3684" y="7458"/>
                    <a:pt x="3566" y="7383"/>
                  </a:cubicBezTo>
                  <a:cubicBezTo>
                    <a:pt x="3264" y="7186"/>
                    <a:pt x="2910" y="7171"/>
                    <a:pt x="2550" y="7143"/>
                  </a:cubicBezTo>
                  <a:cubicBezTo>
                    <a:pt x="2205" y="7117"/>
                    <a:pt x="1873" y="6952"/>
                    <a:pt x="1646" y="6695"/>
                  </a:cubicBezTo>
                  <a:cubicBezTo>
                    <a:pt x="1569" y="6607"/>
                    <a:pt x="1500" y="6509"/>
                    <a:pt x="1404" y="6443"/>
                  </a:cubicBezTo>
                  <a:cubicBezTo>
                    <a:pt x="1298" y="6371"/>
                    <a:pt x="1178" y="6349"/>
                    <a:pt x="1052" y="6349"/>
                  </a:cubicBezTo>
                  <a:cubicBezTo>
                    <a:pt x="861" y="6349"/>
                    <a:pt x="656" y="6398"/>
                    <a:pt x="462" y="6398"/>
                  </a:cubicBezTo>
                  <a:cubicBezTo>
                    <a:pt x="450" y="6398"/>
                    <a:pt x="439" y="6398"/>
                    <a:pt x="427" y="6398"/>
                  </a:cubicBezTo>
                  <a:cubicBezTo>
                    <a:pt x="277" y="6393"/>
                    <a:pt x="138" y="6353"/>
                    <a:pt x="1" y="6297"/>
                  </a:cubicBezTo>
                  <a:lnTo>
                    <a:pt x="1" y="6297"/>
                  </a:lnTo>
                  <a:lnTo>
                    <a:pt x="11" y="17451"/>
                  </a:lnTo>
                  <a:cubicBezTo>
                    <a:pt x="154" y="17503"/>
                    <a:pt x="306" y="17529"/>
                    <a:pt x="459" y="17529"/>
                  </a:cubicBezTo>
                  <a:cubicBezTo>
                    <a:pt x="650" y="17529"/>
                    <a:pt x="841" y="17488"/>
                    <a:pt x="1014" y="17406"/>
                  </a:cubicBezTo>
                  <a:cubicBezTo>
                    <a:pt x="1063" y="17382"/>
                    <a:pt x="1115" y="17354"/>
                    <a:pt x="1170" y="17348"/>
                  </a:cubicBezTo>
                  <a:cubicBezTo>
                    <a:pt x="1178" y="17347"/>
                    <a:pt x="1186" y="17346"/>
                    <a:pt x="1193" y="17346"/>
                  </a:cubicBezTo>
                  <a:cubicBezTo>
                    <a:pt x="1313" y="17346"/>
                    <a:pt x="1417" y="17454"/>
                    <a:pt x="1445" y="17573"/>
                  </a:cubicBezTo>
                  <a:cubicBezTo>
                    <a:pt x="1475" y="17699"/>
                    <a:pt x="1440" y="17830"/>
                    <a:pt x="1395" y="17952"/>
                  </a:cubicBezTo>
                  <a:cubicBezTo>
                    <a:pt x="1370" y="18025"/>
                    <a:pt x="1340" y="18106"/>
                    <a:pt x="1376" y="18175"/>
                  </a:cubicBezTo>
                  <a:cubicBezTo>
                    <a:pt x="1408" y="18236"/>
                    <a:pt x="1475" y="18258"/>
                    <a:pt x="1547" y="18258"/>
                  </a:cubicBezTo>
                  <a:cubicBezTo>
                    <a:pt x="1592" y="18258"/>
                    <a:pt x="1640" y="18249"/>
                    <a:pt x="1683" y="18237"/>
                  </a:cubicBezTo>
                  <a:cubicBezTo>
                    <a:pt x="1744" y="18219"/>
                    <a:pt x="1812" y="18200"/>
                    <a:pt x="1875" y="18200"/>
                  </a:cubicBezTo>
                  <a:cubicBezTo>
                    <a:pt x="1925" y="18200"/>
                    <a:pt x="1971" y="18211"/>
                    <a:pt x="2008" y="18245"/>
                  </a:cubicBezTo>
                  <a:cubicBezTo>
                    <a:pt x="2092" y="18325"/>
                    <a:pt x="2066" y="18460"/>
                    <a:pt x="2105" y="18567"/>
                  </a:cubicBezTo>
                  <a:cubicBezTo>
                    <a:pt x="2173" y="18747"/>
                    <a:pt x="2400" y="18794"/>
                    <a:pt x="2593" y="18813"/>
                  </a:cubicBezTo>
                  <a:cubicBezTo>
                    <a:pt x="2633" y="18817"/>
                    <a:pt x="2674" y="18821"/>
                    <a:pt x="2714" y="18821"/>
                  </a:cubicBezTo>
                  <a:cubicBezTo>
                    <a:pt x="2758" y="18821"/>
                    <a:pt x="2801" y="18817"/>
                    <a:pt x="2842" y="18802"/>
                  </a:cubicBezTo>
                  <a:cubicBezTo>
                    <a:pt x="3026" y="18738"/>
                    <a:pt x="3129" y="18492"/>
                    <a:pt x="3326" y="18483"/>
                  </a:cubicBezTo>
                  <a:cubicBezTo>
                    <a:pt x="3341" y="18483"/>
                    <a:pt x="3358" y="18484"/>
                    <a:pt x="3374" y="18484"/>
                  </a:cubicBezTo>
                  <a:cubicBezTo>
                    <a:pt x="3400" y="18484"/>
                    <a:pt x="3425" y="18481"/>
                    <a:pt x="3444" y="18464"/>
                  </a:cubicBezTo>
                  <a:cubicBezTo>
                    <a:pt x="3467" y="18447"/>
                    <a:pt x="3474" y="18415"/>
                    <a:pt x="3484" y="18387"/>
                  </a:cubicBezTo>
                  <a:cubicBezTo>
                    <a:pt x="3533" y="18257"/>
                    <a:pt x="3673" y="18192"/>
                    <a:pt x="3815" y="18192"/>
                  </a:cubicBezTo>
                  <a:cubicBezTo>
                    <a:pt x="3874" y="18192"/>
                    <a:pt x="3934" y="18203"/>
                    <a:pt x="3988" y="18226"/>
                  </a:cubicBezTo>
                  <a:cubicBezTo>
                    <a:pt x="4170" y="18303"/>
                    <a:pt x="4294" y="18468"/>
                    <a:pt x="4412" y="18627"/>
                  </a:cubicBezTo>
                  <a:lnTo>
                    <a:pt x="4976" y="19398"/>
                  </a:lnTo>
                  <a:cubicBezTo>
                    <a:pt x="5044" y="19492"/>
                    <a:pt x="5119" y="19591"/>
                    <a:pt x="5226" y="19636"/>
                  </a:cubicBezTo>
                  <a:cubicBezTo>
                    <a:pt x="5308" y="19668"/>
                    <a:pt x="5404" y="19672"/>
                    <a:pt x="5460" y="19739"/>
                  </a:cubicBezTo>
                  <a:cubicBezTo>
                    <a:pt x="5507" y="19794"/>
                    <a:pt x="5507" y="19876"/>
                    <a:pt x="5524" y="19947"/>
                  </a:cubicBezTo>
                  <a:cubicBezTo>
                    <a:pt x="5569" y="20124"/>
                    <a:pt x="5734" y="20244"/>
                    <a:pt x="5822" y="20405"/>
                  </a:cubicBezTo>
                  <a:cubicBezTo>
                    <a:pt x="5875" y="20504"/>
                    <a:pt x="5901" y="20617"/>
                    <a:pt x="5948" y="20718"/>
                  </a:cubicBezTo>
                  <a:cubicBezTo>
                    <a:pt x="5982" y="20797"/>
                    <a:pt x="6030" y="20868"/>
                    <a:pt x="6079" y="20938"/>
                  </a:cubicBezTo>
                  <a:cubicBezTo>
                    <a:pt x="6216" y="21144"/>
                    <a:pt x="6351" y="21348"/>
                    <a:pt x="6488" y="21553"/>
                  </a:cubicBezTo>
                  <a:cubicBezTo>
                    <a:pt x="6537" y="21624"/>
                    <a:pt x="6589" y="21701"/>
                    <a:pt x="6666" y="21742"/>
                  </a:cubicBezTo>
                  <a:cubicBezTo>
                    <a:pt x="6728" y="21774"/>
                    <a:pt x="6801" y="21783"/>
                    <a:pt x="6872" y="21793"/>
                  </a:cubicBezTo>
                  <a:cubicBezTo>
                    <a:pt x="7184" y="21845"/>
                    <a:pt x="7478" y="22008"/>
                    <a:pt x="7688" y="22245"/>
                  </a:cubicBezTo>
                  <a:cubicBezTo>
                    <a:pt x="7572" y="22348"/>
                    <a:pt x="7459" y="22449"/>
                    <a:pt x="7343" y="22552"/>
                  </a:cubicBezTo>
                  <a:cubicBezTo>
                    <a:pt x="7536" y="22717"/>
                    <a:pt x="7714" y="22903"/>
                    <a:pt x="7868" y="23107"/>
                  </a:cubicBezTo>
                  <a:cubicBezTo>
                    <a:pt x="7909" y="23158"/>
                    <a:pt x="7844" y="23201"/>
                    <a:pt x="7786" y="23233"/>
                  </a:cubicBezTo>
                  <a:cubicBezTo>
                    <a:pt x="7731" y="23267"/>
                    <a:pt x="7660" y="23291"/>
                    <a:pt x="7626" y="23347"/>
                  </a:cubicBezTo>
                  <a:cubicBezTo>
                    <a:pt x="7572" y="23437"/>
                    <a:pt x="7628" y="23567"/>
                    <a:pt x="7559" y="23644"/>
                  </a:cubicBezTo>
                  <a:cubicBezTo>
                    <a:pt x="7521" y="23685"/>
                    <a:pt x="7459" y="23694"/>
                    <a:pt x="7409" y="23722"/>
                  </a:cubicBezTo>
                  <a:cubicBezTo>
                    <a:pt x="7392" y="23730"/>
                    <a:pt x="7384" y="23743"/>
                    <a:pt x="7371" y="23756"/>
                  </a:cubicBezTo>
                  <a:cubicBezTo>
                    <a:pt x="7339" y="23863"/>
                    <a:pt x="7437" y="23977"/>
                    <a:pt x="7540" y="24037"/>
                  </a:cubicBezTo>
                  <a:cubicBezTo>
                    <a:pt x="7649" y="24099"/>
                    <a:pt x="7782" y="24154"/>
                    <a:pt x="7823" y="24274"/>
                  </a:cubicBezTo>
                  <a:cubicBezTo>
                    <a:pt x="7838" y="24324"/>
                    <a:pt x="7836" y="24375"/>
                    <a:pt x="7851" y="24424"/>
                  </a:cubicBezTo>
                  <a:cubicBezTo>
                    <a:pt x="7906" y="24626"/>
                    <a:pt x="8185" y="24662"/>
                    <a:pt x="8324" y="24819"/>
                  </a:cubicBezTo>
                  <a:cubicBezTo>
                    <a:pt x="8382" y="24885"/>
                    <a:pt x="8414" y="24968"/>
                    <a:pt x="8444" y="25050"/>
                  </a:cubicBezTo>
                  <a:cubicBezTo>
                    <a:pt x="8517" y="25245"/>
                    <a:pt x="8590" y="25438"/>
                    <a:pt x="8661" y="25631"/>
                  </a:cubicBezTo>
                  <a:cubicBezTo>
                    <a:pt x="8682" y="25691"/>
                    <a:pt x="8706" y="25753"/>
                    <a:pt x="8751" y="25798"/>
                  </a:cubicBezTo>
                  <a:cubicBezTo>
                    <a:pt x="8836" y="25883"/>
                    <a:pt x="8971" y="25883"/>
                    <a:pt x="9091" y="25903"/>
                  </a:cubicBezTo>
                  <a:cubicBezTo>
                    <a:pt x="9211" y="25920"/>
                    <a:pt x="9348" y="25988"/>
                    <a:pt x="9353" y="26108"/>
                  </a:cubicBezTo>
                  <a:cubicBezTo>
                    <a:pt x="9357" y="26230"/>
                    <a:pt x="9228" y="26308"/>
                    <a:pt x="9115" y="26357"/>
                  </a:cubicBezTo>
                  <a:cubicBezTo>
                    <a:pt x="9021" y="26398"/>
                    <a:pt x="8924" y="26440"/>
                    <a:pt x="8828" y="26481"/>
                  </a:cubicBezTo>
                  <a:cubicBezTo>
                    <a:pt x="9147" y="26502"/>
                    <a:pt x="9153" y="26997"/>
                    <a:pt x="9400" y="27203"/>
                  </a:cubicBezTo>
                  <a:cubicBezTo>
                    <a:pt x="9503" y="27289"/>
                    <a:pt x="9644" y="27317"/>
                    <a:pt x="9777" y="27338"/>
                  </a:cubicBezTo>
                  <a:lnTo>
                    <a:pt x="10385" y="27445"/>
                  </a:lnTo>
                  <a:cubicBezTo>
                    <a:pt x="10445" y="27456"/>
                    <a:pt x="10507" y="27467"/>
                    <a:pt x="10550" y="27507"/>
                  </a:cubicBezTo>
                  <a:cubicBezTo>
                    <a:pt x="10630" y="27578"/>
                    <a:pt x="10623" y="27707"/>
                    <a:pt x="10694" y="27784"/>
                  </a:cubicBezTo>
                  <a:cubicBezTo>
                    <a:pt x="10742" y="27836"/>
                    <a:pt x="10807" y="27850"/>
                    <a:pt x="10879" y="27850"/>
                  </a:cubicBezTo>
                  <a:cubicBezTo>
                    <a:pt x="10960" y="27850"/>
                    <a:pt x="11050" y="27832"/>
                    <a:pt x="11133" y="27832"/>
                  </a:cubicBezTo>
                  <a:cubicBezTo>
                    <a:pt x="11198" y="27832"/>
                    <a:pt x="11259" y="27843"/>
                    <a:pt x="11309" y="27882"/>
                  </a:cubicBezTo>
                  <a:cubicBezTo>
                    <a:pt x="11416" y="27966"/>
                    <a:pt x="11407" y="28126"/>
                    <a:pt x="11463" y="28249"/>
                  </a:cubicBezTo>
                  <a:cubicBezTo>
                    <a:pt x="11615" y="28583"/>
                    <a:pt x="12121" y="28499"/>
                    <a:pt x="12436" y="28686"/>
                  </a:cubicBezTo>
                  <a:cubicBezTo>
                    <a:pt x="12646" y="28810"/>
                    <a:pt x="12751" y="29048"/>
                    <a:pt x="12791" y="29292"/>
                  </a:cubicBezTo>
                  <a:lnTo>
                    <a:pt x="31399" y="29292"/>
                  </a:lnTo>
                  <a:cubicBezTo>
                    <a:pt x="31414" y="29181"/>
                    <a:pt x="31429" y="29069"/>
                    <a:pt x="31446" y="28958"/>
                  </a:cubicBezTo>
                  <a:cubicBezTo>
                    <a:pt x="31489" y="28934"/>
                    <a:pt x="31534" y="28913"/>
                    <a:pt x="31577" y="28889"/>
                  </a:cubicBezTo>
                  <a:cubicBezTo>
                    <a:pt x="31538" y="28814"/>
                    <a:pt x="31609" y="28720"/>
                    <a:pt x="31692" y="28705"/>
                  </a:cubicBezTo>
                  <a:cubicBezTo>
                    <a:pt x="31707" y="28702"/>
                    <a:pt x="31721" y="28701"/>
                    <a:pt x="31736" y="28701"/>
                  </a:cubicBezTo>
                  <a:cubicBezTo>
                    <a:pt x="31803" y="28701"/>
                    <a:pt x="31871" y="28730"/>
                    <a:pt x="31934" y="28759"/>
                  </a:cubicBezTo>
                  <a:cubicBezTo>
                    <a:pt x="31917" y="28958"/>
                    <a:pt x="31898" y="29157"/>
                    <a:pt x="31881" y="29358"/>
                  </a:cubicBezTo>
                  <a:cubicBezTo>
                    <a:pt x="32018" y="29367"/>
                    <a:pt x="32155" y="29376"/>
                    <a:pt x="32292" y="29384"/>
                  </a:cubicBezTo>
                  <a:cubicBezTo>
                    <a:pt x="32286" y="29504"/>
                    <a:pt x="32380" y="29611"/>
                    <a:pt x="32489" y="29661"/>
                  </a:cubicBezTo>
                  <a:cubicBezTo>
                    <a:pt x="32599" y="29710"/>
                    <a:pt x="32723" y="29712"/>
                    <a:pt x="32843" y="29714"/>
                  </a:cubicBezTo>
                  <a:cubicBezTo>
                    <a:pt x="32856" y="29591"/>
                    <a:pt x="32981" y="29500"/>
                    <a:pt x="33102" y="29500"/>
                  </a:cubicBezTo>
                  <a:cubicBezTo>
                    <a:pt x="33141" y="29500"/>
                    <a:pt x="33179" y="29510"/>
                    <a:pt x="33214" y="29530"/>
                  </a:cubicBezTo>
                  <a:cubicBezTo>
                    <a:pt x="33319" y="29729"/>
                    <a:pt x="33546" y="29856"/>
                    <a:pt x="33772" y="29856"/>
                  </a:cubicBezTo>
                  <a:cubicBezTo>
                    <a:pt x="33825" y="29856"/>
                    <a:pt x="33878" y="29849"/>
                    <a:pt x="33929" y="29834"/>
                  </a:cubicBezTo>
                  <a:cubicBezTo>
                    <a:pt x="34073" y="29978"/>
                    <a:pt x="34277" y="30057"/>
                    <a:pt x="34480" y="30057"/>
                  </a:cubicBezTo>
                  <a:cubicBezTo>
                    <a:pt x="34559" y="30057"/>
                    <a:pt x="34638" y="30045"/>
                    <a:pt x="34713" y="30020"/>
                  </a:cubicBezTo>
                  <a:cubicBezTo>
                    <a:pt x="34775" y="30002"/>
                    <a:pt x="34837" y="29973"/>
                    <a:pt x="34901" y="29973"/>
                  </a:cubicBezTo>
                  <a:cubicBezTo>
                    <a:pt x="34904" y="29973"/>
                    <a:pt x="34906" y="29973"/>
                    <a:pt x="34908" y="29973"/>
                  </a:cubicBezTo>
                  <a:cubicBezTo>
                    <a:pt x="34979" y="29975"/>
                    <a:pt x="35043" y="30014"/>
                    <a:pt x="35103" y="30050"/>
                  </a:cubicBezTo>
                  <a:cubicBezTo>
                    <a:pt x="35189" y="29999"/>
                    <a:pt x="35354" y="30040"/>
                    <a:pt x="35465" y="29999"/>
                  </a:cubicBezTo>
                  <a:cubicBezTo>
                    <a:pt x="35645" y="29930"/>
                    <a:pt x="35643" y="29663"/>
                    <a:pt x="35789" y="29538"/>
                  </a:cubicBezTo>
                  <a:cubicBezTo>
                    <a:pt x="35851" y="29485"/>
                    <a:pt x="35937" y="29463"/>
                    <a:pt x="36001" y="29414"/>
                  </a:cubicBezTo>
                  <a:cubicBezTo>
                    <a:pt x="36157" y="29296"/>
                    <a:pt x="36215" y="29026"/>
                    <a:pt x="36410" y="29026"/>
                  </a:cubicBezTo>
                  <a:cubicBezTo>
                    <a:pt x="36517" y="29026"/>
                    <a:pt x="36601" y="29121"/>
                    <a:pt x="36708" y="29142"/>
                  </a:cubicBezTo>
                  <a:cubicBezTo>
                    <a:pt x="36726" y="29145"/>
                    <a:pt x="36745" y="29147"/>
                    <a:pt x="36764" y="29147"/>
                  </a:cubicBezTo>
                  <a:cubicBezTo>
                    <a:pt x="36826" y="29147"/>
                    <a:pt x="36890" y="29134"/>
                    <a:pt x="36949" y="29134"/>
                  </a:cubicBezTo>
                  <a:cubicBezTo>
                    <a:pt x="37001" y="29134"/>
                    <a:pt x="37049" y="29144"/>
                    <a:pt x="37085" y="29183"/>
                  </a:cubicBezTo>
                  <a:cubicBezTo>
                    <a:pt x="37124" y="29223"/>
                    <a:pt x="37132" y="29283"/>
                    <a:pt x="37151" y="29335"/>
                  </a:cubicBezTo>
                  <a:cubicBezTo>
                    <a:pt x="37200" y="29468"/>
                    <a:pt x="37342" y="29554"/>
                    <a:pt x="37482" y="29554"/>
                  </a:cubicBezTo>
                  <a:cubicBezTo>
                    <a:pt x="37522" y="29554"/>
                    <a:pt x="37562" y="29547"/>
                    <a:pt x="37599" y="29532"/>
                  </a:cubicBezTo>
                  <a:lnTo>
                    <a:pt x="37599" y="29532"/>
                  </a:lnTo>
                  <a:cubicBezTo>
                    <a:pt x="37589" y="29855"/>
                    <a:pt x="37886" y="30153"/>
                    <a:pt x="38205" y="30153"/>
                  </a:cubicBezTo>
                  <a:cubicBezTo>
                    <a:pt x="38220" y="30153"/>
                    <a:pt x="38235" y="30152"/>
                    <a:pt x="38251" y="30151"/>
                  </a:cubicBezTo>
                  <a:cubicBezTo>
                    <a:pt x="38281" y="30148"/>
                    <a:pt x="38313" y="30143"/>
                    <a:pt x="38344" y="30143"/>
                  </a:cubicBezTo>
                  <a:cubicBezTo>
                    <a:pt x="38373" y="30143"/>
                    <a:pt x="38401" y="30147"/>
                    <a:pt x="38426" y="30162"/>
                  </a:cubicBezTo>
                  <a:cubicBezTo>
                    <a:pt x="38471" y="30190"/>
                    <a:pt x="38493" y="30245"/>
                    <a:pt x="38510" y="30297"/>
                  </a:cubicBezTo>
                  <a:cubicBezTo>
                    <a:pt x="38572" y="30487"/>
                    <a:pt x="38634" y="30680"/>
                    <a:pt x="38698" y="30871"/>
                  </a:cubicBezTo>
                  <a:cubicBezTo>
                    <a:pt x="38793" y="31160"/>
                    <a:pt x="38917" y="31482"/>
                    <a:pt x="39195" y="31604"/>
                  </a:cubicBezTo>
                  <a:cubicBezTo>
                    <a:pt x="39275" y="31640"/>
                    <a:pt x="39362" y="31655"/>
                    <a:pt x="39450" y="31670"/>
                  </a:cubicBezTo>
                  <a:cubicBezTo>
                    <a:pt x="40052" y="31773"/>
                    <a:pt x="40657" y="31876"/>
                    <a:pt x="41259" y="31981"/>
                  </a:cubicBezTo>
                  <a:cubicBezTo>
                    <a:pt x="41310" y="31989"/>
                    <a:pt x="41361" y="31998"/>
                    <a:pt x="41404" y="32026"/>
                  </a:cubicBezTo>
                  <a:cubicBezTo>
                    <a:pt x="41518" y="32101"/>
                    <a:pt x="41518" y="32261"/>
                    <a:pt x="41546" y="32394"/>
                  </a:cubicBezTo>
                  <a:cubicBezTo>
                    <a:pt x="41569" y="32498"/>
                    <a:pt x="41664" y="32608"/>
                    <a:pt x="41756" y="32608"/>
                  </a:cubicBezTo>
                  <a:cubicBezTo>
                    <a:pt x="41780" y="32608"/>
                    <a:pt x="41804" y="32600"/>
                    <a:pt x="41826" y="32583"/>
                  </a:cubicBezTo>
                  <a:lnTo>
                    <a:pt x="41826" y="32583"/>
                  </a:lnTo>
                  <a:cubicBezTo>
                    <a:pt x="41717" y="32763"/>
                    <a:pt x="42066" y="32930"/>
                    <a:pt x="42047" y="33140"/>
                  </a:cubicBezTo>
                  <a:cubicBezTo>
                    <a:pt x="42033" y="33289"/>
                    <a:pt x="41859" y="33337"/>
                    <a:pt x="41700" y="33337"/>
                  </a:cubicBezTo>
                  <a:cubicBezTo>
                    <a:pt x="41670" y="33337"/>
                    <a:pt x="41640" y="33336"/>
                    <a:pt x="41612" y="33333"/>
                  </a:cubicBezTo>
                  <a:cubicBezTo>
                    <a:pt x="41541" y="33324"/>
                    <a:pt x="41458" y="33307"/>
                    <a:pt x="41430" y="33243"/>
                  </a:cubicBezTo>
                  <a:cubicBezTo>
                    <a:pt x="41413" y="33208"/>
                    <a:pt x="41417" y="33168"/>
                    <a:pt x="41409" y="33133"/>
                  </a:cubicBezTo>
                  <a:cubicBezTo>
                    <a:pt x="41384" y="33047"/>
                    <a:pt x="41288" y="33000"/>
                    <a:pt x="41199" y="33000"/>
                  </a:cubicBezTo>
                  <a:cubicBezTo>
                    <a:pt x="41193" y="33000"/>
                    <a:pt x="41187" y="33000"/>
                    <a:pt x="41181" y="33001"/>
                  </a:cubicBezTo>
                  <a:cubicBezTo>
                    <a:pt x="40948" y="33011"/>
                    <a:pt x="40779" y="33236"/>
                    <a:pt x="40719" y="33461"/>
                  </a:cubicBezTo>
                  <a:cubicBezTo>
                    <a:pt x="40659" y="33686"/>
                    <a:pt x="40674" y="33926"/>
                    <a:pt x="40620" y="34153"/>
                  </a:cubicBezTo>
                  <a:cubicBezTo>
                    <a:pt x="40539" y="34490"/>
                    <a:pt x="40314" y="34772"/>
                    <a:pt x="40059" y="35006"/>
                  </a:cubicBezTo>
                  <a:cubicBezTo>
                    <a:pt x="40061" y="34987"/>
                    <a:pt x="40063" y="34965"/>
                    <a:pt x="40065" y="34946"/>
                  </a:cubicBezTo>
                  <a:lnTo>
                    <a:pt x="40065" y="34946"/>
                  </a:lnTo>
                  <a:cubicBezTo>
                    <a:pt x="40042" y="35010"/>
                    <a:pt x="40016" y="35079"/>
                    <a:pt x="40033" y="35145"/>
                  </a:cubicBezTo>
                  <a:cubicBezTo>
                    <a:pt x="40056" y="35163"/>
                    <a:pt x="40085" y="35171"/>
                    <a:pt x="40114" y="35171"/>
                  </a:cubicBezTo>
                  <a:cubicBezTo>
                    <a:pt x="40142" y="35171"/>
                    <a:pt x="40171" y="35163"/>
                    <a:pt x="40194" y="35147"/>
                  </a:cubicBezTo>
                  <a:cubicBezTo>
                    <a:pt x="40249" y="35107"/>
                    <a:pt x="40269" y="35030"/>
                    <a:pt x="40324" y="34989"/>
                  </a:cubicBezTo>
                  <a:cubicBezTo>
                    <a:pt x="40355" y="34966"/>
                    <a:pt x="40392" y="34958"/>
                    <a:pt x="40430" y="34958"/>
                  </a:cubicBezTo>
                  <a:cubicBezTo>
                    <a:pt x="40443" y="34958"/>
                    <a:pt x="40455" y="34959"/>
                    <a:pt x="40468" y="34961"/>
                  </a:cubicBezTo>
                  <a:cubicBezTo>
                    <a:pt x="40487" y="34965"/>
                    <a:pt x="40507" y="34970"/>
                    <a:pt x="40524" y="34982"/>
                  </a:cubicBezTo>
                  <a:cubicBezTo>
                    <a:pt x="40537" y="34991"/>
                    <a:pt x="40547" y="35004"/>
                    <a:pt x="40556" y="35017"/>
                  </a:cubicBezTo>
                  <a:cubicBezTo>
                    <a:pt x="40558" y="35012"/>
                    <a:pt x="40560" y="35008"/>
                    <a:pt x="40564" y="35006"/>
                  </a:cubicBezTo>
                  <a:cubicBezTo>
                    <a:pt x="40724" y="34969"/>
                    <a:pt x="40889" y="34951"/>
                    <a:pt x="41053" y="34951"/>
                  </a:cubicBezTo>
                  <a:cubicBezTo>
                    <a:pt x="41215" y="34951"/>
                    <a:pt x="41378" y="34969"/>
                    <a:pt x="41535" y="35004"/>
                  </a:cubicBezTo>
                  <a:cubicBezTo>
                    <a:pt x="41612" y="35021"/>
                    <a:pt x="41693" y="35041"/>
                    <a:pt x="41771" y="35041"/>
                  </a:cubicBezTo>
                  <a:cubicBezTo>
                    <a:pt x="41828" y="35041"/>
                    <a:pt x="41882" y="35030"/>
                    <a:pt x="41931" y="35000"/>
                  </a:cubicBezTo>
                  <a:cubicBezTo>
                    <a:pt x="41961" y="34980"/>
                    <a:pt x="41989" y="34952"/>
                    <a:pt x="42021" y="34935"/>
                  </a:cubicBezTo>
                  <a:cubicBezTo>
                    <a:pt x="42086" y="34901"/>
                    <a:pt x="42165" y="34907"/>
                    <a:pt x="42238" y="34886"/>
                  </a:cubicBezTo>
                  <a:cubicBezTo>
                    <a:pt x="42302" y="34869"/>
                    <a:pt x="42360" y="34826"/>
                    <a:pt x="42396" y="34770"/>
                  </a:cubicBezTo>
                  <a:cubicBezTo>
                    <a:pt x="42411" y="34749"/>
                    <a:pt x="42424" y="34723"/>
                    <a:pt x="42426" y="34697"/>
                  </a:cubicBezTo>
                  <a:cubicBezTo>
                    <a:pt x="42428" y="34595"/>
                    <a:pt x="42289" y="34565"/>
                    <a:pt x="42210" y="34498"/>
                  </a:cubicBezTo>
                  <a:cubicBezTo>
                    <a:pt x="42118" y="34423"/>
                    <a:pt x="42109" y="34280"/>
                    <a:pt x="42158" y="34173"/>
                  </a:cubicBezTo>
                  <a:cubicBezTo>
                    <a:pt x="42208" y="34065"/>
                    <a:pt x="42304" y="33986"/>
                    <a:pt x="42400" y="33915"/>
                  </a:cubicBezTo>
                  <a:cubicBezTo>
                    <a:pt x="42516" y="33832"/>
                    <a:pt x="42640" y="33755"/>
                    <a:pt x="42780" y="33712"/>
                  </a:cubicBezTo>
                  <a:cubicBezTo>
                    <a:pt x="42880" y="33682"/>
                    <a:pt x="42990" y="33671"/>
                    <a:pt x="43095" y="33658"/>
                  </a:cubicBezTo>
                  <a:cubicBezTo>
                    <a:pt x="43185" y="33650"/>
                    <a:pt x="43277" y="33641"/>
                    <a:pt x="43367" y="33631"/>
                  </a:cubicBezTo>
                  <a:cubicBezTo>
                    <a:pt x="43735" y="33594"/>
                    <a:pt x="44104" y="33556"/>
                    <a:pt x="44474" y="33556"/>
                  </a:cubicBezTo>
                  <a:cubicBezTo>
                    <a:pt x="44483" y="33545"/>
                    <a:pt x="44492" y="33532"/>
                    <a:pt x="44502" y="33521"/>
                  </a:cubicBezTo>
                  <a:cubicBezTo>
                    <a:pt x="44556" y="33472"/>
                    <a:pt x="44633" y="33461"/>
                    <a:pt x="44702" y="33444"/>
                  </a:cubicBezTo>
                  <a:cubicBezTo>
                    <a:pt x="44770" y="33425"/>
                    <a:pt x="44847" y="33386"/>
                    <a:pt x="44860" y="33316"/>
                  </a:cubicBezTo>
                  <a:cubicBezTo>
                    <a:pt x="44864" y="33292"/>
                    <a:pt x="44860" y="33266"/>
                    <a:pt x="44867" y="33243"/>
                  </a:cubicBezTo>
                  <a:cubicBezTo>
                    <a:pt x="44877" y="33211"/>
                    <a:pt x="44903" y="33187"/>
                    <a:pt x="44931" y="33166"/>
                  </a:cubicBezTo>
                  <a:cubicBezTo>
                    <a:pt x="45053" y="33073"/>
                    <a:pt x="45196" y="33011"/>
                    <a:pt x="45346" y="32988"/>
                  </a:cubicBezTo>
                  <a:lnTo>
                    <a:pt x="47699" y="33011"/>
                  </a:lnTo>
                  <a:cubicBezTo>
                    <a:pt x="47722" y="33007"/>
                    <a:pt x="47746" y="33005"/>
                    <a:pt x="47772" y="33003"/>
                  </a:cubicBezTo>
                  <a:cubicBezTo>
                    <a:pt x="47735" y="32911"/>
                    <a:pt x="47787" y="32806"/>
                    <a:pt x="47866" y="32748"/>
                  </a:cubicBezTo>
                  <a:cubicBezTo>
                    <a:pt x="47945" y="32690"/>
                    <a:pt x="48044" y="32671"/>
                    <a:pt x="48140" y="32651"/>
                  </a:cubicBezTo>
                  <a:cubicBezTo>
                    <a:pt x="48065" y="32559"/>
                    <a:pt x="48125" y="32418"/>
                    <a:pt x="48211" y="32334"/>
                  </a:cubicBezTo>
                  <a:cubicBezTo>
                    <a:pt x="48294" y="32249"/>
                    <a:pt x="48406" y="32182"/>
                    <a:pt x="48447" y="32069"/>
                  </a:cubicBezTo>
                  <a:cubicBezTo>
                    <a:pt x="48472" y="32002"/>
                    <a:pt x="48468" y="31927"/>
                    <a:pt x="48487" y="31859"/>
                  </a:cubicBezTo>
                  <a:cubicBezTo>
                    <a:pt x="48507" y="31786"/>
                    <a:pt x="48549" y="31722"/>
                    <a:pt x="48592" y="31659"/>
                  </a:cubicBezTo>
                  <a:cubicBezTo>
                    <a:pt x="48783" y="31372"/>
                    <a:pt x="48954" y="31051"/>
                    <a:pt x="48942" y="30710"/>
                  </a:cubicBezTo>
                  <a:lnTo>
                    <a:pt x="48942" y="30710"/>
                  </a:lnTo>
                  <a:cubicBezTo>
                    <a:pt x="48903" y="30764"/>
                    <a:pt x="48864" y="30815"/>
                    <a:pt x="48822" y="30865"/>
                  </a:cubicBezTo>
                  <a:cubicBezTo>
                    <a:pt x="48738" y="30962"/>
                    <a:pt x="48603" y="31049"/>
                    <a:pt x="48487" y="31049"/>
                  </a:cubicBezTo>
                  <a:cubicBezTo>
                    <a:pt x="48433" y="31049"/>
                    <a:pt x="48383" y="31030"/>
                    <a:pt x="48344" y="30987"/>
                  </a:cubicBezTo>
                  <a:cubicBezTo>
                    <a:pt x="48230" y="30858"/>
                    <a:pt x="48335" y="30661"/>
                    <a:pt x="48442" y="30526"/>
                  </a:cubicBezTo>
                  <a:cubicBezTo>
                    <a:pt x="48890" y="29965"/>
                    <a:pt x="49346" y="29410"/>
                    <a:pt x="49814" y="28866"/>
                  </a:cubicBezTo>
                  <a:cubicBezTo>
                    <a:pt x="49948" y="28707"/>
                    <a:pt x="50096" y="28542"/>
                    <a:pt x="50298" y="28482"/>
                  </a:cubicBezTo>
                  <a:cubicBezTo>
                    <a:pt x="50407" y="28450"/>
                    <a:pt x="50531" y="28450"/>
                    <a:pt x="50626" y="28384"/>
                  </a:cubicBezTo>
                  <a:cubicBezTo>
                    <a:pt x="50767" y="28283"/>
                    <a:pt x="50778" y="28075"/>
                    <a:pt x="50878" y="27932"/>
                  </a:cubicBezTo>
                  <a:cubicBezTo>
                    <a:pt x="51013" y="27744"/>
                    <a:pt x="51270" y="27712"/>
                    <a:pt x="51509" y="27712"/>
                  </a:cubicBezTo>
                  <a:cubicBezTo>
                    <a:pt x="51537" y="27712"/>
                    <a:pt x="51565" y="27712"/>
                    <a:pt x="51592" y="27713"/>
                  </a:cubicBezTo>
                  <a:cubicBezTo>
                    <a:pt x="52719" y="27739"/>
                    <a:pt x="53844" y="27764"/>
                    <a:pt x="54970" y="27790"/>
                  </a:cubicBezTo>
                  <a:cubicBezTo>
                    <a:pt x="55026" y="27791"/>
                    <a:pt x="55083" y="27792"/>
                    <a:pt x="55140" y="27792"/>
                  </a:cubicBezTo>
                  <a:cubicBezTo>
                    <a:pt x="55411" y="27792"/>
                    <a:pt x="55687" y="27770"/>
                    <a:pt x="55917" y="27632"/>
                  </a:cubicBezTo>
                  <a:cubicBezTo>
                    <a:pt x="56269" y="27417"/>
                    <a:pt x="56442" y="26965"/>
                    <a:pt x="56819" y="26798"/>
                  </a:cubicBezTo>
                  <a:cubicBezTo>
                    <a:pt x="57008" y="26715"/>
                    <a:pt x="57220" y="26715"/>
                    <a:pt x="57424" y="26676"/>
                  </a:cubicBezTo>
                  <a:cubicBezTo>
                    <a:pt x="57871" y="26592"/>
                    <a:pt x="58276" y="26303"/>
                    <a:pt x="58501" y="25909"/>
                  </a:cubicBezTo>
                  <a:cubicBezTo>
                    <a:pt x="58298" y="25907"/>
                    <a:pt x="58118" y="25708"/>
                    <a:pt x="58137" y="25504"/>
                  </a:cubicBezTo>
                  <a:cubicBezTo>
                    <a:pt x="58272" y="25498"/>
                    <a:pt x="58405" y="25491"/>
                    <a:pt x="58540" y="25487"/>
                  </a:cubicBezTo>
                  <a:cubicBezTo>
                    <a:pt x="58574" y="25202"/>
                    <a:pt x="58320" y="24919"/>
                    <a:pt x="58034" y="24919"/>
                  </a:cubicBezTo>
                  <a:cubicBezTo>
                    <a:pt x="58030" y="24919"/>
                    <a:pt x="58026" y="24919"/>
                    <a:pt x="58021" y="24919"/>
                  </a:cubicBezTo>
                  <a:cubicBezTo>
                    <a:pt x="58081" y="24825"/>
                    <a:pt x="58073" y="24692"/>
                    <a:pt x="58002" y="24606"/>
                  </a:cubicBezTo>
                  <a:cubicBezTo>
                    <a:pt x="57887" y="24716"/>
                    <a:pt x="57728" y="24778"/>
                    <a:pt x="57569" y="24778"/>
                  </a:cubicBezTo>
                  <a:cubicBezTo>
                    <a:pt x="57524" y="24778"/>
                    <a:pt x="57479" y="24773"/>
                    <a:pt x="57434" y="24763"/>
                  </a:cubicBezTo>
                  <a:cubicBezTo>
                    <a:pt x="57451" y="24546"/>
                    <a:pt x="57466" y="24330"/>
                    <a:pt x="57484" y="24111"/>
                  </a:cubicBezTo>
                  <a:cubicBezTo>
                    <a:pt x="57435" y="24099"/>
                    <a:pt x="57387" y="24093"/>
                    <a:pt x="57339" y="24093"/>
                  </a:cubicBezTo>
                  <a:cubicBezTo>
                    <a:pt x="57023" y="24093"/>
                    <a:pt x="56728" y="24340"/>
                    <a:pt x="56451" y="24523"/>
                  </a:cubicBezTo>
                  <a:cubicBezTo>
                    <a:pt x="56200" y="24688"/>
                    <a:pt x="55920" y="24810"/>
                    <a:pt x="55628" y="24881"/>
                  </a:cubicBezTo>
                  <a:cubicBezTo>
                    <a:pt x="55485" y="24583"/>
                    <a:pt x="55765" y="24244"/>
                    <a:pt x="56072" y="24120"/>
                  </a:cubicBezTo>
                  <a:cubicBezTo>
                    <a:pt x="56378" y="23996"/>
                    <a:pt x="56729" y="23979"/>
                    <a:pt x="57002" y="23792"/>
                  </a:cubicBezTo>
                  <a:cubicBezTo>
                    <a:pt x="57077" y="23743"/>
                    <a:pt x="57145" y="23677"/>
                    <a:pt x="57173" y="23591"/>
                  </a:cubicBezTo>
                  <a:cubicBezTo>
                    <a:pt x="57199" y="23505"/>
                    <a:pt x="57175" y="23404"/>
                    <a:pt x="57113" y="23340"/>
                  </a:cubicBezTo>
                  <a:cubicBezTo>
                    <a:pt x="56928" y="23406"/>
                    <a:pt x="56737" y="23435"/>
                    <a:pt x="56545" y="23435"/>
                  </a:cubicBezTo>
                  <a:cubicBezTo>
                    <a:pt x="55995" y="23435"/>
                    <a:pt x="55435" y="23195"/>
                    <a:pt x="54973" y="22875"/>
                  </a:cubicBezTo>
                  <a:cubicBezTo>
                    <a:pt x="54810" y="22762"/>
                    <a:pt x="54649" y="22635"/>
                    <a:pt x="54544" y="22468"/>
                  </a:cubicBezTo>
                  <a:cubicBezTo>
                    <a:pt x="54435" y="22297"/>
                    <a:pt x="54390" y="22089"/>
                    <a:pt x="54416" y="21890"/>
                  </a:cubicBezTo>
                  <a:cubicBezTo>
                    <a:pt x="54332" y="21888"/>
                    <a:pt x="54251" y="21888"/>
                    <a:pt x="54167" y="21888"/>
                  </a:cubicBezTo>
                  <a:cubicBezTo>
                    <a:pt x="54158" y="21802"/>
                    <a:pt x="54152" y="21716"/>
                    <a:pt x="54143" y="21631"/>
                  </a:cubicBezTo>
                  <a:cubicBezTo>
                    <a:pt x="54107" y="21646"/>
                    <a:pt x="54069" y="21652"/>
                    <a:pt x="54031" y="21652"/>
                  </a:cubicBezTo>
                  <a:cubicBezTo>
                    <a:pt x="53868" y="21652"/>
                    <a:pt x="53705" y="21525"/>
                    <a:pt x="53689" y="21358"/>
                  </a:cubicBezTo>
                  <a:cubicBezTo>
                    <a:pt x="53753" y="21321"/>
                    <a:pt x="53827" y="21309"/>
                    <a:pt x="53905" y="21309"/>
                  </a:cubicBezTo>
                  <a:cubicBezTo>
                    <a:pt x="54034" y="21309"/>
                    <a:pt x="54173" y="21341"/>
                    <a:pt x="54293" y="21341"/>
                  </a:cubicBezTo>
                  <a:cubicBezTo>
                    <a:pt x="54398" y="21341"/>
                    <a:pt x="54488" y="21316"/>
                    <a:pt x="54542" y="21223"/>
                  </a:cubicBezTo>
                  <a:cubicBezTo>
                    <a:pt x="54600" y="21127"/>
                    <a:pt x="54570" y="21001"/>
                    <a:pt x="54525" y="20898"/>
                  </a:cubicBezTo>
                  <a:cubicBezTo>
                    <a:pt x="54184" y="20141"/>
                    <a:pt x="53038" y="19869"/>
                    <a:pt x="52950" y="19042"/>
                  </a:cubicBezTo>
                  <a:cubicBezTo>
                    <a:pt x="52931" y="18858"/>
                    <a:pt x="52954" y="18627"/>
                    <a:pt x="52798" y="18526"/>
                  </a:cubicBezTo>
                  <a:cubicBezTo>
                    <a:pt x="52742" y="18490"/>
                    <a:pt x="52674" y="18479"/>
                    <a:pt x="52618" y="18443"/>
                  </a:cubicBezTo>
                  <a:cubicBezTo>
                    <a:pt x="52500" y="18361"/>
                    <a:pt x="52494" y="18188"/>
                    <a:pt x="52528" y="18046"/>
                  </a:cubicBezTo>
                  <a:cubicBezTo>
                    <a:pt x="52562" y="17907"/>
                    <a:pt x="52627" y="17768"/>
                    <a:pt x="52605" y="17626"/>
                  </a:cubicBezTo>
                  <a:cubicBezTo>
                    <a:pt x="52590" y="17512"/>
                    <a:pt x="52483" y="17404"/>
                    <a:pt x="52379" y="17404"/>
                  </a:cubicBezTo>
                  <a:cubicBezTo>
                    <a:pt x="52352" y="17404"/>
                    <a:pt x="52326" y="17411"/>
                    <a:pt x="52301" y="17427"/>
                  </a:cubicBezTo>
                  <a:cubicBezTo>
                    <a:pt x="52239" y="17466"/>
                    <a:pt x="52211" y="17543"/>
                    <a:pt x="52190" y="17613"/>
                  </a:cubicBezTo>
                  <a:cubicBezTo>
                    <a:pt x="52029" y="18130"/>
                    <a:pt x="51870" y="18648"/>
                    <a:pt x="51710" y="19167"/>
                  </a:cubicBezTo>
                  <a:cubicBezTo>
                    <a:pt x="51637" y="19177"/>
                    <a:pt x="51510" y="19192"/>
                    <a:pt x="51438" y="19203"/>
                  </a:cubicBezTo>
                  <a:cubicBezTo>
                    <a:pt x="51407" y="19187"/>
                    <a:pt x="51373" y="19180"/>
                    <a:pt x="51338" y="19180"/>
                  </a:cubicBezTo>
                  <a:cubicBezTo>
                    <a:pt x="51254" y="19180"/>
                    <a:pt x="51169" y="19225"/>
                    <a:pt x="51129" y="19302"/>
                  </a:cubicBezTo>
                  <a:cubicBezTo>
                    <a:pt x="50953" y="19482"/>
                    <a:pt x="50775" y="19664"/>
                    <a:pt x="50600" y="19846"/>
                  </a:cubicBezTo>
                  <a:cubicBezTo>
                    <a:pt x="50570" y="19897"/>
                    <a:pt x="50521" y="19918"/>
                    <a:pt x="50466" y="19918"/>
                  </a:cubicBezTo>
                  <a:cubicBezTo>
                    <a:pt x="50363" y="19918"/>
                    <a:pt x="50240" y="19841"/>
                    <a:pt x="50188" y="19741"/>
                  </a:cubicBezTo>
                  <a:cubicBezTo>
                    <a:pt x="50109" y="19587"/>
                    <a:pt x="50096" y="19396"/>
                    <a:pt x="49970" y="19276"/>
                  </a:cubicBezTo>
                  <a:cubicBezTo>
                    <a:pt x="49871" y="19182"/>
                    <a:pt x="49726" y="19158"/>
                    <a:pt x="49597" y="19107"/>
                  </a:cubicBezTo>
                  <a:cubicBezTo>
                    <a:pt x="49259" y="18967"/>
                    <a:pt x="49051" y="18631"/>
                    <a:pt x="48864" y="18316"/>
                  </a:cubicBezTo>
                  <a:cubicBezTo>
                    <a:pt x="48708" y="18050"/>
                    <a:pt x="48549" y="17720"/>
                    <a:pt x="48695" y="17446"/>
                  </a:cubicBezTo>
                  <a:cubicBezTo>
                    <a:pt x="48815" y="17219"/>
                    <a:pt x="49132" y="16988"/>
                    <a:pt x="48969" y="16789"/>
                  </a:cubicBezTo>
                  <a:lnTo>
                    <a:pt x="48969" y="16789"/>
                  </a:lnTo>
                  <a:cubicBezTo>
                    <a:pt x="48797" y="16797"/>
                    <a:pt x="48621" y="16805"/>
                    <a:pt x="48444" y="16805"/>
                  </a:cubicBezTo>
                  <a:cubicBezTo>
                    <a:pt x="47894" y="16805"/>
                    <a:pt x="47345" y="16731"/>
                    <a:pt x="46928" y="16392"/>
                  </a:cubicBezTo>
                  <a:cubicBezTo>
                    <a:pt x="46600" y="16124"/>
                    <a:pt x="46392" y="15713"/>
                    <a:pt x="46023" y="15505"/>
                  </a:cubicBezTo>
                  <a:cubicBezTo>
                    <a:pt x="45871" y="15419"/>
                    <a:pt x="45702" y="15374"/>
                    <a:pt x="45533" y="15334"/>
                  </a:cubicBezTo>
                  <a:cubicBezTo>
                    <a:pt x="44834" y="15162"/>
                    <a:pt x="44121" y="15055"/>
                    <a:pt x="43405" y="15017"/>
                  </a:cubicBezTo>
                  <a:cubicBezTo>
                    <a:pt x="43234" y="15278"/>
                    <a:pt x="43078" y="15662"/>
                    <a:pt x="43315" y="15865"/>
                  </a:cubicBezTo>
                  <a:cubicBezTo>
                    <a:pt x="43463" y="15992"/>
                    <a:pt x="43720" y="15989"/>
                    <a:pt x="43800" y="16167"/>
                  </a:cubicBezTo>
                  <a:cubicBezTo>
                    <a:pt x="43857" y="16300"/>
                    <a:pt x="43763" y="16463"/>
                    <a:pt x="43635" y="16529"/>
                  </a:cubicBezTo>
                  <a:cubicBezTo>
                    <a:pt x="43536" y="16579"/>
                    <a:pt x="43424" y="16589"/>
                    <a:pt x="43313" y="16589"/>
                  </a:cubicBezTo>
                  <a:cubicBezTo>
                    <a:pt x="43276" y="16589"/>
                    <a:pt x="43240" y="16588"/>
                    <a:pt x="43204" y="16587"/>
                  </a:cubicBezTo>
                  <a:lnTo>
                    <a:pt x="43204" y="16587"/>
                  </a:lnTo>
                  <a:cubicBezTo>
                    <a:pt x="43116" y="16889"/>
                    <a:pt x="43395" y="17157"/>
                    <a:pt x="43602" y="17393"/>
                  </a:cubicBezTo>
                  <a:cubicBezTo>
                    <a:pt x="43812" y="17628"/>
                    <a:pt x="43939" y="18059"/>
                    <a:pt x="43660" y="18205"/>
                  </a:cubicBezTo>
                  <a:cubicBezTo>
                    <a:pt x="43553" y="18260"/>
                    <a:pt x="43416" y="18252"/>
                    <a:pt x="43332" y="18338"/>
                  </a:cubicBezTo>
                  <a:cubicBezTo>
                    <a:pt x="43210" y="18460"/>
                    <a:pt x="43302" y="18676"/>
                    <a:pt x="43435" y="18783"/>
                  </a:cubicBezTo>
                  <a:cubicBezTo>
                    <a:pt x="43570" y="18892"/>
                    <a:pt x="43744" y="18961"/>
                    <a:pt x="43838" y="19107"/>
                  </a:cubicBezTo>
                  <a:cubicBezTo>
                    <a:pt x="43982" y="19334"/>
                    <a:pt x="43866" y="19636"/>
                    <a:pt x="43924" y="19899"/>
                  </a:cubicBezTo>
                  <a:cubicBezTo>
                    <a:pt x="43960" y="20058"/>
                    <a:pt x="44057" y="20195"/>
                    <a:pt x="44138" y="20334"/>
                  </a:cubicBezTo>
                  <a:cubicBezTo>
                    <a:pt x="44350" y="20696"/>
                    <a:pt x="44462" y="21116"/>
                    <a:pt x="44455" y="21536"/>
                  </a:cubicBezTo>
                  <a:cubicBezTo>
                    <a:pt x="44455" y="21669"/>
                    <a:pt x="44440" y="21804"/>
                    <a:pt x="44380" y="21922"/>
                  </a:cubicBezTo>
                  <a:cubicBezTo>
                    <a:pt x="44305" y="22065"/>
                    <a:pt x="44168" y="22164"/>
                    <a:pt x="44037" y="22258"/>
                  </a:cubicBezTo>
                  <a:cubicBezTo>
                    <a:pt x="43403" y="22712"/>
                    <a:pt x="42767" y="23169"/>
                    <a:pt x="42131" y="23623"/>
                  </a:cubicBezTo>
                  <a:cubicBezTo>
                    <a:pt x="42520" y="23977"/>
                    <a:pt x="42735" y="24519"/>
                    <a:pt x="42692" y="25043"/>
                  </a:cubicBezTo>
                  <a:cubicBezTo>
                    <a:pt x="42681" y="25168"/>
                    <a:pt x="42658" y="25298"/>
                    <a:pt x="42696" y="25418"/>
                  </a:cubicBezTo>
                  <a:cubicBezTo>
                    <a:pt x="42748" y="25588"/>
                    <a:pt x="42910" y="25703"/>
                    <a:pt x="42979" y="25868"/>
                  </a:cubicBezTo>
                  <a:cubicBezTo>
                    <a:pt x="43035" y="26007"/>
                    <a:pt x="42934" y="26213"/>
                    <a:pt x="42811" y="26213"/>
                  </a:cubicBezTo>
                  <a:cubicBezTo>
                    <a:pt x="42789" y="26213"/>
                    <a:pt x="42766" y="26206"/>
                    <a:pt x="42743" y="26192"/>
                  </a:cubicBezTo>
                  <a:lnTo>
                    <a:pt x="42743" y="26192"/>
                  </a:lnTo>
                  <a:cubicBezTo>
                    <a:pt x="42765" y="26402"/>
                    <a:pt x="42788" y="26610"/>
                    <a:pt x="42810" y="26817"/>
                  </a:cubicBezTo>
                  <a:cubicBezTo>
                    <a:pt x="42763" y="26797"/>
                    <a:pt x="42713" y="26788"/>
                    <a:pt x="42663" y="26788"/>
                  </a:cubicBezTo>
                  <a:cubicBezTo>
                    <a:pt x="42450" y="26788"/>
                    <a:pt x="42233" y="26955"/>
                    <a:pt x="42212" y="27173"/>
                  </a:cubicBezTo>
                  <a:cubicBezTo>
                    <a:pt x="42198" y="27174"/>
                    <a:pt x="42183" y="27175"/>
                    <a:pt x="42169" y="27175"/>
                  </a:cubicBezTo>
                  <a:cubicBezTo>
                    <a:pt x="41877" y="27175"/>
                    <a:pt x="41625" y="26947"/>
                    <a:pt x="41445" y="26710"/>
                  </a:cubicBezTo>
                  <a:cubicBezTo>
                    <a:pt x="41259" y="26462"/>
                    <a:pt x="41096" y="26175"/>
                    <a:pt x="40824" y="26025"/>
                  </a:cubicBezTo>
                  <a:cubicBezTo>
                    <a:pt x="40708" y="25958"/>
                    <a:pt x="40575" y="25922"/>
                    <a:pt x="40472" y="25834"/>
                  </a:cubicBezTo>
                  <a:cubicBezTo>
                    <a:pt x="40277" y="25669"/>
                    <a:pt x="40256" y="25380"/>
                    <a:pt x="40247" y="25123"/>
                  </a:cubicBezTo>
                  <a:cubicBezTo>
                    <a:pt x="40228" y="24435"/>
                    <a:pt x="40207" y="23745"/>
                    <a:pt x="40187" y="23055"/>
                  </a:cubicBezTo>
                  <a:cubicBezTo>
                    <a:pt x="38923" y="23017"/>
                    <a:pt x="37670" y="22700"/>
                    <a:pt x="36541" y="22134"/>
                  </a:cubicBezTo>
                  <a:cubicBezTo>
                    <a:pt x="36374" y="22050"/>
                    <a:pt x="36211" y="21960"/>
                    <a:pt x="36061" y="21849"/>
                  </a:cubicBezTo>
                  <a:cubicBezTo>
                    <a:pt x="35859" y="21699"/>
                    <a:pt x="35690" y="21508"/>
                    <a:pt x="35489" y="21356"/>
                  </a:cubicBezTo>
                  <a:cubicBezTo>
                    <a:pt x="35160" y="21109"/>
                    <a:pt x="34749" y="20986"/>
                    <a:pt x="34338" y="20986"/>
                  </a:cubicBezTo>
                  <a:cubicBezTo>
                    <a:pt x="33913" y="20986"/>
                    <a:pt x="33488" y="21117"/>
                    <a:pt x="33154" y="21380"/>
                  </a:cubicBezTo>
                  <a:cubicBezTo>
                    <a:pt x="33430" y="20684"/>
                    <a:pt x="33066" y="19914"/>
                    <a:pt x="32710" y="19255"/>
                  </a:cubicBezTo>
                  <a:cubicBezTo>
                    <a:pt x="32632" y="19292"/>
                    <a:pt x="32549" y="19309"/>
                    <a:pt x="32467" y="19309"/>
                  </a:cubicBezTo>
                  <a:cubicBezTo>
                    <a:pt x="32173" y="19309"/>
                    <a:pt x="31874" y="19095"/>
                    <a:pt x="31742" y="18820"/>
                  </a:cubicBezTo>
                  <a:cubicBezTo>
                    <a:pt x="31572" y="18464"/>
                    <a:pt x="31607" y="18048"/>
                    <a:pt x="31669" y="17661"/>
                  </a:cubicBezTo>
                  <a:cubicBezTo>
                    <a:pt x="31769" y="17024"/>
                    <a:pt x="31941" y="16379"/>
                    <a:pt x="32329" y="15865"/>
                  </a:cubicBezTo>
                  <a:cubicBezTo>
                    <a:pt x="32616" y="15486"/>
                    <a:pt x="32894" y="15156"/>
                    <a:pt x="33310" y="14922"/>
                  </a:cubicBezTo>
                  <a:cubicBezTo>
                    <a:pt x="33299" y="14637"/>
                    <a:pt x="33663" y="14517"/>
                    <a:pt x="33944" y="14475"/>
                  </a:cubicBezTo>
                  <a:cubicBezTo>
                    <a:pt x="34227" y="14432"/>
                    <a:pt x="34587" y="14269"/>
                    <a:pt x="34531" y="13990"/>
                  </a:cubicBezTo>
                  <a:cubicBezTo>
                    <a:pt x="34212" y="13892"/>
                    <a:pt x="33895" y="13793"/>
                    <a:pt x="33576" y="13695"/>
                  </a:cubicBezTo>
                  <a:cubicBezTo>
                    <a:pt x="33338" y="13476"/>
                    <a:pt x="33016" y="13355"/>
                    <a:pt x="32694" y="13355"/>
                  </a:cubicBezTo>
                  <a:cubicBezTo>
                    <a:pt x="32622" y="13355"/>
                    <a:pt x="32550" y="13361"/>
                    <a:pt x="32479" y="13373"/>
                  </a:cubicBezTo>
                  <a:cubicBezTo>
                    <a:pt x="32584" y="13193"/>
                    <a:pt x="32804" y="13105"/>
                    <a:pt x="33014" y="13105"/>
                  </a:cubicBezTo>
                  <a:cubicBezTo>
                    <a:pt x="33021" y="13105"/>
                    <a:pt x="33028" y="13105"/>
                    <a:pt x="33036" y="13106"/>
                  </a:cubicBezTo>
                  <a:cubicBezTo>
                    <a:pt x="33252" y="13110"/>
                    <a:pt x="33458" y="13193"/>
                    <a:pt x="33657" y="13273"/>
                  </a:cubicBezTo>
                  <a:cubicBezTo>
                    <a:pt x="33781" y="13322"/>
                    <a:pt x="33906" y="13371"/>
                    <a:pt x="34028" y="13421"/>
                  </a:cubicBezTo>
                  <a:cubicBezTo>
                    <a:pt x="34216" y="13496"/>
                    <a:pt x="34420" y="13573"/>
                    <a:pt x="34618" y="13573"/>
                  </a:cubicBezTo>
                  <a:cubicBezTo>
                    <a:pt x="34690" y="13573"/>
                    <a:pt x="34761" y="13562"/>
                    <a:pt x="34831" y="13538"/>
                  </a:cubicBezTo>
                  <a:cubicBezTo>
                    <a:pt x="35092" y="13446"/>
                    <a:pt x="35247" y="13056"/>
                    <a:pt x="35028" y="12887"/>
                  </a:cubicBezTo>
                  <a:lnTo>
                    <a:pt x="35028" y="12887"/>
                  </a:lnTo>
                  <a:cubicBezTo>
                    <a:pt x="35206" y="12926"/>
                    <a:pt x="35384" y="12964"/>
                    <a:pt x="35560" y="13003"/>
                  </a:cubicBezTo>
                  <a:cubicBezTo>
                    <a:pt x="35637" y="13020"/>
                    <a:pt x="35712" y="13035"/>
                    <a:pt x="35789" y="13037"/>
                  </a:cubicBezTo>
                  <a:cubicBezTo>
                    <a:pt x="35790" y="13037"/>
                    <a:pt x="35791" y="13037"/>
                    <a:pt x="35792" y="13037"/>
                  </a:cubicBezTo>
                  <a:cubicBezTo>
                    <a:pt x="36163" y="13037"/>
                    <a:pt x="36432" y="12695"/>
                    <a:pt x="36639" y="12386"/>
                  </a:cubicBezTo>
                  <a:cubicBezTo>
                    <a:pt x="36746" y="12229"/>
                    <a:pt x="36851" y="12071"/>
                    <a:pt x="36956" y="11914"/>
                  </a:cubicBezTo>
                  <a:cubicBezTo>
                    <a:pt x="36502" y="11777"/>
                    <a:pt x="36050" y="11640"/>
                    <a:pt x="35596" y="11503"/>
                  </a:cubicBezTo>
                  <a:cubicBezTo>
                    <a:pt x="35450" y="11458"/>
                    <a:pt x="35300" y="11411"/>
                    <a:pt x="35191" y="11306"/>
                  </a:cubicBezTo>
                  <a:cubicBezTo>
                    <a:pt x="35082" y="11201"/>
                    <a:pt x="35030" y="11019"/>
                    <a:pt x="35118" y="10895"/>
                  </a:cubicBezTo>
                  <a:cubicBezTo>
                    <a:pt x="35172" y="10875"/>
                    <a:pt x="35224" y="10866"/>
                    <a:pt x="35276" y="10866"/>
                  </a:cubicBezTo>
                  <a:cubicBezTo>
                    <a:pt x="35720" y="10866"/>
                    <a:pt x="36073" y="11528"/>
                    <a:pt x="36571" y="11580"/>
                  </a:cubicBezTo>
                  <a:cubicBezTo>
                    <a:pt x="36592" y="11582"/>
                    <a:pt x="36613" y="11583"/>
                    <a:pt x="36633" y="11583"/>
                  </a:cubicBezTo>
                  <a:cubicBezTo>
                    <a:pt x="36976" y="11583"/>
                    <a:pt x="37261" y="11290"/>
                    <a:pt x="37488" y="11021"/>
                  </a:cubicBezTo>
                  <a:cubicBezTo>
                    <a:pt x="37601" y="10886"/>
                    <a:pt x="37717" y="10751"/>
                    <a:pt x="37831" y="10614"/>
                  </a:cubicBezTo>
                  <a:lnTo>
                    <a:pt x="37831" y="10614"/>
                  </a:lnTo>
                  <a:cubicBezTo>
                    <a:pt x="37791" y="10617"/>
                    <a:pt x="37749" y="10619"/>
                    <a:pt x="37707" y="10619"/>
                  </a:cubicBezTo>
                  <a:cubicBezTo>
                    <a:pt x="37506" y="10619"/>
                    <a:pt x="37293" y="10572"/>
                    <a:pt x="37233" y="10393"/>
                  </a:cubicBezTo>
                  <a:cubicBezTo>
                    <a:pt x="37162" y="10188"/>
                    <a:pt x="37381" y="9978"/>
                    <a:pt x="37597" y="9969"/>
                  </a:cubicBezTo>
                  <a:cubicBezTo>
                    <a:pt x="37604" y="9969"/>
                    <a:pt x="37611" y="9969"/>
                    <a:pt x="37618" y="9969"/>
                  </a:cubicBezTo>
                  <a:cubicBezTo>
                    <a:pt x="37826" y="9969"/>
                    <a:pt x="38017" y="10089"/>
                    <a:pt x="38193" y="10205"/>
                  </a:cubicBezTo>
                  <a:cubicBezTo>
                    <a:pt x="38182" y="10434"/>
                    <a:pt x="38420" y="10601"/>
                    <a:pt x="38641" y="10601"/>
                  </a:cubicBezTo>
                  <a:cubicBezTo>
                    <a:pt x="38743" y="10601"/>
                    <a:pt x="38842" y="10565"/>
                    <a:pt x="38910" y="10483"/>
                  </a:cubicBezTo>
                  <a:cubicBezTo>
                    <a:pt x="39113" y="10243"/>
                    <a:pt x="38877" y="9818"/>
                    <a:pt x="38578" y="9818"/>
                  </a:cubicBezTo>
                  <a:cubicBezTo>
                    <a:pt x="38555" y="9818"/>
                    <a:pt x="38531" y="9820"/>
                    <a:pt x="38508" y="9825"/>
                  </a:cubicBezTo>
                  <a:cubicBezTo>
                    <a:pt x="38443" y="9682"/>
                    <a:pt x="38607" y="9536"/>
                    <a:pt x="38764" y="9536"/>
                  </a:cubicBezTo>
                  <a:cubicBezTo>
                    <a:pt x="38791" y="9536"/>
                    <a:pt x="38817" y="9540"/>
                    <a:pt x="38842" y="9549"/>
                  </a:cubicBezTo>
                  <a:cubicBezTo>
                    <a:pt x="39013" y="9611"/>
                    <a:pt x="39105" y="9798"/>
                    <a:pt x="39165" y="9971"/>
                  </a:cubicBezTo>
                  <a:cubicBezTo>
                    <a:pt x="39217" y="10123"/>
                    <a:pt x="39272" y="10299"/>
                    <a:pt x="39418" y="10368"/>
                  </a:cubicBezTo>
                  <a:cubicBezTo>
                    <a:pt x="39441" y="10378"/>
                    <a:pt x="39465" y="10383"/>
                    <a:pt x="39489" y="10383"/>
                  </a:cubicBezTo>
                  <a:cubicBezTo>
                    <a:pt x="39623" y="10383"/>
                    <a:pt x="39766" y="10239"/>
                    <a:pt x="39677" y="10134"/>
                  </a:cubicBezTo>
                  <a:cubicBezTo>
                    <a:pt x="40044" y="9892"/>
                    <a:pt x="40380" y="9609"/>
                    <a:pt x="40684" y="9292"/>
                  </a:cubicBezTo>
                  <a:cubicBezTo>
                    <a:pt x="40738" y="9236"/>
                    <a:pt x="40791" y="9176"/>
                    <a:pt x="40804" y="9101"/>
                  </a:cubicBezTo>
                  <a:cubicBezTo>
                    <a:pt x="40819" y="9009"/>
                    <a:pt x="40768" y="8919"/>
                    <a:pt x="40721" y="8838"/>
                  </a:cubicBezTo>
                  <a:cubicBezTo>
                    <a:pt x="40479" y="8441"/>
                    <a:pt x="40237" y="8043"/>
                    <a:pt x="39997" y="7647"/>
                  </a:cubicBezTo>
                  <a:cubicBezTo>
                    <a:pt x="40367" y="7647"/>
                    <a:pt x="40738" y="7649"/>
                    <a:pt x="41109" y="7649"/>
                  </a:cubicBezTo>
                  <a:cubicBezTo>
                    <a:pt x="41031" y="7417"/>
                    <a:pt x="40862" y="7218"/>
                    <a:pt x="40648" y="7100"/>
                  </a:cubicBezTo>
                  <a:cubicBezTo>
                    <a:pt x="40845" y="7068"/>
                    <a:pt x="40768" y="6745"/>
                    <a:pt x="40590" y="6657"/>
                  </a:cubicBezTo>
                  <a:cubicBezTo>
                    <a:pt x="40410" y="6569"/>
                    <a:pt x="40179" y="6567"/>
                    <a:pt x="40057" y="6410"/>
                  </a:cubicBezTo>
                  <a:cubicBezTo>
                    <a:pt x="39997" y="6331"/>
                    <a:pt x="39973" y="6224"/>
                    <a:pt x="39892" y="6166"/>
                  </a:cubicBezTo>
                  <a:cubicBezTo>
                    <a:pt x="39837" y="6129"/>
                    <a:pt x="39770" y="6123"/>
                    <a:pt x="39703" y="6123"/>
                  </a:cubicBezTo>
                  <a:cubicBezTo>
                    <a:pt x="39689" y="6123"/>
                    <a:pt x="39674" y="6123"/>
                    <a:pt x="39660" y="6123"/>
                  </a:cubicBezTo>
                  <a:cubicBezTo>
                    <a:pt x="39114" y="6140"/>
                    <a:pt x="38570" y="6168"/>
                    <a:pt x="38026" y="6205"/>
                  </a:cubicBezTo>
                  <a:cubicBezTo>
                    <a:pt x="37961" y="6398"/>
                    <a:pt x="38158" y="6573"/>
                    <a:pt x="38340" y="6670"/>
                  </a:cubicBezTo>
                  <a:cubicBezTo>
                    <a:pt x="38520" y="6764"/>
                    <a:pt x="38739" y="6882"/>
                    <a:pt x="38750" y="7085"/>
                  </a:cubicBezTo>
                  <a:cubicBezTo>
                    <a:pt x="38578" y="7126"/>
                    <a:pt x="38435" y="7261"/>
                    <a:pt x="38385" y="7428"/>
                  </a:cubicBezTo>
                  <a:cubicBezTo>
                    <a:pt x="38363" y="7401"/>
                    <a:pt x="38334" y="7390"/>
                    <a:pt x="38304" y="7390"/>
                  </a:cubicBezTo>
                  <a:cubicBezTo>
                    <a:pt x="38221" y="7390"/>
                    <a:pt x="38125" y="7477"/>
                    <a:pt x="38103" y="7572"/>
                  </a:cubicBezTo>
                  <a:cubicBezTo>
                    <a:pt x="38071" y="7698"/>
                    <a:pt x="38098" y="7844"/>
                    <a:pt x="38026" y="7953"/>
                  </a:cubicBezTo>
                  <a:cubicBezTo>
                    <a:pt x="37985" y="8017"/>
                    <a:pt x="37914" y="8058"/>
                    <a:pt x="37861" y="8112"/>
                  </a:cubicBezTo>
                  <a:cubicBezTo>
                    <a:pt x="37751" y="8225"/>
                    <a:pt x="37715" y="8405"/>
                    <a:pt x="37775" y="8551"/>
                  </a:cubicBezTo>
                  <a:cubicBezTo>
                    <a:pt x="37550" y="8414"/>
                    <a:pt x="37306" y="8311"/>
                    <a:pt x="37051" y="8244"/>
                  </a:cubicBezTo>
                  <a:lnTo>
                    <a:pt x="37051" y="8244"/>
                  </a:lnTo>
                  <a:cubicBezTo>
                    <a:pt x="37038" y="8512"/>
                    <a:pt x="37285" y="8762"/>
                    <a:pt x="37552" y="8762"/>
                  </a:cubicBezTo>
                  <a:cubicBezTo>
                    <a:pt x="37563" y="8762"/>
                    <a:pt x="37573" y="8762"/>
                    <a:pt x="37584" y="8761"/>
                  </a:cubicBezTo>
                  <a:lnTo>
                    <a:pt x="37584" y="8761"/>
                  </a:lnTo>
                  <a:cubicBezTo>
                    <a:pt x="37615" y="8982"/>
                    <a:pt x="37397" y="9189"/>
                    <a:pt x="37180" y="9189"/>
                  </a:cubicBezTo>
                  <a:cubicBezTo>
                    <a:pt x="37139" y="9189"/>
                    <a:pt x="37098" y="9182"/>
                    <a:pt x="37059" y="9166"/>
                  </a:cubicBezTo>
                  <a:cubicBezTo>
                    <a:pt x="37042" y="9277"/>
                    <a:pt x="37025" y="9391"/>
                    <a:pt x="37006" y="9504"/>
                  </a:cubicBezTo>
                  <a:cubicBezTo>
                    <a:pt x="36977" y="9517"/>
                    <a:pt x="36947" y="9523"/>
                    <a:pt x="36917" y="9523"/>
                  </a:cubicBezTo>
                  <a:cubicBezTo>
                    <a:pt x="36791" y="9523"/>
                    <a:pt x="36665" y="9416"/>
                    <a:pt x="36599" y="9296"/>
                  </a:cubicBezTo>
                  <a:cubicBezTo>
                    <a:pt x="36519" y="9148"/>
                    <a:pt x="36485" y="8975"/>
                    <a:pt x="36378" y="8846"/>
                  </a:cubicBezTo>
                  <a:cubicBezTo>
                    <a:pt x="36314" y="8769"/>
                    <a:pt x="36226" y="8711"/>
                    <a:pt x="36162" y="8632"/>
                  </a:cubicBezTo>
                  <a:cubicBezTo>
                    <a:pt x="35943" y="8362"/>
                    <a:pt x="36174" y="7878"/>
                    <a:pt x="36524" y="7878"/>
                  </a:cubicBezTo>
                  <a:cubicBezTo>
                    <a:pt x="36622" y="7394"/>
                    <a:pt x="36123" y="7015"/>
                    <a:pt x="35680" y="6798"/>
                  </a:cubicBezTo>
                  <a:cubicBezTo>
                    <a:pt x="35644" y="6779"/>
                    <a:pt x="35603" y="6761"/>
                    <a:pt x="35564" y="6761"/>
                  </a:cubicBezTo>
                  <a:cubicBezTo>
                    <a:pt x="35550" y="6761"/>
                    <a:pt x="35536" y="6763"/>
                    <a:pt x="35523" y="6768"/>
                  </a:cubicBezTo>
                  <a:cubicBezTo>
                    <a:pt x="35491" y="6779"/>
                    <a:pt x="35465" y="6807"/>
                    <a:pt x="35442" y="6835"/>
                  </a:cubicBezTo>
                  <a:cubicBezTo>
                    <a:pt x="35180" y="7139"/>
                    <a:pt x="34902" y="7529"/>
                    <a:pt x="35037" y="7908"/>
                  </a:cubicBezTo>
                  <a:cubicBezTo>
                    <a:pt x="34900" y="7899"/>
                    <a:pt x="34763" y="7893"/>
                    <a:pt x="34628" y="7884"/>
                  </a:cubicBezTo>
                  <a:cubicBezTo>
                    <a:pt x="34636" y="7629"/>
                    <a:pt x="34602" y="7372"/>
                    <a:pt x="34527" y="7130"/>
                  </a:cubicBezTo>
                  <a:cubicBezTo>
                    <a:pt x="34407" y="7122"/>
                    <a:pt x="34287" y="7113"/>
                    <a:pt x="34169" y="7105"/>
                  </a:cubicBezTo>
                  <a:cubicBezTo>
                    <a:pt x="34269" y="6808"/>
                    <a:pt x="34573" y="6592"/>
                    <a:pt x="34886" y="6592"/>
                  </a:cubicBezTo>
                  <a:cubicBezTo>
                    <a:pt x="34888" y="6592"/>
                    <a:pt x="34890" y="6592"/>
                    <a:pt x="34891" y="6592"/>
                  </a:cubicBezTo>
                  <a:cubicBezTo>
                    <a:pt x="34707" y="6334"/>
                    <a:pt x="34388" y="6189"/>
                    <a:pt x="34073" y="6189"/>
                  </a:cubicBezTo>
                  <a:cubicBezTo>
                    <a:pt x="33914" y="6189"/>
                    <a:pt x="33756" y="6226"/>
                    <a:pt x="33616" y="6303"/>
                  </a:cubicBezTo>
                  <a:cubicBezTo>
                    <a:pt x="33578" y="6123"/>
                    <a:pt x="33537" y="5933"/>
                    <a:pt x="33591" y="5757"/>
                  </a:cubicBezTo>
                  <a:cubicBezTo>
                    <a:pt x="33637" y="5598"/>
                    <a:pt x="33782" y="5457"/>
                    <a:pt x="33941" y="5457"/>
                  </a:cubicBezTo>
                  <a:cubicBezTo>
                    <a:pt x="33960" y="5457"/>
                    <a:pt x="33979" y="5459"/>
                    <a:pt x="33998" y="5463"/>
                  </a:cubicBezTo>
                  <a:cubicBezTo>
                    <a:pt x="34073" y="5337"/>
                    <a:pt x="33944" y="5189"/>
                    <a:pt x="33826" y="5101"/>
                  </a:cubicBezTo>
                  <a:cubicBezTo>
                    <a:pt x="33501" y="4859"/>
                    <a:pt x="33160" y="4632"/>
                    <a:pt x="32811" y="4426"/>
                  </a:cubicBezTo>
                  <a:cubicBezTo>
                    <a:pt x="32969" y="4309"/>
                    <a:pt x="33016" y="4079"/>
                    <a:pt x="32956" y="3891"/>
                  </a:cubicBezTo>
                  <a:cubicBezTo>
                    <a:pt x="32899" y="3700"/>
                    <a:pt x="32753" y="3550"/>
                    <a:pt x="32588" y="3441"/>
                  </a:cubicBezTo>
                  <a:cubicBezTo>
                    <a:pt x="32461" y="3357"/>
                    <a:pt x="32308" y="3292"/>
                    <a:pt x="32158" y="3292"/>
                  </a:cubicBezTo>
                  <a:cubicBezTo>
                    <a:pt x="32101" y="3292"/>
                    <a:pt x="32045" y="3302"/>
                    <a:pt x="31990" y="3323"/>
                  </a:cubicBezTo>
                  <a:cubicBezTo>
                    <a:pt x="31984" y="2974"/>
                    <a:pt x="32213" y="2631"/>
                    <a:pt x="32539" y="2507"/>
                  </a:cubicBezTo>
                  <a:cubicBezTo>
                    <a:pt x="32676" y="2425"/>
                    <a:pt x="32665" y="2207"/>
                    <a:pt x="32556" y="2089"/>
                  </a:cubicBezTo>
                  <a:cubicBezTo>
                    <a:pt x="32447" y="1973"/>
                    <a:pt x="32282" y="1933"/>
                    <a:pt x="32125" y="1898"/>
                  </a:cubicBezTo>
                  <a:cubicBezTo>
                    <a:pt x="32265" y="1789"/>
                    <a:pt x="32440" y="1736"/>
                    <a:pt x="32616" y="1736"/>
                  </a:cubicBezTo>
                  <a:cubicBezTo>
                    <a:pt x="32811" y="1736"/>
                    <a:pt x="33005" y="1801"/>
                    <a:pt x="33151" y="1930"/>
                  </a:cubicBezTo>
                  <a:cubicBezTo>
                    <a:pt x="33218" y="1990"/>
                    <a:pt x="33280" y="2065"/>
                    <a:pt x="33368" y="2085"/>
                  </a:cubicBezTo>
                  <a:cubicBezTo>
                    <a:pt x="33385" y="2089"/>
                    <a:pt x="33402" y="2091"/>
                    <a:pt x="33418" y="2091"/>
                  </a:cubicBezTo>
                  <a:cubicBezTo>
                    <a:pt x="33713" y="2091"/>
                    <a:pt x="33761" y="1433"/>
                    <a:pt x="34094" y="1429"/>
                  </a:cubicBezTo>
                  <a:cubicBezTo>
                    <a:pt x="34150" y="1061"/>
                    <a:pt x="34366" y="741"/>
                    <a:pt x="34578" y="435"/>
                  </a:cubicBezTo>
                  <a:cubicBezTo>
                    <a:pt x="34621" y="371"/>
                    <a:pt x="34666" y="306"/>
                    <a:pt x="34711" y="242"/>
                  </a:cubicBezTo>
                  <a:lnTo>
                    <a:pt x="34711" y="242"/>
                  </a:lnTo>
                  <a:cubicBezTo>
                    <a:pt x="34592" y="276"/>
                    <a:pt x="34472" y="289"/>
                    <a:pt x="34351" y="289"/>
                  </a:cubicBezTo>
                  <a:cubicBezTo>
                    <a:pt x="33900" y="289"/>
                    <a:pt x="33440" y="98"/>
                    <a:pt x="32982" y="30"/>
                  </a:cubicBezTo>
                  <a:cubicBezTo>
                    <a:pt x="32850" y="10"/>
                    <a:pt x="32716" y="0"/>
                    <a:pt x="325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50"/>
            <p:cNvSpPr/>
            <p:nvPr/>
          </p:nvSpPr>
          <p:spPr>
            <a:xfrm>
              <a:off x="1604549" y="1574401"/>
              <a:ext cx="1665375" cy="1000975"/>
            </a:xfrm>
            <a:custGeom>
              <a:rect b="b" l="l" r="r" t="t"/>
              <a:pathLst>
                <a:path extrusionOk="0" h="35227" w="58609">
                  <a:moveTo>
                    <a:pt x="15000" y="9646"/>
                  </a:moveTo>
                  <a:cubicBezTo>
                    <a:pt x="15009" y="9646"/>
                    <a:pt x="15018" y="9646"/>
                    <a:pt x="15026" y="9646"/>
                  </a:cubicBezTo>
                  <a:lnTo>
                    <a:pt x="14949" y="9997"/>
                  </a:lnTo>
                  <a:cubicBezTo>
                    <a:pt x="14943" y="10021"/>
                    <a:pt x="14938" y="10042"/>
                    <a:pt x="14926" y="10055"/>
                  </a:cubicBezTo>
                  <a:cubicBezTo>
                    <a:pt x="14916" y="10063"/>
                    <a:pt x="14901" y="10066"/>
                    <a:pt x="14884" y="10066"/>
                  </a:cubicBezTo>
                  <a:cubicBezTo>
                    <a:pt x="14870" y="10066"/>
                    <a:pt x="14854" y="10064"/>
                    <a:pt x="14838" y="10061"/>
                  </a:cubicBezTo>
                  <a:cubicBezTo>
                    <a:pt x="14818" y="10059"/>
                    <a:pt x="14801" y="10057"/>
                    <a:pt x="14778" y="10057"/>
                  </a:cubicBezTo>
                  <a:lnTo>
                    <a:pt x="14776" y="10057"/>
                  </a:lnTo>
                  <a:cubicBezTo>
                    <a:pt x="14677" y="10059"/>
                    <a:pt x="14608" y="10147"/>
                    <a:pt x="14587" y="10226"/>
                  </a:cubicBezTo>
                  <a:cubicBezTo>
                    <a:pt x="14563" y="10310"/>
                    <a:pt x="14578" y="10398"/>
                    <a:pt x="14591" y="10475"/>
                  </a:cubicBezTo>
                  <a:cubicBezTo>
                    <a:pt x="14598" y="10509"/>
                    <a:pt x="14606" y="10560"/>
                    <a:pt x="14638" y="10595"/>
                  </a:cubicBezTo>
                  <a:cubicBezTo>
                    <a:pt x="14673" y="10627"/>
                    <a:pt x="14718" y="10638"/>
                    <a:pt x="14763" y="10644"/>
                  </a:cubicBezTo>
                  <a:cubicBezTo>
                    <a:pt x="14878" y="10663"/>
                    <a:pt x="14975" y="10672"/>
                    <a:pt x="15063" y="10672"/>
                  </a:cubicBezTo>
                  <a:cubicBezTo>
                    <a:pt x="15183" y="10672"/>
                    <a:pt x="15290" y="10657"/>
                    <a:pt x="15384" y="10623"/>
                  </a:cubicBezTo>
                  <a:cubicBezTo>
                    <a:pt x="15564" y="10558"/>
                    <a:pt x="15748" y="10398"/>
                    <a:pt x="15774" y="10177"/>
                  </a:cubicBezTo>
                  <a:lnTo>
                    <a:pt x="16172" y="10175"/>
                  </a:lnTo>
                  <a:lnTo>
                    <a:pt x="16185" y="10175"/>
                  </a:lnTo>
                  <a:cubicBezTo>
                    <a:pt x="16215" y="10175"/>
                    <a:pt x="16252" y="10175"/>
                    <a:pt x="16277" y="10192"/>
                  </a:cubicBezTo>
                  <a:cubicBezTo>
                    <a:pt x="16303" y="10209"/>
                    <a:pt x="16320" y="10243"/>
                    <a:pt x="16327" y="10286"/>
                  </a:cubicBezTo>
                  <a:cubicBezTo>
                    <a:pt x="16337" y="10378"/>
                    <a:pt x="16288" y="10475"/>
                    <a:pt x="16209" y="10524"/>
                  </a:cubicBezTo>
                  <a:cubicBezTo>
                    <a:pt x="16198" y="10531"/>
                    <a:pt x="16185" y="10537"/>
                    <a:pt x="16170" y="10543"/>
                  </a:cubicBezTo>
                  <a:cubicBezTo>
                    <a:pt x="16132" y="10565"/>
                    <a:pt x="16085" y="10586"/>
                    <a:pt x="16063" y="10633"/>
                  </a:cubicBezTo>
                  <a:cubicBezTo>
                    <a:pt x="16042" y="10674"/>
                    <a:pt x="16048" y="10721"/>
                    <a:pt x="16055" y="10760"/>
                  </a:cubicBezTo>
                  <a:cubicBezTo>
                    <a:pt x="16057" y="10775"/>
                    <a:pt x="16057" y="10788"/>
                    <a:pt x="16059" y="10800"/>
                  </a:cubicBezTo>
                  <a:cubicBezTo>
                    <a:pt x="16067" y="10942"/>
                    <a:pt x="15943" y="11064"/>
                    <a:pt x="15817" y="11109"/>
                  </a:cubicBezTo>
                  <a:cubicBezTo>
                    <a:pt x="15716" y="11148"/>
                    <a:pt x="15605" y="11152"/>
                    <a:pt x="15510" y="11152"/>
                  </a:cubicBezTo>
                  <a:lnTo>
                    <a:pt x="15418" y="11152"/>
                  </a:lnTo>
                  <a:lnTo>
                    <a:pt x="15360" y="11150"/>
                  </a:lnTo>
                  <a:cubicBezTo>
                    <a:pt x="15142" y="11150"/>
                    <a:pt x="15007" y="11212"/>
                    <a:pt x="14960" y="11334"/>
                  </a:cubicBezTo>
                  <a:cubicBezTo>
                    <a:pt x="14943" y="11377"/>
                    <a:pt x="14941" y="11424"/>
                    <a:pt x="14938" y="11469"/>
                  </a:cubicBezTo>
                  <a:cubicBezTo>
                    <a:pt x="14938" y="11488"/>
                    <a:pt x="14936" y="11507"/>
                    <a:pt x="14934" y="11527"/>
                  </a:cubicBezTo>
                  <a:cubicBezTo>
                    <a:pt x="14917" y="11681"/>
                    <a:pt x="14801" y="11816"/>
                    <a:pt x="14653" y="11857"/>
                  </a:cubicBezTo>
                  <a:cubicBezTo>
                    <a:pt x="14611" y="11867"/>
                    <a:pt x="14568" y="11872"/>
                    <a:pt x="14523" y="11878"/>
                  </a:cubicBezTo>
                  <a:cubicBezTo>
                    <a:pt x="14473" y="11882"/>
                    <a:pt x="14422" y="11889"/>
                    <a:pt x="14373" y="11904"/>
                  </a:cubicBezTo>
                  <a:cubicBezTo>
                    <a:pt x="14234" y="11947"/>
                    <a:pt x="14129" y="12058"/>
                    <a:pt x="14028" y="12165"/>
                  </a:cubicBezTo>
                  <a:cubicBezTo>
                    <a:pt x="13914" y="12287"/>
                    <a:pt x="13807" y="12403"/>
                    <a:pt x="13659" y="12412"/>
                  </a:cubicBezTo>
                  <a:cubicBezTo>
                    <a:pt x="13616" y="12337"/>
                    <a:pt x="13657" y="12229"/>
                    <a:pt x="13726" y="12165"/>
                  </a:cubicBezTo>
                  <a:cubicBezTo>
                    <a:pt x="13766" y="12127"/>
                    <a:pt x="13814" y="12099"/>
                    <a:pt x="13863" y="12069"/>
                  </a:cubicBezTo>
                  <a:cubicBezTo>
                    <a:pt x="13906" y="12039"/>
                    <a:pt x="13953" y="12011"/>
                    <a:pt x="13994" y="11975"/>
                  </a:cubicBezTo>
                  <a:cubicBezTo>
                    <a:pt x="14090" y="11889"/>
                    <a:pt x="14154" y="11767"/>
                    <a:pt x="14165" y="11638"/>
                  </a:cubicBezTo>
                  <a:cubicBezTo>
                    <a:pt x="14169" y="11589"/>
                    <a:pt x="14165" y="11550"/>
                    <a:pt x="14150" y="11518"/>
                  </a:cubicBezTo>
                  <a:cubicBezTo>
                    <a:pt x="14122" y="11460"/>
                    <a:pt x="14056" y="11424"/>
                    <a:pt x="13979" y="11424"/>
                  </a:cubicBezTo>
                  <a:cubicBezTo>
                    <a:pt x="13957" y="11424"/>
                    <a:pt x="13938" y="11426"/>
                    <a:pt x="13916" y="11432"/>
                  </a:cubicBezTo>
                  <a:cubicBezTo>
                    <a:pt x="13837" y="11454"/>
                    <a:pt x="13775" y="11507"/>
                    <a:pt x="13713" y="11561"/>
                  </a:cubicBezTo>
                  <a:cubicBezTo>
                    <a:pt x="13535" y="11715"/>
                    <a:pt x="13340" y="11874"/>
                    <a:pt x="13122" y="11981"/>
                  </a:cubicBezTo>
                  <a:cubicBezTo>
                    <a:pt x="12943" y="12067"/>
                    <a:pt x="12757" y="12113"/>
                    <a:pt x="12586" y="12113"/>
                  </a:cubicBezTo>
                  <a:cubicBezTo>
                    <a:pt x="12531" y="12113"/>
                    <a:pt x="12478" y="12108"/>
                    <a:pt x="12427" y="12099"/>
                  </a:cubicBezTo>
                  <a:cubicBezTo>
                    <a:pt x="12404" y="12095"/>
                    <a:pt x="12378" y="12088"/>
                    <a:pt x="12365" y="12073"/>
                  </a:cubicBezTo>
                  <a:cubicBezTo>
                    <a:pt x="12350" y="12058"/>
                    <a:pt x="12346" y="12035"/>
                    <a:pt x="12342" y="12011"/>
                  </a:cubicBezTo>
                  <a:cubicBezTo>
                    <a:pt x="12327" y="11897"/>
                    <a:pt x="12322" y="11784"/>
                    <a:pt x="12331" y="11672"/>
                  </a:cubicBezTo>
                  <a:lnTo>
                    <a:pt x="12331" y="11672"/>
                  </a:lnTo>
                  <a:cubicBezTo>
                    <a:pt x="12357" y="11679"/>
                    <a:pt x="12385" y="11681"/>
                    <a:pt x="12415" y="11681"/>
                  </a:cubicBezTo>
                  <a:cubicBezTo>
                    <a:pt x="12569" y="11681"/>
                    <a:pt x="12717" y="11585"/>
                    <a:pt x="12770" y="11447"/>
                  </a:cubicBezTo>
                  <a:cubicBezTo>
                    <a:pt x="12794" y="11387"/>
                    <a:pt x="12802" y="11323"/>
                    <a:pt x="12809" y="11263"/>
                  </a:cubicBezTo>
                  <a:cubicBezTo>
                    <a:pt x="12813" y="11227"/>
                    <a:pt x="12817" y="11190"/>
                    <a:pt x="12824" y="11154"/>
                  </a:cubicBezTo>
                  <a:cubicBezTo>
                    <a:pt x="12841" y="11075"/>
                    <a:pt x="12892" y="10978"/>
                    <a:pt x="12978" y="10963"/>
                  </a:cubicBezTo>
                  <a:cubicBezTo>
                    <a:pt x="12986" y="10962"/>
                    <a:pt x="12994" y="10962"/>
                    <a:pt x="13002" y="10962"/>
                  </a:cubicBezTo>
                  <a:cubicBezTo>
                    <a:pt x="13037" y="10962"/>
                    <a:pt x="13074" y="10972"/>
                    <a:pt x="13111" y="10983"/>
                  </a:cubicBezTo>
                  <a:lnTo>
                    <a:pt x="13128" y="10989"/>
                  </a:lnTo>
                  <a:cubicBezTo>
                    <a:pt x="13202" y="11011"/>
                    <a:pt x="13272" y="11022"/>
                    <a:pt x="13336" y="11022"/>
                  </a:cubicBezTo>
                  <a:cubicBezTo>
                    <a:pt x="13421" y="11022"/>
                    <a:pt x="13496" y="11003"/>
                    <a:pt x="13556" y="10965"/>
                  </a:cubicBezTo>
                  <a:cubicBezTo>
                    <a:pt x="13614" y="10929"/>
                    <a:pt x="13670" y="10865"/>
                    <a:pt x="13659" y="10785"/>
                  </a:cubicBezTo>
                  <a:cubicBezTo>
                    <a:pt x="13651" y="10723"/>
                    <a:pt x="13601" y="10672"/>
                    <a:pt x="13509" y="10629"/>
                  </a:cubicBezTo>
                  <a:cubicBezTo>
                    <a:pt x="13348" y="10556"/>
                    <a:pt x="13168" y="10519"/>
                    <a:pt x="12988" y="10519"/>
                  </a:cubicBezTo>
                  <a:cubicBezTo>
                    <a:pt x="12853" y="10519"/>
                    <a:pt x="12718" y="10540"/>
                    <a:pt x="12592" y="10582"/>
                  </a:cubicBezTo>
                  <a:cubicBezTo>
                    <a:pt x="12494" y="10616"/>
                    <a:pt x="12438" y="10668"/>
                    <a:pt x="12427" y="10732"/>
                  </a:cubicBezTo>
                  <a:cubicBezTo>
                    <a:pt x="12425" y="10749"/>
                    <a:pt x="12425" y="10768"/>
                    <a:pt x="12427" y="10785"/>
                  </a:cubicBezTo>
                  <a:cubicBezTo>
                    <a:pt x="12427" y="10815"/>
                    <a:pt x="12427" y="10835"/>
                    <a:pt x="12417" y="10845"/>
                  </a:cubicBezTo>
                  <a:cubicBezTo>
                    <a:pt x="12406" y="10856"/>
                    <a:pt x="12387" y="10856"/>
                    <a:pt x="12367" y="10858"/>
                  </a:cubicBezTo>
                  <a:lnTo>
                    <a:pt x="11588" y="10888"/>
                  </a:lnTo>
                  <a:cubicBezTo>
                    <a:pt x="11570" y="10890"/>
                    <a:pt x="11553" y="10890"/>
                    <a:pt x="11536" y="10890"/>
                  </a:cubicBezTo>
                  <a:cubicBezTo>
                    <a:pt x="11495" y="10890"/>
                    <a:pt x="11442" y="10886"/>
                    <a:pt x="11399" y="10863"/>
                  </a:cubicBezTo>
                  <a:cubicBezTo>
                    <a:pt x="11371" y="10845"/>
                    <a:pt x="11350" y="10815"/>
                    <a:pt x="11343" y="10783"/>
                  </a:cubicBezTo>
                  <a:cubicBezTo>
                    <a:pt x="11339" y="10770"/>
                    <a:pt x="11339" y="10751"/>
                    <a:pt x="11350" y="10732"/>
                  </a:cubicBezTo>
                  <a:cubicBezTo>
                    <a:pt x="11735" y="10612"/>
                    <a:pt x="12132" y="10490"/>
                    <a:pt x="12543" y="10471"/>
                  </a:cubicBezTo>
                  <a:lnTo>
                    <a:pt x="12573" y="10471"/>
                  </a:lnTo>
                  <a:cubicBezTo>
                    <a:pt x="12699" y="10466"/>
                    <a:pt x="12845" y="10460"/>
                    <a:pt x="12948" y="10370"/>
                  </a:cubicBezTo>
                  <a:cubicBezTo>
                    <a:pt x="12987" y="10336"/>
                    <a:pt x="13017" y="10293"/>
                    <a:pt x="13044" y="10250"/>
                  </a:cubicBezTo>
                  <a:cubicBezTo>
                    <a:pt x="13081" y="10194"/>
                    <a:pt x="13117" y="10143"/>
                    <a:pt x="13171" y="10115"/>
                  </a:cubicBezTo>
                  <a:cubicBezTo>
                    <a:pt x="13201" y="10102"/>
                    <a:pt x="13237" y="10096"/>
                    <a:pt x="13287" y="10096"/>
                  </a:cubicBezTo>
                  <a:cubicBezTo>
                    <a:pt x="13308" y="10096"/>
                    <a:pt x="13332" y="10096"/>
                    <a:pt x="13353" y="10098"/>
                  </a:cubicBezTo>
                  <a:cubicBezTo>
                    <a:pt x="13377" y="10098"/>
                    <a:pt x="13398" y="10100"/>
                    <a:pt x="13419" y="10100"/>
                  </a:cubicBezTo>
                  <a:cubicBezTo>
                    <a:pt x="13469" y="10100"/>
                    <a:pt x="13531" y="10093"/>
                    <a:pt x="13584" y="10057"/>
                  </a:cubicBezTo>
                  <a:cubicBezTo>
                    <a:pt x="13621" y="10029"/>
                    <a:pt x="13644" y="9991"/>
                    <a:pt x="13668" y="9954"/>
                  </a:cubicBezTo>
                  <a:cubicBezTo>
                    <a:pt x="13679" y="9939"/>
                    <a:pt x="13689" y="9924"/>
                    <a:pt x="13700" y="9909"/>
                  </a:cubicBezTo>
                  <a:cubicBezTo>
                    <a:pt x="13809" y="9766"/>
                    <a:pt x="14011" y="9729"/>
                    <a:pt x="14210" y="9706"/>
                  </a:cubicBezTo>
                  <a:cubicBezTo>
                    <a:pt x="14469" y="9677"/>
                    <a:pt x="14737" y="9646"/>
                    <a:pt x="15000" y="9646"/>
                  </a:cubicBezTo>
                  <a:close/>
                  <a:moveTo>
                    <a:pt x="14990" y="9591"/>
                  </a:moveTo>
                  <a:cubicBezTo>
                    <a:pt x="14726" y="9591"/>
                    <a:pt x="14461" y="9623"/>
                    <a:pt x="14204" y="9654"/>
                  </a:cubicBezTo>
                  <a:cubicBezTo>
                    <a:pt x="13994" y="9678"/>
                    <a:pt x="13779" y="9716"/>
                    <a:pt x="13657" y="9877"/>
                  </a:cubicBezTo>
                  <a:cubicBezTo>
                    <a:pt x="13644" y="9894"/>
                    <a:pt x="13634" y="9909"/>
                    <a:pt x="13623" y="9926"/>
                  </a:cubicBezTo>
                  <a:cubicBezTo>
                    <a:pt x="13601" y="9961"/>
                    <a:pt x="13582" y="9993"/>
                    <a:pt x="13552" y="10012"/>
                  </a:cubicBezTo>
                  <a:cubicBezTo>
                    <a:pt x="13520" y="10036"/>
                    <a:pt x="13481" y="10046"/>
                    <a:pt x="13419" y="10046"/>
                  </a:cubicBezTo>
                  <a:cubicBezTo>
                    <a:pt x="13400" y="10046"/>
                    <a:pt x="13377" y="10044"/>
                    <a:pt x="13355" y="10044"/>
                  </a:cubicBezTo>
                  <a:cubicBezTo>
                    <a:pt x="13334" y="10042"/>
                    <a:pt x="13310" y="10042"/>
                    <a:pt x="13287" y="10042"/>
                  </a:cubicBezTo>
                  <a:cubicBezTo>
                    <a:pt x="13229" y="10042"/>
                    <a:pt x="13186" y="10048"/>
                    <a:pt x="13149" y="10068"/>
                  </a:cubicBezTo>
                  <a:cubicBezTo>
                    <a:pt x="13081" y="10100"/>
                    <a:pt x="13040" y="10162"/>
                    <a:pt x="12999" y="10220"/>
                  </a:cubicBezTo>
                  <a:cubicBezTo>
                    <a:pt x="12972" y="10263"/>
                    <a:pt x="12946" y="10301"/>
                    <a:pt x="12912" y="10329"/>
                  </a:cubicBezTo>
                  <a:cubicBezTo>
                    <a:pt x="12824" y="10406"/>
                    <a:pt x="12695" y="10413"/>
                    <a:pt x="12571" y="10417"/>
                  </a:cubicBezTo>
                  <a:lnTo>
                    <a:pt x="12541" y="10417"/>
                  </a:lnTo>
                  <a:cubicBezTo>
                    <a:pt x="12121" y="10436"/>
                    <a:pt x="11716" y="10563"/>
                    <a:pt x="11324" y="10685"/>
                  </a:cubicBezTo>
                  <a:lnTo>
                    <a:pt x="11315" y="10687"/>
                  </a:lnTo>
                  <a:lnTo>
                    <a:pt x="11311" y="10693"/>
                  </a:lnTo>
                  <a:cubicBezTo>
                    <a:pt x="11290" y="10721"/>
                    <a:pt x="11283" y="10758"/>
                    <a:pt x="11290" y="10794"/>
                  </a:cubicBezTo>
                  <a:cubicBezTo>
                    <a:pt x="11300" y="10841"/>
                    <a:pt x="11330" y="10884"/>
                    <a:pt x="11373" y="10910"/>
                  </a:cubicBezTo>
                  <a:cubicBezTo>
                    <a:pt x="11427" y="10940"/>
                    <a:pt x="11487" y="10944"/>
                    <a:pt x="11536" y="10944"/>
                  </a:cubicBezTo>
                  <a:cubicBezTo>
                    <a:pt x="11553" y="10944"/>
                    <a:pt x="11573" y="10944"/>
                    <a:pt x="11590" y="10942"/>
                  </a:cubicBezTo>
                  <a:lnTo>
                    <a:pt x="12370" y="10912"/>
                  </a:lnTo>
                  <a:cubicBezTo>
                    <a:pt x="12391" y="10910"/>
                    <a:pt x="12425" y="10910"/>
                    <a:pt x="12451" y="10886"/>
                  </a:cubicBezTo>
                  <a:cubicBezTo>
                    <a:pt x="12483" y="10858"/>
                    <a:pt x="12481" y="10815"/>
                    <a:pt x="12481" y="10781"/>
                  </a:cubicBezTo>
                  <a:cubicBezTo>
                    <a:pt x="12479" y="10766"/>
                    <a:pt x="12479" y="10753"/>
                    <a:pt x="12481" y="10740"/>
                  </a:cubicBezTo>
                  <a:cubicBezTo>
                    <a:pt x="12487" y="10695"/>
                    <a:pt x="12530" y="10661"/>
                    <a:pt x="12609" y="10633"/>
                  </a:cubicBezTo>
                  <a:cubicBezTo>
                    <a:pt x="12731" y="10592"/>
                    <a:pt x="12861" y="10571"/>
                    <a:pt x="12991" y="10571"/>
                  </a:cubicBezTo>
                  <a:cubicBezTo>
                    <a:pt x="13162" y="10571"/>
                    <a:pt x="13334" y="10607"/>
                    <a:pt x="13486" y="10676"/>
                  </a:cubicBezTo>
                  <a:cubicBezTo>
                    <a:pt x="13561" y="10710"/>
                    <a:pt x="13601" y="10749"/>
                    <a:pt x="13606" y="10794"/>
                  </a:cubicBezTo>
                  <a:cubicBezTo>
                    <a:pt x="13614" y="10845"/>
                    <a:pt x="13569" y="10895"/>
                    <a:pt x="13529" y="10920"/>
                  </a:cubicBezTo>
                  <a:cubicBezTo>
                    <a:pt x="13476" y="10953"/>
                    <a:pt x="13411" y="10969"/>
                    <a:pt x="13337" y="10969"/>
                  </a:cubicBezTo>
                  <a:cubicBezTo>
                    <a:pt x="13278" y="10969"/>
                    <a:pt x="13212" y="10958"/>
                    <a:pt x="13143" y="10938"/>
                  </a:cubicBezTo>
                  <a:lnTo>
                    <a:pt x="13126" y="10933"/>
                  </a:lnTo>
                  <a:cubicBezTo>
                    <a:pt x="13086" y="10920"/>
                    <a:pt x="13044" y="10907"/>
                    <a:pt x="13002" y="10907"/>
                  </a:cubicBezTo>
                  <a:cubicBezTo>
                    <a:pt x="12991" y="10907"/>
                    <a:pt x="12980" y="10908"/>
                    <a:pt x="12969" y="10910"/>
                  </a:cubicBezTo>
                  <a:cubicBezTo>
                    <a:pt x="12856" y="10929"/>
                    <a:pt x="12794" y="11043"/>
                    <a:pt x="12772" y="11143"/>
                  </a:cubicBezTo>
                  <a:cubicBezTo>
                    <a:pt x="12764" y="11182"/>
                    <a:pt x="12759" y="11220"/>
                    <a:pt x="12755" y="11257"/>
                  </a:cubicBezTo>
                  <a:cubicBezTo>
                    <a:pt x="12749" y="11317"/>
                    <a:pt x="12742" y="11375"/>
                    <a:pt x="12721" y="11428"/>
                  </a:cubicBezTo>
                  <a:cubicBezTo>
                    <a:pt x="12676" y="11544"/>
                    <a:pt x="12545" y="11627"/>
                    <a:pt x="12415" y="11627"/>
                  </a:cubicBezTo>
                  <a:cubicBezTo>
                    <a:pt x="12380" y="11627"/>
                    <a:pt x="12346" y="11623"/>
                    <a:pt x="12316" y="11612"/>
                  </a:cubicBezTo>
                  <a:lnTo>
                    <a:pt x="12284" y="11600"/>
                  </a:lnTo>
                  <a:lnTo>
                    <a:pt x="12280" y="11634"/>
                  </a:lnTo>
                  <a:cubicBezTo>
                    <a:pt x="12269" y="11762"/>
                    <a:pt x="12271" y="11891"/>
                    <a:pt x="12290" y="12017"/>
                  </a:cubicBezTo>
                  <a:cubicBezTo>
                    <a:pt x="12295" y="12050"/>
                    <a:pt x="12301" y="12084"/>
                    <a:pt x="12325" y="12110"/>
                  </a:cubicBezTo>
                  <a:cubicBezTo>
                    <a:pt x="12350" y="12135"/>
                    <a:pt x="12385" y="12146"/>
                    <a:pt x="12417" y="12152"/>
                  </a:cubicBezTo>
                  <a:cubicBezTo>
                    <a:pt x="12471" y="12162"/>
                    <a:pt x="12527" y="12167"/>
                    <a:pt x="12584" y="12167"/>
                  </a:cubicBezTo>
                  <a:cubicBezTo>
                    <a:pt x="12765" y="12167"/>
                    <a:pt x="12958" y="12119"/>
                    <a:pt x="13145" y="12028"/>
                  </a:cubicBezTo>
                  <a:cubicBezTo>
                    <a:pt x="13370" y="11919"/>
                    <a:pt x="13567" y="11758"/>
                    <a:pt x="13749" y="11600"/>
                  </a:cubicBezTo>
                  <a:cubicBezTo>
                    <a:pt x="13805" y="11552"/>
                    <a:pt x="13863" y="11501"/>
                    <a:pt x="13931" y="11484"/>
                  </a:cubicBezTo>
                  <a:cubicBezTo>
                    <a:pt x="13946" y="11480"/>
                    <a:pt x="13961" y="11477"/>
                    <a:pt x="13979" y="11477"/>
                  </a:cubicBezTo>
                  <a:cubicBezTo>
                    <a:pt x="14024" y="11477"/>
                    <a:pt x="14079" y="11495"/>
                    <a:pt x="14101" y="11542"/>
                  </a:cubicBezTo>
                  <a:cubicBezTo>
                    <a:pt x="14114" y="11565"/>
                    <a:pt x="14116" y="11593"/>
                    <a:pt x="14111" y="11634"/>
                  </a:cubicBezTo>
                  <a:cubicBezTo>
                    <a:pt x="14101" y="11747"/>
                    <a:pt x="14045" y="11859"/>
                    <a:pt x="13959" y="11934"/>
                  </a:cubicBezTo>
                  <a:cubicBezTo>
                    <a:pt x="13921" y="11968"/>
                    <a:pt x="13878" y="11994"/>
                    <a:pt x="13833" y="12022"/>
                  </a:cubicBezTo>
                  <a:cubicBezTo>
                    <a:pt x="13784" y="12054"/>
                    <a:pt x="13734" y="12086"/>
                    <a:pt x="13689" y="12127"/>
                  </a:cubicBezTo>
                  <a:cubicBezTo>
                    <a:pt x="13601" y="12210"/>
                    <a:pt x="13548" y="12354"/>
                    <a:pt x="13623" y="12454"/>
                  </a:cubicBezTo>
                  <a:lnTo>
                    <a:pt x="13631" y="12467"/>
                  </a:lnTo>
                  <a:lnTo>
                    <a:pt x="13644" y="12467"/>
                  </a:lnTo>
                  <a:cubicBezTo>
                    <a:pt x="13822" y="12465"/>
                    <a:pt x="13946" y="12330"/>
                    <a:pt x="14066" y="12202"/>
                  </a:cubicBezTo>
                  <a:cubicBezTo>
                    <a:pt x="14163" y="12099"/>
                    <a:pt x="14261" y="11994"/>
                    <a:pt x="14388" y="11955"/>
                  </a:cubicBezTo>
                  <a:cubicBezTo>
                    <a:pt x="14433" y="11940"/>
                    <a:pt x="14480" y="11936"/>
                    <a:pt x="14529" y="11932"/>
                  </a:cubicBezTo>
                  <a:cubicBezTo>
                    <a:pt x="14574" y="11925"/>
                    <a:pt x="14621" y="11921"/>
                    <a:pt x="14666" y="11908"/>
                  </a:cubicBezTo>
                  <a:cubicBezTo>
                    <a:pt x="14836" y="11861"/>
                    <a:pt x="14968" y="11707"/>
                    <a:pt x="14988" y="11533"/>
                  </a:cubicBezTo>
                  <a:cubicBezTo>
                    <a:pt x="14990" y="11512"/>
                    <a:pt x="14992" y="11492"/>
                    <a:pt x="14992" y="11471"/>
                  </a:cubicBezTo>
                  <a:cubicBezTo>
                    <a:pt x="14994" y="11428"/>
                    <a:pt x="14996" y="11387"/>
                    <a:pt x="15009" y="11353"/>
                  </a:cubicBezTo>
                  <a:cubicBezTo>
                    <a:pt x="15058" y="11229"/>
                    <a:pt x="15228" y="11203"/>
                    <a:pt x="15360" y="11203"/>
                  </a:cubicBezTo>
                  <a:lnTo>
                    <a:pt x="15418" y="11203"/>
                  </a:lnTo>
                  <a:cubicBezTo>
                    <a:pt x="15448" y="11205"/>
                    <a:pt x="15478" y="11205"/>
                    <a:pt x="15510" y="11205"/>
                  </a:cubicBezTo>
                  <a:cubicBezTo>
                    <a:pt x="15611" y="11205"/>
                    <a:pt x="15727" y="11199"/>
                    <a:pt x="15836" y="11160"/>
                  </a:cubicBezTo>
                  <a:cubicBezTo>
                    <a:pt x="15975" y="11109"/>
                    <a:pt x="16123" y="10972"/>
                    <a:pt x="16112" y="10798"/>
                  </a:cubicBezTo>
                  <a:cubicBezTo>
                    <a:pt x="16110" y="10783"/>
                    <a:pt x="16108" y="10768"/>
                    <a:pt x="16106" y="10753"/>
                  </a:cubicBezTo>
                  <a:cubicBezTo>
                    <a:pt x="16102" y="10717"/>
                    <a:pt x="16097" y="10685"/>
                    <a:pt x="16110" y="10657"/>
                  </a:cubicBezTo>
                  <a:cubicBezTo>
                    <a:pt x="16125" y="10627"/>
                    <a:pt x="16160" y="10610"/>
                    <a:pt x="16196" y="10593"/>
                  </a:cubicBezTo>
                  <a:cubicBezTo>
                    <a:pt x="16209" y="10584"/>
                    <a:pt x="16224" y="10578"/>
                    <a:pt x="16237" y="10569"/>
                  </a:cubicBezTo>
                  <a:cubicBezTo>
                    <a:pt x="16335" y="10509"/>
                    <a:pt x="16393" y="10393"/>
                    <a:pt x="16380" y="10280"/>
                  </a:cubicBezTo>
                  <a:cubicBezTo>
                    <a:pt x="16372" y="10220"/>
                    <a:pt x="16346" y="10173"/>
                    <a:pt x="16307" y="10147"/>
                  </a:cubicBezTo>
                  <a:cubicBezTo>
                    <a:pt x="16269" y="10123"/>
                    <a:pt x="16224" y="10121"/>
                    <a:pt x="16185" y="10121"/>
                  </a:cubicBezTo>
                  <a:lnTo>
                    <a:pt x="15725" y="10126"/>
                  </a:lnTo>
                  <a:lnTo>
                    <a:pt x="15723" y="10149"/>
                  </a:lnTo>
                  <a:cubicBezTo>
                    <a:pt x="15710" y="10357"/>
                    <a:pt x="15534" y="10511"/>
                    <a:pt x="15367" y="10571"/>
                  </a:cubicBezTo>
                  <a:cubicBezTo>
                    <a:pt x="15277" y="10603"/>
                    <a:pt x="15178" y="10618"/>
                    <a:pt x="15063" y="10618"/>
                  </a:cubicBezTo>
                  <a:cubicBezTo>
                    <a:pt x="14977" y="10618"/>
                    <a:pt x="14885" y="10610"/>
                    <a:pt x="14771" y="10593"/>
                  </a:cubicBezTo>
                  <a:cubicBezTo>
                    <a:pt x="14733" y="10586"/>
                    <a:pt x="14698" y="10580"/>
                    <a:pt x="14677" y="10556"/>
                  </a:cubicBezTo>
                  <a:cubicBezTo>
                    <a:pt x="14658" y="10537"/>
                    <a:pt x="14651" y="10503"/>
                    <a:pt x="14645" y="10466"/>
                  </a:cubicBezTo>
                  <a:cubicBezTo>
                    <a:pt x="14632" y="10393"/>
                    <a:pt x="14619" y="10312"/>
                    <a:pt x="14638" y="10241"/>
                  </a:cubicBezTo>
                  <a:cubicBezTo>
                    <a:pt x="14656" y="10177"/>
                    <a:pt x="14709" y="10113"/>
                    <a:pt x="14782" y="10111"/>
                  </a:cubicBezTo>
                  <a:cubicBezTo>
                    <a:pt x="14797" y="10111"/>
                    <a:pt x="14814" y="10113"/>
                    <a:pt x="14829" y="10115"/>
                  </a:cubicBezTo>
                  <a:cubicBezTo>
                    <a:pt x="14847" y="10118"/>
                    <a:pt x="14863" y="10119"/>
                    <a:pt x="14879" y="10119"/>
                  </a:cubicBezTo>
                  <a:cubicBezTo>
                    <a:pt x="14912" y="10119"/>
                    <a:pt x="14940" y="10112"/>
                    <a:pt x="14960" y="10093"/>
                  </a:cubicBezTo>
                  <a:cubicBezTo>
                    <a:pt x="14988" y="10070"/>
                    <a:pt x="14996" y="10033"/>
                    <a:pt x="15001" y="10008"/>
                  </a:cubicBezTo>
                  <a:lnTo>
                    <a:pt x="15093" y="9594"/>
                  </a:lnTo>
                  <a:lnTo>
                    <a:pt x="15061" y="9592"/>
                  </a:lnTo>
                  <a:cubicBezTo>
                    <a:pt x="15037" y="9592"/>
                    <a:pt x="15013" y="9591"/>
                    <a:pt x="14990" y="9591"/>
                  </a:cubicBezTo>
                  <a:close/>
                  <a:moveTo>
                    <a:pt x="21321" y="14614"/>
                  </a:moveTo>
                  <a:cubicBezTo>
                    <a:pt x="21349" y="14614"/>
                    <a:pt x="21377" y="14616"/>
                    <a:pt x="21402" y="14623"/>
                  </a:cubicBezTo>
                  <a:cubicBezTo>
                    <a:pt x="21441" y="14631"/>
                    <a:pt x="21492" y="14650"/>
                    <a:pt x="21529" y="14691"/>
                  </a:cubicBezTo>
                  <a:cubicBezTo>
                    <a:pt x="21597" y="14770"/>
                    <a:pt x="21572" y="14897"/>
                    <a:pt x="21512" y="14968"/>
                  </a:cubicBezTo>
                  <a:cubicBezTo>
                    <a:pt x="21434" y="15055"/>
                    <a:pt x="21314" y="15085"/>
                    <a:pt x="21229" y="15094"/>
                  </a:cubicBezTo>
                  <a:lnTo>
                    <a:pt x="21218" y="15096"/>
                  </a:lnTo>
                  <a:cubicBezTo>
                    <a:pt x="21156" y="15103"/>
                    <a:pt x="21089" y="15109"/>
                    <a:pt x="21049" y="15163"/>
                  </a:cubicBezTo>
                  <a:cubicBezTo>
                    <a:pt x="21023" y="15197"/>
                    <a:pt x="21019" y="15238"/>
                    <a:pt x="21017" y="15278"/>
                  </a:cubicBezTo>
                  <a:cubicBezTo>
                    <a:pt x="21014" y="15308"/>
                    <a:pt x="21010" y="15340"/>
                    <a:pt x="20997" y="15362"/>
                  </a:cubicBezTo>
                  <a:cubicBezTo>
                    <a:pt x="20969" y="15405"/>
                    <a:pt x="20909" y="15409"/>
                    <a:pt x="20845" y="15413"/>
                  </a:cubicBezTo>
                  <a:cubicBezTo>
                    <a:pt x="20779" y="15417"/>
                    <a:pt x="20700" y="15422"/>
                    <a:pt x="20657" y="15482"/>
                  </a:cubicBezTo>
                  <a:cubicBezTo>
                    <a:pt x="20640" y="15501"/>
                    <a:pt x="20631" y="15525"/>
                    <a:pt x="20625" y="15548"/>
                  </a:cubicBezTo>
                  <a:cubicBezTo>
                    <a:pt x="20618" y="15567"/>
                    <a:pt x="20612" y="15585"/>
                    <a:pt x="20601" y="15597"/>
                  </a:cubicBezTo>
                  <a:cubicBezTo>
                    <a:pt x="20580" y="15627"/>
                    <a:pt x="20545" y="15640"/>
                    <a:pt x="20483" y="15640"/>
                  </a:cubicBezTo>
                  <a:cubicBezTo>
                    <a:pt x="20466" y="15640"/>
                    <a:pt x="20447" y="15638"/>
                    <a:pt x="20430" y="15638"/>
                  </a:cubicBezTo>
                  <a:cubicBezTo>
                    <a:pt x="20408" y="15637"/>
                    <a:pt x="20387" y="15635"/>
                    <a:pt x="20367" y="15635"/>
                  </a:cubicBezTo>
                  <a:cubicBezTo>
                    <a:pt x="20358" y="15635"/>
                    <a:pt x="20350" y="15635"/>
                    <a:pt x="20342" y="15636"/>
                  </a:cubicBezTo>
                  <a:cubicBezTo>
                    <a:pt x="20224" y="15645"/>
                    <a:pt x="20115" y="15730"/>
                    <a:pt x="20076" y="15846"/>
                  </a:cubicBezTo>
                  <a:cubicBezTo>
                    <a:pt x="20072" y="15861"/>
                    <a:pt x="20067" y="15878"/>
                    <a:pt x="20063" y="15893"/>
                  </a:cubicBezTo>
                  <a:cubicBezTo>
                    <a:pt x="20053" y="15938"/>
                    <a:pt x="20044" y="15979"/>
                    <a:pt x="20014" y="16000"/>
                  </a:cubicBezTo>
                  <a:cubicBezTo>
                    <a:pt x="19990" y="16015"/>
                    <a:pt x="19960" y="16017"/>
                    <a:pt x="19930" y="16020"/>
                  </a:cubicBezTo>
                  <a:cubicBezTo>
                    <a:pt x="19922" y="16020"/>
                    <a:pt x="19913" y="16020"/>
                    <a:pt x="19905" y="16022"/>
                  </a:cubicBezTo>
                  <a:cubicBezTo>
                    <a:pt x="19727" y="16039"/>
                    <a:pt x="19575" y="16193"/>
                    <a:pt x="19551" y="16369"/>
                  </a:cubicBezTo>
                  <a:cubicBezTo>
                    <a:pt x="19489" y="16362"/>
                    <a:pt x="19433" y="16358"/>
                    <a:pt x="19384" y="16358"/>
                  </a:cubicBezTo>
                  <a:cubicBezTo>
                    <a:pt x="19161" y="16358"/>
                    <a:pt x="19016" y="16420"/>
                    <a:pt x="18941" y="16549"/>
                  </a:cubicBezTo>
                  <a:cubicBezTo>
                    <a:pt x="18917" y="16589"/>
                    <a:pt x="18902" y="16632"/>
                    <a:pt x="18889" y="16675"/>
                  </a:cubicBezTo>
                  <a:cubicBezTo>
                    <a:pt x="18872" y="16724"/>
                    <a:pt x="18859" y="16769"/>
                    <a:pt x="18831" y="16808"/>
                  </a:cubicBezTo>
                  <a:cubicBezTo>
                    <a:pt x="18752" y="16917"/>
                    <a:pt x="18598" y="16932"/>
                    <a:pt x="18469" y="16932"/>
                  </a:cubicBezTo>
                  <a:cubicBezTo>
                    <a:pt x="18450" y="16932"/>
                    <a:pt x="18428" y="16932"/>
                    <a:pt x="18409" y="16930"/>
                  </a:cubicBezTo>
                  <a:lnTo>
                    <a:pt x="17231" y="16894"/>
                  </a:lnTo>
                  <a:cubicBezTo>
                    <a:pt x="17102" y="16889"/>
                    <a:pt x="16969" y="16885"/>
                    <a:pt x="16849" y="16838"/>
                  </a:cubicBezTo>
                  <a:cubicBezTo>
                    <a:pt x="16732" y="16791"/>
                    <a:pt x="16646" y="16701"/>
                    <a:pt x="16620" y="16602"/>
                  </a:cubicBezTo>
                  <a:lnTo>
                    <a:pt x="17064" y="16602"/>
                  </a:lnTo>
                  <a:cubicBezTo>
                    <a:pt x="17143" y="16602"/>
                    <a:pt x="17239" y="16602"/>
                    <a:pt x="17321" y="16553"/>
                  </a:cubicBezTo>
                  <a:cubicBezTo>
                    <a:pt x="17475" y="16459"/>
                    <a:pt x="17479" y="16247"/>
                    <a:pt x="17467" y="16084"/>
                  </a:cubicBezTo>
                  <a:cubicBezTo>
                    <a:pt x="17601" y="16069"/>
                    <a:pt x="17734" y="16039"/>
                    <a:pt x="17863" y="15996"/>
                  </a:cubicBezTo>
                  <a:cubicBezTo>
                    <a:pt x="17949" y="15966"/>
                    <a:pt x="18069" y="15915"/>
                    <a:pt x="18103" y="15803"/>
                  </a:cubicBezTo>
                  <a:cubicBezTo>
                    <a:pt x="18137" y="15694"/>
                    <a:pt x="18075" y="15591"/>
                    <a:pt x="18021" y="15499"/>
                  </a:cubicBezTo>
                  <a:lnTo>
                    <a:pt x="18000" y="15465"/>
                  </a:lnTo>
                  <a:cubicBezTo>
                    <a:pt x="17970" y="15413"/>
                    <a:pt x="17906" y="15278"/>
                    <a:pt x="17970" y="15188"/>
                  </a:cubicBezTo>
                  <a:lnTo>
                    <a:pt x="18000" y="15148"/>
                  </a:lnTo>
                  <a:lnTo>
                    <a:pt x="17949" y="15145"/>
                  </a:lnTo>
                  <a:cubicBezTo>
                    <a:pt x="17833" y="15143"/>
                    <a:pt x="17730" y="15137"/>
                    <a:pt x="17655" y="15077"/>
                  </a:cubicBezTo>
                  <a:cubicBezTo>
                    <a:pt x="17612" y="15045"/>
                    <a:pt x="17586" y="14985"/>
                    <a:pt x="17589" y="14931"/>
                  </a:cubicBezTo>
                  <a:cubicBezTo>
                    <a:pt x="17589" y="14903"/>
                    <a:pt x="17599" y="14867"/>
                    <a:pt x="17634" y="14843"/>
                  </a:cubicBezTo>
                  <a:cubicBezTo>
                    <a:pt x="17657" y="14830"/>
                    <a:pt x="17687" y="14824"/>
                    <a:pt x="17715" y="14820"/>
                  </a:cubicBezTo>
                  <a:lnTo>
                    <a:pt x="18103" y="14747"/>
                  </a:lnTo>
                  <a:cubicBezTo>
                    <a:pt x="18134" y="14740"/>
                    <a:pt x="18165" y="14736"/>
                    <a:pt x="18194" y="14736"/>
                  </a:cubicBezTo>
                  <a:cubicBezTo>
                    <a:pt x="18221" y="14736"/>
                    <a:pt x="18245" y="14740"/>
                    <a:pt x="18264" y="14749"/>
                  </a:cubicBezTo>
                  <a:cubicBezTo>
                    <a:pt x="18311" y="14773"/>
                    <a:pt x="18336" y="14828"/>
                    <a:pt x="18362" y="14880"/>
                  </a:cubicBezTo>
                  <a:lnTo>
                    <a:pt x="18369" y="14890"/>
                  </a:lnTo>
                  <a:cubicBezTo>
                    <a:pt x="18443" y="15047"/>
                    <a:pt x="18589" y="15210"/>
                    <a:pt x="18764" y="15210"/>
                  </a:cubicBezTo>
                  <a:cubicBezTo>
                    <a:pt x="18771" y="15210"/>
                    <a:pt x="18778" y="15210"/>
                    <a:pt x="18784" y="15210"/>
                  </a:cubicBezTo>
                  <a:cubicBezTo>
                    <a:pt x="18803" y="15381"/>
                    <a:pt x="18898" y="15540"/>
                    <a:pt x="19035" y="15627"/>
                  </a:cubicBezTo>
                  <a:cubicBezTo>
                    <a:pt x="19110" y="15675"/>
                    <a:pt x="19202" y="15700"/>
                    <a:pt x="19292" y="15700"/>
                  </a:cubicBezTo>
                  <a:cubicBezTo>
                    <a:pt x="19386" y="15700"/>
                    <a:pt x="19474" y="15675"/>
                    <a:pt x="19545" y="15623"/>
                  </a:cubicBezTo>
                  <a:cubicBezTo>
                    <a:pt x="19564" y="15610"/>
                    <a:pt x="19579" y="15595"/>
                    <a:pt x="19596" y="15582"/>
                  </a:cubicBezTo>
                  <a:cubicBezTo>
                    <a:pt x="19630" y="15555"/>
                    <a:pt x="19663" y="15527"/>
                    <a:pt x="19701" y="15514"/>
                  </a:cubicBezTo>
                  <a:cubicBezTo>
                    <a:pt x="19727" y="15505"/>
                    <a:pt x="19755" y="15503"/>
                    <a:pt x="19783" y="15501"/>
                  </a:cubicBezTo>
                  <a:cubicBezTo>
                    <a:pt x="19810" y="15499"/>
                    <a:pt x="19840" y="15497"/>
                    <a:pt x="19868" y="15488"/>
                  </a:cubicBezTo>
                  <a:cubicBezTo>
                    <a:pt x="19975" y="15458"/>
                    <a:pt x="20035" y="15364"/>
                    <a:pt x="20093" y="15274"/>
                  </a:cubicBezTo>
                  <a:cubicBezTo>
                    <a:pt x="20142" y="15199"/>
                    <a:pt x="20187" y="15126"/>
                    <a:pt x="20258" y="15090"/>
                  </a:cubicBezTo>
                  <a:cubicBezTo>
                    <a:pt x="20318" y="15058"/>
                    <a:pt x="20395" y="15051"/>
                    <a:pt x="20470" y="15047"/>
                  </a:cubicBezTo>
                  <a:cubicBezTo>
                    <a:pt x="20584" y="15038"/>
                    <a:pt x="20700" y="15030"/>
                    <a:pt x="20762" y="14929"/>
                  </a:cubicBezTo>
                  <a:cubicBezTo>
                    <a:pt x="20768" y="14918"/>
                    <a:pt x="20775" y="14908"/>
                    <a:pt x="20779" y="14897"/>
                  </a:cubicBezTo>
                  <a:cubicBezTo>
                    <a:pt x="20785" y="14886"/>
                    <a:pt x="20790" y="14873"/>
                    <a:pt x="20796" y="14863"/>
                  </a:cubicBezTo>
                  <a:cubicBezTo>
                    <a:pt x="20813" y="14839"/>
                    <a:pt x="20839" y="14822"/>
                    <a:pt x="20862" y="14807"/>
                  </a:cubicBezTo>
                  <a:cubicBezTo>
                    <a:pt x="21008" y="14708"/>
                    <a:pt x="21162" y="14614"/>
                    <a:pt x="21321" y="14614"/>
                  </a:cubicBezTo>
                  <a:close/>
                  <a:moveTo>
                    <a:pt x="21321" y="14560"/>
                  </a:moveTo>
                  <a:cubicBezTo>
                    <a:pt x="21147" y="14560"/>
                    <a:pt x="20984" y="14659"/>
                    <a:pt x="20832" y="14762"/>
                  </a:cubicBezTo>
                  <a:cubicBezTo>
                    <a:pt x="20807" y="14781"/>
                    <a:pt x="20775" y="14800"/>
                    <a:pt x="20753" y="14833"/>
                  </a:cubicBezTo>
                  <a:cubicBezTo>
                    <a:pt x="20745" y="14845"/>
                    <a:pt x="20738" y="14860"/>
                    <a:pt x="20732" y="14873"/>
                  </a:cubicBezTo>
                  <a:cubicBezTo>
                    <a:pt x="20725" y="14884"/>
                    <a:pt x="20721" y="14893"/>
                    <a:pt x="20717" y="14901"/>
                  </a:cubicBezTo>
                  <a:cubicBezTo>
                    <a:pt x="20670" y="14978"/>
                    <a:pt x="20575" y="14985"/>
                    <a:pt x="20466" y="14993"/>
                  </a:cubicBezTo>
                  <a:cubicBezTo>
                    <a:pt x="20387" y="15000"/>
                    <a:pt x="20303" y="15006"/>
                    <a:pt x="20235" y="15043"/>
                  </a:cubicBezTo>
                  <a:cubicBezTo>
                    <a:pt x="20151" y="15085"/>
                    <a:pt x="20097" y="15167"/>
                    <a:pt x="20048" y="15244"/>
                  </a:cubicBezTo>
                  <a:cubicBezTo>
                    <a:pt x="19993" y="15332"/>
                    <a:pt x="19941" y="15411"/>
                    <a:pt x="19853" y="15437"/>
                  </a:cubicBezTo>
                  <a:cubicBezTo>
                    <a:pt x="19830" y="15443"/>
                    <a:pt x="19806" y="15445"/>
                    <a:pt x="19778" y="15447"/>
                  </a:cubicBezTo>
                  <a:cubicBezTo>
                    <a:pt x="19748" y="15450"/>
                    <a:pt x="19714" y="15452"/>
                    <a:pt x="19684" y="15465"/>
                  </a:cubicBezTo>
                  <a:cubicBezTo>
                    <a:pt x="19637" y="15480"/>
                    <a:pt x="19598" y="15512"/>
                    <a:pt x="19562" y="15542"/>
                  </a:cubicBezTo>
                  <a:cubicBezTo>
                    <a:pt x="19547" y="15555"/>
                    <a:pt x="19532" y="15567"/>
                    <a:pt x="19515" y="15580"/>
                  </a:cubicBezTo>
                  <a:cubicBezTo>
                    <a:pt x="19453" y="15623"/>
                    <a:pt x="19375" y="15647"/>
                    <a:pt x="19292" y="15647"/>
                  </a:cubicBezTo>
                  <a:cubicBezTo>
                    <a:pt x="19213" y="15647"/>
                    <a:pt x="19131" y="15623"/>
                    <a:pt x="19065" y="15582"/>
                  </a:cubicBezTo>
                  <a:cubicBezTo>
                    <a:pt x="18934" y="15499"/>
                    <a:pt x="18846" y="15345"/>
                    <a:pt x="18833" y="15178"/>
                  </a:cubicBezTo>
                  <a:lnTo>
                    <a:pt x="18833" y="15145"/>
                  </a:lnTo>
                  <a:lnTo>
                    <a:pt x="18803" y="15152"/>
                  </a:lnTo>
                  <a:cubicBezTo>
                    <a:pt x="18788" y="15154"/>
                    <a:pt x="18773" y="15156"/>
                    <a:pt x="18758" y="15156"/>
                  </a:cubicBezTo>
                  <a:cubicBezTo>
                    <a:pt x="18608" y="15156"/>
                    <a:pt x="18484" y="15008"/>
                    <a:pt x="18416" y="14867"/>
                  </a:cubicBezTo>
                  <a:lnTo>
                    <a:pt x="18411" y="14858"/>
                  </a:lnTo>
                  <a:cubicBezTo>
                    <a:pt x="18384" y="14800"/>
                    <a:pt x="18351" y="14734"/>
                    <a:pt x="18289" y="14702"/>
                  </a:cubicBezTo>
                  <a:cubicBezTo>
                    <a:pt x="18263" y="14688"/>
                    <a:pt x="18230" y="14682"/>
                    <a:pt x="18194" y="14682"/>
                  </a:cubicBezTo>
                  <a:cubicBezTo>
                    <a:pt x="18161" y="14682"/>
                    <a:pt x="18125" y="14687"/>
                    <a:pt x="18092" y="14693"/>
                  </a:cubicBezTo>
                  <a:lnTo>
                    <a:pt x="17704" y="14766"/>
                  </a:lnTo>
                  <a:cubicBezTo>
                    <a:pt x="17674" y="14773"/>
                    <a:pt x="17638" y="14779"/>
                    <a:pt x="17606" y="14798"/>
                  </a:cubicBezTo>
                  <a:cubicBezTo>
                    <a:pt x="17563" y="14826"/>
                    <a:pt x="17537" y="14871"/>
                    <a:pt x="17535" y="14929"/>
                  </a:cubicBezTo>
                  <a:cubicBezTo>
                    <a:pt x="17531" y="15000"/>
                    <a:pt x="17565" y="15077"/>
                    <a:pt x="17621" y="15120"/>
                  </a:cubicBezTo>
                  <a:cubicBezTo>
                    <a:pt x="17704" y="15184"/>
                    <a:pt x="17814" y="15195"/>
                    <a:pt x="17904" y="15199"/>
                  </a:cubicBezTo>
                  <a:cubicBezTo>
                    <a:pt x="17874" y="15278"/>
                    <a:pt x="17891" y="15381"/>
                    <a:pt x="17955" y="15492"/>
                  </a:cubicBezTo>
                  <a:lnTo>
                    <a:pt x="17974" y="15527"/>
                  </a:lnTo>
                  <a:cubicBezTo>
                    <a:pt x="18026" y="15612"/>
                    <a:pt x="18079" y="15700"/>
                    <a:pt x="18054" y="15786"/>
                  </a:cubicBezTo>
                  <a:cubicBezTo>
                    <a:pt x="18032" y="15855"/>
                    <a:pt x="17966" y="15904"/>
                    <a:pt x="17846" y="15945"/>
                  </a:cubicBezTo>
                  <a:cubicBezTo>
                    <a:pt x="17713" y="15990"/>
                    <a:pt x="17576" y="16020"/>
                    <a:pt x="17434" y="16032"/>
                  </a:cubicBezTo>
                  <a:lnTo>
                    <a:pt x="17409" y="16035"/>
                  </a:lnTo>
                  <a:lnTo>
                    <a:pt x="17411" y="16062"/>
                  </a:lnTo>
                  <a:cubicBezTo>
                    <a:pt x="17426" y="16214"/>
                    <a:pt x="17430" y="16424"/>
                    <a:pt x="17293" y="16508"/>
                  </a:cubicBezTo>
                  <a:cubicBezTo>
                    <a:pt x="17224" y="16549"/>
                    <a:pt x="17139" y="16549"/>
                    <a:pt x="17064" y="16549"/>
                  </a:cubicBezTo>
                  <a:lnTo>
                    <a:pt x="16556" y="16549"/>
                  </a:lnTo>
                  <a:lnTo>
                    <a:pt x="16560" y="16579"/>
                  </a:lnTo>
                  <a:cubicBezTo>
                    <a:pt x="16582" y="16735"/>
                    <a:pt x="16712" y="16840"/>
                    <a:pt x="16828" y="16887"/>
                  </a:cubicBezTo>
                  <a:cubicBezTo>
                    <a:pt x="16959" y="16939"/>
                    <a:pt x="17102" y="16943"/>
                    <a:pt x="17231" y="16947"/>
                  </a:cubicBezTo>
                  <a:lnTo>
                    <a:pt x="18407" y="16984"/>
                  </a:lnTo>
                  <a:cubicBezTo>
                    <a:pt x="18426" y="16986"/>
                    <a:pt x="18448" y="16986"/>
                    <a:pt x="18469" y="16986"/>
                  </a:cubicBezTo>
                  <a:cubicBezTo>
                    <a:pt x="18608" y="16986"/>
                    <a:pt x="18782" y="16969"/>
                    <a:pt x="18874" y="16840"/>
                  </a:cubicBezTo>
                  <a:cubicBezTo>
                    <a:pt x="18906" y="16793"/>
                    <a:pt x="18923" y="16742"/>
                    <a:pt x="18938" y="16692"/>
                  </a:cubicBezTo>
                  <a:cubicBezTo>
                    <a:pt x="18953" y="16649"/>
                    <a:pt x="18966" y="16611"/>
                    <a:pt x="18986" y="16574"/>
                  </a:cubicBezTo>
                  <a:cubicBezTo>
                    <a:pt x="19052" y="16465"/>
                    <a:pt x="19181" y="16412"/>
                    <a:pt x="19384" y="16412"/>
                  </a:cubicBezTo>
                  <a:cubicBezTo>
                    <a:pt x="19440" y="16412"/>
                    <a:pt x="19500" y="16416"/>
                    <a:pt x="19570" y="16424"/>
                  </a:cubicBezTo>
                  <a:lnTo>
                    <a:pt x="19600" y="16427"/>
                  </a:lnTo>
                  <a:lnTo>
                    <a:pt x="19600" y="16399"/>
                  </a:lnTo>
                  <a:cubicBezTo>
                    <a:pt x="19609" y="16236"/>
                    <a:pt x="19748" y="16090"/>
                    <a:pt x="19909" y="16075"/>
                  </a:cubicBezTo>
                  <a:cubicBezTo>
                    <a:pt x="19918" y="16073"/>
                    <a:pt x="19926" y="16073"/>
                    <a:pt x="19935" y="16073"/>
                  </a:cubicBezTo>
                  <a:cubicBezTo>
                    <a:pt x="19969" y="16069"/>
                    <a:pt x="20010" y="16067"/>
                    <a:pt x="20044" y="16043"/>
                  </a:cubicBezTo>
                  <a:cubicBezTo>
                    <a:pt x="20091" y="16011"/>
                    <a:pt x="20104" y="15955"/>
                    <a:pt x="20117" y="15906"/>
                  </a:cubicBezTo>
                  <a:cubicBezTo>
                    <a:pt x="20119" y="15891"/>
                    <a:pt x="20123" y="15876"/>
                    <a:pt x="20127" y="15861"/>
                  </a:cubicBezTo>
                  <a:cubicBezTo>
                    <a:pt x="20157" y="15767"/>
                    <a:pt x="20247" y="15698"/>
                    <a:pt x="20346" y="15690"/>
                  </a:cubicBezTo>
                  <a:cubicBezTo>
                    <a:pt x="20354" y="15689"/>
                    <a:pt x="20361" y="15689"/>
                    <a:pt x="20369" y="15689"/>
                  </a:cubicBezTo>
                  <a:cubicBezTo>
                    <a:pt x="20388" y="15689"/>
                    <a:pt x="20408" y="15690"/>
                    <a:pt x="20427" y="15692"/>
                  </a:cubicBezTo>
                  <a:lnTo>
                    <a:pt x="20483" y="15692"/>
                  </a:lnTo>
                  <a:cubicBezTo>
                    <a:pt x="20537" y="15692"/>
                    <a:pt x="20603" y="15685"/>
                    <a:pt x="20644" y="15630"/>
                  </a:cubicBezTo>
                  <a:cubicBezTo>
                    <a:pt x="20659" y="15610"/>
                    <a:pt x="20667" y="15587"/>
                    <a:pt x="20674" y="15565"/>
                  </a:cubicBezTo>
                  <a:cubicBezTo>
                    <a:pt x="20680" y="15546"/>
                    <a:pt x="20687" y="15527"/>
                    <a:pt x="20697" y="15514"/>
                  </a:cubicBezTo>
                  <a:cubicBezTo>
                    <a:pt x="20727" y="15473"/>
                    <a:pt x="20787" y="15469"/>
                    <a:pt x="20850" y="15465"/>
                  </a:cubicBezTo>
                  <a:cubicBezTo>
                    <a:pt x="20920" y="15460"/>
                    <a:pt x="20999" y="15456"/>
                    <a:pt x="21040" y="15392"/>
                  </a:cubicBezTo>
                  <a:cubicBezTo>
                    <a:pt x="21064" y="15357"/>
                    <a:pt x="21066" y="15319"/>
                    <a:pt x="21070" y="15283"/>
                  </a:cubicBezTo>
                  <a:cubicBezTo>
                    <a:pt x="21072" y="15248"/>
                    <a:pt x="21074" y="15216"/>
                    <a:pt x="21092" y="15195"/>
                  </a:cubicBezTo>
                  <a:cubicBezTo>
                    <a:pt x="21117" y="15160"/>
                    <a:pt x="21171" y="15154"/>
                    <a:pt x="21222" y="15150"/>
                  </a:cubicBezTo>
                  <a:lnTo>
                    <a:pt x="21235" y="15148"/>
                  </a:lnTo>
                  <a:cubicBezTo>
                    <a:pt x="21329" y="15137"/>
                    <a:pt x="21464" y="15103"/>
                    <a:pt x="21552" y="15002"/>
                  </a:cubicBezTo>
                  <a:cubicBezTo>
                    <a:pt x="21629" y="14912"/>
                    <a:pt x="21657" y="14760"/>
                    <a:pt x="21569" y="14657"/>
                  </a:cubicBezTo>
                  <a:cubicBezTo>
                    <a:pt x="21524" y="14603"/>
                    <a:pt x="21460" y="14580"/>
                    <a:pt x="21413" y="14569"/>
                  </a:cubicBezTo>
                  <a:cubicBezTo>
                    <a:pt x="21383" y="14563"/>
                    <a:pt x="21353" y="14560"/>
                    <a:pt x="21321" y="14560"/>
                  </a:cubicBezTo>
                  <a:close/>
                  <a:moveTo>
                    <a:pt x="29402" y="24287"/>
                  </a:moveTo>
                  <a:cubicBezTo>
                    <a:pt x="29550" y="24287"/>
                    <a:pt x="29719" y="24394"/>
                    <a:pt x="29734" y="24553"/>
                  </a:cubicBezTo>
                  <a:cubicBezTo>
                    <a:pt x="29737" y="24577"/>
                    <a:pt x="29737" y="24598"/>
                    <a:pt x="29737" y="24622"/>
                  </a:cubicBezTo>
                  <a:cubicBezTo>
                    <a:pt x="29734" y="24664"/>
                    <a:pt x="29734" y="24707"/>
                    <a:pt x="29749" y="24750"/>
                  </a:cubicBezTo>
                  <a:cubicBezTo>
                    <a:pt x="29779" y="24834"/>
                    <a:pt x="29857" y="24877"/>
                    <a:pt x="29929" y="24919"/>
                  </a:cubicBezTo>
                  <a:cubicBezTo>
                    <a:pt x="29987" y="24951"/>
                    <a:pt x="30041" y="24981"/>
                    <a:pt x="30075" y="25031"/>
                  </a:cubicBezTo>
                  <a:cubicBezTo>
                    <a:pt x="30107" y="25078"/>
                    <a:pt x="30116" y="25142"/>
                    <a:pt x="30122" y="25200"/>
                  </a:cubicBezTo>
                  <a:lnTo>
                    <a:pt x="30195" y="25781"/>
                  </a:lnTo>
                  <a:cubicBezTo>
                    <a:pt x="30208" y="25877"/>
                    <a:pt x="30221" y="25982"/>
                    <a:pt x="30279" y="26072"/>
                  </a:cubicBezTo>
                  <a:cubicBezTo>
                    <a:pt x="30328" y="26147"/>
                    <a:pt x="30414" y="26196"/>
                    <a:pt x="30493" y="26196"/>
                  </a:cubicBezTo>
                  <a:cubicBezTo>
                    <a:pt x="30506" y="26196"/>
                    <a:pt x="30519" y="26195"/>
                    <a:pt x="30531" y="26192"/>
                  </a:cubicBezTo>
                  <a:lnTo>
                    <a:pt x="30531" y="26192"/>
                  </a:lnTo>
                  <a:cubicBezTo>
                    <a:pt x="30538" y="26261"/>
                    <a:pt x="30519" y="26336"/>
                    <a:pt x="30499" y="26408"/>
                  </a:cubicBezTo>
                  <a:cubicBezTo>
                    <a:pt x="30469" y="26520"/>
                    <a:pt x="30437" y="26635"/>
                    <a:pt x="30506" y="26734"/>
                  </a:cubicBezTo>
                  <a:cubicBezTo>
                    <a:pt x="30529" y="26768"/>
                    <a:pt x="30559" y="26792"/>
                    <a:pt x="30589" y="26815"/>
                  </a:cubicBezTo>
                  <a:cubicBezTo>
                    <a:pt x="30600" y="26824"/>
                    <a:pt x="30611" y="26833"/>
                    <a:pt x="30621" y="26841"/>
                  </a:cubicBezTo>
                  <a:cubicBezTo>
                    <a:pt x="30763" y="26965"/>
                    <a:pt x="30816" y="27156"/>
                    <a:pt x="30863" y="27375"/>
                  </a:cubicBezTo>
                  <a:cubicBezTo>
                    <a:pt x="30872" y="27409"/>
                    <a:pt x="30904" y="27574"/>
                    <a:pt x="30812" y="27604"/>
                  </a:cubicBezTo>
                  <a:cubicBezTo>
                    <a:pt x="30801" y="27606"/>
                    <a:pt x="30785" y="27607"/>
                    <a:pt x="30768" y="27607"/>
                  </a:cubicBezTo>
                  <a:cubicBezTo>
                    <a:pt x="30756" y="27607"/>
                    <a:pt x="30743" y="27607"/>
                    <a:pt x="30731" y="27606"/>
                  </a:cubicBezTo>
                  <a:cubicBezTo>
                    <a:pt x="30716" y="27604"/>
                    <a:pt x="30701" y="27602"/>
                    <a:pt x="30686" y="27602"/>
                  </a:cubicBezTo>
                  <a:cubicBezTo>
                    <a:pt x="30658" y="27602"/>
                    <a:pt x="30617" y="27606"/>
                    <a:pt x="30591" y="27645"/>
                  </a:cubicBezTo>
                  <a:lnTo>
                    <a:pt x="30585" y="27653"/>
                  </a:lnTo>
                  <a:lnTo>
                    <a:pt x="30587" y="27664"/>
                  </a:lnTo>
                  <a:cubicBezTo>
                    <a:pt x="30600" y="27758"/>
                    <a:pt x="30583" y="27859"/>
                    <a:pt x="30540" y="27947"/>
                  </a:cubicBezTo>
                  <a:cubicBezTo>
                    <a:pt x="30531" y="27953"/>
                    <a:pt x="30520" y="27956"/>
                    <a:pt x="30508" y="27956"/>
                  </a:cubicBezTo>
                  <a:cubicBezTo>
                    <a:pt x="30477" y="27956"/>
                    <a:pt x="30440" y="27937"/>
                    <a:pt x="30420" y="27908"/>
                  </a:cubicBezTo>
                  <a:cubicBezTo>
                    <a:pt x="30399" y="27878"/>
                    <a:pt x="30388" y="27842"/>
                    <a:pt x="30375" y="27803"/>
                  </a:cubicBezTo>
                  <a:cubicBezTo>
                    <a:pt x="30369" y="27780"/>
                    <a:pt x="30362" y="27758"/>
                    <a:pt x="30354" y="27737"/>
                  </a:cubicBezTo>
                  <a:cubicBezTo>
                    <a:pt x="30330" y="27679"/>
                    <a:pt x="30291" y="27627"/>
                    <a:pt x="30255" y="27578"/>
                  </a:cubicBezTo>
                  <a:cubicBezTo>
                    <a:pt x="30231" y="27544"/>
                    <a:pt x="30208" y="27510"/>
                    <a:pt x="30186" y="27475"/>
                  </a:cubicBezTo>
                  <a:cubicBezTo>
                    <a:pt x="30114" y="27342"/>
                    <a:pt x="30101" y="27180"/>
                    <a:pt x="30088" y="27023"/>
                  </a:cubicBezTo>
                  <a:cubicBezTo>
                    <a:pt x="30071" y="26828"/>
                    <a:pt x="30054" y="26629"/>
                    <a:pt x="29923" y="26481"/>
                  </a:cubicBezTo>
                  <a:cubicBezTo>
                    <a:pt x="29880" y="26432"/>
                    <a:pt x="29824" y="26391"/>
                    <a:pt x="29773" y="26355"/>
                  </a:cubicBezTo>
                  <a:lnTo>
                    <a:pt x="29762" y="26346"/>
                  </a:lnTo>
                  <a:cubicBezTo>
                    <a:pt x="29550" y="26192"/>
                    <a:pt x="29342" y="26023"/>
                    <a:pt x="29150" y="25841"/>
                  </a:cubicBezTo>
                  <a:cubicBezTo>
                    <a:pt x="29120" y="25815"/>
                    <a:pt x="29085" y="25783"/>
                    <a:pt x="29066" y="25742"/>
                  </a:cubicBezTo>
                  <a:cubicBezTo>
                    <a:pt x="29038" y="25684"/>
                    <a:pt x="29045" y="25618"/>
                    <a:pt x="29051" y="25547"/>
                  </a:cubicBezTo>
                  <a:cubicBezTo>
                    <a:pt x="29053" y="25513"/>
                    <a:pt x="29057" y="25479"/>
                    <a:pt x="29055" y="25444"/>
                  </a:cubicBezTo>
                  <a:cubicBezTo>
                    <a:pt x="29055" y="25326"/>
                    <a:pt x="29008" y="25215"/>
                    <a:pt x="28965" y="25108"/>
                  </a:cubicBezTo>
                  <a:cubicBezTo>
                    <a:pt x="28912" y="24977"/>
                    <a:pt x="28860" y="24853"/>
                    <a:pt x="28886" y="24727"/>
                  </a:cubicBezTo>
                  <a:cubicBezTo>
                    <a:pt x="28897" y="24669"/>
                    <a:pt x="28925" y="24611"/>
                    <a:pt x="28972" y="24547"/>
                  </a:cubicBezTo>
                  <a:cubicBezTo>
                    <a:pt x="29081" y="24390"/>
                    <a:pt x="29233" y="24296"/>
                    <a:pt x="29383" y="24287"/>
                  </a:cubicBezTo>
                  <a:close/>
                  <a:moveTo>
                    <a:pt x="29399" y="24233"/>
                  </a:moveTo>
                  <a:cubicBezTo>
                    <a:pt x="29393" y="24233"/>
                    <a:pt x="29387" y="24233"/>
                    <a:pt x="29381" y="24234"/>
                  </a:cubicBezTo>
                  <a:cubicBezTo>
                    <a:pt x="29214" y="24242"/>
                    <a:pt x="29049" y="24345"/>
                    <a:pt x="28927" y="24514"/>
                  </a:cubicBezTo>
                  <a:cubicBezTo>
                    <a:pt x="28877" y="24585"/>
                    <a:pt x="28847" y="24652"/>
                    <a:pt x="28832" y="24716"/>
                  </a:cubicBezTo>
                  <a:cubicBezTo>
                    <a:pt x="28805" y="24859"/>
                    <a:pt x="28860" y="24996"/>
                    <a:pt x="28914" y="25127"/>
                  </a:cubicBezTo>
                  <a:cubicBezTo>
                    <a:pt x="28957" y="25232"/>
                    <a:pt x="29002" y="25337"/>
                    <a:pt x="29002" y="25446"/>
                  </a:cubicBezTo>
                  <a:cubicBezTo>
                    <a:pt x="29004" y="25476"/>
                    <a:pt x="29000" y="25511"/>
                    <a:pt x="28997" y="25541"/>
                  </a:cubicBezTo>
                  <a:cubicBezTo>
                    <a:pt x="28989" y="25618"/>
                    <a:pt x="28982" y="25695"/>
                    <a:pt x="29017" y="25766"/>
                  </a:cubicBezTo>
                  <a:cubicBezTo>
                    <a:pt x="29040" y="25815"/>
                    <a:pt x="29081" y="25851"/>
                    <a:pt x="29113" y="25881"/>
                  </a:cubicBezTo>
                  <a:cubicBezTo>
                    <a:pt x="29308" y="26063"/>
                    <a:pt x="29516" y="26235"/>
                    <a:pt x="29732" y="26391"/>
                  </a:cubicBezTo>
                  <a:lnTo>
                    <a:pt x="29741" y="26398"/>
                  </a:lnTo>
                  <a:cubicBezTo>
                    <a:pt x="29792" y="26434"/>
                    <a:pt x="29844" y="26471"/>
                    <a:pt x="29882" y="26516"/>
                  </a:cubicBezTo>
                  <a:cubicBezTo>
                    <a:pt x="30002" y="26650"/>
                    <a:pt x="30017" y="26835"/>
                    <a:pt x="30034" y="27028"/>
                  </a:cubicBezTo>
                  <a:cubicBezTo>
                    <a:pt x="30047" y="27190"/>
                    <a:pt x="30060" y="27357"/>
                    <a:pt x="30141" y="27501"/>
                  </a:cubicBezTo>
                  <a:cubicBezTo>
                    <a:pt x="30163" y="27540"/>
                    <a:pt x="30189" y="27574"/>
                    <a:pt x="30212" y="27608"/>
                  </a:cubicBezTo>
                  <a:cubicBezTo>
                    <a:pt x="30249" y="27657"/>
                    <a:pt x="30283" y="27705"/>
                    <a:pt x="30304" y="27756"/>
                  </a:cubicBezTo>
                  <a:cubicBezTo>
                    <a:pt x="30311" y="27777"/>
                    <a:pt x="30317" y="27797"/>
                    <a:pt x="30324" y="27818"/>
                  </a:cubicBezTo>
                  <a:cubicBezTo>
                    <a:pt x="30336" y="27859"/>
                    <a:pt x="30349" y="27902"/>
                    <a:pt x="30377" y="27940"/>
                  </a:cubicBezTo>
                  <a:cubicBezTo>
                    <a:pt x="30407" y="27983"/>
                    <a:pt x="30459" y="28011"/>
                    <a:pt x="30508" y="28011"/>
                  </a:cubicBezTo>
                  <a:cubicBezTo>
                    <a:pt x="30536" y="28011"/>
                    <a:pt x="30561" y="28002"/>
                    <a:pt x="30581" y="27983"/>
                  </a:cubicBezTo>
                  <a:lnTo>
                    <a:pt x="30585" y="27977"/>
                  </a:lnTo>
                  <a:cubicBezTo>
                    <a:pt x="30634" y="27882"/>
                    <a:pt x="30654" y="27773"/>
                    <a:pt x="30641" y="27668"/>
                  </a:cubicBezTo>
                  <a:cubicBezTo>
                    <a:pt x="30651" y="27659"/>
                    <a:pt x="30672" y="27656"/>
                    <a:pt x="30696" y="27656"/>
                  </a:cubicBezTo>
                  <a:cubicBezTo>
                    <a:pt x="30705" y="27656"/>
                    <a:pt x="30716" y="27657"/>
                    <a:pt x="30726" y="27657"/>
                  </a:cubicBezTo>
                  <a:cubicBezTo>
                    <a:pt x="30741" y="27659"/>
                    <a:pt x="30757" y="27660"/>
                    <a:pt x="30771" y="27660"/>
                  </a:cubicBezTo>
                  <a:cubicBezTo>
                    <a:pt x="30791" y="27660"/>
                    <a:pt x="30811" y="27658"/>
                    <a:pt x="30827" y="27653"/>
                  </a:cubicBezTo>
                  <a:cubicBezTo>
                    <a:pt x="30917" y="27625"/>
                    <a:pt x="30951" y="27518"/>
                    <a:pt x="30917" y="27364"/>
                  </a:cubicBezTo>
                  <a:cubicBezTo>
                    <a:pt x="30876" y="27186"/>
                    <a:pt x="30823" y="26946"/>
                    <a:pt x="30656" y="26800"/>
                  </a:cubicBezTo>
                  <a:cubicBezTo>
                    <a:pt x="30645" y="26792"/>
                    <a:pt x="30634" y="26783"/>
                    <a:pt x="30621" y="26773"/>
                  </a:cubicBezTo>
                  <a:cubicBezTo>
                    <a:pt x="30594" y="26751"/>
                    <a:pt x="30568" y="26730"/>
                    <a:pt x="30551" y="26704"/>
                  </a:cubicBezTo>
                  <a:cubicBezTo>
                    <a:pt x="30495" y="26627"/>
                    <a:pt x="30523" y="26526"/>
                    <a:pt x="30551" y="26423"/>
                  </a:cubicBezTo>
                  <a:cubicBezTo>
                    <a:pt x="30574" y="26333"/>
                    <a:pt x="30600" y="26241"/>
                    <a:pt x="30579" y="26151"/>
                  </a:cubicBezTo>
                  <a:lnTo>
                    <a:pt x="30572" y="26121"/>
                  </a:lnTo>
                  <a:lnTo>
                    <a:pt x="30542" y="26132"/>
                  </a:lnTo>
                  <a:cubicBezTo>
                    <a:pt x="30527" y="26139"/>
                    <a:pt x="30510" y="26142"/>
                    <a:pt x="30493" y="26142"/>
                  </a:cubicBezTo>
                  <a:cubicBezTo>
                    <a:pt x="30431" y="26142"/>
                    <a:pt x="30364" y="26102"/>
                    <a:pt x="30324" y="26042"/>
                  </a:cubicBezTo>
                  <a:cubicBezTo>
                    <a:pt x="30272" y="25965"/>
                    <a:pt x="30259" y="25864"/>
                    <a:pt x="30249" y="25774"/>
                  </a:cubicBezTo>
                  <a:lnTo>
                    <a:pt x="30176" y="25194"/>
                  </a:lnTo>
                  <a:cubicBezTo>
                    <a:pt x="30167" y="25129"/>
                    <a:pt x="30159" y="25059"/>
                    <a:pt x="30118" y="25001"/>
                  </a:cubicBezTo>
                  <a:cubicBezTo>
                    <a:pt x="30079" y="24943"/>
                    <a:pt x="30015" y="24907"/>
                    <a:pt x="29955" y="24872"/>
                  </a:cubicBezTo>
                  <a:cubicBezTo>
                    <a:pt x="29887" y="24834"/>
                    <a:pt x="29822" y="24797"/>
                    <a:pt x="29801" y="24733"/>
                  </a:cubicBezTo>
                  <a:cubicBezTo>
                    <a:pt x="29788" y="24699"/>
                    <a:pt x="29788" y="24662"/>
                    <a:pt x="29790" y="24622"/>
                  </a:cubicBezTo>
                  <a:cubicBezTo>
                    <a:pt x="29790" y="24598"/>
                    <a:pt x="29790" y="24574"/>
                    <a:pt x="29788" y="24549"/>
                  </a:cubicBezTo>
                  <a:cubicBezTo>
                    <a:pt x="29769" y="24352"/>
                    <a:pt x="29573" y="24233"/>
                    <a:pt x="29399" y="24233"/>
                  </a:cubicBezTo>
                  <a:close/>
                  <a:moveTo>
                    <a:pt x="32612" y="54"/>
                  </a:moveTo>
                  <a:cubicBezTo>
                    <a:pt x="32745" y="54"/>
                    <a:pt x="32877" y="65"/>
                    <a:pt x="33004" y="84"/>
                  </a:cubicBezTo>
                  <a:cubicBezTo>
                    <a:pt x="33182" y="110"/>
                    <a:pt x="33364" y="157"/>
                    <a:pt x="33542" y="202"/>
                  </a:cubicBezTo>
                  <a:cubicBezTo>
                    <a:pt x="33816" y="272"/>
                    <a:pt x="34099" y="345"/>
                    <a:pt x="34377" y="345"/>
                  </a:cubicBezTo>
                  <a:cubicBezTo>
                    <a:pt x="34482" y="345"/>
                    <a:pt x="34581" y="334"/>
                    <a:pt x="34675" y="313"/>
                  </a:cubicBezTo>
                  <a:lnTo>
                    <a:pt x="34675" y="313"/>
                  </a:lnTo>
                  <a:lnTo>
                    <a:pt x="34581" y="448"/>
                  </a:lnTo>
                  <a:cubicBezTo>
                    <a:pt x="34384" y="735"/>
                    <a:pt x="34159" y="1059"/>
                    <a:pt x="34097" y="1431"/>
                  </a:cubicBezTo>
                  <a:cubicBezTo>
                    <a:pt x="33925" y="1449"/>
                    <a:pt x="33829" y="1622"/>
                    <a:pt x="33737" y="1791"/>
                  </a:cubicBezTo>
                  <a:cubicBezTo>
                    <a:pt x="33651" y="1947"/>
                    <a:pt x="33567" y="2092"/>
                    <a:pt x="33441" y="2092"/>
                  </a:cubicBezTo>
                  <a:cubicBezTo>
                    <a:pt x="33428" y="2092"/>
                    <a:pt x="33414" y="2090"/>
                    <a:pt x="33400" y="2087"/>
                  </a:cubicBezTo>
                  <a:cubicBezTo>
                    <a:pt x="33336" y="2072"/>
                    <a:pt x="33287" y="2025"/>
                    <a:pt x="33233" y="1976"/>
                  </a:cubicBezTo>
                  <a:cubicBezTo>
                    <a:pt x="33220" y="1963"/>
                    <a:pt x="33207" y="1950"/>
                    <a:pt x="33195" y="1939"/>
                  </a:cubicBezTo>
                  <a:cubicBezTo>
                    <a:pt x="33049" y="1808"/>
                    <a:pt x="32852" y="1738"/>
                    <a:pt x="32642" y="1738"/>
                  </a:cubicBezTo>
                  <a:cubicBezTo>
                    <a:pt x="32453" y="1738"/>
                    <a:pt x="32273" y="1796"/>
                    <a:pt x="32134" y="1905"/>
                  </a:cubicBezTo>
                  <a:lnTo>
                    <a:pt x="32089" y="1939"/>
                  </a:lnTo>
                  <a:lnTo>
                    <a:pt x="32145" y="1952"/>
                  </a:lnTo>
                  <a:cubicBezTo>
                    <a:pt x="32314" y="1988"/>
                    <a:pt x="32462" y="2029"/>
                    <a:pt x="32562" y="2136"/>
                  </a:cubicBezTo>
                  <a:cubicBezTo>
                    <a:pt x="32620" y="2196"/>
                    <a:pt x="32648" y="2291"/>
                    <a:pt x="32635" y="2376"/>
                  </a:cubicBezTo>
                  <a:cubicBezTo>
                    <a:pt x="32629" y="2419"/>
                    <a:pt x="32610" y="2477"/>
                    <a:pt x="32554" y="2509"/>
                  </a:cubicBezTo>
                  <a:cubicBezTo>
                    <a:pt x="32220" y="2638"/>
                    <a:pt x="31982" y="2991"/>
                    <a:pt x="31988" y="3351"/>
                  </a:cubicBezTo>
                  <a:lnTo>
                    <a:pt x="31988" y="3390"/>
                  </a:lnTo>
                  <a:lnTo>
                    <a:pt x="32025" y="3375"/>
                  </a:lnTo>
                  <a:cubicBezTo>
                    <a:pt x="32073" y="3356"/>
                    <a:pt x="32125" y="3347"/>
                    <a:pt x="32180" y="3347"/>
                  </a:cubicBezTo>
                  <a:cubicBezTo>
                    <a:pt x="32311" y="3347"/>
                    <a:pt x="32458" y="3397"/>
                    <a:pt x="32599" y="3490"/>
                  </a:cubicBezTo>
                  <a:cubicBezTo>
                    <a:pt x="32727" y="3576"/>
                    <a:pt x="32892" y="3722"/>
                    <a:pt x="32957" y="3925"/>
                  </a:cubicBezTo>
                  <a:cubicBezTo>
                    <a:pt x="33017" y="4116"/>
                    <a:pt x="32959" y="4330"/>
                    <a:pt x="32820" y="4433"/>
                  </a:cubicBezTo>
                  <a:lnTo>
                    <a:pt x="32787" y="4457"/>
                  </a:lnTo>
                  <a:lnTo>
                    <a:pt x="32822" y="4478"/>
                  </a:lnTo>
                  <a:cubicBezTo>
                    <a:pt x="33171" y="4682"/>
                    <a:pt x="33512" y="4909"/>
                    <a:pt x="33835" y="5151"/>
                  </a:cubicBezTo>
                  <a:cubicBezTo>
                    <a:pt x="33951" y="5236"/>
                    <a:pt x="34052" y="5361"/>
                    <a:pt x="34009" y="5461"/>
                  </a:cubicBezTo>
                  <a:cubicBezTo>
                    <a:pt x="33996" y="5460"/>
                    <a:pt x="33983" y="5459"/>
                    <a:pt x="33970" y="5459"/>
                  </a:cubicBezTo>
                  <a:cubicBezTo>
                    <a:pt x="33807" y="5459"/>
                    <a:pt x="33644" y="5594"/>
                    <a:pt x="33589" y="5776"/>
                  </a:cubicBezTo>
                  <a:cubicBezTo>
                    <a:pt x="33535" y="5965"/>
                    <a:pt x="33580" y="6171"/>
                    <a:pt x="33617" y="6338"/>
                  </a:cubicBezTo>
                  <a:lnTo>
                    <a:pt x="33623" y="6372"/>
                  </a:lnTo>
                  <a:lnTo>
                    <a:pt x="33655" y="6355"/>
                  </a:lnTo>
                  <a:cubicBezTo>
                    <a:pt x="33786" y="6282"/>
                    <a:pt x="33938" y="6243"/>
                    <a:pt x="34099" y="6243"/>
                  </a:cubicBezTo>
                  <a:cubicBezTo>
                    <a:pt x="34399" y="6243"/>
                    <a:pt x="34688" y="6378"/>
                    <a:pt x="34864" y="6595"/>
                  </a:cubicBezTo>
                  <a:cubicBezTo>
                    <a:pt x="34557" y="6616"/>
                    <a:pt x="34270" y="6830"/>
                    <a:pt x="34169" y="7124"/>
                  </a:cubicBezTo>
                  <a:lnTo>
                    <a:pt x="34156" y="7156"/>
                  </a:lnTo>
                  <a:lnTo>
                    <a:pt x="34531" y="7182"/>
                  </a:lnTo>
                  <a:cubicBezTo>
                    <a:pt x="34604" y="7420"/>
                    <a:pt x="34636" y="7664"/>
                    <a:pt x="34626" y="7912"/>
                  </a:cubicBezTo>
                  <a:lnTo>
                    <a:pt x="34624" y="7938"/>
                  </a:lnTo>
                  <a:lnTo>
                    <a:pt x="35101" y="7964"/>
                  </a:lnTo>
                  <a:lnTo>
                    <a:pt x="35086" y="7925"/>
                  </a:lnTo>
                  <a:cubicBezTo>
                    <a:pt x="34958" y="7565"/>
                    <a:pt x="35219" y="7195"/>
                    <a:pt x="35489" y="6880"/>
                  </a:cubicBezTo>
                  <a:cubicBezTo>
                    <a:pt x="35508" y="6856"/>
                    <a:pt x="35532" y="6830"/>
                    <a:pt x="35558" y="6820"/>
                  </a:cubicBezTo>
                  <a:cubicBezTo>
                    <a:pt x="35566" y="6817"/>
                    <a:pt x="35575" y="6816"/>
                    <a:pt x="35584" y="6816"/>
                  </a:cubicBezTo>
                  <a:cubicBezTo>
                    <a:pt x="35619" y="6816"/>
                    <a:pt x="35661" y="6833"/>
                    <a:pt x="35695" y="6850"/>
                  </a:cubicBezTo>
                  <a:cubicBezTo>
                    <a:pt x="35975" y="6987"/>
                    <a:pt x="36614" y="7362"/>
                    <a:pt x="36526" y="7880"/>
                  </a:cubicBezTo>
                  <a:cubicBezTo>
                    <a:pt x="36363" y="7889"/>
                    <a:pt x="36213" y="7998"/>
                    <a:pt x="36132" y="8169"/>
                  </a:cubicBezTo>
                  <a:cubicBezTo>
                    <a:pt x="36046" y="8349"/>
                    <a:pt x="36059" y="8544"/>
                    <a:pt x="36166" y="8677"/>
                  </a:cubicBezTo>
                  <a:cubicBezTo>
                    <a:pt x="36200" y="8720"/>
                    <a:pt x="36241" y="8757"/>
                    <a:pt x="36280" y="8791"/>
                  </a:cubicBezTo>
                  <a:cubicBezTo>
                    <a:pt x="36318" y="8823"/>
                    <a:pt x="36353" y="8855"/>
                    <a:pt x="36385" y="8892"/>
                  </a:cubicBezTo>
                  <a:cubicBezTo>
                    <a:pt x="36447" y="8966"/>
                    <a:pt x="36483" y="9059"/>
                    <a:pt x="36522" y="9155"/>
                  </a:cubicBezTo>
                  <a:cubicBezTo>
                    <a:pt x="36545" y="9217"/>
                    <a:pt x="36569" y="9279"/>
                    <a:pt x="36601" y="9337"/>
                  </a:cubicBezTo>
                  <a:cubicBezTo>
                    <a:pt x="36663" y="9453"/>
                    <a:pt x="36798" y="9577"/>
                    <a:pt x="36942" y="9577"/>
                  </a:cubicBezTo>
                  <a:cubicBezTo>
                    <a:pt x="36978" y="9577"/>
                    <a:pt x="37010" y="9571"/>
                    <a:pt x="37042" y="9556"/>
                  </a:cubicBezTo>
                  <a:lnTo>
                    <a:pt x="37055" y="9549"/>
                  </a:lnTo>
                  <a:lnTo>
                    <a:pt x="37107" y="9228"/>
                  </a:lnTo>
                  <a:cubicBezTo>
                    <a:pt x="37139" y="9238"/>
                    <a:pt x="37173" y="9243"/>
                    <a:pt x="37208" y="9243"/>
                  </a:cubicBezTo>
                  <a:cubicBezTo>
                    <a:pt x="37327" y="9243"/>
                    <a:pt x="37451" y="9185"/>
                    <a:pt x="37537" y="9086"/>
                  </a:cubicBezTo>
                  <a:cubicBezTo>
                    <a:pt x="37617" y="8996"/>
                    <a:pt x="37651" y="8889"/>
                    <a:pt x="37636" y="8784"/>
                  </a:cubicBezTo>
                  <a:lnTo>
                    <a:pt x="37632" y="8759"/>
                  </a:lnTo>
                  <a:lnTo>
                    <a:pt x="37608" y="8761"/>
                  </a:lnTo>
                  <a:cubicBezTo>
                    <a:pt x="37597" y="8762"/>
                    <a:pt x="37586" y="8762"/>
                    <a:pt x="37576" y="8762"/>
                  </a:cubicBezTo>
                  <a:cubicBezTo>
                    <a:pt x="37453" y="8762"/>
                    <a:pt x="37330" y="8707"/>
                    <a:pt x="37237" y="8609"/>
                  </a:cubicBezTo>
                  <a:cubicBezTo>
                    <a:pt x="37156" y="8523"/>
                    <a:pt x="37109" y="8414"/>
                    <a:pt x="37105" y="8307"/>
                  </a:cubicBezTo>
                  <a:lnTo>
                    <a:pt x="37105" y="8307"/>
                  </a:lnTo>
                  <a:cubicBezTo>
                    <a:pt x="37345" y="8373"/>
                    <a:pt x="37574" y="8472"/>
                    <a:pt x="37786" y="8600"/>
                  </a:cubicBezTo>
                  <a:lnTo>
                    <a:pt x="37857" y="8643"/>
                  </a:lnTo>
                  <a:lnTo>
                    <a:pt x="37827" y="8568"/>
                  </a:lnTo>
                  <a:cubicBezTo>
                    <a:pt x="37771" y="8433"/>
                    <a:pt x="37803" y="8264"/>
                    <a:pt x="37906" y="8159"/>
                  </a:cubicBezTo>
                  <a:cubicBezTo>
                    <a:pt x="37925" y="8140"/>
                    <a:pt x="37947" y="8122"/>
                    <a:pt x="37968" y="8103"/>
                  </a:cubicBezTo>
                  <a:cubicBezTo>
                    <a:pt x="38007" y="8071"/>
                    <a:pt x="38045" y="8039"/>
                    <a:pt x="38075" y="7996"/>
                  </a:cubicBezTo>
                  <a:cubicBezTo>
                    <a:pt x="38124" y="7921"/>
                    <a:pt x="38131" y="7831"/>
                    <a:pt x="38137" y="7745"/>
                  </a:cubicBezTo>
                  <a:cubicBezTo>
                    <a:pt x="38139" y="7698"/>
                    <a:pt x="38144" y="7649"/>
                    <a:pt x="38154" y="7606"/>
                  </a:cubicBezTo>
                  <a:cubicBezTo>
                    <a:pt x="38174" y="7522"/>
                    <a:pt x="38259" y="7445"/>
                    <a:pt x="38330" y="7445"/>
                  </a:cubicBezTo>
                  <a:cubicBezTo>
                    <a:pt x="38354" y="7445"/>
                    <a:pt x="38375" y="7454"/>
                    <a:pt x="38390" y="7473"/>
                  </a:cubicBezTo>
                  <a:lnTo>
                    <a:pt x="38422" y="7510"/>
                  </a:lnTo>
                  <a:lnTo>
                    <a:pt x="38437" y="7462"/>
                  </a:lnTo>
                  <a:cubicBezTo>
                    <a:pt x="38484" y="7304"/>
                    <a:pt x="38619" y="7178"/>
                    <a:pt x="38780" y="7139"/>
                  </a:cubicBezTo>
                  <a:lnTo>
                    <a:pt x="38804" y="7135"/>
                  </a:lnTo>
                  <a:lnTo>
                    <a:pt x="38801" y="7111"/>
                  </a:lnTo>
                  <a:cubicBezTo>
                    <a:pt x="38791" y="6888"/>
                    <a:pt x="38553" y="6764"/>
                    <a:pt x="38379" y="6674"/>
                  </a:cubicBezTo>
                  <a:cubicBezTo>
                    <a:pt x="38202" y="6580"/>
                    <a:pt x="38030" y="6423"/>
                    <a:pt x="38071" y="6258"/>
                  </a:cubicBezTo>
                  <a:cubicBezTo>
                    <a:pt x="38609" y="6222"/>
                    <a:pt x="39153" y="6194"/>
                    <a:pt x="39686" y="6179"/>
                  </a:cubicBezTo>
                  <a:cubicBezTo>
                    <a:pt x="39704" y="6179"/>
                    <a:pt x="39723" y="6178"/>
                    <a:pt x="39742" y="6178"/>
                  </a:cubicBezTo>
                  <a:cubicBezTo>
                    <a:pt x="39798" y="6178"/>
                    <a:pt x="39855" y="6184"/>
                    <a:pt x="39903" y="6216"/>
                  </a:cubicBezTo>
                  <a:cubicBezTo>
                    <a:pt x="39945" y="6248"/>
                    <a:pt x="39973" y="6297"/>
                    <a:pt x="39999" y="6351"/>
                  </a:cubicBezTo>
                  <a:cubicBezTo>
                    <a:pt x="40018" y="6387"/>
                    <a:pt x="40035" y="6421"/>
                    <a:pt x="40061" y="6453"/>
                  </a:cubicBezTo>
                  <a:cubicBezTo>
                    <a:pt x="40145" y="6563"/>
                    <a:pt x="40280" y="6601"/>
                    <a:pt x="40408" y="6640"/>
                  </a:cubicBezTo>
                  <a:cubicBezTo>
                    <a:pt x="40475" y="6659"/>
                    <a:pt x="40543" y="6678"/>
                    <a:pt x="40603" y="6708"/>
                  </a:cubicBezTo>
                  <a:cubicBezTo>
                    <a:pt x="40713" y="6762"/>
                    <a:pt x="40775" y="6908"/>
                    <a:pt x="40762" y="7006"/>
                  </a:cubicBezTo>
                  <a:cubicBezTo>
                    <a:pt x="40753" y="7062"/>
                    <a:pt x="40721" y="7094"/>
                    <a:pt x="40670" y="7100"/>
                  </a:cubicBezTo>
                  <a:lnTo>
                    <a:pt x="40593" y="7113"/>
                  </a:lnTo>
                  <a:lnTo>
                    <a:pt x="40661" y="7152"/>
                  </a:lnTo>
                  <a:cubicBezTo>
                    <a:pt x="40858" y="7259"/>
                    <a:pt x="41017" y="7441"/>
                    <a:pt x="41096" y="7651"/>
                  </a:cubicBezTo>
                  <a:lnTo>
                    <a:pt x="39973" y="7647"/>
                  </a:lnTo>
                  <a:lnTo>
                    <a:pt x="40723" y="8881"/>
                  </a:lnTo>
                  <a:cubicBezTo>
                    <a:pt x="40772" y="8962"/>
                    <a:pt x="40817" y="9044"/>
                    <a:pt x="40802" y="9125"/>
                  </a:cubicBezTo>
                  <a:cubicBezTo>
                    <a:pt x="40792" y="9191"/>
                    <a:pt x="40745" y="9247"/>
                    <a:pt x="40691" y="9301"/>
                  </a:cubicBezTo>
                  <a:cubicBezTo>
                    <a:pt x="40389" y="9616"/>
                    <a:pt x="40053" y="9898"/>
                    <a:pt x="39688" y="10141"/>
                  </a:cubicBezTo>
                  <a:lnTo>
                    <a:pt x="39665" y="10156"/>
                  </a:lnTo>
                  <a:lnTo>
                    <a:pt x="39684" y="10179"/>
                  </a:lnTo>
                  <a:cubicBezTo>
                    <a:pt x="39708" y="10207"/>
                    <a:pt x="39710" y="10239"/>
                    <a:pt x="39695" y="10276"/>
                  </a:cubicBezTo>
                  <a:cubicBezTo>
                    <a:pt x="39665" y="10337"/>
                    <a:pt x="39584" y="10384"/>
                    <a:pt x="39512" y="10384"/>
                  </a:cubicBezTo>
                  <a:cubicBezTo>
                    <a:pt x="39492" y="10384"/>
                    <a:pt x="39472" y="10380"/>
                    <a:pt x="39455" y="10372"/>
                  </a:cubicBezTo>
                  <a:cubicBezTo>
                    <a:pt x="39324" y="10310"/>
                    <a:pt x="39268" y="10147"/>
                    <a:pt x="39221" y="10006"/>
                  </a:cubicBezTo>
                  <a:lnTo>
                    <a:pt x="39215" y="9991"/>
                  </a:lnTo>
                  <a:cubicBezTo>
                    <a:pt x="39163" y="9836"/>
                    <a:pt x="39069" y="9622"/>
                    <a:pt x="38876" y="9551"/>
                  </a:cubicBezTo>
                  <a:cubicBezTo>
                    <a:pt x="38851" y="9543"/>
                    <a:pt x="38823" y="9538"/>
                    <a:pt x="38795" y="9538"/>
                  </a:cubicBezTo>
                  <a:cubicBezTo>
                    <a:pt x="38693" y="9538"/>
                    <a:pt x="38582" y="9592"/>
                    <a:pt x="38527" y="9678"/>
                  </a:cubicBezTo>
                  <a:cubicBezTo>
                    <a:pt x="38489" y="9738"/>
                    <a:pt x="38482" y="9804"/>
                    <a:pt x="38510" y="9864"/>
                  </a:cubicBezTo>
                  <a:lnTo>
                    <a:pt x="38519" y="9883"/>
                  </a:lnTo>
                  <a:lnTo>
                    <a:pt x="38540" y="9879"/>
                  </a:lnTo>
                  <a:cubicBezTo>
                    <a:pt x="38560" y="9875"/>
                    <a:pt x="38580" y="9873"/>
                    <a:pt x="38600" y="9873"/>
                  </a:cubicBezTo>
                  <a:cubicBezTo>
                    <a:pt x="38735" y="9873"/>
                    <a:pt x="38874" y="9970"/>
                    <a:pt x="38943" y="10119"/>
                  </a:cubicBezTo>
                  <a:cubicBezTo>
                    <a:pt x="39007" y="10256"/>
                    <a:pt x="38999" y="10396"/>
                    <a:pt x="38917" y="10494"/>
                  </a:cubicBezTo>
                  <a:cubicBezTo>
                    <a:pt x="38857" y="10563"/>
                    <a:pt x="38769" y="10601"/>
                    <a:pt x="38666" y="10601"/>
                  </a:cubicBezTo>
                  <a:cubicBezTo>
                    <a:pt x="38544" y="10601"/>
                    <a:pt x="38418" y="10548"/>
                    <a:pt x="38336" y="10462"/>
                  </a:cubicBezTo>
                  <a:cubicBezTo>
                    <a:pt x="38291" y="10417"/>
                    <a:pt x="38240" y="10338"/>
                    <a:pt x="38244" y="10233"/>
                  </a:cubicBezTo>
                  <a:lnTo>
                    <a:pt x="38247" y="10218"/>
                  </a:lnTo>
                  <a:lnTo>
                    <a:pt x="38234" y="10209"/>
                  </a:lnTo>
                  <a:cubicBezTo>
                    <a:pt x="38032" y="10078"/>
                    <a:pt x="37850" y="9969"/>
                    <a:pt x="37641" y="9969"/>
                  </a:cubicBezTo>
                  <a:cubicBezTo>
                    <a:pt x="37635" y="9969"/>
                    <a:pt x="37629" y="9969"/>
                    <a:pt x="37623" y="9969"/>
                  </a:cubicBezTo>
                  <a:cubicBezTo>
                    <a:pt x="37488" y="9976"/>
                    <a:pt x="37353" y="10051"/>
                    <a:pt x="37276" y="10162"/>
                  </a:cubicBezTo>
                  <a:cubicBezTo>
                    <a:pt x="37218" y="10248"/>
                    <a:pt x="37203" y="10342"/>
                    <a:pt x="37233" y="10430"/>
                  </a:cubicBezTo>
                  <a:cubicBezTo>
                    <a:pt x="37287" y="10590"/>
                    <a:pt x="37461" y="10675"/>
                    <a:pt x="37737" y="10675"/>
                  </a:cubicBezTo>
                  <a:cubicBezTo>
                    <a:pt x="37756" y="10675"/>
                    <a:pt x="37776" y="10675"/>
                    <a:pt x="37797" y="10674"/>
                  </a:cubicBezTo>
                  <a:lnTo>
                    <a:pt x="37797" y="10674"/>
                  </a:lnTo>
                  <a:lnTo>
                    <a:pt x="37492" y="11032"/>
                  </a:lnTo>
                  <a:cubicBezTo>
                    <a:pt x="37250" y="11318"/>
                    <a:pt x="36982" y="11586"/>
                    <a:pt x="36660" y="11586"/>
                  </a:cubicBezTo>
                  <a:cubicBezTo>
                    <a:pt x="36640" y="11586"/>
                    <a:pt x="36619" y="11585"/>
                    <a:pt x="36599" y="11582"/>
                  </a:cubicBezTo>
                  <a:cubicBezTo>
                    <a:pt x="36361" y="11557"/>
                    <a:pt x="36151" y="11383"/>
                    <a:pt x="35950" y="11216"/>
                  </a:cubicBezTo>
                  <a:cubicBezTo>
                    <a:pt x="35738" y="11036"/>
                    <a:pt x="35536" y="10869"/>
                    <a:pt x="35301" y="10869"/>
                  </a:cubicBezTo>
                  <a:cubicBezTo>
                    <a:pt x="35245" y="10869"/>
                    <a:pt x="35189" y="10878"/>
                    <a:pt x="35136" y="10899"/>
                  </a:cubicBezTo>
                  <a:lnTo>
                    <a:pt x="35127" y="10901"/>
                  </a:lnTo>
                  <a:lnTo>
                    <a:pt x="35123" y="10908"/>
                  </a:lnTo>
                  <a:cubicBezTo>
                    <a:pt x="35024" y="11047"/>
                    <a:pt x="35084" y="11244"/>
                    <a:pt x="35198" y="11353"/>
                  </a:cubicBezTo>
                  <a:cubicBezTo>
                    <a:pt x="35313" y="11465"/>
                    <a:pt x="35474" y="11514"/>
                    <a:pt x="35613" y="11557"/>
                  </a:cubicBezTo>
                  <a:lnTo>
                    <a:pt x="36940" y="11957"/>
                  </a:lnTo>
                  <a:lnTo>
                    <a:pt x="36644" y="12399"/>
                  </a:lnTo>
                  <a:cubicBezTo>
                    <a:pt x="36421" y="12731"/>
                    <a:pt x="36166" y="13037"/>
                    <a:pt x="35815" y="13037"/>
                  </a:cubicBezTo>
                  <a:cubicBezTo>
                    <a:pt x="35740" y="13037"/>
                    <a:pt x="35665" y="13020"/>
                    <a:pt x="35592" y="13005"/>
                  </a:cubicBezTo>
                  <a:lnTo>
                    <a:pt x="34945" y="12864"/>
                  </a:lnTo>
                  <a:lnTo>
                    <a:pt x="35037" y="12937"/>
                  </a:lnTo>
                  <a:cubicBezTo>
                    <a:pt x="35112" y="12994"/>
                    <a:pt x="35144" y="13086"/>
                    <a:pt x="35127" y="13198"/>
                  </a:cubicBezTo>
                  <a:cubicBezTo>
                    <a:pt x="35101" y="13352"/>
                    <a:pt x="34988" y="13491"/>
                    <a:pt x="34849" y="13541"/>
                  </a:cubicBezTo>
                  <a:cubicBezTo>
                    <a:pt x="34784" y="13562"/>
                    <a:pt x="34716" y="13573"/>
                    <a:pt x="34643" y="13573"/>
                  </a:cubicBezTo>
                  <a:cubicBezTo>
                    <a:pt x="34452" y="13573"/>
                    <a:pt x="34259" y="13502"/>
                    <a:pt x="34064" y="13425"/>
                  </a:cubicBezTo>
                  <a:lnTo>
                    <a:pt x="33694" y="13275"/>
                  </a:lnTo>
                  <a:cubicBezTo>
                    <a:pt x="33503" y="13200"/>
                    <a:pt x="33285" y="13112"/>
                    <a:pt x="33062" y="13106"/>
                  </a:cubicBezTo>
                  <a:lnTo>
                    <a:pt x="33042" y="13106"/>
                  </a:lnTo>
                  <a:cubicBezTo>
                    <a:pt x="32850" y="13106"/>
                    <a:pt x="32601" y="13181"/>
                    <a:pt x="32481" y="13389"/>
                  </a:cubicBezTo>
                  <a:lnTo>
                    <a:pt x="32451" y="13438"/>
                  </a:lnTo>
                  <a:lnTo>
                    <a:pt x="32509" y="13427"/>
                  </a:lnTo>
                  <a:cubicBezTo>
                    <a:pt x="32577" y="13414"/>
                    <a:pt x="32648" y="13410"/>
                    <a:pt x="32721" y="13410"/>
                  </a:cubicBezTo>
                  <a:cubicBezTo>
                    <a:pt x="33038" y="13410"/>
                    <a:pt x="33353" y="13530"/>
                    <a:pt x="33582" y="13742"/>
                  </a:cubicBezTo>
                  <a:lnTo>
                    <a:pt x="34534" y="14040"/>
                  </a:lnTo>
                  <a:cubicBezTo>
                    <a:pt x="34542" y="14104"/>
                    <a:pt x="34527" y="14164"/>
                    <a:pt x="34489" y="14220"/>
                  </a:cubicBezTo>
                  <a:cubicBezTo>
                    <a:pt x="34386" y="14368"/>
                    <a:pt x="34144" y="14449"/>
                    <a:pt x="33966" y="14477"/>
                  </a:cubicBezTo>
                  <a:cubicBezTo>
                    <a:pt x="33769" y="14507"/>
                    <a:pt x="33310" y="14612"/>
                    <a:pt x="33308" y="14935"/>
                  </a:cubicBezTo>
                  <a:cubicBezTo>
                    <a:pt x="32884" y="15178"/>
                    <a:pt x="32592" y="15533"/>
                    <a:pt x="32333" y="15876"/>
                  </a:cubicBezTo>
                  <a:cubicBezTo>
                    <a:pt x="31909" y="16437"/>
                    <a:pt x="31755" y="17138"/>
                    <a:pt x="31669" y="17684"/>
                  </a:cubicBezTo>
                  <a:cubicBezTo>
                    <a:pt x="31605" y="18081"/>
                    <a:pt x="31571" y="18496"/>
                    <a:pt x="31744" y="18858"/>
                  </a:cubicBezTo>
                  <a:cubicBezTo>
                    <a:pt x="31883" y="19152"/>
                    <a:pt x="32198" y="19364"/>
                    <a:pt x="32492" y="19364"/>
                  </a:cubicBezTo>
                  <a:cubicBezTo>
                    <a:pt x="32573" y="19364"/>
                    <a:pt x="32650" y="19349"/>
                    <a:pt x="32723" y="19317"/>
                  </a:cubicBezTo>
                  <a:cubicBezTo>
                    <a:pt x="33077" y="19972"/>
                    <a:pt x="33424" y="20724"/>
                    <a:pt x="33154" y="21397"/>
                  </a:cubicBezTo>
                  <a:lnTo>
                    <a:pt x="33117" y="21489"/>
                  </a:lnTo>
                  <a:lnTo>
                    <a:pt x="33195" y="21429"/>
                  </a:lnTo>
                  <a:cubicBezTo>
                    <a:pt x="33514" y="21179"/>
                    <a:pt x="33929" y="21039"/>
                    <a:pt x="34362" y="21039"/>
                  </a:cubicBezTo>
                  <a:cubicBezTo>
                    <a:pt x="34782" y="21039"/>
                    <a:pt x="35185" y="21170"/>
                    <a:pt x="35498" y="21406"/>
                  </a:cubicBezTo>
                  <a:cubicBezTo>
                    <a:pt x="35596" y="21481"/>
                    <a:pt x="35691" y="21566"/>
                    <a:pt x="35781" y="21650"/>
                  </a:cubicBezTo>
                  <a:cubicBezTo>
                    <a:pt x="35873" y="21736"/>
                    <a:pt x="35969" y="21821"/>
                    <a:pt x="36072" y="21898"/>
                  </a:cubicBezTo>
                  <a:cubicBezTo>
                    <a:pt x="36228" y="22016"/>
                    <a:pt x="36404" y="22111"/>
                    <a:pt x="36554" y="22186"/>
                  </a:cubicBezTo>
                  <a:cubicBezTo>
                    <a:pt x="37677" y="22749"/>
                    <a:pt x="38932" y="23066"/>
                    <a:pt x="40188" y="23109"/>
                  </a:cubicBezTo>
                  <a:lnTo>
                    <a:pt x="40245" y="25153"/>
                  </a:lnTo>
                  <a:cubicBezTo>
                    <a:pt x="40254" y="25416"/>
                    <a:pt x="40280" y="25712"/>
                    <a:pt x="40481" y="25883"/>
                  </a:cubicBezTo>
                  <a:cubicBezTo>
                    <a:pt x="40550" y="25941"/>
                    <a:pt x="40631" y="25978"/>
                    <a:pt x="40710" y="26014"/>
                  </a:cubicBezTo>
                  <a:cubicBezTo>
                    <a:pt x="40753" y="26033"/>
                    <a:pt x="40796" y="26053"/>
                    <a:pt x="40837" y="26074"/>
                  </a:cubicBezTo>
                  <a:cubicBezTo>
                    <a:pt x="41049" y="26192"/>
                    <a:pt x="41195" y="26400"/>
                    <a:pt x="41338" y="26599"/>
                  </a:cubicBezTo>
                  <a:cubicBezTo>
                    <a:pt x="41375" y="26650"/>
                    <a:pt x="41413" y="26704"/>
                    <a:pt x="41450" y="26753"/>
                  </a:cubicBezTo>
                  <a:cubicBezTo>
                    <a:pt x="41613" y="26970"/>
                    <a:pt x="41877" y="27229"/>
                    <a:pt x="42193" y="27229"/>
                  </a:cubicBezTo>
                  <a:cubicBezTo>
                    <a:pt x="42208" y="27229"/>
                    <a:pt x="42224" y="27228"/>
                    <a:pt x="42240" y="27227"/>
                  </a:cubicBezTo>
                  <a:lnTo>
                    <a:pt x="42262" y="27227"/>
                  </a:lnTo>
                  <a:lnTo>
                    <a:pt x="42264" y="27203"/>
                  </a:lnTo>
                  <a:cubicBezTo>
                    <a:pt x="42283" y="27008"/>
                    <a:pt x="42478" y="26843"/>
                    <a:pt x="42688" y="26843"/>
                  </a:cubicBezTo>
                  <a:cubicBezTo>
                    <a:pt x="42737" y="26843"/>
                    <a:pt x="42782" y="26852"/>
                    <a:pt x="42825" y="26871"/>
                  </a:cubicBezTo>
                  <a:lnTo>
                    <a:pt x="42868" y="26888"/>
                  </a:lnTo>
                  <a:lnTo>
                    <a:pt x="42799" y="26263"/>
                  </a:lnTo>
                  <a:lnTo>
                    <a:pt x="42799" y="26263"/>
                  </a:lnTo>
                  <a:cubicBezTo>
                    <a:pt x="42811" y="26266"/>
                    <a:pt x="42823" y="26267"/>
                    <a:pt x="42834" y="26267"/>
                  </a:cubicBezTo>
                  <a:cubicBezTo>
                    <a:pt x="42891" y="26267"/>
                    <a:pt x="42947" y="26233"/>
                    <a:pt x="42990" y="26171"/>
                  </a:cubicBezTo>
                  <a:cubicBezTo>
                    <a:pt x="43037" y="26100"/>
                    <a:pt x="43069" y="25982"/>
                    <a:pt x="43029" y="25886"/>
                  </a:cubicBezTo>
                  <a:cubicBezTo>
                    <a:pt x="42996" y="25804"/>
                    <a:pt x="42941" y="25736"/>
                    <a:pt x="42889" y="25669"/>
                  </a:cubicBezTo>
                  <a:cubicBezTo>
                    <a:pt x="42829" y="25594"/>
                    <a:pt x="42774" y="25524"/>
                    <a:pt x="42746" y="25438"/>
                  </a:cubicBezTo>
                  <a:cubicBezTo>
                    <a:pt x="42718" y="25346"/>
                    <a:pt x="42726" y="25241"/>
                    <a:pt x="42737" y="25140"/>
                  </a:cubicBezTo>
                  <a:cubicBezTo>
                    <a:pt x="42739" y="25119"/>
                    <a:pt x="42741" y="25095"/>
                    <a:pt x="42744" y="25074"/>
                  </a:cubicBezTo>
                  <a:cubicBezTo>
                    <a:pt x="42786" y="24553"/>
                    <a:pt x="42579" y="24013"/>
                    <a:pt x="42199" y="23653"/>
                  </a:cubicBezTo>
                  <a:lnTo>
                    <a:pt x="44078" y="22308"/>
                  </a:lnTo>
                  <a:cubicBezTo>
                    <a:pt x="44207" y="22218"/>
                    <a:pt x="44350" y="22115"/>
                    <a:pt x="44430" y="21963"/>
                  </a:cubicBezTo>
                  <a:cubicBezTo>
                    <a:pt x="44496" y="21832"/>
                    <a:pt x="44507" y="21682"/>
                    <a:pt x="44509" y="21564"/>
                  </a:cubicBezTo>
                  <a:cubicBezTo>
                    <a:pt x="44513" y="21138"/>
                    <a:pt x="44402" y="20718"/>
                    <a:pt x="44188" y="20349"/>
                  </a:cubicBezTo>
                  <a:cubicBezTo>
                    <a:pt x="44173" y="20322"/>
                    <a:pt x="44155" y="20292"/>
                    <a:pt x="44138" y="20264"/>
                  </a:cubicBezTo>
                  <a:cubicBezTo>
                    <a:pt x="44072" y="20157"/>
                    <a:pt x="44003" y="20045"/>
                    <a:pt x="43976" y="19921"/>
                  </a:cubicBezTo>
                  <a:cubicBezTo>
                    <a:pt x="43952" y="19820"/>
                    <a:pt x="43958" y="19707"/>
                    <a:pt x="43963" y="19600"/>
                  </a:cubicBezTo>
                  <a:cubicBezTo>
                    <a:pt x="43969" y="19435"/>
                    <a:pt x="43978" y="19263"/>
                    <a:pt x="43886" y="19120"/>
                  </a:cubicBezTo>
                  <a:cubicBezTo>
                    <a:pt x="43821" y="19019"/>
                    <a:pt x="43721" y="18955"/>
                    <a:pt x="43622" y="18890"/>
                  </a:cubicBezTo>
                  <a:cubicBezTo>
                    <a:pt x="43573" y="18860"/>
                    <a:pt x="43523" y="18828"/>
                    <a:pt x="43478" y="18792"/>
                  </a:cubicBezTo>
                  <a:cubicBezTo>
                    <a:pt x="43393" y="18721"/>
                    <a:pt x="43333" y="18614"/>
                    <a:pt x="43328" y="18522"/>
                  </a:cubicBezTo>
                  <a:cubicBezTo>
                    <a:pt x="43324" y="18466"/>
                    <a:pt x="43341" y="18419"/>
                    <a:pt x="43378" y="18385"/>
                  </a:cubicBezTo>
                  <a:cubicBezTo>
                    <a:pt x="43421" y="18340"/>
                    <a:pt x="43485" y="18323"/>
                    <a:pt x="43553" y="18306"/>
                  </a:cubicBezTo>
                  <a:cubicBezTo>
                    <a:pt x="43603" y="18293"/>
                    <a:pt x="43652" y="18282"/>
                    <a:pt x="43697" y="18258"/>
                  </a:cubicBezTo>
                  <a:cubicBezTo>
                    <a:pt x="43789" y="18209"/>
                    <a:pt x="43847" y="18130"/>
                    <a:pt x="43866" y="18025"/>
                  </a:cubicBezTo>
                  <a:cubicBezTo>
                    <a:pt x="43905" y="17808"/>
                    <a:pt x="43781" y="17551"/>
                    <a:pt x="43650" y="17401"/>
                  </a:cubicBezTo>
                  <a:cubicBezTo>
                    <a:pt x="43631" y="17380"/>
                    <a:pt x="43611" y="17359"/>
                    <a:pt x="43590" y="17337"/>
                  </a:cubicBezTo>
                  <a:cubicBezTo>
                    <a:pt x="43403" y="17129"/>
                    <a:pt x="43191" y="16894"/>
                    <a:pt x="43249" y="16641"/>
                  </a:cubicBezTo>
                  <a:lnTo>
                    <a:pt x="43249" y="16641"/>
                  </a:lnTo>
                  <a:cubicBezTo>
                    <a:pt x="43279" y="16643"/>
                    <a:pt x="43309" y="16643"/>
                    <a:pt x="43339" y="16643"/>
                  </a:cubicBezTo>
                  <a:cubicBezTo>
                    <a:pt x="43436" y="16643"/>
                    <a:pt x="43562" y="16637"/>
                    <a:pt x="43671" y="16581"/>
                  </a:cubicBezTo>
                  <a:cubicBezTo>
                    <a:pt x="43811" y="16510"/>
                    <a:pt x="43916" y="16334"/>
                    <a:pt x="43849" y="16184"/>
                  </a:cubicBezTo>
                  <a:cubicBezTo>
                    <a:pt x="43798" y="16069"/>
                    <a:pt x="43680" y="16024"/>
                    <a:pt x="43566" y="15979"/>
                  </a:cubicBezTo>
                  <a:cubicBezTo>
                    <a:pt x="43491" y="15951"/>
                    <a:pt x="43414" y="15921"/>
                    <a:pt x="43358" y="15874"/>
                  </a:cubicBezTo>
                  <a:cubicBezTo>
                    <a:pt x="43112" y="15664"/>
                    <a:pt x="43328" y="15253"/>
                    <a:pt x="43444" y="15070"/>
                  </a:cubicBezTo>
                  <a:cubicBezTo>
                    <a:pt x="44153" y="15111"/>
                    <a:pt x="44863" y="15218"/>
                    <a:pt x="45552" y="15387"/>
                  </a:cubicBezTo>
                  <a:cubicBezTo>
                    <a:pt x="45715" y="15426"/>
                    <a:pt x="45887" y="15473"/>
                    <a:pt x="46037" y="15557"/>
                  </a:cubicBezTo>
                  <a:cubicBezTo>
                    <a:pt x="46247" y="15675"/>
                    <a:pt x="46407" y="15865"/>
                    <a:pt x="46562" y="16050"/>
                  </a:cubicBezTo>
                  <a:cubicBezTo>
                    <a:pt x="46677" y="16184"/>
                    <a:pt x="46797" y="16326"/>
                    <a:pt x="46936" y="16439"/>
                  </a:cubicBezTo>
                  <a:cubicBezTo>
                    <a:pt x="47391" y="16812"/>
                    <a:pt x="47991" y="16859"/>
                    <a:pt x="48464" y="16859"/>
                  </a:cubicBezTo>
                  <a:cubicBezTo>
                    <a:pt x="48642" y="16859"/>
                    <a:pt x="48818" y="16853"/>
                    <a:pt x="48983" y="16844"/>
                  </a:cubicBezTo>
                  <a:lnTo>
                    <a:pt x="48983" y="16844"/>
                  </a:lnTo>
                  <a:cubicBezTo>
                    <a:pt x="49068" y="16964"/>
                    <a:pt x="48957" y="17106"/>
                    <a:pt x="48841" y="17256"/>
                  </a:cubicBezTo>
                  <a:cubicBezTo>
                    <a:pt x="48788" y="17322"/>
                    <a:pt x="48734" y="17393"/>
                    <a:pt x="48698" y="17461"/>
                  </a:cubicBezTo>
                  <a:cubicBezTo>
                    <a:pt x="48548" y="17740"/>
                    <a:pt x="48700" y="18072"/>
                    <a:pt x="48867" y="18359"/>
                  </a:cubicBezTo>
                  <a:cubicBezTo>
                    <a:pt x="49030" y="18633"/>
                    <a:pt x="49250" y="19013"/>
                    <a:pt x="49615" y="19158"/>
                  </a:cubicBezTo>
                  <a:cubicBezTo>
                    <a:pt x="49651" y="19173"/>
                    <a:pt x="49687" y="19186"/>
                    <a:pt x="49726" y="19199"/>
                  </a:cubicBezTo>
                  <a:cubicBezTo>
                    <a:pt x="49822" y="19229"/>
                    <a:pt x="49910" y="19259"/>
                    <a:pt x="49979" y="19323"/>
                  </a:cubicBezTo>
                  <a:cubicBezTo>
                    <a:pt x="50052" y="19394"/>
                    <a:pt x="50084" y="19492"/>
                    <a:pt x="50120" y="19597"/>
                  </a:cubicBezTo>
                  <a:cubicBezTo>
                    <a:pt x="50139" y="19660"/>
                    <a:pt x="50161" y="19722"/>
                    <a:pt x="50191" y="19782"/>
                  </a:cubicBezTo>
                  <a:cubicBezTo>
                    <a:pt x="50247" y="19889"/>
                    <a:pt x="50379" y="19972"/>
                    <a:pt x="50491" y="19972"/>
                  </a:cubicBezTo>
                  <a:cubicBezTo>
                    <a:pt x="50559" y="19972"/>
                    <a:pt x="50615" y="19942"/>
                    <a:pt x="50643" y="19893"/>
                  </a:cubicBezTo>
                  <a:lnTo>
                    <a:pt x="51174" y="19347"/>
                  </a:lnTo>
                  <a:lnTo>
                    <a:pt x="51179" y="19342"/>
                  </a:lnTo>
                  <a:cubicBezTo>
                    <a:pt x="51213" y="19278"/>
                    <a:pt x="51288" y="19235"/>
                    <a:pt x="51365" y="19235"/>
                  </a:cubicBezTo>
                  <a:cubicBezTo>
                    <a:pt x="51397" y="19235"/>
                    <a:pt x="51425" y="19242"/>
                    <a:pt x="51451" y="19255"/>
                  </a:cubicBezTo>
                  <a:lnTo>
                    <a:pt x="51459" y="19259"/>
                  </a:lnTo>
                  <a:lnTo>
                    <a:pt x="51468" y="19257"/>
                  </a:lnTo>
                  <a:cubicBezTo>
                    <a:pt x="51504" y="19253"/>
                    <a:pt x="51551" y="19246"/>
                    <a:pt x="51601" y="19240"/>
                  </a:cubicBezTo>
                  <a:cubicBezTo>
                    <a:pt x="51652" y="19233"/>
                    <a:pt x="51701" y="19225"/>
                    <a:pt x="51740" y="19220"/>
                  </a:cubicBezTo>
                  <a:lnTo>
                    <a:pt x="51757" y="19218"/>
                  </a:lnTo>
                  <a:lnTo>
                    <a:pt x="52241" y="17650"/>
                  </a:lnTo>
                  <a:cubicBezTo>
                    <a:pt x="52263" y="17577"/>
                    <a:pt x="52288" y="17511"/>
                    <a:pt x="52340" y="17476"/>
                  </a:cubicBezTo>
                  <a:cubicBezTo>
                    <a:pt x="52359" y="17466"/>
                    <a:pt x="52380" y="17459"/>
                    <a:pt x="52404" y="17459"/>
                  </a:cubicBezTo>
                  <a:cubicBezTo>
                    <a:pt x="52492" y="17459"/>
                    <a:pt x="52590" y="17556"/>
                    <a:pt x="52605" y="17659"/>
                  </a:cubicBezTo>
                  <a:cubicBezTo>
                    <a:pt x="52618" y="17757"/>
                    <a:pt x="52590" y="17856"/>
                    <a:pt x="52558" y="17961"/>
                  </a:cubicBezTo>
                  <a:cubicBezTo>
                    <a:pt x="52548" y="17997"/>
                    <a:pt x="52537" y="18031"/>
                    <a:pt x="52528" y="18068"/>
                  </a:cubicBezTo>
                  <a:cubicBezTo>
                    <a:pt x="52492" y="18216"/>
                    <a:pt x="52498" y="18402"/>
                    <a:pt x="52629" y="18492"/>
                  </a:cubicBezTo>
                  <a:cubicBezTo>
                    <a:pt x="52659" y="18513"/>
                    <a:pt x="52693" y="18526"/>
                    <a:pt x="52728" y="18539"/>
                  </a:cubicBezTo>
                  <a:cubicBezTo>
                    <a:pt x="52755" y="18550"/>
                    <a:pt x="52783" y="18560"/>
                    <a:pt x="52809" y="18575"/>
                  </a:cubicBezTo>
                  <a:cubicBezTo>
                    <a:pt x="52925" y="18650"/>
                    <a:pt x="52933" y="18809"/>
                    <a:pt x="52942" y="18961"/>
                  </a:cubicBezTo>
                  <a:cubicBezTo>
                    <a:pt x="52944" y="19000"/>
                    <a:pt x="52946" y="19038"/>
                    <a:pt x="52950" y="19075"/>
                  </a:cubicBezTo>
                  <a:cubicBezTo>
                    <a:pt x="53000" y="19542"/>
                    <a:pt x="53387" y="19842"/>
                    <a:pt x="53762" y="20131"/>
                  </a:cubicBezTo>
                  <a:cubicBezTo>
                    <a:pt x="54064" y="20364"/>
                    <a:pt x="54377" y="20607"/>
                    <a:pt x="54525" y="20936"/>
                  </a:cubicBezTo>
                  <a:cubicBezTo>
                    <a:pt x="54564" y="21024"/>
                    <a:pt x="54600" y="21144"/>
                    <a:pt x="54544" y="21239"/>
                  </a:cubicBezTo>
                  <a:cubicBezTo>
                    <a:pt x="54504" y="21309"/>
                    <a:pt x="54433" y="21341"/>
                    <a:pt x="54317" y="21341"/>
                  </a:cubicBezTo>
                  <a:cubicBezTo>
                    <a:pt x="54262" y="21341"/>
                    <a:pt x="54199" y="21335"/>
                    <a:pt x="54135" y="21326"/>
                  </a:cubicBezTo>
                  <a:cubicBezTo>
                    <a:pt x="54067" y="21320"/>
                    <a:pt x="53998" y="21311"/>
                    <a:pt x="53932" y="21311"/>
                  </a:cubicBezTo>
                  <a:cubicBezTo>
                    <a:pt x="53835" y="21311"/>
                    <a:pt x="53762" y="21329"/>
                    <a:pt x="53700" y="21365"/>
                  </a:cubicBezTo>
                  <a:lnTo>
                    <a:pt x="53685" y="21374"/>
                  </a:lnTo>
                  <a:lnTo>
                    <a:pt x="53687" y="21391"/>
                  </a:lnTo>
                  <a:cubicBezTo>
                    <a:pt x="53705" y="21562"/>
                    <a:pt x="53874" y="21708"/>
                    <a:pt x="54058" y="21708"/>
                  </a:cubicBezTo>
                  <a:cubicBezTo>
                    <a:pt x="54088" y="21708"/>
                    <a:pt x="54118" y="21704"/>
                    <a:pt x="54146" y="21695"/>
                  </a:cubicBezTo>
                  <a:lnTo>
                    <a:pt x="54167" y="21918"/>
                  </a:lnTo>
                  <a:lnTo>
                    <a:pt x="54169" y="21943"/>
                  </a:lnTo>
                  <a:lnTo>
                    <a:pt x="54412" y="21943"/>
                  </a:lnTo>
                  <a:cubicBezTo>
                    <a:pt x="54392" y="22141"/>
                    <a:pt x="54442" y="22344"/>
                    <a:pt x="54547" y="22511"/>
                  </a:cubicBezTo>
                  <a:cubicBezTo>
                    <a:pt x="54658" y="22687"/>
                    <a:pt x="54829" y="22820"/>
                    <a:pt x="54984" y="22925"/>
                  </a:cubicBezTo>
                  <a:cubicBezTo>
                    <a:pt x="55511" y="23289"/>
                    <a:pt x="56074" y="23490"/>
                    <a:pt x="56571" y="23490"/>
                  </a:cubicBezTo>
                  <a:cubicBezTo>
                    <a:pt x="56766" y="23490"/>
                    <a:pt x="56955" y="23458"/>
                    <a:pt x="57130" y="23400"/>
                  </a:cubicBezTo>
                  <a:cubicBezTo>
                    <a:pt x="57178" y="23456"/>
                    <a:pt x="57195" y="23540"/>
                    <a:pt x="57173" y="23610"/>
                  </a:cubicBezTo>
                  <a:cubicBezTo>
                    <a:pt x="57152" y="23679"/>
                    <a:pt x="57098" y="23741"/>
                    <a:pt x="57013" y="23799"/>
                  </a:cubicBezTo>
                  <a:cubicBezTo>
                    <a:pt x="56850" y="23910"/>
                    <a:pt x="56661" y="23957"/>
                    <a:pt x="56460" y="24009"/>
                  </a:cubicBezTo>
                  <a:cubicBezTo>
                    <a:pt x="56336" y="24041"/>
                    <a:pt x="56207" y="24073"/>
                    <a:pt x="56087" y="24122"/>
                  </a:cubicBezTo>
                  <a:cubicBezTo>
                    <a:pt x="55875" y="24208"/>
                    <a:pt x="55693" y="24384"/>
                    <a:pt x="55622" y="24570"/>
                  </a:cubicBezTo>
                  <a:cubicBezTo>
                    <a:pt x="55575" y="24692"/>
                    <a:pt x="55577" y="24812"/>
                    <a:pt x="55631" y="24919"/>
                  </a:cubicBezTo>
                  <a:lnTo>
                    <a:pt x="55639" y="24939"/>
                  </a:lnTo>
                  <a:lnTo>
                    <a:pt x="55661" y="24934"/>
                  </a:lnTo>
                  <a:cubicBezTo>
                    <a:pt x="55956" y="24864"/>
                    <a:pt x="56237" y="24742"/>
                    <a:pt x="56492" y="24574"/>
                  </a:cubicBezTo>
                  <a:cubicBezTo>
                    <a:pt x="56539" y="24542"/>
                    <a:pt x="56586" y="24510"/>
                    <a:pt x="56635" y="24476"/>
                  </a:cubicBezTo>
                  <a:cubicBezTo>
                    <a:pt x="56869" y="24315"/>
                    <a:pt x="57111" y="24148"/>
                    <a:pt x="57364" y="24148"/>
                  </a:cubicBezTo>
                  <a:cubicBezTo>
                    <a:pt x="57405" y="24148"/>
                    <a:pt x="57443" y="24152"/>
                    <a:pt x="57482" y="24161"/>
                  </a:cubicBezTo>
                  <a:lnTo>
                    <a:pt x="57432" y="24812"/>
                  </a:lnTo>
                  <a:lnTo>
                    <a:pt x="57454" y="24819"/>
                  </a:lnTo>
                  <a:cubicBezTo>
                    <a:pt x="57498" y="24829"/>
                    <a:pt x="57544" y="24834"/>
                    <a:pt x="57590" y="24834"/>
                  </a:cubicBezTo>
                  <a:cubicBezTo>
                    <a:pt x="57747" y="24834"/>
                    <a:pt x="57906" y="24776"/>
                    <a:pt x="58024" y="24675"/>
                  </a:cubicBezTo>
                  <a:cubicBezTo>
                    <a:pt x="58073" y="24750"/>
                    <a:pt x="58073" y="24857"/>
                    <a:pt x="58024" y="24932"/>
                  </a:cubicBezTo>
                  <a:lnTo>
                    <a:pt x="57996" y="24975"/>
                  </a:lnTo>
                  <a:lnTo>
                    <a:pt x="57996" y="24975"/>
                  </a:lnTo>
                  <a:lnTo>
                    <a:pt x="58060" y="24973"/>
                  </a:lnTo>
                  <a:cubicBezTo>
                    <a:pt x="58189" y="24973"/>
                    <a:pt x="58319" y="25035"/>
                    <a:pt x="58414" y="25144"/>
                  </a:cubicBezTo>
                  <a:cubicBezTo>
                    <a:pt x="58504" y="25243"/>
                    <a:pt x="58549" y="25369"/>
                    <a:pt x="58540" y="25489"/>
                  </a:cubicBezTo>
                  <a:lnTo>
                    <a:pt x="58140" y="25506"/>
                  </a:lnTo>
                  <a:lnTo>
                    <a:pt x="58137" y="25528"/>
                  </a:lnTo>
                  <a:cubicBezTo>
                    <a:pt x="58127" y="25633"/>
                    <a:pt x="58165" y="25742"/>
                    <a:pt x="58242" y="25828"/>
                  </a:cubicBezTo>
                  <a:cubicBezTo>
                    <a:pt x="58307" y="25901"/>
                    <a:pt x="58394" y="25948"/>
                    <a:pt x="58482" y="25961"/>
                  </a:cubicBezTo>
                  <a:cubicBezTo>
                    <a:pt x="58257" y="26331"/>
                    <a:pt x="57872" y="26597"/>
                    <a:pt x="57445" y="26678"/>
                  </a:cubicBezTo>
                  <a:cubicBezTo>
                    <a:pt x="57381" y="26691"/>
                    <a:pt x="57317" y="26700"/>
                    <a:pt x="57253" y="26706"/>
                  </a:cubicBezTo>
                  <a:cubicBezTo>
                    <a:pt x="57113" y="26725"/>
                    <a:pt x="56968" y="26743"/>
                    <a:pt x="56835" y="26803"/>
                  </a:cubicBezTo>
                  <a:cubicBezTo>
                    <a:pt x="56625" y="26895"/>
                    <a:pt x="56477" y="27073"/>
                    <a:pt x="56333" y="27246"/>
                  </a:cubicBezTo>
                  <a:cubicBezTo>
                    <a:pt x="56211" y="27390"/>
                    <a:pt x="56087" y="27540"/>
                    <a:pt x="55928" y="27636"/>
                  </a:cubicBezTo>
                  <a:cubicBezTo>
                    <a:pt x="55699" y="27775"/>
                    <a:pt x="55421" y="27792"/>
                    <a:pt x="55176" y="27792"/>
                  </a:cubicBezTo>
                  <a:cubicBezTo>
                    <a:pt x="55116" y="27792"/>
                    <a:pt x="55056" y="27792"/>
                    <a:pt x="54996" y="27790"/>
                  </a:cubicBezTo>
                  <a:lnTo>
                    <a:pt x="51620" y="27713"/>
                  </a:lnTo>
                  <a:lnTo>
                    <a:pt x="51538" y="27713"/>
                  </a:lnTo>
                  <a:cubicBezTo>
                    <a:pt x="51311" y="27713"/>
                    <a:pt x="51029" y="27739"/>
                    <a:pt x="50883" y="27945"/>
                  </a:cubicBezTo>
                  <a:cubicBezTo>
                    <a:pt x="50840" y="28005"/>
                    <a:pt x="50812" y="28075"/>
                    <a:pt x="50786" y="28144"/>
                  </a:cubicBezTo>
                  <a:cubicBezTo>
                    <a:pt x="50748" y="28240"/>
                    <a:pt x="50714" y="28334"/>
                    <a:pt x="50634" y="28390"/>
                  </a:cubicBezTo>
                  <a:cubicBezTo>
                    <a:pt x="50577" y="28431"/>
                    <a:pt x="50506" y="28444"/>
                    <a:pt x="50429" y="28459"/>
                  </a:cubicBezTo>
                  <a:cubicBezTo>
                    <a:pt x="50392" y="28465"/>
                    <a:pt x="50354" y="28474"/>
                    <a:pt x="50315" y="28484"/>
                  </a:cubicBezTo>
                  <a:cubicBezTo>
                    <a:pt x="50116" y="28544"/>
                    <a:pt x="49972" y="28697"/>
                    <a:pt x="49820" y="28877"/>
                  </a:cubicBezTo>
                  <a:cubicBezTo>
                    <a:pt x="49353" y="29419"/>
                    <a:pt x="48893" y="29978"/>
                    <a:pt x="48447" y="30537"/>
                  </a:cubicBezTo>
                  <a:cubicBezTo>
                    <a:pt x="48286" y="30740"/>
                    <a:pt x="48250" y="30920"/>
                    <a:pt x="48350" y="31032"/>
                  </a:cubicBezTo>
                  <a:cubicBezTo>
                    <a:pt x="48391" y="31079"/>
                    <a:pt x="48449" y="31103"/>
                    <a:pt x="48513" y="31103"/>
                  </a:cubicBezTo>
                  <a:cubicBezTo>
                    <a:pt x="48644" y="31103"/>
                    <a:pt x="48785" y="31006"/>
                    <a:pt x="48869" y="30910"/>
                  </a:cubicBezTo>
                  <a:cubicBezTo>
                    <a:pt x="48895" y="30880"/>
                    <a:pt x="48918" y="30850"/>
                    <a:pt x="48940" y="30820"/>
                  </a:cubicBezTo>
                  <a:lnTo>
                    <a:pt x="48940" y="30820"/>
                  </a:lnTo>
                  <a:cubicBezTo>
                    <a:pt x="48923" y="31139"/>
                    <a:pt x="48749" y="31441"/>
                    <a:pt x="48595" y="31672"/>
                  </a:cubicBezTo>
                  <a:lnTo>
                    <a:pt x="48593" y="31679"/>
                  </a:lnTo>
                  <a:cubicBezTo>
                    <a:pt x="48550" y="31741"/>
                    <a:pt x="48507" y="31805"/>
                    <a:pt x="48488" y="31880"/>
                  </a:cubicBezTo>
                  <a:cubicBezTo>
                    <a:pt x="48479" y="31912"/>
                    <a:pt x="48475" y="31945"/>
                    <a:pt x="48470" y="31977"/>
                  </a:cubicBezTo>
                  <a:cubicBezTo>
                    <a:pt x="48464" y="32015"/>
                    <a:pt x="48460" y="32054"/>
                    <a:pt x="48447" y="32088"/>
                  </a:cubicBezTo>
                  <a:cubicBezTo>
                    <a:pt x="48419" y="32163"/>
                    <a:pt x="48357" y="32217"/>
                    <a:pt x="48293" y="32274"/>
                  </a:cubicBezTo>
                  <a:cubicBezTo>
                    <a:pt x="48267" y="32298"/>
                    <a:pt x="48241" y="32319"/>
                    <a:pt x="48218" y="32343"/>
                  </a:cubicBezTo>
                  <a:cubicBezTo>
                    <a:pt x="48130" y="32431"/>
                    <a:pt x="48076" y="32562"/>
                    <a:pt x="48123" y="32662"/>
                  </a:cubicBezTo>
                  <a:cubicBezTo>
                    <a:pt x="48040" y="32677"/>
                    <a:pt x="47950" y="32701"/>
                    <a:pt x="47877" y="32754"/>
                  </a:cubicBezTo>
                  <a:cubicBezTo>
                    <a:pt x="47802" y="32808"/>
                    <a:pt x="47742" y="32909"/>
                    <a:pt x="47761" y="33007"/>
                  </a:cubicBezTo>
                  <a:lnTo>
                    <a:pt x="47725" y="33011"/>
                  </a:lnTo>
                  <a:lnTo>
                    <a:pt x="45368" y="32988"/>
                  </a:lnTo>
                  <a:cubicBezTo>
                    <a:pt x="45214" y="33014"/>
                    <a:pt x="45066" y="33078"/>
                    <a:pt x="44940" y="33172"/>
                  </a:cubicBezTo>
                  <a:cubicBezTo>
                    <a:pt x="44910" y="33196"/>
                    <a:pt x="44880" y="33224"/>
                    <a:pt x="44867" y="33264"/>
                  </a:cubicBezTo>
                  <a:cubicBezTo>
                    <a:pt x="44863" y="33279"/>
                    <a:pt x="44863" y="33296"/>
                    <a:pt x="44863" y="33309"/>
                  </a:cubicBezTo>
                  <a:cubicBezTo>
                    <a:pt x="44860" y="33320"/>
                    <a:pt x="44860" y="33329"/>
                    <a:pt x="44858" y="33337"/>
                  </a:cubicBezTo>
                  <a:cubicBezTo>
                    <a:pt x="44848" y="33406"/>
                    <a:pt x="44758" y="33436"/>
                    <a:pt x="44721" y="33446"/>
                  </a:cubicBezTo>
                  <a:cubicBezTo>
                    <a:pt x="44708" y="33449"/>
                    <a:pt x="44695" y="33453"/>
                    <a:pt x="44683" y="33455"/>
                  </a:cubicBezTo>
                  <a:cubicBezTo>
                    <a:pt x="44620" y="33470"/>
                    <a:pt x="44558" y="33485"/>
                    <a:pt x="44511" y="33530"/>
                  </a:cubicBezTo>
                  <a:cubicBezTo>
                    <a:pt x="44503" y="33536"/>
                    <a:pt x="44494" y="33547"/>
                    <a:pt x="44485" y="33558"/>
                  </a:cubicBezTo>
                  <a:cubicBezTo>
                    <a:pt x="44113" y="33558"/>
                    <a:pt x="43729" y="33599"/>
                    <a:pt x="43388" y="33633"/>
                  </a:cubicBezTo>
                  <a:lnTo>
                    <a:pt x="43119" y="33661"/>
                  </a:lnTo>
                  <a:cubicBezTo>
                    <a:pt x="43011" y="33671"/>
                    <a:pt x="42902" y="33682"/>
                    <a:pt x="42797" y="33714"/>
                  </a:cubicBezTo>
                  <a:cubicBezTo>
                    <a:pt x="42643" y="33761"/>
                    <a:pt x="42510" y="33851"/>
                    <a:pt x="42409" y="33922"/>
                  </a:cubicBezTo>
                  <a:cubicBezTo>
                    <a:pt x="42311" y="33995"/>
                    <a:pt x="42212" y="34076"/>
                    <a:pt x="42161" y="34190"/>
                  </a:cubicBezTo>
                  <a:cubicBezTo>
                    <a:pt x="42109" y="34301"/>
                    <a:pt x="42114" y="34460"/>
                    <a:pt x="42219" y="34548"/>
                  </a:cubicBezTo>
                  <a:cubicBezTo>
                    <a:pt x="42247" y="34569"/>
                    <a:pt x="42279" y="34588"/>
                    <a:pt x="42309" y="34605"/>
                  </a:cubicBezTo>
                  <a:cubicBezTo>
                    <a:pt x="42382" y="34646"/>
                    <a:pt x="42426" y="34674"/>
                    <a:pt x="42424" y="34723"/>
                  </a:cubicBezTo>
                  <a:cubicBezTo>
                    <a:pt x="42424" y="34743"/>
                    <a:pt x="42416" y="34762"/>
                    <a:pt x="42401" y="34783"/>
                  </a:cubicBezTo>
                  <a:cubicBezTo>
                    <a:pt x="42367" y="34835"/>
                    <a:pt x="42313" y="34871"/>
                    <a:pt x="42255" y="34888"/>
                  </a:cubicBezTo>
                  <a:cubicBezTo>
                    <a:pt x="42229" y="34897"/>
                    <a:pt x="42202" y="34899"/>
                    <a:pt x="42174" y="34903"/>
                  </a:cubicBezTo>
                  <a:cubicBezTo>
                    <a:pt x="42127" y="34910"/>
                    <a:pt x="42079" y="34916"/>
                    <a:pt x="42034" y="34940"/>
                  </a:cubicBezTo>
                  <a:cubicBezTo>
                    <a:pt x="42015" y="34950"/>
                    <a:pt x="41998" y="34965"/>
                    <a:pt x="41981" y="34978"/>
                  </a:cubicBezTo>
                  <a:cubicBezTo>
                    <a:pt x="41968" y="34987"/>
                    <a:pt x="41955" y="34998"/>
                    <a:pt x="41942" y="35006"/>
                  </a:cubicBezTo>
                  <a:cubicBezTo>
                    <a:pt x="41904" y="35030"/>
                    <a:pt x="41857" y="35043"/>
                    <a:pt x="41799" y="35043"/>
                  </a:cubicBezTo>
                  <a:cubicBezTo>
                    <a:pt x="41730" y="35043"/>
                    <a:pt x="41659" y="35025"/>
                    <a:pt x="41589" y="35010"/>
                  </a:cubicBezTo>
                  <a:lnTo>
                    <a:pt x="41567" y="35006"/>
                  </a:lnTo>
                  <a:cubicBezTo>
                    <a:pt x="41408" y="34970"/>
                    <a:pt x="41242" y="34951"/>
                    <a:pt x="41077" y="34951"/>
                  </a:cubicBezTo>
                  <a:cubicBezTo>
                    <a:pt x="40911" y="34951"/>
                    <a:pt x="40746" y="34970"/>
                    <a:pt x="40586" y="35006"/>
                  </a:cubicBezTo>
                  <a:cubicBezTo>
                    <a:pt x="40580" y="35000"/>
                    <a:pt x="40571" y="34993"/>
                    <a:pt x="40565" y="34987"/>
                  </a:cubicBezTo>
                  <a:cubicBezTo>
                    <a:pt x="40541" y="34972"/>
                    <a:pt x="40515" y="34965"/>
                    <a:pt x="40498" y="34963"/>
                  </a:cubicBezTo>
                  <a:cubicBezTo>
                    <a:pt x="40484" y="34961"/>
                    <a:pt x="40470" y="34960"/>
                    <a:pt x="40456" y="34960"/>
                  </a:cubicBezTo>
                  <a:cubicBezTo>
                    <a:pt x="40410" y="34960"/>
                    <a:pt x="40367" y="34972"/>
                    <a:pt x="40335" y="34995"/>
                  </a:cubicBezTo>
                  <a:cubicBezTo>
                    <a:pt x="40303" y="35019"/>
                    <a:pt x="40282" y="35051"/>
                    <a:pt x="40263" y="35081"/>
                  </a:cubicBezTo>
                  <a:cubicBezTo>
                    <a:pt x="40245" y="35109"/>
                    <a:pt x="40228" y="35137"/>
                    <a:pt x="40205" y="35154"/>
                  </a:cubicBezTo>
                  <a:cubicBezTo>
                    <a:pt x="40187" y="35166"/>
                    <a:pt x="40165" y="35172"/>
                    <a:pt x="40142" y="35172"/>
                  </a:cubicBezTo>
                  <a:cubicBezTo>
                    <a:pt x="40121" y="35172"/>
                    <a:pt x="40099" y="35167"/>
                    <a:pt x="40083" y="35156"/>
                  </a:cubicBezTo>
                  <a:cubicBezTo>
                    <a:pt x="40078" y="35128"/>
                    <a:pt x="40080" y="35100"/>
                    <a:pt x="40087" y="35068"/>
                  </a:cubicBezTo>
                  <a:lnTo>
                    <a:pt x="40104" y="35055"/>
                  </a:lnTo>
                  <a:cubicBezTo>
                    <a:pt x="40415" y="34770"/>
                    <a:pt x="40599" y="34486"/>
                    <a:pt x="40672" y="34188"/>
                  </a:cubicBezTo>
                  <a:cubicBezTo>
                    <a:pt x="40698" y="34076"/>
                    <a:pt x="40708" y="33961"/>
                    <a:pt x="40719" y="33851"/>
                  </a:cubicBezTo>
                  <a:cubicBezTo>
                    <a:pt x="40730" y="33733"/>
                    <a:pt x="40740" y="33611"/>
                    <a:pt x="40770" y="33496"/>
                  </a:cubicBezTo>
                  <a:cubicBezTo>
                    <a:pt x="40828" y="33284"/>
                    <a:pt x="40985" y="33065"/>
                    <a:pt x="41207" y="33054"/>
                  </a:cubicBezTo>
                  <a:lnTo>
                    <a:pt x="41220" y="33054"/>
                  </a:lnTo>
                  <a:cubicBezTo>
                    <a:pt x="41297" y="33054"/>
                    <a:pt x="41387" y="33093"/>
                    <a:pt x="41409" y="33168"/>
                  </a:cubicBezTo>
                  <a:cubicBezTo>
                    <a:pt x="41411" y="33181"/>
                    <a:pt x="41413" y="33196"/>
                    <a:pt x="41415" y="33209"/>
                  </a:cubicBezTo>
                  <a:cubicBezTo>
                    <a:pt x="41417" y="33232"/>
                    <a:pt x="41420" y="33258"/>
                    <a:pt x="41430" y="33281"/>
                  </a:cubicBezTo>
                  <a:cubicBezTo>
                    <a:pt x="41465" y="33359"/>
                    <a:pt x="41557" y="33378"/>
                    <a:pt x="41634" y="33386"/>
                  </a:cubicBezTo>
                  <a:cubicBezTo>
                    <a:pt x="41664" y="33391"/>
                    <a:pt x="41696" y="33393"/>
                    <a:pt x="41726" y="33393"/>
                  </a:cubicBezTo>
                  <a:cubicBezTo>
                    <a:pt x="41947" y="33393"/>
                    <a:pt x="42088" y="33309"/>
                    <a:pt x="42099" y="33170"/>
                  </a:cubicBezTo>
                  <a:cubicBezTo>
                    <a:pt x="42109" y="33063"/>
                    <a:pt x="42037" y="32971"/>
                    <a:pt x="41966" y="32883"/>
                  </a:cubicBezTo>
                  <a:cubicBezTo>
                    <a:pt x="41891" y="32789"/>
                    <a:pt x="41827" y="32707"/>
                    <a:pt x="41876" y="32626"/>
                  </a:cubicBezTo>
                  <a:lnTo>
                    <a:pt x="41953" y="32499"/>
                  </a:lnTo>
                  <a:lnTo>
                    <a:pt x="41837" y="32592"/>
                  </a:lnTo>
                  <a:cubicBezTo>
                    <a:pt x="41820" y="32604"/>
                    <a:pt x="41801" y="32611"/>
                    <a:pt x="41784" y="32611"/>
                  </a:cubicBezTo>
                  <a:cubicBezTo>
                    <a:pt x="41711" y="32611"/>
                    <a:pt x="41621" y="32517"/>
                    <a:pt x="41597" y="32416"/>
                  </a:cubicBezTo>
                  <a:cubicBezTo>
                    <a:pt x="41593" y="32388"/>
                    <a:pt x="41587" y="32360"/>
                    <a:pt x="41582" y="32330"/>
                  </a:cubicBezTo>
                  <a:cubicBezTo>
                    <a:pt x="41563" y="32217"/>
                    <a:pt x="41544" y="32097"/>
                    <a:pt x="41445" y="32032"/>
                  </a:cubicBezTo>
                  <a:cubicBezTo>
                    <a:pt x="41396" y="32000"/>
                    <a:pt x="41340" y="31990"/>
                    <a:pt x="41289" y="31981"/>
                  </a:cubicBezTo>
                  <a:lnTo>
                    <a:pt x="39481" y="31670"/>
                  </a:lnTo>
                  <a:cubicBezTo>
                    <a:pt x="39397" y="31657"/>
                    <a:pt x="39309" y="31642"/>
                    <a:pt x="39232" y="31608"/>
                  </a:cubicBezTo>
                  <a:cubicBezTo>
                    <a:pt x="38966" y="31490"/>
                    <a:pt x="38842" y="31175"/>
                    <a:pt x="38750" y="30890"/>
                  </a:cubicBezTo>
                  <a:lnTo>
                    <a:pt x="38559" y="30316"/>
                  </a:lnTo>
                  <a:cubicBezTo>
                    <a:pt x="38544" y="30271"/>
                    <a:pt x="38523" y="30203"/>
                    <a:pt x="38465" y="30168"/>
                  </a:cubicBezTo>
                  <a:cubicBezTo>
                    <a:pt x="38439" y="30151"/>
                    <a:pt x="38407" y="30145"/>
                    <a:pt x="38369" y="30145"/>
                  </a:cubicBezTo>
                  <a:cubicBezTo>
                    <a:pt x="38347" y="30145"/>
                    <a:pt x="38324" y="30147"/>
                    <a:pt x="38300" y="30149"/>
                  </a:cubicBezTo>
                  <a:lnTo>
                    <a:pt x="38274" y="30151"/>
                  </a:lnTo>
                  <a:cubicBezTo>
                    <a:pt x="38260" y="30153"/>
                    <a:pt x="38245" y="30153"/>
                    <a:pt x="38230" y="30153"/>
                  </a:cubicBezTo>
                  <a:cubicBezTo>
                    <a:pt x="38082" y="30153"/>
                    <a:pt x="37933" y="30086"/>
                    <a:pt x="37818" y="29967"/>
                  </a:cubicBezTo>
                  <a:cubicBezTo>
                    <a:pt x="37709" y="29853"/>
                    <a:pt x="37647" y="29706"/>
                    <a:pt x="37653" y="29562"/>
                  </a:cubicBezTo>
                  <a:lnTo>
                    <a:pt x="37653" y="29519"/>
                  </a:lnTo>
                  <a:lnTo>
                    <a:pt x="37617" y="29536"/>
                  </a:lnTo>
                  <a:cubicBezTo>
                    <a:pt x="37582" y="29549"/>
                    <a:pt x="37546" y="29556"/>
                    <a:pt x="37507" y="29556"/>
                  </a:cubicBezTo>
                  <a:cubicBezTo>
                    <a:pt x="37375" y="29556"/>
                    <a:pt x="37246" y="29472"/>
                    <a:pt x="37201" y="29354"/>
                  </a:cubicBezTo>
                  <a:cubicBezTo>
                    <a:pt x="37197" y="29341"/>
                    <a:pt x="37192" y="29326"/>
                    <a:pt x="37188" y="29311"/>
                  </a:cubicBezTo>
                  <a:cubicBezTo>
                    <a:pt x="37175" y="29269"/>
                    <a:pt x="37162" y="29226"/>
                    <a:pt x="37130" y="29191"/>
                  </a:cubicBezTo>
                  <a:cubicBezTo>
                    <a:pt x="37083" y="29140"/>
                    <a:pt x="37019" y="29136"/>
                    <a:pt x="36976" y="29136"/>
                  </a:cubicBezTo>
                  <a:cubicBezTo>
                    <a:pt x="36946" y="29136"/>
                    <a:pt x="36914" y="29138"/>
                    <a:pt x="36884" y="29142"/>
                  </a:cubicBezTo>
                  <a:cubicBezTo>
                    <a:pt x="36854" y="29145"/>
                    <a:pt x="36823" y="29147"/>
                    <a:pt x="36795" y="29147"/>
                  </a:cubicBezTo>
                  <a:cubicBezTo>
                    <a:pt x="36774" y="29147"/>
                    <a:pt x="36754" y="29146"/>
                    <a:pt x="36738" y="29142"/>
                  </a:cubicBezTo>
                  <a:cubicBezTo>
                    <a:pt x="36695" y="29136"/>
                    <a:pt x="36655" y="29112"/>
                    <a:pt x="36614" y="29089"/>
                  </a:cubicBezTo>
                  <a:cubicBezTo>
                    <a:pt x="36558" y="29059"/>
                    <a:pt x="36503" y="29029"/>
                    <a:pt x="36434" y="29029"/>
                  </a:cubicBezTo>
                  <a:cubicBezTo>
                    <a:pt x="36301" y="29029"/>
                    <a:pt x="36226" y="29140"/>
                    <a:pt x="36155" y="29247"/>
                  </a:cubicBezTo>
                  <a:cubicBezTo>
                    <a:pt x="36113" y="29311"/>
                    <a:pt x="36068" y="29378"/>
                    <a:pt x="36012" y="29421"/>
                  </a:cubicBezTo>
                  <a:cubicBezTo>
                    <a:pt x="35982" y="29442"/>
                    <a:pt x="35950" y="29457"/>
                    <a:pt x="35915" y="29474"/>
                  </a:cubicBezTo>
                  <a:cubicBezTo>
                    <a:pt x="35875" y="29494"/>
                    <a:pt x="35834" y="29515"/>
                    <a:pt x="35798" y="29545"/>
                  </a:cubicBezTo>
                  <a:cubicBezTo>
                    <a:pt x="35729" y="29603"/>
                    <a:pt x="35691" y="29691"/>
                    <a:pt x="35656" y="29774"/>
                  </a:cubicBezTo>
                  <a:cubicBezTo>
                    <a:pt x="35613" y="29873"/>
                    <a:pt x="35573" y="29967"/>
                    <a:pt x="35483" y="30001"/>
                  </a:cubicBezTo>
                  <a:cubicBezTo>
                    <a:pt x="35433" y="30021"/>
                    <a:pt x="35371" y="30021"/>
                    <a:pt x="35311" y="30023"/>
                  </a:cubicBezTo>
                  <a:cubicBezTo>
                    <a:pt x="35243" y="30023"/>
                    <a:pt x="35181" y="30025"/>
                    <a:pt x="35131" y="30046"/>
                  </a:cubicBezTo>
                  <a:cubicBezTo>
                    <a:pt x="35071" y="30012"/>
                    <a:pt x="35007" y="29978"/>
                    <a:pt x="34936" y="29973"/>
                  </a:cubicBezTo>
                  <a:lnTo>
                    <a:pt x="34926" y="29973"/>
                  </a:lnTo>
                  <a:cubicBezTo>
                    <a:pt x="34870" y="29973"/>
                    <a:pt x="34821" y="29993"/>
                    <a:pt x="34769" y="30010"/>
                  </a:cubicBezTo>
                  <a:cubicBezTo>
                    <a:pt x="34756" y="30014"/>
                    <a:pt x="34744" y="30018"/>
                    <a:pt x="34731" y="30023"/>
                  </a:cubicBezTo>
                  <a:cubicBezTo>
                    <a:pt x="34660" y="30046"/>
                    <a:pt x="34585" y="30057"/>
                    <a:pt x="34508" y="30057"/>
                  </a:cubicBezTo>
                  <a:cubicBezTo>
                    <a:pt x="34306" y="30057"/>
                    <a:pt x="34112" y="29980"/>
                    <a:pt x="33972" y="29843"/>
                  </a:cubicBezTo>
                  <a:lnTo>
                    <a:pt x="33962" y="29832"/>
                  </a:lnTo>
                  <a:lnTo>
                    <a:pt x="33947" y="29836"/>
                  </a:lnTo>
                  <a:cubicBezTo>
                    <a:pt x="33899" y="29849"/>
                    <a:pt x="33850" y="29858"/>
                    <a:pt x="33799" y="29858"/>
                  </a:cubicBezTo>
                  <a:cubicBezTo>
                    <a:pt x="33578" y="29858"/>
                    <a:pt x="33362" y="29731"/>
                    <a:pt x="33263" y="29545"/>
                  </a:cubicBezTo>
                  <a:lnTo>
                    <a:pt x="33259" y="29539"/>
                  </a:lnTo>
                  <a:lnTo>
                    <a:pt x="33252" y="29536"/>
                  </a:lnTo>
                  <a:cubicBezTo>
                    <a:pt x="33216" y="29513"/>
                    <a:pt x="33173" y="29502"/>
                    <a:pt x="33128" y="29502"/>
                  </a:cubicBezTo>
                  <a:cubicBezTo>
                    <a:pt x="32993" y="29502"/>
                    <a:pt x="32871" y="29596"/>
                    <a:pt x="32845" y="29716"/>
                  </a:cubicBezTo>
                  <a:cubicBezTo>
                    <a:pt x="32740" y="29712"/>
                    <a:pt x="32625" y="29708"/>
                    <a:pt x="32526" y="29663"/>
                  </a:cubicBezTo>
                  <a:cubicBezTo>
                    <a:pt x="32436" y="29622"/>
                    <a:pt x="32340" y="29528"/>
                    <a:pt x="32344" y="29414"/>
                  </a:cubicBezTo>
                  <a:lnTo>
                    <a:pt x="32346" y="29389"/>
                  </a:lnTo>
                  <a:lnTo>
                    <a:pt x="31937" y="29361"/>
                  </a:lnTo>
                  <a:lnTo>
                    <a:pt x="31988" y="28769"/>
                  </a:lnTo>
                  <a:lnTo>
                    <a:pt x="31971" y="28761"/>
                  </a:lnTo>
                  <a:cubicBezTo>
                    <a:pt x="31900" y="28731"/>
                    <a:pt x="31832" y="28701"/>
                    <a:pt x="31761" y="28701"/>
                  </a:cubicBezTo>
                  <a:cubicBezTo>
                    <a:pt x="31744" y="28701"/>
                    <a:pt x="31727" y="28703"/>
                    <a:pt x="31712" y="28707"/>
                  </a:cubicBezTo>
                  <a:cubicBezTo>
                    <a:pt x="31656" y="28718"/>
                    <a:pt x="31605" y="28759"/>
                    <a:pt x="31579" y="28810"/>
                  </a:cubicBezTo>
                  <a:cubicBezTo>
                    <a:pt x="31564" y="28842"/>
                    <a:pt x="31562" y="28874"/>
                    <a:pt x="31571" y="28904"/>
                  </a:cubicBezTo>
                  <a:lnTo>
                    <a:pt x="31446" y="28969"/>
                  </a:lnTo>
                  <a:lnTo>
                    <a:pt x="31401" y="29292"/>
                  </a:lnTo>
                  <a:lnTo>
                    <a:pt x="12839" y="29292"/>
                  </a:lnTo>
                  <a:cubicBezTo>
                    <a:pt x="12802" y="29091"/>
                    <a:pt x="12710" y="28829"/>
                    <a:pt x="12475" y="28690"/>
                  </a:cubicBezTo>
                  <a:cubicBezTo>
                    <a:pt x="12350" y="28615"/>
                    <a:pt x="12196" y="28583"/>
                    <a:pt x="12046" y="28553"/>
                  </a:cubicBezTo>
                  <a:cubicBezTo>
                    <a:pt x="11817" y="28504"/>
                    <a:pt x="11600" y="28459"/>
                    <a:pt x="11513" y="28266"/>
                  </a:cubicBezTo>
                  <a:cubicBezTo>
                    <a:pt x="11493" y="28225"/>
                    <a:pt x="11483" y="28178"/>
                    <a:pt x="11472" y="28131"/>
                  </a:cubicBezTo>
                  <a:cubicBezTo>
                    <a:pt x="11448" y="28041"/>
                    <a:pt x="11427" y="27949"/>
                    <a:pt x="11350" y="27889"/>
                  </a:cubicBezTo>
                  <a:cubicBezTo>
                    <a:pt x="11303" y="27850"/>
                    <a:pt x="11240" y="27833"/>
                    <a:pt x="11159" y="27833"/>
                  </a:cubicBezTo>
                  <a:cubicBezTo>
                    <a:pt x="11116" y="27833"/>
                    <a:pt x="11071" y="27837"/>
                    <a:pt x="11028" y="27842"/>
                  </a:cubicBezTo>
                  <a:cubicBezTo>
                    <a:pt x="10985" y="27846"/>
                    <a:pt x="10945" y="27850"/>
                    <a:pt x="10904" y="27850"/>
                  </a:cubicBezTo>
                  <a:cubicBezTo>
                    <a:pt x="10827" y="27850"/>
                    <a:pt x="10776" y="27833"/>
                    <a:pt x="10739" y="27792"/>
                  </a:cubicBezTo>
                  <a:cubicBezTo>
                    <a:pt x="10709" y="27760"/>
                    <a:pt x="10694" y="27715"/>
                    <a:pt x="10679" y="27668"/>
                  </a:cubicBezTo>
                  <a:cubicBezTo>
                    <a:pt x="10660" y="27615"/>
                    <a:pt x="10641" y="27557"/>
                    <a:pt x="10596" y="27516"/>
                  </a:cubicBezTo>
                  <a:cubicBezTo>
                    <a:pt x="10544" y="27469"/>
                    <a:pt x="10473" y="27456"/>
                    <a:pt x="10416" y="27447"/>
                  </a:cubicBezTo>
                  <a:lnTo>
                    <a:pt x="9807" y="27340"/>
                  </a:lnTo>
                  <a:cubicBezTo>
                    <a:pt x="9685" y="27319"/>
                    <a:pt x="9544" y="27295"/>
                    <a:pt x="9443" y="27210"/>
                  </a:cubicBezTo>
                  <a:cubicBezTo>
                    <a:pt x="9346" y="27130"/>
                    <a:pt x="9286" y="26998"/>
                    <a:pt x="9229" y="26871"/>
                  </a:cubicBezTo>
                  <a:cubicBezTo>
                    <a:pt x="9158" y="26715"/>
                    <a:pt x="9085" y="26554"/>
                    <a:pt x="8942" y="26501"/>
                  </a:cubicBezTo>
                  <a:lnTo>
                    <a:pt x="9152" y="26408"/>
                  </a:lnTo>
                  <a:cubicBezTo>
                    <a:pt x="9216" y="26381"/>
                    <a:pt x="9413" y="26295"/>
                    <a:pt x="9406" y="26136"/>
                  </a:cubicBezTo>
                  <a:cubicBezTo>
                    <a:pt x="9400" y="25995"/>
                    <a:pt x="9248" y="25924"/>
                    <a:pt x="9122" y="25903"/>
                  </a:cubicBezTo>
                  <a:cubicBezTo>
                    <a:pt x="9100" y="25901"/>
                    <a:pt x="9079" y="25898"/>
                    <a:pt x="9057" y="25894"/>
                  </a:cubicBezTo>
                  <a:cubicBezTo>
                    <a:pt x="8961" y="25883"/>
                    <a:pt x="8860" y="25871"/>
                    <a:pt x="8796" y="25806"/>
                  </a:cubicBezTo>
                  <a:cubicBezTo>
                    <a:pt x="8755" y="25763"/>
                    <a:pt x="8732" y="25704"/>
                    <a:pt x="8712" y="25650"/>
                  </a:cubicBezTo>
                  <a:lnTo>
                    <a:pt x="8496" y="25069"/>
                  </a:lnTo>
                  <a:cubicBezTo>
                    <a:pt x="8466" y="24990"/>
                    <a:pt x="8434" y="24900"/>
                    <a:pt x="8372" y="24829"/>
                  </a:cubicBezTo>
                  <a:cubicBezTo>
                    <a:pt x="8312" y="24763"/>
                    <a:pt x="8228" y="24716"/>
                    <a:pt x="8149" y="24673"/>
                  </a:cubicBezTo>
                  <a:cubicBezTo>
                    <a:pt x="8037" y="24611"/>
                    <a:pt x="7932" y="24555"/>
                    <a:pt x="7902" y="24444"/>
                  </a:cubicBezTo>
                  <a:cubicBezTo>
                    <a:pt x="7896" y="24424"/>
                    <a:pt x="7894" y="24401"/>
                    <a:pt x="7890" y="24379"/>
                  </a:cubicBezTo>
                  <a:cubicBezTo>
                    <a:pt x="7887" y="24352"/>
                    <a:pt x="7883" y="24322"/>
                    <a:pt x="7875" y="24294"/>
                  </a:cubicBezTo>
                  <a:cubicBezTo>
                    <a:pt x="7838" y="24182"/>
                    <a:pt x="7733" y="24124"/>
                    <a:pt x="7630" y="24071"/>
                  </a:cubicBezTo>
                  <a:cubicBezTo>
                    <a:pt x="7613" y="24060"/>
                    <a:pt x="7596" y="24052"/>
                    <a:pt x="7579" y="24041"/>
                  </a:cubicBezTo>
                  <a:cubicBezTo>
                    <a:pt x="7483" y="23985"/>
                    <a:pt x="7399" y="23885"/>
                    <a:pt x="7420" y="23797"/>
                  </a:cubicBezTo>
                  <a:cubicBezTo>
                    <a:pt x="7423" y="23795"/>
                    <a:pt x="7425" y="23792"/>
                    <a:pt x="7427" y="23790"/>
                  </a:cubicBezTo>
                  <a:cubicBezTo>
                    <a:pt x="7435" y="23784"/>
                    <a:pt x="7440" y="23777"/>
                    <a:pt x="7448" y="23773"/>
                  </a:cubicBezTo>
                  <a:cubicBezTo>
                    <a:pt x="7465" y="23765"/>
                    <a:pt x="7483" y="23756"/>
                    <a:pt x="7500" y="23750"/>
                  </a:cubicBezTo>
                  <a:cubicBezTo>
                    <a:pt x="7536" y="23737"/>
                    <a:pt x="7575" y="23722"/>
                    <a:pt x="7605" y="23690"/>
                  </a:cubicBezTo>
                  <a:cubicBezTo>
                    <a:pt x="7647" y="23642"/>
                    <a:pt x="7650" y="23578"/>
                    <a:pt x="7652" y="23518"/>
                  </a:cubicBezTo>
                  <a:cubicBezTo>
                    <a:pt x="7652" y="23471"/>
                    <a:pt x="7654" y="23424"/>
                    <a:pt x="7675" y="23390"/>
                  </a:cubicBezTo>
                  <a:cubicBezTo>
                    <a:pt x="7697" y="23353"/>
                    <a:pt x="7737" y="23332"/>
                    <a:pt x="7780" y="23310"/>
                  </a:cubicBezTo>
                  <a:cubicBezTo>
                    <a:pt x="7797" y="23302"/>
                    <a:pt x="7812" y="23293"/>
                    <a:pt x="7827" y="23285"/>
                  </a:cubicBezTo>
                  <a:cubicBezTo>
                    <a:pt x="7877" y="23255"/>
                    <a:pt x="7924" y="23225"/>
                    <a:pt x="7932" y="23182"/>
                  </a:cubicBezTo>
                  <a:cubicBezTo>
                    <a:pt x="7937" y="23158"/>
                    <a:pt x="7930" y="23139"/>
                    <a:pt x="7915" y="23118"/>
                  </a:cubicBezTo>
                  <a:cubicBezTo>
                    <a:pt x="7765" y="22923"/>
                    <a:pt x="7596" y="22740"/>
                    <a:pt x="7410" y="22580"/>
                  </a:cubicBezTo>
                  <a:lnTo>
                    <a:pt x="7752" y="22276"/>
                  </a:lnTo>
                  <a:lnTo>
                    <a:pt x="7733" y="22254"/>
                  </a:lnTo>
                  <a:cubicBezTo>
                    <a:pt x="7517" y="22012"/>
                    <a:pt x="7221" y="21849"/>
                    <a:pt x="6902" y="21796"/>
                  </a:cubicBezTo>
                  <a:lnTo>
                    <a:pt x="6868" y="21789"/>
                  </a:lnTo>
                  <a:cubicBezTo>
                    <a:pt x="6810" y="21781"/>
                    <a:pt x="6754" y="21772"/>
                    <a:pt x="6705" y="21746"/>
                  </a:cubicBezTo>
                  <a:cubicBezTo>
                    <a:pt x="6632" y="21708"/>
                    <a:pt x="6581" y="21633"/>
                    <a:pt x="6538" y="21566"/>
                  </a:cubicBezTo>
                  <a:lnTo>
                    <a:pt x="6126" y="20951"/>
                  </a:lnTo>
                  <a:cubicBezTo>
                    <a:pt x="6079" y="20883"/>
                    <a:pt x="6032" y="20812"/>
                    <a:pt x="5998" y="20735"/>
                  </a:cubicBezTo>
                  <a:cubicBezTo>
                    <a:pt x="5978" y="20692"/>
                    <a:pt x="5961" y="20647"/>
                    <a:pt x="5946" y="20602"/>
                  </a:cubicBezTo>
                  <a:cubicBezTo>
                    <a:pt x="5925" y="20542"/>
                    <a:pt x="5904" y="20478"/>
                    <a:pt x="5871" y="20420"/>
                  </a:cubicBezTo>
                  <a:cubicBezTo>
                    <a:pt x="5835" y="20356"/>
                    <a:pt x="5788" y="20296"/>
                    <a:pt x="5741" y="20238"/>
                  </a:cubicBezTo>
                  <a:cubicBezTo>
                    <a:pt x="5670" y="20152"/>
                    <a:pt x="5601" y="20069"/>
                    <a:pt x="5576" y="19968"/>
                  </a:cubicBezTo>
                  <a:cubicBezTo>
                    <a:pt x="5571" y="19949"/>
                    <a:pt x="5569" y="19930"/>
                    <a:pt x="5565" y="19908"/>
                  </a:cubicBezTo>
                  <a:cubicBezTo>
                    <a:pt x="5554" y="19852"/>
                    <a:pt x="5546" y="19795"/>
                    <a:pt x="5507" y="19750"/>
                  </a:cubicBezTo>
                  <a:cubicBezTo>
                    <a:pt x="5462" y="19698"/>
                    <a:pt x="5400" y="19681"/>
                    <a:pt x="5340" y="19664"/>
                  </a:cubicBezTo>
                  <a:cubicBezTo>
                    <a:pt x="5312" y="19655"/>
                    <a:pt x="5286" y="19649"/>
                    <a:pt x="5263" y="19638"/>
                  </a:cubicBezTo>
                  <a:cubicBezTo>
                    <a:pt x="5160" y="19595"/>
                    <a:pt x="5087" y="19497"/>
                    <a:pt x="5023" y="19409"/>
                  </a:cubicBezTo>
                  <a:lnTo>
                    <a:pt x="4459" y="18640"/>
                  </a:lnTo>
                  <a:cubicBezTo>
                    <a:pt x="4352" y="18494"/>
                    <a:pt x="4217" y="18310"/>
                    <a:pt x="4025" y="18228"/>
                  </a:cubicBezTo>
                  <a:cubicBezTo>
                    <a:pt x="3969" y="18205"/>
                    <a:pt x="3907" y="18192"/>
                    <a:pt x="3842" y="18192"/>
                  </a:cubicBezTo>
                  <a:cubicBezTo>
                    <a:pt x="3673" y="18192"/>
                    <a:pt x="3534" y="18276"/>
                    <a:pt x="3485" y="18406"/>
                  </a:cubicBezTo>
                  <a:lnTo>
                    <a:pt x="3480" y="18421"/>
                  </a:lnTo>
                  <a:cubicBezTo>
                    <a:pt x="3472" y="18443"/>
                    <a:pt x="3465" y="18462"/>
                    <a:pt x="3453" y="18473"/>
                  </a:cubicBezTo>
                  <a:cubicBezTo>
                    <a:pt x="3440" y="18483"/>
                    <a:pt x="3420" y="18486"/>
                    <a:pt x="3397" y="18486"/>
                  </a:cubicBezTo>
                  <a:lnTo>
                    <a:pt x="3350" y="18486"/>
                  </a:lnTo>
                  <a:cubicBezTo>
                    <a:pt x="3230" y="18490"/>
                    <a:pt x="3144" y="18573"/>
                    <a:pt x="3060" y="18655"/>
                  </a:cubicBezTo>
                  <a:cubicBezTo>
                    <a:pt x="2998" y="18717"/>
                    <a:pt x="2934" y="18779"/>
                    <a:pt x="2857" y="18805"/>
                  </a:cubicBezTo>
                  <a:cubicBezTo>
                    <a:pt x="2822" y="18817"/>
                    <a:pt x="2781" y="18822"/>
                    <a:pt x="2734" y="18822"/>
                  </a:cubicBezTo>
                  <a:cubicBezTo>
                    <a:pt x="2699" y="18822"/>
                    <a:pt x="2661" y="18819"/>
                    <a:pt x="2621" y="18815"/>
                  </a:cubicBezTo>
                  <a:cubicBezTo>
                    <a:pt x="2437" y="18796"/>
                    <a:pt x="2221" y="18753"/>
                    <a:pt x="2156" y="18586"/>
                  </a:cubicBezTo>
                  <a:cubicBezTo>
                    <a:pt x="2143" y="18548"/>
                    <a:pt x="2137" y="18505"/>
                    <a:pt x="2133" y="18464"/>
                  </a:cubicBezTo>
                  <a:cubicBezTo>
                    <a:pt x="2122" y="18389"/>
                    <a:pt x="2111" y="18310"/>
                    <a:pt x="2053" y="18254"/>
                  </a:cubicBezTo>
                  <a:cubicBezTo>
                    <a:pt x="2015" y="18218"/>
                    <a:pt x="1963" y="18201"/>
                    <a:pt x="1901" y="18201"/>
                  </a:cubicBezTo>
                  <a:cubicBezTo>
                    <a:pt x="1833" y="18201"/>
                    <a:pt x="1758" y="18224"/>
                    <a:pt x="1702" y="18239"/>
                  </a:cubicBezTo>
                  <a:cubicBezTo>
                    <a:pt x="1670" y="18248"/>
                    <a:pt x="1623" y="18258"/>
                    <a:pt x="1571" y="18258"/>
                  </a:cubicBezTo>
                  <a:cubicBezTo>
                    <a:pt x="1499" y="18258"/>
                    <a:pt x="1449" y="18237"/>
                    <a:pt x="1426" y="18190"/>
                  </a:cubicBezTo>
                  <a:cubicBezTo>
                    <a:pt x="1396" y="18132"/>
                    <a:pt x="1424" y="18057"/>
                    <a:pt x="1447" y="17988"/>
                  </a:cubicBezTo>
                  <a:cubicBezTo>
                    <a:pt x="1490" y="17871"/>
                    <a:pt x="1531" y="17731"/>
                    <a:pt x="1496" y="17594"/>
                  </a:cubicBezTo>
                  <a:cubicBezTo>
                    <a:pt x="1462" y="17453"/>
                    <a:pt x="1343" y="17347"/>
                    <a:pt x="1217" y="17347"/>
                  </a:cubicBezTo>
                  <a:cubicBezTo>
                    <a:pt x="1209" y="17347"/>
                    <a:pt x="1200" y="17347"/>
                    <a:pt x="1192" y="17348"/>
                  </a:cubicBezTo>
                  <a:cubicBezTo>
                    <a:pt x="1141" y="17354"/>
                    <a:pt x="1094" y="17378"/>
                    <a:pt x="1049" y="17399"/>
                  </a:cubicBezTo>
                  <a:lnTo>
                    <a:pt x="1029" y="17408"/>
                  </a:lnTo>
                  <a:cubicBezTo>
                    <a:pt x="861" y="17488"/>
                    <a:pt x="670" y="17529"/>
                    <a:pt x="481" y="17529"/>
                  </a:cubicBezTo>
                  <a:cubicBezTo>
                    <a:pt x="338" y="17529"/>
                    <a:pt x="196" y="17506"/>
                    <a:pt x="63" y="17459"/>
                  </a:cubicBezTo>
                  <a:lnTo>
                    <a:pt x="55" y="6363"/>
                  </a:lnTo>
                  <a:lnTo>
                    <a:pt x="55" y="6363"/>
                  </a:lnTo>
                  <a:cubicBezTo>
                    <a:pt x="198" y="6421"/>
                    <a:pt x="324" y="6449"/>
                    <a:pt x="453" y="6453"/>
                  </a:cubicBezTo>
                  <a:cubicBezTo>
                    <a:pt x="461" y="6454"/>
                    <a:pt x="469" y="6454"/>
                    <a:pt x="477" y="6454"/>
                  </a:cubicBezTo>
                  <a:cubicBezTo>
                    <a:pt x="579" y="6454"/>
                    <a:pt x="686" y="6442"/>
                    <a:pt x="787" y="6428"/>
                  </a:cubicBezTo>
                  <a:cubicBezTo>
                    <a:pt x="884" y="6417"/>
                    <a:pt x="984" y="6404"/>
                    <a:pt x="1076" y="6404"/>
                  </a:cubicBezTo>
                  <a:cubicBezTo>
                    <a:pt x="1218" y="6404"/>
                    <a:pt x="1325" y="6432"/>
                    <a:pt x="1415" y="6492"/>
                  </a:cubicBezTo>
                  <a:cubicBezTo>
                    <a:pt x="1484" y="6539"/>
                    <a:pt x="1537" y="6603"/>
                    <a:pt x="1593" y="6672"/>
                  </a:cubicBezTo>
                  <a:cubicBezTo>
                    <a:pt x="1612" y="6695"/>
                    <a:pt x="1631" y="6717"/>
                    <a:pt x="1651" y="6740"/>
                  </a:cubicBezTo>
                  <a:cubicBezTo>
                    <a:pt x="1884" y="7004"/>
                    <a:pt x="2221" y="7171"/>
                    <a:pt x="2574" y="7199"/>
                  </a:cubicBezTo>
                  <a:lnTo>
                    <a:pt x="2641" y="7203"/>
                  </a:lnTo>
                  <a:cubicBezTo>
                    <a:pt x="2979" y="7229"/>
                    <a:pt x="3298" y="7253"/>
                    <a:pt x="3579" y="7432"/>
                  </a:cubicBezTo>
                  <a:cubicBezTo>
                    <a:pt x="3596" y="7443"/>
                    <a:pt x="3613" y="7456"/>
                    <a:pt x="3632" y="7469"/>
                  </a:cubicBezTo>
                  <a:cubicBezTo>
                    <a:pt x="3733" y="7537"/>
                    <a:pt x="3840" y="7608"/>
                    <a:pt x="3969" y="7608"/>
                  </a:cubicBezTo>
                  <a:cubicBezTo>
                    <a:pt x="4059" y="7608"/>
                    <a:pt x="4151" y="7542"/>
                    <a:pt x="4187" y="7454"/>
                  </a:cubicBezTo>
                  <a:cubicBezTo>
                    <a:pt x="4215" y="7390"/>
                    <a:pt x="4205" y="7328"/>
                    <a:pt x="4162" y="7283"/>
                  </a:cubicBezTo>
                  <a:lnTo>
                    <a:pt x="4155" y="7276"/>
                  </a:lnTo>
                  <a:lnTo>
                    <a:pt x="4147" y="7274"/>
                  </a:lnTo>
                  <a:cubicBezTo>
                    <a:pt x="3862" y="7240"/>
                    <a:pt x="3611" y="7015"/>
                    <a:pt x="3540" y="6738"/>
                  </a:cubicBezTo>
                  <a:cubicBezTo>
                    <a:pt x="3800" y="6654"/>
                    <a:pt x="4075" y="6612"/>
                    <a:pt x="4350" y="6612"/>
                  </a:cubicBezTo>
                  <a:cubicBezTo>
                    <a:pt x="4496" y="6612"/>
                    <a:pt x="4643" y="6624"/>
                    <a:pt x="4787" y="6648"/>
                  </a:cubicBezTo>
                  <a:lnTo>
                    <a:pt x="4837" y="6657"/>
                  </a:lnTo>
                  <a:cubicBezTo>
                    <a:pt x="4912" y="6670"/>
                    <a:pt x="4992" y="6683"/>
                    <a:pt x="5068" y="6683"/>
                  </a:cubicBezTo>
                  <a:cubicBezTo>
                    <a:pt x="5101" y="6683"/>
                    <a:pt x="5134" y="6680"/>
                    <a:pt x="5164" y="6674"/>
                  </a:cubicBezTo>
                  <a:cubicBezTo>
                    <a:pt x="5299" y="6648"/>
                    <a:pt x="5411" y="6565"/>
                    <a:pt x="5520" y="6483"/>
                  </a:cubicBezTo>
                  <a:lnTo>
                    <a:pt x="5552" y="6460"/>
                  </a:lnTo>
                  <a:cubicBezTo>
                    <a:pt x="6124" y="6033"/>
                    <a:pt x="6831" y="5774"/>
                    <a:pt x="7545" y="5727"/>
                  </a:cubicBezTo>
                  <a:lnTo>
                    <a:pt x="7545" y="5727"/>
                  </a:lnTo>
                  <a:cubicBezTo>
                    <a:pt x="7562" y="5819"/>
                    <a:pt x="7545" y="5918"/>
                    <a:pt x="7498" y="5997"/>
                  </a:cubicBezTo>
                  <a:cubicBezTo>
                    <a:pt x="6578" y="6098"/>
                    <a:pt x="5702" y="6644"/>
                    <a:pt x="5211" y="7428"/>
                  </a:cubicBezTo>
                  <a:lnTo>
                    <a:pt x="5203" y="7441"/>
                  </a:lnTo>
                  <a:lnTo>
                    <a:pt x="5209" y="7454"/>
                  </a:lnTo>
                  <a:cubicBezTo>
                    <a:pt x="5252" y="7544"/>
                    <a:pt x="5344" y="7597"/>
                    <a:pt x="5464" y="7597"/>
                  </a:cubicBezTo>
                  <a:cubicBezTo>
                    <a:pt x="5550" y="7597"/>
                    <a:pt x="5640" y="7567"/>
                    <a:pt x="5706" y="7518"/>
                  </a:cubicBezTo>
                  <a:cubicBezTo>
                    <a:pt x="5805" y="7445"/>
                    <a:pt x="5874" y="7345"/>
                    <a:pt x="5940" y="7246"/>
                  </a:cubicBezTo>
                  <a:cubicBezTo>
                    <a:pt x="5972" y="7199"/>
                    <a:pt x="6006" y="7150"/>
                    <a:pt x="6043" y="7105"/>
                  </a:cubicBezTo>
                  <a:cubicBezTo>
                    <a:pt x="6272" y="6820"/>
                    <a:pt x="6634" y="6683"/>
                    <a:pt x="6953" y="6558"/>
                  </a:cubicBezTo>
                  <a:lnTo>
                    <a:pt x="7628" y="6301"/>
                  </a:lnTo>
                  <a:cubicBezTo>
                    <a:pt x="7789" y="6239"/>
                    <a:pt x="8001" y="6168"/>
                    <a:pt x="8196" y="6168"/>
                  </a:cubicBezTo>
                  <a:cubicBezTo>
                    <a:pt x="8344" y="6168"/>
                    <a:pt x="8459" y="6207"/>
                    <a:pt x="8552" y="6288"/>
                  </a:cubicBezTo>
                  <a:lnTo>
                    <a:pt x="8590" y="6323"/>
                  </a:lnTo>
                  <a:lnTo>
                    <a:pt x="8597" y="6273"/>
                  </a:lnTo>
                  <a:cubicBezTo>
                    <a:pt x="8622" y="6091"/>
                    <a:pt x="8742" y="5950"/>
                    <a:pt x="8869" y="5800"/>
                  </a:cubicBezTo>
                  <a:cubicBezTo>
                    <a:pt x="8920" y="5738"/>
                    <a:pt x="8974" y="5674"/>
                    <a:pt x="9021" y="5609"/>
                  </a:cubicBezTo>
                  <a:cubicBezTo>
                    <a:pt x="9130" y="5451"/>
                    <a:pt x="9175" y="5232"/>
                    <a:pt x="9128" y="5074"/>
                  </a:cubicBezTo>
                  <a:cubicBezTo>
                    <a:pt x="9102" y="4988"/>
                    <a:pt x="9051" y="4922"/>
                    <a:pt x="8978" y="4883"/>
                  </a:cubicBezTo>
                  <a:cubicBezTo>
                    <a:pt x="9006" y="4851"/>
                    <a:pt x="9042" y="4836"/>
                    <a:pt x="9083" y="4836"/>
                  </a:cubicBezTo>
                  <a:cubicBezTo>
                    <a:pt x="9229" y="4836"/>
                    <a:pt x="9419" y="5024"/>
                    <a:pt x="9501" y="5194"/>
                  </a:cubicBezTo>
                  <a:cubicBezTo>
                    <a:pt x="9706" y="5631"/>
                    <a:pt x="9923" y="6070"/>
                    <a:pt x="10141" y="6496"/>
                  </a:cubicBezTo>
                  <a:cubicBezTo>
                    <a:pt x="10195" y="6601"/>
                    <a:pt x="10251" y="6700"/>
                    <a:pt x="10349" y="6747"/>
                  </a:cubicBezTo>
                  <a:cubicBezTo>
                    <a:pt x="10388" y="6764"/>
                    <a:pt x="10426" y="6773"/>
                    <a:pt x="10467" y="6773"/>
                  </a:cubicBezTo>
                  <a:cubicBezTo>
                    <a:pt x="10666" y="6773"/>
                    <a:pt x="10838" y="6556"/>
                    <a:pt x="10923" y="6428"/>
                  </a:cubicBezTo>
                  <a:lnTo>
                    <a:pt x="11450" y="5639"/>
                  </a:lnTo>
                  <a:cubicBezTo>
                    <a:pt x="11456" y="5638"/>
                    <a:pt x="11461" y="5638"/>
                    <a:pt x="11467" y="5638"/>
                  </a:cubicBezTo>
                  <a:cubicBezTo>
                    <a:pt x="11516" y="5638"/>
                    <a:pt x="11549" y="5672"/>
                    <a:pt x="11568" y="5701"/>
                  </a:cubicBezTo>
                  <a:cubicBezTo>
                    <a:pt x="11620" y="5781"/>
                    <a:pt x="11628" y="5918"/>
                    <a:pt x="11585" y="6012"/>
                  </a:cubicBezTo>
                  <a:cubicBezTo>
                    <a:pt x="11568" y="6053"/>
                    <a:pt x="11545" y="6093"/>
                    <a:pt x="11523" y="6134"/>
                  </a:cubicBezTo>
                  <a:cubicBezTo>
                    <a:pt x="11455" y="6265"/>
                    <a:pt x="11382" y="6398"/>
                    <a:pt x="11425" y="6541"/>
                  </a:cubicBezTo>
                  <a:lnTo>
                    <a:pt x="11427" y="6548"/>
                  </a:lnTo>
                  <a:lnTo>
                    <a:pt x="11431" y="6552"/>
                  </a:lnTo>
                  <a:cubicBezTo>
                    <a:pt x="11515" y="6627"/>
                    <a:pt x="11624" y="6668"/>
                    <a:pt x="11750" y="6668"/>
                  </a:cubicBezTo>
                  <a:cubicBezTo>
                    <a:pt x="11894" y="6668"/>
                    <a:pt x="12057" y="6618"/>
                    <a:pt x="12196" y="6531"/>
                  </a:cubicBezTo>
                  <a:cubicBezTo>
                    <a:pt x="12280" y="6477"/>
                    <a:pt x="12359" y="6417"/>
                    <a:pt x="12434" y="6359"/>
                  </a:cubicBezTo>
                  <a:cubicBezTo>
                    <a:pt x="12562" y="6258"/>
                    <a:pt x="12697" y="6156"/>
                    <a:pt x="12849" y="6100"/>
                  </a:cubicBezTo>
                  <a:cubicBezTo>
                    <a:pt x="12946" y="6063"/>
                    <a:pt x="13047" y="6046"/>
                    <a:pt x="13156" y="6046"/>
                  </a:cubicBezTo>
                  <a:cubicBezTo>
                    <a:pt x="13494" y="6046"/>
                    <a:pt x="13839" y="6224"/>
                    <a:pt x="14174" y="6396"/>
                  </a:cubicBezTo>
                  <a:cubicBezTo>
                    <a:pt x="14255" y="6436"/>
                    <a:pt x="14334" y="6477"/>
                    <a:pt x="14411" y="6513"/>
                  </a:cubicBezTo>
                  <a:cubicBezTo>
                    <a:pt x="15082" y="6837"/>
                    <a:pt x="15832" y="6961"/>
                    <a:pt x="16556" y="7081"/>
                  </a:cubicBezTo>
                  <a:cubicBezTo>
                    <a:pt x="17113" y="7171"/>
                    <a:pt x="17689" y="7268"/>
                    <a:pt x="18227" y="7452"/>
                  </a:cubicBezTo>
                  <a:cubicBezTo>
                    <a:pt x="18319" y="7484"/>
                    <a:pt x="18615" y="7602"/>
                    <a:pt x="18606" y="7812"/>
                  </a:cubicBezTo>
                  <a:cubicBezTo>
                    <a:pt x="18240" y="7897"/>
                    <a:pt x="17899" y="8097"/>
                    <a:pt x="17649" y="8379"/>
                  </a:cubicBezTo>
                  <a:lnTo>
                    <a:pt x="17638" y="8390"/>
                  </a:lnTo>
                  <a:lnTo>
                    <a:pt x="17642" y="8405"/>
                  </a:lnTo>
                  <a:cubicBezTo>
                    <a:pt x="17726" y="8718"/>
                    <a:pt x="18071" y="8896"/>
                    <a:pt x="18664" y="8928"/>
                  </a:cubicBezTo>
                  <a:cubicBezTo>
                    <a:pt x="18908" y="8941"/>
                    <a:pt x="19170" y="8954"/>
                    <a:pt x="19427" y="8954"/>
                  </a:cubicBezTo>
                  <a:cubicBezTo>
                    <a:pt x="20168" y="8954"/>
                    <a:pt x="20697" y="8842"/>
                    <a:pt x="21143" y="8592"/>
                  </a:cubicBezTo>
                  <a:lnTo>
                    <a:pt x="21167" y="8579"/>
                  </a:lnTo>
                  <a:cubicBezTo>
                    <a:pt x="21244" y="8536"/>
                    <a:pt x="21323" y="8491"/>
                    <a:pt x="21413" y="8491"/>
                  </a:cubicBezTo>
                  <a:cubicBezTo>
                    <a:pt x="21552" y="8493"/>
                    <a:pt x="21651" y="8617"/>
                    <a:pt x="21747" y="8737"/>
                  </a:cubicBezTo>
                  <a:cubicBezTo>
                    <a:pt x="21766" y="8761"/>
                    <a:pt x="21786" y="8784"/>
                    <a:pt x="21805" y="8806"/>
                  </a:cubicBezTo>
                  <a:cubicBezTo>
                    <a:pt x="21891" y="8909"/>
                    <a:pt x="22028" y="8979"/>
                    <a:pt x="22137" y="8979"/>
                  </a:cubicBezTo>
                  <a:cubicBezTo>
                    <a:pt x="22197" y="8979"/>
                    <a:pt x="22246" y="8960"/>
                    <a:pt x="22285" y="8924"/>
                  </a:cubicBezTo>
                  <a:cubicBezTo>
                    <a:pt x="22411" y="9086"/>
                    <a:pt x="22514" y="9277"/>
                    <a:pt x="22578" y="9474"/>
                  </a:cubicBezTo>
                  <a:lnTo>
                    <a:pt x="22227" y="9639"/>
                  </a:lnTo>
                  <a:lnTo>
                    <a:pt x="22242" y="9665"/>
                  </a:lnTo>
                  <a:cubicBezTo>
                    <a:pt x="22394" y="9922"/>
                    <a:pt x="22686" y="10089"/>
                    <a:pt x="22983" y="10091"/>
                  </a:cubicBezTo>
                  <a:lnTo>
                    <a:pt x="23005" y="10091"/>
                  </a:lnTo>
                  <a:lnTo>
                    <a:pt x="23009" y="10070"/>
                  </a:lnTo>
                  <a:cubicBezTo>
                    <a:pt x="23052" y="9895"/>
                    <a:pt x="23233" y="9758"/>
                    <a:pt x="23416" y="9758"/>
                  </a:cubicBezTo>
                  <a:cubicBezTo>
                    <a:pt x="23432" y="9758"/>
                    <a:pt x="23449" y="9759"/>
                    <a:pt x="23465" y="9761"/>
                  </a:cubicBezTo>
                  <a:lnTo>
                    <a:pt x="23530" y="9770"/>
                  </a:lnTo>
                  <a:lnTo>
                    <a:pt x="23530" y="9770"/>
                  </a:lnTo>
                  <a:lnTo>
                    <a:pt x="22889" y="8926"/>
                  </a:lnTo>
                  <a:cubicBezTo>
                    <a:pt x="22812" y="8823"/>
                    <a:pt x="22696" y="8637"/>
                    <a:pt x="22786" y="8514"/>
                  </a:cubicBezTo>
                  <a:cubicBezTo>
                    <a:pt x="23116" y="8510"/>
                    <a:pt x="23418" y="8343"/>
                    <a:pt x="23712" y="8178"/>
                  </a:cubicBezTo>
                  <a:cubicBezTo>
                    <a:pt x="24008" y="8015"/>
                    <a:pt x="24284" y="7861"/>
                    <a:pt x="24586" y="7861"/>
                  </a:cubicBezTo>
                  <a:cubicBezTo>
                    <a:pt x="24635" y="7861"/>
                    <a:pt x="24687" y="7865"/>
                    <a:pt x="24734" y="7874"/>
                  </a:cubicBezTo>
                  <a:cubicBezTo>
                    <a:pt x="24961" y="7915"/>
                    <a:pt x="25158" y="8054"/>
                    <a:pt x="25349" y="8189"/>
                  </a:cubicBezTo>
                  <a:cubicBezTo>
                    <a:pt x="25415" y="8234"/>
                    <a:pt x="25484" y="8283"/>
                    <a:pt x="25552" y="8328"/>
                  </a:cubicBezTo>
                  <a:cubicBezTo>
                    <a:pt x="25666" y="8399"/>
                    <a:pt x="25893" y="8519"/>
                    <a:pt x="26135" y="8519"/>
                  </a:cubicBezTo>
                  <a:cubicBezTo>
                    <a:pt x="26242" y="8519"/>
                    <a:pt x="26339" y="8495"/>
                    <a:pt x="26420" y="8448"/>
                  </a:cubicBezTo>
                  <a:lnTo>
                    <a:pt x="26420" y="8448"/>
                  </a:lnTo>
                  <a:cubicBezTo>
                    <a:pt x="26411" y="8540"/>
                    <a:pt x="26437" y="8628"/>
                    <a:pt x="26497" y="8705"/>
                  </a:cubicBezTo>
                  <a:cubicBezTo>
                    <a:pt x="26611" y="8853"/>
                    <a:pt x="26851" y="8954"/>
                    <a:pt x="27091" y="8954"/>
                  </a:cubicBezTo>
                  <a:cubicBezTo>
                    <a:pt x="27170" y="8954"/>
                    <a:pt x="27243" y="8943"/>
                    <a:pt x="27311" y="8922"/>
                  </a:cubicBezTo>
                  <a:cubicBezTo>
                    <a:pt x="27440" y="8883"/>
                    <a:pt x="27566" y="8825"/>
                    <a:pt x="27688" y="8772"/>
                  </a:cubicBezTo>
                  <a:cubicBezTo>
                    <a:pt x="27907" y="8671"/>
                    <a:pt x="28113" y="8579"/>
                    <a:pt x="28333" y="8579"/>
                  </a:cubicBezTo>
                  <a:cubicBezTo>
                    <a:pt x="28367" y="8579"/>
                    <a:pt x="28402" y="8581"/>
                    <a:pt x="28436" y="8585"/>
                  </a:cubicBezTo>
                  <a:cubicBezTo>
                    <a:pt x="28505" y="8596"/>
                    <a:pt x="28569" y="8611"/>
                    <a:pt x="28633" y="8624"/>
                  </a:cubicBezTo>
                  <a:cubicBezTo>
                    <a:pt x="28738" y="8647"/>
                    <a:pt x="28839" y="8671"/>
                    <a:pt x="28944" y="8671"/>
                  </a:cubicBezTo>
                  <a:cubicBezTo>
                    <a:pt x="29015" y="8671"/>
                    <a:pt x="29081" y="8660"/>
                    <a:pt x="29143" y="8639"/>
                  </a:cubicBezTo>
                  <a:cubicBezTo>
                    <a:pt x="29284" y="8589"/>
                    <a:pt x="29404" y="8448"/>
                    <a:pt x="29432" y="8292"/>
                  </a:cubicBezTo>
                  <a:cubicBezTo>
                    <a:pt x="29452" y="8189"/>
                    <a:pt x="29426" y="8092"/>
                    <a:pt x="29362" y="8026"/>
                  </a:cubicBezTo>
                  <a:cubicBezTo>
                    <a:pt x="29535" y="7884"/>
                    <a:pt x="29761" y="7805"/>
                    <a:pt x="29985" y="7805"/>
                  </a:cubicBezTo>
                  <a:cubicBezTo>
                    <a:pt x="29990" y="7805"/>
                    <a:pt x="29996" y="7805"/>
                    <a:pt x="30002" y="7805"/>
                  </a:cubicBezTo>
                  <a:cubicBezTo>
                    <a:pt x="30047" y="7880"/>
                    <a:pt x="30054" y="7977"/>
                    <a:pt x="30015" y="8054"/>
                  </a:cubicBezTo>
                  <a:lnTo>
                    <a:pt x="30000" y="8084"/>
                  </a:lnTo>
                  <a:lnTo>
                    <a:pt x="30032" y="8092"/>
                  </a:lnTo>
                  <a:cubicBezTo>
                    <a:pt x="30078" y="8105"/>
                    <a:pt x="30131" y="8109"/>
                    <a:pt x="30186" y="8109"/>
                  </a:cubicBezTo>
                  <a:cubicBezTo>
                    <a:pt x="30245" y="8109"/>
                    <a:pt x="30307" y="8104"/>
                    <a:pt x="30366" y="8099"/>
                  </a:cubicBezTo>
                  <a:cubicBezTo>
                    <a:pt x="30426" y="8092"/>
                    <a:pt x="30487" y="8085"/>
                    <a:pt x="30546" y="8085"/>
                  </a:cubicBezTo>
                  <a:cubicBezTo>
                    <a:pt x="30559" y="8085"/>
                    <a:pt x="30572" y="8085"/>
                    <a:pt x="30585" y="8086"/>
                  </a:cubicBezTo>
                  <a:cubicBezTo>
                    <a:pt x="30694" y="8092"/>
                    <a:pt x="30812" y="8161"/>
                    <a:pt x="30863" y="8244"/>
                  </a:cubicBezTo>
                  <a:cubicBezTo>
                    <a:pt x="30885" y="8281"/>
                    <a:pt x="30904" y="8334"/>
                    <a:pt x="30876" y="8397"/>
                  </a:cubicBezTo>
                  <a:cubicBezTo>
                    <a:pt x="30840" y="8478"/>
                    <a:pt x="30746" y="8519"/>
                    <a:pt x="30594" y="8519"/>
                  </a:cubicBezTo>
                  <a:cubicBezTo>
                    <a:pt x="30561" y="8519"/>
                    <a:pt x="30529" y="8517"/>
                    <a:pt x="30501" y="8514"/>
                  </a:cubicBezTo>
                  <a:lnTo>
                    <a:pt x="30463" y="8512"/>
                  </a:lnTo>
                  <a:lnTo>
                    <a:pt x="30606" y="9074"/>
                  </a:lnTo>
                  <a:lnTo>
                    <a:pt x="30848" y="9076"/>
                  </a:lnTo>
                  <a:cubicBezTo>
                    <a:pt x="30917" y="9273"/>
                    <a:pt x="30988" y="9444"/>
                    <a:pt x="31138" y="9554"/>
                  </a:cubicBezTo>
                  <a:cubicBezTo>
                    <a:pt x="31202" y="9601"/>
                    <a:pt x="31286" y="9626"/>
                    <a:pt x="31371" y="9626"/>
                  </a:cubicBezTo>
                  <a:cubicBezTo>
                    <a:pt x="31511" y="9626"/>
                    <a:pt x="31622" y="9560"/>
                    <a:pt x="31663" y="9451"/>
                  </a:cubicBezTo>
                  <a:cubicBezTo>
                    <a:pt x="31727" y="9279"/>
                    <a:pt x="31607" y="9114"/>
                    <a:pt x="31489" y="8956"/>
                  </a:cubicBezTo>
                  <a:cubicBezTo>
                    <a:pt x="31373" y="8799"/>
                    <a:pt x="31264" y="8652"/>
                    <a:pt x="31361" y="8521"/>
                  </a:cubicBezTo>
                  <a:cubicBezTo>
                    <a:pt x="31412" y="8454"/>
                    <a:pt x="31502" y="8429"/>
                    <a:pt x="31592" y="8403"/>
                  </a:cubicBezTo>
                  <a:lnTo>
                    <a:pt x="31609" y="8399"/>
                  </a:lnTo>
                  <a:cubicBezTo>
                    <a:pt x="31993" y="8289"/>
                    <a:pt x="32350" y="8067"/>
                    <a:pt x="32616" y="7771"/>
                  </a:cubicBezTo>
                  <a:cubicBezTo>
                    <a:pt x="32747" y="7623"/>
                    <a:pt x="32800" y="7495"/>
                    <a:pt x="32775" y="7375"/>
                  </a:cubicBezTo>
                  <a:cubicBezTo>
                    <a:pt x="32749" y="7246"/>
                    <a:pt x="32644" y="7165"/>
                    <a:pt x="32543" y="7088"/>
                  </a:cubicBezTo>
                  <a:cubicBezTo>
                    <a:pt x="32498" y="7053"/>
                    <a:pt x="32451" y="7017"/>
                    <a:pt x="32415" y="6978"/>
                  </a:cubicBezTo>
                  <a:cubicBezTo>
                    <a:pt x="32344" y="6905"/>
                    <a:pt x="32331" y="6773"/>
                    <a:pt x="32365" y="6695"/>
                  </a:cubicBezTo>
                  <a:cubicBezTo>
                    <a:pt x="32377" y="6665"/>
                    <a:pt x="32407" y="6629"/>
                    <a:pt x="32454" y="6629"/>
                  </a:cubicBezTo>
                  <a:cubicBezTo>
                    <a:pt x="32460" y="6629"/>
                    <a:pt x="32466" y="6630"/>
                    <a:pt x="32473" y="6631"/>
                  </a:cubicBezTo>
                  <a:lnTo>
                    <a:pt x="32515" y="6642"/>
                  </a:lnTo>
                  <a:lnTo>
                    <a:pt x="32502" y="6599"/>
                  </a:lnTo>
                  <a:cubicBezTo>
                    <a:pt x="32463" y="6450"/>
                    <a:pt x="32312" y="6339"/>
                    <a:pt x="32156" y="6339"/>
                  </a:cubicBezTo>
                  <a:cubicBezTo>
                    <a:pt x="32150" y="6339"/>
                    <a:pt x="32144" y="6340"/>
                    <a:pt x="32138" y="6340"/>
                  </a:cubicBezTo>
                  <a:cubicBezTo>
                    <a:pt x="32140" y="6295"/>
                    <a:pt x="32125" y="6250"/>
                    <a:pt x="32095" y="6207"/>
                  </a:cubicBezTo>
                  <a:cubicBezTo>
                    <a:pt x="32044" y="6132"/>
                    <a:pt x="31945" y="6076"/>
                    <a:pt x="31847" y="6066"/>
                  </a:cubicBezTo>
                  <a:cubicBezTo>
                    <a:pt x="31821" y="6062"/>
                    <a:pt x="31795" y="6061"/>
                    <a:pt x="31769" y="6061"/>
                  </a:cubicBezTo>
                  <a:cubicBezTo>
                    <a:pt x="31717" y="6061"/>
                    <a:pt x="31665" y="6066"/>
                    <a:pt x="31613" y="6072"/>
                  </a:cubicBezTo>
                  <a:cubicBezTo>
                    <a:pt x="31562" y="6079"/>
                    <a:pt x="31510" y="6084"/>
                    <a:pt x="31458" y="6084"/>
                  </a:cubicBezTo>
                  <a:cubicBezTo>
                    <a:pt x="31443" y="6084"/>
                    <a:pt x="31429" y="6084"/>
                    <a:pt x="31414" y="6083"/>
                  </a:cubicBezTo>
                  <a:cubicBezTo>
                    <a:pt x="31206" y="6068"/>
                    <a:pt x="31022" y="5935"/>
                    <a:pt x="30851" y="5798"/>
                  </a:cubicBezTo>
                  <a:cubicBezTo>
                    <a:pt x="30696" y="5674"/>
                    <a:pt x="30553" y="5536"/>
                    <a:pt x="30551" y="5363"/>
                  </a:cubicBezTo>
                  <a:cubicBezTo>
                    <a:pt x="30549" y="5311"/>
                    <a:pt x="30572" y="5258"/>
                    <a:pt x="30617" y="5211"/>
                  </a:cubicBezTo>
                  <a:cubicBezTo>
                    <a:pt x="30664" y="5164"/>
                    <a:pt x="30726" y="5134"/>
                    <a:pt x="30782" y="5134"/>
                  </a:cubicBezTo>
                  <a:cubicBezTo>
                    <a:pt x="30825" y="5134"/>
                    <a:pt x="30857" y="5151"/>
                    <a:pt x="30881" y="5187"/>
                  </a:cubicBezTo>
                  <a:lnTo>
                    <a:pt x="30900" y="5213"/>
                  </a:lnTo>
                  <a:lnTo>
                    <a:pt x="30923" y="5189"/>
                  </a:lnTo>
                  <a:cubicBezTo>
                    <a:pt x="30960" y="5149"/>
                    <a:pt x="30977" y="5097"/>
                    <a:pt x="30973" y="5037"/>
                  </a:cubicBezTo>
                  <a:cubicBezTo>
                    <a:pt x="30966" y="4947"/>
                    <a:pt x="30908" y="4847"/>
                    <a:pt x="30825" y="4778"/>
                  </a:cubicBezTo>
                  <a:cubicBezTo>
                    <a:pt x="30789" y="4750"/>
                    <a:pt x="30750" y="4724"/>
                    <a:pt x="30711" y="4699"/>
                  </a:cubicBezTo>
                  <a:cubicBezTo>
                    <a:pt x="30628" y="4645"/>
                    <a:pt x="30549" y="4594"/>
                    <a:pt x="30504" y="4512"/>
                  </a:cubicBezTo>
                  <a:cubicBezTo>
                    <a:pt x="30461" y="4439"/>
                    <a:pt x="30459" y="4347"/>
                    <a:pt x="30495" y="4257"/>
                  </a:cubicBezTo>
                  <a:cubicBezTo>
                    <a:pt x="30540" y="4142"/>
                    <a:pt x="30643" y="4045"/>
                    <a:pt x="30754" y="4011"/>
                  </a:cubicBezTo>
                  <a:cubicBezTo>
                    <a:pt x="30804" y="3996"/>
                    <a:pt x="30855" y="3987"/>
                    <a:pt x="30908" y="3987"/>
                  </a:cubicBezTo>
                  <a:cubicBezTo>
                    <a:pt x="31097" y="3987"/>
                    <a:pt x="31273" y="4077"/>
                    <a:pt x="31386" y="4152"/>
                  </a:cubicBezTo>
                  <a:lnTo>
                    <a:pt x="31399" y="4163"/>
                  </a:lnTo>
                  <a:lnTo>
                    <a:pt x="31414" y="4155"/>
                  </a:lnTo>
                  <a:cubicBezTo>
                    <a:pt x="31451" y="4133"/>
                    <a:pt x="31472" y="4105"/>
                    <a:pt x="31483" y="4071"/>
                  </a:cubicBezTo>
                  <a:cubicBezTo>
                    <a:pt x="31502" y="3996"/>
                    <a:pt x="31451" y="3904"/>
                    <a:pt x="31395" y="3807"/>
                  </a:cubicBezTo>
                  <a:cubicBezTo>
                    <a:pt x="31328" y="3694"/>
                    <a:pt x="31262" y="3576"/>
                    <a:pt x="31305" y="3484"/>
                  </a:cubicBezTo>
                  <a:cubicBezTo>
                    <a:pt x="31324" y="3445"/>
                    <a:pt x="31361" y="3417"/>
                    <a:pt x="31397" y="3390"/>
                  </a:cubicBezTo>
                  <a:cubicBezTo>
                    <a:pt x="31410" y="3379"/>
                    <a:pt x="31423" y="3370"/>
                    <a:pt x="31436" y="3360"/>
                  </a:cubicBezTo>
                  <a:cubicBezTo>
                    <a:pt x="31693" y="3145"/>
                    <a:pt x="31667" y="2753"/>
                    <a:pt x="31566" y="2481"/>
                  </a:cubicBezTo>
                  <a:cubicBezTo>
                    <a:pt x="31523" y="2366"/>
                    <a:pt x="31468" y="2254"/>
                    <a:pt x="31414" y="2147"/>
                  </a:cubicBezTo>
                  <a:cubicBezTo>
                    <a:pt x="31333" y="1986"/>
                    <a:pt x="31251" y="1819"/>
                    <a:pt x="31213" y="1641"/>
                  </a:cubicBezTo>
                  <a:cubicBezTo>
                    <a:pt x="31114" y="1179"/>
                    <a:pt x="31322" y="716"/>
                    <a:pt x="31562" y="240"/>
                  </a:cubicBezTo>
                  <a:cubicBezTo>
                    <a:pt x="31915" y="118"/>
                    <a:pt x="32267" y="54"/>
                    <a:pt x="32612" y="54"/>
                  </a:cubicBezTo>
                  <a:close/>
                  <a:moveTo>
                    <a:pt x="32614" y="1"/>
                  </a:moveTo>
                  <a:cubicBezTo>
                    <a:pt x="32262" y="1"/>
                    <a:pt x="31896" y="66"/>
                    <a:pt x="31534" y="193"/>
                  </a:cubicBezTo>
                  <a:lnTo>
                    <a:pt x="31526" y="197"/>
                  </a:lnTo>
                  <a:lnTo>
                    <a:pt x="31519" y="206"/>
                  </a:lnTo>
                  <a:cubicBezTo>
                    <a:pt x="31273" y="694"/>
                    <a:pt x="31058" y="1170"/>
                    <a:pt x="31161" y="1652"/>
                  </a:cubicBezTo>
                  <a:cubicBezTo>
                    <a:pt x="31200" y="1836"/>
                    <a:pt x="31283" y="2006"/>
                    <a:pt x="31367" y="2171"/>
                  </a:cubicBezTo>
                  <a:cubicBezTo>
                    <a:pt x="31418" y="2278"/>
                    <a:pt x="31474" y="2387"/>
                    <a:pt x="31515" y="2498"/>
                  </a:cubicBezTo>
                  <a:cubicBezTo>
                    <a:pt x="31609" y="2755"/>
                    <a:pt x="31637" y="3122"/>
                    <a:pt x="31401" y="3319"/>
                  </a:cubicBezTo>
                  <a:cubicBezTo>
                    <a:pt x="31388" y="3330"/>
                    <a:pt x="31378" y="3338"/>
                    <a:pt x="31365" y="3347"/>
                  </a:cubicBezTo>
                  <a:cubicBezTo>
                    <a:pt x="31324" y="3379"/>
                    <a:pt x="31281" y="3411"/>
                    <a:pt x="31258" y="3460"/>
                  </a:cubicBezTo>
                  <a:cubicBezTo>
                    <a:pt x="31202" y="3578"/>
                    <a:pt x="31279" y="3715"/>
                    <a:pt x="31348" y="3835"/>
                  </a:cubicBezTo>
                  <a:cubicBezTo>
                    <a:pt x="31399" y="3921"/>
                    <a:pt x="31446" y="4005"/>
                    <a:pt x="31431" y="4058"/>
                  </a:cubicBezTo>
                  <a:cubicBezTo>
                    <a:pt x="31427" y="4073"/>
                    <a:pt x="31416" y="4088"/>
                    <a:pt x="31401" y="4099"/>
                  </a:cubicBezTo>
                  <a:cubicBezTo>
                    <a:pt x="31281" y="4022"/>
                    <a:pt x="31103" y="3934"/>
                    <a:pt x="30908" y="3934"/>
                  </a:cubicBezTo>
                  <a:cubicBezTo>
                    <a:pt x="30851" y="3934"/>
                    <a:pt x="30793" y="3942"/>
                    <a:pt x="30739" y="3960"/>
                  </a:cubicBezTo>
                  <a:cubicBezTo>
                    <a:pt x="30611" y="4000"/>
                    <a:pt x="30497" y="4105"/>
                    <a:pt x="30446" y="4236"/>
                  </a:cubicBezTo>
                  <a:cubicBezTo>
                    <a:pt x="30403" y="4343"/>
                    <a:pt x="30407" y="4450"/>
                    <a:pt x="30456" y="4540"/>
                  </a:cubicBezTo>
                  <a:cubicBezTo>
                    <a:pt x="30510" y="4630"/>
                    <a:pt x="30598" y="4688"/>
                    <a:pt x="30681" y="4744"/>
                  </a:cubicBezTo>
                  <a:cubicBezTo>
                    <a:pt x="30720" y="4769"/>
                    <a:pt x="30759" y="4793"/>
                    <a:pt x="30793" y="4821"/>
                  </a:cubicBezTo>
                  <a:cubicBezTo>
                    <a:pt x="30863" y="4879"/>
                    <a:pt x="30915" y="4966"/>
                    <a:pt x="30921" y="5041"/>
                  </a:cubicBezTo>
                  <a:cubicBezTo>
                    <a:pt x="30923" y="5074"/>
                    <a:pt x="30917" y="5104"/>
                    <a:pt x="30902" y="5127"/>
                  </a:cubicBezTo>
                  <a:cubicBezTo>
                    <a:pt x="30870" y="5097"/>
                    <a:pt x="30828" y="5083"/>
                    <a:pt x="30782" y="5083"/>
                  </a:cubicBezTo>
                  <a:cubicBezTo>
                    <a:pt x="30713" y="5083"/>
                    <a:pt x="30636" y="5115"/>
                    <a:pt x="30579" y="5174"/>
                  </a:cubicBezTo>
                  <a:cubicBezTo>
                    <a:pt x="30525" y="5230"/>
                    <a:pt x="30495" y="5296"/>
                    <a:pt x="30497" y="5365"/>
                  </a:cubicBezTo>
                  <a:cubicBezTo>
                    <a:pt x="30501" y="5560"/>
                    <a:pt x="30654" y="5708"/>
                    <a:pt x="30819" y="5838"/>
                  </a:cubicBezTo>
                  <a:cubicBezTo>
                    <a:pt x="30996" y="5982"/>
                    <a:pt x="31187" y="6121"/>
                    <a:pt x="31412" y="6136"/>
                  </a:cubicBezTo>
                  <a:cubicBezTo>
                    <a:pt x="31429" y="6138"/>
                    <a:pt x="31446" y="6139"/>
                    <a:pt x="31462" y="6139"/>
                  </a:cubicBezTo>
                  <a:cubicBezTo>
                    <a:pt x="31515" y="6139"/>
                    <a:pt x="31568" y="6132"/>
                    <a:pt x="31620" y="6126"/>
                  </a:cubicBezTo>
                  <a:cubicBezTo>
                    <a:pt x="31671" y="6120"/>
                    <a:pt x="31724" y="6113"/>
                    <a:pt x="31776" y="6113"/>
                  </a:cubicBezTo>
                  <a:cubicBezTo>
                    <a:pt x="31798" y="6113"/>
                    <a:pt x="31819" y="6114"/>
                    <a:pt x="31840" y="6117"/>
                  </a:cubicBezTo>
                  <a:cubicBezTo>
                    <a:pt x="31924" y="6128"/>
                    <a:pt x="32010" y="6175"/>
                    <a:pt x="32053" y="6237"/>
                  </a:cubicBezTo>
                  <a:cubicBezTo>
                    <a:pt x="32072" y="6265"/>
                    <a:pt x="32093" y="6310"/>
                    <a:pt x="32080" y="6363"/>
                  </a:cubicBezTo>
                  <a:lnTo>
                    <a:pt x="32072" y="6402"/>
                  </a:lnTo>
                  <a:lnTo>
                    <a:pt x="32110" y="6396"/>
                  </a:lnTo>
                  <a:cubicBezTo>
                    <a:pt x="32126" y="6393"/>
                    <a:pt x="32142" y="6392"/>
                    <a:pt x="32157" y="6392"/>
                  </a:cubicBezTo>
                  <a:cubicBezTo>
                    <a:pt x="32278" y="6392"/>
                    <a:pt x="32393" y="6469"/>
                    <a:pt x="32438" y="6575"/>
                  </a:cubicBezTo>
                  <a:cubicBezTo>
                    <a:pt x="32385" y="6580"/>
                    <a:pt x="32340" y="6614"/>
                    <a:pt x="32316" y="6674"/>
                  </a:cubicBezTo>
                  <a:cubicBezTo>
                    <a:pt x="32275" y="6768"/>
                    <a:pt x="32288" y="6925"/>
                    <a:pt x="32376" y="7015"/>
                  </a:cubicBezTo>
                  <a:cubicBezTo>
                    <a:pt x="32417" y="7058"/>
                    <a:pt x="32464" y="7094"/>
                    <a:pt x="32511" y="7130"/>
                  </a:cubicBezTo>
                  <a:cubicBezTo>
                    <a:pt x="32607" y="7205"/>
                    <a:pt x="32700" y="7276"/>
                    <a:pt x="32723" y="7385"/>
                  </a:cubicBezTo>
                  <a:cubicBezTo>
                    <a:pt x="32742" y="7488"/>
                    <a:pt x="32695" y="7602"/>
                    <a:pt x="32575" y="7735"/>
                  </a:cubicBezTo>
                  <a:cubicBezTo>
                    <a:pt x="32318" y="8024"/>
                    <a:pt x="31969" y="8242"/>
                    <a:pt x="31594" y="8347"/>
                  </a:cubicBezTo>
                  <a:lnTo>
                    <a:pt x="31577" y="8352"/>
                  </a:lnTo>
                  <a:cubicBezTo>
                    <a:pt x="31485" y="8377"/>
                    <a:pt x="31380" y="8407"/>
                    <a:pt x="31318" y="8489"/>
                  </a:cubicBezTo>
                  <a:cubicBezTo>
                    <a:pt x="31198" y="8652"/>
                    <a:pt x="31324" y="8823"/>
                    <a:pt x="31446" y="8988"/>
                  </a:cubicBezTo>
                  <a:cubicBezTo>
                    <a:pt x="31556" y="9136"/>
                    <a:pt x="31667" y="9288"/>
                    <a:pt x="31611" y="9434"/>
                  </a:cubicBezTo>
                  <a:cubicBezTo>
                    <a:pt x="31573" y="9536"/>
                    <a:pt x="31463" y="9573"/>
                    <a:pt x="31371" y="9573"/>
                  </a:cubicBezTo>
                  <a:cubicBezTo>
                    <a:pt x="31298" y="9573"/>
                    <a:pt x="31223" y="9549"/>
                    <a:pt x="31170" y="9511"/>
                  </a:cubicBezTo>
                  <a:cubicBezTo>
                    <a:pt x="31028" y="9408"/>
                    <a:pt x="30962" y="9236"/>
                    <a:pt x="30893" y="9041"/>
                  </a:cubicBezTo>
                  <a:lnTo>
                    <a:pt x="30887" y="9022"/>
                  </a:lnTo>
                  <a:lnTo>
                    <a:pt x="30647" y="9020"/>
                  </a:lnTo>
                  <a:lnTo>
                    <a:pt x="30534" y="8570"/>
                  </a:lnTo>
                  <a:lnTo>
                    <a:pt x="30534" y="8570"/>
                  </a:lnTo>
                  <a:cubicBezTo>
                    <a:pt x="30553" y="8572"/>
                    <a:pt x="30572" y="8572"/>
                    <a:pt x="30594" y="8572"/>
                  </a:cubicBezTo>
                  <a:cubicBezTo>
                    <a:pt x="30767" y="8572"/>
                    <a:pt x="30881" y="8521"/>
                    <a:pt x="30926" y="8418"/>
                  </a:cubicBezTo>
                  <a:cubicBezTo>
                    <a:pt x="30956" y="8354"/>
                    <a:pt x="30949" y="8283"/>
                    <a:pt x="30908" y="8217"/>
                  </a:cubicBezTo>
                  <a:cubicBezTo>
                    <a:pt x="30848" y="8116"/>
                    <a:pt x="30718" y="8041"/>
                    <a:pt x="30589" y="8032"/>
                  </a:cubicBezTo>
                  <a:cubicBezTo>
                    <a:pt x="30575" y="8032"/>
                    <a:pt x="30562" y="8031"/>
                    <a:pt x="30548" y="8031"/>
                  </a:cubicBezTo>
                  <a:cubicBezTo>
                    <a:pt x="30485" y="8031"/>
                    <a:pt x="30421" y="8038"/>
                    <a:pt x="30360" y="8045"/>
                  </a:cubicBezTo>
                  <a:cubicBezTo>
                    <a:pt x="30302" y="8052"/>
                    <a:pt x="30242" y="8057"/>
                    <a:pt x="30185" y="8057"/>
                  </a:cubicBezTo>
                  <a:cubicBezTo>
                    <a:pt x="30146" y="8057"/>
                    <a:pt x="30108" y="8054"/>
                    <a:pt x="30075" y="8047"/>
                  </a:cubicBezTo>
                  <a:cubicBezTo>
                    <a:pt x="30109" y="7953"/>
                    <a:pt x="30096" y="7846"/>
                    <a:pt x="30041" y="7762"/>
                  </a:cubicBezTo>
                  <a:lnTo>
                    <a:pt x="30032" y="7752"/>
                  </a:lnTo>
                  <a:lnTo>
                    <a:pt x="30019" y="7752"/>
                  </a:lnTo>
                  <a:cubicBezTo>
                    <a:pt x="30006" y="7751"/>
                    <a:pt x="29993" y="7751"/>
                    <a:pt x="29979" y="7751"/>
                  </a:cubicBezTo>
                  <a:cubicBezTo>
                    <a:pt x="29733" y="7751"/>
                    <a:pt x="29487" y="7844"/>
                    <a:pt x="29304" y="8007"/>
                  </a:cubicBezTo>
                  <a:lnTo>
                    <a:pt x="29280" y="8026"/>
                  </a:lnTo>
                  <a:lnTo>
                    <a:pt x="29304" y="8047"/>
                  </a:lnTo>
                  <a:cubicBezTo>
                    <a:pt x="29370" y="8101"/>
                    <a:pt x="29398" y="8184"/>
                    <a:pt x="29379" y="8283"/>
                  </a:cubicBezTo>
                  <a:cubicBezTo>
                    <a:pt x="29355" y="8420"/>
                    <a:pt x="29250" y="8544"/>
                    <a:pt x="29126" y="8587"/>
                  </a:cubicBezTo>
                  <a:cubicBezTo>
                    <a:pt x="29068" y="8607"/>
                    <a:pt x="29008" y="8617"/>
                    <a:pt x="28944" y="8617"/>
                  </a:cubicBezTo>
                  <a:cubicBezTo>
                    <a:pt x="28845" y="8617"/>
                    <a:pt x="28747" y="8596"/>
                    <a:pt x="28644" y="8572"/>
                  </a:cubicBezTo>
                  <a:cubicBezTo>
                    <a:pt x="28580" y="8557"/>
                    <a:pt x="28513" y="8542"/>
                    <a:pt x="28445" y="8534"/>
                  </a:cubicBezTo>
                  <a:cubicBezTo>
                    <a:pt x="28408" y="8527"/>
                    <a:pt x="28370" y="8525"/>
                    <a:pt x="28333" y="8525"/>
                  </a:cubicBezTo>
                  <a:cubicBezTo>
                    <a:pt x="28102" y="8525"/>
                    <a:pt x="27881" y="8626"/>
                    <a:pt x="27667" y="8722"/>
                  </a:cubicBezTo>
                  <a:cubicBezTo>
                    <a:pt x="27547" y="8776"/>
                    <a:pt x="27421" y="8834"/>
                    <a:pt x="27296" y="8872"/>
                  </a:cubicBezTo>
                  <a:cubicBezTo>
                    <a:pt x="27232" y="8889"/>
                    <a:pt x="27163" y="8900"/>
                    <a:pt x="27091" y="8900"/>
                  </a:cubicBezTo>
                  <a:cubicBezTo>
                    <a:pt x="26866" y="8900"/>
                    <a:pt x="26645" y="8808"/>
                    <a:pt x="26540" y="8671"/>
                  </a:cubicBezTo>
                  <a:cubicBezTo>
                    <a:pt x="26476" y="8589"/>
                    <a:pt x="26459" y="8497"/>
                    <a:pt x="26484" y="8399"/>
                  </a:cubicBezTo>
                  <a:lnTo>
                    <a:pt x="26504" y="8326"/>
                  </a:lnTo>
                  <a:lnTo>
                    <a:pt x="26441" y="8371"/>
                  </a:lnTo>
                  <a:cubicBezTo>
                    <a:pt x="26358" y="8435"/>
                    <a:pt x="26255" y="8465"/>
                    <a:pt x="26135" y="8465"/>
                  </a:cubicBezTo>
                  <a:cubicBezTo>
                    <a:pt x="25908" y="8465"/>
                    <a:pt x="25689" y="8352"/>
                    <a:pt x="25582" y="8281"/>
                  </a:cubicBezTo>
                  <a:cubicBezTo>
                    <a:pt x="25514" y="8238"/>
                    <a:pt x="25445" y="8191"/>
                    <a:pt x="25381" y="8144"/>
                  </a:cubicBezTo>
                  <a:cubicBezTo>
                    <a:pt x="25184" y="8007"/>
                    <a:pt x="24982" y="7863"/>
                    <a:pt x="24745" y="7820"/>
                  </a:cubicBezTo>
                  <a:cubicBezTo>
                    <a:pt x="24693" y="7812"/>
                    <a:pt x="24640" y="7807"/>
                    <a:pt x="24586" y="7807"/>
                  </a:cubicBezTo>
                  <a:cubicBezTo>
                    <a:pt x="24271" y="7807"/>
                    <a:pt x="23973" y="7972"/>
                    <a:pt x="23686" y="8131"/>
                  </a:cubicBezTo>
                  <a:cubicBezTo>
                    <a:pt x="23397" y="8294"/>
                    <a:pt x="23097" y="8461"/>
                    <a:pt x="22773" y="8461"/>
                  </a:cubicBezTo>
                  <a:lnTo>
                    <a:pt x="22761" y="8461"/>
                  </a:lnTo>
                  <a:lnTo>
                    <a:pt x="22752" y="8469"/>
                  </a:lnTo>
                  <a:cubicBezTo>
                    <a:pt x="22658" y="8581"/>
                    <a:pt x="22692" y="8754"/>
                    <a:pt x="22846" y="8960"/>
                  </a:cubicBezTo>
                  <a:lnTo>
                    <a:pt x="23412" y="9704"/>
                  </a:lnTo>
                  <a:cubicBezTo>
                    <a:pt x="23213" y="9706"/>
                    <a:pt x="23020" y="9849"/>
                    <a:pt x="22964" y="10038"/>
                  </a:cubicBezTo>
                  <a:cubicBezTo>
                    <a:pt x="22701" y="10027"/>
                    <a:pt x="22448" y="9883"/>
                    <a:pt x="22304" y="9663"/>
                  </a:cubicBezTo>
                  <a:lnTo>
                    <a:pt x="22645" y="9502"/>
                  </a:lnTo>
                  <a:lnTo>
                    <a:pt x="22638" y="9481"/>
                  </a:lnTo>
                  <a:cubicBezTo>
                    <a:pt x="22566" y="9256"/>
                    <a:pt x="22454" y="9048"/>
                    <a:pt x="22306" y="8866"/>
                  </a:cubicBezTo>
                  <a:lnTo>
                    <a:pt x="22285" y="8838"/>
                  </a:lnTo>
                  <a:lnTo>
                    <a:pt x="22264" y="8866"/>
                  </a:lnTo>
                  <a:cubicBezTo>
                    <a:pt x="22234" y="8907"/>
                    <a:pt x="22193" y="8926"/>
                    <a:pt x="22139" y="8926"/>
                  </a:cubicBezTo>
                  <a:cubicBezTo>
                    <a:pt x="22043" y="8926"/>
                    <a:pt x="21923" y="8862"/>
                    <a:pt x="21846" y="8772"/>
                  </a:cubicBezTo>
                  <a:cubicBezTo>
                    <a:pt x="21826" y="8748"/>
                    <a:pt x="21807" y="8727"/>
                    <a:pt x="21790" y="8703"/>
                  </a:cubicBezTo>
                  <a:cubicBezTo>
                    <a:pt x="21692" y="8581"/>
                    <a:pt x="21578" y="8442"/>
                    <a:pt x="21413" y="8437"/>
                  </a:cubicBezTo>
                  <a:lnTo>
                    <a:pt x="21407" y="8437"/>
                  </a:lnTo>
                  <a:cubicBezTo>
                    <a:pt x="21308" y="8437"/>
                    <a:pt x="21222" y="8484"/>
                    <a:pt x="21141" y="8532"/>
                  </a:cubicBezTo>
                  <a:lnTo>
                    <a:pt x="21117" y="8544"/>
                  </a:lnTo>
                  <a:cubicBezTo>
                    <a:pt x="20680" y="8791"/>
                    <a:pt x="20160" y="8900"/>
                    <a:pt x="19427" y="8900"/>
                  </a:cubicBezTo>
                  <a:cubicBezTo>
                    <a:pt x="19170" y="8900"/>
                    <a:pt x="18911" y="8887"/>
                    <a:pt x="18668" y="8874"/>
                  </a:cubicBezTo>
                  <a:cubicBezTo>
                    <a:pt x="18107" y="8842"/>
                    <a:pt x="17781" y="8686"/>
                    <a:pt x="17698" y="8405"/>
                  </a:cubicBezTo>
                  <a:cubicBezTo>
                    <a:pt x="17944" y="8131"/>
                    <a:pt x="18279" y="7938"/>
                    <a:pt x="18638" y="7859"/>
                  </a:cubicBezTo>
                  <a:lnTo>
                    <a:pt x="18656" y="7855"/>
                  </a:lnTo>
                  <a:lnTo>
                    <a:pt x="18658" y="7835"/>
                  </a:lnTo>
                  <a:cubicBezTo>
                    <a:pt x="18688" y="7582"/>
                    <a:pt x="18379" y="7447"/>
                    <a:pt x="18244" y="7400"/>
                  </a:cubicBezTo>
                  <a:cubicBezTo>
                    <a:pt x="17702" y="7214"/>
                    <a:pt x="17124" y="7120"/>
                    <a:pt x="16565" y="7028"/>
                  </a:cubicBezTo>
                  <a:cubicBezTo>
                    <a:pt x="15845" y="6908"/>
                    <a:pt x="15099" y="6785"/>
                    <a:pt x="14435" y="6466"/>
                  </a:cubicBezTo>
                  <a:cubicBezTo>
                    <a:pt x="14358" y="6428"/>
                    <a:pt x="14278" y="6387"/>
                    <a:pt x="14199" y="6346"/>
                  </a:cubicBezTo>
                  <a:cubicBezTo>
                    <a:pt x="13859" y="6173"/>
                    <a:pt x="13507" y="5993"/>
                    <a:pt x="13156" y="5993"/>
                  </a:cubicBezTo>
                  <a:cubicBezTo>
                    <a:pt x="13042" y="5993"/>
                    <a:pt x="12933" y="6012"/>
                    <a:pt x="12830" y="6051"/>
                  </a:cubicBezTo>
                  <a:cubicBezTo>
                    <a:pt x="12669" y="6108"/>
                    <a:pt x="12535" y="6213"/>
                    <a:pt x="12402" y="6316"/>
                  </a:cubicBezTo>
                  <a:cubicBezTo>
                    <a:pt x="12327" y="6374"/>
                    <a:pt x="12250" y="6434"/>
                    <a:pt x="12168" y="6483"/>
                  </a:cubicBezTo>
                  <a:cubicBezTo>
                    <a:pt x="12035" y="6567"/>
                    <a:pt x="11883" y="6614"/>
                    <a:pt x="11750" y="6614"/>
                  </a:cubicBezTo>
                  <a:cubicBezTo>
                    <a:pt x="11639" y="6614"/>
                    <a:pt x="11547" y="6582"/>
                    <a:pt x="11474" y="6518"/>
                  </a:cubicBezTo>
                  <a:cubicBezTo>
                    <a:pt x="11442" y="6400"/>
                    <a:pt x="11504" y="6284"/>
                    <a:pt x="11570" y="6160"/>
                  </a:cubicBezTo>
                  <a:cubicBezTo>
                    <a:pt x="11594" y="6119"/>
                    <a:pt x="11615" y="6076"/>
                    <a:pt x="11635" y="6033"/>
                  </a:cubicBezTo>
                  <a:cubicBezTo>
                    <a:pt x="11684" y="5922"/>
                    <a:pt x="11675" y="5768"/>
                    <a:pt x="11613" y="5671"/>
                  </a:cubicBezTo>
                  <a:cubicBezTo>
                    <a:pt x="11576" y="5614"/>
                    <a:pt x="11527" y="5584"/>
                    <a:pt x="11467" y="5584"/>
                  </a:cubicBezTo>
                  <a:cubicBezTo>
                    <a:pt x="11455" y="5584"/>
                    <a:pt x="11442" y="5585"/>
                    <a:pt x="11429" y="5588"/>
                  </a:cubicBezTo>
                  <a:lnTo>
                    <a:pt x="11418" y="5590"/>
                  </a:lnTo>
                  <a:lnTo>
                    <a:pt x="10878" y="6400"/>
                  </a:lnTo>
                  <a:cubicBezTo>
                    <a:pt x="10816" y="6496"/>
                    <a:pt x="10647" y="6719"/>
                    <a:pt x="10467" y="6719"/>
                  </a:cubicBezTo>
                  <a:cubicBezTo>
                    <a:pt x="10435" y="6719"/>
                    <a:pt x="10403" y="6713"/>
                    <a:pt x="10373" y="6698"/>
                  </a:cubicBezTo>
                  <a:cubicBezTo>
                    <a:pt x="10289" y="6657"/>
                    <a:pt x="10238" y="6569"/>
                    <a:pt x="10188" y="6473"/>
                  </a:cubicBezTo>
                  <a:cubicBezTo>
                    <a:pt x="9970" y="6044"/>
                    <a:pt x="9756" y="5607"/>
                    <a:pt x="9548" y="5170"/>
                  </a:cubicBezTo>
                  <a:cubicBezTo>
                    <a:pt x="9460" y="4984"/>
                    <a:pt x="9252" y="4782"/>
                    <a:pt x="9083" y="4782"/>
                  </a:cubicBezTo>
                  <a:cubicBezTo>
                    <a:pt x="9014" y="4782"/>
                    <a:pt x="8957" y="4817"/>
                    <a:pt x="8914" y="4879"/>
                  </a:cubicBezTo>
                  <a:lnTo>
                    <a:pt x="8897" y="4904"/>
                  </a:lnTo>
                  <a:lnTo>
                    <a:pt x="8927" y="4917"/>
                  </a:lnTo>
                  <a:cubicBezTo>
                    <a:pt x="9002" y="4947"/>
                    <a:pt x="9051" y="5005"/>
                    <a:pt x="9077" y="5089"/>
                  </a:cubicBezTo>
                  <a:cubicBezTo>
                    <a:pt x="9119" y="5232"/>
                    <a:pt x="9079" y="5434"/>
                    <a:pt x="8976" y="5577"/>
                  </a:cubicBezTo>
                  <a:cubicBezTo>
                    <a:pt x="8933" y="5641"/>
                    <a:pt x="8879" y="5704"/>
                    <a:pt x="8828" y="5766"/>
                  </a:cubicBezTo>
                  <a:cubicBezTo>
                    <a:pt x="8712" y="5903"/>
                    <a:pt x="8592" y="6044"/>
                    <a:pt x="8552" y="6220"/>
                  </a:cubicBezTo>
                  <a:cubicBezTo>
                    <a:pt x="8455" y="6149"/>
                    <a:pt x="8337" y="6115"/>
                    <a:pt x="8196" y="6115"/>
                  </a:cubicBezTo>
                  <a:cubicBezTo>
                    <a:pt x="7990" y="6115"/>
                    <a:pt x="7774" y="6188"/>
                    <a:pt x="7609" y="6250"/>
                  </a:cubicBezTo>
                  <a:lnTo>
                    <a:pt x="6934" y="6509"/>
                  </a:lnTo>
                  <a:cubicBezTo>
                    <a:pt x="6626" y="6627"/>
                    <a:pt x="6240" y="6775"/>
                    <a:pt x="6000" y="7070"/>
                  </a:cubicBezTo>
                  <a:cubicBezTo>
                    <a:pt x="5964" y="7118"/>
                    <a:pt x="5929" y="7169"/>
                    <a:pt x="5895" y="7216"/>
                  </a:cubicBezTo>
                  <a:cubicBezTo>
                    <a:pt x="5829" y="7315"/>
                    <a:pt x="5766" y="7409"/>
                    <a:pt x="5676" y="7475"/>
                  </a:cubicBezTo>
                  <a:cubicBezTo>
                    <a:pt x="5619" y="7518"/>
                    <a:pt x="5539" y="7544"/>
                    <a:pt x="5464" y="7544"/>
                  </a:cubicBezTo>
                  <a:cubicBezTo>
                    <a:pt x="5372" y="7544"/>
                    <a:pt x="5301" y="7507"/>
                    <a:pt x="5265" y="7445"/>
                  </a:cubicBezTo>
                  <a:cubicBezTo>
                    <a:pt x="5751" y="6676"/>
                    <a:pt x="6613" y="6143"/>
                    <a:pt x="7517" y="6048"/>
                  </a:cubicBezTo>
                  <a:lnTo>
                    <a:pt x="7530" y="6048"/>
                  </a:lnTo>
                  <a:lnTo>
                    <a:pt x="7536" y="6038"/>
                  </a:lnTo>
                  <a:cubicBezTo>
                    <a:pt x="7600" y="5937"/>
                    <a:pt x="7620" y="5808"/>
                    <a:pt x="7592" y="5693"/>
                  </a:cubicBezTo>
                  <a:lnTo>
                    <a:pt x="7585" y="5671"/>
                  </a:lnTo>
                  <a:lnTo>
                    <a:pt x="7564" y="5674"/>
                  </a:lnTo>
                  <a:cubicBezTo>
                    <a:pt x="6833" y="5716"/>
                    <a:pt x="6107" y="5980"/>
                    <a:pt x="5520" y="6417"/>
                  </a:cubicBezTo>
                  <a:lnTo>
                    <a:pt x="5488" y="6441"/>
                  </a:lnTo>
                  <a:cubicBezTo>
                    <a:pt x="5385" y="6518"/>
                    <a:pt x="5278" y="6597"/>
                    <a:pt x="5154" y="6623"/>
                  </a:cubicBezTo>
                  <a:cubicBezTo>
                    <a:pt x="5128" y="6628"/>
                    <a:pt x="5100" y="6630"/>
                    <a:pt x="5070" y="6630"/>
                  </a:cubicBezTo>
                  <a:cubicBezTo>
                    <a:pt x="4999" y="6630"/>
                    <a:pt x="4920" y="6617"/>
                    <a:pt x="4845" y="6603"/>
                  </a:cubicBezTo>
                  <a:lnTo>
                    <a:pt x="4796" y="6595"/>
                  </a:lnTo>
                  <a:cubicBezTo>
                    <a:pt x="4648" y="6571"/>
                    <a:pt x="4498" y="6558"/>
                    <a:pt x="4348" y="6558"/>
                  </a:cubicBezTo>
                  <a:cubicBezTo>
                    <a:pt x="4057" y="6558"/>
                    <a:pt x="3772" y="6603"/>
                    <a:pt x="3500" y="6693"/>
                  </a:cubicBezTo>
                  <a:lnTo>
                    <a:pt x="3476" y="6702"/>
                  </a:lnTo>
                  <a:lnTo>
                    <a:pt x="3482" y="6725"/>
                  </a:lnTo>
                  <a:cubicBezTo>
                    <a:pt x="3547" y="7032"/>
                    <a:pt x="3819" y="7283"/>
                    <a:pt x="4130" y="7325"/>
                  </a:cubicBezTo>
                  <a:cubicBezTo>
                    <a:pt x="4160" y="7364"/>
                    <a:pt x="4149" y="7409"/>
                    <a:pt x="4138" y="7432"/>
                  </a:cubicBezTo>
                  <a:cubicBezTo>
                    <a:pt x="4110" y="7501"/>
                    <a:pt x="4037" y="7555"/>
                    <a:pt x="3965" y="7555"/>
                  </a:cubicBezTo>
                  <a:cubicBezTo>
                    <a:pt x="3855" y="7555"/>
                    <a:pt x="3757" y="7488"/>
                    <a:pt x="3662" y="7424"/>
                  </a:cubicBezTo>
                  <a:cubicBezTo>
                    <a:pt x="3643" y="7411"/>
                    <a:pt x="3626" y="7400"/>
                    <a:pt x="3607" y="7387"/>
                  </a:cubicBezTo>
                  <a:cubicBezTo>
                    <a:pt x="3318" y="7199"/>
                    <a:pt x="2990" y="7175"/>
                    <a:pt x="2645" y="7150"/>
                  </a:cubicBezTo>
                  <a:lnTo>
                    <a:pt x="2578" y="7145"/>
                  </a:lnTo>
                  <a:cubicBezTo>
                    <a:pt x="2240" y="7120"/>
                    <a:pt x="1916" y="6959"/>
                    <a:pt x="1691" y="6704"/>
                  </a:cubicBezTo>
                  <a:cubicBezTo>
                    <a:pt x="1672" y="6683"/>
                    <a:pt x="1653" y="6659"/>
                    <a:pt x="1634" y="6638"/>
                  </a:cubicBezTo>
                  <a:cubicBezTo>
                    <a:pt x="1578" y="6569"/>
                    <a:pt x="1520" y="6501"/>
                    <a:pt x="1445" y="6449"/>
                  </a:cubicBezTo>
                  <a:cubicBezTo>
                    <a:pt x="1346" y="6381"/>
                    <a:pt x="1231" y="6351"/>
                    <a:pt x="1076" y="6351"/>
                  </a:cubicBezTo>
                  <a:cubicBezTo>
                    <a:pt x="980" y="6351"/>
                    <a:pt x="879" y="6363"/>
                    <a:pt x="781" y="6374"/>
                  </a:cubicBezTo>
                  <a:cubicBezTo>
                    <a:pt x="682" y="6388"/>
                    <a:pt x="577" y="6400"/>
                    <a:pt x="479" y="6400"/>
                  </a:cubicBezTo>
                  <a:cubicBezTo>
                    <a:pt x="471" y="6400"/>
                    <a:pt x="463" y="6400"/>
                    <a:pt x="455" y="6400"/>
                  </a:cubicBezTo>
                  <a:cubicBezTo>
                    <a:pt x="322" y="6396"/>
                    <a:pt x="189" y="6363"/>
                    <a:pt x="37" y="6299"/>
                  </a:cubicBezTo>
                  <a:lnTo>
                    <a:pt x="1" y="6284"/>
                  </a:lnTo>
                  <a:lnTo>
                    <a:pt x="10" y="17479"/>
                  </a:lnTo>
                  <a:lnTo>
                    <a:pt x="10" y="17496"/>
                  </a:lnTo>
                  <a:lnTo>
                    <a:pt x="29" y="17502"/>
                  </a:lnTo>
                  <a:cubicBezTo>
                    <a:pt x="171" y="17556"/>
                    <a:pt x="326" y="17582"/>
                    <a:pt x="481" y="17582"/>
                  </a:cubicBezTo>
                  <a:cubicBezTo>
                    <a:pt x="678" y="17582"/>
                    <a:pt x="876" y="17540"/>
                    <a:pt x="1051" y="17457"/>
                  </a:cubicBezTo>
                  <a:lnTo>
                    <a:pt x="1072" y="17446"/>
                  </a:lnTo>
                  <a:cubicBezTo>
                    <a:pt x="1115" y="17427"/>
                    <a:pt x="1156" y="17406"/>
                    <a:pt x="1199" y="17401"/>
                  </a:cubicBezTo>
                  <a:cubicBezTo>
                    <a:pt x="1204" y="17401"/>
                    <a:pt x="1210" y="17401"/>
                    <a:pt x="1215" y="17401"/>
                  </a:cubicBezTo>
                  <a:cubicBezTo>
                    <a:pt x="1328" y="17401"/>
                    <a:pt x="1420" y="17505"/>
                    <a:pt x="1445" y="17607"/>
                  </a:cubicBezTo>
                  <a:cubicBezTo>
                    <a:pt x="1475" y="17731"/>
                    <a:pt x="1436" y="17860"/>
                    <a:pt x="1398" y="17971"/>
                  </a:cubicBezTo>
                  <a:cubicBezTo>
                    <a:pt x="1370" y="18044"/>
                    <a:pt x="1338" y="18136"/>
                    <a:pt x="1376" y="18216"/>
                  </a:cubicBezTo>
                  <a:cubicBezTo>
                    <a:pt x="1411" y="18278"/>
                    <a:pt x="1477" y="18312"/>
                    <a:pt x="1571" y="18312"/>
                  </a:cubicBezTo>
                  <a:cubicBezTo>
                    <a:pt x="1629" y="18312"/>
                    <a:pt x="1683" y="18301"/>
                    <a:pt x="1717" y="18291"/>
                  </a:cubicBezTo>
                  <a:cubicBezTo>
                    <a:pt x="1771" y="18276"/>
                    <a:pt x="1839" y="18254"/>
                    <a:pt x="1901" y="18254"/>
                  </a:cubicBezTo>
                  <a:cubicBezTo>
                    <a:pt x="1951" y="18254"/>
                    <a:pt x="1987" y="18267"/>
                    <a:pt x="2017" y="18295"/>
                  </a:cubicBezTo>
                  <a:cubicBezTo>
                    <a:pt x="2062" y="18336"/>
                    <a:pt x="2071" y="18402"/>
                    <a:pt x="2079" y="18471"/>
                  </a:cubicBezTo>
                  <a:cubicBezTo>
                    <a:pt x="2083" y="18516"/>
                    <a:pt x="2090" y="18563"/>
                    <a:pt x="2107" y="18603"/>
                  </a:cubicBezTo>
                  <a:cubicBezTo>
                    <a:pt x="2180" y="18798"/>
                    <a:pt x="2418" y="18848"/>
                    <a:pt x="2615" y="18869"/>
                  </a:cubicBezTo>
                  <a:cubicBezTo>
                    <a:pt x="2656" y="18873"/>
                    <a:pt x="2696" y="18875"/>
                    <a:pt x="2733" y="18875"/>
                  </a:cubicBezTo>
                  <a:cubicBezTo>
                    <a:pt x="2786" y="18875"/>
                    <a:pt x="2835" y="18870"/>
                    <a:pt x="2876" y="18856"/>
                  </a:cubicBezTo>
                  <a:cubicBezTo>
                    <a:pt x="2964" y="18826"/>
                    <a:pt x="3033" y="18758"/>
                    <a:pt x="3099" y="18693"/>
                  </a:cubicBezTo>
                  <a:cubicBezTo>
                    <a:pt x="3178" y="18616"/>
                    <a:pt x="3253" y="18541"/>
                    <a:pt x="3352" y="18539"/>
                  </a:cubicBezTo>
                  <a:lnTo>
                    <a:pt x="3397" y="18539"/>
                  </a:lnTo>
                  <a:cubicBezTo>
                    <a:pt x="3427" y="18539"/>
                    <a:pt x="3461" y="18537"/>
                    <a:pt x="3487" y="18513"/>
                  </a:cubicBezTo>
                  <a:cubicBezTo>
                    <a:pt x="3512" y="18494"/>
                    <a:pt x="3521" y="18464"/>
                    <a:pt x="3530" y="18441"/>
                  </a:cubicBezTo>
                  <a:lnTo>
                    <a:pt x="3536" y="18426"/>
                  </a:lnTo>
                  <a:cubicBezTo>
                    <a:pt x="3577" y="18316"/>
                    <a:pt x="3697" y="18246"/>
                    <a:pt x="3842" y="18246"/>
                  </a:cubicBezTo>
                  <a:cubicBezTo>
                    <a:pt x="3898" y="18246"/>
                    <a:pt x="3954" y="18256"/>
                    <a:pt x="4003" y="18278"/>
                  </a:cubicBezTo>
                  <a:cubicBezTo>
                    <a:pt x="4183" y="18355"/>
                    <a:pt x="4312" y="18531"/>
                    <a:pt x="4417" y="18672"/>
                  </a:cubicBezTo>
                  <a:lnTo>
                    <a:pt x="4980" y="19441"/>
                  </a:lnTo>
                  <a:cubicBezTo>
                    <a:pt x="5044" y="19529"/>
                    <a:pt x="5126" y="19640"/>
                    <a:pt x="5244" y="19687"/>
                  </a:cubicBezTo>
                  <a:cubicBezTo>
                    <a:pt x="5269" y="19700"/>
                    <a:pt x="5297" y="19707"/>
                    <a:pt x="5325" y="19715"/>
                  </a:cubicBezTo>
                  <a:cubicBezTo>
                    <a:pt x="5381" y="19730"/>
                    <a:pt x="5432" y="19745"/>
                    <a:pt x="5466" y="19784"/>
                  </a:cubicBezTo>
                  <a:cubicBezTo>
                    <a:pt x="5494" y="19818"/>
                    <a:pt x="5503" y="19867"/>
                    <a:pt x="5511" y="19917"/>
                  </a:cubicBezTo>
                  <a:cubicBezTo>
                    <a:pt x="5516" y="19938"/>
                    <a:pt x="5520" y="19960"/>
                    <a:pt x="5524" y="19981"/>
                  </a:cubicBezTo>
                  <a:cubicBezTo>
                    <a:pt x="5552" y="20095"/>
                    <a:pt x="5627" y="20184"/>
                    <a:pt x="5698" y="20272"/>
                  </a:cubicBezTo>
                  <a:cubicBezTo>
                    <a:pt x="5745" y="20328"/>
                    <a:pt x="5790" y="20386"/>
                    <a:pt x="5824" y="20446"/>
                  </a:cubicBezTo>
                  <a:cubicBezTo>
                    <a:pt x="5854" y="20502"/>
                    <a:pt x="5876" y="20559"/>
                    <a:pt x="5897" y="20622"/>
                  </a:cubicBezTo>
                  <a:cubicBezTo>
                    <a:pt x="5912" y="20667"/>
                    <a:pt x="5929" y="20714"/>
                    <a:pt x="5949" y="20759"/>
                  </a:cubicBezTo>
                  <a:cubicBezTo>
                    <a:pt x="5985" y="20838"/>
                    <a:pt x="6034" y="20911"/>
                    <a:pt x="6081" y="20981"/>
                  </a:cubicBezTo>
                  <a:lnTo>
                    <a:pt x="6493" y="21596"/>
                  </a:lnTo>
                  <a:cubicBezTo>
                    <a:pt x="6538" y="21663"/>
                    <a:pt x="6596" y="21748"/>
                    <a:pt x="6679" y="21793"/>
                  </a:cubicBezTo>
                  <a:cubicBezTo>
                    <a:pt x="6737" y="21823"/>
                    <a:pt x="6799" y="21832"/>
                    <a:pt x="6859" y="21843"/>
                  </a:cubicBezTo>
                  <a:lnTo>
                    <a:pt x="6891" y="21847"/>
                  </a:lnTo>
                  <a:cubicBezTo>
                    <a:pt x="7193" y="21898"/>
                    <a:pt x="7470" y="22048"/>
                    <a:pt x="7675" y="22271"/>
                  </a:cubicBezTo>
                  <a:lnTo>
                    <a:pt x="7328" y="22580"/>
                  </a:lnTo>
                  <a:lnTo>
                    <a:pt x="7352" y="22601"/>
                  </a:lnTo>
                  <a:cubicBezTo>
                    <a:pt x="7543" y="22764"/>
                    <a:pt x="7718" y="22950"/>
                    <a:pt x="7872" y="23150"/>
                  </a:cubicBezTo>
                  <a:cubicBezTo>
                    <a:pt x="7881" y="23160"/>
                    <a:pt x="7881" y="23167"/>
                    <a:pt x="7879" y="23171"/>
                  </a:cubicBezTo>
                  <a:cubicBezTo>
                    <a:pt x="7875" y="23195"/>
                    <a:pt x="7825" y="23223"/>
                    <a:pt x="7800" y="23240"/>
                  </a:cubicBezTo>
                  <a:cubicBezTo>
                    <a:pt x="7787" y="23248"/>
                    <a:pt x="7772" y="23255"/>
                    <a:pt x="7757" y="23263"/>
                  </a:cubicBezTo>
                  <a:cubicBezTo>
                    <a:pt x="7710" y="23287"/>
                    <a:pt x="7658" y="23313"/>
                    <a:pt x="7630" y="23362"/>
                  </a:cubicBezTo>
                  <a:cubicBezTo>
                    <a:pt x="7600" y="23409"/>
                    <a:pt x="7598" y="23465"/>
                    <a:pt x="7598" y="23516"/>
                  </a:cubicBezTo>
                  <a:cubicBezTo>
                    <a:pt x="7596" y="23570"/>
                    <a:pt x="7596" y="23621"/>
                    <a:pt x="7564" y="23655"/>
                  </a:cubicBezTo>
                  <a:cubicBezTo>
                    <a:pt x="7545" y="23677"/>
                    <a:pt x="7515" y="23687"/>
                    <a:pt x="7480" y="23700"/>
                  </a:cubicBezTo>
                  <a:cubicBezTo>
                    <a:pt x="7461" y="23707"/>
                    <a:pt x="7442" y="23715"/>
                    <a:pt x="7423" y="23726"/>
                  </a:cubicBezTo>
                  <a:cubicBezTo>
                    <a:pt x="7408" y="23732"/>
                    <a:pt x="7397" y="23743"/>
                    <a:pt x="7388" y="23754"/>
                  </a:cubicBezTo>
                  <a:cubicBezTo>
                    <a:pt x="7386" y="23756"/>
                    <a:pt x="7382" y="23760"/>
                    <a:pt x="7378" y="23765"/>
                  </a:cubicBezTo>
                  <a:lnTo>
                    <a:pt x="7373" y="23769"/>
                  </a:lnTo>
                  <a:lnTo>
                    <a:pt x="7371" y="23775"/>
                  </a:lnTo>
                  <a:cubicBezTo>
                    <a:pt x="7335" y="23897"/>
                    <a:pt x="7440" y="24022"/>
                    <a:pt x="7551" y="24088"/>
                  </a:cubicBezTo>
                  <a:cubicBezTo>
                    <a:pt x="7568" y="24097"/>
                    <a:pt x="7588" y="24107"/>
                    <a:pt x="7605" y="24116"/>
                  </a:cubicBezTo>
                  <a:cubicBezTo>
                    <a:pt x="7697" y="24167"/>
                    <a:pt x="7793" y="24219"/>
                    <a:pt x="7823" y="24311"/>
                  </a:cubicBezTo>
                  <a:cubicBezTo>
                    <a:pt x="7832" y="24334"/>
                    <a:pt x="7834" y="24358"/>
                    <a:pt x="7838" y="24386"/>
                  </a:cubicBezTo>
                  <a:cubicBezTo>
                    <a:pt x="7840" y="24409"/>
                    <a:pt x="7845" y="24435"/>
                    <a:pt x="7851" y="24459"/>
                  </a:cubicBezTo>
                  <a:cubicBezTo>
                    <a:pt x="7887" y="24589"/>
                    <a:pt x="8007" y="24656"/>
                    <a:pt x="8123" y="24720"/>
                  </a:cubicBezTo>
                  <a:cubicBezTo>
                    <a:pt x="8198" y="24761"/>
                    <a:pt x="8277" y="24804"/>
                    <a:pt x="8331" y="24866"/>
                  </a:cubicBezTo>
                  <a:cubicBezTo>
                    <a:pt x="8387" y="24928"/>
                    <a:pt x="8417" y="25009"/>
                    <a:pt x="8447" y="25089"/>
                  </a:cubicBezTo>
                  <a:lnTo>
                    <a:pt x="8661" y="25669"/>
                  </a:lnTo>
                  <a:cubicBezTo>
                    <a:pt x="8684" y="25727"/>
                    <a:pt x="8708" y="25793"/>
                    <a:pt x="8757" y="25843"/>
                  </a:cubicBezTo>
                  <a:cubicBezTo>
                    <a:pt x="8834" y="25922"/>
                    <a:pt x="8946" y="25935"/>
                    <a:pt x="9051" y="25948"/>
                  </a:cubicBezTo>
                  <a:cubicBezTo>
                    <a:pt x="9072" y="25950"/>
                    <a:pt x="9092" y="25954"/>
                    <a:pt x="9113" y="25956"/>
                  </a:cubicBezTo>
                  <a:cubicBezTo>
                    <a:pt x="9229" y="25973"/>
                    <a:pt x="9349" y="26038"/>
                    <a:pt x="9353" y="26138"/>
                  </a:cubicBezTo>
                  <a:cubicBezTo>
                    <a:pt x="9355" y="26220"/>
                    <a:pt x="9282" y="26293"/>
                    <a:pt x="9130" y="26359"/>
                  </a:cubicBezTo>
                  <a:lnTo>
                    <a:pt x="8742" y="26528"/>
                  </a:lnTo>
                  <a:lnTo>
                    <a:pt x="8852" y="26537"/>
                  </a:lnTo>
                  <a:cubicBezTo>
                    <a:pt x="9023" y="26548"/>
                    <a:pt x="9100" y="26715"/>
                    <a:pt x="9179" y="26893"/>
                  </a:cubicBezTo>
                  <a:cubicBezTo>
                    <a:pt x="9239" y="27025"/>
                    <a:pt x="9301" y="27163"/>
                    <a:pt x="9409" y="27250"/>
                  </a:cubicBezTo>
                  <a:cubicBezTo>
                    <a:pt x="9520" y="27345"/>
                    <a:pt x="9674" y="27372"/>
                    <a:pt x="9799" y="27394"/>
                  </a:cubicBezTo>
                  <a:lnTo>
                    <a:pt x="10407" y="27499"/>
                  </a:lnTo>
                  <a:cubicBezTo>
                    <a:pt x="10456" y="27507"/>
                    <a:pt x="10518" y="27518"/>
                    <a:pt x="10559" y="27555"/>
                  </a:cubicBezTo>
                  <a:cubicBezTo>
                    <a:pt x="10593" y="27587"/>
                    <a:pt x="10611" y="27636"/>
                    <a:pt x="10628" y="27685"/>
                  </a:cubicBezTo>
                  <a:cubicBezTo>
                    <a:pt x="10645" y="27737"/>
                    <a:pt x="10662" y="27788"/>
                    <a:pt x="10701" y="27829"/>
                  </a:cubicBezTo>
                  <a:cubicBezTo>
                    <a:pt x="10763" y="27897"/>
                    <a:pt x="10846" y="27904"/>
                    <a:pt x="10904" y="27904"/>
                  </a:cubicBezTo>
                  <a:cubicBezTo>
                    <a:pt x="10947" y="27904"/>
                    <a:pt x="10990" y="27900"/>
                    <a:pt x="11033" y="27895"/>
                  </a:cubicBezTo>
                  <a:cubicBezTo>
                    <a:pt x="11075" y="27891"/>
                    <a:pt x="11118" y="27887"/>
                    <a:pt x="11159" y="27887"/>
                  </a:cubicBezTo>
                  <a:cubicBezTo>
                    <a:pt x="11228" y="27887"/>
                    <a:pt x="11279" y="27902"/>
                    <a:pt x="11318" y="27932"/>
                  </a:cubicBezTo>
                  <a:cubicBezTo>
                    <a:pt x="11380" y="27979"/>
                    <a:pt x="11399" y="28058"/>
                    <a:pt x="11418" y="28144"/>
                  </a:cubicBezTo>
                  <a:cubicBezTo>
                    <a:pt x="11431" y="28193"/>
                    <a:pt x="11444" y="28242"/>
                    <a:pt x="11465" y="28289"/>
                  </a:cubicBezTo>
                  <a:cubicBezTo>
                    <a:pt x="11564" y="28506"/>
                    <a:pt x="11804" y="28555"/>
                    <a:pt x="12035" y="28604"/>
                  </a:cubicBezTo>
                  <a:cubicBezTo>
                    <a:pt x="12181" y="28634"/>
                    <a:pt x="12329" y="28667"/>
                    <a:pt x="12449" y="28737"/>
                  </a:cubicBezTo>
                  <a:cubicBezTo>
                    <a:pt x="12674" y="28870"/>
                    <a:pt x="12759" y="29129"/>
                    <a:pt x="12789" y="29324"/>
                  </a:cubicBezTo>
                  <a:lnTo>
                    <a:pt x="12794" y="29346"/>
                  </a:lnTo>
                  <a:lnTo>
                    <a:pt x="31448" y="29346"/>
                  </a:lnTo>
                  <a:lnTo>
                    <a:pt x="31496" y="29003"/>
                  </a:lnTo>
                  <a:lnTo>
                    <a:pt x="31639" y="28928"/>
                  </a:lnTo>
                  <a:lnTo>
                    <a:pt x="31626" y="28904"/>
                  </a:lnTo>
                  <a:cubicBezTo>
                    <a:pt x="31613" y="28879"/>
                    <a:pt x="31620" y="28851"/>
                    <a:pt x="31628" y="28834"/>
                  </a:cubicBezTo>
                  <a:cubicBezTo>
                    <a:pt x="31646" y="28797"/>
                    <a:pt x="31684" y="28767"/>
                    <a:pt x="31723" y="28759"/>
                  </a:cubicBezTo>
                  <a:cubicBezTo>
                    <a:pt x="31736" y="28756"/>
                    <a:pt x="31748" y="28755"/>
                    <a:pt x="31761" y="28755"/>
                  </a:cubicBezTo>
                  <a:cubicBezTo>
                    <a:pt x="31817" y="28755"/>
                    <a:pt x="31872" y="28776"/>
                    <a:pt x="31933" y="28804"/>
                  </a:cubicBezTo>
                  <a:lnTo>
                    <a:pt x="31877" y="29410"/>
                  </a:lnTo>
                  <a:lnTo>
                    <a:pt x="32290" y="29438"/>
                  </a:lnTo>
                  <a:cubicBezTo>
                    <a:pt x="32299" y="29564"/>
                    <a:pt x="32402" y="29667"/>
                    <a:pt x="32505" y="29712"/>
                  </a:cubicBezTo>
                  <a:cubicBezTo>
                    <a:pt x="32620" y="29763"/>
                    <a:pt x="32751" y="29768"/>
                    <a:pt x="32867" y="29770"/>
                  </a:cubicBezTo>
                  <a:lnTo>
                    <a:pt x="32892" y="29770"/>
                  </a:lnTo>
                  <a:lnTo>
                    <a:pt x="32895" y="29746"/>
                  </a:lnTo>
                  <a:cubicBezTo>
                    <a:pt x="32907" y="29631"/>
                    <a:pt x="33025" y="29556"/>
                    <a:pt x="33128" y="29556"/>
                  </a:cubicBezTo>
                  <a:cubicBezTo>
                    <a:pt x="33160" y="29556"/>
                    <a:pt x="33192" y="29562"/>
                    <a:pt x="33218" y="29577"/>
                  </a:cubicBezTo>
                  <a:cubicBezTo>
                    <a:pt x="33329" y="29776"/>
                    <a:pt x="33561" y="29911"/>
                    <a:pt x="33799" y="29911"/>
                  </a:cubicBezTo>
                  <a:cubicBezTo>
                    <a:pt x="33848" y="29911"/>
                    <a:pt x="33899" y="29905"/>
                    <a:pt x="33947" y="29892"/>
                  </a:cubicBezTo>
                  <a:cubicBezTo>
                    <a:pt x="34094" y="30031"/>
                    <a:pt x="34298" y="30111"/>
                    <a:pt x="34508" y="30111"/>
                  </a:cubicBezTo>
                  <a:cubicBezTo>
                    <a:pt x="34589" y="30111"/>
                    <a:pt x="34671" y="30100"/>
                    <a:pt x="34746" y="30074"/>
                  </a:cubicBezTo>
                  <a:cubicBezTo>
                    <a:pt x="34761" y="30070"/>
                    <a:pt x="34774" y="30066"/>
                    <a:pt x="34789" y="30059"/>
                  </a:cubicBezTo>
                  <a:cubicBezTo>
                    <a:pt x="34836" y="30044"/>
                    <a:pt x="34881" y="30027"/>
                    <a:pt x="34926" y="30027"/>
                  </a:cubicBezTo>
                  <a:lnTo>
                    <a:pt x="34934" y="30027"/>
                  </a:lnTo>
                  <a:cubicBezTo>
                    <a:pt x="34996" y="30031"/>
                    <a:pt x="35056" y="30066"/>
                    <a:pt x="35116" y="30100"/>
                  </a:cubicBezTo>
                  <a:lnTo>
                    <a:pt x="35129" y="30108"/>
                  </a:lnTo>
                  <a:lnTo>
                    <a:pt x="35144" y="30102"/>
                  </a:lnTo>
                  <a:cubicBezTo>
                    <a:pt x="35183" y="30078"/>
                    <a:pt x="35245" y="30076"/>
                    <a:pt x="35311" y="30076"/>
                  </a:cubicBezTo>
                  <a:cubicBezTo>
                    <a:pt x="35376" y="30074"/>
                    <a:pt x="35442" y="30072"/>
                    <a:pt x="35500" y="30051"/>
                  </a:cubicBezTo>
                  <a:cubicBezTo>
                    <a:pt x="35611" y="30010"/>
                    <a:pt x="35658" y="29901"/>
                    <a:pt x="35706" y="29793"/>
                  </a:cubicBezTo>
                  <a:cubicBezTo>
                    <a:pt x="35738" y="29716"/>
                    <a:pt x="35772" y="29637"/>
                    <a:pt x="35832" y="29586"/>
                  </a:cubicBezTo>
                  <a:cubicBezTo>
                    <a:pt x="35862" y="29560"/>
                    <a:pt x="35900" y="29543"/>
                    <a:pt x="35939" y="29524"/>
                  </a:cubicBezTo>
                  <a:cubicBezTo>
                    <a:pt x="35973" y="29506"/>
                    <a:pt x="36010" y="29487"/>
                    <a:pt x="36044" y="29464"/>
                  </a:cubicBezTo>
                  <a:cubicBezTo>
                    <a:pt x="36106" y="29414"/>
                    <a:pt x="36153" y="29346"/>
                    <a:pt x="36198" y="29277"/>
                  </a:cubicBezTo>
                  <a:cubicBezTo>
                    <a:pt x="36267" y="29176"/>
                    <a:pt x="36329" y="29080"/>
                    <a:pt x="36434" y="29080"/>
                  </a:cubicBezTo>
                  <a:cubicBezTo>
                    <a:pt x="36488" y="29082"/>
                    <a:pt x="36537" y="29108"/>
                    <a:pt x="36588" y="29136"/>
                  </a:cubicBezTo>
                  <a:cubicBezTo>
                    <a:pt x="36631" y="29161"/>
                    <a:pt x="36676" y="29185"/>
                    <a:pt x="36727" y="29196"/>
                  </a:cubicBezTo>
                  <a:cubicBezTo>
                    <a:pt x="36746" y="29199"/>
                    <a:pt x="36767" y="29201"/>
                    <a:pt x="36789" y="29201"/>
                  </a:cubicBezTo>
                  <a:cubicBezTo>
                    <a:pt x="36822" y="29201"/>
                    <a:pt x="36856" y="29197"/>
                    <a:pt x="36888" y="29194"/>
                  </a:cubicBezTo>
                  <a:cubicBezTo>
                    <a:pt x="36920" y="29191"/>
                    <a:pt x="36948" y="29189"/>
                    <a:pt x="36976" y="29189"/>
                  </a:cubicBezTo>
                  <a:cubicBezTo>
                    <a:pt x="37030" y="29189"/>
                    <a:pt x="37066" y="29200"/>
                    <a:pt x="37092" y="29228"/>
                  </a:cubicBezTo>
                  <a:cubicBezTo>
                    <a:pt x="37115" y="29254"/>
                    <a:pt x="37126" y="29288"/>
                    <a:pt x="37137" y="29326"/>
                  </a:cubicBezTo>
                  <a:cubicBezTo>
                    <a:pt x="37141" y="29341"/>
                    <a:pt x="37145" y="29359"/>
                    <a:pt x="37152" y="29374"/>
                  </a:cubicBezTo>
                  <a:cubicBezTo>
                    <a:pt x="37203" y="29513"/>
                    <a:pt x="37351" y="29609"/>
                    <a:pt x="37507" y="29609"/>
                  </a:cubicBezTo>
                  <a:cubicBezTo>
                    <a:pt x="37539" y="29609"/>
                    <a:pt x="37569" y="29605"/>
                    <a:pt x="37599" y="29599"/>
                  </a:cubicBezTo>
                  <a:cubicBezTo>
                    <a:pt x="37604" y="29744"/>
                    <a:pt x="37668" y="29890"/>
                    <a:pt x="37779" y="30006"/>
                  </a:cubicBezTo>
                  <a:cubicBezTo>
                    <a:pt x="37904" y="30134"/>
                    <a:pt x="38066" y="30207"/>
                    <a:pt x="38228" y="30207"/>
                  </a:cubicBezTo>
                  <a:cubicBezTo>
                    <a:pt x="38245" y="30207"/>
                    <a:pt x="38262" y="30206"/>
                    <a:pt x="38279" y="30205"/>
                  </a:cubicBezTo>
                  <a:lnTo>
                    <a:pt x="38306" y="30203"/>
                  </a:lnTo>
                  <a:cubicBezTo>
                    <a:pt x="38327" y="30200"/>
                    <a:pt x="38347" y="30198"/>
                    <a:pt x="38367" y="30198"/>
                  </a:cubicBezTo>
                  <a:cubicBezTo>
                    <a:pt x="38394" y="30198"/>
                    <a:pt x="38420" y="30202"/>
                    <a:pt x="38437" y="30213"/>
                  </a:cubicBezTo>
                  <a:cubicBezTo>
                    <a:pt x="38476" y="30235"/>
                    <a:pt x="38493" y="30282"/>
                    <a:pt x="38510" y="30333"/>
                  </a:cubicBezTo>
                  <a:lnTo>
                    <a:pt x="38699" y="30908"/>
                  </a:lnTo>
                  <a:cubicBezTo>
                    <a:pt x="38795" y="31203"/>
                    <a:pt x="38924" y="31531"/>
                    <a:pt x="39211" y="31657"/>
                  </a:cubicBezTo>
                  <a:cubicBezTo>
                    <a:pt x="39294" y="31694"/>
                    <a:pt x="39384" y="31709"/>
                    <a:pt x="39472" y="31724"/>
                  </a:cubicBezTo>
                  <a:lnTo>
                    <a:pt x="41280" y="32035"/>
                  </a:lnTo>
                  <a:cubicBezTo>
                    <a:pt x="41327" y="32043"/>
                    <a:pt x="41377" y="32052"/>
                    <a:pt x="41415" y="32077"/>
                  </a:cubicBezTo>
                  <a:cubicBezTo>
                    <a:pt x="41495" y="32129"/>
                    <a:pt x="41512" y="32232"/>
                    <a:pt x="41531" y="32339"/>
                  </a:cubicBezTo>
                  <a:cubicBezTo>
                    <a:pt x="41535" y="32369"/>
                    <a:pt x="41540" y="32399"/>
                    <a:pt x="41546" y="32427"/>
                  </a:cubicBezTo>
                  <a:cubicBezTo>
                    <a:pt x="41572" y="32540"/>
                    <a:pt x="41674" y="32664"/>
                    <a:pt x="41784" y="32664"/>
                  </a:cubicBezTo>
                  <a:cubicBezTo>
                    <a:pt x="41790" y="32664"/>
                    <a:pt x="41799" y="32662"/>
                    <a:pt x="41805" y="32662"/>
                  </a:cubicBezTo>
                  <a:cubicBezTo>
                    <a:pt x="41792" y="32750"/>
                    <a:pt x="41859" y="32834"/>
                    <a:pt x="41925" y="32915"/>
                  </a:cubicBezTo>
                  <a:cubicBezTo>
                    <a:pt x="41987" y="32996"/>
                    <a:pt x="42054" y="33078"/>
                    <a:pt x="42047" y="33166"/>
                  </a:cubicBezTo>
                  <a:cubicBezTo>
                    <a:pt x="42032" y="33326"/>
                    <a:pt x="41797" y="33339"/>
                    <a:pt x="41726" y="33339"/>
                  </a:cubicBezTo>
                  <a:cubicBezTo>
                    <a:pt x="41698" y="33339"/>
                    <a:pt x="41668" y="33337"/>
                    <a:pt x="41640" y="33335"/>
                  </a:cubicBezTo>
                  <a:cubicBezTo>
                    <a:pt x="41578" y="33326"/>
                    <a:pt x="41503" y="33311"/>
                    <a:pt x="41480" y="33260"/>
                  </a:cubicBezTo>
                  <a:cubicBezTo>
                    <a:pt x="41473" y="33243"/>
                    <a:pt x="41471" y="33224"/>
                    <a:pt x="41469" y="33204"/>
                  </a:cubicBezTo>
                  <a:cubicBezTo>
                    <a:pt x="41467" y="33187"/>
                    <a:pt x="41465" y="33170"/>
                    <a:pt x="41460" y="33153"/>
                  </a:cubicBezTo>
                  <a:cubicBezTo>
                    <a:pt x="41431" y="33048"/>
                    <a:pt x="41316" y="33001"/>
                    <a:pt x="41218" y="33001"/>
                  </a:cubicBezTo>
                  <a:cubicBezTo>
                    <a:pt x="41214" y="33001"/>
                    <a:pt x="41209" y="33001"/>
                    <a:pt x="41205" y="33001"/>
                  </a:cubicBezTo>
                  <a:cubicBezTo>
                    <a:pt x="40955" y="33014"/>
                    <a:pt x="40781" y="33251"/>
                    <a:pt x="40719" y="33483"/>
                  </a:cubicBezTo>
                  <a:cubicBezTo>
                    <a:pt x="40687" y="33603"/>
                    <a:pt x="40676" y="33725"/>
                    <a:pt x="40665" y="33845"/>
                  </a:cubicBezTo>
                  <a:cubicBezTo>
                    <a:pt x="40655" y="33954"/>
                    <a:pt x="40644" y="34068"/>
                    <a:pt x="40618" y="34175"/>
                  </a:cubicBezTo>
                  <a:cubicBezTo>
                    <a:pt x="40554" y="34447"/>
                    <a:pt x="40389" y="34706"/>
                    <a:pt x="40119" y="34968"/>
                  </a:cubicBezTo>
                  <a:lnTo>
                    <a:pt x="40134" y="34783"/>
                  </a:lnTo>
                  <a:lnTo>
                    <a:pt x="40065" y="34963"/>
                  </a:lnTo>
                  <a:cubicBezTo>
                    <a:pt x="40038" y="35040"/>
                    <a:pt x="40016" y="35107"/>
                    <a:pt x="40031" y="35180"/>
                  </a:cubicBezTo>
                  <a:lnTo>
                    <a:pt x="40033" y="35188"/>
                  </a:lnTo>
                  <a:lnTo>
                    <a:pt x="40042" y="35195"/>
                  </a:lnTo>
                  <a:cubicBezTo>
                    <a:pt x="40070" y="35214"/>
                    <a:pt x="40104" y="35227"/>
                    <a:pt x="40140" y="35227"/>
                  </a:cubicBezTo>
                  <a:cubicBezTo>
                    <a:pt x="40175" y="35227"/>
                    <a:pt x="40209" y="35216"/>
                    <a:pt x="40235" y="35197"/>
                  </a:cubicBezTo>
                  <a:cubicBezTo>
                    <a:pt x="40267" y="35173"/>
                    <a:pt x="40288" y="35141"/>
                    <a:pt x="40308" y="35111"/>
                  </a:cubicBezTo>
                  <a:cubicBezTo>
                    <a:pt x="40327" y="35083"/>
                    <a:pt x="40342" y="35055"/>
                    <a:pt x="40365" y="35038"/>
                  </a:cubicBezTo>
                  <a:cubicBezTo>
                    <a:pt x="40395" y="35017"/>
                    <a:pt x="40430" y="35013"/>
                    <a:pt x="40453" y="35013"/>
                  </a:cubicBezTo>
                  <a:cubicBezTo>
                    <a:pt x="40466" y="35013"/>
                    <a:pt x="40477" y="35015"/>
                    <a:pt x="40490" y="35017"/>
                  </a:cubicBezTo>
                  <a:cubicBezTo>
                    <a:pt x="40509" y="35019"/>
                    <a:pt x="40524" y="35025"/>
                    <a:pt x="40535" y="35032"/>
                  </a:cubicBezTo>
                  <a:cubicBezTo>
                    <a:pt x="40543" y="35038"/>
                    <a:pt x="40552" y="35047"/>
                    <a:pt x="40560" y="35060"/>
                  </a:cubicBezTo>
                  <a:lnTo>
                    <a:pt x="40580" y="35092"/>
                  </a:lnTo>
                  <a:lnTo>
                    <a:pt x="40605" y="35058"/>
                  </a:lnTo>
                  <a:cubicBezTo>
                    <a:pt x="40760" y="35022"/>
                    <a:pt x="40918" y="35005"/>
                    <a:pt x="41077" y="35005"/>
                  </a:cubicBezTo>
                  <a:cubicBezTo>
                    <a:pt x="41239" y="35005"/>
                    <a:pt x="41400" y="35023"/>
                    <a:pt x="41557" y="35058"/>
                  </a:cubicBezTo>
                  <a:lnTo>
                    <a:pt x="41578" y="35062"/>
                  </a:lnTo>
                  <a:cubicBezTo>
                    <a:pt x="41651" y="35079"/>
                    <a:pt x="41726" y="35096"/>
                    <a:pt x="41799" y="35096"/>
                  </a:cubicBezTo>
                  <a:cubicBezTo>
                    <a:pt x="41867" y="35096"/>
                    <a:pt x="41923" y="35081"/>
                    <a:pt x="41970" y="35051"/>
                  </a:cubicBezTo>
                  <a:cubicBezTo>
                    <a:pt x="41985" y="35043"/>
                    <a:pt x="42000" y="35032"/>
                    <a:pt x="42013" y="35021"/>
                  </a:cubicBezTo>
                  <a:cubicBezTo>
                    <a:pt x="42030" y="35008"/>
                    <a:pt x="42045" y="34995"/>
                    <a:pt x="42060" y="34987"/>
                  </a:cubicBezTo>
                  <a:cubicBezTo>
                    <a:pt x="42097" y="34968"/>
                    <a:pt x="42137" y="34963"/>
                    <a:pt x="42180" y="34957"/>
                  </a:cubicBezTo>
                  <a:cubicBezTo>
                    <a:pt x="42210" y="34953"/>
                    <a:pt x="42240" y="34948"/>
                    <a:pt x="42270" y="34940"/>
                  </a:cubicBezTo>
                  <a:cubicBezTo>
                    <a:pt x="42341" y="34920"/>
                    <a:pt x="42403" y="34875"/>
                    <a:pt x="42446" y="34815"/>
                  </a:cubicBezTo>
                  <a:cubicBezTo>
                    <a:pt x="42467" y="34783"/>
                    <a:pt x="42478" y="34753"/>
                    <a:pt x="42478" y="34725"/>
                  </a:cubicBezTo>
                  <a:cubicBezTo>
                    <a:pt x="42480" y="34638"/>
                    <a:pt x="42403" y="34595"/>
                    <a:pt x="42334" y="34558"/>
                  </a:cubicBezTo>
                  <a:cubicBezTo>
                    <a:pt x="42307" y="34541"/>
                    <a:pt x="42277" y="34526"/>
                    <a:pt x="42253" y="34507"/>
                  </a:cubicBezTo>
                  <a:cubicBezTo>
                    <a:pt x="42169" y="34436"/>
                    <a:pt x="42167" y="34303"/>
                    <a:pt x="42210" y="34211"/>
                  </a:cubicBezTo>
                  <a:cubicBezTo>
                    <a:pt x="42257" y="34108"/>
                    <a:pt x="42349" y="34033"/>
                    <a:pt x="42441" y="33967"/>
                  </a:cubicBezTo>
                  <a:cubicBezTo>
                    <a:pt x="42538" y="33896"/>
                    <a:pt x="42666" y="33811"/>
                    <a:pt x="42812" y="33766"/>
                  </a:cubicBezTo>
                  <a:cubicBezTo>
                    <a:pt x="42913" y="33736"/>
                    <a:pt x="43020" y="33725"/>
                    <a:pt x="43125" y="33714"/>
                  </a:cubicBezTo>
                  <a:lnTo>
                    <a:pt x="43395" y="33686"/>
                  </a:lnTo>
                  <a:cubicBezTo>
                    <a:pt x="43736" y="33650"/>
                    <a:pt x="44121" y="33611"/>
                    <a:pt x="44500" y="33611"/>
                  </a:cubicBezTo>
                  <a:lnTo>
                    <a:pt x="44515" y="33607"/>
                  </a:lnTo>
                  <a:lnTo>
                    <a:pt x="44524" y="33596"/>
                  </a:lnTo>
                  <a:cubicBezTo>
                    <a:pt x="44533" y="33586"/>
                    <a:pt x="44539" y="33577"/>
                    <a:pt x="44548" y="33569"/>
                  </a:cubicBezTo>
                  <a:cubicBezTo>
                    <a:pt x="44584" y="33532"/>
                    <a:pt x="44638" y="33521"/>
                    <a:pt x="44693" y="33506"/>
                  </a:cubicBezTo>
                  <a:cubicBezTo>
                    <a:pt x="44708" y="33504"/>
                    <a:pt x="44721" y="33500"/>
                    <a:pt x="44734" y="33498"/>
                  </a:cubicBezTo>
                  <a:cubicBezTo>
                    <a:pt x="44835" y="33472"/>
                    <a:pt x="44899" y="33416"/>
                    <a:pt x="44912" y="33348"/>
                  </a:cubicBezTo>
                  <a:cubicBezTo>
                    <a:pt x="44914" y="33337"/>
                    <a:pt x="44914" y="33324"/>
                    <a:pt x="44916" y="33311"/>
                  </a:cubicBezTo>
                  <a:cubicBezTo>
                    <a:pt x="44916" y="33301"/>
                    <a:pt x="44916" y="33288"/>
                    <a:pt x="44918" y="33279"/>
                  </a:cubicBezTo>
                  <a:cubicBezTo>
                    <a:pt x="44927" y="33254"/>
                    <a:pt x="44948" y="33234"/>
                    <a:pt x="44974" y="33215"/>
                  </a:cubicBezTo>
                  <a:cubicBezTo>
                    <a:pt x="45092" y="33125"/>
                    <a:pt x="45231" y="33065"/>
                    <a:pt x="45372" y="33041"/>
                  </a:cubicBezTo>
                  <a:lnTo>
                    <a:pt x="47727" y="33065"/>
                  </a:lnTo>
                  <a:lnTo>
                    <a:pt x="47834" y="33052"/>
                  </a:lnTo>
                  <a:lnTo>
                    <a:pt x="47821" y="33020"/>
                  </a:lnTo>
                  <a:cubicBezTo>
                    <a:pt x="47789" y="32939"/>
                    <a:pt x="47843" y="32844"/>
                    <a:pt x="47909" y="32797"/>
                  </a:cubicBezTo>
                  <a:cubicBezTo>
                    <a:pt x="47984" y="32742"/>
                    <a:pt x="48083" y="32724"/>
                    <a:pt x="48173" y="32707"/>
                  </a:cubicBezTo>
                  <a:lnTo>
                    <a:pt x="48216" y="32699"/>
                  </a:lnTo>
                  <a:lnTo>
                    <a:pt x="48188" y="32662"/>
                  </a:lnTo>
                  <a:cubicBezTo>
                    <a:pt x="48126" y="32587"/>
                    <a:pt x="48177" y="32461"/>
                    <a:pt x="48256" y="32382"/>
                  </a:cubicBezTo>
                  <a:cubicBezTo>
                    <a:pt x="48278" y="32358"/>
                    <a:pt x="48303" y="32337"/>
                    <a:pt x="48327" y="32315"/>
                  </a:cubicBezTo>
                  <a:cubicBezTo>
                    <a:pt x="48395" y="32255"/>
                    <a:pt x="48464" y="32195"/>
                    <a:pt x="48498" y="32107"/>
                  </a:cubicBezTo>
                  <a:cubicBezTo>
                    <a:pt x="48513" y="32067"/>
                    <a:pt x="48518" y="32024"/>
                    <a:pt x="48524" y="31983"/>
                  </a:cubicBezTo>
                  <a:cubicBezTo>
                    <a:pt x="48528" y="31951"/>
                    <a:pt x="48530" y="31923"/>
                    <a:pt x="48539" y="31893"/>
                  </a:cubicBezTo>
                  <a:cubicBezTo>
                    <a:pt x="48556" y="31827"/>
                    <a:pt x="48597" y="31767"/>
                    <a:pt x="48635" y="31709"/>
                  </a:cubicBezTo>
                  <a:lnTo>
                    <a:pt x="48640" y="31702"/>
                  </a:lnTo>
                  <a:cubicBezTo>
                    <a:pt x="48813" y="31443"/>
                    <a:pt x="49008" y="31100"/>
                    <a:pt x="48995" y="30736"/>
                  </a:cubicBezTo>
                  <a:lnTo>
                    <a:pt x="48993" y="30657"/>
                  </a:lnTo>
                  <a:lnTo>
                    <a:pt x="48946" y="30721"/>
                  </a:lnTo>
                  <a:cubicBezTo>
                    <a:pt x="48916" y="30766"/>
                    <a:pt x="48873" y="30822"/>
                    <a:pt x="48828" y="30875"/>
                  </a:cubicBezTo>
                  <a:cubicBezTo>
                    <a:pt x="48755" y="30959"/>
                    <a:pt x="48627" y="31049"/>
                    <a:pt x="48513" y="31049"/>
                  </a:cubicBezTo>
                  <a:cubicBezTo>
                    <a:pt x="48464" y="31049"/>
                    <a:pt x="48421" y="31032"/>
                    <a:pt x="48391" y="30998"/>
                  </a:cubicBezTo>
                  <a:cubicBezTo>
                    <a:pt x="48275" y="30869"/>
                    <a:pt x="48421" y="30657"/>
                    <a:pt x="48490" y="30571"/>
                  </a:cubicBezTo>
                  <a:cubicBezTo>
                    <a:pt x="48933" y="30012"/>
                    <a:pt x="49396" y="29453"/>
                    <a:pt x="49861" y="28911"/>
                  </a:cubicBezTo>
                  <a:cubicBezTo>
                    <a:pt x="50009" y="28737"/>
                    <a:pt x="50146" y="28592"/>
                    <a:pt x="50332" y="28536"/>
                  </a:cubicBezTo>
                  <a:cubicBezTo>
                    <a:pt x="50367" y="28525"/>
                    <a:pt x="50403" y="28519"/>
                    <a:pt x="50439" y="28512"/>
                  </a:cubicBezTo>
                  <a:cubicBezTo>
                    <a:pt x="50519" y="28497"/>
                    <a:pt x="50598" y="28482"/>
                    <a:pt x="50667" y="28433"/>
                  </a:cubicBezTo>
                  <a:cubicBezTo>
                    <a:pt x="50759" y="28369"/>
                    <a:pt x="50797" y="28264"/>
                    <a:pt x="50836" y="28163"/>
                  </a:cubicBezTo>
                  <a:cubicBezTo>
                    <a:pt x="50861" y="28097"/>
                    <a:pt x="50887" y="28030"/>
                    <a:pt x="50926" y="27977"/>
                  </a:cubicBezTo>
                  <a:cubicBezTo>
                    <a:pt x="51059" y="27790"/>
                    <a:pt x="51324" y="27767"/>
                    <a:pt x="51538" y="27767"/>
                  </a:cubicBezTo>
                  <a:lnTo>
                    <a:pt x="51618" y="27767"/>
                  </a:lnTo>
                  <a:lnTo>
                    <a:pt x="54996" y="27844"/>
                  </a:lnTo>
                  <a:cubicBezTo>
                    <a:pt x="55056" y="27846"/>
                    <a:pt x="55116" y="27848"/>
                    <a:pt x="55176" y="27848"/>
                  </a:cubicBezTo>
                  <a:cubicBezTo>
                    <a:pt x="55427" y="27848"/>
                    <a:pt x="55716" y="27827"/>
                    <a:pt x="55956" y="27681"/>
                  </a:cubicBezTo>
                  <a:cubicBezTo>
                    <a:pt x="56123" y="27580"/>
                    <a:pt x="56250" y="27428"/>
                    <a:pt x="56374" y="27280"/>
                  </a:cubicBezTo>
                  <a:cubicBezTo>
                    <a:pt x="56520" y="27105"/>
                    <a:pt x="56659" y="26940"/>
                    <a:pt x="56856" y="26852"/>
                  </a:cubicBezTo>
                  <a:cubicBezTo>
                    <a:pt x="56983" y="26796"/>
                    <a:pt x="57124" y="26777"/>
                    <a:pt x="57259" y="26760"/>
                  </a:cubicBezTo>
                  <a:cubicBezTo>
                    <a:pt x="57323" y="26751"/>
                    <a:pt x="57390" y="26743"/>
                    <a:pt x="57454" y="26732"/>
                  </a:cubicBezTo>
                  <a:cubicBezTo>
                    <a:pt x="57910" y="26644"/>
                    <a:pt x="58322" y="26353"/>
                    <a:pt x="58551" y="25950"/>
                  </a:cubicBezTo>
                  <a:lnTo>
                    <a:pt x="58574" y="25909"/>
                  </a:lnTo>
                  <a:lnTo>
                    <a:pt x="58529" y="25909"/>
                  </a:lnTo>
                  <a:cubicBezTo>
                    <a:pt x="58439" y="25909"/>
                    <a:pt x="58349" y="25866"/>
                    <a:pt x="58281" y="25791"/>
                  </a:cubicBezTo>
                  <a:cubicBezTo>
                    <a:pt x="58221" y="25725"/>
                    <a:pt x="58187" y="25639"/>
                    <a:pt x="58189" y="25558"/>
                  </a:cubicBezTo>
                  <a:lnTo>
                    <a:pt x="58589" y="25541"/>
                  </a:lnTo>
                  <a:lnTo>
                    <a:pt x="58592" y="25517"/>
                  </a:lnTo>
                  <a:cubicBezTo>
                    <a:pt x="58609" y="25376"/>
                    <a:pt x="58559" y="25226"/>
                    <a:pt x="58454" y="25108"/>
                  </a:cubicBezTo>
                  <a:cubicBezTo>
                    <a:pt x="58356" y="24996"/>
                    <a:pt x="58225" y="24930"/>
                    <a:pt x="58090" y="24922"/>
                  </a:cubicBezTo>
                  <a:cubicBezTo>
                    <a:pt x="58133" y="24823"/>
                    <a:pt x="58118" y="24699"/>
                    <a:pt x="58047" y="24617"/>
                  </a:cubicBezTo>
                  <a:lnTo>
                    <a:pt x="58028" y="24596"/>
                  </a:lnTo>
                  <a:lnTo>
                    <a:pt x="58009" y="24615"/>
                  </a:lnTo>
                  <a:cubicBezTo>
                    <a:pt x="57901" y="24720"/>
                    <a:pt x="57746" y="24779"/>
                    <a:pt x="57593" y="24779"/>
                  </a:cubicBezTo>
                  <a:cubicBezTo>
                    <a:pt x="57558" y="24779"/>
                    <a:pt x="57523" y="24776"/>
                    <a:pt x="57488" y="24769"/>
                  </a:cubicBezTo>
                  <a:lnTo>
                    <a:pt x="57537" y="24120"/>
                  </a:lnTo>
                  <a:lnTo>
                    <a:pt x="57516" y="24114"/>
                  </a:lnTo>
                  <a:cubicBezTo>
                    <a:pt x="57467" y="24101"/>
                    <a:pt x="57415" y="24095"/>
                    <a:pt x="57364" y="24095"/>
                  </a:cubicBezTo>
                  <a:cubicBezTo>
                    <a:pt x="57094" y="24095"/>
                    <a:pt x="56845" y="24266"/>
                    <a:pt x="56605" y="24433"/>
                  </a:cubicBezTo>
                  <a:cubicBezTo>
                    <a:pt x="56556" y="24465"/>
                    <a:pt x="56509" y="24499"/>
                    <a:pt x="56462" y="24529"/>
                  </a:cubicBezTo>
                  <a:cubicBezTo>
                    <a:pt x="56218" y="24690"/>
                    <a:pt x="55952" y="24806"/>
                    <a:pt x="55669" y="24877"/>
                  </a:cubicBezTo>
                  <a:cubicBezTo>
                    <a:pt x="55631" y="24787"/>
                    <a:pt x="55633" y="24690"/>
                    <a:pt x="55671" y="24589"/>
                  </a:cubicBezTo>
                  <a:cubicBezTo>
                    <a:pt x="55738" y="24416"/>
                    <a:pt x="55909" y="24253"/>
                    <a:pt x="56108" y="24172"/>
                  </a:cubicBezTo>
                  <a:cubicBezTo>
                    <a:pt x="56224" y="24124"/>
                    <a:pt x="56351" y="24092"/>
                    <a:pt x="56473" y="24060"/>
                  </a:cubicBezTo>
                  <a:cubicBezTo>
                    <a:pt x="56670" y="24011"/>
                    <a:pt x="56873" y="23960"/>
                    <a:pt x="57043" y="23844"/>
                  </a:cubicBezTo>
                  <a:cubicBezTo>
                    <a:pt x="57139" y="23780"/>
                    <a:pt x="57199" y="23707"/>
                    <a:pt x="57225" y="23627"/>
                  </a:cubicBezTo>
                  <a:cubicBezTo>
                    <a:pt x="57253" y="23531"/>
                    <a:pt x="57227" y="23422"/>
                    <a:pt x="57158" y="23349"/>
                  </a:cubicBezTo>
                  <a:lnTo>
                    <a:pt x="57145" y="23338"/>
                  </a:lnTo>
                  <a:lnTo>
                    <a:pt x="57128" y="23342"/>
                  </a:lnTo>
                  <a:cubicBezTo>
                    <a:pt x="56955" y="23405"/>
                    <a:pt x="56766" y="23437"/>
                    <a:pt x="56571" y="23437"/>
                  </a:cubicBezTo>
                  <a:cubicBezTo>
                    <a:pt x="56085" y="23437"/>
                    <a:pt x="55532" y="23240"/>
                    <a:pt x="55014" y="22882"/>
                  </a:cubicBezTo>
                  <a:cubicBezTo>
                    <a:pt x="54866" y="22779"/>
                    <a:pt x="54699" y="22650"/>
                    <a:pt x="54592" y="22481"/>
                  </a:cubicBezTo>
                  <a:cubicBezTo>
                    <a:pt x="54489" y="22318"/>
                    <a:pt x="54442" y="22113"/>
                    <a:pt x="54467" y="21920"/>
                  </a:cubicBezTo>
                  <a:lnTo>
                    <a:pt x="54472" y="21890"/>
                  </a:lnTo>
                  <a:lnTo>
                    <a:pt x="54219" y="21890"/>
                  </a:lnTo>
                  <a:lnTo>
                    <a:pt x="54193" y="21620"/>
                  </a:lnTo>
                  <a:lnTo>
                    <a:pt x="54159" y="21635"/>
                  </a:lnTo>
                  <a:cubicBezTo>
                    <a:pt x="54127" y="21648"/>
                    <a:pt x="54092" y="21654"/>
                    <a:pt x="54058" y="21654"/>
                  </a:cubicBezTo>
                  <a:cubicBezTo>
                    <a:pt x="53906" y="21654"/>
                    <a:pt x="53767" y="21541"/>
                    <a:pt x="53743" y="21401"/>
                  </a:cubicBezTo>
                  <a:cubicBezTo>
                    <a:pt x="53792" y="21376"/>
                    <a:pt x="53855" y="21365"/>
                    <a:pt x="53932" y="21365"/>
                  </a:cubicBezTo>
                  <a:cubicBezTo>
                    <a:pt x="53996" y="21365"/>
                    <a:pt x="54062" y="21374"/>
                    <a:pt x="54129" y="21380"/>
                  </a:cubicBezTo>
                  <a:cubicBezTo>
                    <a:pt x="54195" y="21389"/>
                    <a:pt x="54257" y="21395"/>
                    <a:pt x="54317" y="21395"/>
                  </a:cubicBezTo>
                  <a:cubicBezTo>
                    <a:pt x="54403" y="21395"/>
                    <a:pt x="54523" y="21382"/>
                    <a:pt x="54592" y="21264"/>
                  </a:cubicBezTo>
                  <a:cubicBezTo>
                    <a:pt x="54643" y="21176"/>
                    <a:pt x="54637" y="21054"/>
                    <a:pt x="54574" y="20915"/>
                  </a:cubicBezTo>
                  <a:cubicBezTo>
                    <a:pt x="54420" y="20572"/>
                    <a:pt x="54101" y="20326"/>
                    <a:pt x="53795" y="20088"/>
                  </a:cubicBezTo>
                  <a:cubicBezTo>
                    <a:pt x="53411" y="19792"/>
                    <a:pt x="53049" y="19514"/>
                    <a:pt x="53004" y="19068"/>
                  </a:cubicBezTo>
                  <a:cubicBezTo>
                    <a:pt x="53000" y="19032"/>
                    <a:pt x="52998" y="18995"/>
                    <a:pt x="52995" y="18957"/>
                  </a:cubicBezTo>
                  <a:cubicBezTo>
                    <a:pt x="52985" y="18792"/>
                    <a:pt x="52976" y="18620"/>
                    <a:pt x="52837" y="18531"/>
                  </a:cubicBezTo>
                  <a:cubicBezTo>
                    <a:pt x="52809" y="18513"/>
                    <a:pt x="52777" y="18501"/>
                    <a:pt x="52747" y="18488"/>
                  </a:cubicBezTo>
                  <a:cubicBezTo>
                    <a:pt x="52715" y="18477"/>
                    <a:pt x="52685" y="18466"/>
                    <a:pt x="52659" y="18447"/>
                  </a:cubicBezTo>
                  <a:cubicBezTo>
                    <a:pt x="52552" y="18374"/>
                    <a:pt x="52548" y="18209"/>
                    <a:pt x="52580" y="18081"/>
                  </a:cubicBezTo>
                  <a:cubicBezTo>
                    <a:pt x="52588" y="18046"/>
                    <a:pt x="52599" y="18010"/>
                    <a:pt x="52610" y="17976"/>
                  </a:cubicBezTo>
                  <a:cubicBezTo>
                    <a:pt x="52642" y="17871"/>
                    <a:pt x="52674" y="17761"/>
                    <a:pt x="52657" y="17650"/>
                  </a:cubicBezTo>
                  <a:cubicBezTo>
                    <a:pt x="52640" y="17519"/>
                    <a:pt x="52520" y="17406"/>
                    <a:pt x="52404" y="17406"/>
                  </a:cubicBezTo>
                  <a:cubicBezTo>
                    <a:pt x="52372" y="17406"/>
                    <a:pt x="52340" y="17414"/>
                    <a:pt x="52312" y="17431"/>
                  </a:cubicBezTo>
                  <a:cubicBezTo>
                    <a:pt x="52237" y="17479"/>
                    <a:pt x="52209" y="17571"/>
                    <a:pt x="52190" y="17633"/>
                  </a:cubicBezTo>
                  <a:lnTo>
                    <a:pt x="51714" y="19169"/>
                  </a:lnTo>
                  <a:cubicBezTo>
                    <a:pt x="51680" y="19175"/>
                    <a:pt x="51637" y="19180"/>
                    <a:pt x="51594" y="19186"/>
                  </a:cubicBezTo>
                  <a:cubicBezTo>
                    <a:pt x="51549" y="19193"/>
                    <a:pt x="51504" y="19197"/>
                    <a:pt x="51468" y="19203"/>
                  </a:cubicBezTo>
                  <a:cubicBezTo>
                    <a:pt x="51438" y="19188"/>
                    <a:pt x="51401" y="19182"/>
                    <a:pt x="51365" y="19182"/>
                  </a:cubicBezTo>
                  <a:cubicBezTo>
                    <a:pt x="51269" y="19182"/>
                    <a:pt x="51176" y="19233"/>
                    <a:pt x="51134" y="19313"/>
                  </a:cubicBezTo>
                  <a:lnTo>
                    <a:pt x="50602" y="19861"/>
                  </a:lnTo>
                  <a:cubicBezTo>
                    <a:pt x="50579" y="19900"/>
                    <a:pt x="50542" y="19919"/>
                    <a:pt x="50491" y="19919"/>
                  </a:cubicBezTo>
                  <a:cubicBezTo>
                    <a:pt x="50399" y="19919"/>
                    <a:pt x="50285" y="19846"/>
                    <a:pt x="50238" y="19756"/>
                  </a:cubicBezTo>
                  <a:cubicBezTo>
                    <a:pt x="50210" y="19702"/>
                    <a:pt x="50191" y="19640"/>
                    <a:pt x="50169" y="19580"/>
                  </a:cubicBezTo>
                  <a:cubicBezTo>
                    <a:pt x="50135" y="19475"/>
                    <a:pt x="50099" y="19364"/>
                    <a:pt x="50015" y="19285"/>
                  </a:cubicBezTo>
                  <a:cubicBezTo>
                    <a:pt x="49940" y="19212"/>
                    <a:pt x="49840" y="19180"/>
                    <a:pt x="49743" y="19148"/>
                  </a:cubicBezTo>
                  <a:cubicBezTo>
                    <a:pt x="49707" y="19135"/>
                    <a:pt x="49670" y="19124"/>
                    <a:pt x="49634" y="19109"/>
                  </a:cubicBezTo>
                  <a:cubicBezTo>
                    <a:pt x="49289" y="18970"/>
                    <a:pt x="49072" y="18601"/>
                    <a:pt x="48914" y="18331"/>
                  </a:cubicBezTo>
                  <a:cubicBezTo>
                    <a:pt x="48753" y="18057"/>
                    <a:pt x="48608" y="17742"/>
                    <a:pt x="48745" y="17487"/>
                  </a:cubicBezTo>
                  <a:cubicBezTo>
                    <a:pt x="48779" y="17423"/>
                    <a:pt x="48833" y="17354"/>
                    <a:pt x="48882" y="17288"/>
                  </a:cubicBezTo>
                  <a:cubicBezTo>
                    <a:pt x="49010" y="17125"/>
                    <a:pt x="49143" y="16956"/>
                    <a:pt x="49015" y="16799"/>
                  </a:cubicBezTo>
                  <a:lnTo>
                    <a:pt x="49006" y="16789"/>
                  </a:lnTo>
                  <a:lnTo>
                    <a:pt x="48993" y="16789"/>
                  </a:lnTo>
                  <a:cubicBezTo>
                    <a:pt x="48826" y="16797"/>
                    <a:pt x="48646" y="16806"/>
                    <a:pt x="48464" y="16806"/>
                  </a:cubicBezTo>
                  <a:cubicBezTo>
                    <a:pt x="48001" y="16806"/>
                    <a:pt x="47412" y="16761"/>
                    <a:pt x="46971" y="16399"/>
                  </a:cubicBezTo>
                  <a:cubicBezTo>
                    <a:pt x="46834" y="16287"/>
                    <a:pt x="46718" y="16148"/>
                    <a:pt x="46604" y="16015"/>
                  </a:cubicBezTo>
                  <a:cubicBezTo>
                    <a:pt x="46444" y="15827"/>
                    <a:pt x="46281" y="15634"/>
                    <a:pt x="46062" y="15510"/>
                  </a:cubicBezTo>
                  <a:cubicBezTo>
                    <a:pt x="45906" y="15422"/>
                    <a:pt x="45732" y="15377"/>
                    <a:pt x="45565" y="15336"/>
                  </a:cubicBezTo>
                  <a:cubicBezTo>
                    <a:pt x="44867" y="15165"/>
                    <a:pt x="44149" y="15058"/>
                    <a:pt x="43431" y="15017"/>
                  </a:cubicBezTo>
                  <a:lnTo>
                    <a:pt x="43416" y="15017"/>
                  </a:lnTo>
                  <a:lnTo>
                    <a:pt x="43408" y="15030"/>
                  </a:lnTo>
                  <a:cubicBezTo>
                    <a:pt x="43288" y="15214"/>
                    <a:pt x="43039" y="15670"/>
                    <a:pt x="43324" y="15915"/>
                  </a:cubicBezTo>
                  <a:cubicBezTo>
                    <a:pt x="43386" y="15968"/>
                    <a:pt x="43468" y="16000"/>
                    <a:pt x="43547" y="16030"/>
                  </a:cubicBezTo>
                  <a:cubicBezTo>
                    <a:pt x="43656" y="16071"/>
                    <a:pt x="43759" y="16112"/>
                    <a:pt x="43800" y="16206"/>
                  </a:cubicBezTo>
                  <a:cubicBezTo>
                    <a:pt x="43853" y="16328"/>
                    <a:pt x="43766" y="16474"/>
                    <a:pt x="43648" y="16532"/>
                  </a:cubicBezTo>
                  <a:cubicBezTo>
                    <a:pt x="43547" y="16583"/>
                    <a:pt x="43431" y="16589"/>
                    <a:pt x="43339" y="16589"/>
                  </a:cubicBezTo>
                  <a:cubicBezTo>
                    <a:pt x="43303" y="16589"/>
                    <a:pt x="43266" y="16589"/>
                    <a:pt x="43230" y="16587"/>
                  </a:cubicBezTo>
                  <a:lnTo>
                    <a:pt x="43211" y="16587"/>
                  </a:lnTo>
                  <a:lnTo>
                    <a:pt x="43204" y="16607"/>
                  </a:lnTo>
                  <a:cubicBezTo>
                    <a:pt x="43121" y="16896"/>
                    <a:pt x="43348" y="17149"/>
                    <a:pt x="43551" y="17374"/>
                  </a:cubicBezTo>
                  <a:cubicBezTo>
                    <a:pt x="43571" y="17395"/>
                    <a:pt x="43590" y="17416"/>
                    <a:pt x="43609" y="17438"/>
                  </a:cubicBezTo>
                  <a:cubicBezTo>
                    <a:pt x="43738" y="17581"/>
                    <a:pt x="43847" y="17826"/>
                    <a:pt x="43813" y="18014"/>
                  </a:cubicBezTo>
                  <a:cubicBezTo>
                    <a:pt x="43798" y="18104"/>
                    <a:pt x="43751" y="18171"/>
                    <a:pt x="43673" y="18209"/>
                  </a:cubicBezTo>
                  <a:cubicBezTo>
                    <a:pt x="43633" y="18231"/>
                    <a:pt x="43588" y="18241"/>
                    <a:pt x="43541" y="18254"/>
                  </a:cubicBezTo>
                  <a:cubicBezTo>
                    <a:pt x="43470" y="18271"/>
                    <a:pt x="43395" y="18291"/>
                    <a:pt x="43339" y="18346"/>
                  </a:cubicBezTo>
                  <a:cubicBezTo>
                    <a:pt x="43294" y="18393"/>
                    <a:pt x="43271" y="18453"/>
                    <a:pt x="43275" y="18524"/>
                  </a:cubicBezTo>
                  <a:cubicBezTo>
                    <a:pt x="43281" y="18633"/>
                    <a:pt x="43348" y="18753"/>
                    <a:pt x="43444" y="18833"/>
                  </a:cubicBezTo>
                  <a:cubicBezTo>
                    <a:pt x="43491" y="18871"/>
                    <a:pt x="43543" y="18903"/>
                    <a:pt x="43594" y="18935"/>
                  </a:cubicBezTo>
                  <a:cubicBezTo>
                    <a:pt x="43691" y="18998"/>
                    <a:pt x="43783" y="19058"/>
                    <a:pt x="43841" y="19148"/>
                  </a:cubicBezTo>
                  <a:cubicBezTo>
                    <a:pt x="43922" y="19276"/>
                    <a:pt x="43916" y="19432"/>
                    <a:pt x="43909" y="19597"/>
                  </a:cubicBezTo>
                  <a:cubicBezTo>
                    <a:pt x="43905" y="19709"/>
                    <a:pt x="43898" y="19825"/>
                    <a:pt x="43924" y="19934"/>
                  </a:cubicBezTo>
                  <a:cubicBezTo>
                    <a:pt x="43954" y="20065"/>
                    <a:pt x="44025" y="20180"/>
                    <a:pt x="44091" y="20292"/>
                  </a:cubicBezTo>
                  <a:cubicBezTo>
                    <a:pt x="44108" y="20319"/>
                    <a:pt x="44125" y="20347"/>
                    <a:pt x="44143" y="20375"/>
                  </a:cubicBezTo>
                  <a:cubicBezTo>
                    <a:pt x="44350" y="20737"/>
                    <a:pt x="44460" y="21146"/>
                    <a:pt x="44455" y="21564"/>
                  </a:cubicBezTo>
                  <a:cubicBezTo>
                    <a:pt x="44453" y="21676"/>
                    <a:pt x="44445" y="21817"/>
                    <a:pt x="44383" y="21937"/>
                  </a:cubicBezTo>
                  <a:cubicBezTo>
                    <a:pt x="44310" y="22078"/>
                    <a:pt x="44170" y="22177"/>
                    <a:pt x="44048" y="22265"/>
                  </a:cubicBezTo>
                  <a:lnTo>
                    <a:pt x="42114" y="23649"/>
                  </a:lnTo>
                  <a:lnTo>
                    <a:pt x="42139" y="23670"/>
                  </a:lnTo>
                  <a:cubicBezTo>
                    <a:pt x="42521" y="24017"/>
                    <a:pt x="42733" y="24553"/>
                    <a:pt x="42690" y="25069"/>
                  </a:cubicBezTo>
                  <a:cubicBezTo>
                    <a:pt x="42688" y="25091"/>
                    <a:pt x="42686" y="25114"/>
                    <a:pt x="42684" y="25136"/>
                  </a:cubicBezTo>
                  <a:cubicBezTo>
                    <a:pt x="42673" y="25241"/>
                    <a:pt x="42662" y="25350"/>
                    <a:pt x="42696" y="25455"/>
                  </a:cubicBezTo>
                  <a:cubicBezTo>
                    <a:pt x="42724" y="25549"/>
                    <a:pt x="42786" y="25629"/>
                    <a:pt x="42846" y="25704"/>
                  </a:cubicBezTo>
                  <a:cubicBezTo>
                    <a:pt x="42900" y="25770"/>
                    <a:pt x="42949" y="25832"/>
                    <a:pt x="42979" y="25905"/>
                  </a:cubicBezTo>
                  <a:cubicBezTo>
                    <a:pt x="43011" y="25984"/>
                    <a:pt x="42986" y="26081"/>
                    <a:pt x="42945" y="26141"/>
                  </a:cubicBezTo>
                  <a:cubicBezTo>
                    <a:pt x="42914" y="26188"/>
                    <a:pt x="42874" y="26214"/>
                    <a:pt x="42835" y="26214"/>
                  </a:cubicBezTo>
                  <a:cubicBezTo>
                    <a:pt x="42817" y="26214"/>
                    <a:pt x="42799" y="26209"/>
                    <a:pt x="42782" y="26198"/>
                  </a:cubicBezTo>
                  <a:lnTo>
                    <a:pt x="42735" y="26168"/>
                  </a:lnTo>
                  <a:lnTo>
                    <a:pt x="42806" y="26807"/>
                  </a:lnTo>
                  <a:cubicBezTo>
                    <a:pt x="42767" y="26794"/>
                    <a:pt x="42729" y="26790"/>
                    <a:pt x="42688" y="26790"/>
                  </a:cubicBezTo>
                  <a:cubicBezTo>
                    <a:pt x="42459" y="26790"/>
                    <a:pt x="42249" y="26963"/>
                    <a:pt x="42214" y="27175"/>
                  </a:cubicBezTo>
                  <a:lnTo>
                    <a:pt x="42195" y="27175"/>
                  </a:lnTo>
                  <a:cubicBezTo>
                    <a:pt x="41897" y="27175"/>
                    <a:pt x="41649" y="26929"/>
                    <a:pt x="41492" y="26721"/>
                  </a:cubicBezTo>
                  <a:cubicBezTo>
                    <a:pt x="41456" y="26672"/>
                    <a:pt x="41417" y="26620"/>
                    <a:pt x="41381" y="26569"/>
                  </a:cubicBezTo>
                  <a:cubicBezTo>
                    <a:pt x="41235" y="26363"/>
                    <a:pt x="41085" y="26151"/>
                    <a:pt x="40862" y="26029"/>
                  </a:cubicBezTo>
                  <a:cubicBezTo>
                    <a:pt x="40820" y="26006"/>
                    <a:pt x="40775" y="25984"/>
                    <a:pt x="40732" y="25965"/>
                  </a:cubicBezTo>
                  <a:cubicBezTo>
                    <a:pt x="40653" y="25928"/>
                    <a:pt x="40578" y="25896"/>
                    <a:pt x="40515" y="25843"/>
                  </a:cubicBezTo>
                  <a:cubicBezTo>
                    <a:pt x="40331" y="25684"/>
                    <a:pt x="40308" y="25414"/>
                    <a:pt x="40301" y="25151"/>
                  </a:cubicBezTo>
                  <a:lnTo>
                    <a:pt x="40239" y="23055"/>
                  </a:lnTo>
                  <a:lnTo>
                    <a:pt x="40213" y="23055"/>
                  </a:lnTo>
                  <a:cubicBezTo>
                    <a:pt x="38958" y="23019"/>
                    <a:pt x="37702" y="22702"/>
                    <a:pt x="36580" y="22138"/>
                  </a:cubicBezTo>
                  <a:cubicBezTo>
                    <a:pt x="36430" y="22063"/>
                    <a:pt x="36256" y="21971"/>
                    <a:pt x="36104" y="21856"/>
                  </a:cubicBezTo>
                  <a:cubicBezTo>
                    <a:pt x="36003" y="21781"/>
                    <a:pt x="35909" y="21695"/>
                    <a:pt x="35817" y="21609"/>
                  </a:cubicBezTo>
                  <a:cubicBezTo>
                    <a:pt x="35727" y="21526"/>
                    <a:pt x="35633" y="21440"/>
                    <a:pt x="35530" y="21363"/>
                  </a:cubicBezTo>
                  <a:cubicBezTo>
                    <a:pt x="35208" y="21121"/>
                    <a:pt x="34793" y="20986"/>
                    <a:pt x="34364" y="20986"/>
                  </a:cubicBezTo>
                  <a:cubicBezTo>
                    <a:pt x="33949" y="20986"/>
                    <a:pt x="33552" y="21110"/>
                    <a:pt x="33235" y="21333"/>
                  </a:cubicBezTo>
                  <a:cubicBezTo>
                    <a:pt x="33456" y="20654"/>
                    <a:pt x="33107" y="19915"/>
                    <a:pt x="32760" y="19270"/>
                  </a:cubicBezTo>
                  <a:lnTo>
                    <a:pt x="32747" y="19248"/>
                  </a:lnTo>
                  <a:lnTo>
                    <a:pt x="32723" y="19259"/>
                  </a:lnTo>
                  <a:cubicBezTo>
                    <a:pt x="32652" y="19293"/>
                    <a:pt x="32575" y="19310"/>
                    <a:pt x="32492" y="19310"/>
                  </a:cubicBezTo>
                  <a:cubicBezTo>
                    <a:pt x="32218" y="19310"/>
                    <a:pt x="31924" y="19111"/>
                    <a:pt x="31791" y="18835"/>
                  </a:cubicBezTo>
                  <a:cubicBezTo>
                    <a:pt x="31626" y="18488"/>
                    <a:pt x="31660" y="18081"/>
                    <a:pt x="31720" y="17693"/>
                  </a:cubicBezTo>
                  <a:cubicBezTo>
                    <a:pt x="31806" y="17151"/>
                    <a:pt x="31958" y="16461"/>
                    <a:pt x="32376" y="15908"/>
                  </a:cubicBezTo>
                  <a:cubicBezTo>
                    <a:pt x="32646" y="15552"/>
                    <a:pt x="32925" y="15212"/>
                    <a:pt x="33349" y="14974"/>
                  </a:cubicBezTo>
                  <a:lnTo>
                    <a:pt x="33364" y="14968"/>
                  </a:lnTo>
                  <a:lnTo>
                    <a:pt x="33364" y="14950"/>
                  </a:lnTo>
                  <a:cubicBezTo>
                    <a:pt x="33351" y="14657"/>
                    <a:pt x="33788" y="14558"/>
                    <a:pt x="33974" y="14531"/>
                  </a:cubicBezTo>
                  <a:cubicBezTo>
                    <a:pt x="34171" y="14501"/>
                    <a:pt x="34420" y="14411"/>
                    <a:pt x="34534" y="14252"/>
                  </a:cubicBezTo>
                  <a:cubicBezTo>
                    <a:pt x="34583" y="14179"/>
                    <a:pt x="34600" y="14098"/>
                    <a:pt x="34583" y="14012"/>
                  </a:cubicBezTo>
                  <a:lnTo>
                    <a:pt x="34581" y="13997"/>
                  </a:lnTo>
                  <a:lnTo>
                    <a:pt x="33614" y="13699"/>
                  </a:lnTo>
                  <a:cubicBezTo>
                    <a:pt x="33377" y="13481"/>
                    <a:pt x="33051" y="13356"/>
                    <a:pt x="32721" y="13356"/>
                  </a:cubicBezTo>
                  <a:cubicBezTo>
                    <a:pt x="32667" y="13356"/>
                    <a:pt x="32614" y="13359"/>
                    <a:pt x="32560" y="13365"/>
                  </a:cubicBezTo>
                  <a:cubicBezTo>
                    <a:pt x="32678" y="13215"/>
                    <a:pt x="32882" y="13159"/>
                    <a:pt x="33042" y="13159"/>
                  </a:cubicBezTo>
                  <a:lnTo>
                    <a:pt x="33060" y="13159"/>
                  </a:lnTo>
                  <a:cubicBezTo>
                    <a:pt x="33274" y="13166"/>
                    <a:pt x="33486" y="13251"/>
                    <a:pt x="33674" y="13326"/>
                  </a:cubicBezTo>
                  <a:lnTo>
                    <a:pt x="34045" y="13474"/>
                  </a:lnTo>
                  <a:cubicBezTo>
                    <a:pt x="34238" y="13551"/>
                    <a:pt x="34444" y="13626"/>
                    <a:pt x="34643" y="13626"/>
                  </a:cubicBezTo>
                  <a:cubicBezTo>
                    <a:pt x="34722" y="13626"/>
                    <a:pt x="34797" y="13616"/>
                    <a:pt x="34866" y="13590"/>
                  </a:cubicBezTo>
                  <a:cubicBezTo>
                    <a:pt x="35022" y="13536"/>
                    <a:pt x="35151" y="13378"/>
                    <a:pt x="35181" y="13206"/>
                  </a:cubicBezTo>
                  <a:cubicBezTo>
                    <a:pt x="35196" y="13112"/>
                    <a:pt x="35178" y="13026"/>
                    <a:pt x="35131" y="12960"/>
                  </a:cubicBezTo>
                  <a:lnTo>
                    <a:pt x="35131" y="12960"/>
                  </a:lnTo>
                  <a:lnTo>
                    <a:pt x="35581" y="13056"/>
                  </a:lnTo>
                  <a:cubicBezTo>
                    <a:pt x="35656" y="13074"/>
                    <a:pt x="35736" y="13091"/>
                    <a:pt x="35821" y="13091"/>
                  </a:cubicBezTo>
                  <a:cubicBezTo>
                    <a:pt x="36194" y="13091"/>
                    <a:pt x="36468" y="12757"/>
                    <a:pt x="36689" y="12429"/>
                  </a:cubicBezTo>
                  <a:lnTo>
                    <a:pt x="37025" y="11927"/>
                  </a:lnTo>
                  <a:lnTo>
                    <a:pt x="35631" y="11505"/>
                  </a:lnTo>
                  <a:cubicBezTo>
                    <a:pt x="35496" y="11465"/>
                    <a:pt x="35341" y="11417"/>
                    <a:pt x="35234" y="11315"/>
                  </a:cubicBezTo>
                  <a:cubicBezTo>
                    <a:pt x="35140" y="11223"/>
                    <a:pt x="35086" y="11060"/>
                    <a:pt x="35161" y="10946"/>
                  </a:cubicBezTo>
                  <a:cubicBezTo>
                    <a:pt x="35208" y="10929"/>
                    <a:pt x="35256" y="10923"/>
                    <a:pt x="35303" y="10923"/>
                  </a:cubicBezTo>
                  <a:cubicBezTo>
                    <a:pt x="35517" y="10923"/>
                    <a:pt x="35710" y="11083"/>
                    <a:pt x="35915" y="11257"/>
                  </a:cubicBezTo>
                  <a:cubicBezTo>
                    <a:pt x="36123" y="11430"/>
                    <a:pt x="36338" y="11608"/>
                    <a:pt x="36595" y="11636"/>
                  </a:cubicBezTo>
                  <a:cubicBezTo>
                    <a:pt x="36616" y="11638"/>
                    <a:pt x="36637" y="11639"/>
                    <a:pt x="36657" y="11639"/>
                  </a:cubicBezTo>
                  <a:cubicBezTo>
                    <a:pt x="37000" y="11639"/>
                    <a:pt x="37283" y="11363"/>
                    <a:pt x="37535" y="11066"/>
                  </a:cubicBezTo>
                  <a:lnTo>
                    <a:pt x="37919" y="10612"/>
                  </a:lnTo>
                  <a:lnTo>
                    <a:pt x="37854" y="10616"/>
                  </a:lnTo>
                  <a:cubicBezTo>
                    <a:pt x="37814" y="10618"/>
                    <a:pt x="37775" y="10620"/>
                    <a:pt x="37737" y="10620"/>
                  </a:cubicBezTo>
                  <a:cubicBezTo>
                    <a:pt x="37484" y="10620"/>
                    <a:pt x="37332" y="10550"/>
                    <a:pt x="37282" y="10413"/>
                  </a:cubicBezTo>
                  <a:cubicBezTo>
                    <a:pt x="37259" y="10342"/>
                    <a:pt x="37272" y="10263"/>
                    <a:pt x="37321" y="10192"/>
                  </a:cubicBezTo>
                  <a:cubicBezTo>
                    <a:pt x="37387" y="10096"/>
                    <a:pt x="37509" y="10027"/>
                    <a:pt x="37625" y="10023"/>
                  </a:cubicBezTo>
                  <a:cubicBezTo>
                    <a:pt x="37631" y="10023"/>
                    <a:pt x="37637" y="10022"/>
                    <a:pt x="37643" y="10022"/>
                  </a:cubicBezTo>
                  <a:cubicBezTo>
                    <a:pt x="37831" y="10022"/>
                    <a:pt x="38004" y="10123"/>
                    <a:pt x="38191" y="10246"/>
                  </a:cubicBezTo>
                  <a:cubicBezTo>
                    <a:pt x="38191" y="10340"/>
                    <a:pt x="38227" y="10426"/>
                    <a:pt x="38298" y="10501"/>
                  </a:cubicBezTo>
                  <a:cubicBezTo>
                    <a:pt x="38390" y="10595"/>
                    <a:pt x="38531" y="10655"/>
                    <a:pt x="38666" y="10655"/>
                  </a:cubicBezTo>
                  <a:cubicBezTo>
                    <a:pt x="38786" y="10655"/>
                    <a:pt x="38889" y="10610"/>
                    <a:pt x="38958" y="10528"/>
                  </a:cubicBezTo>
                  <a:cubicBezTo>
                    <a:pt x="39052" y="10415"/>
                    <a:pt x="39065" y="10252"/>
                    <a:pt x="38992" y="10096"/>
                  </a:cubicBezTo>
                  <a:cubicBezTo>
                    <a:pt x="38913" y="9926"/>
                    <a:pt x="38760" y="9817"/>
                    <a:pt x="38603" y="9817"/>
                  </a:cubicBezTo>
                  <a:cubicBezTo>
                    <a:pt x="38586" y="9817"/>
                    <a:pt x="38568" y="9819"/>
                    <a:pt x="38551" y="9821"/>
                  </a:cubicBezTo>
                  <a:cubicBezTo>
                    <a:pt x="38538" y="9774"/>
                    <a:pt x="38555" y="9734"/>
                    <a:pt x="38572" y="9706"/>
                  </a:cubicBezTo>
                  <a:cubicBezTo>
                    <a:pt x="38616" y="9638"/>
                    <a:pt x="38709" y="9592"/>
                    <a:pt x="38792" y="9592"/>
                  </a:cubicBezTo>
                  <a:cubicBezTo>
                    <a:pt x="38815" y="9592"/>
                    <a:pt x="38837" y="9595"/>
                    <a:pt x="38857" y="9603"/>
                  </a:cubicBezTo>
                  <a:cubicBezTo>
                    <a:pt x="39031" y="9665"/>
                    <a:pt x="39116" y="9864"/>
                    <a:pt x="39166" y="10008"/>
                  </a:cubicBezTo>
                  <a:lnTo>
                    <a:pt x="39170" y="10023"/>
                  </a:lnTo>
                  <a:cubicBezTo>
                    <a:pt x="39221" y="10175"/>
                    <a:pt x="39281" y="10348"/>
                    <a:pt x="39433" y="10419"/>
                  </a:cubicBezTo>
                  <a:cubicBezTo>
                    <a:pt x="39457" y="10430"/>
                    <a:pt x="39484" y="10436"/>
                    <a:pt x="39511" y="10436"/>
                  </a:cubicBezTo>
                  <a:cubicBezTo>
                    <a:pt x="39603" y="10436"/>
                    <a:pt x="39704" y="10378"/>
                    <a:pt x="39742" y="10297"/>
                  </a:cubicBezTo>
                  <a:cubicBezTo>
                    <a:pt x="39763" y="10252"/>
                    <a:pt x="39763" y="10209"/>
                    <a:pt x="39742" y="10168"/>
                  </a:cubicBezTo>
                  <a:cubicBezTo>
                    <a:pt x="40100" y="9928"/>
                    <a:pt x="40432" y="9650"/>
                    <a:pt x="40730" y="9339"/>
                  </a:cubicBezTo>
                  <a:cubicBezTo>
                    <a:pt x="40785" y="9279"/>
                    <a:pt x="40843" y="9215"/>
                    <a:pt x="40856" y="9134"/>
                  </a:cubicBezTo>
                  <a:cubicBezTo>
                    <a:pt x="40873" y="9035"/>
                    <a:pt x="40824" y="8945"/>
                    <a:pt x="40768" y="8853"/>
                  </a:cubicBezTo>
                  <a:lnTo>
                    <a:pt x="40070" y="7700"/>
                  </a:lnTo>
                  <a:lnTo>
                    <a:pt x="40070" y="7700"/>
                  </a:lnTo>
                  <a:lnTo>
                    <a:pt x="41173" y="7705"/>
                  </a:lnTo>
                  <a:lnTo>
                    <a:pt x="41160" y="7668"/>
                  </a:lnTo>
                  <a:cubicBezTo>
                    <a:pt x="41085" y="7450"/>
                    <a:pt x="40933" y="7257"/>
                    <a:pt x="40738" y="7135"/>
                  </a:cubicBezTo>
                  <a:cubicBezTo>
                    <a:pt x="40779" y="7109"/>
                    <a:pt x="40805" y="7068"/>
                    <a:pt x="40813" y="7013"/>
                  </a:cubicBezTo>
                  <a:cubicBezTo>
                    <a:pt x="40830" y="6899"/>
                    <a:pt x="40760" y="6725"/>
                    <a:pt x="40627" y="6661"/>
                  </a:cubicBezTo>
                  <a:cubicBezTo>
                    <a:pt x="40563" y="6629"/>
                    <a:pt x="40492" y="6608"/>
                    <a:pt x="40423" y="6588"/>
                  </a:cubicBezTo>
                  <a:cubicBezTo>
                    <a:pt x="40297" y="6552"/>
                    <a:pt x="40177" y="6518"/>
                    <a:pt x="40104" y="6421"/>
                  </a:cubicBezTo>
                  <a:cubicBezTo>
                    <a:pt x="40083" y="6393"/>
                    <a:pt x="40065" y="6361"/>
                    <a:pt x="40048" y="6327"/>
                  </a:cubicBezTo>
                  <a:cubicBezTo>
                    <a:pt x="40018" y="6269"/>
                    <a:pt x="39988" y="6211"/>
                    <a:pt x="39933" y="6173"/>
                  </a:cubicBezTo>
                  <a:cubicBezTo>
                    <a:pt x="39874" y="6132"/>
                    <a:pt x="39808" y="6124"/>
                    <a:pt x="39745" y="6124"/>
                  </a:cubicBezTo>
                  <a:cubicBezTo>
                    <a:pt x="39725" y="6124"/>
                    <a:pt x="39705" y="6125"/>
                    <a:pt x="39686" y="6126"/>
                  </a:cubicBezTo>
                  <a:cubicBezTo>
                    <a:pt x="39144" y="6143"/>
                    <a:pt x="38594" y="6168"/>
                    <a:pt x="38049" y="6205"/>
                  </a:cubicBezTo>
                  <a:lnTo>
                    <a:pt x="38030" y="6207"/>
                  </a:lnTo>
                  <a:lnTo>
                    <a:pt x="38026" y="6224"/>
                  </a:lnTo>
                  <a:cubicBezTo>
                    <a:pt x="37957" y="6428"/>
                    <a:pt x="38150" y="6614"/>
                    <a:pt x="38354" y="6721"/>
                  </a:cubicBezTo>
                  <a:cubicBezTo>
                    <a:pt x="38519" y="6807"/>
                    <a:pt x="38722" y="6914"/>
                    <a:pt x="38746" y="7094"/>
                  </a:cubicBezTo>
                  <a:cubicBezTo>
                    <a:pt x="38589" y="7137"/>
                    <a:pt x="38459" y="7259"/>
                    <a:pt x="38399" y="7409"/>
                  </a:cubicBezTo>
                  <a:cubicBezTo>
                    <a:pt x="38377" y="7398"/>
                    <a:pt x="38356" y="7392"/>
                    <a:pt x="38330" y="7392"/>
                  </a:cubicBezTo>
                  <a:cubicBezTo>
                    <a:pt x="38234" y="7392"/>
                    <a:pt x="38127" y="7486"/>
                    <a:pt x="38103" y="7593"/>
                  </a:cubicBezTo>
                  <a:cubicBezTo>
                    <a:pt x="38090" y="7642"/>
                    <a:pt x="38086" y="7692"/>
                    <a:pt x="38084" y="7741"/>
                  </a:cubicBezTo>
                  <a:cubicBezTo>
                    <a:pt x="38077" y="7825"/>
                    <a:pt x="38071" y="7902"/>
                    <a:pt x="38030" y="7966"/>
                  </a:cubicBezTo>
                  <a:cubicBezTo>
                    <a:pt x="38007" y="8002"/>
                    <a:pt x="37970" y="8032"/>
                    <a:pt x="37934" y="8062"/>
                  </a:cubicBezTo>
                  <a:cubicBezTo>
                    <a:pt x="37912" y="8082"/>
                    <a:pt x="37889" y="8101"/>
                    <a:pt x="37867" y="8122"/>
                  </a:cubicBezTo>
                  <a:cubicBezTo>
                    <a:pt x="37767" y="8225"/>
                    <a:pt x="37726" y="8379"/>
                    <a:pt x="37756" y="8521"/>
                  </a:cubicBezTo>
                  <a:cubicBezTo>
                    <a:pt x="37544" y="8401"/>
                    <a:pt x="37319" y="8309"/>
                    <a:pt x="37083" y="8247"/>
                  </a:cubicBezTo>
                  <a:lnTo>
                    <a:pt x="37051" y="8238"/>
                  </a:lnTo>
                  <a:lnTo>
                    <a:pt x="37051" y="8270"/>
                  </a:lnTo>
                  <a:cubicBezTo>
                    <a:pt x="37045" y="8403"/>
                    <a:pt x="37098" y="8540"/>
                    <a:pt x="37199" y="8645"/>
                  </a:cubicBezTo>
                  <a:cubicBezTo>
                    <a:pt x="37306" y="8757"/>
                    <a:pt x="37445" y="8817"/>
                    <a:pt x="37584" y="8817"/>
                  </a:cubicBezTo>
                  <a:cubicBezTo>
                    <a:pt x="37589" y="8898"/>
                    <a:pt x="37559" y="8979"/>
                    <a:pt x="37497" y="9050"/>
                  </a:cubicBezTo>
                  <a:cubicBezTo>
                    <a:pt x="37421" y="9138"/>
                    <a:pt x="37310" y="9189"/>
                    <a:pt x="37206" y="9189"/>
                  </a:cubicBezTo>
                  <a:cubicBezTo>
                    <a:pt x="37168" y="9189"/>
                    <a:pt x="37130" y="9182"/>
                    <a:pt x="37096" y="9168"/>
                  </a:cubicBezTo>
                  <a:lnTo>
                    <a:pt x="37064" y="9155"/>
                  </a:lnTo>
                  <a:lnTo>
                    <a:pt x="37008" y="9513"/>
                  </a:lnTo>
                  <a:cubicBezTo>
                    <a:pt x="36987" y="9519"/>
                    <a:pt x="36965" y="9524"/>
                    <a:pt x="36942" y="9524"/>
                  </a:cubicBezTo>
                  <a:cubicBezTo>
                    <a:pt x="36820" y="9524"/>
                    <a:pt x="36704" y="9414"/>
                    <a:pt x="36648" y="9311"/>
                  </a:cubicBezTo>
                  <a:cubicBezTo>
                    <a:pt x="36618" y="9256"/>
                    <a:pt x="36595" y="9196"/>
                    <a:pt x="36571" y="9136"/>
                  </a:cubicBezTo>
                  <a:cubicBezTo>
                    <a:pt x="36533" y="9039"/>
                    <a:pt x="36494" y="8939"/>
                    <a:pt x="36425" y="8857"/>
                  </a:cubicBezTo>
                  <a:cubicBezTo>
                    <a:pt x="36391" y="8817"/>
                    <a:pt x="36353" y="8782"/>
                    <a:pt x="36316" y="8750"/>
                  </a:cubicBezTo>
                  <a:cubicBezTo>
                    <a:pt x="36278" y="8716"/>
                    <a:pt x="36239" y="8684"/>
                    <a:pt x="36209" y="8645"/>
                  </a:cubicBezTo>
                  <a:cubicBezTo>
                    <a:pt x="36115" y="8527"/>
                    <a:pt x="36104" y="8354"/>
                    <a:pt x="36181" y="8193"/>
                  </a:cubicBezTo>
                  <a:cubicBezTo>
                    <a:pt x="36258" y="8032"/>
                    <a:pt x="36400" y="7932"/>
                    <a:pt x="36550" y="7932"/>
                  </a:cubicBezTo>
                  <a:lnTo>
                    <a:pt x="36571" y="7932"/>
                  </a:lnTo>
                  <a:lnTo>
                    <a:pt x="36575" y="7910"/>
                  </a:lnTo>
                  <a:cubicBezTo>
                    <a:pt x="36691" y="7345"/>
                    <a:pt x="36014" y="6946"/>
                    <a:pt x="35718" y="6800"/>
                  </a:cubicBezTo>
                  <a:cubicBezTo>
                    <a:pt x="35679" y="6781"/>
                    <a:pt x="35631" y="6762"/>
                    <a:pt x="35586" y="6762"/>
                  </a:cubicBezTo>
                  <a:cubicBezTo>
                    <a:pt x="35571" y="6762"/>
                    <a:pt x="35555" y="6765"/>
                    <a:pt x="35541" y="6770"/>
                  </a:cubicBezTo>
                  <a:cubicBezTo>
                    <a:pt x="35500" y="6785"/>
                    <a:pt x="35472" y="6818"/>
                    <a:pt x="35448" y="6845"/>
                  </a:cubicBezTo>
                  <a:cubicBezTo>
                    <a:pt x="35176" y="7160"/>
                    <a:pt x="34917" y="7533"/>
                    <a:pt x="35024" y="7906"/>
                  </a:cubicBezTo>
                  <a:lnTo>
                    <a:pt x="34679" y="7887"/>
                  </a:lnTo>
                  <a:cubicBezTo>
                    <a:pt x="34688" y="7636"/>
                    <a:pt x="34654" y="7390"/>
                    <a:pt x="34576" y="7150"/>
                  </a:cubicBezTo>
                  <a:lnTo>
                    <a:pt x="34572" y="7133"/>
                  </a:lnTo>
                  <a:lnTo>
                    <a:pt x="34231" y="7107"/>
                  </a:lnTo>
                  <a:cubicBezTo>
                    <a:pt x="34341" y="6839"/>
                    <a:pt x="34621" y="6646"/>
                    <a:pt x="34917" y="6646"/>
                  </a:cubicBezTo>
                  <a:lnTo>
                    <a:pt x="34968" y="6648"/>
                  </a:lnTo>
                  <a:lnTo>
                    <a:pt x="34939" y="6605"/>
                  </a:lnTo>
                  <a:cubicBezTo>
                    <a:pt x="34756" y="6348"/>
                    <a:pt x="34435" y="6190"/>
                    <a:pt x="34099" y="6190"/>
                  </a:cubicBezTo>
                  <a:cubicBezTo>
                    <a:pt x="33942" y="6190"/>
                    <a:pt x="33792" y="6224"/>
                    <a:pt x="33662" y="6291"/>
                  </a:cubicBezTo>
                  <a:cubicBezTo>
                    <a:pt x="33627" y="6132"/>
                    <a:pt x="33593" y="5954"/>
                    <a:pt x="33642" y="5791"/>
                  </a:cubicBezTo>
                  <a:cubicBezTo>
                    <a:pt x="33681" y="5654"/>
                    <a:pt x="33814" y="5513"/>
                    <a:pt x="33968" y="5513"/>
                  </a:cubicBezTo>
                  <a:cubicBezTo>
                    <a:pt x="33985" y="5513"/>
                    <a:pt x="34002" y="5513"/>
                    <a:pt x="34019" y="5517"/>
                  </a:cubicBezTo>
                  <a:lnTo>
                    <a:pt x="34037" y="5521"/>
                  </a:lnTo>
                  <a:lnTo>
                    <a:pt x="34047" y="5504"/>
                  </a:lnTo>
                  <a:cubicBezTo>
                    <a:pt x="34148" y="5335"/>
                    <a:pt x="33936" y="5159"/>
                    <a:pt x="33867" y="5108"/>
                  </a:cubicBezTo>
                  <a:cubicBezTo>
                    <a:pt x="33552" y="4872"/>
                    <a:pt x="33220" y="4652"/>
                    <a:pt x="32882" y="4450"/>
                  </a:cubicBezTo>
                  <a:cubicBezTo>
                    <a:pt x="33019" y="4326"/>
                    <a:pt x="33070" y="4110"/>
                    <a:pt x="33008" y="3910"/>
                  </a:cubicBezTo>
                  <a:cubicBezTo>
                    <a:pt x="32940" y="3690"/>
                    <a:pt x="32764" y="3537"/>
                    <a:pt x="32629" y="3447"/>
                  </a:cubicBezTo>
                  <a:cubicBezTo>
                    <a:pt x="32522" y="3377"/>
                    <a:pt x="32359" y="3293"/>
                    <a:pt x="32183" y="3293"/>
                  </a:cubicBezTo>
                  <a:cubicBezTo>
                    <a:pt x="32134" y="3293"/>
                    <a:pt x="32087" y="3300"/>
                    <a:pt x="32042" y="3313"/>
                  </a:cubicBezTo>
                  <a:cubicBezTo>
                    <a:pt x="32053" y="2989"/>
                    <a:pt x="32271" y="2676"/>
                    <a:pt x="32577" y="2556"/>
                  </a:cubicBezTo>
                  <a:cubicBezTo>
                    <a:pt x="32637" y="2522"/>
                    <a:pt x="32678" y="2460"/>
                    <a:pt x="32689" y="2383"/>
                  </a:cubicBezTo>
                  <a:cubicBezTo>
                    <a:pt x="32704" y="2284"/>
                    <a:pt x="32670" y="2173"/>
                    <a:pt x="32601" y="2100"/>
                  </a:cubicBezTo>
                  <a:cubicBezTo>
                    <a:pt x="32498" y="1988"/>
                    <a:pt x="32348" y="1943"/>
                    <a:pt x="32215" y="1911"/>
                  </a:cubicBezTo>
                  <a:cubicBezTo>
                    <a:pt x="32338" y="1834"/>
                    <a:pt x="32485" y="1791"/>
                    <a:pt x="32642" y="1791"/>
                  </a:cubicBezTo>
                  <a:cubicBezTo>
                    <a:pt x="32835" y="1791"/>
                    <a:pt x="33025" y="1860"/>
                    <a:pt x="33158" y="1980"/>
                  </a:cubicBezTo>
                  <a:cubicBezTo>
                    <a:pt x="33171" y="1991"/>
                    <a:pt x="33184" y="2003"/>
                    <a:pt x="33197" y="2014"/>
                  </a:cubicBezTo>
                  <a:cubicBezTo>
                    <a:pt x="33252" y="2068"/>
                    <a:pt x="33310" y="2121"/>
                    <a:pt x="33387" y="2138"/>
                  </a:cubicBezTo>
                  <a:cubicBezTo>
                    <a:pt x="33407" y="2143"/>
                    <a:pt x="33426" y="2145"/>
                    <a:pt x="33443" y="2145"/>
                  </a:cubicBezTo>
                  <a:cubicBezTo>
                    <a:pt x="33604" y="2145"/>
                    <a:pt x="33696" y="1978"/>
                    <a:pt x="33784" y="1817"/>
                  </a:cubicBezTo>
                  <a:cubicBezTo>
                    <a:pt x="33874" y="1654"/>
                    <a:pt x="33964" y="1487"/>
                    <a:pt x="34120" y="1485"/>
                  </a:cubicBezTo>
                  <a:lnTo>
                    <a:pt x="34144" y="1485"/>
                  </a:lnTo>
                  <a:lnTo>
                    <a:pt x="34146" y="1461"/>
                  </a:lnTo>
                  <a:cubicBezTo>
                    <a:pt x="34201" y="1093"/>
                    <a:pt x="34426" y="765"/>
                    <a:pt x="34626" y="478"/>
                  </a:cubicBezTo>
                  <a:lnTo>
                    <a:pt x="34801" y="225"/>
                  </a:lnTo>
                  <a:lnTo>
                    <a:pt x="34729" y="244"/>
                  </a:lnTo>
                  <a:cubicBezTo>
                    <a:pt x="34619" y="277"/>
                    <a:pt x="34504" y="292"/>
                    <a:pt x="34377" y="292"/>
                  </a:cubicBezTo>
                  <a:cubicBezTo>
                    <a:pt x="34105" y="292"/>
                    <a:pt x="33824" y="219"/>
                    <a:pt x="33554" y="150"/>
                  </a:cubicBezTo>
                  <a:cubicBezTo>
                    <a:pt x="33377" y="105"/>
                    <a:pt x="33195" y="58"/>
                    <a:pt x="33012" y="30"/>
                  </a:cubicBezTo>
                  <a:cubicBezTo>
                    <a:pt x="32882" y="11"/>
                    <a:pt x="32749" y="1"/>
                    <a:pt x="326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50"/>
            <p:cNvSpPr/>
            <p:nvPr/>
          </p:nvSpPr>
          <p:spPr>
            <a:xfrm>
              <a:off x="1136011" y="2238048"/>
              <a:ext cx="34354" cy="26710"/>
            </a:xfrm>
            <a:custGeom>
              <a:rect b="b" l="l" r="r" t="t"/>
              <a:pathLst>
                <a:path extrusionOk="0" h="940" w="1209">
                  <a:moveTo>
                    <a:pt x="1017" y="0"/>
                  </a:moveTo>
                  <a:cubicBezTo>
                    <a:pt x="957" y="0"/>
                    <a:pt x="896" y="22"/>
                    <a:pt x="840" y="45"/>
                  </a:cubicBezTo>
                  <a:cubicBezTo>
                    <a:pt x="657" y="121"/>
                    <a:pt x="474" y="229"/>
                    <a:pt x="279" y="229"/>
                  </a:cubicBezTo>
                  <a:cubicBezTo>
                    <a:pt x="268" y="229"/>
                    <a:pt x="257" y="228"/>
                    <a:pt x="247" y="228"/>
                  </a:cubicBezTo>
                  <a:cubicBezTo>
                    <a:pt x="220" y="226"/>
                    <a:pt x="191" y="222"/>
                    <a:pt x="163" y="222"/>
                  </a:cubicBezTo>
                  <a:cubicBezTo>
                    <a:pt x="126" y="222"/>
                    <a:pt x="91" y="228"/>
                    <a:pt x="65" y="251"/>
                  </a:cubicBezTo>
                  <a:cubicBezTo>
                    <a:pt x="28" y="281"/>
                    <a:pt x="20" y="333"/>
                    <a:pt x="15" y="380"/>
                  </a:cubicBezTo>
                  <a:cubicBezTo>
                    <a:pt x="0" y="521"/>
                    <a:pt x="2" y="663"/>
                    <a:pt x="22" y="804"/>
                  </a:cubicBezTo>
                  <a:cubicBezTo>
                    <a:pt x="29" y="865"/>
                    <a:pt x="69" y="940"/>
                    <a:pt x="122" y="940"/>
                  </a:cubicBezTo>
                  <a:cubicBezTo>
                    <a:pt x="129" y="940"/>
                    <a:pt x="138" y="938"/>
                    <a:pt x="146" y="935"/>
                  </a:cubicBezTo>
                  <a:cubicBezTo>
                    <a:pt x="135" y="853"/>
                    <a:pt x="182" y="774"/>
                    <a:pt x="249" y="727"/>
                  </a:cubicBezTo>
                  <a:cubicBezTo>
                    <a:pt x="317" y="682"/>
                    <a:pt x="401" y="667"/>
                    <a:pt x="482" y="667"/>
                  </a:cubicBezTo>
                  <a:cubicBezTo>
                    <a:pt x="486" y="667"/>
                    <a:pt x="490" y="667"/>
                    <a:pt x="494" y="667"/>
                  </a:cubicBezTo>
                  <a:cubicBezTo>
                    <a:pt x="562" y="667"/>
                    <a:pt x="635" y="675"/>
                    <a:pt x="705" y="675"/>
                  </a:cubicBezTo>
                  <a:cubicBezTo>
                    <a:pt x="791" y="675"/>
                    <a:pt x="873" y="662"/>
                    <a:pt x="936" y="607"/>
                  </a:cubicBezTo>
                  <a:cubicBezTo>
                    <a:pt x="971" y="577"/>
                    <a:pt x="994" y="536"/>
                    <a:pt x="1020" y="498"/>
                  </a:cubicBezTo>
                  <a:cubicBezTo>
                    <a:pt x="1067" y="420"/>
                    <a:pt x="1112" y="343"/>
                    <a:pt x="1159" y="266"/>
                  </a:cubicBezTo>
                  <a:cubicBezTo>
                    <a:pt x="1181" y="232"/>
                    <a:pt x="1202" y="198"/>
                    <a:pt x="1204" y="157"/>
                  </a:cubicBezTo>
                  <a:cubicBezTo>
                    <a:pt x="1209" y="82"/>
                    <a:pt x="1138" y="18"/>
                    <a:pt x="1063" y="5"/>
                  </a:cubicBezTo>
                  <a:cubicBezTo>
                    <a:pt x="1048" y="2"/>
                    <a:pt x="1032" y="0"/>
                    <a:pt x="101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50"/>
            <p:cNvSpPr/>
            <p:nvPr/>
          </p:nvSpPr>
          <p:spPr>
            <a:xfrm>
              <a:off x="1135215" y="2237252"/>
              <a:ext cx="35945" cy="28273"/>
            </a:xfrm>
            <a:custGeom>
              <a:rect b="b" l="l" r="r" t="t"/>
              <a:pathLst>
                <a:path extrusionOk="0" h="995" w="1265">
                  <a:moveTo>
                    <a:pt x="1047" y="55"/>
                  </a:moveTo>
                  <a:cubicBezTo>
                    <a:pt x="1061" y="55"/>
                    <a:pt x="1074" y="56"/>
                    <a:pt x="1087" y="58"/>
                  </a:cubicBezTo>
                  <a:cubicBezTo>
                    <a:pt x="1147" y="69"/>
                    <a:pt x="1209" y="121"/>
                    <a:pt x="1207" y="185"/>
                  </a:cubicBezTo>
                  <a:cubicBezTo>
                    <a:pt x="1204" y="217"/>
                    <a:pt x="1183" y="251"/>
                    <a:pt x="1166" y="281"/>
                  </a:cubicBezTo>
                  <a:lnTo>
                    <a:pt x="1024" y="511"/>
                  </a:lnTo>
                  <a:cubicBezTo>
                    <a:pt x="1001" y="547"/>
                    <a:pt x="977" y="586"/>
                    <a:pt x="947" y="613"/>
                  </a:cubicBezTo>
                  <a:cubicBezTo>
                    <a:pt x="896" y="658"/>
                    <a:pt x="832" y="676"/>
                    <a:pt x="731" y="676"/>
                  </a:cubicBezTo>
                  <a:cubicBezTo>
                    <a:pt x="695" y="676"/>
                    <a:pt x="658" y="673"/>
                    <a:pt x="624" y="671"/>
                  </a:cubicBezTo>
                  <a:cubicBezTo>
                    <a:pt x="585" y="669"/>
                    <a:pt x="549" y="667"/>
                    <a:pt x="510" y="667"/>
                  </a:cubicBezTo>
                  <a:cubicBezTo>
                    <a:pt x="410" y="667"/>
                    <a:pt x="326" y="691"/>
                    <a:pt x="264" y="733"/>
                  </a:cubicBezTo>
                  <a:cubicBezTo>
                    <a:pt x="189" y="783"/>
                    <a:pt x="146" y="862"/>
                    <a:pt x="146" y="941"/>
                  </a:cubicBezTo>
                  <a:cubicBezTo>
                    <a:pt x="114" y="937"/>
                    <a:pt x="82" y="879"/>
                    <a:pt x="75" y="828"/>
                  </a:cubicBezTo>
                  <a:cubicBezTo>
                    <a:pt x="56" y="691"/>
                    <a:pt x="54" y="549"/>
                    <a:pt x="69" y="410"/>
                  </a:cubicBezTo>
                  <a:cubicBezTo>
                    <a:pt x="73" y="367"/>
                    <a:pt x="82" y="322"/>
                    <a:pt x="110" y="298"/>
                  </a:cubicBezTo>
                  <a:cubicBezTo>
                    <a:pt x="127" y="283"/>
                    <a:pt x="152" y="277"/>
                    <a:pt x="189" y="277"/>
                  </a:cubicBezTo>
                  <a:cubicBezTo>
                    <a:pt x="208" y="277"/>
                    <a:pt x="227" y="279"/>
                    <a:pt x="245" y="279"/>
                  </a:cubicBezTo>
                  <a:lnTo>
                    <a:pt x="272" y="281"/>
                  </a:lnTo>
                  <a:cubicBezTo>
                    <a:pt x="284" y="282"/>
                    <a:pt x="296" y="282"/>
                    <a:pt x="307" y="282"/>
                  </a:cubicBezTo>
                  <a:cubicBezTo>
                    <a:pt x="466" y="282"/>
                    <a:pt x="615" y="217"/>
                    <a:pt x="759" y="151"/>
                  </a:cubicBezTo>
                  <a:cubicBezTo>
                    <a:pt x="797" y="133"/>
                    <a:pt x="838" y="114"/>
                    <a:pt x="879" y="97"/>
                  </a:cubicBezTo>
                  <a:cubicBezTo>
                    <a:pt x="930" y="76"/>
                    <a:pt x="989" y="55"/>
                    <a:pt x="1047" y="55"/>
                  </a:cubicBezTo>
                  <a:close/>
                  <a:moveTo>
                    <a:pt x="1049" y="1"/>
                  </a:moveTo>
                  <a:cubicBezTo>
                    <a:pt x="981" y="1"/>
                    <a:pt x="915" y="25"/>
                    <a:pt x="860" y="48"/>
                  </a:cubicBezTo>
                  <a:cubicBezTo>
                    <a:pt x="817" y="65"/>
                    <a:pt x="776" y="84"/>
                    <a:pt x="735" y="101"/>
                  </a:cubicBezTo>
                  <a:cubicBezTo>
                    <a:pt x="598" y="165"/>
                    <a:pt x="457" y="229"/>
                    <a:pt x="310" y="229"/>
                  </a:cubicBezTo>
                  <a:cubicBezTo>
                    <a:pt x="299" y="229"/>
                    <a:pt x="288" y="228"/>
                    <a:pt x="277" y="228"/>
                  </a:cubicBezTo>
                  <a:lnTo>
                    <a:pt x="249" y="226"/>
                  </a:lnTo>
                  <a:cubicBezTo>
                    <a:pt x="230" y="226"/>
                    <a:pt x="210" y="223"/>
                    <a:pt x="189" y="223"/>
                  </a:cubicBezTo>
                  <a:cubicBezTo>
                    <a:pt x="159" y="223"/>
                    <a:pt x="112" y="228"/>
                    <a:pt x="75" y="258"/>
                  </a:cubicBezTo>
                  <a:cubicBezTo>
                    <a:pt x="33" y="294"/>
                    <a:pt x="22" y="350"/>
                    <a:pt x="15" y="403"/>
                  </a:cubicBezTo>
                  <a:cubicBezTo>
                    <a:pt x="0" y="547"/>
                    <a:pt x="3" y="693"/>
                    <a:pt x="22" y="836"/>
                  </a:cubicBezTo>
                  <a:cubicBezTo>
                    <a:pt x="33" y="903"/>
                    <a:pt x="78" y="995"/>
                    <a:pt x="148" y="995"/>
                  </a:cubicBezTo>
                  <a:cubicBezTo>
                    <a:pt x="161" y="995"/>
                    <a:pt x="172" y="990"/>
                    <a:pt x="185" y="986"/>
                  </a:cubicBezTo>
                  <a:lnTo>
                    <a:pt x="202" y="978"/>
                  </a:lnTo>
                  <a:lnTo>
                    <a:pt x="200" y="958"/>
                  </a:lnTo>
                  <a:cubicBezTo>
                    <a:pt x="191" y="894"/>
                    <a:pt x="230" y="821"/>
                    <a:pt x="294" y="778"/>
                  </a:cubicBezTo>
                  <a:cubicBezTo>
                    <a:pt x="347" y="740"/>
                    <a:pt x="420" y="721"/>
                    <a:pt x="512" y="721"/>
                  </a:cubicBezTo>
                  <a:cubicBezTo>
                    <a:pt x="549" y="721"/>
                    <a:pt x="583" y="723"/>
                    <a:pt x="620" y="725"/>
                  </a:cubicBezTo>
                  <a:cubicBezTo>
                    <a:pt x="656" y="727"/>
                    <a:pt x="695" y="729"/>
                    <a:pt x="731" y="729"/>
                  </a:cubicBezTo>
                  <a:cubicBezTo>
                    <a:pt x="808" y="729"/>
                    <a:pt x="905" y="721"/>
                    <a:pt x="982" y="654"/>
                  </a:cubicBezTo>
                  <a:cubicBezTo>
                    <a:pt x="1020" y="622"/>
                    <a:pt x="1046" y="577"/>
                    <a:pt x="1069" y="538"/>
                  </a:cubicBezTo>
                  <a:lnTo>
                    <a:pt x="1211" y="309"/>
                  </a:lnTo>
                  <a:cubicBezTo>
                    <a:pt x="1232" y="275"/>
                    <a:pt x="1256" y="234"/>
                    <a:pt x="1260" y="187"/>
                  </a:cubicBezTo>
                  <a:cubicBezTo>
                    <a:pt x="1264" y="93"/>
                    <a:pt x="1181" y="20"/>
                    <a:pt x="1095" y="5"/>
                  </a:cubicBezTo>
                  <a:cubicBezTo>
                    <a:pt x="1080" y="2"/>
                    <a:pt x="1064" y="1"/>
                    <a:pt x="104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150"/>
            <p:cNvSpPr/>
            <p:nvPr/>
          </p:nvSpPr>
          <p:spPr>
            <a:xfrm>
              <a:off x="1095095" y="2074956"/>
              <a:ext cx="30091" cy="21396"/>
            </a:xfrm>
            <a:custGeom>
              <a:rect b="b" l="l" r="r" t="t"/>
              <a:pathLst>
                <a:path extrusionOk="0" h="753" w="1059">
                  <a:moveTo>
                    <a:pt x="203" y="0"/>
                  </a:moveTo>
                  <a:cubicBezTo>
                    <a:pt x="170" y="0"/>
                    <a:pt x="137" y="1"/>
                    <a:pt x="103" y="3"/>
                  </a:cubicBezTo>
                  <a:cubicBezTo>
                    <a:pt x="39" y="140"/>
                    <a:pt x="3" y="292"/>
                    <a:pt x="0" y="444"/>
                  </a:cubicBezTo>
                  <a:cubicBezTo>
                    <a:pt x="0" y="479"/>
                    <a:pt x="3" y="515"/>
                    <a:pt x="24" y="541"/>
                  </a:cubicBezTo>
                  <a:cubicBezTo>
                    <a:pt x="43" y="564"/>
                    <a:pt x="73" y="575"/>
                    <a:pt x="101" y="584"/>
                  </a:cubicBezTo>
                  <a:cubicBezTo>
                    <a:pt x="303" y="648"/>
                    <a:pt x="506" y="701"/>
                    <a:pt x="714" y="740"/>
                  </a:cubicBezTo>
                  <a:cubicBezTo>
                    <a:pt x="752" y="747"/>
                    <a:pt x="794" y="753"/>
                    <a:pt x="834" y="753"/>
                  </a:cubicBezTo>
                  <a:cubicBezTo>
                    <a:pt x="894" y="753"/>
                    <a:pt x="950" y="740"/>
                    <a:pt x="990" y="697"/>
                  </a:cubicBezTo>
                  <a:cubicBezTo>
                    <a:pt x="1059" y="624"/>
                    <a:pt x="1042" y="509"/>
                    <a:pt x="1018" y="410"/>
                  </a:cubicBezTo>
                  <a:cubicBezTo>
                    <a:pt x="907" y="399"/>
                    <a:pt x="785" y="382"/>
                    <a:pt x="707" y="301"/>
                  </a:cubicBezTo>
                  <a:cubicBezTo>
                    <a:pt x="678" y="271"/>
                    <a:pt x="658" y="234"/>
                    <a:pt x="637" y="198"/>
                  </a:cubicBezTo>
                  <a:cubicBezTo>
                    <a:pt x="609" y="144"/>
                    <a:pt x="579" y="89"/>
                    <a:pt x="549" y="35"/>
                  </a:cubicBezTo>
                  <a:cubicBezTo>
                    <a:pt x="436" y="12"/>
                    <a:pt x="320" y="0"/>
                    <a:pt x="2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50"/>
            <p:cNvSpPr/>
            <p:nvPr/>
          </p:nvSpPr>
          <p:spPr>
            <a:xfrm>
              <a:off x="1094357" y="2074161"/>
              <a:ext cx="31626" cy="22931"/>
            </a:xfrm>
            <a:custGeom>
              <a:rect b="b" l="l" r="r" t="t"/>
              <a:pathLst>
                <a:path extrusionOk="0" h="807" w="1113">
                  <a:moveTo>
                    <a:pt x="225" y="55"/>
                  </a:moveTo>
                  <a:cubicBezTo>
                    <a:pt x="336" y="55"/>
                    <a:pt x="448" y="66"/>
                    <a:pt x="558" y="87"/>
                  </a:cubicBezTo>
                  <a:lnTo>
                    <a:pt x="639" y="239"/>
                  </a:lnTo>
                  <a:cubicBezTo>
                    <a:pt x="661" y="275"/>
                    <a:pt x="682" y="314"/>
                    <a:pt x="714" y="348"/>
                  </a:cubicBezTo>
                  <a:cubicBezTo>
                    <a:pt x="791" y="427"/>
                    <a:pt x="903" y="449"/>
                    <a:pt x="1023" y="464"/>
                  </a:cubicBezTo>
                  <a:cubicBezTo>
                    <a:pt x="1042" y="556"/>
                    <a:pt x="1053" y="650"/>
                    <a:pt x="997" y="706"/>
                  </a:cubicBezTo>
                  <a:cubicBezTo>
                    <a:pt x="967" y="738"/>
                    <a:pt x="922" y="753"/>
                    <a:pt x="860" y="753"/>
                  </a:cubicBezTo>
                  <a:cubicBezTo>
                    <a:pt x="828" y="753"/>
                    <a:pt x="791" y="749"/>
                    <a:pt x="746" y="742"/>
                  </a:cubicBezTo>
                  <a:cubicBezTo>
                    <a:pt x="541" y="704"/>
                    <a:pt x="335" y="650"/>
                    <a:pt x="136" y="586"/>
                  </a:cubicBezTo>
                  <a:cubicBezTo>
                    <a:pt x="108" y="577"/>
                    <a:pt x="84" y="569"/>
                    <a:pt x="71" y="552"/>
                  </a:cubicBezTo>
                  <a:cubicBezTo>
                    <a:pt x="54" y="532"/>
                    <a:pt x="54" y="502"/>
                    <a:pt x="54" y="472"/>
                  </a:cubicBezTo>
                  <a:cubicBezTo>
                    <a:pt x="56" y="331"/>
                    <a:pt x="89" y="185"/>
                    <a:pt x="146" y="57"/>
                  </a:cubicBezTo>
                  <a:cubicBezTo>
                    <a:pt x="172" y="55"/>
                    <a:pt x="199" y="55"/>
                    <a:pt x="225" y="55"/>
                  </a:cubicBezTo>
                  <a:close/>
                  <a:moveTo>
                    <a:pt x="220" y="0"/>
                  </a:moveTo>
                  <a:cubicBezTo>
                    <a:pt x="189" y="0"/>
                    <a:pt x="158" y="1"/>
                    <a:pt x="127" y="3"/>
                  </a:cubicBezTo>
                  <a:lnTo>
                    <a:pt x="112" y="5"/>
                  </a:lnTo>
                  <a:lnTo>
                    <a:pt x="106" y="18"/>
                  </a:lnTo>
                  <a:cubicBezTo>
                    <a:pt x="39" y="159"/>
                    <a:pt x="3" y="316"/>
                    <a:pt x="1" y="472"/>
                  </a:cubicBezTo>
                  <a:cubicBezTo>
                    <a:pt x="1" y="511"/>
                    <a:pt x="3" y="554"/>
                    <a:pt x="29" y="586"/>
                  </a:cubicBezTo>
                  <a:cubicBezTo>
                    <a:pt x="52" y="614"/>
                    <a:pt x="86" y="627"/>
                    <a:pt x="119" y="637"/>
                  </a:cubicBezTo>
                  <a:cubicBezTo>
                    <a:pt x="320" y="702"/>
                    <a:pt x="528" y="755"/>
                    <a:pt x="736" y="794"/>
                  </a:cubicBezTo>
                  <a:cubicBezTo>
                    <a:pt x="785" y="802"/>
                    <a:pt x="823" y="807"/>
                    <a:pt x="860" y="807"/>
                  </a:cubicBezTo>
                  <a:cubicBezTo>
                    <a:pt x="937" y="807"/>
                    <a:pt x="995" y="787"/>
                    <a:pt x="1036" y="744"/>
                  </a:cubicBezTo>
                  <a:cubicBezTo>
                    <a:pt x="1113" y="663"/>
                    <a:pt x="1096" y="541"/>
                    <a:pt x="1070" y="432"/>
                  </a:cubicBezTo>
                  <a:lnTo>
                    <a:pt x="1066" y="414"/>
                  </a:lnTo>
                  <a:lnTo>
                    <a:pt x="1046" y="412"/>
                  </a:lnTo>
                  <a:cubicBezTo>
                    <a:pt x="931" y="399"/>
                    <a:pt x="821" y="382"/>
                    <a:pt x="753" y="309"/>
                  </a:cubicBezTo>
                  <a:cubicBezTo>
                    <a:pt x="725" y="282"/>
                    <a:pt x="706" y="247"/>
                    <a:pt x="686" y="213"/>
                  </a:cubicBezTo>
                  <a:lnTo>
                    <a:pt x="592" y="40"/>
                  </a:lnTo>
                  <a:lnTo>
                    <a:pt x="581" y="37"/>
                  </a:lnTo>
                  <a:cubicBezTo>
                    <a:pt x="462" y="14"/>
                    <a:pt x="341" y="0"/>
                    <a:pt x="22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50"/>
            <p:cNvSpPr/>
            <p:nvPr/>
          </p:nvSpPr>
          <p:spPr>
            <a:xfrm>
              <a:off x="1338343" y="2131726"/>
              <a:ext cx="52937" cy="39440"/>
            </a:xfrm>
            <a:custGeom>
              <a:rect b="b" l="l" r="r" t="t"/>
              <a:pathLst>
                <a:path extrusionOk="0" h="1388" w="1863">
                  <a:moveTo>
                    <a:pt x="1747" y="0"/>
                  </a:moveTo>
                  <a:cubicBezTo>
                    <a:pt x="1643" y="0"/>
                    <a:pt x="1540" y="19"/>
                    <a:pt x="1443" y="53"/>
                  </a:cubicBezTo>
                  <a:cubicBezTo>
                    <a:pt x="1411" y="66"/>
                    <a:pt x="1376" y="81"/>
                    <a:pt x="1346" y="100"/>
                  </a:cubicBezTo>
                  <a:cubicBezTo>
                    <a:pt x="1282" y="143"/>
                    <a:pt x="1235" y="210"/>
                    <a:pt x="1190" y="274"/>
                  </a:cubicBezTo>
                  <a:cubicBezTo>
                    <a:pt x="1016" y="507"/>
                    <a:pt x="817" y="722"/>
                    <a:pt x="596" y="910"/>
                  </a:cubicBezTo>
                  <a:cubicBezTo>
                    <a:pt x="519" y="977"/>
                    <a:pt x="436" y="1041"/>
                    <a:pt x="335" y="1064"/>
                  </a:cubicBezTo>
                  <a:cubicBezTo>
                    <a:pt x="294" y="1075"/>
                    <a:pt x="254" y="1077"/>
                    <a:pt x="213" y="1090"/>
                  </a:cubicBezTo>
                  <a:cubicBezTo>
                    <a:pt x="93" y="1131"/>
                    <a:pt x="24" y="1262"/>
                    <a:pt x="1" y="1388"/>
                  </a:cubicBezTo>
                  <a:cubicBezTo>
                    <a:pt x="198" y="1388"/>
                    <a:pt x="350" y="1225"/>
                    <a:pt x="530" y="1144"/>
                  </a:cubicBezTo>
                  <a:cubicBezTo>
                    <a:pt x="714" y="1058"/>
                    <a:pt x="941" y="1056"/>
                    <a:pt x="1094" y="921"/>
                  </a:cubicBezTo>
                  <a:cubicBezTo>
                    <a:pt x="1147" y="874"/>
                    <a:pt x="1186" y="814"/>
                    <a:pt x="1224" y="754"/>
                  </a:cubicBezTo>
                  <a:lnTo>
                    <a:pt x="1389" y="499"/>
                  </a:lnTo>
                  <a:cubicBezTo>
                    <a:pt x="1618" y="432"/>
                    <a:pt x="1805" y="240"/>
                    <a:pt x="1863" y="8"/>
                  </a:cubicBezTo>
                  <a:cubicBezTo>
                    <a:pt x="1824" y="3"/>
                    <a:pt x="1786" y="0"/>
                    <a:pt x="17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50"/>
            <p:cNvSpPr/>
            <p:nvPr/>
          </p:nvSpPr>
          <p:spPr>
            <a:xfrm>
              <a:off x="1337434" y="2130987"/>
              <a:ext cx="54756" cy="40918"/>
            </a:xfrm>
            <a:custGeom>
              <a:rect b="b" l="l" r="r" t="t"/>
              <a:pathLst>
                <a:path extrusionOk="0" h="1440" w="1927">
                  <a:moveTo>
                    <a:pt x="1779" y="53"/>
                  </a:moveTo>
                  <a:cubicBezTo>
                    <a:pt x="1807" y="53"/>
                    <a:pt x="1833" y="56"/>
                    <a:pt x="1860" y="58"/>
                  </a:cubicBezTo>
                  <a:cubicBezTo>
                    <a:pt x="1796" y="266"/>
                    <a:pt x="1625" y="439"/>
                    <a:pt x="1415" y="499"/>
                  </a:cubicBezTo>
                  <a:lnTo>
                    <a:pt x="1404" y="503"/>
                  </a:lnTo>
                  <a:lnTo>
                    <a:pt x="1235" y="765"/>
                  </a:lnTo>
                  <a:cubicBezTo>
                    <a:pt x="1196" y="823"/>
                    <a:pt x="1158" y="880"/>
                    <a:pt x="1108" y="928"/>
                  </a:cubicBezTo>
                  <a:cubicBezTo>
                    <a:pt x="1018" y="1007"/>
                    <a:pt x="901" y="1039"/>
                    <a:pt x="776" y="1071"/>
                  </a:cubicBezTo>
                  <a:cubicBezTo>
                    <a:pt x="701" y="1090"/>
                    <a:pt x="622" y="1112"/>
                    <a:pt x="551" y="1146"/>
                  </a:cubicBezTo>
                  <a:cubicBezTo>
                    <a:pt x="489" y="1174"/>
                    <a:pt x="429" y="1210"/>
                    <a:pt x="374" y="1249"/>
                  </a:cubicBezTo>
                  <a:cubicBezTo>
                    <a:pt x="271" y="1313"/>
                    <a:pt x="174" y="1375"/>
                    <a:pt x="67" y="1386"/>
                  </a:cubicBezTo>
                  <a:cubicBezTo>
                    <a:pt x="86" y="1307"/>
                    <a:pt x="138" y="1180"/>
                    <a:pt x="254" y="1142"/>
                  </a:cubicBezTo>
                  <a:cubicBezTo>
                    <a:pt x="275" y="1133"/>
                    <a:pt x="299" y="1131"/>
                    <a:pt x="322" y="1127"/>
                  </a:cubicBezTo>
                  <a:cubicBezTo>
                    <a:pt x="339" y="1125"/>
                    <a:pt x="356" y="1120"/>
                    <a:pt x="374" y="1116"/>
                  </a:cubicBezTo>
                  <a:cubicBezTo>
                    <a:pt x="481" y="1093"/>
                    <a:pt x="571" y="1022"/>
                    <a:pt x="646" y="958"/>
                  </a:cubicBezTo>
                  <a:cubicBezTo>
                    <a:pt x="868" y="767"/>
                    <a:pt x="1070" y="550"/>
                    <a:pt x="1243" y="315"/>
                  </a:cubicBezTo>
                  <a:lnTo>
                    <a:pt x="1252" y="302"/>
                  </a:lnTo>
                  <a:cubicBezTo>
                    <a:pt x="1293" y="246"/>
                    <a:pt x="1335" y="186"/>
                    <a:pt x="1393" y="150"/>
                  </a:cubicBezTo>
                  <a:cubicBezTo>
                    <a:pt x="1417" y="133"/>
                    <a:pt x="1447" y="120"/>
                    <a:pt x="1485" y="105"/>
                  </a:cubicBezTo>
                  <a:cubicBezTo>
                    <a:pt x="1580" y="71"/>
                    <a:pt x="1678" y="53"/>
                    <a:pt x="1779" y="53"/>
                  </a:cubicBezTo>
                  <a:close/>
                  <a:moveTo>
                    <a:pt x="1776" y="0"/>
                  </a:moveTo>
                  <a:cubicBezTo>
                    <a:pt x="1671" y="0"/>
                    <a:pt x="1565" y="19"/>
                    <a:pt x="1466" y="56"/>
                  </a:cubicBezTo>
                  <a:cubicBezTo>
                    <a:pt x="1423" y="71"/>
                    <a:pt x="1391" y="86"/>
                    <a:pt x="1363" y="105"/>
                  </a:cubicBezTo>
                  <a:cubicBezTo>
                    <a:pt x="1299" y="148"/>
                    <a:pt x="1254" y="210"/>
                    <a:pt x="1209" y="270"/>
                  </a:cubicBezTo>
                  <a:lnTo>
                    <a:pt x="1201" y="283"/>
                  </a:lnTo>
                  <a:cubicBezTo>
                    <a:pt x="1029" y="516"/>
                    <a:pt x="832" y="730"/>
                    <a:pt x="611" y="917"/>
                  </a:cubicBezTo>
                  <a:cubicBezTo>
                    <a:pt x="541" y="977"/>
                    <a:pt x="457" y="1043"/>
                    <a:pt x="361" y="1065"/>
                  </a:cubicBezTo>
                  <a:cubicBezTo>
                    <a:pt x="346" y="1069"/>
                    <a:pt x="331" y="1071"/>
                    <a:pt x="314" y="1073"/>
                  </a:cubicBezTo>
                  <a:cubicBezTo>
                    <a:pt x="290" y="1078"/>
                    <a:pt x="262" y="1082"/>
                    <a:pt x="236" y="1090"/>
                  </a:cubicBezTo>
                  <a:cubicBezTo>
                    <a:pt x="76" y="1144"/>
                    <a:pt x="22" y="1330"/>
                    <a:pt x="7" y="1407"/>
                  </a:cubicBezTo>
                  <a:lnTo>
                    <a:pt x="1" y="1440"/>
                  </a:lnTo>
                  <a:lnTo>
                    <a:pt x="35" y="1440"/>
                  </a:lnTo>
                  <a:cubicBezTo>
                    <a:pt x="172" y="1440"/>
                    <a:pt x="290" y="1365"/>
                    <a:pt x="401" y="1294"/>
                  </a:cubicBezTo>
                  <a:cubicBezTo>
                    <a:pt x="457" y="1258"/>
                    <a:pt x="515" y="1221"/>
                    <a:pt x="573" y="1193"/>
                  </a:cubicBezTo>
                  <a:cubicBezTo>
                    <a:pt x="641" y="1163"/>
                    <a:pt x="716" y="1142"/>
                    <a:pt x="791" y="1123"/>
                  </a:cubicBezTo>
                  <a:cubicBezTo>
                    <a:pt x="916" y="1090"/>
                    <a:pt x="1044" y="1056"/>
                    <a:pt x="1143" y="966"/>
                  </a:cubicBezTo>
                  <a:cubicBezTo>
                    <a:pt x="1201" y="917"/>
                    <a:pt x="1239" y="855"/>
                    <a:pt x="1282" y="788"/>
                  </a:cubicBezTo>
                  <a:lnTo>
                    <a:pt x="1438" y="548"/>
                  </a:lnTo>
                  <a:cubicBezTo>
                    <a:pt x="1672" y="476"/>
                    <a:pt x="1860" y="278"/>
                    <a:pt x="1920" y="41"/>
                  </a:cubicBezTo>
                  <a:lnTo>
                    <a:pt x="1927" y="11"/>
                  </a:lnTo>
                  <a:lnTo>
                    <a:pt x="1897" y="8"/>
                  </a:lnTo>
                  <a:cubicBezTo>
                    <a:pt x="1857" y="3"/>
                    <a:pt x="1816" y="0"/>
                    <a:pt x="177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50"/>
            <p:cNvSpPr/>
            <p:nvPr/>
          </p:nvSpPr>
          <p:spPr>
            <a:xfrm>
              <a:off x="1760453" y="2264444"/>
              <a:ext cx="28415" cy="36599"/>
            </a:xfrm>
            <a:custGeom>
              <a:rect b="b" l="l" r="r" t="t"/>
              <a:pathLst>
                <a:path extrusionOk="0" h="1288" w="1000">
                  <a:moveTo>
                    <a:pt x="205" y="0"/>
                  </a:moveTo>
                  <a:cubicBezTo>
                    <a:pt x="175" y="0"/>
                    <a:pt x="145" y="4"/>
                    <a:pt x="119" y="21"/>
                  </a:cubicBezTo>
                  <a:cubicBezTo>
                    <a:pt x="74" y="48"/>
                    <a:pt x="57" y="108"/>
                    <a:pt x="46" y="162"/>
                  </a:cubicBezTo>
                  <a:cubicBezTo>
                    <a:pt x="22" y="267"/>
                    <a:pt x="1" y="385"/>
                    <a:pt x="54" y="479"/>
                  </a:cubicBezTo>
                  <a:cubicBezTo>
                    <a:pt x="114" y="584"/>
                    <a:pt x="252" y="629"/>
                    <a:pt x="301" y="740"/>
                  </a:cubicBezTo>
                  <a:cubicBezTo>
                    <a:pt x="361" y="873"/>
                    <a:pt x="267" y="1043"/>
                    <a:pt x="342" y="1169"/>
                  </a:cubicBezTo>
                  <a:cubicBezTo>
                    <a:pt x="382" y="1242"/>
                    <a:pt x="470" y="1276"/>
                    <a:pt x="554" y="1285"/>
                  </a:cubicBezTo>
                  <a:cubicBezTo>
                    <a:pt x="575" y="1287"/>
                    <a:pt x="596" y="1288"/>
                    <a:pt x="618" y="1288"/>
                  </a:cubicBezTo>
                  <a:cubicBezTo>
                    <a:pt x="673" y="1288"/>
                    <a:pt x="729" y="1282"/>
                    <a:pt x="784" y="1282"/>
                  </a:cubicBezTo>
                  <a:cubicBezTo>
                    <a:pt x="791" y="1282"/>
                    <a:pt x="798" y="1282"/>
                    <a:pt x="804" y="1283"/>
                  </a:cubicBezTo>
                  <a:cubicBezTo>
                    <a:pt x="901" y="1062"/>
                    <a:pt x="999" y="824"/>
                    <a:pt x="952" y="588"/>
                  </a:cubicBezTo>
                  <a:cubicBezTo>
                    <a:pt x="935" y="503"/>
                    <a:pt x="901" y="421"/>
                    <a:pt x="864" y="340"/>
                  </a:cubicBezTo>
                  <a:cubicBezTo>
                    <a:pt x="828" y="261"/>
                    <a:pt x="794" y="183"/>
                    <a:pt x="757" y="104"/>
                  </a:cubicBezTo>
                  <a:cubicBezTo>
                    <a:pt x="746" y="74"/>
                    <a:pt x="731" y="44"/>
                    <a:pt x="706" y="27"/>
                  </a:cubicBezTo>
                  <a:cubicBezTo>
                    <a:pt x="680" y="10"/>
                    <a:pt x="646" y="8"/>
                    <a:pt x="614" y="8"/>
                  </a:cubicBezTo>
                  <a:cubicBezTo>
                    <a:pt x="487" y="6"/>
                    <a:pt x="361" y="3"/>
                    <a:pt x="234" y="1"/>
                  </a:cubicBezTo>
                  <a:cubicBezTo>
                    <a:pt x="225" y="1"/>
                    <a:pt x="215" y="0"/>
                    <a:pt x="2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50"/>
            <p:cNvSpPr/>
            <p:nvPr/>
          </p:nvSpPr>
          <p:spPr>
            <a:xfrm>
              <a:off x="1759743" y="2263677"/>
              <a:ext cx="29921" cy="38133"/>
            </a:xfrm>
            <a:custGeom>
              <a:rect b="b" l="l" r="r" t="t"/>
              <a:pathLst>
                <a:path extrusionOk="0" h="1342" w="1053">
                  <a:moveTo>
                    <a:pt x="240" y="54"/>
                  </a:moveTo>
                  <a:lnTo>
                    <a:pt x="639" y="63"/>
                  </a:lnTo>
                  <a:cubicBezTo>
                    <a:pt x="671" y="63"/>
                    <a:pt x="696" y="65"/>
                    <a:pt x="716" y="78"/>
                  </a:cubicBezTo>
                  <a:cubicBezTo>
                    <a:pt x="735" y="88"/>
                    <a:pt x="746" y="112"/>
                    <a:pt x="759" y="142"/>
                  </a:cubicBezTo>
                  <a:lnTo>
                    <a:pt x="864" y="378"/>
                  </a:lnTo>
                  <a:cubicBezTo>
                    <a:pt x="900" y="457"/>
                    <a:pt x="934" y="536"/>
                    <a:pt x="951" y="620"/>
                  </a:cubicBezTo>
                  <a:cubicBezTo>
                    <a:pt x="994" y="834"/>
                    <a:pt x="915" y="1048"/>
                    <a:pt x="812" y="1284"/>
                  </a:cubicBezTo>
                  <a:lnTo>
                    <a:pt x="810" y="1284"/>
                  </a:lnTo>
                  <a:cubicBezTo>
                    <a:pt x="782" y="1284"/>
                    <a:pt x="752" y="1284"/>
                    <a:pt x="724" y="1286"/>
                  </a:cubicBezTo>
                  <a:cubicBezTo>
                    <a:pt x="697" y="1287"/>
                    <a:pt x="669" y="1288"/>
                    <a:pt x="641" y="1288"/>
                  </a:cubicBezTo>
                  <a:cubicBezTo>
                    <a:pt x="621" y="1288"/>
                    <a:pt x="601" y="1288"/>
                    <a:pt x="581" y="1286"/>
                  </a:cubicBezTo>
                  <a:cubicBezTo>
                    <a:pt x="538" y="1282"/>
                    <a:pt x="435" y="1262"/>
                    <a:pt x="390" y="1183"/>
                  </a:cubicBezTo>
                  <a:cubicBezTo>
                    <a:pt x="356" y="1125"/>
                    <a:pt x="362" y="1055"/>
                    <a:pt x="369" y="977"/>
                  </a:cubicBezTo>
                  <a:cubicBezTo>
                    <a:pt x="375" y="902"/>
                    <a:pt x="382" y="825"/>
                    <a:pt x="352" y="757"/>
                  </a:cubicBezTo>
                  <a:cubicBezTo>
                    <a:pt x="322" y="692"/>
                    <a:pt x="268" y="650"/>
                    <a:pt x="217" y="607"/>
                  </a:cubicBezTo>
                  <a:cubicBezTo>
                    <a:pt x="172" y="573"/>
                    <a:pt x="129" y="538"/>
                    <a:pt x="103" y="493"/>
                  </a:cubicBezTo>
                  <a:cubicBezTo>
                    <a:pt x="56" y="410"/>
                    <a:pt x="73" y="305"/>
                    <a:pt x="97" y="195"/>
                  </a:cubicBezTo>
                  <a:cubicBezTo>
                    <a:pt x="107" y="144"/>
                    <a:pt x="122" y="93"/>
                    <a:pt x="159" y="71"/>
                  </a:cubicBezTo>
                  <a:cubicBezTo>
                    <a:pt x="182" y="56"/>
                    <a:pt x="210" y="54"/>
                    <a:pt x="240" y="54"/>
                  </a:cubicBezTo>
                  <a:close/>
                  <a:moveTo>
                    <a:pt x="240" y="0"/>
                  </a:moveTo>
                  <a:cubicBezTo>
                    <a:pt x="206" y="0"/>
                    <a:pt x="165" y="5"/>
                    <a:pt x="131" y="24"/>
                  </a:cubicBezTo>
                  <a:cubicBezTo>
                    <a:pt x="75" y="58"/>
                    <a:pt x="58" y="125"/>
                    <a:pt x="45" y="183"/>
                  </a:cubicBezTo>
                  <a:cubicBezTo>
                    <a:pt x="19" y="298"/>
                    <a:pt x="0" y="418"/>
                    <a:pt x="56" y="519"/>
                  </a:cubicBezTo>
                  <a:cubicBezTo>
                    <a:pt x="88" y="575"/>
                    <a:pt x="135" y="613"/>
                    <a:pt x="182" y="650"/>
                  </a:cubicBezTo>
                  <a:cubicBezTo>
                    <a:pt x="232" y="688"/>
                    <a:pt x="279" y="727"/>
                    <a:pt x="302" y="778"/>
                  </a:cubicBezTo>
                  <a:cubicBezTo>
                    <a:pt x="328" y="836"/>
                    <a:pt x="322" y="902"/>
                    <a:pt x="315" y="973"/>
                  </a:cubicBezTo>
                  <a:cubicBezTo>
                    <a:pt x="309" y="1055"/>
                    <a:pt x="300" y="1138"/>
                    <a:pt x="343" y="1211"/>
                  </a:cubicBezTo>
                  <a:cubicBezTo>
                    <a:pt x="384" y="1282"/>
                    <a:pt x="469" y="1329"/>
                    <a:pt x="574" y="1340"/>
                  </a:cubicBezTo>
                  <a:cubicBezTo>
                    <a:pt x="598" y="1342"/>
                    <a:pt x="619" y="1342"/>
                    <a:pt x="643" y="1342"/>
                  </a:cubicBezTo>
                  <a:cubicBezTo>
                    <a:pt x="671" y="1342"/>
                    <a:pt x="699" y="1342"/>
                    <a:pt x="726" y="1340"/>
                  </a:cubicBezTo>
                  <a:cubicBezTo>
                    <a:pt x="754" y="1337"/>
                    <a:pt x="782" y="1337"/>
                    <a:pt x="810" y="1337"/>
                  </a:cubicBezTo>
                  <a:lnTo>
                    <a:pt x="846" y="1337"/>
                  </a:lnTo>
                  <a:lnTo>
                    <a:pt x="853" y="1320"/>
                  </a:lnTo>
                  <a:cubicBezTo>
                    <a:pt x="964" y="1072"/>
                    <a:pt x="1052" y="845"/>
                    <a:pt x="1005" y="609"/>
                  </a:cubicBezTo>
                  <a:cubicBezTo>
                    <a:pt x="986" y="521"/>
                    <a:pt x="949" y="438"/>
                    <a:pt x="913" y="356"/>
                  </a:cubicBezTo>
                  <a:lnTo>
                    <a:pt x="808" y="120"/>
                  </a:lnTo>
                  <a:cubicBezTo>
                    <a:pt x="795" y="93"/>
                    <a:pt x="778" y="54"/>
                    <a:pt x="746" y="33"/>
                  </a:cubicBezTo>
                  <a:cubicBezTo>
                    <a:pt x="711" y="9"/>
                    <a:pt x="671" y="9"/>
                    <a:pt x="639" y="9"/>
                  </a:cubicBezTo>
                  <a:lnTo>
                    <a:pt x="24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50"/>
            <p:cNvSpPr/>
            <p:nvPr/>
          </p:nvSpPr>
          <p:spPr>
            <a:xfrm>
              <a:off x="1080775" y="1704477"/>
              <a:ext cx="749275" cy="545738"/>
            </a:xfrm>
            <a:custGeom>
              <a:rect b="b" l="l" r="r" t="t"/>
              <a:pathLst>
                <a:path extrusionOk="0" h="19206" w="26369">
                  <a:moveTo>
                    <a:pt x="10309" y="0"/>
                  </a:moveTo>
                  <a:cubicBezTo>
                    <a:pt x="10027" y="0"/>
                    <a:pt x="9695" y="240"/>
                    <a:pt x="9394" y="240"/>
                  </a:cubicBezTo>
                  <a:cubicBezTo>
                    <a:pt x="9329" y="240"/>
                    <a:pt x="9266" y="229"/>
                    <a:pt x="9205" y="202"/>
                  </a:cubicBezTo>
                  <a:cubicBezTo>
                    <a:pt x="9124" y="168"/>
                    <a:pt x="9057" y="106"/>
                    <a:pt x="8974" y="71"/>
                  </a:cubicBezTo>
                  <a:cubicBezTo>
                    <a:pt x="8917" y="48"/>
                    <a:pt x="8858" y="38"/>
                    <a:pt x="8798" y="38"/>
                  </a:cubicBezTo>
                  <a:cubicBezTo>
                    <a:pt x="8696" y="38"/>
                    <a:pt x="8591" y="65"/>
                    <a:pt x="8492" y="95"/>
                  </a:cubicBezTo>
                  <a:cubicBezTo>
                    <a:pt x="7804" y="301"/>
                    <a:pt x="7157" y="646"/>
                    <a:pt x="6602" y="1104"/>
                  </a:cubicBezTo>
                  <a:cubicBezTo>
                    <a:pt x="6491" y="1198"/>
                    <a:pt x="6377" y="1299"/>
                    <a:pt x="6233" y="1331"/>
                  </a:cubicBezTo>
                  <a:cubicBezTo>
                    <a:pt x="6192" y="1340"/>
                    <a:pt x="6150" y="1343"/>
                    <a:pt x="6108" y="1343"/>
                  </a:cubicBezTo>
                  <a:cubicBezTo>
                    <a:pt x="6037" y="1343"/>
                    <a:pt x="5966" y="1335"/>
                    <a:pt x="5896" y="1335"/>
                  </a:cubicBezTo>
                  <a:cubicBezTo>
                    <a:pt x="5890" y="1335"/>
                    <a:pt x="5885" y="1335"/>
                    <a:pt x="5880" y="1335"/>
                  </a:cubicBezTo>
                  <a:cubicBezTo>
                    <a:pt x="5651" y="1335"/>
                    <a:pt x="5430" y="1425"/>
                    <a:pt x="5216" y="1511"/>
                  </a:cubicBezTo>
                  <a:lnTo>
                    <a:pt x="3103" y="2377"/>
                  </a:lnTo>
                  <a:cubicBezTo>
                    <a:pt x="2958" y="2559"/>
                    <a:pt x="2767" y="2700"/>
                    <a:pt x="2581" y="2837"/>
                  </a:cubicBezTo>
                  <a:cubicBezTo>
                    <a:pt x="2396" y="2974"/>
                    <a:pt x="2210" y="3112"/>
                    <a:pt x="2000" y="3202"/>
                  </a:cubicBezTo>
                  <a:cubicBezTo>
                    <a:pt x="1813" y="3282"/>
                    <a:pt x="1609" y="3323"/>
                    <a:pt x="1406" y="3323"/>
                  </a:cubicBezTo>
                  <a:cubicBezTo>
                    <a:pt x="1307" y="3323"/>
                    <a:pt x="1208" y="3313"/>
                    <a:pt x="1111" y="3294"/>
                  </a:cubicBezTo>
                  <a:lnTo>
                    <a:pt x="1111" y="3294"/>
                  </a:lnTo>
                  <a:cubicBezTo>
                    <a:pt x="1079" y="3437"/>
                    <a:pt x="1211" y="3574"/>
                    <a:pt x="1353" y="3613"/>
                  </a:cubicBezTo>
                  <a:cubicBezTo>
                    <a:pt x="1408" y="3628"/>
                    <a:pt x="1464" y="3633"/>
                    <a:pt x="1520" y="3633"/>
                  </a:cubicBezTo>
                  <a:cubicBezTo>
                    <a:pt x="1610" y="3633"/>
                    <a:pt x="1701" y="3620"/>
                    <a:pt x="1792" y="3615"/>
                  </a:cubicBezTo>
                  <a:cubicBezTo>
                    <a:pt x="1814" y="3614"/>
                    <a:pt x="1836" y="3614"/>
                    <a:pt x="1859" y="3614"/>
                  </a:cubicBezTo>
                  <a:cubicBezTo>
                    <a:pt x="2349" y="3614"/>
                    <a:pt x="2835" y="3860"/>
                    <a:pt x="3116" y="4262"/>
                  </a:cubicBezTo>
                  <a:cubicBezTo>
                    <a:pt x="3180" y="4352"/>
                    <a:pt x="3234" y="4451"/>
                    <a:pt x="3290" y="4547"/>
                  </a:cubicBezTo>
                  <a:cubicBezTo>
                    <a:pt x="3387" y="4530"/>
                    <a:pt x="3487" y="4514"/>
                    <a:pt x="3585" y="4514"/>
                  </a:cubicBezTo>
                  <a:cubicBezTo>
                    <a:pt x="3662" y="4514"/>
                    <a:pt x="3738" y="4524"/>
                    <a:pt x="3810" y="4551"/>
                  </a:cubicBezTo>
                  <a:cubicBezTo>
                    <a:pt x="3975" y="4613"/>
                    <a:pt x="4127" y="4759"/>
                    <a:pt x="4059" y="4922"/>
                  </a:cubicBezTo>
                  <a:cubicBezTo>
                    <a:pt x="4064" y="4921"/>
                    <a:pt x="4070" y="4921"/>
                    <a:pt x="4075" y="4921"/>
                  </a:cubicBezTo>
                  <a:cubicBezTo>
                    <a:pt x="4170" y="4921"/>
                    <a:pt x="4238" y="5024"/>
                    <a:pt x="4260" y="5117"/>
                  </a:cubicBezTo>
                  <a:cubicBezTo>
                    <a:pt x="4286" y="5215"/>
                    <a:pt x="4292" y="5329"/>
                    <a:pt x="4363" y="5402"/>
                  </a:cubicBezTo>
                  <a:cubicBezTo>
                    <a:pt x="4431" y="5473"/>
                    <a:pt x="4528" y="5484"/>
                    <a:pt x="4629" y="5484"/>
                  </a:cubicBezTo>
                  <a:cubicBezTo>
                    <a:pt x="4671" y="5484"/>
                    <a:pt x="4713" y="5482"/>
                    <a:pt x="4755" y="5482"/>
                  </a:cubicBezTo>
                  <a:cubicBezTo>
                    <a:pt x="4773" y="5482"/>
                    <a:pt x="4791" y="5482"/>
                    <a:pt x="4809" y="5483"/>
                  </a:cubicBezTo>
                  <a:cubicBezTo>
                    <a:pt x="4963" y="5490"/>
                    <a:pt x="5143" y="5663"/>
                    <a:pt x="5036" y="5777"/>
                  </a:cubicBezTo>
                  <a:cubicBezTo>
                    <a:pt x="5177" y="5783"/>
                    <a:pt x="5314" y="5873"/>
                    <a:pt x="5374" y="6002"/>
                  </a:cubicBezTo>
                  <a:cubicBezTo>
                    <a:pt x="5047" y="6023"/>
                    <a:pt x="4721" y="6045"/>
                    <a:pt x="4393" y="6068"/>
                  </a:cubicBezTo>
                  <a:cubicBezTo>
                    <a:pt x="4322" y="6072"/>
                    <a:pt x="4245" y="6079"/>
                    <a:pt x="4190" y="6124"/>
                  </a:cubicBezTo>
                  <a:cubicBezTo>
                    <a:pt x="4117" y="6184"/>
                    <a:pt x="4102" y="6289"/>
                    <a:pt x="4050" y="6368"/>
                  </a:cubicBezTo>
                  <a:cubicBezTo>
                    <a:pt x="3996" y="6454"/>
                    <a:pt x="3895" y="6497"/>
                    <a:pt x="3794" y="6497"/>
                  </a:cubicBezTo>
                  <a:cubicBezTo>
                    <a:pt x="3702" y="6497"/>
                    <a:pt x="3610" y="6460"/>
                    <a:pt x="3555" y="6385"/>
                  </a:cubicBezTo>
                  <a:cubicBezTo>
                    <a:pt x="3517" y="6332"/>
                    <a:pt x="3493" y="6265"/>
                    <a:pt x="3444" y="6225"/>
                  </a:cubicBezTo>
                  <a:cubicBezTo>
                    <a:pt x="3406" y="6192"/>
                    <a:pt x="3364" y="6180"/>
                    <a:pt x="3319" y="6180"/>
                  </a:cubicBezTo>
                  <a:cubicBezTo>
                    <a:pt x="3177" y="6180"/>
                    <a:pt x="3007" y="6303"/>
                    <a:pt x="2852" y="6303"/>
                  </a:cubicBezTo>
                  <a:cubicBezTo>
                    <a:pt x="2823" y="6303"/>
                    <a:pt x="2794" y="6299"/>
                    <a:pt x="2767" y="6289"/>
                  </a:cubicBezTo>
                  <a:cubicBezTo>
                    <a:pt x="2602" y="6229"/>
                    <a:pt x="2576" y="6012"/>
                    <a:pt x="2538" y="5843"/>
                  </a:cubicBezTo>
                  <a:cubicBezTo>
                    <a:pt x="2508" y="5703"/>
                    <a:pt x="2388" y="5548"/>
                    <a:pt x="2266" y="5548"/>
                  </a:cubicBezTo>
                  <a:cubicBezTo>
                    <a:pt x="2239" y="5548"/>
                    <a:pt x="2211" y="5556"/>
                    <a:pt x="2184" y="5573"/>
                  </a:cubicBezTo>
                  <a:cubicBezTo>
                    <a:pt x="2077" y="5644"/>
                    <a:pt x="2092" y="5811"/>
                    <a:pt x="2006" y="5905"/>
                  </a:cubicBezTo>
                  <a:cubicBezTo>
                    <a:pt x="1921" y="6000"/>
                    <a:pt x="1769" y="5991"/>
                    <a:pt x="1664" y="6062"/>
                  </a:cubicBezTo>
                  <a:cubicBezTo>
                    <a:pt x="1533" y="6150"/>
                    <a:pt x="1492" y="6347"/>
                    <a:pt x="1344" y="6400"/>
                  </a:cubicBezTo>
                  <a:cubicBezTo>
                    <a:pt x="1317" y="6410"/>
                    <a:pt x="1288" y="6414"/>
                    <a:pt x="1259" y="6414"/>
                  </a:cubicBezTo>
                  <a:cubicBezTo>
                    <a:pt x="1186" y="6414"/>
                    <a:pt x="1109" y="6392"/>
                    <a:pt x="1034" y="6392"/>
                  </a:cubicBezTo>
                  <a:cubicBezTo>
                    <a:pt x="723" y="6395"/>
                    <a:pt x="464" y="6785"/>
                    <a:pt x="194" y="6785"/>
                  </a:cubicBezTo>
                  <a:cubicBezTo>
                    <a:pt x="151" y="6785"/>
                    <a:pt x="107" y="6775"/>
                    <a:pt x="63" y="6752"/>
                  </a:cubicBezTo>
                  <a:lnTo>
                    <a:pt x="63" y="6752"/>
                  </a:lnTo>
                  <a:cubicBezTo>
                    <a:pt x="1" y="6974"/>
                    <a:pt x="256" y="7159"/>
                    <a:pt x="483" y="7206"/>
                  </a:cubicBezTo>
                  <a:cubicBezTo>
                    <a:pt x="710" y="7251"/>
                    <a:pt x="969" y="7247"/>
                    <a:pt x="1132" y="7414"/>
                  </a:cubicBezTo>
                  <a:cubicBezTo>
                    <a:pt x="1190" y="7472"/>
                    <a:pt x="1229" y="7564"/>
                    <a:pt x="1188" y="7634"/>
                  </a:cubicBezTo>
                  <a:cubicBezTo>
                    <a:pt x="1160" y="7688"/>
                    <a:pt x="1094" y="7714"/>
                    <a:pt x="1070" y="7769"/>
                  </a:cubicBezTo>
                  <a:cubicBezTo>
                    <a:pt x="1006" y="7924"/>
                    <a:pt x="1276" y="7979"/>
                    <a:pt x="1374" y="8114"/>
                  </a:cubicBezTo>
                  <a:cubicBezTo>
                    <a:pt x="1430" y="8191"/>
                    <a:pt x="1428" y="8305"/>
                    <a:pt x="1501" y="8367"/>
                  </a:cubicBezTo>
                  <a:cubicBezTo>
                    <a:pt x="1532" y="8394"/>
                    <a:pt x="1566" y="8406"/>
                    <a:pt x="1602" y="8406"/>
                  </a:cubicBezTo>
                  <a:cubicBezTo>
                    <a:pt x="1711" y="8406"/>
                    <a:pt x="1836" y="8303"/>
                    <a:pt x="1936" y="8226"/>
                  </a:cubicBezTo>
                  <a:cubicBezTo>
                    <a:pt x="2084" y="8111"/>
                    <a:pt x="2272" y="8052"/>
                    <a:pt x="2459" y="8052"/>
                  </a:cubicBezTo>
                  <a:cubicBezTo>
                    <a:pt x="2607" y="8052"/>
                    <a:pt x="2755" y="8089"/>
                    <a:pt x="2883" y="8164"/>
                  </a:cubicBezTo>
                  <a:cubicBezTo>
                    <a:pt x="3006" y="8236"/>
                    <a:pt x="3136" y="8344"/>
                    <a:pt x="3267" y="8344"/>
                  </a:cubicBezTo>
                  <a:cubicBezTo>
                    <a:pt x="3296" y="8344"/>
                    <a:pt x="3325" y="8338"/>
                    <a:pt x="3354" y="8326"/>
                  </a:cubicBezTo>
                  <a:cubicBezTo>
                    <a:pt x="3423" y="8299"/>
                    <a:pt x="3470" y="8239"/>
                    <a:pt x="3515" y="8179"/>
                  </a:cubicBezTo>
                  <a:cubicBezTo>
                    <a:pt x="3740" y="7879"/>
                    <a:pt x="3999" y="7521"/>
                    <a:pt x="4376" y="7519"/>
                  </a:cubicBezTo>
                  <a:cubicBezTo>
                    <a:pt x="4378" y="7519"/>
                    <a:pt x="4381" y="7519"/>
                    <a:pt x="4383" y="7519"/>
                  </a:cubicBezTo>
                  <a:cubicBezTo>
                    <a:pt x="4663" y="7519"/>
                    <a:pt x="4920" y="7763"/>
                    <a:pt x="4937" y="8044"/>
                  </a:cubicBezTo>
                  <a:cubicBezTo>
                    <a:pt x="4914" y="8032"/>
                    <a:pt x="4891" y="8027"/>
                    <a:pt x="4869" y="8027"/>
                  </a:cubicBezTo>
                  <a:cubicBezTo>
                    <a:pt x="4728" y="8027"/>
                    <a:pt x="4615" y="8234"/>
                    <a:pt x="4650" y="8393"/>
                  </a:cubicBezTo>
                  <a:cubicBezTo>
                    <a:pt x="4689" y="8577"/>
                    <a:pt x="4824" y="8738"/>
                    <a:pt x="4830" y="8928"/>
                  </a:cubicBezTo>
                  <a:cubicBezTo>
                    <a:pt x="4837" y="9143"/>
                    <a:pt x="4667" y="9333"/>
                    <a:pt x="4470" y="9419"/>
                  </a:cubicBezTo>
                  <a:cubicBezTo>
                    <a:pt x="4273" y="9505"/>
                    <a:pt x="4050" y="9509"/>
                    <a:pt x="3834" y="9513"/>
                  </a:cubicBezTo>
                  <a:cubicBezTo>
                    <a:pt x="3725" y="9515"/>
                    <a:pt x="3603" y="9522"/>
                    <a:pt x="3523" y="9595"/>
                  </a:cubicBezTo>
                  <a:cubicBezTo>
                    <a:pt x="3393" y="9715"/>
                    <a:pt x="3444" y="9927"/>
                    <a:pt x="3504" y="10094"/>
                  </a:cubicBezTo>
                  <a:cubicBezTo>
                    <a:pt x="3461" y="10129"/>
                    <a:pt x="3411" y="10144"/>
                    <a:pt x="3358" y="10144"/>
                  </a:cubicBezTo>
                  <a:cubicBezTo>
                    <a:pt x="3242" y="10144"/>
                    <a:pt x="3113" y="10072"/>
                    <a:pt x="3015" y="9995"/>
                  </a:cubicBezTo>
                  <a:cubicBezTo>
                    <a:pt x="2898" y="9901"/>
                    <a:pt x="2762" y="9794"/>
                    <a:pt x="2623" y="9794"/>
                  </a:cubicBezTo>
                  <a:cubicBezTo>
                    <a:pt x="2594" y="9794"/>
                    <a:pt x="2565" y="9799"/>
                    <a:pt x="2536" y="9809"/>
                  </a:cubicBezTo>
                  <a:cubicBezTo>
                    <a:pt x="2555" y="10173"/>
                    <a:pt x="2480" y="10540"/>
                    <a:pt x="2321" y="10867"/>
                  </a:cubicBezTo>
                  <a:cubicBezTo>
                    <a:pt x="2284" y="10837"/>
                    <a:pt x="2240" y="10824"/>
                    <a:pt x="2195" y="10824"/>
                  </a:cubicBezTo>
                  <a:cubicBezTo>
                    <a:pt x="2091" y="10824"/>
                    <a:pt x="1979" y="10893"/>
                    <a:pt x="1921" y="10987"/>
                  </a:cubicBezTo>
                  <a:cubicBezTo>
                    <a:pt x="1837" y="11120"/>
                    <a:pt x="1826" y="11287"/>
                    <a:pt x="1786" y="11439"/>
                  </a:cubicBezTo>
                  <a:cubicBezTo>
                    <a:pt x="1745" y="11591"/>
                    <a:pt x="1655" y="11754"/>
                    <a:pt x="1499" y="11786"/>
                  </a:cubicBezTo>
                  <a:cubicBezTo>
                    <a:pt x="1432" y="11861"/>
                    <a:pt x="1529" y="11981"/>
                    <a:pt x="1629" y="12001"/>
                  </a:cubicBezTo>
                  <a:cubicBezTo>
                    <a:pt x="1728" y="12018"/>
                    <a:pt x="1837" y="11992"/>
                    <a:pt x="1927" y="12037"/>
                  </a:cubicBezTo>
                  <a:cubicBezTo>
                    <a:pt x="2092" y="12123"/>
                    <a:pt x="2066" y="12361"/>
                    <a:pt x="2017" y="12536"/>
                  </a:cubicBezTo>
                  <a:cubicBezTo>
                    <a:pt x="1901" y="12581"/>
                    <a:pt x="1788" y="12626"/>
                    <a:pt x="1672" y="12671"/>
                  </a:cubicBezTo>
                  <a:cubicBezTo>
                    <a:pt x="1824" y="12804"/>
                    <a:pt x="1974" y="12939"/>
                    <a:pt x="2126" y="13072"/>
                  </a:cubicBezTo>
                  <a:cubicBezTo>
                    <a:pt x="2173" y="13113"/>
                    <a:pt x="2225" y="13158"/>
                    <a:pt x="2285" y="13177"/>
                  </a:cubicBezTo>
                  <a:cubicBezTo>
                    <a:pt x="2321" y="13190"/>
                    <a:pt x="2359" y="13193"/>
                    <a:pt x="2397" y="13193"/>
                  </a:cubicBezTo>
                  <a:cubicBezTo>
                    <a:pt x="2428" y="13193"/>
                    <a:pt x="2461" y="13191"/>
                    <a:pt x="2493" y="13190"/>
                  </a:cubicBezTo>
                  <a:cubicBezTo>
                    <a:pt x="2505" y="13189"/>
                    <a:pt x="2517" y="13189"/>
                    <a:pt x="2530" y="13189"/>
                  </a:cubicBezTo>
                  <a:cubicBezTo>
                    <a:pt x="2882" y="13189"/>
                    <a:pt x="3234" y="13336"/>
                    <a:pt x="3480" y="13588"/>
                  </a:cubicBezTo>
                  <a:cubicBezTo>
                    <a:pt x="3502" y="13380"/>
                    <a:pt x="3603" y="13106"/>
                    <a:pt x="3796" y="13106"/>
                  </a:cubicBezTo>
                  <a:cubicBezTo>
                    <a:pt x="3810" y="13106"/>
                    <a:pt x="3824" y="13108"/>
                    <a:pt x="3838" y="13111"/>
                  </a:cubicBezTo>
                  <a:cubicBezTo>
                    <a:pt x="4087" y="13160"/>
                    <a:pt x="4044" y="13556"/>
                    <a:pt x="4232" y="13725"/>
                  </a:cubicBezTo>
                  <a:cubicBezTo>
                    <a:pt x="4292" y="13781"/>
                    <a:pt x="4385" y="13824"/>
                    <a:pt x="4389" y="13905"/>
                  </a:cubicBezTo>
                  <a:cubicBezTo>
                    <a:pt x="4393" y="13989"/>
                    <a:pt x="4299" y="14040"/>
                    <a:pt x="4228" y="14087"/>
                  </a:cubicBezTo>
                  <a:cubicBezTo>
                    <a:pt x="4050" y="14210"/>
                    <a:pt x="3960" y="14450"/>
                    <a:pt x="4016" y="14660"/>
                  </a:cubicBezTo>
                  <a:cubicBezTo>
                    <a:pt x="4120" y="14728"/>
                    <a:pt x="4257" y="14790"/>
                    <a:pt x="4375" y="14790"/>
                  </a:cubicBezTo>
                  <a:cubicBezTo>
                    <a:pt x="4450" y="14790"/>
                    <a:pt x="4517" y="14765"/>
                    <a:pt x="4564" y="14702"/>
                  </a:cubicBezTo>
                  <a:cubicBezTo>
                    <a:pt x="4609" y="14642"/>
                    <a:pt x="4618" y="14563"/>
                    <a:pt x="4654" y="14499"/>
                  </a:cubicBezTo>
                  <a:cubicBezTo>
                    <a:pt x="4726" y="14363"/>
                    <a:pt x="4871" y="14320"/>
                    <a:pt x="5030" y="14320"/>
                  </a:cubicBezTo>
                  <a:cubicBezTo>
                    <a:pt x="5141" y="14320"/>
                    <a:pt x="5259" y="14341"/>
                    <a:pt x="5364" y="14366"/>
                  </a:cubicBezTo>
                  <a:cubicBezTo>
                    <a:pt x="5448" y="14386"/>
                    <a:pt x="5544" y="14400"/>
                    <a:pt x="5636" y="14400"/>
                  </a:cubicBezTo>
                  <a:cubicBezTo>
                    <a:pt x="5820" y="14400"/>
                    <a:pt x="5992" y="14346"/>
                    <a:pt x="6047" y="14184"/>
                  </a:cubicBezTo>
                  <a:cubicBezTo>
                    <a:pt x="6064" y="14130"/>
                    <a:pt x="6071" y="14070"/>
                    <a:pt x="6111" y="14036"/>
                  </a:cubicBezTo>
                  <a:cubicBezTo>
                    <a:pt x="6146" y="14008"/>
                    <a:pt x="6193" y="14006"/>
                    <a:pt x="6236" y="14006"/>
                  </a:cubicBezTo>
                  <a:cubicBezTo>
                    <a:pt x="6416" y="14006"/>
                    <a:pt x="6596" y="14021"/>
                    <a:pt x="6773" y="14051"/>
                  </a:cubicBezTo>
                  <a:cubicBezTo>
                    <a:pt x="6784" y="14115"/>
                    <a:pt x="6793" y="14177"/>
                    <a:pt x="6803" y="14242"/>
                  </a:cubicBezTo>
                  <a:cubicBezTo>
                    <a:pt x="6881" y="14259"/>
                    <a:pt x="6958" y="14276"/>
                    <a:pt x="7035" y="14293"/>
                  </a:cubicBezTo>
                  <a:cubicBezTo>
                    <a:pt x="6949" y="14402"/>
                    <a:pt x="7118" y="14533"/>
                    <a:pt x="7255" y="14559"/>
                  </a:cubicBezTo>
                  <a:cubicBezTo>
                    <a:pt x="7390" y="14582"/>
                    <a:pt x="7575" y="14651"/>
                    <a:pt x="7545" y="14786"/>
                  </a:cubicBezTo>
                  <a:cubicBezTo>
                    <a:pt x="7523" y="14880"/>
                    <a:pt x="7410" y="14912"/>
                    <a:pt x="7330" y="14966"/>
                  </a:cubicBezTo>
                  <a:cubicBezTo>
                    <a:pt x="7180" y="15067"/>
                    <a:pt x="7140" y="15266"/>
                    <a:pt x="7110" y="15444"/>
                  </a:cubicBezTo>
                  <a:cubicBezTo>
                    <a:pt x="7065" y="15731"/>
                    <a:pt x="7018" y="16020"/>
                    <a:pt x="6973" y="16307"/>
                  </a:cubicBezTo>
                  <a:cubicBezTo>
                    <a:pt x="6949" y="16292"/>
                    <a:pt x="6924" y="16286"/>
                    <a:pt x="6899" y="16286"/>
                  </a:cubicBezTo>
                  <a:cubicBezTo>
                    <a:pt x="6814" y="16286"/>
                    <a:pt x="6726" y="16359"/>
                    <a:pt x="6681" y="16440"/>
                  </a:cubicBezTo>
                  <a:cubicBezTo>
                    <a:pt x="6626" y="16545"/>
                    <a:pt x="6598" y="16671"/>
                    <a:pt x="6508" y="16751"/>
                  </a:cubicBezTo>
                  <a:cubicBezTo>
                    <a:pt x="6347" y="16888"/>
                    <a:pt x="6079" y="16798"/>
                    <a:pt x="5908" y="16920"/>
                  </a:cubicBezTo>
                  <a:cubicBezTo>
                    <a:pt x="5820" y="16982"/>
                    <a:pt x="5775" y="17087"/>
                    <a:pt x="5724" y="17181"/>
                  </a:cubicBezTo>
                  <a:cubicBezTo>
                    <a:pt x="5465" y="17656"/>
                    <a:pt x="4933" y="17969"/>
                    <a:pt x="4391" y="17969"/>
                  </a:cubicBezTo>
                  <a:cubicBezTo>
                    <a:pt x="4368" y="17969"/>
                    <a:pt x="4345" y="17969"/>
                    <a:pt x="4322" y="17967"/>
                  </a:cubicBezTo>
                  <a:cubicBezTo>
                    <a:pt x="4296" y="17967"/>
                    <a:pt x="4268" y="17965"/>
                    <a:pt x="4241" y="17965"/>
                  </a:cubicBezTo>
                  <a:cubicBezTo>
                    <a:pt x="4208" y="17965"/>
                    <a:pt x="4174" y="17968"/>
                    <a:pt x="4142" y="17978"/>
                  </a:cubicBezTo>
                  <a:cubicBezTo>
                    <a:pt x="4078" y="18000"/>
                    <a:pt x="4029" y="18051"/>
                    <a:pt x="3982" y="18100"/>
                  </a:cubicBezTo>
                  <a:cubicBezTo>
                    <a:pt x="3806" y="18293"/>
                    <a:pt x="3645" y="18503"/>
                    <a:pt x="3502" y="18722"/>
                  </a:cubicBezTo>
                  <a:cubicBezTo>
                    <a:pt x="3504" y="18799"/>
                    <a:pt x="3476" y="18897"/>
                    <a:pt x="3476" y="18972"/>
                  </a:cubicBezTo>
                  <a:cubicBezTo>
                    <a:pt x="3688" y="18962"/>
                    <a:pt x="3892" y="18857"/>
                    <a:pt x="4022" y="18692"/>
                  </a:cubicBezTo>
                  <a:cubicBezTo>
                    <a:pt x="4067" y="18634"/>
                    <a:pt x="4110" y="18567"/>
                    <a:pt x="4181" y="18548"/>
                  </a:cubicBezTo>
                  <a:cubicBezTo>
                    <a:pt x="4197" y="18543"/>
                    <a:pt x="4213" y="18542"/>
                    <a:pt x="4230" y="18542"/>
                  </a:cubicBezTo>
                  <a:cubicBezTo>
                    <a:pt x="4264" y="18542"/>
                    <a:pt x="4298" y="18549"/>
                    <a:pt x="4331" y="18550"/>
                  </a:cubicBezTo>
                  <a:cubicBezTo>
                    <a:pt x="4339" y="18551"/>
                    <a:pt x="4346" y="18551"/>
                    <a:pt x="4354" y="18551"/>
                  </a:cubicBezTo>
                  <a:cubicBezTo>
                    <a:pt x="4595" y="18551"/>
                    <a:pt x="4772" y="18323"/>
                    <a:pt x="4978" y="18190"/>
                  </a:cubicBezTo>
                  <a:cubicBezTo>
                    <a:pt x="5257" y="18012"/>
                    <a:pt x="5608" y="18006"/>
                    <a:pt x="5938" y="17972"/>
                  </a:cubicBezTo>
                  <a:cubicBezTo>
                    <a:pt x="6096" y="17955"/>
                    <a:pt x="6259" y="17929"/>
                    <a:pt x="6398" y="17848"/>
                  </a:cubicBezTo>
                  <a:cubicBezTo>
                    <a:pt x="6536" y="17766"/>
                    <a:pt x="6643" y="17616"/>
                    <a:pt x="6634" y="17455"/>
                  </a:cubicBezTo>
                  <a:cubicBezTo>
                    <a:pt x="6630" y="17387"/>
                    <a:pt x="6604" y="17310"/>
                    <a:pt x="6643" y="17252"/>
                  </a:cubicBezTo>
                  <a:cubicBezTo>
                    <a:pt x="6671" y="17211"/>
                    <a:pt x="6720" y="17194"/>
                    <a:pt x="6765" y="17179"/>
                  </a:cubicBezTo>
                  <a:cubicBezTo>
                    <a:pt x="7028" y="17091"/>
                    <a:pt x="7326" y="16918"/>
                    <a:pt x="7322" y="16641"/>
                  </a:cubicBezTo>
                  <a:lnTo>
                    <a:pt x="7322" y="16641"/>
                  </a:lnTo>
                  <a:cubicBezTo>
                    <a:pt x="7366" y="16661"/>
                    <a:pt x="7411" y="16670"/>
                    <a:pt x="7456" y="16670"/>
                  </a:cubicBezTo>
                  <a:cubicBezTo>
                    <a:pt x="7617" y="16670"/>
                    <a:pt x="7780" y="16559"/>
                    <a:pt x="7894" y="16433"/>
                  </a:cubicBezTo>
                  <a:cubicBezTo>
                    <a:pt x="8042" y="16273"/>
                    <a:pt x="8166" y="16076"/>
                    <a:pt x="8367" y="15994"/>
                  </a:cubicBezTo>
                  <a:cubicBezTo>
                    <a:pt x="8505" y="15939"/>
                    <a:pt x="8699" y="15906"/>
                    <a:pt x="8714" y="15761"/>
                  </a:cubicBezTo>
                  <a:cubicBezTo>
                    <a:pt x="8719" y="15726"/>
                    <a:pt x="8710" y="15690"/>
                    <a:pt x="8721" y="15658"/>
                  </a:cubicBezTo>
                  <a:cubicBezTo>
                    <a:pt x="8742" y="15592"/>
                    <a:pt x="8817" y="15580"/>
                    <a:pt x="8892" y="15580"/>
                  </a:cubicBezTo>
                  <a:cubicBezTo>
                    <a:pt x="8922" y="15580"/>
                    <a:pt x="8953" y="15582"/>
                    <a:pt x="8980" y="15583"/>
                  </a:cubicBezTo>
                  <a:cubicBezTo>
                    <a:pt x="8989" y="15583"/>
                    <a:pt x="8997" y="15584"/>
                    <a:pt x="9006" y="15584"/>
                  </a:cubicBezTo>
                  <a:cubicBezTo>
                    <a:pt x="9287" y="15584"/>
                    <a:pt x="9541" y="15313"/>
                    <a:pt x="9520" y="15030"/>
                  </a:cubicBezTo>
                  <a:cubicBezTo>
                    <a:pt x="9651" y="15013"/>
                    <a:pt x="9781" y="14994"/>
                    <a:pt x="9912" y="14974"/>
                  </a:cubicBezTo>
                  <a:cubicBezTo>
                    <a:pt x="10000" y="14805"/>
                    <a:pt x="9934" y="14576"/>
                    <a:pt x="9769" y="14480"/>
                  </a:cubicBezTo>
                  <a:cubicBezTo>
                    <a:pt x="9593" y="14375"/>
                    <a:pt x="9299" y="14375"/>
                    <a:pt x="9269" y="14173"/>
                  </a:cubicBezTo>
                  <a:cubicBezTo>
                    <a:pt x="9246" y="14025"/>
                    <a:pt x="9398" y="13916"/>
                    <a:pt x="9533" y="13854"/>
                  </a:cubicBezTo>
                  <a:cubicBezTo>
                    <a:pt x="9668" y="13792"/>
                    <a:pt x="9829" y="13713"/>
                    <a:pt x="9848" y="13565"/>
                  </a:cubicBezTo>
                  <a:cubicBezTo>
                    <a:pt x="9852" y="13526"/>
                    <a:pt x="9846" y="13483"/>
                    <a:pt x="9869" y="13451"/>
                  </a:cubicBezTo>
                  <a:cubicBezTo>
                    <a:pt x="9897" y="13408"/>
                    <a:pt x="9957" y="13404"/>
                    <a:pt x="10006" y="13391"/>
                  </a:cubicBezTo>
                  <a:cubicBezTo>
                    <a:pt x="10240" y="13320"/>
                    <a:pt x="10264" y="12954"/>
                    <a:pt x="10491" y="12866"/>
                  </a:cubicBezTo>
                  <a:cubicBezTo>
                    <a:pt x="10600" y="12826"/>
                    <a:pt x="10750" y="12849"/>
                    <a:pt x="10812" y="12751"/>
                  </a:cubicBezTo>
                  <a:cubicBezTo>
                    <a:pt x="10876" y="12654"/>
                    <a:pt x="10795" y="12515"/>
                    <a:pt x="10851" y="12412"/>
                  </a:cubicBezTo>
                  <a:cubicBezTo>
                    <a:pt x="10891" y="12339"/>
                    <a:pt x="10986" y="12318"/>
                    <a:pt x="11056" y="12273"/>
                  </a:cubicBezTo>
                  <a:cubicBezTo>
                    <a:pt x="11168" y="12204"/>
                    <a:pt x="11225" y="12076"/>
                    <a:pt x="11313" y="11979"/>
                  </a:cubicBezTo>
                  <a:cubicBezTo>
                    <a:pt x="11432" y="11845"/>
                    <a:pt x="11610" y="11770"/>
                    <a:pt x="11788" y="11770"/>
                  </a:cubicBezTo>
                  <a:cubicBezTo>
                    <a:pt x="11849" y="11770"/>
                    <a:pt x="11909" y="11779"/>
                    <a:pt x="11967" y="11797"/>
                  </a:cubicBezTo>
                  <a:cubicBezTo>
                    <a:pt x="11990" y="11870"/>
                    <a:pt x="12012" y="11941"/>
                    <a:pt x="12035" y="12014"/>
                  </a:cubicBezTo>
                  <a:cubicBezTo>
                    <a:pt x="12066" y="12011"/>
                    <a:pt x="12097" y="12009"/>
                    <a:pt x="12128" y="12009"/>
                  </a:cubicBezTo>
                  <a:cubicBezTo>
                    <a:pt x="12285" y="12009"/>
                    <a:pt x="12446" y="12050"/>
                    <a:pt x="12526" y="12179"/>
                  </a:cubicBezTo>
                  <a:cubicBezTo>
                    <a:pt x="12605" y="12303"/>
                    <a:pt x="12565" y="12485"/>
                    <a:pt x="12445" y="12566"/>
                  </a:cubicBezTo>
                  <a:cubicBezTo>
                    <a:pt x="12399" y="12597"/>
                    <a:pt x="12344" y="12611"/>
                    <a:pt x="12290" y="12611"/>
                  </a:cubicBezTo>
                  <a:cubicBezTo>
                    <a:pt x="12198" y="12611"/>
                    <a:pt x="12106" y="12571"/>
                    <a:pt x="12052" y="12496"/>
                  </a:cubicBezTo>
                  <a:cubicBezTo>
                    <a:pt x="12018" y="12448"/>
                    <a:pt x="11995" y="12384"/>
                    <a:pt x="11943" y="12356"/>
                  </a:cubicBezTo>
                  <a:cubicBezTo>
                    <a:pt x="11926" y="12347"/>
                    <a:pt x="11908" y="12343"/>
                    <a:pt x="11890" y="12343"/>
                  </a:cubicBezTo>
                  <a:cubicBezTo>
                    <a:pt x="11807" y="12343"/>
                    <a:pt x="11726" y="12433"/>
                    <a:pt x="11712" y="12523"/>
                  </a:cubicBezTo>
                  <a:cubicBezTo>
                    <a:pt x="11695" y="12514"/>
                    <a:pt x="11676" y="12510"/>
                    <a:pt x="11658" y="12510"/>
                  </a:cubicBezTo>
                  <a:cubicBezTo>
                    <a:pt x="11591" y="12510"/>
                    <a:pt x="11522" y="12565"/>
                    <a:pt x="11493" y="12628"/>
                  </a:cubicBezTo>
                  <a:cubicBezTo>
                    <a:pt x="11457" y="12712"/>
                    <a:pt x="11463" y="12808"/>
                    <a:pt x="11446" y="12898"/>
                  </a:cubicBezTo>
                  <a:cubicBezTo>
                    <a:pt x="11412" y="13089"/>
                    <a:pt x="11270" y="13256"/>
                    <a:pt x="11088" y="13325"/>
                  </a:cubicBezTo>
                  <a:cubicBezTo>
                    <a:pt x="11031" y="13391"/>
                    <a:pt x="11069" y="13503"/>
                    <a:pt x="11131" y="13567"/>
                  </a:cubicBezTo>
                  <a:cubicBezTo>
                    <a:pt x="11195" y="13631"/>
                    <a:pt x="11279" y="13678"/>
                    <a:pt x="11326" y="13755"/>
                  </a:cubicBezTo>
                  <a:cubicBezTo>
                    <a:pt x="11422" y="13911"/>
                    <a:pt x="11262" y="14133"/>
                    <a:pt x="11090" y="14133"/>
                  </a:cubicBezTo>
                  <a:cubicBezTo>
                    <a:pt x="11066" y="14133"/>
                    <a:pt x="11042" y="14129"/>
                    <a:pt x="11018" y="14120"/>
                  </a:cubicBezTo>
                  <a:lnTo>
                    <a:pt x="11018" y="14120"/>
                  </a:lnTo>
                  <a:cubicBezTo>
                    <a:pt x="10964" y="14227"/>
                    <a:pt x="11050" y="14364"/>
                    <a:pt x="11163" y="14407"/>
                  </a:cubicBezTo>
                  <a:cubicBezTo>
                    <a:pt x="11205" y="14423"/>
                    <a:pt x="11244" y="14429"/>
                    <a:pt x="11282" y="14429"/>
                  </a:cubicBezTo>
                  <a:cubicBezTo>
                    <a:pt x="11345" y="14429"/>
                    <a:pt x="11408" y="14412"/>
                    <a:pt x="11483" y="14400"/>
                  </a:cubicBezTo>
                  <a:cubicBezTo>
                    <a:pt x="11686" y="14368"/>
                    <a:pt x="11774" y="14130"/>
                    <a:pt x="11823" y="13929"/>
                  </a:cubicBezTo>
                  <a:cubicBezTo>
                    <a:pt x="11867" y="13962"/>
                    <a:pt x="11917" y="13976"/>
                    <a:pt x="11968" y="13976"/>
                  </a:cubicBezTo>
                  <a:cubicBezTo>
                    <a:pt x="12085" y="13976"/>
                    <a:pt x="12211" y="13905"/>
                    <a:pt x="12297" y="13818"/>
                  </a:cubicBezTo>
                  <a:cubicBezTo>
                    <a:pt x="12421" y="13691"/>
                    <a:pt x="12517" y="13526"/>
                    <a:pt x="12680" y="13458"/>
                  </a:cubicBezTo>
                  <a:cubicBezTo>
                    <a:pt x="12746" y="13431"/>
                    <a:pt x="12815" y="13421"/>
                    <a:pt x="12885" y="13421"/>
                  </a:cubicBezTo>
                  <a:cubicBezTo>
                    <a:pt x="13010" y="13421"/>
                    <a:pt x="13139" y="13450"/>
                    <a:pt x="13265" y="13460"/>
                  </a:cubicBezTo>
                  <a:cubicBezTo>
                    <a:pt x="13278" y="13461"/>
                    <a:pt x="13291" y="13461"/>
                    <a:pt x="13304" y="13461"/>
                  </a:cubicBezTo>
                  <a:cubicBezTo>
                    <a:pt x="13491" y="13461"/>
                    <a:pt x="13706" y="13374"/>
                    <a:pt x="13726" y="13192"/>
                  </a:cubicBezTo>
                  <a:cubicBezTo>
                    <a:pt x="13747" y="13003"/>
                    <a:pt x="13548" y="12873"/>
                    <a:pt x="13439" y="12718"/>
                  </a:cubicBezTo>
                  <a:cubicBezTo>
                    <a:pt x="13299" y="12521"/>
                    <a:pt x="13306" y="12232"/>
                    <a:pt x="13456" y="12041"/>
                  </a:cubicBezTo>
                  <a:cubicBezTo>
                    <a:pt x="13479" y="12043"/>
                    <a:pt x="13502" y="12044"/>
                    <a:pt x="13526" y="12044"/>
                  </a:cubicBezTo>
                  <a:cubicBezTo>
                    <a:pt x="13657" y="12044"/>
                    <a:pt x="13791" y="12019"/>
                    <a:pt x="13920" y="12019"/>
                  </a:cubicBezTo>
                  <a:cubicBezTo>
                    <a:pt x="14005" y="12019"/>
                    <a:pt x="14087" y="12030"/>
                    <a:pt x="14165" y="12065"/>
                  </a:cubicBezTo>
                  <a:cubicBezTo>
                    <a:pt x="14328" y="12136"/>
                    <a:pt x="14429" y="12296"/>
                    <a:pt x="14548" y="12427"/>
                  </a:cubicBezTo>
                  <a:cubicBezTo>
                    <a:pt x="14644" y="12527"/>
                    <a:pt x="14777" y="12617"/>
                    <a:pt x="14908" y="12617"/>
                  </a:cubicBezTo>
                  <a:cubicBezTo>
                    <a:pt x="14945" y="12617"/>
                    <a:pt x="14982" y="12610"/>
                    <a:pt x="15018" y="12594"/>
                  </a:cubicBezTo>
                  <a:lnTo>
                    <a:pt x="15018" y="12594"/>
                  </a:lnTo>
                  <a:cubicBezTo>
                    <a:pt x="14848" y="12712"/>
                    <a:pt x="14686" y="12843"/>
                    <a:pt x="14536" y="12984"/>
                  </a:cubicBezTo>
                  <a:cubicBezTo>
                    <a:pt x="14699" y="13012"/>
                    <a:pt x="14864" y="13026"/>
                    <a:pt x="15029" y="13026"/>
                  </a:cubicBezTo>
                  <a:cubicBezTo>
                    <a:pt x="15230" y="13026"/>
                    <a:pt x="15431" y="13005"/>
                    <a:pt x="15628" y="12963"/>
                  </a:cubicBezTo>
                  <a:cubicBezTo>
                    <a:pt x="15735" y="12939"/>
                    <a:pt x="15849" y="12907"/>
                    <a:pt x="15920" y="12821"/>
                  </a:cubicBezTo>
                  <a:cubicBezTo>
                    <a:pt x="15967" y="12763"/>
                    <a:pt x="15988" y="12686"/>
                    <a:pt x="16033" y="12622"/>
                  </a:cubicBezTo>
                  <a:cubicBezTo>
                    <a:pt x="16114" y="12506"/>
                    <a:pt x="16257" y="12460"/>
                    <a:pt x="16401" y="12460"/>
                  </a:cubicBezTo>
                  <a:cubicBezTo>
                    <a:pt x="16452" y="12460"/>
                    <a:pt x="16503" y="12466"/>
                    <a:pt x="16552" y="12476"/>
                  </a:cubicBezTo>
                  <a:cubicBezTo>
                    <a:pt x="16757" y="12521"/>
                    <a:pt x="16948" y="12637"/>
                    <a:pt x="17081" y="12802"/>
                  </a:cubicBezTo>
                  <a:cubicBezTo>
                    <a:pt x="17130" y="12862"/>
                    <a:pt x="17177" y="12933"/>
                    <a:pt x="17250" y="12958"/>
                  </a:cubicBezTo>
                  <a:cubicBezTo>
                    <a:pt x="17274" y="12967"/>
                    <a:pt x="17297" y="12970"/>
                    <a:pt x="17321" y="12970"/>
                  </a:cubicBezTo>
                  <a:cubicBezTo>
                    <a:pt x="17387" y="12970"/>
                    <a:pt x="17454" y="12945"/>
                    <a:pt x="17520" y="12931"/>
                  </a:cubicBezTo>
                  <a:cubicBezTo>
                    <a:pt x="17564" y="12921"/>
                    <a:pt x="17609" y="12916"/>
                    <a:pt x="17654" y="12916"/>
                  </a:cubicBezTo>
                  <a:cubicBezTo>
                    <a:pt x="17867" y="12916"/>
                    <a:pt x="18078" y="13024"/>
                    <a:pt x="18236" y="13173"/>
                  </a:cubicBezTo>
                  <a:cubicBezTo>
                    <a:pt x="18424" y="13355"/>
                    <a:pt x="18549" y="13590"/>
                    <a:pt x="18671" y="13824"/>
                  </a:cubicBezTo>
                  <a:cubicBezTo>
                    <a:pt x="18881" y="13560"/>
                    <a:pt x="19125" y="13278"/>
                    <a:pt x="19457" y="13230"/>
                  </a:cubicBezTo>
                  <a:lnTo>
                    <a:pt x="19457" y="13230"/>
                  </a:lnTo>
                  <a:cubicBezTo>
                    <a:pt x="19605" y="13410"/>
                    <a:pt x="19168" y="13674"/>
                    <a:pt x="19309" y="13858"/>
                  </a:cubicBezTo>
                  <a:cubicBezTo>
                    <a:pt x="19388" y="13959"/>
                    <a:pt x="19553" y="13899"/>
                    <a:pt x="19678" y="13938"/>
                  </a:cubicBezTo>
                  <a:cubicBezTo>
                    <a:pt x="19830" y="13985"/>
                    <a:pt x="19885" y="14171"/>
                    <a:pt x="20005" y="14276"/>
                  </a:cubicBezTo>
                  <a:cubicBezTo>
                    <a:pt x="20220" y="14462"/>
                    <a:pt x="20580" y="14357"/>
                    <a:pt x="20798" y="14537"/>
                  </a:cubicBezTo>
                  <a:cubicBezTo>
                    <a:pt x="21015" y="14717"/>
                    <a:pt x="20995" y="15105"/>
                    <a:pt x="21244" y="15238"/>
                  </a:cubicBezTo>
                  <a:cubicBezTo>
                    <a:pt x="21404" y="15163"/>
                    <a:pt x="21353" y="14857"/>
                    <a:pt x="21524" y="14816"/>
                  </a:cubicBezTo>
                  <a:cubicBezTo>
                    <a:pt x="21536" y="14813"/>
                    <a:pt x="21548" y="14812"/>
                    <a:pt x="21559" y="14812"/>
                  </a:cubicBezTo>
                  <a:cubicBezTo>
                    <a:pt x="21729" y="14812"/>
                    <a:pt x="21854" y="15123"/>
                    <a:pt x="21994" y="15123"/>
                  </a:cubicBezTo>
                  <a:cubicBezTo>
                    <a:pt x="22015" y="15123"/>
                    <a:pt x="22036" y="15117"/>
                    <a:pt x="22058" y="15101"/>
                  </a:cubicBezTo>
                  <a:cubicBezTo>
                    <a:pt x="22049" y="14846"/>
                    <a:pt x="22094" y="14589"/>
                    <a:pt x="22189" y="14351"/>
                  </a:cubicBezTo>
                  <a:cubicBezTo>
                    <a:pt x="22435" y="14398"/>
                    <a:pt x="22651" y="14582"/>
                    <a:pt x="22735" y="14820"/>
                  </a:cubicBezTo>
                  <a:cubicBezTo>
                    <a:pt x="22818" y="15058"/>
                    <a:pt x="22767" y="15339"/>
                    <a:pt x="22602" y="15529"/>
                  </a:cubicBezTo>
                  <a:cubicBezTo>
                    <a:pt x="22549" y="15591"/>
                    <a:pt x="22480" y="15647"/>
                    <a:pt x="22396" y="15658"/>
                  </a:cubicBezTo>
                  <a:cubicBezTo>
                    <a:pt x="22388" y="15659"/>
                    <a:pt x="22379" y="15659"/>
                    <a:pt x="22371" y="15659"/>
                  </a:cubicBezTo>
                  <a:cubicBezTo>
                    <a:pt x="22251" y="15659"/>
                    <a:pt x="22145" y="15565"/>
                    <a:pt x="22043" y="15495"/>
                  </a:cubicBezTo>
                  <a:cubicBezTo>
                    <a:pt x="21980" y="15453"/>
                    <a:pt x="21899" y="15422"/>
                    <a:pt x="21826" y="15422"/>
                  </a:cubicBezTo>
                  <a:cubicBezTo>
                    <a:pt x="21769" y="15422"/>
                    <a:pt x="21717" y="15441"/>
                    <a:pt x="21683" y="15489"/>
                  </a:cubicBezTo>
                  <a:cubicBezTo>
                    <a:pt x="21852" y="16093"/>
                    <a:pt x="22234" y="16637"/>
                    <a:pt x="22744" y="17003"/>
                  </a:cubicBezTo>
                  <a:cubicBezTo>
                    <a:pt x="22654" y="16646"/>
                    <a:pt x="22591" y="16281"/>
                    <a:pt x="22559" y="15913"/>
                  </a:cubicBezTo>
                  <a:lnTo>
                    <a:pt x="22559" y="15913"/>
                  </a:lnTo>
                  <a:cubicBezTo>
                    <a:pt x="22754" y="15975"/>
                    <a:pt x="22958" y="16014"/>
                    <a:pt x="23163" y="16026"/>
                  </a:cubicBezTo>
                  <a:cubicBezTo>
                    <a:pt x="23166" y="15857"/>
                    <a:pt x="23166" y="15688"/>
                    <a:pt x="23168" y="15517"/>
                  </a:cubicBezTo>
                  <a:cubicBezTo>
                    <a:pt x="23168" y="15467"/>
                    <a:pt x="23170" y="15414"/>
                    <a:pt x="23202" y="15375"/>
                  </a:cubicBezTo>
                  <a:cubicBezTo>
                    <a:pt x="23228" y="15346"/>
                    <a:pt x="23265" y="15335"/>
                    <a:pt x="23304" y="15335"/>
                  </a:cubicBezTo>
                  <a:cubicBezTo>
                    <a:pt x="23338" y="15335"/>
                    <a:pt x="23375" y="15344"/>
                    <a:pt x="23408" y="15356"/>
                  </a:cubicBezTo>
                  <a:cubicBezTo>
                    <a:pt x="23682" y="15459"/>
                    <a:pt x="23853" y="15769"/>
                    <a:pt x="23813" y="16059"/>
                  </a:cubicBezTo>
                  <a:cubicBezTo>
                    <a:pt x="23772" y="16348"/>
                    <a:pt x="23532" y="16594"/>
                    <a:pt x="23245" y="16656"/>
                  </a:cubicBezTo>
                  <a:cubicBezTo>
                    <a:pt x="23163" y="16676"/>
                    <a:pt x="23073" y="16680"/>
                    <a:pt x="23003" y="16725"/>
                  </a:cubicBezTo>
                  <a:cubicBezTo>
                    <a:pt x="22788" y="16860"/>
                    <a:pt x="22893" y="17190"/>
                    <a:pt x="23020" y="17410"/>
                  </a:cubicBezTo>
                  <a:cubicBezTo>
                    <a:pt x="23063" y="17424"/>
                    <a:pt x="23106" y="17430"/>
                    <a:pt x="23149" y="17430"/>
                  </a:cubicBezTo>
                  <a:cubicBezTo>
                    <a:pt x="23370" y="17430"/>
                    <a:pt x="23583" y="17265"/>
                    <a:pt x="23746" y="17100"/>
                  </a:cubicBezTo>
                  <a:cubicBezTo>
                    <a:pt x="23940" y="16906"/>
                    <a:pt x="24154" y="16684"/>
                    <a:pt x="24425" y="16684"/>
                  </a:cubicBezTo>
                  <a:cubicBezTo>
                    <a:pt x="24430" y="16684"/>
                    <a:pt x="24435" y="16684"/>
                    <a:pt x="24440" y="16684"/>
                  </a:cubicBezTo>
                  <a:cubicBezTo>
                    <a:pt x="24455" y="16892"/>
                    <a:pt x="24612" y="17055"/>
                    <a:pt x="24727" y="17226"/>
                  </a:cubicBezTo>
                  <a:cubicBezTo>
                    <a:pt x="24843" y="17398"/>
                    <a:pt x="24916" y="17648"/>
                    <a:pt x="24772" y="17798"/>
                  </a:cubicBezTo>
                  <a:cubicBezTo>
                    <a:pt x="24706" y="17868"/>
                    <a:pt x="24624" y="17892"/>
                    <a:pt x="24532" y="17892"/>
                  </a:cubicBezTo>
                  <a:cubicBezTo>
                    <a:pt x="24350" y="17892"/>
                    <a:pt x="24132" y="17800"/>
                    <a:pt x="23939" y="17800"/>
                  </a:cubicBezTo>
                  <a:cubicBezTo>
                    <a:pt x="23863" y="17800"/>
                    <a:pt x="23791" y="17814"/>
                    <a:pt x="23727" y="17854"/>
                  </a:cubicBezTo>
                  <a:cubicBezTo>
                    <a:pt x="23620" y="18023"/>
                    <a:pt x="24050" y="18192"/>
                    <a:pt x="23937" y="18357"/>
                  </a:cubicBezTo>
                  <a:cubicBezTo>
                    <a:pt x="23881" y="18439"/>
                    <a:pt x="23750" y="18407"/>
                    <a:pt x="23671" y="18462"/>
                  </a:cubicBezTo>
                  <a:cubicBezTo>
                    <a:pt x="23543" y="18555"/>
                    <a:pt x="23656" y="18758"/>
                    <a:pt x="23785" y="18848"/>
                  </a:cubicBezTo>
                  <a:cubicBezTo>
                    <a:pt x="23866" y="18906"/>
                    <a:pt x="23961" y="18957"/>
                    <a:pt x="24057" y="18957"/>
                  </a:cubicBezTo>
                  <a:cubicBezTo>
                    <a:pt x="24076" y="18957"/>
                    <a:pt x="24094" y="18955"/>
                    <a:pt x="24113" y="18951"/>
                  </a:cubicBezTo>
                  <a:cubicBezTo>
                    <a:pt x="24220" y="18925"/>
                    <a:pt x="24295" y="18835"/>
                    <a:pt x="24372" y="18758"/>
                  </a:cubicBezTo>
                  <a:cubicBezTo>
                    <a:pt x="24591" y="18545"/>
                    <a:pt x="24895" y="18422"/>
                    <a:pt x="25199" y="18422"/>
                  </a:cubicBezTo>
                  <a:cubicBezTo>
                    <a:pt x="25219" y="18422"/>
                    <a:pt x="25239" y="18423"/>
                    <a:pt x="25259" y="18424"/>
                  </a:cubicBezTo>
                  <a:cubicBezTo>
                    <a:pt x="25325" y="18426"/>
                    <a:pt x="25396" y="18437"/>
                    <a:pt x="25452" y="18473"/>
                  </a:cubicBezTo>
                  <a:cubicBezTo>
                    <a:pt x="25672" y="18619"/>
                    <a:pt x="25606" y="19056"/>
                    <a:pt x="25837" y="19182"/>
                  </a:cubicBezTo>
                  <a:cubicBezTo>
                    <a:pt x="25833" y="19189"/>
                    <a:pt x="25833" y="19197"/>
                    <a:pt x="25831" y="19206"/>
                  </a:cubicBezTo>
                  <a:cubicBezTo>
                    <a:pt x="25844" y="19193"/>
                    <a:pt x="25852" y="19180"/>
                    <a:pt x="25869" y="19172"/>
                  </a:cubicBezTo>
                  <a:cubicBezTo>
                    <a:pt x="25919" y="19144"/>
                    <a:pt x="25981" y="19135"/>
                    <a:pt x="26019" y="19094"/>
                  </a:cubicBezTo>
                  <a:cubicBezTo>
                    <a:pt x="26088" y="19017"/>
                    <a:pt x="26032" y="18887"/>
                    <a:pt x="26086" y="18797"/>
                  </a:cubicBezTo>
                  <a:cubicBezTo>
                    <a:pt x="26120" y="18741"/>
                    <a:pt x="26191" y="18717"/>
                    <a:pt x="26246" y="18683"/>
                  </a:cubicBezTo>
                  <a:cubicBezTo>
                    <a:pt x="26304" y="18651"/>
                    <a:pt x="26369" y="18608"/>
                    <a:pt x="26328" y="18557"/>
                  </a:cubicBezTo>
                  <a:cubicBezTo>
                    <a:pt x="26174" y="18353"/>
                    <a:pt x="25996" y="18167"/>
                    <a:pt x="25803" y="18002"/>
                  </a:cubicBezTo>
                  <a:lnTo>
                    <a:pt x="26148" y="17695"/>
                  </a:lnTo>
                  <a:cubicBezTo>
                    <a:pt x="25938" y="17458"/>
                    <a:pt x="25644" y="17295"/>
                    <a:pt x="25329" y="17243"/>
                  </a:cubicBezTo>
                  <a:cubicBezTo>
                    <a:pt x="25261" y="17233"/>
                    <a:pt x="25188" y="17224"/>
                    <a:pt x="25126" y="17192"/>
                  </a:cubicBezTo>
                  <a:cubicBezTo>
                    <a:pt x="25049" y="17151"/>
                    <a:pt x="24997" y="17074"/>
                    <a:pt x="24948" y="17003"/>
                  </a:cubicBezTo>
                  <a:cubicBezTo>
                    <a:pt x="24811" y="16798"/>
                    <a:pt x="24676" y="16594"/>
                    <a:pt x="24539" y="16388"/>
                  </a:cubicBezTo>
                  <a:cubicBezTo>
                    <a:pt x="24490" y="16318"/>
                    <a:pt x="24442" y="16247"/>
                    <a:pt x="24408" y="16168"/>
                  </a:cubicBezTo>
                  <a:cubicBezTo>
                    <a:pt x="24361" y="16067"/>
                    <a:pt x="24335" y="15954"/>
                    <a:pt x="24282" y="15855"/>
                  </a:cubicBezTo>
                  <a:cubicBezTo>
                    <a:pt x="24194" y="15694"/>
                    <a:pt x="24029" y="15574"/>
                    <a:pt x="23984" y="15397"/>
                  </a:cubicBezTo>
                  <a:cubicBezTo>
                    <a:pt x="23967" y="15326"/>
                    <a:pt x="23967" y="15244"/>
                    <a:pt x="23920" y="15189"/>
                  </a:cubicBezTo>
                  <a:cubicBezTo>
                    <a:pt x="23864" y="15122"/>
                    <a:pt x="23768" y="15118"/>
                    <a:pt x="23686" y="15086"/>
                  </a:cubicBezTo>
                  <a:cubicBezTo>
                    <a:pt x="23579" y="15041"/>
                    <a:pt x="23504" y="14942"/>
                    <a:pt x="23436" y="14848"/>
                  </a:cubicBezTo>
                  <a:lnTo>
                    <a:pt x="22872" y="14077"/>
                  </a:lnTo>
                  <a:cubicBezTo>
                    <a:pt x="22754" y="13918"/>
                    <a:pt x="22630" y="13753"/>
                    <a:pt x="22448" y="13676"/>
                  </a:cubicBezTo>
                  <a:cubicBezTo>
                    <a:pt x="22394" y="13653"/>
                    <a:pt x="22334" y="13642"/>
                    <a:pt x="22275" y="13642"/>
                  </a:cubicBezTo>
                  <a:cubicBezTo>
                    <a:pt x="22133" y="13642"/>
                    <a:pt x="21993" y="13707"/>
                    <a:pt x="21944" y="13837"/>
                  </a:cubicBezTo>
                  <a:cubicBezTo>
                    <a:pt x="21934" y="13865"/>
                    <a:pt x="21927" y="13897"/>
                    <a:pt x="21904" y="13914"/>
                  </a:cubicBezTo>
                  <a:cubicBezTo>
                    <a:pt x="21885" y="13931"/>
                    <a:pt x="21860" y="13934"/>
                    <a:pt x="21834" y="13934"/>
                  </a:cubicBezTo>
                  <a:cubicBezTo>
                    <a:pt x="21818" y="13934"/>
                    <a:pt x="21801" y="13933"/>
                    <a:pt x="21786" y="13933"/>
                  </a:cubicBezTo>
                  <a:cubicBezTo>
                    <a:pt x="21589" y="13942"/>
                    <a:pt x="21486" y="14188"/>
                    <a:pt x="21302" y="14252"/>
                  </a:cubicBezTo>
                  <a:cubicBezTo>
                    <a:pt x="21261" y="14267"/>
                    <a:pt x="21218" y="14271"/>
                    <a:pt x="21174" y="14271"/>
                  </a:cubicBezTo>
                  <a:cubicBezTo>
                    <a:pt x="21134" y="14271"/>
                    <a:pt x="21093" y="14267"/>
                    <a:pt x="21053" y="14263"/>
                  </a:cubicBezTo>
                  <a:cubicBezTo>
                    <a:pt x="20860" y="14244"/>
                    <a:pt x="20633" y="14197"/>
                    <a:pt x="20565" y="14017"/>
                  </a:cubicBezTo>
                  <a:cubicBezTo>
                    <a:pt x="20526" y="13910"/>
                    <a:pt x="20552" y="13775"/>
                    <a:pt x="20468" y="13695"/>
                  </a:cubicBezTo>
                  <a:cubicBezTo>
                    <a:pt x="20431" y="13661"/>
                    <a:pt x="20385" y="13650"/>
                    <a:pt x="20335" y="13650"/>
                  </a:cubicBezTo>
                  <a:cubicBezTo>
                    <a:pt x="20272" y="13650"/>
                    <a:pt x="20204" y="13669"/>
                    <a:pt x="20143" y="13687"/>
                  </a:cubicBezTo>
                  <a:cubicBezTo>
                    <a:pt x="20100" y="13699"/>
                    <a:pt x="20052" y="13708"/>
                    <a:pt x="20007" y="13708"/>
                  </a:cubicBezTo>
                  <a:cubicBezTo>
                    <a:pt x="19935" y="13708"/>
                    <a:pt x="19868" y="13686"/>
                    <a:pt x="19836" y="13625"/>
                  </a:cubicBezTo>
                  <a:cubicBezTo>
                    <a:pt x="19800" y="13556"/>
                    <a:pt x="19830" y="13475"/>
                    <a:pt x="19855" y="13402"/>
                  </a:cubicBezTo>
                  <a:cubicBezTo>
                    <a:pt x="19900" y="13280"/>
                    <a:pt x="19935" y="13149"/>
                    <a:pt x="19905" y="13023"/>
                  </a:cubicBezTo>
                  <a:cubicBezTo>
                    <a:pt x="19877" y="12904"/>
                    <a:pt x="19773" y="12796"/>
                    <a:pt x="19653" y="12796"/>
                  </a:cubicBezTo>
                  <a:cubicBezTo>
                    <a:pt x="19646" y="12796"/>
                    <a:pt x="19638" y="12797"/>
                    <a:pt x="19630" y="12798"/>
                  </a:cubicBezTo>
                  <a:cubicBezTo>
                    <a:pt x="19575" y="12804"/>
                    <a:pt x="19523" y="12832"/>
                    <a:pt x="19474" y="12856"/>
                  </a:cubicBezTo>
                  <a:cubicBezTo>
                    <a:pt x="19301" y="12938"/>
                    <a:pt x="19110" y="12979"/>
                    <a:pt x="18919" y="12979"/>
                  </a:cubicBezTo>
                  <a:cubicBezTo>
                    <a:pt x="18766" y="12979"/>
                    <a:pt x="18614" y="12953"/>
                    <a:pt x="18471" y="12901"/>
                  </a:cubicBezTo>
                  <a:lnTo>
                    <a:pt x="18461" y="1747"/>
                  </a:lnTo>
                  <a:cubicBezTo>
                    <a:pt x="18144" y="1612"/>
                    <a:pt x="17852" y="1376"/>
                    <a:pt x="17539" y="1211"/>
                  </a:cubicBezTo>
                  <a:cubicBezTo>
                    <a:pt x="17417" y="1148"/>
                    <a:pt x="17283" y="1093"/>
                    <a:pt x="17145" y="1093"/>
                  </a:cubicBezTo>
                  <a:cubicBezTo>
                    <a:pt x="17142" y="1093"/>
                    <a:pt x="17139" y="1093"/>
                    <a:pt x="17137" y="1093"/>
                  </a:cubicBezTo>
                  <a:cubicBezTo>
                    <a:pt x="16991" y="1096"/>
                    <a:pt x="16847" y="1160"/>
                    <a:pt x="16749" y="1267"/>
                  </a:cubicBezTo>
                  <a:cubicBezTo>
                    <a:pt x="16543" y="1490"/>
                    <a:pt x="16511" y="1895"/>
                    <a:pt x="16217" y="1972"/>
                  </a:cubicBezTo>
                  <a:cubicBezTo>
                    <a:pt x="16188" y="1980"/>
                    <a:pt x="16159" y="1984"/>
                    <a:pt x="16130" y="1984"/>
                  </a:cubicBezTo>
                  <a:cubicBezTo>
                    <a:pt x="15942" y="1984"/>
                    <a:pt x="15768" y="1829"/>
                    <a:pt x="15620" y="1695"/>
                  </a:cubicBezTo>
                  <a:cubicBezTo>
                    <a:pt x="15497" y="1585"/>
                    <a:pt x="15328" y="1478"/>
                    <a:pt x="15172" y="1478"/>
                  </a:cubicBezTo>
                  <a:cubicBezTo>
                    <a:pt x="15113" y="1478"/>
                    <a:pt x="15057" y="1493"/>
                    <a:pt x="15005" y="1528"/>
                  </a:cubicBezTo>
                  <a:cubicBezTo>
                    <a:pt x="14893" y="1605"/>
                    <a:pt x="14855" y="1773"/>
                    <a:pt x="14921" y="1893"/>
                  </a:cubicBezTo>
                  <a:cubicBezTo>
                    <a:pt x="14900" y="1888"/>
                    <a:pt x="14878" y="1885"/>
                    <a:pt x="14858" y="1885"/>
                  </a:cubicBezTo>
                  <a:cubicBezTo>
                    <a:pt x="14599" y="1885"/>
                    <a:pt x="14404" y="2240"/>
                    <a:pt x="14126" y="2250"/>
                  </a:cubicBezTo>
                  <a:cubicBezTo>
                    <a:pt x="14123" y="2250"/>
                    <a:pt x="14120" y="2250"/>
                    <a:pt x="14118" y="2250"/>
                  </a:cubicBezTo>
                  <a:cubicBezTo>
                    <a:pt x="13956" y="2250"/>
                    <a:pt x="13820" y="2137"/>
                    <a:pt x="13702" y="2027"/>
                  </a:cubicBezTo>
                  <a:cubicBezTo>
                    <a:pt x="13329" y="1687"/>
                    <a:pt x="12890" y="1310"/>
                    <a:pt x="12402" y="1310"/>
                  </a:cubicBezTo>
                  <a:cubicBezTo>
                    <a:pt x="12347" y="1310"/>
                    <a:pt x="12291" y="1315"/>
                    <a:pt x="12235" y="1325"/>
                  </a:cubicBezTo>
                  <a:cubicBezTo>
                    <a:pt x="12095" y="1350"/>
                    <a:pt x="11960" y="1408"/>
                    <a:pt x="11819" y="1408"/>
                  </a:cubicBezTo>
                  <a:cubicBezTo>
                    <a:pt x="11678" y="1408"/>
                    <a:pt x="11521" y="1318"/>
                    <a:pt x="11513" y="1177"/>
                  </a:cubicBezTo>
                  <a:cubicBezTo>
                    <a:pt x="11508" y="1115"/>
                    <a:pt x="11534" y="1046"/>
                    <a:pt x="11504" y="991"/>
                  </a:cubicBezTo>
                  <a:cubicBezTo>
                    <a:pt x="11444" y="873"/>
                    <a:pt x="11238" y="948"/>
                    <a:pt x="11153" y="849"/>
                  </a:cubicBezTo>
                  <a:cubicBezTo>
                    <a:pt x="11108" y="798"/>
                    <a:pt x="11116" y="718"/>
                    <a:pt x="11093" y="654"/>
                  </a:cubicBezTo>
                  <a:cubicBezTo>
                    <a:pt x="11041" y="515"/>
                    <a:pt x="10870" y="472"/>
                    <a:pt x="10733" y="416"/>
                  </a:cubicBezTo>
                  <a:cubicBezTo>
                    <a:pt x="10598" y="359"/>
                    <a:pt x="10461" y="196"/>
                    <a:pt x="10548" y="78"/>
                  </a:cubicBezTo>
                  <a:cubicBezTo>
                    <a:pt x="10475" y="22"/>
                    <a:pt x="10394" y="0"/>
                    <a:pt x="103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50"/>
            <p:cNvSpPr/>
            <p:nvPr/>
          </p:nvSpPr>
          <p:spPr>
            <a:xfrm>
              <a:off x="1081201" y="1703681"/>
              <a:ext cx="748906" cy="548921"/>
            </a:xfrm>
            <a:custGeom>
              <a:rect b="b" l="l" r="r" t="t"/>
              <a:pathLst>
                <a:path extrusionOk="0" h="19318" w="26356">
                  <a:moveTo>
                    <a:pt x="10296" y="54"/>
                  </a:moveTo>
                  <a:cubicBezTo>
                    <a:pt x="10373" y="54"/>
                    <a:pt x="10439" y="74"/>
                    <a:pt x="10499" y="112"/>
                  </a:cubicBezTo>
                  <a:cubicBezTo>
                    <a:pt x="10478" y="151"/>
                    <a:pt x="10473" y="194"/>
                    <a:pt x="10486" y="239"/>
                  </a:cubicBezTo>
                  <a:cubicBezTo>
                    <a:pt x="10510" y="329"/>
                    <a:pt x="10602" y="423"/>
                    <a:pt x="10709" y="468"/>
                  </a:cubicBezTo>
                  <a:cubicBezTo>
                    <a:pt x="10731" y="479"/>
                    <a:pt x="10756" y="487"/>
                    <a:pt x="10780" y="496"/>
                  </a:cubicBezTo>
                  <a:cubicBezTo>
                    <a:pt x="10896" y="541"/>
                    <a:pt x="11013" y="586"/>
                    <a:pt x="11052" y="691"/>
                  </a:cubicBezTo>
                  <a:cubicBezTo>
                    <a:pt x="11058" y="712"/>
                    <a:pt x="11063" y="736"/>
                    <a:pt x="11067" y="761"/>
                  </a:cubicBezTo>
                  <a:cubicBezTo>
                    <a:pt x="11076" y="809"/>
                    <a:pt x="11084" y="856"/>
                    <a:pt x="11118" y="894"/>
                  </a:cubicBezTo>
                  <a:cubicBezTo>
                    <a:pt x="11165" y="950"/>
                    <a:pt x="11238" y="959"/>
                    <a:pt x="11309" y="967"/>
                  </a:cubicBezTo>
                  <a:cubicBezTo>
                    <a:pt x="11380" y="976"/>
                    <a:pt x="11442" y="982"/>
                    <a:pt x="11465" y="1029"/>
                  </a:cubicBezTo>
                  <a:cubicBezTo>
                    <a:pt x="11483" y="1059"/>
                    <a:pt x="11478" y="1096"/>
                    <a:pt x="11474" y="1134"/>
                  </a:cubicBezTo>
                  <a:cubicBezTo>
                    <a:pt x="11472" y="1158"/>
                    <a:pt x="11470" y="1181"/>
                    <a:pt x="11470" y="1207"/>
                  </a:cubicBezTo>
                  <a:cubicBezTo>
                    <a:pt x="11478" y="1363"/>
                    <a:pt x="11652" y="1462"/>
                    <a:pt x="11808" y="1462"/>
                  </a:cubicBezTo>
                  <a:cubicBezTo>
                    <a:pt x="11900" y="1462"/>
                    <a:pt x="11990" y="1438"/>
                    <a:pt x="12076" y="1415"/>
                  </a:cubicBezTo>
                  <a:cubicBezTo>
                    <a:pt x="12125" y="1402"/>
                    <a:pt x="12175" y="1389"/>
                    <a:pt x="12224" y="1378"/>
                  </a:cubicBezTo>
                  <a:cubicBezTo>
                    <a:pt x="12277" y="1370"/>
                    <a:pt x="12333" y="1366"/>
                    <a:pt x="12387" y="1366"/>
                  </a:cubicBezTo>
                  <a:cubicBezTo>
                    <a:pt x="12854" y="1366"/>
                    <a:pt x="13276" y="1717"/>
                    <a:pt x="13670" y="2077"/>
                  </a:cubicBezTo>
                  <a:cubicBezTo>
                    <a:pt x="13790" y="2186"/>
                    <a:pt x="13931" y="2304"/>
                    <a:pt x="14099" y="2304"/>
                  </a:cubicBezTo>
                  <a:lnTo>
                    <a:pt x="14111" y="2304"/>
                  </a:lnTo>
                  <a:cubicBezTo>
                    <a:pt x="14259" y="2300"/>
                    <a:pt x="14384" y="2203"/>
                    <a:pt x="14501" y="2111"/>
                  </a:cubicBezTo>
                  <a:cubicBezTo>
                    <a:pt x="14615" y="2023"/>
                    <a:pt x="14724" y="1940"/>
                    <a:pt x="14844" y="1940"/>
                  </a:cubicBezTo>
                  <a:cubicBezTo>
                    <a:pt x="14863" y="1940"/>
                    <a:pt x="14883" y="1942"/>
                    <a:pt x="14902" y="1946"/>
                  </a:cubicBezTo>
                  <a:lnTo>
                    <a:pt x="14960" y="1959"/>
                  </a:lnTo>
                  <a:lnTo>
                    <a:pt x="14930" y="1908"/>
                  </a:lnTo>
                  <a:cubicBezTo>
                    <a:pt x="14870" y="1801"/>
                    <a:pt x="14906" y="1648"/>
                    <a:pt x="15005" y="1580"/>
                  </a:cubicBezTo>
                  <a:cubicBezTo>
                    <a:pt x="15050" y="1548"/>
                    <a:pt x="15101" y="1533"/>
                    <a:pt x="15157" y="1533"/>
                  </a:cubicBezTo>
                  <a:cubicBezTo>
                    <a:pt x="15281" y="1533"/>
                    <a:pt x="15438" y="1610"/>
                    <a:pt x="15588" y="1745"/>
                  </a:cubicBezTo>
                  <a:cubicBezTo>
                    <a:pt x="15733" y="1876"/>
                    <a:pt x="15915" y="2038"/>
                    <a:pt x="16117" y="2038"/>
                  </a:cubicBezTo>
                  <a:cubicBezTo>
                    <a:pt x="16147" y="2038"/>
                    <a:pt x="16179" y="2034"/>
                    <a:pt x="16209" y="2028"/>
                  </a:cubicBezTo>
                  <a:cubicBezTo>
                    <a:pt x="16402" y="1976"/>
                    <a:pt x="16490" y="1792"/>
                    <a:pt x="16573" y="1614"/>
                  </a:cubicBezTo>
                  <a:cubicBezTo>
                    <a:pt x="16625" y="1507"/>
                    <a:pt x="16678" y="1396"/>
                    <a:pt x="16753" y="1314"/>
                  </a:cubicBezTo>
                  <a:cubicBezTo>
                    <a:pt x="16845" y="1211"/>
                    <a:pt x="16984" y="1149"/>
                    <a:pt x="17128" y="1147"/>
                  </a:cubicBezTo>
                  <a:cubicBezTo>
                    <a:pt x="17272" y="1147"/>
                    <a:pt x="17409" y="1209"/>
                    <a:pt x="17514" y="1265"/>
                  </a:cubicBezTo>
                  <a:cubicBezTo>
                    <a:pt x="17644" y="1331"/>
                    <a:pt x="17773" y="1415"/>
                    <a:pt x="17897" y="1494"/>
                  </a:cubicBezTo>
                  <a:cubicBezTo>
                    <a:pt x="18066" y="1603"/>
                    <a:pt x="18240" y="1713"/>
                    <a:pt x="18420" y="1792"/>
                  </a:cubicBezTo>
                  <a:lnTo>
                    <a:pt x="18429" y="12929"/>
                  </a:lnTo>
                  <a:lnTo>
                    <a:pt x="18429" y="12946"/>
                  </a:lnTo>
                  <a:lnTo>
                    <a:pt x="18448" y="12952"/>
                  </a:lnTo>
                  <a:cubicBezTo>
                    <a:pt x="18591" y="13006"/>
                    <a:pt x="18747" y="13033"/>
                    <a:pt x="18903" y="13033"/>
                  </a:cubicBezTo>
                  <a:cubicBezTo>
                    <a:pt x="19099" y="13033"/>
                    <a:pt x="19296" y="12991"/>
                    <a:pt x="19470" y="12907"/>
                  </a:cubicBezTo>
                  <a:lnTo>
                    <a:pt x="19491" y="12896"/>
                  </a:lnTo>
                  <a:cubicBezTo>
                    <a:pt x="19534" y="12877"/>
                    <a:pt x="19575" y="12856"/>
                    <a:pt x="19618" y="12851"/>
                  </a:cubicBezTo>
                  <a:cubicBezTo>
                    <a:pt x="19623" y="12851"/>
                    <a:pt x="19629" y="12851"/>
                    <a:pt x="19634" y="12851"/>
                  </a:cubicBezTo>
                  <a:cubicBezTo>
                    <a:pt x="19747" y="12851"/>
                    <a:pt x="19839" y="12955"/>
                    <a:pt x="19864" y="13057"/>
                  </a:cubicBezTo>
                  <a:cubicBezTo>
                    <a:pt x="19894" y="13181"/>
                    <a:pt x="19855" y="13310"/>
                    <a:pt x="19817" y="13421"/>
                  </a:cubicBezTo>
                  <a:cubicBezTo>
                    <a:pt x="19789" y="13494"/>
                    <a:pt x="19757" y="13586"/>
                    <a:pt x="19795" y="13666"/>
                  </a:cubicBezTo>
                  <a:cubicBezTo>
                    <a:pt x="19830" y="13728"/>
                    <a:pt x="19896" y="13762"/>
                    <a:pt x="19993" y="13762"/>
                  </a:cubicBezTo>
                  <a:cubicBezTo>
                    <a:pt x="20048" y="13762"/>
                    <a:pt x="20102" y="13751"/>
                    <a:pt x="20136" y="13741"/>
                  </a:cubicBezTo>
                  <a:cubicBezTo>
                    <a:pt x="20190" y="13726"/>
                    <a:pt x="20258" y="13704"/>
                    <a:pt x="20320" y="13704"/>
                  </a:cubicBezTo>
                  <a:cubicBezTo>
                    <a:pt x="20370" y="13704"/>
                    <a:pt x="20406" y="13717"/>
                    <a:pt x="20436" y="13745"/>
                  </a:cubicBezTo>
                  <a:cubicBezTo>
                    <a:pt x="20481" y="13786"/>
                    <a:pt x="20490" y="13852"/>
                    <a:pt x="20498" y="13921"/>
                  </a:cubicBezTo>
                  <a:cubicBezTo>
                    <a:pt x="20502" y="13966"/>
                    <a:pt x="20509" y="14013"/>
                    <a:pt x="20526" y="14055"/>
                  </a:cubicBezTo>
                  <a:cubicBezTo>
                    <a:pt x="20599" y="14248"/>
                    <a:pt x="20837" y="14298"/>
                    <a:pt x="21034" y="14319"/>
                  </a:cubicBezTo>
                  <a:cubicBezTo>
                    <a:pt x="21076" y="14323"/>
                    <a:pt x="21116" y="14325"/>
                    <a:pt x="21153" y="14325"/>
                  </a:cubicBezTo>
                  <a:cubicBezTo>
                    <a:pt x="21206" y="14325"/>
                    <a:pt x="21254" y="14320"/>
                    <a:pt x="21295" y="14306"/>
                  </a:cubicBezTo>
                  <a:cubicBezTo>
                    <a:pt x="21383" y="14276"/>
                    <a:pt x="21452" y="14208"/>
                    <a:pt x="21518" y="14143"/>
                  </a:cubicBezTo>
                  <a:cubicBezTo>
                    <a:pt x="21597" y="14066"/>
                    <a:pt x="21672" y="13991"/>
                    <a:pt x="21771" y="13989"/>
                  </a:cubicBezTo>
                  <a:lnTo>
                    <a:pt x="21816" y="13989"/>
                  </a:lnTo>
                  <a:cubicBezTo>
                    <a:pt x="21846" y="13989"/>
                    <a:pt x="21880" y="13987"/>
                    <a:pt x="21906" y="13963"/>
                  </a:cubicBezTo>
                  <a:cubicBezTo>
                    <a:pt x="21931" y="13944"/>
                    <a:pt x="21940" y="13914"/>
                    <a:pt x="21949" y="13891"/>
                  </a:cubicBezTo>
                  <a:lnTo>
                    <a:pt x="21955" y="13876"/>
                  </a:lnTo>
                  <a:cubicBezTo>
                    <a:pt x="21996" y="13766"/>
                    <a:pt x="22116" y="13696"/>
                    <a:pt x="22261" y="13696"/>
                  </a:cubicBezTo>
                  <a:cubicBezTo>
                    <a:pt x="22317" y="13696"/>
                    <a:pt x="22373" y="13706"/>
                    <a:pt x="22422" y="13728"/>
                  </a:cubicBezTo>
                  <a:cubicBezTo>
                    <a:pt x="22602" y="13805"/>
                    <a:pt x="22731" y="13981"/>
                    <a:pt x="22836" y="14122"/>
                  </a:cubicBezTo>
                  <a:lnTo>
                    <a:pt x="23399" y="14891"/>
                  </a:lnTo>
                  <a:cubicBezTo>
                    <a:pt x="23463" y="14979"/>
                    <a:pt x="23545" y="15090"/>
                    <a:pt x="23663" y="15140"/>
                  </a:cubicBezTo>
                  <a:cubicBezTo>
                    <a:pt x="23688" y="15150"/>
                    <a:pt x="23716" y="15157"/>
                    <a:pt x="23744" y="15165"/>
                  </a:cubicBezTo>
                  <a:cubicBezTo>
                    <a:pt x="23800" y="15180"/>
                    <a:pt x="23851" y="15195"/>
                    <a:pt x="23885" y="15234"/>
                  </a:cubicBezTo>
                  <a:cubicBezTo>
                    <a:pt x="23913" y="15268"/>
                    <a:pt x="23922" y="15317"/>
                    <a:pt x="23930" y="15367"/>
                  </a:cubicBezTo>
                  <a:cubicBezTo>
                    <a:pt x="23935" y="15388"/>
                    <a:pt x="23939" y="15410"/>
                    <a:pt x="23943" y="15431"/>
                  </a:cubicBezTo>
                  <a:cubicBezTo>
                    <a:pt x="23971" y="15545"/>
                    <a:pt x="24046" y="15634"/>
                    <a:pt x="24117" y="15722"/>
                  </a:cubicBezTo>
                  <a:cubicBezTo>
                    <a:pt x="24164" y="15778"/>
                    <a:pt x="24209" y="15836"/>
                    <a:pt x="24243" y="15896"/>
                  </a:cubicBezTo>
                  <a:cubicBezTo>
                    <a:pt x="24273" y="15952"/>
                    <a:pt x="24295" y="16009"/>
                    <a:pt x="24316" y="16072"/>
                  </a:cubicBezTo>
                  <a:cubicBezTo>
                    <a:pt x="24331" y="16117"/>
                    <a:pt x="24348" y="16164"/>
                    <a:pt x="24368" y="16209"/>
                  </a:cubicBezTo>
                  <a:cubicBezTo>
                    <a:pt x="24404" y="16288"/>
                    <a:pt x="24453" y="16361"/>
                    <a:pt x="24500" y="16431"/>
                  </a:cubicBezTo>
                  <a:lnTo>
                    <a:pt x="24912" y="17046"/>
                  </a:lnTo>
                  <a:cubicBezTo>
                    <a:pt x="24959" y="17117"/>
                    <a:pt x="25015" y="17198"/>
                    <a:pt x="25098" y="17243"/>
                  </a:cubicBezTo>
                  <a:cubicBezTo>
                    <a:pt x="25156" y="17273"/>
                    <a:pt x="25218" y="17282"/>
                    <a:pt x="25278" y="17293"/>
                  </a:cubicBezTo>
                  <a:lnTo>
                    <a:pt x="25310" y="17297"/>
                  </a:lnTo>
                  <a:cubicBezTo>
                    <a:pt x="25612" y="17348"/>
                    <a:pt x="25889" y="17498"/>
                    <a:pt x="26094" y="17721"/>
                  </a:cubicBezTo>
                  <a:lnTo>
                    <a:pt x="25747" y="18030"/>
                  </a:lnTo>
                  <a:lnTo>
                    <a:pt x="25771" y="18051"/>
                  </a:lnTo>
                  <a:cubicBezTo>
                    <a:pt x="25962" y="18214"/>
                    <a:pt x="26137" y="18400"/>
                    <a:pt x="26291" y="18600"/>
                  </a:cubicBezTo>
                  <a:cubicBezTo>
                    <a:pt x="26300" y="18610"/>
                    <a:pt x="26300" y="18617"/>
                    <a:pt x="26298" y="18621"/>
                  </a:cubicBezTo>
                  <a:cubicBezTo>
                    <a:pt x="26294" y="18645"/>
                    <a:pt x="26244" y="18673"/>
                    <a:pt x="26219" y="18690"/>
                  </a:cubicBezTo>
                  <a:cubicBezTo>
                    <a:pt x="26206" y="18698"/>
                    <a:pt x="26191" y="18705"/>
                    <a:pt x="26176" y="18713"/>
                  </a:cubicBezTo>
                  <a:cubicBezTo>
                    <a:pt x="26129" y="18737"/>
                    <a:pt x="26077" y="18763"/>
                    <a:pt x="26049" y="18812"/>
                  </a:cubicBezTo>
                  <a:cubicBezTo>
                    <a:pt x="26019" y="18859"/>
                    <a:pt x="26017" y="18915"/>
                    <a:pt x="26017" y="18966"/>
                  </a:cubicBezTo>
                  <a:cubicBezTo>
                    <a:pt x="26015" y="19020"/>
                    <a:pt x="26015" y="19071"/>
                    <a:pt x="25983" y="19105"/>
                  </a:cubicBezTo>
                  <a:cubicBezTo>
                    <a:pt x="25964" y="19127"/>
                    <a:pt x="25934" y="19137"/>
                    <a:pt x="25899" y="19150"/>
                  </a:cubicBezTo>
                  <a:cubicBezTo>
                    <a:pt x="25880" y="19159"/>
                    <a:pt x="25861" y="19165"/>
                    <a:pt x="25842" y="19176"/>
                  </a:cubicBezTo>
                  <a:cubicBezTo>
                    <a:pt x="25837" y="19178"/>
                    <a:pt x="25833" y="19180"/>
                    <a:pt x="25831" y="19182"/>
                  </a:cubicBezTo>
                  <a:cubicBezTo>
                    <a:pt x="25726" y="19122"/>
                    <a:pt x="25687" y="18987"/>
                    <a:pt x="25649" y="18846"/>
                  </a:cubicBezTo>
                  <a:cubicBezTo>
                    <a:pt x="25608" y="18703"/>
                    <a:pt x="25567" y="18555"/>
                    <a:pt x="25449" y="18478"/>
                  </a:cubicBezTo>
                  <a:cubicBezTo>
                    <a:pt x="25387" y="18437"/>
                    <a:pt x="25308" y="18426"/>
                    <a:pt x="25246" y="18424"/>
                  </a:cubicBezTo>
                  <a:cubicBezTo>
                    <a:pt x="25227" y="18424"/>
                    <a:pt x="25207" y="18422"/>
                    <a:pt x="25188" y="18422"/>
                  </a:cubicBezTo>
                  <a:cubicBezTo>
                    <a:pt x="24873" y="18422"/>
                    <a:pt x="24562" y="18548"/>
                    <a:pt x="24338" y="18767"/>
                  </a:cubicBezTo>
                  <a:cubicBezTo>
                    <a:pt x="24325" y="18780"/>
                    <a:pt x="24314" y="18792"/>
                    <a:pt x="24301" y="18805"/>
                  </a:cubicBezTo>
                  <a:cubicBezTo>
                    <a:pt x="24239" y="18867"/>
                    <a:pt x="24175" y="18934"/>
                    <a:pt x="24093" y="18953"/>
                  </a:cubicBezTo>
                  <a:cubicBezTo>
                    <a:pt x="24077" y="18957"/>
                    <a:pt x="24060" y="18959"/>
                    <a:pt x="24043" y="18959"/>
                  </a:cubicBezTo>
                  <a:cubicBezTo>
                    <a:pt x="23968" y="18959"/>
                    <a:pt x="23884" y="18924"/>
                    <a:pt x="23785" y="18855"/>
                  </a:cubicBezTo>
                  <a:cubicBezTo>
                    <a:pt x="23695" y="18790"/>
                    <a:pt x="23626" y="18681"/>
                    <a:pt x="23626" y="18602"/>
                  </a:cubicBezTo>
                  <a:cubicBezTo>
                    <a:pt x="23626" y="18563"/>
                    <a:pt x="23641" y="18535"/>
                    <a:pt x="23671" y="18512"/>
                  </a:cubicBezTo>
                  <a:cubicBezTo>
                    <a:pt x="23701" y="18490"/>
                    <a:pt x="23742" y="18484"/>
                    <a:pt x="23785" y="18478"/>
                  </a:cubicBezTo>
                  <a:cubicBezTo>
                    <a:pt x="23845" y="18467"/>
                    <a:pt x="23907" y="18456"/>
                    <a:pt x="23945" y="18400"/>
                  </a:cubicBezTo>
                  <a:cubicBezTo>
                    <a:pt x="24014" y="18302"/>
                    <a:pt x="23920" y="18203"/>
                    <a:pt x="23838" y="18118"/>
                  </a:cubicBezTo>
                  <a:cubicBezTo>
                    <a:pt x="23753" y="18028"/>
                    <a:pt x="23699" y="17963"/>
                    <a:pt x="23733" y="17901"/>
                  </a:cubicBezTo>
                  <a:cubicBezTo>
                    <a:pt x="23785" y="17871"/>
                    <a:pt x="23849" y="17856"/>
                    <a:pt x="23924" y="17856"/>
                  </a:cubicBezTo>
                  <a:cubicBezTo>
                    <a:pt x="24020" y="17856"/>
                    <a:pt x="24123" y="17878"/>
                    <a:pt x="24222" y="17901"/>
                  </a:cubicBezTo>
                  <a:cubicBezTo>
                    <a:pt x="24320" y="17923"/>
                    <a:pt x="24423" y="17946"/>
                    <a:pt x="24517" y="17946"/>
                  </a:cubicBezTo>
                  <a:cubicBezTo>
                    <a:pt x="24627" y="17946"/>
                    <a:pt x="24712" y="17914"/>
                    <a:pt x="24777" y="17846"/>
                  </a:cubicBezTo>
                  <a:cubicBezTo>
                    <a:pt x="24925" y="17689"/>
                    <a:pt x="24862" y="17428"/>
                    <a:pt x="24736" y="17239"/>
                  </a:cubicBezTo>
                  <a:cubicBezTo>
                    <a:pt x="24710" y="17201"/>
                    <a:pt x="24682" y="17164"/>
                    <a:pt x="24655" y="17128"/>
                  </a:cubicBezTo>
                  <a:cubicBezTo>
                    <a:pt x="24560" y="16997"/>
                    <a:pt x="24462" y="16864"/>
                    <a:pt x="24451" y="16710"/>
                  </a:cubicBezTo>
                  <a:lnTo>
                    <a:pt x="24449" y="16686"/>
                  </a:lnTo>
                  <a:lnTo>
                    <a:pt x="24408" y="16684"/>
                  </a:lnTo>
                  <a:cubicBezTo>
                    <a:pt x="24132" y="16684"/>
                    <a:pt x="23915" y="16905"/>
                    <a:pt x="23725" y="17098"/>
                  </a:cubicBezTo>
                  <a:lnTo>
                    <a:pt x="23714" y="17109"/>
                  </a:lnTo>
                  <a:cubicBezTo>
                    <a:pt x="23502" y="17322"/>
                    <a:pt x="23307" y="17431"/>
                    <a:pt x="23136" y="17431"/>
                  </a:cubicBezTo>
                  <a:cubicBezTo>
                    <a:pt x="23097" y="17431"/>
                    <a:pt x="23060" y="17426"/>
                    <a:pt x="23024" y="17415"/>
                  </a:cubicBezTo>
                  <a:cubicBezTo>
                    <a:pt x="22896" y="17192"/>
                    <a:pt x="22814" y="16894"/>
                    <a:pt x="23003" y="16776"/>
                  </a:cubicBezTo>
                  <a:cubicBezTo>
                    <a:pt x="23052" y="16744"/>
                    <a:pt x="23112" y="16734"/>
                    <a:pt x="23174" y="16723"/>
                  </a:cubicBezTo>
                  <a:cubicBezTo>
                    <a:pt x="23196" y="16719"/>
                    <a:pt x="23215" y="16716"/>
                    <a:pt x="23236" y="16712"/>
                  </a:cubicBezTo>
                  <a:cubicBezTo>
                    <a:pt x="23536" y="16646"/>
                    <a:pt x="23783" y="16384"/>
                    <a:pt x="23825" y="16091"/>
                  </a:cubicBezTo>
                  <a:cubicBezTo>
                    <a:pt x="23868" y="15787"/>
                    <a:pt x="23682" y="15463"/>
                    <a:pt x="23401" y="15358"/>
                  </a:cubicBezTo>
                  <a:cubicBezTo>
                    <a:pt x="23376" y="15347"/>
                    <a:pt x="23335" y="15337"/>
                    <a:pt x="23290" y="15337"/>
                  </a:cubicBezTo>
                  <a:cubicBezTo>
                    <a:pt x="23238" y="15337"/>
                    <a:pt x="23196" y="15354"/>
                    <a:pt x="23168" y="15386"/>
                  </a:cubicBezTo>
                  <a:cubicBezTo>
                    <a:pt x="23129" y="15429"/>
                    <a:pt x="23127" y="15487"/>
                    <a:pt x="23127" y="15545"/>
                  </a:cubicBezTo>
                  <a:lnTo>
                    <a:pt x="23123" y="16027"/>
                  </a:lnTo>
                  <a:cubicBezTo>
                    <a:pt x="22930" y="16012"/>
                    <a:pt x="22737" y="15975"/>
                    <a:pt x="22551" y="15915"/>
                  </a:cubicBezTo>
                  <a:lnTo>
                    <a:pt x="22512" y="15904"/>
                  </a:lnTo>
                  <a:lnTo>
                    <a:pt x="22516" y="15945"/>
                  </a:lnTo>
                  <a:cubicBezTo>
                    <a:pt x="22549" y="16288"/>
                    <a:pt x="22604" y="16631"/>
                    <a:pt x="22686" y="16965"/>
                  </a:cubicBezTo>
                  <a:cubicBezTo>
                    <a:pt x="22210" y="16605"/>
                    <a:pt x="21861" y="16095"/>
                    <a:pt x="21696" y="15521"/>
                  </a:cubicBezTo>
                  <a:cubicBezTo>
                    <a:pt x="21724" y="15491"/>
                    <a:pt x="21762" y="15476"/>
                    <a:pt x="21812" y="15476"/>
                  </a:cubicBezTo>
                  <a:cubicBezTo>
                    <a:pt x="21874" y="15476"/>
                    <a:pt x="21949" y="15502"/>
                    <a:pt x="22013" y="15545"/>
                  </a:cubicBezTo>
                  <a:cubicBezTo>
                    <a:pt x="22030" y="15557"/>
                    <a:pt x="22049" y="15570"/>
                    <a:pt x="22069" y="15583"/>
                  </a:cubicBezTo>
                  <a:cubicBezTo>
                    <a:pt x="22157" y="15648"/>
                    <a:pt x="22250" y="15713"/>
                    <a:pt x="22357" y="15713"/>
                  </a:cubicBezTo>
                  <a:cubicBezTo>
                    <a:pt x="22367" y="15713"/>
                    <a:pt x="22376" y="15713"/>
                    <a:pt x="22386" y="15712"/>
                  </a:cubicBezTo>
                  <a:cubicBezTo>
                    <a:pt x="22463" y="15703"/>
                    <a:pt x="22538" y="15656"/>
                    <a:pt x="22609" y="15575"/>
                  </a:cubicBezTo>
                  <a:cubicBezTo>
                    <a:pt x="22780" y="15375"/>
                    <a:pt x="22833" y="15088"/>
                    <a:pt x="22746" y="14840"/>
                  </a:cubicBezTo>
                  <a:cubicBezTo>
                    <a:pt x="22660" y="14591"/>
                    <a:pt x="22437" y="14400"/>
                    <a:pt x="22178" y="14353"/>
                  </a:cubicBezTo>
                  <a:lnTo>
                    <a:pt x="22156" y="14349"/>
                  </a:lnTo>
                  <a:lnTo>
                    <a:pt x="22148" y="14368"/>
                  </a:lnTo>
                  <a:cubicBezTo>
                    <a:pt x="22056" y="14604"/>
                    <a:pt x="22009" y="14861"/>
                    <a:pt x="22017" y="15114"/>
                  </a:cubicBezTo>
                  <a:cubicBezTo>
                    <a:pt x="22005" y="15121"/>
                    <a:pt x="21992" y="15124"/>
                    <a:pt x="21980" y="15124"/>
                  </a:cubicBezTo>
                  <a:cubicBezTo>
                    <a:pt x="21923" y="15124"/>
                    <a:pt x="21864" y="15060"/>
                    <a:pt x="21803" y="14990"/>
                  </a:cubicBezTo>
                  <a:cubicBezTo>
                    <a:pt x="21724" y="14902"/>
                    <a:pt x="21644" y="14812"/>
                    <a:pt x="21544" y="14812"/>
                  </a:cubicBezTo>
                  <a:cubicBezTo>
                    <a:pt x="21529" y="14812"/>
                    <a:pt x="21516" y="14814"/>
                    <a:pt x="21503" y="14818"/>
                  </a:cubicBezTo>
                  <a:cubicBezTo>
                    <a:pt x="21400" y="14842"/>
                    <a:pt x="21368" y="14945"/>
                    <a:pt x="21336" y="15045"/>
                  </a:cubicBezTo>
                  <a:cubicBezTo>
                    <a:pt x="21310" y="15125"/>
                    <a:pt x="21287" y="15200"/>
                    <a:pt x="21229" y="15236"/>
                  </a:cubicBezTo>
                  <a:cubicBezTo>
                    <a:pt x="21113" y="15167"/>
                    <a:pt x="21062" y="15035"/>
                    <a:pt x="21008" y="14893"/>
                  </a:cubicBezTo>
                  <a:cubicBezTo>
                    <a:pt x="20957" y="14765"/>
                    <a:pt x="20905" y="14632"/>
                    <a:pt x="20800" y="14544"/>
                  </a:cubicBezTo>
                  <a:cubicBezTo>
                    <a:pt x="20687" y="14452"/>
                    <a:pt x="20537" y="14430"/>
                    <a:pt x="20393" y="14411"/>
                  </a:cubicBezTo>
                  <a:cubicBezTo>
                    <a:pt x="20247" y="14392"/>
                    <a:pt x="20110" y="14373"/>
                    <a:pt x="20010" y="14285"/>
                  </a:cubicBezTo>
                  <a:cubicBezTo>
                    <a:pt x="19965" y="14246"/>
                    <a:pt x="19928" y="14195"/>
                    <a:pt x="19894" y="14143"/>
                  </a:cubicBezTo>
                  <a:cubicBezTo>
                    <a:pt x="19834" y="14060"/>
                    <a:pt x="19774" y="13972"/>
                    <a:pt x="19671" y="13940"/>
                  </a:cubicBezTo>
                  <a:cubicBezTo>
                    <a:pt x="19620" y="13923"/>
                    <a:pt x="19564" y="13923"/>
                    <a:pt x="19510" y="13923"/>
                  </a:cubicBezTo>
                  <a:cubicBezTo>
                    <a:pt x="19429" y="13923"/>
                    <a:pt x="19356" y="13923"/>
                    <a:pt x="19316" y="13869"/>
                  </a:cubicBezTo>
                  <a:cubicBezTo>
                    <a:pt x="19256" y="13792"/>
                    <a:pt x="19322" y="13691"/>
                    <a:pt x="19393" y="13586"/>
                  </a:cubicBezTo>
                  <a:cubicBezTo>
                    <a:pt x="19465" y="13473"/>
                    <a:pt x="19549" y="13346"/>
                    <a:pt x="19463" y="13241"/>
                  </a:cubicBezTo>
                  <a:lnTo>
                    <a:pt x="19453" y="13228"/>
                  </a:lnTo>
                  <a:lnTo>
                    <a:pt x="19438" y="13231"/>
                  </a:lnTo>
                  <a:cubicBezTo>
                    <a:pt x="19116" y="13278"/>
                    <a:pt x="18876" y="13535"/>
                    <a:pt x="18660" y="13803"/>
                  </a:cubicBezTo>
                  <a:cubicBezTo>
                    <a:pt x="18544" y="13582"/>
                    <a:pt x="18422" y="13357"/>
                    <a:pt x="18238" y="13181"/>
                  </a:cubicBezTo>
                  <a:cubicBezTo>
                    <a:pt x="18062" y="13012"/>
                    <a:pt x="17839" y="12917"/>
                    <a:pt x="17632" y="12917"/>
                  </a:cubicBezTo>
                  <a:cubicBezTo>
                    <a:pt x="17588" y="12917"/>
                    <a:pt x="17544" y="12922"/>
                    <a:pt x="17501" y="12931"/>
                  </a:cubicBezTo>
                  <a:cubicBezTo>
                    <a:pt x="17479" y="12937"/>
                    <a:pt x="17460" y="12941"/>
                    <a:pt x="17439" y="12948"/>
                  </a:cubicBezTo>
                  <a:cubicBezTo>
                    <a:pt x="17392" y="12960"/>
                    <a:pt x="17344" y="12971"/>
                    <a:pt x="17300" y="12971"/>
                  </a:cubicBezTo>
                  <a:cubicBezTo>
                    <a:pt x="17280" y="12971"/>
                    <a:pt x="17261" y="12969"/>
                    <a:pt x="17244" y="12963"/>
                  </a:cubicBezTo>
                  <a:cubicBezTo>
                    <a:pt x="17190" y="12941"/>
                    <a:pt x="17149" y="12892"/>
                    <a:pt x="17109" y="12841"/>
                  </a:cubicBezTo>
                  <a:lnTo>
                    <a:pt x="17087" y="12813"/>
                  </a:lnTo>
                  <a:cubicBezTo>
                    <a:pt x="16950" y="12644"/>
                    <a:pt x="16755" y="12524"/>
                    <a:pt x="16541" y="12476"/>
                  </a:cubicBezTo>
                  <a:cubicBezTo>
                    <a:pt x="16492" y="12466"/>
                    <a:pt x="16438" y="12461"/>
                    <a:pt x="16387" y="12461"/>
                  </a:cubicBezTo>
                  <a:cubicBezTo>
                    <a:pt x="16213" y="12461"/>
                    <a:pt x="16074" y="12524"/>
                    <a:pt x="15995" y="12635"/>
                  </a:cubicBezTo>
                  <a:cubicBezTo>
                    <a:pt x="15975" y="12665"/>
                    <a:pt x="15958" y="12697"/>
                    <a:pt x="15943" y="12729"/>
                  </a:cubicBezTo>
                  <a:cubicBezTo>
                    <a:pt x="15926" y="12768"/>
                    <a:pt x="15909" y="12802"/>
                    <a:pt x="15883" y="12832"/>
                  </a:cubicBezTo>
                  <a:cubicBezTo>
                    <a:pt x="15819" y="12911"/>
                    <a:pt x="15714" y="12941"/>
                    <a:pt x="15609" y="12965"/>
                  </a:cubicBezTo>
                  <a:cubicBezTo>
                    <a:pt x="15413" y="13006"/>
                    <a:pt x="15211" y="13027"/>
                    <a:pt x="15009" y="13027"/>
                  </a:cubicBezTo>
                  <a:cubicBezTo>
                    <a:pt x="14865" y="13027"/>
                    <a:pt x="14720" y="13016"/>
                    <a:pt x="14578" y="12995"/>
                  </a:cubicBezTo>
                  <a:cubicBezTo>
                    <a:pt x="14718" y="12869"/>
                    <a:pt x="14863" y="12751"/>
                    <a:pt x="15018" y="12646"/>
                  </a:cubicBezTo>
                  <a:lnTo>
                    <a:pt x="14992" y="12599"/>
                  </a:lnTo>
                  <a:cubicBezTo>
                    <a:pt x="14962" y="12612"/>
                    <a:pt x="14930" y="12618"/>
                    <a:pt x="14896" y="12618"/>
                  </a:cubicBezTo>
                  <a:cubicBezTo>
                    <a:pt x="14786" y="12618"/>
                    <a:pt x="14661" y="12552"/>
                    <a:pt x="14553" y="12436"/>
                  </a:cubicBezTo>
                  <a:cubicBezTo>
                    <a:pt x="14523" y="12404"/>
                    <a:pt x="14495" y="12369"/>
                    <a:pt x="14465" y="12335"/>
                  </a:cubicBezTo>
                  <a:cubicBezTo>
                    <a:pt x="14379" y="12232"/>
                    <a:pt x="14289" y="12125"/>
                    <a:pt x="14161" y="12067"/>
                  </a:cubicBezTo>
                  <a:cubicBezTo>
                    <a:pt x="14090" y="12035"/>
                    <a:pt x="14009" y="12020"/>
                    <a:pt x="13908" y="12020"/>
                  </a:cubicBezTo>
                  <a:cubicBezTo>
                    <a:pt x="13841" y="12020"/>
                    <a:pt x="13773" y="12027"/>
                    <a:pt x="13709" y="12033"/>
                  </a:cubicBezTo>
                  <a:cubicBezTo>
                    <a:pt x="13641" y="12039"/>
                    <a:pt x="13573" y="12046"/>
                    <a:pt x="13505" y="12046"/>
                  </a:cubicBezTo>
                  <a:cubicBezTo>
                    <a:pt x="13484" y="12046"/>
                    <a:pt x="13462" y="12045"/>
                    <a:pt x="13441" y="12044"/>
                  </a:cubicBezTo>
                  <a:lnTo>
                    <a:pt x="13428" y="12042"/>
                  </a:lnTo>
                  <a:lnTo>
                    <a:pt x="13419" y="12054"/>
                  </a:lnTo>
                  <a:cubicBezTo>
                    <a:pt x="13263" y="12256"/>
                    <a:pt x="13254" y="12554"/>
                    <a:pt x="13402" y="12761"/>
                  </a:cubicBezTo>
                  <a:cubicBezTo>
                    <a:pt x="13434" y="12809"/>
                    <a:pt x="13475" y="12851"/>
                    <a:pt x="13516" y="12894"/>
                  </a:cubicBezTo>
                  <a:cubicBezTo>
                    <a:pt x="13608" y="12997"/>
                    <a:pt x="13698" y="13096"/>
                    <a:pt x="13685" y="13218"/>
                  </a:cubicBezTo>
                  <a:cubicBezTo>
                    <a:pt x="13667" y="13378"/>
                    <a:pt x="13470" y="13461"/>
                    <a:pt x="13291" y="13461"/>
                  </a:cubicBezTo>
                  <a:cubicBezTo>
                    <a:pt x="13278" y="13461"/>
                    <a:pt x="13265" y="13461"/>
                    <a:pt x="13252" y="13460"/>
                  </a:cubicBezTo>
                  <a:cubicBezTo>
                    <a:pt x="13201" y="13458"/>
                    <a:pt x="13147" y="13449"/>
                    <a:pt x="13096" y="13443"/>
                  </a:cubicBezTo>
                  <a:cubicBezTo>
                    <a:pt x="13021" y="13432"/>
                    <a:pt x="12944" y="13423"/>
                    <a:pt x="12871" y="13423"/>
                  </a:cubicBezTo>
                  <a:cubicBezTo>
                    <a:pt x="12787" y="13423"/>
                    <a:pt x="12719" y="13434"/>
                    <a:pt x="12655" y="13462"/>
                  </a:cubicBezTo>
                  <a:cubicBezTo>
                    <a:pt x="12532" y="13513"/>
                    <a:pt x="12447" y="13616"/>
                    <a:pt x="12361" y="13715"/>
                  </a:cubicBezTo>
                  <a:cubicBezTo>
                    <a:pt x="12329" y="13751"/>
                    <a:pt x="12297" y="13792"/>
                    <a:pt x="12262" y="13826"/>
                  </a:cubicBezTo>
                  <a:cubicBezTo>
                    <a:pt x="12170" y="13921"/>
                    <a:pt x="12052" y="13978"/>
                    <a:pt x="11954" y="13978"/>
                  </a:cubicBezTo>
                  <a:cubicBezTo>
                    <a:pt x="11905" y="13978"/>
                    <a:pt x="11862" y="13963"/>
                    <a:pt x="11825" y="13936"/>
                  </a:cubicBezTo>
                  <a:lnTo>
                    <a:pt x="11793" y="13912"/>
                  </a:lnTo>
                  <a:lnTo>
                    <a:pt x="11783" y="13951"/>
                  </a:lnTo>
                  <a:cubicBezTo>
                    <a:pt x="11740" y="14130"/>
                    <a:pt x="11658" y="14370"/>
                    <a:pt x="11463" y="14403"/>
                  </a:cubicBezTo>
                  <a:cubicBezTo>
                    <a:pt x="11442" y="14407"/>
                    <a:pt x="11423" y="14409"/>
                    <a:pt x="11405" y="14413"/>
                  </a:cubicBezTo>
                  <a:cubicBezTo>
                    <a:pt x="11355" y="14422"/>
                    <a:pt x="11311" y="14429"/>
                    <a:pt x="11269" y="14429"/>
                  </a:cubicBezTo>
                  <a:cubicBezTo>
                    <a:pt x="11230" y="14429"/>
                    <a:pt x="11194" y="14423"/>
                    <a:pt x="11157" y="14409"/>
                  </a:cubicBezTo>
                  <a:cubicBezTo>
                    <a:pt x="11099" y="14388"/>
                    <a:pt x="11048" y="14336"/>
                    <a:pt x="11024" y="14278"/>
                  </a:cubicBezTo>
                  <a:cubicBezTo>
                    <a:pt x="11016" y="14253"/>
                    <a:pt x="11007" y="14218"/>
                    <a:pt x="11018" y="14182"/>
                  </a:cubicBezTo>
                  <a:lnTo>
                    <a:pt x="11018" y="14182"/>
                  </a:lnTo>
                  <a:cubicBezTo>
                    <a:pt x="11036" y="14187"/>
                    <a:pt x="11055" y="14189"/>
                    <a:pt x="11074" y="14189"/>
                  </a:cubicBezTo>
                  <a:cubicBezTo>
                    <a:pt x="11172" y="14189"/>
                    <a:pt x="11273" y="14126"/>
                    <a:pt x="11328" y="14025"/>
                  </a:cubicBezTo>
                  <a:cubicBezTo>
                    <a:pt x="11378" y="13938"/>
                    <a:pt x="11380" y="13843"/>
                    <a:pt x="11335" y="13768"/>
                  </a:cubicBezTo>
                  <a:cubicBezTo>
                    <a:pt x="11303" y="13717"/>
                    <a:pt x="11255" y="13678"/>
                    <a:pt x="11210" y="13642"/>
                  </a:cubicBezTo>
                  <a:cubicBezTo>
                    <a:pt x="11183" y="13618"/>
                    <a:pt x="11159" y="13599"/>
                    <a:pt x="11135" y="13576"/>
                  </a:cubicBezTo>
                  <a:cubicBezTo>
                    <a:pt x="11080" y="13518"/>
                    <a:pt x="11050" y="13430"/>
                    <a:pt x="11091" y="13374"/>
                  </a:cubicBezTo>
                  <a:cubicBezTo>
                    <a:pt x="11279" y="13301"/>
                    <a:pt x="11423" y="13128"/>
                    <a:pt x="11457" y="12931"/>
                  </a:cubicBezTo>
                  <a:cubicBezTo>
                    <a:pt x="11463" y="12899"/>
                    <a:pt x="11465" y="12869"/>
                    <a:pt x="11470" y="12836"/>
                  </a:cubicBezTo>
                  <a:cubicBezTo>
                    <a:pt x="11476" y="12776"/>
                    <a:pt x="11480" y="12719"/>
                    <a:pt x="11504" y="12669"/>
                  </a:cubicBezTo>
                  <a:cubicBezTo>
                    <a:pt x="11529" y="12610"/>
                    <a:pt x="11591" y="12565"/>
                    <a:pt x="11645" y="12565"/>
                  </a:cubicBezTo>
                  <a:cubicBezTo>
                    <a:pt x="11659" y="12565"/>
                    <a:pt x="11672" y="12568"/>
                    <a:pt x="11684" y="12575"/>
                  </a:cubicBezTo>
                  <a:lnTo>
                    <a:pt x="11716" y="12594"/>
                  </a:lnTo>
                  <a:lnTo>
                    <a:pt x="11723" y="12558"/>
                  </a:lnTo>
                  <a:cubicBezTo>
                    <a:pt x="11737" y="12472"/>
                    <a:pt x="11811" y="12399"/>
                    <a:pt x="11877" y="12399"/>
                  </a:cubicBezTo>
                  <a:cubicBezTo>
                    <a:pt x="11890" y="12399"/>
                    <a:pt x="11903" y="12401"/>
                    <a:pt x="11915" y="12408"/>
                  </a:cubicBezTo>
                  <a:cubicBezTo>
                    <a:pt x="11945" y="12425"/>
                    <a:pt x="11965" y="12457"/>
                    <a:pt x="11986" y="12494"/>
                  </a:cubicBezTo>
                  <a:cubicBezTo>
                    <a:pt x="11997" y="12509"/>
                    <a:pt x="12005" y="12526"/>
                    <a:pt x="12016" y="12541"/>
                  </a:cubicBezTo>
                  <a:cubicBezTo>
                    <a:pt x="12072" y="12618"/>
                    <a:pt x="12172" y="12667"/>
                    <a:pt x="12275" y="12667"/>
                  </a:cubicBezTo>
                  <a:cubicBezTo>
                    <a:pt x="12337" y="12667"/>
                    <a:pt x="12395" y="12650"/>
                    <a:pt x="12445" y="12618"/>
                  </a:cubicBezTo>
                  <a:cubicBezTo>
                    <a:pt x="12577" y="12528"/>
                    <a:pt x="12620" y="12329"/>
                    <a:pt x="12535" y="12192"/>
                  </a:cubicBezTo>
                  <a:cubicBezTo>
                    <a:pt x="12440" y="12042"/>
                    <a:pt x="12254" y="12012"/>
                    <a:pt x="12112" y="12012"/>
                  </a:cubicBezTo>
                  <a:cubicBezTo>
                    <a:pt x="12087" y="12012"/>
                    <a:pt x="12063" y="12012"/>
                    <a:pt x="12040" y="12014"/>
                  </a:cubicBezTo>
                  <a:lnTo>
                    <a:pt x="11973" y="11804"/>
                  </a:lnTo>
                  <a:lnTo>
                    <a:pt x="11960" y="11799"/>
                  </a:lnTo>
                  <a:cubicBezTo>
                    <a:pt x="11900" y="11782"/>
                    <a:pt x="11836" y="11772"/>
                    <a:pt x="11772" y="11772"/>
                  </a:cubicBezTo>
                  <a:cubicBezTo>
                    <a:pt x="11583" y="11772"/>
                    <a:pt x="11399" y="11853"/>
                    <a:pt x="11277" y="11988"/>
                  </a:cubicBezTo>
                  <a:cubicBezTo>
                    <a:pt x="11247" y="12024"/>
                    <a:pt x="11219" y="12063"/>
                    <a:pt x="11193" y="12099"/>
                  </a:cubicBezTo>
                  <a:cubicBezTo>
                    <a:pt x="11144" y="12170"/>
                    <a:pt x="11095" y="12237"/>
                    <a:pt x="11028" y="12277"/>
                  </a:cubicBezTo>
                  <a:cubicBezTo>
                    <a:pt x="11007" y="12292"/>
                    <a:pt x="10983" y="12303"/>
                    <a:pt x="10962" y="12314"/>
                  </a:cubicBezTo>
                  <a:cubicBezTo>
                    <a:pt x="10904" y="12342"/>
                    <a:pt x="10846" y="12369"/>
                    <a:pt x="10812" y="12427"/>
                  </a:cubicBezTo>
                  <a:cubicBezTo>
                    <a:pt x="10782" y="12485"/>
                    <a:pt x="10788" y="12547"/>
                    <a:pt x="10793" y="12609"/>
                  </a:cubicBezTo>
                  <a:cubicBezTo>
                    <a:pt x="10797" y="12667"/>
                    <a:pt x="10803" y="12723"/>
                    <a:pt x="10776" y="12766"/>
                  </a:cubicBezTo>
                  <a:cubicBezTo>
                    <a:pt x="10741" y="12819"/>
                    <a:pt x="10671" y="12830"/>
                    <a:pt x="10596" y="12841"/>
                  </a:cubicBezTo>
                  <a:cubicBezTo>
                    <a:pt x="10553" y="12847"/>
                    <a:pt x="10508" y="12854"/>
                    <a:pt x="10467" y="12871"/>
                  </a:cubicBezTo>
                  <a:cubicBezTo>
                    <a:pt x="10347" y="12916"/>
                    <a:pt x="10281" y="13031"/>
                    <a:pt x="10216" y="13143"/>
                  </a:cubicBezTo>
                  <a:cubicBezTo>
                    <a:pt x="10152" y="13254"/>
                    <a:pt x="10092" y="13359"/>
                    <a:pt x="9983" y="13393"/>
                  </a:cubicBezTo>
                  <a:cubicBezTo>
                    <a:pt x="9972" y="13396"/>
                    <a:pt x="9961" y="13398"/>
                    <a:pt x="9949" y="13402"/>
                  </a:cubicBezTo>
                  <a:cubicBezTo>
                    <a:pt x="9908" y="13411"/>
                    <a:pt x="9859" y="13421"/>
                    <a:pt x="9831" y="13464"/>
                  </a:cubicBezTo>
                  <a:cubicBezTo>
                    <a:pt x="9811" y="13494"/>
                    <a:pt x="9809" y="13528"/>
                    <a:pt x="9807" y="13558"/>
                  </a:cubicBezTo>
                  <a:cubicBezTo>
                    <a:pt x="9807" y="13569"/>
                    <a:pt x="9807" y="13580"/>
                    <a:pt x="9805" y="13591"/>
                  </a:cubicBezTo>
                  <a:cubicBezTo>
                    <a:pt x="9790" y="13719"/>
                    <a:pt x="9655" y="13790"/>
                    <a:pt x="9507" y="13856"/>
                  </a:cubicBezTo>
                  <a:cubicBezTo>
                    <a:pt x="9308" y="13948"/>
                    <a:pt x="9207" y="14075"/>
                    <a:pt x="9227" y="14203"/>
                  </a:cubicBezTo>
                  <a:cubicBezTo>
                    <a:pt x="9250" y="14355"/>
                    <a:pt x="9400" y="14405"/>
                    <a:pt x="9546" y="14452"/>
                  </a:cubicBezTo>
                  <a:cubicBezTo>
                    <a:pt x="9614" y="14473"/>
                    <a:pt x="9685" y="14497"/>
                    <a:pt x="9741" y="14529"/>
                  </a:cubicBezTo>
                  <a:cubicBezTo>
                    <a:pt x="9889" y="14617"/>
                    <a:pt x="9951" y="14825"/>
                    <a:pt x="9880" y="14979"/>
                  </a:cubicBezTo>
                  <a:lnTo>
                    <a:pt x="9475" y="15037"/>
                  </a:lnTo>
                  <a:lnTo>
                    <a:pt x="9477" y="15060"/>
                  </a:lnTo>
                  <a:cubicBezTo>
                    <a:pt x="9488" y="15187"/>
                    <a:pt x="9439" y="15317"/>
                    <a:pt x="9342" y="15420"/>
                  </a:cubicBezTo>
                  <a:cubicBezTo>
                    <a:pt x="9248" y="15525"/>
                    <a:pt x="9119" y="15586"/>
                    <a:pt x="8992" y="15586"/>
                  </a:cubicBezTo>
                  <a:cubicBezTo>
                    <a:pt x="8984" y="15586"/>
                    <a:pt x="8976" y="15586"/>
                    <a:pt x="8967" y="15585"/>
                  </a:cubicBezTo>
                  <a:lnTo>
                    <a:pt x="8948" y="15583"/>
                  </a:lnTo>
                  <a:cubicBezTo>
                    <a:pt x="8924" y="15583"/>
                    <a:pt x="8899" y="15581"/>
                    <a:pt x="8873" y="15581"/>
                  </a:cubicBezTo>
                  <a:cubicBezTo>
                    <a:pt x="8804" y="15581"/>
                    <a:pt x="8710" y="15592"/>
                    <a:pt x="8680" y="15677"/>
                  </a:cubicBezTo>
                  <a:cubicBezTo>
                    <a:pt x="8674" y="15701"/>
                    <a:pt x="8674" y="15724"/>
                    <a:pt x="8674" y="15748"/>
                  </a:cubicBezTo>
                  <a:cubicBezTo>
                    <a:pt x="8674" y="15761"/>
                    <a:pt x="8676" y="15774"/>
                    <a:pt x="8674" y="15784"/>
                  </a:cubicBezTo>
                  <a:cubicBezTo>
                    <a:pt x="8663" y="15885"/>
                    <a:pt x="8545" y="15926"/>
                    <a:pt x="8432" y="15964"/>
                  </a:cubicBezTo>
                  <a:cubicBezTo>
                    <a:pt x="8402" y="15975"/>
                    <a:pt x="8370" y="15986"/>
                    <a:pt x="8342" y="15997"/>
                  </a:cubicBezTo>
                  <a:cubicBezTo>
                    <a:pt x="8181" y="16061"/>
                    <a:pt x="8070" y="16196"/>
                    <a:pt x="7960" y="16327"/>
                  </a:cubicBezTo>
                  <a:cubicBezTo>
                    <a:pt x="7928" y="16365"/>
                    <a:pt x="7894" y="16406"/>
                    <a:pt x="7860" y="16442"/>
                  </a:cubicBezTo>
                  <a:cubicBezTo>
                    <a:pt x="7729" y="16586"/>
                    <a:pt x="7573" y="16671"/>
                    <a:pt x="7440" y="16671"/>
                  </a:cubicBezTo>
                  <a:cubicBezTo>
                    <a:pt x="7397" y="16671"/>
                    <a:pt x="7356" y="16663"/>
                    <a:pt x="7318" y="16646"/>
                  </a:cubicBezTo>
                  <a:lnTo>
                    <a:pt x="7279" y="16626"/>
                  </a:lnTo>
                  <a:lnTo>
                    <a:pt x="7281" y="16669"/>
                  </a:lnTo>
                  <a:cubicBezTo>
                    <a:pt x="7285" y="16967"/>
                    <a:pt x="6906" y="17128"/>
                    <a:pt x="6741" y="17181"/>
                  </a:cubicBezTo>
                  <a:cubicBezTo>
                    <a:pt x="6696" y="17198"/>
                    <a:pt x="6638" y="17218"/>
                    <a:pt x="6606" y="17265"/>
                  </a:cubicBezTo>
                  <a:cubicBezTo>
                    <a:pt x="6572" y="17318"/>
                    <a:pt x="6578" y="17381"/>
                    <a:pt x="6587" y="17436"/>
                  </a:cubicBezTo>
                  <a:cubicBezTo>
                    <a:pt x="6589" y="17453"/>
                    <a:pt x="6591" y="17471"/>
                    <a:pt x="6591" y="17486"/>
                  </a:cubicBezTo>
                  <a:cubicBezTo>
                    <a:pt x="6600" y="17623"/>
                    <a:pt x="6512" y="17766"/>
                    <a:pt x="6368" y="17852"/>
                  </a:cubicBezTo>
                  <a:cubicBezTo>
                    <a:pt x="6236" y="17931"/>
                    <a:pt x="6075" y="17957"/>
                    <a:pt x="5921" y="17974"/>
                  </a:cubicBezTo>
                  <a:cubicBezTo>
                    <a:pt x="5871" y="17978"/>
                    <a:pt x="5824" y="17983"/>
                    <a:pt x="5775" y="17987"/>
                  </a:cubicBezTo>
                  <a:cubicBezTo>
                    <a:pt x="5488" y="18013"/>
                    <a:pt x="5192" y="18040"/>
                    <a:pt x="4948" y="18197"/>
                  </a:cubicBezTo>
                  <a:cubicBezTo>
                    <a:pt x="4886" y="18238"/>
                    <a:pt x="4826" y="18287"/>
                    <a:pt x="4768" y="18334"/>
                  </a:cubicBezTo>
                  <a:cubicBezTo>
                    <a:pt x="4629" y="18447"/>
                    <a:pt x="4496" y="18553"/>
                    <a:pt x="4340" y="18553"/>
                  </a:cubicBezTo>
                  <a:cubicBezTo>
                    <a:pt x="4333" y="18553"/>
                    <a:pt x="4325" y="18553"/>
                    <a:pt x="4318" y="18553"/>
                  </a:cubicBezTo>
                  <a:cubicBezTo>
                    <a:pt x="4305" y="18550"/>
                    <a:pt x="4290" y="18550"/>
                    <a:pt x="4277" y="18548"/>
                  </a:cubicBezTo>
                  <a:cubicBezTo>
                    <a:pt x="4256" y="18545"/>
                    <a:pt x="4235" y="18543"/>
                    <a:pt x="4214" y="18543"/>
                  </a:cubicBezTo>
                  <a:cubicBezTo>
                    <a:pt x="4194" y="18543"/>
                    <a:pt x="4176" y="18545"/>
                    <a:pt x="4160" y="18550"/>
                  </a:cubicBezTo>
                  <a:cubicBezTo>
                    <a:pt x="4091" y="18568"/>
                    <a:pt x="4046" y="18628"/>
                    <a:pt x="4005" y="18679"/>
                  </a:cubicBezTo>
                  <a:lnTo>
                    <a:pt x="3988" y="18703"/>
                  </a:lnTo>
                  <a:cubicBezTo>
                    <a:pt x="3866" y="18855"/>
                    <a:pt x="3682" y="18955"/>
                    <a:pt x="3489" y="18972"/>
                  </a:cubicBezTo>
                  <a:cubicBezTo>
                    <a:pt x="3491" y="18942"/>
                    <a:pt x="3495" y="18910"/>
                    <a:pt x="3502" y="18880"/>
                  </a:cubicBezTo>
                  <a:cubicBezTo>
                    <a:pt x="3508" y="18840"/>
                    <a:pt x="3515" y="18797"/>
                    <a:pt x="3515" y="18758"/>
                  </a:cubicBezTo>
                  <a:cubicBezTo>
                    <a:pt x="3654" y="18542"/>
                    <a:pt x="3812" y="18336"/>
                    <a:pt x="3986" y="18148"/>
                  </a:cubicBezTo>
                  <a:cubicBezTo>
                    <a:pt x="4033" y="18096"/>
                    <a:pt x="4078" y="18051"/>
                    <a:pt x="4136" y="18030"/>
                  </a:cubicBezTo>
                  <a:cubicBezTo>
                    <a:pt x="4162" y="18022"/>
                    <a:pt x="4197" y="18019"/>
                    <a:pt x="4234" y="18019"/>
                  </a:cubicBezTo>
                  <a:cubicBezTo>
                    <a:pt x="4251" y="18019"/>
                    <a:pt x="4268" y="18020"/>
                    <a:pt x="4286" y="18021"/>
                  </a:cubicBezTo>
                  <a:lnTo>
                    <a:pt x="4307" y="18021"/>
                  </a:lnTo>
                  <a:cubicBezTo>
                    <a:pt x="4330" y="18022"/>
                    <a:pt x="4353" y="18023"/>
                    <a:pt x="4376" y="18023"/>
                  </a:cubicBezTo>
                  <a:cubicBezTo>
                    <a:pt x="4927" y="18023"/>
                    <a:pt x="5471" y="17702"/>
                    <a:pt x="5732" y="17222"/>
                  </a:cubicBezTo>
                  <a:cubicBezTo>
                    <a:pt x="5741" y="17207"/>
                    <a:pt x="5747" y="17192"/>
                    <a:pt x="5756" y="17177"/>
                  </a:cubicBezTo>
                  <a:cubicBezTo>
                    <a:pt x="5796" y="17100"/>
                    <a:pt x="5839" y="17019"/>
                    <a:pt x="5908" y="16969"/>
                  </a:cubicBezTo>
                  <a:cubicBezTo>
                    <a:pt x="5985" y="16916"/>
                    <a:pt x="6084" y="16907"/>
                    <a:pt x="6188" y="16896"/>
                  </a:cubicBezTo>
                  <a:cubicBezTo>
                    <a:pt x="6302" y="16886"/>
                    <a:pt x="6420" y="16875"/>
                    <a:pt x="6510" y="16798"/>
                  </a:cubicBezTo>
                  <a:cubicBezTo>
                    <a:pt x="6576" y="16740"/>
                    <a:pt x="6611" y="16661"/>
                    <a:pt x="6643" y="16584"/>
                  </a:cubicBezTo>
                  <a:cubicBezTo>
                    <a:pt x="6658" y="16549"/>
                    <a:pt x="6673" y="16513"/>
                    <a:pt x="6690" y="16481"/>
                  </a:cubicBezTo>
                  <a:cubicBezTo>
                    <a:pt x="6728" y="16412"/>
                    <a:pt x="6808" y="16342"/>
                    <a:pt x="6885" y="16342"/>
                  </a:cubicBezTo>
                  <a:cubicBezTo>
                    <a:pt x="6904" y="16342"/>
                    <a:pt x="6926" y="16346"/>
                    <a:pt x="6943" y="16359"/>
                  </a:cubicBezTo>
                  <a:lnTo>
                    <a:pt x="6977" y="16380"/>
                  </a:lnTo>
                  <a:lnTo>
                    <a:pt x="7123" y="15476"/>
                  </a:lnTo>
                  <a:cubicBezTo>
                    <a:pt x="7150" y="15294"/>
                    <a:pt x="7191" y="15110"/>
                    <a:pt x="7330" y="15015"/>
                  </a:cubicBezTo>
                  <a:cubicBezTo>
                    <a:pt x="7350" y="15002"/>
                    <a:pt x="7373" y="14990"/>
                    <a:pt x="7395" y="14979"/>
                  </a:cubicBezTo>
                  <a:cubicBezTo>
                    <a:pt x="7465" y="14940"/>
                    <a:pt x="7538" y="14902"/>
                    <a:pt x="7555" y="14820"/>
                  </a:cubicBezTo>
                  <a:cubicBezTo>
                    <a:pt x="7566" y="14780"/>
                    <a:pt x="7558" y="14739"/>
                    <a:pt x="7534" y="14705"/>
                  </a:cubicBezTo>
                  <a:cubicBezTo>
                    <a:pt x="7474" y="14610"/>
                    <a:pt x="7311" y="14572"/>
                    <a:pt x="7245" y="14559"/>
                  </a:cubicBezTo>
                  <a:cubicBezTo>
                    <a:pt x="7153" y="14542"/>
                    <a:pt x="7054" y="14475"/>
                    <a:pt x="7028" y="14413"/>
                  </a:cubicBezTo>
                  <a:cubicBezTo>
                    <a:pt x="7020" y="14385"/>
                    <a:pt x="7022" y="14362"/>
                    <a:pt x="7041" y="14338"/>
                  </a:cubicBezTo>
                  <a:lnTo>
                    <a:pt x="7067" y="14304"/>
                  </a:lnTo>
                  <a:lnTo>
                    <a:pt x="6812" y="14248"/>
                  </a:lnTo>
                  <a:lnTo>
                    <a:pt x="6782" y="14055"/>
                  </a:lnTo>
                  <a:lnTo>
                    <a:pt x="6763" y="14051"/>
                  </a:lnTo>
                  <a:cubicBezTo>
                    <a:pt x="6585" y="14023"/>
                    <a:pt x="6403" y="14008"/>
                    <a:pt x="6214" y="14008"/>
                  </a:cubicBezTo>
                  <a:cubicBezTo>
                    <a:pt x="6167" y="14008"/>
                    <a:pt x="6118" y="14013"/>
                    <a:pt x="6079" y="14043"/>
                  </a:cubicBezTo>
                  <a:cubicBezTo>
                    <a:pt x="6043" y="14075"/>
                    <a:pt x="6030" y="14122"/>
                    <a:pt x="6019" y="14163"/>
                  </a:cubicBezTo>
                  <a:cubicBezTo>
                    <a:pt x="6015" y="14175"/>
                    <a:pt x="6011" y="14190"/>
                    <a:pt x="6006" y="14203"/>
                  </a:cubicBezTo>
                  <a:cubicBezTo>
                    <a:pt x="5951" y="14366"/>
                    <a:pt x="5766" y="14400"/>
                    <a:pt x="5623" y="14400"/>
                  </a:cubicBezTo>
                  <a:cubicBezTo>
                    <a:pt x="5539" y="14400"/>
                    <a:pt x="5447" y="14390"/>
                    <a:pt x="5355" y="14368"/>
                  </a:cubicBezTo>
                  <a:cubicBezTo>
                    <a:pt x="5224" y="14336"/>
                    <a:pt x="5113" y="14321"/>
                    <a:pt x="5014" y="14321"/>
                  </a:cubicBezTo>
                  <a:cubicBezTo>
                    <a:pt x="4817" y="14321"/>
                    <a:pt x="4682" y="14385"/>
                    <a:pt x="4616" y="14514"/>
                  </a:cubicBezTo>
                  <a:cubicBezTo>
                    <a:pt x="4599" y="14542"/>
                    <a:pt x="4588" y="14574"/>
                    <a:pt x="4579" y="14604"/>
                  </a:cubicBezTo>
                  <a:cubicBezTo>
                    <a:pt x="4564" y="14645"/>
                    <a:pt x="4552" y="14683"/>
                    <a:pt x="4528" y="14715"/>
                  </a:cubicBezTo>
                  <a:cubicBezTo>
                    <a:pt x="4490" y="14767"/>
                    <a:pt x="4434" y="14792"/>
                    <a:pt x="4361" y="14792"/>
                  </a:cubicBezTo>
                  <a:cubicBezTo>
                    <a:pt x="4267" y="14792"/>
                    <a:pt x="4142" y="14748"/>
                    <a:pt x="4025" y="14670"/>
                  </a:cubicBezTo>
                  <a:cubicBezTo>
                    <a:pt x="3977" y="14475"/>
                    <a:pt x="4061" y="14253"/>
                    <a:pt x="4228" y="14139"/>
                  </a:cubicBezTo>
                  <a:lnTo>
                    <a:pt x="4254" y="14122"/>
                  </a:lnTo>
                  <a:cubicBezTo>
                    <a:pt x="4320" y="14077"/>
                    <a:pt x="4404" y="14021"/>
                    <a:pt x="4400" y="13931"/>
                  </a:cubicBezTo>
                  <a:cubicBezTo>
                    <a:pt x="4397" y="13858"/>
                    <a:pt x="4337" y="13813"/>
                    <a:pt x="4284" y="13773"/>
                  </a:cubicBezTo>
                  <a:cubicBezTo>
                    <a:pt x="4267" y="13760"/>
                    <a:pt x="4250" y="13747"/>
                    <a:pt x="4235" y="13734"/>
                  </a:cubicBezTo>
                  <a:cubicBezTo>
                    <a:pt x="4160" y="13666"/>
                    <a:pt x="4123" y="13554"/>
                    <a:pt x="4087" y="13447"/>
                  </a:cubicBezTo>
                  <a:cubicBezTo>
                    <a:pt x="4037" y="13297"/>
                    <a:pt x="3986" y="13143"/>
                    <a:pt x="3827" y="13113"/>
                  </a:cubicBezTo>
                  <a:cubicBezTo>
                    <a:pt x="3812" y="13109"/>
                    <a:pt x="3795" y="13109"/>
                    <a:pt x="3780" y="13109"/>
                  </a:cubicBezTo>
                  <a:cubicBezTo>
                    <a:pt x="3596" y="13109"/>
                    <a:pt x="3480" y="13333"/>
                    <a:pt x="3446" y="13561"/>
                  </a:cubicBezTo>
                  <a:cubicBezTo>
                    <a:pt x="3200" y="13328"/>
                    <a:pt x="2870" y="13191"/>
                    <a:pt x="2528" y="13191"/>
                  </a:cubicBezTo>
                  <a:cubicBezTo>
                    <a:pt x="2511" y="13191"/>
                    <a:pt x="2493" y="13191"/>
                    <a:pt x="2476" y="13192"/>
                  </a:cubicBezTo>
                  <a:lnTo>
                    <a:pt x="2446" y="13192"/>
                  </a:lnTo>
                  <a:cubicBezTo>
                    <a:pt x="2424" y="13194"/>
                    <a:pt x="2405" y="13194"/>
                    <a:pt x="2386" y="13194"/>
                  </a:cubicBezTo>
                  <a:cubicBezTo>
                    <a:pt x="2341" y="13194"/>
                    <a:pt x="2308" y="13190"/>
                    <a:pt x="2278" y="13179"/>
                  </a:cubicBezTo>
                  <a:cubicBezTo>
                    <a:pt x="2223" y="13162"/>
                    <a:pt x="2176" y="13119"/>
                    <a:pt x="2128" y="13079"/>
                  </a:cubicBezTo>
                  <a:lnTo>
                    <a:pt x="1709" y="12708"/>
                  </a:lnTo>
                  <a:lnTo>
                    <a:pt x="2023" y="12586"/>
                  </a:lnTo>
                  <a:lnTo>
                    <a:pt x="2028" y="12573"/>
                  </a:lnTo>
                  <a:cubicBezTo>
                    <a:pt x="2103" y="12303"/>
                    <a:pt x="2066" y="12114"/>
                    <a:pt x="1925" y="12042"/>
                  </a:cubicBezTo>
                  <a:cubicBezTo>
                    <a:pt x="1863" y="12009"/>
                    <a:pt x="1796" y="12009"/>
                    <a:pt x="1730" y="12009"/>
                  </a:cubicBezTo>
                  <a:cubicBezTo>
                    <a:pt x="1691" y="12009"/>
                    <a:pt x="1655" y="12007"/>
                    <a:pt x="1619" y="12001"/>
                  </a:cubicBezTo>
                  <a:cubicBezTo>
                    <a:pt x="1565" y="11992"/>
                    <a:pt x="1509" y="11945"/>
                    <a:pt x="1492" y="11898"/>
                  </a:cubicBezTo>
                  <a:cubicBezTo>
                    <a:pt x="1486" y="11874"/>
                    <a:pt x="1488" y="11855"/>
                    <a:pt x="1499" y="11838"/>
                  </a:cubicBezTo>
                  <a:cubicBezTo>
                    <a:pt x="1694" y="11791"/>
                    <a:pt x="1773" y="11568"/>
                    <a:pt x="1796" y="11474"/>
                  </a:cubicBezTo>
                  <a:cubicBezTo>
                    <a:pt x="1809" y="11431"/>
                    <a:pt x="1818" y="11384"/>
                    <a:pt x="1826" y="11339"/>
                  </a:cubicBezTo>
                  <a:cubicBezTo>
                    <a:pt x="1850" y="11227"/>
                    <a:pt x="1871" y="11120"/>
                    <a:pt x="1929" y="11028"/>
                  </a:cubicBezTo>
                  <a:cubicBezTo>
                    <a:pt x="1983" y="10940"/>
                    <a:pt x="2086" y="10878"/>
                    <a:pt x="2180" y="10878"/>
                  </a:cubicBezTo>
                  <a:cubicBezTo>
                    <a:pt x="2223" y="10878"/>
                    <a:pt x="2259" y="10891"/>
                    <a:pt x="2291" y="10917"/>
                  </a:cubicBezTo>
                  <a:lnTo>
                    <a:pt x="2317" y="10938"/>
                  </a:lnTo>
                  <a:lnTo>
                    <a:pt x="2332" y="10908"/>
                  </a:lnTo>
                  <a:cubicBezTo>
                    <a:pt x="2488" y="10580"/>
                    <a:pt x="2563" y="10218"/>
                    <a:pt x="2548" y="9856"/>
                  </a:cubicBezTo>
                  <a:cubicBezTo>
                    <a:pt x="2568" y="9852"/>
                    <a:pt x="2587" y="9848"/>
                    <a:pt x="2606" y="9848"/>
                  </a:cubicBezTo>
                  <a:cubicBezTo>
                    <a:pt x="2741" y="9848"/>
                    <a:pt x="2876" y="9957"/>
                    <a:pt x="2983" y="10043"/>
                  </a:cubicBezTo>
                  <a:cubicBezTo>
                    <a:pt x="3056" y="10100"/>
                    <a:pt x="3198" y="10199"/>
                    <a:pt x="3341" y="10199"/>
                  </a:cubicBezTo>
                  <a:cubicBezTo>
                    <a:pt x="3405" y="10199"/>
                    <a:pt x="3459" y="10180"/>
                    <a:pt x="3506" y="10141"/>
                  </a:cubicBezTo>
                  <a:lnTo>
                    <a:pt x="3521" y="10130"/>
                  </a:lnTo>
                  <a:lnTo>
                    <a:pt x="3515" y="10111"/>
                  </a:lnTo>
                  <a:cubicBezTo>
                    <a:pt x="3461" y="9966"/>
                    <a:pt x="3403" y="9756"/>
                    <a:pt x="3525" y="9644"/>
                  </a:cubicBezTo>
                  <a:cubicBezTo>
                    <a:pt x="3598" y="9578"/>
                    <a:pt x="3705" y="9569"/>
                    <a:pt x="3819" y="9567"/>
                  </a:cubicBezTo>
                  <a:cubicBezTo>
                    <a:pt x="4027" y="9565"/>
                    <a:pt x="4260" y="9561"/>
                    <a:pt x="4466" y="9471"/>
                  </a:cubicBezTo>
                  <a:cubicBezTo>
                    <a:pt x="4659" y="9387"/>
                    <a:pt x="4849" y="9196"/>
                    <a:pt x="4841" y="8954"/>
                  </a:cubicBezTo>
                  <a:cubicBezTo>
                    <a:pt x="4837" y="8841"/>
                    <a:pt x="4789" y="8738"/>
                    <a:pt x="4744" y="8637"/>
                  </a:cubicBezTo>
                  <a:cubicBezTo>
                    <a:pt x="4710" y="8566"/>
                    <a:pt x="4678" y="8491"/>
                    <a:pt x="4661" y="8416"/>
                  </a:cubicBezTo>
                  <a:cubicBezTo>
                    <a:pt x="4642" y="8331"/>
                    <a:pt x="4669" y="8226"/>
                    <a:pt x="4729" y="8153"/>
                  </a:cubicBezTo>
                  <a:cubicBezTo>
                    <a:pt x="4766" y="8106"/>
                    <a:pt x="4810" y="8082"/>
                    <a:pt x="4855" y="8082"/>
                  </a:cubicBezTo>
                  <a:cubicBezTo>
                    <a:pt x="4874" y="8082"/>
                    <a:pt x="4893" y="8086"/>
                    <a:pt x="4912" y="8095"/>
                  </a:cubicBezTo>
                  <a:lnTo>
                    <a:pt x="4952" y="8117"/>
                  </a:lnTo>
                  <a:lnTo>
                    <a:pt x="4950" y="8069"/>
                  </a:lnTo>
                  <a:cubicBezTo>
                    <a:pt x="4931" y="7776"/>
                    <a:pt x="4659" y="7519"/>
                    <a:pt x="4359" y="7519"/>
                  </a:cubicBezTo>
                  <a:cubicBezTo>
                    <a:pt x="3977" y="7523"/>
                    <a:pt x="3718" y="7868"/>
                    <a:pt x="3491" y="8172"/>
                  </a:cubicBezTo>
                  <a:lnTo>
                    <a:pt x="3478" y="8192"/>
                  </a:lnTo>
                  <a:cubicBezTo>
                    <a:pt x="3433" y="8249"/>
                    <a:pt x="3388" y="8305"/>
                    <a:pt x="3328" y="8329"/>
                  </a:cubicBezTo>
                  <a:cubicBezTo>
                    <a:pt x="3305" y="8339"/>
                    <a:pt x="3279" y="8344"/>
                    <a:pt x="3253" y="8344"/>
                  </a:cubicBezTo>
                  <a:cubicBezTo>
                    <a:pt x="3157" y="8344"/>
                    <a:pt x="3058" y="8282"/>
                    <a:pt x="2962" y="8219"/>
                  </a:cubicBezTo>
                  <a:cubicBezTo>
                    <a:pt x="2936" y="8202"/>
                    <a:pt x="2908" y="8185"/>
                    <a:pt x="2880" y="8170"/>
                  </a:cubicBezTo>
                  <a:cubicBezTo>
                    <a:pt x="2752" y="8093"/>
                    <a:pt x="2600" y="8052"/>
                    <a:pt x="2443" y="8052"/>
                  </a:cubicBezTo>
                  <a:cubicBezTo>
                    <a:pt x="2244" y="8052"/>
                    <a:pt x="2053" y="8117"/>
                    <a:pt x="1904" y="8232"/>
                  </a:cubicBezTo>
                  <a:lnTo>
                    <a:pt x="1889" y="8245"/>
                  </a:lnTo>
                  <a:cubicBezTo>
                    <a:pt x="1796" y="8318"/>
                    <a:pt x="1681" y="8406"/>
                    <a:pt x="1586" y="8406"/>
                  </a:cubicBezTo>
                  <a:cubicBezTo>
                    <a:pt x="1554" y="8406"/>
                    <a:pt x="1526" y="8395"/>
                    <a:pt x="1503" y="8374"/>
                  </a:cubicBezTo>
                  <a:cubicBezTo>
                    <a:pt x="1469" y="8344"/>
                    <a:pt x="1451" y="8297"/>
                    <a:pt x="1436" y="8247"/>
                  </a:cubicBezTo>
                  <a:cubicBezTo>
                    <a:pt x="1421" y="8207"/>
                    <a:pt x="1406" y="8164"/>
                    <a:pt x="1381" y="8127"/>
                  </a:cubicBezTo>
                  <a:cubicBezTo>
                    <a:pt x="1340" y="8072"/>
                    <a:pt x="1278" y="8031"/>
                    <a:pt x="1216" y="7992"/>
                  </a:cubicBezTo>
                  <a:cubicBezTo>
                    <a:pt x="1113" y="7924"/>
                    <a:pt x="1049" y="7879"/>
                    <a:pt x="1079" y="7808"/>
                  </a:cubicBezTo>
                  <a:cubicBezTo>
                    <a:pt x="1089" y="7784"/>
                    <a:pt x="1111" y="7765"/>
                    <a:pt x="1134" y="7746"/>
                  </a:cubicBezTo>
                  <a:cubicBezTo>
                    <a:pt x="1158" y="7724"/>
                    <a:pt x="1182" y="7705"/>
                    <a:pt x="1196" y="7675"/>
                  </a:cubicBezTo>
                  <a:cubicBezTo>
                    <a:pt x="1246" y="7592"/>
                    <a:pt x="1201" y="7487"/>
                    <a:pt x="1137" y="7422"/>
                  </a:cubicBezTo>
                  <a:cubicBezTo>
                    <a:pt x="1006" y="7287"/>
                    <a:pt x="815" y="7260"/>
                    <a:pt x="631" y="7232"/>
                  </a:cubicBezTo>
                  <a:cubicBezTo>
                    <a:pt x="577" y="7225"/>
                    <a:pt x="524" y="7217"/>
                    <a:pt x="472" y="7206"/>
                  </a:cubicBezTo>
                  <a:cubicBezTo>
                    <a:pt x="318" y="7176"/>
                    <a:pt x="170" y="7084"/>
                    <a:pt x="104" y="6977"/>
                  </a:cubicBezTo>
                  <a:cubicBezTo>
                    <a:pt x="72" y="6925"/>
                    <a:pt x="59" y="6872"/>
                    <a:pt x="67" y="6818"/>
                  </a:cubicBezTo>
                  <a:lnTo>
                    <a:pt x="67" y="6818"/>
                  </a:lnTo>
                  <a:cubicBezTo>
                    <a:pt x="104" y="6833"/>
                    <a:pt x="140" y="6840"/>
                    <a:pt x="179" y="6840"/>
                  </a:cubicBezTo>
                  <a:cubicBezTo>
                    <a:pt x="318" y="6840"/>
                    <a:pt x="449" y="6748"/>
                    <a:pt x="586" y="6649"/>
                  </a:cubicBezTo>
                  <a:cubicBezTo>
                    <a:pt x="725" y="6550"/>
                    <a:pt x="869" y="6450"/>
                    <a:pt x="1023" y="6448"/>
                  </a:cubicBezTo>
                  <a:cubicBezTo>
                    <a:pt x="1059" y="6448"/>
                    <a:pt x="1096" y="6452"/>
                    <a:pt x="1130" y="6458"/>
                  </a:cubicBezTo>
                  <a:cubicBezTo>
                    <a:pt x="1168" y="6463"/>
                    <a:pt x="1207" y="6467"/>
                    <a:pt x="1244" y="6467"/>
                  </a:cubicBezTo>
                  <a:cubicBezTo>
                    <a:pt x="1278" y="6467"/>
                    <a:pt x="1311" y="6463"/>
                    <a:pt x="1340" y="6454"/>
                  </a:cubicBezTo>
                  <a:cubicBezTo>
                    <a:pt x="1430" y="6420"/>
                    <a:pt x="1481" y="6340"/>
                    <a:pt x="1533" y="6265"/>
                  </a:cubicBezTo>
                  <a:cubicBezTo>
                    <a:pt x="1574" y="6205"/>
                    <a:pt x="1610" y="6150"/>
                    <a:pt x="1664" y="6113"/>
                  </a:cubicBezTo>
                  <a:cubicBezTo>
                    <a:pt x="1706" y="6083"/>
                    <a:pt x="1756" y="6070"/>
                    <a:pt x="1809" y="6053"/>
                  </a:cubicBezTo>
                  <a:cubicBezTo>
                    <a:pt x="1882" y="6032"/>
                    <a:pt x="1959" y="6010"/>
                    <a:pt x="2011" y="5951"/>
                  </a:cubicBezTo>
                  <a:cubicBezTo>
                    <a:pt x="2053" y="5906"/>
                    <a:pt x="2073" y="5846"/>
                    <a:pt x="2092" y="5786"/>
                  </a:cubicBezTo>
                  <a:cubicBezTo>
                    <a:pt x="2111" y="5721"/>
                    <a:pt x="2133" y="5657"/>
                    <a:pt x="2184" y="5625"/>
                  </a:cubicBezTo>
                  <a:cubicBezTo>
                    <a:pt x="2206" y="5610"/>
                    <a:pt x="2227" y="5603"/>
                    <a:pt x="2251" y="5603"/>
                  </a:cubicBezTo>
                  <a:cubicBezTo>
                    <a:pt x="2358" y="5603"/>
                    <a:pt x="2469" y="5747"/>
                    <a:pt x="2497" y="5876"/>
                  </a:cubicBezTo>
                  <a:cubicBezTo>
                    <a:pt x="2501" y="5895"/>
                    <a:pt x="2506" y="5916"/>
                    <a:pt x="2510" y="5936"/>
                  </a:cubicBezTo>
                  <a:cubicBezTo>
                    <a:pt x="2544" y="6098"/>
                    <a:pt x="2583" y="6285"/>
                    <a:pt x="2741" y="6343"/>
                  </a:cubicBezTo>
                  <a:cubicBezTo>
                    <a:pt x="2771" y="6353"/>
                    <a:pt x="2801" y="6358"/>
                    <a:pt x="2836" y="6358"/>
                  </a:cubicBezTo>
                  <a:cubicBezTo>
                    <a:pt x="2919" y="6358"/>
                    <a:pt x="3007" y="6323"/>
                    <a:pt x="3090" y="6291"/>
                  </a:cubicBezTo>
                  <a:cubicBezTo>
                    <a:pt x="3168" y="6261"/>
                    <a:pt x="3240" y="6233"/>
                    <a:pt x="3305" y="6233"/>
                  </a:cubicBezTo>
                  <a:cubicBezTo>
                    <a:pt x="3348" y="6233"/>
                    <a:pt x="3382" y="6246"/>
                    <a:pt x="3412" y="6272"/>
                  </a:cubicBezTo>
                  <a:cubicBezTo>
                    <a:pt x="3440" y="6295"/>
                    <a:pt x="3459" y="6330"/>
                    <a:pt x="3478" y="6364"/>
                  </a:cubicBezTo>
                  <a:cubicBezTo>
                    <a:pt x="3491" y="6385"/>
                    <a:pt x="3502" y="6407"/>
                    <a:pt x="3517" y="6428"/>
                  </a:cubicBezTo>
                  <a:cubicBezTo>
                    <a:pt x="3575" y="6505"/>
                    <a:pt x="3673" y="6553"/>
                    <a:pt x="3780" y="6553"/>
                  </a:cubicBezTo>
                  <a:cubicBezTo>
                    <a:pt x="3898" y="6553"/>
                    <a:pt x="4001" y="6499"/>
                    <a:pt x="4057" y="6411"/>
                  </a:cubicBezTo>
                  <a:cubicBezTo>
                    <a:pt x="4078" y="6379"/>
                    <a:pt x="4093" y="6345"/>
                    <a:pt x="4106" y="6310"/>
                  </a:cubicBezTo>
                  <a:cubicBezTo>
                    <a:pt x="4130" y="6257"/>
                    <a:pt x="4151" y="6205"/>
                    <a:pt x="4192" y="6173"/>
                  </a:cubicBezTo>
                  <a:cubicBezTo>
                    <a:pt x="4239" y="6135"/>
                    <a:pt x="4305" y="6128"/>
                    <a:pt x="4380" y="6122"/>
                  </a:cubicBezTo>
                  <a:lnTo>
                    <a:pt x="5400" y="6053"/>
                  </a:lnTo>
                  <a:lnTo>
                    <a:pt x="5383" y="6019"/>
                  </a:lnTo>
                  <a:cubicBezTo>
                    <a:pt x="5325" y="5895"/>
                    <a:pt x="5203" y="5805"/>
                    <a:pt x="5068" y="5781"/>
                  </a:cubicBezTo>
                  <a:cubicBezTo>
                    <a:pt x="5083" y="5747"/>
                    <a:pt x="5083" y="5708"/>
                    <a:pt x="5068" y="5668"/>
                  </a:cubicBezTo>
                  <a:cubicBezTo>
                    <a:pt x="5029" y="5571"/>
                    <a:pt x="4907" y="5490"/>
                    <a:pt x="4796" y="5483"/>
                  </a:cubicBezTo>
                  <a:cubicBezTo>
                    <a:pt x="4783" y="5483"/>
                    <a:pt x="4770" y="5482"/>
                    <a:pt x="4757" y="5482"/>
                  </a:cubicBezTo>
                  <a:cubicBezTo>
                    <a:pt x="4730" y="5482"/>
                    <a:pt x="4703" y="5483"/>
                    <a:pt x="4676" y="5483"/>
                  </a:cubicBezTo>
                  <a:lnTo>
                    <a:pt x="4612" y="5483"/>
                  </a:lnTo>
                  <a:cubicBezTo>
                    <a:pt x="4505" y="5483"/>
                    <a:pt x="4423" y="5473"/>
                    <a:pt x="4367" y="5413"/>
                  </a:cubicBezTo>
                  <a:cubicBezTo>
                    <a:pt x="4318" y="5361"/>
                    <a:pt x="4303" y="5288"/>
                    <a:pt x="4288" y="5211"/>
                  </a:cubicBezTo>
                  <a:cubicBezTo>
                    <a:pt x="4282" y="5186"/>
                    <a:pt x="4277" y="5162"/>
                    <a:pt x="4271" y="5139"/>
                  </a:cubicBezTo>
                  <a:cubicBezTo>
                    <a:pt x="4247" y="5042"/>
                    <a:pt x="4179" y="4937"/>
                    <a:pt x="4080" y="4924"/>
                  </a:cubicBezTo>
                  <a:cubicBezTo>
                    <a:pt x="4093" y="4875"/>
                    <a:pt x="4089" y="4826"/>
                    <a:pt x="4067" y="4776"/>
                  </a:cubicBezTo>
                  <a:cubicBezTo>
                    <a:pt x="4029" y="4684"/>
                    <a:pt x="3930" y="4601"/>
                    <a:pt x="3804" y="4554"/>
                  </a:cubicBezTo>
                  <a:cubicBezTo>
                    <a:pt x="3735" y="4528"/>
                    <a:pt x="3660" y="4515"/>
                    <a:pt x="3573" y="4515"/>
                  </a:cubicBezTo>
                  <a:cubicBezTo>
                    <a:pt x="3480" y="4515"/>
                    <a:pt x="3388" y="4530"/>
                    <a:pt x="3288" y="4547"/>
                  </a:cubicBezTo>
                  <a:cubicBezTo>
                    <a:pt x="3238" y="4455"/>
                    <a:pt x="3185" y="4361"/>
                    <a:pt x="3125" y="4275"/>
                  </a:cubicBezTo>
                  <a:cubicBezTo>
                    <a:pt x="2836" y="3867"/>
                    <a:pt x="2344" y="3616"/>
                    <a:pt x="1842" y="3616"/>
                  </a:cubicBezTo>
                  <a:cubicBezTo>
                    <a:pt x="1820" y="3616"/>
                    <a:pt x="1797" y="3616"/>
                    <a:pt x="1775" y="3617"/>
                  </a:cubicBezTo>
                  <a:cubicBezTo>
                    <a:pt x="1741" y="3619"/>
                    <a:pt x="1704" y="3622"/>
                    <a:pt x="1670" y="3626"/>
                  </a:cubicBezTo>
                  <a:cubicBezTo>
                    <a:pt x="1616" y="3630"/>
                    <a:pt x="1561" y="3634"/>
                    <a:pt x="1505" y="3634"/>
                  </a:cubicBezTo>
                  <a:cubicBezTo>
                    <a:pt x="1443" y="3634"/>
                    <a:pt x="1391" y="3628"/>
                    <a:pt x="1344" y="3615"/>
                  </a:cubicBezTo>
                  <a:cubicBezTo>
                    <a:pt x="1222" y="3581"/>
                    <a:pt x="1111" y="3472"/>
                    <a:pt x="1119" y="3354"/>
                  </a:cubicBezTo>
                  <a:lnTo>
                    <a:pt x="1119" y="3354"/>
                  </a:lnTo>
                  <a:cubicBezTo>
                    <a:pt x="1208" y="3370"/>
                    <a:pt x="1298" y="3378"/>
                    <a:pt x="1388" y="3378"/>
                  </a:cubicBezTo>
                  <a:cubicBezTo>
                    <a:pt x="1596" y="3378"/>
                    <a:pt x="1805" y="3336"/>
                    <a:pt x="1994" y="3255"/>
                  </a:cubicBezTo>
                  <a:cubicBezTo>
                    <a:pt x="2208" y="3163"/>
                    <a:pt x="2398" y="3022"/>
                    <a:pt x="2581" y="2887"/>
                  </a:cubicBezTo>
                  <a:cubicBezTo>
                    <a:pt x="2765" y="2752"/>
                    <a:pt x="2955" y="2610"/>
                    <a:pt x="3105" y="2426"/>
                  </a:cubicBezTo>
                  <a:lnTo>
                    <a:pt x="5212" y="1565"/>
                  </a:lnTo>
                  <a:cubicBezTo>
                    <a:pt x="5411" y="1483"/>
                    <a:pt x="5638" y="1391"/>
                    <a:pt x="5869" y="1389"/>
                  </a:cubicBezTo>
                  <a:cubicBezTo>
                    <a:pt x="5906" y="1389"/>
                    <a:pt x="5942" y="1391"/>
                    <a:pt x="5979" y="1393"/>
                  </a:cubicBezTo>
                  <a:cubicBezTo>
                    <a:pt x="6015" y="1396"/>
                    <a:pt x="6054" y="1398"/>
                    <a:pt x="6090" y="1398"/>
                  </a:cubicBezTo>
                  <a:cubicBezTo>
                    <a:pt x="6141" y="1398"/>
                    <a:pt x="6184" y="1393"/>
                    <a:pt x="6225" y="1385"/>
                  </a:cubicBezTo>
                  <a:cubicBezTo>
                    <a:pt x="6364" y="1353"/>
                    <a:pt x="6478" y="1261"/>
                    <a:pt x="6585" y="1171"/>
                  </a:cubicBezTo>
                  <a:lnTo>
                    <a:pt x="6604" y="1154"/>
                  </a:lnTo>
                  <a:cubicBezTo>
                    <a:pt x="7153" y="699"/>
                    <a:pt x="7804" y="352"/>
                    <a:pt x="8485" y="149"/>
                  </a:cubicBezTo>
                  <a:cubicBezTo>
                    <a:pt x="8575" y="121"/>
                    <a:pt x="8682" y="93"/>
                    <a:pt x="8783" y="93"/>
                  </a:cubicBezTo>
                  <a:cubicBezTo>
                    <a:pt x="8845" y="93"/>
                    <a:pt x="8899" y="104"/>
                    <a:pt x="8948" y="123"/>
                  </a:cubicBezTo>
                  <a:cubicBezTo>
                    <a:pt x="8989" y="140"/>
                    <a:pt x="9025" y="164"/>
                    <a:pt x="9064" y="189"/>
                  </a:cubicBezTo>
                  <a:cubicBezTo>
                    <a:pt x="9100" y="213"/>
                    <a:pt x="9139" y="237"/>
                    <a:pt x="9179" y="256"/>
                  </a:cubicBezTo>
                  <a:cubicBezTo>
                    <a:pt x="9242" y="282"/>
                    <a:pt x="9306" y="294"/>
                    <a:pt x="9379" y="294"/>
                  </a:cubicBezTo>
                  <a:cubicBezTo>
                    <a:pt x="9535" y="294"/>
                    <a:pt x="9700" y="232"/>
                    <a:pt x="9859" y="170"/>
                  </a:cubicBezTo>
                  <a:cubicBezTo>
                    <a:pt x="10015" y="110"/>
                    <a:pt x="10161" y="54"/>
                    <a:pt x="10296" y="54"/>
                  </a:cubicBezTo>
                  <a:close/>
                  <a:moveTo>
                    <a:pt x="10296" y="1"/>
                  </a:moveTo>
                  <a:cubicBezTo>
                    <a:pt x="10150" y="1"/>
                    <a:pt x="9994" y="61"/>
                    <a:pt x="9839" y="121"/>
                  </a:cubicBezTo>
                  <a:cubicBezTo>
                    <a:pt x="9685" y="179"/>
                    <a:pt x="9526" y="241"/>
                    <a:pt x="9379" y="241"/>
                  </a:cubicBezTo>
                  <a:cubicBezTo>
                    <a:pt x="9312" y="241"/>
                    <a:pt x="9257" y="230"/>
                    <a:pt x="9201" y="207"/>
                  </a:cubicBezTo>
                  <a:cubicBezTo>
                    <a:pt x="9164" y="189"/>
                    <a:pt x="9128" y="168"/>
                    <a:pt x="9092" y="144"/>
                  </a:cubicBezTo>
                  <a:cubicBezTo>
                    <a:pt x="9053" y="119"/>
                    <a:pt x="9014" y="93"/>
                    <a:pt x="8969" y="74"/>
                  </a:cubicBezTo>
                  <a:cubicBezTo>
                    <a:pt x="8914" y="50"/>
                    <a:pt x="8852" y="39"/>
                    <a:pt x="8783" y="39"/>
                  </a:cubicBezTo>
                  <a:cubicBezTo>
                    <a:pt x="8674" y="39"/>
                    <a:pt x="8565" y="69"/>
                    <a:pt x="8470" y="97"/>
                  </a:cubicBezTo>
                  <a:cubicBezTo>
                    <a:pt x="7780" y="303"/>
                    <a:pt x="7125" y="654"/>
                    <a:pt x="6570" y="1113"/>
                  </a:cubicBezTo>
                  <a:lnTo>
                    <a:pt x="6551" y="1128"/>
                  </a:lnTo>
                  <a:cubicBezTo>
                    <a:pt x="6448" y="1216"/>
                    <a:pt x="6341" y="1303"/>
                    <a:pt x="6212" y="1331"/>
                  </a:cubicBezTo>
                  <a:cubicBezTo>
                    <a:pt x="6178" y="1340"/>
                    <a:pt x="6137" y="1344"/>
                    <a:pt x="6090" y="1344"/>
                  </a:cubicBezTo>
                  <a:cubicBezTo>
                    <a:pt x="6054" y="1344"/>
                    <a:pt x="6017" y="1342"/>
                    <a:pt x="5983" y="1340"/>
                  </a:cubicBezTo>
                  <a:cubicBezTo>
                    <a:pt x="5944" y="1338"/>
                    <a:pt x="5908" y="1336"/>
                    <a:pt x="5865" y="1336"/>
                  </a:cubicBezTo>
                  <a:cubicBezTo>
                    <a:pt x="5627" y="1338"/>
                    <a:pt x="5396" y="1432"/>
                    <a:pt x="5192" y="1516"/>
                  </a:cubicBezTo>
                  <a:lnTo>
                    <a:pt x="3078" y="2379"/>
                  </a:lnTo>
                  <a:lnTo>
                    <a:pt x="3071" y="2383"/>
                  </a:lnTo>
                  <a:lnTo>
                    <a:pt x="3067" y="2388"/>
                  </a:lnTo>
                  <a:cubicBezTo>
                    <a:pt x="2923" y="2568"/>
                    <a:pt x="2733" y="2709"/>
                    <a:pt x="2548" y="2844"/>
                  </a:cubicBezTo>
                  <a:cubicBezTo>
                    <a:pt x="2368" y="2977"/>
                    <a:pt x="2182" y="3116"/>
                    <a:pt x="1974" y="3206"/>
                  </a:cubicBezTo>
                  <a:cubicBezTo>
                    <a:pt x="1792" y="3284"/>
                    <a:pt x="1589" y="3324"/>
                    <a:pt x="1389" y="3324"/>
                  </a:cubicBezTo>
                  <a:cubicBezTo>
                    <a:pt x="1292" y="3324"/>
                    <a:pt x="1196" y="3315"/>
                    <a:pt x="1102" y="3296"/>
                  </a:cubicBezTo>
                  <a:lnTo>
                    <a:pt x="1077" y="3290"/>
                  </a:lnTo>
                  <a:lnTo>
                    <a:pt x="1070" y="3315"/>
                  </a:lnTo>
                  <a:cubicBezTo>
                    <a:pt x="1036" y="3474"/>
                    <a:pt x="1177" y="3624"/>
                    <a:pt x="1331" y="3667"/>
                  </a:cubicBezTo>
                  <a:cubicBezTo>
                    <a:pt x="1383" y="3682"/>
                    <a:pt x="1439" y="3688"/>
                    <a:pt x="1505" y="3688"/>
                  </a:cubicBezTo>
                  <a:cubicBezTo>
                    <a:pt x="1563" y="3688"/>
                    <a:pt x="1619" y="3684"/>
                    <a:pt x="1674" y="3677"/>
                  </a:cubicBezTo>
                  <a:cubicBezTo>
                    <a:pt x="1709" y="3675"/>
                    <a:pt x="1743" y="3673"/>
                    <a:pt x="1779" y="3671"/>
                  </a:cubicBezTo>
                  <a:cubicBezTo>
                    <a:pt x="1803" y="3670"/>
                    <a:pt x="1827" y="3669"/>
                    <a:pt x="1851" y="3669"/>
                  </a:cubicBezTo>
                  <a:cubicBezTo>
                    <a:pt x="2332" y="3669"/>
                    <a:pt x="2804" y="3913"/>
                    <a:pt x="3080" y="4305"/>
                  </a:cubicBezTo>
                  <a:cubicBezTo>
                    <a:pt x="3144" y="4395"/>
                    <a:pt x="3198" y="4494"/>
                    <a:pt x="3251" y="4590"/>
                  </a:cubicBezTo>
                  <a:lnTo>
                    <a:pt x="3260" y="4605"/>
                  </a:lnTo>
                  <a:lnTo>
                    <a:pt x="3279" y="4603"/>
                  </a:lnTo>
                  <a:cubicBezTo>
                    <a:pt x="3384" y="4584"/>
                    <a:pt x="3478" y="4569"/>
                    <a:pt x="3573" y="4569"/>
                  </a:cubicBezTo>
                  <a:cubicBezTo>
                    <a:pt x="3654" y="4569"/>
                    <a:pt x="3722" y="4581"/>
                    <a:pt x="3787" y="4605"/>
                  </a:cubicBezTo>
                  <a:cubicBezTo>
                    <a:pt x="3896" y="4646"/>
                    <a:pt x="3986" y="4721"/>
                    <a:pt x="4018" y="4798"/>
                  </a:cubicBezTo>
                  <a:cubicBezTo>
                    <a:pt x="4040" y="4845"/>
                    <a:pt x="4040" y="4892"/>
                    <a:pt x="4020" y="4939"/>
                  </a:cubicBezTo>
                  <a:lnTo>
                    <a:pt x="4003" y="4982"/>
                  </a:lnTo>
                  <a:lnTo>
                    <a:pt x="4048" y="4976"/>
                  </a:lnTo>
                  <a:cubicBezTo>
                    <a:pt x="4052" y="4975"/>
                    <a:pt x="4055" y="4975"/>
                    <a:pt x="4058" y="4975"/>
                  </a:cubicBezTo>
                  <a:cubicBezTo>
                    <a:pt x="4133" y="4975"/>
                    <a:pt x="4197" y="5063"/>
                    <a:pt x="4220" y="5151"/>
                  </a:cubicBezTo>
                  <a:cubicBezTo>
                    <a:pt x="4226" y="5175"/>
                    <a:pt x="4230" y="5199"/>
                    <a:pt x="4235" y="5222"/>
                  </a:cubicBezTo>
                  <a:cubicBezTo>
                    <a:pt x="4252" y="5303"/>
                    <a:pt x="4269" y="5387"/>
                    <a:pt x="4327" y="5449"/>
                  </a:cubicBezTo>
                  <a:cubicBezTo>
                    <a:pt x="4403" y="5528"/>
                    <a:pt x="4508" y="5538"/>
                    <a:pt x="4613" y="5538"/>
                  </a:cubicBezTo>
                  <a:cubicBezTo>
                    <a:pt x="4634" y="5538"/>
                    <a:pt x="4655" y="5537"/>
                    <a:pt x="4676" y="5537"/>
                  </a:cubicBezTo>
                  <a:cubicBezTo>
                    <a:pt x="4696" y="5536"/>
                    <a:pt x="4716" y="5535"/>
                    <a:pt x="4735" y="5535"/>
                  </a:cubicBezTo>
                  <a:cubicBezTo>
                    <a:pt x="4755" y="5535"/>
                    <a:pt x="4773" y="5536"/>
                    <a:pt x="4792" y="5537"/>
                  </a:cubicBezTo>
                  <a:cubicBezTo>
                    <a:pt x="4884" y="5541"/>
                    <a:pt x="4987" y="5610"/>
                    <a:pt x="5019" y="5687"/>
                  </a:cubicBezTo>
                  <a:cubicBezTo>
                    <a:pt x="5034" y="5726"/>
                    <a:pt x="5027" y="5758"/>
                    <a:pt x="5002" y="5786"/>
                  </a:cubicBezTo>
                  <a:lnTo>
                    <a:pt x="4961" y="5828"/>
                  </a:lnTo>
                  <a:lnTo>
                    <a:pt x="5019" y="5831"/>
                  </a:lnTo>
                  <a:cubicBezTo>
                    <a:pt x="5139" y="5837"/>
                    <a:pt x="5252" y="5906"/>
                    <a:pt x="5317" y="6006"/>
                  </a:cubicBezTo>
                  <a:lnTo>
                    <a:pt x="4378" y="6068"/>
                  </a:lnTo>
                  <a:cubicBezTo>
                    <a:pt x="4312" y="6073"/>
                    <a:pt x="4222" y="6079"/>
                    <a:pt x="4157" y="6130"/>
                  </a:cubicBezTo>
                  <a:cubicBezTo>
                    <a:pt x="4106" y="6173"/>
                    <a:pt x="4080" y="6233"/>
                    <a:pt x="4057" y="6289"/>
                  </a:cubicBezTo>
                  <a:cubicBezTo>
                    <a:pt x="4044" y="6323"/>
                    <a:pt x="4031" y="6353"/>
                    <a:pt x="4012" y="6381"/>
                  </a:cubicBezTo>
                  <a:cubicBezTo>
                    <a:pt x="3967" y="6454"/>
                    <a:pt x="3877" y="6499"/>
                    <a:pt x="3780" y="6499"/>
                  </a:cubicBezTo>
                  <a:cubicBezTo>
                    <a:pt x="3690" y="6499"/>
                    <a:pt x="3607" y="6460"/>
                    <a:pt x="3562" y="6396"/>
                  </a:cubicBezTo>
                  <a:cubicBezTo>
                    <a:pt x="3547" y="6379"/>
                    <a:pt x="3536" y="6358"/>
                    <a:pt x="3525" y="6338"/>
                  </a:cubicBezTo>
                  <a:cubicBezTo>
                    <a:pt x="3504" y="6300"/>
                    <a:pt x="3483" y="6261"/>
                    <a:pt x="3446" y="6231"/>
                  </a:cubicBezTo>
                  <a:cubicBezTo>
                    <a:pt x="3408" y="6197"/>
                    <a:pt x="3360" y="6180"/>
                    <a:pt x="3305" y="6180"/>
                  </a:cubicBezTo>
                  <a:cubicBezTo>
                    <a:pt x="3230" y="6180"/>
                    <a:pt x="3148" y="6212"/>
                    <a:pt x="3071" y="6242"/>
                  </a:cubicBezTo>
                  <a:cubicBezTo>
                    <a:pt x="2989" y="6272"/>
                    <a:pt x="2904" y="6303"/>
                    <a:pt x="2831" y="6303"/>
                  </a:cubicBezTo>
                  <a:cubicBezTo>
                    <a:pt x="2806" y="6303"/>
                    <a:pt x="2782" y="6299"/>
                    <a:pt x="2761" y="6291"/>
                  </a:cubicBezTo>
                  <a:cubicBezTo>
                    <a:pt x="2628" y="6244"/>
                    <a:pt x="2596" y="6081"/>
                    <a:pt x="2563" y="5925"/>
                  </a:cubicBezTo>
                  <a:cubicBezTo>
                    <a:pt x="2559" y="5906"/>
                    <a:pt x="2555" y="5884"/>
                    <a:pt x="2551" y="5865"/>
                  </a:cubicBezTo>
                  <a:cubicBezTo>
                    <a:pt x="2516" y="5713"/>
                    <a:pt x="2388" y="5550"/>
                    <a:pt x="2251" y="5550"/>
                  </a:cubicBezTo>
                  <a:cubicBezTo>
                    <a:pt x="2216" y="5550"/>
                    <a:pt x="2184" y="5561"/>
                    <a:pt x="2154" y="5580"/>
                  </a:cubicBezTo>
                  <a:cubicBezTo>
                    <a:pt x="2088" y="5623"/>
                    <a:pt x="2064" y="5698"/>
                    <a:pt x="2041" y="5771"/>
                  </a:cubicBezTo>
                  <a:cubicBezTo>
                    <a:pt x="2023" y="5826"/>
                    <a:pt x="2006" y="5878"/>
                    <a:pt x="1972" y="5916"/>
                  </a:cubicBezTo>
                  <a:cubicBezTo>
                    <a:pt x="1929" y="5963"/>
                    <a:pt x="1863" y="5983"/>
                    <a:pt x="1794" y="6002"/>
                  </a:cubicBezTo>
                  <a:cubicBezTo>
                    <a:pt x="1741" y="6019"/>
                    <a:pt x="1683" y="6036"/>
                    <a:pt x="1634" y="6068"/>
                  </a:cubicBezTo>
                  <a:cubicBezTo>
                    <a:pt x="1571" y="6111"/>
                    <a:pt x="1529" y="6173"/>
                    <a:pt x="1488" y="6235"/>
                  </a:cubicBezTo>
                  <a:cubicBezTo>
                    <a:pt x="1441" y="6308"/>
                    <a:pt x="1396" y="6377"/>
                    <a:pt x="1321" y="6403"/>
                  </a:cubicBezTo>
                  <a:cubicBezTo>
                    <a:pt x="1297" y="6411"/>
                    <a:pt x="1270" y="6414"/>
                    <a:pt x="1240" y="6414"/>
                  </a:cubicBezTo>
                  <a:cubicBezTo>
                    <a:pt x="1209" y="6414"/>
                    <a:pt x="1174" y="6410"/>
                    <a:pt x="1139" y="6405"/>
                  </a:cubicBezTo>
                  <a:cubicBezTo>
                    <a:pt x="1105" y="6399"/>
                    <a:pt x="1073" y="6394"/>
                    <a:pt x="1036" y="6394"/>
                  </a:cubicBezTo>
                  <a:cubicBezTo>
                    <a:pt x="1031" y="6394"/>
                    <a:pt x="1025" y="6394"/>
                    <a:pt x="1019" y="6394"/>
                  </a:cubicBezTo>
                  <a:cubicBezTo>
                    <a:pt x="849" y="6396"/>
                    <a:pt x="699" y="6503"/>
                    <a:pt x="556" y="6606"/>
                  </a:cubicBezTo>
                  <a:cubicBezTo>
                    <a:pt x="425" y="6698"/>
                    <a:pt x="301" y="6786"/>
                    <a:pt x="179" y="6786"/>
                  </a:cubicBezTo>
                  <a:cubicBezTo>
                    <a:pt x="138" y="6786"/>
                    <a:pt x="97" y="6775"/>
                    <a:pt x="59" y="6756"/>
                  </a:cubicBezTo>
                  <a:lnTo>
                    <a:pt x="31" y="6741"/>
                  </a:lnTo>
                  <a:lnTo>
                    <a:pt x="22" y="6773"/>
                  </a:lnTo>
                  <a:cubicBezTo>
                    <a:pt x="1" y="6850"/>
                    <a:pt x="14" y="6932"/>
                    <a:pt x="59" y="7005"/>
                  </a:cubicBezTo>
                  <a:cubicBezTo>
                    <a:pt x="132" y="7125"/>
                    <a:pt x="290" y="7225"/>
                    <a:pt x="462" y="7260"/>
                  </a:cubicBezTo>
                  <a:cubicBezTo>
                    <a:pt x="515" y="7270"/>
                    <a:pt x="569" y="7277"/>
                    <a:pt x="622" y="7285"/>
                  </a:cubicBezTo>
                  <a:cubicBezTo>
                    <a:pt x="798" y="7311"/>
                    <a:pt x="980" y="7339"/>
                    <a:pt x="1098" y="7459"/>
                  </a:cubicBezTo>
                  <a:cubicBezTo>
                    <a:pt x="1147" y="7510"/>
                    <a:pt x="1184" y="7590"/>
                    <a:pt x="1152" y="7649"/>
                  </a:cubicBezTo>
                  <a:cubicBezTo>
                    <a:pt x="1139" y="7671"/>
                    <a:pt x="1119" y="7688"/>
                    <a:pt x="1100" y="7705"/>
                  </a:cubicBezTo>
                  <a:cubicBezTo>
                    <a:pt x="1072" y="7729"/>
                    <a:pt x="1044" y="7752"/>
                    <a:pt x="1029" y="7789"/>
                  </a:cubicBezTo>
                  <a:cubicBezTo>
                    <a:pt x="982" y="7904"/>
                    <a:pt x="1092" y="7975"/>
                    <a:pt x="1188" y="8037"/>
                  </a:cubicBezTo>
                  <a:cubicBezTo>
                    <a:pt x="1244" y="8074"/>
                    <a:pt x="1304" y="8112"/>
                    <a:pt x="1338" y="8157"/>
                  </a:cubicBezTo>
                  <a:cubicBezTo>
                    <a:pt x="1359" y="8187"/>
                    <a:pt x="1372" y="8226"/>
                    <a:pt x="1385" y="8264"/>
                  </a:cubicBezTo>
                  <a:cubicBezTo>
                    <a:pt x="1402" y="8318"/>
                    <a:pt x="1421" y="8374"/>
                    <a:pt x="1466" y="8414"/>
                  </a:cubicBezTo>
                  <a:cubicBezTo>
                    <a:pt x="1501" y="8444"/>
                    <a:pt x="1541" y="8459"/>
                    <a:pt x="1586" y="8459"/>
                  </a:cubicBezTo>
                  <a:cubicBezTo>
                    <a:pt x="1700" y="8459"/>
                    <a:pt x="1822" y="8365"/>
                    <a:pt x="1921" y="8288"/>
                  </a:cubicBezTo>
                  <a:lnTo>
                    <a:pt x="1938" y="8275"/>
                  </a:lnTo>
                  <a:cubicBezTo>
                    <a:pt x="2077" y="8166"/>
                    <a:pt x="2257" y="8106"/>
                    <a:pt x="2443" y="8106"/>
                  </a:cubicBezTo>
                  <a:cubicBezTo>
                    <a:pt x="2591" y="8106"/>
                    <a:pt x="2733" y="8144"/>
                    <a:pt x="2855" y="8215"/>
                  </a:cubicBezTo>
                  <a:cubicBezTo>
                    <a:pt x="2880" y="8230"/>
                    <a:pt x="2906" y="8247"/>
                    <a:pt x="2934" y="8264"/>
                  </a:cubicBezTo>
                  <a:cubicBezTo>
                    <a:pt x="3037" y="8331"/>
                    <a:pt x="3142" y="8397"/>
                    <a:pt x="3253" y="8397"/>
                  </a:cubicBezTo>
                  <a:cubicBezTo>
                    <a:pt x="3285" y="8397"/>
                    <a:pt x="3318" y="8391"/>
                    <a:pt x="3350" y="8378"/>
                  </a:cubicBezTo>
                  <a:cubicBezTo>
                    <a:pt x="3423" y="8348"/>
                    <a:pt x="3472" y="8288"/>
                    <a:pt x="3521" y="8224"/>
                  </a:cubicBezTo>
                  <a:lnTo>
                    <a:pt x="3534" y="8204"/>
                  </a:lnTo>
                  <a:cubicBezTo>
                    <a:pt x="3755" y="7911"/>
                    <a:pt x="4005" y="7577"/>
                    <a:pt x="4365" y="7572"/>
                  </a:cubicBezTo>
                  <a:cubicBezTo>
                    <a:pt x="4618" y="7572"/>
                    <a:pt x="4854" y="7782"/>
                    <a:pt x="4892" y="8031"/>
                  </a:cubicBezTo>
                  <a:cubicBezTo>
                    <a:pt x="4881" y="8028"/>
                    <a:pt x="4869" y="8027"/>
                    <a:pt x="4858" y="8027"/>
                  </a:cubicBezTo>
                  <a:cubicBezTo>
                    <a:pt x="4797" y="8027"/>
                    <a:pt x="4735" y="8059"/>
                    <a:pt x="4687" y="8119"/>
                  </a:cubicBezTo>
                  <a:cubicBezTo>
                    <a:pt x="4618" y="8204"/>
                    <a:pt x="4586" y="8327"/>
                    <a:pt x="4607" y="8427"/>
                  </a:cubicBezTo>
                  <a:cubicBezTo>
                    <a:pt x="4627" y="8509"/>
                    <a:pt x="4661" y="8586"/>
                    <a:pt x="4695" y="8661"/>
                  </a:cubicBezTo>
                  <a:cubicBezTo>
                    <a:pt x="4740" y="8759"/>
                    <a:pt x="4785" y="8854"/>
                    <a:pt x="4787" y="8956"/>
                  </a:cubicBezTo>
                  <a:cubicBezTo>
                    <a:pt x="4794" y="9173"/>
                    <a:pt x="4620" y="9346"/>
                    <a:pt x="4445" y="9423"/>
                  </a:cubicBezTo>
                  <a:cubicBezTo>
                    <a:pt x="4250" y="9507"/>
                    <a:pt x="4020" y="9511"/>
                    <a:pt x="3819" y="9513"/>
                  </a:cubicBezTo>
                  <a:cubicBezTo>
                    <a:pt x="3699" y="9516"/>
                    <a:pt x="3575" y="9524"/>
                    <a:pt x="3489" y="9603"/>
                  </a:cubicBezTo>
                  <a:cubicBezTo>
                    <a:pt x="3350" y="9734"/>
                    <a:pt x="3401" y="9951"/>
                    <a:pt x="3457" y="10111"/>
                  </a:cubicBezTo>
                  <a:cubicBezTo>
                    <a:pt x="3425" y="10133"/>
                    <a:pt x="3386" y="10145"/>
                    <a:pt x="3341" y="10145"/>
                  </a:cubicBezTo>
                  <a:cubicBezTo>
                    <a:pt x="3249" y="10145"/>
                    <a:pt x="3131" y="10092"/>
                    <a:pt x="3018" y="10002"/>
                  </a:cubicBezTo>
                  <a:cubicBezTo>
                    <a:pt x="2902" y="9910"/>
                    <a:pt x="2758" y="9794"/>
                    <a:pt x="2606" y="9794"/>
                  </a:cubicBezTo>
                  <a:cubicBezTo>
                    <a:pt x="2574" y="9794"/>
                    <a:pt x="2542" y="9801"/>
                    <a:pt x="2512" y="9811"/>
                  </a:cubicBezTo>
                  <a:lnTo>
                    <a:pt x="2493" y="9818"/>
                  </a:lnTo>
                  <a:lnTo>
                    <a:pt x="2493" y="9839"/>
                  </a:lnTo>
                  <a:cubicBezTo>
                    <a:pt x="2512" y="10188"/>
                    <a:pt x="2443" y="10540"/>
                    <a:pt x="2298" y="10857"/>
                  </a:cubicBezTo>
                  <a:cubicBezTo>
                    <a:pt x="2261" y="10835"/>
                    <a:pt x="2223" y="10825"/>
                    <a:pt x="2180" y="10825"/>
                  </a:cubicBezTo>
                  <a:cubicBezTo>
                    <a:pt x="2068" y="10825"/>
                    <a:pt x="1946" y="10897"/>
                    <a:pt x="1882" y="11000"/>
                  </a:cubicBezTo>
                  <a:cubicBezTo>
                    <a:pt x="1820" y="11101"/>
                    <a:pt x="1796" y="11217"/>
                    <a:pt x="1775" y="11328"/>
                  </a:cubicBezTo>
                  <a:cubicBezTo>
                    <a:pt x="1766" y="11373"/>
                    <a:pt x="1756" y="11418"/>
                    <a:pt x="1745" y="11461"/>
                  </a:cubicBezTo>
                  <a:cubicBezTo>
                    <a:pt x="1721" y="11547"/>
                    <a:pt x="1651" y="11752"/>
                    <a:pt x="1479" y="11789"/>
                  </a:cubicBezTo>
                  <a:lnTo>
                    <a:pt x="1471" y="11791"/>
                  </a:lnTo>
                  <a:lnTo>
                    <a:pt x="1464" y="11797"/>
                  </a:lnTo>
                  <a:cubicBezTo>
                    <a:pt x="1434" y="11829"/>
                    <a:pt x="1428" y="11870"/>
                    <a:pt x="1443" y="11915"/>
                  </a:cubicBezTo>
                  <a:cubicBezTo>
                    <a:pt x="1464" y="11982"/>
                    <a:pt x="1537" y="12042"/>
                    <a:pt x="1608" y="12054"/>
                  </a:cubicBezTo>
                  <a:cubicBezTo>
                    <a:pt x="1649" y="12061"/>
                    <a:pt x="1689" y="12063"/>
                    <a:pt x="1730" y="12063"/>
                  </a:cubicBezTo>
                  <a:cubicBezTo>
                    <a:pt x="1792" y="12063"/>
                    <a:pt x="1850" y="12063"/>
                    <a:pt x="1901" y="12089"/>
                  </a:cubicBezTo>
                  <a:cubicBezTo>
                    <a:pt x="2051" y="12168"/>
                    <a:pt x="2017" y="12404"/>
                    <a:pt x="1981" y="12545"/>
                  </a:cubicBezTo>
                  <a:lnTo>
                    <a:pt x="1606" y="12691"/>
                  </a:lnTo>
                  <a:lnTo>
                    <a:pt x="2094" y="13119"/>
                  </a:lnTo>
                  <a:cubicBezTo>
                    <a:pt x="2141" y="13162"/>
                    <a:pt x="2195" y="13209"/>
                    <a:pt x="2261" y="13231"/>
                  </a:cubicBezTo>
                  <a:cubicBezTo>
                    <a:pt x="2296" y="13243"/>
                    <a:pt x="2334" y="13248"/>
                    <a:pt x="2386" y="13248"/>
                  </a:cubicBezTo>
                  <a:cubicBezTo>
                    <a:pt x="2405" y="13248"/>
                    <a:pt x="2426" y="13248"/>
                    <a:pt x="2448" y="13246"/>
                  </a:cubicBezTo>
                  <a:lnTo>
                    <a:pt x="2478" y="13246"/>
                  </a:lnTo>
                  <a:cubicBezTo>
                    <a:pt x="2492" y="13245"/>
                    <a:pt x="2507" y="13245"/>
                    <a:pt x="2521" y="13245"/>
                  </a:cubicBezTo>
                  <a:cubicBezTo>
                    <a:pt x="2866" y="13245"/>
                    <a:pt x="3208" y="13391"/>
                    <a:pt x="3446" y="13636"/>
                  </a:cubicBezTo>
                  <a:lnTo>
                    <a:pt x="3487" y="13676"/>
                  </a:lnTo>
                  <a:lnTo>
                    <a:pt x="3491" y="13621"/>
                  </a:lnTo>
                  <a:cubicBezTo>
                    <a:pt x="3515" y="13398"/>
                    <a:pt x="3614" y="13161"/>
                    <a:pt x="3783" y="13161"/>
                  </a:cubicBezTo>
                  <a:cubicBezTo>
                    <a:pt x="3795" y="13161"/>
                    <a:pt x="3807" y="13162"/>
                    <a:pt x="3819" y="13164"/>
                  </a:cubicBezTo>
                  <a:cubicBezTo>
                    <a:pt x="3945" y="13190"/>
                    <a:pt x="3986" y="13316"/>
                    <a:pt x="4035" y="13464"/>
                  </a:cubicBezTo>
                  <a:cubicBezTo>
                    <a:pt x="4074" y="13578"/>
                    <a:pt x="4112" y="13696"/>
                    <a:pt x="4198" y="13773"/>
                  </a:cubicBezTo>
                  <a:cubicBezTo>
                    <a:pt x="4215" y="13788"/>
                    <a:pt x="4232" y="13803"/>
                    <a:pt x="4252" y="13816"/>
                  </a:cubicBezTo>
                  <a:cubicBezTo>
                    <a:pt x="4299" y="13852"/>
                    <a:pt x="4344" y="13886"/>
                    <a:pt x="4346" y="13933"/>
                  </a:cubicBezTo>
                  <a:cubicBezTo>
                    <a:pt x="4350" y="13993"/>
                    <a:pt x="4286" y="14036"/>
                    <a:pt x="4224" y="14077"/>
                  </a:cubicBezTo>
                  <a:lnTo>
                    <a:pt x="4198" y="14094"/>
                  </a:lnTo>
                  <a:cubicBezTo>
                    <a:pt x="4010" y="14223"/>
                    <a:pt x="3917" y="14475"/>
                    <a:pt x="3975" y="14694"/>
                  </a:cubicBezTo>
                  <a:lnTo>
                    <a:pt x="3980" y="14705"/>
                  </a:lnTo>
                  <a:lnTo>
                    <a:pt x="3988" y="14709"/>
                  </a:lnTo>
                  <a:cubicBezTo>
                    <a:pt x="4048" y="14750"/>
                    <a:pt x="4207" y="14846"/>
                    <a:pt x="4361" y="14846"/>
                  </a:cubicBezTo>
                  <a:cubicBezTo>
                    <a:pt x="4451" y="14846"/>
                    <a:pt x="4522" y="14812"/>
                    <a:pt x="4571" y="14748"/>
                  </a:cubicBezTo>
                  <a:cubicBezTo>
                    <a:pt x="4599" y="14709"/>
                    <a:pt x="4614" y="14664"/>
                    <a:pt x="4629" y="14621"/>
                  </a:cubicBezTo>
                  <a:cubicBezTo>
                    <a:pt x="4639" y="14591"/>
                    <a:pt x="4648" y="14563"/>
                    <a:pt x="4663" y="14538"/>
                  </a:cubicBezTo>
                  <a:cubicBezTo>
                    <a:pt x="4721" y="14429"/>
                    <a:pt x="4837" y="14375"/>
                    <a:pt x="5013" y="14375"/>
                  </a:cubicBezTo>
                  <a:cubicBezTo>
                    <a:pt x="5106" y="14375"/>
                    <a:pt x="5216" y="14390"/>
                    <a:pt x="5342" y="14420"/>
                  </a:cubicBezTo>
                  <a:cubicBezTo>
                    <a:pt x="5439" y="14443"/>
                    <a:pt x="5535" y="14454"/>
                    <a:pt x="5623" y="14454"/>
                  </a:cubicBezTo>
                  <a:cubicBezTo>
                    <a:pt x="5854" y="14454"/>
                    <a:pt x="6004" y="14375"/>
                    <a:pt x="6058" y="14220"/>
                  </a:cubicBezTo>
                  <a:cubicBezTo>
                    <a:pt x="6062" y="14205"/>
                    <a:pt x="6066" y="14190"/>
                    <a:pt x="6071" y="14175"/>
                  </a:cubicBezTo>
                  <a:cubicBezTo>
                    <a:pt x="6079" y="14139"/>
                    <a:pt x="6090" y="14105"/>
                    <a:pt x="6114" y="14083"/>
                  </a:cubicBezTo>
                  <a:cubicBezTo>
                    <a:pt x="6137" y="14064"/>
                    <a:pt x="6171" y="14060"/>
                    <a:pt x="6221" y="14060"/>
                  </a:cubicBezTo>
                  <a:cubicBezTo>
                    <a:pt x="6392" y="14062"/>
                    <a:pt x="6566" y="14075"/>
                    <a:pt x="6735" y="14103"/>
                  </a:cubicBezTo>
                  <a:lnTo>
                    <a:pt x="6765" y="14291"/>
                  </a:lnTo>
                  <a:lnTo>
                    <a:pt x="6979" y="14340"/>
                  </a:lnTo>
                  <a:cubicBezTo>
                    <a:pt x="6966" y="14368"/>
                    <a:pt x="6966" y="14400"/>
                    <a:pt x="6979" y="14433"/>
                  </a:cubicBezTo>
                  <a:cubicBezTo>
                    <a:pt x="7013" y="14523"/>
                    <a:pt x="7135" y="14595"/>
                    <a:pt x="7234" y="14613"/>
                  </a:cubicBezTo>
                  <a:cubicBezTo>
                    <a:pt x="7360" y="14636"/>
                    <a:pt x="7455" y="14681"/>
                    <a:pt x="7491" y="14735"/>
                  </a:cubicBezTo>
                  <a:cubicBezTo>
                    <a:pt x="7506" y="14756"/>
                    <a:pt x="7510" y="14782"/>
                    <a:pt x="7504" y="14810"/>
                  </a:cubicBezTo>
                  <a:cubicBezTo>
                    <a:pt x="7491" y="14865"/>
                    <a:pt x="7431" y="14897"/>
                    <a:pt x="7371" y="14932"/>
                  </a:cubicBezTo>
                  <a:cubicBezTo>
                    <a:pt x="7345" y="14945"/>
                    <a:pt x="7322" y="14957"/>
                    <a:pt x="7300" y="14970"/>
                  </a:cubicBezTo>
                  <a:cubicBezTo>
                    <a:pt x="7144" y="15077"/>
                    <a:pt x="7099" y="15275"/>
                    <a:pt x="7069" y="15467"/>
                  </a:cubicBezTo>
                  <a:lnTo>
                    <a:pt x="6936" y="16297"/>
                  </a:lnTo>
                  <a:cubicBezTo>
                    <a:pt x="6919" y="16290"/>
                    <a:pt x="6902" y="16288"/>
                    <a:pt x="6885" y="16288"/>
                  </a:cubicBezTo>
                  <a:cubicBezTo>
                    <a:pt x="6782" y="16288"/>
                    <a:pt x="6688" y="16374"/>
                    <a:pt x="6643" y="16455"/>
                  </a:cubicBezTo>
                  <a:cubicBezTo>
                    <a:pt x="6626" y="16489"/>
                    <a:pt x="6608" y="16526"/>
                    <a:pt x="6593" y="16562"/>
                  </a:cubicBezTo>
                  <a:cubicBezTo>
                    <a:pt x="6561" y="16637"/>
                    <a:pt x="6531" y="16708"/>
                    <a:pt x="6476" y="16757"/>
                  </a:cubicBezTo>
                  <a:cubicBezTo>
                    <a:pt x="6398" y="16824"/>
                    <a:pt x="6293" y="16832"/>
                    <a:pt x="6182" y="16843"/>
                  </a:cubicBezTo>
                  <a:cubicBezTo>
                    <a:pt x="6077" y="16854"/>
                    <a:pt x="5966" y="16864"/>
                    <a:pt x="5878" y="16926"/>
                  </a:cubicBezTo>
                  <a:cubicBezTo>
                    <a:pt x="5799" y="16982"/>
                    <a:pt x="5751" y="17070"/>
                    <a:pt x="5709" y="17154"/>
                  </a:cubicBezTo>
                  <a:cubicBezTo>
                    <a:pt x="5700" y="17169"/>
                    <a:pt x="5694" y="17181"/>
                    <a:pt x="5685" y="17196"/>
                  </a:cubicBezTo>
                  <a:cubicBezTo>
                    <a:pt x="5432" y="17660"/>
                    <a:pt x="4904" y="17969"/>
                    <a:pt x="4373" y="17969"/>
                  </a:cubicBezTo>
                  <a:cubicBezTo>
                    <a:pt x="4352" y="17969"/>
                    <a:pt x="4331" y="17969"/>
                    <a:pt x="4310" y="17968"/>
                  </a:cubicBezTo>
                  <a:lnTo>
                    <a:pt x="4288" y="17968"/>
                  </a:lnTo>
                  <a:cubicBezTo>
                    <a:pt x="4267" y="17966"/>
                    <a:pt x="4247" y="17966"/>
                    <a:pt x="4226" y="17966"/>
                  </a:cubicBezTo>
                  <a:cubicBezTo>
                    <a:pt x="4183" y="17966"/>
                    <a:pt x="4149" y="17970"/>
                    <a:pt x="4119" y="17980"/>
                  </a:cubicBezTo>
                  <a:cubicBezTo>
                    <a:pt x="4050" y="18004"/>
                    <a:pt x="3997" y="18058"/>
                    <a:pt x="3947" y="18111"/>
                  </a:cubicBezTo>
                  <a:cubicBezTo>
                    <a:pt x="3770" y="18304"/>
                    <a:pt x="3607" y="18516"/>
                    <a:pt x="3465" y="18737"/>
                  </a:cubicBezTo>
                  <a:lnTo>
                    <a:pt x="3461" y="18743"/>
                  </a:lnTo>
                  <a:lnTo>
                    <a:pt x="3461" y="18750"/>
                  </a:lnTo>
                  <a:cubicBezTo>
                    <a:pt x="3461" y="18786"/>
                    <a:pt x="3455" y="18831"/>
                    <a:pt x="3448" y="18872"/>
                  </a:cubicBezTo>
                  <a:cubicBezTo>
                    <a:pt x="3442" y="18915"/>
                    <a:pt x="3433" y="18960"/>
                    <a:pt x="3435" y="19000"/>
                  </a:cubicBezTo>
                  <a:lnTo>
                    <a:pt x="3435" y="19028"/>
                  </a:lnTo>
                  <a:lnTo>
                    <a:pt x="3463" y="19028"/>
                  </a:lnTo>
                  <a:cubicBezTo>
                    <a:pt x="3682" y="19017"/>
                    <a:pt x="3894" y="18908"/>
                    <a:pt x="4029" y="18737"/>
                  </a:cubicBezTo>
                  <a:lnTo>
                    <a:pt x="4048" y="18711"/>
                  </a:lnTo>
                  <a:cubicBezTo>
                    <a:pt x="4087" y="18662"/>
                    <a:pt x="4121" y="18615"/>
                    <a:pt x="4172" y="18602"/>
                  </a:cubicBezTo>
                  <a:cubicBezTo>
                    <a:pt x="4184" y="18598"/>
                    <a:pt x="4197" y="18597"/>
                    <a:pt x="4212" y="18597"/>
                  </a:cubicBezTo>
                  <a:cubicBezTo>
                    <a:pt x="4231" y="18597"/>
                    <a:pt x="4251" y="18599"/>
                    <a:pt x="4271" y="18602"/>
                  </a:cubicBezTo>
                  <a:cubicBezTo>
                    <a:pt x="4286" y="18602"/>
                    <a:pt x="4301" y="18604"/>
                    <a:pt x="4316" y="18606"/>
                  </a:cubicBezTo>
                  <a:cubicBezTo>
                    <a:pt x="4322" y="18606"/>
                    <a:pt x="4329" y="18607"/>
                    <a:pt x="4335" y="18607"/>
                  </a:cubicBezTo>
                  <a:cubicBezTo>
                    <a:pt x="4515" y="18607"/>
                    <a:pt x="4659" y="18491"/>
                    <a:pt x="4800" y="18375"/>
                  </a:cubicBezTo>
                  <a:cubicBezTo>
                    <a:pt x="4858" y="18328"/>
                    <a:pt x="4918" y="18280"/>
                    <a:pt x="4978" y="18242"/>
                  </a:cubicBezTo>
                  <a:cubicBezTo>
                    <a:pt x="5209" y="18092"/>
                    <a:pt x="5501" y="18066"/>
                    <a:pt x="5779" y="18040"/>
                  </a:cubicBezTo>
                  <a:cubicBezTo>
                    <a:pt x="5829" y="18036"/>
                    <a:pt x="5878" y="18032"/>
                    <a:pt x="5925" y="18028"/>
                  </a:cubicBezTo>
                  <a:cubicBezTo>
                    <a:pt x="6086" y="18010"/>
                    <a:pt x="6255" y="17983"/>
                    <a:pt x="6396" y="17899"/>
                  </a:cubicBezTo>
                  <a:cubicBezTo>
                    <a:pt x="6557" y="17803"/>
                    <a:pt x="6656" y="17640"/>
                    <a:pt x="6645" y="17483"/>
                  </a:cubicBezTo>
                  <a:cubicBezTo>
                    <a:pt x="6645" y="17466"/>
                    <a:pt x="6643" y="17447"/>
                    <a:pt x="6638" y="17430"/>
                  </a:cubicBezTo>
                  <a:cubicBezTo>
                    <a:pt x="6632" y="17378"/>
                    <a:pt x="6628" y="17331"/>
                    <a:pt x="6651" y="17295"/>
                  </a:cubicBezTo>
                  <a:cubicBezTo>
                    <a:pt x="6673" y="17261"/>
                    <a:pt x="6718" y="17246"/>
                    <a:pt x="6758" y="17233"/>
                  </a:cubicBezTo>
                  <a:cubicBezTo>
                    <a:pt x="6966" y="17162"/>
                    <a:pt x="7309" y="17004"/>
                    <a:pt x="7333" y="16708"/>
                  </a:cubicBezTo>
                  <a:cubicBezTo>
                    <a:pt x="7367" y="16719"/>
                    <a:pt x="7403" y="16725"/>
                    <a:pt x="7440" y="16725"/>
                  </a:cubicBezTo>
                  <a:cubicBezTo>
                    <a:pt x="7588" y="16725"/>
                    <a:pt x="7759" y="16633"/>
                    <a:pt x="7900" y="16479"/>
                  </a:cubicBezTo>
                  <a:cubicBezTo>
                    <a:pt x="7935" y="16440"/>
                    <a:pt x="7967" y="16401"/>
                    <a:pt x="8001" y="16361"/>
                  </a:cubicBezTo>
                  <a:cubicBezTo>
                    <a:pt x="8106" y="16237"/>
                    <a:pt x="8215" y="16106"/>
                    <a:pt x="8363" y="16046"/>
                  </a:cubicBezTo>
                  <a:cubicBezTo>
                    <a:pt x="8389" y="16035"/>
                    <a:pt x="8419" y="16024"/>
                    <a:pt x="8449" y="16016"/>
                  </a:cubicBezTo>
                  <a:cubicBezTo>
                    <a:pt x="8573" y="15973"/>
                    <a:pt x="8712" y="15926"/>
                    <a:pt x="8727" y="15791"/>
                  </a:cubicBezTo>
                  <a:cubicBezTo>
                    <a:pt x="8729" y="15776"/>
                    <a:pt x="8727" y="15761"/>
                    <a:pt x="8727" y="15748"/>
                  </a:cubicBezTo>
                  <a:cubicBezTo>
                    <a:pt x="8727" y="15727"/>
                    <a:pt x="8727" y="15709"/>
                    <a:pt x="8732" y="15694"/>
                  </a:cubicBezTo>
                  <a:cubicBezTo>
                    <a:pt x="8744" y="15652"/>
                    <a:pt x="8789" y="15634"/>
                    <a:pt x="8873" y="15634"/>
                  </a:cubicBezTo>
                  <a:cubicBezTo>
                    <a:pt x="8897" y="15634"/>
                    <a:pt x="8922" y="15637"/>
                    <a:pt x="8946" y="15637"/>
                  </a:cubicBezTo>
                  <a:lnTo>
                    <a:pt x="8963" y="15639"/>
                  </a:lnTo>
                  <a:cubicBezTo>
                    <a:pt x="8970" y="15639"/>
                    <a:pt x="8977" y="15639"/>
                    <a:pt x="8983" y="15639"/>
                  </a:cubicBezTo>
                  <a:cubicBezTo>
                    <a:pt x="9129" y="15639"/>
                    <a:pt x="9274" y="15573"/>
                    <a:pt x="9383" y="15457"/>
                  </a:cubicBezTo>
                  <a:cubicBezTo>
                    <a:pt x="9481" y="15350"/>
                    <a:pt x="9535" y="15215"/>
                    <a:pt x="9533" y="15082"/>
                  </a:cubicBezTo>
                  <a:lnTo>
                    <a:pt x="9916" y="15028"/>
                  </a:lnTo>
                  <a:lnTo>
                    <a:pt x="9923" y="15015"/>
                  </a:lnTo>
                  <a:cubicBezTo>
                    <a:pt x="10015" y="14835"/>
                    <a:pt x="9942" y="14587"/>
                    <a:pt x="9769" y="14484"/>
                  </a:cubicBezTo>
                  <a:cubicBezTo>
                    <a:pt x="9706" y="14448"/>
                    <a:pt x="9634" y="14424"/>
                    <a:pt x="9563" y="14400"/>
                  </a:cubicBezTo>
                  <a:cubicBezTo>
                    <a:pt x="9426" y="14358"/>
                    <a:pt x="9299" y="14315"/>
                    <a:pt x="9280" y="14197"/>
                  </a:cubicBezTo>
                  <a:cubicBezTo>
                    <a:pt x="9257" y="14047"/>
                    <a:pt x="9447" y="13944"/>
                    <a:pt x="9529" y="13906"/>
                  </a:cubicBezTo>
                  <a:cubicBezTo>
                    <a:pt x="9653" y="13850"/>
                    <a:pt x="9839" y="13764"/>
                    <a:pt x="9859" y="13597"/>
                  </a:cubicBezTo>
                  <a:cubicBezTo>
                    <a:pt x="9861" y="13586"/>
                    <a:pt x="9861" y="13573"/>
                    <a:pt x="9861" y="13563"/>
                  </a:cubicBezTo>
                  <a:cubicBezTo>
                    <a:pt x="9863" y="13535"/>
                    <a:pt x="9863" y="13511"/>
                    <a:pt x="9876" y="13494"/>
                  </a:cubicBezTo>
                  <a:cubicBezTo>
                    <a:pt x="9893" y="13471"/>
                    <a:pt x="9925" y="13462"/>
                    <a:pt x="9961" y="13453"/>
                  </a:cubicBezTo>
                  <a:cubicBezTo>
                    <a:pt x="9974" y="13451"/>
                    <a:pt x="9987" y="13447"/>
                    <a:pt x="9998" y="13445"/>
                  </a:cubicBezTo>
                  <a:cubicBezTo>
                    <a:pt x="10129" y="13404"/>
                    <a:pt x="10197" y="13284"/>
                    <a:pt x="10264" y="13169"/>
                  </a:cubicBezTo>
                  <a:cubicBezTo>
                    <a:pt x="10326" y="13061"/>
                    <a:pt x="10383" y="12959"/>
                    <a:pt x="10486" y="12920"/>
                  </a:cubicBezTo>
                  <a:cubicBezTo>
                    <a:pt x="10521" y="12907"/>
                    <a:pt x="10563" y="12901"/>
                    <a:pt x="10604" y="12894"/>
                  </a:cubicBezTo>
                  <a:cubicBezTo>
                    <a:pt x="10686" y="12881"/>
                    <a:pt x="10771" y="12869"/>
                    <a:pt x="10821" y="12794"/>
                  </a:cubicBezTo>
                  <a:cubicBezTo>
                    <a:pt x="10857" y="12736"/>
                    <a:pt x="10851" y="12669"/>
                    <a:pt x="10846" y="12605"/>
                  </a:cubicBezTo>
                  <a:cubicBezTo>
                    <a:pt x="10842" y="12549"/>
                    <a:pt x="10838" y="12496"/>
                    <a:pt x="10859" y="12453"/>
                  </a:cubicBezTo>
                  <a:cubicBezTo>
                    <a:pt x="10885" y="12410"/>
                    <a:pt x="10932" y="12387"/>
                    <a:pt x="10986" y="12361"/>
                  </a:cubicBezTo>
                  <a:cubicBezTo>
                    <a:pt x="11009" y="12350"/>
                    <a:pt x="11033" y="12337"/>
                    <a:pt x="11056" y="12324"/>
                  </a:cubicBezTo>
                  <a:cubicBezTo>
                    <a:pt x="11133" y="12275"/>
                    <a:pt x="11185" y="12202"/>
                    <a:pt x="11236" y="12129"/>
                  </a:cubicBezTo>
                  <a:cubicBezTo>
                    <a:pt x="11262" y="12095"/>
                    <a:pt x="11290" y="12057"/>
                    <a:pt x="11318" y="12024"/>
                  </a:cubicBezTo>
                  <a:cubicBezTo>
                    <a:pt x="11429" y="11900"/>
                    <a:pt x="11598" y="11825"/>
                    <a:pt x="11772" y="11825"/>
                  </a:cubicBezTo>
                  <a:cubicBezTo>
                    <a:pt x="11825" y="11825"/>
                    <a:pt x="11879" y="11832"/>
                    <a:pt x="11930" y="11847"/>
                  </a:cubicBezTo>
                  <a:lnTo>
                    <a:pt x="12001" y="12069"/>
                  </a:lnTo>
                  <a:lnTo>
                    <a:pt x="12022" y="12067"/>
                  </a:lnTo>
                  <a:cubicBezTo>
                    <a:pt x="12050" y="12065"/>
                    <a:pt x="12080" y="12065"/>
                    <a:pt x="12112" y="12065"/>
                  </a:cubicBezTo>
                  <a:cubicBezTo>
                    <a:pt x="12239" y="12065"/>
                    <a:pt x="12408" y="12091"/>
                    <a:pt x="12490" y="12222"/>
                  </a:cubicBezTo>
                  <a:cubicBezTo>
                    <a:pt x="12558" y="12331"/>
                    <a:pt x="12522" y="12500"/>
                    <a:pt x="12415" y="12573"/>
                  </a:cubicBezTo>
                  <a:cubicBezTo>
                    <a:pt x="12374" y="12599"/>
                    <a:pt x="12327" y="12614"/>
                    <a:pt x="12275" y="12614"/>
                  </a:cubicBezTo>
                  <a:cubicBezTo>
                    <a:pt x="12187" y="12614"/>
                    <a:pt x="12106" y="12573"/>
                    <a:pt x="12059" y="12509"/>
                  </a:cubicBezTo>
                  <a:cubicBezTo>
                    <a:pt x="12050" y="12496"/>
                    <a:pt x="12042" y="12481"/>
                    <a:pt x="12033" y="12466"/>
                  </a:cubicBezTo>
                  <a:cubicBezTo>
                    <a:pt x="12010" y="12425"/>
                    <a:pt x="11984" y="12384"/>
                    <a:pt x="11941" y="12361"/>
                  </a:cubicBezTo>
                  <a:cubicBezTo>
                    <a:pt x="11920" y="12350"/>
                    <a:pt x="11898" y="12344"/>
                    <a:pt x="11875" y="12344"/>
                  </a:cubicBezTo>
                  <a:cubicBezTo>
                    <a:pt x="11785" y="12344"/>
                    <a:pt x="11705" y="12429"/>
                    <a:pt x="11678" y="12517"/>
                  </a:cubicBezTo>
                  <a:cubicBezTo>
                    <a:pt x="11666" y="12514"/>
                    <a:pt x="11654" y="12512"/>
                    <a:pt x="11641" y="12512"/>
                  </a:cubicBezTo>
                  <a:cubicBezTo>
                    <a:pt x="11568" y="12512"/>
                    <a:pt x="11488" y="12569"/>
                    <a:pt x="11455" y="12648"/>
                  </a:cubicBezTo>
                  <a:cubicBezTo>
                    <a:pt x="11429" y="12706"/>
                    <a:pt x="11423" y="12770"/>
                    <a:pt x="11416" y="12830"/>
                  </a:cubicBezTo>
                  <a:cubicBezTo>
                    <a:pt x="11414" y="12860"/>
                    <a:pt x="11410" y="12892"/>
                    <a:pt x="11405" y="12920"/>
                  </a:cubicBezTo>
                  <a:cubicBezTo>
                    <a:pt x="11371" y="13102"/>
                    <a:pt x="11238" y="13263"/>
                    <a:pt x="11065" y="13327"/>
                  </a:cubicBezTo>
                  <a:lnTo>
                    <a:pt x="11054" y="13333"/>
                  </a:lnTo>
                  <a:cubicBezTo>
                    <a:pt x="10983" y="13415"/>
                    <a:pt x="11024" y="13537"/>
                    <a:pt x="11097" y="13614"/>
                  </a:cubicBezTo>
                  <a:cubicBezTo>
                    <a:pt x="11123" y="13638"/>
                    <a:pt x="11148" y="13661"/>
                    <a:pt x="11176" y="13683"/>
                  </a:cubicBezTo>
                  <a:cubicBezTo>
                    <a:pt x="11219" y="13719"/>
                    <a:pt x="11262" y="13751"/>
                    <a:pt x="11288" y="13796"/>
                  </a:cubicBezTo>
                  <a:cubicBezTo>
                    <a:pt x="11324" y="13854"/>
                    <a:pt x="11322" y="13929"/>
                    <a:pt x="11281" y="14000"/>
                  </a:cubicBezTo>
                  <a:cubicBezTo>
                    <a:pt x="11235" y="14082"/>
                    <a:pt x="11151" y="14135"/>
                    <a:pt x="11072" y="14135"/>
                  </a:cubicBezTo>
                  <a:cubicBezTo>
                    <a:pt x="11052" y="14135"/>
                    <a:pt x="11032" y="14131"/>
                    <a:pt x="11013" y="14124"/>
                  </a:cubicBezTo>
                  <a:lnTo>
                    <a:pt x="10990" y="14113"/>
                  </a:lnTo>
                  <a:lnTo>
                    <a:pt x="10979" y="14135"/>
                  </a:lnTo>
                  <a:cubicBezTo>
                    <a:pt x="10956" y="14184"/>
                    <a:pt x="10953" y="14242"/>
                    <a:pt x="10975" y="14298"/>
                  </a:cubicBezTo>
                  <a:cubicBezTo>
                    <a:pt x="11003" y="14370"/>
                    <a:pt x="11065" y="14433"/>
                    <a:pt x="11138" y="14460"/>
                  </a:cubicBezTo>
                  <a:cubicBezTo>
                    <a:pt x="11180" y="14476"/>
                    <a:pt x="11223" y="14482"/>
                    <a:pt x="11267" y="14482"/>
                  </a:cubicBezTo>
                  <a:cubicBezTo>
                    <a:pt x="11315" y="14482"/>
                    <a:pt x="11364" y="14475"/>
                    <a:pt x="11414" y="14465"/>
                  </a:cubicBezTo>
                  <a:cubicBezTo>
                    <a:pt x="11433" y="14463"/>
                    <a:pt x="11453" y="14458"/>
                    <a:pt x="11472" y="14456"/>
                  </a:cubicBezTo>
                  <a:cubicBezTo>
                    <a:pt x="11684" y="14422"/>
                    <a:pt x="11776" y="14188"/>
                    <a:pt x="11825" y="14000"/>
                  </a:cubicBezTo>
                  <a:cubicBezTo>
                    <a:pt x="11864" y="14021"/>
                    <a:pt x="11907" y="14032"/>
                    <a:pt x="11954" y="14032"/>
                  </a:cubicBezTo>
                  <a:cubicBezTo>
                    <a:pt x="12089" y="14032"/>
                    <a:pt x="12222" y="13944"/>
                    <a:pt x="12301" y="13865"/>
                  </a:cubicBezTo>
                  <a:cubicBezTo>
                    <a:pt x="12335" y="13828"/>
                    <a:pt x="12370" y="13788"/>
                    <a:pt x="12404" y="13749"/>
                  </a:cubicBezTo>
                  <a:cubicBezTo>
                    <a:pt x="12487" y="13651"/>
                    <a:pt x="12565" y="13558"/>
                    <a:pt x="12676" y="13511"/>
                  </a:cubicBezTo>
                  <a:cubicBezTo>
                    <a:pt x="12732" y="13488"/>
                    <a:pt x="12796" y="13477"/>
                    <a:pt x="12871" y="13477"/>
                  </a:cubicBezTo>
                  <a:cubicBezTo>
                    <a:pt x="12942" y="13477"/>
                    <a:pt x="13017" y="13486"/>
                    <a:pt x="13087" y="13496"/>
                  </a:cubicBezTo>
                  <a:cubicBezTo>
                    <a:pt x="13141" y="13503"/>
                    <a:pt x="13194" y="13509"/>
                    <a:pt x="13248" y="13513"/>
                  </a:cubicBezTo>
                  <a:cubicBezTo>
                    <a:pt x="13261" y="13514"/>
                    <a:pt x="13274" y="13515"/>
                    <a:pt x="13288" y="13515"/>
                  </a:cubicBezTo>
                  <a:cubicBezTo>
                    <a:pt x="13488" y="13515"/>
                    <a:pt x="13717" y="13425"/>
                    <a:pt x="13739" y="13222"/>
                  </a:cubicBezTo>
                  <a:cubicBezTo>
                    <a:pt x="13754" y="13076"/>
                    <a:pt x="13653" y="12965"/>
                    <a:pt x="13554" y="12860"/>
                  </a:cubicBezTo>
                  <a:cubicBezTo>
                    <a:pt x="13516" y="12817"/>
                    <a:pt x="13477" y="12774"/>
                    <a:pt x="13447" y="12731"/>
                  </a:cubicBezTo>
                  <a:cubicBezTo>
                    <a:pt x="13317" y="12547"/>
                    <a:pt x="13321" y="12279"/>
                    <a:pt x="13452" y="12097"/>
                  </a:cubicBezTo>
                  <a:cubicBezTo>
                    <a:pt x="13472" y="12099"/>
                    <a:pt x="13494" y="12100"/>
                    <a:pt x="13515" y="12100"/>
                  </a:cubicBezTo>
                  <a:cubicBezTo>
                    <a:pt x="13581" y="12100"/>
                    <a:pt x="13648" y="12093"/>
                    <a:pt x="13713" y="12087"/>
                  </a:cubicBezTo>
                  <a:cubicBezTo>
                    <a:pt x="13777" y="12080"/>
                    <a:pt x="13844" y="12074"/>
                    <a:pt x="13908" y="12074"/>
                  </a:cubicBezTo>
                  <a:cubicBezTo>
                    <a:pt x="14000" y="12074"/>
                    <a:pt x="14075" y="12087"/>
                    <a:pt x="14139" y="12117"/>
                  </a:cubicBezTo>
                  <a:cubicBezTo>
                    <a:pt x="14255" y="12168"/>
                    <a:pt x="14339" y="12267"/>
                    <a:pt x="14424" y="12369"/>
                  </a:cubicBezTo>
                  <a:cubicBezTo>
                    <a:pt x="14454" y="12406"/>
                    <a:pt x="14484" y="12440"/>
                    <a:pt x="14514" y="12472"/>
                  </a:cubicBezTo>
                  <a:cubicBezTo>
                    <a:pt x="14570" y="12532"/>
                    <a:pt x="14716" y="12669"/>
                    <a:pt x="14887" y="12671"/>
                  </a:cubicBezTo>
                  <a:cubicBezTo>
                    <a:pt x="14752" y="12770"/>
                    <a:pt x="14623" y="12879"/>
                    <a:pt x="14503" y="12993"/>
                  </a:cubicBezTo>
                  <a:lnTo>
                    <a:pt x="14465" y="13029"/>
                  </a:lnTo>
                  <a:lnTo>
                    <a:pt x="14516" y="13040"/>
                  </a:lnTo>
                  <a:cubicBezTo>
                    <a:pt x="14677" y="13067"/>
                    <a:pt x="14842" y="13081"/>
                    <a:pt x="15006" y="13081"/>
                  </a:cubicBezTo>
                  <a:cubicBezTo>
                    <a:pt x="15212" y="13081"/>
                    <a:pt x="15419" y="13059"/>
                    <a:pt x="15620" y="13016"/>
                  </a:cubicBezTo>
                  <a:cubicBezTo>
                    <a:pt x="15733" y="12993"/>
                    <a:pt x="15849" y="12956"/>
                    <a:pt x="15924" y="12866"/>
                  </a:cubicBezTo>
                  <a:cubicBezTo>
                    <a:pt x="15954" y="12832"/>
                    <a:pt x="15973" y="12791"/>
                    <a:pt x="15993" y="12753"/>
                  </a:cubicBezTo>
                  <a:cubicBezTo>
                    <a:pt x="16008" y="12723"/>
                    <a:pt x="16020" y="12693"/>
                    <a:pt x="16040" y="12665"/>
                  </a:cubicBezTo>
                  <a:cubicBezTo>
                    <a:pt x="16132" y="12534"/>
                    <a:pt x="16297" y="12515"/>
                    <a:pt x="16387" y="12515"/>
                  </a:cubicBezTo>
                  <a:cubicBezTo>
                    <a:pt x="16436" y="12515"/>
                    <a:pt x="16483" y="12519"/>
                    <a:pt x="16530" y="12530"/>
                  </a:cubicBezTo>
                  <a:cubicBezTo>
                    <a:pt x="16732" y="12573"/>
                    <a:pt x="16916" y="12686"/>
                    <a:pt x="17047" y="12847"/>
                  </a:cubicBezTo>
                  <a:lnTo>
                    <a:pt x="17068" y="12873"/>
                  </a:lnTo>
                  <a:cubicBezTo>
                    <a:pt x="17111" y="12929"/>
                    <a:pt x="17156" y="12986"/>
                    <a:pt x="17227" y="13012"/>
                  </a:cubicBezTo>
                  <a:cubicBezTo>
                    <a:pt x="17250" y="13020"/>
                    <a:pt x="17275" y="13024"/>
                    <a:pt x="17301" y="13024"/>
                  </a:cubicBezTo>
                  <a:cubicBezTo>
                    <a:pt x="17350" y="13024"/>
                    <a:pt x="17403" y="13012"/>
                    <a:pt x="17454" y="12999"/>
                  </a:cubicBezTo>
                  <a:cubicBezTo>
                    <a:pt x="17473" y="12993"/>
                    <a:pt x="17492" y="12989"/>
                    <a:pt x="17512" y="12984"/>
                  </a:cubicBezTo>
                  <a:cubicBezTo>
                    <a:pt x="17551" y="12975"/>
                    <a:pt x="17593" y="12971"/>
                    <a:pt x="17634" y="12971"/>
                  </a:cubicBezTo>
                  <a:cubicBezTo>
                    <a:pt x="17827" y="12971"/>
                    <a:pt x="18034" y="13062"/>
                    <a:pt x="18201" y="13220"/>
                  </a:cubicBezTo>
                  <a:cubicBezTo>
                    <a:pt x="18390" y="13400"/>
                    <a:pt x="18512" y="13636"/>
                    <a:pt x="18632" y="13863"/>
                  </a:cubicBezTo>
                  <a:lnTo>
                    <a:pt x="18649" y="13899"/>
                  </a:lnTo>
                  <a:lnTo>
                    <a:pt x="18675" y="13867"/>
                  </a:lnTo>
                  <a:cubicBezTo>
                    <a:pt x="18898" y="13591"/>
                    <a:pt x="19123" y="13338"/>
                    <a:pt x="19431" y="13286"/>
                  </a:cubicBezTo>
                  <a:lnTo>
                    <a:pt x="19431" y="13286"/>
                  </a:lnTo>
                  <a:cubicBezTo>
                    <a:pt x="19476" y="13361"/>
                    <a:pt x="19414" y="13456"/>
                    <a:pt x="19348" y="13556"/>
                  </a:cubicBezTo>
                  <a:cubicBezTo>
                    <a:pt x="19275" y="13668"/>
                    <a:pt x="19191" y="13794"/>
                    <a:pt x="19273" y="13901"/>
                  </a:cubicBezTo>
                  <a:cubicBezTo>
                    <a:pt x="19331" y="13976"/>
                    <a:pt x="19423" y="13976"/>
                    <a:pt x="19510" y="13976"/>
                  </a:cubicBezTo>
                  <a:cubicBezTo>
                    <a:pt x="19560" y="13976"/>
                    <a:pt x="19611" y="13976"/>
                    <a:pt x="19654" y="13991"/>
                  </a:cubicBezTo>
                  <a:cubicBezTo>
                    <a:pt x="19740" y="14017"/>
                    <a:pt x="19793" y="14094"/>
                    <a:pt x="19849" y="14173"/>
                  </a:cubicBezTo>
                  <a:cubicBezTo>
                    <a:pt x="19888" y="14227"/>
                    <a:pt x="19924" y="14283"/>
                    <a:pt x="19973" y="14325"/>
                  </a:cubicBezTo>
                  <a:cubicBezTo>
                    <a:pt x="20087" y="14424"/>
                    <a:pt x="20239" y="14445"/>
                    <a:pt x="20387" y="14465"/>
                  </a:cubicBezTo>
                  <a:cubicBezTo>
                    <a:pt x="20530" y="14484"/>
                    <a:pt x="20663" y="14503"/>
                    <a:pt x="20766" y="14587"/>
                  </a:cubicBezTo>
                  <a:cubicBezTo>
                    <a:pt x="20860" y="14666"/>
                    <a:pt x="20910" y="14790"/>
                    <a:pt x="20957" y="14912"/>
                  </a:cubicBezTo>
                  <a:cubicBezTo>
                    <a:pt x="21015" y="15060"/>
                    <a:pt x="21074" y="15215"/>
                    <a:pt x="21218" y="15290"/>
                  </a:cubicBezTo>
                  <a:lnTo>
                    <a:pt x="21229" y="15296"/>
                  </a:lnTo>
                  <a:lnTo>
                    <a:pt x="21242" y="15290"/>
                  </a:lnTo>
                  <a:cubicBezTo>
                    <a:pt x="21327" y="15249"/>
                    <a:pt x="21357" y="15152"/>
                    <a:pt x="21387" y="15060"/>
                  </a:cubicBezTo>
                  <a:cubicBezTo>
                    <a:pt x="21415" y="14970"/>
                    <a:pt x="21441" y="14887"/>
                    <a:pt x="21516" y="14870"/>
                  </a:cubicBezTo>
                  <a:cubicBezTo>
                    <a:pt x="21525" y="14867"/>
                    <a:pt x="21534" y="14866"/>
                    <a:pt x="21542" y="14866"/>
                  </a:cubicBezTo>
                  <a:cubicBezTo>
                    <a:pt x="21620" y="14866"/>
                    <a:pt x="21693" y="14947"/>
                    <a:pt x="21762" y="15024"/>
                  </a:cubicBezTo>
                  <a:cubicBezTo>
                    <a:pt x="21833" y="15103"/>
                    <a:pt x="21899" y="15178"/>
                    <a:pt x="21979" y="15178"/>
                  </a:cubicBezTo>
                  <a:cubicBezTo>
                    <a:pt x="22006" y="15178"/>
                    <a:pt x="22034" y="15170"/>
                    <a:pt x="22060" y="15150"/>
                  </a:cubicBezTo>
                  <a:lnTo>
                    <a:pt x="22071" y="15142"/>
                  </a:lnTo>
                  <a:lnTo>
                    <a:pt x="22071" y="15129"/>
                  </a:lnTo>
                  <a:cubicBezTo>
                    <a:pt x="22062" y="14885"/>
                    <a:pt x="22103" y="14636"/>
                    <a:pt x="22191" y="14409"/>
                  </a:cubicBezTo>
                  <a:cubicBezTo>
                    <a:pt x="22420" y="14460"/>
                    <a:pt x="22617" y="14634"/>
                    <a:pt x="22696" y="14857"/>
                  </a:cubicBezTo>
                  <a:cubicBezTo>
                    <a:pt x="22776" y="15088"/>
                    <a:pt x="22726" y="15356"/>
                    <a:pt x="22568" y="15540"/>
                  </a:cubicBezTo>
                  <a:cubicBezTo>
                    <a:pt x="22506" y="15611"/>
                    <a:pt x="22444" y="15652"/>
                    <a:pt x="22379" y="15658"/>
                  </a:cubicBezTo>
                  <a:cubicBezTo>
                    <a:pt x="22371" y="15659"/>
                    <a:pt x="22362" y="15660"/>
                    <a:pt x="22354" y="15660"/>
                  </a:cubicBezTo>
                  <a:cubicBezTo>
                    <a:pt x="22263" y="15660"/>
                    <a:pt x="22181" y="15599"/>
                    <a:pt x="22099" y="15540"/>
                  </a:cubicBezTo>
                  <a:cubicBezTo>
                    <a:pt x="22079" y="15527"/>
                    <a:pt x="22062" y="15512"/>
                    <a:pt x="22043" y="15502"/>
                  </a:cubicBezTo>
                  <a:cubicBezTo>
                    <a:pt x="21970" y="15452"/>
                    <a:pt x="21884" y="15422"/>
                    <a:pt x="21812" y="15422"/>
                  </a:cubicBezTo>
                  <a:cubicBezTo>
                    <a:pt x="21739" y="15422"/>
                    <a:pt x="21681" y="15450"/>
                    <a:pt x="21647" y="15502"/>
                  </a:cubicBezTo>
                  <a:lnTo>
                    <a:pt x="21638" y="15510"/>
                  </a:lnTo>
                  <a:lnTo>
                    <a:pt x="21642" y="15523"/>
                  </a:lnTo>
                  <a:cubicBezTo>
                    <a:pt x="21814" y="16138"/>
                    <a:pt x="22195" y="16680"/>
                    <a:pt x="22714" y="17053"/>
                  </a:cubicBezTo>
                  <a:lnTo>
                    <a:pt x="22773" y="17096"/>
                  </a:lnTo>
                  <a:lnTo>
                    <a:pt x="22754" y="17025"/>
                  </a:lnTo>
                  <a:cubicBezTo>
                    <a:pt x="22669" y="16682"/>
                    <a:pt x="22609" y="16331"/>
                    <a:pt x="22574" y="15979"/>
                  </a:cubicBezTo>
                  <a:lnTo>
                    <a:pt x="22574" y="15979"/>
                  </a:lnTo>
                  <a:cubicBezTo>
                    <a:pt x="22761" y="16035"/>
                    <a:pt x="22953" y="16069"/>
                    <a:pt x="23148" y="16082"/>
                  </a:cubicBezTo>
                  <a:lnTo>
                    <a:pt x="23176" y="16082"/>
                  </a:lnTo>
                  <a:lnTo>
                    <a:pt x="23178" y="15545"/>
                  </a:lnTo>
                  <a:cubicBezTo>
                    <a:pt x="23181" y="15497"/>
                    <a:pt x="23183" y="15450"/>
                    <a:pt x="23208" y="15422"/>
                  </a:cubicBezTo>
                  <a:cubicBezTo>
                    <a:pt x="23226" y="15401"/>
                    <a:pt x="23253" y="15390"/>
                    <a:pt x="23290" y="15390"/>
                  </a:cubicBezTo>
                  <a:cubicBezTo>
                    <a:pt x="23326" y="15390"/>
                    <a:pt x="23361" y="15399"/>
                    <a:pt x="23382" y="15407"/>
                  </a:cubicBezTo>
                  <a:cubicBezTo>
                    <a:pt x="23641" y="15506"/>
                    <a:pt x="23810" y="15802"/>
                    <a:pt x="23772" y="16084"/>
                  </a:cubicBezTo>
                  <a:cubicBezTo>
                    <a:pt x="23733" y="16357"/>
                    <a:pt x="23504" y="16599"/>
                    <a:pt x="23226" y="16659"/>
                  </a:cubicBezTo>
                  <a:cubicBezTo>
                    <a:pt x="23204" y="16663"/>
                    <a:pt x="23185" y="16667"/>
                    <a:pt x="23166" y="16671"/>
                  </a:cubicBezTo>
                  <a:cubicBezTo>
                    <a:pt x="23099" y="16682"/>
                    <a:pt x="23033" y="16695"/>
                    <a:pt x="22973" y="16731"/>
                  </a:cubicBezTo>
                  <a:cubicBezTo>
                    <a:pt x="22752" y="16871"/>
                    <a:pt x="22833" y="17194"/>
                    <a:pt x="22981" y="17451"/>
                  </a:cubicBezTo>
                  <a:lnTo>
                    <a:pt x="22988" y="17460"/>
                  </a:lnTo>
                  <a:lnTo>
                    <a:pt x="22996" y="17462"/>
                  </a:lnTo>
                  <a:cubicBezTo>
                    <a:pt x="23041" y="17477"/>
                    <a:pt x="23087" y="17484"/>
                    <a:pt x="23135" y="17484"/>
                  </a:cubicBezTo>
                  <a:cubicBezTo>
                    <a:pt x="23322" y="17484"/>
                    <a:pt x="23529" y="17371"/>
                    <a:pt x="23750" y="17147"/>
                  </a:cubicBezTo>
                  <a:lnTo>
                    <a:pt x="23763" y="17134"/>
                  </a:lnTo>
                  <a:cubicBezTo>
                    <a:pt x="23945" y="16950"/>
                    <a:pt x="24151" y="16742"/>
                    <a:pt x="24400" y="16738"/>
                  </a:cubicBezTo>
                  <a:cubicBezTo>
                    <a:pt x="24421" y="16899"/>
                    <a:pt x="24517" y="17031"/>
                    <a:pt x="24612" y="17160"/>
                  </a:cubicBezTo>
                  <a:cubicBezTo>
                    <a:pt x="24640" y="17196"/>
                    <a:pt x="24665" y="17233"/>
                    <a:pt x="24691" y="17269"/>
                  </a:cubicBezTo>
                  <a:cubicBezTo>
                    <a:pt x="24807" y="17441"/>
                    <a:pt x="24867" y="17674"/>
                    <a:pt x="24738" y="17807"/>
                  </a:cubicBezTo>
                  <a:cubicBezTo>
                    <a:pt x="24685" y="17867"/>
                    <a:pt x="24614" y="17893"/>
                    <a:pt x="24517" y="17893"/>
                  </a:cubicBezTo>
                  <a:cubicBezTo>
                    <a:pt x="24430" y="17893"/>
                    <a:pt x="24335" y="17871"/>
                    <a:pt x="24235" y="17850"/>
                  </a:cubicBezTo>
                  <a:cubicBezTo>
                    <a:pt x="24132" y="17826"/>
                    <a:pt x="24025" y="17803"/>
                    <a:pt x="23924" y="17803"/>
                  </a:cubicBezTo>
                  <a:cubicBezTo>
                    <a:pt x="23836" y="17803"/>
                    <a:pt x="23761" y="17820"/>
                    <a:pt x="23699" y="17861"/>
                  </a:cubicBezTo>
                  <a:lnTo>
                    <a:pt x="23690" y="17869"/>
                  </a:lnTo>
                  <a:cubicBezTo>
                    <a:pt x="23626" y="17970"/>
                    <a:pt x="23718" y="18068"/>
                    <a:pt x="23800" y="18154"/>
                  </a:cubicBezTo>
                  <a:cubicBezTo>
                    <a:pt x="23890" y="18248"/>
                    <a:pt x="23941" y="18310"/>
                    <a:pt x="23900" y="18370"/>
                  </a:cubicBezTo>
                  <a:cubicBezTo>
                    <a:pt x="23875" y="18407"/>
                    <a:pt x="23830" y="18415"/>
                    <a:pt x="23774" y="18424"/>
                  </a:cubicBezTo>
                  <a:cubicBezTo>
                    <a:pt x="23729" y="18433"/>
                    <a:pt x="23680" y="18441"/>
                    <a:pt x="23639" y="18469"/>
                  </a:cubicBezTo>
                  <a:cubicBezTo>
                    <a:pt x="23596" y="18501"/>
                    <a:pt x="23573" y="18546"/>
                    <a:pt x="23573" y="18602"/>
                  </a:cubicBezTo>
                  <a:cubicBezTo>
                    <a:pt x="23573" y="18711"/>
                    <a:pt x="23665" y="18835"/>
                    <a:pt x="23755" y="18897"/>
                  </a:cubicBezTo>
                  <a:cubicBezTo>
                    <a:pt x="23862" y="18974"/>
                    <a:pt x="23956" y="19012"/>
                    <a:pt x="24041" y="19012"/>
                  </a:cubicBezTo>
                  <a:cubicBezTo>
                    <a:pt x="24063" y="19012"/>
                    <a:pt x="24084" y="19009"/>
                    <a:pt x="24104" y="19005"/>
                  </a:cubicBezTo>
                  <a:cubicBezTo>
                    <a:pt x="24200" y="18981"/>
                    <a:pt x="24271" y="18910"/>
                    <a:pt x="24340" y="18842"/>
                  </a:cubicBezTo>
                  <a:cubicBezTo>
                    <a:pt x="24350" y="18829"/>
                    <a:pt x="24363" y="18818"/>
                    <a:pt x="24376" y="18805"/>
                  </a:cubicBezTo>
                  <a:cubicBezTo>
                    <a:pt x="24592" y="18595"/>
                    <a:pt x="24893" y="18477"/>
                    <a:pt x="25197" y="18477"/>
                  </a:cubicBezTo>
                  <a:cubicBezTo>
                    <a:pt x="25213" y="18477"/>
                    <a:pt x="25228" y="18477"/>
                    <a:pt x="25244" y="18478"/>
                  </a:cubicBezTo>
                  <a:cubicBezTo>
                    <a:pt x="25297" y="18480"/>
                    <a:pt x="25368" y="18488"/>
                    <a:pt x="25422" y="18523"/>
                  </a:cubicBezTo>
                  <a:cubicBezTo>
                    <a:pt x="25520" y="18589"/>
                    <a:pt x="25557" y="18720"/>
                    <a:pt x="25597" y="18861"/>
                  </a:cubicBezTo>
                  <a:cubicBezTo>
                    <a:pt x="25636" y="19000"/>
                    <a:pt x="25677" y="19148"/>
                    <a:pt x="25790" y="19221"/>
                  </a:cubicBezTo>
                  <a:lnTo>
                    <a:pt x="25760" y="19317"/>
                  </a:lnTo>
                  <a:lnTo>
                    <a:pt x="25760" y="19317"/>
                  </a:lnTo>
                  <a:lnTo>
                    <a:pt x="25833" y="19253"/>
                  </a:lnTo>
                  <a:cubicBezTo>
                    <a:pt x="25837" y="19249"/>
                    <a:pt x="25842" y="19245"/>
                    <a:pt x="25846" y="19240"/>
                  </a:cubicBezTo>
                  <a:cubicBezTo>
                    <a:pt x="25854" y="19234"/>
                    <a:pt x="25859" y="19227"/>
                    <a:pt x="25867" y="19223"/>
                  </a:cubicBezTo>
                  <a:cubicBezTo>
                    <a:pt x="25884" y="19215"/>
                    <a:pt x="25902" y="19206"/>
                    <a:pt x="25919" y="19200"/>
                  </a:cubicBezTo>
                  <a:cubicBezTo>
                    <a:pt x="25955" y="19187"/>
                    <a:pt x="25994" y="19172"/>
                    <a:pt x="26024" y="19140"/>
                  </a:cubicBezTo>
                  <a:cubicBezTo>
                    <a:pt x="26066" y="19092"/>
                    <a:pt x="26069" y="19028"/>
                    <a:pt x="26071" y="18968"/>
                  </a:cubicBezTo>
                  <a:cubicBezTo>
                    <a:pt x="26071" y="18921"/>
                    <a:pt x="26073" y="18874"/>
                    <a:pt x="26094" y="18840"/>
                  </a:cubicBezTo>
                  <a:cubicBezTo>
                    <a:pt x="26116" y="18803"/>
                    <a:pt x="26156" y="18782"/>
                    <a:pt x="26199" y="18760"/>
                  </a:cubicBezTo>
                  <a:cubicBezTo>
                    <a:pt x="26216" y="18752"/>
                    <a:pt x="26231" y="18743"/>
                    <a:pt x="26246" y="18735"/>
                  </a:cubicBezTo>
                  <a:cubicBezTo>
                    <a:pt x="26296" y="18705"/>
                    <a:pt x="26343" y="18675"/>
                    <a:pt x="26351" y="18632"/>
                  </a:cubicBezTo>
                  <a:cubicBezTo>
                    <a:pt x="26356" y="18608"/>
                    <a:pt x="26349" y="18589"/>
                    <a:pt x="26334" y="18568"/>
                  </a:cubicBezTo>
                  <a:cubicBezTo>
                    <a:pt x="26184" y="18373"/>
                    <a:pt x="26015" y="18190"/>
                    <a:pt x="25829" y="18030"/>
                  </a:cubicBezTo>
                  <a:lnTo>
                    <a:pt x="26171" y="17726"/>
                  </a:lnTo>
                  <a:lnTo>
                    <a:pt x="26152" y="17704"/>
                  </a:lnTo>
                  <a:cubicBezTo>
                    <a:pt x="25936" y="17462"/>
                    <a:pt x="25640" y="17299"/>
                    <a:pt x="25321" y="17246"/>
                  </a:cubicBezTo>
                  <a:lnTo>
                    <a:pt x="25287" y="17239"/>
                  </a:lnTo>
                  <a:cubicBezTo>
                    <a:pt x="25229" y="17231"/>
                    <a:pt x="25173" y="17222"/>
                    <a:pt x="25124" y="17196"/>
                  </a:cubicBezTo>
                  <a:cubicBezTo>
                    <a:pt x="25051" y="17158"/>
                    <a:pt x="25000" y="17083"/>
                    <a:pt x="24957" y="17016"/>
                  </a:cubicBezTo>
                  <a:lnTo>
                    <a:pt x="24545" y="16401"/>
                  </a:lnTo>
                  <a:cubicBezTo>
                    <a:pt x="24498" y="16333"/>
                    <a:pt x="24451" y="16262"/>
                    <a:pt x="24417" y="16185"/>
                  </a:cubicBezTo>
                  <a:cubicBezTo>
                    <a:pt x="24397" y="16142"/>
                    <a:pt x="24380" y="16097"/>
                    <a:pt x="24365" y="16052"/>
                  </a:cubicBezTo>
                  <a:cubicBezTo>
                    <a:pt x="24344" y="15992"/>
                    <a:pt x="24323" y="15930"/>
                    <a:pt x="24290" y="15870"/>
                  </a:cubicBezTo>
                  <a:cubicBezTo>
                    <a:pt x="24254" y="15806"/>
                    <a:pt x="24207" y="15746"/>
                    <a:pt x="24160" y="15688"/>
                  </a:cubicBezTo>
                  <a:cubicBezTo>
                    <a:pt x="24089" y="15602"/>
                    <a:pt x="24020" y="15519"/>
                    <a:pt x="23995" y="15418"/>
                  </a:cubicBezTo>
                  <a:cubicBezTo>
                    <a:pt x="23990" y="15399"/>
                    <a:pt x="23988" y="15380"/>
                    <a:pt x="23984" y="15358"/>
                  </a:cubicBezTo>
                  <a:cubicBezTo>
                    <a:pt x="23973" y="15302"/>
                    <a:pt x="23965" y="15245"/>
                    <a:pt x="23926" y="15200"/>
                  </a:cubicBezTo>
                  <a:cubicBezTo>
                    <a:pt x="23881" y="15148"/>
                    <a:pt x="23819" y="15131"/>
                    <a:pt x="23759" y="15114"/>
                  </a:cubicBezTo>
                  <a:cubicBezTo>
                    <a:pt x="23731" y="15105"/>
                    <a:pt x="23705" y="15099"/>
                    <a:pt x="23682" y="15088"/>
                  </a:cubicBezTo>
                  <a:cubicBezTo>
                    <a:pt x="23579" y="15045"/>
                    <a:pt x="23506" y="14947"/>
                    <a:pt x="23442" y="14859"/>
                  </a:cubicBezTo>
                  <a:lnTo>
                    <a:pt x="22878" y="14090"/>
                  </a:lnTo>
                  <a:cubicBezTo>
                    <a:pt x="22771" y="13944"/>
                    <a:pt x="22636" y="13760"/>
                    <a:pt x="22444" y="13678"/>
                  </a:cubicBezTo>
                  <a:cubicBezTo>
                    <a:pt x="22388" y="13655"/>
                    <a:pt x="22326" y="13642"/>
                    <a:pt x="22261" y="13642"/>
                  </a:cubicBezTo>
                  <a:cubicBezTo>
                    <a:pt x="22092" y="13642"/>
                    <a:pt x="21953" y="13726"/>
                    <a:pt x="21904" y="13856"/>
                  </a:cubicBezTo>
                  <a:lnTo>
                    <a:pt x="21899" y="13871"/>
                  </a:lnTo>
                  <a:cubicBezTo>
                    <a:pt x="21891" y="13893"/>
                    <a:pt x="21884" y="13912"/>
                    <a:pt x="21872" y="13923"/>
                  </a:cubicBezTo>
                  <a:cubicBezTo>
                    <a:pt x="21859" y="13933"/>
                    <a:pt x="21839" y="13936"/>
                    <a:pt x="21816" y="13936"/>
                  </a:cubicBezTo>
                  <a:lnTo>
                    <a:pt x="21769" y="13936"/>
                  </a:lnTo>
                  <a:cubicBezTo>
                    <a:pt x="21649" y="13940"/>
                    <a:pt x="21563" y="14023"/>
                    <a:pt x="21479" y="14105"/>
                  </a:cubicBezTo>
                  <a:cubicBezTo>
                    <a:pt x="21417" y="14167"/>
                    <a:pt x="21353" y="14229"/>
                    <a:pt x="21276" y="14255"/>
                  </a:cubicBezTo>
                  <a:cubicBezTo>
                    <a:pt x="21241" y="14267"/>
                    <a:pt x="21200" y="14272"/>
                    <a:pt x="21153" y="14272"/>
                  </a:cubicBezTo>
                  <a:cubicBezTo>
                    <a:pt x="21118" y="14272"/>
                    <a:pt x="21080" y="14269"/>
                    <a:pt x="21040" y="14265"/>
                  </a:cubicBezTo>
                  <a:cubicBezTo>
                    <a:pt x="20856" y="14246"/>
                    <a:pt x="20640" y="14203"/>
                    <a:pt x="20575" y="14036"/>
                  </a:cubicBezTo>
                  <a:cubicBezTo>
                    <a:pt x="20562" y="13998"/>
                    <a:pt x="20556" y="13955"/>
                    <a:pt x="20552" y="13914"/>
                  </a:cubicBezTo>
                  <a:cubicBezTo>
                    <a:pt x="20541" y="13839"/>
                    <a:pt x="20530" y="13760"/>
                    <a:pt x="20472" y="13704"/>
                  </a:cubicBezTo>
                  <a:cubicBezTo>
                    <a:pt x="20434" y="13670"/>
                    <a:pt x="20382" y="13651"/>
                    <a:pt x="20320" y="13651"/>
                  </a:cubicBezTo>
                  <a:cubicBezTo>
                    <a:pt x="20252" y="13651"/>
                    <a:pt x="20177" y="13674"/>
                    <a:pt x="20121" y="13689"/>
                  </a:cubicBezTo>
                  <a:cubicBezTo>
                    <a:pt x="20089" y="13698"/>
                    <a:pt x="20042" y="13708"/>
                    <a:pt x="19993" y="13708"/>
                  </a:cubicBezTo>
                  <a:cubicBezTo>
                    <a:pt x="19918" y="13708"/>
                    <a:pt x="19868" y="13687"/>
                    <a:pt x="19845" y="13640"/>
                  </a:cubicBezTo>
                  <a:cubicBezTo>
                    <a:pt x="19815" y="13582"/>
                    <a:pt x="19843" y="13507"/>
                    <a:pt x="19866" y="13438"/>
                  </a:cubicBezTo>
                  <a:cubicBezTo>
                    <a:pt x="19909" y="13321"/>
                    <a:pt x="19950" y="13181"/>
                    <a:pt x="19915" y="13044"/>
                  </a:cubicBezTo>
                  <a:cubicBezTo>
                    <a:pt x="19881" y="12903"/>
                    <a:pt x="19762" y="12797"/>
                    <a:pt x="19636" y="12797"/>
                  </a:cubicBezTo>
                  <a:cubicBezTo>
                    <a:pt x="19628" y="12797"/>
                    <a:pt x="19619" y="12797"/>
                    <a:pt x="19611" y="12798"/>
                  </a:cubicBezTo>
                  <a:cubicBezTo>
                    <a:pt x="19560" y="12804"/>
                    <a:pt x="19513" y="12828"/>
                    <a:pt x="19468" y="12849"/>
                  </a:cubicBezTo>
                  <a:lnTo>
                    <a:pt x="19448" y="12858"/>
                  </a:lnTo>
                  <a:cubicBezTo>
                    <a:pt x="19280" y="12938"/>
                    <a:pt x="19089" y="12979"/>
                    <a:pt x="18900" y="12979"/>
                  </a:cubicBezTo>
                  <a:cubicBezTo>
                    <a:pt x="18757" y="12979"/>
                    <a:pt x="18615" y="12956"/>
                    <a:pt x="18482" y="12909"/>
                  </a:cubicBezTo>
                  <a:lnTo>
                    <a:pt x="18474" y="1775"/>
                  </a:lnTo>
                  <a:lnTo>
                    <a:pt x="18474" y="1756"/>
                  </a:lnTo>
                  <a:lnTo>
                    <a:pt x="18456" y="1749"/>
                  </a:lnTo>
                  <a:cubicBezTo>
                    <a:pt x="18274" y="1672"/>
                    <a:pt x="18099" y="1558"/>
                    <a:pt x="17927" y="1449"/>
                  </a:cubicBezTo>
                  <a:cubicBezTo>
                    <a:pt x="17801" y="1370"/>
                    <a:pt x="17670" y="1286"/>
                    <a:pt x="17537" y="1216"/>
                  </a:cubicBezTo>
                  <a:cubicBezTo>
                    <a:pt x="17428" y="1160"/>
                    <a:pt x="17284" y="1096"/>
                    <a:pt x="17122" y="1096"/>
                  </a:cubicBezTo>
                  <a:cubicBezTo>
                    <a:pt x="16969" y="1096"/>
                    <a:pt x="16817" y="1164"/>
                    <a:pt x="16712" y="1278"/>
                  </a:cubicBezTo>
                  <a:cubicBezTo>
                    <a:pt x="16633" y="1366"/>
                    <a:pt x="16577" y="1481"/>
                    <a:pt x="16526" y="1591"/>
                  </a:cubicBezTo>
                  <a:cubicBezTo>
                    <a:pt x="16442" y="1766"/>
                    <a:pt x="16365" y="1931"/>
                    <a:pt x="16196" y="1974"/>
                  </a:cubicBezTo>
                  <a:cubicBezTo>
                    <a:pt x="16170" y="1983"/>
                    <a:pt x="16142" y="1985"/>
                    <a:pt x="16117" y="1985"/>
                  </a:cubicBezTo>
                  <a:cubicBezTo>
                    <a:pt x="15935" y="1985"/>
                    <a:pt x="15763" y="1831"/>
                    <a:pt x="15624" y="1704"/>
                  </a:cubicBezTo>
                  <a:cubicBezTo>
                    <a:pt x="15530" y="1621"/>
                    <a:pt x="15345" y="1479"/>
                    <a:pt x="15157" y="1479"/>
                  </a:cubicBezTo>
                  <a:cubicBezTo>
                    <a:pt x="15091" y="1479"/>
                    <a:pt x="15028" y="1498"/>
                    <a:pt x="14975" y="1535"/>
                  </a:cubicBezTo>
                  <a:cubicBezTo>
                    <a:pt x="14866" y="1610"/>
                    <a:pt x="14821" y="1762"/>
                    <a:pt x="14863" y="1886"/>
                  </a:cubicBezTo>
                  <a:cubicBezTo>
                    <a:pt x="14859" y="1886"/>
                    <a:pt x="14854" y="1886"/>
                    <a:pt x="14849" y="1886"/>
                  </a:cubicBezTo>
                  <a:cubicBezTo>
                    <a:pt x="14710" y="1886"/>
                    <a:pt x="14587" y="1977"/>
                    <a:pt x="14469" y="2068"/>
                  </a:cubicBezTo>
                  <a:cubicBezTo>
                    <a:pt x="14358" y="2156"/>
                    <a:pt x="14240" y="2246"/>
                    <a:pt x="14109" y="2250"/>
                  </a:cubicBezTo>
                  <a:lnTo>
                    <a:pt x="14099" y="2250"/>
                  </a:lnTo>
                  <a:cubicBezTo>
                    <a:pt x="13951" y="2250"/>
                    <a:pt x="13824" y="2145"/>
                    <a:pt x="13706" y="2036"/>
                  </a:cubicBezTo>
                  <a:cubicBezTo>
                    <a:pt x="13306" y="1670"/>
                    <a:pt x="12873" y="1312"/>
                    <a:pt x="12387" y="1312"/>
                  </a:cubicBezTo>
                  <a:cubicBezTo>
                    <a:pt x="12329" y="1312"/>
                    <a:pt x="12271" y="1316"/>
                    <a:pt x="12215" y="1327"/>
                  </a:cubicBezTo>
                  <a:cubicBezTo>
                    <a:pt x="12164" y="1336"/>
                    <a:pt x="12112" y="1351"/>
                    <a:pt x="12063" y="1363"/>
                  </a:cubicBezTo>
                  <a:cubicBezTo>
                    <a:pt x="11975" y="1387"/>
                    <a:pt x="11894" y="1408"/>
                    <a:pt x="11804" y="1408"/>
                  </a:cubicBezTo>
                  <a:cubicBezTo>
                    <a:pt x="11675" y="1408"/>
                    <a:pt x="11530" y="1325"/>
                    <a:pt x="11523" y="1203"/>
                  </a:cubicBezTo>
                  <a:cubicBezTo>
                    <a:pt x="11523" y="1184"/>
                    <a:pt x="11525" y="1162"/>
                    <a:pt x="11528" y="1141"/>
                  </a:cubicBezTo>
                  <a:cubicBezTo>
                    <a:pt x="11532" y="1096"/>
                    <a:pt x="11536" y="1049"/>
                    <a:pt x="11515" y="1006"/>
                  </a:cubicBezTo>
                  <a:cubicBezTo>
                    <a:pt x="11476" y="933"/>
                    <a:pt x="11395" y="922"/>
                    <a:pt x="11315" y="914"/>
                  </a:cubicBezTo>
                  <a:cubicBezTo>
                    <a:pt x="11251" y="905"/>
                    <a:pt x="11191" y="899"/>
                    <a:pt x="11159" y="860"/>
                  </a:cubicBezTo>
                  <a:cubicBezTo>
                    <a:pt x="11133" y="832"/>
                    <a:pt x="11127" y="794"/>
                    <a:pt x="11121" y="753"/>
                  </a:cubicBezTo>
                  <a:cubicBezTo>
                    <a:pt x="11116" y="727"/>
                    <a:pt x="11112" y="699"/>
                    <a:pt x="11101" y="674"/>
                  </a:cubicBezTo>
                  <a:cubicBezTo>
                    <a:pt x="11056" y="545"/>
                    <a:pt x="10919" y="494"/>
                    <a:pt x="10799" y="446"/>
                  </a:cubicBezTo>
                  <a:cubicBezTo>
                    <a:pt x="10776" y="438"/>
                    <a:pt x="10752" y="427"/>
                    <a:pt x="10728" y="419"/>
                  </a:cubicBezTo>
                  <a:cubicBezTo>
                    <a:pt x="10638" y="380"/>
                    <a:pt x="10559" y="299"/>
                    <a:pt x="10538" y="226"/>
                  </a:cubicBezTo>
                  <a:cubicBezTo>
                    <a:pt x="10527" y="187"/>
                    <a:pt x="10533" y="151"/>
                    <a:pt x="10555" y="121"/>
                  </a:cubicBezTo>
                  <a:lnTo>
                    <a:pt x="10572" y="99"/>
                  </a:lnTo>
                  <a:lnTo>
                    <a:pt x="10551" y="84"/>
                  </a:lnTo>
                  <a:cubicBezTo>
                    <a:pt x="10478" y="29"/>
                    <a:pt x="10394" y="1"/>
                    <a:pt x="102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50"/>
            <p:cNvSpPr/>
            <p:nvPr/>
          </p:nvSpPr>
          <p:spPr>
            <a:xfrm>
              <a:off x="1855553" y="2354940"/>
              <a:ext cx="1189850" cy="638030"/>
            </a:xfrm>
            <a:custGeom>
              <a:rect b="b" l="l" r="r" t="t"/>
              <a:pathLst>
                <a:path extrusionOk="0" h="22454" w="41874">
                  <a:moveTo>
                    <a:pt x="396" y="1"/>
                  </a:moveTo>
                  <a:cubicBezTo>
                    <a:pt x="300" y="1"/>
                    <a:pt x="203" y="29"/>
                    <a:pt x="125" y="88"/>
                  </a:cubicBezTo>
                  <a:cubicBezTo>
                    <a:pt x="0" y="229"/>
                    <a:pt x="144" y="459"/>
                    <a:pt x="315" y="540"/>
                  </a:cubicBezTo>
                  <a:cubicBezTo>
                    <a:pt x="487" y="624"/>
                    <a:pt x="695" y="649"/>
                    <a:pt x="819" y="793"/>
                  </a:cubicBezTo>
                  <a:cubicBezTo>
                    <a:pt x="862" y="840"/>
                    <a:pt x="892" y="898"/>
                    <a:pt x="928" y="951"/>
                  </a:cubicBezTo>
                  <a:cubicBezTo>
                    <a:pt x="1117" y="1215"/>
                    <a:pt x="1470" y="1286"/>
                    <a:pt x="1781" y="1371"/>
                  </a:cubicBezTo>
                  <a:cubicBezTo>
                    <a:pt x="2094" y="1459"/>
                    <a:pt x="2441" y="1635"/>
                    <a:pt x="2490" y="1956"/>
                  </a:cubicBezTo>
                  <a:cubicBezTo>
                    <a:pt x="2505" y="2053"/>
                    <a:pt x="2490" y="2153"/>
                    <a:pt x="2526" y="2243"/>
                  </a:cubicBezTo>
                  <a:cubicBezTo>
                    <a:pt x="2567" y="2340"/>
                    <a:pt x="2657" y="2404"/>
                    <a:pt x="2724" y="2485"/>
                  </a:cubicBezTo>
                  <a:cubicBezTo>
                    <a:pt x="3017" y="2845"/>
                    <a:pt x="2760" y="3452"/>
                    <a:pt x="3053" y="3814"/>
                  </a:cubicBezTo>
                  <a:cubicBezTo>
                    <a:pt x="3206" y="4002"/>
                    <a:pt x="3510" y="4167"/>
                    <a:pt x="3418" y="4394"/>
                  </a:cubicBezTo>
                  <a:cubicBezTo>
                    <a:pt x="3370" y="4511"/>
                    <a:pt x="3245" y="4548"/>
                    <a:pt x="3111" y="4548"/>
                  </a:cubicBezTo>
                  <a:cubicBezTo>
                    <a:pt x="3039" y="4548"/>
                    <a:pt x="2964" y="4537"/>
                    <a:pt x="2897" y="4523"/>
                  </a:cubicBezTo>
                  <a:lnTo>
                    <a:pt x="2897" y="4523"/>
                  </a:lnTo>
                  <a:cubicBezTo>
                    <a:pt x="2901" y="4904"/>
                    <a:pt x="2904" y="5286"/>
                    <a:pt x="2908" y="5667"/>
                  </a:cubicBezTo>
                  <a:cubicBezTo>
                    <a:pt x="2908" y="5806"/>
                    <a:pt x="2923" y="5971"/>
                    <a:pt x="3041" y="6046"/>
                  </a:cubicBezTo>
                  <a:cubicBezTo>
                    <a:pt x="3103" y="6085"/>
                    <a:pt x="3186" y="6091"/>
                    <a:pt x="3238" y="6145"/>
                  </a:cubicBezTo>
                  <a:cubicBezTo>
                    <a:pt x="3289" y="6198"/>
                    <a:pt x="3291" y="6280"/>
                    <a:pt x="3289" y="6350"/>
                  </a:cubicBezTo>
                  <a:cubicBezTo>
                    <a:pt x="3289" y="6567"/>
                    <a:pt x="3287" y="6783"/>
                    <a:pt x="3285" y="7000"/>
                  </a:cubicBezTo>
                  <a:lnTo>
                    <a:pt x="2963" y="7004"/>
                  </a:lnTo>
                  <a:cubicBezTo>
                    <a:pt x="3053" y="7533"/>
                    <a:pt x="3143" y="8060"/>
                    <a:pt x="3233" y="8587"/>
                  </a:cubicBezTo>
                  <a:cubicBezTo>
                    <a:pt x="3253" y="8696"/>
                    <a:pt x="3272" y="8812"/>
                    <a:pt x="3233" y="8919"/>
                  </a:cubicBezTo>
                  <a:cubicBezTo>
                    <a:pt x="3210" y="8990"/>
                    <a:pt x="3158" y="9052"/>
                    <a:pt x="3120" y="9118"/>
                  </a:cubicBezTo>
                  <a:cubicBezTo>
                    <a:pt x="2993" y="9324"/>
                    <a:pt x="3011" y="9639"/>
                    <a:pt x="3013" y="9881"/>
                  </a:cubicBezTo>
                  <a:cubicBezTo>
                    <a:pt x="3017" y="10502"/>
                    <a:pt x="3416" y="11040"/>
                    <a:pt x="3797" y="11529"/>
                  </a:cubicBezTo>
                  <a:cubicBezTo>
                    <a:pt x="4174" y="12013"/>
                    <a:pt x="4551" y="12497"/>
                    <a:pt x="4988" y="12928"/>
                  </a:cubicBezTo>
                  <a:cubicBezTo>
                    <a:pt x="5050" y="12990"/>
                    <a:pt x="5117" y="13052"/>
                    <a:pt x="5155" y="13129"/>
                  </a:cubicBezTo>
                  <a:cubicBezTo>
                    <a:pt x="5207" y="13223"/>
                    <a:pt x="5215" y="13333"/>
                    <a:pt x="5224" y="13440"/>
                  </a:cubicBezTo>
                  <a:cubicBezTo>
                    <a:pt x="5243" y="13663"/>
                    <a:pt x="5260" y="13888"/>
                    <a:pt x="5280" y="14110"/>
                  </a:cubicBezTo>
                  <a:cubicBezTo>
                    <a:pt x="5286" y="14196"/>
                    <a:pt x="5292" y="14282"/>
                    <a:pt x="5333" y="14357"/>
                  </a:cubicBezTo>
                  <a:cubicBezTo>
                    <a:pt x="5378" y="14440"/>
                    <a:pt x="5462" y="14498"/>
                    <a:pt x="5541" y="14554"/>
                  </a:cubicBezTo>
                  <a:lnTo>
                    <a:pt x="5918" y="14813"/>
                  </a:lnTo>
                  <a:cubicBezTo>
                    <a:pt x="6189" y="15001"/>
                    <a:pt x="6517" y="15194"/>
                    <a:pt x="6830" y="15194"/>
                  </a:cubicBezTo>
                  <a:cubicBezTo>
                    <a:pt x="6934" y="15194"/>
                    <a:pt x="7037" y="15172"/>
                    <a:pt x="7135" y="15122"/>
                  </a:cubicBezTo>
                  <a:cubicBezTo>
                    <a:pt x="7206" y="15366"/>
                    <a:pt x="7454" y="15514"/>
                    <a:pt x="7570" y="15739"/>
                  </a:cubicBezTo>
                  <a:cubicBezTo>
                    <a:pt x="7653" y="15899"/>
                    <a:pt x="7660" y="16086"/>
                    <a:pt x="7692" y="16264"/>
                  </a:cubicBezTo>
                  <a:cubicBezTo>
                    <a:pt x="7703" y="16317"/>
                    <a:pt x="7713" y="16369"/>
                    <a:pt x="7728" y="16422"/>
                  </a:cubicBezTo>
                  <a:cubicBezTo>
                    <a:pt x="8135" y="16373"/>
                    <a:pt x="8543" y="16309"/>
                    <a:pt x="8945" y="16249"/>
                  </a:cubicBezTo>
                  <a:cubicBezTo>
                    <a:pt x="9043" y="16235"/>
                    <a:pt x="9146" y="16223"/>
                    <a:pt x="9247" y="16223"/>
                  </a:cubicBezTo>
                  <a:cubicBezTo>
                    <a:pt x="9411" y="16223"/>
                    <a:pt x="9569" y="16255"/>
                    <a:pt x="9689" y="16362"/>
                  </a:cubicBezTo>
                  <a:cubicBezTo>
                    <a:pt x="9787" y="16450"/>
                    <a:pt x="9852" y="16585"/>
                    <a:pt x="9974" y="16636"/>
                  </a:cubicBezTo>
                  <a:cubicBezTo>
                    <a:pt x="10019" y="16655"/>
                    <a:pt x="10068" y="16660"/>
                    <a:pt x="10119" y="16660"/>
                  </a:cubicBezTo>
                  <a:cubicBezTo>
                    <a:pt x="10187" y="16660"/>
                    <a:pt x="10258" y="16651"/>
                    <a:pt x="10324" y="16651"/>
                  </a:cubicBezTo>
                  <a:cubicBezTo>
                    <a:pt x="10395" y="16651"/>
                    <a:pt x="10461" y="16662"/>
                    <a:pt x="10516" y="16707"/>
                  </a:cubicBezTo>
                  <a:cubicBezTo>
                    <a:pt x="10606" y="16782"/>
                    <a:pt x="10616" y="16921"/>
                    <a:pt x="10706" y="16996"/>
                  </a:cubicBezTo>
                  <a:cubicBezTo>
                    <a:pt x="10760" y="17041"/>
                    <a:pt x="10833" y="17056"/>
                    <a:pt x="10901" y="17067"/>
                  </a:cubicBezTo>
                  <a:cubicBezTo>
                    <a:pt x="11441" y="17159"/>
                    <a:pt x="11983" y="17251"/>
                    <a:pt x="12523" y="17343"/>
                  </a:cubicBezTo>
                  <a:cubicBezTo>
                    <a:pt x="12702" y="17374"/>
                    <a:pt x="12889" y="17404"/>
                    <a:pt x="13070" y="17404"/>
                  </a:cubicBezTo>
                  <a:cubicBezTo>
                    <a:pt x="13252" y="17404"/>
                    <a:pt x="13428" y="17374"/>
                    <a:pt x="13588" y="17288"/>
                  </a:cubicBezTo>
                  <a:cubicBezTo>
                    <a:pt x="13723" y="17215"/>
                    <a:pt x="13837" y="17103"/>
                    <a:pt x="13969" y="17024"/>
                  </a:cubicBezTo>
                  <a:cubicBezTo>
                    <a:pt x="14124" y="16929"/>
                    <a:pt x="14306" y="16879"/>
                    <a:pt x="14488" y="16879"/>
                  </a:cubicBezTo>
                  <a:cubicBezTo>
                    <a:pt x="14506" y="16879"/>
                    <a:pt x="14524" y="16880"/>
                    <a:pt x="14541" y="16881"/>
                  </a:cubicBezTo>
                  <a:cubicBezTo>
                    <a:pt x="15073" y="16913"/>
                    <a:pt x="15478" y="17350"/>
                    <a:pt x="15823" y="17755"/>
                  </a:cubicBezTo>
                  <a:cubicBezTo>
                    <a:pt x="15885" y="17828"/>
                    <a:pt x="15945" y="17945"/>
                    <a:pt x="15874" y="18010"/>
                  </a:cubicBezTo>
                  <a:cubicBezTo>
                    <a:pt x="16129" y="18038"/>
                    <a:pt x="16324" y="18325"/>
                    <a:pt x="16253" y="18573"/>
                  </a:cubicBezTo>
                  <a:cubicBezTo>
                    <a:pt x="16256" y="18573"/>
                    <a:pt x="16260" y="18573"/>
                    <a:pt x="16263" y="18573"/>
                  </a:cubicBezTo>
                  <a:cubicBezTo>
                    <a:pt x="16431" y="18573"/>
                    <a:pt x="16544" y="18743"/>
                    <a:pt x="16643" y="18884"/>
                  </a:cubicBezTo>
                  <a:cubicBezTo>
                    <a:pt x="16722" y="18994"/>
                    <a:pt x="16850" y="19105"/>
                    <a:pt x="16974" y="19105"/>
                  </a:cubicBezTo>
                  <a:cubicBezTo>
                    <a:pt x="17009" y="19105"/>
                    <a:pt x="17043" y="19096"/>
                    <a:pt x="17076" y="19077"/>
                  </a:cubicBezTo>
                  <a:cubicBezTo>
                    <a:pt x="17106" y="19154"/>
                    <a:pt x="17138" y="19231"/>
                    <a:pt x="17170" y="19308"/>
                  </a:cubicBezTo>
                  <a:lnTo>
                    <a:pt x="17393" y="19308"/>
                  </a:lnTo>
                  <a:cubicBezTo>
                    <a:pt x="17442" y="19143"/>
                    <a:pt x="17451" y="18965"/>
                    <a:pt x="17417" y="18796"/>
                  </a:cubicBezTo>
                  <a:lnTo>
                    <a:pt x="17708" y="18796"/>
                  </a:lnTo>
                  <a:cubicBezTo>
                    <a:pt x="17632" y="18679"/>
                    <a:pt x="17804" y="18585"/>
                    <a:pt x="17955" y="18585"/>
                  </a:cubicBezTo>
                  <a:cubicBezTo>
                    <a:pt x="17978" y="18585"/>
                    <a:pt x="18001" y="18587"/>
                    <a:pt x="18023" y="18592"/>
                  </a:cubicBezTo>
                  <a:cubicBezTo>
                    <a:pt x="18293" y="18655"/>
                    <a:pt x="18548" y="18783"/>
                    <a:pt x="18758" y="18963"/>
                  </a:cubicBezTo>
                  <a:cubicBezTo>
                    <a:pt x="18970" y="19145"/>
                    <a:pt x="19137" y="19379"/>
                    <a:pt x="19261" y="19632"/>
                  </a:cubicBezTo>
                  <a:cubicBezTo>
                    <a:pt x="19379" y="19874"/>
                    <a:pt x="19495" y="20167"/>
                    <a:pt x="19754" y="20238"/>
                  </a:cubicBezTo>
                  <a:cubicBezTo>
                    <a:pt x="19739" y="20306"/>
                    <a:pt x="19724" y="20375"/>
                    <a:pt x="19709" y="20446"/>
                  </a:cubicBezTo>
                  <a:cubicBezTo>
                    <a:pt x="19784" y="20491"/>
                    <a:pt x="19861" y="20536"/>
                    <a:pt x="19936" y="20581"/>
                  </a:cubicBezTo>
                  <a:cubicBezTo>
                    <a:pt x="19926" y="20821"/>
                    <a:pt x="19917" y="21061"/>
                    <a:pt x="19906" y="21301"/>
                  </a:cubicBezTo>
                  <a:cubicBezTo>
                    <a:pt x="20208" y="21594"/>
                    <a:pt x="20660" y="21654"/>
                    <a:pt x="21063" y="21776"/>
                  </a:cubicBezTo>
                  <a:cubicBezTo>
                    <a:pt x="21121" y="21793"/>
                    <a:pt x="21177" y="21817"/>
                    <a:pt x="21232" y="21836"/>
                  </a:cubicBezTo>
                  <a:cubicBezTo>
                    <a:pt x="21226" y="21500"/>
                    <a:pt x="20933" y="21157"/>
                    <a:pt x="21074" y="20848"/>
                  </a:cubicBezTo>
                  <a:cubicBezTo>
                    <a:pt x="21119" y="20748"/>
                    <a:pt x="21209" y="20666"/>
                    <a:pt x="21235" y="20557"/>
                  </a:cubicBezTo>
                  <a:cubicBezTo>
                    <a:pt x="21282" y="20356"/>
                    <a:pt x="21093" y="20124"/>
                    <a:pt x="21211" y="19955"/>
                  </a:cubicBezTo>
                  <a:cubicBezTo>
                    <a:pt x="21284" y="19850"/>
                    <a:pt x="21427" y="19839"/>
                    <a:pt x="21543" y="19790"/>
                  </a:cubicBezTo>
                  <a:cubicBezTo>
                    <a:pt x="21942" y="19619"/>
                    <a:pt x="21980" y="19029"/>
                    <a:pt x="22329" y="18772"/>
                  </a:cubicBezTo>
                  <a:cubicBezTo>
                    <a:pt x="22734" y="18475"/>
                    <a:pt x="23141" y="18175"/>
                    <a:pt x="23549" y="17877"/>
                  </a:cubicBezTo>
                  <a:cubicBezTo>
                    <a:pt x="23655" y="17851"/>
                    <a:pt x="23764" y="17839"/>
                    <a:pt x="23873" y="17839"/>
                  </a:cubicBezTo>
                  <a:cubicBezTo>
                    <a:pt x="24449" y="17839"/>
                    <a:pt x="25025" y="18185"/>
                    <a:pt x="25265" y="18712"/>
                  </a:cubicBezTo>
                  <a:cubicBezTo>
                    <a:pt x="25316" y="18826"/>
                    <a:pt x="25367" y="18961"/>
                    <a:pt x="25485" y="19000"/>
                  </a:cubicBezTo>
                  <a:cubicBezTo>
                    <a:pt x="25511" y="19008"/>
                    <a:pt x="25538" y="19012"/>
                    <a:pt x="25565" y="19012"/>
                  </a:cubicBezTo>
                  <a:cubicBezTo>
                    <a:pt x="25603" y="19012"/>
                    <a:pt x="25643" y="19005"/>
                    <a:pt x="25680" y="18997"/>
                  </a:cubicBezTo>
                  <a:cubicBezTo>
                    <a:pt x="25957" y="18950"/>
                    <a:pt x="26231" y="18901"/>
                    <a:pt x="26505" y="18852"/>
                  </a:cubicBezTo>
                  <a:cubicBezTo>
                    <a:pt x="26550" y="18742"/>
                    <a:pt x="26426" y="18644"/>
                    <a:pt x="26374" y="18539"/>
                  </a:cubicBezTo>
                  <a:cubicBezTo>
                    <a:pt x="26237" y="18260"/>
                    <a:pt x="26619" y="18008"/>
                    <a:pt x="26927" y="17971"/>
                  </a:cubicBezTo>
                  <a:cubicBezTo>
                    <a:pt x="27236" y="17935"/>
                    <a:pt x="27632" y="17896"/>
                    <a:pt x="27718" y="17598"/>
                  </a:cubicBezTo>
                  <a:cubicBezTo>
                    <a:pt x="27761" y="17875"/>
                    <a:pt x="27945" y="18125"/>
                    <a:pt x="28196" y="18252"/>
                  </a:cubicBezTo>
                  <a:cubicBezTo>
                    <a:pt x="28317" y="18035"/>
                    <a:pt x="28567" y="17916"/>
                    <a:pt x="28813" y="17916"/>
                  </a:cubicBezTo>
                  <a:cubicBezTo>
                    <a:pt x="28984" y="17916"/>
                    <a:pt x="29154" y="17974"/>
                    <a:pt x="29278" y="18095"/>
                  </a:cubicBezTo>
                  <a:cubicBezTo>
                    <a:pt x="29436" y="18252"/>
                    <a:pt x="29520" y="18485"/>
                    <a:pt x="29712" y="18599"/>
                  </a:cubicBezTo>
                  <a:cubicBezTo>
                    <a:pt x="29751" y="18621"/>
                    <a:pt x="29796" y="18631"/>
                    <a:pt x="29842" y="18631"/>
                  </a:cubicBezTo>
                  <a:cubicBezTo>
                    <a:pt x="30021" y="18631"/>
                    <a:pt x="30214" y="18476"/>
                    <a:pt x="30113" y="18331"/>
                  </a:cubicBezTo>
                  <a:cubicBezTo>
                    <a:pt x="30173" y="18297"/>
                    <a:pt x="30237" y="18281"/>
                    <a:pt x="30301" y="18281"/>
                  </a:cubicBezTo>
                  <a:cubicBezTo>
                    <a:pt x="30521" y="18281"/>
                    <a:pt x="30748" y="18460"/>
                    <a:pt x="30846" y="18674"/>
                  </a:cubicBezTo>
                  <a:cubicBezTo>
                    <a:pt x="30972" y="18952"/>
                    <a:pt x="30962" y="19269"/>
                    <a:pt x="31026" y="19567"/>
                  </a:cubicBezTo>
                  <a:cubicBezTo>
                    <a:pt x="31103" y="19929"/>
                    <a:pt x="31291" y="20257"/>
                    <a:pt x="31476" y="20581"/>
                  </a:cubicBezTo>
                  <a:cubicBezTo>
                    <a:pt x="31836" y="21204"/>
                    <a:pt x="32196" y="21828"/>
                    <a:pt x="32556" y="22453"/>
                  </a:cubicBezTo>
                  <a:cubicBezTo>
                    <a:pt x="32845" y="21624"/>
                    <a:pt x="32817" y="20692"/>
                    <a:pt x="32481" y="19882"/>
                  </a:cubicBezTo>
                  <a:cubicBezTo>
                    <a:pt x="32281" y="19402"/>
                    <a:pt x="31979" y="18965"/>
                    <a:pt x="31849" y="18464"/>
                  </a:cubicBezTo>
                  <a:cubicBezTo>
                    <a:pt x="31714" y="17943"/>
                    <a:pt x="31780" y="17373"/>
                    <a:pt x="32033" y="16898"/>
                  </a:cubicBezTo>
                  <a:cubicBezTo>
                    <a:pt x="32301" y="16390"/>
                    <a:pt x="32757" y="16009"/>
                    <a:pt x="33200" y="15644"/>
                  </a:cubicBezTo>
                  <a:cubicBezTo>
                    <a:pt x="33342" y="15529"/>
                    <a:pt x="33481" y="15413"/>
                    <a:pt x="33622" y="15297"/>
                  </a:cubicBezTo>
                  <a:cubicBezTo>
                    <a:pt x="34070" y="14927"/>
                    <a:pt x="34518" y="14558"/>
                    <a:pt x="34968" y="14188"/>
                  </a:cubicBezTo>
                  <a:cubicBezTo>
                    <a:pt x="35105" y="14076"/>
                    <a:pt x="35246" y="13960"/>
                    <a:pt x="35414" y="13903"/>
                  </a:cubicBezTo>
                  <a:cubicBezTo>
                    <a:pt x="35651" y="13821"/>
                    <a:pt x="36003" y="13778"/>
                    <a:pt x="35996" y="13528"/>
                  </a:cubicBezTo>
                  <a:cubicBezTo>
                    <a:pt x="35994" y="13371"/>
                    <a:pt x="35834" y="13271"/>
                    <a:pt x="35763" y="13131"/>
                  </a:cubicBezTo>
                  <a:cubicBezTo>
                    <a:pt x="35701" y="13007"/>
                    <a:pt x="35716" y="12857"/>
                    <a:pt x="35681" y="12720"/>
                  </a:cubicBezTo>
                  <a:cubicBezTo>
                    <a:pt x="35653" y="12601"/>
                    <a:pt x="35553" y="12480"/>
                    <a:pt x="35440" y="12480"/>
                  </a:cubicBezTo>
                  <a:cubicBezTo>
                    <a:pt x="35423" y="12480"/>
                    <a:pt x="35405" y="12483"/>
                    <a:pt x="35388" y="12489"/>
                  </a:cubicBezTo>
                  <a:cubicBezTo>
                    <a:pt x="35339" y="12394"/>
                    <a:pt x="35405" y="12261"/>
                    <a:pt x="35508" y="12242"/>
                  </a:cubicBezTo>
                  <a:cubicBezTo>
                    <a:pt x="35566" y="11957"/>
                    <a:pt x="35039" y="11876"/>
                    <a:pt x="34994" y="11587"/>
                  </a:cubicBezTo>
                  <a:cubicBezTo>
                    <a:pt x="34981" y="11507"/>
                    <a:pt x="35011" y="11428"/>
                    <a:pt x="35039" y="11353"/>
                  </a:cubicBezTo>
                  <a:cubicBezTo>
                    <a:pt x="35199" y="10918"/>
                    <a:pt x="35362" y="10485"/>
                    <a:pt x="35525" y="10053"/>
                  </a:cubicBezTo>
                  <a:cubicBezTo>
                    <a:pt x="35793" y="10106"/>
                    <a:pt x="35823" y="10472"/>
                    <a:pt x="35782" y="10745"/>
                  </a:cubicBezTo>
                  <a:cubicBezTo>
                    <a:pt x="35744" y="11015"/>
                    <a:pt x="35750" y="11377"/>
                    <a:pt x="36011" y="11454"/>
                  </a:cubicBezTo>
                  <a:cubicBezTo>
                    <a:pt x="36033" y="10888"/>
                    <a:pt x="36298" y="10335"/>
                    <a:pt x="36729" y="9969"/>
                  </a:cubicBezTo>
                  <a:cubicBezTo>
                    <a:pt x="36988" y="9746"/>
                    <a:pt x="37323" y="9564"/>
                    <a:pt x="37430" y="9238"/>
                  </a:cubicBezTo>
                  <a:cubicBezTo>
                    <a:pt x="37468" y="9127"/>
                    <a:pt x="37473" y="9005"/>
                    <a:pt x="37520" y="8896"/>
                  </a:cubicBezTo>
                  <a:cubicBezTo>
                    <a:pt x="37638" y="8612"/>
                    <a:pt x="37945" y="8526"/>
                    <a:pt x="38269" y="8526"/>
                  </a:cubicBezTo>
                  <a:cubicBezTo>
                    <a:pt x="38427" y="8526"/>
                    <a:pt x="38590" y="8546"/>
                    <a:pt x="38737" y="8574"/>
                  </a:cubicBezTo>
                  <a:cubicBezTo>
                    <a:pt x="38760" y="8469"/>
                    <a:pt x="38784" y="8364"/>
                    <a:pt x="38807" y="8259"/>
                  </a:cubicBezTo>
                  <a:cubicBezTo>
                    <a:pt x="38861" y="8429"/>
                    <a:pt x="39039" y="8543"/>
                    <a:pt x="39214" y="8543"/>
                  </a:cubicBezTo>
                  <a:cubicBezTo>
                    <a:pt x="39263" y="8543"/>
                    <a:pt x="39311" y="8535"/>
                    <a:pt x="39356" y="8516"/>
                  </a:cubicBezTo>
                  <a:cubicBezTo>
                    <a:pt x="39317" y="7833"/>
                    <a:pt x="39309" y="7242"/>
                    <a:pt x="39268" y="6558"/>
                  </a:cubicBezTo>
                  <a:cubicBezTo>
                    <a:pt x="39692" y="6325"/>
                    <a:pt x="40114" y="6093"/>
                    <a:pt x="40538" y="5860"/>
                  </a:cubicBezTo>
                  <a:cubicBezTo>
                    <a:pt x="40633" y="5808"/>
                    <a:pt x="40731" y="5755"/>
                    <a:pt x="40841" y="5755"/>
                  </a:cubicBezTo>
                  <a:cubicBezTo>
                    <a:pt x="40971" y="5757"/>
                    <a:pt x="41087" y="5840"/>
                    <a:pt x="41215" y="5873"/>
                  </a:cubicBezTo>
                  <a:cubicBezTo>
                    <a:pt x="41257" y="5883"/>
                    <a:pt x="41297" y="5887"/>
                    <a:pt x="41337" y="5887"/>
                  </a:cubicBezTo>
                  <a:cubicBezTo>
                    <a:pt x="41534" y="5887"/>
                    <a:pt x="41705" y="5770"/>
                    <a:pt x="41873" y="5620"/>
                  </a:cubicBezTo>
                  <a:cubicBezTo>
                    <a:pt x="41869" y="5421"/>
                    <a:pt x="41850" y="5223"/>
                    <a:pt x="41813" y="5026"/>
                  </a:cubicBezTo>
                  <a:cubicBezTo>
                    <a:pt x="41805" y="4986"/>
                    <a:pt x="41796" y="4941"/>
                    <a:pt x="41773" y="4906"/>
                  </a:cubicBezTo>
                  <a:cubicBezTo>
                    <a:pt x="41723" y="4829"/>
                    <a:pt x="41608" y="4780"/>
                    <a:pt x="41623" y="4692"/>
                  </a:cubicBezTo>
                  <a:cubicBezTo>
                    <a:pt x="41629" y="4656"/>
                    <a:pt x="41659" y="4626"/>
                    <a:pt x="41674" y="4591"/>
                  </a:cubicBezTo>
                  <a:cubicBezTo>
                    <a:pt x="41713" y="4508"/>
                    <a:pt x="41663" y="4409"/>
                    <a:pt x="41605" y="4336"/>
                  </a:cubicBezTo>
                  <a:cubicBezTo>
                    <a:pt x="41548" y="4264"/>
                    <a:pt x="41477" y="4191"/>
                    <a:pt x="41466" y="4099"/>
                  </a:cubicBezTo>
                  <a:cubicBezTo>
                    <a:pt x="41451" y="3953"/>
                    <a:pt x="41593" y="3831"/>
                    <a:pt x="41601" y="3685"/>
                  </a:cubicBezTo>
                  <a:cubicBezTo>
                    <a:pt x="41614" y="3518"/>
                    <a:pt x="41458" y="3392"/>
                    <a:pt x="41318" y="3297"/>
                  </a:cubicBezTo>
                  <a:cubicBezTo>
                    <a:pt x="41282" y="3272"/>
                    <a:pt x="41241" y="3246"/>
                    <a:pt x="41194" y="3242"/>
                  </a:cubicBezTo>
                  <a:cubicBezTo>
                    <a:pt x="41190" y="3241"/>
                    <a:pt x="41186" y="3241"/>
                    <a:pt x="41182" y="3241"/>
                  </a:cubicBezTo>
                  <a:cubicBezTo>
                    <a:pt x="41141" y="3241"/>
                    <a:pt x="41100" y="3260"/>
                    <a:pt x="41061" y="3269"/>
                  </a:cubicBezTo>
                  <a:cubicBezTo>
                    <a:pt x="41033" y="3276"/>
                    <a:pt x="41005" y="3279"/>
                    <a:pt x="40977" y="3279"/>
                  </a:cubicBezTo>
                  <a:cubicBezTo>
                    <a:pt x="40781" y="3279"/>
                    <a:pt x="40602" y="3125"/>
                    <a:pt x="40442" y="2995"/>
                  </a:cubicBezTo>
                  <a:cubicBezTo>
                    <a:pt x="40416" y="2976"/>
                    <a:pt x="40386" y="2955"/>
                    <a:pt x="40354" y="2940"/>
                  </a:cubicBezTo>
                  <a:cubicBezTo>
                    <a:pt x="40281" y="3049"/>
                    <a:pt x="40211" y="3160"/>
                    <a:pt x="40134" y="3267"/>
                  </a:cubicBezTo>
                  <a:cubicBezTo>
                    <a:pt x="40146" y="3608"/>
                    <a:pt x="39975" y="3929"/>
                    <a:pt x="39784" y="4216"/>
                  </a:cubicBezTo>
                  <a:cubicBezTo>
                    <a:pt x="39741" y="4279"/>
                    <a:pt x="39699" y="4343"/>
                    <a:pt x="39679" y="4416"/>
                  </a:cubicBezTo>
                  <a:cubicBezTo>
                    <a:pt x="39660" y="4484"/>
                    <a:pt x="39664" y="4559"/>
                    <a:pt x="39639" y="4626"/>
                  </a:cubicBezTo>
                  <a:cubicBezTo>
                    <a:pt x="39598" y="4739"/>
                    <a:pt x="39486" y="4806"/>
                    <a:pt x="39403" y="4891"/>
                  </a:cubicBezTo>
                  <a:cubicBezTo>
                    <a:pt x="39317" y="4975"/>
                    <a:pt x="39257" y="5116"/>
                    <a:pt x="39332" y="5208"/>
                  </a:cubicBezTo>
                  <a:cubicBezTo>
                    <a:pt x="39236" y="5228"/>
                    <a:pt x="39137" y="5247"/>
                    <a:pt x="39058" y="5305"/>
                  </a:cubicBezTo>
                  <a:cubicBezTo>
                    <a:pt x="38979" y="5363"/>
                    <a:pt x="38927" y="5468"/>
                    <a:pt x="38964" y="5560"/>
                  </a:cubicBezTo>
                  <a:cubicBezTo>
                    <a:pt x="38938" y="5562"/>
                    <a:pt x="38914" y="5564"/>
                    <a:pt x="38891" y="5568"/>
                  </a:cubicBezTo>
                  <a:lnTo>
                    <a:pt x="36538" y="5545"/>
                  </a:lnTo>
                  <a:cubicBezTo>
                    <a:pt x="36388" y="5568"/>
                    <a:pt x="36245" y="5630"/>
                    <a:pt x="36123" y="5723"/>
                  </a:cubicBezTo>
                  <a:cubicBezTo>
                    <a:pt x="36095" y="5744"/>
                    <a:pt x="36069" y="5768"/>
                    <a:pt x="36059" y="5800"/>
                  </a:cubicBezTo>
                  <a:cubicBezTo>
                    <a:pt x="36052" y="5823"/>
                    <a:pt x="36056" y="5849"/>
                    <a:pt x="36052" y="5873"/>
                  </a:cubicBezTo>
                  <a:cubicBezTo>
                    <a:pt x="36039" y="5943"/>
                    <a:pt x="35962" y="5982"/>
                    <a:pt x="35894" y="6001"/>
                  </a:cubicBezTo>
                  <a:cubicBezTo>
                    <a:pt x="35825" y="6018"/>
                    <a:pt x="35748" y="6029"/>
                    <a:pt x="35694" y="6078"/>
                  </a:cubicBezTo>
                  <a:cubicBezTo>
                    <a:pt x="35684" y="6089"/>
                    <a:pt x="35675" y="6102"/>
                    <a:pt x="35666" y="6113"/>
                  </a:cubicBezTo>
                  <a:lnTo>
                    <a:pt x="35696" y="6113"/>
                  </a:lnTo>
                  <a:cubicBezTo>
                    <a:pt x="35763" y="6301"/>
                    <a:pt x="35647" y="6532"/>
                    <a:pt x="35456" y="6590"/>
                  </a:cubicBezTo>
                  <a:cubicBezTo>
                    <a:pt x="35375" y="6614"/>
                    <a:pt x="35281" y="6614"/>
                    <a:pt x="35221" y="6674"/>
                  </a:cubicBezTo>
                  <a:cubicBezTo>
                    <a:pt x="35165" y="6732"/>
                    <a:pt x="35161" y="6824"/>
                    <a:pt x="35114" y="6888"/>
                  </a:cubicBezTo>
                  <a:cubicBezTo>
                    <a:pt x="35064" y="6955"/>
                    <a:pt x="34981" y="6980"/>
                    <a:pt x="34902" y="7000"/>
                  </a:cubicBezTo>
                  <a:cubicBezTo>
                    <a:pt x="34629" y="7068"/>
                    <a:pt x="34353" y="7117"/>
                    <a:pt x="34077" y="7149"/>
                  </a:cubicBezTo>
                  <a:cubicBezTo>
                    <a:pt x="33995" y="7158"/>
                    <a:pt x="33914" y="7167"/>
                    <a:pt x="33843" y="7207"/>
                  </a:cubicBezTo>
                  <a:cubicBezTo>
                    <a:pt x="33633" y="7329"/>
                    <a:pt x="33629" y="7687"/>
                    <a:pt x="33398" y="7762"/>
                  </a:cubicBezTo>
                  <a:cubicBezTo>
                    <a:pt x="33344" y="7779"/>
                    <a:pt x="33282" y="7779"/>
                    <a:pt x="33239" y="7816"/>
                  </a:cubicBezTo>
                  <a:cubicBezTo>
                    <a:pt x="33203" y="7844"/>
                    <a:pt x="33188" y="7891"/>
                    <a:pt x="33155" y="7923"/>
                  </a:cubicBezTo>
                  <a:cubicBezTo>
                    <a:pt x="33123" y="7957"/>
                    <a:pt x="33076" y="7972"/>
                    <a:pt x="33031" y="7985"/>
                  </a:cubicBezTo>
                  <a:cubicBezTo>
                    <a:pt x="32907" y="8019"/>
                    <a:pt x="32783" y="8056"/>
                    <a:pt x="32661" y="8090"/>
                  </a:cubicBezTo>
                  <a:cubicBezTo>
                    <a:pt x="32671" y="8135"/>
                    <a:pt x="32667" y="8186"/>
                    <a:pt x="32650" y="8229"/>
                  </a:cubicBezTo>
                  <a:cubicBezTo>
                    <a:pt x="32545" y="8289"/>
                    <a:pt x="32376" y="8234"/>
                    <a:pt x="32320" y="8339"/>
                  </a:cubicBezTo>
                  <a:cubicBezTo>
                    <a:pt x="32307" y="8364"/>
                    <a:pt x="32305" y="8394"/>
                    <a:pt x="32296" y="8422"/>
                  </a:cubicBezTo>
                  <a:cubicBezTo>
                    <a:pt x="32268" y="8538"/>
                    <a:pt x="32155" y="8619"/>
                    <a:pt x="32039" y="8645"/>
                  </a:cubicBezTo>
                  <a:cubicBezTo>
                    <a:pt x="31993" y="8656"/>
                    <a:pt x="31947" y="8660"/>
                    <a:pt x="31900" y="8660"/>
                  </a:cubicBezTo>
                  <a:cubicBezTo>
                    <a:pt x="31827" y="8660"/>
                    <a:pt x="31753" y="8650"/>
                    <a:pt x="31681" y="8641"/>
                  </a:cubicBezTo>
                  <a:cubicBezTo>
                    <a:pt x="31675" y="8720"/>
                    <a:pt x="31669" y="8806"/>
                    <a:pt x="31621" y="8870"/>
                  </a:cubicBezTo>
                  <a:cubicBezTo>
                    <a:pt x="31561" y="8954"/>
                    <a:pt x="31460" y="8980"/>
                    <a:pt x="31353" y="8980"/>
                  </a:cubicBezTo>
                  <a:cubicBezTo>
                    <a:pt x="31290" y="8980"/>
                    <a:pt x="31224" y="8971"/>
                    <a:pt x="31163" y="8960"/>
                  </a:cubicBezTo>
                  <a:cubicBezTo>
                    <a:pt x="31131" y="8953"/>
                    <a:pt x="31094" y="8947"/>
                    <a:pt x="31075" y="8921"/>
                  </a:cubicBezTo>
                  <a:cubicBezTo>
                    <a:pt x="31056" y="8893"/>
                    <a:pt x="31058" y="8857"/>
                    <a:pt x="31054" y="8825"/>
                  </a:cubicBezTo>
                  <a:cubicBezTo>
                    <a:pt x="31032" y="8688"/>
                    <a:pt x="30876" y="8630"/>
                    <a:pt x="30754" y="8568"/>
                  </a:cubicBezTo>
                  <a:cubicBezTo>
                    <a:pt x="30629" y="8508"/>
                    <a:pt x="30505" y="8362"/>
                    <a:pt x="30587" y="8251"/>
                  </a:cubicBezTo>
                  <a:cubicBezTo>
                    <a:pt x="30621" y="8204"/>
                    <a:pt x="30681" y="8184"/>
                    <a:pt x="30730" y="8152"/>
                  </a:cubicBezTo>
                  <a:cubicBezTo>
                    <a:pt x="30777" y="8118"/>
                    <a:pt x="30818" y="8054"/>
                    <a:pt x="30786" y="8004"/>
                  </a:cubicBezTo>
                  <a:cubicBezTo>
                    <a:pt x="30817" y="7993"/>
                    <a:pt x="30849" y="7988"/>
                    <a:pt x="30882" y="7988"/>
                  </a:cubicBezTo>
                  <a:cubicBezTo>
                    <a:pt x="31043" y="7988"/>
                    <a:pt x="31216" y="8103"/>
                    <a:pt x="31371" y="8103"/>
                  </a:cubicBezTo>
                  <a:cubicBezTo>
                    <a:pt x="31415" y="8103"/>
                    <a:pt x="31458" y="8094"/>
                    <a:pt x="31499" y="8069"/>
                  </a:cubicBezTo>
                  <a:cubicBezTo>
                    <a:pt x="31660" y="7970"/>
                    <a:pt x="31632" y="7722"/>
                    <a:pt x="31748" y="7574"/>
                  </a:cubicBezTo>
                  <a:cubicBezTo>
                    <a:pt x="31739" y="7561"/>
                    <a:pt x="31729" y="7548"/>
                    <a:pt x="31716" y="7539"/>
                  </a:cubicBezTo>
                  <a:cubicBezTo>
                    <a:pt x="31699" y="7527"/>
                    <a:pt x="31679" y="7522"/>
                    <a:pt x="31660" y="7518"/>
                  </a:cubicBezTo>
                  <a:cubicBezTo>
                    <a:pt x="31647" y="7516"/>
                    <a:pt x="31635" y="7515"/>
                    <a:pt x="31622" y="7515"/>
                  </a:cubicBezTo>
                  <a:cubicBezTo>
                    <a:pt x="31584" y="7515"/>
                    <a:pt x="31547" y="7523"/>
                    <a:pt x="31516" y="7546"/>
                  </a:cubicBezTo>
                  <a:cubicBezTo>
                    <a:pt x="31461" y="7587"/>
                    <a:pt x="31441" y="7664"/>
                    <a:pt x="31386" y="7704"/>
                  </a:cubicBezTo>
                  <a:cubicBezTo>
                    <a:pt x="31363" y="7720"/>
                    <a:pt x="31334" y="7728"/>
                    <a:pt x="31306" y="7728"/>
                  </a:cubicBezTo>
                  <a:cubicBezTo>
                    <a:pt x="31277" y="7728"/>
                    <a:pt x="31248" y="7720"/>
                    <a:pt x="31225" y="7702"/>
                  </a:cubicBezTo>
                  <a:cubicBezTo>
                    <a:pt x="31208" y="7636"/>
                    <a:pt x="31234" y="7567"/>
                    <a:pt x="31257" y="7503"/>
                  </a:cubicBezTo>
                  <a:cubicBezTo>
                    <a:pt x="31276" y="7282"/>
                    <a:pt x="31296" y="7064"/>
                    <a:pt x="31315" y="6843"/>
                  </a:cubicBezTo>
                  <a:cubicBezTo>
                    <a:pt x="31321" y="6777"/>
                    <a:pt x="31326" y="6710"/>
                    <a:pt x="31302" y="6648"/>
                  </a:cubicBezTo>
                  <a:cubicBezTo>
                    <a:pt x="31262" y="6546"/>
                    <a:pt x="31160" y="6504"/>
                    <a:pt x="31047" y="6504"/>
                  </a:cubicBezTo>
                  <a:cubicBezTo>
                    <a:pt x="30957" y="6504"/>
                    <a:pt x="30860" y="6531"/>
                    <a:pt x="30784" y="6575"/>
                  </a:cubicBezTo>
                  <a:cubicBezTo>
                    <a:pt x="30612" y="6676"/>
                    <a:pt x="30456" y="6832"/>
                    <a:pt x="30257" y="6837"/>
                  </a:cubicBezTo>
                  <a:cubicBezTo>
                    <a:pt x="30141" y="6715"/>
                    <a:pt x="30192" y="6483"/>
                    <a:pt x="30347" y="6419"/>
                  </a:cubicBezTo>
                  <a:cubicBezTo>
                    <a:pt x="30394" y="6402"/>
                    <a:pt x="30445" y="6395"/>
                    <a:pt x="30488" y="6374"/>
                  </a:cubicBezTo>
                  <a:cubicBezTo>
                    <a:pt x="30597" y="6318"/>
                    <a:pt x="30627" y="6153"/>
                    <a:pt x="30546" y="6063"/>
                  </a:cubicBezTo>
                  <a:cubicBezTo>
                    <a:pt x="30809" y="5980"/>
                    <a:pt x="30899" y="5579"/>
                    <a:pt x="30696" y="5391"/>
                  </a:cubicBezTo>
                  <a:cubicBezTo>
                    <a:pt x="30627" y="5326"/>
                    <a:pt x="30533" y="5281"/>
                    <a:pt x="30497" y="5193"/>
                  </a:cubicBezTo>
                  <a:cubicBezTo>
                    <a:pt x="30469" y="5123"/>
                    <a:pt x="30484" y="5031"/>
                    <a:pt x="30426" y="4979"/>
                  </a:cubicBezTo>
                  <a:cubicBezTo>
                    <a:pt x="30398" y="4956"/>
                    <a:pt x="30357" y="4947"/>
                    <a:pt x="30319" y="4945"/>
                  </a:cubicBezTo>
                  <a:cubicBezTo>
                    <a:pt x="30283" y="4941"/>
                    <a:pt x="30246" y="4939"/>
                    <a:pt x="30210" y="4939"/>
                  </a:cubicBezTo>
                  <a:cubicBezTo>
                    <a:pt x="29879" y="4939"/>
                    <a:pt x="29548" y="5095"/>
                    <a:pt x="29340" y="5352"/>
                  </a:cubicBezTo>
                  <a:cubicBezTo>
                    <a:pt x="29297" y="5408"/>
                    <a:pt x="29258" y="5465"/>
                    <a:pt x="29200" y="5504"/>
                  </a:cubicBezTo>
                  <a:cubicBezTo>
                    <a:pt x="29121" y="5555"/>
                    <a:pt x="29020" y="5560"/>
                    <a:pt x="28939" y="5605"/>
                  </a:cubicBezTo>
                  <a:cubicBezTo>
                    <a:pt x="28753" y="5703"/>
                    <a:pt x="28720" y="5950"/>
                    <a:pt x="28712" y="6160"/>
                  </a:cubicBezTo>
                  <a:cubicBezTo>
                    <a:pt x="28684" y="6715"/>
                    <a:pt x="28658" y="7269"/>
                    <a:pt x="28633" y="7824"/>
                  </a:cubicBezTo>
                  <a:cubicBezTo>
                    <a:pt x="28628" y="7884"/>
                    <a:pt x="28624" y="7949"/>
                    <a:pt x="28583" y="7991"/>
                  </a:cubicBezTo>
                  <a:cubicBezTo>
                    <a:pt x="28519" y="8058"/>
                    <a:pt x="28401" y="8041"/>
                    <a:pt x="28335" y="8105"/>
                  </a:cubicBezTo>
                  <a:cubicBezTo>
                    <a:pt x="28245" y="8193"/>
                    <a:pt x="28311" y="8375"/>
                    <a:pt x="28211" y="8450"/>
                  </a:cubicBezTo>
                  <a:cubicBezTo>
                    <a:pt x="28183" y="8474"/>
                    <a:pt x="28144" y="8482"/>
                    <a:pt x="28108" y="8484"/>
                  </a:cubicBezTo>
                  <a:cubicBezTo>
                    <a:pt x="28101" y="8485"/>
                    <a:pt x="28094" y="8485"/>
                    <a:pt x="28087" y="8485"/>
                  </a:cubicBezTo>
                  <a:cubicBezTo>
                    <a:pt x="27878" y="8485"/>
                    <a:pt x="27681" y="8297"/>
                    <a:pt x="27679" y="8086"/>
                  </a:cubicBezTo>
                  <a:cubicBezTo>
                    <a:pt x="27679" y="8024"/>
                    <a:pt x="27692" y="7957"/>
                    <a:pt x="27664" y="7901"/>
                  </a:cubicBezTo>
                  <a:cubicBezTo>
                    <a:pt x="27636" y="7841"/>
                    <a:pt x="27570" y="7812"/>
                    <a:pt x="27525" y="7764"/>
                  </a:cubicBezTo>
                  <a:cubicBezTo>
                    <a:pt x="27411" y="7649"/>
                    <a:pt x="27431" y="7460"/>
                    <a:pt x="27459" y="7299"/>
                  </a:cubicBezTo>
                  <a:cubicBezTo>
                    <a:pt x="27495" y="7083"/>
                    <a:pt x="27534" y="6862"/>
                    <a:pt x="27632" y="6667"/>
                  </a:cubicBezTo>
                  <a:cubicBezTo>
                    <a:pt x="27722" y="6492"/>
                    <a:pt x="27863" y="6305"/>
                    <a:pt x="27803" y="6117"/>
                  </a:cubicBezTo>
                  <a:cubicBezTo>
                    <a:pt x="27960" y="6050"/>
                    <a:pt x="28151" y="5898"/>
                    <a:pt x="28067" y="5748"/>
                  </a:cubicBezTo>
                  <a:cubicBezTo>
                    <a:pt x="27983" y="5600"/>
                    <a:pt x="27696" y="5630"/>
                    <a:pt x="27675" y="5463"/>
                  </a:cubicBezTo>
                  <a:cubicBezTo>
                    <a:pt x="27662" y="5371"/>
                    <a:pt x="27746" y="5301"/>
                    <a:pt x="27821" y="5249"/>
                  </a:cubicBezTo>
                  <a:lnTo>
                    <a:pt x="28258" y="4947"/>
                  </a:lnTo>
                  <a:cubicBezTo>
                    <a:pt x="28361" y="4876"/>
                    <a:pt x="28463" y="4806"/>
                    <a:pt x="28575" y="4748"/>
                  </a:cubicBezTo>
                  <a:cubicBezTo>
                    <a:pt x="28712" y="4677"/>
                    <a:pt x="28860" y="4628"/>
                    <a:pt x="29010" y="4591"/>
                  </a:cubicBezTo>
                  <a:cubicBezTo>
                    <a:pt x="29229" y="4538"/>
                    <a:pt x="29455" y="4514"/>
                    <a:pt x="29680" y="4514"/>
                  </a:cubicBezTo>
                  <a:cubicBezTo>
                    <a:pt x="29737" y="4514"/>
                    <a:pt x="29793" y="4516"/>
                    <a:pt x="29850" y="4519"/>
                  </a:cubicBezTo>
                  <a:cubicBezTo>
                    <a:pt x="29864" y="4519"/>
                    <a:pt x="29879" y="4519"/>
                    <a:pt x="29895" y="4519"/>
                  </a:cubicBezTo>
                  <a:cubicBezTo>
                    <a:pt x="30046" y="4519"/>
                    <a:pt x="30224" y="4487"/>
                    <a:pt x="30244" y="4345"/>
                  </a:cubicBezTo>
                  <a:cubicBezTo>
                    <a:pt x="30265" y="4182"/>
                    <a:pt x="30047" y="4107"/>
                    <a:pt x="29884" y="4107"/>
                  </a:cubicBezTo>
                  <a:cubicBezTo>
                    <a:pt x="29721" y="4107"/>
                    <a:pt x="29509" y="4090"/>
                    <a:pt x="29466" y="3931"/>
                  </a:cubicBezTo>
                  <a:cubicBezTo>
                    <a:pt x="29421" y="3946"/>
                    <a:pt x="29375" y="3952"/>
                    <a:pt x="29329" y="3952"/>
                  </a:cubicBezTo>
                  <a:cubicBezTo>
                    <a:pt x="29214" y="3952"/>
                    <a:pt x="29095" y="3919"/>
                    <a:pt x="28980" y="3908"/>
                  </a:cubicBezTo>
                  <a:cubicBezTo>
                    <a:pt x="28962" y="3906"/>
                    <a:pt x="28945" y="3905"/>
                    <a:pt x="28926" y="3905"/>
                  </a:cubicBezTo>
                  <a:cubicBezTo>
                    <a:pt x="28775" y="3905"/>
                    <a:pt x="28608" y="3970"/>
                    <a:pt x="28586" y="4116"/>
                  </a:cubicBezTo>
                  <a:cubicBezTo>
                    <a:pt x="28301" y="4111"/>
                    <a:pt x="28018" y="4107"/>
                    <a:pt x="27733" y="4103"/>
                  </a:cubicBezTo>
                  <a:cubicBezTo>
                    <a:pt x="27789" y="3970"/>
                    <a:pt x="27761" y="3809"/>
                    <a:pt x="27666" y="3702"/>
                  </a:cubicBezTo>
                  <a:cubicBezTo>
                    <a:pt x="27594" y="3622"/>
                    <a:pt x="27488" y="3577"/>
                    <a:pt x="27381" y="3577"/>
                  </a:cubicBezTo>
                  <a:cubicBezTo>
                    <a:pt x="27345" y="3577"/>
                    <a:pt x="27309" y="3582"/>
                    <a:pt x="27274" y="3593"/>
                  </a:cubicBezTo>
                  <a:cubicBezTo>
                    <a:pt x="27270" y="3535"/>
                    <a:pt x="27264" y="3479"/>
                    <a:pt x="27259" y="3424"/>
                  </a:cubicBezTo>
                  <a:cubicBezTo>
                    <a:pt x="27144" y="3417"/>
                    <a:pt x="27028" y="3413"/>
                    <a:pt x="26914" y="3409"/>
                  </a:cubicBezTo>
                  <a:cubicBezTo>
                    <a:pt x="26897" y="3458"/>
                    <a:pt x="26882" y="3507"/>
                    <a:pt x="26865" y="3554"/>
                  </a:cubicBezTo>
                  <a:cubicBezTo>
                    <a:pt x="26756" y="3561"/>
                    <a:pt x="26649" y="3595"/>
                    <a:pt x="26554" y="3653"/>
                  </a:cubicBezTo>
                  <a:cubicBezTo>
                    <a:pt x="26640" y="3728"/>
                    <a:pt x="26537" y="3871"/>
                    <a:pt x="26428" y="3901"/>
                  </a:cubicBezTo>
                  <a:cubicBezTo>
                    <a:pt x="26317" y="3934"/>
                    <a:pt x="26184" y="3929"/>
                    <a:pt x="26111" y="4019"/>
                  </a:cubicBezTo>
                  <a:cubicBezTo>
                    <a:pt x="26085" y="4049"/>
                    <a:pt x="26070" y="4092"/>
                    <a:pt x="26036" y="4118"/>
                  </a:cubicBezTo>
                  <a:cubicBezTo>
                    <a:pt x="26015" y="4134"/>
                    <a:pt x="25993" y="4140"/>
                    <a:pt x="25970" y="4140"/>
                  </a:cubicBezTo>
                  <a:cubicBezTo>
                    <a:pt x="25889" y="4140"/>
                    <a:pt x="25799" y="4055"/>
                    <a:pt x="25717" y="4004"/>
                  </a:cubicBezTo>
                  <a:cubicBezTo>
                    <a:pt x="25631" y="3952"/>
                    <a:pt x="25530" y="3940"/>
                    <a:pt x="25428" y="3940"/>
                  </a:cubicBezTo>
                  <a:cubicBezTo>
                    <a:pt x="25397" y="3940"/>
                    <a:pt x="25366" y="3941"/>
                    <a:pt x="25335" y="3942"/>
                  </a:cubicBezTo>
                  <a:cubicBezTo>
                    <a:pt x="25294" y="3944"/>
                    <a:pt x="25252" y="3946"/>
                    <a:pt x="25210" y="3946"/>
                  </a:cubicBezTo>
                  <a:cubicBezTo>
                    <a:pt x="25120" y="3946"/>
                    <a:pt x="25030" y="3937"/>
                    <a:pt x="24950" y="3897"/>
                  </a:cubicBezTo>
                  <a:cubicBezTo>
                    <a:pt x="24832" y="3839"/>
                    <a:pt x="24746" y="3689"/>
                    <a:pt x="24808" y="3574"/>
                  </a:cubicBezTo>
                  <a:cubicBezTo>
                    <a:pt x="24935" y="3542"/>
                    <a:pt x="25065" y="3505"/>
                    <a:pt x="25162" y="3422"/>
                  </a:cubicBezTo>
                  <a:cubicBezTo>
                    <a:pt x="25260" y="3336"/>
                    <a:pt x="25316" y="3186"/>
                    <a:pt x="25252" y="3072"/>
                  </a:cubicBezTo>
                  <a:cubicBezTo>
                    <a:pt x="25290" y="3050"/>
                    <a:pt x="25333" y="3044"/>
                    <a:pt x="25379" y="3044"/>
                  </a:cubicBezTo>
                  <a:cubicBezTo>
                    <a:pt x="25440" y="3044"/>
                    <a:pt x="25506" y="3056"/>
                    <a:pt x="25565" y="3056"/>
                  </a:cubicBezTo>
                  <a:cubicBezTo>
                    <a:pt x="25620" y="3056"/>
                    <a:pt x="25671" y="3046"/>
                    <a:pt x="25710" y="3008"/>
                  </a:cubicBezTo>
                  <a:cubicBezTo>
                    <a:pt x="25742" y="2976"/>
                    <a:pt x="25760" y="2929"/>
                    <a:pt x="25796" y="2899"/>
                  </a:cubicBezTo>
                  <a:cubicBezTo>
                    <a:pt x="25832" y="2869"/>
                    <a:pt x="25880" y="2861"/>
                    <a:pt x="25931" y="2861"/>
                  </a:cubicBezTo>
                  <a:cubicBezTo>
                    <a:pt x="25987" y="2861"/>
                    <a:pt x="26046" y="2871"/>
                    <a:pt x="26098" y="2871"/>
                  </a:cubicBezTo>
                  <a:cubicBezTo>
                    <a:pt x="26160" y="2871"/>
                    <a:pt x="26210" y="2858"/>
                    <a:pt x="26231" y="2800"/>
                  </a:cubicBezTo>
                  <a:cubicBezTo>
                    <a:pt x="26246" y="2760"/>
                    <a:pt x="26233" y="2715"/>
                    <a:pt x="26244" y="2672"/>
                  </a:cubicBezTo>
                  <a:cubicBezTo>
                    <a:pt x="26252" y="2640"/>
                    <a:pt x="26272" y="2620"/>
                    <a:pt x="26295" y="2607"/>
                  </a:cubicBezTo>
                  <a:cubicBezTo>
                    <a:pt x="26235" y="2571"/>
                    <a:pt x="26171" y="2532"/>
                    <a:pt x="26100" y="2530"/>
                  </a:cubicBezTo>
                  <a:cubicBezTo>
                    <a:pt x="26098" y="2530"/>
                    <a:pt x="26096" y="2530"/>
                    <a:pt x="26093" y="2530"/>
                  </a:cubicBezTo>
                  <a:cubicBezTo>
                    <a:pt x="26029" y="2530"/>
                    <a:pt x="25967" y="2559"/>
                    <a:pt x="25905" y="2577"/>
                  </a:cubicBezTo>
                  <a:cubicBezTo>
                    <a:pt x="25830" y="2602"/>
                    <a:pt x="25751" y="2614"/>
                    <a:pt x="25672" y="2614"/>
                  </a:cubicBezTo>
                  <a:cubicBezTo>
                    <a:pt x="25469" y="2614"/>
                    <a:pt x="25265" y="2535"/>
                    <a:pt x="25121" y="2391"/>
                  </a:cubicBezTo>
                  <a:cubicBezTo>
                    <a:pt x="25070" y="2406"/>
                    <a:pt x="25017" y="2413"/>
                    <a:pt x="24964" y="2413"/>
                  </a:cubicBezTo>
                  <a:cubicBezTo>
                    <a:pt x="24738" y="2413"/>
                    <a:pt x="24511" y="2286"/>
                    <a:pt x="24406" y="2087"/>
                  </a:cubicBezTo>
                  <a:cubicBezTo>
                    <a:pt x="24371" y="2067"/>
                    <a:pt x="24333" y="2057"/>
                    <a:pt x="24294" y="2057"/>
                  </a:cubicBezTo>
                  <a:cubicBezTo>
                    <a:pt x="24173" y="2057"/>
                    <a:pt x="24048" y="2148"/>
                    <a:pt x="24035" y="2271"/>
                  </a:cubicBezTo>
                  <a:cubicBezTo>
                    <a:pt x="23915" y="2269"/>
                    <a:pt x="23791" y="2267"/>
                    <a:pt x="23681" y="2218"/>
                  </a:cubicBezTo>
                  <a:cubicBezTo>
                    <a:pt x="23572" y="2168"/>
                    <a:pt x="23478" y="2061"/>
                    <a:pt x="23484" y="1941"/>
                  </a:cubicBezTo>
                  <a:cubicBezTo>
                    <a:pt x="23347" y="1933"/>
                    <a:pt x="23210" y="1924"/>
                    <a:pt x="23073" y="1915"/>
                  </a:cubicBezTo>
                  <a:cubicBezTo>
                    <a:pt x="23090" y="1714"/>
                    <a:pt x="23109" y="1515"/>
                    <a:pt x="23126" y="1316"/>
                  </a:cubicBezTo>
                  <a:cubicBezTo>
                    <a:pt x="23063" y="1287"/>
                    <a:pt x="22995" y="1258"/>
                    <a:pt x="22928" y="1258"/>
                  </a:cubicBezTo>
                  <a:cubicBezTo>
                    <a:pt x="22913" y="1258"/>
                    <a:pt x="22899" y="1259"/>
                    <a:pt x="22884" y="1262"/>
                  </a:cubicBezTo>
                  <a:cubicBezTo>
                    <a:pt x="22801" y="1277"/>
                    <a:pt x="22730" y="1371"/>
                    <a:pt x="22769" y="1446"/>
                  </a:cubicBezTo>
                  <a:cubicBezTo>
                    <a:pt x="22726" y="1470"/>
                    <a:pt x="22681" y="1491"/>
                    <a:pt x="22638" y="1515"/>
                  </a:cubicBezTo>
                  <a:cubicBezTo>
                    <a:pt x="22621" y="1626"/>
                    <a:pt x="22606" y="1738"/>
                    <a:pt x="22591" y="1849"/>
                  </a:cubicBezTo>
                  <a:lnTo>
                    <a:pt x="3983" y="1849"/>
                  </a:lnTo>
                  <a:cubicBezTo>
                    <a:pt x="3992" y="1903"/>
                    <a:pt x="3998" y="1956"/>
                    <a:pt x="4000" y="2008"/>
                  </a:cubicBezTo>
                  <a:cubicBezTo>
                    <a:pt x="4007" y="2149"/>
                    <a:pt x="4000" y="2299"/>
                    <a:pt x="4069" y="2423"/>
                  </a:cubicBezTo>
                  <a:cubicBezTo>
                    <a:pt x="4112" y="2500"/>
                    <a:pt x="4180" y="2562"/>
                    <a:pt x="4208" y="2646"/>
                  </a:cubicBezTo>
                  <a:cubicBezTo>
                    <a:pt x="4228" y="2708"/>
                    <a:pt x="4223" y="2775"/>
                    <a:pt x="4217" y="2839"/>
                  </a:cubicBezTo>
                  <a:cubicBezTo>
                    <a:pt x="4198" y="3062"/>
                    <a:pt x="4176" y="3284"/>
                    <a:pt x="4157" y="3507"/>
                  </a:cubicBezTo>
                  <a:cubicBezTo>
                    <a:pt x="4125" y="3534"/>
                    <a:pt x="4089" y="3546"/>
                    <a:pt x="4051" y="3546"/>
                  </a:cubicBezTo>
                  <a:cubicBezTo>
                    <a:pt x="3938" y="3546"/>
                    <a:pt x="3816" y="3441"/>
                    <a:pt x="3782" y="3321"/>
                  </a:cubicBezTo>
                  <a:cubicBezTo>
                    <a:pt x="3739" y="3160"/>
                    <a:pt x="3784" y="2989"/>
                    <a:pt x="3769" y="2824"/>
                  </a:cubicBezTo>
                  <a:cubicBezTo>
                    <a:pt x="3755" y="2670"/>
                    <a:pt x="3646" y="2498"/>
                    <a:pt x="3498" y="2498"/>
                  </a:cubicBezTo>
                  <a:cubicBezTo>
                    <a:pt x="3487" y="2498"/>
                    <a:pt x="3476" y="2498"/>
                    <a:pt x="3465" y="2500"/>
                  </a:cubicBezTo>
                  <a:cubicBezTo>
                    <a:pt x="3546" y="2074"/>
                    <a:pt x="3261" y="1635"/>
                    <a:pt x="2869" y="1450"/>
                  </a:cubicBezTo>
                  <a:cubicBezTo>
                    <a:pt x="2608" y="1328"/>
                    <a:pt x="2256" y="1251"/>
                    <a:pt x="2192" y="971"/>
                  </a:cubicBezTo>
                  <a:cubicBezTo>
                    <a:pt x="2173" y="885"/>
                    <a:pt x="2186" y="791"/>
                    <a:pt x="2143" y="713"/>
                  </a:cubicBezTo>
                  <a:cubicBezTo>
                    <a:pt x="2089" y="615"/>
                    <a:pt x="1969" y="581"/>
                    <a:pt x="1860" y="555"/>
                  </a:cubicBezTo>
                  <a:cubicBezTo>
                    <a:pt x="1627" y="499"/>
                    <a:pt x="1393" y="444"/>
                    <a:pt x="1160" y="388"/>
                  </a:cubicBezTo>
                  <a:cubicBezTo>
                    <a:pt x="1067" y="364"/>
                    <a:pt x="973" y="343"/>
                    <a:pt x="894" y="289"/>
                  </a:cubicBezTo>
                  <a:cubicBezTo>
                    <a:pt x="808" y="231"/>
                    <a:pt x="746" y="144"/>
                    <a:pt x="662" y="84"/>
                  </a:cubicBezTo>
                  <a:cubicBezTo>
                    <a:pt x="586" y="28"/>
                    <a:pt x="491" y="1"/>
                    <a:pt x="3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50"/>
            <p:cNvSpPr/>
            <p:nvPr/>
          </p:nvSpPr>
          <p:spPr>
            <a:xfrm>
              <a:off x="1856718" y="2354201"/>
              <a:ext cx="1189480" cy="640531"/>
            </a:xfrm>
            <a:custGeom>
              <a:rect b="b" l="l" r="r" t="t"/>
              <a:pathLst>
                <a:path extrusionOk="0" h="22542" w="41861">
                  <a:moveTo>
                    <a:pt x="357" y="55"/>
                  </a:moveTo>
                  <a:cubicBezTo>
                    <a:pt x="447" y="55"/>
                    <a:pt x="537" y="80"/>
                    <a:pt x="606" y="131"/>
                  </a:cubicBezTo>
                  <a:cubicBezTo>
                    <a:pt x="645" y="159"/>
                    <a:pt x="677" y="191"/>
                    <a:pt x="711" y="227"/>
                  </a:cubicBezTo>
                  <a:cubicBezTo>
                    <a:pt x="750" y="266"/>
                    <a:pt x="791" y="307"/>
                    <a:pt x="838" y="337"/>
                  </a:cubicBezTo>
                  <a:cubicBezTo>
                    <a:pt x="921" y="395"/>
                    <a:pt x="1024" y="418"/>
                    <a:pt x="1114" y="440"/>
                  </a:cubicBezTo>
                  <a:lnTo>
                    <a:pt x="1813" y="607"/>
                  </a:lnTo>
                  <a:cubicBezTo>
                    <a:pt x="1922" y="632"/>
                    <a:pt x="2031" y="665"/>
                    <a:pt x="2078" y="752"/>
                  </a:cubicBezTo>
                  <a:cubicBezTo>
                    <a:pt x="2102" y="795"/>
                    <a:pt x="2106" y="847"/>
                    <a:pt x="2110" y="902"/>
                  </a:cubicBezTo>
                  <a:cubicBezTo>
                    <a:pt x="2115" y="934"/>
                    <a:pt x="2117" y="969"/>
                    <a:pt x="2125" y="1003"/>
                  </a:cubicBezTo>
                  <a:cubicBezTo>
                    <a:pt x="2179" y="1241"/>
                    <a:pt x="2419" y="1337"/>
                    <a:pt x="2650" y="1432"/>
                  </a:cubicBezTo>
                  <a:cubicBezTo>
                    <a:pt x="2708" y="1455"/>
                    <a:pt x="2764" y="1476"/>
                    <a:pt x="2818" y="1502"/>
                  </a:cubicBezTo>
                  <a:cubicBezTo>
                    <a:pt x="3222" y="1691"/>
                    <a:pt x="3471" y="2130"/>
                    <a:pt x="3398" y="2522"/>
                  </a:cubicBezTo>
                  <a:lnTo>
                    <a:pt x="3392" y="2558"/>
                  </a:lnTo>
                  <a:lnTo>
                    <a:pt x="3428" y="2552"/>
                  </a:lnTo>
                  <a:cubicBezTo>
                    <a:pt x="3437" y="2551"/>
                    <a:pt x="3447" y="2550"/>
                    <a:pt x="3456" y="2550"/>
                  </a:cubicBezTo>
                  <a:cubicBezTo>
                    <a:pt x="3588" y="2550"/>
                    <a:pt x="3688" y="2706"/>
                    <a:pt x="3702" y="2852"/>
                  </a:cubicBezTo>
                  <a:cubicBezTo>
                    <a:pt x="3707" y="2916"/>
                    <a:pt x="3705" y="2985"/>
                    <a:pt x="3700" y="3049"/>
                  </a:cubicBezTo>
                  <a:cubicBezTo>
                    <a:pt x="3694" y="3150"/>
                    <a:pt x="3687" y="3253"/>
                    <a:pt x="3715" y="3353"/>
                  </a:cubicBezTo>
                  <a:cubicBezTo>
                    <a:pt x="3754" y="3486"/>
                    <a:pt x="3887" y="3598"/>
                    <a:pt x="4011" y="3598"/>
                  </a:cubicBezTo>
                  <a:cubicBezTo>
                    <a:pt x="4056" y="3598"/>
                    <a:pt x="4099" y="3583"/>
                    <a:pt x="4133" y="3553"/>
                  </a:cubicBezTo>
                  <a:lnTo>
                    <a:pt x="4142" y="3546"/>
                  </a:lnTo>
                  <a:lnTo>
                    <a:pt x="4202" y="2867"/>
                  </a:lnTo>
                  <a:cubicBezTo>
                    <a:pt x="4208" y="2805"/>
                    <a:pt x="4214" y="2732"/>
                    <a:pt x="4193" y="2663"/>
                  </a:cubicBezTo>
                  <a:cubicBezTo>
                    <a:pt x="4176" y="2610"/>
                    <a:pt x="4142" y="2563"/>
                    <a:pt x="4107" y="2520"/>
                  </a:cubicBezTo>
                  <a:cubicBezTo>
                    <a:pt x="4088" y="2492"/>
                    <a:pt x="4069" y="2464"/>
                    <a:pt x="4052" y="2436"/>
                  </a:cubicBezTo>
                  <a:cubicBezTo>
                    <a:pt x="3998" y="2336"/>
                    <a:pt x="3994" y="2216"/>
                    <a:pt x="3989" y="2100"/>
                  </a:cubicBezTo>
                  <a:cubicBezTo>
                    <a:pt x="3987" y="2076"/>
                    <a:pt x="3987" y="2055"/>
                    <a:pt x="3987" y="2034"/>
                  </a:cubicBezTo>
                  <a:cubicBezTo>
                    <a:pt x="3985" y="1993"/>
                    <a:pt x="3981" y="1950"/>
                    <a:pt x="3972" y="1901"/>
                  </a:cubicBezTo>
                  <a:lnTo>
                    <a:pt x="22573" y="1901"/>
                  </a:lnTo>
                  <a:lnTo>
                    <a:pt x="22621" y="1558"/>
                  </a:lnTo>
                  <a:lnTo>
                    <a:pt x="22764" y="1483"/>
                  </a:lnTo>
                  <a:lnTo>
                    <a:pt x="22751" y="1459"/>
                  </a:lnTo>
                  <a:cubicBezTo>
                    <a:pt x="22738" y="1434"/>
                    <a:pt x="22745" y="1406"/>
                    <a:pt x="22753" y="1389"/>
                  </a:cubicBezTo>
                  <a:cubicBezTo>
                    <a:pt x="22771" y="1352"/>
                    <a:pt x="22809" y="1322"/>
                    <a:pt x="22848" y="1314"/>
                  </a:cubicBezTo>
                  <a:cubicBezTo>
                    <a:pt x="22861" y="1311"/>
                    <a:pt x="22873" y="1310"/>
                    <a:pt x="22886" y="1310"/>
                  </a:cubicBezTo>
                  <a:cubicBezTo>
                    <a:pt x="22942" y="1310"/>
                    <a:pt x="22997" y="1331"/>
                    <a:pt x="23058" y="1359"/>
                  </a:cubicBezTo>
                  <a:lnTo>
                    <a:pt x="23002" y="1965"/>
                  </a:lnTo>
                  <a:lnTo>
                    <a:pt x="23415" y="1993"/>
                  </a:lnTo>
                  <a:cubicBezTo>
                    <a:pt x="23424" y="2119"/>
                    <a:pt x="23527" y="2222"/>
                    <a:pt x="23630" y="2267"/>
                  </a:cubicBezTo>
                  <a:cubicBezTo>
                    <a:pt x="23745" y="2318"/>
                    <a:pt x="23876" y="2323"/>
                    <a:pt x="23992" y="2325"/>
                  </a:cubicBezTo>
                  <a:lnTo>
                    <a:pt x="24017" y="2325"/>
                  </a:lnTo>
                  <a:lnTo>
                    <a:pt x="24020" y="2301"/>
                  </a:lnTo>
                  <a:cubicBezTo>
                    <a:pt x="24032" y="2186"/>
                    <a:pt x="24150" y="2111"/>
                    <a:pt x="24253" y="2111"/>
                  </a:cubicBezTo>
                  <a:cubicBezTo>
                    <a:pt x="24285" y="2111"/>
                    <a:pt x="24317" y="2117"/>
                    <a:pt x="24343" y="2132"/>
                  </a:cubicBezTo>
                  <a:cubicBezTo>
                    <a:pt x="24454" y="2331"/>
                    <a:pt x="24686" y="2466"/>
                    <a:pt x="24924" y="2466"/>
                  </a:cubicBezTo>
                  <a:cubicBezTo>
                    <a:pt x="24973" y="2466"/>
                    <a:pt x="25024" y="2460"/>
                    <a:pt x="25072" y="2447"/>
                  </a:cubicBezTo>
                  <a:cubicBezTo>
                    <a:pt x="25219" y="2586"/>
                    <a:pt x="25423" y="2666"/>
                    <a:pt x="25633" y="2666"/>
                  </a:cubicBezTo>
                  <a:cubicBezTo>
                    <a:pt x="25714" y="2666"/>
                    <a:pt x="25796" y="2655"/>
                    <a:pt x="25871" y="2629"/>
                  </a:cubicBezTo>
                  <a:cubicBezTo>
                    <a:pt x="25886" y="2625"/>
                    <a:pt x="25899" y="2621"/>
                    <a:pt x="25914" y="2616"/>
                  </a:cubicBezTo>
                  <a:cubicBezTo>
                    <a:pt x="25961" y="2599"/>
                    <a:pt x="26006" y="2582"/>
                    <a:pt x="26051" y="2582"/>
                  </a:cubicBezTo>
                  <a:lnTo>
                    <a:pt x="26059" y="2582"/>
                  </a:lnTo>
                  <a:cubicBezTo>
                    <a:pt x="26111" y="2584"/>
                    <a:pt x="26160" y="2608"/>
                    <a:pt x="26207" y="2636"/>
                  </a:cubicBezTo>
                  <a:cubicBezTo>
                    <a:pt x="26194" y="2653"/>
                    <a:pt x="26183" y="2670"/>
                    <a:pt x="26177" y="2691"/>
                  </a:cubicBezTo>
                  <a:cubicBezTo>
                    <a:pt x="26171" y="2715"/>
                    <a:pt x="26171" y="2736"/>
                    <a:pt x="26171" y="2758"/>
                  </a:cubicBezTo>
                  <a:cubicBezTo>
                    <a:pt x="26171" y="2779"/>
                    <a:pt x="26171" y="2801"/>
                    <a:pt x="26164" y="2816"/>
                  </a:cubicBezTo>
                  <a:cubicBezTo>
                    <a:pt x="26151" y="2854"/>
                    <a:pt x="26121" y="2869"/>
                    <a:pt x="26057" y="2869"/>
                  </a:cubicBezTo>
                  <a:cubicBezTo>
                    <a:pt x="26031" y="2869"/>
                    <a:pt x="26006" y="2867"/>
                    <a:pt x="25980" y="2865"/>
                  </a:cubicBezTo>
                  <a:cubicBezTo>
                    <a:pt x="25950" y="2863"/>
                    <a:pt x="25920" y="2861"/>
                    <a:pt x="25890" y="2861"/>
                  </a:cubicBezTo>
                  <a:cubicBezTo>
                    <a:pt x="25847" y="2861"/>
                    <a:pt x="25785" y="2865"/>
                    <a:pt x="25738" y="2906"/>
                  </a:cubicBezTo>
                  <a:cubicBezTo>
                    <a:pt x="25714" y="2923"/>
                    <a:pt x="25699" y="2946"/>
                    <a:pt x="25684" y="2968"/>
                  </a:cubicBezTo>
                  <a:cubicBezTo>
                    <a:pt x="25674" y="2985"/>
                    <a:pt x="25663" y="3002"/>
                    <a:pt x="25650" y="3015"/>
                  </a:cubicBezTo>
                  <a:cubicBezTo>
                    <a:pt x="25620" y="3043"/>
                    <a:pt x="25581" y="3056"/>
                    <a:pt x="25524" y="3056"/>
                  </a:cubicBezTo>
                  <a:cubicBezTo>
                    <a:pt x="25494" y="3056"/>
                    <a:pt x="25464" y="3053"/>
                    <a:pt x="25434" y="3049"/>
                  </a:cubicBezTo>
                  <a:cubicBezTo>
                    <a:pt x="25401" y="3047"/>
                    <a:pt x="25369" y="3045"/>
                    <a:pt x="25339" y="3045"/>
                  </a:cubicBezTo>
                  <a:cubicBezTo>
                    <a:pt x="25281" y="3045"/>
                    <a:pt x="25237" y="3053"/>
                    <a:pt x="25198" y="3077"/>
                  </a:cubicBezTo>
                  <a:lnTo>
                    <a:pt x="25174" y="3090"/>
                  </a:lnTo>
                  <a:lnTo>
                    <a:pt x="25189" y="3111"/>
                  </a:lnTo>
                  <a:cubicBezTo>
                    <a:pt x="25245" y="3214"/>
                    <a:pt x="25192" y="3353"/>
                    <a:pt x="25104" y="3426"/>
                  </a:cubicBezTo>
                  <a:cubicBezTo>
                    <a:pt x="25009" y="3510"/>
                    <a:pt x="24877" y="3544"/>
                    <a:pt x="24761" y="3574"/>
                  </a:cubicBezTo>
                  <a:lnTo>
                    <a:pt x="24750" y="3576"/>
                  </a:lnTo>
                  <a:lnTo>
                    <a:pt x="24744" y="3587"/>
                  </a:lnTo>
                  <a:cubicBezTo>
                    <a:pt x="24716" y="3638"/>
                    <a:pt x="24712" y="3698"/>
                    <a:pt x="24733" y="3760"/>
                  </a:cubicBezTo>
                  <a:cubicBezTo>
                    <a:pt x="24759" y="3838"/>
                    <a:pt x="24821" y="3910"/>
                    <a:pt x="24896" y="3947"/>
                  </a:cubicBezTo>
                  <a:cubicBezTo>
                    <a:pt x="24988" y="3992"/>
                    <a:pt x="25089" y="3998"/>
                    <a:pt x="25168" y="3998"/>
                  </a:cubicBezTo>
                  <a:cubicBezTo>
                    <a:pt x="25207" y="3998"/>
                    <a:pt x="25247" y="3996"/>
                    <a:pt x="25286" y="3994"/>
                  </a:cubicBezTo>
                  <a:lnTo>
                    <a:pt x="25296" y="3994"/>
                  </a:lnTo>
                  <a:cubicBezTo>
                    <a:pt x="25324" y="3994"/>
                    <a:pt x="25354" y="3992"/>
                    <a:pt x="25384" y="3992"/>
                  </a:cubicBezTo>
                  <a:cubicBezTo>
                    <a:pt x="25468" y="3992"/>
                    <a:pt x="25575" y="3998"/>
                    <a:pt x="25663" y="4054"/>
                  </a:cubicBezTo>
                  <a:cubicBezTo>
                    <a:pt x="25684" y="4067"/>
                    <a:pt x="25706" y="4082"/>
                    <a:pt x="25727" y="4097"/>
                  </a:cubicBezTo>
                  <a:cubicBezTo>
                    <a:pt x="25794" y="4144"/>
                    <a:pt x="25860" y="4193"/>
                    <a:pt x="25929" y="4193"/>
                  </a:cubicBezTo>
                  <a:cubicBezTo>
                    <a:pt x="25961" y="4193"/>
                    <a:pt x="25986" y="4182"/>
                    <a:pt x="26012" y="4165"/>
                  </a:cubicBezTo>
                  <a:cubicBezTo>
                    <a:pt x="26036" y="4146"/>
                    <a:pt x="26053" y="4120"/>
                    <a:pt x="26066" y="4097"/>
                  </a:cubicBezTo>
                  <a:cubicBezTo>
                    <a:pt x="26074" y="4084"/>
                    <a:pt x="26083" y="4073"/>
                    <a:pt x="26091" y="4060"/>
                  </a:cubicBezTo>
                  <a:cubicBezTo>
                    <a:pt x="26136" y="4005"/>
                    <a:pt x="26213" y="3992"/>
                    <a:pt x="26295" y="3977"/>
                  </a:cubicBezTo>
                  <a:cubicBezTo>
                    <a:pt x="26327" y="3970"/>
                    <a:pt x="26361" y="3964"/>
                    <a:pt x="26393" y="3953"/>
                  </a:cubicBezTo>
                  <a:cubicBezTo>
                    <a:pt x="26475" y="3930"/>
                    <a:pt x="26550" y="3855"/>
                    <a:pt x="26567" y="3780"/>
                  </a:cubicBezTo>
                  <a:cubicBezTo>
                    <a:pt x="26576" y="3745"/>
                    <a:pt x="26571" y="3713"/>
                    <a:pt x="26554" y="3685"/>
                  </a:cubicBezTo>
                  <a:cubicBezTo>
                    <a:pt x="26638" y="3640"/>
                    <a:pt x="26730" y="3613"/>
                    <a:pt x="26826" y="3608"/>
                  </a:cubicBezTo>
                  <a:lnTo>
                    <a:pt x="26843" y="3606"/>
                  </a:lnTo>
                  <a:lnTo>
                    <a:pt x="26893" y="3463"/>
                  </a:lnTo>
                  <a:lnTo>
                    <a:pt x="27193" y="3475"/>
                  </a:lnTo>
                  <a:lnTo>
                    <a:pt x="27210" y="3653"/>
                  </a:lnTo>
                  <a:lnTo>
                    <a:pt x="27242" y="3645"/>
                  </a:lnTo>
                  <a:cubicBezTo>
                    <a:pt x="27273" y="3635"/>
                    <a:pt x="27305" y="3631"/>
                    <a:pt x="27338" y="3631"/>
                  </a:cubicBezTo>
                  <a:cubicBezTo>
                    <a:pt x="27437" y="3631"/>
                    <a:pt x="27540" y="3673"/>
                    <a:pt x="27606" y="3745"/>
                  </a:cubicBezTo>
                  <a:cubicBezTo>
                    <a:pt x="27694" y="3844"/>
                    <a:pt x="27720" y="3996"/>
                    <a:pt x="27668" y="4118"/>
                  </a:cubicBezTo>
                  <a:lnTo>
                    <a:pt x="27651" y="4155"/>
                  </a:lnTo>
                  <a:lnTo>
                    <a:pt x="28566" y="4167"/>
                  </a:lnTo>
                  <a:lnTo>
                    <a:pt x="28570" y="4146"/>
                  </a:lnTo>
                  <a:cubicBezTo>
                    <a:pt x="28591" y="4016"/>
                    <a:pt x="28745" y="3957"/>
                    <a:pt x="28887" y="3957"/>
                  </a:cubicBezTo>
                  <a:cubicBezTo>
                    <a:pt x="28904" y="3957"/>
                    <a:pt x="28920" y="3958"/>
                    <a:pt x="28937" y="3960"/>
                  </a:cubicBezTo>
                  <a:cubicBezTo>
                    <a:pt x="28979" y="3964"/>
                    <a:pt x="29027" y="3972"/>
                    <a:pt x="29072" y="3981"/>
                  </a:cubicBezTo>
                  <a:cubicBezTo>
                    <a:pt x="29142" y="3993"/>
                    <a:pt x="29217" y="4003"/>
                    <a:pt x="29287" y="4003"/>
                  </a:cubicBezTo>
                  <a:cubicBezTo>
                    <a:pt x="29330" y="4003"/>
                    <a:pt x="29371" y="3999"/>
                    <a:pt x="29408" y="3990"/>
                  </a:cubicBezTo>
                  <a:cubicBezTo>
                    <a:pt x="29468" y="4140"/>
                    <a:pt x="29669" y="4159"/>
                    <a:pt x="29843" y="4159"/>
                  </a:cubicBezTo>
                  <a:cubicBezTo>
                    <a:pt x="29944" y="4159"/>
                    <a:pt x="30081" y="4191"/>
                    <a:pt x="30143" y="4264"/>
                  </a:cubicBezTo>
                  <a:cubicBezTo>
                    <a:pt x="30171" y="4294"/>
                    <a:pt x="30181" y="4328"/>
                    <a:pt x="30175" y="4367"/>
                  </a:cubicBezTo>
                  <a:cubicBezTo>
                    <a:pt x="30158" y="4500"/>
                    <a:pt x="29969" y="4519"/>
                    <a:pt x="29858" y="4519"/>
                  </a:cubicBezTo>
                  <a:cubicBezTo>
                    <a:pt x="29843" y="4519"/>
                    <a:pt x="29826" y="4517"/>
                    <a:pt x="29811" y="4517"/>
                  </a:cubicBezTo>
                  <a:cubicBezTo>
                    <a:pt x="29759" y="4514"/>
                    <a:pt x="29708" y="4513"/>
                    <a:pt x="29657" y="4513"/>
                  </a:cubicBezTo>
                  <a:cubicBezTo>
                    <a:pt x="29416" y="4513"/>
                    <a:pt x="29180" y="4539"/>
                    <a:pt x="28962" y="4592"/>
                  </a:cubicBezTo>
                  <a:cubicBezTo>
                    <a:pt x="28793" y="4632"/>
                    <a:pt x="28649" y="4684"/>
                    <a:pt x="28521" y="4750"/>
                  </a:cubicBezTo>
                  <a:cubicBezTo>
                    <a:pt x="28410" y="4808"/>
                    <a:pt x="28305" y="4881"/>
                    <a:pt x="28202" y="4952"/>
                  </a:cubicBezTo>
                  <a:lnTo>
                    <a:pt x="27765" y="5254"/>
                  </a:lnTo>
                  <a:cubicBezTo>
                    <a:pt x="27683" y="5309"/>
                    <a:pt x="27593" y="5387"/>
                    <a:pt x="27606" y="5491"/>
                  </a:cubicBezTo>
                  <a:cubicBezTo>
                    <a:pt x="27621" y="5599"/>
                    <a:pt x="27722" y="5635"/>
                    <a:pt x="27818" y="5671"/>
                  </a:cubicBezTo>
                  <a:cubicBezTo>
                    <a:pt x="27891" y="5699"/>
                    <a:pt x="27968" y="5727"/>
                    <a:pt x="28002" y="5787"/>
                  </a:cubicBezTo>
                  <a:cubicBezTo>
                    <a:pt x="28022" y="5821"/>
                    <a:pt x="28026" y="5856"/>
                    <a:pt x="28013" y="5894"/>
                  </a:cubicBezTo>
                  <a:cubicBezTo>
                    <a:pt x="27981" y="5984"/>
                    <a:pt x="27859" y="6072"/>
                    <a:pt x="27752" y="6119"/>
                  </a:cubicBezTo>
                  <a:lnTo>
                    <a:pt x="27728" y="6128"/>
                  </a:lnTo>
                  <a:lnTo>
                    <a:pt x="27737" y="6151"/>
                  </a:lnTo>
                  <a:cubicBezTo>
                    <a:pt x="27782" y="6293"/>
                    <a:pt x="27700" y="6438"/>
                    <a:pt x="27623" y="6580"/>
                  </a:cubicBezTo>
                  <a:cubicBezTo>
                    <a:pt x="27604" y="6614"/>
                    <a:pt x="27585" y="6648"/>
                    <a:pt x="27568" y="6681"/>
                  </a:cubicBezTo>
                  <a:cubicBezTo>
                    <a:pt x="27467" y="6882"/>
                    <a:pt x="27428" y="7105"/>
                    <a:pt x="27392" y="7319"/>
                  </a:cubicBezTo>
                  <a:cubicBezTo>
                    <a:pt x="27360" y="7503"/>
                    <a:pt x="27347" y="7690"/>
                    <a:pt x="27465" y="7810"/>
                  </a:cubicBezTo>
                  <a:cubicBezTo>
                    <a:pt x="27482" y="7827"/>
                    <a:pt x="27501" y="7842"/>
                    <a:pt x="27520" y="7857"/>
                  </a:cubicBezTo>
                  <a:cubicBezTo>
                    <a:pt x="27553" y="7882"/>
                    <a:pt x="27583" y="7906"/>
                    <a:pt x="27600" y="7938"/>
                  </a:cubicBezTo>
                  <a:cubicBezTo>
                    <a:pt x="27617" y="7975"/>
                    <a:pt x="27615" y="8017"/>
                    <a:pt x="27613" y="8062"/>
                  </a:cubicBezTo>
                  <a:cubicBezTo>
                    <a:pt x="27613" y="8080"/>
                    <a:pt x="27610" y="8095"/>
                    <a:pt x="27613" y="8112"/>
                  </a:cubicBezTo>
                  <a:cubicBezTo>
                    <a:pt x="27615" y="8334"/>
                    <a:pt x="27825" y="8537"/>
                    <a:pt x="28048" y="8537"/>
                  </a:cubicBezTo>
                  <a:cubicBezTo>
                    <a:pt x="28055" y="8537"/>
                    <a:pt x="28062" y="8536"/>
                    <a:pt x="28069" y="8536"/>
                  </a:cubicBezTo>
                  <a:cubicBezTo>
                    <a:pt x="28118" y="8534"/>
                    <a:pt x="28157" y="8521"/>
                    <a:pt x="28187" y="8497"/>
                  </a:cubicBezTo>
                  <a:cubicBezTo>
                    <a:pt x="28247" y="8452"/>
                    <a:pt x="28255" y="8377"/>
                    <a:pt x="28264" y="8305"/>
                  </a:cubicBezTo>
                  <a:cubicBezTo>
                    <a:pt x="28270" y="8245"/>
                    <a:pt x="28277" y="8187"/>
                    <a:pt x="28313" y="8150"/>
                  </a:cubicBezTo>
                  <a:cubicBezTo>
                    <a:pt x="28341" y="8122"/>
                    <a:pt x="28382" y="8112"/>
                    <a:pt x="28425" y="8101"/>
                  </a:cubicBezTo>
                  <a:cubicBezTo>
                    <a:pt x="28474" y="8088"/>
                    <a:pt x="28525" y="8075"/>
                    <a:pt x="28562" y="8037"/>
                  </a:cubicBezTo>
                  <a:cubicBezTo>
                    <a:pt x="28607" y="7987"/>
                    <a:pt x="28615" y="7921"/>
                    <a:pt x="28617" y="7853"/>
                  </a:cubicBezTo>
                  <a:lnTo>
                    <a:pt x="28697" y="6186"/>
                  </a:lnTo>
                  <a:cubicBezTo>
                    <a:pt x="28707" y="5974"/>
                    <a:pt x="28739" y="5744"/>
                    <a:pt x="28911" y="5654"/>
                  </a:cubicBezTo>
                  <a:cubicBezTo>
                    <a:pt x="28945" y="5635"/>
                    <a:pt x="28984" y="5624"/>
                    <a:pt x="29024" y="5611"/>
                  </a:cubicBezTo>
                  <a:cubicBezTo>
                    <a:pt x="29076" y="5596"/>
                    <a:pt x="29127" y="5581"/>
                    <a:pt x="29172" y="5551"/>
                  </a:cubicBezTo>
                  <a:cubicBezTo>
                    <a:pt x="29224" y="5519"/>
                    <a:pt x="29262" y="5472"/>
                    <a:pt x="29297" y="5425"/>
                  </a:cubicBezTo>
                  <a:lnTo>
                    <a:pt x="29320" y="5395"/>
                  </a:lnTo>
                  <a:cubicBezTo>
                    <a:pt x="29521" y="5147"/>
                    <a:pt x="29847" y="4992"/>
                    <a:pt x="30173" y="4992"/>
                  </a:cubicBezTo>
                  <a:cubicBezTo>
                    <a:pt x="30207" y="4992"/>
                    <a:pt x="30241" y="4992"/>
                    <a:pt x="30276" y="4997"/>
                  </a:cubicBezTo>
                  <a:cubicBezTo>
                    <a:pt x="30310" y="5001"/>
                    <a:pt x="30344" y="5005"/>
                    <a:pt x="30368" y="5027"/>
                  </a:cubicBezTo>
                  <a:cubicBezTo>
                    <a:pt x="30398" y="5050"/>
                    <a:pt x="30404" y="5093"/>
                    <a:pt x="30411" y="5140"/>
                  </a:cubicBezTo>
                  <a:cubicBezTo>
                    <a:pt x="30415" y="5170"/>
                    <a:pt x="30419" y="5200"/>
                    <a:pt x="30432" y="5230"/>
                  </a:cubicBezTo>
                  <a:cubicBezTo>
                    <a:pt x="30458" y="5297"/>
                    <a:pt x="30516" y="5339"/>
                    <a:pt x="30571" y="5382"/>
                  </a:cubicBezTo>
                  <a:cubicBezTo>
                    <a:pt x="30595" y="5399"/>
                    <a:pt x="30616" y="5417"/>
                    <a:pt x="30638" y="5436"/>
                  </a:cubicBezTo>
                  <a:cubicBezTo>
                    <a:pt x="30723" y="5517"/>
                    <a:pt x="30760" y="5652"/>
                    <a:pt x="30728" y="5787"/>
                  </a:cubicBezTo>
                  <a:cubicBezTo>
                    <a:pt x="30698" y="5922"/>
                    <a:pt x="30610" y="6027"/>
                    <a:pt x="30496" y="6064"/>
                  </a:cubicBezTo>
                  <a:lnTo>
                    <a:pt x="30456" y="6076"/>
                  </a:lnTo>
                  <a:lnTo>
                    <a:pt x="30483" y="6109"/>
                  </a:lnTo>
                  <a:cubicBezTo>
                    <a:pt x="30518" y="6143"/>
                    <a:pt x="30531" y="6199"/>
                    <a:pt x="30520" y="6252"/>
                  </a:cubicBezTo>
                  <a:cubicBezTo>
                    <a:pt x="30511" y="6308"/>
                    <a:pt x="30479" y="6353"/>
                    <a:pt x="30436" y="6374"/>
                  </a:cubicBezTo>
                  <a:cubicBezTo>
                    <a:pt x="30413" y="6387"/>
                    <a:pt x="30387" y="6393"/>
                    <a:pt x="30361" y="6400"/>
                  </a:cubicBezTo>
                  <a:cubicBezTo>
                    <a:pt x="30340" y="6406"/>
                    <a:pt x="30318" y="6413"/>
                    <a:pt x="30297" y="6421"/>
                  </a:cubicBezTo>
                  <a:cubicBezTo>
                    <a:pt x="30216" y="6453"/>
                    <a:pt x="30154" y="6531"/>
                    <a:pt x="30134" y="6627"/>
                  </a:cubicBezTo>
                  <a:cubicBezTo>
                    <a:pt x="30113" y="6723"/>
                    <a:pt x="30136" y="6818"/>
                    <a:pt x="30196" y="6882"/>
                  </a:cubicBezTo>
                  <a:lnTo>
                    <a:pt x="30205" y="6891"/>
                  </a:lnTo>
                  <a:lnTo>
                    <a:pt x="30218" y="6891"/>
                  </a:lnTo>
                  <a:cubicBezTo>
                    <a:pt x="30368" y="6886"/>
                    <a:pt x="30496" y="6798"/>
                    <a:pt x="30618" y="6715"/>
                  </a:cubicBezTo>
                  <a:cubicBezTo>
                    <a:pt x="30663" y="6683"/>
                    <a:pt x="30711" y="6653"/>
                    <a:pt x="30756" y="6625"/>
                  </a:cubicBezTo>
                  <a:cubicBezTo>
                    <a:pt x="30831" y="6582"/>
                    <a:pt x="30921" y="6558"/>
                    <a:pt x="31006" y="6558"/>
                  </a:cubicBezTo>
                  <a:cubicBezTo>
                    <a:pt x="31073" y="6558"/>
                    <a:pt x="31193" y="6573"/>
                    <a:pt x="31235" y="6685"/>
                  </a:cubicBezTo>
                  <a:cubicBezTo>
                    <a:pt x="31259" y="6741"/>
                    <a:pt x="31253" y="6807"/>
                    <a:pt x="31246" y="6867"/>
                  </a:cubicBezTo>
                  <a:lnTo>
                    <a:pt x="31190" y="7523"/>
                  </a:lnTo>
                  <a:cubicBezTo>
                    <a:pt x="31163" y="7598"/>
                    <a:pt x="31141" y="7664"/>
                    <a:pt x="31156" y="7735"/>
                  </a:cubicBezTo>
                  <a:lnTo>
                    <a:pt x="31158" y="7743"/>
                  </a:lnTo>
                  <a:lnTo>
                    <a:pt x="31167" y="7750"/>
                  </a:lnTo>
                  <a:cubicBezTo>
                    <a:pt x="31194" y="7770"/>
                    <a:pt x="31229" y="7780"/>
                    <a:pt x="31265" y="7780"/>
                  </a:cubicBezTo>
                  <a:cubicBezTo>
                    <a:pt x="31299" y="7780"/>
                    <a:pt x="31333" y="7771"/>
                    <a:pt x="31360" y="7752"/>
                  </a:cubicBezTo>
                  <a:cubicBezTo>
                    <a:pt x="31392" y="7728"/>
                    <a:pt x="31413" y="7696"/>
                    <a:pt x="31433" y="7666"/>
                  </a:cubicBezTo>
                  <a:cubicBezTo>
                    <a:pt x="31452" y="7638"/>
                    <a:pt x="31467" y="7610"/>
                    <a:pt x="31490" y="7593"/>
                  </a:cubicBezTo>
                  <a:cubicBezTo>
                    <a:pt x="31520" y="7572"/>
                    <a:pt x="31555" y="7568"/>
                    <a:pt x="31578" y="7568"/>
                  </a:cubicBezTo>
                  <a:cubicBezTo>
                    <a:pt x="31591" y="7568"/>
                    <a:pt x="31602" y="7570"/>
                    <a:pt x="31615" y="7572"/>
                  </a:cubicBezTo>
                  <a:cubicBezTo>
                    <a:pt x="31634" y="7574"/>
                    <a:pt x="31649" y="7580"/>
                    <a:pt x="31660" y="7587"/>
                  </a:cubicBezTo>
                  <a:cubicBezTo>
                    <a:pt x="31664" y="7591"/>
                    <a:pt x="31668" y="7595"/>
                    <a:pt x="31673" y="7600"/>
                  </a:cubicBezTo>
                  <a:cubicBezTo>
                    <a:pt x="31630" y="7664"/>
                    <a:pt x="31608" y="7741"/>
                    <a:pt x="31587" y="7816"/>
                  </a:cubicBezTo>
                  <a:cubicBezTo>
                    <a:pt x="31557" y="7921"/>
                    <a:pt x="31529" y="8022"/>
                    <a:pt x="31445" y="8071"/>
                  </a:cubicBezTo>
                  <a:cubicBezTo>
                    <a:pt x="31411" y="8092"/>
                    <a:pt x="31373" y="8103"/>
                    <a:pt x="31330" y="8103"/>
                  </a:cubicBezTo>
                  <a:cubicBezTo>
                    <a:pt x="31259" y="8103"/>
                    <a:pt x="31182" y="8075"/>
                    <a:pt x="31100" y="8047"/>
                  </a:cubicBezTo>
                  <a:cubicBezTo>
                    <a:pt x="31015" y="8017"/>
                    <a:pt x="30927" y="7987"/>
                    <a:pt x="30841" y="7987"/>
                  </a:cubicBezTo>
                  <a:cubicBezTo>
                    <a:pt x="30805" y="7987"/>
                    <a:pt x="30768" y="7994"/>
                    <a:pt x="30736" y="8005"/>
                  </a:cubicBezTo>
                  <a:lnTo>
                    <a:pt x="30704" y="8015"/>
                  </a:lnTo>
                  <a:lnTo>
                    <a:pt x="30723" y="8045"/>
                  </a:lnTo>
                  <a:cubicBezTo>
                    <a:pt x="30747" y="8080"/>
                    <a:pt x="30708" y="8131"/>
                    <a:pt x="30674" y="8155"/>
                  </a:cubicBezTo>
                  <a:cubicBezTo>
                    <a:pt x="30659" y="8165"/>
                    <a:pt x="30644" y="8174"/>
                    <a:pt x="30627" y="8182"/>
                  </a:cubicBezTo>
                  <a:cubicBezTo>
                    <a:pt x="30591" y="8202"/>
                    <a:pt x="30550" y="8223"/>
                    <a:pt x="30524" y="8260"/>
                  </a:cubicBezTo>
                  <a:cubicBezTo>
                    <a:pt x="30494" y="8300"/>
                    <a:pt x="30486" y="8347"/>
                    <a:pt x="30498" y="8397"/>
                  </a:cubicBezTo>
                  <a:cubicBezTo>
                    <a:pt x="30522" y="8493"/>
                    <a:pt x="30616" y="8579"/>
                    <a:pt x="30700" y="8620"/>
                  </a:cubicBezTo>
                  <a:lnTo>
                    <a:pt x="30738" y="8637"/>
                  </a:lnTo>
                  <a:cubicBezTo>
                    <a:pt x="30852" y="8690"/>
                    <a:pt x="30968" y="8746"/>
                    <a:pt x="30985" y="8855"/>
                  </a:cubicBezTo>
                  <a:cubicBezTo>
                    <a:pt x="30987" y="8862"/>
                    <a:pt x="30987" y="8870"/>
                    <a:pt x="30989" y="8879"/>
                  </a:cubicBezTo>
                  <a:cubicBezTo>
                    <a:pt x="30991" y="8907"/>
                    <a:pt x="30993" y="8937"/>
                    <a:pt x="31013" y="8962"/>
                  </a:cubicBezTo>
                  <a:cubicBezTo>
                    <a:pt x="31038" y="8997"/>
                    <a:pt x="31077" y="9005"/>
                    <a:pt x="31118" y="9012"/>
                  </a:cubicBezTo>
                  <a:cubicBezTo>
                    <a:pt x="31193" y="9027"/>
                    <a:pt x="31255" y="9033"/>
                    <a:pt x="31310" y="9033"/>
                  </a:cubicBezTo>
                  <a:cubicBezTo>
                    <a:pt x="31445" y="9033"/>
                    <a:pt x="31544" y="8992"/>
                    <a:pt x="31602" y="8913"/>
                  </a:cubicBezTo>
                  <a:cubicBezTo>
                    <a:pt x="31647" y="8847"/>
                    <a:pt x="31660" y="8767"/>
                    <a:pt x="31664" y="8697"/>
                  </a:cubicBezTo>
                  <a:cubicBezTo>
                    <a:pt x="31726" y="8705"/>
                    <a:pt x="31793" y="8711"/>
                    <a:pt x="31857" y="8711"/>
                  </a:cubicBezTo>
                  <a:cubicBezTo>
                    <a:pt x="31909" y="8711"/>
                    <a:pt x="31960" y="8707"/>
                    <a:pt x="32005" y="8697"/>
                  </a:cubicBezTo>
                  <a:cubicBezTo>
                    <a:pt x="32144" y="8664"/>
                    <a:pt x="32253" y="8570"/>
                    <a:pt x="32281" y="8455"/>
                  </a:cubicBezTo>
                  <a:cubicBezTo>
                    <a:pt x="32283" y="8446"/>
                    <a:pt x="32285" y="8437"/>
                    <a:pt x="32287" y="8429"/>
                  </a:cubicBezTo>
                  <a:cubicBezTo>
                    <a:pt x="32292" y="8410"/>
                    <a:pt x="32296" y="8392"/>
                    <a:pt x="32302" y="8377"/>
                  </a:cubicBezTo>
                  <a:cubicBezTo>
                    <a:pt x="32328" y="8328"/>
                    <a:pt x="32390" y="8322"/>
                    <a:pt x="32461" y="8315"/>
                  </a:cubicBezTo>
                  <a:cubicBezTo>
                    <a:pt x="32517" y="8311"/>
                    <a:pt x="32572" y="8307"/>
                    <a:pt x="32622" y="8279"/>
                  </a:cubicBezTo>
                  <a:lnTo>
                    <a:pt x="32628" y="8275"/>
                  </a:lnTo>
                  <a:lnTo>
                    <a:pt x="32632" y="8266"/>
                  </a:lnTo>
                  <a:cubicBezTo>
                    <a:pt x="32650" y="8225"/>
                    <a:pt x="32656" y="8178"/>
                    <a:pt x="32650" y="8135"/>
                  </a:cubicBezTo>
                  <a:lnTo>
                    <a:pt x="32997" y="8037"/>
                  </a:lnTo>
                  <a:cubicBezTo>
                    <a:pt x="33042" y="8024"/>
                    <a:pt x="33095" y="8009"/>
                    <a:pt x="33134" y="7968"/>
                  </a:cubicBezTo>
                  <a:cubicBezTo>
                    <a:pt x="33151" y="7951"/>
                    <a:pt x="33164" y="7932"/>
                    <a:pt x="33174" y="7915"/>
                  </a:cubicBezTo>
                  <a:cubicBezTo>
                    <a:pt x="33187" y="7893"/>
                    <a:pt x="33198" y="7876"/>
                    <a:pt x="33215" y="7861"/>
                  </a:cubicBezTo>
                  <a:cubicBezTo>
                    <a:pt x="33239" y="7842"/>
                    <a:pt x="33273" y="7835"/>
                    <a:pt x="33307" y="7827"/>
                  </a:cubicBezTo>
                  <a:cubicBezTo>
                    <a:pt x="33327" y="7823"/>
                    <a:pt x="33346" y="7820"/>
                    <a:pt x="33365" y="7814"/>
                  </a:cubicBezTo>
                  <a:cubicBezTo>
                    <a:pt x="33498" y="7769"/>
                    <a:pt x="33562" y="7643"/>
                    <a:pt x="33622" y="7518"/>
                  </a:cubicBezTo>
                  <a:cubicBezTo>
                    <a:pt x="33674" y="7415"/>
                    <a:pt x="33725" y="7310"/>
                    <a:pt x="33815" y="7257"/>
                  </a:cubicBezTo>
                  <a:cubicBezTo>
                    <a:pt x="33879" y="7220"/>
                    <a:pt x="33956" y="7212"/>
                    <a:pt x="34038" y="7201"/>
                  </a:cubicBezTo>
                  <a:cubicBezTo>
                    <a:pt x="34316" y="7171"/>
                    <a:pt x="34595" y="7120"/>
                    <a:pt x="34867" y="7051"/>
                  </a:cubicBezTo>
                  <a:cubicBezTo>
                    <a:pt x="34953" y="7030"/>
                    <a:pt x="35041" y="7004"/>
                    <a:pt x="35094" y="6931"/>
                  </a:cubicBezTo>
                  <a:cubicBezTo>
                    <a:pt x="35118" y="6899"/>
                    <a:pt x="35131" y="6861"/>
                    <a:pt x="35143" y="6824"/>
                  </a:cubicBezTo>
                  <a:cubicBezTo>
                    <a:pt x="35158" y="6786"/>
                    <a:pt x="35171" y="6747"/>
                    <a:pt x="35199" y="6719"/>
                  </a:cubicBezTo>
                  <a:cubicBezTo>
                    <a:pt x="35235" y="6683"/>
                    <a:pt x="35289" y="6672"/>
                    <a:pt x="35347" y="6659"/>
                  </a:cubicBezTo>
                  <a:cubicBezTo>
                    <a:pt x="35373" y="6655"/>
                    <a:pt x="35398" y="6648"/>
                    <a:pt x="35422" y="6642"/>
                  </a:cubicBezTo>
                  <a:cubicBezTo>
                    <a:pt x="35520" y="6612"/>
                    <a:pt x="35606" y="6537"/>
                    <a:pt x="35655" y="6438"/>
                  </a:cubicBezTo>
                  <a:cubicBezTo>
                    <a:pt x="35705" y="6338"/>
                    <a:pt x="35715" y="6226"/>
                    <a:pt x="35681" y="6130"/>
                  </a:cubicBezTo>
                  <a:lnTo>
                    <a:pt x="35677" y="6119"/>
                  </a:lnTo>
                  <a:cubicBezTo>
                    <a:pt x="35713" y="6087"/>
                    <a:pt x="35765" y="6074"/>
                    <a:pt x="35818" y="6061"/>
                  </a:cubicBezTo>
                  <a:cubicBezTo>
                    <a:pt x="35833" y="6059"/>
                    <a:pt x="35846" y="6055"/>
                    <a:pt x="35859" y="6053"/>
                  </a:cubicBezTo>
                  <a:cubicBezTo>
                    <a:pt x="35960" y="6027"/>
                    <a:pt x="36024" y="5971"/>
                    <a:pt x="36037" y="5903"/>
                  </a:cubicBezTo>
                  <a:cubicBezTo>
                    <a:pt x="36039" y="5892"/>
                    <a:pt x="36039" y="5879"/>
                    <a:pt x="36041" y="5866"/>
                  </a:cubicBezTo>
                  <a:cubicBezTo>
                    <a:pt x="36041" y="5856"/>
                    <a:pt x="36041" y="5843"/>
                    <a:pt x="36043" y="5834"/>
                  </a:cubicBezTo>
                  <a:cubicBezTo>
                    <a:pt x="36052" y="5809"/>
                    <a:pt x="36073" y="5789"/>
                    <a:pt x="36099" y="5770"/>
                  </a:cubicBezTo>
                  <a:cubicBezTo>
                    <a:pt x="36217" y="5680"/>
                    <a:pt x="36356" y="5620"/>
                    <a:pt x="36497" y="5596"/>
                  </a:cubicBezTo>
                  <a:lnTo>
                    <a:pt x="38852" y="5620"/>
                  </a:lnTo>
                  <a:lnTo>
                    <a:pt x="38959" y="5607"/>
                  </a:lnTo>
                  <a:lnTo>
                    <a:pt x="38946" y="5575"/>
                  </a:lnTo>
                  <a:cubicBezTo>
                    <a:pt x="38914" y="5494"/>
                    <a:pt x="38968" y="5399"/>
                    <a:pt x="39034" y="5352"/>
                  </a:cubicBezTo>
                  <a:cubicBezTo>
                    <a:pt x="39109" y="5297"/>
                    <a:pt x="39208" y="5279"/>
                    <a:pt x="39296" y="5262"/>
                  </a:cubicBezTo>
                  <a:lnTo>
                    <a:pt x="39341" y="5254"/>
                  </a:lnTo>
                  <a:lnTo>
                    <a:pt x="39313" y="5219"/>
                  </a:lnTo>
                  <a:cubicBezTo>
                    <a:pt x="39251" y="5142"/>
                    <a:pt x="39302" y="5016"/>
                    <a:pt x="39381" y="4937"/>
                  </a:cubicBezTo>
                  <a:cubicBezTo>
                    <a:pt x="39403" y="4913"/>
                    <a:pt x="39428" y="4892"/>
                    <a:pt x="39452" y="4870"/>
                  </a:cubicBezTo>
                  <a:cubicBezTo>
                    <a:pt x="39520" y="4810"/>
                    <a:pt x="39589" y="4750"/>
                    <a:pt x="39623" y="4662"/>
                  </a:cubicBezTo>
                  <a:cubicBezTo>
                    <a:pt x="39638" y="4622"/>
                    <a:pt x="39643" y="4579"/>
                    <a:pt x="39649" y="4538"/>
                  </a:cubicBezTo>
                  <a:cubicBezTo>
                    <a:pt x="39651" y="4506"/>
                    <a:pt x="39655" y="4478"/>
                    <a:pt x="39664" y="4448"/>
                  </a:cubicBezTo>
                  <a:cubicBezTo>
                    <a:pt x="39681" y="4382"/>
                    <a:pt x="39722" y="4322"/>
                    <a:pt x="39760" y="4264"/>
                  </a:cubicBezTo>
                  <a:lnTo>
                    <a:pt x="39765" y="4257"/>
                  </a:lnTo>
                  <a:cubicBezTo>
                    <a:pt x="39936" y="4000"/>
                    <a:pt x="40129" y="3662"/>
                    <a:pt x="40120" y="3300"/>
                  </a:cubicBezTo>
                  <a:cubicBezTo>
                    <a:pt x="40168" y="3235"/>
                    <a:pt x="40212" y="3167"/>
                    <a:pt x="40257" y="3098"/>
                  </a:cubicBezTo>
                  <a:cubicBezTo>
                    <a:pt x="40279" y="3066"/>
                    <a:pt x="40300" y="3034"/>
                    <a:pt x="40322" y="3000"/>
                  </a:cubicBezTo>
                  <a:cubicBezTo>
                    <a:pt x="40343" y="3013"/>
                    <a:pt x="40365" y="3028"/>
                    <a:pt x="40384" y="3043"/>
                  </a:cubicBezTo>
                  <a:lnTo>
                    <a:pt x="40407" y="3062"/>
                  </a:lnTo>
                  <a:cubicBezTo>
                    <a:pt x="40564" y="3188"/>
                    <a:pt x="40740" y="3332"/>
                    <a:pt x="40935" y="3332"/>
                  </a:cubicBezTo>
                  <a:cubicBezTo>
                    <a:pt x="40967" y="3332"/>
                    <a:pt x="40997" y="3328"/>
                    <a:pt x="41024" y="3321"/>
                  </a:cubicBezTo>
                  <a:cubicBezTo>
                    <a:pt x="41039" y="3317"/>
                    <a:pt x="41052" y="3315"/>
                    <a:pt x="41065" y="3310"/>
                  </a:cubicBezTo>
                  <a:cubicBezTo>
                    <a:pt x="41090" y="3303"/>
                    <a:pt x="41114" y="3294"/>
                    <a:pt x="41138" y="3294"/>
                  </a:cubicBezTo>
                  <a:cubicBezTo>
                    <a:pt x="41142" y="3294"/>
                    <a:pt x="41147" y="3295"/>
                    <a:pt x="41151" y="3295"/>
                  </a:cubicBezTo>
                  <a:cubicBezTo>
                    <a:pt x="41192" y="3298"/>
                    <a:pt x="41230" y="3323"/>
                    <a:pt x="41262" y="3347"/>
                  </a:cubicBezTo>
                  <a:cubicBezTo>
                    <a:pt x="41404" y="3441"/>
                    <a:pt x="41545" y="3557"/>
                    <a:pt x="41534" y="3709"/>
                  </a:cubicBezTo>
                  <a:cubicBezTo>
                    <a:pt x="41530" y="3771"/>
                    <a:pt x="41500" y="3829"/>
                    <a:pt x="41468" y="3889"/>
                  </a:cubicBezTo>
                  <a:cubicBezTo>
                    <a:pt x="41429" y="3964"/>
                    <a:pt x="41389" y="4041"/>
                    <a:pt x="41399" y="4129"/>
                  </a:cubicBezTo>
                  <a:cubicBezTo>
                    <a:pt x="41408" y="4215"/>
                    <a:pt x="41464" y="4281"/>
                    <a:pt x="41517" y="4347"/>
                  </a:cubicBezTo>
                  <a:cubicBezTo>
                    <a:pt x="41526" y="4358"/>
                    <a:pt x="41534" y="4369"/>
                    <a:pt x="41543" y="4380"/>
                  </a:cubicBezTo>
                  <a:cubicBezTo>
                    <a:pt x="41584" y="4429"/>
                    <a:pt x="41646" y="4527"/>
                    <a:pt x="41609" y="4607"/>
                  </a:cubicBezTo>
                  <a:cubicBezTo>
                    <a:pt x="41603" y="4620"/>
                    <a:pt x="41597" y="4630"/>
                    <a:pt x="41588" y="4641"/>
                  </a:cubicBezTo>
                  <a:cubicBezTo>
                    <a:pt x="41575" y="4662"/>
                    <a:pt x="41560" y="4684"/>
                    <a:pt x="41556" y="4714"/>
                  </a:cubicBezTo>
                  <a:cubicBezTo>
                    <a:pt x="41543" y="4784"/>
                    <a:pt x="41599" y="4836"/>
                    <a:pt x="41646" y="4879"/>
                  </a:cubicBezTo>
                  <a:cubicBezTo>
                    <a:pt x="41669" y="4900"/>
                    <a:pt x="41693" y="4922"/>
                    <a:pt x="41710" y="4947"/>
                  </a:cubicBezTo>
                  <a:cubicBezTo>
                    <a:pt x="41729" y="4977"/>
                    <a:pt x="41738" y="5016"/>
                    <a:pt x="41747" y="5059"/>
                  </a:cubicBezTo>
                  <a:cubicBezTo>
                    <a:pt x="41779" y="5241"/>
                    <a:pt x="41800" y="5436"/>
                    <a:pt x="41804" y="5635"/>
                  </a:cubicBezTo>
                  <a:cubicBezTo>
                    <a:pt x="41663" y="5761"/>
                    <a:pt x="41492" y="5886"/>
                    <a:pt x="41297" y="5886"/>
                  </a:cubicBezTo>
                  <a:cubicBezTo>
                    <a:pt x="41258" y="5886"/>
                    <a:pt x="41219" y="5881"/>
                    <a:pt x="41181" y="5873"/>
                  </a:cubicBezTo>
                  <a:cubicBezTo>
                    <a:pt x="41134" y="5860"/>
                    <a:pt x="41084" y="5841"/>
                    <a:pt x="41037" y="5821"/>
                  </a:cubicBezTo>
                  <a:cubicBezTo>
                    <a:pt x="40962" y="5789"/>
                    <a:pt x="40885" y="5757"/>
                    <a:pt x="40795" y="5755"/>
                  </a:cubicBezTo>
                  <a:cubicBezTo>
                    <a:pt x="40680" y="5755"/>
                    <a:pt x="40570" y="5815"/>
                    <a:pt x="40485" y="5862"/>
                  </a:cubicBezTo>
                  <a:lnTo>
                    <a:pt x="39199" y="6569"/>
                  </a:lnTo>
                  <a:lnTo>
                    <a:pt x="39201" y="6586"/>
                  </a:lnTo>
                  <a:cubicBezTo>
                    <a:pt x="39221" y="6927"/>
                    <a:pt x="39233" y="7250"/>
                    <a:pt x="39244" y="7565"/>
                  </a:cubicBezTo>
                  <a:cubicBezTo>
                    <a:pt x="39257" y="7872"/>
                    <a:pt x="39268" y="8189"/>
                    <a:pt x="39287" y="8523"/>
                  </a:cubicBezTo>
                  <a:cubicBezTo>
                    <a:pt x="39253" y="8536"/>
                    <a:pt x="39214" y="8542"/>
                    <a:pt x="39173" y="8542"/>
                  </a:cubicBezTo>
                  <a:cubicBezTo>
                    <a:pt x="39004" y="8542"/>
                    <a:pt x="38839" y="8429"/>
                    <a:pt x="38792" y="8279"/>
                  </a:cubicBezTo>
                  <a:lnTo>
                    <a:pt x="38762" y="8182"/>
                  </a:lnTo>
                  <a:lnTo>
                    <a:pt x="38676" y="8570"/>
                  </a:lnTo>
                  <a:cubicBezTo>
                    <a:pt x="38516" y="8540"/>
                    <a:pt x="38366" y="8525"/>
                    <a:pt x="38229" y="8525"/>
                  </a:cubicBezTo>
                  <a:cubicBezTo>
                    <a:pt x="37821" y="8525"/>
                    <a:pt x="37560" y="8656"/>
                    <a:pt x="37453" y="8911"/>
                  </a:cubicBezTo>
                  <a:cubicBezTo>
                    <a:pt x="37427" y="8975"/>
                    <a:pt x="37412" y="9044"/>
                    <a:pt x="37399" y="9108"/>
                  </a:cubicBezTo>
                  <a:cubicBezTo>
                    <a:pt x="37391" y="9157"/>
                    <a:pt x="37380" y="9209"/>
                    <a:pt x="37365" y="9256"/>
                  </a:cubicBezTo>
                  <a:cubicBezTo>
                    <a:pt x="37284" y="9498"/>
                    <a:pt x="37072" y="9661"/>
                    <a:pt x="36864" y="9819"/>
                  </a:cubicBezTo>
                  <a:cubicBezTo>
                    <a:pt x="36800" y="9871"/>
                    <a:pt x="36731" y="9920"/>
                    <a:pt x="36671" y="9974"/>
                  </a:cubicBezTo>
                  <a:cubicBezTo>
                    <a:pt x="36245" y="10338"/>
                    <a:pt x="35977" y="10884"/>
                    <a:pt x="35947" y="11443"/>
                  </a:cubicBezTo>
                  <a:cubicBezTo>
                    <a:pt x="35722" y="11343"/>
                    <a:pt x="35737" y="10985"/>
                    <a:pt x="35769" y="10773"/>
                  </a:cubicBezTo>
                  <a:cubicBezTo>
                    <a:pt x="35812" y="10475"/>
                    <a:pt x="35765" y="10106"/>
                    <a:pt x="35488" y="10051"/>
                  </a:cubicBezTo>
                  <a:lnTo>
                    <a:pt x="35467" y="10046"/>
                  </a:lnTo>
                  <a:lnTo>
                    <a:pt x="34972" y="11368"/>
                  </a:lnTo>
                  <a:cubicBezTo>
                    <a:pt x="34946" y="11441"/>
                    <a:pt x="34912" y="11529"/>
                    <a:pt x="34927" y="11617"/>
                  </a:cubicBezTo>
                  <a:cubicBezTo>
                    <a:pt x="34951" y="11765"/>
                    <a:pt x="35081" y="11857"/>
                    <a:pt x="35210" y="11947"/>
                  </a:cubicBezTo>
                  <a:cubicBezTo>
                    <a:pt x="35343" y="12041"/>
                    <a:pt x="35458" y="12122"/>
                    <a:pt x="35443" y="12247"/>
                  </a:cubicBezTo>
                  <a:cubicBezTo>
                    <a:pt x="35394" y="12262"/>
                    <a:pt x="35351" y="12300"/>
                    <a:pt x="35325" y="12352"/>
                  </a:cubicBezTo>
                  <a:cubicBezTo>
                    <a:pt x="35298" y="12410"/>
                    <a:pt x="35295" y="12476"/>
                    <a:pt x="35323" y="12527"/>
                  </a:cubicBezTo>
                  <a:lnTo>
                    <a:pt x="35334" y="12547"/>
                  </a:lnTo>
                  <a:lnTo>
                    <a:pt x="35355" y="12540"/>
                  </a:lnTo>
                  <a:cubicBezTo>
                    <a:pt x="35370" y="12536"/>
                    <a:pt x="35385" y="12532"/>
                    <a:pt x="35398" y="12532"/>
                  </a:cubicBezTo>
                  <a:cubicBezTo>
                    <a:pt x="35499" y="12532"/>
                    <a:pt x="35589" y="12647"/>
                    <a:pt x="35615" y="12752"/>
                  </a:cubicBezTo>
                  <a:cubicBezTo>
                    <a:pt x="35628" y="12802"/>
                    <a:pt x="35634" y="12857"/>
                    <a:pt x="35638" y="12909"/>
                  </a:cubicBezTo>
                  <a:cubicBezTo>
                    <a:pt x="35649" y="12997"/>
                    <a:pt x="35658" y="13089"/>
                    <a:pt x="35698" y="13170"/>
                  </a:cubicBezTo>
                  <a:cubicBezTo>
                    <a:pt x="35726" y="13226"/>
                    <a:pt x="35767" y="13273"/>
                    <a:pt x="35805" y="13320"/>
                  </a:cubicBezTo>
                  <a:cubicBezTo>
                    <a:pt x="35870" y="13395"/>
                    <a:pt x="35928" y="13466"/>
                    <a:pt x="35930" y="13554"/>
                  </a:cubicBezTo>
                  <a:cubicBezTo>
                    <a:pt x="35932" y="13736"/>
                    <a:pt x="35715" y="13800"/>
                    <a:pt x="35508" y="13860"/>
                  </a:cubicBezTo>
                  <a:cubicBezTo>
                    <a:pt x="35456" y="13873"/>
                    <a:pt x="35409" y="13888"/>
                    <a:pt x="35364" y="13903"/>
                  </a:cubicBezTo>
                  <a:cubicBezTo>
                    <a:pt x="35191" y="13963"/>
                    <a:pt x="35041" y="14085"/>
                    <a:pt x="34910" y="14194"/>
                  </a:cubicBezTo>
                  <a:lnTo>
                    <a:pt x="33142" y="15649"/>
                  </a:lnTo>
                  <a:cubicBezTo>
                    <a:pt x="32720" y="15996"/>
                    <a:pt x="32242" y="16390"/>
                    <a:pt x="31966" y="16911"/>
                  </a:cubicBezTo>
                  <a:cubicBezTo>
                    <a:pt x="31713" y="17393"/>
                    <a:pt x="31645" y="17971"/>
                    <a:pt x="31782" y="18496"/>
                  </a:cubicBezTo>
                  <a:cubicBezTo>
                    <a:pt x="31863" y="18811"/>
                    <a:pt x="32015" y="19107"/>
                    <a:pt x="32161" y="19390"/>
                  </a:cubicBezTo>
                  <a:cubicBezTo>
                    <a:pt x="32249" y="19561"/>
                    <a:pt x="32341" y="19739"/>
                    <a:pt x="32414" y="19919"/>
                  </a:cubicBezTo>
                  <a:cubicBezTo>
                    <a:pt x="32742" y="20701"/>
                    <a:pt x="32774" y="21607"/>
                    <a:pt x="32508" y="22413"/>
                  </a:cubicBezTo>
                  <a:lnTo>
                    <a:pt x="31458" y="20592"/>
                  </a:lnTo>
                  <a:cubicBezTo>
                    <a:pt x="31276" y="20277"/>
                    <a:pt x="31088" y="19949"/>
                    <a:pt x="31011" y="19587"/>
                  </a:cubicBezTo>
                  <a:cubicBezTo>
                    <a:pt x="30989" y="19484"/>
                    <a:pt x="30974" y="19375"/>
                    <a:pt x="30961" y="19270"/>
                  </a:cubicBezTo>
                  <a:cubicBezTo>
                    <a:pt x="30938" y="19075"/>
                    <a:pt x="30912" y="18873"/>
                    <a:pt x="30831" y="18689"/>
                  </a:cubicBezTo>
                  <a:cubicBezTo>
                    <a:pt x="30721" y="18451"/>
                    <a:pt x="30481" y="18280"/>
                    <a:pt x="30261" y="18280"/>
                  </a:cubicBezTo>
                  <a:cubicBezTo>
                    <a:pt x="30188" y="18280"/>
                    <a:pt x="30119" y="18297"/>
                    <a:pt x="30059" y="18333"/>
                  </a:cubicBezTo>
                  <a:lnTo>
                    <a:pt x="30034" y="18348"/>
                  </a:lnTo>
                  <a:lnTo>
                    <a:pt x="30051" y="18372"/>
                  </a:lnTo>
                  <a:cubicBezTo>
                    <a:pt x="30079" y="18413"/>
                    <a:pt x="30081" y="18453"/>
                    <a:pt x="30059" y="18496"/>
                  </a:cubicBezTo>
                  <a:cubicBezTo>
                    <a:pt x="30019" y="18571"/>
                    <a:pt x="29905" y="18631"/>
                    <a:pt x="29802" y="18631"/>
                  </a:cubicBezTo>
                  <a:cubicBezTo>
                    <a:pt x="29757" y="18631"/>
                    <a:pt x="29719" y="18621"/>
                    <a:pt x="29684" y="18601"/>
                  </a:cubicBezTo>
                  <a:cubicBezTo>
                    <a:pt x="29575" y="18537"/>
                    <a:pt x="29502" y="18430"/>
                    <a:pt x="29425" y="18318"/>
                  </a:cubicBezTo>
                  <a:cubicBezTo>
                    <a:pt x="29374" y="18243"/>
                    <a:pt x="29320" y="18166"/>
                    <a:pt x="29254" y="18102"/>
                  </a:cubicBezTo>
                  <a:cubicBezTo>
                    <a:pt x="29132" y="17982"/>
                    <a:pt x="28960" y="17916"/>
                    <a:pt x="28769" y="17916"/>
                  </a:cubicBezTo>
                  <a:cubicBezTo>
                    <a:pt x="28510" y="17916"/>
                    <a:pt x="28266" y="18042"/>
                    <a:pt x="28144" y="18241"/>
                  </a:cubicBezTo>
                  <a:cubicBezTo>
                    <a:pt x="27912" y="18117"/>
                    <a:pt x="27745" y="17879"/>
                    <a:pt x="27705" y="17620"/>
                  </a:cubicBezTo>
                  <a:lnTo>
                    <a:pt x="27685" y="17500"/>
                  </a:lnTo>
                  <a:lnTo>
                    <a:pt x="27651" y="17616"/>
                  </a:lnTo>
                  <a:cubicBezTo>
                    <a:pt x="27572" y="17888"/>
                    <a:pt x="27205" y="17933"/>
                    <a:pt x="26912" y="17967"/>
                  </a:cubicBezTo>
                  <a:lnTo>
                    <a:pt x="26884" y="17969"/>
                  </a:lnTo>
                  <a:cubicBezTo>
                    <a:pt x="26678" y="17995"/>
                    <a:pt x="26417" y="18117"/>
                    <a:pt x="26318" y="18301"/>
                  </a:cubicBezTo>
                  <a:cubicBezTo>
                    <a:pt x="26269" y="18391"/>
                    <a:pt x="26265" y="18486"/>
                    <a:pt x="26310" y="18576"/>
                  </a:cubicBezTo>
                  <a:cubicBezTo>
                    <a:pt x="26327" y="18612"/>
                    <a:pt x="26351" y="18644"/>
                    <a:pt x="26372" y="18676"/>
                  </a:cubicBezTo>
                  <a:cubicBezTo>
                    <a:pt x="26417" y="18738"/>
                    <a:pt x="26458" y="18796"/>
                    <a:pt x="26445" y="18854"/>
                  </a:cubicBezTo>
                  <a:lnTo>
                    <a:pt x="25635" y="18998"/>
                  </a:lnTo>
                  <a:cubicBezTo>
                    <a:pt x="25600" y="19004"/>
                    <a:pt x="25560" y="19010"/>
                    <a:pt x="25523" y="19010"/>
                  </a:cubicBezTo>
                  <a:cubicBezTo>
                    <a:pt x="25497" y="19010"/>
                    <a:pt x="25473" y="19007"/>
                    <a:pt x="25453" y="19000"/>
                  </a:cubicBezTo>
                  <a:cubicBezTo>
                    <a:pt x="25354" y="18968"/>
                    <a:pt x="25307" y="18858"/>
                    <a:pt x="25260" y="18756"/>
                  </a:cubicBezTo>
                  <a:lnTo>
                    <a:pt x="25247" y="18728"/>
                  </a:lnTo>
                  <a:cubicBezTo>
                    <a:pt x="25012" y="18203"/>
                    <a:pt x="24429" y="17836"/>
                    <a:pt x="23833" y="17836"/>
                  </a:cubicBezTo>
                  <a:cubicBezTo>
                    <a:pt x="23720" y="17836"/>
                    <a:pt x="23608" y="17851"/>
                    <a:pt x="23501" y="17877"/>
                  </a:cubicBezTo>
                  <a:lnTo>
                    <a:pt x="22271" y="18777"/>
                  </a:lnTo>
                  <a:cubicBezTo>
                    <a:pt x="22108" y="18899"/>
                    <a:pt x="22010" y="19090"/>
                    <a:pt x="21918" y="19274"/>
                  </a:cubicBezTo>
                  <a:cubicBezTo>
                    <a:pt x="21806" y="19495"/>
                    <a:pt x="21699" y="19703"/>
                    <a:pt x="21491" y="19790"/>
                  </a:cubicBezTo>
                  <a:cubicBezTo>
                    <a:pt x="21459" y="19805"/>
                    <a:pt x="21425" y="19816"/>
                    <a:pt x="21389" y="19827"/>
                  </a:cubicBezTo>
                  <a:cubicBezTo>
                    <a:pt x="21299" y="19855"/>
                    <a:pt x="21204" y="19885"/>
                    <a:pt x="21149" y="19964"/>
                  </a:cubicBezTo>
                  <a:cubicBezTo>
                    <a:pt x="21076" y="20071"/>
                    <a:pt x="21108" y="20195"/>
                    <a:pt x="21140" y="20315"/>
                  </a:cubicBezTo>
                  <a:cubicBezTo>
                    <a:pt x="21164" y="20403"/>
                    <a:pt x="21187" y="20495"/>
                    <a:pt x="21168" y="20579"/>
                  </a:cubicBezTo>
                  <a:cubicBezTo>
                    <a:pt x="21153" y="20637"/>
                    <a:pt x="21119" y="20688"/>
                    <a:pt x="21082" y="20742"/>
                  </a:cubicBezTo>
                  <a:cubicBezTo>
                    <a:pt x="21054" y="20780"/>
                    <a:pt x="21029" y="20819"/>
                    <a:pt x="21007" y="20864"/>
                  </a:cubicBezTo>
                  <a:cubicBezTo>
                    <a:pt x="20919" y="21057"/>
                    <a:pt x="20994" y="21264"/>
                    <a:pt x="21065" y="21464"/>
                  </a:cubicBezTo>
                  <a:cubicBezTo>
                    <a:pt x="21108" y="21581"/>
                    <a:pt x="21153" y="21704"/>
                    <a:pt x="21161" y="21824"/>
                  </a:cubicBezTo>
                  <a:lnTo>
                    <a:pt x="21153" y="21819"/>
                  </a:lnTo>
                  <a:cubicBezTo>
                    <a:pt x="21112" y="21804"/>
                    <a:pt x="21072" y="21789"/>
                    <a:pt x="21031" y="21776"/>
                  </a:cubicBezTo>
                  <a:cubicBezTo>
                    <a:pt x="20943" y="21751"/>
                    <a:pt x="20851" y="21725"/>
                    <a:pt x="20761" y="21704"/>
                  </a:cubicBezTo>
                  <a:cubicBezTo>
                    <a:pt x="20448" y="21620"/>
                    <a:pt x="20122" y="21534"/>
                    <a:pt x="19893" y="21316"/>
                  </a:cubicBezTo>
                  <a:lnTo>
                    <a:pt x="19923" y="20592"/>
                  </a:lnTo>
                  <a:lnTo>
                    <a:pt x="19698" y="20459"/>
                  </a:lnTo>
                  <a:lnTo>
                    <a:pt x="19745" y="20245"/>
                  </a:lnTo>
                  <a:lnTo>
                    <a:pt x="19720" y="20238"/>
                  </a:lnTo>
                  <a:cubicBezTo>
                    <a:pt x="19497" y="20178"/>
                    <a:pt x="19385" y="19945"/>
                    <a:pt x="19278" y="19720"/>
                  </a:cubicBezTo>
                  <a:cubicBezTo>
                    <a:pt x="19268" y="19694"/>
                    <a:pt x="19255" y="19670"/>
                    <a:pt x="19244" y="19647"/>
                  </a:cubicBezTo>
                  <a:cubicBezTo>
                    <a:pt x="19109" y="19373"/>
                    <a:pt x="18938" y="19143"/>
                    <a:pt x="18734" y="18970"/>
                  </a:cubicBezTo>
                  <a:cubicBezTo>
                    <a:pt x="18520" y="18786"/>
                    <a:pt x="18263" y="18655"/>
                    <a:pt x="17986" y="18593"/>
                  </a:cubicBezTo>
                  <a:cubicBezTo>
                    <a:pt x="17965" y="18586"/>
                    <a:pt x="17939" y="18584"/>
                    <a:pt x="17913" y="18584"/>
                  </a:cubicBezTo>
                  <a:cubicBezTo>
                    <a:pt x="17813" y="18584"/>
                    <a:pt x="17680" y="18627"/>
                    <a:pt x="17637" y="18708"/>
                  </a:cubicBezTo>
                  <a:cubicBezTo>
                    <a:pt x="17624" y="18730"/>
                    <a:pt x="17616" y="18760"/>
                    <a:pt x="17626" y="18794"/>
                  </a:cubicBezTo>
                  <a:lnTo>
                    <a:pt x="17344" y="18794"/>
                  </a:lnTo>
                  <a:lnTo>
                    <a:pt x="17350" y="18826"/>
                  </a:lnTo>
                  <a:cubicBezTo>
                    <a:pt x="17382" y="18987"/>
                    <a:pt x="17376" y="19152"/>
                    <a:pt x="17333" y="19308"/>
                  </a:cubicBezTo>
                  <a:lnTo>
                    <a:pt x="17146" y="19308"/>
                  </a:lnTo>
                  <a:lnTo>
                    <a:pt x="17048" y="19062"/>
                  </a:lnTo>
                  <a:lnTo>
                    <a:pt x="17020" y="19079"/>
                  </a:lnTo>
                  <a:cubicBezTo>
                    <a:pt x="16994" y="19096"/>
                    <a:pt x="16964" y="19103"/>
                    <a:pt x="16932" y="19103"/>
                  </a:cubicBezTo>
                  <a:cubicBezTo>
                    <a:pt x="16814" y="19103"/>
                    <a:pt x="16692" y="18991"/>
                    <a:pt x="16624" y="18895"/>
                  </a:cubicBezTo>
                  <a:lnTo>
                    <a:pt x="16613" y="18878"/>
                  </a:lnTo>
                  <a:cubicBezTo>
                    <a:pt x="16521" y="18747"/>
                    <a:pt x="16409" y="18588"/>
                    <a:pt x="16247" y="18573"/>
                  </a:cubicBezTo>
                  <a:cubicBezTo>
                    <a:pt x="16268" y="18456"/>
                    <a:pt x="16240" y="18329"/>
                    <a:pt x="16167" y="18220"/>
                  </a:cubicBezTo>
                  <a:cubicBezTo>
                    <a:pt x="16095" y="18113"/>
                    <a:pt x="15994" y="18042"/>
                    <a:pt x="15880" y="18016"/>
                  </a:cubicBezTo>
                  <a:cubicBezTo>
                    <a:pt x="15917" y="17941"/>
                    <a:pt x="15867" y="17841"/>
                    <a:pt x="15801" y="17764"/>
                  </a:cubicBezTo>
                  <a:cubicBezTo>
                    <a:pt x="15437" y="17333"/>
                    <a:pt x="15034" y="16911"/>
                    <a:pt x="14500" y="16881"/>
                  </a:cubicBezTo>
                  <a:cubicBezTo>
                    <a:pt x="14480" y="16880"/>
                    <a:pt x="14459" y="16879"/>
                    <a:pt x="14439" y="16879"/>
                  </a:cubicBezTo>
                  <a:cubicBezTo>
                    <a:pt x="14255" y="16879"/>
                    <a:pt x="14071" y="16930"/>
                    <a:pt x="13913" y="17027"/>
                  </a:cubicBezTo>
                  <a:cubicBezTo>
                    <a:pt x="13853" y="17063"/>
                    <a:pt x="13796" y="17108"/>
                    <a:pt x="13740" y="17149"/>
                  </a:cubicBezTo>
                  <a:cubicBezTo>
                    <a:pt x="13673" y="17200"/>
                    <a:pt x="13607" y="17252"/>
                    <a:pt x="13534" y="17292"/>
                  </a:cubicBezTo>
                  <a:cubicBezTo>
                    <a:pt x="13395" y="17367"/>
                    <a:pt x="13230" y="17404"/>
                    <a:pt x="13031" y="17404"/>
                  </a:cubicBezTo>
                  <a:cubicBezTo>
                    <a:pt x="12851" y="17404"/>
                    <a:pt x="12664" y="17374"/>
                    <a:pt x="12487" y="17344"/>
                  </a:cubicBezTo>
                  <a:lnTo>
                    <a:pt x="10865" y="17067"/>
                  </a:lnTo>
                  <a:cubicBezTo>
                    <a:pt x="10803" y="17057"/>
                    <a:pt x="10732" y="17044"/>
                    <a:pt x="10683" y="17003"/>
                  </a:cubicBezTo>
                  <a:cubicBezTo>
                    <a:pt x="10642" y="16969"/>
                    <a:pt x="10618" y="16919"/>
                    <a:pt x="10595" y="16866"/>
                  </a:cubicBezTo>
                  <a:cubicBezTo>
                    <a:pt x="10567" y="16810"/>
                    <a:pt x="10541" y="16752"/>
                    <a:pt x="10492" y="16712"/>
                  </a:cubicBezTo>
                  <a:cubicBezTo>
                    <a:pt x="10425" y="16656"/>
                    <a:pt x="10346" y="16649"/>
                    <a:pt x="10286" y="16649"/>
                  </a:cubicBezTo>
                  <a:cubicBezTo>
                    <a:pt x="10252" y="16649"/>
                    <a:pt x="10216" y="16652"/>
                    <a:pt x="10181" y="16654"/>
                  </a:cubicBezTo>
                  <a:cubicBezTo>
                    <a:pt x="10147" y="16658"/>
                    <a:pt x="10113" y="16660"/>
                    <a:pt x="10078" y="16660"/>
                  </a:cubicBezTo>
                  <a:cubicBezTo>
                    <a:pt x="10023" y="16660"/>
                    <a:pt x="9980" y="16652"/>
                    <a:pt x="9943" y="16637"/>
                  </a:cubicBezTo>
                  <a:cubicBezTo>
                    <a:pt x="9871" y="16607"/>
                    <a:pt x="9821" y="16547"/>
                    <a:pt x="9768" y="16480"/>
                  </a:cubicBezTo>
                  <a:cubicBezTo>
                    <a:pt x="9736" y="16442"/>
                    <a:pt x="9703" y="16401"/>
                    <a:pt x="9667" y="16369"/>
                  </a:cubicBezTo>
                  <a:cubicBezTo>
                    <a:pt x="9558" y="16270"/>
                    <a:pt x="9408" y="16221"/>
                    <a:pt x="9206" y="16221"/>
                  </a:cubicBezTo>
                  <a:cubicBezTo>
                    <a:pt x="9099" y="16221"/>
                    <a:pt x="8992" y="16236"/>
                    <a:pt x="8902" y="16249"/>
                  </a:cubicBezTo>
                  <a:cubicBezTo>
                    <a:pt x="8789" y="16264"/>
                    <a:pt x="8677" y="16281"/>
                    <a:pt x="8564" y="16298"/>
                  </a:cubicBezTo>
                  <a:cubicBezTo>
                    <a:pt x="8283" y="16341"/>
                    <a:pt x="7994" y="16384"/>
                    <a:pt x="7707" y="16418"/>
                  </a:cubicBezTo>
                  <a:cubicBezTo>
                    <a:pt x="7694" y="16371"/>
                    <a:pt x="7685" y="16326"/>
                    <a:pt x="7679" y="16285"/>
                  </a:cubicBezTo>
                  <a:cubicBezTo>
                    <a:pt x="7670" y="16242"/>
                    <a:pt x="7664" y="16200"/>
                    <a:pt x="7657" y="16155"/>
                  </a:cubicBezTo>
                  <a:cubicBezTo>
                    <a:pt x="7638" y="16020"/>
                    <a:pt x="7619" y="15878"/>
                    <a:pt x="7552" y="15752"/>
                  </a:cubicBezTo>
                  <a:cubicBezTo>
                    <a:pt x="7501" y="15651"/>
                    <a:pt x="7424" y="15565"/>
                    <a:pt x="7349" y="15484"/>
                  </a:cubicBezTo>
                  <a:cubicBezTo>
                    <a:pt x="7250" y="15375"/>
                    <a:pt x="7158" y="15272"/>
                    <a:pt x="7120" y="15141"/>
                  </a:cubicBezTo>
                  <a:lnTo>
                    <a:pt x="7111" y="15109"/>
                  </a:lnTo>
                  <a:lnTo>
                    <a:pt x="7083" y="15124"/>
                  </a:lnTo>
                  <a:cubicBezTo>
                    <a:pt x="6993" y="15169"/>
                    <a:pt x="6895" y="15193"/>
                    <a:pt x="6788" y="15193"/>
                  </a:cubicBezTo>
                  <a:cubicBezTo>
                    <a:pt x="6475" y="15193"/>
                    <a:pt x="6145" y="14993"/>
                    <a:pt x="5892" y="14818"/>
                  </a:cubicBezTo>
                  <a:lnTo>
                    <a:pt x="5515" y="14558"/>
                  </a:lnTo>
                  <a:cubicBezTo>
                    <a:pt x="5442" y="14507"/>
                    <a:pt x="5359" y="14451"/>
                    <a:pt x="5316" y="14370"/>
                  </a:cubicBezTo>
                  <a:cubicBezTo>
                    <a:pt x="5277" y="14299"/>
                    <a:pt x="5271" y="14211"/>
                    <a:pt x="5264" y="14134"/>
                  </a:cubicBezTo>
                  <a:lnTo>
                    <a:pt x="5211" y="13464"/>
                  </a:lnTo>
                  <a:cubicBezTo>
                    <a:pt x="5202" y="13361"/>
                    <a:pt x="5191" y="13243"/>
                    <a:pt x="5138" y="13142"/>
                  </a:cubicBezTo>
                  <a:cubicBezTo>
                    <a:pt x="5097" y="13065"/>
                    <a:pt x="5035" y="13003"/>
                    <a:pt x="4975" y="12943"/>
                  </a:cubicBezTo>
                  <a:lnTo>
                    <a:pt x="4966" y="12937"/>
                  </a:lnTo>
                  <a:cubicBezTo>
                    <a:pt x="4532" y="12506"/>
                    <a:pt x="4148" y="12013"/>
                    <a:pt x="3777" y="11538"/>
                  </a:cubicBezTo>
                  <a:cubicBezTo>
                    <a:pt x="3450" y="11118"/>
                    <a:pt x="3004" y="10546"/>
                    <a:pt x="2997" y="9907"/>
                  </a:cubicBezTo>
                  <a:lnTo>
                    <a:pt x="2997" y="9845"/>
                  </a:lnTo>
                  <a:cubicBezTo>
                    <a:pt x="2993" y="9620"/>
                    <a:pt x="2989" y="9339"/>
                    <a:pt x="3100" y="9157"/>
                  </a:cubicBezTo>
                  <a:cubicBezTo>
                    <a:pt x="3113" y="9140"/>
                    <a:pt x="3124" y="9121"/>
                    <a:pt x="3137" y="9104"/>
                  </a:cubicBezTo>
                  <a:cubicBezTo>
                    <a:pt x="3167" y="9057"/>
                    <a:pt x="3199" y="9007"/>
                    <a:pt x="3218" y="8954"/>
                  </a:cubicBezTo>
                  <a:cubicBezTo>
                    <a:pt x="3259" y="8838"/>
                    <a:pt x="3237" y="8709"/>
                    <a:pt x="3220" y="8609"/>
                  </a:cubicBezTo>
                  <a:lnTo>
                    <a:pt x="2955" y="7058"/>
                  </a:lnTo>
                  <a:lnTo>
                    <a:pt x="3270" y="7051"/>
                  </a:lnTo>
                  <a:lnTo>
                    <a:pt x="3276" y="6378"/>
                  </a:lnTo>
                  <a:cubicBezTo>
                    <a:pt x="3276" y="6297"/>
                    <a:pt x="3272" y="6211"/>
                    <a:pt x="3216" y="6154"/>
                  </a:cubicBezTo>
                  <a:cubicBezTo>
                    <a:pt x="3182" y="6117"/>
                    <a:pt x="3137" y="6100"/>
                    <a:pt x="3092" y="6083"/>
                  </a:cubicBezTo>
                  <a:cubicBezTo>
                    <a:pt x="3064" y="6072"/>
                    <a:pt x="3036" y="6064"/>
                    <a:pt x="3012" y="6049"/>
                  </a:cubicBezTo>
                  <a:cubicBezTo>
                    <a:pt x="2910" y="5982"/>
                    <a:pt x="2895" y="5832"/>
                    <a:pt x="2892" y="5693"/>
                  </a:cubicBezTo>
                  <a:lnTo>
                    <a:pt x="2884" y="4583"/>
                  </a:lnTo>
                  <a:lnTo>
                    <a:pt x="2884" y="4583"/>
                  </a:lnTo>
                  <a:cubicBezTo>
                    <a:pt x="2950" y="4594"/>
                    <a:pt x="3012" y="4600"/>
                    <a:pt x="3068" y="4600"/>
                  </a:cubicBezTo>
                  <a:cubicBezTo>
                    <a:pt x="3242" y="4600"/>
                    <a:pt x="3355" y="4542"/>
                    <a:pt x="3400" y="4429"/>
                  </a:cubicBezTo>
                  <a:cubicBezTo>
                    <a:pt x="3475" y="4249"/>
                    <a:pt x="3325" y="4110"/>
                    <a:pt x="3180" y="3972"/>
                  </a:cubicBezTo>
                  <a:cubicBezTo>
                    <a:pt x="3128" y="3923"/>
                    <a:pt x="3075" y="3874"/>
                    <a:pt x="3032" y="3823"/>
                  </a:cubicBezTo>
                  <a:cubicBezTo>
                    <a:pt x="2892" y="3649"/>
                    <a:pt x="2884" y="3418"/>
                    <a:pt x="2875" y="3173"/>
                  </a:cubicBezTo>
                  <a:cubicBezTo>
                    <a:pt x="2865" y="2931"/>
                    <a:pt x="2856" y="2681"/>
                    <a:pt x="2704" y="2494"/>
                  </a:cubicBezTo>
                  <a:cubicBezTo>
                    <a:pt x="2680" y="2466"/>
                    <a:pt x="2655" y="2438"/>
                    <a:pt x="2629" y="2415"/>
                  </a:cubicBezTo>
                  <a:cubicBezTo>
                    <a:pt x="2582" y="2366"/>
                    <a:pt x="2535" y="2318"/>
                    <a:pt x="2511" y="2259"/>
                  </a:cubicBezTo>
                  <a:cubicBezTo>
                    <a:pt x="2490" y="2207"/>
                    <a:pt x="2485" y="2149"/>
                    <a:pt x="2483" y="2087"/>
                  </a:cubicBezTo>
                  <a:cubicBezTo>
                    <a:pt x="2481" y="2051"/>
                    <a:pt x="2481" y="2014"/>
                    <a:pt x="2475" y="1978"/>
                  </a:cubicBezTo>
                  <a:cubicBezTo>
                    <a:pt x="2419" y="1611"/>
                    <a:pt x="1995" y="1442"/>
                    <a:pt x="1748" y="1372"/>
                  </a:cubicBezTo>
                  <a:cubicBezTo>
                    <a:pt x="1714" y="1363"/>
                    <a:pt x="1682" y="1354"/>
                    <a:pt x="1648" y="1346"/>
                  </a:cubicBezTo>
                  <a:cubicBezTo>
                    <a:pt x="1365" y="1269"/>
                    <a:pt x="1071" y="1189"/>
                    <a:pt x="909" y="962"/>
                  </a:cubicBezTo>
                  <a:cubicBezTo>
                    <a:pt x="896" y="941"/>
                    <a:pt x="883" y="922"/>
                    <a:pt x="870" y="902"/>
                  </a:cubicBezTo>
                  <a:cubicBezTo>
                    <a:pt x="849" y="868"/>
                    <a:pt x="827" y="832"/>
                    <a:pt x="799" y="799"/>
                  </a:cubicBezTo>
                  <a:cubicBezTo>
                    <a:pt x="709" y="699"/>
                    <a:pt x="581" y="654"/>
                    <a:pt x="456" y="609"/>
                  </a:cubicBezTo>
                  <a:cubicBezTo>
                    <a:pt x="399" y="590"/>
                    <a:pt x="339" y="568"/>
                    <a:pt x="285" y="542"/>
                  </a:cubicBezTo>
                  <a:cubicBezTo>
                    <a:pt x="180" y="491"/>
                    <a:pt x="88" y="382"/>
                    <a:pt x="69" y="281"/>
                  </a:cubicBezTo>
                  <a:cubicBezTo>
                    <a:pt x="56" y="223"/>
                    <a:pt x="69" y="172"/>
                    <a:pt x="101" y="135"/>
                  </a:cubicBezTo>
                  <a:cubicBezTo>
                    <a:pt x="172" y="82"/>
                    <a:pt x="264" y="55"/>
                    <a:pt x="357" y="55"/>
                  </a:cubicBezTo>
                  <a:close/>
                  <a:moveTo>
                    <a:pt x="356" y="0"/>
                  </a:moveTo>
                  <a:cubicBezTo>
                    <a:pt x="251" y="0"/>
                    <a:pt x="148" y="32"/>
                    <a:pt x="64" y="97"/>
                  </a:cubicBezTo>
                  <a:cubicBezTo>
                    <a:pt x="17" y="150"/>
                    <a:pt x="0" y="217"/>
                    <a:pt x="15" y="292"/>
                  </a:cubicBezTo>
                  <a:cubicBezTo>
                    <a:pt x="39" y="410"/>
                    <a:pt x="139" y="532"/>
                    <a:pt x="262" y="590"/>
                  </a:cubicBezTo>
                  <a:cubicBezTo>
                    <a:pt x="319" y="617"/>
                    <a:pt x="379" y="639"/>
                    <a:pt x="437" y="660"/>
                  </a:cubicBezTo>
                  <a:cubicBezTo>
                    <a:pt x="561" y="703"/>
                    <a:pt x="677" y="744"/>
                    <a:pt x="759" y="836"/>
                  </a:cubicBezTo>
                  <a:cubicBezTo>
                    <a:pt x="782" y="864"/>
                    <a:pt x="804" y="896"/>
                    <a:pt x="825" y="930"/>
                  </a:cubicBezTo>
                  <a:cubicBezTo>
                    <a:pt x="838" y="952"/>
                    <a:pt x="851" y="973"/>
                    <a:pt x="866" y="992"/>
                  </a:cubicBezTo>
                  <a:cubicBezTo>
                    <a:pt x="1039" y="1237"/>
                    <a:pt x="1341" y="1318"/>
                    <a:pt x="1633" y="1397"/>
                  </a:cubicBezTo>
                  <a:cubicBezTo>
                    <a:pt x="1667" y="1406"/>
                    <a:pt x="1701" y="1414"/>
                    <a:pt x="1733" y="1423"/>
                  </a:cubicBezTo>
                  <a:cubicBezTo>
                    <a:pt x="1967" y="1489"/>
                    <a:pt x="2370" y="1650"/>
                    <a:pt x="2421" y="1986"/>
                  </a:cubicBezTo>
                  <a:cubicBezTo>
                    <a:pt x="2428" y="2019"/>
                    <a:pt x="2430" y="2055"/>
                    <a:pt x="2430" y="2089"/>
                  </a:cubicBezTo>
                  <a:cubicBezTo>
                    <a:pt x="2434" y="2154"/>
                    <a:pt x="2436" y="2218"/>
                    <a:pt x="2462" y="2280"/>
                  </a:cubicBezTo>
                  <a:cubicBezTo>
                    <a:pt x="2490" y="2348"/>
                    <a:pt x="2541" y="2402"/>
                    <a:pt x="2593" y="2451"/>
                  </a:cubicBezTo>
                  <a:cubicBezTo>
                    <a:pt x="2616" y="2477"/>
                    <a:pt x="2640" y="2501"/>
                    <a:pt x="2661" y="2526"/>
                  </a:cubicBezTo>
                  <a:cubicBezTo>
                    <a:pt x="2803" y="2702"/>
                    <a:pt x="2811" y="2931"/>
                    <a:pt x="2822" y="3175"/>
                  </a:cubicBezTo>
                  <a:cubicBezTo>
                    <a:pt x="2830" y="3418"/>
                    <a:pt x="2839" y="3668"/>
                    <a:pt x="2991" y="3855"/>
                  </a:cubicBezTo>
                  <a:cubicBezTo>
                    <a:pt x="3034" y="3910"/>
                    <a:pt x="3090" y="3962"/>
                    <a:pt x="3143" y="4013"/>
                  </a:cubicBezTo>
                  <a:cubicBezTo>
                    <a:pt x="3280" y="4142"/>
                    <a:pt x="3411" y="4264"/>
                    <a:pt x="3351" y="4410"/>
                  </a:cubicBezTo>
                  <a:cubicBezTo>
                    <a:pt x="3315" y="4502"/>
                    <a:pt x="3220" y="4547"/>
                    <a:pt x="3068" y="4547"/>
                  </a:cubicBezTo>
                  <a:cubicBezTo>
                    <a:pt x="3006" y="4547"/>
                    <a:pt x="2937" y="4540"/>
                    <a:pt x="2863" y="4523"/>
                  </a:cubicBezTo>
                  <a:lnTo>
                    <a:pt x="2830" y="4517"/>
                  </a:lnTo>
                  <a:lnTo>
                    <a:pt x="2839" y="5693"/>
                  </a:lnTo>
                  <a:cubicBezTo>
                    <a:pt x="2841" y="5847"/>
                    <a:pt x="2858" y="6014"/>
                    <a:pt x="2985" y="6094"/>
                  </a:cubicBezTo>
                  <a:cubicBezTo>
                    <a:pt x="3012" y="6111"/>
                    <a:pt x="3045" y="6124"/>
                    <a:pt x="3075" y="6134"/>
                  </a:cubicBezTo>
                  <a:cubicBezTo>
                    <a:pt x="3113" y="6149"/>
                    <a:pt x="3152" y="6162"/>
                    <a:pt x="3177" y="6190"/>
                  </a:cubicBezTo>
                  <a:cubicBezTo>
                    <a:pt x="3220" y="6235"/>
                    <a:pt x="3222" y="6303"/>
                    <a:pt x="3222" y="6376"/>
                  </a:cubicBezTo>
                  <a:lnTo>
                    <a:pt x="3216" y="7000"/>
                  </a:lnTo>
                  <a:lnTo>
                    <a:pt x="2890" y="7004"/>
                  </a:lnTo>
                  <a:lnTo>
                    <a:pt x="3167" y="8617"/>
                  </a:lnTo>
                  <a:cubicBezTo>
                    <a:pt x="3184" y="8718"/>
                    <a:pt x="3203" y="8834"/>
                    <a:pt x="3169" y="8934"/>
                  </a:cubicBezTo>
                  <a:cubicBezTo>
                    <a:pt x="3152" y="8984"/>
                    <a:pt x="3122" y="9029"/>
                    <a:pt x="3092" y="9074"/>
                  </a:cubicBezTo>
                  <a:cubicBezTo>
                    <a:pt x="3079" y="9093"/>
                    <a:pt x="3066" y="9110"/>
                    <a:pt x="3055" y="9129"/>
                  </a:cubicBezTo>
                  <a:cubicBezTo>
                    <a:pt x="2935" y="9327"/>
                    <a:pt x="2940" y="9614"/>
                    <a:pt x="2944" y="9845"/>
                  </a:cubicBezTo>
                  <a:lnTo>
                    <a:pt x="2944" y="9909"/>
                  </a:lnTo>
                  <a:cubicBezTo>
                    <a:pt x="2950" y="10563"/>
                    <a:pt x="3402" y="11145"/>
                    <a:pt x="3734" y="11570"/>
                  </a:cubicBezTo>
                  <a:cubicBezTo>
                    <a:pt x="4107" y="12047"/>
                    <a:pt x="4491" y="12540"/>
                    <a:pt x="4930" y="12973"/>
                  </a:cubicBezTo>
                  <a:lnTo>
                    <a:pt x="4936" y="12982"/>
                  </a:lnTo>
                  <a:cubicBezTo>
                    <a:pt x="4994" y="13037"/>
                    <a:pt x="5054" y="13097"/>
                    <a:pt x="5091" y="13168"/>
                  </a:cubicBezTo>
                  <a:cubicBezTo>
                    <a:pt x="5140" y="13258"/>
                    <a:pt x="5149" y="13369"/>
                    <a:pt x="5157" y="13468"/>
                  </a:cubicBezTo>
                  <a:lnTo>
                    <a:pt x="5211" y="14141"/>
                  </a:lnTo>
                  <a:cubicBezTo>
                    <a:pt x="5217" y="14222"/>
                    <a:pt x="5226" y="14314"/>
                    <a:pt x="5269" y="14393"/>
                  </a:cubicBezTo>
                  <a:cubicBezTo>
                    <a:pt x="5318" y="14488"/>
                    <a:pt x="5410" y="14552"/>
                    <a:pt x="5485" y="14601"/>
                  </a:cubicBezTo>
                  <a:lnTo>
                    <a:pt x="5860" y="14863"/>
                  </a:lnTo>
                  <a:cubicBezTo>
                    <a:pt x="6121" y="15041"/>
                    <a:pt x="6462" y="15246"/>
                    <a:pt x="6788" y="15246"/>
                  </a:cubicBezTo>
                  <a:cubicBezTo>
                    <a:pt x="6890" y="15246"/>
                    <a:pt x="6989" y="15227"/>
                    <a:pt x="7079" y="15184"/>
                  </a:cubicBezTo>
                  <a:cubicBezTo>
                    <a:pt x="7124" y="15315"/>
                    <a:pt x="7218" y="15418"/>
                    <a:pt x="7310" y="15518"/>
                  </a:cubicBezTo>
                  <a:cubicBezTo>
                    <a:pt x="7381" y="15600"/>
                    <a:pt x="7458" y="15683"/>
                    <a:pt x="7505" y="15778"/>
                  </a:cubicBezTo>
                  <a:cubicBezTo>
                    <a:pt x="7565" y="15895"/>
                    <a:pt x="7587" y="16030"/>
                    <a:pt x="7604" y="16163"/>
                  </a:cubicBezTo>
                  <a:cubicBezTo>
                    <a:pt x="7610" y="16206"/>
                    <a:pt x="7617" y="16251"/>
                    <a:pt x="7625" y="16294"/>
                  </a:cubicBezTo>
                  <a:cubicBezTo>
                    <a:pt x="7634" y="16343"/>
                    <a:pt x="7647" y="16397"/>
                    <a:pt x="7662" y="16455"/>
                  </a:cubicBezTo>
                  <a:lnTo>
                    <a:pt x="7666" y="16476"/>
                  </a:lnTo>
                  <a:lnTo>
                    <a:pt x="7690" y="16474"/>
                  </a:lnTo>
                  <a:cubicBezTo>
                    <a:pt x="7985" y="16440"/>
                    <a:pt x="8283" y="16395"/>
                    <a:pt x="8572" y="16352"/>
                  </a:cubicBezTo>
                  <a:cubicBezTo>
                    <a:pt x="8686" y="16335"/>
                    <a:pt x="8797" y="16317"/>
                    <a:pt x="8909" y="16302"/>
                  </a:cubicBezTo>
                  <a:cubicBezTo>
                    <a:pt x="8999" y="16290"/>
                    <a:pt x="9104" y="16275"/>
                    <a:pt x="9206" y="16275"/>
                  </a:cubicBezTo>
                  <a:cubicBezTo>
                    <a:pt x="9393" y="16275"/>
                    <a:pt x="9532" y="16320"/>
                    <a:pt x="9631" y="16407"/>
                  </a:cubicBezTo>
                  <a:cubicBezTo>
                    <a:pt x="9665" y="16440"/>
                    <a:pt x="9695" y="16476"/>
                    <a:pt x="9725" y="16515"/>
                  </a:cubicBezTo>
                  <a:cubicBezTo>
                    <a:pt x="9781" y="16581"/>
                    <a:pt x="9838" y="16652"/>
                    <a:pt x="9922" y="16686"/>
                  </a:cubicBezTo>
                  <a:cubicBezTo>
                    <a:pt x="9965" y="16705"/>
                    <a:pt x="10014" y="16714"/>
                    <a:pt x="10078" y="16714"/>
                  </a:cubicBezTo>
                  <a:cubicBezTo>
                    <a:pt x="10113" y="16714"/>
                    <a:pt x="10149" y="16712"/>
                    <a:pt x="10186" y="16707"/>
                  </a:cubicBezTo>
                  <a:cubicBezTo>
                    <a:pt x="10220" y="16705"/>
                    <a:pt x="10252" y="16703"/>
                    <a:pt x="10286" y="16703"/>
                  </a:cubicBezTo>
                  <a:cubicBezTo>
                    <a:pt x="10363" y="16703"/>
                    <a:pt x="10417" y="16718"/>
                    <a:pt x="10458" y="16752"/>
                  </a:cubicBezTo>
                  <a:cubicBezTo>
                    <a:pt x="10498" y="16787"/>
                    <a:pt x="10520" y="16836"/>
                    <a:pt x="10545" y="16889"/>
                  </a:cubicBezTo>
                  <a:cubicBezTo>
                    <a:pt x="10571" y="16945"/>
                    <a:pt x="10599" y="17003"/>
                    <a:pt x="10648" y="17044"/>
                  </a:cubicBezTo>
                  <a:cubicBezTo>
                    <a:pt x="10708" y="17095"/>
                    <a:pt x="10790" y="17108"/>
                    <a:pt x="10856" y="17119"/>
                  </a:cubicBezTo>
                  <a:lnTo>
                    <a:pt x="12478" y="17397"/>
                  </a:lnTo>
                  <a:cubicBezTo>
                    <a:pt x="12656" y="17427"/>
                    <a:pt x="12846" y="17457"/>
                    <a:pt x="13031" y="17457"/>
                  </a:cubicBezTo>
                  <a:cubicBezTo>
                    <a:pt x="13239" y="17457"/>
                    <a:pt x="13412" y="17419"/>
                    <a:pt x="13560" y="17337"/>
                  </a:cubicBezTo>
                  <a:cubicBezTo>
                    <a:pt x="13635" y="17297"/>
                    <a:pt x="13706" y="17243"/>
                    <a:pt x="13772" y="17192"/>
                  </a:cubicBezTo>
                  <a:cubicBezTo>
                    <a:pt x="13828" y="17151"/>
                    <a:pt x="13883" y="17108"/>
                    <a:pt x="13941" y="17072"/>
                  </a:cubicBezTo>
                  <a:cubicBezTo>
                    <a:pt x="14091" y="16981"/>
                    <a:pt x="14263" y="16932"/>
                    <a:pt x="14437" y="16932"/>
                  </a:cubicBezTo>
                  <a:cubicBezTo>
                    <a:pt x="14458" y="16932"/>
                    <a:pt x="14478" y="16933"/>
                    <a:pt x="14498" y="16934"/>
                  </a:cubicBezTo>
                  <a:cubicBezTo>
                    <a:pt x="15010" y="16964"/>
                    <a:pt x="15402" y="17376"/>
                    <a:pt x="15760" y="17798"/>
                  </a:cubicBezTo>
                  <a:cubicBezTo>
                    <a:pt x="15773" y="17813"/>
                    <a:pt x="15887" y="17950"/>
                    <a:pt x="15814" y="18014"/>
                  </a:cubicBezTo>
                  <a:lnTo>
                    <a:pt x="15771" y="18055"/>
                  </a:lnTo>
                  <a:lnTo>
                    <a:pt x="15829" y="18061"/>
                  </a:lnTo>
                  <a:cubicBezTo>
                    <a:pt x="15945" y="18074"/>
                    <a:pt x="16052" y="18143"/>
                    <a:pt x="16122" y="18250"/>
                  </a:cubicBezTo>
                  <a:cubicBezTo>
                    <a:pt x="16195" y="18357"/>
                    <a:pt x="16219" y="18481"/>
                    <a:pt x="16187" y="18591"/>
                  </a:cubicBezTo>
                  <a:lnTo>
                    <a:pt x="16176" y="18627"/>
                  </a:lnTo>
                  <a:lnTo>
                    <a:pt x="16221" y="18625"/>
                  </a:lnTo>
                  <a:cubicBezTo>
                    <a:pt x="16369" y="18625"/>
                    <a:pt x="16476" y="18775"/>
                    <a:pt x="16570" y="18908"/>
                  </a:cubicBezTo>
                  <a:lnTo>
                    <a:pt x="16581" y="18925"/>
                  </a:lnTo>
                  <a:cubicBezTo>
                    <a:pt x="16660" y="19036"/>
                    <a:pt x="16795" y="19158"/>
                    <a:pt x="16932" y="19158"/>
                  </a:cubicBezTo>
                  <a:cubicBezTo>
                    <a:pt x="16964" y="19158"/>
                    <a:pt x="16992" y="19152"/>
                    <a:pt x="17020" y="19139"/>
                  </a:cubicBezTo>
                  <a:lnTo>
                    <a:pt x="17112" y="19362"/>
                  </a:lnTo>
                  <a:lnTo>
                    <a:pt x="17371" y="19362"/>
                  </a:lnTo>
                  <a:lnTo>
                    <a:pt x="17378" y="19343"/>
                  </a:lnTo>
                  <a:cubicBezTo>
                    <a:pt x="17427" y="19182"/>
                    <a:pt x="17436" y="19013"/>
                    <a:pt x="17408" y="18848"/>
                  </a:cubicBezTo>
                  <a:lnTo>
                    <a:pt x="17716" y="18848"/>
                  </a:lnTo>
                  <a:lnTo>
                    <a:pt x="17689" y="18807"/>
                  </a:lnTo>
                  <a:cubicBezTo>
                    <a:pt x="17674" y="18781"/>
                    <a:pt x="17671" y="18758"/>
                    <a:pt x="17684" y="18734"/>
                  </a:cubicBezTo>
                  <a:cubicBezTo>
                    <a:pt x="17712" y="18681"/>
                    <a:pt x="17815" y="18638"/>
                    <a:pt x="17913" y="18638"/>
                  </a:cubicBezTo>
                  <a:cubicBezTo>
                    <a:pt x="17935" y="18638"/>
                    <a:pt x="17956" y="18640"/>
                    <a:pt x="17976" y="18644"/>
                  </a:cubicBezTo>
                  <a:cubicBezTo>
                    <a:pt x="18241" y="18706"/>
                    <a:pt x="18492" y="18833"/>
                    <a:pt x="18700" y="19011"/>
                  </a:cubicBezTo>
                  <a:cubicBezTo>
                    <a:pt x="18899" y="19180"/>
                    <a:pt x="19064" y="19403"/>
                    <a:pt x="19195" y="19670"/>
                  </a:cubicBezTo>
                  <a:cubicBezTo>
                    <a:pt x="19208" y="19694"/>
                    <a:pt x="19218" y="19718"/>
                    <a:pt x="19231" y="19743"/>
                  </a:cubicBezTo>
                  <a:cubicBezTo>
                    <a:pt x="19334" y="19960"/>
                    <a:pt x="19452" y="20206"/>
                    <a:pt x="19683" y="20281"/>
                  </a:cubicBezTo>
                  <a:lnTo>
                    <a:pt x="19638" y="20485"/>
                  </a:lnTo>
                  <a:lnTo>
                    <a:pt x="19867" y="20620"/>
                  </a:lnTo>
                  <a:lnTo>
                    <a:pt x="19837" y="21337"/>
                  </a:lnTo>
                  <a:lnTo>
                    <a:pt x="19846" y="21346"/>
                  </a:lnTo>
                  <a:cubicBezTo>
                    <a:pt x="20088" y="21581"/>
                    <a:pt x="20422" y="21669"/>
                    <a:pt x="20748" y="21755"/>
                  </a:cubicBezTo>
                  <a:cubicBezTo>
                    <a:pt x="20836" y="21779"/>
                    <a:pt x="20928" y="21802"/>
                    <a:pt x="21016" y="21828"/>
                  </a:cubicBezTo>
                  <a:cubicBezTo>
                    <a:pt x="21054" y="21841"/>
                    <a:pt x="21095" y="21856"/>
                    <a:pt x="21134" y="21869"/>
                  </a:cubicBezTo>
                  <a:lnTo>
                    <a:pt x="21219" y="21901"/>
                  </a:lnTo>
                  <a:lnTo>
                    <a:pt x="21219" y="21901"/>
                  </a:lnTo>
                  <a:lnTo>
                    <a:pt x="21217" y="21862"/>
                  </a:lnTo>
                  <a:cubicBezTo>
                    <a:pt x="21215" y="21721"/>
                    <a:pt x="21166" y="21581"/>
                    <a:pt x="21117" y="21444"/>
                  </a:cubicBezTo>
                  <a:cubicBezTo>
                    <a:pt x="21044" y="21247"/>
                    <a:pt x="20977" y="21059"/>
                    <a:pt x="21057" y="20885"/>
                  </a:cubicBezTo>
                  <a:cubicBezTo>
                    <a:pt x="21076" y="20847"/>
                    <a:pt x="21099" y="20810"/>
                    <a:pt x="21125" y="20772"/>
                  </a:cubicBezTo>
                  <a:cubicBezTo>
                    <a:pt x="21164" y="20716"/>
                    <a:pt x="21204" y="20658"/>
                    <a:pt x="21219" y="20590"/>
                  </a:cubicBezTo>
                  <a:cubicBezTo>
                    <a:pt x="21241" y="20495"/>
                    <a:pt x="21215" y="20397"/>
                    <a:pt x="21191" y="20302"/>
                  </a:cubicBezTo>
                  <a:cubicBezTo>
                    <a:pt x="21161" y="20189"/>
                    <a:pt x="21134" y="20080"/>
                    <a:pt x="21194" y="19996"/>
                  </a:cubicBezTo>
                  <a:cubicBezTo>
                    <a:pt x="21239" y="19930"/>
                    <a:pt x="21320" y="19904"/>
                    <a:pt x="21406" y="19878"/>
                  </a:cubicBezTo>
                  <a:cubicBezTo>
                    <a:pt x="21442" y="19867"/>
                    <a:pt x="21479" y="19855"/>
                    <a:pt x="21513" y="19840"/>
                  </a:cubicBezTo>
                  <a:cubicBezTo>
                    <a:pt x="21740" y="19743"/>
                    <a:pt x="21854" y="19516"/>
                    <a:pt x="21965" y="19298"/>
                  </a:cubicBezTo>
                  <a:cubicBezTo>
                    <a:pt x="22055" y="19120"/>
                    <a:pt x="22149" y="18933"/>
                    <a:pt x="22303" y="18820"/>
                  </a:cubicBezTo>
                  <a:lnTo>
                    <a:pt x="23518" y="17929"/>
                  </a:lnTo>
                  <a:cubicBezTo>
                    <a:pt x="23621" y="17903"/>
                    <a:pt x="23726" y="17890"/>
                    <a:pt x="23833" y="17890"/>
                  </a:cubicBezTo>
                  <a:cubicBezTo>
                    <a:pt x="24410" y="17890"/>
                    <a:pt x="24971" y="18243"/>
                    <a:pt x="25200" y="18749"/>
                  </a:cubicBezTo>
                  <a:lnTo>
                    <a:pt x="25211" y="18777"/>
                  </a:lnTo>
                  <a:cubicBezTo>
                    <a:pt x="25260" y="18886"/>
                    <a:pt x="25316" y="19011"/>
                    <a:pt x="25436" y="19051"/>
                  </a:cubicBezTo>
                  <a:cubicBezTo>
                    <a:pt x="25461" y="19060"/>
                    <a:pt x="25491" y="19064"/>
                    <a:pt x="25523" y="19064"/>
                  </a:cubicBezTo>
                  <a:cubicBezTo>
                    <a:pt x="25565" y="19064"/>
                    <a:pt x="25610" y="19057"/>
                    <a:pt x="25646" y="19051"/>
                  </a:cubicBezTo>
                  <a:lnTo>
                    <a:pt x="26483" y="18901"/>
                  </a:lnTo>
                  <a:lnTo>
                    <a:pt x="26490" y="18888"/>
                  </a:lnTo>
                  <a:cubicBezTo>
                    <a:pt x="26526" y="18798"/>
                    <a:pt x="26471" y="18721"/>
                    <a:pt x="26417" y="18644"/>
                  </a:cubicBezTo>
                  <a:cubicBezTo>
                    <a:pt x="26396" y="18614"/>
                    <a:pt x="26372" y="18584"/>
                    <a:pt x="26357" y="18552"/>
                  </a:cubicBezTo>
                  <a:cubicBezTo>
                    <a:pt x="26321" y="18479"/>
                    <a:pt x="26323" y="18402"/>
                    <a:pt x="26366" y="18327"/>
                  </a:cubicBezTo>
                  <a:cubicBezTo>
                    <a:pt x="26445" y="18179"/>
                    <a:pt x="26670" y="18051"/>
                    <a:pt x="26891" y="18023"/>
                  </a:cubicBezTo>
                  <a:lnTo>
                    <a:pt x="26918" y="18021"/>
                  </a:lnTo>
                  <a:cubicBezTo>
                    <a:pt x="27199" y="17986"/>
                    <a:pt x="27540" y="17946"/>
                    <a:pt x="27668" y="17714"/>
                  </a:cubicBezTo>
                  <a:cubicBezTo>
                    <a:pt x="27735" y="17965"/>
                    <a:pt x="27910" y="18184"/>
                    <a:pt x="28144" y="18301"/>
                  </a:cubicBezTo>
                  <a:lnTo>
                    <a:pt x="28165" y="18312"/>
                  </a:lnTo>
                  <a:lnTo>
                    <a:pt x="28178" y="18291"/>
                  </a:lnTo>
                  <a:cubicBezTo>
                    <a:pt x="28287" y="18096"/>
                    <a:pt x="28519" y="17969"/>
                    <a:pt x="28769" y="17969"/>
                  </a:cubicBezTo>
                  <a:cubicBezTo>
                    <a:pt x="28947" y="17969"/>
                    <a:pt x="29106" y="18029"/>
                    <a:pt x="29217" y="18141"/>
                  </a:cubicBezTo>
                  <a:cubicBezTo>
                    <a:pt x="29279" y="18201"/>
                    <a:pt x="29331" y="18276"/>
                    <a:pt x="29380" y="18348"/>
                  </a:cubicBezTo>
                  <a:cubicBezTo>
                    <a:pt x="29457" y="18460"/>
                    <a:pt x="29536" y="18578"/>
                    <a:pt x="29659" y="18646"/>
                  </a:cubicBezTo>
                  <a:cubicBezTo>
                    <a:pt x="29699" y="18672"/>
                    <a:pt x="29749" y="18685"/>
                    <a:pt x="29802" y="18685"/>
                  </a:cubicBezTo>
                  <a:cubicBezTo>
                    <a:pt x="29926" y="18685"/>
                    <a:pt x="30057" y="18614"/>
                    <a:pt x="30106" y="18520"/>
                  </a:cubicBezTo>
                  <a:cubicBezTo>
                    <a:pt x="30132" y="18471"/>
                    <a:pt x="30134" y="18417"/>
                    <a:pt x="30109" y="18368"/>
                  </a:cubicBezTo>
                  <a:cubicBezTo>
                    <a:pt x="30156" y="18344"/>
                    <a:pt x="30207" y="18333"/>
                    <a:pt x="30261" y="18333"/>
                  </a:cubicBezTo>
                  <a:cubicBezTo>
                    <a:pt x="30460" y="18333"/>
                    <a:pt x="30683" y="18496"/>
                    <a:pt x="30781" y="18711"/>
                  </a:cubicBezTo>
                  <a:cubicBezTo>
                    <a:pt x="30861" y="18886"/>
                    <a:pt x="30884" y="19085"/>
                    <a:pt x="30910" y="19276"/>
                  </a:cubicBezTo>
                  <a:cubicBezTo>
                    <a:pt x="30923" y="19383"/>
                    <a:pt x="30936" y="19493"/>
                    <a:pt x="30959" y="19598"/>
                  </a:cubicBezTo>
                  <a:cubicBezTo>
                    <a:pt x="31038" y="19968"/>
                    <a:pt x="31229" y="20300"/>
                    <a:pt x="31413" y="20620"/>
                  </a:cubicBezTo>
                  <a:lnTo>
                    <a:pt x="32521" y="22541"/>
                  </a:lnTo>
                  <a:lnTo>
                    <a:pt x="32540" y="22488"/>
                  </a:lnTo>
                  <a:cubicBezTo>
                    <a:pt x="32829" y="21654"/>
                    <a:pt x="32802" y="20712"/>
                    <a:pt x="32463" y="19897"/>
                  </a:cubicBezTo>
                  <a:cubicBezTo>
                    <a:pt x="32388" y="19715"/>
                    <a:pt x="32296" y="19538"/>
                    <a:pt x="32208" y="19366"/>
                  </a:cubicBezTo>
                  <a:cubicBezTo>
                    <a:pt x="32065" y="19083"/>
                    <a:pt x="31915" y="18792"/>
                    <a:pt x="31833" y="18483"/>
                  </a:cubicBezTo>
                  <a:cubicBezTo>
                    <a:pt x="31700" y="17969"/>
                    <a:pt x="31767" y="17406"/>
                    <a:pt x="32015" y="16937"/>
                  </a:cubicBezTo>
                  <a:cubicBezTo>
                    <a:pt x="32285" y="16425"/>
                    <a:pt x="32759" y="16035"/>
                    <a:pt x="33177" y="15690"/>
                  </a:cubicBezTo>
                  <a:lnTo>
                    <a:pt x="34944" y="14235"/>
                  </a:lnTo>
                  <a:cubicBezTo>
                    <a:pt x="35077" y="14126"/>
                    <a:pt x="35216" y="14010"/>
                    <a:pt x="35381" y="13954"/>
                  </a:cubicBezTo>
                  <a:cubicBezTo>
                    <a:pt x="35426" y="13939"/>
                    <a:pt x="35473" y="13924"/>
                    <a:pt x="35523" y="13911"/>
                  </a:cubicBezTo>
                  <a:cubicBezTo>
                    <a:pt x="35739" y="13847"/>
                    <a:pt x="35988" y="13776"/>
                    <a:pt x="35983" y="13551"/>
                  </a:cubicBezTo>
                  <a:cubicBezTo>
                    <a:pt x="35981" y="13446"/>
                    <a:pt x="35913" y="13365"/>
                    <a:pt x="35848" y="13286"/>
                  </a:cubicBezTo>
                  <a:cubicBezTo>
                    <a:pt x="35810" y="13241"/>
                    <a:pt x="35771" y="13196"/>
                    <a:pt x="35748" y="13147"/>
                  </a:cubicBezTo>
                  <a:cubicBezTo>
                    <a:pt x="35709" y="13072"/>
                    <a:pt x="35700" y="12990"/>
                    <a:pt x="35692" y="12902"/>
                  </a:cubicBezTo>
                  <a:cubicBezTo>
                    <a:pt x="35685" y="12849"/>
                    <a:pt x="35681" y="12793"/>
                    <a:pt x="35668" y="12739"/>
                  </a:cubicBezTo>
                  <a:cubicBezTo>
                    <a:pt x="35636" y="12611"/>
                    <a:pt x="35527" y="12478"/>
                    <a:pt x="35398" y="12478"/>
                  </a:cubicBezTo>
                  <a:cubicBezTo>
                    <a:pt x="35388" y="12478"/>
                    <a:pt x="35375" y="12480"/>
                    <a:pt x="35362" y="12482"/>
                  </a:cubicBezTo>
                  <a:cubicBezTo>
                    <a:pt x="35353" y="12450"/>
                    <a:pt x="35355" y="12412"/>
                    <a:pt x="35375" y="12375"/>
                  </a:cubicBezTo>
                  <a:cubicBezTo>
                    <a:pt x="35394" y="12332"/>
                    <a:pt x="35430" y="12302"/>
                    <a:pt x="35471" y="12296"/>
                  </a:cubicBezTo>
                  <a:lnTo>
                    <a:pt x="35490" y="12292"/>
                  </a:lnTo>
                  <a:lnTo>
                    <a:pt x="35493" y="12275"/>
                  </a:lnTo>
                  <a:cubicBezTo>
                    <a:pt x="35527" y="12105"/>
                    <a:pt x="35381" y="12002"/>
                    <a:pt x="35240" y="11904"/>
                  </a:cubicBezTo>
                  <a:cubicBezTo>
                    <a:pt x="35122" y="11820"/>
                    <a:pt x="35000" y="11735"/>
                    <a:pt x="34978" y="11610"/>
                  </a:cubicBezTo>
                  <a:cubicBezTo>
                    <a:pt x="34968" y="11535"/>
                    <a:pt x="34996" y="11456"/>
                    <a:pt x="35021" y="11388"/>
                  </a:cubicBezTo>
                  <a:lnTo>
                    <a:pt x="35499" y="10109"/>
                  </a:lnTo>
                  <a:cubicBezTo>
                    <a:pt x="35720" y="10173"/>
                    <a:pt x="35754" y="10498"/>
                    <a:pt x="35715" y="10766"/>
                  </a:cubicBezTo>
                  <a:cubicBezTo>
                    <a:pt x="35681" y="11004"/>
                    <a:pt x="35666" y="11418"/>
                    <a:pt x="35964" y="11505"/>
                  </a:cubicBezTo>
                  <a:lnTo>
                    <a:pt x="35996" y="11516"/>
                  </a:lnTo>
                  <a:lnTo>
                    <a:pt x="35998" y="11482"/>
                  </a:lnTo>
                  <a:cubicBezTo>
                    <a:pt x="36018" y="10925"/>
                    <a:pt x="36281" y="10376"/>
                    <a:pt x="36705" y="10014"/>
                  </a:cubicBezTo>
                  <a:cubicBezTo>
                    <a:pt x="36765" y="9963"/>
                    <a:pt x="36832" y="9911"/>
                    <a:pt x="36896" y="9862"/>
                  </a:cubicBezTo>
                  <a:cubicBezTo>
                    <a:pt x="37110" y="9699"/>
                    <a:pt x="37331" y="9530"/>
                    <a:pt x="37414" y="9273"/>
                  </a:cubicBezTo>
                  <a:cubicBezTo>
                    <a:pt x="37432" y="9222"/>
                    <a:pt x="37442" y="9170"/>
                    <a:pt x="37453" y="9119"/>
                  </a:cubicBezTo>
                  <a:cubicBezTo>
                    <a:pt x="37466" y="9052"/>
                    <a:pt x="37479" y="8990"/>
                    <a:pt x="37502" y="8932"/>
                  </a:cubicBezTo>
                  <a:cubicBezTo>
                    <a:pt x="37601" y="8699"/>
                    <a:pt x="37845" y="8579"/>
                    <a:pt x="38229" y="8579"/>
                  </a:cubicBezTo>
                  <a:cubicBezTo>
                    <a:pt x="38370" y="8579"/>
                    <a:pt x="38524" y="8596"/>
                    <a:pt x="38691" y="8628"/>
                  </a:cubicBezTo>
                  <a:lnTo>
                    <a:pt x="38717" y="8632"/>
                  </a:lnTo>
                  <a:lnTo>
                    <a:pt x="38775" y="8371"/>
                  </a:lnTo>
                  <a:cubicBezTo>
                    <a:pt x="38852" y="8506"/>
                    <a:pt x="39008" y="8596"/>
                    <a:pt x="39173" y="8596"/>
                  </a:cubicBezTo>
                  <a:cubicBezTo>
                    <a:pt x="39227" y="8596"/>
                    <a:pt x="39278" y="8585"/>
                    <a:pt x="39326" y="8566"/>
                  </a:cubicBezTo>
                  <a:lnTo>
                    <a:pt x="39343" y="8560"/>
                  </a:lnTo>
                  <a:lnTo>
                    <a:pt x="39343" y="8540"/>
                  </a:lnTo>
                  <a:cubicBezTo>
                    <a:pt x="39321" y="8200"/>
                    <a:pt x="39311" y="7876"/>
                    <a:pt x="39298" y="7563"/>
                  </a:cubicBezTo>
                  <a:cubicBezTo>
                    <a:pt x="39287" y="7255"/>
                    <a:pt x="39274" y="6936"/>
                    <a:pt x="39255" y="6599"/>
                  </a:cubicBezTo>
                  <a:lnTo>
                    <a:pt x="40510" y="5909"/>
                  </a:lnTo>
                  <a:cubicBezTo>
                    <a:pt x="40596" y="5862"/>
                    <a:pt x="40692" y="5809"/>
                    <a:pt x="40797" y="5809"/>
                  </a:cubicBezTo>
                  <a:cubicBezTo>
                    <a:pt x="40872" y="5809"/>
                    <a:pt x="40943" y="5839"/>
                    <a:pt x="41018" y="5871"/>
                  </a:cubicBezTo>
                  <a:cubicBezTo>
                    <a:pt x="41065" y="5890"/>
                    <a:pt x="41117" y="5911"/>
                    <a:pt x="41168" y="5924"/>
                  </a:cubicBezTo>
                  <a:cubicBezTo>
                    <a:pt x="41211" y="5935"/>
                    <a:pt x="41254" y="5939"/>
                    <a:pt x="41297" y="5939"/>
                  </a:cubicBezTo>
                  <a:cubicBezTo>
                    <a:pt x="41515" y="5939"/>
                    <a:pt x="41699" y="5802"/>
                    <a:pt x="41849" y="5667"/>
                  </a:cubicBezTo>
                  <a:lnTo>
                    <a:pt x="41860" y="5659"/>
                  </a:lnTo>
                  <a:lnTo>
                    <a:pt x="41858" y="5646"/>
                  </a:lnTo>
                  <a:cubicBezTo>
                    <a:pt x="41854" y="5440"/>
                    <a:pt x="41834" y="5239"/>
                    <a:pt x="41798" y="5048"/>
                  </a:cubicBezTo>
                  <a:cubicBezTo>
                    <a:pt x="41789" y="5001"/>
                    <a:pt x="41781" y="4956"/>
                    <a:pt x="41755" y="4917"/>
                  </a:cubicBezTo>
                  <a:cubicBezTo>
                    <a:pt x="41736" y="4887"/>
                    <a:pt x="41708" y="4864"/>
                    <a:pt x="41682" y="4840"/>
                  </a:cubicBezTo>
                  <a:cubicBezTo>
                    <a:pt x="41631" y="4793"/>
                    <a:pt x="41601" y="4763"/>
                    <a:pt x="41609" y="4722"/>
                  </a:cubicBezTo>
                  <a:cubicBezTo>
                    <a:pt x="41612" y="4705"/>
                    <a:pt x="41622" y="4688"/>
                    <a:pt x="41633" y="4669"/>
                  </a:cubicBezTo>
                  <a:cubicBezTo>
                    <a:pt x="41642" y="4656"/>
                    <a:pt x="41650" y="4643"/>
                    <a:pt x="41657" y="4630"/>
                  </a:cubicBezTo>
                  <a:cubicBezTo>
                    <a:pt x="41693" y="4551"/>
                    <a:pt x="41667" y="4450"/>
                    <a:pt x="41586" y="4345"/>
                  </a:cubicBezTo>
                  <a:cubicBezTo>
                    <a:pt x="41577" y="4335"/>
                    <a:pt x="41567" y="4324"/>
                    <a:pt x="41558" y="4313"/>
                  </a:cubicBezTo>
                  <a:cubicBezTo>
                    <a:pt x="41511" y="4253"/>
                    <a:pt x="41459" y="4193"/>
                    <a:pt x="41453" y="4122"/>
                  </a:cubicBezTo>
                  <a:cubicBezTo>
                    <a:pt x="41444" y="4052"/>
                    <a:pt x="41479" y="3985"/>
                    <a:pt x="41515" y="3915"/>
                  </a:cubicBezTo>
                  <a:cubicBezTo>
                    <a:pt x="41549" y="3850"/>
                    <a:pt x="41582" y="3786"/>
                    <a:pt x="41588" y="3713"/>
                  </a:cubicBezTo>
                  <a:cubicBezTo>
                    <a:pt x="41601" y="3535"/>
                    <a:pt x="41447" y="3405"/>
                    <a:pt x="41292" y="3302"/>
                  </a:cubicBezTo>
                  <a:cubicBezTo>
                    <a:pt x="41256" y="3276"/>
                    <a:pt x="41211" y="3246"/>
                    <a:pt x="41155" y="3242"/>
                  </a:cubicBezTo>
                  <a:cubicBezTo>
                    <a:pt x="41150" y="3241"/>
                    <a:pt x="41144" y="3241"/>
                    <a:pt x="41138" y="3241"/>
                  </a:cubicBezTo>
                  <a:cubicBezTo>
                    <a:pt x="41108" y="3241"/>
                    <a:pt x="41077" y="3250"/>
                    <a:pt x="41050" y="3259"/>
                  </a:cubicBezTo>
                  <a:cubicBezTo>
                    <a:pt x="41037" y="3261"/>
                    <a:pt x="41024" y="3265"/>
                    <a:pt x="41014" y="3268"/>
                  </a:cubicBezTo>
                  <a:cubicBezTo>
                    <a:pt x="40988" y="3274"/>
                    <a:pt x="40962" y="3278"/>
                    <a:pt x="40935" y="3278"/>
                  </a:cubicBezTo>
                  <a:cubicBezTo>
                    <a:pt x="40759" y="3278"/>
                    <a:pt x="40590" y="3141"/>
                    <a:pt x="40442" y="3021"/>
                  </a:cubicBezTo>
                  <a:lnTo>
                    <a:pt x="40418" y="3002"/>
                  </a:lnTo>
                  <a:cubicBezTo>
                    <a:pt x="40390" y="2978"/>
                    <a:pt x="40358" y="2957"/>
                    <a:pt x="40326" y="2942"/>
                  </a:cubicBezTo>
                  <a:lnTo>
                    <a:pt x="40305" y="2931"/>
                  </a:lnTo>
                  <a:lnTo>
                    <a:pt x="40292" y="2951"/>
                  </a:lnTo>
                  <a:cubicBezTo>
                    <a:pt x="40264" y="2989"/>
                    <a:pt x="40238" y="3030"/>
                    <a:pt x="40212" y="3070"/>
                  </a:cubicBezTo>
                  <a:cubicBezTo>
                    <a:pt x="40165" y="3139"/>
                    <a:pt x="40120" y="3210"/>
                    <a:pt x="40071" y="3276"/>
                  </a:cubicBezTo>
                  <a:lnTo>
                    <a:pt x="40067" y="3285"/>
                  </a:lnTo>
                  <a:lnTo>
                    <a:pt x="40067" y="3293"/>
                  </a:lnTo>
                  <a:cubicBezTo>
                    <a:pt x="40078" y="3643"/>
                    <a:pt x="39889" y="3977"/>
                    <a:pt x="39722" y="4227"/>
                  </a:cubicBezTo>
                  <a:lnTo>
                    <a:pt x="39715" y="4234"/>
                  </a:lnTo>
                  <a:cubicBezTo>
                    <a:pt x="39675" y="4296"/>
                    <a:pt x="39632" y="4360"/>
                    <a:pt x="39613" y="4435"/>
                  </a:cubicBezTo>
                  <a:cubicBezTo>
                    <a:pt x="39604" y="4467"/>
                    <a:pt x="39600" y="4500"/>
                    <a:pt x="39595" y="4532"/>
                  </a:cubicBezTo>
                  <a:cubicBezTo>
                    <a:pt x="39589" y="4570"/>
                    <a:pt x="39585" y="4609"/>
                    <a:pt x="39572" y="4643"/>
                  </a:cubicBezTo>
                  <a:cubicBezTo>
                    <a:pt x="39544" y="4718"/>
                    <a:pt x="39482" y="4772"/>
                    <a:pt x="39418" y="4829"/>
                  </a:cubicBezTo>
                  <a:cubicBezTo>
                    <a:pt x="39392" y="4853"/>
                    <a:pt x="39366" y="4874"/>
                    <a:pt x="39343" y="4898"/>
                  </a:cubicBezTo>
                  <a:cubicBezTo>
                    <a:pt x="39255" y="4986"/>
                    <a:pt x="39201" y="5117"/>
                    <a:pt x="39248" y="5217"/>
                  </a:cubicBezTo>
                  <a:cubicBezTo>
                    <a:pt x="39165" y="5232"/>
                    <a:pt x="39075" y="5256"/>
                    <a:pt x="39002" y="5309"/>
                  </a:cubicBezTo>
                  <a:cubicBezTo>
                    <a:pt x="38927" y="5363"/>
                    <a:pt x="38867" y="5464"/>
                    <a:pt x="38886" y="5562"/>
                  </a:cubicBezTo>
                  <a:lnTo>
                    <a:pt x="38850" y="5566"/>
                  </a:lnTo>
                  <a:lnTo>
                    <a:pt x="36493" y="5543"/>
                  </a:lnTo>
                  <a:cubicBezTo>
                    <a:pt x="36339" y="5569"/>
                    <a:pt x="36191" y="5633"/>
                    <a:pt x="36065" y="5727"/>
                  </a:cubicBezTo>
                  <a:cubicBezTo>
                    <a:pt x="36035" y="5751"/>
                    <a:pt x="36005" y="5779"/>
                    <a:pt x="35992" y="5819"/>
                  </a:cubicBezTo>
                  <a:cubicBezTo>
                    <a:pt x="35988" y="5834"/>
                    <a:pt x="35988" y="5851"/>
                    <a:pt x="35988" y="5864"/>
                  </a:cubicBezTo>
                  <a:cubicBezTo>
                    <a:pt x="35985" y="5875"/>
                    <a:pt x="35985" y="5884"/>
                    <a:pt x="35983" y="5892"/>
                  </a:cubicBezTo>
                  <a:cubicBezTo>
                    <a:pt x="35973" y="5961"/>
                    <a:pt x="35883" y="5991"/>
                    <a:pt x="35846" y="6001"/>
                  </a:cubicBezTo>
                  <a:cubicBezTo>
                    <a:pt x="35833" y="6004"/>
                    <a:pt x="35820" y="6008"/>
                    <a:pt x="35808" y="6010"/>
                  </a:cubicBezTo>
                  <a:cubicBezTo>
                    <a:pt x="35745" y="6025"/>
                    <a:pt x="35683" y="6040"/>
                    <a:pt x="35636" y="6085"/>
                  </a:cubicBezTo>
                  <a:cubicBezTo>
                    <a:pt x="35625" y="6096"/>
                    <a:pt x="35615" y="6106"/>
                    <a:pt x="35604" y="6124"/>
                  </a:cubicBezTo>
                  <a:lnTo>
                    <a:pt x="35572" y="6166"/>
                  </a:lnTo>
                  <a:lnTo>
                    <a:pt x="35636" y="6166"/>
                  </a:lnTo>
                  <a:cubicBezTo>
                    <a:pt x="35658" y="6244"/>
                    <a:pt x="35649" y="6333"/>
                    <a:pt x="35608" y="6415"/>
                  </a:cubicBezTo>
                  <a:cubicBezTo>
                    <a:pt x="35563" y="6501"/>
                    <a:pt x="35490" y="6565"/>
                    <a:pt x="35407" y="6591"/>
                  </a:cubicBezTo>
                  <a:cubicBezTo>
                    <a:pt x="35383" y="6597"/>
                    <a:pt x="35360" y="6601"/>
                    <a:pt x="35336" y="6608"/>
                  </a:cubicBezTo>
                  <a:cubicBezTo>
                    <a:pt x="35274" y="6621"/>
                    <a:pt x="35208" y="6633"/>
                    <a:pt x="35161" y="6683"/>
                  </a:cubicBezTo>
                  <a:cubicBezTo>
                    <a:pt x="35126" y="6717"/>
                    <a:pt x="35109" y="6762"/>
                    <a:pt x="35094" y="6807"/>
                  </a:cubicBezTo>
                  <a:cubicBezTo>
                    <a:pt x="35081" y="6841"/>
                    <a:pt x="35071" y="6873"/>
                    <a:pt x="35051" y="6899"/>
                  </a:cubicBezTo>
                  <a:cubicBezTo>
                    <a:pt x="35008" y="6957"/>
                    <a:pt x="34929" y="6981"/>
                    <a:pt x="34854" y="7000"/>
                  </a:cubicBezTo>
                  <a:cubicBezTo>
                    <a:pt x="34584" y="7068"/>
                    <a:pt x="34308" y="7118"/>
                    <a:pt x="34025" y="7150"/>
                  </a:cubicBezTo>
                  <a:cubicBezTo>
                    <a:pt x="33946" y="7158"/>
                    <a:pt x="33862" y="7169"/>
                    <a:pt x="33789" y="7210"/>
                  </a:cubicBezTo>
                  <a:cubicBezTo>
                    <a:pt x="33684" y="7272"/>
                    <a:pt x="33629" y="7385"/>
                    <a:pt x="33575" y="7495"/>
                  </a:cubicBezTo>
                  <a:cubicBezTo>
                    <a:pt x="33515" y="7613"/>
                    <a:pt x="33459" y="7726"/>
                    <a:pt x="33348" y="7763"/>
                  </a:cubicBezTo>
                  <a:cubicBezTo>
                    <a:pt x="33331" y="7767"/>
                    <a:pt x="33314" y="7771"/>
                    <a:pt x="33297" y="7775"/>
                  </a:cubicBezTo>
                  <a:cubicBezTo>
                    <a:pt x="33256" y="7784"/>
                    <a:pt x="33215" y="7793"/>
                    <a:pt x="33181" y="7820"/>
                  </a:cubicBezTo>
                  <a:cubicBezTo>
                    <a:pt x="33157" y="7840"/>
                    <a:pt x="33144" y="7863"/>
                    <a:pt x="33129" y="7885"/>
                  </a:cubicBezTo>
                  <a:cubicBezTo>
                    <a:pt x="33119" y="7902"/>
                    <a:pt x="33108" y="7919"/>
                    <a:pt x="33097" y="7932"/>
                  </a:cubicBezTo>
                  <a:cubicBezTo>
                    <a:pt x="33067" y="7960"/>
                    <a:pt x="33022" y="7972"/>
                    <a:pt x="32982" y="7985"/>
                  </a:cubicBezTo>
                  <a:lnTo>
                    <a:pt x="32585" y="8097"/>
                  </a:lnTo>
                  <a:lnTo>
                    <a:pt x="32592" y="8122"/>
                  </a:lnTo>
                  <a:cubicBezTo>
                    <a:pt x="32602" y="8161"/>
                    <a:pt x="32600" y="8200"/>
                    <a:pt x="32587" y="8236"/>
                  </a:cubicBezTo>
                  <a:cubicBezTo>
                    <a:pt x="32549" y="8255"/>
                    <a:pt x="32502" y="8257"/>
                    <a:pt x="32457" y="8262"/>
                  </a:cubicBezTo>
                  <a:cubicBezTo>
                    <a:pt x="32377" y="8270"/>
                    <a:pt x="32296" y="8277"/>
                    <a:pt x="32255" y="8352"/>
                  </a:cubicBezTo>
                  <a:cubicBezTo>
                    <a:pt x="32245" y="8373"/>
                    <a:pt x="32240" y="8397"/>
                    <a:pt x="32236" y="8418"/>
                  </a:cubicBezTo>
                  <a:cubicBezTo>
                    <a:pt x="32234" y="8425"/>
                    <a:pt x="32232" y="8433"/>
                    <a:pt x="32230" y="8442"/>
                  </a:cubicBezTo>
                  <a:cubicBezTo>
                    <a:pt x="32206" y="8538"/>
                    <a:pt x="32112" y="8617"/>
                    <a:pt x="31992" y="8645"/>
                  </a:cubicBezTo>
                  <a:cubicBezTo>
                    <a:pt x="31952" y="8654"/>
                    <a:pt x="31908" y="8658"/>
                    <a:pt x="31861" y="8658"/>
                  </a:cubicBezTo>
                  <a:cubicBezTo>
                    <a:pt x="31789" y="8658"/>
                    <a:pt x="31712" y="8649"/>
                    <a:pt x="31643" y="8639"/>
                  </a:cubicBezTo>
                  <a:lnTo>
                    <a:pt x="31615" y="8637"/>
                  </a:lnTo>
                  <a:lnTo>
                    <a:pt x="31613" y="8664"/>
                  </a:lnTo>
                  <a:cubicBezTo>
                    <a:pt x="31608" y="8737"/>
                    <a:pt x="31602" y="8819"/>
                    <a:pt x="31559" y="8881"/>
                  </a:cubicBezTo>
                  <a:cubicBezTo>
                    <a:pt x="31510" y="8947"/>
                    <a:pt x="31430" y="8979"/>
                    <a:pt x="31310" y="8979"/>
                  </a:cubicBezTo>
                  <a:cubicBezTo>
                    <a:pt x="31259" y="8979"/>
                    <a:pt x="31199" y="8973"/>
                    <a:pt x="31126" y="8960"/>
                  </a:cubicBezTo>
                  <a:cubicBezTo>
                    <a:pt x="31096" y="8954"/>
                    <a:pt x="31068" y="8947"/>
                    <a:pt x="31056" y="8930"/>
                  </a:cubicBezTo>
                  <a:cubicBezTo>
                    <a:pt x="31045" y="8917"/>
                    <a:pt x="31043" y="8896"/>
                    <a:pt x="31043" y="8874"/>
                  </a:cubicBezTo>
                  <a:cubicBezTo>
                    <a:pt x="31041" y="8866"/>
                    <a:pt x="31041" y="8855"/>
                    <a:pt x="31038" y="8847"/>
                  </a:cubicBezTo>
                  <a:cubicBezTo>
                    <a:pt x="31017" y="8709"/>
                    <a:pt x="30882" y="8645"/>
                    <a:pt x="30762" y="8590"/>
                  </a:cubicBezTo>
                  <a:lnTo>
                    <a:pt x="30723" y="8570"/>
                  </a:lnTo>
                  <a:cubicBezTo>
                    <a:pt x="30638" y="8530"/>
                    <a:pt x="30567" y="8452"/>
                    <a:pt x="30550" y="8384"/>
                  </a:cubicBezTo>
                  <a:cubicBezTo>
                    <a:pt x="30541" y="8350"/>
                    <a:pt x="30548" y="8320"/>
                    <a:pt x="30567" y="8292"/>
                  </a:cubicBezTo>
                  <a:cubicBezTo>
                    <a:pt x="30586" y="8264"/>
                    <a:pt x="30618" y="8247"/>
                    <a:pt x="30653" y="8230"/>
                  </a:cubicBezTo>
                  <a:cubicBezTo>
                    <a:pt x="30670" y="8219"/>
                    <a:pt x="30687" y="8210"/>
                    <a:pt x="30704" y="8200"/>
                  </a:cubicBezTo>
                  <a:cubicBezTo>
                    <a:pt x="30756" y="8165"/>
                    <a:pt x="30794" y="8103"/>
                    <a:pt x="30781" y="8047"/>
                  </a:cubicBezTo>
                  <a:cubicBezTo>
                    <a:pt x="30799" y="8043"/>
                    <a:pt x="30819" y="8041"/>
                    <a:pt x="30838" y="8041"/>
                  </a:cubicBezTo>
                  <a:cubicBezTo>
                    <a:pt x="30915" y="8041"/>
                    <a:pt x="31002" y="8070"/>
                    <a:pt x="31083" y="8099"/>
                  </a:cubicBezTo>
                  <a:cubicBezTo>
                    <a:pt x="31165" y="8127"/>
                    <a:pt x="31250" y="8157"/>
                    <a:pt x="31330" y="8157"/>
                  </a:cubicBezTo>
                  <a:cubicBezTo>
                    <a:pt x="31383" y="8157"/>
                    <a:pt x="31430" y="8144"/>
                    <a:pt x="31473" y="8118"/>
                  </a:cubicBezTo>
                  <a:cubicBezTo>
                    <a:pt x="31574" y="8056"/>
                    <a:pt x="31606" y="7942"/>
                    <a:pt x="31638" y="7831"/>
                  </a:cubicBezTo>
                  <a:cubicBezTo>
                    <a:pt x="31660" y="7754"/>
                    <a:pt x="31683" y="7675"/>
                    <a:pt x="31728" y="7617"/>
                  </a:cubicBezTo>
                  <a:lnTo>
                    <a:pt x="31739" y="7602"/>
                  </a:lnTo>
                  <a:lnTo>
                    <a:pt x="31728" y="7585"/>
                  </a:lnTo>
                  <a:cubicBezTo>
                    <a:pt x="31715" y="7565"/>
                    <a:pt x="31703" y="7553"/>
                    <a:pt x="31690" y="7542"/>
                  </a:cubicBezTo>
                  <a:cubicBezTo>
                    <a:pt x="31666" y="7527"/>
                    <a:pt x="31640" y="7520"/>
                    <a:pt x="31623" y="7518"/>
                  </a:cubicBezTo>
                  <a:cubicBezTo>
                    <a:pt x="31610" y="7516"/>
                    <a:pt x="31596" y="7515"/>
                    <a:pt x="31583" y="7515"/>
                  </a:cubicBezTo>
                  <a:cubicBezTo>
                    <a:pt x="31537" y="7515"/>
                    <a:pt x="31492" y="7527"/>
                    <a:pt x="31460" y="7550"/>
                  </a:cubicBezTo>
                  <a:cubicBezTo>
                    <a:pt x="31428" y="7574"/>
                    <a:pt x="31407" y="7606"/>
                    <a:pt x="31388" y="7636"/>
                  </a:cubicBezTo>
                  <a:cubicBezTo>
                    <a:pt x="31370" y="7664"/>
                    <a:pt x="31353" y="7692"/>
                    <a:pt x="31330" y="7709"/>
                  </a:cubicBezTo>
                  <a:cubicBezTo>
                    <a:pt x="31312" y="7721"/>
                    <a:pt x="31290" y="7727"/>
                    <a:pt x="31267" y="7727"/>
                  </a:cubicBezTo>
                  <a:cubicBezTo>
                    <a:pt x="31246" y="7727"/>
                    <a:pt x="31224" y="7722"/>
                    <a:pt x="31208" y="7711"/>
                  </a:cubicBezTo>
                  <a:cubicBezTo>
                    <a:pt x="31199" y="7658"/>
                    <a:pt x="31218" y="7602"/>
                    <a:pt x="31242" y="7538"/>
                  </a:cubicBezTo>
                  <a:lnTo>
                    <a:pt x="31300" y="6871"/>
                  </a:lnTo>
                  <a:cubicBezTo>
                    <a:pt x="31306" y="6807"/>
                    <a:pt x="31313" y="6734"/>
                    <a:pt x="31285" y="6666"/>
                  </a:cubicBezTo>
                  <a:cubicBezTo>
                    <a:pt x="31246" y="6563"/>
                    <a:pt x="31143" y="6505"/>
                    <a:pt x="31006" y="6505"/>
                  </a:cubicBezTo>
                  <a:cubicBezTo>
                    <a:pt x="30912" y="6505"/>
                    <a:pt x="30811" y="6531"/>
                    <a:pt x="30730" y="6578"/>
                  </a:cubicBezTo>
                  <a:cubicBezTo>
                    <a:pt x="30681" y="6606"/>
                    <a:pt x="30633" y="6638"/>
                    <a:pt x="30588" y="6670"/>
                  </a:cubicBezTo>
                  <a:cubicBezTo>
                    <a:pt x="30471" y="6751"/>
                    <a:pt x="30359" y="6828"/>
                    <a:pt x="30229" y="6835"/>
                  </a:cubicBezTo>
                  <a:cubicBezTo>
                    <a:pt x="30186" y="6786"/>
                    <a:pt x="30171" y="6713"/>
                    <a:pt x="30186" y="6638"/>
                  </a:cubicBezTo>
                  <a:cubicBezTo>
                    <a:pt x="30203" y="6558"/>
                    <a:pt x="30252" y="6496"/>
                    <a:pt x="30316" y="6471"/>
                  </a:cubicBezTo>
                  <a:cubicBezTo>
                    <a:pt x="30336" y="6462"/>
                    <a:pt x="30355" y="6458"/>
                    <a:pt x="30374" y="6451"/>
                  </a:cubicBezTo>
                  <a:cubicBezTo>
                    <a:pt x="30404" y="6445"/>
                    <a:pt x="30432" y="6436"/>
                    <a:pt x="30460" y="6423"/>
                  </a:cubicBezTo>
                  <a:cubicBezTo>
                    <a:pt x="30518" y="6393"/>
                    <a:pt x="30561" y="6333"/>
                    <a:pt x="30573" y="6263"/>
                  </a:cubicBezTo>
                  <a:cubicBezTo>
                    <a:pt x="30584" y="6205"/>
                    <a:pt x="30573" y="6147"/>
                    <a:pt x="30546" y="6102"/>
                  </a:cubicBezTo>
                  <a:cubicBezTo>
                    <a:pt x="30661" y="6051"/>
                    <a:pt x="30749" y="5937"/>
                    <a:pt x="30781" y="5798"/>
                  </a:cubicBezTo>
                  <a:cubicBezTo>
                    <a:pt x="30816" y="5644"/>
                    <a:pt x="30775" y="5491"/>
                    <a:pt x="30674" y="5397"/>
                  </a:cubicBezTo>
                  <a:cubicBezTo>
                    <a:pt x="30651" y="5376"/>
                    <a:pt x="30627" y="5357"/>
                    <a:pt x="30603" y="5339"/>
                  </a:cubicBezTo>
                  <a:cubicBezTo>
                    <a:pt x="30552" y="5301"/>
                    <a:pt x="30503" y="5264"/>
                    <a:pt x="30481" y="5211"/>
                  </a:cubicBezTo>
                  <a:cubicBezTo>
                    <a:pt x="30473" y="5187"/>
                    <a:pt x="30468" y="5159"/>
                    <a:pt x="30464" y="5132"/>
                  </a:cubicBezTo>
                  <a:cubicBezTo>
                    <a:pt x="30456" y="5078"/>
                    <a:pt x="30447" y="5024"/>
                    <a:pt x="30402" y="4986"/>
                  </a:cubicBezTo>
                  <a:cubicBezTo>
                    <a:pt x="30368" y="4956"/>
                    <a:pt x="30325" y="4947"/>
                    <a:pt x="30282" y="4943"/>
                  </a:cubicBezTo>
                  <a:cubicBezTo>
                    <a:pt x="30246" y="4941"/>
                    <a:pt x="30209" y="4939"/>
                    <a:pt x="30173" y="4939"/>
                  </a:cubicBezTo>
                  <a:cubicBezTo>
                    <a:pt x="29828" y="4939"/>
                    <a:pt x="29494" y="5097"/>
                    <a:pt x="29279" y="5363"/>
                  </a:cubicBezTo>
                  <a:lnTo>
                    <a:pt x="29256" y="5393"/>
                  </a:lnTo>
                  <a:cubicBezTo>
                    <a:pt x="29219" y="5438"/>
                    <a:pt x="29187" y="5479"/>
                    <a:pt x="29144" y="5506"/>
                  </a:cubicBezTo>
                  <a:cubicBezTo>
                    <a:pt x="29106" y="5532"/>
                    <a:pt x="29059" y="5547"/>
                    <a:pt x="29012" y="5560"/>
                  </a:cubicBezTo>
                  <a:cubicBezTo>
                    <a:pt x="28969" y="5573"/>
                    <a:pt x="28926" y="5586"/>
                    <a:pt x="28885" y="5607"/>
                  </a:cubicBezTo>
                  <a:cubicBezTo>
                    <a:pt x="28692" y="5710"/>
                    <a:pt x="28654" y="5956"/>
                    <a:pt x="28643" y="6184"/>
                  </a:cubicBezTo>
                  <a:lnTo>
                    <a:pt x="28564" y="7850"/>
                  </a:lnTo>
                  <a:cubicBezTo>
                    <a:pt x="28562" y="7908"/>
                    <a:pt x="28555" y="7964"/>
                    <a:pt x="28523" y="7998"/>
                  </a:cubicBezTo>
                  <a:cubicBezTo>
                    <a:pt x="28495" y="8028"/>
                    <a:pt x="28455" y="8039"/>
                    <a:pt x="28410" y="8050"/>
                  </a:cubicBezTo>
                  <a:cubicBezTo>
                    <a:pt x="28362" y="8062"/>
                    <a:pt x="28313" y="8075"/>
                    <a:pt x="28275" y="8112"/>
                  </a:cubicBezTo>
                  <a:cubicBezTo>
                    <a:pt x="28225" y="8161"/>
                    <a:pt x="28217" y="8232"/>
                    <a:pt x="28210" y="8298"/>
                  </a:cubicBezTo>
                  <a:cubicBezTo>
                    <a:pt x="28204" y="8362"/>
                    <a:pt x="28195" y="8422"/>
                    <a:pt x="28155" y="8457"/>
                  </a:cubicBezTo>
                  <a:cubicBezTo>
                    <a:pt x="28133" y="8472"/>
                    <a:pt x="28105" y="8480"/>
                    <a:pt x="28065" y="8482"/>
                  </a:cubicBezTo>
                  <a:cubicBezTo>
                    <a:pt x="28058" y="8483"/>
                    <a:pt x="28051" y="8483"/>
                    <a:pt x="28044" y="8483"/>
                  </a:cubicBezTo>
                  <a:cubicBezTo>
                    <a:pt x="27846" y="8483"/>
                    <a:pt x="27668" y="8306"/>
                    <a:pt x="27666" y="8112"/>
                  </a:cubicBezTo>
                  <a:cubicBezTo>
                    <a:pt x="27664" y="8097"/>
                    <a:pt x="27666" y="8080"/>
                    <a:pt x="27666" y="8065"/>
                  </a:cubicBezTo>
                  <a:cubicBezTo>
                    <a:pt x="27668" y="8015"/>
                    <a:pt x="27670" y="7964"/>
                    <a:pt x="27647" y="7915"/>
                  </a:cubicBezTo>
                  <a:cubicBezTo>
                    <a:pt x="27625" y="7872"/>
                    <a:pt x="27589" y="7844"/>
                    <a:pt x="27555" y="7816"/>
                  </a:cubicBezTo>
                  <a:cubicBezTo>
                    <a:pt x="27535" y="7801"/>
                    <a:pt x="27518" y="7788"/>
                    <a:pt x="27503" y="7771"/>
                  </a:cubicBezTo>
                  <a:cubicBezTo>
                    <a:pt x="27403" y="7668"/>
                    <a:pt x="27415" y="7499"/>
                    <a:pt x="27443" y="7330"/>
                  </a:cubicBezTo>
                  <a:cubicBezTo>
                    <a:pt x="27480" y="7118"/>
                    <a:pt x="27518" y="6899"/>
                    <a:pt x="27617" y="6706"/>
                  </a:cubicBezTo>
                  <a:cubicBezTo>
                    <a:pt x="27632" y="6672"/>
                    <a:pt x="27651" y="6640"/>
                    <a:pt x="27670" y="6606"/>
                  </a:cubicBezTo>
                  <a:cubicBezTo>
                    <a:pt x="27750" y="6462"/>
                    <a:pt x="27831" y="6314"/>
                    <a:pt x="27792" y="6158"/>
                  </a:cubicBezTo>
                  <a:cubicBezTo>
                    <a:pt x="27900" y="6109"/>
                    <a:pt x="28026" y="6019"/>
                    <a:pt x="28062" y="5911"/>
                  </a:cubicBezTo>
                  <a:cubicBezTo>
                    <a:pt x="28080" y="5858"/>
                    <a:pt x="28075" y="5809"/>
                    <a:pt x="28050" y="5761"/>
                  </a:cubicBezTo>
                  <a:cubicBezTo>
                    <a:pt x="28007" y="5684"/>
                    <a:pt x="27919" y="5652"/>
                    <a:pt x="27835" y="5622"/>
                  </a:cubicBezTo>
                  <a:cubicBezTo>
                    <a:pt x="27748" y="5588"/>
                    <a:pt x="27670" y="5560"/>
                    <a:pt x="27660" y="5485"/>
                  </a:cubicBezTo>
                  <a:cubicBezTo>
                    <a:pt x="27649" y="5408"/>
                    <a:pt x="27726" y="5344"/>
                    <a:pt x="27795" y="5297"/>
                  </a:cubicBezTo>
                  <a:lnTo>
                    <a:pt x="28232" y="4994"/>
                  </a:lnTo>
                  <a:cubicBezTo>
                    <a:pt x="28332" y="4926"/>
                    <a:pt x="28437" y="4853"/>
                    <a:pt x="28547" y="4797"/>
                  </a:cubicBezTo>
                  <a:cubicBezTo>
                    <a:pt x="28671" y="4733"/>
                    <a:pt x="28810" y="4682"/>
                    <a:pt x="28975" y="4643"/>
                  </a:cubicBezTo>
                  <a:cubicBezTo>
                    <a:pt x="29189" y="4592"/>
                    <a:pt x="29420" y="4567"/>
                    <a:pt x="29657" y="4567"/>
                  </a:cubicBezTo>
                  <a:cubicBezTo>
                    <a:pt x="29707" y="4567"/>
                    <a:pt x="29758" y="4568"/>
                    <a:pt x="29809" y="4570"/>
                  </a:cubicBezTo>
                  <a:cubicBezTo>
                    <a:pt x="29824" y="4570"/>
                    <a:pt x="29841" y="4572"/>
                    <a:pt x="29858" y="4572"/>
                  </a:cubicBezTo>
                  <a:cubicBezTo>
                    <a:pt x="30081" y="4572"/>
                    <a:pt x="30211" y="4502"/>
                    <a:pt x="30229" y="4373"/>
                  </a:cubicBezTo>
                  <a:cubicBezTo>
                    <a:pt x="30235" y="4320"/>
                    <a:pt x="30220" y="4270"/>
                    <a:pt x="30184" y="4227"/>
                  </a:cubicBezTo>
                  <a:cubicBezTo>
                    <a:pt x="30109" y="4144"/>
                    <a:pt x="29959" y="4105"/>
                    <a:pt x="29843" y="4105"/>
                  </a:cubicBezTo>
                  <a:cubicBezTo>
                    <a:pt x="29680" y="4105"/>
                    <a:pt x="29487" y="4088"/>
                    <a:pt x="29453" y="3951"/>
                  </a:cubicBezTo>
                  <a:lnTo>
                    <a:pt x="29444" y="3923"/>
                  </a:lnTo>
                  <a:lnTo>
                    <a:pt x="29416" y="3932"/>
                  </a:lnTo>
                  <a:cubicBezTo>
                    <a:pt x="29379" y="3945"/>
                    <a:pt x="29336" y="3950"/>
                    <a:pt x="29291" y="3950"/>
                  </a:cubicBezTo>
                  <a:cubicBezTo>
                    <a:pt x="29224" y="3950"/>
                    <a:pt x="29150" y="3939"/>
                    <a:pt x="29080" y="3927"/>
                  </a:cubicBezTo>
                  <a:cubicBezTo>
                    <a:pt x="29035" y="3919"/>
                    <a:pt x="28988" y="3910"/>
                    <a:pt x="28941" y="3906"/>
                  </a:cubicBezTo>
                  <a:cubicBezTo>
                    <a:pt x="28923" y="3904"/>
                    <a:pt x="28904" y="3903"/>
                    <a:pt x="28886" y="3903"/>
                  </a:cubicBezTo>
                  <a:cubicBezTo>
                    <a:pt x="28730" y="3903"/>
                    <a:pt x="28561" y="3968"/>
                    <a:pt x="28523" y="4114"/>
                  </a:cubicBezTo>
                  <a:lnTo>
                    <a:pt x="27730" y="4103"/>
                  </a:lnTo>
                  <a:cubicBezTo>
                    <a:pt x="27771" y="3968"/>
                    <a:pt x="27739" y="3816"/>
                    <a:pt x="27645" y="3711"/>
                  </a:cubicBezTo>
                  <a:cubicBezTo>
                    <a:pt x="27570" y="3626"/>
                    <a:pt x="27453" y="3576"/>
                    <a:pt x="27338" y="3576"/>
                  </a:cubicBezTo>
                  <a:cubicBezTo>
                    <a:pt x="27311" y="3576"/>
                    <a:pt x="27283" y="3579"/>
                    <a:pt x="27257" y="3585"/>
                  </a:cubicBezTo>
                  <a:lnTo>
                    <a:pt x="27242" y="3424"/>
                  </a:lnTo>
                  <a:lnTo>
                    <a:pt x="26854" y="3407"/>
                  </a:lnTo>
                  <a:lnTo>
                    <a:pt x="26805" y="3557"/>
                  </a:lnTo>
                  <a:cubicBezTo>
                    <a:pt x="26696" y="3565"/>
                    <a:pt x="26591" y="3600"/>
                    <a:pt x="26498" y="3655"/>
                  </a:cubicBezTo>
                  <a:lnTo>
                    <a:pt x="26468" y="3675"/>
                  </a:lnTo>
                  <a:lnTo>
                    <a:pt x="26496" y="3698"/>
                  </a:lnTo>
                  <a:cubicBezTo>
                    <a:pt x="26516" y="3715"/>
                    <a:pt x="26522" y="3739"/>
                    <a:pt x="26516" y="3767"/>
                  </a:cubicBezTo>
                  <a:cubicBezTo>
                    <a:pt x="26503" y="3825"/>
                    <a:pt x="26441" y="3885"/>
                    <a:pt x="26378" y="3902"/>
                  </a:cubicBezTo>
                  <a:cubicBezTo>
                    <a:pt x="26348" y="3910"/>
                    <a:pt x="26316" y="3917"/>
                    <a:pt x="26286" y="3923"/>
                  </a:cubicBezTo>
                  <a:cubicBezTo>
                    <a:pt x="26198" y="3940"/>
                    <a:pt x="26108" y="3955"/>
                    <a:pt x="26051" y="4028"/>
                  </a:cubicBezTo>
                  <a:cubicBezTo>
                    <a:pt x="26040" y="4041"/>
                    <a:pt x="26029" y="4054"/>
                    <a:pt x="26021" y="4069"/>
                  </a:cubicBezTo>
                  <a:cubicBezTo>
                    <a:pt x="26008" y="4090"/>
                    <a:pt x="25997" y="4110"/>
                    <a:pt x="25980" y="4122"/>
                  </a:cubicBezTo>
                  <a:cubicBezTo>
                    <a:pt x="25966" y="4133"/>
                    <a:pt x="25950" y="4138"/>
                    <a:pt x="25933" y="4138"/>
                  </a:cubicBezTo>
                  <a:cubicBezTo>
                    <a:pt x="25881" y="4138"/>
                    <a:pt x="25819" y="4096"/>
                    <a:pt x="25759" y="4054"/>
                  </a:cubicBezTo>
                  <a:cubicBezTo>
                    <a:pt x="25736" y="4037"/>
                    <a:pt x="25712" y="4022"/>
                    <a:pt x="25691" y="4007"/>
                  </a:cubicBezTo>
                  <a:cubicBezTo>
                    <a:pt x="25592" y="3947"/>
                    <a:pt x="25474" y="3938"/>
                    <a:pt x="25384" y="3938"/>
                  </a:cubicBezTo>
                  <a:cubicBezTo>
                    <a:pt x="25354" y="3938"/>
                    <a:pt x="25324" y="3940"/>
                    <a:pt x="25292" y="3940"/>
                  </a:cubicBezTo>
                  <a:lnTo>
                    <a:pt x="25284" y="3942"/>
                  </a:lnTo>
                  <a:cubicBezTo>
                    <a:pt x="25245" y="3942"/>
                    <a:pt x="25207" y="3945"/>
                    <a:pt x="25168" y="3945"/>
                  </a:cubicBezTo>
                  <a:cubicBezTo>
                    <a:pt x="25095" y="3945"/>
                    <a:pt x="25003" y="3940"/>
                    <a:pt x="24919" y="3900"/>
                  </a:cubicBezTo>
                  <a:cubicBezTo>
                    <a:pt x="24857" y="3867"/>
                    <a:pt x="24804" y="3808"/>
                    <a:pt x="24784" y="3743"/>
                  </a:cubicBezTo>
                  <a:cubicBezTo>
                    <a:pt x="24774" y="3713"/>
                    <a:pt x="24767" y="3668"/>
                    <a:pt x="24787" y="3623"/>
                  </a:cubicBezTo>
                  <a:cubicBezTo>
                    <a:pt x="24904" y="3591"/>
                    <a:pt x="25037" y="3555"/>
                    <a:pt x="25140" y="3467"/>
                  </a:cubicBezTo>
                  <a:cubicBezTo>
                    <a:pt x="25234" y="3385"/>
                    <a:pt x="25299" y="3238"/>
                    <a:pt x="25247" y="3111"/>
                  </a:cubicBezTo>
                  <a:cubicBezTo>
                    <a:pt x="25273" y="3101"/>
                    <a:pt x="25306" y="3098"/>
                    <a:pt x="25343" y="3098"/>
                  </a:cubicBezTo>
                  <a:cubicBezTo>
                    <a:pt x="25371" y="3098"/>
                    <a:pt x="25400" y="3100"/>
                    <a:pt x="25429" y="3103"/>
                  </a:cubicBezTo>
                  <a:cubicBezTo>
                    <a:pt x="25461" y="3107"/>
                    <a:pt x="25494" y="3109"/>
                    <a:pt x="25524" y="3109"/>
                  </a:cubicBezTo>
                  <a:cubicBezTo>
                    <a:pt x="25569" y="3109"/>
                    <a:pt x="25635" y="3103"/>
                    <a:pt x="25686" y="3053"/>
                  </a:cubicBezTo>
                  <a:cubicBezTo>
                    <a:pt x="25706" y="3036"/>
                    <a:pt x="25719" y="3017"/>
                    <a:pt x="25729" y="2998"/>
                  </a:cubicBezTo>
                  <a:cubicBezTo>
                    <a:pt x="25742" y="2978"/>
                    <a:pt x="25755" y="2959"/>
                    <a:pt x="25772" y="2946"/>
                  </a:cubicBezTo>
                  <a:cubicBezTo>
                    <a:pt x="25798" y="2923"/>
                    <a:pt x="25834" y="2914"/>
                    <a:pt x="25890" y="2914"/>
                  </a:cubicBezTo>
                  <a:cubicBezTo>
                    <a:pt x="25918" y="2914"/>
                    <a:pt x="25948" y="2916"/>
                    <a:pt x="25976" y="2918"/>
                  </a:cubicBezTo>
                  <a:cubicBezTo>
                    <a:pt x="26004" y="2921"/>
                    <a:pt x="26031" y="2923"/>
                    <a:pt x="26057" y="2923"/>
                  </a:cubicBezTo>
                  <a:cubicBezTo>
                    <a:pt x="26111" y="2923"/>
                    <a:pt x="26188" y="2914"/>
                    <a:pt x="26216" y="2835"/>
                  </a:cubicBezTo>
                  <a:cubicBezTo>
                    <a:pt x="26224" y="2809"/>
                    <a:pt x="26224" y="2783"/>
                    <a:pt x="26224" y="2758"/>
                  </a:cubicBezTo>
                  <a:cubicBezTo>
                    <a:pt x="26224" y="2738"/>
                    <a:pt x="26224" y="2721"/>
                    <a:pt x="26228" y="2706"/>
                  </a:cubicBezTo>
                  <a:cubicBezTo>
                    <a:pt x="26235" y="2683"/>
                    <a:pt x="26248" y="2668"/>
                    <a:pt x="26269" y="2657"/>
                  </a:cubicBezTo>
                  <a:lnTo>
                    <a:pt x="26306" y="2631"/>
                  </a:lnTo>
                  <a:lnTo>
                    <a:pt x="26267" y="2610"/>
                  </a:lnTo>
                  <a:cubicBezTo>
                    <a:pt x="26203" y="2571"/>
                    <a:pt x="26138" y="2533"/>
                    <a:pt x="26061" y="2528"/>
                  </a:cubicBezTo>
                  <a:lnTo>
                    <a:pt x="26051" y="2528"/>
                  </a:lnTo>
                  <a:cubicBezTo>
                    <a:pt x="25995" y="2528"/>
                    <a:pt x="25946" y="2548"/>
                    <a:pt x="25894" y="2565"/>
                  </a:cubicBezTo>
                  <a:cubicBezTo>
                    <a:pt x="25881" y="2569"/>
                    <a:pt x="25869" y="2573"/>
                    <a:pt x="25856" y="2578"/>
                  </a:cubicBezTo>
                  <a:cubicBezTo>
                    <a:pt x="25785" y="2601"/>
                    <a:pt x="25710" y="2612"/>
                    <a:pt x="25633" y="2612"/>
                  </a:cubicBezTo>
                  <a:cubicBezTo>
                    <a:pt x="25431" y="2612"/>
                    <a:pt x="25237" y="2535"/>
                    <a:pt x="25097" y="2398"/>
                  </a:cubicBezTo>
                  <a:lnTo>
                    <a:pt x="25087" y="2387"/>
                  </a:lnTo>
                  <a:lnTo>
                    <a:pt x="25072" y="2391"/>
                  </a:lnTo>
                  <a:cubicBezTo>
                    <a:pt x="25024" y="2404"/>
                    <a:pt x="24975" y="2413"/>
                    <a:pt x="24924" y="2413"/>
                  </a:cubicBezTo>
                  <a:cubicBezTo>
                    <a:pt x="24703" y="2413"/>
                    <a:pt x="24487" y="2286"/>
                    <a:pt x="24388" y="2100"/>
                  </a:cubicBezTo>
                  <a:lnTo>
                    <a:pt x="24384" y="2094"/>
                  </a:lnTo>
                  <a:lnTo>
                    <a:pt x="24377" y="2091"/>
                  </a:lnTo>
                  <a:cubicBezTo>
                    <a:pt x="24341" y="2068"/>
                    <a:pt x="24298" y="2057"/>
                    <a:pt x="24253" y="2057"/>
                  </a:cubicBezTo>
                  <a:cubicBezTo>
                    <a:pt x="24118" y="2057"/>
                    <a:pt x="23996" y="2151"/>
                    <a:pt x="23970" y="2271"/>
                  </a:cubicBezTo>
                  <a:cubicBezTo>
                    <a:pt x="23865" y="2267"/>
                    <a:pt x="23750" y="2263"/>
                    <a:pt x="23651" y="2218"/>
                  </a:cubicBezTo>
                  <a:cubicBezTo>
                    <a:pt x="23561" y="2177"/>
                    <a:pt x="23465" y="2083"/>
                    <a:pt x="23469" y="1969"/>
                  </a:cubicBezTo>
                  <a:lnTo>
                    <a:pt x="23471" y="1944"/>
                  </a:lnTo>
                  <a:lnTo>
                    <a:pt x="23062" y="1916"/>
                  </a:lnTo>
                  <a:lnTo>
                    <a:pt x="23113" y="1324"/>
                  </a:lnTo>
                  <a:lnTo>
                    <a:pt x="23096" y="1316"/>
                  </a:lnTo>
                  <a:cubicBezTo>
                    <a:pt x="23025" y="1286"/>
                    <a:pt x="22957" y="1256"/>
                    <a:pt x="22886" y="1256"/>
                  </a:cubicBezTo>
                  <a:cubicBezTo>
                    <a:pt x="22869" y="1256"/>
                    <a:pt x="22852" y="1258"/>
                    <a:pt x="22837" y="1262"/>
                  </a:cubicBezTo>
                  <a:cubicBezTo>
                    <a:pt x="22781" y="1273"/>
                    <a:pt x="22730" y="1314"/>
                    <a:pt x="22704" y="1365"/>
                  </a:cubicBezTo>
                  <a:cubicBezTo>
                    <a:pt x="22689" y="1397"/>
                    <a:pt x="22687" y="1429"/>
                    <a:pt x="22696" y="1459"/>
                  </a:cubicBezTo>
                  <a:lnTo>
                    <a:pt x="22571" y="1524"/>
                  </a:lnTo>
                  <a:lnTo>
                    <a:pt x="22526" y="1847"/>
                  </a:lnTo>
                  <a:lnTo>
                    <a:pt x="3910" y="1847"/>
                  </a:lnTo>
                  <a:lnTo>
                    <a:pt x="3914" y="1879"/>
                  </a:lnTo>
                  <a:cubicBezTo>
                    <a:pt x="3925" y="1937"/>
                    <a:pt x="3932" y="1989"/>
                    <a:pt x="3934" y="2036"/>
                  </a:cubicBezTo>
                  <a:cubicBezTo>
                    <a:pt x="3934" y="2057"/>
                    <a:pt x="3936" y="2079"/>
                    <a:pt x="3936" y="2102"/>
                  </a:cubicBezTo>
                  <a:cubicBezTo>
                    <a:pt x="3940" y="2224"/>
                    <a:pt x="3944" y="2351"/>
                    <a:pt x="4004" y="2462"/>
                  </a:cubicBezTo>
                  <a:cubicBezTo>
                    <a:pt x="4022" y="2494"/>
                    <a:pt x="4045" y="2522"/>
                    <a:pt x="4064" y="2552"/>
                  </a:cubicBezTo>
                  <a:cubicBezTo>
                    <a:pt x="4097" y="2593"/>
                    <a:pt x="4127" y="2633"/>
                    <a:pt x="4142" y="2681"/>
                  </a:cubicBezTo>
                  <a:cubicBezTo>
                    <a:pt x="4161" y="2738"/>
                    <a:pt x="4154" y="2805"/>
                    <a:pt x="4148" y="2863"/>
                  </a:cubicBezTo>
                  <a:lnTo>
                    <a:pt x="4090" y="3518"/>
                  </a:lnTo>
                  <a:cubicBezTo>
                    <a:pt x="4067" y="3535"/>
                    <a:pt x="4041" y="3544"/>
                    <a:pt x="4011" y="3544"/>
                  </a:cubicBezTo>
                  <a:cubicBezTo>
                    <a:pt x="3912" y="3544"/>
                    <a:pt x="3799" y="3450"/>
                    <a:pt x="3767" y="3338"/>
                  </a:cubicBezTo>
                  <a:cubicBezTo>
                    <a:pt x="3743" y="3248"/>
                    <a:pt x="3747" y="3152"/>
                    <a:pt x="3754" y="3053"/>
                  </a:cubicBezTo>
                  <a:cubicBezTo>
                    <a:pt x="3758" y="2985"/>
                    <a:pt x="3760" y="2916"/>
                    <a:pt x="3754" y="2848"/>
                  </a:cubicBezTo>
                  <a:cubicBezTo>
                    <a:pt x="3739" y="2678"/>
                    <a:pt x="3621" y="2496"/>
                    <a:pt x="3458" y="2496"/>
                  </a:cubicBezTo>
                  <a:lnTo>
                    <a:pt x="3456" y="2496"/>
                  </a:lnTo>
                  <a:cubicBezTo>
                    <a:pt x="3514" y="2091"/>
                    <a:pt x="3255" y="1646"/>
                    <a:pt x="2839" y="1453"/>
                  </a:cubicBezTo>
                  <a:cubicBezTo>
                    <a:pt x="2785" y="1427"/>
                    <a:pt x="2728" y="1404"/>
                    <a:pt x="2672" y="1382"/>
                  </a:cubicBezTo>
                  <a:cubicBezTo>
                    <a:pt x="2451" y="1292"/>
                    <a:pt x="2224" y="1200"/>
                    <a:pt x="2177" y="990"/>
                  </a:cubicBezTo>
                  <a:cubicBezTo>
                    <a:pt x="2170" y="960"/>
                    <a:pt x="2168" y="930"/>
                    <a:pt x="2164" y="896"/>
                  </a:cubicBezTo>
                  <a:cubicBezTo>
                    <a:pt x="2160" y="840"/>
                    <a:pt x="2155" y="780"/>
                    <a:pt x="2125" y="727"/>
                  </a:cubicBezTo>
                  <a:cubicBezTo>
                    <a:pt x="2068" y="620"/>
                    <a:pt x="1941" y="583"/>
                    <a:pt x="1826" y="555"/>
                  </a:cubicBezTo>
                  <a:lnTo>
                    <a:pt x="1125" y="388"/>
                  </a:lnTo>
                  <a:cubicBezTo>
                    <a:pt x="1037" y="367"/>
                    <a:pt x="943" y="343"/>
                    <a:pt x="868" y="294"/>
                  </a:cubicBezTo>
                  <a:cubicBezTo>
                    <a:pt x="825" y="264"/>
                    <a:pt x="789" y="227"/>
                    <a:pt x="750" y="189"/>
                  </a:cubicBezTo>
                  <a:cubicBezTo>
                    <a:pt x="716" y="155"/>
                    <a:pt x="679" y="118"/>
                    <a:pt x="639" y="88"/>
                  </a:cubicBezTo>
                  <a:cubicBezTo>
                    <a:pt x="559" y="30"/>
                    <a:pt x="459" y="0"/>
                    <a:pt x="3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50"/>
            <p:cNvSpPr/>
            <p:nvPr/>
          </p:nvSpPr>
          <p:spPr>
            <a:xfrm>
              <a:off x="2075132" y="2815858"/>
              <a:ext cx="592623" cy="395395"/>
            </a:xfrm>
            <a:custGeom>
              <a:rect b="b" l="l" r="r" t="t"/>
              <a:pathLst>
                <a:path extrusionOk="0" h="13915" w="20856">
                  <a:moveTo>
                    <a:pt x="1519" y="1"/>
                  </a:moveTo>
                  <a:cubicBezTo>
                    <a:pt x="1418" y="1"/>
                    <a:pt x="1315" y="13"/>
                    <a:pt x="1217" y="27"/>
                  </a:cubicBezTo>
                  <a:cubicBezTo>
                    <a:pt x="815" y="87"/>
                    <a:pt x="407" y="151"/>
                    <a:pt x="0" y="200"/>
                  </a:cubicBezTo>
                  <a:cubicBezTo>
                    <a:pt x="182" y="901"/>
                    <a:pt x="714" y="1490"/>
                    <a:pt x="894" y="2199"/>
                  </a:cubicBezTo>
                  <a:cubicBezTo>
                    <a:pt x="930" y="2336"/>
                    <a:pt x="956" y="2488"/>
                    <a:pt x="1059" y="2589"/>
                  </a:cubicBezTo>
                  <a:cubicBezTo>
                    <a:pt x="1121" y="2647"/>
                    <a:pt x="1202" y="2681"/>
                    <a:pt x="1279" y="2715"/>
                  </a:cubicBezTo>
                  <a:cubicBezTo>
                    <a:pt x="1526" y="2827"/>
                    <a:pt x="1755" y="2972"/>
                    <a:pt x="1959" y="3146"/>
                  </a:cubicBezTo>
                  <a:cubicBezTo>
                    <a:pt x="2031" y="3210"/>
                    <a:pt x="2104" y="3279"/>
                    <a:pt x="2141" y="3371"/>
                  </a:cubicBezTo>
                  <a:cubicBezTo>
                    <a:pt x="2276" y="3714"/>
                    <a:pt x="1819" y="4121"/>
                    <a:pt x="2014" y="4436"/>
                  </a:cubicBezTo>
                  <a:cubicBezTo>
                    <a:pt x="2061" y="4513"/>
                    <a:pt x="2143" y="4566"/>
                    <a:pt x="2222" y="4614"/>
                  </a:cubicBezTo>
                  <a:cubicBezTo>
                    <a:pt x="2458" y="4761"/>
                    <a:pt x="2693" y="4907"/>
                    <a:pt x="2929" y="5055"/>
                  </a:cubicBezTo>
                  <a:cubicBezTo>
                    <a:pt x="2861" y="5139"/>
                    <a:pt x="2942" y="5267"/>
                    <a:pt x="3043" y="5310"/>
                  </a:cubicBezTo>
                  <a:cubicBezTo>
                    <a:pt x="3143" y="5351"/>
                    <a:pt x="3257" y="5346"/>
                    <a:pt x="3356" y="5393"/>
                  </a:cubicBezTo>
                  <a:cubicBezTo>
                    <a:pt x="3604" y="5513"/>
                    <a:pt x="3598" y="5861"/>
                    <a:pt x="3662" y="6130"/>
                  </a:cubicBezTo>
                  <a:cubicBezTo>
                    <a:pt x="3752" y="6508"/>
                    <a:pt x="4037" y="6805"/>
                    <a:pt x="4339" y="7052"/>
                  </a:cubicBezTo>
                  <a:cubicBezTo>
                    <a:pt x="4570" y="7240"/>
                    <a:pt x="4842" y="7465"/>
                    <a:pt x="4823" y="7763"/>
                  </a:cubicBezTo>
                  <a:cubicBezTo>
                    <a:pt x="5117" y="7630"/>
                    <a:pt x="5200" y="7185"/>
                    <a:pt x="4973" y="6955"/>
                  </a:cubicBezTo>
                  <a:cubicBezTo>
                    <a:pt x="4877" y="6857"/>
                    <a:pt x="4744" y="6801"/>
                    <a:pt x="4645" y="6707"/>
                  </a:cubicBezTo>
                  <a:cubicBezTo>
                    <a:pt x="4566" y="6630"/>
                    <a:pt x="4512" y="6531"/>
                    <a:pt x="4459" y="6433"/>
                  </a:cubicBezTo>
                  <a:cubicBezTo>
                    <a:pt x="4191" y="5929"/>
                    <a:pt x="3923" y="5428"/>
                    <a:pt x="3653" y="4924"/>
                  </a:cubicBezTo>
                  <a:cubicBezTo>
                    <a:pt x="3598" y="4819"/>
                    <a:pt x="3542" y="4714"/>
                    <a:pt x="3486" y="4609"/>
                  </a:cubicBezTo>
                  <a:cubicBezTo>
                    <a:pt x="3304" y="4267"/>
                    <a:pt x="3122" y="3926"/>
                    <a:pt x="2940" y="3585"/>
                  </a:cubicBezTo>
                  <a:cubicBezTo>
                    <a:pt x="2897" y="3508"/>
                    <a:pt x="2854" y="3422"/>
                    <a:pt x="2867" y="3335"/>
                  </a:cubicBezTo>
                  <a:cubicBezTo>
                    <a:pt x="2762" y="3296"/>
                    <a:pt x="2655" y="3257"/>
                    <a:pt x="2548" y="3221"/>
                  </a:cubicBezTo>
                  <a:cubicBezTo>
                    <a:pt x="2693" y="3075"/>
                    <a:pt x="2612" y="2816"/>
                    <a:pt x="2460" y="2679"/>
                  </a:cubicBezTo>
                  <a:cubicBezTo>
                    <a:pt x="2310" y="2540"/>
                    <a:pt x="2106" y="2469"/>
                    <a:pt x="1952" y="2334"/>
                  </a:cubicBezTo>
                  <a:cubicBezTo>
                    <a:pt x="1594" y="2019"/>
                    <a:pt x="1590" y="1473"/>
                    <a:pt x="1616" y="997"/>
                  </a:cubicBezTo>
                  <a:cubicBezTo>
                    <a:pt x="1622" y="890"/>
                    <a:pt x="1635" y="768"/>
                    <a:pt x="1723" y="706"/>
                  </a:cubicBezTo>
                  <a:cubicBezTo>
                    <a:pt x="1763" y="677"/>
                    <a:pt x="1810" y="667"/>
                    <a:pt x="1858" y="667"/>
                  </a:cubicBezTo>
                  <a:cubicBezTo>
                    <a:pt x="1905" y="667"/>
                    <a:pt x="1952" y="676"/>
                    <a:pt x="1997" y="686"/>
                  </a:cubicBezTo>
                  <a:cubicBezTo>
                    <a:pt x="2329" y="768"/>
                    <a:pt x="2642" y="922"/>
                    <a:pt x="2906" y="1136"/>
                  </a:cubicBezTo>
                  <a:cubicBezTo>
                    <a:pt x="2901" y="1285"/>
                    <a:pt x="2764" y="1419"/>
                    <a:pt x="2614" y="1419"/>
                  </a:cubicBezTo>
                  <a:cubicBezTo>
                    <a:pt x="2612" y="1419"/>
                    <a:pt x="2611" y="1419"/>
                    <a:pt x="2610" y="1419"/>
                  </a:cubicBezTo>
                  <a:lnTo>
                    <a:pt x="2610" y="1419"/>
                  </a:lnTo>
                  <a:cubicBezTo>
                    <a:pt x="2788" y="1685"/>
                    <a:pt x="2963" y="1951"/>
                    <a:pt x="3141" y="2216"/>
                  </a:cubicBezTo>
                  <a:cubicBezTo>
                    <a:pt x="3208" y="2315"/>
                    <a:pt x="3276" y="2426"/>
                    <a:pt x="3261" y="2546"/>
                  </a:cubicBezTo>
                  <a:cubicBezTo>
                    <a:pt x="3250" y="2635"/>
                    <a:pt x="3161" y="2714"/>
                    <a:pt x="3079" y="2714"/>
                  </a:cubicBezTo>
                  <a:cubicBezTo>
                    <a:pt x="3052" y="2714"/>
                    <a:pt x="3026" y="2706"/>
                    <a:pt x="3004" y="2688"/>
                  </a:cubicBezTo>
                  <a:lnTo>
                    <a:pt x="3004" y="2688"/>
                  </a:lnTo>
                  <a:cubicBezTo>
                    <a:pt x="2867" y="2848"/>
                    <a:pt x="3094" y="3075"/>
                    <a:pt x="3302" y="3125"/>
                  </a:cubicBezTo>
                  <a:cubicBezTo>
                    <a:pt x="3508" y="3176"/>
                    <a:pt x="3773" y="3219"/>
                    <a:pt x="3820" y="3427"/>
                  </a:cubicBezTo>
                  <a:cubicBezTo>
                    <a:pt x="3840" y="3506"/>
                    <a:pt x="3820" y="3607"/>
                    <a:pt x="3885" y="3658"/>
                  </a:cubicBezTo>
                  <a:cubicBezTo>
                    <a:pt x="3911" y="3680"/>
                    <a:pt x="3943" y="3686"/>
                    <a:pt x="3978" y="3686"/>
                  </a:cubicBezTo>
                  <a:cubicBezTo>
                    <a:pt x="4019" y="3686"/>
                    <a:pt x="4064" y="3677"/>
                    <a:pt x="4106" y="3677"/>
                  </a:cubicBezTo>
                  <a:cubicBezTo>
                    <a:pt x="4109" y="3677"/>
                    <a:pt x="4111" y="3677"/>
                    <a:pt x="4114" y="3677"/>
                  </a:cubicBezTo>
                  <a:cubicBezTo>
                    <a:pt x="4437" y="3682"/>
                    <a:pt x="4457" y="4172"/>
                    <a:pt x="4675" y="4412"/>
                  </a:cubicBezTo>
                  <a:cubicBezTo>
                    <a:pt x="4819" y="4569"/>
                    <a:pt x="5048" y="4607"/>
                    <a:pt x="5241" y="4701"/>
                  </a:cubicBezTo>
                  <a:cubicBezTo>
                    <a:pt x="5432" y="4796"/>
                    <a:pt x="5605" y="5029"/>
                    <a:pt x="5492" y="5211"/>
                  </a:cubicBezTo>
                  <a:cubicBezTo>
                    <a:pt x="5453" y="5271"/>
                    <a:pt x="5389" y="5314"/>
                    <a:pt x="5357" y="5376"/>
                  </a:cubicBezTo>
                  <a:cubicBezTo>
                    <a:pt x="5256" y="5567"/>
                    <a:pt x="5485" y="5766"/>
                    <a:pt x="5691" y="5828"/>
                  </a:cubicBezTo>
                  <a:cubicBezTo>
                    <a:pt x="5897" y="5888"/>
                    <a:pt x="6154" y="5948"/>
                    <a:pt x="6211" y="6156"/>
                  </a:cubicBezTo>
                  <a:cubicBezTo>
                    <a:pt x="6244" y="6274"/>
                    <a:pt x="6192" y="6403"/>
                    <a:pt x="6231" y="6520"/>
                  </a:cubicBezTo>
                  <a:cubicBezTo>
                    <a:pt x="6289" y="6698"/>
                    <a:pt x="6511" y="6750"/>
                    <a:pt x="6681" y="6833"/>
                  </a:cubicBezTo>
                  <a:cubicBezTo>
                    <a:pt x="7013" y="6998"/>
                    <a:pt x="7225" y="7339"/>
                    <a:pt x="7458" y="7630"/>
                  </a:cubicBezTo>
                  <a:cubicBezTo>
                    <a:pt x="7928" y="8217"/>
                    <a:pt x="8251" y="8920"/>
                    <a:pt x="8388" y="9659"/>
                  </a:cubicBezTo>
                  <a:cubicBezTo>
                    <a:pt x="8418" y="9813"/>
                    <a:pt x="8442" y="9972"/>
                    <a:pt x="8530" y="10100"/>
                  </a:cubicBezTo>
                  <a:cubicBezTo>
                    <a:pt x="8703" y="10349"/>
                    <a:pt x="9059" y="10385"/>
                    <a:pt x="9301" y="10574"/>
                  </a:cubicBezTo>
                  <a:cubicBezTo>
                    <a:pt x="9530" y="10754"/>
                    <a:pt x="9629" y="11050"/>
                    <a:pt x="9804" y="11281"/>
                  </a:cubicBezTo>
                  <a:cubicBezTo>
                    <a:pt x="10124" y="11701"/>
                    <a:pt x="10659" y="11879"/>
                    <a:pt x="11163" y="12035"/>
                  </a:cubicBezTo>
                  <a:cubicBezTo>
                    <a:pt x="11934" y="12275"/>
                    <a:pt x="12703" y="12513"/>
                    <a:pt x="13474" y="12751"/>
                  </a:cubicBezTo>
                  <a:cubicBezTo>
                    <a:pt x="13517" y="13027"/>
                    <a:pt x="13682" y="13282"/>
                    <a:pt x="13918" y="13432"/>
                  </a:cubicBezTo>
                  <a:cubicBezTo>
                    <a:pt x="13961" y="13450"/>
                    <a:pt x="14002" y="13459"/>
                    <a:pt x="14042" y="13459"/>
                  </a:cubicBezTo>
                  <a:cubicBezTo>
                    <a:pt x="14364" y="13459"/>
                    <a:pt x="14600" y="12917"/>
                    <a:pt x="14968" y="12839"/>
                  </a:cubicBezTo>
                  <a:cubicBezTo>
                    <a:pt x="14999" y="12832"/>
                    <a:pt x="15029" y="12829"/>
                    <a:pt x="15060" y="12829"/>
                  </a:cubicBezTo>
                  <a:cubicBezTo>
                    <a:pt x="15240" y="12829"/>
                    <a:pt x="15417" y="12933"/>
                    <a:pt x="15574" y="13036"/>
                  </a:cubicBezTo>
                  <a:cubicBezTo>
                    <a:pt x="15977" y="13293"/>
                    <a:pt x="16384" y="13556"/>
                    <a:pt x="16701" y="13914"/>
                  </a:cubicBezTo>
                  <a:cubicBezTo>
                    <a:pt x="16836" y="13906"/>
                    <a:pt x="16967" y="13809"/>
                    <a:pt x="17018" y="13681"/>
                  </a:cubicBezTo>
                  <a:cubicBezTo>
                    <a:pt x="17082" y="13524"/>
                    <a:pt x="17048" y="13342"/>
                    <a:pt x="16965" y="13196"/>
                  </a:cubicBezTo>
                  <a:lnTo>
                    <a:pt x="16965" y="13196"/>
                  </a:lnTo>
                  <a:cubicBezTo>
                    <a:pt x="16977" y="13197"/>
                    <a:pt x="16990" y="13197"/>
                    <a:pt x="17003" y="13197"/>
                  </a:cubicBezTo>
                  <a:cubicBezTo>
                    <a:pt x="17143" y="13197"/>
                    <a:pt x="17284" y="13186"/>
                    <a:pt x="17423" y="13168"/>
                  </a:cubicBezTo>
                  <a:cubicBezTo>
                    <a:pt x="17432" y="13126"/>
                    <a:pt x="17440" y="13085"/>
                    <a:pt x="17451" y="13044"/>
                  </a:cubicBezTo>
                  <a:cubicBezTo>
                    <a:pt x="17483" y="13024"/>
                    <a:pt x="17519" y="13016"/>
                    <a:pt x="17555" y="13016"/>
                  </a:cubicBezTo>
                  <a:cubicBezTo>
                    <a:pt x="17641" y="13016"/>
                    <a:pt x="17733" y="13061"/>
                    <a:pt x="17813" y="13102"/>
                  </a:cubicBezTo>
                  <a:cubicBezTo>
                    <a:pt x="17879" y="13137"/>
                    <a:pt x="17960" y="13167"/>
                    <a:pt x="18033" y="13167"/>
                  </a:cubicBezTo>
                  <a:cubicBezTo>
                    <a:pt x="18086" y="13167"/>
                    <a:pt x="18135" y="13151"/>
                    <a:pt x="18171" y="13111"/>
                  </a:cubicBezTo>
                  <a:cubicBezTo>
                    <a:pt x="18237" y="13040"/>
                    <a:pt x="18220" y="12926"/>
                    <a:pt x="18201" y="12832"/>
                  </a:cubicBezTo>
                  <a:cubicBezTo>
                    <a:pt x="18012" y="12787"/>
                    <a:pt x="17879" y="12620"/>
                    <a:pt x="17764" y="12464"/>
                  </a:cubicBezTo>
                  <a:cubicBezTo>
                    <a:pt x="17723" y="12408"/>
                    <a:pt x="17682" y="12352"/>
                    <a:pt x="17642" y="12297"/>
                  </a:cubicBezTo>
                  <a:cubicBezTo>
                    <a:pt x="17588" y="12224"/>
                    <a:pt x="17537" y="12112"/>
                    <a:pt x="17605" y="12057"/>
                  </a:cubicBezTo>
                  <a:cubicBezTo>
                    <a:pt x="17642" y="12027"/>
                    <a:pt x="17693" y="12029"/>
                    <a:pt x="17738" y="12018"/>
                  </a:cubicBezTo>
                  <a:cubicBezTo>
                    <a:pt x="17867" y="11984"/>
                    <a:pt x="17937" y="11810"/>
                    <a:pt x="17867" y="11699"/>
                  </a:cubicBezTo>
                  <a:lnTo>
                    <a:pt x="17867" y="11699"/>
                  </a:lnTo>
                  <a:cubicBezTo>
                    <a:pt x="18188" y="11778"/>
                    <a:pt x="18520" y="11823"/>
                    <a:pt x="18852" y="11832"/>
                  </a:cubicBezTo>
                  <a:cubicBezTo>
                    <a:pt x="18863" y="11832"/>
                    <a:pt x="18875" y="11832"/>
                    <a:pt x="18887" y="11832"/>
                  </a:cubicBezTo>
                  <a:cubicBezTo>
                    <a:pt x="18934" y="11832"/>
                    <a:pt x="18983" y="11827"/>
                    <a:pt x="19019" y="11797"/>
                  </a:cubicBezTo>
                  <a:cubicBezTo>
                    <a:pt x="19064" y="11761"/>
                    <a:pt x="19079" y="11703"/>
                    <a:pt x="19101" y="11649"/>
                  </a:cubicBezTo>
                  <a:cubicBezTo>
                    <a:pt x="19195" y="11427"/>
                    <a:pt x="19426" y="11296"/>
                    <a:pt x="19668" y="11247"/>
                  </a:cubicBezTo>
                  <a:cubicBezTo>
                    <a:pt x="19679" y="11240"/>
                    <a:pt x="19690" y="11234"/>
                    <a:pt x="19701" y="11230"/>
                  </a:cubicBezTo>
                  <a:cubicBezTo>
                    <a:pt x="19998" y="11047"/>
                    <a:pt x="20138" y="10643"/>
                    <a:pt x="20011" y="10319"/>
                  </a:cubicBezTo>
                  <a:cubicBezTo>
                    <a:pt x="19928" y="10105"/>
                    <a:pt x="19746" y="9886"/>
                    <a:pt x="19838" y="9676"/>
                  </a:cubicBezTo>
                  <a:cubicBezTo>
                    <a:pt x="19902" y="9535"/>
                    <a:pt x="20069" y="9473"/>
                    <a:pt x="20221" y="9445"/>
                  </a:cubicBezTo>
                  <a:cubicBezTo>
                    <a:pt x="20373" y="9419"/>
                    <a:pt x="20538" y="9413"/>
                    <a:pt x="20667" y="9325"/>
                  </a:cubicBezTo>
                  <a:cubicBezTo>
                    <a:pt x="20795" y="9237"/>
                    <a:pt x="20855" y="9031"/>
                    <a:pt x="20740" y="8929"/>
                  </a:cubicBezTo>
                  <a:cubicBezTo>
                    <a:pt x="20675" y="8875"/>
                    <a:pt x="20583" y="8871"/>
                    <a:pt x="20498" y="8869"/>
                  </a:cubicBezTo>
                  <a:cubicBezTo>
                    <a:pt x="20437" y="8868"/>
                    <a:pt x="20376" y="8868"/>
                    <a:pt x="20316" y="8868"/>
                  </a:cubicBezTo>
                  <a:cubicBezTo>
                    <a:pt x="19943" y="8868"/>
                    <a:pt x="19569" y="8879"/>
                    <a:pt x="19195" y="8905"/>
                  </a:cubicBezTo>
                  <a:cubicBezTo>
                    <a:pt x="19079" y="8914"/>
                    <a:pt x="18957" y="8924"/>
                    <a:pt x="18859" y="8989"/>
                  </a:cubicBezTo>
                  <a:cubicBezTo>
                    <a:pt x="18762" y="9053"/>
                    <a:pt x="18702" y="9188"/>
                    <a:pt x="18758" y="9291"/>
                  </a:cubicBezTo>
                  <a:cubicBezTo>
                    <a:pt x="18593" y="9299"/>
                    <a:pt x="18430" y="9336"/>
                    <a:pt x="18278" y="9396"/>
                  </a:cubicBezTo>
                  <a:cubicBezTo>
                    <a:pt x="18182" y="9811"/>
                    <a:pt x="18537" y="10317"/>
                    <a:pt x="18254" y="10634"/>
                  </a:cubicBezTo>
                  <a:cubicBezTo>
                    <a:pt x="18139" y="10763"/>
                    <a:pt x="17957" y="10801"/>
                    <a:pt x="17794" y="10859"/>
                  </a:cubicBezTo>
                  <a:cubicBezTo>
                    <a:pt x="17631" y="10917"/>
                    <a:pt x="17460" y="11032"/>
                    <a:pt x="17447" y="11204"/>
                  </a:cubicBezTo>
                  <a:cubicBezTo>
                    <a:pt x="17298" y="11162"/>
                    <a:pt x="17142" y="11140"/>
                    <a:pt x="16986" y="11140"/>
                  </a:cubicBezTo>
                  <a:cubicBezTo>
                    <a:pt x="16940" y="11140"/>
                    <a:pt x="16895" y="11142"/>
                    <a:pt x="16849" y="11146"/>
                  </a:cubicBezTo>
                  <a:lnTo>
                    <a:pt x="16723" y="11461"/>
                  </a:lnTo>
                  <a:cubicBezTo>
                    <a:pt x="16493" y="11352"/>
                    <a:pt x="16238" y="11323"/>
                    <a:pt x="15981" y="11323"/>
                  </a:cubicBezTo>
                  <a:cubicBezTo>
                    <a:pt x="15849" y="11323"/>
                    <a:pt x="15717" y="11331"/>
                    <a:pt x="15587" y="11339"/>
                  </a:cubicBezTo>
                  <a:cubicBezTo>
                    <a:pt x="15476" y="11345"/>
                    <a:pt x="15326" y="11392"/>
                    <a:pt x="15341" y="11504"/>
                  </a:cubicBezTo>
                  <a:cubicBezTo>
                    <a:pt x="15324" y="11538"/>
                    <a:pt x="15293" y="11552"/>
                    <a:pt x="15258" y="11552"/>
                  </a:cubicBezTo>
                  <a:cubicBezTo>
                    <a:pt x="15199" y="11552"/>
                    <a:pt x="15130" y="11512"/>
                    <a:pt x="15096" y="11459"/>
                  </a:cubicBezTo>
                  <a:cubicBezTo>
                    <a:pt x="15043" y="11373"/>
                    <a:pt x="15028" y="11264"/>
                    <a:pt x="14949" y="11200"/>
                  </a:cubicBezTo>
                  <a:cubicBezTo>
                    <a:pt x="14871" y="11137"/>
                    <a:pt x="14762" y="11142"/>
                    <a:pt x="14666" y="11122"/>
                  </a:cubicBezTo>
                  <a:cubicBezTo>
                    <a:pt x="14370" y="11060"/>
                    <a:pt x="14182" y="10696"/>
                    <a:pt x="14304" y="10420"/>
                  </a:cubicBezTo>
                  <a:cubicBezTo>
                    <a:pt x="14021" y="10349"/>
                    <a:pt x="13794" y="10090"/>
                    <a:pt x="13762" y="9801"/>
                  </a:cubicBezTo>
                  <a:cubicBezTo>
                    <a:pt x="13751" y="9702"/>
                    <a:pt x="13751" y="9586"/>
                    <a:pt x="13672" y="9528"/>
                  </a:cubicBezTo>
                  <a:cubicBezTo>
                    <a:pt x="13627" y="9496"/>
                    <a:pt x="13569" y="9492"/>
                    <a:pt x="13517" y="9475"/>
                  </a:cubicBezTo>
                  <a:cubicBezTo>
                    <a:pt x="13228" y="9387"/>
                    <a:pt x="13177" y="9008"/>
                    <a:pt x="13179" y="8706"/>
                  </a:cubicBezTo>
                  <a:cubicBezTo>
                    <a:pt x="13185" y="8136"/>
                    <a:pt x="13190" y="7564"/>
                    <a:pt x="13196" y="6994"/>
                  </a:cubicBezTo>
                  <a:cubicBezTo>
                    <a:pt x="13198" y="6690"/>
                    <a:pt x="13202" y="6375"/>
                    <a:pt x="13329" y="6098"/>
                  </a:cubicBezTo>
                  <a:cubicBezTo>
                    <a:pt x="13389" y="5970"/>
                    <a:pt x="13472" y="5852"/>
                    <a:pt x="13498" y="5713"/>
                  </a:cubicBezTo>
                  <a:cubicBezTo>
                    <a:pt x="13502" y="5681"/>
                    <a:pt x="13504" y="5646"/>
                    <a:pt x="13504" y="5614"/>
                  </a:cubicBezTo>
                  <a:cubicBezTo>
                    <a:pt x="13449" y="5595"/>
                    <a:pt x="13393" y="5571"/>
                    <a:pt x="13335" y="5554"/>
                  </a:cubicBezTo>
                  <a:cubicBezTo>
                    <a:pt x="12932" y="5432"/>
                    <a:pt x="12480" y="5372"/>
                    <a:pt x="12178" y="5079"/>
                  </a:cubicBezTo>
                  <a:cubicBezTo>
                    <a:pt x="12189" y="4839"/>
                    <a:pt x="12198" y="4599"/>
                    <a:pt x="12208" y="4359"/>
                  </a:cubicBezTo>
                  <a:cubicBezTo>
                    <a:pt x="12133" y="4314"/>
                    <a:pt x="12056" y="4269"/>
                    <a:pt x="11981" y="4224"/>
                  </a:cubicBezTo>
                  <a:cubicBezTo>
                    <a:pt x="11996" y="4153"/>
                    <a:pt x="12011" y="4084"/>
                    <a:pt x="12026" y="4016"/>
                  </a:cubicBezTo>
                  <a:cubicBezTo>
                    <a:pt x="11767" y="3945"/>
                    <a:pt x="11651" y="3652"/>
                    <a:pt x="11533" y="3410"/>
                  </a:cubicBezTo>
                  <a:cubicBezTo>
                    <a:pt x="11409" y="3157"/>
                    <a:pt x="11242" y="2923"/>
                    <a:pt x="11030" y="2741"/>
                  </a:cubicBezTo>
                  <a:cubicBezTo>
                    <a:pt x="10820" y="2561"/>
                    <a:pt x="10565" y="2433"/>
                    <a:pt x="10295" y="2370"/>
                  </a:cubicBezTo>
                  <a:cubicBezTo>
                    <a:pt x="10273" y="2365"/>
                    <a:pt x="10250" y="2363"/>
                    <a:pt x="10227" y="2363"/>
                  </a:cubicBezTo>
                  <a:cubicBezTo>
                    <a:pt x="10076" y="2363"/>
                    <a:pt x="9904" y="2457"/>
                    <a:pt x="9980" y="2574"/>
                  </a:cubicBezTo>
                  <a:lnTo>
                    <a:pt x="9689" y="2574"/>
                  </a:lnTo>
                  <a:cubicBezTo>
                    <a:pt x="9723" y="2743"/>
                    <a:pt x="9714" y="2921"/>
                    <a:pt x="9665" y="3086"/>
                  </a:cubicBezTo>
                  <a:lnTo>
                    <a:pt x="9442" y="3086"/>
                  </a:lnTo>
                  <a:cubicBezTo>
                    <a:pt x="9410" y="3009"/>
                    <a:pt x="9378" y="2932"/>
                    <a:pt x="9348" y="2855"/>
                  </a:cubicBezTo>
                  <a:cubicBezTo>
                    <a:pt x="9315" y="2874"/>
                    <a:pt x="9281" y="2883"/>
                    <a:pt x="9246" y="2883"/>
                  </a:cubicBezTo>
                  <a:cubicBezTo>
                    <a:pt x="9122" y="2883"/>
                    <a:pt x="8994" y="2772"/>
                    <a:pt x="8915" y="2662"/>
                  </a:cubicBezTo>
                  <a:cubicBezTo>
                    <a:pt x="8816" y="2521"/>
                    <a:pt x="8703" y="2351"/>
                    <a:pt x="8535" y="2351"/>
                  </a:cubicBezTo>
                  <a:cubicBezTo>
                    <a:pt x="8532" y="2351"/>
                    <a:pt x="8528" y="2351"/>
                    <a:pt x="8525" y="2351"/>
                  </a:cubicBezTo>
                  <a:cubicBezTo>
                    <a:pt x="8596" y="2103"/>
                    <a:pt x="8401" y="1816"/>
                    <a:pt x="8146" y="1788"/>
                  </a:cubicBezTo>
                  <a:cubicBezTo>
                    <a:pt x="8217" y="1723"/>
                    <a:pt x="8157" y="1606"/>
                    <a:pt x="8095" y="1533"/>
                  </a:cubicBezTo>
                  <a:cubicBezTo>
                    <a:pt x="7750" y="1128"/>
                    <a:pt x="7345" y="691"/>
                    <a:pt x="6813" y="659"/>
                  </a:cubicBezTo>
                  <a:cubicBezTo>
                    <a:pt x="6796" y="658"/>
                    <a:pt x="6778" y="657"/>
                    <a:pt x="6760" y="657"/>
                  </a:cubicBezTo>
                  <a:cubicBezTo>
                    <a:pt x="6578" y="657"/>
                    <a:pt x="6396" y="707"/>
                    <a:pt x="6241" y="802"/>
                  </a:cubicBezTo>
                  <a:cubicBezTo>
                    <a:pt x="6109" y="881"/>
                    <a:pt x="5995" y="993"/>
                    <a:pt x="5860" y="1066"/>
                  </a:cubicBezTo>
                  <a:cubicBezTo>
                    <a:pt x="5700" y="1152"/>
                    <a:pt x="5524" y="1182"/>
                    <a:pt x="5342" y="1182"/>
                  </a:cubicBezTo>
                  <a:cubicBezTo>
                    <a:pt x="5161" y="1182"/>
                    <a:pt x="4974" y="1152"/>
                    <a:pt x="4795" y="1121"/>
                  </a:cubicBezTo>
                  <a:cubicBezTo>
                    <a:pt x="4255" y="1029"/>
                    <a:pt x="3713" y="937"/>
                    <a:pt x="3173" y="845"/>
                  </a:cubicBezTo>
                  <a:cubicBezTo>
                    <a:pt x="3105" y="834"/>
                    <a:pt x="3032" y="819"/>
                    <a:pt x="2978" y="774"/>
                  </a:cubicBezTo>
                  <a:cubicBezTo>
                    <a:pt x="2888" y="699"/>
                    <a:pt x="2878" y="560"/>
                    <a:pt x="2788" y="485"/>
                  </a:cubicBezTo>
                  <a:cubicBezTo>
                    <a:pt x="2733" y="440"/>
                    <a:pt x="2667" y="429"/>
                    <a:pt x="2596" y="429"/>
                  </a:cubicBezTo>
                  <a:cubicBezTo>
                    <a:pt x="2530" y="429"/>
                    <a:pt x="2459" y="438"/>
                    <a:pt x="2391" y="438"/>
                  </a:cubicBezTo>
                  <a:cubicBezTo>
                    <a:pt x="2340" y="438"/>
                    <a:pt x="2291" y="433"/>
                    <a:pt x="2246" y="414"/>
                  </a:cubicBezTo>
                  <a:cubicBezTo>
                    <a:pt x="2124" y="363"/>
                    <a:pt x="2059" y="228"/>
                    <a:pt x="1961" y="140"/>
                  </a:cubicBezTo>
                  <a:cubicBezTo>
                    <a:pt x="1841" y="33"/>
                    <a:pt x="1683" y="1"/>
                    <a:pt x="151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50"/>
            <p:cNvSpPr/>
            <p:nvPr/>
          </p:nvSpPr>
          <p:spPr>
            <a:xfrm>
              <a:off x="2074166" y="2815091"/>
              <a:ext cx="592907" cy="396929"/>
            </a:xfrm>
            <a:custGeom>
              <a:rect b="b" l="l" r="r" t="t"/>
              <a:pathLst>
                <a:path extrusionOk="0" h="13969" w="20866">
                  <a:moveTo>
                    <a:pt x="1553" y="54"/>
                  </a:moveTo>
                  <a:cubicBezTo>
                    <a:pt x="1740" y="54"/>
                    <a:pt x="1879" y="99"/>
                    <a:pt x="1978" y="186"/>
                  </a:cubicBezTo>
                  <a:cubicBezTo>
                    <a:pt x="2012" y="219"/>
                    <a:pt x="2042" y="255"/>
                    <a:pt x="2072" y="294"/>
                  </a:cubicBezTo>
                  <a:cubicBezTo>
                    <a:pt x="2128" y="360"/>
                    <a:pt x="2185" y="431"/>
                    <a:pt x="2269" y="465"/>
                  </a:cubicBezTo>
                  <a:cubicBezTo>
                    <a:pt x="2312" y="484"/>
                    <a:pt x="2361" y="493"/>
                    <a:pt x="2425" y="493"/>
                  </a:cubicBezTo>
                  <a:cubicBezTo>
                    <a:pt x="2460" y="493"/>
                    <a:pt x="2496" y="491"/>
                    <a:pt x="2533" y="486"/>
                  </a:cubicBezTo>
                  <a:cubicBezTo>
                    <a:pt x="2567" y="484"/>
                    <a:pt x="2599" y="482"/>
                    <a:pt x="2633" y="482"/>
                  </a:cubicBezTo>
                  <a:cubicBezTo>
                    <a:pt x="2710" y="482"/>
                    <a:pt x="2764" y="497"/>
                    <a:pt x="2805" y="531"/>
                  </a:cubicBezTo>
                  <a:cubicBezTo>
                    <a:pt x="2845" y="566"/>
                    <a:pt x="2867" y="615"/>
                    <a:pt x="2892" y="668"/>
                  </a:cubicBezTo>
                  <a:cubicBezTo>
                    <a:pt x="2918" y="724"/>
                    <a:pt x="2946" y="782"/>
                    <a:pt x="2995" y="823"/>
                  </a:cubicBezTo>
                  <a:cubicBezTo>
                    <a:pt x="3055" y="874"/>
                    <a:pt x="3137" y="887"/>
                    <a:pt x="3203" y="898"/>
                  </a:cubicBezTo>
                  <a:lnTo>
                    <a:pt x="4825" y="1176"/>
                  </a:lnTo>
                  <a:cubicBezTo>
                    <a:pt x="5003" y="1206"/>
                    <a:pt x="5193" y="1236"/>
                    <a:pt x="5378" y="1236"/>
                  </a:cubicBezTo>
                  <a:cubicBezTo>
                    <a:pt x="5586" y="1236"/>
                    <a:pt x="5759" y="1198"/>
                    <a:pt x="5907" y="1116"/>
                  </a:cubicBezTo>
                  <a:cubicBezTo>
                    <a:pt x="5982" y="1076"/>
                    <a:pt x="6053" y="1022"/>
                    <a:pt x="6119" y="971"/>
                  </a:cubicBezTo>
                  <a:cubicBezTo>
                    <a:pt x="6175" y="930"/>
                    <a:pt x="6230" y="887"/>
                    <a:pt x="6288" y="851"/>
                  </a:cubicBezTo>
                  <a:cubicBezTo>
                    <a:pt x="6438" y="760"/>
                    <a:pt x="6610" y="711"/>
                    <a:pt x="6784" y="711"/>
                  </a:cubicBezTo>
                  <a:cubicBezTo>
                    <a:pt x="6805" y="711"/>
                    <a:pt x="6825" y="712"/>
                    <a:pt x="6845" y="713"/>
                  </a:cubicBezTo>
                  <a:cubicBezTo>
                    <a:pt x="7357" y="743"/>
                    <a:pt x="7749" y="1155"/>
                    <a:pt x="8107" y="1577"/>
                  </a:cubicBezTo>
                  <a:cubicBezTo>
                    <a:pt x="8120" y="1592"/>
                    <a:pt x="8234" y="1729"/>
                    <a:pt x="8161" y="1793"/>
                  </a:cubicBezTo>
                  <a:lnTo>
                    <a:pt x="8118" y="1834"/>
                  </a:lnTo>
                  <a:lnTo>
                    <a:pt x="8176" y="1840"/>
                  </a:lnTo>
                  <a:cubicBezTo>
                    <a:pt x="8292" y="1853"/>
                    <a:pt x="8399" y="1922"/>
                    <a:pt x="8469" y="2029"/>
                  </a:cubicBezTo>
                  <a:cubicBezTo>
                    <a:pt x="8542" y="2134"/>
                    <a:pt x="8566" y="2260"/>
                    <a:pt x="8534" y="2370"/>
                  </a:cubicBezTo>
                  <a:lnTo>
                    <a:pt x="8523" y="2406"/>
                  </a:lnTo>
                  <a:lnTo>
                    <a:pt x="8568" y="2404"/>
                  </a:lnTo>
                  <a:cubicBezTo>
                    <a:pt x="8716" y="2404"/>
                    <a:pt x="8823" y="2554"/>
                    <a:pt x="8917" y="2687"/>
                  </a:cubicBezTo>
                  <a:lnTo>
                    <a:pt x="8928" y="2704"/>
                  </a:lnTo>
                  <a:cubicBezTo>
                    <a:pt x="9007" y="2815"/>
                    <a:pt x="9142" y="2935"/>
                    <a:pt x="9279" y="2935"/>
                  </a:cubicBezTo>
                  <a:cubicBezTo>
                    <a:pt x="9311" y="2935"/>
                    <a:pt x="9339" y="2931"/>
                    <a:pt x="9367" y="2918"/>
                  </a:cubicBezTo>
                  <a:lnTo>
                    <a:pt x="9459" y="3141"/>
                  </a:lnTo>
                  <a:lnTo>
                    <a:pt x="9718" y="3141"/>
                  </a:lnTo>
                  <a:lnTo>
                    <a:pt x="9725" y="3122"/>
                  </a:lnTo>
                  <a:cubicBezTo>
                    <a:pt x="9774" y="2961"/>
                    <a:pt x="9783" y="2792"/>
                    <a:pt x="9755" y="2627"/>
                  </a:cubicBezTo>
                  <a:lnTo>
                    <a:pt x="10063" y="2627"/>
                  </a:lnTo>
                  <a:lnTo>
                    <a:pt x="10036" y="2586"/>
                  </a:lnTo>
                  <a:cubicBezTo>
                    <a:pt x="10021" y="2560"/>
                    <a:pt x="10018" y="2537"/>
                    <a:pt x="10031" y="2513"/>
                  </a:cubicBezTo>
                  <a:cubicBezTo>
                    <a:pt x="10059" y="2460"/>
                    <a:pt x="10162" y="2417"/>
                    <a:pt x="10260" y="2417"/>
                  </a:cubicBezTo>
                  <a:cubicBezTo>
                    <a:pt x="10282" y="2417"/>
                    <a:pt x="10303" y="2419"/>
                    <a:pt x="10323" y="2423"/>
                  </a:cubicBezTo>
                  <a:cubicBezTo>
                    <a:pt x="10588" y="2485"/>
                    <a:pt x="10839" y="2612"/>
                    <a:pt x="11047" y="2790"/>
                  </a:cubicBezTo>
                  <a:cubicBezTo>
                    <a:pt x="11246" y="2959"/>
                    <a:pt x="11411" y="3182"/>
                    <a:pt x="11542" y="3449"/>
                  </a:cubicBezTo>
                  <a:cubicBezTo>
                    <a:pt x="11555" y="3473"/>
                    <a:pt x="11565" y="3497"/>
                    <a:pt x="11578" y="3522"/>
                  </a:cubicBezTo>
                  <a:cubicBezTo>
                    <a:pt x="11681" y="3739"/>
                    <a:pt x="11799" y="3985"/>
                    <a:pt x="12030" y="4060"/>
                  </a:cubicBezTo>
                  <a:lnTo>
                    <a:pt x="11985" y="4264"/>
                  </a:lnTo>
                  <a:lnTo>
                    <a:pt x="12214" y="4399"/>
                  </a:lnTo>
                  <a:lnTo>
                    <a:pt x="12184" y="5116"/>
                  </a:lnTo>
                  <a:lnTo>
                    <a:pt x="12193" y="5125"/>
                  </a:lnTo>
                  <a:cubicBezTo>
                    <a:pt x="12435" y="5360"/>
                    <a:pt x="12769" y="5448"/>
                    <a:pt x="13095" y="5534"/>
                  </a:cubicBezTo>
                  <a:cubicBezTo>
                    <a:pt x="13183" y="5558"/>
                    <a:pt x="13275" y="5581"/>
                    <a:pt x="13363" y="5607"/>
                  </a:cubicBezTo>
                  <a:cubicBezTo>
                    <a:pt x="13401" y="5620"/>
                    <a:pt x="13442" y="5635"/>
                    <a:pt x="13481" y="5648"/>
                  </a:cubicBezTo>
                  <a:lnTo>
                    <a:pt x="13511" y="5660"/>
                  </a:lnTo>
                  <a:cubicBezTo>
                    <a:pt x="13511" y="5688"/>
                    <a:pt x="13508" y="5714"/>
                    <a:pt x="13504" y="5735"/>
                  </a:cubicBezTo>
                  <a:cubicBezTo>
                    <a:pt x="13489" y="5828"/>
                    <a:pt x="13444" y="5911"/>
                    <a:pt x="13397" y="5999"/>
                  </a:cubicBezTo>
                  <a:cubicBezTo>
                    <a:pt x="13378" y="6037"/>
                    <a:pt x="13356" y="6076"/>
                    <a:pt x="13339" y="6115"/>
                  </a:cubicBezTo>
                  <a:cubicBezTo>
                    <a:pt x="13209" y="6402"/>
                    <a:pt x="13204" y="6730"/>
                    <a:pt x="13202" y="7021"/>
                  </a:cubicBezTo>
                  <a:lnTo>
                    <a:pt x="13187" y="8733"/>
                  </a:lnTo>
                  <a:cubicBezTo>
                    <a:pt x="13183" y="9187"/>
                    <a:pt x="13303" y="9455"/>
                    <a:pt x="13543" y="9528"/>
                  </a:cubicBezTo>
                  <a:cubicBezTo>
                    <a:pt x="13560" y="9532"/>
                    <a:pt x="13575" y="9536"/>
                    <a:pt x="13592" y="9540"/>
                  </a:cubicBezTo>
                  <a:cubicBezTo>
                    <a:pt x="13628" y="9549"/>
                    <a:pt x="13663" y="9558"/>
                    <a:pt x="13691" y="9577"/>
                  </a:cubicBezTo>
                  <a:cubicBezTo>
                    <a:pt x="13748" y="9620"/>
                    <a:pt x="13757" y="9705"/>
                    <a:pt x="13763" y="9787"/>
                  </a:cubicBezTo>
                  <a:cubicBezTo>
                    <a:pt x="13766" y="9802"/>
                    <a:pt x="13768" y="9817"/>
                    <a:pt x="13768" y="9830"/>
                  </a:cubicBezTo>
                  <a:cubicBezTo>
                    <a:pt x="13802" y="10119"/>
                    <a:pt x="14025" y="10380"/>
                    <a:pt x="14303" y="10464"/>
                  </a:cubicBezTo>
                  <a:cubicBezTo>
                    <a:pt x="14254" y="10597"/>
                    <a:pt x="14267" y="10751"/>
                    <a:pt x="14338" y="10890"/>
                  </a:cubicBezTo>
                  <a:cubicBezTo>
                    <a:pt x="14415" y="11040"/>
                    <a:pt x="14545" y="11145"/>
                    <a:pt x="14693" y="11175"/>
                  </a:cubicBezTo>
                  <a:cubicBezTo>
                    <a:pt x="14721" y="11182"/>
                    <a:pt x="14749" y="11186"/>
                    <a:pt x="14777" y="11188"/>
                  </a:cubicBezTo>
                  <a:cubicBezTo>
                    <a:pt x="14850" y="11199"/>
                    <a:pt x="14916" y="11207"/>
                    <a:pt x="14965" y="11248"/>
                  </a:cubicBezTo>
                  <a:cubicBezTo>
                    <a:pt x="15010" y="11282"/>
                    <a:pt x="15034" y="11338"/>
                    <a:pt x="15058" y="11396"/>
                  </a:cubicBezTo>
                  <a:cubicBezTo>
                    <a:pt x="15073" y="11432"/>
                    <a:pt x="15088" y="11469"/>
                    <a:pt x="15109" y="11501"/>
                  </a:cubicBezTo>
                  <a:cubicBezTo>
                    <a:pt x="15145" y="11561"/>
                    <a:pt x="15222" y="11606"/>
                    <a:pt x="15291" y="11606"/>
                  </a:cubicBezTo>
                  <a:cubicBezTo>
                    <a:pt x="15340" y="11606"/>
                    <a:pt x="15379" y="11584"/>
                    <a:pt x="15398" y="11544"/>
                  </a:cubicBezTo>
                  <a:lnTo>
                    <a:pt x="15402" y="11535"/>
                  </a:lnTo>
                  <a:lnTo>
                    <a:pt x="15400" y="11527"/>
                  </a:lnTo>
                  <a:cubicBezTo>
                    <a:pt x="15398" y="11505"/>
                    <a:pt x="15405" y="11486"/>
                    <a:pt x="15420" y="11467"/>
                  </a:cubicBezTo>
                  <a:cubicBezTo>
                    <a:pt x="15460" y="11417"/>
                    <a:pt x="15555" y="11396"/>
                    <a:pt x="15623" y="11392"/>
                  </a:cubicBezTo>
                  <a:cubicBezTo>
                    <a:pt x="15756" y="11383"/>
                    <a:pt x="15887" y="11377"/>
                    <a:pt x="16015" y="11377"/>
                  </a:cubicBezTo>
                  <a:cubicBezTo>
                    <a:pt x="16319" y="11377"/>
                    <a:pt x="16551" y="11419"/>
                    <a:pt x="16746" y="11512"/>
                  </a:cubicBezTo>
                  <a:lnTo>
                    <a:pt x="16772" y="11524"/>
                  </a:lnTo>
                  <a:lnTo>
                    <a:pt x="16902" y="11199"/>
                  </a:lnTo>
                  <a:cubicBezTo>
                    <a:pt x="16941" y="11196"/>
                    <a:pt x="16979" y="11195"/>
                    <a:pt x="17018" y="11195"/>
                  </a:cubicBezTo>
                  <a:cubicBezTo>
                    <a:pt x="17173" y="11195"/>
                    <a:pt x="17327" y="11215"/>
                    <a:pt x="17474" y="11257"/>
                  </a:cubicBezTo>
                  <a:lnTo>
                    <a:pt x="17506" y="11265"/>
                  </a:lnTo>
                  <a:lnTo>
                    <a:pt x="17509" y="11233"/>
                  </a:lnTo>
                  <a:cubicBezTo>
                    <a:pt x="17521" y="11044"/>
                    <a:pt x="17742" y="10946"/>
                    <a:pt x="17838" y="10912"/>
                  </a:cubicBezTo>
                  <a:cubicBezTo>
                    <a:pt x="17868" y="10899"/>
                    <a:pt x="17901" y="10890"/>
                    <a:pt x="17933" y="10879"/>
                  </a:cubicBezTo>
                  <a:cubicBezTo>
                    <a:pt x="18070" y="10834"/>
                    <a:pt x="18211" y="10787"/>
                    <a:pt x="18308" y="10678"/>
                  </a:cubicBezTo>
                  <a:cubicBezTo>
                    <a:pt x="18483" y="10483"/>
                    <a:pt x="18428" y="10220"/>
                    <a:pt x="18374" y="9965"/>
                  </a:cubicBezTo>
                  <a:cubicBezTo>
                    <a:pt x="18338" y="9789"/>
                    <a:pt x="18301" y="9607"/>
                    <a:pt x="18333" y="9442"/>
                  </a:cubicBezTo>
                  <a:cubicBezTo>
                    <a:pt x="18481" y="9386"/>
                    <a:pt x="18635" y="9352"/>
                    <a:pt x="18794" y="9343"/>
                  </a:cubicBezTo>
                  <a:lnTo>
                    <a:pt x="18837" y="9341"/>
                  </a:lnTo>
                  <a:lnTo>
                    <a:pt x="18815" y="9303"/>
                  </a:lnTo>
                  <a:cubicBezTo>
                    <a:pt x="18766" y="9215"/>
                    <a:pt x="18822" y="9093"/>
                    <a:pt x="18908" y="9037"/>
                  </a:cubicBezTo>
                  <a:cubicBezTo>
                    <a:pt x="18998" y="8979"/>
                    <a:pt x="19107" y="8966"/>
                    <a:pt x="19231" y="8960"/>
                  </a:cubicBezTo>
                  <a:cubicBezTo>
                    <a:pt x="19589" y="8935"/>
                    <a:pt x="19952" y="8922"/>
                    <a:pt x="20313" y="8922"/>
                  </a:cubicBezTo>
                  <a:cubicBezTo>
                    <a:pt x="20386" y="8922"/>
                    <a:pt x="20459" y="8922"/>
                    <a:pt x="20532" y="8923"/>
                  </a:cubicBezTo>
                  <a:cubicBezTo>
                    <a:pt x="20617" y="8923"/>
                    <a:pt x="20699" y="8928"/>
                    <a:pt x="20754" y="8977"/>
                  </a:cubicBezTo>
                  <a:cubicBezTo>
                    <a:pt x="20804" y="9018"/>
                    <a:pt x="20810" y="9073"/>
                    <a:pt x="20808" y="9114"/>
                  </a:cubicBezTo>
                  <a:cubicBezTo>
                    <a:pt x="20804" y="9196"/>
                    <a:pt x="20754" y="9283"/>
                    <a:pt x="20686" y="9330"/>
                  </a:cubicBezTo>
                  <a:cubicBezTo>
                    <a:pt x="20587" y="9397"/>
                    <a:pt x="20461" y="9414"/>
                    <a:pt x="20341" y="9433"/>
                  </a:cubicBezTo>
                  <a:cubicBezTo>
                    <a:pt x="20311" y="9438"/>
                    <a:pt x="20281" y="9442"/>
                    <a:pt x="20251" y="9446"/>
                  </a:cubicBezTo>
                  <a:cubicBezTo>
                    <a:pt x="20043" y="9483"/>
                    <a:pt x="19904" y="9566"/>
                    <a:pt x="19848" y="9693"/>
                  </a:cubicBezTo>
                  <a:cubicBezTo>
                    <a:pt x="19775" y="9858"/>
                    <a:pt x="19859" y="10025"/>
                    <a:pt x="19942" y="10187"/>
                  </a:cubicBezTo>
                  <a:cubicBezTo>
                    <a:pt x="19970" y="10243"/>
                    <a:pt x="19998" y="10299"/>
                    <a:pt x="20020" y="10355"/>
                  </a:cubicBezTo>
                  <a:cubicBezTo>
                    <a:pt x="20139" y="10665"/>
                    <a:pt x="20007" y="11059"/>
                    <a:pt x="19722" y="11233"/>
                  </a:cubicBezTo>
                  <a:cubicBezTo>
                    <a:pt x="19713" y="11237"/>
                    <a:pt x="19707" y="11242"/>
                    <a:pt x="19700" y="11246"/>
                  </a:cubicBezTo>
                  <a:lnTo>
                    <a:pt x="19694" y="11248"/>
                  </a:lnTo>
                  <a:cubicBezTo>
                    <a:pt x="19409" y="11308"/>
                    <a:pt x="19197" y="11460"/>
                    <a:pt x="19111" y="11668"/>
                  </a:cubicBezTo>
                  <a:cubicBezTo>
                    <a:pt x="19107" y="11676"/>
                    <a:pt x="19103" y="11687"/>
                    <a:pt x="19098" y="11698"/>
                  </a:cubicBezTo>
                  <a:cubicBezTo>
                    <a:pt x="19083" y="11739"/>
                    <a:pt x="19068" y="11777"/>
                    <a:pt x="19038" y="11803"/>
                  </a:cubicBezTo>
                  <a:cubicBezTo>
                    <a:pt x="19004" y="11828"/>
                    <a:pt x="18961" y="11834"/>
                    <a:pt x="18918" y="11834"/>
                  </a:cubicBezTo>
                  <a:cubicBezTo>
                    <a:pt x="18908" y="11834"/>
                    <a:pt x="18897" y="11833"/>
                    <a:pt x="18886" y="11833"/>
                  </a:cubicBezTo>
                  <a:cubicBezTo>
                    <a:pt x="18556" y="11824"/>
                    <a:pt x="18226" y="11779"/>
                    <a:pt x="17907" y="11698"/>
                  </a:cubicBezTo>
                  <a:lnTo>
                    <a:pt x="17843" y="11683"/>
                  </a:lnTo>
                  <a:lnTo>
                    <a:pt x="17877" y="11739"/>
                  </a:lnTo>
                  <a:cubicBezTo>
                    <a:pt x="17907" y="11786"/>
                    <a:pt x="17909" y="11848"/>
                    <a:pt x="17886" y="11906"/>
                  </a:cubicBezTo>
                  <a:cubicBezTo>
                    <a:pt x="17862" y="11964"/>
                    <a:pt x="17817" y="12004"/>
                    <a:pt x="17766" y="12017"/>
                  </a:cubicBezTo>
                  <a:cubicBezTo>
                    <a:pt x="17753" y="12021"/>
                    <a:pt x="17740" y="12024"/>
                    <a:pt x="17727" y="12026"/>
                  </a:cubicBezTo>
                  <a:cubicBezTo>
                    <a:pt x="17693" y="12030"/>
                    <a:pt x="17654" y="12036"/>
                    <a:pt x="17622" y="12062"/>
                  </a:cubicBezTo>
                  <a:cubicBezTo>
                    <a:pt x="17543" y="12129"/>
                    <a:pt x="17586" y="12249"/>
                    <a:pt x="17654" y="12339"/>
                  </a:cubicBezTo>
                  <a:lnTo>
                    <a:pt x="17776" y="12506"/>
                  </a:lnTo>
                  <a:cubicBezTo>
                    <a:pt x="17901" y="12675"/>
                    <a:pt x="18029" y="12829"/>
                    <a:pt x="18211" y="12881"/>
                  </a:cubicBezTo>
                  <a:cubicBezTo>
                    <a:pt x="18231" y="12973"/>
                    <a:pt x="18237" y="13063"/>
                    <a:pt x="18186" y="13121"/>
                  </a:cubicBezTo>
                  <a:cubicBezTo>
                    <a:pt x="18157" y="13151"/>
                    <a:pt x="18116" y="13166"/>
                    <a:pt x="18066" y="13166"/>
                  </a:cubicBezTo>
                  <a:cubicBezTo>
                    <a:pt x="18008" y="13166"/>
                    <a:pt x="17937" y="13145"/>
                    <a:pt x="17860" y="13106"/>
                  </a:cubicBezTo>
                  <a:cubicBezTo>
                    <a:pt x="17768" y="13058"/>
                    <a:pt x="17678" y="13016"/>
                    <a:pt x="17588" y="13016"/>
                  </a:cubicBezTo>
                  <a:cubicBezTo>
                    <a:pt x="17545" y="13016"/>
                    <a:pt x="17504" y="13026"/>
                    <a:pt x="17470" y="13048"/>
                  </a:cubicBezTo>
                  <a:lnTo>
                    <a:pt x="17459" y="13054"/>
                  </a:lnTo>
                  <a:lnTo>
                    <a:pt x="17434" y="13172"/>
                  </a:lnTo>
                  <a:cubicBezTo>
                    <a:pt x="17303" y="13187"/>
                    <a:pt x="17170" y="13195"/>
                    <a:pt x="17037" y="13195"/>
                  </a:cubicBezTo>
                  <a:lnTo>
                    <a:pt x="16951" y="13195"/>
                  </a:lnTo>
                  <a:lnTo>
                    <a:pt x="16975" y="13236"/>
                  </a:lnTo>
                  <a:cubicBezTo>
                    <a:pt x="17063" y="13390"/>
                    <a:pt x="17082" y="13562"/>
                    <a:pt x="17029" y="13697"/>
                  </a:cubicBezTo>
                  <a:cubicBezTo>
                    <a:pt x="16979" y="13815"/>
                    <a:pt x="16866" y="13900"/>
                    <a:pt x="16746" y="13913"/>
                  </a:cubicBezTo>
                  <a:cubicBezTo>
                    <a:pt x="16422" y="13553"/>
                    <a:pt x="16015" y="13292"/>
                    <a:pt x="15623" y="13039"/>
                  </a:cubicBezTo>
                  <a:cubicBezTo>
                    <a:pt x="15458" y="12934"/>
                    <a:pt x="15280" y="12829"/>
                    <a:pt x="15094" y="12829"/>
                  </a:cubicBezTo>
                  <a:cubicBezTo>
                    <a:pt x="15060" y="12829"/>
                    <a:pt x="15028" y="12833"/>
                    <a:pt x="14995" y="12840"/>
                  </a:cubicBezTo>
                  <a:cubicBezTo>
                    <a:pt x="14809" y="12878"/>
                    <a:pt x="14659" y="13031"/>
                    <a:pt x="14513" y="13174"/>
                  </a:cubicBezTo>
                  <a:cubicBezTo>
                    <a:pt x="14368" y="13322"/>
                    <a:pt x="14231" y="13459"/>
                    <a:pt x="14076" y="13459"/>
                  </a:cubicBezTo>
                  <a:cubicBezTo>
                    <a:pt x="14038" y="13459"/>
                    <a:pt x="14001" y="13450"/>
                    <a:pt x="13967" y="13435"/>
                  </a:cubicBezTo>
                  <a:cubicBezTo>
                    <a:pt x="13738" y="13290"/>
                    <a:pt x="13575" y="13043"/>
                    <a:pt x="13534" y="12773"/>
                  </a:cubicBezTo>
                  <a:lnTo>
                    <a:pt x="13532" y="12758"/>
                  </a:lnTo>
                  <a:lnTo>
                    <a:pt x="11205" y="12036"/>
                  </a:lnTo>
                  <a:cubicBezTo>
                    <a:pt x="10646" y="11865"/>
                    <a:pt x="10160" y="11689"/>
                    <a:pt x="9860" y="11293"/>
                  </a:cubicBezTo>
                  <a:cubicBezTo>
                    <a:pt x="9798" y="11209"/>
                    <a:pt x="9742" y="11115"/>
                    <a:pt x="9691" y="11025"/>
                  </a:cubicBezTo>
                  <a:cubicBezTo>
                    <a:pt x="9596" y="10862"/>
                    <a:pt x="9500" y="10697"/>
                    <a:pt x="9350" y="10580"/>
                  </a:cubicBezTo>
                  <a:cubicBezTo>
                    <a:pt x="9249" y="10500"/>
                    <a:pt x="9129" y="10449"/>
                    <a:pt x="9014" y="10397"/>
                  </a:cubicBezTo>
                  <a:cubicBezTo>
                    <a:pt x="8844" y="10322"/>
                    <a:pt x="8684" y="10254"/>
                    <a:pt x="8585" y="10110"/>
                  </a:cubicBezTo>
                  <a:cubicBezTo>
                    <a:pt x="8508" y="9999"/>
                    <a:pt x="8482" y="9858"/>
                    <a:pt x="8457" y="9723"/>
                  </a:cubicBezTo>
                  <a:lnTo>
                    <a:pt x="8450" y="9682"/>
                  </a:lnTo>
                  <a:cubicBezTo>
                    <a:pt x="8311" y="8938"/>
                    <a:pt x="7987" y="8231"/>
                    <a:pt x="7512" y="7640"/>
                  </a:cubicBezTo>
                  <a:cubicBezTo>
                    <a:pt x="7469" y="7584"/>
                    <a:pt x="7426" y="7529"/>
                    <a:pt x="7383" y="7473"/>
                  </a:cubicBezTo>
                  <a:cubicBezTo>
                    <a:pt x="7195" y="7227"/>
                    <a:pt x="7002" y="6974"/>
                    <a:pt x="6725" y="6837"/>
                  </a:cubicBezTo>
                  <a:cubicBezTo>
                    <a:pt x="6689" y="6819"/>
                    <a:pt x="6648" y="6802"/>
                    <a:pt x="6610" y="6785"/>
                  </a:cubicBezTo>
                  <a:cubicBezTo>
                    <a:pt x="6473" y="6727"/>
                    <a:pt x="6331" y="6667"/>
                    <a:pt x="6290" y="6539"/>
                  </a:cubicBezTo>
                  <a:cubicBezTo>
                    <a:pt x="6271" y="6483"/>
                    <a:pt x="6275" y="6423"/>
                    <a:pt x="6280" y="6361"/>
                  </a:cubicBezTo>
                  <a:cubicBezTo>
                    <a:pt x="6284" y="6299"/>
                    <a:pt x="6286" y="6237"/>
                    <a:pt x="6271" y="6175"/>
                  </a:cubicBezTo>
                  <a:cubicBezTo>
                    <a:pt x="6215" y="5971"/>
                    <a:pt x="5986" y="5903"/>
                    <a:pt x="5785" y="5845"/>
                  </a:cubicBezTo>
                  <a:lnTo>
                    <a:pt x="5733" y="5830"/>
                  </a:lnTo>
                  <a:cubicBezTo>
                    <a:pt x="5586" y="5785"/>
                    <a:pt x="5453" y="5680"/>
                    <a:pt x="5408" y="5575"/>
                  </a:cubicBezTo>
                  <a:cubicBezTo>
                    <a:pt x="5386" y="5519"/>
                    <a:pt x="5386" y="5468"/>
                    <a:pt x="5414" y="5416"/>
                  </a:cubicBezTo>
                  <a:cubicBezTo>
                    <a:pt x="5429" y="5386"/>
                    <a:pt x="5455" y="5360"/>
                    <a:pt x="5481" y="5333"/>
                  </a:cubicBezTo>
                  <a:cubicBezTo>
                    <a:pt x="5504" y="5307"/>
                    <a:pt x="5530" y="5281"/>
                    <a:pt x="5549" y="5251"/>
                  </a:cubicBezTo>
                  <a:cubicBezTo>
                    <a:pt x="5590" y="5185"/>
                    <a:pt x="5598" y="5108"/>
                    <a:pt x="5575" y="5026"/>
                  </a:cubicBezTo>
                  <a:cubicBezTo>
                    <a:pt x="5538" y="4900"/>
                    <a:pt x="5425" y="4773"/>
                    <a:pt x="5286" y="4705"/>
                  </a:cubicBezTo>
                  <a:cubicBezTo>
                    <a:pt x="5223" y="4673"/>
                    <a:pt x="5157" y="4649"/>
                    <a:pt x="5093" y="4626"/>
                  </a:cubicBezTo>
                  <a:cubicBezTo>
                    <a:pt x="4954" y="4572"/>
                    <a:pt x="4823" y="4523"/>
                    <a:pt x="4729" y="4420"/>
                  </a:cubicBezTo>
                  <a:cubicBezTo>
                    <a:pt x="4649" y="4334"/>
                    <a:pt x="4596" y="4210"/>
                    <a:pt x="4544" y="4092"/>
                  </a:cubicBezTo>
                  <a:cubicBezTo>
                    <a:pt x="4459" y="3889"/>
                    <a:pt x="4369" y="3681"/>
                    <a:pt x="4144" y="3676"/>
                  </a:cubicBezTo>
                  <a:cubicBezTo>
                    <a:pt x="4122" y="3676"/>
                    <a:pt x="4099" y="3679"/>
                    <a:pt x="4075" y="3681"/>
                  </a:cubicBezTo>
                  <a:cubicBezTo>
                    <a:pt x="4054" y="3683"/>
                    <a:pt x="4034" y="3687"/>
                    <a:pt x="4013" y="3687"/>
                  </a:cubicBezTo>
                  <a:cubicBezTo>
                    <a:pt x="3979" y="3687"/>
                    <a:pt x="3955" y="3679"/>
                    <a:pt x="3936" y="3664"/>
                  </a:cubicBezTo>
                  <a:cubicBezTo>
                    <a:pt x="3899" y="3636"/>
                    <a:pt x="3895" y="3582"/>
                    <a:pt x="3891" y="3529"/>
                  </a:cubicBezTo>
                  <a:cubicBezTo>
                    <a:pt x="3889" y="3501"/>
                    <a:pt x="3887" y="3473"/>
                    <a:pt x="3880" y="3447"/>
                  </a:cubicBezTo>
                  <a:cubicBezTo>
                    <a:pt x="3835" y="3242"/>
                    <a:pt x="3591" y="3184"/>
                    <a:pt x="3396" y="3139"/>
                  </a:cubicBezTo>
                  <a:lnTo>
                    <a:pt x="3342" y="3126"/>
                  </a:lnTo>
                  <a:cubicBezTo>
                    <a:pt x="3205" y="3092"/>
                    <a:pt x="3066" y="2980"/>
                    <a:pt x="3032" y="2873"/>
                  </a:cubicBezTo>
                  <a:cubicBezTo>
                    <a:pt x="3017" y="2828"/>
                    <a:pt x="3021" y="2787"/>
                    <a:pt x="3045" y="2751"/>
                  </a:cubicBezTo>
                  <a:cubicBezTo>
                    <a:pt x="3066" y="2762"/>
                    <a:pt x="3090" y="2768"/>
                    <a:pt x="3113" y="2768"/>
                  </a:cubicBezTo>
                  <a:cubicBezTo>
                    <a:pt x="3210" y="2768"/>
                    <a:pt x="3310" y="2676"/>
                    <a:pt x="3323" y="2575"/>
                  </a:cubicBezTo>
                  <a:cubicBezTo>
                    <a:pt x="3338" y="2451"/>
                    <a:pt x="3272" y="2340"/>
                    <a:pt x="3197" y="2228"/>
                  </a:cubicBezTo>
                  <a:lnTo>
                    <a:pt x="2693" y="1470"/>
                  </a:lnTo>
                  <a:cubicBezTo>
                    <a:pt x="2839" y="1446"/>
                    <a:pt x="2963" y="1313"/>
                    <a:pt x="2967" y="1163"/>
                  </a:cubicBezTo>
                  <a:lnTo>
                    <a:pt x="2967" y="1151"/>
                  </a:lnTo>
                  <a:lnTo>
                    <a:pt x="2957" y="1142"/>
                  </a:lnTo>
                  <a:cubicBezTo>
                    <a:pt x="2689" y="926"/>
                    <a:pt x="2372" y="769"/>
                    <a:pt x="2038" y="688"/>
                  </a:cubicBezTo>
                  <a:cubicBezTo>
                    <a:pt x="2001" y="679"/>
                    <a:pt x="1945" y="668"/>
                    <a:pt x="1892" y="668"/>
                  </a:cubicBezTo>
                  <a:cubicBezTo>
                    <a:pt x="1830" y="668"/>
                    <a:pt x="1781" y="681"/>
                    <a:pt x="1740" y="711"/>
                  </a:cubicBezTo>
                  <a:cubicBezTo>
                    <a:pt x="1643" y="780"/>
                    <a:pt x="1628" y="908"/>
                    <a:pt x="1622" y="1022"/>
                  </a:cubicBezTo>
                  <a:cubicBezTo>
                    <a:pt x="1596" y="1510"/>
                    <a:pt x="1601" y="2059"/>
                    <a:pt x="1969" y="2380"/>
                  </a:cubicBezTo>
                  <a:cubicBezTo>
                    <a:pt x="2046" y="2449"/>
                    <a:pt x="2134" y="2500"/>
                    <a:pt x="2222" y="2552"/>
                  </a:cubicBezTo>
                  <a:cubicBezTo>
                    <a:pt x="2310" y="2603"/>
                    <a:pt x="2402" y="2657"/>
                    <a:pt x="2477" y="2725"/>
                  </a:cubicBezTo>
                  <a:cubicBezTo>
                    <a:pt x="2569" y="2809"/>
                    <a:pt x="2629" y="2935"/>
                    <a:pt x="2631" y="3047"/>
                  </a:cubicBezTo>
                  <a:cubicBezTo>
                    <a:pt x="2633" y="3119"/>
                    <a:pt x="2610" y="3184"/>
                    <a:pt x="2565" y="3229"/>
                  </a:cubicBezTo>
                  <a:lnTo>
                    <a:pt x="2533" y="3259"/>
                  </a:lnTo>
                  <a:lnTo>
                    <a:pt x="2873" y="3379"/>
                  </a:lnTo>
                  <a:cubicBezTo>
                    <a:pt x="2867" y="3471"/>
                    <a:pt x="2914" y="3559"/>
                    <a:pt x="2950" y="3625"/>
                  </a:cubicBezTo>
                  <a:lnTo>
                    <a:pt x="4469" y="6472"/>
                  </a:lnTo>
                  <a:cubicBezTo>
                    <a:pt x="4523" y="6571"/>
                    <a:pt x="4576" y="6672"/>
                    <a:pt x="4660" y="6753"/>
                  </a:cubicBezTo>
                  <a:cubicBezTo>
                    <a:pt x="4709" y="6800"/>
                    <a:pt x="4769" y="6839"/>
                    <a:pt x="4825" y="6875"/>
                  </a:cubicBezTo>
                  <a:cubicBezTo>
                    <a:pt x="4885" y="6916"/>
                    <a:pt x="4941" y="6952"/>
                    <a:pt x="4988" y="7002"/>
                  </a:cubicBezTo>
                  <a:cubicBezTo>
                    <a:pt x="5089" y="7102"/>
                    <a:pt x="5131" y="7259"/>
                    <a:pt x="5101" y="7417"/>
                  </a:cubicBezTo>
                  <a:cubicBezTo>
                    <a:pt x="5074" y="7561"/>
                    <a:pt x="4994" y="7681"/>
                    <a:pt x="4885" y="7745"/>
                  </a:cubicBezTo>
                  <a:cubicBezTo>
                    <a:pt x="4874" y="7456"/>
                    <a:pt x="4606" y="7237"/>
                    <a:pt x="4390" y="7057"/>
                  </a:cubicBezTo>
                  <a:cubicBezTo>
                    <a:pt x="4148" y="6860"/>
                    <a:pt x="3816" y="6552"/>
                    <a:pt x="3722" y="6151"/>
                  </a:cubicBezTo>
                  <a:cubicBezTo>
                    <a:pt x="3709" y="6093"/>
                    <a:pt x="3698" y="6029"/>
                    <a:pt x="3687" y="5967"/>
                  </a:cubicBezTo>
                  <a:cubicBezTo>
                    <a:pt x="3649" y="5735"/>
                    <a:pt x="3608" y="5495"/>
                    <a:pt x="3400" y="5397"/>
                  </a:cubicBezTo>
                  <a:cubicBezTo>
                    <a:pt x="3347" y="5371"/>
                    <a:pt x="3287" y="5360"/>
                    <a:pt x="3229" y="5350"/>
                  </a:cubicBezTo>
                  <a:cubicBezTo>
                    <a:pt x="3180" y="5339"/>
                    <a:pt x="3132" y="5330"/>
                    <a:pt x="3087" y="5311"/>
                  </a:cubicBezTo>
                  <a:cubicBezTo>
                    <a:pt x="3032" y="5288"/>
                    <a:pt x="2982" y="5234"/>
                    <a:pt x="2967" y="5181"/>
                  </a:cubicBezTo>
                  <a:cubicBezTo>
                    <a:pt x="2961" y="5148"/>
                    <a:pt x="2965" y="5121"/>
                    <a:pt x="2982" y="5097"/>
                  </a:cubicBezTo>
                  <a:lnTo>
                    <a:pt x="3002" y="5073"/>
                  </a:lnTo>
                  <a:lnTo>
                    <a:pt x="2271" y="4619"/>
                  </a:lnTo>
                  <a:cubicBezTo>
                    <a:pt x="2198" y="4574"/>
                    <a:pt x="2117" y="4523"/>
                    <a:pt x="2070" y="4448"/>
                  </a:cubicBezTo>
                  <a:cubicBezTo>
                    <a:pt x="1975" y="4296"/>
                    <a:pt x="2046" y="4118"/>
                    <a:pt x="2123" y="3929"/>
                  </a:cubicBezTo>
                  <a:cubicBezTo>
                    <a:pt x="2194" y="3749"/>
                    <a:pt x="2269" y="3563"/>
                    <a:pt x="2198" y="3387"/>
                  </a:cubicBezTo>
                  <a:cubicBezTo>
                    <a:pt x="2162" y="3291"/>
                    <a:pt x="2085" y="3218"/>
                    <a:pt x="2010" y="3154"/>
                  </a:cubicBezTo>
                  <a:cubicBezTo>
                    <a:pt x="1804" y="2976"/>
                    <a:pt x="1573" y="2830"/>
                    <a:pt x="1324" y="2719"/>
                  </a:cubicBezTo>
                  <a:lnTo>
                    <a:pt x="1303" y="2708"/>
                  </a:lnTo>
                  <a:cubicBezTo>
                    <a:pt x="1234" y="2678"/>
                    <a:pt x="1163" y="2646"/>
                    <a:pt x="1112" y="2597"/>
                  </a:cubicBezTo>
                  <a:cubicBezTo>
                    <a:pt x="1026" y="2513"/>
                    <a:pt x="996" y="2389"/>
                    <a:pt x="966" y="2269"/>
                  </a:cubicBezTo>
                  <a:lnTo>
                    <a:pt x="954" y="2220"/>
                  </a:lnTo>
                  <a:cubicBezTo>
                    <a:pt x="864" y="1858"/>
                    <a:pt x="679" y="1523"/>
                    <a:pt x="501" y="1202"/>
                  </a:cubicBezTo>
                  <a:cubicBezTo>
                    <a:pt x="334" y="898"/>
                    <a:pt x="161" y="583"/>
                    <a:pt x="67" y="249"/>
                  </a:cubicBezTo>
                  <a:cubicBezTo>
                    <a:pt x="351" y="214"/>
                    <a:pt x="641" y="171"/>
                    <a:pt x="919" y="131"/>
                  </a:cubicBezTo>
                  <a:cubicBezTo>
                    <a:pt x="1033" y="114"/>
                    <a:pt x="1144" y="96"/>
                    <a:pt x="1256" y="81"/>
                  </a:cubicBezTo>
                  <a:cubicBezTo>
                    <a:pt x="1346" y="69"/>
                    <a:pt x="1451" y="54"/>
                    <a:pt x="1553" y="54"/>
                  </a:cubicBezTo>
                  <a:close/>
                  <a:moveTo>
                    <a:pt x="1553" y="0"/>
                  </a:moveTo>
                  <a:cubicBezTo>
                    <a:pt x="1446" y="0"/>
                    <a:pt x="1339" y="15"/>
                    <a:pt x="1249" y="28"/>
                  </a:cubicBezTo>
                  <a:cubicBezTo>
                    <a:pt x="1136" y="43"/>
                    <a:pt x="1024" y="60"/>
                    <a:pt x="911" y="77"/>
                  </a:cubicBezTo>
                  <a:cubicBezTo>
                    <a:pt x="624" y="120"/>
                    <a:pt x="324" y="165"/>
                    <a:pt x="30" y="199"/>
                  </a:cubicBezTo>
                  <a:lnTo>
                    <a:pt x="0" y="204"/>
                  </a:lnTo>
                  <a:lnTo>
                    <a:pt x="9" y="234"/>
                  </a:lnTo>
                  <a:cubicBezTo>
                    <a:pt x="99" y="585"/>
                    <a:pt x="281" y="911"/>
                    <a:pt x="454" y="1228"/>
                  </a:cubicBezTo>
                  <a:cubicBezTo>
                    <a:pt x="630" y="1547"/>
                    <a:pt x="812" y="1877"/>
                    <a:pt x="902" y="2232"/>
                  </a:cubicBezTo>
                  <a:lnTo>
                    <a:pt x="915" y="2282"/>
                  </a:lnTo>
                  <a:cubicBezTo>
                    <a:pt x="945" y="2408"/>
                    <a:pt x="979" y="2541"/>
                    <a:pt x="1073" y="2633"/>
                  </a:cubicBezTo>
                  <a:cubicBezTo>
                    <a:pt x="1133" y="2691"/>
                    <a:pt x="1208" y="2725"/>
                    <a:pt x="1279" y="2757"/>
                  </a:cubicBezTo>
                  <a:lnTo>
                    <a:pt x="1303" y="2766"/>
                  </a:lnTo>
                  <a:cubicBezTo>
                    <a:pt x="1547" y="2877"/>
                    <a:pt x="1772" y="3021"/>
                    <a:pt x="1975" y="3194"/>
                  </a:cubicBezTo>
                  <a:cubicBezTo>
                    <a:pt x="2046" y="3254"/>
                    <a:pt x="2115" y="3323"/>
                    <a:pt x="2149" y="3407"/>
                  </a:cubicBezTo>
                  <a:cubicBezTo>
                    <a:pt x="2211" y="3563"/>
                    <a:pt x="2140" y="3739"/>
                    <a:pt x="2072" y="3908"/>
                  </a:cubicBezTo>
                  <a:cubicBezTo>
                    <a:pt x="1995" y="4101"/>
                    <a:pt x="1915" y="4302"/>
                    <a:pt x="2025" y="4476"/>
                  </a:cubicBezTo>
                  <a:cubicBezTo>
                    <a:pt x="2078" y="4561"/>
                    <a:pt x="2166" y="4617"/>
                    <a:pt x="2243" y="4664"/>
                  </a:cubicBezTo>
                  <a:lnTo>
                    <a:pt x="2925" y="5091"/>
                  </a:lnTo>
                  <a:cubicBezTo>
                    <a:pt x="2910" y="5121"/>
                    <a:pt x="2907" y="5157"/>
                    <a:pt x="2916" y="5193"/>
                  </a:cubicBezTo>
                  <a:cubicBezTo>
                    <a:pt x="2935" y="5264"/>
                    <a:pt x="2995" y="5330"/>
                    <a:pt x="3066" y="5360"/>
                  </a:cubicBezTo>
                  <a:cubicBezTo>
                    <a:pt x="3115" y="5382"/>
                    <a:pt x="3169" y="5393"/>
                    <a:pt x="3220" y="5401"/>
                  </a:cubicBezTo>
                  <a:cubicBezTo>
                    <a:pt x="3276" y="5412"/>
                    <a:pt x="3330" y="5423"/>
                    <a:pt x="3379" y="5446"/>
                  </a:cubicBezTo>
                  <a:cubicBezTo>
                    <a:pt x="3559" y="5532"/>
                    <a:pt x="3597" y="5757"/>
                    <a:pt x="3634" y="5975"/>
                  </a:cubicBezTo>
                  <a:cubicBezTo>
                    <a:pt x="3644" y="6037"/>
                    <a:pt x="3655" y="6104"/>
                    <a:pt x="3670" y="6164"/>
                  </a:cubicBezTo>
                  <a:cubicBezTo>
                    <a:pt x="3769" y="6580"/>
                    <a:pt x="4107" y="6897"/>
                    <a:pt x="4356" y="7100"/>
                  </a:cubicBezTo>
                  <a:cubicBezTo>
                    <a:pt x="4587" y="7289"/>
                    <a:pt x="4849" y="7503"/>
                    <a:pt x="4831" y="7788"/>
                  </a:cubicBezTo>
                  <a:lnTo>
                    <a:pt x="4827" y="7833"/>
                  </a:lnTo>
                  <a:lnTo>
                    <a:pt x="4868" y="7814"/>
                  </a:lnTo>
                  <a:cubicBezTo>
                    <a:pt x="5014" y="7749"/>
                    <a:pt x="5121" y="7604"/>
                    <a:pt x="5153" y="7428"/>
                  </a:cubicBezTo>
                  <a:cubicBezTo>
                    <a:pt x="5187" y="7250"/>
                    <a:pt x="5140" y="7077"/>
                    <a:pt x="5026" y="6963"/>
                  </a:cubicBezTo>
                  <a:cubicBezTo>
                    <a:pt x="4975" y="6912"/>
                    <a:pt x="4913" y="6871"/>
                    <a:pt x="4853" y="6830"/>
                  </a:cubicBezTo>
                  <a:cubicBezTo>
                    <a:pt x="4797" y="6794"/>
                    <a:pt x="4744" y="6760"/>
                    <a:pt x="4696" y="6715"/>
                  </a:cubicBezTo>
                  <a:cubicBezTo>
                    <a:pt x="4619" y="6640"/>
                    <a:pt x="4568" y="6541"/>
                    <a:pt x="4516" y="6447"/>
                  </a:cubicBezTo>
                  <a:lnTo>
                    <a:pt x="2997" y="3599"/>
                  </a:lnTo>
                  <a:cubicBezTo>
                    <a:pt x="2952" y="3516"/>
                    <a:pt x="2916" y="3441"/>
                    <a:pt x="2929" y="3366"/>
                  </a:cubicBezTo>
                  <a:lnTo>
                    <a:pt x="2931" y="3342"/>
                  </a:lnTo>
                  <a:lnTo>
                    <a:pt x="2629" y="3235"/>
                  </a:lnTo>
                  <a:cubicBezTo>
                    <a:pt x="2668" y="3184"/>
                    <a:pt x="2687" y="3119"/>
                    <a:pt x="2685" y="3047"/>
                  </a:cubicBezTo>
                  <a:cubicBezTo>
                    <a:pt x="2683" y="2920"/>
                    <a:pt x="2616" y="2779"/>
                    <a:pt x="2513" y="2685"/>
                  </a:cubicBezTo>
                  <a:cubicBezTo>
                    <a:pt x="2434" y="2612"/>
                    <a:pt x="2340" y="2558"/>
                    <a:pt x="2248" y="2505"/>
                  </a:cubicBezTo>
                  <a:cubicBezTo>
                    <a:pt x="2164" y="2455"/>
                    <a:pt x="2076" y="2404"/>
                    <a:pt x="2003" y="2340"/>
                  </a:cubicBezTo>
                  <a:cubicBezTo>
                    <a:pt x="1654" y="2033"/>
                    <a:pt x="1652" y="1502"/>
                    <a:pt x="1676" y="1026"/>
                  </a:cubicBezTo>
                  <a:cubicBezTo>
                    <a:pt x="1682" y="923"/>
                    <a:pt x="1695" y="810"/>
                    <a:pt x="1772" y="754"/>
                  </a:cubicBezTo>
                  <a:cubicBezTo>
                    <a:pt x="1802" y="733"/>
                    <a:pt x="1843" y="722"/>
                    <a:pt x="1892" y="722"/>
                  </a:cubicBezTo>
                  <a:cubicBezTo>
                    <a:pt x="1941" y="722"/>
                    <a:pt x="1990" y="733"/>
                    <a:pt x="2025" y="741"/>
                  </a:cubicBezTo>
                  <a:cubicBezTo>
                    <a:pt x="2346" y="818"/>
                    <a:pt x="2653" y="968"/>
                    <a:pt x="2912" y="1176"/>
                  </a:cubicBezTo>
                  <a:cubicBezTo>
                    <a:pt x="2901" y="1305"/>
                    <a:pt x="2779" y="1420"/>
                    <a:pt x="2646" y="1420"/>
                  </a:cubicBezTo>
                  <a:lnTo>
                    <a:pt x="2595" y="1418"/>
                  </a:lnTo>
                  <a:lnTo>
                    <a:pt x="3154" y="2258"/>
                  </a:lnTo>
                  <a:cubicBezTo>
                    <a:pt x="3222" y="2361"/>
                    <a:pt x="3282" y="2464"/>
                    <a:pt x="3270" y="2569"/>
                  </a:cubicBezTo>
                  <a:cubicBezTo>
                    <a:pt x="3259" y="2644"/>
                    <a:pt x="3184" y="2715"/>
                    <a:pt x="3113" y="2715"/>
                  </a:cubicBezTo>
                  <a:cubicBezTo>
                    <a:pt x="3092" y="2715"/>
                    <a:pt x="3072" y="2706"/>
                    <a:pt x="3055" y="2693"/>
                  </a:cubicBezTo>
                  <a:lnTo>
                    <a:pt x="3036" y="2676"/>
                  </a:lnTo>
                  <a:lnTo>
                    <a:pt x="3019" y="2695"/>
                  </a:lnTo>
                  <a:cubicBezTo>
                    <a:pt x="2972" y="2751"/>
                    <a:pt x="2959" y="2819"/>
                    <a:pt x="2980" y="2890"/>
                  </a:cubicBezTo>
                  <a:cubicBezTo>
                    <a:pt x="3021" y="3014"/>
                    <a:pt x="3173" y="3141"/>
                    <a:pt x="3330" y="3177"/>
                  </a:cubicBezTo>
                  <a:lnTo>
                    <a:pt x="3385" y="3190"/>
                  </a:lnTo>
                  <a:cubicBezTo>
                    <a:pt x="3574" y="3235"/>
                    <a:pt x="3790" y="3287"/>
                    <a:pt x="3829" y="3460"/>
                  </a:cubicBezTo>
                  <a:cubicBezTo>
                    <a:pt x="3835" y="3482"/>
                    <a:pt x="3835" y="3507"/>
                    <a:pt x="3837" y="3533"/>
                  </a:cubicBezTo>
                  <a:cubicBezTo>
                    <a:pt x="3844" y="3597"/>
                    <a:pt x="3848" y="3661"/>
                    <a:pt x="3902" y="3706"/>
                  </a:cubicBezTo>
                  <a:cubicBezTo>
                    <a:pt x="3940" y="3736"/>
                    <a:pt x="3983" y="3739"/>
                    <a:pt x="4013" y="3739"/>
                  </a:cubicBezTo>
                  <a:cubicBezTo>
                    <a:pt x="4034" y="3739"/>
                    <a:pt x="4058" y="3736"/>
                    <a:pt x="4082" y="3734"/>
                  </a:cubicBezTo>
                  <a:cubicBezTo>
                    <a:pt x="4103" y="3732"/>
                    <a:pt x="4122" y="3730"/>
                    <a:pt x="4148" y="3730"/>
                  </a:cubicBezTo>
                  <a:cubicBezTo>
                    <a:pt x="4332" y="3732"/>
                    <a:pt x="4411" y="3919"/>
                    <a:pt x="4497" y="4114"/>
                  </a:cubicBezTo>
                  <a:cubicBezTo>
                    <a:pt x="4549" y="4236"/>
                    <a:pt x="4604" y="4364"/>
                    <a:pt x="4690" y="4456"/>
                  </a:cubicBezTo>
                  <a:cubicBezTo>
                    <a:pt x="4791" y="4570"/>
                    <a:pt x="4936" y="4623"/>
                    <a:pt x="5076" y="4675"/>
                  </a:cubicBezTo>
                  <a:cubicBezTo>
                    <a:pt x="5138" y="4698"/>
                    <a:pt x="5202" y="4722"/>
                    <a:pt x="5262" y="4752"/>
                  </a:cubicBezTo>
                  <a:cubicBezTo>
                    <a:pt x="5386" y="4814"/>
                    <a:pt x="5493" y="4930"/>
                    <a:pt x="5523" y="5041"/>
                  </a:cubicBezTo>
                  <a:cubicBezTo>
                    <a:pt x="5543" y="5108"/>
                    <a:pt x="5536" y="5170"/>
                    <a:pt x="5502" y="5223"/>
                  </a:cubicBezTo>
                  <a:cubicBezTo>
                    <a:pt x="5487" y="5249"/>
                    <a:pt x="5466" y="5273"/>
                    <a:pt x="5442" y="5296"/>
                  </a:cubicBezTo>
                  <a:cubicBezTo>
                    <a:pt x="5414" y="5324"/>
                    <a:pt x="5386" y="5354"/>
                    <a:pt x="5367" y="5393"/>
                  </a:cubicBezTo>
                  <a:cubicBezTo>
                    <a:pt x="5333" y="5457"/>
                    <a:pt x="5331" y="5525"/>
                    <a:pt x="5358" y="5596"/>
                  </a:cubicBezTo>
                  <a:cubicBezTo>
                    <a:pt x="5418" y="5733"/>
                    <a:pt x="5586" y="5840"/>
                    <a:pt x="5718" y="5879"/>
                  </a:cubicBezTo>
                  <a:lnTo>
                    <a:pt x="5770" y="5896"/>
                  </a:lnTo>
                  <a:cubicBezTo>
                    <a:pt x="5958" y="5950"/>
                    <a:pt x="6170" y="6014"/>
                    <a:pt x="6220" y="6190"/>
                  </a:cubicBezTo>
                  <a:cubicBezTo>
                    <a:pt x="6233" y="6243"/>
                    <a:pt x="6230" y="6299"/>
                    <a:pt x="6226" y="6357"/>
                  </a:cubicBezTo>
                  <a:cubicBezTo>
                    <a:pt x="6222" y="6423"/>
                    <a:pt x="6218" y="6490"/>
                    <a:pt x="6239" y="6554"/>
                  </a:cubicBezTo>
                  <a:cubicBezTo>
                    <a:pt x="6288" y="6706"/>
                    <a:pt x="6440" y="6772"/>
                    <a:pt x="6588" y="6834"/>
                  </a:cubicBezTo>
                  <a:cubicBezTo>
                    <a:pt x="6627" y="6849"/>
                    <a:pt x="6665" y="6867"/>
                    <a:pt x="6702" y="6886"/>
                  </a:cubicBezTo>
                  <a:cubicBezTo>
                    <a:pt x="6967" y="7017"/>
                    <a:pt x="7156" y="7265"/>
                    <a:pt x="7340" y="7505"/>
                  </a:cubicBezTo>
                  <a:cubicBezTo>
                    <a:pt x="7383" y="7563"/>
                    <a:pt x="7426" y="7619"/>
                    <a:pt x="7471" y="7672"/>
                  </a:cubicBezTo>
                  <a:cubicBezTo>
                    <a:pt x="7940" y="8257"/>
                    <a:pt x="8259" y="8956"/>
                    <a:pt x="8397" y="9693"/>
                  </a:cubicBezTo>
                  <a:lnTo>
                    <a:pt x="8405" y="9731"/>
                  </a:lnTo>
                  <a:cubicBezTo>
                    <a:pt x="8431" y="9875"/>
                    <a:pt x="8457" y="10020"/>
                    <a:pt x="8542" y="10142"/>
                  </a:cubicBezTo>
                  <a:cubicBezTo>
                    <a:pt x="8649" y="10297"/>
                    <a:pt x="8823" y="10372"/>
                    <a:pt x="8992" y="10447"/>
                  </a:cubicBezTo>
                  <a:cubicBezTo>
                    <a:pt x="9106" y="10496"/>
                    <a:pt x="9221" y="10547"/>
                    <a:pt x="9318" y="10622"/>
                  </a:cubicBezTo>
                  <a:cubicBezTo>
                    <a:pt x="9459" y="10732"/>
                    <a:pt x="9549" y="10888"/>
                    <a:pt x="9643" y="11051"/>
                  </a:cubicBezTo>
                  <a:cubicBezTo>
                    <a:pt x="9697" y="11143"/>
                    <a:pt x="9753" y="11239"/>
                    <a:pt x="9817" y="11325"/>
                  </a:cubicBezTo>
                  <a:cubicBezTo>
                    <a:pt x="10128" y="11734"/>
                    <a:pt x="10623" y="11912"/>
                    <a:pt x="11188" y="12088"/>
                  </a:cubicBezTo>
                  <a:lnTo>
                    <a:pt x="13485" y="12799"/>
                  </a:lnTo>
                  <a:cubicBezTo>
                    <a:pt x="13532" y="13076"/>
                    <a:pt x="13701" y="13330"/>
                    <a:pt x="13941" y="13483"/>
                  </a:cubicBezTo>
                  <a:cubicBezTo>
                    <a:pt x="13986" y="13502"/>
                    <a:pt x="14031" y="13513"/>
                    <a:pt x="14076" y="13513"/>
                  </a:cubicBezTo>
                  <a:cubicBezTo>
                    <a:pt x="14252" y="13513"/>
                    <a:pt x="14398" y="13367"/>
                    <a:pt x="14552" y="13213"/>
                  </a:cubicBezTo>
                  <a:cubicBezTo>
                    <a:pt x="14691" y="13073"/>
                    <a:pt x="14835" y="12928"/>
                    <a:pt x="15006" y="12891"/>
                  </a:cubicBezTo>
                  <a:cubicBezTo>
                    <a:pt x="15036" y="12887"/>
                    <a:pt x="15064" y="12883"/>
                    <a:pt x="15094" y="12883"/>
                  </a:cubicBezTo>
                  <a:cubicBezTo>
                    <a:pt x="15265" y="12883"/>
                    <a:pt x="15435" y="12983"/>
                    <a:pt x="15593" y="13084"/>
                  </a:cubicBezTo>
                  <a:cubicBezTo>
                    <a:pt x="15987" y="13337"/>
                    <a:pt x="16397" y="13600"/>
                    <a:pt x="16716" y="13958"/>
                  </a:cubicBezTo>
                  <a:lnTo>
                    <a:pt x="16724" y="13969"/>
                  </a:lnTo>
                  <a:lnTo>
                    <a:pt x="16737" y="13967"/>
                  </a:lnTo>
                  <a:cubicBezTo>
                    <a:pt x="16881" y="13960"/>
                    <a:pt x="17020" y="13858"/>
                    <a:pt x="17078" y="13718"/>
                  </a:cubicBezTo>
                  <a:cubicBezTo>
                    <a:pt x="17134" y="13579"/>
                    <a:pt x="17121" y="13408"/>
                    <a:pt x="17044" y="13249"/>
                  </a:cubicBezTo>
                  <a:cubicBezTo>
                    <a:pt x="17183" y="13249"/>
                    <a:pt x="17322" y="13240"/>
                    <a:pt x="17459" y="13221"/>
                  </a:cubicBezTo>
                  <a:lnTo>
                    <a:pt x="17479" y="13219"/>
                  </a:lnTo>
                  <a:lnTo>
                    <a:pt x="17509" y="13088"/>
                  </a:lnTo>
                  <a:cubicBezTo>
                    <a:pt x="17532" y="13076"/>
                    <a:pt x="17558" y="13069"/>
                    <a:pt x="17588" y="13069"/>
                  </a:cubicBezTo>
                  <a:cubicBezTo>
                    <a:pt x="17665" y="13069"/>
                    <a:pt x="17748" y="13110"/>
                    <a:pt x="17834" y="13153"/>
                  </a:cubicBezTo>
                  <a:cubicBezTo>
                    <a:pt x="17894" y="13185"/>
                    <a:pt x="17982" y="13221"/>
                    <a:pt x="18068" y="13221"/>
                  </a:cubicBezTo>
                  <a:cubicBezTo>
                    <a:pt x="18132" y="13221"/>
                    <a:pt x="18186" y="13200"/>
                    <a:pt x="18224" y="13157"/>
                  </a:cubicBezTo>
                  <a:cubicBezTo>
                    <a:pt x="18295" y="13078"/>
                    <a:pt x="18284" y="12964"/>
                    <a:pt x="18261" y="12853"/>
                  </a:cubicBezTo>
                  <a:lnTo>
                    <a:pt x="18258" y="12836"/>
                  </a:lnTo>
                  <a:lnTo>
                    <a:pt x="18241" y="12833"/>
                  </a:lnTo>
                  <a:cubicBezTo>
                    <a:pt x="18066" y="12791"/>
                    <a:pt x="17941" y="12638"/>
                    <a:pt x="17819" y="12473"/>
                  </a:cubicBezTo>
                  <a:lnTo>
                    <a:pt x="17697" y="12309"/>
                  </a:lnTo>
                  <a:cubicBezTo>
                    <a:pt x="17646" y="12240"/>
                    <a:pt x="17605" y="12146"/>
                    <a:pt x="17656" y="12103"/>
                  </a:cubicBezTo>
                  <a:cubicBezTo>
                    <a:pt x="17676" y="12088"/>
                    <a:pt x="17706" y="12084"/>
                    <a:pt x="17736" y="12077"/>
                  </a:cubicBezTo>
                  <a:cubicBezTo>
                    <a:pt x="17748" y="12075"/>
                    <a:pt x="17763" y="12073"/>
                    <a:pt x="17778" y="12071"/>
                  </a:cubicBezTo>
                  <a:cubicBezTo>
                    <a:pt x="17847" y="12054"/>
                    <a:pt x="17907" y="11998"/>
                    <a:pt x="17937" y="11925"/>
                  </a:cubicBezTo>
                  <a:cubicBezTo>
                    <a:pt x="17958" y="11871"/>
                    <a:pt x="17961" y="11814"/>
                    <a:pt x="17946" y="11764"/>
                  </a:cubicBezTo>
                  <a:lnTo>
                    <a:pt x="17946" y="11764"/>
                  </a:lnTo>
                  <a:cubicBezTo>
                    <a:pt x="18254" y="11837"/>
                    <a:pt x="18569" y="11878"/>
                    <a:pt x="18886" y="11886"/>
                  </a:cubicBezTo>
                  <a:lnTo>
                    <a:pt x="18912" y="11886"/>
                  </a:lnTo>
                  <a:cubicBezTo>
                    <a:pt x="18961" y="11886"/>
                    <a:pt x="19023" y="11882"/>
                    <a:pt x="19070" y="11844"/>
                  </a:cubicBezTo>
                  <a:cubicBezTo>
                    <a:pt x="19113" y="11811"/>
                    <a:pt x="19130" y="11762"/>
                    <a:pt x="19150" y="11717"/>
                  </a:cubicBezTo>
                  <a:cubicBezTo>
                    <a:pt x="19152" y="11706"/>
                    <a:pt x="19156" y="11698"/>
                    <a:pt x="19160" y="11687"/>
                  </a:cubicBezTo>
                  <a:cubicBezTo>
                    <a:pt x="19240" y="11497"/>
                    <a:pt x="19441" y="11355"/>
                    <a:pt x="19709" y="11299"/>
                  </a:cubicBezTo>
                  <a:lnTo>
                    <a:pt x="19726" y="11291"/>
                  </a:lnTo>
                  <a:cubicBezTo>
                    <a:pt x="19732" y="11287"/>
                    <a:pt x="19741" y="11282"/>
                    <a:pt x="19750" y="11278"/>
                  </a:cubicBezTo>
                  <a:cubicBezTo>
                    <a:pt x="20056" y="11094"/>
                    <a:pt x="20199" y="10670"/>
                    <a:pt x="20071" y="10335"/>
                  </a:cubicBezTo>
                  <a:cubicBezTo>
                    <a:pt x="20047" y="10277"/>
                    <a:pt x="20017" y="10220"/>
                    <a:pt x="19990" y="10162"/>
                  </a:cubicBezTo>
                  <a:cubicBezTo>
                    <a:pt x="19908" y="10005"/>
                    <a:pt x="19833" y="9855"/>
                    <a:pt x="19897" y="9714"/>
                  </a:cubicBezTo>
                  <a:cubicBezTo>
                    <a:pt x="19957" y="9577"/>
                    <a:pt x="20129" y="9521"/>
                    <a:pt x="20259" y="9500"/>
                  </a:cubicBezTo>
                  <a:cubicBezTo>
                    <a:pt x="20289" y="9493"/>
                    <a:pt x="20319" y="9489"/>
                    <a:pt x="20347" y="9485"/>
                  </a:cubicBezTo>
                  <a:cubicBezTo>
                    <a:pt x="20476" y="9468"/>
                    <a:pt x="20607" y="9448"/>
                    <a:pt x="20716" y="9373"/>
                  </a:cubicBezTo>
                  <a:cubicBezTo>
                    <a:pt x="20799" y="9318"/>
                    <a:pt x="20855" y="9217"/>
                    <a:pt x="20862" y="9116"/>
                  </a:cubicBezTo>
                  <a:cubicBezTo>
                    <a:pt x="20866" y="9043"/>
                    <a:pt x="20840" y="8979"/>
                    <a:pt x="20791" y="8936"/>
                  </a:cubicBezTo>
                  <a:cubicBezTo>
                    <a:pt x="20720" y="8876"/>
                    <a:pt x="20626" y="8870"/>
                    <a:pt x="20532" y="8870"/>
                  </a:cubicBezTo>
                  <a:cubicBezTo>
                    <a:pt x="20459" y="8869"/>
                    <a:pt x="20386" y="8868"/>
                    <a:pt x="20313" y="8868"/>
                  </a:cubicBezTo>
                  <a:cubicBezTo>
                    <a:pt x="19951" y="8868"/>
                    <a:pt x="19587" y="8881"/>
                    <a:pt x="19227" y="8906"/>
                  </a:cubicBezTo>
                  <a:cubicBezTo>
                    <a:pt x="19096" y="8915"/>
                    <a:pt x="18978" y="8928"/>
                    <a:pt x="18880" y="8992"/>
                  </a:cubicBezTo>
                  <a:cubicBezTo>
                    <a:pt x="18783" y="9054"/>
                    <a:pt x="18717" y="9181"/>
                    <a:pt x="18753" y="9292"/>
                  </a:cubicBezTo>
                  <a:cubicBezTo>
                    <a:pt x="18597" y="9305"/>
                    <a:pt x="18445" y="9341"/>
                    <a:pt x="18301" y="9397"/>
                  </a:cubicBezTo>
                  <a:lnTo>
                    <a:pt x="18288" y="9403"/>
                  </a:lnTo>
                  <a:lnTo>
                    <a:pt x="18284" y="9416"/>
                  </a:lnTo>
                  <a:cubicBezTo>
                    <a:pt x="18243" y="9596"/>
                    <a:pt x="18284" y="9789"/>
                    <a:pt x="18323" y="9975"/>
                  </a:cubicBezTo>
                  <a:cubicBezTo>
                    <a:pt x="18374" y="10228"/>
                    <a:pt x="18423" y="10468"/>
                    <a:pt x="18269" y="10642"/>
                  </a:cubicBezTo>
                  <a:cubicBezTo>
                    <a:pt x="18181" y="10740"/>
                    <a:pt x="18046" y="10785"/>
                    <a:pt x="17916" y="10828"/>
                  </a:cubicBezTo>
                  <a:cubicBezTo>
                    <a:pt x="17883" y="10839"/>
                    <a:pt x="17851" y="10849"/>
                    <a:pt x="17819" y="10860"/>
                  </a:cubicBezTo>
                  <a:cubicBezTo>
                    <a:pt x="17721" y="10897"/>
                    <a:pt x="17496" y="10999"/>
                    <a:pt x="17459" y="11197"/>
                  </a:cubicBezTo>
                  <a:cubicBezTo>
                    <a:pt x="17315" y="11159"/>
                    <a:pt x="17165" y="11140"/>
                    <a:pt x="17016" y="11140"/>
                  </a:cubicBezTo>
                  <a:cubicBezTo>
                    <a:pt x="16971" y="11140"/>
                    <a:pt x="16926" y="11142"/>
                    <a:pt x="16881" y="11145"/>
                  </a:cubicBezTo>
                  <a:lnTo>
                    <a:pt x="16866" y="11147"/>
                  </a:lnTo>
                  <a:lnTo>
                    <a:pt x="16744" y="11452"/>
                  </a:lnTo>
                  <a:cubicBezTo>
                    <a:pt x="16547" y="11364"/>
                    <a:pt x="16315" y="11323"/>
                    <a:pt x="16015" y="11323"/>
                  </a:cubicBezTo>
                  <a:cubicBezTo>
                    <a:pt x="15885" y="11323"/>
                    <a:pt x="15754" y="11329"/>
                    <a:pt x="15619" y="11338"/>
                  </a:cubicBezTo>
                  <a:cubicBezTo>
                    <a:pt x="15535" y="11344"/>
                    <a:pt x="15428" y="11370"/>
                    <a:pt x="15377" y="11432"/>
                  </a:cubicBezTo>
                  <a:cubicBezTo>
                    <a:pt x="15355" y="11460"/>
                    <a:pt x="15345" y="11490"/>
                    <a:pt x="15347" y="11524"/>
                  </a:cubicBezTo>
                  <a:cubicBezTo>
                    <a:pt x="15336" y="11544"/>
                    <a:pt x="15317" y="11552"/>
                    <a:pt x="15291" y="11552"/>
                  </a:cubicBezTo>
                  <a:cubicBezTo>
                    <a:pt x="15242" y="11552"/>
                    <a:pt x="15182" y="11518"/>
                    <a:pt x="15154" y="11473"/>
                  </a:cubicBezTo>
                  <a:cubicBezTo>
                    <a:pt x="15135" y="11443"/>
                    <a:pt x="15122" y="11411"/>
                    <a:pt x="15107" y="11377"/>
                  </a:cubicBezTo>
                  <a:cubicBezTo>
                    <a:pt x="15081" y="11314"/>
                    <a:pt x="15055" y="11250"/>
                    <a:pt x="15000" y="11205"/>
                  </a:cubicBezTo>
                  <a:cubicBezTo>
                    <a:pt x="14938" y="11156"/>
                    <a:pt x="14860" y="11145"/>
                    <a:pt x="14785" y="11137"/>
                  </a:cubicBezTo>
                  <a:cubicBezTo>
                    <a:pt x="14758" y="11132"/>
                    <a:pt x="14730" y="11128"/>
                    <a:pt x="14704" y="11124"/>
                  </a:cubicBezTo>
                  <a:cubicBezTo>
                    <a:pt x="14573" y="11096"/>
                    <a:pt x="14455" y="10999"/>
                    <a:pt x="14387" y="10867"/>
                  </a:cubicBezTo>
                  <a:cubicBezTo>
                    <a:pt x="14318" y="10732"/>
                    <a:pt x="14310" y="10580"/>
                    <a:pt x="14363" y="10457"/>
                  </a:cubicBezTo>
                  <a:lnTo>
                    <a:pt x="14376" y="10427"/>
                  </a:lnTo>
                  <a:lnTo>
                    <a:pt x="14344" y="10421"/>
                  </a:lnTo>
                  <a:cubicBezTo>
                    <a:pt x="14074" y="10352"/>
                    <a:pt x="13853" y="10102"/>
                    <a:pt x="13821" y="9823"/>
                  </a:cubicBezTo>
                  <a:cubicBezTo>
                    <a:pt x="13821" y="9810"/>
                    <a:pt x="13819" y="9795"/>
                    <a:pt x="13817" y="9783"/>
                  </a:cubicBezTo>
                  <a:cubicBezTo>
                    <a:pt x="13808" y="9693"/>
                    <a:pt x="13800" y="9590"/>
                    <a:pt x="13721" y="9534"/>
                  </a:cubicBezTo>
                  <a:cubicBezTo>
                    <a:pt x="13686" y="9508"/>
                    <a:pt x="13643" y="9498"/>
                    <a:pt x="13605" y="9489"/>
                  </a:cubicBezTo>
                  <a:cubicBezTo>
                    <a:pt x="13590" y="9485"/>
                    <a:pt x="13573" y="9480"/>
                    <a:pt x="13560" y="9476"/>
                  </a:cubicBezTo>
                  <a:cubicBezTo>
                    <a:pt x="13344" y="9412"/>
                    <a:pt x="13236" y="9161"/>
                    <a:pt x="13241" y="8733"/>
                  </a:cubicBezTo>
                  <a:lnTo>
                    <a:pt x="13256" y="7021"/>
                  </a:lnTo>
                  <a:cubicBezTo>
                    <a:pt x="13258" y="6736"/>
                    <a:pt x="13262" y="6412"/>
                    <a:pt x="13389" y="6136"/>
                  </a:cubicBezTo>
                  <a:cubicBezTo>
                    <a:pt x="13406" y="6100"/>
                    <a:pt x="13425" y="6061"/>
                    <a:pt x="13444" y="6025"/>
                  </a:cubicBezTo>
                  <a:cubicBezTo>
                    <a:pt x="13491" y="5937"/>
                    <a:pt x="13541" y="5845"/>
                    <a:pt x="13558" y="5744"/>
                  </a:cubicBezTo>
                  <a:cubicBezTo>
                    <a:pt x="13562" y="5714"/>
                    <a:pt x="13564" y="5682"/>
                    <a:pt x="13564" y="5641"/>
                  </a:cubicBezTo>
                  <a:lnTo>
                    <a:pt x="13564" y="5622"/>
                  </a:lnTo>
                  <a:lnTo>
                    <a:pt x="13500" y="5598"/>
                  </a:lnTo>
                  <a:cubicBezTo>
                    <a:pt x="13459" y="5583"/>
                    <a:pt x="13419" y="5568"/>
                    <a:pt x="13378" y="5555"/>
                  </a:cubicBezTo>
                  <a:cubicBezTo>
                    <a:pt x="13290" y="5530"/>
                    <a:pt x="13198" y="5504"/>
                    <a:pt x="13108" y="5483"/>
                  </a:cubicBezTo>
                  <a:cubicBezTo>
                    <a:pt x="12795" y="5399"/>
                    <a:pt x="12469" y="5313"/>
                    <a:pt x="12240" y="5095"/>
                  </a:cubicBezTo>
                  <a:lnTo>
                    <a:pt x="12270" y="4371"/>
                  </a:lnTo>
                  <a:lnTo>
                    <a:pt x="12045" y="4238"/>
                  </a:lnTo>
                  <a:lnTo>
                    <a:pt x="12092" y="4024"/>
                  </a:lnTo>
                  <a:lnTo>
                    <a:pt x="12067" y="4017"/>
                  </a:lnTo>
                  <a:cubicBezTo>
                    <a:pt x="11844" y="3957"/>
                    <a:pt x="11732" y="3724"/>
                    <a:pt x="11625" y="3499"/>
                  </a:cubicBezTo>
                  <a:cubicBezTo>
                    <a:pt x="11615" y="3473"/>
                    <a:pt x="11602" y="3449"/>
                    <a:pt x="11591" y="3426"/>
                  </a:cubicBezTo>
                  <a:cubicBezTo>
                    <a:pt x="11456" y="3152"/>
                    <a:pt x="11285" y="2922"/>
                    <a:pt x="11081" y="2749"/>
                  </a:cubicBezTo>
                  <a:cubicBezTo>
                    <a:pt x="10867" y="2565"/>
                    <a:pt x="10610" y="2434"/>
                    <a:pt x="10333" y="2372"/>
                  </a:cubicBezTo>
                  <a:cubicBezTo>
                    <a:pt x="10312" y="2365"/>
                    <a:pt x="10286" y="2363"/>
                    <a:pt x="10260" y="2363"/>
                  </a:cubicBezTo>
                  <a:cubicBezTo>
                    <a:pt x="10160" y="2363"/>
                    <a:pt x="10027" y="2406"/>
                    <a:pt x="9984" y="2487"/>
                  </a:cubicBezTo>
                  <a:cubicBezTo>
                    <a:pt x="9971" y="2509"/>
                    <a:pt x="9963" y="2539"/>
                    <a:pt x="9973" y="2573"/>
                  </a:cubicBezTo>
                  <a:lnTo>
                    <a:pt x="9691" y="2573"/>
                  </a:lnTo>
                  <a:lnTo>
                    <a:pt x="9697" y="2605"/>
                  </a:lnTo>
                  <a:cubicBezTo>
                    <a:pt x="9729" y="2766"/>
                    <a:pt x="9723" y="2931"/>
                    <a:pt x="9680" y="3087"/>
                  </a:cubicBezTo>
                  <a:lnTo>
                    <a:pt x="9496" y="3087"/>
                  </a:lnTo>
                  <a:lnTo>
                    <a:pt x="9395" y="2841"/>
                  </a:lnTo>
                  <a:lnTo>
                    <a:pt x="9367" y="2858"/>
                  </a:lnTo>
                  <a:cubicBezTo>
                    <a:pt x="9341" y="2875"/>
                    <a:pt x="9311" y="2882"/>
                    <a:pt x="9279" y="2882"/>
                  </a:cubicBezTo>
                  <a:cubicBezTo>
                    <a:pt x="9161" y="2882"/>
                    <a:pt x="9039" y="2770"/>
                    <a:pt x="8971" y="2674"/>
                  </a:cubicBezTo>
                  <a:lnTo>
                    <a:pt x="8960" y="2657"/>
                  </a:lnTo>
                  <a:cubicBezTo>
                    <a:pt x="8868" y="2526"/>
                    <a:pt x="8756" y="2367"/>
                    <a:pt x="8594" y="2352"/>
                  </a:cubicBezTo>
                  <a:cubicBezTo>
                    <a:pt x="8615" y="2235"/>
                    <a:pt x="8587" y="2108"/>
                    <a:pt x="8514" y="1999"/>
                  </a:cubicBezTo>
                  <a:cubicBezTo>
                    <a:pt x="8442" y="1892"/>
                    <a:pt x="8341" y="1821"/>
                    <a:pt x="8227" y="1795"/>
                  </a:cubicBezTo>
                  <a:cubicBezTo>
                    <a:pt x="8264" y="1720"/>
                    <a:pt x="8214" y="1620"/>
                    <a:pt x="8148" y="1543"/>
                  </a:cubicBezTo>
                  <a:cubicBezTo>
                    <a:pt x="7784" y="1112"/>
                    <a:pt x="7381" y="690"/>
                    <a:pt x="6847" y="660"/>
                  </a:cubicBezTo>
                  <a:cubicBezTo>
                    <a:pt x="6827" y="659"/>
                    <a:pt x="6806" y="658"/>
                    <a:pt x="6786" y="658"/>
                  </a:cubicBezTo>
                  <a:cubicBezTo>
                    <a:pt x="6602" y="658"/>
                    <a:pt x="6418" y="709"/>
                    <a:pt x="6260" y="806"/>
                  </a:cubicBezTo>
                  <a:cubicBezTo>
                    <a:pt x="6200" y="842"/>
                    <a:pt x="6143" y="887"/>
                    <a:pt x="6087" y="928"/>
                  </a:cubicBezTo>
                  <a:cubicBezTo>
                    <a:pt x="6020" y="979"/>
                    <a:pt x="5954" y="1031"/>
                    <a:pt x="5881" y="1071"/>
                  </a:cubicBezTo>
                  <a:cubicBezTo>
                    <a:pt x="5742" y="1146"/>
                    <a:pt x="5577" y="1183"/>
                    <a:pt x="5378" y="1183"/>
                  </a:cubicBezTo>
                  <a:cubicBezTo>
                    <a:pt x="5198" y="1183"/>
                    <a:pt x="5011" y="1153"/>
                    <a:pt x="4834" y="1123"/>
                  </a:cubicBezTo>
                  <a:lnTo>
                    <a:pt x="3212" y="846"/>
                  </a:lnTo>
                  <a:cubicBezTo>
                    <a:pt x="3150" y="836"/>
                    <a:pt x="3079" y="823"/>
                    <a:pt x="3030" y="782"/>
                  </a:cubicBezTo>
                  <a:cubicBezTo>
                    <a:pt x="2989" y="748"/>
                    <a:pt x="2965" y="698"/>
                    <a:pt x="2942" y="645"/>
                  </a:cubicBezTo>
                  <a:cubicBezTo>
                    <a:pt x="2914" y="589"/>
                    <a:pt x="2888" y="531"/>
                    <a:pt x="2839" y="491"/>
                  </a:cubicBezTo>
                  <a:cubicBezTo>
                    <a:pt x="2772" y="435"/>
                    <a:pt x="2693" y="428"/>
                    <a:pt x="2633" y="428"/>
                  </a:cubicBezTo>
                  <a:cubicBezTo>
                    <a:pt x="2599" y="428"/>
                    <a:pt x="2563" y="431"/>
                    <a:pt x="2528" y="433"/>
                  </a:cubicBezTo>
                  <a:cubicBezTo>
                    <a:pt x="2494" y="437"/>
                    <a:pt x="2460" y="439"/>
                    <a:pt x="2425" y="439"/>
                  </a:cubicBezTo>
                  <a:cubicBezTo>
                    <a:pt x="2370" y="439"/>
                    <a:pt x="2327" y="431"/>
                    <a:pt x="2290" y="416"/>
                  </a:cubicBezTo>
                  <a:cubicBezTo>
                    <a:pt x="2218" y="386"/>
                    <a:pt x="2168" y="326"/>
                    <a:pt x="2115" y="259"/>
                  </a:cubicBezTo>
                  <a:cubicBezTo>
                    <a:pt x="2083" y="221"/>
                    <a:pt x="2050" y="180"/>
                    <a:pt x="2014" y="148"/>
                  </a:cubicBezTo>
                  <a:cubicBezTo>
                    <a:pt x="1905" y="49"/>
                    <a:pt x="1755" y="0"/>
                    <a:pt x="15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50"/>
            <p:cNvSpPr/>
            <p:nvPr/>
          </p:nvSpPr>
          <p:spPr>
            <a:xfrm>
              <a:off x="2549665" y="3135393"/>
              <a:ext cx="84336" cy="102124"/>
            </a:xfrm>
            <a:custGeom>
              <a:rect b="b" l="l" r="r" t="t"/>
              <a:pathLst>
                <a:path extrusionOk="0" h="3594" w="2968">
                  <a:moveTo>
                    <a:pt x="2967" y="1"/>
                  </a:moveTo>
                  <a:lnTo>
                    <a:pt x="2967" y="1"/>
                  </a:lnTo>
                  <a:cubicBezTo>
                    <a:pt x="2725" y="50"/>
                    <a:pt x="2494" y="181"/>
                    <a:pt x="2400" y="403"/>
                  </a:cubicBezTo>
                  <a:cubicBezTo>
                    <a:pt x="2378" y="457"/>
                    <a:pt x="2363" y="515"/>
                    <a:pt x="2318" y="551"/>
                  </a:cubicBezTo>
                  <a:cubicBezTo>
                    <a:pt x="2282" y="581"/>
                    <a:pt x="2233" y="586"/>
                    <a:pt x="2186" y="586"/>
                  </a:cubicBezTo>
                  <a:cubicBezTo>
                    <a:pt x="2174" y="586"/>
                    <a:pt x="2162" y="586"/>
                    <a:pt x="2151" y="586"/>
                  </a:cubicBezTo>
                  <a:cubicBezTo>
                    <a:pt x="1819" y="577"/>
                    <a:pt x="1487" y="532"/>
                    <a:pt x="1166" y="453"/>
                  </a:cubicBezTo>
                  <a:lnTo>
                    <a:pt x="1166" y="453"/>
                  </a:lnTo>
                  <a:cubicBezTo>
                    <a:pt x="1236" y="564"/>
                    <a:pt x="1166" y="738"/>
                    <a:pt x="1037" y="772"/>
                  </a:cubicBezTo>
                  <a:cubicBezTo>
                    <a:pt x="992" y="783"/>
                    <a:pt x="941" y="781"/>
                    <a:pt x="904" y="811"/>
                  </a:cubicBezTo>
                  <a:cubicBezTo>
                    <a:pt x="836" y="866"/>
                    <a:pt x="887" y="978"/>
                    <a:pt x="941" y="1051"/>
                  </a:cubicBezTo>
                  <a:cubicBezTo>
                    <a:pt x="981" y="1106"/>
                    <a:pt x="1022" y="1162"/>
                    <a:pt x="1063" y="1218"/>
                  </a:cubicBezTo>
                  <a:cubicBezTo>
                    <a:pt x="1178" y="1374"/>
                    <a:pt x="1311" y="1541"/>
                    <a:pt x="1500" y="1586"/>
                  </a:cubicBezTo>
                  <a:cubicBezTo>
                    <a:pt x="1519" y="1680"/>
                    <a:pt x="1536" y="1794"/>
                    <a:pt x="1470" y="1865"/>
                  </a:cubicBezTo>
                  <a:cubicBezTo>
                    <a:pt x="1434" y="1905"/>
                    <a:pt x="1385" y="1921"/>
                    <a:pt x="1332" y="1921"/>
                  </a:cubicBezTo>
                  <a:cubicBezTo>
                    <a:pt x="1259" y="1921"/>
                    <a:pt x="1178" y="1891"/>
                    <a:pt x="1112" y="1856"/>
                  </a:cubicBezTo>
                  <a:cubicBezTo>
                    <a:pt x="1032" y="1815"/>
                    <a:pt x="940" y="1770"/>
                    <a:pt x="854" y="1770"/>
                  </a:cubicBezTo>
                  <a:cubicBezTo>
                    <a:pt x="818" y="1770"/>
                    <a:pt x="782" y="1778"/>
                    <a:pt x="750" y="1798"/>
                  </a:cubicBezTo>
                  <a:cubicBezTo>
                    <a:pt x="739" y="1839"/>
                    <a:pt x="731" y="1880"/>
                    <a:pt x="722" y="1922"/>
                  </a:cubicBezTo>
                  <a:cubicBezTo>
                    <a:pt x="583" y="1940"/>
                    <a:pt x="442" y="1951"/>
                    <a:pt x="302" y="1951"/>
                  </a:cubicBezTo>
                  <a:cubicBezTo>
                    <a:pt x="289" y="1951"/>
                    <a:pt x="276" y="1951"/>
                    <a:pt x="264" y="1950"/>
                  </a:cubicBezTo>
                  <a:lnTo>
                    <a:pt x="264" y="1950"/>
                  </a:lnTo>
                  <a:cubicBezTo>
                    <a:pt x="347" y="2096"/>
                    <a:pt x="381" y="2278"/>
                    <a:pt x="317" y="2435"/>
                  </a:cubicBezTo>
                  <a:cubicBezTo>
                    <a:pt x="266" y="2563"/>
                    <a:pt x="135" y="2660"/>
                    <a:pt x="0" y="2668"/>
                  </a:cubicBezTo>
                  <a:cubicBezTo>
                    <a:pt x="2" y="2670"/>
                    <a:pt x="4" y="2672"/>
                    <a:pt x="7" y="2675"/>
                  </a:cubicBezTo>
                  <a:cubicBezTo>
                    <a:pt x="163" y="2849"/>
                    <a:pt x="350" y="3067"/>
                    <a:pt x="567" y="3067"/>
                  </a:cubicBezTo>
                  <a:cubicBezTo>
                    <a:pt x="598" y="3067"/>
                    <a:pt x="628" y="3063"/>
                    <a:pt x="660" y="3054"/>
                  </a:cubicBezTo>
                  <a:lnTo>
                    <a:pt x="660" y="3054"/>
                  </a:lnTo>
                  <a:cubicBezTo>
                    <a:pt x="555" y="3161"/>
                    <a:pt x="651" y="3354"/>
                    <a:pt x="791" y="3409"/>
                  </a:cubicBezTo>
                  <a:cubicBezTo>
                    <a:pt x="871" y="3442"/>
                    <a:pt x="958" y="3447"/>
                    <a:pt x="1047" y="3447"/>
                  </a:cubicBezTo>
                  <a:cubicBezTo>
                    <a:pt x="1082" y="3447"/>
                    <a:pt x="1118" y="3446"/>
                    <a:pt x="1153" y="3446"/>
                  </a:cubicBezTo>
                  <a:cubicBezTo>
                    <a:pt x="1180" y="3446"/>
                    <a:pt x="1207" y="3446"/>
                    <a:pt x="1234" y="3448"/>
                  </a:cubicBezTo>
                  <a:cubicBezTo>
                    <a:pt x="1406" y="3461"/>
                    <a:pt x="1562" y="3519"/>
                    <a:pt x="1716" y="3594"/>
                  </a:cubicBezTo>
                  <a:cubicBezTo>
                    <a:pt x="1774" y="3570"/>
                    <a:pt x="1832" y="3546"/>
                    <a:pt x="1885" y="3514"/>
                  </a:cubicBezTo>
                  <a:cubicBezTo>
                    <a:pt x="2005" y="3439"/>
                    <a:pt x="2102" y="3285"/>
                    <a:pt x="2035" y="3159"/>
                  </a:cubicBezTo>
                  <a:lnTo>
                    <a:pt x="2035" y="3159"/>
                  </a:lnTo>
                  <a:cubicBezTo>
                    <a:pt x="2042" y="3159"/>
                    <a:pt x="2049" y="3160"/>
                    <a:pt x="2056" y="3160"/>
                  </a:cubicBezTo>
                  <a:cubicBezTo>
                    <a:pt x="2209" y="3160"/>
                    <a:pt x="2348" y="3023"/>
                    <a:pt x="2348" y="2869"/>
                  </a:cubicBezTo>
                  <a:cubicBezTo>
                    <a:pt x="2348" y="2797"/>
                    <a:pt x="2323" y="2717"/>
                    <a:pt x="2361" y="2653"/>
                  </a:cubicBezTo>
                  <a:cubicBezTo>
                    <a:pt x="2408" y="2576"/>
                    <a:pt x="2524" y="2576"/>
                    <a:pt x="2603" y="2533"/>
                  </a:cubicBezTo>
                  <a:cubicBezTo>
                    <a:pt x="2704" y="2477"/>
                    <a:pt x="2742" y="2336"/>
                    <a:pt x="2687" y="2237"/>
                  </a:cubicBezTo>
                  <a:cubicBezTo>
                    <a:pt x="2723" y="2225"/>
                    <a:pt x="2755" y="2210"/>
                    <a:pt x="2787" y="2190"/>
                  </a:cubicBezTo>
                  <a:lnTo>
                    <a:pt x="2787" y="2190"/>
                  </a:lnTo>
                  <a:cubicBezTo>
                    <a:pt x="2710" y="2192"/>
                    <a:pt x="2632" y="2193"/>
                    <a:pt x="2555" y="2193"/>
                  </a:cubicBezTo>
                  <a:cubicBezTo>
                    <a:pt x="2499" y="2193"/>
                    <a:pt x="2443" y="2192"/>
                    <a:pt x="2387" y="2190"/>
                  </a:cubicBezTo>
                  <a:cubicBezTo>
                    <a:pt x="2318" y="2128"/>
                    <a:pt x="2380" y="2010"/>
                    <a:pt x="2462" y="1963"/>
                  </a:cubicBezTo>
                  <a:cubicBezTo>
                    <a:pt x="2543" y="1918"/>
                    <a:pt x="2646" y="1899"/>
                    <a:pt x="2700" y="1824"/>
                  </a:cubicBezTo>
                  <a:cubicBezTo>
                    <a:pt x="2740" y="1766"/>
                    <a:pt x="2742" y="1691"/>
                    <a:pt x="2742" y="1620"/>
                  </a:cubicBezTo>
                  <a:cubicBezTo>
                    <a:pt x="2745" y="1215"/>
                    <a:pt x="2747" y="811"/>
                    <a:pt x="2747" y="406"/>
                  </a:cubicBezTo>
                  <a:cubicBezTo>
                    <a:pt x="2749" y="303"/>
                    <a:pt x="2751" y="191"/>
                    <a:pt x="2817" y="110"/>
                  </a:cubicBezTo>
                  <a:cubicBezTo>
                    <a:pt x="2856" y="63"/>
                    <a:pt x="2914" y="33"/>
                    <a:pt x="296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50"/>
            <p:cNvSpPr/>
            <p:nvPr/>
          </p:nvSpPr>
          <p:spPr>
            <a:xfrm>
              <a:off x="2548074" y="3133688"/>
              <a:ext cx="90502" cy="104624"/>
            </a:xfrm>
            <a:custGeom>
              <a:rect b="b" l="l" r="r" t="t"/>
              <a:pathLst>
                <a:path extrusionOk="0" h="3682" w="3185">
                  <a:moveTo>
                    <a:pt x="2871" y="131"/>
                  </a:moveTo>
                  <a:cubicBezTo>
                    <a:pt x="2865" y="140"/>
                    <a:pt x="2858" y="146"/>
                    <a:pt x="2852" y="153"/>
                  </a:cubicBezTo>
                  <a:cubicBezTo>
                    <a:pt x="2783" y="239"/>
                    <a:pt x="2777" y="350"/>
                    <a:pt x="2777" y="466"/>
                  </a:cubicBezTo>
                  <a:lnTo>
                    <a:pt x="2771" y="1680"/>
                  </a:lnTo>
                  <a:cubicBezTo>
                    <a:pt x="2771" y="1753"/>
                    <a:pt x="2768" y="1820"/>
                    <a:pt x="2734" y="1869"/>
                  </a:cubicBezTo>
                  <a:cubicBezTo>
                    <a:pt x="2700" y="1914"/>
                    <a:pt x="2646" y="1938"/>
                    <a:pt x="2586" y="1963"/>
                  </a:cubicBezTo>
                  <a:cubicBezTo>
                    <a:pt x="2561" y="1974"/>
                    <a:pt x="2531" y="1987"/>
                    <a:pt x="2505" y="2002"/>
                  </a:cubicBezTo>
                  <a:cubicBezTo>
                    <a:pt x="2443" y="2036"/>
                    <a:pt x="2394" y="2102"/>
                    <a:pt x="2387" y="2167"/>
                  </a:cubicBezTo>
                  <a:cubicBezTo>
                    <a:pt x="2383" y="2207"/>
                    <a:pt x="2396" y="2244"/>
                    <a:pt x="2424" y="2270"/>
                  </a:cubicBezTo>
                  <a:lnTo>
                    <a:pt x="2432" y="2276"/>
                  </a:lnTo>
                  <a:lnTo>
                    <a:pt x="2441" y="2276"/>
                  </a:lnTo>
                  <a:cubicBezTo>
                    <a:pt x="2531" y="2280"/>
                    <a:pt x="2621" y="2280"/>
                    <a:pt x="2711" y="2280"/>
                  </a:cubicBezTo>
                  <a:lnTo>
                    <a:pt x="2704" y="2280"/>
                  </a:lnTo>
                  <a:lnTo>
                    <a:pt x="2719" y="2310"/>
                  </a:lnTo>
                  <a:cubicBezTo>
                    <a:pt x="2743" y="2351"/>
                    <a:pt x="2749" y="2402"/>
                    <a:pt x="2734" y="2454"/>
                  </a:cubicBezTo>
                  <a:cubicBezTo>
                    <a:pt x="2719" y="2503"/>
                    <a:pt x="2687" y="2546"/>
                    <a:pt x="2646" y="2570"/>
                  </a:cubicBezTo>
                  <a:cubicBezTo>
                    <a:pt x="2621" y="2582"/>
                    <a:pt x="2589" y="2593"/>
                    <a:pt x="2556" y="2604"/>
                  </a:cubicBezTo>
                  <a:cubicBezTo>
                    <a:pt x="2494" y="2621"/>
                    <a:pt x="2430" y="2640"/>
                    <a:pt x="2394" y="2700"/>
                  </a:cubicBezTo>
                  <a:cubicBezTo>
                    <a:pt x="2364" y="2752"/>
                    <a:pt x="2368" y="2812"/>
                    <a:pt x="2374" y="2867"/>
                  </a:cubicBezTo>
                  <a:cubicBezTo>
                    <a:pt x="2376" y="2889"/>
                    <a:pt x="2379" y="2910"/>
                    <a:pt x="2379" y="2929"/>
                  </a:cubicBezTo>
                  <a:cubicBezTo>
                    <a:pt x="2379" y="3068"/>
                    <a:pt x="2250" y="3193"/>
                    <a:pt x="2108" y="3193"/>
                  </a:cubicBezTo>
                  <a:cubicBezTo>
                    <a:pt x="2103" y="3193"/>
                    <a:pt x="2098" y="3193"/>
                    <a:pt x="2094" y="3193"/>
                  </a:cubicBezTo>
                  <a:lnTo>
                    <a:pt x="2046" y="3189"/>
                  </a:lnTo>
                  <a:lnTo>
                    <a:pt x="2046" y="3189"/>
                  </a:lnTo>
                  <a:lnTo>
                    <a:pt x="2068" y="3232"/>
                  </a:lnTo>
                  <a:cubicBezTo>
                    <a:pt x="2126" y="3341"/>
                    <a:pt x="2040" y="3482"/>
                    <a:pt x="1926" y="3551"/>
                  </a:cubicBezTo>
                  <a:cubicBezTo>
                    <a:pt x="1879" y="3581"/>
                    <a:pt x="1830" y="3602"/>
                    <a:pt x="1774" y="3624"/>
                  </a:cubicBezTo>
                  <a:cubicBezTo>
                    <a:pt x="1646" y="3564"/>
                    <a:pt x="1479" y="3495"/>
                    <a:pt x="1292" y="3482"/>
                  </a:cubicBezTo>
                  <a:cubicBezTo>
                    <a:pt x="1262" y="3480"/>
                    <a:pt x="1234" y="3480"/>
                    <a:pt x="1204" y="3480"/>
                  </a:cubicBezTo>
                  <a:lnTo>
                    <a:pt x="1102" y="3480"/>
                  </a:lnTo>
                  <a:cubicBezTo>
                    <a:pt x="1007" y="3480"/>
                    <a:pt x="928" y="3474"/>
                    <a:pt x="855" y="3446"/>
                  </a:cubicBezTo>
                  <a:cubicBezTo>
                    <a:pt x="782" y="3416"/>
                    <a:pt x="718" y="3339"/>
                    <a:pt x="701" y="3262"/>
                  </a:cubicBezTo>
                  <a:cubicBezTo>
                    <a:pt x="695" y="3225"/>
                    <a:pt x="695" y="3174"/>
                    <a:pt x="735" y="3133"/>
                  </a:cubicBezTo>
                  <a:lnTo>
                    <a:pt x="806" y="3058"/>
                  </a:lnTo>
                  <a:lnTo>
                    <a:pt x="707" y="3088"/>
                  </a:lnTo>
                  <a:cubicBezTo>
                    <a:pt x="680" y="3097"/>
                    <a:pt x="652" y="3101"/>
                    <a:pt x="624" y="3101"/>
                  </a:cubicBezTo>
                  <a:cubicBezTo>
                    <a:pt x="431" y="3101"/>
                    <a:pt x="253" y="2910"/>
                    <a:pt x="110" y="2747"/>
                  </a:cubicBezTo>
                  <a:cubicBezTo>
                    <a:pt x="234" y="2722"/>
                    <a:pt x="347" y="2627"/>
                    <a:pt x="399" y="2505"/>
                  </a:cubicBezTo>
                  <a:cubicBezTo>
                    <a:pt x="455" y="2366"/>
                    <a:pt x="442" y="2195"/>
                    <a:pt x="365" y="2036"/>
                  </a:cubicBezTo>
                  <a:cubicBezTo>
                    <a:pt x="504" y="2036"/>
                    <a:pt x="643" y="2027"/>
                    <a:pt x="780" y="2008"/>
                  </a:cubicBezTo>
                  <a:lnTo>
                    <a:pt x="800" y="2006"/>
                  </a:lnTo>
                  <a:lnTo>
                    <a:pt x="830" y="1875"/>
                  </a:lnTo>
                  <a:cubicBezTo>
                    <a:pt x="853" y="1863"/>
                    <a:pt x="879" y="1856"/>
                    <a:pt x="909" y="1856"/>
                  </a:cubicBezTo>
                  <a:cubicBezTo>
                    <a:pt x="986" y="1856"/>
                    <a:pt x="1069" y="1897"/>
                    <a:pt x="1155" y="1940"/>
                  </a:cubicBezTo>
                  <a:cubicBezTo>
                    <a:pt x="1215" y="1972"/>
                    <a:pt x="1303" y="2008"/>
                    <a:pt x="1389" y="2008"/>
                  </a:cubicBezTo>
                  <a:cubicBezTo>
                    <a:pt x="1453" y="2008"/>
                    <a:pt x="1507" y="1987"/>
                    <a:pt x="1545" y="1944"/>
                  </a:cubicBezTo>
                  <a:cubicBezTo>
                    <a:pt x="1616" y="1865"/>
                    <a:pt x="1605" y="1751"/>
                    <a:pt x="1582" y="1640"/>
                  </a:cubicBezTo>
                  <a:lnTo>
                    <a:pt x="1579" y="1623"/>
                  </a:lnTo>
                  <a:lnTo>
                    <a:pt x="1562" y="1620"/>
                  </a:lnTo>
                  <a:cubicBezTo>
                    <a:pt x="1387" y="1578"/>
                    <a:pt x="1262" y="1425"/>
                    <a:pt x="1140" y="1260"/>
                  </a:cubicBezTo>
                  <a:lnTo>
                    <a:pt x="1018" y="1096"/>
                  </a:lnTo>
                  <a:cubicBezTo>
                    <a:pt x="967" y="1027"/>
                    <a:pt x="926" y="933"/>
                    <a:pt x="977" y="890"/>
                  </a:cubicBezTo>
                  <a:cubicBezTo>
                    <a:pt x="997" y="875"/>
                    <a:pt x="1027" y="871"/>
                    <a:pt x="1057" y="864"/>
                  </a:cubicBezTo>
                  <a:cubicBezTo>
                    <a:pt x="1069" y="862"/>
                    <a:pt x="1084" y="860"/>
                    <a:pt x="1099" y="858"/>
                  </a:cubicBezTo>
                  <a:cubicBezTo>
                    <a:pt x="1168" y="841"/>
                    <a:pt x="1228" y="785"/>
                    <a:pt x="1258" y="712"/>
                  </a:cubicBezTo>
                  <a:cubicBezTo>
                    <a:pt x="1279" y="658"/>
                    <a:pt x="1282" y="601"/>
                    <a:pt x="1267" y="551"/>
                  </a:cubicBezTo>
                  <a:lnTo>
                    <a:pt x="1267" y="551"/>
                  </a:lnTo>
                  <a:cubicBezTo>
                    <a:pt x="1575" y="624"/>
                    <a:pt x="1890" y="665"/>
                    <a:pt x="2207" y="673"/>
                  </a:cubicBezTo>
                  <a:lnTo>
                    <a:pt x="2233" y="673"/>
                  </a:lnTo>
                  <a:cubicBezTo>
                    <a:pt x="2282" y="673"/>
                    <a:pt x="2344" y="669"/>
                    <a:pt x="2391" y="631"/>
                  </a:cubicBezTo>
                  <a:cubicBezTo>
                    <a:pt x="2434" y="598"/>
                    <a:pt x="2451" y="549"/>
                    <a:pt x="2471" y="504"/>
                  </a:cubicBezTo>
                  <a:cubicBezTo>
                    <a:pt x="2473" y="493"/>
                    <a:pt x="2477" y="485"/>
                    <a:pt x="2481" y="474"/>
                  </a:cubicBezTo>
                  <a:cubicBezTo>
                    <a:pt x="2546" y="322"/>
                    <a:pt x="2683" y="202"/>
                    <a:pt x="2871" y="131"/>
                  </a:cubicBezTo>
                  <a:close/>
                  <a:moveTo>
                    <a:pt x="3184" y="1"/>
                  </a:moveTo>
                  <a:lnTo>
                    <a:pt x="3019" y="35"/>
                  </a:lnTo>
                  <a:cubicBezTo>
                    <a:pt x="2732" y="93"/>
                    <a:pt x="2518" y="245"/>
                    <a:pt x="2432" y="455"/>
                  </a:cubicBezTo>
                  <a:cubicBezTo>
                    <a:pt x="2428" y="463"/>
                    <a:pt x="2424" y="474"/>
                    <a:pt x="2419" y="485"/>
                  </a:cubicBezTo>
                  <a:cubicBezTo>
                    <a:pt x="2404" y="526"/>
                    <a:pt x="2389" y="564"/>
                    <a:pt x="2359" y="590"/>
                  </a:cubicBezTo>
                  <a:cubicBezTo>
                    <a:pt x="2325" y="615"/>
                    <a:pt x="2282" y="621"/>
                    <a:pt x="2239" y="621"/>
                  </a:cubicBezTo>
                  <a:cubicBezTo>
                    <a:pt x="2229" y="621"/>
                    <a:pt x="2218" y="620"/>
                    <a:pt x="2207" y="620"/>
                  </a:cubicBezTo>
                  <a:cubicBezTo>
                    <a:pt x="1877" y="611"/>
                    <a:pt x="1547" y="566"/>
                    <a:pt x="1228" y="485"/>
                  </a:cubicBezTo>
                  <a:lnTo>
                    <a:pt x="1164" y="470"/>
                  </a:lnTo>
                  <a:lnTo>
                    <a:pt x="1198" y="526"/>
                  </a:lnTo>
                  <a:cubicBezTo>
                    <a:pt x="1228" y="573"/>
                    <a:pt x="1230" y="635"/>
                    <a:pt x="1207" y="693"/>
                  </a:cubicBezTo>
                  <a:cubicBezTo>
                    <a:pt x="1183" y="751"/>
                    <a:pt x="1138" y="791"/>
                    <a:pt x="1087" y="804"/>
                  </a:cubicBezTo>
                  <a:cubicBezTo>
                    <a:pt x="1074" y="808"/>
                    <a:pt x="1061" y="811"/>
                    <a:pt x="1048" y="813"/>
                  </a:cubicBezTo>
                  <a:cubicBezTo>
                    <a:pt x="1014" y="817"/>
                    <a:pt x="975" y="823"/>
                    <a:pt x="943" y="849"/>
                  </a:cubicBezTo>
                  <a:cubicBezTo>
                    <a:pt x="864" y="916"/>
                    <a:pt x="907" y="1036"/>
                    <a:pt x="975" y="1126"/>
                  </a:cubicBezTo>
                  <a:lnTo>
                    <a:pt x="1097" y="1293"/>
                  </a:lnTo>
                  <a:cubicBezTo>
                    <a:pt x="1222" y="1462"/>
                    <a:pt x="1350" y="1616"/>
                    <a:pt x="1532" y="1668"/>
                  </a:cubicBezTo>
                  <a:cubicBezTo>
                    <a:pt x="1552" y="1760"/>
                    <a:pt x="1558" y="1850"/>
                    <a:pt x="1507" y="1908"/>
                  </a:cubicBezTo>
                  <a:cubicBezTo>
                    <a:pt x="1478" y="1938"/>
                    <a:pt x="1437" y="1953"/>
                    <a:pt x="1387" y="1953"/>
                  </a:cubicBezTo>
                  <a:cubicBezTo>
                    <a:pt x="1329" y="1953"/>
                    <a:pt x="1258" y="1932"/>
                    <a:pt x="1181" y="1893"/>
                  </a:cubicBezTo>
                  <a:cubicBezTo>
                    <a:pt x="1089" y="1845"/>
                    <a:pt x="999" y="1803"/>
                    <a:pt x="909" y="1803"/>
                  </a:cubicBezTo>
                  <a:cubicBezTo>
                    <a:pt x="866" y="1803"/>
                    <a:pt x="825" y="1813"/>
                    <a:pt x="791" y="1835"/>
                  </a:cubicBezTo>
                  <a:lnTo>
                    <a:pt x="780" y="1841"/>
                  </a:lnTo>
                  <a:lnTo>
                    <a:pt x="755" y="1959"/>
                  </a:lnTo>
                  <a:cubicBezTo>
                    <a:pt x="624" y="1974"/>
                    <a:pt x="491" y="1982"/>
                    <a:pt x="358" y="1982"/>
                  </a:cubicBezTo>
                  <a:lnTo>
                    <a:pt x="272" y="1982"/>
                  </a:lnTo>
                  <a:lnTo>
                    <a:pt x="296" y="2023"/>
                  </a:lnTo>
                  <a:cubicBezTo>
                    <a:pt x="384" y="2177"/>
                    <a:pt x="403" y="2349"/>
                    <a:pt x="350" y="2484"/>
                  </a:cubicBezTo>
                  <a:cubicBezTo>
                    <a:pt x="300" y="2606"/>
                    <a:pt x="178" y="2694"/>
                    <a:pt x="54" y="2700"/>
                  </a:cubicBezTo>
                  <a:lnTo>
                    <a:pt x="0" y="2705"/>
                  </a:lnTo>
                  <a:lnTo>
                    <a:pt x="52" y="2762"/>
                  </a:lnTo>
                  <a:cubicBezTo>
                    <a:pt x="207" y="2936"/>
                    <a:pt x="401" y="3154"/>
                    <a:pt x="624" y="3154"/>
                  </a:cubicBezTo>
                  <a:cubicBezTo>
                    <a:pt x="636" y="3154"/>
                    <a:pt x="647" y="3153"/>
                    <a:pt x="658" y="3152"/>
                  </a:cubicBezTo>
                  <a:lnTo>
                    <a:pt x="658" y="3152"/>
                  </a:lnTo>
                  <a:cubicBezTo>
                    <a:pt x="643" y="3187"/>
                    <a:pt x="641" y="3229"/>
                    <a:pt x="650" y="3272"/>
                  </a:cubicBezTo>
                  <a:cubicBezTo>
                    <a:pt x="669" y="3367"/>
                    <a:pt x="746" y="3459"/>
                    <a:pt x="836" y="3495"/>
                  </a:cubicBezTo>
                  <a:cubicBezTo>
                    <a:pt x="917" y="3527"/>
                    <a:pt x="1001" y="3534"/>
                    <a:pt x="1102" y="3534"/>
                  </a:cubicBezTo>
                  <a:lnTo>
                    <a:pt x="1204" y="3534"/>
                  </a:lnTo>
                  <a:cubicBezTo>
                    <a:pt x="1232" y="3534"/>
                    <a:pt x="1260" y="3534"/>
                    <a:pt x="1288" y="3536"/>
                  </a:cubicBezTo>
                  <a:cubicBezTo>
                    <a:pt x="1470" y="3547"/>
                    <a:pt x="1637" y="3617"/>
                    <a:pt x="1761" y="3677"/>
                  </a:cubicBezTo>
                  <a:lnTo>
                    <a:pt x="1772" y="3681"/>
                  </a:lnTo>
                  <a:lnTo>
                    <a:pt x="1783" y="3677"/>
                  </a:lnTo>
                  <a:cubicBezTo>
                    <a:pt x="1845" y="3654"/>
                    <a:pt x="1901" y="3630"/>
                    <a:pt x="1954" y="3598"/>
                  </a:cubicBezTo>
                  <a:cubicBezTo>
                    <a:pt x="2079" y="3521"/>
                    <a:pt x="2169" y="3375"/>
                    <a:pt x="2132" y="3247"/>
                  </a:cubicBezTo>
                  <a:cubicBezTo>
                    <a:pt x="2291" y="3234"/>
                    <a:pt x="2432" y="3088"/>
                    <a:pt x="2432" y="2929"/>
                  </a:cubicBezTo>
                  <a:cubicBezTo>
                    <a:pt x="2432" y="2908"/>
                    <a:pt x="2430" y="2884"/>
                    <a:pt x="2428" y="2863"/>
                  </a:cubicBezTo>
                  <a:cubicBezTo>
                    <a:pt x="2421" y="2812"/>
                    <a:pt x="2417" y="2765"/>
                    <a:pt x="2441" y="2728"/>
                  </a:cubicBezTo>
                  <a:cubicBezTo>
                    <a:pt x="2466" y="2685"/>
                    <a:pt x="2518" y="2670"/>
                    <a:pt x="2571" y="2653"/>
                  </a:cubicBezTo>
                  <a:cubicBezTo>
                    <a:pt x="2606" y="2645"/>
                    <a:pt x="2640" y="2634"/>
                    <a:pt x="2672" y="2615"/>
                  </a:cubicBezTo>
                  <a:cubicBezTo>
                    <a:pt x="2726" y="2587"/>
                    <a:pt x="2766" y="2533"/>
                    <a:pt x="2786" y="2469"/>
                  </a:cubicBezTo>
                  <a:cubicBezTo>
                    <a:pt x="2801" y="2415"/>
                    <a:pt x="2798" y="2360"/>
                    <a:pt x="2779" y="2312"/>
                  </a:cubicBezTo>
                  <a:cubicBezTo>
                    <a:pt x="2805" y="2302"/>
                    <a:pt x="2831" y="2289"/>
                    <a:pt x="2856" y="2274"/>
                  </a:cubicBezTo>
                  <a:lnTo>
                    <a:pt x="2946" y="2222"/>
                  </a:lnTo>
                  <a:lnTo>
                    <a:pt x="2841" y="2225"/>
                  </a:lnTo>
                  <a:cubicBezTo>
                    <a:pt x="2767" y="2226"/>
                    <a:pt x="2693" y="2227"/>
                    <a:pt x="2618" y="2227"/>
                  </a:cubicBezTo>
                  <a:cubicBezTo>
                    <a:pt x="2564" y="2227"/>
                    <a:pt x="2509" y="2226"/>
                    <a:pt x="2454" y="2225"/>
                  </a:cubicBezTo>
                  <a:cubicBezTo>
                    <a:pt x="2443" y="2210"/>
                    <a:pt x="2439" y="2192"/>
                    <a:pt x="2441" y="2173"/>
                  </a:cubicBezTo>
                  <a:cubicBezTo>
                    <a:pt x="2445" y="2126"/>
                    <a:pt x="2484" y="2072"/>
                    <a:pt x="2531" y="2047"/>
                  </a:cubicBezTo>
                  <a:cubicBezTo>
                    <a:pt x="2554" y="2034"/>
                    <a:pt x="2580" y="2023"/>
                    <a:pt x="2608" y="2012"/>
                  </a:cubicBezTo>
                  <a:cubicBezTo>
                    <a:pt x="2670" y="1985"/>
                    <a:pt x="2736" y="1959"/>
                    <a:pt x="2777" y="1899"/>
                  </a:cubicBezTo>
                  <a:cubicBezTo>
                    <a:pt x="2824" y="1833"/>
                    <a:pt x="2824" y="1745"/>
                    <a:pt x="2824" y="1680"/>
                  </a:cubicBezTo>
                  <a:lnTo>
                    <a:pt x="2831" y="466"/>
                  </a:lnTo>
                  <a:cubicBezTo>
                    <a:pt x="2831" y="359"/>
                    <a:pt x="2835" y="258"/>
                    <a:pt x="2893" y="187"/>
                  </a:cubicBezTo>
                  <a:cubicBezTo>
                    <a:pt x="2927" y="146"/>
                    <a:pt x="2974" y="119"/>
                    <a:pt x="3026" y="91"/>
                  </a:cubicBezTo>
                  <a:lnTo>
                    <a:pt x="318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150"/>
            <p:cNvSpPr/>
            <p:nvPr/>
          </p:nvSpPr>
          <p:spPr>
            <a:xfrm>
              <a:off x="2598423" y="3224951"/>
              <a:ext cx="51573" cy="24465"/>
            </a:xfrm>
            <a:custGeom>
              <a:rect b="b" l="l" r="r" t="t"/>
              <a:pathLst>
                <a:path extrusionOk="0" h="861" w="1815">
                  <a:moveTo>
                    <a:pt x="397" y="0"/>
                  </a:moveTo>
                  <a:cubicBezTo>
                    <a:pt x="376" y="4"/>
                    <a:pt x="355" y="7"/>
                    <a:pt x="334" y="7"/>
                  </a:cubicBezTo>
                  <a:cubicBezTo>
                    <a:pt x="329" y="7"/>
                    <a:pt x="324" y="7"/>
                    <a:pt x="319" y="7"/>
                  </a:cubicBezTo>
                  <a:lnTo>
                    <a:pt x="319" y="7"/>
                  </a:lnTo>
                  <a:cubicBezTo>
                    <a:pt x="386" y="133"/>
                    <a:pt x="289" y="287"/>
                    <a:pt x="169" y="362"/>
                  </a:cubicBezTo>
                  <a:cubicBezTo>
                    <a:pt x="116" y="394"/>
                    <a:pt x="58" y="418"/>
                    <a:pt x="0" y="442"/>
                  </a:cubicBezTo>
                  <a:cubicBezTo>
                    <a:pt x="195" y="534"/>
                    <a:pt x="384" y="649"/>
                    <a:pt x="583" y="731"/>
                  </a:cubicBezTo>
                  <a:cubicBezTo>
                    <a:pt x="793" y="817"/>
                    <a:pt x="1021" y="860"/>
                    <a:pt x="1249" y="860"/>
                  </a:cubicBezTo>
                  <a:cubicBezTo>
                    <a:pt x="1434" y="860"/>
                    <a:pt x="1621" y="831"/>
                    <a:pt x="1798" y="774"/>
                  </a:cubicBezTo>
                  <a:cubicBezTo>
                    <a:pt x="1813" y="699"/>
                    <a:pt x="1815" y="622"/>
                    <a:pt x="1766" y="564"/>
                  </a:cubicBezTo>
                  <a:cubicBezTo>
                    <a:pt x="1742" y="536"/>
                    <a:pt x="1708" y="519"/>
                    <a:pt x="1686" y="489"/>
                  </a:cubicBezTo>
                  <a:cubicBezTo>
                    <a:pt x="1644" y="433"/>
                    <a:pt x="1648" y="354"/>
                    <a:pt x="1609" y="296"/>
                  </a:cubicBezTo>
                  <a:cubicBezTo>
                    <a:pt x="1567" y="234"/>
                    <a:pt x="1491" y="215"/>
                    <a:pt x="1415" y="215"/>
                  </a:cubicBezTo>
                  <a:cubicBezTo>
                    <a:pt x="1393" y="215"/>
                    <a:pt x="1372" y="217"/>
                    <a:pt x="1352" y="219"/>
                  </a:cubicBezTo>
                  <a:cubicBezTo>
                    <a:pt x="1301" y="223"/>
                    <a:pt x="1249" y="232"/>
                    <a:pt x="1198" y="232"/>
                  </a:cubicBezTo>
                  <a:cubicBezTo>
                    <a:pt x="1154" y="232"/>
                    <a:pt x="1112" y="226"/>
                    <a:pt x="1074" y="206"/>
                  </a:cubicBezTo>
                  <a:cubicBezTo>
                    <a:pt x="1022" y="180"/>
                    <a:pt x="984" y="133"/>
                    <a:pt x="932" y="103"/>
                  </a:cubicBezTo>
                  <a:cubicBezTo>
                    <a:pt x="909" y="89"/>
                    <a:pt x="880" y="81"/>
                    <a:pt x="852" y="81"/>
                  </a:cubicBezTo>
                  <a:cubicBezTo>
                    <a:pt x="822" y="81"/>
                    <a:pt x="793" y="91"/>
                    <a:pt x="776" y="116"/>
                  </a:cubicBezTo>
                  <a:cubicBezTo>
                    <a:pt x="759" y="119"/>
                    <a:pt x="742" y="120"/>
                    <a:pt x="725" y="120"/>
                  </a:cubicBezTo>
                  <a:cubicBezTo>
                    <a:pt x="610" y="120"/>
                    <a:pt x="499" y="60"/>
                    <a:pt x="3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50"/>
            <p:cNvSpPr/>
            <p:nvPr/>
          </p:nvSpPr>
          <p:spPr>
            <a:xfrm>
              <a:off x="2596519" y="3224155"/>
              <a:ext cx="54329" cy="26028"/>
            </a:xfrm>
            <a:custGeom>
              <a:rect b="b" l="l" r="r" t="t"/>
              <a:pathLst>
                <a:path extrusionOk="0" h="916" w="1912">
                  <a:moveTo>
                    <a:pt x="459" y="56"/>
                  </a:moveTo>
                  <a:cubicBezTo>
                    <a:pt x="563" y="118"/>
                    <a:pt x="676" y="175"/>
                    <a:pt x="796" y="175"/>
                  </a:cubicBezTo>
                  <a:cubicBezTo>
                    <a:pt x="813" y="175"/>
                    <a:pt x="830" y="174"/>
                    <a:pt x="847" y="172"/>
                  </a:cubicBezTo>
                  <a:lnTo>
                    <a:pt x="858" y="170"/>
                  </a:lnTo>
                  <a:lnTo>
                    <a:pt x="864" y="159"/>
                  </a:lnTo>
                  <a:cubicBezTo>
                    <a:pt x="879" y="140"/>
                    <a:pt x="901" y="135"/>
                    <a:pt x="920" y="135"/>
                  </a:cubicBezTo>
                  <a:cubicBezTo>
                    <a:pt x="941" y="135"/>
                    <a:pt x="967" y="142"/>
                    <a:pt x="986" y="155"/>
                  </a:cubicBezTo>
                  <a:cubicBezTo>
                    <a:pt x="1008" y="168"/>
                    <a:pt x="1027" y="183"/>
                    <a:pt x="1046" y="200"/>
                  </a:cubicBezTo>
                  <a:cubicBezTo>
                    <a:pt x="1072" y="221"/>
                    <a:pt x="1098" y="243"/>
                    <a:pt x="1128" y="260"/>
                  </a:cubicBezTo>
                  <a:cubicBezTo>
                    <a:pt x="1166" y="277"/>
                    <a:pt x="1211" y="288"/>
                    <a:pt x="1263" y="288"/>
                  </a:cubicBezTo>
                  <a:cubicBezTo>
                    <a:pt x="1303" y="288"/>
                    <a:pt x="1344" y="283"/>
                    <a:pt x="1383" y="277"/>
                  </a:cubicBezTo>
                  <a:lnTo>
                    <a:pt x="1421" y="273"/>
                  </a:lnTo>
                  <a:cubicBezTo>
                    <a:pt x="1441" y="270"/>
                    <a:pt x="1460" y="268"/>
                    <a:pt x="1479" y="268"/>
                  </a:cubicBezTo>
                  <a:cubicBezTo>
                    <a:pt x="1563" y="268"/>
                    <a:pt x="1623" y="292"/>
                    <a:pt x="1653" y="339"/>
                  </a:cubicBezTo>
                  <a:cubicBezTo>
                    <a:pt x="1670" y="363"/>
                    <a:pt x="1678" y="393"/>
                    <a:pt x="1687" y="425"/>
                  </a:cubicBezTo>
                  <a:cubicBezTo>
                    <a:pt x="1696" y="461"/>
                    <a:pt x="1706" y="500"/>
                    <a:pt x="1732" y="534"/>
                  </a:cubicBezTo>
                  <a:cubicBezTo>
                    <a:pt x="1745" y="551"/>
                    <a:pt x="1762" y="566"/>
                    <a:pt x="1779" y="579"/>
                  </a:cubicBezTo>
                  <a:cubicBezTo>
                    <a:pt x="1790" y="590"/>
                    <a:pt x="1803" y="598"/>
                    <a:pt x="1813" y="611"/>
                  </a:cubicBezTo>
                  <a:cubicBezTo>
                    <a:pt x="1845" y="650"/>
                    <a:pt x="1856" y="705"/>
                    <a:pt x="1841" y="782"/>
                  </a:cubicBezTo>
                  <a:cubicBezTo>
                    <a:pt x="1674" y="834"/>
                    <a:pt x="1496" y="860"/>
                    <a:pt x="1318" y="860"/>
                  </a:cubicBezTo>
                  <a:cubicBezTo>
                    <a:pt x="1092" y="860"/>
                    <a:pt x="865" y="818"/>
                    <a:pt x="659" y="735"/>
                  </a:cubicBezTo>
                  <a:cubicBezTo>
                    <a:pt x="539" y="686"/>
                    <a:pt x="421" y="624"/>
                    <a:pt x="307" y="562"/>
                  </a:cubicBezTo>
                  <a:cubicBezTo>
                    <a:pt x="251" y="532"/>
                    <a:pt x="191" y="500"/>
                    <a:pt x="134" y="472"/>
                  </a:cubicBezTo>
                  <a:cubicBezTo>
                    <a:pt x="174" y="455"/>
                    <a:pt x="213" y="435"/>
                    <a:pt x="249" y="414"/>
                  </a:cubicBezTo>
                  <a:cubicBezTo>
                    <a:pt x="374" y="337"/>
                    <a:pt x="466" y="191"/>
                    <a:pt x="427" y="60"/>
                  </a:cubicBezTo>
                  <a:cubicBezTo>
                    <a:pt x="438" y="60"/>
                    <a:pt x="446" y="58"/>
                    <a:pt x="459" y="56"/>
                  </a:cubicBezTo>
                  <a:close/>
                  <a:moveTo>
                    <a:pt x="468" y="0"/>
                  </a:moveTo>
                  <a:lnTo>
                    <a:pt x="457" y="3"/>
                  </a:lnTo>
                  <a:cubicBezTo>
                    <a:pt x="438" y="7"/>
                    <a:pt x="419" y="9"/>
                    <a:pt x="401" y="9"/>
                  </a:cubicBezTo>
                  <a:lnTo>
                    <a:pt x="389" y="9"/>
                  </a:lnTo>
                  <a:lnTo>
                    <a:pt x="341" y="5"/>
                  </a:lnTo>
                  <a:lnTo>
                    <a:pt x="341" y="5"/>
                  </a:lnTo>
                  <a:lnTo>
                    <a:pt x="363" y="48"/>
                  </a:lnTo>
                  <a:cubicBezTo>
                    <a:pt x="421" y="157"/>
                    <a:pt x="335" y="298"/>
                    <a:pt x="221" y="367"/>
                  </a:cubicBezTo>
                  <a:cubicBezTo>
                    <a:pt x="172" y="399"/>
                    <a:pt x="119" y="420"/>
                    <a:pt x="59" y="444"/>
                  </a:cubicBezTo>
                  <a:lnTo>
                    <a:pt x="1" y="467"/>
                  </a:lnTo>
                  <a:lnTo>
                    <a:pt x="56" y="493"/>
                  </a:lnTo>
                  <a:cubicBezTo>
                    <a:pt x="131" y="530"/>
                    <a:pt x="209" y="570"/>
                    <a:pt x="281" y="609"/>
                  </a:cubicBezTo>
                  <a:cubicBezTo>
                    <a:pt x="397" y="671"/>
                    <a:pt x="517" y="735"/>
                    <a:pt x="639" y="785"/>
                  </a:cubicBezTo>
                  <a:cubicBezTo>
                    <a:pt x="849" y="870"/>
                    <a:pt x="1083" y="915"/>
                    <a:pt x="1316" y="915"/>
                  </a:cubicBezTo>
                  <a:cubicBezTo>
                    <a:pt x="1507" y="915"/>
                    <a:pt x="1693" y="885"/>
                    <a:pt x="1871" y="827"/>
                  </a:cubicBezTo>
                  <a:lnTo>
                    <a:pt x="1886" y="823"/>
                  </a:lnTo>
                  <a:lnTo>
                    <a:pt x="1890" y="808"/>
                  </a:lnTo>
                  <a:cubicBezTo>
                    <a:pt x="1912" y="705"/>
                    <a:pt x="1901" y="630"/>
                    <a:pt x="1852" y="575"/>
                  </a:cubicBezTo>
                  <a:cubicBezTo>
                    <a:pt x="1841" y="562"/>
                    <a:pt x="1826" y="549"/>
                    <a:pt x="1813" y="538"/>
                  </a:cubicBezTo>
                  <a:cubicBezTo>
                    <a:pt x="1798" y="525"/>
                    <a:pt x="1783" y="515"/>
                    <a:pt x="1775" y="500"/>
                  </a:cubicBezTo>
                  <a:cubicBezTo>
                    <a:pt x="1755" y="476"/>
                    <a:pt x="1747" y="444"/>
                    <a:pt x="1738" y="410"/>
                  </a:cubicBezTo>
                  <a:cubicBezTo>
                    <a:pt x="1728" y="375"/>
                    <a:pt x="1719" y="339"/>
                    <a:pt x="1698" y="309"/>
                  </a:cubicBezTo>
                  <a:cubicBezTo>
                    <a:pt x="1657" y="247"/>
                    <a:pt x="1582" y="217"/>
                    <a:pt x="1479" y="217"/>
                  </a:cubicBezTo>
                  <a:cubicBezTo>
                    <a:pt x="1458" y="217"/>
                    <a:pt x="1436" y="217"/>
                    <a:pt x="1415" y="219"/>
                  </a:cubicBezTo>
                  <a:lnTo>
                    <a:pt x="1376" y="223"/>
                  </a:lnTo>
                  <a:cubicBezTo>
                    <a:pt x="1338" y="230"/>
                    <a:pt x="1299" y="234"/>
                    <a:pt x="1263" y="234"/>
                  </a:cubicBezTo>
                  <a:cubicBezTo>
                    <a:pt x="1218" y="234"/>
                    <a:pt x="1183" y="225"/>
                    <a:pt x="1153" y="210"/>
                  </a:cubicBezTo>
                  <a:cubicBezTo>
                    <a:pt x="1128" y="198"/>
                    <a:pt x="1104" y="178"/>
                    <a:pt x="1081" y="159"/>
                  </a:cubicBezTo>
                  <a:cubicBezTo>
                    <a:pt x="1059" y="142"/>
                    <a:pt x="1038" y="123"/>
                    <a:pt x="1014" y="108"/>
                  </a:cubicBezTo>
                  <a:cubicBezTo>
                    <a:pt x="986" y="91"/>
                    <a:pt x="953" y="83"/>
                    <a:pt x="922" y="83"/>
                  </a:cubicBezTo>
                  <a:cubicBezTo>
                    <a:pt x="884" y="83"/>
                    <a:pt x="849" y="95"/>
                    <a:pt x="828" y="118"/>
                  </a:cubicBezTo>
                  <a:cubicBezTo>
                    <a:pt x="814" y="120"/>
                    <a:pt x="801" y="121"/>
                    <a:pt x="787" y="121"/>
                  </a:cubicBezTo>
                  <a:cubicBezTo>
                    <a:pt x="680" y="121"/>
                    <a:pt x="575" y="64"/>
                    <a:pt x="476" y="5"/>
                  </a:cubicBezTo>
                  <a:lnTo>
                    <a:pt x="46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50"/>
            <p:cNvSpPr/>
            <p:nvPr/>
          </p:nvSpPr>
          <p:spPr>
            <a:xfrm>
              <a:off x="2609675" y="3189094"/>
              <a:ext cx="123747" cy="69730"/>
            </a:xfrm>
            <a:custGeom>
              <a:rect b="b" l="l" r="r" t="t"/>
              <a:pathLst>
                <a:path extrusionOk="0" h="2454" w="4355">
                  <a:moveTo>
                    <a:pt x="2713" y="1"/>
                  </a:moveTo>
                  <a:cubicBezTo>
                    <a:pt x="2594" y="1"/>
                    <a:pt x="2477" y="36"/>
                    <a:pt x="2362" y="67"/>
                  </a:cubicBezTo>
                  <a:cubicBezTo>
                    <a:pt x="1811" y="212"/>
                    <a:pt x="1243" y="290"/>
                    <a:pt x="675" y="300"/>
                  </a:cubicBezTo>
                  <a:cubicBezTo>
                    <a:pt x="643" y="320"/>
                    <a:pt x="611" y="335"/>
                    <a:pt x="575" y="347"/>
                  </a:cubicBezTo>
                  <a:cubicBezTo>
                    <a:pt x="630" y="446"/>
                    <a:pt x="592" y="587"/>
                    <a:pt x="491" y="643"/>
                  </a:cubicBezTo>
                  <a:cubicBezTo>
                    <a:pt x="412" y="686"/>
                    <a:pt x="296" y="686"/>
                    <a:pt x="249" y="763"/>
                  </a:cubicBezTo>
                  <a:cubicBezTo>
                    <a:pt x="211" y="827"/>
                    <a:pt x="236" y="907"/>
                    <a:pt x="236" y="979"/>
                  </a:cubicBezTo>
                  <a:cubicBezTo>
                    <a:pt x="236" y="1112"/>
                    <a:pt x="129" y="1232"/>
                    <a:pt x="1" y="1262"/>
                  </a:cubicBezTo>
                  <a:cubicBezTo>
                    <a:pt x="103" y="1322"/>
                    <a:pt x="214" y="1382"/>
                    <a:pt x="329" y="1382"/>
                  </a:cubicBezTo>
                  <a:cubicBezTo>
                    <a:pt x="346" y="1382"/>
                    <a:pt x="363" y="1381"/>
                    <a:pt x="380" y="1378"/>
                  </a:cubicBezTo>
                  <a:cubicBezTo>
                    <a:pt x="397" y="1353"/>
                    <a:pt x="426" y="1343"/>
                    <a:pt x="456" y="1343"/>
                  </a:cubicBezTo>
                  <a:cubicBezTo>
                    <a:pt x="484" y="1343"/>
                    <a:pt x="513" y="1351"/>
                    <a:pt x="536" y="1365"/>
                  </a:cubicBezTo>
                  <a:cubicBezTo>
                    <a:pt x="588" y="1395"/>
                    <a:pt x="626" y="1442"/>
                    <a:pt x="678" y="1468"/>
                  </a:cubicBezTo>
                  <a:cubicBezTo>
                    <a:pt x="716" y="1488"/>
                    <a:pt x="758" y="1494"/>
                    <a:pt x="802" y="1494"/>
                  </a:cubicBezTo>
                  <a:cubicBezTo>
                    <a:pt x="853" y="1494"/>
                    <a:pt x="905" y="1485"/>
                    <a:pt x="956" y="1481"/>
                  </a:cubicBezTo>
                  <a:cubicBezTo>
                    <a:pt x="976" y="1479"/>
                    <a:pt x="997" y="1477"/>
                    <a:pt x="1019" y="1477"/>
                  </a:cubicBezTo>
                  <a:cubicBezTo>
                    <a:pt x="1095" y="1477"/>
                    <a:pt x="1171" y="1496"/>
                    <a:pt x="1213" y="1558"/>
                  </a:cubicBezTo>
                  <a:cubicBezTo>
                    <a:pt x="1252" y="1616"/>
                    <a:pt x="1248" y="1695"/>
                    <a:pt x="1290" y="1751"/>
                  </a:cubicBezTo>
                  <a:cubicBezTo>
                    <a:pt x="1312" y="1781"/>
                    <a:pt x="1346" y="1798"/>
                    <a:pt x="1370" y="1826"/>
                  </a:cubicBezTo>
                  <a:cubicBezTo>
                    <a:pt x="1419" y="1884"/>
                    <a:pt x="1417" y="1961"/>
                    <a:pt x="1402" y="2036"/>
                  </a:cubicBezTo>
                  <a:cubicBezTo>
                    <a:pt x="1410" y="2034"/>
                    <a:pt x="1419" y="2031"/>
                    <a:pt x="1427" y="2029"/>
                  </a:cubicBezTo>
                  <a:cubicBezTo>
                    <a:pt x="1453" y="2171"/>
                    <a:pt x="1479" y="2312"/>
                    <a:pt x="1505" y="2453"/>
                  </a:cubicBezTo>
                  <a:cubicBezTo>
                    <a:pt x="1543" y="2426"/>
                    <a:pt x="1582" y="2402"/>
                    <a:pt x="1620" y="2381"/>
                  </a:cubicBezTo>
                  <a:cubicBezTo>
                    <a:pt x="1601" y="2323"/>
                    <a:pt x="1577" y="2263"/>
                    <a:pt x="1582" y="2203"/>
                  </a:cubicBezTo>
                  <a:cubicBezTo>
                    <a:pt x="1586" y="2143"/>
                    <a:pt x="1622" y="2081"/>
                    <a:pt x="1682" y="2066"/>
                  </a:cubicBezTo>
                  <a:cubicBezTo>
                    <a:pt x="1693" y="2063"/>
                    <a:pt x="1704" y="2063"/>
                    <a:pt x="1715" y="2063"/>
                  </a:cubicBezTo>
                  <a:cubicBezTo>
                    <a:pt x="1748" y="2063"/>
                    <a:pt x="1782" y="2070"/>
                    <a:pt x="1814" y="2070"/>
                  </a:cubicBezTo>
                  <a:cubicBezTo>
                    <a:pt x="1841" y="2070"/>
                    <a:pt x="1866" y="2064"/>
                    <a:pt x="1884" y="2042"/>
                  </a:cubicBezTo>
                  <a:cubicBezTo>
                    <a:pt x="1907" y="2016"/>
                    <a:pt x="1903" y="1976"/>
                    <a:pt x="1897" y="1939"/>
                  </a:cubicBezTo>
                  <a:cubicBezTo>
                    <a:pt x="1886" y="1862"/>
                    <a:pt x="1875" y="1785"/>
                    <a:pt x="1865" y="1706"/>
                  </a:cubicBezTo>
                  <a:cubicBezTo>
                    <a:pt x="1987" y="1695"/>
                    <a:pt x="2109" y="1682"/>
                    <a:pt x="2231" y="1671"/>
                  </a:cubicBezTo>
                  <a:cubicBezTo>
                    <a:pt x="2267" y="1669"/>
                    <a:pt x="2306" y="1663"/>
                    <a:pt x="2336" y="1641"/>
                  </a:cubicBezTo>
                  <a:cubicBezTo>
                    <a:pt x="2359" y="1620"/>
                    <a:pt x="2374" y="1588"/>
                    <a:pt x="2402" y="1571"/>
                  </a:cubicBezTo>
                  <a:cubicBezTo>
                    <a:pt x="2422" y="1559"/>
                    <a:pt x="2445" y="1558"/>
                    <a:pt x="2469" y="1558"/>
                  </a:cubicBezTo>
                  <a:cubicBezTo>
                    <a:pt x="2474" y="1558"/>
                    <a:pt x="2479" y="1558"/>
                    <a:pt x="2483" y="1558"/>
                  </a:cubicBezTo>
                  <a:cubicBezTo>
                    <a:pt x="2491" y="1558"/>
                    <a:pt x="2498" y="1558"/>
                    <a:pt x="2505" y="1558"/>
                  </a:cubicBezTo>
                  <a:cubicBezTo>
                    <a:pt x="2662" y="1558"/>
                    <a:pt x="2797" y="1425"/>
                    <a:pt x="2839" y="1275"/>
                  </a:cubicBezTo>
                  <a:cubicBezTo>
                    <a:pt x="2852" y="1230"/>
                    <a:pt x="2861" y="1174"/>
                    <a:pt x="2904" y="1153"/>
                  </a:cubicBezTo>
                  <a:cubicBezTo>
                    <a:pt x="2925" y="1142"/>
                    <a:pt x="2951" y="1142"/>
                    <a:pt x="2974" y="1142"/>
                  </a:cubicBezTo>
                  <a:cubicBezTo>
                    <a:pt x="3139" y="1142"/>
                    <a:pt x="3302" y="1140"/>
                    <a:pt x="3467" y="1140"/>
                  </a:cubicBezTo>
                  <a:cubicBezTo>
                    <a:pt x="3546" y="1140"/>
                    <a:pt x="3624" y="1140"/>
                    <a:pt x="3701" y="1155"/>
                  </a:cubicBezTo>
                  <a:cubicBezTo>
                    <a:pt x="3733" y="1159"/>
                    <a:pt x="3765" y="1168"/>
                    <a:pt x="3797" y="1179"/>
                  </a:cubicBezTo>
                  <a:cubicBezTo>
                    <a:pt x="3799" y="1121"/>
                    <a:pt x="3806" y="1063"/>
                    <a:pt x="3821" y="1005"/>
                  </a:cubicBezTo>
                  <a:cubicBezTo>
                    <a:pt x="3964" y="988"/>
                    <a:pt x="4108" y="973"/>
                    <a:pt x="4253" y="956"/>
                  </a:cubicBezTo>
                  <a:cubicBezTo>
                    <a:pt x="4354" y="840"/>
                    <a:pt x="4185" y="684"/>
                    <a:pt x="4043" y="626"/>
                  </a:cubicBezTo>
                  <a:cubicBezTo>
                    <a:pt x="3900" y="568"/>
                    <a:pt x="3726" y="422"/>
                    <a:pt x="3821" y="300"/>
                  </a:cubicBezTo>
                  <a:lnTo>
                    <a:pt x="3821" y="300"/>
                  </a:lnTo>
                  <a:cubicBezTo>
                    <a:pt x="3766" y="327"/>
                    <a:pt x="3711" y="339"/>
                    <a:pt x="3656" y="339"/>
                  </a:cubicBezTo>
                  <a:cubicBezTo>
                    <a:pt x="3374" y="339"/>
                    <a:pt x="3090" y="39"/>
                    <a:pt x="2779" y="5"/>
                  </a:cubicBezTo>
                  <a:cubicBezTo>
                    <a:pt x="2757" y="2"/>
                    <a:pt x="2735" y="1"/>
                    <a:pt x="271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50"/>
            <p:cNvSpPr/>
            <p:nvPr/>
          </p:nvSpPr>
          <p:spPr>
            <a:xfrm>
              <a:off x="2607600" y="3188326"/>
              <a:ext cx="124770" cy="71833"/>
            </a:xfrm>
            <a:custGeom>
              <a:rect b="b" l="l" r="r" t="t"/>
              <a:pathLst>
                <a:path extrusionOk="0" h="2528" w="4391">
                  <a:moveTo>
                    <a:pt x="2787" y="54"/>
                  </a:moveTo>
                  <a:cubicBezTo>
                    <a:pt x="2808" y="54"/>
                    <a:pt x="2828" y="55"/>
                    <a:pt x="2848" y="57"/>
                  </a:cubicBezTo>
                  <a:cubicBezTo>
                    <a:pt x="2994" y="74"/>
                    <a:pt x="3135" y="152"/>
                    <a:pt x="3274" y="227"/>
                  </a:cubicBezTo>
                  <a:cubicBezTo>
                    <a:pt x="3431" y="312"/>
                    <a:pt x="3577" y="392"/>
                    <a:pt x="3729" y="392"/>
                  </a:cubicBezTo>
                  <a:cubicBezTo>
                    <a:pt x="3767" y="392"/>
                    <a:pt x="3806" y="387"/>
                    <a:pt x="3842" y="374"/>
                  </a:cubicBezTo>
                  <a:lnTo>
                    <a:pt x="3842" y="374"/>
                  </a:lnTo>
                  <a:cubicBezTo>
                    <a:pt x="3838" y="396"/>
                    <a:pt x="3840" y="419"/>
                    <a:pt x="3846" y="443"/>
                  </a:cubicBezTo>
                  <a:cubicBezTo>
                    <a:pt x="3874" y="544"/>
                    <a:pt x="4001" y="636"/>
                    <a:pt x="4106" y="679"/>
                  </a:cubicBezTo>
                  <a:cubicBezTo>
                    <a:pt x="4198" y="715"/>
                    <a:pt x="4307" y="801"/>
                    <a:pt x="4326" y="882"/>
                  </a:cubicBezTo>
                  <a:cubicBezTo>
                    <a:pt x="4333" y="910"/>
                    <a:pt x="4329" y="936"/>
                    <a:pt x="4311" y="957"/>
                  </a:cubicBezTo>
                  <a:lnTo>
                    <a:pt x="3870" y="1009"/>
                  </a:lnTo>
                  <a:lnTo>
                    <a:pt x="3866" y="1026"/>
                  </a:lnTo>
                  <a:cubicBezTo>
                    <a:pt x="3857" y="1071"/>
                    <a:pt x="3849" y="1118"/>
                    <a:pt x="3846" y="1169"/>
                  </a:cubicBezTo>
                  <a:cubicBezTo>
                    <a:pt x="3823" y="1165"/>
                    <a:pt x="3802" y="1159"/>
                    <a:pt x="3778" y="1154"/>
                  </a:cubicBezTo>
                  <a:cubicBezTo>
                    <a:pt x="3707" y="1141"/>
                    <a:pt x="3637" y="1141"/>
                    <a:pt x="3574" y="1141"/>
                  </a:cubicBezTo>
                  <a:lnTo>
                    <a:pt x="3047" y="1141"/>
                  </a:lnTo>
                  <a:cubicBezTo>
                    <a:pt x="3022" y="1141"/>
                    <a:pt x="2992" y="1141"/>
                    <a:pt x="2964" y="1156"/>
                  </a:cubicBezTo>
                  <a:cubicBezTo>
                    <a:pt x="2917" y="1182"/>
                    <a:pt x="2902" y="1236"/>
                    <a:pt x="2889" y="1281"/>
                  </a:cubicBezTo>
                  <a:lnTo>
                    <a:pt x="2887" y="1296"/>
                  </a:lnTo>
                  <a:cubicBezTo>
                    <a:pt x="2844" y="1444"/>
                    <a:pt x="2711" y="1557"/>
                    <a:pt x="2574" y="1559"/>
                  </a:cubicBezTo>
                  <a:lnTo>
                    <a:pt x="2540" y="1559"/>
                  </a:lnTo>
                  <a:cubicBezTo>
                    <a:pt x="2514" y="1559"/>
                    <a:pt x="2486" y="1561"/>
                    <a:pt x="2462" y="1576"/>
                  </a:cubicBezTo>
                  <a:cubicBezTo>
                    <a:pt x="2441" y="1587"/>
                    <a:pt x="2428" y="1604"/>
                    <a:pt x="2415" y="1619"/>
                  </a:cubicBezTo>
                  <a:cubicBezTo>
                    <a:pt x="2409" y="1630"/>
                    <a:pt x="2400" y="1641"/>
                    <a:pt x="2392" y="1647"/>
                  </a:cubicBezTo>
                  <a:cubicBezTo>
                    <a:pt x="2370" y="1664"/>
                    <a:pt x="2338" y="1668"/>
                    <a:pt x="2302" y="1673"/>
                  </a:cubicBezTo>
                  <a:lnTo>
                    <a:pt x="1905" y="1709"/>
                  </a:lnTo>
                  <a:lnTo>
                    <a:pt x="1944" y="1971"/>
                  </a:lnTo>
                  <a:cubicBezTo>
                    <a:pt x="1948" y="2001"/>
                    <a:pt x="1953" y="2035"/>
                    <a:pt x="1935" y="2052"/>
                  </a:cubicBezTo>
                  <a:cubicBezTo>
                    <a:pt x="1927" y="2065"/>
                    <a:pt x="1912" y="2069"/>
                    <a:pt x="1888" y="2069"/>
                  </a:cubicBezTo>
                  <a:cubicBezTo>
                    <a:pt x="1873" y="2069"/>
                    <a:pt x="1858" y="2069"/>
                    <a:pt x="1843" y="2067"/>
                  </a:cubicBezTo>
                  <a:cubicBezTo>
                    <a:pt x="1826" y="2065"/>
                    <a:pt x="1807" y="2063"/>
                    <a:pt x="1789" y="2063"/>
                  </a:cubicBezTo>
                  <a:cubicBezTo>
                    <a:pt x="1774" y="2063"/>
                    <a:pt x="1761" y="2064"/>
                    <a:pt x="1749" y="2067"/>
                  </a:cubicBezTo>
                  <a:cubicBezTo>
                    <a:pt x="1672" y="2084"/>
                    <a:pt x="1633" y="2163"/>
                    <a:pt x="1629" y="2228"/>
                  </a:cubicBezTo>
                  <a:cubicBezTo>
                    <a:pt x="1625" y="2288"/>
                    <a:pt x="1642" y="2343"/>
                    <a:pt x="1661" y="2395"/>
                  </a:cubicBezTo>
                  <a:cubicBezTo>
                    <a:pt x="1640" y="2406"/>
                    <a:pt x="1618" y="2421"/>
                    <a:pt x="1597" y="2436"/>
                  </a:cubicBezTo>
                  <a:lnTo>
                    <a:pt x="1520" y="2020"/>
                  </a:lnTo>
                  <a:lnTo>
                    <a:pt x="1507" y="2024"/>
                  </a:lnTo>
                  <a:cubicBezTo>
                    <a:pt x="1518" y="1945"/>
                    <a:pt x="1503" y="1883"/>
                    <a:pt x="1462" y="1836"/>
                  </a:cubicBezTo>
                  <a:cubicBezTo>
                    <a:pt x="1451" y="1823"/>
                    <a:pt x="1436" y="1810"/>
                    <a:pt x="1423" y="1799"/>
                  </a:cubicBezTo>
                  <a:cubicBezTo>
                    <a:pt x="1408" y="1786"/>
                    <a:pt x="1393" y="1776"/>
                    <a:pt x="1385" y="1761"/>
                  </a:cubicBezTo>
                  <a:cubicBezTo>
                    <a:pt x="1365" y="1737"/>
                    <a:pt x="1357" y="1705"/>
                    <a:pt x="1348" y="1671"/>
                  </a:cubicBezTo>
                  <a:cubicBezTo>
                    <a:pt x="1340" y="1636"/>
                    <a:pt x="1329" y="1600"/>
                    <a:pt x="1308" y="1570"/>
                  </a:cubicBezTo>
                  <a:cubicBezTo>
                    <a:pt x="1267" y="1508"/>
                    <a:pt x="1192" y="1478"/>
                    <a:pt x="1089" y="1478"/>
                  </a:cubicBezTo>
                  <a:cubicBezTo>
                    <a:pt x="1068" y="1478"/>
                    <a:pt x="1046" y="1478"/>
                    <a:pt x="1025" y="1480"/>
                  </a:cubicBezTo>
                  <a:lnTo>
                    <a:pt x="986" y="1484"/>
                  </a:lnTo>
                  <a:cubicBezTo>
                    <a:pt x="948" y="1491"/>
                    <a:pt x="909" y="1495"/>
                    <a:pt x="873" y="1495"/>
                  </a:cubicBezTo>
                  <a:cubicBezTo>
                    <a:pt x="828" y="1495"/>
                    <a:pt x="793" y="1486"/>
                    <a:pt x="763" y="1471"/>
                  </a:cubicBezTo>
                  <a:cubicBezTo>
                    <a:pt x="738" y="1459"/>
                    <a:pt x="714" y="1439"/>
                    <a:pt x="691" y="1420"/>
                  </a:cubicBezTo>
                  <a:cubicBezTo>
                    <a:pt x="669" y="1403"/>
                    <a:pt x="648" y="1384"/>
                    <a:pt x="624" y="1369"/>
                  </a:cubicBezTo>
                  <a:cubicBezTo>
                    <a:pt x="596" y="1352"/>
                    <a:pt x="562" y="1343"/>
                    <a:pt x="530" y="1343"/>
                  </a:cubicBezTo>
                  <a:cubicBezTo>
                    <a:pt x="493" y="1343"/>
                    <a:pt x="459" y="1355"/>
                    <a:pt x="438" y="1379"/>
                  </a:cubicBezTo>
                  <a:cubicBezTo>
                    <a:pt x="424" y="1381"/>
                    <a:pt x="411" y="1382"/>
                    <a:pt x="397" y="1382"/>
                  </a:cubicBezTo>
                  <a:cubicBezTo>
                    <a:pt x="308" y="1382"/>
                    <a:pt x="221" y="1342"/>
                    <a:pt x="138" y="1296"/>
                  </a:cubicBezTo>
                  <a:cubicBezTo>
                    <a:pt x="254" y="1244"/>
                    <a:pt x="337" y="1129"/>
                    <a:pt x="337" y="1006"/>
                  </a:cubicBezTo>
                  <a:cubicBezTo>
                    <a:pt x="337" y="985"/>
                    <a:pt x="335" y="961"/>
                    <a:pt x="333" y="940"/>
                  </a:cubicBezTo>
                  <a:cubicBezTo>
                    <a:pt x="326" y="889"/>
                    <a:pt x="322" y="842"/>
                    <a:pt x="346" y="805"/>
                  </a:cubicBezTo>
                  <a:cubicBezTo>
                    <a:pt x="371" y="762"/>
                    <a:pt x="423" y="747"/>
                    <a:pt x="476" y="730"/>
                  </a:cubicBezTo>
                  <a:cubicBezTo>
                    <a:pt x="511" y="722"/>
                    <a:pt x="545" y="711"/>
                    <a:pt x="577" y="692"/>
                  </a:cubicBezTo>
                  <a:cubicBezTo>
                    <a:pt x="631" y="664"/>
                    <a:pt x="671" y="608"/>
                    <a:pt x="691" y="546"/>
                  </a:cubicBezTo>
                  <a:cubicBezTo>
                    <a:pt x="706" y="492"/>
                    <a:pt x="703" y="437"/>
                    <a:pt x="684" y="389"/>
                  </a:cubicBezTo>
                  <a:cubicBezTo>
                    <a:pt x="708" y="379"/>
                    <a:pt x="731" y="368"/>
                    <a:pt x="755" y="353"/>
                  </a:cubicBezTo>
                  <a:cubicBezTo>
                    <a:pt x="1335" y="342"/>
                    <a:pt x="1901" y="263"/>
                    <a:pt x="2441" y="119"/>
                  </a:cubicBezTo>
                  <a:lnTo>
                    <a:pt x="2467" y="111"/>
                  </a:lnTo>
                  <a:cubicBezTo>
                    <a:pt x="2573" y="84"/>
                    <a:pt x="2681" y="54"/>
                    <a:pt x="2787" y="54"/>
                  </a:cubicBezTo>
                  <a:close/>
                  <a:moveTo>
                    <a:pt x="2789" y="0"/>
                  </a:moveTo>
                  <a:cubicBezTo>
                    <a:pt x="2675" y="0"/>
                    <a:pt x="2562" y="31"/>
                    <a:pt x="2454" y="59"/>
                  </a:cubicBezTo>
                  <a:lnTo>
                    <a:pt x="2428" y="68"/>
                  </a:lnTo>
                  <a:cubicBezTo>
                    <a:pt x="1890" y="212"/>
                    <a:pt x="1325" y="289"/>
                    <a:pt x="746" y="302"/>
                  </a:cubicBezTo>
                  <a:lnTo>
                    <a:pt x="733" y="304"/>
                  </a:lnTo>
                  <a:cubicBezTo>
                    <a:pt x="701" y="323"/>
                    <a:pt x="669" y="338"/>
                    <a:pt x="639" y="349"/>
                  </a:cubicBezTo>
                  <a:lnTo>
                    <a:pt x="609" y="357"/>
                  </a:lnTo>
                  <a:lnTo>
                    <a:pt x="624" y="387"/>
                  </a:lnTo>
                  <a:cubicBezTo>
                    <a:pt x="648" y="428"/>
                    <a:pt x="654" y="479"/>
                    <a:pt x="639" y="531"/>
                  </a:cubicBezTo>
                  <a:cubicBezTo>
                    <a:pt x="624" y="580"/>
                    <a:pt x="592" y="623"/>
                    <a:pt x="551" y="647"/>
                  </a:cubicBezTo>
                  <a:cubicBezTo>
                    <a:pt x="526" y="659"/>
                    <a:pt x="494" y="670"/>
                    <a:pt x="461" y="681"/>
                  </a:cubicBezTo>
                  <a:cubicBezTo>
                    <a:pt x="399" y="698"/>
                    <a:pt x="335" y="717"/>
                    <a:pt x="299" y="777"/>
                  </a:cubicBezTo>
                  <a:cubicBezTo>
                    <a:pt x="269" y="829"/>
                    <a:pt x="273" y="889"/>
                    <a:pt x="279" y="944"/>
                  </a:cubicBezTo>
                  <a:cubicBezTo>
                    <a:pt x="281" y="966"/>
                    <a:pt x="284" y="987"/>
                    <a:pt x="284" y="1006"/>
                  </a:cubicBezTo>
                  <a:cubicBezTo>
                    <a:pt x="284" y="1124"/>
                    <a:pt x="187" y="1236"/>
                    <a:pt x="67" y="1264"/>
                  </a:cubicBezTo>
                  <a:lnTo>
                    <a:pt x="1" y="1279"/>
                  </a:lnTo>
                  <a:lnTo>
                    <a:pt x="61" y="1313"/>
                  </a:lnTo>
                  <a:cubicBezTo>
                    <a:pt x="166" y="1375"/>
                    <a:pt x="282" y="1437"/>
                    <a:pt x="405" y="1437"/>
                  </a:cubicBezTo>
                  <a:cubicBezTo>
                    <a:pt x="422" y="1437"/>
                    <a:pt x="440" y="1435"/>
                    <a:pt x="457" y="1433"/>
                  </a:cubicBezTo>
                  <a:lnTo>
                    <a:pt x="468" y="1431"/>
                  </a:lnTo>
                  <a:lnTo>
                    <a:pt x="474" y="1420"/>
                  </a:lnTo>
                  <a:cubicBezTo>
                    <a:pt x="489" y="1401"/>
                    <a:pt x="511" y="1396"/>
                    <a:pt x="530" y="1396"/>
                  </a:cubicBezTo>
                  <a:cubicBezTo>
                    <a:pt x="551" y="1396"/>
                    <a:pt x="577" y="1403"/>
                    <a:pt x="596" y="1416"/>
                  </a:cubicBezTo>
                  <a:cubicBezTo>
                    <a:pt x="618" y="1429"/>
                    <a:pt x="637" y="1444"/>
                    <a:pt x="656" y="1461"/>
                  </a:cubicBezTo>
                  <a:cubicBezTo>
                    <a:pt x="682" y="1482"/>
                    <a:pt x="708" y="1504"/>
                    <a:pt x="738" y="1521"/>
                  </a:cubicBezTo>
                  <a:cubicBezTo>
                    <a:pt x="776" y="1538"/>
                    <a:pt x="821" y="1549"/>
                    <a:pt x="873" y="1549"/>
                  </a:cubicBezTo>
                  <a:cubicBezTo>
                    <a:pt x="913" y="1549"/>
                    <a:pt x="954" y="1544"/>
                    <a:pt x="993" y="1538"/>
                  </a:cubicBezTo>
                  <a:lnTo>
                    <a:pt x="1031" y="1534"/>
                  </a:lnTo>
                  <a:cubicBezTo>
                    <a:pt x="1051" y="1531"/>
                    <a:pt x="1070" y="1529"/>
                    <a:pt x="1089" y="1529"/>
                  </a:cubicBezTo>
                  <a:cubicBezTo>
                    <a:pt x="1173" y="1529"/>
                    <a:pt x="1233" y="1553"/>
                    <a:pt x="1263" y="1600"/>
                  </a:cubicBezTo>
                  <a:cubicBezTo>
                    <a:pt x="1280" y="1624"/>
                    <a:pt x="1288" y="1654"/>
                    <a:pt x="1297" y="1686"/>
                  </a:cubicBezTo>
                  <a:cubicBezTo>
                    <a:pt x="1306" y="1722"/>
                    <a:pt x="1316" y="1761"/>
                    <a:pt x="1342" y="1795"/>
                  </a:cubicBezTo>
                  <a:cubicBezTo>
                    <a:pt x="1355" y="1812"/>
                    <a:pt x="1372" y="1827"/>
                    <a:pt x="1389" y="1840"/>
                  </a:cubicBezTo>
                  <a:cubicBezTo>
                    <a:pt x="1400" y="1851"/>
                    <a:pt x="1413" y="1859"/>
                    <a:pt x="1423" y="1872"/>
                  </a:cubicBezTo>
                  <a:cubicBezTo>
                    <a:pt x="1458" y="1913"/>
                    <a:pt x="1466" y="1973"/>
                    <a:pt x="1447" y="2058"/>
                  </a:cubicBezTo>
                  <a:lnTo>
                    <a:pt x="1438" y="2103"/>
                  </a:lnTo>
                  <a:lnTo>
                    <a:pt x="1438" y="2103"/>
                  </a:lnTo>
                  <a:lnTo>
                    <a:pt x="1479" y="2091"/>
                  </a:lnTo>
                  <a:lnTo>
                    <a:pt x="1558" y="2528"/>
                  </a:lnTo>
                  <a:lnTo>
                    <a:pt x="1595" y="2502"/>
                  </a:lnTo>
                  <a:cubicBezTo>
                    <a:pt x="1633" y="2474"/>
                    <a:pt x="1670" y="2451"/>
                    <a:pt x="1706" y="2431"/>
                  </a:cubicBezTo>
                  <a:lnTo>
                    <a:pt x="1728" y="2418"/>
                  </a:lnTo>
                  <a:lnTo>
                    <a:pt x="1719" y="2397"/>
                  </a:lnTo>
                  <a:cubicBezTo>
                    <a:pt x="1700" y="2346"/>
                    <a:pt x="1678" y="2288"/>
                    <a:pt x="1683" y="2232"/>
                  </a:cubicBezTo>
                  <a:cubicBezTo>
                    <a:pt x="1685" y="2185"/>
                    <a:pt x="1713" y="2131"/>
                    <a:pt x="1762" y="2118"/>
                  </a:cubicBezTo>
                  <a:cubicBezTo>
                    <a:pt x="1769" y="2117"/>
                    <a:pt x="1778" y="2116"/>
                    <a:pt x="1788" y="2116"/>
                  </a:cubicBezTo>
                  <a:cubicBezTo>
                    <a:pt x="1803" y="2116"/>
                    <a:pt x="1821" y="2118"/>
                    <a:pt x="1837" y="2121"/>
                  </a:cubicBezTo>
                  <a:cubicBezTo>
                    <a:pt x="1854" y="2123"/>
                    <a:pt x="1871" y="2123"/>
                    <a:pt x="1888" y="2123"/>
                  </a:cubicBezTo>
                  <a:cubicBezTo>
                    <a:pt x="1914" y="2123"/>
                    <a:pt x="1950" y="2121"/>
                    <a:pt x="1978" y="2086"/>
                  </a:cubicBezTo>
                  <a:cubicBezTo>
                    <a:pt x="2006" y="2052"/>
                    <a:pt x="2004" y="2005"/>
                    <a:pt x="1998" y="1964"/>
                  </a:cubicBezTo>
                  <a:lnTo>
                    <a:pt x="1968" y="1758"/>
                  </a:lnTo>
                  <a:lnTo>
                    <a:pt x="2306" y="1726"/>
                  </a:lnTo>
                  <a:cubicBezTo>
                    <a:pt x="2340" y="1722"/>
                    <a:pt x="2390" y="1718"/>
                    <a:pt x="2426" y="1688"/>
                  </a:cubicBezTo>
                  <a:cubicBezTo>
                    <a:pt x="2439" y="1677"/>
                    <a:pt x="2450" y="1664"/>
                    <a:pt x="2458" y="1654"/>
                  </a:cubicBezTo>
                  <a:cubicBezTo>
                    <a:pt x="2469" y="1641"/>
                    <a:pt x="2477" y="1628"/>
                    <a:pt x="2488" y="1621"/>
                  </a:cubicBezTo>
                  <a:cubicBezTo>
                    <a:pt x="2503" y="1613"/>
                    <a:pt x="2520" y="1613"/>
                    <a:pt x="2540" y="1613"/>
                  </a:cubicBezTo>
                  <a:lnTo>
                    <a:pt x="2578" y="1613"/>
                  </a:lnTo>
                  <a:cubicBezTo>
                    <a:pt x="2758" y="1611"/>
                    <a:pt x="2895" y="1459"/>
                    <a:pt x="2938" y="1309"/>
                  </a:cubicBezTo>
                  <a:lnTo>
                    <a:pt x="2940" y="1296"/>
                  </a:lnTo>
                  <a:cubicBezTo>
                    <a:pt x="2951" y="1257"/>
                    <a:pt x="2962" y="1219"/>
                    <a:pt x="2989" y="1204"/>
                  </a:cubicBezTo>
                  <a:cubicBezTo>
                    <a:pt x="3004" y="1197"/>
                    <a:pt x="3024" y="1195"/>
                    <a:pt x="3047" y="1195"/>
                  </a:cubicBezTo>
                  <a:lnTo>
                    <a:pt x="3574" y="1195"/>
                  </a:lnTo>
                  <a:cubicBezTo>
                    <a:pt x="3634" y="1195"/>
                    <a:pt x="3703" y="1195"/>
                    <a:pt x="3767" y="1208"/>
                  </a:cubicBezTo>
                  <a:cubicBezTo>
                    <a:pt x="3799" y="1214"/>
                    <a:pt x="3831" y="1223"/>
                    <a:pt x="3864" y="1231"/>
                  </a:cubicBezTo>
                  <a:lnTo>
                    <a:pt x="3896" y="1240"/>
                  </a:lnTo>
                  <a:lnTo>
                    <a:pt x="3898" y="1206"/>
                  </a:lnTo>
                  <a:cubicBezTo>
                    <a:pt x="3900" y="1150"/>
                    <a:pt x="3906" y="1103"/>
                    <a:pt x="3915" y="1056"/>
                  </a:cubicBezTo>
                  <a:lnTo>
                    <a:pt x="4339" y="1009"/>
                  </a:lnTo>
                  <a:lnTo>
                    <a:pt x="4346" y="1000"/>
                  </a:lnTo>
                  <a:cubicBezTo>
                    <a:pt x="4380" y="964"/>
                    <a:pt x="4391" y="916"/>
                    <a:pt x="4378" y="869"/>
                  </a:cubicBezTo>
                  <a:cubicBezTo>
                    <a:pt x="4354" y="769"/>
                    <a:pt x="4232" y="672"/>
                    <a:pt x="4125" y="629"/>
                  </a:cubicBezTo>
                  <a:cubicBezTo>
                    <a:pt x="4029" y="589"/>
                    <a:pt x="3919" y="507"/>
                    <a:pt x="3898" y="428"/>
                  </a:cubicBezTo>
                  <a:cubicBezTo>
                    <a:pt x="3889" y="396"/>
                    <a:pt x="3894" y="368"/>
                    <a:pt x="3915" y="342"/>
                  </a:cubicBezTo>
                  <a:lnTo>
                    <a:pt x="3981" y="252"/>
                  </a:lnTo>
                  <a:lnTo>
                    <a:pt x="3981" y="252"/>
                  </a:lnTo>
                  <a:lnTo>
                    <a:pt x="3881" y="302"/>
                  </a:lnTo>
                  <a:cubicBezTo>
                    <a:pt x="3831" y="327"/>
                    <a:pt x="3782" y="338"/>
                    <a:pt x="3729" y="338"/>
                  </a:cubicBezTo>
                  <a:cubicBezTo>
                    <a:pt x="3592" y="338"/>
                    <a:pt x="3450" y="261"/>
                    <a:pt x="3300" y="179"/>
                  </a:cubicBezTo>
                  <a:cubicBezTo>
                    <a:pt x="3157" y="102"/>
                    <a:pt x="3009" y="21"/>
                    <a:pt x="2855" y="4"/>
                  </a:cubicBezTo>
                  <a:cubicBezTo>
                    <a:pt x="2833" y="1"/>
                    <a:pt x="2811" y="0"/>
                    <a:pt x="27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50"/>
            <p:cNvSpPr/>
            <p:nvPr/>
          </p:nvSpPr>
          <p:spPr>
            <a:xfrm>
              <a:off x="2652408" y="3221485"/>
              <a:ext cx="73083" cy="79960"/>
            </a:xfrm>
            <a:custGeom>
              <a:rect b="b" l="l" r="r" t="t"/>
              <a:pathLst>
                <a:path extrusionOk="0" h="2814" w="2572">
                  <a:moveTo>
                    <a:pt x="1963" y="0"/>
                  </a:moveTo>
                  <a:cubicBezTo>
                    <a:pt x="1798" y="0"/>
                    <a:pt x="1635" y="2"/>
                    <a:pt x="1470" y="2"/>
                  </a:cubicBezTo>
                  <a:cubicBezTo>
                    <a:pt x="1447" y="2"/>
                    <a:pt x="1421" y="2"/>
                    <a:pt x="1400" y="13"/>
                  </a:cubicBezTo>
                  <a:cubicBezTo>
                    <a:pt x="1357" y="34"/>
                    <a:pt x="1348" y="90"/>
                    <a:pt x="1335" y="135"/>
                  </a:cubicBezTo>
                  <a:cubicBezTo>
                    <a:pt x="1293" y="285"/>
                    <a:pt x="1158" y="418"/>
                    <a:pt x="1001" y="418"/>
                  </a:cubicBezTo>
                  <a:cubicBezTo>
                    <a:pt x="994" y="418"/>
                    <a:pt x="987" y="418"/>
                    <a:pt x="979" y="418"/>
                  </a:cubicBezTo>
                  <a:cubicBezTo>
                    <a:pt x="975" y="418"/>
                    <a:pt x="970" y="418"/>
                    <a:pt x="965" y="418"/>
                  </a:cubicBezTo>
                  <a:cubicBezTo>
                    <a:pt x="941" y="418"/>
                    <a:pt x="918" y="419"/>
                    <a:pt x="898" y="431"/>
                  </a:cubicBezTo>
                  <a:cubicBezTo>
                    <a:pt x="870" y="448"/>
                    <a:pt x="855" y="480"/>
                    <a:pt x="832" y="501"/>
                  </a:cubicBezTo>
                  <a:cubicBezTo>
                    <a:pt x="802" y="523"/>
                    <a:pt x="763" y="529"/>
                    <a:pt x="727" y="531"/>
                  </a:cubicBezTo>
                  <a:cubicBezTo>
                    <a:pt x="605" y="544"/>
                    <a:pt x="483" y="555"/>
                    <a:pt x="361" y="566"/>
                  </a:cubicBezTo>
                  <a:cubicBezTo>
                    <a:pt x="371" y="645"/>
                    <a:pt x="382" y="722"/>
                    <a:pt x="393" y="799"/>
                  </a:cubicBezTo>
                  <a:cubicBezTo>
                    <a:pt x="399" y="836"/>
                    <a:pt x="403" y="876"/>
                    <a:pt x="380" y="902"/>
                  </a:cubicBezTo>
                  <a:cubicBezTo>
                    <a:pt x="362" y="924"/>
                    <a:pt x="337" y="930"/>
                    <a:pt x="310" y="930"/>
                  </a:cubicBezTo>
                  <a:cubicBezTo>
                    <a:pt x="278" y="930"/>
                    <a:pt x="244" y="923"/>
                    <a:pt x="211" y="923"/>
                  </a:cubicBezTo>
                  <a:cubicBezTo>
                    <a:pt x="200" y="923"/>
                    <a:pt x="189" y="923"/>
                    <a:pt x="178" y="926"/>
                  </a:cubicBezTo>
                  <a:cubicBezTo>
                    <a:pt x="118" y="941"/>
                    <a:pt x="82" y="1003"/>
                    <a:pt x="78" y="1063"/>
                  </a:cubicBezTo>
                  <a:cubicBezTo>
                    <a:pt x="73" y="1123"/>
                    <a:pt x="97" y="1183"/>
                    <a:pt x="116" y="1241"/>
                  </a:cubicBezTo>
                  <a:cubicBezTo>
                    <a:pt x="78" y="1262"/>
                    <a:pt x="39" y="1286"/>
                    <a:pt x="1" y="1313"/>
                  </a:cubicBezTo>
                  <a:cubicBezTo>
                    <a:pt x="26" y="1448"/>
                    <a:pt x="50" y="1583"/>
                    <a:pt x="76" y="1716"/>
                  </a:cubicBezTo>
                  <a:cubicBezTo>
                    <a:pt x="215" y="1772"/>
                    <a:pt x="354" y="1826"/>
                    <a:pt x="493" y="1879"/>
                  </a:cubicBezTo>
                  <a:cubicBezTo>
                    <a:pt x="328" y="2025"/>
                    <a:pt x="543" y="2280"/>
                    <a:pt x="744" y="2363"/>
                  </a:cubicBezTo>
                  <a:cubicBezTo>
                    <a:pt x="937" y="2443"/>
                    <a:pt x="1181" y="2578"/>
                    <a:pt x="1149" y="2770"/>
                  </a:cubicBezTo>
                  <a:cubicBezTo>
                    <a:pt x="1415" y="2781"/>
                    <a:pt x="1680" y="2794"/>
                    <a:pt x="1946" y="2807"/>
                  </a:cubicBezTo>
                  <a:cubicBezTo>
                    <a:pt x="2015" y="2810"/>
                    <a:pt x="2084" y="2814"/>
                    <a:pt x="2154" y="2814"/>
                  </a:cubicBezTo>
                  <a:cubicBezTo>
                    <a:pt x="2211" y="2814"/>
                    <a:pt x="2268" y="2811"/>
                    <a:pt x="2325" y="2805"/>
                  </a:cubicBezTo>
                  <a:cubicBezTo>
                    <a:pt x="2381" y="2798"/>
                    <a:pt x="2439" y="2785"/>
                    <a:pt x="2494" y="2773"/>
                  </a:cubicBezTo>
                  <a:cubicBezTo>
                    <a:pt x="2385" y="2528"/>
                    <a:pt x="2344" y="2273"/>
                    <a:pt x="2434" y="2016"/>
                  </a:cubicBezTo>
                  <a:cubicBezTo>
                    <a:pt x="2394" y="1841"/>
                    <a:pt x="2471" y="1663"/>
                    <a:pt x="2499" y="1485"/>
                  </a:cubicBezTo>
                  <a:cubicBezTo>
                    <a:pt x="2572" y="1001"/>
                    <a:pt x="2269" y="516"/>
                    <a:pt x="2293" y="39"/>
                  </a:cubicBezTo>
                  <a:cubicBezTo>
                    <a:pt x="2261" y="28"/>
                    <a:pt x="2229" y="19"/>
                    <a:pt x="2197" y="15"/>
                  </a:cubicBezTo>
                  <a:cubicBezTo>
                    <a:pt x="2120" y="0"/>
                    <a:pt x="2042" y="0"/>
                    <a:pt x="19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150"/>
            <p:cNvSpPr/>
            <p:nvPr/>
          </p:nvSpPr>
          <p:spPr>
            <a:xfrm>
              <a:off x="2651556" y="3220746"/>
              <a:ext cx="73765" cy="81409"/>
            </a:xfrm>
            <a:custGeom>
              <a:rect b="b" l="l" r="r" t="t"/>
              <a:pathLst>
                <a:path extrusionOk="0" h="2865" w="2596">
                  <a:moveTo>
                    <a:pt x="2027" y="54"/>
                  </a:moveTo>
                  <a:cubicBezTo>
                    <a:pt x="2087" y="54"/>
                    <a:pt x="2156" y="54"/>
                    <a:pt x="2220" y="67"/>
                  </a:cubicBezTo>
                  <a:cubicBezTo>
                    <a:pt x="2246" y="71"/>
                    <a:pt x="2272" y="78"/>
                    <a:pt x="2295" y="84"/>
                  </a:cubicBezTo>
                  <a:cubicBezTo>
                    <a:pt x="2289" y="303"/>
                    <a:pt x="2349" y="523"/>
                    <a:pt x="2404" y="737"/>
                  </a:cubicBezTo>
                  <a:cubicBezTo>
                    <a:pt x="2471" y="990"/>
                    <a:pt x="2542" y="1252"/>
                    <a:pt x="2501" y="1507"/>
                  </a:cubicBezTo>
                  <a:cubicBezTo>
                    <a:pt x="2494" y="1558"/>
                    <a:pt x="2482" y="1612"/>
                    <a:pt x="2469" y="1663"/>
                  </a:cubicBezTo>
                  <a:cubicBezTo>
                    <a:pt x="2439" y="1787"/>
                    <a:pt x="2409" y="1914"/>
                    <a:pt x="2437" y="2040"/>
                  </a:cubicBezTo>
                  <a:cubicBezTo>
                    <a:pt x="2357" y="2271"/>
                    <a:pt x="2374" y="2514"/>
                    <a:pt x="2486" y="2779"/>
                  </a:cubicBezTo>
                  <a:cubicBezTo>
                    <a:pt x="2443" y="2790"/>
                    <a:pt x="2398" y="2799"/>
                    <a:pt x="2351" y="2803"/>
                  </a:cubicBezTo>
                  <a:cubicBezTo>
                    <a:pt x="2299" y="2809"/>
                    <a:pt x="2244" y="2811"/>
                    <a:pt x="2180" y="2811"/>
                  </a:cubicBezTo>
                  <a:cubicBezTo>
                    <a:pt x="2111" y="2811"/>
                    <a:pt x="2042" y="2809"/>
                    <a:pt x="1978" y="2807"/>
                  </a:cubicBezTo>
                  <a:lnTo>
                    <a:pt x="1209" y="2771"/>
                  </a:lnTo>
                  <a:cubicBezTo>
                    <a:pt x="1213" y="2619"/>
                    <a:pt x="1072" y="2484"/>
                    <a:pt x="785" y="2366"/>
                  </a:cubicBezTo>
                  <a:cubicBezTo>
                    <a:pt x="643" y="2306"/>
                    <a:pt x="513" y="2169"/>
                    <a:pt x="493" y="2057"/>
                  </a:cubicBezTo>
                  <a:cubicBezTo>
                    <a:pt x="485" y="2006"/>
                    <a:pt x="500" y="1961"/>
                    <a:pt x="541" y="1927"/>
                  </a:cubicBezTo>
                  <a:lnTo>
                    <a:pt x="573" y="1897"/>
                  </a:lnTo>
                  <a:lnTo>
                    <a:pt x="129" y="1723"/>
                  </a:lnTo>
                  <a:lnTo>
                    <a:pt x="61" y="1352"/>
                  </a:lnTo>
                  <a:cubicBezTo>
                    <a:pt x="95" y="1327"/>
                    <a:pt x="127" y="1307"/>
                    <a:pt x="159" y="1290"/>
                  </a:cubicBezTo>
                  <a:lnTo>
                    <a:pt x="181" y="1277"/>
                  </a:lnTo>
                  <a:lnTo>
                    <a:pt x="172" y="1256"/>
                  </a:lnTo>
                  <a:cubicBezTo>
                    <a:pt x="153" y="1205"/>
                    <a:pt x="131" y="1147"/>
                    <a:pt x="136" y="1091"/>
                  </a:cubicBezTo>
                  <a:cubicBezTo>
                    <a:pt x="138" y="1044"/>
                    <a:pt x="166" y="990"/>
                    <a:pt x="215" y="977"/>
                  </a:cubicBezTo>
                  <a:cubicBezTo>
                    <a:pt x="222" y="976"/>
                    <a:pt x="231" y="975"/>
                    <a:pt x="241" y="975"/>
                  </a:cubicBezTo>
                  <a:cubicBezTo>
                    <a:pt x="256" y="975"/>
                    <a:pt x="274" y="977"/>
                    <a:pt x="290" y="980"/>
                  </a:cubicBezTo>
                  <a:cubicBezTo>
                    <a:pt x="307" y="982"/>
                    <a:pt x="324" y="982"/>
                    <a:pt x="341" y="982"/>
                  </a:cubicBezTo>
                  <a:cubicBezTo>
                    <a:pt x="367" y="982"/>
                    <a:pt x="403" y="980"/>
                    <a:pt x="431" y="945"/>
                  </a:cubicBezTo>
                  <a:cubicBezTo>
                    <a:pt x="459" y="911"/>
                    <a:pt x="457" y="864"/>
                    <a:pt x="451" y="823"/>
                  </a:cubicBezTo>
                  <a:lnTo>
                    <a:pt x="421" y="617"/>
                  </a:lnTo>
                  <a:lnTo>
                    <a:pt x="759" y="585"/>
                  </a:lnTo>
                  <a:cubicBezTo>
                    <a:pt x="793" y="581"/>
                    <a:pt x="843" y="577"/>
                    <a:pt x="879" y="547"/>
                  </a:cubicBezTo>
                  <a:cubicBezTo>
                    <a:pt x="892" y="536"/>
                    <a:pt x="900" y="523"/>
                    <a:pt x="911" y="513"/>
                  </a:cubicBezTo>
                  <a:cubicBezTo>
                    <a:pt x="922" y="500"/>
                    <a:pt x="930" y="487"/>
                    <a:pt x="941" y="480"/>
                  </a:cubicBezTo>
                  <a:cubicBezTo>
                    <a:pt x="956" y="472"/>
                    <a:pt x="973" y="472"/>
                    <a:pt x="993" y="472"/>
                  </a:cubicBezTo>
                  <a:lnTo>
                    <a:pt x="1031" y="472"/>
                  </a:lnTo>
                  <a:cubicBezTo>
                    <a:pt x="1211" y="470"/>
                    <a:pt x="1348" y="318"/>
                    <a:pt x="1391" y="168"/>
                  </a:cubicBezTo>
                  <a:lnTo>
                    <a:pt x="1393" y="155"/>
                  </a:lnTo>
                  <a:cubicBezTo>
                    <a:pt x="1404" y="116"/>
                    <a:pt x="1415" y="78"/>
                    <a:pt x="1442" y="63"/>
                  </a:cubicBezTo>
                  <a:cubicBezTo>
                    <a:pt x="1457" y="56"/>
                    <a:pt x="1477" y="54"/>
                    <a:pt x="1500" y="54"/>
                  </a:cubicBezTo>
                  <a:close/>
                  <a:moveTo>
                    <a:pt x="1500" y="0"/>
                  </a:moveTo>
                  <a:cubicBezTo>
                    <a:pt x="1475" y="0"/>
                    <a:pt x="1445" y="0"/>
                    <a:pt x="1417" y="15"/>
                  </a:cubicBezTo>
                  <a:cubicBezTo>
                    <a:pt x="1370" y="41"/>
                    <a:pt x="1355" y="95"/>
                    <a:pt x="1342" y="140"/>
                  </a:cubicBezTo>
                  <a:lnTo>
                    <a:pt x="1340" y="155"/>
                  </a:lnTo>
                  <a:cubicBezTo>
                    <a:pt x="1297" y="303"/>
                    <a:pt x="1164" y="416"/>
                    <a:pt x="1027" y="418"/>
                  </a:cubicBezTo>
                  <a:lnTo>
                    <a:pt x="993" y="418"/>
                  </a:lnTo>
                  <a:cubicBezTo>
                    <a:pt x="967" y="418"/>
                    <a:pt x="939" y="420"/>
                    <a:pt x="915" y="435"/>
                  </a:cubicBezTo>
                  <a:cubicBezTo>
                    <a:pt x="894" y="446"/>
                    <a:pt x="881" y="463"/>
                    <a:pt x="868" y="478"/>
                  </a:cubicBezTo>
                  <a:cubicBezTo>
                    <a:pt x="862" y="489"/>
                    <a:pt x="853" y="500"/>
                    <a:pt x="845" y="506"/>
                  </a:cubicBezTo>
                  <a:cubicBezTo>
                    <a:pt x="823" y="523"/>
                    <a:pt x="791" y="527"/>
                    <a:pt x="755" y="532"/>
                  </a:cubicBezTo>
                  <a:lnTo>
                    <a:pt x="358" y="568"/>
                  </a:lnTo>
                  <a:lnTo>
                    <a:pt x="397" y="830"/>
                  </a:lnTo>
                  <a:cubicBezTo>
                    <a:pt x="401" y="860"/>
                    <a:pt x="406" y="894"/>
                    <a:pt x="388" y="911"/>
                  </a:cubicBezTo>
                  <a:cubicBezTo>
                    <a:pt x="380" y="924"/>
                    <a:pt x="365" y="928"/>
                    <a:pt x="341" y="928"/>
                  </a:cubicBezTo>
                  <a:cubicBezTo>
                    <a:pt x="326" y="928"/>
                    <a:pt x="311" y="928"/>
                    <a:pt x="296" y="926"/>
                  </a:cubicBezTo>
                  <a:cubicBezTo>
                    <a:pt x="279" y="924"/>
                    <a:pt x="260" y="922"/>
                    <a:pt x="242" y="922"/>
                  </a:cubicBezTo>
                  <a:cubicBezTo>
                    <a:pt x="227" y="922"/>
                    <a:pt x="214" y="923"/>
                    <a:pt x="202" y="926"/>
                  </a:cubicBezTo>
                  <a:cubicBezTo>
                    <a:pt x="125" y="943"/>
                    <a:pt x="86" y="1022"/>
                    <a:pt x="82" y="1087"/>
                  </a:cubicBezTo>
                  <a:cubicBezTo>
                    <a:pt x="78" y="1147"/>
                    <a:pt x="95" y="1202"/>
                    <a:pt x="114" y="1254"/>
                  </a:cubicBezTo>
                  <a:cubicBezTo>
                    <a:pt x="82" y="1271"/>
                    <a:pt x="50" y="1292"/>
                    <a:pt x="16" y="1318"/>
                  </a:cubicBezTo>
                  <a:lnTo>
                    <a:pt x="1" y="1329"/>
                  </a:lnTo>
                  <a:lnTo>
                    <a:pt x="80" y="1749"/>
                  </a:lnTo>
                  <a:lnTo>
                    <a:pt x="84" y="1764"/>
                  </a:lnTo>
                  <a:lnTo>
                    <a:pt x="476" y="1916"/>
                  </a:lnTo>
                  <a:cubicBezTo>
                    <a:pt x="444" y="1959"/>
                    <a:pt x="431" y="2010"/>
                    <a:pt x="442" y="2068"/>
                  </a:cubicBezTo>
                  <a:cubicBezTo>
                    <a:pt x="466" y="2211"/>
                    <a:pt x="624" y="2357"/>
                    <a:pt x="765" y="2415"/>
                  </a:cubicBezTo>
                  <a:cubicBezTo>
                    <a:pt x="1044" y="2531"/>
                    <a:pt x="1175" y="2657"/>
                    <a:pt x="1153" y="2792"/>
                  </a:cubicBezTo>
                  <a:lnTo>
                    <a:pt x="1149" y="2820"/>
                  </a:lnTo>
                  <a:lnTo>
                    <a:pt x="1976" y="2859"/>
                  </a:lnTo>
                  <a:cubicBezTo>
                    <a:pt x="2038" y="2863"/>
                    <a:pt x="2109" y="2865"/>
                    <a:pt x="2180" y="2865"/>
                  </a:cubicBezTo>
                  <a:cubicBezTo>
                    <a:pt x="2246" y="2865"/>
                    <a:pt x="2304" y="2863"/>
                    <a:pt x="2357" y="2856"/>
                  </a:cubicBezTo>
                  <a:cubicBezTo>
                    <a:pt x="2417" y="2850"/>
                    <a:pt x="2475" y="2837"/>
                    <a:pt x="2531" y="2824"/>
                  </a:cubicBezTo>
                  <a:lnTo>
                    <a:pt x="2561" y="2816"/>
                  </a:lnTo>
                  <a:lnTo>
                    <a:pt x="2548" y="2788"/>
                  </a:lnTo>
                  <a:cubicBezTo>
                    <a:pt x="2430" y="2520"/>
                    <a:pt x="2411" y="2280"/>
                    <a:pt x="2490" y="2051"/>
                  </a:cubicBezTo>
                  <a:lnTo>
                    <a:pt x="2492" y="2044"/>
                  </a:lnTo>
                  <a:lnTo>
                    <a:pt x="2490" y="2036"/>
                  </a:lnTo>
                  <a:cubicBezTo>
                    <a:pt x="2462" y="1918"/>
                    <a:pt x="2490" y="1800"/>
                    <a:pt x="2520" y="1676"/>
                  </a:cubicBezTo>
                  <a:cubicBezTo>
                    <a:pt x="2533" y="1622"/>
                    <a:pt x="2546" y="1569"/>
                    <a:pt x="2554" y="1515"/>
                  </a:cubicBezTo>
                  <a:cubicBezTo>
                    <a:pt x="2595" y="1250"/>
                    <a:pt x="2524" y="982"/>
                    <a:pt x="2456" y="725"/>
                  </a:cubicBezTo>
                  <a:cubicBezTo>
                    <a:pt x="2398" y="506"/>
                    <a:pt x="2340" y="281"/>
                    <a:pt x="2351" y="65"/>
                  </a:cubicBezTo>
                  <a:lnTo>
                    <a:pt x="2351" y="43"/>
                  </a:lnTo>
                  <a:lnTo>
                    <a:pt x="2329" y="39"/>
                  </a:lnTo>
                  <a:cubicBezTo>
                    <a:pt x="2297" y="28"/>
                    <a:pt x="2265" y="20"/>
                    <a:pt x="2231" y="13"/>
                  </a:cubicBezTo>
                  <a:cubicBezTo>
                    <a:pt x="2160" y="0"/>
                    <a:pt x="2090" y="0"/>
                    <a:pt x="20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150"/>
            <p:cNvSpPr/>
            <p:nvPr/>
          </p:nvSpPr>
          <p:spPr>
            <a:xfrm>
              <a:off x="2672809" y="3300189"/>
              <a:ext cx="75527" cy="53648"/>
            </a:xfrm>
            <a:custGeom>
              <a:rect b="b" l="l" r="r" t="t"/>
              <a:pathLst>
                <a:path extrusionOk="0" h="1888" w="2658">
                  <a:moveTo>
                    <a:pt x="431" y="0"/>
                  </a:moveTo>
                  <a:cubicBezTo>
                    <a:pt x="431" y="9"/>
                    <a:pt x="431" y="20"/>
                    <a:pt x="429" y="30"/>
                  </a:cubicBezTo>
                  <a:cubicBezTo>
                    <a:pt x="386" y="167"/>
                    <a:pt x="221" y="219"/>
                    <a:pt x="80" y="249"/>
                  </a:cubicBezTo>
                  <a:cubicBezTo>
                    <a:pt x="0" y="347"/>
                    <a:pt x="54" y="502"/>
                    <a:pt x="155" y="575"/>
                  </a:cubicBezTo>
                  <a:cubicBezTo>
                    <a:pt x="255" y="650"/>
                    <a:pt x="386" y="665"/>
                    <a:pt x="510" y="677"/>
                  </a:cubicBezTo>
                  <a:cubicBezTo>
                    <a:pt x="782" y="703"/>
                    <a:pt x="1052" y="731"/>
                    <a:pt x="1324" y="757"/>
                  </a:cubicBezTo>
                  <a:cubicBezTo>
                    <a:pt x="1264" y="1042"/>
                    <a:pt x="1502" y="1348"/>
                    <a:pt x="1791" y="1363"/>
                  </a:cubicBezTo>
                  <a:cubicBezTo>
                    <a:pt x="1691" y="1558"/>
                    <a:pt x="1847" y="1779"/>
                    <a:pt x="2049" y="1888"/>
                  </a:cubicBezTo>
                  <a:cubicBezTo>
                    <a:pt x="2055" y="1888"/>
                    <a:pt x="2061" y="1886"/>
                    <a:pt x="2070" y="1886"/>
                  </a:cubicBezTo>
                  <a:cubicBezTo>
                    <a:pt x="2186" y="1869"/>
                    <a:pt x="2316" y="1836"/>
                    <a:pt x="2370" y="1731"/>
                  </a:cubicBezTo>
                  <a:cubicBezTo>
                    <a:pt x="2441" y="1597"/>
                    <a:pt x="2344" y="1391"/>
                    <a:pt x="2464" y="1297"/>
                  </a:cubicBezTo>
                  <a:cubicBezTo>
                    <a:pt x="2507" y="1260"/>
                    <a:pt x="2567" y="1254"/>
                    <a:pt x="2610" y="1217"/>
                  </a:cubicBezTo>
                  <a:cubicBezTo>
                    <a:pt x="2633" y="1198"/>
                    <a:pt x="2648" y="1170"/>
                    <a:pt x="2657" y="1142"/>
                  </a:cubicBezTo>
                  <a:cubicBezTo>
                    <a:pt x="2554" y="1039"/>
                    <a:pt x="2456" y="932"/>
                    <a:pt x="2361" y="825"/>
                  </a:cubicBezTo>
                  <a:cubicBezTo>
                    <a:pt x="2141" y="577"/>
                    <a:pt x="1909" y="298"/>
                    <a:pt x="1776" y="3"/>
                  </a:cubicBezTo>
                  <a:cubicBezTo>
                    <a:pt x="1721" y="15"/>
                    <a:pt x="1663" y="28"/>
                    <a:pt x="1607" y="35"/>
                  </a:cubicBezTo>
                  <a:cubicBezTo>
                    <a:pt x="1550" y="41"/>
                    <a:pt x="1493" y="44"/>
                    <a:pt x="1436" y="44"/>
                  </a:cubicBezTo>
                  <a:cubicBezTo>
                    <a:pt x="1366" y="44"/>
                    <a:pt x="1297" y="40"/>
                    <a:pt x="1228" y="37"/>
                  </a:cubicBezTo>
                  <a:cubicBezTo>
                    <a:pt x="962" y="24"/>
                    <a:pt x="697" y="11"/>
                    <a:pt x="43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50"/>
            <p:cNvSpPr/>
            <p:nvPr/>
          </p:nvSpPr>
          <p:spPr>
            <a:xfrm>
              <a:off x="2673037" y="3299337"/>
              <a:ext cx="76209" cy="55296"/>
            </a:xfrm>
            <a:custGeom>
              <a:rect b="b" l="l" r="r" t="t"/>
              <a:pathLst>
                <a:path extrusionOk="0" h="1946" w="2682">
                  <a:moveTo>
                    <a:pt x="449" y="58"/>
                  </a:moveTo>
                  <a:lnTo>
                    <a:pt x="1220" y="93"/>
                  </a:lnTo>
                  <a:cubicBezTo>
                    <a:pt x="1282" y="97"/>
                    <a:pt x="1353" y="99"/>
                    <a:pt x="1424" y="99"/>
                  </a:cubicBezTo>
                  <a:cubicBezTo>
                    <a:pt x="1490" y="99"/>
                    <a:pt x="1548" y="97"/>
                    <a:pt x="1601" y="90"/>
                  </a:cubicBezTo>
                  <a:cubicBezTo>
                    <a:pt x="1653" y="84"/>
                    <a:pt x="1704" y="73"/>
                    <a:pt x="1753" y="63"/>
                  </a:cubicBezTo>
                  <a:cubicBezTo>
                    <a:pt x="1886" y="350"/>
                    <a:pt x="2109" y="622"/>
                    <a:pt x="2332" y="872"/>
                  </a:cubicBezTo>
                  <a:cubicBezTo>
                    <a:pt x="2415" y="964"/>
                    <a:pt x="2512" y="1074"/>
                    <a:pt x="2619" y="1179"/>
                  </a:cubicBezTo>
                  <a:cubicBezTo>
                    <a:pt x="2608" y="1200"/>
                    <a:pt x="2600" y="1215"/>
                    <a:pt x="2585" y="1228"/>
                  </a:cubicBezTo>
                  <a:cubicBezTo>
                    <a:pt x="2565" y="1243"/>
                    <a:pt x="2542" y="1254"/>
                    <a:pt x="2518" y="1262"/>
                  </a:cubicBezTo>
                  <a:cubicBezTo>
                    <a:pt x="2490" y="1275"/>
                    <a:pt x="2463" y="1286"/>
                    <a:pt x="2439" y="1305"/>
                  </a:cubicBezTo>
                  <a:cubicBezTo>
                    <a:pt x="2362" y="1367"/>
                    <a:pt x="2364" y="1466"/>
                    <a:pt x="2364" y="1560"/>
                  </a:cubicBezTo>
                  <a:cubicBezTo>
                    <a:pt x="2366" y="1627"/>
                    <a:pt x="2366" y="1697"/>
                    <a:pt x="2338" y="1751"/>
                  </a:cubicBezTo>
                  <a:cubicBezTo>
                    <a:pt x="2291" y="1845"/>
                    <a:pt x="2163" y="1875"/>
                    <a:pt x="2058" y="1888"/>
                  </a:cubicBezTo>
                  <a:lnTo>
                    <a:pt x="2045" y="1890"/>
                  </a:lnTo>
                  <a:cubicBezTo>
                    <a:pt x="1861" y="1787"/>
                    <a:pt x="1715" y="1584"/>
                    <a:pt x="1807" y="1404"/>
                  </a:cubicBezTo>
                  <a:lnTo>
                    <a:pt x="1826" y="1367"/>
                  </a:lnTo>
                  <a:lnTo>
                    <a:pt x="1786" y="1365"/>
                  </a:lnTo>
                  <a:cubicBezTo>
                    <a:pt x="1655" y="1359"/>
                    <a:pt x="1528" y="1290"/>
                    <a:pt x="1441" y="1174"/>
                  </a:cubicBezTo>
                  <a:cubicBezTo>
                    <a:pt x="1351" y="1059"/>
                    <a:pt x="1316" y="920"/>
                    <a:pt x="1342" y="793"/>
                  </a:cubicBezTo>
                  <a:lnTo>
                    <a:pt x="1349" y="763"/>
                  </a:lnTo>
                  <a:lnTo>
                    <a:pt x="507" y="680"/>
                  </a:lnTo>
                  <a:cubicBezTo>
                    <a:pt x="397" y="669"/>
                    <a:pt x="260" y="656"/>
                    <a:pt x="162" y="583"/>
                  </a:cubicBezTo>
                  <a:cubicBezTo>
                    <a:pt x="110" y="545"/>
                    <a:pt x="72" y="480"/>
                    <a:pt x="63" y="416"/>
                  </a:cubicBezTo>
                  <a:cubicBezTo>
                    <a:pt x="59" y="386"/>
                    <a:pt x="59" y="341"/>
                    <a:pt x="87" y="302"/>
                  </a:cubicBezTo>
                  <a:cubicBezTo>
                    <a:pt x="232" y="270"/>
                    <a:pt x="399" y="215"/>
                    <a:pt x="447" y="69"/>
                  </a:cubicBezTo>
                  <a:cubicBezTo>
                    <a:pt x="447" y="65"/>
                    <a:pt x="447" y="60"/>
                    <a:pt x="449" y="58"/>
                  </a:cubicBezTo>
                  <a:close/>
                  <a:moveTo>
                    <a:pt x="1783" y="0"/>
                  </a:moveTo>
                  <a:lnTo>
                    <a:pt x="1762" y="7"/>
                  </a:lnTo>
                  <a:cubicBezTo>
                    <a:pt x="1708" y="18"/>
                    <a:pt x="1653" y="30"/>
                    <a:pt x="1595" y="37"/>
                  </a:cubicBezTo>
                  <a:cubicBezTo>
                    <a:pt x="1541" y="43"/>
                    <a:pt x="1480" y="45"/>
                    <a:pt x="1416" y="45"/>
                  </a:cubicBezTo>
                  <a:cubicBezTo>
                    <a:pt x="1352" y="45"/>
                    <a:pt x="1285" y="43"/>
                    <a:pt x="1222" y="41"/>
                  </a:cubicBezTo>
                  <a:lnTo>
                    <a:pt x="402" y="3"/>
                  </a:lnTo>
                  <a:lnTo>
                    <a:pt x="397" y="26"/>
                  </a:lnTo>
                  <a:cubicBezTo>
                    <a:pt x="397" y="30"/>
                    <a:pt x="397" y="35"/>
                    <a:pt x="395" y="39"/>
                  </a:cubicBezTo>
                  <a:cubicBezTo>
                    <a:pt x="395" y="45"/>
                    <a:pt x="395" y="50"/>
                    <a:pt x="395" y="52"/>
                  </a:cubicBezTo>
                  <a:cubicBezTo>
                    <a:pt x="357" y="176"/>
                    <a:pt x="198" y="223"/>
                    <a:pt x="65" y="251"/>
                  </a:cubicBezTo>
                  <a:lnTo>
                    <a:pt x="57" y="253"/>
                  </a:lnTo>
                  <a:lnTo>
                    <a:pt x="50" y="262"/>
                  </a:lnTo>
                  <a:cubicBezTo>
                    <a:pt x="14" y="307"/>
                    <a:pt x="1" y="362"/>
                    <a:pt x="9" y="425"/>
                  </a:cubicBezTo>
                  <a:cubicBezTo>
                    <a:pt x="20" y="502"/>
                    <a:pt x="67" y="579"/>
                    <a:pt x="132" y="628"/>
                  </a:cubicBezTo>
                  <a:cubicBezTo>
                    <a:pt x="241" y="707"/>
                    <a:pt x="384" y="722"/>
                    <a:pt x="500" y="733"/>
                  </a:cubicBezTo>
                  <a:lnTo>
                    <a:pt x="1284" y="810"/>
                  </a:lnTo>
                  <a:cubicBezTo>
                    <a:pt x="1265" y="945"/>
                    <a:pt x="1306" y="1089"/>
                    <a:pt x="1398" y="1207"/>
                  </a:cubicBezTo>
                  <a:cubicBezTo>
                    <a:pt x="1488" y="1324"/>
                    <a:pt x="1612" y="1397"/>
                    <a:pt x="1745" y="1414"/>
                  </a:cubicBezTo>
                  <a:cubicBezTo>
                    <a:pt x="1670" y="1618"/>
                    <a:pt x="1828" y="1834"/>
                    <a:pt x="2028" y="1941"/>
                  </a:cubicBezTo>
                  <a:lnTo>
                    <a:pt x="2034" y="1946"/>
                  </a:lnTo>
                  <a:lnTo>
                    <a:pt x="2064" y="1941"/>
                  </a:lnTo>
                  <a:cubicBezTo>
                    <a:pt x="2184" y="1926"/>
                    <a:pt x="2328" y="1892"/>
                    <a:pt x="2388" y="1774"/>
                  </a:cubicBezTo>
                  <a:cubicBezTo>
                    <a:pt x="2420" y="1710"/>
                    <a:pt x="2420" y="1633"/>
                    <a:pt x="2418" y="1560"/>
                  </a:cubicBezTo>
                  <a:cubicBezTo>
                    <a:pt x="2418" y="1470"/>
                    <a:pt x="2415" y="1393"/>
                    <a:pt x="2473" y="1346"/>
                  </a:cubicBezTo>
                  <a:cubicBezTo>
                    <a:pt x="2490" y="1333"/>
                    <a:pt x="2514" y="1322"/>
                    <a:pt x="2538" y="1312"/>
                  </a:cubicBezTo>
                  <a:cubicBezTo>
                    <a:pt x="2565" y="1301"/>
                    <a:pt x="2595" y="1290"/>
                    <a:pt x="2619" y="1269"/>
                  </a:cubicBezTo>
                  <a:cubicBezTo>
                    <a:pt x="2651" y="1241"/>
                    <a:pt x="2666" y="1207"/>
                    <a:pt x="2675" y="1181"/>
                  </a:cubicBezTo>
                  <a:lnTo>
                    <a:pt x="2681" y="1164"/>
                  </a:lnTo>
                  <a:lnTo>
                    <a:pt x="2668" y="1153"/>
                  </a:lnTo>
                  <a:cubicBezTo>
                    <a:pt x="2559" y="1046"/>
                    <a:pt x="2458" y="932"/>
                    <a:pt x="2373" y="838"/>
                  </a:cubicBezTo>
                  <a:cubicBezTo>
                    <a:pt x="2148" y="583"/>
                    <a:pt x="1921" y="309"/>
                    <a:pt x="1792" y="22"/>
                  </a:cubicBezTo>
                  <a:lnTo>
                    <a:pt x="1783"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50"/>
            <p:cNvSpPr/>
            <p:nvPr/>
          </p:nvSpPr>
          <p:spPr>
            <a:xfrm>
              <a:off x="2731000" y="3327807"/>
              <a:ext cx="105164" cy="46771"/>
            </a:xfrm>
            <a:custGeom>
              <a:rect b="b" l="l" r="r" t="t"/>
              <a:pathLst>
                <a:path extrusionOk="0" h="1646" w="3701">
                  <a:moveTo>
                    <a:pt x="2664" y="1"/>
                  </a:moveTo>
                  <a:cubicBezTo>
                    <a:pt x="2644" y="1"/>
                    <a:pt x="2624" y="2"/>
                    <a:pt x="2604" y="5"/>
                  </a:cubicBezTo>
                  <a:cubicBezTo>
                    <a:pt x="2349" y="48"/>
                    <a:pt x="2216" y="331"/>
                    <a:pt x="2008" y="487"/>
                  </a:cubicBezTo>
                  <a:cubicBezTo>
                    <a:pt x="1876" y="587"/>
                    <a:pt x="1715" y="631"/>
                    <a:pt x="1550" y="631"/>
                  </a:cubicBezTo>
                  <a:cubicBezTo>
                    <a:pt x="1382" y="631"/>
                    <a:pt x="1209" y="586"/>
                    <a:pt x="1059" y="509"/>
                  </a:cubicBezTo>
                  <a:cubicBezTo>
                    <a:pt x="892" y="423"/>
                    <a:pt x="746" y="303"/>
                    <a:pt x="609" y="170"/>
                  </a:cubicBezTo>
                  <a:cubicBezTo>
                    <a:pt x="600" y="198"/>
                    <a:pt x="585" y="226"/>
                    <a:pt x="562" y="245"/>
                  </a:cubicBezTo>
                  <a:cubicBezTo>
                    <a:pt x="519" y="282"/>
                    <a:pt x="459" y="288"/>
                    <a:pt x="416" y="325"/>
                  </a:cubicBezTo>
                  <a:cubicBezTo>
                    <a:pt x="296" y="419"/>
                    <a:pt x="393" y="625"/>
                    <a:pt x="322" y="759"/>
                  </a:cubicBezTo>
                  <a:cubicBezTo>
                    <a:pt x="268" y="864"/>
                    <a:pt x="138" y="897"/>
                    <a:pt x="22" y="914"/>
                  </a:cubicBezTo>
                  <a:cubicBezTo>
                    <a:pt x="13" y="914"/>
                    <a:pt x="7" y="916"/>
                    <a:pt x="1" y="916"/>
                  </a:cubicBezTo>
                  <a:cubicBezTo>
                    <a:pt x="39" y="937"/>
                    <a:pt x="80" y="954"/>
                    <a:pt x="121" y="967"/>
                  </a:cubicBezTo>
                  <a:cubicBezTo>
                    <a:pt x="375" y="1036"/>
                    <a:pt x="652" y="997"/>
                    <a:pt x="900" y="1089"/>
                  </a:cubicBezTo>
                  <a:cubicBezTo>
                    <a:pt x="1270" y="1227"/>
                    <a:pt x="1580" y="1645"/>
                    <a:pt x="1936" y="1645"/>
                  </a:cubicBezTo>
                  <a:cubicBezTo>
                    <a:pt x="1986" y="1645"/>
                    <a:pt x="2037" y="1637"/>
                    <a:pt x="2089" y="1619"/>
                  </a:cubicBezTo>
                  <a:cubicBezTo>
                    <a:pt x="2055" y="1342"/>
                    <a:pt x="2025" y="1051"/>
                    <a:pt x="2132" y="794"/>
                  </a:cubicBezTo>
                  <a:cubicBezTo>
                    <a:pt x="2219" y="582"/>
                    <a:pt x="2434" y="408"/>
                    <a:pt x="2654" y="408"/>
                  </a:cubicBezTo>
                  <a:cubicBezTo>
                    <a:pt x="2701" y="408"/>
                    <a:pt x="2748" y="416"/>
                    <a:pt x="2794" y="434"/>
                  </a:cubicBezTo>
                  <a:cubicBezTo>
                    <a:pt x="2968" y="498"/>
                    <a:pt x="3075" y="672"/>
                    <a:pt x="3223" y="783"/>
                  </a:cubicBezTo>
                  <a:cubicBezTo>
                    <a:pt x="3294" y="838"/>
                    <a:pt x="3391" y="870"/>
                    <a:pt x="3481" y="870"/>
                  </a:cubicBezTo>
                  <a:cubicBezTo>
                    <a:pt x="3578" y="870"/>
                    <a:pt x="3666" y="832"/>
                    <a:pt x="3701" y="740"/>
                  </a:cubicBezTo>
                  <a:cubicBezTo>
                    <a:pt x="3521" y="554"/>
                    <a:pt x="3328" y="378"/>
                    <a:pt x="3126" y="215"/>
                  </a:cubicBezTo>
                  <a:cubicBezTo>
                    <a:pt x="2992" y="108"/>
                    <a:pt x="2834" y="1"/>
                    <a:pt x="26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50"/>
            <p:cNvSpPr/>
            <p:nvPr/>
          </p:nvSpPr>
          <p:spPr>
            <a:xfrm>
              <a:off x="2728557" y="3327039"/>
              <a:ext cx="108460" cy="48306"/>
            </a:xfrm>
            <a:custGeom>
              <a:rect b="b" l="l" r="r" t="t"/>
              <a:pathLst>
                <a:path extrusionOk="0" h="1700" w="3817">
                  <a:moveTo>
                    <a:pt x="2752" y="54"/>
                  </a:moveTo>
                  <a:cubicBezTo>
                    <a:pt x="2915" y="54"/>
                    <a:pt x="3067" y="161"/>
                    <a:pt x="3195" y="264"/>
                  </a:cubicBezTo>
                  <a:cubicBezTo>
                    <a:pt x="3392" y="422"/>
                    <a:pt x="3579" y="594"/>
                    <a:pt x="3754" y="774"/>
                  </a:cubicBezTo>
                  <a:cubicBezTo>
                    <a:pt x="3714" y="857"/>
                    <a:pt x="3620" y="870"/>
                    <a:pt x="3566" y="870"/>
                  </a:cubicBezTo>
                  <a:cubicBezTo>
                    <a:pt x="3482" y="870"/>
                    <a:pt x="3390" y="840"/>
                    <a:pt x="3326" y="789"/>
                  </a:cubicBezTo>
                  <a:cubicBezTo>
                    <a:pt x="3272" y="750"/>
                    <a:pt x="3223" y="701"/>
                    <a:pt x="3176" y="652"/>
                  </a:cubicBezTo>
                  <a:cubicBezTo>
                    <a:pt x="3092" y="568"/>
                    <a:pt x="3005" y="478"/>
                    <a:pt x="2889" y="435"/>
                  </a:cubicBezTo>
                  <a:cubicBezTo>
                    <a:pt x="2842" y="418"/>
                    <a:pt x="2793" y="407"/>
                    <a:pt x="2741" y="407"/>
                  </a:cubicBezTo>
                  <a:cubicBezTo>
                    <a:pt x="2520" y="407"/>
                    <a:pt x="2289" y="577"/>
                    <a:pt x="2193" y="810"/>
                  </a:cubicBezTo>
                  <a:cubicBezTo>
                    <a:pt x="2083" y="1074"/>
                    <a:pt x="2115" y="1378"/>
                    <a:pt x="2145" y="1626"/>
                  </a:cubicBezTo>
                  <a:cubicBezTo>
                    <a:pt x="2105" y="1639"/>
                    <a:pt x="2064" y="1646"/>
                    <a:pt x="2021" y="1646"/>
                  </a:cubicBezTo>
                  <a:cubicBezTo>
                    <a:pt x="1822" y="1646"/>
                    <a:pt x="1638" y="1509"/>
                    <a:pt x="1441" y="1363"/>
                  </a:cubicBezTo>
                  <a:cubicBezTo>
                    <a:pt x="1299" y="1258"/>
                    <a:pt x="1154" y="1151"/>
                    <a:pt x="995" y="1093"/>
                  </a:cubicBezTo>
                  <a:cubicBezTo>
                    <a:pt x="856" y="1041"/>
                    <a:pt x="708" y="1029"/>
                    <a:pt x="564" y="1018"/>
                  </a:cubicBezTo>
                  <a:cubicBezTo>
                    <a:pt x="449" y="1009"/>
                    <a:pt x="327" y="999"/>
                    <a:pt x="215" y="969"/>
                  </a:cubicBezTo>
                  <a:cubicBezTo>
                    <a:pt x="202" y="964"/>
                    <a:pt x="189" y="960"/>
                    <a:pt x="177" y="956"/>
                  </a:cubicBezTo>
                  <a:cubicBezTo>
                    <a:pt x="279" y="936"/>
                    <a:pt x="384" y="896"/>
                    <a:pt x="434" y="799"/>
                  </a:cubicBezTo>
                  <a:cubicBezTo>
                    <a:pt x="466" y="735"/>
                    <a:pt x="466" y="658"/>
                    <a:pt x="464" y="585"/>
                  </a:cubicBezTo>
                  <a:cubicBezTo>
                    <a:pt x="464" y="495"/>
                    <a:pt x="461" y="418"/>
                    <a:pt x="519" y="371"/>
                  </a:cubicBezTo>
                  <a:cubicBezTo>
                    <a:pt x="536" y="358"/>
                    <a:pt x="560" y="347"/>
                    <a:pt x="584" y="337"/>
                  </a:cubicBezTo>
                  <a:cubicBezTo>
                    <a:pt x="611" y="326"/>
                    <a:pt x="641" y="315"/>
                    <a:pt x="665" y="294"/>
                  </a:cubicBezTo>
                  <a:cubicBezTo>
                    <a:pt x="684" y="279"/>
                    <a:pt x="695" y="259"/>
                    <a:pt x="706" y="242"/>
                  </a:cubicBezTo>
                  <a:cubicBezTo>
                    <a:pt x="856" y="388"/>
                    <a:pt x="993" y="489"/>
                    <a:pt x="1134" y="562"/>
                  </a:cubicBezTo>
                  <a:cubicBezTo>
                    <a:pt x="1291" y="641"/>
                    <a:pt x="1468" y="684"/>
                    <a:pt x="1636" y="684"/>
                  </a:cubicBezTo>
                  <a:cubicBezTo>
                    <a:pt x="1818" y="684"/>
                    <a:pt x="1981" y="634"/>
                    <a:pt x="2111" y="536"/>
                  </a:cubicBezTo>
                  <a:cubicBezTo>
                    <a:pt x="2186" y="478"/>
                    <a:pt x="2253" y="405"/>
                    <a:pt x="2317" y="332"/>
                  </a:cubicBezTo>
                  <a:cubicBezTo>
                    <a:pt x="2430" y="206"/>
                    <a:pt x="2540" y="84"/>
                    <a:pt x="2694" y="60"/>
                  </a:cubicBezTo>
                  <a:cubicBezTo>
                    <a:pt x="2713" y="56"/>
                    <a:pt x="2733" y="54"/>
                    <a:pt x="2752" y="54"/>
                  </a:cubicBezTo>
                  <a:close/>
                  <a:moveTo>
                    <a:pt x="2752" y="0"/>
                  </a:moveTo>
                  <a:cubicBezTo>
                    <a:pt x="2730" y="0"/>
                    <a:pt x="2707" y="2"/>
                    <a:pt x="2685" y="7"/>
                  </a:cubicBezTo>
                  <a:cubicBezTo>
                    <a:pt x="2512" y="34"/>
                    <a:pt x="2392" y="169"/>
                    <a:pt x="2276" y="298"/>
                  </a:cubicBezTo>
                  <a:cubicBezTo>
                    <a:pt x="2214" y="367"/>
                    <a:pt x="2150" y="439"/>
                    <a:pt x="2077" y="493"/>
                  </a:cubicBezTo>
                  <a:cubicBezTo>
                    <a:pt x="1959" y="583"/>
                    <a:pt x="1805" y="632"/>
                    <a:pt x="1636" y="632"/>
                  </a:cubicBezTo>
                  <a:cubicBezTo>
                    <a:pt x="1477" y="632"/>
                    <a:pt x="1308" y="589"/>
                    <a:pt x="1158" y="512"/>
                  </a:cubicBezTo>
                  <a:cubicBezTo>
                    <a:pt x="1014" y="439"/>
                    <a:pt x="873" y="332"/>
                    <a:pt x="714" y="178"/>
                  </a:cubicBezTo>
                  <a:lnTo>
                    <a:pt x="684" y="148"/>
                  </a:lnTo>
                  <a:lnTo>
                    <a:pt x="671" y="189"/>
                  </a:lnTo>
                  <a:cubicBezTo>
                    <a:pt x="661" y="219"/>
                    <a:pt x="648" y="238"/>
                    <a:pt x="631" y="253"/>
                  </a:cubicBezTo>
                  <a:cubicBezTo>
                    <a:pt x="611" y="268"/>
                    <a:pt x="588" y="279"/>
                    <a:pt x="564" y="287"/>
                  </a:cubicBezTo>
                  <a:cubicBezTo>
                    <a:pt x="536" y="300"/>
                    <a:pt x="509" y="311"/>
                    <a:pt x="485" y="330"/>
                  </a:cubicBezTo>
                  <a:cubicBezTo>
                    <a:pt x="408" y="392"/>
                    <a:pt x="410" y="491"/>
                    <a:pt x="410" y="585"/>
                  </a:cubicBezTo>
                  <a:cubicBezTo>
                    <a:pt x="412" y="652"/>
                    <a:pt x="412" y="722"/>
                    <a:pt x="384" y="776"/>
                  </a:cubicBezTo>
                  <a:cubicBezTo>
                    <a:pt x="337" y="870"/>
                    <a:pt x="209" y="900"/>
                    <a:pt x="104" y="913"/>
                  </a:cubicBezTo>
                  <a:lnTo>
                    <a:pt x="1" y="928"/>
                  </a:lnTo>
                  <a:lnTo>
                    <a:pt x="74" y="966"/>
                  </a:lnTo>
                  <a:cubicBezTo>
                    <a:pt x="121" y="992"/>
                    <a:pt x="162" y="1009"/>
                    <a:pt x="200" y="1020"/>
                  </a:cubicBezTo>
                  <a:cubicBezTo>
                    <a:pt x="318" y="1052"/>
                    <a:pt x="442" y="1061"/>
                    <a:pt x="560" y="1071"/>
                  </a:cubicBezTo>
                  <a:cubicBezTo>
                    <a:pt x="701" y="1082"/>
                    <a:pt x="845" y="1093"/>
                    <a:pt x="976" y="1142"/>
                  </a:cubicBezTo>
                  <a:cubicBezTo>
                    <a:pt x="1128" y="1198"/>
                    <a:pt x="1271" y="1305"/>
                    <a:pt x="1408" y="1406"/>
                  </a:cubicBezTo>
                  <a:cubicBezTo>
                    <a:pt x="1612" y="1556"/>
                    <a:pt x="1805" y="1699"/>
                    <a:pt x="2021" y="1699"/>
                  </a:cubicBezTo>
                  <a:cubicBezTo>
                    <a:pt x="2077" y="1699"/>
                    <a:pt x="2130" y="1688"/>
                    <a:pt x="2184" y="1669"/>
                  </a:cubicBezTo>
                  <a:lnTo>
                    <a:pt x="2205" y="1663"/>
                  </a:lnTo>
                  <a:lnTo>
                    <a:pt x="2201" y="1641"/>
                  </a:lnTo>
                  <a:cubicBezTo>
                    <a:pt x="2171" y="1382"/>
                    <a:pt x="2135" y="1089"/>
                    <a:pt x="2242" y="831"/>
                  </a:cubicBezTo>
                  <a:cubicBezTo>
                    <a:pt x="2330" y="617"/>
                    <a:pt x="2540" y="461"/>
                    <a:pt x="2741" y="461"/>
                  </a:cubicBezTo>
                  <a:cubicBezTo>
                    <a:pt x="2786" y="461"/>
                    <a:pt x="2829" y="469"/>
                    <a:pt x="2872" y="484"/>
                  </a:cubicBezTo>
                  <a:cubicBezTo>
                    <a:pt x="2975" y="525"/>
                    <a:pt x="3054" y="604"/>
                    <a:pt x="3140" y="690"/>
                  </a:cubicBezTo>
                  <a:cubicBezTo>
                    <a:pt x="3187" y="739"/>
                    <a:pt x="3238" y="789"/>
                    <a:pt x="3292" y="831"/>
                  </a:cubicBezTo>
                  <a:cubicBezTo>
                    <a:pt x="3369" y="889"/>
                    <a:pt x="3470" y="924"/>
                    <a:pt x="3566" y="924"/>
                  </a:cubicBezTo>
                  <a:cubicBezTo>
                    <a:pt x="3688" y="924"/>
                    <a:pt x="3776" y="870"/>
                    <a:pt x="3810" y="778"/>
                  </a:cubicBezTo>
                  <a:lnTo>
                    <a:pt x="3817" y="761"/>
                  </a:lnTo>
                  <a:lnTo>
                    <a:pt x="3806" y="750"/>
                  </a:lnTo>
                  <a:cubicBezTo>
                    <a:pt x="3626" y="562"/>
                    <a:pt x="3431" y="386"/>
                    <a:pt x="3230" y="223"/>
                  </a:cubicBezTo>
                  <a:cubicBezTo>
                    <a:pt x="3092" y="114"/>
                    <a:pt x="2930" y="0"/>
                    <a:pt x="27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150"/>
            <p:cNvSpPr/>
            <p:nvPr/>
          </p:nvSpPr>
          <p:spPr>
            <a:xfrm>
              <a:off x="2950409" y="3106781"/>
              <a:ext cx="71549" cy="44271"/>
            </a:xfrm>
            <a:custGeom>
              <a:rect b="b" l="l" r="r" t="t"/>
              <a:pathLst>
                <a:path extrusionOk="0" h="1558" w="2518">
                  <a:moveTo>
                    <a:pt x="291" y="1"/>
                  </a:moveTo>
                  <a:lnTo>
                    <a:pt x="291" y="1"/>
                  </a:lnTo>
                  <a:cubicBezTo>
                    <a:pt x="294" y="121"/>
                    <a:pt x="287" y="236"/>
                    <a:pt x="204" y="314"/>
                  </a:cubicBezTo>
                  <a:cubicBezTo>
                    <a:pt x="167" y="348"/>
                    <a:pt x="122" y="369"/>
                    <a:pt x="92" y="408"/>
                  </a:cubicBezTo>
                  <a:cubicBezTo>
                    <a:pt x="0" y="528"/>
                    <a:pt x="133" y="693"/>
                    <a:pt x="137" y="845"/>
                  </a:cubicBezTo>
                  <a:cubicBezTo>
                    <a:pt x="139" y="918"/>
                    <a:pt x="109" y="988"/>
                    <a:pt x="94" y="1059"/>
                  </a:cubicBezTo>
                  <a:cubicBezTo>
                    <a:pt x="60" y="1211"/>
                    <a:pt x="84" y="1368"/>
                    <a:pt x="122" y="1522"/>
                  </a:cubicBezTo>
                  <a:cubicBezTo>
                    <a:pt x="204" y="1548"/>
                    <a:pt x="295" y="1557"/>
                    <a:pt x="387" y="1557"/>
                  </a:cubicBezTo>
                  <a:cubicBezTo>
                    <a:pt x="480" y="1557"/>
                    <a:pt x="574" y="1548"/>
                    <a:pt x="662" y="1535"/>
                  </a:cubicBezTo>
                  <a:cubicBezTo>
                    <a:pt x="711" y="1438"/>
                    <a:pt x="726" y="1327"/>
                    <a:pt x="707" y="1222"/>
                  </a:cubicBezTo>
                  <a:cubicBezTo>
                    <a:pt x="1032" y="1094"/>
                    <a:pt x="1381" y="1027"/>
                    <a:pt x="1731" y="1027"/>
                  </a:cubicBezTo>
                  <a:cubicBezTo>
                    <a:pt x="1801" y="1027"/>
                    <a:pt x="1871" y="1030"/>
                    <a:pt x="1941" y="1036"/>
                  </a:cubicBezTo>
                  <a:cubicBezTo>
                    <a:pt x="2001" y="1041"/>
                    <a:pt x="2063" y="1047"/>
                    <a:pt x="2123" y="1047"/>
                  </a:cubicBezTo>
                  <a:cubicBezTo>
                    <a:pt x="2191" y="1047"/>
                    <a:pt x="2257" y="1039"/>
                    <a:pt x="2318" y="1012"/>
                  </a:cubicBezTo>
                  <a:cubicBezTo>
                    <a:pt x="2436" y="961"/>
                    <a:pt x="2517" y="806"/>
                    <a:pt x="2445" y="701"/>
                  </a:cubicBezTo>
                  <a:cubicBezTo>
                    <a:pt x="2233" y="598"/>
                    <a:pt x="2020" y="496"/>
                    <a:pt x="1808" y="393"/>
                  </a:cubicBezTo>
                  <a:cubicBezTo>
                    <a:pt x="1727" y="352"/>
                    <a:pt x="1641" y="309"/>
                    <a:pt x="1577" y="247"/>
                  </a:cubicBezTo>
                  <a:cubicBezTo>
                    <a:pt x="1523" y="196"/>
                    <a:pt x="1483" y="134"/>
                    <a:pt x="1418" y="99"/>
                  </a:cubicBezTo>
                  <a:cubicBezTo>
                    <a:pt x="1367" y="69"/>
                    <a:pt x="1305" y="65"/>
                    <a:pt x="1245" y="63"/>
                  </a:cubicBezTo>
                  <a:cubicBezTo>
                    <a:pt x="964" y="46"/>
                    <a:pt x="684" y="26"/>
                    <a:pt x="403" y="9"/>
                  </a:cubicBezTo>
                  <a:cubicBezTo>
                    <a:pt x="366" y="7"/>
                    <a:pt x="328" y="5"/>
                    <a:pt x="2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50"/>
            <p:cNvSpPr/>
            <p:nvPr/>
          </p:nvSpPr>
          <p:spPr>
            <a:xfrm>
              <a:off x="2950522" y="3105985"/>
              <a:ext cx="71123" cy="45833"/>
            </a:xfrm>
            <a:custGeom>
              <a:rect b="b" l="l" r="r" t="t"/>
              <a:pathLst>
                <a:path extrusionOk="0" h="1613" w="2503">
                  <a:moveTo>
                    <a:pt x="313" y="59"/>
                  </a:moveTo>
                  <a:cubicBezTo>
                    <a:pt x="343" y="61"/>
                    <a:pt x="371" y="63"/>
                    <a:pt x="399" y="65"/>
                  </a:cubicBezTo>
                  <a:lnTo>
                    <a:pt x="1239" y="117"/>
                  </a:lnTo>
                  <a:cubicBezTo>
                    <a:pt x="1292" y="121"/>
                    <a:pt x="1354" y="125"/>
                    <a:pt x="1402" y="151"/>
                  </a:cubicBezTo>
                  <a:cubicBezTo>
                    <a:pt x="1442" y="170"/>
                    <a:pt x="1472" y="204"/>
                    <a:pt x="1504" y="241"/>
                  </a:cubicBezTo>
                  <a:cubicBezTo>
                    <a:pt x="1519" y="260"/>
                    <a:pt x="1537" y="277"/>
                    <a:pt x="1554" y="294"/>
                  </a:cubicBezTo>
                  <a:cubicBezTo>
                    <a:pt x="1624" y="361"/>
                    <a:pt x="1714" y="406"/>
                    <a:pt x="1794" y="444"/>
                  </a:cubicBezTo>
                  <a:lnTo>
                    <a:pt x="2421" y="751"/>
                  </a:lnTo>
                  <a:cubicBezTo>
                    <a:pt x="2447" y="791"/>
                    <a:pt x="2443" y="834"/>
                    <a:pt x="2434" y="864"/>
                  </a:cubicBezTo>
                  <a:cubicBezTo>
                    <a:pt x="2417" y="929"/>
                    <a:pt x="2366" y="989"/>
                    <a:pt x="2304" y="1016"/>
                  </a:cubicBezTo>
                  <a:cubicBezTo>
                    <a:pt x="2252" y="1038"/>
                    <a:pt x="2194" y="1049"/>
                    <a:pt x="2119" y="1049"/>
                  </a:cubicBezTo>
                  <a:cubicBezTo>
                    <a:pt x="2072" y="1049"/>
                    <a:pt x="2023" y="1044"/>
                    <a:pt x="1976" y="1040"/>
                  </a:cubicBezTo>
                  <a:lnTo>
                    <a:pt x="1939" y="1038"/>
                  </a:lnTo>
                  <a:cubicBezTo>
                    <a:pt x="1870" y="1033"/>
                    <a:pt x="1801" y="1030"/>
                    <a:pt x="1731" y="1030"/>
                  </a:cubicBezTo>
                  <a:cubicBezTo>
                    <a:pt x="1379" y="1030"/>
                    <a:pt x="1020" y="1097"/>
                    <a:pt x="692" y="1224"/>
                  </a:cubicBezTo>
                  <a:lnTo>
                    <a:pt x="671" y="1233"/>
                  </a:lnTo>
                  <a:lnTo>
                    <a:pt x="675" y="1254"/>
                  </a:lnTo>
                  <a:cubicBezTo>
                    <a:pt x="695" y="1351"/>
                    <a:pt x="682" y="1449"/>
                    <a:pt x="639" y="1537"/>
                  </a:cubicBezTo>
                  <a:cubicBezTo>
                    <a:pt x="540" y="1552"/>
                    <a:pt x="454" y="1559"/>
                    <a:pt x="377" y="1559"/>
                  </a:cubicBezTo>
                  <a:cubicBezTo>
                    <a:pt x="286" y="1559"/>
                    <a:pt x="209" y="1549"/>
                    <a:pt x="142" y="1531"/>
                  </a:cubicBezTo>
                  <a:cubicBezTo>
                    <a:pt x="107" y="1389"/>
                    <a:pt x="82" y="1241"/>
                    <a:pt x="116" y="1094"/>
                  </a:cubicBezTo>
                  <a:cubicBezTo>
                    <a:pt x="120" y="1072"/>
                    <a:pt x="127" y="1051"/>
                    <a:pt x="133" y="1031"/>
                  </a:cubicBezTo>
                  <a:cubicBezTo>
                    <a:pt x="146" y="980"/>
                    <a:pt x="161" y="929"/>
                    <a:pt x="159" y="873"/>
                  </a:cubicBezTo>
                  <a:cubicBezTo>
                    <a:pt x="159" y="813"/>
                    <a:pt x="137" y="751"/>
                    <a:pt x="118" y="693"/>
                  </a:cubicBezTo>
                  <a:cubicBezTo>
                    <a:pt x="88" y="599"/>
                    <a:pt x="60" y="517"/>
                    <a:pt x="110" y="451"/>
                  </a:cubicBezTo>
                  <a:cubicBezTo>
                    <a:pt x="125" y="432"/>
                    <a:pt x="146" y="417"/>
                    <a:pt x="170" y="399"/>
                  </a:cubicBezTo>
                  <a:cubicBezTo>
                    <a:pt x="187" y="387"/>
                    <a:pt x="202" y="376"/>
                    <a:pt x="217" y="361"/>
                  </a:cubicBezTo>
                  <a:cubicBezTo>
                    <a:pt x="300" y="284"/>
                    <a:pt x="315" y="172"/>
                    <a:pt x="313" y="59"/>
                  </a:cubicBezTo>
                  <a:close/>
                  <a:moveTo>
                    <a:pt x="260" y="1"/>
                  </a:moveTo>
                  <a:lnTo>
                    <a:pt x="260" y="31"/>
                  </a:lnTo>
                  <a:cubicBezTo>
                    <a:pt x="264" y="157"/>
                    <a:pt x="251" y="256"/>
                    <a:pt x="180" y="322"/>
                  </a:cubicBezTo>
                  <a:cubicBezTo>
                    <a:pt x="167" y="335"/>
                    <a:pt x="152" y="346"/>
                    <a:pt x="137" y="357"/>
                  </a:cubicBezTo>
                  <a:cubicBezTo>
                    <a:pt x="114" y="374"/>
                    <a:pt x="86" y="393"/>
                    <a:pt x="67" y="419"/>
                  </a:cubicBezTo>
                  <a:cubicBezTo>
                    <a:pt x="0" y="507"/>
                    <a:pt x="35" y="609"/>
                    <a:pt x="69" y="710"/>
                  </a:cubicBezTo>
                  <a:cubicBezTo>
                    <a:pt x="86" y="766"/>
                    <a:pt x="105" y="821"/>
                    <a:pt x="105" y="875"/>
                  </a:cubicBezTo>
                  <a:cubicBezTo>
                    <a:pt x="107" y="922"/>
                    <a:pt x="95" y="967"/>
                    <a:pt x="80" y="1016"/>
                  </a:cubicBezTo>
                  <a:cubicBezTo>
                    <a:pt x="75" y="1038"/>
                    <a:pt x="69" y="1059"/>
                    <a:pt x="65" y="1081"/>
                  </a:cubicBezTo>
                  <a:cubicBezTo>
                    <a:pt x="26" y="1246"/>
                    <a:pt x="56" y="1406"/>
                    <a:pt x="92" y="1556"/>
                  </a:cubicBezTo>
                  <a:lnTo>
                    <a:pt x="97" y="1571"/>
                  </a:lnTo>
                  <a:lnTo>
                    <a:pt x="112" y="1576"/>
                  </a:lnTo>
                  <a:cubicBezTo>
                    <a:pt x="187" y="1599"/>
                    <a:pt x="277" y="1612"/>
                    <a:pt x="377" y="1612"/>
                  </a:cubicBezTo>
                  <a:cubicBezTo>
                    <a:pt x="461" y="1612"/>
                    <a:pt x="553" y="1603"/>
                    <a:pt x="662" y="1588"/>
                  </a:cubicBezTo>
                  <a:lnTo>
                    <a:pt x="675" y="1586"/>
                  </a:lnTo>
                  <a:lnTo>
                    <a:pt x="682" y="1573"/>
                  </a:lnTo>
                  <a:cubicBezTo>
                    <a:pt x="731" y="1479"/>
                    <a:pt x="748" y="1372"/>
                    <a:pt x="733" y="1267"/>
                  </a:cubicBezTo>
                  <a:cubicBezTo>
                    <a:pt x="1047" y="1146"/>
                    <a:pt x="1392" y="1084"/>
                    <a:pt x="1732" y="1084"/>
                  </a:cubicBezTo>
                  <a:cubicBezTo>
                    <a:pt x="1800" y="1084"/>
                    <a:pt x="1868" y="1086"/>
                    <a:pt x="1935" y="1091"/>
                  </a:cubicBezTo>
                  <a:lnTo>
                    <a:pt x="1971" y="1094"/>
                  </a:lnTo>
                  <a:cubicBezTo>
                    <a:pt x="2021" y="1098"/>
                    <a:pt x="2070" y="1102"/>
                    <a:pt x="2119" y="1102"/>
                  </a:cubicBezTo>
                  <a:cubicBezTo>
                    <a:pt x="2203" y="1102"/>
                    <a:pt x="2267" y="1089"/>
                    <a:pt x="2325" y="1064"/>
                  </a:cubicBezTo>
                  <a:cubicBezTo>
                    <a:pt x="2402" y="1031"/>
                    <a:pt x="2464" y="959"/>
                    <a:pt x="2486" y="879"/>
                  </a:cubicBezTo>
                  <a:cubicBezTo>
                    <a:pt x="2503" y="819"/>
                    <a:pt x="2494" y="759"/>
                    <a:pt x="2462" y="714"/>
                  </a:cubicBezTo>
                  <a:lnTo>
                    <a:pt x="2458" y="708"/>
                  </a:lnTo>
                  <a:lnTo>
                    <a:pt x="1817" y="395"/>
                  </a:lnTo>
                  <a:cubicBezTo>
                    <a:pt x="1738" y="357"/>
                    <a:pt x="1654" y="316"/>
                    <a:pt x="1590" y="256"/>
                  </a:cubicBezTo>
                  <a:cubicBezTo>
                    <a:pt x="1575" y="239"/>
                    <a:pt x="1560" y="224"/>
                    <a:pt x="1545" y="207"/>
                  </a:cubicBezTo>
                  <a:cubicBezTo>
                    <a:pt x="1511" y="168"/>
                    <a:pt x="1474" y="129"/>
                    <a:pt x="1427" y="104"/>
                  </a:cubicBezTo>
                  <a:cubicBezTo>
                    <a:pt x="1369" y="72"/>
                    <a:pt x="1301" y="67"/>
                    <a:pt x="1243" y="63"/>
                  </a:cubicBezTo>
                  <a:lnTo>
                    <a:pt x="401" y="12"/>
                  </a:lnTo>
                  <a:cubicBezTo>
                    <a:pt x="365" y="9"/>
                    <a:pt x="326" y="5"/>
                    <a:pt x="290" y="3"/>
                  </a:cubicBezTo>
                  <a:lnTo>
                    <a:pt x="26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50"/>
            <p:cNvSpPr/>
            <p:nvPr/>
          </p:nvSpPr>
          <p:spPr>
            <a:xfrm>
              <a:off x="2904010" y="3098853"/>
              <a:ext cx="54756" cy="51886"/>
            </a:xfrm>
            <a:custGeom>
              <a:rect b="b" l="l" r="r" t="t"/>
              <a:pathLst>
                <a:path extrusionOk="0" h="1826" w="1927">
                  <a:moveTo>
                    <a:pt x="1045" y="0"/>
                  </a:moveTo>
                  <a:cubicBezTo>
                    <a:pt x="921" y="0"/>
                    <a:pt x="792" y="62"/>
                    <a:pt x="770" y="181"/>
                  </a:cubicBezTo>
                  <a:cubicBezTo>
                    <a:pt x="729" y="385"/>
                    <a:pt x="1016" y="511"/>
                    <a:pt x="1057" y="715"/>
                  </a:cubicBezTo>
                  <a:cubicBezTo>
                    <a:pt x="1065" y="755"/>
                    <a:pt x="1063" y="798"/>
                    <a:pt x="1076" y="837"/>
                  </a:cubicBezTo>
                  <a:cubicBezTo>
                    <a:pt x="1106" y="925"/>
                    <a:pt x="1202" y="967"/>
                    <a:pt x="1275" y="1023"/>
                  </a:cubicBezTo>
                  <a:cubicBezTo>
                    <a:pt x="1350" y="1079"/>
                    <a:pt x="1408" y="1195"/>
                    <a:pt x="1342" y="1259"/>
                  </a:cubicBezTo>
                  <a:cubicBezTo>
                    <a:pt x="1307" y="1295"/>
                    <a:pt x="1252" y="1300"/>
                    <a:pt x="1200" y="1300"/>
                  </a:cubicBezTo>
                  <a:cubicBezTo>
                    <a:pt x="815" y="1308"/>
                    <a:pt x="429" y="1315"/>
                    <a:pt x="43" y="1323"/>
                  </a:cubicBezTo>
                  <a:cubicBezTo>
                    <a:pt x="1" y="1492"/>
                    <a:pt x="84" y="1685"/>
                    <a:pt x="234" y="1773"/>
                  </a:cubicBezTo>
                  <a:cubicBezTo>
                    <a:pt x="295" y="1808"/>
                    <a:pt x="364" y="1825"/>
                    <a:pt x="434" y="1825"/>
                  </a:cubicBezTo>
                  <a:cubicBezTo>
                    <a:pt x="539" y="1825"/>
                    <a:pt x="644" y="1786"/>
                    <a:pt x="720" y="1713"/>
                  </a:cubicBezTo>
                  <a:cubicBezTo>
                    <a:pt x="776" y="1657"/>
                    <a:pt x="821" y="1582"/>
                    <a:pt x="896" y="1557"/>
                  </a:cubicBezTo>
                  <a:cubicBezTo>
                    <a:pt x="917" y="1549"/>
                    <a:pt x="938" y="1547"/>
                    <a:pt x="961" y="1547"/>
                  </a:cubicBezTo>
                  <a:cubicBezTo>
                    <a:pt x="989" y="1547"/>
                    <a:pt x="1018" y="1551"/>
                    <a:pt x="1046" y="1555"/>
                  </a:cubicBezTo>
                  <a:cubicBezTo>
                    <a:pt x="1205" y="1578"/>
                    <a:pt x="1361" y="1602"/>
                    <a:pt x="1517" y="1625"/>
                  </a:cubicBezTo>
                  <a:cubicBezTo>
                    <a:pt x="1573" y="1715"/>
                    <a:pt x="1657" y="1771"/>
                    <a:pt x="1755" y="1801"/>
                  </a:cubicBezTo>
                  <a:cubicBezTo>
                    <a:pt x="1719" y="1647"/>
                    <a:pt x="1693" y="1490"/>
                    <a:pt x="1727" y="1338"/>
                  </a:cubicBezTo>
                  <a:cubicBezTo>
                    <a:pt x="1742" y="1267"/>
                    <a:pt x="1772" y="1197"/>
                    <a:pt x="1770" y="1124"/>
                  </a:cubicBezTo>
                  <a:cubicBezTo>
                    <a:pt x="1766" y="972"/>
                    <a:pt x="1633" y="807"/>
                    <a:pt x="1725" y="687"/>
                  </a:cubicBezTo>
                  <a:cubicBezTo>
                    <a:pt x="1755" y="648"/>
                    <a:pt x="1800" y="627"/>
                    <a:pt x="1837" y="593"/>
                  </a:cubicBezTo>
                  <a:cubicBezTo>
                    <a:pt x="1920" y="515"/>
                    <a:pt x="1927" y="400"/>
                    <a:pt x="1924" y="280"/>
                  </a:cubicBezTo>
                  <a:cubicBezTo>
                    <a:pt x="1787" y="269"/>
                    <a:pt x="1655" y="252"/>
                    <a:pt x="1528" y="198"/>
                  </a:cubicBezTo>
                  <a:cubicBezTo>
                    <a:pt x="1393" y="143"/>
                    <a:pt x="1271" y="46"/>
                    <a:pt x="1127" y="10"/>
                  </a:cubicBezTo>
                  <a:cubicBezTo>
                    <a:pt x="1101" y="4"/>
                    <a:pt x="1073" y="0"/>
                    <a:pt x="104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50"/>
            <p:cNvSpPr/>
            <p:nvPr/>
          </p:nvSpPr>
          <p:spPr>
            <a:xfrm>
              <a:off x="2903214" y="3098086"/>
              <a:ext cx="56347" cy="53420"/>
            </a:xfrm>
            <a:custGeom>
              <a:rect b="b" l="l" r="r" t="t"/>
              <a:pathLst>
                <a:path extrusionOk="0" h="1880" w="1983">
                  <a:moveTo>
                    <a:pt x="1072" y="54"/>
                  </a:moveTo>
                  <a:cubicBezTo>
                    <a:pt x="1100" y="54"/>
                    <a:pt x="1125" y="58"/>
                    <a:pt x="1149" y="62"/>
                  </a:cubicBezTo>
                  <a:cubicBezTo>
                    <a:pt x="1233" y="84"/>
                    <a:pt x="1308" y="125"/>
                    <a:pt x="1387" y="170"/>
                  </a:cubicBezTo>
                  <a:cubicBezTo>
                    <a:pt x="1438" y="197"/>
                    <a:pt x="1492" y="227"/>
                    <a:pt x="1548" y="251"/>
                  </a:cubicBezTo>
                  <a:cubicBezTo>
                    <a:pt x="1672" y="302"/>
                    <a:pt x="1807" y="322"/>
                    <a:pt x="1925" y="332"/>
                  </a:cubicBezTo>
                  <a:cubicBezTo>
                    <a:pt x="1927" y="448"/>
                    <a:pt x="1912" y="538"/>
                    <a:pt x="1845" y="600"/>
                  </a:cubicBezTo>
                  <a:cubicBezTo>
                    <a:pt x="1832" y="613"/>
                    <a:pt x="1817" y="624"/>
                    <a:pt x="1802" y="635"/>
                  </a:cubicBezTo>
                  <a:cubicBezTo>
                    <a:pt x="1779" y="652"/>
                    <a:pt x="1751" y="671"/>
                    <a:pt x="1732" y="697"/>
                  </a:cubicBezTo>
                  <a:cubicBezTo>
                    <a:pt x="1665" y="785"/>
                    <a:pt x="1700" y="887"/>
                    <a:pt x="1734" y="988"/>
                  </a:cubicBezTo>
                  <a:cubicBezTo>
                    <a:pt x="1751" y="1044"/>
                    <a:pt x="1770" y="1099"/>
                    <a:pt x="1770" y="1153"/>
                  </a:cubicBezTo>
                  <a:cubicBezTo>
                    <a:pt x="1772" y="1200"/>
                    <a:pt x="1760" y="1245"/>
                    <a:pt x="1745" y="1294"/>
                  </a:cubicBezTo>
                  <a:cubicBezTo>
                    <a:pt x="1740" y="1316"/>
                    <a:pt x="1734" y="1337"/>
                    <a:pt x="1730" y="1359"/>
                  </a:cubicBezTo>
                  <a:cubicBezTo>
                    <a:pt x="1695" y="1504"/>
                    <a:pt x="1715" y="1650"/>
                    <a:pt x="1747" y="1787"/>
                  </a:cubicBezTo>
                  <a:cubicBezTo>
                    <a:pt x="1668" y="1753"/>
                    <a:pt x="1610" y="1706"/>
                    <a:pt x="1567" y="1637"/>
                  </a:cubicBezTo>
                  <a:lnTo>
                    <a:pt x="1560" y="1627"/>
                  </a:lnTo>
                  <a:lnTo>
                    <a:pt x="1078" y="1556"/>
                  </a:lnTo>
                  <a:cubicBezTo>
                    <a:pt x="1053" y="1552"/>
                    <a:pt x="1020" y="1549"/>
                    <a:pt x="989" y="1549"/>
                  </a:cubicBezTo>
                  <a:cubicBezTo>
                    <a:pt x="963" y="1549"/>
                    <a:pt x="937" y="1551"/>
                    <a:pt x="915" y="1558"/>
                  </a:cubicBezTo>
                  <a:cubicBezTo>
                    <a:pt x="856" y="1579"/>
                    <a:pt x="815" y="1627"/>
                    <a:pt x="774" y="1671"/>
                  </a:cubicBezTo>
                  <a:cubicBezTo>
                    <a:pt x="759" y="1689"/>
                    <a:pt x="744" y="1706"/>
                    <a:pt x="729" y="1721"/>
                  </a:cubicBezTo>
                  <a:cubicBezTo>
                    <a:pt x="661" y="1787"/>
                    <a:pt x="564" y="1826"/>
                    <a:pt x="461" y="1826"/>
                  </a:cubicBezTo>
                  <a:cubicBezTo>
                    <a:pt x="395" y="1826"/>
                    <a:pt x="331" y="1809"/>
                    <a:pt x="277" y="1776"/>
                  </a:cubicBezTo>
                  <a:cubicBezTo>
                    <a:pt x="140" y="1699"/>
                    <a:pt x="65" y="1530"/>
                    <a:pt x="95" y="1376"/>
                  </a:cubicBezTo>
                  <a:lnTo>
                    <a:pt x="1228" y="1354"/>
                  </a:lnTo>
                  <a:cubicBezTo>
                    <a:pt x="1286" y="1352"/>
                    <a:pt x="1348" y="1348"/>
                    <a:pt x="1389" y="1305"/>
                  </a:cubicBezTo>
                  <a:cubicBezTo>
                    <a:pt x="1415" y="1279"/>
                    <a:pt x="1428" y="1243"/>
                    <a:pt x="1425" y="1204"/>
                  </a:cubicBezTo>
                  <a:cubicBezTo>
                    <a:pt x="1421" y="1144"/>
                    <a:pt x="1378" y="1074"/>
                    <a:pt x="1320" y="1029"/>
                  </a:cubicBezTo>
                  <a:cubicBezTo>
                    <a:pt x="1303" y="1016"/>
                    <a:pt x="1284" y="1003"/>
                    <a:pt x="1263" y="990"/>
                  </a:cubicBezTo>
                  <a:cubicBezTo>
                    <a:pt x="1205" y="949"/>
                    <a:pt x="1149" y="913"/>
                    <a:pt x="1130" y="855"/>
                  </a:cubicBezTo>
                  <a:cubicBezTo>
                    <a:pt x="1123" y="834"/>
                    <a:pt x="1119" y="810"/>
                    <a:pt x="1117" y="787"/>
                  </a:cubicBezTo>
                  <a:cubicBezTo>
                    <a:pt x="1117" y="770"/>
                    <a:pt x="1115" y="752"/>
                    <a:pt x="1110" y="737"/>
                  </a:cubicBezTo>
                  <a:cubicBezTo>
                    <a:pt x="1091" y="639"/>
                    <a:pt x="1023" y="562"/>
                    <a:pt x="956" y="485"/>
                  </a:cubicBezTo>
                  <a:cubicBezTo>
                    <a:pt x="877" y="397"/>
                    <a:pt x="804" y="313"/>
                    <a:pt x="823" y="212"/>
                  </a:cubicBezTo>
                  <a:cubicBezTo>
                    <a:pt x="845" y="103"/>
                    <a:pt x="967" y="54"/>
                    <a:pt x="1072" y="54"/>
                  </a:cubicBezTo>
                  <a:close/>
                  <a:moveTo>
                    <a:pt x="1072" y="0"/>
                  </a:moveTo>
                  <a:cubicBezTo>
                    <a:pt x="945" y="0"/>
                    <a:pt x="798" y="65"/>
                    <a:pt x="772" y="202"/>
                  </a:cubicBezTo>
                  <a:cubicBezTo>
                    <a:pt x="746" y="328"/>
                    <a:pt x="832" y="427"/>
                    <a:pt x="915" y="521"/>
                  </a:cubicBezTo>
                  <a:cubicBezTo>
                    <a:pt x="978" y="592"/>
                    <a:pt x="1042" y="665"/>
                    <a:pt x="1059" y="748"/>
                  </a:cubicBezTo>
                  <a:cubicBezTo>
                    <a:pt x="1061" y="763"/>
                    <a:pt x="1063" y="778"/>
                    <a:pt x="1065" y="793"/>
                  </a:cubicBezTo>
                  <a:cubicBezTo>
                    <a:pt x="1068" y="819"/>
                    <a:pt x="1070" y="844"/>
                    <a:pt x="1078" y="872"/>
                  </a:cubicBezTo>
                  <a:cubicBezTo>
                    <a:pt x="1104" y="947"/>
                    <a:pt x="1170" y="990"/>
                    <a:pt x="1235" y="1033"/>
                  </a:cubicBezTo>
                  <a:cubicBezTo>
                    <a:pt x="1252" y="1046"/>
                    <a:pt x="1271" y="1059"/>
                    <a:pt x="1288" y="1072"/>
                  </a:cubicBezTo>
                  <a:cubicBezTo>
                    <a:pt x="1333" y="1106"/>
                    <a:pt x="1368" y="1164"/>
                    <a:pt x="1372" y="1209"/>
                  </a:cubicBezTo>
                  <a:cubicBezTo>
                    <a:pt x="1374" y="1232"/>
                    <a:pt x="1365" y="1252"/>
                    <a:pt x="1350" y="1269"/>
                  </a:cubicBezTo>
                  <a:cubicBezTo>
                    <a:pt x="1323" y="1297"/>
                    <a:pt x="1278" y="1299"/>
                    <a:pt x="1228" y="1301"/>
                  </a:cubicBezTo>
                  <a:lnTo>
                    <a:pt x="52" y="1324"/>
                  </a:lnTo>
                  <a:lnTo>
                    <a:pt x="46" y="1344"/>
                  </a:lnTo>
                  <a:cubicBezTo>
                    <a:pt x="1" y="1524"/>
                    <a:pt x="88" y="1731"/>
                    <a:pt x="249" y="1824"/>
                  </a:cubicBezTo>
                  <a:cubicBezTo>
                    <a:pt x="311" y="1860"/>
                    <a:pt x="386" y="1879"/>
                    <a:pt x="461" y="1879"/>
                  </a:cubicBezTo>
                  <a:cubicBezTo>
                    <a:pt x="577" y="1879"/>
                    <a:pt x="688" y="1834"/>
                    <a:pt x="768" y="1759"/>
                  </a:cubicBezTo>
                  <a:cubicBezTo>
                    <a:pt x="783" y="1742"/>
                    <a:pt x="800" y="1725"/>
                    <a:pt x="815" y="1706"/>
                  </a:cubicBezTo>
                  <a:cubicBezTo>
                    <a:pt x="851" y="1665"/>
                    <a:pt x="885" y="1624"/>
                    <a:pt x="933" y="1609"/>
                  </a:cubicBezTo>
                  <a:cubicBezTo>
                    <a:pt x="949" y="1604"/>
                    <a:pt x="969" y="1602"/>
                    <a:pt x="989" y="1602"/>
                  </a:cubicBezTo>
                  <a:cubicBezTo>
                    <a:pt x="1017" y="1602"/>
                    <a:pt x="1047" y="1606"/>
                    <a:pt x="1072" y="1609"/>
                  </a:cubicBezTo>
                  <a:lnTo>
                    <a:pt x="1528" y="1676"/>
                  </a:lnTo>
                  <a:cubicBezTo>
                    <a:pt x="1584" y="1761"/>
                    <a:pt x="1668" y="1819"/>
                    <a:pt x="1777" y="1854"/>
                  </a:cubicBezTo>
                  <a:lnTo>
                    <a:pt x="1822" y="1869"/>
                  </a:lnTo>
                  <a:lnTo>
                    <a:pt x="1809" y="1821"/>
                  </a:lnTo>
                  <a:cubicBezTo>
                    <a:pt x="1775" y="1678"/>
                    <a:pt x="1747" y="1524"/>
                    <a:pt x="1781" y="1372"/>
                  </a:cubicBezTo>
                  <a:cubicBezTo>
                    <a:pt x="1785" y="1350"/>
                    <a:pt x="1792" y="1329"/>
                    <a:pt x="1798" y="1309"/>
                  </a:cubicBezTo>
                  <a:cubicBezTo>
                    <a:pt x="1811" y="1258"/>
                    <a:pt x="1826" y="1207"/>
                    <a:pt x="1824" y="1151"/>
                  </a:cubicBezTo>
                  <a:cubicBezTo>
                    <a:pt x="1824" y="1091"/>
                    <a:pt x="1802" y="1029"/>
                    <a:pt x="1783" y="971"/>
                  </a:cubicBezTo>
                  <a:cubicBezTo>
                    <a:pt x="1753" y="877"/>
                    <a:pt x="1725" y="795"/>
                    <a:pt x="1775" y="729"/>
                  </a:cubicBezTo>
                  <a:cubicBezTo>
                    <a:pt x="1790" y="710"/>
                    <a:pt x="1811" y="695"/>
                    <a:pt x="1835" y="677"/>
                  </a:cubicBezTo>
                  <a:cubicBezTo>
                    <a:pt x="1852" y="665"/>
                    <a:pt x="1867" y="654"/>
                    <a:pt x="1882" y="639"/>
                  </a:cubicBezTo>
                  <a:cubicBezTo>
                    <a:pt x="1974" y="555"/>
                    <a:pt x="1982" y="429"/>
                    <a:pt x="1978" y="307"/>
                  </a:cubicBezTo>
                  <a:lnTo>
                    <a:pt x="1978" y="283"/>
                  </a:lnTo>
                  <a:lnTo>
                    <a:pt x="1955" y="281"/>
                  </a:lnTo>
                  <a:cubicBezTo>
                    <a:pt x="1828" y="270"/>
                    <a:pt x="1693" y="255"/>
                    <a:pt x="1567" y="202"/>
                  </a:cubicBezTo>
                  <a:cubicBezTo>
                    <a:pt x="1515" y="180"/>
                    <a:pt x="1464" y="150"/>
                    <a:pt x="1415" y="122"/>
                  </a:cubicBezTo>
                  <a:cubicBezTo>
                    <a:pt x="1335" y="80"/>
                    <a:pt x="1254" y="33"/>
                    <a:pt x="1162" y="11"/>
                  </a:cubicBezTo>
                  <a:cubicBezTo>
                    <a:pt x="1134" y="5"/>
                    <a:pt x="1104" y="0"/>
                    <a:pt x="10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150"/>
            <p:cNvSpPr/>
            <p:nvPr/>
          </p:nvSpPr>
          <p:spPr>
            <a:xfrm>
              <a:off x="2813911" y="3291125"/>
              <a:ext cx="232151" cy="302989"/>
            </a:xfrm>
            <a:custGeom>
              <a:rect b="b" l="l" r="r" t="t"/>
              <a:pathLst>
                <a:path extrusionOk="0" h="10663" w="8170">
                  <a:moveTo>
                    <a:pt x="4601" y="1"/>
                  </a:moveTo>
                  <a:cubicBezTo>
                    <a:pt x="4587" y="1"/>
                    <a:pt x="4574" y="1"/>
                    <a:pt x="4560" y="2"/>
                  </a:cubicBezTo>
                  <a:cubicBezTo>
                    <a:pt x="4343" y="15"/>
                    <a:pt x="4131" y="120"/>
                    <a:pt x="3988" y="283"/>
                  </a:cubicBezTo>
                  <a:cubicBezTo>
                    <a:pt x="3941" y="337"/>
                    <a:pt x="3898" y="397"/>
                    <a:pt x="3842" y="437"/>
                  </a:cubicBezTo>
                  <a:cubicBezTo>
                    <a:pt x="3718" y="529"/>
                    <a:pt x="3551" y="519"/>
                    <a:pt x="3396" y="527"/>
                  </a:cubicBezTo>
                  <a:cubicBezTo>
                    <a:pt x="3242" y="536"/>
                    <a:pt x="3064" y="587"/>
                    <a:pt x="3013" y="733"/>
                  </a:cubicBezTo>
                  <a:cubicBezTo>
                    <a:pt x="2979" y="829"/>
                    <a:pt x="2998" y="962"/>
                    <a:pt x="2906" y="1007"/>
                  </a:cubicBezTo>
                  <a:cubicBezTo>
                    <a:pt x="2883" y="1019"/>
                    <a:pt x="2857" y="1021"/>
                    <a:pt x="2831" y="1021"/>
                  </a:cubicBezTo>
                  <a:cubicBezTo>
                    <a:pt x="2814" y="1021"/>
                    <a:pt x="2797" y="1020"/>
                    <a:pt x="2779" y="1020"/>
                  </a:cubicBezTo>
                  <a:cubicBezTo>
                    <a:pt x="2642" y="1024"/>
                    <a:pt x="2514" y="1121"/>
                    <a:pt x="2471" y="1249"/>
                  </a:cubicBezTo>
                  <a:cubicBezTo>
                    <a:pt x="2454" y="1298"/>
                    <a:pt x="2449" y="1352"/>
                    <a:pt x="2419" y="1395"/>
                  </a:cubicBezTo>
                  <a:cubicBezTo>
                    <a:pt x="2401" y="1424"/>
                    <a:pt x="2364" y="1445"/>
                    <a:pt x="2331" y="1445"/>
                  </a:cubicBezTo>
                  <a:cubicBezTo>
                    <a:pt x="2315" y="1445"/>
                    <a:pt x="2301" y="1440"/>
                    <a:pt x="2289" y="1429"/>
                  </a:cubicBezTo>
                  <a:lnTo>
                    <a:pt x="2289" y="1429"/>
                  </a:lnTo>
                  <a:cubicBezTo>
                    <a:pt x="2293" y="1513"/>
                    <a:pt x="2240" y="1598"/>
                    <a:pt x="2160" y="1628"/>
                  </a:cubicBezTo>
                  <a:cubicBezTo>
                    <a:pt x="2064" y="1665"/>
                    <a:pt x="1931" y="1635"/>
                    <a:pt x="1877" y="1721"/>
                  </a:cubicBezTo>
                  <a:cubicBezTo>
                    <a:pt x="1824" y="1806"/>
                    <a:pt x="1899" y="1933"/>
                    <a:pt x="1837" y="2008"/>
                  </a:cubicBezTo>
                  <a:cubicBezTo>
                    <a:pt x="1757" y="2100"/>
                    <a:pt x="1571" y="2006"/>
                    <a:pt x="1500" y="2106"/>
                  </a:cubicBezTo>
                  <a:cubicBezTo>
                    <a:pt x="1455" y="2173"/>
                    <a:pt x="1509" y="2265"/>
                    <a:pt x="1490" y="2342"/>
                  </a:cubicBezTo>
                  <a:cubicBezTo>
                    <a:pt x="1467" y="2428"/>
                    <a:pt x="1378" y="2456"/>
                    <a:pt x="1283" y="2456"/>
                  </a:cubicBezTo>
                  <a:cubicBezTo>
                    <a:pt x="1235" y="2456"/>
                    <a:pt x="1186" y="2449"/>
                    <a:pt x="1143" y="2438"/>
                  </a:cubicBezTo>
                  <a:cubicBezTo>
                    <a:pt x="1173" y="2361"/>
                    <a:pt x="1200" y="2284"/>
                    <a:pt x="1230" y="2207"/>
                  </a:cubicBezTo>
                  <a:cubicBezTo>
                    <a:pt x="1183" y="2200"/>
                    <a:pt x="1136" y="2194"/>
                    <a:pt x="1089" y="2188"/>
                  </a:cubicBezTo>
                  <a:cubicBezTo>
                    <a:pt x="1119" y="2086"/>
                    <a:pt x="1013" y="1988"/>
                    <a:pt x="914" y="1988"/>
                  </a:cubicBezTo>
                  <a:cubicBezTo>
                    <a:pt x="885" y="1988"/>
                    <a:pt x="858" y="1996"/>
                    <a:pt x="834" y="2014"/>
                  </a:cubicBezTo>
                  <a:cubicBezTo>
                    <a:pt x="843" y="2145"/>
                    <a:pt x="676" y="2203"/>
                    <a:pt x="545" y="2215"/>
                  </a:cubicBezTo>
                  <a:cubicBezTo>
                    <a:pt x="414" y="2226"/>
                    <a:pt x="247" y="2265"/>
                    <a:pt x="234" y="2395"/>
                  </a:cubicBezTo>
                  <a:cubicBezTo>
                    <a:pt x="228" y="2479"/>
                    <a:pt x="296" y="2552"/>
                    <a:pt x="369" y="2595"/>
                  </a:cubicBezTo>
                  <a:cubicBezTo>
                    <a:pt x="399" y="2614"/>
                    <a:pt x="433" y="2631"/>
                    <a:pt x="453" y="2661"/>
                  </a:cubicBezTo>
                  <a:cubicBezTo>
                    <a:pt x="472" y="2691"/>
                    <a:pt x="474" y="2730"/>
                    <a:pt x="483" y="2764"/>
                  </a:cubicBezTo>
                  <a:cubicBezTo>
                    <a:pt x="551" y="3023"/>
                    <a:pt x="1020" y="3036"/>
                    <a:pt x="1033" y="3306"/>
                  </a:cubicBezTo>
                  <a:cubicBezTo>
                    <a:pt x="1147" y="3445"/>
                    <a:pt x="1237" y="3629"/>
                    <a:pt x="1220" y="3809"/>
                  </a:cubicBezTo>
                  <a:cubicBezTo>
                    <a:pt x="1207" y="3932"/>
                    <a:pt x="1162" y="4052"/>
                    <a:pt x="1170" y="4176"/>
                  </a:cubicBezTo>
                  <a:cubicBezTo>
                    <a:pt x="1185" y="4401"/>
                    <a:pt x="1374" y="4656"/>
                    <a:pt x="1222" y="4825"/>
                  </a:cubicBezTo>
                  <a:cubicBezTo>
                    <a:pt x="1196" y="4853"/>
                    <a:pt x="1164" y="4874"/>
                    <a:pt x="1138" y="4902"/>
                  </a:cubicBezTo>
                  <a:cubicBezTo>
                    <a:pt x="1053" y="4999"/>
                    <a:pt x="1076" y="5159"/>
                    <a:pt x="1155" y="5262"/>
                  </a:cubicBezTo>
                  <a:cubicBezTo>
                    <a:pt x="1237" y="5365"/>
                    <a:pt x="1359" y="5425"/>
                    <a:pt x="1479" y="5481"/>
                  </a:cubicBezTo>
                  <a:cubicBezTo>
                    <a:pt x="1500" y="5631"/>
                    <a:pt x="1509" y="5817"/>
                    <a:pt x="1383" y="5903"/>
                  </a:cubicBezTo>
                  <a:cubicBezTo>
                    <a:pt x="1273" y="5978"/>
                    <a:pt x="1102" y="5943"/>
                    <a:pt x="1016" y="6044"/>
                  </a:cubicBezTo>
                  <a:cubicBezTo>
                    <a:pt x="980" y="6089"/>
                    <a:pt x="971" y="6147"/>
                    <a:pt x="952" y="6200"/>
                  </a:cubicBezTo>
                  <a:cubicBezTo>
                    <a:pt x="885" y="6396"/>
                    <a:pt x="682" y="6535"/>
                    <a:pt x="476" y="6535"/>
                  </a:cubicBezTo>
                  <a:cubicBezTo>
                    <a:pt x="451" y="6535"/>
                    <a:pt x="425" y="6533"/>
                    <a:pt x="399" y="6528"/>
                  </a:cubicBezTo>
                  <a:lnTo>
                    <a:pt x="399" y="6528"/>
                  </a:lnTo>
                  <a:cubicBezTo>
                    <a:pt x="513" y="6783"/>
                    <a:pt x="1" y="7034"/>
                    <a:pt x="153" y="7265"/>
                  </a:cubicBezTo>
                  <a:cubicBezTo>
                    <a:pt x="189" y="7323"/>
                    <a:pt x="258" y="7355"/>
                    <a:pt x="281" y="7417"/>
                  </a:cubicBezTo>
                  <a:cubicBezTo>
                    <a:pt x="296" y="7460"/>
                    <a:pt x="286" y="7499"/>
                    <a:pt x="262" y="7533"/>
                  </a:cubicBezTo>
                  <a:cubicBezTo>
                    <a:pt x="487" y="7687"/>
                    <a:pt x="740" y="7799"/>
                    <a:pt x="1010" y="7850"/>
                  </a:cubicBezTo>
                  <a:cubicBezTo>
                    <a:pt x="1046" y="7962"/>
                    <a:pt x="1098" y="8086"/>
                    <a:pt x="1209" y="8127"/>
                  </a:cubicBezTo>
                  <a:cubicBezTo>
                    <a:pt x="1237" y="8137"/>
                    <a:pt x="1266" y="8140"/>
                    <a:pt x="1296" y="8140"/>
                  </a:cubicBezTo>
                  <a:cubicBezTo>
                    <a:pt x="1359" y="8140"/>
                    <a:pt x="1425" y="8124"/>
                    <a:pt x="1489" y="8124"/>
                  </a:cubicBezTo>
                  <a:cubicBezTo>
                    <a:pt x="1502" y="8124"/>
                    <a:pt x="1515" y="8125"/>
                    <a:pt x="1528" y="8127"/>
                  </a:cubicBezTo>
                  <a:cubicBezTo>
                    <a:pt x="1753" y="8152"/>
                    <a:pt x="1894" y="8440"/>
                    <a:pt x="2116" y="8440"/>
                  </a:cubicBezTo>
                  <a:cubicBezTo>
                    <a:pt x="2120" y="8440"/>
                    <a:pt x="2124" y="8440"/>
                    <a:pt x="2128" y="8439"/>
                  </a:cubicBezTo>
                  <a:cubicBezTo>
                    <a:pt x="2174" y="8437"/>
                    <a:pt x="2223" y="8423"/>
                    <a:pt x="2268" y="8423"/>
                  </a:cubicBezTo>
                  <a:cubicBezTo>
                    <a:pt x="2294" y="8423"/>
                    <a:pt x="2318" y="8427"/>
                    <a:pt x="2340" y="8441"/>
                  </a:cubicBezTo>
                  <a:cubicBezTo>
                    <a:pt x="2387" y="8474"/>
                    <a:pt x="2398" y="8536"/>
                    <a:pt x="2428" y="8585"/>
                  </a:cubicBezTo>
                  <a:cubicBezTo>
                    <a:pt x="2550" y="8791"/>
                    <a:pt x="2912" y="8671"/>
                    <a:pt x="3073" y="8849"/>
                  </a:cubicBezTo>
                  <a:cubicBezTo>
                    <a:pt x="3152" y="8936"/>
                    <a:pt x="3157" y="9076"/>
                    <a:pt x="3238" y="9161"/>
                  </a:cubicBezTo>
                  <a:cubicBezTo>
                    <a:pt x="3319" y="9249"/>
                    <a:pt x="3452" y="9260"/>
                    <a:pt x="3559" y="9316"/>
                  </a:cubicBezTo>
                  <a:cubicBezTo>
                    <a:pt x="3756" y="9421"/>
                    <a:pt x="3827" y="9658"/>
                    <a:pt x="3913" y="9864"/>
                  </a:cubicBezTo>
                  <a:cubicBezTo>
                    <a:pt x="3993" y="10061"/>
                    <a:pt x="4146" y="10274"/>
                    <a:pt x="4355" y="10274"/>
                  </a:cubicBezTo>
                  <a:cubicBezTo>
                    <a:pt x="4364" y="10274"/>
                    <a:pt x="4373" y="10274"/>
                    <a:pt x="4382" y="10273"/>
                  </a:cubicBezTo>
                  <a:cubicBezTo>
                    <a:pt x="4504" y="10265"/>
                    <a:pt x="4611" y="10181"/>
                    <a:pt x="4733" y="10164"/>
                  </a:cubicBezTo>
                  <a:cubicBezTo>
                    <a:pt x="4748" y="10162"/>
                    <a:pt x="4763" y="10161"/>
                    <a:pt x="4778" y="10161"/>
                  </a:cubicBezTo>
                  <a:cubicBezTo>
                    <a:pt x="4914" y="10161"/>
                    <a:pt x="5049" y="10234"/>
                    <a:pt x="5186" y="10234"/>
                  </a:cubicBezTo>
                  <a:cubicBezTo>
                    <a:pt x="5202" y="10234"/>
                    <a:pt x="5218" y="10233"/>
                    <a:pt x="5235" y="10230"/>
                  </a:cubicBezTo>
                  <a:cubicBezTo>
                    <a:pt x="5327" y="10218"/>
                    <a:pt x="5408" y="10166"/>
                    <a:pt x="5498" y="10147"/>
                  </a:cubicBezTo>
                  <a:cubicBezTo>
                    <a:pt x="5523" y="10142"/>
                    <a:pt x="5547" y="10139"/>
                    <a:pt x="5572" y="10139"/>
                  </a:cubicBezTo>
                  <a:cubicBezTo>
                    <a:pt x="5723" y="10139"/>
                    <a:pt x="5873" y="10236"/>
                    <a:pt x="5927" y="10378"/>
                  </a:cubicBezTo>
                  <a:cubicBezTo>
                    <a:pt x="5957" y="10455"/>
                    <a:pt x="5963" y="10543"/>
                    <a:pt x="6012" y="10610"/>
                  </a:cubicBezTo>
                  <a:cubicBezTo>
                    <a:pt x="6038" y="10643"/>
                    <a:pt x="6084" y="10663"/>
                    <a:pt x="6126" y="10663"/>
                  </a:cubicBezTo>
                  <a:cubicBezTo>
                    <a:pt x="6165" y="10663"/>
                    <a:pt x="6199" y="10647"/>
                    <a:pt x="6212" y="10610"/>
                  </a:cubicBezTo>
                  <a:cubicBezTo>
                    <a:pt x="6417" y="10385"/>
                    <a:pt x="6557" y="10098"/>
                    <a:pt x="6602" y="9798"/>
                  </a:cubicBezTo>
                  <a:cubicBezTo>
                    <a:pt x="6642" y="9530"/>
                    <a:pt x="6599" y="9228"/>
                    <a:pt x="6396" y="9048"/>
                  </a:cubicBezTo>
                  <a:cubicBezTo>
                    <a:pt x="6505" y="8898"/>
                    <a:pt x="6317" y="8716"/>
                    <a:pt x="6248" y="8542"/>
                  </a:cubicBezTo>
                  <a:cubicBezTo>
                    <a:pt x="6190" y="8394"/>
                    <a:pt x="6231" y="8214"/>
                    <a:pt x="6345" y="8105"/>
                  </a:cubicBezTo>
                  <a:cubicBezTo>
                    <a:pt x="6419" y="8035"/>
                    <a:pt x="6522" y="7997"/>
                    <a:pt x="6625" y="7997"/>
                  </a:cubicBezTo>
                  <a:cubicBezTo>
                    <a:pt x="6680" y="7997"/>
                    <a:pt x="6734" y="8008"/>
                    <a:pt x="6784" y="8030"/>
                  </a:cubicBezTo>
                  <a:cubicBezTo>
                    <a:pt x="6797" y="7962"/>
                    <a:pt x="6807" y="7893"/>
                    <a:pt x="6818" y="7824"/>
                  </a:cubicBezTo>
                  <a:cubicBezTo>
                    <a:pt x="6685" y="7792"/>
                    <a:pt x="6548" y="7758"/>
                    <a:pt x="6441" y="7672"/>
                  </a:cubicBezTo>
                  <a:cubicBezTo>
                    <a:pt x="6334" y="7587"/>
                    <a:pt x="6265" y="7437"/>
                    <a:pt x="6319" y="7310"/>
                  </a:cubicBezTo>
                  <a:cubicBezTo>
                    <a:pt x="6389" y="7143"/>
                    <a:pt x="6606" y="7115"/>
                    <a:pt x="6790" y="7115"/>
                  </a:cubicBezTo>
                  <a:cubicBezTo>
                    <a:pt x="6797" y="7115"/>
                    <a:pt x="6804" y="7115"/>
                    <a:pt x="6812" y="7115"/>
                  </a:cubicBezTo>
                  <a:cubicBezTo>
                    <a:pt x="7067" y="7122"/>
                    <a:pt x="7321" y="7126"/>
                    <a:pt x="7576" y="7130"/>
                  </a:cubicBezTo>
                  <a:cubicBezTo>
                    <a:pt x="7587" y="7131"/>
                    <a:pt x="7598" y="7131"/>
                    <a:pt x="7608" y="7131"/>
                  </a:cubicBezTo>
                  <a:cubicBezTo>
                    <a:pt x="7817" y="7131"/>
                    <a:pt x="8068" y="7088"/>
                    <a:pt x="8123" y="6892"/>
                  </a:cubicBezTo>
                  <a:cubicBezTo>
                    <a:pt x="8170" y="6728"/>
                    <a:pt x="8044" y="6573"/>
                    <a:pt x="7951" y="6430"/>
                  </a:cubicBezTo>
                  <a:cubicBezTo>
                    <a:pt x="7859" y="6286"/>
                    <a:pt x="7812" y="6061"/>
                    <a:pt x="7958" y="5973"/>
                  </a:cubicBezTo>
                  <a:cubicBezTo>
                    <a:pt x="8003" y="5946"/>
                    <a:pt x="8061" y="5939"/>
                    <a:pt x="8101" y="5905"/>
                  </a:cubicBezTo>
                  <a:cubicBezTo>
                    <a:pt x="8168" y="5847"/>
                    <a:pt x="8157" y="5736"/>
                    <a:pt x="8106" y="5663"/>
                  </a:cubicBezTo>
                  <a:cubicBezTo>
                    <a:pt x="8056" y="5590"/>
                    <a:pt x="7979" y="5543"/>
                    <a:pt x="7911" y="5485"/>
                  </a:cubicBezTo>
                  <a:cubicBezTo>
                    <a:pt x="7666" y="5273"/>
                    <a:pt x="7574" y="4900"/>
                    <a:pt x="7696" y="4600"/>
                  </a:cubicBezTo>
                  <a:cubicBezTo>
                    <a:pt x="7780" y="4394"/>
                    <a:pt x="7954" y="4212"/>
                    <a:pt x="7951" y="3992"/>
                  </a:cubicBezTo>
                  <a:cubicBezTo>
                    <a:pt x="7949" y="3951"/>
                    <a:pt x="7941" y="3906"/>
                    <a:pt x="7909" y="3884"/>
                  </a:cubicBezTo>
                  <a:cubicBezTo>
                    <a:pt x="7890" y="3872"/>
                    <a:pt x="7868" y="3869"/>
                    <a:pt x="7847" y="3869"/>
                  </a:cubicBezTo>
                  <a:cubicBezTo>
                    <a:pt x="7834" y="3869"/>
                    <a:pt x="7821" y="3870"/>
                    <a:pt x="7808" y="3872"/>
                  </a:cubicBezTo>
                  <a:cubicBezTo>
                    <a:pt x="7448" y="3908"/>
                    <a:pt x="7088" y="3947"/>
                    <a:pt x="6730" y="3983"/>
                  </a:cubicBezTo>
                  <a:cubicBezTo>
                    <a:pt x="6784" y="3859"/>
                    <a:pt x="6653" y="3730"/>
                    <a:pt x="6524" y="3683"/>
                  </a:cubicBezTo>
                  <a:cubicBezTo>
                    <a:pt x="6398" y="3634"/>
                    <a:pt x="6246" y="3610"/>
                    <a:pt x="6171" y="3497"/>
                  </a:cubicBezTo>
                  <a:cubicBezTo>
                    <a:pt x="6145" y="3456"/>
                    <a:pt x="6132" y="3407"/>
                    <a:pt x="6107" y="3366"/>
                  </a:cubicBezTo>
                  <a:cubicBezTo>
                    <a:pt x="6047" y="3272"/>
                    <a:pt x="5946" y="3237"/>
                    <a:pt x="5833" y="3237"/>
                  </a:cubicBezTo>
                  <a:cubicBezTo>
                    <a:pt x="5723" y="3237"/>
                    <a:pt x="5602" y="3271"/>
                    <a:pt x="5503" y="3315"/>
                  </a:cubicBezTo>
                  <a:cubicBezTo>
                    <a:pt x="5371" y="3372"/>
                    <a:pt x="5219" y="3434"/>
                    <a:pt x="5081" y="3434"/>
                  </a:cubicBezTo>
                  <a:cubicBezTo>
                    <a:pt x="5006" y="3434"/>
                    <a:pt x="4936" y="3416"/>
                    <a:pt x="4875" y="3368"/>
                  </a:cubicBezTo>
                  <a:cubicBezTo>
                    <a:pt x="4922" y="3169"/>
                    <a:pt x="4622" y="3057"/>
                    <a:pt x="4571" y="2858"/>
                  </a:cubicBezTo>
                  <a:cubicBezTo>
                    <a:pt x="4532" y="2706"/>
                    <a:pt x="4650" y="2541"/>
                    <a:pt x="4594" y="2393"/>
                  </a:cubicBezTo>
                  <a:cubicBezTo>
                    <a:pt x="4566" y="2316"/>
                    <a:pt x="4496" y="2263"/>
                    <a:pt x="4468" y="2185"/>
                  </a:cubicBezTo>
                  <a:cubicBezTo>
                    <a:pt x="4442" y="2113"/>
                    <a:pt x="4457" y="2029"/>
                    <a:pt x="4427" y="1958"/>
                  </a:cubicBezTo>
                  <a:cubicBezTo>
                    <a:pt x="4367" y="1823"/>
                    <a:pt x="4189" y="1808"/>
                    <a:pt x="4043" y="1783"/>
                  </a:cubicBezTo>
                  <a:cubicBezTo>
                    <a:pt x="3898" y="1757"/>
                    <a:pt x="3726" y="1637"/>
                    <a:pt x="3784" y="1502"/>
                  </a:cubicBezTo>
                  <a:lnTo>
                    <a:pt x="3784" y="1502"/>
                  </a:lnTo>
                  <a:cubicBezTo>
                    <a:pt x="3805" y="1511"/>
                    <a:pt x="3826" y="1515"/>
                    <a:pt x="3846" y="1515"/>
                  </a:cubicBezTo>
                  <a:cubicBezTo>
                    <a:pt x="3953" y="1515"/>
                    <a:pt x="4054" y="1405"/>
                    <a:pt x="4073" y="1292"/>
                  </a:cubicBezTo>
                  <a:cubicBezTo>
                    <a:pt x="4097" y="1157"/>
                    <a:pt x="4050" y="1020"/>
                    <a:pt x="4039" y="885"/>
                  </a:cubicBezTo>
                  <a:cubicBezTo>
                    <a:pt x="4028" y="748"/>
                    <a:pt x="4076" y="585"/>
                    <a:pt x="4204" y="538"/>
                  </a:cubicBezTo>
                  <a:cubicBezTo>
                    <a:pt x="4264" y="516"/>
                    <a:pt x="4339" y="525"/>
                    <a:pt x="4388" y="482"/>
                  </a:cubicBezTo>
                  <a:cubicBezTo>
                    <a:pt x="4448" y="431"/>
                    <a:pt x="4440" y="339"/>
                    <a:pt x="4466" y="266"/>
                  </a:cubicBezTo>
                  <a:cubicBezTo>
                    <a:pt x="4517" y="127"/>
                    <a:pt x="4673" y="88"/>
                    <a:pt x="4832" y="56"/>
                  </a:cubicBezTo>
                  <a:cubicBezTo>
                    <a:pt x="4764" y="17"/>
                    <a:pt x="4682" y="1"/>
                    <a:pt x="46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50"/>
            <p:cNvSpPr/>
            <p:nvPr/>
          </p:nvSpPr>
          <p:spPr>
            <a:xfrm>
              <a:off x="2815076" y="3290358"/>
              <a:ext cx="231781" cy="304495"/>
            </a:xfrm>
            <a:custGeom>
              <a:rect b="b" l="l" r="r" t="t"/>
              <a:pathLst>
                <a:path extrusionOk="0" h="10716" w="8157">
                  <a:moveTo>
                    <a:pt x="4559" y="54"/>
                  </a:moveTo>
                  <a:cubicBezTo>
                    <a:pt x="4611" y="54"/>
                    <a:pt x="4660" y="61"/>
                    <a:pt x="4703" y="74"/>
                  </a:cubicBezTo>
                  <a:cubicBezTo>
                    <a:pt x="4579" y="104"/>
                    <a:pt x="4448" y="151"/>
                    <a:pt x="4401" y="282"/>
                  </a:cubicBezTo>
                  <a:cubicBezTo>
                    <a:pt x="4390" y="310"/>
                    <a:pt x="4384" y="340"/>
                    <a:pt x="4380" y="368"/>
                  </a:cubicBezTo>
                  <a:cubicBezTo>
                    <a:pt x="4371" y="415"/>
                    <a:pt x="4362" y="462"/>
                    <a:pt x="4330" y="490"/>
                  </a:cubicBezTo>
                  <a:cubicBezTo>
                    <a:pt x="4305" y="511"/>
                    <a:pt x="4268" y="518"/>
                    <a:pt x="4230" y="524"/>
                  </a:cubicBezTo>
                  <a:cubicBezTo>
                    <a:pt x="4204" y="528"/>
                    <a:pt x="4178" y="533"/>
                    <a:pt x="4155" y="541"/>
                  </a:cubicBezTo>
                  <a:cubicBezTo>
                    <a:pt x="4013" y="591"/>
                    <a:pt x="3960" y="764"/>
                    <a:pt x="3972" y="914"/>
                  </a:cubicBezTo>
                  <a:cubicBezTo>
                    <a:pt x="3977" y="961"/>
                    <a:pt x="3983" y="1008"/>
                    <a:pt x="3992" y="1056"/>
                  </a:cubicBezTo>
                  <a:cubicBezTo>
                    <a:pt x="4007" y="1146"/>
                    <a:pt x="4022" y="1231"/>
                    <a:pt x="4007" y="1315"/>
                  </a:cubicBezTo>
                  <a:cubicBezTo>
                    <a:pt x="3987" y="1422"/>
                    <a:pt x="3893" y="1516"/>
                    <a:pt x="3805" y="1516"/>
                  </a:cubicBezTo>
                  <a:cubicBezTo>
                    <a:pt x="3788" y="1516"/>
                    <a:pt x="3771" y="1512"/>
                    <a:pt x="3754" y="1505"/>
                  </a:cubicBezTo>
                  <a:lnTo>
                    <a:pt x="3730" y="1493"/>
                  </a:lnTo>
                  <a:lnTo>
                    <a:pt x="3720" y="1518"/>
                  </a:lnTo>
                  <a:cubicBezTo>
                    <a:pt x="3698" y="1568"/>
                    <a:pt x="3703" y="1617"/>
                    <a:pt x="3728" y="1666"/>
                  </a:cubicBezTo>
                  <a:cubicBezTo>
                    <a:pt x="3780" y="1760"/>
                    <a:pt x="3904" y="1820"/>
                    <a:pt x="3998" y="1835"/>
                  </a:cubicBezTo>
                  <a:lnTo>
                    <a:pt x="4043" y="1844"/>
                  </a:lnTo>
                  <a:cubicBezTo>
                    <a:pt x="4176" y="1865"/>
                    <a:pt x="4313" y="1889"/>
                    <a:pt x="4360" y="1996"/>
                  </a:cubicBezTo>
                  <a:cubicBezTo>
                    <a:pt x="4375" y="2028"/>
                    <a:pt x="4377" y="2067"/>
                    <a:pt x="4382" y="2105"/>
                  </a:cubicBezTo>
                  <a:cubicBezTo>
                    <a:pt x="4384" y="2144"/>
                    <a:pt x="4388" y="2182"/>
                    <a:pt x="4401" y="2221"/>
                  </a:cubicBezTo>
                  <a:cubicBezTo>
                    <a:pt x="4418" y="2264"/>
                    <a:pt x="4444" y="2298"/>
                    <a:pt x="4470" y="2332"/>
                  </a:cubicBezTo>
                  <a:cubicBezTo>
                    <a:pt x="4493" y="2365"/>
                    <a:pt x="4517" y="2395"/>
                    <a:pt x="4530" y="2429"/>
                  </a:cubicBezTo>
                  <a:cubicBezTo>
                    <a:pt x="4555" y="2500"/>
                    <a:pt x="4538" y="2575"/>
                    <a:pt x="4519" y="2656"/>
                  </a:cubicBezTo>
                  <a:cubicBezTo>
                    <a:pt x="4502" y="2733"/>
                    <a:pt x="4482" y="2812"/>
                    <a:pt x="4504" y="2892"/>
                  </a:cubicBezTo>
                  <a:cubicBezTo>
                    <a:pt x="4527" y="2986"/>
                    <a:pt x="4600" y="3059"/>
                    <a:pt x="4669" y="3129"/>
                  </a:cubicBezTo>
                  <a:cubicBezTo>
                    <a:pt x="4757" y="3215"/>
                    <a:pt x="4829" y="3290"/>
                    <a:pt x="4806" y="3389"/>
                  </a:cubicBezTo>
                  <a:lnTo>
                    <a:pt x="4804" y="3406"/>
                  </a:lnTo>
                  <a:lnTo>
                    <a:pt x="4817" y="3417"/>
                  </a:lnTo>
                  <a:cubicBezTo>
                    <a:pt x="4877" y="3464"/>
                    <a:pt x="4952" y="3487"/>
                    <a:pt x="5039" y="3487"/>
                  </a:cubicBezTo>
                  <a:cubicBezTo>
                    <a:pt x="5177" y="3487"/>
                    <a:pt x="5322" y="3429"/>
                    <a:pt x="5472" y="3365"/>
                  </a:cubicBezTo>
                  <a:cubicBezTo>
                    <a:pt x="5584" y="3318"/>
                    <a:pt x="5697" y="3290"/>
                    <a:pt x="5791" y="3290"/>
                  </a:cubicBezTo>
                  <a:cubicBezTo>
                    <a:pt x="5909" y="3290"/>
                    <a:pt x="5993" y="3331"/>
                    <a:pt x="6042" y="3408"/>
                  </a:cubicBezTo>
                  <a:cubicBezTo>
                    <a:pt x="6053" y="3425"/>
                    <a:pt x="6061" y="3447"/>
                    <a:pt x="6072" y="3468"/>
                  </a:cubicBezTo>
                  <a:cubicBezTo>
                    <a:pt x="6083" y="3489"/>
                    <a:pt x="6094" y="3515"/>
                    <a:pt x="6109" y="3537"/>
                  </a:cubicBezTo>
                  <a:cubicBezTo>
                    <a:pt x="6171" y="3635"/>
                    <a:pt x="6284" y="3671"/>
                    <a:pt x="6394" y="3706"/>
                  </a:cubicBezTo>
                  <a:cubicBezTo>
                    <a:pt x="6421" y="3714"/>
                    <a:pt x="6449" y="3725"/>
                    <a:pt x="6475" y="3734"/>
                  </a:cubicBezTo>
                  <a:cubicBezTo>
                    <a:pt x="6561" y="3766"/>
                    <a:pt x="6636" y="3830"/>
                    <a:pt x="6663" y="3896"/>
                  </a:cubicBezTo>
                  <a:cubicBezTo>
                    <a:pt x="6678" y="3931"/>
                    <a:pt x="6678" y="3967"/>
                    <a:pt x="6663" y="3999"/>
                  </a:cubicBezTo>
                  <a:lnTo>
                    <a:pt x="6644" y="4042"/>
                  </a:lnTo>
                  <a:lnTo>
                    <a:pt x="6644" y="4042"/>
                  </a:lnTo>
                  <a:lnTo>
                    <a:pt x="7769" y="3924"/>
                  </a:lnTo>
                  <a:cubicBezTo>
                    <a:pt x="7781" y="3923"/>
                    <a:pt x="7793" y="3922"/>
                    <a:pt x="7804" y="3922"/>
                  </a:cubicBezTo>
                  <a:cubicBezTo>
                    <a:pt x="7823" y="3922"/>
                    <a:pt x="7840" y="3925"/>
                    <a:pt x="7853" y="3933"/>
                  </a:cubicBezTo>
                  <a:cubicBezTo>
                    <a:pt x="7876" y="3950"/>
                    <a:pt x="7883" y="3989"/>
                    <a:pt x="7883" y="4019"/>
                  </a:cubicBezTo>
                  <a:cubicBezTo>
                    <a:pt x="7885" y="4158"/>
                    <a:pt x="7814" y="4278"/>
                    <a:pt x="7739" y="4409"/>
                  </a:cubicBezTo>
                  <a:cubicBezTo>
                    <a:pt x="7700" y="4475"/>
                    <a:pt x="7660" y="4543"/>
                    <a:pt x="7632" y="4616"/>
                  </a:cubicBezTo>
                  <a:cubicBezTo>
                    <a:pt x="7505" y="4929"/>
                    <a:pt x="7598" y="5313"/>
                    <a:pt x="7853" y="5531"/>
                  </a:cubicBezTo>
                  <a:cubicBezTo>
                    <a:pt x="7872" y="5548"/>
                    <a:pt x="7893" y="5563"/>
                    <a:pt x="7913" y="5580"/>
                  </a:cubicBezTo>
                  <a:cubicBezTo>
                    <a:pt x="7964" y="5619"/>
                    <a:pt x="8011" y="5655"/>
                    <a:pt x="8043" y="5705"/>
                  </a:cubicBezTo>
                  <a:cubicBezTo>
                    <a:pt x="8086" y="5767"/>
                    <a:pt x="8097" y="5863"/>
                    <a:pt x="8043" y="5910"/>
                  </a:cubicBezTo>
                  <a:cubicBezTo>
                    <a:pt x="8022" y="5930"/>
                    <a:pt x="7996" y="5938"/>
                    <a:pt x="7968" y="5949"/>
                  </a:cubicBezTo>
                  <a:cubicBezTo>
                    <a:pt x="7947" y="5958"/>
                    <a:pt x="7923" y="5966"/>
                    <a:pt x="7902" y="5979"/>
                  </a:cubicBezTo>
                  <a:cubicBezTo>
                    <a:pt x="7850" y="6009"/>
                    <a:pt x="7818" y="6056"/>
                    <a:pt x="7803" y="6116"/>
                  </a:cubicBezTo>
                  <a:cubicBezTo>
                    <a:pt x="7775" y="6238"/>
                    <a:pt x="7831" y="6384"/>
                    <a:pt x="7887" y="6472"/>
                  </a:cubicBezTo>
                  <a:cubicBezTo>
                    <a:pt x="7900" y="6489"/>
                    <a:pt x="7910" y="6506"/>
                    <a:pt x="7923" y="6525"/>
                  </a:cubicBezTo>
                  <a:cubicBezTo>
                    <a:pt x="8007" y="6650"/>
                    <a:pt x="8095" y="6780"/>
                    <a:pt x="8056" y="6911"/>
                  </a:cubicBezTo>
                  <a:cubicBezTo>
                    <a:pt x="8005" y="7093"/>
                    <a:pt x="7760" y="7132"/>
                    <a:pt x="7565" y="7132"/>
                  </a:cubicBezTo>
                  <a:lnTo>
                    <a:pt x="6771" y="7117"/>
                  </a:lnTo>
                  <a:lnTo>
                    <a:pt x="6736" y="7117"/>
                  </a:lnTo>
                  <a:cubicBezTo>
                    <a:pt x="6471" y="7117"/>
                    <a:pt x="6312" y="7185"/>
                    <a:pt x="6252" y="7327"/>
                  </a:cubicBezTo>
                  <a:cubicBezTo>
                    <a:pt x="6192" y="7470"/>
                    <a:pt x="6271" y="7633"/>
                    <a:pt x="6383" y="7721"/>
                  </a:cubicBezTo>
                  <a:cubicBezTo>
                    <a:pt x="6490" y="7804"/>
                    <a:pt x="6625" y="7841"/>
                    <a:pt x="6747" y="7871"/>
                  </a:cubicBezTo>
                  <a:lnTo>
                    <a:pt x="6723" y="8021"/>
                  </a:lnTo>
                  <a:cubicBezTo>
                    <a:pt x="6678" y="8006"/>
                    <a:pt x="6631" y="7997"/>
                    <a:pt x="6584" y="7997"/>
                  </a:cubicBezTo>
                  <a:cubicBezTo>
                    <a:pt x="6473" y="7997"/>
                    <a:pt x="6364" y="8040"/>
                    <a:pt x="6286" y="8113"/>
                  </a:cubicBezTo>
                  <a:cubicBezTo>
                    <a:pt x="6164" y="8231"/>
                    <a:pt x="6121" y="8421"/>
                    <a:pt x="6184" y="8578"/>
                  </a:cubicBezTo>
                  <a:cubicBezTo>
                    <a:pt x="6203" y="8631"/>
                    <a:pt x="6235" y="8685"/>
                    <a:pt x="6265" y="8734"/>
                  </a:cubicBezTo>
                  <a:cubicBezTo>
                    <a:pt x="6334" y="8854"/>
                    <a:pt x="6400" y="8966"/>
                    <a:pt x="6334" y="9060"/>
                  </a:cubicBezTo>
                  <a:lnTo>
                    <a:pt x="6321" y="9079"/>
                  </a:lnTo>
                  <a:lnTo>
                    <a:pt x="6338" y="9096"/>
                  </a:lnTo>
                  <a:cubicBezTo>
                    <a:pt x="6507" y="9244"/>
                    <a:pt x="6582" y="9516"/>
                    <a:pt x="6535" y="9820"/>
                  </a:cubicBezTo>
                  <a:cubicBezTo>
                    <a:pt x="6490" y="10116"/>
                    <a:pt x="6353" y="10399"/>
                    <a:pt x="6151" y="10617"/>
                  </a:cubicBezTo>
                  <a:lnTo>
                    <a:pt x="6145" y="10628"/>
                  </a:lnTo>
                  <a:cubicBezTo>
                    <a:pt x="6136" y="10658"/>
                    <a:pt x="6104" y="10662"/>
                    <a:pt x="6085" y="10662"/>
                  </a:cubicBezTo>
                  <a:cubicBezTo>
                    <a:pt x="6051" y="10662"/>
                    <a:pt x="6012" y="10645"/>
                    <a:pt x="5993" y="10620"/>
                  </a:cubicBezTo>
                  <a:cubicBezTo>
                    <a:pt x="5963" y="10581"/>
                    <a:pt x="5950" y="10534"/>
                    <a:pt x="5937" y="10482"/>
                  </a:cubicBezTo>
                  <a:cubicBezTo>
                    <a:pt x="5931" y="10455"/>
                    <a:pt x="5922" y="10425"/>
                    <a:pt x="5911" y="10397"/>
                  </a:cubicBezTo>
                  <a:cubicBezTo>
                    <a:pt x="5854" y="10245"/>
                    <a:pt x="5695" y="10140"/>
                    <a:pt x="5528" y="10140"/>
                  </a:cubicBezTo>
                  <a:cubicBezTo>
                    <a:pt x="5502" y="10140"/>
                    <a:pt x="5477" y="10142"/>
                    <a:pt x="5451" y="10146"/>
                  </a:cubicBezTo>
                  <a:cubicBezTo>
                    <a:pt x="5408" y="10157"/>
                    <a:pt x="5367" y="10172"/>
                    <a:pt x="5327" y="10189"/>
                  </a:cubicBezTo>
                  <a:cubicBezTo>
                    <a:pt x="5279" y="10208"/>
                    <a:pt x="5237" y="10225"/>
                    <a:pt x="5189" y="10232"/>
                  </a:cubicBezTo>
                  <a:cubicBezTo>
                    <a:pt x="5175" y="10234"/>
                    <a:pt x="5160" y="10235"/>
                    <a:pt x="5146" y="10235"/>
                  </a:cubicBezTo>
                  <a:cubicBezTo>
                    <a:pt x="5081" y="10235"/>
                    <a:pt x="5016" y="10217"/>
                    <a:pt x="4947" y="10200"/>
                  </a:cubicBezTo>
                  <a:cubicBezTo>
                    <a:pt x="4879" y="10180"/>
                    <a:pt x="4808" y="10163"/>
                    <a:pt x="4736" y="10163"/>
                  </a:cubicBezTo>
                  <a:cubicBezTo>
                    <a:pt x="4720" y="10163"/>
                    <a:pt x="4704" y="10163"/>
                    <a:pt x="4688" y="10165"/>
                  </a:cubicBezTo>
                  <a:cubicBezTo>
                    <a:pt x="4626" y="10174"/>
                    <a:pt x="4568" y="10197"/>
                    <a:pt x="4512" y="10221"/>
                  </a:cubicBezTo>
                  <a:cubicBezTo>
                    <a:pt x="4452" y="10247"/>
                    <a:pt x="4397" y="10270"/>
                    <a:pt x="4339" y="10275"/>
                  </a:cubicBezTo>
                  <a:lnTo>
                    <a:pt x="4315" y="10275"/>
                  </a:lnTo>
                  <a:cubicBezTo>
                    <a:pt x="4077" y="10275"/>
                    <a:pt x="3934" y="9975"/>
                    <a:pt x="3895" y="9883"/>
                  </a:cubicBezTo>
                  <a:cubicBezTo>
                    <a:pt x="3885" y="9857"/>
                    <a:pt x="3876" y="9829"/>
                    <a:pt x="3865" y="9803"/>
                  </a:cubicBezTo>
                  <a:cubicBezTo>
                    <a:pt x="3790" y="9613"/>
                    <a:pt x="3711" y="9415"/>
                    <a:pt x="3531" y="9319"/>
                  </a:cubicBezTo>
                  <a:cubicBezTo>
                    <a:pt x="3490" y="9298"/>
                    <a:pt x="3445" y="9283"/>
                    <a:pt x="3403" y="9268"/>
                  </a:cubicBezTo>
                  <a:cubicBezTo>
                    <a:pt x="3332" y="9244"/>
                    <a:pt x="3263" y="9221"/>
                    <a:pt x="3216" y="9171"/>
                  </a:cubicBezTo>
                  <a:cubicBezTo>
                    <a:pt x="3180" y="9131"/>
                    <a:pt x="3160" y="9077"/>
                    <a:pt x="3139" y="9021"/>
                  </a:cubicBezTo>
                  <a:cubicBezTo>
                    <a:pt x="3118" y="8963"/>
                    <a:pt x="3094" y="8906"/>
                    <a:pt x="3051" y="8856"/>
                  </a:cubicBezTo>
                  <a:cubicBezTo>
                    <a:pt x="2968" y="8764"/>
                    <a:pt x="2841" y="8747"/>
                    <a:pt x="2717" y="8730"/>
                  </a:cubicBezTo>
                  <a:cubicBezTo>
                    <a:pt x="2588" y="8713"/>
                    <a:pt x="2466" y="8696"/>
                    <a:pt x="2408" y="8597"/>
                  </a:cubicBezTo>
                  <a:cubicBezTo>
                    <a:pt x="2400" y="8582"/>
                    <a:pt x="2393" y="8567"/>
                    <a:pt x="2387" y="8550"/>
                  </a:cubicBezTo>
                  <a:cubicBezTo>
                    <a:pt x="2370" y="8511"/>
                    <a:pt x="2351" y="8473"/>
                    <a:pt x="2314" y="8447"/>
                  </a:cubicBezTo>
                  <a:cubicBezTo>
                    <a:pt x="2289" y="8431"/>
                    <a:pt x="2256" y="8425"/>
                    <a:pt x="2222" y="8425"/>
                  </a:cubicBezTo>
                  <a:cubicBezTo>
                    <a:pt x="2197" y="8425"/>
                    <a:pt x="2172" y="8428"/>
                    <a:pt x="2147" y="8432"/>
                  </a:cubicBezTo>
                  <a:cubicBezTo>
                    <a:pt x="2128" y="8434"/>
                    <a:pt x="2106" y="8439"/>
                    <a:pt x="2087" y="8439"/>
                  </a:cubicBezTo>
                  <a:lnTo>
                    <a:pt x="2076" y="8439"/>
                  </a:lnTo>
                  <a:cubicBezTo>
                    <a:pt x="1969" y="8439"/>
                    <a:pt x="1881" y="8368"/>
                    <a:pt x="1789" y="8291"/>
                  </a:cubicBezTo>
                  <a:cubicBezTo>
                    <a:pt x="1699" y="8216"/>
                    <a:pt x="1607" y="8139"/>
                    <a:pt x="1491" y="8126"/>
                  </a:cubicBezTo>
                  <a:cubicBezTo>
                    <a:pt x="1478" y="8125"/>
                    <a:pt x="1464" y="8124"/>
                    <a:pt x="1451" y="8124"/>
                  </a:cubicBezTo>
                  <a:cubicBezTo>
                    <a:pt x="1416" y="8124"/>
                    <a:pt x="1382" y="8127"/>
                    <a:pt x="1348" y="8132"/>
                  </a:cubicBezTo>
                  <a:cubicBezTo>
                    <a:pt x="1316" y="8136"/>
                    <a:pt x="1284" y="8141"/>
                    <a:pt x="1254" y="8141"/>
                  </a:cubicBezTo>
                  <a:cubicBezTo>
                    <a:pt x="1224" y="8141"/>
                    <a:pt x="1198" y="8136"/>
                    <a:pt x="1177" y="8130"/>
                  </a:cubicBezTo>
                  <a:cubicBezTo>
                    <a:pt x="1076" y="8094"/>
                    <a:pt x="1031" y="7976"/>
                    <a:pt x="994" y="7869"/>
                  </a:cubicBezTo>
                  <a:lnTo>
                    <a:pt x="988" y="7854"/>
                  </a:lnTo>
                  <a:lnTo>
                    <a:pt x="973" y="7851"/>
                  </a:lnTo>
                  <a:cubicBezTo>
                    <a:pt x="724" y="7804"/>
                    <a:pt x="482" y="7704"/>
                    <a:pt x="257" y="7554"/>
                  </a:cubicBezTo>
                  <a:cubicBezTo>
                    <a:pt x="277" y="7515"/>
                    <a:pt x="279" y="7474"/>
                    <a:pt x="266" y="7436"/>
                  </a:cubicBezTo>
                  <a:cubicBezTo>
                    <a:pt x="249" y="7393"/>
                    <a:pt x="219" y="7365"/>
                    <a:pt x="187" y="7337"/>
                  </a:cubicBezTo>
                  <a:cubicBezTo>
                    <a:pt x="167" y="7318"/>
                    <a:pt x="146" y="7299"/>
                    <a:pt x="133" y="7279"/>
                  </a:cubicBezTo>
                  <a:cubicBezTo>
                    <a:pt x="67" y="7177"/>
                    <a:pt x="155" y="7063"/>
                    <a:pt x="247" y="6943"/>
                  </a:cubicBezTo>
                  <a:cubicBezTo>
                    <a:pt x="335" y="6830"/>
                    <a:pt x="425" y="6712"/>
                    <a:pt x="397" y="6587"/>
                  </a:cubicBezTo>
                  <a:lnTo>
                    <a:pt x="397" y="6587"/>
                  </a:lnTo>
                  <a:cubicBezTo>
                    <a:pt x="410" y="6590"/>
                    <a:pt x="422" y="6590"/>
                    <a:pt x="433" y="6590"/>
                  </a:cubicBezTo>
                  <a:cubicBezTo>
                    <a:pt x="656" y="6590"/>
                    <a:pt x="866" y="6442"/>
                    <a:pt x="937" y="6236"/>
                  </a:cubicBezTo>
                  <a:cubicBezTo>
                    <a:pt x="941" y="6223"/>
                    <a:pt x="945" y="6210"/>
                    <a:pt x="949" y="6195"/>
                  </a:cubicBezTo>
                  <a:cubicBezTo>
                    <a:pt x="960" y="6157"/>
                    <a:pt x="973" y="6118"/>
                    <a:pt x="997" y="6088"/>
                  </a:cubicBezTo>
                  <a:cubicBezTo>
                    <a:pt x="1037" y="6039"/>
                    <a:pt x="1106" y="6026"/>
                    <a:pt x="1177" y="6013"/>
                  </a:cubicBezTo>
                  <a:cubicBezTo>
                    <a:pt x="1239" y="6000"/>
                    <a:pt x="1303" y="5990"/>
                    <a:pt x="1357" y="5953"/>
                  </a:cubicBezTo>
                  <a:cubicBezTo>
                    <a:pt x="1496" y="5857"/>
                    <a:pt x="1487" y="5662"/>
                    <a:pt x="1464" y="5503"/>
                  </a:cubicBezTo>
                  <a:lnTo>
                    <a:pt x="1462" y="5488"/>
                  </a:lnTo>
                  <a:lnTo>
                    <a:pt x="1449" y="5482"/>
                  </a:lnTo>
                  <a:cubicBezTo>
                    <a:pt x="1339" y="5430"/>
                    <a:pt x="1215" y="5373"/>
                    <a:pt x="1136" y="5272"/>
                  </a:cubicBezTo>
                  <a:cubicBezTo>
                    <a:pt x="1065" y="5182"/>
                    <a:pt x="1039" y="5034"/>
                    <a:pt x="1119" y="4946"/>
                  </a:cubicBezTo>
                  <a:cubicBezTo>
                    <a:pt x="1129" y="4933"/>
                    <a:pt x="1144" y="4923"/>
                    <a:pt x="1157" y="4910"/>
                  </a:cubicBezTo>
                  <a:cubicBezTo>
                    <a:pt x="1172" y="4897"/>
                    <a:pt x="1187" y="4884"/>
                    <a:pt x="1200" y="4869"/>
                  </a:cubicBezTo>
                  <a:cubicBezTo>
                    <a:pt x="1312" y="4747"/>
                    <a:pt x="1260" y="4586"/>
                    <a:pt x="1211" y="4432"/>
                  </a:cubicBezTo>
                  <a:cubicBezTo>
                    <a:pt x="1187" y="4353"/>
                    <a:pt x="1162" y="4274"/>
                    <a:pt x="1155" y="4201"/>
                  </a:cubicBezTo>
                  <a:cubicBezTo>
                    <a:pt x="1151" y="4128"/>
                    <a:pt x="1166" y="4055"/>
                    <a:pt x="1181" y="3980"/>
                  </a:cubicBezTo>
                  <a:cubicBezTo>
                    <a:pt x="1189" y="3933"/>
                    <a:pt x="1200" y="3886"/>
                    <a:pt x="1204" y="3839"/>
                  </a:cubicBezTo>
                  <a:cubicBezTo>
                    <a:pt x="1228" y="3624"/>
                    <a:pt x="1099" y="3425"/>
                    <a:pt x="1018" y="3322"/>
                  </a:cubicBezTo>
                  <a:cubicBezTo>
                    <a:pt x="1007" y="3174"/>
                    <a:pt x="868" y="3099"/>
                    <a:pt x="735" y="3027"/>
                  </a:cubicBezTo>
                  <a:cubicBezTo>
                    <a:pt x="617" y="2962"/>
                    <a:pt x="497" y="2898"/>
                    <a:pt x="467" y="2785"/>
                  </a:cubicBezTo>
                  <a:cubicBezTo>
                    <a:pt x="465" y="2774"/>
                    <a:pt x="463" y="2763"/>
                    <a:pt x="461" y="2755"/>
                  </a:cubicBezTo>
                  <a:cubicBezTo>
                    <a:pt x="457" y="2727"/>
                    <a:pt x="450" y="2701"/>
                    <a:pt x="435" y="2675"/>
                  </a:cubicBezTo>
                  <a:cubicBezTo>
                    <a:pt x="414" y="2643"/>
                    <a:pt x="382" y="2622"/>
                    <a:pt x="352" y="2605"/>
                  </a:cubicBezTo>
                  <a:lnTo>
                    <a:pt x="341" y="2600"/>
                  </a:lnTo>
                  <a:cubicBezTo>
                    <a:pt x="311" y="2581"/>
                    <a:pt x="212" y="2512"/>
                    <a:pt x="221" y="2425"/>
                  </a:cubicBezTo>
                  <a:cubicBezTo>
                    <a:pt x="232" y="2315"/>
                    <a:pt x="382" y="2279"/>
                    <a:pt x="506" y="2268"/>
                  </a:cubicBezTo>
                  <a:cubicBezTo>
                    <a:pt x="662" y="2255"/>
                    <a:pt x="817" y="2185"/>
                    <a:pt x="821" y="2056"/>
                  </a:cubicBezTo>
                  <a:cubicBezTo>
                    <a:pt x="836" y="2047"/>
                    <a:pt x="853" y="2043"/>
                    <a:pt x="872" y="2043"/>
                  </a:cubicBezTo>
                  <a:cubicBezTo>
                    <a:pt x="918" y="2043"/>
                    <a:pt x="970" y="2068"/>
                    <a:pt x="1001" y="2110"/>
                  </a:cubicBezTo>
                  <a:cubicBezTo>
                    <a:pt x="1024" y="2140"/>
                    <a:pt x="1033" y="2176"/>
                    <a:pt x="1022" y="2208"/>
                  </a:cubicBezTo>
                  <a:lnTo>
                    <a:pt x="1014" y="2238"/>
                  </a:lnTo>
                  <a:lnTo>
                    <a:pt x="1153" y="2255"/>
                  </a:lnTo>
                  <a:lnTo>
                    <a:pt x="1067" y="2485"/>
                  </a:lnTo>
                  <a:lnTo>
                    <a:pt x="1095" y="2491"/>
                  </a:lnTo>
                  <a:cubicBezTo>
                    <a:pt x="1132" y="2500"/>
                    <a:pt x="1185" y="2510"/>
                    <a:pt x="1243" y="2510"/>
                  </a:cubicBezTo>
                  <a:cubicBezTo>
                    <a:pt x="1369" y="2510"/>
                    <a:pt x="1451" y="2463"/>
                    <a:pt x="1474" y="2375"/>
                  </a:cubicBezTo>
                  <a:cubicBezTo>
                    <a:pt x="1483" y="2337"/>
                    <a:pt x="1479" y="2298"/>
                    <a:pt x="1472" y="2262"/>
                  </a:cubicBezTo>
                  <a:cubicBezTo>
                    <a:pt x="1468" y="2217"/>
                    <a:pt x="1462" y="2176"/>
                    <a:pt x="1483" y="2148"/>
                  </a:cubicBezTo>
                  <a:cubicBezTo>
                    <a:pt x="1509" y="2107"/>
                    <a:pt x="1566" y="2107"/>
                    <a:pt x="1629" y="2107"/>
                  </a:cubicBezTo>
                  <a:cubicBezTo>
                    <a:pt x="1695" y="2107"/>
                    <a:pt x="1770" y="2107"/>
                    <a:pt x="1815" y="2052"/>
                  </a:cubicBezTo>
                  <a:cubicBezTo>
                    <a:pt x="1856" y="2005"/>
                    <a:pt x="1849" y="1943"/>
                    <a:pt x="1845" y="1887"/>
                  </a:cubicBezTo>
                  <a:cubicBezTo>
                    <a:pt x="1843" y="1840"/>
                    <a:pt x="1839" y="1795"/>
                    <a:pt x="1858" y="1763"/>
                  </a:cubicBezTo>
                  <a:cubicBezTo>
                    <a:pt x="1886" y="1718"/>
                    <a:pt x="1944" y="1711"/>
                    <a:pt x="2010" y="1703"/>
                  </a:cubicBezTo>
                  <a:cubicBezTo>
                    <a:pt x="2049" y="1698"/>
                    <a:pt x="2091" y="1694"/>
                    <a:pt x="2128" y="1679"/>
                  </a:cubicBezTo>
                  <a:cubicBezTo>
                    <a:pt x="2205" y="1651"/>
                    <a:pt x="2261" y="1578"/>
                    <a:pt x="2271" y="1497"/>
                  </a:cubicBezTo>
                  <a:cubicBezTo>
                    <a:pt x="2277" y="1498"/>
                    <a:pt x="2283" y="1499"/>
                    <a:pt x="2289" y="1499"/>
                  </a:cubicBezTo>
                  <a:cubicBezTo>
                    <a:pt x="2331" y="1499"/>
                    <a:pt x="2378" y="1474"/>
                    <a:pt x="2402" y="1437"/>
                  </a:cubicBezTo>
                  <a:cubicBezTo>
                    <a:pt x="2423" y="1405"/>
                    <a:pt x="2434" y="1366"/>
                    <a:pt x="2443" y="1330"/>
                  </a:cubicBezTo>
                  <a:cubicBezTo>
                    <a:pt x="2447" y="1315"/>
                    <a:pt x="2451" y="1300"/>
                    <a:pt x="2456" y="1285"/>
                  </a:cubicBezTo>
                  <a:cubicBezTo>
                    <a:pt x="2494" y="1167"/>
                    <a:pt x="2614" y="1077"/>
                    <a:pt x="2738" y="1075"/>
                  </a:cubicBezTo>
                  <a:lnTo>
                    <a:pt x="2788" y="1075"/>
                  </a:lnTo>
                  <a:cubicBezTo>
                    <a:pt x="2816" y="1075"/>
                    <a:pt x="2848" y="1073"/>
                    <a:pt x="2878" y="1058"/>
                  </a:cubicBezTo>
                  <a:cubicBezTo>
                    <a:pt x="2953" y="1021"/>
                    <a:pt x="2963" y="942"/>
                    <a:pt x="2976" y="865"/>
                  </a:cubicBezTo>
                  <a:cubicBezTo>
                    <a:pt x="2983" y="831"/>
                    <a:pt x="2987" y="798"/>
                    <a:pt x="2998" y="768"/>
                  </a:cubicBezTo>
                  <a:cubicBezTo>
                    <a:pt x="3053" y="614"/>
                    <a:pt x="3268" y="586"/>
                    <a:pt x="3358" y="582"/>
                  </a:cubicBezTo>
                  <a:cubicBezTo>
                    <a:pt x="3381" y="580"/>
                    <a:pt x="3405" y="580"/>
                    <a:pt x="3430" y="578"/>
                  </a:cubicBezTo>
                  <a:cubicBezTo>
                    <a:pt x="3565" y="573"/>
                    <a:pt x="3707" y="569"/>
                    <a:pt x="3816" y="486"/>
                  </a:cubicBezTo>
                  <a:cubicBezTo>
                    <a:pt x="3861" y="454"/>
                    <a:pt x="3895" y="413"/>
                    <a:pt x="3928" y="372"/>
                  </a:cubicBezTo>
                  <a:cubicBezTo>
                    <a:pt x="3940" y="357"/>
                    <a:pt x="3953" y="342"/>
                    <a:pt x="3966" y="327"/>
                  </a:cubicBezTo>
                  <a:cubicBezTo>
                    <a:pt x="4107" y="169"/>
                    <a:pt x="4309" y="70"/>
                    <a:pt x="4521" y="55"/>
                  </a:cubicBezTo>
                  <a:cubicBezTo>
                    <a:pt x="4534" y="54"/>
                    <a:pt x="4547" y="54"/>
                    <a:pt x="4559" y="54"/>
                  </a:cubicBezTo>
                  <a:close/>
                  <a:moveTo>
                    <a:pt x="4556" y="0"/>
                  </a:moveTo>
                  <a:cubicBezTo>
                    <a:pt x="4543" y="0"/>
                    <a:pt x="4531" y="1"/>
                    <a:pt x="4519" y="1"/>
                  </a:cubicBezTo>
                  <a:cubicBezTo>
                    <a:pt x="4292" y="16"/>
                    <a:pt x="4075" y="121"/>
                    <a:pt x="3925" y="293"/>
                  </a:cubicBezTo>
                  <a:cubicBezTo>
                    <a:pt x="3913" y="308"/>
                    <a:pt x="3900" y="323"/>
                    <a:pt x="3887" y="338"/>
                  </a:cubicBezTo>
                  <a:cubicBezTo>
                    <a:pt x="3855" y="379"/>
                    <a:pt x="3823" y="415"/>
                    <a:pt x="3784" y="443"/>
                  </a:cubicBezTo>
                  <a:cubicBezTo>
                    <a:pt x="3688" y="516"/>
                    <a:pt x="3555" y="520"/>
                    <a:pt x="3428" y="524"/>
                  </a:cubicBezTo>
                  <a:cubicBezTo>
                    <a:pt x="3403" y="526"/>
                    <a:pt x="3379" y="526"/>
                    <a:pt x="3353" y="528"/>
                  </a:cubicBezTo>
                  <a:cubicBezTo>
                    <a:pt x="3255" y="533"/>
                    <a:pt x="3013" y="567"/>
                    <a:pt x="2946" y="751"/>
                  </a:cubicBezTo>
                  <a:cubicBezTo>
                    <a:pt x="2936" y="783"/>
                    <a:pt x="2929" y="820"/>
                    <a:pt x="2925" y="856"/>
                  </a:cubicBezTo>
                  <a:cubicBezTo>
                    <a:pt x="2912" y="925"/>
                    <a:pt x="2903" y="987"/>
                    <a:pt x="2854" y="1011"/>
                  </a:cubicBezTo>
                  <a:cubicBezTo>
                    <a:pt x="2835" y="1019"/>
                    <a:pt x="2813" y="1021"/>
                    <a:pt x="2788" y="1021"/>
                  </a:cubicBezTo>
                  <a:lnTo>
                    <a:pt x="2736" y="1021"/>
                  </a:lnTo>
                  <a:cubicBezTo>
                    <a:pt x="2591" y="1026"/>
                    <a:pt x="2451" y="1128"/>
                    <a:pt x="2404" y="1268"/>
                  </a:cubicBezTo>
                  <a:cubicBezTo>
                    <a:pt x="2400" y="1285"/>
                    <a:pt x="2396" y="1300"/>
                    <a:pt x="2391" y="1317"/>
                  </a:cubicBezTo>
                  <a:cubicBezTo>
                    <a:pt x="2383" y="1351"/>
                    <a:pt x="2374" y="1381"/>
                    <a:pt x="2357" y="1407"/>
                  </a:cubicBezTo>
                  <a:cubicBezTo>
                    <a:pt x="2342" y="1430"/>
                    <a:pt x="2314" y="1445"/>
                    <a:pt x="2290" y="1445"/>
                  </a:cubicBezTo>
                  <a:cubicBezTo>
                    <a:pt x="2281" y="1445"/>
                    <a:pt x="2272" y="1442"/>
                    <a:pt x="2265" y="1437"/>
                  </a:cubicBezTo>
                  <a:lnTo>
                    <a:pt x="2216" y="1392"/>
                  </a:lnTo>
                  <a:lnTo>
                    <a:pt x="2220" y="1458"/>
                  </a:lnTo>
                  <a:cubicBezTo>
                    <a:pt x="2224" y="1529"/>
                    <a:pt x="2177" y="1604"/>
                    <a:pt x="2109" y="1630"/>
                  </a:cubicBezTo>
                  <a:cubicBezTo>
                    <a:pt x="2079" y="1643"/>
                    <a:pt x="2040" y="1647"/>
                    <a:pt x="2004" y="1651"/>
                  </a:cubicBezTo>
                  <a:cubicBezTo>
                    <a:pt x="1931" y="1658"/>
                    <a:pt x="1856" y="1668"/>
                    <a:pt x="1813" y="1735"/>
                  </a:cubicBezTo>
                  <a:cubicBezTo>
                    <a:pt x="1783" y="1782"/>
                    <a:pt x="1787" y="1838"/>
                    <a:pt x="1791" y="1891"/>
                  </a:cubicBezTo>
                  <a:cubicBezTo>
                    <a:pt x="1796" y="1940"/>
                    <a:pt x="1800" y="1988"/>
                    <a:pt x="1774" y="2018"/>
                  </a:cubicBezTo>
                  <a:cubicBezTo>
                    <a:pt x="1744" y="2054"/>
                    <a:pt x="1686" y="2054"/>
                    <a:pt x="1629" y="2054"/>
                  </a:cubicBezTo>
                  <a:cubicBezTo>
                    <a:pt x="1560" y="2054"/>
                    <a:pt x="1481" y="2054"/>
                    <a:pt x="1438" y="2118"/>
                  </a:cubicBezTo>
                  <a:cubicBezTo>
                    <a:pt x="1406" y="2163"/>
                    <a:pt x="1412" y="2217"/>
                    <a:pt x="1421" y="2268"/>
                  </a:cubicBezTo>
                  <a:cubicBezTo>
                    <a:pt x="1425" y="2302"/>
                    <a:pt x="1429" y="2335"/>
                    <a:pt x="1423" y="2362"/>
                  </a:cubicBezTo>
                  <a:cubicBezTo>
                    <a:pt x="1402" y="2440"/>
                    <a:pt x="1314" y="2457"/>
                    <a:pt x="1243" y="2457"/>
                  </a:cubicBezTo>
                  <a:cubicBezTo>
                    <a:pt x="1204" y="2457"/>
                    <a:pt x="1168" y="2450"/>
                    <a:pt x="1138" y="2446"/>
                  </a:cubicBezTo>
                  <a:lnTo>
                    <a:pt x="1226" y="2210"/>
                  </a:lnTo>
                  <a:lnTo>
                    <a:pt x="1080" y="2191"/>
                  </a:lnTo>
                  <a:cubicBezTo>
                    <a:pt x="1082" y="2152"/>
                    <a:pt x="1069" y="2112"/>
                    <a:pt x="1044" y="2075"/>
                  </a:cubicBezTo>
                  <a:cubicBezTo>
                    <a:pt x="1002" y="2021"/>
                    <a:pt x="935" y="1990"/>
                    <a:pt x="872" y="1990"/>
                  </a:cubicBezTo>
                  <a:cubicBezTo>
                    <a:pt x="838" y="1990"/>
                    <a:pt x="805" y="1999"/>
                    <a:pt x="778" y="2020"/>
                  </a:cubicBezTo>
                  <a:lnTo>
                    <a:pt x="765" y="2028"/>
                  </a:lnTo>
                  <a:lnTo>
                    <a:pt x="767" y="2043"/>
                  </a:lnTo>
                  <a:cubicBezTo>
                    <a:pt x="774" y="2161"/>
                    <a:pt x="605" y="2206"/>
                    <a:pt x="502" y="2215"/>
                  </a:cubicBezTo>
                  <a:cubicBezTo>
                    <a:pt x="294" y="2232"/>
                    <a:pt x="178" y="2302"/>
                    <a:pt x="167" y="2420"/>
                  </a:cubicBezTo>
                  <a:cubicBezTo>
                    <a:pt x="157" y="2536"/>
                    <a:pt x="266" y="2615"/>
                    <a:pt x="315" y="2645"/>
                  </a:cubicBezTo>
                  <a:lnTo>
                    <a:pt x="326" y="2652"/>
                  </a:lnTo>
                  <a:cubicBezTo>
                    <a:pt x="352" y="2667"/>
                    <a:pt x="375" y="2682"/>
                    <a:pt x="390" y="2703"/>
                  </a:cubicBezTo>
                  <a:cubicBezTo>
                    <a:pt x="401" y="2720"/>
                    <a:pt x="405" y="2742"/>
                    <a:pt x="407" y="2763"/>
                  </a:cubicBezTo>
                  <a:cubicBezTo>
                    <a:pt x="412" y="2776"/>
                    <a:pt x="414" y="2787"/>
                    <a:pt x="416" y="2797"/>
                  </a:cubicBezTo>
                  <a:cubicBezTo>
                    <a:pt x="452" y="2932"/>
                    <a:pt x="583" y="3005"/>
                    <a:pt x="709" y="3074"/>
                  </a:cubicBezTo>
                  <a:cubicBezTo>
                    <a:pt x="838" y="3142"/>
                    <a:pt x="960" y="3209"/>
                    <a:pt x="967" y="3333"/>
                  </a:cubicBezTo>
                  <a:lnTo>
                    <a:pt x="967" y="3342"/>
                  </a:lnTo>
                  <a:lnTo>
                    <a:pt x="971" y="3348"/>
                  </a:lnTo>
                  <a:cubicBezTo>
                    <a:pt x="1048" y="3444"/>
                    <a:pt x="1172" y="3633"/>
                    <a:pt x="1151" y="3832"/>
                  </a:cubicBezTo>
                  <a:cubicBezTo>
                    <a:pt x="1147" y="3877"/>
                    <a:pt x="1138" y="3924"/>
                    <a:pt x="1129" y="3969"/>
                  </a:cubicBezTo>
                  <a:cubicBezTo>
                    <a:pt x="1112" y="4044"/>
                    <a:pt x="1097" y="4124"/>
                    <a:pt x="1102" y="4203"/>
                  </a:cubicBezTo>
                  <a:cubicBezTo>
                    <a:pt x="1108" y="4284"/>
                    <a:pt x="1134" y="4368"/>
                    <a:pt x="1159" y="4447"/>
                  </a:cubicBezTo>
                  <a:cubicBezTo>
                    <a:pt x="1207" y="4595"/>
                    <a:pt x="1249" y="4734"/>
                    <a:pt x="1162" y="4835"/>
                  </a:cubicBezTo>
                  <a:cubicBezTo>
                    <a:pt x="1149" y="4848"/>
                    <a:pt x="1136" y="4858"/>
                    <a:pt x="1123" y="4869"/>
                  </a:cubicBezTo>
                  <a:cubicBezTo>
                    <a:pt x="1106" y="4882"/>
                    <a:pt x="1091" y="4895"/>
                    <a:pt x="1078" y="4910"/>
                  </a:cubicBezTo>
                  <a:cubicBezTo>
                    <a:pt x="979" y="5019"/>
                    <a:pt x="1009" y="5197"/>
                    <a:pt x="1093" y="5306"/>
                  </a:cubicBezTo>
                  <a:cubicBezTo>
                    <a:pt x="1177" y="5411"/>
                    <a:pt x="1301" y="5471"/>
                    <a:pt x="1412" y="5525"/>
                  </a:cubicBezTo>
                  <a:cubicBezTo>
                    <a:pt x="1432" y="5666"/>
                    <a:pt x="1438" y="5833"/>
                    <a:pt x="1327" y="5908"/>
                  </a:cubicBezTo>
                  <a:cubicBezTo>
                    <a:pt x="1282" y="5938"/>
                    <a:pt x="1226" y="5949"/>
                    <a:pt x="1168" y="5960"/>
                  </a:cubicBezTo>
                  <a:cubicBezTo>
                    <a:pt x="1089" y="5975"/>
                    <a:pt x="1009" y="5990"/>
                    <a:pt x="956" y="6054"/>
                  </a:cubicBezTo>
                  <a:cubicBezTo>
                    <a:pt x="924" y="6092"/>
                    <a:pt x="911" y="6137"/>
                    <a:pt x="898" y="6180"/>
                  </a:cubicBezTo>
                  <a:cubicBezTo>
                    <a:pt x="894" y="6193"/>
                    <a:pt x="889" y="6206"/>
                    <a:pt x="885" y="6219"/>
                  </a:cubicBezTo>
                  <a:cubicBezTo>
                    <a:pt x="823" y="6403"/>
                    <a:pt x="632" y="6536"/>
                    <a:pt x="433" y="6536"/>
                  </a:cubicBezTo>
                  <a:cubicBezTo>
                    <a:pt x="410" y="6536"/>
                    <a:pt x="386" y="6534"/>
                    <a:pt x="362" y="6530"/>
                  </a:cubicBezTo>
                  <a:lnTo>
                    <a:pt x="313" y="6521"/>
                  </a:lnTo>
                  <a:lnTo>
                    <a:pt x="335" y="6566"/>
                  </a:lnTo>
                  <a:cubicBezTo>
                    <a:pt x="384" y="6677"/>
                    <a:pt x="296" y="6791"/>
                    <a:pt x="204" y="6909"/>
                  </a:cubicBezTo>
                  <a:cubicBezTo>
                    <a:pt x="105" y="7039"/>
                    <a:pt x="0" y="7174"/>
                    <a:pt x="88" y="7307"/>
                  </a:cubicBezTo>
                  <a:cubicBezTo>
                    <a:pt x="105" y="7335"/>
                    <a:pt x="129" y="7357"/>
                    <a:pt x="150" y="7376"/>
                  </a:cubicBezTo>
                  <a:cubicBezTo>
                    <a:pt x="178" y="7402"/>
                    <a:pt x="204" y="7423"/>
                    <a:pt x="215" y="7453"/>
                  </a:cubicBezTo>
                  <a:cubicBezTo>
                    <a:pt x="225" y="7485"/>
                    <a:pt x="221" y="7515"/>
                    <a:pt x="200" y="7545"/>
                  </a:cubicBezTo>
                  <a:lnTo>
                    <a:pt x="182" y="7567"/>
                  </a:lnTo>
                  <a:lnTo>
                    <a:pt x="206" y="7584"/>
                  </a:lnTo>
                  <a:cubicBezTo>
                    <a:pt x="440" y="7742"/>
                    <a:pt x="690" y="7849"/>
                    <a:pt x="947" y="7901"/>
                  </a:cubicBezTo>
                  <a:cubicBezTo>
                    <a:pt x="988" y="8014"/>
                    <a:pt x="1042" y="8136"/>
                    <a:pt x="1157" y="8179"/>
                  </a:cubicBezTo>
                  <a:cubicBezTo>
                    <a:pt x="1187" y="8190"/>
                    <a:pt x="1217" y="8194"/>
                    <a:pt x="1254" y="8194"/>
                  </a:cubicBezTo>
                  <a:cubicBezTo>
                    <a:pt x="1288" y="8194"/>
                    <a:pt x="1322" y="8190"/>
                    <a:pt x="1354" y="8186"/>
                  </a:cubicBezTo>
                  <a:cubicBezTo>
                    <a:pt x="1385" y="8181"/>
                    <a:pt x="1416" y="8177"/>
                    <a:pt x="1447" y="8177"/>
                  </a:cubicBezTo>
                  <a:cubicBezTo>
                    <a:pt x="1460" y="8177"/>
                    <a:pt x="1473" y="8177"/>
                    <a:pt x="1485" y="8179"/>
                  </a:cubicBezTo>
                  <a:cubicBezTo>
                    <a:pt x="1586" y="8190"/>
                    <a:pt x="1667" y="8259"/>
                    <a:pt x="1755" y="8331"/>
                  </a:cubicBezTo>
                  <a:cubicBezTo>
                    <a:pt x="1851" y="8411"/>
                    <a:pt x="1950" y="8492"/>
                    <a:pt x="2076" y="8492"/>
                  </a:cubicBezTo>
                  <a:lnTo>
                    <a:pt x="2089" y="8492"/>
                  </a:lnTo>
                  <a:cubicBezTo>
                    <a:pt x="2111" y="8492"/>
                    <a:pt x="2134" y="8488"/>
                    <a:pt x="2156" y="8483"/>
                  </a:cubicBezTo>
                  <a:cubicBezTo>
                    <a:pt x="2179" y="8480"/>
                    <a:pt x="2202" y="8476"/>
                    <a:pt x="2223" y="8476"/>
                  </a:cubicBezTo>
                  <a:cubicBezTo>
                    <a:pt x="2247" y="8476"/>
                    <a:pt x="2268" y="8481"/>
                    <a:pt x="2284" y="8492"/>
                  </a:cubicBezTo>
                  <a:cubicBezTo>
                    <a:pt x="2308" y="8509"/>
                    <a:pt x="2323" y="8539"/>
                    <a:pt x="2338" y="8571"/>
                  </a:cubicBezTo>
                  <a:cubicBezTo>
                    <a:pt x="2344" y="8591"/>
                    <a:pt x="2353" y="8608"/>
                    <a:pt x="2363" y="8625"/>
                  </a:cubicBezTo>
                  <a:cubicBezTo>
                    <a:pt x="2434" y="8745"/>
                    <a:pt x="2573" y="8764"/>
                    <a:pt x="2708" y="8783"/>
                  </a:cubicBezTo>
                  <a:cubicBezTo>
                    <a:pt x="2828" y="8801"/>
                    <a:pt x="2942" y="8816"/>
                    <a:pt x="3011" y="8893"/>
                  </a:cubicBezTo>
                  <a:cubicBezTo>
                    <a:pt x="3047" y="8933"/>
                    <a:pt x="3068" y="8985"/>
                    <a:pt x="3088" y="9041"/>
                  </a:cubicBezTo>
                  <a:cubicBezTo>
                    <a:pt x="3111" y="9098"/>
                    <a:pt x="3133" y="9158"/>
                    <a:pt x="3178" y="9208"/>
                  </a:cubicBezTo>
                  <a:cubicBezTo>
                    <a:pt x="3233" y="9268"/>
                    <a:pt x="3310" y="9293"/>
                    <a:pt x="3385" y="9319"/>
                  </a:cubicBezTo>
                  <a:cubicBezTo>
                    <a:pt x="3426" y="9332"/>
                    <a:pt x="3469" y="9347"/>
                    <a:pt x="3505" y="9366"/>
                  </a:cubicBezTo>
                  <a:cubicBezTo>
                    <a:pt x="3668" y="9454"/>
                    <a:pt x="3743" y="9640"/>
                    <a:pt x="3816" y="9823"/>
                  </a:cubicBezTo>
                  <a:cubicBezTo>
                    <a:pt x="3825" y="9850"/>
                    <a:pt x="3835" y="9876"/>
                    <a:pt x="3846" y="9902"/>
                  </a:cubicBezTo>
                  <a:cubicBezTo>
                    <a:pt x="3887" y="10003"/>
                    <a:pt x="4043" y="10328"/>
                    <a:pt x="4315" y="10328"/>
                  </a:cubicBezTo>
                  <a:lnTo>
                    <a:pt x="4343" y="10328"/>
                  </a:lnTo>
                  <a:cubicBezTo>
                    <a:pt x="4410" y="10322"/>
                    <a:pt x="4474" y="10296"/>
                    <a:pt x="4534" y="10270"/>
                  </a:cubicBezTo>
                  <a:cubicBezTo>
                    <a:pt x="4587" y="10247"/>
                    <a:pt x="4641" y="10225"/>
                    <a:pt x="4695" y="10219"/>
                  </a:cubicBezTo>
                  <a:cubicBezTo>
                    <a:pt x="4709" y="10217"/>
                    <a:pt x="4724" y="10216"/>
                    <a:pt x="4738" y="10216"/>
                  </a:cubicBezTo>
                  <a:cubicBezTo>
                    <a:pt x="4802" y="10216"/>
                    <a:pt x="4866" y="10234"/>
                    <a:pt x="4934" y="10251"/>
                  </a:cubicBezTo>
                  <a:cubicBezTo>
                    <a:pt x="5002" y="10270"/>
                    <a:pt x="5073" y="10289"/>
                    <a:pt x="5145" y="10289"/>
                  </a:cubicBezTo>
                  <a:cubicBezTo>
                    <a:pt x="5163" y="10289"/>
                    <a:pt x="5180" y="10288"/>
                    <a:pt x="5198" y="10285"/>
                  </a:cubicBezTo>
                  <a:cubicBezTo>
                    <a:pt x="5249" y="10277"/>
                    <a:pt x="5299" y="10257"/>
                    <a:pt x="5346" y="10238"/>
                  </a:cubicBezTo>
                  <a:cubicBezTo>
                    <a:pt x="5387" y="10223"/>
                    <a:pt x="5423" y="10208"/>
                    <a:pt x="5462" y="10200"/>
                  </a:cubicBezTo>
                  <a:cubicBezTo>
                    <a:pt x="5483" y="10195"/>
                    <a:pt x="5507" y="10193"/>
                    <a:pt x="5528" y="10193"/>
                  </a:cubicBezTo>
                  <a:cubicBezTo>
                    <a:pt x="5671" y="10193"/>
                    <a:pt x="5813" y="10285"/>
                    <a:pt x="5862" y="10416"/>
                  </a:cubicBezTo>
                  <a:cubicBezTo>
                    <a:pt x="5871" y="10442"/>
                    <a:pt x="5879" y="10467"/>
                    <a:pt x="5886" y="10495"/>
                  </a:cubicBezTo>
                  <a:cubicBezTo>
                    <a:pt x="5899" y="10549"/>
                    <a:pt x="5914" y="10605"/>
                    <a:pt x="5950" y="10652"/>
                  </a:cubicBezTo>
                  <a:cubicBezTo>
                    <a:pt x="5980" y="10692"/>
                    <a:pt x="6034" y="10716"/>
                    <a:pt x="6085" y="10716"/>
                  </a:cubicBezTo>
                  <a:cubicBezTo>
                    <a:pt x="6139" y="10716"/>
                    <a:pt x="6177" y="10692"/>
                    <a:pt x="6194" y="10652"/>
                  </a:cubicBezTo>
                  <a:cubicBezTo>
                    <a:pt x="6402" y="10425"/>
                    <a:pt x="6541" y="10131"/>
                    <a:pt x="6588" y="9829"/>
                  </a:cubicBezTo>
                  <a:cubicBezTo>
                    <a:pt x="6636" y="9516"/>
                    <a:pt x="6563" y="9236"/>
                    <a:pt x="6391" y="9071"/>
                  </a:cubicBezTo>
                  <a:cubicBezTo>
                    <a:pt x="6456" y="8955"/>
                    <a:pt x="6383" y="8828"/>
                    <a:pt x="6310" y="8708"/>
                  </a:cubicBezTo>
                  <a:cubicBezTo>
                    <a:pt x="6282" y="8659"/>
                    <a:pt x="6252" y="8608"/>
                    <a:pt x="6233" y="8558"/>
                  </a:cubicBezTo>
                  <a:cubicBezTo>
                    <a:pt x="6179" y="8421"/>
                    <a:pt x="6216" y="8254"/>
                    <a:pt x="6323" y="8151"/>
                  </a:cubicBezTo>
                  <a:cubicBezTo>
                    <a:pt x="6389" y="8087"/>
                    <a:pt x="6486" y="8051"/>
                    <a:pt x="6584" y="8051"/>
                  </a:cubicBezTo>
                  <a:cubicBezTo>
                    <a:pt x="6636" y="8051"/>
                    <a:pt x="6687" y="8061"/>
                    <a:pt x="6732" y="8081"/>
                  </a:cubicBezTo>
                  <a:lnTo>
                    <a:pt x="6764" y="8096"/>
                  </a:lnTo>
                  <a:lnTo>
                    <a:pt x="6809" y="7830"/>
                  </a:lnTo>
                  <a:lnTo>
                    <a:pt x="6783" y="7824"/>
                  </a:lnTo>
                  <a:cubicBezTo>
                    <a:pt x="6661" y="7794"/>
                    <a:pt x="6520" y="7761"/>
                    <a:pt x="6417" y="7678"/>
                  </a:cubicBezTo>
                  <a:cubicBezTo>
                    <a:pt x="6321" y="7603"/>
                    <a:pt x="6252" y="7466"/>
                    <a:pt x="6301" y="7346"/>
                  </a:cubicBezTo>
                  <a:cubicBezTo>
                    <a:pt x="6353" y="7228"/>
                    <a:pt x="6494" y="7170"/>
                    <a:pt x="6736" y="7170"/>
                  </a:cubicBezTo>
                  <a:lnTo>
                    <a:pt x="7535" y="7185"/>
                  </a:lnTo>
                  <a:lnTo>
                    <a:pt x="7565" y="7185"/>
                  </a:lnTo>
                  <a:cubicBezTo>
                    <a:pt x="7872" y="7185"/>
                    <a:pt x="8060" y="7095"/>
                    <a:pt x="8107" y="6926"/>
                  </a:cubicBezTo>
                  <a:cubicBezTo>
                    <a:pt x="8152" y="6770"/>
                    <a:pt x="8054" y="6624"/>
                    <a:pt x="7968" y="6495"/>
                  </a:cubicBezTo>
                  <a:cubicBezTo>
                    <a:pt x="7955" y="6476"/>
                    <a:pt x="7943" y="6459"/>
                    <a:pt x="7932" y="6442"/>
                  </a:cubicBezTo>
                  <a:cubicBezTo>
                    <a:pt x="7878" y="6358"/>
                    <a:pt x="7833" y="6227"/>
                    <a:pt x="7857" y="6129"/>
                  </a:cubicBezTo>
                  <a:cubicBezTo>
                    <a:pt x="7868" y="6082"/>
                    <a:pt x="7891" y="6048"/>
                    <a:pt x="7930" y="6024"/>
                  </a:cubicBezTo>
                  <a:cubicBezTo>
                    <a:pt x="7947" y="6013"/>
                    <a:pt x="7966" y="6007"/>
                    <a:pt x="7988" y="5998"/>
                  </a:cubicBezTo>
                  <a:cubicBezTo>
                    <a:pt x="8018" y="5988"/>
                    <a:pt x="8050" y="5975"/>
                    <a:pt x="8078" y="5951"/>
                  </a:cubicBezTo>
                  <a:cubicBezTo>
                    <a:pt x="8157" y="5883"/>
                    <a:pt x="8144" y="5756"/>
                    <a:pt x="8088" y="5675"/>
                  </a:cubicBezTo>
                  <a:cubicBezTo>
                    <a:pt x="8050" y="5619"/>
                    <a:pt x="7996" y="5578"/>
                    <a:pt x="7947" y="5538"/>
                  </a:cubicBezTo>
                  <a:cubicBezTo>
                    <a:pt x="7925" y="5523"/>
                    <a:pt x="7906" y="5508"/>
                    <a:pt x="7889" y="5490"/>
                  </a:cubicBezTo>
                  <a:cubicBezTo>
                    <a:pt x="7651" y="5287"/>
                    <a:pt x="7563" y="4927"/>
                    <a:pt x="7681" y="4638"/>
                  </a:cubicBezTo>
                  <a:cubicBezTo>
                    <a:pt x="7709" y="4567"/>
                    <a:pt x="7748" y="4501"/>
                    <a:pt x="7786" y="4434"/>
                  </a:cubicBezTo>
                  <a:cubicBezTo>
                    <a:pt x="7861" y="4306"/>
                    <a:pt x="7938" y="4171"/>
                    <a:pt x="7936" y="4019"/>
                  </a:cubicBezTo>
                  <a:cubicBezTo>
                    <a:pt x="7936" y="3956"/>
                    <a:pt x="7917" y="3911"/>
                    <a:pt x="7883" y="3888"/>
                  </a:cubicBezTo>
                  <a:cubicBezTo>
                    <a:pt x="7861" y="3874"/>
                    <a:pt x="7831" y="3869"/>
                    <a:pt x="7799" y="3869"/>
                  </a:cubicBezTo>
                  <a:cubicBezTo>
                    <a:pt x="7787" y="3869"/>
                    <a:pt x="7775" y="3870"/>
                    <a:pt x="7763" y="3871"/>
                  </a:cubicBezTo>
                  <a:lnTo>
                    <a:pt x="6726" y="3980"/>
                  </a:lnTo>
                  <a:cubicBezTo>
                    <a:pt x="6732" y="3946"/>
                    <a:pt x="6728" y="3909"/>
                    <a:pt x="6713" y="3875"/>
                  </a:cubicBezTo>
                  <a:cubicBezTo>
                    <a:pt x="6678" y="3796"/>
                    <a:pt x="6593" y="3721"/>
                    <a:pt x="6494" y="3684"/>
                  </a:cubicBezTo>
                  <a:cubicBezTo>
                    <a:pt x="6466" y="3674"/>
                    <a:pt x="6439" y="3665"/>
                    <a:pt x="6409" y="3656"/>
                  </a:cubicBezTo>
                  <a:cubicBezTo>
                    <a:pt x="6306" y="3622"/>
                    <a:pt x="6207" y="3590"/>
                    <a:pt x="6154" y="3509"/>
                  </a:cubicBezTo>
                  <a:cubicBezTo>
                    <a:pt x="6141" y="3489"/>
                    <a:pt x="6130" y="3468"/>
                    <a:pt x="6121" y="3444"/>
                  </a:cubicBezTo>
                  <a:cubicBezTo>
                    <a:pt x="6111" y="3423"/>
                    <a:pt x="6100" y="3402"/>
                    <a:pt x="6087" y="3380"/>
                  </a:cubicBezTo>
                  <a:cubicBezTo>
                    <a:pt x="6029" y="3286"/>
                    <a:pt x="5926" y="3237"/>
                    <a:pt x="5791" y="3237"/>
                  </a:cubicBezTo>
                  <a:cubicBezTo>
                    <a:pt x="5689" y="3237"/>
                    <a:pt x="5569" y="3264"/>
                    <a:pt x="5451" y="3316"/>
                  </a:cubicBezTo>
                  <a:cubicBezTo>
                    <a:pt x="5307" y="3378"/>
                    <a:pt x="5168" y="3434"/>
                    <a:pt x="5039" y="3434"/>
                  </a:cubicBezTo>
                  <a:cubicBezTo>
                    <a:pt x="4971" y="3434"/>
                    <a:pt x="4911" y="3417"/>
                    <a:pt x="4862" y="3384"/>
                  </a:cubicBezTo>
                  <a:cubicBezTo>
                    <a:pt x="4881" y="3264"/>
                    <a:pt x="4793" y="3177"/>
                    <a:pt x="4707" y="3091"/>
                  </a:cubicBezTo>
                  <a:cubicBezTo>
                    <a:pt x="4643" y="3027"/>
                    <a:pt x="4577" y="2958"/>
                    <a:pt x="4555" y="2879"/>
                  </a:cubicBezTo>
                  <a:cubicBezTo>
                    <a:pt x="4538" y="2812"/>
                    <a:pt x="4555" y="2742"/>
                    <a:pt x="4572" y="2667"/>
                  </a:cubicBezTo>
                  <a:cubicBezTo>
                    <a:pt x="4592" y="2583"/>
                    <a:pt x="4611" y="2495"/>
                    <a:pt x="4579" y="2412"/>
                  </a:cubicBezTo>
                  <a:cubicBezTo>
                    <a:pt x="4564" y="2369"/>
                    <a:pt x="4538" y="2335"/>
                    <a:pt x="4512" y="2300"/>
                  </a:cubicBezTo>
                  <a:cubicBezTo>
                    <a:pt x="4487" y="2268"/>
                    <a:pt x="4465" y="2238"/>
                    <a:pt x="4452" y="2204"/>
                  </a:cubicBezTo>
                  <a:cubicBezTo>
                    <a:pt x="4442" y="2172"/>
                    <a:pt x="4437" y="2137"/>
                    <a:pt x="4435" y="2101"/>
                  </a:cubicBezTo>
                  <a:cubicBezTo>
                    <a:pt x="4431" y="2060"/>
                    <a:pt x="4429" y="2015"/>
                    <a:pt x="4410" y="1975"/>
                  </a:cubicBezTo>
                  <a:cubicBezTo>
                    <a:pt x="4352" y="1840"/>
                    <a:pt x="4191" y="1814"/>
                    <a:pt x="4052" y="1790"/>
                  </a:cubicBezTo>
                  <a:lnTo>
                    <a:pt x="4007" y="1784"/>
                  </a:lnTo>
                  <a:cubicBezTo>
                    <a:pt x="3908" y="1767"/>
                    <a:pt x="3810" y="1707"/>
                    <a:pt x="3775" y="1640"/>
                  </a:cubicBezTo>
                  <a:cubicBezTo>
                    <a:pt x="3760" y="1615"/>
                    <a:pt x="3756" y="1589"/>
                    <a:pt x="3760" y="1563"/>
                  </a:cubicBezTo>
                  <a:lnTo>
                    <a:pt x="3760" y="1563"/>
                  </a:lnTo>
                  <a:cubicBezTo>
                    <a:pt x="3775" y="1568"/>
                    <a:pt x="3790" y="1570"/>
                    <a:pt x="3805" y="1570"/>
                  </a:cubicBezTo>
                  <a:cubicBezTo>
                    <a:pt x="3932" y="1570"/>
                    <a:pt x="4039" y="1443"/>
                    <a:pt x="4060" y="1323"/>
                  </a:cubicBezTo>
                  <a:cubicBezTo>
                    <a:pt x="4075" y="1231"/>
                    <a:pt x="4060" y="1137"/>
                    <a:pt x="4045" y="1045"/>
                  </a:cubicBezTo>
                  <a:cubicBezTo>
                    <a:pt x="4037" y="1000"/>
                    <a:pt x="4030" y="955"/>
                    <a:pt x="4026" y="910"/>
                  </a:cubicBezTo>
                  <a:cubicBezTo>
                    <a:pt x="4015" y="779"/>
                    <a:pt x="4056" y="631"/>
                    <a:pt x="4172" y="591"/>
                  </a:cubicBezTo>
                  <a:cubicBezTo>
                    <a:pt x="4193" y="584"/>
                    <a:pt x="4215" y="580"/>
                    <a:pt x="4238" y="576"/>
                  </a:cubicBezTo>
                  <a:cubicBezTo>
                    <a:pt x="4281" y="569"/>
                    <a:pt x="4328" y="561"/>
                    <a:pt x="4365" y="531"/>
                  </a:cubicBezTo>
                  <a:cubicBezTo>
                    <a:pt x="4412" y="490"/>
                    <a:pt x="4422" y="432"/>
                    <a:pt x="4433" y="376"/>
                  </a:cubicBezTo>
                  <a:cubicBezTo>
                    <a:pt x="4437" y="351"/>
                    <a:pt x="4442" y="325"/>
                    <a:pt x="4450" y="301"/>
                  </a:cubicBezTo>
                  <a:cubicBezTo>
                    <a:pt x="4495" y="179"/>
                    <a:pt x="4628" y="143"/>
                    <a:pt x="4797" y="109"/>
                  </a:cubicBezTo>
                  <a:lnTo>
                    <a:pt x="4866" y="96"/>
                  </a:lnTo>
                  <a:lnTo>
                    <a:pt x="4804" y="59"/>
                  </a:lnTo>
                  <a:cubicBezTo>
                    <a:pt x="4736" y="21"/>
                    <a:pt x="4648" y="0"/>
                    <a:pt x="45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50"/>
            <p:cNvSpPr/>
            <p:nvPr/>
          </p:nvSpPr>
          <p:spPr>
            <a:xfrm>
              <a:off x="2919779" y="3273083"/>
              <a:ext cx="267044" cy="242636"/>
            </a:xfrm>
            <a:custGeom>
              <a:rect b="b" l="l" r="r" t="t"/>
              <a:pathLst>
                <a:path extrusionOk="0" h="8539" w="9398">
                  <a:moveTo>
                    <a:pt x="2788" y="1"/>
                  </a:moveTo>
                  <a:cubicBezTo>
                    <a:pt x="2683" y="16"/>
                    <a:pt x="2601" y="112"/>
                    <a:pt x="2574" y="215"/>
                  </a:cubicBezTo>
                  <a:cubicBezTo>
                    <a:pt x="2544" y="318"/>
                    <a:pt x="2554" y="429"/>
                    <a:pt x="2567" y="534"/>
                  </a:cubicBezTo>
                  <a:cubicBezTo>
                    <a:pt x="2560" y="534"/>
                    <a:pt x="2554" y="533"/>
                    <a:pt x="2547" y="533"/>
                  </a:cubicBezTo>
                  <a:cubicBezTo>
                    <a:pt x="2409" y="533"/>
                    <a:pt x="2320" y="718"/>
                    <a:pt x="2179" y="749"/>
                  </a:cubicBezTo>
                  <a:cubicBezTo>
                    <a:pt x="2161" y="753"/>
                    <a:pt x="2143" y="755"/>
                    <a:pt x="2124" y="755"/>
                  </a:cubicBezTo>
                  <a:cubicBezTo>
                    <a:pt x="2077" y="755"/>
                    <a:pt x="2028" y="744"/>
                    <a:pt x="1981" y="744"/>
                  </a:cubicBezTo>
                  <a:cubicBezTo>
                    <a:pt x="1955" y="744"/>
                    <a:pt x="1930" y="747"/>
                    <a:pt x="1905" y="757"/>
                  </a:cubicBezTo>
                  <a:cubicBezTo>
                    <a:pt x="1757" y="815"/>
                    <a:pt x="1770" y="1040"/>
                    <a:pt x="1652" y="1145"/>
                  </a:cubicBezTo>
                  <a:cubicBezTo>
                    <a:pt x="1599" y="1190"/>
                    <a:pt x="1522" y="1209"/>
                    <a:pt x="1489" y="1269"/>
                  </a:cubicBezTo>
                  <a:cubicBezTo>
                    <a:pt x="1442" y="1353"/>
                    <a:pt x="1507" y="1456"/>
                    <a:pt x="1582" y="1514"/>
                  </a:cubicBezTo>
                  <a:cubicBezTo>
                    <a:pt x="1657" y="1571"/>
                    <a:pt x="1751" y="1612"/>
                    <a:pt x="1796" y="1696"/>
                  </a:cubicBezTo>
                  <a:cubicBezTo>
                    <a:pt x="1824" y="1749"/>
                    <a:pt x="1830" y="1811"/>
                    <a:pt x="1832" y="1871"/>
                  </a:cubicBezTo>
                  <a:cubicBezTo>
                    <a:pt x="1841" y="2041"/>
                    <a:pt x="1813" y="2259"/>
                    <a:pt x="1648" y="2304"/>
                  </a:cubicBezTo>
                  <a:cubicBezTo>
                    <a:pt x="1630" y="2309"/>
                    <a:pt x="1613" y="2311"/>
                    <a:pt x="1595" y="2311"/>
                  </a:cubicBezTo>
                  <a:cubicBezTo>
                    <a:pt x="1488" y="2311"/>
                    <a:pt x="1388" y="2228"/>
                    <a:pt x="1301" y="2156"/>
                  </a:cubicBezTo>
                  <a:cubicBezTo>
                    <a:pt x="1232" y="2098"/>
                    <a:pt x="1139" y="2041"/>
                    <a:pt x="1054" y="2041"/>
                  </a:cubicBezTo>
                  <a:cubicBezTo>
                    <a:pt x="1020" y="2041"/>
                    <a:pt x="988" y="2050"/>
                    <a:pt x="958" y="2071"/>
                  </a:cubicBezTo>
                  <a:cubicBezTo>
                    <a:pt x="857" y="1959"/>
                    <a:pt x="825" y="1790"/>
                    <a:pt x="877" y="1649"/>
                  </a:cubicBezTo>
                  <a:cubicBezTo>
                    <a:pt x="920" y="1531"/>
                    <a:pt x="1012" y="1432"/>
                    <a:pt x="1022" y="1308"/>
                  </a:cubicBezTo>
                  <a:cubicBezTo>
                    <a:pt x="1025" y="1263"/>
                    <a:pt x="1018" y="1218"/>
                    <a:pt x="1035" y="1177"/>
                  </a:cubicBezTo>
                  <a:cubicBezTo>
                    <a:pt x="1063" y="1113"/>
                    <a:pt x="1142" y="1089"/>
                    <a:pt x="1192" y="1040"/>
                  </a:cubicBezTo>
                  <a:cubicBezTo>
                    <a:pt x="1273" y="957"/>
                    <a:pt x="1247" y="807"/>
                    <a:pt x="1162" y="729"/>
                  </a:cubicBezTo>
                  <a:cubicBezTo>
                    <a:pt x="1144" y="712"/>
                    <a:pt x="1125" y="702"/>
                    <a:pt x="1106" y="691"/>
                  </a:cubicBezTo>
                  <a:cubicBezTo>
                    <a:pt x="947" y="723"/>
                    <a:pt x="791" y="762"/>
                    <a:pt x="740" y="901"/>
                  </a:cubicBezTo>
                  <a:cubicBezTo>
                    <a:pt x="714" y="974"/>
                    <a:pt x="722" y="1066"/>
                    <a:pt x="662" y="1117"/>
                  </a:cubicBezTo>
                  <a:cubicBezTo>
                    <a:pt x="613" y="1160"/>
                    <a:pt x="540" y="1151"/>
                    <a:pt x="478" y="1173"/>
                  </a:cubicBezTo>
                  <a:cubicBezTo>
                    <a:pt x="350" y="1220"/>
                    <a:pt x="302" y="1383"/>
                    <a:pt x="313" y="1520"/>
                  </a:cubicBezTo>
                  <a:cubicBezTo>
                    <a:pt x="324" y="1655"/>
                    <a:pt x="371" y="1792"/>
                    <a:pt x="347" y="1927"/>
                  </a:cubicBezTo>
                  <a:cubicBezTo>
                    <a:pt x="328" y="2040"/>
                    <a:pt x="227" y="2150"/>
                    <a:pt x="120" y="2150"/>
                  </a:cubicBezTo>
                  <a:cubicBezTo>
                    <a:pt x="100" y="2150"/>
                    <a:pt x="79" y="2146"/>
                    <a:pt x="58" y="2137"/>
                  </a:cubicBezTo>
                  <a:lnTo>
                    <a:pt x="58" y="2137"/>
                  </a:lnTo>
                  <a:cubicBezTo>
                    <a:pt x="0" y="2272"/>
                    <a:pt x="172" y="2392"/>
                    <a:pt x="317" y="2418"/>
                  </a:cubicBezTo>
                  <a:cubicBezTo>
                    <a:pt x="463" y="2443"/>
                    <a:pt x="641" y="2458"/>
                    <a:pt x="701" y="2593"/>
                  </a:cubicBezTo>
                  <a:cubicBezTo>
                    <a:pt x="731" y="2664"/>
                    <a:pt x="716" y="2748"/>
                    <a:pt x="742" y="2820"/>
                  </a:cubicBezTo>
                  <a:cubicBezTo>
                    <a:pt x="770" y="2898"/>
                    <a:pt x="840" y="2951"/>
                    <a:pt x="868" y="3028"/>
                  </a:cubicBezTo>
                  <a:cubicBezTo>
                    <a:pt x="924" y="3176"/>
                    <a:pt x="806" y="3341"/>
                    <a:pt x="845" y="3493"/>
                  </a:cubicBezTo>
                  <a:cubicBezTo>
                    <a:pt x="896" y="3692"/>
                    <a:pt x="1196" y="3804"/>
                    <a:pt x="1149" y="4003"/>
                  </a:cubicBezTo>
                  <a:cubicBezTo>
                    <a:pt x="1210" y="4051"/>
                    <a:pt x="1280" y="4069"/>
                    <a:pt x="1355" y="4069"/>
                  </a:cubicBezTo>
                  <a:cubicBezTo>
                    <a:pt x="1493" y="4069"/>
                    <a:pt x="1645" y="4007"/>
                    <a:pt x="1777" y="3950"/>
                  </a:cubicBezTo>
                  <a:cubicBezTo>
                    <a:pt x="1876" y="3906"/>
                    <a:pt x="1997" y="3872"/>
                    <a:pt x="2107" y="3872"/>
                  </a:cubicBezTo>
                  <a:cubicBezTo>
                    <a:pt x="2220" y="3872"/>
                    <a:pt x="2321" y="3907"/>
                    <a:pt x="2381" y="4001"/>
                  </a:cubicBezTo>
                  <a:cubicBezTo>
                    <a:pt x="2406" y="4042"/>
                    <a:pt x="2419" y="4091"/>
                    <a:pt x="2445" y="4132"/>
                  </a:cubicBezTo>
                  <a:cubicBezTo>
                    <a:pt x="2520" y="4245"/>
                    <a:pt x="2672" y="4269"/>
                    <a:pt x="2798" y="4318"/>
                  </a:cubicBezTo>
                  <a:cubicBezTo>
                    <a:pt x="2927" y="4365"/>
                    <a:pt x="3058" y="4494"/>
                    <a:pt x="3004" y="4618"/>
                  </a:cubicBezTo>
                  <a:cubicBezTo>
                    <a:pt x="3362" y="4582"/>
                    <a:pt x="3722" y="4543"/>
                    <a:pt x="4082" y="4507"/>
                  </a:cubicBezTo>
                  <a:cubicBezTo>
                    <a:pt x="4095" y="4505"/>
                    <a:pt x="4108" y="4504"/>
                    <a:pt x="4121" y="4504"/>
                  </a:cubicBezTo>
                  <a:cubicBezTo>
                    <a:pt x="4142" y="4504"/>
                    <a:pt x="4164" y="4507"/>
                    <a:pt x="4183" y="4519"/>
                  </a:cubicBezTo>
                  <a:cubicBezTo>
                    <a:pt x="4215" y="4541"/>
                    <a:pt x="4223" y="4586"/>
                    <a:pt x="4225" y="4627"/>
                  </a:cubicBezTo>
                  <a:cubicBezTo>
                    <a:pt x="4228" y="4847"/>
                    <a:pt x="4054" y="5029"/>
                    <a:pt x="3970" y="5235"/>
                  </a:cubicBezTo>
                  <a:cubicBezTo>
                    <a:pt x="3848" y="5535"/>
                    <a:pt x="3940" y="5908"/>
                    <a:pt x="4185" y="6120"/>
                  </a:cubicBezTo>
                  <a:cubicBezTo>
                    <a:pt x="4253" y="6178"/>
                    <a:pt x="4330" y="6225"/>
                    <a:pt x="4380" y="6298"/>
                  </a:cubicBezTo>
                  <a:cubicBezTo>
                    <a:pt x="4431" y="6371"/>
                    <a:pt x="4442" y="6482"/>
                    <a:pt x="4375" y="6540"/>
                  </a:cubicBezTo>
                  <a:cubicBezTo>
                    <a:pt x="4335" y="6574"/>
                    <a:pt x="4277" y="6581"/>
                    <a:pt x="4232" y="6608"/>
                  </a:cubicBezTo>
                  <a:cubicBezTo>
                    <a:pt x="4086" y="6696"/>
                    <a:pt x="4133" y="6921"/>
                    <a:pt x="4225" y="7065"/>
                  </a:cubicBezTo>
                  <a:cubicBezTo>
                    <a:pt x="4318" y="7208"/>
                    <a:pt x="4444" y="7363"/>
                    <a:pt x="4397" y="7527"/>
                  </a:cubicBezTo>
                  <a:cubicBezTo>
                    <a:pt x="4382" y="7583"/>
                    <a:pt x="4350" y="7624"/>
                    <a:pt x="4307" y="7658"/>
                  </a:cubicBezTo>
                  <a:cubicBezTo>
                    <a:pt x="4403" y="7892"/>
                    <a:pt x="4547" y="8104"/>
                    <a:pt x="4785" y="8151"/>
                  </a:cubicBezTo>
                  <a:cubicBezTo>
                    <a:pt x="4737" y="8230"/>
                    <a:pt x="4782" y="8335"/>
                    <a:pt x="4857" y="8387"/>
                  </a:cubicBezTo>
                  <a:cubicBezTo>
                    <a:pt x="4930" y="8438"/>
                    <a:pt x="5025" y="8451"/>
                    <a:pt x="5115" y="8462"/>
                  </a:cubicBezTo>
                  <a:cubicBezTo>
                    <a:pt x="5350" y="8487"/>
                    <a:pt x="5586" y="8513"/>
                    <a:pt x="5819" y="8539"/>
                  </a:cubicBezTo>
                  <a:cubicBezTo>
                    <a:pt x="5800" y="8391"/>
                    <a:pt x="5813" y="8194"/>
                    <a:pt x="5957" y="8157"/>
                  </a:cubicBezTo>
                  <a:cubicBezTo>
                    <a:pt x="5971" y="8154"/>
                    <a:pt x="5986" y="8152"/>
                    <a:pt x="6001" y="8152"/>
                  </a:cubicBezTo>
                  <a:cubicBezTo>
                    <a:pt x="6047" y="8152"/>
                    <a:pt x="6093" y="8166"/>
                    <a:pt x="6139" y="8172"/>
                  </a:cubicBezTo>
                  <a:cubicBezTo>
                    <a:pt x="6154" y="8174"/>
                    <a:pt x="6170" y="8175"/>
                    <a:pt x="6186" y="8175"/>
                  </a:cubicBezTo>
                  <a:cubicBezTo>
                    <a:pt x="6273" y="8175"/>
                    <a:pt x="6361" y="8145"/>
                    <a:pt x="6419" y="8080"/>
                  </a:cubicBezTo>
                  <a:cubicBezTo>
                    <a:pt x="6488" y="8005"/>
                    <a:pt x="6503" y="7879"/>
                    <a:pt x="6439" y="7800"/>
                  </a:cubicBezTo>
                  <a:lnTo>
                    <a:pt x="6439" y="7800"/>
                  </a:lnTo>
                  <a:cubicBezTo>
                    <a:pt x="6464" y="7807"/>
                    <a:pt x="6490" y="7810"/>
                    <a:pt x="6516" y="7810"/>
                  </a:cubicBezTo>
                  <a:cubicBezTo>
                    <a:pt x="6632" y="7810"/>
                    <a:pt x="6746" y="7744"/>
                    <a:pt x="6816" y="7652"/>
                  </a:cubicBezTo>
                  <a:cubicBezTo>
                    <a:pt x="6903" y="7536"/>
                    <a:pt x="6933" y="7388"/>
                    <a:pt x="6942" y="7245"/>
                  </a:cubicBezTo>
                  <a:cubicBezTo>
                    <a:pt x="6653" y="7230"/>
                    <a:pt x="6516" y="6885"/>
                    <a:pt x="6447" y="6602"/>
                  </a:cubicBezTo>
                  <a:cubicBezTo>
                    <a:pt x="6426" y="6518"/>
                    <a:pt x="6406" y="6433"/>
                    <a:pt x="6385" y="6349"/>
                  </a:cubicBezTo>
                  <a:cubicBezTo>
                    <a:pt x="6351" y="6206"/>
                    <a:pt x="6316" y="6056"/>
                    <a:pt x="6346" y="5912"/>
                  </a:cubicBezTo>
                  <a:cubicBezTo>
                    <a:pt x="6408" y="5881"/>
                    <a:pt x="6476" y="5866"/>
                    <a:pt x="6545" y="5866"/>
                  </a:cubicBezTo>
                  <a:cubicBezTo>
                    <a:pt x="6685" y="5866"/>
                    <a:pt x="6827" y="5928"/>
                    <a:pt x="6914" y="6038"/>
                  </a:cubicBezTo>
                  <a:cubicBezTo>
                    <a:pt x="6951" y="6086"/>
                    <a:pt x="6981" y="6141"/>
                    <a:pt x="7032" y="6176"/>
                  </a:cubicBezTo>
                  <a:cubicBezTo>
                    <a:pt x="7111" y="6225"/>
                    <a:pt x="7214" y="6206"/>
                    <a:pt x="7306" y="6225"/>
                  </a:cubicBezTo>
                  <a:cubicBezTo>
                    <a:pt x="7398" y="6246"/>
                    <a:pt x="7482" y="6366"/>
                    <a:pt x="7411" y="6426"/>
                  </a:cubicBezTo>
                  <a:cubicBezTo>
                    <a:pt x="7430" y="6447"/>
                    <a:pt x="7452" y="6456"/>
                    <a:pt x="7475" y="6456"/>
                  </a:cubicBezTo>
                  <a:cubicBezTo>
                    <a:pt x="7547" y="6456"/>
                    <a:pt x="7629" y="6367"/>
                    <a:pt x="7647" y="6283"/>
                  </a:cubicBezTo>
                  <a:cubicBezTo>
                    <a:pt x="7671" y="6169"/>
                    <a:pt x="7666" y="6030"/>
                    <a:pt x="7767" y="5972"/>
                  </a:cubicBezTo>
                  <a:cubicBezTo>
                    <a:pt x="7810" y="5946"/>
                    <a:pt x="7863" y="5946"/>
                    <a:pt x="7913" y="5946"/>
                  </a:cubicBezTo>
                  <a:lnTo>
                    <a:pt x="8453" y="5944"/>
                  </a:lnTo>
                  <a:cubicBezTo>
                    <a:pt x="8403" y="5833"/>
                    <a:pt x="8515" y="5717"/>
                    <a:pt x="8626" y="5666"/>
                  </a:cubicBezTo>
                  <a:cubicBezTo>
                    <a:pt x="8737" y="5616"/>
                    <a:pt x="8872" y="5584"/>
                    <a:pt x="8932" y="5477"/>
                  </a:cubicBezTo>
                  <a:cubicBezTo>
                    <a:pt x="8999" y="5359"/>
                    <a:pt x="8935" y="5207"/>
                    <a:pt x="8847" y="5102"/>
                  </a:cubicBezTo>
                  <a:cubicBezTo>
                    <a:pt x="8761" y="4995"/>
                    <a:pt x="8650" y="4903"/>
                    <a:pt x="8607" y="4772"/>
                  </a:cubicBezTo>
                  <a:cubicBezTo>
                    <a:pt x="8525" y="4526"/>
                    <a:pt x="8720" y="4254"/>
                    <a:pt x="8656" y="4001"/>
                  </a:cubicBezTo>
                  <a:cubicBezTo>
                    <a:pt x="9012" y="3975"/>
                    <a:pt x="9254" y="3519"/>
                    <a:pt x="9076" y="3210"/>
                  </a:cubicBezTo>
                  <a:cubicBezTo>
                    <a:pt x="9202" y="3073"/>
                    <a:pt x="9310" y="2919"/>
                    <a:pt x="9397" y="2752"/>
                  </a:cubicBezTo>
                  <a:cubicBezTo>
                    <a:pt x="9365" y="2715"/>
                    <a:pt x="9327" y="2688"/>
                    <a:pt x="9277" y="2683"/>
                  </a:cubicBezTo>
                  <a:cubicBezTo>
                    <a:pt x="9273" y="2683"/>
                    <a:pt x="9268" y="2683"/>
                    <a:pt x="9263" y="2683"/>
                  </a:cubicBezTo>
                  <a:cubicBezTo>
                    <a:pt x="9176" y="2683"/>
                    <a:pt x="9106" y="2756"/>
                    <a:pt x="9029" y="2801"/>
                  </a:cubicBezTo>
                  <a:cubicBezTo>
                    <a:pt x="8966" y="2837"/>
                    <a:pt x="8900" y="2853"/>
                    <a:pt x="8832" y="2853"/>
                  </a:cubicBezTo>
                  <a:cubicBezTo>
                    <a:pt x="8622" y="2853"/>
                    <a:pt x="8401" y="2703"/>
                    <a:pt x="8228" y="2557"/>
                  </a:cubicBezTo>
                  <a:cubicBezTo>
                    <a:pt x="8103" y="2454"/>
                    <a:pt x="7979" y="2351"/>
                    <a:pt x="7855" y="2248"/>
                  </a:cubicBezTo>
                  <a:cubicBezTo>
                    <a:pt x="7812" y="2212"/>
                    <a:pt x="7767" y="2173"/>
                    <a:pt x="7750" y="2122"/>
                  </a:cubicBezTo>
                  <a:cubicBezTo>
                    <a:pt x="7703" y="1989"/>
                    <a:pt x="7840" y="1837"/>
                    <a:pt x="7778" y="1711"/>
                  </a:cubicBezTo>
                  <a:cubicBezTo>
                    <a:pt x="7730" y="1614"/>
                    <a:pt x="7604" y="1601"/>
                    <a:pt x="7508" y="1552"/>
                  </a:cubicBezTo>
                  <a:cubicBezTo>
                    <a:pt x="7413" y="1505"/>
                    <a:pt x="7368" y="1334"/>
                    <a:pt x="7471" y="1312"/>
                  </a:cubicBezTo>
                  <a:lnTo>
                    <a:pt x="7471" y="1312"/>
                  </a:lnTo>
                  <a:cubicBezTo>
                    <a:pt x="7498" y="1321"/>
                    <a:pt x="7526" y="1326"/>
                    <a:pt x="7554" y="1326"/>
                  </a:cubicBezTo>
                  <a:cubicBezTo>
                    <a:pt x="7688" y="1326"/>
                    <a:pt x="7821" y="1227"/>
                    <a:pt x="7844" y="1094"/>
                  </a:cubicBezTo>
                  <a:cubicBezTo>
                    <a:pt x="7729" y="1074"/>
                    <a:pt x="7613" y="1064"/>
                    <a:pt x="7497" y="1064"/>
                  </a:cubicBezTo>
                  <a:cubicBezTo>
                    <a:pt x="6917" y="1064"/>
                    <a:pt x="6338" y="1307"/>
                    <a:pt x="5942" y="1732"/>
                  </a:cubicBezTo>
                  <a:cubicBezTo>
                    <a:pt x="5906" y="1773"/>
                    <a:pt x="5856" y="1791"/>
                    <a:pt x="5804" y="1791"/>
                  </a:cubicBezTo>
                  <a:cubicBezTo>
                    <a:pt x="5719" y="1791"/>
                    <a:pt x="5628" y="1744"/>
                    <a:pt x="5577" y="1672"/>
                  </a:cubicBezTo>
                  <a:cubicBezTo>
                    <a:pt x="5496" y="1554"/>
                    <a:pt x="5492" y="1402"/>
                    <a:pt x="5489" y="1261"/>
                  </a:cubicBezTo>
                  <a:cubicBezTo>
                    <a:pt x="5484" y="1237"/>
                    <a:pt x="5472" y="1227"/>
                    <a:pt x="5458" y="1227"/>
                  </a:cubicBezTo>
                  <a:cubicBezTo>
                    <a:pt x="5414" y="1227"/>
                    <a:pt x="5344" y="1316"/>
                    <a:pt x="5324" y="1387"/>
                  </a:cubicBezTo>
                  <a:cubicBezTo>
                    <a:pt x="5273" y="1582"/>
                    <a:pt x="5059" y="1698"/>
                    <a:pt x="4860" y="1704"/>
                  </a:cubicBezTo>
                  <a:cubicBezTo>
                    <a:pt x="4856" y="1704"/>
                    <a:pt x="4851" y="1704"/>
                    <a:pt x="4847" y="1704"/>
                  </a:cubicBezTo>
                  <a:cubicBezTo>
                    <a:pt x="4671" y="1704"/>
                    <a:pt x="4499" y="1624"/>
                    <a:pt x="4324" y="1624"/>
                  </a:cubicBezTo>
                  <a:cubicBezTo>
                    <a:pt x="4304" y="1624"/>
                    <a:pt x="4284" y="1625"/>
                    <a:pt x="4264" y="1627"/>
                  </a:cubicBezTo>
                  <a:cubicBezTo>
                    <a:pt x="4224" y="1632"/>
                    <a:pt x="4180" y="1635"/>
                    <a:pt x="4138" y="1635"/>
                  </a:cubicBezTo>
                  <a:cubicBezTo>
                    <a:pt x="4019" y="1635"/>
                    <a:pt x="3902" y="1610"/>
                    <a:pt x="3842" y="1514"/>
                  </a:cubicBezTo>
                  <a:cubicBezTo>
                    <a:pt x="3818" y="1473"/>
                    <a:pt x="3808" y="1426"/>
                    <a:pt x="3786" y="1385"/>
                  </a:cubicBezTo>
                  <a:cubicBezTo>
                    <a:pt x="3738" y="1284"/>
                    <a:pt x="3626" y="1220"/>
                    <a:pt x="3516" y="1220"/>
                  </a:cubicBezTo>
                  <a:cubicBezTo>
                    <a:pt x="3488" y="1220"/>
                    <a:pt x="3460" y="1224"/>
                    <a:pt x="3433" y="1233"/>
                  </a:cubicBezTo>
                  <a:cubicBezTo>
                    <a:pt x="3424" y="1154"/>
                    <a:pt x="3405" y="1059"/>
                    <a:pt x="3332" y="1029"/>
                  </a:cubicBezTo>
                  <a:cubicBezTo>
                    <a:pt x="3287" y="1010"/>
                    <a:pt x="3231" y="1021"/>
                    <a:pt x="3193" y="995"/>
                  </a:cubicBezTo>
                  <a:cubicBezTo>
                    <a:pt x="3103" y="933"/>
                    <a:pt x="3188" y="781"/>
                    <a:pt x="3133" y="689"/>
                  </a:cubicBezTo>
                  <a:cubicBezTo>
                    <a:pt x="3081" y="603"/>
                    <a:pt x="2938" y="616"/>
                    <a:pt x="2880" y="534"/>
                  </a:cubicBezTo>
                  <a:cubicBezTo>
                    <a:pt x="2856" y="504"/>
                    <a:pt x="2852" y="464"/>
                    <a:pt x="2846" y="427"/>
                  </a:cubicBezTo>
                  <a:cubicBezTo>
                    <a:pt x="2826" y="286"/>
                    <a:pt x="2807" y="145"/>
                    <a:pt x="27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150"/>
            <p:cNvSpPr/>
            <p:nvPr/>
          </p:nvSpPr>
          <p:spPr>
            <a:xfrm>
              <a:off x="2920148" y="3272230"/>
              <a:ext cx="267584" cy="244341"/>
            </a:xfrm>
            <a:custGeom>
              <a:rect b="b" l="l" r="r" t="t"/>
              <a:pathLst>
                <a:path extrusionOk="0" h="8599" w="9417">
                  <a:moveTo>
                    <a:pt x="2753" y="65"/>
                  </a:moveTo>
                  <a:lnTo>
                    <a:pt x="2807" y="459"/>
                  </a:lnTo>
                  <a:cubicBezTo>
                    <a:pt x="2811" y="498"/>
                    <a:pt x="2818" y="543"/>
                    <a:pt x="2845" y="582"/>
                  </a:cubicBezTo>
                  <a:cubicBezTo>
                    <a:pt x="2878" y="627"/>
                    <a:pt x="2931" y="646"/>
                    <a:pt x="2983" y="663"/>
                  </a:cubicBezTo>
                  <a:cubicBezTo>
                    <a:pt x="3030" y="680"/>
                    <a:pt x="3075" y="697"/>
                    <a:pt x="3096" y="732"/>
                  </a:cubicBezTo>
                  <a:cubicBezTo>
                    <a:pt x="3118" y="768"/>
                    <a:pt x="3113" y="817"/>
                    <a:pt x="3111" y="864"/>
                  </a:cubicBezTo>
                  <a:cubicBezTo>
                    <a:pt x="3107" y="931"/>
                    <a:pt x="3103" y="1004"/>
                    <a:pt x="3165" y="1047"/>
                  </a:cubicBezTo>
                  <a:cubicBezTo>
                    <a:pt x="3193" y="1066"/>
                    <a:pt x="3225" y="1070"/>
                    <a:pt x="3253" y="1072"/>
                  </a:cubicBezTo>
                  <a:cubicBezTo>
                    <a:pt x="3274" y="1074"/>
                    <a:pt x="3291" y="1077"/>
                    <a:pt x="3308" y="1083"/>
                  </a:cubicBezTo>
                  <a:cubicBezTo>
                    <a:pt x="3368" y="1109"/>
                    <a:pt x="3385" y="1194"/>
                    <a:pt x="3392" y="1267"/>
                  </a:cubicBezTo>
                  <a:lnTo>
                    <a:pt x="3396" y="1299"/>
                  </a:lnTo>
                  <a:lnTo>
                    <a:pt x="3426" y="1289"/>
                  </a:lnTo>
                  <a:cubicBezTo>
                    <a:pt x="3452" y="1280"/>
                    <a:pt x="3478" y="1278"/>
                    <a:pt x="3503" y="1278"/>
                  </a:cubicBezTo>
                  <a:cubicBezTo>
                    <a:pt x="3608" y="1278"/>
                    <a:pt x="3707" y="1338"/>
                    <a:pt x="3750" y="1426"/>
                  </a:cubicBezTo>
                  <a:cubicBezTo>
                    <a:pt x="3758" y="1443"/>
                    <a:pt x="3765" y="1460"/>
                    <a:pt x="3771" y="1477"/>
                  </a:cubicBezTo>
                  <a:cubicBezTo>
                    <a:pt x="3780" y="1503"/>
                    <a:pt x="3790" y="1531"/>
                    <a:pt x="3805" y="1556"/>
                  </a:cubicBezTo>
                  <a:cubicBezTo>
                    <a:pt x="3861" y="1646"/>
                    <a:pt x="3964" y="1691"/>
                    <a:pt x="4122" y="1691"/>
                  </a:cubicBezTo>
                  <a:cubicBezTo>
                    <a:pt x="4161" y="1691"/>
                    <a:pt x="4204" y="1689"/>
                    <a:pt x="4255" y="1683"/>
                  </a:cubicBezTo>
                  <a:cubicBezTo>
                    <a:pt x="4272" y="1681"/>
                    <a:pt x="4290" y="1680"/>
                    <a:pt x="4307" y="1680"/>
                  </a:cubicBezTo>
                  <a:cubicBezTo>
                    <a:pt x="4390" y="1680"/>
                    <a:pt x="4475" y="1700"/>
                    <a:pt x="4562" y="1719"/>
                  </a:cubicBezTo>
                  <a:cubicBezTo>
                    <a:pt x="4647" y="1739"/>
                    <a:pt x="4737" y="1760"/>
                    <a:pt x="4829" y="1760"/>
                  </a:cubicBezTo>
                  <a:lnTo>
                    <a:pt x="4847" y="1760"/>
                  </a:lnTo>
                  <a:cubicBezTo>
                    <a:pt x="5048" y="1754"/>
                    <a:pt x="5279" y="1638"/>
                    <a:pt x="5337" y="1424"/>
                  </a:cubicBezTo>
                  <a:cubicBezTo>
                    <a:pt x="5356" y="1357"/>
                    <a:pt x="5421" y="1284"/>
                    <a:pt x="5446" y="1284"/>
                  </a:cubicBezTo>
                  <a:cubicBezTo>
                    <a:pt x="5446" y="1284"/>
                    <a:pt x="5449" y="1289"/>
                    <a:pt x="5451" y="1291"/>
                  </a:cubicBezTo>
                  <a:cubicBezTo>
                    <a:pt x="5451" y="1424"/>
                    <a:pt x="5453" y="1589"/>
                    <a:pt x="5543" y="1717"/>
                  </a:cubicBezTo>
                  <a:cubicBezTo>
                    <a:pt x="5596" y="1794"/>
                    <a:pt x="5697" y="1848"/>
                    <a:pt x="5791" y="1848"/>
                  </a:cubicBezTo>
                  <a:cubicBezTo>
                    <a:pt x="5856" y="1848"/>
                    <a:pt x="5911" y="1824"/>
                    <a:pt x="5950" y="1779"/>
                  </a:cubicBezTo>
                  <a:cubicBezTo>
                    <a:pt x="6336" y="1368"/>
                    <a:pt x="6910" y="1119"/>
                    <a:pt x="7486" y="1119"/>
                  </a:cubicBezTo>
                  <a:cubicBezTo>
                    <a:pt x="7591" y="1119"/>
                    <a:pt x="7696" y="1128"/>
                    <a:pt x="7797" y="1145"/>
                  </a:cubicBezTo>
                  <a:cubicBezTo>
                    <a:pt x="7765" y="1248"/>
                    <a:pt x="7655" y="1329"/>
                    <a:pt x="7540" y="1329"/>
                  </a:cubicBezTo>
                  <a:cubicBezTo>
                    <a:pt x="7516" y="1329"/>
                    <a:pt x="7490" y="1325"/>
                    <a:pt x="7467" y="1316"/>
                  </a:cubicBezTo>
                  <a:lnTo>
                    <a:pt x="7460" y="1314"/>
                  </a:lnTo>
                  <a:lnTo>
                    <a:pt x="7454" y="1316"/>
                  </a:lnTo>
                  <a:cubicBezTo>
                    <a:pt x="7409" y="1325"/>
                    <a:pt x="7381" y="1355"/>
                    <a:pt x="7375" y="1402"/>
                  </a:cubicBezTo>
                  <a:cubicBezTo>
                    <a:pt x="7364" y="1477"/>
                    <a:pt x="7413" y="1571"/>
                    <a:pt x="7484" y="1606"/>
                  </a:cubicBezTo>
                  <a:cubicBezTo>
                    <a:pt x="7512" y="1621"/>
                    <a:pt x="7544" y="1634"/>
                    <a:pt x="7576" y="1644"/>
                  </a:cubicBezTo>
                  <a:cubicBezTo>
                    <a:pt x="7647" y="1670"/>
                    <a:pt x="7713" y="1694"/>
                    <a:pt x="7741" y="1751"/>
                  </a:cubicBezTo>
                  <a:cubicBezTo>
                    <a:pt x="7769" y="1809"/>
                    <a:pt x="7750" y="1874"/>
                    <a:pt x="7728" y="1944"/>
                  </a:cubicBezTo>
                  <a:cubicBezTo>
                    <a:pt x="7707" y="2015"/>
                    <a:pt x="7685" y="2088"/>
                    <a:pt x="7711" y="2161"/>
                  </a:cubicBezTo>
                  <a:cubicBezTo>
                    <a:pt x="7732" y="2221"/>
                    <a:pt x="7784" y="2263"/>
                    <a:pt x="7825" y="2298"/>
                  </a:cubicBezTo>
                  <a:lnTo>
                    <a:pt x="8197" y="2608"/>
                  </a:lnTo>
                  <a:cubicBezTo>
                    <a:pt x="8440" y="2810"/>
                    <a:pt x="8646" y="2910"/>
                    <a:pt x="8820" y="2910"/>
                  </a:cubicBezTo>
                  <a:cubicBezTo>
                    <a:pt x="8895" y="2910"/>
                    <a:pt x="8965" y="2892"/>
                    <a:pt x="9029" y="2855"/>
                  </a:cubicBezTo>
                  <a:cubicBezTo>
                    <a:pt x="9052" y="2842"/>
                    <a:pt x="9074" y="2825"/>
                    <a:pt x="9097" y="2810"/>
                  </a:cubicBezTo>
                  <a:cubicBezTo>
                    <a:pt x="9150" y="2773"/>
                    <a:pt x="9197" y="2739"/>
                    <a:pt x="9253" y="2739"/>
                  </a:cubicBezTo>
                  <a:cubicBezTo>
                    <a:pt x="9256" y="2739"/>
                    <a:pt x="9259" y="2739"/>
                    <a:pt x="9262" y="2739"/>
                  </a:cubicBezTo>
                  <a:cubicBezTo>
                    <a:pt x="9292" y="2743"/>
                    <a:pt x="9322" y="2758"/>
                    <a:pt x="9352" y="2788"/>
                  </a:cubicBezTo>
                  <a:cubicBezTo>
                    <a:pt x="9264" y="2947"/>
                    <a:pt x="9162" y="3095"/>
                    <a:pt x="9044" y="3223"/>
                  </a:cubicBezTo>
                  <a:lnTo>
                    <a:pt x="9029" y="3236"/>
                  </a:lnTo>
                  <a:lnTo>
                    <a:pt x="9039" y="3253"/>
                  </a:lnTo>
                  <a:cubicBezTo>
                    <a:pt x="9119" y="3390"/>
                    <a:pt x="9114" y="3568"/>
                    <a:pt x="9029" y="3729"/>
                  </a:cubicBezTo>
                  <a:cubicBezTo>
                    <a:pt x="8943" y="3890"/>
                    <a:pt x="8799" y="3992"/>
                    <a:pt x="8641" y="4005"/>
                  </a:cubicBezTo>
                  <a:lnTo>
                    <a:pt x="8609" y="4007"/>
                  </a:lnTo>
                  <a:lnTo>
                    <a:pt x="8617" y="4037"/>
                  </a:lnTo>
                  <a:cubicBezTo>
                    <a:pt x="8647" y="4153"/>
                    <a:pt x="8619" y="4273"/>
                    <a:pt x="8589" y="4399"/>
                  </a:cubicBezTo>
                  <a:cubicBezTo>
                    <a:pt x="8557" y="4537"/>
                    <a:pt x="8523" y="4676"/>
                    <a:pt x="8568" y="4811"/>
                  </a:cubicBezTo>
                  <a:cubicBezTo>
                    <a:pt x="8602" y="4912"/>
                    <a:pt x="8673" y="4991"/>
                    <a:pt x="8742" y="5066"/>
                  </a:cubicBezTo>
                  <a:cubicBezTo>
                    <a:pt x="8767" y="5094"/>
                    <a:pt x="8791" y="5119"/>
                    <a:pt x="8814" y="5149"/>
                  </a:cubicBezTo>
                  <a:cubicBezTo>
                    <a:pt x="8892" y="5246"/>
                    <a:pt x="8956" y="5387"/>
                    <a:pt x="8896" y="5494"/>
                  </a:cubicBezTo>
                  <a:cubicBezTo>
                    <a:pt x="8853" y="5571"/>
                    <a:pt x="8765" y="5606"/>
                    <a:pt x="8673" y="5644"/>
                  </a:cubicBezTo>
                  <a:cubicBezTo>
                    <a:pt x="8649" y="5653"/>
                    <a:pt x="8626" y="5661"/>
                    <a:pt x="8602" y="5672"/>
                  </a:cubicBezTo>
                  <a:cubicBezTo>
                    <a:pt x="8515" y="5711"/>
                    <a:pt x="8442" y="5784"/>
                    <a:pt x="8414" y="5854"/>
                  </a:cubicBezTo>
                  <a:cubicBezTo>
                    <a:pt x="8401" y="5886"/>
                    <a:pt x="8399" y="5918"/>
                    <a:pt x="8403" y="5948"/>
                  </a:cubicBezTo>
                  <a:lnTo>
                    <a:pt x="7900" y="5948"/>
                  </a:lnTo>
                  <a:cubicBezTo>
                    <a:pt x="7850" y="5948"/>
                    <a:pt x="7790" y="5951"/>
                    <a:pt x="7739" y="5978"/>
                  </a:cubicBezTo>
                  <a:cubicBezTo>
                    <a:pt x="7649" y="6030"/>
                    <a:pt x="7634" y="6139"/>
                    <a:pt x="7619" y="6236"/>
                  </a:cubicBezTo>
                  <a:cubicBezTo>
                    <a:pt x="7617" y="6259"/>
                    <a:pt x="7613" y="6285"/>
                    <a:pt x="7608" y="6306"/>
                  </a:cubicBezTo>
                  <a:cubicBezTo>
                    <a:pt x="7593" y="6383"/>
                    <a:pt x="7517" y="6459"/>
                    <a:pt x="7460" y="6459"/>
                  </a:cubicBezTo>
                  <a:cubicBezTo>
                    <a:pt x="7452" y="6459"/>
                    <a:pt x="7444" y="6458"/>
                    <a:pt x="7437" y="6454"/>
                  </a:cubicBezTo>
                  <a:cubicBezTo>
                    <a:pt x="7452" y="6431"/>
                    <a:pt x="7456" y="6401"/>
                    <a:pt x="7448" y="6371"/>
                  </a:cubicBezTo>
                  <a:cubicBezTo>
                    <a:pt x="7433" y="6306"/>
                    <a:pt x="7366" y="6244"/>
                    <a:pt x="7300" y="6229"/>
                  </a:cubicBezTo>
                  <a:cubicBezTo>
                    <a:pt x="7263" y="6221"/>
                    <a:pt x="7227" y="6218"/>
                    <a:pt x="7193" y="6218"/>
                  </a:cubicBezTo>
                  <a:cubicBezTo>
                    <a:pt x="7133" y="6214"/>
                    <a:pt x="7077" y="6212"/>
                    <a:pt x="7034" y="6182"/>
                  </a:cubicBezTo>
                  <a:cubicBezTo>
                    <a:pt x="7002" y="6161"/>
                    <a:pt x="6976" y="6128"/>
                    <a:pt x="6953" y="6092"/>
                  </a:cubicBezTo>
                  <a:cubicBezTo>
                    <a:pt x="6942" y="6079"/>
                    <a:pt x="6933" y="6064"/>
                    <a:pt x="6923" y="6051"/>
                  </a:cubicBezTo>
                  <a:cubicBezTo>
                    <a:pt x="6833" y="5938"/>
                    <a:pt x="6687" y="5869"/>
                    <a:pt x="6533" y="5869"/>
                  </a:cubicBezTo>
                  <a:cubicBezTo>
                    <a:pt x="6458" y="5869"/>
                    <a:pt x="6385" y="5886"/>
                    <a:pt x="6321" y="5918"/>
                  </a:cubicBezTo>
                  <a:lnTo>
                    <a:pt x="6310" y="5925"/>
                  </a:lnTo>
                  <a:lnTo>
                    <a:pt x="6308" y="5936"/>
                  </a:lnTo>
                  <a:cubicBezTo>
                    <a:pt x="6273" y="6090"/>
                    <a:pt x="6312" y="6246"/>
                    <a:pt x="6346" y="6386"/>
                  </a:cubicBezTo>
                  <a:lnTo>
                    <a:pt x="6408" y="6638"/>
                  </a:lnTo>
                  <a:cubicBezTo>
                    <a:pt x="6507" y="7050"/>
                    <a:pt x="6674" y="7270"/>
                    <a:pt x="6901" y="7300"/>
                  </a:cubicBezTo>
                  <a:cubicBezTo>
                    <a:pt x="6888" y="7457"/>
                    <a:pt x="6850" y="7575"/>
                    <a:pt x="6781" y="7665"/>
                  </a:cubicBezTo>
                  <a:cubicBezTo>
                    <a:pt x="6713" y="7756"/>
                    <a:pt x="6601" y="7813"/>
                    <a:pt x="6500" y="7813"/>
                  </a:cubicBezTo>
                  <a:cubicBezTo>
                    <a:pt x="6477" y="7813"/>
                    <a:pt x="6455" y="7810"/>
                    <a:pt x="6434" y="7804"/>
                  </a:cubicBezTo>
                  <a:lnTo>
                    <a:pt x="6353" y="7780"/>
                  </a:lnTo>
                  <a:lnTo>
                    <a:pt x="6404" y="7845"/>
                  </a:lnTo>
                  <a:cubicBezTo>
                    <a:pt x="6458" y="7913"/>
                    <a:pt x="6449" y="8022"/>
                    <a:pt x="6387" y="8093"/>
                  </a:cubicBezTo>
                  <a:cubicBezTo>
                    <a:pt x="6338" y="8148"/>
                    <a:pt x="6257" y="8179"/>
                    <a:pt x="6172" y="8179"/>
                  </a:cubicBezTo>
                  <a:cubicBezTo>
                    <a:pt x="6157" y="8179"/>
                    <a:pt x="6142" y="8179"/>
                    <a:pt x="6128" y="8177"/>
                  </a:cubicBezTo>
                  <a:cubicBezTo>
                    <a:pt x="6113" y="8175"/>
                    <a:pt x="6098" y="8170"/>
                    <a:pt x="6081" y="8168"/>
                  </a:cubicBezTo>
                  <a:cubicBezTo>
                    <a:pt x="6049" y="8162"/>
                    <a:pt x="6016" y="8157"/>
                    <a:pt x="5984" y="8157"/>
                  </a:cubicBezTo>
                  <a:cubicBezTo>
                    <a:pt x="5968" y="8157"/>
                    <a:pt x="5952" y="8158"/>
                    <a:pt x="5937" y="8162"/>
                  </a:cubicBezTo>
                  <a:cubicBezTo>
                    <a:pt x="5815" y="8192"/>
                    <a:pt x="5757" y="8331"/>
                    <a:pt x="5776" y="8539"/>
                  </a:cubicBezTo>
                  <a:lnTo>
                    <a:pt x="5104" y="8464"/>
                  </a:lnTo>
                  <a:cubicBezTo>
                    <a:pt x="5022" y="8455"/>
                    <a:pt x="4930" y="8444"/>
                    <a:pt x="4859" y="8395"/>
                  </a:cubicBezTo>
                  <a:cubicBezTo>
                    <a:pt x="4797" y="8352"/>
                    <a:pt x="4754" y="8260"/>
                    <a:pt x="4795" y="8196"/>
                  </a:cubicBezTo>
                  <a:lnTo>
                    <a:pt x="4814" y="8164"/>
                  </a:lnTo>
                  <a:lnTo>
                    <a:pt x="4776" y="8155"/>
                  </a:lnTo>
                  <a:cubicBezTo>
                    <a:pt x="4589" y="8119"/>
                    <a:pt x="4442" y="7967"/>
                    <a:pt x="4326" y="7697"/>
                  </a:cubicBezTo>
                  <a:cubicBezTo>
                    <a:pt x="4367" y="7658"/>
                    <a:pt x="4395" y="7615"/>
                    <a:pt x="4409" y="7564"/>
                  </a:cubicBezTo>
                  <a:cubicBezTo>
                    <a:pt x="4454" y="7408"/>
                    <a:pt x="4356" y="7262"/>
                    <a:pt x="4270" y="7133"/>
                  </a:cubicBezTo>
                  <a:cubicBezTo>
                    <a:pt x="4257" y="7114"/>
                    <a:pt x="4245" y="7097"/>
                    <a:pt x="4234" y="7080"/>
                  </a:cubicBezTo>
                  <a:cubicBezTo>
                    <a:pt x="4180" y="6996"/>
                    <a:pt x="4135" y="6865"/>
                    <a:pt x="4159" y="6767"/>
                  </a:cubicBezTo>
                  <a:cubicBezTo>
                    <a:pt x="4170" y="6720"/>
                    <a:pt x="4193" y="6686"/>
                    <a:pt x="4232" y="6662"/>
                  </a:cubicBezTo>
                  <a:cubicBezTo>
                    <a:pt x="4249" y="6651"/>
                    <a:pt x="4268" y="6645"/>
                    <a:pt x="4290" y="6636"/>
                  </a:cubicBezTo>
                  <a:cubicBezTo>
                    <a:pt x="4320" y="6626"/>
                    <a:pt x="4352" y="6613"/>
                    <a:pt x="4380" y="6589"/>
                  </a:cubicBezTo>
                  <a:cubicBezTo>
                    <a:pt x="4459" y="6521"/>
                    <a:pt x="4446" y="6394"/>
                    <a:pt x="4390" y="6313"/>
                  </a:cubicBezTo>
                  <a:cubicBezTo>
                    <a:pt x="4352" y="6257"/>
                    <a:pt x="4298" y="6216"/>
                    <a:pt x="4249" y="6176"/>
                  </a:cubicBezTo>
                  <a:cubicBezTo>
                    <a:pt x="4227" y="6161"/>
                    <a:pt x="4208" y="6146"/>
                    <a:pt x="4191" y="6128"/>
                  </a:cubicBezTo>
                  <a:cubicBezTo>
                    <a:pt x="3953" y="5925"/>
                    <a:pt x="3865" y="5565"/>
                    <a:pt x="3983" y="5276"/>
                  </a:cubicBezTo>
                  <a:cubicBezTo>
                    <a:pt x="4011" y="5205"/>
                    <a:pt x="4050" y="5139"/>
                    <a:pt x="4088" y="5072"/>
                  </a:cubicBezTo>
                  <a:cubicBezTo>
                    <a:pt x="4163" y="4944"/>
                    <a:pt x="4240" y="4809"/>
                    <a:pt x="4238" y="4657"/>
                  </a:cubicBezTo>
                  <a:cubicBezTo>
                    <a:pt x="4238" y="4594"/>
                    <a:pt x="4219" y="4549"/>
                    <a:pt x="4185" y="4526"/>
                  </a:cubicBezTo>
                  <a:cubicBezTo>
                    <a:pt x="4163" y="4512"/>
                    <a:pt x="4133" y="4507"/>
                    <a:pt x="4101" y="4507"/>
                  </a:cubicBezTo>
                  <a:cubicBezTo>
                    <a:pt x="4089" y="4507"/>
                    <a:pt x="4077" y="4508"/>
                    <a:pt x="4065" y="4509"/>
                  </a:cubicBezTo>
                  <a:lnTo>
                    <a:pt x="3028" y="4618"/>
                  </a:lnTo>
                  <a:cubicBezTo>
                    <a:pt x="3034" y="4584"/>
                    <a:pt x="3030" y="4547"/>
                    <a:pt x="3015" y="4513"/>
                  </a:cubicBezTo>
                  <a:cubicBezTo>
                    <a:pt x="2980" y="4434"/>
                    <a:pt x="2895" y="4359"/>
                    <a:pt x="2796" y="4322"/>
                  </a:cubicBezTo>
                  <a:cubicBezTo>
                    <a:pt x="2768" y="4312"/>
                    <a:pt x="2741" y="4303"/>
                    <a:pt x="2711" y="4294"/>
                  </a:cubicBezTo>
                  <a:cubicBezTo>
                    <a:pt x="2608" y="4260"/>
                    <a:pt x="2509" y="4228"/>
                    <a:pt x="2456" y="4147"/>
                  </a:cubicBezTo>
                  <a:cubicBezTo>
                    <a:pt x="2443" y="4127"/>
                    <a:pt x="2432" y="4106"/>
                    <a:pt x="2423" y="4082"/>
                  </a:cubicBezTo>
                  <a:cubicBezTo>
                    <a:pt x="2413" y="4061"/>
                    <a:pt x="2402" y="4040"/>
                    <a:pt x="2389" y="4018"/>
                  </a:cubicBezTo>
                  <a:cubicBezTo>
                    <a:pt x="2331" y="3924"/>
                    <a:pt x="2228" y="3875"/>
                    <a:pt x="2093" y="3875"/>
                  </a:cubicBezTo>
                  <a:cubicBezTo>
                    <a:pt x="1991" y="3875"/>
                    <a:pt x="1871" y="3902"/>
                    <a:pt x="1753" y="3954"/>
                  </a:cubicBezTo>
                  <a:cubicBezTo>
                    <a:pt x="1609" y="4016"/>
                    <a:pt x="1470" y="4072"/>
                    <a:pt x="1341" y="4072"/>
                  </a:cubicBezTo>
                  <a:cubicBezTo>
                    <a:pt x="1273" y="4072"/>
                    <a:pt x="1213" y="4057"/>
                    <a:pt x="1164" y="4022"/>
                  </a:cubicBezTo>
                  <a:cubicBezTo>
                    <a:pt x="1183" y="3902"/>
                    <a:pt x="1095" y="3815"/>
                    <a:pt x="1009" y="3729"/>
                  </a:cubicBezTo>
                  <a:cubicBezTo>
                    <a:pt x="945" y="3665"/>
                    <a:pt x="879" y="3596"/>
                    <a:pt x="857" y="3517"/>
                  </a:cubicBezTo>
                  <a:cubicBezTo>
                    <a:pt x="840" y="3450"/>
                    <a:pt x="857" y="3380"/>
                    <a:pt x="874" y="3305"/>
                  </a:cubicBezTo>
                  <a:cubicBezTo>
                    <a:pt x="894" y="3221"/>
                    <a:pt x="913" y="3133"/>
                    <a:pt x="881" y="3050"/>
                  </a:cubicBezTo>
                  <a:cubicBezTo>
                    <a:pt x="866" y="3007"/>
                    <a:pt x="840" y="2973"/>
                    <a:pt x="814" y="2938"/>
                  </a:cubicBezTo>
                  <a:cubicBezTo>
                    <a:pt x="791" y="2906"/>
                    <a:pt x="767" y="2876"/>
                    <a:pt x="754" y="2842"/>
                  </a:cubicBezTo>
                  <a:cubicBezTo>
                    <a:pt x="744" y="2810"/>
                    <a:pt x="739" y="2775"/>
                    <a:pt x="737" y="2739"/>
                  </a:cubicBezTo>
                  <a:cubicBezTo>
                    <a:pt x="733" y="2698"/>
                    <a:pt x="731" y="2653"/>
                    <a:pt x="712" y="2613"/>
                  </a:cubicBezTo>
                  <a:cubicBezTo>
                    <a:pt x="654" y="2478"/>
                    <a:pt x="493" y="2452"/>
                    <a:pt x="354" y="2428"/>
                  </a:cubicBezTo>
                  <a:lnTo>
                    <a:pt x="309" y="2422"/>
                  </a:lnTo>
                  <a:cubicBezTo>
                    <a:pt x="210" y="2405"/>
                    <a:pt x="112" y="2345"/>
                    <a:pt x="77" y="2278"/>
                  </a:cubicBezTo>
                  <a:cubicBezTo>
                    <a:pt x="62" y="2253"/>
                    <a:pt x="58" y="2227"/>
                    <a:pt x="62" y="2201"/>
                  </a:cubicBezTo>
                  <a:lnTo>
                    <a:pt x="62" y="2201"/>
                  </a:lnTo>
                  <a:cubicBezTo>
                    <a:pt x="77" y="2206"/>
                    <a:pt x="92" y="2208"/>
                    <a:pt x="107" y="2208"/>
                  </a:cubicBezTo>
                  <a:cubicBezTo>
                    <a:pt x="234" y="2208"/>
                    <a:pt x="341" y="2081"/>
                    <a:pt x="362" y="1961"/>
                  </a:cubicBezTo>
                  <a:cubicBezTo>
                    <a:pt x="377" y="1869"/>
                    <a:pt x="362" y="1775"/>
                    <a:pt x="347" y="1683"/>
                  </a:cubicBezTo>
                  <a:cubicBezTo>
                    <a:pt x="339" y="1638"/>
                    <a:pt x="332" y="1593"/>
                    <a:pt x="328" y="1548"/>
                  </a:cubicBezTo>
                  <a:cubicBezTo>
                    <a:pt x="317" y="1417"/>
                    <a:pt x="358" y="1269"/>
                    <a:pt x="474" y="1229"/>
                  </a:cubicBezTo>
                  <a:cubicBezTo>
                    <a:pt x="495" y="1222"/>
                    <a:pt x="517" y="1218"/>
                    <a:pt x="540" y="1214"/>
                  </a:cubicBezTo>
                  <a:cubicBezTo>
                    <a:pt x="583" y="1207"/>
                    <a:pt x="630" y="1199"/>
                    <a:pt x="667" y="1169"/>
                  </a:cubicBezTo>
                  <a:cubicBezTo>
                    <a:pt x="714" y="1128"/>
                    <a:pt x="724" y="1070"/>
                    <a:pt x="735" y="1014"/>
                  </a:cubicBezTo>
                  <a:cubicBezTo>
                    <a:pt x="739" y="989"/>
                    <a:pt x="744" y="963"/>
                    <a:pt x="752" y="939"/>
                  </a:cubicBezTo>
                  <a:cubicBezTo>
                    <a:pt x="797" y="819"/>
                    <a:pt x="926" y="783"/>
                    <a:pt x="1089" y="749"/>
                  </a:cubicBezTo>
                  <a:cubicBezTo>
                    <a:pt x="1104" y="757"/>
                    <a:pt x="1119" y="768"/>
                    <a:pt x="1129" y="779"/>
                  </a:cubicBezTo>
                  <a:cubicBezTo>
                    <a:pt x="1172" y="817"/>
                    <a:pt x="1198" y="877"/>
                    <a:pt x="1200" y="935"/>
                  </a:cubicBezTo>
                  <a:cubicBezTo>
                    <a:pt x="1202" y="967"/>
                    <a:pt x="1196" y="1014"/>
                    <a:pt x="1159" y="1051"/>
                  </a:cubicBezTo>
                  <a:cubicBezTo>
                    <a:pt x="1142" y="1068"/>
                    <a:pt x="1121" y="1083"/>
                    <a:pt x="1097" y="1098"/>
                  </a:cubicBezTo>
                  <a:cubicBezTo>
                    <a:pt x="1059" y="1124"/>
                    <a:pt x="1018" y="1149"/>
                    <a:pt x="997" y="1196"/>
                  </a:cubicBezTo>
                  <a:cubicBezTo>
                    <a:pt x="982" y="1231"/>
                    <a:pt x="984" y="1265"/>
                    <a:pt x="984" y="1297"/>
                  </a:cubicBezTo>
                  <a:cubicBezTo>
                    <a:pt x="984" y="1310"/>
                    <a:pt x="984" y="1323"/>
                    <a:pt x="982" y="1336"/>
                  </a:cubicBezTo>
                  <a:cubicBezTo>
                    <a:pt x="977" y="1406"/>
                    <a:pt x="941" y="1469"/>
                    <a:pt x="904" y="1535"/>
                  </a:cubicBezTo>
                  <a:cubicBezTo>
                    <a:pt x="881" y="1578"/>
                    <a:pt x="855" y="1623"/>
                    <a:pt x="838" y="1670"/>
                  </a:cubicBezTo>
                  <a:cubicBezTo>
                    <a:pt x="784" y="1820"/>
                    <a:pt x="819" y="2000"/>
                    <a:pt x="926" y="2120"/>
                  </a:cubicBezTo>
                  <a:lnTo>
                    <a:pt x="941" y="2137"/>
                  </a:lnTo>
                  <a:lnTo>
                    <a:pt x="960" y="2124"/>
                  </a:lnTo>
                  <a:cubicBezTo>
                    <a:pt x="984" y="2107"/>
                    <a:pt x="1012" y="2098"/>
                    <a:pt x="1042" y="2098"/>
                  </a:cubicBezTo>
                  <a:cubicBezTo>
                    <a:pt x="1127" y="2098"/>
                    <a:pt x="1224" y="2167"/>
                    <a:pt x="1271" y="2208"/>
                  </a:cubicBezTo>
                  <a:cubicBezTo>
                    <a:pt x="1352" y="2274"/>
                    <a:pt x="1464" y="2366"/>
                    <a:pt x="1581" y="2366"/>
                  </a:cubicBezTo>
                  <a:cubicBezTo>
                    <a:pt x="1603" y="2366"/>
                    <a:pt x="1624" y="2364"/>
                    <a:pt x="1644" y="2360"/>
                  </a:cubicBezTo>
                  <a:cubicBezTo>
                    <a:pt x="1787" y="2319"/>
                    <a:pt x="1860" y="2152"/>
                    <a:pt x="1847" y="1901"/>
                  </a:cubicBezTo>
                  <a:cubicBezTo>
                    <a:pt x="1843" y="1831"/>
                    <a:pt x="1836" y="1769"/>
                    <a:pt x="1806" y="1713"/>
                  </a:cubicBezTo>
                  <a:cubicBezTo>
                    <a:pt x="1770" y="1646"/>
                    <a:pt x="1708" y="1606"/>
                    <a:pt x="1648" y="1565"/>
                  </a:cubicBezTo>
                  <a:cubicBezTo>
                    <a:pt x="1626" y="1550"/>
                    <a:pt x="1605" y="1537"/>
                    <a:pt x="1586" y="1522"/>
                  </a:cubicBezTo>
                  <a:cubicBezTo>
                    <a:pt x="1515" y="1469"/>
                    <a:pt x="1461" y="1379"/>
                    <a:pt x="1500" y="1312"/>
                  </a:cubicBezTo>
                  <a:cubicBezTo>
                    <a:pt x="1517" y="1282"/>
                    <a:pt x="1549" y="1263"/>
                    <a:pt x="1586" y="1241"/>
                  </a:cubicBezTo>
                  <a:cubicBezTo>
                    <a:pt x="1609" y="1226"/>
                    <a:pt x="1635" y="1214"/>
                    <a:pt x="1656" y="1194"/>
                  </a:cubicBezTo>
                  <a:cubicBezTo>
                    <a:pt x="1714" y="1145"/>
                    <a:pt x="1742" y="1070"/>
                    <a:pt x="1770" y="999"/>
                  </a:cubicBezTo>
                  <a:cubicBezTo>
                    <a:pt x="1802" y="918"/>
                    <a:pt x="1830" y="841"/>
                    <a:pt x="1901" y="813"/>
                  </a:cubicBezTo>
                  <a:cubicBezTo>
                    <a:pt x="1921" y="805"/>
                    <a:pt x="1945" y="802"/>
                    <a:pt x="1971" y="802"/>
                  </a:cubicBezTo>
                  <a:cubicBezTo>
                    <a:pt x="1992" y="802"/>
                    <a:pt x="2015" y="804"/>
                    <a:pt x="2038" y="807"/>
                  </a:cubicBezTo>
                  <a:cubicBezTo>
                    <a:pt x="2061" y="809"/>
                    <a:pt x="2085" y="810"/>
                    <a:pt x="2108" y="810"/>
                  </a:cubicBezTo>
                  <a:cubicBezTo>
                    <a:pt x="2131" y="810"/>
                    <a:pt x="2153" y="809"/>
                    <a:pt x="2173" y="804"/>
                  </a:cubicBezTo>
                  <a:cubicBezTo>
                    <a:pt x="2243" y="789"/>
                    <a:pt x="2301" y="738"/>
                    <a:pt x="2357" y="689"/>
                  </a:cubicBezTo>
                  <a:cubicBezTo>
                    <a:pt x="2414" y="638"/>
                    <a:pt x="2467" y="591"/>
                    <a:pt x="2531" y="591"/>
                  </a:cubicBezTo>
                  <a:cubicBezTo>
                    <a:pt x="2537" y="591"/>
                    <a:pt x="2543" y="591"/>
                    <a:pt x="2550" y="592"/>
                  </a:cubicBezTo>
                  <a:lnTo>
                    <a:pt x="2584" y="597"/>
                  </a:lnTo>
                  <a:lnTo>
                    <a:pt x="2580" y="562"/>
                  </a:lnTo>
                  <a:cubicBezTo>
                    <a:pt x="2569" y="459"/>
                    <a:pt x="2556" y="352"/>
                    <a:pt x="2586" y="254"/>
                  </a:cubicBezTo>
                  <a:cubicBezTo>
                    <a:pt x="2608" y="175"/>
                    <a:pt x="2668" y="89"/>
                    <a:pt x="2753" y="65"/>
                  </a:cubicBezTo>
                  <a:close/>
                  <a:moveTo>
                    <a:pt x="2798" y="1"/>
                  </a:moveTo>
                  <a:lnTo>
                    <a:pt x="2770" y="5"/>
                  </a:lnTo>
                  <a:cubicBezTo>
                    <a:pt x="2648" y="22"/>
                    <a:pt x="2563" y="136"/>
                    <a:pt x="2535" y="239"/>
                  </a:cubicBezTo>
                  <a:cubicBezTo>
                    <a:pt x="2505" y="337"/>
                    <a:pt x="2513" y="442"/>
                    <a:pt x="2524" y="537"/>
                  </a:cubicBezTo>
                  <a:cubicBezTo>
                    <a:pt x="2445" y="541"/>
                    <a:pt x="2381" y="597"/>
                    <a:pt x="2321" y="650"/>
                  </a:cubicBezTo>
                  <a:cubicBezTo>
                    <a:pt x="2271" y="693"/>
                    <a:pt x="2220" y="740"/>
                    <a:pt x="2160" y="753"/>
                  </a:cubicBezTo>
                  <a:cubicBezTo>
                    <a:pt x="2146" y="757"/>
                    <a:pt x="2131" y="758"/>
                    <a:pt x="2114" y="758"/>
                  </a:cubicBezTo>
                  <a:cubicBezTo>
                    <a:pt x="2092" y="758"/>
                    <a:pt x="2067" y="755"/>
                    <a:pt x="2042" y="753"/>
                  </a:cubicBezTo>
                  <a:cubicBezTo>
                    <a:pt x="2017" y="750"/>
                    <a:pt x="1992" y="748"/>
                    <a:pt x="1969" y="748"/>
                  </a:cubicBezTo>
                  <a:cubicBezTo>
                    <a:pt x="1937" y="748"/>
                    <a:pt x="1907" y="752"/>
                    <a:pt x="1881" y="762"/>
                  </a:cubicBezTo>
                  <a:cubicBezTo>
                    <a:pt x="1789" y="798"/>
                    <a:pt x="1755" y="890"/>
                    <a:pt x="1721" y="980"/>
                  </a:cubicBezTo>
                  <a:cubicBezTo>
                    <a:pt x="1695" y="1044"/>
                    <a:pt x="1669" y="1113"/>
                    <a:pt x="1620" y="1154"/>
                  </a:cubicBezTo>
                  <a:cubicBezTo>
                    <a:pt x="1603" y="1169"/>
                    <a:pt x="1581" y="1181"/>
                    <a:pt x="1558" y="1194"/>
                  </a:cubicBezTo>
                  <a:cubicBezTo>
                    <a:pt x="1519" y="1218"/>
                    <a:pt x="1476" y="1244"/>
                    <a:pt x="1453" y="1286"/>
                  </a:cubicBezTo>
                  <a:cubicBezTo>
                    <a:pt x="1397" y="1383"/>
                    <a:pt x="1466" y="1499"/>
                    <a:pt x="1551" y="1565"/>
                  </a:cubicBezTo>
                  <a:cubicBezTo>
                    <a:pt x="1573" y="1580"/>
                    <a:pt x="1596" y="1595"/>
                    <a:pt x="1618" y="1610"/>
                  </a:cubicBezTo>
                  <a:cubicBezTo>
                    <a:pt x="1676" y="1649"/>
                    <a:pt x="1729" y="1683"/>
                    <a:pt x="1759" y="1739"/>
                  </a:cubicBezTo>
                  <a:cubicBezTo>
                    <a:pt x="1785" y="1786"/>
                    <a:pt x="1789" y="1841"/>
                    <a:pt x="1794" y="1903"/>
                  </a:cubicBezTo>
                  <a:cubicBezTo>
                    <a:pt x="1798" y="2011"/>
                    <a:pt x="1794" y="2261"/>
                    <a:pt x="1629" y="2308"/>
                  </a:cubicBezTo>
                  <a:cubicBezTo>
                    <a:pt x="1614" y="2311"/>
                    <a:pt x="1599" y="2313"/>
                    <a:pt x="1581" y="2313"/>
                  </a:cubicBezTo>
                  <a:cubicBezTo>
                    <a:pt x="1483" y="2313"/>
                    <a:pt x="1380" y="2229"/>
                    <a:pt x="1305" y="2167"/>
                  </a:cubicBezTo>
                  <a:cubicBezTo>
                    <a:pt x="1239" y="2111"/>
                    <a:pt x="1140" y="2045"/>
                    <a:pt x="1042" y="2045"/>
                  </a:cubicBezTo>
                  <a:cubicBezTo>
                    <a:pt x="1009" y="2045"/>
                    <a:pt x="979" y="2053"/>
                    <a:pt x="952" y="2066"/>
                  </a:cubicBezTo>
                  <a:cubicBezTo>
                    <a:pt x="870" y="1961"/>
                    <a:pt x="844" y="1814"/>
                    <a:pt x="889" y="1687"/>
                  </a:cubicBezTo>
                  <a:cubicBezTo>
                    <a:pt x="904" y="1644"/>
                    <a:pt x="928" y="1601"/>
                    <a:pt x="952" y="1561"/>
                  </a:cubicBezTo>
                  <a:cubicBezTo>
                    <a:pt x="990" y="1492"/>
                    <a:pt x="1029" y="1421"/>
                    <a:pt x="1035" y="1340"/>
                  </a:cubicBezTo>
                  <a:cubicBezTo>
                    <a:pt x="1037" y="1325"/>
                    <a:pt x="1037" y="1312"/>
                    <a:pt x="1037" y="1297"/>
                  </a:cubicBezTo>
                  <a:cubicBezTo>
                    <a:pt x="1035" y="1269"/>
                    <a:pt x="1035" y="1241"/>
                    <a:pt x="1046" y="1218"/>
                  </a:cubicBezTo>
                  <a:cubicBezTo>
                    <a:pt x="1061" y="1186"/>
                    <a:pt x="1093" y="1164"/>
                    <a:pt x="1127" y="1143"/>
                  </a:cubicBezTo>
                  <a:cubicBezTo>
                    <a:pt x="1151" y="1126"/>
                    <a:pt x="1176" y="1111"/>
                    <a:pt x="1198" y="1087"/>
                  </a:cubicBezTo>
                  <a:cubicBezTo>
                    <a:pt x="1236" y="1049"/>
                    <a:pt x="1256" y="993"/>
                    <a:pt x="1254" y="933"/>
                  </a:cubicBezTo>
                  <a:cubicBezTo>
                    <a:pt x="1251" y="860"/>
                    <a:pt x="1219" y="787"/>
                    <a:pt x="1166" y="738"/>
                  </a:cubicBezTo>
                  <a:cubicBezTo>
                    <a:pt x="1146" y="721"/>
                    <a:pt x="1127" y="710"/>
                    <a:pt x="1106" y="697"/>
                  </a:cubicBezTo>
                  <a:lnTo>
                    <a:pt x="1097" y="693"/>
                  </a:lnTo>
                  <a:lnTo>
                    <a:pt x="1089" y="695"/>
                  </a:lnTo>
                  <a:cubicBezTo>
                    <a:pt x="943" y="725"/>
                    <a:pt x="761" y="762"/>
                    <a:pt x="703" y="920"/>
                  </a:cubicBezTo>
                  <a:cubicBezTo>
                    <a:pt x="692" y="948"/>
                    <a:pt x="686" y="978"/>
                    <a:pt x="682" y="1006"/>
                  </a:cubicBezTo>
                  <a:cubicBezTo>
                    <a:pt x="673" y="1053"/>
                    <a:pt x="664" y="1100"/>
                    <a:pt x="632" y="1128"/>
                  </a:cubicBezTo>
                  <a:cubicBezTo>
                    <a:pt x="607" y="1149"/>
                    <a:pt x="570" y="1156"/>
                    <a:pt x="532" y="1162"/>
                  </a:cubicBezTo>
                  <a:cubicBezTo>
                    <a:pt x="506" y="1166"/>
                    <a:pt x="480" y="1171"/>
                    <a:pt x="457" y="1179"/>
                  </a:cubicBezTo>
                  <a:cubicBezTo>
                    <a:pt x="315" y="1229"/>
                    <a:pt x="262" y="1402"/>
                    <a:pt x="274" y="1552"/>
                  </a:cubicBezTo>
                  <a:cubicBezTo>
                    <a:pt x="279" y="1599"/>
                    <a:pt x="285" y="1646"/>
                    <a:pt x="294" y="1694"/>
                  </a:cubicBezTo>
                  <a:cubicBezTo>
                    <a:pt x="309" y="1784"/>
                    <a:pt x="324" y="1869"/>
                    <a:pt x="309" y="1953"/>
                  </a:cubicBezTo>
                  <a:cubicBezTo>
                    <a:pt x="289" y="2060"/>
                    <a:pt x="195" y="2154"/>
                    <a:pt x="107" y="2154"/>
                  </a:cubicBezTo>
                  <a:cubicBezTo>
                    <a:pt x="90" y="2154"/>
                    <a:pt x="73" y="2150"/>
                    <a:pt x="56" y="2143"/>
                  </a:cubicBezTo>
                  <a:lnTo>
                    <a:pt x="32" y="2131"/>
                  </a:lnTo>
                  <a:lnTo>
                    <a:pt x="22" y="2156"/>
                  </a:lnTo>
                  <a:cubicBezTo>
                    <a:pt x="0" y="2206"/>
                    <a:pt x="5" y="2255"/>
                    <a:pt x="30" y="2304"/>
                  </a:cubicBezTo>
                  <a:cubicBezTo>
                    <a:pt x="82" y="2398"/>
                    <a:pt x="206" y="2458"/>
                    <a:pt x="300" y="2473"/>
                  </a:cubicBezTo>
                  <a:lnTo>
                    <a:pt x="345" y="2482"/>
                  </a:lnTo>
                  <a:cubicBezTo>
                    <a:pt x="478" y="2503"/>
                    <a:pt x="615" y="2527"/>
                    <a:pt x="662" y="2634"/>
                  </a:cubicBezTo>
                  <a:cubicBezTo>
                    <a:pt x="677" y="2666"/>
                    <a:pt x="679" y="2705"/>
                    <a:pt x="684" y="2743"/>
                  </a:cubicBezTo>
                  <a:cubicBezTo>
                    <a:pt x="686" y="2782"/>
                    <a:pt x="690" y="2820"/>
                    <a:pt x="703" y="2859"/>
                  </a:cubicBezTo>
                  <a:cubicBezTo>
                    <a:pt x="720" y="2902"/>
                    <a:pt x="746" y="2936"/>
                    <a:pt x="772" y="2970"/>
                  </a:cubicBezTo>
                  <a:cubicBezTo>
                    <a:pt x="795" y="3003"/>
                    <a:pt x="819" y="3033"/>
                    <a:pt x="832" y="3067"/>
                  </a:cubicBezTo>
                  <a:cubicBezTo>
                    <a:pt x="857" y="3138"/>
                    <a:pt x="840" y="3213"/>
                    <a:pt x="821" y="3294"/>
                  </a:cubicBezTo>
                  <a:cubicBezTo>
                    <a:pt x="804" y="3371"/>
                    <a:pt x="784" y="3450"/>
                    <a:pt x="806" y="3530"/>
                  </a:cubicBezTo>
                  <a:cubicBezTo>
                    <a:pt x="829" y="3624"/>
                    <a:pt x="902" y="3697"/>
                    <a:pt x="971" y="3767"/>
                  </a:cubicBezTo>
                  <a:cubicBezTo>
                    <a:pt x="1059" y="3853"/>
                    <a:pt x="1131" y="3928"/>
                    <a:pt x="1108" y="4027"/>
                  </a:cubicBezTo>
                  <a:lnTo>
                    <a:pt x="1106" y="4044"/>
                  </a:lnTo>
                  <a:lnTo>
                    <a:pt x="1119" y="4055"/>
                  </a:lnTo>
                  <a:cubicBezTo>
                    <a:pt x="1179" y="4102"/>
                    <a:pt x="1254" y="4125"/>
                    <a:pt x="1341" y="4125"/>
                  </a:cubicBezTo>
                  <a:cubicBezTo>
                    <a:pt x="1479" y="4125"/>
                    <a:pt x="1624" y="4067"/>
                    <a:pt x="1774" y="4003"/>
                  </a:cubicBezTo>
                  <a:cubicBezTo>
                    <a:pt x="1886" y="3956"/>
                    <a:pt x="1999" y="3928"/>
                    <a:pt x="2093" y="3928"/>
                  </a:cubicBezTo>
                  <a:cubicBezTo>
                    <a:pt x="2211" y="3928"/>
                    <a:pt x="2295" y="3969"/>
                    <a:pt x="2344" y="4046"/>
                  </a:cubicBezTo>
                  <a:cubicBezTo>
                    <a:pt x="2355" y="4063"/>
                    <a:pt x="2363" y="4085"/>
                    <a:pt x="2374" y="4106"/>
                  </a:cubicBezTo>
                  <a:cubicBezTo>
                    <a:pt x="2385" y="4130"/>
                    <a:pt x="2396" y="4153"/>
                    <a:pt x="2411" y="4175"/>
                  </a:cubicBezTo>
                  <a:cubicBezTo>
                    <a:pt x="2473" y="4273"/>
                    <a:pt x="2586" y="4309"/>
                    <a:pt x="2696" y="4344"/>
                  </a:cubicBezTo>
                  <a:cubicBezTo>
                    <a:pt x="2723" y="4352"/>
                    <a:pt x="2751" y="4363"/>
                    <a:pt x="2777" y="4372"/>
                  </a:cubicBezTo>
                  <a:cubicBezTo>
                    <a:pt x="2863" y="4404"/>
                    <a:pt x="2938" y="4468"/>
                    <a:pt x="2965" y="4534"/>
                  </a:cubicBezTo>
                  <a:cubicBezTo>
                    <a:pt x="2980" y="4569"/>
                    <a:pt x="2980" y="4605"/>
                    <a:pt x="2965" y="4637"/>
                  </a:cubicBezTo>
                  <a:lnTo>
                    <a:pt x="2946" y="4680"/>
                  </a:lnTo>
                  <a:lnTo>
                    <a:pt x="2946" y="4680"/>
                  </a:lnTo>
                  <a:lnTo>
                    <a:pt x="4071" y="4562"/>
                  </a:lnTo>
                  <a:cubicBezTo>
                    <a:pt x="4083" y="4561"/>
                    <a:pt x="4095" y="4560"/>
                    <a:pt x="4106" y="4560"/>
                  </a:cubicBezTo>
                  <a:cubicBezTo>
                    <a:pt x="4125" y="4560"/>
                    <a:pt x="4142" y="4563"/>
                    <a:pt x="4155" y="4571"/>
                  </a:cubicBezTo>
                  <a:cubicBezTo>
                    <a:pt x="4178" y="4588"/>
                    <a:pt x="4185" y="4627"/>
                    <a:pt x="4185" y="4657"/>
                  </a:cubicBezTo>
                  <a:cubicBezTo>
                    <a:pt x="4187" y="4796"/>
                    <a:pt x="4116" y="4916"/>
                    <a:pt x="4041" y="5047"/>
                  </a:cubicBezTo>
                  <a:cubicBezTo>
                    <a:pt x="4002" y="5113"/>
                    <a:pt x="3962" y="5181"/>
                    <a:pt x="3934" y="5254"/>
                  </a:cubicBezTo>
                  <a:cubicBezTo>
                    <a:pt x="3807" y="5567"/>
                    <a:pt x="3900" y="5951"/>
                    <a:pt x="4155" y="6169"/>
                  </a:cubicBezTo>
                  <a:cubicBezTo>
                    <a:pt x="4174" y="6186"/>
                    <a:pt x="4195" y="6201"/>
                    <a:pt x="4215" y="6218"/>
                  </a:cubicBezTo>
                  <a:cubicBezTo>
                    <a:pt x="4266" y="6257"/>
                    <a:pt x="4313" y="6293"/>
                    <a:pt x="4345" y="6343"/>
                  </a:cubicBezTo>
                  <a:cubicBezTo>
                    <a:pt x="4388" y="6405"/>
                    <a:pt x="4399" y="6501"/>
                    <a:pt x="4345" y="6551"/>
                  </a:cubicBezTo>
                  <a:cubicBezTo>
                    <a:pt x="4324" y="6568"/>
                    <a:pt x="4298" y="6576"/>
                    <a:pt x="4270" y="6587"/>
                  </a:cubicBezTo>
                  <a:cubicBezTo>
                    <a:pt x="4249" y="6596"/>
                    <a:pt x="4225" y="6604"/>
                    <a:pt x="4204" y="6617"/>
                  </a:cubicBezTo>
                  <a:cubicBezTo>
                    <a:pt x="4152" y="6647"/>
                    <a:pt x="4120" y="6694"/>
                    <a:pt x="4105" y="6754"/>
                  </a:cubicBezTo>
                  <a:cubicBezTo>
                    <a:pt x="4077" y="6876"/>
                    <a:pt x="4133" y="7022"/>
                    <a:pt x="4189" y="7110"/>
                  </a:cubicBezTo>
                  <a:cubicBezTo>
                    <a:pt x="4202" y="7127"/>
                    <a:pt x="4212" y="7144"/>
                    <a:pt x="4225" y="7163"/>
                  </a:cubicBezTo>
                  <a:cubicBezTo>
                    <a:pt x="4309" y="7288"/>
                    <a:pt x="4397" y="7418"/>
                    <a:pt x="4358" y="7549"/>
                  </a:cubicBezTo>
                  <a:cubicBezTo>
                    <a:pt x="4345" y="7596"/>
                    <a:pt x="4320" y="7635"/>
                    <a:pt x="4277" y="7667"/>
                  </a:cubicBezTo>
                  <a:lnTo>
                    <a:pt x="4262" y="7680"/>
                  </a:lnTo>
                  <a:lnTo>
                    <a:pt x="4270" y="7699"/>
                  </a:lnTo>
                  <a:cubicBezTo>
                    <a:pt x="4388" y="7984"/>
                    <a:pt x="4540" y="8149"/>
                    <a:pt x="4733" y="8200"/>
                  </a:cubicBezTo>
                  <a:cubicBezTo>
                    <a:pt x="4705" y="8288"/>
                    <a:pt x="4757" y="8389"/>
                    <a:pt x="4829" y="8440"/>
                  </a:cubicBezTo>
                  <a:cubicBezTo>
                    <a:pt x="4909" y="8496"/>
                    <a:pt x="5009" y="8507"/>
                    <a:pt x="5099" y="8517"/>
                  </a:cubicBezTo>
                  <a:lnTo>
                    <a:pt x="5839" y="8599"/>
                  </a:lnTo>
                  <a:lnTo>
                    <a:pt x="5834" y="8567"/>
                  </a:lnTo>
                  <a:cubicBezTo>
                    <a:pt x="5824" y="8492"/>
                    <a:pt x="5802" y="8250"/>
                    <a:pt x="5950" y="8213"/>
                  </a:cubicBezTo>
                  <a:cubicBezTo>
                    <a:pt x="5961" y="8210"/>
                    <a:pt x="5974" y="8209"/>
                    <a:pt x="5987" y="8209"/>
                  </a:cubicBezTo>
                  <a:cubicBezTo>
                    <a:pt x="6013" y="8209"/>
                    <a:pt x="6041" y="8214"/>
                    <a:pt x="6070" y="8220"/>
                  </a:cubicBezTo>
                  <a:cubicBezTo>
                    <a:pt x="6087" y="8224"/>
                    <a:pt x="6104" y="8226"/>
                    <a:pt x="6121" y="8228"/>
                  </a:cubicBezTo>
                  <a:cubicBezTo>
                    <a:pt x="6140" y="8231"/>
                    <a:pt x="6158" y="8232"/>
                    <a:pt x="6176" y="8232"/>
                  </a:cubicBezTo>
                  <a:cubicBezTo>
                    <a:pt x="6274" y="8232"/>
                    <a:pt x="6368" y="8194"/>
                    <a:pt x="6426" y="8130"/>
                  </a:cubicBezTo>
                  <a:cubicBezTo>
                    <a:pt x="6492" y="8057"/>
                    <a:pt x="6511" y="7950"/>
                    <a:pt x="6477" y="7866"/>
                  </a:cubicBezTo>
                  <a:lnTo>
                    <a:pt x="6477" y="7866"/>
                  </a:lnTo>
                  <a:cubicBezTo>
                    <a:pt x="6486" y="7867"/>
                    <a:pt x="6495" y="7867"/>
                    <a:pt x="6504" y="7867"/>
                  </a:cubicBezTo>
                  <a:cubicBezTo>
                    <a:pt x="6622" y="7867"/>
                    <a:pt x="6744" y="7802"/>
                    <a:pt x="6824" y="7697"/>
                  </a:cubicBezTo>
                  <a:cubicBezTo>
                    <a:pt x="6901" y="7594"/>
                    <a:pt x="6944" y="7457"/>
                    <a:pt x="6957" y="7277"/>
                  </a:cubicBezTo>
                  <a:lnTo>
                    <a:pt x="6959" y="7251"/>
                  </a:lnTo>
                  <a:lnTo>
                    <a:pt x="6931" y="7249"/>
                  </a:lnTo>
                  <a:cubicBezTo>
                    <a:pt x="6715" y="7236"/>
                    <a:pt x="6556" y="7026"/>
                    <a:pt x="6460" y="6628"/>
                  </a:cubicBezTo>
                  <a:lnTo>
                    <a:pt x="6398" y="6373"/>
                  </a:lnTo>
                  <a:cubicBezTo>
                    <a:pt x="6368" y="6244"/>
                    <a:pt x="6331" y="6098"/>
                    <a:pt x="6357" y="5961"/>
                  </a:cubicBezTo>
                  <a:cubicBezTo>
                    <a:pt x="6411" y="5936"/>
                    <a:pt x="6471" y="5923"/>
                    <a:pt x="6533" y="5923"/>
                  </a:cubicBezTo>
                  <a:cubicBezTo>
                    <a:pt x="6670" y="5923"/>
                    <a:pt x="6801" y="5983"/>
                    <a:pt x="6880" y="6083"/>
                  </a:cubicBezTo>
                  <a:cubicBezTo>
                    <a:pt x="6890" y="6096"/>
                    <a:pt x="6899" y="6109"/>
                    <a:pt x="6908" y="6124"/>
                  </a:cubicBezTo>
                  <a:cubicBezTo>
                    <a:pt x="6935" y="6161"/>
                    <a:pt x="6963" y="6201"/>
                    <a:pt x="7004" y="6227"/>
                  </a:cubicBezTo>
                  <a:cubicBezTo>
                    <a:pt x="7060" y="6263"/>
                    <a:pt x="7126" y="6268"/>
                    <a:pt x="7188" y="6270"/>
                  </a:cubicBezTo>
                  <a:cubicBezTo>
                    <a:pt x="7223" y="6272"/>
                    <a:pt x="7257" y="6274"/>
                    <a:pt x="7287" y="6283"/>
                  </a:cubicBezTo>
                  <a:cubicBezTo>
                    <a:pt x="7336" y="6291"/>
                    <a:pt x="7385" y="6338"/>
                    <a:pt x="7396" y="6383"/>
                  </a:cubicBezTo>
                  <a:cubicBezTo>
                    <a:pt x="7400" y="6405"/>
                    <a:pt x="7396" y="6424"/>
                    <a:pt x="7381" y="6437"/>
                  </a:cubicBezTo>
                  <a:lnTo>
                    <a:pt x="7360" y="6454"/>
                  </a:lnTo>
                  <a:lnTo>
                    <a:pt x="7377" y="6476"/>
                  </a:lnTo>
                  <a:cubicBezTo>
                    <a:pt x="7400" y="6499"/>
                    <a:pt x="7428" y="6512"/>
                    <a:pt x="7460" y="6512"/>
                  </a:cubicBezTo>
                  <a:cubicBezTo>
                    <a:pt x="7553" y="6512"/>
                    <a:pt x="7643" y="6409"/>
                    <a:pt x="7660" y="6317"/>
                  </a:cubicBezTo>
                  <a:cubicBezTo>
                    <a:pt x="7666" y="6293"/>
                    <a:pt x="7668" y="6268"/>
                    <a:pt x="7673" y="6244"/>
                  </a:cubicBezTo>
                  <a:cubicBezTo>
                    <a:pt x="7685" y="6152"/>
                    <a:pt x="7698" y="6064"/>
                    <a:pt x="7767" y="6026"/>
                  </a:cubicBezTo>
                  <a:cubicBezTo>
                    <a:pt x="7805" y="6004"/>
                    <a:pt x="7855" y="6002"/>
                    <a:pt x="7900" y="6002"/>
                  </a:cubicBezTo>
                  <a:lnTo>
                    <a:pt x="8482" y="6002"/>
                  </a:lnTo>
                  <a:lnTo>
                    <a:pt x="8465" y="5963"/>
                  </a:lnTo>
                  <a:cubicBezTo>
                    <a:pt x="8452" y="5936"/>
                    <a:pt x="8452" y="5906"/>
                    <a:pt x="8463" y="5874"/>
                  </a:cubicBezTo>
                  <a:cubicBezTo>
                    <a:pt x="8487" y="5814"/>
                    <a:pt x="8549" y="5756"/>
                    <a:pt x="8624" y="5721"/>
                  </a:cubicBezTo>
                  <a:cubicBezTo>
                    <a:pt x="8647" y="5711"/>
                    <a:pt x="8669" y="5702"/>
                    <a:pt x="8692" y="5694"/>
                  </a:cubicBezTo>
                  <a:cubicBezTo>
                    <a:pt x="8789" y="5655"/>
                    <a:pt x="8889" y="5614"/>
                    <a:pt x="8941" y="5520"/>
                  </a:cubicBezTo>
                  <a:cubicBezTo>
                    <a:pt x="9033" y="5355"/>
                    <a:pt x="8898" y="5169"/>
                    <a:pt x="8855" y="5115"/>
                  </a:cubicBezTo>
                  <a:cubicBezTo>
                    <a:pt x="8832" y="5085"/>
                    <a:pt x="8806" y="5057"/>
                    <a:pt x="8782" y="5029"/>
                  </a:cubicBezTo>
                  <a:cubicBezTo>
                    <a:pt x="8714" y="4954"/>
                    <a:pt x="8649" y="4884"/>
                    <a:pt x="8619" y="4794"/>
                  </a:cubicBezTo>
                  <a:cubicBezTo>
                    <a:pt x="8579" y="4674"/>
                    <a:pt x="8609" y="4547"/>
                    <a:pt x="8641" y="4412"/>
                  </a:cubicBezTo>
                  <a:cubicBezTo>
                    <a:pt x="8669" y="4294"/>
                    <a:pt x="8697" y="4175"/>
                    <a:pt x="8675" y="4055"/>
                  </a:cubicBezTo>
                  <a:cubicBezTo>
                    <a:pt x="8840" y="4033"/>
                    <a:pt x="8988" y="3922"/>
                    <a:pt x="9076" y="3755"/>
                  </a:cubicBezTo>
                  <a:cubicBezTo>
                    <a:pt x="9168" y="3583"/>
                    <a:pt x="9174" y="3395"/>
                    <a:pt x="9095" y="3245"/>
                  </a:cubicBezTo>
                  <a:cubicBezTo>
                    <a:pt x="9215" y="3112"/>
                    <a:pt x="9320" y="2960"/>
                    <a:pt x="9408" y="2795"/>
                  </a:cubicBezTo>
                  <a:lnTo>
                    <a:pt x="9416" y="2780"/>
                  </a:lnTo>
                  <a:lnTo>
                    <a:pt x="9404" y="2765"/>
                  </a:lnTo>
                  <a:cubicBezTo>
                    <a:pt x="9376" y="2735"/>
                    <a:pt x="9333" y="2692"/>
                    <a:pt x="9267" y="2686"/>
                  </a:cubicBezTo>
                  <a:cubicBezTo>
                    <a:pt x="9263" y="2685"/>
                    <a:pt x="9259" y="2685"/>
                    <a:pt x="9256" y="2685"/>
                  </a:cubicBezTo>
                  <a:cubicBezTo>
                    <a:pt x="9184" y="2685"/>
                    <a:pt x="9124" y="2726"/>
                    <a:pt x="9065" y="2767"/>
                  </a:cubicBezTo>
                  <a:cubicBezTo>
                    <a:pt x="9046" y="2782"/>
                    <a:pt x="9024" y="2795"/>
                    <a:pt x="9003" y="2808"/>
                  </a:cubicBezTo>
                  <a:cubicBezTo>
                    <a:pt x="8947" y="2840"/>
                    <a:pt x="8886" y="2856"/>
                    <a:pt x="8819" y="2856"/>
                  </a:cubicBezTo>
                  <a:cubicBezTo>
                    <a:pt x="8657" y="2856"/>
                    <a:pt x="8464" y="2760"/>
                    <a:pt x="8232" y="2568"/>
                  </a:cubicBezTo>
                  <a:lnTo>
                    <a:pt x="7859" y="2257"/>
                  </a:lnTo>
                  <a:cubicBezTo>
                    <a:pt x="7820" y="2225"/>
                    <a:pt x="7777" y="2191"/>
                    <a:pt x="7760" y="2143"/>
                  </a:cubicBezTo>
                  <a:cubicBezTo>
                    <a:pt x="7741" y="2088"/>
                    <a:pt x="7760" y="2026"/>
                    <a:pt x="7780" y="1959"/>
                  </a:cubicBezTo>
                  <a:cubicBezTo>
                    <a:pt x="7801" y="1882"/>
                    <a:pt x="7825" y="1803"/>
                    <a:pt x="7788" y="1730"/>
                  </a:cubicBezTo>
                  <a:cubicBezTo>
                    <a:pt x="7752" y="1651"/>
                    <a:pt x="7670" y="1623"/>
                    <a:pt x="7593" y="1593"/>
                  </a:cubicBezTo>
                  <a:cubicBezTo>
                    <a:pt x="7565" y="1582"/>
                    <a:pt x="7533" y="1571"/>
                    <a:pt x="7508" y="1559"/>
                  </a:cubicBezTo>
                  <a:cubicBezTo>
                    <a:pt x="7454" y="1531"/>
                    <a:pt x="7420" y="1456"/>
                    <a:pt x="7426" y="1409"/>
                  </a:cubicBezTo>
                  <a:cubicBezTo>
                    <a:pt x="7430" y="1389"/>
                    <a:pt x="7441" y="1376"/>
                    <a:pt x="7458" y="1370"/>
                  </a:cubicBezTo>
                  <a:cubicBezTo>
                    <a:pt x="7484" y="1379"/>
                    <a:pt x="7512" y="1383"/>
                    <a:pt x="7540" y="1383"/>
                  </a:cubicBezTo>
                  <a:cubicBezTo>
                    <a:pt x="7690" y="1383"/>
                    <a:pt x="7831" y="1267"/>
                    <a:pt x="7857" y="1128"/>
                  </a:cubicBezTo>
                  <a:lnTo>
                    <a:pt x="7861" y="1100"/>
                  </a:lnTo>
                  <a:lnTo>
                    <a:pt x="7835" y="1096"/>
                  </a:lnTo>
                  <a:cubicBezTo>
                    <a:pt x="7722" y="1077"/>
                    <a:pt x="7604" y="1068"/>
                    <a:pt x="7486" y="1068"/>
                  </a:cubicBezTo>
                  <a:cubicBezTo>
                    <a:pt x="6895" y="1068"/>
                    <a:pt x="6306" y="1321"/>
                    <a:pt x="5909" y="1745"/>
                  </a:cubicBezTo>
                  <a:cubicBezTo>
                    <a:pt x="5873" y="1786"/>
                    <a:pt x="5826" y="1794"/>
                    <a:pt x="5791" y="1794"/>
                  </a:cubicBezTo>
                  <a:cubicBezTo>
                    <a:pt x="5714" y="1794"/>
                    <a:pt x="5631" y="1751"/>
                    <a:pt x="5586" y="1685"/>
                  </a:cubicBezTo>
                  <a:cubicBezTo>
                    <a:pt x="5513" y="1580"/>
                    <a:pt x="5506" y="1445"/>
                    <a:pt x="5504" y="1284"/>
                  </a:cubicBezTo>
                  <a:cubicBezTo>
                    <a:pt x="5491" y="1237"/>
                    <a:pt x="5459" y="1231"/>
                    <a:pt x="5444" y="1231"/>
                  </a:cubicBezTo>
                  <a:cubicBezTo>
                    <a:pt x="5380" y="1231"/>
                    <a:pt x="5305" y="1338"/>
                    <a:pt x="5286" y="1411"/>
                  </a:cubicBezTo>
                  <a:cubicBezTo>
                    <a:pt x="5236" y="1597"/>
                    <a:pt x="5027" y="1702"/>
                    <a:pt x="4844" y="1706"/>
                  </a:cubicBezTo>
                  <a:lnTo>
                    <a:pt x="4829" y="1706"/>
                  </a:lnTo>
                  <a:cubicBezTo>
                    <a:pt x="4744" y="1706"/>
                    <a:pt x="4658" y="1687"/>
                    <a:pt x="4574" y="1668"/>
                  </a:cubicBezTo>
                  <a:cubicBezTo>
                    <a:pt x="4487" y="1646"/>
                    <a:pt x="4396" y="1627"/>
                    <a:pt x="4305" y="1627"/>
                  </a:cubicBezTo>
                  <a:cubicBezTo>
                    <a:pt x="4286" y="1627"/>
                    <a:pt x="4267" y="1627"/>
                    <a:pt x="4249" y="1629"/>
                  </a:cubicBezTo>
                  <a:cubicBezTo>
                    <a:pt x="4202" y="1636"/>
                    <a:pt x="4159" y="1638"/>
                    <a:pt x="4122" y="1638"/>
                  </a:cubicBezTo>
                  <a:cubicBezTo>
                    <a:pt x="3985" y="1638"/>
                    <a:pt x="3895" y="1601"/>
                    <a:pt x="3852" y="1529"/>
                  </a:cubicBezTo>
                  <a:cubicBezTo>
                    <a:pt x="3837" y="1507"/>
                    <a:pt x="3829" y="1484"/>
                    <a:pt x="3820" y="1458"/>
                  </a:cubicBezTo>
                  <a:cubicBezTo>
                    <a:pt x="3814" y="1441"/>
                    <a:pt x="3807" y="1421"/>
                    <a:pt x="3799" y="1402"/>
                  </a:cubicBezTo>
                  <a:cubicBezTo>
                    <a:pt x="3747" y="1295"/>
                    <a:pt x="3627" y="1224"/>
                    <a:pt x="3503" y="1224"/>
                  </a:cubicBezTo>
                  <a:cubicBezTo>
                    <a:pt x="3482" y="1224"/>
                    <a:pt x="3463" y="1226"/>
                    <a:pt x="3441" y="1231"/>
                  </a:cubicBezTo>
                  <a:cubicBezTo>
                    <a:pt x="3430" y="1151"/>
                    <a:pt x="3405" y="1066"/>
                    <a:pt x="3328" y="1034"/>
                  </a:cubicBezTo>
                  <a:cubicBezTo>
                    <a:pt x="3306" y="1025"/>
                    <a:pt x="3283" y="1023"/>
                    <a:pt x="3259" y="1019"/>
                  </a:cubicBezTo>
                  <a:cubicBezTo>
                    <a:pt x="3235" y="1017"/>
                    <a:pt x="3212" y="1014"/>
                    <a:pt x="3195" y="1002"/>
                  </a:cubicBezTo>
                  <a:cubicBezTo>
                    <a:pt x="3160" y="980"/>
                    <a:pt x="3160" y="935"/>
                    <a:pt x="3165" y="867"/>
                  </a:cubicBezTo>
                  <a:cubicBezTo>
                    <a:pt x="3167" y="815"/>
                    <a:pt x="3171" y="753"/>
                    <a:pt x="3143" y="706"/>
                  </a:cubicBezTo>
                  <a:cubicBezTo>
                    <a:pt x="3111" y="652"/>
                    <a:pt x="3055" y="633"/>
                    <a:pt x="3000" y="614"/>
                  </a:cubicBezTo>
                  <a:cubicBezTo>
                    <a:pt x="2955" y="597"/>
                    <a:pt x="2912" y="582"/>
                    <a:pt x="2888" y="549"/>
                  </a:cubicBezTo>
                  <a:cubicBezTo>
                    <a:pt x="2869" y="524"/>
                    <a:pt x="2865" y="487"/>
                    <a:pt x="2860" y="453"/>
                  </a:cubicBezTo>
                  <a:lnTo>
                    <a:pt x="2798"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50"/>
            <p:cNvSpPr/>
            <p:nvPr/>
          </p:nvSpPr>
          <p:spPr>
            <a:xfrm>
              <a:off x="3162004" y="3351248"/>
              <a:ext cx="85870" cy="153157"/>
            </a:xfrm>
            <a:custGeom>
              <a:rect b="b" l="l" r="r" t="t"/>
              <a:pathLst>
                <a:path extrusionOk="0" h="5390" w="3022">
                  <a:moveTo>
                    <a:pt x="872" y="1"/>
                  </a:moveTo>
                  <a:cubicBezTo>
                    <a:pt x="785" y="168"/>
                    <a:pt x="677" y="322"/>
                    <a:pt x="551" y="459"/>
                  </a:cubicBezTo>
                  <a:cubicBezTo>
                    <a:pt x="729" y="768"/>
                    <a:pt x="487" y="1224"/>
                    <a:pt x="131" y="1250"/>
                  </a:cubicBezTo>
                  <a:cubicBezTo>
                    <a:pt x="195" y="1503"/>
                    <a:pt x="0" y="1775"/>
                    <a:pt x="82" y="2021"/>
                  </a:cubicBezTo>
                  <a:cubicBezTo>
                    <a:pt x="125" y="2152"/>
                    <a:pt x="236" y="2244"/>
                    <a:pt x="322" y="2351"/>
                  </a:cubicBezTo>
                  <a:cubicBezTo>
                    <a:pt x="373" y="2413"/>
                    <a:pt x="416" y="2493"/>
                    <a:pt x="429" y="2572"/>
                  </a:cubicBezTo>
                  <a:cubicBezTo>
                    <a:pt x="487" y="2589"/>
                    <a:pt x="538" y="2617"/>
                    <a:pt x="579" y="2662"/>
                  </a:cubicBezTo>
                  <a:cubicBezTo>
                    <a:pt x="665" y="2754"/>
                    <a:pt x="695" y="2913"/>
                    <a:pt x="817" y="2943"/>
                  </a:cubicBezTo>
                  <a:cubicBezTo>
                    <a:pt x="862" y="2953"/>
                    <a:pt x="911" y="2943"/>
                    <a:pt x="952" y="2964"/>
                  </a:cubicBezTo>
                  <a:cubicBezTo>
                    <a:pt x="982" y="2977"/>
                    <a:pt x="1003" y="3007"/>
                    <a:pt x="1020" y="3037"/>
                  </a:cubicBezTo>
                  <a:cubicBezTo>
                    <a:pt x="1164" y="3311"/>
                    <a:pt x="984" y="3632"/>
                    <a:pt x="911" y="3932"/>
                  </a:cubicBezTo>
                  <a:cubicBezTo>
                    <a:pt x="855" y="4159"/>
                    <a:pt x="864" y="4397"/>
                    <a:pt x="874" y="4631"/>
                  </a:cubicBezTo>
                  <a:cubicBezTo>
                    <a:pt x="973" y="4691"/>
                    <a:pt x="1069" y="4753"/>
                    <a:pt x="1168" y="4813"/>
                  </a:cubicBezTo>
                  <a:cubicBezTo>
                    <a:pt x="1211" y="4839"/>
                    <a:pt x="1254" y="4866"/>
                    <a:pt x="1282" y="4907"/>
                  </a:cubicBezTo>
                  <a:cubicBezTo>
                    <a:pt x="1309" y="4950"/>
                    <a:pt x="1318" y="5001"/>
                    <a:pt x="1335" y="5049"/>
                  </a:cubicBezTo>
                  <a:cubicBezTo>
                    <a:pt x="1435" y="5313"/>
                    <a:pt x="1763" y="5390"/>
                    <a:pt x="2051" y="5390"/>
                  </a:cubicBezTo>
                  <a:cubicBezTo>
                    <a:pt x="2067" y="5390"/>
                    <a:pt x="2082" y="5390"/>
                    <a:pt x="2098" y="5389"/>
                  </a:cubicBezTo>
                  <a:cubicBezTo>
                    <a:pt x="2175" y="5387"/>
                    <a:pt x="2265" y="5374"/>
                    <a:pt x="2306" y="5306"/>
                  </a:cubicBezTo>
                  <a:cubicBezTo>
                    <a:pt x="2357" y="5216"/>
                    <a:pt x="2282" y="5089"/>
                    <a:pt x="2338" y="5001"/>
                  </a:cubicBezTo>
                  <a:cubicBezTo>
                    <a:pt x="2369" y="4950"/>
                    <a:pt x="2420" y="4937"/>
                    <a:pt x="2480" y="4937"/>
                  </a:cubicBezTo>
                  <a:cubicBezTo>
                    <a:pt x="2545" y="4937"/>
                    <a:pt x="2619" y="4953"/>
                    <a:pt x="2685" y="4953"/>
                  </a:cubicBezTo>
                  <a:cubicBezTo>
                    <a:pt x="2693" y="4953"/>
                    <a:pt x="2701" y="4953"/>
                    <a:pt x="2708" y="4952"/>
                  </a:cubicBezTo>
                  <a:cubicBezTo>
                    <a:pt x="2848" y="4941"/>
                    <a:pt x="2963" y="4824"/>
                    <a:pt x="2991" y="4687"/>
                  </a:cubicBezTo>
                  <a:cubicBezTo>
                    <a:pt x="3021" y="4552"/>
                    <a:pt x="2974" y="4408"/>
                    <a:pt x="2893" y="4297"/>
                  </a:cubicBezTo>
                  <a:cubicBezTo>
                    <a:pt x="2850" y="4237"/>
                    <a:pt x="2794" y="4181"/>
                    <a:pt x="2775" y="4108"/>
                  </a:cubicBezTo>
                  <a:cubicBezTo>
                    <a:pt x="2756" y="4044"/>
                    <a:pt x="2771" y="3973"/>
                    <a:pt x="2756" y="3907"/>
                  </a:cubicBezTo>
                  <a:cubicBezTo>
                    <a:pt x="2704" y="3703"/>
                    <a:pt x="2389" y="3628"/>
                    <a:pt x="2385" y="3418"/>
                  </a:cubicBezTo>
                  <a:cubicBezTo>
                    <a:pt x="2383" y="3354"/>
                    <a:pt x="2413" y="3292"/>
                    <a:pt x="2434" y="3232"/>
                  </a:cubicBezTo>
                  <a:cubicBezTo>
                    <a:pt x="2496" y="3063"/>
                    <a:pt x="2490" y="2870"/>
                    <a:pt x="2419" y="2705"/>
                  </a:cubicBezTo>
                  <a:cubicBezTo>
                    <a:pt x="2640" y="2666"/>
                    <a:pt x="2798" y="2456"/>
                    <a:pt x="2858" y="2240"/>
                  </a:cubicBezTo>
                  <a:cubicBezTo>
                    <a:pt x="2893" y="2120"/>
                    <a:pt x="2903" y="1998"/>
                    <a:pt x="2908" y="1873"/>
                  </a:cubicBezTo>
                  <a:cubicBezTo>
                    <a:pt x="2801" y="1798"/>
                    <a:pt x="2813" y="1612"/>
                    <a:pt x="2719" y="1511"/>
                  </a:cubicBezTo>
                  <a:cubicBezTo>
                    <a:pt x="2657" y="1443"/>
                    <a:pt x="2568" y="1431"/>
                    <a:pt x="2472" y="1431"/>
                  </a:cubicBezTo>
                  <a:cubicBezTo>
                    <a:pt x="2418" y="1431"/>
                    <a:pt x="2362" y="1434"/>
                    <a:pt x="2307" y="1434"/>
                  </a:cubicBezTo>
                  <a:cubicBezTo>
                    <a:pt x="2222" y="1434"/>
                    <a:pt x="2140" y="1425"/>
                    <a:pt x="2074" y="1376"/>
                  </a:cubicBezTo>
                  <a:cubicBezTo>
                    <a:pt x="1884" y="1237"/>
                    <a:pt x="2001" y="926"/>
                    <a:pt x="1907" y="710"/>
                  </a:cubicBezTo>
                  <a:cubicBezTo>
                    <a:pt x="1759" y="372"/>
                    <a:pt x="1217" y="442"/>
                    <a:pt x="988" y="155"/>
                  </a:cubicBezTo>
                  <a:cubicBezTo>
                    <a:pt x="947" y="108"/>
                    <a:pt x="913" y="48"/>
                    <a:pt x="87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50"/>
            <p:cNvSpPr/>
            <p:nvPr/>
          </p:nvSpPr>
          <p:spPr>
            <a:xfrm>
              <a:off x="3162316" y="3349969"/>
              <a:ext cx="86268" cy="155231"/>
            </a:xfrm>
            <a:custGeom>
              <a:rect b="b" l="l" r="r" t="t"/>
              <a:pathLst>
                <a:path extrusionOk="0" h="5463" w="3036">
                  <a:moveTo>
                    <a:pt x="866" y="95"/>
                  </a:moveTo>
                  <a:cubicBezTo>
                    <a:pt x="878" y="112"/>
                    <a:pt x="891" y="129"/>
                    <a:pt x="904" y="149"/>
                  </a:cubicBezTo>
                  <a:cubicBezTo>
                    <a:pt x="921" y="172"/>
                    <a:pt x="938" y="196"/>
                    <a:pt x="956" y="217"/>
                  </a:cubicBezTo>
                  <a:cubicBezTo>
                    <a:pt x="1067" y="354"/>
                    <a:pt x="1245" y="412"/>
                    <a:pt x="1416" y="470"/>
                  </a:cubicBezTo>
                  <a:cubicBezTo>
                    <a:pt x="1611" y="534"/>
                    <a:pt x="1798" y="594"/>
                    <a:pt x="1870" y="766"/>
                  </a:cubicBezTo>
                  <a:cubicBezTo>
                    <a:pt x="1909" y="849"/>
                    <a:pt x="1911" y="950"/>
                    <a:pt x="1913" y="1049"/>
                  </a:cubicBezTo>
                  <a:cubicBezTo>
                    <a:pt x="1920" y="1199"/>
                    <a:pt x="1924" y="1353"/>
                    <a:pt x="2046" y="1443"/>
                  </a:cubicBezTo>
                  <a:cubicBezTo>
                    <a:pt x="2121" y="1499"/>
                    <a:pt x="2213" y="1507"/>
                    <a:pt x="2295" y="1507"/>
                  </a:cubicBezTo>
                  <a:cubicBezTo>
                    <a:pt x="2323" y="1507"/>
                    <a:pt x="2350" y="1505"/>
                    <a:pt x="2380" y="1505"/>
                  </a:cubicBezTo>
                  <a:cubicBezTo>
                    <a:pt x="2408" y="1503"/>
                    <a:pt x="2436" y="1503"/>
                    <a:pt x="2462" y="1503"/>
                  </a:cubicBezTo>
                  <a:cubicBezTo>
                    <a:pt x="2545" y="1503"/>
                    <a:pt x="2631" y="1511"/>
                    <a:pt x="2689" y="1573"/>
                  </a:cubicBezTo>
                  <a:cubicBezTo>
                    <a:pt x="2730" y="1616"/>
                    <a:pt x="2749" y="1678"/>
                    <a:pt x="2768" y="1738"/>
                  </a:cubicBezTo>
                  <a:cubicBezTo>
                    <a:pt x="2792" y="1811"/>
                    <a:pt x="2813" y="1884"/>
                    <a:pt x="2871" y="1931"/>
                  </a:cubicBezTo>
                  <a:cubicBezTo>
                    <a:pt x="2865" y="2043"/>
                    <a:pt x="2854" y="2163"/>
                    <a:pt x="2822" y="2278"/>
                  </a:cubicBezTo>
                  <a:cubicBezTo>
                    <a:pt x="2770" y="2458"/>
                    <a:pt x="2631" y="2683"/>
                    <a:pt x="2404" y="2724"/>
                  </a:cubicBezTo>
                  <a:lnTo>
                    <a:pt x="2370" y="2728"/>
                  </a:lnTo>
                  <a:lnTo>
                    <a:pt x="2383" y="2760"/>
                  </a:lnTo>
                  <a:cubicBezTo>
                    <a:pt x="2451" y="2919"/>
                    <a:pt x="2458" y="3105"/>
                    <a:pt x="2398" y="3268"/>
                  </a:cubicBezTo>
                  <a:cubicBezTo>
                    <a:pt x="2393" y="3281"/>
                    <a:pt x="2389" y="3292"/>
                    <a:pt x="2385" y="3305"/>
                  </a:cubicBezTo>
                  <a:cubicBezTo>
                    <a:pt x="2365" y="3356"/>
                    <a:pt x="2344" y="3407"/>
                    <a:pt x="2346" y="3463"/>
                  </a:cubicBezTo>
                  <a:cubicBezTo>
                    <a:pt x="2350" y="3587"/>
                    <a:pt x="2447" y="3667"/>
                    <a:pt x="2539" y="3742"/>
                  </a:cubicBezTo>
                  <a:cubicBezTo>
                    <a:pt x="2620" y="3808"/>
                    <a:pt x="2695" y="3870"/>
                    <a:pt x="2717" y="3958"/>
                  </a:cubicBezTo>
                  <a:cubicBezTo>
                    <a:pt x="2725" y="3988"/>
                    <a:pt x="2725" y="4018"/>
                    <a:pt x="2725" y="4050"/>
                  </a:cubicBezTo>
                  <a:cubicBezTo>
                    <a:pt x="2727" y="4087"/>
                    <a:pt x="2727" y="4125"/>
                    <a:pt x="2738" y="4162"/>
                  </a:cubicBezTo>
                  <a:cubicBezTo>
                    <a:pt x="2753" y="4222"/>
                    <a:pt x="2792" y="4269"/>
                    <a:pt x="2828" y="4316"/>
                  </a:cubicBezTo>
                  <a:cubicBezTo>
                    <a:pt x="2839" y="4331"/>
                    <a:pt x="2850" y="4344"/>
                    <a:pt x="2860" y="4359"/>
                  </a:cubicBezTo>
                  <a:cubicBezTo>
                    <a:pt x="2946" y="4474"/>
                    <a:pt x="2980" y="4609"/>
                    <a:pt x="2955" y="4727"/>
                  </a:cubicBezTo>
                  <a:cubicBezTo>
                    <a:pt x="2927" y="4858"/>
                    <a:pt x="2815" y="4963"/>
                    <a:pt x="2697" y="4969"/>
                  </a:cubicBezTo>
                  <a:cubicBezTo>
                    <a:pt x="2690" y="4970"/>
                    <a:pt x="2683" y="4970"/>
                    <a:pt x="2676" y="4970"/>
                  </a:cubicBezTo>
                  <a:cubicBezTo>
                    <a:pt x="2643" y="4970"/>
                    <a:pt x="2608" y="4966"/>
                    <a:pt x="2573" y="4963"/>
                  </a:cubicBezTo>
                  <a:cubicBezTo>
                    <a:pt x="2539" y="4959"/>
                    <a:pt x="2505" y="4954"/>
                    <a:pt x="2470" y="4954"/>
                  </a:cubicBezTo>
                  <a:cubicBezTo>
                    <a:pt x="2419" y="4954"/>
                    <a:pt x="2346" y="4963"/>
                    <a:pt x="2303" y="5031"/>
                  </a:cubicBezTo>
                  <a:cubicBezTo>
                    <a:pt x="2271" y="5085"/>
                    <a:pt x="2278" y="5145"/>
                    <a:pt x="2282" y="5203"/>
                  </a:cubicBezTo>
                  <a:cubicBezTo>
                    <a:pt x="2288" y="5252"/>
                    <a:pt x="2293" y="5301"/>
                    <a:pt x="2271" y="5338"/>
                  </a:cubicBezTo>
                  <a:cubicBezTo>
                    <a:pt x="2237" y="5396"/>
                    <a:pt x="2153" y="5404"/>
                    <a:pt x="2085" y="5406"/>
                  </a:cubicBezTo>
                  <a:cubicBezTo>
                    <a:pt x="2070" y="5406"/>
                    <a:pt x="2053" y="5409"/>
                    <a:pt x="2035" y="5409"/>
                  </a:cubicBezTo>
                  <a:cubicBezTo>
                    <a:pt x="1866" y="5409"/>
                    <a:pt x="1459" y="5376"/>
                    <a:pt x="1350" y="5085"/>
                  </a:cubicBezTo>
                  <a:cubicBezTo>
                    <a:pt x="1346" y="5070"/>
                    <a:pt x="1341" y="5055"/>
                    <a:pt x="1335" y="5040"/>
                  </a:cubicBezTo>
                  <a:cubicBezTo>
                    <a:pt x="1324" y="5006"/>
                    <a:pt x="1313" y="4969"/>
                    <a:pt x="1292" y="4937"/>
                  </a:cubicBezTo>
                  <a:cubicBezTo>
                    <a:pt x="1260" y="4890"/>
                    <a:pt x="1211" y="4860"/>
                    <a:pt x="1172" y="4836"/>
                  </a:cubicBezTo>
                  <a:lnTo>
                    <a:pt x="889" y="4659"/>
                  </a:lnTo>
                  <a:cubicBezTo>
                    <a:pt x="881" y="4436"/>
                    <a:pt x="872" y="4204"/>
                    <a:pt x="926" y="3984"/>
                  </a:cubicBezTo>
                  <a:cubicBezTo>
                    <a:pt x="943" y="3911"/>
                    <a:pt x="968" y="3836"/>
                    <a:pt x="992" y="3761"/>
                  </a:cubicBezTo>
                  <a:cubicBezTo>
                    <a:pt x="1067" y="3527"/>
                    <a:pt x="1146" y="3285"/>
                    <a:pt x="1033" y="3069"/>
                  </a:cubicBezTo>
                  <a:cubicBezTo>
                    <a:pt x="1009" y="3026"/>
                    <a:pt x="983" y="2998"/>
                    <a:pt x="951" y="2983"/>
                  </a:cubicBezTo>
                  <a:cubicBezTo>
                    <a:pt x="923" y="2970"/>
                    <a:pt x="891" y="2968"/>
                    <a:pt x="863" y="2966"/>
                  </a:cubicBezTo>
                  <a:cubicBezTo>
                    <a:pt x="844" y="2966"/>
                    <a:pt x="827" y="2966"/>
                    <a:pt x="812" y="2962"/>
                  </a:cubicBezTo>
                  <a:cubicBezTo>
                    <a:pt x="744" y="2945"/>
                    <a:pt x="707" y="2878"/>
                    <a:pt x="669" y="2810"/>
                  </a:cubicBezTo>
                  <a:cubicBezTo>
                    <a:pt x="645" y="2767"/>
                    <a:pt x="621" y="2724"/>
                    <a:pt x="589" y="2690"/>
                  </a:cubicBezTo>
                  <a:cubicBezTo>
                    <a:pt x="551" y="2647"/>
                    <a:pt x="504" y="2617"/>
                    <a:pt x="441" y="2595"/>
                  </a:cubicBezTo>
                  <a:cubicBezTo>
                    <a:pt x="426" y="2525"/>
                    <a:pt x="388" y="2448"/>
                    <a:pt x="332" y="2379"/>
                  </a:cubicBezTo>
                  <a:cubicBezTo>
                    <a:pt x="309" y="2349"/>
                    <a:pt x="283" y="2321"/>
                    <a:pt x="259" y="2293"/>
                  </a:cubicBezTo>
                  <a:cubicBezTo>
                    <a:pt x="191" y="2218"/>
                    <a:pt x="126" y="2148"/>
                    <a:pt x="96" y="2058"/>
                  </a:cubicBezTo>
                  <a:cubicBezTo>
                    <a:pt x="56" y="1938"/>
                    <a:pt x="86" y="1811"/>
                    <a:pt x="118" y="1676"/>
                  </a:cubicBezTo>
                  <a:cubicBezTo>
                    <a:pt x="146" y="1558"/>
                    <a:pt x="174" y="1439"/>
                    <a:pt x="152" y="1319"/>
                  </a:cubicBezTo>
                  <a:cubicBezTo>
                    <a:pt x="317" y="1297"/>
                    <a:pt x="465" y="1186"/>
                    <a:pt x="553" y="1019"/>
                  </a:cubicBezTo>
                  <a:cubicBezTo>
                    <a:pt x="645" y="847"/>
                    <a:pt x="651" y="659"/>
                    <a:pt x="572" y="509"/>
                  </a:cubicBezTo>
                  <a:cubicBezTo>
                    <a:pt x="684" y="384"/>
                    <a:pt x="782" y="245"/>
                    <a:pt x="866" y="95"/>
                  </a:cubicBezTo>
                  <a:close/>
                  <a:moveTo>
                    <a:pt x="855" y="1"/>
                  </a:moveTo>
                  <a:lnTo>
                    <a:pt x="838" y="35"/>
                  </a:lnTo>
                  <a:cubicBezTo>
                    <a:pt x="750" y="202"/>
                    <a:pt x="643" y="354"/>
                    <a:pt x="521" y="487"/>
                  </a:cubicBezTo>
                  <a:lnTo>
                    <a:pt x="506" y="500"/>
                  </a:lnTo>
                  <a:lnTo>
                    <a:pt x="516" y="517"/>
                  </a:lnTo>
                  <a:cubicBezTo>
                    <a:pt x="596" y="654"/>
                    <a:pt x="591" y="832"/>
                    <a:pt x="506" y="993"/>
                  </a:cubicBezTo>
                  <a:cubicBezTo>
                    <a:pt x="420" y="1154"/>
                    <a:pt x="276" y="1256"/>
                    <a:pt x="118" y="1269"/>
                  </a:cubicBezTo>
                  <a:lnTo>
                    <a:pt x="86" y="1271"/>
                  </a:lnTo>
                  <a:lnTo>
                    <a:pt x="94" y="1301"/>
                  </a:lnTo>
                  <a:cubicBezTo>
                    <a:pt x="124" y="1417"/>
                    <a:pt x="96" y="1537"/>
                    <a:pt x="66" y="1663"/>
                  </a:cubicBezTo>
                  <a:cubicBezTo>
                    <a:pt x="34" y="1801"/>
                    <a:pt x="0" y="1940"/>
                    <a:pt x="45" y="2075"/>
                  </a:cubicBezTo>
                  <a:cubicBezTo>
                    <a:pt x="79" y="2176"/>
                    <a:pt x="150" y="2255"/>
                    <a:pt x="219" y="2330"/>
                  </a:cubicBezTo>
                  <a:cubicBezTo>
                    <a:pt x="244" y="2358"/>
                    <a:pt x="268" y="2383"/>
                    <a:pt x="291" y="2413"/>
                  </a:cubicBezTo>
                  <a:cubicBezTo>
                    <a:pt x="345" y="2480"/>
                    <a:pt x="381" y="2553"/>
                    <a:pt x="392" y="2621"/>
                  </a:cubicBezTo>
                  <a:lnTo>
                    <a:pt x="394" y="2636"/>
                  </a:lnTo>
                  <a:lnTo>
                    <a:pt x="411" y="2643"/>
                  </a:lnTo>
                  <a:cubicBezTo>
                    <a:pt x="469" y="2660"/>
                    <a:pt x="514" y="2688"/>
                    <a:pt x="549" y="2724"/>
                  </a:cubicBezTo>
                  <a:cubicBezTo>
                    <a:pt x="576" y="2756"/>
                    <a:pt x="600" y="2797"/>
                    <a:pt x="621" y="2835"/>
                  </a:cubicBezTo>
                  <a:cubicBezTo>
                    <a:pt x="664" y="2913"/>
                    <a:pt x="709" y="2992"/>
                    <a:pt x="799" y="3013"/>
                  </a:cubicBezTo>
                  <a:cubicBezTo>
                    <a:pt x="821" y="3018"/>
                    <a:pt x="840" y="3020"/>
                    <a:pt x="861" y="3020"/>
                  </a:cubicBezTo>
                  <a:cubicBezTo>
                    <a:pt x="885" y="3022"/>
                    <a:pt x="908" y="3022"/>
                    <a:pt x="928" y="3033"/>
                  </a:cubicBezTo>
                  <a:cubicBezTo>
                    <a:pt x="949" y="3041"/>
                    <a:pt x="966" y="3063"/>
                    <a:pt x="983" y="3095"/>
                  </a:cubicBezTo>
                  <a:cubicBezTo>
                    <a:pt x="1088" y="3292"/>
                    <a:pt x="1013" y="3521"/>
                    <a:pt x="941" y="3746"/>
                  </a:cubicBezTo>
                  <a:cubicBezTo>
                    <a:pt x="917" y="3819"/>
                    <a:pt x="891" y="3898"/>
                    <a:pt x="874" y="3973"/>
                  </a:cubicBezTo>
                  <a:cubicBezTo>
                    <a:pt x="816" y="4204"/>
                    <a:pt x="827" y="4444"/>
                    <a:pt x="836" y="4676"/>
                  </a:cubicBezTo>
                  <a:lnTo>
                    <a:pt x="838" y="4691"/>
                  </a:lnTo>
                  <a:lnTo>
                    <a:pt x="1142" y="4881"/>
                  </a:lnTo>
                  <a:cubicBezTo>
                    <a:pt x="1181" y="4905"/>
                    <a:pt x="1223" y="4931"/>
                    <a:pt x="1247" y="4967"/>
                  </a:cubicBezTo>
                  <a:cubicBezTo>
                    <a:pt x="1264" y="4993"/>
                    <a:pt x="1275" y="5025"/>
                    <a:pt x="1286" y="5057"/>
                  </a:cubicBezTo>
                  <a:cubicBezTo>
                    <a:pt x="1290" y="5072"/>
                    <a:pt x="1294" y="5087"/>
                    <a:pt x="1301" y="5102"/>
                  </a:cubicBezTo>
                  <a:cubicBezTo>
                    <a:pt x="1421" y="5426"/>
                    <a:pt x="1855" y="5462"/>
                    <a:pt x="2035" y="5462"/>
                  </a:cubicBezTo>
                  <a:cubicBezTo>
                    <a:pt x="2053" y="5462"/>
                    <a:pt x="2070" y="5462"/>
                    <a:pt x="2087" y="5460"/>
                  </a:cubicBezTo>
                  <a:cubicBezTo>
                    <a:pt x="2170" y="5458"/>
                    <a:pt x="2271" y="5445"/>
                    <a:pt x="2318" y="5366"/>
                  </a:cubicBezTo>
                  <a:cubicBezTo>
                    <a:pt x="2348" y="5312"/>
                    <a:pt x="2342" y="5254"/>
                    <a:pt x="2335" y="5196"/>
                  </a:cubicBezTo>
                  <a:cubicBezTo>
                    <a:pt x="2331" y="5145"/>
                    <a:pt x="2327" y="5098"/>
                    <a:pt x="2348" y="5059"/>
                  </a:cubicBezTo>
                  <a:cubicBezTo>
                    <a:pt x="2372" y="5025"/>
                    <a:pt x="2408" y="5008"/>
                    <a:pt x="2470" y="5008"/>
                  </a:cubicBezTo>
                  <a:cubicBezTo>
                    <a:pt x="2500" y="5008"/>
                    <a:pt x="2532" y="5012"/>
                    <a:pt x="2569" y="5016"/>
                  </a:cubicBezTo>
                  <a:cubicBezTo>
                    <a:pt x="2604" y="5020"/>
                    <a:pt x="2642" y="5023"/>
                    <a:pt x="2677" y="5023"/>
                  </a:cubicBezTo>
                  <a:cubicBezTo>
                    <a:pt x="2684" y="5023"/>
                    <a:pt x="2692" y="5023"/>
                    <a:pt x="2700" y="5023"/>
                  </a:cubicBezTo>
                  <a:cubicBezTo>
                    <a:pt x="2843" y="5014"/>
                    <a:pt x="2974" y="4892"/>
                    <a:pt x="3006" y="4738"/>
                  </a:cubicBezTo>
                  <a:cubicBezTo>
                    <a:pt x="3036" y="4605"/>
                    <a:pt x="2997" y="4455"/>
                    <a:pt x="2903" y="4327"/>
                  </a:cubicBezTo>
                  <a:cubicBezTo>
                    <a:pt x="2892" y="4312"/>
                    <a:pt x="2882" y="4297"/>
                    <a:pt x="2871" y="4284"/>
                  </a:cubicBezTo>
                  <a:cubicBezTo>
                    <a:pt x="2835" y="4239"/>
                    <a:pt x="2802" y="4196"/>
                    <a:pt x="2790" y="4147"/>
                  </a:cubicBezTo>
                  <a:cubicBezTo>
                    <a:pt x="2781" y="4117"/>
                    <a:pt x="2781" y="4084"/>
                    <a:pt x="2779" y="4050"/>
                  </a:cubicBezTo>
                  <a:cubicBezTo>
                    <a:pt x="2779" y="4016"/>
                    <a:pt x="2779" y="3979"/>
                    <a:pt x="2770" y="3945"/>
                  </a:cubicBezTo>
                  <a:cubicBezTo>
                    <a:pt x="2745" y="3840"/>
                    <a:pt x="2657" y="3770"/>
                    <a:pt x="2573" y="3701"/>
                  </a:cubicBezTo>
                  <a:cubicBezTo>
                    <a:pt x="2485" y="3628"/>
                    <a:pt x="2402" y="3562"/>
                    <a:pt x="2400" y="3461"/>
                  </a:cubicBezTo>
                  <a:cubicBezTo>
                    <a:pt x="2400" y="3416"/>
                    <a:pt x="2417" y="3371"/>
                    <a:pt x="2434" y="3324"/>
                  </a:cubicBezTo>
                  <a:cubicBezTo>
                    <a:pt x="2438" y="3311"/>
                    <a:pt x="2445" y="3298"/>
                    <a:pt x="2449" y="3285"/>
                  </a:cubicBezTo>
                  <a:cubicBezTo>
                    <a:pt x="2509" y="3120"/>
                    <a:pt x="2507" y="2934"/>
                    <a:pt x="2445" y="2769"/>
                  </a:cubicBezTo>
                  <a:cubicBezTo>
                    <a:pt x="2678" y="2711"/>
                    <a:pt x="2820" y="2480"/>
                    <a:pt x="2873" y="2293"/>
                  </a:cubicBezTo>
                  <a:cubicBezTo>
                    <a:pt x="2907" y="2167"/>
                    <a:pt x="2918" y="2038"/>
                    <a:pt x="2925" y="1921"/>
                  </a:cubicBezTo>
                  <a:lnTo>
                    <a:pt x="2925" y="1906"/>
                  </a:lnTo>
                  <a:lnTo>
                    <a:pt x="2914" y="1897"/>
                  </a:lnTo>
                  <a:cubicBezTo>
                    <a:pt x="2862" y="1861"/>
                    <a:pt x="2841" y="1794"/>
                    <a:pt x="2820" y="1723"/>
                  </a:cubicBezTo>
                  <a:cubicBezTo>
                    <a:pt x="2798" y="1657"/>
                    <a:pt x="2777" y="1588"/>
                    <a:pt x="2730" y="1537"/>
                  </a:cubicBezTo>
                  <a:cubicBezTo>
                    <a:pt x="2657" y="1460"/>
                    <a:pt x="2554" y="1449"/>
                    <a:pt x="2462" y="1449"/>
                  </a:cubicBezTo>
                  <a:cubicBezTo>
                    <a:pt x="2434" y="1449"/>
                    <a:pt x="2406" y="1449"/>
                    <a:pt x="2378" y="1451"/>
                  </a:cubicBezTo>
                  <a:cubicBezTo>
                    <a:pt x="2350" y="1451"/>
                    <a:pt x="2323" y="1454"/>
                    <a:pt x="2295" y="1454"/>
                  </a:cubicBezTo>
                  <a:cubicBezTo>
                    <a:pt x="2222" y="1454"/>
                    <a:pt x="2140" y="1447"/>
                    <a:pt x="2078" y="1400"/>
                  </a:cubicBezTo>
                  <a:cubicBezTo>
                    <a:pt x="1975" y="1325"/>
                    <a:pt x="1971" y="1190"/>
                    <a:pt x="1967" y="1046"/>
                  </a:cubicBezTo>
                  <a:cubicBezTo>
                    <a:pt x="1965" y="944"/>
                    <a:pt x="1960" y="836"/>
                    <a:pt x="1920" y="744"/>
                  </a:cubicBezTo>
                  <a:cubicBezTo>
                    <a:pt x="1836" y="552"/>
                    <a:pt x="1631" y="483"/>
                    <a:pt x="1431" y="419"/>
                  </a:cubicBezTo>
                  <a:cubicBezTo>
                    <a:pt x="1268" y="365"/>
                    <a:pt x="1099" y="309"/>
                    <a:pt x="996" y="185"/>
                  </a:cubicBezTo>
                  <a:cubicBezTo>
                    <a:pt x="979" y="164"/>
                    <a:pt x="964" y="140"/>
                    <a:pt x="949" y="119"/>
                  </a:cubicBezTo>
                  <a:cubicBezTo>
                    <a:pt x="928" y="89"/>
                    <a:pt x="906" y="57"/>
                    <a:pt x="881" y="29"/>
                  </a:cubicBezTo>
                  <a:lnTo>
                    <a:pt x="85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50"/>
            <p:cNvSpPr/>
            <p:nvPr/>
          </p:nvSpPr>
          <p:spPr>
            <a:xfrm>
              <a:off x="3229685" y="3402959"/>
              <a:ext cx="78340" cy="92491"/>
            </a:xfrm>
            <a:custGeom>
              <a:rect b="b" l="l" r="r" t="t"/>
              <a:pathLst>
                <a:path extrusionOk="0" h="3255" w="2757">
                  <a:moveTo>
                    <a:pt x="2067" y="0"/>
                  </a:moveTo>
                  <a:cubicBezTo>
                    <a:pt x="2032" y="0"/>
                    <a:pt x="1998" y="8"/>
                    <a:pt x="1968" y="28"/>
                  </a:cubicBezTo>
                  <a:cubicBezTo>
                    <a:pt x="1908" y="66"/>
                    <a:pt x="1875" y="137"/>
                    <a:pt x="1824" y="186"/>
                  </a:cubicBezTo>
                  <a:cubicBezTo>
                    <a:pt x="1768" y="241"/>
                    <a:pt x="1704" y="262"/>
                    <a:pt x="1636" y="262"/>
                  </a:cubicBezTo>
                  <a:cubicBezTo>
                    <a:pt x="1416" y="262"/>
                    <a:pt x="1144" y="45"/>
                    <a:pt x="890" y="45"/>
                  </a:cubicBezTo>
                  <a:cubicBezTo>
                    <a:pt x="871" y="45"/>
                    <a:pt x="853" y="47"/>
                    <a:pt x="834" y="49"/>
                  </a:cubicBezTo>
                  <a:cubicBezTo>
                    <a:pt x="765" y="57"/>
                    <a:pt x="694" y="84"/>
                    <a:pt x="627" y="84"/>
                  </a:cubicBezTo>
                  <a:cubicBezTo>
                    <a:pt x="600" y="84"/>
                    <a:pt x="574" y="80"/>
                    <a:pt x="549" y="68"/>
                  </a:cubicBezTo>
                  <a:cubicBezTo>
                    <a:pt x="541" y="64"/>
                    <a:pt x="534" y="58"/>
                    <a:pt x="526" y="53"/>
                  </a:cubicBezTo>
                  <a:cubicBezTo>
                    <a:pt x="521" y="178"/>
                    <a:pt x="511" y="300"/>
                    <a:pt x="476" y="420"/>
                  </a:cubicBezTo>
                  <a:cubicBezTo>
                    <a:pt x="416" y="636"/>
                    <a:pt x="258" y="846"/>
                    <a:pt x="37" y="885"/>
                  </a:cubicBezTo>
                  <a:cubicBezTo>
                    <a:pt x="108" y="1050"/>
                    <a:pt x="114" y="1243"/>
                    <a:pt x="52" y="1412"/>
                  </a:cubicBezTo>
                  <a:cubicBezTo>
                    <a:pt x="31" y="1472"/>
                    <a:pt x="1" y="1534"/>
                    <a:pt x="3" y="1598"/>
                  </a:cubicBezTo>
                  <a:cubicBezTo>
                    <a:pt x="7" y="1808"/>
                    <a:pt x="322" y="1883"/>
                    <a:pt x="374" y="2087"/>
                  </a:cubicBezTo>
                  <a:cubicBezTo>
                    <a:pt x="389" y="2153"/>
                    <a:pt x="374" y="2224"/>
                    <a:pt x="393" y="2288"/>
                  </a:cubicBezTo>
                  <a:cubicBezTo>
                    <a:pt x="412" y="2361"/>
                    <a:pt x="468" y="2417"/>
                    <a:pt x="511" y="2477"/>
                  </a:cubicBezTo>
                  <a:cubicBezTo>
                    <a:pt x="571" y="2560"/>
                    <a:pt x="611" y="2661"/>
                    <a:pt x="618" y="2764"/>
                  </a:cubicBezTo>
                  <a:cubicBezTo>
                    <a:pt x="751" y="2952"/>
                    <a:pt x="839" y="3192"/>
                    <a:pt x="1057" y="3246"/>
                  </a:cubicBezTo>
                  <a:cubicBezTo>
                    <a:pt x="1077" y="3251"/>
                    <a:pt x="1097" y="3254"/>
                    <a:pt x="1118" y="3254"/>
                  </a:cubicBezTo>
                  <a:cubicBezTo>
                    <a:pt x="1140" y="3254"/>
                    <a:pt x="1162" y="3250"/>
                    <a:pt x="1183" y="3241"/>
                  </a:cubicBezTo>
                  <a:cubicBezTo>
                    <a:pt x="1269" y="3203"/>
                    <a:pt x="1293" y="3091"/>
                    <a:pt x="1284" y="2997"/>
                  </a:cubicBezTo>
                  <a:cubicBezTo>
                    <a:pt x="1276" y="2903"/>
                    <a:pt x="1248" y="2807"/>
                    <a:pt x="1278" y="2717"/>
                  </a:cubicBezTo>
                  <a:lnTo>
                    <a:pt x="1916" y="2687"/>
                  </a:lnTo>
                  <a:cubicBezTo>
                    <a:pt x="1959" y="2684"/>
                    <a:pt x="2008" y="2682"/>
                    <a:pt x="2040" y="2650"/>
                  </a:cubicBezTo>
                  <a:cubicBezTo>
                    <a:pt x="2083" y="2609"/>
                    <a:pt x="2083" y="2530"/>
                    <a:pt x="2137" y="2504"/>
                  </a:cubicBezTo>
                  <a:cubicBezTo>
                    <a:pt x="2150" y="2498"/>
                    <a:pt x="2164" y="2496"/>
                    <a:pt x="2178" y="2496"/>
                  </a:cubicBezTo>
                  <a:cubicBezTo>
                    <a:pt x="2207" y="2496"/>
                    <a:pt x="2237" y="2505"/>
                    <a:pt x="2268" y="2507"/>
                  </a:cubicBezTo>
                  <a:cubicBezTo>
                    <a:pt x="2268" y="2507"/>
                    <a:pt x="2269" y="2507"/>
                    <a:pt x="2270" y="2507"/>
                  </a:cubicBezTo>
                  <a:cubicBezTo>
                    <a:pt x="2410" y="2507"/>
                    <a:pt x="2460" y="2319"/>
                    <a:pt x="2467" y="2179"/>
                  </a:cubicBezTo>
                  <a:cubicBezTo>
                    <a:pt x="2478" y="1928"/>
                    <a:pt x="2488" y="1665"/>
                    <a:pt x="2379" y="1437"/>
                  </a:cubicBezTo>
                  <a:cubicBezTo>
                    <a:pt x="2347" y="1373"/>
                    <a:pt x="2306" y="1311"/>
                    <a:pt x="2302" y="1238"/>
                  </a:cubicBezTo>
                  <a:cubicBezTo>
                    <a:pt x="2295" y="1133"/>
                    <a:pt x="2375" y="1041"/>
                    <a:pt x="2441" y="958"/>
                  </a:cubicBezTo>
                  <a:cubicBezTo>
                    <a:pt x="2578" y="786"/>
                    <a:pt x="2683" y="589"/>
                    <a:pt x="2756" y="383"/>
                  </a:cubicBezTo>
                  <a:cubicBezTo>
                    <a:pt x="2610" y="285"/>
                    <a:pt x="2465" y="186"/>
                    <a:pt x="2317" y="94"/>
                  </a:cubicBezTo>
                  <a:cubicBezTo>
                    <a:pt x="2241" y="47"/>
                    <a:pt x="2150" y="0"/>
                    <a:pt x="20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50"/>
            <p:cNvSpPr/>
            <p:nvPr/>
          </p:nvSpPr>
          <p:spPr>
            <a:xfrm>
              <a:off x="3228889" y="3402221"/>
              <a:ext cx="80045" cy="94025"/>
            </a:xfrm>
            <a:custGeom>
              <a:rect b="b" l="l" r="r" t="t"/>
              <a:pathLst>
                <a:path extrusionOk="0" h="3309" w="2817">
                  <a:moveTo>
                    <a:pt x="2096" y="54"/>
                  </a:moveTo>
                  <a:cubicBezTo>
                    <a:pt x="2178" y="54"/>
                    <a:pt x="2270" y="105"/>
                    <a:pt x="2332" y="144"/>
                  </a:cubicBezTo>
                  <a:cubicBezTo>
                    <a:pt x="2473" y="232"/>
                    <a:pt x="2615" y="326"/>
                    <a:pt x="2752" y="420"/>
                  </a:cubicBezTo>
                  <a:cubicBezTo>
                    <a:pt x="2677" y="624"/>
                    <a:pt x="2574" y="808"/>
                    <a:pt x="2448" y="969"/>
                  </a:cubicBezTo>
                  <a:lnTo>
                    <a:pt x="2437" y="981"/>
                  </a:lnTo>
                  <a:cubicBezTo>
                    <a:pt x="2371" y="1063"/>
                    <a:pt x="2298" y="1155"/>
                    <a:pt x="2304" y="1266"/>
                  </a:cubicBezTo>
                  <a:cubicBezTo>
                    <a:pt x="2306" y="1328"/>
                    <a:pt x="2334" y="1384"/>
                    <a:pt x="2362" y="1436"/>
                  </a:cubicBezTo>
                  <a:cubicBezTo>
                    <a:pt x="2368" y="1448"/>
                    <a:pt x="2375" y="1461"/>
                    <a:pt x="2381" y="1474"/>
                  </a:cubicBezTo>
                  <a:cubicBezTo>
                    <a:pt x="2491" y="1701"/>
                    <a:pt x="2480" y="1967"/>
                    <a:pt x="2467" y="2205"/>
                  </a:cubicBezTo>
                  <a:cubicBezTo>
                    <a:pt x="2461" y="2342"/>
                    <a:pt x="2413" y="2505"/>
                    <a:pt x="2296" y="2505"/>
                  </a:cubicBezTo>
                  <a:cubicBezTo>
                    <a:pt x="2283" y="2505"/>
                    <a:pt x="2268" y="2503"/>
                    <a:pt x="2255" y="2500"/>
                  </a:cubicBezTo>
                  <a:cubicBezTo>
                    <a:pt x="2238" y="2497"/>
                    <a:pt x="2220" y="2495"/>
                    <a:pt x="2204" y="2495"/>
                  </a:cubicBezTo>
                  <a:cubicBezTo>
                    <a:pt x="2186" y="2495"/>
                    <a:pt x="2169" y="2498"/>
                    <a:pt x="2154" y="2505"/>
                  </a:cubicBezTo>
                  <a:cubicBezTo>
                    <a:pt x="2116" y="2524"/>
                    <a:pt x="2098" y="2563"/>
                    <a:pt x="2083" y="2599"/>
                  </a:cubicBezTo>
                  <a:cubicBezTo>
                    <a:pt x="2073" y="2620"/>
                    <a:pt x="2064" y="2644"/>
                    <a:pt x="2049" y="2657"/>
                  </a:cubicBezTo>
                  <a:cubicBezTo>
                    <a:pt x="2026" y="2680"/>
                    <a:pt x="1985" y="2685"/>
                    <a:pt x="1942" y="2687"/>
                  </a:cubicBezTo>
                  <a:lnTo>
                    <a:pt x="1284" y="2717"/>
                  </a:lnTo>
                  <a:lnTo>
                    <a:pt x="1280" y="2734"/>
                  </a:lnTo>
                  <a:cubicBezTo>
                    <a:pt x="1256" y="2807"/>
                    <a:pt x="1267" y="2882"/>
                    <a:pt x="1276" y="2955"/>
                  </a:cubicBezTo>
                  <a:cubicBezTo>
                    <a:pt x="1280" y="2978"/>
                    <a:pt x="1282" y="3002"/>
                    <a:pt x="1284" y="3025"/>
                  </a:cubicBezTo>
                  <a:cubicBezTo>
                    <a:pt x="1293" y="3109"/>
                    <a:pt x="1274" y="3210"/>
                    <a:pt x="1201" y="3244"/>
                  </a:cubicBezTo>
                  <a:cubicBezTo>
                    <a:pt x="1184" y="3250"/>
                    <a:pt x="1164" y="3255"/>
                    <a:pt x="1145" y="3255"/>
                  </a:cubicBezTo>
                  <a:cubicBezTo>
                    <a:pt x="1128" y="3255"/>
                    <a:pt x="1109" y="3252"/>
                    <a:pt x="1091" y="3246"/>
                  </a:cubicBezTo>
                  <a:cubicBezTo>
                    <a:pt x="937" y="3207"/>
                    <a:pt x="849" y="3066"/>
                    <a:pt x="759" y="2916"/>
                  </a:cubicBezTo>
                  <a:cubicBezTo>
                    <a:pt x="732" y="2871"/>
                    <a:pt x="704" y="2824"/>
                    <a:pt x="672" y="2779"/>
                  </a:cubicBezTo>
                  <a:cubicBezTo>
                    <a:pt x="665" y="2680"/>
                    <a:pt x="627" y="2578"/>
                    <a:pt x="560" y="2488"/>
                  </a:cubicBezTo>
                  <a:cubicBezTo>
                    <a:pt x="549" y="2473"/>
                    <a:pt x="539" y="2458"/>
                    <a:pt x="528" y="2445"/>
                  </a:cubicBezTo>
                  <a:cubicBezTo>
                    <a:pt x="492" y="2400"/>
                    <a:pt x="459" y="2357"/>
                    <a:pt x="447" y="2308"/>
                  </a:cubicBezTo>
                  <a:cubicBezTo>
                    <a:pt x="438" y="2278"/>
                    <a:pt x="438" y="2245"/>
                    <a:pt x="436" y="2211"/>
                  </a:cubicBezTo>
                  <a:cubicBezTo>
                    <a:pt x="436" y="2177"/>
                    <a:pt x="436" y="2140"/>
                    <a:pt x="427" y="2106"/>
                  </a:cubicBezTo>
                  <a:cubicBezTo>
                    <a:pt x="402" y="2001"/>
                    <a:pt x="314" y="1931"/>
                    <a:pt x="230" y="1862"/>
                  </a:cubicBezTo>
                  <a:cubicBezTo>
                    <a:pt x="142" y="1789"/>
                    <a:pt x="59" y="1723"/>
                    <a:pt x="57" y="1622"/>
                  </a:cubicBezTo>
                  <a:cubicBezTo>
                    <a:pt x="57" y="1577"/>
                    <a:pt x="74" y="1532"/>
                    <a:pt x="91" y="1485"/>
                  </a:cubicBezTo>
                  <a:cubicBezTo>
                    <a:pt x="95" y="1472"/>
                    <a:pt x="102" y="1459"/>
                    <a:pt x="106" y="1446"/>
                  </a:cubicBezTo>
                  <a:cubicBezTo>
                    <a:pt x="166" y="1281"/>
                    <a:pt x="164" y="1095"/>
                    <a:pt x="102" y="930"/>
                  </a:cubicBezTo>
                  <a:cubicBezTo>
                    <a:pt x="335" y="872"/>
                    <a:pt x="477" y="641"/>
                    <a:pt x="530" y="454"/>
                  </a:cubicBezTo>
                  <a:cubicBezTo>
                    <a:pt x="560" y="343"/>
                    <a:pt x="573" y="232"/>
                    <a:pt x="579" y="124"/>
                  </a:cubicBezTo>
                  <a:cubicBezTo>
                    <a:pt x="601" y="133"/>
                    <a:pt x="626" y="136"/>
                    <a:pt x="652" y="136"/>
                  </a:cubicBezTo>
                  <a:cubicBezTo>
                    <a:pt x="695" y="136"/>
                    <a:pt x="740" y="127"/>
                    <a:pt x="783" y="118"/>
                  </a:cubicBezTo>
                  <a:cubicBezTo>
                    <a:pt x="813" y="112"/>
                    <a:pt x="839" y="105"/>
                    <a:pt x="867" y="101"/>
                  </a:cubicBezTo>
                  <a:cubicBezTo>
                    <a:pt x="882" y="99"/>
                    <a:pt x="898" y="98"/>
                    <a:pt x="914" y="98"/>
                  </a:cubicBezTo>
                  <a:cubicBezTo>
                    <a:pt x="1041" y="98"/>
                    <a:pt x="1174" y="155"/>
                    <a:pt x="1306" y="210"/>
                  </a:cubicBezTo>
                  <a:cubicBezTo>
                    <a:pt x="1432" y="264"/>
                    <a:pt x="1552" y="315"/>
                    <a:pt x="1664" y="315"/>
                  </a:cubicBezTo>
                  <a:cubicBezTo>
                    <a:pt x="1745" y="315"/>
                    <a:pt x="1814" y="287"/>
                    <a:pt x="1871" y="232"/>
                  </a:cubicBezTo>
                  <a:cubicBezTo>
                    <a:pt x="1893" y="210"/>
                    <a:pt x="1912" y="184"/>
                    <a:pt x="1929" y="161"/>
                  </a:cubicBezTo>
                  <a:cubicBezTo>
                    <a:pt x="1955" y="129"/>
                    <a:pt x="1976" y="97"/>
                    <a:pt x="2008" y="77"/>
                  </a:cubicBezTo>
                  <a:cubicBezTo>
                    <a:pt x="2034" y="60"/>
                    <a:pt x="2062" y="54"/>
                    <a:pt x="2096" y="54"/>
                  </a:cubicBezTo>
                  <a:close/>
                  <a:moveTo>
                    <a:pt x="2096" y="0"/>
                  </a:moveTo>
                  <a:cubicBezTo>
                    <a:pt x="2053" y="0"/>
                    <a:pt x="2015" y="11"/>
                    <a:pt x="1981" y="32"/>
                  </a:cubicBezTo>
                  <a:cubicBezTo>
                    <a:pt x="1940" y="56"/>
                    <a:pt x="1912" y="94"/>
                    <a:pt x="1886" y="129"/>
                  </a:cubicBezTo>
                  <a:cubicBezTo>
                    <a:pt x="1869" y="152"/>
                    <a:pt x="1854" y="174"/>
                    <a:pt x="1835" y="193"/>
                  </a:cubicBezTo>
                  <a:cubicBezTo>
                    <a:pt x="1788" y="238"/>
                    <a:pt x="1732" y="262"/>
                    <a:pt x="1664" y="262"/>
                  </a:cubicBezTo>
                  <a:cubicBezTo>
                    <a:pt x="1563" y="262"/>
                    <a:pt x="1447" y="212"/>
                    <a:pt x="1327" y="161"/>
                  </a:cubicBezTo>
                  <a:cubicBezTo>
                    <a:pt x="1191" y="102"/>
                    <a:pt x="1052" y="44"/>
                    <a:pt x="914" y="44"/>
                  </a:cubicBezTo>
                  <a:cubicBezTo>
                    <a:pt x="895" y="44"/>
                    <a:pt x="877" y="45"/>
                    <a:pt x="858" y="47"/>
                  </a:cubicBezTo>
                  <a:cubicBezTo>
                    <a:pt x="830" y="52"/>
                    <a:pt x="800" y="58"/>
                    <a:pt x="772" y="64"/>
                  </a:cubicBezTo>
                  <a:cubicBezTo>
                    <a:pt x="730" y="75"/>
                    <a:pt x="689" y="83"/>
                    <a:pt x="653" y="83"/>
                  </a:cubicBezTo>
                  <a:cubicBezTo>
                    <a:pt x="629" y="83"/>
                    <a:pt x="608" y="79"/>
                    <a:pt x="588" y="71"/>
                  </a:cubicBezTo>
                  <a:cubicBezTo>
                    <a:pt x="586" y="69"/>
                    <a:pt x="582" y="67"/>
                    <a:pt x="577" y="62"/>
                  </a:cubicBezTo>
                  <a:lnTo>
                    <a:pt x="530" y="30"/>
                  </a:lnTo>
                  <a:lnTo>
                    <a:pt x="528" y="77"/>
                  </a:lnTo>
                  <a:cubicBezTo>
                    <a:pt x="522" y="195"/>
                    <a:pt x="513" y="319"/>
                    <a:pt x="479" y="439"/>
                  </a:cubicBezTo>
                  <a:cubicBezTo>
                    <a:pt x="427" y="619"/>
                    <a:pt x="288" y="844"/>
                    <a:pt x="61" y="885"/>
                  </a:cubicBezTo>
                  <a:lnTo>
                    <a:pt x="27" y="889"/>
                  </a:lnTo>
                  <a:lnTo>
                    <a:pt x="40" y="921"/>
                  </a:lnTo>
                  <a:cubicBezTo>
                    <a:pt x="108" y="1080"/>
                    <a:pt x="115" y="1266"/>
                    <a:pt x="55" y="1429"/>
                  </a:cubicBezTo>
                  <a:cubicBezTo>
                    <a:pt x="50" y="1442"/>
                    <a:pt x="46" y="1453"/>
                    <a:pt x="42" y="1466"/>
                  </a:cubicBezTo>
                  <a:cubicBezTo>
                    <a:pt x="22" y="1517"/>
                    <a:pt x="1" y="1568"/>
                    <a:pt x="3" y="1624"/>
                  </a:cubicBezTo>
                  <a:cubicBezTo>
                    <a:pt x="7" y="1748"/>
                    <a:pt x="104" y="1828"/>
                    <a:pt x="196" y="1903"/>
                  </a:cubicBezTo>
                  <a:cubicBezTo>
                    <a:pt x="277" y="1969"/>
                    <a:pt x="352" y="2031"/>
                    <a:pt x="374" y="2119"/>
                  </a:cubicBezTo>
                  <a:cubicBezTo>
                    <a:pt x="382" y="2149"/>
                    <a:pt x="382" y="2179"/>
                    <a:pt x="382" y="2211"/>
                  </a:cubicBezTo>
                  <a:cubicBezTo>
                    <a:pt x="384" y="2248"/>
                    <a:pt x="384" y="2286"/>
                    <a:pt x="395" y="2323"/>
                  </a:cubicBezTo>
                  <a:cubicBezTo>
                    <a:pt x="410" y="2383"/>
                    <a:pt x="449" y="2430"/>
                    <a:pt x="485" y="2477"/>
                  </a:cubicBezTo>
                  <a:cubicBezTo>
                    <a:pt x="496" y="2492"/>
                    <a:pt x="507" y="2505"/>
                    <a:pt x="517" y="2520"/>
                  </a:cubicBezTo>
                  <a:cubicBezTo>
                    <a:pt x="577" y="2603"/>
                    <a:pt x="614" y="2700"/>
                    <a:pt x="618" y="2790"/>
                  </a:cubicBezTo>
                  <a:lnTo>
                    <a:pt x="620" y="2798"/>
                  </a:lnTo>
                  <a:lnTo>
                    <a:pt x="624" y="2805"/>
                  </a:lnTo>
                  <a:cubicBezTo>
                    <a:pt x="654" y="2850"/>
                    <a:pt x="684" y="2897"/>
                    <a:pt x="714" y="2944"/>
                  </a:cubicBezTo>
                  <a:cubicBezTo>
                    <a:pt x="807" y="3096"/>
                    <a:pt x="903" y="3255"/>
                    <a:pt x="1076" y="3300"/>
                  </a:cubicBezTo>
                  <a:cubicBezTo>
                    <a:pt x="1100" y="3304"/>
                    <a:pt x="1124" y="3308"/>
                    <a:pt x="1145" y="3308"/>
                  </a:cubicBezTo>
                  <a:cubicBezTo>
                    <a:pt x="1173" y="3308"/>
                    <a:pt x="1199" y="3302"/>
                    <a:pt x="1222" y="3293"/>
                  </a:cubicBezTo>
                  <a:cubicBezTo>
                    <a:pt x="1321" y="3248"/>
                    <a:pt x="1346" y="3124"/>
                    <a:pt x="1338" y="3021"/>
                  </a:cubicBezTo>
                  <a:cubicBezTo>
                    <a:pt x="1336" y="2997"/>
                    <a:pt x="1334" y="2972"/>
                    <a:pt x="1329" y="2946"/>
                  </a:cubicBezTo>
                  <a:cubicBezTo>
                    <a:pt x="1321" y="2884"/>
                    <a:pt x="1312" y="2824"/>
                    <a:pt x="1325" y="2768"/>
                  </a:cubicBezTo>
                  <a:lnTo>
                    <a:pt x="1944" y="2740"/>
                  </a:lnTo>
                  <a:cubicBezTo>
                    <a:pt x="1996" y="2738"/>
                    <a:pt x="2049" y="2732"/>
                    <a:pt x="2086" y="2695"/>
                  </a:cubicBezTo>
                  <a:cubicBezTo>
                    <a:pt x="2109" y="2674"/>
                    <a:pt x="2122" y="2644"/>
                    <a:pt x="2133" y="2618"/>
                  </a:cubicBezTo>
                  <a:cubicBezTo>
                    <a:pt x="2146" y="2588"/>
                    <a:pt x="2156" y="2565"/>
                    <a:pt x="2178" y="2554"/>
                  </a:cubicBezTo>
                  <a:cubicBezTo>
                    <a:pt x="2186" y="2550"/>
                    <a:pt x="2196" y="2548"/>
                    <a:pt x="2206" y="2548"/>
                  </a:cubicBezTo>
                  <a:cubicBezTo>
                    <a:pt x="2219" y="2548"/>
                    <a:pt x="2233" y="2551"/>
                    <a:pt x="2246" y="2554"/>
                  </a:cubicBezTo>
                  <a:cubicBezTo>
                    <a:pt x="2261" y="2556"/>
                    <a:pt x="2278" y="2558"/>
                    <a:pt x="2298" y="2558"/>
                  </a:cubicBezTo>
                  <a:cubicBezTo>
                    <a:pt x="2450" y="2558"/>
                    <a:pt x="2514" y="2376"/>
                    <a:pt x="2521" y="2207"/>
                  </a:cubicBezTo>
                  <a:cubicBezTo>
                    <a:pt x="2533" y="1965"/>
                    <a:pt x="2546" y="1691"/>
                    <a:pt x="2431" y="1451"/>
                  </a:cubicBezTo>
                  <a:cubicBezTo>
                    <a:pt x="2424" y="1438"/>
                    <a:pt x="2418" y="1425"/>
                    <a:pt x="2409" y="1412"/>
                  </a:cubicBezTo>
                  <a:cubicBezTo>
                    <a:pt x="2383" y="1363"/>
                    <a:pt x="2360" y="1313"/>
                    <a:pt x="2358" y="1264"/>
                  </a:cubicBezTo>
                  <a:cubicBezTo>
                    <a:pt x="2351" y="1174"/>
                    <a:pt x="2416" y="1093"/>
                    <a:pt x="2478" y="1016"/>
                  </a:cubicBezTo>
                  <a:lnTo>
                    <a:pt x="2488" y="1001"/>
                  </a:lnTo>
                  <a:cubicBezTo>
                    <a:pt x="2626" y="831"/>
                    <a:pt x="2733" y="634"/>
                    <a:pt x="2810" y="418"/>
                  </a:cubicBezTo>
                  <a:lnTo>
                    <a:pt x="2816" y="399"/>
                  </a:lnTo>
                  <a:lnTo>
                    <a:pt x="2799" y="386"/>
                  </a:lnTo>
                  <a:cubicBezTo>
                    <a:pt x="2655" y="289"/>
                    <a:pt x="2508" y="191"/>
                    <a:pt x="2360" y="97"/>
                  </a:cubicBezTo>
                  <a:cubicBezTo>
                    <a:pt x="2291" y="56"/>
                    <a:pt x="2193" y="0"/>
                    <a:pt x="209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50"/>
            <p:cNvSpPr/>
            <p:nvPr/>
          </p:nvSpPr>
          <p:spPr>
            <a:xfrm>
              <a:off x="3294411" y="3413842"/>
              <a:ext cx="54869" cy="77346"/>
            </a:xfrm>
            <a:custGeom>
              <a:rect b="b" l="l" r="r" t="t"/>
              <a:pathLst>
                <a:path extrusionOk="0" h="2722" w="1931">
                  <a:moveTo>
                    <a:pt x="478" y="0"/>
                  </a:moveTo>
                  <a:cubicBezTo>
                    <a:pt x="405" y="206"/>
                    <a:pt x="300" y="403"/>
                    <a:pt x="163" y="575"/>
                  </a:cubicBezTo>
                  <a:cubicBezTo>
                    <a:pt x="97" y="658"/>
                    <a:pt x="17" y="750"/>
                    <a:pt x="24" y="855"/>
                  </a:cubicBezTo>
                  <a:cubicBezTo>
                    <a:pt x="28" y="928"/>
                    <a:pt x="69" y="990"/>
                    <a:pt x="101" y="1054"/>
                  </a:cubicBezTo>
                  <a:cubicBezTo>
                    <a:pt x="210" y="1282"/>
                    <a:pt x="200" y="1545"/>
                    <a:pt x="189" y="1796"/>
                  </a:cubicBezTo>
                  <a:cubicBezTo>
                    <a:pt x="182" y="1933"/>
                    <a:pt x="133" y="2113"/>
                    <a:pt x="0" y="2121"/>
                  </a:cubicBezTo>
                  <a:cubicBezTo>
                    <a:pt x="45" y="2239"/>
                    <a:pt x="50" y="2372"/>
                    <a:pt x="88" y="2494"/>
                  </a:cubicBezTo>
                  <a:cubicBezTo>
                    <a:pt x="126" y="2611"/>
                    <a:pt x="238" y="2721"/>
                    <a:pt x="349" y="2721"/>
                  </a:cubicBezTo>
                  <a:cubicBezTo>
                    <a:pt x="376" y="2721"/>
                    <a:pt x="402" y="2715"/>
                    <a:pt x="427" y="2702"/>
                  </a:cubicBezTo>
                  <a:cubicBezTo>
                    <a:pt x="472" y="2678"/>
                    <a:pt x="502" y="2636"/>
                    <a:pt x="542" y="2606"/>
                  </a:cubicBezTo>
                  <a:cubicBezTo>
                    <a:pt x="594" y="2569"/>
                    <a:pt x="650" y="2556"/>
                    <a:pt x="710" y="2556"/>
                  </a:cubicBezTo>
                  <a:cubicBezTo>
                    <a:pt x="847" y="2556"/>
                    <a:pt x="1002" y="2624"/>
                    <a:pt x="1147" y="2624"/>
                  </a:cubicBezTo>
                  <a:cubicBezTo>
                    <a:pt x="1171" y="2624"/>
                    <a:pt x="1194" y="2623"/>
                    <a:pt x="1217" y="2618"/>
                  </a:cubicBezTo>
                  <a:cubicBezTo>
                    <a:pt x="1198" y="2522"/>
                    <a:pt x="1176" y="2424"/>
                    <a:pt x="1191" y="2327"/>
                  </a:cubicBezTo>
                  <a:cubicBezTo>
                    <a:pt x="1206" y="2231"/>
                    <a:pt x="1262" y="2134"/>
                    <a:pt x="1352" y="2098"/>
                  </a:cubicBezTo>
                  <a:cubicBezTo>
                    <a:pt x="1393" y="2081"/>
                    <a:pt x="1440" y="2079"/>
                    <a:pt x="1483" y="2070"/>
                  </a:cubicBezTo>
                  <a:cubicBezTo>
                    <a:pt x="1577" y="2051"/>
                    <a:pt x="1663" y="2001"/>
                    <a:pt x="1749" y="1954"/>
                  </a:cubicBezTo>
                  <a:cubicBezTo>
                    <a:pt x="1789" y="1931"/>
                    <a:pt x="1830" y="1907"/>
                    <a:pt x="1871" y="1884"/>
                  </a:cubicBezTo>
                  <a:cubicBezTo>
                    <a:pt x="1789" y="1879"/>
                    <a:pt x="1708" y="1875"/>
                    <a:pt x="1626" y="1871"/>
                  </a:cubicBezTo>
                  <a:cubicBezTo>
                    <a:pt x="1616" y="1785"/>
                    <a:pt x="1663" y="1695"/>
                    <a:pt x="1740" y="1657"/>
                  </a:cubicBezTo>
                  <a:cubicBezTo>
                    <a:pt x="1650" y="1620"/>
                    <a:pt x="1618" y="1492"/>
                    <a:pt x="1671" y="1410"/>
                  </a:cubicBezTo>
                  <a:cubicBezTo>
                    <a:pt x="1710" y="1351"/>
                    <a:pt x="1781" y="1320"/>
                    <a:pt x="1852" y="1320"/>
                  </a:cubicBezTo>
                  <a:cubicBezTo>
                    <a:pt x="1879" y="1320"/>
                    <a:pt x="1906" y="1324"/>
                    <a:pt x="1931" y="1333"/>
                  </a:cubicBezTo>
                  <a:cubicBezTo>
                    <a:pt x="1691" y="883"/>
                    <a:pt x="1275" y="557"/>
                    <a:pt x="862" y="262"/>
                  </a:cubicBezTo>
                  <a:cubicBezTo>
                    <a:pt x="784" y="206"/>
                    <a:pt x="705" y="152"/>
                    <a:pt x="628" y="99"/>
                  </a:cubicBezTo>
                  <a:cubicBezTo>
                    <a:pt x="579" y="65"/>
                    <a:pt x="527" y="33"/>
                    <a:pt x="4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50"/>
            <p:cNvSpPr/>
            <p:nvPr/>
          </p:nvSpPr>
          <p:spPr>
            <a:xfrm>
              <a:off x="3293359" y="3412620"/>
              <a:ext cx="57569" cy="79306"/>
            </a:xfrm>
            <a:custGeom>
              <a:rect b="b" l="l" r="r" t="t"/>
              <a:pathLst>
                <a:path extrusionOk="0" h="2791" w="2026">
                  <a:moveTo>
                    <a:pt x="528" y="84"/>
                  </a:moveTo>
                  <a:cubicBezTo>
                    <a:pt x="541" y="93"/>
                    <a:pt x="554" y="99"/>
                    <a:pt x="564" y="108"/>
                  </a:cubicBezTo>
                  <a:cubicBezTo>
                    <a:pt x="594" y="125"/>
                    <a:pt x="622" y="144"/>
                    <a:pt x="650" y="163"/>
                  </a:cubicBezTo>
                  <a:cubicBezTo>
                    <a:pt x="727" y="217"/>
                    <a:pt x="806" y="273"/>
                    <a:pt x="884" y="326"/>
                  </a:cubicBezTo>
                  <a:cubicBezTo>
                    <a:pt x="1254" y="592"/>
                    <a:pt x="1668" y="909"/>
                    <a:pt x="1916" y="1337"/>
                  </a:cubicBezTo>
                  <a:cubicBezTo>
                    <a:pt x="1908" y="1337"/>
                    <a:pt x="1899" y="1336"/>
                    <a:pt x="1891" y="1336"/>
                  </a:cubicBezTo>
                  <a:cubicBezTo>
                    <a:pt x="1808" y="1336"/>
                    <a:pt x="1728" y="1374"/>
                    <a:pt x="1687" y="1438"/>
                  </a:cubicBezTo>
                  <a:cubicBezTo>
                    <a:pt x="1655" y="1487"/>
                    <a:pt x="1646" y="1552"/>
                    <a:pt x="1666" y="1610"/>
                  </a:cubicBezTo>
                  <a:cubicBezTo>
                    <a:pt x="1678" y="1648"/>
                    <a:pt x="1700" y="1678"/>
                    <a:pt x="1728" y="1700"/>
                  </a:cubicBezTo>
                  <a:cubicBezTo>
                    <a:pt x="1663" y="1751"/>
                    <a:pt x="1627" y="1837"/>
                    <a:pt x="1638" y="1918"/>
                  </a:cubicBezTo>
                  <a:lnTo>
                    <a:pt x="1640" y="1939"/>
                  </a:lnTo>
                  <a:lnTo>
                    <a:pt x="1813" y="1948"/>
                  </a:lnTo>
                  <a:lnTo>
                    <a:pt x="1771" y="1974"/>
                  </a:lnTo>
                  <a:cubicBezTo>
                    <a:pt x="1691" y="2019"/>
                    <a:pt x="1606" y="2068"/>
                    <a:pt x="1513" y="2087"/>
                  </a:cubicBezTo>
                  <a:cubicBezTo>
                    <a:pt x="1501" y="2089"/>
                    <a:pt x="1488" y="2092"/>
                    <a:pt x="1473" y="2094"/>
                  </a:cubicBezTo>
                  <a:cubicBezTo>
                    <a:pt x="1443" y="2098"/>
                    <a:pt x="1411" y="2104"/>
                    <a:pt x="1381" y="2115"/>
                  </a:cubicBezTo>
                  <a:cubicBezTo>
                    <a:pt x="1269" y="2160"/>
                    <a:pt x="1216" y="2274"/>
                    <a:pt x="1203" y="2366"/>
                  </a:cubicBezTo>
                  <a:cubicBezTo>
                    <a:pt x="1188" y="2460"/>
                    <a:pt x="1205" y="2554"/>
                    <a:pt x="1222" y="2640"/>
                  </a:cubicBezTo>
                  <a:cubicBezTo>
                    <a:pt x="1212" y="2641"/>
                    <a:pt x="1201" y="2641"/>
                    <a:pt x="1190" y="2641"/>
                  </a:cubicBezTo>
                  <a:cubicBezTo>
                    <a:pt x="1120" y="2641"/>
                    <a:pt x="1039" y="2625"/>
                    <a:pt x="965" y="2608"/>
                  </a:cubicBezTo>
                  <a:cubicBezTo>
                    <a:pt x="892" y="2591"/>
                    <a:pt x="817" y="2574"/>
                    <a:pt x="746" y="2574"/>
                  </a:cubicBezTo>
                  <a:cubicBezTo>
                    <a:pt x="676" y="2574"/>
                    <a:pt x="616" y="2591"/>
                    <a:pt x="564" y="2627"/>
                  </a:cubicBezTo>
                  <a:cubicBezTo>
                    <a:pt x="545" y="2640"/>
                    <a:pt x="530" y="2655"/>
                    <a:pt x="513" y="2670"/>
                  </a:cubicBezTo>
                  <a:cubicBezTo>
                    <a:pt x="494" y="2689"/>
                    <a:pt x="474" y="2709"/>
                    <a:pt x="451" y="2721"/>
                  </a:cubicBezTo>
                  <a:cubicBezTo>
                    <a:pt x="429" y="2732"/>
                    <a:pt x="408" y="2736"/>
                    <a:pt x="386" y="2736"/>
                  </a:cubicBezTo>
                  <a:cubicBezTo>
                    <a:pt x="284" y="2736"/>
                    <a:pt x="185" y="2629"/>
                    <a:pt x="151" y="2529"/>
                  </a:cubicBezTo>
                  <a:cubicBezTo>
                    <a:pt x="134" y="2473"/>
                    <a:pt x="123" y="2413"/>
                    <a:pt x="112" y="2357"/>
                  </a:cubicBezTo>
                  <a:cubicBezTo>
                    <a:pt x="102" y="2299"/>
                    <a:pt x="91" y="2242"/>
                    <a:pt x="74" y="2186"/>
                  </a:cubicBezTo>
                  <a:cubicBezTo>
                    <a:pt x="194" y="2152"/>
                    <a:pt x="245" y="1991"/>
                    <a:pt x="252" y="1841"/>
                  </a:cubicBezTo>
                  <a:cubicBezTo>
                    <a:pt x="264" y="1599"/>
                    <a:pt x="277" y="1325"/>
                    <a:pt x="162" y="1085"/>
                  </a:cubicBezTo>
                  <a:cubicBezTo>
                    <a:pt x="155" y="1072"/>
                    <a:pt x="149" y="1059"/>
                    <a:pt x="140" y="1046"/>
                  </a:cubicBezTo>
                  <a:cubicBezTo>
                    <a:pt x="114" y="997"/>
                    <a:pt x="91" y="947"/>
                    <a:pt x="89" y="898"/>
                  </a:cubicBezTo>
                  <a:cubicBezTo>
                    <a:pt x="82" y="808"/>
                    <a:pt x="147" y="727"/>
                    <a:pt x="209" y="650"/>
                  </a:cubicBezTo>
                  <a:lnTo>
                    <a:pt x="219" y="635"/>
                  </a:lnTo>
                  <a:cubicBezTo>
                    <a:pt x="350" y="474"/>
                    <a:pt x="453" y="288"/>
                    <a:pt x="528" y="84"/>
                  </a:cubicBezTo>
                  <a:close/>
                  <a:moveTo>
                    <a:pt x="500" y="1"/>
                  </a:moveTo>
                  <a:lnTo>
                    <a:pt x="489" y="33"/>
                  </a:lnTo>
                  <a:cubicBezTo>
                    <a:pt x="414" y="245"/>
                    <a:pt x="309" y="435"/>
                    <a:pt x="179" y="603"/>
                  </a:cubicBezTo>
                  <a:lnTo>
                    <a:pt x="168" y="615"/>
                  </a:lnTo>
                  <a:cubicBezTo>
                    <a:pt x="102" y="697"/>
                    <a:pt x="29" y="789"/>
                    <a:pt x="35" y="900"/>
                  </a:cubicBezTo>
                  <a:cubicBezTo>
                    <a:pt x="37" y="962"/>
                    <a:pt x="65" y="1018"/>
                    <a:pt x="93" y="1070"/>
                  </a:cubicBezTo>
                  <a:cubicBezTo>
                    <a:pt x="99" y="1082"/>
                    <a:pt x="106" y="1095"/>
                    <a:pt x="112" y="1108"/>
                  </a:cubicBezTo>
                  <a:cubicBezTo>
                    <a:pt x="222" y="1335"/>
                    <a:pt x="211" y="1601"/>
                    <a:pt x="198" y="1839"/>
                  </a:cubicBezTo>
                  <a:cubicBezTo>
                    <a:pt x="194" y="1972"/>
                    <a:pt x="147" y="2130"/>
                    <a:pt x="35" y="2137"/>
                  </a:cubicBezTo>
                  <a:lnTo>
                    <a:pt x="1" y="2139"/>
                  </a:lnTo>
                  <a:lnTo>
                    <a:pt x="14" y="2173"/>
                  </a:lnTo>
                  <a:cubicBezTo>
                    <a:pt x="35" y="2233"/>
                    <a:pt x="48" y="2297"/>
                    <a:pt x="59" y="2366"/>
                  </a:cubicBezTo>
                  <a:cubicBezTo>
                    <a:pt x="69" y="2426"/>
                    <a:pt x="80" y="2486"/>
                    <a:pt x="99" y="2546"/>
                  </a:cubicBezTo>
                  <a:cubicBezTo>
                    <a:pt x="140" y="2666"/>
                    <a:pt x="258" y="2790"/>
                    <a:pt x="386" y="2790"/>
                  </a:cubicBezTo>
                  <a:cubicBezTo>
                    <a:pt x="416" y="2790"/>
                    <a:pt x="449" y="2784"/>
                    <a:pt x="476" y="2769"/>
                  </a:cubicBezTo>
                  <a:cubicBezTo>
                    <a:pt x="504" y="2751"/>
                    <a:pt x="528" y="2730"/>
                    <a:pt x="551" y="2709"/>
                  </a:cubicBezTo>
                  <a:cubicBezTo>
                    <a:pt x="564" y="2696"/>
                    <a:pt x="579" y="2683"/>
                    <a:pt x="596" y="2670"/>
                  </a:cubicBezTo>
                  <a:cubicBezTo>
                    <a:pt x="637" y="2640"/>
                    <a:pt x="686" y="2627"/>
                    <a:pt x="746" y="2627"/>
                  </a:cubicBezTo>
                  <a:cubicBezTo>
                    <a:pt x="811" y="2627"/>
                    <a:pt x="879" y="2642"/>
                    <a:pt x="952" y="2659"/>
                  </a:cubicBezTo>
                  <a:cubicBezTo>
                    <a:pt x="1029" y="2677"/>
                    <a:pt x="1111" y="2693"/>
                    <a:pt x="1186" y="2693"/>
                  </a:cubicBezTo>
                  <a:cubicBezTo>
                    <a:pt x="1211" y="2693"/>
                    <a:pt x="1235" y="2692"/>
                    <a:pt x="1258" y="2687"/>
                  </a:cubicBezTo>
                  <a:lnTo>
                    <a:pt x="1286" y="2683"/>
                  </a:lnTo>
                  <a:lnTo>
                    <a:pt x="1280" y="2657"/>
                  </a:lnTo>
                  <a:cubicBezTo>
                    <a:pt x="1261" y="2563"/>
                    <a:pt x="1241" y="2469"/>
                    <a:pt x="1254" y="2374"/>
                  </a:cubicBezTo>
                  <a:cubicBezTo>
                    <a:pt x="1269" y="2276"/>
                    <a:pt x="1327" y="2194"/>
                    <a:pt x="1400" y="2167"/>
                  </a:cubicBezTo>
                  <a:cubicBezTo>
                    <a:pt x="1426" y="2156"/>
                    <a:pt x="1453" y="2152"/>
                    <a:pt x="1481" y="2147"/>
                  </a:cubicBezTo>
                  <a:cubicBezTo>
                    <a:pt x="1496" y="2145"/>
                    <a:pt x="1511" y="2141"/>
                    <a:pt x="1524" y="2139"/>
                  </a:cubicBezTo>
                  <a:cubicBezTo>
                    <a:pt x="1625" y="2117"/>
                    <a:pt x="1717" y="2066"/>
                    <a:pt x="1798" y="2019"/>
                  </a:cubicBezTo>
                  <a:lnTo>
                    <a:pt x="2000" y="1905"/>
                  </a:lnTo>
                  <a:lnTo>
                    <a:pt x="1689" y="1888"/>
                  </a:lnTo>
                  <a:cubicBezTo>
                    <a:pt x="1689" y="1822"/>
                    <a:pt x="1730" y="1753"/>
                    <a:pt x="1790" y="1723"/>
                  </a:cubicBezTo>
                  <a:lnTo>
                    <a:pt x="1841" y="1695"/>
                  </a:lnTo>
                  <a:lnTo>
                    <a:pt x="1788" y="1674"/>
                  </a:lnTo>
                  <a:cubicBezTo>
                    <a:pt x="1756" y="1661"/>
                    <a:pt x="1730" y="1633"/>
                    <a:pt x="1717" y="1595"/>
                  </a:cubicBezTo>
                  <a:cubicBezTo>
                    <a:pt x="1704" y="1550"/>
                    <a:pt x="1708" y="1502"/>
                    <a:pt x="1732" y="1468"/>
                  </a:cubicBezTo>
                  <a:cubicBezTo>
                    <a:pt x="1762" y="1419"/>
                    <a:pt x="1824" y="1389"/>
                    <a:pt x="1891" y="1389"/>
                  </a:cubicBezTo>
                  <a:cubicBezTo>
                    <a:pt x="1914" y="1389"/>
                    <a:pt x="1938" y="1393"/>
                    <a:pt x="1959" y="1400"/>
                  </a:cubicBezTo>
                  <a:lnTo>
                    <a:pt x="2026" y="1423"/>
                  </a:lnTo>
                  <a:lnTo>
                    <a:pt x="1991" y="1363"/>
                  </a:lnTo>
                  <a:cubicBezTo>
                    <a:pt x="1743" y="898"/>
                    <a:pt x="1303" y="562"/>
                    <a:pt x="914" y="283"/>
                  </a:cubicBezTo>
                  <a:cubicBezTo>
                    <a:pt x="836" y="228"/>
                    <a:pt x="759" y="174"/>
                    <a:pt x="680" y="118"/>
                  </a:cubicBezTo>
                  <a:cubicBezTo>
                    <a:pt x="652" y="99"/>
                    <a:pt x="622" y="80"/>
                    <a:pt x="594" y="63"/>
                  </a:cubicBezTo>
                  <a:cubicBezTo>
                    <a:pt x="573" y="48"/>
                    <a:pt x="551" y="35"/>
                    <a:pt x="530" y="20"/>
                  </a:cubicBezTo>
                  <a:lnTo>
                    <a:pt x="50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50"/>
            <p:cNvSpPr/>
            <p:nvPr/>
          </p:nvSpPr>
          <p:spPr>
            <a:xfrm>
              <a:off x="2772882" y="3505162"/>
              <a:ext cx="114853" cy="130283"/>
            </a:xfrm>
            <a:custGeom>
              <a:rect b="b" l="l" r="r" t="t"/>
              <a:pathLst>
                <a:path extrusionOk="0" h="4585" w="4042">
                  <a:moveTo>
                    <a:pt x="1706" y="0"/>
                  </a:moveTo>
                  <a:cubicBezTo>
                    <a:pt x="1663" y="57"/>
                    <a:pt x="1582" y="95"/>
                    <a:pt x="1506" y="95"/>
                  </a:cubicBezTo>
                  <a:cubicBezTo>
                    <a:pt x="1502" y="95"/>
                    <a:pt x="1498" y="95"/>
                    <a:pt x="1494" y="94"/>
                  </a:cubicBezTo>
                  <a:cubicBezTo>
                    <a:pt x="1383" y="89"/>
                    <a:pt x="1276" y="36"/>
                    <a:pt x="1166" y="36"/>
                  </a:cubicBezTo>
                  <a:cubicBezTo>
                    <a:pt x="1153" y="36"/>
                    <a:pt x="1140" y="37"/>
                    <a:pt x="1128" y="39"/>
                  </a:cubicBezTo>
                  <a:cubicBezTo>
                    <a:pt x="896" y="67"/>
                    <a:pt x="787" y="347"/>
                    <a:pt x="791" y="581"/>
                  </a:cubicBezTo>
                  <a:cubicBezTo>
                    <a:pt x="793" y="707"/>
                    <a:pt x="798" y="870"/>
                    <a:pt x="682" y="923"/>
                  </a:cubicBezTo>
                  <a:cubicBezTo>
                    <a:pt x="637" y="945"/>
                    <a:pt x="583" y="941"/>
                    <a:pt x="536" y="958"/>
                  </a:cubicBezTo>
                  <a:cubicBezTo>
                    <a:pt x="356" y="1016"/>
                    <a:pt x="352" y="1268"/>
                    <a:pt x="386" y="1453"/>
                  </a:cubicBezTo>
                  <a:cubicBezTo>
                    <a:pt x="283" y="1478"/>
                    <a:pt x="178" y="1506"/>
                    <a:pt x="73" y="1532"/>
                  </a:cubicBezTo>
                  <a:cubicBezTo>
                    <a:pt x="73" y="1661"/>
                    <a:pt x="50" y="1789"/>
                    <a:pt x="1" y="1909"/>
                  </a:cubicBezTo>
                  <a:cubicBezTo>
                    <a:pt x="204" y="1967"/>
                    <a:pt x="206" y="2318"/>
                    <a:pt x="7" y="2380"/>
                  </a:cubicBezTo>
                  <a:cubicBezTo>
                    <a:pt x="9" y="2556"/>
                    <a:pt x="174" y="2713"/>
                    <a:pt x="349" y="2713"/>
                  </a:cubicBezTo>
                  <a:cubicBezTo>
                    <a:pt x="356" y="2713"/>
                    <a:pt x="362" y="2713"/>
                    <a:pt x="369" y="2712"/>
                  </a:cubicBezTo>
                  <a:cubicBezTo>
                    <a:pt x="377" y="2949"/>
                    <a:pt x="676" y="3022"/>
                    <a:pt x="924" y="3022"/>
                  </a:cubicBezTo>
                  <a:cubicBezTo>
                    <a:pt x="941" y="3022"/>
                    <a:pt x="959" y="3022"/>
                    <a:pt x="975" y="3021"/>
                  </a:cubicBezTo>
                  <a:lnTo>
                    <a:pt x="975" y="3021"/>
                  </a:lnTo>
                  <a:cubicBezTo>
                    <a:pt x="915" y="3278"/>
                    <a:pt x="787" y="3578"/>
                    <a:pt x="525" y="3610"/>
                  </a:cubicBezTo>
                  <a:cubicBezTo>
                    <a:pt x="523" y="3611"/>
                    <a:pt x="520" y="3611"/>
                    <a:pt x="517" y="3611"/>
                  </a:cubicBezTo>
                  <a:cubicBezTo>
                    <a:pt x="512" y="3611"/>
                    <a:pt x="508" y="3610"/>
                    <a:pt x="502" y="3610"/>
                  </a:cubicBezTo>
                  <a:cubicBezTo>
                    <a:pt x="532" y="3698"/>
                    <a:pt x="528" y="3797"/>
                    <a:pt x="521" y="3891"/>
                  </a:cubicBezTo>
                  <a:cubicBezTo>
                    <a:pt x="513" y="4007"/>
                    <a:pt x="504" y="4131"/>
                    <a:pt x="558" y="4236"/>
                  </a:cubicBezTo>
                  <a:cubicBezTo>
                    <a:pt x="596" y="4309"/>
                    <a:pt x="680" y="4363"/>
                    <a:pt x="759" y="4363"/>
                  </a:cubicBezTo>
                  <a:cubicBezTo>
                    <a:pt x="791" y="4363"/>
                    <a:pt x="822" y="4354"/>
                    <a:pt x="849" y="4334"/>
                  </a:cubicBezTo>
                  <a:cubicBezTo>
                    <a:pt x="920" y="4283"/>
                    <a:pt x="983" y="4169"/>
                    <a:pt x="1049" y="4169"/>
                  </a:cubicBezTo>
                  <a:cubicBezTo>
                    <a:pt x="1063" y="4169"/>
                    <a:pt x="1077" y="4174"/>
                    <a:pt x="1091" y="4186"/>
                  </a:cubicBezTo>
                  <a:cubicBezTo>
                    <a:pt x="1102" y="4283"/>
                    <a:pt x="1113" y="4379"/>
                    <a:pt x="1125" y="4478"/>
                  </a:cubicBezTo>
                  <a:cubicBezTo>
                    <a:pt x="1128" y="4510"/>
                    <a:pt x="1134" y="4544"/>
                    <a:pt x="1158" y="4566"/>
                  </a:cubicBezTo>
                  <a:cubicBezTo>
                    <a:pt x="1181" y="4585"/>
                    <a:pt x="1215" y="4585"/>
                    <a:pt x="1245" y="4585"/>
                  </a:cubicBezTo>
                  <a:cubicBezTo>
                    <a:pt x="1367" y="4583"/>
                    <a:pt x="1487" y="4583"/>
                    <a:pt x="1610" y="4581"/>
                  </a:cubicBezTo>
                  <a:cubicBezTo>
                    <a:pt x="1601" y="4426"/>
                    <a:pt x="1592" y="4272"/>
                    <a:pt x="1584" y="4118"/>
                  </a:cubicBezTo>
                  <a:cubicBezTo>
                    <a:pt x="1682" y="4071"/>
                    <a:pt x="1779" y="4026"/>
                    <a:pt x="1875" y="3981"/>
                  </a:cubicBezTo>
                  <a:cubicBezTo>
                    <a:pt x="1933" y="3850"/>
                    <a:pt x="1725" y="3704"/>
                    <a:pt x="1794" y="3580"/>
                  </a:cubicBezTo>
                  <a:cubicBezTo>
                    <a:pt x="1826" y="3522"/>
                    <a:pt x="1907" y="3505"/>
                    <a:pt x="1946" y="3452"/>
                  </a:cubicBezTo>
                  <a:cubicBezTo>
                    <a:pt x="1985" y="3400"/>
                    <a:pt x="1978" y="3329"/>
                    <a:pt x="2008" y="3274"/>
                  </a:cubicBezTo>
                  <a:cubicBezTo>
                    <a:pt x="2054" y="3192"/>
                    <a:pt x="2147" y="3185"/>
                    <a:pt x="2247" y="3185"/>
                  </a:cubicBezTo>
                  <a:cubicBezTo>
                    <a:pt x="2268" y="3185"/>
                    <a:pt x="2289" y="3186"/>
                    <a:pt x="2310" y="3186"/>
                  </a:cubicBezTo>
                  <a:cubicBezTo>
                    <a:pt x="2391" y="3186"/>
                    <a:pt x="2472" y="3181"/>
                    <a:pt x="2533" y="3139"/>
                  </a:cubicBezTo>
                  <a:cubicBezTo>
                    <a:pt x="2572" y="3109"/>
                    <a:pt x="2599" y="3066"/>
                    <a:pt x="2638" y="3034"/>
                  </a:cubicBezTo>
                  <a:cubicBezTo>
                    <a:pt x="2762" y="2929"/>
                    <a:pt x="2955" y="2976"/>
                    <a:pt x="3107" y="2914"/>
                  </a:cubicBezTo>
                  <a:cubicBezTo>
                    <a:pt x="3281" y="2841"/>
                    <a:pt x="3362" y="2599"/>
                    <a:pt x="3264" y="2436"/>
                  </a:cubicBezTo>
                  <a:cubicBezTo>
                    <a:pt x="3493" y="2391"/>
                    <a:pt x="3771" y="2293"/>
                    <a:pt x="3791" y="2061"/>
                  </a:cubicBezTo>
                  <a:cubicBezTo>
                    <a:pt x="3799" y="1969"/>
                    <a:pt x="3761" y="1879"/>
                    <a:pt x="3771" y="1787"/>
                  </a:cubicBezTo>
                  <a:cubicBezTo>
                    <a:pt x="3780" y="1697"/>
                    <a:pt x="3838" y="1618"/>
                    <a:pt x="3885" y="1538"/>
                  </a:cubicBezTo>
                  <a:cubicBezTo>
                    <a:pt x="3956" y="1421"/>
                    <a:pt x="4003" y="1296"/>
                    <a:pt x="4041" y="1166"/>
                  </a:cubicBezTo>
                  <a:cubicBezTo>
                    <a:pt x="3971" y="1146"/>
                    <a:pt x="3908" y="1114"/>
                    <a:pt x="3872" y="1052"/>
                  </a:cubicBezTo>
                  <a:cubicBezTo>
                    <a:pt x="3842" y="1003"/>
                    <a:pt x="3831" y="941"/>
                    <a:pt x="3784" y="908"/>
                  </a:cubicBezTo>
                  <a:cubicBezTo>
                    <a:pt x="3762" y="894"/>
                    <a:pt x="3738" y="890"/>
                    <a:pt x="3712" y="890"/>
                  </a:cubicBezTo>
                  <a:cubicBezTo>
                    <a:pt x="3667" y="890"/>
                    <a:pt x="3618" y="904"/>
                    <a:pt x="3572" y="906"/>
                  </a:cubicBezTo>
                  <a:cubicBezTo>
                    <a:pt x="3568" y="907"/>
                    <a:pt x="3564" y="907"/>
                    <a:pt x="3560" y="907"/>
                  </a:cubicBezTo>
                  <a:cubicBezTo>
                    <a:pt x="3338" y="907"/>
                    <a:pt x="3197" y="619"/>
                    <a:pt x="2972" y="594"/>
                  </a:cubicBezTo>
                  <a:cubicBezTo>
                    <a:pt x="2959" y="592"/>
                    <a:pt x="2946" y="591"/>
                    <a:pt x="2933" y="591"/>
                  </a:cubicBezTo>
                  <a:cubicBezTo>
                    <a:pt x="2869" y="591"/>
                    <a:pt x="2803" y="607"/>
                    <a:pt x="2740" y="607"/>
                  </a:cubicBezTo>
                  <a:cubicBezTo>
                    <a:pt x="2710" y="607"/>
                    <a:pt x="2681" y="604"/>
                    <a:pt x="2653" y="594"/>
                  </a:cubicBezTo>
                  <a:cubicBezTo>
                    <a:pt x="2542" y="553"/>
                    <a:pt x="2490" y="429"/>
                    <a:pt x="2454" y="317"/>
                  </a:cubicBezTo>
                  <a:cubicBezTo>
                    <a:pt x="2184" y="266"/>
                    <a:pt x="1931" y="154"/>
                    <a:pt x="170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50"/>
            <p:cNvSpPr/>
            <p:nvPr/>
          </p:nvSpPr>
          <p:spPr>
            <a:xfrm>
              <a:off x="2771915" y="3504110"/>
              <a:ext cx="116729" cy="132130"/>
            </a:xfrm>
            <a:custGeom>
              <a:rect b="b" l="l" r="r" t="t"/>
              <a:pathLst>
                <a:path extrusionOk="0" h="4650" w="4108">
                  <a:moveTo>
                    <a:pt x="1744" y="74"/>
                  </a:moveTo>
                  <a:cubicBezTo>
                    <a:pt x="1974" y="226"/>
                    <a:pt x="2216" y="328"/>
                    <a:pt x="2466" y="378"/>
                  </a:cubicBezTo>
                  <a:cubicBezTo>
                    <a:pt x="2507" y="491"/>
                    <a:pt x="2561" y="613"/>
                    <a:pt x="2676" y="656"/>
                  </a:cubicBezTo>
                  <a:cubicBezTo>
                    <a:pt x="2705" y="666"/>
                    <a:pt x="2739" y="670"/>
                    <a:pt x="2774" y="670"/>
                  </a:cubicBezTo>
                  <a:cubicBezTo>
                    <a:pt x="2807" y="670"/>
                    <a:pt x="2840" y="667"/>
                    <a:pt x="2873" y="663"/>
                  </a:cubicBezTo>
                  <a:cubicBezTo>
                    <a:pt x="2904" y="658"/>
                    <a:pt x="2935" y="654"/>
                    <a:pt x="2966" y="654"/>
                  </a:cubicBezTo>
                  <a:cubicBezTo>
                    <a:pt x="2979" y="654"/>
                    <a:pt x="2992" y="654"/>
                    <a:pt x="3004" y="656"/>
                  </a:cubicBezTo>
                  <a:cubicBezTo>
                    <a:pt x="3105" y="667"/>
                    <a:pt x="3186" y="736"/>
                    <a:pt x="3274" y="808"/>
                  </a:cubicBezTo>
                  <a:cubicBezTo>
                    <a:pt x="3370" y="888"/>
                    <a:pt x="3469" y="969"/>
                    <a:pt x="3595" y="969"/>
                  </a:cubicBezTo>
                  <a:lnTo>
                    <a:pt x="3608" y="969"/>
                  </a:lnTo>
                  <a:cubicBezTo>
                    <a:pt x="3630" y="969"/>
                    <a:pt x="3653" y="965"/>
                    <a:pt x="3675" y="960"/>
                  </a:cubicBezTo>
                  <a:cubicBezTo>
                    <a:pt x="3698" y="957"/>
                    <a:pt x="3721" y="953"/>
                    <a:pt x="3742" y="953"/>
                  </a:cubicBezTo>
                  <a:cubicBezTo>
                    <a:pt x="3766" y="953"/>
                    <a:pt x="3787" y="958"/>
                    <a:pt x="3803" y="969"/>
                  </a:cubicBezTo>
                  <a:cubicBezTo>
                    <a:pt x="3827" y="986"/>
                    <a:pt x="3842" y="1016"/>
                    <a:pt x="3857" y="1048"/>
                  </a:cubicBezTo>
                  <a:cubicBezTo>
                    <a:pt x="3863" y="1068"/>
                    <a:pt x="3872" y="1085"/>
                    <a:pt x="3882" y="1102"/>
                  </a:cubicBezTo>
                  <a:cubicBezTo>
                    <a:pt x="3923" y="1170"/>
                    <a:pt x="3987" y="1203"/>
                    <a:pt x="4041" y="1220"/>
                  </a:cubicBezTo>
                  <a:cubicBezTo>
                    <a:pt x="4002" y="1353"/>
                    <a:pt x="3955" y="1464"/>
                    <a:pt x="3895" y="1563"/>
                  </a:cubicBezTo>
                  <a:cubicBezTo>
                    <a:pt x="3889" y="1575"/>
                    <a:pt x="3880" y="1588"/>
                    <a:pt x="3872" y="1601"/>
                  </a:cubicBezTo>
                  <a:cubicBezTo>
                    <a:pt x="3831" y="1668"/>
                    <a:pt x="3786" y="1738"/>
                    <a:pt x="3778" y="1822"/>
                  </a:cubicBezTo>
                  <a:cubicBezTo>
                    <a:pt x="3773" y="1871"/>
                    <a:pt x="3780" y="1920"/>
                    <a:pt x="3788" y="1970"/>
                  </a:cubicBezTo>
                  <a:cubicBezTo>
                    <a:pt x="3795" y="2012"/>
                    <a:pt x="3801" y="2055"/>
                    <a:pt x="3799" y="2096"/>
                  </a:cubicBezTo>
                  <a:cubicBezTo>
                    <a:pt x="3784" y="2265"/>
                    <a:pt x="3615" y="2383"/>
                    <a:pt x="3293" y="2447"/>
                  </a:cubicBezTo>
                  <a:lnTo>
                    <a:pt x="3255" y="2456"/>
                  </a:lnTo>
                  <a:lnTo>
                    <a:pt x="3274" y="2488"/>
                  </a:lnTo>
                  <a:cubicBezTo>
                    <a:pt x="3317" y="2559"/>
                    <a:pt x="3325" y="2649"/>
                    <a:pt x="3295" y="2739"/>
                  </a:cubicBezTo>
                  <a:cubicBezTo>
                    <a:pt x="3268" y="2827"/>
                    <a:pt x="3205" y="2895"/>
                    <a:pt x="3130" y="2927"/>
                  </a:cubicBezTo>
                  <a:cubicBezTo>
                    <a:pt x="3070" y="2951"/>
                    <a:pt x="3002" y="2957"/>
                    <a:pt x="2936" y="2964"/>
                  </a:cubicBezTo>
                  <a:cubicBezTo>
                    <a:pt x="2835" y="2974"/>
                    <a:pt x="2734" y="2983"/>
                    <a:pt x="2655" y="3049"/>
                  </a:cubicBezTo>
                  <a:cubicBezTo>
                    <a:pt x="2636" y="3067"/>
                    <a:pt x="2621" y="3084"/>
                    <a:pt x="2606" y="3099"/>
                  </a:cubicBezTo>
                  <a:cubicBezTo>
                    <a:pt x="2588" y="3120"/>
                    <a:pt x="2571" y="3139"/>
                    <a:pt x="2550" y="3152"/>
                  </a:cubicBezTo>
                  <a:cubicBezTo>
                    <a:pt x="2494" y="3193"/>
                    <a:pt x="2419" y="3195"/>
                    <a:pt x="2344" y="3195"/>
                  </a:cubicBezTo>
                  <a:lnTo>
                    <a:pt x="2280" y="3195"/>
                  </a:lnTo>
                  <a:cubicBezTo>
                    <a:pt x="2177" y="3195"/>
                    <a:pt x="2072" y="3204"/>
                    <a:pt x="2019" y="3298"/>
                  </a:cubicBezTo>
                  <a:cubicBezTo>
                    <a:pt x="2004" y="3326"/>
                    <a:pt x="1995" y="3358"/>
                    <a:pt x="1989" y="3388"/>
                  </a:cubicBezTo>
                  <a:cubicBezTo>
                    <a:pt x="1982" y="3420"/>
                    <a:pt x="1976" y="3450"/>
                    <a:pt x="1959" y="3471"/>
                  </a:cubicBezTo>
                  <a:cubicBezTo>
                    <a:pt x="1944" y="3493"/>
                    <a:pt x="1920" y="3508"/>
                    <a:pt x="1894" y="3525"/>
                  </a:cubicBezTo>
                  <a:cubicBezTo>
                    <a:pt x="1860" y="3546"/>
                    <a:pt x="1826" y="3568"/>
                    <a:pt x="1804" y="3604"/>
                  </a:cubicBezTo>
                  <a:cubicBezTo>
                    <a:pt x="1764" y="3679"/>
                    <a:pt x="1806" y="3761"/>
                    <a:pt x="1843" y="3831"/>
                  </a:cubicBezTo>
                  <a:cubicBezTo>
                    <a:pt x="1875" y="3891"/>
                    <a:pt x="1905" y="3947"/>
                    <a:pt x="1888" y="3996"/>
                  </a:cubicBezTo>
                  <a:lnTo>
                    <a:pt x="1592" y="4138"/>
                  </a:lnTo>
                  <a:lnTo>
                    <a:pt x="1616" y="4592"/>
                  </a:lnTo>
                  <a:lnTo>
                    <a:pt x="1271" y="4596"/>
                  </a:lnTo>
                  <a:cubicBezTo>
                    <a:pt x="1247" y="4596"/>
                    <a:pt x="1224" y="4594"/>
                    <a:pt x="1209" y="4581"/>
                  </a:cubicBezTo>
                  <a:cubicBezTo>
                    <a:pt x="1194" y="4568"/>
                    <a:pt x="1189" y="4541"/>
                    <a:pt x="1185" y="4511"/>
                  </a:cubicBezTo>
                  <a:lnTo>
                    <a:pt x="1149" y="4211"/>
                  </a:lnTo>
                  <a:lnTo>
                    <a:pt x="1142" y="4202"/>
                  </a:lnTo>
                  <a:cubicBezTo>
                    <a:pt x="1123" y="4187"/>
                    <a:pt x="1104" y="4178"/>
                    <a:pt x="1082" y="4178"/>
                  </a:cubicBezTo>
                  <a:cubicBezTo>
                    <a:pt x="1031" y="4178"/>
                    <a:pt x="986" y="4228"/>
                    <a:pt x="941" y="4279"/>
                  </a:cubicBezTo>
                  <a:cubicBezTo>
                    <a:pt x="917" y="4305"/>
                    <a:pt x="892" y="4333"/>
                    <a:pt x="868" y="4350"/>
                  </a:cubicBezTo>
                  <a:cubicBezTo>
                    <a:pt x="847" y="4365"/>
                    <a:pt x="821" y="4373"/>
                    <a:pt x="793" y="4373"/>
                  </a:cubicBezTo>
                  <a:cubicBezTo>
                    <a:pt x="724" y="4373"/>
                    <a:pt x="649" y="4326"/>
                    <a:pt x="615" y="4260"/>
                  </a:cubicBezTo>
                  <a:cubicBezTo>
                    <a:pt x="564" y="4161"/>
                    <a:pt x="572" y="4044"/>
                    <a:pt x="581" y="3930"/>
                  </a:cubicBezTo>
                  <a:cubicBezTo>
                    <a:pt x="587" y="3851"/>
                    <a:pt x="592" y="3759"/>
                    <a:pt x="570" y="3673"/>
                  </a:cubicBezTo>
                  <a:cubicBezTo>
                    <a:pt x="849" y="3634"/>
                    <a:pt x="975" y="3322"/>
                    <a:pt x="1035" y="3064"/>
                  </a:cubicBezTo>
                  <a:lnTo>
                    <a:pt x="1044" y="3030"/>
                  </a:lnTo>
                  <a:lnTo>
                    <a:pt x="1044" y="3030"/>
                  </a:lnTo>
                  <a:lnTo>
                    <a:pt x="1007" y="3032"/>
                  </a:lnTo>
                  <a:lnTo>
                    <a:pt x="958" y="3032"/>
                  </a:lnTo>
                  <a:cubicBezTo>
                    <a:pt x="707" y="3032"/>
                    <a:pt x="437" y="2957"/>
                    <a:pt x="431" y="2747"/>
                  </a:cubicBezTo>
                  <a:lnTo>
                    <a:pt x="429" y="2719"/>
                  </a:lnTo>
                  <a:lnTo>
                    <a:pt x="401" y="2722"/>
                  </a:lnTo>
                  <a:cubicBezTo>
                    <a:pt x="396" y="2722"/>
                    <a:pt x="391" y="2722"/>
                    <a:pt x="387" y="2722"/>
                  </a:cubicBezTo>
                  <a:cubicBezTo>
                    <a:pt x="231" y="2722"/>
                    <a:pt x="81" y="2588"/>
                    <a:pt x="67" y="2435"/>
                  </a:cubicBezTo>
                  <a:cubicBezTo>
                    <a:pt x="159" y="2396"/>
                    <a:pt x="217" y="2300"/>
                    <a:pt x="215" y="2180"/>
                  </a:cubicBezTo>
                  <a:cubicBezTo>
                    <a:pt x="215" y="2064"/>
                    <a:pt x="159" y="1967"/>
                    <a:pt x="71" y="1929"/>
                  </a:cubicBezTo>
                  <a:cubicBezTo>
                    <a:pt x="110" y="1822"/>
                    <a:pt x="131" y="1704"/>
                    <a:pt x="135" y="1590"/>
                  </a:cubicBezTo>
                  <a:lnTo>
                    <a:pt x="452" y="1509"/>
                  </a:lnTo>
                  <a:lnTo>
                    <a:pt x="448" y="1485"/>
                  </a:lnTo>
                  <a:cubicBezTo>
                    <a:pt x="410" y="1293"/>
                    <a:pt x="425" y="1070"/>
                    <a:pt x="577" y="1020"/>
                  </a:cubicBezTo>
                  <a:cubicBezTo>
                    <a:pt x="596" y="1014"/>
                    <a:pt x="615" y="1010"/>
                    <a:pt x="637" y="1008"/>
                  </a:cubicBezTo>
                  <a:cubicBezTo>
                    <a:pt x="667" y="1003"/>
                    <a:pt x="699" y="999"/>
                    <a:pt x="727" y="984"/>
                  </a:cubicBezTo>
                  <a:cubicBezTo>
                    <a:pt x="857" y="924"/>
                    <a:pt x="855" y="748"/>
                    <a:pt x="851" y="616"/>
                  </a:cubicBezTo>
                  <a:cubicBezTo>
                    <a:pt x="847" y="386"/>
                    <a:pt x="956" y="127"/>
                    <a:pt x="1166" y="104"/>
                  </a:cubicBezTo>
                  <a:cubicBezTo>
                    <a:pt x="1178" y="102"/>
                    <a:pt x="1191" y="101"/>
                    <a:pt x="1203" y="101"/>
                  </a:cubicBezTo>
                  <a:cubicBezTo>
                    <a:pt x="1258" y="101"/>
                    <a:pt x="1311" y="115"/>
                    <a:pt x="1367" y="129"/>
                  </a:cubicBezTo>
                  <a:cubicBezTo>
                    <a:pt x="1419" y="142"/>
                    <a:pt x="1472" y="155"/>
                    <a:pt x="1526" y="159"/>
                  </a:cubicBezTo>
                  <a:cubicBezTo>
                    <a:pt x="1530" y="159"/>
                    <a:pt x="1534" y="160"/>
                    <a:pt x="1539" y="160"/>
                  </a:cubicBezTo>
                  <a:cubicBezTo>
                    <a:pt x="1614" y="160"/>
                    <a:pt x="1696" y="124"/>
                    <a:pt x="1744" y="74"/>
                  </a:cubicBezTo>
                  <a:close/>
                  <a:moveTo>
                    <a:pt x="1734" y="1"/>
                  </a:moveTo>
                  <a:lnTo>
                    <a:pt x="1719" y="22"/>
                  </a:lnTo>
                  <a:cubicBezTo>
                    <a:pt x="1681" y="72"/>
                    <a:pt x="1605" y="106"/>
                    <a:pt x="1536" y="106"/>
                  </a:cubicBezTo>
                  <a:cubicBezTo>
                    <a:pt x="1534" y="106"/>
                    <a:pt x="1532" y="106"/>
                    <a:pt x="1530" y="106"/>
                  </a:cubicBezTo>
                  <a:cubicBezTo>
                    <a:pt x="1481" y="101"/>
                    <a:pt x="1429" y="89"/>
                    <a:pt x="1382" y="78"/>
                  </a:cubicBezTo>
                  <a:cubicBezTo>
                    <a:pt x="1323" y="62"/>
                    <a:pt x="1262" y="48"/>
                    <a:pt x="1200" y="48"/>
                  </a:cubicBezTo>
                  <a:cubicBezTo>
                    <a:pt x="1187" y="48"/>
                    <a:pt x="1173" y="48"/>
                    <a:pt x="1159" y="50"/>
                  </a:cubicBezTo>
                  <a:cubicBezTo>
                    <a:pt x="917" y="78"/>
                    <a:pt x="793" y="363"/>
                    <a:pt x="797" y="622"/>
                  </a:cubicBezTo>
                  <a:cubicBezTo>
                    <a:pt x="799" y="740"/>
                    <a:pt x="804" y="890"/>
                    <a:pt x="705" y="937"/>
                  </a:cubicBezTo>
                  <a:cubicBezTo>
                    <a:pt x="682" y="948"/>
                    <a:pt x="656" y="950"/>
                    <a:pt x="628" y="954"/>
                  </a:cubicBezTo>
                  <a:cubicBezTo>
                    <a:pt x="607" y="958"/>
                    <a:pt x="583" y="960"/>
                    <a:pt x="562" y="969"/>
                  </a:cubicBezTo>
                  <a:cubicBezTo>
                    <a:pt x="382" y="1027"/>
                    <a:pt x="356" y="1260"/>
                    <a:pt x="390" y="1470"/>
                  </a:cubicBezTo>
                  <a:lnTo>
                    <a:pt x="82" y="1548"/>
                  </a:lnTo>
                  <a:lnTo>
                    <a:pt x="82" y="1569"/>
                  </a:lnTo>
                  <a:cubicBezTo>
                    <a:pt x="82" y="1693"/>
                    <a:pt x="56" y="1820"/>
                    <a:pt x="11" y="1935"/>
                  </a:cubicBezTo>
                  <a:lnTo>
                    <a:pt x="0" y="1963"/>
                  </a:lnTo>
                  <a:lnTo>
                    <a:pt x="28" y="1972"/>
                  </a:lnTo>
                  <a:cubicBezTo>
                    <a:pt x="127" y="2000"/>
                    <a:pt x="161" y="2100"/>
                    <a:pt x="161" y="2180"/>
                  </a:cubicBezTo>
                  <a:cubicBezTo>
                    <a:pt x="163" y="2259"/>
                    <a:pt x="129" y="2362"/>
                    <a:pt x="32" y="2392"/>
                  </a:cubicBezTo>
                  <a:lnTo>
                    <a:pt x="13" y="2396"/>
                  </a:lnTo>
                  <a:lnTo>
                    <a:pt x="13" y="2417"/>
                  </a:lnTo>
                  <a:cubicBezTo>
                    <a:pt x="17" y="2608"/>
                    <a:pt x="187" y="2773"/>
                    <a:pt x="380" y="2775"/>
                  </a:cubicBezTo>
                  <a:cubicBezTo>
                    <a:pt x="407" y="3004"/>
                    <a:pt x="692" y="3086"/>
                    <a:pt x="958" y="3086"/>
                  </a:cubicBezTo>
                  <a:lnTo>
                    <a:pt x="975" y="3086"/>
                  </a:lnTo>
                  <a:cubicBezTo>
                    <a:pt x="915" y="3322"/>
                    <a:pt x="797" y="3591"/>
                    <a:pt x="557" y="3621"/>
                  </a:cubicBezTo>
                  <a:lnTo>
                    <a:pt x="544" y="3621"/>
                  </a:lnTo>
                  <a:lnTo>
                    <a:pt x="500" y="3624"/>
                  </a:lnTo>
                  <a:lnTo>
                    <a:pt x="510" y="3656"/>
                  </a:lnTo>
                  <a:cubicBezTo>
                    <a:pt x="540" y="3741"/>
                    <a:pt x="534" y="3840"/>
                    <a:pt x="527" y="3926"/>
                  </a:cubicBezTo>
                  <a:cubicBezTo>
                    <a:pt x="519" y="4041"/>
                    <a:pt x="510" y="4174"/>
                    <a:pt x="568" y="4283"/>
                  </a:cubicBezTo>
                  <a:cubicBezTo>
                    <a:pt x="611" y="4369"/>
                    <a:pt x="705" y="4427"/>
                    <a:pt x="793" y="4427"/>
                  </a:cubicBezTo>
                  <a:cubicBezTo>
                    <a:pt x="834" y="4427"/>
                    <a:pt x="870" y="4414"/>
                    <a:pt x="900" y="4393"/>
                  </a:cubicBezTo>
                  <a:cubicBezTo>
                    <a:pt x="928" y="4371"/>
                    <a:pt x="954" y="4343"/>
                    <a:pt x="979" y="4316"/>
                  </a:cubicBezTo>
                  <a:cubicBezTo>
                    <a:pt x="1014" y="4277"/>
                    <a:pt x="1054" y="4232"/>
                    <a:pt x="1082" y="4232"/>
                  </a:cubicBezTo>
                  <a:cubicBezTo>
                    <a:pt x="1087" y="4232"/>
                    <a:pt x="1091" y="4234"/>
                    <a:pt x="1099" y="4238"/>
                  </a:cubicBezTo>
                  <a:lnTo>
                    <a:pt x="1132" y="4517"/>
                  </a:lnTo>
                  <a:cubicBezTo>
                    <a:pt x="1136" y="4556"/>
                    <a:pt x="1144" y="4596"/>
                    <a:pt x="1174" y="4622"/>
                  </a:cubicBezTo>
                  <a:cubicBezTo>
                    <a:pt x="1202" y="4646"/>
                    <a:pt x="1237" y="4650"/>
                    <a:pt x="1271" y="4650"/>
                  </a:cubicBezTo>
                  <a:lnTo>
                    <a:pt x="1671" y="4643"/>
                  </a:lnTo>
                  <a:lnTo>
                    <a:pt x="1646" y="4170"/>
                  </a:lnTo>
                  <a:lnTo>
                    <a:pt x="1931" y="4037"/>
                  </a:lnTo>
                  <a:lnTo>
                    <a:pt x="1935" y="4029"/>
                  </a:lnTo>
                  <a:cubicBezTo>
                    <a:pt x="1967" y="3951"/>
                    <a:pt x="1926" y="3874"/>
                    <a:pt x="1890" y="3806"/>
                  </a:cubicBezTo>
                  <a:cubicBezTo>
                    <a:pt x="1856" y="3741"/>
                    <a:pt x="1824" y="3681"/>
                    <a:pt x="1851" y="3630"/>
                  </a:cubicBezTo>
                  <a:cubicBezTo>
                    <a:pt x="1866" y="3604"/>
                    <a:pt x="1892" y="3587"/>
                    <a:pt x="1922" y="3570"/>
                  </a:cubicBezTo>
                  <a:cubicBezTo>
                    <a:pt x="1950" y="3553"/>
                    <a:pt x="1980" y="3534"/>
                    <a:pt x="2001" y="3504"/>
                  </a:cubicBezTo>
                  <a:cubicBezTo>
                    <a:pt x="2025" y="3471"/>
                    <a:pt x="2034" y="3435"/>
                    <a:pt x="2042" y="3399"/>
                  </a:cubicBezTo>
                  <a:cubicBezTo>
                    <a:pt x="2049" y="3373"/>
                    <a:pt x="2053" y="3345"/>
                    <a:pt x="2066" y="3324"/>
                  </a:cubicBezTo>
                  <a:cubicBezTo>
                    <a:pt x="2102" y="3262"/>
                    <a:pt x="2168" y="3249"/>
                    <a:pt x="2280" y="3249"/>
                  </a:cubicBezTo>
                  <a:lnTo>
                    <a:pt x="2344" y="3249"/>
                  </a:lnTo>
                  <a:cubicBezTo>
                    <a:pt x="2423" y="3249"/>
                    <a:pt x="2513" y="3244"/>
                    <a:pt x="2582" y="3197"/>
                  </a:cubicBezTo>
                  <a:cubicBezTo>
                    <a:pt x="2606" y="3180"/>
                    <a:pt x="2627" y="3157"/>
                    <a:pt x="2646" y="3135"/>
                  </a:cubicBezTo>
                  <a:cubicBezTo>
                    <a:pt x="2659" y="3120"/>
                    <a:pt x="2674" y="3105"/>
                    <a:pt x="2689" y="3092"/>
                  </a:cubicBezTo>
                  <a:cubicBezTo>
                    <a:pt x="2756" y="3034"/>
                    <a:pt x="2846" y="3026"/>
                    <a:pt x="2940" y="3017"/>
                  </a:cubicBezTo>
                  <a:cubicBezTo>
                    <a:pt x="3010" y="3011"/>
                    <a:pt x="3083" y="3004"/>
                    <a:pt x="3150" y="2977"/>
                  </a:cubicBezTo>
                  <a:cubicBezTo>
                    <a:pt x="3242" y="2938"/>
                    <a:pt x="3313" y="2857"/>
                    <a:pt x="3347" y="2754"/>
                  </a:cubicBezTo>
                  <a:cubicBezTo>
                    <a:pt x="3377" y="2664"/>
                    <a:pt x="3373" y="2572"/>
                    <a:pt x="3338" y="2492"/>
                  </a:cubicBezTo>
                  <a:cubicBezTo>
                    <a:pt x="3662" y="2422"/>
                    <a:pt x="3835" y="2291"/>
                    <a:pt x="3852" y="2100"/>
                  </a:cubicBezTo>
                  <a:cubicBezTo>
                    <a:pt x="3857" y="2053"/>
                    <a:pt x="3848" y="2006"/>
                    <a:pt x="3842" y="1961"/>
                  </a:cubicBezTo>
                  <a:cubicBezTo>
                    <a:pt x="3833" y="1914"/>
                    <a:pt x="3827" y="1871"/>
                    <a:pt x="3831" y="1828"/>
                  </a:cubicBezTo>
                  <a:cubicBezTo>
                    <a:pt x="3840" y="1757"/>
                    <a:pt x="3878" y="1691"/>
                    <a:pt x="3919" y="1629"/>
                  </a:cubicBezTo>
                  <a:cubicBezTo>
                    <a:pt x="3925" y="1616"/>
                    <a:pt x="3934" y="1603"/>
                    <a:pt x="3942" y="1590"/>
                  </a:cubicBezTo>
                  <a:cubicBezTo>
                    <a:pt x="4007" y="1481"/>
                    <a:pt x="4058" y="1357"/>
                    <a:pt x="4101" y="1209"/>
                  </a:cubicBezTo>
                  <a:lnTo>
                    <a:pt x="4107" y="1183"/>
                  </a:lnTo>
                  <a:lnTo>
                    <a:pt x="4082" y="1177"/>
                  </a:lnTo>
                  <a:cubicBezTo>
                    <a:pt x="4005" y="1155"/>
                    <a:pt x="3957" y="1123"/>
                    <a:pt x="3927" y="1074"/>
                  </a:cubicBezTo>
                  <a:cubicBezTo>
                    <a:pt x="3919" y="1059"/>
                    <a:pt x="3912" y="1044"/>
                    <a:pt x="3906" y="1027"/>
                  </a:cubicBezTo>
                  <a:cubicBezTo>
                    <a:pt x="3889" y="988"/>
                    <a:pt x="3870" y="950"/>
                    <a:pt x="3833" y="924"/>
                  </a:cubicBezTo>
                  <a:cubicBezTo>
                    <a:pt x="3808" y="908"/>
                    <a:pt x="3775" y="902"/>
                    <a:pt x="3741" y="902"/>
                  </a:cubicBezTo>
                  <a:cubicBezTo>
                    <a:pt x="3716" y="902"/>
                    <a:pt x="3691" y="905"/>
                    <a:pt x="3666" y="909"/>
                  </a:cubicBezTo>
                  <a:cubicBezTo>
                    <a:pt x="3647" y="911"/>
                    <a:pt x="3625" y="916"/>
                    <a:pt x="3606" y="916"/>
                  </a:cubicBezTo>
                  <a:lnTo>
                    <a:pt x="3595" y="916"/>
                  </a:lnTo>
                  <a:cubicBezTo>
                    <a:pt x="3488" y="916"/>
                    <a:pt x="3400" y="845"/>
                    <a:pt x="3308" y="768"/>
                  </a:cubicBezTo>
                  <a:cubicBezTo>
                    <a:pt x="3218" y="693"/>
                    <a:pt x="3126" y="616"/>
                    <a:pt x="3010" y="603"/>
                  </a:cubicBezTo>
                  <a:cubicBezTo>
                    <a:pt x="2997" y="602"/>
                    <a:pt x="2983" y="601"/>
                    <a:pt x="2970" y="601"/>
                  </a:cubicBezTo>
                  <a:cubicBezTo>
                    <a:pt x="2935" y="601"/>
                    <a:pt x="2901" y="604"/>
                    <a:pt x="2867" y="609"/>
                  </a:cubicBezTo>
                  <a:cubicBezTo>
                    <a:pt x="2833" y="614"/>
                    <a:pt x="2800" y="617"/>
                    <a:pt x="2770" y="617"/>
                  </a:cubicBezTo>
                  <a:cubicBezTo>
                    <a:pt x="2742" y="617"/>
                    <a:pt x="2717" y="614"/>
                    <a:pt x="2696" y="607"/>
                  </a:cubicBezTo>
                  <a:cubicBezTo>
                    <a:pt x="2595" y="571"/>
                    <a:pt x="2550" y="453"/>
                    <a:pt x="2513" y="346"/>
                  </a:cubicBezTo>
                  <a:lnTo>
                    <a:pt x="2507" y="331"/>
                  </a:lnTo>
                  <a:lnTo>
                    <a:pt x="2492" y="328"/>
                  </a:lnTo>
                  <a:cubicBezTo>
                    <a:pt x="2235" y="279"/>
                    <a:pt x="1986" y="174"/>
                    <a:pt x="1755" y="16"/>
                  </a:cubicBezTo>
                  <a:lnTo>
                    <a:pt x="173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50"/>
            <p:cNvSpPr/>
            <p:nvPr/>
          </p:nvSpPr>
          <p:spPr>
            <a:xfrm>
              <a:off x="2766744" y="3538263"/>
              <a:ext cx="249739" cy="386927"/>
            </a:xfrm>
            <a:custGeom>
              <a:rect b="b" l="l" r="r" t="t"/>
              <a:pathLst>
                <a:path extrusionOk="0" h="13617" w="8789">
                  <a:moveTo>
                    <a:pt x="4257" y="1"/>
                  </a:moveTo>
                  <a:cubicBezTo>
                    <a:pt x="4219" y="131"/>
                    <a:pt x="4172" y="256"/>
                    <a:pt x="4101" y="373"/>
                  </a:cubicBezTo>
                  <a:cubicBezTo>
                    <a:pt x="4054" y="453"/>
                    <a:pt x="3996" y="532"/>
                    <a:pt x="3987" y="622"/>
                  </a:cubicBezTo>
                  <a:cubicBezTo>
                    <a:pt x="3977" y="714"/>
                    <a:pt x="4015" y="804"/>
                    <a:pt x="4007" y="896"/>
                  </a:cubicBezTo>
                  <a:cubicBezTo>
                    <a:pt x="3987" y="1128"/>
                    <a:pt x="3709" y="1226"/>
                    <a:pt x="3480" y="1271"/>
                  </a:cubicBezTo>
                  <a:cubicBezTo>
                    <a:pt x="3578" y="1434"/>
                    <a:pt x="3497" y="1676"/>
                    <a:pt x="3323" y="1749"/>
                  </a:cubicBezTo>
                  <a:cubicBezTo>
                    <a:pt x="3171" y="1811"/>
                    <a:pt x="2978" y="1764"/>
                    <a:pt x="2854" y="1869"/>
                  </a:cubicBezTo>
                  <a:cubicBezTo>
                    <a:pt x="2815" y="1901"/>
                    <a:pt x="2788" y="1944"/>
                    <a:pt x="2749" y="1974"/>
                  </a:cubicBezTo>
                  <a:cubicBezTo>
                    <a:pt x="2688" y="2016"/>
                    <a:pt x="2607" y="2021"/>
                    <a:pt x="2526" y="2021"/>
                  </a:cubicBezTo>
                  <a:cubicBezTo>
                    <a:pt x="2505" y="2021"/>
                    <a:pt x="2484" y="2020"/>
                    <a:pt x="2463" y="2020"/>
                  </a:cubicBezTo>
                  <a:cubicBezTo>
                    <a:pt x="2363" y="2020"/>
                    <a:pt x="2270" y="2027"/>
                    <a:pt x="2224" y="2109"/>
                  </a:cubicBezTo>
                  <a:cubicBezTo>
                    <a:pt x="2194" y="2164"/>
                    <a:pt x="2201" y="2235"/>
                    <a:pt x="2162" y="2287"/>
                  </a:cubicBezTo>
                  <a:cubicBezTo>
                    <a:pt x="2123" y="2340"/>
                    <a:pt x="2042" y="2357"/>
                    <a:pt x="2010" y="2415"/>
                  </a:cubicBezTo>
                  <a:cubicBezTo>
                    <a:pt x="1941" y="2539"/>
                    <a:pt x="2149" y="2685"/>
                    <a:pt x="2091" y="2816"/>
                  </a:cubicBezTo>
                  <a:cubicBezTo>
                    <a:pt x="1995" y="2861"/>
                    <a:pt x="1898" y="2906"/>
                    <a:pt x="1800" y="2953"/>
                  </a:cubicBezTo>
                  <a:cubicBezTo>
                    <a:pt x="1808" y="3107"/>
                    <a:pt x="1817" y="3261"/>
                    <a:pt x="1826" y="3416"/>
                  </a:cubicBezTo>
                  <a:cubicBezTo>
                    <a:pt x="1703" y="3418"/>
                    <a:pt x="1583" y="3418"/>
                    <a:pt x="1461" y="3420"/>
                  </a:cubicBezTo>
                  <a:cubicBezTo>
                    <a:pt x="1431" y="3420"/>
                    <a:pt x="1397" y="3420"/>
                    <a:pt x="1374" y="3401"/>
                  </a:cubicBezTo>
                  <a:cubicBezTo>
                    <a:pt x="1350" y="3379"/>
                    <a:pt x="1344" y="3345"/>
                    <a:pt x="1341" y="3313"/>
                  </a:cubicBezTo>
                  <a:cubicBezTo>
                    <a:pt x="1329" y="3214"/>
                    <a:pt x="1318" y="3118"/>
                    <a:pt x="1307" y="3021"/>
                  </a:cubicBezTo>
                  <a:cubicBezTo>
                    <a:pt x="1293" y="3009"/>
                    <a:pt x="1279" y="3004"/>
                    <a:pt x="1265" y="3004"/>
                  </a:cubicBezTo>
                  <a:cubicBezTo>
                    <a:pt x="1199" y="3004"/>
                    <a:pt x="1136" y="3118"/>
                    <a:pt x="1065" y="3169"/>
                  </a:cubicBezTo>
                  <a:cubicBezTo>
                    <a:pt x="1038" y="3189"/>
                    <a:pt x="1007" y="3198"/>
                    <a:pt x="975" y="3198"/>
                  </a:cubicBezTo>
                  <a:cubicBezTo>
                    <a:pt x="896" y="3198"/>
                    <a:pt x="812" y="3144"/>
                    <a:pt x="774" y="3071"/>
                  </a:cubicBezTo>
                  <a:cubicBezTo>
                    <a:pt x="720" y="2966"/>
                    <a:pt x="729" y="2842"/>
                    <a:pt x="737" y="2726"/>
                  </a:cubicBezTo>
                  <a:cubicBezTo>
                    <a:pt x="744" y="2632"/>
                    <a:pt x="748" y="2533"/>
                    <a:pt x="718" y="2445"/>
                  </a:cubicBezTo>
                  <a:cubicBezTo>
                    <a:pt x="706" y="2446"/>
                    <a:pt x="695" y="2446"/>
                    <a:pt x="683" y="2446"/>
                  </a:cubicBezTo>
                  <a:cubicBezTo>
                    <a:pt x="638" y="2446"/>
                    <a:pt x="592" y="2441"/>
                    <a:pt x="546" y="2441"/>
                  </a:cubicBezTo>
                  <a:cubicBezTo>
                    <a:pt x="512" y="2441"/>
                    <a:pt x="479" y="2444"/>
                    <a:pt x="446" y="2454"/>
                  </a:cubicBezTo>
                  <a:cubicBezTo>
                    <a:pt x="292" y="2499"/>
                    <a:pt x="219" y="2677"/>
                    <a:pt x="197" y="2837"/>
                  </a:cubicBezTo>
                  <a:cubicBezTo>
                    <a:pt x="159" y="3167"/>
                    <a:pt x="257" y="3512"/>
                    <a:pt x="469" y="3767"/>
                  </a:cubicBezTo>
                  <a:cubicBezTo>
                    <a:pt x="359" y="3846"/>
                    <a:pt x="223" y="3890"/>
                    <a:pt x="87" y="3890"/>
                  </a:cubicBezTo>
                  <a:cubicBezTo>
                    <a:pt x="76" y="3890"/>
                    <a:pt x="64" y="3890"/>
                    <a:pt x="52" y="3889"/>
                  </a:cubicBezTo>
                  <a:lnTo>
                    <a:pt x="52" y="3889"/>
                  </a:lnTo>
                  <a:cubicBezTo>
                    <a:pt x="0" y="4091"/>
                    <a:pt x="180" y="4279"/>
                    <a:pt x="362" y="4378"/>
                  </a:cubicBezTo>
                  <a:cubicBezTo>
                    <a:pt x="547" y="4478"/>
                    <a:pt x="763" y="4549"/>
                    <a:pt x="876" y="4725"/>
                  </a:cubicBezTo>
                  <a:cubicBezTo>
                    <a:pt x="919" y="4791"/>
                    <a:pt x="943" y="4868"/>
                    <a:pt x="988" y="4933"/>
                  </a:cubicBezTo>
                  <a:cubicBezTo>
                    <a:pt x="1065" y="5046"/>
                    <a:pt x="1191" y="5113"/>
                    <a:pt x="1296" y="5200"/>
                  </a:cubicBezTo>
                  <a:cubicBezTo>
                    <a:pt x="1568" y="5434"/>
                    <a:pt x="1673" y="5800"/>
                    <a:pt x="1793" y="6137"/>
                  </a:cubicBezTo>
                  <a:cubicBezTo>
                    <a:pt x="1913" y="6473"/>
                    <a:pt x="2089" y="6831"/>
                    <a:pt x="2421" y="6968"/>
                  </a:cubicBezTo>
                  <a:cubicBezTo>
                    <a:pt x="2629" y="7051"/>
                    <a:pt x="2901" y="7056"/>
                    <a:pt x="3008" y="7253"/>
                  </a:cubicBezTo>
                  <a:cubicBezTo>
                    <a:pt x="3045" y="7319"/>
                    <a:pt x="3055" y="7396"/>
                    <a:pt x="3060" y="7471"/>
                  </a:cubicBezTo>
                  <a:cubicBezTo>
                    <a:pt x="3079" y="7851"/>
                    <a:pt x="2989" y="8251"/>
                    <a:pt x="3143" y="8598"/>
                  </a:cubicBezTo>
                  <a:cubicBezTo>
                    <a:pt x="3210" y="8746"/>
                    <a:pt x="3315" y="8873"/>
                    <a:pt x="3409" y="9005"/>
                  </a:cubicBezTo>
                  <a:cubicBezTo>
                    <a:pt x="3720" y="9438"/>
                    <a:pt x="3919" y="9950"/>
                    <a:pt x="3985" y="10479"/>
                  </a:cubicBezTo>
                  <a:cubicBezTo>
                    <a:pt x="3998" y="10584"/>
                    <a:pt x="4007" y="10694"/>
                    <a:pt x="4069" y="10779"/>
                  </a:cubicBezTo>
                  <a:cubicBezTo>
                    <a:pt x="4150" y="10891"/>
                    <a:pt x="4298" y="10927"/>
                    <a:pt x="4403" y="11017"/>
                  </a:cubicBezTo>
                  <a:cubicBezTo>
                    <a:pt x="4553" y="11148"/>
                    <a:pt x="4594" y="11369"/>
                    <a:pt x="4733" y="11510"/>
                  </a:cubicBezTo>
                  <a:cubicBezTo>
                    <a:pt x="5009" y="11793"/>
                    <a:pt x="5605" y="11709"/>
                    <a:pt x="5723" y="12086"/>
                  </a:cubicBezTo>
                  <a:cubicBezTo>
                    <a:pt x="5742" y="12144"/>
                    <a:pt x="5744" y="12206"/>
                    <a:pt x="5774" y="12258"/>
                  </a:cubicBezTo>
                  <a:cubicBezTo>
                    <a:pt x="5858" y="12399"/>
                    <a:pt x="6066" y="12369"/>
                    <a:pt x="6228" y="12397"/>
                  </a:cubicBezTo>
                  <a:cubicBezTo>
                    <a:pt x="6511" y="12444"/>
                    <a:pt x="6704" y="12703"/>
                    <a:pt x="6865" y="12941"/>
                  </a:cubicBezTo>
                  <a:cubicBezTo>
                    <a:pt x="6920" y="13023"/>
                    <a:pt x="7049" y="13149"/>
                    <a:pt x="7115" y="13226"/>
                  </a:cubicBezTo>
                  <a:cubicBezTo>
                    <a:pt x="7216" y="13346"/>
                    <a:pt x="7407" y="13342"/>
                    <a:pt x="7529" y="13440"/>
                  </a:cubicBezTo>
                  <a:cubicBezTo>
                    <a:pt x="7585" y="13487"/>
                    <a:pt x="7619" y="13547"/>
                    <a:pt x="7640" y="13616"/>
                  </a:cubicBezTo>
                  <a:cubicBezTo>
                    <a:pt x="7790" y="13515"/>
                    <a:pt x="7934" y="13397"/>
                    <a:pt x="8009" y="13237"/>
                  </a:cubicBezTo>
                  <a:cubicBezTo>
                    <a:pt x="8054" y="13138"/>
                    <a:pt x="8071" y="13031"/>
                    <a:pt x="8103" y="12930"/>
                  </a:cubicBezTo>
                  <a:cubicBezTo>
                    <a:pt x="8187" y="12663"/>
                    <a:pt x="8377" y="12431"/>
                    <a:pt x="8624" y="12296"/>
                  </a:cubicBezTo>
                  <a:cubicBezTo>
                    <a:pt x="8602" y="12136"/>
                    <a:pt x="8525" y="11981"/>
                    <a:pt x="8407" y="11868"/>
                  </a:cubicBezTo>
                  <a:cubicBezTo>
                    <a:pt x="8525" y="11868"/>
                    <a:pt x="8493" y="11684"/>
                    <a:pt x="8446" y="11574"/>
                  </a:cubicBezTo>
                  <a:cubicBezTo>
                    <a:pt x="8302" y="11244"/>
                    <a:pt x="8437" y="10867"/>
                    <a:pt x="8557" y="10529"/>
                  </a:cubicBezTo>
                  <a:cubicBezTo>
                    <a:pt x="8677" y="10188"/>
                    <a:pt x="8776" y="9790"/>
                    <a:pt x="8579" y="9487"/>
                  </a:cubicBezTo>
                  <a:cubicBezTo>
                    <a:pt x="8551" y="9447"/>
                    <a:pt x="8519" y="9406"/>
                    <a:pt x="8514" y="9355"/>
                  </a:cubicBezTo>
                  <a:cubicBezTo>
                    <a:pt x="8506" y="9245"/>
                    <a:pt x="8641" y="9183"/>
                    <a:pt x="8692" y="9085"/>
                  </a:cubicBezTo>
                  <a:cubicBezTo>
                    <a:pt x="8789" y="8907"/>
                    <a:pt x="8589" y="8708"/>
                    <a:pt x="8592" y="8504"/>
                  </a:cubicBezTo>
                  <a:cubicBezTo>
                    <a:pt x="8594" y="8425"/>
                    <a:pt x="8626" y="8348"/>
                    <a:pt x="8619" y="8268"/>
                  </a:cubicBezTo>
                  <a:cubicBezTo>
                    <a:pt x="8603" y="8094"/>
                    <a:pt x="8399" y="8000"/>
                    <a:pt x="8224" y="8000"/>
                  </a:cubicBezTo>
                  <a:cubicBezTo>
                    <a:pt x="8220" y="8000"/>
                    <a:pt x="8216" y="8000"/>
                    <a:pt x="8212" y="8001"/>
                  </a:cubicBezTo>
                  <a:cubicBezTo>
                    <a:pt x="8060" y="8004"/>
                    <a:pt x="7909" y="8051"/>
                    <a:pt x="7760" y="8051"/>
                  </a:cubicBezTo>
                  <a:cubicBezTo>
                    <a:pt x="7733" y="8051"/>
                    <a:pt x="7706" y="8049"/>
                    <a:pt x="7679" y="8046"/>
                  </a:cubicBezTo>
                  <a:cubicBezTo>
                    <a:pt x="7582" y="7692"/>
                    <a:pt x="7486" y="7339"/>
                    <a:pt x="7392" y="6985"/>
                  </a:cubicBezTo>
                  <a:cubicBezTo>
                    <a:pt x="7390" y="7148"/>
                    <a:pt x="7195" y="7229"/>
                    <a:pt x="7032" y="7244"/>
                  </a:cubicBezTo>
                  <a:cubicBezTo>
                    <a:pt x="6988" y="7249"/>
                    <a:pt x="6944" y="7251"/>
                    <a:pt x="6901" y="7251"/>
                  </a:cubicBezTo>
                  <a:cubicBezTo>
                    <a:pt x="6794" y="7251"/>
                    <a:pt x="6688" y="7237"/>
                    <a:pt x="6586" y="7204"/>
                  </a:cubicBezTo>
                  <a:cubicBezTo>
                    <a:pt x="6321" y="7118"/>
                    <a:pt x="6117" y="6904"/>
                    <a:pt x="5943" y="6683"/>
                  </a:cubicBezTo>
                  <a:cubicBezTo>
                    <a:pt x="5847" y="6563"/>
                    <a:pt x="5757" y="6437"/>
                    <a:pt x="5673" y="6308"/>
                  </a:cubicBezTo>
                  <a:cubicBezTo>
                    <a:pt x="5543" y="6102"/>
                    <a:pt x="5423" y="5882"/>
                    <a:pt x="5393" y="5642"/>
                  </a:cubicBezTo>
                  <a:cubicBezTo>
                    <a:pt x="5369" y="5468"/>
                    <a:pt x="5395" y="5288"/>
                    <a:pt x="5466" y="5128"/>
                  </a:cubicBezTo>
                  <a:cubicBezTo>
                    <a:pt x="5491" y="5070"/>
                    <a:pt x="5521" y="5012"/>
                    <a:pt x="5519" y="4948"/>
                  </a:cubicBezTo>
                  <a:cubicBezTo>
                    <a:pt x="5515" y="4877"/>
                    <a:pt x="5464" y="4808"/>
                    <a:pt x="5476" y="4738"/>
                  </a:cubicBezTo>
                  <a:cubicBezTo>
                    <a:pt x="5496" y="4639"/>
                    <a:pt x="5618" y="4605"/>
                    <a:pt x="5682" y="4526"/>
                  </a:cubicBezTo>
                  <a:cubicBezTo>
                    <a:pt x="5787" y="4397"/>
                    <a:pt x="5703" y="4200"/>
                    <a:pt x="5746" y="4039"/>
                  </a:cubicBezTo>
                  <a:cubicBezTo>
                    <a:pt x="5768" y="3962"/>
                    <a:pt x="5817" y="3896"/>
                    <a:pt x="5866" y="3833"/>
                  </a:cubicBezTo>
                  <a:cubicBezTo>
                    <a:pt x="5971" y="3701"/>
                    <a:pt x="6085" y="3574"/>
                    <a:pt x="6207" y="3454"/>
                  </a:cubicBezTo>
                  <a:cubicBezTo>
                    <a:pt x="6479" y="3180"/>
                    <a:pt x="6796" y="2938"/>
                    <a:pt x="7165" y="2827"/>
                  </a:cubicBezTo>
                  <a:cubicBezTo>
                    <a:pt x="7330" y="2777"/>
                    <a:pt x="7505" y="2752"/>
                    <a:pt x="7649" y="2657"/>
                  </a:cubicBezTo>
                  <a:cubicBezTo>
                    <a:pt x="7912" y="2486"/>
                    <a:pt x="7979" y="2149"/>
                    <a:pt x="7942" y="1822"/>
                  </a:cubicBezTo>
                  <a:lnTo>
                    <a:pt x="7942" y="1822"/>
                  </a:lnTo>
                  <a:cubicBezTo>
                    <a:pt x="7919" y="1852"/>
                    <a:pt x="7897" y="1884"/>
                    <a:pt x="7872" y="1912"/>
                  </a:cubicBezTo>
                  <a:cubicBezTo>
                    <a:pt x="7859" y="1949"/>
                    <a:pt x="7825" y="1965"/>
                    <a:pt x="7786" y="1965"/>
                  </a:cubicBezTo>
                  <a:cubicBezTo>
                    <a:pt x="7744" y="1965"/>
                    <a:pt x="7698" y="1945"/>
                    <a:pt x="7672" y="1912"/>
                  </a:cubicBezTo>
                  <a:cubicBezTo>
                    <a:pt x="7623" y="1845"/>
                    <a:pt x="7617" y="1757"/>
                    <a:pt x="7587" y="1680"/>
                  </a:cubicBezTo>
                  <a:cubicBezTo>
                    <a:pt x="7533" y="1538"/>
                    <a:pt x="7383" y="1441"/>
                    <a:pt x="7232" y="1441"/>
                  </a:cubicBezTo>
                  <a:cubicBezTo>
                    <a:pt x="7207" y="1441"/>
                    <a:pt x="7183" y="1444"/>
                    <a:pt x="7158" y="1449"/>
                  </a:cubicBezTo>
                  <a:cubicBezTo>
                    <a:pt x="7068" y="1468"/>
                    <a:pt x="6987" y="1520"/>
                    <a:pt x="6895" y="1532"/>
                  </a:cubicBezTo>
                  <a:cubicBezTo>
                    <a:pt x="6878" y="1535"/>
                    <a:pt x="6862" y="1536"/>
                    <a:pt x="6846" y="1536"/>
                  </a:cubicBezTo>
                  <a:cubicBezTo>
                    <a:pt x="6709" y="1536"/>
                    <a:pt x="6574" y="1463"/>
                    <a:pt x="6438" y="1463"/>
                  </a:cubicBezTo>
                  <a:cubicBezTo>
                    <a:pt x="6423" y="1463"/>
                    <a:pt x="6408" y="1464"/>
                    <a:pt x="6393" y="1466"/>
                  </a:cubicBezTo>
                  <a:cubicBezTo>
                    <a:pt x="6271" y="1483"/>
                    <a:pt x="6164" y="1567"/>
                    <a:pt x="6042" y="1575"/>
                  </a:cubicBezTo>
                  <a:cubicBezTo>
                    <a:pt x="6033" y="1576"/>
                    <a:pt x="6024" y="1576"/>
                    <a:pt x="6015" y="1576"/>
                  </a:cubicBezTo>
                  <a:cubicBezTo>
                    <a:pt x="5806" y="1576"/>
                    <a:pt x="5653" y="1363"/>
                    <a:pt x="5573" y="1166"/>
                  </a:cubicBezTo>
                  <a:cubicBezTo>
                    <a:pt x="5487" y="960"/>
                    <a:pt x="5416" y="723"/>
                    <a:pt x="5219" y="618"/>
                  </a:cubicBezTo>
                  <a:cubicBezTo>
                    <a:pt x="5112" y="562"/>
                    <a:pt x="4979" y="551"/>
                    <a:pt x="4898" y="463"/>
                  </a:cubicBezTo>
                  <a:cubicBezTo>
                    <a:pt x="4817" y="378"/>
                    <a:pt x="4812" y="238"/>
                    <a:pt x="4733" y="151"/>
                  </a:cubicBezTo>
                  <a:cubicBezTo>
                    <a:pt x="4622" y="26"/>
                    <a:pt x="4416" y="46"/>
                    <a:pt x="425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50"/>
            <p:cNvSpPr/>
            <p:nvPr/>
          </p:nvSpPr>
          <p:spPr>
            <a:xfrm>
              <a:off x="2765835" y="3537354"/>
              <a:ext cx="251132" cy="388973"/>
            </a:xfrm>
            <a:custGeom>
              <a:rect b="b" l="l" r="r" t="t"/>
              <a:pathLst>
                <a:path extrusionOk="0" h="13689" w="8838">
                  <a:moveTo>
                    <a:pt x="4309" y="65"/>
                  </a:moveTo>
                  <a:cubicBezTo>
                    <a:pt x="4351" y="75"/>
                    <a:pt x="4396" y="82"/>
                    <a:pt x="4441" y="88"/>
                  </a:cubicBezTo>
                  <a:cubicBezTo>
                    <a:pt x="4561" y="105"/>
                    <a:pt x="4675" y="123"/>
                    <a:pt x="4744" y="200"/>
                  </a:cubicBezTo>
                  <a:cubicBezTo>
                    <a:pt x="4780" y="240"/>
                    <a:pt x="4801" y="292"/>
                    <a:pt x="4821" y="348"/>
                  </a:cubicBezTo>
                  <a:cubicBezTo>
                    <a:pt x="4844" y="405"/>
                    <a:pt x="4866" y="465"/>
                    <a:pt x="4911" y="515"/>
                  </a:cubicBezTo>
                  <a:cubicBezTo>
                    <a:pt x="4966" y="575"/>
                    <a:pt x="5043" y="600"/>
                    <a:pt x="5118" y="626"/>
                  </a:cubicBezTo>
                  <a:cubicBezTo>
                    <a:pt x="5159" y="639"/>
                    <a:pt x="5202" y="654"/>
                    <a:pt x="5238" y="673"/>
                  </a:cubicBezTo>
                  <a:cubicBezTo>
                    <a:pt x="5401" y="761"/>
                    <a:pt x="5476" y="947"/>
                    <a:pt x="5549" y="1130"/>
                  </a:cubicBezTo>
                  <a:cubicBezTo>
                    <a:pt x="5558" y="1157"/>
                    <a:pt x="5568" y="1183"/>
                    <a:pt x="5579" y="1209"/>
                  </a:cubicBezTo>
                  <a:cubicBezTo>
                    <a:pt x="5620" y="1310"/>
                    <a:pt x="5776" y="1635"/>
                    <a:pt x="6048" y="1635"/>
                  </a:cubicBezTo>
                  <a:lnTo>
                    <a:pt x="6076" y="1635"/>
                  </a:lnTo>
                  <a:cubicBezTo>
                    <a:pt x="6143" y="1629"/>
                    <a:pt x="6207" y="1603"/>
                    <a:pt x="6267" y="1577"/>
                  </a:cubicBezTo>
                  <a:cubicBezTo>
                    <a:pt x="6320" y="1554"/>
                    <a:pt x="6374" y="1532"/>
                    <a:pt x="6428" y="1526"/>
                  </a:cubicBezTo>
                  <a:cubicBezTo>
                    <a:pt x="6442" y="1524"/>
                    <a:pt x="6457" y="1523"/>
                    <a:pt x="6471" y="1523"/>
                  </a:cubicBezTo>
                  <a:cubicBezTo>
                    <a:pt x="6535" y="1523"/>
                    <a:pt x="6599" y="1541"/>
                    <a:pt x="6667" y="1558"/>
                  </a:cubicBezTo>
                  <a:cubicBezTo>
                    <a:pt x="6735" y="1577"/>
                    <a:pt x="6806" y="1596"/>
                    <a:pt x="6878" y="1596"/>
                  </a:cubicBezTo>
                  <a:cubicBezTo>
                    <a:pt x="6896" y="1596"/>
                    <a:pt x="6913" y="1595"/>
                    <a:pt x="6931" y="1592"/>
                  </a:cubicBezTo>
                  <a:cubicBezTo>
                    <a:pt x="6982" y="1584"/>
                    <a:pt x="7032" y="1564"/>
                    <a:pt x="7079" y="1545"/>
                  </a:cubicBezTo>
                  <a:cubicBezTo>
                    <a:pt x="7120" y="1530"/>
                    <a:pt x="7156" y="1515"/>
                    <a:pt x="7195" y="1507"/>
                  </a:cubicBezTo>
                  <a:cubicBezTo>
                    <a:pt x="7216" y="1502"/>
                    <a:pt x="7240" y="1500"/>
                    <a:pt x="7261" y="1500"/>
                  </a:cubicBezTo>
                  <a:cubicBezTo>
                    <a:pt x="7404" y="1500"/>
                    <a:pt x="7546" y="1592"/>
                    <a:pt x="7595" y="1723"/>
                  </a:cubicBezTo>
                  <a:cubicBezTo>
                    <a:pt x="7604" y="1749"/>
                    <a:pt x="7612" y="1774"/>
                    <a:pt x="7619" y="1802"/>
                  </a:cubicBezTo>
                  <a:cubicBezTo>
                    <a:pt x="7632" y="1856"/>
                    <a:pt x="7647" y="1912"/>
                    <a:pt x="7683" y="1959"/>
                  </a:cubicBezTo>
                  <a:cubicBezTo>
                    <a:pt x="7713" y="1999"/>
                    <a:pt x="7767" y="2023"/>
                    <a:pt x="7818" y="2023"/>
                  </a:cubicBezTo>
                  <a:cubicBezTo>
                    <a:pt x="7872" y="2023"/>
                    <a:pt x="7912" y="1999"/>
                    <a:pt x="7927" y="1959"/>
                  </a:cubicBezTo>
                  <a:cubicBezTo>
                    <a:pt x="7936" y="1948"/>
                    <a:pt x="7944" y="1937"/>
                    <a:pt x="7953" y="1927"/>
                  </a:cubicBezTo>
                  <a:lnTo>
                    <a:pt x="7953" y="1927"/>
                  </a:lnTo>
                  <a:cubicBezTo>
                    <a:pt x="7968" y="2152"/>
                    <a:pt x="7938" y="2490"/>
                    <a:pt x="7666" y="2668"/>
                  </a:cubicBezTo>
                  <a:cubicBezTo>
                    <a:pt x="7565" y="2734"/>
                    <a:pt x="7441" y="2766"/>
                    <a:pt x="7323" y="2796"/>
                  </a:cubicBezTo>
                  <a:cubicBezTo>
                    <a:pt x="7278" y="2807"/>
                    <a:pt x="7233" y="2820"/>
                    <a:pt x="7190" y="2833"/>
                  </a:cubicBezTo>
                  <a:cubicBezTo>
                    <a:pt x="6865" y="2931"/>
                    <a:pt x="6547" y="3139"/>
                    <a:pt x="6220" y="3467"/>
                  </a:cubicBezTo>
                  <a:cubicBezTo>
                    <a:pt x="6098" y="3587"/>
                    <a:pt x="5984" y="3716"/>
                    <a:pt x="5877" y="3848"/>
                  </a:cubicBezTo>
                  <a:cubicBezTo>
                    <a:pt x="5825" y="3913"/>
                    <a:pt x="5774" y="3983"/>
                    <a:pt x="5753" y="4065"/>
                  </a:cubicBezTo>
                  <a:cubicBezTo>
                    <a:pt x="5735" y="4133"/>
                    <a:pt x="5738" y="4206"/>
                    <a:pt x="5742" y="4277"/>
                  </a:cubicBezTo>
                  <a:cubicBezTo>
                    <a:pt x="5746" y="4378"/>
                    <a:pt x="5750" y="4472"/>
                    <a:pt x="5693" y="4540"/>
                  </a:cubicBezTo>
                  <a:cubicBezTo>
                    <a:pt x="5671" y="4568"/>
                    <a:pt x="5639" y="4590"/>
                    <a:pt x="5609" y="4613"/>
                  </a:cubicBezTo>
                  <a:cubicBezTo>
                    <a:pt x="5553" y="4652"/>
                    <a:pt x="5496" y="4695"/>
                    <a:pt x="5483" y="4765"/>
                  </a:cubicBezTo>
                  <a:cubicBezTo>
                    <a:pt x="5474" y="4812"/>
                    <a:pt x="5489" y="4857"/>
                    <a:pt x="5502" y="4900"/>
                  </a:cubicBezTo>
                  <a:cubicBezTo>
                    <a:pt x="5513" y="4928"/>
                    <a:pt x="5521" y="4956"/>
                    <a:pt x="5523" y="4982"/>
                  </a:cubicBezTo>
                  <a:cubicBezTo>
                    <a:pt x="5526" y="5029"/>
                    <a:pt x="5506" y="5076"/>
                    <a:pt x="5483" y="5125"/>
                  </a:cubicBezTo>
                  <a:lnTo>
                    <a:pt x="5472" y="5149"/>
                  </a:lnTo>
                  <a:cubicBezTo>
                    <a:pt x="5401" y="5314"/>
                    <a:pt x="5373" y="5498"/>
                    <a:pt x="5397" y="5676"/>
                  </a:cubicBezTo>
                  <a:cubicBezTo>
                    <a:pt x="5429" y="5935"/>
                    <a:pt x="5560" y="6164"/>
                    <a:pt x="5684" y="6353"/>
                  </a:cubicBezTo>
                  <a:cubicBezTo>
                    <a:pt x="5768" y="6484"/>
                    <a:pt x="5858" y="6610"/>
                    <a:pt x="5954" y="6732"/>
                  </a:cubicBezTo>
                  <a:cubicBezTo>
                    <a:pt x="6110" y="6929"/>
                    <a:pt x="6325" y="7167"/>
                    <a:pt x="6610" y="7261"/>
                  </a:cubicBezTo>
                  <a:cubicBezTo>
                    <a:pt x="6709" y="7293"/>
                    <a:pt x="6820" y="7310"/>
                    <a:pt x="6941" y="7310"/>
                  </a:cubicBezTo>
                  <a:cubicBezTo>
                    <a:pt x="6982" y="7310"/>
                    <a:pt x="7023" y="7308"/>
                    <a:pt x="7066" y="7304"/>
                  </a:cubicBezTo>
                  <a:cubicBezTo>
                    <a:pt x="7214" y="7289"/>
                    <a:pt x="7364" y="7229"/>
                    <a:pt x="7424" y="7120"/>
                  </a:cubicBezTo>
                  <a:lnTo>
                    <a:pt x="7689" y="8101"/>
                  </a:lnTo>
                  <a:lnTo>
                    <a:pt x="7707" y="8103"/>
                  </a:lnTo>
                  <a:cubicBezTo>
                    <a:pt x="7734" y="8107"/>
                    <a:pt x="7762" y="8109"/>
                    <a:pt x="7791" y="8109"/>
                  </a:cubicBezTo>
                  <a:cubicBezTo>
                    <a:pt x="7869" y="8109"/>
                    <a:pt x="7952" y="8097"/>
                    <a:pt x="8030" y="8084"/>
                  </a:cubicBezTo>
                  <a:cubicBezTo>
                    <a:pt x="8101" y="8073"/>
                    <a:pt x="8174" y="8060"/>
                    <a:pt x="8244" y="8060"/>
                  </a:cubicBezTo>
                  <a:lnTo>
                    <a:pt x="8255" y="8060"/>
                  </a:lnTo>
                  <a:cubicBezTo>
                    <a:pt x="8424" y="8060"/>
                    <a:pt x="8609" y="8150"/>
                    <a:pt x="8624" y="8305"/>
                  </a:cubicBezTo>
                  <a:cubicBezTo>
                    <a:pt x="8628" y="8343"/>
                    <a:pt x="8619" y="8384"/>
                    <a:pt x="8611" y="8427"/>
                  </a:cubicBezTo>
                  <a:cubicBezTo>
                    <a:pt x="8604" y="8463"/>
                    <a:pt x="8598" y="8500"/>
                    <a:pt x="8598" y="8536"/>
                  </a:cubicBezTo>
                  <a:cubicBezTo>
                    <a:pt x="8596" y="8626"/>
                    <a:pt x="8630" y="8712"/>
                    <a:pt x="8664" y="8795"/>
                  </a:cubicBezTo>
                  <a:cubicBezTo>
                    <a:pt x="8709" y="8907"/>
                    <a:pt x="8752" y="9012"/>
                    <a:pt x="8701" y="9104"/>
                  </a:cubicBezTo>
                  <a:cubicBezTo>
                    <a:pt x="8684" y="9138"/>
                    <a:pt x="8654" y="9168"/>
                    <a:pt x="8624" y="9198"/>
                  </a:cubicBezTo>
                  <a:cubicBezTo>
                    <a:pt x="8570" y="9254"/>
                    <a:pt x="8514" y="9310"/>
                    <a:pt x="8521" y="9389"/>
                  </a:cubicBezTo>
                  <a:cubicBezTo>
                    <a:pt x="8523" y="9438"/>
                    <a:pt x="8551" y="9479"/>
                    <a:pt x="8576" y="9515"/>
                  </a:cubicBezTo>
                  <a:lnTo>
                    <a:pt x="8589" y="9534"/>
                  </a:lnTo>
                  <a:cubicBezTo>
                    <a:pt x="8780" y="9828"/>
                    <a:pt x="8684" y="10214"/>
                    <a:pt x="8561" y="10554"/>
                  </a:cubicBezTo>
                  <a:cubicBezTo>
                    <a:pt x="8444" y="10895"/>
                    <a:pt x="8306" y="11278"/>
                    <a:pt x="8454" y="11617"/>
                  </a:cubicBezTo>
                  <a:cubicBezTo>
                    <a:pt x="8489" y="11698"/>
                    <a:pt x="8510" y="11808"/>
                    <a:pt x="8480" y="11853"/>
                  </a:cubicBezTo>
                  <a:cubicBezTo>
                    <a:pt x="8474" y="11861"/>
                    <a:pt x="8463" y="11874"/>
                    <a:pt x="8439" y="11874"/>
                  </a:cubicBezTo>
                  <a:lnTo>
                    <a:pt x="8371" y="11874"/>
                  </a:lnTo>
                  <a:lnTo>
                    <a:pt x="8420" y="11919"/>
                  </a:lnTo>
                  <a:cubicBezTo>
                    <a:pt x="8529" y="12024"/>
                    <a:pt x="8602" y="12163"/>
                    <a:pt x="8626" y="12315"/>
                  </a:cubicBezTo>
                  <a:cubicBezTo>
                    <a:pt x="8381" y="12453"/>
                    <a:pt x="8193" y="12686"/>
                    <a:pt x="8109" y="12954"/>
                  </a:cubicBezTo>
                  <a:cubicBezTo>
                    <a:pt x="8097" y="12990"/>
                    <a:pt x="8088" y="13027"/>
                    <a:pt x="8079" y="13063"/>
                  </a:cubicBezTo>
                  <a:cubicBezTo>
                    <a:pt x="8060" y="13132"/>
                    <a:pt x="8045" y="13196"/>
                    <a:pt x="8015" y="13256"/>
                  </a:cubicBezTo>
                  <a:cubicBezTo>
                    <a:pt x="7947" y="13408"/>
                    <a:pt x="7814" y="13517"/>
                    <a:pt x="7685" y="13605"/>
                  </a:cubicBezTo>
                  <a:cubicBezTo>
                    <a:pt x="7659" y="13541"/>
                    <a:pt x="7625" y="13492"/>
                    <a:pt x="7578" y="13453"/>
                  </a:cubicBezTo>
                  <a:cubicBezTo>
                    <a:pt x="7518" y="13406"/>
                    <a:pt x="7447" y="13380"/>
                    <a:pt x="7377" y="13357"/>
                  </a:cubicBezTo>
                  <a:cubicBezTo>
                    <a:pt x="7295" y="13327"/>
                    <a:pt x="7218" y="13301"/>
                    <a:pt x="7167" y="13241"/>
                  </a:cubicBezTo>
                  <a:cubicBezTo>
                    <a:pt x="7143" y="13211"/>
                    <a:pt x="7111" y="13177"/>
                    <a:pt x="7077" y="13140"/>
                  </a:cubicBezTo>
                  <a:cubicBezTo>
                    <a:pt x="7019" y="13078"/>
                    <a:pt x="6952" y="13007"/>
                    <a:pt x="6918" y="12958"/>
                  </a:cubicBezTo>
                  <a:cubicBezTo>
                    <a:pt x="6747" y="12703"/>
                    <a:pt x="6554" y="12450"/>
                    <a:pt x="6265" y="12403"/>
                  </a:cubicBezTo>
                  <a:cubicBezTo>
                    <a:pt x="6224" y="12395"/>
                    <a:pt x="6179" y="12393"/>
                    <a:pt x="6134" y="12388"/>
                  </a:cubicBezTo>
                  <a:cubicBezTo>
                    <a:pt x="6005" y="12380"/>
                    <a:pt x="5885" y="12371"/>
                    <a:pt x="5830" y="12277"/>
                  </a:cubicBezTo>
                  <a:cubicBezTo>
                    <a:pt x="5813" y="12247"/>
                    <a:pt x="5804" y="12210"/>
                    <a:pt x="5798" y="12174"/>
                  </a:cubicBezTo>
                  <a:cubicBezTo>
                    <a:pt x="5791" y="12153"/>
                    <a:pt x="5787" y="12131"/>
                    <a:pt x="5780" y="12112"/>
                  </a:cubicBezTo>
                  <a:cubicBezTo>
                    <a:pt x="5710" y="11885"/>
                    <a:pt x="5474" y="11814"/>
                    <a:pt x="5247" y="11746"/>
                  </a:cubicBezTo>
                  <a:cubicBezTo>
                    <a:pt x="5076" y="11694"/>
                    <a:pt x="4898" y="11641"/>
                    <a:pt x="4784" y="11523"/>
                  </a:cubicBezTo>
                  <a:cubicBezTo>
                    <a:pt x="4722" y="11458"/>
                    <a:pt x="4677" y="11375"/>
                    <a:pt x="4636" y="11296"/>
                  </a:cubicBezTo>
                  <a:cubicBezTo>
                    <a:pt x="4587" y="11199"/>
                    <a:pt x="4536" y="11101"/>
                    <a:pt x="4452" y="11030"/>
                  </a:cubicBezTo>
                  <a:cubicBezTo>
                    <a:pt x="4407" y="10991"/>
                    <a:pt x="4356" y="10961"/>
                    <a:pt x="4306" y="10934"/>
                  </a:cubicBezTo>
                  <a:cubicBezTo>
                    <a:pt x="4236" y="10895"/>
                    <a:pt x="4167" y="10856"/>
                    <a:pt x="4124" y="10796"/>
                  </a:cubicBezTo>
                  <a:cubicBezTo>
                    <a:pt x="4069" y="10721"/>
                    <a:pt x="4058" y="10623"/>
                    <a:pt x="4045" y="10529"/>
                  </a:cubicBezTo>
                  <a:lnTo>
                    <a:pt x="4043" y="10507"/>
                  </a:lnTo>
                  <a:cubicBezTo>
                    <a:pt x="3979" y="9974"/>
                    <a:pt x="3777" y="9459"/>
                    <a:pt x="3462" y="9022"/>
                  </a:cubicBezTo>
                  <a:cubicBezTo>
                    <a:pt x="3443" y="8995"/>
                    <a:pt x="3422" y="8967"/>
                    <a:pt x="3402" y="8939"/>
                  </a:cubicBezTo>
                  <a:cubicBezTo>
                    <a:pt x="3327" y="8838"/>
                    <a:pt x="3250" y="8733"/>
                    <a:pt x="3199" y="8620"/>
                  </a:cubicBezTo>
                  <a:cubicBezTo>
                    <a:pt x="3096" y="8386"/>
                    <a:pt x="3107" y="8133"/>
                    <a:pt x="3115" y="7863"/>
                  </a:cubicBezTo>
                  <a:cubicBezTo>
                    <a:pt x="3120" y="7746"/>
                    <a:pt x="3124" y="7621"/>
                    <a:pt x="3117" y="7501"/>
                  </a:cubicBezTo>
                  <a:cubicBezTo>
                    <a:pt x="3113" y="7424"/>
                    <a:pt x="3105" y="7343"/>
                    <a:pt x="3064" y="7272"/>
                  </a:cubicBezTo>
                  <a:cubicBezTo>
                    <a:pt x="2982" y="7122"/>
                    <a:pt x="2815" y="7077"/>
                    <a:pt x="2652" y="7034"/>
                  </a:cubicBezTo>
                  <a:cubicBezTo>
                    <a:pt x="2588" y="7015"/>
                    <a:pt x="2522" y="6998"/>
                    <a:pt x="2464" y="6974"/>
                  </a:cubicBezTo>
                  <a:cubicBezTo>
                    <a:pt x="2130" y="6837"/>
                    <a:pt x="1960" y="6466"/>
                    <a:pt x="1851" y="6160"/>
                  </a:cubicBezTo>
                  <a:cubicBezTo>
                    <a:pt x="1838" y="6126"/>
                    <a:pt x="1828" y="6092"/>
                    <a:pt x="1815" y="6057"/>
                  </a:cubicBezTo>
                  <a:cubicBezTo>
                    <a:pt x="1708" y="5747"/>
                    <a:pt x="1596" y="5425"/>
                    <a:pt x="1346" y="5213"/>
                  </a:cubicBezTo>
                  <a:cubicBezTo>
                    <a:pt x="1311" y="5185"/>
                    <a:pt x="1275" y="5157"/>
                    <a:pt x="1241" y="5132"/>
                  </a:cubicBezTo>
                  <a:cubicBezTo>
                    <a:pt x="1163" y="5076"/>
                    <a:pt x="1093" y="5025"/>
                    <a:pt x="1043" y="4952"/>
                  </a:cubicBezTo>
                  <a:cubicBezTo>
                    <a:pt x="1020" y="4917"/>
                    <a:pt x="1003" y="4883"/>
                    <a:pt x="986" y="4845"/>
                  </a:cubicBezTo>
                  <a:cubicBezTo>
                    <a:pt x="968" y="4810"/>
                    <a:pt x="951" y="4776"/>
                    <a:pt x="930" y="4742"/>
                  </a:cubicBezTo>
                  <a:cubicBezTo>
                    <a:pt x="838" y="4600"/>
                    <a:pt x="684" y="4523"/>
                    <a:pt x="534" y="4450"/>
                  </a:cubicBezTo>
                  <a:cubicBezTo>
                    <a:pt x="491" y="4429"/>
                    <a:pt x="448" y="4408"/>
                    <a:pt x="407" y="4386"/>
                  </a:cubicBezTo>
                  <a:cubicBezTo>
                    <a:pt x="234" y="4292"/>
                    <a:pt x="75" y="4120"/>
                    <a:pt x="105" y="3947"/>
                  </a:cubicBezTo>
                  <a:lnTo>
                    <a:pt x="105" y="3947"/>
                  </a:lnTo>
                  <a:cubicBezTo>
                    <a:pt x="111" y="3949"/>
                    <a:pt x="116" y="3949"/>
                    <a:pt x="122" y="3949"/>
                  </a:cubicBezTo>
                  <a:cubicBezTo>
                    <a:pt x="264" y="3949"/>
                    <a:pt x="403" y="3904"/>
                    <a:pt x="516" y="3820"/>
                  </a:cubicBezTo>
                  <a:lnTo>
                    <a:pt x="540" y="3805"/>
                  </a:lnTo>
                  <a:lnTo>
                    <a:pt x="521" y="3782"/>
                  </a:lnTo>
                  <a:cubicBezTo>
                    <a:pt x="317" y="3533"/>
                    <a:pt x="216" y="3193"/>
                    <a:pt x="257" y="2874"/>
                  </a:cubicBezTo>
                  <a:cubicBezTo>
                    <a:pt x="266" y="2801"/>
                    <a:pt x="309" y="2563"/>
                    <a:pt x="486" y="2511"/>
                  </a:cubicBezTo>
                  <a:cubicBezTo>
                    <a:pt x="513" y="2503"/>
                    <a:pt x="546" y="2501"/>
                    <a:pt x="581" y="2501"/>
                  </a:cubicBezTo>
                  <a:cubicBezTo>
                    <a:pt x="602" y="2501"/>
                    <a:pt x="624" y="2502"/>
                    <a:pt x="647" y="2503"/>
                  </a:cubicBezTo>
                  <a:cubicBezTo>
                    <a:pt x="675" y="2505"/>
                    <a:pt x="703" y="2505"/>
                    <a:pt x="731" y="2505"/>
                  </a:cubicBezTo>
                  <a:cubicBezTo>
                    <a:pt x="752" y="2586"/>
                    <a:pt x="748" y="2676"/>
                    <a:pt x="741" y="2756"/>
                  </a:cubicBezTo>
                  <a:cubicBezTo>
                    <a:pt x="733" y="2871"/>
                    <a:pt x="724" y="3004"/>
                    <a:pt x="782" y="3113"/>
                  </a:cubicBezTo>
                  <a:cubicBezTo>
                    <a:pt x="825" y="3199"/>
                    <a:pt x="919" y="3257"/>
                    <a:pt x="1007" y="3257"/>
                  </a:cubicBezTo>
                  <a:cubicBezTo>
                    <a:pt x="1048" y="3257"/>
                    <a:pt x="1084" y="3244"/>
                    <a:pt x="1114" y="3223"/>
                  </a:cubicBezTo>
                  <a:cubicBezTo>
                    <a:pt x="1142" y="3201"/>
                    <a:pt x="1168" y="3173"/>
                    <a:pt x="1193" y="3146"/>
                  </a:cubicBezTo>
                  <a:cubicBezTo>
                    <a:pt x="1228" y="3106"/>
                    <a:pt x="1265" y="3063"/>
                    <a:pt x="1296" y="3063"/>
                  </a:cubicBezTo>
                  <a:cubicBezTo>
                    <a:pt x="1302" y="3063"/>
                    <a:pt x="1308" y="3065"/>
                    <a:pt x="1313" y="3068"/>
                  </a:cubicBezTo>
                  <a:lnTo>
                    <a:pt x="1346" y="3347"/>
                  </a:lnTo>
                  <a:cubicBezTo>
                    <a:pt x="1350" y="3386"/>
                    <a:pt x="1358" y="3426"/>
                    <a:pt x="1388" y="3452"/>
                  </a:cubicBezTo>
                  <a:cubicBezTo>
                    <a:pt x="1416" y="3476"/>
                    <a:pt x="1453" y="3480"/>
                    <a:pt x="1485" y="3480"/>
                  </a:cubicBezTo>
                  <a:lnTo>
                    <a:pt x="1885" y="3473"/>
                  </a:lnTo>
                  <a:lnTo>
                    <a:pt x="1860" y="3000"/>
                  </a:lnTo>
                  <a:lnTo>
                    <a:pt x="2145" y="2867"/>
                  </a:lnTo>
                  <a:lnTo>
                    <a:pt x="2149" y="2859"/>
                  </a:lnTo>
                  <a:cubicBezTo>
                    <a:pt x="2181" y="2781"/>
                    <a:pt x="2140" y="2704"/>
                    <a:pt x="2104" y="2636"/>
                  </a:cubicBezTo>
                  <a:cubicBezTo>
                    <a:pt x="2070" y="2571"/>
                    <a:pt x="2038" y="2511"/>
                    <a:pt x="2065" y="2460"/>
                  </a:cubicBezTo>
                  <a:cubicBezTo>
                    <a:pt x="2080" y="2434"/>
                    <a:pt x="2106" y="2417"/>
                    <a:pt x="2136" y="2400"/>
                  </a:cubicBezTo>
                  <a:cubicBezTo>
                    <a:pt x="2164" y="2383"/>
                    <a:pt x="2194" y="2364"/>
                    <a:pt x="2215" y="2334"/>
                  </a:cubicBezTo>
                  <a:cubicBezTo>
                    <a:pt x="2239" y="2301"/>
                    <a:pt x="2248" y="2265"/>
                    <a:pt x="2256" y="2229"/>
                  </a:cubicBezTo>
                  <a:cubicBezTo>
                    <a:pt x="2263" y="2203"/>
                    <a:pt x="2267" y="2175"/>
                    <a:pt x="2280" y="2154"/>
                  </a:cubicBezTo>
                  <a:cubicBezTo>
                    <a:pt x="2316" y="2092"/>
                    <a:pt x="2382" y="2079"/>
                    <a:pt x="2494" y="2079"/>
                  </a:cubicBezTo>
                  <a:lnTo>
                    <a:pt x="2558" y="2079"/>
                  </a:lnTo>
                  <a:cubicBezTo>
                    <a:pt x="2637" y="2079"/>
                    <a:pt x="2727" y="2074"/>
                    <a:pt x="2796" y="2027"/>
                  </a:cubicBezTo>
                  <a:cubicBezTo>
                    <a:pt x="2820" y="2010"/>
                    <a:pt x="2841" y="1987"/>
                    <a:pt x="2860" y="1965"/>
                  </a:cubicBezTo>
                  <a:cubicBezTo>
                    <a:pt x="2873" y="1950"/>
                    <a:pt x="2888" y="1935"/>
                    <a:pt x="2903" y="1922"/>
                  </a:cubicBezTo>
                  <a:cubicBezTo>
                    <a:pt x="2970" y="1864"/>
                    <a:pt x="3060" y="1856"/>
                    <a:pt x="3154" y="1847"/>
                  </a:cubicBezTo>
                  <a:cubicBezTo>
                    <a:pt x="3224" y="1841"/>
                    <a:pt x="3297" y="1834"/>
                    <a:pt x="3364" y="1807"/>
                  </a:cubicBezTo>
                  <a:cubicBezTo>
                    <a:pt x="3456" y="1768"/>
                    <a:pt x="3527" y="1687"/>
                    <a:pt x="3561" y="1584"/>
                  </a:cubicBezTo>
                  <a:cubicBezTo>
                    <a:pt x="3591" y="1494"/>
                    <a:pt x="3587" y="1402"/>
                    <a:pt x="3552" y="1322"/>
                  </a:cubicBezTo>
                  <a:cubicBezTo>
                    <a:pt x="3876" y="1252"/>
                    <a:pt x="4049" y="1121"/>
                    <a:pt x="4066" y="930"/>
                  </a:cubicBezTo>
                  <a:cubicBezTo>
                    <a:pt x="4071" y="883"/>
                    <a:pt x="4062" y="836"/>
                    <a:pt x="4056" y="791"/>
                  </a:cubicBezTo>
                  <a:cubicBezTo>
                    <a:pt x="4047" y="744"/>
                    <a:pt x="4041" y="701"/>
                    <a:pt x="4045" y="658"/>
                  </a:cubicBezTo>
                  <a:cubicBezTo>
                    <a:pt x="4054" y="587"/>
                    <a:pt x="4092" y="521"/>
                    <a:pt x="4133" y="459"/>
                  </a:cubicBezTo>
                  <a:cubicBezTo>
                    <a:pt x="4139" y="446"/>
                    <a:pt x="4148" y="433"/>
                    <a:pt x="4156" y="420"/>
                  </a:cubicBezTo>
                  <a:cubicBezTo>
                    <a:pt x="4216" y="318"/>
                    <a:pt x="4266" y="202"/>
                    <a:pt x="4309" y="65"/>
                  </a:cubicBezTo>
                  <a:close/>
                  <a:moveTo>
                    <a:pt x="4270" y="0"/>
                  </a:moveTo>
                  <a:lnTo>
                    <a:pt x="4264" y="26"/>
                  </a:lnTo>
                  <a:cubicBezTo>
                    <a:pt x="4223" y="168"/>
                    <a:pt x="4171" y="288"/>
                    <a:pt x="4109" y="393"/>
                  </a:cubicBezTo>
                  <a:cubicBezTo>
                    <a:pt x="4103" y="405"/>
                    <a:pt x="4094" y="418"/>
                    <a:pt x="4086" y="431"/>
                  </a:cubicBezTo>
                  <a:cubicBezTo>
                    <a:pt x="4045" y="498"/>
                    <a:pt x="4000" y="568"/>
                    <a:pt x="3992" y="652"/>
                  </a:cubicBezTo>
                  <a:cubicBezTo>
                    <a:pt x="3987" y="701"/>
                    <a:pt x="3994" y="750"/>
                    <a:pt x="4002" y="800"/>
                  </a:cubicBezTo>
                  <a:cubicBezTo>
                    <a:pt x="4009" y="842"/>
                    <a:pt x="4015" y="885"/>
                    <a:pt x="4013" y="926"/>
                  </a:cubicBezTo>
                  <a:cubicBezTo>
                    <a:pt x="3998" y="1095"/>
                    <a:pt x="3829" y="1213"/>
                    <a:pt x="3507" y="1277"/>
                  </a:cubicBezTo>
                  <a:lnTo>
                    <a:pt x="3469" y="1286"/>
                  </a:lnTo>
                  <a:lnTo>
                    <a:pt x="3488" y="1318"/>
                  </a:lnTo>
                  <a:cubicBezTo>
                    <a:pt x="3531" y="1389"/>
                    <a:pt x="3539" y="1479"/>
                    <a:pt x="3509" y="1569"/>
                  </a:cubicBezTo>
                  <a:cubicBezTo>
                    <a:pt x="3482" y="1657"/>
                    <a:pt x="3419" y="1725"/>
                    <a:pt x="3344" y="1757"/>
                  </a:cubicBezTo>
                  <a:cubicBezTo>
                    <a:pt x="3284" y="1781"/>
                    <a:pt x="3216" y="1787"/>
                    <a:pt x="3150" y="1794"/>
                  </a:cubicBezTo>
                  <a:cubicBezTo>
                    <a:pt x="3049" y="1804"/>
                    <a:pt x="2948" y="1813"/>
                    <a:pt x="2869" y="1879"/>
                  </a:cubicBezTo>
                  <a:cubicBezTo>
                    <a:pt x="2850" y="1897"/>
                    <a:pt x="2835" y="1914"/>
                    <a:pt x="2820" y="1929"/>
                  </a:cubicBezTo>
                  <a:cubicBezTo>
                    <a:pt x="2802" y="1950"/>
                    <a:pt x="2785" y="1969"/>
                    <a:pt x="2764" y="1982"/>
                  </a:cubicBezTo>
                  <a:cubicBezTo>
                    <a:pt x="2708" y="2023"/>
                    <a:pt x="2633" y="2025"/>
                    <a:pt x="2558" y="2025"/>
                  </a:cubicBezTo>
                  <a:lnTo>
                    <a:pt x="2494" y="2025"/>
                  </a:lnTo>
                  <a:cubicBezTo>
                    <a:pt x="2391" y="2025"/>
                    <a:pt x="2286" y="2034"/>
                    <a:pt x="2233" y="2128"/>
                  </a:cubicBezTo>
                  <a:cubicBezTo>
                    <a:pt x="2218" y="2156"/>
                    <a:pt x="2209" y="2188"/>
                    <a:pt x="2203" y="2218"/>
                  </a:cubicBezTo>
                  <a:cubicBezTo>
                    <a:pt x="2196" y="2250"/>
                    <a:pt x="2190" y="2280"/>
                    <a:pt x="2173" y="2301"/>
                  </a:cubicBezTo>
                  <a:cubicBezTo>
                    <a:pt x="2158" y="2323"/>
                    <a:pt x="2134" y="2338"/>
                    <a:pt x="2108" y="2355"/>
                  </a:cubicBezTo>
                  <a:cubicBezTo>
                    <a:pt x="2074" y="2376"/>
                    <a:pt x="2040" y="2398"/>
                    <a:pt x="2018" y="2434"/>
                  </a:cubicBezTo>
                  <a:cubicBezTo>
                    <a:pt x="1978" y="2509"/>
                    <a:pt x="2020" y="2591"/>
                    <a:pt x="2057" y="2661"/>
                  </a:cubicBezTo>
                  <a:cubicBezTo>
                    <a:pt x="2089" y="2721"/>
                    <a:pt x="2119" y="2777"/>
                    <a:pt x="2102" y="2826"/>
                  </a:cubicBezTo>
                  <a:lnTo>
                    <a:pt x="1806" y="2968"/>
                  </a:lnTo>
                  <a:lnTo>
                    <a:pt x="1830" y="3422"/>
                  </a:lnTo>
                  <a:lnTo>
                    <a:pt x="1485" y="3426"/>
                  </a:lnTo>
                  <a:cubicBezTo>
                    <a:pt x="1461" y="3426"/>
                    <a:pt x="1438" y="3424"/>
                    <a:pt x="1423" y="3411"/>
                  </a:cubicBezTo>
                  <a:cubicBezTo>
                    <a:pt x="1408" y="3398"/>
                    <a:pt x="1403" y="3371"/>
                    <a:pt x="1399" y="3341"/>
                  </a:cubicBezTo>
                  <a:lnTo>
                    <a:pt x="1363" y="3041"/>
                  </a:lnTo>
                  <a:lnTo>
                    <a:pt x="1356" y="3032"/>
                  </a:lnTo>
                  <a:cubicBezTo>
                    <a:pt x="1337" y="3017"/>
                    <a:pt x="1318" y="3008"/>
                    <a:pt x="1296" y="3008"/>
                  </a:cubicBezTo>
                  <a:cubicBezTo>
                    <a:pt x="1245" y="3008"/>
                    <a:pt x="1200" y="3058"/>
                    <a:pt x="1155" y="3109"/>
                  </a:cubicBezTo>
                  <a:cubicBezTo>
                    <a:pt x="1131" y="3135"/>
                    <a:pt x="1106" y="3163"/>
                    <a:pt x="1082" y="3180"/>
                  </a:cubicBezTo>
                  <a:cubicBezTo>
                    <a:pt x="1062" y="3195"/>
                    <a:pt x="1037" y="3202"/>
                    <a:pt x="1011" y="3202"/>
                  </a:cubicBezTo>
                  <a:cubicBezTo>
                    <a:pt x="943" y="3202"/>
                    <a:pt x="865" y="3156"/>
                    <a:pt x="829" y="3090"/>
                  </a:cubicBezTo>
                  <a:cubicBezTo>
                    <a:pt x="778" y="2991"/>
                    <a:pt x="786" y="2874"/>
                    <a:pt x="795" y="2760"/>
                  </a:cubicBezTo>
                  <a:cubicBezTo>
                    <a:pt x="803" y="2670"/>
                    <a:pt x="808" y="2565"/>
                    <a:pt x="776" y="2469"/>
                  </a:cubicBezTo>
                  <a:lnTo>
                    <a:pt x="769" y="2449"/>
                  </a:lnTo>
                  <a:lnTo>
                    <a:pt x="748" y="2451"/>
                  </a:lnTo>
                  <a:cubicBezTo>
                    <a:pt x="738" y="2452"/>
                    <a:pt x="729" y="2452"/>
                    <a:pt x="720" y="2452"/>
                  </a:cubicBezTo>
                  <a:cubicBezTo>
                    <a:pt x="697" y="2452"/>
                    <a:pt x="674" y="2451"/>
                    <a:pt x="651" y="2449"/>
                  </a:cubicBezTo>
                  <a:cubicBezTo>
                    <a:pt x="631" y="2448"/>
                    <a:pt x="611" y="2447"/>
                    <a:pt x="592" y="2447"/>
                  </a:cubicBezTo>
                  <a:cubicBezTo>
                    <a:pt x="547" y="2447"/>
                    <a:pt x="506" y="2451"/>
                    <a:pt x="471" y="2460"/>
                  </a:cubicBezTo>
                  <a:cubicBezTo>
                    <a:pt x="330" y="2501"/>
                    <a:pt x="229" y="2653"/>
                    <a:pt x="204" y="2867"/>
                  </a:cubicBezTo>
                  <a:cubicBezTo>
                    <a:pt x="163" y="3191"/>
                    <a:pt x="259" y="3536"/>
                    <a:pt x="463" y="3795"/>
                  </a:cubicBezTo>
                  <a:cubicBezTo>
                    <a:pt x="362" y="3859"/>
                    <a:pt x="244" y="3895"/>
                    <a:pt x="124" y="3895"/>
                  </a:cubicBezTo>
                  <a:cubicBezTo>
                    <a:pt x="111" y="3895"/>
                    <a:pt x="99" y="3894"/>
                    <a:pt x="86" y="3893"/>
                  </a:cubicBezTo>
                  <a:lnTo>
                    <a:pt x="64" y="3891"/>
                  </a:lnTo>
                  <a:lnTo>
                    <a:pt x="58" y="3913"/>
                  </a:lnTo>
                  <a:cubicBezTo>
                    <a:pt x="0" y="4135"/>
                    <a:pt x="197" y="4333"/>
                    <a:pt x="381" y="4433"/>
                  </a:cubicBezTo>
                  <a:cubicBezTo>
                    <a:pt x="424" y="4457"/>
                    <a:pt x="467" y="4476"/>
                    <a:pt x="510" y="4498"/>
                  </a:cubicBezTo>
                  <a:cubicBezTo>
                    <a:pt x="654" y="4568"/>
                    <a:pt x="801" y="4641"/>
                    <a:pt x="885" y="4772"/>
                  </a:cubicBezTo>
                  <a:cubicBezTo>
                    <a:pt x="904" y="4802"/>
                    <a:pt x="921" y="4834"/>
                    <a:pt x="936" y="4868"/>
                  </a:cubicBezTo>
                  <a:cubicBezTo>
                    <a:pt x="956" y="4907"/>
                    <a:pt x="975" y="4945"/>
                    <a:pt x="998" y="4982"/>
                  </a:cubicBezTo>
                  <a:cubicBezTo>
                    <a:pt x="1054" y="5061"/>
                    <a:pt x="1133" y="5119"/>
                    <a:pt x="1208" y="5177"/>
                  </a:cubicBezTo>
                  <a:cubicBezTo>
                    <a:pt x="1243" y="5200"/>
                    <a:pt x="1277" y="5226"/>
                    <a:pt x="1309" y="5254"/>
                  </a:cubicBezTo>
                  <a:cubicBezTo>
                    <a:pt x="1549" y="5457"/>
                    <a:pt x="1658" y="5770"/>
                    <a:pt x="1763" y="6074"/>
                  </a:cubicBezTo>
                  <a:cubicBezTo>
                    <a:pt x="1776" y="6109"/>
                    <a:pt x="1789" y="6143"/>
                    <a:pt x="1800" y="6177"/>
                  </a:cubicBezTo>
                  <a:cubicBezTo>
                    <a:pt x="1913" y="6496"/>
                    <a:pt x="2089" y="6880"/>
                    <a:pt x="2442" y="7023"/>
                  </a:cubicBezTo>
                  <a:cubicBezTo>
                    <a:pt x="2505" y="7049"/>
                    <a:pt x="2573" y="7066"/>
                    <a:pt x="2637" y="7086"/>
                  </a:cubicBezTo>
                  <a:cubicBezTo>
                    <a:pt x="2796" y="7128"/>
                    <a:pt x="2946" y="7169"/>
                    <a:pt x="3017" y="7298"/>
                  </a:cubicBezTo>
                  <a:cubicBezTo>
                    <a:pt x="3051" y="7360"/>
                    <a:pt x="3060" y="7435"/>
                    <a:pt x="3064" y="7506"/>
                  </a:cubicBezTo>
                  <a:cubicBezTo>
                    <a:pt x="3070" y="7621"/>
                    <a:pt x="3066" y="7743"/>
                    <a:pt x="3062" y="7861"/>
                  </a:cubicBezTo>
                  <a:cubicBezTo>
                    <a:pt x="3053" y="8125"/>
                    <a:pt x="3042" y="8397"/>
                    <a:pt x="3152" y="8641"/>
                  </a:cubicBezTo>
                  <a:cubicBezTo>
                    <a:pt x="3203" y="8761"/>
                    <a:pt x="3282" y="8868"/>
                    <a:pt x="3359" y="8971"/>
                  </a:cubicBezTo>
                  <a:cubicBezTo>
                    <a:pt x="3379" y="8997"/>
                    <a:pt x="3400" y="9025"/>
                    <a:pt x="3419" y="9052"/>
                  </a:cubicBezTo>
                  <a:cubicBezTo>
                    <a:pt x="3728" y="9483"/>
                    <a:pt x="3925" y="9989"/>
                    <a:pt x="3989" y="10514"/>
                  </a:cubicBezTo>
                  <a:lnTo>
                    <a:pt x="3994" y="10535"/>
                  </a:lnTo>
                  <a:cubicBezTo>
                    <a:pt x="4004" y="10636"/>
                    <a:pt x="4017" y="10743"/>
                    <a:pt x="4079" y="10826"/>
                  </a:cubicBezTo>
                  <a:cubicBezTo>
                    <a:pt x="4131" y="10897"/>
                    <a:pt x="4206" y="10940"/>
                    <a:pt x="4279" y="10981"/>
                  </a:cubicBezTo>
                  <a:cubicBezTo>
                    <a:pt x="4328" y="11008"/>
                    <a:pt x="4377" y="11034"/>
                    <a:pt x="4418" y="11071"/>
                  </a:cubicBezTo>
                  <a:cubicBezTo>
                    <a:pt x="4493" y="11135"/>
                    <a:pt x="4540" y="11225"/>
                    <a:pt x="4589" y="11319"/>
                  </a:cubicBezTo>
                  <a:cubicBezTo>
                    <a:pt x="4632" y="11405"/>
                    <a:pt x="4677" y="11491"/>
                    <a:pt x="4746" y="11561"/>
                  </a:cubicBezTo>
                  <a:cubicBezTo>
                    <a:pt x="4870" y="11688"/>
                    <a:pt x="5054" y="11743"/>
                    <a:pt x="5232" y="11797"/>
                  </a:cubicBezTo>
                  <a:cubicBezTo>
                    <a:pt x="5455" y="11863"/>
                    <a:pt x="5667" y="11928"/>
                    <a:pt x="5729" y="12127"/>
                  </a:cubicBezTo>
                  <a:cubicBezTo>
                    <a:pt x="5735" y="12146"/>
                    <a:pt x="5740" y="12165"/>
                    <a:pt x="5744" y="12187"/>
                  </a:cubicBezTo>
                  <a:cubicBezTo>
                    <a:pt x="5753" y="12225"/>
                    <a:pt x="5761" y="12266"/>
                    <a:pt x="5783" y="12303"/>
                  </a:cubicBezTo>
                  <a:cubicBezTo>
                    <a:pt x="5853" y="12423"/>
                    <a:pt x="5995" y="12431"/>
                    <a:pt x="6132" y="12442"/>
                  </a:cubicBezTo>
                  <a:cubicBezTo>
                    <a:pt x="6173" y="12446"/>
                    <a:pt x="6218" y="12448"/>
                    <a:pt x="6256" y="12455"/>
                  </a:cubicBezTo>
                  <a:cubicBezTo>
                    <a:pt x="6526" y="12500"/>
                    <a:pt x="6708" y="12742"/>
                    <a:pt x="6873" y="12988"/>
                  </a:cubicBezTo>
                  <a:cubicBezTo>
                    <a:pt x="6912" y="13042"/>
                    <a:pt x="6978" y="13112"/>
                    <a:pt x="7036" y="13177"/>
                  </a:cubicBezTo>
                  <a:cubicBezTo>
                    <a:pt x="7070" y="13213"/>
                    <a:pt x="7102" y="13247"/>
                    <a:pt x="7126" y="13275"/>
                  </a:cubicBezTo>
                  <a:cubicBezTo>
                    <a:pt x="7186" y="13346"/>
                    <a:pt x="7274" y="13376"/>
                    <a:pt x="7359" y="13406"/>
                  </a:cubicBezTo>
                  <a:cubicBezTo>
                    <a:pt x="7428" y="13429"/>
                    <a:pt x="7492" y="13453"/>
                    <a:pt x="7544" y="13494"/>
                  </a:cubicBezTo>
                  <a:cubicBezTo>
                    <a:pt x="7591" y="13532"/>
                    <a:pt x="7623" y="13584"/>
                    <a:pt x="7647" y="13657"/>
                  </a:cubicBezTo>
                  <a:lnTo>
                    <a:pt x="7657" y="13689"/>
                  </a:lnTo>
                  <a:lnTo>
                    <a:pt x="7687" y="13669"/>
                  </a:lnTo>
                  <a:cubicBezTo>
                    <a:pt x="7829" y="13573"/>
                    <a:pt x="7985" y="13453"/>
                    <a:pt x="8064" y="13280"/>
                  </a:cubicBezTo>
                  <a:cubicBezTo>
                    <a:pt x="8094" y="13213"/>
                    <a:pt x="8114" y="13145"/>
                    <a:pt x="8131" y="13076"/>
                  </a:cubicBezTo>
                  <a:cubicBezTo>
                    <a:pt x="8139" y="13042"/>
                    <a:pt x="8148" y="13005"/>
                    <a:pt x="8161" y="12971"/>
                  </a:cubicBezTo>
                  <a:cubicBezTo>
                    <a:pt x="8242" y="12707"/>
                    <a:pt x="8426" y="12483"/>
                    <a:pt x="8669" y="12352"/>
                  </a:cubicBezTo>
                  <a:lnTo>
                    <a:pt x="8684" y="12343"/>
                  </a:lnTo>
                  <a:lnTo>
                    <a:pt x="8681" y="12326"/>
                  </a:lnTo>
                  <a:cubicBezTo>
                    <a:pt x="8662" y="12172"/>
                    <a:pt x="8596" y="12028"/>
                    <a:pt x="8491" y="11915"/>
                  </a:cubicBezTo>
                  <a:cubicBezTo>
                    <a:pt x="8504" y="11906"/>
                    <a:pt x="8516" y="11895"/>
                    <a:pt x="8525" y="11883"/>
                  </a:cubicBezTo>
                  <a:cubicBezTo>
                    <a:pt x="8572" y="11808"/>
                    <a:pt x="8534" y="11668"/>
                    <a:pt x="8501" y="11596"/>
                  </a:cubicBezTo>
                  <a:cubicBezTo>
                    <a:pt x="8364" y="11276"/>
                    <a:pt x="8497" y="10904"/>
                    <a:pt x="8615" y="10569"/>
                  </a:cubicBezTo>
                  <a:cubicBezTo>
                    <a:pt x="8731" y="10239"/>
                    <a:pt x="8838" y="9819"/>
                    <a:pt x="8634" y="9507"/>
                  </a:cubicBezTo>
                  <a:lnTo>
                    <a:pt x="8619" y="9485"/>
                  </a:lnTo>
                  <a:cubicBezTo>
                    <a:pt x="8598" y="9453"/>
                    <a:pt x="8576" y="9421"/>
                    <a:pt x="8572" y="9384"/>
                  </a:cubicBezTo>
                  <a:cubicBezTo>
                    <a:pt x="8570" y="9329"/>
                    <a:pt x="8611" y="9286"/>
                    <a:pt x="8660" y="9237"/>
                  </a:cubicBezTo>
                  <a:cubicBezTo>
                    <a:pt x="8694" y="9205"/>
                    <a:pt x="8726" y="9170"/>
                    <a:pt x="8748" y="9130"/>
                  </a:cubicBezTo>
                  <a:cubicBezTo>
                    <a:pt x="8810" y="9014"/>
                    <a:pt x="8761" y="8894"/>
                    <a:pt x="8714" y="8776"/>
                  </a:cubicBezTo>
                  <a:cubicBezTo>
                    <a:pt x="8681" y="8697"/>
                    <a:pt x="8649" y="8615"/>
                    <a:pt x="8651" y="8538"/>
                  </a:cubicBezTo>
                  <a:cubicBezTo>
                    <a:pt x="8651" y="8504"/>
                    <a:pt x="8658" y="8472"/>
                    <a:pt x="8664" y="8438"/>
                  </a:cubicBezTo>
                  <a:cubicBezTo>
                    <a:pt x="8673" y="8393"/>
                    <a:pt x="8681" y="8348"/>
                    <a:pt x="8677" y="8298"/>
                  </a:cubicBezTo>
                  <a:cubicBezTo>
                    <a:pt x="8660" y="8110"/>
                    <a:pt x="8446" y="8007"/>
                    <a:pt x="8255" y="8007"/>
                  </a:cubicBezTo>
                  <a:lnTo>
                    <a:pt x="8242" y="8007"/>
                  </a:lnTo>
                  <a:cubicBezTo>
                    <a:pt x="8169" y="8007"/>
                    <a:pt x="8094" y="8020"/>
                    <a:pt x="8022" y="8033"/>
                  </a:cubicBezTo>
                  <a:cubicBezTo>
                    <a:pt x="7945" y="8045"/>
                    <a:pt x="7862" y="8057"/>
                    <a:pt x="7786" y="8057"/>
                  </a:cubicBezTo>
                  <a:cubicBezTo>
                    <a:pt x="7767" y="8057"/>
                    <a:pt x="7748" y="8056"/>
                    <a:pt x="7730" y="8054"/>
                  </a:cubicBezTo>
                  <a:lnTo>
                    <a:pt x="7398" y="6822"/>
                  </a:lnTo>
                  <a:lnTo>
                    <a:pt x="7396" y="7017"/>
                  </a:lnTo>
                  <a:cubicBezTo>
                    <a:pt x="7396" y="7156"/>
                    <a:pt x="7222" y="7236"/>
                    <a:pt x="7062" y="7251"/>
                  </a:cubicBezTo>
                  <a:cubicBezTo>
                    <a:pt x="7018" y="7255"/>
                    <a:pt x="6976" y="7257"/>
                    <a:pt x="6935" y="7257"/>
                  </a:cubicBezTo>
                  <a:cubicBezTo>
                    <a:pt x="6823" y="7257"/>
                    <a:pt x="6719" y="7241"/>
                    <a:pt x="6627" y="7210"/>
                  </a:cubicBezTo>
                  <a:cubicBezTo>
                    <a:pt x="6355" y="7122"/>
                    <a:pt x="6147" y="6891"/>
                    <a:pt x="5997" y="6700"/>
                  </a:cubicBezTo>
                  <a:cubicBezTo>
                    <a:pt x="5903" y="6580"/>
                    <a:pt x="5810" y="6454"/>
                    <a:pt x="5729" y="6325"/>
                  </a:cubicBezTo>
                  <a:cubicBezTo>
                    <a:pt x="5609" y="6139"/>
                    <a:pt x="5483" y="5916"/>
                    <a:pt x="5451" y="5669"/>
                  </a:cubicBezTo>
                  <a:cubicBezTo>
                    <a:pt x="5429" y="5500"/>
                    <a:pt x="5453" y="5327"/>
                    <a:pt x="5521" y="5170"/>
                  </a:cubicBezTo>
                  <a:lnTo>
                    <a:pt x="5532" y="5147"/>
                  </a:lnTo>
                  <a:cubicBezTo>
                    <a:pt x="5556" y="5093"/>
                    <a:pt x="5581" y="5040"/>
                    <a:pt x="5577" y="4980"/>
                  </a:cubicBezTo>
                  <a:cubicBezTo>
                    <a:pt x="5575" y="4945"/>
                    <a:pt x="5564" y="4913"/>
                    <a:pt x="5553" y="4881"/>
                  </a:cubicBezTo>
                  <a:cubicBezTo>
                    <a:pt x="5541" y="4845"/>
                    <a:pt x="5528" y="4808"/>
                    <a:pt x="5534" y="4776"/>
                  </a:cubicBezTo>
                  <a:cubicBezTo>
                    <a:pt x="5545" y="4725"/>
                    <a:pt x="5590" y="4690"/>
                    <a:pt x="5639" y="4656"/>
                  </a:cubicBezTo>
                  <a:cubicBezTo>
                    <a:pt x="5673" y="4632"/>
                    <a:pt x="5708" y="4607"/>
                    <a:pt x="5735" y="4575"/>
                  </a:cubicBezTo>
                  <a:cubicBezTo>
                    <a:pt x="5804" y="4489"/>
                    <a:pt x="5800" y="4380"/>
                    <a:pt x="5795" y="4275"/>
                  </a:cubicBezTo>
                  <a:cubicBezTo>
                    <a:pt x="5791" y="4208"/>
                    <a:pt x="5789" y="4140"/>
                    <a:pt x="5804" y="4078"/>
                  </a:cubicBezTo>
                  <a:cubicBezTo>
                    <a:pt x="5823" y="4007"/>
                    <a:pt x="5873" y="3943"/>
                    <a:pt x="5920" y="3883"/>
                  </a:cubicBezTo>
                  <a:cubicBezTo>
                    <a:pt x="6025" y="3752"/>
                    <a:pt x="6138" y="3623"/>
                    <a:pt x="6256" y="3503"/>
                  </a:cubicBezTo>
                  <a:cubicBezTo>
                    <a:pt x="6577" y="3182"/>
                    <a:pt x="6888" y="2981"/>
                    <a:pt x="7205" y="2884"/>
                  </a:cubicBezTo>
                  <a:cubicBezTo>
                    <a:pt x="7248" y="2871"/>
                    <a:pt x="7293" y="2859"/>
                    <a:pt x="7336" y="2848"/>
                  </a:cubicBezTo>
                  <a:cubicBezTo>
                    <a:pt x="7458" y="2816"/>
                    <a:pt x="7587" y="2784"/>
                    <a:pt x="7696" y="2713"/>
                  </a:cubicBezTo>
                  <a:cubicBezTo>
                    <a:pt x="8019" y="2501"/>
                    <a:pt x="8026" y="2083"/>
                    <a:pt x="8000" y="1852"/>
                  </a:cubicBezTo>
                  <a:lnTo>
                    <a:pt x="7994" y="1785"/>
                  </a:lnTo>
                  <a:lnTo>
                    <a:pt x="7953" y="1837"/>
                  </a:lnTo>
                  <a:cubicBezTo>
                    <a:pt x="7944" y="1847"/>
                    <a:pt x="7938" y="1858"/>
                    <a:pt x="7929" y="1869"/>
                  </a:cubicBezTo>
                  <a:cubicBezTo>
                    <a:pt x="7914" y="1888"/>
                    <a:pt x="7902" y="1907"/>
                    <a:pt x="7884" y="1924"/>
                  </a:cubicBezTo>
                  <a:lnTo>
                    <a:pt x="7878" y="1935"/>
                  </a:lnTo>
                  <a:cubicBezTo>
                    <a:pt x="7869" y="1965"/>
                    <a:pt x="7837" y="1969"/>
                    <a:pt x="7818" y="1969"/>
                  </a:cubicBezTo>
                  <a:cubicBezTo>
                    <a:pt x="7784" y="1969"/>
                    <a:pt x="7745" y="1952"/>
                    <a:pt x="7726" y="1927"/>
                  </a:cubicBezTo>
                  <a:cubicBezTo>
                    <a:pt x="7696" y="1888"/>
                    <a:pt x="7683" y="1841"/>
                    <a:pt x="7670" y="1789"/>
                  </a:cubicBezTo>
                  <a:cubicBezTo>
                    <a:pt x="7664" y="1762"/>
                    <a:pt x="7655" y="1732"/>
                    <a:pt x="7644" y="1704"/>
                  </a:cubicBezTo>
                  <a:cubicBezTo>
                    <a:pt x="7587" y="1552"/>
                    <a:pt x="7428" y="1447"/>
                    <a:pt x="7261" y="1447"/>
                  </a:cubicBezTo>
                  <a:cubicBezTo>
                    <a:pt x="7235" y="1447"/>
                    <a:pt x="7210" y="1449"/>
                    <a:pt x="7184" y="1453"/>
                  </a:cubicBezTo>
                  <a:cubicBezTo>
                    <a:pt x="7141" y="1464"/>
                    <a:pt x="7100" y="1479"/>
                    <a:pt x="7060" y="1496"/>
                  </a:cubicBezTo>
                  <a:cubicBezTo>
                    <a:pt x="7012" y="1515"/>
                    <a:pt x="6970" y="1532"/>
                    <a:pt x="6922" y="1539"/>
                  </a:cubicBezTo>
                  <a:cubicBezTo>
                    <a:pt x="6908" y="1541"/>
                    <a:pt x="6893" y="1542"/>
                    <a:pt x="6879" y="1542"/>
                  </a:cubicBezTo>
                  <a:cubicBezTo>
                    <a:pt x="6814" y="1542"/>
                    <a:pt x="6749" y="1524"/>
                    <a:pt x="6680" y="1507"/>
                  </a:cubicBezTo>
                  <a:cubicBezTo>
                    <a:pt x="6612" y="1487"/>
                    <a:pt x="6541" y="1470"/>
                    <a:pt x="6469" y="1470"/>
                  </a:cubicBezTo>
                  <a:cubicBezTo>
                    <a:pt x="6453" y="1470"/>
                    <a:pt x="6437" y="1470"/>
                    <a:pt x="6421" y="1472"/>
                  </a:cubicBezTo>
                  <a:cubicBezTo>
                    <a:pt x="6359" y="1481"/>
                    <a:pt x="6301" y="1504"/>
                    <a:pt x="6245" y="1528"/>
                  </a:cubicBezTo>
                  <a:cubicBezTo>
                    <a:pt x="6185" y="1554"/>
                    <a:pt x="6130" y="1577"/>
                    <a:pt x="6072" y="1582"/>
                  </a:cubicBezTo>
                  <a:lnTo>
                    <a:pt x="6048" y="1582"/>
                  </a:lnTo>
                  <a:cubicBezTo>
                    <a:pt x="5810" y="1582"/>
                    <a:pt x="5667" y="1282"/>
                    <a:pt x="5628" y="1190"/>
                  </a:cubicBezTo>
                  <a:cubicBezTo>
                    <a:pt x="5618" y="1164"/>
                    <a:pt x="5609" y="1136"/>
                    <a:pt x="5598" y="1110"/>
                  </a:cubicBezTo>
                  <a:cubicBezTo>
                    <a:pt x="5523" y="920"/>
                    <a:pt x="5444" y="722"/>
                    <a:pt x="5264" y="626"/>
                  </a:cubicBezTo>
                  <a:cubicBezTo>
                    <a:pt x="5223" y="605"/>
                    <a:pt x="5178" y="590"/>
                    <a:pt x="5136" y="575"/>
                  </a:cubicBezTo>
                  <a:cubicBezTo>
                    <a:pt x="5065" y="551"/>
                    <a:pt x="4996" y="528"/>
                    <a:pt x="4949" y="478"/>
                  </a:cubicBezTo>
                  <a:cubicBezTo>
                    <a:pt x="4913" y="438"/>
                    <a:pt x="4893" y="384"/>
                    <a:pt x="4872" y="328"/>
                  </a:cubicBezTo>
                  <a:cubicBezTo>
                    <a:pt x="4851" y="270"/>
                    <a:pt x="4827" y="213"/>
                    <a:pt x="4784" y="163"/>
                  </a:cubicBezTo>
                  <a:cubicBezTo>
                    <a:pt x="4701" y="71"/>
                    <a:pt x="4572" y="54"/>
                    <a:pt x="4450" y="35"/>
                  </a:cubicBezTo>
                  <a:cubicBezTo>
                    <a:pt x="4394" y="28"/>
                    <a:pt x="4343" y="20"/>
                    <a:pt x="4296" y="7"/>
                  </a:cubicBezTo>
                  <a:lnTo>
                    <a:pt x="427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50"/>
            <p:cNvSpPr/>
            <p:nvPr/>
          </p:nvSpPr>
          <p:spPr>
            <a:xfrm>
              <a:off x="2919296" y="3424298"/>
              <a:ext cx="754503" cy="843386"/>
            </a:xfrm>
            <a:custGeom>
              <a:rect b="b" l="l" r="r" t="t"/>
              <a:pathLst>
                <a:path extrusionOk="0" h="29681" w="26553">
                  <a:moveTo>
                    <a:pt x="8971" y="1"/>
                  </a:moveTo>
                  <a:cubicBezTo>
                    <a:pt x="8979" y="54"/>
                    <a:pt x="8975" y="108"/>
                    <a:pt x="8949" y="155"/>
                  </a:cubicBezTo>
                  <a:cubicBezTo>
                    <a:pt x="8889" y="262"/>
                    <a:pt x="8754" y="294"/>
                    <a:pt x="8643" y="344"/>
                  </a:cubicBezTo>
                  <a:cubicBezTo>
                    <a:pt x="8532" y="395"/>
                    <a:pt x="8420" y="511"/>
                    <a:pt x="8470" y="622"/>
                  </a:cubicBezTo>
                  <a:lnTo>
                    <a:pt x="7930" y="624"/>
                  </a:lnTo>
                  <a:cubicBezTo>
                    <a:pt x="7880" y="624"/>
                    <a:pt x="7827" y="624"/>
                    <a:pt x="7784" y="650"/>
                  </a:cubicBezTo>
                  <a:cubicBezTo>
                    <a:pt x="7683" y="708"/>
                    <a:pt x="7688" y="847"/>
                    <a:pt x="7664" y="961"/>
                  </a:cubicBezTo>
                  <a:cubicBezTo>
                    <a:pt x="7646" y="1045"/>
                    <a:pt x="7564" y="1134"/>
                    <a:pt x="7492" y="1134"/>
                  </a:cubicBezTo>
                  <a:cubicBezTo>
                    <a:pt x="7469" y="1134"/>
                    <a:pt x="7447" y="1125"/>
                    <a:pt x="7428" y="1104"/>
                  </a:cubicBezTo>
                  <a:cubicBezTo>
                    <a:pt x="7499" y="1044"/>
                    <a:pt x="7415" y="924"/>
                    <a:pt x="7323" y="903"/>
                  </a:cubicBezTo>
                  <a:cubicBezTo>
                    <a:pt x="7231" y="884"/>
                    <a:pt x="7128" y="903"/>
                    <a:pt x="7049" y="854"/>
                  </a:cubicBezTo>
                  <a:cubicBezTo>
                    <a:pt x="6998" y="819"/>
                    <a:pt x="6968" y="764"/>
                    <a:pt x="6931" y="716"/>
                  </a:cubicBezTo>
                  <a:cubicBezTo>
                    <a:pt x="6844" y="606"/>
                    <a:pt x="6702" y="544"/>
                    <a:pt x="6562" y="544"/>
                  </a:cubicBezTo>
                  <a:cubicBezTo>
                    <a:pt x="6493" y="544"/>
                    <a:pt x="6425" y="559"/>
                    <a:pt x="6363" y="590"/>
                  </a:cubicBezTo>
                  <a:cubicBezTo>
                    <a:pt x="6333" y="734"/>
                    <a:pt x="6368" y="884"/>
                    <a:pt x="6402" y="1027"/>
                  </a:cubicBezTo>
                  <a:cubicBezTo>
                    <a:pt x="6423" y="1111"/>
                    <a:pt x="6443" y="1196"/>
                    <a:pt x="6464" y="1280"/>
                  </a:cubicBezTo>
                  <a:cubicBezTo>
                    <a:pt x="6533" y="1563"/>
                    <a:pt x="6670" y="1908"/>
                    <a:pt x="6959" y="1923"/>
                  </a:cubicBezTo>
                  <a:cubicBezTo>
                    <a:pt x="6950" y="2066"/>
                    <a:pt x="6920" y="2214"/>
                    <a:pt x="6833" y="2330"/>
                  </a:cubicBezTo>
                  <a:cubicBezTo>
                    <a:pt x="6763" y="2422"/>
                    <a:pt x="6647" y="2488"/>
                    <a:pt x="6532" y="2488"/>
                  </a:cubicBezTo>
                  <a:cubicBezTo>
                    <a:pt x="6507" y="2488"/>
                    <a:pt x="6481" y="2485"/>
                    <a:pt x="6456" y="2478"/>
                  </a:cubicBezTo>
                  <a:lnTo>
                    <a:pt x="6456" y="2478"/>
                  </a:lnTo>
                  <a:cubicBezTo>
                    <a:pt x="6520" y="2557"/>
                    <a:pt x="6505" y="2683"/>
                    <a:pt x="6436" y="2758"/>
                  </a:cubicBezTo>
                  <a:cubicBezTo>
                    <a:pt x="6378" y="2823"/>
                    <a:pt x="6290" y="2853"/>
                    <a:pt x="6203" y="2853"/>
                  </a:cubicBezTo>
                  <a:cubicBezTo>
                    <a:pt x="6187" y="2853"/>
                    <a:pt x="6171" y="2852"/>
                    <a:pt x="6156" y="2850"/>
                  </a:cubicBezTo>
                  <a:cubicBezTo>
                    <a:pt x="6110" y="2844"/>
                    <a:pt x="6064" y="2830"/>
                    <a:pt x="6018" y="2830"/>
                  </a:cubicBezTo>
                  <a:cubicBezTo>
                    <a:pt x="6003" y="2830"/>
                    <a:pt x="5988" y="2832"/>
                    <a:pt x="5974" y="2835"/>
                  </a:cubicBezTo>
                  <a:cubicBezTo>
                    <a:pt x="5830" y="2872"/>
                    <a:pt x="5817" y="3069"/>
                    <a:pt x="5836" y="3217"/>
                  </a:cubicBezTo>
                  <a:cubicBezTo>
                    <a:pt x="5603" y="3191"/>
                    <a:pt x="5367" y="3165"/>
                    <a:pt x="5132" y="3140"/>
                  </a:cubicBezTo>
                  <a:cubicBezTo>
                    <a:pt x="5042" y="3129"/>
                    <a:pt x="4947" y="3116"/>
                    <a:pt x="4874" y="3065"/>
                  </a:cubicBezTo>
                  <a:cubicBezTo>
                    <a:pt x="4799" y="3013"/>
                    <a:pt x="4754" y="2908"/>
                    <a:pt x="4802" y="2829"/>
                  </a:cubicBezTo>
                  <a:cubicBezTo>
                    <a:pt x="4564" y="2782"/>
                    <a:pt x="4420" y="2570"/>
                    <a:pt x="4324" y="2336"/>
                  </a:cubicBezTo>
                  <a:cubicBezTo>
                    <a:pt x="4218" y="2422"/>
                    <a:pt x="4042" y="2443"/>
                    <a:pt x="3890" y="2443"/>
                  </a:cubicBezTo>
                  <a:cubicBezTo>
                    <a:pt x="3882" y="2443"/>
                    <a:pt x="3875" y="2443"/>
                    <a:pt x="3867" y="2443"/>
                  </a:cubicBezTo>
                  <a:cubicBezTo>
                    <a:pt x="3612" y="2439"/>
                    <a:pt x="3358" y="2435"/>
                    <a:pt x="3103" y="2428"/>
                  </a:cubicBezTo>
                  <a:cubicBezTo>
                    <a:pt x="3095" y="2428"/>
                    <a:pt x="3088" y="2428"/>
                    <a:pt x="3081" y="2428"/>
                  </a:cubicBezTo>
                  <a:cubicBezTo>
                    <a:pt x="2897" y="2428"/>
                    <a:pt x="2680" y="2456"/>
                    <a:pt x="2610" y="2623"/>
                  </a:cubicBezTo>
                  <a:cubicBezTo>
                    <a:pt x="2556" y="2750"/>
                    <a:pt x="2625" y="2900"/>
                    <a:pt x="2732" y="2985"/>
                  </a:cubicBezTo>
                  <a:cubicBezTo>
                    <a:pt x="2839" y="3071"/>
                    <a:pt x="2976" y="3105"/>
                    <a:pt x="3109" y="3137"/>
                  </a:cubicBezTo>
                  <a:cubicBezTo>
                    <a:pt x="3098" y="3206"/>
                    <a:pt x="3088" y="3275"/>
                    <a:pt x="3075" y="3343"/>
                  </a:cubicBezTo>
                  <a:cubicBezTo>
                    <a:pt x="3025" y="3321"/>
                    <a:pt x="2971" y="3310"/>
                    <a:pt x="2916" y="3310"/>
                  </a:cubicBezTo>
                  <a:cubicBezTo>
                    <a:pt x="2813" y="3310"/>
                    <a:pt x="2710" y="3348"/>
                    <a:pt x="2636" y="3418"/>
                  </a:cubicBezTo>
                  <a:cubicBezTo>
                    <a:pt x="2522" y="3527"/>
                    <a:pt x="2481" y="3707"/>
                    <a:pt x="2539" y="3855"/>
                  </a:cubicBezTo>
                  <a:cubicBezTo>
                    <a:pt x="2608" y="4029"/>
                    <a:pt x="2796" y="4211"/>
                    <a:pt x="2687" y="4361"/>
                  </a:cubicBezTo>
                  <a:cubicBezTo>
                    <a:pt x="2890" y="4541"/>
                    <a:pt x="2933" y="4843"/>
                    <a:pt x="2893" y="5111"/>
                  </a:cubicBezTo>
                  <a:cubicBezTo>
                    <a:pt x="2852" y="5374"/>
                    <a:pt x="2738" y="5623"/>
                    <a:pt x="2573" y="5833"/>
                  </a:cubicBezTo>
                  <a:cubicBezTo>
                    <a:pt x="2610" y="6160"/>
                    <a:pt x="2543" y="6497"/>
                    <a:pt x="2280" y="6668"/>
                  </a:cubicBezTo>
                  <a:cubicBezTo>
                    <a:pt x="2136" y="6763"/>
                    <a:pt x="1961" y="6788"/>
                    <a:pt x="1796" y="6838"/>
                  </a:cubicBezTo>
                  <a:cubicBezTo>
                    <a:pt x="1427" y="6949"/>
                    <a:pt x="1110" y="7191"/>
                    <a:pt x="838" y="7465"/>
                  </a:cubicBezTo>
                  <a:cubicBezTo>
                    <a:pt x="716" y="7585"/>
                    <a:pt x="602" y="7712"/>
                    <a:pt x="497" y="7844"/>
                  </a:cubicBezTo>
                  <a:cubicBezTo>
                    <a:pt x="448" y="7907"/>
                    <a:pt x="399" y="7973"/>
                    <a:pt x="377" y="8050"/>
                  </a:cubicBezTo>
                  <a:cubicBezTo>
                    <a:pt x="334" y="8211"/>
                    <a:pt x="418" y="8408"/>
                    <a:pt x="313" y="8537"/>
                  </a:cubicBezTo>
                  <a:cubicBezTo>
                    <a:pt x="249" y="8616"/>
                    <a:pt x="127" y="8650"/>
                    <a:pt x="107" y="8749"/>
                  </a:cubicBezTo>
                  <a:cubicBezTo>
                    <a:pt x="95" y="8819"/>
                    <a:pt x="146" y="8888"/>
                    <a:pt x="150" y="8959"/>
                  </a:cubicBezTo>
                  <a:cubicBezTo>
                    <a:pt x="152" y="9023"/>
                    <a:pt x="122" y="9081"/>
                    <a:pt x="97" y="9139"/>
                  </a:cubicBezTo>
                  <a:cubicBezTo>
                    <a:pt x="26" y="9299"/>
                    <a:pt x="0" y="9479"/>
                    <a:pt x="24" y="9653"/>
                  </a:cubicBezTo>
                  <a:cubicBezTo>
                    <a:pt x="54" y="9893"/>
                    <a:pt x="174" y="10113"/>
                    <a:pt x="304" y="10319"/>
                  </a:cubicBezTo>
                  <a:cubicBezTo>
                    <a:pt x="388" y="10448"/>
                    <a:pt x="478" y="10574"/>
                    <a:pt x="574" y="10694"/>
                  </a:cubicBezTo>
                  <a:cubicBezTo>
                    <a:pt x="748" y="10915"/>
                    <a:pt x="952" y="11129"/>
                    <a:pt x="1217" y="11215"/>
                  </a:cubicBezTo>
                  <a:cubicBezTo>
                    <a:pt x="1319" y="11248"/>
                    <a:pt x="1425" y="11262"/>
                    <a:pt x="1532" y="11262"/>
                  </a:cubicBezTo>
                  <a:cubicBezTo>
                    <a:pt x="1575" y="11262"/>
                    <a:pt x="1619" y="11260"/>
                    <a:pt x="1663" y="11255"/>
                  </a:cubicBezTo>
                  <a:cubicBezTo>
                    <a:pt x="1826" y="11240"/>
                    <a:pt x="2021" y="11159"/>
                    <a:pt x="2023" y="10996"/>
                  </a:cubicBezTo>
                  <a:cubicBezTo>
                    <a:pt x="2117" y="11350"/>
                    <a:pt x="2213" y="11703"/>
                    <a:pt x="2310" y="12057"/>
                  </a:cubicBezTo>
                  <a:cubicBezTo>
                    <a:pt x="2337" y="12060"/>
                    <a:pt x="2364" y="12062"/>
                    <a:pt x="2391" y="12062"/>
                  </a:cubicBezTo>
                  <a:cubicBezTo>
                    <a:pt x="2540" y="12062"/>
                    <a:pt x="2691" y="12015"/>
                    <a:pt x="2843" y="12012"/>
                  </a:cubicBezTo>
                  <a:cubicBezTo>
                    <a:pt x="2848" y="12011"/>
                    <a:pt x="2852" y="12011"/>
                    <a:pt x="2856" y="12011"/>
                  </a:cubicBezTo>
                  <a:cubicBezTo>
                    <a:pt x="3014" y="12011"/>
                    <a:pt x="3190" y="12088"/>
                    <a:pt x="3238" y="12228"/>
                  </a:cubicBezTo>
                  <a:cubicBezTo>
                    <a:pt x="3315" y="12170"/>
                    <a:pt x="3392" y="12112"/>
                    <a:pt x="3469" y="12057"/>
                  </a:cubicBezTo>
                  <a:cubicBezTo>
                    <a:pt x="3563" y="11988"/>
                    <a:pt x="3657" y="11917"/>
                    <a:pt x="3752" y="11849"/>
                  </a:cubicBezTo>
                  <a:cubicBezTo>
                    <a:pt x="3833" y="11791"/>
                    <a:pt x="3923" y="11710"/>
                    <a:pt x="3904" y="11611"/>
                  </a:cubicBezTo>
                  <a:lnTo>
                    <a:pt x="3904" y="11611"/>
                  </a:lnTo>
                  <a:cubicBezTo>
                    <a:pt x="4032" y="11613"/>
                    <a:pt x="4163" y="11613"/>
                    <a:pt x="4292" y="11613"/>
                  </a:cubicBezTo>
                  <a:cubicBezTo>
                    <a:pt x="4294" y="11472"/>
                    <a:pt x="4347" y="11332"/>
                    <a:pt x="4442" y="11227"/>
                  </a:cubicBezTo>
                  <a:cubicBezTo>
                    <a:pt x="4566" y="11225"/>
                    <a:pt x="4692" y="11223"/>
                    <a:pt x="4819" y="11223"/>
                  </a:cubicBezTo>
                  <a:cubicBezTo>
                    <a:pt x="4908" y="11035"/>
                    <a:pt x="5138" y="10995"/>
                    <a:pt x="5355" y="10995"/>
                  </a:cubicBezTo>
                  <a:cubicBezTo>
                    <a:pt x="5394" y="10995"/>
                    <a:pt x="5431" y="10996"/>
                    <a:pt x="5468" y="10998"/>
                  </a:cubicBezTo>
                  <a:cubicBezTo>
                    <a:pt x="5528" y="11000"/>
                    <a:pt x="5590" y="11005"/>
                    <a:pt x="5644" y="11037"/>
                  </a:cubicBezTo>
                  <a:cubicBezTo>
                    <a:pt x="5725" y="11084"/>
                    <a:pt x="5759" y="11187"/>
                    <a:pt x="5764" y="11283"/>
                  </a:cubicBezTo>
                  <a:cubicBezTo>
                    <a:pt x="5770" y="11512"/>
                    <a:pt x="5637" y="11722"/>
                    <a:pt x="5607" y="11949"/>
                  </a:cubicBezTo>
                  <a:cubicBezTo>
                    <a:pt x="5582" y="12152"/>
                    <a:pt x="5720" y="12406"/>
                    <a:pt x="5905" y="12406"/>
                  </a:cubicBezTo>
                  <a:cubicBezTo>
                    <a:pt x="5927" y="12406"/>
                    <a:pt x="5950" y="12403"/>
                    <a:pt x="5974" y="12395"/>
                  </a:cubicBezTo>
                  <a:cubicBezTo>
                    <a:pt x="5980" y="12543"/>
                    <a:pt x="5989" y="12693"/>
                    <a:pt x="5997" y="12841"/>
                  </a:cubicBezTo>
                  <a:cubicBezTo>
                    <a:pt x="6023" y="12815"/>
                    <a:pt x="6056" y="12804"/>
                    <a:pt x="6091" y="12804"/>
                  </a:cubicBezTo>
                  <a:cubicBezTo>
                    <a:pt x="6155" y="12804"/>
                    <a:pt x="6227" y="12839"/>
                    <a:pt x="6278" y="12884"/>
                  </a:cubicBezTo>
                  <a:cubicBezTo>
                    <a:pt x="6355" y="12954"/>
                    <a:pt x="6421" y="13049"/>
                    <a:pt x="6524" y="13070"/>
                  </a:cubicBezTo>
                  <a:cubicBezTo>
                    <a:pt x="6540" y="13074"/>
                    <a:pt x="6556" y="13075"/>
                    <a:pt x="6572" y="13075"/>
                  </a:cubicBezTo>
                  <a:cubicBezTo>
                    <a:pt x="6631" y="13075"/>
                    <a:pt x="6692" y="13054"/>
                    <a:pt x="6751" y="13040"/>
                  </a:cubicBezTo>
                  <a:cubicBezTo>
                    <a:pt x="6799" y="13029"/>
                    <a:pt x="6847" y="13024"/>
                    <a:pt x="6896" y="13024"/>
                  </a:cubicBezTo>
                  <a:cubicBezTo>
                    <a:pt x="7266" y="13024"/>
                    <a:pt x="7641" y="13326"/>
                    <a:pt x="7615" y="13698"/>
                  </a:cubicBezTo>
                  <a:cubicBezTo>
                    <a:pt x="7771" y="13689"/>
                    <a:pt x="7925" y="13681"/>
                    <a:pt x="8082" y="13672"/>
                  </a:cubicBezTo>
                  <a:lnTo>
                    <a:pt x="8082" y="13672"/>
                  </a:lnTo>
                  <a:cubicBezTo>
                    <a:pt x="8043" y="13792"/>
                    <a:pt x="8178" y="13901"/>
                    <a:pt x="8305" y="13910"/>
                  </a:cubicBezTo>
                  <a:cubicBezTo>
                    <a:pt x="8318" y="13911"/>
                    <a:pt x="8331" y="13911"/>
                    <a:pt x="8345" y="13911"/>
                  </a:cubicBezTo>
                  <a:cubicBezTo>
                    <a:pt x="8442" y="13911"/>
                    <a:pt x="8540" y="13885"/>
                    <a:pt x="8637" y="13885"/>
                  </a:cubicBezTo>
                  <a:cubicBezTo>
                    <a:pt x="8651" y="13885"/>
                    <a:pt x="8664" y="13885"/>
                    <a:pt x="8677" y="13886"/>
                  </a:cubicBezTo>
                  <a:cubicBezTo>
                    <a:pt x="8804" y="13897"/>
                    <a:pt x="8939" y="14006"/>
                    <a:pt x="8900" y="14126"/>
                  </a:cubicBezTo>
                  <a:cubicBezTo>
                    <a:pt x="9020" y="14122"/>
                    <a:pt x="9140" y="14120"/>
                    <a:pt x="9258" y="14116"/>
                  </a:cubicBezTo>
                  <a:lnTo>
                    <a:pt x="9258" y="14116"/>
                  </a:lnTo>
                  <a:cubicBezTo>
                    <a:pt x="9104" y="14613"/>
                    <a:pt x="9117" y="15159"/>
                    <a:pt x="9297" y="15645"/>
                  </a:cubicBezTo>
                  <a:cubicBezTo>
                    <a:pt x="9339" y="15763"/>
                    <a:pt x="9397" y="15885"/>
                    <a:pt x="9504" y="15954"/>
                  </a:cubicBezTo>
                  <a:cubicBezTo>
                    <a:pt x="9577" y="16001"/>
                    <a:pt x="9659" y="16017"/>
                    <a:pt x="9745" y="16017"/>
                  </a:cubicBezTo>
                  <a:cubicBezTo>
                    <a:pt x="9857" y="16017"/>
                    <a:pt x="9976" y="15990"/>
                    <a:pt x="10087" y="15971"/>
                  </a:cubicBezTo>
                  <a:cubicBezTo>
                    <a:pt x="10141" y="15961"/>
                    <a:pt x="10200" y="15954"/>
                    <a:pt x="10258" y="15954"/>
                  </a:cubicBezTo>
                  <a:cubicBezTo>
                    <a:pt x="10408" y="15954"/>
                    <a:pt x="10556" y="15997"/>
                    <a:pt x="10621" y="16125"/>
                  </a:cubicBezTo>
                  <a:cubicBezTo>
                    <a:pt x="10678" y="16237"/>
                    <a:pt x="10651" y="16372"/>
                    <a:pt x="10644" y="16498"/>
                  </a:cubicBezTo>
                  <a:cubicBezTo>
                    <a:pt x="10638" y="16622"/>
                    <a:pt x="10676" y="16774"/>
                    <a:pt x="10796" y="16813"/>
                  </a:cubicBezTo>
                  <a:cubicBezTo>
                    <a:pt x="10867" y="16836"/>
                    <a:pt x="10953" y="16813"/>
                    <a:pt x="11011" y="16860"/>
                  </a:cubicBezTo>
                  <a:cubicBezTo>
                    <a:pt x="11064" y="16907"/>
                    <a:pt x="11060" y="16991"/>
                    <a:pt x="11051" y="17061"/>
                  </a:cubicBezTo>
                  <a:cubicBezTo>
                    <a:pt x="10976" y="17674"/>
                    <a:pt x="10899" y="18285"/>
                    <a:pt x="10824" y="18895"/>
                  </a:cubicBezTo>
                  <a:cubicBezTo>
                    <a:pt x="10783" y="18919"/>
                    <a:pt x="10741" y="18942"/>
                    <a:pt x="10700" y="18966"/>
                  </a:cubicBezTo>
                  <a:cubicBezTo>
                    <a:pt x="10942" y="19425"/>
                    <a:pt x="11013" y="19969"/>
                    <a:pt x="10897" y="20472"/>
                  </a:cubicBezTo>
                  <a:cubicBezTo>
                    <a:pt x="10985" y="20492"/>
                    <a:pt x="11079" y="20498"/>
                    <a:pt x="11174" y="20498"/>
                  </a:cubicBezTo>
                  <a:cubicBezTo>
                    <a:pt x="11302" y="20498"/>
                    <a:pt x="11432" y="20488"/>
                    <a:pt x="11557" y="20488"/>
                  </a:cubicBezTo>
                  <a:cubicBezTo>
                    <a:pt x="11763" y="20488"/>
                    <a:pt x="11952" y="20516"/>
                    <a:pt x="12084" y="20667"/>
                  </a:cubicBezTo>
                  <a:cubicBezTo>
                    <a:pt x="12185" y="20783"/>
                    <a:pt x="12217" y="20941"/>
                    <a:pt x="12245" y="21091"/>
                  </a:cubicBezTo>
                  <a:cubicBezTo>
                    <a:pt x="12296" y="21361"/>
                    <a:pt x="12345" y="21629"/>
                    <a:pt x="12397" y="21897"/>
                  </a:cubicBezTo>
                  <a:cubicBezTo>
                    <a:pt x="12481" y="21946"/>
                    <a:pt x="12578" y="21954"/>
                    <a:pt x="12677" y="21954"/>
                  </a:cubicBezTo>
                  <a:cubicBezTo>
                    <a:pt x="12733" y="21954"/>
                    <a:pt x="12790" y="21952"/>
                    <a:pt x="12846" y="21952"/>
                  </a:cubicBezTo>
                  <a:cubicBezTo>
                    <a:pt x="12935" y="21952"/>
                    <a:pt x="13023" y="21959"/>
                    <a:pt x="13102" y="21996"/>
                  </a:cubicBezTo>
                  <a:cubicBezTo>
                    <a:pt x="13262" y="22073"/>
                    <a:pt x="13346" y="22259"/>
                    <a:pt x="13352" y="22435"/>
                  </a:cubicBezTo>
                  <a:cubicBezTo>
                    <a:pt x="13357" y="22613"/>
                    <a:pt x="13299" y="22786"/>
                    <a:pt x="13241" y="22953"/>
                  </a:cubicBezTo>
                  <a:cubicBezTo>
                    <a:pt x="13352" y="23084"/>
                    <a:pt x="13172" y="23305"/>
                    <a:pt x="13245" y="23461"/>
                  </a:cubicBezTo>
                  <a:cubicBezTo>
                    <a:pt x="13294" y="23568"/>
                    <a:pt x="13421" y="23611"/>
                    <a:pt x="13509" y="23688"/>
                  </a:cubicBezTo>
                  <a:cubicBezTo>
                    <a:pt x="13624" y="23787"/>
                    <a:pt x="13676" y="23952"/>
                    <a:pt x="13639" y="24099"/>
                  </a:cubicBezTo>
                  <a:cubicBezTo>
                    <a:pt x="13549" y="24149"/>
                    <a:pt x="13459" y="24200"/>
                    <a:pt x="13369" y="24252"/>
                  </a:cubicBezTo>
                  <a:cubicBezTo>
                    <a:pt x="13449" y="24378"/>
                    <a:pt x="13346" y="24545"/>
                    <a:pt x="13219" y="24624"/>
                  </a:cubicBezTo>
                  <a:cubicBezTo>
                    <a:pt x="13093" y="24704"/>
                    <a:pt x="12939" y="24742"/>
                    <a:pt x="12834" y="24847"/>
                  </a:cubicBezTo>
                  <a:cubicBezTo>
                    <a:pt x="12677" y="25006"/>
                    <a:pt x="12669" y="25274"/>
                    <a:pt x="12495" y="25413"/>
                  </a:cubicBezTo>
                  <a:cubicBezTo>
                    <a:pt x="12407" y="25483"/>
                    <a:pt x="12292" y="25507"/>
                    <a:pt x="12189" y="25554"/>
                  </a:cubicBezTo>
                  <a:cubicBezTo>
                    <a:pt x="11885" y="25693"/>
                    <a:pt x="11724" y="26019"/>
                    <a:pt x="11583" y="26321"/>
                  </a:cubicBezTo>
                  <a:cubicBezTo>
                    <a:pt x="11490" y="26523"/>
                    <a:pt x="11396" y="26724"/>
                    <a:pt x="11304" y="26925"/>
                  </a:cubicBezTo>
                  <a:cubicBezTo>
                    <a:pt x="11500" y="27047"/>
                    <a:pt x="11731" y="27111"/>
                    <a:pt x="11961" y="27111"/>
                  </a:cubicBezTo>
                  <a:cubicBezTo>
                    <a:pt x="11982" y="27111"/>
                    <a:pt x="12003" y="27111"/>
                    <a:pt x="12024" y="27110"/>
                  </a:cubicBezTo>
                  <a:cubicBezTo>
                    <a:pt x="12165" y="27197"/>
                    <a:pt x="12065" y="27452"/>
                    <a:pt x="12191" y="27560"/>
                  </a:cubicBezTo>
                  <a:cubicBezTo>
                    <a:pt x="12285" y="27643"/>
                    <a:pt x="12444" y="27581"/>
                    <a:pt x="12553" y="27643"/>
                  </a:cubicBezTo>
                  <a:cubicBezTo>
                    <a:pt x="12660" y="27703"/>
                    <a:pt x="12680" y="27851"/>
                    <a:pt x="12765" y="27939"/>
                  </a:cubicBezTo>
                  <a:cubicBezTo>
                    <a:pt x="12913" y="28087"/>
                    <a:pt x="13177" y="28005"/>
                    <a:pt x="13359" y="28110"/>
                  </a:cubicBezTo>
                  <a:cubicBezTo>
                    <a:pt x="13464" y="28170"/>
                    <a:pt x="13524" y="28282"/>
                    <a:pt x="13573" y="28393"/>
                  </a:cubicBezTo>
                  <a:cubicBezTo>
                    <a:pt x="13736" y="28766"/>
                    <a:pt x="13809" y="29181"/>
                    <a:pt x="13781" y="29588"/>
                  </a:cubicBezTo>
                  <a:cubicBezTo>
                    <a:pt x="13779" y="29618"/>
                    <a:pt x="13776" y="29648"/>
                    <a:pt x="13774" y="29681"/>
                  </a:cubicBezTo>
                  <a:cubicBezTo>
                    <a:pt x="13800" y="29653"/>
                    <a:pt x="13828" y="29627"/>
                    <a:pt x="13856" y="29601"/>
                  </a:cubicBezTo>
                  <a:cubicBezTo>
                    <a:pt x="14025" y="29468"/>
                    <a:pt x="14271" y="29396"/>
                    <a:pt x="14329" y="29190"/>
                  </a:cubicBezTo>
                  <a:cubicBezTo>
                    <a:pt x="14355" y="29098"/>
                    <a:pt x="14336" y="28991"/>
                    <a:pt x="14389" y="28911"/>
                  </a:cubicBezTo>
                  <a:cubicBezTo>
                    <a:pt x="14441" y="28836"/>
                    <a:pt x="14539" y="28813"/>
                    <a:pt x="14612" y="28761"/>
                  </a:cubicBezTo>
                  <a:cubicBezTo>
                    <a:pt x="14951" y="28526"/>
                    <a:pt x="14640" y="27907"/>
                    <a:pt x="15000" y="27705"/>
                  </a:cubicBezTo>
                  <a:cubicBezTo>
                    <a:pt x="14974" y="27540"/>
                    <a:pt x="14948" y="27367"/>
                    <a:pt x="15000" y="27206"/>
                  </a:cubicBezTo>
                  <a:cubicBezTo>
                    <a:pt x="15049" y="27057"/>
                    <a:pt x="15185" y="26927"/>
                    <a:pt x="15336" y="26927"/>
                  </a:cubicBezTo>
                  <a:cubicBezTo>
                    <a:pt x="15348" y="26927"/>
                    <a:pt x="15360" y="26928"/>
                    <a:pt x="15373" y="26930"/>
                  </a:cubicBezTo>
                  <a:cubicBezTo>
                    <a:pt x="15397" y="26933"/>
                    <a:pt x="15424" y="26940"/>
                    <a:pt x="15449" y="26940"/>
                  </a:cubicBezTo>
                  <a:cubicBezTo>
                    <a:pt x="15467" y="26940"/>
                    <a:pt x="15484" y="26936"/>
                    <a:pt x="15499" y="26925"/>
                  </a:cubicBezTo>
                  <a:cubicBezTo>
                    <a:pt x="15540" y="26898"/>
                    <a:pt x="15533" y="26838"/>
                    <a:pt x="15529" y="26788"/>
                  </a:cubicBezTo>
                  <a:cubicBezTo>
                    <a:pt x="15501" y="26478"/>
                    <a:pt x="15786" y="26185"/>
                    <a:pt x="16091" y="26185"/>
                  </a:cubicBezTo>
                  <a:cubicBezTo>
                    <a:pt x="16115" y="26185"/>
                    <a:pt x="16138" y="26187"/>
                    <a:pt x="16161" y="26190"/>
                  </a:cubicBezTo>
                  <a:cubicBezTo>
                    <a:pt x="16071" y="26068"/>
                    <a:pt x="16193" y="25895"/>
                    <a:pt x="16326" y="25820"/>
                  </a:cubicBezTo>
                  <a:cubicBezTo>
                    <a:pt x="16459" y="25743"/>
                    <a:pt x="16624" y="25687"/>
                    <a:pt x="16684" y="25546"/>
                  </a:cubicBezTo>
                  <a:cubicBezTo>
                    <a:pt x="16705" y="25490"/>
                    <a:pt x="16710" y="25426"/>
                    <a:pt x="16742" y="25376"/>
                  </a:cubicBezTo>
                  <a:cubicBezTo>
                    <a:pt x="16787" y="25304"/>
                    <a:pt x="16879" y="25278"/>
                    <a:pt x="16956" y="25239"/>
                  </a:cubicBezTo>
                  <a:cubicBezTo>
                    <a:pt x="17286" y="25083"/>
                    <a:pt x="17421" y="24614"/>
                    <a:pt x="17224" y="24305"/>
                  </a:cubicBezTo>
                  <a:cubicBezTo>
                    <a:pt x="17170" y="24222"/>
                    <a:pt x="17099" y="24151"/>
                    <a:pt x="17063" y="24063"/>
                  </a:cubicBezTo>
                  <a:cubicBezTo>
                    <a:pt x="17001" y="23917"/>
                    <a:pt x="17037" y="23752"/>
                    <a:pt x="17076" y="23600"/>
                  </a:cubicBezTo>
                  <a:cubicBezTo>
                    <a:pt x="17181" y="23170"/>
                    <a:pt x="17342" y="22675"/>
                    <a:pt x="17759" y="22529"/>
                  </a:cubicBezTo>
                  <a:cubicBezTo>
                    <a:pt x="17980" y="22452"/>
                    <a:pt x="18252" y="22480"/>
                    <a:pt x="18411" y="22308"/>
                  </a:cubicBezTo>
                  <a:cubicBezTo>
                    <a:pt x="18462" y="22250"/>
                    <a:pt x="18494" y="22178"/>
                    <a:pt x="18546" y="22120"/>
                  </a:cubicBezTo>
                  <a:cubicBezTo>
                    <a:pt x="18606" y="22056"/>
                    <a:pt x="18689" y="22017"/>
                    <a:pt x="18771" y="21981"/>
                  </a:cubicBezTo>
                  <a:lnTo>
                    <a:pt x="19420" y="21685"/>
                  </a:lnTo>
                  <a:cubicBezTo>
                    <a:pt x="19516" y="21640"/>
                    <a:pt x="19619" y="21591"/>
                    <a:pt x="19675" y="21501"/>
                  </a:cubicBezTo>
                  <a:cubicBezTo>
                    <a:pt x="19720" y="21421"/>
                    <a:pt x="19724" y="21327"/>
                    <a:pt x="19767" y="21246"/>
                  </a:cubicBezTo>
                  <a:cubicBezTo>
                    <a:pt x="19832" y="21114"/>
                    <a:pt x="19987" y="21049"/>
                    <a:pt x="20136" y="21049"/>
                  </a:cubicBezTo>
                  <a:cubicBezTo>
                    <a:pt x="20149" y="21049"/>
                    <a:pt x="20163" y="21050"/>
                    <a:pt x="20176" y="21051"/>
                  </a:cubicBezTo>
                  <a:cubicBezTo>
                    <a:pt x="20335" y="21064"/>
                    <a:pt x="20482" y="21139"/>
                    <a:pt x="20624" y="21211"/>
                  </a:cubicBezTo>
                  <a:cubicBezTo>
                    <a:pt x="20787" y="20925"/>
                    <a:pt x="21111" y="20737"/>
                    <a:pt x="21440" y="20737"/>
                  </a:cubicBezTo>
                  <a:cubicBezTo>
                    <a:pt x="21456" y="20737"/>
                    <a:pt x="21471" y="20737"/>
                    <a:pt x="21487" y="20738"/>
                  </a:cubicBezTo>
                  <a:cubicBezTo>
                    <a:pt x="21530" y="20740"/>
                    <a:pt x="21574" y="20744"/>
                    <a:pt x="21616" y="20744"/>
                  </a:cubicBezTo>
                  <a:cubicBezTo>
                    <a:pt x="21664" y="20744"/>
                    <a:pt x="21710" y="20739"/>
                    <a:pt x="21753" y="20719"/>
                  </a:cubicBezTo>
                  <a:cubicBezTo>
                    <a:pt x="21877" y="20659"/>
                    <a:pt x="21916" y="20489"/>
                    <a:pt x="22034" y="20417"/>
                  </a:cubicBezTo>
                  <a:cubicBezTo>
                    <a:pt x="22130" y="20359"/>
                    <a:pt x="22256" y="20378"/>
                    <a:pt x="22359" y="20331"/>
                  </a:cubicBezTo>
                  <a:cubicBezTo>
                    <a:pt x="22520" y="20258"/>
                    <a:pt x="22571" y="20061"/>
                    <a:pt x="22606" y="19887"/>
                  </a:cubicBezTo>
                  <a:cubicBezTo>
                    <a:pt x="22693" y="19425"/>
                    <a:pt x="22783" y="18962"/>
                    <a:pt x="22871" y="18499"/>
                  </a:cubicBezTo>
                  <a:cubicBezTo>
                    <a:pt x="22895" y="18373"/>
                    <a:pt x="22921" y="18244"/>
                    <a:pt x="22981" y="18130"/>
                  </a:cubicBezTo>
                  <a:cubicBezTo>
                    <a:pt x="23124" y="17850"/>
                    <a:pt x="23478" y="17614"/>
                    <a:pt x="23386" y="17312"/>
                  </a:cubicBezTo>
                  <a:lnTo>
                    <a:pt x="23386" y="17312"/>
                  </a:lnTo>
                  <a:cubicBezTo>
                    <a:pt x="23408" y="17320"/>
                    <a:pt x="23431" y="17324"/>
                    <a:pt x="23454" y="17324"/>
                  </a:cubicBezTo>
                  <a:cubicBezTo>
                    <a:pt x="23556" y="17324"/>
                    <a:pt x="23658" y="17250"/>
                    <a:pt x="23705" y="17154"/>
                  </a:cubicBezTo>
                  <a:cubicBezTo>
                    <a:pt x="23765" y="17038"/>
                    <a:pt x="23765" y="16903"/>
                    <a:pt x="23763" y="16772"/>
                  </a:cubicBezTo>
                  <a:cubicBezTo>
                    <a:pt x="23756" y="16260"/>
                    <a:pt x="23523" y="15645"/>
                    <a:pt x="23760" y="15191"/>
                  </a:cubicBezTo>
                  <a:cubicBezTo>
                    <a:pt x="23904" y="14923"/>
                    <a:pt x="23797" y="14550"/>
                    <a:pt x="23533" y="14398"/>
                  </a:cubicBezTo>
                  <a:cubicBezTo>
                    <a:pt x="23531" y="14182"/>
                    <a:pt x="23529" y="13968"/>
                    <a:pt x="23527" y="13753"/>
                  </a:cubicBezTo>
                  <a:cubicBezTo>
                    <a:pt x="23606" y="13719"/>
                    <a:pt x="23685" y="13685"/>
                    <a:pt x="23763" y="13648"/>
                  </a:cubicBezTo>
                  <a:cubicBezTo>
                    <a:pt x="23647" y="13477"/>
                    <a:pt x="23758" y="13239"/>
                    <a:pt x="23908" y="13096"/>
                  </a:cubicBezTo>
                  <a:cubicBezTo>
                    <a:pt x="24058" y="12952"/>
                    <a:pt x="24251" y="12841"/>
                    <a:pt x="24341" y="12654"/>
                  </a:cubicBezTo>
                  <a:cubicBezTo>
                    <a:pt x="24362" y="12614"/>
                    <a:pt x="24377" y="12569"/>
                    <a:pt x="24410" y="12534"/>
                  </a:cubicBezTo>
                  <a:cubicBezTo>
                    <a:pt x="24461" y="12474"/>
                    <a:pt x="24545" y="12457"/>
                    <a:pt x="24615" y="12421"/>
                  </a:cubicBezTo>
                  <a:cubicBezTo>
                    <a:pt x="24759" y="12348"/>
                    <a:pt x="24847" y="12183"/>
                    <a:pt x="24830" y="12024"/>
                  </a:cubicBezTo>
                  <a:lnTo>
                    <a:pt x="24830" y="12024"/>
                  </a:lnTo>
                  <a:cubicBezTo>
                    <a:pt x="24866" y="12041"/>
                    <a:pt x="24904" y="12049"/>
                    <a:pt x="24944" y="12049"/>
                  </a:cubicBezTo>
                  <a:cubicBezTo>
                    <a:pt x="25052" y="12049"/>
                    <a:pt x="25164" y="11990"/>
                    <a:pt x="25237" y="11904"/>
                  </a:cubicBezTo>
                  <a:cubicBezTo>
                    <a:pt x="25337" y="11789"/>
                    <a:pt x="25382" y="11639"/>
                    <a:pt x="25423" y="11491"/>
                  </a:cubicBezTo>
                  <a:cubicBezTo>
                    <a:pt x="25466" y="11497"/>
                    <a:pt x="25510" y="11500"/>
                    <a:pt x="25554" y="11500"/>
                  </a:cubicBezTo>
                  <a:cubicBezTo>
                    <a:pt x="25639" y="11500"/>
                    <a:pt x="25724" y="11489"/>
                    <a:pt x="25807" y="11467"/>
                  </a:cubicBezTo>
                  <a:cubicBezTo>
                    <a:pt x="25862" y="11088"/>
                    <a:pt x="25918" y="10709"/>
                    <a:pt x="25971" y="10332"/>
                  </a:cubicBezTo>
                  <a:cubicBezTo>
                    <a:pt x="26059" y="10313"/>
                    <a:pt x="26145" y="10291"/>
                    <a:pt x="26233" y="10272"/>
                  </a:cubicBezTo>
                  <a:cubicBezTo>
                    <a:pt x="26233" y="10135"/>
                    <a:pt x="26233" y="9996"/>
                    <a:pt x="26233" y="9858"/>
                  </a:cubicBezTo>
                  <a:cubicBezTo>
                    <a:pt x="26301" y="9856"/>
                    <a:pt x="26372" y="9852"/>
                    <a:pt x="26441" y="9850"/>
                  </a:cubicBezTo>
                  <a:cubicBezTo>
                    <a:pt x="26537" y="9351"/>
                    <a:pt x="26552" y="8836"/>
                    <a:pt x="26486" y="8333"/>
                  </a:cubicBezTo>
                  <a:lnTo>
                    <a:pt x="26486" y="8333"/>
                  </a:lnTo>
                  <a:cubicBezTo>
                    <a:pt x="26471" y="8344"/>
                    <a:pt x="26455" y="8349"/>
                    <a:pt x="26439" y="8349"/>
                  </a:cubicBezTo>
                  <a:cubicBezTo>
                    <a:pt x="26385" y="8349"/>
                    <a:pt x="26326" y="8297"/>
                    <a:pt x="26301" y="8241"/>
                  </a:cubicBezTo>
                  <a:cubicBezTo>
                    <a:pt x="26271" y="8168"/>
                    <a:pt x="26259" y="8080"/>
                    <a:pt x="26194" y="8035"/>
                  </a:cubicBezTo>
                  <a:cubicBezTo>
                    <a:pt x="26106" y="7973"/>
                    <a:pt x="25976" y="8027"/>
                    <a:pt x="25888" y="7964"/>
                  </a:cubicBezTo>
                  <a:cubicBezTo>
                    <a:pt x="25815" y="7913"/>
                    <a:pt x="25809" y="7808"/>
                    <a:pt x="25779" y="7725"/>
                  </a:cubicBezTo>
                  <a:cubicBezTo>
                    <a:pt x="25686" y="7478"/>
                    <a:pt x="25386" y="7421"/>
                    <a:pt x="25109" y="7421"/>
                  </a:cubicBezTo>
                  <a:cubicBezTo>
                    <a:pt x="25066" y="7421"/>
                    <a:pt x="25023" y="7422"/>
                    <a:pt x="24982" y="7425"/>
                  </a:cubicBezTo>
                  <a:cubicBezTo>
                    <a:pt x="24965" y="7294"/>
                    <a:pt x="24945" y="7163"/>
                    <a:pt x="24926" y="7032"/>
                  </a:cubicBezTo>
                  <a:lnTo>
                    <a:pt x="24534" y="7032"/>
                  </a:lnTo>
                  <a:cubicBezTo>
                    <a:pt x="24594" y="6868"/>
                    <a:pt x="24335" y="6786"/>
                    <a:pt x="24236" y="6643"/>
                  </a:cubicBezTo>
                  <a:cubicBezTo>
                    <a:pt x="24204" y="6598"/>
                    <a:pt x="24189" y="6544"/>
                    <a:pt x="24165" y="6497"/>
                  </a:cubicBezTo>
                  <a:cubicBezTo>
                    <a:pt x="24091" y="6347"/>
                    <a:pt x="23928" y="6249"/>
                    <a:pt x="23763" y="6249"/>
                  </a:cubicBezTo>
                  <a:cubicBezTo>
                    <a:pt x="23753" y="6249"/>
                    <a:pt x="23743" y="6250"/>
                    <a:pt x="23733" y="6250"/>
                  </a:cubicBezTo>
                  <a:cubicBezTo>
                    <a:pt x="23833" y="6086"/>
                    <a:pt x="23608" y="5908"/>
                    <a:pt x="23418" y="5873"/>
                  </a:cubicBezTo>
                  <a:cubicBezTo>
                    <a:pt x="23325" y="5857"/>
                    <a:pt x="23233" y="5849"/>
                    <a:pt x="23140" y="5849"/>
                  </a:cubicBezTo>
                  <a:cubicBezTo>
                    <a:pt x="22688" y="5849"/>
                    <a:pt x="22239" y="6026"/>
                    <a:pt x="21794" y="6145"/>
                  </a:cubicBezTo>
                  <a:cubicBezTo>
                    <a:pt x="21841" y="5985"/>
                    <a:pt x="21700" y="5804"/>
                    <a:pt x="21537" y="5804"/>
                  </a:cubicBezTo>
                  <a:cubicBezTo>
                    <a:pt x="21530" y="5804"/>
                    <a:pt x="21524" y="5804"/>
                    <a:pt x="21517" y="5805"/>
                  </a:cubicBezTo>
                  <a:cubicBezTo>
                    <a:pt x="21279" y="5826"/>
                    <a:pt x="21153" y="6141"/>
                    <a:pt x="20915" y="6165"/>
                  </a:cubicBezTo>
                  <a:cubicBezTo>
                    <a:pt x="20907" y="6166"/>
                    <a:pt x="20898" y="6166"/>
                    <a:pt x="20890" y="6166"/>
                  </a:cubicBezTo>
                  <a:cubicBezTo>
                    <a:pt x="20703" y="6166"/>
                    <a:pt x="20540" y="5983"/>
                    <a:pt x="20355" y="5983"/>
                  </a:cubicBezTo>
                  <a:cubicBezTo>
                    <a:pt x="20340" y="5983"/>
                    <a:pt x="20326" y="5985"/>
                    <a:pt x="20311" y="5987"/>
                  </a:cubicBezTo>
                  <a:cubicBezTo>
                    <a:pt x="20300" y="6108"/>
                    <a:pt x="20181" y="6205"/>
                    <a:pt x="20062" y="6205"/>
                  </a:cubicBezTo>
                  <a:cubicBezTo>
                    <a:pt x="20038" y="6205"/>
                    <a:pt x="20015" y="6201"/>
                    <a:pt x="19992" y="6193"/>
                  </a:cubicBezTo>
                  <a:cubicBezTo>
                    <a:pt x="20033" y="5972"/>
                    <a:pt x="20075" y="5749"/>
                    <a:pt x="20116" y="5526"/>
                  </a:cubicBezTo>
                  <a:cubicBezTo>
                    <a:pt x="20125" y="5476"/>
                    <a:pt x="20073" y="5434"/>
                    <a:pt x="20030" y="5434"/>
                  </a:cubicBezTo>
                  <a:cubicBezTo>
                    <a:pt x="20010" y="5434"/>
                    <a:pt x="19991" y="5443"/>
                    <a:pt x="19981" y="5464"/>
                  </a:cubicBezTo>
                  <a:cubicBezTo>
                    <a:pt x="19424" y="5402"/>
                    <a:pt x="18848" y="5334"/>
                    <a:pt x="18376" y="5031"/>
                  </a:cubicBezTo>
                  <a:cubicBezTo>
                    <a:pt x="18267" y="4961"/>
                    <a:pt x="18164" y="4879"/>
                    <a:pt x="18044" y="4826"/>
                  </a:cubicBezTo>
                  <a:cubicBezTo>
                    <a:pt x="17942" y="4779"/>
                    <a:pt x="17831" y="4756"/>
                    <a:pt x="17719" y="4756"/>
                  </a:cubicBezTo>
                  <a:cubicBezTo>
                    <a:pt x="17513" y="4756"/>
                    <a:pt x="17306" y="4833"/>
                    <a:pt x="17157" y="4976"/>
                  </a:cubicBezTo>
                  <a:cubicBezTo>
                    <a:pt x="17237" y="5057"/>
                    <a:pt x="17192" y="5203"/>
                    <a:pt x="17099" y="5267"/>
                  </a:cubicBezTo>
                  <a:cubicBezTo>
                    <a:pt x="17007" y="5331"/>
                    <a:pt x="16887" y="5338"/>
                    <a:pt x="16776" y="5342"/>
                  </a:cubicBezTo>
                  <a:cubicBezTo>
                    <a:pt x="16760" y="5343"/>
                    <a:pt x="16744" y="5343"/>
                    <a:pt x="16728" y="5343"/>
                  </a:cubicBezTo>
                  <a:cubicBezTo>
                    <a:pt x="16655" y="5343"/>
                    <a:pt x="16579" y="5332"/>
                    <a:pt x="16534" y="5278"/>
                  </a:cubicBezTo>
                  <a:cubicBezTo>
                    <a:pt x="16420" y="5147"/>
                    <a:pt x="16596" y="4965"/>
                    <a:pt x="16755" y="4894"/>
                  </a:cubicBezTo>
                  <a:cubicBezTo>
                    <a:pt x="16911" y="4824"/>
                    <a:pt x="17110" y="4689"/>
                    <a:pt x="17042" y="4530"/>
                  </a:cubicBezTo>
                  <a:cubicBezTo>
                    <a:pt x="17138" y="4528"/>
                    <a:pt x="17234" y="4526"/>
                    <a:pt x="17329" y="4522"/>
                  </a:cubicBezTo>
                  <a:cubicBezTo>
                    <a:pt x="17352" y="4440"/>
                    <a:pt x="17284" y="4365"/>
                    <a:pt x="17219" y="4309"/>
                  </a:cubicBezTo>
                  <a:cubicBezTo>
                    <a:pt x="17018" y="4129"/>
                    <a:pt x="16810" y="3945"/>
                    <a:pt x="16557" y="3851"/>
                  </a:cubicBezTo>
                  <a:cubicBezTo>
                    <a:pt x="16457" y="3814"/>
                    <a:pt x="16348" y="3793"/>
                    <a:pt x="16241" y="3793"/>
                  </a:cubicBezTo>
                  <a:cubicBezTo>
                    <a:pt x="16075" y="3793"/>
                    <a:pt x="15913" y="3842"/>
                    <a:pt x="15793" y="3954"/>
                  </a:cubicBezTo>
                  <a:cubicBezTo>
                    <a:pt x="15810" y="4112"/>
                    <a:pt x="15803" y="4273"/>
                    <a:pt x="15771" y="4429"/>
                  </a:cubicBezTo>
                  <a:lnTo>
                    <a:pt x="15293" y="4292"/>
                  </a:lnTo>
                  <a:cubicBezTo>
                    <a:pt x="15180" y="4202"/>
                    <a:pt x="15214" y="4014"/>
                    <a:pt x="15313" y="3909"/>
                  </a:cubicBezTo>
                  <a:cubicBezTo>
                    <a:pt x="15413" y="3804"/>
                    <a:pt x="15557" y="3757"/>
                    <a:pt x="15685" y="3690"/>
                  </a:cubicBezTo>
                  <a:cubicBezTo>
                    <a:pt x="15981" y="3540"/>
                    <a:pt x="16215" y="3272"/>
                    <a:pt x="16326" y="2960"/>
                  </a:cubicBezTo>
                  <a:cubicBezTo>
                    <a:pt x="16214" y="2863"/>
                    <a:pt x="16082" y="2761"/>
                    <a:pt x="15941" y="2761"/>
                  </a:cubicBezTo>
                  <a:cubicBezTo>
                    <a:pt x="15920" y="2761"/>
                    <a:pt x="15898" y="2764"/>
                    <a:pt x="15876" y="2769"/>
                  </a:cubicBezTo>
                  <a:cubicBezTo>
                    <a:pt x="15868" y="2634"/>
                    <a:pt x="15861" y="2501"/>
                    <a:pt x="15853" y="2366"/>
                  </a:cubicBezTo>
                  <a:cubicBezTo>
                    <a:pt x="15724" y="2325"/>
                    <a:pt x="15595" y="2283"/>
                    <a:pt x="15467" y="2242"/>
                  </a:cubicBezTo>
                  <a:cubicBezTo>
                    <a:pt x="15300" y="2032"/>
                    <a:pt x="15186" y="1781"/>
                    <a:pt x="15141" y="1520"/>
                  </a:cubicBezTo>
                  <a:cubicBezTo>
                    <a:pt x="15118" y="1518"/>
                    <a:pt x="15094" y="1518"/>
                    <a:pt x="15073" y="1516"/>
                  </a:cubicBezTo>
                  <a:cubicBezTo>
                    <a:pt x="15032" y="1539"/>
                    <a:pt x="14991" y="1563"/>
                    <a:pt x="14951" y="1586"/>
                  </a:cubicBezTo>
                  <a:cubicBezTo>
                    <a:pt x="14865" y="1633"/>
                    <a:pt x="14779" y="1683"/>
                    <a:pt x="14685" y="1702"/>
                  </a:cubicBezTo>
                  <a:cubicBezTo>
                    <a:pt x="14642" y="1711"/>
                    <a:pt x="14597" y="1713"/>
                    <a:pt x="14554" y="1730"/>
                  </a:cubicBezTo>
                  <a:cubicBezTo>
                    <a:pt x="14464" y="1766"/>
                    <a:pt x="14408" y="1863"/>
                    <a:pt x="14393" y="1959"/>
                  </a:cubicBezTo>
                  <a:cubicBezTo>
                    <a:pt x="14378" y="2056"/>
                    <a:pt x="14400" y="2154"/>
                    <a:pt x="14419" y="2250"/>
                  </a:cubicBezTo>
                  <a:cubicBezTo>
                    <a:pt x="14396" y="2255"/>
                    <a:pt x="14373" y="2256"/>
                    <a:pt x="14349" y="2256"/>
                  </a:cubicBezTo>
                  <a:cubicBezTo>
                    <a:pt x="14204" y="2256"/>
                    <a:pt x="14049" y="2188"/>
                    <a:pt x="13912" y="2188"/>
                  </a:cubicBezTo>
                  <a:cubicBezTo>
                    <a:pt x="13852" y="2188"/>
                    <a:pt x="13796" y="2201"/>
                    <a:pt x="13744" y="2238"/>
                  </a:cubicBezTo>
                  <a:cubicBezTo>
                    <a:pt x="13704" y="2268"/>
                    <a:pt x="13674" y="2310"/>
                    <a:pt x="13629" y="2334"/>
                  </a:cubicBezTo>
                  <a:cubicBezTo>
                    <a:pt x="13604" y="2347"/>
                    <a:pt x="13578" y="2353"/>
                    <a:pt x="13551" y="2353"/>
                  </a:cubicBezTo>
                  <a:cubicBezTo>
                    <a:pt x="13440" y="2353"/>
                    <a:pt x="13328" y="2243"/>
                    <a:pt x="13290" y="2126"/>
                  </a:cubicBezTo>
                  <a:cubicBezTo>
                    <a:pt x="13252" y="2004"/>
                    <a:pt x="13247" y="1871"/>
                    <a:pt x="13202" y="1753"/>
                  </a:cubicBezTo>
                  <a:cubicBezTo>
                    <a:pt x="13198" y="1753"/>
                    <a:pt x="13196" y="1756"/>
                    <a:pt x="13192" y="1756"/>
                  </a:cubicBezTo>
                  <a:cubicBezTo>
                    <a:pt x="13160" y="1754"/>
                    <a:pt x="13129" y="1744"/>
                    <a:pt x="13099" y="1744"/>
                  </a:cubicBezTo>
                  <a:cubicBezTo>
                    <a:pt x="13086" y="1744"/>
                    <a:pt x="13073" y="1746"/>
                    <a:pt x="13061" y="1751"/>
                  </a:cubicBezTo>
                  <a:cubicBezTo>
                    <a:pt x="13007" y="1779"/>
                    <a:pt x="13007" y="1858"/>
                    <a:pt x="12964" y="1899"/>
                  </a:cubicBezTo>
                  <a:cubicBezTo>
                    <a:pt x="12932" y="1931"/>
                    <a:pt x="12883" y="1933"/>
                    <a:pt x="12840" y="1936"/>
                  </a:cubicBezTo>
                  <a:lnTo>
                    <a:pt x="12202" y="1966"/>
                  </a:lnTo>
                  <a:cubicBezTo>
                    <a:pt x="12172" y="2056"/>
                    <a:pt x="12200" y="2152"/>
                    <a:pt x="12208" y="2246"/>
                  </a:cubicBezTo>
                  <a:cubicBezTo>
                    <a:pt x="12217" y="2340"/>
                    <a:pt x="12193" y="2452"/>
                    <a:pt x="12107" y="2490"/>
                  </a:cubicBezTo>
                  <a:cubicBezTo>
                    <a:pt x="12086" y="2499"/>
                    <a:pt x="12064" y="2503"/>
                    <a:pt x="12042" y="2503"/>
                  </a:cubicBezTo>
                  <a:cubicBezTo>
                    <a:pt x="12021" y="2503"/>
                    <a:pt x="12001" y="2500"/>
                    <a:pt x="11981" y="2495"/>
                  </a:cubicBezTo>
                  <a:cubicBezTo>
                    <a:pt x="11763" y="2441"/>
                    <a:pt x="11675" y="2201"/>
                    <a:pt x="11542" y="2013"/>
                  </a:cubicBezTo>
                  <a:lnTo>
                    <a:pt x="11542" y="2013"/>
                  </a:lnTo>
                  <a:cubicBezTo>
                    <a:pt x="11544" y="2047"/>
                    <a:pt x="11542" y="2081"/>
                    <a:pt x="11533" y="2116"/>
                  </a:cubicBezTo>
                  <a:cubicBezTo>
                    <a:pt x="11505" y="2253"/>
                    <a:pt x="11390" y="2370"/>
                    <a:pt x="11250" y="2381"/>
                  </a:cubicBezTo>
                  <a:cubicBezTo>
                    <a:pt x="11243" y="2382"/>
                    <a:pt x="11235" y="2382"/>
                    <a:pt x="11227" y="2382"/>
                  </a:cubicBezTo>
                  <a:cubicBezTo>
                    <a:pt x="11161" y="2382"/>
                    <a:pt x="11087" y="2366"/>
                    <a:pt x="11022" y="2366"/>
                  </a:cubicBezTo>
                  <a:cubicBezTo>
                    <a:pt x="10962" y="2366"/>
                    <a:pt x="10911" y="2379"/>
                    <a:pt x="10880" y="2430"/>
                  </a:cubicBezTo>
                  <a:cubicBezTo>
                    <a:pt x="10824" y="2518"/>
                    <a:pt x="10899" y="2645"/>
                    <a:pt x="10848" y="2735"/>
                  </a:cubicBezTo>
                  <a:cubicBezTo>
                    <a:pt x="10807" y="2803"/>
                    <a:pt x="10717" y="2816"/>
                    <a:pt x="10640" y="2818"/>
                  </a:cubicBezTo>
                  <a:cubicBezTo>
                    <a:pt x="10624" y="2819"/>
                    <a:pt x="10609" y="2819"/>
                    <a:pt x="10593" y="2819"/>
                  </a:cubicBezTo>
                  <a:cubicBezTo>
                    <a:pt x="10305" y="2819"/>
                    <a:pt x="9977" y="2742"/>
                    <a:pt x="9877" y="2478"/>
                  </a:cubicBezTo>
                  <a:cubicBezTo>
                    <a:pt x="9860" y="2430"/>
                    <a:pt x="9851" y="2379"/>
                    <a:pt x="9824" y="2336"/>
                  </a:cubicBezTo>
                  <a:cubicBezTo>
                    <a:pt x="9796" y="2295"/>
                    <a:pt x="9753" y="2268"/>
                    <a:pt x="9710" y="2242"/>
                  </a:cubicBezTo>
                  <a:cubicBezTo>
                    <a:pt x="9611" y="2182"/>
                    <a:pt x="9515" y="2120"/>
                    <a:pt x="9416" y="2060"/>
                  </a:cubicBezTo>
                  <a:cubicBezTo>
                    <a:pt x="9406" y="1826"/>
                    <a:pt x="9397" y="1588"/>
                    <a:pt x="9453" y="1361"/>
                  </a:cubicBezTo>
                  <a:cubicBezTo>
                    <a:pt x="9526" y="1061"/>
                    <a:pt x="9706" y="740"/>
                    <a:pt x="9562" y="466"/>
                  </a:cubicBezTo>
                  <a:cubicBezTo>
                    <a:pt x="9545" y="436"/>
                    <a:pt x="9524" y="406"/>
                    <a:pt x="9494" y="393"/>
                  </a:cubicBezTo>
                  <a:cubicBezTo>
                    <a:pt x="9453" y="372"/>
                    <a:pt x="9404" y="382"/>
                    <a:pt x="9359" y="372"/>
                  </a:cubicBezTo>
                  <a:cubicBezTo>
                    <a:pt x="9237" y="342"/>
                    <a:pt x="9207" y="183"/>
                    <a:pt x="9121" y="91"/>
                  </a:cubicBezTo>
                  <a:cubicBezTo>
                    <a:pt x="9080" y="46"/>
                    <a:pt x="9029" y="18"/>
                    <a:pt x="89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50"/>
            <p:cNvSpPr/>
            <p:nvPr/>
          </p:nvSpPr>
          <p:spPr>
            <a:xfrm>
              <a:off x="2918500" y="3423218"/>
              <a:ext cx="756066" cy="846540"/>
            </a:xfrm>
            <a:custGeom>
              <a:rect b="b" l="l" r="r" t="t"/>
              <a:pathLst>
                <a:path extrusionOk="0" h="29792" w="26608">
                  <a:moveTo>
                    <a:pt x="9031" y="77"/>
                  </a:moveTo>
                  <a:cubicBezTo>
                    <a:pt x="9070" y="95"/>
                    <a:pt x="9104" y="118"/>
                    <a:pt x="9130" y="146"/>
                  </a:cubicBezTo>
                  <a:cubicBezTo>
                    <a:pt x="9157" y="178"/>
                    <a:pt x="9181" y="219"/>
                    <a:pt x="9202" y="257"/>
                  </a:cubicBezTo>
                  <a:cubicBezTo>
                    <a:pt x="9245" y="335"/>
                    <a:pt x="9290" y="414"/>
                    <a:pt x="9380" y="435"/>
                  </a:cubicBezTo>
                  <a:cubicBezTo>
                    <a:pt x="9402" y="440"/>
                    <a:pt x="9421" y="442"/>
                    <a:pt x="9440" y="442"/>
                  </a:cubicBezTo>
                  <a:cubicBezTo>
                    <a:pt x="9466" y="444"/>
                    <a:pt x="9489" y="444"/>
                    <a:pt x="9509" y="455"/>
                  </a:cubicBezTo>
                  <a:cubicBezTo>
                    <a:pt x="9530" y="463"/>
                    <a:pt x="9547" y="485"/>
                    <a:pt x="9564" y="517"/>
                  </a:cubicBezTo>
                  <a:cubicBezTo>
                    <a:pt x="9669" y="714"/>
                    <a:pt x="9594" y="943"/>
                    <a:pt x="9522" y="1168"/>
                  </a:cubicBezTo>
                  <a:cubicBezTo>
                    <a:pt x="9498" y="1241"/>
                    <a:pt x="9472" y="1320"/>
                    <a:pt x="9455" y="1395"/>
                  </a:cubicBezTo>
                  <a:cubicBezTo>
                    <a:pt x="9397" y="1626"/>
                    <a:pt x="9408" y="1866"/>
                    <a:pt x="9417" y="2098"/>
                  </a:cubicBezTo>
                  <a:lnTo>
                    <a:pt x="9419" y="2113"/>
                  </a:lnTo>
                  <a:lnTo>
                    <a:pt x="9723" y="2303"/>
                  </a:lnTo>
                  <a:cubicBezTo>
                    <a:pt x="9762" y="2327"/>
                    <a:pt x="9804" y="2353"/>
                    <a:pt x="9828" y="2389"/>
                  </a:cubicBezTo>
                  <a:cubicBezTo>
                    <a:pt x="9845" y="2415"/>
                    <a:pt x="9856" y="2447"/>
                    <a:pt x="9867" y="2479"/>
                  </a:cubicBezTo>
                  <a:cubicBezTo>
                    <a:pt x="9871" y="2494"/>
                    <a:pt x="9875" y="2509"/>
                    <a:pt x="9882" y="2524"/>
                  </a:cubicBezTo>
                  <a:cubicBezTo>
                    <a:pt x="10002" y="2848"/>
                    <a:pt x="10436" y="2884"/>
                    <a:pt x="10616" y="2884"/>
                  </a:cubicBezTo>
                  <a:cubicBezTo>
                    <a:pt x="10634" y="2884"/>
                    <a:pt x="10651" y="2882"/>
                    <a:pt x="10668" y="2882"/>
                  </a:cubicBezTo>
                  <a:cubicBezTo>
                    <a:pt x="10751" y="2880"/>
                    <a:pt x="10852" y="2867"/>
                    <a:pt x="10899" y="2788"/>
                  </a:cubicBezTo>
                  <a:cubicBezTo>
                    <a:pt x="10929" y="2734"/>
                    <a:pt x="10923" y="2676"/>
                    <a:pt x="10916" y="2618"/>
                  </a:cubicBezTo>
                  <a:cubicBezTo>
                    <a:pt x="10912" y="2567"/>
                    <a:pt x="10906" y="2520"/>
                    <a:pt x="10929" y="2481"/>
                  </a:cubicBezTo>
                  <a:cubicBezTo>
                    <a:pt x="10953" y="2447"/>
                    <a:pt x="10989" y="2430"/>
                    <a:pt x="11051" y="2430"/>
                  </a:cubicBezTo>
                  <a:cubicBezTo>
                    <a:pt x="11081" y="2430"/>
                    <a:pt x="11113" y="2434"/>
                    <a:pt x="11150" y="2438"/>
                  </a:cubicBezTo>
                  <a:cubicBezTo>
                    <a:pt x="11185" y="2442"/>
                    <a:pt x="11223" y="2445"/>
                    <a:pt x="11258" y="2445"/>
                  </a:cubicBezTo>
                  <a:cubicBezTo>
                    <a:pt x="11265" y="2445"/>
                    <a:pt x="11273" y="2445"/>
                    <a:pt x="11281" y="2445"/>
                  </a:cubicBezTo>
                  <a:cubicBezTo>
                    <a:pt x="11424" y="2436"/>
                    <a:pt x="11555" y="2314"/>
                    <a:pt x="11587" y="2160"/>
                  </a:cubicBezTo>
                  <a:cubicBezTo>
                    <a:pt x="11589" y="2151"/>
                    <a:pt x="11591" y="2143"/>
                    <a:pt x="11593" y="2132"/>
                  </a:cubicBezTo>
                  <a:cubicBezTo>
                    <a:pt x="11608" y="2158"/>
                    <a:pt x="11623" y="2181"/>
                    <a:pt x="11638" y="2205"/>
                  </a:cubicBezTo>
                  <a:cubicBezTo>
                    <a:pt x="11731" y="2357"/>
                    <a:pt x="11825" y="2516"/>
                    <a:pt x="12000" y="2561"/>
                  </a:cubicBezTo>
                  <a:cubicBezTo>
                    <a:pt x="12023" y="2566"/>
                    <a:pt x="12046" y="2569"/>
                    <a:pt x="12067" y="2569"/>
                  </a:cubicBezTo>
                  <a:cubicBezTo>
                    <a:pt x="12096" y="2569"/>
                    <a:pt x="12123" y="2564"/>
                    <a:pt x="12146" y="2554"/>
                  </a:cubicBezTo>
                  <a:cubicBezTo>
                    <a:pt x="12245" y="2509"/>
                    <a:pt x="12270" y="2385"/>
                    <a:pt x="12262" y="2282"/>
                  </a:cubicBezTo>
                  <a:cubicBezTo>
                    <a:pt x="12260" y="2258"/>
                    <a:pt x="12258" y="2233"/>
                    <a:pt x="12253" y="2207"/>
                  </a:cubicBezTo>
                  <a:cubicBezTo>
                    <a:pt x="12245" y="2145"/>
                    <a:pt x="12236" y="2085"/>
                    <a:pt x="12249" y="2029"/>
                  </a:cubicBezTo>
                  <a:lnTo>
                    <a:pt x="12868" y="2001"/>
                  </a:lnTo>
                  <a:cubicBezTo>
                    <a:pt x="12920" y="1999"/>
                    <a:pt x="12973" y="1993"/>
                    <a:pt x="13010" y="1956"/>
                  </a:cubicBezTo>
                  <a:cubicBezTo>
                    <a:pt x="13033" y="1935"/>
                    <a:pt x="13046" y="1905"/>
                    <a:pt x="13057" y="1879"/>
                  </a:cubicBezTo>
                  <a:cubicBezTo>
                    <a:pt x="13070" y="1849"/>
                    <a:pt x="13080" y="1826"/>
                    <a:pt x="13102" y="1815"/>
                  </a:cubicBezTo>
                  <a:cubicBezTo>
                    <a:pt x="13110" y="1811"/>
                    <a:pt x="13120" y="1809"/>
                    <a:pt x="13130" y="1809"/>
                  </a:cubicBezTo>
                  <a:cubicBezTo>
                    <a:pt x="13143" y="1809"/>
                    <a:pt x="13157" y="1812"/>
                    <a:pt x="13170" y="1815"/>
                  </a:cubicBezTo>
                  <a:cubicBezTo>
                    <a:pt x="13183" y="1817"/>
                    <a:pt x="13198" y="1819"/>
                    <a:pt x="13213" y="1819"/>
                  </a:cubicBezTo>
                  <a:cubicBezTo>
                    <a:pt x="13230" y="1875"/>
                    <a:pt x="13241" y="1933"/>
                    <a:pt x="13252" y="1993"/>
                  </a:cubicBezTo>
                  <a:cubicBezTo>
                    <a:pt x="13262" y="2053"/>
                    <a:pt x="13273" y="2113"/>
                    <a:pt x="13292" y="2173"/>
                  </a:cubicBezTo>
                  <a:cubicBezTo>
                    <a:pt x="13333" y="2293"/>
                    <a:pt x="13451" y="2417"/>
                    <a:pt x="13579" y="2417"/>
                  </a:cubicBezTo>
                  <a:cubicBezTo>
                    <a:pt x="13609" y="2417"/>
                    <a:pt x="13642" y="2411"/>
                    <a:pt x="13669" y="2396"/>
                  </a:cubicBezTo>
                  <a:cubicBezTo>
                    <a:pt x="13697" y="2378"/>
                    <a:pt x="13721" y="2357"/>
                    <a:pt x="13744" y="2336"/>
                  </a:cubicBezTo>
                  <a:cubicBezTo>
                    <a:pt x="13757" y="2323"/>
                    <a:pt x="13772" y="2310"/>
                    <a:pt x="13789" y="2297"/>
                  </a:cubicBezTo>
                  <a:cubicBezTo>
                    <a:pt x="13830" y="2267"/>
                    <a:pt x="13879" y="2254"/>
                    <a:pt x="13939" y="2254"/>
                  </a:cubicBezTo>
                  <a:cubicBezTo>
                    <a:pt x="14004" y="2254"/>
                    <a:pt x="14072" y="2269"/>
                    <a:pt x="14145" y="2286"/>
                  </a:cubicBezTo>
                  <a:cubicBezTo>
                    <a:pt x="14222" y="2303"/>
                    <a:pt x="14299" y="2321"/>
                    <a:pt x="14377" y="2321"/>
                  </a:cubicBezTo>
                  <a:cubicBezTo>
                    <a:pt x="14402" y="2321"/>
                    <a:pt x="14428" y="2318"/>
                    <a:pt x="14451" y="2314"/>
                  </a:cubicBezTo>
                  <a:lnTo>
                    <a:pt x="14479" y="2310"/>
                  </a:lnTo>
                  <a:lnTo>
                    <a:pt x="14473" y="2284"/>
                  </a:lnTo>
                  <a:cubicBezTo>
                    <a:pt x="14454" y="2190"/>
                    <a:pt x="14434" y="2096"/>
                    <a:pt x="14447" y="2001"/>
                  </a:cubicBezTo>
                  <a:cubicBezTo>
                    <a:pt x="14462" y="1903"/>
                    <a:pt x="14520" y="1821"/>
                    <a:pt x="14593" y="1794"/>
                  </a:cubicBezTo>
                  <a:cubicBezTo>
                    <a:pt x="14619" y="1783"/>
                    <a:pt x="14646" y="1779"/>
                    <a:pt x="14674" y="1774"/>
                  </a:cubicBezTo>
                  <a:cubicBezTo>
                    <a:pt x="14689" y="1772"/>
                    <a:pt x="14704" y="1768"/>
                    <a:pt x="14717" y="1766"/>
                  </a:cubicBezTo>
                  <a:cubicBezTo>
                    <a:pt x="14818" y="1744"/>
                    <a:pt x="14910" y="1693"/>
                    <a:pt x="14991" y="1646"/>
                  </a:cubicBezTo>
                  <a:lnTo>
                    <a:pt x="15107" y="1581"/>
                  </a:lnTo>
                  <a:lnTo>
                    <a:pt x="15146" y="1584"/>
                  </a:lnTo>
                  <a:cubicBezTo>
                    <a:pt x="15195" y="1843"/>
                    <a:pt x="15308" y="2089"/>
                    <a:pt x="15473" y="2297"/>
                  </a:cubicBezTo>
                  <a:lnTo>
                    <a:pt x="15478" y="2303"/>
                  </a:lnTo>
                  <a:lnTo>
                    <a:pt x="15855" y="2423"/>
                  </a:lnTo>
                  <a:lnTo>
                    <a:pt x="15878" y="2839"/>
                  </a:lnTo>
                  <a:lnTo>
                    <a:pt x="15911" y="2833"/>
                  </a:lnTo>
                  <a:cubicBezTo>
                    <a:pt x="15930" y="2828"/>
                    <a:pt x="15949" y="2826"/>
                    <a:pt x="15968" y="2826"/>
                  </a:cubicBezTo>
                  <a:cubicBezTo>
                    <a:pt x="16090" y="2826"/>
                    <a:pt x="16210" y="2910"/>
                    <a:pt x="16324" y="3004"/>
                  </a:cubicBezTo>
                  <a:cubicBezTo>
                    <a:pt x="16210" y="3304"/>
                    <a:pt x="15986" y="3559"/>
                    <a:pt x="15701" y="3705"/>
                  </a:cubicBezTo>
                  <a:cubicBezTo>
                    <a:pt x="15668" y="3722"/>
                    <a:pt x="15636" y="3737"/>
                    <a:pt x="15604" y="3752"/>
                  </a:cubicBezTo>
                  <a:cubicBezTo>
                    <a:pt x="15503" y="3799"/>
                    <a:pt x="15401" y="3846"/>
                    <a:pt x="15321" y="3927"/>
                  </a:cubicBezTo>
                  <a:cubicBezTo>
                    <a:pt x="15255" y="3998"/>
                    <a:pt x="15219" y="4097"/>
                    <a:pt x="15225" y="4189"/>
                  </a:cubicBezTo>
                  <a:cubicBezTo>
                    <a:pt x="15229" y="4257"/>
                    <a:pt x="15255" y="4313"/>
                    <a:pt x="15304" y="4352"/>
                  </a:cubicBezTo>
                  <a:lnTo>
                    <a:pt x="15821" y="4502"/>
                  </a:lnTo>
                  <a:lnTo>
                    <a:pt x="15825" y="4474"/>
                  </a:lnTo>
                  <a:cubicBezTo>
                    <a:pt x="15857" y="4317"/>
                    <a:pt x="15866" y="4159"/>
                    <a:pt x="15848" y="4002"/>
                  </a:cubicBezTo>
                  <a:cubicBezTo>
                    <a:pt x="15983" y="3882"/>
                    <a:pt x="16150" y="3857"/>
                    <a:pt x="16268" y="3857"/>
                  </a:cubicBezTo>
                  <a:cubicBezTo>
                    <a:pt x="16371" y="3857"/>
                    <a:pt x="16476" y="3876"/>
                    <a:pt x="16575" y="3915"/>
                  </a:cubicBezTo>
                  <a:cubicBezTo>
                    <a:pt x="16828" y="4007"/>
                    <a:pt x="17042" y="4197"/>
                    <a:pt x="17230" y="4367"/>
                  </a:cubicBezTo>
                  <a:cubicBezTo>
                    <a:pt x="17280" y="4410"/>
                    <a:pt x="17340" y="4472"/>
                    <a:pt x="17335" y="4534"/>
                  </a:cubicBezTo>
                  <a:lnTo>
                    <a:pt x="17029" y="4542"/>
                  </a:lnTo>
                  <a:lnTo>
                    <a:pt x="17046" y="4579"/>
                  </a:lnTo>
                  <a:cubicBezTo>
                    <a:pt x="17115" y="4737"/>
                    <a:pt x="16853" y="4870"/>
                    <a:pt x="16772" y="4907"/>
                  </a:cubicBezTo>
                  <a:cubicBezTo>
                    <a:pt x="16658" y="4958"/>
                    <a:pt x="16530" y="5069"/>
                    <a:pt x="16504" y="5183"/>
                  </a:cubicBezTo>
                  <a:cubicBezTo>
                    <a:pt x="16491" y="5239"/>
                    <a:pt x="16504" y="5290"/>
                    <a:pt x="16540" y="5333"/>
                  </a:cubicBezTo>
                  <a:cubicBezTo>
                    <a:pt x="16598" y="5399"/>
                    <a:pt x="16690" y="5408"/>
                    <a:pt x="16763" y="5408"/>
                  </a:cubicBezTo>
                  <a:lnTo>
                    <a:pt x="16804" y="5408"/>
                  </a:lnTo>
                  <a:cubicBezTo>
                    <a:pt x="16911" y="5404"/>
                    <a:pt x="17042" y="5399"/>
                    <a:pt x="17145" y="5327"/>
                  </a:cubicBezTo>
                  <a:cubicBezTo>
                    <a:pt x="17205" y="5286"/>
                    <a:pt x="17245" y="5213"/>
                    <a:pt x="17252" y="5140"/>
                  </a:cubicBezTo>
                  <a:cubicBezTo>
                    <a:pt x="17256" y="5093"/>
                    <a:pt x="17245" y="5050"/>
                    <a:pt x="17222" y="5016"/>
                  </a:cubicBezTo>
                  <a:cubicBezTo>
                    <a:pt x="17361" y="4892"/>
                    <a:pt x="17552" y="4821"/>
                    <a:pt x="17747" y="4821"/>
                  </a:cubicBezTo>
                  <a:cubicBezTo>
                    <a:pt x="17858" y="4821"/>
                    <a:pt x="17965" y="4844"/>
                    <a:pt x="18062" y="4887"/>
                  </a:cubicBezTo>
                  <a:cubicBezTo>
                    <a:pt x="18141" y="4924"/>
                    <a:pt x="18218" y="4975"/>
                    <a:pt x="18291" y="5027"/>
                  </a:cubicBezTo>
                  <a:cubicBezTo>
                    <a:pt x="18323" y="5048"/>
                    <a:pt x="18357" y="5072"/>
                    <a:pt x="18389" y="5093"/>
                  </a:cubicBezTo>
                  <a:cubicBezTo>
                    <a:pt x="18876" y="5404"/>
                    <a:pt x="19476" y="5470"/>
                    <a:pt x="20005" y="5530"/>
                  </a:cubicBezTo>
                  <a:lnTo>
                    <a:pt x="20024" y="5532"/>
                  </a:lnTo>
                  <a:lnTo>
                    <a:pt x="20033" y="5515"/>
                  </a:lnTo>
                  <a:cubicBezTo>
                    <a:pt x="20035" y="5506"/>
                    <a:pt x="20041" y="5498"/>
                    <a:pt x="20058" y="5498"/>
                  </a:cubicBezTo>
                  <a:cubicBezTo>
                    <a:pt x="20076" y="5498"/>
                    <a:pt x="20095" y="5509"/>
                    <a:pt x="20106" y="5524"/>
                  </a:cubicBezTo>
                  <a:cubicBezTo>
                    <a:pt x="20112" y="5530"/>
                    <a:pt x="20121" y="5545"/>
                    <a:pt x="20118" y="5560"/>
                  </a:cubicBezTo>
                  <a:lnTo>
                    <a:pt x="19990" y="6250"/>
                  </a:lnTo>
                  <a:lnTo>
                    <a:pt x="20011" y="6256"/>
                  </a:lnTo>
                  <a:cubicBezTo>
                    <a:pt x="20035" y="6265"/>
                    <a:pt x="20063" y="6269"/>
                    <a:pt x="20088" y="6269"/>
                  </a:cubicBezTo>
                  <a:cubicBezTo>
                    <a:pt x="20219" y="6269"/>
                    <a:pt x="20341" y="6171"/>
                    <a:pt x="20363" y="6049"/>
                  </a:cubicBezTo>
                  <a:cubicBezTo>
                    <a:pt x="20369" y="6048"/>
                    <a:pt x="20374" y="6048"/>
                    <a:pt x="20380" y="6048"/>
                  </a:cubicBezTo>
                  <a:cubicBezTo>
                    <a:pt x="20466" y="6048"/>
                    <a:pt x="20549" y="6090"/>
                    <a:pt x="20637" y="6136"/>
                  </a:cubicBezTo>
                  <a:cubicBezTo>
                    <a:pt x="20725" y="6183"/>
                    <a:pt x="20818" y="6230"/>
                    <a:pt x="20918" y="6230"/>
                  </a:cubicBezTo>
                  <a:cubicBezTo>
                    <a:pt x="20927" y="6230"/>
                    <a:pt x="20937" y="6229"/>
                    <a:pt x="20948" y="6228"/>
                  </a:cubicBezTo>
                  <a:cubicBezTo>
                    <a:pt x="21074" y="6218"/>
                    <a:pt x="21170" y="6128"/>
                    <a:pt x="21262" y="6042"/>
                  </a:cubicBezTo>
                  <a:cubicBezTo>
                    <a:pt x="21352" y="5959"/>
                    <a:pt x="21438" y="5879"/>
                    <a:pt x="21547" y="5869"/>
                  </a:cubicBezTo>
                  <a:cubicBezTo>
                    <a:pt x="21553" y="5868"/>
                    <a:pt x="21558" y="5868"/>
                    <a:pt x="21563" y="5868"/>
                  </a:cubicBezTo>
                  <a:cubicBezTo>
                    <a:pt x="21633" y="5868"/>
                    <a:pt x="21705" y="5908"/>
                    <a:pt x="21753" y="5971"/>
                  </a:cubicBezTo>
                  <a:cubicBezTo>
                    <a:pt x="21800" y="6034"/>
                    <a:pt x="21815" y="6111"/>
                    <a:pt x="21796" y="6175"/>
                  </a:cubicBezTo>
                  <a:lnTo>
                    <a:pt x="21783" y="6220"/>
                  </a:lnTo>
                  <a:lnTo>
                    <a:pt x="21830" y="6209"/>
                  </a:lnTo>
                  <a:cubicBezTo>
                    <a:pt x="21939" y="6179"/>
                    <a:pt x="22051" y="6147"/>
                    <a:pt x="22158" y="6115"/>
                  </a:cubicBezTo>
                  <a:cubicBezTo>
                    <a:pt x="22488" y="6016"/>
                    <a:pt x="22831" y="5914"/>
                    <a:pt x="23169" y="5914"/>
                  </a:cubicBezTo>
                  <a:cubicBezTo>
                    <a:pt x="23264" y="5914"/>
                    <a:pt x="23354" y="5922"/>
                    <a:pt x="23439" y="5937"/>
                  </a:cubicBezTo>
                  <a:cubicBezTo>
                    <a:pt x="23572" y="5961"/>
                    <a:pt x="23703" y="6049"/>
                    <a:pt x="23743" y="6143"/>
                  </a:cubicBezTo>
                  <a:cubicBezTo>
                    <a:pt x="23765" y="6188"/>
                    <a:pt x="23763" y="6233"/>
                    <a:pt x="23737" y="6276"/>
                  </a:cubicBezTo>
                  <a:lnTo>
                    <a:pt x="23709" y="6321"/>
                  </a:lnTo>
                  <a:lnTo>
                    <a:pt x="23709" y="6321"/>
                  </a:lnTo>
                  <a:lnTo>
                    <a:pt x="23763" y="6316"/>
                  </a:lnTo>
                  <a:cubicBezTo>
                    <a:pt x="23773" y="6316"/>
                    <a:pt x="23783" y="6315"/>
                    <a:pt x="23793" y="6315"/>
                  </a:cubicBezTo>
                  <a:cubicBezTo>
                    <a:pt x="23948" y="6315"/>
                    <a:pt x="24101" y="6407"/>
                    <a:pt x="24170" y="6546"/>
                  </a:cubicBezTo>
                  <a:cubicBezTo>
                    <a:pt x="24178" y="6563"/>
                    <a:pt x="24185" y="6580"/>
                    <a:pt x="24191" y="6597"/>
                  </a:cubicBezTo>
                  <a:cubicBezTo>
                    <a:pt x="24206" y="6631"/>
                    <a:pt x="24219" y="6666"/>
                    <a:pt x="24243" y="6696"/>
                  </a:cubicBezTo>
                  <a:cubicBezTo>
                    <a:pt x="24279" y="6751"/>
                    <a:pt x="24337" y="6796"/>
                    <a:pt x="24393" y="6839"/>
                  </a:cubicBezTo>
                  <a:cubicBezTo>
                    <a:pt x="24502" y="6923"/>
                    <a:pt x="24566" y="6981"/>
                    <a:pt x="24536" y="7060"/>
                  </a:cubicBezTo>
                  <a:lnTo>
                    <a:pt x="24523" y="7096"/>
                  </a:lnTo>
                  <a:lnTo>
                    <a:pt x="24933" y="7098"/>
                  </a:lnTo>
                  <a:lnTo>
                    <a:pt x="24988" y="7493"/>
                  </a:lnTo>
                  <a:lnTo>
                    <a:pt x="25012" y="7490"/>
                  </a:lnTo>
                  <a:cubicBezTo>
                    <a:pt x="25055" y="7488"/>
                    <a:pt x="25100" y="7486"/>
                    <a:pt x="25145" y="7486"/>
                  </a:cubicBezTo>
                  <a:cubicBezTo>
                    <a:pt x="25496" y="7486"/>
                    <a:pt x="25710" y="7583"/>
                    <a:pt x="25781" y="7771"/>
                  </a:cubicBezTo>
                  <a:cubicBezTo>
                    <a:pt x="25790" y="7795"/>
                    <a:pt x="25796" y="7818"/>
                    <a:pt x="25802" y="7842"/>
                  </a:cubicBezTo>
                  <a:cubicBezTo>
                    <a:pt x="25820" y="7910"/>
                    <a:pt x="25839" y="7981"/>
                    <a:pt x="25901" y="8026"/>
                  </a:cubicBezTo>
                  <a:cubicBezTo>
                    <a:pt x="25950" y="8060"/>
                    <a:pt x="26010" y="8062"/>
                    <a:pt x="26068" y="8065"/>
                  </a:cubicBezTo>
                  <a:cubicBezTo>
                    <a:pt x="26119" y="8067"/>
                    <a:pt x="26169" y="8069"/>
                    <a:pt x="26207" y="8095"/>
                  </a:cubicBezTo>
                  <a:cubicBezTo>
                    <a:pt x="26246" y="8122"/>
                    <a:pt x="26263" y="8174"/>
                    <a:pt x="26282" y="8227"/>
                  </a:cubicBezTo>
                  <a:cubicBezTo>
                    <a:pt x="26289" y="8249"/>
                    <a:pt x="26297" y="8270"/>
                    <a:pt x="26306" y="8290"/>
                  </a:cubicBezTo>
                  <a:cubicBezTo>
                    <a:pt x="26332" y="8350"/>
                    <a:pt x="26396" y="8414"/>
                    <a:pt x="26467" y="8414"/>
                  </a:cubicBezTo>
                  <a:cubicBezTo>
                    <a:pt x="26475" y="8414"/>
                    <a:pt x="26484" y="8412"/>
                    <a:pt x="26492" y="8410"/>
                  </a:cubicBezTo>
                  <a:lnTo>
                    <a:pt x="26492" y="8410"/>
                  </a:lnTo>
                  <a:cubicBezTo>
                    <a:pt x="26552" y="8894"/>
                    <a:pt x="26537" y="9382"/>
                    <a:pt x="26447" y="9862"/>
                  </a:cubicBezTo>
                  <a:lnTo>
                    <a:pt x="26235" y="9871"/>
                  </a:lnTo>
                  <a:lnTo>
                    <a:pt x="26233" y="10288"/>
                  </a:lnTo>
                  <a:lnTo>
                    <a:pt x="25976" y="10348"/>
                  </a:lnTo>
                  <a:lnTo>
                    <a:pt x="25811" y="11484"/>
                  </a:lnTo>
                  <a:cubicBezTo>
                    <a:pt x="25736" y="11502"/>
                    <a:pt x="25658" y="11511"/>
                    <a:pt x="25580" y="11511"/>
                  </a:cubicBezTo>
                  <a:cubicBezTo>
                    <a:pt x="25538" y="11511"/>
                    <a:pt x="25497" y="11509"/>
                    <a:pt x="25455" y="11503"/>
                  </a:cubicBezTo>
                  <a:lnTo>
                    <a:pt x="25432" y="11501"/>
                  </a:lnTo>
                  <a:lnTo>
                    <a:pt x="25425" y="11523"/>
                  </a:lnTo>
                  <a:cubicBezTo>
                    <a:pt x="25387" y="11658"/>
                    <a:pt x="25342" y="11812"/>
                    <a:pt x="25245" y="11925"/>
                  </a:cubicBezTo>
                  <a:cubicBezTo>
                    <a:pt x="25171" y="12009"/>
                    <a:pt x="25065" y="12060"/>
                    <a:pt x="24968" y="12060"/>
                  </a:cubicBezTo>
                  <a:cubicBezTo>
                    <a:pt x="24933" y="12060"/>
                    <a:pt x="24899" y="12053"/>
                    <a:pt x="24868" y="12039"/>
                  </a:cubicBezTo>
                  <a:lnTo>
                    <a:pt x="24825" y="12020"/>
                  </a:lnTo>
                  <a:lnTo>
                    <a:pt x="24830" y="12067"/>
                  </a:lnTo>
                  <a:cubicBezTo>
                    <a:pt x="24847" y="12212"/>
                    <a:pt x="24763" y="12369"/>
                    <a:pt x="24633" y="12435"/>
                  </a:cubicBezTo>
                  <a:cubicBezTo>
                    <a:pt x="24611" y="12446"/>
                    <a:pt x="24590" y="12455"/>
                    <a:pt x="24566" y="12463"/>
                  </a:cubicBezTo>
                  <a:cubicBezTo>
                    <a:pt x="24513" y="12485"/>
                    <a:pt x="24457" y="12508"/>
                    <a:pt x="24416" y="12553"/>
                  </a:cubicBezTo>
                  <a:cubicBezTo>
                    <a:pt x="24390" y="12583"/>
                    <a:pt x="24375" y="12617"/>
                    <a:pt x="24360" y="12649"/>
                  </a:cubicBezTo>
                  <a:cubicBezTo>
                    <a:pt x="24356" y="12660"/>
                    <a:pt x="24352" y="12671"/>
                    <a:pt x="24345" y="12682"/>
                  </a:cubicBezTo>
                  <a:cubicBezTo>
                    <a:pt x="24283" y="12806"/>
                    <a:pt x="24176" y="12896"/>
                    <a:pt x="24063" y="12990"/>
                  </a:cubicBezTo>
                  <a:cubicBezTo>
                    <a:pt x="24013" y="13029"/>
                    <a:pt x="23964" y="13072"/>
                    <a:pt x="23917" y="13114"/>
                  </a:cubicBezTo>
                  <a:cubicBezTo>
                    <a:pt x="23767" y="13260"/>
                    <a:pt x="23656" y="13494"/>
                    <a:pt x="23752" y="13676"/>
                  </a:cubicBezTo>
                  <a:lnTo>
                    <a:pt x="23529" y="13774"/>
                  </a:lnTo>
                  <a:lnTo>
                    <a:pt x="23536" y="14451"/>
                  </a:lnTo>
                  <a:lnTo>
                    <a:pt x="23548" y="14458"/>
                  </a:lnTo>
                  <a:cubicBezTo>
                    <a:pt x="23799" y="14606"/>
                    <a:pt x="23902" y="14959"/>
                    <a:pt x="23765" y="15218"/>
                  </a:cubicBezTo>
                  <a:cubicBezTo>
                    <a:pt x="23600" y="15533"/>
                    <a:pt x="23656" y="15921"/>
                    <a:pt x="23711" y="16298"/>
                  </a:cubicBezTo>
                  <a:cubicBezTo>
                    <a:pt x="23737" y="16478"/>
                    <a:pt x="23763" y="16647"/>
                    <a:pt x="23765" y="16810"/>
                  </a:cubicBezTo>
                  <a:cubicBezTo>
                    <a:pt x="23765" y="16932"/>
                    <a:pt x="23767" y="17067"/>
                    <a:pt x="23709" y="17181"/>
                  </a:cubicBezTo>
                  <a:cubicBezTo>
                    <a:pt x="23662" y="17272"/>
                    <a:pt x="23568" y="17334"/>
                    <a:pt x="23480" y="17334"/>
                  </a:cubicBezTo>
                  <a:cubicBezTo>
                    <a:pt x="23460" y="17334"/>
                    <a:pt x="23441" y="17331"/>
                    <a:pt x="23422" y="17324"/>
                  </a:cubicBezTo>
                  <a:lnTo>
                    <a:pt x="23373" y="17305"/>
                  </a:lnTo>
                  <a:lnTo>
                    <a:pt x="23388" y="17357"/>
                  </a:lnTo>
                  <a:cubicBezTo>
                    <a:pt x="23446" y="17547"/>
                    <a:pt x="23313" y="17712"/>
                    <a:pt x="23174" y="17886"/>
                  </a:cubicBezTo>
                  <a:cubicBezTo>
                    <a:pt x="23105" y="17971"/>
                    <a:pt x="23032" y="18061"/>
                    <a:pt x="22985" y="18156"/>
                  </a:cubicBezTo>
                  <a:cubicBezTo>
                    <a:pt x="22923" y="18273"/>
                    <a:pt x="22897" y="18406"/>
                    <a:pt x="22874" y="18533"/>
                  </a:cubicBezTo>
                  <a:lnTo>
                    <a:pt x="22606" y="19919"/>
                  </a:lnTo>
                  <a:cubicBezTo>
                    <a:pt x="22572" y="20103"/>
                    <a:pt x="22520" y="20279"/>
                    <a:pt x="22377" y="20345"/>
                  </a:cubicBezTo>
                  <a:cubicBezTo>
                    <a:pt x="22332" y="20365"/>
                    <a:pt x="22284" y="20371"/>
                    <a:pt x="22233" y="20380"/>
                  </a:cubicBezTo>
                  <a:cubicBezTo>
                    <a:pt x="22171" y="20388"/>
                    <a:pt x="22104" y="20399"/>
                    <a:pt x="22049" y="20433"/>
                  </a:cubicBezTo>
                  <a:cubicBezTo>
                    <a:pt x="21987" y="20470"/>
                    <a:pt x="21946" y="20530"/>
                    <a:pt x="21907" y="20587"/>
                  </a:cubicBezTo>
                  <a:cubicBezTo>
                    <a:pt x="21867" y="20647"/>
                    <a:pt x="21828" y="20703"/>
                    <a:pt x="21770" y="20733"/>
                  </a:cubicBezTo>
                  <a:cubicBezTo>
                    <a:pt x="21738" y="20748"/>
                    <a:pt x="21700" y="20757"/>
                    <a:pt x="21648" y="20757"/>
                  </a:cubicBezTo>
                  <a:cubicBezTo>
                    <a:pt x="21620" y="20757"/>
                    <a:pt x="21592" y="20754"/>
                    <a:pt x="21565" y="20752"/>
                  </a:cubicBezTo>
                  <a:cubicBezTo>
                    <a:pt x="21550" y="20750"/>
                    <a:pt x="21532" y="20748"/>
                    <a:pt x="21517" y="20748"/>
                  </a:cubicBezTo>
                  <a:cubicBezTo>
                    <a:pt x="21501" y="20747"/>
                    <a:pt x="21484" y="20747"/>
                    <a:pt x="21468" y="20747"/>
                  </a:cubicBezTo>
                  <a:cubicBezTo>
                    <a:pt x="21132" y="20747"/>
                    <a:pt x="20813" y="20931"/>
                    <a:pt x="20643" y="21215"/>
                  </a:cubicBezTo>
                  <a:cubicBezTo>
                    <a:pt x="20510" y="21147"/>
                    <a:pt x="20363" y="21076"/>
                    <a:pt x="20206" y="21063"/>
                  </a:cubicBezTo>
                  <a:cubicBezTo>
                    <a:pt x="20191" y="21061"/>
                    <a:pt x="20176" y="21061"/>
                    <a:pt x="20163" y="21061"/>
                  </a:cubicBezTo>
                  <a:cubicBezTo>
                    <a:pt x="19990" y="21061"/>
                    <a:pt x="19836" y="21144"/>
                    <a:pt x="19769" y="21271"/>
                  </a:cubicBezTo>
                  <a:cubicBezTo>
                    <a:pt x="19750" y="21312"/>
                    <a:pt x="19737" y="21354"/>
                    <a:pt x="19726" y="21395"/>
                  </a:cubicBezTo>
                  <a:cubicBezTo>
                    <a:pt x="19713" y="21442"/>
                    <a:pt x="19703" y="21485"/>
                    <a:pt x="19679" y="21524"/>
                  </a:cubicBezTo>
                  <a:cubicBezTo>
                    <a:pt x="19630" y="21605"/>
                    <a:pt x="19540" y="21650"/>
                    <a:pt x="19437" y="21699"/>
                  </a:cubicBezTo>
                  <a:lnTo>
                    <a:pt x="18788" y="21993"/>
                  </a:lnTo>
                  <a:cubicBezTo>
                    <a:pt x="18709" y="22029"/>
                    <a:pt x="18621" y="22070"/>
                    <a:pt x="18554" y="22141"/>
                  </a:cubicBezTo>
                  <a:cubicBezTo>
                    <a:pt x="18527" y="22171"/>
                    <a:pt x="18505" y="22205"/>
                    <a:pt x="18482" y="22239"/>
                  </a:cubicBezTo>
                  <a:cubicBezTo>
                    <a:pt x="18462" y="22271"/>
                    <a:pt x="18443" y="22301"/>
                    <a:pt x="18417" y="22327"/>
                  </a:cubicBezTo>
                  <a:cubicBezTo>
                    <a:pt x="18321" y="22434"/>
                    <a:pt x="18175" y="22460"/>
                    <a:pt x="18021" y="22486"/>
                  </a:cubicBezTo>
                  <a:cubicBezTo>
                    <a:pt x="17939" y="22498"/>
                    <a:pt x="17856" y="22513"/>
                    <a:pt x="17779" y="22541"/>
                  </a:cubicBezTo>
                  <a:cubicBezTo>
                    <a:pt x="17361" y="22687"/>
                    <a:pt x="17190" y="23173"/>
                    <a:pt x="17078" y="23632"/>
                  </a:cubicBezTo>
                  <a:cubicBezTo>
                    <a:pt x="17044" y="23767"/>
                    <a:pt x="16999" y="23951"/>
                    <a:pt x="17065" y="24110"/>
                  </a:cubicBezTo>
                  <a:cubicBezTo>
                    <a:pt x="17091" y="24172"/>
                    <a:pt x="17130" y="24223"/>
                    <a:pt x="17168" y="24272"/>
                  </a:cubicBezTo>
                  <a:cubicBezTo>
                    <a:pt x="17190" y="24300"/>
                    <a:pt x="17211" y="24328"/>
                    <a:pt x="17228" y="24356"/>
                  </a:cubicBezTo>
                  <a:cubicBezTo>
                    <a:pt x="17318" y="24497"/>
                    <a:pt x="17342" y="24682"/>
                    <a:pt x="17290" y="24859"/>
                  </a:cubicBezTo>
                  <a:cubicBezTo>
                    <a:pt x="17239" y="25037"/>
                    <a:pt x="17123" y="25181"/>
                    <a:pt x="16971" y="25254"/>
                  </a:cubicBezTo>
                  <a:cubicBezTo>
                    <a:pt x="16956" y="25260"/>
                    <a:pt x="16941" y="25269"/>
                    <a:pt x="16926" y="25275"/>
                  </a:cubicBezTo>
                  <a:cubicBezTo>
                    <a:pt x="16858" y="25303"/>
                    <a:pt x="16787" y="25335"/>
                    <a:pt x="16746" y="25399"/>
                  </a:cubicBezTo>
                  <a:cubicBezTo>
                    <a:pt x="16725" y="25434"/>
                    <a:pt x="16716" y="25470"/>
                    <a:pt x="16705" y="25509"/>
                  </a:cubicBezTo>
                  <a:cubicBezTo>
                    <a:pt x="16701" y="25532"/>
                    <a:pt x="16695" y="25554"/>
                    <a:pt x="16686" y="25573"/>
                  </a:cubicBezTo>
                  <a:cubicBezTo>
                    <a:pt x="16643" y="25678"/>
                    <a:pt x="16534" y="25734"/>
                    <a:pt x="16427" y="25787"/>
                  </a:cubicBezTo>
                  <a:cubicBezTo>
                    <a:pt x="16399" y="25802"/>
                    <a:pt x="16369" y="25819"/>
                    <a:pt x="16341" y="25834"/>
                  </a:cubicBezTo>
                  <a:cubicBezTo>
                    <a:pt x="16255" y="25884"/>
                    <a:pt x="16159" y="25980"/>
                    <a:pt x="16138" y="26087"/>
                  </a:cubicBezTo>
                  <a:cubicBezTo>
                    <a:pt x="16129" y="26126"/>
                    <a:pt x="16131" y="26164"/>
                    <a:pt x="16142" y="26198"/>
                  </a:cubicBezTo>
                  <a:cubicBezTo>
                    <a:pt x="16135" y="26198"/>
                    <a:pt x="16128" y="26198"/>
                    <a:pt x="16122" y="26198"/>
                  </a:cubicBezTo>
                  <a:cubicBezTo>
                    <a:pt x="15963" y="26198"/>
                    <a:pt x="15803" y="26270"/>
                    <a:pt x="15686" y="26400"/>
                  </a:cubicBezTo>
                  <a:cubicBezTo>
                    <a:pt x="15572" y="26522"/>
                    <a:pt x="15516" y="26678"/>
                    <a:pt x="15529" y="26833"/>
                  </a:cubicBezTo>
                  <a:cubicBezTo>
                    <a:pt x="15533" y="26876"/>
                    <a:pt x="15538" y="26923"/>
                    <a:pt x="15512" y="26942"/>
                  </a:cubicBezTo>
                  <a:cubicBezTo>
                    <a:pt x="15503" y="26948"/>
                    <a:pt x="15491" y="26950"/>
                    <a:pt x="15477" y="26950"/>
                  </a:cubicBezTo>
                  <a:cubicBezTo>
                    <a:pt x="15462" y="26950"/>
                    <a:pt x="15446" y="26948"/>
                    <a:pt x="15428" y="26946"/>
                  </a:cubicBezTo>
                  <a:cubicBezTo>
                    <a:pt x="15420" y="26944"/>
                    <a:pt x="15413" y="26942"/>
                    <a:pt x="15405" y="26942"/>
                  </a:cubicBezTo>
                  <a:cubicBezTo>
                    <a:pt x="15391" y="26940"/>
                    <a:pt x="15376" y="26939"/>
                    <a:pt x="15362" y="26939"/>
                  </a:cubicBezTo>
                  <a:cubicBezTo>
                    <a:pt x="15193" y="26939"/>
                    <a:pt x="15052" y="27089"/>
                    <a:pt x="15004" y="27235"/>
                  </a:cubicBezTo>
                  <a:cubicBezTo>
                    <a:pt x="14951" y="27398"/>
                    <a:pt x="14974" y="27574"/>
                    <a:pt x="15000" y="27730"/>
                  </a:cubicBezTo>
                  <a:cubicBezTo>
                    <a:pt x="14820" y="27842"/>
                    <a:pt x="14809" y="28058"/>
                    <a:pt x="14799" y="28268"/>
                  </a:cubicBezTo>
                  <a:cubicBezTo>
                    <a:pt x="14790" y="28474"/>
                    <a:pt x="14781" y="28669"/>
                    <a:pt x="14625" y="28778"/>
                  </a:cubicBezTo>
                  <a:cubicBezTo>
                    <a:pt x="14601" y="28793"/>
                    <a:pt x="14574" y="28808"/>
                    <a:pt x="14546" y="28823"/>
                  </a:cubicBezTo>
                  <a:cubicBezTo>
                    <a:pt x="14490" y="28851"/>
                    <a:pt x="14432" y="28881"/>
                    <a:pt x="14396" y="28934"/>
                  </a:cubicBezTo>
                  <a:cubicBezTo>
                    <a:pt x="14357" y="28990"/>
                    <a:pt x="14351" y="29054"/>
                    <a:pt x="14347" y="29117"/>
                  </a:cubicBezTo>
                  <a:cubicBezTo>
                    <a:pt x="14342" y="29153"/>
                    <a:pt x="14340" y="29187"/>
                    <a:pt x="14329" y="29222"/>
                  </a:cubicBezTo>
                  <a:cubicBezTo>
                    <a:pt x="14293" y="29354"/>
                    <a:pt x="14169" y="29429"/>
                    <a:pt x="14038" y="29506"/>
                  </a:cubicBezTo>
                  <a:cubicBezTo>
                    <a:pt x="13980" y="29543"/>
                    <a:pt x="13920" y="29577"/>
                    <a:pt x="13869" y="29620"/>
                  </a:cubicBezTo>
                  <a:cubicBezTo>
                    <a:pt x="13856" y="29629"/>
                    <a:pt x="13845" y="29637"/>
                    <a:pt x="13834" y="29648"/>
                  </a:cubicBezTo>
                  <a:cubicBezTo>
                    <a:pt x="13834" y="29641"/>
                    <a:pt x="13834" y="29635"/>
                    <a:pt x="13837" y="29629"/>
                  </a:cubicBezTo>
                  <a:cubicBezTo>
                    <a:pt x="13864" y="29215"/>
                    <a:pt x="13792" y="28797"/>
                    <a:pt x="13624" y="28420"/>
                  </a:cubicBezTo>
                  <a:cubicBezTo>
                    <a:pt x="13577" y="28309"/>
                    <a:pt x="13513" y="28189"/>
                    <a:pt x="13400" y="28125"/>
                  </a:cubicBezTo>
                  <a:cubicBezTo>
                    <a:pt x="13314" y="28075"/>
                    <a:pt x="13213" y="28065"/>
                    <a:pt x="13115" y="28056"/>
                  </a:cubicBezTo>
                  <a:cubicBezTo>
                    <a:pt x="12999" y="28043"/>
                    <a:pt x="12887" y="28032"/>
                    <a:pt x="12812" y="27957"/>
                  </a:cubicBezTo>
                  <a:cubicBezTo>
                    <a:pt x="12780" y="27923"/>
                    <a:pt x="12757" y="27878"/>
                    <a:pt x="12733" y="27831"/>
                  </a:cubicBezTo>
                  <a:cubicBezTo>
                    <a:pt x="12699" y="27765"/>
                    <a:pt x="12663" y="27696"/>
                    <a:pt x="12594" y="27658"/>
                  </a:cubicBezTo>
                  <a:cubicBezTo>
                    <a:pt x="12538" y="27625"/>
                    <a:pt x="12474" y="27623"/>
                    <a:pt x="12412" y="27621"/>
                  </a:cubicBezTo>
                  <a:cubicBezTo>
                    <a:pt x="12343" y="27619"/>
                    <a:pt x="12281" y="27617"/>
                    <a:pt x="12236" y="27578"/>
                  </a:cubicBezTo>
                  <a:cubicBezTo>
                    <a:pt x="12185" y="27533"/>
                    <a:pt x="12176" y="27454"/>
                    <a:pt x="12168" y="27370"/>
                  </a:cubicBezTo>
                  <a:cubicBezTo>
                    <a:pt x="12159" y="27276"/>
                    <a:pt x="12150" y="27178"/>
                    <a:pt x="12065" y="27124"/>
                  </a:cubicBezTo>
                  <a:lnTo>
                    <a:pt x="12058" y="27120"/>
                  </a:lnTo>
                  <a:lnTo>
                    <a:pt x="12050" y="27120"/>
                  </a:lnTo>
                  <a:cubicBezTo>
                    <a:pt x="12029" y="27121"/>
                    <a:pt x="12008" y="27121"/>
                    <a:pt x="11987" y="27121"/>
                  </a:cubicBezTo>
                  <a:cubicBezTo>
                    <a:pt x="11771" y="27121"/>
                    <a:pt x="11552" y="27062"/>
                    <a:pt x="11366" y="26953"/>
                  </a:cubicBezTo>
                  <a:lnTo>
                    <a:pt x="11636" y="26370"/>
                  </a:lnTo>
                  <a:cubicBezTo>
                    <a:pt x="11784" y="26046"/>
                    <a:pt x="11943" y="25746"/>
                    <a:pt x="12228" y="25616"/>
                  </a:cubicBezTo>
                  <a:cubicBezTo>
                    <a:pt x="12260" y="25601"/>
                    <a:pt x="12296" y="25588"/>
                    <a:pt x="12330" y="25575"/>
                  </a:cubicBezTo>
                  <a:cubicBezTo>
                    <a:pt x="12403" y="25549"/>
                    <a:pt x="12478" y="25521"/>
                    <a:pt x="12540" y="25472"/>
                  </a:cubicBezTo>
                  <a:cubicBezTo>
                    <a:pt x="12637" y="25393"/>
                    <a:pt x="12686" y="25277"/>
                    <a:pt x="12731" y="25166"/>
                  </a:cubicBezTo>
                  <a:cubicBezTo>
                    <a:pt x="12772" y="25072"/>
                    <a:pt x="12812" y="24975"/>
                    <a:pt x="12881" y="24904"/>
                  </a:cubicBezTo>
                  <a:cubicBezTo>
                    <a:pt x="12943" y="24842"/>
                    <a:pt x="13025" y="24804"/>
                    <a:pt x="13110" y="24763"/>
                  </a:cubicBezTo>
                  <a:cubicBezTo>
                    <a:pt x="13162" y="24739"/>
                    <a:pt x="13213" y="24716"/>
                    <a:pt x="13262" y="24684"/>
                  </a:cubicBezTo>
                  <a:cubicBezTo>
                    <a:pt x="13395" y="24600"/>
                    <a:pt x="13494" y="24433"/>
                    <a:pt x="13434" y="24300"/>
                  </a:cubicBezTo>
                  <a:lnTo>
                    <a:pt x="13691" y="24155"/>
                  </a:lnTo>
                  <a:lnTo>
                    <a:pt x="13693" y="24144"/>
                  </a:lnTo>
                  <a:cubicBezTo>
                    <a:pt x="13732" y="23987"/>
                    <a:pt x="13676" y="23812"/>
                    <a:pt x="13554" y="23707"/>
                  </a:cubicBezTo>
                  <a:cubicBezTo>
                    <a:pt x="13524" y="23679"/>
                    <a:pt x="13487" y="23655"/>
                    <a:pt x="13453" y="23634"/>
                  </a:cubicBezTo>
                  <a:cubicBezTo>
                    <a:pt x="13389" y="23591"/>
                    <a:pt x="13327" y="23550"/>
                    <a:pt x="13297" y="23488"/>
                  </a:cubicBezTo>
                  <a:cubicBezTo>
                    <a:pt x="13267" y="23424"/>
                    <a:pt x="13288" y="23340"/>
                    <a:pt x="13307" y="23259"/>
                  </a:cubicBezTo>
                  <a:cubicBezTo>
                    <a:pt x="13331" y="23163"/>
                    <a:pt x="13355" y="23064"/>
                    <a:pt x="13299" y="22985"/>
                  </a:cubicBezTo>
                  <a:cubicBezTo>
                    <a:pt x="13352" y="22828"/>
                    <a:pt x="13412" y="22653"/>
                    <a:pt x="13406" y="22473"/>
                  </a:cubicBezTo>
                  <a:cubicBezTo>
                    <a:pt x="13400" y="22265"/>
                    <a:pt x="13295" y="22083"/>
                    <a:pt x="13140" y="22010"/>
                  </a:cubicBezTo>
                  <a:cubicBezTo>
                    <a:pt x="13052" y="21969"/>
                    <a:pt x="12956" y="21963"/>
                    <a:pt x="12872" y="21963"/>
                  </a:cubicBezTo>
                  <a:cubicBezTo>
                    <a:pt x="12845" y="21963"/>
                    <a:pt x="12815" y="21963"/>
                    <a:pt x="12787" y="21965"/>
                  </a:cubicBezTo>
                  <a:cubicBezTo>
                    <a:pt x="12758" y="21966"/>
                    <a:pt x="12728" y="21966"/>
                    <a:pt x="12699" y="21966"/>
                  </a:cubicBezTo>
                  <a:cubicBezTo>
                    <a:pt x="12613" y="21966"/>
                    <a:pt x="12526" y="21959"/>
                    <a:pt x="12448" y="21918"/>
                  </a:cubicBezTo>
                  <a:lnTo>
                    <a:pt x="12298" y="21125"/>
                  </a:lnTo>
                  <a:cubicBezTo>
                    <a:pt x="12273" y="20986"/>
                    <a:pt x="12240" y="20812"/>
                    <a:pt x="12131" y="20688"/>
                  </a:cubicBezTo>
                  <a:cubicBezTo>
                    <a:pt x="11985" y="20521"/>
                    <a:pt x="11773" y="20500"/>
                    <a:pt x="11583" y="20500"/>
                  </a:cubicBezTo>
                  <a:cubicBezTo>
                    <a:pt x="11521" y="20500"/>
                    <a:pt x="11458" y="20502"/>
                    <a:pt x="11394" y="20504"/>
                  </a:cubicBezTo>
                  <a:cubicBezTo>
                    <a:pt x="11330" y="20506"/>
                    <a:pt x="11266" y="20510"/>
                    <a:pt x="11201" y="20510"/>
                  </a:cubicBezTo>
                  <a:cubicBezTo>
                    <a:pt x="11105" y="20510"/>
                    <a:pt x="11026" y="20504"/>
                    <a:pt x="10957" y="20491"/>
                  </a:cubicBezTo>
                  <a:cubicBezTo>
                    <a:pt x="11064" y="19998"/>
                    <a:pt x="10994" y="19463"/>
                    <a:pt x="10764" y="19015"/>
                  </a:cubicBezTo>
                  <a:lnTo>
                    <a:pt x="10876" y="18951"/>
                  </a:lnTo>
                  <a:lnTo>
                    <a:pt x="11107" y="17104"/>
                  </a:lnTo>
                  <a:cubicBezTo>
                    <a:pt x="11116" y="17020"/>
                    <a:pt x="11118" y="16930"/>
                    <a:pt x="11056" y="16879"/>
                  </a:cubicBezTo>
                  <a:cubicBezTo>
                    <a:pt x="11013" y="16844"/>
                    <a:pt x="10961" y="16840"/>
                    <a:pt x="10912" y="16838"/>
                  </a:cubicBezTo>
                  <a:cubicBezTo>
                    <a:pt x="10884" y="16836"/>
                    <a:pt x="10856" y="16834"/>
                    <a:pt x="10831" y="16825"/>
                  </a:cubicBezTo>
                  <a:cubicBezTo>
                    <a:pt x="10724" y="16791"/>
                    <a:pt x="10694" y="16649"/>
                    <a:pt x="10698" y="16536"/>
                  </a:cubicBezTo>
                  <a:cubicBezTo>
                    <a:pt x="10700" y="16510"/>
                    <a:pt x="10702" y="16485"/>
                    <a:pt x="10704" y="16459"/>
                  </a:cubicBezTo>
                  <a:cubicBezTo>
                    <a:pt x="10713" y="16354"/>
                    <a:pt x="10724" y="16247"/>
                    <a:pt x="10672" y="16150"/>
                  </a:cubicBezTo>
                  <a:cubicBezTo>
                    <a:pt x="10595" y="15998"/>
                    <a:pt x="10417" y="15966"/>
                    <a:pt x="10284" y="15966"/>
                  </a:cubicBezTo>
                  <a:cubicBezTo>
                    <a:pt x="10229" y="15966"/>
                    <a:pt x="10169" y="15970"/>
                    <a:pt x="10111" y="15981"/>
                  </a:cubicBezTo>
                  <a:lnTo>
                    <a:pt x="10051" y="15992"/>
                  </a:lnTo>
                  <a:cubicBezTo>
                    <a:pt x="9959" y="16011"/>
                    <a:pt x="9862" y="16028"/>
                    <a:pt x="9772" y="16028"/>
                  </a:cubicBezTo>
                  <a:cubicBezTo>
                    <a:pt x="9682" y="16028"/>
                    <a:pt x="9607" y="16009"/>
                    <a:pt x="9547" y="15970"/>
                  </a:cubicBezTo>
                  <a:cubicBezTo>
                    <a:pt x="9444" y="15904"/>
                    <a:pt x="9389" y="15782"/>
                    <a:pt x="9348" y="15675"/>
                  </a:cubicBezTo>
                  <a:cubicBezTo>
                    <a:pt x="9172" y="15190"/>
                    <a:pt x="9157" y="14653"/>
                    <a:pt x="9312" y="14162"/>
                  </a:cubicBezTo>
                  <a:lnTo>
                    <a:pt x="9325" y="14128"/>
                  </a:lnTo>
                  <a:lnTo>
                    <a:pt x="8960" y="14136"/>
                  </a:lnTo>
                  <a:cubicBezTo>
                    <a:pt x="8965" y="14098"/>
                    <a:pt x="8954" y="14059"/>
                    <a:pt x="8930" y="14023"/>
                  </a:cubicBezTo>
                  <a:cubicBezTo>
                    <a:pt x="8885" y="13954"/>
                    <a:pt x="8795" y="13905"/>
                    <a:pt x="8707" y="13896"/>
                  </a:cubicBezTo>
                  <a:cubicBezTo>
                    <a:pt x="8696" y="13896"/>
                    <a:pt x="8684" y="13895"/>
                    <a:pt x="8672" y="13895"/>
                  </a:cubicBezTo>
                  <a:cubicBezTo>
                    <a:pt x="8619" y="13895"/>
                    <a:pt x="8565" y="13902"/>
                    <a:pt x="8515" y="13909"/>
                  </a:cubicBezTo>
                  <a:cubicBezTo>
                    <a:pt x="8464" y="13916"/>
                    <a:pt x="8416" y="13923"/>
                    <a:pt x="8368" y="13923"/>
                  </a:cubicBezTo>
                  <a:cubicBezTo>
                    <a:pt x="8357" y="13923"/>
                    <a:pt x="8346" y="13923"/>
                    <a:pt x="8335" y="13922"/>
                  </a:cubicBezTo>
                  <a:cubicBezTo>
                    <a:pt x="8264" y="13916"/>
                    <a:pt x="8189" y="13875"/>
                    <a:pt x="8153" y="13821"/>
                  </a:cubicBezTo>
                  <a:cubicBezTo>
                    <a:pt x="8138" y="13798"/>
                    <a:pt x="8120" y="13761"/>
                    <a:pt x="8133" y="13719"/>
                  </a:cubicBezTo>
                  <a:lnTo>
                    <a:pt x="8146" y="13680"/>
                  </a:lnTo>
                  <a:lnTo>
                    <a:pt x="8146" y="13680"/>
                  </a:lnTo>
                  <a:lnTo>
                    <a:pt x="7671" y="13708"/>
                  </a:lnTo>
                  <a:cubicBezTo>
                    <a:pt x="7673" y="13558"/>
                    <a:pt x="7613" y="13410"/>
                    <a:pt x="7499" y="13288"/>
                  </a:cubicBezTo>
                  <a:cubicBezTo>
                    <a:pt x="7351" y="13129"/>
                    <a:pt x="7137" y="13035"/>
                    <a:pt x="6925" y="13035"/>
                  </a:cubicBezTo>
                  <a:cubicBezTo>
                    <a:pt x="6874" y="13035"/>
                    <a:pt x="6822" y="13042"/>
                    <a:pt x="6773" y="13052"/>
                  </a:cubicBezTo>
                  <a:cubicBezTo>
                    <a:pt x="6758" y="13057"/>
                    <a:pt x="6745" y="13059"/>
                    <a:pt x="6730" y="13063"/>
                  </a:cubicBezTo>
                  <a:cubicBezTo>
                    <a:pt x="6684" y="13076"/>
                    <a:pt x="6638" y="13086"/>
                    <a:pt x="6597" y="13086"/>
                  </a:cubicBezTo>
                  <a:cubicBezTo>
                    <a:pt x="6583" y="13086"/>
                    <a:pt x="6569" y="13085"/>
                    <a:pt x="6556" y="13082"/>
                  </a:cubicBezTo>
                  <a:cubicBezTo>
                    <a:pt x="6486" y="13067"/>
                    <a:pt x="6434" y="13014"/>
                    <a:pt x="6379" y="12956"/>
                  </a:cubicBezTo>
                  <a:cubicBezTo>
                    <a:pt x="6359" y="12939"/>
                    <a:pt x="6342" y="12919"/>
                    <a:pt x="6323" y="12902"/>
                  </a:cubicBezTo>
                  <a:cubicBezTo>
                    <a:pt x="6262" y="12848"/>
                    <a:pt x="6184" y="12816"/>
                    <a:pt x="6117" y="12816"/>
                  </a:cubicBezTo>
                  <a:cubicBezTo>
                    <a:pt x="6092" y="12816"/>
                    <a:pt x="6069" y="12820"/>
                    <a:pt x="6049" y="12829"/>
                  </a:cubicBezTo>
                  <a:lnTo>
                    <a:pt x="6025" y="12397"/>
                  </a:lnTo>
                  <a:lnTo>
                    <a:pt x="5993" y="12407"/>
                  </a:lnTo>
                  <a:cubicBezTo>
                    <a:pt x="5972" y="12414"/>
                    <a:pt x="5952" y="12418"/>
                    <a:pt x="5933" y="12418"/>
                  </a:cubicBezTo>
                  <a:cubicBezTo>
                    <a:pt x="5858" y="12418"/>
                    <a:pt x="5802" y="12371"/>
                    <a:pt x="5768" y="12332"/>
                  </a:cubicBezTo>
                  <a:cubicBezTo>
                    <a:pt x="5689" y="12245"/>
                    <a:pt x="5648" y="12107"/>
                    <a:pt x="5663" y="11992"/>
                  </a:cubicBezTo>
                  <a:cubicBezTo>
                    <a:pt x="5674" y="11895"/>
                    <a:pt x="5706" y="11801"/>
                    <a:pt x="5736" y="11711"/>
                  </a:cubicBezTo>
                  <a:cubicBezTo>
                    <a:pt x="5779" y="11585"/>
                    <a:pt x="5822" y="11456"/>
                    <a:pt x="5817" y="11319"/>
                  </a:cubicBezTo>
                  <a:cubicBezTo>
                    <a:pt x="5815" y="11261"/>
                    <a:pt x="5798" y="11118"/>
                    <a:pt x="5684" y="11051"/>
                  </a:cubicBezTo>
                  <a:cubicBezTo>
                    <a:pt x="5624" y="11017"/>
                    <a:pt x="5554" y="11013"/>
                    <a:pt x="5496" y="11008"/>
                  </a:cubicBezTo>
                  <a:cubicBezTo>
                    <a:pt x="5459" y="11006"/>
                    <a:pt x="5421" y="11006"/>
                    <a:pt x="5382" y="11006"/>
                  </a:cubicBezTo>
                  <a:cubicBezTo>
                    <a:pt x="5093" y="11006"/>
                    <a:pt x="4913" y="11081"/>
                    <a:pt x="4830" y="11233"/>
                  </a:cubicBezTo>
                  <a:lnTo>
                    <a:pt x="4457" y="11238"/>
                  </a:lnTo>
                  <a:lnTo>
                    <a:pt x="4448" y="11246"/>
                  </a:lnTo>
                  <a:cubicBezTo>
                    <a:pt x="4358" y="11351"/>
                    <a:pt x="4303" y="11486"/>
                    <a:pt x="4294" y="11623"/>
                  </a:cubicBezTo>
                  <a:lnTo>
                    <a:pt x="3900" y="11623"/>
                  </a:lnTo>
                  <a:lnTo>
                    <a:pt x="3906" y="11655"/>
                  </a:lnTo>
                  <a:cubicBezTo>
                    <a:pt x="3921" y="11739"/>
                    <a:pt x="3833" y="11816"/>
                    <a:pt x="3765" y="11865"/>
                  </a:cubicBezTo>
                  <a:lnTo>
                    <a:pt x="3480" y="12073"/>
                  </a:lnTo>
                  <a:cubicBezTo>
                    <a:pt x="3413" y="12122"/>
                    <a:pt x="3345" y="12172"/>
                    <a:pt x="3276" y="12223"/>
                  </a:cubicBezTo>
                  <a:cubicBezTo>
                    <a:pt x="3208" y="12086"/>
                    <a:pt x="3030" y="12024"/>
                    <a:pt x="2882" y="12024"/>
                  </a:cubicBezTo>
                  <a:lnTo>
                    <a:pt x="2869" y="12024"/>
                  </a:lnTo>
                  <a:cubicBezTo>
                    <a:pt x="2796" y="12024"/>
                    <a:pt x="2721" y="12037"/>
                    <a:pt x="2649" y="12050"/>
                  </a:cubicBezTo>
                  <a:cubicBezTo>
                    <a:pt x="2572" y="12062"/>
                    <a:pt x="2489" y="12074"/>
                    <a:pt x="2413" y="12074"/>
                  </a:cubicBezTo>
                  <a:cubicBezTo>
                    <a:pt x="2394" y="12074"/>
                    <a:pt x="2375" y="12073"/>
                    <a:pt x="2357" y="12071"/>
                  </a:cubicBezTo>
                  <a:lnTo>
                    <a:pt x="2025" y="10839"/>
                  </a:lnTo>
                  <a:lnTo>
                    <a:pt x="2023" y="11034"/>
                  </a:lnTo>
                  <a:cubicBezTo>
                    <a:pt x="2023" y="11173"/>
                    <a:pt x="1849" y="11253"/>
                    <a:pt x="1689" y="11268"/>
                  </a:cubicBezTo>
                  <a:cubicBezTo>
                    <a:pt x="1645" y="11272"/>
                    <a:pt x="1603" y="11274"/>
                    <a:pt x="1562" y="11274"/>
                  </a:cubicBezTo>
                  <a:cubicBezTo>
                    <a:pt x="1450" y="11274"/>
                    <a:pt x="1346" y="11258"/>
                    <a:pt x="1254" y="11227"/>
                  </a:cubicBezTo>
                  <a:cubicBezTo>
                    <a:pt x="982" y="11139"/>
                    <a:pt x="774" y="10908"/>
                    <a:pt x="624" y="10717"/>
                  </a:cubicBezTo>
                  <a:cubicBezTo>
                    <a:pt x="530" y="10597"/>
                    <a:pt x="437" y="10471"/>
                    <a:pt x="356" y="10342"/>
                  </a:cubicBezTo>
                  <a:cubicBezTo>
                    <a:pt x="236" y="10156"/>
                    <a:pt x="110" y="9933"/>
                    <a:pt x="78" y="9686"/>
                  </a:cubicBezTo>
                  <a:cubicBezTo>
                    <a:pt x="56" y="9517"/>
                    <a:pt x="80" y="9344"/>
                    <a:pt x="148" y="9187"/>
                  </a:cubicBezTo>
                  <a:lnTo>
                    <a:pt x="159" y="9164"/>
                  </a:lnTo>
                  <a:cubicBezTo>
                    <a:pt x="183" y="9110"/>
                    <a:pt x="208" y="9057"/>
                    <a:pt x="204" y="8997"/>
                  </a:cubicBezTo>
                  <a:cubicBezTo>
                    <a:pt x="202" y="8962"/>
                    <a:pt x="191" y="8930"/>
                    <a:pt x="180" y="8898"/>
                  </a:cubicBezTo>
                  <a:cubicBezTo>
                    <a:pt x="168" y="8862"/>
                    <a:pt x="155" y="8825"/>
                    <a:pt x="161" y="8793"/>
                  </a:cubicBezTo>
                  <a:cubicBezTo>
                    <a:pt x="172" y="8742"/>
                    <a:pt x="217" y="8707"/>
                    <a:pt x="266" y="8673"/>
                  </a:cubicBezTo>
                  <a:cubicBezTo>
                    <a:pt x="300" y="8649"/>
                    <a:pt x="335" y="8624"/>
                    <a:pt x="362" y="8592"/>
                  </a:cubicBezTo>
                  <a:cubicBezTo>
                    <a:pt x="431" y="8506"/>
                    <a:pt x="427" y="8397"/>
                    <a:pt x="422" y="8292"/>
                  </a:cubicBezTo>
                  <a:cubicBezTo>
                    <a:pt x="418" y="8225"/>
                    <a:pt x="416" y="8157"/>
                    <a:pt x="431" y="8095"/>
                  </a:cubicBezTo>
                  <a:cubicBezTo>
                    <a:pt x="450" y="8024"/>
                    <a:pt x="500" y="7960"/>
                    <a:pt x="547" y="7900"/>
                  </a:cubicBezTo>
                  <a:cubicBezTo>
                    <a:pt x="652" y="7769"/>
                    <a:pt x="765" y="7640"/>
                    <a:pt x="883" y="7520"/>
                  </a:cubicBezTo>
                  <a:cubicBezTo>
                    <a:pt x="1204" y="7199"/>
                    <a:pt x="1515" y="6998"/>
                    <a:pt x="1832" y="6901"/>
                  </a:cubicBezTo>
                  <a:cubicBezTo>
                    <a:pt x="1875" y="6888"/>
                    <a:pt x="1920" y="6876"/>
                    <a:pt x="1963" y="6865"/>
                  </a:cubicBezTo>
                  <a:cubicBezTo>
                    <a:pt x="2085" y="6833"/>
                    <a:pt x="2214" y="6801"/>
                    <a:pt x="2323" y="6730"/>
                  </a:cubicBezTo>
                  <a:cubicBezTo>
                    <a:pt x="2642" y="6522"/>
                    <a:pt x="2653" y="6113"/>
                    <a:pt x="2629" y="5879"/>
                  </a:cubicBezTo>
                  <a:cubicBezTo>
                    <a:pt x="2799" y="5663"/>
                    <a:pt x="2908" y="5412"/>
                    <a:pt x="2948" y="5153"/>
                  </a:cubicBezTo>
                  <a:cubicBezTo>
                    <a:pt x="2996" y="4840"/>
                    <a:pt x="2923" y="4560"/>
                    <a:pt x="2751" y="4395"/>
                  </a:cubicBezTo>
                  <a:cubicBezTo>
                    <a:pt x="2816" y="4279"/>
                    <a:pt x="2743" y="4152"/>
                    <a:pt x="2670" y="4032"/>
                  </a:cubicBezTo>
                  <a:cubicBezTo>
                    <a:pt x="2642" y="3983"/>
                    <a:pt x="2612" y="3932"/>
                    <a:pt x="2593" y="3882"/>
                  </a:cubicBezTo>
                  <a:cubicBezTo>
                    <a:pt x="2539" y="3745"/>
                    <a:pt x="2576" y="3578"/>
                    <a:pt x="2683" y="3475"/>
                  </a:cubicBezTo>
                  <a:cubicBezTo>
                    <a:pt x="2749" y="3411"/>
                    <a:pt x="2846" y="3375"/>
                    <a:pt x="2944" y="3375"/>
                  </a:cubicBezTo>
                  <a:cubicBezTo>
                    <a:pt x="2996" y="3375"/>
                    <a:pt x="3047" y="3385"/>
                    <a:pt x="3092" y="3405"/>
                  </a:cubicBezTo>
                  <a:lnTo>
                    <a:pt x="3124" y="3420"/>
                  </a:lnTo>
                  <a:lnTo>
                    <a:pt x="3169" y="3154"/>
                  </a:lnTo>
                  <a:lnTo>
                    <a:pt x="3143" y="3148"/>
                  </a:lnTo>
                  <a:cubicBezTo>
                    <a:pt x="3021" y="3118"/>
                    <a:pt x="2880" y="3085"/>
                    <a:pt x="2777" y="3002"/>
                  </a:cubicBezTo>
                  <a:cubicBezTo>
                    <a:pt x="2681" y="2927"/>
                    <a:pt x="2612" y="2790"/>
                    <a:pt x="2661" y="2670"/>
                  </a:cubicBezTo>
                  <a:cubicBezTo>
                    <a:pt x="2713" y="2552"/>
                    <a:pt x="2854" y="2494"/>
                    <a:pt x="3096" y="2494"/>
                  </a:cubicBezTo>
                  <a:lnTo>
                    <a:pt x="3895" y="2509"/>
                  </a:lnTo>
                  <a:lnTo>
                    <a:pt x="3925" y="2509"/>
                  </a:lnTo>
                  <a:cubicBezTo>
                    <a:pt x="4108" y="2509"/>
                    <a:pt x="4247" y="2477"/>
                    <a:pt x="4341" y="2415"/>
                  </a:cubicBezTo>
                  <a:cubicBezTo>
                    <a:pt x="4457" y="2681"/>
                    <a:pt x="4605" y="2837"/>
                    <a:pt x="4791" y="2886"/>
                  </a:cubicBezTo>
                  <a:cubicBezTo>
                    <a:pt x="4763" y="2974"/>
                    <a:pt x="4815" y="3075"/>
                    <a:pt x="4887" y="3126"/>
                  </a:cubicBezTo>
                  <a:cubicBezTo>
                    <a:pt x="4967" y="3182"/>
                    <a:pt x="5067" y="3193"/>
                    <a:pt x="5157" y="3203"/>
                  </a:cubicBezTo>
                  <a:lnTo>
                    <a:pt x="5897" y="3285"/>
                  </a:lnTo>
                  <a:lnTo>
                    <a:pt x="5892" y="3253"/>
                  </a:lnTo>
                  <a:cubicBezTo>
                    <a:pt x="5882" y="3178"/>
                    <a:pt x="5860" y="2936"/>
                    <a:pt x="6008" y="2899"/>
                  </a:cubicBezTo>
                  <a:cubicBezTo>
                    <a:pt x="6019" y="2896"/>
                    <a:pt x="6032" y="2895"/>
                    <a:pt x="6045" y="2895"/>
                  </a:cubicBezTo>
                  <a:cubicBezTo>
                    <a:pt x="6071" y="2895"/>
                    <a:pt x="6099" y="2900"/>
                    <a:pt x="6128" y="2906"/>
                  </a:cubicBezTo>
                  <a:cubicBezTo>
                    <a:pt x="6145" y="2910"/>
                    <a:pt x="6162" y="2912"/>
                    <a:pt x="6179" y="2914"/>
                  </a:cubicBezTo>
                  <a:cubicBezTo>
                    <a:pt x="6198" y="2917"/>
                    <a:pt x="6216" y="2918"/>
                    <a:pt x="6234" y="2918"/>
                  </a:cubicBezTo>
                  <a:cubicBezTo>
                    <a:pt x="6332" y="2918"/>
                    <a:pt x="6426" y="2880"/>
                    <a:pt x="6484" y="2816"/>
                  </a:cubicBezTo>
                  <a:cubicBezTo>
                    <a:pt x="6550" y="2743"/>
                    <a:pt x="6569" y="2636"/>
                    <a:pt x="6535" y="2552"/>
                  </a:cubicBezTo>
                  <a:lnTo>
                    <a:pt x="6535" y="2552"/>
                  </a:lnTo>
                  <a:cubicBezTo>
                    <a:pt x="6544" y="2553"/>
                    <a:pt x="6553" y="2553"/>
                    <a:pt x="6562" y="2553"/>
                  </a:cubicBezTo>
                  <a:cubicBezTo>
                    <a:pt x="6680" y="2553"/>
                    <a:pt x="6802" y="2488"/>
                    <a:pt x="6882" y="2383"/>
                  </a:cubicBezTo>
                  <a:cubicBezTo>
                    <a:pt x="6959" y="2280"/>
                    <a:pt x="7002" y="2143"/>
                    <a:pt x="7015" y="1963"/>
                  </a:cubicBezTo>
                  <a:lnTo>
                    <a:pt x="7017" y="1937"/>
                  </a:lnTo>
                  <a:lnTo>
                    <a:pt x="6989" y="1935"/>
                  </a:lnTo>
                  <a:cubicBezTo>
                    <a:pt x="6773" y="1922"/>
                    <a:pt x="6614" y="1712"/>
                    <a:pt x="6518" y="1314"/>
                  </a:cubicBezTo>
                  <a:lnTo>
                    <a:pt x="6456" y="1059"/>
                  </a:lnTo>
                  <a:cubicBezTo>
                    <a:pt x="6426" y="930"/>
                    <a:pt x="6389" y="784"/>
                    <a:pt x="6415" y="647"/>
                  </a:cubicBezTo>
                  <a:cubicBezTo>
                    <a:pt x="6469" y="622"/>
                    <a:pt x="6529" y="609"/>
                    <a:pt x="6591" y="609"/>
                  </a:cubicBezTo>
                  <a:cubicBezTo>
                    <a:pt x="6728" y="609"/>
                    <a:pt x="6859" y="669"/>
                    <a:pt x="6938" y="769"/>
                  </a:cubicBezTo>
                  <a:cubicBezTo>
                    <a:pt x="6948" y="782"/>
                    <a:pt x="6957" y="795"/>
                    <a:pt x="6966" y="810"/>
                  </a:cubicBezTo>
                  <a:cubicBezTo>
                    <a:pt x="6993" y="847"/>
                    <a:pt x="7021" y="887"/>
                    <a:pt x="7062" y="913"/>
                  </a:cubicBezTo>
                  <a:cubicBezTo>
                    <a:pt x="7118" y="949"/>
                    <a:pt x="7184" y="954"/>
                    <a:pt x="7246" y="956"/>
                  </a:cubicBezTo>
                  <a:cubicBezTo>
                    <a:pt x="7281" y="958"/>
                    <a:pt x="7315" y="960"/>
                    <a:pt x="7345" y="969"/>
                  </a:cubicBezTo>
                  <a:cubicBezTo>
                    <a:pt x="7394" y="977"/>
                    <a:pt x="7443" y="1024"/>
                    <a:pt x="7454" y="1069"/>
                  </a:cubicBezTo>
                  <a:cubicBezTo>
                    <a:pt x="7458" y="1091"/>
                    <a:pt x="7454" y="1110"/>
                    <a:pt x="7439" y="1123"/>
                  </a:cubicBezTo>
                  <a:lnTo>
                    <a:pt x="7418" y="1140"/>
                  </a:lnTo>
                  <a:lnTo>
                    <a:pt x="7435" y="1162"/>
                  </a:lnTo>
                  <a:cubicBezTo>
                    <a:pt x="7458" y="1185"/>
                    <a:pt x="7486" y="1198"/>
                    <a:pt x="7518" y="1198"/>
                  </a:cubicBezTo>
                  <a:cubicBezTo>
                    <a:pt x="7611" y="1198"/>
                    <a:pt x="7701" y="1095"/>
                    <a:pt x="7718" y="1003"/>
                  </a:cubicBezTo>
                  <a:cubicBezTo>
                    <a:pt x="7724" y="979"/>
                    <a:pt x="7726" y="954"/>
                    <a:pt x="7731" y="930"/>
                  </a:cubicBezTo>
                  <a:cubicBezTo>
                    <a:pt x="7743" y="838"/>
                    <a:pt x="7756" y="750"/>
                    <a:pt x="7825" y="712"/>
                  </a:cubicBezTo>
                  <a:cubicBezTo>
                    <a:pt x="7863" y="688"/>
                    <a:pt x="7913" y="688"/>
                    <a:pt x="7958" y="688"/>
                  </a:cubicBezTo>
                  <a:lnTo>
                    <a:pt x="8540" y="688"/>
                  </a:lnTo>
                  <a:lnTo>
                    <a:pt x="8523" y="649"/>
                  </a:lnTo>
                  <a:cubicBezTo>
                    <a:pt x="8510" y="622"/>
                    <a:pt x="8510" y="592"/>
                    <a:pt x="8521" y="560"/>
                  </a:cubicBezTo>
                  <a:cubicBezTo>
                    <a:pt x="8545" y="500"/>
                    <a:pt x="8607" y="442"/>
                    <a:pt x="8682" y="407"/>
                  </a:cubicBezTo>
                  <a:cubicBezTo>
                    <a:pt x="8705" y="397"/>
                    <a:pt x="8727" y="388"/>
                    <a:pt x="8750" y="380"/>
                  </a:cubicBezTo>
                  <a:cubicBezTo>
                    <a:pt x="8847" y="341"/>
                    <a:pt x="8947" y="300"/>
                    <a:pt x="8999" y="206"/>
                  </a:cubicBezTo>
                  <a:cubicBezTo>
                    <a:pt x="9020" y="167"/>
                    <a:pt x="9031" y="125"/>
                    <a:pt x="9031" y="77"/>
                  </a:cubicBezTo>
                  <a:close/>
                  <a:moveTo>
                    <a:pt x="8967" y="0"/>
                  </a:moveTo>
                  <a:lnTo>
                    <a:pt x="8973" y="43"/>
                  </a:lnTo>
                  <a:cubicBezTo>
                    <a:pt x="8982" y="95"/>
                    <a:pt x="8975" y="142"/>
                    <a:pt x="8954" y="180"/>
                  </a:cubicBezTo>
                  <a:cubicBezTo>
                    <a:pt x="8911" y="257"/>
                    <a:pt x="8823" y="292"/>
                    <a:pt x="8731" y="330"/>
                  </a:cubicBezTo>
                  <a:cubicBezTo>
                    <a:pt x="8707" y="339"/>
                    <a:pt x="8684" y="347"/>
                    <a:pt x="8660" y="358"/>
                  </a:cubicBezTo>
                  <a:cubicBezTo>
                    <a:pt x="8573" y="397"/>
                    <a:pt x="8500" y="470"/>
                    <a:pt x="8472" y="540"/>
                  </a:cubicBezTo>
                  <a:cubicBezTo>
                    <a:pt x="8459" y="572"/>
                    <a:pt x="8457" y="604"/>
                    <a:pt x="8461" y="634"/>
                  </a:cubicBezTo>
                  <a:lnTo>
                    <a:pt x="7958" y="634"/>
                  </a:lnTo>
                  <a:cubicBezTo>
                    <a:pt x="7908" y="634"/>
                    <a:pt x="7848" y="637"/>
                    <a:pt x="7797" y="664"/>
                  </a:cubicBezTo>
                  <a:cubicBezTo>
                    <a:pt x="7707" y="716"/>
                    <a:pt x="7692" y="825"/>
                    <a:pt x="7677" y="922"/>
                  </a:cubicBezTo>
                  <a:cubicBezTo>
                    <a:pt x="7675" y="945"/>
                    <a:pt x="7671" y="971"/>
                    <a:pt x="7666" y="992"/>
                  </a:cubicBezTo>
                  <a:cubicBezTo>
                    <a:pt x="7651" y="1069"/>
                    <a:pt x="7575" y="1145"/>
                    <a:pt x="7518" y="1145"/>
                  </a:cubicBezTo>
                  <a:cubicBezTo>
                    <a:pt x="7510" y="1145"/>
                    <a:pt x="7502" y="1144"/>
                    <a:pt x="7495" y="1140"/>
                  </a:cubicBezTo>
                  <a:cubicBezTo>
                    <a:pt x="7510" y="1117"/>
                    <a:pt x="7514" y="1087"/>
                    <a:pt x="7506" y="1057"/>
                  </a:cubicBezTo>
                  <a:cubicBezTo>
                    <a:pt x="7491" y="992"/>
                    <a:pt x="7424" y="930"/>
                    <a:pt x="7358" y="915"/>
                  </a:cubicBezTo>
                  <a:cubicBezTo>
                    <a:pt x="7321" y="907"/>
                    <a:pt x="7285" y="904"/>
                    <a:pt x="7251" y="904"/>
                  </a:cubicBezTo>
                  <a:cubicBezTo>
                    <a:pt x="7191" y="900"/>
                    <a:pt x="7135" y="898"/>
                    <a:pt x="7092" y="868"/>
                  </a:cubicBezTo>
                  <a:cubicBezTo>
                    <a:pt x="7060" y="847"/>
                    <a:pt x="7034" y="814"/>
                    <a:pt x="7011" y="778"/>
                  </a:cubicBezTo>
                  <a:cubicBezTo>
                    <a:pt x="7000" y="765"/>
                    <a:pt x="6991" y="750"/>
                    <a:pt x="6981" y="737"/>
                  </a:cubicBezTo>
                  <a:cubicBezTo>
                    <a:pt x="6891" y="624"/>
                    <a:pt x="6745" y="555"/>
                    <a:pt x="6591" y="555"/>
                  </a:cubicBezTo>
                  <a:cubicBezTo>
                    <a:pt x="6516" y="555"/>
                    <a:pt x="6443" y="572"/>
                    <a:pt x="6379" y="604"/>
                  </a:cubicBezTo>
                  <a:lnTo>
                    <a:pt x="6368" y="611"/>
                  </a:lnTo>
                  <a:lnTo>
                    <a:pt x="6366" y="622"/>
                  </a:lnTo>
                  <a:cubicBezTo>
                    <a:pt x="6331" y="776"/>
                    <a:pt x="6370" y="932"/>
                    <a:pt x="6404" y="1072"/>
                  </a:cubicBezTo>
                  <a:lnTo>
                    <a:pt x="6466" y="1324"/>
                  </a:lnTo>
                  <a:cubicBezTo>
                    <a:pt x="6565" y="1736"/>
                    <a:pt x="6732" y="1956"/>
                    <a:pt x="6959" y="1986"/>
                  </a:cubicBezTo>
                  <a:cubicBezTo>
                    <a:pt x="6946" y="2143"/>
                    <a:pt x="6908" y="2261"/>
                    <a:pt x="6839" y="2351"/>
                  </a:cubicBezTo>
                  <a:cubicBezTo>
                    <a:pt x="6771" y="2442"/>
                    <a:pt x="6659" y="2499"/>
                    <a:pt x="6558" y="2499"/>
                  </a:cubicBezTo>
                  <a:cubicBezTo>
                    <a:pt x="6535" y="2499"/>
                    <a:pt x="6513" y="2496"/>
                    <a:pt x="6492" y="2490"/>
                  </a:cubicBezTo>
                  <a:lnTo>
                    <a:pt x="6411" y="2466"/>
                  </a:lnTo>
                  <a:lnTo>
                    <a:pt x="6462" y="2531"/>
                  </a:lnTo>
                  <a:cubicBezTo>
                    <a:pt x="6516" y="2599"/>
                    <a:pt x="6507" y="2708"/>
                    <a:pt x="6445" y="2779"/>
                  </a:cubicBezTo>
                  <a:cubicBezTo>
                    <a:pt x="6396" y="2834"/>
                    <a:pt x="6315" y="2865"/>
                    <a:pt x="6230" y="2865"/>
                  </a:cubicBezTo>
                  <a:cubicBezTo>
                    <a:pt x="6215" y="2865"/>
                    <a:pt x="6200" y="2865"/>
                    <a:pt x="6186" y="2863"/>
                  </a:cubicBezTo>
                  <a:cubicBezTo>
                    <a:pt x="6171" y="2861"/>
                    <a:pt x="6156" y="2856"/>
                    <a:pt x="6139" y="2854"/>
                  </a:cubicBezTo>
                  <a:cubicBezTo>
                    <a:pt x="6107" y="2848"/>
                    <a:pt x="6074" y="2843"/>
                    <a:pt x="6042" y="2843"/>
                  </a:cubicBezTo>
                  <a:cubicBezTo>
                    <a:pt x="6026" y="2843"/>
                    <a:pt x="6010" y="2844"/>
                    <a:pt x="5995" y="2848"/>
                  </a:cubicBezTo>
                  <a:cubicBezTo>
                    <a:pt x="5873" y="2878"/>
                    <a:pt x="5815" y="3017"/>
                    <a:pt x="5834" y="3225"/>
                  </a:cubicBezTo>
                  <a:lnTo>
                    <a:pt x="5162" y="3150"/>
                  </a:lnTo>
                  <a:cubicBezTo>
                    <a:pt x="5080" y="3141"/>
                    <a:pt x="4988" y="3130"/>
                    <a:pt x="4917" y="3081"/>
                  </a:cubicBezTo>
                  <a:cubicBezTo>
                    <a:pt x="4855" y="3038"/>
                    <a:pt x="4812" y="2946"/>
                    <a:pt x="4853" y="2882"/>
                  </a:cubicBezTo>
                  <a:lnTo>
                    <a:pt x="4872" y="2850"/>
                  </a:lnTo>
                  <a:lnTo>
                    <a:pt x="4834" y="2841"/>
                  </a:lnTo>
                  <a:cubicBezTo>
                    <a:pt x="4643" y="2803"/>
                    <a:pt x="4493" y="2646"/>
                    <a:pt x="4378" y="2363"/>
                  </a:cubicBezTo>
                  <a:lnTo>
                    <a:pt x="4363" y="2331"/>
                  </a:lnTo>
                  <a:lnTo>
                    <a:pt x="4335" y="2353"/>
                  </a:lnTo>
                  <a:cubicBezTo>
                    <a:pt x="4253" y="2419"/>
                    <a:pt x="4112" y="2456"/>
                    <a:pt x="3925" y="2456"/>
                  </a:cubicBezTo>
                  <a:lnTo>
                    <a:pt x="3154" y="2441"/>
                  </a:lnTo>
                  <a:lnTo>
                    <a:pt x="3096" y="2441"/>
                  </a:lnTo>
                  <a:cubicBezTo>
                    <a:pt x="2831" y="2441"/>
                    <a:pt x="2672" y="2509"/>
                    <a:pt x="2612" y="2651"/>
                  </a:cubicBezTo>
                  <a:cubicBezTo>
                    <a:pt x="2552" y="2794"/>
                    <a:pt x="2631" y="2957"/>
                    <a:pt x="2743" y="3045"/>
                  </a:cubicBezTo>
                  <a:cubicBezTo>
                    <a:pt x="2850" y="3128"/>
                    <a:pt x="2985" y="3165"/>
                    <a:pt x="3107" y="3195"/>
                  </a:cubicBezTo>
                  <a:lnTo>
                    <a:pt x="3083" y="3345"/>
                  </a:lnTo>
                  <a:cubicBezTo>
                    <a:pt x="3038" y="3330"/>
                    <a:pt x="2991" y="3321"/>
                    <a:pt x="2944" y="3321"/>
                  </a:cubicBezTo>
                  <a:cubicBezTo>
                    <a:pt x="2833" y="3321"/>
                    <a:pt x="2724" y="3364"/>
                    <a:pt x="2646" y="3437"/>
                  </a:cubicBezTo>
                  <a:cubicBezTo>
                    <a:pt x="2524" y="3555"/>
                    <a:pt x="2481" y="3745"/>
                    <a:pt x="2544" y="3902"/>
                  </a:cubicBezTo>
                  <a:cubicBezTo>
                    <a:pt x="2563" y="3955"/>
                    <a:pt x="2595" y="4009"/>
                    <a:pt x="2625" y="4058"/>
                  </a:cubicBezTo>
                  <a:cubicBezTo>
                    <a:pt x="2694" y="4178"/>
                    <a:pt x="2760" y="4290"/>
                    <a:pt x="2694" y="4384"/>
                  </a:cubicBezTo>
                  <a:lnTo>
                    <a:pt x="2681" y="4403"/>
                  </a:lnTo>
                  <a:lnTo>
                    <a:pt x="2698" y="4420"/>
                  </a:lnTo>
                  <a:cubicBezTo>
                    <a:pt x="2867" y="4568"/>
                    <a:pt x="2942" y="4840"/>
                    <a:pt x="2895" y="5144"/>
                  </a:cubicBezTo>
                  <a:cubicBezTo>
                    <a:pt x="2856" y="5397"/>
                    <a:pt x="2747" y="5644"/>
                    <a:pt x="2580" y="5854"/>
                  </a:cubicBezTo>
                  <a:lnTo>
                    <a:pt x="2574" y="5862"/>
                  </a:lnTo>
                  <a:lnTo>
                    <a:pt x="2576" y="5875"/>
                  </a:lnTo>
                  <a:cubicBezTo>
                    <a:pt x="2599" y="6094"/>
                    <a:pt x="2593" y="6488"/>
                    <a:pt x="2293" y="6685"/>
                  </a:cubicBezTo>
                  <a:cubicBezTo>
                    <a:pt x="2192" y="6751"/>
                    <a:pt x="2068" y="6783"/>
                    <a:pt x="1950" y="6813"/>
                  </a:cubicBezTo>
                  <a:cubicBezTo>
                    <a:pt x="1905" y="6824"/>
                    <a:pt x="1860" y="6837"/>
                    <a:pt x="1817" y="6850"/>
                  </a:cubicBezTo>
                  <a:cubicBezTo>
                    <a:pt x="1492" y="6948"/>
                    <a:pt x="1174" y="7156"/>
                    <a:pt x="847" y="7484"/>
                  </a:cubicBezTo>
                  <a:cubicBezTo>
                    <a:pt x="725" y="7604"/>
                    <a:pt x="611" y="7733"/>
                    <a:pt x="504" y="7865"/>
                  </a:cubicBezTo>
                  <a:cubicBezTo>
                    <a:pt x="452" y="7930"/>
                    <a:pt x="401" y="8000"/>
                    <a:pt x="380" y="8082"/>
                  </a:cubicBezTo>
                  <a:cubicBezTo>
                    <a:pt x="362" y="8150"/>
                    <a:pt x="365" y="8223"/>
                    <a:pt x="369" y="8294"/>
                  </a:cubicBezTo>
                  <a:cubicBezTo>
                    <a:pt x="373" y="8395"/>
                    <a:pt x="377" y="8489"/>
                    <a:pt x="320" y="8557"/>
                  </a:cubicBezTo>
                  <a:cubicBezTo>
                    <a:pt x="298" y="8585"/>
                    <a:pt x="266" y="8607"/>
                    <a:pt x="236" y="8630"/>
                  </a:cubicBezTo>
                  <a:cubicBezTo>
                    <a:pt x="180" y="8669"/>
                    <a:pt x="123" y="8712"/>
                    <a:pt x="110" y="8782"/>
                  </a:cubicBezTo>
                  <a:cubicBezTo>
                    <a:pt x="101" y="8829"/>
                    <a:pt x="116" y="8874"/>
                    <a:pt x="129" y="8917"/>
                  </a:cubicBezTo>
                  <a:cubicBezTo>
                    <a:pt x="140" y="8945"/>
                    <a:pt x="148" y="8973"/>
                    <a:pt x="150" y="8999"/>
                  </a:cubicBezTo>
                  <a:cubicBezTo>
                    <a:pt x="153" y="9046"/>
                    <a:pt x="133" y="9093"/>
                    <a:pt x="110" y="9142"/>
                  </a:cubicBezTo>
                  <a:lnTo>
                    <a:pt x="99" y="9166"/>
                  </a:lnTo>
                  <a:cubicBezTo>
                    <a:pt x="28" y="9331"/>
                    <a:pt x="0" y="9515"/>
                    <a:pt x="24" y="9693"/>
                  </a:cubicBezTo>
                  <a:cubicBezTo>
                    <a:pt x="56" y="9952"/>
                    <a:pt x="187" y="10181"/>
                    <a:pt x="311" y="10370"/>
                  </a:cubicBezTo>
                  <a:cubicBezTo>
                    <a:pt x="395" y="10501"/>
                    <a:pt x="485" y="10627"/>
                    <a:pt x="581" y="10749"/>
                  </a:cubicBezTo>
                  <a:cubicBezTo>
                    <a:pt x="737" y="10946"/>
                    <a:pt x="952" y="11184"/>
                    <a:pt x="1237" y="11278"/>
                  </a:cubicBezTo>
                  <a:cubicBezTo>
                    <a:pt x="1336" y="11310"/>
                    <a:pt x="1447" y="11327"/>
                    <a:pt x="1568" y="11327"/>
                  </a:cubicBezTo>
                  <a:cubicBezTo>
                    <a:pt x="1609" y="11327"/>
                    <a:pt x="1650" y="11325"/>
                    <a:pt x="1693" y="11321"/>
                  </a:cubicBezTo>
                  <a:cubicBezTo>
                    <a:pt x="1841" y="11306"/>
                    <a:pt x="1991" y="11246"/>
                    <a:pt x="2051" y="11137"/>
                  </a:cubicBezTo>
                  <a:lnTo>
                    <a:pt x="2316" y="12118"/>
                  </a:lnTo>
                  <a:lnTo>
                    <a:pt x="2334" y="12120"/>
                  </a:lnTo>
                  <a:cubicBezTo>
                    <a:pt x="2361" y="12124"/>
                    <a:pt x="2389" y="12126"/>
                    <a:pt x="2418" y="12126"/>
                  </a:cubicBezTo>
                  <a:cubicBezTo>
                    <a:pt x="2496" y="12126"/>
                    <a:pt x="2579" y="12114"/>
                    <a:pt x="2657" y="12101"/>
                  </a:cubicBezTo>
                  <a:cubicBezTo>
                    <a:pt x="2728" y="12090"/>
                    <a:pt x="2801" y="12077"/>
                    <a:pt x="2871" y="12077"/>
                  </a:cubicBezTo>
                  <a:lnTo>
                    <a:pt x="2882" y="12077"/>
                  </a:lnTo>
                  <a:cubicBezTo>
                    <a:pt x="3028" y="12077"/>
                    <a:pt x="3195" y="12144"/>
                    <a:pt x="3240" y="12275"/>
                  </a:cubicBezTo>
                  <a:lnTo>
                    <a:pt x="3253" y="12311"/>
                  </a:lnTo>
                  <a:lnTo>
                    <a:pt x="3283" y="12287"/>
                  </a:lnTo>
                  <a:cubicBezTo>
                    <a:pt x="3358" y="12230"/>
                    <a:pt x="3435" y="12172"/>
                    <a:pt x="3512" y="12116"/>
                  </a:cubicBezTo>
                  <a:lnTo>
                    <a:pt x="3797" y="11908"/>
                  </a:lnTo>
                  <a:cubicBezTo>
                    <a:pt x="3870" y="11857"/>
                    <a:pt x="3960" y="11775"/>
                    <a:pt x="3962" y="11677"/>
                  </a:cubicBezTo>
                  <a:lnTo>
                    <a:pt x="4345" y="11677"/>
                  </a:lnTo>
                  <a:lnTo>
                    <a:pt x="4345" y="11651"/>
                  </a:lnTo>
                  <a:cubicBezTo>
                    <a:pt x="4348" y="11520"/>
                    <a:pt x="4397" y="11392"/>
                    <a:pt x="4480" y="11291"/>
                  </a:cubicBezTo>
                  <a:lnTo>
                    <a:pt x="4864" y="11287"/>
                  </a:lnTo>
                  <a:lnTo>
                    <a:pt x="4870" y="11272"/>
                  </a:lnTo>
                  <a:cubicBezTo>
                    <a:pt x="4939" y="11128"/>
                    <a:pt x="5106" y="11060"/>
                    <a:pt x="5382" y="11060"/>
                  </a:cubicBezTo>
                  <a:cubicBezTo>
                    <a:pt x="5421" y="11060"/>
                    <a:pt x="5457" y="11060"/>
                    <a:pt x="5494" y="11062"/>
                  </a:cubicBezTo>
                  <a:cubicBezTo>
                    <a:pt x="5547" y="11066"/>
                    <a:pt x="5609" y="11068"/>
                    <a:pt x="5657" y="11096"/>
                  </a:cubicBezTo>
                  <a:cubicBezTo>
                    <a:pt x="5721" y="11135"/>
                    <a:pt x="5762" y="11218"/>
                    <a:pt x="5764" y="11321"/>
                  </a:cubicBezTo>
                  <a:cubicBezTo>
                    <a:pt x="5768" y="11448"/>
                    <a:pt x="5727" y="11568"/>
                    <a:pt x="5687" y="11694"/>
                  </a:cubicBezTo>
                  <a:cubicBezTo>
                    <a:pt x="5654" y="11786"/>
                    <a:pt x="5622" y="11885"/>
                    <a:pt x="5609" y="11985"/>
                  </a:cubicBezTo>
                  <a:cubicBezTo>
                    <a:pt x="5592" y="12114"/>
                    <a:pt x="5639" y="12268"/>
                    <a:pt x="5727" y="12367"/>
                  </a:cubicBezTo>
                  <a:cubicBezTo>
                    <a:pt x="5787" y="12435"/>
                    <a:pt x="5858" y="12472"/>
                    <a:pt x="5932" y="12472"/>
                  </a:cubicBezTo>
                  <a:cubicBezTo>
                    <a:pt x="5947" y="12472"/>
                    <a:pt x="5961" y="12470"/>
                    <a:pt x="5976" y="12467"/>
                  </a:cubicBezTo>
                  <a:lnTo>
                    <a:pt x="6002" y="12941"/>
                  </a:lnTo>
                  <a:lnTo>
                    <a:pt x="6044" y="12898"/>
                  </a:lnTo>
                  <a:cubicBezTo>
                    <a:pt x="6064" y="12879"/>
                    <a:pt x="6089" y="12868"/>
                    <a:pt x="6121" y="12868"/>
                  </a:cubicBezTo>
                  <a:cubicBezTo>
                    <a:pt x="6173" y="12868"/>
                    <a:pt x="6237" y="12898"/>
                    <a:pt x="6286" y="12943"/>
                  </a:cubicBezTo>
                  <a:cubicBezTo>
                    <a:pt x="6306" y="12958"/>
                    <a:pt x="6323" y="12977"/>
                    <a:pt x="6340" y="12994"/>
                  </a:cubicBezTo>
                  <a:cubicBezTo>
                    <a:pt x="6398" y="13054"/>
                    <a:pt x="6460" y="13117"/>
                    <a:pt x="6546" y="13134"/>
                  </a:cubicBezTo>
                  <a:cubicBezTo>
                    <a:pt x="6562" y="13138"/>
                    <a:pt x="6580" y="13139"/>
                    <a:pt x="6598" y="13139"/>
                  </a:cubicBezTo>
                  <a:cubicBezTo>
                    <a:pt x="6646" y="13139"/>
                    <a:pt x="6696" y="13127"/>
                    <a:pt x="6743" y="13114"/>
                  </a:cubicBezTo>
                  <a:cubicBezTo>
                    <a:pt x="6758" y="13112"/>
                    <a:pt x="6771" y="13108"/>
                    <a:pt x="6786" y="13104"/>
                  </a:cubicBezTo>
                  <a:cubicBezTo>
                    <a:pt x="6829" y="13093"/>
                    <a:pt x="6874" y="13089"/>
                    <a:pt x="6920" y="13089"/>
                  </a:cubicBezTo>
                  <a:cubicBezTo>
                    <a:pt x="7115" y="13089"/>
                    <a:pt x="7324" y="13177"/>
                    <a:pt x="7461" y="13324"/>
                  </a:cubicBezTo>
                  <a:cubicBezTo>
                    <a:pt x="7572" y="13442"/>
                    <a:pt x="7628" y="13588"/>
                    <a:pt x="7617" y="13734"/>
                  </a:cubicBezTo>
                  <a:lnTo>
                    <a:pt x="7615" y="13764"/>
                  </a:lnTo>
                  <a:lnTo>
                    <a:pt x="8075" y="13738"/>
                  </a:lnTo>
                  <a:lnTo>
                    <a:pt x="8075" y="13738"/>
                  </a:lnTo>
                  <a:cubicBezTo>
                    <a:pt x="8073" y="13776"/>
                    <a:pt x="8084" y="13815"/>
                    <a:pt x="8108" y="13851"/>
                  </a:cubicBezTo>
                  <a:cubicBezTo>
                    <a:pt x="8153" y="13918"/>
                    <a:pt x="8243" y="13967"/>
                    <a:pt x="8330" y="13976"/>
                  </a:cubicBezTo>
                  <a:cubicBezTo>
                    <a:pt x="8342" y="13976"/>
                    <a:pt x="8354" y="13977"/>
                    <a:pt x="8366" y="13977"/>
                  </a:cubicBezTo>
                  <a:cubicBezTo>
                    <a:pt x="8418" y="13977"/>
                    <a:pt x="8471" y="13970"/>
                    <a:pt x="8523" y="13963"/>
                  </a:cubicBezTo>
                  <a:cubicBezTo>
                    <a:pt x="8574" y="13956"/>
                    <a:pt x="8623" y="13949"/>
                    <a:pt x="8671" y="13949"/>
                  </a:cubicBezTo>
                  <a:cubicBezTo>
                    <a:pt x="8682" y="13949"/>
                    <a:pt x="8693" y="13949"/>
                    <a:pt x="8703" y="13950"/>
                  </a:cubicBezTo>
                  <a:cubicBezTo>
                    <a:pt x="8774" y="13956"/>
                    <a:pt x="8849" y="13999"/>
                    <a:pt x="8885" y="14053"/>
                  </a:cubicBezTo>
                  <a:cubicBezTo>
                    <a:pt x="8900" y="14076"/>
                    <a:pt x="8915" y="14113"/>
                    <a:pt x="8902" y="14156"/>
                  </a:cubicBezTo>
                  <a:lnTo>
                    <a:pt x="8892" y="14192"/>
                  </a:lnTo>
                  <a:lnTo>
                    <a:pt x="8892" y="14192"/>
                  </a:lnTo>
                  <a:lnTo>
                    <a:pt x="9250" y="14181"/>
                  </a:lnTo>
                  <a:lnTo>
                    <a:pt x="9250" y="14181"/>
                  </a:lnTo>
                  <a:cubicBezTo>
                    <a:pt x="9104" y="14674"/>
                    <a:pt x="9121" y="15210"/>
                    <a:pt x="9299" y="15692"/>
                  </a:cubicBezTo>
                  <a:cubicBezTo>
                    <a:pt x="9340" y="15803"/>
                    <a:pt x="9402" y="15938"/>
                    <a:pt x="9517" y="16015"/>
                  </a:cubicBezTo>
                  <a:cubicBezTo>
                    <a:pt x="9588" y="16060"/>
                    <a:pt x="9672" y="16082"/>
                    <a:pt x="9772" y="16082"/>
                  </a:cubicBezTo>
                  <a:cubicBezTo>
                    <a:pt x="9869" y="16082"/>
                    <a:pt x="9965" y="16062"/>
                    <a:pt x="10062" y="16045"/>
                  </a:cubicBezTo>
                  <a:lnTo>
                    <a:pt x="10119" y="16035"/>
                  </a:lnTo>
                  <a:cubicBezTo>
                    <a:pt x="10175" y="16024"/>
                    <a:pt x="10231" y="16020"/>
                    <a:pt x="10284" y="16020"/>
                  </a:cubicBezTo>
                  <a:cubicBezTo>
                    <a:pt x="10402" y="16020"/>
                    <a:pt x="10559" y="16045"/>
                    <a:pt x="10625" y="16176"/>
                  </a:cubicBezTo>
                  <a:cubicBezTo>
                    <a:pt x="10668" y="16257"/>
                    <a:pt x="10659" y="16352"/>
                    <a:pt x="10651" y="16455"/>
                  </a:cubicBezTo>
                  <a:cubicBezTo>
                    <a:pt x="10649" y="16480"/>
                    <a:pt x="10646" y="16508"/>
                    <a:pt x="10644" y="16534"/>
                  </a:cubicBezTo>
                  <a:cubicBezTo>
                    <a:pt x="10638" y="16664"/>
                    <a:pt x="10679" y="16834"/>
                    <a:pt x="10816" y="16877"/>
                  </a:cubicBezTo>
                  <a:cubicBezTo>
                    <a:pt x="10846" y="16887"/>
                    <a:pt x="10878" y="16889"/>
                    <a:pt x="10910" y="16892"/>
                  </a:cubicBezTo>
                  <a:cubicBezTo>
                    <a:pt x="10953" y="16894"/>
                    <a:pt x="10994" y="16896"/>
                    <a:pt x="11021" y="16919"/>
                  </a:cubicBezTo>
                  <a:cubicBezTo>
                    <a:pt x="11064" y="16956"/>
                    <a:pt x="11062" y="17029"/>
                    <a:pt x="11054" y="17097"/>
                  </a:cubicBezTo>
                  <a:lnTo>
                    <a:pt x="10826" y="18918"/>
                  </a:lnTo>
                  <a:lnTo>
                    <a:pt x="10694" y="18993"/>
                  </a:lnTo>
                  <a:lnTo>
                    <a:pt x="10704" y="19017"/>
                  </a:lnTo>
                  <a:cubicBezTo>
                    <a:pt x="10942" y="19467"/>
                    <a:pt x="11013" y="20009"/>
                    <a:pt x="10899" y="20506"/>
                  </a:cubicBezTo>
                  <a:lnTo>
                    <a:pt x="10893" y="20532"/>
                  </a:lnTo>
                  <a:lnTo>
                    <a:pt x="10919" y="20536"/>
                  </a:lnTo>
                  <a:cubicBezTo>
                    <a:pt x="10998" y="20555"/>
                    <a:pt x="11088" y="20564"/>
                    <a:pt x="11201" y="20564"/>
                  </a:cubicBezTo>
                  <a:cubicBezTo>
                    <a:pt x="11266" y="20564"/>
                    <a:pt x="11330" y="20559"/>
                    <a:pt x="11396" y="20557"/>
                  </a:cubicBezTo>
                  <a:cubicBezTo>
                    <a:pt x="11458" y="20555"/>
                    <a:pt x="11523" y="20553"/>
                    <a:pt x="11583" y="20553"/>
                  </a:cubicBezTo>
                  <a:cubicBezTo>
                    <a:pt x="11769" y="20553"/>
                    <a:pt x="11960" y="20574"/>
                    <a:pt x="12090" y="20724"/>
                  </a:cubicBezTo>
                  <a:cubicBezTo>
                    <a:pt x="12189" y="20836"/>
                    <a:pt x="12219" y="20994"/>
                    <a:pt x="12247" y="21140"/>
                  </a:cubicBezTo>
                  <a:lnTo>
                    <a:pt x="12401" y="21952"/>
                  </a:lnTo>
                  <a:lnTo>
                    <a:pt x="12412" y="21959"/>
                  </a:lnTo>
                  <a:cubicBezTo>
                    <a:pt x="12504" y="22012"/>
                    <a:pt x="12611" y="22019"/>
                    <a:pt x="12703" y="22019"/>
                  </a:cubicBezTo>
                  <a:lnTo>
                    <a:pt x="12789" y="22019"/>
                  </a:lnTo>
                  <a:cubicBezTo>
                    <a:pt x="12817" y="22016"/>
                    <a:pt x="12845" y="22016"/>
                    <a:pt x="12872" y="22016"/>
                  </a:cubicBezTo>
                  <a:cubicBezTo>
                    <a:pt x="12950" y="22016"/>
                    <a:pt x="13040" y="22021"/>
                    <a:pt x="13119" y="22059"/>
                  </a:cubicBezTo>
                  <a:cubicBezTo>
                    <a:pt x="13254" y="22124"/>
                    <a:pt x="13346" y="22286"/>
                    <a:pt x="13352" y="22475"/>
                  </a:cubicBezTo>
                  <a:cubicBezTo>
                    <a:pt x="13359" y="22648"/>
                    <a:pt x="13297" y="22826"/>
                    <a:pt x="13243" y="22983"/>
                  </a:cubicBezTo>
                  <a:lnTo>
                    <a:pt x="13239" y="22995"/>
                  </a:lnTo>
                  <a:lnTo>
                    <a:pt x="13247" y="23008"/>
                  </a:lnTo>
                  <a:cubicBezTo>
                    <a:pt x="13299" y="23068"/>
                    <a:pt x="13277" y="23154"/>
                    <a:pt x="13256" y="23246"/>
                  </a:cubicBezTo>
                  <a:cubicBezTo>
                    <a:pt x="13235" y="23336"/>
                    <a:pt x="13211" y="23428"/>
                    <a:pt x="13250" y="23510"/>
                  </a:cubicBezTo>
                  <a:cubicBezTo>
                    <a:pt x="13286" y="23587"/>
                    <a:pt x="13357" y="23634"/>
                    <a:pt x="13425" y="23679"/>
                  </a:cubicBezTo>
                  <a:cubicBezTo>
                    <a:pt x="13457" y="23700"/>
                    <a:pt x="13492" y="23722"/>
                    <a:pt x="13520" y="23748"/>
                  </a:cubicBezTo>
                  <a:cubicBezTo>
                    <a:pt x="13624" y="23837"/>
                    <a:pt x="13674" y="23985"/>
                    <a:pt x="13644" y="24120"/>
                  </a:cubicBezTo>
                  <a:lnTo>
                    <a:pt x="13361" y="24279"/>
                  </a:lnTo>
                  <a:lnTo>
                    <a:pt x="13376" y="24302"/>
                  </a:lnTo>
                  <a:cubicBezTo>
                    <a:pt x="13440" y="24410"/>
                    <a:pt x="13355" y="24564"/>
                    <a:pt x="13232" y="24639"/>
                  </a:cubicBezTo>
                  <a:cubicBezTo>
                    <a:pt x="13187" y="24669"/>
                    <a:pt x="13136" y="24692"/>
                    <a:pt x="13087" y="24716"/>
                  </a:cubicBezTo>
                  <a:cubicBezTo>
                    <a:pt x="13001" y="24757"/>
                    <a:pt x="12913" y="24797"/>
                    <a:pt x="12845" y="24866"/>
                  </a:cubicBezTo>
                  <a:cubicBezTo>
                    <a:pt x="12767" y="24945"/>
                    <a:pt x="12725" y="25046"/>
                    <a:pt x="12682" y="25147"/>
                  </a:cubicBezTo>
                  <a:cubicBezTo>
                    <a:pt x="12637" y="25256"/>
                    <a:pt x="12592" y="25361"/>
                    <a:pt x="12506" y="25429"/>
                  </a:cubicBezTo>
                  <a:cubicBezTo>
                    <a:pt x="12450" y="25474"/>
                    <a:pt x="12384" y="25498"/>
                    <a:pt x="12311" y="25526"/>
                  </a:cubicBezTo>
                  <a:cubicBezTo>
                    <a:pt x="12277" y="25539"/>
                    <a:pt x="12240" y="25551"/>
                    <a:pt x="12204" y="25566"/>
                  </a:cubicBezTo>
                  <a:cubicBezTo>
                    <a:pt x="11904" y="25706"/>
                    <a:pt x="11741" y="26016"/>
                    <a:pt x="11587" y="26348"/>
                  </a:cubicBezTo>
                  <a:lnTo>
                    <a:pt x="11298" y="26974"/>
                  </a:lnTo>
                  <a:lnTo>
                    <a:pt x="11317" y="26987"/>
                  </a:lnTo>
                  <a:cubicBezTo>
                    <a:pt x="11516" y="27109"/>
                    <a:pt x="11747" y="27175"/>
                    <a:pt x="11981" y="27175"/>
                  </a:cubicBezTo>
                  <a:cubicBezTo>
                    <a:pt x="12002" y="27175"/>
                    <a:pt x="12023" y="27174"/>
                    <a:pt x="12043" y="27173"/>
                  </a:cubicBezTo>
                  <a:cubicBezTo>
                    <a:pt x="12099" y="27214"/>
                    <a:pt x="12108" y="27293"/>
                    <a:pt x="12114" y="27377"/>
                  </a:cubicBezTo>
                  <a:cubicBezTo>
                    <a:pt x="12123" y="27467"/>
                    <a:pt x="12133" y="27559"/>
                    <a:pt x="12202" y="27619"/>
                  </a:cubicBezTo>
                  <a:cubicBezTo>
                    <a:pt x="12260" y="27668"/>
                    <a:pt x="12335" y="27673"/>
                    <a:pt x="12410" y="27675"/>
                  </a:cubicBezTo>
                  <a:cubicBezTo>
                    <a:pt x="12468" y="27677"/>
                    <a:pt x="12523" y="27679"/>
                    <a:pt x="12568" y="27705"/>
                  </a:cubicBezTo>
                  <a:cubicBezTo>
                    <a:pt x="12622" y="27735"/>
                    <a:pt x="12654" y="27795"/>
                    <a:pt x="12684" y="27857"/>
                  </a:cubicBezTo>
                  <a:cubicBezTo>
                    <a:pt x="12710" y="27904"/>
                    <a:pt x="12735" y="27955"/>
                    <a:pt x="12774" y="27994"/>
                  </a:cubicBezTo>
                  <a:cubicBezTo>
                    <a:pt x="12864" y="28084"/>
                    <a:pt x="12988" y="28097"/>
                    <a:pt x="13110" y="28110"/>
                  </a:cubicBezTo>
                  <a:cubicBezTo>
                    <a:pt x="13202" y="28118"/>
                    <a:pt x="13297" y="28127"/>
                    <a:pt x="13374" y="28170"/>
                  </a:cubicBezTo>
                  <a:cubicBezTo>
                    <a:pt x="13472" y="28227"/>
                    <a:pt x="13532" y="28339"/>
                    <a:pt x="13575" y="28442"/>
                  </a:cubicBezTo>
                  <a:cubicBezTo>
                    <a:pt x="13738" y="28812"/>
                    <a:pt x="13809" y="29222"/>
                    <a:pt x="13783" y="29624"/>
                  </a:cubicBezTo>
                  <a:cubicBezTo>
                    <a:pt x="13781" y="29654"/>
                    <a:pt x="13777" y="29684"/>
                    <a:pt x="13774" y="29714"/>
                  </a:cubicBezTo>
                  <a:lnTo>
                    <a:pt x="13768" y="29791"/>
                  </a:lnTo>
                  <a:lnTo>
                    <a:pt x="13822" y="29736"/>
                  </a:lnTo>
                  <a:cubicBezTo>
                    <a:pt x="13849" y="29706"/>
                    <a:pt x="13875" y="29682"/>
                    <a:pt x="13901" y="29661"/>
                  </a:cubicBezTo>
                  <a:cubicBezTo>
                    <a:pt x="13950" y="29622"/>
                    <a:pt x="14008" y="29588"/>
                    <a:pt x="14066" y="29554"/>
                  </a:cubicBezTo>
                  <a:cubicBezTo>
                    <a:pt x="14199" y="29472"/>
                    <a:pt x="14338" y="29389"/>
                    <a:pt x="14383" y="29234"/>
                  </a:cubicBezTo>
                  <a:cubicBezTo>
                    <a:pt x="14392" y="29198"/>
                    <a:pt x="14396" y="29159"/>
                    <a:pt x="14400" y="29121"/>
                  </a:cubicBezTo>
                  <a:cubicBezTo>
                    <a:pt x="14404" y="29063"/>
                    <a:pt x="14411" y="29009"/>
                    <a:pt x="14439" y="28964"/>
                  </a:cubicBezTo>
                  <a:cubicBezTo>
                    <a:pt x="14469" y="28922"/>
                    <a:pt x="14518" y="28896"/>
                    <a:pt x="14569" y="28870"/>
                  </a:cubicBezTo>
                  <a:cubicBezTo>
                    <a:pt x="14599" y="28855"/>
                    <a:pt x="14629" y="28840"/>
                    <a:pt x="14655" y="28821"/>
                  </a:cubicBezTo>
                  <a:cubicBezTo>
                    <a:pt x="14833" y="28699"/>
                    <a:pt x="14844" y="28480"/>
                    <a:pt x="14852" y="28270"/>
                  </a:cubicBezTo>
                  <a:cubicBezTo>
                    <a:pt x="14863" y="28060"/>
                    <a:pt x="14871" y="27861"/>
                    <a:pt x="15041" y="27767"/>
                  </a:cubicBezTo>
                  <a:lnTo>
                    <a:pt x="15058" y="27758"/>
                  </a:lnTo>
                  <a:lnTo>
                    <a:pt x="15056" y="27739"/>
                  </a:lnTo>
                  <a:cubicBezTo>
                    <a:pt x="15030" y="27585"/>
                    <a:pt x="15004" y="27409"/>
                    <a:pt x="15054" y="27253"/>
                  </a:cubicBezTo>
                  <a:cubicBezTo>
                    <a:pt x="15095" y="27127"/>
                    <a:pt x="15218" y="26993"/>
                    <a:pt x="15364" y="26993"/>
                  </a:cubicBezTo>
                  <a:cubicBezTo>
                    <a:pt x="15375" y="26993"/>
                    <a:pt x="15387" y="26994"/>
                    <a:pt x="15398" y="26995"/>
                  </a:cubicBezTo>
                  <a:cubicBezTo>
                    <a:pt x="15405" y="26995"/>
                    <a:pt x="15411" y="26998"/>
                    <a:pt x="15420" y="26998"/>
                  </a:cubicBezTo>
                  <a:cubicBezTo>
                    <a:pt x="15438" y="27001"/>
                    <a:pt x="15456" y="27004"/>
                    <a:pt x="15474" y="27004"/>
                  </a:cubicBezTo>
                  <a:cubicBezTo>
                    <a:pt x="15500" y="27004"/>
                    <a:pt x="15525" y="26999"/>
                    <a:pt x="15544" y="26985"/>
                  </a:cubicBezTo>
                  <a:cubicBezTo>
                    <a:pt x="15593" y="26948"/>
                    <a:pt x="15589" y="26878"/>
                    <a:pt x="15583" y="26822"/>
                  </a:cubicBezTo>
                  <a:cubicBezTo>
                    <a:pt x="15572" y="26689"/>
                    <a:pt x="15623" y="26548"/>
                    <a:pt x="15724" y="26436"/>
                  </a:cubicBezTo>
                  <a:cubicBezTo>
                    <a:pt x="15830" y="26320"/>
                    <a:pt x="15978" y="26251"/>
                    <a:pt x="16119" y="26251"/>
                  </a:cubicBezTo>
                  <a:cubicBezTo>
                    <a:pt x="16141" y="26251"/>
                    <a:pt x="16163" y="26253"/>
                    <a:pt x="16185" y="26256"/>
                  </a:cubicBezTo>
                  <a:lnTo>
                    <a:pt x="16249" y="26265"/>
                  </a:lnTo>
                  <a:lnTo>
                    <a:pt x="16210" y="26213"/>
                  </a:lnTo>
                  <a:cubicBezTo>
                    <a:pt x="16187" y="26181"/>
                    <a:pt x="16180" y="26143"/>
                    <a:pt x="16189" y="26098"/>
                  </a:cubicBezTo>
                  <a:cubicBezTo>
                    <a:pt x="16206" y="26019"/>
                    <a:pt x="16277" y="25933"/>
                    <a:pt x="16367" y="25881"/>
                  </a:cubicBezTo>
                  <a:cubicBezTo>
                    <a:pt x="16395" y="25864"/>
                    <a:pt x="16423" y="25849"/>
                    <a:pt x="16453" y="25834"/>
                  </a:cubicBezTo>
                  <a:cubicBezTo>
                    <a:pt x="16566" y="25776"/>
                    <a:pt x="16686" y="25716"/>
                    <a:pt x="16735" y="25594"/>
                  </a:cubicBezTo>
                  <a:cubicBezTo>
                    <a:pt x="16746" y="25571"/>
                    <a:pt x="16753" y="25545"/>
                    <a:pt x="16759" y="25521"/>
                  </a:cubicBezTo>
                  <a:cubicBezTo>
                    <a:pt x="16768" y="25487"/>
                    <a:pt x="16774" y="25455"/>
                    <a:pt x="16791" y="25427"/>
                  </a:cubicBezTo>
                  <a:cubicBezTo>
                    <a:pt x="16823" y="25376"/>
                    <a:pt x="16883" y="25350"/>
                    <a:pt x="16947" y="25324"/>
                  </a:cubicBezTo>
                  <a:cubicBezTo>
                    <a:pt x="16962" y="25316"/>
                    <a:pt x="16980" y="25309"/>
                    <a:pt x="16995" y="25303"/>
                  </a:cubicBezTo>
                  <a:cubicBezTo>
                    <a:pt x="17160" y="25224"/>
                    <a:pt x="17286" y="25067"/>
                    <a:pt x="17342" y="24874"/>
                  </a:cubicBezTo>
                  <a:cubicBezTo>
                    <a:pt x="17397" y="24682"/>
                    <a:pt x="17372" y="24482"/>
                    <a:pt x="17273" y="24328"/>
                  </a:cubicBezTo>
                  <a:cubicBezTo>
                    <a:pt x="17254" y="24298"/>
                    <a:pt x="17232" y="24268"/>
                    <a:pt x="17211" y="24240"/>
                  </a:cubicBezTo>
                  <a:cubicBezTo>
                    <a:pt x="17172" y="24191"/>
                    <a:pt x="17138" y="24144"/>
                    <a:pt x="17115" y="24090"/>
                  </a:cubicBezTo>
                  <a:cubicBezTo>
                    <a:pt x="17059" y="23957"/>
                    <a:pt x="17089" y="23810"/>
                    <a:pt x="17130" y="23645"/>
                  </a:cubicBezTo>
                  <a:cubicBezTo>
                    <a:pt x="17239" y="23201"/>
                    <a:pt x="17402" y="22730"/>
                    <a:pt x="17798" y="22591"/>
                  </a:cubicBezTo>
                  <a:cubicBezTo>
                    <a:pt x="17871" y="22565"/>
                    <a:pt x="17952" y="22552"/>
                    <a:pt x="18029" y="22539"/>
                  </a:cubicBezTo>
                  <a:cubicBezTo>
                    <a:pt x="18186" y="22511"/>
                    <a:pt x="18349" y="22483"/>
                    <a:pt x="18458" y="22363"/>
                  </a:cubicBezTo>
                  <a:cubicBezTo>
                    <a:pt x="18484" y="22333"/>
                    <a:pt x="18507" y="22301"/>
                    <a:pt x="18527" y="22267"/>
                  </a:cubicBezTo>
                  <a:cubicBezTo>
                    <a:pt x="18548" y="22235"/>
                    <a:pt x="18569" y="22203"/>
                    <a:pt x="18593" y="22177"/>
                  </a:cubicBezTo>
                  <a:cubicBezTo>
                    <a:pt x="18651" y="22115"/>
                    <a:pt x="18736" y="22076"/>
                    <a:pt x="18809" y="22042"/>
                  </a:cubicBezTo>
                  <a:lnTo>
                    <a:pt x="19458" y="21746"/>
                  </a:lnTo>
                  <a:cubicBezTo>
                    <a:pt x="19551" y="21706"/>
                    <a:pt x="19664" y="21654"/>
                    <a:pt x="19726" y="21551"/>
                  </a:cubicBezTo>
                  <a:cubicBezTo>
                    <a:pt x="19752" y="21506"/>
                    <a:pt x="19765" y="21457"/>
                    <a:pt x="19778" y="21410"/>
                  </a:cubicBezTo>
                  <a:cubicBezTo>
                    <a:pt x="19788" y="21369"/>
                    <a:pt x="19799" y="21331"/>
                    <a:pt x="19818" y="21297"/>
                  </a:cubicBezTo>
                  <a:cubicBezTo>
                    <a:pt x="19874" y="21185"/>
                    <a:pt x="20009" y="21114"/>
                    <a:pt x="20163" y="21114"/>
                  </a:cubicBezTo>
                  <a:cubicBezTo>
                    <a:pt x="20176" y="21114"/>
                    <a:pt x="20189" y="21114"/>
                    <a:pt x="20202" y="21117"/>
                  </a:cubicBezTo>
                  <a:cubicBezTo>
                    <a:pt x="20358" y="21129"/>
                    <a:pt x="20508" y="21207"/>
                    <a:pt x="20641" y="21275"/>
                  </a:cubicBezTo>
                  <a:lnTo>
                    <a:pt x="20663" y="21286"/>
                  </a:lnTo>
                  <a:lnTo>
                    <a:pt x="20675" y="21262"/>
                  </a:lnTo>
                  <a:cubicBezTo>
                    <a:pt x="20832" y="20986"/>
                    <a:pt x="21156" y="20801"/>
                    <a:pt x="21476" y="20801"/>
                  </a:cubicBezTo>
                  <a:cubicBezTo>
                    <a:pt x="21488" y="20801"/>
                    <a:pt x="21501" y="20801"/>
                    <a:pt x="21513" y="20802"/>
                  </a:cubicBezTo>
                  <a:cubicBezTo>
                    <a:pt x="21530" y="20802"/>
                    <a:pt x="21545" y="20804"/>
                    <a:pt x="21560" y="20804"/>
                  </a:cubicBezTo>
                  <a:cubicBezTo>
                    <a:pt x="21590" y="20806"/>
                    <a:pt x="21620" y="20808"/>
                    <a:pt x="21648" y="20808"/>
                  </a:cubicBezTo>
                  <a:cubicBezTo>
                    <a:pt x="21708" y="20808"/>
                    <a:pt x="21753" y="20799"/>
                    <a:pt x="21792" y="20780"/>
                  </a:cubicBezTo>
                  <a:cubicBezTo>
                    <a:pt x="21864" y="20746"/>
                    <a:pt x="21909" y="20679"/>
                    <a:pt x="21952" y="20617"/>
                  </a:cubicBezTo>
                  <a:cubicBezTo>
                    <a:pt x="21989" y="20562"/>
                    <a:pt x="22025" y="20510"/>
                    <a:pt x="22077" y="20478"/>
                  </a:cubicBezTo>
                  <a:cubicBezTo>
                    <a:pt x="22124" y="20448"/>
                    <a:pt x="22182" y="20440"/>
                    <a:pt x="22242" y="20431"/>
                  </a:cubicBezTo>
                  <a:cubicBezTo>
                    <a:pt x="22293" y="20425"/>
                    <a:pt x="22349" y="20416"/>
                    <a:pt x="22398" y="20392"/>
                  </a:cubicBezTo>
                  <a:cubicBezTo>
                    <a:pt x="22563" y="20317"/>
                    <a:pt x="22621" y="20127"/>
                    <a:pt x="22659" y="19930"/>
                  </a:cubicBezTo>
                  <a:lnTo>
                    <a:pt x="22925" y="18541"/>
                  </a:lnTo>
                  <a:cubicBezTo>
                    <a:pt x="22949" y="18419"/>
                    <a:pt x="22974" y="18293"/>
                    <a:pt x="23032" y="18179"/>
                  </a:cubicBezTo>
                  <a:cubicBezTo>
                    <a:pt x="23077" y="18091"/>
                    <a:pt x="23148" y="18004"/>
                    <a:pt x="23216" y="17918"/>
                  </a:cubicBezTo>
                  <a:cubicBezTo>
                    <a:pt x="23349" y="17755"/>
                    <a:pt x="23484" y="17584"/>
                    <a:pt x="23450" y="17386"/>
                  </a:cubicBezTo>
                  <a:lnTo>
                    <a:pt x="23450" y="17386"/>
                  </a:lnTo>
                  <a:cubicBezTo>
                    <a:pt x="23460" y="17388"/>
                    <a:pt x="23471" y="17389"/>
                    <a:pt x="23481" y="17389"/>
                  </a:cubicBezTo>
                  <a:cubicBezTo>
                    <a:pt x="23587" y="17389"/>
                    <a:pt x="23702" y="17313"/>
                    <a:pt x="23758" y="17204"/>
                  </a:cubicBezTo>
                  <a:cubicBezTo>
                    <a:pt x="23821" y="17080"/>
                    <a:pt x="23818" y="16937"/>
                    <a:pt x="23818" y="16810"/>
                  </a:cubicBezTo>
                  <a:cubicBezTo>
                    <a:pt x="23816" y="16643"/>
                    <a:pt x="23788" y="16463"/>
                    <a:pt x="23765" y="16290"/>
                  </a:cubicBezTo>
                  <a:cubicBezTo>
                    <a:pt x="23711" y="15923"/>
                    <a:pt x="23656" y="15544"/>
                    <a:pt x="23812" y="15242"/>
                  </a:cubicBezTo>
                  <a:cubicBezTo>
                    <a:pt x="23960" y="14966"/>
                    <a:pt x="23853" y="14586"/>
                    <a:pt x="23587" y="14421"/>
                  </a:cubicBezTo>
                  <a:lnTo>
                    <a:pt x="23583" y="13809"/>
                  </a:lnTo>
                  <a:lnTo>
                    <a:pt x="23831" y="13699"/>
                  </a:lnTo>
                  <a:lnTo>
                    <a:pt x="23812" y="13674"/>
                  </a:lnTo>
                  <a:cubicBezTo>
                    <a:pt x="23707" y="13513"/>
                    <a:pt x="23812" y="13292"/>
                    <a:pt x="23956" y="13153"/>
                  </a:cubicBezTo>
                  <a:cubicBezTo>
                    <a:pt x="23998" y="13110"/>
                    <a:pt x="24048" y="13069"/>
                    <a:pt x="24097" y="13031"/>
                  </a:cubicBezTo>
                  <a:cubicBezTo>
                    <a:pt x="24211" y="12937"/>
                    <a:pt x="24326" y="12840"/>
                    <a:pt x="24395" y="12705"/>
                  </a:cubicBezTo>
                  <a:cubicBezTo>
                    <a:pt x="24399" y="12694"/>
                    <a:pt x="24403" y="12684"/>
                    <a:pt x="24410" y="12673"/>
                  </a:cubicBezTo>
                  <a:cubicBezTo>
                    <a:pt x="24423" y="12641"/>
                    <a:pt x="24435" y="12613"/>
                    <a:pt x="24457" y="12589"/>
                  </a:cubicBezTo>
                  <a:cubicBezTo>
                    <a:pt x="24489" y="12553"/>
                    <a:pt x="24536" y="12534"/>
                    <a:pt x="24588" y="12512"/>
                  </a:cubicBezTo>
                  <a:cubicBezTo>
                    <a:pt x="24611" y="12504"/>
                    <a:pt x="24635" y="12495"/>
                    <a:pt x="24656" y="12482"/>
                  </a:cubicBezTo>
                  <a:cubicBezTo>
                    <a:pt x="24795" y="12412"/>
                    <a:pt x="24885" y="12257"/>
                    <a:pt x="24885" y="12103"/>
                  </a:cubicBezTo>
                  <a:cubicBezTo>
                    <a:pt x="24911" y="12110"/>
                    <a:pt x="24938" y="12114"/>
                    <a:pt x="24966" y="12114"/>
                  </a:cubicBezTo>
                  <a:cubicBezTo>
                    <a:pt x="25079" y="12114"/>
                    <a:pt x="25202" y="12056"/>
                    <a:pt x="25286" y="11960"/>
                  </a:cubicBezTo>
                  <a:cubicBezTo>
                    <a:pt x="25385" y="11844"/>
                    <a:pt x="25432" y="11694"/>
                    <a:pt x="25472" y="11559"/>
                  </a:cubicBezTo>
                  <a:cubicBezTo>
                    <a:pt x="25507" y="11563"/>
                    <a:pt x="25541" y="11564"/>
                    <a:pt x="25576" y="11564"/>
                  </a:cubicBezTo>
                  <a:cubicBezTo>
                    <a:pt x="25665" y="11564"/>
                    <a:pt x="25755" y="11553"/>
                    <a:pt x="25841" y="11531"/>
                  </a:cubicBezTo>
                  <a:lnTo>
                    <a:pt x="25858" y="11527"/>
                  </a:lnTo>
                  <a:lnTo>
                    <a:pt x="26023" y="10391"/>
                  </a:lnTo>
                  <a:lnTo>
                    <a:pt x="26287" y="10331"/>
                  </a:lnTo>
                  <a:lnTo>
                    <a:pt x="26289" y="9922"/>
                  </a:lnTo>
                  <a:lnTo>
                    <a:pt x="26492" y="9914"/>
                  </a:lnTo>
                  <a:lnTo>
                    <a:pt x="26494" y="9894"/>
                  </a:lnTo>
                  <a:cubicBezTo>
                    <a:pt x="26593" y="9389"/>
                    <a:pt x="26608" y="8874"/>
                    <a:pt x="26539" y="8367"/>
                  </a:cubicBezTo>
                  <a:lnTo>
                    <a:pt x="26533" y="8320"/>
                  </a:lnTo>
                  <a:lnTo>
                    <a:pt x="26497" y="8350"/>
                  </a:lnTo>
                  <a:cubicBezTo>
                    <a:pt x="26488" y="8356"/>
                    <a:pt x="26478" y="8359"/>
                    <a:pt x="26467" y="8359"/>
                  </a:cubicBezTo>
                  <a:cubicBezTo>
                    <a:pt x="26427" y="8359"/>
                    <a:pt x="26377" y="8319"/>
                    <a:pt x="26355" y="8268"/>
                  </a:cubicBezTo>
                  <a:cubicBezTo>
                    <a:pt x="26347" y="8249"/>
                    <a:pt x="26340" y="8230"/>
                    <a:pt x="26334" y="8210"/>
                  </a:cubicBezTo>
                  <a:cubicBezTo>
                    <a:pt x="26312" y="8150"/>
                    <a:pt x="26291" y="8090"/>
                    <a:pt x="26237" y="8052"/>
                  </a:cubicBezTo>
                  <a:cubicBezTo>
                    <a:pt x="26188" y="8015"/>
                    <a:pt x="26128" y="8013"/>
                    <a:pt x="26070" y="8011"/>
                  </a:cubicBezTo>
                  <a:cubicBezTo>
                    <a:pt x="26019" y="8009"/>
                    <a:pt x="25970" y="8007"/>
                    <a:pt x="25931" y="7981"/>
                  </a:cubicBezTo>
                  <a:cubicBezTo>
                    <a:pt x="25886" y="7949"/>
                    <a:pt x="25871" y="7891"/>
                    <a:pt x="25854" y="7829"/>
                  </a:cubicBezTo>
                  <a:cubicBezTo>
                    <a:pt x="25847" y="7803"/>
                    <a:pt x="25841" y="7778"/>
                    <a:pt x="25830" y="7754"/>
                  </a:cubicBezTo>
                  <a:cubicBezTo>
                    <a:pt x="25753" y="7540"/>
                    <a:pt x="25522" y="7433"/>
                    <a:pt x="25145" y="7433"/>
                  </a:cubicBezTo>
                  <a:cubicBezTo>
                    <a:pt x="25106" y="7433"/>
                    <a:pt x="25070" y="7433"/>
                    <a:pt x="25033" y="7435"/>
                  </a:cubicBezTo>
                  <a:lnTo>
                    <a:pt x="24978" y="7045"/>
                  </a:lnTo>
                  <a:lnTo>
                    <a:pt x="24596" y="7043"/>
                  </a:lnTo>
                  <a:cubicBezTo>
                    <a:pt x="24611" y="6940"/>
                    <a:pt x="24517" y="6867"/>
                    <a:pt x="24427" y="6796"/>
                  </a:cubicBezTo>
                  <a:cubicBezTo>
                    <a:pt x="24373" y="6756"/>
                    <a:pt x="24320" y="6713"/>
                    <a:pt x="24286" y="6666"/>
                  </a:cubicBezTo>
                  <a:cubicBezTo>
                    <a:pt x="24266" y="6640"/>
                    <a:pt x="24256" y="6608"/>
                    <a:pt x="24241" y="6578"/>
                  </a:cubicBezTo>
                  <a:cubicBezTo>
                    <a:pt x="24234" y="6558"/>
                    <a:pt x="24226" y="6539"/>
                    <a:pt x="24217" y="6522"/>
                  </a:cubicBezTo>
                  <a:cubicBezTo>
                    <a:pt x="24142" y="6368"/>
                    <a:pt x="23975" y="6265"/>
                    <a:pt x="23801" y="6261"/>
                  </a:cubicBezTo>
                  <a:cubicBezTo>
                    <a:pt x="23816" y="6216"/>
                    <a:pt x="23814" y="6169"/>
                    <a:pt x="23793" y="6119"/>
                  </a:cubicBezTo>
                  <a:cubicBezTo>
                    <a:pt x="23737" y="5997"/>
                    <a:pt x="23574" y="5907"/>
                    <a:pt x="23450" y="5884"/>
                  </a:cubicBezTo>
                  <a:cubicBezTo>
                    <a:pt x="23360" y="5869"/>
                    <a:pt x="23266" y="5860"/>
                    <a:pt x="23169" y="5860"/>
                  </a:cubicBezTo>
                  <a:cubicBezTo>
                    <a:pt x="22824" y="5860"/>
                    <a:pt x="22477" y="5963"/>
                    <a:pt x="22143" y="6064"/>
                  </a:cubicBezTo>
                  <a:cubicBezTo>
                    <a:pt x="22049" y="6091"/>
                    <a:pt x="21952" y="6119"/>
                    <a:pt x="21856" y="6145"/>
                  </a:cubicBezTo>
                  <a:cubicBezTo>
                    <a:pt x="21864" y="6076"/>
                    <a:pt x="21843" y="6001"/>
                    <a:pt x="21796" y="5939"/>
                  </a:cubicBezTo>
                  <a:cubicBezTo>
                    <a:pt x="21738" y="5862"/>
                    <a:pt x="21652" y="5814"/>
                    <a:pt x="21564" y="5814"/>
                  </a:cubicBezTo>
                  <a:cubicBezTo>
                    <a:pt x="21557" y="5814"/>
                    <a:pt x="21550" y="5814"/>
                    <a:pt x="21543" y="5815"/>
                  </a:cubicBezTo>
                  <a:cubicBezTo>
                    <a:pt x="21415" y="5828"/>
                    <a:pt x="21318" y="5916"/>
                    <a:pt x="21226" y="6004"/>
                  </a:cubicBezTo>
                  <a:cubicBezTo>
                    <a:pt x="21136" y="6087"/>
                    <a:pt x="21050" y="6166"/>
                    <a:pt x="20941" y="6175"/>
                  </a:cubicBezTo>
                  <a:cubicBezTo>
                    <a:pt x="20933" y="6176"/>
                    <a:pt x="20925" y="6176"/>
                    <a:pt x="20917" y="6176"/>
                  </a:cubicBezTo>
                  <a:cubicBezTo>
                    <a:pt x="20830" y="6176"/>
                    <a:pt x="20749" y="6134"/>
                    <a:pt x="20660" y="6089"/>
                  </a:cubicBezTo>
                  <a:cubicBezTo>
                    <a:pt x="20572" y="6043"/>
                    <a:pt x="20480" y="5995"/>
                    <a:pt x="20382" y="5995"/>
                  </a:cubicBezTo>
                  <a:cubicBezTo>
                    <a:pt x="20367" y="5995"/>
                    <a:pt x="20351" y="5997"/>
                    <a:pt x="20335" y="5999"/>
                  </a:cubicBezTo>
                  <a:lnTo>
                    <a:pt x="20315" y="6004"/>
                  </a:lnTo>
                  <a:lnTo>
                    <a:pt x="20313" y="6023"/>
                  </a:lnTo>
                  <a:cubicBezTo>
                    <a:pt x="20305" y="6126"/>
                    <a:pt x="20200" y="6216"/>
                    <a:pt x="20088" y="6216"/>
                  </a:cubicBezTo>
                  <a:cubicBezTo>
                    <a:pt x="20076" y="6216"/>
                    <a:pt x="20063" y="6216"/>
                    <a:pt x="20050" y="6211"/>
                  </a:cubicBezTo>
                  <a:lnTo>
                    <a:pt x="20170" y="5571"/>
                  </a:lnTo>
                  <a:cubicBezTo>
                    <a:pt x="20176" y="5541"/>
                    <a:pt x="20168" y="5513"/>
                    <a:pt x="20146" y="5489"/>
                  </a:cubicBezTo>
                  <a:cubicBezTo>
                    <a:pt x="20124" y="5462"/>
                    <a:pt x="20090" y="5447"/>
                    <a:pt x="20058" y="5447"/>
                  </a:cubicBezTo>
                  <a:cubicBezTo>
                    <a:pt x="20033" y="5447"/>
                    <a:pt x="20009" y="5456"/>
                    <a:pt x="19994" y="5474"/>
                  </a:cubicBezTo>
                  <a:cubicBezTo>
                    <a:pt x="19476" y="5416"/>
                    <a:pt x="18889" y="5348"/>
                    <a:pt x="18419" y="5048"/>
                  </a:cubicBezTo>
                  <a:cubicBezTo>
                    <a:pt x="18385" y="5027"/>
                    <a:pt x="18353" y="5003"/>
                    <a:pt x="18321" y="4982"/>
                  </a:cubicBezTo>
                  <a:cubicBezTo>
                    <a:pt x="18246" y="4930"/>
                    <a:pt x="18169" y="4877"/>
                    <a:pt x="18083" y="4838"/>
                  </a:cubicBezTo>
                  <a:cubicBezTo>
                    <a:pt x="17982" y="4791"/>
                    <a:pt x="17864" y="4767"/>
                    <a:pt x="17747" y="4767"/>
                  </a:cubicBezTo>
                  <a:cubicBezTo>
                    <a:pt x="17528" y="4767"/>
                    <a:pt x="17316" y="4851"/>
                    <a:pt x="17166" y="4994"/>
                  </a:cubicBezTo>
                  <a:lnTo>
                    <a:pt x="17147" y="5014"/>
                  </a:lnTo>
                  <a:lnTo>
                    <a:pt x="17166" y="5033"/>
                  </a:lnTo>
                  <a:cubicBezTo>
                    <a:pt x="17198" y="5065"/>
                    <a:pt x="17200" y="5106"/>
                    <a:pt x="17198" y="5134"/>
                  </a:cubicBezTo>
                  <a:cubicBezTo>
                    <a:pt x="17194" y="5192"/>
                    <a:pt x="17160" y="5249"/>
                    <a:pt x="17112" y="5284"/>
                  </a:cubicBezTo>
                  <a:cubicBezTo>
                    <a:pt x="17025" y="5346"/>
                    <a:pt x="16900" y="5350"/>
                    <a:pt x="16804" y="5354"/>
                  </a:cubicBezTo>
                  <a:lnTo>
                    <a:pt x="16763" y="5354"/>
                  </a:lnTo>
                  <a:cubicBezTo>
                    <a:pt x="16701" y="5354"/>
                    <a:pt x="16624" y="5348"/>
                    <a:pt x="16581" y="5299"/>
                  </a:cubicBezTo>
                  <a:cubicBezTo>
                    <a:pt x="16555" y="5269"/>
                    <a:pt x="16547" y="5234"/>
                    <a:pt x="16555" y="5194"/>
                  </a:cubicBezTo>
                  <a:cubicBezTo>
                    <a:pt x="16577" y="5099"/>
                    <a:pt x="16695" y="5001"/>
                    <a:pt x="16793" y="4956"/>
                  </a:cubicBezTo>
                  <a:cubicBezTo>
                    <a:pt x="17020" y="4855"/>
                    <a:pt x="17134" y="4720"/>
                    <a:pt x="17106" y="4594"/>
                  </a:cubicBezTo>
                  <a:lnTo>
                    <a:pt x="17378" y="4587"/>
                  </a:lnTo>
                  <a:lnTo>
                    <a:pt x="17382" y="4568"/>
                  </a:lnTo>
                  <a:cubicBezTo>
                    <a:pt x="17412" y="4470"/>
                    <a:pt x="17331" y="4384"/>
                    <a:pt x="17267" y="4326"/>
                  </a:cubicBezTo>
                  <a:cubicBezTo>
                    <a:pt x="17074" y="4155"/>
                    <a:pt x="16855" y="3962"/>
                    <a:pt x="16594" y="3863"/>
                  </a:cubicBezTo>
                  <a:cubicBezTo>
                    <a:pt x="16489" y="3825"/>
                    <a:pt x="16378" y="3803"/>
                    <a:pt x="16268" y="3803"/>
                  </a:cubicBezTo>
                  <a:cubicBezTo>
                    <a:pt x="16082" y="3803"/>
                    <a:pt x="15921" y="3863"/>
                    <a:pt x="15803" y="3972"/>
                  </a:cubicBezTo>
                  <a:lnTo>
                    <a:pt x="15793" y="3981"/>
                  </a:lnTo>
                  <a:lnTo>
                    <a:pt x="15795" y="3994"/>
                  </a:lnTo>
                  <a:cubicBezTo>
                    <a:pt x="15810" y="4142"/>
                    <a:pt x="15806" y="4290"/>
                    <a:pt x="15778" y="4433"/>
                  </a:cubicBezTo>
                  <a:lnTo>
                    <a:pt x="15334" y="4307"/>
                  </a:lnTo>
                  <a:cubicBezTo>
                    <a:pt x="15291" y="4270"/>
                    <a:pt x="15281" y="4221"/>
                    <a:pt x="15278" y="4185"/>
                  </a:cubicBezTo>
                  <a:cubicBezTo>
                    <a:pt x="15272" y="4110"/>
                    <a:pt x="15306" y="4024"/>
                    <a:pt x="15360" y="3966"/>
                  </a:cubicBezTo>
                  <a:cubicBezTo>
                    <a:pt x="15433" y="3891"/>
                    <a:pt x="15527" y="3846"/>
                    <a:pt x="15626" y="3801"/>
                  </a:cubicBezTo>
                  <a:cubicBezTo>
                    <a:pt x="15660" y="3784"/>
                    <a:pt x="15692" y="3769"/>
                    <a:pt x="15724" y="3754"/>
                  </a:cubicBezTo>
                  <a:cubicBezTo>
                    <a:pt x="16026" y="3598"/>
                    <a:pt x="16266" y="3325"/>
                    <a:pt x="16380" y="3006"/>
                  </a:cubicBezTo>
                  <a:lnTo>
                    <a:pt x="16386" y="2989"/>
                  </a:lnTo>
                  <a:lnTo>
                    <a:pt x="16371" y="2976"/>
                  </a:lnTo>
                  <a:cubicBezTo>
                    <a:pt x="16249" y="2869"/>
                    <a:pt x="16114" y="2773"/>
                    <a:pt x="15968" y="2773"/>
                  </a:cubicBezTo>
                  <a:cubicBezTo>
                    <a:pt x="15956" y="2773"/>
                    <a:pt x="15943" y="2773"/>
                    <a:pt x="15930" y="2775"/>
                  </a:cubicBezTo>
                  <a:lnTo>
                    <a:pt x="15906" y="2385"/>
                  </a:lnTo>
                  <a:lnTo>
                    <a:pt x="15510" y="2256"/>
                  </a:lnTo>
                  <a:cubicBezTo>
                    <a:pt x="15349" y="2053"/>
                    <a:pt x="15240" y="1809"/>
                    <a:pt x="15195" y="1551"/>
                  </a:cubicBezTo>
                  <a:lnTo>
                    <a:pt x="15191" y="1532"/>
                  </a:lnTo>
                  <a:lnTo>
                    <a:pt x="15094" y="1526"/>
                  </a:lnTo>
                  <a:lnTo>
                    <a:pt x="14964" y="1601"/>
                  </a:lnTo>
                  <a:cubicBezTo>
                    <a:pt x="14884" y="1646"/>
                    <a:pt x="14799" y="1695"/>
                    <a:pt x="14706" y="1714"/>
                  </a:cubicBezTo>
                  <a:cubicBezTo>
                    <a:pt x="14694" y="1716"/>
                    <a:pt x="14681" y="1719"/>
                    <a:pt x="14666" y="1721"/>
                  </a:cubicBezTo>
                  <a:cubicBezTo>
                    <a:pt x="14636" y="1725"/>
                    <a:pt x="14604" y="1731"/>
                    <a:pt x="14574" y="1742"/>
                  </a:cubicBezTo>
                  <a:cubicBezTo>
                    <a:pt x="14462" y="1787"/>
                    <a:pt x="14409" y="1901"/>
                    <a:pt x="14396" y="1993"/>
                  </a:cubicBezTo>
                  <a:cubicBezTo>
                    <a:pt x="14381" y="2087"/>
                    <a:pt x="14398" y="2181"/>
                    <a:pt x="14415" y="2267"/>
                  </a:cubicBezTo>
                  <a:cubicBezTo>
                    <a:pt x="14405" y="2268"/>
                    <a:pt x="14394" y="2268"/>
                    <a:pt x="14383" y="2268"/>
                  </a:cubicBezTo>
                  <a:cubicBezTo>
                    <a:pt x="14313" y="2268"/>
                    <a:pt x="14232" y="2251"/>
                    <a:pt x="14158" y="2233"/>
                  </a:cubicBezTo>
                  <a:cubicBezTo>
                    <a:pt x="14085" y="2218"/>
                    <a:pt x="14010" y="2201"/>
                    <a:pt x="13939" y="2201"/>
                  </a:cubicBezTo>
                  <a:cubicBezTo>
                    <a:pt x="13869" y="2201"/>
                    <a:pt x="13809" y="2218"/>
                    <a:pt x="13757" y="2254"/>
                  </a:cubicBezTo>
                  <a:cubicBezTo>
                    <a:pt x="13738" y="2267"/>
                    <a:pt x="13723" y="2282"/>
                    <a:pt x="13706" y="2297"/>
                  </a:cubicBezTo>
                  <a:cubicBezTo>
                    <a:pt x="13687" y="2316"/>
                    <a:pt x="13667" y="2336"/>
                    <a:pt x="13644" y="2348"/>
                  </a:cubicBezTo>
                  <a:cubicBezTo>
                    <a:pt x="13622" y="2359"/>
                    <a:pt x="13601" y="2363"/>
                    <a:pt x="13579" y="2363"/>
                  </a:cubicBezTo>
                  <a:cubicBezTo>
                    <a:pt x="13477" y="2363"/>
                    <a:pt x="13378" y="2256"/>
                    <a:pt x="13344" y="2156"/>
                  </a:cubicBezTo>
                  <a:cubicBezTo>
                    <a:pt x="13327" y="2100"/>
                    <a:pt x="13316" y="2040"/>
                    <a:pt x="13305" y="1984"/>
                  </a:cubicBezTo>
                  <a:cubicBezTo>
                    <a:pt x="13292" y="1916"/>
                    <a:pt x="13280" y="1847"/>
                    <a:pt x="13256" y="1781"/>
                  </a:cubicBezTo>
                  <a:lnTo>
                    <a:pt x="13250" y="1764"/>
                  </a:lnTo>
                  <a:lnTo>
                    <a:pt x="13230" y="1764"/>
                  </a:lnTo>
                  <a:cubicBezTo>
                    <a:pt x="13226" y="1764"/>
                    <a:pt x="13222" y="1766"/>
                    <a:pt x="13220" y="1766"/>
                  </a:cubicBezTo>
                  <a:cubicBezTo>
                    <a:pt x="13205" y="1766"/>
                    <a:pt x="13192" y="1764"/>
                    <a:pt x="13179" y="1761"/>
                  </a:cubicBezTo>
                  <a:cubicBezTo>
                    <a:pt x="13162" y="1758"/>
                    <a:pt x="13144" y="1756"/>
                    <a:pt x="13128" y="1756"/>
                  </a:cubicBezTo>
                  <a:cubicBezTo>
                    <a:pt x="13110" y="1756"/>
                    <a:pt x="13093" y="1759"/>
                    <a:pt x="13078" y="1766"/>
                  </a:cubicBezTo>
                  <a:cubicBezTo>
                    <a:pt x="13040" y="1785"/>
                    <a:pt x="13022" y="1824"/>
                    <a:pt x="13007" y="1860"/>
                  </a:cubicBezTo>
                  <a:cubicBezTo>
                    <a:pt x="12997" y="1881"/>
                    <a:pt x="12988" y="1905"/>
                    <a:pt x="12973" y="1918"/>
                  </a:cubicBezTo>
                  <a:cubicBezTo>
                    <a:pt x="12950" y="1941"/>
                    <a:pt x="12909" y="1946"/>
                    <a:pt x="12866" y="1948"/>
                  </a:cubicBezTo>
                  <a:lnTo>
                    <a:pt x="12208" y="1978"/>
                  </a:lnTo>
                  <a:lnTo>
                    <a:pt x="12204" y="1995"/>
                  </a:lnTo>
                  <a:cubicBezTo>
                    <a:pt x="12180" y="2068"/>
                    <a:pt x="12191" y="2143"/>
                    <a:pt x="12200" y="2216"/>
                  </a:cubicBezTo>
                  <a:cubicBezTo>
                    <a:pt x="12204" y="2239"/>
                    <a:pt x="12206" y="2263"/>
                    <a:pt x="12208" y="2286"/>
                  </a:cubicBezTo>
                  <a:cubicBezTo>
                    <a:pt x="12217" y="2370"/>
                    <a:pt x="12198" y="2471"/>
                    <a:pt x="12125" y="2505"/>
                  </a:cubicBezTo>
                  <a:cubicBezTo>
                    <a:pt x="12109" y="2512"/>
                    <a:pt x="12091" y="2515"/>
                    <a:pt x="12072" y="2515"/>
                  </a:cubicBezTo>
                  <a:cubicBezTo>
                    <a:pt x="12054" y="2515"/>
                    <a:pt x="12035" y="2512"/>
                    <a:pt x="12015" y="2507"/>
                  </a:cubicBezTo>
                  <a:cubicBezTo>
                    <a:pt x="11861" y="2468"/>
                    <a:pt x="11773" y="2327"/>
                    <a:pt x="11683" y="2177"/>
                  </a:cubicBezTo>
                  <a:cubicBezTo>
                    <a:pt x="11653" y="2130"/>
                    <a:pt x="11623" y="2081"/>
                    <a:pt x="11591" y="2036"/>
                  </a:cubicBezTo>
                  <a:lnTo>
                    <a:pt x="11538" y="1959"/>
                  </a:lnTo>
                  <a:lnTo>
                    <a:pt x="11542" y="2051"/>
                  </a:lnTo>
                  <a:cubicBezTo>
                    <a:pt x="11544" y="2085"/>
                    <a:pt x="11542" y="2117"/>
                    <a:pt x="11536" y="2149"/>
                  </a:cubicBezTo>
                  <a:cubicBezTo>
                    <a:pt x="11508" y="2280"/>
                    <a:pt x="11396" y="2385"/>
                    <a:pt x="11278" y="2391"/>
                  </a:cubicBezTo>
                  <a:cubicBezTo>
                    <a:pt x="11271" y="2392"/>
                    <a:pt x="11264" y="2392"/>
                    <a:pt x="11257" y="2392"/>
                  </a:cubicBezTo>
                  <a:cubicBezTo>
                    <a:pt x="11224" y="2392"/>
                    <a:pt x="11189" y="2388"/>
                    <a:pt x="11154" y="2385"/>
                  </a:cubicBezTo>
                  <a:cubicBezTo>
                    <a:pt x="11120" y="2381"/>
                    <a:pt x="11086" y="2376"/>
                    <a:pt x="11051" y="2376"/>
                  </a:cubicBezTo>
                  <a:cubicBezTo>
                    <a:pt x="11000" y="2376"/>
                    <a:pt x="10927" y="2385"/>
                    <a:pt x="10884" y="2453"/>
                  </a:cubicBezTo>
                  <a:cubicBezTo>
                    <a:pt x="10852" y="2507"/>
                    <a:pt x="10859" y="2567"/>
                    <a:pt x="10863" y="2625"/>
                  </a:cubicBezTo>
                  <a:cubicBezTo>
                    <a:pt x="10869" y="2674"/>
                    <a:pt x="10874" y="2723"/>
                    <a:pt x="10852" y="2760"/>
                  </a:cubicBezTo>
                  <a:cubicBezTo>
                    <a:pt x="10818" y="2818"/>
                    <a:pt x="10734" y="2826"/>
                    <a:pt x="10666" y="2828"/>
                  </a:cubicBezTo>
                  <a:cubicBezTo>
                    <a:pt x="10651" y="2828"/>
                    <a:pt x="10634" y="2831"/>
                    <a:pt x="10616" y="2831"/>
                  </a:cubicBezTo>
                  <a:cubicBezTo>
                    <a:pt x="10447" y="2831"/>
                    <a:pt x="10040" y="2798"/>
                    <a:pt x="9931" y="2505"/>
                  </a:cubicBezTo>
                  <a:cubicBezTo>
                    <a:pt x="9927" y="2492"/>
                    <a:pt x="9922" y="2477"/>
                    <a:pt x="9916" y="2462"/>
                  </a:cubicBezTo>
                  <a:cubicBezTo>
                    <a:pt x="9905" y="2428"/>
                    <a:pt x="9894" y="2391"/>
                    <a:pt x="9873" y="2359"/>
                  </a:cubicBezTo>
                  <a:cubicBezTo>
                    <a:pt x="9841" y="2312"/>
                    <a:pt x="9792" y="2282"/>
                    <a:pt x="9753" y="2258"/>
                  </a:cubicBezTo>
                  <a:lnTo>
                    <a:pt x="9470" y="2081"/>
                  </a:lnTo>
                  <a:cubicBezTo>
                    <a:pt x="9462" y="1858"/>
                    <a:pt x="9453" y="1626"/>
                    <a:pt x="9507" y="1406"/>
                  </a:cubicBezTo>
                  <a:cubicBezTo>
                    <a:pt x="9524" y="1333"/>
                    <a:pt x="9549" y="1258"/>
                    <a:pt x="9573" y="1183"/>
                  </a:cubicBezTo>
                  <a:cubicBezTo>
                    <a:pt x="9648" y="949"/>
                    <a:pt x="9727" y="707"/>
                    <a:pt x="9614" y="491"/>
                  </a:cubicBezTo>
                  <a:cubicBezTo>
                    <a:pt x="9590" y="448"/>
                    <a:pt x="9564" y="420"/>
                    <a:pt x="9532" y="405"/>
                  </a:cubicBezTo>
                  <a:cubicBezTo>
                    <a:pt x="9504" y="392"/>
                    <a:pt x="9472" y="390"/>
                    <a:pt x="9444" y="388"/>
                  </a:cubicBezTo>
                  <a:cubicBezTo>
                    <a:pt x="9425" y="388"/>
                    <a:pt x="9408" y="388"/>
                    <a:pt x="9393" y="384"/>
                  </a:cubicBezTo>
                  <a:cubicBezTo>
                    <a:pt x="9325" y="367"/>
                    <a:pt x="9288" y="300"/>
                    <a:pt x="9250" y="232"/>
                  </a:cubicBezTo>
                  <a:cubicBezTo>
                    <a:pt x="9226" y="189"/>
                    <a:pt x="9202" y="146"/>
                    <a:pt x="9170" y="112"/>
                  </a:cubicBezTo>
                  <a:cubicBezTo>
                    <a:pt x="9130" y="65"/>
                    <a:pt x="9076" y="32"/>
                    <a:pt x="9007" y="13"/>
                  </a:cubicBezTo>
                  <a:lnTo>
                    <a:pt x="896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150"/>
            <p:cNvSpPr/>
            <p:nvPr/>
          </p:nvSpPr>
          <p:spPr>
            <a:xfrm>
              <a:off x="2998257" y="3736701"/>
              <a:ext cx="235447" cy="293214"/>
            </a:xfrm>
            <a:custGeom>
              <a:rect b="b" l="l" r="r" t="t"/>
              <a:pathLst>
                <a:path extrusionOk="0" h="10319" w="8286">
                  <a:moveTo>
                    <a:pt x="2576" y="0"/>
                  </a:moveTo>
                  <a:cubicBezTo>
                    <a:pt x="2359" y="0"/>
                    <a:pt x="2129" y="40"/>
                    <a:pt x="2040" y="228"/>
                  </a:cubicBezTo>
                  <a:cubicBezTo>
                    <a:pt x="1913" y="228"/>
                    <a:pt x="1787" y="230"/>
                    <a:pt x="1663" y="232"/>
                  </a:cubicBezTo>
                  <a:cubicBezTo>
                    <a:pt x="1568" y="337"/>
                    <a:pt x="1515" y="477"/>
                    <a:pt x="1513" y="618"/>
                  </a:cubicBezTo>
                  <a:cubicBezTo>
                    <a:pt x="1384" y="618"/>
                    <a:pt x="1253" y="618"/>
                    <a:pt x="1125" y="616"/>
                  </a:cubicBezTo>
                  <a:lnTo>
                    <a:pt x="1125" y="616"/>
                  </a:lnTo>
                  <a:cubicBezTo>
                    <a:pt x="1144" y="715"/>
                    <a:pt x="1054" y="796"/>
                    <a:pt x="973" y="854"/>
                  </a:cubicBezTo>
                  <a:cubicBezTo>
                    <a:pt x="878" y="922"/>
                    <a:pt x="784" y="993"/>
                    <a:pt x="690" y="1062"/>
                  </a:cubicBezTo>
                  <a:cubicBezTo>
                    <a:pt x="613" y="1117"/>
                    <a:pt x="536" y="1175"/>
                    <a:pt x="459" y="1233"/>
                  </a:cubicBezTo>
                  <a:cubicBezTo>
                    <a:pt x="465" y="1250"/>
                    <a:pt x="469" y="1267"/>
                    <a:pt x="471" y="1284"/>
                  </a:cubicBezTo>
                  <a:cubicBezTo>
                    <a:pt x="478" y="1364"/>
                    <a:pt x="446" y="1441"/>
                    <a:pt x="444" y="1520"/>
                  </a:cubicBezTo>
                  <a:cubicBezTo>
                    <a:pt x="441" y="1724"/>
                    <a:pt x="641" y="1923"/>
                    <a:pt x="544" y="2101"/>
                  </a:cubicBezTo>
                  <a:cubicBezTo>
                    <a:pt x="493" y="2199"/>
                    <a:pt x="358" y="2261"/>
                    <a:pt x="366" y="2371"/>
                  </a:cubicBezTo>
                  <a:cubicBezTo>
                    <a:pt x="371" y="2422"/>
                    <a:pt x="403" y="2463"/>
                    <a:pt x="431" y="2503"/>
                  </a:cubicBezTo>
                  <a:cubicBezTo>
                    <a:pt x="628" y="2806"/>
                    <a:pt x="529" y="3204"/>
                    <a:pt x="409" y="3545"/>
                  </a:cubicBezTo>
                  <a:cubicBezTo>
                    <a:pt x="289" y="3883"/>
                    <a:pt x="154" y="4260"/>
                    <a:pt x="298" y="4590"/>
                  </a:cubicBezTo>
                  <a:cubicBezTo>
                    <a:pt x="345" y="4700"/>
                    <a:pt x="377" y="4884"/>
                    <a:pt x="259" y="4884"/>
                  </a:cubicBezTo>
                  <a:cubicBezTo>
                    <a:pt x="377" y="4997"/>
                    <a:pt x="454" y="5152"/>
                    <a:pt x="476" y="5312"/>
                  </a:cubicBezTo>
                  <a:cubicBezTo>
                    <a:pt x="264" y="5428"/>
                    <a:pt x="96" y="5619"/>
                    <a:pt x="0" y="5839"/>
                  </a:cubicBezTo>
                  <a:cubicBezTo>
                    <a:pt x="11" y="6000"/>
                    <a:pt x="34" y="6150"/>
                    <a:pt x="152" y="6253"/>
                  </a:cubicBezTo>
                  <a:cubicBezTo>
                    <a:pt x="208" y="6300"/>
                    <a:pt x="279" y="6330"/>
                    <a:pt x="319" y="6390"/>
                  </a:cubicBezTo>
                  <a:cubicBezTo>
                    <a:pt x="446" y="6574"/>
                    <a:pt x="219" y="6889"/>
                    <a:pt x="394" y="7028"/>
                  </a:cubicBezTo>
                  <a:cubicBezTo>
                    <a:pt x="439" y="7065"/>
                    <a:pt x="504" y="7076"/>
                    <a:pt x="542" y="7121"/>
                  </a:cubicBezTo>
                  <a:cubicBezTo>
                    <a:pt x="574" y="7157"/>
                    <a:pt x="581" y="7210"/>
                    <a:pt x="583" y="7258"/>
                  </a:cubicBezTo>
                  <a:cubicBezTo>
                    <a:pt x="606" y="7517"/>
                    <a:pt x="626" y="7791"/>
                    <a:pt x="508" y="8022"/>
                  </a:cubicBezTo>
                  <a:cubicBezTo>
                    <a:pt x="484" y="8070"/>
                    <a:pt x="454" y="8117"/>
                    <a:pt x="446" y="8170"/>
                  </a:cubicBezTo>
                  <a:cubicBezTo>
                    <a:pt x="422" y="8350"/>
                    <a:pt x="645" y="8451"/>
                    <a:pt x="823" y="8487"/>
                  </a:cubicBezTo>
                  <a:cubicBezTo>
                    <a:pt x="763" y="8667"/>
                    <a:pt x="827" y="8879"/>
                    <a:pt x="975" y="8995"/>
                  </a:cubicBezTo>
                  <a:cubicBezTo>
                    <a:pt x="1009" y="9021"/>
                    <a:pt x="1048" y="9042"/>
                    <a:pt x="1065" y="9081"/>
                  </a:cubicBezTo>
                  <a:cubicBezTo>
                    <a:pt x="1108" y="9171"/>
                    <a:pt x="1007" y="9267"/>
                    <a:pt x="1011" y="9366"/>
                  </a:cubicBezTo>
                  <a:cubicBezTo>
                    <a:pt x="1082" y="9413"/>
                    <a:pt x="1163" y="9443"/>
                    <a:pt x="1249" y="9456"/>
                  </a:cubicBezTo>
                  <a:cubicBezTo>
                    <a:pt x="1228" y="9638"/>
                    <a:pt x="1208" y="9822"/>
                    <a:pt x="1236" y="10004"/>
                  </a:cubicBezTo>
                  <a:cubicBezTo>
                    <a:pt x="1249" y="10096"/>
                    <a:pt x="1279" y="10193"/>
                    <a:pt x="1348" y="10257"/>
                  </a:cubicBezTo>
                  <a:cubicBezTo>
                    <a:pt x="1387" y="10295"/>
                    <a:pt x="1444" y="10318"/>
                    <a:pt x="1499" y="10318"/>
                  </a:cubicBezTo>
                  <a:cubicBezTo>
                    <a:pt x="1537" y="10318"/>
                    <a:pt x="1574" y="10307"/>
                    <a:pt x="1603" y="10283"/>
                  </a:cubicBezTo>
                  <a:cubicBezTo>
                    <a:pt x="1631" y="10148"/>
                    <a:pt x="1596" y="10000"/>
                    <a:pt x="1511" y="9891"/>
                  </a:cubicBezTo>
                  <a:cubicBezTo>
                    <a:pt x="1528" y="9866"/>
                    <a:pt x="1552" y="9857"/>
                    <a:pt x="1580" y="9857"/>
                  </a:cubicBezTo>
                  <a:cubicBezTo>
                    <a:pt x="1635" y="9857"/>
                    <a:pt x="1706" y="9891"/>
                    <a:pt x="1768" y="9897"/>
                  </a:cubicBezTo>
                  <a:cubicBezTo>
                    <a:pt x="1774" y="9898"/>
                    <a:pt x="1781" y="9898"/>
                    <a:pt x="1787" y="9898"/>
                  </a:cubicBezTo>
                  <a:cubicBezTo>
                    <a:pt x="1955" y="9898"/>
                    <a:pt x="2021" y="9661"/>
                    <a:pt x="2023" y="9486"/>
                  </a:cubicBezTo>
                  <a:cubicBezTo>
                    <a:pt x="2090" y="9437"/>
                    <a:pt x="2163" y="9419"/>
                    <a:pt x="2241" y="9419"/>
                  </a:cubicBezTo>
                  <a:cubicBezTo>
                    <a:pt x="2463" y="9419"/>
                    <a:pt x="2717" y="9570"/>
                    <a:pt x="2958" y="9570"/>
                  </a:cubicBezTo>
                  <a:cubicBezTo>
                    <a:pt x="2964" y="9570"/>
                    <a:pt x="2970" y="9570"/>
                    <a:pt x="2976" y="9569"/>
                  </a:cubicBezTo>
                  <a:cubicBezTo>
                    <a:pt x="3011" y="9569"/>
                    <a:pt x="3045" y="9565"/>
                    <a:pt x="3080" y="9565"/>
                  </a:cubicBezTo>
                  <a:cubicBezTo>
                    <a:pt x="3102" y="9565"/>
                    <a:pt x="3125" y="9567"/>
                    <a:pt x="3147" y="9574"/>
                  </a:cubicBezTo>
                  <a:cubicBezTo>
                    <a:pt x="3302" y="9619"/>
                    <a:pt x="3344" y="9846"/>
                    <a:pt x="3501" y="9891"/>
                  </a:cubicBezTo>
                  <a:cubicBezTo>
                    <a:pt x="3516" y="9895"/>
                    <a:pt x="3532" y="9897"/>
                    <a:pt x="3548" y="9897"/>
                  </a:cubicBezTo>
                  <a:cubicBezTo>
                    <a:pt x="3646" y="9897"/>
                    <a:pt x="3742" y="9815"/>
                    <a:pt x="3777" y="9719"/>
                  </a:cubicBezTo>
                  <a:cubicBezTo>
                    <a:pt x="3818" y="9608"/>
                    <a:pt x="3803" y="9484"/>
                    <a:pt x="3786" y="9366"/>
                  </a:cubicBezTo>
                  <a:lnTo>
                    <a:pt x="3786" y="9366"/>
                  </a:lnTo>
                  <a:cubicBezTo>
                    <a:pt x="3919" y="9381"/>
                    <a:pt x="4052" y="9388"/>
                    <a:pt x="4186" y="9388"/>
                  </a:cubicBezTo>
                  <a:cubicBezTo>
                    <a:pt x="4400" y="9388"/>
                    <a:pt x="4613" y="9369"/>
                    <a:pt x="4823" y="9329"/>
                  </a:cubicBezTo>
                  <a:cubicBezTo>
                    <a:pt x="4864" y="8982"/>
                    <a:pt x="4941" y="8637"/>
                    <a:pt x="5052" y="8305"/>
                  </a:cubicBezTo>
                  <a:cubicBezTo>
                    <a:pt x="5136" y="8059"/>
                    <a:pt x="5241" y="7817"/>
                    <a:pt x="5395" y="7607"/>
                  </a:cubicBezTo>
                  <a:cubicBezTo>
                    <a:pt x="5468" y="7510"/>
                    <a:pt x="5558" y="7416"/>
                    <a:pt x="5673" y="7390"/>
                  </a:cubicBezTo>
                  <a:cubicBezTo>
                    <a:pt x="5697" y="7385"/>
                    <a:pt x="5721" y="7383"/>
                    <a:pt x="5745" y="7383"/>
                  </a:cubicBezTo>
                  <a:cubicBezTo>
                    <a:pt x="5881" y="7383"/>
                    <a:pt x="6015" y="7459"/>
                    <a:pt x="6153" y="7485"/>
                  </a:cubicBezTo>
                  <a:cubicBezTo>
                    <a:pt x="6199" y="7493"/>
                    <a:pt x="6245" y="7497"/>
                    <a:pt x="6291" y="7497"/>
                  </a:cubicBezTo>
                  <a:cubicBezTo>
                    <a:pt x="6441" y="7497"/>
                    <a:pt x="6594" y="7461"/>
                    <a:pt x="6745" y="7461"/>
                  </a:cubicBezTo>
                  <a:cubicBezTo>
                    <a:pt x="6796" y="7461"/>
                    <a:pt x="6846" y="7465"/>
                    <a:pt x="6897" y="7476"/>
                  </a:cubicBezTo>
                  <a:cubicBezTo>
                    <a:pt x="7047" y="7510"/>
                    <a:pt x="7180" y="7607"/>
                    <a:pt x="7334" y="7613"/>
                  </a:cubicBezTo>
                  <a:cubicBezTo>
                    <a:pt x="7340" y="7614"/>
                    <a:pt x="7347" y="7614"/>
                    <a:pt x="7353" y="7614"/>
                  </a:cubicBezTo>
                  <a:cubicBezTo>
                    <a:pt x="7456" y="7614"/>
                    <a:pt x="7557" y="7577"/>
                    <a:pt x="7658" y="7577"/>
                  </a:cubicBezTo>
                  <a:cubicBezTo>
                    <a:pt x="7684" y="7577"/>
                    <a:pt x="7709" y="7580"/>
                    <a:pt x="7734" y="7585"/>
                  </a:cubicBezTo>
                  <a:cubicBezTo>
                    <a:pt x="7809" y="7600"/>
                    <a:pt x="7876" y="7645"/>
                    <a:pt x="7940" y="7686"/>
                  </a:cubicBezTo>
                  <a:cubicBezTo>
                    <a:pt x="7979" y="7712"/>
                    <a:pt x="8022" y="7733"/>
                    <a:pt x="8062" y="7757"/>
                  </a:cubicBezTo>
                  <a:cubicBezTo>
                    <a:pt x="8133" y="7193"/>
                    <a:pt x="8204" y="6630"/>
                    <a:pt x="8272" y="6066"/>
                  </a:cubicBezTo>
                  <a:cubicBezTo>
                    <a:pt x="8281" y="5996"/>
                    <a:pt x="8285" y="5912"/>
                    <a:pt x="8232" y="5865"/>
                  </a:cubicBezTo>
                  <a:cubicBezTo>
                    <a:pt x="8174" y="5818"/>
                    <a:pt x="8088" y="5841"/>
                    <a:pt x="8017" y="5818"/>
                  </a:cubicBezTo>
                  <a:cubicBezTo>
                    <a:pt x="7897" y="5779"/>
                    <a:pt x="7859" y="5627"/>
                    <a:pt x="7865" y="5503"/>
                  </a:cubicBezTo>
                  <a:cubicBezTo>
                    <a:pt x="7872" y="5377"/>
                    <a:pt x="7899" y="5242"/>
                    <a:pt x="7842" y="5130"/>
                  </a:cubicBezTo>
                  <a:cubicBezTo>
                    <a:pt x="7777" y="5002"/>
                    <a:pt x="7629" y="4959"/>
                    <a:pt x="7479" y="4959"/>
                  </a:cubicBezTo>
                  <a:cubicBezTo>
                    <a:pt x="7421" y="4959"/>
                    <a:pt x="7362" y="4966"/>
                    <a:pt x="7308" y="4976"/>
                  </a:cubicBezTo>
                  <a:cubicBezTo>
                    <a:pt x="7197" y="4995"/>
                    <a:pt x="7078" y="5022"/>
                    <a:pt x="6966" y="5022"/>
                  </a:cubicBezTo>
                  <a:cubicBezTo>
                    <a:pt x="6880" y="5022"/>
                    <a:pt x="6798" y="5006"/>
                    <a:pt x="6725" y="4959"/>
                  </a:cubicBezTo>
                  <a:cubicBezTo>
                    <a:pt x="6618" y="4890"/>
                    <a:pt x="6560" y="4768"/>
                    <a:pt x="6518" y="4650"/>
                  </a:cubicBezTo>
                  <a:cubicBezTo>
                    <a:pt x="6338" y="4164"/>
                    <a:pt x="6325" y="3618"/>
                    <a:pt x="6479" y="3121"/>
                  </a:cubicBezTo>
                  <a:lnTo>
                    <a:pt x="6479" y="3121"/>
                  </a:lnTo>
                  <a:cubicBezTo>
                    <a:pt x="6361" y="3125"/>
                    <a:pt x="6241" y="3127"/>
                    <a:pt x="6121" y="3131"/>
                  </a:cubicBezTo>
                  <a:cubicBezTo>
                    <a:pt x="6160" y="3011"/>
                    <a:pt x="6025" y="2902"/>
                    <a:pt x="5898" y="2891"/>
                  </a:cubicBezTo>
                  <a:cubicBezTo>
                    <a:pt x="5885" y="2890"/>
                    <a:pt x="5872" y="2890"/>
                    <a:pt x="5858" y="2890"/>
                  </a:cubicBezTo>
                  <a:cubicBezTo>
                    <a:pt x="5761" y="2890"/>
                    <a:pt x="5663" y="2916"/>
                    <a:pt x="5566" y="2916"/>
                  </a:cubicBezTo>
                  <a:cubicBezTo>
                    <a:pt x="5552" y="2916"/>
                    <a:pt x="5539" y="2916"/>
                    <a:pt x="5526" y="2915"/>
                  </a:cubicBezTo>
                  <a:cubicBezTo>
                    <a:pt x="5399" y="2906"/>
                    <a:pt x="5264" y="2797"/>
                    <a:pt x="5303" y="2677"/>
                  </a:cubicBezTo>
                  <a:lnTo>
                    <a:pt x="5303" y="2677"/>
                  </a:lnTo>
                  <a:cubicBezTo>
                    <a:pt x="5146" y="2686"/>
                    <a:pt x="4992" y="2694"/>
                    <a:pt x="4836" y="2703"/>
                  </a:cubicBezTo>
                  <a:cubicBezTo>
                    <a:pt x="4862" y="2331"/>
                    <a:pt x="4487" y="2029"/>
                    <a:pt x="4117" y="2029"/>
                  </a:cubicBezTo>
                  <a:cubicBezTo>
                    <a:pt x="4068" y="2029"/>
                    <a:pt x="4020" y="2034"/>
                    <a:pt x="3972" y="2045"/>
                  </a:cubicBezTo>
                  <a:cubicBezTo>
                    <a:pt x="3913" y="2059"/>
                    <a:pt x="3852" y="2080"/>
                    <a:pt x="3793" y="2080"/>
                  </a:cubicBezTo>
                  <a:cubicBezTo>
                    <a:pt x="3777" y="2080"/>
                    <a:pt x="3761" y="2079"/>
                    <a:pt x="3745" y="2075"/>
                  </a:cubicBezTo>
                  <a:cubicBezTo>
                    <a:pt x="3642" y="2054"/>
                    <a:pt x="3576" y="1959"/>
                    <a:pt x="3499" y="1889"/>
                  </a:cubicBezTo>
                  <a:cubicBezTo>
                    <a:pt x="3448" y="1844"/>
                    <a:pt x="3376" y="1809"/>
                    <a:pt x="3312" y="1809"/>
                  </a:cubicBezTo>
                  <a:cubicBezTo>
                    <a:pt x="3277" y="1809"/>
                    <a:pt x="3244" y="1820"/>
                    <a:pt x="3218" y="1846"/>
                  </a:cubicBezTo>
                  <a:cubicBezTo>
                    <a:pt x="3210" y="1698"/>
                    <a:pt x="3201" y="1548"/>
                    <a:pt x="3195" y="1400"/>
                  </a:cubicBezTo>
                  <a:cubicBezTo>
                    <a:pt x="3171" y="1408"/>
                    <a:pt x="3148" y="1411"/>
                    <a:pt x="3126" y="1411"/>
                  </a:cubicBezTo>
                  <a:cubicBezTo>
                    <a:pt x="2941" y="1411"/>
                    <a:pt x="2803" y="1157"/>
                    <a:pt x="2828" y="954"/>
                  </a:cubicBezTo>
                  <a:cubicBezTo>
                    <a:pt x="2858" y="727"/>
                    <a:pt x="2991" y="517"/>
                    <a:pt x="2985" y="288"/>
                  </a:cubicBezTo>
                  <a:cubicBezTo>
                    <a:pt x="2980" y="192"/>
                    <a:pt x="2946" y="89"/>
                    <a:pt x="2865" y="42"/>
                  </a:cubicBezTo>
                  <a:cubicBezTo>
                    <a:pt x="2811" y="10"/>
                    <a:pt x="2749" y="5"/>
                    <a:pt x="2689" y="3"/>
                  </a:cubicBezTo>
                  <a:cubicBezTo>
                    <a:pt x="2652" y="1"/>
                    <a:pt x="2615" y="0"/>
                    <a:pt x="257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150"/>
            <p:cNvSpPr/>
            <p:nvPr/>
          </p:nvSpPr>
          <p:spPr>
            <a:xfrm>
              <a:off x="2997461" y="3735933"/>
              <a:ext cx="236953" cy="294720"/>
            </a:xfrm>
            <a:custGeom>
              <a:rect b="b" l="l" r="r" t="t"/>
              <a:pathLst>
                <a:path extrusionOk="0" h="10372" w="8339">
                  <a:moveTo>
                    <a:pt x="2603" y="54"/>
                  </a:moveTo>
                  <a:cubicBezTo>
                    <a:pt x="2642" y="54"/>
                    <a:pt x="2678" y="54"/>
                    <a:pt x="2715" y="56"/>
                  </a:cubicBezTo>
                  <a:cubicBezTo>
                    <a:pt x="2768" y="60"/>
                    <a:pt x="2830" y="62"/>
                    <a:pt x="2878" y="90"/>
                  </a:cubicBezTo>
                  <a:cubicBezTo>
                    <a:pt x="2942" y="129"/>
                    <a:pt x="2983" y="212"/>
                    <a:pt x="2985" y="315"/>
                  </a:cubicBezTo>
                  <a:cubicBezTo>
                    <a:pt x="2989" y="442"/>
                    <a:pt x="2948" y="562"/>
                    <a:pt x="2908" y="688"/>
                  </a:cubicBezTo>
                  <a:cubicBezTo>
                    <a:pt x="2875" y="780"/>
                    <a:pt x="2843" y="879"/>
                    <a:pt x="2830" y="979"/>
                  </a:cubicBezTo>
                  <a:cubicBezTo>
                    <a:pt x="2813" y="1108"/>
                    <a:pt x="2860" y="1262"/>
                    <a:pt x="2948" y="1361"/>
                  </a:cubicBezTo>
                  <a:cubicBezTo>
                    <a:pt x="3008" y="1429"/>
                    <a:pt x="3079" y="1466"/>
                    <a:pt x="3153" y="1466"/>
                  </a:cubicBezTo>
                  <a:cubicBezTo>
                    <a:pt x="3168" y="1466"/>
                    <a:pt x="3182" y="1464"/>
                    <a:pt x="3197" y="1461"/>
                  </a:cubicBezTo>
                  <a:lnTo>
                    <a:pt x="3223" y="1935"/>
                  </a:lnTo>
                  <a:lnTo>
                    <a:pt x="3265" y="1892"/>
                  </a:lnTo>
                  <a:cubicBezTo>
                    <a:pt x="3285" y="1873"/>
                    <a:pt x="3310" y="1862"/>
                    <a:pt x="3342" y="1862"/>
                  </a:cubicBezTo>
                  <a:cubicBezTo>
                    <a:pt x="3394" y="1862"/>
                    <a:pt x="3458" y="1892"/>
                    <a:pt x="3507" y="1937"/>
                  </a:cubicBezTo>
                  <a:cubicBezTo>
                    <a:pt x="3527" y="1952"/>
                    <a:pt x="3544" y="1971"/>
                    <a:pt x="3561" y="1988"/>
                  </a:cubicBezTo>
                  <a:cubicBezTo>
                    <a:pt x="3619" y="2048"/>
                    <a:pt x="3681" y="2111"/>
                    <a:pt x="3767" y="2128"/>
                  </a:cubicBezTo>
                  <a:cubicBezTo>
                    <a:pt x="3783" y="2132"/>
                    <a:pt x="3801" y="2133"/>
                    <a:pt x="3819" y="2133"/>
                  </a:cubicBezTo>
                  <a:cubicBezTo>
                    <a:pt x="3867" y="2133"/>
                    <a:pt x="3917" y="2121"/>
                    <a:pt x="3964" y="2108"/>
                  </a:cubicBezTo>
                  <a:cubicBezTo>
                    <a:pt x="3979" y="2106"/>
                    <a:pt x="3992" y="2102"/>
                    <a:pt x="4007" y="2098"/>
                  </a:cubicBezTo>
                  <a:cubicBezTo>
                    <a:pt x="4050" y="2087"/>
                    <a:pt x="4095" y="2083"/>
                    <a:pt x="4141" y="2083"/>
                  </a:cubicBezTo>
                  <a:cubicBezTo>
                    <a:pt x="4336" y="2083"/>
                    <a:pt x="4545" y="2171"/>
                    <a:pt x="4682" y="2318"/>
                  </a:cubicBezTo>
                  <a:cubicBezTo>
                    <a:pt x="4793" y="2436"/>
                    <a:pt x="4849" y="2582"/>
                    <a:pt x="4838" y="2728"/>
                  </a:cubicBezTo>
                  <a:lnTo>
                    <a:pt x="4836" y="2758"/>
                  </a:lnTo>
                  <a:lnTo>
                    <a:pt x="5296" y="2732"/>
                  </a:lnTo>
                  <a:lnTo>
                    <a:pt x="5296" y="2732"/>
                  </a:lnTo>
                  <a:cubicBezTo>
                    <a:pt x="5294" y="2770"/>
                    <a:pt x="5305" y="2809"/>
                    <a:pt x="5329" y="2845"/>
                  </a:cubicBezTo>
                  <a:cubicBezTo>
                    <a:pt x="5374" y="2912"/>
                    <a:pt x="5464" y="2961"/>
                    <a:pt x="5551" y="2970"/>
                  </a:cubicBezTo>
                  <a:cubicBezTo>
                    <a:pt x="5563" y="2970"/>
                    <a:pt x="5575" y="2971"/>
                    <a:pt x="5587" y="2971"/>
                  </a:cubicBezTo>
                  <a:cubicBezTo>
                    <a:pt x="5639" y="2971"/>
                    <a:pt x="5692" y="2964"/>
                    <a:pt x="5744" y="2957"/>
                  </a:cubicBezTo>
                  <a:cubicBezTo>
                    <a:pt x="5795" y="2950"/>
                    <a:pt x="5844" y="2943"/>
                    <a:pt x="5892" y="2943"/>
                  </a:cubicBezTo>
                  <a:cubicBezTo>
                    <a:pt x="5903" y="2943"/>
                    <a:pt x="5914" y="2943"/>
                    <a:pt x="5924" y="2944"/>
                  </a:cubicBezTo>
                  <a:cubicBezTo>
                    <a:pt x="5995" y="2950"/>
                    <a:pt x="6070" y="2993"/>
                    <a:pt x="6106" y="3047"/>
                  </a:cubicBezTo>
                  <a:cubicBezTo>
                    <a:pt x="6121" y="3070"/>
                    <a:pt x="6136" y="3107"/>
                    <a:pt x="6123" y="3150"/>
                  </a:cubicBezTo>
                  <a:lnTo>
                    <a:pt x="6113" y="3186"/>
                  </a:lnTo>
                  <a:lnTo>
                    <a:pt x="6113" y="3186"/>
                  </a:lnTo>
                  <a:lnTo>
                    <a:pt x="6471" y="3175"/>
                  </a:lnTo>
                  <a:lnTo>
                    <a:pt x="6471" y="3175"/>
                  </a:lnTo>
                  <a:cubicBezTo>
                    <a:pt x="6325" y="3668"/>
                    <a:pt x="6342" y="4204"/>
                    <a:pt x="6520" y="4686"/>
                  </a:cubicBezTo>
                  <a:cubicBezTo>
                    <a:pt x="6561" y="4797"/>
                    <a:pt x="6623" y="4932"/>
                    <a:pt x="6738" y="5009"/>
                  </a:cubicBezTo>
                  <a:cubicBezTo>
                    <a:pt x="6809" y="5054"/>
                    <a:pt x="6893" y="5076"/>
                    <a:pt x="6993" y="5076"/>
                  </a:cubicBezTo>
                  <a:cubicBezTo>
                    <a:pt x="7090" y="5076"/>
                    <a:pt x="7186" y="5056"/>
                    <a:pt x="7283" y="5039"/>
                  </a:cubicBezTo>
                  <a:lnTo>
                    <a:pt x="7340" y="5029"/>
                  </a:lnTo>
                  <a:cubicBezTo>
                    <a:pt x="7396" y="5018"/>
                    <a:pt x="7452" y="5014"/>
                    <a:pt x="7505" y="5014"/>
                  </a:cubicBezTo>
                  <a:cubicBezTo>
                    <a:pt x="7623" y="5014"/>
                    <a:pt x="7780" y="5039"/>
                    <a:pt x="7846" y="5170"/>
                  </a:cubicBezTo>
                  <a:cubicBezTo>
                    <a:pt x="7889" y="5251"/>
                    <a:pt x="7880" y="5346"/>
                    <a:pt x="7872" y="5449"/>
                  </a:cubicBezTo>
                  <a:cubicBezTo>
                    <a:pt x="7870" y="5474"/>
                    <a:pt x="7867" y="5502"/>
                    <a:pt x="7865" y="5528"/>
                  </a:cubicBezTo>
                  <a:cubicBezTo>
                    <a:pt x="7859" y="5658"/>
                    <a:pt x="7900" y="5828"/>
                    <a:pt x="8037" y="5871"/>
                  </a:cubicBezTo>
                  <a:cubicBezTo>
                    <a:pt x="8067" y="5881"/>
                    <a:pt x="8099" y="5883"/>
                    <a:pt x="8131" y="5886"/>
                  </a:cubicBezTo>
                  <a:cubicBezTo>
                    <a:pt x="8174" y="5888"/>
                    <a:pt x="8215" y="5890"/>
                    <a:pt x="8242" y="5913"/>
                  </a:cubicBezTo>
                  <a:cubicBezTo>
                    <a:pt x="8285" y="5950"/>
                    <a:pt x="8283" y="6023"/>
                    <a:pt x="8275" y="6091"/>
                  </a:cubicBezTo>
                  <a:lnTo>
                    <a:pt x="8069" y="7741"/>
                  </a:lnTo>
                  <a:cubicBezTo>
                    <a:pt x="8065" y="7739"/>
                    <a:pt x="8060" y="7737"/>
                    <a:pt x="8056" y="7735"/>
                  </a:cubicBezTo>
                  <a:cubicBezTo>
                    <a:pt x="8030" y="7720"/>
                    <a:pt x="8007" y="7707"/>
                    <a:pt x="7983" y="7692"/>
                  </a:cubicBezTo>
                  <a:lnTo>
                    <a:pt x="7970" y="7683"/>
                  </a:lnTo>
                  <a:cubicBezTo>
                    <a:pt x="7908" y="7642"/>
                    <a:pt x="7842" y="7602"/>
                    <a:pt x="7767" y="7585"/>
                  </a:cubicBezTo>
                  <a:cubicBezTo>
                    <a:pt x="7744" y="7580"/>
                    <a:pt x="7720" y="7578"/>
                    <a:pt x="7695" y="7578"/>
                  </a:cubicBezTo>
                  <a:cubicBezTo>
                    <a:pt x="7642" y="7578"/>
                    <a:pt x="7585" y="7587"/>
                    <a:pt x="7531" y="7595"/>
                  </a:cubicBezTo>
                  <a:cubicBezTo>
                    <a:pt x="7480" y="7605"/>
                    <a:pt x="7428" y="7615"/>
                    <a:pt x="7378" y="7615"/>
                  </a:cubicBezTo>
                  <a:cubicBezTo>
                    <a:pt x="7373" y="7615"/>
                    <a:pt x="7369" y="7615"/>
                    <a:pt x="7364" y="7615"/>
                  </a:cubicBezTo>
                  <a:cubicBezTo>
                    <a:pt x="7278" y="7610"/>
                    <a:pt x="7199" y="7578"/>
                    <a:pt x="7115" y="7542"/>
                  </a:cubicBezTo>
                  <a:cubicBezTo>
                    <a:pt x="7055" y="7518"/>
                    <a:pt x="6993" y="7492"/>
                    <a:pt x="6931" y="7477"/>
                  </a:cubicBezTo>
                  <a:cubicBezTo>
                    <a:pt x="6884" y="7467"/>
                    <a:pt x="6832" y="7463"/>
                    <a:pt x="6777" y="7463"/>
                  </a:cubicBezTo>
                  <a:cubicBezTo>
                    <a:pt x="6700" y="7463"/>
                    <a:pt x="6619" y="7471"/>
                    <a:pt x="6541" y="7480"/>
                  </a:cubicBezTo>
                  <a:cubicBezTo>
                    <a:pt x="6466" y="7489"/>
                    <a:pt x="6388" y="7496"/>
                    <a:pt x="6315" y="7496"/>
                  </a:cubicBezTo>
                  <a:cubicBezTo>
                    <a:pt x="6269" y="7496"/>
                    <a:pt x="6225" y="7493"/>
                    <a:pt x="6186" y="7486"/>
                  </a:cubicBezTo>
                  <a:cubicBezTo>
                    <a:pt x="6132" y="7475"/>
                    <a:pt x="6078" y="7458"/>
                    <a:pt x="6027" y="7439"/>
                  </a:cubicBezTo>
                  <a:cubicBezTo>
                    <a:pt x="5946" y="7411"/>
                    <a:pt x="5860" y="7383"/>
                    <a:pt x="5774" y="7383"/>
                  </a:cubicBezTo>
                  <a:cubicBezTo>
                    <a:pt x="5746" y="7383"/>
                    <a:pt x="5721" y="7385"/>
                    <a:pt x="5697" y="7392"/>
                  </a:cubicBezTo>
                  <a:cubicBezTo>
                    <a:pt x="5560" y="7422"/>
                    <a:pt x="5464" y="7535"/>
                    <a:pt x="5401" y="7619"/>
                  </a:cubicBezTo>
                  <a:cubicBezTo>
                    <a:pt x="5266" y="7801"/>
                    <a:pt x="5157" y="8026"/>
                    <a:pt x="5056" y="8324"/>
                  </a:cubicBezTo>
                  <a:cubicBezTo>
                    <a:pt x="4945" y="8652"/>
                    <a:pt x="4868" y="8992"/>
                    <a:pt x="4827" y="9335"/>
                  </a:cubicBezTo>
                  <a:cubicBezTo>
                    <a:pt x="4626" y="9370"/>
                    <a:pt x="4421" y="9388"/>
                    <a:pt x="4215" y="9388"/>
                  </a:cubicBezTo>
                  <a:cubicBezTo>
                    <a:pt x="4081" y="9388"/>
                    <a:pt x="3948" y="9380"/>
                    <a:pt x="3816" y="9365"/>
                  </a:cubicBezTo>
                  <a:lnTo>
                    <a:pt x="3782" y="9361"/>
                  </a:lnTo>
                  <a:lnTo>
                    <a:pt x="3786" y="9395"/>
                  </a:lnTo>
                  <a:cubicBezTo>
                    <a:pt x="3803" y="9504"/>
                    <a:pt x="3820" y="9628"/>
                    <a:pt x="3780" y="9738"/>
                  </a:cubicBezTo>
                  <a:cubicBezTo>
                    <a:pt x="3746" y="9830"/>
                    <a:pt x="3657" y="9897"/>
                    <a:pt x="3574" y="9897"/>
                  </a:cubicBezTo>
                  <a:cubicBezTo>
                    <a:pt x="3561" y="9897"/>
                    <a:pt x="3548" y="9896"/>
                    <a:pt x="3535" y="9892"/>
                  </a:cubicBezTo>
                  <a:cubicBezTo>
                    <a:pt x="3467" y="9873"/>
                    <a:pt x="3422" y="9811"/>
                    <a:pt x="3372" y="9744"/>
                  </a:cubicBezTo>
                  <a:cubicBezTo>
                    <a:pt x="3321" y="9673"/>
                    <a:pt x="3268" y="9601"/>
                    <a:pt x="3182" y="9575"/>
                  </a:cubicBezTo>
                  <a:cubicBezTo>
                    <a:pt x="3158" y="9568"/>
                    <a:pt x="3131" y="9566"/>
                    <a:pt x="3102" y="9566"/>
                  </a:cubicBezTo>
                  <a:cubicBezTo>
                    <a:pt x="3084" y="9566"/>
                    <a:pt x="3065" y="9567"/>
                    <a:pt x="3045" y="9568"/>
                  </a:cubicBezTo>
                  <a:cubicBezTo>
                    <a:pt x="3032" y="9568"/>
                    <a:pt x="3017" y="9571"/>
                    <a:pt x="3004" y="9571"/>
                  </a:cubicBezTo>
                  <a:lnTo>
                    <a:pt x="2987" y="9571"/>
                  </a:lnTo>
                  <a:cubicBezTo>
                    <a:pt x="2869" y="9571"/>
                    <a:pt x="2743" y="9532"/>
                    <a:pt x="2623" y="9494"/>
                  </a:cubicBezTo>
                  <a:cubicBezTo>
                    <a:pt x="2498" y="9455"/>
                    <a:pt x="2383" y="9419"/>
                    <a:pt x="2269" y="9419"/>
                  </a:cubicBezTo>
                  <a:cubicBezTo>
                    <a:pt x="2179" y="9419"/>
                    <a:pt x="2102" y="9442"/>
                    <a:pt x="2036" y="9491"/>
                  </a:cubicBezTo>
                  <a:lnTo>
                    <a:pt x="2025" y="9498"/>
                  </a:lnTo>
                  <a:lnTo>
                    <a:pt x="2025" y="9511"/>
                  </a:lnTo>
                  <a:cubicBezTo>
                    <a:pt x="2023" y="9646"/>
                    <a:pt x="1976" y="9898"/>
                    <a:pt x="1813" y="9898"/>
                  </a:cubicBezTo>
                  <a:lnTo>
                    <a:pt x="1798" y="9898"/>
                  </a:lnTo>
                  <a:cubicBezTo>
                    <a:pt x="1772" y="9896"/>
                    <a:pt x="1744" y="9888"/>
                    <a:pt x="1714" y="9879"/>
                  </a:cubicBezTo>
                  <a:cubicBezTo>
                    <a:pt x="1680" y="9868"/>
                    <a:pt x="1641" y="9858"/>
                    <a:pt x="1609" y="9858"/>
                  </a:cubicBezTo>
                  <a:cubicBezTo>
                    <a:pt x="1569" y="9858"/>
                    <a:pt x="1539" y="9873"/>
                    <a:pt x="1517" y="9903"/>
                  </a:cubicBezTo>
                  <a:lnTo>
                    <a:pt x="1506" y="9920"/>
                  </a:lnTo>
                  <a:lnTo>
                    <a:pt x="1517" y="9935"/>
                  </a:lnTo>
                  <a:cubicBezTo>
                    <a:pt x="1596" y="10036"/>
                    <a:pt x="1631" y="10171"/>
                    <a:pt x="1607" y="10295"/>
                  </a:cubicBezTo>
                  <a:cubicBezTo>
                    <a:pt x="1586" y="10312"/>
                    <a:pt x="1558" y="10318"/>
                    <a:pt x="1528" y="10318"/>
                  </a:cubicBezTo>
                  <a:cubicBezTo>
                    <a:pt x="1479" y="10318"/>
                    <a:pt x="1429" y="10299"/>
                    <a:pt x="1393" y="10265"/>
                  </a:cubicBezTo>
                  <a:cubicBezTo>
                    <a:pt x="1341" y="10213"/>
                    <a:pt x="1307" y="10136"/>
                    <a:pt x="1290" y="10027"/>
                  </a:cubicBezTo>
                  <a:cubicBezTo>
                    <a:pt x="1264" y="9847"/>
                    <a:pt x="1284" y="9663"/>
                    <a:pt x="1303" y="9485"/>
                  </a:cubicBezTo>
                  <a:lnTo>
                    <a:pt x="1305" y="9459"/>
                  </a:lnTo>
                  <a:lnTo>
                    <a:pt x="1279" y="9455"/>
                  </a:lnTo>
                  <a:cubicBezTo>
                    <a:pt x="1204" y="9446"/>
                    <a:pt x="1131" y="9419"/>
                    <a:pt x="1067" y="9378"/>
                  </a:cubicBezTo>
                  <a:cubicBezTo>
                    <a:pt x="1069" y="9346"/>
                    <a:pt x="1082" y="9314"/>
                    <a:pt x="1097" y="9277"/>
                  </a:cubicBezTo>
                  <a:cubicBezTo>
                    <a:pt x="1121" y="9219"/>
                    <a:pt x="1146" y="9159"/>
                    <a:pt x="1116" y="9097"/>
                  </a:cubicBezTo>
                  <a:cubicBezTo>
                    <a:pt x="1099" y="9059"/>
                    <a:pt x="1067" y="9035"/>
                    <a:pt x="1037" y="9014"/>
                  </a:cubicBezTo>
                  <a:lnTo>
                    <a:pt x="1020" y="9001"/>
                  </a:lnTo>
                  <a:cubicBezTo>
                    <a:pt x="879" y="8891"/>
                    <a:pt x="819" y="8692"/>
                    <a:pt x="876" y="8523"/>
                  </a:cubicBezTo>
                  <a:lnTo>
                    <a:pt x="885" y="8495"/>
                  </a:lnTo>
                  <a:lnTo>
                    <a:pt x="857" y="8489"/>
                  </a:lnTo>
                  <a:cubicBezTo>
                    <a:pt x="671" y="8450"/>
                    <a:pt x="480" y="8354"/>
                    <a:pt x="502" y="8202"/>
                  </a:cubicBezTo>
                  <a:cubicBezTo>
                    <a:pt x="506" y="8163"/>
                    <a:pt x="525" y="8129"/>
                    <a:pt x="544" y="8090"/>
                  </a:cubicBezTo>
                  <a:cubicBezTo>
                    <a:pt x="551" y="8082"/>
                    <a:pt x="555" y="8071"/>
                    <a:pt x="562" y="8060"/>
                  </a:cubicBezTo>
                  <a:cubicBezTo>
                    <a:pt x="684" y="7816"/>
                    <a:pt x="658" y="7520"/>
                    <a:pt x="639" y="7282"/>
                  </a:cubicBezTo>
                  <a:cubicBezTo>
                    <a:pt x="634" y="7237"/>
                    <a:pt x="630" y="7175"/>
                    <a:pt x="592" y="7130"/>
                  </a:cubicBezTo>
                  <a:cubicBezTo>
                    <a:pt x="566" y="7098"/>
                    <a:pt x="532" y="7083"/>
                    <a:pt x="497" y="7068"/>
                  </a:cubicBezTo>
                  <a:cubicBezTo>
                    <a:pt x="476" y="7058"/>
                    <a:pt x="454" y="7047"/>
                    <a:pt x="437" y="7034"/>
                  </a:cubicBezTo>
                  <a:cubicBezTo>
                    <a:pt x="358" y="6970"/>
                    <a:pt x="375" y="6856"/>
                    <a:pt x="397" y="6736"/>
                  </a:cubicBezTo>
                  <a:cubicBezTo>
                    <a:pt x="414" y="6620"/>
                    <a:pt x="435" y="6498"/>
                    <a:pt x="369" y="6402"/>
                  </a:cubicBezTo>
                  <a:cubicBezTo>
                    <a:pt x="339" y="6361"/>
                    <a:pt x="298" y="6331"/>
                    <a:pt x="259" y="6303"/>
                  </a:cubicBezTo>
                  <a:cubicBezTo>
                    <a:pt x="238" y="6291"/>
                    <a:pt x="217" y="6276"/>
                    <a:pt x="197" y="6258"/>
                  </a:cubicBezTo>
                  <a:cubicBezTo>
                    <a:pt x="94" y="6168"/>
                    <a:pt x="67" y="6038"/>
                    <a:pt x="56" y="5871"/>
                  </a:cubicBezTo>
                  <a:cubicBezTo>
                    <a:pt x="152" y="5652"/>
                    <a:pt x="315" y="5472"/>
                    <a:pt x="517" y="5363"/>
                  </a:cubicBezTo>
                  <a:lnTo>
                    <a:pt x="532" y="5354"/>
                  </a:lnTo>
                  <a:lnTo>
                    <a:pt x="529" y="5337"/>
                  </a:lnTo>
                  <a:cubicBezTo>
                    <a:pt x="510" y="5183"/>
                    <a:pt x="444" y="5039"/>
                    <a:pt x="339" y="4926"/>
                  </a:cubicBezTo>
                  <a:cubicBezTo>
                    <a:pt x="352" y="4917"/>
                    <a:pt x="364" y="4906"/>
                    <a:pt x="373" y="4894"/>
                  </a:cubicBezTo>
                  <a:cubicBezTo>
                    <a:pt x="420" y="4819"/>
                    <a:pt x="382" y="4679"/>
                    <a:pt x="349" y="4607"/>
                  </a:cubicBezTo>
                  <a:cubicBezTo>
                    <a:pt x="212" y="4287"/>
                    <a:pt x="345" y="3915"/>
                    <a:pt x="463" y="3580"/>
                  </a:cubicBezTo>
                  <a:cubicBezTo>
                    <a:pt x="579" y="3250"/>
                    <a:pt x="686" y="2830"/>
                    <a:pt x="482" y="2518"/>
                  </a:cubicBezTo>
                  <a:lnTo>
                    <a:pt x="467" y="2496"/>
                  </a:lnTo>
                  <a:cubicBezTo>
                    <a:pt x="446" y="2464"/>
                    <a:pt x="424" y="2432"/>
                    <a:pt x="420" y="2395"/>
                  </a:cubicBezTo>
                  <a:cubicBezTo>
                    <a:pt x="418" y="2340"/>
                    <a:pt x="459" y="2297"/>
                    <a:pt x="508" y="2248"/>
                  </a:cubicBezTo>
                  <a:cubicBezTo>
                    <a:pt x="542" y="2216"/>
                    <a:pt x="574" y="2181"/>
                    <a:pt x="596" y="2141"/>
                  </a:cubicBezTo>
                  <a:cubicBezTo>
                    <a:pt x="658" y="2025"/>
                    <a:pt x="609" y="1905"/>
                    <a:pt x="562" y="1787"/>
                  </a:cubicBezTo>
                  <a:cubicBezTo>
                    <a:pt x="529" y="1708"/>
                    <a:pt x="497" y="1626"/>
                    <a:pt x="499" y="1549"/>
                  </a:cubicBezTo>
                  <a:cubicBezTo>
                    <a:pt x="499" y="1515"/>
                    <a:pt x="506" y="1483"/>
                    <a:pt x="512" y="1449"/>
                  </a:cubicBezTo>
                  <a:cubicBezTo>
                    <a:pt x="521" y="1404"/>
                    <a:pt x="529" y="1359"/>
                    <a:pt x="525" y="1309"/>
                  </a:cubicBezTo>
                  <a:cubicBezTo>
                    <a:pt x="525" y="1296"/>
                    <a:pt x="521" y="1284"/>
                    <a:pt x="517" y="1271"/>
                  </a:cubicBezTo>
                  <a:cubicBezTo>
                    <a:pt x="589" y="1215"/>
                    <a:pt x="662" y="1161"/>
                    <a:pt x="733" y="1110"/>
                  </a:cubicBezTo>
                  <a:lnTo>
                    <a:pt x="1018" y="902"/>
                  </a:lnTo>
                  <a:cubicBezTo>
                    <a:pt x="1091" y="851"/>
                    <a:pt x="1181" y="769"/>
                    <a:pt x="1183" y="671"/>
                  </a:cubicBezTo>
                  <a:lnTo>
                    <a:pt x="1566" y="671"/>
                  </a:lnTo>
                  <a:lnTo>
                    <a:pt x="1566" y="645"/>
                  </a:lnTo>
                  <a:cubicBezTo>
                    <a:pt x="1569" y="514"/>
                    <a:pt x="1618" y="386"/>
                    <a:pt x="1701" y="285"/>
                  </a:cubicBezTo>
                  <a:lnTo>
                    <a:pt x="2085" y="281"/>
                  </a:lnTo>
                  <a:lnTo>
                    <a:pt x="2091" y="266"/>
                  </a:lnTo>
                  <a:cubicBezTo>
                    <a:pt x="2160" y="122"/>
                    <a:pt x="2327" y="54"/>
                    <a:pt x="2603" y="54"/>
                  </a:cubicBezTo>
                  <a:close/>
                  <a:moveTo>
                    <a:pt x="2603" y="0"/>
                  </a:moveTo>
                  <a:cubicBezTo>
                    <a:pt x="2314" y="0"/>
                    <a:pt x="2134" y="75"/>
                    <a:pt x="2051" y="227"/>
                  </a:cubicBezTo>
                  <a:lnTo>
                    <a:pt x="1678" y="232"/>
                  </a:lnTo>
                  <a:lnTo>
                    <a:pt x="1669" y="242"/>
                  </a:lnTo>
                  <a:cubicBezTo>
                    <a:pt x="1579" y="345"/>
                    <a:pt x="1524" y="480"/>
                    <a:pt x="1515" y="617"/>
                  </a:cubicBezTo>
                  <a:lnTo>
                    <a:pt x="1121" y="617"/>
                  </a:lnTo>
                  <a:lnTo>
                    <a:pt x="1127" y="649"/>
                  </a:lnTo>
                  <a:cubicBezTo>
                    <a:pt x="1142" y="733"/>
                    <a:pt x="1054" y="810"/>
                    <a:pt x="986" y="859"/>
                  </a:cubicBezTo>
                  <a:lnTo>
                    <a:pt x="701" y="1067"/>
                  </a:lnTo>
                  <a:cubicBezTo>
                    <a:pt x="624" y="1123"/>
                    <a:pt x="547" y="1181"/>
                    <a:pt x="469" y="1239"/>
                  </a:cubicBezTo>
                  <a:lnTo>
                    <a:pt x="454" y="1251"/>
                  </a:lnTo>
                  <a:lnTo>
                    <a:pt x="461" y="1269"/>
                  </a:lnTo>
                  <a:cubicBezTo>
                    <a:pt x="467" y="1286"/>
                    <a:pt x="472" y="1301"/>
                    <a:pt x="472" y="1316"/>
                  </a:cubicBezTo>
                  <a:cubicBezTo>
                    <a:pt x="476" y="1354"/>
                    <a:pt x="467" y="1395"/>
                    <a:pt x="459" y="1438"/>
                  </a:cubicBezTo>
                  <a:cubicBezTo>
                    <a:pt x="452" y="1474"/>
                    <a:pt x="446" y="1511"/>
                    <a:pt x="446" y="1547"/>
                  </a:cubicBezTo>
                  <a:cubicBezTo>
                    <a:pt x="444" y="1637"/>
                    <a:pt x="478" y="1723"/>
                    <a:pt x="512" y="1806"/>
                  </a:cubicBezTo>
                  <a:cubicBezTo>
                    <a:pt x="557" y="1918"/>
                    <a:pt x="600" y="2023"/>
                    <a:pt x="549" y="2115"/>
                  </a:cubicBezTo>
                  <a:cubicBezTo>
                    <a:pt x="532" y="2149"/>
                    <a:pt x="502" y="2179"/>
                    <a:pt x="472" y="2209"/>
                  </a:cubicBezTo>
                  <a:cubicBezTo>
                    <a:pt x="418" y="2265"/>
                    <a:pt x="362" y="2321"/>
                    <a:pt x="369" y="2400"/>
                  </a:cubicBezTo>
                  <a:cubicBezTo>
                    <a:pt x="371" y="2449"/>
                    <a:pt x="399" y="2490"/>
                    <a:pt x="424" y="2526"/>
                  </a:cubicBezTo>
                  <a:lnTo>
                    <a:pt x="437" y="2545"/>
                  </a:lnTo>
                  <a:cubicBezTo>
                    <a:pt x="628" y="2839"/>
                    <a:pt x="532" y="3225"/>
                    <a:pt x="409" y="3565"/>
                  </a:cubicBezTo>
                  <a:cubicBezTo>
                    <a:pt x="292" y="3906"/>
                    <a:pt x="154" y="4289"/>
                    <a:pt x="302" y="4628"/>
                  </a:cubicBezTo>
                  <a:cubicBezTo>
                    <a:pt x="337" y="4709"/>
                    <a:pt x="358" y="4819"/>
                    <a:pt x="328" y="4864"/>
                  </a:cubicBezTo>
                  <a:cubicBezTo>
                    <a:pt x="322" y="4872"/>
                    <a:pt x="311" y="4885"/>
                    <a:pt x="287" y="4885"/>
                  </a:cubicBezTo>
                  <a:lnTo>
                    <a:pt x="219" y="4885"/>
                  </a:lnTo>
                  <a:lnTo>
                    <a:pt x="268" y="4930"/>
                  </a:lnTo>
                  <a:cubicBezTo>
                    <a:pt x="377" y="5035"/>
                    <a:pt x="450" y="5174"/>
                    <a:pt x="474" y="5326"/>
                  </a:cubicBezTo>
                  <a:cubicBezTo>
                    <a:pt x="270" y="5442"/>
                    <a:pt x="103" y="5628"/>
                    <a:pt x="2" y="5856"/>
                  </a:cubicBezTo>
                  <a:lnTo>
                    <a:pt x="0" y="5862"/>
                  </a:lnTo>
                  <a:lnTo>
                    <a:pt x="0" y="5868"/>
                  </a:lnTo>
                  <a:cubicBezTo>
                    <a:pt x="11" y="6016"/>
                    <a:pt x="32" y="6183"/>
                    <a:pt x="163" y="6299"/>
                  </a:cubicBezTo>
                  <a:cubicBezTo>
                    <a:pt x="184" y="6318"/>
                    <a:pt x="206" y="6333"/>
                    <a:pt x="227" y="6348"/>
                  </a:cubicBezTo>
                  <a:cubicBezTo>
                    <a:pt x="266" y="6374"/>
                    <a:pt x="300" y="6400"/>
                    <a:pt x="324" y="6432"/>
                  </a:cubicBezTo>
                  <a:cubicBezTo>
                    <a:pt x="377" y="6511"/>
                    <a:pt x="360" y="6620"/>
                    <a:pt x="343" y="6728"/>
                  </a:cubicBezTo>
                  <a:cubicBezTo>
                    <a:pt x="322" y="6858"/>
                    <a:pt x="300" y="6993"/>
                    <a:pt x="405" y="7075"/>
                  </a:cubicBezTo>
                  <a:cubicBezTo>
                    <a:pt x="427" y="7092"/>
                    <a:pt x="452" y="7105"/>
                    <a:pt x="476" y="7115"/>
                  </a:cubicBezTo>
                  <a:cubicBezTo>
                    <a:pt x="504" y="7130"/>
                    <a:pt x="532" y="7143"/>
                    <a:pt x="551" y="7165"/>
                  </a:cubicBezTo>
                  <a:cubicBezTo>
                    <a:pt x="574" y="7195"/>
                    <a:pt x="581" y="7237"/>
                    <a:pt x="585" y="7287"/>
                  </a:cubicBezTo>
                  <a:cubicBezTo>
                    <a:pt x="604" y="7518"/>
                    <a:pt x="630" y="7805"/>
                    <a:pt x="512" y="8037"/>
                  </a:cubicBezTo>
                  <a:cubicBezTo>
                    <a:pt x="508" y="8047"/>
                    <a:pt x="504" y="8056"/>
                    <a:pt x="497" y="8067"/>
                  </a:cubicBezTo>
                  <a:cubicBezTo>
                    <a:pt x="476" y="8105"/>
                    <a:pt x="454" y="8148"/>
                    <a:pt x="448" y="8195"/>
                  </a:cubicBezTo>
                  <a:cubicBezTo>
                    <a:pt x="418" y="8412"/>
                    <a:pt x="694" y="8504"/>
                    <a:pt x="817" y="8536"/>
                  </a:cubicBezTo>
                  <a:cubicBezTo>
                    <a:pt x="767" y="8718"/>
                    <a:pt x="838" y="8928"/>
                    <a:pt x="988" y="9044"/>
                  </a:cubicBezTo>
                  <a:lnTo>
                    <a:pt x="1005" y="9056"/>
                  </a:lnTo>
                  <a:cubicBezTo>
                    <a:pt x="1033" y="9076"/>
                    <a:pt x="1056" y="9095"/>
                    <a:pt x="1069" y="9119"/>
                  </a:cubicBezTo>
                  <a:cubicBezTo>
                    <a:pt x="1086" y="9159"/>
                    <a:pt x="1069" y="9204"/>
                    <a:pt x="1048" y="9256"/>
                  </a:cubicBezTo>
                  <a:cubicBezTo>
                    <a:pt x="1029" y="9301"/>
                    <a:pt x="1011" y="9346"/>
                    <a:pt x="1014" y="9395"/>
                  </a:cubicBezTo>
                  <a:lnTo>
                    <a:pt x="1014" y="9408"/>
                  </a:lnTo>
                  <a:lnTo>
                    <a:pt x="1026" y="9416"/>
                  </a:lnTo>
                  <a:cubicBezTo>
                    <a:pt x="1093" y="9459"/>
                    <a:pt x="1168" y="9489"/>
                    <a:pt x="1247" y="9504"/>
                  </a:cubicBezTo>
                  <a:cubicBezTo>
                    <a:pt x="1228" y="9678"/>
                    <a:pt x="1211" y="9858"/>
                    <a:pt x="1236" y="10036"/>
                  </a:cubicBezTo>
                  <a:cubicBezTo>
                    <a:pt x="1256" y="10158"/>
                    <a:pt x="1294" y="10246"/>
                    <a:pt x="1356" y="10303"/>
                  </a:cubicBezTo>
                  <a:cubicBezTo>
                    <a:pt x="1401" y="10346"/>
                    <a:pt x="1466" y="10372"/>
                    <a:pt x="1528" y="10372"/>
                  </a:cubicBezTo>
                  <a:cubicBezTo>
                    <a:pt x="1575" y="10372"/>
                    <a:pt x="1616" y="10359"/>
                    <a:pt x="1648" y="10331"/>
                  </a:cubicBezTo>
                  <a:lnTo>
                    <a:pt x="1656" y="10325"/>
                  </a:lnTo>
                  <a:lnTo>
                    <a:pt x="1659" y="10316"/>
                  </a:lnTo>
                  <a:cubicBezTo>
                    <a:pt x="1686" y="10179"/>
                    <a:pt x="1654" y="10033"/>
                    <a:pt x="1575" y="9920"/>
                  </a:cubicBezTo>
                  <a:cubicBezTo>
                    <a:pt x="1583" y="9914"/>
                    <a:pt x="1594" y="9912"/>
                    <a:pt x="1607" y="9912"/>
                  </a:cubicBezTo>
                  <a:cubicBezTo>
                    <a:pt x="1632" y="9912"/>
                    <a:pt x="1665" y="9921"/>
                    <a:pt x="1699" y="9931"/>
                  </a:cubicBezTo>
                  <a:cubicBezTo>
                    <a:pt x="1731" y="9939"/>
                    <a:pt x="1761" y="9948"/>
                    <a:pt x="1791" y="9952"/>
                  </a:cubicBezTo>
                  <a:cubicBezTo>
                    <a:pt x="1798" y="9953"/>
                    <a:pt x="1805" y="9953"/>
                    <a:pt x="1811" y="9953"/>
                  </a:cubicBezTo>
                  <a:cubicBezTo>
                    <a:pt x="1984" y="9953"/>
                    <a:pt x="2070" y="9734"/>
                    <a:pt x="2078" y="9526"/>
                  </a:cubicBezTo>
                  <a:cubicBezTo>
                    <a:pt x="2132" y="9489"/>
                    <a:pt x="2196" y="9472"/>
                    <a:pt x="2269" y="9472"/>
                  </a:cubicBezTo>
                  <a:cubicBezTo>
                    <a:pt x="2374" y="9472"/>
                    <a:pt x="2486" y="9509"/>
                    <a:pt x="2605" y="9545"/>
                  </a:cubicBezTo>
                  <a:cubicBezTo>
                    <a:pt x="2732" y="9583"/>
                    <a:pt x="2860" y="9624"/>
                    <a:pt x="2987" y="9624"/>
                  </a:cubicBezTo>
                  <a:lnTo>
                    <a:pt x="3004" y="9624"/>
                  </a:lnTo>
                  <a:cubicBezTo>
                    <a:pt x="3019" y="9624"/>
                    <a:pt x="3034" y="9622"/>
                    <a:pt x="3049" y="9622"/>
                  </a:cubicBezTo>
                  <a:cubicBezTo>
                    <a:pt x="3067" y="9620"/>
                    <a:pt x="3085" y="9619"/>
                    <a:pt x="3102" y="9619"/>
                  </a:cubicBezTo>
                  <a:cubicBezTo>
                    <a:pt x="3127" y="9619"/>
                    <a:pt x="3149" y="9621"/>
                    <a:pt x="3167" y="9626"/>
                  </a:cubicBezTo>
                  <a:cubicBezTo>
                    <a:pt x="3235" y="9646"/>
                    <a:pt x="3280" y="9708"/>
                    <a:pt x="3330" y="9774"/>
                  </a:cubicBezTo>
                  <a:cubicBezTo>
                    <a:pt x="3381" y="9845"/>
                    <a:pt x="3435" y="9918"/>
                    <a:pt x="3520" y="9943"/>
                  </a:cubicBezTo>
                  <a:cubicBezTo>
                    <a:pt x="3537" y="9948"/>
                    <a:pt x="3554" y="9950"/>
                    <a:pt x="3572" y="9950"/>
                  </a:cubicBezTo>
                  <a:cubicBezTo>
                    <a:pt x="3677" y="9950"/>
                    <a:pt x="3787" y="9871"/>
                    <a:pt x="3831" y="9755"/>
                  </a:cubicBezTo>
                  <a:cubicBezTo>
                    <a:pt x="3870" y="9646"/>
                    <a:pt x="3859" y="9526"/>
                    <a:pt x="3844" y="9423"/>
                  </a:cubicBezTo>
                  <a:lnTo>
                    <a:pt x="3844" y="9423"/>
                  </a:lnTo>
                  <a:cubicBezTo>
                    <a:pt x="3966" y="9435"/>
                    <a:pt x="4090" y="9442"/>
                    <a:pt x="4213" y="9442"/>
                  </a:cubicBezTo>
                  <a:cubicBezTo>
                    <a:pt x="4429" y="9442"/>
                    <a:pt x="4646" y="9422"/>
                    <a:pt x="4857" y="9384"/>
                  </a:cubicBezTo>
                  <a:lnTo>
                    <a:pt x="4877" y="9380"/>
                  </a:lnTo>
                  <a:lnTo>
                    <a:pt x="4879" y="9361"/>
                  </a:lnTo>
                  <a:cubicBezTo>
                    <a:pt x="4917" y="9014"/>
                    <a:pt x="4994" y="8671"/>
                    <a:pt x="5106" y="8341"/>
                  </a:cubicBezTo>
                  <a:cubicBezTo>
                    <a:pt x="5206" y="8049"/>
                    <a:pt x="5314" y="7829"/>
                    <a:pt x="5444" y="7651"/>
                  </a:cubicBezTo>
                  <a:cubicBezTo>
                    <a:pt x="5502" y="7574"/>
                    <a:pt x="5590" y="7469"/>
                    <a:pt x="5708" y="7443"/>
                  </a:cubicBezTo>
                  <a:cubicBezTo>
                    <a:pt x="5729" y="7439"/>
                    <a:pt x="5751" y="7437"/>
                    <a:pt x="5774" y="7437"/>
                  </a:cubicBezTo>
                  <a:cubicBezTo>
                    <a:pt x="5851" y="7437"/>
                    <a:pt x="5928" y="7462"/>
                    <a:pt x="6010" y="7490"/>
                  </a:cubicBezTo>
                  <a:cubicBezTo>
                    <a:pt x="6063" y="7510"/>
                    <a:pt x="6119" y="7527"/>
                    <a:pt x="6175" y="7540"/>
                  </a:cubicBezTo>
                  <a:cubicBezTo>
                    <a:pt x="6216" y="7548"/>
                    <a:pt x="6262" y="7551"/>
                    <a:pt x="6309" y="7551"/>
                  </a:cubicBezTo>
                  <a:cubicBezTo>
                    <a:pt x="6387" y="7551"/>
                    <a:pt x="6469" y="7542"/>
                    <a:pt x="6548" y="7533"/>
                  </a:cubicBezTo>
                  <a:cubicBezTo>
                    <a:pt x="6622" y="7524"/>
                    <a:pt x="6699" y="7517"/>
                    <a:pt x="6771" y="7517"/>
                  </a:cubicBezTo>
                  <a:cubicBezTo>
                    <a:pt x="6824" y="7517"/>
                    <a:pt x="6874" y="7521"/>
                    <a:pt x="6918" y="7531"/>
                  </a:cubicBezTo>
                  <a:cubicBezTo>
                    <a:pt x="6978" y="7544"/>
                    <a:pt x="7036" y="7567"/>
                    <a:pt x="7094" y="7591"/>
                  </a:cubicBezTo>
                  <a:cubicBezTo>
                    <a:pt x="7178" y="7627"/>
                    <a:pt x="7265" y="7664"/>
                    <a:pt x="7360" y="7668"/>
                  </a:cubicBezTo>
                  <a:cubicBezTo>
                    <a:pt x="7365" y="7668"/>
                    <a:pt x="7370" y="7668"/>
                    <a:pt x="7376" y="7668"/>
                  </a:cubicBezTo>
                  <a:cubicBezTo>
                    <a:pt x="7432" y="7668"/>
                    <a:pt x="7487" y="7659"/>
                    <a:pt x="7540" y="7649"/>
                  </a:cubicBezTo>
                  <a:cubicBezTo>
                    <a:pt x="7592" y="7640"/>
                    <a:pt x="7645" y="7632"/>
                    <a:pt x="7692" y="7632"/>
                  </a:cubicBezTo>
                  <a:cubicBezTo>
                    <a:pt x="7715" y="7632"/>
                    <a:pt x="7736" y="7634"/>
                    <a:pt x="7756" y="7638"/>
                  </a:cubicBezTo>
                  <a:cubicBezTo>
                    <a:pt x="7822" y="7651"/>
                    <a:pt x="7882" y="7690"/>
                    <a:pt x="7940" y="7728"/>
                  </a:cubicBezTo>
                  <a:lnTo>
                    <a:pt x="7953" y="7737"/>
                  </a:lnTo>
                  <a:cubicBezTo>
                    <a:pt x="7979" y="7752"/>
                    <a:pt x="8005" y="7767"/>
                    <a:pt x="8030" y="7782"/>
                  </a:cubicBezTo>
                  <a:cubicBezTo>
                    <a:pt x="8045" y="7790"/>
                    <a:pt x="8062" y="7799"/>
                    <a:pt x="8077" y="7807"/>
                  </a:cubicBezTo>
                  <a:lnTo>
                    <a:pt x="8112" y="7829"/>
                  </a:lnTo>
                  <a:lnTo>
                    <a:pt x="8328" y="6098"/>
                  </a:lnTo>
                  <a:cubicBezTo>
                    <a:pt x="8337" y="6016"/>
                    <a:pt x="8339" y="5924"/>
                    <a:pt x="8277" y="5873"/>
                  </a:cubicBezTo>
                  <a:cubicBezTo>
                    <a:pt x="8234" y="5838"/>
                    <a:pt x="8182" y="5834"/>
                    <a:pt x="8133" y="5832"/>
                  </a:cubicBezTo>
                  <a:cubicBezTo>
                    <a:pt x="8105" y="5830"/>
                    <a:pt x="8077" y="5828"/>
                    <a:pt x="8052" y="5819"/>
                  </a:cubicBezTo>
                  <a:cubicBezTo>
                    <a:pt x="7945" y="5785"/>
                    <a:pt x="7915" y="5643"/>
                    <a:pt x="7919" y="5530"/>
                  </a:cubicBezTo>
                  <a:cubicBezTo>
                    <a:pt x="7921" y="5504"/>
                    <a:pt x="7923" y="5479"/>
                    <a:pt x="7925" y="5453"/>
                  </a:cubicBezTo>
                  <a:cubicBezTo>
                    <a:pt x="7934" y="5348"/>
                    <a:pt x="7945" y="5241"/>
                    <a:pt x="7895" y="5144"/>
                  </a:cubicBezTo>
                  <a:cubicBezTo>
                    <a:pt x="7816" y="4992"/>
                    <a:pt x="7638" y="4960"/>
                    <a:pt x="7505" y="4960"/>
                  </a:cubicBezTo>
                  <a:cubicBezTo>
                    <a:pt x="7450" y="4960"/>
                    <a:pt x="7390" y="4964"/>
                    <a:pt x="7332" y="4975"/>
                  </a:cubicBezTo>
                  <a:lnTo>
                    <a:pt x="7272" y="4986"/>
                  </a:lnTo>
                  <a:cubicBezTo>
                    <a:pt x="7180" y="5005"/>
                    <a:pt x="7083" y="5022"/>
                    <a:pt x="6993" y="5022"/>
                  </a:cubicBezTo>
                  <a:cubicBezTo>
                    <a:pt x="6903" y="5022"/>
                    <a:pt x="6828" y="5003"/>
                    <a:pt x="6768" y="4964"/>
                  </a:cubicBezTo>
                  <a:cubicBezTo>
                    <a:pt x="6665" y="4898"/>
                    <a:pt x="6610" y="4776"/>
                    <a:pt x="6569" y="4669"/>
                  </a:cubicBezTo>
                  <a:cubicBezTo>
                    <a:pt x="6393" y="4184"/>
                    <a:pt x="6378" y="3647"/>
                    <a:pt x="6533" y="3156"/>
                  </a:cubicBezTo>
                  <a:lnTo>
                    <a:pt x="6546" y="3122"/>
                  </a:lnTo>
                  <a:lnTo>
                    <a:pt x="6181" y="3130"/>
                  </a:lnTo>
                  <a:cubicBezTo>
                    <a:pt x="6186" y="3092"/>
                    <a:pt x="6175" y="3053"/>
                    <a:pt x="6151" y="3017"/>
                  </a:cubicBezTo>
                  <a:cubicBezTo>
                    <a:pt x="6106" y="2948"/>
                    <a:pt x="6016" y="2899"/>
                    <a:pt x="5931" y="2890"/>
                  </a:cubicBezTo>
                  <a:cubicBezTo>
                    <a:pt x="5918" y="2890"/>
                    <a:pt x="5906" y="2889"/>
                    <a:pt x="5894" y="2889"/>
                  </a:cubicBezTo>
                  <a:cubicBezTo>
                    <a:pt x="5840" y="2889"/>
                    <a:pt x="5786" y="2896"/>
                    <a:pt x="5736" y="2903"/>
                  </a:cubicBezTo>
                  <a:cubicBezTo>
                    <a:pt x="5685" y="2910"/>
                    <a:pt x="5637" y="2917"/>
                    <a:pt x="5589" y="2917"/>
                  </a:cubicBezTo>
                  <a:cubicBezTo>
                    <a:pt x="5578" y="2917"/>
                    <a:pt x="5567" y="2917"/>
                    <a:pt x="5556" y="2916"/>
                  </a:cubicBezTo>
                  <a:cubicBezTo>
                    <a:pt x="5485" y="2910"/>
                    <a:pt x="5410" y="2869"/>
                    <a:pt x="5374" y="2815"/>
                  </a:cubicBezTo>
                  <a:cubicBezTo>
                    <a:pt x="5359" y="2792"/>
                    <a:pt x="5341" y="2755"/>
                    <a:pt x="5354" y="2713"/>
                  </a:cubicBezTo>
                  <a:lnTo>
                    <a:pt x="5367" y="2674"/>
                  </a:lnTo>
                  <a:lnTo>
                    <a:pt x="5367" y="2674"/>
                  </a:lnTo>
                  <a:lnTo>
                    <a:pt x="4892" y="2702"/>
                  </a:lnTo>
                  <a:cubicBezTo>
                    <a:pt x="4894" y="2552"/>
                    <a:pt x="4834" y="2404"/>
                    <a:pt x="4720" y="2282"/>
                  </a:cubicBezTo>
                  <a:cubicBezTo>
                    <a:pt x="4572" y="2123"/>
                    <a:pt x="4358" y="2029"/>
                    <a:pt x="4146" y="2029"/>
                  </a:cubicBezTo>
                  <a:cubicBezTo>
                    <a:pt x="4095" y="2029"/>
                    <a:pt x="4043" y="2036"/>
                    <a:pt x="3994" y="2046"/>
                  </a:cubicBezTo>
                  <a:cubicBezTo>
                    <a:pt x="3979" y="2051"/>
                    <a:pt x="3966" y="2053"/>
                    <a:pt x="3951" y="2057"/>
                  </a:cubicBezTo>
                  <a:cubicBezTo>
                    <a:pt x="3905" y="2070"/>
                    <a:pt x="3859" y="2080"/>
                    <a:pt x="3818" y="2080"/>
                  </a:cubicBezTo>
                  <a:cubicBezTo>
                    <a:pt x="3804" y="2080"/>
                    <a:pt x="3790" y="2079"/>
                    <a:pt x="3777" y="2076"/>
                  </a:cubicBezTo>
                  <a:cubicBezTo>
                    <a:pt x="3707" y="2061"/>
                    <a:pt x="3655" y="2008"/>
                    <a:pt x="3600" y="1950"/>
                  </a:cubicBezTo>
                  <a:cubicBezTo>
                    <a:pt x="3580" y="1933"/>
                    <a:pt x="3563" y="1913"/>
                    <a:pt x="3544" y="1896"/>
                  </a:cubicBezTo>
                  <a:cubicBezTo>
                    <a:pt x="3483" y="1842"/>
                    <a:pt x="3405" y="1810"/>
                    <a:pt x="3338" y="1810"/>
                  </a:cubicBezTo>
                  <a:cubicBezTo>
                    <a:pt x="3313" y="1810"/>
                    <a:pt x="3290" y="1814"/>
                    <a:pt x="3270" y="1823"/>
                  </a:cubicBezTo>
                  <a:lnTo>
                    <a:pt x="3246" y="1391"/>
                  </a:lnTo>
                  <a:lnTo>
                    <a:pt x="3214" y="1401"/>
                  </a:lnTo>
                  <a:cubicBezTo>
                    <a:pt x="3193" y="1408"/>
                    <a:pt x="3173" y="1412"/>
                    <a:pt x="3154" y="1412"/>
                  </a:cubicBezTo>
                  <a:cubicBezTo>
                    <a:pt x="3079" y="1412"/>
                    <a:pt x="3023" y="1365"/>
                    <a:pt x="2989" y="1326"/>
                  </a:cubicBezTo>
                  <a:cubicBezTo>
                    <a:pt x="2910" y="1239"/>
                    <a:pt x="2869" y="1101"/>
                    <a:pt x="2884" y="986"/>
                  </a:cubicBezTo>
                  <a:cubicBezTo>
                    <a:pt x="2895" y="889"/>
                    <a:pt x="2927" y="795"/>
                    <a:pt x="2957" y="705"/>
                  </a:cubicBezTo>
                  <a:cubicBezTo>
                    <a:pt x="3000" y="579"/>
                    <a:pt x="3043" y="450"/>
                    <a:pt x="3038" y="313"/>
                  </a:cubicBezTo>
                  <a:cubicBezTo>
                    <a:pt x="3036" y="255"/>
                    <a:pt x="3019" y="112"/>
                    <a:pt x="2905" y="45"/>
                  </a:cubicBezTo>
                  <a:cubicBezTo>
                    <a:pt x="2845" y="11"/>
                    <a:pt x="2775" y="7"/>
                    <a:pt x="2717" y="2"/>
                  </a:cubicBezTo>
                  <a:cubicBezTo>
                    <a:pt x="2680" y="0"/>
                    <a:pt x="2642" y="0"/>
                    <a:pt x="26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50"/>
            <p:cNvSpPr/>
            <p:nvPr/>
          </p:nvSpPr>
          <p:spPr>
            <a:xfrm>
              <a:off x="3131630" y="3946447"/>
              <a:ext cx="176258" cy="201150"/>
            </a:xfrm>
            <a:custGeom>
              <a:rect b="b" l="l" r="r" t="t"/>
              <a:pathLst>
                <a:path extrusionOk="0" h="7079" w="6203">
                  <a:moveTo>
                    <a:pt x="1051" y="1"/>
                  </a:moveTo>
                  <a:cubicBezTo>
                    <a:pt x="1027" y="1"/>
                    <a:pt x="1003" y="3"/>
                    <a:pt x="979" y="8"/>
                  </a:cubicBezTo>
                  <a:cubicBezTo>
                    <a:pt x="864" y="34"/>
                    <a:pt x="774" y="128"/>
                    <a:pt x="701" y="225"/>
                  </a:cubicBezTo>
                  <a:cubicBezTo>
                    <a:pt x="547" y="435"/>
                    <a:pt x="442" y="677"/>
                    <a:pt x="358" y="923"/>
                  </a:cubicBezTo>
                  <a:cubicBezTo>
                    <a:pt x="247" y="1255"/>
                    <a:pt x="170" y="1600"/>
                    <a:pt x="129" y="1947"/>
                  </a:cubicBezTo>
                  <a:cubicBezTo>
                    <a:pt x="86" y="1956"/>
                    <a:pt x="43" y="1960"/>
                    <a:pt x="0" y="1967"/>
                  </a:cubicBezTo>
                  <a:cubicBezTo>
                    <a:pt x="80" y="2085"/>
                    <a:pt x="71" y="2247"/>
                    <a:pt x="54" y="2393"/>
                  </a:cubicBezTo>
                  <a:lnTo>
                    <a:pt x="388" y="2513"/>
                  </a:lnTo>
                  <a:cubicBezTo>
                    <a:pt x="369" y="2579"/>
                    <a:pt x="362" y="2650"/>
                    <a:pt x="390" y="2712"/>
                  </a:cubicBezTo>
                  <a:cubicBezTo>
                    <a:pt x="442" y="2837"/>
                    <a:pt x="594" y="2877"/>
                    <a:pt x="714" y="2935"/>
                  </a:cubicBezTo>
                  <a:cubicBezTo>
                    <a:pt x="836" y="2995"/>
                    <a:pt x="954" y="3141"/>
                    <a:pt x="877" y="3252"/>
                  </a:cubicBezTo>
                  <a:cubicBezTo>
                    <a:pt x="910" y="3222"/>
                    <a:pt x="950" y="3210"/>
                    <a:pt x="992" y="3210"/>
                  </a:cubicBezTo>
                  <a:cubicBezTo>
                    <a:pt x="1088" y="3210"/>
                    <a:pt x="1196" y="3277"/>
                    <a:pt x="1266" y="3353"/>
                  </a:cubicBezTo>
                  <a:cubicBezTo>
                    <a:pt x="1367" y="3464"/>
                    <a:pt x="1466" y="3606"/>
                    <a:pt x="1614" y="3621"/>
                  </a:cubicBezTo>
                  <a:cubicBezTo>
                    <a:pt x="1622" y="3621"/>
                    <a:pt x="1630" y="3622"/>
                    <a:pt x="1639" y="3622"/>
                  </a:cubicBezTo>
                  <a:cubicBezTo>
                    <a:pt x="1658" y="3622"/>
                    <a:pt x="1678" y="3620"/>
                    <a:pt x="1697" y="3620"/>
                  </a:cubicBezTo>
                  <a:cubicBezTo>
                    <a:pt x="1728" y="3620"/>
                    <a:pt x="1758" y="3623"/>
                    <a:pt x="1785" y="3638"/>
                  </a:cubicBezTo>
                  <a:cubicBezTo>
                    <a:pt x="1854" y="3674"/>
                    <a:pt x="1871" y="3768"/>
                    <a:pt x="1937" y="3807"/>
                  </a:cubicBezTo>
                  <a:cubicBezTo>
                    <a:pt x="1962" y="3821"/>
                    <a:pt x="1988" y="3825"/>
                    <a:pt x="2016" y="3825"/>
                  </a:cubicBezTo>
                  <a:cubicBezTo>
                    <a:pt x="2060" y="3825"/>
                    <a:pt x="2107" y="3814"/>
                    <a:pt x="2152" y="3814"/>
                  </a:cubicBezTo>
                  <a:cubicBezTo>
                    <a:pt x="2171" y="3814"/>
                    <a:pt x="2191" y="3816"/>
                    <a:pt x="2209" y="3822"/>
                  </a:cubicBezTo>
                  <a:cubicBezTo>
                    <a:pt x="2323" y="3858"/>
                    <a:pt x="2357" y="4015"/>
                    <a:pt x="2466" y="4064"/>
                  </a:cubicBezTo>
                  <a:cubicBezTo>
                    <a:pt x="2543" y="4098"/>
                    <a:pt x="2638" y="4068"/>
                    <a:pt x="2717" y="4101"/>
                  </a:cubicBezTo>
                  <a:cubicBezTo>
                    <a:pt x="2807" y="4137"/>
                    <a:pt x="2845" y="4240"/>
                    <a:pt x="2901" y="4321"/>
                  </a:cubicBezTo>
                  <a:cubicBezTo>
                    <a:pt x="2941" y="4379"/>
                    <a:pt x="3012" y="4430"/>
                    <a:pt x="3076" y="4430"/>
                  </a:cubicBezTo>
                  <a:cubicBezTo>
                    <a:pt x="3101" y="4430"/>
                    <a:pt x="3125" y="4422"/>
                    <a:pt x="3145" y="4403"/>
                  </a:cubicBezTo>
                  <a:cubicBezTo>
                    <a:pt x="3184" y="4553"/>
                    <a:pt x="3339" y="4660"/>
                    <a:pt x="3492" y="4660"/>
                  </a:cubicBezTo>
                  <a:cubicBezTo>
                    <a:pt x="3527" y="4660"/>
                    <a:pt x="3562" y="4655"/>
                    <a:pt x="3595" y="4643"/>
                  </a:cubicBezTo>
                  <a:lnTo>
                    <a:pt x="3595" y="4643"/>
                  </a:lnTo>
                  <a:cubicBezTo>
                    <a:pt x="3672" y="4715"/>
                    <a:pt x="3636" y="4853"/>
                    <a:pt x="3561" y="4928"/>
                  </a:cubicBezTo>
                  <a:cubicBezTo>
                    <a:pt x="3484" y="5005"/>
                    <a:pt x="3379" y="5045"/>
                    <a:pt x="3300" y="5116"/>
                  </a:cubicBezTo>
                  <a:cubicBezTo>
                    <a:pt x="3111" y="5279"/>
                    <a:pt x="3100" y="5602"/>
                    <a:pt x="3276" y="5778"/>
                  </a:cubicBezTo>
                  <a:cubicBezTo>
                    <a:pt x="3188" y="5808"/>
                    <a:pt x="3118" y="5875"/>
                    <a:pt x="3081" y="5958"/>
                  </a:cubicBezTo>
                  <a:cubicBezTo>
                    <a:pt x="3313" y="6160"/>
                    <a:pt x="3617" y="6273"/>
                    <a:pt x="3923" y="6273"/>
                  </a:cubicBezTo>
                  <a:cubicBezTo>
                    <a:pt x="3932" y="6273"/>
                    <a:pt x="3940" y="6273"/>
                    <a:pt x="3949" y="6273"/>
                  </a:cubicBezTo>
                  <a:cubicBezTo>
                    <a:pt x="4049" y="6272"/>
                    <a:pt x="4148" y="6258"/>
                    <a:pt x="4247" y="6258"/>
                  </a:cubicBezTo>
                  <a:cubicBezTo>
                    <a:pt x="4299" y="6258"/>
                    <a:pt x="4350" y="6262"/>
                    <a:pt x="4401" y="6273"/>
                  </a:cubicBezTo>
                  <a:cubicBezTo>
                    <a:pt x="4549" y="6303"/>
                    <a:pt x="4697" y="6419"/>
                    <a:pt x="4694" y="6569"/>
                  </a:cubicBezTo>
                  <a:cubicBezTo>
                    <a:pt x="4694" y="6663"/>
                    <a:pt x="4639" y="6759"/>
                    <a:pt x="4675" y="6845"/>
                  </a:cubicBezTo>
                  <a:cubicBezTo>
                    <a:pt x="4694" y="6894"/>
                    <a:pt x="4739" y="6927"/>
                    <a:pt x="4782" y="6956"/>
                  </a:cubicBezTo>
                  <a:cubicBezTo>
                    <a:pt x="4838" y="6997"/>
                    <a:pt x="4896" y="7038"/>
                    <a:pt x="4954" y="7079"/>
                  </a:cubicBezTo>
                  <a:cubicBezTo>
                    <a:pt x="4977" y="7068"/>
                    <a:pt x="5001" y="7053"/>
                    <a:pt x="5022" y="7036"/>
                  </a:cubicBezTo>
                  <a:cubicBezTo>
                    <a:pt x="5196" y="6897"/>
                    <a:pt x="5207" y="6629"/>
                    <a:pt x="5361" y="6470"/>
                  </a:cubicBezTo>
                  <a:cubicBezTo>
                    <a:pt x="5466" y="6365"/>
                    <a:pt x="5620" y="6327"/>
                    <a:pt x="5746" y="6247"/>
                  </a:cubicBezTo>
                  <a:cubicBezTo>
                    <a:pt x="5873" y="6168"/>
                    <a:pt x="5976" y="6001"/>
                    <a:pt x="5896" y="5875"/>
                  </a:cubicBezTo>
                  <a:cubicBezTo>
                    <a:pt x="5986" y="5823"/>
                    <a:pt x="6076" y="5772"/>
                    <a:pt x="6166" y="5722"/>
                  </a:cubicBezTo>
                  <a:cubicBezTo>
                    <a:pt x="6203" y="5575"/>
                    <a:pt x="6151" y="5410"/>
                    <a:pt x="6036" y="5311"/>
                  </a:cubicBezTo>
                  <a:cubicBezTo>
                    <a:pt x="5948" y="5234"/>
                    <a:pt x="5821" y="5191"/>
                    <a:pt x="5772" y="5084"/>
                  </a:cubicBezTo>
                  <a:cubicBezTo>
                    <a:pt x="5699" y="4928"/>
                    <a:pt x="5879" y="4707"/>
                    <a:pt x="5768" y="4576"/>
                  </a:cubicBezTo>
                  <a:cubicBezTo>
                    <a:pt x="5826" y="4409"/>
                    <a:pt x="5884" y="4236"/>
                    <a:pt x="5879" y="4058"/>
                  </a:cubicBezTo>
                  <a:cubicBezTo>
                    <a:pt x="5873" y="3882"/>
                    <a:pt x="5789" y="3696"/>
                    <a:pt x="5629" y="3619"/>
                  </a:cubicBezTo>
                  <a:cubicBezTo>
                    <a:pt x="5550" y="3582"/>
                    <a:pt x="5462" y="3575"/>
                    <a:pt x="5373" y="3575"/>
                  </a:cubicBezTo>
                  <a:cubicBezTo>
                    <a:pt x="5317" y="3575"/>
                    <a:pt x="5260" y="3577"/>
                    <a:pt x="5204" y="3577"/>
                  </a:cubicBezTo>
                  <a:cubicBezTo>
                    <a:pt x="5105" y="3577"/>
                    <a:pt x="5008" y="3569"/>
                    <a:pt x="4924" y="3520"/>
                  </a:cubicBezTo>
                  <a:cubicBezTo>
                    <a:pt x="4872" y="3252"/>
                    <a:pt x="4823" y="2984"/>
                    <a:pt x="4772" y="2714"/>
                  </a:cubicBezTo>
                  <a:cubicBezTo>
                    <a:pt x="4744" y="2564"/>
                    <a:pt x="4712" y="2406"/>
                    <a:pt x="4611" y="2290"/>
                  </a:cubicBezTo>
                  <a:cubicBezTo>
                    <a:pt x="4479" y="2139"/>
                    <a:pt x="4290" y="2111"/>
                    <a:pt x="4084" y="2111"/>
                  </a:cubicBezTo>
                  <a:cubicBezTo>
                    <a:pt x="3959" y="2111"/>
                    <a:pt x="3829" y="2121"/>
                    <a:pt x="3701" y="2121"/>
                  </a:cubicBezTo>
                  <a:cubicBezTo>
                    <a:pt x="3606" y="2121"/>
                    <a:pt x="3512" y="2115"/>
                    <a:pt x="3424" y="2095"/>
                  </a:cubicBezTo>
                  <a:cubicBezTo>
                    <a:pt x="3540" y="1592"/>
                    <a:pt x="3469" y="1048"/>
                    <a:pt x="3227" y="589"/>
                  </a:cubicBezTo>
                  <a:cubicBezTo>
                    <a:pt x="3268" y="565"/>
                    <a:pt x="3310" y="542"/>
                    <a:pt x="3351" y="518"/>
                  </a:cubicBezTo>
                  <a:cubicBezTo>
                    <a:pt x="3358" y="471"/>
                    <a:pt x="3362" y="424"/>
                    <a:pt x="3368" y="375"/>
                  </a:cubicBezTo>
                  <a:cubicBezTo>
                    <a:pt x="3328" y="351"/>
                    <a:pt x="3285" y="330"/>
                    <a:pt x="3246" y="304"/>
                  </a:cubicBezTo>
                  <a:cubicBezTo>
                    <a:pt x="3182" y="263"/>
                    <a:pt x="3115" y="218"/>
                    <a:pt x="3040" y="203"/>
                  </a:cubicBezTo>
                  <a:cubicBezTo>
                    <a:pt x="3015" y="198"/>
                    <a:pt x="2990" y="195"/>
                    <a:pt x="2964" y="195"/>
                  </a:cubicBezTo>
                  <a:cubicBezTo>
                    <a:pt x="2863" y="195"/>
                    <a:pt x="2762" y="232"/>
                    <a:pt x="2659" y="232"/>
                  </a:cubicBezTo>
                  <a:cubicBezTo>
                    <a:pt x="2653" y="232"/>
                    <a:pt x="2646" y="232"/>
                    <a:pt x="2640" y="231"/>
                  </a:cubicBezTo>
                  <a:cubicBezTo>
                    <a:pt x="2488" y="225"/>
                    <a:pt x="2353" y="128"/>
                    <a:pt x="2203" y="94"/>
                  </a:cubicBezTo>
                  <a:cubicBezTo>
                    <a:pt x="2152" y="83"/>
                    <a:pt x="2102" y="79"/>
                    <a:pt x="2051" y="79"/>
                  </a:cubicBezTo>
                  <a:cubicBezTo>
                    <a:pt x="1900" y="79"/>
                    <a:pt x="1747" y="115"/>
                    <a:pt x="1597" y="115"/>
                  </a:cubicBezTo>
                  <a:cubicBezTo>
                    <a:pt x="1551" y="115"/>
                    <a:pt x="1505" y="111"/>
                    <a:pt x="1459" y="103"/>
                  </a:cubicBezTo>
                  <a:cubicBezTo>
                    <a:pt x="1321" y="77"/>
                    <a:pt x="1187" y="1"/>
                    <a:pt x="105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50"/>
            <p:cNvSpPr/>
            <p:nvPr/>
          </p:nvSpPr>
          <p:spPr>
            <a:xfrm>
              <a:off x="3130351" y="3945708"/>
              <a:ext cx="178333" cy="202798"/>
            </a:xfrm>
            <a:custGeom>
              <a:rect b="b" l="l" r="r" t="t"/>
              <a:pathLst>
                <a:path extrusionOk="0" h="7137" w="6276">
                  <a:moveTo>
                    <a:pt x="1097" y="54"/>
                  </a:moveTo>
                  <a:cubicBezTo>
                    <a:pt x="1174" y="54"/>
                    <a:pt x="1251" y="79"/>
                    <a:pt x="1333" y="107"/>
                  </a:cubicBezTo>
                  <a:cubicBezTo>
                    <a:pt x="1386" y="127"/>
                    <a:pt x="1442" y="144"/>
                    <a:pt x="1498" y="157"/>
                  </a:cubicBezTo>
                  <a:cubicBezTo>
                    <a:pt x="1539" y="165"/>
                    <a:pt x="1585" y="168"/>
                    <a:pt x="1632" y="168"/>
                  </a:cubicBezTo>
                  <a:cubicBezTo>
                    <a:pt x="1710" y="168"/>
                    <a:pt x="1792" y="159"/>
                    <a:pt x="1871" y="150"/>
                  </a:cubicBezTo>
                  <a:cubicBezTo>
                    <a:pt x="1945" y="141"/>
                    <a:pt x="2022" y="134"/>
                    <a:pt x="2094" y="134"/>
                  </a:cubicBezTo>
                  <a:cubicBezTo>
                    <a:pt x="2147" y="134"/>
                    <a:pt x="2197" y="138"/>
                    <a:pt x="2241" y="148"/>
                  </a:cubicBezTo>
                  <a:cubicBezTo>
                    <a:pt x="2301" y="161"/>
                    <a:pt x="2359" y="184"/>
                    <a:pt x="2417" y="208"/>
                  </a:cubicBezTo>
                  <a:cubicBezTo>
                    <a:pt x="2501" y="244"/>
                    <a:pt x="2588" y="281"/>
                    <a:pt x="2683" y="285"/>
                  </a:cubicBezTo>
                  <a:cubicBezTo>
                    <a:pt x="2688" y="285"/>
                    <a:pt x="2693" y="285"/>
                    <a:pt x="2699" y="285"/>
                  </a:cubicBezTo>
                  <a:cubicBezTo>
                    <a:pt x="2755" y="285"/>
                    <a:pt x="2810" y="276"/>
                    <a:pt x="2863" y="266"/>
                  </a:cubicBezTo>
                  <a:cubicBezTo>
                    <a:pt x="2915" y="257"/>
                    <a:pt x="2968" y="249"/>
                    <a:pt x="3015" y="249"/>
                  </a:cubicBezTo>
                  <a:cubicBezTo>
                    <a:pt x="3038" y="249"/>
                    <a:pt x="3059" y="251"/>
                    <a:pt x="3079" y="255"/>
                  </a:cubicBezTo>
                  <a:cubicBezTo>
                    <a:pt x="3145" y="268"/>
                    <a:pt x="3205" y="307"/>
                    <a:pt x="3263" y="345"/>
                  </a:cubicBezTo>
                  <a:lnTo>
                    <a:pt x="3276" y="354"/>
                  </a:lnTo>
                  <a:cubicBezTo>
                    <a:pt x="3302" y="369"/>
                    <a:pt x="3328" y="384"/>
                    <a:pt x="3353" y="399"/>
                  </a:cubicBezTo>
                  <a:cubicBezTo>
                    <a:pt x="3364" y="403"/>
                    <a:pt x="3375" y="409"/>
                    <a:pt x="3385" y="416"/>
                  </a:cubicBezTo>
                  <a:lnTo>
                    <a:pt x="3370" y="529"/>
                  </a:lnTo>
                  <a:lnTo>
                    <a:pt x="3238" y="604"/>
                  </a:lnTo>
                  <a:lnTo>
                    <a:pt x="3248" y="628"/>
                  </a:lnTo>
                  <a:cubicBezTo>
                    <a:pt x="3486" y="1078"/>
                    <a:pt x="3557" y="1620"/>
                    <a:pt x="3443" y="2117"/>
                  </a:cubicBezTo>
                  <a:lnTo>
                    <a:pt x="3437" y="2143"/>
                  </a:lnTo>
                  <a:lnTo>
                    <a:pt x="3463" y="2147"/>
                  </a:lnTo>
                  <a:cubicBezTo>
                    <a:pt x="3542" y="2166"/>
                    <a:pt x="3632" y="2175"/>
                    <a:pt x="3745" y="2175"/>
                  </a:cubicBezTo>
                  <a:cubicBezTo>
                    <a:pt x="3810" y="2175"/>
                    <a:pt x="3874" y="2170"/>
                    <a:pt x="3940" y="2168"/>
                  </a:cubicBezTo>
                  <a:cubicBezTo>
                    <a:pt x="4002" y="2166"/>
                    <a:pt x="4067" y="2164"/>
                    <a:pt x="4127" y="2164"/>
                  </a:cubicBezTo>
                  <a:cubicBezTo>
                    <a:pt x="4313" y="2164"/>
                    <a:pt x="4504" y="2185"/>
                    <a:pt x="4634" y="2335"/>
                  </a:cubicBezTo>
                  <a:cubicBezTo>
                    <a:pt x="4733" y="2447"/>
                    <a:pt x="4763" y="2605"/>
                    <a:pt x="4791" y="2747"/>
                  </a:cubicBezTo>
                  <a:lnTo>
                    <a:pt x="4945" y="3563"/>
                  </a:lnTo>
                  <a:lnTo>
                    <a:pt x="4956" y="3570"/>
                  </a:lnTo>
                  <a:cubicBezTo>
                    <a:pt x="5048" y="3623"/>
                    <a:pt x="5155" y="3630"/>
                    <a:pt x="5247" y="3630"/>
                  </a:cubicBezTo>
                  <a:lnTo>
                    <a:pt x="5333" y="3630"/>
                  </a:lnTo>
                  <a:cubicBezTo>
                    <a:pt x="5361" y="3627"/>
                    <a:pt x="5389" y="3627"/>
                    <a:pt x="5416" y="3627"/>
                  </a:cubicBezTo>
                  <a:cubicBezTo>
                    <a:pt x="5494" y="3627"/>
                    <a:pt x="5584" y="3632"/>
                    <a:pt x="5663" y="3670"/>
                  </a:cubicBezTo>
                  <a:cubicBezTo>
                    <a:pt x="5798" y="3735"/>
                    <a:pt x="5890" y="3897"/>
                    <a:pt x="5896" y="4086"/>
                  </a:cubicBezTo>
                  <a:cubicBezTo>
                    <a:pt x="5903" y="4259"/>
                    <a:pt x="5841" y="4437"/>
                    <a:pt x="5787" y="4594"/>
                  </a:cubicBezTo>
                  <a:lnTo>
                    <a:pt x="5783" y="4606"/>
                  </a:lnTo>
                  <a:lnTo>
                    <a:pt x="5791" y="4619"/>
                  </a:lnTo>
                  <a:cubicBezTo>
                    <a:pt x="5843" y="4679"/>
                    <a:pt x="5821" y="4765"/>
                    <a:pt x="5800" y="4857"/>
                  </a:cubicBezTo>
                  <a:cubicBezTo>
                    <a:pt x="5779" y="4947"/>
                    <a:pt x="5755" y="5039"/>
                    <a:pt x="5794" y="5121"/>
                  </a:cubicBezTo>
                  <a:cubicBezTo>
                    <a:pt x="5830" y="5198"/>
                    <a:pt x="5901" y="5245"/>
                    <a:pt x="5969" y="5290"/>
                  </a:cubicBezTo>
                  <a:cubicBezTo>
                    <a:pt x="6001" y="5311"/>
                    <a:pt x="6036" y="5333"/>
                    <a:pt x="6064" y="5359"/>
                  </a:cubicBezTo>
                  <a:cubicBezTo>
                    <a:pt x="6168" y="5448"/>
                    <a:pt x="6218" y="5596"/>
                    <a:pt x="6188" y="5731"/>
                  </a:cubicBezTo>
                  <a:lnTo>
                    <a:pt x="5905" y="5890"/>
                  </a:lnTo>
                  <a:lnTo>
                    <a:pt x="5920" y="5913"/>
                  </a:lnTo>
                  <a:cubicBezTo>
                    <a:pt x="5984" y="6021"/>
                    <a:pt x="5899" y="6173"/>
                    <a:pt x="5776" y="6250"/>
                  </a:cubicBezTo>
                  <a:cubicBezTo>
                    <a:pt x="5731" y="6280"/>
                    <a:pt x="5680" y="6303"/>
                    <a:pt x="5631" y="6327"/>
                  </a:cubicBezTo>
                  <a:cubicBezTo>
                    <a:pt x="5545" y="6368"/>
                    <a:pt x="5457" y="6408"/>
                    <a:pt x="5389" y="6477"/>
                  </a:cubicBezTo>
                  <a:cubicBezTo>
                    <a:pt x="5311" y="6556"/>
                    <a:pt x="5269" y="6657"/>
                    <a:pt x="5226" y="6758"/>
                  </a:cubicBezTo>
                  <a:cubicBezTo>
                    <a:pt x="5181" y="6867"/>
                    <a:pt x="5136" y="6972"/>
                    <a:pt x="5050" y="7040"/>
                  </a:cubicBezTo>
                  <a:cubicBezTo>
                    <a:pt x="5035" y="7051"/>
                    <a:pt x="5018" y="7064"/>
                    <a:pt x="4999" y="7075"/>
                  </a:cubicBezTo>
                  <a:lnTo>
                    <a:pt x="4842" y="6961"/>
                  </a:lnTo>
                  <a:cubicBezTo>
                    <a:pt x="4797" y="6929"/>
                    <a:pt x="4761" y="6901"/>
                    <a:pt x="4744" y="6860"/>
                  </a:cubicBezTo>
                  <a:cubicBezTo>
                    <a:pt x="4727" y="6815"/>
                    <a:pt x="4737" y="6764"/>
                    <a:pt x="4750" y="6708"/>
                  </a:cubicBezTo>
                  <a:cubicBezTo>
                    <a:pt x="4759" y="6672"/>
                    <a:pt x="4767" y="6633"/>
                    <a:pt x="4767" y="6595"/>
                  </a:cubicBezTo>
                  <a:cubicBezTo>
                    <a:pt x="4767" y="6428"/>
                    <a:pt x="4604" y="6303"/>
                    <a:pt x="4452" y="6271"/>
                  </a:cubicBezTo>
                  <a:cubicBezTo>
                    <a:pt x="4405" y="6263"/>
                    <a:pt x="4354" y="6258"/>
                    <a:pt x="4296" y="6258"/>
                  </a:cubicBezTo>
                  <a:cubicBezTo>
                    <a:pt x="4242" y="6258"/>
                    <a:pt x="4187" y="6263"/>
                    <a:pt x="4131" y="6265"/>
                  </a:cubicBezTo>
                  <a:cubicBezTo>
                    <a:pt x="4086" y="6269"/>
                    <a:pt x="4039" y="6273"/>
                    <a:pt x="3994" y="6273"/>
                  </a:cubicBezTo>
                  <a:lnTo>
                    <a:pt x="3970" y="6273"/>
                  </a:lnTo>
                  <a:cubicBezTo>
                    <a:pt x="3677" y="6273"/>
                    <a:pt x="3381" y="6166"/>
                    <a:pt x="3158" y="5978"/>
                  </a:cubicBezTo>
                  <a:cubicBezTo>
                    <a:pt x="3195" y="5909"/>
                    <a:pt x="3257" y="5856"/>
                    <a:pt x="3330" y="5830"/>
                  </a:cubicBezTo>
                  <a:lnTo>
                    <a:pt x="3368" y="5815"/>
                  </a:lnTo>
                  <a:lnTo>
                    <a:pt x="3338" y="5785"/>
                  </a:lnTo>
                  <a:cubicBezTo>
                    <a:pt x="3261" y="5708"/>
                    <a:pt x="3218" y="5592"/>
                    <a:pt x="3223" y="5470"/>
                  </a:cubicBezTo>
                  <a:cubicBezTo>
                    <a:pt x="3227" y="5346"/>
                    <a:pt x="3278" y="5234"/>
                    <a:pt x="3362" y="5161"/>
                  </a:cubicBezTo>
                  <a:cubicBezTo>
                    <a:pt x="3396" y="5131"/>
                    <a:pt x="3437" y="5106"/>
                    <a:pt x="3480" y="5080"/>
                  </a:cubicBezTo>
                  <a:cubicBezTo>
                    <a:pt x="3529" y="5048"/>
                    <a:pt x="3580" y="5016"/>
                    <a:pt x="3625" y="4973"/>
                  </a:cubicBezTo>
                  <a:cubicBezTo>
                    <a:pt x="3679" y="4919"/>
                    <a:pt x="3711" y="4842"/>
                    <a:pt x="3711" y="4774"/>
                  </a:cubicBezTo>
                  <a:cubicBezTo>
                    <a:pt x="3709" y="4722"/>
                    <a:pt x="3692" y="4679"/>
                    <a:pt x="3657" y="4649"/>
                  </a:cubicBezTo>
                  <a:lnTo>
                    <a:pt x="3645" y="4639"/>
                  </a:lnTo>
                  <a:lnTo>
                    <a:pt x="3630" y="4643"/>
                  </a:lnTo>
                  <a:cubicBezTo>
                    <a:pt x="3600" y="4654"/>
                    <a:pt x="3570" y="4660"/>
                    <a:pt x="3535" y="4660"/>
                  </a:cubicBezTo>
                  <a:cubicBezTo>
                    <a:pt x="3390" y="4660"/>
                    <a:pt x="3250" y="4555"/>
                    <a:pt x="3216" y="4422"/>
                  </a:cubicBezTo>
                  <a:lnTo>
                    <a:pt x="3205" y="4377"/>
                  </a:lnTo>
                  <a:lnTo>
                    <a:pt x="3173" y="4409"/>
                  </a:lnTo>
                  <a:cubicBezTo>
                    <a:pt x="3159" y="4422"/>
                    <a:pt x="3141" y="4428"/>
                    <a:pt x="3121" y="4428"/>
                  </a:cubicBezTo>
                  <a:cubicBezTo>
                    <a:pt x="3069" y="4428"/>
                    <a:pt x="3006" y="4389"/>
                    <a:pt x="2968" y="4332"/>
                  </a:cubicBezTo>
                  <a:cubicBezTo>
                    <a:pt x="2955" y="4313"/>
                    <a:pt x="2944" y="4294"/>
                    <a:pt x="2931" y="4272"/>
                  </a:cubicBezTo>
                  <a:cubicBezTo>
                    <a:pt x="2890" y="4204"/>
                    <a:pt x="2850" y="4133"/>
                    <a:pt x="2773" y="4101"/>
                  </a:cubicBezTo>
                  <a:cubicBezTo>
                    <a:pt x="2728" y="4084"/>
                    <a:pt x="2683" y="4084"/>
                    <a:pt x="2640" y="4082"/>
                  </a:cubicBezTo>
                  <a:cubicBezTo>
                    <a:pt x="2597" y="4082"/>
                    <a:pt x="2556" y="4082"/>
                    <a:pt x="2522" y="4064"/>
                  </a:cubicBezTo>
                  <a:cubicBezTo>
                    <a:pt x="2477" y="4045"/>
                    <a:pt x="2445" y="4000"/>
                    <a:pt x="2411" y="3955"/>
                  </a:cubicBezTo>
                  <a:cubicBezTo>
                    <a:pt x="2372" y="3899"/>
                    <a:pt x="2331" y="3844"/>
                    <a:pt x="2263" y="3822"/>
                  </a:cubicBezTo>
                  <a:cubicBezTo>
                    <a:pt x="2242" y="3817"/>
                    <a:pt x="2218" y="3815"/>
                    <a:pt x="2193" y="3815"/>
                  </a:cubicBezTo>
                  <a:cubicBezTo>
                    <a:pt x="2171" y="3815"/>
                    <a:pt x="2148" y="3816"/>
                    <a:pt x="2126" y="3818"/>
                  </a:cubicBezTo>
                  <a:cubicBezTo>
                    <a:pt x="2104" y="3821"/>
                    <a:pt x="2083" y="3823"/>
                    <a:pt x="2064" y="3823"/>
                  </a:cubicBezTo>
                  <a:cubicBezTo>
                    <a:pt x="2037" y="3823"/>
                    <a:pt x="2013" y="3819"/>
                    <a:pt x="1995" y="3809"/>
                  </a:cubicBezTo>
                  <a:cubicBezTo>
                    <a:pt x="1969" y="3794"/>
                    <a:pt x="1950" y="3764"/>
                    <a:pt x="1931" y="3735"/>
                  </a:cubicBezTo>
                  <a:cubicBezTo>
                    <a:pt x="1907" y="3698"/>
                    <a:pt x="1884" y="3662"/>
                    <a:pt x="1843" y="3640"/>
                  </a:cubicBezTo>
                  <a:cubicBezTo>
                    <a:pt x="1811" y="3623"/>
                    <a:pt x="1772" y="3619"/>
                    <a:pt x="1742" y="3619"/>
                  </a:cubicBezTo>
                  <a:lnTo>
                    <a:pt x="1691" y="3621"/>
                  </a:lnTo>
                  <a:cubicBezTo>
                    <a:pt x="1680" y="3621"/>
                    <a:pt x="1671" y="3621"/>
                    <a:pt x="1661" y="3619"/>
                  </a:cubicBezTo>
                  <a:cubicBezTo>
                    <a:pt x="1547" y="3608"/>
                    <a:pt x="1461" y="3512"/>
                    <a:pt x="1380" y="3417"/>
                  </a:cubicBezTo>
                  <a:cubicBezTo>
                    <a:pt x="1363" y="3398"/>
                    <a:pt x="1348" y="3379"/>
                    <a:pt x="1331" y="3362"/>
                  </a:cubicBezTo>
                  <a:cubicBezTo>
                    <a:pt x="1266" y="3291"/>
                    <a:pt x="1151" y="3207"/>
                    <a:pt x="1037" y="3207"/>
                  </a:cubicBezTo>
                  <a:cubicBezTo>
                    <a:pt x="1014" y="3207"/>
                    <a:pt x="992" y="3212"/>
                    <a:pt x="971" y="3218"/>
                  </a:cubicBezTo>
                  <a:cubicBezTo>
                    <a:pt x="973" y="3197"/>
                    <a:pt x="971" y="3175"/>
                    <a:pt x="967" y="3152"/>
                  </a:cubicBezTo>
                  <a:cubicBezTo>
                    <a:pt x="941" y="3057"/>
                    <a:pt x="851" y="2976"/>
                    <a:pt x="772" y="2938"/>
                  </a:cubicBezTo>
                  <a:cubicBezTo>
                    <a:pt x="748" y="2927"/>
                    <a:pt x="722" y="2916"/>
                    <a:pt x="697" y="2905"/>
                  </a:cubicBezTo>
                  <a:cubicBezTo>
                    <a:pt x="600" y="2863"/>
                    <a:pt x="497" y="2820"/>
                    <a:pt x="459" y="2730"/>
                  </a:cubicBezTo>
                  <a:cubicBezTo>
                    <a:pt x="433" y="2668"/>
                    <a:pt x="444" y="2597"/>
                    <a:pt x="459" y="2548"/>
                  </a:cubicBezTo>
                  <a:lnTo>
                    <a:pt x="465" y="2524"/>
                  </a:lnTo>
                  <a:lnTo>
                    <a:pt x="129" y="2402"/>
                  </a:lnTo>
                  <a:cubicBezTo>
                    <a:pt x="142" y="2271"/>
                    <a:pt x="148" y="2130"/>
                    <a:pt x="88" y="2014"/>
                  </a:cubicBezTo>
                  <a:lnTo>
                    <a:pt x="92" y="2014"/>
                  </a:lnTo>
                  <a:cubicBezTo>
                    <a:pt x="122" y="2010"/>
                    <a:pt x="150" y="2006"/>
                    <a:pt x="180" y="2001"/>
                  </a:cubicBezTo>
                  <a:lnTo>
                    <a:pt x="200" y="1997"/>
                  </a:lnTo>
                  <a:lnTo>
                    <a:pt x="202" y="1978"/>
                  </a:lnTo>
                  <a:cubicBezTo>
                    <a:pt x="240" y="1631"/>
                    <a:pt x="317" y="1288"/>
                    <a:pt x="429" y="958"/>
                  </a:cubicBezTo>
                  <a:cubicBezTo>
                    <a:pt x="529" y="666"/>
                    <a:pt x="637" y="446"/>
                    <a:pt x="767" y="268"/>
                  </a:cubicBezTo>
                  <a:cubicBezTo>
                    <a:pt x="825" y="191"/>
                    <a:pt x="913" y="86"/>
                    <a:pt x="1031" y="60"/>
                  </a:cubicBezTo>
                  <a:cubicBezTo>
                    <a:pt x="1052" y="56"/>
                    <a:pt x="1074" y="54"/>
                    <a:pt x="1097" y="54"/>
                  </a:cubicBezTo>
                  <a:close/>
                  <a:moveTo>
                    <a:pt x="1097" y="0"/>
                  </a:moveTo>
                  <a:cubicBezTo>
                    <a:pt x="1069" y="0"/>
                    <a:pt x="1044" y="2"/>
                    <a:pt x="1020" y="9"/>
                  </a:cubicBezTo>
                  <a:cubicBezTo>
                    <a:pt x="883" y="39"/>
                    <a:pt x="787" y="152"/>
                    <a:pt x="724" y="236"/>
                  </a:cubicBezTo>
                  <a:cubicBezTo>
                    <a:pt x="589" y="418"/>
                    <a:pt x="480" y="643"/>
                    <a:pt x="379" y="941"/>
                  </a:cubicBezTo>
                  <a:cubicBezTo>
                    <a:pt x="268" y="1269"/>
                    <a:pt x="191" y="1609"/>
                    <a:pt x="150" y="1952"/>
                  </a:cubicBezTo>
                  <a:cubicBezTo>
                    <a:pt x="129" y="1954"/>
                    <a:pt x="107" y="1958"/>
                    <a:pt x="86" y="1961"/>
                  </a:cubicBezTo>
                  <a:lnTo>
                    <a:pt x="0" y="1973"/>
                  </a:lnTo>
                  <a:lnTo>
                    <a:pt x="24" y="2008"/>
                  </a:lnTo>
                  <a:cubicBezTo>
                    <a:pt x="99" y="2119"/>
                    <a:pt x="88" y="2278"/>
                    <a:pt x="73" y="2417"/>
                  </a:cubicBezTo>
                  <a:lnTo>
                    <a:pt x="71" y="2438"/>
                  </a:lnTo>
                  <a:lnTo>
                    <a:pt x="401" y="2556"/>
                  </a:lnTo>
                  <a:cubicBezTo>
                    <a:pt x="384" y="2629"/>
                    <a:pt x="386" y="2695"/>
                    <a:pt x="409" y="2749"/>
                  </a:cubicBezTo>
                  <a:cubicBezTo>
                    <a:pt x="457" y="2860"/>
                    <a:pt x="568" y="2908"/>
                    <a:pt x="677" y="2955"/>
                  </a:cubicBezTo>
                  <a:cubicBezTo>
                    <a:pt x="701" y="2965"/>
                    <a:pt x="724" y="2976"/>
                    <a:pt x="748" y="2987"/>
                  </a:cubicBezTo>
                  <a:cubicBezTo>
                    <a:pt x="827" y="3025"/>
                    <a:pt x="896" y="3098"/>
                    <a:pt x="913" y="3165"/>
                  </a:cubicBezTo>
                  <a:cubicBezTo>
                    <a:pt x="924" y="3201"/>
                    <a:pt x="917" y="3233"/>
                    <a:pt x="898" y="3263"/>
                  </a:cubicBezTo>
                  <a:lnTo>
                    <a:pt x="772" y="3443"/>
                  </a:lnTo>
                  <a:lnTo>
                    <a:pt x="772" y="3443"/>
                  </a:lnTo>
                  <a:lnTo>
                    <a:pt x="939" y="3297"/>
                  </a:lnTo>
                  <a:cubicBezTo>
                    <a:pt x="964" y="3274"/>
                    <a:pt x="999" y="3261"/>
                    <a:pt x="1037" y="3261"/>
                  </a:cubicBezTo>
                  <a:cubicBezTo>
                    <a:pt x="1117" y="3261"/>
                    <a:pt x="1217" y="3315"/>
                    <a:pt x="1292" y="3398"/>
                  </a:cubicBezTo>
                  <a:cubicBezTo>
                    <a:pt x="1307" y="3415"/>
                    <a:pt x="1324" y="3432"/>
                    <a:pt x="1339" y="3452"/>
                  </a:cubicBezTo>
                  <a:cubicBezTo>
                    <a:pt x="1429" y="3555"/>
                    <a:pt x="1521" y="3660"/>
                    <a:pt x="1656" y="3672"/>
                  </a:cubicBezTo>
                  <a:cubicBezTo>
                    <a:pt x="1667" y="3675"/>
                    <a:pt x="1680" y="3675"/>
                    <a:pt x="1691" y="3675"/>
                  </a:cubicBezTo>
                  <a:lnTo>
                    <a:pt x="1742" y="3672"/>
                  </a:lnTo>
                  <a:cubicBezTo>
                    <a:pt x="1768" y="3672"/>
                    <a:pt x="1796" y="3675"/>
                    <a:pt x="1817" y="3687"/>
                  </a:cubicBezTo>
                  <a:cubicBezTo>
                    <a:pt x="1847" y="3702"/>
                    <a:pt x="1866" y="3732"/>
                    <a:pt x="1886" y="3762"/>
                  </a:cubicBezTo>
                  <a:cubicBezTo>
                    <a:pt x="1907" y="3797"/>
                    <a:pt x="1931" y="3833"/>
                    <a:pt x="1969" y="3854"/>
                  </a:cubicBezTo>
                  <a:cubicBezTo>
                    <a:pt x="1996" y="3871"/>
                    <a:pt x="2030" y="3877"/>
                    <a:pt x="2066" y="3877"/>
                  </a:cubicBezTo>
                  <a:cubicBezTo>
                    <a:pt x="2087" y="3877"/>
                    <a:pt x="2109" y="3875"/>
                    <a:pt x="2132" y="3872"/>
                  </a:cubicBezTo>
                  <a:cubicBezTo>
                    <a:pt x="2154" y="3869"/>
                    <a:pt x="2176" y="3867"/>
                    <a:pt x="2197" y="3867"/>
                  </a:cubicBezTo>
                  <a:cubicBezTo>
                    <a:pt x="2215" y="3867"/>
                    <a:pt x="2232" y="3869"/>
                    <a:pt x="2246" y="3874"/>
                  </a:cubicBezTo>
                  <a:cubicBezTo>
                    <a:pt x="2297" y="3889"/>
                    <a:pt x="2331" y="3936"/>
                    <a:pt x="2368" y="3987"/>
                  </a:cubicBezTo>
                  <a:cubicBezTo>
                    <a:pt x="2404" y="4037"/>
                    <a:pt x="2441" y="4088"/>
                    <a:pt x="2501" y="4114"/>
                  </a:cubicBezTo>
                  <a:cubicBezTo>
                    <a:pt x="2546" y="4133"/>
                    <a:pt x="2593" y="4135"/>
                    <a:pt x="2638" y="4135"/>
                  </a:cubicBezTo>
                  <a:cubicBezTo>
                    <a:pt x="2678" y="4137"/>
                    <a:pt x="2717" y="4137"/>
                    <a:pt x="2751" y="4150"/>
                  </a:cubicBezTo>
                  <a:cubicBezTo>
                    <a:pt x="2811" y="4176"/>
                    <a:pt x="2848" y="4236"/>
                    <a:pt x="2886" y="4300"/>
                  </a:cubicBezTo>
                  <a:cubicBezTo>
                    <a:pt x="2899" y="4322"/>
                    <a:pt x="2910" y="4343"/>
                    <a:pt x="2925" y="4362"/>
                  </a:cubicBezTo>
                  <a:cubicBezTo>
                    <a:pt x="2963" y="4420"/>
                    <a:pt x="3040" y="4482"/>
                    <a:pt x="3120" y="4482"/>
                  </a:cubicBezTo>
                  <a:cubicBezTo>
                    <a:pt x="3139" y="4482"/>
                    <a:pt x="3158" y="4478"/>
                    <a:pt x="3175" y="4472"/>
                  </a:cubicBezTo>
                  <a:cubicBezTo>
                    <a:pt x="3229" y="4611"/>
                    <a:pt x="3377" y="4714"/>
                    <a:pt x="3535" y="4714"/>
                  </a:cubicBezTo>
                  <a:cubicBezTo>
                    <a:pt x="3570" y="4714"/>
                    <a:pt x="3602" y="4707"/>
                    <a:pt x="3632" y="4699"/>
                  </a:cubicBezTo>
                  <a:cubicBezTo>
                    <a:pt x="3647" y="4718"/>
                    <a:pt x="3655" y="4744"/>
                    <a:pt x="3657" y="4774"/>
                  </a:cubicBezTo>
                  <a:cubicBezTo>
                    <a:pt x="3657" y="4829"/>
                    <a:pt x="3630" y="4891"/>
                    <a:pt x="3587" y="4936"/>
                  </a:cubicBezTo>
                  <a:cubicBezTo>
                    <a:pt x="3548" y="4975"/>
                    <a:pt x="3501" y="5003"/>
                    <a:pt x="3452" y="5035"/>
                  </a:cubicBezTo>
                  <a:cubicBezTo>
                    <a:pt x="3409" y="5061"/>
                    <a:pt x="3364" y="5089"/>
                    <a:pt x="3325" y="5121"/>
                  </a:cubicBezTo>
                  <a:cubicBezTo>
                    <a:pt x="3231" y="5204"/>
                    <a:pt x="3175" y="5331"/>
                    <a:pt x="3169" y="5468"/>
                  </a:cubicBezTo>
                  <a:cubicBezTo>
                    <a:pt x="3165" y="5590"/>
                    <a:pt x="3203" y="5708"/>
                    <a:pt x="3274" y="5793"/>
                  </a:cubicBezTo>
                  <a:cubicBezTo>
                    <a:pt x="3199" y="5830"/>
                    <a:pt x="3135" y="5896"/>
                    <a:pt x="3100" y="5973"/>
                  </a:cubicBezTo>
                  <a:lnTo>
                    <a:pt x="3092" y="5993"/>
                  </a:lnTo>
                  <a:lnTo>
                    <a:pt x="3107" y="6006"/>
                  </a:lnTo>
                  <a:cubicBezTo>
                    <a:pt x="3343" y="6209"/>
                    <a:pt x="3657" y="6327"/>
                    <a:pt x="3970" y="6327"/>
                  </a:cubicBezTo>
                  <a:lnTo>
                    <a:pt x="3994" y="6327"/>
                  </a:lnTo>
                  <a:cubicBezTo>
                    <a:pt x="4041" y="6325"/>
                    <a:pt x="4088" y="6323"/>
                    <a:pt x="4135" y="6318"/>
                  </a:cubicBezTo>
                  <a:cubicBezTo>
                    <a:pt x="4186" y="6315"/>
                    <a:pt x="4239" y="6313"/>
                    <a:pt x="4289" y="6313"/>
                  </a:cubicBezTo>
                  <a:cubicBezTo>
                    <a:pt x="4344" y="6313"/>
                    <a:pt x="4397" y="6316"/>
                    <a:pt x="4442" y="6325"/>
                  </a:cubicBezTo>
                  <a:cubicBezTo>
                    <a:pt x="4574" y="6353"/>
                    <a:pt x="4714" y="6455"/>
                    <a:pt x="4714" y="6595"/>
                  </a:cubicBezTo>
                  <a:cubicBezTo>
                    <a:pt x="4714" y="6627"/>
                    <a:pt x="4705" y="6661"/>
                    <a:pt x="4699" y="6695"/>
                  </a:cubicBezTo>
                  <a:cubicBezTo>
                    <a:pt x="4684" y="6758"/>
                    <a:pt x="4669" y="6820"/>
                    <a:pt x="4694" y="6882"/>
                  </a:cubicBezTo>
                  <a:cubicBezTo>
                    <a:pt x="4718" y="6938"/>
                    <a:pt x="4769" y="6976"/>
                    <a:pt x="4810" y="7004"/>
                  </a:cubicBezTo>
                  <a:lnTo>
                    <a:pt x="4997" y="7137"/>
                  </a:lnTo>
                  <a:lnTo>
                    <a:pt x="5009" y="7130"/>
                  </a:lnTo>
                  <a:cubicBezTo>
                    <a:pt x="5039" y="7115"/>
                    <a:pt x="5063" y="7098"/>
                    <a:pt x="5084" y="7083"/>
                  </a:cubicBezTo>
                  <a:cubicBezTo>
                    <a:pt x="5181" y="7004"/>
                    <a:pt x="5230" y="6888"/>
                    <a:pt x="5275" y="6777"/>
                  </a:cubicBezTo>
                  <a:cubicBezTo>
                    <a:pt x="5316" y="6683"/>
                    <a:pt x="5356" y="6586"/>
                    <a:pt x="5425" y="6515"/>
                  </a:cubicBezTo>
                  <a:cubicBezTo>
                    <a:pt x="5487" y="6453"/>
                    <a:pt x="5569" y="6415"/>
                    <a:pt x="5654" y="6374"/>
                  </a:cubicBezTo>
                  <a:cubicBezTo>
                    <a:pt x="5704" y="6350"/>
                    <a:pt x="5757" y="6327"/>
                    <a:pt x="5806" y="6295"/>
                  </a:cubicBezTo>
                  <a:cubicBezTo>
                    <a:pt x="5939" y="6211"/>
                    <a:pt x="6038" y="6044"/>
                    <a:pt x="5978" y="5911"/>
                  </a:cubicBezTo>
                  <a:lnTo>
                    <a:pt x="6235" y="5766"/>
                  </a:lnTo>
                  <a:lnTo>
                    <a:pt x="6237" y="5755"/>
                  </a:lnTo>
                  <a:cubicBezTo>
                    <a:pt x="6276" y="5598"/>
                    <a:pt x="6220" y="5423"/>
                    <a:pt x="6098" y="5318"/>
                  </a:cubicBezTo>
                  <a:cubicBezTo>
                    <a:pt x="6068" y="5290"/>
                    <a:pt x="6031" y="5266"/>
                    <a:pt x="5997" y="5245"/>
                  </a:cubicBezTo>
                  <a:cubicBezTo>
                    <a:pt x="5933" y="5202"/>
                    <a:pt x="5871" y="5161"/>
                    <a:pt x="5841" y="5099"/>
                  </a:cubicBezTo>
                  <a:cubicBezTo>
                    <a:pt x="5811" y="5035"/>
                    <a:pt x="5832" y="4951"/>
                    <a:pt x="5851" y="4870"/>
                  </a:cubicBezTo>
                  <a:cubicBezTo>
                    <a:pt x="5875" y="4774"/>
                    <a:pt x="5899" y="4675"/>
                    <a:pt x="5843" y="4596"/>
                  </a:cubicBezTo>
                  <a:cubicBezTo>
                    <a:pt x="5896" y="4439"/>
                    <a:pt x="5956" y="4264"/>
                    <a:pt x="5950" y="4084"/>
                  </a:cubicBezTo>
                  <a:cubicBezTo>
                    <a:pt x="5944" y="3876"/>
                    <a:pt x="5839" y="3694"/>
                    <a:pt x="5684" y="3621"/>
                  </a:cubicBezTo>
                  <a:cubicBezTo>
                    <a:pt x="5596" y="3580"/>
                    <a:pt x="5500" y="3574"/>
                    <a:pt x="5416" y="3574"/>
                  </a:cubicBezTo>
                  <a:cubicBezTo>
                    <a:pt x="5389" y="3574"/>
                    <a:pt x="5359" y="3574"/>
                    <a:pt x="5331" y="3576"/>
                  </a:cubicBezTo>
                  <a:cubicBezTo>
                    <a:pt x="5302" y="3577"/>
                    <a:pt x="5272" y="3577"/>
                    <a:pt x="5243" y="3577"/>
                  </a:cubicBezTo>
                  <a:cubicBezTo>
                    <a:pt x="5157" y="3577"/>
                    <a:pt x="5070" y="3570"/>
                    <a:pt x="4992" y="3529"/>
                  </a:cubicBezTo>
                  <a:lnTo>
                    <a:pt x="4842" y="2736"/>
                  </a:lnTo>
                  <a:cubicBezTo>
                    <a:pt x="4817" y="2597"/>
                    <a:pt x="4784" y="2423"/>
                    <a:pt x="4675" y="2299"/>
                  </a:cubicBezTo>
                  <a:cubicBezTo>
                    <a:pt x="4529" y="2132"/>
                    <a:pt x="4317" y="2111"/>
                    <a:pt x="4127" y="2111"/>
                  </a:cubicBezTo>
                  <a:cubicBezTo>
                    <a:pt x="4065" y="2111"/>
                    <a:pt x="4002" y="2113"/>
                    <a:pt x="3938" y="2115"/>
                  </a:cubicBezTo>
                  <a:cubicBezTo>
                    <a:pt x="3874" y="2117"/>
                    <a:pt x="3807" y="2121"/>
                    <a:pt x="3745" y="2121"/>
                  </a:cubicBezTo>
                  <a:cubicBezTo>
                    <a:pt x="3649" y="2121"/>
                    <a:pt x="3570" y="2115"/>
                    <a:pt x="3501" y="2102"/>
                  </a:cubicBezTo>
                  <a:cubicBezTo>
                    <a:pt x="3608" y="1609"/>
                    <a:pt x="3538" y="1074"/>
                    <a:pt x="3308" y="626"/>
                  </a:cubicBezTo>
                  <a:lnTo>
                    <a:pt x="3420" y="562"/>
                  </a:lnTo>
                  <a:lnTo>
                    <a:pt x="3443" y="388"/>
                  </a:lnTo>
                  <a:lnTo>
                    <a:pt x="3426" y="379"/>
                  </a:lnTo>
                  <a:cubicBezTo>
                    <a:pt x="3411" y="369"/>
                    <a:pt x="3394" y="360"/>
                    <a:pt x="3379" y="352"/>
                  </a:cubicBezTo>
                  <a:cubicBezTo>
                    <a:pt x="3353" y="337"/>
                    <a:pt x="3330" y="324"/>
                    <a:pt x="3306" y="309"/>
                  </a:cubicBezTo>
                  <a:lnTo>
                    <a:pt x="3293" y="300"/>
                  </a:lnTo>
                  <a:cubicBezTo>
                    <a:pt x="3231" y="259"/>
                    <a:pt x="3165" y="219"/>
                    <a:pt x="3090" y="202"/>
                  </a:cubicBezTo>
                  <a:cubicBezTo>
                    <a:pt x="3067" y="197"/>
                    <a:pt x="3043" y="195"/>
                    <a:pt x="3018" y="195"/>
                  </a:cubicBezTo>
                  <a:cubicBezTo>
                    <a:pt x="2965" y="195"/>
                    <a:pt x="2908" y="204"/>
                    <a:pt x="2854" y="212"/>
                  </a:cubicBezTo>
                  <a:cubicBezTo>
                    <a:pt x="2803" y="222"/>
                    <a:pt x="2752" y="232"/>
                    <a:pt x="2702" y="232"/>
                  </a:cubicBezTo>
                  <a:cubicBezTo>
                    <a:pt x="2697" y="232"/>
                    <a:pt x="2692" y="232"/>
                    <a:pt x="2687" y="232"/>
                  </a:cubicBezTo>
                  <a:cubicBezTo>
                    <a:pt x="2601" y="227"/>
                    <a:pt x="2522" y="195"/>
                    <a:pt x="2438" y="159"/>
                  </a:cubicBezTo>
                  <a:cubicBezTo>
                    <a:pt x="2378" y="135"/>
                    <a:pt x="2316" y="109"/>
                    <a:pt x="2254" y="94"/>
                  </a:cubicBezTo>
                  <a:cubicBezTo>
                    <a:pt x="2207" y="84"/>
                    <a:pt x="2155" y="80"/>
                    <a:pt x="2100" y="80"/>
                  </a:cubicBezTo>
                  <a:cubicBezTo>
                    <a:pt x="2023" y="80"/>
                    <a:pt x="1942" y="88"/>
                    <a:pt x="1864" y="97"/>
                  </a:cubicBezTo>
                  <a:cubicBezTo>
                    <a:pt x="1789" y="106"/>
                    <a:pt x="1711" y="113"/>
                    <a:pt x="1638" y="113"/>
                  </a:cubicBezTo>
                  <a:cubicBezTo>
                    <a:pt x="1592" y="113"/>
                    <a:pt x="1548" y="110"/>
                    <a:pt x="1509" y="103"/>
                  </a:cubicBezTo>
                  <a:cubicBezTo>
                    <a:pt x="1455" y="92"/>
                    <a:pt x="1401" y="75"/>
                    <a:pt x="1350" y="56"/>
                  </a:cubicBezTo>
                  <a:cubicBezTo>
                    <a:pt x="1269" y="28"/>
                    <a:pt x="1183" y="0"/>
                    <a:pt x="10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50"/>
            <p:cNvSpPr/>
            <p:nvPr/>
          </p:nvSpPr>
          <p:spPr>
            <a:xfrm>
              <a:off x="3213489" y="4187135"/>
              <a:ext cx="98174" cy="112637"/>
            </a:xfrm>
            <a:custGeom>
              <a:rect b="b" l="l" r="r" t="t"/>
              <a:pathLst>
                <a:path extrusionOk="0" h="3964" w="3455">
                  <a:moveTo>
                    <a:pt x="984" y="0"/>
                  </a:moveTo>
                  <a:lnTo>
                    <a:pt x="984" y="0"/>
                  </a:lnTo>
                  <a:cubicBezTo>
                    <a:pt x="931" y="26"/>
                    <a:pt x="875" y="47"/>
                    <a:pt x="821" y="73"/>
                  </a:cubicBezTo>
                  <a:cubicBezTo>
                    <a:pt x="680" y="142"/>
                    <a:pt x="530" y="227"/>
                    <a:pt x="468" y="371"/>
                  </a:cubicBezTo>
                  <a:cubicBezTo>
                    <a:pt x="429" y="467"/>
                    <a:pt x="434" y="574"/>
                    <a:pt x="432" y="677"/>
                  </a:cubicBezTo>
                  <a:cubicBezTo>
                    <a:pt x="429" y="780"/>
                    <a:pt x="419" y="885"/>
                    <a:pt x="408" y="988"/>
                  </a:cubicBezTo>
                  <a:cubicBezTo>
                    <a:pt x="367" y="1361"/>
                    <a:pt x="327" y="1731"/>
                    <a:pt x="288" y="2104"/>
                  </a:cubicBezTo>
                  <a:cubicBezTo>
                    <a:pt x="279" y="2173"/>
                    <a:pt x="271" y="2246"/>
                    <a:pt x="228" y="2299"/>
                  </a:cubicBezTo>
                  <a:cubicBezTo>
                    <a:pt x="192" y="2344"/>
                    <a:pt x="136" y="2372"/>
                    <a:pt x="95" y="2415"/>
                  </a:cubicBezTo>
                  <a:cubicBezTo>
                    <a:pt x="1" y="2520"/>
                    <a:pt x="29" y="2683"/>
                    <a:pt x="63" y="2820"/>
                  </a:cubicBezTo>
                  <a:cubicBezTo>
                    <a:pt x="65" y="2828"/>
                    <a:pt x="69" y="2839"/>
                    <a:pt x="72" y="2850"/>
                  </a:cubicBezTo>
                  <a:cubicBezTo>
                    <a:pt x="79" y="2849"/>
                    <a:pt x="86" y="2849"/>
                    <a:pt x="93" y="2849"/>
                  </a:cubicBezTo>
                  <a:cubicBezTo>
                    <a:pt x="258" y="2849"/>
                    <a:pt x="381" y="3015"/>
                    <a:pt x="451" y="3169"/>
                  </a:cubicBezTo>
                  <a:cubicBezTo>
                    <a:pt x="524" y="3334"/>
                    <a:pt x="590" y="3525"/>
                    <a:pt x="755" y="3595"/>
                  </a:cubicBezTo>
                  <a:cubicBezTo>
                    <a:pt x="920" y="3668"/>
                    <a:pt x="1136" y="3589"/>
                    <a:pt x="1280" y="3700"/>
                  </a:cubicBezTo>
                  <a:cubicBezTo>
                    <a:pt x="1387" y="3783"/>
                    <a:pt x="1466" y="3963"/>
                    <a:pt x="1577" y="3963"/>
                  </a:cubicBezTo>
                  <a:cubicBezTo>
                    <a:pt x="1593" y="3963"/>
                    <a:pt x="1609" y="3959"/>
                    <a:pt x="1627" y="3951"/>
                  </a:cubicBezTo>
                  <a:cubicBezTo>
                    <a:pt x="1753" y="3893"/>
                    <a:pt x="1687" y="3683"/>
                    <a:pt x="1786" y="3585"/>
                  </a:cubicBezTo>
                  <a:cubicBezTo>
                    <a:pt x="1822" y="3548"/>
                    <a:pt x="1873" y="3538"/>
                    <a:pt x="1926" y="3538"/>
                  </a:cubicBezTo>
                  <a:cubicBezTo>
                    <a:pt x="1966" y="3538"/>
                    <a:pt x="2008" y="3544"/>
                    <a:pt x="2047" y="3548"/>
                  </a:cubicBezTo>
                  <a:cubicBezTo>
                    <a:pt x="2095" y="3554"/>
                    <a:pt x="2144" y="3557"/>
                    <a:pt x="2192" y="3557"/>
                  </a:cubicBezTo>
                  <a:cubicBezTo>
                    <a:pt x="2566" y="3557"/>
                    <a:pt x="2940" y="3392"/>
                    <a:pt x="3187" y="3111"/>
                  </a:cubicBezTo>
                  <a:cubicBezTo>
                    <a:pt x="3268" y="3021"/>
                    <a:pt x="3337" y="2918"/>
                    <a:pt x="3420" y="2833"/>
                  </a:cubicBezTo>
                  <a:cubicBezTo>
                    <a:pt x="3422" y="2800"/>
                    <a:pt x="3425" y="2770"/>
                    <a:pt x="3427" y="2740"/>
                  </a:cubicBezTo>
                  <a:cubicBezTo>
                    <a:pt x="3455" y="2333"/>
                    <a:pt x="3382" y="1918"/>
                    <a:pt x="3219" y="1545"/>
                  </a:cubicBezTo>
                  <a:cubicBezTo>
                    <a:pt x="3170" y="1434"/>
                    <a:pt x="3110" y="1322"/>
                    <a:pt x="3005" y="1262"/>
                  </a:cubicBezTo>
                  <a:cubicBezTo>
                    <a:pt x="2823" y="1157"/>
                    <a:pt x="2559" y="1239"/>
                    <a:pt x="2411" y="1091"/>
                  </a:cubicBezTo>
                  <a:cubicBezTo>
                    <a:pt x="2326" y="1003"/>
                    <a:pt x="2306" y="855"/>
                    <a:pt x="2199" y="795"/>
                  </a:cubicBezTo>
                  <a:cubicBezTo>
                    <a:pt x="2090" y="733"/>
                    <a:pt x="1931" y="795"/>
                    <a:pt x="1837" y="712"/>
                  </a:cubicBezTo>
                  <a:cubicBezTo>
                    <a:pt x="1711" y="604"/>
                    <a:pt x="1811" y="349"/>
                    <a:pt x="1670" y="262"/>
                  </a:cubicBezTo>
                  <a:cubicBezTo>
                    <a:pt x="1649" y="263"/>
                    <a:pt x="1628" y="263"/>
                    <a:pt x="1607" y="263"/>
                  </a:cubicBezTo>
                  <a:cubicBezTo>
                    <a:pt x="1377" y="263"/>
                    <a:pt x="1146" y="199"/>
                    <a:pt x="950" y="77"/>
                  </a:cubicBezTo>
                  <a:cubicBezTo>
                    <a:pt x="961" y="52"/>
                    <a:pt x="974" y="26"/>
                    <a:pt x="9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50"/>
            <p:cNvSpPr/>
            <p:nvPr/>
          </p:nvSpPr>
          <p:spPr>
            <a:xfrm>
              <a:off x="3212779" y="4185600"/>
              <a:ext cx="99680" cy="114910"/>
            </a:xfrm>
            <a:custGeom>
              <a:rect b="b" l="l" r="r" t="t"/>
              <a:pathLst>
                <a:path extrusionOk="0" h="4044" w="3508">
                  <a:moveTo>
                    <a:pt x="956" y="108"/>
                  </a:moveTo>
                  <a:lnTo>
                    <a:pt x="941" y="142"/>
                  </a:lnTo>
                  <a:lnTo>
                    <a:pt x="960" y="155"/>
                  </a:lnTo>
                  <a:cubicBezTo>
                    <a:pt x="1159" y="277"/>
                    <a:pt x="1390" y="343"/>
                    <a:pt x="1624" y="343"/>
                  </a:cubicBezTo>
                  <a:cubicBezTo>
                    <a:pt x="1645" y="343"/>
                    <a:pt x="1666" y="342"/>
                    <a:pt x="1686" y="341"/>
                  </a:cubicBezTo>
                  <a:cubicBezTo>
                    <a:pt x="1742" y="382"/>
                    <a:pt x="1751" y="461"/>
                    <a:pt x="1757" y="545"/>
                  </a:cubicBezTo>
                  <a:cubicBezTo>
                    <a:pt x="1766" y="635"/>
                    <a:pt x="1776" y="727"/>
                    <a:pt x="1845" y="787"/>
                  </a:cubicBezTo>
                  <a:cubicBezTo>
                    <a:pt x="1903" y="836"/>
                    <a:pt x="1978" y="841"/>
                    <a:pt x="2053" y="843"/>
                  </a:cubicBezTo>
                  <a:cubicBezTo>
                    <a:pt x="2111" y="845"/>
                    <a:pt x="2166" y="847"/>
                    <a:pt x="2211" y="873"/>
                  </a:cubicBezTo>
                  <a:cubicBezTo>
                    <a:pt x="2265" y="903"/>
                    <a:pt x="2297" y="963"/>
                    <a:pt x="2327" y="1025"/>
                  </a:cubicBezTo>
                  <a:cubicBezTo>
                    <a:pt x="2353" y="1072"/>
                    <a:pt x="2378" y="1123"/>
                    <a:pt x="2417" y="1162"/>
                  </a:cubicBezTo>
                  <a:cubicBezTo>
                    <a:pt x="2507" y="1252"/>
                    <a:pt x="2631" y="1265"/>
                    <a:pt x="2753" y="1278"/>
                  </a:cubicBezTo>
                  <a:cubicBezTo>
                    <a:pt x="2845" y="1286"/>
                    <a:pt x="2940" y="1295"/>
                    <a:pt x="3017" y="1338"/>
                  </a:cubicBezTo>
                  <a:cubicBezTo>
                    <a:pt x="3115" y="1395"/>
                    <a:pt x="3175" y="1507"/>
                    <a:pt x="3218" y="1610"/>
                  </a:cubicBezTo>
                  <a:cubicBezTo>
                    <a:pt x="3381" y="1980"/>
                    <a:pt x="3452" y="2390"/>
                    <a:pt x="3426" y="2792"/>
                  </a:cubicBezTo>
                  <a:cubicBezTo>
                    <a:pt x="3424" y="2820"/>
                    <a:pt x="3422" y="2846"/>
                    <a:pt x="3420" y="2874"/>
                  </a:cubicBezTo>
                  <a:cubicBezTo>
                    <a:pt x="3375" y="2923"/>
                    <a:pt x="3334" y="2974"/>
                    <a:pt x="3293" y="3024"/>
                  </a:cubicBezTo>
                  <a:cubicBezTo>
                    <a:pt x="3261" y="3067"/>
                    <a:pt x="3227" y="3109"/>
                    <a:pt x="3193" y="3148"/>
                  </a:cubicBezTo>
                  <a:cubicBezTo>
                    <a:pt x="2953" y="3420"/>
                    <a:pt x="2588" y="3583"/>
                    <a:pt x="2218" y="3583"/>
                  </a:cubicBezTo>
                  <a:cubicBezTo>
                    <a:pt x="2171" y="3583"/>
                    <a:pt x="2123" y="3581"/>
                    <a:pt x="2076" y="3574"/>
                  </a:cubicBezTo>
                  <a:lnTo>
                    <a:pt x="2066" y="3574"/>
                  </a:lnTo>
                  <a:cubicBezTo>
                    <a:pt x="2029" y="3570"/>
                    <a:pt x="1993" y="3566"/>
                    <a:pt x="1954" y="3566"/>
                  </a:cubicBezTo>
                  <a:cubicBezTo>
                    <a:pt x="1881" y="3566"/>
                    <a:pt x="1830" y="3583"/>
                    <a:pt x="1791" y="3621"/>
                  </a:cubicBezTo>
                  <a:cubicBezTo>
                    <a:pt x="1740" y="3671"/>
                    <a:pt x="1729" y="3744"/>
                    <a:pt x="1718" y="3814"/>
                  </a:cubicBezTo>
                  <a:cubicBezTo>
                    <a:pt x="1706" y="3891"/>
                    <a:pt x="1695" y="3956"/>
                    <a:pt x="1641" y="3981"/>
                  </a:cubicBezTo>
                  <a:cubicBezTo>
                    <a:pt x="1629" y="3987"/>
                    <a:pt x="1616" y="3990"/>
                    <a:pt x="1604" y="3990"/>
                  </a:cubicBezTo>
                  <a:cubicBezTo>
                    <a:pt x="1545" y="3990"/>
                    <a:pt x="1493" y="3926"/>
                    <a:pt x="1438" y="3857"/>
                  </a:cubicBezTo>
                  <a:cubicBezTo>
                    <a:pt x="1401" y="3812"/>
                    <a:pt x="1363" y="3765"/>
                    <a:pt x="1320" y="3733"/>
                  </a:cubicBezTo>
                  <a:cubicBezTo>
                    <a:pt x="1234" y="3666"/>
                    <a:pt x="1125" y="3662"/>
                    <a:pt x="1020" y="3660"/>
                  </a:cubicBezTo>
                  <a:cubicBezTo>
                    <a:pt x="941" y="3658"/>
                    <a:pt x="859" y="3656"/>
                    <a:pt x="789" y="3626"/>
                  </a:cubicBezTo>
                  <a:cubicBezTo>
                    <a:pt x="652" y="3566"/>
                    <a:pt x="585" y="3411"/>
                    <a:pt x="523" y="3264"/>
                  </a:cubicBezTo>
                  <a:lnTo>
                    <a:pt x="499" y="3212"/>
                  </a:lnTo>
                  <a:cubicBezTo>
                    <a:pt x="454" y="3112"/>
                    <a:pt x="328" y="2876"/>
                    <a:pt x="118" y="2876"/>
                  </a:cubicBezTo>
                  <a:lnTo>
                    <a:pt x="116" y="2876"/>
                  </a:lnTo>
                  <a:lnTo>
                    <a:pt x="114" y="2867"/>
                  </a:lnTo>
                  <a:cubicBezTo>
                    <a:pt x="77" y="2724"/>
                    <a:pt x="56" y="2580"/>
                    <a:pt x="139" y="2488"/>
                  </a:cubicBezTo>
                  <a:cubicBezTo>
                    <a:pt x="157" y="2469"/>
                    <a:pt x="176" y="2454"/>
                    <a:pt x="199" y="2437"/>
                  </a:cubicBezTo>
                  <a:cubicBezTo>
                    <a:pt x="225" y="2417"/>
                    <a:pt x="253" y="2396"/>
                    <a:pt x="274" y="2368"/>
                  </a:cubicBezTo>
                  <a:cubicBezTo>
                    <a:pt x="324" y="2308"/>
                    <a:pt x="332" y="2227"/>
                    <a:pt x="339" y="2160"/>
                  </a:cubicBezTo>
                  <a:lnTo>
                    <a:pt x="459" y="1044"/>
                  </a:lnTo>
                  <a:cubicBezTo>
                    <a:pt x="469" y="941"/>
                    <a:pt x="482" y="836"/>
                    <a:pt x="484" y="731"/>
                  </a:cubicBezTo>
                  <a:lnTo>
                    <a:pt x="484" y="686"/>
                  </a:lnTo>
                  <a:cubicBezTo>
                    <a:pt x="487" y="601"/>
                    <a:pt x="487" y="513"/>
                    <a:pt x="519" y="436"/>
                  </a:cubicBezTo>
                  <a:cubicBezTo>
                    <a:pt x="577" y="296"/>
                    <a:pt x="724" y="217"/>
                    <a:pt x="857" y="151"/>
                  </a:cubicBezTo>
                  <a:cubicBezTo>
                    <a:pt x="889" y="136"/>
                    <a:pt x="924" y="123"/>
                    <a:pt x="956" y="108"/>
                  </a:cubicBezTo>
                  <a:close/>
                  <a:moveTo>
                    <a:pt x="1065" y="1"/>
                  </a:moveTo>
                  <a:lnTo>
                    <a:pt x="999" y="31"/>
                  </a:lnTo>
                  <a:cubicBezTo>
                    <a:pt x="977" y="39"/>
                    <a:pt x="956" y="50"/>
                    <a:pt x="934" y="59"/>
                  </a:cubicBezTo>
                  <a:cubicBezTo>
                    <a:pt x="900" y="74"/>
                    <a:pt x="868" y="89"/>
                    <a:pt x="834" y="104"/>
                  </a:cubicBezTo>
                  <a:cubicBezTo>
                    <a:pt x="692" y="172"/>
                    <a:pt x="534" y="260"/>
                    <a:pt x="469" y="416"/>
                  </a:cubicBezTo>
                  <a:cubicBezTo>
                    <a:pt x="433" y="502"/>
                    <a:pt x="433" y="594"/>
                    <a:pt x="431" y="684"/>
                  </a:cubicBezTo>
                  <a:lnTo>
                    <a:pt x="431" y="731"/>
                  </a:lnTo>
                  <a:cubicBezTo>
                    <a:pt x="429" y="834"/>
                    <a:pt x="416" y="937"/>
                    <a:pt x="405" y="1038"/>
                  </a:cubicBezTo>
                  <a:lnTo>
                    <a:pt x="285" y="2156"/>
                  </a:lnTo>
                  <a:cubicBezTo>
                    <a:pt x="279" y="2214"/>
                    <a:pt x="272" y="2287"/>
                    <a:pt x="234" y="2336"/>
                  </a:cubicBezTo>
                  <a:cubicBezTo>
                    <a:pt x="214" y="2357"/>
                    <a:pt x="191" y="2377"/>
                    <a:pt x="167" y="2394"/>
                  </a:cubicBezTo>
                  <a:cubicBezTo>
                    <a:pt x="144" y="2411"/>
                    <a:pt x="120" y="2430"/>
                    <a:pt x="101" y="2452"/>
                  </a:cubicBezTo>
                  <a:cubicBezTo>
                    <a:pt x="0" y="2563"/>
                    <a:pt x="24" y="2730"/>
                    <a:pt x="62" y="2880"/>
                  </a:cubicBezTo>
                  <a:lnTo>
                    <a:pt x="77" y="2934"/>
                  </a:lnTo>
                  <a:lnTo>
                    <a:pt x="99" y="2932"/>
                  </a:lnTo>
                  <a:cubicBezTo>
                    <a:pt x="105" y="2931"/>
                    <a:pt x="110" y="2931"/>
                    <a:pt x="116" y="2931"/>
                  </a:cubicBezTo>
                  <a:cubicBezTo>
                    <a:pt x="303" y="2931"/>
                    <a:pt x="419" y="3163"/>
                    <a:pt x="450" y="3234"/>
                  </a:cubicBezTo>
                  <a:lnTo>
                    <a:pt x="474" y="3285"/>
                  </a:lnTo>
                  <a:cubicBezTo>
                    <a:pt x="538" y="3435"/>
                    <a:pt x="611" y="3606"/>
                    <a:pt x="769" y="3675"/>
                  </a:cubicBezTo>
                  <a:cubicBezTo>
                    <a:pt x="846" y="3707"/>
                    <a:pt x="934" y="3711"/>
                    <a:pt x="1018" y="3714"/>
                  </a:cubicBezTo>
                  <a:cubicBezTo>
                    <a:pt x="1119" y="3716"/>
                    <a:pt x="1215" y="3720"/>
                    <a:pt x="1288" y="3776"/>
                  </a:cubicBezTo>
                  <a:cubicBezTo>
                    <a:pt x="1326" y="3804"/>
                    <a:pt x="1361" y="3849"/>
                    <a:pt x="1395" y="3891"/>
                  </a:cubicBezTo>
                  <a:cubicBezTo>
                    <a:pt x="1457" y="3966"/>
                    <a:pt x="1519" y="4044"/>
                    <a:pt x="1603" y="4044"/>
                  </a:cubicBezTo>
                  <a:cubicBezTo>
                    <a:pt x="1624" y="4044"/>
                    <a:pt x="1643" y="4039"/>
                    <a:pt x="1665" y="4031"/>
                  </a:cubicBezTo>
                  <a:cubicBezTo>
                    <a:pt x="1744" y="3992"/>
                    <a:pt x="1757" y="3906"/>
                    <a:pt x="1770" y="3823"/>
                  </a:cubicBezTo>
                  <a:cubicBezTo>
                    <a:pt x="1781" y="3761"/>
                    <a:pt x="1789" y="3696"/>
                    <a:pt x="1828" y="3658"/>
                  </a:cubicBezTo>
                  <a:cubicBezTo>
                    <a:pt x="1856" y="3632"/>
                    <a:pt x="1896" y="3619"/>
                    <a:pt x="1954" y="3619"/>
                  </a:cubicBezTo>
                  <a:cubicBezTo>
                    <a:pt x="1988" y="3619"/>
                    <a:pt x="2025" y="3624"/>
                    <a:pt x="2059" y="3626"/>
                  </a:cubicBezTo>
                  <a:lnTo>
                    <a:pt x="2070" y="3628"/>
                  </a:lnTo>
                  <a:cubicBezTo>
                    <a:pt x="2119" y="3634"/>
                    <a:pt x="2168" y="3636"/>
                    <a:pt x="2218" y="3636"/>
                  </a:cubicBezTo>
                  <a:cubicBezTo>
                    <a:pt x="2603" y="3636"/>
                    <a:pt x="2983" y="3467"/>
                    <a:pt x="3233" y="3182"/>
                  </a:cubicBezTo>
                  <a:cubicBezTo>
                    <a:pt x="3270" y="3144"/>
                    <a:pt x="3302" y="3099"/>
                    <a:pt x="3336" y="3058"/>
                  </a:cubicBezTo>
                  <a:cubicBezTo>
                    <a:pt x="3377" y="3007"/>
                    <a:pt x="3417" y="2953"/>
                    <a:pt x="3465" y="2904"/>
                  </a:cubicBezTo>
                  <a:lnTo>
                    <a:pt x="3471" y="2895"/>
                  </a:lnTo>
                  <a:lnTo>
                    <a:pt x="3471" y="2887"/>
                  </a:lnTo>
                  <a:cubicBezTo>
                    <a:pt x="3473" y="2857"/>
                    <a:pt x="3477" y="2827"/>
                    <a:pt x="3480" y="2797"/>
                  </a:cubicBezTo>
                  <a:cubicBezTo>
                    <a:pt x="3507" y="2383"/>
                    <a:pt x="3435" y="1965"/>
                    <a:pt x="3267" y="1588"/>
                  </a:cubicBezTo>
                  <a:cubicBezTo>
                    <a:pt x="3220" y="1477"/>
                    <a:pt x="3156" y="1357"/>
                    <a:pt x="3043" y="1293"/>
                  </a:cubicBezTo>
                  <a:cubicBezTo>
                    <a:pt x="2957" y="1243"/>
                    <a:pt x="2856" y="1233"/>
                    <a:pt x="2758" y="1224"/>
                  </a:cubicBezTo>
                  <a:cubicBezTo>
                    <a:pt x="2642" y="1211"/>
                    <a:pt x="2530" y="1200"/>
                    <a:pt x="2455" y="1125"/>
                  </a:cubicBezTo>
                  <a:cubicBezTo>
                    <a:pt x="2423" y="1091"/>
                    <a:pt x="2400" y="1046"/>
                    <a:pt x="2376" y="999"/>
                  </a:cubicBezTo>
                  <a:cubicBezTo>
                    <a:pt x="2342" y="933"/>
                    <a:pt x="2306" y="864"/>
                    <a:pt x="2237" y="826"/>
                  </a:cubicBezTo>
                  <a:cubicBezTo>
                    <a:pt x="2181" y="793"/>
                    <a:pt x="2117" y="791"/>
                    <a:pt x="2055" y="789"/>
                  </a:cubicBezTo>
                  <a:cubicBezTo>
                    <a:pt x="1986" y="787"/>
                    <a:pt x="1924" y="785"/>
                    <a:pt x="1879" y="746"/>
                  </a:cubicBezTo>
                  <a:cubicBezTo>
                    <a:pt x="1828" y="701"/>
                    <a:pt x="1819" y="622"/>
                    <a:pt x="1811" y="538"/>
                  </a:cubicBezTo>
                  <a:cubicBezTo>
                    <a:pt x="1802" y="444"/>
                    <a:pt x="1793" y="346"/>
                    <a:pt x="1708" y="292"/>
                  </a:cubicBezTo>
                  <a:lnTo>
                    <a:pt x="1701" y="288"/>
                  </a:lnTo>
                  <a:lnTo>
                    <a:pt x="1693" y="288"/>
                  </a:lnTo>
                  <a:cubicBezTo>
                    <a:pt x="1671" y="289"/>
                    <a:pt x="1649" y="290"/>
                    <a:pt x="1627" y="290"/>
                  </a:cubicBezTo>
                  <a:cubicBezTo>
                    <a:pt x="1410" y="290"/>
                    <a:pt x="1196" y="232"/>
                    <a:pt x="1009" y="121"/>
                  </a:cubicBezTo>
                  <a:lnTo>
                    <a:pt x="106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50"/>
            <p:cNvSpPr/>
            <p:nvPr/>
          </p:nvSpPr>
          <p:spPr>
            <a:xfrm>
              <a:off x="2916114" y="4002307"/>
              <a:ext cx="356296" cy="746519"/>
            </a:xfrm>
            <a:custGeom>
              <a:rect b="b" l="l" r="r" t="t"/>
              <a:pathLst>
                <a:path extrusionOk="0" h="26272" w="12539">
                  <a:moveTo>
                    <a:pt x="7585" y="1"/>
                  </a:moveTo>
                  <a:cubicBezTo>
                    <a:pt x="7413" y="27"/>
                    <a:pt x="7239" y="40"/>
                    <a:pt x="7064" y="40"/>
                  </a:cubicBezTo>
                  <a:cubicBezTo>
                    <a:pt x="6935" y="40"/>
                    <a:pt x="6805" y="32"/>
                    <a:pt x="6677" y="18"/>
                  </a:cubicBezTo>
                  <a:lnTo>
                    <a:pt x="6677" y="18"/>
                  </a:lnTo>
                  <a:cubicBezTo>
                    <a:pt x="6694" y="136"/>
                    <a:pt x="6709" y="260"/>
                    <a:pt x="6668" y="371"/>
                  </a:cubicBezTo>
                  <a:cubicBezTo>
                    <a:pt x="6633" y="467"/>
                    <a:pt x="6537" y="549"/>
                    <a:pt x="6439" y="549"/>
                  </a:cubicBezTo>
                  <a:cubicBezTo>
                    <a:pt x="6423" y="549"/>
                    <a:pt x="6407" y="547"/>
                    <a:pt x="6392" y="543"/>
                  </a:cubicBezTo>
                  <a:cubicBezTo>
                    <a:pt x="6235" y="498"/>
                    <a:pt x="6193" y="271"/>
                    <a:pt x="6036" y="226"/>
                  </a:cubicBezTo>
                  <a:cubicBezTo>
                    <a:pt x="6015" y="219"/>
                    <a:pt x="5993" y="217"/>
                    <a:pt x="5970" y="217"/>
                  </a:cubicBezTo>
                  <a:cubicBezTo>
                    <a:pt x="5936" y="217"/>
                    <a:pt x="5902" y="221"/>
                    <a:pt x="5867" y="221"/>
                  </a:cubicBezTo>
                  <a:cubicBezTo>
                    <a:pt x="5861" y="222"/>
                    <a:pt x="5855" y="222"/>
                    <a:pt x="5849" y="222"/>
                  </a:cubicBezTo>
                  <a:cubicBezTo>
                    <a:pt x="5608" y="222"/>
                    <a:pt x="5354" y="71"/>
                    <a:pt x="5132" y="71"/>
                  </a:cubicBezTo>
                  <a:cubicBezTo>
                    <a:pt x="5054" y="71"/>
                    <a:pt x="4981" y="89"/>
                    <a:pt x="4914" y="138"/>
                  </a:cubicBezTo>
                  <a:cubicBezTo>
                    <a:pt x="4912" y="313"/>
                    <a:pt x="4846" y="550"/>
                    <a:pt x="4678" y="550"/>
                  </a:cubicBezTo>
                  <a:cubicBezTo>
                    <a:pt x="4672" y="550"/>
                    <a:pt x="4665" y="550"/>
                    <a:pt x="4659" y="549"/>
                  </a:cubicBezTo>
                  <a:cubicBezTo>
                    <a:pt x="4597" y="543"/>
                    <a:pt x="4526" y="509"/>
                    <a:pt x="4471" y="509"/>
                  </a:cubicBezTo>
                  <a:cubicBezTo>
                    <a:pt x="4443" y="509"/>
                    <a:pt x="4419" y="518"/>
                    <a:pt x="4402" y="543"/>
                  </a:cubicBezTo>
                  <a:cubicBezTo>
                    <a:pt x="4487" y="652"/>
                    <a:pt x="4522" y="800"/>
                    <a:pt x="4494" y="935"/>
                  </a:cubicBezTo>
                  <a:cubicBezTo>
                    <a:pt x="4479" y="950"/>
                    <a:pt x="4459" y="958"/>
                    <a:pt x="4440" y="963"/>
                  </a:cubicBezTo>
                  <a:cubicBezTo>
                    <a:pt x="4468" y="993"/>
                    <a:pt x="4496" y="1023"/>
                    <a:pt x="4517" y="1057"/>
                  </a:cubicBezTo>
                  <a:cubicBezTo>
                    <a:pt x="4588" y="1173"/>
                    <a:pt x="4569" y="1335"/>
                    <a:pt x="4472" y="1430"/>
                  </a:cubicBezTo>
                  <a:cubicBezTo>
                    <a:pt x="4271" y="1627"/>
                    <a:pt x="3838" y="1511"/>
                    <a:pt x="3727" y="1770"/>
                  </a:cubicBezTo>
                  <a:cubicBezTo>
                    <a:pt x="3699" y="1837"/>
                    <a:pt x="3703" y="1914"/>
                    <a:pt x="3682" y="1982"/>
                  </a:cubicBezTo>
                  <a:cubicBezTo>
                    <a:pt x="3641" y="2122"/>
                    <a:pt x="3506" y="2237"/>
                    <a:pt x="3521" y="2383"/>
                  </a:cubicBezTo>
                  <a:cubicBezTo>
                    <a:pt x="3534" y="2499"/>
                    <a:pt x="3641" y="2580"/>
                    <a:pt x="3690" y="2687"/>
                  </a:cubicBezTo>
                  <a:cubicBezTo>
                    <a:pt x="3812" y="2966"/>
                    <a:pt x="3502" y="3294"/>
                    <a:pt x="3613" y="3576"/>
                  </a:cubicBezTo>
                  <a:cubicBezTo>
                    <a:pt x="3637" y="3639"/>
                    <a:pt x="3680" y="3694"/>
                    <a:pt x="3684" y="3761"/>
                  </a:cubicBezTo>
                  <a:cubicBezTo>
                    <a:pt x="3692" y="3939"/>
                    <a:pt x="3431" y="4001"/>
                    <a:pt x="3358" y="4164"/>
                  </a:cubicBezTo>
                  <a:cubicBezTo>
                    <a:pt x="3335" y="4219"/>
                    <a:pt x="3335" y="4281"/>
                    <a:pt x="3320" y="4339"/>
                  </a:cubicBezTo>
                  <a:cubicBezTo>
                    <a:pt x="3272" y="4513"/>
                    <a:pt x="3099" y="4620"/>
                    <a:pt x="2942" y="4708"/>
                  </a:cubicBezTo>
                  <a:cubicBezTo>
                    <a:pt x="2972" y="4843"/>
                    <a:pt x="2981" y="4984"/>
                    <a:pt x="2966" y="5121"/>
                  </a:cubicBezTo>
                  <a:cubicBezTo>
                    <a:pt x="2758" y="5164"/>
                    <a:pt x="2724" y="5449"/>
                    <a:pt x="2760" y="5659"/>
                  </a:cubicBezTo>
                  <a:cubicBezTo>
                    <a:pt x="2769" y="5708"/>
                    <a:pt x="2778" y="5760"/>
                    <a:pt x="2758" y="5805"/>
                  </a:cubicBezTo>
                  <a:cubicBezTo>
                    <a:pt x="2741" y="5847"/>
                    <a:pt x="2700" y="5875"/>
                    <a:pt x="2673" y="5912"/>
                  </a:cubicBezTo>
                  <a:cubicBezTo>
                    <a:pt x="2585" y="6025"/>
                    <a:pt x="2619" y="6184"/>
                    <a:pt x="2630" y="6325"/>
                  </a:cubicBezTo>
                  <a:cubicBezTo>
                    <a:pt x="2653" y="6629"/>
                    <a:pt x="2546" y="6938"/>
                    <a:pt x="2340" y="7163"/>
                  </a:cubicBezTo>
                  <a:cubicBezTo>
                    <a:pt x="2210" y="7307"/>
                    <a:pt x="2026" y="7459"/>
                    <a:pt x="2066" y="7649"/>
                  </a:cubicBezTo>
                  <a:cubicBezTo>
                    <a:pt x="2098" y="7799"/>
                    <a:pt x="2265" y="7896"/>
                    <a:pt x="2285" y="8048"/>
                  </a:cubicBezTo>
                  <a:cubicBezTo>
                    <a:pt x="2302" y="8170"/>
                    <a:pt x="2216" y="8298"/>
                    <a:pt x="2265" y="8412"/>
                  </a:cubicBezTo>
                  <a:cubicBezTo>
                    <a:pt x="2302" y="8498"/>
                    <a:pt x="2398" y="8538"/>
                    <a:pt x="2467" y="8598"/>
                  </a:cubicBezTo>
                  <a:cubicBezTo>
                    <a:pt x="2677" y="8778"/>
                    <a:pt x="2632" y="9108"/>
                    <a:pt x="2570" y="9376"/>
                  </a:cubicBezTo>
                  <a:cubicBezTo>
                    <a:pt x="2516" y="9601"/>
                    <a:pt x="2518" y="9843"/>
                    <a:pt x="2531" y="10075"/>
                  </a:cubicBezTo>
                  <a:cubicBezTo>
                    <a:pt x="2542" y="10306"/>
                    <a:pt x="2458" y="10580"/>
                    <a:pt x="2238" y="10647"/>
                  </a:cubicBezTo>
                  <a:cubicBezTo>
                    <a:pt x="2272" y="10880"/>
                    <a:pt x="2306" y="11118"/>
                    <a:pt x="2265" y="11352"/>
                  </a:cubicBezTo>
                  <a:cubicBezTo>
                    <a:pt x="2223" y="11585"/>
                    <a:pt x="2094" y="11814"/>
                    <a:pt x="1880" y="11915"/>
                  </a:cubicBezTo>
                  <a:cubicBezTo>
                    <a:pt x="1828" y="11941"/>
                    <a:pt x="1768" y="11958"/>
                    <a:pt x="1734" y="12003"/>
                  </a:cubicBezTo>
                  <a:cubicBezTo>
                    <a:pt x="1698" y="12048"/>
                    <a:pt x="1691" y="12110"/>
                    <a:pt x="1691" y="12168"/>
                  </a:cubicBezTo>
                  <a:cubicBezTo>
                    <a:pt x="1685" y="12438"/>
                    <a:pt x="1738" y="12708"/>
                    <a:pt x="1841" y="12954"/>
                  </a:cubicBezTo>
                  <a:cubicBezTo>
                    <a:pt x="1895" y="13083"/>
                    <a:pt x="1966" y="13213"/>
                    <a:pt x="1955" y="13353"/>
                  </a:cubicBezTo>
                  <a:cubicBezTo>
                    <a:pt x="1946" y="13451"/>
                    <a:pt x="1897" y="13541"/>
                    <a:pt x="1863" y="13635"/>
                  </a:cubicBezTo>
                  <a:cubicBezTo>
                    <a:pt x="1796" y="13813"/>
                    <a:pt x="1779" y="14010"/>
                    <a:pt x="1813" y="14199"/>
                  </a:cubicBezTo>
                  <a:cubicBezTo>
                    <a:pt x="1591" y="14265"/>
                    <a:pt x="1460" y="14501"/>
                    <a:pt x="1400" y="14728"/>
                  </a:cubicBezTo>
                  <a:cubicBezTo>
                    <a:pt x="1340" y="14955"/>
                    <a:pt x="1321" y="15197"/>
                    <a:pt x="1211" y="15403"/>
                  </a:cubicBezTo>
                  <a:cubicBezTo>
                    <a:pt x="1171" y="15478"/>
                    <a:pt x="1117" y="15555"/>
                    <a:pt x="1121" y="15641"/>
                  </a:cubicBezTo>
                  <a:cubicBezTo>
                    <a:pt x="1128" y="15726"/>
                    <a:pt x="1194" y="15793"/>
                    <a:pt x="1246" y="15864"/>
                  </a:cubicBezTo>
                  <a:cubicBezTo>
                    <a:pt x="1548" y="16273"/>
                    <a:pt x="1393" y="16851"/>
                    <a:pt x="1207" y="17325"/>
                  </a:cubicBezTo>
                  <a:cubicBezTo>
                    <a:pt x="1184" y="17387"/>
                    <a:pt x="1158" y="17453"/>
                    <a:pt x="1171" y="17520"/>
                  </a:cubicBezTo>
                  <a:cubicBezTo>
                    <a:pt x="1188" y="17605"/>
                    <a:pt x="1263" y="17668"/>
                    <a:pt x="1308" y="17740"/>
                  </a:cubicBezTo>
                  <a:cubicBezTo>
                    <a:pt x="1501" y="18057"/>
                    <a:pt x="1145" y="18535"/>
                    <a:pt x="1391" y="18812"/>
                  </a:cubicBezTo>
                  <a:cubicBezTo>
                    <a:pt x="1451" y="18880"/>
                    <a:pt x="1537" y="18919"/>
                    <a:pt x="1603" y="18979"/>
                  </a:cubicBezTo>
                  <a:cubicBezTo>
                    <a:pt x="1672" y="19037"/>
                    <a:pt x="1721" y="19137"/>
                    <a:pt x="1678" y="19217"/>
                  </a:cubicBezTo>
                  <a:cubicBezTo>
                    <a:pt x="1646" y="19277"/>
                    <a:pt x="1576" y="19300"/>
                    <a:pt x="1524" y="19345"/>
                  </a:cubicBezTo>
                  <a:cubicBezTo>
                    <a:pt x="1387" y="19467"/>
                    <a:pt x="1438" y="19684"/>
                    <a:pt x="1445" y="19868"/>
                  </a:cubicBezTo>
                  <a:cubicBezTo>
                    <a:pt x="1451" y="20020"/>
                    <a:pt x="1415" y="20172"/>
                    <a:pt x="1383" y="20320"/>
                  </a:cubicBezTo>
                  <a:cubicBezTo>
                    <a:pt x="1295" y="20701"/>
                    <a:pt x="1207" y="21083"/>
                    <a:pt x="1119" y="21466"/>
                  </a:cubicBezTo>
                  <a:cubicBezTo>
                    <a:pt x="1038" y="21820"/>
                    <a:pt x="659" y="22077"/>
                    <a:pt x="727" y="22435"/>
                  </a:cubicBezTo>
                  <a:cubicBezTo>
                    <a:pt x="751" y="22557"/>
                    <a:pt x="830" y="22692"/>
                    <a:pt x="757" y="22792"/>
                  </a:cubicBezTo>
                  <a:cubicBezTo>
                    <a:pt x="695" y="22874"/>
                    <a:pt x="560" y="22874"/>
                    <a:pt x="504" y="22959"/>
                  </a:cubicBezTo>
                  <a:cubicBezTo>
                    <a:pt x="461" y="23030"/>
                    <a:pt x="491" y="23122"/>
                    <a:pt x="481" y="23204"/>
                  </a:cubicBezTo>
                  <a:cubicBezTo>
                    <a:pt x="451" y="23456"/>
                    <a:pt x="76" y="23546"/>
                    <a:pt x="31" y="23797"/>
                  </a:cubicBezTo>
                  <a:cubicBezTo>
                    <a:pt x="1" y="23964"/>
                    <a:pt x="136" y="24114"/>
                    <a:pt x="271" y="24219"/>
                  </a:cubicBezTo>
                  <a:cubicBezTo>
                    <a:pt x="406" y="24322"/>
                    <a:pt x="562" y="24427"/>
                    <a:pt x="603" y="24592"/>
                  </a:cubicBezTo>
                  <a:cubicBezTo>
                    <a:pt x="622" y="24658"/>
                    <a:pt x="618" y="24731"/>
                    <a:pt x="644" y="24796"/>
                  </a:cubicBezTo>
                  <a:cubicBezTo>
                    <a:pt x="710" y="24954"/>
                    <a:pt x="924" y="24990"/>
                    <a:pt x="1034" y="25121"/>
                  </a:cubicBezTo>
                  <a:cubicBezTo>
                    <a:pt x="1154" y="25267"/>
                    <a:pt x="1119" y="25477"/>
                    <a:pt x="1141" y="25663"/>
                  </a:cubicBezTo>
                  <a:cubicBezTo>
                    <a:pt x="1147" y="25719"/>
                    <a:pt x="1162" y="25779"/>
                    <a:pt x="1203" y="25817"/>
                  </a:cubicBezTo>
                  <a:cubicBezTo>
                    <a:pt x="1280" y="25890"/>
                    <a:pt x="1404" y="25860"/>
                    <a:pt x="1496" y="25905"/>
                  </a:cubicBezTo>
                  <a:cubicBezTo>
                    <a:pt x="1563" y="25937"/>
                    <a:pt x="1608" y="26002"/>
                    <a:pt x="1674" y="26030"/>
                  </a:cubicBezTo>
                  <a:cubicBezTo>
                    <a:pt x="1702" y="26041"/>
                    <a:pt x="1732" y="26046"/>
                    <a:pt x="1762" y="26046"/>
                  </a:cubicBezTo>
                  <a:cubicBezTo>
                    <a:pt x="1820" y="26046"/>
                    <a:pt x="1880" y="26030"/>
                    <a:pt x="1938" y="26019"/>
                  </a:cubicBezTo>
                  <a:cubicBezTo>
                    <a:pt x="2000" y="26007"/>
                    <a:pt x="2061" y="26001"/>
                    <a:pt x="2123" y="26001"/>
                  </a:cubicBezTo>
                  <a:cubicBezTo>
                    <a:pt x="2290" y="26001"/>
                    <a:pt x="2456" y="26042"/>
                    <a:pt x="2617" y="26105"/>
                  </a:cubicBezTo>
                  <a:cubicBezTo>
                    <a:pt x="2628" y="26070"/>
                    <a:pt x="2643" y="26038"/>
                    <a:pt x="2673" y="26017"/>
                  </a:cubicBezTo>
                  <a:cubicBezTo>
                    <a:pt x="2699" y="25998"/>
                    <a:pt x="2731" y="25989"/>
                    <a:pt x="2763" y="25989"/>
                  </a:cubicBezTo>
                  <a:cubicBezTo>
                    <a:pt x="2811" y="25989"/>
                    <a:pt x="2861" y="26007"/>
                    <a:pt x="2902" y="26034"/>
                  </a:cubicBezTo>
                  <a:cubicBezTo>
                    <a:pt x="2968" y="26077"/>
                    <a:pt x="3022" y="26141"/>
                    <a:pt x="3084" y="26190"/>
                  </a:cubicBezTo>
                  <a:cubicBezTo>
                    <a:pt x="3164" y="26253"/>
                    <a:pt x="3272" y="26272"/>
                    <a:pt x="3378" y="26272"/>
                  </a:cubicBezTo>
                  <a:cubicBezTo>
                    <a:pt x="3417" y="26272"/>
                    <a:pt x="3456" y="26269"/>
                    <a:pt x="3493" y="26265"/>
                  </a:cubicBezTo>
                  <a:lnTo>
                    <a:pt x="3225" y="25980"/>
                  </a:lnTo>
                  <a:cubicBezTo>
                    <a:pt x="3150" y="25901"/>
                    <a:pt x="3075" y="25817"/>
                    <a:pt x="3043" y="25715"/>
                  </a:cubicBezTo>
                  <a:cubicBezTo>
                    <a:pt x="2957" y="25449"/>
                    <a:pt x="3189" y="25155"/>
                    <a:pt x="3099" y="24890"/>
                  </a:cubicBezTo>
                  <a:cubicBezTo>
                    <a:pt x="3073" y="24815"/>
                    <a:pt x="3022" y="24746"/>
                    <a:pt x="2996" y="24669"/>
                  </a:cubicBezTo>
                  <a:cubicBezTo>
                    <a:pt x="2951" y="24523"/>
                    <a:pt x="3015" y="24350"/>
                    <a:pt x="3146" y="24271"/>
                  </a:cubicBezTo>
                  <a:cubicBezTo>
                    <a:pt x="3268" y="24196"/>
                    <a:pt x="3446" y="24191"/>
                    <a:pt x="3517" y="24067"/>
                  </a:cubicBezTo>
                  <a:cubicBezTo>
                    <a:pt x="3542" y="24022"/>
                    <a:pt x="3549" y="23969"/>
                    <a:pt x="3566" y="23921"/>
                  </a:cubicBezTo>
                  <a:cubicBezTo>
                    <a:pt x="3596" y="23834"/>
                    <a:pt x="3665" y="23761"/>
                    <a:pt x="3748" y="23722"/>
                  </a:cubicBezTo>
                  <a:cubicBezTo>
                    <a:pt x="3789" y="23703"/>
                    <a:pt x="3834" y="23690"/>
                    <a:pt x="3864" y="23660"/>
                  </a:cubicBezTo>
                  <a:cubicBezTo>
                    <a:pt x="3934" y="23589"/>
                    <a:pt x="3898" y="23471"/>
                    <a:pt x="3896" y="23373"/>
                  </a:cubicBezTo>
                  <a:cubicBezTo>
                    <a:pt x="3892" y="23182"/>
                    <a:pt x="4075" y="23014"/>
                    <a:pt x="4263" y="23014"/>
                  </a:cubicBezTo>
                  <a:cubicBezTo>
                    <a:pt x="4287" y="23014"/>
                    <a:pt x="4310" y="23016"/>
                    <a:pt x="4333" y="23022"/>
                  </a:cubicBezTo>
                  <a:cubicBezTo>
                    <a:pt x="4286" y="22899"/>
                    <a:pt x="4316" y="22747"/>
                    <a:pt x="4408" y="22653"/>
                  </a:cubicBezTo>
                  <a:cubicBezTo>
                    <a:pt x="4449" y="22612"/>
                    <a:pt x="4496" y="22582"/>
                    <a:pt x="4530" y="22537"/>
                  </a:cubicBezTo>
                  <a:cubicBezTo>
                    <a:pt x="4586" y="22467"/>
                    <a:pt x="4596" y="22370"/>
                    <a:pt x="4641" y="22289"/>
                  </a:cubicBezTo>
                  <a:cubicBezTo>
                    <a:pt x="4672" y="22232"/>
                    <a:pt x="4738" y="22185"/>
                    <a:pt x="4798" y="22185"/>
                  </a:cubicBezTo>
                  <a:cubicBezTo>
                    <a:pt x="4822" y="22185"/>
                    <a:pt x="4845" y="22193"/>
                    <a:pt x="4864" y="22210"/>
                  </a:cubicBezTo>
                  <a:cubicBezTo>
                    <a:pt x="5012" y="22156"/>
                    <a:pt x="4929" y="21882"/>
                    <a:pt x="5066" y="21807"/>
                  </a:cubicBezTo>
                  <a:cubicBezTo>
                    <a:pt x="5102" y="21787"/>
                    <a:pt x="5147" y="21787"/>
                    <a:pt x="5188" y="21781"/>
                  </a:cubicBezTo>
                  <a:cubicBezTo>
                    <a:pt x="5406" y="21742"/>
                    <a:pt x="5516" y="21428"/>
                    <a:pt x="5366" y="21263"/>
                  </a:cubicBezTo>
                  <a:cubicBezTo>
                    <a:pt x="5188" y="21065"/>
                    <a:pt x="4843" y="21158"/>
                    <a:pt x="4624" y="21008"/>
                  </a:cubicBezTo>
                  <a:cubicBezTo>
                    <a:pt x="4539" y="20948"/>
                    <a:pt x="4481" y="20860"/>
                    <a:pt x="4408" y="20787"/>
                  </a:cubicBezTo>
                  <a:cubicBezTo>
                    <a:pt x="4350" y="20731"/>
                    <a:pt x="4270" y="20683"/>
                    <a:pt x="4192" y="20683"/>
                  </a:cubicBezTo>
                  <a:cubicBezTo>
                    <a:pt x="4171" y="20683"/>
                    <a:pt x="4151" y="20686"/>
                    <a:pt x="4132" y="20693"/>
                  </a:cubicBezTo>
                  <a:cubicBezTo>
                    <a:pt x="4200" y="20474"/>
                    <a:pt x="4159" y="20241"/>
                    <a:pt x="4179" y="20014"/>
                  </a:cubicBezTo>
                  <a:cubicBezTo>
                    <a:pt x="4196" y="19786"/>
                    <a:pt x="4307" y="19531"/>
                    <a:pt x="4530" y="19480"/>
                  </a:cubicBezTo>
                  <a:cubicBezTo>
                    <a:pt x="4596" y="19465"/>
                    <a:pt x="4669" y="19469"/>
                    <a:pt x="4727" y="19435"/>
                  </a:cubicBezTo>
                  <a:cubicBezTo>
                    <a:pt x="4770" y="19409"/>
                    <a:pt x="4800" y="19364"/>
                    <a:pt x="4830" y="19324"/>
                  </a:cubicBezTo>
                  <a:cubicBezTo>
                    <a:pt x="4997" y="19105"/>
                    <a:pt x="5246" y="18951"/>
                    <a:pt x="5516" y="18897"/>
                  </a:cubicBezTo>
                  <a:cubicBezTo>
                    <a:pt x="5569" y="18887"/>
                    <a:pt x="5627" y="18880"/>
                    <a:pt x="5672" y="18848"/>
                  </a:cubicBezTo>
                  <a:cubicBezTo>
                    <a:pt x="5762" y="18788"/>
                    <a:pt x="5775" y="18664"/>
                    <a:pt x="5781" y="18557"/>
                  </a:cubicBezTo>
                  <a:cubicBezTo>
                    <a:pt x="5792" y="18321"/>
                    <a:pt x="5803" y="18083"/>
                    <a:pt x="5816" y="17847"/>
                  </a:cubicBezTo>
                  <a:cubicBezTo>
                    <a:pt x="5820" y="17755"/>
                    <a:pt x="5826" y="17657"/>
                    <a:pt x="5880" y="17580"/>
                  </a:cubicBezTo>
                  <a:cubicBezTo>
                    <a:pt x="5915" y="17532"/>
                    <a:pt x="5975" y="17501"/>
                    <a:pt x="6032" y="17501"/>
                  </a:cubicBezTo>
                  <a:cubicBezTo>
                    <a:pt x="6065" y="17501"/>
                    <a:pt x="6097" y="17512"/>
                    <a:pt x="6122" y="17537"/>
                  </a:cubicBezTo>
                  <a:cubicBezTo>
                    <a:pt x="6066" y="17404"/>
                    <a:pt x="6032" y="17260"/>
                    <a:pt x="6021" y="17117"/>
                  </a:cubicBezTo>
                  <a:cubicBezTo>
                    <a:pt x="6046" y="17107"/>
                    <a:pt x="6070" y="17103"/>
                    <a:pt x="6094" y="17103"/>
                  </a:cubicBezTo>
                  <a:cubicBezTo>
                    <a:pt x="6225" y="17103"/>
                    <a:pt x="6350" y="17233"/>
                    <a:pt x="6486" y="17280"/>
                  </a:cubicBezTo>
                  <a:cubicBezTo>
                    <a:pt x="6522" y="17292"/>
                    <a:pt x="6560" y="17298"/>
                    <a:pt x="6598" y="17298"/>
                  </a:cubicBezTo>
                  <a:cubicBezTo>
                    <a:pt x="6709" y="17298"/>
                    <a:pt x="6819" y="17247"/>
                    <a:pt x="6885" y="17160"/>
                  </a:cubicBezTo>
                  <a:cubicBezTo>
                    <a:pt x="6975" y="17042"/>
                    <a:pt x="6977" y="16864"/>
                    <a:pt x="6891" y="16742"/>
                  </a:cubicBezTo>
                  <a:cubicBezTo>
                    <a:pt x="6875" y="16736"/>
                    <a:pt x="6860" y="16734"/>
                    <a:pt x="6845" y="16734"/>
                  </a:cubicBezTo>
                  <a:cubicBezTo>
                    <a:pt x="6737" y="16734"/>
                    <a:pt x="6646" y="16865"/>
                    <a:pt x="6535" y="16913"/>
                  </a:cubicBezTo>
                  <a:cubicBezTo>
                    <a:pt x="6501" y="16929"/>
                    <a:pt x="6465" y="16936"/>
                    <a:pt x="6429" y="16936"/>
                  </a:cubicBezTo>
                  <a:cubicBezTo>
                    <a:pt x="6314" y="16936"/>
                    <a:pt x="6196" y="16867"/>
                    <a:pt x="6107" y="16787"/>
                  </a:cubicBezTo>
                  <a:cubicBezTo>
                    <a:pt x="5987" y="16680"/>
                    <a:pt x="5871" y="16532"/>
                    <a:pt x="5721" y="16487"/>
                  </a:cubicBezTo>
                  <a:cubicBezTo>
                    <a:pt x="5820" y="16155"/>
                    <a:pt x="5884" y="15814"/>
                    <a:pt x="5910" y="15469"/>
                  </a:cubicBezTo>
                  <a:cubicBezTo>
                    <a:pt x="6013" y="15449"/>
                    <a:pt x="6118" y="15439"/>
                    <a:pt x="6223" y="15439"/>
                  </a:cubicBezTo>
                  <a:cubicBezTo>
                    <a:pt x="6273" y="15439"/>
                    <a:pt x="6323" y="15441"/>
                    <a:pt x="6373" y="15446"/>
                  </a:cubicBezTo>
                  <a:cubicBezTo>
                    <a:pt x="6396" y="15514"/>
                    <a:pt x="6420" y="15583"/>
                    <a:pt x="6443" y="15651"/>
                  </a:cubicBezTo>
                  <a:cubicBezTo>
                    <a:pt x="6473" y="15644"/>
                    <a:pt x="6502" y="15641"/>
                    <a:pt x="6532" y="15641"/>
                  </a:cubicBezTo>
                  <a:cubicBezTo>
                    <a:pt x="6686" y="15641"/>
                    <a:pt x="6837" y="15729"/>
                    <a:pt x="6979" y="15801"/>
                  </a:cubicBezTo>
                  <a:cubicBezTo>
                    <a:pt x="7075" y="15851"/>
                    <a:pt x="7189" y="15890"/>
                    <a:pt x="7296" y="15890"/>
                  </a:cubicBezTo>
                  <a:cubicBezTo>
                    <a:pt x="7376" y="15890"/>
                    <a:pt x="7451" y="15868"/>
                    <a:pt x="7510" y="15812"/>
                  </a:cubicBezTo>
                  <a:cubicBezTo>
                    <a:pt x="7633" y="15698"/>
                    <a:pt x="7675" y="15454"/>
                    <a:pt x="7835" y="15454"/>
                  </a:cubicBezTo>
                  <a:cubicBezTo>
                    <a:pt x="7839" y="15454"/>
                    <a:pt x="7844" y="15454"/>
                    <a:pt x="7849" y="15454"/>
                  </a:cubicBezTo>
                  <a:cubicBezTo>
                    <a:pt x="7988" y="15232"/>
                    <a:pt x="7652" y="14970"/>
                    <a:pt x="7703" y="14713"/>
                  </a:cubicBezTo>
                  <a:cubicBezTo>
                    <a:pt x="7731" y="14576"/>
                    <a:pt x="7862" y="14482"/>
                    <a:pt x="7900" y="14347"/>
                  </a:cubicBezTo>
                  <a:cubicBezTo>
                    <a:pt x="7941" y="14195"/>
                    <a:pt x="7827" y="14019"/>
                    <a:pt x="7673" y="13993"/>
                  </a:cubicBezTo>
                  <a:cubicBezTo>
                    <a:pt x="7656" y="13875"/>
                    <a:pt x="7684" y="13753"/>
                    <a:pt x="7752" y="13655"/>
                  </a:cubicBezTo>
                  <a:cubicBezTo>
                    <a:pt x="7807" y="13621"/>
                    <a:pt x="7871" y="13605"/>
                    <a:pt x="7936" y="13605"/>
                  </a:cubicBezTo>
                  <a:cubicBezTo>
                    <a:pt x="8047" y="13605"/>
                    <a:pt x="8159" y="13653"/>
                    <a:pt x="8228" y="13743"/>
                  </a:cubicBezTo>
                  <a:cubicBezTo>
                    <a:pt x="8258" y="13783"/>
                    <a:pt x="8282" y="13832"/>
                    <a:pt x="8322" y="13865"/>
                  </a:cubicBezTo>
                  <a:cubicBezTo>
                    <a:pt x="8367" y="13901"/>
                    <a:pt x="8427" y="13912"/>
                    <a:pt x="8485" y="13916"/>
                  </a:cubicBezTo>
                  <a:cubicBezTo>
                    <a:pt x="8523" y="13920"/>
                    <a:pt x="8561" y="13921"/>
                    <a:pt x="8599" y="13921"/>
                  </a:cubicBezTo>
                  <a:cubicBezTo>
                    <a:pt x="8974" y="13921"/>
                    <a:pt x="9336" y="13756"/>
                    <a:pt x="9678" y="13593"/>
                  </a:cubicBezTo>
                  <a:cubicBezTo>
                    <a:pt x="9741" y="13565"/>
                    <a:pt x="9803" y="13535"/>
                    <a:pt x="9863" y="13505"/>
                  </a:cubicBezTo>
                  <a:cubicBezTo>
                    <a:pt x="10032" y="13425"/>
                    <a:pt x="10199" y="13346"/>
                    <a:pt x="10364" y="13260"/>
                  </a:cubicBezTo>
                  <a:cubicBezTo>
                    <a:pt x="10628" y="13121"/>
                    <a:pt x="10883" y="12967"/>
                    <a:pt x="11125" y="12793"/>
                  </a:cubicBezTo>
                  <a:cubicBezTo>
                    <a:pt x="11043" y="12592"/>
                    <a:pt x="11253" y="12397"/>
                    <a:pt x="11442" y="12288"/>
                  </a:cubicBezTo>
                  <a:cubicBezTo>
                    <a:pt x="11630" y="12178"/>
                    <a:pt x="11855" y="12024"/>
                    <a:pt x="11821" y="11810"/>
                  </a:cubicBezTo>
                  <a:cubicBezTo>
                    <a:pt x="11793" y="11624"/>
                    <a:pt x="11590" y="11534"/>
                    <a:pt x="11429" y="11439"/>
                  </a:cubicBezTo>
                  <a:cubicBezTo>
                    <a:pt x="11266" y="11345"/>
                    <a:pt x="11114" y="11137"/>
                    <a:pt x="11225" y="10987"/>
                  </a:cubicBezTo>
                  <a:cubicBezTo>
                    <a:pt x="11257" y="10944"/>
                    <a:pt x="11307" y="10917"/>
                    <a:pt x="11341" y="10876"/>
                  </a:cubicBezTo>
                  <a:cubicBezTo>
                    <a:pt x="11474" y="10707"/>
                    <a:pt x="11266" y="10465"/>
                    <a:pt x="11056" y="10426"/>
                  </a:cubicBezTo>
                  <a:cubicBezTo>
                    <a:pt x="10988" y="10414"/>
                    <a:pt x="10919" y="10412"/>
                    <a:pt x="10849" y="10412"/>
                  </a:cubicBezTo>
                  <a:cubicBezTo>
                    <a:pt x="10813" y="10412"/>
                    <a:pt x="10777" y="10413"/>
                    <a:pt x="10741" y="10413"/>
                  </a:cubicBezTo>
                  <a:cubicBezTo>
                    <a:pt x="10630" y="10413"/>
                    <a:pt x="10521" y="10408"/>
                    <a:pt x="10420" y="10366"/>
                  </a:cubicBezTo>
                  <a:cubicBezTo>
                    <a:pt x="10394" y="10240"/>
                    <a:pt x="10435" y="10102"/>
                    <a:pt x="10523" y="10010"/>
                  </a:cubicBezTo>
                  <a:cubicBezTo>
                    <a:pt x="10555" y="9978"/>
                    <a:pt x="10591" y="9948"/>
                    <a:pt x="10604" y="9905"/>
                  </a:cubicBezTo>
                  <a:cubicBezTo>
                    <a:pt x="10621" y="9841"/>
                    <a:pt x="10574" y="9777"/>
                    <a:pt x="10542" y="9719"/>
                  </a:cubicBezTo>
                  <a:cubicBezTo>
                    <a:pt x="10484" y="9608"/>
                    <a:pt x="10480" y="9468"/>
                    <a:pt x="10531" y="9355"/>
                  </a:cubicBezTo>
                  <a:lnTo>
                    <a:pt x="10538" y="9355"/>
                  </a:lnTo>
                  <a:cubicBezTo>
                    <a:pt x="10535" y="9344"/>
                    <a:pt x="10531" y="9333"/>
                    <a:pt x="10529" y="9325"/>
                  </a:cubicBezTo>
                  <a:cubicBezTo>
                    <a:pt x="10495" y="9188"/>
                    <a:pt x="10467" y="9025"/>
                    <a:pt x="10561" y="8920"/>
                  </a:cubicBezTo>
                  <a:cubicBezTo>
                    <a:pt x="10602" y="8877"/>
                    <a:pt x="10658" y="8849"/>
                    <a:pt x="10694" y="8804"/>
                  </a:cubicBezTo>
                  <a:cubicBezTo>
                    <a:pt x="10737" y="8751"/>
                    <a:pt x="10745" y="8678"/>
                    <a:pt x="10754" y="8609"/>
                  </a:cubicBezTo>
                  <a:cubicBezTo>
                    <a:pt x="10793" y="8236"/>
                    <a:pt x="10833" y="7866"/>
                    <a:pt x="10874" y="7493"/>
                  </a:cubicBezTo>
                  <a:cubicBezTo>
                    <a:pt x="10885" y="7390"/>
                    <a:pt x="10895" y="7285"/>
                    <a:pt x="10898" y="7182"/>
                  </a:cubicBezTo>
                  <a:cubicBezTo>
                    <a:pt x="10900" y="7079"/>
                    <a:pt x="10895" y="6972"/>
                    <a:pt x="10934" y="6876"/>
                  </a:cubicBezTo>
                  <a:cubicBezTo>
                    <a:pt x="10996" y="6732"/>
                    <a:pt x="11146" y="6647"/>
                    <a:pt x="11287" y="6578"/>
                  </a:cubicBezTo>
                  <a:cubicBezTo>
                    <a:pt x="11341" y="6552"/>
                    <a:pt x="11397" y="6531"/>
                    <a:pt x="11450" y="6505"/>
                  </a:cubicBezTo>
                  <a:cubicBezTo>
                    <a:pt x="11532" y="6330"/>
                    <a:pt x="11613" y="6154"/>
                    <a:pt x="11695" y="5978"/>
                  </a:cubicBezTo>
                  <a:cubicBezTo>
                    <a:pt x="11836" y="5676"/>
                    <a:pt x="11997" y="5350"/>
                    <a:pt x="12301" y="5211"/>
                  </a:cubicBezTo>
                  <a:cubicBezTo>
                    <a:pt x="12378" y="5175"/>
                    <a:pt x="12464" y="5153"/>
                    <a:pt x="12539" y="5113"/>
                  </a:cubicBezTo>
                  <a:lnTo>
                    <a:pt x="12367" y="4990"/>
                  </a:lnTo>
                  <a:cubicBezTo>
                    <a:pt x="12324" y="4961"/>
                    <a:pt x="12279" y="4928"/>
                    <a:pt x="12260" y="4879"/>
                  </a:cubicBezTo>
                  <a:cubicBezTo>
                    <a:pt x="12224" y="4793"/>
                    <a:pt x="12279" y="4697"/>
                    <a:pt x="12279" y="4603"/>
                  </a:cubicBezTo>
                  <a:cubicBezTo>
                    <a:pt x="12282" y="4453"/>
                    <a:pt x="12134" y="4337"/>
                    <a:pt x="11986" y="4307"/>
                  </a:cubicBezTo>
                  <a:cubicBezTo>
                    <a:pt x="11935" y="4296"/>
                    <a:pt x="11884" y="4292"/>
                    <a:pt x="11832" y="4292"/>
                  </a:cubicBezTo>
                  <a:cubicBezTo>
                    <a:pt x="11733" y="4292"/>
                    <a:pt x="11634" y="4306"/>
                    <a:pt x="11534" y="4307"/>
                  </a:cubicBezTo>
                  <a:cubicBezTo>
                    <a:pt x="11525" y="4307"/>
                    <a:pt x="11517" y="4307"/>
                    <a:pt x="11508" y="4307"/>
                  </a:cubicBezTo>
                  <a:cubicBezTo>
                    <a:pt x="11202" y="4307"/>
                    <a:pt x="10898" y="4194"/>
                    <a:pt x="10666" y="3992"/>
                  </a:cubicBezTo>
                  <a:cubicBezTo>
                    <a:pt x="10703" y="3909"/>
                    <a:pt x="10773" y="3842"/>
                    <a:pt x="10859" y="3812"/>
                  </a:cubicBezTo>
                  <a:cubicBezTo>
                    <a:pt x="10685" y="3636"/>
                    <a:pt x="10696" y="3313"/>
                    <a:pt x="10885" y="3150"/>
                  </a:cubicBezTo>
                  <a:cubicBezTo>
                    <a:pt x="10964" y="3079"/>
                    <a:pt x="11069" y="3039"/>
                    <a:pt x="11146" y="2962"/>
                  </a:cubicBezTo>
                  <a:cubicBezTo>
                    <a:pt x="11221" y="2887"/>
                    <a:pt x="11257" y="2749"/>
                    <a:pt x="11180" y="2677"/>
                  </a:cubicBezTo>
                  <a:lnTo>
                    <a:pt x="11180" y="2677"/>
                  </a:lnTo>
                  <a:cubicBezTo>
                    <a:pt x="11147" y="2689"/>
                    <a:pt x="11112" y="2694"/>
                    <a:pt x="11077" y="2694"/>
                  </a:cubicBezTo>
                  <a:cubicBezTo>
                    <a:pt x="10924" y="2694"/>
                    <a:pt x="10769" y="2587"/>
                    <a:pt x="10730" y="2437"/>
                  </a:cubicBezTo>
                  <a:cubicBezTo>
                    <a:pt x="10710" y="2456"/>
                    <a:pt x="10686" y="2464"/>
                    <a:pt x="10661" y="2464"/>
                  </a:cubicBezTo>
                  <a:cubicBezTo>
                    <a:pt x="10597" y="2464"/>
                    <a:pt x="10526" y="2413"/>
                    <a:pt x="10486" y="2355"/>
                  </a:cubicBezTo>
                  <a:cubicBezTo>
                    <a:pt x="10430" y="2274"/>
                    <a:pt x="10392" y="2171"/>
                    <a:pt x="10302" y="2135"/>
                  </a:cubicBezTo>
                  <a:cubicBezTo>
                    <a:pt x="10223" y="2102"/>
                    <a:pt x="10128" y="2132"/>
                    <a:pt x="10051" y="2098"/>
                  </a:cubicBezTo>
                  <a:cubicBezTo>
                    <a:pt x="9942" y="2049"/>
                    <a:pt x="9908" y="1892"/>
                    <a:pt x="9794" y="1856"/>
                  </a:cubicBezTo>
                  <a:cubicBezTo>
                    <a:pt x="9776" y="1850"/>
                    <a:pt x="9756" y="1848"/>
                    <a:pt x="9737" y="1848"/>
                  </a:cubicBezTo>
                  <a:cubicBezTo>
                    <a:pt x="9692" y="1848"/>
                    <a:pt x="9645" y="1859"/>
                    <a:pt x="9601" y="1859"/>
                  </a:cubicBezTo>
                  <a:cubicBezTo>
                    <a:pt x="9573" y="1859"/>
                    <a:pt x="9547" y="1855"/>
                    <a:pt x="9522" y="1841"/>
                  </a:cubicBezTo>
                  <a:cubicBezTo>
                    <a:pt x="9456" y="1802"/>
                    <a:pt x="9439" y="1708"/>
                    <a:pt x="9370" y="1672"/>
                  </a:cubicBezTo>
                  <a:cubicBezTo>
                    <a:pt x="9343" y="1657"/>
                    <a:pt x="9313" y="1654"/>
                    <a:pt x="9282" y="1654"/>
                  </a:cubicBezTo>
                  <a:cubicBezTo>
                    <a:pt x="9263" y="1654"/>
                    <a:pt x="9243" y="1656"/>
                    <a:pt x="9224" y="1656"/>
                  </a:cubicBezTo>
                  <a:cubicBezTo>
                    <a:pt x="9215" y="1656"/>
                    <a:pt x="9207" y="1655"/>
                    <a:pt x="9199" y="1655"/>
                  </a:cubicBezTo>
                  <a:cubicBezTo>
                    <a:pt x="9051" y="1640"/>
                    <a:pt x="8952" y="1498"/>
                    <a:pt x="8851" y="1387"/>
                  </a:cubicBezTo>
                  <a:cubicBezTo>
                    <a:pt x="8781" y="1311"/>
                    <a:pt x="8673" y="1244"/>
                    <a:pt x="8576" y="1244"/>
                  </a:cubicBezTo>
                  <a:cubicBezTo>
                    <a:pt x="8534" y="1244"/>
                    <a:pt x="8494" y="1256"/>
                    <a:pt x="8459" y="1286"/>
                  </a:cubicBezTo>
                  <a:cubicBezTo>
                    <a:pt x="8539" y="1175"/>
                    <a:pt x="8421" y="1029"/>
                    <a:pt x="8299" y="969"/>
                  </a:cubicBezTo>
                  <a:cubicBezTo>
                    <a:pt x="8179" y="911"/>
                    <a:pt x="8027" y="871"/>
                    <a:pt x="7975" y="746"/>
                  </a:cubicBezTo>
                  <a:cubicBezTo>
                    <a:pt x="7947" y="684"/>
                    <a:pt x="7954" y="613"/>
                    <a:pt x="7973" y="547"/>
                  </a:cubicBezTo>
                  <a:lnTo>
                    <a:pt x="7639" y="427"/>
                  </a:lnTo>
                  <a:cubicBezTo>
                    <a:pt x="7656" y="281"/>
                    <a:pt x="7665" y="119"/>
                    <a:pt x="758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150"/>
            <p:cNvSpPr/>
            <p:nvPr/>
          </p:nvSpPr>
          <p:spPr>
            <a:xfrm>
              <a:off x="2915517" y="4001511"/>
              <a:ext cx="358228" cy="748110"/>
            </a:xfrm>
            <a:custGeom>
              <a:rect b="b" l="l" r="r" t="t"/>
              <a:pathLst>
                <a:path extrusionOk="0" h="26328" w="12607">
                  <a:moveTo>
                    <a:pt x="7593" y="59"/>
                  </a:moveTo>
                  <a:cubicBezTo>
                    <a:pt x="7658" y="168"/>
                    <a:pt x="7649" y="320"/>
                    <a:pt x="7634" y="453"/>
                  </a:cubicBezTo>
                  <a:lnTo>
                    <a:pt x="7632" y="474"/>
                  </a:lnTo>
                  <a:lnTo>
                    <a:pt x="7962" y="592"/>
                  </a:lnTo>
                  <a:cubicBezTo>
                    <a:pt x="7945" y="665"/>
                    <a:pt x="7947" y="731"/>
                    <a:pt x="7970" y="785"/>
                  </a:cubicBezTo>
                  <a:cubicBezTo>
                    <a:pt x="8018" y="896"/>
                    <a:pt x="8129" y="944"/>
                    <a:pt x="8238" y="991"/>
                  </a:cubicBezTo>
                  <a:cubicBezTo>
                    <a:pt x="8262" y="1001"/>
                    <a:pt x="8285" y="1012"/>
                    <a:pt x="8309" y="1023"/>
                  </a:cubicBezTo>
                  <a:cubicBezTo>
                    <a:pt x="8388" y="1061"/>
                    <a:pt x="8457" y="1134"/>
                    <a:pt x="8474" y="1201"/>
                  </a:cubicBezTo>
                  <a:cubicBezTo>
                    <a:pt x="8485" y="1237"/>
                    <a:pt x="8478" y="1269"/>
                    <a:pt x="8459" y="1299"/>
                  </a:cubicBezTo>
                  <a:lnTo>
                    <a:pt x="8333" y="1479"/>
                  </a:lnTo>
                  <a:lnTo>
                    <a:pt x="8333" y="1479"/>
                  </a:lnTo>
                  <a:lnTo>
                    <a:pt x="8500" y="1333"/>
                  </a:lnTo>
                  <a:cubicBezTo>
                    <a:pt x="8525" y="1310"/>
                    <a:pt x="8560" y="1297"/>
                    <a:pt x="8598" y="1297"/>
                  </a:cubicBezTo>
                  <a:cubicBezTo>
                    <a:pt x="8678" y="1297"/>
                    <a:pt x="8778" y="1351"/>
                    <a:pt x="8853" y="1434"/>
                  </a:cubicBezTo>
                  <a:cubicBezTo>
                    <a:pt x="8868" y="1451"/>
                    <a:pt x="8885" y="1468"/>
                    <a:pt x="8900" y="1488"/>
                  </a:cubicBezTo>
                  <a:cubicBezTo>
                    <a:pt x="8990" y="1591"/>
                    <a:pt x="9082" y="1696"/>
                    <a:pt x="9217" y="1708"/>
                  </a:cubicBezTo>
                  <a:cubicBezTo>
                    <a:pt x="9228" y="1711"/>
                    <a:pt x="9241" y="1711"/>
                    <a:pt x="9252" y="1711"/>
                  </a:cubicBezTo>
                  <a:lnTo>
                    <a:pt x="9303" y="1708"/>
                  </a:lnTo>
                  <a:cubicBezTo>
                    <a:pt x="9329" y="1708"/>
                    <a:pt x="9357" y="1711"/>
                    <a:pt x="9378" y="1723"/>
                  </a:cubicBezTo>
                  <a:cubicBezTo>
                    <a:pt x="9408" y="1738"/>
                    <a:pt x="9427" y="1768"/>
                    <a:pt x="9447" y="1798"/>
                  </a:cubicBezTo>
                  <a:cubicBezTo>
                    <a:pt x="9468" y="1835"/>
                    <a:pt x="9492" y="1869"/>
                    <a:pt x="9530" y="1890"/>
                  </a:cubicBezTo>
                  <a:cubicBezTo>
                    <a:pt x="9557" y="1907"/>
                    <a:pt x="9591" y="1913"/>
                    <a:pt x="9627" y="1913"/>
                  </a:cubicBezTo>
                  <a:cubicBezTo>
                    <a:pt x="9648" y="1913"/>
                    <a:pt x="9670" y="1911"/>
                    <a:pt x="9693" y="1908"/>
                  </a:cubicBezTo>
                  <a:cubicBezTo>
                    <a:pt x="9715" y="1905"/>
                    <a:pt x="9737" y="1903"/>
                    <a:pt x="9758" y="1903"/>
                  </a:cubicBezTo>
                  <a:cubicBezTo>
                    <a:pt x="9776" y="1903"/>
                    <a:pt x="9793" y="1905"/>
                    <a:pt x="9807" y="1910"/>
                  </a:cubicBezTo>
                  <a:cubicBezTo>
                    <a:pt x="9858" y="1925"/>
                    <a:pt x="9892" y="1972"/>
                    <a:pt x="9929" y="2023"/>
                  </a:cubicBezTo>
                  <a:cubicBezTo>
                    <a:pt x="9965" y="2073"/>
                    <a:pt x="10002" y="2124"/>
                    <a:pt x="10062" y="2150"/>
                  </a:cubicBezTo>
                  <a:cubicBezTo>
                    <a:pt x="10107" y="2171"/>
                    <a:pt x="10154" y="2171"/>
                    <a:pt x="10199" y="2171"/>
                  </a:cubicBezTo>
                  <a:cubicBezTo>
                    <a:pt x="10239" y="2173"/>
                    <a:pt x="10278" y="2173"/>
                    <a:pt x="10312" y="2186"/>
                  </a:cubicBezTo>
                  <a:cubicBezTo>
                    <a:pt x="10372" y="2212"/>
                    <a:pt x="10409" y="2272"/>
                    <a:pt x="10447" y="2336"/>
                  </a:cubicBezTo>
                  <a:cubicBezTo>
                    <a:pt x="10460" y="2358"/>
                    <a:pt x="10471" y="2379"/>
                    <a:pt x="10486" y="2398"/>
                  </a:cubicBezTo>
                  <a:cubicBezTo>
                    <a:pt x="10524" y="2456"/>
                    <a:pt x="10601" y="2518"/>
                    <a:pt x="10681" y="2518"/>
                  </a:cubicBezTo>
                  <a:cubicBezTo>
                    <a:pt x="10700" y="2518"/>
                    <a:pt x="10719" y="2514"/>
                    <a:pt x="10736" y="2505"/>
                  </a:cubicBezTo>
                  <a:cubicBezTo>
                    <a:pt x="10790" y="2647"/>
                    <a:pt x="10938" y="2750"/>
                    <a:pt x="11096" y="2750"/>
                  </a:cubicBezTo>
                  <a:cubicBezTo>
                    <a:pt x="11131" y="2750"/>
                    <a:pt x="11163" y="2743"/>
                    <a:pt x="11193" y="2735"/>
                  </a:cubicBezTo>
                  <a:cubicBezTo>
                    <a:pt x="11208" y="2754"/>
                    <a:pt x="11216" y="2780"/>
                    <a:pt x="11218" y="2810"/>
                  </a:cubicBezTo>
                  <a:cubicBezTo>
                    <a:pt x="11218" y="2865"/>
                    <a:pt x="11191" y="2927"/>
                    <a:pt x="11148" y="2972"/>
                  </a:cubicBezTo>
                  <a:cubicBezTo>
                    <a:pt x="11109" y="3011"/>
                    <a:pt x="11062" y="3039"/>
                    <a:pt x="11013" y="3071"/>
                  </a:cubicBezTo>
                  <a:cubicBezTo>
                    <a:pt x="10970" y="3097"/>
                    <a:pt x="10925" y="3125"/>
                    <a:pt x="10886" y="3157"/>
                  </a:cubicBezTo>
                  <a:cubicBezTo>
                    <a:pt x="10792" y="3240"/>
                    <a:pt x="10736" y="3367"/>
                    <a:pt x="10730" y="3504"/>
                  </a:cubicBezTo>
                  <a:cubicBezTo>
                    <a:pt x="10726" y="3626"/>
                    <a:pt x="10764" y="3744"/>
                    <a:pt x="10835" y="3829"/>
                  </a:cubicBezTo>
                  <a:cubicBezTo>
                    <a:pt x="10760" y="3866"/>
                    <a:pt x="10696" y="3932"/>
                    <a:pt x="10661" y="4009"/>
                  </a:cubicBezTo>
                  <a:lnTo>
                    <a:pt x="10653" y="4029"/>
                  </a:lnTo>
                  <a:lnTo>
                    <a:pt x="10668" y="4042"/>
                  </a:lnTo>
                  <a:cubicBezTo>
                    <a:pt x="10904" y="4245"/>
                    <a:pt x="11218" y="4363"/>
                    <a:pt x="11531" y="4363"/>
                  </a:cubicBezTo>
                  <a:lnTo>
                    <a:pt x="11555" y="4363"/>
                  </a:lnTo>
                  <a:cubicBezTo>
                    <a:pt x="11602" y="4361"/>
                    <a:pt x="11649" y="4359"/>
                    <a:pt x="11696" y="4354"/>
                  </a:cubicBezTo>
                  <a:cubicBezTo>
                    <a:pt x="11747" y="4351"/>
                    <a:pt x="11800" y="4349"/>
                    <a:pt x="11850" y="4349"/>
                  </a:cubicBezTo>
                  <a:cubicBezTo>
                    <a:pt x="11905" y="4349"/>
                    <a:pt x="11958" y="4352"/>
                    <a:pt x="12003" y="4361"/>
                  </a:cubicBezTo>
                  <a:cubicBezTo>
                    <a:pt x="12135" y="4389"/>
                    <a:pt x="12275" y="4491"/>
                    <a:pt x="12275" y="4631"/>
                  </a:cubicBezTo>
                  <a:cubicBezTo>
                    <a:pt x="12275" y="4663"/>
                    <a:pt x="12266" y="4697"/>
                    <a:pt x="12260" y="4731"/>
                  </a:cubicBezTo>
                  <a:cubicBezTo>
                    <a:pt x="12245" y="4794"/>
                    <a:pt x="12230" y="4856"/>
                    <a:pt x="12255" y="4918"/>
                  </a:cubicBezTo>
                  <a:cubicBezTo>
                    <a:pt x="12279" y="4974"/>
                    <a:pt x="12330" y="5012"/>
                    <a:pt x="12371" y="5040"/>
                  </a:cubicBezTo>
                  <a:lnTo>
                    <a:pt x="12506" y="5136"/>
                  </a:lnTo>
                  <a:cubicBezTo>
                    <a:pt x="12478" y="5149"/>
                    <a:pt x="12448" y="5160"/>
                    <a:pt x="12416" y="5173"/>
                  </a:cubicBezTo>
                  <a:cubicBezTo>
                    <a:pt x="12382" y="5186"/>
                    <a:pt x="12345" y="5198"/>
                    <a:pt x="12309" y="5213"/>
                  </a:cubicBezTo>
                  <a:cubicBezTo>
                    <a:pt x="12009" y="5353"/>
                    <a:pt x="11846" y="5663"/>
                    <a:pt x="11692" y="5995"/>
                  </a:cubicBezTo>
                  <a:lnTo>
                    <a:pt x="11452" y="6514"/>
                  </a:lnTo>
                  <a:cubicBezTo>
                    <a:pt x="11435" y="6523"/>
                    <a:pt x="11416" y="6529"/>
                    <a:pt x="11396" y="6538"/>
                  </a:cubicBezTo>
                  <a:cubicBezTo>
                    <a:pt x="11362" y="6553"/>
                    <a:pt x="11330" y="6568"/>
                    <a:pt x="11296" y="6583"/>
                  </a:cubicBezTo>
                  <a:cubicBezTo>
                    <a:pt x="11154" y="6651"/>
                    <a:pt x="10996" y="6739"/>
                    <a:pt x="10931" y="6895"/>
                  </a:cubicBezTo>
                  <a:cubicBezTo>
                    <a:pt x="10895" y="6981"/>
                    <a:pt x="10895" y="7073"/>
                    <a:pt x="10893" y="7163"/>
                  </a:cubicBezTo>
                  <a:lnTo>
                    <a:pt x="10893" y="7210"/>
                  </a:lnTo>
                  <a:cubicBezTo>
                    <a:pt x="10891" y="7313"/>
                    <a:pt x="10878" y="7416"/>
                    <a:pt x="10867" y="7517"/>
                  </a:cubicBezTo>
                  <a:lnTo>
                    <a:pt x="10747" y="8635"/>
                  </a:lnTo>
                  <a:cubicBezTo>
                    <a:pt x="10741" y="8693"/>
                    <a:pt x="10734" y="8766"/>
                    <a:pt x="10696" y="8815"/>
                  </a:cubicBezTo>
                  <a:cubicBezTo>
                    <a:pt x="10676" y="8836"/>
                    <a:pt x="10653" y="8856"/>
                    <a:pt x="10629" y="8873"/>
                  </a:cubicBezTo>
                  <a:cubicBezTo>
                    <a:pt x="10606" y="8890"/>
                    <a:pt x="10582" y="8909"/>
                    <a:pt x="10563" y="8931"/>
                  </a:cubicBezTo>
                  <a:cubicBezTo>
                    <a:pt x="10462" y="9042"/>
                    <a:pt x="10486" y="9209"/>
                    <a:pt x="10524" y="9359"/>
                  </a:cubicBezTo>
                  <a:lnTo>
                    <a:pt x="10529" y="9374"/>
                  </a:lnTo>
                  <a:cubicBezTo>
                    <a:pt x="10475" y="9494"/>
                    <a:pt x="10479" y="9642"/>
                    <a:pt x="10539" y="9758"/>
                  </a:cubicBezTo>
                  <a:cubicBezTo>
                    <a:pt x="10546" y="9771"/>
                    <a:pt x="10552" y="9781"/>
                    <a:pt x="10559" y="9792"/>
                  </a:cubicBezTo>
                  <a:cubicBezTo>
                    <a:pt x="10584" y="9839"/>
                    <a:pt x="10610" y="9884"/>
                    <a:pt x="10599" y="9927"/>
                  </a:cubicBezTo>
                  <a:cubicBezTo>
                    <a:pt x="10591" y="9955"/>
                    <a:pt x="10567" y="9976"/>
                    <a:pt x="10544" y="10000"/>
                  </a:cubicBezTo>
                  <a:cubicBezTo>
                    <a:pt x="10537" y="10008"/>
                    <a:pt x="10531" y="10015"/>
                    <a:pt x="10524" y="10021"/>
                  </a:cubicBezTo>
                  <a:cubicBezTo>
                    <a:pt x="10430" y="10120"/>
                    <a:pt x="10387" y="10263"/>
                    <a:pt x="10415" y="10398"/>
                  </a:cubicBezTo>
                  <a:lnTo>
                    <a:pt x="10417" y="10411"/>
                  </a:lnTo>
                  <a:lnTo>
                    <a:pt x="10430" y="10418"/>
                  </a:lnTo>
                  <a:cubicBezTo>
                    <a:pt x="10539" y="10463"/>
                    <a:pt x="10659" y="10467"/>
                    <a:pt x="10762" y="10467"/>
                  </a:cubicBezTo>
                  <a:lnTo>
                    <a:pt x="10867" y="10467"/>
                  </a:lnTo>
                  <a:cubicBezTo>
                    <a:pt x="10934" y="10467"/>
                    <a:pt x="11004" y="10469"/>
                    <a:pt x="11071" y="10480"/>
                  </a:cubicBezTo>
                  <a:cubicBezTo>
                    <a:pt x="11195" y="10503"/>
                    <a:pt x="11321" y="10602"/>
                    <a:pt x="11362" y="10713"/>
                  </a:cubicBezTo>
                  <a:cubicBezTo>
                    <a:pt x="11379" y="10758"/>
                    <a:pt x="11390" y="10825"/>
                    <a:pt x="11341" y="10887"/>
                  </a:cubicBezTo>
                  <a:cubicBezTo>
                    <a:pt x="11326" y="10904"/>
                    <a:pt x="11308" y="10921"/>
                    <a:pt x="11289" y="10938"/>
                  </a:cubicBezTo>
                  <a:cubicBezTo>
                    <a:pt x="11266" y="10955"/>
                    <a:pt x="11244" y="10975"/>
                    <a:pt x="11225" y="10998"/>
                  </a:cubicBezTo>
                  <a:cubicBezTo>
                    <a:pt x="11186" y="11050"/>
                    <a:pt x="11174" y="11114"/>
                    <a:pt x="11186" y="11180"/>
                  </a:cubicBezTo>
                  <a:cubicBezTo>
                    <a:pt x="11212" y="11309"/>
                    <a:pt x="11330" y="11429"/>
                    <a:pt x="11435" y="11489"/>
                  </a:cubicBezTo>
                  <a:cubicBezTo>
                    <a:pt x="11456" y="11502"/>
                    <a:pt x="11476" y="11514"/>
                    <a:pt x="11497" y="11525"/>
                  </a:cubicBezTo>
                  <a:cubicBezTo>
                    <a:pt x="11643" y="11607"/>
                    <a:pt x="11793" y="11692"/>
                    <a:pt x="11816" y="11840"/>
                  </a:cubicBezTo>
                  <a:cubicBezTo>
                    <a:pt x="11848" y="12037"/>
                    <a:pt x="11636" y="12185"/>
                    <a:pt x="11450" y="12292"/>
                  </a:cubicBezTo>
                  <a:cubicBezTo>
                    <a:pt x="11242" y="12412"/>
                    <a:pt x="11049" y="12609"/>
                    <a:pt x="11114" y="12811"/>
                  </a:cubicBezTo>
                  <a:cubicBezTo>
                    <a:pt x="10878" y="12978"/>
                    <a:pt x="10627" y="13130"/>
                    <a:pt x="10372" y="13265"/>
                  </a:cubicBezTo>
                  <a:cubicBezTo>
                    <a:pt x="10214" y="13348"/>
                    <a:pt x="10047" y="13428"/>
                    <a:pt x="9886" y="13505"/>
                  </a:cubicBezTo>
                  <a:lnTo>
                    <a:pt x="9689" y="13597"/>
                  </a:lnTo>
                  <a:cubicBezTo>
                    <a:pt x="9380" y="13743"/>
                    <a:pt x="8999" y="13923"/>
                    <a:pt x="8615" y="13923"/>
                  </a:cubicBezTo>
                  <a:cubicBezTo>
                    <a:pt x="8579" y="13923"/>
                    <a:pt x="8543" y="13920"/>
                    <a:pt x="8508" y="13918"/>
                  </a:cubicBezTo>
                  <a:cubicBezTo>
                    <a:pt x="8457" y="13914"/>
                    <a:pt x="8401" y="13905"/>
                    <a:pt x="8360" y="13873"/>
                  </a:cubicBezTo>
                  <a:cubicBezTo>
                    <a:pt x="8337" y="13852"/>
                    <a:pt x="8318" y="13826"/>
                    <a:pt x="8298" y="13796"/>
                  </a:cubicBezTo>
                  <a:cubicBezTo>
                    <a:pt x="8290" y="13783"/>
                    <a:pt x="8279" y="13768"/>
                    <a:pt x="8268" y="13753"/>
                  </a:cubicBezTo>
                  <a:cubicBezTo>
                    <a:pt x="8198" y="13661"/>
                    <a:pt x="8082" y="13606"/>
                    <a:pt x="7955" y="13606"/>
                  </a:cubicBezTo>
                  <a:cubicBezTo>
                    <a:pt x="7885" y="13606"/>
                    <a:pt x="7816" y="13625"/>
                    <a:pt x="7758" y="13661"/>
                  </a:cubicBezTo>
                  <a:lnTo>
                    <a:pt x="7750" y="13668"/>
                  </a:lnTo>
                  <a:cubicBezTo>
                    <a:pt x="7679" y="13771"/>
                    <a:pt x="7649" y="13901"/>
                    <a:pt x="7668" y="14025"/>
                  </a:cubicBezTo>
                  <a:lnTo>
                    <a:pt x="7671" y="14045"/>
                  </a:lnTo>
                  <a:lnTo>
                    <a:pt x="7690" y="14047"/>
                  </a:lnTo>
                  <a:cubicBezTo>
                    <a:pt x="7756" y="14058"/>
                    <a:pt x="7818" y="14100"/>
                    <a:pt x="7859" y="14165"/>
                  </a:cubicBezTo>
                  <a:cubicBezTo>
                    <a:pt x="7900" y="14229"/>
                    <a:pt x="7913" y="14302"/>
                    <a:pt x="7893" y="14368"/>
                  </a:cubicBezTo>
                  <a:cubicBezTo>
                    <a:pt x="7878" y="14428"/>
                    <a:pt x="7842" y="14480"/>
                    <a:pt x="7801" y="14533"/>
                  </a:cubicBezTo>
                  <a:cubicBezTo>
                    <a:pt x="7758" y="14595"/>
                    <a:pt x="7713" y="14660"/>
                    <a:pt x="7698" y="14737"/>
                  </a:cubicBezTo>
                  <a:cubicBezTo>
                    <a:pt x="7673" y="14863"/>
                    <a:pt x="7733" y="14985"/>
                    <a:pt x="7791" y="15105"/>
                  </a:cubicBezTo>
                  <a:cubicBezTo>
                    <a:pt x="7853" y="15232"/>
                    <a:pt x="7910" y="15350"/>
                    <a:pt x="7855" y="15454"/>
                  </a:cubicBezTo>
                  <a:cubicBezTo>
                    <a:pt x="7739" y="15454"/>
                    <a:pt x="7679" y="15562"/>
                    <a:pt x="7621" y="15662"/>
                  </a:cubicBezTo>
                  <a:cubicBezTo>
                    <a:pt x="7589" y="15720"/>
                    <a:pt x="7555" y="15780"/>
                    <a:pt x="7512" y="15821"/>
                  </a:cubicBezTo>
                  <a:cubicBezTo>
                    <a:pt x="7463" y="15868"/>
                    <a:pt x="7398" y="15889"/>
                    <a:pt x="7319" y="15889"/>
                  </a:cubicBezTo>
                  <a:cubicBezTo>
                    <a:pt x="7203" y="15889"/>
                    <a:pt x="7088" y="15844"/>
                    <a:pt x="7011" y="15806"/>
                  </a:cubicBezTo>
                  <a:lnTo>
                    <a:pt x="6955" y="15778"/>
                  </a:lnTo>
                  <a:cubicBezTo>
                    <a:pt x="6826" y="15712"/>
                    <a:pt x="6694" y="15643"/>
                    <a:pt x="6554" y="15643"/>
                  </a:cubicBezTo>
                  <a:cubicBezTo>
                    <a:pt x="6529" y="15643"/>
                    <a:pt x="6505" y="15645"/>
                    <a:pt x="6481" y="15649"/>
                  </a:cubicBezTo>
                  <a:lnTo>
                    <a:pt x="6415" y="15448"/>
                  </a:lnTo>
                  <a:lnTo>
                    <a:pt x="6396" y="15446"/>
                  </a:lnTo>
                  <a:cubicBezTo>
                    <a:pt x="6349" y="15442"/>
                    <a:pt x="6302" y="15440"/>
                    <a:pt x="6255" y="15440"/>
                  </a:cubicBezTo>
                  <a:cubicBezTo>
                    <a:pt x="6145" y="15440"/>
                    <a:pt x="6035" y="15451"/>
                    <a:pt x="5927" y="15472"/>
                  </a:cubicBezTo>
                  <a:lnTo>
                    <a:pt x="5907" y="15474"/>
                  </a:lnTo>
                  <a:lnTo>
                    <a:pt x="5905" y="15495"/>
                  </a:lnTo>
                  <a:cubicBezTo>
                    <a:pt x="5877" y="15838"/>
                    <a:pt x="5815" y="16176"/>
                    <a:pt x="5717" y="16506"/>
                  </a:cubicBezTo>
                  <a:lnTo>
                    <a:pt x="5708" y="16532"/>
                  </a:lnTo>
                  <a:lnTo>
                    <a:pt x="5734" y="16541"/>
                  </a:lnTo>
                  <a:cubicBezTo>
                    <a:pt x="5841" y="16573"/>
                    <a:pt x="5933" y="16663"/>
                    <a:pt x="6021" y="16751"/>
                  </a:cubicBezTo>
                  <a:cubicBezTo>
                    <a:pt x="6051" y="16781"/>
                    <a:pt x="6081" y="16809"/>
                    <a:pt x="6109" y="16834"/>
                  </a:cubicBezTo>
                  <a:cubicBezTo>
                    <a:pt x="6175" y="16892"/>
                    <a:pt x="6306" y="16991"/>
                    <a:pt x="6451" y="16991"/>
                  </a:cubicBezTo>
                  <a:cubicBezTo>
                    <a:pt x="6492" y="16991"/>
                    <a:pt x="6533" y="16982"/>
                    <a:pt x="6569" y="16967"/>
                  </a:cubicBezTo>
                  <a:cubicBezTo>
                    <a:pt x="6614" y="16946"/>
                    <a:pt x="6657" y="16911"/>
                    <a:pt x="6698" y="16877"/>
                  </a:cubicBezTo>
                  <a:cubicBezTo>
                    <a:pt x="6756" y="16832"/>
                    <a:pt x="6813" y="16789"/>
                    <a:pt x="6866" y="16789"/>
                  </a:cubicBezTo>
                  <a:cubicBezTo>
                    <a:pt x="6876" y="16789"/>
                    <a:pt x="6886" y="16791"/>
                    <a:pt x="6895" y="16794"/>
                  </a:cubicBezTo>
                  <a:cubicBezTo>
                    <a:pt x="6970" y="16905"/>
                    <a:pt x="6966" y="17066"/>
                    <a:pt x="6884" y="17171"/>
                  </a:cubicBezTo>
                  <a:cubicBezTo>
                    <a:pt x="6824" y="17250"/>
                    <a:pt x="6724" y="17299"/>
                    <a:pt x="6619" y="17299"/>
                  </a:cubicBezTo>
                  <a:cubicBezTo>
                    <a:pt x="6582" y="17299"/>
                    <a:pt x="6548" y="17295"/>
                    <a:pt x="6516" y="17284"/>
                  </a:cubicBezTo>
                  <a:cubicBezTo>
                    <a:pt x="6464" y="17265"/>
                    <a:pt x="6413" y="17233"/>
                    <a:pt x="6361" y="17203"/>
                  </a:cubicBezTo>
                  <a:cubicBezTo>
                    <a:pt x="6282" y="17153"/>
                    <a:pt x="6201" y="17104"/>
                    <a:pt x="6115" y="17104"/>
                  </a:cubicBezTo>
                  <a:cubicBezTo>
                    <a:pt x="6087" y="17104"/>
                    <a:pt x="6059" y="17108"/>
                    <a:pt x="6032" y="17119"/>
                  </a:cubicBezTo>
                  <a:lnTo>
                    <a:pt x="6014" y="17128"/>
                  </a:lnTo>
                  <a:lnTo>
                    <a:pt x="6017" y="17147"/>
                  </a:lnTo>
                  <a:cubicBezTo>
                    <a:pt x="6025" y="17269"/>
                    <a:pt x="6051" y="17391"/>
                    <a:pt x="6092" y="17507"/>
                  </a:cubicBezTo>
                  <a:cubicBezTo>
                    <a:pt x="6079" y="17504"/>
                    <a:pt x="6067" y="17503"/>
                    <a:pt x="6054" y="17503"/>
                  </a:cubicBezTo>
                  <a:cubicBezTo>
                    <a:pt x="5989" y="17503"/>
                    <a:pt x="5919" y="17537"/>
                    <a:pt x="5879" y="17593"/>
                  </a:cubicBezTo>
                  <a:cubicBezTo>
                    <a:pt x="5819" y="17678"/>
                    <a:pt x="5813" y="17788"/>
                    <a:pt x="5809" y="17875"/>
                  </a:cubicBezTo>
                  <a:lnTo>
                    <a:pt x="5774" y="18582"/>
                  </a:lnTo>
                  <a:cubicBezTo>
                    <a:pt x="5770" y="18694"/>
                    <a:pt x="5753" y="18803"/>
                    <a:pt x="5678" y="18855"/>
                  </a:cubicBezTo>
                  <a:cubicBezTo>
                    <a:pt x="5642" y="18878"/>
                    <a:pt x="5599" y="18887"/>
                    <a:pt x="5552" y="18895"/>
                  </a:cubicBezTo>
                  <a:lnTo>
                    <a:pt x="5532" y="18900"/>
                  </a:lnTo>
                  <a:cubicBezTo>
                    <a:pt x="5256" y="18953"/>
                    <a:pt x="5001" y="19112"/>
                    <a:pt x="4830" y="19337"/>
                  </a:cubicBezTo>
                  <a:lnTo>
                    <a:pt x="4819" y="19352"/>
                  </a:lnTo>
                  <a:cubicBezTo>
                    <a:pt x="4793" y="19386"/>
                    <a:pt x="4767" y="19418"/>
                    <a:pt x="4733" y="19439"/>
                  </a:cubicBezTo>
                  <a:cubicBezTo>
                    <a:pt x="4699" y="19459"/>
                    <a:pt x="4658" y="19465"/>
                    <a:pt x="4615" y="19472"/>
                  </a:cubicBezTo>
                  <a:cubicBezTo>
                    <a:pt x="4592" y="19474"/>
                    <a:pt x="4568" y="19476"/>
                    <a:pt x="4545" y="19482"/>
                  </a:cubicBezTo>
                  <a:cubicBezTo>
                    <a:pt x="4298" y="19540"/>
                    <a:pt x="4191" y="19819"/>
                    <a:pt x="4172" y="20039"/>
                  </a:cubicBezTo>
                  <a:cubicBezTo>
                    <a:pt x="4165" y="20119"/>
                    <a:pt x="4168" y="20202"/>
                    <a:pt x="4168" y="20281"/>
                  </a:cubicBezTo>
                  <a:cubicBezTo>
                    <a:pt x="4170" y="20434"/>
                    <a:pt x="4170" y="20575"/>
                    <a:pt x="4127" y="20712"/>
                  </a:cubicBezTo>
                  <a:lnTo>
                    <a:pt x="4112" y="20764"/>
                  </a:lnTo>
                  <a:lnTo>
                    <a:pt x="4112" y="20764"/>
                  </a:lnTo>
                  <a:lnTo>
                    <a:pt x="4161" y="20746"/>
                  </a:lnTo>
                  <a:cubicBezTo>
                    <a:pt x="4177" y="20741"/>
                    <a:pt x="4194" y="20738"/>
                    <a:pt x="4212" y="20738"/>
                  </a:cubicBezTo>
                  <a:cubicBezTo>
                    <a:pt x="4276" y="20738"/>
                    <a:pt x="4348" y="20772"/>
                    <a:pt x="4410" y="20834"/>
                  </a:cubicBezTo>
                  <a:cubicBezTo>
                    <a:pt x="4438" y="20860"/>
                    <a:pt x="4461" y="20888"/>
                    <a:pt x="4487" y="20916"/>
                  </a:cubicBezTo>
                  <a:cubicBezTo>
                    <a:pt x="4530" y="20967"/>
                    <a:pt x="4572" y="21018"/>
                    <a:pt x="4628" y="21057"/>
                  </a:cubicBezTo>
                  <a:cubicBezTo>
                    <a:pt x="4733" y="21130"/>
                    <a:pt x="4864" y="21149"/>
                    <a:pt x="4990" y="21166"/>
                  </a:cubicBezTo>
                  <a:cubicBezTo>
                    <a:pt x="5138" y="21188"/>
                    <a:pt x="5277" y="21209"/>
                    <a:pt x="5367" y="21310"/>
                  </a:cubicBezTo>
                  <a:cubicBezTo>
                    <a:pt x="5429" y="21378"/>
                    <a:pt x="5447" y="21486"/>
                    <a:pt x="5410" y="21588"/>
                  </a:cubicBezTo>
                  <a:cubicBezTo>
                    <a:pt x="5376" y="21691"/>
                    <a:pt x="5297" y="21766"/>
                    <a:pt x="5205" y="21781"/>
                  </a:cubicBezTo>
                  <a:cubicBezTo>
                    <a:pt x="5194" y="21783"/>
                    <a:pt x="5183" y="21785"/>
                    <a:pt x="5172" y="21785"/>
                  </a:cubicBezTo>
                  <a:cubicBezTo>
                    <a:pt x="5140" y="21790"/>
                    <a:pt x="5106" y="21794"/>
                    <a:pt x="5074" y="21811"/>
                  </a:cubicBezTo>
                  <a:cubicBezTo>
                    <a:pt x="4997" y="21854"/>
                    <a:pt x="4980" y="21948"/>
                    <a:pt x="4965" y="22034"/>
                  </a:cubicBezTo>
                  <a:cubicBezTo>
                    <a:pt x="4952" y="22111"/>
                    <a:pt x="4939" y="22180"/>
                    <a:pt x="4890" y="22208"/>
                  </a:cubicBezTo>
                  <a:cubicBezTo>
                    <a:pt x="4868" y="22195"/>
                    <a:pt x="4845" y="22186"/>
                    <a:pt x="4819" y="22186"/>
                  </a:cubicBezTo>
                  <a:cubicBezTo>
                    <a:pt x="4752" y="22186"/>
                    <a:pt x="4677" y="22235"/>
                    <a:pt x="4639" y="22304"/>
                  </a:cubicBezTo>
                  <a:cubicBezTo>
                    <a:pt x="4620" y="22340"/>
                    <a:pt x="4607" y="22379"/>
                    <a:pt x="4594" y="22415"/>
                  </a:cubicBezTo>
                  <a:cubicBezTo>
                    <a:pt x="4577" y="22465"/>
                    <a:pt x="4560" y="22512"/>
                    <a:pt x="4530" y="22550"/>
                  </a:cubicBezTo>
                  <a:cubicBezTo>
                    <a:pt x="4513" y="22574"/>
                    <a:pt x="4489" y="22593"/>
                    <a:pt x="4463" y="22615"/>
                  </a:cubicBezTo>
                  <a:cubicBezTo>
                    <a:pt x="4446" y="22630"/>
                    <a:pt x="4427" y="22645"/>
                    <a:pt x="4410" y="22662"/>
                  </a:cubicBezTo>
                  <a:cubicBezTo>
                    <a:pt x="4320" y="22754"/>
                    <a:pt x="4285" y="22893"/>
                    <a:pt x="4315" y="23017"/>
                  </a:cubicBezTo>
                  <a:cubicBezTo>
                    <a:pt x="4305" y="23016"/>
                    <a:pt x="4294" y="23016"/>
                    <a:pt x="4283" y="23016"/>
                  </a:cubicBezTo>
                  <a:cubicBezTo>
                    <a:pt x="4181" y="23016"/>
                    <a:pt x="4078" y="23060"/>
                    <a:pt x="4000" y="23140"/>
                  </a:cubicBezTo>
                  <a:cubicBezTo>
                    <a:pt x="3928" y="23215"/>
                    <a:pt x="3889" y="23307"/>
                    <a:pt x="3889" y="23401"/>
                  </a:cubicBezTo>
                  <a:cubicBezTo>
                    <a:pt x="3889" y="23427"/>
                    <a:pt x="3893" y="23454"/>
                    <a:pt x="3895" y="23480"/>
                  </a:cubicBezTo>
                  <a:cubicBezTo>
                    <a:pt x="3904" y="23555"/>
                    <a:pt x="3910" y="23624"/>
                    <a:pt x="3868" y="23669"/>
                  </a:cubicBezTo>
                  <a:cubicBezTo>
                    <a:pt x="3848" y="23688"/>
                    <a:pt x="3820" y="23699"/>
                    <a:pt x="3790" y="23712"/>
                  </a:cubicBezTo>
                  <a:cubicBezTo>
                    <a:pt x="3780" y="23716"/>
                    <a:pt x="3769" y="23720"/>
                    <a:pt x="3756" y="23724"/>
                  </a:cubicBezTo>
                  <a:cubicBezTo>
                    <a:pt x="3666" y="23767"/>
                    <a:pt x="3596" y="23844"/>
                    <a:pt x="3561" y="23941"/>
                  </a:cubicBezTo>
                  <a:cubicBezTo>
                    <a:pt x="3555" y="23958"/>
                    <a:pt x="3551" y="23977"/>
                    <a:pt x="3546" y="23994"/>
                  </a:cubicBezTo>
                  <a:cubicBezTo>
                    <a:pt x="3538" y="24027"/>
                    <a:pt x="3529" y="24054"/>
                    <a:pt x="3514" y="24080"/>
                  </a:cubicBezTo>
                  <a:cubicBezTo>
                    <a:pt x="3473" y="24153"/>
                    <a:pt x="3392" y="24181"/>
                    <a:pt x="3304" y="24211"/>
                  </a:cubicBezTo>
                  <a:cubicBezTo>
                    <a:pt x="3253" y="24230"/>
                    <a:pt x="3199" y="24247"/>
                    <a:pt x="3152" y="24277"/>
                  </a:cubicBezTo>
                  <a:cubicBezTo>
                    <a:pt x="3011" y="24363"/>
                    <a:pt x="2942" y="24547"/>
                    <a:pt x="2993" y="24706"/>
                  </a:cubicBezTo>
                  <a:cubicBezTo>
                    <a:pt x="3006" y="24749"/>
                    <a:pt x="3026" y="24787"/>
                    <a:pt x="3047" y="24824"/>
                  </a:cubicBezTo>
                  <a:cubicBezTo>
                    <a:pt x="3064" y="24858"/>
                    <a:pt x="3083" y="24892"/>
                    <a:pt x="3094" y="24926"/>
                  </a:cubicBezTo>
                  <a:cubicBezTo>
                    <a:pt x="3137" y="25053"/>
                    <a:pt x="3103" y="25186"/>
                    <a:pt x="3066" y="25327"/>
                  </a:cubicBezTo>
                  <a:cubicBezTo>
                    <a:pt x="3030" y="25466"/>
                    <a:pt x="2993" y="25612"/>
                    <a:pt x="3038" y="25751"/>
                  </a:cubicBezTo>
                  <a:cubicBezTo>
                    <a:pt x="3073" y="25863"/>
                    <a:pt x="3154" y="25948"/>
                    <a:pt x="3227" y="26025"/>
                  </a:cubicBezTo>
                  <a:lnTo>
                    <a:pt x="3456" y="26272"/>
                  </a:lnTo>
                  <a:cubicBezTo>
                    <a:pt x="3440" y="26273"/>
                    <a:pt x="3425" y="26273"/>
                    <a:pt x="3410" y="26273"/>
                  </a:cubicBezTo>
                  <a:cubicBezTo>
                    <a:pt x="3283" y="26273"/>
                    <a:pt x="3187" y="26249"/>
                    <a:pt x="3122" y="26199"/>
                  </a:cubicBezTo>
                  <a:cubicBezTo>
                    <a:pt x="3096" y="26178"/>
                    <a:pt x="3073" y="26154"/>
                    <a:pt x="3049" y="26133"/>
                  </a:cubicBezTo>
                  <a:cubicBezTo>
                    <a:pt x="3015" y="26100"/>
                    <a:pt x="2978" y="26066"/>
                    <a:pt x="2936" y="26038"/>
                  </a:cubicBezTo>
                  <a:cubicBezTo>
                    <a:pt x="2889" y="26008"/>
                    <a:pt x="2835" y="25991"/>
                    <a:pt x="2784" y="25991"/>
                  </a:cubicBezTo>
                  <a:cubicBezTo>
                    <a:pt x="2745" y="25991"/>
                    <a:pt x="2709" y="26002"/>
                    <a:pt x="2679" y="26023"/>
                  </a:cubicBezTo>
                  <a:cubicBezTo>
                    <a:pt x="2649" y="26043"/>
                    <a:pt x="2631" y="26073"/>
                    <a:pt x="2621" y="26096"/>
                  </a:cubicBezTo>
                  <a:cubicBezTo>
                    <a:pt x="2452" y="26034"/>
                    <a:pt x="2295" y="26002"/>
                    <a:pt x="2147" y="26002"/>
                  </a:cubicBezTo>
                  <a:cubicBezTo>
                    <a:pt x="2081" y="26002"/>
                    <a:pt x="2017" y="26009"/>
                    <a:pt x="1954" y="26021"/>
                  </a:cubicBezTo>
                  <a:cubicBezTo>
                    <a:pt x="1939" y="26023"/>
                    <a:pt x="1927" y="26025"/>
                    <a:pt x="1914" y="26028"/>
                  </a:cubicBezTo>
                  <a:cubicBezTo>
                    <a:pt x="1870" y="26038"/>
                    <a:pt x="1824" y="26045"/>
                    <a:pt x="1783" y="26045"/>
                  </a:cubicBezTo>
                  <a:cubicBezTo>
                    <a:pt x="1754" y="26045"/>
                    <a:pt x="1727" y="26042"/>
                    <a:pt x="1704" y="26032"/>
                  </a:cubicBezTo>
                  <a:cubicBezTo>
                    <a:pt x="1674" y="26019"/>
                    <a:pt x="1648" y="25998"/>
                    <a:pt x="1620" y="25974"/>
                  </a:cubicBezTo>
                  <a:cubicBezTo>
                    <a:pt x="1592" y="25950"/>
                    <a:pt x="1564" y="25927"/>
                    <a:pt x="1530" y="25910"/>
                  </a:cubicBezTo>
                  <a:cubicBezTo>
                    <a:pt x="1487" y="25888"/>
                    <a:pt x="1438" y="25882"/>
                    <a:pt x="1393" y="25878"/>
                  </a:cubicBezTo>
                  <a:cubicBezTo>
                    <a:pt x="1335" y="25869"/>
                    <a:pt x="1279" y="25863"/>
                    <a:pt x="1243" y="25826"/>
                  </a:cubicBezTo>
                  <a:cubicBezTo>
                    <a:pt x="1205" y="25790"/>
                    <a:pt x="1194" y="25730"/>
                    <a:pt x="1190" y="25687"/>
                  </a:cubicBezTo>
                  <a:cubicBezTo>
                    <a:pt x="1183" y="25640"/>
                    <a:pt x="1181" y="25588"/>
                    <a:pt x="1179" y="25539"/>
                  </a:cubicBezTo>
                  <a:cubicBezTo>
                    <a:pt x="1175" y="25396"/>
                    <a:pt x="1168" y="25246"/>
                    <a:pt x="1074" y="25132"/>
                  </a:cubicBezTo>
                  <a:cubicBezTo>
                    <a:pt x="1025" y="25072"/>
                    <a:pt x="956" y="25031"/>
                    <a:pt x="890" y="24993"/>
                  </a:cubicBezTo>
                  <a:cubicBezTo>
                    <a:pt x="804" y="24944"/>
                    <a:pt x="725" y="24896"/>
                    <a:pt x="690" y="24813"/>
                  </a:cubicBezTo>
                  <a:cubicBezTo>
                    <a:pt x="675" y="24779"/>
                    <a:pt x="671" y="24740"/>
                    <a:pt x="665" y="24699"/>
                  </a:cubicBezTo>
                  <a:cubicBezTo>
                    <a:pt x="662" y="24671"/>
                    <a:pt x="658" y="24641"/>
                    <a:pt x="652" y="24611"/>
                  </a:cubicBezTo>
                  <a:cubicBezTo>
                    <a:pt x="611" y="24455"/>
                    <a:pt x="478" y="24354"/>
                    <a:pt x="350" y="24256"/>
                  </a:cubicBezTo>
                  <a:lnTo>
                    <a:pt x="309" y="24226"/>
                  </a:lnTo>
                  <a:cubicBezTo>
                    <a:pt x="189" y="24132"/>
                    <a:pt x="50" y="23988"/>
                    <a:pt x="80" y="23829"/>
                  </a:cubicBezTo>
                  <a:cubicBezTo>
                    <a:pt x="99" y="23716"/>
                    <a:pt x="195" y="23639"/>
                    <a:pt x="294" y="23555"/>
                  </a:cubicBezTo>
                  <a:cubicBezTo>
                    <a:pt x="401" y="23465"/>
                    <a:pt x="512" y="23375"/>
                    <a:pt x="527" y="23236"/>
                  </a:cubicBezTo>
                  <a:cubicBezTo>
                    <a:pt x="532" y="23204"/>
                    <a:pt x="530" y="23174"/>
                    <a:pt x="530" y="23144"/>
                  </a:cubicBezTo>
                  <a:cubicBezTo>
                    <a:pt x="527" y="23090"/>
                    <a:pt x="525" y="23041"/>
                    <a:pt x="549" y="23002"/>
                  </a:cubicBezTo>
                  <a:cubicBezTo>
                    <a:pt x="572" y="22964"/>
                    <a:pt x="617" y="22945"/>
                    <a:pt x="665" y="22925"/>
                  </a:cubicBezTo>
                  <a:cubicBezTo>
                    <a:pt x="714" y="22904"/>
                    <a:pt x="765" y="22880"/>
                    <a:pt x="800" y="22835"/>
                  </a:cubicBezTo>
                  <a:cubicBezTo>
                    <a:pt x="862" y="22752"/>
                    <a:pt x="832" y="22651"/>
                    <a:pt x="802" y="22553"/>
                  </a:cubicBezTo>
                  <a:cubicBezTo>
                    <a:pt x="791" y="22520"/>
                    <a:pt x="782" y="22488"/>
                    <a:pt x="776" y="22458"/>
                  </a:cubicBezTo>
                  <a:cubicBezTo>
                    <a:pt x="737" y="22259"/>
                    <a:pt x="847" y="22090"/>
                    <a:pt x="962" y="21912"/>
                  </a:cubicBezTo>
                  <a:cubicBezTo>
                    <a:pt x="1046" y="21783"/>
                    <a:pt x="1132" y="21651"/>
                    <a:pt x="1166" y="21498"/>
                  </a:cubicBezTo>
                  <a:lnTo>
                    <a:pt x="1429" y="20354"/>
                  </a:lnTo>
                  <a:cubicBezTo>
                    <a:pt x="1464" y="20206"/>
                    <a:pt x="1498" y="20052"/>
                    <a:pt x="1494" y="19894"/>
                  </a:cubicBezTo>
                  <a:cubicBezTo>
                    <a:pt x="1492" y="19859"/>
                    <a:pt x="1489" y="19823"/>
                    <a:pt x="1485" y="19787"/>
                  </a:cubicBezTo>
                  <a:cubicBezTo>
                    <a:pt x="1474" y="19637"/>
                    <a:pt x="1462" y="19482"/>
                    <a:pt x="1562" y="19392"/>
                  </a:cubicBezTo>
                  <a:cubicBezTo>
                    <a:pt x="1579" y="19377"/>
                    <a:pt x="1599" y="19364"/>
                    <a:pt x="1620" y="19352"/>
                  </a:cubicBezTo>
                  <a:cubicBezTo>
                    <a:pt x="1659" y="19328"/>
                    <a:pt x="1699" y="19300"/>
                    <a:pt x="1723" y="19257"/>
                  </a:cubicBezTo>
                  <a:cubicBezTo>
                    <a:pt x="1774" y="19163"/>
                    <a:pt x="1717" y="19052"/>
                    <a:pt x="1644" y="18985"/>
                  </a:cubicBezTo>
                  <a:cubicBezTo>
                    <a:pt x="1614" y="18960"/>
                    <a:pt x="1582" y="18938"/>
                    <a:pt x="1549" y="18917"/>
                  </a:cubicBezTo>
                  <a:cubicBezTo>
                    <a:pt x="1504" y="18887"/>
                    <a:pt x="1464" y="18859"/>
                    <a:pt x="1432" y="18822"/>
                  </a:cubicBezTo>
                  <a:cubicBezTo>
                    <a:pt x="1312" y="18687"/>
                    <a:pt x="1346" y="18499"/>
                    <a:pt x="1382" y="18300"/>
                  </a:cubicBezTo>
                  <a:cubicBezTo>
                    <a:pt x="1414" y="18111"/>
                    <a:pt x="1451" y="17914"/>
                    <a:pt x="1352" y="17756"/>
                  </a:cubicBezTo>
                  <a:cubicBezTo>
                    <a:pt x="1335" y="17728"/>
                    <a:pt x="1316" y="17704"/>
                    <a:pt x="1297" y="17681"/>
                  </a:cubicBezTo>
                  <a:cubicBezTo>
                    <a:pt x="1262" y="17636"/>
                    <a:pt x="1228" y="17593"/>
                    <a:pt x="1217" y="17543"/>
                  </a:cubicBezTo>
                  <a:cubicBezTo>
                    <a:pt x="1207" y="17483"/>
                    <a:pt x="1232" y="17419"/>
                    <a:pt x="1254" y="17363"/>
                  </a:cubicBezTo>
                  <a:cubicBezTo>
                    <a:pt x="1423" y="16933"/>
                    <a:pt x="1609" y="16311"/>
                    <a:pt x="1288" y="15874"/>
                  </a:cubicBezTo>
                  <a:cubicBezTo>
                    <a:pt x="1277" y="15864"/>
                    <a:pt x="1269" y="15851"/>
                    <a:pt x="1260" y="15838"/>
                  </a:cubicBezTo>
                  <a:cubicBezTo>
                    <a:pt x="1215" y="15782"/>
                    <a:pt x="1175" y="15729"/>
                    <a:pt x="1170" y="15667"/>
                  </a:cubicBezTo>
                  <a:cubicBezTo>
                    <a:pt x="1166" y="15602"/>
                    <a:pt x="1198" y="15544"/>
                    <a:pt x="1235" y="15482"/>
                  </a:cubicBezTo>
                  <a:cubicBezTo>
                    <a:pt x="1241" y="15469"/>
                    <a:pt x="1247" y="15457"/>
                    <a:pt x="1256" y="15444"/>
                  </a:cubicBezTo>
                  <a:cubicBezTo>
                    <a:pt x="1333" y="15298"/>
                    <a:pt x="1365" y="15135"/>
                    <a:pt x="1397" y="14979"/>
                  </a:cubicBezTo>
                  <a:cubicBezTo>
                    <a:pt x="1412" y="14908"/>
                    <a:pt x="1427" y="14833"/>
                    <a:pt x="1447" y="14762"/>
                  </a:cubicBezTo>
                  <a:cubicBezTo>
                    <a:pt x="1489" y="14604"/>
                    <a:pt x="1599" y="14325"/>
                    <a:pt x="1843" y="14253"/>
                  </a:cubicBezTo>
                  <a:lnTo>
                    <a:pt x="1867" y="14244"/>
                  </a:lnTo>
                  <a:lnTo>
                    <a:pt x="1862" y="14220"/>
                  </a:lnTo>
                  <a:cubicBezTo>
                    <a:pt x="1828" y="14036"/>
                    <a:pt x="1845" y="13848"/>
                    <a:pt x="1909" y="13672"/>
                  </a:cubicBezTo>
                  <a:cubicBezTo>
                    <a:pt x="1918" y="13648"/>
                    <a:pt x="1927" y="13627"/>
                    <a:pt x="1937" y="13603"/>
                  </a:cubicBezTo>
                  <a:cubicBezTo>
                    <a:pt x="1965" y="13533"/>
                    <a:pt x="1995" y="13460"/>
                    <a:pt x="2002" y="13383"/>
                  </a:cubicBezTo>
                  <a:cubicBezTo>
                    <a:pt x="2012" y="13256"/>
                    <a:pt x="1961" y="13141"/>
                    <a:pt x="1912" y="13027"/>
                  </a:cubicBezTo>
                  <a:cubicBezTo>
                    <a:pt x="1903" y="13010"/>
                    <a:pt x="1894" y="12991"/>
                    <a:pt x="1888" y="12971"/>
                  </a:cubicBezTo>
                  <a:cubicBezTo>
                    <a:pt x="1785" y="12729"/>
                    <a:pt x="1734" y="12461"/>
                    <a:pt x="1738" y="12196"/>
                  </a:cubicBezTo>
                  <a:cubicBezTo>
                    <a:pt x="1740" y="12147"/>
                    <a:pt x="1742" y="12089"/>
                    <a:pt x="1774" y="12048"/>
                  </a:cubicBezTo>
                  <a:cubicBezTo>
                    <a:pt x="1800" y="12018"/>
                    <a:pt x="1839" y="12001"/>
                    <a:pt x="1879" y="11982"/>
                  </a:cubicBezTo>
                  <a:cubicBezTo>
                    <a:pt x="1892" y="11977"/>
                    <a:pt x="1903" y="11973"/>
                    <a:pt x="1914" y="11967"/>
                  </a:cubicBezTo>
                  <a:cubicBezTo>
                    <a:pt x="2115" y="11872"/>
                    <a:pt x="2265" y="11654"/>
                    <a:pt x="2312" y="11384"/>
                  </a:cubicBezTo>
                  <a:cubicBezTo>
                    <a:pt x="2353" y="11152"/>
                    <a:pt x="2321" y="10919"/>
                    <a:pt x="2289" y="10692"/>
                  </a:cubicBezTo>
                  <a:cubicBezTo>
                    <a:pt x="2505" y="10612"/>
                    <a:pt x="2591" y="10340"/>
                    <a:pt x="2578" y="10100"/>
                  </a:cubicBezTo>
                  <a:cubicBezTo>
                    <a:pt x="2567" y="9873"/>
                    <a:pt x="2563" y="9633"/>
                    <a:pt x="2616" y="9411"/>
                  </a:cubicBezTo>
                  <a:cubicBezTo>
                    <a:pt x="2681" y="9134"/>
                    <a:pt x="2726" y="8796"/>
                    <a:pt x="2507" y="8607"/>
                  </a:cubicBezTo>
                  <a:cubicBezTo>
                    <a:pt x="2484" y="8586"/>
                    <a:pt x="2458" y="8569"/>
                    <a:pt x="2434" y="8551"/>
                  </a:cubicBezTo>
                  <a:cubicBezTo>
                    <a:pt x="2383" y="8517"/>
                    <a:pt x="2334" y="8483"/>
                    <a:pt x="2310" y="8431"/>
                  </a:cubicBezTo>
                  <a:cubicBezTo>
                    <a:pt x="2286" y="8374"/>
                    <a:pt x="2301" y="8311"/>
                    <a:pt x="2316" y="8243"/>
                  </a:cubicBezTo>
                  <a:cubicBezTo>
                    <a:pt x="2327" y="8187"/>
                    <a:pt x="2340" y="8129"/>
                    <a:pt x="2334" y="8072"/>
                  </a:cubicBezTo>
                  <a:cubicBezTo>
                    <a:pt x="2321" y="7986"/>
                    <a:pt x="2269" y="7917"/>
                    <a:pt x="2218" y="7853"/>
                  </a:cubicBezTo>
                  <a:cubicBezTo>
                    <a:pt x="2171" y="7793"/>
                    <a:pt x="2128" y="7737"/>
                    <a:pt x="2113" y="7671"/>
                  </a:cubicBezTo>
                  <a:cubicBezTo>
                    <a:pt x="2083" y="7523"/>
                    <a:pt x="2203" y="7397"/>
                    <a:pt x="2321" y="7272"/>
                  </a:cubicBezTo>
                  <a:cubicBezTo>
                    <a:pt x="2342" y="7251"/>
                    <a:pt x="2364" y="7230"/>
                    <a:pt x="2383" y="7208"/>
                  </a:cubicBezTo>
                  <a:cubicBezTo>
                    <a:pt x="2591" y="6981"/>
                    <a:pt x="2700" y="6660"/>
                    <a:pt x="2676" y="6351"/>
                  </a:cubicBezTo>
                  <a:cubicBezTo>
                    <a:pt x="2674" y="6330"/>
                    <a:pt x="2672" y="6308"/>
                    <a:pt x="2670" y="6285"/>
                  </a:cubicBezTo>
                  <a:cubicBezTo>
                    <a:pt x="2659" y="6167"/>
                    <a:pt x="2646" y="6043"/>
                    <a:pt x="2715" y="5957"/>
                  </a:cubicBezTo>
                  <a:cubicBezTo>
                    <a:pt x="2724" y="5944"/>
                    <a:pt x="2734" y="5933"/>
                    <a:pt x="2745" y="5923"/>
                  </a:cubicBezTo>
                  <a:cubicBezTo>
                    <a:pt x="2766" y="5899"/>
                    <a:pt x="2790" y="5875"/>
                    <a:pt x="2803" y="5843"/>
                  </a:cubicBezTo>
                  <a:cubicBezTo>
                    <a:pt x="2826" y="5790"/>
                    <a:pt x="2816" y="5734"/>
                    <a:pt x="2807" y="5683"/>
                  </a:cubicBezTo>
                  <a:cubicBezTo>
                    <a:pt x="2771" y="5464"/>
                    <a:pt x="2814" y="5213"/>
                    <a:pt x="2993" y="5175"/>
                  </a:cubicBezTo>
                  <a:lnTo>
                    <a:pt x="3013" y="5171"/>
                  </a:lnTo>
                  <a:lnTo>
                    <a:pt x="3015" y="5151"/>
                  </a:lnTo>
                  <a:cubicBezTo>
                    <a:pt x="3028" y="5016"/>
                    <a:pt x="3021" y="4881"/>
                    <a:pt x="2993" y="4749"/>
                  </a:cubicBezTo>
                  <a:cubicBezTo>
                    <a:pt x="3158" y="4656"/>
                    <a:pt x="3319" y="4549"/>
                    <a:pt x="3366" y="4374"/>
                  </a:cubicBezTo>
                  <a:cubicBezTo>
                    <a:pt x="3373" y="4350"/>
                    <a:pt x="3375" y="4326"/>
                    <a:pt x="3379" y="4303"/>
                  </a:cubicBezTo>
                  <a:cubicBezTo>
                    <a:pt x="3386" y="4266"/>
                    <a:pt x="3392" y="4232"/>
                    <a:pt x="3405" y="4202"/>
                  </a:cubicBezTo>
                  <a:cubicBezTo>
                    <a:pt x="3433" y="4138"/>
                    <a:pt x="3497" y="4089"/>
                    <a:pt x="3559" y="4039"/>
                  </a:cubicBezTo>
                  <a:cubicBezTo>
                    <a:pt x="3645" y="3973"/>
                    <a:pt x="3737" y="3902"/>
                    <a:pt x="3731" y="3787"/>
                  </a:cubicBezTo>
                  <a:cubicBezTo>
                    <a:pt x="3728" y="3737"/>
                    <a:pt x="3707" y="3694"/>
                    <a:pt x="3686" y="3652"/>
                  </a:cubicBezTo>
                  <a:cubicBezTo>
                    <a:pt x="3675" y="3632"/>
                    <a:pt x="3666" y="3615"/>
                    <a:pt x="3658" y="3596"/>
                  </a:cubicBezTo>
                  <a:cubicBezTo>
                    <a:pt x="3608" y="3465"/>
                    <a:pt x="3653" y="3322"/>
                    <a:pt x="3701" y="3172"/>
                  </a:cubicBezTo>
                  <a:cubicBezTo>
                    <a:pt x="3750" y="3017"/>
                    <a:pt x="3801" y="2855"/>
                    <a:pt x="3735" y="2705"/>
                  </a:cubicBezTo>
                  <a:cubicBezTo>
                    <a:pt x="3716" y="2660"/>
                    <a:pt x="3686" y="2619"/>
                    <a:pt x="3658" y="2580"/>
                  </a:cubicBezTo>
                  <a:cubicBezTo>
                    <a:pt x="3615" y="2525"/>
                    <a:pt x="3576" y="2471"/>
                    <a:pt x="3570" y="2407"/>
                  </a:cubicBezTo>
                  <a:cubicBezTo>
                    <a:pt x="3561" y="2328"/>
                    <a:pt x="3602" y="2257"/>
                    <a:pt x="3649" y="2182"/>
                  </a:cubicBezTo>
                  <a:cubicBezTo>
                    <a:pt x="3679" y="2130"/>
                    <a:pt x="3711" y="2077"/>
                    <a:pt x="3728" y="2019"/>
                  </a:cubicBezTo>
                  <a:cubicBezTo>
                    <a:pt x="3737" y="1987"/>
                    <a:pt x="3741" y="1955"/>
                    <a:pt x="3745" y="1923"/>
                  </a:cubicBezTo>
                  <a:cubicBezTo>
                    <a:pt x="3752" y="1882"/>
                    <a:pt x="3758" y="1843"/>
                    <a:pt x="3773" y="1809"/>
                  </a:cubicBezTo>
                  <a:cubicBezTo>
                    <a:pt x="3829" y="1678"/>
                    <a:pt x="3977" y="1653"/>
                    <a:pt x="4135" y="1623"/>
                  </a:cubicBezTo>
                  <a:cubicBezTo>
                    <a:pt x="4273" y="1597"/>
                    <a:pt x="4414" y="1571"/>
                    <a:pt x="4513" y="1475"/>
                  </a:cubicBezTo>
                  <a:cubicBezTo>
                    <a:pt x="4615" y="1374"/>
                    <a:pt x="4637" y="1196"/>
                    <a:pt x="4562" y="1072"/>
                  </a:cubicBezTo>
                  <a:cubicBezTo>
                    <a:pt x="4545" y="1046"/>
                    <a:pt x="4528" y="1023"/>
                    <a:pt x="4506" y="1001"/>
                  </a:cubicBezTo>
                  <a:cubicBezTo>
                    <a:pt x="4517" y="997"/>
                    <a:pt x="4525" y="991"/>
                    <a:pt x="4532" y="984"/>
                  </a:cubicBezTo>
                  <a:lnTo>
                    <a:pt x="4540" y="978"/>
                  </a:lnTo>
                  <a:lnTo>
                    <a:pt x="4543" y="969"/>
                  </a:lnTo>
                  <a:cubicBezTo>
                    <a:pt x="4570" y="832"/>
                    <a:pt x="4538" y="686"/>
                    <a:pt x="4459" y="573"/>
                  </a:cubicBezTo>
                  <a:cubicBezTo>
                    <a:pt x="4467" y="567"/>
                    <a:pt x="4478" y="565"/>
                    <a:pt x="4491" y="565"/>
                  </a:cubicBezTo>
                  <a:cubicBezTo>
                    <a:pt x="4516" y="565"/>
                    <a:pt x="4549" y="574"/>
                    <a:pt x="4583" y="584"/>
                  </a:cubicBezTo>
                  <a:cubicBezTo>
                    <a:pt x="4615" y="592"/>
                    <a:pt x="4645" y="601"/>
                    <a:pt x="4675" y="605"/>
                  </a:cubicBezTo>
                  <a:cubicBezTo>
                    <a:pt x="4682" y="606"/>
                    <a:pt x="4689" y="606"/>
                    <a:pt x="4695" y="606"/>
                  </a:cubicBezTo>
                  <a:cubicBezTo>
                    <a:pt x="4868" y="606"/>
                    <a:pt x="4954" y="387"/>
                    <a:pt x="4962" y="179"/>
                  </a:cubicBezTo>
                  <a:cubicBezTo>
                    <a:pt x="5016" y="142"/>
                    <a:pt x="5080" y="125"/>
                    <a:pt x="5153" y="125"/>
                  </a:cubicBezTo>
                  <a:cubicBezTo>
                    <a:pt x="5258" y="125"/>
                    <a:pt x="5370" y="159"/>
                    <a:pt x="5489" y="198"/>
                  </a:cubicBezTo>
                  <a:cubicBezTo>
                    <a:pt x="5616" y="236"/>
                    <a:pt x="5744" y="277"/>
                    <a:pt x="5871" y="277"/>
                  </a:cubicBezTo>
                  <a:lnTo>
                    <a:pt x="5888" y="277"/>
                  </a:lnTo>
                  <a:cubicBezTo>
                    <a:pt x="5903" y="277"/>
                    <a:pt x="5918" y="275"/>
                    <a:pt x="5933" y="275"/>
                  </a:cubicBezTo>
                  <a:cubicBezTo>
                    <a:pt x="5951" y="273"/>
                    <a:pt x="5968" y="272"/>
                    <a:pt x="5985" y="272"/>
                  </a:cubicBezTo>
                  <a:cubicBezTo>
                    <a:pt x="6009" y="272"/>
                    <a:pt x="6032" y="274"/>
                    <a:pt x="6051" y="279"/>
                  </a:cubicBezTo>
                  <a:cubicBezTo>
                    <a:pt x="6119" y="299"/>
                    <a:pt x="6164" y="361"/>
                    <a:pt x="6214" y="427"/>
                  </a:cubicBezTo>
                  <a:cubicBezTo>
                    <a:pt x="6265" y="498"/>
                    <a:pt x="6319" y="571"/>
                    <a:pt x="6404" y="596"/>
                  </a:cubicBezTo>
                  <a:cubicBezTo>
                    <a:pt x="6421" y="601"/>
                    <a:pt x="6438" y="603"/>
                    <a:pt x="6456" y="603"/>
                  </a:cubicBezTo>
                  <a:cubicBezTo>
                    <a:pt x="6561" y="603"/>
                    <a:pt x="6671" y="524"/>
                    <a:pt x="6715" y="408"/>
                  </a:cubicBezTo>
                  <a:cubicBezTo>
                    <a:pt x="6754" y="299"/>
                    <a:pt x="6743" y="179"/>
                    <a:pt x="6728" y="76"/>
                  </a:cubicBezTo>
                  <a:lnTo>
                    <a:pt x="6728" y="76"/>
                  </a:lnTo>
                  <a:cubicBezTo>
                    <a:pt x="6846" y="88"/>
                    <a:pt x="6965" y="94"/>
                    <a:pt x="7085" y="94"/>
                  </a:cubicBezTo>
                  <a:cubicBezTo>
                    <a:pt x="7254" y="94"/>
                    <a:pt x="7423" y="82"/>
                    <a:pt x="7593" y="59"/>
                  </a:cubicBezTo>
                  <a:close/>
                  <a:moveTo>
                    <a:pt x="7619" y="1"/>
                  </a:moveTo>
                  <a:lnTo>
                    <a:pt x="7602" y="3"/>
                  </a:lnTo>
                  <a:cubicBezTo>
                    <a:pt x="7430" y="27"/>
                    <a:pt x="7257" y="40"/>
                    <a:pt x="7085" y="40"/>
                  </a:cubicBezTo>
                  <a:cubicBezTo>
                    <a:pt x="6955" y="40"/>
                    <a:pt x="6826" y="33"/>
                    <a:pt x="6700" y="18"/>
                  </a:cubicBezTo>
                  <a:lnTo>
                    <a:pt x="6666" y="14"/>
                  </a:lnTo>
                  <a:lnTo>
                    <a:pt x="6670" y="48"/>
                  </a:lnTo>
                  <a:cubicBezTo>
                    <a:pt x="6687" y="157"/>
                    <a:pt x="6704" y="281"/>
                    <a:pt x="6664" y="391"/>
                  </a:cubicBezTo>
                  <a:cubicBezTo>
                    <a:pt x="6630" y="483"/>
                    <a:pt x="6541" y="550"/>
                    <a:pt x="6458" y="550"/>
                  </a:cubicBezTo>
                  <a:cubicBezTo>
                    <a:pt x="6445" y="550"/>
                    <a:pt x="6432" y="549"/>
                    <a:pt x="6419" y="545"/>
                  </a:cubicBezTo>
                  <a:cubicBezTo>
                    <a:pt x="6351" y="526"/>
                    <a:pt x="6306" y="464"/>
                    <a:pt x="6256" y="397"/>
                  </a:cubicBezTo>
                  <a:cubicBezTo>
                    <a:pt x="6205" y="326"/>
                    <a:pt x="6152" y="254"/>
                    <a:pt x="6066" y="228"/>
                  </a:cubicBezTo>
                  <a:cubicBezTo>
                    <a:pt x="6042" y="221"/>
                    <a:pt x="6015" y="219"/>
                    <a:pt x="5986" y="219"/>
                  </a:cubicBezTo>
                  <a:cubicBezTo>
                    <a:pt x="5968" y="219"/>
                    <a:pt x="5949" y="220"/>
                    <a:pt x="5929" y="221"/>
                  </a:cubicBezTo>
                  <a:cubicBezTo>
                    <a:pt x="5916" y="221"/>
                    <a:pt x="5901" y="224"/>
                    <a:pt x="5888" y="224"/>
                  </a:cubicBezTo>
                  <a:lnTo>
                    <a:pt x="5871" y="224"/>
                  </a:lnTo>
                  <a:cubicBezTo>
                    <a:pt x="5753" y="224"/>
                    <a:pt x="5627" y="185"/>
                    <a:pt x="5507" y="147"/>
                  </a:cubicBezTo>
                  <a:cubicBezTo>
                    <a:pt x="5382" y="108"/>
                    <a:pt x="5267" y="72"/>
                    <a:pt x="5153" y="72"/>
                  </a:cubicBezTo>
                  <a:cubicBezTo>
                    <a:pt x="5063" y="72"/>
                    <a:pt x="4986" y="95"/>
                    <a:pt x="4920" y="144"/>
                  </a:cubicBezTo>
                  <a:lnTo>
                    <a:pt x="4909" y="151"/>
                  </a:lnTo>
                  <a:lnTo>
                    <a:pt x="4909" y="164"/>
                  </a:lnTo>
                  <a:cubicBezTo>
                    <a:pt x="4907" y="299"/>
                    <a:pt x="4860" y="551"/>
                    <a:pt x="4697" y="551"/>
                  </a:cubicBezTo>
                  <a:lnTo>
                    <a:pt x="4682" y="551"/>
                  </a:lnTo>
                  <a:cubicBezTo>
                    <a:pt x="4656" y="549"/>
                    <a:pt x="4628" y="541"/>
                    <a:pt x="4598" y="532"/>
                  </a:cubicBezTo>
                  <a:cubicBezTo>
                    <a:pt x="4564" y="521"/>
                    <a:pt x="4525" y="511"/>
                    <a:pt x="4493" y="511"/>
                  </a:cubicBezTo>
                  <a:cubicBezTo>
                    <a:pt x="4453" y="511"/>
                    <a:pt x="4423" y="526"/>
                    <a:pt x="4401" y="556"/>
                  </a:cubicBezTo>
                  <a:lnTo>
                    <a:pt x="4390" y="573"/>
                  </a:lnTo>
                  <a:lnTo>
                    <a:pt x="4401" y="588"/>
                  </a:lnTo>
                  <a:cubicBezTo>
                    <a:pt x="4480" y="689"/>
                    <a:pt x="4515" y="824"/>
                    <a:pt x="4491" y="948"/>
                  </a:cubicBezTo>
                  <a:cubicBezTo>
                    <a:pt x="4480" y="956"/>
                    <a:pt x="4468" y="961"/>
                    <a:pt x="4453" y="965"/>
                  </a:cubicBezTo>
                  <a:lnTo>
                    <a:pt x="4410" y="978"/>
                  </a:lnTo>
                  <a:lnTo>
                    <a:pt x="4442" y="1010"/>
                  </a:lnTo>
                  <a:cubicBezTo>
                    <a:pt x="4470" y="1038"/>
                    <a:pt x="4495" y="1068"/>
                    <a:pt x="4515" y="1100"/>
                  </a:cubicBezTo>
                  <a:cubicBezTo>
                    <a:pt x="4579" y="1203"/>
                    <a:pt x="4562" y="1353"/>
                    <a:pt x="4474" y="1438"/>
                  </a:cubicBezTo>
                  <a:cubicBezTo>
                    <a:pt x="4388" y="1522"/>
                    <a:pt x="4255" y="1546"/>
                    <a:pt x="4125" y="1569"/>
                  </a:cubicBezTo>
                  <a:cubicBezTo>
                    <a:pt x="3962" y="1601"/>
                    <a:pt x="3790" y="1631"/>
                    <a:pt x="3724" y="1788"/>
                  </a:cubicBezTo>
                  <a:cubicBezTo>
                    <a:pt x="3705" y="1830"/>
                    <a:pt x="3701" y="1873"/>
                    <a:pt x="3694" y="1916"/>
                  </a:cubicBezTo>
                  <a:cubicBezTo>
                    <a:pt x="3690" y="1946"/>
                    <a:pt x="3686" y="1976"/>
                    <a:pt x="3677" y="2004"/>
                  </a:cubicBezTo>
                  <a:cubicBezTo>
                    <a:pt x="3662" y="2055"/>
                    <a:pt x="3632" y="2105"/>
                    <a:pt x="3602" y="2154"/>
                  </a:cubicBezTo>
                  <a:cubicBezTo>
                    <a:pt x="3555" y="2233"/>
                    <a:pt x="3506" y="2317"/>
                    <a:pt x="3516" y="2413"/>
                  </a:cubicBezTo>
                  <a:cubicBezTo>
                    <a:pt x="3525" y="2490"/>
                    <a:pt x="3570" y="2553"/>
                    <a:pt x="3613" y="2612"/>
                  </a:cubicBezTo>
                  <a:cubicBezTo>
                    <a:pt x="3643" y="2651"/>
                    <a:pt x="3668" y="2687"/>
                    <a:pt x="3686" y="2726"/>
                  </a:cubicBezTo>
                  <a:cubicBezTo>
                    <a:pt x="3743" y="2859"/>
                    <a:pt x="3698" y="3002"/>
                    <a:pt x="3649" y="3157"/>
                  </a:cubicBezTo>
                  <a:cubicBezTo>
                    <a:pt x="3602" y="3309"/>
                    <a:pt x="3551" y="3465"/>
                    <a:pt x="3608" y="3615"/>
                  </a:cubicBezTo>
                  <a:cubicBezTo>
                    <a:pt x="3617" y="3637"/>
                    <a:pt x="3628" y="3656"/>
                    <a:pt x="3638" y="3675"/>
                  </a:cubicBezTo>
                  <a:cubicBezTo>
                    <a:pt x="3658" y="3714"/>
                    <a:pt x="3675" y="3750"/>
                    <a:pt x="3677" y="3789"/>
                  </a:cubicBezTo>
                  <a:cubicBezTo>
                    <a:pt x="3681" y="3877"/>
                    <a:pt x="3608" y="3932"/>
                    <a:pt x="3525" y="3999"/>
                  </a:cubicBezTo>
                  <a:cubicBezTo>
                    <a:pt x="3458" y="4050"/>
                    <a:pt x="3390" y="4104"/>
                    <a:pt x="3356" y="4181"/>
                  </a:cubicBezTo>
                  <a:cubicBezTo>
                    <a:pt x="3338" y="4217"/>
                    <a:pt x="3332" y="4256"/>
                    <a:pt x="3328" y="4292"/>
                  </a:cubicBezTo>
                  <a:cubicBezTo>
                    <a:pt x="3323" y="4316"/>
                    <a:pt x="3319" y="4337"/>
                    <a:pt x="3315" y="4359"/>
                  </a:cubicBezTo>
                  <a:cubicBezTo>
                    <a:pt x="3270" y="4521"/>
                    <a:pt x="3109" y="4622"/>
                    <a:pt x="2948" y="4712"/>
                  </a:cubicBezTo>
                  <a:lnTo>
                    <a:pt x="2931" y="4721"/>
                  </a:lnTo>
                  <a:lnTo>
                    <a:pt x="2936" y="4740"/>
                  </a:lnTo>
                  <a:cubicBezTo>
                    <a:pt x="2966" y="4869"/>
                    <a:pt x="2974" y="4999"/>
                    <a:pt x="2963" y="5128"/>
                  </a:cubicBezTo>
                  <a:cubicBezTo>
                    <a:pt x="2762" y="5183"/>
                    <a:pt x="2713" y="5449"/>
                    <a:pt x="2756" y="5693"/>
                  </a:cubicBezTo>
                  <a:cubicBezTo>
                    <a:pt x="2762" y="5738"/>
                    <a:pt x="2771" y="5783"/>
                    <a:pt x="2754" y="5822"/>
                  </a:cubicBezTo>
                  <a:cubicBezTo>
                    <a:pt x="2745" y="5845"/>
                    <a:pt x="2726" y="5865"/>
                    <a:pt x="2706" y="5884"/>
                  </a:cubicBezTo>
                  <a:cubicBezTo>
                    <a:pt x="2694" y="5897"/>
                    <a:pt x="2683" y="5910"/>
                    <a:pt x="2672" y="5925"/>
                  </a:cubicBezTo>
                  <a:cubicBezTo>
                    <a:pt x="2591" y="6028"/>
                    <a:pt x="2604" y="6160"/>
                    <a:pt x="2616" y="6291"/>
                  </a:cubicBezTo>
                  <a:cubicBezTo>
                    <a:pt x="2619" y="6313"/>
                    <a:pt x="2623" y="6334"/>
                    <a:pt x="2623" y="6355"/>
                  </a:cubicBezTo>
                  <a:cubicBezTo>
                    <a:pt x="2646" y="6651"/>
                    <a:pt x="2541" y="6955"/>
                    <a:pt x="2342" y="7174"/>
                  </a:cubicBezTo>
                  <a:cubicBezTo>
                    <a:pt x="2323" y="7193"/>
                    <a:pt x="2304" y="7215"/>
                    <a:pt x="2282" y="7236"/>
                  </a:cubicBezTo>
                  <a:cubicBezTo>
                    <a:pt x="2162" y="7362"/>
                    <a:pt x="2023" y="7506"/>
                    <a:pt x="2062" y="7682"/>
                  </a:cubicBezTo>
                  <a:cubicBezTo>
                    <a:pt x="2079" y="7761"/>
                    <a:pt x="2128" y="7823"/>
                    <a:pt x="2175" y="7885"/>
                  </a:cubicBezTo>
                  <a:cubicBezTo>
                    <a:pt x="2224" y="7947"/>
                    <a:pt x="2271" y="8007"/>
                    <a:pt x="2280" y="8078"/>
                  </a:cubicBezTo>
                  <a:cubicBezTo>
                    <a:pt x="2286" y="8127"/>
                    <a:pt x="2276" y="8179"/>
                    <a:pt x="2263" y="8232"/>
                  </a:cubicBezTo>
                  <a:cubicBezTo>
                    <a:pt x="2248" y="8305"/>
                    <a:pt x="2231" y="8380"/>
                    <a:pt x="2261" y="8451"/>
                  </a:cubicBezTo>
                  <a:cubicBezTo>
                    <a:pt x="2289" y="8517"/>
                    <a:pt x="2346" y="8558"/>
                    <a:pt x="2404" y="8596"/>
                  </a:cubicBezTo>
                  <a:cubicBezTo>
                    <a:pt x="2428" y="8614"/>
                    <a:pt x="2451" y="8629"/>
                    <a:pt x="2471" y="8648"/>
                  </a:cubicBezTo>
                  <a:cubicBezTo>
                    <a:pt x="2670" y="8817"/>
                    <a:pt x="2625" y="9138"/>
                    <a:pt x="2565" y="9398"/>
                  </a:cubicBezTo>
                  <a:cubicBezTo>
                    <a:pt x="2509" y="9627"/>
                    <a:pt x="2514" y="9873"/>
                    <a:pt x="2526" y="10103"/>
                  </a:cubicBezTo>
                  <a:cubicBezTo>
                    <a:pt x="2537" y="10330"/>
                    <a:pt x="2456" y="10587"/>
                    <a:pt x="2250" y="10649"/>
                  </a:cubicBezTo>
                  <a:lnTo>
                    <a:pt x="2229" y="10655"/>
                  </a:lnTo>
                  <a:lnTo>
                    <a:pt x="2231" y="10679"/>
                  </a:lnTo>
                  <a:cubicBezTo>
                    <a:pt x="2265" y="10908"/>
                    <a:pt x="2299" y="11144"/>
                    <a:pt x="2259" y="11375"/>
                  </a:cubicBezTo>
                  <a:cubicBezTo>
                    <a:pt x="2216" y="11628"/>
                    <a:pt x="2077" y="11832"/>
                    <a:pt x="1890" y="11919"/>
                  </a:cubicBezTo>
                  <a:cubicBezTo>
                    <a:pt x="1879" y="11924"/>
                    <a:pt x="1869" y="11928"/>
                    <a:pt x="1858" y="11932"/>
                  </a:cubicBezTo>
                  <a:cubicBezTo>
                    <a:pt x="1813" y="11954"/>
                    <a:pt x="1766" y="11973"/>
                    <a:pt x="1734" y="12014"/>
                  </a:cubicBezTo>
                  <a:cubicBezTo>
                    <a:pt x="1693" y="12065"/>
                    <a:pt x="1687" y="12132"/>
                    <a:pt x="1684" y="12196"/>
                  </a:cubicBezTo>
                  <a:cubicBezTo>
                    <a:pt x="1680" y="12468"/>
                    <a:pt x="1734" y="12742"/>
                    <a:pt x="1839" y="12993"/>
                  </a:cubicBezTo>
                  <a:cubicBezTo>
                    <a:pt x="1845" y="13012"/>
                    <a:pt x="1854" y="13031"/>
                    <a:pt x="1862" y="13051"/>
                  </a:cubicBezTo>
                  <a:cubicBezTo>
                    <a:pt x="1909" y="13156"/>
                    <a:pt x="1957" y="13267"/>
                    <a:pt x="1948" y="13378"/>
                  </a:cubicBezTo>
                  <a:cubicBezTo>
                    <a:pt x="1944" y="13447"/>
                    <a:pt x="1916" y="13513"/>
                    <a:pt x="1888" y="13582"/>
                  </a:cubicBezTo>
                  <a:cubicBezTo>
                    <a:pt x="1877" y="13606"/>
                    <a:pt x="1869" y="13629"/>
                    <a:pt x="1858" y="13653"/>
                  </a:cubicBezTo>
                  <a:cubicBezTo>
                    <a:pt x="1794" y="13830"/>
                    <a:pt x="1774" y="14021"/>
                    <a:pt x="1804" y="14208"/>
                  </a:cubicBezTo>
                  <a:cubicBezTo>
                    <a:pt x="1552" y="14300"/>
                    <a:pt x="1440" y="14585"/>
                    <a:pt x="1395" y="14750"/>
                  </a:cubicBezTo>
                  <a:cubicBezTo>
                    <a:pt x="1376" y="14820"/>
                    <a:pt x="1361" y="14895"/>
                    <a:pt x="1346" y="14968"/>
                  </a:cubicBezTo>
                  <a:cubicBezTo>
                    <a:pt x="1314" y="15120"/>
                    <a:pt x="1282" y="15281"/>
                    <a:pt x="1209" y="15418"/>
                  </a:cubicBezTo>
                  <a:cubicBezTo>
                    <a:pt x="1202" y="15431"/>
                    <a:pt x="1194" y="15444"/>
                    <a:pt x="1187" y="15457"/>
                  </a:cubicBezTo>
                  <a:cubicBezTo>
                    <a:pt x="1149" y="15523"/>
                    <a:pt x="1110" y="15592"/>
                    <a:pt x="1117" y="15669"/>
                  </a:cubicBezTo>
                  <a:cubicBezTo>
                    <a:pt x="1123" y="15748"/>
                    <a:pt x="1170" y="15810"/>
                    <a:pt x="1217" y="15870"/>
                  </a:cubicBezTo>
                  <a:cubicBezTo>
                    <a:pt x="1226" y="15883"/>
                    <a:pt x="1235" y="15896"/>
                    <a:pt x="1245" y="15907"/>
                  </a:cubicBezTo>
                  <a:cubicBezTo>
                    <a:pt x="1549" y="16322"/>
                    <a:pt x="1367" y="16926"/>
                    <a:pt x="1205" y="17344"/>
                  </a:cubicBezTo>
                  <a:cubicBezTo>
                    <a:pt x="1181" y="17404"/>
                    <a:pt x="1151" y="17477"/>
                    <a:pt x="1166" y="17552"/>
                  </a:cubicBezTo>
                  <a:cubicBezTo>
                    <a:pt x="1177" y="17616"/>
                    <a:pt x="1217" y="17666"/>
                    <a:pt x="1256" y="17713"/>
                  </a:cubicBezTo>
                  <a:cubicBezTo>
                    <a:pt x="1273" y="17736"/>
                    <a:pt x="1292" y="17760"/>
                    <a:pt x="1307" y="17783"/>
                  </a:cubicBezTo>
                  <a:cubicBezTo>
                    <a:pt x="1393" y="17925"/>
                    <a:pt x="1361" y="18111"/>
                    <a:pt x="1329" y="18291"/>
                  </a:cubicBezTo>
                  <a:cubicBezTo>
                    <a:pt x="1292" y="18495"/>
                    <a:pt x="1256" y="18705"/>
                    <a:pt x="1391" y="18859"/>
                  </a:cubicBezTo>
                  <a:cubicBezTo>
                    <a:pt x="1429" y="18900"/>
                    <a:pt x="1474" y="18932"/>
                    <a:pt x="1519" y="18962"/>
                  </a:cubicBezTo>
                  <a:cubicBezTo>
                    <a:pt x="1552" y="18981"/>
                    <a:pt x="1579" y="19002"/>
                    <a:pt x="1607" y="19026"/>
                  </a:cubicBezTo>
                  <a:cubicBezTo>
                    <a:pt x="1667" y="19080"/>
                    <a:pt x="1712" y="19167"/>
                    <a:pt x="1676" y="19232"/>
                  </a:cubicBezTo>
                  <a:cubicBezTo>
                    <a:pt x="1659" y="19264"/>
                    <a:pt x="1627" y="19285"/>
                    <a:pt x="1590" y="19307"/>
                  </a:cubicBezTo>
                  <a:cubicBezTo>
                    <a:pt x="1569" y="19322"/>
                    <a:pt x="1547" y="19335"/>
                    <a:pt x="1528" y="19354"/>
                  </a:cubicBezTo>
                  <a:cubicBezTo>
                    <a:pt x="1406" y="19461"/>
                    <a:pt x="1419" y="19628"/>
                    <a:pt x="1432" y="19791"/>
                  </a:cubicBezTo>
                  <a:cubicBezTo>
                    <a:pt x="1436" y="19827"/>
                    <a:pt x="1438" y="19862"/>
                    <a:pt x="1440" y="19896"/>
                  </a:cubicBezTo>
                  <a:cubicBezTo>
                    <a:pt x="1444" y="20046"/>
                    <a:pt x="1410" y="20198"/>
                    <a:pt x="1376" y="20341"/>
                  </a:cubicBezTo>
                  <a:lnTo>
                    <a:pt x="1115" y="21488"/>
                  </a:lnTo>
                  <a:cubicBezTo>
                    <a:pt x="1082" y="21629"/>
                    <a:pt x="999" y="21758"/>
                    <a:pt x="917" y="21882"/>
                  </a:cubicBezTo>
                  <a:cubicBezTo>
                    <a:pt x="800" y="22062"/>
                    <a:pt x="680" y="22246"/>
                    <a:pt x="722" y="22467"/>
                  </a:cubicBezTo>
                  <a:cubicBezTo>
                    <a:pt x="729" y="22501"/>
                    <a:pt x="740" y="22535"/>
                    <a:pt x="750" y="22570"/>
                  </a:cubicBezTo>
                  <a:cubicBezTo>
                    <a:pt x="776" y="22657"/>
                    <a:pt x="802" y="22741"/>
                    <a:pt x="757" y="22803"/>
                  </a:cubicBezTo>
                  <a:cubicBezTo>
                    <a:pt x="731" y="22837"/>
                    <a:pt x="688" y="22857"/>
                    <a:pt x="643" y="22876"/>
                  </a:cubicBezTo>
                  <a:cubicBezTo>
                    <a:pt x="592" y="22900"/>
                    <a:pt x="536" y="22923"/>
                    <a:pt x="504" y="22975"/>
                  </a:cubicBezTo>
                  <a:cubicBezTo>
                    <a:pt x="470" y="23026"/>
                    <a:pt x="474" y="23086"/>
                    <a:pt x="476" y="23146"/>
                  </a:cubicBezTo>
                  <a:cubicBezTo>
                    <a:pt x="476" y="23176"/>
                    <a:pt x="478" y="23204"/>
                    <a:pt x="476" y="23230"/>
                  </a:cubicBezTo>
                  <a:cubicBezTo>
                    <a:pt x="461" y="23347"/>
                    <a:pt x="365" y="23429"/>
                    <a:pt x="260" y="23512"/>
                  </a:cubicBezTo>
                  <a:cubicBezTo>
                    <a:pt x="157" y="23598"/>
                    <a:pt x="50" y="23688"/>
                    <a:pt x="26" y="23821"/>
                  </a:cubicBezTo>
                  <a:cubicBezTo>
                    <a:pt x="0" y="23967"/>
                    <a:pt x="86" y="24121"/>
                    <a:pt x="275" y="24269"/>
                  </a:cubicBezTo>
                  <a:lnTo>
                    <a:pt x="318" y="24299"/>
                  </a:lnTo>
                  <a:cubicBezTo>
                    <a:pt x="437" y="24391"/>
                    <a:pt x="564" y="24487"/>
                    <a:pt x="598" y="24626"/>
                  </a:cubicBezTo>
                  <a:cubicBezTo>
                    <a:pt x="605" y="24652"/>
                    <a:pt x="609" y="24678"/>
                    <a:pt x="613" y="24706"/>
                  </a:cubicBezTo>
                  <a:cubicBezTo>
                    <a:pt x="617" y="24749"/>
                    <a:pt x="624" y="24794"/>
                    <a:pt x="641" y="24834"/>
                  </a:cubicBezTo>
                  <a:cubicBezTo>
                    <a:pt x="682" y="24933"/>
                    <a:pt x="774" y="24986"/>
                    <a:pt x="862" y="25040"/>
                  </a:cubicBezTo>
                  <a:cubicBezTo>
                    <a:pt x="924" y="25076"/>
                    <a:pt x="990" y="25115"/>
                    <a:pt x="1033" y="25166"/>
                  </a:cubicBezTo>
                  <a:cubicBezTo>
                    <a:pt x="1115" y="25265"/>
                    <a:pt x="1121" y="25400"/>
                    <a:pt x="1125" y="25541"/>
                  </a:cubicBezTo>
                  <a:cubicBezTo>
                    <a:pt x="1127" y="25591"/>
                    <a:pt x="1130" y="25644"/>
                    <a:pt x="1136" y="25693"/>
                  </a:cubicBezTo>
                  <a:cubicBezTo>
                    <a:pt x="1142" y="25745"/>
                    <a:pt x="1155" y="25818"/>
                    <a:pt x="1207" y="25865"/>
                  </a:cubicBezTo>
                  <a:cubicBezTo>
                    <a:pt x="1256" y="25912"/>
                    <a:pt x="1322" y="25920"/>
                    <a:pt x="1387" y="25929"/>
                  </a:cubicBezTo>
                  <a:cubicBezTo>
                    <a:pt x="1429" y="25935"/>
                    <a:pt x="1470" y="25942"/>
                    <a:pt x="1507" y="25959"/>
                  </a:cubicBezTo>
                  <a:cubicBezTo>
                    <a:pt x="1534" y="25972"/>
                    <a:pt x="1560" y="25993"/>
                    <a:pt x="1586" y="26015"/>
                  </a:cubicBezTo>
                  <a:cubicBezTo>
                    <a:pt x="1614" y="26040"/>
                    <a:pt x="1646" y="26066"/>
                    <a:pt x="1684" y="26081"/>
                  </a:cubicBezTo>
                  <a:cubicBezTo>
                    <a:pt x="1713" y="26094"/>
                    <a:pt x="1747" y="26099"/>
                    <a:pt x="1782" y="26099"/>
                  </a:cubicBezTo>
                  <a:cubicBezTo>
                    <a:pt x="1828" y="26099"/>
                    <a:pt x="1877" y="26091"/>
                    <a:pt x="1924" y="26081"/>
                  </a:cubicBezTo>
                  <a:cubicBezTo>
                    <a:pt x="1937" y="26079"/>
                    <a:pt x="1950" y="26075"/>
                    <a:pt x="1963" y="26073"/>
                  </a:cubicBezTo>
                  <a:cubicBezTo>
                    <a:pt x="2021" y="26061"/>
                    <a:pt x="2081" y="26056"/>
                    <a:pt x="2143" y="26056"/>
                  </a:cubicBezTo>
                  <a:cubicBezTo>
                    <a:pt x="2293" y="26056"/>
                    <a:pt x="2452" y="26089"/>
                    <a:pt x="2627" y="26156"/>
                  </a:cubicBezTo>
                  <a:lnTo>
                    <a:pt x="2655" y="26167"/>
                  </a:lnTo>
                  <a:lnTo>
                    <a:pt x="2664" y="26139"/>
                  </a:lnTo>
                  <a:cubicBezTo>
                    <a:pt x="2674" y="26105"/>
                    <a:pt x="2689" y="26081"/>
                    <a:pt x="2711" y="26066"/>
                  </a:cubicBezTo>
                  <a:cubicBezTo>
                    <a:pt x="2731" y="26052"/>
                    <a:pt x="2757" y="26045"/>
                    <a:pt x="2786" y="26045"/>
                  </a:cubicBezTo>
                  <a:cubicBezTo>
                    <a:pt x="2825" y="26045"/>
                    <a:pt x="2869" y="26058"/>
                    <a:pt x="2908" y="26083"/>
                  </a:cubicBezTo>
                  <a:cubicBezTo>
                    <a:pt x="2944" y="26109"/>
                    <a:pt x="2978" y="26139"/>
                    <a:pt x="3013" y="26171"/>
                  </a:cubicBezTo>
                  <a:cubicBezTo>
                    <a:pt x="3036" y="26195"/>
                    <a:pt x="3062" y="26218"/>
                    <a:pt x="3090" y="26240"/>
                  </a:cubicBezTo>
                  <a:cubicBezTo>
                    <a:pt x="3163" y="26298"/>
                    <a:pt x="3268" y="26328"/>
                    <a:pt x="3403" y="26328"/>
                  </a:cubicBezTo>
                  <a:cubicBezTo>
                    <a:pt x="3437" y="26328"/>
                    <a:pt x="3476" y="26325"/>
                    <a:pt x="3516" y="26321"/>
                  </a:cubicBezTo>
                  <a:lnTo>
                    <a:pt x="3570" y="26315"/>
                  </a:lnTo>
                  <a:lnTo>
                    <a:pt x="3266" y="25989"/>
                  </a:lnTo>
                  <a:cubicBezTo>
                    <a:pt x="3197" y="25916"/>
                    <a:pt x="3120" y="25835"/>
                    <a:pt x="3088" y="25734"/>
                  </a:cubicBezTo>
                  <a:cubicBezTo>
                    <a:pt x="3049" y="25610"/>
                    <a:pt x="3083" y="25479"/>
                    <a:pt x="3118" y="25340"/>
                  </a:cubicBezTo>
                  <a:cubicBezTo>
                    <a:pt x="3154" y="25198"/>
                    <a:pt x="3193" y="25051"/>
                    <a:pt x="3146" y="24909"/>
                  </a:cubicBezTo>
                  <a:cubicBezTo>
                    <a:pt x="3133" y="24871"/>
                    <a:pt x="3111" y="24834"/>
                    <a:pt x="3094" y="24798"/>
                  </a:cubicBezTo>
                  <a:cubicBezTo>
                    <a:pt x="3073" y="24761"/>
                    <a:pt x="3056" y="24727"/>
                    <a:pt x="3043" y="24691"/>
                  </a:cubicBezTo>
                  <a:cubicBezTo>
                    <a:pt x="3000" y="24556"/>
                    <a:pt x="3062" y="24395"/>
                    <a:pt x="3180" y="24322"/>
                  </a:cubicBezTo>
                  <a:cubicBezTo>
                    <a:pt x="3223" y="24296"/>
                    <a:pt x="3274" y="24279"/>
                    <a:pt x="3323" y="24262"/>
                  </a:cubicBezTo>
                  <a:cubicBezTo>
                    <a:pt x="3416" y="24230"/>
                    <a:pt x="3510" y="24196"/>
                    <a:pt x="3561" y="24108"/>
                  </a:cubicBezTo>
                  <a:cubicBezTo>
                    <a:pt x="3578" y="24076"/>
                    <a:pt x="3589" y="24042"/>
                    <a:pt x="3598" y="24007"/>
                  </a:cubicBezTo>
                  <a:cubicBezTo>
                    <a:pt x="3602" y="23992"/>
                    <a:pt x="3606" y="23975"/>
                    <a:pt x="3613" y="23958"/>
                  </a:cubicBezTo>
                  <a:cubicBezTo>
                    <a:pt x="3641" y="23879"/>
                    <a:pt x="3703" y="23810"/>
                    <a:pt x="3780" y="23774"/>
                  </a:cubicBezTo>
                  <a:cubicBezTo>
                    <a:pt x="3790" y="23769"/>
                    <a:pt x="3801" y="23765"/>
                    <a:pt x="3812" y="23761"/>
                  </a:cubicBezTo>
                  <a:cubicBezTo>
                    <a:pt x="3844" y="23746"/>
                    <a:pt x="3878" y="23733"/>
                    <a:pt x="3904" y="23705"/>
                  </a:cubicBezTo>
                  <a:cubicBezTo>
                    <a:pt x="3966" y="23645"/>
                    <a:pt x="3958" y="23555"/>
                    <a:pt x="3949" y="23476"/>
                  </a:cubicBezTo>
                  <a:cubicBezTo>
                    <a:pt x="3947" y="23450"/>
                    <a:pt x="3943" y="23424"/>
                    <a:pt x="3943" y="23401"/>
                  </a:cubicBezTo>
                  <a:cubicBezTo>
                    <a:pt x="3943" y="23320"/>
                    <a:pt x="3977" y="23240"/>
                    <a:pt x="4039" y="23176"/>
                  </a:cubicBezTo>
                  <a:cubicBezTo>
                    <a:pt x="4106" y="23107"/>
                    <a:pt x="4197" y="23068"/>
                    <a:pt x="4285" y="23068"/>
                  </a:cubicBezTo>
                  <a:cubicBezTo>
                    <a:pt x="4306" y="23068"/>
                    <a:pt x="4327" y="23071"/>
                    <a:pt x="4348" y="23075"/>
                  </a:cubicBezTo>
                  <a:lnTo>
                    <a:pt x="4397" y="23088"/>
                  </a:lnTo>
                  <a:lnTo>
                    <a:pt x="4397" y="23088"/>
                  </a:lnTo>
                  <a:lnTo>
                    <a:pt x="4380" y="23041"/>
                  </a:lnTo>
                  <a:cubicBezTo>
                    <a:pt x="4335" y="22927"/>
                    <a:pt x="4365" y="22786"/>
                    <a:pt x="4448" y="22700"/>
                  </a:cubicBezTo>
                  <a:cubicBezTo>
                    <a:pt x="4463" y="22683"/>
                    <a:pt x="4480" y="22670"/>
                    <a:pt x="4498" y="22655"/>
                  </a:cubicBezTo>
                  <a:cubicBezTo>
                    <a:pt x="4523" y="22634"/>
                    <a:pt x="4551" y="22610"/>
                    <a:pt x="4572" y="22582"/>
                  </a:cubicBezTo>
                  <a:cubicBezTo>
                    <a:pt x="4609" y="22538"/>
                    <a:pt x="4626" y="22484"/>
                    <a:pt x="4643" y="22433"/>
                  </a:cubicBezTo>
                  <a:cubicBezTo>
                    <a:pt x="4656" y="22396"/>
                    <a:pt x="4669" y="22362"/>
                    <a:pt x="4686" y="22330"/>
                  </a:cubicBezTo>
                  <a:cubicBezTo>
                    <a:pt x="4714" y="22280"/>
                    <a:pt x="4773" y="22242"/>
                    <a:pt x="4821" y="22242"/>
                  </a:cubicBezTo>
                  <a:cubicBezTo>
                    <a:pt x="4839" y="22242"/>
                    <a:pt x="4855" y="22247"/>
                    <a:pt x="4868" y="22259"/>
                  </a:cubicBezTo>
                  <a:lnTo>
                    <a:pt x="4879" y="22268"/>
                  </a:lnTo>
                  <a:lnTo>
                    <a:pt x="4894" y="22263"/>
                  </a:lnTo>
                  <a:cubicBezTo>
                    <a:pt x="4986" y="22231"/>
                    <a:pt x="5001" y="22135"/>
                    <a:pt x="5018" y="22043"/>
                  </a:cubicBezTo>
                  <a:cubicBezTo>
                    <a:pt x="5031" y="21963"/>
                    <a:pt x="5044" y="21888"/>
                    <a:pt x="5100" y="21858"/>
                  </a:cubicBezTo>
                  <a:cubicBezTo>
                    <a:pt x="5123" y="21845"/>
                    <a:pt x="5149" y="21843"/>
                    <a:pt x="5179" y="21839"/>
                  </a:cubicBezTo>
                  <a:cubicBezTo>
                    <a:pt x="5190" y="21839"/>
                    <a:pt x="5202" y="21837"/>
                    <a:pt x="5213" y="21835"/>
                  </a:cubicBezTo>
                  <a:cubicBezTo>
                    <a:pt x="5325" y="21815"/>
                    <a:pt x="5419" y="21728"/>
                    <a:pt x="5462" y="21606"/>
                  </a:cubicBezTo>
                  <a:cubicBezTo>
                    <a:pt x="5502" y="21483"/>
                    <a:pt x="5483" y="21357"/>
                    <a:pt x="5408" y="21273"/>
                  </a:cubicBezTo>
                  <a:cubicBezTo>
                    <a:pt x="5303" y="21158"/>
                    <a:pt x="5149" y="21136"/>
                    <a:pt x="4999" y="21113"/>
                  </a:cubicBezTo>
                  <a:cubicBezTo>
                    <a:pt x="4879" y="21096"/>
                    <a:pt x="4755" y="21078"/>
                    <a:pt x="4660" y="21012"/>
                  </a:cubicBezTo>
                  <a:cubicBezTo>
                    <a:pt x="4609" y="20978"/>
                    <a:pt x="4568" y="20931"/>
                    <a:pt x="4525" y="20881"/>
                  </a:cubicBezTo>
                  <a:cubicBezTo>
                    <a:pt x="4502" y="20854"/>
                    <a:pt x="4476" y="20824"/>
                    <a:pt x="4448" y="20796"/>
                  </a:cubicBezTo>
                  <a:cubicBezTo>
                    <a:pt x="4374" y="20724"/>
                    <a:pt x="4286" y="20684"/>
                    <a:pt x="4208" y="20684"/>
                  </a:cubicBezTo>
                  <a:cubicBezTo>
                    <a:pt x="4202" y="20684"/>
                    <a:pt x="4197" y="20684"/>
                    <a:pt x="4191" y="20684"/>
                  </a:cubicBezTo>
                  <a:cubicBezTo>
                    <a:pt x="4223" y="20554"/>
                    <a:pt x="4221" y="20414"/>
                    <a:pt x="4221" y="20281"/>
                  </a:cubicBezTo>
                  <a:cubicBezTo>
                    <a:pt x="4221" y="20202"/>
                    <a:pt x="4219" y="20121"/>
                    <a:pt x="4225" y="20044"/>
                  </a:cubicBezTo>
                  <a:cubicBezTo>
                    <a:pt x="4243" y="19840"/>
                    <a:pt x="4339" y="19585"/>
                    <a:pt x="4558" y="19534"/>
                  </a:cubicBezTo>
                  <a:cubicBezTo>
                    <a:pt x="4579" y="19529"/>
                    <a:pt x="4600" y="19527"/>
                    <a:pt x="4622" y="19523"/>
                  </a:cubicBezTo>
                  <a:cubicBezTo>
                    <a:pt x="4669" y="19517"/>
                    <a:pt x="4718" y="19510"/>
                    <a:pt x="4761" y="19484"/>
                  </a:cubicBezTo>
                  <a:cubicBezTo>
                    <a:pt x="4804" y="19459"/>
                    <a:pt x="4834" y="19420"/>
                    <a:pt x="4862" y="19382"/>
                  </a:cubicBezTo>
                  <a:lnTo>
                    <a:pt x="4872" y="19369"/>
                  </a:lnTo>
                  <a:cubicBezTo>
                    <a:pt x="5035" y="19155"/>
                    <a:pt x="5280" y="19002"/>
                    <a:pt x="5543" y="18951"/>
                  </a:cubicBezTo>
                  <a:lnTo>
                    <a:pt x="5562" y="18949"/>
                  </a:lnTo>
                  <a:cubicBezTo>
                    <a:pt x="5612" y="18938"/>
                    <a:pt x="5663" y="18930"/>
                    <a:pt x="5708" y="18900"/>
                  </a:cubicBezTo>
                  <a:cubicBezTo>
                    <a:pt x="5804" y="18835"/>
                    <a:pt x="5822" y="18711"/>
                    <a:pt x="5828" y="18585"/>
                  </a:cubicBezTo>
                  <a:lnTo>
                    <a:pt x="5862" y="17878"/>
                  </a:lnTo>
                  <a:cubicBezTo>
                    <a:pt x="5867" y="17796"/>
                    <a:pt x="5871" y="17696"/>
                    <a:pt x="5922" y="17625"/>
                  </a:cubicBezTo>
                  <a:cubicBezTo>
                    <a:pt x="5952" y="17584"/>
                    <a:pt x="6006" y="17556"/>
                    <a:pt x="6053" y="17556"/>
                  </a:cubicBezTo>
                  <a:cubicBezTo>
                    <a:pt x="6074" y="17556"/>
                    <a:pt x="6102" y="17561"/>
                    <a:pt x="6124" y="17584"/>
                  </a:cubicBezTo>
                  <a:lnTo>
                    <a:pt x="6220" y="17681"/>
                  </a:lnTo>
                  <a:lnTo>
                    <a:pt x="6167" y="17554"/>
                  </a:lnTo>
                  <a:cubicBezTo>
                    <a:pt x="6115" y="17430"/>
                    <a:pt x="6083" y="17297"/>
                    <a:pt x="6070" y="17164"/>
                  </a:cubicBezTo>
                  <a:cubicBezTo>
                    <a:pt x="6085" y="17160"/>
                    <a:pt x="6099" y="17158"/>
                    <a:pt x="6114" y="17158"/>
                  </a:cubicBezTo>
                  <a:cubicBezTo>
                    <a:pt x="6184" y="17158"/>
                    <a:pt x="6258" y="17202"/>
                    <a:pt x="6334" y="17248"/>
                  </a:cubicBezTo>
                  <a:cubicBezTo>
                    <a:pt x="6387" y="17280"/>
                    <a:pt x="6441" y="17314"/>
                    <a:pt x="6499" y="17333"/>
                  </a:cubicBezTo>
                  <a:cubicBezTo>
                    <a:pt x="6537" y="17346"/>
                    <a:pt x="6578" y="17353"/>
                    <a:pt x="6619" y="17353"/>
                  </a:cubicBezTo>
                  <a:cubicBezTo>
                    <a:pt x="6741" y="17353"/>
                    <a:pt x="6859" y="17297"/>
                    <a:pt x="6927" y="17203"/>
                  </a:cubicBezTo>
                  <a:cubicBezTo>
                    <a:pt x="7026" y="17074"/>
                    <a:pt x="7028" y="16888"/>
                    <a:pt x="6936" y="16755"/>
                  </a:cubicBezTo>
                  <a:lnTo>
                    <a:pt x="6929" y="16749"/>
                  </a:lnTo>
                  <a:lnTo>
                    <a:pt x="6923" y="16746"/>
                  </a:lnTo>
                  <a:cubicBezTo>
                    <a:pt x="6904" y="16738"/>
                    <a:pt x="6884" y="16736"/>
                    <a:pt x="6865" y="16736"/>
                  </a:cubicBezTo>
                  <a:cubicBezTo>
                    <a:pt x="6792" y="16736"/>
                    <a:pt x="6728" y="16787"/>
                    <a:pt x="6666" y="16836"/>
                  </a:cubicBezTo>
                  <a:cubicBezTo>
                    <a:pt x="6627" y="16866"/>
                    <a:pt x="6586" y="16899"/>
                    <a:pt x="6546" y="16918"/>
                  </a:cubicBezTo>
                  <a:cubicBezTo>
                    <a:pt x="6517" y="16931"/>
                    <a:pt x="6486" y="16937"/>
                    <a:pt x="6452" y="16937"/>
                  </a:cubicBezTo>
                  <a:cubicBezTo>
                    <a:pt x="6358" y="16937"/>
                    <a:pt x="6248" y="16887"/>
                    <a:pt x="6145" y="16794"/>
                  </a:cubicBezTo>
                  <a:cubicBezTo>
                    <a:pt x="6117" y="16770"/>
                    <a:pt x="6087" y="16740"/>
                    <a:pt x="6059" y="16712"/>
                  </a:cubicBezTo>
                  <a:cubicBezTo>
                    <a:pt x="5974" y="16626"/>
                    <a:pt x="5884" y="16539"/>
                    <a:pt x="5774" y="16498"/>
                  </a:cubicBezTo>
                  <a:cubicBezTo>
                    <a:pt x="5869" y="16179"/>
                    <a:pt x="5929" y="15851"/>
                    <a:pt x="5957" y="15519"/>
                  </a:cubicBezTo>
                  <a:cubicBezTo>
                    <a:pt x="6054" y="15502"/>
                    <a:pt x="6154" y="15493"/>
                    <a:pt x="6254" y="15493"/>
                  </a:cubicBezTo>
                  <a:cubicBezTo>
                    <a:pt x="6294" y="15493"/>
                    <a:pt x="6334" y="15494"/>
                    <a:pt x="6374" y="15497"/>
                  </a:cubicBezTo>
                  <a:lnTo>
                    <a:pt x="6447" y="15712"/>
                  </a:lnTo>
                  <a:lnTo>
                    <a:pt x="6471" y="15705"/>
                  </a:lnTo>
                  <a:cubicBezTo>
                    <a:pt x="6499" y="15699"/>
                    <a:pt x="6526" y="15697"/>
                    <a:pt x="6554" y="15697"/>
                  </a:cubicBezTo>
                  <a:cubicBezTo>
                    <a:pt x="6681" y="15697"/>
                    <a:pt x="6807" y="15761"/>
                    <a:pt x="6931" y="15825"/>
                  </a:cubicBezTo>
                  <a:lnTo>
                    <a:pt x="6987" y="15853"/>
                  </a:lnTo>
                  <a:cubicBezTo>
                    <a:pt x="7068" y="15894"/>
                    <a:pt x="7193" y="15945"/>
                    <a:pt x="7319" y="15945"/>
                  </a:cubicBezTo>
                  <a:cubicBezTo>
                    <a:pt x="7411" y="15945"/>
                    <a:pt x="7491" y="15915"/>
                    <a:pt x="7548" y="15859"/>
                  </a:cubicBezTo>
                  <a:cubicBezTo>
                    <a:pt x="7598" y="15814"/>
                    <a:pt x="7634" y="15750"/>
                    <a:pt x="7668" y="15690"/>
                  </a:cubicBezTo>
                  <a:cubicBezTo>
                    <a:pt x="7724" y="15592"/>
                    <a:pt x="7771" y="15508"/>
                    <a:pt x="7855" y="15508"/>
                  </a:cubicBezTo>
                  <a:lnTo>
                    <a:pt x="7868" y="15508"/>
                  </a:lnTo>
                  <a:lnTo>
                    <a:pt x="7885" y="15510"/>
                  </a:lnTo>
                  <a:lnTo>
                    <a:pt x="7893" y="15497"/>
                  </a:lnTo>
                  <a:cubicBezTo>
                    <a:pt x="7975" y="15365"/>
                    <a:pt x="7906" y="15221"/>
                    <a:pt x="7838" y="15082"/>
                  </a:cubicBezTo>
                  <a:cubicBezTo>
                    <a:pt x="7784" y="14970"/>
                    <a:pt x="7728" y="14855"/>
                    <a:pt x="7750" y="14747"/>
                  </a:cubicBezTo>
                  <a:cubicBezTo>
                    <a:pt x="7763" y="14681"/>
                    <a:pt x="7803" y="14625"/>
                    <a:pt x="7846" y="14565"/>
                  </a:cubicBezTo>
                  <a:cubicBezTo>
                    <a:pt x="7885" y="14510"/>
                    <a:pt x="7928" y="14450"/>
                    <a:pt x="7947" y="14381"/>
                  </a:cubicBezTo>
                  <a:cubicBezTo>
                    <a:pt x="7968" y="14302"/>
                    <a:pt x="7953" y="14212"/>
                    <a:pt x="7904" y="14137"/>
                  </a:cubicBezTo>
                  <a:cubicBezTo>
                    <a:pt x="7859" y="14066"/>
                    <a:pt x="7793" y="14017"/>
                    <a:pt x="7718" y="14000"/>
                  </a:cubicBezTo>
                  <a:cubicBezTo>
                    <a:pt x="7707" y="13895"/>
                    <a:pt x="7735" y="13790"/>
                    <a:pt x="7791" y="13702"/>
                  </a:cubicBezTo>
                  <a:cubicBezTo>
                    <a:pt x="7840" y="13674"/>
                    <a:pt x="7895" y="13659"/>
                    <a:pt x="7955" y="13659"/>
                  </a:cubicBezTo>
                  <a:cubicBezTo>
                    <a:pt x="8063" y="13659"/>
                    <a:pt x="8168" y="13708"/>
                    <a:pt x="8228" y="13785"/>
                  </a:cubicBezTo>
                  <a:cubicBezTo>
                    <a:pt x="8236" y="13798"/>
                    <a:pt x="8245" y="13813"/>
                    <a:pt x="8255" y="13826"/>
                  </a:cubicBezTo>
                  <a:cubicBezTo>
                    <a:pt x="8275" y="13858"/>
                    <a:pt x="8296" y="13890"/>
                    <a:pt x="8326" y="13914"/>
                  </a:cubicBezTo>
                  <a:cubicBezTo>
                    <a:pt x="8378" y="13955"/>
                    <a:pt x="8446" y="13965"/>
                    <a:pt x="8504" y="13972"/>
                  </a:cubicBezTo>
                  <a:cubicBezTo>
                    <a:pt x="8540" y="13974"/>
                    <a:pt x="8579" y="13976"/>
                    <a:pt x="8615" y="13976"/>
                  </a:cubicBezTo>
                  <a:cubicBezTo>
                    <a:pt x="9010" y="13976"/>
                    <a:pt x="9400" y="13792"/>
                    <a:pt x="9710" y="13646"/>
                  </a:cubicBezTo>
                  <a:lnTo>
                    <a:pt x="9907" y="13552"/>
                  </a:lnTo>
                  <a:cubicBezTo>
                    <a:pt x="10070" y="13475"/>
                    <a:pt x="10237" y="13398"/>
                    <a:pt x="10398" y="13312"/>
                  </a:cubicBezTo>
                  <a:cubicBezTo>
                    <a:pt x="10661" y="13175"/>
                    <a:pt x="10919" y="13016"/>
                    <a:pt x="11161" y="12843"/>
                  </a:cubicBezTo>
                  <a:lnTo>
                    <a:pt x="11178" y="12832"/>
                  </a:lnTo>
                  <a:lnTo>
                    <a:pt x="11171" y="12811"/>
                  </a:lnTo>
                  <a:cubicBezTo>
                    <a:pt x="11099" y="12635"/>
                    <a:pt x="11281" y="12451"/>
                    <a:pt x="11476" y="12339"/>
                  </a:cubicBezTo>
                  <a:cubicBezTo>
                    <a:pt x="11677" y="12224"/>
                    <a:pt x="11906" y="12061"/>
                    <a:pt x="11870" y="11834"/>
                  </a:cubicBezTo>
                  <a:cubicBezTo>
                    <a:pt x="11842" y="11658"/>
                    <a:pt x="11673" y="11564"/>
                    <a:pt x="11525" y="11478"/>
                  </a:cubicBezTo>
                  <a:cubicBezTo>
                    <a:pt x="11503" y="11467"/>
                    <a:pt x="11482" y="11454"/>
                    <a:pt x="11463" y="11444"/>
                  </a:cubicBezTo>
                  <a:cubicBezTo>
                    <a:pt x="11366" y="11388"/>
                    <a:pt x="11261" y="11281"/>
                    <a:pt x="11238" y="11170"/>
                  </a:cubicBezTo>
                  <a:cubicBezTo>
                    <a:pt x="11229" y="11118"/>
                    <a:pt x="11238" y="11071"/>
                    <a:pt x="11268" y="11032"/>
                  </a:cubicBezTo>
                  <a:cubicBezTo>
                    <a:pt x="11283" y="11011"/>
                    <a:pt x="11302" y="10996"/>
                    <a:pt x="11323" y="10979"/>
                  </a:cubicBezTo>
                  <a:cubicBezTo>
                    <a:pt x="11343" y="10960"/>
                    <a:pt x="11364" y="10942"/>
                    <a:pt x="11383" y="10919"/>
                  </a:cubicBezTo>
                  <a:cubicBezTo>
                    <a:pt x="11433" y="10857"/>
                    <a:pt x="11443" y="10775"/>
                    <a:pt x="11413" y="10694"/>
                  </a:cubicBezTo>
                  <a:cubicBezTo>
                    <a:pt x="11364" y="10568"/>
                    <a:pt x="11223" y="10454"/>
                    <a:pt x="11081" y="10428"/>
                  </a:cubicBezTo>
                  <a:cubicBezTo>
                    <a:pt x="11009" y="10415"/>
                    <a:pt x="10936" y="10413"/>
                    <a:pt x="10867" y="10413"/>
                  </a:cubicBezTo>
                  <a:lnTo>
                    <a:pt x="10762" y="10413"/>
                  </a:lnTo>
                  <a:cubicBezTo>
                    <a:pt x="10664" y="10413"/>
                    <a:pt x="10561" y="10411"/>
                    <a:pt x="10464" y="10375"/>
                  </a:cubicBezTo>
                  <a:cubicBezTo>
                    <a:pt x="10447" y="10261"/>
                    <a:pt x="10484" y="10141"/>
                    <a:pt x="10563" y="10058"/>
                  </a:cubicBezTo>
                  <a:cubicBezTo>
                    <a:pt x="10569" y="10051"/>
                    <a:pt x="10576" y="10045"/>
                    <a:pt x="10582" y="10038"/>
                  </a:cubicBezTo>
                  <a:cubicBezTo>
                    <a:pt x="10608" y="10013"/>
                    <a:pt x="10640" y="9983"/>
                    <a:pt x="10651" y="9940"/>
                  </a:cubicBezTo>
                  <a:cubicBezTo>
                    <a:pt x="10668" y="9875"/>
                    <a:pt x="10634" y="9818"/>
                    <a:pt x="10606" y="9766"/>
                  </a:cubicBezTo>
                  <a:cubicBezTo>
                    <a:pt x="10599" y="9756"/>
                    <a:pt x="10593" y="9745"/>
                    <a:pt x="10586" y="9734"/>
                  </a:cubicBezTo>
                  <a:cubicBezTo>
                    <a:pt x="10535" y="9636"/>
                    <a:pt x="10531" y="9511"/>
                    <a:pt x="10571" y="9408"/>
                  </a:cubicBezTo>
                  <a:lnTo>
                    <a:pt x="10593" y="9406"/>
                  </a:lnTo>
                  <a:lnTo>
                    <a:pt x="10576" y="9346"/>
                  </a:lnTo>
                  <a:cubicBezTo>
                    <a:pt x="10539" y="9203"/>
                    <a:pt x="10518" y="9059"/>
                    <a:pt x="10601" y="8967"/>
                  </a:cubicBezTo>
                  <a:cubicBezTo>
                    <a:pt x="10619" y="8948"/>
                    <a:pt x="10638" y="8933"/>
                    <a:pt x="10661" y="8916"/>
                  </a:cubicBezTo>
                  <a:cubicBezTo>
                    <a:pt x="10687" y="8896"/>
                    <a:pt x="10715" y="8875"/>
                    <a:pt x="10736" y="8847"/>
                  </a:cubicBezTo>
                  <a:cubicBezTo>
                    <a:pt x="10786" y="8787"/>
                    <a:pt x="10794" y="8706"/>
                    <a:pt x="10801" y="8639"/>
                  </a:cubicBezTo>
                  <a:lnTo>
                    <a:pt x="10921" y="7523"/>
                  </a:lnTo>
                  <a:cubicBezTo>
                    <a:pt x="10931" y="7420"/>
                    <a:pt x="10944" y="7315"/>
                    <a:pt x="10946" y="7210"/>
                  </a:cubicBezTo>
                  <a:lnTo>
                    <a:pt x="10946" y="7165"/>
                  </a:lnTo>
                  <a:cubicBezTo>
                    <a:pt x="10949" y="7080"/>
                    <a:pt x="10949" y="6992"/>
                    <a:pt x="10981" y="6915"/>
                  </a:cubicBezTo>
                  <a:cubicBezTo>
                    <a:pt x="11039" y="6775"/>
                    <a:pt x="11186" y="6696"/>
                    <a:pt x="11319" y="6632"/>
                  </a:cubicBezTo>
                  <a:cubicBezTo>
                    <a:pt x="11351" y="6615"/>
                    <a:pt x="11386" y="6602"/>
                    <a:pt x="11418" y="6587"/>
                  </a:cubicBezTo>
                  <a:cubicBezTo>
                    <a:pt x="11439" y="6578"/>
                    <a:pt x="11461" y="6568"/>
                    <a:pt x="11484" y="6559"/>
                  </a:cubicBezTo>
                  <a:lnTo>
                    <a:pt x="11493" y="6555"/>
                  </a:lnTo>
                  <a:lnTo>
                    <a:pt x="11741" y="6017"/>
                  </a:lnTo>
                  <a:cubicBezTo>
                    <a:pt x="11889" y="5693"/>
                    <a:pt x="12048" y="5393"/>
                    <a:pt x="12333" y="5263"/>
                  </a:cubicBezTo>
                  <a:cubicBezTo>
                    <a:pt x="12365" y="5248"/>
                    <a:pt x="12401" y="5235"/>
                    <a:pt x="12435" y="5222"/>
                  </a:cubicBezTo>
                  <a:cubicBezTo>
                    <a:pt x="12480" y="5205"/>
                    <a:pt x="12528" y="5188"/>
                    <a:pt x="12570" y="5166"/>
                  </a:cubicBezTo>
                  <a:lnTo>
                    <a:pt x="12607" y="5143"/>
                  </a:lnTo>
                  <a:lnTo>
                    <a:pt x="12403" y="4997"/>
                  </a:lnTo>
                  <a:cubicBezTo>
                    <a:pt x="12358" y="4965"/>
                    <a:pt x="12322" y="4937"/>
                    <a:pt x="12305" y="4896"/>
                  </a:cubicBezTo>
                  <a:cubicBezTo>
                    <a:pt x="12288" y="4851"/>
                    <a:pt x="12298" y="4800"/>
                    <a:pt x="12311" y="4744"/>
                  </a:cubicBezTo>
                  <a:cubicBezTo>
                    <a:pt x="12320" y="4708"/>
                    <a:pt x="12328" y="4669"/>
                    <a:pt x="12328" y="4631"/>
                  </a:cubicBezTo>
                  <a:cubicBezTo>
                    <a:pt x="12328" y="4464"/>
                    <a:pt x="12165" y="4339"/>
                    <a:pt x="12013" y="4307"/>
                  </a:cubicBezTo>
                  <a:cubicBezTo>
                    <a:pt x="11965" y="4298"/>
                    <a:pt x="11910" y="4295"/>
                    <a:pt x="11852" y="4295"/>
                  </a:cubicBezTo>
                  <a:cubicBezTo>
                    <a:pt x="11800" y="4295"/>
                    <a:pt x="11745" y="4298"/>
                    <a:pt x="11692" y="4301"/>
                  </a:cubicBezTo>
                  <a:cubicBezTo>
                    <a:pt x="11647" y="4305"/>
                    <a:pt x="11600" y="4309"/>
                    <a:pt x="11555" y="4309"/>
                  </a:cubicBezTo>
                  <a:lnTo>
                    <a:pt x="11531" y="4309"/>
                  </a:lnTo>
                  <a:cubicBezTo>
                    <a:pt x="11238" y="4309"/>
                    <a:pt x="10942" y="4202"/>
                    <a:pt x="10719" y="4014"/>
                  </a:cubicBezTo>
                  <a:cubicBezTo>
                    <a:pt x="10756" y="3945"/>
                    <a:pt x="10818" y="3892"/>
                    <a:pt x="10891" y="3866"/>
                  </a:cubicBezTo>
                  <a:lnTo>
                    <a:pt x="10929" y="3851"/>
                  </a:lnTo>
                  <a:lnTo>
                    <a:pt x="10899" y="3821"/>
                  </a:lnTo>
                  <a:cubicBezTo>
                    <a:pt x="10822" y="3744"/>
                    <a:pt x="10779" y="3628"/>
                    <a:pt x="10784" y="3506"/>
                  </a:cubicBezTo>
                  <a:cubicBezTo>
                    <a:pt x="10788" y="3382"/>
                    <a:pt x="10839" y="3270"/>
                    <a:pt x="10923" y="3197"/>
                  </a:cubicBezTo>
                  <a:cubicBezTo>
                    <a:pt x="10957" y="3167"/>
                    <a:pt x="10998" y="3142"/>
                    <a:pt x="11041" y="3116"/>
                  </a:cubicBezTo>
                  <a:cubicBezTo>
                    <a:pt x="11090" y="3084"/>
                    <a:pt x="11141" y="3052"/>
                    <a:pt x="11186" y="3009"/>
                  </a:cubicBezTo>
                  <a:cubicBezTo>
                    <a:pt x="11240" y="2955"/>
                    <a:pt x="11272" y="2878"/>
                    <a:pt x="11272" y="2810"/>
                  </a:cubicBezTo>
                  <a:cubicBezTo>
                    <a:pt x="11270" y="2758"/>
                    <a:pt x="11253" y="2715"/>
                    <a:pt x="11218" y="2685"/>
                  </a:cubicBezTo>
                  <a:lnTo>
                    <a:pt x="11206" y="2675"/>
                  </a:lnTo>
                  <a:lnTo>
                    <a:pt x="11191" y="2679"/>
                  </a:lnTo>
                  <a:cubicBezTo>
                    <a:pt x="11161" y="2690"/>
                    <a:pt x="11131" y="2696"/>
                    <a:pt x="11096" y="2696"/>
                  </a:cubicBezTo>
                  <a:cubicBezTo>
                    <a:pt x="10951" y="2696"/>
                    <a:pt x="10811" y="2591"/>
                    <a:pt x="10777" y="2458"/>
                  </a:cubicBezTo>
                  <a:lnTo>
                    <a:pt x="10766" y="2413"/>
                  </a:lnTo>
                  <a:lnTo>
                    <a:pt x="10734" y="2445"/>
                  </a:lnTo>
                  <a:cubicBezTo>
                    <a:pt x="10720" y="2458"/>
                    <a:pt x="10702" y="2464"/>
                    <a:pt x="10682" y="2464"/>
                  </a:cubicBezTo>
                  <a:cubicBezTo>
                    <a:pt x="10630" y="2464"/>
                    <a:pt x="10567" y="2425"/>
                    <a:pt x="10529" y="2368"/>
                  </a:cubicBezTo>
                  <a:cubicBezTo>
                    <a:pt x="10516" y="2349"/>
                    <a:pt x="10505" y="2330"/>
                    <a:pt x="10492" y="2308"/>
                  </a:cubicBezTo>
                  <a:cubicBezTo>
                    <a:pt x="10451" y="2240"/>
                    <a:pt x="10411" y="2169"/>
                    <a:pt x="10334" y="2137"/>
                  </a:cubicBezTo>
                  <a:cubicBezTo>
                    <a:pt x="10289" y="2120"/>
                    <a:pt x="10244" y="2120"/>
                    <a:pt x="10201" y="2118"/>
                  </a:cubicBezTo>
                  <a:cubicBezTo>
                    <a:pt x="10158" y="2118"/>
                    <a:pt x="10117" y="2118"/>
                    <a:pt x="10083" y="2100"/>
                  </a:cubicBezTo>
                  <a:cubicBezTo>
                    <a:pt x="10038" y="2081"/>
                    <a:pt x="10006" y="2036"/>
                    <a:pt x="9972" y="1991"/>
                  </a:cubicBezTo>
                  <a:cubicBezTo>
                    <a:pt x="9933" y="1935"/>
                    <a:pt x="9892" y="1880"/>
                    <a:pt x="9824" y="1858"/>
                  </a:cubicBezTo>
                  <a:cubicBezTo>
                    <a:pt x="9803" y="1853"/>
                    <a:pt x="9779" y="1851"/>
                    <a:pt x="9754" y="1851"/>
                  </a:cubicBezTo>
                  <a:cubicBezTo>
                    <a:pt x="9732" y="1851"/>
                    <a:pt x="9709" y="1852"/>
                    <a:pt x="9687" y="1854"/>
                  </a:cubicBezTo>
                  <a:cubicBezTo>
                    <a:pt x="9665" y="1857"/>
                    <a:pt x="9644" y="1859"/>
                    <a:pt x="9625" y="1859"/>
                  </a:cubicBezTo>
                  <a:cubicBezTo>
                    <a:pt x="9598" y="1859"/>
                    <a:pt x="9574" y="1855"/>
                    <a:pt x="9556" y="1845"/>
                  </a:cubicBezTo>
                  <a:cubicBezTo>
                    <a:pt x="9530" y="1830"/>
                    <a:pt x="9511" y="1800"/>
                    <a:pt x="9492" y="1771"/>
                  </a:cubicBezTo>
                  <a:cubicBezTo>
                    <a:pt x="9468" y="1734"/>
                    <a:pt x="9445" y="1698"/>
                    <a:pt x="9404" y="1676"/>
                  </a:cubicBezTo>
                  <a:cubicBezTo>
                    <a:pt x="9372" y="1659"/>
                    <a:pt x="9335" y="1655"/>
                    <a:pt x="9303" y="1655"/>
                  </a:cubicBezTo>
                  <a:lnTo>
                    <a:pt x="9252" y="1657"/>
                  </a:lnTo>
                  <a:cubicBezTo>
                    <a:pt x="9241" y="1657"/>
                    <a:pt x="9232" y="1657"/>
                    <a:pt x="9222" y="1655"/>
                  </a:cubicBezTo>
                  <a:cubicBezTo>
                    <a:pt x="9108" y="1644"/>
                    <a:pt x="9022" y="1548"/>
                    <a:pt x="8941" y="1453"/>
                  </a:cubicBezTo>
                  <a:cubicBezTo>
                    <a:pt x="8924" y="1434"/>
                    <a:pt x="8909" y="1415"/>
                    <a:pt x="8892" y="1398"/>
                  </a:cubicBezTo>
                  <a:cubicBezTo>
                    <a:pt x="8827" y="1327"/>
                    <a:pt x="8712" y="1243"/>
                    <a:pt x="8598" y="1243"/>
                  </a:cubicBezTo>
                  <a:cubicBezTo>
                    <a:pt x="8575" y="1243"/>
                    <a:pt x="8553" y="1248"/>
                    <a:pt x="8532" y="1254"/>
                  </a:cubicBezTo>
                  <a:cubicBezTo>
                    <a:pt x="8534" y="1233"/>
                    <a:pt x="8532" y="1211"/>
                    <a:pt x="8528" y="1188"/>
                  </a:cubicBezTo>
                  <a:cubicBezTo>
                    <a:pt x="8502" y="1093"/>
                    <a:pt x="8412" y="1012"/>
                    <a:pt x="8333" y="974"/>
                  </a:cubicBezTo>
                  <a:cubicBezTo>
                    <a:pt x="8309" y="963"/>
                    <a:pt x="8283" y="952"/>
                    <a:pt x="8258" y="941"/>
                  </a:cubicBezTo>
                  <a:cubicBezTo>
                    <a:pt x="8161" y="899"/>
                    <a:pt x="8058" y="856"/>
                    <a:pt x="8020" y="766"/>
                  </a:cubicBezTo>
                  <a:cubicBezTo>
                    <a:pt x="7994" y="704"/>
                    <a:pt x="8005" y="633"/>
                    <a:pt x="8020" y="584"/>
                  </a:cubicBezTo>
                  <a:lnTo>
                    <a:pt x="8026" y="560"/>
                  </a:lnTo>
                  <a:lnTo>
                    <a:pt x="7690" y="438"/>
                  </a:lnTo>
                  <a:cubicBezTo>
                    <a:pt x="7705" y="294"/>
                    <a:pt x="7709" y="134"/>
                    <a:pt x="7630" y="14"/>
                  </a:cubicBezTo>
                  <a:lnTo>
                    <a:pt x="761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50"/>
            <p:cNvSpPr/>
            <p:nvPr/>
          </p:nvSpPr>
          <p:spPr>
            <a:xfrm>
              <a:off x="3005929" y="4758552"/>
              <a:ext cx="74220" cy="80017"/>
            </a:xfrm>
            <a:custGeom>
              <a:rect b="b" l="l" r="r" t="t"/>
              <a:pathLst>
                <a:path extrusionOk="0" h="2816" w="2612">
                  <a:moveTo>
                    <a:pt x="4" y="1"/>
                  </a:moveTo>
                  <a:cubicBezTo>
                    <a:pt x="0" y="275"/>
                    <a:pt x="24" y="549"/>
                    <a:pt x="49" y="821"/>
                  </a:cubicBezTo>
                  <a:cubicBezTo>
                    <a:pt x="71" y="1046"/>
                    <a:pt x="90" y="1269"/>
                    <a:pt x="111" y="1492"/>
                  </a:cubicBezTo>
                  <a:cubicBezTo>
                    <a:pt x="120" y="1595"/>
                    <a:pt x="131" y="1697"/>
                    <a:pt x="152" y="1798"/>
                  </a:cubicBezTo>
                  <a:cubicBezTo>
                    <a:pt x="219" y="2090"/>
                    <a:pt x="386" y="2340"/>
                    <a:pt x="557" y="2591"/>
                  </a:cubicBezTo>
                  <a:cubicBezTo>
                    <a:pt x="523" y="2509"/>
                    <a:pt x="480" y="2432"/>
                    <a:pt x="424" y="2366"/>
                  </a:cubicBezTo>
                  <a:cubicBezTo>
                    <a:pt x="453" y="2340"/>
                    <a:pt x="491" y="2327"/>
                    <a:pt x="529" y="2327"/>
                  </a:cubicBezTo>
                  <a:cubicBezTo>
                    <a:pt x="561" y="2327"/>
                    <a:pt x="593" y="2337"/>
                    <a:pt x="619" y="2355"/>
                  </a:cubicBezTo>
                  <a:cubicBezTo>
                    <a:pt x="677" y="2396"/>
                    <a:pt x="703" y="2477"/>
                    <a:pt x="677" y="2544"/>
                  </a:cubicBezTo>
                  <a:cubicBezTo>
                    <a:pt x="752" y="2544"/>
                    <a:pt x="829" y="2544"/>
                    <a:pt x="891" y="2584"/>
                  </a:cubicBezTo>
                  <a:cubicBezTo>
                    <a:pt x="956" y="2623"/>
                    <a:pt x="988" y="2717"/>
                    <a:pt x="941" y="2773"/>
                  </a:cubicBezTo>
                  <a:cubicBezTo>
                    <a:pt x="1028" y="2800"/>
                    <a:pt x="1118" y="2815"/>
                    <a:pt x="1209" y="2815"/>
                  </a:cubicBezTo>
                  <a:cubicBezTo>
                    <a:pt x="1225" y="2815"/>
                    <a:pt x="1241" y="2815"/>
                    <a:pt x="1258" y="2814"/>
                  </a:cubicBezTo>
                  <a:cubicBezTo>
                    <a:pt x="1258" y="2722"/>
                    <a:pt x="1268" y="2629"/>
                    <a:pt x="1294" y="2539"/>
                  </a:cubicBezTo>
                  <a:cubicBezTo>
                    <a:pt x="1350" y="2542"/>
                    <a:pt x="1399" y="2576"/>
                    <a:pt x="1442" y="2610"/>
                  </a:cubicBezTo>
                  <a:cubicBezTo>
                    <a:pt x="1487" y="2644"/>
                    <a:pt x="1534" y="2679"/>
                    <a:pt x="1590" y="2683"/>
                  </a:cubicBezTo>
                  <a:cubicBezTo>
                    <a:pt x="1591" y="2683"/>
                    <a:pt x="1592" y="2683"/>
                    <a:pt x="1594" y="2683"/>
                  </a:cubicBezTo>
                  <a:cubicBezTo>
                    <a:pt x="1648" y="2683"/>
                    <a:pt x="1707" y="2639"/>
                    <a:pt x="1697" y="2584"/>
                  </a:cubicBezTo>
                  <a:lnTo>
                    <a:pt x="1806" y="2584"/>
                  </a:lnTo>
                  <a:cubicBezTo>
                    <a:pt x="1836" y="2518"/>
                    <a:pt x="1847" y="2443"/>
                    <a:pt x="1836" y="2372"/>
                  </a:cubicBezTo>
                  <a:cubicBezTo>
                    <a:pt x="1969" y="2368"/>
                    <a:pt x="2104" y="2366"/>
                    <a:pt x="2237" y="2362"/>
                  </a:cubicBezTo>
                  <a:cubicBezTo>
                    <a:pt x="2337" y="2359"/>
                    <a:pt x="2449" y="2353"/>
                    <a:pt x="2526" y="2289"/>
                  </a:cubicBezTo>
                  <a:cubicBezTo>
                    <a:pt x="2603" y="2222"/>
                    <a:pt x="2612" y="2072"/>
                    <a:pt x="2520" y="2034"/>
                  </a:cubicBezTo>
                  <a:cubicBezTo>
                    <a:pt x="2500" y="2025"/>
                    <a:pt x="2481" y="2023"/>
                    <a:pt x="2460" y="2019"/>
                  </a:cubicBezTo>
                  <a:cubicBezTo>
                    <a:pt x="2314" y="2000"/>
                    <a:pt x="2168" y="1980"/>
                    <a:pt x="2023" y="1961"/>
                  </a:cubicBezTo>
                  <a:cubicBezTo>
                    <a:pt x="1987" y="1957"/>
                    <a:pt x="1952" y="1953"/>
                    <a:pt x="1918" y="1953"/>
                  </a:cubicBezTo>
                  <a:cubicBezTo>
                    <a:pt x="1900" y="1953"/>
                    <a:pt x="1882" y="1954"/>
                    <a:pt x="1864" y="1957"/>
                  </a:cubicBezTo>
                  <a:cubicBezTo>
                    <a:pt x="1781" y="1970"/>
                    <a:pt x="1704" y="2022"/>
                    <a:pt x="1622" y="2022"/>
                  </a:cubicBezTo>
                  <a:cubicBezTo>
                    <a:pt x="1612" y="2022"/>
                    <a:pt x="1601" y="2021"/>
                    <a:pt x="1590" y="2019"/>
                  </a:cubicBezTo>
                  <a:cubicBezTo>
                    <a:pt x="1616" y="1972"/>
                    <a:pt x="1553" y="1926"/>
                    <a:pt x="1499" y="1926"/>
                  </a:cubicBezTo>
                  <a:cubicBezTo>
                    <a:pt x="1496" y="1926"/>
                    <a:pt x="1492" y="1926"/>
                    <a:pt x="1489" y="1927"/>
                  </a:cubicBezTo>
                  <a:cubicBezTo>
                    <a:pt x="1451" y="1930"/>
                    <a:pt x="1412" y="1943"/>
                    <a:pt x="1376" y="1943"/>
                  </a:cubicBezTo>
                  <a:cubicBezTo>
                    <a:pt x="1357" y="1943"/>
                    <a:pt x="1339" y="1939"/>
                    <a:pt x="1322" y="1929"/>
                  </a:cubicBezTo>
                  <a:cubicBezTo>
                    <a:pt x="1365" y="1877"/>
                    <a:pt x="1296" y="1807"/>
                    <a:pt x="1232" y="1796"/>
                  </a:cubicBezTo>
                  <a:cubicBezTo>
                    <a:pt x="1168" y="1785"/>
                    <a:pt x="1093" y="1798"/>
                    <a:pt x="1046" y="1755"/>
                  </a:cubicBezTo>
                  <a:cubicBezTo>
                    <a:pt x="964" y="1685"/>
                    <a:pt x="1020" y="1528"/>
                    <a:pt x="936" y="1464"/>
                  </a:cubicBezTo>
                  <a:cubicBezTo>
                    <a:pt x="896" y="1434"/>
                    <a:pt x="831" y="1434"/>
                    <a:pt x="810" y="1387"/>
                  </a:cubicBezTo>
                  <a:cubicBezTo>
                    <a:pt x="803" y="1372"/>
                    <a:pt x="803" y="1353"/>
                    <a:pt x="803" y="1335"/>
                  </a:cubicBezTo>
                  <a:cubicBezTo>
                    <a:pt x="806" y="1198"/>
                    <a:pt x="808" y="1061"/>
                    <a:pt x="808" y="924"/>
                  </a:cubicBezTo>
                  <a:cubicBezTo>
                    <a:pt x="733" y="828"/>
                    <a:pt x="611" y="768"/>
                    <a:pt x="489" y="763"/>
                  </a:cubicBezTo>
                  <a:cubicBezTo>
                    <a:pt x="472" y="763"/>
                    <a:pt x="455" y="764"/>
                    <a:pt x="437" y="764"/>
                  </a:cubicBezTo>
                  <a:cubicBezTo>
                    <a:pt x="379" y="764"/>
                    <a:pt x="320" y="759"/>
                    <a:pt x="287" y="714"/>
                  </a:cubicBezTo>
                  <a:cubicBezTo>
                    <a:pt x="274" y="697"/>
                    <a:pt x="270" y="673"/>
                    <a:pt x="264" y="652"/>
                  </a:cubicBezTo>
                  <a:cubicBezTo>
                    <a:pt x="238" y="534"/>
                    <a:pt x="227" y="410"/>
                    <a:pt x="234" y="290"/>
                  </a:cubicBezTo>
                  <a:cubicBezTo>
                    <a:pt x="236" y="234"/>
                    <a:pt x="242" y="176"/>
                    <a:pt x="219" y="125"/>
                  </a:cubicBezTo>
                  <a:cubicBezTo>
                    <a:pt x="184" y="48"/>
                    <a:pt x="92" y="9"/>
                    <a:pt x="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50"/>
            <p:cNvSpPr/>
            <p:nvPr/>
          </p:nvSpPr>
          <p:spPr>
            <a:xfrm>
              <a:off x="3005190" y="4757643"/>
              <a:ext cx="75271" cy="81665"/>
            </a:xfrm>
            <a:custGeom>
              <a:rect b="b" l="l" r="r" t="t"/>
              <a:pathLst>
                <a:path extrusionOk="0" h="2874" w="2649">
                  <a:moveTo>
                    <a:pt x="58" y="63"/>
                  </a:moveTo>
                  <a:cubicBezTo>
                    <a:pt x="110" y="73"/>
                    <a:pt x="191" y="99"/>
                    <a:pt x="221" y="168"/>
                  </a:cubicBezTo>
                  <a:cubicBezTo>
                    <a:pt x="238" y="208"/>
                    <a:pt x="236" y="258"/>
                    <a:pt x="234" y="303"/>
                  </a:cubicBezTo>
                  <a:lnTo>
                    <a:pt x="232" y="320"/>
                  </a:lnTo>
                  <a:cubicBezTo>
                    <a:pt x="225" y="444"/>
                    <a:pt x="236" y="568"/>
                    <a:pt x="264" y="690"/>
                  </a:cubicBezTo>
                  <a:cubicBezTo>
                    <a:pt x="270" y="714"/>
                    <a:pt x="277" y="740"/>
                    <a:pt x="292" y="761"/>
                  </a:cubicBezTo>
                  <a:cubicBezTo>
                    <a:pt x="337" y="823"/>
                    <a:pt x="416" y="823"/>
                    <a:pt x="474" y="823"/>
                  </a:cubicBezTo>
                  <a:lnTo>
                    <a:pt x="515" y="823"/>
                  </a:lnTo>
                  <a:cubicBezTo>
                    <a:pt x="626" y="825"/>
                    <a:pt x="735" y="879"/>
                    <a:pt x="808" y="965"/>
                  </a:cubicBezTo>
                  <a:lnTo>
                    <a:pt x="802" y="1365"/>
                  </a:lnTo>
                  <a:cubicBezTo>
                    <a:pt x="802" y="1385"/>
                    <a:pt x="802" y="1408"/>
                    <a:pt x="812" y="1432"/>
                  </a:cubicBezTo>
                  <a:cubicBezTo>
                    <a:pt x="829" y="1468"/>
                    <a:pt x="866" y="1483"/>
                    <a:pt x="898" y="1496"/>
                  </a:cubicBezTo>
                  <a:cubicBezTo>
                    <a:pt x="915" y="1502"/>
                    <a:pt x="932" y="1509"/>
                    <a:pt x="945" y="1517"/>
                  </a:cubicBezTo>
                  <a:cubicBezTo>
                    <a:pt x="979" y="1543"/>
                    <a:pt x="986" y="1592"/>
                    <a:pt x="992" y="1646"/>
                  </a:cubicBezTo>
                  <a:cubicBezTo>
                    <a:pt x="999" y="1702"/>
                    <a:pt x="1005" y="1766"/>
                    <a:pt x="1052" y="1807"/>
                  </a:cubicBezTo>
                  <a:cubicBezTo>
                    <a:pt x="1095" y="1843"/>
                    <a:pt x="1149" y="1847"/>
                    <a:pt x="1198" y="1849"/>
                  </a:cubicBezTo>
                  <a:cubicBezTo>
                    <a:pt x="1217" y="1849"/>
                    <a:pt x="1237" y="1852"/>
                    <a:pt x="1254" y="1854"/>
                  </a:cubicBezTo>
                  <a:cubicBezTo>
                    <a:pt x="1286" y="1860"/>
                    <a:pt x="1322" y="1886"/>
                    <a:pt x="1333" y="1914"/>
                  </a:cubicBezTo>
                  <a:cubicBezTo>
                    <a:pt x="1337" y="1929"/>
                    <a:pt x="1333" y="1937"/>
                    <a:pt x="1329" y="1944"/>
                  </a:cubicBezTo>
                  <a:lnTo>
                    <a:pt x="1307" y="1967"/>
                  </a:lnTo>
                  <a:lnTo>
                    <a:pt x="1335" y="1982"/>
                  </a:lnTo>
                  <a:cubicBezTo>
                    <a:pt x="1354" y="1995"/>
                    <a:pt x="1379" y="1999"/>
                    <a:pt x="1405" y="1999"/>
                  </a:cubicBezTo>
                  <a:cubicBezTo>
                    <a:pt x="1427" y="1999"/>
                    <a:pt x="1451" y="1996"/>
                    <a:pt x="1474" y="1991"/>
                  </a:cubicBezTo>
                  <a:cubicBezTo>
                    <a:pt x="1487" y="1989"/>
                    <a:pt x="1502" y="1987"/>
                    <a:pt x="1524" y="1984"/>
                  </a:cubicBezTo>
                  <a:cubicBezTo>
                    <a:pt x="1549" y="1984"/>
                    <a:pt x="1581" y="1999"/>
                    <a:pt x="1592" y="2019"/>
                  </a:cubicBezTo>
                  <a:cubicBezTo>
                    <a:pt x="1596" y="2027"/>
                    <a:pt x="1596" y="2032"/>
                    <a:pt x="1592" y="2036"/>
                  </a:cubicBezTo>
                  <a:lnTo>
                    <a:pt x="1575" y="2070"/>
                  </a:lnTo>
                  <a:lnTo>
                    <a:pt x="1611" y="2077"/>
                  </a:lnTo>
                  <a:cubicBezTo>
                    <a:pt x="1623" y="2079"/>
                    <a:pt x="1635" y="2079"/>
                    <a:pt x="1646" y="2079"/>
                  </a:cubicBezTo>
                  <a:cubicBezTo>
                    <a:pt x="1698" y="2079"/>
                    <a:pt x="1747" y="2062"/>
                    <a:pt x="1796" y="2044"/>
                  </a:cubicBezTo>
                  <a:cubicBezTo>
                    <a:pt x="1828" y="2032"/>
                    <a:pt x="1860" y="2019"/>
                    <a:pt x="1894" y="2014"/>
                  </a:cubicBezTo>
                  <a:cubicBezTo>
                    <a:pt x="1911" y="2012"/>
                    <a:pt x="1927" y="2010"/>
                    <a:pt x="1944" y="2010"/>
                  </a:cubicBezTo>
                  <a:cubicBezTo>
                    <a:pt x="1977" y="2010"/>
                    <a:pt x="2011" y="2015"/>
                    <a:pt x="2049" y="2021"/>
                  </a:cubicBezTo>
                  <a:lnTo>
                    <a:pt x="2483" y="2079"/>
                  </a:lnTo>
                  <a:cubicBezTo>
                    <a:pt x="2501" y="2081"/>
                    <a:pt x="2520" y="2083"/>
                    <a:pt x="2535" y="2089"/>
                  </a:cubicBezTo>
                  <a:cubicBezTo>
                    <a:pt x="2571" y="2104"/>
                    <a:pt x="2582" y="2141"/>
                    <a:pt x="2584" y="2160"/>
                  </a:cubicBezTo>
                  <a:cubicBezTo>
                    <a:pt x="2593" y="2212"/>
                    <a:pt x="2571" y="2267"/>
                    <a:pt x="2535" y="2299"/>
                  </a:cubicBezTo>
                  <a:cubicBezTo>
                    <a:pt x="2466" y="2357"/>
                    <a:pt x="2368" y="2364"/>
                    <a:pt x="2263" y="2368"/>
                  </a:cubicBezTo>
                  <a:lnTo>
                    <a:pt x="1832" y="2379"/>
                  </a:lnTo>
                  <a:lnTo>
                    <a:pt x="1836" y="2409"/>
                  </a:lnTo>
                  <a:cubicBezTo>
                    <a:pt x="1843" y="2469"/>
                    <a:pt x="1836" y="2531"/>
                    <a:pt x="1815" y="2589"/>
                  </a:cubicBezTo>
                  <a:lnTo>
                    <a:pt x="1691" y="2591"/>
                  </a:lnTo>
                  <a:lnTo>
                    <a:pt x="1697" y="2621"/>
                  </a:lnTo>
                  <a:cubicBezTo>
                    <a:pt x="1699" y="2638"/>
                    <a:pt x="1693" y="2651"/>
                    <a:pt x="1686" y="2659"/>
                  </a:cubicBezTo>
                  <a:cubicBezTo>
                    <a:pt x="1671" y="2676"/>
                    <a:pt x="1646" y="2687"/>
                    <a:pt x="1618" y="2687"/>
                  </a:cubicBezTo>
                  <a:cubicBezTo>
                    <a:pt x="1569" y="2685"/>
                    <a:pt x="1524" y="2651"/>
                    <a:pt x="1485" y="2621"/>
                  </a:cubicBezTo>
                  <a:cubicBezTo>
                    <a:pt x="1436" y="2582"/>
                    <a:pt x="1382" y="2546"/>
                    <a:pt x="1320" y="2546"/>
                  </a:cubicBezTo>
                  <a:lnTo>
                    <a:pt x="1301" y="2546"/>
                  </a:lnTo>
                  <a:lnTo>
                    <a:pt x="1294" y="2565"/>
                  </a:lnTo>
                  <a:cubicBezTo>
                    <a:pt x="1271" y="2649"/>
                    <a:pt x="1258" y="2734"/>
                    <a:pt x="1258" y="2820"/>
                  </a:cubicBezTo>
                  <a:cubicBezTo>
                    <a:pt x="1251" y="2820"/>
                    <a:pt x="1244" y="2820"/>
                    <a:pt x="1237" y="2820"/>
                  </a:cubicBezTo>
                  <a:cubicBezTo>
                    <a:pt x="1160" y="2820"/>
                    <a:pt x="1082" y="2810"/>
                    <a:pt x="1007" y="2790"/>
                  </a:cubicBezTo>
                  <a:cubicBezTo>
                    <a:pt x="1016" y="2769"/>
                    <a:pt x="1018" y="2743"/>
                    <a:pt x="1014" y="2719"/>
                  </a:cubicBezTo>
                  <a:cubicBezTo>
                    <a:pt x="1007" y="2668"/>
                    <a:pt x="975" y="2621"/>
                    <a:pt x="932" y="2593"/>
                  </a:cubicBezTo>
                  <a:cubicBezTo>
                    <a:pt x="872" y="2556"/>
                    <a:pt x="802" y="2550"/>
                    <a:pt x="737" y="2548"/>
                  </a:cubicBezTo>
                  <a:cubicBezTo>
                    <a:pt x="748" y="2479"/>
                    <a:pt x="718" y="2406"/>
                    <a:pt x="660" y="2366"/>
                  </a:cubicBezTo>
                  <a:cubicBezTo>
                    <a:pt x="630" y="2344"/>
                    <a:pt x="592" y="2334"/>
                    <a:pt x="553" y="2334"/>
                  </a:cubicBezTo>
                  <a:cubicBezTo>
                    <a:pt x="515" y="2334"/>
                    <a:pt x="476" y="2344"/>
                    <a:pt x="446" y="2366"/>
                  </a:cubicBezTo>
                  <a:cubicBezTo>
                    <a:pt x="341" y="2201"/>
                    <a:pt x="249" y="2019"/>
                    <a:pt x="206" y="1824"/>
                  </a:cubicBezTo>
                  <a:cubicBezTo>
                    <a:pt x="182" y="1725"/>
                    <a:pt x="174" y="1622"/>
                    <a:pt x="163" y="1522"/>
                  </a:cubicBezTo>
                  <a:lnTo>
                    <a:pt x="101" y="851"/>
                  </a:lnTo>
                  <a:cubicBezTo>
                    <a:pt x="77" y="583"/>
                    <a:pt x="54" y="322"/>
                    <a:pt x="58" y="63"/>
                  </a:cubicBezTo>
                  <a:close/>
                  <a:moveTo>
                    <a:pt x="5" y="0"/>
                  </a:moveTo>
                  <a:lnTo>
                    <a:pt x="5" y="33"/>
                  </a:lnTo>
                  <a:cubicBezTo>
                    <a:pt x="0" y="303"/>
                    <a:pt x="22" y="577"/>
                    <a:pt x="47" y="855"/>
                  </a:cubicBezTo>
                  <a:lnTo>
                    <a:pt x="110" y="1526"/>
                  </a:lnTo>
                  <a:cubicBezTo>
                    <a:pt x="120" y="1629"/>
                    <a:pt x="129" y="1734"/>
                    <a:pt x="152" y="1834"/>
                  </a:cubicBezTo>
                  <a:cubicBezTo>
                    <a:pt x="221" y="2141"/>
                    <a:pt x="401" y="2404"/>
                    <a:pt x="560" y="2638"/>
                  </a:cubicBezTo>
                  <a:lnTo>
                    <a:pt x="703" y="2848"/>
                  </a:lnTo>
                  <a:lnTo>
                    <a:pt x="607" y="2612"/>
                  </a:lnTo>
                  <a:cubicBezTo>
                    <a:pt x="575" y="2535"/>
                    <a:pt x="536" y="2464"/>
                    <a:pt x="489" y="2402"/>
                  </a:cubicBezTo>
                  <a:cubicBezTo>
                    <a:pt x="508" y="2392"/>
                    <a:pt x="531" y="2388"/>
                    <a:pt x="554" y="2388"/>
                  </a:cubicBezTo>
                  <a:cubicBezTo>
                    <a:pt x="582" y="2388"/>
                    <a:pt x="609" y="2395"/>
                    <a:pt x="630" y="2409"/>
                  </a:cubicBezTo>
                  <a:cubicBezTo>
                    <a:pt x="677" y="2443"/>
                    <a:pt x="699" y="2511"/>
                    <a:pt x="677" y="2565"/>
                  </a:cubicBezTo>
                  <a:lnTo>
                    <a:pt x="664" y="2601"/>
                  </a:lnTo>
                  <a:lnTo>
                    <a:pt x="703" y="2601"/>
                  </a:lnTo>
                  <a:cubicBezTo>
                    <a:pt x="769" y="2601"/>
                    <a:pt x="847" y="2601"/>
                    <a:pt x="904" y="2638"/>
                  </a:cubicBezTo>
                  <a:cubicBezTo>
                    <a:pt x="934" y="2657"/>
                    <a:pt x="956" y="2691"/>
                    <a:pt x="962" y="2726"/>
                  </a:cubicBezTo>
                  <a:cubicBezTo>
                    <a:pt x="964" y="2743"/>
                    <a:pt x="964" y="2769"/>
                    <a:pt x="947" y="2788"/>
                  </a:cubicBezTo>
                  <a:lnTo>
                    <a:pt x="922" y="2820"/>
                  </a:lnTo>
                  <a:lnTo>
                    <a:pt x="960" y="2831"/>
                  </a:lnTo>
                  <a:cubicBezTo>
                    <a:pt x="1050" y="2859"/>
                    <a:pt x="1144" y="2874"/>
                    <a:pt x="1239" y="2874"/>
                  </a:cubicBezTo>
                  <a:lnTo>
                    <a:pt x="1286" y="2874"/>
                  </a:lnTo>
                  <a:lnTo>
                    <a:pt x="1312" y="2871"/>
                  </a:lnTo>
                  <a:lnTo>
                    <a:pt x="1312" y="2846"/>
                  </a:lnTo>
                  <a:cubicBezTo>
                    <a:pt x="1309" y="2762"/>
                    <a:pt x="1320" y="2681"/>
                    <a:pt x="1339" y="2601"/>
                  </a:cubicBezTo>
                  <a:cubicBezTo>
                    <a:pt x="1378" y="2608"/>
                    <a:pt x="1414" y="2634"/>
                    <a:pt x="1453" y="2664"/>
                  </a:cubicBezTo>
                  <a:cubicBezTo>
                    <a:pt x="1496" y="2696"/>
                    <a:pt x="1549" y="2736"/>
                    <a:pt x="1616" y="2741"/>
                  </a:cubicBezTo>
                  <a:lnTo>
                    <a:pt x="1622" y="2741"/>
                  </a:lnTo>
                  <a:cubicBezTo>
                    <a:pt x="1663" y="2741"/>
                    <a:pt x="1701" y="2724"/>
                    <a:pt x="1727" y="2691"/>
                  </a:cubicBezTo>
                  <a:cubicBezTo>
                    <a:pt x="1740" y="2676"/>
                    <a:pt x="1746" y="2661"/>
                    <a:pt x="1751" y="2642"/>
                  </a:cubicBezTo>
                  <a:lnTo>
                    <a:pt x="1851" y="2642"/>
                  </a:lnTo>
                  <a:lnTo>
                    <a:pt x="1858" y="2627"/>
                  </a:lnTo>
                  <a:cubicBezTo>
                    <a:pt x="1884" y="2565"/>
                    <a:pt x="1896" y="2496"/>
                    <a:pt x="1892" y="2430"/>
                  </a:cubicBezTo>
                  <a:lnTo>
                    <a:pt x="2263" y="2421"/>
                  </a:lnTo>
                  <a:cubicBezTo>
                    <a:pt x="2378" y="2417"/>
                    <a:pt x="2488" y="2409"/>
                    <a:pt x="2569" y="2340"/>
                  </a:cubicBezTo>
                  <a:cubicBezTo>
                    <a:pt x="2621" y="2297"/>
                    <a:pt x="2648" y="2222"/>
                    <a:pt x="2638" y="2154"/>
                  </a:cubicBezTo>
                  <a:cubicBezTo>
                    <a:pt x="2629" y="2100"/>
                    <a:pt x="2599" y="2059"/>
                    <a:pt x="2556" y="2040"/>
                  </a:cubicBezTo>
                  <a:cubicBezTo>
                    <a:pt x="2533" y="2032"/>
                    <a:pt x="2509" y="2027"/>
                    <a:pt x="2490" y="2025"/>
                  </a:cubicBezTo>
                  <a:lnTo>
                    <a:pt x="2051" y="1967"/>
                  </a:lnTo>
                  <a:cubicBezTo>
                    <a:pt x="2014" y="1963"/>
                    <a:pt x="1972" y="1958"/>
                    <a:pt x="1932" y="1958"/>
                  </a:cubicBezTo>
                  <a:cubicBezTo>
                    <a:pt x="1916" y="1958"/>
                    <a:pt x="1900" y="1959"/>
                    <a:pt x="1886" y="1961"/>
                  </a:cubicBezTo>
                  <a:cubicBezTo>
                    <a:pt x="1847" y="1967"/>
                    <a:pt x="1811" y="1982"/>
                    <a:pt x="1776" y="1995"/>
                  </a:cubicBezTo>
                  <a:cubicBezTo>
                    <a:pt x="1731" y="2010"/>
                    <a:pt x="1691" y="2025"/>
                    <a:pt x="1650" y="2025"/>
                  </a:cubicBezTo>
                  <a:cubicBezTo>
                    <a:pt x="1648" y="2014"/>
                    <a:pt x="1646" y="2002"/>
                    <a:pt x="1639" y="1991"/>
                  </a:cubicBezTo>
                  <a:cubicBezTo>
                    <a:pt x="1617" y="1955"/>
                    <a:pt x="1568" y="1930"/>
                    <a:pt x="1522" y="1930"/>
                  </a:cubicBezTo>
                  <a:cubicBezTo>
                    <a:pt x="1518" y="1930"/>
                    <a:pt x="1514" y="1931"/>
                    <a:pt x="1511" y="1931"/>
                  </a:cubicBezTo>
                  <a:cubicBezTo>
                    <a:pt x="1496" y="1933"/>
                    <a:pt x="1479" y="1935"/>
                    <a:pt x="1464" y="1939"/>
                  </a:cubicBezTo>
                  <a:cubicBezTo>
                    <a:pt x="1441" y="1943"/>
                    <a:pt x="1419" y="1947"/>
                    <a:pt x="1401" y="1947"/>
                  </a:cubicBezTo>
                  <a:cubicBezTo>
                    <a:pt x="1396" y="1947"/>
                    <a:pt x="1391" y="1947"/>
                    <a:pt x="1387" y="1946"/>
                  </a:cubicBezTo>
                  <a:cubicBezTo>
                    <a:pt x="1391" y="1929"/>
                    <a:pt x="1389" y="1912"/>
                    <a:pt x="1382" y="1894"/>
                  </a:cubicBezTo>
                  <a:cubicBezTo>
                    <a:pt x="1365" y="1849"/>
                    <a:pt x="1314" y="1809"/>
                    <a:pt x="1262" y="1802"/>
                  </a:cubicBezTo>
                  <a:cubicBezTo>
                    <a:pt x="1243" y="1798"/>
                    <a:pt x="1222" y="1798"/>
                    <a:pt x="1202" y="1796"/>
                  </a:cubicBezTo>
                  <a:cubicBezTo>
                    <a:pt x="1157" y="1794"/>
                    <a:pt x="1117" y="1792"/>
                    <a:pt x="1089" y="1766"/>
                  </a:cubicBezTo>
                  <a:cubicBezTo>
                    <a:pt x="1057" y="1740"/>
                    <a:pt x="1050" y="1691"/>
                    <a:pt x="1046" y="1639"/>
                  </a:cubicBezTo>
                  <a:cubicBezTo>
                    <a:pt x="1037" y="1582"/>
                    <a:pt x="1031" y="1515"/>
                    <a:pt x="977" y="1475"/>
                  </a:cubicBezTo>
                  <a:cubicBezTo>
                    <a:pt x="958" y="1462"/>
                    <a:pt x="939" y="1453"/>
                    <a:pt x="917" y="1445"/>
                  </a:cubicBezTo>
                  <a:cubicBezTo>
                    <a:pt x="892" y="1436"/>
                    <a:pt x="868" y="1427"/>
                    <a:pt x="859" y="1408"/>
                  </a:cubicBezTo>
                  <a:cubicBezTo>
                    <a:pt x="855" y="1397"/>
                    <a:pt x="855" y="1382"/>
                    <a:pt x="855" y="1367"/>
                  </a:cubicBezTo>
                  <a:lnTo>
                    <a:pt x="862" y="945"/>
                  </a:lnTo>
                  <a:lnTo>
                    <a:pt x="855" y="939"/>
                  </a:lnTo>
                  <a:cubicBezTo>
                    <a:pt x="774" y="836"/>
                    <a:pt x="647" y="772"/>
                    <a:pt x="515" y="770"/>
                  </a:cubicBezTo>
                  <a:lnTo>
                    <a:pt x="474" y="770"/>
                  </a:lnTo>
                  <a:cubicBezTo>
                    <a:pt x="414" y="770"/>
                    <a:pt x="360" y="767"/>
                    <a:pt x="337" y="731"/>
                  </a:cubicBezTo>
                  <a:cubicBezTo>
                    <a:pt x="326" y="716"/>
                    <a:pt x="322" y="699"/>
                    <a:pt x="317" y="678"/>
                  </a:cubicBezTo>
                  <a:cubicBezTo>
                    <a:pt x="290" y="562"/>
                    <a:pt x="279" y="442"/>
                    <a:pt x="285" y="322"/>
                  </a:cubicBezTo>
                  <a:lnTo>
                    <a:pt x="287" y="307"/>
                  </a:lnTo>
                  <a:cubicBezTo>
                    <a:pt x="290" y="253"/>
                    <a:pt x="292" y="198"/>
                    <a:pt x="270" y="146"/>
                  </a:cubicBezTo>
                  <a:cubicBezTo>
                    <a:pt x="236" y="71"/>
                    <a:pt x="150" y="20"/>
                    <a:pt x="37" y="7"/>
                  </a:cubicBezTo>
                  <a:lnTo>
                    <a:pt x="5"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150"/>
            <p:cNvSpPr/>
            <p:nvPr/>
          </p:nvSpPr>
          <p:spPr>
            <a:xfrm>
              <a:off x="2969275" y="4786795"/>
              <a:ext cx="11906" cy="8723"/>
            </a:xfrm>
            <a:custGeom>
              <a:rect b="b" l="l" r="r" t="t"/>
              <a:pathLst>
                <a:path extrusionOk="0" h="307" w="419">
                  <a:moveTo>
                    <a:pt x="207" y="0"/>
                  </a:moveTo>
                  <a:cubicBezTo>
                    <a:pt x="191" y="0"/>
                    <a:pt x="174" y="3"/>
                    <a:pt x="159" y="7"/>
                  </a:cubicBezTo>
                  <a:cubicBezTo>
                    <a:pt x="140" y="11"/>
                    <a:pt x="120" y="22"/>
                    <a:pt x="114" y="41"/>
                  </a:cubicBezTo>
                  <a:cubicBezTo>
                    <a:pt x="110" y="52"/>
                    <a:pt x="110" y="61"/>
                    <a:pt x="107" y="71"/>
                  </a:cubicBezTo>
                  <a:cubicBezTo>
                    <a:pt x="95" y="125"/>
                    <a:pt x="7" y="142"/>
                    <a:pt x="2" y="198"/>
                  </a:cubicBezTo>
                  <a:cubicBezTo>
                    <a:pt x="0" y="243"/>
                    <a:pt x="52" y="269"/>
                    <a:pt x="95" y="279"/>
                  </a:cubicBezTo>
                  <a:cubicBezTo>
                    <a:pt x="168" y="298"/>
                    <a:pt x="243" y="306"/>
                    <a:pt x="318" y="306"/>
                  </a:cubicBezTo>
                  <a:cubicBezTo>
                    <a:pt x="346" y="306"/>
                    <a:pt x="375" y="305"/>
                    <a:pt x="403" y="303"/>
                  </a:cubicBezTo>
                  <a:cubicBezTo>
                    <a:pt x="407" y="247"/>
                    <a:pt x="412" y="191"/>
                    <a:pt x="416" y="136"/>
                  </a:cubicBezTo>
                  <a:cubicBezTo>
                    <a:pt x="418" y="108"/>
                    <a:pt x="414" y="71"/>
                    <a:pt x="388" y="63"/>
                  </a:cubicBezTo>
                  <a:cubicBezTo>
                    <a:pt x="384" y="62"/>
                    <a:pt x="379" y="62"/>
                    <a:pt x="374" y="62"/>
                  </a:cubicBezTo>
                  <a:cubicBezTo>
                    <a:pt x="369" y="62"/>
                    <a:pt x="364" y="62"/>
                    <a:pt x="360" y="61"/>
                  </a:cubicBezTo>
                  <a:cubicBezTo>
                    <a:pt x="343" y="56"/>
                    <a:pt x="328" y="44"/>
                    <a:pt x="313" y="33"/>
                  </a:cubicBezTo>
                  <a:cubicBezTo>
                    <a:pt x="282" y="12"/>
                    <a:pt x="244" y="0"/>
                    <a:pt x="2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50"/>
            <p:cNvSpPr/>
            <p:nvPr/>
          </p:nvSpPr>
          <p:spPr>
            <a:xfrm>
              <a:off x="2968480" y="4786027"/>
              <a:ext cx="13554" cy="10229"/>
            </a:xfrm>
            <a:custGeom>
              <a:rect b="b" l="l" r="r" t="t"/>
              <a:pathLst>
                <a:path extrusionOk="0" h="360" w="477">
                  <a:moveTo>
                    <a:pt x="236" y="53"/>
                  </a:moveTo>
                  <a:cubicBezTo>
                    <a:pt x="268" y="53"/>
                    <a:pt x="300" y="64"/>
                    <a:pt x="326" y="81"/>
                  </a:cubicBezTo>
                  <a:lnTo>
                    <a:pt x="332" y="88"/>
                  </a:lnTo>
                  <a:cubicBezTo>
                    <a:pt x="347" y="98"/>
                    <a:pt x="362" y="109"/>
                    <a:pt x="384" y="113"/>
                  </a:cubicBezTo>
                  <a:cubicBezTo>
                    <a:pt x="392" y="116"/>
                    <a:pt x="403" y="116"/>
                    <a:pt x="407" y="116"/>
                  </a:cubicBezTo>
                  <a:cubicBezTo>
                    <a:pt x="414" y="118"/>
                    <a:pt x="418" y="135"/>
                    <a:pt x="416" y="161"/>
                  </a:cubicBezTo>
                  <a:lnTo>
                    <a:pt x="405" y="304"/>
                  </a:lnTo>
                  <a:cubicBezTo>
                    <a:pt x="383" y="306"/>
                    <a:pt x="361" y="306"/>
                    <a:pt x="339" y="306"/>
                  </a:cubicBezTo>
                  <a:cubicBezTo>
                    <a:pt x="268" y="306"/>
                    <a:pt x="197" y="298"/>
                    <a:pt x="129" y="281"/>
                  </a:cubicBezTo>
                  <a:cubicBezTo>
                    <a:pt x="101" y="274"/>
                    <a:pt x="56" y="255"/>
                    <a:pt x="58" y="227"/>
                  </a:cubicBezTo>
                  <a:cubicBezTo>
                    <a:pt x="58" y="212"/>
                    <a:pt x="73" y="199"/>
                    <a:pt x="99" y="180"/>
                  </a:cubicBezTo>
                  <a:cubicBezTo>
                    <a:pt x="125" y="161"/>
                    <a:pt x="153" y="139"/>
                    <a:pt x="161" y="103"/>
                  </a:cubicBezTo>
                  <a:cubicBezTo>
                    <a:pt x="163" y="98"/>
                    <a:pt x="163" y="94"/>
                    <a:pt x="163" y="90"/>
                  </a:cubicBezTo>
                  <a:cubicBezTo>
                    <a:pt x="165" y="86"/>
                    <a:pt x="165" y="81"/>
                    <a:pt x="165" y="77"/>
                  </a:cubicBezTo>
                  <a:cubicBezTo>
                    <a:pt x="170" y="71"/>
                    <a:pt x="178" y="64"/>
                    <a:pt x="195" y="60"/>
                  </a:cubicBezTo>
                  <a:cubicBezTo>
                    <a:pt x="208" y="56"/>
                    <a:pt x="221" y="53"/>
                    <a:pt x="236" y="53"/>
                  </a:cubicBezTo>
                  <a:close/>
                  <a:moveTo>
                    <a:pt x="237" y="0"/>
                  </a:moveTo>
                  <a:cubicBezTo>
                    <a:pt x="217" y="0"/>
                    <a:pt x="198" y="3"/>
                    <a:pt x="180" y="8"/>
                  </a:cubicBezTo>
                  <a:cubicBezTo>
                    <a:pt x="146" y="17"/>
                    <a:pt x="125" y="36"/>
                    <a:pt x="116" y="60"/>
                  </a:cubicBezTo>
                  <a:cubicBezTo>
                    <a:pt x="112" y="68"/>
                    <a:pt x="112" y="75"/>
                    <a:pt x="112" y="83"/>
                  </a:cubicBezTo>
                  <a:cubicBezTo>
                    <a:pt x="110" y="86"/>
                    <a:pt x="110" y="88"/>
                    <a:pt x="110" y="92"/>
                  </a:cubicBezTo>
                  <a:cubicBezTo>
                    <a:pt x="105" y="109"/>
                    <a:pt x="86" y="122"/>
                    <a:pt x="67" y="137"/>
                  </a:cubicBezTo>
                  <a:cubicBezTo>
                    <a:pt x="39" y="158"/>
                    <a:pt x="7" y="182"/>
                    <a:pt x="5" y="225"/>
                  </a:cubicBezTo>
                  <a:cubicBezTo>
                    <a:pt x="0" y="274"/>
                    <a:pt x="43" y="315"/>
                    <a:pt x="116" y="332"/>
                  </a:cubicBezTo>
                  <a:cubicBezTo>
                    <a:pt x="189" y="351"/>
                    <a:pt x="264" y="360"/>
                    <a:pt x="341" y="360"/>
                  </a:cubicBezTo>
                  <a:cubicBezTo>
                    <a:pt x="371" y="360"/>
                    <a:pt x="403" y="358"/>
                    <a:pt x="433" y="356"/>
                  </a:cubicBezTo>
                  <a:lnTo>
                    <a:pt x="457" y="353"/>
                  </a:lnTo>
                  <a:lnTo>
                    <a:pt x="470" y="165"/>
                  </a:lnTo>
                  <a:cubicBezTo>
                    <a:pt x="476" y="92"/>
                    <a:pt x="444" y="71"/>
                    <a:pt x="425" y="64"/>
                  </a:cubicBezTo>
                  <a:cubicBezTo>
                    <a:pt x="416" y="62"/>
                    <a:pt x="407" y="62"/>
                    <a:pt x="401" y="62"/>
                  </a:cubicBezTo>
                  <a:lnTo>
                    <a:pt x="392" y="62"/>
                  </a:lnTo>
                  <a:cubicBezTo>
                    <a:pt x="384" y="60"/>
                    <a:pt x="375" y="53"/>
                    <a:pt x="367" y="45"/>
                  </a:cubicBezTo>
                  <a:lnTo>
                    <a:pt x="356" y="38"/>
                  </a:lnTo>
                  <a:cubicBezTo>
                    <a:pt x="322" y="13"/>
                    <a:pt x="279" y="0"/>
                    <a:pt x="2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50"/>
            <p:cNvSpPr/>
            <p:nvPr/>
          </p:nvSpPr>
          <p:spPr>
            <a:xfrm>
              <a:off x="2898412" y="4542356"/>
              <a:ext cx="17134" cy="15713"/>
            </a:xfrm>
            <a:custGeom>
              <a:rect b="b" l="l" r="r" t="t"/>
              <a:pathLst>
                <a:path extrusionOk="0" h="553" w="603">
                  <a:moveTo>
                    <a:pt x="407" y="0"/>
                  </a:moveTo>
                  <a:cubicBezTo>
                    <a:pt x="342" y="0"/>
                    <a:pt x="277" y="22"/>
                    <a:pt x="225" y="62"/>
                  </a:cubicBezTo>
                  <a:cubicBezTo>
                    <a:pt x="183" y="96"/>
                    <a:pt x="150" y="141"/>
                    <a:pt x="118" y="184"/>
                  </a:cubicBezTo>
                  <a:cubicBezTo>
                    <a:pt x="90" y="222"/>
                    <a:pt x="63" y="259"/>
                    <a:pt x="35" y="297"/>
                  </a:cubicBezTo>
                  <a:cubicBezTo>
                    <a:pt x="22" y="315"/>
                    <a:pt x="7" y="336"/>
                    <a:pt x="5" y="357"/>
                  </a:cubicBezTo>
                  <a:cubicBezTo>
                    <a:pt x="0" y="409"/>
                    <a:pt x="50" y="445"/>
                    <a:pt x="93" y="469"/>
                  </a:cubicBezTo>
                  <a:cubicBezTo>
                    <a:pt x="163" y="509"/>
                    <a:pt x="238" y="550"/>
                    <a:pt x="317" y="552"/>
                  </a:cubicBezTo>
                  <a:cubicBezTo>
                    <a:pt x="392" y="552"/>
                    <a:pt x="467" y="516"/>
                    <a:pt x="512" y="456"/>
                  </a:cubicBezTo>
                  <a:cubicBezTo>
                    <a:pt x="577" y="362"/>
                    <a:pt x="602" y="242"/>
                    <a:pt x="583" y="128"/>
                  </a:cubicBezTo>
                  <a:cubicBezTo>
                    <a:pt x="581" y="107"/>
                    <a:pt x="575" y="83"/>
                    <a:pt x="562" y="64"/>
                  </a:cubicBezTo>
                  <a:cubicBezTo>
                    <a:pt x="538" y="27"/>
                    <a:pt x="495" y="10"/>
                    <a:pt x="452" y="4"/>
                  </a:cubicBezTo>
                  <a:cubicBezTo>
                    <a:pt x="437" y="1"/>
                    <a:pt x="422" y="0"/>
                    <a:pt x="4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50"/>
            <p:cNvSpPr/>
            <p:nvPr/>
          </p:nvSpPr>
          <p:spPr>
            <a:xfrm>
              <a:off x="2897560" y="4541589"/>
              <a:ext cx="18782" cy="17219"/>
            </a:xfrm>
            <a:custGeom>
              <a:rect b="b" l="l" r="r" t="t"/>
              <a:pathLst>
                <a:path extrusionOk="0" h="606" w="661">
                  <a:moveTo>
                    <a:pt x="437" y="54"/>
                  </a:moveTo>
                  <a:cubicBezTo>
                    <a:pt x="452" y="54"/>
                    <a:pt x="465" y="54"/>
                    <a:pt x="478" y="57"/>
                  </a:cubicBezTo>
                  <a:cubicBezTo>
                    <a:pt x="504" y="61"/>
                    <a:pt x="547" y="74"/>
                    <a:pt x="568" y="106"/>
                  </a:cubicBezTo>
                  <a:cubicBezTo>
                    <a:pt x="579" y="123"/>
                    <a:pt x="585" y="144"/>
                    <a:pt x="587" y="159"/>
                  </a:cubicBezTo>
                  <a:cubicBezTo>
                    <a:pt x="607" y="267"/>
                    <a:pt x="581" y="378"/>
                    <a:pt x="521" y="468"/>
                  </a:cubicBezTo>
                  <a:cubicBezTo>
                    <a:pt x="482" y="519"/>
                    <a:pt x="416" y="551"/>
                    <a:pt x="352" y="551"/>
                  </a:cubicBezTo>
                  <a:lnTo>
                    <a:pt x="352" y="579"/>
                  </a:lnTo>
                  <a:lnTo>
                    <a:pt x="350" y="551"/>
                  </a:lnTo>
                  <a:cubicBezTo>
                    <a:pt x="272" y="551"/>
                    <a:pt x="200" y="509"/>
                    <a:pt x="138" y="472"/>
                  </a:cubicBezTo>
                  <a:cubicBezTo>
                    <a:pt x="84" y="442"/>
                    <a:pt x="58" y="414"/>
                    <a:pt x="63" y="389"/>
                  </a:cubicBezTo>
                  <a:cubicBezTo>
                    <a:pt x="63" y="371"/>
                    <a:pt x="75" y="354"/>
                    <a:pt x="86" y="339"/>
                  </a:cubicBezTo>
                  <a:lnTo>
                    <a:pt x="170" y="228"/>
                  </a:lnTo>
                  <a:cubicBezTo>
                    <a:pt x="200" y="185"/>
                    <a:pt x="232" y="142"/>
                    <a:pt x="272" y="110"/>
                  </a:cubicBezTo>
                  <a:cubicBezTo>
                    <a:pt x="317" y="74"/>
                    <a:pt x="377" y="54"/>
                    <a:pt x="437" y="54"/>
                  </a:cubicBezTo>
                  <a:close/>
                  <a:moveTo>
                    <a:pt x="434" y="1"/>
                  </a:moveTo>
                  <a:cubicBezTo>
                    <a:pt x="363" y="1"/>
                    <a:pt x="293" y="25"/>
                    <a:pt x="238" y="69"/>
                  </a:cubicBezTo>
                  <a:cubicBezTo>
                    <a:pt x="193" y="104"/>
                    <a:pt x="157" y="153"/>
                    <a:pt x="125" y="196"/>
                  </a:cubicBezTo>
                  <a:lnTo>
                    <a:pt x="43" y="307"/>
                  </a:lnTo>
                  <a:cubicBezTo>
                    <a:pt x="28" y="327"/>
                    <a:pt x="11" y="352"/>
                    <a:pt x="9" y="382"/>
                  </a:cubicBezTo>
                  <a:cubicBezTo>
                    <a:pt x="0" y="449"/>
                    <a:pt x="63" y="494"/>
                    <a:pt x="110" y="519"/>
                  </a:cubicBezTo>
                  <a:cubicBezTo>
                    <a:pt x="176" y="558"/>
                    <a:pt x="257" y="605"/>
                    <a:pt x="347" y="605"/>
                  </a:cubicBezTo>
                  <a:lnTo>
                    <a:pt x="352" y="605"/>
                  </a:lnTo>
                  <a:cubicBezTo>
                    <a:pt x="433" y="605"/>
                    <a:pt x="515" y="564"/>
                    <a:pt x="566" y="498"/>
                  </a:cubicBezTo>
                  <a:cubicBezTo>
                    <a:pt x="635" y="397"/>
                    <a:pt x="660" y="271"/>
                    <a:pt x="641" y="151"/>
                  </a:cubicBezTo>
                  <a:cubicBezTo>
                    <a:pt x="637" y="129"/>
                    <a:pt x="630" y="102"/>
                    <a:pt x="613" y="76"/>
                  </a:cubicBezTo>
                  <a:cubicBezTo>
                    <a:pt x="583" y="29"/>
                    <a:pt x="527" y="12"/>
                    <a:pt x="487" y="5"/>
                  </a:cubicBezTo>
                  <a:cubicBezTo>
                    <a:pt x="469" y="2"/>
                    <a:pt x="452" y="1"/>
                    <a:pt x="4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50"/>
            <p:cNvSpPr/>
            <p:nvPr/>
          </p:nvSpPr>
          <p:spPr>
            <a:xfrm>
              <a:off x="2882160" y="3902605"/>
              <a:ext cx="164324" cy="878393"/>
            </a:xfrm>
            <a:custGeom>
              <a:rect b="b" l="l" r="r" t="t"/>
              <a:pathLst>
                <a:path extrusionOk="0" h="30913" w="5783">
                  <a:moveTo>
                    <a:pt x="4086" y="0"/>
                  </a:moveTo>
                  <a:cubicBezTo>
                    <a:pt x="4071" y="35"/>
                    <a:pt x="4052" y="71"/>
                    <a:pt x="4041" y="107"/>
                  </a:cubicBezTo>
                  <a:cubicBezTo>
                    <a:pt x="4009" y="208"/>
                    <a:pt x="3992" y="315"/>
                    <a:pt x="3947" y="414"/>
                  </a:cubicBezTo>
                  <a:cubicBezTo>
                    <a:pt x="3872" y="574"/>
                    <a:pt x="3728" y="692"/>
                    <a:pt x="3578" y="793"/>
                  </a:cubicBezTo>
                  <a:cubicBezTo>
                    <a:pt x="3610" y="887"/>
                    <a:pt x="3617" y="994"/>
                    <a:pt x="3619" y="1093"/>
                  </a:cubicBezTo>
                  <a:cubicBezTo>
                    <a:pt x="3640" y="2016"/>
                    <a:pt x="3660" y="2955"/>
                    <a:pt x="3424" y="3848"/>
                  </a:cubicBezTo>
                  <a:cubicBezTo>
                    <a:pt x="3360" y="4090"/>
                    <a:pt x="3280" y="4367"/>
                    <a:pt x="3415" y="4579"/>
                  </a:cubicBezTo>
                  <a:cubicBezTo>
                    <a:pt x="3480" y="4679"/>
                    <a:pt x="3593" y="4797"/>
                    <a:pt x="3527" y="4898"/>
                  </a:cubicBezTo>
                  <a:cubicBezTo>
                    <a:pt x="3503" y="4932"/>
                    <a:pt x="3463" y="4952"/>
                    <a:pt x="3441" y="4988"/>
                  </a:cubicBezTo>
                  <a:cubicBezTo>
                    <a:pt x="3413" y="5037"/>
                    <a:pt x="3428" y="5097"/>
                    <a:pt x="3443" y="5151"/>
                  </a:cubicBezTo>
                  <a:cubicBezTo>
                    <a:pt x="3585" y="5676"/>
                    <a:pt x="3533" y="6250"/>
                    <a:pt x="3300" y="6743"/>
                  </a:cubicBezTo>
                  <a:cubicBezTo>
                    <a:pt x="3253" y="6843"/>
                    <a:pt x="3197" y="6944"/>
                    <a:pt x="3161" y="7051"/>
                  </a:cubicBezTo>
                  <a:cubicBezTo>
                    <a:pt x="3107" y="7212"/>
                    <a:pt x="3098" y="7388"/>
                    <a:pt x="3047" y="7550"/>
                  </a:cubicBezTo>
                  <a:cubicBezTo>
                    <a:pt x="3002" y="7692"/>
                    <a:pt x="2925" y="7820"/>
                    <a:pt x="2886" y="7964"/>
                  </a:cubicBezTo>
                  <a:cubicBezTo>
                    <a:pt x="2738" y="8489"/>
                    <a:pt x="3120" y="9037"/>
                    <a:pt x="3038" y="9575"/>
                  </a:cubicBezTo>
                  <a:cubicBezTo>
                    <a:pt x="3021" y="9684"/>
                    <a:pt x="2985" y="9794"/>
                    <a:pt x="2910" y="9873"/>
                  </a:cubicBezTo>
                  <a:cubicBezTo>
                    <a:pt x="2846" y="9944"/>
                    <a:pt x="2758" y="9989"/>
                    <a:pt x="2691" y="10059"/>
                  </a:cubicBezTo>
                  <a:cubicBezTo>
                    <a:pt x="2531" y="10235"/>
                    <a:pt x="2552" y="10505"/>
                    <a:pt x="2578" y="10743"/>
                  </a:cubicBezTo>
                  <a:cubicBezTo>
                    <a:pt x="2623" y="11182"/>
                    <a:pt x="2636" y="11623"/>
                    <a:pt x="2618" y="12065"/>
                  </a:cubicBezTo>
                  <a:cubicBezTo>
                    <a:pt x="2597" y="12568"/>
                    <a:pt x="2556" y="13162"/>
                    <a:pt x="2177" y="13489"/>
                  </a:cubicBezTo>
                  <a:cubicBezTo>
                    <a:pt x="2104" y="14029"/>
                    <a:pt x="2051" y="14571"/>
                    <a:pt x="2014" y="15113"/>
                  </a:cubicBezTo>
                  <a:cubicBezTo>
                    <a:pt x="2006" y="15229"/>
                    <a:pt x="1999" y="15347"/>
                    <a:pt x="1950" y="15452"/>
                  </a:cubicBezTo>
                  <a:cubicBezTo>
                    <a:pt x="1858" y="15647"/>
                    <a:pt x="1631" y="15773"/>
                    <a:pt x="1597" y="15985"/>
                  </a:cubicBezTo>
                  <a:cubicBezTo>
                    <a:pt x="1577" y="16095"/>
                    <a:pt x="1607" y="16225"/>
                    <a:pt x="1528" y="16298"/>
                  </a:cubicBezTo>
                  <a:cubicBezTo>
                    <a:pt x="1468" y="16352"/>
                    <a:pt x="1374" y="16350"/>
                    <a:pt x="1316" y="16405"/>
                  </a:cubicBezTo>
                  <a:cubicBezTo>
                    <a:pt x="1252" y="16469"/>
                    <a:pt x="1264" y="16574"/>
                    <a:pt x="1269" y="16667"/>
                  </a:cubicBezTo>
                  <a:cubicBezTo>
                    <a:pt x="1275" y="16853"/>
                    <a:pt x="1215" y="17042"/>
                    <a:pt x="1247" y="17228"/>
                  </a:cubicBezTo>
                  <a:cubicBezTo>
                    <a:pt x="1274" y="17381"/>
                    <a:pt x="1411" y="17531"/>
                    <a:pt x="1554" y="17531"/>
                  </a:cubicBezTo>
                  <a:cubicBezTo>
                    <a:pt x="1583" y="17531"/>
                    <a:pt x="1613" y="17525"/>
                    <a:pt x="1641" y="17511"/>
                  </a:cubicBezTo>
                  <a:lnTo>
                    <a:pt x="1641" y="17511"/>
                  </a:lnTo>
                  <a:cubicBezTo>
                    <a:pt x="1755" y="17798"/>
                    <a:pt x="1654" y="18156"/>
                    <a:pt x="1406" y="18340"/>
                  </a:cubicBezTo>
                  <a:cubicBezTo>
                    <a:pt x="1324" y="18400"/>
                    <a:pt x="1226" y="18445"/>
                    <a:pt x="1162" y="18526"/>
                  </a:cubicBezTo>
                  <a:cubicBezTo>
                    <a:pt x="1001" y="18730"/>
                    <a:pt x="1134" y="19023"/>
                    <a:pt x="1159" y="19280"/>
                  </a:cubicBezTo>
                  <a:cubicBezTo>
                    <a:pt x="1209" y="19760"/>
                    <a:pt x="866" y="20195"/>
                    <a:pt x="829" y="20675"/>
                  </a:cubicBezTo>
                  <a:cubicBezTo>
                    <a:pt x="819" y="20808"/>
                    <a:pt x="836" y="20949"/>
                    <a:pt x="917" y="21054"/>
                  </a:cubicBezTo>
                  <a:cubicBezTo>
                    <a:pt x="973" y="21128"/>
                    <a:pt x="1067" y="21176"/>
                    <a:pt x="1157" y="21176"/>
                  </a:cubicBezTo>
                  <a:cubicBezTo>
                    <a:pt x="1197" y="21176"/>
                    <a:pt x="1238" y="21166"/>
                    <a:pt x="1273" y="21144"/>
                  </a:cubicBezTo>
                  <a:cubicBezTo>
                    <a:pt x="1288" y="20735"/>
                    <a:pt x="1303" y="20326"/>
                    <a:pt x="1318" y="19919"/>
                  </a:cubicBezTo>
                  <a:cubicBezTo>
                    <a:pt x="1324" y="19784"/>
                    <a:pt x="1331" y="19643"/>
                    <a:pt x="1410" y="19533"/>
                  </a:cubicBezTo>
                  <a:cubicBezTo>
                    <a:pt x="1459" y="19464"/>
                    <a:pt x="1547" y="19419"/>
                    <a:pt x="1629" y="19419"/>
                  </a:cubicBezTo>
                  <a:cubicBezTo>
                    <a:pt x="1677" y="19419"/>
                    <a:pt x="1723" y="19434"/>
                    <a:pt x="1757" y="19469"/>
                  </a:cubicBezTo>
                  <a:cubicBezTo>
                    <a:pt x="1862" y="19578"/>
                    <a:pt x="1794" y="19777"/>
                    <a:pt x="1886" y="19900"/>
                  </a:cubicBezTo>
                  <a:cubicBezTo>
                    <a:pt x="1941" y="19975"/>
                    <a:pt x="2051" y="20007"/>
                    <a:pt x="2081" y="20095"/>
                  </a:cubicBezTo>
                  <a:cubicBezTo>
                    <a:pt x="2145" y="20272"/>
                    <a:pt x="1849" y="20369"/>
                    <a:pt x="1798" y="20549"/>
                  </a:cubicBezTo>
                  <a:cubicBezTo>
                    <a:pt x="1776" y="20617"/>
                    <a:pt x="1798" y="20692"/>
                    <a:pt x="1789" y="20763"/>
                  </a:cubicBezTo>
                  <a:cubicBezTo>
                    <a:pt x="1783" y="20830"/>
                    <a:pt x="1734" y="20902"/>
                    <a:pt x="1672" y="20902"/>
                  </a:cubicBezTo>
                  <a:cubicBezTo>
                    <a:pt x="1666" y="20902"/>
                    <a:pt x="1660" y="20901"/>
                    <a:pt x="1654" y="20900"/>
                  </a:cubicBezTo>
                  <a:lnTo>
                    <a:pt x="1654" y="20900"/>
                  </a:lnTo>
                  <a:cubicBezTo>
                    <a:pt x="1697" y="21551"/>
                    <a:pt x="1691" y="22205"/>
                    <a:pt x="1635" y="22856"/>
                  </a:cubicBezTo>
                  <a:cubicBezTo>
                    <a:pt x="1618" y="23066"/>
                    <a:pt x="1541" y="23332"/>
                    <a:pt x="1331" y="23347"/>
                  </a:cubicBezTo>
                  <a:cubicBezTo>
                    <a:pt x="1339" y="23557"/>
                    <a:pt x="1335" y="23765"/>
                    <a:pt x="1318" y="23975"/>
                  </a:cubicBezTo>
                  <a:cubicBezTo>
                    <a:pt x="1299" y="23979"/>
                    <a:pt x="1280" y="23981"/>
                    <a:pt x="1261" y="23981"/>
                  </a:cubicBezTo>
                  <a:cubicBezTo>
                    <a:pt x="1213" y="23981"/>
                    <a:pt x="1165" y="23968"/>
                    <a:pt x="1125" y="23945"/>
                  </a:cubicBezTo>
                  <a:cubicBezTo>
                    <a:pt x="1012" y="23760"/>
                    <a:pt x="924" y="23563"/>
                    <a:pt x="864" y="23358"/>
                  </a:cubicBezTo>
                  <a:cubicBezTo>
                    <a:pt x="686" y="23392"/>
                    <a:pt x="515" y="23463"/>
                    <a:pt x="362" y="23561"/>
                  </a:cubicBezTo>
                  <a:cubicBezTo>
                    <a:pt x="420" y="23668"/>
                    <a:pt x="296" y="23775"/>
                    <a:pt x="200" y="23848"/>
                  </a:cubicBezTo>
                  <a:cubicBezTo>
                    <a:pt x="101" y="23921"/>
                    <a:pt x="24" y="24133"/>
                    <a:pt x="133" y="24187"/>
                  </a:cubicBezTo>
                  <a:cubicBezTo>
                    <a:pt x="140" y="24277"/>
                    <a:pt x="217" y="24352"/>
                    <a:pt x="300" y="24386"/>
                  </a:cubicBezTo>
                  <a:cubicBezTo>
                    <a:pt x="386" y="24420"/>
                    <a:pt x="480" y="24422"/>
                    <a:pt x="570" y="24429"/>
                  </a:cubicBezTo>
                  <a:cubicBezTo>
                    <a:pt x="712" y="24440"/>
                    <a:pt x="862" y="24465"/>
                    <a:pt x="962" y="24564"/>
                  </a:cubicBezTo>
                  <a:cubicBezTo>
                    <a:pt x="1065" y="24660"/>
                    <a:pt x="1089" y="24849"/>
                    <a:pt x="975" y="24932"/>
                  </a:cubicBezTo>
                  <a:cubicBezTo>
                    <a:pt x="922" y="24973"/>
                    <a:pt x="851" y="24979"/>
                    <a:pt x="791" y="25009"/>
                  </a:cubicBezTo>
                  <a:cubicBezTo>
                    <a:pt x="692" y="25059"/>
                    <a:pt x="630" y="25170"/>
                    <a:pt x="641" y="25279"/>
                  </a:cubicBezTo>
                  <a:cubicBezTo>
                    <a:pt x="643" y="25305"/>
                    <a:pt x="650" y="25333"/>
                    <a:pt x="667" y="25352"/>
                  </a:cubicBezTo>
                  <a:cubicBezTo>
                    <a:pt x="692" y="25380"/>
                    <a:pt x="733" y="25389"/>
                    <a:pt x="770" y="25393"/>
                  </a:cubicBezTo>
                  <a:cubicBezTo>
                    <a:pt x="962" y="25423"/>
                    <a:pt x="1155" y="25453"/>
                    <a:pt x="1346" y="25483"/>
                  </a:cubicBezTo>
                  <a:cubicBezTo>
                    <a:pt x="1382" y="25489"/>
                    <a:pt x="1423" y="25500"/>
                    <a:pt x="1434" y="25532"/>
                  </a:cubicBezTo>
                  <a:cubicBezTo>
                    <a:pt x="1440" y="25549"/>
                    <a:pt x="1436" y="25566"/>
                    <a:pt x="1434" y="25584"/>
                  </a:cubicBezTo>
                  <a:cubicBezTo>
                    <a:pt x="1412" y="25695"/>
                    <a:pt x="1393" y="25806"/>
                    <a:pt x="1372" y="25916"/>
                  </a:cubicBezTo>
                  <a:cubicBezTo>
                    <a:pt x="1353" y="25930"/>
                    <a:pt x="1332" y="25937"/>
                    <a:pt x="1310" y="25937"/>
                  </a:cubicBezTo>
                  <a:cubicBezTo>
                    <a:pt x="1262" y="25937"/>
                    <a:pt x="1211" y="25907"/>
                    <a:pt x="1179" y="25869"/>
                  </a:cubicBezTo>
                  <a:cubicBezTo>
                    <a:pt x="1129" y="25813"/>
                    <a:pt x="1097" y="25742"/>
                    <a:pt x="1037" y="25699"/>
                  </a:cubicBezTo>
                  <a:cubicBezTo>
                    <a:pt x="969" y="25650"/>
                    <a:pt x="877" y="25650"/>
                    <a:pt x="791" y="25650"/>
                  </a:cubicBezTo>
                  <a:cubicBezTo>
                    <a:pt x="637" y="25654"/>
                    <a:pt x="485" y="25656"/>
                    <a:pt x="330" y="25661"/>
                  </a:cubicBezTo>
                  <a:cubicBezTo>
                    <a:pt x="285" y="25661"/>
                    <a:pt x="236" y="25663"/>
                    <a:pt x="197" y="25689"/>
                  </a:cubicBezTo>
                  <a:cubicBezTo>
                    <a:pt x="159" y="25714"/>
                    <a:pt x="140" y="25757"/>
                    <a:pt x="125" y="25800"/>
                  </a:cubicBezTo>
                  <a:cubicBezTo>
                    <a:pt x="101" y="25860"/>
                    <a:pt x="84" y="25922"/>
                    <a:pt x="88" y="25986"/>
                  </a:cubicBezTo>
                  <a:cubicBezTo>
                    <a:pt x="95" y="26091"/>
                    <a:pt x="172" y="26192"/>
                    <a:pt x="275" y="26224"/>
                  </a:cubicBezTo>
                  <a:cubicBezTo>
                    <a:pt x="300" y="26233"/>
                    <a:pt x="327" y="26237"/>
                    <a:pt x="354" y="26237"/>
                  </a:cubicBezTo>
                  <a:cubicBezTo>
                    <a:pt x="433" y="26237"/>
                    <a:pt x="513" y="26201"/>
                    <a:pt x="564" y="26141"/>
                  </a:cubicBezTo>
                  <a:cubicBezTo>
                    <a:pt x="624" y="26070"/>
                    <a:pt x="668" y="25960"/>
                    <a:pt x="755" y="25960"/>
                  </a:cubicBezTo>
                  <a:cubicBezTo>
                    <a:pt x="759" y="25960"/>
                    <a:pt x="762" y="25960"/>
                    <a:pt x="765" y="25961"/>
                  </a:cubicBezTo>
                  <a:cubicBezTo>
                    <a:pt x="857" y="25969"/>
                    <a:pt x="883" y="26089"/>
                    <a:pt x="885" y="26183"/>
                  </a:cubicBezTo>
                  <a:cubicBezTo>
                    <a:pt x="885" y="26256"/>
                    <a:pt x="879" y="26344"/>
                    <a:pt x="817" y="26385"/>
                  </a:cubicBezTo>
                  <a:cubicBezTo>
                    <a:pt x="784" y="26406"/>
                    <a:pt x="744" y="26408"/>
                    <a:pt x="705" y="26413"/>
                  </a:cubicBezTo>
                  <a:cubicBezTo>
                    <a:pt x="542" y="26430"/>
                    <a:pt x="386" y="26488"/>
                    <a:pt x="251" y="26578"/>
                  </a:cubicBezTo>
                  <a:cubicBezTo>
                    <a:pt x="275" y="26696"/>
                    <a:pt x="281" y="26854"/>
                    <a:pt x="170" y="26899"/>
                  </a:cubicBezTo>
                  <a:cubicBezTo>
                    <a:pt x="142" y="26912"/>
                    <a:pt x="110" y="26912"/>
                    <a:pt x="84" y="26925"/>
                  </a:cubicBezTo>
                  <a:cubicBezTo>
                    <a:pt x="9" y="26961"/>
                    <a:pt x="0" y="27070"/>
                    <a:pt x="45" y="27139"/>
                  </a:cubicBezTo>
                  <a:cubicBezTo>
                    <a:pt x="90" y="27208"/>
                    <a:pt x="172" y="27242"/>
                    <a:pt x="251" y="27265"/>
                  </a:cubicBezTo>
                  <a:cubicBezTo>
                    <a:pt x="227" y="27372"/>
                    <a:pt x="329" y="27478"/>
                    <a:pt x="433" y="27478"/>
                  </a:cubicBezTo>
                  <a:cubicBezTo>
                    <a:pt x="450" y="27478"/>
                    <a:pt x="468" y="27475"/>
                    <a:pt x="485" y="27469"/>
                  </a:cubicBezTo>
                  <a:cubicBezTo>
                    <a:pt x="568" y="27338"/>
                    <a:pt x="617" y="27186"/>
                    <a:pt x="626" y="27034"/>
                  </a:cubicBezTo>
                  <a:cubicBezTo>
                    <a:pt x="632" y="26938"/>
                    <a:pt x="626" y="26835"/>
                    <a:pt x="682" y="26760"/>
                  </a:cubicBezTo>
                  <a:cubicBezTo>
                    <a:pt x="720" y="26710"/>
                    <a:pt x="780" y="26687"/>
                    <a:pt x="841" y="26687"/>
                  </a:cubicBezTo>
                  <a:cubicBezTo>
                    <a:pt x="912" y="26687"/>
                    <a:pt x="985" y="26718"/>
                    <a:pt x="1029" y="26775"/>
                  </a:cubicBezTo>
                  <a:cubicBezTo>
                    <a:pt x="1108" y="26882"/>
                    <a:pt x="1089" y="27043"/>
                    <a:pt x="1005" y="27145"/>
                  </a:cubicBezTo>
                  <a:cubicBezTo>
                    <a:pt x="967" y="27193"/>
                    <a:pt x="917" y="27231"/>
                    <a:pt x="889" y="27285"/>
                  </a:cubicBezTo>
                  <a:cubicBezTo>
                    <a:pt x="829" y="27396"/>
                    <a:pt x="881" y="27535"/>
                    <a:pt x="866" y="27662"/>
                  </a:cubicBezTo>
                  <a:cubicBezTo>
                    <a:pt x="845" y="27825"/>
                    <a:pt x="690" y="27964"/>
                    <a:pt x="523" y="27964"/>
                  </a:cubicBezTo>
                  <a:cubicBezTo>
                    <a:pt x="521" y="27964"/>
                    <a:pt x="520" y="27964"/>
                    <a:pt x="519" y="27964"/>
                  </a:cubicBezTo>
                  <a:lnTo>
                    <a:pt x="519" y="27964"/>
                  </a:lnTo>
                  <a:cubicBezTo>
                    <a:pt x="613" y="28107"/>
                    <a:pt x="497" y="28332"/>
                    <a:pt x="328" y="28341"/>
                  </a:cubicBezTo>
                  <a:cubicBezTo>
                    <a:pt x="313" y="28493"/>
                    <a:pt x="350" y="28654"/>
                    <a:pt x="429" y="28784"/>
                  </a:cubicBezTo>
                  <a:cubicBezTo>
                    <a:pt x="731" y="28784"/>
                    <a:pt x="1031" y="28748"/>
                    <a:pt x="1322" y="28675"/>
                  </a:cubicBezTo>
                  <a:lnTo>
                    <a:pt x="1322" y="28675"/>
                  </a:lnTo>
                  <a:cubicBezTo>
                    <a:pt x="1404" y="28731"/>
                    <a:pt x="1363" y="28862"/>
                    <a:pt x="1292" y="28928"/>
                  </a:cubicBezTo>
                  <a:cubicBezTo>
                    <a:pt x="1219" y="28994"/>
                    <a:pt x="1123" y="29046"/>
                    <a:pt x="1093" y="29138"/>
                  </a:cubicBezTo>
                  <a:cubicBezTo>
                    <a:pt x="1054" y="29254"/>
                    <a:pt x="1155" y="29382"/>
                    <a:pt x="1275" y="29401"/>
                  </a:cubicBezTo>
                  <a:cubicBezTo>
                    <a:pt x="1289" y="29404"/>
                    <a:pt x="1302" y="29405"/>
                    <a:pt x="1316" y="29405"/>
                  </a:cubicBezTo>
                  <a:cubicBezTo>
                    <a:pt x="1422" y="29405"/>
                    <a:pt x="1523" y="29341"/>
                    <a:pt x="1586" y="29251"/>
                  </a:cubicBezTo>
                  <a:cubicBezTo>
                    <a:pt x="1611" y="29215"/>
                    <a:pt x="1639" y="29170"/>
                    <a:pt x="1682" y="29162"/>
                  </a:cubicBezTo>
                  <a:cubicBezTo>
                    <a:pt x="1687" y="29161"/>
                    <a:pt x="1691" y="29160"/>
                    <a:pt x="1696" y="29160"/>
                  </a:cubicBezTo>
                  <a:cubicBezTo>
                    <a:pt x="1755" y="29160"/>
                    <a:pt x="1798" y="29224"/>
                    <a:pt x="1824" y="29279"/>
                  </a:cubicBezTo>
                  <a:cubicBezTo>
                    <a:pt x="1851" y="29335"/>
                    <a:pt x="1879" y="29393"/>
                    <a:pt x="1873" y="29455"/>
                  </a:cubicBezTo>
                  <a:cubicBezTo>
                    <a:pt x="1860" y="29592"/>
                    <a:pt x="1697" y="29661"/>
                    <a:pt x="1558" y="29663"/>
                  </a:cubicBezTo>
                  <a:cubicBezTo>
                    <a:pt x="1553" y="29663"/>
                    <a:pt x="1548" y="29663"/>
                    <a:pt x="1543" y="29663"/>
                  </a:cubicBezTo>
                  <a:cubicBezTo>
                    <a:pt x="1482" y="29663"/>
                    <a:pt x="1418" y="29657"/>
                    <a:pt x="1357" y="29657"/>
                  </a:cubicBezTo>
                  <a:cubicBezTo>
                    <a:pt x="1284" y="29657"/>
                    <a:pt x="1214" y="29665"/>
                    <a:pt x="1151" y="29697"/>
                  </a:cubicBezTo>
                  <a:cubicBezTo>
                    <a:pt x="1134" y="29706"/>
                    <a:pt x="1114" y="29719"/>
                    <a:pt x="1106" y="29736"/>
                  </a:cubicBezTo>
                  <a:cubicBezTo>
                    <a:pt x="1065" y="29817"/>
                    <a:pt x="1243" y="29864"/>
                    <a:pt x="1241" y="29956"/>
                  </a:cubicBezTo>
                  <a:cubicBezTo>
                    <a:pt x="1238" y="29956"/>
                    <a:pt x="1235" y="29956"/>
                    <a:pt x="1232" y="29956"/>
                  </a:cubicBezTo>
                  <a:cubicBezTo>
                    <a:pt x="1143" y="29956"/>
                    <a:pt x="1097" y="30081"/>
                    <a:pt x="1142" y="30160"/>
                  </a:cubicBezTo>
                  <a:cubicBezTo>
                    <a:pt x="1189" y="30239"/>
                    <a:pt x="1290" y="30269"/>
                    <a:pt x="1382" y="30280"/>
                  </a:cubicBezTo>
                  <a:cubicBezTo>
                    <a:pt x="1474" y="30291"/>
                    <a:pt x="1573" y="30288"/>
                    <a:pt x="1654" y="30331"/>
                  </a:cubicBezTo>
                  <a:cubicBezTo>
                    <a:pt x="1663" y="30391"/>
                    <a:pt x="1644" y="30453"/>
                    <a:pt x="1605" y="30498"/>
                  </a:cubicBezTo>
                  <a:cubicBezTo>
                    <a:pt x="1576" y="30485"/>
                    <a:pt x="1543" y="30478"/>
                    <a:pt x="1511" y="30478"/>
                  </a:cubicBezTo>
                  <a:cubicBezTo>
                    <a:pt x="1423" y="30478"/>
                    <a:pt x="1334" y="30526"/>
                    <a:pt x="1297" y="30606"/>
                  </a:cubicBezTo>
                  <a:cubicBezTo>
                    <a:pt x="1243" y="30713"/>
                    <a:pt x="1301" y="30863"/>
                    <a:pt x="1414" y="30903"/>
                  </a:cubicBezTo>
                  <a:cubicBezTo>
                    <a:pt x="1433" y="30910"/>
                    <a:pt x="1453" y="30913"/>
                    <a:pt x="1473" y="30913"/>
                  </a:cubicBezTo>
                  <a:cubicBezTo>
                    <a:pt x="1572" y="30913"/>
                    <a:pt x="1672" y="30838"/>
                    <a:pt x="1684" y="30738"/>
                  </a:cubicBezTo>
                  <a:cubicBezTo>
                    <a:pt x="1689" y="30704"/>
                    <a:pt x="1684" y="30670"/>
                    <a:pt x="1701" y="30642"/>
                  </a:cubicBezTo>
                  <a:cubicBezTo>
                    <a:pt x="1716" y="30618"/>
                    <a:pt x="1742" y="30608"/>
                    <a:pt x="1768" y="30597"/>
                  </a:cubicBezTo>
                  <a:cubicBezTo>
                    <a:pt x="1858" y="30558"/>
                    <a:pt x="1946" y="30520"/>
                    <a:pt x="2036" y="30483"/>
                  </a:cubicBezTo>
                  <a:cubicBezTo>
                    <a:pt x="2076" y="30353"/>
                    <a:pt x="2010" y="30198"/>
                    <a:pt x="1888" y="30138"/>
                  </a:cubicBezTo>
                  <a:cubicBezTo>
                    <a:pt x="1813" y="30100"/>
                    <a:pt x="1725" y="30098"/>
                    <a:pt x="1648" y="30063"/>
                  </a:cubicBezTo>
                  <a:cubicBezTo>
                    <a:pt x="1573" y="30029"/>
                    <a:pt x="1507" y="29941"/>
                    <a:pt x="1543" y="29866"/>
                  </a:cubicBezTo>
                  <a:cubicBezTo>
                    <a:pt x="1706" y="29834"/>
                    <a:pt x="1869" y="29800"/>
                    <a:pt x="2031" y="29768"/>
                  </a:cubicBezTo>
                  <a:cubicBezTo>
                    <a:pt x="2045" y="29765"/>
                    <a:pt x="2060" y="29762"/>
                    <a:pt x="2074" y="29762"/>
                  </a:cubicBezTo>
                  <a:cubicBezTo>
                    <a:pt x="2091" y="29762"/>
                    <a:pt x="2107" y="29766"/>
                    <a:pt x="2121" y="29776"/>
                  </a:cubicBezTo>
                  <a:cubicBezTo>
                    <a:pt x="2145" y="29794"/>
                    <a:pt x="2151" y="29828"/>
                    <a:pt x="2166" y="29856"/>
                  </a:cubicBezTo>
                  <a:cubicBezTo>
                    <a:pt x="2211" y="29941"/>
                    <a:pt x="2336" y="29931"/>
                    <a:pt x="2434" y="29937"/>
                  </a:cubicBezTo>
                  <a:cubicBezTo>
                    <a:pt x="2531" y="29941"/>
                    <a:pt x="2653" y="30033"/>
                    <a:pt x="2595" y="30113"/>
                  </a:cubicBezTo>
                  <a:cubicBezTo>
                    <a:pt x="2477" y="30173"/>
                    <a:pt x="2343" y="30205"/>
                    <a:pt x="2209" y="30205"/>
                  </a:cubicBezTo>
                  <a:cubicBezTo>
                    <a:pt x="2190" y="30205"/>
                    <a:pt x="2171" y="30204"/>
                    <a:pt x="2151" y="30203"/>
                  </a:cubicBezTo>
                  <a:lnTo>
                    <a:pt x="2151" y="30203"/>
                  </a:lnTo>
                  <a:cubicBezTo>
                    <a:pt x="2155" y="30316"/>
                    <a:pt x="2268" y="30407"/>
                    <a:pt x="2379" y="30407"/>
                  </a:cubicBezTo>
                  <a:cubicBezTo>
                    <a:pt x="2405" y="30407"/>
                    <a:pt x="2431" y="30402"/>
                    <a:pt x="2456" y="30391"/>
                  </a:cubicBezTo>
                  <a:cubicBezTo>
                    <a:pt x="2556" y="30347"/>
                    <a:pt x="2633" y="30225"/>
                    <a:pt x="2733" y="30225"/>
                  </a:cubicBezTo>
                  <a:cubicBezTo>
                    <a:pt x="2744" y="30225"/>
                    <a:pt x="2756" y="30227"/>
                    <a:pt x="2768" y="30231"/>
                  </a:cubicBezTo>
                  <a:cubicBezTo>
                    <a:pt x="2901" y="30269"/>
                    <a:pt x="2918" y="30509"/>
                    <a:pt x="3051" y="30509"/>
                  </a:cubicBezTo>
                  <a:cubicBezTo>
                    <a:pt x="3053" y="30509"/>
                    <a:pt x="3055" y="30509"/>
                    <a:pt x="3058" y="30509"/>
                  </a:cubicBezTo>
                  <a:cubicBezTo>
                    <a:pt x="3032" y="30374"/>
                    <a:pt x="3116" y="30246"/>
                    <a:pt x="3203" y="30141"/>
                  </a:cubicBezTo>
                  <a:cubicBezTo>
                    <a:pt x="3344" y="29979"/>
                    <a:pt x="3537" y="29830"/>
                    <a:pt x="3745" y="29830"/>
                  </a:cubicBezTo>
                  <a:cubicBezTo>
                    <a:pt x="3769" y="29830"/>
                    <a:pt x="3794" y="29832"/>
                    <a:pt x="3818" y="29836"/>
                  </a:cubicBezTo>
                  <a:cubicBezTo>
                    <a:pt x="3801" y="29764"/>
                    <a:pt x="3790" y="29680"/>
                    <a:pt x="3812" y="29614"/>
                  </a:cubicBezTo>
                  <a:cubicBezTo>
                    <a:pt x="3651" y="29551"/>
                    <a:pt x="3485" y="29510"/>
                    <a:pt x="3318" y="29510"/>
                  </a:cubicBezTo>
                  <a:cubicBezTo>
                    <a:pt x="3256" y="29510"/>
                    <a:pt x="3195" y="29516"/>
                    <a:pt x="3133" y="29528"/>
                  </a:cubicBezTo>
                  <a:cubicBezTo>
                    <a:pt x="3075" y="29539"/>
                    <a:pt x="3015" y="29555"/>
                    <a:pt x="2957" y="29555"/>
                  </a:cubicBezTo>
                  <a:cubicBezTo>
                    <a:pt x="2927" y="29555"/>
                    <a:pt x="2897" y="29550"/>
                    <a:pt x="2869" y="29539"/>
                  </a:cubicBezTo>
                  <a:cubicBezTo>
                    <a:pt x="2803" y="29511"/>
                    <a:pt x="2758" y="29446"/>
                    <a:pt x="2691" y="29414"/>
                  </a:cubicBezTo>
                  <a:cubicBezTo>
                    <a:pt x="2599" y="29369"/>
                    <a:pt x="2475" y="29399"/>
                    <a:pt x="2398" y="29326"/>
                  </a:cubicBezTo>
                  <a:cubicBezTo>
                    <a:pt x="2357" y="29288"/>
                    <a:pt x="2342" y="29228"/>
                    <a:pt x="2336" y="29172"/>
                  </a:cubicBezTo>
                  <a:cubicBezTo>
                    <a:pt x="2314" y="28986"/>
                    <a:pt x="2349" y="28776"/>
                    <a:pt x="2229" y="28630"/>
                  </a:cubicBezTo>
                  <a:cubicBezTo>
                    <a:pt x="2119" y="28499"/>
                    <a:pt x="1905" y="28463"/>
                    <a:pt x="1839" y="28305"/>
                  </a:cubicBezTo>
                  <a:cubicBezTo>
                    <a:pt x="1813" y="28240"/>
                    <a:pt x="1817" y="28167"/>
                    <a:pt x="1798" y="28101"/>
                  </a:cubicBezTo>
                  <a:cubicBezTo>
                    <a:pt x="1757" y="27936"/>
                    <a:pt x="1601" y="27831"/>
                    <a:pt x="1466" y="27728"/>
                  </a:cubicBezTo>
                  <a:cubicBezTo>
                    <a:pt x="1331" y="27623"/>
                    <a:pt x="1196" y="27473"/>
                    <a:pt x="1226" y="27306"/>
                  </a:cubicBezTo>
                  <a:cubicBezTo>
                    <a:pt x="1271" y="27055"/>
                    <a:pt x="1646" y="26965"/>
                    <a:pt x="1676" y="26713"/>
                  </a:cubicBezTo>
                  <a:cubicBezTo>
                    <a:pt x="1686" y="26631"/>
                    <a:pt x="1656" y="26539"/>
                    <a:pt x="1699" y="26468"/>
                  </a:cubicBezTo>
                  <a:cubicBezTo>
                    <a:pt x="1755" y="26383"/>
                    <a:pt x="1890" y="26383"/>
                    <a:pt x="1952" y="26301"/>
                  </a:cubicBezTo>
                  <a:cubicBezTo>
                    <a:pt x="2025" y="26201"/>
                    <a:pt x="1948" y="26066"/>
                    <a:pt x="1922" y="25944"/>
                  </a:cubicBezTo>
                  <a:cubicBezTo>
                    <a:pt x="1854" y="25586"/>
                    <a:pt x="2233" y="25329"/>
                    <a:pt x="2314" y="24975"/>
                  </a:cubicBezTo>
                  <a:cubicBezTo>
                    <a:pt x="2402" y="24592"/>
                    <a:pt x="2490" y="24210"/>
                    <a:pt x="2578" y="23829"/>
                  </a:cubicBezTo>
                  <a:cubicBezTo>
                    <a:pt x="2610" y="23681"/>
                    <a:pt x="2646" y="23529"/>
                    <a:pt x="2640" y="23377"/>
                  </a:cubicBezTo>
                  <a:cubicBezTo>
                    <a:pt x="2633" y="23193"/>
                    <a:pt x="2582" y="22976"/>
                    <a:pt x="2719" y="22854"/>
                  </a:cubicBezTo>
                  <a:cubicBezTo>
                    <a:pt x="2771" y="22809"/>
                    <a:pt x="2841" y="22786"/>
                    <a:pt x="2873" y="22726"/>
                  </a:cubicBezTo>
                  <a:cubicBezTo>
                    <a:pt x="2916" y="22646"/>
                    <a:pt x="2867" y="22546"/>
                    <a:pt x="2798" y="22488"/>
                  </a:cubicBezTo>
                  <a:cubicBezTo>
                    <a:pt x="2732" y="22428"/>
                    <a:pt x="2646" y="22389"/>
                    <a:pt x="2586" y="22321"/>
                  </a:cubicBezTo>
                  <a:cubicBezTo>
                    <a:pt x="2340" y="22044"/>
                    <a:pt x="2696" y="21566"/>
                    <a:pt x="2503" y="21249"/>
                  </a:cubicBezTo>
                  <a:cubicBezTo>
                    <a:pt x="2458" y="21177"/>
                    <a:pt x="2383" y="21114"/>
                    <a:pt x="2366" y="21029"/>
                  </a:cubicBezTo>
                  <a:cubicBezTo>
                    <a:pt x="2353" y="20962"/>
                    <a:pt x="2379" y="20896"/>
                    <a:pt x="2402" y="20834"/>
                  </a:cubicBezTo>
                  <a:cubicBezTo>
                    <a:pt x="2588" y="20360"/>
                    <a:pt x="2743" y="19782"/>
                    <a:pt x="2441" y="19373"/>
                  </a:cubicBezTo>
                  <a:cubicBezTo>
                    <a:pt x="2389" y="19302"/>
                    <a:pt x="2323" y="19235"/>
                    <a:pt x="2316" y="19150"/>
                  </a:cubicBezTo>
                  <a:cubicBezTo>
                    <a:pt x="2312" y="19064"/>
                    <a:pt x="2366" y="18987"/>
                    <a:pt x="2406" y="18912"/>
                  </a:cubicBezTo>
                  <a:cubicBezTo>
                    <a:pt x="2516" y="18706"/>
                    <a:pt x="2535" y="18464"/>
                    <a:pt x="2595" y="18237"/>
                  </a:cubicBezTo>
                  <a:cubicBezTo>
                    <a:pt x="2655" y="18010"/>
                    <a:pt x="2786" y="17774"/>
                    <a:pt x="3008" y="17708"/>
                  </a:cubicBezTo>
                  <a:cubicBezTo>
                    <a:pt x="2974" y="17519"/>
                    <a:pt x="2991" y="17322"/>
                    <a:pt x="3058" y="17144"/>
                  </a:cubicBezTo>
                  <a:cubicBezTo>
                    <a:pt x="3092" y="17050"/>
                    <a:pt x="3141" y="16960"/>
                    <a:pt x="3150" y="16862"/>
                  </a:cubicBezTo>
                  <a:cubicBezTo>
                    <a:pt x="3161" y="16722"/>
                    <a:pt x="3090" y="16592"/>
                    <a:pt x="3036" y="16463"/>
                  </a:cubicBezTo>
                  <a:cubicBezTo>
                    <a:pt x="2933" y="16217"/>
                    <a:pt x="2880" y="15947"/>
                    <a:pt x="2886" y="15677"/>
                  </a:cubicBezTo>
                  <a:cubicBezTo>
                    <a:pt x="2886" y="15619"/>
                    <a:pt x="2893" y="15557"/>
                    <a:pt x="2929" y="15512"/>
                  </a:cubicBezTo>
                  <a:cubicBezTo>
                    <a:pt x="2963" y="15467"/>
                    <a:pt x="3023" y="15450"/>
                    <a:pt x="3075" y="15424"/>
                  </a:cubicBezTo>
                  <a:cubicBezTo>
                    <a:pt x="3289" y="15323"/>
                    <a:pt x="3418" y="15094"/>
                    <a:pt x="3460" y="14861"/>
                  </a:cubicBezTo>
                  <a:cubicBezTo>
                    <a:pt x="3501" y="14627"/>
                    <a:pt x="3467" y="14389"/>
                    <a:pt x="3433" y="14156"/>
                  </a:cubicBezTo>
                  <a:cubicBezTo>
                    <a:pt x="3653" y="14089"/>
                    <a:pt x="3737" y="13815"/>
                    <a:pt x="3726" y="13584"/>
                  </a:cubicBezTo>
                  <a:cubicBezTo>
                    <a:pt x="3713" y="13352"/>
                    <a:pt x="3711" y="13110"/>
                    <a:pt x="3765" y="12885"/>
                  </a:cubicBezTo>
                  <a:cubicBezTo>
                    <a:pt x="3827" y="12617"/>
                    <a:pt x="3872" y="12287"/>
                    <a:pt x="3662" y="12107"/>
                  </a:cubicBezTo>
                  <a:cubicBezTo>
                    <a:pt x="3593" y="12047"/>
                    <a:pt x="3497" y="12007"/>
                    <a:pt x="3460" y="11921"/>
                  </a:cubicBezTo>
                  <a:cubicBezTo>
                    <a:pt x="3411" y="11807"/>
                    <a:pt x="3497" y="11679"/>
                    <a:pt x="3480" y="11557"/>
                  </a:cubicBezTo>
                  <a:cubicBezTo>
                    <a:pt x="3460" y="11405"/>
                    <a:pt x="3293" y="11308"/>
                    <a:pt x="3261" y="11158"/>
                  </a:cubicBezTo>
                  <a:cubicBezTo>
                    <a:pt x="3221" y="10968"/>
                    <a:pt x="3405" y="10816"/>
                    <a:pt x="3535" y="10672"/>
                  </a:cubicBezTo>
                  <a:cubicBezTo>
                    <a:pt x="3741" y="10447"/>
                    <a:pt x="3848" y="10138"/>
                    <a:pt x="3825" y="9834"/>
                  </a:cubicBezTo>
                  <a:cubicBezTo>
                    <a:pt x="3814" y="9693"/>
                    <a:pt x="3780" y="9534"/>
                    <a:pt x="3868" y="9421"/>
                  </a:cubicBezTo>
                  <a:cubicBezTo>
                    <a:pt x="3895" y="9384"/>
                    <a:pt x="3936" y="9356"/>
                    <a:pt x="3953" y="9314"/>
                  </a:cubicBezTo>
                  <a:cubicBezTo>
                    <a:pt x="3973" y="9269"/>
                    <a:pt x="3964" y="9217"/>
                    <a:pt x="3955" y="9168"/>
                  </a:cubicBezTo>
                  <a:cubicBezTo>
                    <a:pt x="3919" y="8958"/>
                    <a:pt x="3953" y="8673"/>
                    <a:pt x="4161" y="8630"/>
                  </a:cubicBezTo>
                  <a:cubicBezTo>
                    <a:pt x="4176" y="8493"/>
                    <a:pt x="4167" y="8352"/>
                    <a:pt x="4137" y="8217"/>
                  </a:cubicBezTo>
                  <a:cubicBezTo>
                    <a:pt x="4294" y="8129"/>
                    <a:pt x="4467" y="8022"/>
                    <a:pt x="4515" y="7848"/>
                  </a:cubicBezTo>
                  <a:cubicBezTo>
                    <a:pt x="4530" y="7790"/>
                    <a:pt x="4530" y="7728"/>
                    <a:pt x="4553" y="7673"/>
                  </a:cubicBezTo>
                  <a:cubicBezTo>
                    <a:pt x="4626" y="7510"/>
                    <a:pt x="4887" y="7448"/>
                    <a:pt x="4879" y="7270"/>
                  </a:cubicBezTo>
                  <a:cubicBezTo>
                    <a:pt x="4875" y="7203"/>
                    <a:pt x="4832" y="7148"/>
                    <a:pt x="4808" y="7085"/>
                  </a:cubicBezTo>
                  <a:cubicBezTo>
                    <a:pt x="4697" y="6803"/>
                    <a:pt x="5007" y="6475"/>
                    <a:pt x="4885" y="6196"/>
                  </a:cubicBezTo>
                  <a:cubicBezTo>
                    <a:pt x="4836" y="6089"/>
                    <a:pt x="4729" y="6008"/>
                    <a:pt x="4716" y="5892"/>
                  </a:cubicBezTo>
                  <a:cubicBezTo>
                    <a:pt x="4701" y="5746"/>
                    <a:pt x="4836" y="5631"/>
                    <a:pt x="4877" y="5491"/>
                  </a:cubicBezTo>
                  <a:cubicBezTo>
                    <a:pt x="4898" y="5423"/>
                    <a:pt x="4894" y="5346"/>
                    <a:pt x="4922" y="5279"/>
                  </a:cubicBezTo>
                  <a:cubicBezTo>
                    <a:pt x="5033" y="5020"/>
                    <a:pt x="5466" y="5136"/>
                    <a:pt x="5667" y="4939"/>
                  </a:cubicBezTo>
                  <a:cubicBezTo>
                    <a:pt x="5764" y="4844"/>
                    <a:pt x="5783" y="4682"/>
                    <a:pt x="5712" y="4566"/>
                  </a:cubicBezTo>
                  <a:cubicBezTo>
                    <a:pt x="5691" y="4532"/>
                    <a:pt x="5663" y="4502"/>
                    <a:pt x="5635" y="4472"/>
                  </a:cubicBezTo>
                  <a:cubicBezTo>
                    <a:pt x="5619" y="4476"/>
                    <a:pt x="5602" y="4478"/>
                    <a:pt x="5585" y="4478"/>
                  </a:cubicBezTo>
                  <a:cubicBezTo>
                    <a:pt x="5530" y="4478"/>
                    <a:pt x="5473" y="4456"/>
                    <a:pt x="5434" y="4418"/>
                  </a:cubicBezTo>
                  <a:cubicBezTo>
                    <a:pt x="5365" y="4354"/>
                    <a:pt x="5335" y="4257"/>
                    <a:pt x="5322" y="4165"/>
                  </a:cubicBezTo>
                  <a:cubicBezTo>
                    <a:pt x="5294" y="3983"/>
                    <a:pt x="5314" y="3799"/>
                    <a:pt x="5335" y="3617"/>
                  </a:cubicBezTo>
                  <a:cubicBezTo>
                    <a:pt x="5249" y="3604"/>
                    <a:pt x="5168" y="3574"/>
                    <a:pt x="5097" y="3527"/>
                  </a:cubicBezTo>
                  <a:cubicBezTo>
                    <a:pt x="5093" y="3428"/>
                    <a:pt x="5194" y="3332"/>
                    <a:pt x="5151" y="3242"/>
                  </a:cubicBezTo>
                  <a:cubicBezTo>
                    <a:pt x="5134" y="3203"/>
                    <a:pt x="5095" y="3182"/>
                    <a:pt x="5061" y="3156"/>
                  </a:cubicBezTo>
                  <a:cubicBezTo>
                    <a:pt x="4913" y="3040"/>
                    <a:pt x="4849" y="2828"/>
                    <a:pt x="4909" y="2648"/>
                  </a:cubicBezTo>
                  <a:cubicBezTo>
                    <a:pt x="4731" y="2612"/>
                    <a:pt x="4508" y="2511"/>
                    <a:pt x="4532" y="2331"/>
                  </a:cubicBezTo>
                  <a:cubicBezTo>
                    <a:pt x="4540" y="2278"/>
                    <a:pt x="4570" y="2231"/>
                    <a:pt x="4594" y="2183"/>
                  </a:cubicBezTo>
                  <a:cubicBezTo>
                    <a:pt x="4712" y="1952"/>
                    <a:pt x="4692" y="1678"/>
                    <a:pt x="4669" y="1419"/>
                  </a:cubicBezTo>
                  <a:cubicBezTo>
                    <a:pt x="4667" y="1371"/>
                    <a:pt x="4660" y="1318"/>
                    <a:pt x="4628" y="1282"/>
                  </a:cubicBezTo>
                  <a:cubicBezTo>
                    <a:pt x="4590" y="1237"/>
                    <a:pt x="4525" y="1226"/>
                    <a:pt x="4480" y="1189"/>
                  </a:cubicBezTo>
                  <a:cubicBezTo>
                    <a:pt x="4305" y="1050"/>
                    <a:pt x="4532" y="735"/>
                    <a:pt x="4405" y="551"/>
                  </a:cubicBezTo>
                  <a:cubicBezTo>
                    <a:pt x="4362" y="491"/>
                    <a:pt x="4294" y="461"/>
                    <a:pt x="4238" y="414"/>
                  </a:cubicBezTo>
                  <a:cubicBezTo>
                    <a:pt x="4120" y="311"/>
                    <a:pt x="4097" y="161"/>
                    <a:pt x="408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50"/>
            <p:cNvSpPr/>
            <p:nvPr/>
          </p:nvSpPr>
          <p:spPr>
            <a:xfrm>
              <a:off x="2881677" y="3899423"/>
              <a:ext cx="165603" cy="882343"/>
            </a:xfrm>
            <a:custGeom>
              <a:rect b="b" l="l" r="r" t="t"/>
              <a:pathLst>
                <a:path extrusionOk="0" h="31052" w="5828">
                  <a:moveTo>
                    <a:pt x="4086" y="219"/>
                  </a:moveTo>
                  <a:cubicBezTo>
                    <a:pt x="4101" y="337"/>
                    <a:pt x="4137" y="457"/>
                    <a:pt x="4238" y="545"/>
                  </a:cubicBezTo>
                  <a:cubicBezTo>
                    <a:pt x="4259" y="562"/>
                    <a:pt x="4281" y="579"/>
                    <a:pt x="4302" y="594"/>
                  </a:cubicBezTo>
                  <a:cubicBezTo>
                    <a:pt x="4341" y="620"/>
                    <a:pt x="4375" y="646"/>
                    <a:pt x="4399" y="678"/>
                  </a:cubicBezTo>
                  <a:cubicBezTo>
                    <a:pt x="4452" y="757"/>
                    <a:pt x="4435" y="866"/>
                    <a:pt x="4418" y="974"/>
                  </a:cubicBezTo>
                  <a:cubicBezTo>
                    <a:pt x="4397" y="1104"/>
                    <a:pt x="4375" y="1239"/>
                    <a:pt x="4480" y="1321"/>
                  </a:cubicBezTo>
                  <a:cubicBezTo>
                    <a:pt x="4502" y="1338"/>
                    <a:pt x="4527" y="1351"/>
                    <a:pt x="4551" y="1361"/>
                  </a:cubicBezTo>
                  <a:cubicBezTo>
                    <a:pt x="4579" y="1376"/>
                    <a:pt x="4607" y="1389"/>
                    <a:pt x="4626" y="1411"/>
                  </a:cubicBezTo>
                  <a:cubicBezTo>
                    <a:pt x="4649" y="1441"/>
                    <a:pt x="4656" y="1483"/>
                    <a:pt x="4660" y="1533"/>
                  </a:cubicBezTo>
                  <a:cubicBezTo>
                    <a:pt x="4679" y="1764"/>
                    <a:pt x="4705" y="2051"/>
                    <a:pt x="4587" y="2283"/>
                  </a:cubicBezTo>
                  <a:cubicBezTo>
                    <a:pt x="4583" y="2293"/>
                    <a:pt x="4579" y="2302"/>
                    <a:pt x="4572" y="2313"/>
                  </a:cubicBezTo>
                  <a:cubicBezTo>
                    <a:pt x="4551" y="2351"/>
                    <a:pt x="4529" y="2394"/>
                    <a:pt x="4523" y="2441"/>
                  </a:cubicBezTo>
                  <a:cubicBezTo>
                    <a:pt x="4493" y="2658"/>
                    <a:pt x="4769" y="2750"/>
                    <a:pt x="4892" y="2782"/>
                  </a:cubicBezTo>
                  <a:cubicBezTo>
                    <a:pt x="4842" y="2964"/>
                    <a:pt x="4913" y="3174"/>
                    <a:pt x="5063" y="3290"/>
                  </a:cubicBezTo>
                  <a:lnTo>
                    <a:pt x="5080" y="3302"/>
                  </a:lnTo>
                  <a:cubicBezTo>
                    <a:pt x="5108" y="3322"/>
                    <a:pt x="5131" y="3341"/>
                    <a:pt x="5144" y="3365"/>
                  </a:cubicBezTo>
                  <a:cubicBezTo>
                    <a:pt x="5161" y="3405"/>
                    <a:pt x="5144" y="3450"/>
                    <a:pt x="5123" y="3502"/>
                  </a:cubicBezTo>
                  <a:cubicBezTo>
                    <a:pt x="5104" y="3547"/>
                    <a:pt x="5086" y="3592"/>
                    <a:pt x="5089" y="3641"/>
                  </a:cubicBezTo>
                  <a:lnTo>
                    <a:pt x="5089" y="3654"/>
                  </a:lnTo>
                  <a:lnTo>
                    <a:pt x="5101" y="3662"/>
                  </a:lnTo>
                  <a:cubicBezTo>
                    <a:pt x="5168" y="3705"/>
                    <a:pt x="5243" y="3735"/>
                    <a:pt x="5322" y="3750"/>
                  </a:cubicBezTo>
                  <a:cubicBezTo>
                    <a:pt x="5303" y="3924"/>
                    <a:pt x="5286" y="4104"/>
                    <a:pt x="5311" y="4282"/>
                  </a:cubicBezTo>
                  <a:cubicBezTo>
                    <a:pt x="5331" y="4404"/>
                    <a:pt x="5369" y="4492"/>
                    <a:pt x="5431" y="4549"/>
                  </a:cubicBezTo>
                  <a:cubicBezTo>
                    <a:pt x="5477" y="4593"/>
                    <a:pt x="5540" y="4618"/>
                    <a:pt x="5600" y="4618"/>
                  </a:cubicBezTo>
                  <a:cubicBezTo>
                    <a:pt x="5614" y="4618"/>
                    <a:pt x="5628" y="4616"/>
                    <a:pt x="5641" y="4614"/>
                  </a:cubicBezTo>
                  <a:cubicBezTo>
                    <a:pt x="5667" y="4639"/>
                    <a:pt x="5689" y="4665"/>
                    <a:pt x="5706" y="4693"/>
                  </a:cubicBezTo>
                  <a:cubicBezTo>
                    <a:pt x="5770" y="4796"/>
                    <a:pt x="5753" y="4946"/>
                    <a:pt x="5665" y="5031"/>
                  </a:cubicBezTo>
                  <a:cubicBezTo>
                    <a:pt x="5579" y="5115"/>
                    <a:pt x="5446" y="5139"/>
                    <a:pt x="5316" y="5162"/>
                  </a:cubicBezTo>
                  <a:cubicBezTo>
                    <a:pt x="5153" y="5194"/>
                    <a:pt x="4981" y="5224"/>
                    <a:pt x="4915" y="5381"/>
                  </a:cubicBezTo>
                  <a:cubicBezTo>
                    <a:pt x="4896" y="5423"/>
                    <a:pt x="4892" y="5466"/>
                    <a:pt x="4885" y="5509"/>
                  </a:cubicBezTo>
                  <a:cubicBezTo>
                    <a:pt x="4881" y="5539"/>
                    <a:pt x="4877" y="5569"/>
                    <a:pt x="4868" y="5597"/>
                  </a:cubicBezTo>
                  <a:cubicBezTo>
                    <a:pt x="4853" y="5648"/>
                    <a:pt x="4823" y="5698"/>
                    <a:pt x="4793" y="5747"/>
                  </a:cubicBezTo>
                  <a:cubicBezTo>
                    <a:pt x="4746" y="5826"/>
                    <a:pt x="4697" y="5910"/>
                    <a:pt x="4707" y="6006"/>
                  </a:cubicBezTo>
                  <a:cubicBezTo>
                    <a:pt x="4716" y="6083"/>
                    <a:pt x="4761" y="6146"/>
                    <a:pt x="4804" y="6205"/>
                  </a:cubicBezTo>
                  <a:cubicBezTo>
                    <a:pt x="4834" y="6244"/>
                    <a:pt x="4859" y="6280"/>
                    <a:pt x="4877" y="6319"/>
                  </a:cubicBezTo>
                  <a:cubicBezTo>
                    <a:pt x="4934" y="6452"/>
                    <a:pt x="4889" y="6595"/>
                    <a:pt x="4840" y="6750"/>
                  </a:cubicBezTo>
                  <a:cubicBezTo>
                    <a:pt x="4793" y="6902"/>
                    <a:pt x="4742" y="7058"/>
                    <a:pt x="4799" y="7208"/>
                  </a:cubicBezTo>
                  <a:cubicBezTo>
                    <a:pt x="4808" y="7230"/>
                    <a:pt x="4819" y="7249"/>
                    <a:pt x="4829" y="7268"/>
                  </a:cubicBezTo>
                  <a:cubicBezTo>
                    <a:pt x="4849" y="7307"/>
                    <a:pt x="4866" y="7343"/>
                    <a:pt x="4868" y="7382"/>
                  </a:cubicBezTo>
                  <a:cubicBezTo>
                    <a:pt x="4872" y="7470"/>
                    <a:pt x="4799" y="7525"/>
                    <a:pt x="4716" y="7592"/>
                  </a:cubicBezTo>
                  <a:cubicBezTo>
                    <a:pt x="4649" y="7643"/>
                    <a:pt x="4581" y="7697"/>
                    <a:pt x="4547" y="7774"/>
                  </a:cubicBezTo>
                  <a:cubicBezTo>
                    <a:pt x="4529" y="7810"/>
                    <a:pt x="4523" y="7849"/>
                    <a:pt x="4519" y="7885"/>
                  </a:cubicBezTo>
                  <a:cubicBezTo>
                    <a:pt x="4514" y="7909"/>
                    <a:pt x="4510" y="7930"/>
                    <a:pt x="4506" y="7952"/>
                  </a:cubicBezTo>
                  <a:cubicBezTo>
                    <a:pt x="4461" y="8114"/>
                    <a:pt x="4300" y="8215"/>
                    <a:pt x="4139" y="8305"/>
                  </a:cubicBezTo>
                  <a:lnTo>
                    <a:pt x="4122" y="8314"/>
                  </a:lnTo>
                  <a:lnTo>
                    <a:pt x="4127" y="8333"/>
                  </a:lnTo>
                  <a:cubicBezTo>
                    <a:pt x="4157" y="8462"/>
                    <a:pt x="4165" y="8592"/>
                    <a:pt x="4154" y="8721"/>
                  </a:cubicBezTo>
                  <a:cubicBezTo>
                    <a:pt x="3955" y="8776"/>
                    <a:pt x="3904" y="9042"/>
                    <a:pt x="3947" y="9286"/>
                  </a:cubicBezTo>
                  <a:cubicBezTo>
                    <a:pt x="3953" y="9331"/>
                    <a:pt x="3962" y="9376"/>
                    <a:pt x="3945" y="9415"/>
                  </a:cubicBezTo>
                  <a:cubicBezTo>
                    <a:pt x="3936" y="9438"/>
                    <a:pt x="3917" y="9458"/>
                    <a:pt x="3897" y="9477"/>
                  </a:cubicBezTo>
                  <a:cubicBezTo>
                    <a:pt x="3885" y="9490"/>
                    <a:pt x="3874" y="9503"/>
                    <a:pt x="3863" y="9518"/>
                  </a:cubicBezTo>
                  <a:cubicBezTo>
                    <a:pt x="3782" y="9621"/>
                    <a:pt x="3795" y="9753"/>
                    <a:pt x="3807" y="9884"/>
                  </a:cubicBezTo>
                  <a:cubicBezTo>
                    <a:pt x="3810" y="9906"/>
                    <a:pt x="3814" y="9927"/>
                    <a:pt x="3814" y="9948"/>
                  </a:cubicBezTo>
                  <a:cubicBezTo>
                    <a:pt x="3837" y="10244"/>
                    <a:pt x="3732" y="10548"/>
                    <a:pt x="3533" y="10767"/>
                  </a:cubicBezTo>
                  <a:cubicBezTo>
                    <a:pt x="3514" y="10786"/>
                    <a:pt x="3495" y="10808"/>
                    <a:pt x="3473" y="10829"/>
                  </a:cubicBezTo>
                  <a:cubicBezTo>
                    <a:pt x="3353" y="10955"/>
                    <a:pt x="3214" y="11099"/>
                    <a:pt x="3253" y="11275"/>
                  </a:cubicBezTo>
                  <a:cubicBezTo>
                    <a:pt x="3270" y="11354"/>
                    <a:pt x="3319" y="11416"/>
                    <a:pt x="3366" y="11478"/>
                  </a:cubicBezTo>
                  <a:cubicBezTo>
                    <a:pt x="3415" y="11540"/>
                    <a:pt x="3462" y="11600"/>
                    <a:pt x="3471" y="11671"/>
                  </a:cubicBezTo>
                  <a:cubicBezTo>
                    <a:pt x="3477" y="11720"/>
                    <a:pt x="3467" y="11772"/>
                    <a:pt x="3454" y="11825"/>
                  </a:cubicBezTo>
                  <a:cubicBezTo>
                    <a:pt x="3439" y="11898"/>
                    <a:pt x="3422" y="11973"/>
                    <a:pt x="3452" y="12044"/>
                  </a:cubicBezTo>
                  <a:cubicBezTo>
                    <a:pt x="3480" y="12110"/>
                    <a:pt x="3537" y="12151"/>
                    <a:pt x="3595" y="12189"/>
                  </a:cubicBezTo>
                  <a:cubicBezTo>
                    <a:pt x="3619" y="12207"/>
                    <a:pt x="3642" y="12222"/>
                    <a:pt x="3662" y="12241"/>
                  </a:cubicBezTo>
                  <a:cubicBezTo>
                    <a:pt x="3861" y="12410"/>
                    <a:pt x="3816" y="12731"/>
                    <a:pt x="3756" y="12991"/>
                  </a:cubicBezTo>
                  <a:cubicBezTo>
                    <a:pt x="3700" y="13220"/>
                    <a:pt x="3705" y="13466"/>
                    <a:pt x="3717" y="13696"/>
                  </a:cubicBezTo>
                  <a:cubicBezTo>
                    <a:pt x="3728" y="13923"/>
                    <a:pt x="3647" y="14180"/>
                    <a:pt x="3441" y="14242"/>
                  </a:cubicBezTo>
                  <a:lnTo>
                    <a:pt x="3420" y="14248"/>
                  </a:lnTo>
                  <a:lnTo>
                    <a:pt x="3422" y="14272"/>
                  </a:lnTo>
                  <a:cubicBezTo>
                    <a:pt x="3456" y="14501"/>
                    <a:pt x="3490" y="14737"/>
                    <a:pt x="3450" y="14968"/>
                  </a:cubicBezTo>
                  <a:cubicBezTo>
                    <a:pt x="3407" y="15221"/>
                    <a:pt x="3268" y="15425"/>
                    <a:pt x="3081" y="15512"/>
                  </a:cubicBezTo>
                  <a:cubicBezTo>
                    <a:pt x="3070" y="15517"/>
                    <a:pt x="3060" y="15521"/>
                    <a:pt x="3049" y="15525"/>
                  </a:cubicBezTo>
                  <a:cubicBezTo>
                    <a:pt x="3004" y="15547"/>
                    <a:pt x="2957" y="15566"/>
                    <a:pt x="2925" y="15607"/>
                  </a:cubicBezTo>
                  <a:cubicBezTo>
                    <a:pt x="2884" y="15658"/>
                    <a:pt x="2878" y="15725"/>
                    <a:pt x="2875" y="15789"/>
                  </a:cubicBezTo>
                  <a:cubicBezTo>
                    <a:pt x="2871" y="16061"/>
                    <a:pt x="2925" y="16335"/>
                    <a:pt x="3030" y="16586"/>
                  </a:cubicBezTo>
                  <a:cubicBezTo>
                    <a:pt x="3036" y="16605"/>
                    <a:pt x="3045" y="16624"/>
                    <a:pt x="3053" y="16644"/>
                  </a:cubicBezTo>
                  <a:cubicBezTo>
                    <a:pt x="3100" y="16749"/>
                    <a:pt x="3148" y="16860"/>
                    <a:pt x="3139" y="16971"/>
                  </a:cubicBezTo>
                  <a:cubicBezTo>
                    <a:pt x="3135" y="17040"/>
                    <a:pt x="3107" y="17106"/>
                    <a:pt x="3079" y="17175"/>
                  </a:cubicBezTo>
                  <a:cubicBezTo>
                    <a:pt x="3068" y="17199"/>
                    <a:pt x="3060" y="17222"/>
                    <a:pt x="3049" y="17246"/>
                  </a:cubicBezTo>
                  <a:cubicBezTo>
                    <a:pt x="2985" y="17423"/>
                    <a:pt x="2965" y="17614"/>
                    <a:pt x="2995" y="17801"/>
                  </a:cubicBezTo>
                  <a:cubicBezTo>
                    <a:pt x="2743" y="17893"/>
                    <a:pt x="2631" y="18178"/>
                    <a:pt x="2586" y="18343"/>
                  </a:cubicBezTo>
                  <a:cubicBezTo>
                    <a:pt x="2567" y="18413"/>
                    <a:pt x="2552" y="18488"/>
                    <a:pt x="2537" y="18561"/>
                  </a:cubicBezTo>
                  <a:cubicBezTo>
                    <a:pt x="2505" y="18713"/>
                    <a:pt x="2473" y="18874"/>
                    <a:pt x="2400" y="19011"/>
                  </a:cubicBezTo>
                  <a:cubicBezTo>
                    <a:pt x="2393" y="19024"/>
                    <a:pt x="2385" y="19037"/>
                    <a:pt x="2378" y="19050"/>
                  </a:cubicBezTo>
                  <a:cubicBezTo>
                    <a:pt x="2340" y="19116"/>
                    <a:pt x="2301" y="19185"/>
                    <a:pt x="2308" y="19262"/>
                  </a:cubicBezTo>
                  <a:cubicBezTo>
                    <a:pt x="2314" y="19341"/>
                    <a:pt x="2361" y="19403"/>
                    <a:pt x="2408" y="19463"/>
                  </a:cubicBezTo>
                  <a:cubicBezTo>
                    <a:pt x="2417" y="19476"/>
                    <a:pt x="2426" y="19489"/>
                    <a:pt x="2436" y="19500"/>
                  </a:cubicBezTo>
                  <a:cubicBezTo>
                    <a:pt x="2740" y="19915"/>
                    <a:pt x="2558" y="20519"/>
                    <a:pt x="2396" y="20937"/>
                  </a:cubicBezTo>
                  <a:cubicBezTo>
                    <a:pt x="2372" y="20997"/>
                    <a:pt x="2342" y="21070"/>
                    <a:pt x="2357" y="21145"/>
                  </a:cubicBezTo>
                  <a:cubicBezTo>
                    <a:pt x="2368" y="21209"/>
                    <a:pt x="2408" y="21259"/>
                    <a:pt x="2447" y="21306"/>
                  </a:cubicBezTo>
                  <a:cubicBezTo>
                    <a:pt x="2464" y="21329"/>
                    <a:pt x="2483" y="21353"/>
                    <a:pt x="2498" y="21376"/>
                  </a:cubicBezTo>
                  <a:cubicBezTo>
                    <a:pt x="2584" y="21518"/>
                    <a:pt x="2552" y="21704"/>
                    <a:pt x="2520" y="21884"/>
                  </a:cubicBezTo>
                  <a:cubicBezTo>
                    <a:pt x="2483" y="22088"/>
                    <a:pt x="2447" y="22298"/>
                    <a:pt x="2582" y="22452"/>
                  </a:cubicBezTo>
                  <a:cubicBezTo>
                    <a:pt x="2620" y="22493"/>
                    <a:pt x="2665" y="22525"/>
                    <a:pt x="2710" y="22555"/>
                  </a:cubicBezTo>
                  <a:cubicBezTo>
                    <a:pt x="2743" y="22574"/>
                    <a:pt x="2773" y="22595"/>
                    <a:pt x="2798" y="22619"/>
                  </a:cubicBezTo>
                  <a:cubicBezTo>
                    <a:pt x="2858" y="22673"/>
                    <a:pt x="2903" y="22760"/>
                    <a:pt x="2867" y="22825"/>
                  </a:cubicBezTo>
                  <a:cubicBezTo>
                    <a:pt x="2850" y="22857"/>
                    <a:pt x="2818" y="22878"/>
                    <a:pt x="2781" y="22900"/>
                  </a:cubicBezTo>
                  <a:cubicBezTo>
                    <a:pt x="2760" y="22915"/>
                    <a:pt x="2738" y="22928"/>
                    <a:pt x="2719" y="22947"/>
                  </a:cubicBezTo>
                  <a:cubicBezTo>
                    <a:pt x="2597" y="23054"/>
                    <a:pt x="2610" y="23221"/>
                    <a:pt x="2623" y="23384"/>
                  </a:cubicBezTo>
                  <a:cubicBezTo>
                    <a:pt x="2627" y="23420"/>
                    <a:pt x="2629" y="23455"/>
                    <a:pt x="2631" y="23489"/>
                  </a:cubicBezTo>
                  <a:cubicBezTo>
                    <a:pt x="2635" y="23639"/>
                    <a:pt x="2601" y="23791"/>
                    <a:pt x="2567" y="23934"/>
                  </a:cubicBezTo>
                  <a:lnTo>
                    <a:pt x="2306" y="25081"/>
                  </a:lnTo>
                  <a:cubicBezTo>
                    <a:pt x="2273" y="25222"/>
                    <a:pt x="2190" y="25351"/>
                    <a:pt x="2108" y="25475"/>
                  </a:cubicBezTo>
                  <a:cubicBezTo>
                    <a:pt x="1991" y="25655"/>
                    <a:pt x="1871" y="25839"/>
                    <a:pt x="1913" y="26060"/>
                  </a:cubicBezTo>
                  <a:cubicBezTo>
                    <a:pt x="1920" y="26094"/>
                    <a:pt x="1931" y="26128"/>
                    <a:pt x="1941" y="26163"/>
                  </a:cubicBezTo>
                  <a:cubicBezTo>
                    <a:pt x="1967" y="26250"/>
                    <a:pt x="1993" y="26334"/>
                    <a:pt x="1948" y="26396"/>
                  </a:cubicBezTo>
                  <a:cubicBezTo>
                    <a:pt x="1922" y="26430"/>
                    <a:pt x="1879" y="26450"/>
                    <a:pt x="1834" y="26469"/>
                  </a:cubicBezTo>
                  <a:cubicBezTo>
                    <a:pt x="1783" y="26493"/>
                    <a:pt x="1727" y="26516"/>
                    <a:pt x="1695" y="26568"/>
                  </a:cubicBezTo>
                  <a:cubicBezTo>
                    <a:pt x="1661" y="26619"/>
                    <a:pt x="1665" y="26679"/>
                    <a:pt x="1667" y="26739"/>
                  </a:cubicBezTo>
                  <a:cubicBezTo>
                    <a:pt x="1667" y="26769"/>
                    <a:pt x="1669" y="26797"/>
                    <a:pt x="1667" y="26823"/>
                  </a:cubicBezTo>
                  <a:cubicBezTo>
                    <a:pt x="1652" y="26940"/>
                    <a:pt x="1556" y="27022"/>
                    <a:pt x="1451" y="27105"/>
                  </a:cubicBezTo>
                  <a:cubicBezTo>
                    <a:pt x="1348" y="27191"/>
                    <a:pt x="1241" y="27281"/>
                    <a:pt x="1217" y="27414"/>
                  </a:cubicBezTo>
                  <a:cubicBezTo>
                    <a:pt x="1191" y="27560"/>
                    <a:pt x="1277" y="27714"/>
                    <a:pt x="1466" y="27862"/>
                  </a:cubicBezTo>
                  <a:lnTo>
                    <a:pt x="1509" y="27892"/>
                  </a:lnTo>
                  <a:cubicBezTo>
                    <a:pt x="1628" y="27984"/>
                    <a:pt x="1755" y="28080"/>
                    <a:pt x="1789" y="28219"/>
                  </a:cubicBezTo>
                  <a:cubicBezTo>
                    <a:pt x="1796" y="28245"/>
                    <a:pt x="1800" y="28271"/>
                    <a:pt x="1804" y="28299"/>
                  </a:cubicBezTo>
                  <a:cubicBezTo>
                    <a:pt x="1808" y="28342"/>
                    <a:pt x="1815" y="28387"/>
                    <a:pt x="1832" y="28427"/>
                  </a:cubicBezTo>
                  <a:cubicBezTo>
                    <a:pt x="1873" y="28526"/>
                    <a:pt x="1965" y="28579"/>
                    <a:pt x="2053" y="28633"/>
                  </a:cubicBezTo>
                  <a:cubicBezTo>
                    <a:pt x="2115" y="28669"/>
                    <a:pt x="2181" y="28708"/>
                    <a:pt x="2224" y="28759"/>
                  </a:cubicBezTo>
                  <a:cubicBezTo>
                    <a:pt x="2306" y="28858"/>
                    <a:pt x="2312" y="28993"/>
                    <a:pt x="2316" y="29134"/>
                  </a:cubicBezTo>
                  <a:cubicBezTo>
                    <a:pt x="2318" y="29184"/>
                    <a:pt x="2321" y="29237"/>
                    <a:pt x="2327" y="29286"/>
                  </a:cubicBezTo>
                  <a:cubicBezTo>
                    <a:pt x="2333" y="29338"/>
                    <a:pt x="2346" y="29411"/>
                    <a:pt x="2398" y="29458"/>
                  </a:cubicBezTo>
                  <a:cubicBezTo>
                    <a:pt x="2447" y="29505"/>
                    <a:pt x="2513" y="29513"/>
                    <a:pt x="2578" y="29522"/>
                  </a:cubicBezTo>
                  <a:cubicBezTo>
                    <a:pt x="2620" y="29528"/>
                    <a:pt x="2661" y="29535"/>
                    <a:pt x="2698" y="29552"/>
                  </a:cubicBezTo>
                  <a:cubicBezTo>
                    <a:pt x="2725" y="29565"/>
                    <a:pt x="2751" y="29586"/>
                    <a:pt x="2777" y="29608"/>
                  </a:cubicBezTo>
                  <a:cubicBezTo>
                    <a:pt x="2805" y="29633"/>
                    <a:pt x="2837" y="29659"/>
                    <a:pt x="2875" y="29674"/>
                  </a:cubicBezTo>
                  <a:cubicBezTo>
                    <a:pt x="2904" y="29687"/>
                    <a:pt x="2938" y="29692"/>
                    <a:pt x="2973" y="29692"/>
                  </a:cubicBezTo>
                  <a:cubicBezTo>
                    <a:pt x="3019" y="29692"/>
                    <a:pt x="3068" y="29684"/>
                    <a:pt x="3115" y="29674"/>
                  </a:cubicBezTo>
                  <a:cubicBezTo>
                    <a:pt x="3128" y="29672"/>
                    <a:pt x="3141" y="29668"/>
                    <a:pt x="3154" y="29666"/>
                  </a:cubicBezTo>
                  <a:cubicBezTo>
                    <a:pt x="3213" y="29655"/>
                    <a:pt x="3273" y="29649"/>
                    <a:pt x="3335" y="29649"/>
                  </a:cubicBezTo>
                  <a:cubicBezTo>
                    <a:pt x="3479" y="29649"/>
                    <a:pt x="3630" y="29679"/>
                    <a:pt x="3797" y="29741"/>
                  </a:cubicBezTo>
                  <a:cubicBezTo>
                    <a:pt x="3788" y="29790"/>
                    <a:pt x="3788" y="29850"/>
                    <a:pt x="3801" y="29916"/>
                  </a:cubicBezTo>
                  <a:cubicBezTo>
                    <a:pt x="3788" y="29916"/>
                    <a:pt x="3775" y="29914"/>
                    <a:pt x="3765" y="29914"/>
                  </a:cubicBezTo>
                  <a:cubicBezTo>
                    <a:pt x="3514" y="29914"/>
                    <a:pt x="3304" y="30116"/>
                    <a:pt x="3201" y="30235"/>
                  </a:cubicBezTo>
                  <a:cubicBezTo>
                    <a:pt x="3088" y="30366"/>
                    <a:pt x="3036" y="30484"/>
                    <a:pt x="3045" y="30591"/>
                  </a:cubicBezTo>
                  <a:cubicBezTo>
                    <a:pt x="3004" y="30576"/>
                    <a:pt x="2976" y="30529"/>
                    <a:pt x="2944" y="30473"/>
                  </a:cubicBezTo>
                  <a:cubicBezTo>
                    <a:pt x="2908" y="30409"/>
                    <a:pt x="2867" y="30338"/>
                    <a:pt x="2794" y="30317"/>
                  </a:cubicBezTo>
                  <a:cubicBezTo>
                    <a:pt x="2779" y="30313"/>
                    <a:pt x="2764" y="30310"/>
                    <a:pt x="2751" y="30310"/>
                  </a:cubicBezTo>
                  <a:cubicBezTo>
                    <a:pt x="2683" y="30310"/>
                    <a:pt x="2625" y="30358"/>
                    <a:pt x="2569" y="30405"/>
                  </a:cubicBezTo>
                  <a:cubicBezTo>
                    <a:pt x="2535" y="30433"/>
                    <a:pt x="2498" y="30463"/>
                    <a:pt x="2462" y="30480"/>
                  </a:cubicBezTo>
                  <a:cubicBezTo>
                    <a:pt x="2443" y="30488"/>
                    <a:pt x="2423" y="30492"/>
                    <a:pt x="2401" y="30492"/>
                  </a:cubicBezTo>
                  <a:cubicBezTo>
                    <a:pt x="2316" y="30492"/>
                    <a:pt x="2219" y="30432"/>
                    <a:pt x="2198" y="30343"/>
                  </a:cubicBezTo>
                  <a:lnTo>
                    <a:pt x="2198" y="30343"/>
                  </a:lnTo>
                  <a:cubicBezTo>
                    <a:pt x="2207" y="30343"/>
                    <a:pt x="2216" y="30343"/>
                    <a:pt x="2225" y="30343"/>
                  </a:cubicBezTo>
                  <a:cubicBezTo>
                    <a:pt x="2364" y="30343"/>
                    <a:pt x="2502" y="30311"/>
                    <a:pt x="2625" y="30248"/>
                  </a:cubicBezTo>
                  <a:lnTo>
                    <a:pt x="2633" y="30242"/>
                  </a:lnTo>
                  <a:cubicBezTo>
                    <a:pt x="2657" y="30208"/>
                    <a:pt x="2659" y="30171"/>
                    <a:pt x="2642" y="30135"/>
                  </a:cubicBezTo>
                  <a:cubicBezTo>
                    <a:pt x="2612" y="30075"/>
                    <a:pt x="2528" y="30026"/>
                    <a:pt x="2451" y="30021"/>
                  </a:cubicBezTo>
                  <a:lnTo>
                    <a:pt x="2408" y="30021"/>
                  </a:lnTo>
                  <a:cubicBezTo>
                    <a:pt x="2325" y="30019"/>
                    <a:pt x="2239" y="30015"/>
                    <a:pt x="2207" y="29955"/>
                  </a:cubicBezTo>
                  <a:cubicBezTo>
                    <a:pt x="2203" y="29948"/>
                    <a:pt x="2198" y="29938"/>
                    <a:pt x="2194" y="29929"/>
                  </a:cubicBezTo>
                  <a:cubicBezTo>
                    <a:pt x="2188" y="29908"/>
                    <a:pt x="2177" y="29884"/>
                    <a:pt x="2156" y="29867"/>
                  </a:cubicBezTo>
                  <a:cubicBezTo>
                    <a:pt x="2138" y="29854"/>
                    <a:pt x="2115" y="29849"/>
                    <a:pt x="2090" y="29849"/>
                  </a:cubicBezTo>
                  <a:cubicBezTo>
                    <a:pt x="2074" y="29849"/>
                    <a:pt x="2058" y="29851"/>
                    <a:pt x="2042" y="29854"/>
                  </a:cubicBezTo>
                  <a:lnTo>
                    <a:pt x="1541" y="29955"/>
                  </a:lnTo>
                  <a:lnTo>
                    <a:pt x="1536" y="29966"/>
                  </a:lnTo>
                  <a:cubicBezTo>
                    <a:pt x="1519" y="30000"/>
                    <a:pt x="1517" y="30036"/>
                    <a:pt x="1532" y="30075"/>
                  </a:cubicBezTo>
                  <a:cubicBezTo>
                    <a:pt x="1551" y="30126"/>
                    <a:pt x="1599" y="30175"/>
                    <a:pt x="1654" y="30199"/>
                  </a:cubicBezTo>
                  <a:cubicBezTo>
                    <a:pt x="1693" y="30216"/>
                    <a:pt x="1733" y="30227"/>
                    <a:pt x="1774" y="30235"/>
                  </a:cubicBezTo>
                  <a:cubicBezTo>
                    <a:pt x="1817" y="30246"/>
                    <a:pt x="1856" y="30255"/>
                    <a:pt x="1894" y="30274"/>
                  </a:cubicBezTo>
                  <a:cubicBezTo>
                    <a:pt x="2001" y="30328"/>
                    <a:pt x="2059" y="30460"/>
                    <a:pt x="2031" y="30574"/>
                  </a:cubicBezTo>
                  <a:lnTo>
                    <a:pt x="1774" y="30683"/>
                  </a:lnTo>
                  <a:cubicBezTo>
                    <a:pt x="1751" y="30694"/>
                    <a:pt x="1716" y="30709"/>
                    <a:pt x="1697" y="30739"/>
                  </a:cubicBezTo>
                  <a:cubicBezTo>
                    <a:pt x="1680" y="30765"/>
                    <a:pt x="1678" y="30795"/>
                    <a:pt x="1676" y="30823"/>
                  </a:cubicBezTo>
                  <a:cubicBezTo>
                    <a:pt x="1676" y="30831"/>
                    <a:pt x="1676" y="30840"/>
                    <a:pt x="1673" y="30848"/>
                  </a:cubicBezTo>
                  <a:cubicBezTo>
                    <a:pt x="1665" y="30930"/>
                    <a:pt x="1581" y="30998"/>
                    <a:pt x="1491" y="30998"/>
                  </a:cubicBezTo>
                  <a:cubicBezTo>
                    <a:pt x="1474" y="30998"/>
                    <a:pt x="1457" y="30996"/>
                    <a:pt x="1440" y="30990"/>
                  </a:cubicBezTo>
                  <a:cubicBezTo>
                    <a:pt x="1395" y="30972"/>
                    <a:pt x="1356" y="30934"/>
                    <a:pt x="1337" y="30885"/>
                  </a:cubicBezTo>
                  <a:cubicBezTo>
                    <a:pt x="1314" y="30831"/>
                    <a:pt x="1314" y="30775"/>
                    <a:pt x="1337" y="30728"/>
                  </a:cubicBezTo>
                  <a:cubicBezTo>
                    <a:pt x="1369" y="30662"/>
                    <a:pt x="1444" y="30617"/>
                    <a:pt x="1528" y="30617"/>
                  </a:cubicBezTo>
                  <a:cubicBezTo>
                    <a:pt x="1556" y="30617"/>
                    <a:pt x="1586" y="30623"/>
                    <a:pt x="1609" y="30634"/>
                  </a:cubicBezTo>
                  <a:lnTo>
                    <a:pt x="1628" y="30643"/>
                  </a:lnTo>
                  <a:lnTo>
                    <a:pt x="1641" y="30628"/>
                  </a:lnTo>
                  <a:cubicBezTo>
                    <a:pt x="1686" y="30576"/>
                    <a:pt x="1708" y="30508"/>
                    <a:pt x="1697" y="30441"/>
                  </a:cubicBezTo>
                  <a:lnTo>
                    <a:pt x="1695" y="30426"/>
                  </a:lnTo>
                  <a:lnTo>
                    <a:pt x="1684" y="30420"/>
                  </a:lnTo>
                  <a:cubicBezTo>
                    <a:pt x="1614" y="30383"/>
                    <a:pt x="1536" y="30377"/>
                    <a:pt x="1459" y="30370"/>
                  </a:cubicBezTo>
                  <a:cubicBezTo>
                    <a:pt x="1440" y="30368"/>
                    <a:pt x="1421" y="30366"/>
                    <a:pt x="1404" y="30364"/>
                  </a:cubicBezTo>
                  <a:cubicBezTo>
                    <a:pt x="1292" y="30351"/>
                    <a:pt x="1217" y="30315"/>
                    <a:pt x="1183" y="30257"/>
                  </a:cubicBezTo>
                  <a:cubicBezTo>
                    <a:pt x="1164" y="30225"/>
                    <a:pt x="1164" y="30175"/>
                    <a:pt x="1185" y="30137"/>
                  </a:cubicBezTo>
                  <a:cubicBezTo>
                    <a:pt x="1194" y="30120"/>
                    <a:pt x="1215" y="30094"/>
                    <a:pt x="1254" y="30094"/>
                  </a:cubicBezTo>
                  <a:lnTo>
                    <a:pt x="1284" y="30096"/>
                  </a:lnTo>
                  <a:lnTo>
                    <a:pt x="1284" y="30068"/>
                  </a:lnTo>
                  <a:cubicBezTo>
                    <a:pt x="1286" y="30013"/>
                    <a:pt x="1241" y="29974"/>
                    <a:pt x="1200" y="29940"/>
                  </a:cubicBezTo>
                  <a:cubicBezTo>
                    <a:pt x="1155" y="29901"/>
                    <a:pt x="1136" y="29882"/>
                    <a:pt x="1149" y="29861"/>
                  </a:cubicBezTo>
                  <a:cubicBezTo>
                    <a:pt x="1153" y="29850"/>
                    <a:pt x="1161" y="29841"/>
                    <a:pt x="1179" y="29833"/>
                  </a:cubicBezTo>
                  <a:cubicBezTo>
                    <a:pt x="1243" y="29801"/>
                    <a:pt x="1318" y="29796"/>
                    <a:pt x="1374" y="29796"/>
                  </a:cubicBezTo>
                  <a:cubicBezTo>
                    <a:pt x="1404" y="29796"/>
                    <a:pt x="1434" y="29798"/>
                    <a:pt x="1464" y="29798"/>
                  </a:cubicBezTo>
                  <a:cubicBezTo>
                    <a:pt x="1494" y="29801"/>
                    <a:pt x="1526" y="29803"/>
                    <a:pt x="1556" y="29803"/>
                  </a:cubicBezTo>
                  <a:lnTo>
                    <a:pt x="1577" y="29803"/>
                  </a:lnTo>
                  <a:cubicBezTo>
                    <a:pt x="1736" y="29798"/>
                    <a:pt x="1903" y="29717"/>
                    <a:pt x="1916" y="29569"/>
                  </a:cubicBezTo>
                  <a:cubicBezTo>
                    <a:pt x="1922" y="29498"/>
                    <a:pt x="1890" y="29432"/>
                    <a:pt x="1866" y="29378"/>
                  </a:cubicBezTo>
                  <a:cubicBezTo>
                    <a:pt x="1822" y="29290"/>
                    <a:pt x="1772" y="29246"/>
                    <a:pt x="1714" y="29246"/>
                  </a:cubicBezTo>
                  <a:cubicBezTo>
                    <a:pt x="1708" y="29246"/>
                    <a:pt x="1702" y="29247"/>
                    <a:pt x="1695" y="29248"/>
                  </a:cubicBezTo>
                  <a:cubicBezTo>
                    <a:pt x="1646" y="29259"/>
                    <a:pt x="1616" y="29299"/>
                    <a:pt x="1590" y="29336"/>
                  </a:cubicBezTo>
                  <a:lnTo>
                    <a:pt x="1581" y="29348"/>
                  </a:lnTo>
                  <a:cubicBezTo>
                    <a:pt x="1519" y="29435"/>
                    <a:pt x="1427" y="29491"/>
                    <a:pt x="1334" y="29491"/>
                  </a:cubicBezTo>
                  <a:cubicBezTo>
                    <a:pt x="1321" y="29491"/>
                    <a:pt x="1309" y="29490"/>
                    <a:pt x="1296" y="29488"/>
                  </a:cubicBezTo>
                  <a:cubicBezTo>
                    <a:pt x="1241" y="29479"/>
                    <a:pt x="1187" y="29441"/>
                    <a:pt x="1155" y="29389"/>
                  </a:cubicBezTo>
                  <a:cubicBezTo>
                    <a:pt x="1129" y="29346"/>
                    <a:pt x="1121" y="29299"/>
                    <a:pt x="1136" y="29259"/>
                  </a:cubicBezTo>
                  <a:cubicBezTo>
                    <a:pt x="1155" y="29199"/>
                    <a:pt x="1206" y="29158"/>
                    <a:pt x="1260" y="29115"/>
                  </a:cubicBezTo>
                  <a:cubicBezTo>
                    <a:pt x="1284" y="29098"/>
                    <a:pt x="1307" y="29079"/>
                    <a:pt x="1326" y="29059"/>
                  </a:cubicBezTo>
                  <a:cubicBezTo>
                    <a:pt x="1382" y="29008"/>
                    <a:pt x="1414" y="28929"/>
                    <a:pt x="1410" y="28864"/>
                  </a:cubicBezTo>
                  <a:cubicBezTo>
                    <a:pt x="1406" y="28821"/>
                    <a:pt x="1386" y="28787"/>
                    <a:pt x="1354" y="28766"/>
                  </a:cubicBezTo>
                  <a:lnTo>
                    <a:pt x="1344" y="28759"/>
                  </a:lnTo>
                  <a:lnTo>
                    <a:pt x="1333" y="28761"/>
                  </a:lnTo>
                  <a:cubicBezTo>
                    <a:pt x="1050" y="28832"/>
                    <a:pt x="759" y="28869"/>
                    <a:pt x="463" y="28871"/>
                  </a:cubicBezTo>
                  <a:cubicBezTo>
                    <a:pt x="392" y="28751"/>
                    <a:pt x="360" y="28614"/>
                    <a:pt x="369" y="28477"/>
                  </a:cubicBezTo>
                  <a:cubicBezTo>
                    <a:pt x="448" y="28464"/>
                    <a:pt x="521" y="28408"/>
                    <a:pt x="564" y="28327"/>
                  </a:cubicBezTo>
                  <a:cubicBezTo>
                    <a:pt x="602" y="28252"/>
                    <a:pt x="607" y="28170"/>
                    <a:pt x="579" y="28102"/>
                  </a:cubicBezTo>
                  <a:cubicBezTo>
                    <a:pt x="744" y="28080"/>
                    <a:pt x="887" y="27943"/>
                    <a:pt x="909" y="27776"/>
                  </a:cubicBezTo>
                  <a:cubicBezTo>
                    <a:pt x="915" y="27727"/>
                    <a:pt x="911" y="27675"/>
                    <a:pt x="909" y="27624"/>
                  </a:cubicBezTo>
                  <a:cubicBezTo>
                    <a:pt x="902" y="27547"/>
                    <a:pt x="896" y="27472"/>
                    <a:pt x="930" y="27410"/>
                  </a:cubicBezTo>
                  <a:cubicBezTo>
                    <a:pt x="947" y="27377"/>
                    <a:pt x="971" y="27352"/>
                    <a:pt x="996" y="27326"/>
                  </a:cubicBezTo>
                  <a:cubicBezTo>
                    <a:pt x="1014" y="27309"/>
                    <a:pt x="1029" y="27292"/>
                    <a:pt x="1044" y="27275"/>
                  </a:cubicBezTo>
                  <a:cubicBezTo>
                    <a:pt x="1140" y="27155"/>
                    <a:pt x="1151" y="26981"/>
                    <a:pt x="1067" y="26872"/>
                  </a:cubicBezTo>
                  <a:cubicBezTo>
                    <a:pt x="1020" y="26810"/>
                    <a:pt x="941" y="26773"/>
                    <a:pt x="857" y="26773"/>
                  </a:cubicBezTo>
                  <a:cubicBezTo>
                    <a:pt x="784" y="26773"/>
                    <a:pt x="718" y="26803"/>
                    <a:pt x="679" y="26855"/>
                  </a:cubicBezTo>
                  <a:cubicBezTo>
                    <a:pt x="626" y="26925"/>
                    <a:pt x="622" y="27013"/>
                    <a:pt x="619" y="27097"/>
                  </a:cubicBezTo>
                  <a:cubicBezTo>
                    <a:pt x="619" y="27114"/>
                    <a:pt x="617" y="27129"/>
                    <a:pt x="617" y="27144"/>
                  </a:cubicBezTo>
                  <a:cubicBezTo>
                    <a:pt x="609" y="27290"/>
                    <a:pt x="564" y="27433"/>
                    <a:pt x="484" y="27557"/>
                  </a:cubicBezTo>
                  <a:cubicBezTo>
                    <a:pt x="473" y="27561"/>
                    <a:pt x="461" y="27563"/>
                    <a:pt x="450" y="27563"/>
                  </a:cubicBezTo>
                  <a:cubicBezTo>
                    <a:pt x="404" y="27563"/>
                    <a:pt x="356" y="27538"/>
                    <a:pt x="326" y="27497"/>
                  </a:cubicBezTo>
                  <a:cubicBezTo>
                    <a:pt x="296" y="27463"/>
                    <a:pt x="285" y="27422"/>
                    <a:pt x="294" y="27384"/>
                  </a:cubicBezTo>
                  <a:lnTo>
                    <a:pt x="298" y="27360"/>
                  </a:lnTo>
                  <a:lnTo>
                    <a:pt x="277" y="27352"/>
                  </a:lnTo>
                  <a:cubicBezTo>
                    <a:pt x="206" y="27330"/>
                    <a:pt x="127" y="27300"/>
                    <a:pt x="84" y="27236"/>
                  </a:cubicBezTo>
                  <a:cubicBezTo>
                    <a:pt x="62" y="27204"/>
                    <a:pt x="56" y="27159"/>
                    <a:pt x="67" y="27120"/>
                  </a:cubicBezTo>
                  <a:cubicBezTo>
                    <a:pt x="71" y="27101"/>
                    <a:pt x="84" y="27075"/>
                    <a:pt x="112" y="27062"/>
                  </a:cubicBezTo>
                  <a:cubicBezTo>
                    <a:pt x="124" y="27056"/>
                    <a:pt x="137" y="27052"/>
                    <a:pt x="152" y="27050"/>
                  </a:cubicBezTo>
                  <a:cubicBezTo>
                    <a:pt x="167" y="27045"/>
                    <a:pt x="182" y="27041"/>
                    <a:pt x="197" y="27037"/>
                  </a:cubicBezTo>
                  <a:cubicBezTo>
                    <a:pt x="296" y="26996"/>
                    <a:pt x="330" y="26878"/>
                    <a:pt x="298" y="26703"/>
                  </a:cubicBezTo>
                  <a:cubicBezTo>
                    <a:pt x="424" y="26621"/>
                    <a:pt x="572" y="26568"/>
                    <a:pt x="727" y="26550"/>
                  </a:cubicBezTo>
                  <a:lnTo>
                    <a:pt x="735" y="26550"/>
                  </a:lnTo>
                  <a:cubicBezTo>
                    <a:pt x="772" y="26546"/>
                    <a:pt x="814" y="26542"/>
                    <a:pt x="849" y="26518"/>
                  </a:cubicBezTo>
                  <a:cubicBezTo>
                    <a:pt x="921" y="26473"/>
                    <a:pt x="930" y="26379"/>
                    <a:pt x="928" y="26293"/>
                  </a:cubicBezTo>
                  <a:cubicBezTo>
                    <a:pt x="926" y="26148"/>
                    <a:pt x="872" y="26053"/>
                    <a:pt x="784" y="26045"/>
                  </a:cubicBezTo>
                  <a:cubicBezTo>
                    <a:pt x="781" y="26045"/>
                    <a:pt x="777" y="26044"/>
                    <a:pt x="774" y="26044"/>
                  </a:cubicBezTo>
                  <a:cubicBezTo>
                    <a:pt x="694" y="26044"/>
                    <a:pt x="645" y="26114"/>
                    <a:pt x="604" y="26178"/>
                  </a:cubicBezTo>
                  <a:cubicBezTo>
                    <a:pt x="589" y="26197"/>
                    <a:pt x="577" y="26218"/>
                    <a:pt x="562" y="26235"/>
                  </a:cubicBezTo>
                  <a:cubicBezTo>
                    <a:pt x="517" y="26290"/>
                    <a:pt x="443" y="26322"/>
                    <a:pt x="370" y="26322"/>
                  </a:cubicBezTo>
                  <a:cubicBezTo>
                    <a:pt x="346" y="26322"/>
                    <a:pt x="321" y="26318"/>
                    <a:pt x="298" y="26310"/>
                  </a:cubicBezTo>
                  <a:cubicBezTo>
                    <a:pt x="208" y="26283"/>
                    <a:pt x="137" y="26190"/>
                    <a:pt x="131" y="26096"/>
                  </a:cubicBezTo>
                  <a:cubicBezTo>
                    <a:pt x="127" y="26034"/>
                    <a:pt x="146" y="25974"/>
                    <a:pt x="165" y="25923"/>
                  </a:cubicBezTo>
                  <a:cubicBezTo>
                    <a:pt x="180" y="25882"/>
                    <a:pt x="197" y="25843"/>
                    <a:pt x="229" y="25822"/>
                  </a:cubicBezTo>
                  <a:cubicBezTo>
                    <a:pt x="259" y="25803"/>
                    <a:pt x="300" y="25801"/>
                    <a:pt x="347" y="25798"/>
                  </a:cubicBezTo>
                  <a:lnTo>
                    <a:pt x="808" y="25790"/>
                  </a:lnTo>
                  <a:cubicBezTo>
                    <a:pt x="822" y="25789"/>
                    <a:pt x="837" y="25789"/>
                    <a:pt x="851" y="25789"/>
                  </a:cubicBezTo>
                  <a:cubicBezTo>
                    <a:pt x="918" y="25789"/>
                    <a:pt x="987" y="25796"/>
                    <a:pt x="1039" y="25833"/>
                  </a:cubicBezTo>
                  <a:cubicBezTo>
                    <a:pt x="1074" y="25856"/>
                    <a:pt x="1097" y="25893"/>
                    <a:pt x="1123" y="25931"/>
                  </a:cubicBezTo>
                  <a:cubicBezTo>
                    <a:pt x="1140" y="25953"/>
                    <a:pt x="1155" y="25976"/>
                    <a:pt x="1174" y="26000"/>
                  </a:cubicBezTo>
                  <a:cubicBezTo>
                    <a:pt x="1216" y="26047"/>
                    <a:pt x="1276" y="26074"/>
                    <a:pt x="1329" y="26074"/>
                  </a:cubicBezTo>
                  <a:cubicBezTo>
                    <a:pt x="1358" y="26074"/>
                    <a:pt x="1385" y="26066"/>
                    <a:pt x="1406" y="26049"/>
                  </a:cubicBezTo>
                  <a:lnTo>
                    <a:pt x="1414" y="26043"/>
                  </a:lnTo>
                  <a:lnTo>
                    <a:pt x="1476" y="25700"/>
                  </a:lnTo>
                  <a:cubicBezTo>
                    <a:pt x="1481" y="25683"/>
                    <a:pt x="1485" y="25659"/>
                    <a:pt x="1476" y="25636"/>
                  </a:cubicBezTo>
                  <a:cubicBezTo>
                    <a:pt x="1457" y="25582"/>
                    <a:pt x="1393" y="25573"/>
                    <a:pt x="1367" y="25569"/>
                  </a:cubicBezTo>
                  <a:lnTo>
                    <a:pt x="791" y="25479"/>
                  </a:lnTo>
                  <a:cubicBezTo>
                    <a:pt x="754" y="25473"/>
                    <a:pt x="722" y="25466"/>
                    <a:pt x="705" y="25447"/>
                  </a:cubicBezTo>
                  <a:cubicBezTo>
                    <a:pt x="692" y="25434"/>
                    <a:pt x="686" y="25415"/>
                    <a:pt x="684" y="25389"/>
                  </a:cubicBezTo>
                  <a:cubicBezTo>
                    <a:pt x="675" y="25291"/>
                    <a:pt x="733" y="25190"/>
                    <a:pt x="819" y="25145"/>
                  </a:cubicBezTo>
                  <a:cubicBezTo>
                    <a:pt x="842" y="25134"/>
                    <a:pt x="866" y="25128"/>
                    <a:pt x="891" y="25119"/>
                  </a:cubicBezTo>
                  <a:cubicBezTo>
                    <a:pt x="932" y="25106"/>
                    <a:pt x="973" y="25091"/>
                    <a:pt x="1007" y="25066"/>
                  </a:cubicBezTo>
                  <a:cubicBezTo>
                    <a:pt x="1059" y="25029"/>
                    <a:pt x="1089" y="24969"/>
                    <a:pt x="1093" y="24899"/>
                  </a:cubicBezTo>
                  <a:cubicBezTo>
                    <a:pt x="1099" y="24811"/>
                    <a:pt x="1063" y="24716"/>
                    <a:pt x="999" y="24654"/>
                  </a:cubicBezTo>
                  <a:cubicBezTo>
                    <a:pt x="887" y="24552"/>
                    <a:pt x="731" y="24526"/>
                    <a:pt x="589" y="24515"/>
                  </a:cubicBezTo>
                  <a:lnTo>
                    <a:pt x="557" y="24513"/>
                  </a:lnTo>
                  <a:cubicBezTo>
                    <a:pt x="480" y="24507"/>
                    <a:pt x="399" y="24502"/>
                    <a:pt x="328" y="24472"/>
                  </a:cubicBezTo>
                  <a:cubicBezTo>
                    <a:pt x="262" y="24447"/>
                    <a:pt x="184" y="24384"/>
                    <a:pt x="176" y="24297"/>
                  </a:cubicBezTo>
                  <a:lnTo>
                    <a:pt x="176" y="24282"/>
                  </a:lnTo>
                  <a:lnTo>
                    <a:pt x="161" y="24275"/>
                  </a:lnTo>
                  <a:cubicBezTo>
                    <a:pt x="139" y="24264"/>
                    <a:pt x="127" y="24243"/>
                    <a:pt x="124" y="24213"/>
                  </a:cubicBezTo>
                  <a:cubicBezTo>
                    <a:pt x="118" y="24138"/>
                    <a:pt x="169" y="24029"/>
                    <a:pt x="232" y="23982"/>
                  </a:cubicBezTo>
                  <a:cubicBezTo>
                    <a:pt x="296" y="23934"/>
                    <a:pt x="459" y="23812"/>
                    <a:pt x="414" y="23684"/>
                  </a:cubicBezTo>
                  <a:cubicBezTo>
                    <a:pt x="551" y="23598"/>
                    <a:pt x="705" y="23534"/>
                    <a:pt x="861" y="23500"/>
                  </a:cubicBezTo>
                  <a:cubicBezTo>
                    <a:pt x="924" y="23699"/>
                    <a:pt x="1009" y="23892"/>
                    <a:pt x="1119" y="24069"/>
                  </a:cubicBezTo>
                  <a:lnTo>
                    <a:pt x="1127" y="24080"/>
                  </a:lnTo>
                  <a:cubicBezTo>
                    <a:pt x="1173" y="24106"/>
                    <a:pt x="1225" y="24119"/>
                    <a:pt x="1276" y="24119"/>
                  </a:cubicBezTo>
                  <a:cubicBezTo>
                    <a:pt x="1297" y="24119"/>
                    <a:pt x="1319" y="24117"/>
                    <a:pt x="1339" y="24112"/>
                  </a:cubicBezTo>
                  <a:lnTo>
                    <a:pt x="1359" y="24108"/>
                  </a:lnTo>
                  <a:lnTo>
                    <a:pt x="1361" y="24089"/>
                  </a:lnTo>
                  <a:cubicBezTo>
                    <a:pt x="1378" y="23887"/>
                    <a:pt x="1382" y="23684"/>
                    <a:pt x="1376" y="23482"/>
                  </a:cubicBezTo>
                  <a:cubicBezTo>
                    <a:pt x="1611" y="23444"/>
                    <a:pt x="1667" y="23114"/>
                    <a:pt x="1680" y="22970"/>
                  </a:cubicBezTo>
                  <a:cubicBezTo>
                    <a:pt x="1733" y="22330"/>
                    <a:pt x="1742" y="21681"/>
                    <a:pt x="1701" y="21040"/>
                  </a:cubicBezTo>
                  <a:cubicBezTo>
                    <a:pt x="1774" y="21031"/>
                    <a:pt x="1826" y="20952"/>
                    <a:pt x="1834" y="20879"/>
                  </a:cubicBezTo>
                  <a:cubicBezTo>
                    <a:pt x="1836" y="20847"/>
                    <a:pt x="1834" y="20817"/>
                    <a:pt x="1834" y="20787"/>
                  </a:cubicBezTo>
                  <a:cubicBezTo>
                    <a:pt x="1832" y="20744"/>
                    <a:pt x="1830" y="20706"/>
                    <a:pt x="1841" y="20667"/>
                  </a:cubicBezTo>
                  <a:cubicBezTo>
                    <a:pt x="1860" y="20599"/>
                    <a:pt x="1924" y="20539"/>
                    <a:pt x="1986" y="20481"/>
                  </a:cubicBezTo>
                  <a:cubicBezTo>
                    <a:pt x="2074" y="20399"/>
                    <a:pt x="2166" y="20316"/>
                    <a:pt x="2123" y="20198"/>
                  </a:cubicBezTo>
                  <a:cubicBezTo>
                    <a:pt x="2102" y="20138"/>
                    <a:pt x="2055" y="20104"/>
                    <a:pt x="2006" y="20069"/>
                  </a:cubicBezTo>
                  <a:cubicBezTo>
                    <a:pt x="1976" y="20046"/>
                    <a:pt x="1946" y="20022"/>
                    <a:pt x="1924" y="19994"/>
                  </a:cubicBezTo>
                  <a:cubicBezTo>
                    <a:pt x="1886" y="19943"/>
                    <a:pt x="1877" y="19874"/>
                    <a:pt x="1871" y="19799"/>
                  </a:cubicBezTo>
                  <a:cubicBezTo>
                    <a:pt x="1864" y="19714"/>
                    <a:pt x="1856" y="19626"/>
                    <a:pt x="1791" y="19564"/>
                  </a:cubicBezTo>
                  <a:cubicBezTo>
                    <a:pt x="1755" y="19525"/>
                    <a:pt x="1703" y="19504"/>
                    <a:pt x="1646" y="19504"/>
                  </a:cubicBezTo>
                  <a:cubicBezTo>
                    <a:pt x="1556" y="19504"/>
                    <a:pt x="1459" y="19555"/>
                    <a:pt x="1406" y="19630"/>
                  </a:cubicBezTo>
                  <a:cubicBezTo>
                    <a:pt x="1320" y="19748"/>
                    <a:pt x="1314" y="19904"/>
                    <a:pt x="1309" y="20029"/>
                  </a:cubicBezTo>
                  <a:lnTo>
                    <a:pt x="1262" y="21239"/>
                  </a:lnTo>
                  <a:cubicBezTo>
                    <a:pt x="1236" y="21253"/>
                    <a:pt x="1206" y="21260"/>
                    <a:pt x="1174" y="21260"/>
                  </a:cubicBezTo>
                  <a:cubicBezTo>
                    <a:pt x="1095" y="21260"/>
                    <a:pt x="1008" y="21219"/>
                    <a:pt x="956" y="21151"/>
                  </a:cubicBezTo>
                  <a:cubicBezTo>
                    <a:pt x="889" y="21064"/>
                    <a:pt x="861" y="20941"/>
                    <a:pt x="872" y="20789"/>
                  </a:cubicBezTo>
                  <a:cubicBezTo>
                    <a:pt x="889" y="20579"/>
                    <a:pt x="964" y="20376"/>
                    <a:pt x="1039" y="20177"/>
                  </a:cubicBezTo>
                  <a:cubicBezTo>
                    <a:pt x="1134" y="19924"/>
                    <a:pt x="1230" y="19662"/>
                    <a:pt x="1204" y="19390"/>
                  </a:cubicBezTo>
                  <a:cubicBezTo>
                    <a:pt x="1196" y="19322"/>
                    <a:pt x="1181" y="19249"/>
                    <a:pt x="1168" y="19178"/>
                  </a:cubicBezTo>
                  <a:cubicBezTo>
                    <a:pt x="1127" y="18981"/>
                    <a:pt x="1091" y="18795"/>
                    <a:pt x="1200" y="18655"/>
                  </a:cubicBezTo>
                  <a:cubicBezTo>
                    <a:pt x="1241" y="18604"/>
                    <a:pt x="1299" y="18568"/>
                    <a:pt x="1356" y="18529"/>
                  </a:cubicBezTo>
                  <a:cubicBezTo>
                    <a:pt x="1384" y="18510"/>
                    <a:pt x="1412" y="18493"/>
                    <a:pt x="1438" y="18473"/>
                  </a:cubicBezTo>
                  <a:cubicBezTo>
                    <a:pt x="1697" y="18280"/>
                    <a:pt x="1802" y="17910"/>
                    <a:pt x="1682" y="17612"/>
                  </a:cubicBezTo>
                  <a:lnTo>
                    <a:pt x="1671" y="17584"/>
                  </a:lnTo>
                  <a:lnTo>
                    <a:pt x="1646" y="17597"/>
                  </a:lnTo>
                  <a:cubicBezTo>
                    <a:pt x="1622" y="17610"/>
                    <a:pt x="1596" y="17616"/>
                    <a:pt x="1571" y="17616"/>
                  </a:cubicBezTo>
                  <a:cubicBezTo>
                    <a:pt x="1446" y="17616"/>
                    <a:pt x="1316" y="17483"/>
                    <a:pt x="1290" y="17334"/>
                  </a:cubicBezTo>
                  <a:cubicBezTo>
                    <a:pt x="1273" y="17231"/>
                    <a:pt x="1284" y="17128"/>
                    <a:pt x="1296" y="17019"/>
                  </a:cubicBezTo>
                  <a:cubicBezTo>
                    <a:pt x="1305" y="16939"/>
                    <a:pt x="1316" y="16858"/>
                    <a:pt x="1311" y="16776"/>
                  </a:cubicBezTo>
                  <a:lnTo>
                    <a:pt x="1311" y="16744"/>
                  </a:lnTo>
                  <a:cubicBezTo>
                    <a:pt x="1307" y="16665"/>
                    <a:pt x="1303" y="16584"/>
                    <a:pt x="1352" y="16537"/>
                  </a:cubicBezTo>
                  <a:cubicBezTo>
                    <a:pt x="1378" y="16513"/>
                    <a:pt x="1412" y="16500"/>
                    <a:pt x="1449" y="16487"/>
                  </a:cubicBezTo>
                  <a:cubicBezTo>
                    <a:pt x="1489" y="16474"/>
                    <a:pt x="1530" y="16462"/>
                    <a:pt x="1562" y="16432"/>
                  </a:cubicBezTo>
                  <a:cubicBezTo>
                    <a:pt x="1626" y="16372"/>
                    <a:pt x="1631" y="16284"/>
                    <a:pt x="1633" y="16200"/>
                  </a:cubicBezTo>
                  <a:cubicBezTo>
                    <a:pt x="1633" y="16168"/>
                    <a:pt x="1635" y="16134"/>
                    <a:pt x="1639" y="16102"/>
                  </a:cubicBezTo>
                  <a:cubicBezTo>
                    <a:pt x="1658" y="15986"/>
                    <a:pt x="1738" y="15898"/>
                    <a:pt x="1823" y="15804"/>
                  </a:cubicBezTo>
                  <a:cubicBezTo>
                    <a:pt x="1886" y="15733"/>
                    <a:pt x="1950" y="15660"/>
                    <a:pt x="1991" y="15575"/>
                  </a:cubicBezTo>
                  <a:cubicBezTo>
                    <a:pt x="2042" y="15465"/>
                    <a:pt x="2051" y="15345"/>
                    <a:pt x="2057" y="15227"/>
                  </a:cubicBezTo>
                  <a:cubicBezTo>
                    <a:pt x="2093" y="14690"/>
                    <a:pt x="2147" y="14148"/>
                    <a:pt x="2220" y="13614"/>
                  </a:cubicBezTo>
                  <a:cubicBezTo>
                    <a:pt x="2586" y="13291"/>
                    <a:pt x="2640" y="12727"/>
                    <a:pt x="2661" y="12179"/>
                  </a:cubicBezTo>
                  <a:cubicBezTo>
                    <a:pt x="2680" y="11737"/>
                    <a:pt x="2665" y="11292"/>
                    <a:pt x="2620" y="10850"/>
                  </a:cubicBezTo>
                  <a:cubicBezTo>
                    <a:pt x="2599" y="10632"/>
                    <a:pt x="2571" y="10360"/>
                    <a:pt x="2730" y="10188"/>
                  </a:cubicBezTo>
                  <a:cubicBezTo>
                    <a:pt x="2760" y="10156"/>
                    <a:pt x="2796" y="10131"/>
                    <a:pt x="2833" y="10101"/>
                  </a:cubicBezTo>
                  <a:cubicBezTo>
                    <a:pt x="2873" y="10071"/>
                    <a:pt x="2912" y="10041"/>
                    <a:pt x="2946" y="10004"/>
                  </a:cubicBezTo>
                  <a:cubicBezTo>
                    <a:pt x="3017" y="9927"/>
                    <a:pt x="3062" y="9822"/>
                    <a:pt x="3081" y="9691"/>
                  </a:cubicBezTo>
                  <a:cubicBezTo>
                    <a:pt x="3120" y="9434"/>
                    <a:pt x="3055" y="9173"/>
                    <a:pt x="2993" y="8920"/>
                  </a:cubicBezTo>
                  <a:cubicBezTo>
                    <a:pt x="2920" y="8629"/>
                    <a:pt x="2852" y="8354"/>
                    <a:pt x="2929" y="8082"/>
                  </a:cubicBezTo>
                  <a:cubicBezTo>
                    <a:pt x="2950" y="8009"/>
                    <a:pt x="2980" y="7937"/>
                    <a:pt x="3013" y="7866"/>
                  </a:cubicBezTo>
                  <a:cubicBezTo>
                    <a:pt x="3040" y="7804"/>
                    <a:pt x="3068" y="7737"/>
                    <a:pt x="3090" y="7671"/>
                  </a:cubicBezTo>
                  <a:cubicBezTo>
                    <a:pt x="3115" y="7592"/>
                    <a:pt x="3130" y="7506"/>
                    <a:pt x="3145" y="7425"/>
                  </a:cubicBezTo>
                  <a:cubicBezTo>
                    <a:pt x="3160" y="7341"/>
                    <a:pt x="3175" y="7253"/>
                    <a:pt x="3203" y="7172"/>
                  </a:cubicBezTo>
                  <a:cubicBezTo>
                    <a:pt x="3229" y="7095"/>
                    <a:pt x="3265" y="7022"/>
                    <a:pt x="3300" y="6951"/>
                  </a:cubicBezTo>
                  <a:cubicBezTo>
                    <a:pt x="3315" y="6923"/>
                    <a:pt x="3327" y="6893"/>
                    <a:pt x="3342" y="6865"/>
                  </a:cubicBezTo>
                  <a:cubicBezTo>
                    <a:pt x="3576" y="6370"/>
                    <a:pt x="3627" y="5783"/>
                    <a:pt x="3486" y="5256"/>
                  </a:cubicBezTo>
                  <a:cubicBezTo>
                    <a:pt x="3473" y="5207"/>
                    <a:pt x="3458" y="5154"/>
                    <a:pt x="3482" y="5113"/>
                  </a:cubicBezTo>
                  <a:cubicBezTo>
                    <a:pt x="3490" y="5098"/>
                    <a:pt x="3505" y="5085"/>
                    <a:pt x="3520" y="5072"/>
                  </a:cubicBezTo>
                  <a:cubicBezTo>
                    <a:pt x="3535" y="5059"/>
                    <a:pt x="3552" y="5044"/>
                    <a:pt x="3565" y="5025"/>
                  </a:cubicBezTo>
                  <a:cubicBezTo>
                    <a:pt x="3630" y="4926"/>
                    <a:pt x="3557" y="4824"/>
                    <a:pt x="3492" y="4731"/>
                  </a:cubicBezTo>
                  <a:cubicBezTo>
                    <a:pt x="3480" y="4712"/>
                    <a:pt x="3467" y="4693"/>
                    <a:pt x="3456" y="4676"/>
                  </a:cubicBezTo>
                  <a:cubicBezTo>
                    <a:pt x="3332" y="4481"/>
                    <a:pt x="3400" y="4219"/>
                    <a:pt x="3460" y="3988"/>
                  </a:cubicBezTo>
                  <a:lnTo>
                    <a:pt x="3467" y="3967"/>
                  </a:lnTo>
                  <a:cubicBezTo>
                    <a:pt x="3705" y="3065"/>
                    <a:pt x="3683" y="2120"/>
                    <a:pt x="3662" y="1205"/>
                  </a:cubicBezTo>
                  <a:cubicBezTo>
                    <a:pt x="3660" y="1113"/>
                    <a:pt x="3655" y="1010"/>
                    <a:pt x="3627" y="916"/>
                  </a:cubicBezTo>
                  <a:cubicBezTo>
                    <a:pt x="3765" y="821"/>
                    <a:pt x="3910" y="704"/>
                    <a:pt x="3987" y="537"/>
                  </a:cubicBezTo>
                  <a:cubicBezTo>
                    <a:pt x="4017" y="470"/>
                    <a:pt x="4037" y="402"/>
                    <a:pt x="4054" y="333"/>
                  </a:cubicBezTo>
                  <a:cubicBezTo>
                    <a:pt x="4062" y="299"/>
                    <a:pt x="4071" y="262"/>
                    <a:pt x="4084" y="228"/>
                  </a:cubicBezTo>
                  <a:cubicBezTo>
                    <a:pt x="4084" y="224"/>
                    <a:pt x="4084" y="222"/>
                    <a:pt x="4086" y="219"/>
                  </a:cubicBezTo>
                  <a:close/>
                  <a:moveTo>
                    <a:pt x="4122" y="1"/>
                  </a:moveTo>
                  <a:lnTo>
                    <a:pt x="4077" y="102"/>
                  </a:lnTo>
                  <a:cubicBezTo>
                    <a:pt x="4073" y="112"/>
                    <a:pt x="4069" y="121"/>
                    <a:pt x="4065" y="132"/>
                  </a:cubicBezTo>
                  <a:cubicBezTo>
                    <a:pt x="4054" y="157"/>
                    <a:pt x="4041" y="183"/>
                    <a:pt x="4032" y="211"/>
                  </a:cubicBezTo>
                  <a:cubicBezTo>
                    <a:pt x="4020" y="247"/>
                    <a:pt x="4011" y="284"/>
                    <a:pt x="4002" y="320"/>
                  </a:cubicBezTo>
                  <a:cubicBezTo>
                    <a:pt x="3983" y="389"/>
                    <a:pt x="3968" y="453"/>
                    <a:pt x="3940" y="513"/>
                  </a:cubicBezTo>
                  <a:cubicBezTo>
                    <a:pt x="3865" y="676"/>
                    <a:pt x="3715" y="791"/>
                    <a:pt x="3580" y="881"/>
                  </a:cubicBezTo>
                  <a:lnTo>
                    <a:pt x="3563" y="894"/>
                  </a:lnTo>
                  <a:lnTo>
                    <a:pt x="3570" y="914"/>
                  </a:lnTo>
                  <a:cubicBezTo>
                    <a:pt x="3600" y="1004"/>
                    <a:pt x="3606" y="1113"/>
                    <a:pt x="3608" y="1207"/>
                  </a:cubicBezTo>
                  <a:cubicBezTo>
                    <a:pt x="3630" y="2116"/>
                    <a:pt x="3651" y="3058"/>
                    <a:pt x="3415" y="3954"/>
                  </a:cubicBezTo>
                  <a:lnTo>
                    <a:pt x="3409" y="3975"/>
                  </a:lnTo>
                  <a:cubicBezTo>
                    <a:pt x="3345" y="4215"/>
                    <a:pt x="3274" y="4489"/>
                    <a:pt x="3411" y="4704"/>
                  </a:cubicBezTo>
                  <a:cubicBezTo>
                    <a:pt x="3422" y="4723"/>
                    <a:pt x="3437" y="4742"/>
                    <a:pt x="3450" y="4761"/>
                  </a:cubicBezTo>
                  <a:cubicBezTo>
                    <a:pt x="3507" y="4843"/>
                    <a:pt x="3565" y="4929"/>
                    <a:pt x="3520" y="4995"/>
                  </a:cubicBezTo>
                  <a:cubicBezTo>
                    <a:pt x="3512" y="5008"/>
                    <a:pt x="3499" y="5021"/>
                    <a:pt x="3484" y="5031"/>
                  </a:cubicBezTo>
                  <a:cubicBezTo>
                    <a:pt x="3467" y="5049"/>
                    <a:pt x="3447" y="5064"/>
                    <a:pt x="3435" y="5087"/>
                  </a:cubicBezTo>
                  <a:cubicBezTo>
                    <a:pt x="3400" y="5145"/>
                    <a:pt x="3420" y="5216"/>
                    <a:pt x="3435" y="5269"/>
                  </a:cubicBezTo>
                  <a:cubicBezTo>
                    <a:pt x="3572" y="5786"/>
                    <a:pt x="3520" y="6360"/>
                    <a:pt x="3293" y="6842"/>
                  </a:cubicBezTo>
                  <a:cubicBezTo>
                    <a:pt x="3280" y="6872"/>
                    <a:pt x="3265" y="6900"/>
                    <a:pt x="3253" y="6928"/>
                  </a:cubicBezTo>
                  <a:cubicBezTo>
                    <a:pt x="3216" y="7000"/>
                    <a:pt x="3180" y="7075"/>
                    <a:pt x="3152" y="7155"/>
                  </a:cubicBezTo>
                  <a:cubicBezTo>
                    <a:pt x="3124" y="7240"/>
                    <a:pt x="3107" y="7330"/>
                    <a:pt x="3092" y="7416"/>
                  </a:cubicBezTo>
                  <a:cubicBezTo>
                    <a:pt x="3077" y="7495"/>
                    <a:pt x="3062" y="7579"/>
                    <a:pt x="3038" y="7656"/>
                  </a:cubicBezTo>
                  <a:cubicBezTo>
                    <a:pt x="3017" y="7720"/>
                    <a:pt x="2991" y="7782"/>
                    <a:pt x="2963" y="7844"/>
                  </a:cubicBezTo>
                  <a:cubicBezTo>
                    <a:pt x="2931" y="7915"/>
                    <a:pt x="2899" y="7990"/>
                    <a:pt x="2878" y="8067"/>
                  </a:cubicBezTo>
                  <a:cubicBezTo>
                    <a:pt x="2798" y="8354"/>
                    <a:pt x="2871" y="8648"/>
                    <a:pt x="2942" y="8933"/>
                  </a:cubicBezTo>
                  <a:cubicBezTo>
                    <a:pt x="3002" y="9181"/>
                    <a:pt x="3066" y="9436"/>
                    <a:pt x="3028" y="9683"/>
                  </a:cubicBezTo>
                  <a:cubicBezTo>
                    <a:pt x="3010" y="9805"/>
                    <a:pt x="2970" y="9899"/>
                    <a:pt x="2908" y="9968"/>
                  </a:cubicBezTo>
                  <a:cubicBezTo>
                    <a:pt x="2875" y="10002"/>
                    <a:pt x="2839" y="10030"/>
                    <a:pt x="2800" y="10058"/>
                  </a:cubicBezTo>
                  <a:cubicBezTo>
                    <a:pt x="2762" y="10088"/>
                    <a:pt x="2723" y="10116"/>
                    <a:pt x="2689" y="10152"/>
                  </a:cubicBezTo>
                  <a:cubicBezTo>
                    <a:pt x="2515" y="10340"/>
                    <a:pt x="2545" y="10638"/>
                    <a:pt x="2567" y="10857"/>
                  </a:cubicBezTo>
                  <a:cubicBezTo>
                    <a:pt x="2612" y="11294"/>
                    <a:pt x="2627" y="11737"/>
                    <a:pt x="2608" y="12177"/>
                  </a:cubicBezTo>
                  <a:cubicBezTo>
                    <a:pt x="2586" y="12716"/>
                    <a:pt x="2535" y="13271"/>
                    <a:pt x="2177" y="13582"/>
                  </a:cubicBezTo>
                  <a:lnTo>
                    <a:pt x="2168" y="13588"/>
                  </a:lnTo>
                  <a:lnTo>
                    <a:pt x="2168" y="13599"/>
                  </a:lnTo>
                  <a:cubicBezTo>
                    <a:pt x="2096" y="14135"/>
                    <a:pt x="2040" y="14681"/>
                    <a:pt x="2003" y="15225"/>
                  </a:cubicBezTo>
                  <a:cubicBezTo>
                    <a:pt x="1997" y="15337"/>
                    <a:pt x="1988" y="15452"/>
                    <a:pt x="1943" y="15551"/>
                  </a:cubicBezTo>
                  <a:cubicBezTo>
                    <a:pt x="1905" y="15630"/>
                    <a:pt x="1843" y="15701"/>
                    <a:pt x="1783" y="15767"/>
                  </a:cubicBezTo>
                  <a:cubicBezTo>
                    <a:pt x="1697" y="15864"/>
                    <a:pt x="1607" y="15962"/>
                    <a:pt x="1586" y="16093"/>
                  </a:cubicBezTo>
                  <a:cubicBezTo>
                    <a:pt x="1581" y="16127"/>
                    <a:pt x="1579" y="16164"/>
                    <a:pt x="1579" y="16198"/>
                  </a:cubicBezTo>
                  <a:cubicBezTo>
                    <a:pt x="1577" y="16275"/>
                    <a:pt x="1575" y="16348"/>
                    <a:pt x="1526" y="16391"/>
                  </a:cubicBezTo>
                  <a:cubicBezTo>
                    <a:pt x="1502" y="16414"/>
                    <a:pt x="1468" y="16425"/>
                    <a:pt x="1431" y="16438"/>
                  </a:cubicBezTo>
                  <a:cubicBezTo>
                    <a:pt x="1391" y="16451"/>
                    <a:pt x="1348" y="16466"/>
                    <a:pt x="1316" y="16498"/>
                  </a:cubicBezTo>
                  <a:cubicBezTo>
                    <a:pt x="1249" y="16562"/>
                    <a:pt x="1254" y="16661"/>
                    <a:pt x="1258" y="16746"/>
                  </a:cubicBezTo>
                  <a:lnTo>
                    <a:pt x="1258" y="16779"/>
                  </a:lnTo>
                  <a:cubicBezTo>
                    <a:pt x="1262" y="16856"/>
                    <a:pt x="1251" y="16935"/>
                    <a:pt x="1243" y="17012"/>
                  </a:cubicBezTo>
                  <a:cubicBezTo>
                    <a:pt x="1230" y="17119"/>
                    <a:pt x="1217" y="17233"/>
                    <a:pt x="1239" y="17344"/>
                  </a:cubicBezTo>
                  <a:cubicBezTo>
                    <a:pt x="1264" y="17501"/>
                    <a:pt x="1406" y="17670"/>
                    <a:pt x="1571" y="17670"/>
                  </a:cubicBezTo>
                  <a:cubicBezTo>
                    <a:pt x="1594" y="17670"/>
                    <a:pt x="1620" y="17666"/>
                    <a:pt x="1643" y="17657"/>
                  </a:cubicBezTo>
                  <a:lnTo>
                    <a:pt x="1643" y="17657"/>
                  </a:lnTo>
                  <a:cubicBezTo>
                    <a:pt x="1738" y="17929"/>
                    <a:pt x="1639" y="18257"/>
                    <a:pt x="1408" y="18430"/>
                  </a:cubicBezTo>
                  <a:cubicBezTo>
                    <a:pt x="1382" y="18450"/>
                    <a:pt x="1354" y="18467"/>
                    <a:pt x="1329" y="18484"/>
                  </a:cubicBezTo>
                  <a:cubicBezTo>
                    <a:pt x="1269" y="18523"/>
                    <a:pt x="1204" y="18563"/>
                    <a:pt x="1159" y="18621"/>
                  </a:cubicBezTo>
                  <a:cubicBezTo>
                    <a:pt x="1033" y="18782"/>
                    <a:pt x="1074" y="18987"/>
                    <a:pt x="1114" y="19189"/>
                  </a:cubicBezTo>
                  <a:cubicBezTo>
                    <a:pt x="1129" y="19257"/>
                    <a:pt x="1144" y="19328"/>
                    <a:pt x="1151" y="19397"/>
                  </a:cubicBezTo>
                  <a:cubicBezTo>
                    <a:pt x="1176" y="19656"/>
                    <a:pt x="1086" y="19900"/>
                    <a:pt x="988" y="20159"/>
                  </a:cubicBezTo>
                  <a:cubicBezTo>
                    <a:pt x="913" y="20361"/>
                    <a:pt x="836" y="20569"/>
                    <a:pt x="821" y="20785"/>
                  </a:cubicBezTo>
                  <a:cubicBezTo>
                    <a:pt x="808" y="20952"/>
                    <a:pt x="840" y="21087"/>
                    <a:pt x="913" y="21184"/>
                  </a:cubicBezTo>
                  <a:cubicBezTo>
                    <a:pt x="975" y="21263"/>
                    <a:pt x="1076" y="21314"/>
                    <a:pt x="1172" y="21314"/>
                  </a:cubicBezTo>
                  <a:cubicBezTo>
                    <a:pt x="1221" y="21314"/>
                    <a:pt x="1264" y="21304"/>
                    <a:pt x="1303" y="21278"/>
                  </a:cubicBezTo>
                  <a:lnTo>
                    <a:pt x="1316" y="21271"/>
                  </a:lnTo>
                  <a:lnTo>
                    <a:pt x="1363" y="20031"/>
                  </a:lnTo>
                  <a:cubicBezTo>
                    <a:pt x="1367" y="19913"/>
                    <a:pt x="1374" y="19767"/>
                    <a:pt x="1449" y="19660"/>
                  </a:cubicBezTo>
                  <a:cubicBezTo>
                    <a:pt x="1491" y="19600"/>
                    <a:pt x="1571" y="19557"/>
                    <a:pt x="1646" y="19557"/>
                  </a:cubicBezTo>
                  <a:cubicBezTo>
                    <a:pt x="1676" y="19557"/>
                    <a:pt x="1718" y="19566"/>
                    <a:pt x="1755" y="19600"/>
                  </a:cubicBezTo>
                  <a:cubicBezTo>
                    <a:pt x="1804" y="19650"/>
                    <a:pt x="1811" y="19727"/>
                    <a:pt x="1817" y="19806"/>
                  </a:cubicBezTo>
                  <a:cubicBezTo>
                    <a:pt x="1826" y="19883"/>
                    <a:pt x="1832" y="19962"/>
                    <a:pt x="1881" y="20027"/>
                  </a:cubicBezTo>
                  <a:cubicBezTo>
                    <a:pt x="1907" y="20061"/>
                    <a:pt x="1941" y="20087"/>
                    <a:pt x="1976" y="20112"/>
                  </a:cubicBezTo>
                  <a:cubicBezTo>
                    <a:pt x="2018" y="20142"/>
                    <a:pt x="2057" y="20172"/>
                    <a:pt x="2074" y="20215"/>
                  </a:cubicBezTo>
                  <a:cubicBezTo>
                    <a:pt x="2104" y="20301"/>
                    <a:pt x="2033" y="20365"/>
                    <a:pt x="1950" y="20442"/>
                  </a:cubicBezTo>
                  <a:cubicBezTo>
                    <a:pt x="1883" y="20504"/>
                    <a:pt x="1813" y="20569"/>
                    <a:pt x="1789" y="20654"/>
                  </a:cubicBezTo>
                  <a:cubicBezTo>
                    <a:pt x="1776" y="20699"/>
                    <a:pt x="1778" y="20744"/>
                    <a:pt x="1781" y="20789"/>
                  </a:cubicBezTo>
                  <a:cubicBezTo>
                    <a:pt x="1781" y="20819"/>
                    <a:pt x="1783" y="20847"/>
                    <a:pt x="1781" y="20873"/>
                  </a:cubicBezTo>
                  <a:cubicBezTo>
                    <a:pt x="1775" y="20926"/>
                    <a:pt x="1734" y="20985"/>
                    <a:pt x="1689" y="20985"/>
                  </a:cubicBezTo>
                  <a:cubicBezTo>
                    <a:pt x="1685" y="20985"/>
                    <a:pt x="1681" y="20985"/>
                    <a:pt x="1678" y="20984"/>
                  </a:cubicBezTo>
                  <a:lnTo>
                    <a:pt x="1643" y="20978"/>
                  </a:lnTo>
                  <a:lnTo>
                    <a:pt x="1646" y="21012"/>
                  </a:lnTo>
                  <a:cubicBezTo>
                    <a:pt x="1688" y="21661"/>
                    <a:pt x="1682" y="22319"/>
                    <a:pt x="1626" y="22966"/>
                  </a:cubicBezTo>
                  <a:cubicBezTo>
                    <a:pt x="1616" y="23071"/>
                    <a:pt x="1569" y="23416"/>
                    <a:pt x="1346" y="23433"/>
                  </a:cubicBezTo>
                  <a:lnTo>
                    <a:pt x="1320" y="23433"/>
                  </a:lnTo>
                  <a:lnTo>
                    <a:pt x="1320" y="23461"/>
                  </a:lnTo>
                  <a:cubicBezTo>
                    <a:pt x="1329" y="23660"/>
                    <a:pt x="1324" y="23864"/>
                    <a:pt x="1309" y="24063"/>
                  </a:cubicBezTo>
                  <a:cubicBezTo>
                    <a:pt x="1298" y="24064"/>
                    <a:pt x="1287" y="24065"/>
                    <a:pt x="1276" y="24065"/>
                  </a:cubicBezTo>
                  <a:cubicBezTo>
                    <a:pt x="1235" y="24065"/>
                    <a:pt x="1195" y="24056"/>
                    <a:pt x="1161" y="24037"/>
                  </a:cubicBezTo>
                  <a:cubicBezTo>
                    <a:pt x="1052" y="23857"/>
                    <a:pt x="966" y="23662"/>
                    <a:pt x="906" y="23461"/>
                  </a:cubicBezTo>
                  <a:lnTo>
                    <a:pt x="898" y="23437"/>
                  </a:lnTo>
                  <a:lnTo>
                    <a:pt x="874" y="23442"/>
                  </a:lnTo>
                  <a:cubicBezTo>
                    <a:pt x="694" y="23478"/>
                    <a:pt x="519" y="23551"/>
                    <a:pt x="367" y="23650"/>
                  </a:cubicBezTo>
                  <a:lnTo>
                    <a:pt x="345" y="23665"/>
                  </a:lnTo>
                  <a:lnTo>
                    <a:pt x="356" y="23686"/>
                  </a:lnTo>
                  <a:cubicBezTo>
                    <a:pt x="403" y="23774"/>
                    <a:pt x="289" y="23872"/>
                    <a:pt x="199" y="23939"/>
                  </a:cubicBezTo>
                  <a:cubicBezTo>
                    <a:pt x="122" y="23997"/>
                    <a:pt x="62" y="24125"/>
                    <a:pt x="71" y="24217"/>
                  </a:cubicBezTo>
                  <a:cubicBezTo>
                    <a:pt x="75" y="24260"/>
                    <a:pt x="94" y="24294"/>
                    <a:pt x="124" y="24316"/>
                  </a:cubicBezTo>
                  <a:cubicBezTo>
                    <a:pt x="137" y="24402"/>
                    <a:pt x="208" y="24483"/>
                    <a:pt x="309" y="24522"/>
                  </a:cubicBezTo>
                  <a:cubicBezTo>
                    <a:pt x="388" y="24554"/>
                    <a:pt x="472" y="24560"/>
                    <a:pt x="555" y="24566"/>
                  </a:cubicBezTo>
                  <a:lnTo>
                    <a:pt x="585" y="24569"/>
                  </a:lnTo>
                  <a:cubicBezTo>
                    <a:pt x="716" y="24577"/>
                    <a:pt x="864" y="24601"/>
                    <a:pt x="962" y="24695"/>
                  </a:cubicBezTo>
                  <a:cubicBezTo>
                    <a:pt x="1014" y="24744"/>
                    <a:pt x="1044" y="24824"/>
                    <a:pt x="1039" y="24896"/>
                  </a:cubicBezTo>
                  <a:cubicBezTo>
                    <a:pt x="1037" y="24935"/>
                    <a:pt x="1024" y="24989"/>
                    <a:pt x="975" y="25023"/>
                  </a:cubicBezTo>
                  <a:cubicBezTo>
                    <a:pt x="947" y="25044"/>
                    <a:pt x="913" y="25055"/>
                    <a:pt x="876" y="25068"/>
                  </a:cubicBezTo>
                  <a:cubicBezTo>
                    <a:pt x="849" y="25076"/>
                    <a:pt x="823" y="25085"/>
                    <a:pt x="795" y="25098"/>
                  </a:cubicBezTo>
                  <a:cubicBezTo>
                    <a:pt x="688" y="25151"/>
                    <a:pt x="619" y="25274"/>
                    <a:pt x="630" y="25393"/>
                  </a:cubicBezTo>
                  <a:cubicBezTo>
                    <a:pt x="634" y="25432"/>
                    <a:pt x="645" y="25460"/>
                    <a:pt x="664" y="25481"/>
                  </a:cubicBezTo>
                  <a:cubicBezTo>
                    <a:pt x="697" y="25518"/>
                    <a:pt x="746" y="25526"/>
                    <a:pt x="782" y="25533"/>
                  </a:cubicBezTo>
                  <a:lnTo>
                    <a:pt x="1359" y="25623"/>
                  </a:lnTo>
                  <a:cubicBezTo>
                    <a:pt x="1384" y="25625"/>
                    <a:pt x="1419" y="25633"/>
                    <a:pt x="1425" y="25653"/>
                  </a:cubicBezTo>
                  <a:cubicBezTo>
                    <a:pt x="1429" y="25663"/>
                    <a:pt x="1427" y="25676"/>
                    <a:pt x="1425" y="25691"/>
                  </a:cubicBezTo>
                  <a:lnTo>
                    <a:pt x="1365" y="26013"/>
                  </a:lnTo>
                  <a:cubicBezTo>
                    <a:pt x="1355" y="26019"/>
                    <a:pt x="1343" y="26022"/>
                    <a:pt x="1330" y="26022"/>
                  </a:cubicBezTo>
                  <a:cubicBezTo>
                    <a:pt x="1293" y="26022"/>
                    <a:pt x="1247" y="25998"/>
                    <a:pt x="1215" y="25963"/>
                  </a:cubicBezTo>
                  <a:cubicBezTo>
                    <a:pt x="1198" y="25944"/>
                    <a:pt x="1183" y="25923"/>
                    <a:pt x="1168" y="25899"/>
                  </a:cubicBezTo>
                  <a:cubicBezTo>
                    <a:pt x="1140" y="25861"/>
                    <a:pt x="1112" y="25820"/>
                    <a:pt x="1069" y="25790"/>
                  </a:cubicBezTo>
                  <a:cubicBezTo>
                    <a:pt x="1005" y="25743"/>
                    <a:pt x="928" y="25736"/>
                    <a:pt x="851" y="25736"/>
                  </a:cubicBezTo>
                  <a:cubicBezTo>
                    <a:pt x="836" y="25736"/>
                    <a:pt x="821" y="25736"/>
                    <a:pt x="806" y="25736"/>
                  </a:cubicBezTo>
                  <a:lnTo>
                    <a:pt x="347" y="25745"/>
                  </a:lnTo>
                  <a:cubicBezTo>
                    <a:pt x="302" y="25747"/>
                    <a:pt x="244" y="25747"/>
                    <a:pt x="199" y="25779"/>
                  </a:cubicBezTo>
                  <a:cubicBezTo>
                    <a:pt x="157" y="25807"/>
                    <a:pt x="133" y="25856"/>
                    <a:pt x="116" y="25903"/>
                  </a:cubicBezTo>
                  <a:cubicBezTo>
                    <a:pt x="94" y="25959"/>
                    <a:pt x="73" y="26028"/>
                    <a:pt x="77" y="26098"/>
                  </a:cubicBezTo>
                  <a:cubicBezTo>
                    <a:pt x="86" y="26218"/>
                    <a:pt x="169" y="26325"/>
                    <a:pt x="283" y="26362"/>
                  </a:cubicBezTo>
                  <a:cubicBezTo>
                    <a:pt x="311" y="26371"/>
                    <a:pt x="340" y="26376"/>
                    <a:pt x="369" y="26376"/>
                  </a:cubicBezTo>
                  <a:cubicBezTo>
                    <a:pt x="457" y="26376"/>
                    <a:pt x="546" y="26337"/>
                    <a:pt x="602" y="26270"/>
                  </a:cubicBezTo>
                  <a:cubicBezTo>
                    <a:pt x="617" y="26250"/>
                    <a:pt x="632" y="26229"/>
                    <a:pt x="647" y="26208"/>
                  </a:cubicBezTo>
                  <a:cubicBezTo>
                    <a:pt x="687" y="26149"/>
                    <a:pt x="725" y="26098"/>
                    <a:pt x="777" y="26098"/>
                  </a:cubicBezTo>
                  <a:cubicBezTo>
                    <a:pt x="778" y="26098"/>
                    <a:pt x="779" y="26098"/>
                    <a:pt x="780" y="26098"/>
                  </a:cubicBezTo>
                  <a:cubicBezTo>
                    <a:pt x="866" y="26107"/>
                    <a:pt x="874" y="26250"/>
                    <a:pt x="874" y="26295"/>
                  </a:cubicBezTo>
                  <a:cubicBezTo>
                    <a:pt x="876" y="26366"/>
                    <a:pt x="870" y="26441"/>
                    <a:pt x="821" y="26473"/>
                  </a:cubicBezTo>
                  <a:cubicBezTo>
                    <a:pt x="795" y="26490"/>
                    <a:pt x="763" y="26493"/>
                    <a:pt x="729" y="26497"/>
                  </a:cubicBezTo>
                  <a:lnTo>
                    <a:pt x="720" y="26497"/>
                  </a:lnTo>
                  <a:cubicBezTo>
                    <a:pt x="553" y="26516"/>
                    <a:pt x="392" y="26574"/>
                    <a:pt x="253" y="26668"/>
                  </a:cubicBezTo>
                  <a:lnTo>
                    <a:pt x="238" y="26679"/>
                  </a:lnTo>
                  <a:lnTo>
                    <a:pt x="240" y="26696"/>
                  </a:lnTo>
                  <a:cubicBezTo>
                    <a:pt x="257" y="26769"/>
                    <a:pt x="281" y="26945"/>
                    <a:pt x="176" y="26987"/>
                  </a:cubicBezTo>
                  <a:cubicBezTo>
                    <a:pt x="165" y="26992"/>
                    <a:pt x="152" y="26994"/>
                    <a:pt x="139" y="26996"/>
                  </a:cubicBezTo>
                  <a:cubicBezTo>
                    <a:pt x="122" y="27000"/>
                    <a:pt x="105" y="27005"/>
                    <a:pt x="88" y="27013"/>
                  </a:cubicBezTo>
                  <a:cubicBezTo>
                    <a:pt x="52" y="27030"/>
                    <a:pt x="26" y="27065"/>
                    <a:pt x="15" y="27107"/>
                  </a:cubicBezTo>
                  <a:cubicBezTo>
                    <a:pt x="0" y="27161"/>
                    <a:pt x="11" y="27221"/>
                    <a:pt x="41" y="27266"/>
                  </a:cubicBezTo>
                  <a:cubicBezTo>
                    <a:pt x="88" y="27337"/>
                    <a:pt x="167" y="27373"/>
                    <a:pt x="238" y="27397"/>
                  </a:cubicBezTo>
                  <a:cubicBezTo>
                    <a:pt x="234" y="27444"/>
                    <a:pt x="251" y="27491"/>
                    <a:pt x="283" y="27532"/>
                  </a:cubicBezTo>
                  <a:cubicBezTo>
                    <a:pt x="325" y="27584"/>
                    <a:pt x="390" y="27616"/>
                    <a:pt x="452" y="27616"/>
                  </a:cubicBezTo>
                  <a:cubicBezTo>
                    <a:pt x="473" y="27616"/>
                    <a:pt x="493" y="27612"/>
                    <a:pt x="512" y="27605"/>
                  </a:cubicBezTo>
                  <a:lnTo>
                    <a:pt x="521" y="27602"/>
                  </a:lnTo>
                  <a:lnTo>
                    <a:pt x="525" y="27594"/>
                  </a:lnTo>
                  <a:cubicBezTo>
                    <a:pt x="611" y="27461"/>
                    <a:pt x="662" y="27305"/>
                    <a:pt x="671" y="27146"/>
                  </a:cubicBezTo>
                  <a:cubicBezTo>
                    <a:pt x="671" y="27131"/>
                    <a:pt x="673" y="27116"/>
                    <a:pt x="673" y="27099"/>
                  </a:cubicBezTo>
                  <a:cubicBezTo>
                    <a:pt x="675" y="27024"/>
                    <a:pt x="677" y="26945"/>
                    <a:pt x="720" y="26887"/>
                  </a:cubicBezTo>
                  <a:cubicBezTo>
                    <a:pt x="750" y="26848"/>
                    <a:pt x="801" y="26825"/>
                    <a:pt x="857" y="26825"/>
                  </a:cubicBezTo>
                  <a:cubicBezTo>
                    <a:pt x="924" y="26825"/>
                    <a:pt x="988" y="26855"/>
                    <a:pt x="1024" y="26904"/>
                  </a:cubicBezTo>
                  <a:cubicBezTo>
                    <a:pt x="1093" y="26996"/>
                    <a:pt x="1084" y="27140"/>
                    <a:pt x="1001" y="27242"/>
                  </a:cubicBezTo>
                  <a:cubicBezTo>
                    <a:pt x="988" y="27257"/>
                    <a:pt x="973" y="27272"/>
                    <a:pt x="958" y="27287"/>
                  </a:cubicBezTo>
                  <a:cubicBezTo>
                    <a:pt x="930" y="27317"/>
                    <a:pt x="902" y="27345"/>
                    <a:pt x="883" y="27384"/>
                  </a:cubicBezTo>
                  <a:cubicBezTo>
                    <a:pt x="842" y="27461"/>
                    <a:pt x="849" y="27547"/>
                    <a:pt x="855" y="27628"/>
                  </a:cubicBezTo>
                  <a:cubicBezTo>
                    <a:pt x="857" y="27675"/>
                    <a:pt x="861" y="27725"/>
                    <a:pt x="855" y="27769"/>
                  </a:cubicBezTo>
                  <a:cubicBezTo>
                    <a:pt x="836" y="27922"/>
                    <a:pt x="690" y="28050"/>
                    <a:pt x="536" y="28050"/>
                  </a:cubicBezTo>
                  <a:lnTo>
                    <a:pt x="487" y="28050"/>
                  </a:lnTo>
                  <a:lnTo>
                    <a:pt x="514" y="28091"/>
                  </a:lnTo>
                  <a:cubicBezTo>
                    <a:pt x="553" y="28149"/>
                    <a:pt x="553" y="28230"/>
                    <a:pt x="514" y="28303"/>
                  </a:cubicBezTo>
                  <a:cubicBezTo>
                    <a:pt x="478" y="28376"/>
                    <a:pt x="412" y="28423"/>
                    <a:pt x="343" y="28425"/>
                  </a:cubicBezTo>
                  <a:lnTo>
                    <a:pt x="319" y="28425"/>
                  </a:lnTo>
                  <a:lnTo>
                    <a:pt x="317" y="28449"/>
                  </a:lnTo>
                  <a:cubicBezTo>
                    <a:pt x="302" y="28609"/>
                    <a:pt x="339" y="28774"/>
                    <a:pt x="424" y="28911"/>
                  </a:cubicBezTo>
                  <a:lnTo>
                    <a:pt x="437" y="28924"/>
                  </a:lnTo>
                  <a:lnTo>
                    <a:pt x="452" y="28924"/>
                  </a:lnTo>
                  <a:cubicBezTo>
                    <a:pt x="750" y="28924"/>
                    <a:pt x="1046" y="28888"/>
                    <a:pt x="1333" y="28817"/>
                  </a:cubicBezTo>
                  <a:cubicBezTo>
                    <a:pt x="1348" y="28830"/>
                    <a:pt x="1354" y="28847"/>
                    <a:pt x="1356" y="28869"/>
                  </a:cubicBezTo>
                  <a:cubicBezTo>
                    <a:pt x="1361" y="28918"/>
                    <a:pt x="1333" y="28980"/>
                    <a:pt x="1290" y="29021"/>
                  </a:cubicBezTo>
                  <a:cubicBezTo>
                    <a:pt x="1271" y="29040"/>
                    <a:pt x="1249" y="29057"/>
                    <a:pt x="1228" y="29074"/>
                  </a:cubicBezTo>
                  <a:cubicBezTo>
                    <a:pt x="1170" y="29119"/>
                    <a:pt x="1108" y="29166"/>
                    <a:pt x="1084" y="29241"/>
                  </a:cubicBezTo>
                  <a:cubicBezTo>
                    <a:pt x="1065" y="29299"/>
                    <a:pt x="1074" y="29361"/>
                    <a:pt x="1110" y="29417"/>
                  </a:cubicBezTo>
                  <a:cubicBezTo>
                    <a:pt x="1149" y="29483"/>
                    <a:pt x="1215" y="29528"/>
                    <a:pt x="1288" y="29541"/>
                  </a:cubicBezTo>
                  <a:cubicBezTo>
                    <a:pt x="1301" y="29543"/>
                    <a:pt x="1315" y="29544"/>
                    <a:pt x="1328" y="29544"/>
                  </a:cubicBezTo>
                  <a:cubicBezTo>
                    <a:pt x="1439" y="29544"/>
                    <a:pt x="1552" y="29484"/>
                    <a:pt x="1624" y="29381"/>
                  </a:cubicBezTo>
                  <a:lnTo>
                    <a:pt x="1635" y="29368"/>
                  </a:lnTo>
                  <a:cubicBezTo>
                    <a:pt x="1656" y="29336"/>
                    <a:pt x="1676" y="29306"/>
                    <a:pt x="1706" y="29301"/>
                  </a:cubicBezTo>
                  <a:cubicBezTo>
                    <a:pt x="1709" y="29301"/>
                    <a:pt x="1713" y="29300"/>
                    <a:pt x="1716" y="29300"/>
                  </a:cubicBezTo>
                  <a:cubicBezTo>
                    <a:pt x="1763" y="29300"/>
                    <a:pt x="1799" y="29364"/>
                    <a:pt x="1817" y="29402"/>
                  </a:cubicBezTo>
                  <a:cubicBezTo>
                    <a:pt x="1841" y="29451"/>
                    <a:pt x="1868" y="29509"/>
                    <a:pt x="1864" y="29563"/>
                  </a:cubicBezTo>
                  <a:cubicBezTo>
                    <a:pt x="1853" y="29681"/>
                    <a:pt x="1708" y="29745"/>
                    <a:pt x="1575" y="29749"/>
                  </a:cubicBezTo>
                  <a:lnTo>
                    <a:pt x="1556" y="29749"/>
                  </a:lnTo>
                  <a:cubicBezTo>
                    <a:pt x="1526" y="29749"/>
                    <a:pt x="1496" y="29747"/>
                    <a:pt x="1466" y="29747"/>
                  </a:cubicBezTo>
                  <a:cubicBezTo>
                    <a:pt x="1436" y="29745"/>
                    <a:pt x="1404" y="29743"/>
                    <a:pt x="1374" y="29743"/>
                  </a:cubicBezTo>
                  <a:cubicBezTo>
                    <a:pt x="1311" y="29743"/>
                    <a:pt x="1230" y="29749"/>
                    <a:pt x="1155" y="29786"/>
                  </a:cubicBezTo>
                  <a:cubicBezTo>
                    <a:pt x="1138" y="29794"/>
                    <a:pt x="1112" y="29809"/>
                    <a:pt x="1099" y="29835"/>
                  </a:cubicBezTo>
                  <a:cubicBezTo>
                    <a:pt x="1069" y="29897"/>
                    <a:pt x="1123" y="29944"/>
                    <a:pt x="1166" y="29981"/>
                  </a:cubicBezTo>
                  <a:cubicBezTo>
                    <a:pt x="1189" y="30000"/>
                    <a:pt x="1213" y="30021"/>
                    <a:pt x="1224" y="30043"/>
                  </a:cubicBezTo>
                  <a:cubicBezTo>
                    <a:pt x="1189" y="30051"/>
                    <a:pt x="1159" y="30075"/>
                    <a:pt x="1138" y="30109"/>
                  </a:cubicBezTo>
                  <a:cubicBezTo>
                    <a:pt x="1108" y="30165"/>
                    <a:pt x="1108" y="30235"/>
                    <a:pt x="1136" y="30285"/>
                  </a:cubicBezTo>
                  <a:cubicBezTo>
                    <a:pt x="1181" y="30358"/>
                    <a:pt x="1269" y="30403"/>
                    <a:pt x="1397" y="30418"/>
                  </a:cubicBezTo>
                  <a:cubicBezTo>
                    <a:pt x="1416" y="30420"/>
                    <a:pt x="1436" y="30422"/>
                    <a:pt x="1455" y="30424"/>
                  </a:cubicBezTo>
                  <a:cubicBezTo>
                    <a:pt x="1524" y="30428"/>
                    <a:pt x="1588" y="30435"/>
                    <a:pt x="1646" y="30460"/>
                  </a:cubicBezTo>
                  <a:cubicBezTo>
                    <a:pt x="1648" y="30503"/>
                    <a:pt x="1637" y="30544"/>
                    <a:pt x="1614" y="30578"/>
                  </a:cubicBezTo>
                  <a:cubicBezTo>
                    <a:pt x="1586" y="30568"/>
                    <a:pt x="1558" y="30563"/>
                    <a:pt x="1528" y="30563"/>
                  </a:cubicBezTo>
                  <a:cubicBezTo>
                    <a:pt x="1425" y="30563"/>
                    <a:pt x="1329" y="30621"/>
                    <a:pt x="1288" y="30705"/>
                  </a:cubicBezTo>
                  <a:cubicBezTo>
                    <a:pt x="1260" y="30765"/>
                    <a:pt x="1260" y="30838"/>
                    <a:pt x="1286" y="30904"/>
                  </a:cubicBezTo>
                  <a:cubicBezTo>
                    <a:pt x="1314" y="30970"/>
                    <a:pt x="1363" y="31020"/>
                    <a:pt x="1423" y="31039"/>
                  </a:cubicBezTo>
                  <a:cubicBezTo>
                    <a:pt x="1444" y="31047"/>
                    <a:pt x="1468" y="31052"/>
                    <a:pt x="1491" y="31052"/>
                  </a:cubicBezTo>
                  <a:cubicBezTo>
                    <a:pt x="1609" y="31052"/>
                    <a:pt x="1714" y="30962"/>
                    <a:pt x="1727" y="30853"/>
                  </a:cubicBezTo>
                  <a:cubicBezTo>
                    <a:pt x="1729" y="30844"/>
                    <a:pt x="1729" y="30835"/>
                    <a:pt x="1729" y="30825"/>
                  </a:cubicBezTo>
                  <a:cubicBezTo>
                    <a:pt x="1731" y="30803"/>
                    <a:pt x="1731" y="30782"/>
                    <a:pt x="1742" y="30767"/>
                  </a:cubicBezTo>
                  <a:cubicBezTo>
                    <a:pt x="1751" y="30752"/>
                    <a:pt x="1772" y="30743"/>
                    <a:pt x="1796" y="30733"/>
                  </a:cubicBezTo>
                  <a:lnTo>
                    <a:pt x="2074" y="30615"/>
                  </a:lnTo>
                  <a:lnTo>
                    <a:pt x="2078" y="30602"/>
                  </a:lnTo>
                  <a:cubicBezTo>
                    <a:pt x="2123" y="30460"/>
                    <a:pt x="2051" y="30291"/>
                    <a:pt x="1918" y="30225"/>
                  </a:cubicBezTo>
                  <a:cubicBezTo>
                    <a:pt x="1875" y="30205"/>
                    <a:pt x="1830" y="30195"/>
                    <a:pt x="1785" y="30184"/>
                  </a:cubicBezTo>
                  <a:cubicBezTo>
                    <a:pt x="1746" y="30175"/>
                    <a:pt x="1710" y="30167"/>
                    <a:pt x="1676" y="30152"/>
                  </a:cubicBezTo>
                  <a:cubicBezTo>
                    <a:pt x="1633" y="30133"/>
                    <a:pt x="1596" y="30094"/>
                    <a:pt x="1581" y="30056"/>
                  </a:cubicBezTo>
                  <a:cubicBezTo>
                    <a:pt x="1575" y="30036"/>
                    <a:pt x="1573" y="30019"/>
                    <a:pt x="1579" y="30002"/>
                  </a:cubicBezTo>
                  <a:lnTo>
                    <a:pt x="2053" y="29906"/>
                  </a:lnTo>
                  <a:cubicBezTo>
                    <a:pt x="2065" y="29904"/>
                    <a:pt x="2077" y="29902"/>
                    <a:pt x="2089" y="29902"/>
                  </a:cubicBezTo>
                  <a:cubicBezTo>
                    <a:pt x="2103" y="29902"/>
                    <a:pt x="2114" y="29904"/>
                    <a:pt x="2121" y="29910"/>
                  </a:cubicBezTo>
                  <a:cubicBezTo>
                    <a:pt x="2132" y="29916"/>
                    <a:pt x="2138" y="29931"/>
                    <a:pt x="2145" y="29948"/>
                  </a:cubicBezTo>
                  <a:cubicBezTo>
                    <a:pt x="2149" y="29959"/>
                    <a:pt x="2153" y="29970"/>
                    <a:pt x="2160" y="29981"/>
                  </a:cubicBezTo>
                  <a:cubicBezTo>
                    <a:pt x="2207" y="30068"/>
                    <a:pt x="2314" y="30071"/>
                    <a:pt x="2408" y="30075"/>
                  </a:cubicBezTo>
                  <a:lnTo>
                    <a:pt x="2449" y="30075"/>
                  </a:lnTo>
                  <a:cubicBezTo>
                    <a:pt x="2507" y="30077"/>
                    <a:pt x="2573" y="30116"/>
                    <a:pt x="2595" y="30158"/>
                  </a:cubicBezTo>
                  <a:cubicBezTo>
                    <a:pt x="2601" y="30175"/>
                    <a:pt x="2601" y="30190"/>
                    <a:pt x="2595" y="30205"/>
                  </a:cubicBezTo>
                  <a:cubicBezTo>
                    <a:pt x="2481" y="30261"/>
                    <a:pt x="2355" y="30289"/>
                    <a:pt x="2228" y="30289"/>
                  </a:cubicBezTo>
                  <a:cubicBezTo>
                    <a:pt x="2209" y="30289"/>
                    <a:pt x="2190" y="30289"/>
                    <a:pt x="2171" y="30287"/>
                  </a:cubicBezTo>
                  <a:lnTo>
                    <a:pt x="2141" y="30285"/>
                  </a:lnTo>
                  <a:lnTo>
                    <a:pt x="2143" y="30315"/>
                  </a:lnTo>
                  <a:cubicBezTo>
                    <a:pt x="2147" y="30439"/>
                    <a:pt x="2265" y="30546"/>
                    <a:pt x="2396" y="30546"/>
                  </a:cubicBezTo>
                  <a:cubicBezTo>
                    <a:pt x="2428" y="30546"/>
                    <a:pt x="2455" y="30540"/>
                    <a:pt x="2483" y="30529"/>
                  </a:cubicBezTo>
                  <a:cubicBezTo>
                    <a:pt x="2526" y="30508"/>
                    <a:pt x="2565" y="30475"/>
                    <a:pt x="2603" y="30445"/>
                  </a:cubicBezTo>
                  <a:cubicBezTo>
                    <a:pt x="2654" y="30403"/>
                    <a:pt x="2702" y="30365"/>
                    <a:pt x="2753" y="30365"/>
                  </a:cubicBezTo>
                  <a:cubicBezTo>
                    <a:pt x="2761" y="30365"/>
                    <a:pt x="2770" y="30366"/>
                    <a:pt x="2779" y="30368"/>
                  </a:cubicBezTo>
                  <a:cubicBezTo>
                    <a:pt x="2830" y="30383"/>
                    <a:pt x="2865" y="30443"/>
                    <a:pt x="2897" y="30501"/>
                  </a:cubicBezTo>
                  <a:cubicBezTo>
                    <a:pt x="2940" y="30572"/>
                    <a:pt x="2983" y="30649"/>
                    <a:pt x="3068" y="30649"/>
                  </a:cubicBezTo>
                  <a:lnTo>
                    <a:pt x="3107" y="30647"/>
                  </a:lnTo>
                  <a:lnTo>
                    <a:pt x="3100" y="30617"/>
                  </a:lnTo>
                  <a:cubicBezTo>
                    <a:pt x="3081" y="30516"/>
                    <a:pt x="3128" y="30403"/>
                    <a:pt x="3242" y="30270"/>
                  </a:cubicBezTo>
                  <a:cubicBezTo>
                    <a:pt x="3338" y="30158"/>
                    <a:pt x="3535" y="29968"/>
                    <a:pt x="3765" y="29968"/>
                  </a:cubicBezTo>
                  <a:cubicBezTo>
                    <a:pt x="3786" y="29968"/>
                    <a:pt x="3807" y="29970"/>
                    <a:pt x="3831" y="29974"/>
                  </a:cubicBezTo>
                  <a:lnTo>
                    <a:pt x="3870" y="29981"/>
                  </a:lnTo>
                  <a:lnTo>
                    <a:pt x="3861" y="29942"/>
                  </a:lnTo>
                  <a:cubicBezTo>
                    <a:pt x="3840" y="29856"/>
                    <a:pt x="3840" y="29786"/>
                    <a:pt x="3855" y="29732"/>
                  </a:cubicBezTo>
                  <a:lnTo>
                    <a:pt x="3861" y="29708"/>
                  </a:lnTo>
                  <a:lnTo>
                    <a:pt x="3837" y="29700"/>
                  </a:lnTo>
                  <a:cubicBezTo>
                    <a:pt x="3658" y="29630"/>
                    <a:pt x="3492" y="29596"/>
                    <a:pt x="3336" y="29596"/>
                  </a:cubicBezTo>
                  <a:cubicBezTo>
                    <a:pt x="3271" y="29596"/>
                    <a:pt x="3207" y="29602"/>
                    <a:pt x="3145" y="29614"/>
                  </a:cubicBezTo>
                  <a:cubicBezTo>
                    <a:pt x="3130" y="29616"/>
                    <a:pt x="3118" y="29618"/>
                    <a:pt x="3105" y="29621"/>
                  </a:cubicBezTo>
                  <a:cubicBezTo>
                    <a:pt x="3061" y="29631"/>
                    <a:pt x="3015" y="29638"/>
                    <a:pt x="2974" y="29638"/>
                  </a:cubicBezTo>
                  <a:cubicBezTo>
                    <a:pt x="2945" y="29638"/>
                    <a:pt x="2918" y="29635"/>
                    <a:pt x="2895" y="29625"/>
                  </a:cubicBezTo>
                  <a:cubicBezTo>
                    <a:pt x="2865" y="29612"/>
                    <a:pt x="2839" y="29591"/>
                    <a:pt x="2811" y="29567"/>
                  </a:cubicBezTo>
                  <a:cubicBezTo>
                    <a:pt x="2783" y="29543"/>
                    <a:pt x="2755" y="29520"/>
                    <a:pt x="2721" y="29503"/>
                  </a:cubicBezTo>
                  <a:cubicBezTo>
                    <a:pt x="2678" y="29481"/>
                    <a:pt x="2629" y="29475"/>
                    <a:pt x="2584" y="29471"/>
                  </a:cubicBezTo>
                  <a:cubicBezTo>
                    <a:pt x="2526" y="29462"/>
                    <a:pt x="2470" y="29456"/>
                    <a:pt x="2434" y="29419"/>
                  </a:cubicBezTo>
                  <a:cubicBezTo>
                    <a:pt x="2396" y="29383"/>
                    <a:pt x="2385" y="29323"/>
                    <a:pt x="2381" y="29280"/>
                  </a:cubicBezTo>
                  <a:cubicBezTo>
                    <a:pt x="2374" y="29233"/>
                    <a:pt x="2372" y="29181"/>
                    <a:pt x="2370" y="29132"/>
                  </a:cubicBezTo>
                  <a:cubicBezTo>
                    <a:pt x="2366" y="28989"/>
                    <a:pt x="2359" y="28839"/>
                    <a:pt x="2265" y="28725"/>
                  </a:cubicBezTo>
                  <a:cubicBezTo>
                    <a:pt x="2216" y="28665"/>
                    <a:pt x="2147" y="28624"/>
                    <a:pt x="2081" y="28586"/>
                  </a:cubicBezTo>
                  <a:cubicBezTo>
                    <a:pt x="1995" y="28537"/>
                    <a:pt x="1916" y="28489"/>
                    <a:pt x="1881" y="28406"/>
                  </a:cubicBezTo>
                  <a:cubicBezTo>
                    <a:pt x="1866" y="28372"/>
                    <a:pt x="1862" y="28333"/>
                    <a:pt x="1856" y="28292"/>
                  </a:cubicBezTo>
                  <a:cubicBezTo>
                    <a:pt x="1853" y="28264"/>
                    <a:pt x="1849" y="28234"/>
                    <a:pt x="1843" y="28204"/>
                  </a:cubicBezTo>
                  <a:cubicBezTo>
                    <a:pt x="1802" y="28048"/>
                    <a:pt x="1669" y="27947"/>
                    <a:pt x="1541" y="27849"/>
                  </a:cubicBezTo>
                  <a:lnTo>
                    <a:pt x="1500" y="27819"/>
                  </a:lnTo>
                  <a:cubicBezTo>
                    <a:pt x="1380" y="27725"/>
                    <a:pt x="1241" y="27581"/>
                    <a:pt x="1271" y="27422"/>
                  </a:cubicBezTo>
                  <a:cubicBezTo>
                    <a:pt x="1290" y="27309"/>
                    <a:pt x="1386" y="27232"/>
                    <a:pt x="1485" y="27148"/>
                  </a:cubicBezTo>
                  <a:cubicBezTo>
                    <a:pt x="1592" y="27058"/>
                    <a:pt x="1703" y="26968"/>
                    <a:pt x="1718" y="26829"/>
                  </a:cubicBezTo>
                  <a:cubicBezTo>
                    <a:pt x="1723" y="26797"/>
                    <a:pt x="1721" y="26767"/>
                    <a:pt x="1721" y="26737"/>
                  </a:cubicBezTo>
                  <a:cubicBezTo>
                    <a:pt x="1718" y="26683"/>
                    <a:pt x="1716" y="26634"/>
                    <a:pt x="1740" y="26595"/>
                  </a:cubicBezTo>
                  <a:cubicBezTo>
                    <a:pt x="1763" y="26557"/>
                    <a:pt x="1808" y="26538"/>
                    <a:pt x="1856" y="26518"/>
                  </a:cubicBezTo>
                  <a:cubicBezTo>
                    <a:pt x="1905" y="26497"/>
                    <a:pt x="1956" y="26473"/>
                    <a:pt x="1991" y="26428"/>
                  </a:cubicBezTo>
                  <a:cubicBezTo>
                    <a:pt x="2053" y="26345"/>
                    <a:pt x="2023" y="26244"/>
                    <a:pt x="1993" y="26146"/>
                  </a:cubicBezTo>
                  <a:cubicBezTo>
                    <a:pt x="1982" y="26113"/>
                    <a:pt x="1973" y="26081"/>
                    <a:pt x="1967" y="26051"/>
                  </a:cubicBezTo>
                  <a:cubicBezTo>
                    <a:pt x="1928" y="25852"/>
                    <a:pt x="2038" y="25683"/>
                    <a:pt x="2153" y="25505"/>
                  </a:cubicBezTo>
                  <a:cubicBezTo>
                    <a:pt x="2237" y="25376"/>
                    <a:pt x="2323" y="25244"/>
                    <a:pt x="2357" y="25091"/>
                  </a:cubicBezTo>
                  <a:lnTo>
                    <a:pt x="2620" y="23947"/>
                  </a:lnTo>
                  <a:cubicBezTo>
                    <a:pt x="2655" y="23799"/>
                    <a:pt x="2689" y="23645"/>
                    <a:pt x="2685" y="23487"/>
                  </a:cubicBezTo>
                  <a:cubicBezTo>
                    <a:pt x="2683" y="23452"/>
                    <a:pt x="2680" y="23416"/>
                    <a:pt x="2676" y="23380"/>
                  </a:cubicBezTo>
                  <a:cubicBezTo>
                    <a:pt x="2665" y="23230"/>
                    <a:pt x="2653" y="23075"/>
                    <a:pt x="2753" y="22985"/>
                  </a:cubicBezTo>
                  <a:cubicBezTo>
                    <a:pt x="2770" y="22970"/>
                    <a:pt x="2790" y="22957"/>
                    <a:pt x="2811" y="22945"/>
                  </a:cubicBezTo>
                  <a:cubicBezTo>
                    <a:pt x="2850" y="22921"/>
                    <a:pt x="2890" y="22893"/>
                    <a:pt x="2914" y="22850"/>
                  </a:cubicBezTo>
                  <a:cubicBezTo>
                    <a:pt x="2965" y="22756"/>
                    <a:pt x="2908" y="22645"/>
                    <a:pt x="2835" y="22578"/>
                  </a:cubicBezTo>
                  <a:cubicBezTo>
                    <a:pt x="2805" y="22553"/>
                    <a:pt x="2773" y="22531"/>
                    <a:pt x="2740" y="22510"/>
                  </a:cubicBezTo>
                  <a:cubicBezTo>
                    <a:pt x="2698" y="22480"/>
                    <a:pt x="2655" y="22452"/>
                    <a:pt x="2623" y="22415"/>
                  </a:cubicBezTo>
                  <a:cubicBezTo>
                    <a:pt x="2503" y="22280"/>
                    <a:pt x="2537" y="22092"/>
                    <a:pt x="2573" y="21893"/>
                  </a:cubicBezTo>
                  <a:cubicBezTo>
                    <a:pt x="2605" y="21704"/>
                    <a:pt x="2642" y="21507"/>
                    <a:pt x="2543" y="21349"/>
                  </a:cubicBezTo>
                  <a:cubicBezTo>
                    <a:pt x="2526" y="21321"/>
                    <a:pt x="2507" y="21297"/>
                    <a:pt x="2488" y="21274"/>
                  </a:cubicBezTo>
                  <a:cubicBezTo>
                    <a:pt x="2453" y="21229"/>
                    <a:pt x="2419" y="21186"/>
                    <a:pt x="2408" y="21136"/>
                  </a:cubicBezTo>
                  <a:cubicBezTo>
                    <a:pt x="2398" y="21076"/>
                    <a:pt x="2423" y="21012"/>
                    <a:pt x="2445" y="20956"/>
                  </a:cubicBezTo>
                  <a:cubicBezTo>
                    <a:pt x="2614" y="20526"/>
                    <a:pt x="2800" y="19904"/>
                    <a:pt x="2479" y="19467"/>
                  </a:cubicBezTo>
                  <a:cubicBezTo>
                    <a:pt x="2468" y="19457"/>
                    <a:pt x="2460" y="19444"/>
                    <a:pt x="2451" y="19431"/>
                  </a:cubicBezTo>
                  <a:cubicBezTo>
                    <a:pt x="2406" y="19375"/>
                    <a:pt x="2366" y="19322"/>
                    <a:pt x="2361" y="19260"/>
                  </a:cubicBezTo>
                  <a:cubicBezTo>
                    <a:pt x="2357" y="19195"/>
                    <a:pt x="2389" y="19137"/>
                    <a:pt x="2426" y="19075"/>
                  </a:cubicBezTo>
                  <a:cubicBezTo>
                    <a:pt x="2432" y="19062"/>
                    <a:pt x="2438" y="19050"/>
                    <a:pt x="2447" y="19037"/>
                  </a:cubicBezTo>
                  <a:cubicBezTo>
                    <a:pt x="2524" y="18891"/>
                    <a:pt x="2558" y="18728"/>
                    <a:pt x="2588" y="18572"/>
                  </a:cubicBezTo>
                  <a:cubicBezTo>
                    <a:pt x="2603" y="18501"/>
                    <a:pt x="2618" y="18426"/>
                    <a:pt x="2638" y="18355"/>
                  </a:cubicBezTo>
                  <a:cubicBezTo>
                    <a:pt x="2680" y="18197"/>
                    <a:pt x="2790" y="17918"/>
                    <a:pt x="3034" y="17846"/>
                  </a:cubicBezTo>
                  <a:lnTo>
                    <a:pt x="3058" y="17837"/>
                  </a:lnTo>
                  <a:lnTo>
                    <a:pt x="3053" y="17813"/>
                  </a:lnTo>
                  <a:cubicBezTo>
                    <a:pt x="3019" y="17629"/>
                    <a:pt x="3036" y="17441"/>
                    <a:pt x="3100" y="17265"/>
                  </a:cubicBezTo>
                  <a:cubicBezTo>
                    <a:pt x="3109" y="17241"/>
                    <a:pt x="3118" y="17220"/>
                    <a:pt x="3128" y="17196"/>
                  </a:cubicBezTo>
                  <a:cubicBezTo>
                    <a:pt x="3156" y="17126"/>
                    <a:pt x="3186" y="17053"/>
                    <a:pt x="3193" y="16976"/>
                  </a:cubicBezTo>
                  <a:cubicBezTo>
                    <a:pt x="3203" y="16849"/>
                    <a:pt x="3152" y="16734"/>
                    <a:pt x="3103" y="16620"/>
                  </a:cubicBezTo>
                  <a:cubicBezTo>
                    <a:pt x="3094" y="16603"/>
                    <a:pt x="3085" y="16584"/>
                    <a:pt x="3079" y="16564"/>
                  </a:cubicBezTo>
                  <a:cubicBezTo>
                    <a:pt x="2976" y="16322"/>
                    <a:pt x="2925" y="16054"/>
                    <a:pt x="2929" y="15789"/>
                  </a:cubicBezTo>
                  <a:cubicBezTo>
                    <a:pt x="2931" y="15740"/>
                    <a:pt x="2933" y="15682"/>
                    <a:pt x="2965" y="15641"/>
                  </a:cubicBezTo>
                  <a:cubicBezTo>
                    <a:pt x="2991" y="15611"/>
                    <a:pt x="3030" y="15594"/>
                    <a:pt x="3070" y="15575"/>
                  </a:cubicBezTo>
                  <a:cubicBezTo>
                    <a:pt x="3083" y="15570"/>
                    <a:pt x="3094" y="15566"/>
                    <a:pt x="3105" y="15560"/>
                  </a:cubicBezTo>
                  <a:cubicBezTo>
                    <a:pt x="3306" y="15465"/>
                    <a:pt x="3456" y="15247"/>
                    <a:pt x="3503" y="14977"/>
                  </a:cubicBezTo>
                  <a:cubicBezTo>
                    <a:pt x="3544" y="14745"/>
                    <a:pt x="3512" y="14512"/>
                    <a:pt x="3480" y="14285"/>
                  </a:cubicBezTo>
                  <a:cubicBezTo>
                    <a:pt x="3696" y="14205"/>
                    <a:pt x="3782" y="13933"/>
                    <a:pt x="3769" y="13693"/>
                  </a:cubicBezTo>
                  <a:cubicBezTo>
                    <a:pt x="3758" y="13466"/>
                    <a:pt x="3754" y="13226"/>
                    <a:pt x="3807" y="13004"/>
                  </a:cubicBezTo>
                  <a:cubicBezTo>
                    <a:pt x="3872" y="12727"/>
                    <a:pt x="3917" y="12389"/>
                    <a:pt x="3698" y="12200"/>
                  </a:cubicBezTo>
                  <a:cubicBezTo>
                    <a:pt x="3675" y="12179"/>
                    <a:pt x="3649" y="12162"/>
                    <a:pt x="3625" y="12144"/>
                  </a:cubicBezTo>
                  <a:cubicBezTo>
                    <a:pt x="3574" y="12110"/>
                    <a:pt x="3525" y="12076"/>
                    <a:pt x="3501" y="12024"/>
                  </a:cubicBezTo>
                  <a:cubicBezTo>
                    <a:pt x="3477" y="11967"/>
                    <a:pt x="3492" y="11904"/>
                    <a:pt x="3507" y="11836"/>
                  </a:cubicBezTo>
                  <a:cubicBezTo>
                    <a:pt x="3518" y="11780"/>
                    <a:pt x="3531" y="11722"/>
                    <a:pt x="3525" y="11665"/>
                  </a:cubicBezTo>
                  <a:cubicBezTo>
                    <a:pt x="3512" y="11579"/>
                    <a:pt x="3460" y="11510"/>
                    <a:pt x="3409" y="11446"/>
                  </a:cubicBezTo>
                  <a:cubicBezTo>
                    <a:pt x="3362" y="11386"/>
                    <a:pt x="3319" y="11330"/>
                    <a:pt x="3304" y="11264"/>
                  </a:cubicBezTo>
                  <a:cubicBezTo>
                    <a:pt x="3274" y="11116"/>
                    <a:pt x="3394" y="10990"/>
                    <a:pt x="3512" y="10865"/>
                  </a:cubicBezTo>
                  <a:cubicBezTo>
                    <a:pt x="3533" y="10844"/>
                    <a:pt x="3555" y="10823"/>
                    <a:pt x="3574" y="10801"/>
                  </a:cubicBezTo>
                  <a:cubicBezTo>
                    <a:pt x="3782" y="10574"/>
                    <a:pt x="3891" y="10253"/>
                    <a:pt x="3867" y="9944"/>
                  </a:cubicBezTo>
                  <a:cubicBezTo>
                    <a:pt x="3865" y="9923"/>
                    <a:pt x="3863" y="9901"/>
                    <a:pt x="3861" y="9878"/>
                  </a:cubicBezTo>
                  <a:cubicBezTo>
                    <a:pt x="3850" y="9760"/>
                    <a:pt x="3837" y="9636"/>
                    <a:pt x="3906" y="9550"/>
                  </a:cubicBezTo>
                  <a:cubicBezTo>
                    <a:pt x="3915" y="9537"/>
                    <a:pt x="3925" y="9526"/>
                    <a:pt x="3936" y="9516"/>
                  </a:cubicBezTo>
                  <a:cubicBezTo>
                    <a:pt x="3957" y="9492"/>
                    <a:pt x="3981" y="9468"/>
                    <a:pt x="3994" y="9436"/>
                  </a:cubicBezTo>
                  <a:cubicBezTo>
                    <a:pt x="4017" y="9383"/>
                    <a:pt x="4007" y="9327"/>
                    <a:pt x="3998" y="9276"/>
                  </a:cubicBezTo>
                  <a:cubicBezTo>
                    <a:pt x="3962" y="9057"/>
                    <a:pt x="4005" y="8806"/>
                    <a:pt x="4184" y="8768"/>
                  </a:cubicBezTo>
                  <a:lnTo>
                    <a:pt x="4204" y="8764"/>
                  </a:lnTo>
                  <a:lnTo>
                    <a:pt x="4206" y="8744"/>
                  </a:lnTo>
                  <a:cubicBezTo>
                    <a:pt x="4219" y="8609"/>
                    <a:pt x="4212" y="8474"/>
                    <a:pt x="4184" y="8342"/>
                  </a:cubicBezTo>
                  <a:cubicBezTo>
                    <a:pt x="4349" y="8249"/>
                    <a:pt x="4510" y="8142"/>
                    <a:pt x="4557" y="7967"/>
                  </a:cubicBezTo>
                  <a:cubicBezTo>
                    <a:pt x="4564" y="7943"/>
                    <a:pt x="4566" y="7919"/>
                    <a:pt x="4570" y="7896"/>
                  </a:cubicBezTo>
                  <a:cubicBezTo>
                    <a:pt x="4577" y="7859"/>
                    <a:pt x="4583" y="7825"/>
                    <a:pt x="4596" y="7795"/>
                  </a:cubicBezTo>
                  <a:cubicBezTo>
                    <a:pt x="4624" y="7731"/>
                    <a:pt x="4688" y="7682"/>
                    <a:pt x="4750" y="7632"/>
                  </a:cubicBezTo>
                  <a:cubicBezTo>
                    <a:pt x="4836" y="7566"/>
                    <a:pt x="4928" y="7495"/>
                    <a:pt x="4922" y="7380"/>
                  </a:cubicBezTo>
                  <a:cubicBezTo>
                    <a:pt x="4919" y="7330"/>
                    <a:pt x="4898" y="7287"/>
                    <a:pt x="4877" y="7245"/>
                  </a:cubicBezTo>
                  <a:cubicBezTo>
                    <a:pt x="4866" y="7225"/>
                    <a:pt x="4857" y="7208"/>
                    <a:pt x="4849" y="7189"/>
                  </a:cubicBezTo>
                  <a:cubicBezTo>
                    <a:pt x="4799" y="7058"/>
                    <a:pt x="4844" y="6915"/>
                    <a:pt x="4892" y="6765"/>
                  </a:cubicBezTo>
                  <a:cubicBezTo>
                    <a:pt x="4941" y="6610"/>
                    <a:pt x="4992" y="6448"/>
                    <a:pt x="4926" y="6298"/>
                  </a:cubicBezTo>
                  <a:cubicBezTo>
                    <a:pt x="4907" y="6253"/>
                    <a:pt x="4877" y="6212"/>
                    <a:pt x="4849" y="6173"/>
                  </a:cubicBezTo>
                  <a:cubicBezTo>
                    <a:pt x="4806" y="6118"/>
                    <a:pt x="4767" y="6064"/>
                    <a:pt x="4761" y="6000"/>
                  </a:cubicBezTo>
                  <a:cubicBezTo>
                    <a:pt x="4752" y="5921"/>
                    <a:pt x="4795" y="5850"/>
                    <a:pt x="4840" y="5775"/>
                  </a:cubicBezTo>
                  <a:cubicBezTo>
                    <a:pt x="4870" y="5723"/>
                    <a:pt x="4902" y="5670"/>
                    <a:pt x="4919" y="5612"/>
                  </a:cubicBezTo>
                  <a:cubicBezTo>
                    <a:pt x="4928" y="5580"/>
                    <a:pt x="4932" y="5548"/>
                    <a:pt x="4936" y="5516"/>
                  </a:cubicBezTo>
                  <a:cubicBezTo>
                    <a:pt x="4943" y="5475"/>
                    <a:pt x="4949" y="5436"/>
                    <a:pt x="4964" y="5402"/>
                  </a:cubicBezTo>
                  <a:cubicBezTo>
                    <a:pt x="5020" y="5271"/>
                    <a:pt x="5168" y="5246"/>
                    <a:pt x="5326" y="5216"/>
                  </a:cubicBezTo>
                  <a:cubicBezTo>
                    <a:pt x="5464" y="5190"/>
                    <a:pt x="5605" y="5164"/>
                    <a:pt x="5704" y="5068"/>
                  </a:cubicBezTo>
                  <a:cubicBezTo>
                    <a:pt x="5806" y="4967"/>
                    <a:pt x="5828" y="4789"/>
                    <a:pt x="5753" y="4665"/>
                  </a:cubicBezTo>
                  <a:cubicBezTo>
                    <a:pt x="5729" y="4629"/>
                    <a:pt x="5701" y="4596"/>
                    <a:pt x="5671" y="4567"/>
                  </a:cubicBezTo>
                  <a:lnTo>
                    <a:pt x="5659" y="4554"/>
                  </a:lnTo>
                  <a:lnTo>
                    <a:pt x="5644" y="4558"/>
                  </a:lnTo>
                  <a:cubicBezTo>
                    <a:pt x="5630" y="4562"/>
                    <a:pt x="5616" y="4564"/>
                    <a:pt x="5602" y="4564"/>
                  </a:cubicBezTo>
                  <a:cubicBezTo>
                    <a:pt x="5555" y="4564"/>
                    <a:pt x="5504" y="4544"/>
                    <a:pt x="5468" y="4511"/>
                  </a:cubicBezTo>
                  <a:cubicBezTo>
                    <a:pt x="5416" y="4459"/>
                    <a:pt x="5382" y="4382"/>
                    <a:pt x="5365" y="4273"/>
                  </a:cubicBezTo>
                  <a:cubicBezTo>
                    <a:pt x="5339" y="4093"/>
                    <a:pt x="5359" y="3909"/>
                    <a:pt x="5378" y="3731"/>
                  </a:cubicBezTo>
                  <a:lnTo>
                    <a:pt x="5380" y="3705"/>
                  </a:lnTo>
                  <a:lnTo>
                    <a:pt x="5354" y="3701"/>
                  </a:lnTo>
                  <a:cubicBezTo>
                    <a:pt x="5279" y="3692"/>
                    <a:pt x="5206" y="3665"/>
                    <a:pt x="5142" y="3624"/>
                  </a:cubicBezTo>
                  <a:cubicBezTo>
                    <a:pt x="5144" y="3592"/>
                    <a:pt x="5157" y="3557"/>
                    <a:pt x="5172" y="3523"/>
                  </a:cubicBezTo>
                  <a:cubicBezTo>
                    <a:pt x="5196" y="3465"/>
                    <a:pt x="5221" y="3405"/>
                    <a:pt x="5191" y="3343"/>
                  </a:cubicBezTo>
                  <a:cubicBezTo>
                    <a:pt x="5174" y="3305"/>
                    <a:pt x="5142" y="3281"/>
                    <a:pt x="5112" y="3260"/>
                  </a:cubicBezTo>
                  <a:lnTo>
                    <a:pt x="5095" y="3247"/>
                  </a:lnTo>
                  <a:cubicBezTo>
                    <a:pt x="4954" y="3137"/>
                    <a:pt x="4894" y="2938"/>
                    <a:pt x="4951" y="2769"/>
                  </a:cubicBezTo>
                  <a:lnTo>
                    <a:pt x="4960" y="2741"/>
                  </a:lnTo>
                  <a:lnTo>
                    <a:pt x="4932" y="2735"/>
                  </a:lnTo>
                  <a:cubicBezTo>
                    <a:pt x="4746" y="2696"/>
                    <a:pt x="4555" y="2600"/>
                    <a:pt x="4577" y="2448"/>
                  </a:cubicBezTo>
                  <a:cubicBezTo>
                    <a:pt x="4581" y="2409"/>
                    <a:pt x="4600" y="2375"/>
                    <a:pt x="4619" y="2336"/>
                  </a:cubicBezTo>
                  <a:cubicBezTo>
                    <a:pt x="4626" y="2328"/>
                    <a:pt x="4630" y="2317"/>
                    <a:pt x="4637" y="2306"/>
                  </a:cubicBezTo>
                  <a:cubicBezTo>
                    <a:pt x="4759" y="2062"/>
                    <a:pt x="4733" y="1766"/>
                    <a:pt x="4714" y="1528"/>
                  </a:cubicBezTo>
                  <a:cubicBezTo>
                    <a:pt x="4709" y="1483"/>
                    <a:pt x="4705" y="1421"/>
                    <a:pt x="4667" y="1376"/>
                  </a:cubicBezTo>
                  <a:cubicBezTo>
                    <a:pt x="4641" y="1344"/>
                    <a:pt x="4607" y="1329"/>
                    <a:pt x="4572" y="1314"/>
                  </a:cubicBezTo>
                  <a:cubicBezTo>
                    <a:pt x="4551" y="1304"/>
                    <a:pt x="4529" y="1293"/>
                    <a:pt x="4512" y="1280"/>
                  </a:cubicBezTo>
                  <a:cubicBezTo>
                    <a:pt x="4433" y="1216"/>
                    <a:pt x="4450" y="1102"/>
                    <a:pt x="4472" y="982"/>
                  </a:cubicBezTo>
                  <a:cubicBezTo>
                    <a:pt x="4489" y="864"/>
                    <a:pt x="4510" y="744"/>
                    <a:pt x="4444" y="648"/>
                  </a:cubicBezTo>
                  <a:cubicBezTo>
                    <a:pt x="4414" y="607"/>
                    <a:pt x="4373" y="577"/>
                    <a:pt x="4334" y="549"/>
                  </a:cubicBezTo>
                  <a:cubicBezTo>
                    <a:pt x="4313" y="537"/>
                    <a:pt x="4292" y="522"/>
                    <a:pt x="4272" y="504"/>
                  </a:cubicBezTo>
                  <a:cubicBezTo>
                    <a:pt x="4169" y="414"/>
                    <a:pt x="4139" y="282"/>
                    <a:pt x="4129" y="110"/>
                  </a:cubicBezTo>
                  <a:lnTo>
                    <a:pt x="412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50"/>
            <p:cNvSpPr/>
            <p:nvPr/>
          </p:nvSpPr>
          <p:spPr>
            <a:xfrm>
              <a:off x="2933162" y="4770741"/>
              <a:ext cx="34126" cy="39525"/>
            </a:xfrm>
            <a:custGeom>
              <a:rect b="b" l="l" r="r" t="t"/>
              <a:pathLst>
                <a:path extrusionOk="0" h="1391" w="1201">
                  <a:moveTo>
                    <a:pt x="1023" y="1"/>
                  </a:moveTo>
                  <a:cubicBezTo>
                    <a:pt x="1008" y="1"/>
                    <a:pt x="994" y="1"/>
                    <a:pt x="980" y="2"/>
                  </a:cubicBezTo>
                  <a:cubicBezTo>
                    <a:pt x="952" y="4"/>
                    <a:pt x="924" y="7"/>
                    <a:pt x="903" y="22"/>
                  </a:cubicBezTo>
                  <a:cubicBezTo>
                    <a:pt x="881" y="32"/>
                    <a:pt x="868" y="54"/>
                    <a:pt x="853" y="73"/>
                  </a:cubicBezTo>
                  <a:cubicBezTo>
                    <a:pt x="793" y="161"/>
                    <a:pt x="733" y="247"/>
                    <a:pt x="671" y="334"/>
                  </a:cubicBezTo>
                  <a:cubicBezTo>
                    <a:pt x="631" y="270"/>
                    <a:pt x="673" y="180"/>
                    <a:pt x="641" y="112"/>
                  </a:cubicBezTo>
                  <a:cubicBezTo>
                    <a:pt x="621" y="70"/>
                    <a:pt x="576" y="50"/>
                    <a:pt x="529" y="50"/>
                  </a:cubicBezTo>
                  <a:cubicBezTo>
                    <a:pt x="492" y="50"/>
                    <a:pt x="453" y="62"/>
                    <a:pt x="425" y="86"/>
                  </a:cubicBezTo>
                  <a:cubicBezTo>
                    <a:pt x="361" y="137"/>
                    <a:pt x="335" y="225"/>
                    <a:pt x="324" y="309"/>
                  </a:cubicBezTo>
                  <a:cubicBezTo>
                    <a:pt x="322" y="321"/>
                    <a:pt x="320" y="339"/>
                    <a:pt x="311" y="349"/>
                  </a:cubicBezTo>
                  <a:cubicBezTo>
                    <a:pt x="296" y="373"/>
                    <a:pt x="270" y="377"/>
                    <a:pt x="241" y="377"/>
                  </a:cubicBezTo>
                  <a:cubicBezTo>
                    <a:pt x="221" y="377"/>
                    <a:pt x="200" y="375"/>
                    <a:pt x="180" y="375"/>
                  </a:cubicBezTo>
                  <a:cubicBezTo>
                    <a:pt x="151" y="375"/>
                    <a:pt x="124" y="380"/>
                    <a:pt x="108" y="403"/>
                  </a:cubicBezTo>
                  <a:cubicBezTo>
                    <a:pt x="86" y="433"/>
                    <a:pt x="104" y="474"/>
                    <a:pt x="101" y="510"/>
                  </a:cubicBezTo>
                  <a:cubicBezTo>
                    <a:pt x="99" y="531"/>
                    <a:pt x="93" y="551"/>
                    <a:pt x="84" y="570"/>
                  </a:cubicBezTo>
                  <a:cubicBezTo>
                    <a:pt x="48" y="664"/>
                    <a:pt x="7" y="761"/>
                    <a:pt x="5" y="861"/>
                  </a:cubicBezTo>
                  <a:cubicBezTo>
                    <a:pt x="1" y="962"/>
                    <a:pt x="44" y="1071"/>
                    <a:pt x="136" y="1116"/>
                  </a:cubicBezTo>
                  <a:cubicBezTo>
                    <a:pt x="185" y="1140"/>
                    <a:pt x="249" y="1148"/>
                    <a:pt x="277" y="1196"/>
                  </a:cubicBezTo>
                  <a:cubicBezTo>
                    <a:pt x="288" y="1219"/>
                    <a:pt x="288" y="1247"/>
                    <a:pt x="294" y="1273"/>
                  </a:cubicBezTo>
                  <a:cubicBezTo>
                    <a:pt x="311" y="1333"/>
                    <a:pt x="367" y="1382"/>
                    <a:pt x="429" y="1388"/>
                  </a:cubicBezTo>
                  <a:cubicBezTo>
                    <a:pt x="436" y="1390"/>
                    <a:pt x="442" y="1390"/>
                    <a:pt x="449" y="1390"/>
                  </a:cubicBezTo>
                  <a:cubicBezTo>
                    <a:pt x="464" y="1390"/>
                    <a:pt x="479" y="1387"/>
                    <a:pt x="491" y="1378"/>
                  </a:cubicBezTo>
                  <a:cubicBezTo>
                    <a:pt x="536" y="1350"/>
                    <a:pt x="534" y="1283"/>
                    <a:pt x="524" y="1230"/>
                  </a:cubicBezTo>
                  <a:cubicBezTo>
                    <a:pt x="498" y="1108"/>
                    <a:pt x="466" y="988"/>
                    <a:pt x="425" y="870"/>
                  </a:cubicBezTo>
                  <a:cubicBezTo>
                    <a:pt x="481" y="851"/>
                    <a:pt x="537" y="842"/>
                    <a:pt x="595" y="842"/>
                  </a:cubicBezTo>
                  <a:cubicBezTo>
                    <a:pt x="610" y="842"/>
                    <a:pt x="626" y="843"/>
                    <a:pt x="641" y="844"/>
                  </a:cubicBezTo>
                  <a:cubicBezTo>
                    <a:pt x="664" y="847"/>
                    <a:pt x="687" y="850"/>
                    <a:pt x="710" y="850"/>
                  </a:cubicBezTo>
                  <a:cubicBezTo>
                    <a:pt x="725" y="850"/>
                    <a:pt x="740" y="849"/>
                    <a:pt x="755" y="844"/>
                  </a:cubicBezTo>
                  <a:cubicBezTo>
                    <a:pt x="791" y="834"/>
                    <a:pt x="823" y="799"/>
                    <a:pt x="817" y="763"/>
                  </a:cubicBezTo>
                  <a:lnTo>
                    <a:pt x="817" y="763"/>
                  </a:lnTo>
                  <a:cubicBezTo>
                    <a:pt x="837" y="775"/>
                    <a:pt x="861" y="782"/>
                    <a:pt x="884" y="782"/>
                  </a:cubicBezTo>
                  <a:cubicBezTo>
                    <a:pt x="908" y="782"/>
                    <a:pt x="932" y="775"/>
                    <a:pt x="952" y="761"/>
                  </a:cubicBezTo>
                  <a:cubicBezTo>
                    <a:pt x="991" y="735"/>
                    <a:pt x="1014" y="686"/>
                    <a:pt x="1006" y="639"/>
                  </a:cubicBezTo>
                  <a:cubicBezTo>
                    <a:pt x="1003" y="615"/>
                    <a:pt x="993" y="591"/>
                    <a:pt x="1003" y="570"/>
                  </a:cubicBezTo>
                  <a:cubicBezTo>
                    <a:pt x="1012" y="551"/>
                    <a:pt x="1036" y="542"/>
                    <a:pt x="1055" y="534"/>
                  </a:cubicBezTo>
                  <a:cubicBezTo>
                    <a:pt x="1119" y="501"/>
                    <a:pt x="1160" y="437"/>
                    <a:pt x="1179" y="371"/>
                  </a:cubicBezTo>
                  <a:cubicBezTo>
                    <a:pt x="1198" y="302"/>
                    <a:pt x="1201" y="232"/>
                    <a:pt x="1201" y="161"/>
                  </a:cubicBezTo>
                  <a:cubicBezTo>
                    <a:pt x="1201" y="131"/>
                    <a:pt x="1201" y="97"/>
                    <a:pt x="1186" y="69"/>
                  </a:cubicBezTo>
                  <a:cubicBezTo>
                    <a:pt x="1157" y="13"/>
                    <a:pt x="1089" y="1"/>
                    <a:pt x="10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50"/>
            <p:cNvSpPr/>
            <p:nvPr/>
          </p:nvSpPr>
          <p:spPr>
            <a:xfrm>
              <a:off x="2932366" y="4770002"/>
              <a:ext cx="35718" cy="41003"/>
            </a:xfrm>
            <a:custGeom>
              <a:rect b="b" l="l" r="r" t="t"/>
              <a:pathLst>
                <a:path extrusionOk="0" h="1443" w="1257">
                  <a:moveTo>
                    <a:pt x="1053" y="54"/>
                  </a:moveTo>
                  <a:cubicBezTo>
                    <a:pt x="1128" y="54"/>
                    <a:pt x="1173" y="71"/>
                    <a:pt x="1190" y="108"/>
                  </a:cubicBezTo>
                  <a:cubicBezTo>
                    <a:pt x="1203" y="131"/>
                    <a:pt x="1203" y="159"/>
                    <a:pt x="1201" y="187"/>
                  </a:cubicBezTo>
                  <a:cubicBezTo>
                    <a:pt x="1201" y="255"/>
                    <a:pt x="1201" y="324"/>
                    <a:pt x="1181" y="388"/>
                  </a:cubicBezTo>
                  <a:cubicBezTo>
                    <a:pt x="1162" y="457"/>
                    <a:pt x="1121" y="510"/>
                    <a:pt x="1072" y="534"/>
                  </a:cubicBezTo>
                  <a:lnTo>
                    <a:pt x="1064" y="538"/>
                  </a:lnTo>
                  <a:cubicBezTo>
                    <a:pt x="1044" y="549"/>
                    <a:pt x="1019" y="560"/>
                    <a:pt x="1006" y="585"/>
                  </a:cubicBezTo>
                  <a:cubicBezTo>
                    <a:pt x="995" y="609"/>
                    <a:pt x="999" y="635"/>
                    <a:pt x="1006" y="654"/>
                  </a:cubicBezTo>
                  <a:cubicBezTo>
                    <a:pt x="1006" y="658"/>
                    <a:pt x="1008" y="665"/>
                    <a:pt x="1008" y="669"/>
                  </a:cubicBezTo>
                  <a:cubicBezTo>
                    <a:pt x="1014" y="705"/>
                    <a:pt x="995" y="746"/>
                    <a:pt x="965" y="765"/>
                  </a:cubicBezTo>
                  <a:cubicBezTo>
                    <a:pt x="950" y="775"/>
                    <a:pt x="931" y="780"/>
                    <a:pt x="913" y="780"/>
                  </a:cubicBezTo>
                  <a:cubicBezTo>
                    <a:pt x="894" y="780"/>
                    <a:pt x="875" y="775"/>
                    <a:pt x="860" y="765"/>
                  </a:cubicBezTo>
                  <a:lnTo>
                    <a:pt x="809" y="735"/>
                  </a:lnTo>
                  <a:lnTo>
                    <a:pt x="819" y="793"/>
                  </a:lnTo>
                  <a:cubicBezTo>
                    <a:pt x="824" y="815"/>
                    <a:pt x="800" y="838"/>
                    <a:pt x="774" y="845"/>
                  </a:cubicBezTo>
                  <a:cubicBezTo>
                    <a:pt x="764" y="848"/>
                    <a:pt x="751" y="849"/>
                    <a:pt x="737" y="849"/>
                  </a:cubicBezTo>
                  <a:cubicBezTo>
                    <a:pt x="723" y="849"/>
                    <a:pt x="708" y="848"/>
                    <a:pt x="693" y="847"/>
                  </a:cubicBezTo>
                  <a:lnTo>
                    <a:pt x="671" y="845"/>
                  </a:lnTo>
                  <a:cubicBezTo>
                    <a:pt x="655" y="843"/>
                    <a:pt x="639" y="842"/>
                    <a:pt x="623" y="842"/>
                  </a:cubicBezTo>
                  <a:cubicBezTo>
                    <a:pt x="564" y="842"/>
                    <a:pt x="504" y="852"/>
                    <a:pt x="447" y="870"/>
                  </a:cubicBezTo>
                  <a:lnTo>
                    <a:pt x="421" y="879"/>
                  </a:lnTo>
                  <a:lnTo>
                    <a:pt x="429" y="905"/>
                  </a:lnTo>
                  <a:cubicBezTo>
                    <a:pt x="468" y="1020"/>
                    <a:pt x="500" y="1140"/>
                    <a:pt x="524" y="1260"/>
                  </a:cubicBezTo>
                  <a:cubicBezTo>
                    <a:pt x="534" y="1305"/>
                    <a:pt x="537" y="1361"/>
                    <a:pt x="507" y="1382"/>
                  </a:cubicBezTo>
                  <a:cubicBezTo>
                    <a:pt x="497" y="1387"/>
                    <a:pt x="485" y="1390"/>
                    <a:pt x="472" y="1390"/>
                  </a:cubicBezTo>
                  <a:cubicBezTo>
                    <a:pt x="468" y="1390"/>
                    <a:pt x="464" y="1389"/>
                    <a:pt x="459" y="1389"/>
                  </a:cubicBezTo>
                  <a:cubicBezTo>
                    <a:pt x="408" y="1382"/>
                    <a:pt x="361" y="1342"/>
                    <a:pt x="348" y="1292"/>
                  </a:cubicBezTo>
                  <a:cubicBezTo>
                    <a:pt x="348" y="1284"/>
                    <a:pt x="346" y="1275"/>
                    <a:pt x="344" y="1267"/>
                  </a:cubicBezTo>
                  <a:cubicBezTo>
                    <a:pt x="342" y="1249"/>
                    <a:pt x="337" y="1228"/>
                    <a:pt x="329" y="1211"/>
                  </a:cubicBezTo>
                  <a:cubicBezTo>
                    <a:pt x="305" y="1166"/>
                    <a:pt x="258" y="1149"/>
                    <a:pt x="217" y="1134"/>
                  </a:cubicBezTo>
                  <a:cubicBezTo>
                    <a:pt x="202" y="1129"/>
                    <a:pt x="187" y="1123"/>
                    <a:pt x="174" y="1117"/>
                  </a:cubicBezTo>
                  <a:cubicBezTo>
                    <a:pt x="91" y="1076"/>
                    <a:pt x="57" y="973"/>
                    <a:pt x="59" y="887"/>
                  </a:cubicBezTo>
                  <a:cubicBezTo>
                    <a:pt x="61" y="797"/>
                    <a:pt x="97" y="710"/>
                    <a:pt x="129" y="624"/>
                  </a:cubicBezTo>
                  <a:lnTo>
                    <a:pt x="138" y="607"/>
                  </a:lnTo>
                  <a:cubicBezTo>
                    <a:pt x="147" y="583"/>
                    <a:pt x="155" y="562"/>
                    <a:pt x="155" y="536"/>
                  </a:cubicBezTo>
                  <a:cubicBezTo>
                    <a:pt x="157" y="523"/>
                    <a:pt x="155" y="508"/>
                    <a:pt x="153" y="495"/>
                  </a:cubicBezTo>
                  <a:cubicBezTo>
                    <a:pt x="151" y="474"/>
                    <a:pt x="149" y="455"/>
                    <a:pt x="157" y="444"/>
                  </a:cubicBezTo>
                  <a:cubicBezTo>
                    <a:pt x="166" y="433"/>
                    <a:pt x="179" y="429"/>
                    <a:pt x="204" y="429"/>
                  </a:cubicBezTo>
                  <a:lnTo>
                    <a:pt x="237" y="429"/>
                  </a:lnTo>
                  <a:cubicBezTo>
                    <a:pt x="247" y="431"/>
                    <a:pt x="258" y="431"/>
                    <a:pt x="271" y="431"/>
                  </a:cubicBezTo>
                  <a:cubicBezTo>
                    <a:pt x="299" y="431"/>
                    <a:pt x="339" y="427"/>
                    <a:pt x="361" y="390"/>
                  </a:cubicBezTo>
                  <a:cubicBezTo>
                    <a:pt x="374" y="373"/>
                    <a:pt x="376" y="354"/>
                    <a:pt x="378" y="337"/>
                  </a:cubicBezTo>
                  <a:cubicBezTo>
                    <a:pt x="389" y="275"/>
                    <a:pt x="408" y="183"/>
                    <a:pt x="470" y="131"/>
                  </a:cubicBezTo>
                  <a:cubicBezTo>
                    <a:pt x="492" y="114"/>
                    <a:pt x="524" y="103"/>
                    <a:pt x="556" y="103"/>
                  </a:cubicBezTo>
                  <a:cubicBezTo>
                    <a:pt x="597" y="103"/>
                    <a:pt x="631" y="120"/>
                    <a:pt x="644" y="148"/>
                  </a:cubicBezTo>
                  <a:cubicBezTo>
                    <a:pt x="657" y="176"/>
                    <a:pt x="657" y="208"/>
                    <a:pt x="654" y="243"/>
                  </a:cubicBezTo>
                  <a:cubicBezTo>
                    <a:pt x="652" y="288"/>
                    <a:pt x="650" y="335"/>
                    <a:pt x="678" y="375"/>
                  </a:cubicBezTo>
                  <a:lnTo>
                    <a:pt x="699" y="407"/>
                  </a:lnTo>
                  <a:lnTo>
                    <a:pt x="903" y="114"/>
                  </a:lnTo>
                  <a:cubicBezTo>
                    <a:pt x="916" y="97"/>
                    <a:pt x="929" y="80"/>
                    <a:pt x="944" y="69"/>
                  </a:cubicBezTo>
                  <a:cubicBezTo>
                    <a:pt x="963" y="58"/>
                    <a:pt x="986" y="56"/>
                    <a:pt x="1010" y="56"/>
                  </a:cubicBezTo>
                  <a:cubicBezTo>
                    <a:pt x="1023" y="54"/>
                    <a:pt x="1038" y="54"/>
                    <a:pt x="1053" y="54"/>
                  </a:cubicBezTo>
                  <a:close/>
                  <a:moveTo>
                    <a:pt x="1053" y="0"/>
                  </a:moveTo>
                  <a:cubicBezTo>
                    <a:pt x="1038" y="0"/>
                    <a:pt x="1021" y="0"/>
                    <a:pt x="1006" y="3"/>
                  </a:cubicBezTo>
                  <a:cubicBezTo>
                    <a:pt x="978" y="5"/>
                    <a:pt x="946" y="7"/>
                    <a:pt x="916" y="24"/>
                  </a:cubicBezTo>
                  <a:cubicBezTo>
                    <a:pt x="890" y="39"/>
                    <a:pt x="873" y="65"/>
                    <a:pt x="860" y="84"/>
                  </a:cubicBezTo>
                  <a:lnTo>
                    <a:pt x="708" y="302"/>
                  </a:lnTo>
                  <a:cubicBezTo>
                    <a:pt x="706" y="283"/>
                    <a:pt x="708" y="266"/>
                    <a:pt x="708" y="245"/>
                  </a:cubicBezTo>
                  <a:cubicBezTo>
                    <a:pt x="710" y="206"/>
                    <a:pt x="712" y="163"/>
                    <a:pt x="693" y="127"/>
                  </a:cubicBezTo>
                  <a:cubicBezTo>
                    <a:pt x="669" y="78"/>
                    <a:pt x="618" y="50"/>
                    <a:pt x="556" y="50"/>
                  </a:cubicBezTo>
                  <a:cubicBezTo>
                    <a:pt x="511" y="50"/>
                    <a:pt x="468" y="65"/>
                    <a:pt x="436" y="90"/>
                  </a:cubicBezTo>
                  <a:cubicBezTo>
                    <a:pt x="359" y="153"/>
                    <a:pt x="335" y="258"/>
                    <a:pt x="324" y="330"/>
                  </a:cubicBezTo>
                  <a:cubicBezTo>
                    <a:pt x="324" y="343"/>
                    <a:pt x="322" y="354"/>
                    <a:pt x="316" y="362"/>
                  </a:cubicBezTo>
                  <a:cubicBezTo>
                    <a:pt x="312" y="369"/>
                    <a:pt x="303" y="377"/>
                    <a:pt x="271" y="377"/>
                  </a:cubicBezTo>
                  <a:cubicBezTo>
                    <a:pt x="260" y="377"/>
                    <a:pt x="249" y="377"/>
                    <a:pt x="239" y="375"/>
                  </a:cubicBezTo>
                  <a:lnTo>
                    <a:pt x="204" y="375"/>
                  </a:lnTo>
                  <a:cubicBezTo>
                    <a:pt x="177" y="375"/>
                    <a:pt x="138" y="377"/>
                    <a:pt x="114" y="412"/>
                  </a:cubicBezTo>
                  <a:cubicBezTo>
                    <a:pt x="95" y="442"/>
                    <a:pt x="97" y="472"/>
                    <a:pt x="102" y="502"/>
                  </a:cubicBezTo>
                  <a:cubicBezTo>
                    <a:pt x="102" y="512"/>
                    <a:pt x="104" y="523"/>
                    <a:pt x="102" y="534"/>
                  </a:cubicBezTo>
                  <a:cubicBezTo>
                    <a:pt x="102" y="551"/>
                    <a:pt x="95" y="566"/>
                    <a:pt x="87" y="587"/>
                  </a:cubicBezTo>
                  <a:lnTo>
                    <a:pt x="80" y="605"/>
                  </a:lnTo>
                  <a:cubicBezTo>
                    <a:pt x="46" y="695"/>
                    <a:pt x="9" y="787"/>
                    <a:pt x="5" y="885"/>
                  </a:cubicBezTo>
                  <a:cubicBezTo>
                    <a:pt x="1" y="1012"/>
                    <a:pt x="59" y="1121"/>
                    <a:pt x="151" y="1166"/>
                  </a:cubicBezTo>
                  <a:cubicBezTo>
                    <a:pt x="166" y="1172"/>
                    <a:pt x="183" y="1179"/>
                    <a:pt x="200" y="1185"/>
                  </a:cubicBezTo>
                  <a:cubicBezTo>
                    <a:pt x="234" y="1198"/>
                    <a:pt x="267" y="1209"/>
                    <a:pt x="282" y="1234"/>
                  </a:cubicBezTo>
                  <a:cubicBezTo>
                    <a:pt x="286" y="1247"/>
                    <a:pt x="288" y="1260"/>
                    <a:pt x="292" y="1275"/>
                  </a:cubicBezTo>
                  <a:cubicBezTo>
                    <a:pt x="292" y="1286"/>
                    <a:pt x="294" y="1294"/>
                    <a:pt x="297" y="1305"/>
                  </a:cubicBezTo>
                  <a:cubicBezTo>
                    <a:pt x="316" y="1376"/>
                    <a:pt x="380" y="1434"/>
                    <a:pt x="455" y="1442"/>
                  </a:cubicBezTo>
                  <a:lnTo>
                    <a:pt x="472" y="1442"/>
                  </a:lnTo>
                  <a:cubicBezTo>
                    <a:pt x="496" y="1442"/>
                    <a:pt x="517" y="1438"/>
                    <a:pt x="534" y="1427"/>
                  </a:cubicBezTo>
                  <a:cubicBezTo>
                    <a:pt x="579" y="1397"/>
                    <a:pt x="594" y="1337"/>
                    <a:pt x="577" y="1249"/>
                  </a:cubicBezTo>
                  <a:cubicBezTo>
                    <a:pt x="554" y="1138"/>
                    <a:pt x="524" y="1025"/>
                    <a:pt x="487" y="913"/>
                  </a:cubicBezTo>
                  <a:cubicBezTo>
                    <a:pt x="532" y="902"/>
                    <a:pt x="576" y="896"/>
                    <a:pt x="620" y="896"/>
                  </a:cubicBezTo>
                  <a:cubicBezTo>
                    <a:pt x="636" y="896"/>
                    <a:pt x="652" y="896"/>
                    <a:pt x="667" y="898"/>
                  </a:cubicBezTo>
                  <a:lnTo>
                    <a:pt x="686" y="900"/>
                  </a:lnTo>
                  <a:cubicBezTo>
                    <a:pt x="703" y="901"/>
                    <a:pt x="719" y="902"/>
                    <a:pt x="735" y="902"/>
                  </a:cubicBezTo>
                  <a:cubicBezTo>
                    <a:pt x="754" y="902"/>
                    <a:pt x="773" y="901"/>
                    <a:pt x="789" y="896"/>
                  </a:cubicBezTo>
                  <a:cubicBezTo>
                    <a:pt x="824" y="887"/>
                    <a:pt x="856" y="862"/>
                    <a:pt x="869" y="827"/>
                  </a:cubicBezTo>
                  <a:cubicBezTo>
                    <a:pt x="882" y="832"/>
                    <a:pt x="897" y="834"/>
                    <a:pt x="912" y="834"/>
                  </a:cubicBezTo>
                  <a:cubicBezTo>
                    <a:pt x="941" y="834"/>
                    <a:pt x="971" y="826"/>
                    <a:pt x="995" y="810"/>
                  </a:cubicBezTo>
                  <a:cubicBezTo>
                    <a:pt x="1042" y="778"/>
                    <a:pt x="1070" y="718"/>
                    <a:pt x="1061" y="660"/>
                  </a:cubicBezTo>
                  <a:cubicBezTo>
                    <a:pt x="1059" y="654"/>
                    <a:pt x="1059" y="650"/>
                    <a:pt x="1057" y="643"/>
                  </a:cubicBezTo>
                  <a:cubicBezTo>
                    <a:pt x="1055" y="628"/>
                    <a:pt x="1051" y="615"/>
                    <a:pt x="1055" y="607"/>
                  </a:cubicBezTo>
                  <a:cubicBezTo>
                    <a:pt x="1059" y="600"/>
                    <a:pt x="1072" y="594"/>
                    <a:pt x="1085" y="587"/>
                  </a:cubicBezTo>
                  <a:lnTo>
                    <a:pt x="1096" y="583"/>
                  </a:lnTo>
                  <a:cubicBezTo>
                    <a:pt x="1160" y="551"/>
                    <a:pt x="1209" y="487"/>
                    <a:pt x="1233" y="403"/>
                  </a:cubicBezTo>
                  <a:cubicBezTo>
                    <a:pt x="1254" y="332"/>
                    <a:pt x="1254" y="260"/>
                    <a:pt x="1254" y="187"/>
                  </a:cubicBezTo>
                  <a:cubicBezTo>
                    <a:pt x="1256" y="157"/>
                    <a:pt x="1256" y="118"/>
                    <a:pt x="1239" y="84"/>
                  </a:cubicBezTo>
                  <a:cubicBezTo>
                    <a:pt x="1209" y="28"/>
                    <a:pt x="1147" y="0"/>
                    <a:pt x="10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50"/>
            <p:cNvSpPr/>
            <p:nvPr/>
          </p:nvSpPr>
          <p:spPr>
            <a:xfrm>
              <a:off x="2948931" y="4753097"/>
              <a:ext cx="74362" cy="86268"/>
            </a:xfrm>
            <a:custGeom>
              <a:rect b="b" l="l" r="r" t="t"/>
              <a:pathLst>
                <a:path extrusionOk="0" h="3036" w="2617">
                  <a:moveTo>
                    <a:pt x="1589" y="0"/>
                  </a:moveTo>
                  <a:cubicBezTo>
                    <a:pt x="1563" y="0"/>
                    <a:pt x="1538" y="9"/>
                    <a:pt x="1520" y="28"/>
                  </a:cubicBezTo>
                  <a:cubicBezTo>
                    <a:pt x="1449" y="105"/>
                    <a:pt x="1520" y="238"/>
                    <a:pt x="1473" y="330"/>
                  </a:cubicBezTo>
                  <a:cubicBezTo>
                    <a:pt x="1428" y="418"/>
                    <a:pt x="1308" y="424"/>
                    <a:pt x="1209" y="428"/>
                  </a:cubicBezTo>
                  <a:cubicBezTo>
                    <a:pt x="1110" y="433"/>
                    <a:pt x="986" y="471"/>
                    <a:pt x="978" y="570"/>
                  </a:cubicBezTo>
                  <a:cubicBezTo>
                    <a:pt x="975" y="598"/>
                    <a:pt x="984" y="628"/>
                    <a:pt x="971" y="653"/>
                  </a:cubicBezTo>
                  <a:cubicBezTo>
                    <a:pt x="954" y="694"/>
                    <a:pt x="898" y="703"/>
                    <a:pt x="873" y="737"/>
                  </a:cubicBezTo>
                  <a:cubicBezTo>
                    <a:pt x="832" y="790"/>
                    <a:pt x="877" y="863"/>
                    <a:pt x="920" y="912"/>
                  </a:cubicBezTo>
                  <a:cubicBezTo>
                    <a:pt x="963" y="963"/>
                    <a:pt x="1022" y="1019"/>
                    <a:pt x="1085" y="1019"/>
                  </a:cubicBezTo>
                  <a:cubicBezTo>
                    <a:pt x="1096" y="1019"/>
                    <a:pt x="1108" y="1017"/>
                    <a:pt x="1119" y="1013"/>
                  </a:cubicBezTo>
                  <a:cubicBezTo>
                    <a:pt x="1158" y="1000"/>
                    <a:pt x="1185" y="964"/>
                    <a:pt x="1224" y="945"/>
                  </a:cubicBezTo>
                  <a:cubicBezTo>
                    <a:pt x="1246" y="933"/>
                    <a:pt x="1269" y="929"/>
                    <a:pt x="1293" y="929"/>
                  </a:cubicBezTo>
                  <a:cubicBezTo>
                    <a:pt x="1382" y="929"/>
                    <a:pt x="1481" y="995"/>
                    <a:pt x="1574" y="995"/>
                  </a:cubicBezTo>
                  <a:cubicBezTo>
                    <a:pt x="1589" y="995"/>
                    <a:pt x="1604" y="993"/>
                    <a:pt x="1618" y="990"/>
                  </a:cubicBezTo>
                  <a:cubicBezTo>
                    <a:pt x="1655" y="980"/>
                    <a:pt x="1699" y="958"/>
                    <a:pt x="1734" y="958"/>
                  </a:cubicBezTo>
                  <a:cubicBezTo>
                    <a:pt x="1752" y="958"/>
                    <a:pt x="1768" y="964"/>
                    <a:pt x="1779" y="981"/>
                  </a:cubicBezTo>
                  <a:cubicBezTo>
                    <a:pt x="1796" y="1007"/>
                    <a:pt x="1787" y="1041"/>
                    <a:pt x="1772" y="1069"/>
                  </a:cubicBezTo>
                  <a:cubicBezTo>
                    <a:pt x="1693" y="1206"/>
                    <a:pt x="1518" y="1249"/>
                    <a:pt x="1363" y="1279"/>
                  </a:cubicBezTo>
                  <a:cubicBezTo>
                    <a:pt x="1363" y="1307"/>
                    <a:pt x="1363" y="1335"/>
                    <a:pt x="1363" y="1365"/>
                  </a:cubicBezTo>
                  <a:cubicBezTo>
                    <a:pt x="1365" y="1364"/>
                    <a:pt x="1368" y="1364"/>
                    <a:pt x="1370" y="1364"/>
                  </a:cubicBezTo>
                  <a:cubicBezTo>
                    <a:pt x="1414" y="1364"/>
                    <a:pt x="1453" y="1405"/>
                    <a:pt x="1453" y="1450"/>
                  </a:cubicBezTo>
                  <a:cubicBezTo>
                    <a:pt x="1455" y="1497"/>
                    <a:pt x="1419" y="1540"/>
                    <a:pt x="1376" y="1555"/>
                  </a:cubicBezTo>
                  <a:cubicBezTo>
                    <a:pt x="1353" y="1562"/>
                    <a:pt x="1329" y="1564"/>
                    <a:pt x="1312" y="1581"/>
                  </a:cubicBezTo>
                  <a:cubicBezTo>
                    <a:pt x="1254" y="1635"/>
                    <a:pt x="1363" y="1731"/>
                    <a:pt x="1329" y="1802"/>
                  </a:cubicBezTo>
                  <a:cubicBezTo>
                    <a:pt x="1315" y="1828"/>
                    <a:pt x="1285" y="1839"/>
                    <a:pt x="1255" y="1839"/>
                  </a:cubicBezTo>
                  <a:cubicBezTo>
                    <a:pt x="1241" y="1839"/>
                    <a:pt x="1226" y="1836"/>
                    <a:pt x="1213" y="1832"/>
                  </a:cubicBezTo>
                  <a:cubicBezTo>
                    <a:pt x="1170" y="1819"/>
                    <a:pt x="1136" y="1789"/>
                    <a:pt x="1095" y="1776"/>
                  </a:cubicBezTo>
                  <a:cubicBezTo>
                    <a:pt x="1074" y="1770"/>
                    <a:pt x="1051" y="1768"/>
                    <a:pt x="1029" y="1768"/>
                  </a:cubicBezTo>
                  <a:cubicBezTo>
                    <a:pt x="992" y="1768"/>
                    <a:pt x="954" y="1773"/>
                    <a:pt x="917" y="1773"/>
                  </a:cubicBezTo>
                  <a:cubicBezTo>
                    <a:pt x="907" y="1773"/>
                    <a:pt x="897" y="1773"/>
                    <a:pt x="888" y="1772"/>
                  </a:cubicBezTo>
                  <a:cubicBezTo>
                    <a:pt x="804" y="1761"/>
                    <a:pt x="733" y="1714"/>
                    <a:pt x="654" y="1688"/>
                  </a:cubicBezTo>
                  <a:cubicBezTo>
                    <a:pt x="629" y="1680"/>
                    <a:pt x="601" y="1675"/>
                    <a:pt x="573" y="1675"/>
                  </a:cubicBezTo>
                  <a:cubicBezTo>
                    <a:pt x="516" y="1675"/>
                    <a:pt x="461" y="1695"/>
                    <a:pt x="433" y="1744"/>
                  </a:cubicBezTo>
                  <a:cubicBezTo>
                    <a:pt x="414" y="1778"/>
                    <a:pt x="414" y="1823"/>
                    <a:pt x="397" y="1859"/>
                  </a:cubicBezTo>
                  <a:cubicBezTo>
                    <a:pt x="361" y="1934"/>
                    <a:pt x="264" y="1952"/>
                    <a:pt x="183" y="1967"/>
                  </a:cubicBezTo>
                  <a:cubicBezTo>
                    <a:pt x="101" y="1984"/>
                    <a:pt x="5" y="2029"/>
                    <a:pt x="3" y="2112"/>
                  </a:cubicBezTo>
                  <a:cubicBezTo>
                    <a:pt x="1" y="2213"/>
                    <a:pt x="133" y="2254"/>
                    <a:pt x="234" y="2262"/>
                  </a:cubicBezTo>
                  <a:lnTo>
                    <a:pt x="626" y="2294"/>
                  </a:lnTo>
                  <a:cubicBezTo>
                    <a:pt x="648" y="2297"/>
                    <a:pt x="669" y="2299"/>
                    <a:pt x="686" y="2307"/>
                  </a:cubicBezTo>
                  <a:cubicBezTo>
                    <a:pt x="723" y="2331"/>
                    <a:pt x="729" y="2382"/>
                    <a:pt x="736" y="2425"/>
                  </a:cubicBezTo>
                  <a:cubicBezTo>
                    <a:pt x="744" y="2489"/>
                    <a:pt x="763" y="2554"/>
                    <a:pt x="791" y="2611"/>
                  </a:cubicBezTo>
                  <a:cubicBezTo>
                    <a:pt x="822" y="2676"/>
                    <a:pt x="881" y="2743"/>
                    <a:pt x="950" y="2743"/>
                  </a:cubicBezTo>
                  <a:cubicBezTo>
                    <a:pt x="958" y="2743"/>
                    <a:pt x="967" y="2742"/>
                    <a:pt x="975" y="2740"/>
                  </a:cubicBezTo>
                  <a:cubicBezTo>
                    <a:pt x="1042" y="2723"/>
                    <a:pt x="1076" y="2644"/>
                    <a:pt x="1076" y="2575"/>
                  </a:cubicBezTo>
                  <a:cubicBezTo>
                    <a:pt x="1078" y="2506"/>
                    <a:pt x="1061" y="2436"/>
                    <a:pt x="1070" y="2367"/>
                  </a:cubicBezTo>
                  <a:cubicBezTo>
                    <a:pt x="1078" y="2302"/>
                    <a:pt x="1126" y="2232"/>
                    <a:pt x="1192" y="2232"/>
                  </a:cubicBezTo>
                  <a:cubicBezTo>
                    <a:pt x="1195" y="2232"/>
                    <a:pt x="1198" y="2232"/>
                    <a:pt x="1200" y="2232"/>
                  </a:cubicBezTo>
                  <a:cubicBezTo>
                    <a:pt x="1260" y="2282"/>
                    <a:pt x="1280" y="2365"/>
                    <a:pt x="1284" y="2444"/>
                  </a:cubicBezTo>
                  <a:cubicBezTo>
                    <a:pt x="1288" y="2524"/>
                    <a:pt x="1282" y="2603"/>
                    <a:pt x="1308" y="2678"/>
                  </a:cubicBezTo>
                  <a:cubicBezTo>
                    <a:pt x="1331" y="2748"/>
                    <a:pt x="1392" y="2812"/>
                    <a:pt x="1463" y="2812"/>
                  </a:cubicBezTo>
                  <a:cubicBezTo>
                    <a:pt x="1468" y="2812"/>
                    <a:pt x="1474" y="2811"/>
                    <a:pt x="1479" y="2811"/>
                  </a:cubicBezTo>
                  <a:lnTo>
                    <a:pt x="1479" y="2811"/>
                  </a:lnTo>
                  <a:cubicBezTo>
                    <a:pt x="1443" y="2851"/>
                    <a:pt x="1421" y="2903"/>
                    <a:pt x="1421" y="2956"/>
                  </a:cubicBezTo>
                  <a:cubicBezTo>
                    <a:pt x="1530" y="2984"/>
                    <a:pt x="1640" y="3010"/>
                    <a:pt x="1749" y="3036"/>
                  </a:cubicBezTo>
                  <a:cubicBezTo>
                    <a:pt x="1753" y="2901"/>
                    <a:pt x="1760" y="2766"/>
                    <a:pt x="1764" y="2631"/>
                  </a:cubicBezTo>
                  <a:cubicBezTo>
                    <a:pt x="1780" y="2618"/>
                    <a:pt x="1800" y="2613"/>
                    <a:pt x="1820" y="2613"/>
                  </a:cubicBezTo>
                  <a:cubicBezTo>
                    <a:pt x="1875" y="2613"/>
                    <a:pt x="1933" y="2656"/>
                    <a:pt x="1931" y="2714"/>
                  </a:cubicBezTo>
                  <a:cubicBezTo>
                    <a:pt x="1931" y="2731"/>
                    <a:pt x="1927" y="2753"/>
                    <a:pt x="1931" y="2770"/>
                  </a:cubicBezTo>
                  <a:cubicBezTo>
                    <a:pt x="1941" y="2799"/>
                    <a:pt x="1967" y="2806"/>
                    <a:pt x="1999" y="2806"/>
                  </a:cubicBezTo>
                  <a:cubicBezTo>
                    <a:pt x="2029" y="2806"/>
                    <a:pt x="2065" y="2800"/>
                    <a:pt x="2096" y="2800"/>
                  </a:cubicBezTo>
                  <a:cubicBezTo>
                    <a:pt x="2127" y="2800"/>
                    <a:pt x="2154" y="2806"/>
                    <a:pt x="2169" y="2830"/>
                  </a:cubicBezTo>
                  <a:cubicBezTo>
                    <a:pt x="2180" y="2849"/>
                    <a:pt x="2177" y="2871"/>
                    <a:pt x="2182" y="2892"/>
                  </a:cubicBezTo>
                  <a:cubicBezTo>
                    <a:pt x="2195" y="2963"/>
                    <a:pt x="2261" y="3014"/>
                    <a:pt x="2332" y="3029"/>
                  </a:cubicBezTo>
                  <a:cubicBezTo>
                    <a:pt x="2353" y="3034"/>
                    <a:pt x="2375" y="3036"/>
                    <a:pt x="2397" y="3036"/>
                  </a:cubicBezTo>
                  <a:cubicBezTo>
                    <a:pt x="2448" y="3036"/>
                    <a:pt x="2498" y="3025"/>
                    <a:pt x="2548" y="3016"/>
                  </a:cubicBezTo>
                  <a:cubicBezTo>
                    <a:pt x="2567" y="3012"/>
                    <a:pt x="2589" y="3008"/>
                    <a:pt x="2602" y="2993"/>
                  </a:cubicBezTo>
                  <a:cubicBezTo>
                    <a:pt x="2617" y="2974"/>
                    <a:pt x="2612" y="2946"/>
                    <a:pt x="2608" y="2922"/>
                  </a:cubicBezTo>
                  <a:cubicBezTo>
                    <a:pt x="2597" y="2873"/>
                    <a:pt x="2580" y="2828"/>
                    <a:pt x="2563" y="2783"/>
                  </a:cubicBezTo>
                  <a:cubicBezTo>
                    <a:pt x="2392" y="2532"/>
                    <a:pt x="2225" y="2282"/>
                    <a:pt x="2158" y="1990"/>
                  </a:cubicBezTo>
                  <a:cubicBezTo>
                    <a:pt x="2137" y="1889"/>
                    <a:pt x="2126" y="1787"/>
                    <a:pt x="2117" y="1684"/>
                  </a:cubicBezTo>
                  <a:cubicBezTo>
                    <a:pt x="2096" y="1461"/>
                    <a:pt x="2077" y="1238"/>
                    <a:pt x="2055" y="1013"/>
                  </a:cubicBezTo>
                  <a:cubicBezTo>
                    <a:pt x="2030" y="741"/>
                    <a:pt x="2006" y="467"/>
                    <a:pt x="2010" y="193"/>
                  </a:cubicBezTo>
                  <a:cubicBezTo>
                    <a:pt x="1927" y="184"/>
                    <a:pt x="1839" y="193"/>
                    <a:pt x="1757" y="171"/>
                  </a:cubicBezTo>
                  <a:cubicBezTo>
                    <a:pt x="1742" y="167"/>
                    <a:pt x="1728" y="163"/>
                    <a:pt x="1719" y="150"/>
                  </a:cubicBezTo>
                  <a:cubicBezTo>
                    <a:pt x="1702" y="133"/>
                    <a:pt x="1704" y="103"/>
                    <a:pt x="1698" y="79"/>
                  </a:cubicBezTo>
                  <a:cubicBezTo>
                    <a:pt x="1688" y="30"/>
                    <a:pt x="1637" y="0"/>
                    <a:pt x="15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50"/>
            <p:cNvSpPr/>
            <p:nvPr/>
          </p:nvSpPr>
          <p:spPr>
            <a:xfrm>
              <a:off x="2948136" y="4752358"/>
              <a:ext cx="75953" cy="87916"/>
            </a:xfrm>
            <a:custGeom>
              <a:rect b="b" l="l" r="r" t="t"/>
              <a:pathLst>
                <a:path extrusionOk="0" h="3094" w="2673">
                  <a:moveTo>
                    <a:pt x="1618" y="54"/>
                  </a:moveTo>
                  <a:cubicBezTo>
                    <a:pt x="1653" y="54"/>
                    <a:pt x="1693" y="75"/>
                    <a:pt x="1700" y="109"/>
                  </a:cubicBezTo>
                  <a:cubicBezTo>
                    <a:pt x="1702" y="116"/>
                    <a:pt x="1702" y="122"/>
                    <a:pt x="1704" y="129"/>
                  </a:cubicBezTo>
                  <a:cubicBezTo>
                    <a:pt x="1706" y="150"/>
                    <a:pt x="1708" y="174"/>
                    <a:pt x="1726" y="195"/>
                  </a:cubicBezTo>
                  <a:cubicBezTo>
                    <a:pt x="1741" y="210"/>
                    <a:pt x="1760" y="219"/>
                    <a:pt x="1779" y="223"/>
                  </a:cubicBezTo>
                  <a:cubicBezTo>
                    <a:pt x="1833" y="238"/>
                    <a:pt x="1888" y="238"/>
                    <a:pt x="1944" y="240"/>
                  </a:cubicBezTo>
                  <a:cubicBezTo>
                    <a:pt x="1965" y="240"/>
                    <a:pt x="1989" y="242"/>
                    <a:pt x="2013" y="242"/>
                  </a:cubicBezTo>
                  <a:cubicBezTo>
                    <a:pt x="2008" y="506"/>
                    <a:pt x="2032" y="771"/>
                    <a:pt x="2058" y="1041"/>
                  </a:cubicBezTo>
                  <a:lnTo>
                    <a:pt x="2118" y="1712"/>
                  </a:lnTo>
                  <a:cubicBezTo>
                    <a:pt x="2128" y="1815"/>
                    <a:pt x="2137" y="1920"/>
                    <a:pt x="2160" y="2020"/>
                  </a:cubicBezTo>
                  <a:cubicBezTo>
                    <a:pt x="2229" y="2327"/>
                    <a:pt x="2409" y="2590"/>
                    <a:pt x="2565" y="2817"/>
                  </a:cubicBezTo>
                  <a:cubicBezTo>
                    <a:pt x="2587" y="2869"/>
                    <a:pt x="2600" y="2912"/>
                    <a:pt x="2610" y="2952"/>
                  </a:cubicBezTo>
                  <a:cubicBezTo>
                    <a:pt x="2612" y="2970"/>
                    <a:pt x="2617" y="2991"/>
                    <a:pt x="2608" y="3002"/>
                  </a:cubicBezTo>
                  <a:cubicBezTo>
                    <a:pt x="2602" y="3010"/>
                    <a:pt x="2587" y="3012"/>
                    <a:pt x="2572" y="3017"/>
                  </a:cubicBezTo>
                  <a:cubicBezTo>
                    <a:pt x="2525" y="3026"/>
                    <a:pt x="2471" y="3035"/>
                    <a:pt x="2423" y="3035"/>
                  </a:cubicBezTo>
                  <a:cubicBezTo>
                    <a:pt x="2403" y="3035"/>
                    <a:pt x="2384" y="3033"/>
                    <a:pt x="2366" y="3030"/>
                  </a:cubicBezTo>
                  <a:cubicBezTo>
                    <a:pt x="2310" y="3017"/>
                    <a:pt x="2246" y="2976"/>
                    <a:pt x="2235" y="2912"/>
                  </a:cubicBezTo>
                  <a:cubicBezTo>
                    <a:pt x="2235" y="2907"/>
                    <a:pt x="2235" y="2903"/>
                    <a:pt x="2233" y="2897"/>
                  </a:cubicBezTo>
                  <a:cubicBezTo>
                    <a:pt x="2233" y="2880"/>
                    <a:pt x="2231" y="2860"/>
                    <a:pt x="2220" y="2843"/>
                  </a:cubicBezTo>
                  <a:cubicBezTo>
                    <a:pt x="2195" y="2798"/>
                    <a:pt x="2141" y="2798"/>
                    <a:pt x="2124" y="2798"/>
                  </a:cubicBezTo>
                  <a:cubicBezTo>
                    <a:pt x="2107" y="2798"/>
                    <a:pt x="2090" y="2800"/>
                    <a:pt x="2073" y="2802"/>
                  </a:cubicBezTo>
                  <a:cubicBezTo>
                    <a:pt x="2055" y="2805"/>
                    <a:pt x="2040" y="2805"/>
                    <a:pt x="2025" y="2805"/>
                  </a:cubicBezTo>
                  <a:cubicBezTo>
                    <a:pt x="1991" y="2805"/>
                    <a:pt x="1987" y="2794"/>
                    <a:pt x="1985" y="2787"/>
                  </a:cubicBezTo>
                  <a:cubicBezTo>
                    <a:pt x="1983" y="2781"/>
                    <a:pt x="1985" y="2772"/>
                    <a:pt x="1985" y="2760"/>
                  </a:cubicBezTo>
                  <a:cubicBezTo>
                    <a:pt x="1985" y="2753"/>
                    <a:pt x="1987" y="2747"/>
                    <a:pt x="1987" y="2740"/>
                  </a:cubicBezTo>
                  <a:cubicBezTo>
                    <a:pt x="1987" y="2708"/>
                    <a:pt x="1974" y="2678"/>
                    <a:pt x="1950" y="2655"/>
                  </a:cubicBezTo>
                  <a:cubicBezTo>
                    <a:pt x="1922" y="2628"/>
                    <a:pt x="1883" y="2613"/>
                    <a:pt x="1846" y="2613"/>
                  </a:cubicBezTo>
                  <a:cubicBezTo>
                    <a:pt x="1820" y="2613"/>
                    <a:pt x="1796" y="2620"/>
                    <a:pt x="1777" y="2635"/>
                  </a:cubicBezTo>
                  <a:lnTo>
                    <a:pt x="1766" y="2642"/>
                  </a:lnTo>
                  <a:lnTo>
                    <a:pt x="1751" y="3027"/>
                  </a:lnTo>
                  <a:lnTo>
                    <a:pt x="1477" y="2963"/>
                  </a:lnTo>
                  <a:cubicBezTo>
                    <a:pt x="1481" y="2922"/>
                    <a:pt x="1501" y="2886"/>
                    <a:pt x="1526" y="2856"/>
                  </a:cubicBezTo>
                  <a:lnTo>
                    <a:pt x="1578" y="2802"/>
                  </a:lnTo>
                  <a:lnTo>
                    <a:pt x="1505" y="2811"/>
                  </a:lnTo>
                  <a:cubicBezTo>
                    <a:pt x="1502" y="2811"/>
                    <a:pt x="1498" y="2811"/>
                    <a:pt x="1495" y="2811"/>
                  </a:cubicBezTo>
                  <a:cubicBezTo>
                    <a:pt x="1433" y="2811"/>
                    <a:pt x="1380" y="2754"/>
                    <a:pt x="1361" y="2695"/>
                  </a:cubicBezTo>
                  <a:cubicBezTo>
                    <a:pt x="1344" y="2644"/>
                    <a:pt x="1342" y="2588"/>
                    <a:pt x="1342" y="2530"/>
                  </a:cubicBezTo>
                  <a:cubicBezTo>
                    <a:pt x="1340" y="2509"/>
                    <a:pt x="1340" y="2490"/>
                    <a:pt x="1340" y="2468"/>
                  </a:cubicBezTo>
                  <a:cubicBezTo>
                    <a:pt x="1333" y="2361"/>
                    <a:pt x="1301" y="2282"/>
                    <a:pt x="1246" y="2237"/>
                  </a:cubicBezTo>
                  <a:lnTo>
                    <a:pt x="1239" y="2230"/>
                  </a:lnTo>
                  <a:lnTo>
                    <a:pt x="1222" y="2230"/>
                  </a:lnTo>
                  <a:cubicBezTo>
                    <a:pt x="1141" y="2230"/>
                    <a:pt x="1081" y="2312"/>
                    <a:pt x="1070" y="2389"/>
                  </a:cubicBezTo>
                  <a:cubicBezTo>
                    <a:pt x="1066" y="2432"/>
                    <a:pt x="1070" y="2475"/>
                    <a:pt x="1074" y="2515"/>
                  </a:cubicBezTo>
                  <a:cubicBezTo>
                    <a:pt x="1076" y="2545"/>
                    <a:pt x="1078" y="2573"/>
                    <a:pt x="1078" y="2601"/>
                  </a:cubicBezTo>
                  <a:cubicBezTo>
                    <a:pt x="1076" y="2657"/>
                    <a:pt x="1051" y="2725"/>
                    <a:pt x="997" y="2740"/>
                  </a:cubicBezTo>
                  <a:cubicBezTo>
                    <a:pt x="991" y="2741"/>
                    <a:pt x="986" y="2742"/>
                    <a:pt x="980" y="2742"/>
                  </a:cubicBezTo>
                  <a:cubicBezTo>
                    <a:pt x="924" y="2742"/>
                    <a:pt x="872" y="2685"/>
                    <a:pt x="843" y="2627"/>
                  </a:cubicBezTo>
                  <a:cubicBezTo>
                    <a:pt x="815" y="2569"/>
                    <a:pt x="798" y="2509"/>
                    <a:pt x="789" y="2443"/>
                  </a:cubicBezTo>
                  <a:cubicBezTo>
                    <a:pt x="783" y="2395"/>
                    <a:pt x="774" y="2340"/>
                    <a:pt x="727" y="2312"/>
                  </a:cubicBezTo>
                  <a:cubicBezTo>
                    <a:pt x="706" y="2299"/>
                    <a:pt x="680" y="2295"/>
                    <a:pt x="656" y="2295"/>
                  </a:cubicBezTo>
                  <a:lnTo>
                    <a:pt x="264" y="2263"/>
                  </a:lnTo>
                  <a:cubicBezTo>
                    <a:pt x="168" y="2254"/>
                    <a:pt x="57" y="2218"/>
                    <a:pt x="59" y="2138"/>
                  </a:cubicBezTo>
                  <a:cubicBezTo>
                    <a:pt x="61" y="2074"/>
                    <a:pt x="140" y="2035"/>
                    <a:pt x="215" y="2020"/>
                  </a:cubicBezTo>
                  <a:lnTo>
                    <a:pt x="226" y="2018"/>
                  </a:lnTo>
                  <a:cubicBezTo>
                    <a:pt x="307" y="2001"/>
                    <a:pt x="408" y="1982"/>
                    <a:pt x="449" y="1898"/>
                  </a:cubicBezTo>
                  <a:cubicBezTo>
                    <a:pt x="459" y="1877"/>
                    <a:pt x="464" y="1855"/>
                    <a:pt x="468" y="1836"/>
                  </a:cubicBezTo>
                  <a:cubicBezTo>
                    <a:pt x="472" y="1817"/>
                    <a:pt x="476" y="1798"/>
                    <a:pt x="485" y="1783"/>
                  </a:cubicBezTo>
                  <a:cubicBezTo>
                    <a:pt x="511" y="1735"/>
                    <a:pt x="569" y="1729"/>
                    <a:pt x="601" y="1729"/>
                  </a:cubicBezTo>
                  <a:cubicBezTo>
                    <a:pt x="624" y="1729"/>
                    <a:pt x="650" y="1731"/>
                    <a:pt x="676" y="1740"/>
                  </a:cubicBezTo>
                  <a:cubicBezTo>
                    <a:pt x="704" y="1748"/>
                    <a:pt x="729" y="1761"/>
                    <a:pt x="757" y="1774"/>
                  </a:cubicBezTo>
                  <a:cubicBezTo>
                    <a:pt x="806" y="1795"/>
                    <a:pt x="856" y="1817"/>
                    <a:pt x="911" y="1823"/>
                  </a:cubicBezTo>
                  <a:cubicBezTo>
                    <a:pt x="926" y="1824"/>
                    <a:pt x="941" y="1825"/>
                    <a:pt x="956" y="1825"/>
                  </a:cubicBezTo>
                  <a:cubicBezTo>
                    <a:pt x="971" y="1825"/>
                    <a:pt x="986" y="1824"/>
                    <a:pt x="1001" y="1823"/>
                  </a:cubicBezTo>
                  <a:cubicBezTo>
                    <a:pt x="1019" y="1822"/>
                    <a:pt x="1036" y="1821"/>
                    <a:pt x="1053" y="1821"/>
                  </a:cubicBezTo>
                  <a:cubicBezTo>
                    <a:pt x="1076" y="1821"/>
                    <a:pt x="1097" y="1823"/>
                    <a:pt x="1115" y="1828"/>
                  </a:cubicBezTo>
                  <a:cubicBezTo>
                    <a:pt x="1134" y="1834"/>
                    <a:pt x="1151" y="1845"/>
                    <a:pt x="1171" y="1855"/>
                  </a:cubicBezTo>
                  <a:cubicBezTo>
                    <a:pt x="1190" y="1866"/>
                    <a:pt x="1209" y="1877"/>
                    <a:pt x="1231" y="1883"/>
                  </a:cubicBezTo>
                  <a:cubicBezTo>
                    <a:pt x="1248" y="1890"/>
                    <a:pt x="1265" y="1892"/>
                    <a:pt x="1282" y="1892"/>
                  </a:cubicBezTo>
                  <a:cubicBezTo>
                    <a:pt x="1327" y="1892"/>
                    <a:pt x="1363" y="1873"/>
                    <a:pt x="1381" y="1840"/>
                  </a:cubicBezTo>
                  <a:cubicBezTo>
                    <a:pt x="1402" y="1795"/>
                    <a:pt x="1383" y="1748"/>
                    <a:pt x="1368" y="1708"/>
                  </a:cubicBezTo>
                  <a:cubicBezTo>
                    <a:pt x="1348" y="1663"/>
                    <a:pt x="1342" y="1639"/>
                    <a:pt x="1357" y="1626"/>
                  </a:cubicBezTo>
                  <a:cubicBezTo>
                    <a:pt x="1366" y="1620"/>
                    <a:pt x="1376" y="1616"/>
                    <a:pt x="1391" y="1611"/>
                  </a:cubicBezTo>
                  <a:cubicBezTo>
                    <a:pt x="1398" y="1609"/>
                    <a:pt x="1406" y="1607"/>
                    <a:pt x="1413" y="1605"/>
                  </a:cubicBezTo>
                  <a:cubicBezTo>
                    <a:pt x="1468" y="1586"/>
                    <a:pt x="1509" y="1532"/>
                    <a:pt x="1509" y="1476"/>
                  </a:cubicBezTo>
                  <a:cubicBezTo>
                    <a:pt x="1507" y="1423"/>
                    <a:pt x="1466" y="1376"/>
                    <a:pt x="1419" y="1365"/>
                  </a:cubicBezTo>
                  <a:lnTo>
                    <a:pt x="1417" y="1326"/>
                  </a:lnTo>
                  <a:cubicBezTo>
                    <a:pt x="1576" y="1296"/>
                    <a:pt x="1743" y="1249"/>
                    <a:pt x="1822" y="1108"/>
                  </a:cubicBezTo>
                  <a:cubicBezTo>
                    <a:pt x="1848" y="1063"/>
                    <a:pt x="1850" y="1022"/>
                    <a:pt x="1828" y="992"/>
                  </a:cubicBezTo>
                  <a:cubicBezTo>
                    <a:pt x="1818" y="975"/>
                    <a:pt x="1798" y="958"/>
                    <a:pt x="1762" y="958"/>
                  </a:cubicBezTo>
                  <a:cubicBezTo>
                    <a:pt x="1734" y="958"/>
                    <a:pt x="1704" y="968"/>
                    <a:pt x="1676" y="977"/>
                  </a:cubicBezTo>
                  <a:cubicBezTo>
                    <a:pt x="1663" y="981"/>
                    <a:pt x="1651" y="986"/>
                    <a:pt x="1638" y="990"/>
                  </a:cubicBezTo>
                  <a:cubicBezTo>
                    <a:pt x="1627" y="993"/>
                    <a:pt x="1615" y="994"/>
                    <a:pt x="1603" y="994"/>
                  </a:cubicBezTo>
                  <a:cubicBezTo>
                    <a:pt x="1561" y="994"/>
                    <a:pt x="1513" y="979"/>
                    <a:pt x="1466" y="962"/>
                  </a:cubicBezTo>
                  <a:cubicBezTo>
                    <a:pt x="1417" y="944"/>
                    <a:pt x="1366" y="929"/>
                    <a:pt x="1318" y="929"/>
                  </a:cubicBezTo>
                  <a:cubicBezTo>
                    <a:pt x="1290" y="929"/>
                    <a:pt x="1264" y="934"/>
                    <a:pt x="1239" y="947"/>
                  </a:cubicBezTo>
                  <a:cubicBezTo>
                    <a:pt x="1220" y="956"/>
                    <a:pt x="1205" y="968"/>
                    <a:pt x="1190" y="981"/>
                  </a:cubicBezTo>
                  <a:cubicBezTo>
                    <a:pt x="1173" y="996"/>
                    <a:pt x="1156" y="1009"/>
                    <a:pt x="1138" y="1013"/>
                  </a:cubicBezTo>
                  <a:cubicBezTo>
                    <a:pt x="1130" y="1017"/>
                    <a:pt x="1120" y="1018"/>
                    <a:pt x="1111" y="1018"/>
                  </a:cubicBezTo>
                  <a:cubicBezTo>
                    <a:pt x="1069" y="1018"/>
                    <a:pt x="1023" y="986"/>
                    <a:pt x="967" y="921"/>
                  </a:cubicBezTo>
                  <a:cubicBezTo>
                    <a:pt x="937" y="885"/>
                    <a:pt x="892" y="819"/>
                    <a:pt x="922" y="780"/>
                  </a:cubicBezTo>
                  <a:cubicBezTo>
                    <a:pt x="931" y="767"/>
                    <a:pt x="946" y="759"/>
                    <a:pt x="961" y="750"/>
                  </a:cubicBezTo>
                  <a:cubicBezTo>
                    <a:pt x="984" y="735"/>
                    <a:pt x="1010" y="720"/>
                    <a:pt x="1025" y="690"/>
                  </a:cubicBezTo>
                  <a:cubicBezTo>
                    <a:pt x="1033" y="669"/>
                    <a:pt x="1033" y="645"/>
                    <a:pt x="1033" y="624"/>
                  </a:cubicBezTo>
                  <a:cubicBezTo>
                    <a:pt x="1031" y="615"/>
                    <a:pt x="1031" y="606"/>
                    <a:pt x="1033" y="598"/>
                  </a:cubicBezTo>
                  <a:cubicBezTo>
                    <a:pt x="1040" y="519"/>
                    <a:pt x="1147" y="486"/>
                    <a:pt x="1237" y="482"/>
                  </a:cubicBezTo>
                  <a:cubicBezTo>
                    <a:pt x="1336" y="478"/>
                    <a:pt x="1471" y="471"/>
                    <a:pt x="1524" y="369"/>
                  </a:cubicBezTo>
                  <a:cubicBezTo>
                    <a:pt x="1548" y="319"/>
                    <a:pt x="1546" y="266"/>
                    <a:pt x="1543" y="212"/>
                  </a:cubicBezTo>
                  <a:cubicBezTo>
                    <a:pt x="1539" y="154"/>
                    <a:pt x="1537" y="107"/>
                    <a:pt x="1567" y="73"/>
                  </a:cubicBezTo>
                  <a:cubicBezTo>
                    <a:pt x="1580" y="60"/>
                    <a:pt x="1597" y="54"/>
                    <a:pt x="1618" y="54"/>
                  </a:cubicBezTo>
                  <a:close/>
                  <a:moveTo>
                    <a:pt x="1618" y="0"/>
                  </a:moveTo>
                  <a:cubicBezTo>
                    <a:pt x="1582" y="0"/>
                    <a:pt x="1550" y="13"/>
                    <a:pt x="1528" y="37"/>
                  </a:cubicBezTo>
                  <a:cubicBezTo>
                    <a:pt x="1481" y="86"/>
                    <a:pt x="1486" y="152"/>
                    <a:pt x="1490" y="214"/>
                  </a:cubicBezTo>
                  <a:cubicBezTo>
                    <a:pt x="1492" y="264"/>
                    <a:pt x="1494" y="309"/>
                    <a:pt x="1475" y="343"/>
                  </a:cubicBezTo>
                  <a:cubicBezTo>
                    <a:pt x="1441" y="414"/>
                    <a:pt x="1346" y="424"/>
                    <a:pt x="1235" y="429"/>
                  </a:cubicBezTo>
                  <a:cubicBezTo>
                    <a:pt x="1123" y="433"/>
                    <a:pt x="991" y="480"/>
                    <a:pt x="980" y="594"/>
                  </a:cubicBezTo>
                  <a:cubicBezTo>
                    <a:pt x="978" y="604"/>
                    <a:pt x="978" y="615"/>
                    <a:pt x="980" y="626"/>
                  </a:cubicBezTo>
                  <a:cubicBezTo>
                    <a:pt x="980" y="643"/>
                    <a:pt x="980" y="658"/>
                    <a:pt x="976" y="669"/>
                  </a:cubicBezTo>
                  <a:cubicBezTo>
                    <a:pt x="969" y="684"/>
                    <a:pt x="952" y="692"/>
                    <a:pt x="933" y="703"/>
                  </a:cubicBezTo>
                  <a:cubicBezTo>
                    <a:pt x="916" y="714"/>
                    <a:pt x="894" y="726"/>
                    <a:pt x="879" y="746"/>
                  </a:cubicBezTo>
                  <a:cubicBezTo>
                    <a:pt x="841" y="799"/>
                    <a:pt x="858" y="874"/>
                    <a:pt x="929" y="956"/>
                  </a:cubicBezTo>
                  <a:cubicBezTo>
                    <a:pt x="969" y="1005"/>
                    <a:pt x="1036" y="1071"/>
                    <a:pt x="1113" y="1071"/>
                  </a:cubicBezTo>
                  <a:cubicBezTo>
                    <a:pt x="1128" y="1071"/>
                    <a:pt x="1141" y="1069"/>
                    <a:pt x="1156" y="1065"/>
                  </a:cubicBezTo>
                  <a:cubicBezTo>
                    <a:pt x="1181" y="1056"/>
                    <a:pt x="1203" y="1039"/>
                    <a:pt x="1224" y="1022"/>
                  </a:cubicBezTo>
                  <a:cubicBezTo>
                    <a:pt x="1237" y="1011"/>
                    <a:pt x="1250" y="1001"/>
                    <a:pt x="1265" y="994"/>
                  </a:cubicBezTo>
                  <a:cubicBezTo>
                    <a:pt x="1281" y="986"/>
                    <a:pt x="1298" y="982"/>
                    <a:pt x="1318" y="982"/>
                  </a:cubicBezTo>
                  <a:cubicBezTo>
                    <a:pt x="1357" y="982"/>
                    <a:pt x="1402" y="996"/>
                    <a:pt x="1449" y="1013"/>
                  </a:cubicBezTo>
                  <a:cubicBezTo>
                    <a:pt x="1500" y="1030"/>
                    <a:pt x="1554" y="1047"/>
                    <a:pt x="1605" y="1047"/>
                  </a:cubicBezTo>
                  <a:cubicBezTo>
                    <a:pt x="1621" y="1047"/>
                    <a:pt x="1637" y="1045"/>
                    <a:pt x="1653" y="1041"/>
                  </a:cubicBezTo>
                  <a:cubicBezTo>
                    <a:pt x="1666" y="1037"/>
                    <a:pt x="1678" y="1033"/>
                    <a:pt x="1693" y="1028"/>
                  </a:cubicBezTo>
                  <a:cubicBezTo>
                    <a:pt x="1717" y="1020"/>
                    <a:pt x="1743" y="1011"/>
                    <a:pt x="1762" y="1011"/>
                  </a:cubicBezTo>
                  <a:cubicBezTo>
                    <a:pt x="1775" y="1011"/>
                    <a:pt x="1781" y="1016"/>
                    <a:pt x="1785" y="1022"/>
                  </a:cubicBezTo>
                  <a:cubicBezTo>
                    <a:pt x="1798" y="1039"/>
                    <a:pt x="1781" y="1071"/>
                    <a:pt x="1777" y="1082"/>
                  </a:cubicBezTo>
                  <a:cubicBezTo>
                    <a:pt x="1704" y="1208"/>
                    <a:pt x="1537" y="1249"/>
                    <a:pt x="1385" y="1277"/>
                  </a:cubicBezTo>
                  <a:lnTo>
                    <a:pt x="1363" y="1281"/>
                  </a:lnTo>
                  <a:lnTo>
                    <a:pt x="1366" y="1391"/>
                  </a:lnTo>
                  <a:lnTo>
                    <a:pt x="1372" y="1416"/>
                  </a:lnTo>
                  <a:lnTo>
                    <a:pt x="1398" y="1416"/>
                  </a:lnTo>
                  <a:cubicBezTo>
                    <a:pt x="1426" y="1416"/>
                    <a:pt x="1453" y="1446"/>
                    <a:pt x="1456" y="1476"/>
                  </a:cubicBezTo>
                  <a:cubicBezTo>
                    <a:pt x="1456" y="1508"/>
                    <a:pt x="1430" y="1543"/>
                    <a:pt x="1396" y="1556"/>
                  </a:cubicBezTo>
                  <a:cubicBezTo>
                    <a:pt x="1389" y="1558"/>
                    <a:pt x="1383" y="1558"/>
                    <a:pt x="1378" y="1560"/>
                  </a:cubicBezTo>
                  <a:cubicBezTo>
                    <a:pt x="1359" y="1564"/>
                    <a:pt x="1338" y="1571"/>
                    <a:pt x="1321" y="1588"/>
                  </a:cubicBezTo>
                  <a:cubicBezTo>
                    <a:pt x="1278" y="1626"/>
                    <a:pt x="1299" y="1682"/>
                    <a:pt x="1316" y="1727"/>
                  </a:cubicBezTo>
                  <a:cubicBezTo>
                    <a:pt x="1331" y="1761"/>
                    <a:pt x="1344" y="1793"/>
                    <a:pt x="1331" y="1817"/>
                  </a:cubicBezTo>
                  <a:cubicBezTo>
                    <a:pt x="1323" y="1836"/>
                    <a:pt x="1295" y="1838"/>
                    <a:pt x="1282" y="1838"/>
                  </a:cubicBezTo>
                  <a:cubicBezTo>
                    <a:pt x="1271" y="1838"/>
                    <a:pt x="1261" y="1836"/>
                    <a:pt x="1250" y="1834"/>
                  </a:cubicBezTo>
                  <a:cubicBezTo>
                    <a:pt x="1233" y="1828"/>
                    <a:pt x="1216" y="1817"/>
                    <a:pt x="1196" y="1808"/>
                  </a:cubicBezTo>
                  <a:cubicBezTo>
                    <a:pt x="1177" y="1798"/>
                    <a:pt x="1156" y="1785"/>
                    <a:pt x="1130" y="1776"/>
                  </a:cubicBezTo>
                  <a:cubicBezTo>
                    <a:pt x="1108" y="1770"/>
                    <a:pt x="1082" y="1767"/>
                    <a:pt x="1054" y="1767"/>
                  </a:cubicBezTo>
                  <a:cubicBezTo>
                    <a:pt x="1037" y="1767"/>
                    <a:pt x="1018" y="1768"/>
                    <a:pt x="999" y="1770"/>
                  </a:cubicBezTo>
                  <a:cubicBezTo>
                    <a:pt x="985" y="1771"/>
                    <a:pt x="972" y="1771"/>
                    <a:pt x="958" y="1771"/>
                  </a:cubicBezTo>
                  <a:cubicBezTo>
                    <a:pt x="945" y="1771"/>
                    <a:pt x="932" y="1771"/>
                    <a:pt x="918" y="1770"/>
                  </a:cubicBezTo>
                  <a:cubicBezTo>
                    <a:pt x="871" y="1765"/>
                    <a:pt x="826" y="1746"/>
                    <a:pt x="779" y="1725"/>
                  </a:cubicBezTo>
                  <a:cubicBezTo>
                    <a:pt x="751" y="1712"/>
                    <a:pt x="721" y="1699"/>
                    <a:pt x="691" y="1688"/>
                  </a:cubicBezTo>
                  <a:cubicBezTo>
                    <a:pt x="663" y="1680"/>
                    <a:pt x="631" y="1676"/>
                    <a:pt x="601" y="1676"/>
                  </a:cubicBezTo>
                  <a:cubicBezTo>
                    <a:pt x="526" y="1676"/>
                    <a:pt x="468" y="1703"/>
                    <a:pt x="438" y="1757"/>
                  </a:cubicBezTo>
                  <a:cubicBezTo>
                    <a:pt x="427" y="1778"/>
                    <a:pt x="421" y="1802"/>
                    <a:pt x="416" y="1823"/>
                  </a:cubicBezTo>
                  <a:cubicBezTo>
                    <a:pt x="412" y="1843"/>
                    <a:pt x="408" y="1860"/>
                    <a:pt x="401" y="1875"/>
                  </a:cubicBezTo>
                  <a:cubicBezTo>
                    <a:pt x="371" y="1933"/>
                    <a:pt x="288" y="1950"/>
                    <a:pt x="215" y="1965"/>
                  </a:cubicBezTo>
                  <a:lnTo>
                    <a:pt x="204" y="1967"/>
                  </a:lnTo>
                  <a:cubicBezTo>
                    <a:pt x="82" y="1993"/>
                    <a:pt x="7" y="2055"/>
                    <a:pt x="5" y="2136"/>
                  </a:cubicBezTo>
                  <a:cubicBezTo>
                    <a:pt x="1" y="2252"/>
                    <a:pt x="136" y="2305"/>
                    <a:pt x="260" y="2314"/>
                  </a:cubicBezTo>
                  <a:lnTo>
                    <a:pt x="654" y="2346"/>
                  </a:lnTo>
                  <a:cubicBezTo>
                    <a:pt x="671" y="2348"/>
                    <a:pt x="689" y="2350"/>
                    <a:pt x="699" y="2357"/>
                  </a:cubicBezTo>
                  <a:cubicBezTo>
                    <a:pt x="725" y="2372"/>
                    <a:pt x="729" y="2413"/>
                    <a:pt x="736" y="2455"/>
                  </a:cubicBezTo>
                  <a:cubicBezTo>
                    <a:pt x="746" y="2522"/>
                    <a:pt x="766" y="2588"/>
                    <a:pt x="796" y="2650"/>
                  </a:cubicBezTo>
                  <a:cubicBezTo>
                    <a:pt x="830" y="2719"/>
                    <a:pt x="894" y="2796"/>
                    <a:pt x="978" y="2796"/>
                  </a:cubicBezTo>
                  <a:cubicBezTo>
                    <a:pt x="988" y="2796"/>
                    <a:pt x="999" y="2794"/>
                    <a:pt x="1010" y="2792"/>
                  </a:cubicBezTo>
                  <a:cubicBezTo>
                    <a:pt x="1091" y="2770"/>
                    <a:pt x="1130" y="2682"/>
                    <a:pt x="1132" y="2601"/>
                  </a:cubicBezTo>
                  <a:cubicBezTo>
                    <a:pt x="1132" y="2571"/>
                    <a:pt x="1130" y="2539"/>
                    <a:pt x="1126" y="2509"/>
                  </a:cubicBezTo>
                  <a:cubicBezTo>
                    <a:pt x="1123" y="2470"/>
                    <a:pt x="1119" y="2434"/>
                    <a:pt x="1123" y="2398"/>
                  </a:cubicBezTo>
                  <a:cubicBezTo>
                    <a:pt x="1130" y="2346"/>
                    <a:pt x="1166" y="2290"/>
                    <a:pt x="1218" y="2284"/>
                  </a:cubicBezTo>
                  <a:cubicBezTo>
                    <a:pt x="1258" y="2323"/>
                    <a:pt x="1280" y="2385"/>
                    <a:pt x="1286" y="2473"/>
                  </a:cubicBezTo>
                  <a:cubicBezTo>
                    <a:pt x="1286" y="2492"/>
                    <a:pt x="1286" y="2511"/>
                    <a:pt x="1288" y="2530"/>
                  </a:cubicBezTo>
                  <a:cubicBezTo>
                    <a:pt x="1288" y="2590"/>
                    <a:pt x="1291" y="2652"/>
                    <a:pt x="1310" y="2712"/>
                  </a:cubicBezTo>
                  <a:cubicBezTo>
                    <a:pt x="1331" y="2777"/>
                    <a:pt x="1385" y="2843"/>
                    <a:pt x="1458" y="2860"/>
                  </a:cubicBezTo>
                  <a:cubicBezTo>
                    <a:pt x="1434" y="2897"/>
                    <a:pt x="1421" y="2940"/>
                    <a:pt x="1421" y="2982"/>
                  </a:cubicBezTo>
                  <a:lnTo>
                    <a:pt x="1421" y="3004"/>
                  </a:lnTo>
                  <a:lnTo>
                    <a:pt x="1803" y="3094"/>
                  </a:lnTo>
                  <a:lnTo>
                    <a:pt x="1820" y="2672"/>
                  </a:lnTo>
                  <a:cubicBezTo>
                    <a:pt x="1828" y="2665"/>
                    <a:pt x="1839" y="2665"/>
                    <a:pt x="1848" y="2665"/>
                  </a:cubicBezTo>
                  <a:cubicBezTo>
                    <a:pt x="1871" y="2665"/>
                    <a:pt x="1895" y="2676"/>
                    <a:pt x="1912" y="2693"/>
                  </a:cubicBezTo>
                  <a:cubicBezTo>
                    <a:pt x="1923" y="2702"/>
                    <a:pt x="1933" y="2719"/>
                    <a:pt x="1933" y="2740"/>
                  </a:cubicBezTo>
                  <a:cubicBezTo>
                    <a:pt x="1933" y="2745"/>
                    <a:pt x="1931" y="2751"/>
                    <a:pt x="1931" y="2755"/>
                  </a:cubicBezTo>
                  <a:cubicBezTo>
                    <a:pt x="1931" y="2770"/>
                    <a:pt x="1929" y="2787"/>
                    <a:pt x="1933" y="2805"/>
                  </a:cubicBezTo>
                  <a:cubicBezTo>
                    <a:pt x="1953" y="2858"/>
                    <a:pt x="2008" y="2858"/>
                    <a:pt x="2025" y="2858"/>
                  </a:cubicBezTo>
                  <a:cubicBezTo>
                    <a:pt x="2043" y="2858"/>
                    <a:pt x="2060" y="2858"/>
                    <a:pt x="2077" y="2856"/>
                  </a:cubicBezTo>
                  <a:cubicBezTo>
                    <a:pt x="2094" y="2854"/>
                    <a:pt x="2109" y="2852"/>
                    <a:pt x="2124" y="2852"/>
                  </a:cubicBezTo>
                  <a:cubicBezTo>
                    <a:pt x="2158" y="2852"/>
                    <a:pt x="2169" y="2862"/>
                    <a:pt x="2173" y="2871"/>
                  </a:cubicBezTo>
                  <a:cubicBezTo>
                    <a:pt x="2178" y="2877"/>
                    <a:pt x="2180" y="2890"/>
                    <a:pt x="2182" y="2903"/>
                  </a:cubicBezTo>
                  <a:cubicBezTo>
                    <a:pt x="2182" y="2910"/>
                    <a:pt x="2182" y="2916"/>
                    <a:pt x="2184" y="2922"/>
                  </a:cubicBezTo>
                  <a:cubicBezTo>
                    <a:pt x="2197" y="3010"/>
                    <a:pt x="2280" y="3066"/>
                    <a:pt x="2355" y="3081"/>
                  </a:cubicBezTo>
                  <a:cubicBezTo>
                    <a:pt x="2377" y="3086"/>
                    <a:pt x="2401" y="3088"/>
                    <a:pt x="2425" y="3088"/>
                  </a:cubicBezTo>
                  <a:cubicBezTo>
                    <a:pt x="2477" y="3088"/>
                    <a:pt x="2533" y="3078"/>
                    <a:pt x="2580" y="3068"/>
                  </a:cubicBezTo>
                  <a:cubicBezTo>
                    <a:pt x="2600" y="3066"/>
                    <a:pt x="2630" y="3060"/>
                    <a:pt x="2649" y="3036"/>
                  </a:cubicBezTo>
                  <a:cubicBezTo>
                    <a:pt x="2672" y="3008"/>
                    <a:pt x="2668" y="2972"/>
                    <a:pt x="2662" y="2942"/>
                  </a:cubicBezTo>
                  <a:cubicBezTo>
                    <a:pt x="2651" y="2897"/>
                    <a:pt x="2636" y="2852"/>
                    <a:pt x="2612" y="2794"/>
                  </a:cubicBezTo>
                  <a:cubicBezTo>
                    <a:pt x="2456" y="2565"/>
                    <a:pt x="2278" y="2305"/>
                    <a:pt x="2214" y="2010"/>
                  </a:cubicBezTo>
                  <a:cubicBezTo>
                    <a:pt x="2190" y="1911"/>
                    <a:pt x="2182" y="1808"/>
                    <a:pt x="2171" y="1708"/>
                  </a:cubicBezTo>
                  <a:lnTo>
                    <a:pt x="2109" y="1037"/>
                  </a:lnTo>
                  <a:cubicBezTo>
                    <a:pt x="2083" y="759"/>
                    <a:pt x="2062" y="486"/>
                    <a:pt x="2066" y="219"/>
                  </a:cubicBezTo>
                  <a:lnTo>
                    <a:pt x="2066" y="195"/>
                  </a:lnTo>
                  <a:lnTo>
                    <a:pt x="2043" y="193"/>
                  </a:lnTo>
                  <a:cubicBezTo>
                    <a:pt x="2010" y="189"/>
                    <a:pt x="1976" y="186"/>
                    <a:pt x="1944" y="186"/>
                  </a:cubicBezTo>
                  <a:cubicBezTo>
                    <a:pt x="1890" y="186"/>
                    <a:pt x="1841" y="184"/>
                    <a:pt x="1792" y="171"/>
                  </a:cubicBezTo>
                  <a:cubicBezTo>
                    <a:pt x="1781" y="169"/>
                    <a:pt x="1770" y="165"/>
                    <a:pt x="1766" y="159"/>
                  </a:cubicBezTo>
                  <a:cubicBezTo>
                    <a:pt x="1760" y="152"/>
                    <a:pt x="1758" y="139"/>
                    <a:pt x="1756" y="124"/>
                  </a:cubicBezTo>
                  <a:cubicBezTo>
                    <a:pt x="1756" y="116"/>
                    <a:pt x="1753" y="107"/>
                    <a:pt x="1753" y="99"/>
                  </a:cubicBezTo>
                  <a:cubicBezTo>
                    <a:pt x="1741" y="43"/>
                    <a:pt x="1683" y="0"/>
                    <a:pt x="16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50"/>
            <p:cNvSpPr/>
            <p:nvPr/>
          </p:nvSpPr>
          <p:spPr>
            <a:xfrm>
              <a:off x="4865476" y="4147271"/>
              <a:ext cx="46544" cy="48419"/>
            </a:xfrm>
            <a:custGeom>
              <a:rect b="b" l="l" r="r" t="t"/>
              <a:pathLst>
                <a:path extrusionOk="0" h="1704" w="1638">
                  <a:moveTo>
                    <a:pt x="986" y="1"/>
                  </a:moveTo>
                  <a:cubicBezTo>
                    <a:pt x="953" y="1"/>
                    <a:pt x="920" y="7"/>
                    <a:pt x="890" y="15"/>
                  </a:cubicBezTo>
                  <a:cubicBezTo>
                    <a:pt x="746" y="49"/>
                    <a:pt x="573" y="111"/>
                    <a:pt x="553" y="257"/>
                  </a:cubicBezTo>
                  <a:cubicBezTo>
                    <a:pt x="543" y="332"/>
                    <a:pt x="575" y="422"/>
                    <a:pt x="521" y="473"/>
                  </a:cubicBezTo>
                  <a:cubicBezTo>
                    <a:pt x="493" y="501"/>
                    <a:pt x="451" y="506"/>
                    <a:pt x="414" y="523"/>
                  </a:cubicBezTo>
                  <a:cubicBezTo>
                    <a:pt x="305" y="574"/>
                    <a:pt x="301" y="760"/>
                    <a:pt x="408" y="818"/>
                  </a:cubicBezTo>
                  <a:cubicBezTo>
                    <a:pt x="301" y="906"/>
                    <a:pt x="178" y="977"/>
                    <a:pt x="48" y="1028"/>
                  </a:cubicBezTo>
                  <a:cubicBezTo>
                    <a:pt x="1" y="1135"/>
                    <a:pt x="99" y="1249"/>
                    <a:pt x="187" y="1328"/>
                  </a:cubicBezTo>
                  <a:cubicBezTo>
                    <a:pt x="264" y="1397"/>
                    <a:pt x="343" y="1465"/>
                    <a:pt x="421" y="1534"/>
                  </a:cubicBezTo>
                  <a:cubicBezTo>
                    <a:pt x="470" y="1579"/>
                    <a:pt x="519" y="1622"/>
                    <a:pt x="577" y="1652"/>
                  </a:cubicBezTo>
                  <a:cubicBezTo>
                    <a:pt x="649" y="1690"/>
                    <a:pt x="728" y="1703"/>
                    <a:pt x="808" y="1703"/>
                  </a:cubicBezTo>
                  <a:cubicBezTo>
                    <a:pt x="814" y="1703"/>
                    <a:pt x="820" y="1703"/>
                    <a:pt x="825" y="1703"/>
                  </a:cubicBezTo>
                  <a:cubicBezTo>
                    <a:pt x="851" y="1594"/>
                    <a:pt x="879" y="1485"/>
                    <a:pt x="905" y="1375"/>
                  </a:cubicBezTo>
                  <a:cubicBezTo>
                    <a:pt x="911" y="1350"/>
                    <a:pt x="918" y="1322"/>
                    <a:pt x="935" y="1305"/>
                  </a:cubicBezTo>
                  <a:cubicBezTo>
                    <a:pt x="973" y="1262"/>
                    <a:pt x="1044" y="1275"/>
                    <a:pt x="1100" y="1264"/>
                  </a:cubicBezTo>
                  <a:cubicBezTo>
                    <a:pt x="1213" y="1240"/>
                    <a:pt x="1273" y="1112"/>
                    <a:pt x="1376" y="1058"/>
                  </a:cubicBezTo>
                  <a:cubicBezTo>
                    <a:pt x="1447" y="1020"/>
                    <a:pt x="1541" y="1018"/>
                    <a:pt x="1592" y="958"/>
                  </a:cubicBezTo>
                  <a:cubicBezTo>
                    <a:pt x="1633" y="910"/>
                    <a:pt x="1635" y="842"/>
                    <a:pt x="1635" y="782"/>
                  </a:cubicBezTo>
                  <a:cubicBezTo>
                    <a:pt x="1637" y="608"/>
                    <a:pt x="1631" y="416"/>
                    <a:pt x="1509" y="293"/>
                  </a:cubicBezTo>
                  <a:cubicBezTo>
                    <a:pt x="1421" y="203"/>
                    <a:pt x="1293" y="171"/>
                    <a:pt x="1190" y="101"/>
                  </a:cubicBezTo>
                  <a:cubicBezTo>
                    <a:pt x="1136" y="64"/>
                    <a:pt x="1087" y="17"/>
                    <a:pt x="1025" y="4"/>
                  </a:cubicBezTo>
                  <a:cubicBezTo>
                    <a:pt x="1012" y="2"/>
                    <a:pt x="999" y="1"/>
                    <a:pt x="9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50"/>
            <p:cNvSpPr/>
            <p:nvPr/>
          </p:nvSpPr>
          <p:spPr>
            <a:xfrm>
              <a:off x="4864936" y="4146532"/>
              <a:ext cx="47822" cy="49954"/>
            </a:xfrm>
            <a:custGeom>
              <a:rect b="b" l="l" r="r" t="t"/>
              <a:pathLst>
                <a:path extrusionOk="0" h="1758" w="1683">
                  <a:moveTo>
                    <a:pt x="1007" y="53"/>
                  </a:moveTo>
                  <a:cubicBezTo>
                    <a:pt x="1018" y="53"/>
                    <a:pt x="1029" y="54"/>
                    <a:pt x="1039" y="56"/>
                  </a:cubicBezTo>
                  <a:cubicBezTo>
                    <a:pt x="1080" y="64"/>
                    <a:pt x="1117" y="90"/>
                    <a:pt x="1153" y="120"/>
                  </a:cubicBezTo>
                  <a:cubicBezTo>
                    <a:pt x="1166" y="129"/>
                    <a:pt x="1179" y="139"/>
                    <a:pt x="1194" y="148"/>
                  </a:cubicBezTo>
                  <a:cubicBezTo>
                    <a:pt x="1234" y="176"/>
                    <a:pt x="1282" y="199"/>
                    <a:pt x="1327" y="221"/>
                  </a:cubicBezTo>
                  <a:cubicBezTo>
                    <a:pt x="1395" y="255"/>
                    <a:pt x="1459" y="287"/>
                    <a:pt x="1509" y="337"/>
                  </a:cubicBezTo>
                  <a:cubicBezTo>
                    <a:pt x="1620" y="450"/>
                    <a:pt x="1629" y="632"/>
                    <a:pt x="1629" y="808"/>
                  </a:cubicBezTo>
                  <a:cubicBezTo>
                    <a:pt x="1626" y="868"/>
                    <a:pt x="1624" y="928"/>
                    <a:pt x="1592" y="966"/>
                  </a:cubicBezTo>
                  <a:cubicBezTo>
                    <a:pt x="1564" y="999"/>
                    <a:pt x="1519" y="1011"/>
                    <a:pt x="1472" y="1026"/>
                  </a:cubicBezTo>
                  <a:cubicBezTo>
                    <a:pt x="1442" y="1035"/>
                    <a:pt x="1410" y="1046"/>
                    <a:pt x="1382" y="1061"/>
                  </a:cubicBezTo>
                  <a:cubicBezTo>
                    <a:pt x="1333" y="1084"/>
                    <a:pt x="1297" y="1123"/>
                    <a:pt x="1260" y="1161"/>
                  </a:cubicBezTo>
                  <a:cubicBezTo>
                    <a:pt x="1213" y="1206"/>
                    <a:pt x="1170" y="1251"/>
                    <a:pt x="1114" y="1264"/>
                  </a:cubicBezTo>
                  <a:cubicBezTo>
                    <a:pt x="1097" y="1266"/>
                    <a:pt x="1080" y="1269"/>
                    <a:pt x="1061" y="1269"/>
                  </a:cubicBezTo>
                  <a:cubicBezTo>
                    <a:pt x="1018" y="1271"/>
                    <a:pt x="969" y="1275"/>
                    <a:pt x="934" y="1311"/>
                  </a:cubicBezTo>
                  <a:cubicBezTo>
                    <a:pt x="911" y="1337"/>
                    <a:pt x="902" y="1369"/>
                    <a:pt x="898" y="1395"/>
                  </a:cubicBezTo>
                  <a:lnTo>
                    <a:pt x="823" y="1703"/>
                  </a:lnTo>
                  <a:cubicBezTo>
                    <a:pt x="742" y="1701"/>
                    <a:pt x="669" y="1686"/>
                    <a:pt x="609" y="1654"/>
                  </a:cubicBezTo>
                  <a:cubicBezTo>
                    <a:pt x="553" y="1626"/>
                    <a:pt x="504" y="1583"/>
                    <a:pt x="457" y="1541"/>
                  </a:cubicBezTo>
                  <a:lnTo>
                    <a:pt x="223" y="1333"/>
                  </a:lnTo>
                  <a:cubicBezTo>
                    <a:pt x="110" y="1232"/>
                    <a:pt x="65" y="1144"/>
                    <a:pt x="88" y="1074"/>
                  </a:cubicBezTo>
                  <a:cubicBezTo>
                    <a:pt x="217" y="1024"/>
                    <a:pt x="337" y="954"/>
                    <a:pt x="444" y="866"/>
                  </a:cubicBezTo>
                  <a:lnTo>
                    <a:pt x="474" y="840"/>
                  </a:lnTo>
                  <a:lnTo>
                    <a:pt x="440" y="821"/>
                  </a:lnTo>
                  <a:cubicBezTo>
                    <a:pt x="390" y="795"/>
                    <a:pt x="375" y="739"/>
                    <a:pt x="375" y="694"/>
                  </a:cubicBezTo>
                  <a:cubicBezTo>
                    <a:pt x="377" y="652"/>
                    <a:pt x="397" y="596"/>
                    <a:pt x="446" y="572"/>
                  </a:cubicBezTo>
                  <a:cubicBezTo>
                    <a:pt x="457" y="568"/>
                    <a:pt x="470" y="564"/>
                    <a:pt x="482" y="559"/>
                  </a:cubicBezTo>
                  <a:cubicBezTo>
                    <a:pt x="506" y="551"/>
                    <a:pt x="536" y="540"/>
                    <a:pt x="557" y="519"/>
                  </a:cubicBezTo>
                  <a:cubicBezTo>
                    <a:pt x="604" y="476"/>
                    <a:pt x="600" y="414"/>
                    <a:pt x="598" y="358"/>
                  </a:cubicBezTo>
                  <a:cubicBezTo>
                    <a:pt x="598" y="332"/>
                    <a:pt x="596" y="309"/>
                    <a:pt x="598" y="287"/>
                  </a:cubicBezTo>
                  <a:cubicBezTo>
                    <a:pt x="613" y="184"/>
                    <a:pt x="716" y="114"/>
                    <a:pt x="913" y="67"/>
                  </a:cubicBezTo>
                  <a:cubicBezTo>
                    <a:pt x="943" y="60"/>
                    <a:pt x="976" y="53"/>
                    <a:pt x="1007" y="53"/>
                  </a:cubicBezTo>
                  <a:close/>
                  <a:moveTo>
                    <a:pt x="1005" y="0"/>
                  </a:moveTo>
                  <a:cubicBezTo>
                    <a:pt x="968" y="0"/>
                    <a:pt x="933" y="8"/>
                    <a:pt x="902" y="15"/>
                  </a:cubicBezTo>
                  <a:cubicBezTo>
                    <a:pt x="679" y="67"/>
                    <a:pt x="564" y="152"/>
                    <a:pt x="547" y="279"/>
                  </a:cubicBezTo>
                  <a:cubicBezTo>
                    <a:pt x="542" y="307"/>
                    <a:pt x="545" y="334"/>
                    <a:pt x="545" y="360"/>
                  </a:cubicBezTo>
                  <a:cubicBezTo>
                    <a:pt x="547" y="409"/>
                    <a:pt x="549" y="452"/>
                    <a:pt x="521" y="480"/>
                  </a:cubicBezTo>
                  <a:cubicBezTo>
                    <a:pt x="508" y="493"/>
                    <a:pt x="487" y="499"/>
                    <a:pt x="463" y="508"/>
                  </a:cubicBezTo>
                  <a:cubicBezTo>
                    <a:pt x="450" y="512"/>
                    <a:pt x="435" y="519"/>
                    <a:pt x="422" y="525"/>
                  </a:cubicBezTo>
                  <a:cubicBezTo>
                    <a:pt x="362" y="553"/>
                    <a:pt x="324" y="617"/>
                    <a:pt x="322" y="694"/>
                  </a:cubicBezTo>
                  <a:cubicBezTo>
                    <a:pt x="320" y="754"/>
                    <a:pt x="343" y="810"/>
                    <a:pt x="382" y="846"/>
                  </a:cubicBezTo>
                  <a:cubicBezTo>
                    <a:pt x="283" y="924"/>
                    <a:pt x="174" y="984"/>
                    <a:pt x="56" y="1029"/>
                  </a:cubicBezTo>
                  <a:lnTo>
                    <a:pt x="45" y="1033"/>
                  </a:lnTo>
                  <a:lnTo>
                    <a:pt x="41" y="1044"/>
                  </a:lnTo>
                  <a:cubicBezTo>
                    <a:pt x="0" y="1140"/>
                    <a:pt x="50" y="1251"/>
                    <a:pt x="189" y="1374"/>
                  </a:cubicBezTo>
                  <a:lnTo>
                    <a:pt x="422" y="1581"/>
                  </a:lnTo>
                  <a:cubicBezTo>
                    <a:pt x="472" y="1624"/>
                    <a:pt x="523" y="1671"/>
                    <a:pt x="585" y="1701"/>
                  </a:cubicBezTo>
                  <a:cubicBezTo>
                    <a:pt x="654" y="1738"/>
                    <a:pt x="737" y="1757"/>
                    <a:pt x="832" y="1757"/>
                  </a:cubicBezTo>
                  <a:lnTo>
                    <a:pt x="866" y="1755"/>
                  </a:lnTo>
                  <a:lnTo>
                    <a:pt x="949" y="1406"/>
                  </a:lnTo>
                  <a:cubicBezTo>
                    <a:pt x="956" y="1382"/>
                    <a:pt x="960" y="1361"/>
                    <a:pt x="973" y="1348"/>
                  </a:cubicBezTo>
                  <a:cubicBezTo>
                    <a:pt x="992" y="1326"/>
                    <a:pt x="1027" y="1324"/>
                    <a:pt x="1065" y="1322"/>
                  </a:cubicBezTo>
                  <a:cubicBezTo>
                    <a:pt x="1084" y="1320"/>
                    <a:pt x="1106" y="1320"/>
                    <a:pt x="1125" y="1316"/>
                  </a:cubicBezTo>
                  <a:cubicBezTo>
                    <a:pt x="1198" y="1301"/>
                    <a:pt x="1249" y="1247"/>
                    <a:pt x="1299" y="1198"/>
                  </a:cubicBezTo>
                  <a:cubicBezTo>
                    <a:pt x="1333" y="1161"/>
                    <a:pt x="1367" y="1127"/>
                    <a:pt x="1406" y="1108"/>
                  </a:cubicBezTo>
                  <a:cubicBezTo>
                    <a:pt x="1431" y="1095"/>
                    <a:pt x="1457" y="1086"/>
                    <a:pt x="1487" y="1078"/>
                  </a:cubicBezTo>
                  <a:cubicBezTo>
                    <a:pt x="1541" y="1061"/>
                    <a:pt x="1594" y="1046"/>
                    <a:pt x="1633" y="1001"/>
                  </a:cubicBezTo>
                  <a:cubicBezTo>
                    <a:pt x="1678" y="947"/>
                    <a:pt x="1680" y="879"/>
                    <a:pt x="1682" y="808"/>
                  </a:cubicBezTo>
                  <a:cubicBezTo>
                    <a:pt x="1682" y="622"/>
                    <a:pt x="1674" y="429"/>
                    <a:pt x="1547" y="300"/>
                  </a:cubicBezTo>
                  <a:cubicBezTo>
                    <a:pt x="1491" y="242"/>
                    <a:pt x="1421" y="208"/>
                    <a:pt x="1350" y="174"/>
                  </a:cubicBezTo>
                  <a:cubicBezTo>
                    <a:pt x="1307" y="152"/>
                    <a:pt x="1262" y="131"/>
                    <a:pt x="1224" y="103"/>
                  </a:cubicBezTo>
                  <a:cubicBezTo>
                    <a:pt x="1211" y="94"/>
                    <a:pt x="1198" y="86"/>
                    <a:pt x="1185" y="77"/>
                  </a:cubicBezTo>
                  <a:cubicBezTo>
                    <a:pt x="1144" y="45"/>
                    <a:pt x="1102" y="15"/>
                    <a:pt x="1050" y="4"/>
                  </a:cubicBezTo>
                  <a:cubicBezTo>
                    <a:pt x="1035" y="1"/>
                    <a:pt x="1020" y="0"/>
                    <a:pt x="10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50"/>
            <p:cNvSpPr/>
            <p:nvPr/>
          </p:nvSpPr>
          <p:spPr>
            <a:xfrm>
              <a:off x="4943044" y="4083455"/>
              <a:ext cx="23272" cy="30972"/>
            </a:xfrm>
            <a:custGeom>
              <a:rect b="b" l="l" r="r" t="t"/>
              <a:pathLst>
                <a:path extrusionOk="0" h="1090" w="819">
                  <a:moveTo>
                    <a:pt x="341" y="1"/>
                  </a:moveTo>
                  <a:cubicBezTo>
                    <a:pt x="304" y="1"/>
                    <a:pt x="270" y="3"/>
                    <a:pt x="236" y="11"/>
                  </a:cubicBezTo>
                  <a:cubicBezTo>
                    <a:pt x="135" y="43"/>
                    <a:pt x="79" y="148"/>
                    <a:pt x="45" y="247"/>
                  </a:cubicBezTo>
                  <a:cubicBezTo>
                    <a:pt x="24" y="309"/>
                    <a:pt x="7" y="373"/>
                    <a:pt x="4" y="438"/>
                  </a:cubicBezTo>
                  <a:cubicBezTo>
                    <a:pt x="0" y="600"/>
                    <a:pt x="86" y="750"/>
                    <a:pt x="169" y="890"/>
                  </a:cubicBezTo>
                  <a:cubicBezTo>
                    <a:pt x="210" y="958"/>
                    <a:pt x="255" y="1031"/>
                    <a:pt x="328" y="1065"/>
                  </a:cubicBezTo>
                  <a:cubicBezTo>
                    <a:pt x="379" y="1087"/>
                    <a:pt x="437" y="1089"/>
                    <a:pt x="493" y="1089"/>
                  </a:cubicBezTo>
                  <a:cubicBezTo>
                    <a:pt x="504" y="1089"/>
                    <a:pt x="515" y="1090"/>
                    <a:pt x="526" y="1090"/>
                  </a:cubicBezTo>
                  <a:cubicBezTo>
                    <a:pt x="567" y="1090"/>
                    <a:pt x="609" y="1085"/>
                    <a:pt x="643" y="1061"/>
                  </a:cubicBezTo>
                  <a:cubicBezTo>
                    <a:pt x="679" y="1038"/>
                    <a:pt x="701" y="999"/>
                    <a:pt x="718" y="960"/>
                  </a:cubicBezTo>
                  <a:cubicBezTo>
                    <a:pt x="804" y="772"/>
                    <a:pt x="819" y="549"/>
                    <a:pt x="759" y="350"/>
                  </a:cubicBezTo>
                  <a:cubicBezTo>
                    <a:pt x="718" y="211"/>
                    <a:pt x="628" y="71"/>
                    <a:pt x="491" y="24"/>
                  </a:cubicBezTo>
                  <a:cubicBezTo>
                    <a:pt x="441" y="7"/>
                    <a:pt x="390" y="3"/>
                    <a:pt x="34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50"/>
            <p:cNvSpPr/>
            <p:nvPr/>
          </p:nvSpPr>
          <p:spPr>
            <a:xfrm>
              <a:off x="4942249" y="4082716"/>
              <a:ext cx="24863" cy="32478"/>
            </a:xfrm>
            <a:custGeom>
              <a:rect b="b" l="l" r="r" t="t"/>
              <a:pathLst>
                <a:path extrusionOk="0" h="1143" w="875">
                  <a:moveTo>
                    <a:pt x="367" y="54"/>
                  </a:moveTo>
                  <a:cubicBezTo>
                    <a:pt x="407" y="54"/>
                    <a:pt x="461" y="59"/>
                    <a:pt x="510" y="74"/>
                  </a:cubicBezTo>
                  <a:cubicBezTo>
                    <a:pt x="671" y="132"/>
                    <a:pt x="739" y="309"/>
                    <a:pt x="761" y="384"/>
                  </a:cubicBezTo>
                  <a:cubicBezTo>
                    <a:pt x="819" y="577"/>
                    <a:pt x="804" y="791"/>
                    <a:pt x="722" y="976"/>
                  </a:cubicBezTo>
                  <a:cubicBezTo>
                    <a:pt x="707" y="1008"/>
                    <a:pt x="688" y="1044"/>
                    <a:pt x="656" y="1066"/>
                  </a:cubicBezTo>
                  <a:cubicBezTo>
                    <a:pt x="624" y="1087"/>
                    <a:pt x="583" y="1089"/>
                    <a:pt x="540" y="1089"/>
                  </a:cubicBezTo>
                  <a:lnTo>
                    <a:pt x="521" y="1089"/>
                  </a:lnTo>
                  <a:cubicBezTo>
                    <a:pt x="467" y="1089"/>
                    <a:pt x="414" y="1087"/>
                    <a:pt x="369" y="1066"/>
                  </a:cubicBezTo>
                  <a:cubicBezTo>
                    <a:pt x="300" y="1036"/>
                    <a:pt x="255" y="961"/>
                    <a:pt x="221" y="903"/>
                  </a:cubicBezTo>
                  <a:cubicBezTo>
                    <a:pt x="146" y="779"/>
                    <a:pt x="54" y="624"/>
                    <a:pt x="58" y="466"/>
                  </a:cubicBezTo>
                  <a:cubicBezTo>
                    <a:pt x="60" y="412"/>
                    <a:pt x="73" y="354"/>
                    <a:pt x="99" y="282"/>
                  </a:cubicBezTo>
                  <a:cubicBezTo>
                    <a:pt x="142" y="159"/>
                    <a:pt x="200" y="87"/>
                    <a:pt x="272" y="63"/>
                  </a:cubicBezTo>
                  <a:cubicBezTo>
                    <a:pt x="300" y="54"/>
                    <a:pt x="332" y="54"/>
                    <a:pt x="356" y="54"/>
                  </a:cubicBezTo>
                  <a:close/>
                  <a:moveTo>
                    <a:pt x="356" y="1"/>
                  </a:moveTo>
                  <a:cubicBezTo>
                    <a:pt x="328" y="1"/>
                    <a:pt x="292" y="1"/>
                    <a:pt x="255" y="14"/>
                  </a:cubicBezTo>
                  <a:cubicBezTo>
                    <a:pt x="165" y="42"/>
                    <a:pt x="97" y="123"/>
                    <a:pt x="47" y="264"/>
                  </a:cubicBezTo>
                  <a:cubicBezTo>
                    <a:pt x="22" y="342"/>
                    <a:pt x="7" y="404"/>
                    <a:pt x="5" y="464"/>
                  </a:cubicBezTo>
                  <a:cubicBezTo>
                    <a:pt x="0" y="639"/>
                    <a:pt x="97" y="800"/>
                    <a:pt x="174" y="931"/>
                  </a:cubicBezTo>
                  <a:cubicBezTo>
                    <a:pt x="215" y="995"/>
                    <a:pt x="264" y="1076"/>
                    <a:pt x="345" y="1115"/>
                  </a:cubicBezTo>
                  <a:cubicBezTo>
                    <a:pt x="401" y="1141"/>
                    <a:pt x="465" y="1143"/>
                    <a:pt x="521" y="1143"/>
                  </a:cubicBezTo>
                  <a:lnTo>
                    <a:pt x="540" y="1143"/>
                  </a:lnTo>
                  <a:cubicBezTo>
                    <a:pt x="592" y="1143"/>
                    <a:pt x="643" y="1139"/>
                    <a:pt x="686" y="1111"/>
                  </a:cubicBezTo>
                  <a:cubicBezTo>
                    <a:pt x="729" y="1083"/>
                    <a:pt x="752" y="1038"/>
                    <a:pt x="769" y="997"/>
                  </a:cubicBezTo>
                  <a:cubicBezTo>
                    <a:pt x="859" y="802"/>
                    <a:pt x="874" y="573"/>
                    <a:pt x="812" y="369"/>
                  </a:cubicBezTo>
                  <a:cubicBezTo>
                    <a:pt x="761" y="196"/>
                    <a:pt x="656" y="69"/>
                    <a:pt x="527" y="24"/>
                  </a:cubicBezTo>
                  <a:cubicBezTo>
                    <a:pt x="472" y="5"/>
                    <a:pt x="414" y="1"/>
                    <a:pt x="36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50"/>
            <p:cNvSpPr/>
            <p:nvPr/>
          </p:nvSpPr>
          <p:spPr>
            <a:xfrm>
              <a:off x="4678771" y="4002705"/>
              <a:ext cx="293044" cy="293555"/>
            </a:xfrm>
            <a:custGeom>
              <a:rect b="b" l="l" r="r" t="t"/>
              <a:pathLst>
                <a:path extrusionOk="0" h="10331" w="10313">
                  <a:moveTo>
                    <a:pt x="7557" y="5089"/>
                  </a:moveTo>
                  <a:cubicBezTo>
                    <a:pt x="7570" y="5089"/>
                    <a:pt x="7583" y="5090"/>
                    <a:pt x="7596" y="5092"/>
                  </a:cubicBezTo>
                  <a:cubicBezTo>
                    <a:pt x="7658" y="5105"/>
                    <a:pt x="7707" y="5152"/>
                    <a:pt x="7761" y="5189"/>
                  </a:cubicBezTo>
                  <a:cubicBezTo>
                    <a:pt x="7864" y="5259"/>
                    <a:pt x="7992" y="5291"/>
                    <a:pt x="8080" y="5381"/>
                  </a:cubicBezTo>
                  <a:cubicBezTo>
                    <a:pt x="8202" y="5504"/>
                    <a:pt x="8208" y="5696"/>
                    <a:pt x="8206" y="5870"/>
                  </a:cubicBezTo>
                  <a:cubicBezTo>
                    <a:pt x="8206" y="5930"/>
                    <a:pt x="8204" y="5998"/>
                    <a:pt x="8163" y="6046"/>
                  </a:cubicBezTo>
                  <a:cubicBezTo>
                    <a:pt x="8112" y="6106"/>
                    <a:pt x="8018" y="6108"/>
                    <a:pt x="7947" y="6146"/>
                  </a:cubicBezTo>
                  <a:cubicBezTo>
                    <a:pt x="7844" y="6200"/>
                    <a:pt x="7784" y="6328"/>
                    <a:pt x="7671" y="6352"/>
                  </a:cubicBezTo>
                  <a:cubicBezTo>
                    <a:pt x="7615" y="6363"/>
                    <a:pt x="7544" y="6350"/>
                    <a:pt x="7506" y="6393"/>
                  </a:cubicBezTo>
                  <a:cubicBezTo>
                    <a:pt x="7489" y="6410"/>
                    <a:pt x="7482" y="6438"/>
                    <a:pt x="7476" y="6463"/>
                  </a:cubicBezTo>
                  <a:cubicBezTo>
                    <a:pt x="7450" y="6573"/>
                    <a:pt x="7422" y="6682"/>
                    <a:pt x="7396" y="6791"/>
                  </a:cubicBezTo>
                  <a:cubicBezTo>
                    <a:pt x="7391" y="6791"/>
                    <a:pt x="7385" y="6791"/>
                    <a:pt x="7379" y="6791"/>
                  </a:cubicBezTo>
                  <a:cubicBezTo>
                    <a:pt x="7299" y="6791"/>
                    <a:pt x="7220" y="6778"/>
                    <a:pt x="7148" y="6740"/>
                  </a:cubicBezTo>
                  <a:cubicBezTo>
                    <a:pt x="7090" y="6710"/>
                    <a:pt x="7041" y="6667"/>
                    <a:pt x="6992" y="6622"/>
                  </a:cubicBezTo>
                  <a:cubicBezTo>
                    <a:pt x="6914" y="6553"/>
                    <a:pt x="6835" y="6485"/>
                    <a:pt x="6758" y="6416"/>
                  </a:cubicBezTo>
                  <a:cubicBezTo>
                    <a:pt x="6670" y="6337"/>
                    <a:pt x="6572" y="6223"/>
                    <a:pt x="6619" y="6116"/>
                  </a:cubicBezTo>
                  <a:cubicBezTo>
                    <a:pt x="6749" y="6065"/>
                    <a:pt x="6872" y="5994"/>
                    <a:pt x="6979" y="5906"/>
                  </a:cubicBezTo>
                  <a:cubicBezTo>
                    <a:pt x="6872" y="5848"/>
                    <a:pt x="6876" y="5662"/>
                    <a:pt x="6985" y="5611"/>
                  </a:cubicBezTo>
                  <a:cubicBezTo>
                    <a:pt x="7022" y="5594"/>
                    <a:pt x="7064" y="5589"/>
                    <a:pt x="7092" y="5561"/>
                  </a:cubicBezTo>
                  <a:cubicBezTo>
                    <a:pt x="7146" y="5510"/>
                    <a:pt x="7114" y="5420"/>
                    <a:pt x="7124" y="5345"/>
                  </a:cubicBezTo>
                  <a:cubicBezTo>
                    <a:pt x="7144" y="5199"/>
                    <a:pt x="7317" y="5137"/>
                    <a:pt x="7461" y="5103"/>
                  </a:cubicBezTo>
                  <a:cubicBezTo>
                    <a:pt x="7491" y="5095"/>
                    <a:pt x="7524" y="5089"/>
                    <a:pt x="7557" y="5089"/>
                  </a:cubicBezTo>
                  <a:close/>
                  <a:moveTo>
                    <a:pt x="8732" y="1"/>
                  </a:moveTo>
                  <a:cubicBezTo>
                    <a:pt x="8659" y="1"/>
                    <a:pt x="8585" y="8"/>
                    <a:pt x="8513" y="23"/>
                  </a:cubicBezTo>
                  <a:cubicBezTo>
                    <a:pt x="8309" y="66"/>
                    <a:pt x="8121" y="164"/>
                    <a:pt x="7936" y="263"/>
                  </a:cubicBezTo>
                  <a:cubicBezTo>
                    <a:pt x="7669" y="407"/>
                    <a:pt x="7401" y="548"/>
                    <a:pt x="7133" y="692"/>
                  </a:cubicBezTo>
                  <a:cubicBezTo>
                    <a:pt x="7105" y="707"/>
                    <a:pt x="7075" y="724"/>
                    <a:pt x="7052" y="745"/>
                  </a:cubicBezTo>
                  <a:cubicBezTo>
                    <a:pt x="7011" y="786"/>
                    <a:pt x="6992" y="842"/>
                    <a:pt x="6970" y="893"/>
                  </a:cubicBezTo>
                  <a:cubicBezTo>
                    <a:pt x="6814" y="1283"/>
                    <a:pt x="6522" y="1617"/>
                    <a:pt x="6160" y="1827"/>
                  </a:cubicBezTo>
                  <a:cubicBezTo>
                    <a:pt x="6075" y="1876"/>
                    <a:pt x="5985" y="1919"/>
                    <a:pt x="5925" y="1996"/>
                  </a:cubicBezTo>
                  <a:cubicBezTo>
                    <a:pt x="5845" y="2095"/>
                    <a:pt x="5832" y="2230"/>
                    <a:pt x="5790" y="2350"/>
                  </a:cubicBezTo>
                  <a:cubicBezTo>
                    <a:pt x="5686" y="2639"/>
                    <a:pt x="5377" y="2823"/>
                    <a:pt x="5075" y="2823"/>
                  </a:cubicBezTo>
                  <a:cubicBezTo>
                    <a:pt x="4964" y="2823"/>
                    <a:pt x="4855" y="2799"/>
                    <a:pt x="4757" y="2746"/>
                  </a:cubicBezTo>
                  <a:cubicBezTo>
                    <a:pt x="4587" y="2657"/>
                    <a:pt x="4421" y="2494"/>
                    <a:pt x="4244" y="2494"/>
                  </a:cubicBezTo>
                  <a:cubicBezTo>
                    <a:pt x="4213" y="2494"/>
                    <a:pt x="4182" y="2499"/>
                    <a:pt x="4151" y="2511"/>
                  </a:cubicBezTo>
                  <a:cubicBezTo>
                    <a:pt x="3887" y="2605"/>
                    <a:pt x="3915" y="3031"/>
                    <a:pt x="3675" y="3175"/>
                  </a:cubicBezTo>
                  <a:cubicBezTo>
                    <a:pt x="3602" y="3218"/>
                    <a:pt x="3508" y="3233"/>
                    <a:pt x="3452" y="3297"/>
                  </a:cubicBezTo>
                  <a:cubicBezTo>
                    <a:pt x="3411" y="3344"/>
                    <a:pt x="3401" y="3412"/>
                    <a:pt x="3377" y="3472"/>
                  </a:cubicBezTo>
                  <a:cubicBezTo>
                    <a:pt x="3301" y="3682"/>
                    <a:pt x="3069" y="3795"/>
                    <a:pt x="2840" y="3795"/>
                  </a:cubicBezTo>
                  <a:cubicBezTo>
                    <a:pt x="2781" y="3795"/>
                    <a:pt x="2722" y="3788"/>
                    <a:pt x="2666" y="3772"/>
                  </a:cubicBezTo>
                  <a:cubicBezTo>
                    <a:pt x="2653" y="3770"/>
                    <a:pt x="2640" y="3766"/>
                    <a:pt x="2625" y="3762"/>
                  </a:cubicBezTo>
                  <a:lnTo>
                    <a:pt x="2627" y="3762"/>
                  </a:lnTo>
                  <a:cubicBezTo>
                    <a:pt x="2621" y="3721"/>
                    <a:pt x="2617" y="3678"/>
                    <a:pt x="2614" y="3635"/>
                  </a:cubicBezTo>
                  <a:cubicBezTo>
                    <a:pt x="2606" y="3344"/>
                    <a:pt x="2696" y="3046"/>
                    <a:pt x="2619" y="2765"/>
                  </a:cubicBezTo>
                  <a:cubicBezTo>
                    <a:pt x="2537" y="2466"/>
                    <a:pt x="2252" y="2232"/>
                    <a:pt x="1942" y="2215"/>
                  </a:cubicBezTo>
                  <a:cubicBezTo>
                    <a:pt x="1875" y="2780"/>
                    <a:pt x="1809" y="3355"/>
                    <a:pt x="1882" y="3920"/>
                  </a:cubicBezTo>
                  <a:cubicBezTo>
                    <a:pt x="1901" y="4072"/>
                    <a:pt x="1931" y="4224"/>
                    <a:pt x="1952" y="4377"/>
                  </a:cubicBezTo>
                  <a:cubicBezTo>
                    <a:pt x="1972" y="4527"/>
                    <a:pt x="1980" y="4677"/>
                    <a:pt x="1985" y="4827"/>
                  </a:cubicBezTo>
                  <a:cubicBezTo>
                    <a:pt x="1985" y="4824"/>
                    <a:pt x="1986" y="4821"/>
                    <a:pt x="1987" y="4818"/>
                  </a:cubicBezTo>
                  <a:lnTo>
                    <a:pt x="1987" y="4818"/>
                  </a:lnTo>
                  <a:cubicBezTo>
                    <a:pt x="1924" y="5031"/>
                    <a:pt x="1841" y="5242"/>
                    <a:pt x="1670" y="5379"/>
                  </a:cubicBezTo>
                  <a:cubicBezTo>
                    <a:pt x="1544" y="5478"/>
                    <a:pt x="1388" y="5521"/>
                    <a:pt x="1229" y="5521"/>
                  </a:cubicBezTo>
                  <a:cubicBezTo>
                    <a:pt x="1086" y="5521"/>
                    <a:pt x="941" y="5486"/>
                    <a:pt x="813" y="5426"/>
                  </a:cubicBezTo>
                  <a:cubicBezTo>
                    <a:pt x="615" y="5334"/>
                    <a:pt x="448" y="5195"/>
                    <a:pt x="292" y="5041"/>
                  </a:cubicBezTo>
                  <a:cubicBezTo>
                    <a:pt x="161" y="5171"/>
                    <a:pt x="1" y="5300"/>
                    <a:pt x="31" y="5474"/>
                  </a:cubicBezTo>
                  <a:cubicBezTo>
                    <a:pt x="52" y="5606"/>
                    <a:pt x="176" y="5692"/>
                    <a:pt x="253" y="5801"/>
                  </a:cubicBezTo>
                  <a:cubicBezTo>
                    <a:pt x="521" y="6185"/>
                    <a:pt x="159" y="6761"/>
                    <a:pt x="393" y="7166"/>
                  </a:cubicBezTo>
                  <a:cubicBezTo>
                    <a:pt x="538" y="7419"/>
                    <a:pt x="888" y="7541"/>
                    <a:pt x="945" y="7826"/>
                  </a:cubicBezTo>
                  <a:cubicBezTo>
                    <a:pt x="969" y="7940"/>
                    <a:pt x="939" y="8055"/>
                    <a:pt x="920" y="8169"/>
                  </a:cubicBezTo>
                  <a:cubicBezTo>
                    <a:pt x="819" y="8754"/>
                    <a:pt x="1003" y="9381"/>
                    <a:pt x="1404" y="9821"/>
                  </a:cubicBezTo>
                  <a:cubicBezTo>
                    <a:pt x="1498" y="9921"/>
                    <a:pt x="1603" y="10016"/>
                    <a:pt x="1680" y="10131"/>
                  </a:cubicBezTo>
                  <a:cubicBezTo>
                    <a:pt x="1719" y="10191"/>
                    <a:pt x="1753" y="10258"/>
                    <a:pt x="1813" y="10296"/>
                  </a:cubicBezTo>
                  <a:cubicBezTo>
                    <a:pt x="1849" y="10320"/>
                    <a:pt x="1888" y="10330"/>
                    <a:pt x="1929" y="10330"/>
                  </a:cubicBezTo>
                  <a:cubicBezTo>
                    <a:pt x="2043" y="10330"/>
                    <a:pt x="2167" y="10250"/>
                    <a:pt x="2269" y="10178"/>
                  </a:cubicBezTo>
                  <a:cubicBezTo>
                    <a:pt x="3013" y="9658"/>
                    <a:pt x="3971" y="9596"/>
                    <a:pt x="4858" y="9401"/>
                  </a:cubicBezTo>
                  <a:cubicBezTo>
                    <a:pt x="5869" y="9180"/>
                    <a:pt x="6837" y="8762"/>
                    <a:pt x="7694" y="8177"/>
                  </a:cubicBezTo>
                  <a:cubicBezTo>
                    <a:pt x="7879" y="8051"/>
                    <a:pt x="8061" y="7916"/>
                    <a:pt x="8204" y="7745"/>
                  </a:cubicBezTo>
                  <a:cubicBezTo>
                    <a:pt x="8588" y="7286"/>
                    <a:pt x="8650" y="6645"/>
                    <a:pt x="8684" y="6048"/>
                  </a:cubicBezTo>
                  <a:cubicBezTo>
                    <a:pt x="8691" y="5943"/>
                    <a:pt x="8697" y="5836"/>
                    <a:pt x="8744" y="5744"/>
                  </a:cubicBezTo>
                  <a:cubicBezTo>
                    <a:pt x="8789" y="5647"/>
                    <a:pt x="8873" y="5576"/>
                    <a:pt x="8954" y="5508"/>
                  </a:cubicBezTo>
                  <a:cubicBezTo>
                    <a:pt x="9293" y="5223"/>
                    <a:pt x="9629" y="4938"/>
                    <a:pt x="9965" y="4655"/>
                  </a:cubicBezTo>
                  <a:cubicBezTo>
                    <a:pt x="10083" y="4554"/>
                    <a:pt x="10205" y="4447"/>
                    <a:pt x="10312" y="4332"/>
                  </a:cubicBezTo>
                  <a:cubicBezTo>
                    <a:pt x="10186" y="4229"/>
                    <a:pt x="10066" y="4122"/>
                    <a:pt x="9987" y="3987"/>
                  </a:cubicBezTo>
                  <a:cubicBezTo>
                    <a:pt x="9972" y="3959"/>
                    <a:pt x="9961" y="3929"/>
                    <a:pt x="9948" y="3899"/>
                  </a:cubicBezTo>
                  <a:cubicBezTo>
                    <a:pt x="9946" y="3901"/>
                    <a:pt x="9946" y="3903"/>
                    <a:pt x="9944" y="3903"/>
                  </a:cubicBezTo>
                  <a:cubicBezTo>
                    <a:pt x="9910" y="3927"/>
                    <a:pt x="9868" y="3932"/>
                    <a:pt x="9827" y="3932"/>
                  </a:cubicBezTo>
                  <a:cubicBezTo>
                    <a:pt x="9816" y="3932"/>
                    <a:pt x="9805" y="3931"/>
                    <a:pt x="9794" y="3931"/>
                  </a:cubicBezTo>
                  <a:cubicBezTo>
                    <a:pt x="9738" y="3931"/>
                    <a:pt x="9680" y="3929"/>
                    <a:pt x="9629" y="3907"/>
                  </a:cubicBezTo>
                  <a:cubicBezTo>
                    <a:pt x="9556" y="3873"/>
                    <a:pt x="9511" y="3800"/>
                    <a:pt x="9470" y="3732"/>
                  </a:cubicBezTo>
                  <a:cubicBezTo>
                    <a:pt x="9387" y="3592"/>
                    <a:pt x="9301" y="3442"/>
                    <a:pt x="9305" y="3280"/>
                  </a:cubicBezTo>
                  <a:cubicBezTo>
                    <a:pt x="9308" y="3215"/>
                    <a:pt x="9325" y="3151"/>
                    <a:pt x="9346" y="3089"/>
                  </a:cubicBezTo>
                  <a:cubicBezTo>
                    <a:pt x="9380" y="2990"/>
                    <a:pt x="9438" y="2885"/>
                    <a:pt x="9537" y="2853"/>
                  </a:cubicBezTo>
                  <a:cubicBezTo>
                    <a:pt x="9571" y="2845"/>
                    <a:pt x="9605" y="2843"/>
                    <a:pt x="9642" y="2843"/>
                  </a:cubicBezTo>
                  <a:cubicBezTo>
                    <a:pt x="9691" y="2845"/>
                    <a:pt x="9742" y="2849"/>
                    <a:pt x="9792" y="2866"/>
                  </a:cubicBezTo>
                  <a:cubicBezTo>
                    <a:pt x="9837" y="2881"/>
                    <a:pt x="9875" y="2909"/>
                    <a:pt x="9910" y="2941"/>
                  </a:cubicBezTo>
                  <a:cubicBezTo>
                    <a:pt x="9982" y="2478"/>
                    <a:pt x="10120" y="2020"/>
                    <a:pt x="10105" y="1551"/>
                  </a:cubicBezTo>
                  <a:cubicBezTo>
                    <a:pt x="10090" y="1133"/>
                    <a:pt x="9944" y="711"/>
                    <a:pt x="9655" y="409"/>
                  </a:cubicBezTo>
                  <a:cubicBezTo>
                    <a:pt x="9416" y="158"/>
                    <a:pt x="9075" y="1"/>
                    <a:pt x="87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50"/>
            <p:cNvSpPr/>
            <p:nvPr/>
          </p:nvSpPr>
          <p:spPr>
            <a:xfrm>
              <a:off x="4678117" y="4001994"/>
              <a:ext cx="294777" cy="295005"/>
            </a:xfrm>
            <a:custGeom>
              <a:rect b="b" l="l" r="r" t="t"/>
              <a:pathLst>
                <a:path extrusionOk="0" h="10382" w="10374">
                  <a:moveTo>
                    <a:pt x="7582" y="5140"/>
                  </a:moveTo>
                  <a:cubicBezTo>
                    <a:pt x="7593" y="5140"/>
                    <a:pt x="7604" y="5141"/>
                    <a:pt x="7614" y="5143"/>
                  </a:cubicBezTo>
                  <a:cubicBezTo>
                    <a:pt x="7655" y="5151"/>
                    <a:pt x="7692" y="5177"/>
                    <a:pt x="7728" y="5207"/>
                  </a:cubicBezTo>
                  <a:cubicBezTo>
                    <a:pt x="7741" y="5216"/>
                    <a:pt x="7754" y="5226"/>
                    <a:pt x="7769" y="5235"/>
                  </a:cubicBezTo>
                  <a:cubicBezTo>
                    <a:pt x="7809" y="5263"/>
                    <a:pt x="7857" y="5286"/>
                    <a:pt x="7902" y="5308"/>
                  </a:cubicBezTo>
                  <a:cubicBezTo>
                    <a:pt x="7970" y="5342"/>
                    <a:pt x="8034" y="5374"/>
                    <a:pt x="8084" y="5424"/>
                  </a:cubicBezTo>
                  <a:cubicBezTo>
                    <a:pt x="8195" y="5537"/>
                    <a:pt x="8204" y="5719"/>
                    <a:pt x="8204" y="5895"/>
                  </a:cubicBezTo>
                  <a:cubicBezTo>
                    <a:pt x="8201" y="5955"/>
                    <a:pt x="8199" y="6015"/>
                    <a:pt x="8167" y="6053"/>
                  </a:cubicBezTo>
                  <a:cubicBezTo>
                    <a:pt x="8139" y="6086"/>
                    <a:pt x="8094" y="6098"/>
                    <a:pt x="8047" y="6113"/>
                  </a:cubicBezTo>
                  <a:cubicBezTo>
                    <a:pt x="8017" y="6122"/>
                    <a:pt x="7985" y="6133"/>
                    <a:pt x="7957" y="6148"/>
                  </a:cubicBezTo>
                  <a:cubicBezTo>
                    <a:pt x="7908" y="6171"/>
                    <a:pt x="7872" y="6210"/>
                    <a:pt x="7835" y="6248"/>
                  </a:cubicBezTo>
                  <a:cubicBezTo>
                    <a:pt x="7788" y="6293"/>
                    <a:pt x="7745" y="6338"/>
                    <a:pt x="7689" y="6351"/>
                  </a:cubicBezTo>
                  <a:cubicBezTo>
                    <a:pt x="7672" y="6353"/>
                    <a:pt x="7655" y="6356"/>
                    <a:pt x="7636" y="6356"/>
                  </a:cubicBezTo>
                  <a:cubicBezTo>
                    <a:pt x="7593" y="6358"/>
                    <a:pt x="7544" y="6362"/>
                    <a:pt x="7509" y="6398"/>
                  </a:cubicBezTo>
                  <a:cubicBezTo>
                    <a:pt x="7486" y="6424"/>
                    <a:pt x="7477" y="6456"/>
                    <a:pt x="7473" y="6482"/>
                  </a:cubicBezTo>
                  <a:lnTo>
                    <a:pt x="7398" y="6790"/>
                  </a:lnTo>
                  <a:cubicBezTo>
                    <a:pt x="7317" y="6788"/>
                    <a:pt x="7244" y="6773"/>
                    <a:pt x="7184" y="6741"/>
                  </a:cubicBezTo>
                  <a:cubicBezTo>
                    <a:pt x="7128" y="6713"/>
                    <a:pt x="7079" y="6670"/>
                    <a:pt x="7032" y="6628"/>
                  </a:cubicBezTo>
                  <a:lnTo>
                    <a:pt x="6798" y="6420"/>
                  </a:lnTo>
                  <a:cubicBezTo>
                    <a:pt x="6685" y="6319"/>
                    <a:pt x="6640" y="6231"/>
                    <a:pt x="6663" y="6161"/>
                  </a:cubicBezTo>
                  <a:cubicBezTo>
                    <a:pt x="6792" y="6111"/>
                    <a:pt x="6912" y="6041"/>
                    <a:pt x="7019" y="5953"/>
                  </a:cubicBezTo>
                  <a:lnTo>
                    <a:pt x="7049" y="5927"/>
                  </a:lnTo>
                  <a:lnTo>
                    <a:pt x="7015" y="5908"/>
                  </a:lnTo>
                  <a:cubicBezTo>
                    <a:pt x="6965" y="5882"/>
                    <a:pt x="6950" y="5826"/>
                    <a:pt x="6950" y="5781"/>
                  </a:cubicBezTo>
                  <a:cubicBezTo>
                    <a:pt x="6952" y="5739"/>
                    <a:pt x="6972" y="5683"/>
                    <a:pt x="7021" y="5659"/>
                  </a:cubicBezTo>
                  <a:cubicBezTo>
                    <a:pt x="7032" y="5655"/>
                    <a:pt x="7045" y="5651"/>
                    <a:pt x="7057" y="5646"/>
                  </a:cubicBezTo>
                  <a:cubicBezTo>
                    <a:pt x="7081" y="5638"/>
                    <a:pt x="7111" y="5627"/>
                    <a:pt x="7132" y="5606"/>
                  </a:cubicBezTo>
                  <a:cubicBezTo>
                    <a:pt x="7179" y="5563"/>
                    <a:pt x="7175" y="5501"/>
                    <a:pt x="7173" y="5445"/>
                  </a:cubicBezTo>
                  <a:cubicBezTo>
                    <a:pt x="7173" y="5419"/>
                    <a:pt x="7171" y="5396"/>
                    <a:pt x="7173" y="5374"/>
                  </a:cubicBezTo>
                  <a:cubicBezTo>
                    <a:pt x="7188" y="5271"/>
                    <a:pt x="7291" y="5201"/>
                    <a:pt x="7488" y="5154"/>
                  </a:cubicBezTo>
                  <a:cubicBezTo>
                    <a:pt x="7518" y="5147"/>
                    <a:pt x="7551" y="5140"/>
                    <a:pt x="7582" y="5140"/>
                  </a:cubicBezTo>
                  <a:close/>
                  <a:moveTo>
                    <a:pt x="7580" y="5087"/>
                  </a:moveTo>
                  <a:cubicBezTo>
                    <a:pt x="7543" y="5087"/>
                    <a:pt x="7508" y="5095"/>
                    <a:pt x="7477" y="5102"/>
                  </a:cubicBezTo>
                  <a:cubicBezTo>
                    <a:pt x="7254" y="5154"/>
                    <a:pt x="7139" y="5239"/>
                    <a:pt x="7122" y="5366"/>
                  </a:cubicBezTo>
                  <a:cubicBezTo>
                    <a:pt x="7117" y="5394"/>
                    <a:pt x="7120" y="5421"/>
                    <a:pt x="7120" y="5447"/>
                  </a:cubicBezTo>
                  <a:cubicBezTo>
                    <a:pt x="7122" y="5496"/>
                    <a:pt x="7124" y="5539"/>
                    <a:pt x="7096" y="5567"/>
                  </a:cubicBezTo>
                  <a:cubicBezTo>
                    <a:pt x="7083" y="5580"/>
                    <a:pt x="7062" y="5586"/>
                    <a:pt x="7038" y="5595"/>
                  </a:cubicBezTo>
                  <a:cubicBezTo>
                    <a:pt x="7025" y="5599"/>
                    <a:pt x="7010" y="5606"/>
                    <a:pt x="6997" y="5612"/>
                  </a:cubicBezTo>
                  <a:cubicBezTo>
                    <a:pt x="6937" y="5640"/>
                    <a:pt x="6899" y="5704"/>
                    <a:pt x="6897" y="5781"/>
                  </a:cubicBezTo>
                  <a:cubicBezTo>
                    <a:pt x="6895" y="5841"/>
                    <a:pt x="6918" y="5897"/>
                    <a:pt x="6957" y="5933"/>
                  </a:cubicBezTo>
                  <a:cubicBezTo>
                    <a:pt x="6858" y="6011"/>
                    <a:pt x="6749" y="6071"/>
                    <a:pt x="6631" y="6116"/>
                  </a:cubicBezTo>
                  <a:lnTo>
                    <a:pt x="6620" y="6120"/>
                  </a:lnTo>
                  <a:lnTo>
                    <a:pt x="6616" y="6131"/>
                  </a:lnTo>
                  <a:cubicBezTo>
                    <a:pt x="6575" y="6227"/>
                    <a:pt x="6625" y="6338"/>
                    <a:pt x="6764" y="6461"/>
                  </a:cubicBezTo>
                  <a:lnTo>
                    <a:pt x="6997" y="6668"/>
                  </a:lnTo>
                  <a:cubicBezTo>
                    <a:pt x="7047" y="6711"/>
                    <a:pt x="7098" y="6758"/>
                    <a:pt x="7160" y="6788"/>
                  </a:cubicBezTo>
                  <a:cubicBezTo>
                    <a:pt x="7229" y="6825"/>
                    <a:pt x="7312" y="6844"/>
                    <a:pt x="7407" y="6844"/>
                  </a:cubicBezTo>
                  <a:lnTo>
                    <a:pt x="7441" y="6842"/>
                  </a:lnTo>
                  <a:lnTo>
                    <a:pt x="7524" y="6493"/>
                  </a:lnTo>
                  <a:cubicBezTo>
                    <a:pt x="7531" y="6469"/>
                    <a:pt x="7535" y="6448"/>
                    <a:pt x="7548" y="6435"/>
                  </a:cubicBezTo>
                  <a:cubicBezTo>
                    <a:pt x="7567" y="6413"/>
                    <a:pt x="7602" y="6411"/>
                    <a:pt x="7640" y="6409"/>
                  </a:cubicBezTo>
                  <a:cubicBezTo>
                    <a:pt x="7659" y="6407"/>
                    <a:pt x="7681" y="6407"/>
                    <a:pt x="7700" y="6403"/>
                  </a:cubicBezTo>
                  <a:cubicBezTo>
                    <a:pt x="7773" y="6388"/>
                    <a:pt x="7824" y="6334"/>
                    <a:pt x="7874" y="6285"/>
                  </a:cubicBezTo>
                  <a:cubicBezTo>
                    <a:pt x="7908" y="6248"/>
                    <a:pt x="7942" y="6214"/>
                    <a:pt x="7981" y="6195"/>
                  </a:cubicBezTo>
                  <a:cubicBezTo>
                    <a:pt x="8006" y="6182"/>
                    <a:pt x="8032" y="6173"/>
                    <a:pt x="8062" y="6165"/>
                  </a:cubicBezTo>
                  <a:cubicBezTo>
                    <a:pt x="8116" y="6148"/>
                    <a:pt x="8169" y="6133"/>
                    <a:pt x="8208" y="6088"/>
                  </a:cubicBezTo>
                  <a:cubicBezTo>
                    <a:pt x="8253" y="6034"/>
                    <a:pt x="8255" y="5966"/>
                    <a:pt x="8257" y="5895"/>
                  </a:cubicBezTo>
                  <a:cubicBezTo>
                    <a:pt x="8257" y="5709"/>
                    <a:pt x="8249" y="5516"/>
                    <a:pt x="8122" y="5387"/>
                  </a:cubicBezTo>
                  <a:cubicBezTo>
                    <a:pt x="8066" y="5329"/>
                    <a:pt x="7996" y="5295"/>
                    <a:pt x="7925" y="5261"/>
                  </a:cubicBezTo>
                  <a:cubicBezTo>
                    <a:pt x="7882" y="5239"/>
                    <a:pt x="7837" y="5218"/>
                    <a:pt x="7799" y="5190"/>
                  </a:cubicBezTo>
                  <a:cubicBezTo>
                    <a:pt x="7786" y="5181"/>
                    <a:pt x="7773" y="5173"/>
                    <a:pt x="7760" y="5164"/>
                  </a:cubicBezTo>
                  <a:cubicBezTo>
                    <a:pt x="7719" y="5132"/>
                    <a:pt x="7677" y="5102"/>
                    <a:pt x="7625" y="5091"/>
                  </a:cubicBezTo>
                  <a:cubicBezTo>
                    <a:pt x="7610" y="5088"/>
                    <a:pt x="7595" y="5087"/>
                    <a:pt x="7580" y="5087"/>
                  </a:cubicBezTo>
                  <a:close/>
                  <a:moveTo>
                    <a:pt x="8754" y="52"/>
                  </a:moveTo>
                  <a:cubicBezTo>
                    <a:pt x="9080" y="52"/>
                    <a:pt x="9418" y="202"/>
                    <a:pt x="9658" y="451"/>
                  </a:cubicBezTo>
                  <a:cubicBezTo>
                    <a:pt x="9924" y="729"/>
                    <a:pt x="10085" y="1141"/>
                    <a:pt x="10100" y="1578"/>
                  </a:cubicBezTo>
                  <a:cubicBezTo>
                    <a:pt x="10110" y="1903"/>
                    <a:pt x="10046" y="2231"/>
                    <a:pt x="9984" y="2548"/>
                  </a:cubicBezTo>
                  <a:cubicBezTo>
                    <a:pt x="9960" y="2668"/>
                    <a:pt x="9935" y="2793"/>
                    <a:pt x="9915" y="2917"/>
                  </a:cubicBezTo>
                  <a:cubicBezTo>
                    <a:pt x="9883" y="2893"/>
                    <a:pt x="9855" y="2876"/>
                    <a:pt x="9823" y="2865"/>
                  </a:cubicBezTo>
                  <a:cubicBezTo>
                    <a:pt x="9768" y="2846"/>
                    <a:pt x="9710" y="2842"/>
                    <a:pt x="9665" y="2842"/>
                  </a:cubicBezTo>
                  <a:lnTo>
                    <a:pt x="9652" y="2842"/>
                  </a:lnTo>
                  <a:cubicBezTo>
                    <a:pt x="9624" y="2842"/>
                    <a:pt x="9588" y="2842"/>
                    <a:pt x="9551" y="2855"/>
                  </a:cubicBezTo>
                  <a:cubicBezTo>
                    <a:pt x="9461" y="2883"/>
                    <a:pt x="9393" y="2964"/>
                    <a:pt x="9343" y="3105"/>
                  </a:cubicBezTo>
                  <a:cubicBezTo>
                    <a:pt x="9318" y="3183"/>
                    <a:pt x="9303" y="3245"/>
                    <a:pt x="9301" y="3305"/>
                  </a:cubicBezTo>
                  <a:cubicBezTo>
                    <a:pt x="9296" y="3480"/>
                    <a:pt x="9393" y="3641"/>
                    <a:pt x="9470" y="3772"/>
                  </a:cubicBezTo>
                  <a:cubicBezTo>
                    <a:pt x="9511" y="3836"/>
                    <a:pt x="9560" y="3917"/>
                    <a:pt x="9641" y="3956"/>
                  </a:cubicBezTo>
                  <a:cubicBezTo>
                    <a:pt x="9697" y="3982"/>
                    <a:pt x="9761" y="3984"/>
                    <a:pt x="9817" y="3984"/>
                  </a:cubicBezTo>
                  <a:lnTo>
                    <a:pt x="9836" y="3984"/>
                  </a:lnTo>
                  <a:cubicBezTo>
                    <a:pt x="9879" y="3984"/>
                    <a:pt x="9922" y="3982"/>
                    <a:pt x="9958" y="3965"/>
                  </a:cubicBezTo>
                  <a:cubicBezTo>
                    <a:pt x="9967" y="3984"/>
                    <a:pt x="9975" y="4005"/>
                    <a:pt x="9988" y="4025"/>
                  </a:cubicBezTo>
                  <a:cubicBezTo>
                    <a:pt x="10065" y="4160"/>
                    <a:pt x="10185" y="4267"/>
                    <a:pt x="10297" y="4359"/>
                  </a:cubicBezTo>
                  <a:cubicBezTo>
                    <a:pt x="10209" y="4451"/>
                    <a:pt x="10106" y="4547"/>
                    <a:pt x="9971" y="4659"/>
                  </a:cubicBezTo>
                  <a:lnTo>
                    <a:pt x="8960" y="5514"/>
                  </a:lnTo>
                  <a:cubicBezTo>
                    <a:pt x="8881" y="5580"/>
                    <a:pt x="8793" y="5655"/>
                    <a:pt x="8741" y="5756"/>
                  </a:cubicBezTo>
                  <a:cubicBezTo>
                    <a:pt x="8692" y="5854"/>
                    <a:pt x="8686" y="5970"/>
                    <a:pt x="8681" y="6071"/>
                  </a:cubicBezTo>
                  <a:cubicBezTo>
                    <a:pt x="8643" y="6703"/>
                    <a:pt x="8579" y="7309"/>
                    <a:pt x="8206" y="7752"/>
                  </a:cubicBezTo>
                  <a:cubicBezTo>
                    <a:pt x="8062" y="7924"/>
                    <a:pt x="7878" y="8061"/>
                    <a:pt x="7702" y="8181"/>
                  </a:cubicBezTo>
                  <a:cubicBezTo>
                    <a:pt x="6854" y="8759"/>
                    <a:pt x="5877" y="9181"/>
                    <a:pt x="4874" y="9400"/>
                  </a:cubicBezTo>
                  <a:cubicBezTo>
                    <a:pt x="4673" y="9445"/>
                    <a:pt x="4465" y="9481"/>
                    <a:pt x="4264" y="9520"/>
                  </a:cubicBezTo>
                  <a:cubicBezTo>
                    <a:pt x="3572" y="9644"/>
                    <a:pt x="2856" y="9775"/>
                    <a:pt x="2275" y="10180"/>
                  </a:cubicBezTo>
                  <a:cubicBezTo>
                    <a:pt x="2175" y="10253"/>
                    <a:pt x="2057" y="10328"/>
                    <a:pt x="1950" y="10328"/>
                  </a:cubicBezTo>
                  <a:cubicBezTo>
                    <a:pt x="1913" y="10328"/>
                    <a:pt x="1881" y="10319"/>
                    <a:pt x="1849" y="10300"/>
                  </a:cubicBezTo>
                  <a:cubicBezTo>
                    <a:pt x="1806" y="10272"/>
                    <a:pt x="1778" y="10227"/>
                    <a:pt x="1748" y="10178"/>
                  </a:cubicBezTo>
                  <a:cubicBezTo>
                    <a:pt x="1740" y="10165"/>
                    <a:pt x="1733" y="10152"/>
                    <a:pt x="1725" y="10141"/>
                  </a:cubicBezTo>
                  <a:cubicBezTo>
                    <a:pt x="1669" y="10056"/>
                    <a:pt x="1596" y="9983"/>
                    <a:pt x="1528" y="9912"/>
                  </a:cubicBezTo>
                  <a:cubicBezTo>
                    <a:pt x="1500" y="9884"/>
                    <a:pt x="1474" y="9856"/>
                    <a:pt x="1446" y="9826"/>
                  </a:cubicBezTo>
                  <a:cubicBezTo>
                    <a:pt x="1052" y="9396"/>
                    <a:pt x="870" y="8772"/>
                    <a:pt x="968" y="8198"/>
                  </a:cubicBezTo>
                  <a:cubicBezTo>
                    <a:pt x="973" y="8181"/>
                    <a:pt x="975" y="8162"/>
                    <a:pt x="979" y="8145"/>
                  </a:cubicBezTo>
                  <a:cubicBezTo>
                    <a:pt x="996" y="8048"/>
                    <a:pt x="1016" y="7945"/>
                    <a:pt x="996" y="7847"/>
                  </a:cubicBezTo>
                  <a:cubicBezTo>
                    <a:pt x="960" y="7671"/>
                    <a:pt x="823" y="7555"/>
                    <a:pt x="692" y="7444"/>
                  </a:cubicBezTo>
                  <a:cubicBezTo>
                    <a:pt x="596" y="7363"/>
                    <a:pt x="499" y="7281"/>
                    <a:pt x="439" y="7176"/>
                  </a:cubicBezTo>
                  <a:cubicBezTo>
                    <a:pt x="330" y="6988"/>
                    <a:pt x="358" y="6752"/>
                    <a:pt x="384" y="6523"/>
                  </a:cubicBezTo>
                  <a:cubicBezTo>
                    <a:pt x="411" y="6274"/>
                    <a:pt x="441" y="6017"/>
                    <a:pt x="298" y="5811"/>
                  </a:cubicBezTo>
                  <a:cubicBezTo>
                    <a:pt x="272" y="5775"/>
                    <a:pt x="240" y="5741"/>
                    <a:pt x="210" y="5706"/>
                  </a:cubicBezTo>
                  <a:cubicBezTo>
                    <a:pt x="150" y="5640"/>
                    <a:pt x="92" y="5576"/>
                    <a:pt x="79" y="5494"/>
                  </a:cubicBezTo>
                  <a:cubicBezTo>
                    <a:pt x="56" y="5355"/>
                    <a:pt x="167" y="5246"/>
                    <a:pt x="287" y="5132"/>
                  </a:cubicBezTo>
                  <a:cubicBezTo>
                    <a:pt x="296" y="5121"/>
                    <a:pt x="304" y="5113"/>
                    <a:pt x="315" y="5104"/>
                  </a:cubicBezTo>
                  <a:cubicBezTo>
                    <a:pt x="452" y="5237"/>
                    <a:pt x="619" y="5381"/>
                    <a:pt x="825" y="5475"/>
                  </a:cubicBezTo>
                  <a:cubicBezTo>
                    <a:pt x="960" y="5539"/>
                    <a:pt x="1108" y="5571"/>
                    <a:pt x="1251" y="5571"/>
                  </a:cubicBezTo>
                  <a:cubicBezTo>
                    <a:pt x="1429" y="5571"/>
                    <a:pt x="1588" y="5520"/>
                    <a:pt x="1708" y="5424"/>
                  </a:cubicBezTo>
                  <a:cubicBezTo>
                    <a:pt x="1843" y="5319"/>
                    <a:pt x="1926" y="5162"/>
                    <a:pt x="1984" y="5008"/>
                  </a:cubicBezTo>
                  <a:lnTo>
                    <a:pt x="1984" y="5023"/>
                  </a:lnTo>
                  <a:lnTo>
                    <a:pt x="2018" y="4912"/>
                  </a:lnTo>
                  <a:cubicBezTo>
                    <a:pt x="2038" y="4847"/>
                    <a:pt x="2055" y="4787"/>
                    <a:pt x="2070" y="4729"/>
                  </a:cubicBezTo>
                  <a:lnTo>
                    <a:pt x="2029" y="4719"/>
                  </a:lnTo>
                  <a:cubicBezTo>
                    <a:pt x="2025" y="4601"/>
                    <a:pt x="2016" y="4496"/>
                    <a:pt x="2001" y="4397"/>
                  </a:cubicBezTo>
                  <a:cubicBezTo>
                    <a:pt x="1993" y="4327"/>
                    <a:pt x="1980" y="4254"/>
                    <a:pt x="1969" y="4183"/>
                  </a:cubicBezTo>
                  <a:cubicBezTo>
                    <a:pt x="1954" y="4104"/>
                    <a:pt x="1941" y="4022"/>
                    <a:pt x="1930" y="3941"/>
                  </a:cubicBezTo>
                  <a:cubicBezTo>
                    <a:pt x="1860" y="3384"/>
                    <a:pt x="1924" y="2816"/>
                    <a:pt x="1988" y="2268"/>
                  </a:cubicBezTo>
                  <a:cubicBezTo>
                    <a:pt x="2277" y="2298"/>
                    <a:pt x="2539" y="2516"/>
                    <a:pt x="2616" y="2797"/>
                  </a:cubicBezTo>
                  <a:cubicBezTo>
                    <a:pt x="2663" y="2968"/>
                    <a:pt x="2646" y="3144"/>
                    <a:pt x="2629" y="3328"/>
                  </a:cubicBezTo>
                  <a:cubicBezTo>
                    <a:pt x="2618" y="3437"/>
                    <a:pt x="2607" y="3551"/>
                    <a:pt x="2612" y="3662"/>
                  </a:cubicBezTo>
                  <a:cubicBezTo>
                    <a:pt x="2612" y="3692"/>
                    <a:pt x="2616" y="3727"/>
                    <a:pt x="2618" y="3761"/>
                  </a:cubicBezTo>
                  <a:lnTo>
                    <a:pt x="2457" y="3761"/>
                  </a:lnTo>
                  <a:lnTo>
                    <a:pt x="2657" y="3817"/>
                  </a:lnTo>
                  <a:cubicBezTo>
                    <a:pt x="2665" y="3819"/>
                    <a:pt x="2674" y="3821"/>
                    <a:pt x="2682" y="3823"/>
                  </a:cubicBezTo>
                  <a:cubicBezTo>
                    <a:pt x="2740" y="3840"/>
                    <a:pt x="2800" y="3847"/>
                    <a:pt x="2860" y="3847"/>
                  </a:cubicBezTo>
                  <a:cubicBezTo>
                    <a:pt x="3079" y="3847"/>
                    <a:pt x="3338" y="3742"/>
                    <a:pt x="3426" y="3506"/>
                  </a:cubicBezTo>
                  <a:cubicBezTo>
                    <a:pt x="3432" y="3489"/>
                    <a:pt x="3439" y="3472"/>
                    <a:pt x="3443" y="3455"/>
                  </a:cubicBezTo>
                  <a:cubicBezTo>
                    <a:pt x="3456" y="3410"/>
                    <a:pt x="3469" y="3369"/>
                    <a:pt x="3494" y="3339"/>
                  </a:cubicBezTo>
                  <a:cubicBezTo>
                    <a:pt x="3527" y="3303"/>
                    <a:pt x="3572" y="3283"/>
                    <a:pt x="3621" y="3264"/>
                  </a:cubicBezTo>
                  <a:cubicBezTo>
                    <a:pt x="3651" y="3253"/>
                    <a:pt x="3683" y="3240"/>
                    <a:pt x="3711" y="3223"/>
                  </a:cubicBezTo>
                  <a:cubicBezTo>
                    <a:pt x="3833" y="3150"/>
                    <a:pt x="3889" y="3013"/>
                    <a:pt x="3944" y="2880"/>
                  </a:cubicBezTo>
                  <a:cubicBezTo>
                    <a:pt x="4000" y="2741"/>
                    <a:pt x="4056" y="2606"/>
                    <a:pt x="4184" y="2561"/>
                  </a:cubicBezTo>
                  <a:cubicBezTo>
                    <a:pt x="4212" y="2551"/>
                    <a:pt x="4240" y="2546"/>
                    <a:pt x="4268" y="2546"/>
                  </a:cubicBezTo>
                  <a:cubicBezTo>
                    <a:pt x="4384" y="2546"/>
                    <a:pt x="4499" y="2623"/>
                    <a:pt x="4613" y="2698"/>
                  </a:cubicBezTo>
                  <a:cubicBezTo>
                    <a:pt x="4662" y="2733"/>
                    <a:pt x="4716" y="2767"/>
                    <a:pt x="4767" y="2795"/>
                  </a:cubicBezTo>
                  <a:cubicBezTo>
                    <a:pt x="4866" y="2848"/>
                    <a:pt x="4979" y="2876"/>
                    <a:pt x="5097" y="2876"/>
                  </a:cubicBezTo>
                  <a:cubicBezTo>
                    <a:pt x="5423" y="2876"/>
                    <a:pt x="5735" y="2668"/>
                    <a:pt x="5838" y="2383"/>
                  </a:cubicBezTo>
                  <a:cubicBezTo>
                    <a:pt x="5851" y="2345"/>
                    <a:pt x="5862" y="2306"/>
                    <a:pt x="5873" y="2268"/>
                  </a:cubicBezTo>
                  <a:cubicBezTo>
                    <a:pt x="5896" y="2182"/>
                    <a:pt x="5918" y="2103"/>
                    <a:pt x="5969" y="2036"/>
                  </a:cubicBezTo>
                  <a:cubicBezTo>
                    <a:pt x="6018" y="1976"/>
                    <a:pt x="6091" y="1936"/>
                    <a:pt x="6160" y="1895"/>
                  </a:cubicBezTo>
                  <a:lnTo>
                    <a:pt x="6196" y="1876"/>
                  </a:lnTo>
                  <a:cubicBezTo>
                    <a:pt x="6567" y="1661"/>
                    <a:pt x="6858" y="1325"/>
                    <a:pt x="7017" y="929"/>
                  </a:cubicBezTo>
                  <a:lnTo>
                    <a:pt x="7023" y="916"/>
                  </a:lnTo>
                  <a:cubicBezTo>
                    <a:pt x="7040" y="871"/>
                    <a:pt x="7060" y="822"/>
                    <a:pt x="7094" y="789"/>
                  </a:cubicBezTo>
                  <a:cubicBezTo>
                    <a:pt x="7115" y="770"/>
                    <a:pt x="7143" y="755"/>
                    <a:pt x="7169" y="740"/>
                  </a:cubicBezTo>
                  <a:lnTo>
                    <a:pt x="7972" y="312"/>
                  </a:lnTo>
                  <a:cubicBezTo>
                    <a:pt x="8152" y="215"/>
                    <a:pt x="8341" y="117"/>
                    <a:pt x="8542" y="74"/>
                  </a:cubicBezTo>
                  <a:cubicBezTo>
                    <a:pt x="8611" y="59"/>
                    <a:pt x="8681" y="52"/>
                    <a:pt x="8754" y="52"/>
                  </a:cubicBezTo>
                  <a:close/>
                  <a:moveTo>
                    <a:pt x="8749" y="0"/>
                  </a:moveTo>
                  <a:cubicBezTo>
                    <a:pt x="8675" y="0"/>
                    <a:pt x="8602" y="8"/>
                    <a:pt x="8531" y="22"/>
                  </a:cubicBezTo>
                  <a:cubicBezTo>
                    <a:pt x="8321" y="65"/>
                    <a:pt x="8131" y="166"/>
                    <a:pt x="7947" y="264"/>
                  </a:cubicBezTo>
                  <a:lnTo>
                    <a:pt x="7145" y="693"/>
                  </a:lnTo>
                  <a:cubicBezTo>
                    <a:pt x="7115" y="708"/>
                    <a:pt x="7083" y="725"/>
                    <a:pt x="7055" y="751"/>
                  </a:cubicBezTo>
                  <a:cubicBezTo>
                    <a:pt x="7015" y="792"/>
                    <a:pt x="6993" y="845"/>
                    <a:pt x="6972" y="897"/>
                  </a:cubicBezTo>
                  <a:lnTo>
                    <a:pt x="6967" y="907"/>
                  </a:lnTo>
                  <a:cubicBezTo>
                    <a:pt x="6813" y="1295"/>
                    <a:pt x="6528" y="1621"/>
                    <a:pt x="6168" y="1828"/>
                  </a:cubicBezTo>
                  <a:lnTo>
                    <a:pt x="6134" y="1850"/>
                  </a:lnTo>
                  <a:cubicBezTo>
                    <a:pt x="6059" y="1891"/>
                    <a:pt x="5982" y="1936"/>
                    <a:pt x="5928" y="2004"/>
                  </a:cubicBezTo>
                  <a:cubicBezTo>
                    <a:pt x="5868" y="2077"/>
                    <a:pt x="5845" y="2167"/>
                    <a:pt x="5821" y="2255"/>
                  </a:cubicBezTo>
                  <a:cubicBezTo>
                    <a:pt x="5810" y="2291"/>
                    <a:pt x="5800" y="2330"/>
                    <a:pt x="5787" y="2364"/>
                  </a:cubicBezTo>
                  <a:cubicBezTo>
                    <a:pt x="5693" y="2630"/>
                    <a:pt x="5401" y="2820"/>
                    <a:pt x="5097" y="2820"/>
                  </a:cubicBezTo>
                  <a:cubicBezTo>
                    <a:pt x="5093" y="2821"/>
                    <a:pt x="5089" y="2821"/>
                    <a:pt x="5084" y="2821"/>
                  </a:cubicBezTo>
                  <a:cubicBezTo>
                    <a:pt x="4980" y="2821"/>
                    <a:pt x="4879" y="2795"/>
                    <a:pt x="4793" y="2748"/>
                  </a:cubicBezTo>
                  <a:cubicBezTo>
                    <a:pt x="4741" y="2722"/>
                    <a:pt x="4692" y="2688"/>
                    <a:pt x="4643" y="2653"/>
                  </a:cubicBezTo>
                  <a:cubicBezTo>
                    <a:pt x="4523" y="2574"/>
                    <a:pt x="4399" y="2493"/>
                    <a:pt x="4268" y="2493"/>
                  </a:cubicBezTo>
                  <a:cubicBezTo>
                    <a:pt x="4234" y="2493"/>
                    <a:pt x="4199" y="2499"/>
                    <a:pt x="4165" y="2510"/>
                  </a:cubicBezTo>
                  <a:cubicBezTo>
                    <a:pt x="4015" y="2566"/>
                    <a:pt x="3953" y="2715"/>
                    <a:pt x="3893" y="2861"/>
                  </a:cubicBezTo>
                  <a:cubicBezTo>
                    <a:pt x="3844" y="2985"/>
                    <a:pt x="3790" y="3114"/>
                    <a:pt x="3683" y="3176"/>
                  </a:cubicBezTo>
                  <a:cubicBezTo>
                    <a:pt x="3659" y="3191"/>
                    <a:pt x="3632" y="3202"/>
                    <a:pt x="3602" y="3215"/>
                  </a:cubicBezTo>
                  <a:cubicBezTo>
                    <a:pt x="3548" y="3236"/>
                    <a:pt x="3494" y="3258"/>
                    <a:pt x="3454" y="3305"/>
                  </a:cubicBezTo>
                  <a:cubicBezTo>
                    <a:pt x="3422" y="3343"/>
                    <a:pt x="3407" y="3392"/>
                    <a:pt x="3392" y="3437"/>
                  </a:cubicBezTo>
                  <a:cubicBezTo>
                    <a:pt x="3387" y="3455"/>
                    <a:pt x="3381" y="3472"/>
                    <a:pt x="3377" y="3487"/>
                  </a:cubicBezTo>
                  <a:cubicBezTo>
                    <a:pt x="3297" y="3699"/>
                    <a:pt x="3062" y="3793"/>
                    <a:pt x="2860" y="3793"/>
                  </a:cubicBezTo>
                  <a:cubicBezTo>
                    <a:pt x="2805" y="3793"/>
                    <a:pt x="2749" y="3787"/>
                    <a:pt x="2695" y="3772"/>
                  </a:cubicBezTo>
                  <a:lnTo>
                    <a:pt x="2674" y="3765"/>
                  </a:lnTo>
                  <a:cubicBezTo>
                    <a:pt x="2670" y="3729"/>
                    <a:pt x="2665" y="3695"/>
                    <a:pt x="2665" y="3660"/>
                  </a:cubicBezTo>
                  <a:cubicBezTo>
                    <a:pt x="2661" y="3553"/>
                    <a:pt x="2672" y="3440"/>
                    <a:pt x="2682" y="3333"/>
                  </a:cubicBezTo>
                  <a:cubicBezTo>
                    <a:pt x="2700" y="3150"/>
                    <a:pt x="2717" y="2964"/>
                    <a:pt x="2667" y="2784"/>
                  </a:cubicBezTo>
                  <a:cubicBezTo>
                    <a:pt x="2584" y="2471"/>
                    <a:pt x="2288" y="2231"/>
                    <a:pt x="1965" y="2212"/>
                  </a:cubicBezTo>
                  <a:lnTo>
                    <a:pt x="1939" y="2212"/>
                  </a:lnTo>
                  <a:lnTo>
                    <a:pt x="1937" y="2236"/>
                  </a:lnTo>
                  <a:cubicBezTo>
                    <a:pt x="1873" y="2797"/>
                    <a:pt x="1804" y="3375"/>
                    <a:pt x="1879" y="3947"/>
                  </a:cubicBezTo>
                  <a:cubicBezTo>
                    <a:pt x="1888" y="4029"/>
                    <a:pt x="1903" y="4110"/>
                    <a:pt x="1915" y="4192"/>
                  </a:cubicBezTo>
                  <a:cubicBezTo>
                    <a:pt x="1926" y="4262"/>
                    <a:pt x="1939" y="4333"/>
                    <a:pt x="1948" y="4404"/>
                  </a:cubicBezTo>
                  <a:cubicBezTo>
                    <a:pt x="1967" y="4537"/>
                    <a:pt x="1978" y="4678"/>
                    <a:pt x="1982" y="4849"/>
                  </a:cubicBezTo>
                  <a:cubicBezTo>
                    <a:pt x="1915" y="5068"/>
                    <a:pt x="1834" y="5256"/>
                    <a:pt x="1675" y="5383"/>
                  </a:cubicBezTo>
                  <a:cubicBezTo>
                    <a:pt x="1564" y="5471"/>
                    <a:pt x="1416" y="5518"/>
                    <a:pt x="1251" y="5518"/>
                  </a:cubicBezTo>
                  <a:cubicBezTo>
                    <a:pt x="1116" y="5518"/>
                    <a:pt x="977" y="5486"/>
                    <a:pt x="846" y="5426"/>
                  </a:cubicBezTo>
                  <a:cubicBezTo>
                    <a:pt x="638" y="5331"/>
                    <a:pt x="471" y="5181"/>
                    <a:pt x="332" y="5049"/>
                  </a:cubicBezTo>
                  <a:lnTo>
                    <a:pt x="315" y="5029"/>
                  </a:lnTo>
                  <a:lnTo>
                    <a:pt x="296" y="5049"/>
                  </a:lnTo>
                  <a:cubicBezTo>
                    <a:pt x="281" y="5064"/>
                    <a:pt x="264" y="5079"/>
                    <a:pt x="249" y="5094"/>
                  </a:cubicBezTo>
                  <a:cubicBezTo>
                    <a:pt x="126" y="5211"/>
                    <a:pt x="0" y="5336"/>
                    <a:pt x="26" y="5503"/>
                  </a:cubicBezTo>
                  <a:cubicBezTo>
                    <a:pt x="43" y="5599"/>
                    <a:pt x="107" y="5672"/>
                    <a:pt x="171" y="5743"/>
                  </a:cubicBezTo>
                  <a:cubicBezTo>
                    <a:pt x="199" y="5775"/>
                    <a:pt x="229" y="5807"/>
                    <a:pt x="255" y="5841"/>
                  </a:cubicBezTo>
                  <a:cubicBezTo>
                    <a:pt x="386" y="6030"/>
                    <a:pt x="358" y="6266"/>
                    <a:pt x="330" y="6516"/>
                  </a:cubicBezTo>
                  <a:cubicBezTo>
                    <a:pt x="302" y="6754"/>
                    <a:pt x="274" y="6998"/>
                    <a:pt x="392" y="7204"/>
                  </a:cubicBezTo>
                  <a:cubicBezTo>
                    <a:pt x="456" y="7315"/>
                    <a:pt x="559" y="7401"/>
                    <a:pt x="656" y="7485"/>
                  </a:cubicBezTo>
                  <a:cubicBezTo>
                    <a:pt x="788" y="7596"/>
                    <a:pt x="911" y="7701"/>
                    <a:pt x="943" y="7855"/>
                  </a:cubicBezTo>
                  <a:cubicBezTo>
                    <a:pt x="962" y="7947"/>
                    <a:pt x="943" y="8042"/>
                    <a:pt x="926" y="8136"/>
                  </a:cubicBezTo>
                  <a:cubicBezTo>
                    <a:pt x="923" y="8153"/>
                    <a:pt x="919" y="8170"/>
                    <a:pt x="917" y="8189"/>
                  </a:cubicBezTo>
                  <a:cubicBezTo>
                    <a:pt x="814" y="8779"/>
                    <a:pt x="1003" y="9421"/>
                    <a:pt x="1408" y="9863"/>
                  </a:cubicBezTo>
                  <a:cubicBezTo>
                    <a:pt x="1433" y="9893"/>
                    <a:pt x="1461" y="9921"/>
                    <a:pt x="1489" y="9948"/>
                  </a:cubicBezTo>
                  <a:cubicBezTo>
                    <a:pt x="1558" y="10017"/>
                    <a:pt x="1626" y="10090"/>
                    <a:pt x="1680" y="10171"/>
                  </a:cubicBezTo>
                  <a:cubicBezTo>
                    <a:pt x="1688" y="10182"/>
                    <a:pt x="1695" y="10193"/>
                    <a:pt x="1703" y="10206"/>
                  </a:cubicBezTo>
                  <a:cubicBezTo>
                    <a:pt x="1735" y="10257"/>
                    <a:pt x="1768" y="10311"/>
                    <a:pt x="1821" y="10345"/>
                  </a:cubicBezTo>
                  <a:cubicBezTo>
                    <a:pt x="1860" y="10371"/>
                    <a:pt x="1903" y="10381"/>
                    <a:pt x="1950" y="10381"/>
                  </a:cubicBezTo>
                  <a:cubicBezTo>
                    <a:pt x="2072" y="10381"/>
                    <a:pt x="2198" y="10300"/>
                    <a:pt x="2307" y="10225"/>
                  </a:cubicBezTo>
                  <a:cubicBezTo>
                    <a:pt x="2877" y="9826"/>
                    <a:pt x="3587" y="9696"/>
                    <a:pt x="4272" y="9571"/>
                  </a:cubicBezTo>
                  <a:cubicBezTo>
                    <a:pt x="4476" y="9535"/>
                    <a:pt x="4683" y="9496"/>
                    <a:pt x="4885" y="9454"/>
                  </a:cubicBezTo>
                  <a:cubicBezTo>
                    <a:pt x="5894" y="9231"/>
                    <a:pt x="6880" y="8807"/>
                    <a:pt x="7732" y="8226"/>
                  </a:cubicBezTo>
                  <a:cubicBezTo>
                    <a:pt x="7912" y="8102"/>
                    <a:pt x="8099" y="7965"/>
                    <a:pt x="8249" y="7787"/>
                  </a:cubicBezTo>
                  <a:cubicBezTo>
                    <a:pt x="8630" y="7330"/>
                    <a:pt x="8696" y="6715"/>
                    <a:pt x="8735" y="6075"/>
                  </a:cubicBezTo>
                  <a:cubicBezTo>
                    <a:pt x="8739" y="5974"/>
                    <a:pt x="8746" y="5869"/>
                    <a:pt x="8791" y="5779"/>
                  </a:cubicBezTo>
                  <a:cubicBezTo>
                    <a:pt x="8836" y="5687"/>
                    <a:pt x="8919" y="5616"/>
                    <a:pt x="8994" y="5554"/>
                  </a:cubicBezTo>
                  <a:lnTo>
                    <a:pt x="10005" y="4699"/>
                  </a:lnTo>
                  <a:cubicBezTo>
                    <a:pt x="10151" y="4577"/>
                    <a:pt x="10263" y="4474"/>
                    <a:pt x="10355" y="4374"/>
                  </a:cubicBezTo>
                  <a:lnTo>
                    <a:pt x="10374" y="4352"/>
                  </a:lnTo>
                  <a:lnTo>
                    <a:pt x="10353" y="4335"/>
                  </a:lnTo>
                  <a:cubicBezTo>
                    <a:pt x="10239" y="4243"/>
                    <a:pt x="10113" y="4134"/>
                    <a:pt x="10033" y="3997"/>
                  </a:cubicBezTo>
                  <a:cubicBezTo>
                    <a:pt x="10020" y="3973"/>
                    <a:pt x="10010" y="3950"/>
                    <a:pt x="9999" y="3922"/>
                  </a:cubicBezTo>
                  <a:lnTo>
                    <a:pt x="9980" y="3887"/>
                  </a:lnTo>
                  <a:lnTo>
                    <a:pt x="9952" y="3907"/>
                  </a:lnTo>
                  <a:cubicBezTo>
                    <a:pt x="9920" y="3928"/>
                    <a:pt x="9879" y="3930"/>
                    <a:pt x="9836" y="3930"/>
                  </a:cubicBezTo>
                  <a:lnTo>
                    <a:pt x="9817" y="3930"/>
                  </a:lnTo>
                  <a:cubicBezTo>
                    <a:pt x="9763" y="3930"/>
                    <a:pt x="9710" y="3928"/>
                    <a:pt x="9665" y="3907"/>
                  </a:cubicBezTo>
                  <a:cubicBezTo>
                    <a:pt x="9596" y="3877"/>
                    <a:pt x="9551" y="3802"/>
                    <a:pt x="9517" y="3744"/>
                  </a:cubicBezTo>
                  <a:cubicBezTo>
                    <a:pt x="9442" y="3620"/>
                    <a:pt x="9350" y="3465"/>
                    <a:pt x="9354" y="3307"/>
                  </a:cubicBezTo>
                  <a:cubicBezTo>
                    <a:pt x="9356" y="3253"/>
                    <a:pt x="9369" y="3195"/>
                    <a:pt x="9395" y="3123"/>
                  </a:cubicBezTo>
                  <a:cubicBezTo>
                    <a:pt x="9438" y="3000"/>
                    <a:pt x="9496" y="2928"/>
                    <a:pt x="9568" y="2904"/>
                  </a:cubicBezTo>
                  <a:cubicBezTo>
                    <a:pt x="9596" y="2895"/>
                    <a:pt x="9628" y="2895"/>
                    <a:pt x="9652" y="2895"/>
                  </a:cubicBezTo>
                  <a:lnTo>
                    <a:pt x="9663" y="2895"/>
                  </a:lnTo>
                  <a:cubicBezTo>
                    <a:pt x="9703" y="2895"/>
                    <a:pt x="9757" y="2900"/>
                    <a:pt x="9806" y="2915"/>
                  </a:cubicBezTo>
                  <a:cubicBezTo>
                    <a:pt x="9843" y="2930"/>
                    <a:pt x="9877" y="2951"/>
                    <a:pt x="9915" y="2988"/>
                  </a:cubicBezTo>
                  <a:lnTo>
                    <a:pt x="9952" y="3022"/>
                  </a:lnTo>
                  <a:lnTo>
                    <a:pt x="9960" y="2970"/>
                  </a:lnTo>
                  <a:cubicBezTo>
                    <a:pt x="9982" y="2833"/>
                    <a:pt x="10010" y="2694"/>
                    <a:pt x="10035" y="2559"/>
                  </a:cubicBezTo>
                  <a:cubicBezTo>
                    <a:pt x="10100" y="2238"/>
                    <a:pt x="10164" y="1908"/>
                    <a:pt x="10153" y="1576"/>
                  </a:cubicBezTo>
                  <a:cubicBezTo>
                    <a:pt x="10138" y="1119"/>
                    <a:pt x="9975" y="706"/>
                    <a:pt x="9697" y="414"/>
                  </a:cubicBezTo>
                  <a:cubicBezTo>
                    <a:pt x="9447" y="154"/>
                    <a:pt x="9090" y="0"/>
                    <a:pt x="87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50"/>
            <p:cNvSpPr/>
            <p:nvPr/>
          </p:nvSpPr>
          <p:spPr>
            <a:xfrm>
              <a:off x="4601145" y="3893967"/>
              <a:ext cx="170632" cy="265623"/>
            </a:xfrm>
            <a:custGeom>
              <a:rect b="b" l="l" r="r" t="t"/>
              <a:pathLst>
                <a:path extrusionOk="0" h="9348" w="6005">
                  <a:moveTo>
                    <a:pt x="1" y="0"/>
                  </a:moveTo>
                  <a:lnTo>
                    <a:pt x="1" y="0"/>
                  </a:lnTo>
                  <a:cubicBezTo>
                    <a:pt x="48" y="266"/>
                    <a:pt x="95" y="529"/>
                    <a:pt x="142" y="795"/>
                  </a:cubicBezTo>
                  <a:cubicBezTo>
                    <a:pt x="192" y="1069"/>
                    <a:pt x="241" y="1350"/>
                    <a:pt x="365" y="1600"/>
                  </a:cubicBezTo>
                  <a:cubicBezTo>
                    <a:pt x="562" y="2005"/>
                    <a:pt x="946" y="2342"/>
                    <a:pt x="971" y="2792"/>
                  </a:cubicBezTo>
                  <a:cubicBezTo>
                    <a:pt x="989" y="3105"/>
                    <a:pt x="821" y="3424"/>
                    <a:pt x="914" y="3724"/>
                  </a:cubicBezTo>
                  <a:cubicBezTo>
                    <a:pt x="965" y="3889"/>
                    <a:pt x="1087" y="4021"/>
                    <a:pt x="1156" y="4178"/>
                  </a:cubicBezTo>
                  <a:cubicBezTo>
                    <a:pt x="1286" y="4480"/>
                    <a:pt x="1209" y="4825"/>
                    <a:pt x="1209" y="5155"/>
                  </a:cubicBezTo>
                  <a:cubicBezTo>
                    <a:pt x="1211" y="5806"/>
                    <a:pt x="1535" y="6408"/>
                    <a:pt x="1756" y="7023"/>
                  </a:cubicBezTo>
                  <a:cubicBezTo>
                    <a:pt x="1951" y="7565"/>
                    <a:pt x="2071" y="8133"/>
                    <a:pt x="2109" y="8707"/>
                  </a:cubicBezTo>
                  <a:cubicBezTo>
                    <a:pt x="2143" y="8711"/>
                    <a:pt x="2177" y="8712"/>
                    <a:pt x="2211" y="8712"/>
                  </a:cubicBezTo>
                  <a:cubicBezTo>
                    <a:pt x="2498" y="8712"/>
                    <a:pt x="2785" y="8585"/>
                    <a:pt x="2975" y="8369"/>
                  </a:cubicBezTo>
                  <a:cubicBezTo>
                    <a:pt x="2989" y="8365"/>
                    <a:pt x="3002" y="8363"/>
                    <a:pt x="3014" y="8363"/>
                  </a:cubicBezTo>
                  <a:cubicBezTo>
                    <a:pt x="3175" y="8363"/>
                    <a:pt x="3205" y="8669"/>
                    <a:pt x="3080" y="8810"/>
                  </a:cubicBezTo>
                  <a:cubicBezTo>
                    <a:pt x="3063" y="8829"/>
                    <a:pt x="3043" y="8848"/>
                    <a:pt x="3024" y="8868"/>
                  </a:cubicBezTo>
                  <a:cubicBezTo>
                    <a:pt x="3180" y="9022"/>
                    <a:pt x="3347" y="9161"/>
                    <a:pt x="3545" y="9253"/>
                  </a:cubicBezTo>
                  <a:cubicBezTo>
                    <a:pt x="3673" y="9313"/>
                    <a:pt x="3818" y="9348"/>
                    <a:pt x="3961" y="9348"/>
                  </a:cubicBezTo>
                  <a:cubicBezTo>
                    <a:pt x="4120" y="9348"/>
                    <a:pt x="4276" y="9305"/>
                    <a:pt x="4402" y="9206"/>
                  </a:cubicBezTo>
                  <a:cubicBezTo>
                    <a:pt x="4571" y="9071"/>
                    <a:pt x="4654" y="8863"/>
                    <a:pt x="4717" y="8654"/>
                  </a:cubicBezTo>
                  <a:cubicBezTo>
                    <a:pt x="4712" y="8504"/>
                    <a:pt x="4704" y="8354"/>
                    <a:pt x="4684" y="8204"/>
                  </a:cubicBezTo>
                  <a:cubicBezTo>
                    <a:pt x="4663" y="8051"/>
                    <a:pt x="4633" y="7899"/>
                    <a:pt x="4614" y="7747"/>
                  </a:cubicBezTo>
                  <a:cubicBezTo>
                    <a:pt x="4541" y="7182"/>
                    <a:pt x="4607" y="6607"/>
                    <a:pt x="4674" y="6042"/>
                  </a:cubicBezTo>
                  <a:cubicBezTo>
                    <a:pt x="4689" y="6042"/>
                    <a:pt x="4706" y="6046"/>
                    <a:pt x="4723" y="6048"/>
                  </a:cubicBezTo>
                  <a:cubicBezTo>
                    <a:pt x="4665" y="5416"/>
                    <a:pt x="4678" y="4771"/>
                    <a:pt x="4697" y="4139"/>
                  </a:cubicBezTo>
                  <a:cubicBezTo>
                    <a:pt x="4702" y="4066"/>
                    <a:pt x="4704" y="3994"/>
                    <a:pt x="4727" y="3925"/>
                  </a:cubicBezTo>
                  <a:cubicBezTo>
                    <a:pt x="4811" y="3681"/>
                    <a:pt x="5113" y="3604"/>
                    <a:pt x="5370" y="3563"/>
                  </a:cubicBezTo>
                  <a:cubicBezTo>
                    <a:pt x="5571" y="3197"/>
                    <a:pt x="5458" y="2747"/>
                    <a:pt x="5426" y="2329"/>
                  </a:cubicBezTo>
                  <a:cubicBezTo>
                    <a:pt x="5398" y="1963"/>
                    <a:pt x="5439" y="1594"/>
                    <a:pt x="5477" y="1230"/>
                  </a:cubicBezTo>
                  <a:cubicBezTo>
                    <a:pt x="5502" y="1235"/>
                    <a:pt x="5526" y="1237"/>
                    <a:pt x="5551" y="1237"/>
                  </a:cubicBezTo>
                  <a:cubicBezTo>
                    <a:pt x="5771" y="1237"/>
                    <a:pt x="5985" y="1055"/>
                    <a:pt x="6004" y="831"/>
                  </a:cubicBezTo>
                  <a:cubicBezTo>
                    <a:pt x="5494" y="803"/>
                    <a:pt x="4986" y="774"/>
                    <a:pt x="4479" y="744"/>
                  </a:cubicBezTo>
                  <a:cubicBezTo>
                    <a:pt x="4374" y="737"/>
                    <a:pt x="4258" y="726"/>
                    <a:pt x="4189" y="647"/>
                  </a:cubicBezTo>
                  <a:cubicBezTo>
                    <a:pt x="4149" y="604"/>
                    <a:pt x="4132" y="544"/>
                    <a:pt x="4087" y="506"/>
                  </a:cubicBezTo>
                  <a:cubicBezTo>
                    <a:pt x="4039" y="465"/>
                    <a:pt x="3973" y="458"/>
                    <a:pt x="3910" y="458"/>
                  </a:cubicBezTo>
                  <a:cubicBezTo>
                    <a:pt x="3896" y="458"/>
                    <a:pt x="3883" y="458"/>
                    <a:pt x="3870" y="459"/>
                  </a:cubicBezTo>
                  <a:cubicBezTo>
                    <a:pt x="3706" y="463"/>
                    <a:pt x="3542" y="465"/>
                    <a:pt x="3378" y="465"/>
                  </a:cubicBezTo>
                  <a:cubicBezTo>
                    <a:pt x="2700" y="465"/>
                    <a:pt x="2023" y="426"/>
                    <a:pt x="1351" y="345"/>
                  </a:cubicBezTo>
                  <a:cubicBezTo>
                    <a:pt x="1263" y="336"/>
                    <a:pt x="1175" y="324"/>
                    <a:pt x="1098" y="287"/>
                  </a:cubicBezTo>
                  <a:cubicBezTo>
                    <a:pt x="1025" y="253"/>
                    <a:pt x="963" y="197"/>
                    <a:pt x="890" y="159"/>
                  </a:cubicBezTo>
                  <a:cubicBezTo>
                    <a:pt x="796" y="111"/>
                    <a:pt x="689" y="94"/>
                    <a:pt x="584" y="81"/>
                  </a:cubicBezTo>
                  <a:cubicBezTo>
                    <a:pt x="389" y="54"/>
                    <a:pt x="196" y="28"/>
                    <a:pt x="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50"/>
            <p:cNvSpPr/>
            <p:nvPr/>
          </p:nvSpPr>
          <p:spPr>
            <a:xfrm>
              <a:off x="4600179" y="3893030"/>
              <a:ext cx="172394" cy="267300"/>
            </a:xfrm>
            <a:custGeom>
              <a:rect b="b" l="l" r="r" t="t"/>
              <a:pathLst>
                <a:path extrusionOk="0" h="9407" w="6067">
                  <a:moveTo>
                    <a:pt x="67" y="65"/>
                  </a:moveTo>
                  <a:lnTo>
                    <a:pt x="616" y="140"/>
                  </a:lnTo>
                  <a:cubicBezTo>
                    <a:pt x="716" y="155"/>
                    <a:pt x="821" y="168"/>
                    <a:pt x="913" y="215"/>
                  </a:cubicBezTo>
                  <a:cubicBezTo>
                    <a:pt x="945" y="232"/>
                    <a:pt x="975" y="254"/>
                    <a:pt x="1005" y="275"/>
                  </a:cubicBezTo>
                  <a:cubicBezTo>
                    <a:pt x="1042" y="299"/>
                    <a:pt x="1078" y="324"/>
                    <a:pt x="1119" y="344"/>
                  </a:cubicBezTo>
                  <a:cubicBezTo>
                    <a:pt x="1205" y="384"/>
                    <a:pt x="1299" y="395"/>
                    <a:pt x="1380" y="406"/>
                  </a:cubicBezTo>
                  <a:cubicBezTo>
                    <a:pt x="2046" y="485"/>
                    <a:pt x="2723" y="525"/>
                    <a:pt x="3396" y="525"/>
                  </a:cubicBezTo>
                  <a:cubicBezTo>
                    <a:pt x="3566" y="525"/>
                    <a:pt x="3735" y="522"/>
                    <a:pt x="3904" y="517"/>
                  </a:cubicBezTo>
                  <a:cubicBezTo>
                    <a:pt x="3918" y="517"/>
                    <a:pt x="3933" y="516"/>
                    <a:pt x="3948" y="516"/>
                  </a:cubicBezTo>
                  <a:cubicBezTo>
                    <a:pt x="4003" y="516"/>
                    <a:pt x="4061" y="523"/>
                    <a:pt x="4104" y="558"/>
                  </a:cubicBezTo>
                  <a:cubicBezTo>
                    <a:pt x="4125" y="577"/>
                    <a:pt x="4140" y="603"/>
                    <a:pt x="4157" y="631"/>
                  </a:cubicBezTo>
                  <a:cubicBezTo>
                    <a:pt x="4170" y="654"/>
                    <a:pt x="4183" y="678"/>
                    <a:pt x="4202" y="699"/>
                  </a:cubicBezTo>
                  <a:cubicBezTo>
                    <a:pt x="4277" y="783"/>
                    <a:pt x="4395" y="798"/>
                    <a:pt x="4511" y="804"/>
                  </a:cubicBezTo>
                  <a:lnTo>
                    <a:pt x="6008" y="890"/>
                  </a:lnTo>
                  <a:cubicBezTo>
                    <a:pt x="5976" y="1081"/>
                    <a:pt x="5785" y="1241"/>
                    <a:pt x="5586" y="1241"/>
                  </a:cubicBezTo>
                  <a:cubicBezTo>
                    <a:pt x="5563" y="1241"/>
                    <a:pt x="5539" y="1239"/>
                    <a:pt x="5518" y="1235"/>
                  </a:cubicBezTo>
                  <a:lnTo>
                    <a:pt x="5488" y="1231"/>
                  </a:lnTo>
                  <a:lnTo>
                    <a:pt x="5485" y="1259"/>
                  </a:lnTo>
                  <a:cubicBezTo>
                    <a:pt x="5445" y="1621"/>
                    <a:pt x="5406" y="1996"/>
                    <a:pt x="5434" y="2364"/>
                  </a:cubicBezTo>
                  <a:cubicBezTo>
                    <a:pt x="5440" y="2450"/>
                    <a:pt x="5451" y="2538"/>
                    <a:pt x="5460" y="2621"/>
                  </a:cubicBezTo>
                  <a:cubicBezTo>
                    <a:pt x="5498" y="2951"/>
                    <a:pt x="5537" y="3290"/>
                    <a:pt x="5387" y="3572"/>
                  </a:cubicBezTo>
                  <a:cubicBezTo>
                    <a:pt x="5128" y="3613"/>
                    <a:pt x="4823" y="3695"/>
                    <a:pt x="4736" y="3950"/>
                  </a:cubicBezTo>
                  <a:cubicBezTo>
                    <a:pt x="4710" y="4022"/>
                    <a:pt x="4708" y="4097"/>
                    <a:pt x="4706" y="4170"/>
                  </a:cubicBezTo>
                  <a:cubicBezTo>
                    <a:pt x="4686" y="4774"/>
                    <a:pt x="4673" y="5417"/>
                    <a:pt x="4727" y="6049"/>
                  </a:cubicBezTo>
                  <a:cubicBezTo>
                    <a:pt x="4721" y="6049"/>
                    <a:pt x="4714" y="6047"/>
                    <a:pt x="4708" y="6047"/>
                  </a:cubicBezTo>
                  <a:lnTo>
                    <a:pt x="4682" y="6047"/>
                  </a:lnTo>
                  <a:lnTo>
                    <a:pt x="4680" y="6071"/>
                  </a:lnTo>
                  <a:cubicBezTo>
                    <a:pt x="4616" y="6632"/>
                    <a:pt x="4547" y="7210"/>
                    <a:pt x="4622" y="7782"/>
                  </a:cubicBezTo>
                  <a:cubicBezTo>
                    <a:pt x="4631" y="7864"/>
                    <a:pt x="4646" y="7945"/>
                    <a:pt x="4658" y="8027"/>
                  </a:cubicBezTo>
                  <a:cubicBezTo>
                    <a:pt x="4669" y="8097"/>
                    <a:pt x="4682" y="8168"/>
                    <a:pt x="4691" y="8239"/>
                  </a:cubicBezTo>
                  <a:cubicBezTo>
                    <a:pt x="4710" y="8372"/>
                    <a:pt x="4721" y="8513"/>
                    <a:pt x="4725" y="8684"/>
                  </a:cubicBezTo>
                  <a:cubicBezTo>
                    <a:pt x="4667" y="8875"/>
                    <a:pt x="4586" y="9085"/>
                    <a:pt x="4418" y="9218"/>
                  </a:cubicBezTo>
                  <a:cubicBezTo>
                    <a:pt x="4307" y="9306"/>
                    <a:pt x="4159" y="9353"/>
                    <a:pt x="3994" y="9353"/>
                  </a:cubicBezTo>
                  <a:cubicBezTo>
                    <a:pt x="3859" y="9353"/>
                    <a:pt x="3720" y="9321"/>
                    <a:pt x="3589" y="9261"/>
                  </a:cubicBezTo>
                  <a:cubicBezTo>
                    <a:pt x="3392" y="9171"/>
                    <a:pt x="3229" y="9029"/>
                    <a:pt x="3094" y="8901"/>
                  </a:cubicBezTo>
                  <a:cubicBezTo>
                    <a:pt x="3109" y="8888"/>
                    <a:pt x="3122" y="8873"/>
                    <a:pt x="3133" y="8860"/>
                  </a:cubicBezTo>
                  <a:cubicBezTo>
                    <a:pt x="3229" y="8753"/>
                    <a:pt x="3238" y="8575"/>
                    <a:pt x="3191" y="8472"/>
                  </a:cubicBezTo>
                  <a:cubicBezTo>
                    <a:pt x="3162" y="8405"/>
                    <a:pt x="3111" y="8369"/>
                    <a:pt x="3050" y="8369"/>
                  </a:cubicBezTo>
                  <a:cubicBezTo>
                    <a:pt x="3035" y="8369"/>
                    <a:pt x="3019" y="8371"/>
                    <a:pt x="3002" y="8376"/>
                  </a:cubicBezTo>
                  <a:lnTo>
                    <a:pt x="2994" y="8378"/>
                  </a:lnTo>
                  <a:lnTo>
                    <a:pt x="2989" y="8384"/>
                  </a:lnTo>
                  <a:cubicBezTo>
                    <a:pt x="2805" y="8594"/>
                    <a:pt x="2527" y="8720"/>
                    <a:pt x="2245" y="8720"/>
                  </a:cubicBezTo>
                  <a:cubicBezTo>
                    <a:pt x="2219" y="8720"/>
                    <a:pt x="2193" y="8719"/>
                    <a:pt x="2167" y="8717"/>
                  </a:cubicBezTo>
                  <a:cubicBezTo>
                    <a:pt x="2126" y="8147"/>
                    <a:pt x="2008" y="7585"/>
                    <a:pt x="1815" y="7048"/>
                  </a:cubicBezTo>
                  <a:cubicBezTo>
                    <a:pt x="1762" y="6900"/>
                    <a:pt x="1702" y="6752"/>
                    <a:pt x="1644" y="6608"/>
                  </a:cubicBezTo>
                  <a:cubicBezTo>
                    <a:pt x="1462" y="6152"/>
                    <a:pt x="1271" y="5678"/>
                    <a:pt x="1271" y="5186"/>
                  </a:cubicBezTo>
                  <a:cubicBezTo>
                    <a:pt x="1271" y="5098"/>
                    <a:pt x="1275" y="5004"/>
                    <a:pt x="1282" y="4914"/>
                  </a:cubicBezTo>
                  <a:cubicBezTo>
                    <a:pt x="1297" y="4674"/>
                    <a:pt x="1312" y="4425"/>
                    <a:pt x="1213" y="4200"/>
                  </a:cubicBezTo>
                  <a:cubicBezTo>
                    <a:pt x="1183" y="4132"/>
                    <a:pt x="1143" y="4065"/>
                    <a:pt x="1104" y="4003"/>
                  </a:cubicBezTo>
                  <a:cubicBezTo>
                    <a:pt x="1050" y="3920"/>
                    <a:pt x="1001" y="3840"/>
                    <a:pt x="973" y="3750"/>
                  </a:cubicBezTo>
                  <a:cubicBezTo>
                    <a:pt x="920" y="3581"/>
                    <a:pt x="954" y="3407"/>
                    <a:pt x="988" y="3223"/>
                  </a:cubicBezTo>
                  <a:cubicBezTo>
                    <a:pt x="1014" y="3090"/>
                    <a:pt x="1040" y="2955"/>
                    <a:pt x="1031" y="2823"/>
                  </a:cubicBezTo>
                  <a:cubicBezTo>
                    <a:pt x="1014" y="2520"/>
                    <a:pt x="840" y="2268"/>
                    <a:pt x="671" y="2023"/>
                  </a:cubicBezTo>
                  <a:cubicBezTo>
                    <a:pt x="583" y="1895"/>
                    <a:pt x="491" y="1762"/>
                    <a:pt x="423" y="1623"/>
                  </a:cubicBezTo>
                  <a:cubicBezTo>
                    <a:pt x="301" y="1372"/>
                    <a:pt x="251" y="1094"/>
                    <a:pt x="202" y="824"/>
                  </a:cubicBezTo>
                  <a:lnTo>
                    <a:pt x="67" y="65"/>
                  </a:lnTo>
                  <a:close/>
                  <a:moveTo>
                    <a:pt x="1" y="1"/>
                  </a:moveTo>
                  <a:lnTo>
                    <a:pt x="148" y="832"/>
                  </a:lnTo>
                  <a:cubicBezTo>
                    <a:pt x="198" y="1106"/>
                    <a:pt x="249" y="1389"/>
                    <a:pt x="373" y="1646"/>
                  </a:cubicBezTo>
                  <a:cubicBezTo>
                    <a:pt x="444" y="1788"/>
                    <a:pt x="536" y="1923"/>
                    <a:pt x="628" y="2053"/>
                  </a:cubicBezTo>
                  <a:cubicBezTo>
                    <a:pt x="800" y="2304"/>
                    <a:pt x="963" y="2540"/>
                    <a:pt x="978" y="2825"/>
                  </a:cubicBezTo>
                  <a:cubicBezTo>
                    <a:pt x="984" y="2953"/>
                    <a:pt x="960" y="3084"/>
                    <a:pt x="937" y="3213"/>
                  </a:cubicBezTo>
                  <a:cubicBezTo>
                    <a:pt x="900" y="3395"/>
                    <a:pt x="866" y="3583"/>
                    <a:pt x="922" y="3765"/>
                  </a:cubicBezTo>
                  <a:cubicBezTo>
                    <a:pt x="952" y="3862"/>
                    <a:pt x="1005" y="3947"/>
                    <a:pt x="1059" y="4031"/>
                  </a:cubicBezTo>
                  <a:cubicBezTo>
                    <a:pt x="1095" y="4093"/>
                    <a:pt x="1136" y="4155"/>
                    <a:pt x="1164" y="4222"/>
                  </a:cubicBezTo>
                  <a:cubicBezTo>
                    <a:pt x="1258" y="4434"/>
                    <a:pt x="1243" y="4676"/>
                    <a:pt x="1228" y="4911"/>
                  </a:cubicBezTo>
                  <a:cubicBezTo>
                    <a:pt x="1222" y="5001"/>
                    <a:pt x="1218" y="5096"/>
                    <a:pt x="1218" y="5188"/>
                  </a:cubicBezTo>
                  <a:cubicBezTo>
                    <a:pt x="1220" y="5689"/>
                    <a:pt x="1410" y="6167"/>
                    <a:pt x="1595" y="6628"/>
                  </a:cubicBezTo>
                  <a:cubicBezTo>
                    <a:pt x="1652" y="6771"/>
                    <a:pt x="1712" y="6919"/>
                    <a:pt x="1764" y="7065"/>
                  </a:cubicBezTo>
                  <a:cubicBezTo>
                    <a:pt x="1959" y="7605"/>
                    <a:pt x="2077" y="8170"/>
                    <a:pt x="2115" y="8742"/>
                  </a:cubicBezTo>
                  <a:lnTo>
                    <a:pt x="2117" y="8764"/>
                  </a:lnTo>
                  <a:lnTo>
                    <a:pt x="2139" y="8768"/>
                  </a:lnTo>
                  <a:cubicBezTo>
                    <a:pt x="2173" y="8770"/>
                    <a:pt x="2210" y="8772"/>
                    <a:pt x="2244" y="8772"/>
                  </a:cubicBezTo>
                  <a:cubicBezTo>
                    <a:pt x="2539" y="8772"/>
                    <a:pt x="2829" y="8644"/>
                    <a:pt x="3024" y="8425"/>
                  </a:cubicBezTo>
                  <a:cubicBezTo>
                    <a:pt x="3031" y="8424"/>
                    <a:pt x="3039" y="8423"/>
                    <a:pt x="3046" y="8423"/>
                  </a:cubicBezTo>
                  <a:cubicBezTo>
                    <a:pt x="3096" y="8423"/>
                    <a:pt x="3126" y="8462"/>
                    <a:pt x="3142" y="8494"/>
                  </a:cubicBezTo>
                  <a:cubicBezTo>
                    <a:pt x="3182" y="8582"/>
                    <a:pt x="3172" y="8736"/>
                    <a:pt x="3094" y="8824"/>
                  </a:cubicBezTo>
                  <a:cubicBezTo>
                    <a:pt x="3077" y="8845"/>
                    <a:pt x="3058" y="8864"/>
                    <a:pt x="3039" y="8884"/>
                  </a:cubicBezTo>
                  <a:lnTo>
                    <a:pt x="3019" y="8903"/>
                  </a:lnTo>
                  <a:lnTo>
                    <a:pt x="3039" y="8920"/>
                  </a:lnTo>
                  <a:cubicBezTo>
                    <a:pt x="3180" y="9057"/>
                    <a:pt x="3351" y="9211"/>
                    <a:pt x="3568" y="9310"/>
                  </a:cubicBezTo>
                  <a:cubicBezTo>
                    <a:pt x="3703" y="9374"/>
                    <a:pt x="3851" y="9406"/>
                    <a:pt x="3994" y="9406"/>
                  </a:cubicBezTo>
                  <a:cubicBezTo>
                    <a:pt x="4172" y="9406"/>
                    <a:pt x="4331" y="9355"/>
                    <a:pt x="4451" y="9259"/>
                  </a:cubicBezTo>
                  <a:cubicBezTo>
                    <a:pt x="4631" y="9117"/>
                    <a:pt x="4716" y="8894"/>
                    <a:pt x="4776" y="8695"/>
                  </a:cubicBezTo>
                  <a:lnTo>
                    <a:pt x="4778" y="8687"/>
                  </a:lnTo>
                  <a:cubicBezTo>
                    <a:pt x="4774" y="8513"/>
                    <a:pt x="4763" y="8367"/>
                    <a:pt x="4744" y="8232"/>
                  </a:cubicBezTo>
                  <a:cubicBezTo>
                    <a:pt x="4736" y="8162"/>
                    <a:pt x="4723" y="8089"/>
                    <a:pt x="4712" y="8018"/>
                  </a:cubicBezTo>
                  <a:cubicBezTo>
                    <a:pt x="4697" y="7939"/>
                    <a:pt x="4684" y="7857"/>
                    <a:pt x="4673" y="7776"/>
                  </a:cubicBezTo>
                  <a:cubicBezTo>
                    <a:pt x="4603" y="7219"/>
                    <a:pt x="4667" y="6653"/>
                    <a:pt x="4731" y="6105"/>
                  </a:cubicBezTo>
                  <a:lnTo>
                    <a:pt x="4733" y="6105"/>
                  </a:lnTo>
                  <a:cubicBezTo>
                    <a:pt x="4740" y="6107"/>
                    <a:pt x="4746" y="6107"/>
                    <a:pt x="4753" y="6109"/>
                  </a:cubicBezTo>
                  <a:lnTo>
                    <a:pt x="4787" y="6113"/>
                  </a:lnTo>
                  <a:lnTo>
                    <a:pt x="4783" y="6079"/>
                  </a:lnTo>
                  <a:cubicBezTo>
                    <a:pt x="4725" y="5439"/>
                    <a:pt x="4740" y="4785"/>
                    <a:pt x="4759" y="4172"/>
                  </a:cubicBezTo>
                  <a:cubicBezTo>
                    <a:pt x="4761" y="4104"/>
                    <a:pt x="4763" y="4031"/>
                    <a:pt x="4787" y="3967"/>
                  </a:cubicBezTo>
                  <a:cubicBezTo>
                    <a:pt x="4866" y="3735"/>
                    <a:pt x="5160" y="3662"/>
                    <a:pt x="5408" y="3624"/>
                  </a:cubicBezTo>
                  <a:lnTo>
                    <a:pt x="5421" y="3622"/>
                  </a:lnTo>
                  <a:lnTo>
                    <a:pt x="5428" y="3611"/>
                  </a:lnTo>
                  <a:cubicBezTo>
                    <a:pt x="5593" y="3309"/>
                    <a:pt x="5552" y="2958"/>
                    <a:pt x="5513" y="2617"/>
                  </a:cubicBezTo>
                  <a:cubicBezTo>
                    <a:pt x="5503" y="2531"/>
                    <a:pt x="5494" y="2445"/>
                    <a:pt x="5488" y="2360"/>
                  </a:cubicBezTo>
                  <a:cubicBezTo>
                    <a:pt x="5460" y="2006"/>
                    <a:pt x="5496" y="1644"/>
                    <a:pt x="5535" y="1293"/>
                  </a:cubicBezTo>
                  <a:cubicBezTo>
                    <a:pt x="5552" y="1295"/>
                    <a:pt x="5569" y="1295"/>
                    <a:pt x="5586" y="1295"/>
                  </a:cubicBezTo>
                  <a:cubicBezTo>
                    <a:pt x="5826" y="1295"/>
                    <a:pt x="6045" y="1100"/>
                    <a:pt x="6064" y="866"/>
                  </a:cubicBezTo>
                  <a:lnTo>
                    <a:pt x="6066" y="841"/>
                  </a:lnTo>
                  <a:lnTo>
                    <a:pt x="4513" y="751"/>
                  </a:lnTo>
                  <a:cubicBezTo>
                    <a:pt x="4410" y="744"/>
                    <a:pt x="4303" y="732"/>
                    <a:pt x="4243" y="663"/>
                  </a:cubicBezTo>
                  <a:cubicBezTo>
                    <a:pt x="4228" y="646"/>
                    <a:pt x="4215" y="627"/>
                    <a:pt x="4202" y="603"/>
                  </a:cubicBezTo>
                  <a:cubicBezTo>
                    <a:pt x="4185" y="573"/>
                    <a:pt x="4166" y="543"/>
                    <a:pt x="4138" y="517"/>
                  </a:cubicBezTo>
                  <a:cubicBezTo>
                    <a:pt x="4082" y="470"/>
                    <a:pt x="4012" y="463"/>
                    <a:pt x="3947" y="463"/>
                  </a:cubicBezTo>
                  <a:cubicBezTo>
                    <a:pt x="3932" y="463"/>
                    <a:pt x="3917" y="463"/>
                    <a:pt x="3902" y="464"/>
                  </a:cubicBezTo>
                  <a:cubicBezTo>
                    <a:pt x="3734" y="469"/>
                    <a:pt x="3565" y="471"/>
                    <a:pt x="3396" y="471"/>
                  </a:cubicBezTo>
                  <a:cubicBezTo>
                    <a:pt x="2726" y="471"/>
                    <a:pt x="2051" y="431"/>
                    <a:pt x="1387" y="352"/>
                  </a:cubicBezTo>
                  <a:cubicBezTo>
                    <a:pt x="1310" y="344"/>
                    <a:pt x="1220" y="333"/>
                    <a:pt x="1143" y="294"/>
                  </a:cubicBezTo>
                  <a:cubicBezTo>
                    <a:pt x="1106" y="277"/>
                    <a:pt x="1072" y="256"/>
                    <a:pt x="1038" y="230"/>
                  </a:cubicBezTo>
                  <a:cubicBezTo>
                    <a:pt x="1005" y="209"/>
                    <a:pt x="971" y="187"/>
                    <a:pt x="937" y="168"/>
                  </a:cubicBezTo>
                  <a:cubicBezTo>
                    <a:pt x="838" y="117"/>
                    <a:pt x="723" y="102"/>
                    <a:pt x="622" y="87"/>
                  </a:cubicBezTo>
                  <a:lnTo>
                    <a:pt x="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50"/>
            <p:cNvSpPr/>
            <p:nvPr/>
          </p:nvSpPr>
          <p:spPr>
            <a:xfrm>
              <a:off x="4733694" y="3911356"/>
              <a:ext cx="175775" cy="199218"/>
            </a:xfrm>
            <a:custGeom>
              <a:rect b="b" l="l" r="r" t="t"/>
              <a:pathLst>
                <a:path extrusionOk="0" h="7011" w="6186">
                  <a:moveTo>
                    <a:pt x="2109" y="0"/>
                  </a:moveTo>
                  <a:cubicBezTo>
                    <a:pt x="2102" y="0"/>
                    <a:pt x="2094" y="1"/>
                    <a:pt x="2087" y="1"/>
                  </a:cubicBezTo>
                  <a:cubicBezTo>
                    <a:pt x="1826" y="12"/>
                    <a:pt x="1603" y="183"/>
                    <a:pt x="1358" y="281"/>
                  </a:cubicBezTo>
                  <a:cubicBezTo>
                    <a:pt x="1348" y="286"/>
                    <a:pt x="1335" y="288"/>
                    <a:pt x="1324" y="292"/>
                  </a:cubicBezTo>
                  <a:cubicBezTo>
                    <a:pt x="1271" y="481"/>
                    <a:pt x="1081" y="625"/>
                    <a:pt x="886" y="625"/>
                  </a:cubicBezTo>
                  <a:cubicBezTo>
                    <a:pt x="861" y="625"/>
                    <a:pt x="837" y="623"/>
                    <a:pt x="812" y="618"/>
                  </a:cubicBezTo>
                  <a:cubicBezTo>
                    <a:pt x="774" y="982"/>
                    <a:pt x="733" y="1351"/>
                    <a:pt x="761" y="1717"/>
                  </a:cubicBezTo>
                  <a:cubicBezTo>
                    <a:pt x="793" y="2135"/>
                    <a:pt x="906" y="2585"/>
                    <a:pt x="705" y="2951"/>
                  </a:cubicBezTo>
                  <a:cubicBezTo>
                    <a:pt x="448" y="2992"/>
                    <a:pt x="146" y="3069"/>
                    <a:pt x="62" y="3313"/>
                  </a:cubicBezTo>
                  <a:cubicBezTo>
                    <a:pt x="39" y="3382"/>
                    <a:pt x="37" y="3454"/>
                    <a:pt x="32" y="3527"/>
                  </a:cubicBezTo>
                  <a:cubicBezTo>
                    <a:pt x="13" y="4159"/>
                    <a:pt x="0" y="4804"/>
                    <a:pt x="58" y="5436"/>
                  </a:cubicBezTo>
                  <a:cubicBezTo>
                    <a:pt x="349" y="5475"/>
                    <a:pt x="609" y="5698"/>
                    <a:pt x="686" y="5980"/>
                  </a:cubicBezTo>
                  <a:cubicBezTo>
                    <a:pt x="763" y="6261"/>
                    <a:pt x="673" y="6559"/>
                    <a:pt x="681" y="6850"/>
                  </a:cubicBezTo>
                  <a:cubicBezTo>
                    <a:pt x="684" y="6893"/>
                    <a:pt x="688" y="6936"/>
                    <a:pt x="694" y="6977"/>
                  </a:cubicBezTo>
                  <a:cubicBezTo>
                    <a:pt x="707" y="6981"/>
                    <a:pt x="720" y="6985"/>
                    <a:pt x="733" y="6987"/>
                  </a:cubicBezTo>
                  <a:cubicBezTo>
                    <a:pt x="789" y="7003"/>
                    <a:pt x="848" y="7010"/>
                    <a:pt x="907" y="7010"/>
                  </a:cubicBezTo>
                  <a:cubicBezTo>
                    <a:pt x="1136" y="7010"/>
                    <a:pt x="1368" y="6897"/>
                    <a:pt x="1444" y="6687"/>
                  </a:cubicBezTo>
                  <a:cubicBezTo>
                    <a:pt x="1468" y="6627"/>
                    <a:pt x="1478" y="6559"/>
                    <a:pt x="1519" y="6512"/>
                  </a:cubicBezTo>
                  <a:cubicBezTo>
                    <a:pt x="1575" y="6448"/>
                    <a:pt x="1669" y="6433"/>
                    <a:pt x="1742" y="6390"/>
                  </a:cubicBezTo>
                  <a:cubicBezTo>
                    <a:pt x="1982" y="6246"/>
                    <a:pt x="1954" y="5820"/>
                    <a:pt x="2218" y="5726"/>
                  </a:cubicBezTo>
                  <a:cubicBezTo>
                    <a:pt x="2249" y="5714"/>
                    <a:pt x="2280" y="5709"/>
                    <a:pt x="2311" y="5709"/>
                  </a:cubicBezTo>
                  <a:cubicBezTo>
                    <a:pt x="2488" y="5709"/>
                    <a:pt x="2654" y="5872"/>
                    <a:pt x="2824" y="5961"/>
                  </a:cubicBezTo>
                  <a:cubicBezTo>
                    <a:pt x="2922" y="6014"/>
                    <a:pt x="3031" y="6038"/>
                    <a:pt x="3142" y="6038"/>
                  </a:cubicBezTo>
                  <a:cubicBezTo>
                    <a:pt x="3444" y="6038"/>
                    <a:pt x="3753" y="5854"/>
                    <a:pt x="3857" y="5565"/>
                  </a:cubicBezTo>
                  <a:cubicBezTo>
                    <a:pt x="3899" y="5445"/>
                    <a:pt x="3912" y="5310"/>
                    <a:pt x="3992" y="5211"/>
                  </a:cubicBezTo>
                  <a:cubicBezTo>
                    <a:pt x="4052" y="5134"/>
                    <a:pt x="4142" y="5091"/>
                    <a:pt x="4227" y="5042"/>
                  </a:cubicBezTo>
                  <a:cubicBezTo>
                    <a:pt x="4589" y="4832"/>
                    <a:pt x="4881" y="4498"/>
                    <a:pt x="5037" y="4108"/>
                  </a:cubicBezTo>
                  <a:cubicBezTo>
                    <a:pt x="5059" y="4057"/>
                    <a:pt x="5078" y="4001"/>
                    <a:pt x="5119" y="3960"/>
                  </a:cubicBezTo>
                  <a:cubicBezTo>
                    <a:pt x="5142" y="3939"/>
                    <a:pt x="5172" y="3922"/>
                    <a:pt x="5200" y="3907"/>
                  </a:cubicBezTo>
                  <a:cubicBezTo>
                    <a:pt x="5442" y="3778"/>
                    <a:pt x="5682" y="3649"/>
                    <a:pt x="5922" y="3521"/>
                  </a:cubicBezTo>
                  <a:cubicBezTo>
                    <a:pt x="5924" y="3514"/>
                    <a:pt x="5928" y="3508"/>
                    <a:pt x="5931" y="3502"/>
                  </a:cubicBezTo>
                  <a:cubicBezTo>
                    <a:pt x="6027" y="3322"/>
                    <a:pt x="6185" y="3120"/>
                    <a:pt x="6091" y="2940"/>
                  </a:cubicBezTo>
                  <a:cubicBezTo>
                    <a:pt x="6029" y="2827"/>
                    <a:pt x="5892" y="2784"/>
                    <a:pt x="5768" y="2752"/>
                  </a:cubicBezTo>
                  <a:cubicBezTo>
                    <a:pt x="5686" y="2732"/>
                    <a:pt x="5607" y="2711"/>
                    <a:pt x="5528" y="2692"/>
                  </a:cubicBezTo>
                  <a:cubicBezTo>
                    <a:pt x="5474" y="2677"/>
                    <a:pt x="5412" y="2655"/>
                    <a:pt x="5397" y="2602"/>
                  </a:cubicBezTo>
                  <a:cubicBezTo>
                    <a:pt x="5388" y="2561"/>
                    <a:pt x="5410" y="2516"/>
                    <a:pt x="5395" y="2478"/>
                  </a:cubicBezTo>
                  <a:cubicBezTo>
                    <a:pt x="5373" y="2418"/>
                    <a:pt x="5288" y="2418"/>
                    <a:pt x="5236" y="2377"/>
                  </a:cubicBezTo>
                  <a:cubicBezTo>
                    <a:pt x="5123" y="2285"/>
                    <a:pt x="5256" y="2060"/>
                    <a:pt x="5144" y="1965"/>
                  </a:cubicBezTo>
                  <a:cubicBezTo>
                    <a:pt x="5091" y="1923"/>
                    <a:pt x="5007" y="1931"/>
                    <a:pt x="4962" y="1880"/>
                  </a:cubicBezTo>
                  <a:cubicBezTo>
                    <a:pt x="4902" y="1813"/>
                    <a:pt x="4956" y="1696"/>
                    <a:pt x="4898" y="1627"/>
                  </a:cubicBezTo>
                  <a:cubicBezTo>
                    <a:pt x="4865" y="1586"/>
                    <a:pt x="4812" y="1582"/>
                    <a:pt x="4756" y="1582"/>
                  </a:cubicBezTo>
                  <a:cubicBezTo>
                    <a:pt x="4743" y="1582"/>
                    <a:pt x="4731" y="1582"/>
                    <a:pt x="4718" y="1582"/>
                  </a:cubicBezTo>
                  <a:cubicBezTo>
                    <a:pt x="4678" y="1582"/>
                    <a:pt x="4638" y="1581"/>
                    <a:pt x="4604" y="1565"/>
                  </a:cubicBezTo>
                  <a:cubicBezTo>
                    <a:pt x="4439" y="1486"/>
                    <a:pt x="4553" y="1186"/>
                    <a:pt x="4405" y="1074"/>
                  </a:cubicBezTo>
                  <a:cubicBezTo>
                    <a:pt x="4315" y="1006"/>
                    <a:pt x="4180" y="1055"/>
                    <a:pt x="4077" y="1010"/>
                  </a:cubicBezTo>
                  <a:cubicBezTo>
                    <a:pt x="3934" y="950"/>
                    <a:pt x="3912" y="761"/>
                    <a:pt x="3910" y="607"/>
                  </a:cubicBezTo>
                  <a:cubicBezTo>
                    <a:pt x="3906" y="453"/>
                    <a:pt x="3872" y="262"/>
                    <a:pt x="3724" y="219"/>
                  </a:cubicBezTo>
                  <a:cubicBezTo>
                    <a:pt x="3679" y="204"/>
                    <a:pt x="3629" y="209"/>
                    <a:pt x="3580" y="202"/>
                  </a:cubicBezTo>
                  <a:cubicBezTo>
                    <a:pt x="3429" y="181"/>
                    <a:pt x="3301" y="52"/>
                    <a:pt x="3149" y="52"/>
                  </a:cubicBezTo>
                  <a:cubicBezTo>
                    <a:pt x="3144" y="52"/>
                    <a:pt x="3139" y="52"/>
                    <a:pt x="3135" y="52"/>
                  </a:cubicBezTo>
                  <a:cubicBezTo>
                    <a:pt x="2886" y="63"/>
                    <a:pt x="2792" y="395"/>
                    <a:pt x="2575" y="517"/>
                  </a:cubicBezTo>
                  <a:cubicBezTo>
                    <a:pt x="2511" y="386"/>
                    <a:pt x="2436" y="260"/>
                    <a:pt x="2350" y="142"/>
                  </a:cubicBezTo>
                  <a:cubicBezTo>
                    <a:pt x="2318" y="97"/>
                    <a:pt x="2282" y="50"/>
                    <a:pt x="2233" y="24"/>
                  </a:cubicBezTo>
                  <a:cubicBezTo>
                    <a:pt x="2194" y="6"/>
                    <a:pt x="2151" y="0"/>
                    <a:pt x="21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50"/>
            <p:cNvSpPr/>
            <p:nvPr/>
          </p:nvSpPr>
          <p:spPr>
            <a:xfrm>
              <a:off x="4732899" y="3910561"/>
              <a:ext cx="176997" cy="200752"/>
            </a:xfrm>
            <a:custGeom>
              <a:rect b="b" l="l" r="r" t="t"/>
              <a:pathLst>
                <a:path extrusionOk="0" h="7065" w="6229">
                  <a:moveTo>
                    <a:pt x="2117" y="55"/>
                  </a:moveTo>
                  <a:cubicBezTo>
                    <a:pt x="2168" y="55"/>
                    <a:pt x="2216" y="59"/>
                    <a:pt x="2248" y="76"/>
                  </a:cubicBezTo>
                  <a:cubicBezTo>
                    <a:pt x="2293" y="100"/>
                    <a:pt x="2327" y="142"/>
                    <a:pt x="2357" y="185"/>
                  </a:cubicBezTo>
                  <a:cubicBezTo>
                    <a:pt x="2441" y="303"/>
                    <a:pt x="2516" y="427"/>
                    <a:pt x="2580" y="558"/>
                  </a:cubicBezTo>
                  <a:lnTo>
                    <a:pt x="2593" y="582"/>
                  </a:lnTo>
                  <a:lnTo>
                    <a:pt x="2616" y="569"/>
                  </a:lnTo>
                  <a:cubicBezTo>
                    <a:pt x="2713" y="515"/>
                    <a:pt x="2783" y="425"/>
                    <a:pt x="2850" y="339"/>
                  </a:cubicBezTo>
                  <a:cubicBezTo>
                    <a:pt x="2944" y="224"/>
                    <a:pt x="3030" y="112"/>
                    <a:pt x="3165" y="106"/>
                  </a:cubicBezTo>
                  <a:lnTo>
                    <a:pt x="3175" y="106"/>
                  </a:lnTo>
                  <a:cubicBezTo>
                    <a:pt x="3250" y="106"/>
                    <a:pt x="3321" y="142"/>
                    <a:pt x="3396" y="179"/>
                  </a:cubicBezTo>
                  <a:cubicBezTo>
                    <a:pt x="3463" y="213"/>
                    <a:pt x="3531" y="247"/>
                    <a:pt x="3606" y="258"/>
                  </a:cubicBezTo>
                  <a:cubicBezTo>
                    <a:pt x="3623" y="260"/>
                    <a:pt x="3642" y="260"/>
                    <a:pt x="3662" y="262"/>
                  </a:cubicBezTo>
                  <a:cubicBezTo>
                    <a:pt x="3692" y="262"/>
                    <a:pt x="3720" y="264"/>
                    <a:pt x="3745" y="273"/>
                  </a:cubicBezTo>
                  <a:cubicBezTo>
                    <a:pt x="3876" y="312"/>
                    <a:pt x="3908" y="492"/>
                    <a:pt x="3910" y="635"/>
                  </a:cubicBezTo>
                  <a:cubicBezTo>
                    <a:pt x="3915" y="800"/>
                    <a:pt x="3938" y="997"/>
                    <a:pt x="4095" y="1064"/>
                  </a:cubicBezTo>
                  <a:cubicBezTo>
                    <a:pt x="4144" y="1085"/>
                    <a:pt x="4200" y="1085"/>
                    <a:pt x="4253" y="1087"/>
                  </a:cubicBezTo>
                  <a:cubicBezTo>
                    <a:pt x="4315" y="1089"/>
                    <a:pt x="4373" y="1091"/>
                    <a:pt x="4418" y="1124"/>
                  </a:cubicBezTo>
                  <a:cubicBezTo>
                    <a:pt x="4478" y="1171"/>
                    <a:pt x="4489" y="1259"/>
                    <a:pt x="4497" y="1351"/>
                  </a:cubicBezTo>
                  <a:cubicBezTo>
                    <a:pt x="4510" y="1458"/>
                    <a:pt x="4521" y="1569"/>
                    <a:pt x="4622" y="1616"/>
                  </a:cubicBezTo>
                  <a:cubicBezTo>
                    <a:pt x="4662" y="1636"/>
                    <a:pt x="4707" y="1638"/>
                    <a:pt x="4748" y="1638"/>
                  </a:cubicBezTo>
                  <a:lnTo>
                    <a:pt x="4784" y="1636"/>
                  </a:lnTo>
                  <a:cubicBezTo>
                    <a:pt x="4844" y="1636"/>
                    <a:pt x="4881" y="1642"/>
                    <a:pt x="4907" y="1672"/>
                  </a:cubicBezTo>
                  <a:cubicBezTo>
                    <a:pt x="4928" y="1698"/>
                    <a:pt x="4928" y="1739"/>
                    <a:pt x="4930" y="1781"/>
                  </a:cubicBezTo>
                  <a:cubicBezTo>
                    <a:pt x="4932" y="1831"/>
                    <a:pt x="4934" y="1884"/>
                    <a:pt x="4969" y="1927"/>
                  </a:cubicBezTo>
                  <a:cubicBezTo>
                    <a:pt x="4999" y="1959"/>
                    <a:pt x="5039" y="1970"/>
                    <a:pt x="5078" y="1983"/>
                  </a:cubicBezTo>
                  <a:cubicBezTo>
                    <a:pt x="5108" y="1991"/>
                    <a:pt x="5134" y="1998"/>
                    <a:pt x="5155" y="2015"/>
                  </a:cubicBezTo>
                  <a:cubicBezTo>
                    <a:pt x="5200" y="2053"/>
                    <a:pt x="5196" y="2124"/>
                    <a:pt x="5192" y="2197"/>
                  </a:cubicBezTo>
                  <a:cubicBezTo>
                    <a:pt x="5185" y="2278"/>
                    <a:pt x="5181" y="2371"/>
                    <a:pt x="5249" y="2426"/>
                  </a:cubicBezTo>
                  <a:cubicBezTo>
                    <a:pt x="5271" y="2443"/>
                    <a:pt x="5299" y="2454"/>
                    <a:pt x="5324" y="2465"/>
                  </a:cubicBezTo>
                  <a:cubicBezTo>
                    <a:pt x="5359" y="2478"/>
                    <a:pt x="5389" y="2488"/>
                    <a:pt x="5399" y="2514"/>
                  </a:cubicBezTo>
                  <a:cubicBezTo>
                    <a:pt x="5404" y="2529"/>
                    <a:pt x="5401" y="2548"/>
                    <a:pt x="5399" y="2568"/>
                  </a:cubicBezTo>
                  <a:cubicBezTo>
                    <a:pt x="5397" y="2589"/>
                    <a:pt x="5393" y="2613"/>
                    <a:pt x="5399" y="2636"/>
                  </a:cubicBezTo>
                  <a:cubicBezTo>
                    <a:pt x="5416" y="2703"/>
                    <a:pt x="5489" y="2730"/>
                    <a:pt x="5549" y="2745"/>
                  </a:cubicBezTo>
                  <a:lnTo>
                    <a:pt x="5787" y="2808"/>
                  </a:lnTo>
                  <a:cubicBezTo>
                    <a:pt x="5914" y="2838"/>
                    <a:pt x="6040" y="2878"/>
                    <a:pt x="6096" y="2981"/>
                  </a:cubicBezTo>
                  <a:cubicBezTo>
                    <a:pt x="6166" y="3116"/>
                    <a:pt x="6078" y="3268"/>
                    <a:pt x="5993" y="3416"/>
                  </a:cubicBezTo>
                  <a:cubicBezTo>
                    <a:pt x="5971" y="3450"/>
                    <a:pt x="5952" y="3485"/>
                    <a:pt x="5935" y="3517"/>
                  </a:cubicBezTo>
                  <a:cubicBezTo>
                    <a:pt x="5933" y="3521"/>
                    <a:pt x="5931" y="3525"/>
                    <a:pt x="5931" y="3530"/>
                  </a:cubicBezTo>
                  <a:lnTo>
                    <a:pt x="5217" y="3911"/>
                  </a:lnTo>
                  <a:cubicBezTo>
                    <a:pt x="5187" y="3926"/>
                    <a:pt x="5155" y="3943"/>
                    <a:pt x="5127" y="3969"/>
                  </a:cubicBezTo>
                  <a:cubicBezTo>
                    <a:pt x="5087" y="4010"/>
                    <a:pt x="5065" y="4063"/>
                    <a:pt x="5044" y="4115"/>
                  </a:cubicBezTo>
                  <a:lnTo>
                    <a:pt x="5039" y="4125"/>
                  </a:lnTo>
                  <a:cubicBezTo>
                    <a:pt x="4885" y="4513"/>
                    <a:pt x="4600" y="4839"/>
                    <a:pt x="4240" y="5046"/>
                  </a:cubicBezTo>
                  <a:lnTo>
                    <a:pt x="4206" y="5068"/>
                  </a:lnTo>
                  <a:cubicBezTo>
                    <a:pt x="4131" y="5109"/>
                    <a:pt x="4054" y="5154"/>
                    <a:pt x="4000" y="5222"/>
                  </a:cubicBezTo>
                  <a:cubicBezTo>
                    <a:pt x="3940" y="5295"/>
                    <a:pt x="3917" y="5385"/>
                    <a:pt x="3893" y="5473"/>
                  </a:cubicBezTo>
                  <a:cubicBezTo>
                    <a:pt x="3882" y="5509"/>
                    <a:pt x="3872" y="5548"/>
                    <a:pt x="3859" y="5582"/>
                  </a:cubicBezTo>
                  <a:cubicBezTo>
                    <a:pt x="3765" y="5846"/>
                    <a:pt x="3476" y="6038"/>
                    <a:pt x="3174" y="6038"/>
                  </a:cubicBezTo>
                  <a:cubicBezTo>
                    <a:pt x="3172" y="6038"/>
                    <a:pt x="3171" y="6038"/>
                    <a:pt x="3169" y="6038"/>
                  </a:cubicBezTo>
                  <a:cubicBezTo>
                    <a:pt x="3060" y="6038"/>
                    <a:pt x="2955" y="6015"/>
                    <a:pt x="2865" y="5966"/>
                  </a:cubicBezTo>
                  <a:cubicBezTo>
                    <a:pt x="2813" y="5940"/>
                    <a:pt x="2764" y="5906"/>
                    <a:pt x="2715" y="5871"/>
                  </a:cubicBezTo>
                  <a:cubicBezTo>
                    <a:pt x="2595" y="5792"/>
                    <a:pt x="2473" y="5711"/>
                    <a:pt x="2340" y="5711"/>
                  </a:cubicBezTo>
                  <a:cubicBezTo>
                    <a:pt x="2306" y="5711"/>
                    <a:pt x="2271" y="5717"/>
                    <a:pt x="2237" y="5728"/>
                  </a:cubicBezTo>
                  <a:cubicBezTo>
                    <a:pt x="2087" y="5784"/>
                    <a:pt x="2025" y="5933"/>
                    <a:pt x="1965" y="6079"/>
                  </a:cubicBezTo>
                  <a:cubicBezTo>
                    <a:pt x="1916" y="6203"/>
                    <a:pt x="1862" y="6332"/>
                    <a:pt x="1755" y="6394"/>
                  </a:cubicBezTo>
                  <a:cubicBezTo>
                    <a:pt x="1731" y="6409"/>
                    <a:pt x="1704" y="6420"/>
                    <a:pt x="1674" y="6433"/>
                  </a:cubicBezTo>
                  <a:cubicBezTo>
                    <a:pt x="1620" y="6454"/>
                    <a:pt x="1566" y="6476"/>
                    <a:pt x="1526" y="6523"/>
                  </a:cubicBezTo>
                  <a:cubicBezTo>
                    <a:pt x="1494" y="6561"/>
                    <a:pt x="1479" y="6610"/>
                    <a:pt x="1464" y="6655"/>
                  </a:cubicBezTo>
                  <a:cubicBezTo>
                    <a:pt x="1459" y="6673"/>
                    <a:pt x="1453" y="6690"/>
                    <a:pt x="1449" y="6705"/>
                  </a:cubicBezTo>
                  <a:cubicBezTo>
                    <a:pt x="1369" y="6917"/>
                    <a:pt x="1134" y="7011"/>
                    <a:pt x="932" y="7011"/>
                  </a:cubicBezTo>
                  <a:cubicBezTo>
                    <a:pt x="877" y="7011"/>
                    <a:pt x="821" y="7005"/>
                    <a:pt x="767" y="6990"/>
                  </a:cubicBezTo>
                  <a:cubicBezTo>
                    <a:pt x="761" y="6988"/>
                    <a:pt x="752" y="6985"/>
                    <a:pt x="746" y="6983"/>
                  </a:cubicBezTo>
                  <a:cubicBezTo>
                    <a:pt x="742" y="6947"/>
                    <a:pt x="737" y="6913"/>
                    <a:pt x="737" y="6878"/>
                  </a:cubicBezTo>
                  <a:cubicBezTo>
                    <a:pt x="733" y="6771"/>
                    <a:pt x="744" y="6658"/>
                    <a:pt x="754" y="6551"/>
                  </a:cubicBezTo>
                  <a:cubicBezTo>
                    <a:pt x="772" y="6368"/>
                    <a:pt x="789" y="6182"/>
                    <a:pt x="739" y="6002"/>
                  </a:cubicBezTo>
                  <a:cubicBezTo>
                    <a:pt x="662" y="5717"/>
                    <a:pt x="405" y="5490"/>
                    <a:pt x="110" y="5441"/>
                  </a:cubicBezTo>
                  <a:cubicBezTo>
                    <a:pt x="56" y="4807"/>
                    <a:pt x="69" y="4162"/>
                    <a:pt x="88" y="3555"/>
                  </a:cubicBezTo>
                  <a:cubicBezTo>
                    <a:pt x="90" y="3487"/>
                    <a:pt x="92" y="3414"/>
                    <a:pt x="116" y="3350"/>
                  </a:cubicBezTo>
                  <a:cubicBezTo>
                    <a:pt x="195" y="3118"/>
                    <a:pt x="489" y="3045"/>
                    <a:pt x="737" y="3007"/>
                  </a:cubicBezTo>
                  <a:lnTo>
                    <a:pt x="750" y="3005"/>
                  </a:lnTo>
                  <a:lnTo>
                    <a:pt x="757" y="2994"/>
                  </a:lnTo>
                  <a:cubicBezTo>
                    <a:pt x="922" y="2692"/>
                    <a:pt x="881" y="2341"/>
                    <a:pt x="842" y="2000"/>
                  </a:cubicBezTo>
                  <a:cubicBezTo>
                    <a:pt x="832" y="1914"/>
                    <a:pt x="823" y="1828"/>
                    <a:pt x="817" y="1743"/>
                  </a:cubicBezTo>
                  <a:cubicBezTo>
                    <a:pt x="789" y="1389"/>
                    <a:pt x="825" y="1027"/>
                    <a:pt x="864" y="676"/>
                  </a:cubicBezTo>
                  <a:cubicBezTo>
                    <a:pt x="880" y="678"/>
                    <a:pt x="896" y="679"/>
                    <a:pt x="912" y="679"/>
                  </a:cubicBezTo>
                  <a:cubicBezTo>
                    <a:pt x="1113" y="679"/>
                    <a:pt x="1312" y="536"/>
                    <a:pt x="1374" y="342"/>
                  </a:cubicBezTo>
                  <a:lnTo>
                    <a:pt x="1376" y="342"/>
                  </a:lnTo>
                  <a:cubicBezTo>
                    <a:pt x="1384" y="337"/>
                    <a:pt x="1391" y="335"/>
                    <a:pt x="1397" y="333"/>
                  </a:cubicBezTo>
                  <a:cubicBezTo>
                    <a:pt x="1474" y="301"/>
                    <a:pt x="1551" y="262"/>
                    <a:pt x="1626" y="226"/>
                  </a:cubicBezTo>
                  <a:cubicBezTo>
                    <a:pt x="1789" y="142"/>
                    <a:pt x="1943" y="63"/>
                    <a:pt x="2117" y="55"/>
                  </a:cubicBezTo>
                  <a:close/>
                  <a:moveTo>
                    <a:pt x="2141" y="0"/>
                  </a:moveTo>
                  <a:cubicBezTo>
                    <a:pt x="2132" y="0"/>
                    <a:pt x="2124" y="0"/>
                    <a:pt x="2115" y="1"/>
                  </a:cubicBezTo>
                  <a:cubicBezTo>
                    <a:pt x="1928" y="10"/>
                    <a:pt x="1764" y="95"/>
                    <a:pt x="1601" y="177"/>
                  </a:cubicBezTo>
                  <a:cubicBezTo>
                    <a:pt x="1528" y="215"/>
                    <a:pt x="1453" y="254"/>
                    <a:pt x="1378" y="284"/>
                  </a:cubicBezTo>
                  <a:cubicBezTo>
                    <a:pt x="1371" y="286"/>
                    <a:pt x="1365" y="288"/>
                    <a:pt x="1359" y="290"/>
                  </a:cubicBezTo>
                  <a:cubicBezTo>
                    <a:pt x="1354" y="292"/>
                    <a:pt x="1348" y="294"/>
                    <a:pt x="1341" y="297"/>
                  </a:cubicBezTo>
                  <a:lnTo>
                    <a:pt x="1329" y="301"/>
                  </a:lnTo>
                  <a:lnTo>
                    <a:pt x="1326" y="314"/>
                  </a:lnTo>
                  <a:cubicBezTo>
                    <a:pt x="1275" y="489"/>
                    <a:pt x="1095" y="624"/>
                    <a:pt x="915" y="624"/>
                  </a:cubicBezTo>
                  <a:cubicBezTo>
                    <a:pt x="892" y="624"/>
                    <a:pt x="868" y="622"/>
                    <a:pt x="847" y="618"/>
                  </a:cubicBezTo>
                  <a:lnTo>
                    <a:pt x="817" y="614"/>
                  </a:lnTo>
                  <a:lnTo>
                    <a:pt x="814" y="642"/>
                  </a:lnTo>
                  <a:cubicBezTo>
                    <a:pt x="774" y="1004"/>
                    <a:pt x="735" y="1379"/>
                    <a:pt x="763" y="1747"/>
                  </a:cubicBezTo>
                  <a:cubicBezTo>
                    <a:pt x="769" y="1833"/>
                    <a:pt x="780" y="1921"/>
                    <a:pt x="789" y="2004"/>
                  </a:cubicBezTo>
                  <a:cubicBezTo>
                    <a:pt x="827" y="2334"/>
                    <a:pt x="866" y="2673"/>
                    <a:pt x="716" y="2955"/>
                  </a:cubicBezTo>
                  <a:cubicBezTo>
                    <a:pt x="457" y="2996"/>
                    <a:pt x="152" y="3078"/>
                    <a:pt x="65" y="3333"/>
                  </a:cubicBezTo>
                  <a:cubicBezTo>
                    <a:pt x="39" y="3405"/>
                    <a:pt x="37" y="3480"/>
                    <a:pt x="35" y="3553"/>
                  </a:cubicBezTo>
                  <a:cubicBezTo>
                    <a:pt x="15" y="4168"/>
                    <a:pt x="0" y="4822"/>
                    <a:pt x="58" y="5466"/>
                  </a:cubicBezTo>
                  <a:lnTo>
                    <a:pt x="60" y="5488"/>
                  </a:lnTo>
                  <a:lnTo>
                    <a:pt x="82" y="5492"/>
                  </a:lnTo>
                  <a:cubicBezTo>
                    <a:pt x="364" y="5529"/>
                    <a:pt x="615" y="5745"/>
                    <a:pt x="688" y="6015"/>
                  </a:cubicBezTo>
                  <a:cubicBezTo>
                    <a:pt x="735" y="6186"/>
                    <a:pt x="718" y="6362"/>
                    <a:pt x="701" y="6546"/>
                  </a:cubicBezTo>
                  <a:cubicBezTo>
                    <a:pt x="690" y="6655"/>
                    <a:pt x="679" y="6769"/>
                    <a:pt x="684" y="6880"/>
                  </a:cubicBezTo>
                  <a:cubicBezTo>
                    <a:pt x="686" y="6921"/>
                    <a:pt x="688" y="6962"/>
                    <a:pt x="694" y="7009"/>
                  </a:cubicBezTo>
                  <a:lnTo>
                    <a:pt x="697" y="7026"/>
                  </a:lnTo>
                  <a:lnTo>
                    <a:pt x="714" y="7030"/>
                  </a:lnTo>
                  <a:cubicBezTo>
                    <a:pt x="727" y="7035"/>
                    <a:pt x="742" y="7039"/>
                    <a:pt x="754" y="7041"/>
                  </a:cubicBezTo>
                  <a:cubicBezTo>
                    <a:pt x="812" y="7058"/>
                    <a:pt x="872" y="7065"/>
                    <a:pt x="932" y="7065"/>
                  </a:cubicBezTo>
                  <a:cubicBezTo>
                    <a:pt x="1151" y="7065"/>
                    <a:pt x="1410" y="6960"/>
                    <a:pt x="1498" y="6724"/>
                  </a:cubicBezTo>
                  <a:cubicBezTo>
                    <a:pt x="1504" y="6707"/>
                    <a:pt x="1511" y="6690"/>
                    <a:pt x="1515" y="6673"/>
                  </a:cubicBezTo>
                  <a:cubicBezTo>
                    <a:pt x="1528" y="6628"/>
                    <a:pt x="1541" y="6587"/>
                    <a:pt x="1566" y="6557"/>
                  </a:cubicBezTo>
                  <a:cubicBezTo>
                    <a:pt x="1599" y="6521"/>
                    <a:pt x="1644" y="6501"/>
                    <a:pt x="1693" y="6482"/>
                  </a:cubicBezTo>
                  <a:cubicBezTo>
                    <a:pt x="1723" y="6471"/>
                    <a:pt x="1755" y="6458"/>
                    <a:pt x="1783" y="6441"/>
                  </a:cubicBezTo>
                  <a:cubicBezTo>
                    <a:pt x="1905" y="6368"/>
                    <a:pt x="1961" y="6231"/>
                    <a:pt x="2016" y="6098"/>
                  </a:cubicBezTo>
                  <a:cubicBezTo>
                    <a:pt x="2072" y="5959"/>
                    <a:pt x="2128" y="5824"/>
                    <a:pt x="2256" y="5779"/>
                  </a:cubicBezTo>
                  <a:cubicBezTo>
                    <a:pt x="2284" y="5769"/>
                    <a:pt x="2312" y="5764"/>
                    <a:pt x="2340" y="5764"/>
                  </a:cubicBezTo>
                  <a:cubicBezTo>
                    <a:pt x="2456" y="5764"/>
                    <a:pt x="2571" y="5841"/>
                    <a:pt x="2685" y="5916"/>
                  </a:cubicBezTo>
                  <a:cubicBezTo>
                    <a:pt x="2734" y="5951"/>
                    <a:pt x="2788" y="5985"/>
                    <a:pt x="2839" y="6013"/>
                  </a:cubicBezTo>
                  <a:cubicBezTo>
                    <a:pt x="2938" y="6066"/>
                    <a:pt x="3051" y="6094"/>
                    <a:pt x="3169" y="6094"/>
                  </a:cubicBezTo>
                  <a:cubicBezTo>
                    <a:pt x="3495" y="6094"/>
                    <a:pt x="3807" y="5886"/>
                    <a:pt x="3910" y="5601"/>
                  </a:cubicBezTo>
                  <a:cubicBezTo>
                    <a:pt x="3923" y="5563"/>
                    <a:pt x="3934" y="5524"/>
                    <a:pt x="3945" y="5486"/>
                  </a:cubicBezTo>
                  <a:cubicBezTo>
                    <a:pt x="3968" y="5400"/>
                    <a:pt x="3990" y="5321"/>
                    <a:pt x="4041" y="5254"/>
                  </a:cubicBezTo>
                  <a:cubicBezTo>
                    <a:pt x="4090" y="5194"/>
                    <a:pt x="4163" y="5154"/>
                    <a:pt x="4232" y="5113"/>
                  </a:cubicBezTo>
                  <a:lnTo>
                    <a:pt x="4268" y="5094"/>
                  </a:lnTo>
                  <a:cubicBezTo>
                    <a:pt x="4639" y="4879"/>
                    <a:pt x="4930" y="4543"/>
                    <a:pt x="5089" y="4147"/>
                  </a:cubicBezTo>
                  <a:lnTo>
                    <a:pt x="5095" y="4134"/>
                  </a:lnTo>
                  <a:cubicBezTo>
                    <a:pt x="5112" y="4089"/>
                    <a:pt x="5132" y="4040"/>
                    <a:pt x="5166" y="4007"/>
                  </a:cubicBezTo>
                  <a:cubicBezTo>
                    <a:pt x="5187" y="3988"/>
                    <a:pt x="5215" y="3973"/>
                    <a:pt x="5241" y="3958"/>
                  </a:cubicBezTo>
                  <a:lnTo>
                    <a:pt x="5963" y="3575"/>
                  </a:lnTo>
                  <a:lnTo>
                    <a:pt x="5969" y="3570"/>
                  </a:lnTo>
                  <a:lnTo>
                    <a:pt x="5978" y="3551"/>
                  </a:lnTo>
                  <a:cubicBezTo>
                    <a:pt x="5980" y="3547"/>
                    <a:pt x="5982" y="3545"/>
                    <a:pt x="5984" y="3540"/>
                  </a:cubicBezTo>
                  <a:cubicBezTo>
                    <a:pt x="5999" y="3510"/>
                    <a:pt x="6019" y="3476"/>
                    <a:pt x="6038" y="3444"/>
                  </a:cubicBezTo>
                  <a:cubicBezTo>
                    <a:pt x="6128" y="3290"/>
                    <a:pt x="6228" y="3116"/>
                    <a:pt x="6143" y="2955"/>
                  </a:cubicBezTo>
                  <a:cubicBezTo>
                    <a:pt x="6076" y="2833"/>
                    <a:pt x="5933" y="2788"/>
                    <a:pt x="5802" y="2754"/>
                  </a:cubicBezTo>
                  <a:lnTo>
                    <a:pt x="5562" y="2694"/>
                  </a:lnTo>
                  <a:cubicBezTo>
                    <a:pt x="5515" y="2681"/>
                    <a:pt x="5461" y="2662"/>
                    <a:pt x="5451" y="2623"/>
                  </a:cubicBezTo>
                  <a:cubicBezTo>
                    <a:pt x="5449" y="2608"/>
                    <a:pt x="5451" y="2591"/>
                    <a:pt x="5453" y="2574"/>
                  </a:cubicBezTo>
                  <a:cubicBezTo>
                    <a:pt x="5455" y="2551"/>
                    <a:pt x="5459" y="2523"/>
                    <a:pt x="5449" y="2497"/>
                  </a:cubicBezTo>
                  <a:cubicBezTo>
                    <a:pt x="5431" y="2448"/>
                    <a:pt x="5384" y="2431"/>
                    <a:pt x="5344" y="2416"/>
                  </a:cubicBezTo>
                  <a:cubicBezTo>
                    <a:pt x="5320" y="2405"/>
                    <a:pt x="5299" y="2396"/>
                    <a:pt x="5281" y="2383"/>
                  </a:cubicBezTo>
                  <a:cubicBezTo>
                    <a:pt x="5234" y="2347"/>
                    <a:pt x="5241" y="2276"/>
                    <a:pt x="5245" y="2201"/>
                  </a:cubicBezTo>
                  <a:cubicBezTo>
                    <a:pt x="5249" y="2120"/>
                    <a:pt x="5256" y="2030"/>
                    <a:pt x="5189" y="1974"/>
                  </a:cubicBezTo>
                  <a:cubicBezTo>
                    <a:pt x="5159" y="1951"/>
                    <a:pt x="5125" y="1940"/>
                    <a:pt x="5093" y="1931"/>
                  </a:cubicBezTo>
                  <a:cubicBezTo>
                    <a:pt x="5061" y="1921"/>
                    <a:pt x="5029" y="1912"/>
                    <a:pt x="5009" y="1891"/>
                  </a:cubicBezTo>
                  <a:cubicBezTo>
                    <a:pt x="4986" y="1865"/>
                    <a:pt x="4986" y="1824"/>
                    <a:pt x="4984" y="1779"/>
                  </a:cubicBezTo>
                  <a:cubicBezTo>
                    <a:pt x="4982" y="1732"/>
                    <a:pt x="4982" y="1679"/>
                    <a:pt x="4947" y="1638"/>
                  </a:cubicBezTo>
                  <a:cubicBezTo>
                    <a:pt x="4907" y="1586"/>
                    <a:pt x="4844" y="1584"/>
                    <a:pt x="4784" y="1584"/>
                  </a:cubicBezTo>
                  <a:lnTo>
                    <a:pt x="4748" y="1584"/>
                  </a:lnTo>
                  <a:cubicBezTo>
                    <a:pt x="4712" y="1584"/>
                    <a:pt x="4675" y="1582"/>
                    <a:pt x="4643" y="1567"/>
                  </a:cubicBezTo>
                  <a:cubicBezTo>
                    <a:pt x="4570" y="1533"/>
                    <a:pt x="4562" y="1441"/>
                    <a:pt x="4551" y="1344"/>
                  </a:cubicBezTo>
                  <a:cubicBezTo>
                    <a:pt x="4540" y="1246"/>
                    <a:pt x="4529" y="1141"/>
                    <a:pt x="4450" y="1081"/>
                  </a:cubicBezTo>
                  <a:cubicBezTo>
                    <a:pt x="4392" y="1038"/>
                    <a:pt x="4322" y="1036"/>
                    <a:pt x="4255" y="1034"/>
                  </a:cubicBezTo>
                  <a:cubicBezTo>
                    <a:pt x="4204" y="1034"/>
                    <a:pt x="4157" y="1031"/>
                    <a:pt x="4114" y="1014"/>
                  </a:cubicBezTo>
                  <a:cubicBezTo>
                    <a:pt x="3987" y="961"/>
                    <a:pt x="3968" y="783"/>
                    <a:pt x="3964" y="635"/>
                  </a:cubicBezTo>
                  <a:cubicBezTo>
                    <a:pt x="3960" y="402"/>
                    <a:pt x="3889" y="258"/>
                    <a:pt x="3760" y="222"/>
                  </a:cubicBezTo>
                  <a:cubicBezTo>
                    <a:pt x="3728" y="211"/>
                    <a:pt x="3696" y="209"/>
                    <a:pt x="3664" y="209"/>
                  </a:cubicBezTo>
                  <a:cubicBezTo>
                    <a:pt x="3647" y="207"/>
                    <a:pt x="3630" y="207"/>
                    <a:pt x="3612" y="205"/>
                  </a:cubicBezTo>
                  <a:cubicBezTo>
                    <a:pt x="3546" y="196"/>
                    <a:pt x="3486" y="164"/>
                    <a:pt x="3420" y="132"/>
                  </a:cubicBezTo>
                  <a:cubicBezTo>
                    <a:pt x="3343" y="93"/>
                    <a:pt x="3263" y="52"/>
                    <a:pt x="3175" y="52"/>
                  </a:cubicBezTo>
                  <a:lnTo>
                    <a:pt x="3163" y="52"/>
                  </a:lnTo>
                  <a:cubicBezTo>
                    <a:pt x="3004" y="61"/>
                    <a:pt x="2905" y="185"/>
                    <a:pt x="2809" y="307"/>
                  </a:cubicBezTo>
                  <a:cubicBezTo>
                    <a:pt x="2749" y="380"/>
                    <a:pt x="2689" y="457"/>
                    <a:pt x="2614" y="507"/>
                  </a:cubicBezTo>
                  <a:cubicBezTo>
                    <a:pt x="2552" y="384"/>
                    <a:pt x="2481" y="267"/>
                    <a:pt x="2400" y="155"/>
                  </a:cubicBezTo>
                  <a:cubicBezTo>
                    <a:pt x="2368" y="108"/>
                    <a:pt x="2329" y="57"/>
                    <a:pt x="2273" y="29"/>
                  </a:cubicBezTo>
                  <a:cubicBezTo>
                    <a:pt x="2237" y="11"/>
                    <a:pt x="2191" y="0"/>
                    <a:pt x="21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50"/>
            <p:cNvSpPr/>
            <p:nvPr/>
          </p:nvSpPr>
          <p:spPr>
            <a:xfrm>
              <a:off x="4835585" y="3853024"/>
              <a:ext cx="150514" cy="158527"/>
            </a:xfrm>
            <a:custGeom>
              <a:rect b="b" l="l" r="r" t="t"/>
              <a:pathLst>
                <a:path extrusionOk="0" h="5579" w="5297">
                  <a:moveTo>
                    <a:pt x="3311" y="1"/>
                  </a:moveTo>
                  <a:cubicBezTo>
                    <a:pt x="3162" y="1"/>
                    <a:pt x="3014" y="76"/>
                    <a:pt x="2932" y="198"/>
                  </a:cubicBezTo>
                  <a:cubicBezTo>
                    <a:pt x="2897" y="250"/>
                    <a:pt x="2874" y="310"/>
                    <a:pt x="2829" y="351"/>
                  </a:cubicBezTo>
                  <a:cubicBezTo>
                    <a:pt x="2764" y="406"/>
                    <a:pt x="2670" y="415"/>
                    <a:pt x="2604" y="468"/>
                  </a:cubicBezTo>
                  <a:cubicBezTo>
                    <a:pt x="2494" y="558"/>
                    <a:pt x="2488" y="747"/>
                    <a:pt x="2360" y="809"/>
                  </a:cubicBezTo>
                  <a:cubicBezTo>
                    <a:pt x="2300" y="839"/>
                    <a:pt x="2220" y="833"/>
                    <a:pt x="2173" y="882"/>
                  </a:cubicBezTo>
                  <a:cubicBezTo>
                    <a:pt x="2137" y="918"/>
                    <a:pt x="2132" y="974"/>
                    <a:pt x="2115" y="1021"/>
                  </a:cubicBezTo>
                  <a:cubicBezTo>
                    <a:pt x="2034" y="1242"/>
                    <a:pt x="1685" y="1285"/>
                    <a:pt x="1631" y="1514"/>
                  </a:cubicBezTo>
                  <a:cubicBezTo>
                    <a:pt x="1620" y="1552"/>
                    <a:pt x="1622" y="1595"/>
                    <a:pt x="1608" y="1634"/>
                  </a:cubicBezTo>
                  <a:cubicBezTo>
                    <a:pt x="1550" y="1777"/>
                    <a:pt x="1314" y="1762"/>
                    <a:pt x="1237" y="1897"/>
                  </a:cubicBezTo>
                  <a:cubicBezTo>
                    <a:pt x="1209" y="1947"/>
                    <a:pt x="1207" y="2009"/>
                    <a:pt x="1173" y="2054"/>
                  </a:cubicBezTo>
                  <a:cubicBezTo>
                    <a:pt x="1136" y="2101"/>
                    <a:pt x="1072" y="2118"/>
                    <a:pt x="1014" y="2129"/>
                  </a:cubicBezTo>
                  <a:cubicBezTo>
                    <a:pt x="682" y="2193"/>
                    <a:pt x="326" y="2185"/>
                    <a:pt x="1" y="2257"/>
                  </a:cubicBezTo>
                  <a:cubicBezTo>
                    <a:pt x="46" y="2262"/>
                    <a:pt x="93" y="2257"/>
                    <a:pt x="138" y="2272"/>
                  </a:cubicBezTo>
                  <a:cubicBezTo>
                    <a:pt x="286" y="2315"/>
                    <a:pt x="320" y="2506"/>
                    <a:pt x="324" y="2660"/>
                  </a:cubicBezTo>
                  <a:cubicBezTo>
                    <a:pt x="326" y="2814"/>
                    <a:pt x="348" y="3003"/>
                    <a:pt x="489" y="3063"/>
                  </a:cubicBezTo>
                  <a:cubicBezTo>
                    <a:pt x="594" y="3108"/>
                    <a:pt x="729" y="3059"/>
                    <a:pt x="819" y="3127"/>
                  </a:cubicBezTo>
                  <a:cubicBezTo>
                    <a:pt x="967" y="3239"/>
                    <a:pt x="853" y="3539"/>
                    <a:pt x="1018" y="3618"/>
                  </a:cubicBezTo>
                  <a:cubicBezTo>
                    <a:pt x="1052" y="3634"/>
                    <a:pt x="1092" y="3635"/>
                    <a:pt x="1132" y="3635"/>
                  </a:cubicBezTo>
                  <a:cubicBezTo>
                    <a:pt x="1145" y="3635"/>
                    <a:pt x="1157" y="3635"/>
                    <a:pt x="1170" y="3635"/>
                  </a:cubicBezTo>
                  <a:cubicBezTo>
                    <a:pt x="1226" y="3635"/>
                    <a:pt x="1279" y="3639"/>
                    <a:pt x="1312" y="3680"/>
                  </a:cubicBezTo>
                  <a:cubicBezTo>
                    <a:pt x="1370" y="3749"/>
                    <a:pt x="1316" y="3866"/>
                    <a:pt x="1376" y="3933"/>
                  </a:cubicBezTo>
                  <a:cubicBezTo>
                    <a:pt x="1421" y="3984"/>
                    <a:pt x="1505" y="3976"/>
                    <a:pt x="1558" y="4018"/>
                  </a:cubicBezTo>
                  <a:cubicBezTo>
                    <a:pt x="1670" y="4113"/>
                    <a:pt x="1537" y="4338"/>
                    <a:pt x="1650" y="4430"/>
                  </a:cubicBezTo>
                  <a:cubicBezTo>
                    <a:pt x="1702" y="4471"/>
                    <a:pt x="1787" y="4471"/>
                    <a:pt x="1809" y="4531"/>
                  </a:cubicBezTo>
                  <a:cubicBezTo>
                    <a:pt x="1824" y="4569"/>
                    <a:pt x="1800" y="4614"/>
                    <a:pt x="1811" y="4655"/>
                  </a:cubicBezTo>
                  <a:cubicBezTo>
                    <a:pt x="1826" y="4708"/>
                    <a:pt x="1888" y="4730"/>
                    <a:pt x="1942" y="4745"/>
                  </a:cubicBezTo>
                  <a:cubicBezTo>
                    <a:pt x="2021" y="4764"/>
                    <a:pt x="2100" y="4785"/>
                    <a:pt x="2182" y="4805"/>
                  </a:cubicBezTo>
                  <a:cubicBezTo>
                    <a:pt x="2306" y="4837"/>
                    <a:pt x="2443" y="4880"/>
                    <a:pt x="2505" y="4993"/>
                  </a:cubicBezTo>
                  <a:cubicBezTo>
                    <a:pt x="2599" y="5173"/>
                    <a:pt x="2441" y="5375"/>
                    <a:pt x="2345" y="5555"/>
                  </a:cubicBezTo>
                  <a:cubicBezTo>
                    <a:pt x="2342" y="5561"/>
                    <a:pt x="2338" y="5567"/>
                    <a:pt x="2336" y="5574"/>
                  </a:cubicBezTo>
                  <a:cubicBezTo>
                    <a:pt x="2364" y="5561"/>
                    <a:pt x="2390" y="5546"/>
                    <a:pt x="2417" y="5531"/>
                  </a:cubicBezTo>
                  <a:cubicBezTo>
                    <a:pt x="2602" y="5432"/>
                    <a:pt x="2790" y="5334"/>
                    <a:pt x="2994" y="5291"/>
                  </a:cubicBezTo>
                  <a:cubicBezTo>
                    <a:pt x="3066" y="5276"/>
                    <a:pt x="3139" y="5269"/>
                    <a:pt x="3212" y="5269"/>
                  </a:cubicBezTo>
                  <a:cubicBezTo>
                    <a:pt x="3508" y="5269"/>
                    <a:pt x="3802" y="5386"/>
                    <a:pt x="4031" y="5578"/>
                  </a:cubicBezTo>
                  <a:cubicBezTo>
                    <a:pt x="4093" y="5477"/>
                    <a:pt x="4153" y="5373"/>
                    <a:pt x="4204" y="5263"/>
                  </a:cubicBezTo>
                  <a:cubicBezTo>
                    <a:pt x="4266" y="5197"/>
                    <a:pt x="4328" y="5128"/>
                    <a:pt x="4393" y="5060"/>
                  </a:cubicBezTo>
                  <a:cubicBezTo>
                    <a:pt x="4541" y="4899"/>
                    <a:pt x="4697" y="4713"/>
                    <a:pt x="4686" y="4492"/>
                  </a:cubicBezTo>
                  <a:cubicBezTo>
                    <a:pt x="4684" y="4438"/>
                    <a:pt x="4676" y="4376"/>
                    <a:pt x="4714" y="4340"/>
                  </a:cubicBezTo>
                  <a:cubicBezTo>
                    <a:pt x="4746" y="4308"/>
                    <a:pt x="4798" y="4312"/>
                    <a:pt x="4838" y="4288"/>
                  </a:cubicBezTo>
                  <a:cubicBezTo>
                    <a:pt x="4954" y="4222"/>
                    <a:pt x="4864" y="4012"/>
                    <a:pt x="4963" y="3922"/>
                  </a:cubicBezTo>
                  <a:cubicBezTo>
                    <a:pt x="4986" y="3903"/>
                    <a:pt x="5018" y="3890"/>
                    <a:pt x="5042" y="3871"/>
                  </a:cubicBezTo>
                  <a:cubicBezTo>
                    <a:pt x="5076" y="3843"/>
                    <a:pt x="5093" y="3800"/>
                    <a:pt x="5110" y="3759"/>
                  </a:cubicBezTo>
                  <a:cubicBezTo>
                    <a:pt x="5158" y="3639"/>
                    <a:pt x="5205" y="3519"/>
                    <a:pt x="5252" y="3399"/>
                  </a:cubicBezTo>
                  <a:cubicBezTo>
                    <a:pt x="5273" y="3344"/>
                    <a:pt x="5295" y="3286"/>
                    <a:pt x="5288" y="3228"/>
                  </a:cubicBezTo>
                  <a:cubicBezTo>
                    <a:pt x="5280" y="3123"/>
                    <a:pt x="5194" y="3048"/>
                    <a:pt x="5121" y="2973"/>
                  </a:cubicBezTo>
                  <a:cubicBezTo>
                    <a:pt x="5050" y="2898"/>
                    <a:pt x="4986" y="2791"/>
                    <a:pt x="5029" y="2697"/>
                  </a:cubicBezTo>
                  <a:cubicBezTo>
                    <a:pt x="5048" y="2654"/>
                    <a:pt x="5085" y="2624"/>
                    <a:pt x="5113" y="2587"/>
                  </a:cubicBezTo>
                  <a:cubicBezTo>
                    <a:pt x="5239" y="2420"/>
                    <a:pt x="5132" y="2174"/>
                    <a:pt x="5192" y="1975"/>
                  </a:cubicBezTo>
                  <a:cubicBezTo>
                    <a:pt x="5222" y="1876"/>
                    <a:pt x="5295" y="1788"/>
                    <a:pt x="5295" y="1685"/>
                  </a:cubicBezTo>
                  <a:cubicBezTo>
                    <a:pt x="5297" y="1627"/>
                    <a:pt x="5275" y="1574"/>
                    <a:pt x="5256" y="1520"/>
                  </a:cubicBezTo>
                  <a:cubicBezTo>
                    <a:pt x="5200" y="1377"/>
                    <a:pt x="5147" y="1235"/>
                    <a:pt x="5091" y="1092"/>
                  </a:cubicBezTo>
                  <a:cubicBezTo>
                    <a:pt x="5080" y="1062"/>
                    <a:pt x="5068" y="1030"/>
                    <a:pt x="5040" y="1008"/>
                  </a:cubicBezTo>
                  <a:cubicBezTo>
                    <a:pt x="5016" y="991"/>
                    <a:pt x="4982" y="987"/>
                    <a:pt x="4952" y="983"/>
                  </a:cubicBezTo>
                  <a:cubicBezTo>
                    <a:pt x="4843" y="970"/>
                    <a:pt x="4733" y="955"/>
                    <a:pt x="4624" y="942"/>
                  </a:cubicBezTo>
                  <a:cubicBezTo>
                    <a:pt x="4650" y="833"/>
                    <a:pt x="4515" y="755"/>
                    <a:pt x="4403" y="749"/>
                  </a:cubicBezTo>
                  <a:cubicBezTo>
                    <a:pt x="4391" y="749"/>
                    <a:pt x="4378" y="748"/>
                    <a:pt x="4365" y="748"/>
                  </a:cubicBezTo>
                  <a:cubicBezTo>
                    <a:pt x="4340" y="748"/>
                    <a:pt x="4314" y="749"/>
                    <a:pt x="4288" y="749"/>
                  </a:cubicBezTo>
                  <a:cubicBezTo>
                    <a:pt x="4211" y="749"/>
                    <a:pt x="4136" y="743"/>
                    <a:pt x="4078" y="698"/>
                  </a:cubicBezTo>
                  <a:cubicBezTo>
                    <a:pt x="4016" y="650"/>
                    <a:pt x="3986" y="565"/>
                    <a:pt x="3913" y="531"/>
                  </a:cubicBezTo>
                  <a:cubicBezTo>
                    <a:pt x="3890" y="520"/>
                    <a:pt x="3865" y="517"/>
                    <a:pt x="3840" y="517"/>
                  </a:cubicBezTo>
                  <a:cubicBezTo>
                    <a:pt x="3791" y="517"/>
                    <a:pt x="3740" y="530"/>
                    <a:pt x="3689" y="530"/>
                  </a:cubicBezTo>
                  <a:cubicBezTo>
                    <a:pt x="3681" y="530"/>
                    <a:pt x="3673" y="529"/>
                    <a:pt x="3664" y="528"/>
                  </a:cubicBezTo>
                  <a:cubicBezTo>
                    <a:pt x="3557" y="520"/>
                    <a:pt x="3469" y="430"/>
                    <a:pt x="3429" y="329"/>
                  </a:cubicBezTo>
                  <a:cubicBezTo>
                    <a:pt x="3388" y="228"/>
                    <a:pt x="3388" y="117"/>
                    <a:pt x="3388" y="8"/>
                  </a:cubicBezTo>
                  <a:cubicBezTo>
                    <a:pt x="3362" y="3"/>
                    <a:pt x="3336" y="1"/>
                    <a:pt x="33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50"/>
            <p:cNvSpPr/>
            <p:nvPr/>
          </p:nvSpPr>
          <p:spPr>
            <a:xfrm>
              <a:off x="4830953" y="3852257"/>
              <a:ext cx="155885" cy="160999"/>
            </a:xfrm>
            <a:custGeom>
              <a:rect b="b" l="l" r="r" t="t"/>
              <a:pathLst>
                <a:path extrusionOk="0" h="5666" w="5486">
                  <a:moveTo>
                    <a:pt x="3475" y="55"/>
                  </a:moveTo>
                  <a:cubicBezTo>
                    <a:pt x="3491" y="55"/>
                    <a:pt x="3507" y="56"/>
                    <a:pt x="3523" y="58"/>
                  </a:cubicBezTo>
                  <a:cubicBezTo>
                    <a:pt x="3525" y="157"/>
                    <a:pt x="3527" y="266"/>
                    <a:pt x="3566" y="367"/>
                  </a:cubicBezTo>
                  <a:cubicBezTo>
                    <a:pt x="3615" y="489"/>
                    <a:pt x="3716" y="575"/>
                    <a:pt x="3825" y="583"/>
                  </a:cubicBezTo>
                  <a:cubicBezTo>
                    <a:pt x="3834" y="584"/>
                    <a:pt x="3842" y="585"/>
                    <a:pt x="3850" y="585"/>
                  </a:cubicBezTo>
                  <a:cubicBezTo>
                    <a:pt x="3878" y="585"/>
                    <a:pt x="3904" y="580"/>
                    <a:pt x="3930" y="577"/>
                  </a:cubicBezTo>
                  <a:cubicBezTo>
                    <a:pt x="3955" y="574"/>
                    <a:pt x="3979" y="571"/>
                    <a:pt x="4001" y="571"/>
                  </a:cubicBezTo>
                  <a:cubicBezTo>
                    <a:pt x="4025" y="571"/>
                    <a:pt x="4047" y="574"/>
                    <a:pt x="4065" y="583"/>
                  </a:cubicBezTo>
                  <a:cubicBezTo>
                    <a:pt x="4099" y="598"/>
                    <a:pt x="4125" y="630"/>
                    <a:pt x="4151" y="667"/>
                  </a:cubicBezTo>
                  <a:cubicBezTo>
                    <a:pt x="4172" y="695"/>
                    <a:pt x="4194" y="725"/>
                    <a:pt x="4224" y="746"/>
                  </a:cubicBezTo>
                  <a:cubicBezTo>
                    <a:pt x="4290" y="800"/>
                    <a:pt x="4376" y="804"/>
                    <a:pt x="4453" y="804"/>
                  </a:cubicBezTo>
                  <a:lnTo>
                    <a:pt x="4517" y="802"/>
                  </a:lnTo>
                  <a:cubicBezTo>
                    <a:pt x="4532" y="802"/>
                    <a:pt x="4549" y="804"/>
                    <a:pt x="4564" y="804"/>
                  </a:cubicBezTo>
                  <a:cubicBezTo>
                    <a:pt x="4635" y="808"/>
                    <a:pt x="4708" y="840"/>
                    <a:pt x="4742" y="887"/>
                  </a:cubicBezTo>
                  <a:cubicBezTo>
                    <a:pt x="4761" y="911"/>
                    <a:pt x="4768" y="937"/>
                    <a:pt x="4761" y="965"/>
                  </a:cubicBezTo>
                  <a:lnTo>
                    <a:pt x="4755" y="992"/>
                  </a:lnTo>
                  <a:lnTo>
                    <a:pt x="5111" y="1035"/>
                  </a:lnTo>
                  <a:cubicBezTo>
                    <a:pt x="5138" y="1040"/>
                    <a:pt x="5168" y="1042"/>
                    <a:pt x="5188" y="1057"/>
                  </a:cubicBezTo>
                  <a:cubicBezTo>
                    <a:pt x="5207" y="1072"/>
                    <a:pt x="5218" y="1097"/>
                    <a:pt x="5228" y="1130"/>
                  </a:cubicBezTo>
                  <a:lnTo>
                    <a:pt x="5393" y="1558"/>
                  </a:lnTo>
                  <a:cubicBezTo>
                    <a:pt x="5413" y="1607"/>
                    <a:pt x="5432" y="1659"/>
                    <a:pt x="5432" y="1712"/>
                  </a:cubicBezTo>
                  <a:cubicBezTo>
                    <a:pt x="5432" y="1770"/>
                    <a:pt x="5404" y="1824"/>
                    <a:pt x="5376" y="1882"/>
                  </a:cubicBezTo>
                  <a:cubicBezTo>
                    <a:pt x="5359" y="1918"/>
                    <a:pt x="5342" y="1954"/>
                    <a:pt x="5329" y="1993"/>
                  </a:cubicBezTo>
                  <a:cubicBezTo>
                    <a:pt x="5303" y="2083"/>
                    <a:pt x="5308" y="2177"/>
                    <a:pt x="5312" y="2269"/>
                  </a:cubicBezTo>
                  <a:cubicBezTo>
                    <a:pt x="5316" y="2394"/>
                    <a:pt x="5323" y="2509"/>
                    <a:pt x="5254" y="2597"/>
                  </a:cubicBezTo>
                  <a:cubicBezTo>
                    <a:pt x="5246" y="2610"/>
                    <a:pt x="5235" y="2623"/>
                    <a:pt x="5224" y="2634"/>
                  </a:cubicBezTo>
                  <a:cubicBezTo>
                    <a:pt x="5203" y="2657"/>
                    <a:pt x="5181" y="2681"/>
                    <a:pt x="5168" y="2711"/>
                  </a:cubicBezTo>
                  <a:cubicBezTo>
                    <a:pt x="5128" y="2799"/>
                    <a:pt x="5162" y="2910"/>
                    <a:pt x="5265" y="3019"/>
                  </a:cubicBezTo>
                  <a:lnTo>
                    <a:pt x="5293" y="3045"/>
                  </a:lnTo>
                  <a:cubicBezTo>
                    <a:pt x="5355" y="3109"/>
                    <a:pt x="5419" y="3176"/>
                    <a:pt x="5426" y="3257"/>
                  </a:cubicBezTo>
                  <a:cubicBezTo>
                    <a:pt x="5430" y="3311"/>
                    <a:pt x="5408" y="3366"/>
                    <a:pt x="5389" y="3416"/>
                  </a:cubicBezTo>
                  <a:lnTo>
                    <a:pt x="5248" y="3776"/>
                  </a:lnTo>
                  <a:cubicBezTo>
                    <a:pt x="5235" y="3812"/>
                    <a:pt x="5218" y="3853"/>
                    <a:pt x="5188" y="3876"/>
                  </a:cubicBezTo>
                  <a:cubicBezTo>
                    <a:pt x="5179" y="3885"/>
                    <a:pt x="5166" y="3891"/>
                    <a:pt x="5156" y="3898"/>
                  </a:cubicBezTo>
                  <a:cubicBezTo>
                    <a:pt x="5138" y="3908"/>
                    <a:pt x="5123" y="3917"/>
                    <a:pt x="5108" y="3930"/>
                  </a:cubicBezTo>
                  <a:cubicBezTo>
                    <a:pt x="5053" y="3981"/>
                    <a:pt x="5049" y="4060"/>
                    <a:pt x="5044" y="4131"/>
                  </a:cubicBezTo>
                  <a:cubicBezTo>
                    <a:pt x="5040" y="4204"/>
                    <a:pt x="5036" y="4266"/>
                    <a:pt x="4986" y="4294"/>
                  </a:cubicBezTo>
                  <a:cubicBezTo>
                    <a:pt x="4974" y="4300"/>
                    <a:pt x="4956" y="4305"/>
                    <a:pt x="4939" y="4309"/>
                  </a:cubicBezTo>
                  <a:cubicBezTo>
                    <a:pt x="4914" y="4315"/>
                    <a:pt x="4881" y="4324"/>
                    <a:pt x="4858" y="4348"/>
                  </a:cubicBezTo>
                  <a:cubicBezTo>
                    <a:pt x="4815" y="4388"/>
                    <a:pt x="4819" y="4450"/>
                    <a:pt x="4821" y="4502"/>
                  </a:cubicBezTo>
                  <a:lnTo>
                    <a:pt x="4824" y="4521"/>
                  </a:lnTo>
                  <a:cubicBezTo>
                    <a:pt x="4834" y="4725"/>
                    <a:pt x="4686" y="4905"/>
                    <a:pt x="4534" y="5070"/>
                  </a:cubicBezTo>
                  <a:lnTo>
                    <a:pt x="4348" y="5273"/>
                  </a:lnTo>
                  <a:lnTo>
                    <a:pt x="4344" y="5280"/>
                  </a:lnTo>
                  <a:cubicBezTo>
                    <a:pt x="4303" y="5367"/>
                    <a:pt x="4252" y="5459"/>
                    <a:pt x="4185" y="5564"/>
                  </a:cubicBezTo>
                  <a:cubicBezTo>
                    <a:pt x="3952" y="5376"/>
                    <a:pt x="3656" y="5269"/>
                    <a:pt x="3375" y="5269"/>
                  </a:cubicBezTo>
                  <a:cubicBezTo>
                    <a:pt x="3298" y="5269"/>
                    <a:pt x="3225" y="5277"/>
                    <a:pt x="3152" y="5292"/>
                  </a:cubicBezTo>
                  <a:cubicBezTo>
                    <a:pt x="2942" y="5335"/>
                    <a:pt x="2752" y="5436"/>
                    <a:pt x="2568" y="5534"/>
                  </a:cubicBezTo>
                  <a:lnTo>
                    <a:pt x="2563" y="5537"/>
                  </a:lnTo>
                  <a:cubicBezTo>
                    <a:pt x="2572" y="5524"/>
                    <a:pt x="2578" y="5509"/>
                    <a:pt x="2587" y="5496"/>
                  </a:cubicBezTo>
                  <a:cubicBezTo>
                    <a:pt x="2677" y="5342"/>
                    <a:pt x="2777" y="5168"/>
                    <a:pt x="2692" y="5007"/>
                  </a:cubicBezTo>
                  <a:cubicBezTo>
                    <a:pt x="2625" y="4885"/>
                    <a:pt x="2482" y="4840"/>
                    <a:pt x="2351" y="4806"/>
                  </a:cubicBezTo>
                  <a:lnTo>
                    <a:pt x="2111" y="4746"/>
                  </a:lnTo>
                  <a:cubicBezTo>
                    <a:pt x="2064" y="4733"/>
                    <a:pt x="2010" y="4714"/>
                    <a:pt x="2000" y="4675"/>
                  </a:cubicBezTo>
                  <a:cubicBezTo>
                    <a:pt x="1998" y="4660"/>
                    <a:pt x="2000" y="4643"/>
                    <a:pt x="2002" y="4626"/>
                  </a:cubicBezTo>
                  <a:cubicBezTo>
                    <a:pt x="2004" y="4603"/>
                    <a:pt x="2008" y="4575"/>
                    <a:pt x="1998" y="4549"/>
                  </a:cubicBezTo>
                  <a:cubicBezTo>
                    <a:pt x="1980" y="4500"/>
                    <a:pt x="1933" y="4483"/>
                    <a:pt x="1893" y="4468"/>
                  </a:cubicBezTo>
                  <a:cubicBezTo>
                    <a:pt x="1869" y="4457"/>
                    <a:pt x="1848" y="4448"/>
                    <a:pt x="1830" y="4435"/>
                  </a:cubicBezTo>
                  <a:cubicBezTo>
                    <a:pt x="1783" y="4399"/>
                    <a:pt x="1790" y="4328"/>
                    <a:pt x="1794" y="4253"/>
                  </a:cubicBezTo>
                  <a:cubicBezTo>
                    <a:pt x="1798" y="4172"/>
                    <a:pt x="1805" y="4082"/>
                    <a:pt x="1738" y="4026"/>
                  </a:cubicBezTo>
                  <a:cubicBezTo>
                    <a:pt x="1708" y="4003"/>
                    <a:pt x="1674" y="3992"/>
                    <a:pt x="1642" y="3983"/>
                  </a:cubicBezTo>
                  <a:cubicBezTo>
                    <a:pt x="1610" y="3973"/>
                    <a:pt x="1578" y="3964"/>
                    <a:pt x="1558" y="3943"/>
                  </a:cubicBezTo>
                  <a:cubicBezTo>
                    <a:pt x="1535" y="3917"/>
                    <a:pt x="1535" y="3876"/>
                    <a:pt x="1533" y="3831"/>
                  </a:cubicBezTo>
                  <a:cubicBezTo>
                    <a:pt x="1531" y="3784"/>
                    <a:pt x="1531" y="3731"/>
                    <a:pt x="1496" y="3690"/>
                  </a:cubicBezTo>
                  <a:cubicBezTo>
                    <a:pt x="1456" y="3638"/>
                    <a:pt x="1393" y="3636"/>
                    <a:pt x="1333" y="3636"/>
                  </a:cubicBezTo>
                  <a:lnTo>
                    <a:pt x="1297" y="3636"/>
                  </a:lnTo>
                  <a:cubicBezTo>
                    <a:pt x="1261" y="3636"/>
                    <a:pt x="1224" y="3634"/>
                    <a:pt x="1192" y="3619"/>
                  </a:cubicBezTo>
                  <a:cubicBezTo>
                    <a:pt x="1119" y="3585"/>
                    <a:pt x="1111" y="3493"/>
                    <a:pt x="1100" y="3396"/>
                  </a:cubicBezTo>
                  <a:cubicBezTo>
                    <a:pt x="1089" y="3298"/>
                    <a:pt x="1078" y="3193"/>
                    <a:pt x="999" y="3133"/>
                  </a:cubicBezTo>
                  <a:cubicBezTo>
                    <a:pt x="941" y="3090"/>
                    <a:pt x="871" y="3088"/>
                    <a:pt x="804" y="3086"/>
                  </a:cubicBezTo>
                  <a:cubicBezTo>
                    <a:pt x="753" y="3086"/>
                    <a:pt x="706" y="3083"/>
                    <a:pt x="663" y="3066"/>
                  </a:cubicBezTo>
                  <a:cubicBezTo>
                    <a:pt x="536" y="3013"/>
                    <a:pt x="517" y="2835"/>
                    <a:pt x="513" y="2687"/>
                  </a:cubicBezTo>
                  <a:cubicBezTo>
                    <a:pt x="509" y="2469"/>
                    <a:pt x="446" y="2327"/>
                    <a:pt x="331" y="2280"/>
                  </a:cubicBezTo>
                  <a:cubicBezTo>
                    <a:pt x="451" y="2263"/>
                    <a:pt x="575" y="2252"/>
                    <a:pt x="697" y="2242"/>
                  </a:cubicBezTo>
                  <a:cubicBezTo>
                    <a:pt x="858" y="2227"/>
                    <a:pt x="1023" y="2214"/>
                    <a:pt x="1181" y="2182"/>
                  </a:cubicBezTo>
                  <a:cubicBezTo>
                    <a:pt x="1248" y="2169"/>
                    <a:pt x="1316" y="2149"/>
                    <a:pt x="1357" y="2096"/>
                  </a:cubicBezTo>
                  <a:cubicBezTo>
                    <a:pt x="1378" y="2068"/>
                    <a:pt x="1389" y="2034"/>
                    <a:pt x="1398" y="2002"/>
                  </a:cubicBezTo>
                  <a:cubicBezTo>
                    <a:pt x="1406" y="1978"/>
                    <a:pt x="1413" y="1957"/>
                    <a:pt x="1423" y="1937"/>
                  </a:cubicBezTo>
                  <a:cubicBezTo>
                    <a:pt x="1456" y="1882"/>
                    <a:pt x="1522" y="1854"/>
                    <a:pt x="1593" y="1824"/>
                  </a:cubicBezTo>
                  <a:cubicBezTo>
                    <a:pt x="1676" y="1792"/>
                    <a:pt x="1760" y="1757"/>
                    <a:pt x="1794" y="1672"/>
                  </a:cubicBezTo>
                  <a:cubicBezTo>
                    <a:pt x="1805" y="1646"/>
                    <a:pt x="1809" y="1618"/>
                    <a:pt x="1813" y="1590"/>
                  </a:cubicBezTo>
                  <a:cubicBezTo>
                    <a:pt x="1813" y="1575"/>
                    <a:pt x="1815" y="1560"/>
                    <a:pt x="1820" y="1547"/>
                  </a:cubicBezTo>
                  <a:cubicBezTo>
                    <a:pt x="1845" y="1438"/>
                    <a:pt x="1944" y="1374"/>
                    <a:pt x="2051" y="1305"/>
                  </a:cubicBezTo>
                  <a:cubicBezTo>
                    <a:pt x="2154" y="1241"/>
                    <a:pt x="2261" y="1172"/>
                    <a:pt x="2304" y="1057"/>
                  </a:cubicBezTo>
                  <a:cubicBezTo>
                    <a:pt x="2308" y="1042"/>
                    <a:pt x="2313" y="1027"/>
                    <a:pt x="2317" y="1012"/>
                  </a:cubicBezTo>
                  <a:cubicBezTo>
                    <a:pt x="2325" y="980"/>
                    <a:pt x="2334" y="950"/>
                    <a:pt x="2355" y="928"/>
                  </a:cubicBezTo>
                  <a:cubicBezTo>
                    <a:pt x="2377" y="902"/>
                    <a:pt x="2413" y="894"/>
                    <a:pt x="2452" y="885"/>
                  </a:cubicBezTo>
                  <a:cubicBezTo>
                    <a:pt x="2480" y="879"/>
                    <a:pt x="2508" y="872"/>
                    <a:pt x="2535" y="860"/>
                  </a:cubicBezTo>
                  <a:cubicBezTo>
                    <a:pt x="2612" y="821"/>
                    <a:pt x="2649" y="744"/>
                    <a:pt x="2685" y="669"/>
                  </a:cubicBezTo>
                  <a:cubicBezTo>
                    <a:pt x="2713" y="609"/>
                    <a:pt x="2739" y="553"/>
                    <a:pt x="2784" y="517"/>
                  </a:cubicBezTo>
                  <a:cubicBezTo>
                    <a:pt x="2814" y="493"/>
                    <a:pt x="2848" y="478"/>
                    <a:pt x="2887" y="463"/>
                  </a:cubicBezTo>
                  <a:cubicBezTo>
                    <a:pt x="2930" y="446"/>
                    <a:pt x="2972" y="429"/>
                    <a:pt x="3009" y="397"/>
                  </a:cubicBezTo>
                  <a:cubicBezTo>
                    <a:pt x="3043" y="367"/>
                    <a:pt x="3067" y="326"/>
                    <a:pt x="3090" y="288"/>
                  </a:cubicBezTo>
                  <a:cubicBezTo>
                    <a:pt x="3099" y="273"/>
                    <a:pt x="3107" y="255"/>
                    <a:pt x="3118" y="240"/>
                  </a:cubicBezTo>
                  <a:cubicBezTo>
                    <a:pt x="3193" y="127"/>
                    <a:pt x="3336" y="55"/>
                    <a:pt x="3475" y="55"/>
                  </a:cubicBezTo>
                  <a:close/>
                  <a:moveTo>
                    <a:pt x="3472" y="0"/>
                  </a:moveTo>
                  <a:cubicBezTo>
                    <a:pt x="3313" y="0"/>
                    <a:pt x="3159" y="82"/>
                    <a:pt x="3073" y="210"/>
                  </a:cubicBezTo>
                  <a:cubicBezTo>
                    <a:pt x="3062" y="228"/>
                    <a:pt x="3052" y="245"/>
                    <a:pt x="3043" y="262"/>
                  </a:cubicBezTo>
                  <a:cubicBezTo>
                    <a:pt x="3022" y="298"/>
                    <a:pt x="3002" y="333"/>
                    <a:pt x="2972" y="356"/>
                  </a:cubicBezTo>
                  <a:cubicBezTo>
                    <a:pt x="2945" y="382"/>
                    <a:pt x="2906" y="397"/>
                    <a:pt x="2865" y="414"/>
                  </a:cubicBezTo>
                  <a:cubicBezTo>
                    <a:pt x="2827" y="429"/>
                    <a:pt x="2786" y="446"/>
                    <a:pt x="2752" y="476"/>
                  </a:cubicBezTo>
                  <a:cubicBezTo>
                    <a:pt x="2696" y="519"/>
                    <a:pt x="2666" y="583"/>
                    <a:pt x="2636" y="648"/>
                  </a:cubicBezTo>
                  <a:cubicBezTo>
                    <a:pt x="2604" y="716"/>
                    <a:pt x="2572" y="782"/>
                    <a:pt x="2512" y="812"/>
                  </a:cubicBezTo>
                  <a:cubicBezTo>
                    <a:pt x="2490" y="823"/>
                    <a:pt x="2467" y="827"/>
                    <a:pt x="2441" y="834"/>
                  </a:cubicBezTo>
                  <a:cubicBezTo>
                    <a:pt x="2396" y="845"/>
                    <a:pt x="2349" y="855"/>
                    <a:pt x="2317" y="892"/>
                  </a:cubicBezTo>
                  <a:cubicBezTo>
                    <a:pt x="2287" y="922"/>
                    <a:pt x="2276" y="960"/>
                    <a:pt x="2265" y="997"/>
                  </a:cubicBezTo>
                  <a:cubicBezTo>
                    <a:pt x="2261" y="1012"/>
                    <a:pt x="2257" y="1025"/>
                    <a:pt x="2253" y="1040"/>
                  </a:cubicBezTo>
                  <a:cubicBezTo>
                    <a:pt x="2216" y="1136"/>
                    <a:pt x="2122" y="1198"/>
                    <a:pt x="2021" y="1260"/>
                  </a:cubicBezTo>
                  <a:cubicBezTo>
                    <a:pt x="1912" y="1331"/>
                    <a:pt x="1798" y="1404"/>
                    <a:pt x="1768" y="1534"/>
                  </a:cubicBezTo>
                  <a:cubicBezTo>
                    <a:pt x="1764" y="1552"/>
                    <a:pt x="1762" y="1567"/>
                    <a:pt x="1760" y="1584"/>
                  </a:cubicBezTo>
                  <a:cubicBezTo>
                    <a:pt x="1756" y="1609"/>
                    <a:pt x="1753" y="1631"/>
                    <a:pt x="1745" y="1652"/>
                  </a:cubicBezTo>
                  <a:cubicBezTo>
                    <a:pt x="1719" y="1717"/>
                    <a:pt x="1648" y="1744"/>
                    <a:pt x="1573" y="1774"/>
                  </a:cubicBezTo>
                  <a:cubicBezTo>
                    <a:pt x="1498" y="1807"/>
                    <a:pt x="1419" y="1839"/>
                    <a:pt x="1376" y="1909"/>
                  </a:cubicBezTo>
                  <a:cubicBezTo>
                    <a:pt x="1363" y="1935"/>
                    <a:pt x="1355" y="1961"/>
                    <a:pt x="1346" y="1987"/>
                  </a:cubicBezTo>
                  <a:cubicBezTo>
                    <a:pt x="1338" y="2017"/>
                    <a:pt x="1331" y="2042"/>
                    <a:pt x="1314" y="2064"/>
                  </a:cubicBezTo>
                  <a:cubicBezTo>
                    <a:pt x="1282" y="2107"/>
                    <a:pt x="1224" y="2119"/>
                    <a:pt x="1173" y="2130"/>
                  </a:cubicBezTo>
                  <a:cubicBezTo>
                    <a:pt x="1016" y="2160"/>
                    <a:pt x="851" y="2173"/>
                    <a:pt x="693" y="2188"/>
                  </a:cubicBezTo>
                  <a:cubicBezTo>
                    <a:pt x="515" y="2203"/>
                    <a:pt x="331" y="2220"/>
                    <a:pt x="157" y="2257"/>
                  </a:cubicBezTo>
                  <a:lnTo>
                    <a:pt x="1" y="2291"/>
                  </a:lnTo>
                  <a:lnTo>
                    <a:pt x="161" y="2310"/>
                  </a:lnTo>
                  <a:cubicBezTo>
                    <a:pt x="176" y="2312"/>
                    <a:pt x="194" y="2312"/>
                    <a:pt x="209" y="2314"/>
                  </a:cubicBezTo>
                  <a:cubicBezTo>
                    <a:pt x="239" y="2314"/>
                    <a:pt x="266" y="2316"/>
                    <a:pt x="294" y="2325"/>
                  </a:cubicBezTo>
                  <a:cubicBezTo>
                    <a:pt x="425" y="2364"/>
                    <a:pt x="457" y="2544"/>
                    <a:pt x="459" y="2687"/>
                  </a:cubicBezTo>
                  <a:cubicBezTo>
                    <a:pt x="464" y="2852"/>
                    <a:pt x="487" y="3049"/>
                    <a:pt x="644" y="3116"/>
                  </a:cubicBezTo>
                  <a:cubicBezTo>
                    <a:pt x="693" y="3137"/>
                    <a:pt x="749" y="3137"/>
                    <a:pt x="802" y="3139"/>
                  </a:cubicBezTo>
                  <a:cubicBezTo>
                    <a:pt x="864" y="3141"/>
                    <a:pt x="922" y="3143"/>
                    <a:pt x="967" y="3176"/>
                  </a:cubicBezTo>
                  <a:cubicBezTo>
                    <a:pt x="1027" y="3223"/>
                    <a:pt x="1038" y="3311"/>
                    <a:pt x="1046" y="3403"/>
                  </a:cubicBezTo>
                  <a:cubicBezTo>
                    <a:pt x="1059" y="3510"/>
                    <a:pt x="1070" y="3621"/>
                    <a:pt x="1171" y="3668"/>
                  </a:cubicBezTo>
                  <a:cubicBezTo>
                    <a:pt x="1211" y="3688"/>
                    <a:pt x="1256" y="3690"/>
                    <a:pt x="1297" y="3690"/>
                  </a:cubicBezTo>
                  <a:lnTo>
                    <a:pt x="1333" y="3688"/>
                  </a:lnTo>
                  <a:cubicBezTo>
                    <a:pt x="1393" y="3688"/>
                    <a:pt x="1430" y="3694"/>
                    <a:pt x="1456" y="3724"/>
                  </a:cubicBezTo>
                  <a:cubicBezTo>
                    <a:pt x="1477" y="3750"/>
                    <a:pt x="1477" y="3791"/>
                    <a:pt x="1479" y="3833"/>
                  </a:cubicBezTo>
                  <a:cubicBezTo>
                    <a:pt x="1481" y="3883"/>
                    <a:pt x="1483" y="3936"/>
                    <a:pt x="1518" y="3979"/>
                  </a:cubicBezTo>
                  <a:cubicBezTo>
                    <a:pt x="1548" y="4011"/>
                    <a:pt x="1588" y="4022"/>
                    <a:pt x="1627" y="4035"/>
                  </a:cubicBezTo>
                  <a:cubicBezTo>
                    <a:pt x="1657" y="4043"/>
                    <a:pt x="1683" y="4050"/>
                    <a:pt x="1704" y="4067"/>
                  </a:cubicBezTo>
                  <a:cubicBezTo>
                    <a:pt x="1749" y="4105"/>
                    <a:pt x="1745" y="4176"/>
                    <a:pt x="1741" y="4249"/>
                  </a:cubicBezTo>
                  <a:cubicBezTo>
                    <a:pt x="1734" y="4330"/>
                    <a:pt x="1730" y="4423"/>
                    <a:pt x="1798" y="4478"/>
                  </a:cubicBezTo>
                  <a:cubicBezTo>
                    <a:pt x="1820" y="4495"/>
                    <a:pt x="1848" y="4506"/>
                    <a:pt x="1873" y="4517"/>
                  </a:cubicBezTo>
                  <a:cubicBezTo>
                    <a:pt x="1908" y="4530"/>
                    <a:pt x="1938" y="4540"/>
                    <a:pt x="1948" y="4566"/>
                  </a:cubicBezTo>
                  <a:cubicBezTo>
                    <a:pt x="1953" y="4581"/>
                    <a:pt x="1950" y="4600"/>
                    <a:pt x="1948" y="4620"/>
                  </a:cubicBezTo>
                  <a:cubicBezTo>
                    <a:pt x="1946" y="4641"/>
                    <a:pt x="1942" y="4665"/>
                    <a:pt x="1948" y="4688"/>
                  </a:cubicBezTo>
                  <a:cubicBezTo>
                    <a:pt x="1965" y="4755"/>
                    <a:pt x="2038" y="4782"/>
                    <a:pt x="2098" y="4797"/>
                  </a:cubicBezTo>
                  <a:lnTo>
                    <a:pt x="2336" y="4860"/>
                  </a:lnTo>
                  <a:cubicBezTo>
                    <a:pt x="2463" y="4890"/>
                    <a:pt x="2589" y="4930"/>
                    <a:pt x="2645" y="5033"/>
                  </a:cubicBezTo>
                  <a:cubicBezTo>
                    <a:pt x="2715" y="5168"/>
                    <a:pt x="2627" y="5320"/>
                    <a:pt x="2542" y="5468"/>
                  </a:cubicBezTo>
                  <a:cubicBezTo>
                    <a:pt x="2520" y="5502"/>
                    <a:pt x="2501" y="5537"/>
                    <a:pt x="2484" y="5569"/>
                  </a:cubicBezTo>
                  <a:cubicBezTo>
                    <a:pt x="2482" y="5573"/>
                    <a:pt x="2480" y="5577"/>
                    <a:pt x="2480" y="5582"/>
                  </a:cubicBezTo>
                  <a:lnTo>
                    <a:pt x="2437" y="5665"/>
                  </a:lnTo>
                  <a:lnTo>
                    <a:pt x="2593" y="5582"/>
                  </a:lnTo>
                  <a:cubicBezTo>
                    <a:pt x="2773" y="5485"/>
                    <a:pt x="2962" y="5387"/>
                    <a:pt x="3163" y="5344"/>
                  </a:cubicBezTo>
                  <a:cubicBezTo>
                    <a:pt x="3229" y="5330"/>
                    <a:pt x="3297" y="5324"/>
                    <a:pt x="3367" y="5324"/>
                  </a:cubicBezTo>
                  <a:cubicBezTo>
                    <a:pt x="3648" y="5324"/>
                    <a:pt x="3944" y="5432"/>
                    <a:pt x="4174" y="5627"/>
                  </a:cubicBezTo>
                  <a:lnTo>
                    <a:pt x="4200" y="5646"/>
                  </a:lnTo>
                  <a:lnTo>
                    <a:pt x="4215" y="5620"/>
                  </a:lnTo>
                  <a:cubicBezTo>
                    <a:pt x="4288" y="5502"/>
                    <a:pt x="4344" y="5402"/>
                    <a:pt x="4391" y="5307"/>
                  </a:cubicBezTo>
                  <a:lnTo>
                    <a:pt x="4575" y="5106"/>
                  </a:lnTo>
                  <a:cubicBezTo>
                    <a:pt x="4734" y="4932"/>
                    <a:pt x="4888" y="4744"/>
                    <a:pt x="4877" y="4519"/>
                  </a:cubicBezTo>
                  <a:lnTo>
                    <a:pt x="4875" y="4498"/>
                  </a:lnTo>
                  <a:cubicBezTo>
                    <a:pt x="4873" y="4455"/>
                    <a:pt x="4871" y="4410"/>
                    <a:pt x="4894" y="4386"/>
                  </a:cubicBezTo>
                  <a:cubicBezTo>
                    <a:pt x="4909" y="4373"/>
                    <a:pt x="4929" y="4367"/>
                    <a:pt x="4952" y="4360"/>
                  </a:cubicBezTo>
                  <a:cubicBezTo>
                    <a:pt x="4974" y="4356"/>
                    <a:pt x="4995" y="4350"/>
                    <a:pt x="5014" y="4339"/>
                  </a:cubicBezTo>
                  <a:cubicBezTo>
                    <a:pt x="5087" y="4298"/>
                    <a:pt x="5093" y="4210"/>
                    <a:pt x="5098" y="4133"/>
                  </a:cubicBezTo>
                  <a:cubicBezTo>
                    <a:pt x="5102" y="4069"/>
                    <a:pt x="5104" y="4005"/>
                    <a:pt x="5145" y="3970"/>
                  </a:cubicBezTo>
                  <a:cubicBezTo>
                    <a:pt x="5156" y="3960"/>
                    <a:pt x="5168" y="3953"/>
                    <a:pt x="5181" y="3945"/>
                  </a:cubicBezTo>
                  <a:cubicBezTo>
                    <a:pt x="5196" y="3936"/>
                    <a:pt x="5209" y="3928"/>
                    <a:pt x="5222" y="3919"/>
                  </a:cubicBezTo>
                  <a:cubicBezTo>
                    <a:pt x="5263" y="3885"/>
                    <a:pt x="5282" y="3836"/>
                    <a:pt x="5299" y="3795"/>
                  </a:cubicBezTo>
                  <a:lnTo>
                    <a:pt x="5438" y="3437"/>
                  </a:lnTo>
                  <a:cubicBezTo>
                    <a:pt x="5460" y="3381"/>
                    <a:pt x="5486" y="3317"/>
                    <a:pt x="5479" y="3251"/>
                  </a:cubicBezTo>
                  <a:cubicBezTo>
                    <a:pt x="5471" y="3152"/>
                    <a:pt x="5396" y="3075"/>
                    <a:pt x="5329" y="3009"/>
                  </a:cubicBezTo>
                  <a:lnTo>
                    <a:pt x="5303" y="2981"/>
                  </a:lnTo>
                  <a:cubicBezTo>
                    <a:pt x="5263" y="2938"/>
                    <a:pt x="5173" y="2829"/>
                    <a:pt x="5216" y="2734"/>
                  </a:cubicBezTo>
                  <a:cubicBezTo>
                    <a:pt x="5226" y="2711"/>
                    <a:pt x="5246" y="2691"/>
                    <a:pt x="5265" y="2670"/>
                  </a:cubicBezTo>
                  <a:cubicBezTo>
                    <a:pt x="5276" y="2657"/>
                    <a:pt x="5286" y="2644"/>
                    <a:pt x="5297" y="2629"/>
                  </a:cubicBezTo>
                  <a:cubicBezTo>
                    <a:pt x="5376" y="2526"/>
                    <a:pt x="5370" y="2394"/>
                    <a:pt x="5366" y="2267"/>
                  </a:cubicBezTo>
                  <a:cubicBezTo>
                    <a:pt x="5361" y="2179"/>
                    <a:pt x="5357" y="2089"/>
                    <a:pt x="5381" y="2010"/>
                  </a:cubicBezTo>
                  <a:cubicBezTo>
                    <a:pt x="5391" y="1974"/>
                    <a:pt x="5408" y="1942"/>
                    <a:pt x="5426" y="1905"/>
                  </a:cubicBezTo>
                  <a:cubicBezTo>
                    <a:pt x="5453" y="1845"/>
                    <a:pt x="5483" y="1783"/>
                    <a:pt x="5486" y="1712"/>
                  </a:cubicBezTo>
                  <a:cubicBezTo>
                    <a:pt x="5486" y="1650"/>
                    <a:pt x="5464" y="1590"/>
                    <a:pt x="5443" y="1539"/>
                  </a:cubicBezTo>
                  <a:lnTo>
                    <a:pt x="5280" y="1110"/>
                  </a:lnTo>
                  <a:cubicBezTo>
                    <a:pt x="5269" y="1080"/>
                    <a:pt x="5252" y="1040"/>
                    <a:pt x="5220" y="1016"/>
                  </a:cubicBezTo>
                  <a:cubicBezTo>
                    <a:pt x="5188" y="990"/>
                    <a:pt x="5149" y="986"/>
                    <a:pt x="5117" y="982"/>
                  </a:cubicBezTo>
                  <a:lnTo>
                    <a:pt x="4817" y="945"/>
                  </a:lnTo>
                  <a:cubicBezTo>
                    <a:pt x="4817" y="913"/>
                    <a:pt x="4806" y="883"/>
                    <a:pt x="4785" y="853"/>
                  </a:cubicBezTo>
                  <a:cubicBezTo>
                    <a:pt x="4742" y="795"/>
                    <a:pt x="4654" y="755"/>
                    <a:pt x="4566" y="750"/>
                  </a:cubicBezTo>
                  <a:lnTo>
                    <a:pt x="4453" y="750"/>
                  </a:lnTo>
                  <a:cubicBezTo>
                    <a:pt x="4382" y="750"/>
                    <a:pt x="4309" y="746"/>
                    <a:pt x="4256" y="703"/>
                  </a:cubicBezTo>
                  <a:cubicBezTo>
                    <a:pt x="4232" y="686"/>
                    <a:pt x="4215" y="660"/>
                    <a:pt x="4194" y="635"/>
                  </a:cubicBezTo>
                  <a:cubicBezTo>
                    <a:pt x="4166" y="596"/>
                    <a:pt x="4136" y="555"/>
                    <a:pt x="4089" y="534"/>
                  </a:cubicBezTo>
                  <a:cubicBezTo>
                    <a:pt x="4063" y="522"/>
                    <a:pt x="4032" y="518"/>
                    <a:pt x="4000" y="518"/>
                  </a:cubicBezTo>
                  <a:cubicBezTo>
                    <a:pt x="3974" y="518"/>
                    <a:pt x="3948" y="520"/>
                    <a:pt x="3924" y="523"/>
                  </a:cubicBezTo>
                  <a:cubicBezTo>
                    <a:pt x="3896" y="527"/>
                    <a:pt x="3871" y="530"/>
                    <a:pt x="3846" y="530"/>
                  </a:cubicBezTo>
                  <a:cubicBezTo>
                    <a:pt x="3840" y="530"/>
                    <a:pt x="3835" y="530"/>
                    <a:pt x="3829" y="530"/>
                  </a:cubicBezTo>
                  <a:cubicBezTo>
                    <a:pt x="3722" y="521"/>
                    <a:pt x="3647" y="425"/>
                    <a:pt x="3617" y="348"/>
                  </a:cubicBezTo>
                  <a:cubicBezTo>
                    <a:pt x="3579" y="249"/>
                    <a:pt x="3577" y="140"/>
                    <a:pt x="3577" y="35"/>
                  </a:cubicBezTo>
                  <a:lnTo>
                    <a:pt x="3577" y="13"/>
                  </a:lnTo>
                  <a:lnTo>
                    <a:pt x="3555" y="9"/>
                  </a:lnTo>
                  <a:cubicBezTo>
                    <a:pt x="3527" y="3"/>
                    <a:pt x="3499" y="0"/>
                    <a:pt x="34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50"/>
            <p:cNvSpPr/>
            <p:nvPr/>
          </p:nvSpPr>
          <p:spPr>
            <a:xfrm>
              <a:off x="4933725" y="3761193"/>
              <a:ext cx="179242" cy="364621"/>
            </a:xfrm>
            <a:custGeom>
              <a:rect b="b" l="l" r="r" t="t"/>
              <a:pathLst>
                <a:path extrusionOk="0" h="12832" w="6308">
                  <a:moveTo>
                    <a:pt x="6205" y="0"/>
                  </a:moveTo>
                  <a:cubicBezTo>
                    <a:pt x="6029" y="56"/>
                    <a:pt x="5858" y="116"/>
                    <a:pt x="5689" y="176"/>
                  </a:cubicBezTo>
                  <a:cubicBezTo>
                    <a:pt x="5367" y="292"/>
                    <a:pt x="5048" y="407"/>
                    <a:pt x="4727" y="521"/>
                  </a:cubicBezTo>
                  <a:cubicBezTo>
                    <a:pt x="4530" y="591"/>
                    <a:pt x="4322" y="663"/>
                    <a:pt x="4115" y="663"/>
                  </a:cubicBezTo>
                  <a:cubicBezTo>
                    <a:pt x="4058" y="663"/>
                    <a:pt x="4001" y="658"/>
                    <a:pt x="3945" y="645"/>
                  </a:cubicBezTo>
                  <a:cubicBezTo>
                    <a:pt x="3769" y="607"/>
                    <a:pt x="3613" y="504"/>
                    <a:pt x="3443" y="437"/>
                  </a:cubicBezTo>
                  <a:cubicBezTo>
                    <a:pt x="3358" y="401"/>
                    <a:pt x="3261" y="378"/>
                    <a:pt x="3168" y="378"/>
                  </a:cubicBezTo>
                  <a:cubicBezTo>
                    <a:pt x="3116" y="378"/>
                    <a:pt x="3066" y="385"/>
                    <a:pt x="3019" y="401"/>
                  </a:cubicBezTo>
                  <a:cubicBezTo>
                    <a:pt x="2989" y="547"/>
                    <a:pt x="2968" y="692"/>
                    <a:pt x="2966" y="840"/>
                  </a:cubicBezTo>
                  <a:cubicBezTo>
                    <a:pt x="2963" y="911"/>
                    <a:pt x="2966" y="982"/>
                    <a:pt x="2987" y="1048"/>
                  </a:cubicBezTo>
                  <a:cubicBezTo>
                    <a:pt x="3030" y="1181"/>
                    <a:pt x="3150" y="1284"/>
                    <a:pt x="3171" y="1423"/>
                  </a:cubicBezTo>
                  <a:cubicBezTo>
                    <a:pt x="3178" y="1476"/>
                    <a:pt x="3171" y="1530"/>
                    <a:pt x="3182" y="1584"/>
                  </a:cubicBezTo>
                  <a:cubicBezTo>
                    <a:pt x="3197" y="1646"/>
                    <a:pt x="3238" y="1699"/>
                    <a:pt x="3268" y="1755"/>
                  </a:cubicBezTo>
                  <a:cubicBezTo>
                    <a:pt x="3295" y="1806"/>
                    <a:pt x="3313" y="1860"/>
                    <a:pt x="3321" y="1918"/>
                  </a:cubicBezTo>
                  <a:cubicBezTo>
                    <a:pt x="3563" y="2318"/>
                    <a:pt x="3780" y="2732"/>
                    <a:pt x="3861" y="3190"/>
                  </a:cubicBezTo>
                  <a:cubicBezTo>
                    <a:pt x="3876" y="3274"/>
                    <a:pt x="3885" y="3364"/>
                    <a:pt x="3844" y="3437"/>
                  </a:cubicBezTo>
                  <a:cubicBezTo>
                    <a:pt x="3765" y="3576"/>
                    <a:pt x="3555" y="3576"/>
                    <a:pt x="3448" y="3694"/>
                  </a:cubicBezTo>
                  <a:cubicBezTo>
                    <a:pt x="3351" y="3797"/>
                    <a:pt x="3360" y="3955"/>
                    <a:pt x="3336" y="4092"/>
                  </a:cubicBezTo>
                  <a:cubicBezTo>
                    <a:pt x="3315" y="4218"/>
                    <a:pt x="3224" y="4357"/>
                    <a:pt x="3108" y="4357"/>
                  </a:cubicBezTo>
                  <a:cubicBezTo>
                    <a:pt x="3095" y="4357"/>
                    <a:pt x="3082" y="4355"/>
                    <a:pt x="3068" y="4352"/>
                  </a:cubicBezTo>
                  <a:cubicBezTo>
                    <a:pt x="3023" y="4339"/>
                    <a:pt x="2985" y="4307"/>
                    <a:pt x="2953" y="4275"/>
                  </a:cubicBezTo>
                  <a:cubicBezTo>
                    <a:pt x="2736" y="4050"/>
                    <a:pt x="2631" y="3722"/>
                    <a:pt x="2681" y="3413"/>
                  </a:cubicBezTo>
                  <a:cubicBezTo>
                    <a:pt x="2706" y="3255"/>
                    <a:pt x="2771" y="3100"/>
                    <a:pt x="2775" y="2940"/>
                  </a:cubicBezTo>
                  <a:cubicBezTo>
                    <a:pt x="2779" y="2777"/>
                    <a:pt x="2702" y="2595"/>
                    <a:pt x="2546" y="2554"/>
                  </a:cubicBezTo>
                  <a:cubicBezTo>
                    <a:pt x="2519" y="2547"/>
                    <a:pt x="2491" y="2545"/>
                    <a:pt x="2463" y="2545"/>
                  </a:cubicBezTo>
                  <a:cubicBezTo>
                    <a:pt x="2406" y="2545"/>
                    <a:pt x="2347" y="2555"/>
                    <a:pt x="2290" y="2555"/>
                  </a:cubicBezTo>
                  <a:cubicBezTo>
                    <a:pt x="2274" y="2555"/>
                    <a:pt x="2257" y="2554"/>
                    <a:pt x="2241" y="2552"/>
                  </a:cubicBezTo>
                  <a:cubicBezTo>
                    <a:pt x="2115" y="2537"/>
                    <a:pt x="2010" y="2447"/>
                    <a:pt x="1888" y="2415"/>
                  </a:cubicBezTo>
                  <a:cubicBezTo>
                    <a:pt x="1846" y="2403"/>
                    <a:pt x="1803" y="2398"/>
                    <a:pt x="1760" y="2398"/>
                  </a:cubicBezTo>
                  <a:cubicBezTo>
                    <a:pt x="1660" y="2398"/>
                    <a:pt x="1558" y="2424"/>
                    <a:pt x="1459" y="2451"/>
                  </a:cubicBezTo>
                  <a:cubicBezTo>
                    <a:pt x="1142" y="2535"/>
                    <a:pt x="819" y="2623"/>
                    <a:pt x="540" y="2798"/>
                  </a:cubicBezTo>
                  <a:cubicBezTo>
                    <a:pt x="262" y="2974"/>
                    <a:pt x="32" y="3255"/>
                    <a:pt x="0" y="3583"/>
                  </a:cubicBezTo>
                  <a:cubicBezTo>
                    <a:pt x="0" y="3593"/>
                    <a:pt x="0" y="3602"/>
                    <a:pt x="0" y="3610"/>
                  </a:cubicBezTo>
                  <a:cubicBezTo>
                    <a:pt x="47" y="3690"/>
                    <a:pt x="120" y="3754"/>
                    <a:pt x="210" y="3760"/>
                  </a:cubicBezTo>
                  <a:cubicBezTo>
                    <a:pt x="219" y="3761"/>
                    <a:pt x="227" y="3762"/>
                    <a:pt x="235" y="3762"/>
                  </a:cubicBezTo>
                  <a:cubicBezTo>
                    <a:pt x="286" y="3762"/>
                    <a:pt x="337" y="3749"/>
                    <a:pt x="386" y="3749"/>
                  </a:cubicBezTo>
                  <a:cubicBezTo>
                    <a:pt x="411" y="3749"/>
                    <a:pt x="436" y="3752"/>
                    <a:pt x="459" y="3763"/>
                  </a:cubicBezTo>
                  <a:cubicBezTo>
                    <a:pt x="532" y="3797"/>
                    <a:pt x="562" y="3882"/>
                    <a:pt x="624" y="3930"/>
                  </a:cubicBezTo>
                  <a:cubicBezTo>
                    <a:pt x="682" y="3975"/>
                    <a:pt x="757" y="3981"/>
                    <a:pt x="834" y="3981"/>
                  </a:cubicBezTo>
                  <a:cubicBezTo>
                    <a:pt x="860" y="3981"/>
                    <a:pt x="886" y="3980"/>
                    <a:pt x="911" y="3980"/>
                  </a:cubicBezTo>
                  <a:cubicBezTo>
                    <a:pt x="924" y="3980"/>
                    <a:pt x="937" y="3981"/>
                    <a:pt x="949" y="3981"/>
                  </a:cubicBezTo>
                  <a:cubicBezTo>
                    <a:pt x="1061" y="3987"/>
                    <a:pt x="1196" y="4065"/>
                    <a:pt x="1170" y="4174"/>
                  </a:cubicBezTo>
                  <a:cubicBezTo>
                    <a:pt x="1279" y="4187"/>
                    <a:pt x="1389" y="4202"/>
                    <a:pt x="1498" y="4215"/>
                  </a:cubicBezTo>
                  <a:cubicBezTo>
                    <a:pt x="1528" y="4219"/>
                    <a:pt x="1562" y="4223"/>
                    <a:pt x="1586" y="4240"/>
                  </a:cubicBezTo>
                  <a:cubicBezTo>
                    <a:pt x="1614" y="4262"/>
                    <a:pt x="1626" y="4294"/>
                    <a:pt x="1637" y="4324"/>
                  </a:cubicBezTo>
                  <a:cubicBezTo>
                    <a:pt x="1693" y="4467"/>
                    <a:pt x="1746" y="4609"/>
                    <a:pt x="1802" y="4752"/>
                  </a:cubicBezTo>
                  <a:cubicBezTo>
                    <a:pt x="1821" y="4806"/>
                    <a:pt x="1843" y="4859"/>
                    <a:pt x="1841" y="4917"/>
                  </a:cubicBezTo>
                  <a:cubicBezTo>
                    <a:pt x="1841" y="5020"/>
                    <a:pt x="1768" y="5108"/>
                    <a:pt x="1738" y="5207"/>
                  </a:cubicBezTo>
                  <a:cubicBezTo>
                    <a:pt x="1678" y="5406"/>
                    <a:pt x="1785" y="5652"/>
                    <a:pt x="1659" y="5819"/>
                  </a:cubicBezTo>
                  <a:cubicBezTo>
                    <a:pt x="1631" y="5856"/>
                    <a:pt x="1594" y="5886"/>
                    <a:pt x="1575" y="5929"/>
                  </a:cubicBezTo>
                  <a:cubicBezTo>
                    <a:pt x="1532" y="6023"/>
                    <a:pt x="1596" y="6130"/>
                    <a:pt x="1667" y="6205"/>
                  </a:cubicBezTo>
                  <a:cubicBezTo>
                    <a:pt x="1740" y="6280"/>
                    <a:pt x="1826" y="6355"/>
                    <a:pt x="1834" y="6460"/>
                  </a:cubicBezTo>
                  <a:cubicBezTo>
                    <a:pt x="1841" y="6518"/>
                    <a:pt x="1819" y="6576"/>
                    <a:pt x="1798" y="6631"/>
                  </a:cubicBezTo>
                  <a:cubicBezTo>
                    <a:pt x="1751" y="6751"/>
                    <a:pt x="1704" y="6871"/>
                    <a:pt x="1656" y="6991"/>
                  </a:cubicBezTo>
                  <a:cubicBezTo>
                    <a:pt x="1639" y="7032"/>
                    <a:pt x="1622" y="7075"/>
                    <a:pt x="1588" y="7103"/>
                  </a:cubicBezTo>
                  <a:cubicBezTo>
                    <a:pt x="1564" y="7122"/>
                    <a:pt x="1532" y="7135"/>
                    <a:pt x="1509" y="7154"/>
                  </a:cubicBezTo>
                  <a:cubicBezTo>
                    <a:pt x="1410" y="7244"/>
                    <a:pt x="1500" y="7454"/>
                    <a:pt x="1384" y="7520"/>
                  </a:cubicBezTo>
                  <a:cubicBezTo>
                    <a:pt x="1344" y="7544"/>
                    <a:pt x="1292" y="7540"/>
                    <a:pt x="1260" y="7572"/>
                  </a:cubicBezTo>
                  <a:cubicBezTo>
                    <a:pt x="1222" y="7608"/>
                    <a:pt x="1230" y="7670"/>
                    <a:pt x="1232" y="7724"/>
                  </a:cubicBezTo>
                  <a:cubicBezTo>
                    <a:pt x="1243" y="7945"/>
                    <a:pt x="1087" y="8131"/>
                    <a:pt x="939" y="8292"/>
                  </a:cubicBezTo>
                  <a:cubicBezTo>
                    <a:pt x="874" y="8360"/>
                    <a:pt x="812" y="8429"/>
                    <a:pt x="750" y="8495"/>
                  </a:cubicBezTo>
                  <a:cubicBezTo>
                    <a:pt x="699" y="8605"/>
                    <a:pt x="639" y="8709"/>
                    <a:pt x="577" y="8810"/>
                  </a:cubicBezTo>
                  <a:cubicBezTo>
                    <a:pt x="613" y="8842"/>
                    <a:pt x="647" y="8874"/>
                    <a:pt x="682" y="8909"/>
                  </a:cubicBezTo>
                  <a:cubicBezTo>
                    <a:pt x="971" y="9211"/>
                    <a:pt x="1117" y="9633"/>
                    <a:pt x="1132" y="10051"/>
                  </a:cubicBezTo>
                  <a:cubicBezTo>
                    <a:pt x="1147" y="10520"/>
                    <a:pt x="1009" y="10978"/>
                    <a:pt x="937" y="11441"/>
                  </a:cubicBezTo>
                  <a:cubicBezTo>
                    <a:pt x="1007" y="11508"/>
                    <a:pt x="1059" y="11598"/>
                    <a:pt x="1087" y="11692"/>
                  </a:cubicBezTo>
                  <a:cubicBezTo>
                    <a:pt x="1147" y="11891"/>
                    <a:pt x="1132" y="12114"/>
                    <a:pt x="1046" y="12302"/>
                  </a:cubicBezTo>
                  <a:cubicBezTo>
                    <a:pt x="1029" y="12339"/>
                    <a:pt x="1007" y="12375"/>
                    <a:pt x="975" y="12399"/>
                  </a:cubicBezTo>
                  <a:cubicBezTo>
                    <a:pt x="988" y="12429"/>
                    <a:pt x="999" y="12459"/>
                    <a:pt x="1014" y="12487"/>
                  </a:cubicBezTo>
                  <a:cubicBezTo>
                    <a:pt x="1093" y="12622"/>
                    <a:pt x="1213" y="12729"/>
                    <a:pt x="1339" y="12832"/>
                  </a:cubicBezTo>
                  <a:cubicBezTo>
                    <a:pt x="1564" y="12587"/>
                    <a:pt x="1734" y="12309"/>
                    <a:pt x="1693" y="11992"/>
                  </a:cubicBezTo>
                  <a:cubicBezTo>
                    <a:pt x="1671" y="11814"/>
                    <a:pt x="1586" y="11651"/>
                    <a:pt x="1554" y="11475"/>
                  </a:cubicBezTo>
                  <a:cubicBezTo>
                    <a:pt x="1519" y="11300"/>
                    <a:pt x="1712" y="11263"/>
                    <a:pt x="1858" y="11158"/>
                  </a:cubicBezTo>
                  <a:cubicBezTo>
                    <a:pt x="2381" y="10775"/>
                    <a:pt x="2903" y="10391"/>
                    <a:pt x="3426" y="10010"/>
                  </a:cubicBezTo>
                  <a:cubicBezTo>
                    <a:pt x="3439" y="9693"/>
                    <a:pt x="3173" y="9391"/>
                    <a:pt x="2856" y="9365"/>
                  </a:cubicBezTo>
                  <a:cubicBezTo>
                    <a:pt x="2717" y="8356"/>
                    <a:pt x="2595" y="7250"/>
                    <a:pt x="3141" y="6389"/>
                  </a:cubicBezTo>
                  <a:cubicBezTo>
                    <a:pt x="3268" y="6192"/>
                    <a:pt x="3424" y="6014"/>
                    <a:pt x="3580" y="5839"/>
                  </a:cubicBezTo>
                  <a:cubicBezTo>
                    <a:pt x="3775" y="5620"/>
                    <a:pt x="3970" y="5402"/>
                    <a:pt x="4165" y="5181"/>
                  </a:cubicBezTo>
                  <a:cubicBezTo>
                    <a:pt x="4332" y="4996"/>
                    <a:pt x="4551" y="4792"/>
                    <a:pt x="4785" y="4792"/>
                  </a:cubicBezTo>
                  <a:cubicBezTo>
                    <a:pt x="4824" y="4792"/>
                    <a:pt x="4864" y="4798"/>
                    <a:pt x="4904" y="4810"/>
                  </a:cubicBezTo>
                  <a:cubicBezTo>
                    <a:pt x="5003" y="4841"/>
                    <a:pt x="5102" y="4912"/>
                    <a:pt x="5199" y="4912"/>
                  </a:cubicBezTo>
                  <a:cubicBezTo>
                    <a:pt x="5222" y="4912"/>
                    <a:pt x="5246" y="4908"/>
                    <a:pt x="5269" y="4898"/>
                  </a:cubicBezTo>
                  <a:cubicBezTo>
                    <a:pt x="5342" y="4866"/>
                    <a:pt x="5382" y="4787"/>
                    <a:pt x="5414" y="4712"/>
                  </a:cubicBezTo>
                  <a:cubicBezTo>
                    <a:pt x="5626" y="4227"/>
                    <a:pt x="5839" y="3743"/>
                    <a:pt x="6051" y="3259"/>
                  </a:cubicBezTo>
                  <a:cubicBezTo>
                    <a:pt x="6117" y="3113"/>
                    <a:pt x="6181" y="2957"/>
                    <a:pt x="6166" y="2796"/>
                  </a:cubicBezTo>
                  <a:cubicBezTo>
                    <a:pt x="6154" y="2674"/>
                    <a:pt x="6094" y="2563"/>
                    <a:pt x="6044" y="2451"/>
                  </a:cubicBezTo>
                  <a:cubicBezTo>
                    <a:pt x="5886" y="2100"/>
                    <a:pt x="5809" y="1712"/>
                    <a:pt x="5815" y="1327"/>
                  </a:cubicBezTo>
                  <a:cubicBezTo>
                    <a:pt x="6177" y="1299"/>
                    <a:pt x="6308" y="829"/>
                    <a:pt x="6280" y="467"/>
                  </a:cubicBezTo>
                  <a:cubicBezTo>
                    <a:pt x="6267" y="311"/>
                    <a:pt x="6239" y="155"/>
                    <a:pt x="62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50"/>
            <p:cNvSpPr/>
            <p:nvPr/>
          </p:nvSpPr>
          <p:spPr>
            <a:xfrm>
              <a:off x="4932929" y="3760227"/>
              <a:ext cx="180890" cy="366639"/>
            </a:xfrm>
            <a:custGeom>
              <a:rect b="b" l="l" r="r" t="t"/>
              <a:pathLst>
                <a:path extrusionOk="0" h="12903" w="6366">
                  <a:moveTo>
                    <a:pt x="6212" y="69"/>
                  </a:moveTo>
                  <a:cubicBezTo>
                    <a:pt x="6248" y="227"/>
                    <a:pt x="6272" y="369"/>
                    <a:pt x="6282" y="504"/>
                  </a:cubicBezTo>
                  <a:cubicBezTo>
                    <a:pt x="6306" y="810"/>
                    <a:pt x="6207" y="1305"/>
                    <a:pt x="5841" y="1335"/>
                  </a:cubicBezTo>
                  <a:lnTo>
                    <a:pt x="5817" y="1337"/>
                  </a:lnTo>
                  <a:lnTo>
                    <a:pt x="5817" y="1361"/>
                  </a:lnTo>
                  <a:cubicBezTo>
                    <a:pt x="5809" y="1748"/>
                    <a:pt x="5888" y="2140"/>
                    <a:pt x="6049" y="2496"/>
                  </a:cubicBezTo>
                  <a:lnTo>
                    <a:pt x="6070" y="2545"/>
                  </a:lnTo>
                  <a:cubicBezTo>
                    <a:pt x="6113" y="2640"/>
                    <a:pt x="6158" y="2734"/>
                    <a:pt x="6167" y="2835"/>
                  </a:cubicBezTo>
                  <a:cubicBezTo>
                    <a:pt x="6184" y="2991"/>
                    <a:pt x="6115" y="3145"/>
                    <a:pt x="6055" y="3282"/>
                  </a:cubicBezTo>
                  <a:lnTo>
                    <a:pt x="5417" y="4735"/>
                  </a:lnTo>
                  <a:cubicBezTo>
                    <a:pt x="5385" y="4810"/>
                    <a:pt x="5350" y="4881"/>
                    <a:pt x="5286" y="4906"/>
                  </a:cubicBezTo>
                  <a:cubicBezTo>
                    <a:pt x="5268" y="4914"/>
                    <a:pt x="5249" y="4918"/>
                    <a:pt x="5229" y="4918"/>
                  </a:cubicBezTo>
                  <a:cubicBezTo>
                    <a:pt x="5174" y="4918"/>
                    <a:pt x="5114" y="4892"/>
                    <a:pt x="5052" y="4863"/>
                  </a:cubicBezTo>
                  <a:cubicBezTo>
                    <a:pt x="5016" y="4846"/>
                    <a:pt x="4977" y="4829"/>
                    <a:pt x="4939" y="4818"/>
                  </a:cubicBezTo>
                  <a:cubicBezTo>
                    <a:pt x="4898" y="4806"/>
                    <a:pt x="4855" y="4799"/>
                    <a:pt x="4813" y="4799"/>
                  </a:cubicBezTo>
                  <a:cubicBezTo>
                    <a:pt x="4558" y="4799"/>
                    <a:pt x="4326" y="5026"/>
                    <a:pt x="4174" y="5198"/>
                  </a:cubicBezTo>
                  <a:lnTo>
                    <a:pt x="3587" y="5855"/>
                  </a:lnTo>
                  <a:cubicBezTo>
                    <a:pt x="3435" y="6029"/>
                    <a:pt x="3274" y="6209"/>
                    <a:pt x="3146" y="6410"/>
                  </a:cubicBezTo>
                  <a:cubicBezTo>
                    <a:pt x="2612" y="7252"/>
                    <a:pt x="2704" y="8306"/>
                    <a:pt x="2859" y="9401"/>
                  </a:cubicBezTo>
                  <a:lnTo>
                    <a:pt x="2861" y="9423"/>
                  </a:lnTo>
                  <a:lnTo>
                    <a:pt x="2882" y="9425"/>
                  </a:lnTo>
                  <a:cubicBezTo>
                    <a:pt x="3182" y="9451"/>
                    <a:pt x="3433" y="9731"/>
                    <a:pt x="3428" y="10029"/>
                  </a:cubicBezTo>
                  <a:lnTo>
                    <a:pt x="1869" y="11169"/>
                  </a:lnTo>
                  <a:cubicBezTo>
                    <a:pt x="1832" y="11197"/>
                    <a:pt x="1792" y="11220"/>
                    <a:pt x="1753" y="11242"/>
                  </a:cubicBezTo>
                  <a:cubicBezTo>
                    <a:pt x="1642" y="11302"/>
                    <a:pt x="1528" y="11366"/>
                    <a:pt x="1554" y="11514"/>
                  </a:cubicBezTo>
                  <a:cubicBezTo>
                    <a:pt x="1569" y="11595"/>
                    <a:pt x="1597" y="11677"/>
                    <a:pt x="1622" y="11754"/>
                  </a:cubicBezTo>
                  <a:cubicBezTo>
                    <a:pt x="1652" y="11844"/>
                    <a:pt x="1684" y="11936"/>
                    <a:pt x="1695" y="12028"/>
                  </a:cubicBezTo>
                  <a:cubicBezTo>
                    <a:pt x="1727" y="12285"/>
                    <a:pt x="1618" y="12549"/>
                    <a:pt x="1365" y="12827"/>
                  </a:cubicBezTo>
                  <a:cubicBezTo>
                    <a:pt x="1258" y="12739"/>
                    <a:pt x="1140" y="12636"/>
                    <a:pt x="1065" y="12506"/>
                  </a:cubicBezTo>
                  <a:cubicBezTo>
                    <a:pt x="1055" y="12486"/>
                    <a:pt x="1044" y="12465"/>
                    <a:pt x="1035" y="12441"/>
                  </a:cubicBezTo>
                  <a:cubicBezTo>
                    <a:pt x="1065" y="12414"/>
                    <a:pt x="1085" y="12377"/>
                    <a:pt x="1097" y="12347"/>
                  </a:cubicBezTo>
                  <a:cubicBezTo>
                    <a:pt x="1187" y="12152"/>
                    <a:pt x="1202" y="11923"/>
                    <a:pt x="1140" y="11719"/>
                  </a:cubicBezTo>
                  <a:cubicBezTo>
                    <a:pt x="1112" y="11621"/>
                    <a:pt x="1059" y="11531"/>
                    <a:pt x="995" y="11467"/>
                  </a:cubicBezTo>
                  <a:cubicBezTo>
                    <a:pt x="1016" y="11334"/>
                    <a:pt x="1042" y="11199"/>
                    <a:pt x="1067" y="11068"/>
                  </a:cubicBezTo>
                  <a:cubicBezTo>
                    <a:pt x="1132" y="10747"/>
                    <a:pt x="1196" y="10417"/>
                    <a:pt x="1185" y="10085"/>
                  </a:cubicBezTo>
                  <a:cubicBezTo>
                    <a:pt x="1170" y="9628"/>
                    <a:pt x="1007" y="9215"/>
                    <a:pt x="729" y="8923"/>
                  </a:cubicBezTo>
                  <a:cubicBezTo>
                    <a:pt x="703" y="8896"/>
                    <a:pt x="673" y="8868"/>
                    <a:pt x="639" y="8840"/>
                  </a:cubicBezTo>
                  <a:cubicBezTo>
                    <a:pt x="705" y="8728"/>
                    <a:pt x="759" y="8636"/>
                    <a:pt x="802" y="8546"/>
                  </a:cubicBezTo>
                  <a:lnTo>
                    <a:pt x="986" y="8345"/>
                  </a:lnTo>
                  <a:cubicBezTo>
                    <a:pt x="1145" y="8171"/>
                    <a:pt x="1299" y="7983"/>
                    <a:pt x="1288" y="7758"/>
                  </a:cubicBezTo>
                  <a:lnTo>
                    <a:pt x="1286" y="7737"/>
                  </a:lnTo>
                  <a:cubicBezTo>
                    <a:pt x="1284" y="7694"/>
                    <a:pt x="1282" y="7649"/>
                    <a:pt x="1305" y="7625"/>
                  </a:cubicBezTo>
                  <a:cubicBezTo>
                    <a:pt x="1320" y="7612"/>
                    <a:pt x="1340" y="7606"/>
                    <a:pt x="1363" y="7599"/>
                  </a:cubicBezTo>
                  <a:cubicBezTo>
                    <a:pt x="1385" y="7595"/>
                    <a:pt x="1406" y="7589"/>
                    <a:pt x="1425" y="7578"/>
                  </a:cubicBezTo>
                  <a:cubicBezTo>
                    <a:pt x="1498" y="7537"/>
                    <a:pt x="1504" y="7449"/>
                    <a:pt x="1509" y="7372"/>
                  </a:cubicBezTo>
                  <a:cubicBezTo>
                    <a:pt x="1513" y="7308"/>
                    <a:pt x="1515" y="7244"/>
                    <a:pt x="1556" y="7209"/>
                  </a:cubicBezTo>
                  <a:cubicBezTo>
                    <a:pt x="1567" y="7199"/>
                    <a:pt x="1579" y="7192"/>
                    <a:pt x="1592" y="7184"/>
                  </a:cubicBezTo>
                  <a:cubicBezTo>
                    <a:pt x="1607" y="7175"/>
                    <a:pt x="1620" y="7167"/>
                    <a:pt x="1633" y="7158"/>
                  </a:cubicBezTo>
                  <a:cubicBezTo>
                    <a:pt x="1674" y="7124"/>
                    <a:pt x="1693" y="7075"/>
                    <a:pt x="1710" y="7034"/>
                  </a:cubicBezTo>
                  <a:lnTo>
                    <a:pt x="1849" y="6676"/>
                  </a:lnTo>
                  <a:cubicBezTo>
                    <a:pt x="1871" y="6620"/>
                    <a:pt x="1897" y="6556"/>
                    <a:pt x="1890" y="6490"/>
                  </a:cubicBezTo>
                  <a:cubicBezTo>
                    <a:pt x="1882" y="6391"/>
                    <a:pt x="1807" y="6314"/>
                    <a:pt x="1740" y="6248"/>
                  </a:cubicBezTo>
                  <a:lnTo>
                    <a:pt x="1714" y="6220"/>
                  </a:lnTo>
                  <a:cubicBezTo>
                    <a:pt x="1674" y="6177"/>
                    <a:pt x="1584" y="6068"/>
                    <a:pt x="1627" y="5973"/>
                  </a:cubicBezTo>
                  <a:cubicBezTo>
                    <a:pt x="1637" y="5950"/>
                    <a:pt x="1657" y="5930"/>
                    <a:pt x="1676" y="5909"/>
                  </a:cubicBezTo>
                  <a:cubicBezTo>
                    <a:pt x="1687" y="5896"/>
                    <a:pt x="1697" y="5883"/>
                    <a:pt x="1708" y="5868"/>
                  </a:cubicBezTo>
                  <a:cubicBezTo>
                    <a:pt x="1787" y="5765"/>
                    <a:pt x="1781" y="5633"/>
                    <a:pt x="1777" y="5506"/>
                  </a:cubicBezTo>
                  <a:cubicBezTo>
                    <a:pt x="1772" y="5418"/>
                    <a:pt x="1768" y="5328"/>
                    <a:pt x="1792" y="5249"/>
                  </a:cubicBezTo>
                  <a:cubicBezTo>
                    <a:pt x="1802" y="5213"/>
                    <a:pt x="1819" y="5181"/>
                    <a:pt x="1837" y="5144"/>
                  </a:cubicBezTo>
                  <a:cubicBezTo>
                    <a:pt x="1864" y="5084"/>
                    <a:pt x="1894" y="5022"/>
                    <a:pt x="1897" y="4951"/>
                  </a:cubicBezTo>
                  <a:cubicBezTo>
                    <a:pt x="1897" y="4889"/>
                    <a:pt x="1875" y="4829"/>
                    <a:pt x="1854" y="4778"/>
                  </a:cubicBezTo>
                  <a:lnTo>
                    <a:pt x="1691" y="4349"/>
                  </a:lnTo>
                  <a:cubicBezTo>
                    <a:pt x="1680" y="4319"/>
                    <a:pt x="1663" y="4279"/>
                    <a:pt x="1631" y="4255"/>
                  </a:cubicBezTo>
                  <a:cubicBezTo>
                    <a:pt x="1599" y="4229"/>
                    <a:pt x="1560" y="4225"/>
                    <a:pt x="1528" y="4221"/>
                  </a:cubicBezTo>
                  <a:lnTo>
                    <a:pt x="1228" y="4184"/>
                  </a:lnTo>
                  <a:cubicBezTo>
                    <a:pt x="1228" y="4152"/>
                    <a:pt x="1217" y="4122"/>
                    <a:pt x="1196" y="4092"/>
                  </a:cubicBezTo>
                  <a:cubicBezTo>
                    <a:pt x="1153" y="4034"/>
                    <a:pt x="1065" y="3994"/>
                    <a:pt x="977" y="3989"/>
                  </a:cubicBezTo>
                  <a:lnTo>
                    <a:pt x="864" y="3989"/>
                  </a:lnTo>
                  <a:cubicBezTo>
                    <a:pt x="793" y="3989"/>
                    <a:pt x="720" y="3985"/>
                    <a:pt x="667" y="3942"/>
                  </a:cubicBezTo>
                  <a:cubicBezTo>
                    <a:pt x="643" y="3925"/>
                    <a:pt x="626" y="3899"/>
                    <a:pt x="605" y="3874"/>
                  </a:cubicBezTo>
                  <a:cubicBezTo>
                    <a:pt x="577" y="3835"/>
                    <a:pt x="547" y="3794"/>
                    <a:pt x="498" y="3773"/>
                  </a:cubicBezTo>
                  <a:cubicBezTo>
                    <a:pt x="473" y="3761"/>
                    <a:pt x="443" y="3757"/>
                    <a:pt x="411" y="3757"/>
                  </a:cubicBezTo>
                  <a:cubicBezTo>
                    <a:pt x="386" y="3757"/>
                    <a:pt x="359" y="3759"/>
                    <a:pt x="333" y="3762"/>
                  </a:cubicBezTo>
                  <a:cubicBezTo>
                    <a:pt x="306" y="3766"/>
                    <a:pt x="282" y="3769"/>
                    <a:pt x="257" y="3769"/>
                  </a:cubicBezTo>
                  <a:cubicBezTo>
                    <a:pt x="251" y="3769"/>
                    <a:pt x="246" y="3769"/>
                    <a:pt x="240" y="3769"/>
                  </a:cubicBezTo>
                  <a:cubicBezTo>
                    <a:pt x="170" y="3762"/>
                    <a:pt x="103" y="3715"/>
                    <a:pt x="56" y="3638"/>
                  </a:cubicBezTo>
                  <a:cubicBezTo>
                    <a:pt x="56" y="3636"/>
                    <a:pt x="56" y="3634"/>
                    <a:pt x="56" y="3632"/>
                  </a:cubicBezTo>
                  <a:cubicBezTo>
                    <a:pt x="56" y="3627"/>
                    <a:pt x="54" y="3623"/>
                    <a:pt x="56" y="3619"/>
                  </a:cubicBezTo>
                  <a:cubicBezTo>
                    <a:pt x="82" y="3332"/>
                    <a:pt x="281" y="3047"/>
                    <a:pt x="583" y="2854"/>
                  </a:cubicBezTo>
                  <a:cubicBezTo>
                    <a:pt x="862" y="2678"/>
                    <a:pt x="1183" y="2592"/>
                    <a:pt x="1496" y="2511"/>
                  </a:cubicBezTo>
                  <a:cubicBezTo>
                    <a:pt x="1583" y="2486"/>
                    <a:pt x="1694" y="2461"/>
                    <a:pt x="1795" y="2461"/>
                  </a:cubicBezTo>
                  <a:cubicBezTo>
                    <a:pt x="1835" y="2461"/>
                    <a:pt x="1874" y="2465"/>
                    <a:pt x="1909" y="2475"/>
                  </a:cubicBezTo>
                  <a:cubicBezTo>
                    <a:pt x="1959" y="2487"/>
                    <a:pt x="2006" y="2511"/>
                    <a:pt x="2057" y="2537"/>
                  </a:cubicBezTo>
                  <a:cubicBezTo>
                    <a:pt x="2124" y="2569"/>
                    <a:pt x="2190" y="2603"/>
                    <a:pt x="2267" y="2614"/>
                  </a:cubicBezTo>
                  <a:cubicBezTo>
                    <a:pt x="2284" y="2616"/>
                    <a:pt x="2302" y="2616"/>
                    <a:pt x="2320" y="2616"/>
                  </a:cubicBezTo>
                  <a:cubicBezTo>
                    <a:pt x="2348" y="2616"/>
                    <a:pt x="2377" y="2614"/>
                    <a:pt x="2406" y="2612"/>
                  </a:cubicBezTo>
                  <a:cubicBezTo>
                    <a:pt x="2435" y="2609"/>
                    <a:pt x="2464" y="2606"/>
                    <a:pt x="2492" y="2606"/>
                  </a:cubicBezTo>
                  <a:cubicBezTo>
                    <a:pt x="2519" y="2606"/>
                    <a:pt x="2545" y="2609"/>
                    <a:pt x="2567" y="2614"/>
                  </a:cubicBezTo>
                  <a:cubicBezTo>
                    <a:pt x="2711" y="2652"/>
                    <a:pt x="2779" y="2824"/>
                    <a:pt x="2775" y="2972"/>
                  </a:cubicBezTo>
                  <a:cubicBezTo>
                    <a:pt x="2773" y="3066"/>
                    <a:pt x="2749" y="3158"/>
                    <a:pt x="2724" y="3252"/>
                  </a:cubicBezTo>
                  <a:cubicBezTo>
                    <a:pt x="2709" y="3314"/>
                    <a:pt x="2691" y="3379"/>
                    <a:pt x="2683" y="3443"/>
                  </a:cubicBezTo>
                  <a:cubicBezTo>
                    <a:pt x="2631" y="3758"/>
                    <a:pt x="2739" y="4096"/>
                    <a:pt x="2961" y="4326"/>
                  </a:cubicBezTo>
                  <a:cubicBezTo>
                    <a:pt x="2996" y="4360"/>
                    <a:pt x="3036" y="4399"/>
                    <a:pt x="3088" y="4411"/>
                  </a:cubicBezTo>
                  <a:cubicBezTo>
                    <a:pt x="3105" y="4416"/>
                    <a:pt x="3120" y="4418"/>
                    <a:pt x="3135" y="4418"/>
                  </a:cubicBezTo>
                  <a:cubicBezTo>
                    <a:pt x="3266" y="4418"/>
                    <a:pt x="3366" y="4272"/>
                    <a:pt x="3390" y="4131"/>
                  </a:cubicBezTo>
                  <a:cubicBezTo>
                    <a:pt x="3396" y="4099"/>
                    <a:pt x="3401" y="4064"/>
                    <a:pt x="3405" y="4030"/>
                  </a:cubicBezTo>
                  <a:cubicBezTo>
                    <a:pt x="3416" y="3921"/>
                    <a:pt x="3428" y="3818"/>
                    <a:pt x="3495" y="3747"/>
                  </a:cubicBezTo>
                  <a:cubicBezTo>
                    <a:pt x="3540" y="3698"/>
                    <a:pt x="3604" y="3670"/>
                    <a:pt x="3673" y="3642"/>
                  </a:cubicBezTo>
                  <a:cubicBezTo>
                    <a:pt x="3758" y="3606"/>
                    <a:pt x="3846" y="3569"/>
                    <a:pt x="3893" y="3484"/>
                  </a:cubicBezTo>
                  <a:cubicBezTo>
                    <a:pt x="3938" y="3404"/>
                    <a:pt x="3930" y="3310"/>
                    <a:pt x="3915" y="3220"/>
                  </a:cubicBezTo>
                  <a:cubicBezTo>
                    <a:pt x="3831" y="2747"/>
                    <a:pt x="3606" y="2327"/>
                    <a:pt x="3375" y="1941"/>
                  </a:cubicBezTo>
                  <a:cubicBezTo>
                    <a:pt x="3364" y="1881"/>
                    <a:pt x="3347" y="1825"/>
                    <a:pt x="3319" y="1776"/>
                  </a:cubicBezTo>
                  <a:cubicBezTo>
                    <a:pt x="3311" y="1759"/>
                    <a:pt x="3302" y="1744"/>
                    <a:pt x="3291" y="1727"/>
                  </a:cubicBezTo>
                  <a:cubicBezTo>
                    <a:pt x="3268" y="1688"/>
                    <a:pt x="3246" y="1652"/>
                    <a:pt x="3238" y="1611"/>
                  </a:cubicBezTo>
                  <a:cubicBezTo>
                    <a:pt x="3231" y="1585"/>
                    <a:pt x="3229" y="1558"/>
                    <a:pt x="3229" y="1528"/>
                  </a:cubicBezTo>
                  <a:cubicBezTo>
                    <a:pt x="3229" y="1504"/>
                    <a:pt x="3229" y="1478"/>
                    <a:pt x="3225" y="1453"/>
                  </a:cubicBezTo>
                  <a:cubicBezTo>
                    <a:pt x="3212" y="1369"/>
                    <a:pt x="3167" y="1298"/>
                    <a:pt x="3124" y="1232"/>
                  </a:cubicBezTo>
                  <a:cubicBezTo>
                    <a:pt x="3090" y="1178"/>
                    <a:pt x="3058" y="1129"/>
                    <a:pt x="3041" y="1073"/>
                  </a:cubicBezTo>
                  <a:cubicBezTo>
                    <a:pt x="3019" y="1011"/>
                    <a:pt x="3017" y="941"/>
                    <a:pt x="3019" y="874"/>
                  </a:cubicBezTo>
                  <a:cubicBezTo>
                    <a:pt x="3021" y="750"/>
                    <a:pt x="3039" y="613"/>
                    <a:pt x="3071" y="456"/>
                  </a:cubicBezTo>
                  <a:cubicBezTo>
                    <a:pt x="3109" y="445"/>
                    <a:pt x="3151" y="440"/>
                    <a:pt x="3196" y="440"/>
                  </a:cubicBezTo>
                  <a:cubicBezTo>
                    <a:pt x="3279" y="440"/>
                    <a:pt x="3371" y="459"/>
                    <a:pt x="3463" y="495"/>
                  </a:cubicBezTo>
                  <a:cubicBezTo>
                    <a:pt x="3523" y="519"/>
                    <a:pt x="3581" y="549"/>
                    <a:pt x="3638" y="576"/>
                  </a:cubicBezTo>
                  <a:cubicBezTo>
                    <a:pt x="3743" y="628"/>
                    <a:pt x="3851" y="681"/>
                    <a:pt x="3968" y="707"/>
                  </a:cubicBezTo>
                  <a:cubicBezTo>
                    <a:pt x="4024" y="718"/>
                    <a:pt x="4082" y="724"/>
                    <a:pt x="4142" y="724"/>
                  </a:cubicBezTo>
                  <a:cubicBezTo>
                    <a:pt x="4363" y="724"/>
                    <a:pt x="4585" y="645"/>
                    <a:pt x="4763" y="581"/>
                  </a:cubicBezTo>
                  <a:lnTo>
                    <a:pt x="5725" y="236"/>
                  </a:lnTo>
                  <a:cubicBezTo>
                    <a:pt x="5905" y="171"/>
                    <a:pt x="6057" y="118"/>
                    <a:pt x="6212" y="69"/>
                  </a:cubicBezTo>
                  <a:close/>
                  <a:moveTo>
                    <a:pt x="6252" y="0"/>
                  </a:moveTo>
                  <a:lnTo>
                    <a:pt x="6224" y="9"/>
                  </a:lnTo>
                  <a:cubicBezTo>
                    <a:pt x="6059" y="62"/>
                    <a:pt x="5899" y="118"/>
                    <a:pt x="5708" y="186"/>
                  </a:cubicBezTo>
                  <a:lnTo>
                    <a:pt x="4746" y="529"/>
                  </a:lnTo>
                  <a:cubicBezTo>
                    <a:pt x="4570" y="594"/>
                    <a:pt x="4352" y="671"/>
                    <a:pt x="4142" y="671"/>
                  </a:cubicBezTo>
                  <a:cubicBezTo>
                    <a:pt x="4086" y="671"/>
                    <a:pt x="4030" y="666"/>
                    <a:pt x="3979" y="654"/>
                  </a:cubicBezTo>
                  <a:cubicBezTo>
                    <a:pt x="3868" y="630"/>
                    <a:pt x="3765" y="579"/>
                    <a:pt x="3662" y="529"/>
                  </a:cubicBezTo>
                  <a:cubicBezTo>
                    <a:pt x="3604" y="499"/>
                    <a:pt x="3544" y="471"/>
                    <a:pt x="3482" y="446"/>
                  </a:cubicBezTo>
                  <a:cubicBezTo>
                    <a:pt x="3384" y="407"/>
                    <a:pt x="3286" y="386"/>
                    <a:pt x="3197" y="386"/>
                  </a:cubicBezTo>
                  <a:cubicBezTo>
                    <a:pt x="3140" y="386"/>
                    <a:pt x="3086" y="395"/>
                    <a:pt x="3039" y="411"/>
                  </a:cubicBezTo>
                  <a:lnTo>
                    <a:pt x="3024" y="416"/>
                  </a:lnTo>
                  <a:lnTo>
                    <a:pt x="3021" y="431"/>
                  </a:lnTo>
                  <a:cubicBezTo>
                    <a:pt x="2987" y="596"/>
                    <a:pt x="2970" y="741"/>
                    <a:pt x="2966" y="874"/>
                  </a:cubicBezTo>
                  <a:cubicBezTo>
                    <a:pt x="2964" y="945"/>
                    <a:pt x="2966" y="1020"/>
                    <a:pt x="2989" y="1091"/>
                  </a:cubicBezTo>
                  <a:cubicBezTo>
                    <a:pt x="3009" y="1153"/>
                    <a:pt x="3045" y="1206"/>
                    <a:pt x="3079" y="1260"/>
                  </a:cubicBezTo>
                  <a:cubicBezTo>
                    <a:pt x="3120" y="1326"/>
                    <a:pt x="3161" y="1388"/>
                    <a:pt x="3171" y="1461"/>
                  </a:cubicBezTo>
                  <a:cubicBezTo>
                    <a:pt x="3176" y="1483"/>
                    <a:pt x="3176" y="1504"/>
                    <a:pt x="3176" y="1528"/>
                  </a:cubicBezTo>
                  <a:cubicBezTo>
                    <a:pt x="3178" y="1560"/>
                    <a:pt x="3178" y="1592"/>
                    <a:pt x="3184" y="1624"/>
                  </a:cubicBezTo>
                  <a:cubicBezTo>
                    <a:pt x="3197" y="1671"/>
                    <a:pt x="3221" y="1714"/>
                    <a:pt x="3246" y="1755"/>
                  </a:cubicBezTo>
                  <a:cubicBezTo>
                    <a:pt x="3255" y="1770"/>
                    <a:pt x="3263" y="1785"/>
                    <a:pt x="3272" y="1802"/>
                  </a:cubicBezTo>
                  <a:cubicBezTo>
                    <a:pt x="3298" y="1847"/>
                    <a:pt x="3315" y="1898"/>
                    <a:pt x="3323" y="1956"/>
                  </a:cubicBezTo>
                  <a:lnTo>
                    <a:pt x="3328" y="1965"/>
                  </a:lnTo>
                  <a:cubicBezTo>
                    <a:pt x="3555" y="2346"/>
                    <a:pt x="3780" y="2764"/>
                    <a:pt x="3861" y="3229"/>
                  </a:cubicBezTo>
                  <a:cubicBezTo>
                    <a:pt x="3876" y="3310"/>
                    <a:pt x="3885" y="3392"/>
                    <a:pt x="3848" y="3458"/>
                  </a:cubicBezTo>
                  <a:cubicBezTo>
                    <a:pt x="3810" y="3527"/>
                    <a:pt x="3733" y="3559"/>
                    <a:pt x="3651" y="3593"/>
                  </a:cubicBezTo>
                  <a:cubicBezTo>
                    <a:pt x="3581" y="3623"/>
                    <a:pt x="3508" y="3653"/>
                    <a:pt x="3456" y="3711"/>
                  </a:cubicBezTo>
                  <a:cubicBezTo>
                    <a:pt x="3377" y="3794"/>
                    <a:pt x="3364" y="3912"/>
                    <a:pt x="3351" y="4024"/>
                  </a:cubicBezTo>
                  <a:cubicBezTo>
                    <a:pt x="3347" y="4058"/>
                    <a:pt x="3343" y="4090"/>
                    <a:pt x="3338" y="4122"/>
                  </a:cubicBezTo>
                  <a:cubicBezTo>
                    <a:pt x="3319" y="4239"/>
                    <a:pt x="3233" y="4364"/>
                    <a:pt x="3134" y="4364"/>
                  </a:cubicBezTo>
                  <a:cubicBezTo>
                    <a:pt x="3123" y="4364"/>
                    <a:pt x="3113" y="4363"/>
                    <a:pt x="3103" y="4360"/>
                  </a:cubicBezTo>
                  <a:cubicBezTo>
                    <a:pt x="3062" y="4349"/>
                    <a:pt x="3028" y="4319"/>
                    <a:pt x="3000" y="4289"/>
                  </a:cubicBezTo>
                  <a:cubicBezTo>
                    <a:pt x="2788" y="4073"/>
                    <a:pt x="2687" y="3752"/>
                    <a:pt x="2734" y="3452"/>
                  </a:cubicBezTo>
                  <a:cubicBezTo>
                    <a:pt x="2745" y="3389"/>
                    <a:pt x="2760" y="3327"/>
                    <a:pt x="2777" y="3267"/>
                  </a:cubicBezTo>
                  <a:cubicBezTo>
                    <a:pt x="2801" y="3173"/>
                    <a:pt x="2826" y="3075"/>
                    <a:pt x="2829" y="2974"/>
                  </a:cubicBezTo>
                  <a:cubicBezTo>
                    <a:pt x="2835" y="2802"/>
                    <a:pt x="2751" y="2607"/>
                    <a:pt x="2580" y="2562"/>
                  </a:cubicBezTo>
                  <a:cubicBezTo>
                    <a:pt x="2554" y="2556"/>
                    <a:pt x="2524" y="2553"/>
                    <a:pt x="2492" y="2553"/>
                  </a:cubicBezTo>
                  <a:cubicBezTo>
                    <a:pt x="2463" y="2553"/>
                    <a:pt x="2433" y="2555"/>
                    <a:pt x="2402" y="2558"/>
                  </a:cubicBezTo>
                  <a:cubicBezTo>
                    <a:pt x="2376" y="2561"/>
                    <a:pt x="2348" y="2563"/>
                    <a:pt x="2322" y="2563"/>
                  </a:cubicBezTo>
                  <a:cubicBezTo>
                    <a:pt x="2305" y="2563"/>
                    <a:pt x="2289" y="2562"/>
                    <a:pt x="2274" y="2560"/>
                  </a:cubicBezTo>
                  <a:cubicBezTo>
                    <a:pt x="2207" y="2552"/>
                    <a:pt x="2145" y="2522"/>
                    <a:pt x="2081" y="2490"/>
                  </a:cubicBezTo>
                  <a:cubicBezTo>
                    <a:pt x="2032" y="2464"/>
                    <a:pt x="1978" y="2438"/>
                    <a:pt x="1922" y="2423"/>
                  </a:cubicBezTo>
                  <a:cubicBezTo>
                    <a:pt x="1882" y="2410"/>
                    <a:pt x="1837" y="2406"/>
                    <a:pt x="1789" y="2406"/>
                  </a:cubicBezTo>
                  <a:cubicBezTo>
                    <a:pt x="1689" y="2406"/>
                    <a:pt x="1590" y="2430"/>
                    <a:pt x="1481" y="2460"/>
                  </a:cubicBezTo>
                  <a:cubicBezTo>
                    <a:pt x="1166" y="2543"/>
                    <a:pt x="838" y="2629"/>
                    <a:pt x="555" y="2809"/>
                  </a:cubicBezTo>
                  <a:cubicBezTo>
                    <a:pt x="238" y="3010"/>
                    <a:pt x="30" y="3310"/>
                    <a:pt x="3" y="3614"/>
                  </a:cubicBezTo>
                  <a:cubicBezTo>
                    <a:pt x="0" y="3621"/>
                    <a:pt x="0" y="3625"/>
                    <a:pt x="3" y="3632"/>
                  </a:cubicBezTo>
                  <a:cubicBezTo>
                    <a:pt x="3" y="3636"/>
                    <a:pt x="3" y="3638"/>
                    <a:pt x="3" y="3642"/>
                  </a:cubicBezTo>
                  <a:lnTo>
                    <a:pt x="0" y="3651"/>
                  </a:lnTo>
                  <a:lnTo>
                    <a:pt x="5" y="3657"/>
                  </a:lnTo>
                  <a:cubicBezTo>
                    <a:pt x="60" y="3754"/>
                    <a:pt x="146" y="3814"/>
                    <a:pt x="236" y="3822"/>
                  </a:cubicBezTo>
                  <a:cubicBezTo>
                    <a:pt x="245" y="3823"/>
                    <a:pt x="253" y="3824"/>
                    <a:pt x="261" y="3824"/>
                  </a:cubicBezTo>
                  <a:cubicBezTo>
                    <a:pt x="289" y="3824"/>
                    <a:pt x="315" y="3819"/>
                    <a:pt x="341" y="3816"/>
                  </a:cubicBezTo>
                  <a:cubicBezTo>
                    <a:pt x="366" y="3813"/>
                    <a:pt x="390" y="3810"/>
                    <a:pt x="412" y="3810"/>
                  </a:cubicBezTo>
                  <a:cubicBezTo>
                    <a:pt x="436" y="3810"/>
                    <a:pt x="458" y="3813"/>
                    <a:pt x="476" y="3822"/>
                  </a:cubicBezTo>
                  <a:cubicBezTo>
                    <a:pt x="510" y="3837"/>
                    <a:pt x="536" y="3869"/>
                    <a:pt x="562" y="3906"/>
                  </a:cubicBezTo>
                  <a:cubicBezTo>
                    <a:pt x="583" y="3934"/>
                    <a:pt x="605" y="3964"/>
                    <a:pt x="635" y="3985"/>
                  </a:cubicBezTo>
                  <a:cubicBezTo>
                    <a:pt x="701" y="4039"/>
                    <a:pt x="787" y="4043"/>
                    <a:pt x="864" y="4043"/>
                  </a:cubicBezTo>
                  <a:lnTo>
                    <a:pt x="928" y="4041"/>
                  </a:lnTo>
                  <a:cubicBezTo>
                    <a:pt x="943" y="4041"/>
                    <a:pt x="960" y="4043"/>
                    <a:pt x="975" y="4043"/>
                  </a:cubicBezTo>
                  <a:cubicBezTo>
                    <a:pt x="1046" y="4047"/>
                    <a:pt x="1119" y="4079"/>
                    <a:pt x="1153" y="4126"/>
                  </a:cubicBezTo>
                  <a:cubicBezTo>
                    <a:pt x="1172" y="4150"/>
                    <a:pt x="1179" y="4176"/>
                    <a:pt x="1172" y="4204"/>
                  </a:cubicBezTo>
                  <a:lnTo>
                    <a:pt x="1166" y="4231"/>
                  </a:lnTo>
                  <a:lnTo>
                    <a:pt x="1522" y="4274"/>
                  </a:lnTo>
                  <a:cubicBezTo>
                    <a:pt x="1549" y="4279"/>
                    <a:pt x="1579" y="4281"/>
                    <a:pt x="1599" y="4296"/>
                  </a:cubicBezTo>
                  <a:cubicBezTo>
                    <a:pt x="1618" y="4311"/>
                    <a:pt x="1629" y="4336"/>
                    <a:pt x="1639" y="4369"/>
                  </a:cubicBezTo>
                  <a:lnTo>
                    <a:pt x="1804" y="4797"/>
                  </a:lnTo>
                  <a:cubicBezTo>
                    <a:pt x="1824" y="4846"/>
                    <a:pt x="1843" y="4898"/>
                    <a:pt x="1843" y="4951"/>
                  </a:cubicBezTo>
                  <a:cubicBezTo>
                    <a:pt x="1841" y="5009"/>
                    <a:pt x="1815" y="5063"/>
                    <a:pt x="1787" y="5121"/>
                  </a:cubicBezTo>
                  <a:cubicBezTo>
                    <a:pt x="1770" y="5157"/>
                    <a:pt x="1753" y="5193"/>
                    <a:pt x="1740" y="5232"/>
                  </a:cubicBezTo>
                  <a:cubicBezTo>
                    <a:pt x="1714" y="5322"/>
                    <a:pt x="1719" y="5416"/>
                    <a:pt x="1723" y="5508"/>
                  </a:cubicBezTo>
                  <a:cubicBezTo>
                    <a:pt x="1727" y="5633"/>
                    <a:pt x="1734" y="5748"/>
                    <a:pt x="1665" y="5836"/>
                  </a:cubicBezTo>
                  <a:cubicBezTo>
                    <a:pt x="1657" y="5849"/>
                    <a:pt x="1646" y="5862"/>
                    <a:pt x="1635" y="5873"/>
                  </a:cubicBezTo>
                  <a:cubicBezTo>
                    <a:pt x="1614" y="5896"/>
                    <a:pt x="1592" y="5920"/>
                    <a:pt x="1579" y="5950"/>
                  </a:cubicBezTo>
                  <a:cubicBezTo>
                    <a:pt x="1539" y="6038"/>
                    <a:pt x="1573" y="6149"/>
                    <a:pt x="1676" y="6258"/>
                  </a:cubicBezTo>
                  <a:lnTo>
                    <a:pt x="1704" y="6284"/>
                  </a:lnTo>
                  <a:cubicBezTo>
                    <a:pt x="1766" y="6348"/>
                    <a:pt x="1830" y="6415"/>
                    <a:pt x="1837" y="6496"/>
                  </a:cubicBezTo>
                  <a:cubicBezTo>
                    <a:pt x="1841" y="6550"/>
                    <a:pt x="1819" y="6605"/>
                    <a:pt x="1800" y="6655"/>
                  </a:cubicBezTo>
                  <a:lnTo>
                    <a:pt x="1659" y="7015"/>
                  </a:lnTo>
                  <a:cubicBezTo>
                    <a:pt x="1646" y="7051"/>
                    <a:pt x="1629" y="7092"/>
                    <a:pt x="1599" y="7115"/>
                  </a:cubicBezTo>
                  <a:cubicBezTo>
                    <a:pt x="1590" y="7124"/>
                    <a:pt x="1577" y="7130"/>
                    <a:pt x="1567" y="7137"/>
                  </a:cubicBezTo>
                  <a:cubicBezTo>
                    <a:pt x="1549" y="7147"/>
                    <a:pt x="1534" y="7156"/>
                    <a:pt x="1519" y="7169"/>
                  </a:cubicBezTo>
                  <a:cubicBezTo>
                    <a:pt x="1464" y="7220"/>
                    <a:pt x="1460" y="7299"/>
                    <a:pt x="1455" y="7370"/>
                  </a:cubicBezTo>
                  <a:cubicBezTo>
                    <a:pt x="1451" y="7443"/>
                    <a:pt x="1447" y="7505"/>
                    <a:pt x="1397" y="7533"/>
                  </a:cubicBezTo>
                  <a:cubicBezTo>
                    <a:pt x="1385" y="7539"/>
                    <a:pt x="1367" y="7544"/>
                    <a:pt x="1350" y="7548"/>
                  </a:cubicBezTo>
                  <a:cubicBezTo>
                    <a:pt x="1325" y="7554"/>
                    <a:pt x="1292" y="7563"/>
                    <a:pt x="1269" y="7587"/>
                  </a:cubicBezTo>
                  <a:cubicBezTo>
                    <a:pt x="1226" y="7627"/>
                    <a:pt x="1230" y="7689"/>
                    <a:pt x="1232" y="7741"/>
                  </a:cubicBezTo>
                  <a:lnTo>
                    <a:pt x="1235" y="7760"/>
                  </a:lnTo>
                  <a:cubicBezTo>
                    <a:pt x="1245" y="7964"/>
                    <a:pt x="1097" y="8144"/>
                    <a:pt x="945" y="8309"/>
                  </a:cubicBezTo>
                  <a:lnTo>
                    <a:pt x="759" y="8512"/>
                  </a:lnTo>
                  <a:lnTo>
                    <a:pt x="755" y="8519"/>
                  </a:lnTo>
                  <a:cubicBezTo>
                    <a:pt x="710" y="8613"/>
                    <a:pt x="654" y="8713"/>
                    <a:pt x="581" y="8831"/>
                  </a:cubicBezTo>
                  <a:lnTo>
                    <a:pt x="568" y="8851"/>
                  </a:lnTo>
                  <a:lnTo>
                    <a:pt x="585" y="8866"/>
                  </a:lnTo>
                  <a:cubicBezTo>
                    <a:pt x="626" y="8900"/>
                    <a:pt x="660" y="8930"/>
                    <a:pt x="690" y="8960"/>
                  </a:cubicBezTo>
                  <a:cubicBezTo>
                    <a:pt x="956" y="9238"/>
                    <a:pt x="1117" y="9650"/>
                    <a:pt x="1132" y="10087"/>
                  </a:cubicBezTo>
                  <a:cubicBezTo>
                    <a:pt x="1142" y="10412"/>
                    <a:pt x="1078" y="10740"/>
                    <a:pt x="1016" y="11057"/>
                  </a:cubicBezTo>
                  <a:cubicBezTo>
                    <a:pt x="988" y="11192"/>
                    <a:pt x="960" y="11334"/>
                    <a:pt x="939" y="11473"/>
                  </a:cubicBezTo>
                  <a:lnTo>
                    <a:pt x="937" y="11486"/>
                  </a:lnTo>
                  <a:lnTo>
                    <a:pt x="947" y="11497"/>
                  </a:lnTo>
                  <a:cubicBezTo>
                    <a:pt x="1012" y="11554"/>
                    <a:pt x="1061" y="11640"/>
                    <a:pt x="1089" y="11734"/>
                  </a:cubicBezTo>
                  <a:cubicBezTo>
                    <a:pt x="1147" y="11927"/>
                    <a:pt x="1132" y="12141"/>
                    <a:pt x="1050" y="12326"/>
                  </a:cubicBezTo>
                  <a:cubicBezTo>
                    <a:pt x="1031" y="12369"/>
                    <a:pt x="1012" y="12394"/>
                    <a:pt x="988" y="12411"/>
                  </a:cubicBezTo>
                  <a:lnTo>
                    <a:pt x="971" y="12424"/>
                  </a:lnTo>
                  <a:lnTo>
                    <a:pt x="982" y="12450"/>
                  </a:lnTo>
                  <a:cubicBezTo>
                    <a:pt x="992" y="12478"/>
                    <a:pt x="1003" y="12506"/>
                    <a:pt x="1020" y="12534"/>
                  </a:cubicBezTo>
                  <a:cubicBezTo>
                    <a:pt x="1104" y="12677"/>
                    <a:pt x="1235" y="12791"/>
                    <a:pt x="1350" y="12885"/>
                  </a:cubicBezTo>
                  <a:lnTo>
                    <a:pt x="1370" y="12902"/>
                  </a:lnTo>
                  <a:lnTo>
                    <a:pt x="1387" y="12883"/>
                  </a:lnTo>
                  <a:cubicBezTo>
                    <a:pt x="1665" y="12583"/>
                    <a:pt x="1783" y="12302"/>
                    <a:pt x="1749" y="12021"/>
                  </a:cubicBezTo>
                  <a:cubicBezTo>
                    <a:pt x="1736" y="11923"/>
                    <a:pt x="1704" y="11829"/>
                    <a:pt x="1674" y="11737"/>
                  </a:cubicBezTo>
                  <a:cubicBezTo>
                    <a:pt x="1648" y="11662"/>
                    <a:pt x="1622" y="11582"/>
                    <a:pt x="1607" y="11505"/>
                  </a:cubicBezTo>
                  <a:cubicBezTo>
                    <a:pt x="1588" y="11400"/>
                    <a:pt x="1659" y="11353"/>
                    <a:pt x="1779" y="11289"/>
                  </a:cubicBezTo>
                  <a:cubicBezTo>
                    <a:pt x="1819" y="11265"/>
                    <a:pt x="1862" y="11242"/>
                    <a:pt x="1901" y="11214"/>
                  </a:cubicBezTo>
                  <a:lnTo>
                    <a:pt x="3471" y="10065"/>
                  </a:lnTo>
                  <a:lnTo>
                    <a:pt x="3480" y="10057"/>
                  </a:lnTo>
                  <a:lnTo>
                    <a:pt x="3482" y="10044"/>
                  </a:lnTo>
                  <a:cubicBezTo>
                    <a:pt x="3495" y="9720"/>
                    <a:pt x="3229" y="9412"/>
                    <a:pt x="2908" y="9373"/>
                  </a:cubicBezTo>
                  <a:cubicBezTo>
                    <a:pt x="2758" y="8296"/>
                    <a:pt x="2670" y="7261"/>
                    <a:pt x="3191" y="6438"/>
                  </a:cubicBezTo>
                  <a:cubicBezTo>
                    <a:pt x="3317" y="6241"/>
                    <a:pt x="3476" y="6063"/>
                    <a:pt x="3628" y="5892"/>
                  </a:cubicBezTo>
                  <a:lnTo>
                    <a:pt x="4213" y="5234"/>
                  </a:lnTo>
                  <a:cubicBezTo>
                    <a:pt x="4358" y="5069"/>
                    <a:pt x="4579" y="4853"/>
                    <a:pt x="4813" y="4853"/>
                  </a:cubicBezTo>
                  <a:cubicBezTo>
                    <a:pt x="4851" y="4853"/>
                    <a:pt x="4887" y="4859"/>
                    <a:pt x="4924" y="4870"/>
                  </a:cubicBezTo>
                  <a:cubicBezTo>
                    <a:pt x="4958" y="4881"/>
                    <a:pt x="4995" y="4896"/>
                    <a:pt x="5029" y="4913"/>
                  </a:cubicBezTo>
                  <a:cubicBezTo>
                    <a:pt x="5093" y="4943"/>
                    <a:pt x="5160" y="4973"/>
                    <a:pt x="5228" y="4973"/>
                  </a:cubicBezTo>
                  <a:cubicBezTo>
                    <a:pt x="5254" y="4973"/>
                    <a:pt x="5282" y="4966"/>
                    <a:pt x="5307" y="4956"/>
                  </a:cubicBezTo>
                  <a:cubicBezTo>
                    <a:pt x="5389" y="4921"/>
                    <a:pt x="5430" y="4838"/>
                    <a:pt x="5466" y="4756"/>
                  </a:cubicBezTo>
                  <a:lnTo>
                    <a:pt x="6104" y="3306"/>
                  </a:lnTo>
                  <a:cubicBezTo>
                    <a:pt x="6167" y="3162"/>
                    <a:pt x="6237" y="3000"/>
                    <a:pt x="6220" y="2828"/>
                  </a:cubicBezTo>
                  <a:cubicBezTo>
                    <a:pt x="6209" y="2719"/>
                    <a:pt x="6164" y="2620"/>
                    <a:pt x="6119" y="2524"/>
                  </a:cubicBezTo>
                  <a:lnTo>
                    <a:pt x="6096" y="2475"/>
                  </a:lnTo>
                  <a:cubicBezTo>
                    <a:pt x="5944" y="2134"/>
                    <a:pt x="5867" y="1757"/>
                    <a:pt x="5871" y="1384"/>
                  </a:cubicBezTo>
                  <a:cubicBezTo>
                    <a:pt x="6214" y="1339"/>
                    <a:pt x="6366" y="900"/>
                    <a:pt x="6336" y="499"/>
                  </a:cubicBezTo>
                  <a:cubicBezTo>
                    <a:pt x="6323" y="354"/>
                    <a:pt x="6299" y="199"/>
                    <a:pt x="6259" y="28"/>
                  </a:cubicBezTo>
                  <a:lnTo>
                    <a:pt x="625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50"/>
            <p:cNvSpPr/>
            <p:nvPr/>
          </p:nvSpPr>
          <p:spPr>
            <a:xfrm>
              <a:off x="4983164" y="3751618"/>
              <a:ext cx="60950" cy="133408"/>
            </a:xfrm>
            <a:custGeom>
              <a:rect b="b" l="l" r="r" t="t"/>
              <a:pathLst>
                <a:path extrusionOk="0" h="4695" w="2145">
                  <a:moveTo>
                    <a:pt x="621" y="1"/>
                  </a:moveTo>
                  <a:cubicBezTo>
                    <a:pt x="574" y="59"/>
                    <a:pt x="508" y="100"/>
                    <a:pt x="433" y="102"/>
                  </a:cubicBezTo>
                  <a:cubicBezTo>
                    <a:pt x="428" y="102"/>
                    <a:pt x="423" y="102"/>
                    <a:pt x="418" y="102"/>
                  </a:cubicBezTo>
                  <a:cubicBezTo>
                    <a:pt x="406" y="102"/>
                    <a:pt x="395" y="102"/>
                    <a:pt x="383" y="102"/>
                  </a:cubicBezTo>
                  <a:cubicBezTo>
                    <a:pt x="353" y="102"/>
                    <a:pt x="323" y="104"/>
                    <a:pt x="302" y="125"/>
                  </a:cubicBezTo>
                  <a:cubicBezTo>
                    <a:pt x="279" y="151"/>
                    <a:pt x="281" y="190"/>
                    <a:pt x="283" y="224"/>
                  </a:cubicBezTo>
                  <a:cubicBezTo>
                    <a:pt x="311" y="588"/>
                    <a:pt x="345" y="957"/>
                    <a:pt x="276" y="1314"/>
                  </a:cubicBezTo>
                  <a:cubicBezTo>
                    <a:pt x="259" y="1394"/>
                    <a:pt x="229" y="1484"/>
                    <a:pt x="154" y="1511"/>
                  </a:cubicBezTo>
                  <a:cubicBezTo>
                    <a:pt x="124" y="1522"/>
                    <a:pt x="90" y="1522"/>
                    <a:pt x="64" y="1537"/>
                  </a:cubicBezTo>
                  <a:cubicBezTo>
                    <a:pt x="15" y="1567"/>
                    <a:pt x="9" y="1636"/>
                    <a:pt x="9" y="1694"/>
                  </a:cubicBezTo>
                  <a:cubicBezTo>
                    <a:pt x="6" y="1951"/>
                    <a:pt x="4" y="2208"/>
                    <a:pt x="2" y="2465"/>
                  </a:cubicBezTo>
                  <a:cubicBezTo>
                    <a:pt x="0" y="2531"/>
                    <a:pt x="0" y="2596"/>
                    <a:pt x="17" y="2660"/>
                  </a:cubicBezTo>
                  <a:cubicBezTo>
                    <a:pt x="24" y="2685"/>
                    <a:pt x="34" y="2711"/>
                    <a:pt x="45" y="2737"/>
                  </a:cubicBezTo>
                  <a:cubicBezTo>
                    <a:pt x="79" y="2737"/>
                    <a:pt x="114" y="2741"/>
                    <a:pt x="148" y="2752"/>
                  </a:cubicBezTo>
                  <a:cubicBezTo>
                    <a:pt x="270" y="2784"/>
                    <a:pt x="375" y="2874"/>
                    <a:pt x="501" y="2889"/>
                  </a:cubicBezTo>
                  <a:cubicBezTo>
                    <a:pt x="517" y="2891"/>
                    <a:pt x="534" y="2892"/>
                    <a:pt x="550" y="2892"/>
                  </a:cubicBezTo>
                  <a:cubicBezTo>
                    <a:pt x="607" y="2892"/>
                    <a:pt x="666" y="2882"/>
                    <a:pt x="723" y="2882"/>
                  </a:cubicBezTo>
                  <a:cubicBezTo>
                    <a:pt x="751" y="2882"/>
                    <a:pt x="779" y="2884"/>
                    <a:pt x="806" y="2891"/>
                  </a:cubicBezTo>
                  <a:cubicBezTo>
                    <a:pt x="962" y="2932"/>
                    <a:pt x="1039" y="3114"/>
                    <a:pt x="1035" y="3277"/>
                  </a:cubicBezTo>
                  <a:cubicBezTo>
                    <a:pt x="1031" y="3437"/>
                    <a:pt x="966" y="3592"/>
                    <a:pt x="941" y="3750"/>
                  </a:cubicBezTo>
                  <a:cubicBezTo>
                    <a:pt x="891" y="4059"/>
                    <a:pt x="996" y="4387"/>
                    <a:pt x="1213" y="4612"/>
                  </a:cubicBezTo>
                  <a:cubicBezTo>
                    <a:pt x="1245" y="4644"/>
                    <a:pt x="1283" y="4676"/>
                    <a:pt x="1328" y="4689"/>
                  </a:cubicBezTo>
                  <a:cubicBezTo>
                    <a:pt x="1342" y="4692"/>
                    <a:pt x="1355" y="4694"/>
                    <a:pt x="1368" y="4694"/>
                  </a:cubicBezTo>
                  <a:cubicBezTo>
                    <a:pt x="1484" y="4694"/>
                    <a:pt x="1575" y="4555"/>
                    <a:pt x="1596" y="4429"/>
                  </a:cubicBezTo>
                  <a:cubicBezTo>
                    <a:pt x="1620" y="4292"/>
                    <a:pt x="1611" y="4134"/>
                    <a:pt x="1708" y="4031"/>
                  </a:cubicBezTo>
                  <a:cubicBezTo>
                    <a:pt x="1815" y="3913"/>
                    <a:pt x="2025" y="3913"/>
                    <a:pt x="2104" y="3774"/>
                  </a:cubicBezTo>
                  <a:cubicBezTo>
                    <a:pt x="2145" y="3701"/>
                    <a:pt x="2136" y="3611"/>
                    <a:pt x="2121" y="3527"/>
                  </a:cubicBezTo>
                  <a:cubicBezTo>
                    <a:pt x="2040" y="3069"/>
                    <a:pt x="1823" y="2655"/>
                    <a:pt x="1581" y="2255"/>
                  </a:cubicBezTo>
                  <a:lnTo>
                    <a:pt x="1581" y="2255"/>
                  </a:lnTo>
                  <a:cubicBezTo>
                    <a:pt x="1607" y="2403"/>
                    <a:pt x="1573" y="2563"/>
                    <a:pt x="1480" y="2683"/>
                  </a:cubicBezTo>
                  <a:cubicBezTo>
                    <a:pt x="1465" y="2688"/>
                    <a:pt x="1448" y="2691"/>
                    <a:pt x="1432" y="2691"/>
                  </a:cubicBezTo>
                  <a:cubicBezTo>
                    <a:pt x="1367" y="2691"/>
                    <a:pt x="1302" y="2652"/>
                    <a:pt x="1264" y="2598"/>
                  </a:cubicBezTo>
                  <a:cubicBezTo>
                    <a:pt x="1217" y="2529"/>
                    <a:pt x="1208" y="2439"/>
                    <a:pt x="1215" y="2358"/>
                  </a:cubicBezTo>
                  <a:cubicBezTo>
                    <a:pt x="1217" y="2336"/>
                    <a:pt x="1219" y="2313"/>
                    <a:pt x="1206" y="2296"/>
                  </a:cubicBezTo>
                  <a:cubicBezTo>
                    <a:pt x="1189" y="2274"/>
                    <a:pt x="1157" y="2278"/>
                    <a:pt x="1131" y="2276"/>
                  </a:cubicBezTo>
                  <a:cubicBezTo>
                    <a:pt x="1001" y="2270"/>
                    <a:pt x="911" y="2133"/>
                    <a:pt x="898" y="2002"/>
                  </a:cubicBezTo>
                  <a:cubicBezTo>
                    <a:pt x="883" y="1873"/>
                    <a:pt x="921" y="1743"/>
                    <a:pt x="932" y="1612"/>
                  </a:cubicBezTo>
                  <a:cubicBezTo>
                    <a:pt x="958" y="1297"/>
                    <a:pt x="818" y="984"/>
                    <a:pt x="836" y="669"/>
                  </a:cubicBezTo>
                  <a:cubicBezTo>
                    <a:pt x="848" y="468"/>
                    <a:pt x="911" y="228"/>
                    <a:pt x="761" y="95"/>
                  </a:cubicBezTo>
                  <a:cubicBezTo>
                    <a:pt x="720" y="59"/>
                    <a:pt x="668" y="33"/>
                    <a:pt x="62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50"/>
            <p:cNvSpPr/>
            <p:nvPr/>
          </p:nvSpPr>
          <p:spPr>
            <a:xfrm>
              <a:off x="4982425" y="3750651"/>
              <a:ext cx="62428" cy="135113"/>
            </a:xfrm>
            <a:custGeom>
              <a:rect b="b" l="l" r="r" t="t"/>
              <a:pathLst>
                <a:path extrusionOk="0" h="4755" w="2197">
                  <a:moveTo>
                    <a:pt x="652" y="71"/>
                  </a:moveTo>
                  <a:cubicBezTo>
                    <a:pt x="664" y="78"/>
                    <a:pt x="675" y="84"/>
                    <a:pt x="686" y="91"/>
                  </a:cubicBezTo>
                  <a:cubicBezTo>
                    <a:pt x="716" y="110"/>
                    <a:pt x="746" y="127"/>
                    <a:pt x="769" y="149"/>
                  </a:cubicBezTo>
                  <a:cubicBezTo>
                    <a:pt x="881" y="249"/>
                    <a:pt x="864" y="418"/>
                    <a:pt x="847" y="583"/>
                  </a:cubicBezTo>
                  <a:cubicBezTo>
                    <a:pt x="842" y="624"/>
                    <a:pt x="838" y="663"/>
                    <a:pt x="836" y="701"/>
                  </a:cubicBezTo>
                  <a:cubicBezTo>
                    <a:pt x="827" y="860"/>
                    <a:pt x="855" y="1018"/>
                    <a:pt x="885" y="1170"/>
                  </a:cubicBezTo>
                  <a:cubicBezTo>
                    <a:pt x="913" y="1327"/>
                    <a:pt x="943" y="1488"/>
                    <a:pt x="932" y="1644"/>
                  </a:cubicBezTo>
                  <a:cubicBezTo>
                    <a:pt x="928" y="1689"/>
                    <a:pt x="922" y="1736"/>
                    <a:pt x="913" y="1779"/>
                  </a:cubicBezTo>
                  <a:cubicBezTo>
                    <a:pt x="900" y="1865"/>
                    <a:pt x="887" y="1952"/>
                    <a:pt x="896" y="2040"/>
                  </a:cubicBezTo>
                  <a:cubicBezTo>
                    <a:pt x="911" y="2177"/>
                    <a:pt x="1007" y="2330"/>
                    <a:pt x="1155" y="2336"/>
                  </a:cubicBezTo>
                  <a:lnTo>
                    <a:pt x="1168" y="2338"/>
                  </a:lnTo>
                  <a:cubicBezTo>
                    <a:pt x="1185" y="2338"/>
                    <a:pt x="1204" y="2338"/>
                    <a:pt x="1211" y="2347"/>
                  </a:cubicBezTo>
                  <a:cubicBezTo>
                    <a:pt x="1217" y="2355"/>
                    <a:pt x="1217" y="2372"/>
                    <a:pt x="1215" y="2390"/>
                  </a:cubicBezTo>
                  <a:cubicBezTo>
                    <a:pt x="1204" y="2492"/>
                    <a:pt x="1224" y="2580"/>
                    <a:pt x="1269" y="2647"/>
                  </a:cubicBezTo>
                  <a:cubicBezTo>
                    <a:pt x="1311" y="2710"/>
                    <a:pt x="1385" y="2750"/>
                    <a:pt x="1457" y="2750"/>
                  </a:cubicBezTo>
                  <a:cubicBezTo>
                    <a:pt x="1477" y="2750"/>
                    <a:pt x="1496" y="2747"/>
                    <a:pt x="1515" y="2741"/>
                  </a:cubicBezTo>
                  <a:lnTo>
                    <a:pt x="1521" y="2739"/>
                  </a:lnTo>
                  <a:lnTo>
                    <a:pt x="1528" y="2732"/>
                  </a:lnTo>
                  <a:cubicBezTo>
                    <a:pt x="1599" y="2640"/>
                    <a:pt x="1639" y="2520"/>
                    <a:pt x="1641" y="2398"/>
                  </a:cubicBezTo>
                  <a:cubicBezTo>
                    <a:pt x="1849" y="2754"/>
                    <a:pt x="2044" y="3139"/>
                    <a:pt x="2119" y="3566"/>
                  </a:cubicBezTo>
                  <a:cubicBezTo>
                    <a:pt x="2134" y="3647"/>
                    <a:pt x="2143" y="3729"/>
                    <a:pt x="2106" y="3795"/>
                  </a:cubicBezTo>
                  <a:cubicBezTo>
                    <a:pt x="2068" y="3864"/>
                    <a:pt x="1991" y="3896"/>
                    <a:pt x="1909" y="3930"/>
                  </a:cubicBezTo>
                  <a:cubicBezTo>
                    <a:pt x="1839" y="3960"/>
                    <a:pt x="1766" y="3990"/>
                    <a:pt x="1714" y="4048"/>
                  </a:cubicBezTo>
                  <a:cubicBezTo>
                    <a:pt x="1635" y="4131"/>
                    <a:pt x="1622" y="4249"/>
                    <a:pt x="1609" y="4361"/>
                  </a:cubicBezTo>
                  <a:cubicBezTo>
                    <a:pt x="1605" y="4395"/>
                    <a:pt x="1601" y="4427"/>
                    <a:pt x="1596" y="4459"/>
                  </a:cubicBezTo>
                  <a:cubicBezTo>
                    <a:pt x="1577" y="4576"/>
                    <a:pt x="1491" y="4701"/>
                    <a:pt x="1392" y="4701"/>
                  </a:cubicBezTo>
                  <a:cubicBezTo>
                    <a:pt x="1381" y="4701"/>
                    <a:pt x="1371" y="4700"/>
                    <a:pt x="1361" y="4697"/>
                  </a:cubicBezTo>
                  <a:cubicBezTo>
                    <a:pt x="1320" y="4686"/>
                    <a:pt x="1286" y="4656"/>
                    <a:pt x="1258" y="4626"/>
                  </a:cubicBezTo>
                  <a:cubicBezTo>
                    <a:pt x="1046" y="4410"/>
                    <a:pt x="945" y="4089"/>
                    <a:pt x="992" y="3789"/>
                  </a:cubicBezTo>
                  <a:cubicBezTo>
                    <a:pt x="1003" y="3726"/>
                    <a:pt x="1018" y="3664"/>
                    <a:pt x="1035" y="3604"/>
                  </a:cubicBezTo>
                  <a:cubicBezTo>
                    <a:pt x="1059" y="3510"/>
                    <a:pt x="1084" y="3412"/>
                    <a:pt x="1087" y="3311"/>
                  </a:cubicBezTo>
                  <a:cubicBezTo>
                    <a:pt x="1093" y="3139"/>
                    <a:pt x="1009" y="2944"/>
                    <a:pt x="838" y="2899"/>
                  </a:cubicBezTo>
                  <a:cubicBezTo>
                    <a:pt x="812" y="2893"/>
                    <a:pt x="782" y="2889"/>
                    <a:pt x="748" y="2889"/>
                  </a:cubicBezTo>
                  <a:cubicBezTo>
                    <a:pt x="720" y="2889"/>
                    <a:pt x="690" y="2893"/>
                    <a:pt x="660" y="2895"/>
                  </a:cubicBezTo>
                  <a:cubicBezTo>
                    <a:pt x="634" y="2898"/>
                    <a:pt x="607" y="2900"/>
                    <a:pt x="581" y="2900"/>
                  </a:cubicBezTo>
                  <a:cubicBezTo>
                    <a:pt x="564" y="2900"/>
                    <a:pt x="548" y="2899"/>
                    <a:pt x="532" y="2897"/>
                  </a:cubicBezTo>
                  <a:cubicBezTo>
                    <a:pt x="465" y="2889"/>
                    <a:pt x="403" y="2859"/>
                    <a:pt x="339" y="2827"/>
                  </a:cubicBezTo>
                  <a:cubicBezTo>
                    <a:pt x="290" y="2801"/>
                    <a:pt x="236" y="2775"/>
                    <a:pt x="180" y="2760"/>
                  </a:cubicBezTo>
                  <a:cubicBezTo>
                    <a:pt x="152" y="2752"/>
                    <a:pt x="122" y="2747"/>
                    <a:pt x="90" y="2745"/>
                  </a:cubicBezTo>
                  <a:cubicBezTo>
                    <a:pt x="82" y="2724"/>
                    <a:pt x="73" y="2707"/>
                    <a:pt x="69" y="2685"/>
                  </a:cubicBezTo>
                  <a:cubicBezTo>
                    <a:pt x="54" y="2627"/>
                    <a:pt x="54" y="2563"/>
                    <a:pt x="54" y="2499"/>
                  </a:cubicBezTo>
                  <a:lnTo>
                    <a:pt x="60" y="1728"/>
                  </a:lnTo>
                  <a:cubicBezTo>
                    <a:pt x="60" y="1674"/>
                    <a:pt x="67" y="1616"/>
                    <a:pt x="103" y="1595"/>
                  </a:cubicBezTo>
                  <a:cubicBezTo>
                    <a:pt x="116" y="1586"/>
                    <a:pt x="131" y="1584"/>
                    <a:pt x="148" y="1580"/>
                  </a:cubicBezTo>
                  <a:cubicBezTo>
                    <a:pt x="163" y="1578"/>
                    <a:pt x="176" y="1575"/>
                    <a:pt x="189" y="1569"/>
                  </a:cubicBezTo>
                  <a:cubicBezTo>
                    <a:pt x="260" y="1545"/>
                    <a:pt x="305" y="1473"/>
                    <a:pt x="328" y="1353"/>
                  </a:cubicBezTo>
                  <a:cubicBezTo>
                    <a:pt x="395" y="1008"/>
                    <a:pt x="367" y="652"/>
                    <a:pt x="339" y="309"/>
                  </a:cubicBezTo>
                  <a:lnTo>
                    <a:pt x="335" y="256"/>
                  </a:lnTo>
                  <a:cubicBezTo>
                    <a:pt x="332" y="228"/>
                    <a:pt x="332" y="196"/>
                    <a:pt x="347" y="179"/>
                  </a:cubicBezTo>
                  <a:cubicBezTo>
                    <a:pt x="358" y="168"/>
                    <a:pt x="375" y="161"/>
                    <a:pt x="407" y="161"/>
                  </a:cubicBezTo>
                  <a:lnTo>
                    <a:pt x="461" y="164"/>
                  </a:lnTo>
                  <a:cubicBezTo>
                    <a:pt x="530" y="161"/>
                    <a:pt x="596" y="129"/>
                    <a:pt x="652" y="71"/>
                  </a:cubicBezTo>
                  <a:close/>
                  <a:moveTo>
                    <a:pt x="643" y="1"/>
                  </a:moveTo>
                  <a:lnTo>
                    <a:pt x="628" y="18"/>
                  </a:lnTo>
                  <a:cubicBezTo>
                    <a:pt x="579" y="76"/>
                    <a:pt x="519" y="108"/>
                    <a:pt x="459" y="110"/>
                  </a:cubicBezTo>
                  <a:lnTo>
                    <a:pt x="450" y="110"/>
                  </a:lnTo>
                  <a:lnTo>
                    <a:pt x="407" y="108"/>
                  </a:lnTo>
                  <a:cubicBezTo>
                    <a:pt x="373" y="108"/>
                    <a:pt x="337" y="112"/>
                    <a:pt x="309" y="142"/>
                  </a:cubicBezTo>
                  <a:cubicBezTo>
                    <a:pt x="275" y="176"/>
                    <a:pt x="279" y="232"/>
                    <a:pt x="281" y="260"/>
                  </a:cubicBezTo>
                  <a:lnTo>
                    <a:pt x="285" y="313"/>
                  </a:lnTo>
                  <a:cubicBezTo>
                    <a:pt x="313" y="654"/>
                    <a:pt x="341" y="1006"/>
                    <a:pt x="275" y="1342"/>
                  </a:cubicBezTo>
                  <a:cubicBezTo>
                    <a:pt x="255" y="1443"/>
                    <a:pt x="221" y="1500"/>
                    <a:pt x="172" y="1520"/>
                  </a:cubicBezTo>
                  <a:cubicBezTo>
                    <a:pt x="161" y="1524"/>
                    <a:pt x="148" y="1526"/>
                    <a:pt x="137" y="1528"/>
                  </a:cubicBezTo>
                  <a:cubicBezTo>
                    <a:pt x="118" y="1533"/>
                    <a:pt x="97" y="1537"/>
                    <a:pt x="77" y="1548"/>
                  </a:cubicBezTo>
                  <a:cubicBezTo>
                    <a:pt x="15" y="1584"/>
                    <a:pt x="7" y="1659"/>
                    <a:pt x="7" y="1728"/>
                  </a:cubicBezTo>
                  <a:lnTo>
                    <a:pt x="0" y="2499"/>
                  </a:lnTo>
                  <a:cubicBezTo>
                    <a:pt x="0" y="2565"/>
                    <a:pt x="0" y="2634"/>
                    <a:pt x="17" y="2700"/>
                  </a:cubicBezTo>
                  <a:cubicBezTo>
                    <a:pt x="24" y="2728"/>
                    <a:pt x="37" y="2754"/>
                    <a:pt x="47" y="2782"/>
                  </a:cubicBezTo>
                  <a:lnTo>
                    <a:pt x="54" y="2797"/>
                  </a:lnTo>
                  <a:lnTo>
                    <a:pt x="71" y="2797"/>
                  </a:lnTo>
                  <a:cubicBezTo>
                    <a:pt x="105" y="2799"/>
                    <a:pt x="137" y="2803"/>
                    <a:pt x="167" y="2812"/>
                  </a:cubicBezTo>
                  <a:cubicBezTo>
                    <a:pt x="217" y="2824"/>
                    <a:pt x="264" y="2848"/>
                    <a:pt x="315" y="2874"/>
                  </a:cubicBezTo>
                  <a:cubicBezTo>
                    <a:pt x="382" y="2906"/>
                    <a:pt x="448" y="2940"/>
                    <a:pt x="525" y="2951"/>
                  </a:cubicBezTo>
                  <a:cubicBezTo>
                    <a:pt x="543" y="2953"/>
                    <a:pt x="560" y="2954"/>
                    <a:pt x="577" y="2954"/>
                  </a:cubicBezTo>
                  <a:cubicBezTo>
                    <a:pt x="606" y="2954"/>
                    <a:pt x="635" y="2951"/>
                    <a:pt x="664" y="2949"/>
                  </a:cubicBezTo>
                  <a:cubicBezTo>
                    <a:pt x="693" y="2946"/>
                    <a:pt x="722" y="2943"/>
                    <a:pt x="750" y="2943"/>
                  </a:cubicBezTo>
                  <a:cubicBezTo>
                    <a:pt x="777" y="2943"/>
                    <a:pt x="803" y="2946"/>
                    <a:pt x="825" y="2951"/>
                  </a:cubicBezTo>
                  <a:cubicBezTo>
                    <a:pt x="969" y="2989"/>
                    <a:pt x="1037" y="3161"/>
                    <a:pt x="1033" y="3309"/>
                  </a:cubicBezTo>
                  <a:cubicBezTo>
                    <a:pt x="1031" y="3403"/>
                    <a:pt x="1007" y="3495"/>
                    <a:pt x="982" y="3589"/>
                  </a:cubicBezTo>
                  <a:cubicBezTo>
                    <a:pt x="967" y="3651"/>
                    <a:pt x="949" y="3716"/>
                    <a:pt x="941" y="3780"/>
                  </a:cubicBezTo>
                  <a:cubicBezTo>
                    <a:pt x="889" y="4095"/>
                    <a:pt x="997" y="4433"/>
                    <a:pt x="1219" y="4663"/>
                  </a:cubicBezTo>
                  <a:cubicBezTo>
                    <a:pt x="1254" y="4697"/>
                    <a:pt x="1294" y="4736"/>
                    <a:pt x="1346" y="4748"/>
                  </a:cubicBezTo>
                  <a:cubicBezTo>
                    <a:pt x="1363" y="4753"/>
                    <a:pt x="1378" y="4755"/>
                    <a:pt x="1393" y="4755"/>
                  </a:cubicBezTo>
                  <a:cubicBezTo>
                    <a:pt x="1524" y="4755"/>
                    <a:pt x="1624" y="4609"/>
                    <a:pt x="1648" y="4468"/>
                  </a:cubicBezTo>
                  <a:cubicBezTo>
                    <a:pt x="1654" y="4436"/>
                    <a:pt x="1659" y="4401"/>
                    <a:pt x="1663" y="4367"/>
                  </a:cubicBezTo>
                  <a:cubicBezTo>
                    <a:pt x="1674" y="4258"/>
                    <a:pt x="1686" y="4155"/>
                    <a:pt x="1753" y="4084"/>
                  </a:cubicBezTo>
                  <a:cubicBezTo>
                    <a:pt x="1798" y="4035"/>
                    <a:pt x="1862" y="4007"/>
                    <a:pt x="1931" y="3979"/>
                  </a:cubicBezTo>
                  <a:cubicBezTo>
                    <a:pt x="2016" y="3943"/>
                    <a:pt x="2104" y="3906"/>
                    <a:pt x="2151" y="3821"/>
                  </a:cubicBezTo>
                  <a:cubicBezTo>
                    <a:pt x="2196" y="3741"/>
                    <a:pt x="2188" y="3647"/>
                    <a:pt x="2173" y="3557"/>
                  </a:cubicBezTo>
                  <a:cubicBezTo>
                    <a:pt x="2089" y="3084"/>
                    <a:pt x="1862" y="2659"/>
                    <a:pt x="1631" y="2274"/>
                  </a:cubicBezTo>
                  <a:lnTo>
                    <a:pt x="1558" y="2154"/>
                  </a:lnTo>
                  <a:lnTo>
                    <a:pt x="1581" y="2293"/>
                  </a:lnTo>
                  <a:cubicBezTo>
                    <a:pt x="1605" y="2435"/>
                    <a:pt x="1571" y="2585"/>
                    <a:pt x="1489" y="2694"/>
                  </a:cubicBezTo>
                  <a:cubicBezTo>
                    <a:pt x="1480" y="2696"/>
                    <a:pt x="1470" y="2697"/>
                    <a:pt x="1460" y="2697"/>
                  </a:cubicBezTo>
                  <a:cubicBezTo>
                    <a:pt x="1406" y="2697"/>
                    <a:pt x="1346" y="2665"/>
                    <a:pt x="1312" y="2617"/>
                  </a:cubicBezTo>
                  <a:cubicBezTo>
                    <a:pt x="1264" y="2546"/>
                    <a:pt x="1262" y="2456"/>
                    <a:pt x="1269" y="2394"/>
                  </a:cubicBezTo>
                  <a:cubicBezTo>
                    <a:pt x="1271" y="2370"/>
                    <a:pt x="1273" y="2338"/>
                    <a:pt x="1254" y="2312"/>
                  </a:cubicBezTo>
                  <a:cubicBezTo>
                    <a:pt x="1230" y="2285"/>
                    <a:pt x="1196" y="2285"/>
                    <a:pt x="1170" y="2285"/>
                  </a:cubicBezTo>
                  <a:lnTo>
                    <a:pt x="1159" y="2285"/>
                  </a:lnTo>
                  <a:cubicBezTo>
                    <a:pt x="1044" y="2278"/>
                    <a:pt x="962" y="2152"/>
                    <a:pt x="949" y="2034"/>
                  </a:cubicBezTo>
                  <a:cubicBezTo>
                    <a:pt x="941" y="1952"/>
                    <a:pt x="954" y="1873"/>
                    <a:pt x="967" y="1788"/>
                  </a:cubicBezTo>
                  <a:cubicBezTo>
                    <a:pt x="973" y="1743"/>
                    <a:pt x="982" y="1695"/>
                    <a:pt x="984" y="1648"/>
                  </a:cubicBezTo>
                  <a:cubicBezTo>
                    <a:pt x="999" y="1483"/>
                    <a:pt x="967" y="1320"/>
                    <a:pt x="937" y="1162"/>
                  </a:cubicBezTo>
                  <a:cubicBezTo>
                    <a:pt x="909" y="1012"/>
                    <a:pt x="881" y="856"/>
                    <a:pt x="889" y="703"/>
                  </a:cubicBezTo>
                  <a:cubicBezTo>
                    <a:pt x="892" y="667"/>
                    <a:pt x="896" y="628"/>
                    <a:pt x="900" y="590"/>
                  </a:cubicBezTo>
                  <a:cubicBezTo>
                    <a:pt x="917" y="412"/>
                    <a:pt x="937" y="228"/>
                    <a:pt x="806" y="110"/>
                  </a:cubicBezTo>
                  <a:cubicBezTo>
                    <a:pt x="778" y="84"/>
                    <a:pt x="746" y="65"/>
                    <a:pt x="714" y="46"/>
                  </a:cubicBezTo>
                  <a:cubicBezTo>
                    <a:pt x="697" y="35"/>
                    <a:pt x="679" y="24"/>
                    <a:pt x="664" y="14"/>
                  </a:cubicBezTo>
                  <a:lnTo>
                    <a:pt x="64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50"/>
            <p:cNvSpPr/>
            <p:nvPr/>
          </p:nvSpPr>
          <p:spPr>
            <a:xfrm>
              <a:off x="4773075" y="3702747"/>
              <a:ext cx="227831" cy="223342"/>
            </a:xfrm>
            <a:custGeom>
              <a:rect b="b" l="l" r="r" t="t"/>
              <a:pathLst>
                <a:path extrusionOk="0" h="7860" w="8018">
                  <a:moveTo>
                    <a:pt x="5577" y="1"/>
                  </a:moveTo>
                  <a:cubicBezTo>
                    <a:pt x="5470" y="39"/>
                    <a:pt x="5346" y="50"/>
                    <a:pt x="5232" y="54"/>
                  </a:cubicBezTo>
                  <a:cubicBezTo>
                    <a:pt x="5012" y="63"/>
                    <a:pt x="4752" y="86"/>
                    <a:pt x="4637" y="277"/>
                  </a:cubicBezTo>
                  <a:cubicBezTo>
                    <a:pt x="4540" y="438"/>
                    <a:pt x="4564" y="697"/>
                    <a:pt x="4386" y="761"/>
                  </a:cubicBezTo>
                  <a:cubicBezTo>
                    <a:pt x="4296" y="909"/>
                    <a:pt x="4512" y="1057"/>
                    <a:pt x="4555" y="1224"/>
                  </a:cubicBezTo>
                  <a:cubicBezTo>
                    <a:pt x="4572" y="1286"/>
                    <a:pt x="4562" y="1352"/>
                    <a:pt x="4553" y="1417"/>
                  </a:cubicBezTo>
                  <a:cubicBezTo>
                    <a:pt x="4510" y="1693"/>
                    <a:pt x="4467" y="1969"/>
                    <a:pt x="4427" y="2246"/>
                  </a:cubicBezTo>
                  <a:cubicBezTo>
                    <a:pt x="4405" y="2383"/>
                    <a:pt x="4386" y="2531"/>
                    <a:pt x="4448" y="2655"/>
                  </a:cubicBezTo>
                  <a:cubicBezTo>
                    <a:pt x="4600" y="2953"/>
                    <a:pt x="5080" y="2891"/>
                    <a:pt x="5297" y="3146"/>
                  </a:cubicBezTo>
                  <a:cubicBezTo>
                    <a:pt x="5436" y="3309"/>
                    <a:pt x="5419" y="3563"/>
                    <a:pt x="5307" y="3748"/>
                  </a:cubicBezTo>
                  <a:cubicBezTo>
                    <a:pt x="5282" y="3791"/>
                    <a:pt x="5252" y="3831"/>
                    <a:pt x="5215" y="3863"/>
                  </a:cubicBezTo>
                  <a:cubicBezTo>
                    <a:pt x="5152" y="3920"/>
                    <a:pt x="5071" y="3946"/>
                    <a:pt x="4988" y="3946"/>
                  </a:cubicBezTo>
                  <a:cubicBezTo>
                    <a:pt x="4807" y="3946"/>
                    <a:pt x="4618" y="3825"/>
                    <a:pt x="4587" y="3643"/>
                  </a:cubicBezTo>
                  <a:cubicBezTo>
                    <a:pt x="4577" y="3578"/>
                    <a:pt x="4579" y="3501"/>
                    <a:pt x="4527" y="3461"/>
                  </a:cubicBezTo>
                  <a:cubicBezTo>
                    <a:pt x="4487" y="3431"/>
                    <a:pt x="4429" y="3433"/>
                    <a:pt x="4395" y="3396"/>
                  </a:cubicBezTo>
                  <a:cubicBezTo>
                    <a:pt x="4367" y="3366"/>
                    <a:pt x="4365" y="3324"/>
                    <a:pt x="4352" y="3287"/>
                  </a:cubicBezTo>
                  <a:cubicBezTo>
                    <a:pt x="4294" y="3120"/>
                    <a:pt x="4067" y="3107"/>
                    <a:pt x="3930" y="2998"/>
                  </a:cubicBezTo>
                  <a:cubicBezTo>
                    <a:pt x="3787" y="2883"/>
                    <a:pt x="3714" y="2647"/>
                    <a:pt x="3531" y="2647"/>
                  </a:cubicBezTo>
                  <a:cubicBezTo>
                    <a:pt x="3531" y="2647"/>
                    <a:pt x="3530" y="2647"/>
                    <a:pt x="3529" y="2647"/>
                  </a:cubicBezTo>
                  <a:cubicBezTo>
                    <a:pt x="3403" y="2649"/>
                    <a:pt x="3315" y="2773"/>
                    <a:pt x="3195" y="2816"/>
                  </a:cubicBezTo>
                  <a:cubicBezTo>
                    <a:pt x="3162" y="2828"/>
                    <a:pt x="3130" y="2833"/>
                    <a:pt x="3098" y="2833"/>
                  </a:cubicBezTo>
                  <a:cubicBezTo>
                    <a:pt x="2833" y="2833"/>
                    <a:pt x="2595" y="2470"/>
                    <a:pt x="2318" y="2470"/>
                  </a:cubicBezTo>
                  <a:cubicBezTo>
                    <a:pt x="2296" y="2470"/>
                    <a:pt x="2274" y="2473"/>
                    <a:pt x="2252" y="2477"/>
                  </a:cubicBezTo>
                  <a:cubicBezTo>
                    <a:pt x="2216" y="2342"/>
                    <a:pt x="2087" y="2250"/>
                    <a:pt x="1950" y="2216"/>
                  </a:cubicBezTo>
                  <a:cubicBezTo>
                    <a:pt x="1894" y="2202"/>
                    <a:pt x="1836" y="2198"/>
                    <a:pt x="1779" y="2198"/>
                  </a:cubicBezTo>
                  <a:cubicBezTo>
                    <a:pt x="1698" y="2198"/>
                    <a:pt x="1616" y="2207"/>
                    <a:pt x="1534" y="2216"/>
                  </a:cubicBezTo>
                  <a:cubicBezTo>
                    <a:pt x="1483" y="2222"/>
                    <a:pt x="1425" y="2231"/>
                    <a:pt x="1391" y="2269"/>
                  </a:cubicBezTo>
                  <a:cubicBezTo>
                    <a:pt x="1356" y="2308"/>
                    <a:pt x="1352" y="2366"/>
                    <a:pt x="1352" y="2419"/>
                  </a:cubicBezTo>
                  <a:cubicBezTo>
                    <a:pt x="1348" y="2672"/>
                    <a:pt x="1344" y="2925"/>
                    <a:pt x="1341" y="3176"/>
                  </a:cubicBezTo>
                  <a:cubicBezTo>
                    <a:pt x="1339" y="3257"/>
                    <a:pt x="1337" y="3343"/>
                    <a:pt x="1294" y="3411"/>
                  </a:cubicBezTo>
                  <a:cubicBezTo>
                    <a:pt x="1225" y="3523"/>
                    <a:pt x="1085" y="3547"/>
                    <a:pt x="947" y="3547"/>
                  </a:cubicBezTo>
                  <a:cubicBezTo>
                    <a:pt x="905" y="3547"/>
                    <a:pt x="863" y="3545"/>
                    <a:pt x="823" y="3542"/>
                  </a:cubicBezTo>
                  <a:cubicBezTo>
                    <a:pt x="724" y="3535"/>
                    <a:pt x="624" y="3532"/>
                    <a:pt x="524" y="3532"/>
                  </a:cubicBezTo>
                  <a:cubicBezTo>
                    <a:pt x="464" y="3532"/>
                    <a:pt x="405" y="3533"/>
                    <a:pt x="345" y="3536"/>
                  </a:cubicBezTo>
                  <a:cubicBezTo>
                    <a:pt x="275" y="3538"/>
                    <a:pt x="197" y="3544"/>
                    <a:pt x="140" y="3587"/>
                  </a:cubicBezTo>
                  <a:cubicBezTo>
                    <a:pt x="54" y="3651"/>
                    <a:pt x="41" y="3773"/>
                    <a:pt x="35" y="3881"/>
                  </a:cubicBezTo>
                  <a:cubicBezTo>
                    <a:pt x="0" y="4570"/>
                    <a:pt x="5" y="5265"/>
                    <a:pt x="47" y="5954"/>
                  </a:cubicBezTo>
                  <a:cubicBezTo>
                    <a:pt x="54" y="6051"/>
                    <a:pt x="62" y="6147"/>
                    <a:pt x="99" y="6235"/>
                  </a:cubicBezTo>
                  <a:cubicBezTo>
                    <a:pt x="129" y="6306"/>
                    <a:pt x="174" y="6366"/>
                    <a:pt x="221" y="6426"/>
                  </a:cubicBezTo>
                  <a:cubicBezTo>
                    <a:pt x="347" y="6587"/>
                    <a:pt x="472" y="6749"/>
                    <a:pt x="598" y="6910"/>
                  </a:cubicBezTo>
                  <a:cubicBezTo>
                    <a:pt x="664" y="6996"/>
                    <a:pt x="733" y="7088"/>
                    <a:pt x="748" y="7195"/>
                  </a:cubicBezTo>
                  <a:cubicBezTo>
                    <a:pt x="754" y="7244"/>
                    <a:pt x="750" y="7296"/>
                    <a:pt x="739" y="7343"/>
                  </a:cubicBezTo>
                  <a:cubicBezTo>
                    <a:pt x="778" y="7345"/>
                    <a:pt x="814" y="7349"/>
                    <a:pt x="847" y="7366"/>
                  </a:cubicBezTo>
                  <a:cubicBezTo>
                    <a:pt x="896" y="7392"/>
                    <a:pt x="932" y="7439"/>
                    <a:pt x="964" y="7484"/>
                  </a:cubicBezTo>
                  <a:cubicBezTo>
                    <a:pt x="1050" y="7602"/>
                    <a:pt x="1125" y="7728"/>
                    <a:pt x="1189" y="7859"/>
                  </a:cubicBezTo>
                  <a:cubicBezTo>
                    <a:pt x="1406" y="7737"/>
                    <a:pt x="1500" y="7405"/>
                    <a:pt x="1749" y="7394"/>
                  </a:cubicBezTo>
                  <a:cubicBezTo>
                    <a:pt x="1753" y="7394"/>
                    <a:pt x="1758" y="7394"/>
                    <a:pt x="1763" y="7394"/>
                  </a:cubicBezTo>
                  <a:cubicBezTo>
                    <a:pt x="1915" y="7394"/>
                    <a:pt x="2043" y="7523"/>
                    <a:pt x="2194" y="7544"/>
                  </a:cubicBezTo>
                  <a:cubicBezTo>
                    <a:pt x="2196" y="7544"/>
                    <a:pt x="2198" y="7544"/>
                    <a:pt x="2201" y="7546"/>
                  </a:cubicBezTo>
                  <a:cubicBezTo>
                    <a:pt x="2526" y="7474"/>
                    <a:pt x="2882" y="7482"/>
                    <a:pt x="3214" y="7418"/>
                  </a:cubicBezTo>
                  <a:cubicBezTo>
                    <a:pt x="3272" y="7407"/>
                    <a:pt x="3336" y="7390"/>
                    <a:pt x="3373" y="7343"/>
                  </a:cubicBezTo>
                  <a:cubicBezTo>
                    <a:pt x="3407" y="7298"/>
                    <a:pt x="3409" y="7236"/>
                    <a:pt x="3437" y="7186"/>
                  </a:cubicBezTo>
                  <a:cubicBezTo>
                    <a:pt x="3514" y="7051"/>
                    <a:pt x="3750" y="7069"/>
                    <a:pt x="3808" y="6923"/>
                  </a:cubicBezTo>
                  <a:cubicBezTo>
                    <a:pt x="3822" y="6884"/>
                    <a:pt x="3820" y="6841"/>
                    <a:pt x="3831" y="6803"/>
                  </a:cubicBezTo>
                  <a:cubicBezTo>
                    <a:pt x="3885" y="6574"/>
                    <a:pt x="4234" y="6531"/>
                    <a:pt x="4315" y="6310"/>
                  </a:cubicBezTo>
                  <a:cubicBezTo>
                    <a:pt x="4332" y="6263"/>
                    <a:pt x="4337" y="6207"/>
                    <a:pt x="4373" y="6171"/>
                  </a:cubicBezTo>
                  <a:cubicBezTo>
                    <a:pt x="4420" y="6122"/>
                    <a:pt x="4500" y="6128"/>
                    <a:pt x="4560" y="6098"/>
                  </a:cubicBezTo>
                  <a:cubicBezTo>
                    <a:pt x="4688" y="6036"/>
                    <a:pt x="4694" y="5847"/>
                    <a:pt x="4804" y="5757"/>
                  </a:cubicBezTo>
                  <a:cubicBezTo>
                    <a:pt x="4870" y="5704"/>
                    <a:pt x="4964" y="5695"/>
                    <a:pt x="5029" y="5640"/>
                  </a:cubicBezTo>
                  <a:cubicBezTo>
                    <a:pt x="5074" y="5599"/>
                    <a:pt x="5097" y="5539"/>
                    <a:pt x="5132" y="5487"/>
                  </a:cubicBezTo>
                  <a:cubicBezTo>
                    <a:pt x="5214" y="5365"/>
                    <a:pt x="5362" y="5290"/>
                    <a:pt x="5511" y="5290"/>
                  </a:cubicBezTo>
                  <a:cubicBezTo>
                    <a:pt x="5536" y="5290"/>
                    <a:pt x="5562" y="5292"/>
                    <a:pt x="5588" y="5297"/>
                  </a:cubicBezTo>
                  <a:cubicBezTo>
                    <a:pt x="5588" y="5406"/>
                    <a:pt x="5588" y="5517"/>
                    <a:pt x="5629" y="5618"/>
                  </a:cubicBezTo>
                  <a:cubicBezTo>
                    <a:pt x="5635" y="5635"/>
                    <a:pt x="5646" y="5650"/>
                    <a:pt x="5654" y="5667"/>
                  </a:cubicBezTo>
                  <a:cubicBezTo>
                    <a:pt x="5654" y="5659"/>
                    <a:pt x="5654" y="5650"/>
                    <a:pt x="5654" y="5640"/>
                  </a:cubicBezTo>
                  <a:cubicBezTo>
                    <a:pt x="5686" y="5312"/>
                    <a:pt x="5916" y="5031"/>
                    <a:pt x="6194" y="4855"/>
                  </a:cubicBezTo>
                  <a:cubicBezTo>
                    <a:pt x="6473" y="4680"/>
                    <a:pt x="6796" y="4592"/>
                    <a:pt x="7113" y="4508"/>
                  </a:cubicBezTo>
                  <a:cubicBezTo>
                    <a:pt x="7210" y="4481"/>
                    <a:pt x="7310" y="4456"/>
                    <a:pt x="7407" y="4456"/>
                  </a:cubicBezTo>
                  <a:cubicBezTo>
                    <a:pt x="7418" y="4456"/>
                    <a:pt x="7428" y="4456"/>
                    <a:pt x="7439" y="4457"/>
                  </a:cubicBezTo>
                  <a:cubicBezTo>
                    <a:pt x="7428" y="4431"/>
                    <a:pt x="7418" y="4405"/>
                    <a:pt x="7411" y="4380"/>
                  </a:cubicBezTo>
                  <a:cubicBezTo>
                    <a:pt x="7394" y="4316"/>
                    <a:pt x="7394" y="4251"/>
                    <a:pt x="7396" y="4185"/>
                  </a:cubicBezTo>
                  <a:cubicBezTo>
                    <a:pt x="7398" y="3928"/>
                    <a:pt x="7400" y="3671"/>
                    <a:pt x="7403" y="3414"/>
                  </a:cubicBezTo>
                  <a:cubicBezTo>
                    <a:pt x="7403" y="3356"/>
                    <a:pt x="7409" y="3287"/>
                    <a:pt x="7458" y="3257"/>
                  </a:cubicBezTo>
                  <a:cubicBezTo>
                    <a:pt x="7484" y="3242"/>
                    <a:pt x="7518" y="3242"/>
                    <a:pt x="7548" y="3231"/>
                  </a:cubicBezTo>
                  <a:cubicBezTo>
                    <a:pt x="7623" y="3204"/>
                    <a:pt x="7653" y="3114"/>
                    <a:pt x="7670" y="3034"/>
                  </a:cubicBezTo>
                  <a:cubicBezTo>
                    <a:pt x="7739" y="2677"/>
                    <a:pt x="7705" y="2308"/>
                    <a:pt x="7677" y="1944"/>
                  </a:cubicBezTo>
                  <a:cubicBezTo>
                    <a:pt x="7675" y="1910"/>
                    <a:pt x="7673" y="1871"/>
                    <a:pt x="7696" y="1845"/>
                  </a:cubicBezTo>
                  <a:cubicBezTo>
                    <a:pt x="7717" y="1824"/>
                    <a:pt x="7747" y="1822"/>
                    <a:pt x="7777" y="1822"/>
                  </a:cubicBezTo>
                  <a:cubicBezTo>
                    <a:pt x="7789" y="1822"/>
                    <a:pt x="7800" y="1822"/>
                    <a:pt x="7812" y="1822"/>
                  </a:cubicBezTo>
                  <a:cubicBezTo>
                    <a:pt x="7817" y="1822"/>
                    <a:pt x="7822" y="1822"/>
                    <a:pt x="7827" y="1822"/>
                  </a:cubicBezTo>
                  <a:cubicBezTo>
                    <a:pt x="7902" y="1820"/>
                    <a:pt x="7968" y="1779"/>
                    <a:pt x="8017" y="1721"/>
                  </a:cubicBezTo>
                  <a:cubicBezTo>
                    <a:pt x="7987" y="1702"/>
                    <a:pt x="7962" y="1680"/>
                    <a:pt x="7947" y="1650"/>
                  </a:cubicBezTo>
                  <a:cubicBezTo>
                    <a:pt x="7898" y="1560"/>
                    <a:pt x="7951" y="1447"/>
                    <a:pt x="7930" y="1348"/>
                  </a:cubicBezTo>
                  <a:cubicBezTo>
                    <a:pt x="7906" y="1228"/>
                    <a:pt x="7786" y="1153"/>
                    <a:pt x="7668" y="1119"/>
                  </a:cubicBezTo>
                  <a:cubicBezTo>
                    <a:pt x="7553" y="1083"/>
                    <a:pt x="7426" y="1074"/>
                    <a:pt x="7319" y="1014"/>
                  </a:cubicBezTo>
                  <a:cubicBezTo>
                    <a:pt x="7175" y="935"/>
                    <a:pt x="7088" y="780"/>
                    <a:pt x="6953" y="686"/>
                  </a:cubicBezTo>
                  <a:cubicBezTo>
                    <a:pt x="6884" y="639"/>
                    <a:pt x="6807" y="609"/>
                    <a:pt x="6730" y="579"/>
                  </a:cubicBezTo>
                  <a:cubicBezTo>
                    <a:pt x="6610" y="534"/>
                    <a:pt x="6490" y="489"/>
                    <a:pt x="6370" y="444"/>
                  </a:cubicBezTo>
                  <a:cubicBezTo>
                    <a:pt x="6280" y="410"/>
                    <a:pt x="6175" y="358"/>
                    <a:pt x="6164" y="262"/>
                  </a:cubicBezTo>
                  <a:cubicBezTo>
                    <a:pt x="6159" y="262"/>
                    <a:pt x="6154" y="262"/>
                    <a:pt x="6148" y="262"/>
                  </a:cubicBezTo>
                  <a:cubicBezTo>
                    <a:pt x="6064" y="262"/>
                    <a:pt x="5980" y="230"/>
                    <a:pt x="5920" y="170"/>
                  </a:cubicBezTo>
                  <a:cubicBezTo>
                    <a:pt x="5875" y="127"/>
                    <a:pt x="5843" y="69"/>
                    <a:pt x="5787" y="43"/>
                  </a:cubicBezTo>
                  <a:cubicBezTo>
                    <a:pt x="5723" y="13"/>
                    <a:pt x="5639" y="24"/>
                    <a:pt x="55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50"/>
            <p:cNvSpPr/>
            <p:nvPr/>
          </p:nvSpPr>
          <p:spPr>
            <a:xfrm>
              <a:off x="4772336" y="3701951"/>
              <a:ext cx="229678" cy="225160"/>
            </a:xfrm>
            <a:custGeom>
              <a:rect b="b" l="l" r="r" t="t"/>
              <a:pathLst>
                <a:path extrusionOk="0" h="7924" w="8083">
                  <a:moveTo>
                    <a:pt x="5603" y="59"/>
                  </a:moveTo>
                  <a:cubicBezTo>
                    <a:pt x="5633" y="67"/>
                    <a:pt x="5665" y="69"/>
                    <a:pt x="5695" y="74"/>
                  </a:cubicBezTo>
                  <a:cubicBezTo>
                    <a:pt x="5734" y="78"/>
                    <a:pt x="5770" y="80"/>
                    <a:pt x="5800" y="95"/>
                  </a:cubicBezTo>
                  <a:cubicBezTo>
                    <a:pt x="5832" y="112"/>
                    <a:pt x="5858" y="140"/>
                    <a:pt x="5886" y="172"/>
                  </a:cubicBezTo>
                  <a:cubicBezTo>
                    <a:pt x="5899" y="187"/>
                    <a:pt x="5912" y="204"/>
                    <a:pt x="5927" y="217"/>
                  </a:cubicBezTo>
                  <a:cubicBezTo>
                    <a:pt x="5991" y="279"/>
                    <a:pt x="6079" y="316"/>
                    <a:pt x="6169" y="318"/>
                  </a:cubicBezTo>
                  <a:cubicBezTo>
                    <a:pt x="6195" y="412"/>
                    <a:pt x="6297" y="461"/>
                    <a:pt x="6387" y="496"/>
                  </a:cubicBezTo>
                  <a:lnTo>
                    <a:pt x="6747" y="633"/>
                  </a:lnTo>
                  <a:cubicBezTo>
                    <a:pt x="6822" y="661"/>
                    <a:pt x="6899" y="691"/>
                    <a:pt x="6964" y="736"/>
                  </a:cubicBezTo>
                  <a:cubicBezTo>
                    <a:pt x="7024" y="776"/>
                    <a:pt x="7075" y="832"/>
                    <a:pt x="7124" y="886"/>
                  </a:cubicBezTo>
                  <a:cubicBezTo>
                    <a:pt x="7186" y="952"/>
                    <a:pt x="7249" y="1021"/>
                    <a:pt x="7332" y="1066"/>
                  </a:cubicBezTo>
                  <a:cubicBezTo>
                    <a:pt x="7407" y="1106"/>
                    <a:pt x="7489" y="1126"/>
                    <a:pt x="7570" y="1143"/>
                  </a:cubicBezTo>
                  <a:cubicBezTo>
                    <a:pt x="7609" y="1151"/>
                    <a:pt x="7649" y="1160"/>
                    <a:pt x="7688" y="1173"/>
                  </a:cubicBezTo>
                  <a:cubicBezTo>
                    <a:pt x="7821" y="1211"/>
                    <a:pt x="7911" y="1290"/>
                    <a:pt x="7930" y="1380"/>
                  </a:cubicBezTo>
                  <a:cubicBezTo>
                    <a:pt x="7939" y="1419"/>
                    <a:pt x="7934" y="1460"/>
                    <a:pt x="7930" y="1503"/>
                  </a:cubicBezTo>
                  <a:cubicBezTo>
                    <a:pt x="7924" y="1567"/>
                    <a:pt x="7917" y="1631"/>
                    <a:pt x="7949" y="1691"/>
                  </a:cubicBezTo>
                  <a:cubicBezTo>
                    <a:pt x="7962" y="1717"/>
                    <a:pt x="7981" y="1736"/>
                    <a:pt x="8003" y="1753"/>
                  </a:cubicBezTo>
                  <a:cubicBezTo>
                    <a:pt x="7958" y="1796"/>
                    <a:pt x="7906" y="1822"/>
                    <a:pt x="7853" y="1824"/>
                  </a:cubicBezTo>
                  <a:lnTo>
                    <a:pt x="7844" y="1824"/>
                  </a:lnTo>
                  <a:lnTo>
                    <a:pt x="7801" y="1822"/>
                  </a:lnTo>
                  <a:cubicBezTo>
                    <a:pt x="7767" y="1822"/>
                    <a:pt x="7731" y="1826"/>
                    <a:pt x="7703" y="1856"/>
                  </a:cubicBezTo>
                  <a:cubicBezTo>
                    <a:pt x="7669" y="1890"/>
                    <a:pt x="7673" y="1946"/>
                    <a:pt x="7675" y="1974"/>
                  </a:cubicBezTo>
                  <a:lnTo>
                    <a:pt x="7679" y="2027"/>
                  </a:lnTo>
                  <a:cubicBezTo>
                    <a:pt x="7707" y="2368"/>
                    <a:pt x="7735" y="2720"/>
                    <a:pt x="7669" y="3056"/>
                  </a:cubicBezTo>
                  <a:cubicBezTo>
                    <a:pt x="7649" y="3157"/>
                    <a:pt x="7615" y="3214"/>
                    <a:pt x="7566" y="3234"/>
                  </a:cubicBezTo>
                  <a:cubicBezTo>
                    <a:pt x="7555" y="3238"/>
                    <a:pt x="7542" y="3240"/>
                    <a:pt x="7531" y="3242"/>
                  </a:cubicBezTo>
                  <a:cubicBezTo>
                    <a:pt x="7512" y="3247"/>
                    <a:pt x="7491" y="3251"/>
                    <a:pt x="7471" y="3262"/>
                  </a:cubicBezTo>
                  <a:cubicBezTo>
                    <a:pt x="7409" y="3298"/>
                    <a:pt x="7401" y="3373"/>
                    <a:pt x="7401" y="3442"/>
                  </a:cubicBezTo>
                  <a:lnTo>
                    <a:pt x="7394" y="4213"/>
                  </a:lnTo>
                  <a:cubicBezTo>
                    <a:pt x="7394" y="4279"/>
                    <a:pt x="7394" y="4348"/>
                    <a:pt x="7411" y="4414"/>
                  </a:cubicBezTo>
                  <a:cubicBezTo>
                    <a:pt x="7416" y="4429"/>
                    <a:pt x="7420" y="4442"/>
                    <a:pt x="7424" y="4457"/>
                  </a:cubicBezTo>
                  <a:cubicBezTo>
                    <a:pt x="7330" y="4459"/>
                    <a:pt x="7236" y="4483"/>
                    <a:pt x="7133" y="4511"/>
                  </a:cubicBezTo>
                  <a:cubicBezTo>
                    <a:pt x="6818" y="4594"/>
                    <a:pt x="6490" y="4680"/>
                    <a:pt x="6207" y="4860"/>
                  </a:cubicBezTo>
                  <a:cubicBezTo>
                    <a:pt x="5916" y="5044"/>
                    <a:pt x="5717" y="5314"/>
                    <a:pt x="5665" y="5593"/>
                  </a:cubicBezTo>
                  <a:cubicBezTo>
                    <a:pt x="5642" y="5507"/>
                    <a:pt x="5640" y="5415"/>
                    <a:pt x="5640" y="5325"/>
                  </a:cubicBezTo>
                  <a:lnTo>
                    <a:pt x="5640" y="5303"/>
                  </a:lnTo>
                  <a:lnTo>
                    <a:pt x="5618" y="5299"/>
                  </a:lnTo>
                  <a:cubicBezTo>
                    <a:pt x="5590" y="5293"/>
                    <a:pt x="5562" y="5290"/>
                    <a:pt x="5535" y="5290"/>
                  </a:cubicBezTo>
                  <a:cubicBezTo>
                    <a:pt x="5376" y="5290"/>
                    <a:pt x="5222" y="5372"/>
                    <a:pt x="5136" y="5500"/>
                  </a:cubicBezTo>
                  <a:cubicBezTo>
                    <a:pt x="5125" y="5518"/>
                    <a:pt x="5115" y="5535"/>
                    <a:pt x="5106" y="5552"/>
                  </a:cubicBezTo>
                  <a:cubicBezTo>
                    <a:pt x="5085" y="5588"/>
                    <a:pt x="5065" y="5623"/>
                    <a:pt x="5035" y="5646"/>
                  </a:cubicBezTo>
                  <a:cubicBezTo>
                    <a:pt x="5008" y="5672"/>
                    <a:pt x="4969" y="5687"/>
                    <a:pt x="4928" y="5704"/>
                  </a:cubicBezTo>
                  <a:cubicBezTo>
                    <a:pt x="4890" y="5719"/>
                    <a:pt x="4849" y="5736"/>
                    <a:pt x="4815" y="5766"/>
                  </a:cubicBezTo>
                  <a:cubicBezTo>
                    <a:pt x="4759" y="5809"/>
                    <a:pt x="4729" y="5873"/>
                    <a:pt x="4699" y="5938"/>
                  </a:cubicBezTo>
                  <a:cubicBezTo>
                    <a:pt x="4667" y="6006"/>
                    <a:pt x="4635" y="6072"/>
                    <a:pt x="4575" y="6102"/>
                  </a:cubicBezTo>
                  <a:cubicBezTo>
                    <a:pt x="4553" y="6113"/>
                    <a:pt x="4530" y="6117"/>
                    <a:pt x="4504" y="6124"/>
                  </a:cubicBezTo>
                  <a:cubicBezTo>
                    <a:pt x="4459" y="6135"/>
                    <a:pt x="4412" y="6145"/>
                    <a:pt x="4380" y="6182"/>
                  </a:cubicBezTo>
                  <a:cubicBezTo>
                    <a:pt x="4350" y="6212"/>
                    <a:pt x="4339" y="6250"/>
                    <a:pt x="4328" y="6287"/>
                  </a:cubicBezTo>
                  <a:cubicBezTo>
                    <a:pt x="4324" y="6302"/>
                    <a:pt x="4320" y="6315"/>
                    <a:pt x="4316" y="6330"/>
                  </a:cubicBezTo>
                  <a:cubicBezTo>
                    <a:pt x="4279" y="6426"/>
                    <a:pt x="4185" y="6488"/>
                    <a:pt x="4084" y="6550"/>
                  </a:cubicBezTo>
                  <a:cubicBezTo>
                    <a:pt x="3975" y="6621"/>
                    <a:pt x="3861" y="6694"/>
                    <a:pt x="3831" y="6824"/>
                  </a:cubicBezTo>
                  <a:cubicBezTo>
                    <a:pt x="3827" y="6842"/>
                    <a:pt x="3825" y="6857"/>
                    <a:pt x="3823" y="6874"/>
                  </a:cubicBezTo>
                  <a:cubicBezTo>
                    <a:pt x="3819" y="6899"/>
                    <a:pt x="3816" y="6921"/>
                    <a:pt x="3808" y="6942"/>
                  </a:cubicBezTo>
                  <a:cubicBezTo>
                    <a:pt x="3782" y="7007"/>
                    <a:pt x="3711" y="7034"/>
                    <a:pt x="3636" y="7064"/>
                  </a:cubicBezTo>
                  <a:cubicBezTo>
                    <a:pt x="3561" y="7097"/>
                    <a:pt x="3482" y="7129"/>
                    <a:pt x="3439" y="7199"/>
                  </a:cubicBezTo>
                  <a:cubicBezTo>
                    <a:pt x="3426" y="7225"/>
                    <a:pt x="3418" y="7251"/>
                    <a:pt x="3409" y="7277"/>
                  </a:cubicBezTo>
                  <a:cubicBezTo>
                    <a:pt x="3401" y="7307"/>
                    <a:pt x="3394" y="7332"/>
                    <a:pt x="3377" y="7354"/>
                  </a:cubicBezTo>
                  <a:cubicBezTo>
                    <a:pt x="3345" y="7397"/>
                    <a:pt x="3287" y="7409"/>
                    <a:pt x="3236" y="7420"/>
                  </a:cubicBezTo>
                  <a:cubicBezTo>
                    <a:pt x="3079" y="7450"/>
                    <a:pt x="2914" y="7463"/>
                    <a:pt x="2756" y="7478"/>
                  </a:cubicBezTo>
                  <a:cubicBezTo>
                    <a:pt x="2580" y="7493"/>
                    <a:pt x="2398" y="7510"/>
                    <a:pt x="2224" y="7547"/>
                  </a:cubicBezTo>
                  <a:cubicBezTo>
                    <a:pt x="2158" y="7538"/>
                    <a:pt x="2098" y="7506"/>
                    <a:pt x="2032" y="7474"/>
                  </a:cubicBezTo>
                  <a:cubicBezTo>
                    <a:pt x="1955" y="7435"/>
                    <a:pt x="1875" y="7394"/>
                    <a:pt x="1787" y="7394"/>
                  </a:cubicBezTo>
                  <a:lnTo>
                    <a:pt x="1775" y="7394"/>
                  </a:lnTo>
                  <a:cubicBezTo>
                    <a:pt x="1616" y="7403"/>
                    <a:pt x="1517" y="7527"/>
                    <a:pt x="1421" y="7649"/>
                  </a:cubicBezTo>
                  <a:cubicBezTo>
                    <a:pt x="1361" y="7722"/>
                    <a:pt x="1301" y="7799"/>
                    <a:pt x="1226" y="7849"/>
                  </a:cubicBezTo>
                  <a:cubicBezTo>
                    <a:pt x="1164" y="7726"/>
                    <a:pt x="1093" y="7609"/>
                    <a:pt x="1012" y="7497"/>
                  </a:cubicBezTo>
                  <a:cubicBezTo>
                    <a:pt x="980" y="7450"/>
                    <a:pt x="941" y="7399"/>
                    <a:pt x="885" y="7371"/>
                  </a:cubicBezTo>
                  <a:cubicBezTo>
                    <a:pt x="855" y="7356"/>
                    <a:pt x="825" y="7349"/>
                    <a:pt x="798" y="7347"/>
                  </a:cubicBezTo>
                  <a:cubicBezTo>
                    <a:pt x="804" y="7309"/>
                    <a:pt x="806" y="7266"/>
                    <a:pt x="800" y="7221"/>
                  </a:cubicBezTo>
                  <a:cubicBezTo>
                    <a:pt x="785" y="7103"/>
                    <a:pt x="708" y="7002"/>
                    <a:pt x="645" y="6923"/>
                  </a:cubicBezTo>
                  <a:lnTo>
                    <a:pt x="268" y="6437"/>
                  </a:lnTo>
                  <a:cubicBezTo>
                    <a:pt x="223" y="6379"/>
                    <a:pt x="178" y="6321"/>
                    <a:pt x="148" y="6252"/>
                  </a:cubicBezTo>
                  <a:cubicBezTo>
                    <a:pt x="116" y="6173"/>
                    <a:pt x="108" y="6085"/>
                    <a:pt x="101" y="5982"/>
                  </a:cubicBezTo>
                  <a:cubicBezTo>
                    <a:pt x="58" y="5295"/>
                    <a:pt x="54" y="4596"/>
                    <a:pt x="88" y="3909"/>
                  </a:cubicBezTo>
                  <a:cubicBezTo>
                    <a:pt x="93" y="3808"/>
                    <a:pt x="106" y="3694"/>
                    <a:pt x="183" y="3636"/>
                  </a:cubicBezTo>
                  <a:cubicBezTo>
                    <a:pt x="234" y="3598"/>
                    <a:pt x="305" y="3591"/>
                    <a:pt x="373" y="3589"/>
                  </a:cubicBezTo>
                  <a:cubicBezTo>
                    <a:pt x="432" y="3587"/>
                    <a:pt x="491" y="3586"/>
                    <a:pt x="550" y="3586"/>
                  </a:cubicBezTo>
                  <a:cubicBezTo>
                    <a:pt x="649" y="3586"/>
                    <a:pt x="748" y="3589"/>
                    <a:pt x="847" y="3596"/>
                  </a:cubicBezTo>
                  <a:cubicBezTo>
                    <a:pt x="888" y="3600"/>
                    <a:pt x="933" y="3602"/>
                    <a:pt x="975" y="3602"/>
                  </a:cubicBezTo>
                  <a:cubicBezTo>
                    <a:pt x="1093" y="3602"/>
                    <a:pt x="1260" y="3587"/>
                    <a:pt x="1344" y="3452"/>
                  </a:cubicBezTo>
                  <a:cubicBezTo>
                    <a:pt x="1391" y="3375"/>
                    <a:pt x="1393" y="3281"/>
                    <a:pt x="1393" y="3204"/>
                  </a:cubicBezTo>
                  <a:lnTo>
                    <a:pt x="1406" y="2447"/>
                  </a:lnTo>
                  <a:cubicBezTo>
                    <a:pt x="1406" y="2396"/>
                    <a:pt x="1408" y="2347"/>
                    <a:pt x="1436" y="2317"/>
                  </a:cubicBezTo>
                  <a:cubicBezTo>
                    <a:pt x="1464" y="2285"/>
                    <a:pt x="1513" y="2278"/>
                    <a:pt x="1562" y="2272"/>
                  </a:cubicBezTo>
                  <a:cubicBezTo>
                    <a:pt x="1643" y="2262"/>
                    <a:pt x="1728" y="2253"/>
                    <a:pt x="1807" y="2253"/>
                  </a:cubicBezTo>
                  <a:cubicBezTo>
                    <a:pt x="1866" y="2253"/>
                    <a:pt x="1921" y="2258"/>
                    <a:pt x="1970" y="2270"/>
                  </a:cubicBezTo>
                  <a:cubicBezTo>
                    <a:pt x="2111" y="2304"/>
                    <a:pt x="2222" y="2400"/>
                    <a:pt x="2252" y="2512"/>
                  </a:cubicBezTo>
                  <a:lnTo>
                    <a:pt x="2259" y="2537"/>
                  </a:lnTo>
                  <a:lnTo>
                    <a:pt x="2284" y="2531"/>
                  </a:lnTo>
                  <a:cubicBezTo>
                    <a:pt x="2303" y="2527"/>
                    <a:pt x="2321" y="2526"/>
                    <a:pt x="2339" y="2526"/>
                  </a:cubicBezTo>
                  <a:cubicBezTo>
                    <a:pt x="2470" y="2526"/>
                    <a:pt x="2601" y="2616"/>
                    <a:pt x="2726" y="2705"/>
                  </a:cubicBezTo>
                  <a:cubicBezTo>
                    <a:pt x="2852" y="2794"/>
                    <a:pt x="2985" y="2889"/>
                    <a:pt x="3124" y="2889"/>
                  </a:cubicBezTo>
                  <a:cubicBezTo>
                    <a:pt x="3161" y="2889"/>
                    <a:pt x="3195" y="2882"/>
                    <a:pt x="3229" y="2869"/>
                  </a:cubicBezTo>
                  <a:cubicBezTo>
                    <a:pt x="3283" y="2850"/>
                    <a:pt x="3328" y="2818"/>
                    <a:pt x="3373" y="2786"/>
                  </a:cubicBezTo>
                  <a:cubicBezTo>
                    <a:pt x="3433" y="2743"/>
                    <a:pt x="3491" y="2702"/>
                    <a:pt x="3557" y="2702"/>
                  </a:cubicBezTo>
                  <a:cubicBezTo>
                    <a:pt x="3660" y="2702"/>
                    <a:pt x="3726" y="2790"/>
                    <a:pt x="3797" y="2887"/>
                  </a:cubicBezTo>
                  <a:cubicBezTo>
                    <a:pt x="3840" y="2944"/>
                    <a:pt x="3883" y="3002"/>
                    <a:pt x="3938" y="3047"/>
                  </a:cubicBezTo>
                  <a:cubicBezTo>
                    <a:pt x="3992" y="3090"/>
                    <a:pt x="4058" y="3118"/>
                    <a:pt x="4123" y="3146"/>
                  </a:cubicBezTo>
                  <a:cubicBezTo>
                    <a:pt x="4223" y="3189"/>
                    <a:pt x="4320" y="3229"/>
                    <a:pt x="4352" y="3324"/>
                  </a:cubicBezTo>
                  <a:cubicBezTo>
                    <a:pt x="4356" y="3332"/>
                    <a:pt x="4358" y="3345"/>
                    <a:pt x="4361" y="3356"/>
                  </a:cubicBezTo>
                  <a:cubicBezTo>
                    <a:pt x="4369" y="3384"/>
                    <a:pt x="4376" y="3418"/>
                    <a:pt x="4401" y="3444"/>
                  </a:cubicBezTo>
                  <a:cubicBezTo>
                    <a:pt x="4425" y="3467"/>
                    <a:pt x="4455" y="3478"/>
                    <a:pt x="4483" y="3487"/>
                  </a:cubicBezTo>
                  <a:cubicBezTo>
                    <a:pt x="4502" y="3493"/>
                    <a:pt x="4521" y="3499"/>
                    <a:pt x="4536" y="3510"/>
                  </a:cubicBezTo>
                  <a:cubicBezTo>
                    <a:pt x="4571" y="3536"/>
                    <a:pt x="4575" y="3585"/>
                    <a:pt x="4581" y="3636"/>
                  </a:cubicBezTo>
                  <a:cubicBezTo>
                    <a:pt x="4583" y="3649"/>
                    <a:pt x="4586" y="3662"/>
                    <a:pt x="4588" y="3675"/>
                  </a:cubicBezTo>
                  <a:cubicBezTo>
                    <a:pt x="4622" y="3879"/>
                    <a:pt x="4830" y="4001"/>
                    <a:pt x="5014" y="4001"/>
                  </a:cubicBezTo>
                  <a:cubicBezTo>
                    <a:pt x="5108" y="4001"/>
                    <a:pt x="5194" y="3971"/>
                    <a:pt x="5258" y="3913"/>
                  </a:cubicBezTo>
                  <a:cubicBezTo>
                    <a:pt x="5295" y="3881"/>
                    <a:pt x="5327" y="3840"/>
                    <a:pt x="5357" y="3789"/>
                  </a:cubicBezTo>
                  <a:cubicBezTo>
                    <a:pt x="5462" y="3615"/>
                    <a:pt x="5502" y="3345"/>
                    <a:pt x="5342" y="3157"/>
                  </a:cubicBezTo>
                  <a:cubicBezTo>
                    <a:pt x="5237" y="3032"/>
                    <a:pt x="5076" y="2981"/>
                    <a:pt x="4920" y="2932"/>
                  </a:cubicBezTo>
                  <a:cubicBezTo>
                    <a:pt x="4742" y="2876"/>
                    <a:pt x="4575" y="2822"/>
                    <a:pt x="4498" y="2672"/>
                  </a:cubicBezTo>
                  <a:cubicBezTo>
                    <a:pt x="4442" y="2559"/>
                    <a:pt x="4455" y="2426"/>
                    <a:pt x="4478" y="2278"/>
                  </a:cubicBezTo>
                  <a:lnTo>
                    <a:pt x="4605" y="1449"/>
                  </a:lnTo>
                  <a:cubicBezTo>
                    <a:pt x="4616" y="1385"/>
                    <a:pt x="4626" y="1314"/>
                    <a:pt x="4607" y="1245"/>
                  </a:cubicBezTo>
                  <a:cubicBezTo>
                    <a:pt x="4590" y="1177"/>
                    <a:pt x="4547" y="1115"/>
                    <a:pt x="4506" y="1055"/>
                  </a:cubicBezTo>
                  <a:cubicBezTo>
                    <a:pt x="4444" y="965"/>
                    <a:pt x="4391" y="886"/>
                    <a:pt x="4431" y="811"/>
                  </a:cubicBezTo>
                  <a:cubicBezTo>
                    <a:pt x="4547" y="761"/>
                    <a:pt x="4581" y="637"/>
                    <a:pt x="4613" y="515"/>
                  </a:cubicBezTo>
                  <a:cubicBezTo>
                    <a:pt x="4633" y="446"/>
                    <a:pt x="4652" y="373"/>
                    <a:pt x="4686" y="318"/>
                  </a:cubicBezTo>
                  <a:cubicBezTo>
                    <a:pt x="4789" y="149"/>
                    <a:pt x="5023" y="116"/>
                    <a:pt x="5260" y="108"/>
                  </a:cubicBezTo>
                  <a:cubicBezTo>
                    <a:pt x="5404" y="104"/>
                    <a:pt x="5513" y="86"/>
                    <a:pt x="5603" y="59"/>
                  </a:cubicBezTo>
                  <a:close/>
                  <a:moveTo>
                    <a:pt x="5603" y="1"/>
                  </a:moveTo>
                  <a:lnTo>
                    <a:pt x="5595" y="5"/>
                  </a:lnTo>
                  <a:cubicBezTo>
                    <a:pt x="5507" y="35"/>
                    <a:pt x="5400" y="50"/>
                    <a:pt x="5258" y="54"/>
                  </a:cubicBezTo>
                  <a:cubicBezTo>
                    <a:pt x="5005" y="65"/>
                    <a:pt x="4755" y="99"/>
                    <a:pt x="4641" y="290"/>
                  </a:cubicBezTo>
                  <a:cubicBezTo>
                    <a:pt x="4603" y="354"/>
                    <a:pt x="4581" y="429"/>
                    <a:pt x="4562" y="500"/>
                  </a:cubicBezTo>
                  <a:cubicBezTo>
                    <a:pt x="4532" y="618"/>
                    <a:pt x="4502" y="727"/>
                    <a:pt x="4403" y="766"/>
                  </a:cubicBezTo>
                  <a:lnTo>
                    <a:pt x="4395" y="768"/>
                  </a:lnTo>
                  <a:lnTo>
                    <a:pt x="4391" y="776"/>
                  </a:lnTo>
                  <a:cubicBezTo>
                    <a:pt x="4324" y="881"/>
                    <a:pt x="4395" y="984"/>
                    <a:pt x="4461" y="1085"/>
                  </a:cubicBezTo>
                  <a:cubicBezTo>
                    <a:pt x="4500" y="1141"/>
                    <a:pt x="4541" y="1200"/>
                    <a:pt x="4556" y="1258"/>
                  </a:cubicBezTo>
                  <a:cubicBezTo>
                    <a:pt x="4571" y="1316"/>
                    <a:pt x="4562" y="1383"/>
                    <a:pt x="4551" y="1440"/>
                  </a:cubicBezTo>
                  <a:lnTo>
                    <a:pt x="4425" y="2270"/>
                  </a:lnTo>
                  <a:cubicBezTo>
                    <a:pt x="4401" y="2428"/>
                    <a:pt x="4386" y="2570"/>
                    <a:pt x="4451" y="2696"/>
                  </a:cubicBezTo>
                  <a:cubicBezTo>
                    <a:pt x="4536" y="2865"/>
                    <a:pt x="4723" y="2925"/>
                    <a:pt x="4903" y="2983"/>
                  </a:cubicBezTo>
                  <a:cubicBezTo>
                    <a:pt x="5053" y="3030"/>
                    <a:pt x="5207" y="3079"/>
                    <a:pt x="5301" y="3191"/>
                  </a:cubicBezTo>
                  <a:cubicBezTo>
                    <a:pt x="5438" y="3352"/>
                    <a:pt x="5408" y="3600"/>
                    <a:pt x="5312" y="3763"/>
                  </a:cubicBezTo>
                  <a:cubicBezTo>
                    <a:pt x="5284" y="3808"/>
                    <a:pt x="5254" y="3844"/>
                    <a:pt x="5222" y="3872"/>
                  </a:cubicBezTo>
                  <a:cubicBezTo>
                    <a:pt x="5168" y="3921"/>
                    <a:pt x="5095" y="3947"/>
                    <a:pt x="5014" y="3947"/>
                  </a:cubicBezTo>
                  <a:cubicBezTo>
                    <a:pt x="4853" y="3947"/>
                    <a:pt x="4669" y="3842"/>
                    <a:pt x="4641" y="3666"/>
                  </a:cubicBezTo>
                  <a:cubicBezTo>
                    <a:pt x="4639" y="3654"/>
                    <a:pt x="4637" y="3641"/>
                    <a:pt x="4635" y="3628"/>
                  </a:cubicBezTo>
                  <a:cubicBezTo>
                    <a:pt x="4628" y="3572"/>
                    <a:pt x="4620" y="3508"/>
                    <a:pt x="4568" y="3467"/>
                  </a:cubicBezTo>
                  <a:cubicBezTo>
                    <a:pt x="4547" y="3450"/>
                    <a:pt x="4523" y="3444"/>
                    <a:pt x="4500" y="3435"/>
                  </a:cubicBezTo>
                  <a:cubicBezTo>
                    <a:pt x="4476" y="3429"/>
                    <a:pt x="4453" y="3420"/>
                    <a:pt x="4440" y="3405"/>
                  </a:cubicBezTo>
                  <a:cubicBezTo>
                    <a:pt x="4425" y="3390"/>
                    <a:pt x="4418" y="3367"/>
                    <a:pt x="4412" y="3343"/>
                  </a:cubicBezTo>
                  <a:cubicBezTo>
                    <a:pt x="4410" y="3330"/>
                    <a:pt x="4408" y="3317"/>
                    <a:pt x="4403" y="3304"/>
                  </a:cubicBezTo>
                  <a:cubicBezTo>
                    <a:pt x="4363" y="3191"/>
                    <a:pt x="4251" y="3142"/>
                    <a:pt x="4144" y="3097"/>
                  </a:cubicBezTo>
                  <a:cubicBezTo>
                    <a:pt x="4082" y="3071"/>
                    <a:pt x="4020" y="3043"/>
                    <a:pt x="3971" y="3004"/>
                  </a:cubicBezTo>
                  <a:cubicBezTo>
                    <a:pt x="3923" y="2966"/>
                    <a:pt x="3881" y="2910"/>
                    <a:pt x="3840" y="2854"/>
                  </a:cubicBezTo>
                  <a:cubicBezTo>
                    <a:pt x="3765" y="2754"/>
                    <a:pt x="3688" y="2647"/>
                    <a:pt x="3555" y="2647"/>
                  </a:cubicBezTo>
                  <a:cubicBezTo>
                    <a:pt x="3471" y="2649"/>
                    <a:pt x="3405" y="2696"/>
                    <a:pt x="3341" y="2743"/>
                  </a:cubicBezTo>
                  <a:cubicBezTo>
                    <a:pt x="3300" y="2773"/>
                    <a:pt x="3257" y="2803"/>
                    <a:pt x="3212" y="2818"/>
                  </a:cubicBezTo>
                  <a:cubicBezTo>
                    <a:pt x="3182" y="2829"/>
                    <a:pt x="3154" y="2835"/>
                    <a:pt x="3124" y="2835"/>
                  </a:cubicBezTo>
                  <a:cubicBezTo>
                    <a:pt x="3002" y="2835"/>
                    <a:pt x="2882" y="2750"/>
                    <a:pt x="2758" y="2662"/>
                  </a:cubicBezTo>
                  <a:cubicBezTo>
                    <a:pt x="2629" y="2569"/>
                    <a:pt x="2491" y="2471"/>
                    <a:pt x="2346" y="2471"/>
                  </a:cubicBezTo>
                  <a:cubicBezTo>
                    <a:pt x="2330" y="2471"/>
                    <a:pt x="2314" y="2473"/>
                    <a:pt x="2297" y="2475"/>
                  </a:cubicBezTo>
                  <a:cubicBezTo>
                    <a:pt x="2246" y="2330"/>
                    <a:pt x="2105" y="2248"/>
                    <a:pt x="1982" y="2218"/>
                  </a:cubicBezTo>
                  <a:cubicBezTo>
                    <a:pt x="1929" y="2205"/>
                    <a:pt x="1869" y="2199"/>
                    <a:pt x="1802" y="2199"/>
                  </a:cubicBezTo>
                  <a:cubicBezTo>
                    <a:pt x="1719" y="2199"/>
                    <a:pt x="1633" y="2210"/>
                    <a:pt x="1556" y="2218"/>
                  </a:cubicBezTo>
                  <a:cubicBezTo>
                    <a:pt x="1498" y="2225"/>
                    <a:pt x="1438" y="2235"/>
                    <a:pt x="1397" y="2280"/>
                  </a:cubicBezTo>
                  <a:cubicBezTo>
                    <a:pt x="1357" y="2325"/>
                    <a:pt x="1353" y="2383"/>
                    <a:pt x="1353" y="2447"/>
                  </a:cubicBezTo>
                  <a:lnTo>
                    <a:pt x="1340" y="3204"/>
                  </a:lnTo>
                  <a:cubicBezTo>
                    <a:pt x="1340" y="3277"/>
                    <a:pt x="1338" y="3360"/>
                    <a:pt x="1299" y="3424"/>
                  </a:cubicBezTo>
                  <a:cubicBezTo>
                    <a:pt x="1245" y="3510"/>
                    <a:pt x="1143" y="3549"/>
                    <a:pt x="975" y="3549"/>
                  </a:cubicBezTo>
                  <a:cubicBezTo>
                    <a:pt x="933" y="3549"/>
                    <a:pt x="890" y="3547"/>
                    <a:pt x="849" y="3542"/>
                  </a:cubicBezTo>
                  <a:cubicBezTo>
                    <a:pt x="750" y="3536"/>
                    <a:pt x="650" y="3532"/>
                    <a:pt x="550" y="3532"/>
                  </a:cubicBezTo>
                  <a:cubicBezTo>
                    <a:pt x="490" y="3532"/>
                    <a:pt x="431" y="3533"/>
                    <a:pt x="371" y="3536"/>
                  </a:cubicBezTo>
                  <a:cubicBezTo>
                    <a:pt x="294" y="3540"/>
                    <a:pt x="213" y="3547"/>
                    <a:pt x="151" y="3594"/>
                  </a:cubicBezTo>
                  <a:cubicBezTo>
                    <a:pt x="58" y="3662"/>
                    <a:pt x="41" y="3784"/>
                    <a:pt x="35" y="3906"/>
                  </a:cubicBezTo>
                  <a:cubicBezTo>
                    <a:pt x="1" y="4596"/>
                    <a:pt x="5" y="5295"/>
                    <a:pt x="48" y="5985"/>
                  </a:cubicBezTo>
                  <a:cubicBezTo>
                    <a:pt x="52" y="6070"/>
                    <a:pt x="61" y="6177"/>
                    <a:pt x="99" y="6274"/>
                  </a:cubicBezTo>
                  <a:cubicBezTo>
                    <a:pt x="131" y="6347"/>
                    <a:pt x="181" y="6413"/>
                    <a:pt x="226" y="6471"/>
                  </a:cubicBezTo>
                  <a:lnTo>
                    <a:pt x="603" y="6955"/>
                  </a:lnTo>
                  <a:cubicBezTo>
                    <a:pt x="665" y="7034"/>
                    <a:pt x="733" y="7124"/>
                    <a:pt x="748" y="7227"/>
                  </a:cubicBezTo>
                  <a:cubicBezTo>
                    <a:pt x="755" y="7277"/>
                    <a:pt x="748" y="7326"/>
                    <a:pt x="740" y="7367"/>
                  </a:cubicBezTo>
                  <a:lnTo>
                    <a:pt x="733" y="7397"/>
                  </a:lnTo>
                  <a:lnTo>
                    <a:pt x="765" y="7399"/>
                  </a:lnTo>
                  <a:cubicBezTo>
                    <a:pt x="793" y="7399"/>
                    <a:pt x="830" y="7403"/>
                    <a:pt x="860" y="7418"/>
                  </a:cubicBezTo>
                  <a:cubicBezTo>
                    <a:pt x="905" y="7442"/>
                    <a:pt x="939" y="7484"/>
                    <a:pt x="969" y="7527"/>
                  </a:cubicBezTo>
                  <a:cubicBezTo>
                    <a:pt x="1053" y="7645"/>
                    <a:pt x="1128" y="7769"/>
                    <a:pt x="1192" y="7900"/>
                  </a:cubicBezTo>
                  <a:lnTo>
                    <a:pt x="1205" y="7924"/>
                  </a:lnTo>
                  <a:lnTo>
                    <a:pt x="1228" y="7911"/>
                  </a:lnTo>
                  <a:cubicBezTo>
                    <a:pt x="1323" y="7857"/>
                    <a:pt x="1395" y="7767"/>
                    <a:pt x="1462" y="7681"/>
                  </a:cubicBezTo>
                  <a:cubicBezTo>
                    <a:pt x="1556" y="7566"/>
                    <a:pt x="1642" y="7454"/>
                    <a:pt x="1777" y="7448"/>
                  </a:cubicBezTo>
                  <a:lnTo>
                    <a:pt x="1787" y="7448"/>
                  </a:lnTo>
                  <a:cubicBezTo>
                    <a:pt x="1862" y="7448"/>
                    <a:pt x="1933" y="7484"/>
                    <a:pt x="2008" y="7521"/>
                  </a:cubicBezTo>
                  <a:cubicBezTo>
                    <a:pt x="2075" y="7555"/>
                    <a:pt x="2143" y="7589"/>
                    <a:pt x="2220" y="7600"/>
                  </a:cubicBezTo>
                  <a:lnTo>
                    <a:pt x="2233" y="7600"/>
                  </a:lnTo>
                  <a:cubicBezTo>
                    <a:pt x="2402" y="7564"/>
                    <a:pt x="2584" y="7547"/>
                    <a:pt x="2760" y="7532"/>
                  </a:cubicBezTo>
                  <a:cubicBezTo>
                    <a:pt x="2921" y="7517"/>
                    <a:pt x="3086" y="7504"/>
                    <a:pt x="3244" y="7472"/>
                  </a:cubicBezTo>
                  <a:cubicBezTo>
                    <a:pt x="3311" y="7459"/>
                    <a:pt x="3379" y="7439"/>
                    <a:pt x="3420" y="7386"/>
                  </a:cubicBezTo>
                  <a:cubicBezTo>
                    <a:pt x="3441" y="7358"/>
                    <a:pt x="3452" y="7324"/>
                    <a:pt x="3461" y="7292"/>
                  </a:cubicBezTo>
                  <a:cubicBezTo>
                    <a:pt x="3469" y="7268"/>
                    <a:pt x="3476" y="7247"/>
                    <a:pt x="3486" y="7227"/>
                  </a:cubicBezTo>
                  <a:cubicBezTo>
                    <a:pt x="3519" y="7172"/>
                    <a:pt x="3585" y="7144"/>
                    <a:pt x="3656" y="7114"/>
                  </a:cubicBezTo>
                  <a:cubicBezTo>
                    <a:pt x="3739" y="7082"/>
                    <a:pt x="3823" y="7047"/>
                    <a:pt x="3857" y="6962"/>
                  </a:cubicBezTo>
                  <a:cubicBezTo>
                    <a:pt x="3868" y="6936"/>
                    <a:pt x="3872" y="6908"/>
                    <a:pt x="3876" y="6880"/>
                  </a:cubicBezTo>
                  <a:cubicBezTo>
                    <a:pt x="3876" y="6865"/>
                    <a:pt x="3878" y="6850"/>
                    <a:pt x="3883" y="6837"/>
                  </a:cubicBezTo>
                  <a:cubicBezTo>
                    <a:pt x="3908" y="6728"/>
                    <a:pt x="4007" y="6664"/>
                    <a:pt x="4114" y="6595"/>
                  </a:cubicBezTo>
                  <a:cubicBezTo>
                    <a:pt x="4217" y="6531"/>
                    <a:pt x="4324" y="6462"/>
                    <a:pt x="4367" y="6347"/>
                  </a:cubicBezTo>
                  <a:cubicBezTo>
                    <a:pt x="4371" y="6332"/>
                    <a:pt x="4376" y="6317"/>
                    <a:pt x="4380" y="6302"/>
                  </a:cubicBezTo>
                  <a:cubicBezTo>
                    <a:pt x="4388" y="6270"/>
                    <a:pt x="4397" y="6240"/>
                    <a:pt x="4418" y="6218"/>
                  </a:cubicBezTo>
                  <a:cubicBezTo>
                    <a:pt x="4440" y="6192"/>
                    <a:pt x="4476" y="6184"/>
                    <a:pt x="4515" y="6175"/>
                  </a:cubicBezTo>
                  <a:cubicBezTo>
                    <a:pt x="4543" y="6169"/>
                    <a:pt x="4571" y="6162"/>
                    <a:pt x="4598" y="6150"/>
                  </a:cubicBezTo>
                  <a:cubicBezTo>
                    <a:pt x="4675" y="6111"/>
                    <a:pt x="4712" y="6034"/>
                    <a:pt x="4748" y="5959"/>
                  </a:cubicBezTo>
                  <a:cubicBezTo>
                    <a:pt x="4776" y="5899"/>
                    <a:pt x="4802" y="5843"/>
                    <a:pt x="4847" y="5807"/>
                  </a:cubicBezTo>
                  <a:cubicBezTo>
                    <a:pt x="4877" y="5783"/>
                    <a:pt x="4911" y="5768"/>
                    <a:pt x="4950" y="5753"/>
                  </a:cubicBezTo>
                  <a:cubicBezTo>
                    <a:pt x="4993" y="5736"/>
                    <a:pt x="5035" y="5719"/>
                    <a:pt x="5072" y="5687"/>
                  </a:cubicBezTo>
                  <a:cubicBezTo>
                    <a:pt x="5106" y="5657"/>
                    <a:pt x="5130" y="5616"/>
                    <a:pt x="5151" y="5578"/>
                  </a:cubicBezTo>
                  <a:cubicBezTo>
                    <a:pt x="5162" y="5563"/>
                    <a:pt x="5170" y="5545"/>
                    <a:pt x="5181" y="5530"/>
                  </a:cubicBezTo>
                  <a:cubicBezTo>
                    <a:pt x="5256" y="5417"/>
                    <a:pt x="5399" y="5345"/>
                    <a:pt x="5538" y="5345"/>
                  </a:cubicBezTo>
                  <a:cubicBezTo>
                    <a:pt x="5554" y="5345"/>
                    <a:pt x="5570" y="5346"/>
                    <a:pt x="5586" y="5348"/>
                  </a:cubicBezTo>
                  <a:cubicBezTo>
                    <a:pt x="5588" y="5447"/>
                    <a:pt x="5590" y="5556"/>
                    <a:pt x="5629" y="5657"/>
                  </a:cubicBezTo>
                  <a:cubicBezTo>
                    <a:pt x="5635" y="5672"/>
                    <a:pt x="5646" y="5687"/>
                    <a:pt x="5655" y="5702"/>
                  </a:cubicBezTo>
                  <a:lnTo>
                    <a:pt x="5700" y="5783"/>
                  </a:lnTo>
                  <a:lnTo>
                    <a:pt x="5706" y="5698"/>
                  </a:lnTo>
                  <a:cubicBezTo>
                    <a:pt x="5708" y="5691"/>
                    <a:pt x="5708" y="5687"/>
                    <a:pt x="5708" y="5683"/>
                  </a:cubicBezTo>
                  <a:cubicBezTo>
                    <a:pt x="5708" y="5678"/>
                    <a:pt x="5706" y="5674"/>
                    <a:pt x="5708" y="5670"/>
                  </a:cubicBezTo>
                  <a:cubicBezTo>
                    <a:pt x="5734" y="5383"/>
                    <a:pt x="5933" y="5098"/>
                    <a:pt x="6235" y="4905"/>
                  </a:cubicBezTo>
                  <a:cubicBezTo>
                    <a:pt x="6514" y="4729"/>
                    <a:pt x="6835" y="4643"/>
                    <a:pt x="7148" y="4562"/>
                  </a:cubicBezTo>
                  <a:cubicBezTo>
                    <a:pt x="7257" y="4533"/>
                    <a:pt x="7354" y="4510"/>
                    <a:pt x="7452" y="4510"/>
                  </a:cubicBezTo>
                  <a:cubicBezTo>
                    <a:pt x="7456" y="4510"/>
                    <a:pt x="7461" y="4511"/>
                    <a:pt x="7465" y="4511"/>
                  </a:cubicBezTo>
                  <a:lnTo>
                    <a:pt x="7508" y="4513"/>
                  </a:lnTo>
                  <a:lnTo>
                    <a:pt x="7491" y="4474"/>
                  </a:lnTo>
                  <a:cubicBezTo>
                    <a:pt x="7480" y="4448"/>
                    <a:pt x="7469" y="4425"/>
                    <a:pt x="7463" y="4399"/>
                  </a:cubicBezTo>
                  <a:cubicBezTo>
                    <a:pt x="7448" y="4341"/>
                    <a:pt x="7448" y="4277"/>
                    <a:pt x="7448" y="4209"/>
                  </a:cubicBezTo>
                  <a:lnTo>
                    <a:pt x="7454" y="3442"/>
                  </a:lnTo>
                  <a:cubicBezTo>
                    <a:pt x="7454" y="3388"/>
                    <a:pt x="7461" y="3330"/>
                    <a:pt x="7497" y="3309"/>
                  </a:cubicBezTo>
                  <a:cubicBezTo>
                    <a:pt x="7510" y="3300"/>
                    <a:pt x="7525" y="3298"/>
                    <a:pt x="7542" y="3294"/>
                  </a:cubicBezTo>
                  <a:cubicBezTo>
                    <a:pt x="7557" y="3292"/>
                    <a:pt x="7570" y="3289"/>
                    <a:pt x="7583" y="3283"/>
                  </a:cubicBezTo>
                  <a:cubicBezTo>
                    <a:pt x="7654" y="3259"/>
                    <a:pt x="7699" y="3187"/>
                    <a:pt x="7722" y="3067"/>
                  </a:cubicBezTo>
                  <a:cubicBezTo>
                    <a:pt x="7789" y="2722"/>
                    <a:pt x="7761" y="2366"/>
                    <a:pt x="7733" y="2023"/>
                  </a:cubicBezTo>
                  <a:lnTo>
                    <a:pt x="7729" y="1970"/>
                  </a:lnTo>
                  <a:cubicBezTo>
                    <a:pt x="7726" y="1942"/>
                    <a:pt x="7726" y="1910"/>
                    <a:pt x="7741" y="1893"/>
                  </a:cubicBezTo>
                  <a:cubicBezTo>
                    <a:pt x="7752" y="1882"/>
                    <a:pt x="7769" y="1875"/>
                    <a:pt x="7801" y="1875"/>
                  </a:cubicBezTo>
                  <a:lnTo>
                    <a:pt x="7855" y="1878"/>
                  </a:lnTo>
                  <a:cubicBezTo>
                    <a:pt x="7930" y="1875"/>
                    <a:pt x="8003" y="1835"/>
                    <a:pt x="8063" y="1766"/>
                  </a:cubicBezTo>
                  <a:lnTo>
                    <a:pt x="8082" y="1745"/>
                  </a:lnTo>
                  <a:lnTo>
                    <a:pt x="8058" y="1728"/>
                  </a:lnTo>
                  <a:cubicBezTo>
                    <a:pt x="8035" y="1713"/>
                    <a:pt x="8009" y="1693"/>
                    <a:pt x="7996" y="1665"/>
                  </a:cubicBezTo>
                  <a:cubicBezTo>
                    <a:pt x="7971" y="1620"/>
                    <a:pt x="7977" y="1567"/>
                    <a:pt x="7984" y="1509"/>
                  </a:cubicBezTo>
                  <a:cubicBezTo>
                    <a:pt x="7988" y="1464"/>
                    <a:pt x="7992" y="1417"/>
                    <a:pt x="7981" y="1370"/>
                  </a:cubicBezTo>
                  <a:cubicBezTo>
                    <a:pt x="7949" y="1211"/>
                    <a:pt x="7776" y="1143"/>
                    <a:pt x="7703" y="1121"/>
                  </a:cubicBezTo>
                  <a:cubicBezTo>
                    <a:pt x="7662" y="1108"/>
                    <a:pt x="7621" y="1100"/>
                    <a:pt x="7581" y="1091"/>
                  </a:cubicBezTo>
                  <a:cubicBezTo>
                    <a:pt x="7501" y="1072"/>
                    <a:pt x="7426" y="1057"/>
                    <a:pt x="7358" y="1018"/>
                  </a:cubicBezTo>
                  <a:cubicBezTo>
                    <a:pt x="7283" y="978"/>
                    <a:pt x="7225" y="916"/>
                    <a:pt x="7163" y="849"/>
                  </a:cubicBezTo>
                  <a:cubicBezTo>
                    <a:pt x="7112" y="793"/>
                    <a:pt x="7058" y="736"/>
                    <a:pt x="6994" y="693"/>
                  </a:cubicBezTo>
                  <a:cubicBezTo>
                    <a:pt x="6923" y="643"/>
                    <a:pt x="6844" y="613"/>
                    <a:pt x="6764" y="583"/>
                  </a:cubicBezTo>
                  <a:lnTo>
                    <a:pt x="6407" y="446"/>
                  </a:lnTo>
                  <a:cubicBezTo>
                    <a:pt x="6323" y="414"/>
                    <a:pt x="6227" y="367"/>
                    <a:pt x="6216" y="286"/>
                  </a:cubicBezTo>
                  <a:lnTo>
                    <a:pt x="6214" y="262"/>
                  </a:lnTo>
                  <a:lnTo>
                    <a:pt x="6188" y="264"/>
                  </a:lnTo>
                  <a:cubicBezTo>
                    <a:pt x="6183" y="264"/>
                    <a:pt x="6178" y="265"/>
                    <a:pt x="6174" y="265"/>
                  </a:cubicBezTo>
                  <a:cubicBezTo>
                    <a:pt x="6097" y="265"/>
                    <a:pt x="6020" y="233"/>
                    <a:pt x="5965" y="179"/>
                  </a:cubicBezTo>
                  <a:cubicBezTo>
                    <a:pt x="5950" y="166"/>
                    <a:pt x="5937" y="151"/>
                    <a:pt x="5927" y="136"/>
                  </a:cubicBezTo>
                  <a:cubicBezTo>
                    <a:pt x="5897" y="104"/>
                    <a:pt x="5867" y="67"/>
                    <a:pt x="5824" y="48"/>
                  </a:cubicBezTo>
                  <a:cubicBezTo>
                    <a:pt x="5785" y="29"/>
                    <a:pt x="5742" y="24"/>
                    <a:pt x="5702" y="20"/>
                  </a:cubicBezTo>
                  <a:cubicBezTo>
                    <a:pt x="5667" y="18"/>
                    <a:pt x="5637" y="14"/>
                    <a:pt x="5612" y="5"/>
                  </a:cubicBezTo>
                  <a:lnTo>
                    <a:pt x="560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50"/>
            <p:cNvSpPr/>
            <p:nvPr/>
          </p:nvSpPr>
          <p:spPr>
            <a:xfrm>
              <a:off x="4596457" y="3655922"/>
              <a:ext cx="230645" cy="263776"/>
            </a:xfrm>
            <a:custGeom>
              <a:rect b="b" l="l" r="r" t="t"/>
              <a:pathLst>
                <a:path extrusionOk="0" h="9283" w="8117">
                  <a:moveTo>
                    <a:pt x="2723" y="0"/>
                  </a:moveTo>
                  <a:cubicBezTo>
                    <a:pt x="2695" y="0"/>
                    <a:pt x="2667" y="8"/>
                    <a:pt x="2640" y="25"/>
                  </a:cubicBezTo>
                  <a:lnTo>
                    <a:pt x="669" y="16"/>
                  </a:lnTo>
                  <a:cubicBezTo>
                    <a:pt x="519" y="18"/>
                    <a:pt x="367" y="20"/>
                    <a:pt x="217" y="22"/>
                  </a:cubicBezTo>
                  <a:cubicBezTo>
                    <a:pt x="224" y="286"/>
                    <a:pt x="144" y="569"/>
                    <a:pt x="290" y="783"/>
                  </a:cubicBezTo>
                  <a:cubicBezTo>
                    <a:pt x="369" y="901"/>
                    <a:pt x="504" y="972"/>
                    <a:pt x="599" y="1079"/>
                  </a:cubicBezTo>
                  <a:cubicBezTo>
                    <a:pt x="1070" y="1601"/>
                    <a:pt x="179" y="2750"/>
                    <a:pt x="770" y="3129"/>
                  </a:cubicBezTo>
                  <a:cubicBezTo>
                    <a:pt x="1169" y="3384"/>
                    <a:pt x="1310" y="3965"/>
                    <a:pt x="1076" y="4376"/>
                  </a:cubicBezTo>
                  <a:cubicBezTo>
                    <a:pt x="894" y="4697"/>
                    <a:pt x="530" y="4894"/>
                    <a:pt x="387" y="5233"/>
                  </a:cubicBezTo>
                  <a:cubicBezTo>
                    <a:pt x="226" y="5608"/>
                    <a:pt x="378" y="6032"/>
                    <a:pt x="440" y="6435"/>
                  </a:cubicBezTo>
                  <a:cubicBezTo>
                    <a:pt x="502" y="6838"/>
                    <a:pt x="395" y="7354"/>
                    <a:pt x="1" y="7457"/>
                  </a:cubicBezTo>
                  <a:cubicBezTo>
                    <a:pt x="55" y="7763"/>
                    <a:pt x="110" y="8072"/>
                    <a:pt x="166" y="8378"/>
                  </a:cubicBezTo>
                  <a:cubicBezTo>
                    <a:pt x="361" y="8406"/>
                    <a:pt x="554" y="8432"/>
                    <a:pt x="749" y="8459"/>
                  </a:cubicBezTo>
                  <a:cubicBezTo>
                    <a:pt x="854" y="8472"/>
                    <a:pt x="961" y="8489"/>
                    <a:pt x="1055" y="8537"/>
                  </a:cubicBezTo>
                  <a:cubicBezTo>
                    <a:pt x="1128" y="8575"/>
                    <a:pt x="1190" y="8631"/>
                    <a:pt x="1263" y="8665"/>
                  </a:cubicBezTo>
                  <a:cubicBezTo>
                    <a:pt x="1340" y="8702"/>
                    <a:pt x="1428" y="8714"/>
                    <a:pt x="1516" y="8723"/>
                  </a:cubicBezTo>
                  <a:cubicBezTo>
                    <a:pt x="2188" y="8804"/>
                    <a:pt x="2865" y="8843"/>
                    <a:pt x="3543" y="8843"/>
                  </a:cubicBezTo>
                  <a:cubicBezTo>
                    <a:pt x="3707" y="8843"/>
                    <a:pt x="3871" y="8841"/>
                    <a:pt x="4035" y="8837"/>
                  </a:cubicBezTo>
                  <a:cubicBezTo>
                    <a:pt x="4048" y="8836"/>
                    <a:pt x="4061" y="8836"/>
                    <a:pt x="4075" y="8836"/>
                  </a:cubicBezTo>
                  <a:cubicBezTo>
                    <a:pt x="4138" y="8836"/>
                    <a:pt x="4204" y="8843"/>
                    <a:pt x="4252" y="8884"/>
                  </a:cubicBezTo>
                  <a:cubicBezTo>
                    <a:pt x="4297" y="8922"/>
                    <a:pt x="4314" y="8982"/>
                    <a:pt x="4352" y="9025"/>
                  </a:cubicBezTo>
                  <a:cubicBezTo>
                    <a:pt x="4423" y="9104"/>
                    <a:pt x="4539" y="9115"/>
                    <a:pt x="4644" y="9122"/>
                  </a:cubicBezTo>
                  <a:cubicBezTo>
                    <a:pt x="5151" y="9152"/>
                    <a:pt x="5659" y="9181"/>
                    <a:pt x="6169" y="9209"/>
                  </a:cubicBezTo>
                  <a:cubicBezTo>
                    <a:pt x="6167" y="9235"/>
                    <a:pt x="6161" y="9259"/>
                    <a:pt x="6154" y="9282"/>
                  </a:cubicBezTo>
                  <a:cubicBezTo>
                    <a:pt x="6165" y="9278"/>
                    <a:pt x="6178" y="9276"/>
                    <a:pt x="6188" y="9271"/>
                  </a:cubicBezTo>
                  <a:cubicBezTo>
                    <a:pt x="6433" y="9173"/>
                    <a:pt x="6656" y="9002"/>
                    <a:pt x="6917" y="8991"/>
                  </a:cubicBezTo>
                  <a:cubicBezTo>
                    <a:pt x="6921" y="8990"/>
                    <a:pt x="6925" y="8990"/>
                    <a:pt x="6930" y="8990"/>
                  </a:cubicBezTo>
                  <a:cubicBezTo>
                    <a:pt x="6938" y="8990"/>
                    <a:pt x="6947" y="8991"/>
                    <a:pt x="6955" y="8991"/>
                  </a:cubicBezTo>
                  <a:cubicBezTo>
                    <a:pt x="6966" y="8944"/>
                    <a:pt x="6970" y="8892"/>
                    <a:pt x="6964" y="8843"/>
                  </a:cubicBezTo>
                  <a:cubicBezTo>
                    <a:pt x="6949" y="8736"/>
                    <a:pt x="6880" y="8644"/>
                    <a:pt x="6814" y="8558"/>
                  </a:cubicBezTo>
                  <a:cubicBezTo>
                    <a:pt x="6688" y="8397"/>
                    <a:pt x="6563" y="8235"/>
                    <a:pt x="6437" y="8074"/>
                  </a:cubicBezTo>
                  <a:cubicBezTo>
                    <a:pt x="6390" y="8014"/>
                    <a:pt x="6345" y="7954"/>
                    <a:pt x="6315" y="7883"/>
                  </a:cubicBezTo>
                  <a:cubicBezTo>
                    <a:pt x="6278" y="7795"/>
                    <a:pt x="6270" y="7699"/>
                    <a:pt x="6263" y="7602"/>
                  </a:cubicBezTo>
                  <a:cubicBezTo>
                    <a:pt x="6221" y="6913"/>
                    <a:pt x="6216" y="6218"/>
                    <a:pt x="6251" y="5529"/>
                  </a:cubicBezTo>
                  <a:cubicBezTo>
                    <a:pt x="6257" y="5421"/>
                    <a:pt x="6270" y="5299"/>
                    <a:pt x="6356" y="5235"/>
                  </a:cubicBezTo>
                  <a:cubicBezTo>
                    <a:pt x="6413" y="5192"/>
                    <a:pt x="6491" y="5186"/>
                    <a:pt x="6561" y="5184"/>
                  </a:cubicBezTo>
                  <a:cubicBezTo>
                    <a:pt x="6621" y="5181"/>
                    <a:pt x="6680" y="5180"/>
                    <a:pt x="6740" y="5180"/>
                  </a:cubicBezTo>
                  <a:cubicBezTo>
                    <a:pt x="6840" y="5180"/>
                    <a:pt x="6940" y="5183"/>
                    <a:pt x="7039" y="5190"/>
                  </a:cubicBezTo>
                  <a:cubicBezTo>
                    <a:pt x="7079" y="5193"/>
                    <a:pt x="7121" y="5195"/>
                    <a:pt x="7163" y="5195"/>
                  </a:cubicBezTo>
                  <a:cubicBezTo>
                    <a:pt x="7301" y="5195"/>
                    <a:pt x="7441" y="5171"/>
                    <a:pt x="7510" y="5059"/>
                  </a:cubicBezTo>
                  <a:cubicBezTo>
                    <a:pt x="7553" y="4991"/>
                    <a:pt x="7555" y="4905"/>
                    <a:pt x="7557" y="4824"/>
                  </a:cubicBezTo>
                  <a:cubicBezTo>
                    <a:pt x="7560" y="4571"/>
                    <a:pt x="7564" y="4320"/>
                    <a:pt x="7568" y="4067"/>
                  </a:cubicBezTo>
                  <a:cubicBezTo>
                    <a:pt x="7568" y="4014"/>
                    <a:pt x="7572" y="3956"/>
                    <a:pt x="7607" y="3917"/>
                  </a:cubicBezTo>
                  <a:cubicBezTo>
                    <a:pt x="7641" y="3879"/>
                    <a:pt x="7699" y="3870"/>
                    <a:pt x="7750" y="3864"/>
                  </a:cubicBezTo>
                  <a:cubicBezTo>
                    <a:pt x="7828" y="3856"/>
                    <a:pt x="7906" y="3848"/>
                    <a:pt x="7983" y="3848"/>
                  </a:cubicBezTo>
                  <a:cubicBezTo>
                    <a:pt x="8028" y="3848"/>
                    <a:pt x="8073" y="3850"/>
                    <a:pt x="8117" y="3857"/>
                  </a:cubicBezTo>
                  <a:cubicBezTo>
                    <a:pt x="7952" y="3737"/>
                    <a:pt x="7778" y="3635"/>
                    <a:pt x="7585" y="3570"/>
                  </a:cubicBezTo>
                  <a:cubicBezTo>
                    <a:pt x="7551" y="3559"/>
                    <a:pt x="7513" y="3549"/>
                    <a:pt x="7478" y="3549"/>
                  </a:cubicBezTo>
                  <a:cubicBezTo>
                    <a:pt x="7446" y="3549"/>
                    <a:pt x="7417" y="3557"/>
                    <a:pt x="7393" y="3577"/>
                  </a:cubicBezTo>
                  <a:cubicBezTo>
                    <a:pt x="7363" y="3602"/>
                    <a:pt x="7350" y="3641"/>
                    <a:pt x="7322" y="3667"/>
                  </a:cubicBezTo>
                  <a:cubicBezTo>
                    <a:pt x="7294" y="3693"/>
                    <a:pt x="7262" y="3702"/>
                    <a:pt x="7227" y="3702"/>
                  </a:cubicBezTo>
                  <a:cubicBezTo>
                    <a:pt x="7134" y="3702"/>
                    <a:pt x="7021" y="3635"/>
                    <a:pt x="6923" y="3635"/>
                  </a:cubicBezTo>
                  <a:cubicBezTo>
                    <a:pt x="6893" y="3635"/>
                    <a:pt x="6866" y="3641"/>
                    <a:pt x="6840" y="3656"/>
                  </a:cubicBezTo>
                  <a:cubicBezTo>
                    <a:pt x="6836" y="3808"/>
                    <a:pt x="6690" y="3936"/>
                    <a:pt x="6540" y="3936"/>
                  </a:cubicBezTo>
                  <a:cubicBezTo>
                    <a:pt x="6519" y="3936"/>
                    <a:pt x="6498" y="3933"/>
                    <a:pt x="6478" y="3928"/>
                  </a:cubicBezTo>
                  <a:cubicBezTo>
                    <a:pt x="6525" y="3654"/>
                    <a:pt x="6527" y="3371"/>
                    <a:pt x="6484" y="3097"/>
                  </a:cubicBezTo>
                  <a:cubicBezTo>
                    <a:pt x="6467" y="2988"/>
                    <a:pt x="6439" y="2872"/>
                    <a:pt x="6353" y="2805"/>
                  </a:cubicBezTo>
                  <a:cubicBezTo>
                    <a:pt x="6317" y="2776"/>
                    <a:pt x="6272" y="2756"/>
                    <a:pt x="6240" y="2722"/>
                  </a:cubicBezTo>
                  <a:cubicBezTo>
                    <a:pt x="6126" y="2596"/>
                    <a:pt x="6268" y="2364"/>
                    <a:pt x="6158" y="2236"/>
                  </a:cubicBezTo>
                  <a:cubicBezTo>
                    <a:pt x="6124" y="2197"/>
                    <a:pt x="6066" y="2158"/>
                    <a:pt x="6083" y="2109"/>
                  </a:cubicBezTo>
                  <a:cubicBezTo>
                    <a:pt x="6094" y="2079"/>
                    <a:pt x="6128" y="2068"/>
                    <a:pt x="6158" y="2056"/>
                  </a:cubicBezTo>
                  <a:cubicBezTo>
                    <a:pt x="6270" y="2008"/>
                    <a:pt x="6356" y="1882"/>
                    <a:pt x="6319" y="1764"/>
                  </a:cubicBezTo>
                  <a:cubicBezTo>
                    <a:pt x="6302" y="1709"/>
                    <a:pt x="6261" y="1664"/>
                    <a:pt x="6225" y="1614"/>
                  </a:cubicBezTo>
                  <a:cubicBezTo>
                    <a:pt x="6090" y="1434"/>
                    <a:pt x="6041" y="1192"/>
                    <a:pt x="6092" y="972"/>
                  </a:cubicBezTo>
                  <a:lnTo>
                    <a:pt x="6092" y="972"/>
                  </a:lnTo>
                  <a:lnTo>
                    <a:pt x="5608" y="1025"/>
                  </a:lnTo>
                  <a:cubicBezTo>
                    <a:pt x="5589" y="1027"/>
                    <a:pt x="5571" y="1029"/>
                    <a:pt x="5552" y="1029"/>
                  </a:cubicBezTo>
                  <a:cubicBezTo>
                    <a:pt x="5525" y="1029"/>
                    <a:pt x="5499" y="1025"/>
                    <a:pt x="5475" y="1012"/>
                  </a:cubicBezTo>
                  <a:cubicBezTo>
                    <a:pt x="5413" y="980"/>
                    <a:pt x="5398" y="901"/>
                    <a:pt x="5359" y="841"/>
                  </a:cubicBezTo>
                  <a:cubicBezTo>
                    <a:pt x="5313" y="767"/>
                    <a:pt x="5226" y="723"/>
                    <a:pt x="5139" y="723"/>
                  </a:cubicBezTo>
                  <a:cubicBezTo>
                    <a:pt x="5113" y="723"/>
                    <a:pt x="5087" y="727"/>
                    <a:pt x="5062" y="736"/>
                  </a:cubicBezTo>
                  <a:cubicBezTo>
                    <a:pt x="4954" y="772"/>
                    <a:pt x="4882" y="888"/>
                    <a:pt x="4892" y="1002"/>
                  </a:cubicBezTo>
                  <a:cubicBezTo>
                    <a:pt x="4864" y="997"/>
                    <a:pt x="4833" y="994"/>
                    <a:pt x="4802" y="994"/>
                  </a:cubicBezTo>
                  <a:cubicBezTo>
                    <a:pt x="4726" y="994"/>
                    <a:pt x="4653" y="1013"/>
                    <a:pt x="4622" y="1077"/>
                  </a:cubicBezTo>
                  <a:cubicBezTo>
                    <a:pt x="4605" y="1113"/>
                    <a:pt x="4607" y="1156"/>
                    <a:pt x="4603" y="1196"/>
                  </a:cubicBezTo>
                  <a:cubicBezTo>
                    <a:pt x="4583" y="1376"/>
                    <a:pt x="4408" y="1518"/>
                    <a:pt x="4231" y="1518"/>
                  </a:cubicBezTo>
                  <a:cubicBezTo>
                    <a:pt x="4203" y="1518"/>
                    <a:pt x="4174" y="1515"/>
                    <a:pt x="4147" y="1507"/>
                  </a:cubicBezTo>
                  <a:cubicBezTo>
                    <a:pt x="4065" y="1485"/>
                    <a:pt x="3986" y="1434"/>
                    <a:pt x="3905" y="1434"/>
                  </a:cubicBezTo>
                  <a:cubicBezTo>
                    <a:pt x="3892" y="1434"/>
                    <a:pt x="3879" y="1436"/>
                    <a:pt x="3866" y="1439"/>
                  </a:cubicBezTo>
                  <a:cubicBezTo>
                    <a:pt x="3757" y="1462"/>
                    <a:pt x="3703" y="1584"/>
                    <a:pt x="3667" y="1691"/>
                  </a:cubicBezTo>
                  <a:cubicBezTo>
                    <a:pt x="3649" y="1708"/>
                    <a:pt x="3628" y="1715"/>
                    <a:pt x="3608" y="1715"/>
                  </a:cubicBezTo>
                  <a:cubicBezTo>
                    <a:pt x="3537" y="1715"/>
                    <a:pt x="3462" y="1633"/>
                    <a:pt x="3442" y="1552"/>
                  </a:cubicBezTo>
                  <a:cubicBezTo>
                    <a:pt x="3418" y="1449"/>
                    <a:pt x="3416" y="1321"/>
                    <a:pt x="3324" y="1267"/>
                  </a:cubicBezTo>
                  <a:cubicBezTo>
                    <a:pt x="3288" y="1244"/>
                    <a:pt x="3243" y="1239"/>
                    <a:pt x="3210" y="1211"/>
                  </a:cubicBezTo>
                  <a:cubicBezTo>
                    <a:pt x="3093" y="1113"/>
                    <a:pt x="3262" y="858"/>
                    <a:pt x="3125" y="787"/>
                  </a:cubicBezTo>
                  <a:cubicBezTo>
                    <a:pt x="3090" y="768"/>
                    <a:pt x="3045" y="772"/>
                    <a:pt x="3013" y="751"/>
                  </a:cubicBezTo>
                  <a:cubicBezTo>
                    <a:pt x="2979" y="725"/>
                    <a:pt x="2970" y="676"/>
                    <a:pt x="2968" y="633"/>
                  </a:cubicBezTo>
                  <a:cubicBezTo>
                    <a:pt x="2964" y="489"/>
                    <a:pt x="3000" y="342"/>
                    <a:pt x="2962" y="205"/>
                  </a:cubicBezTo>
                  <a:cubicBezTo>
                    <a:pt x="2932" y="97"/>
                    <a:pt x="2825" y="0"/>
                    <a:pt x="27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50"/>
            <p:cNvSpPr/>
            <p:nvPr/>
          </p:nvSpPr>
          <p:spPr>
            <a:xfrm>
              <a:off x="4595605" y="3655155"/>
              <a:ext cx="234537" cy="265822"/>
            </a:xfrm>
            <a:custGeom>
              <a:rect b="b" l="l" r="r" t="t"/>
              <a:pathLst>
                <a:path extrusionOk="0" h="9355" w="8254">
                  <a:moveTo>
                    <a:pt x="2752" y="54"/>
                  </a:moveTo>
                  <a:cubicBezTo>
                    <a:pt x="2840" y="54"/>
                    <a:pt x="2938" y="139"/>
                    <a:pt x="2966" y="240"/>
                  </a:cubicBezTo>
                  <a:cubicBezTo>
                    <a:pt x="2990" y="324"/>
                    <a:pt x="2983" y="412"/>
                    <a:pt x="2977" y="506"/>
                  </a:cubicBezTo>
                  <a:cubicBezTo>
                    <a:pt x="2975" y="557"/>
                    <a:pt x="2970" y="609"/>
                    <a:pt x="2973" y="660"/>
                  </a:cubicBezTo>
                  <a:cubicBezTo>
                    <a:pt x="2973" y="703"/>
                    <a:pt x="2981" y="765"/>
                    <a:pt x="3028" y="799"/>
                  </a:cubicBezTo>
                  <a:cubicBezTo>
                    <a:pt x="3050" y="814"/>
                    <a:pt x="3075" y="821"/>
                    <a:pt x="3099" y="825"/>
                  </a:cubicBezTo>
                  <a:cubicBezTo>
                    <a:pt x="3116" y="829"/>
                    <a:pt x="3131" y="831"/>
                    <a:pt x="3144" y="838"/>
                  </a:cubicBezTo>
                  <a:cubicBezTo>
                    <a:pt x="3193" y="864"/>
                    <a:pt x="3189" y="924"/>
                    <a:pt x="3178" y="1020"/>
                  </a:cubicBezTo>
                  <a:cubicBezTo>
                    <a:pt x="3168" y="1106"/>
                    <a:pt x="3155" y="1202"/>
                    <a:pt x="3223" y="1260"/>
                  </a:cubicBezTo>
                  <a:cubicBezTo>
                    <a:pt x="3245" y="1277"/>
                    <a:pt x="3270" y="1288"/>
                    <a:pt x="3296" y="1296"/>
                  </a:cubicBezTo>
                  <a:cubicBezTo>
                    <a:pt x="3313" y="1303"/>
                    <a:pt x="3328" y="1309"/>
                    <a:pt x="3341" y="1316"/>
                  </a:cubicBezTo>
                  <a:cubicBezTo>
                    <a:pt x="3403" y="1354"/>
                    <a:pt x="3416" y="1433"/>
                    <a:pt x="3433" y="1517"/>
                  </a:cubicBezTo>
                  <a:cubicBezTo>
                    <a:pt x="3437" y="1541"/>
                    <a:pt x="3442" y="1564"/>
                    <a:pt x="3446" y="1586"/>
                  </a:cubicBezTo>
                  <a:cubicBezTo>
                    <a:pt x="3467" y="1673"/>
                    <a:pt x="3551" y="1770"/>
                    <a:pt x="3637" y="1770"/>
                  </a:cubicBezTo>
                  <a:cubicBezTo>
                    <a:pt x="3667" y="1770"/>
                    <a:pt x="3692" y="1759"/>
                    <a:pt x="3714" y="1738"/>
                  </a:cubicBezTo>
                  <a:lnTo>
                    <a:pt x="3720" y="1727"/>
                  </a:lnTo>
                  <a:cubicBezTo>
                    <a:pt x="3757" y="1622"/>
                    <a:pt x="3806" y="1513"/>
                    <a:pt x="3900" y="1491"/>
                  </a:cubicBezTo>
                  <a:cubicBezTo>
                    <a:pt x="3911" y="1489"/>
                    <a:pt x="3922" y="1488"/>
                    <a:pt x="3933" y="1488"/>
                  </a:cubicBezTo>
                  <a:cubicBezTo>
                    <a:pt x="3979" y="1488"/>
                    <a:pt x="4028" y="1507"/>
                    <a:pt x="4078" y="1528"/>
                  </a:cubicBezTo>
                  <a:cubicBezTo>
                    <a:pt x="4108" y="1538"/>
                    <a:pt x="4138" y="1551"/>
                    <a:pt x="4170" y="1560"/>
                  </a:cubicBezTo>
                  <a:cubicBezTo>
                    <a:pt x="4198" y="1568"/>
                    <a:pt x="4230" y="1573"/>
                    <a:pt x="4260" y="1573"/>
                  </a:cubicBezTo>
                  <a:cubicBezTo>
                    <a:pt x="4455" y="1573"/>
                    <a:pt x="4639" y="1414"/>
                    <a:pt x="4659" y="1226"/>
                  </a:cubicBezTo>
                  <a:cubicBezTo>
                    <a:pt x="4661" y="1215"/>
                    <a:pt x="4661" y="1206"/>
                    <a:pt x="4661" y="1196"/>
                  </a:cubicBezTo>
                  <a:cubicBezTo>
                    <a:pt x="4663" y="1166"/>
                    <a:pt x="4665" y="1138"/>
                    <a:pt x="4676" y="1116"/>
                  </a:cubicBezTo>
                  <a:cubicBezTo>
                    <a:pt x="4699" y="1070"/>
                    <a:pt x="4752" y="1048"/>
                    <a:pt x="4836" y="1048"/>
                  </a:cubicBezTo>
                  <a:cubicBezTo>
                    <a:pt x="4861" y="1048"/>
                    <a:pt x="4889" y="1050"/>
                    <a:pt x="4920" y="1054"/>
                  </a:cubicBezTo>
                  <a:lnTo>
                    <a:pt x="4954" y="1061"/>
                  </a:lnTo>
                  <a:lnTo>
                    <a:pt x="4950" y="1026"/>
                  </a:lnTo>
                  <a:cubicBezTo>
                    <a:pt x="4939" y="926"/>
                    <a:pt x="5006" y="821"/>
                    <a:pt x="5100" y="789"/>
                  </a:cubicBezTo>
                  <a:cubicBezTo>
                    <a:pt x="5122" y="781"/>
                    <a:pt x="5145" y="777"/>
                    <a:pt x="5168" y="777"/>
                  </a:cubicBezTo>
                  <a:cubicBezTo>
                    <a:pt x="5246" y="777"/>
                    <a:pt x="5327" y="818"/>
                    <a:pt x="5368" y="883"/>
                  </a:cubicBezTo>
                  <a:cubicBezTo>
                    <a:pt x="5379" y="900"/>
                    <a:pt x="5387" y="919"/>
                    <a:pt x="5396" y="939"/>
                  </a:cubicBezTo>
                  <a:cubicBezTo>
                    <a:pt x="5419" y="986"/>
                    <a:pt x="5443" y="1037"/>
                    <a:pt x="5492" y="1065"/>
                  </a:cubicBezTo>
                  <a:cubicBezTo>
                    <a:pt x="5517" y="1077"/>
                    <a:pt x="5548" y="1082"/>
                    <a:pt x="5581" y="1082"/>
                  </a:cubicBezTo>
                  <a:cubicBezTo>
                    <a:pt x="5600" y="1082"/>
                    <a:pt x="5620" y="1080"/>
                    <a:pt x="5640" y="1078"/>
                  </a:cubicBezTo>
                  <a:lnTo>
                    <a:pt x="6090" y="1031"/>
                  </a:lnTo>
                  <a:lnTo>
                    <a:pt x="6090" y="1031"/>
                  </a:lnTo>
                  <a:cubicBezTo>
                    <a:pt x="6047" y="1247"/>
                    <a:pt x="6101" y="1481"/>
                    <a:pt x="6233" y="1658"/>
                  </a:cubicBezTo>
                  <a:cubicBezTo>
                    <a:pt x="6240" y="1667"/>
                    <a:pt x="6248" y="1678"/>
                    <a:pt x="6255" y="1686"/>
                  </a:cubicBezTo>
                  <a:cubicBezTo>
                    <a:pt x="6285" y="1723"/>
                    <a:pt x="6313" y="1759"/>
                    <a:pt x="6323" y="1800"/>
                  </a:cubicBezTo>
                  <a:cubicBezTo>
                    <a:pt x="6356" y="1903"/>
                    <a:pt x="6274" y="2018"/>
                    <a:pt x="6178" y="2059"/>
                  </a:cubicBezTo>
                  <a:lnTo>
                    <a:pt x="6169" y="2061"/>
                  </a:lnTo>
                  <a:cubicBezTo>
                    <a:pt x="6139" y="2074"/>
                    <a:pt x="6103" y="2089"/>
                    <a:pt x="6088" y="2128"/>
                  </a:cubicBezTo>
                  <a:cubicBezTo>
                    <a:pt x="6068" y="2181"/>
                    <a:pt x="6111" y="2222"/>
                    <a:pt x="6143" y="2254"/>
                  </a:cubicBezTo>
                  <a:cubicBezTo>
                    <a:pt x="6152" y="2263"/>
                    <a:pt x="6161" y="2271"/>
                    <a:pt x="6167" y="2280"/>
                  </a:cubicBezTo>
                  <a:cubicBezTo>
                    <a:pt x="6216" y="2335"/>
                    <a:pt x="6208" y="2417"/>
                    <a:pt x="6201" y="2503"/>
                  </a:cubicBezTo>
                  <a:cubicBezTo>
                    <a:pt x="6193" y="2597"/>
                    <a:pt x="6186" y="2693"/>
                    <a:pt x="6251" y="2766"/>
                  </a:cubicBezTo>
                  <a:cubicBezTo>
                    <a:pt x="6272" y="2790"/>
                    <a:pt x="6298" y="2807"/>
                    <a:pt x="6323" y="2824"/>
                  </a:cubicBezTo>
                  <a:cubicBezTo>
                    <a:pt x="6338" y="2832"/>
                    <a:pt x="6353" y="2841"/>
                    <a:pt x="6366" y="2852"/>
                  </a:cubicBezTo>
                  <a:cubicBezTo>
                    <a:pt x="6446" y="2916"/>
                    <a:pt x="6471" y="3027"/>
                    <a:pt x="6488" y="3128"/>
                  </a:cubicBezTo>
                  <a:cubicBezTo>
                    <a:pt x="6529" y="3400"/>
                    <a:pt x="6527" y="3677"/>
                    <a:pt x="6482" y="3951"/>
                  </a:cubicBezTo>
                  <a:lnTo>
                    <a:pt x="6478" y="3974"/>
                  </a:lnTo>
                  <a:lnTo>
                    <a:pt x="6501" y="3981"/>
                  </a:lnTo>
                  <a:cubicBezTo>
                    <a:pt x="6525" y="3987"/>
                    <a:pt x="6548" y="3989"/>
                    <a:pt x="6572" y="3989"/>
                  </a:cubicBezTo>
                  <a:cubicBezTo>
                    <a:pt x="6735" y="3989"/>
                    <a:pt x="6883" y="3857"/>
                    <a:pt x="6895" y="3700"/>
                  </a:cubicBezTo>
                  <a:cubicBezTo>
                    <a:pt x="6911" y="3693"/>
                    <a:pt x="6930" y="3690"/>
                    <a:pt x="6950" y="3690"/>
                  </a:cubicBezTo>
                  <a:cubicBezTo>
                    <a:pt x="6995" y="3690"/>
                    <a:pt x="7049" y="3705"/>
                    <a:pt x="7101" y="3722"/>
                  </a:cubicBezTo>
                  <a:cubicBezTo>
                    <a:pt x="7153" y="3739"/>
                    <a:pt x="7206" y="3756"/>
                    <a:pt x="7258" y="3756"/>
                  </a:cubicBezTo>
                  <a:cubicBezTo>
                    <a:pt x="7303" y="3756"/>
                    <a:pt x="7339" y="3743"/>
                    <a:pt x="7369" y="3713"/>
                  </a:cubicBezTo>
                  <a:cubicBezTo>
                    <a:pt x="7384" y="3698"/>
                    <a:pt x="7397" y="3681"/>
                    <a:pt x="7408" y="3666"/>
                  </a:cubicBezTo>
                  <a:cubicBezTo>
                    <a:pt x="7416" y="3651"/>
                    <a:pt x="7427" y="3636"/>
                    <a:pt x="7440" y="3625"/>
                  </a:cubicBezTo>
                  <a:cubicBezTo>
                    <a:pt x="7457" y="3610"/>
                    <a:pt x="7480" y="3602"/>
                    <a:pt x="7510" y="3602"/>
                  </a:cubicBezTo>
                  <a:cubicBezTo>
                    <a:pt x="7537" y="3602"/>
                    <a:pt x="7569" y="3609"/>
                    <a:pt x="7607" y="3621"/>
                  </a:cubicBezTo>
                  <a:cubicBezTo>
                    <a:pt x="7748" y="3670"/>
                    <a:pt x="7890" y="3741"/>
                    <a:pt x="8048" y="3848"/>
                  </a:cubicBezTo>
                  <a:cubicBezTo>
                    <a:pt x="8035" y="3847"/>
                    <a:pt x="8021" y="3847"/>
                    <a:pt x="8007" y="3847"/>
                  </a:cubicBezTo>
                  <a:cubicBezTo>
                    <a:pt x="7931" y="3847"/>
                    <a:pt x="7850" y="3856"/>
                    <a:pt x="7776" y="3865"/>
                  </a:cubicBezTo>
                  <a:cubicBezTo>
                    <a:pt x="7718" y="3872"/>
                    <a:pt x="7658" y="3882"/>
                    <a:pt x="7617" y="3927"/>
                  </a:cubicBezTo>
                  <a:cubicBezTo>
                    <a:pt x="7577" y="3972"/>
                    <a:pt x="7573" y="4030"/>
                    <a:pt x="7573" y="4094"/>
                  </a:cubicBezTo>
                  <a:lnTo>
                    <a:pt x="7560" y="4851"/>
                  </a:lnTo>
                  <a:cubicBezTo>
                    <a:pt x="7560" y="4924"/>
                    <a:pt x="7558" y="5007"/>
                    <a:pt x="7519" y="5071"/>
                  </a:cubicBezTo>
                  <a:cubicBezTo>
                    <a:pt x="7465" y="5157"/>
                    <a:pt x="7363" y="5196"/>
                    <a:pt x="7195" y="5196"/>
                  </a:cubicBezTo>
                  <a:cubicBezTo>
                    <a:pt x="7153" y="5196"/>
                    <a:pt x="7110" y="5194"/>
                    <a:pt x="7069" y="5189"/>
                  </a:cubicBezTo>
                  <a:cubicBezTo>
                    <a:pt x="6970" y="5183"/>
                    <a:pt x="6870" y="5179"/>
                    <a:pt x="6770" y="5179"/>
                  </a:cubicBezTo>
                  <a:cubicBezTo>
                    <a:pt x="6710" y="5179"/>
                    <a:pt x="6651" y="5180"/>
                    <a:pt x="6591" y="5183"/>
                  </a:cubicBezTo>
                  <a:cubicBezTo>
                    <a:pt x="6514" y="5187"/>
                    <a:pt x="6433" y="5194"/>
                    <a:pt x="6371" y="5241"/>
                  </a:cubicBezTo>
                  <a:cubicBezTo>
                    <a:pt x="6278" y="5309"/>
                    <a:pt x="6261" y="5431"/>
                    <a:pt x="6255" y="5553"/>
                  </a:cubicBezTo>
                  <a:cubicBezTo>
                    <a:pt x="6221" y="6243"/>
                    <a:pt x="6225" y="6942"/>
                    <a:pt x="6268" y="7632"/>
                  </a:cubicBezTo>
                  <a:cubicBezTo>
                    <a:pt x="6272" y="7717"/>
                    <a:pt x="6281" y="7824"/>
                    <a:pt x="6319" y="7921"/>
                  </a:cubicBezTo>
                  <a:cubicBezTo>
                    <a:pt x="6351" y="7994"/>
                    <a:pt x="6401" y="8060"/>
                    <a:pt x="6446" y="8118"/>
                  </a:cubicBezTo>
                  <a:lnTo>
                    <a:pt x="6823" y="8602"/>
                  </a:lnTo>
                  <a:cubicBezTo>
                    <a:pt x="6885" y="8681"/>
                    <a:pt x="6953" y="8771"/>
                    <a:pt x="6968" y="8874"/>
                  </a:cubicBezTo>
                  <a:cubicBezTo>
                    <a:pt x="6973" y="8915"/>
                    <a:pt x="6970" y="8956"/>
                    <a:pt x="6964" y="8990"/>
                  </a:cubicBezTo>
                  <a:lnTo>
                    <a:pt x="6947" y="8990"/>
                  </a:lnTo>
                  <a:cubicBezTo>
                    <a:pt x="6760" y="8999"/>
                    <a:pt x="6596" y="9084"/>
                    <a:pt x="6433" y="9166"/>
                  </a:cubicBezTo>
                  <a:cubicBezTo>
                    <a:pt x="6364" y="9202"/>
                    <a:pt x="6293" y="9238"/>
                    <a:pt x="6221" y="9268"/>
                  </a:cubicBezTo>
                  <a:cubicBezTo>
                    <a:pt x="6223" y="9258"/>
                    <a:pt x="6225" y="9249"/>
                    <a:pt x="6225" y="9238"/>
                  </a:cubicBezTo>
                  <a:lnTo>
                    <a:pt x="6227" y="9213"/>
                  </a:lnTo>
                  <a:lnTo>
                    <a:pt x="4674" y="9123"/>
                  </a:lnTo>
                  <a:cubicBezTo>
                    <a:pt x="4571" y="9116"/>
                    <a:pt x="4464" y="9104"/>
                    <a:pt x="4404" y="9035"/>
                  </a:cubicBezTo>
                  <a:cubicBezTo>
                    <a:pt x="4389" y="9018"/>
                    <a:pt x="4376" y="8999"/>
                    <a:pt x="4363" y="8975"/>
                  </a:cubicBezTo>
                  <a:cubicBezTo>
                    <a:pt x="4346" y="8945"/>
                    <a:pt x="4327" y="8915"/>
                    <a:pt x="4299" y="8889"/>
                  </a:cubicBezTo>
                  <a:cubicBezTo>
                    <a:pt x="4243" y="8842"/>
                    <a:pt x="4170" y="8836"/>
                    <a:pt x="4106" y="8836"/>
                  </a:cubicBezTo>
                  <a:lnTo>
                    <a:pt x="4063" y="8836"/>
                  </a:lnTo>
                  <a:cubicBezTo>
                    <a:pt x="3895" y="8841"/>
                    <a:pt x="3726" y="8843"/>
                    <a:pt x="3557" y="8843"/>
                  </a:cubicBezTo>
                  <a:cubicBezTo>
                    <a:pt x="2887" y="8843"/>
                    <a:pt x="2212" y="8803"/>
                    <a:pt x="1548" y="8724"/>
                  </a:cubicBezTo>
                  <a:cubicBezTo>
                    <a:pt x="1471" y="8716"/>
                    <a:pt x="1381" y="8705"/>
                    <a:pt x="1304" y="8666"/>
                  </a:cubicBezTo>
                  <a:cubicBezTo>
                    <a:pt x="1267" y="8649"/>
                    <a:pt x="1233" y="8628"/>
                    <a:pt x="1199" y="8602"/>
                  </a:cubicBezTo>
                  <a:cubicBezTo>
                    <a:pt x="1166" y="8581"/>
                    <a:pt x="1132" y="8559"/>
                    <a:pt x="1098" y="8540"/>
                  </a:cubicBezTo>
                  <a:cubicBezTo>
                    <a:pt x="999" y="8489"/>
                    <a:pt x="884" y="8474"/>
                    <a:pt x="783" y="8459"/>
                  </a:cubicBezTo>
                  <a:lnTo>
                    <a:pt x="217" y="8382"/>
                  </a:lnTo>
                  <a:lnTo>
                    <a:pt x="61" y="7501"/>
                  </a:lnTo>
                  <a:cubicBezTo>
                    <a:pt x="436" y="7387"/>
                    <a:pt x="564" y="6895"/>
                    <a:pt x="498" y="6458"/>
                  </a:cubicBezTo>
                  <a:cubicBezTo>
                    <a:pt x="483" y="6370"/>
                    <a:pt x="466" y="6278"/>
                    <a:pt x="447" y="6188"/>
                  </a:cubicBezTo>
                  <a:cubicBezTo>
                    <a:pt x="384" y="5877"/>
                    <a:pt x="320" y="5556"/>
                    <a:pt x="440" y="5271"/>
                  </a:cubicBezTo>
                  <a:cubicBezTo>
                    <a:pt x="517" y="5091"/>
                    <a:pt x="654" y="4954"/>
                    <a:pt x="800" y="4808"/>
                  </a:cubicBezTo>
                  <a:cubicBezTo>
                    <a:pt x="920" y="4690"/>
                    <a:pt x="1044" y="4566"/>
                    <a:pt x="1130" y="4416"/>
                  </a:cubicBezTo>
                  <a:cubicBezTo>
                    <a:pt x="1370" y="3994"/>
                    <a:pt x="1222" y="3396"/>
                    <a:pt x="815" y="3132"/>
                  </a:cubicBezTo>
                  <a:cubicBezTo>
                    <a:pt x="524" y="2948"/>
                    <a:pt x="612" y="2558"/>
                    <a:pt x="704" y="2147"/>
                  </a:cubicBezTo>
                  <a:cubicBezTo>
                    <a:pt x="794" y="1755"/>
                    <a:pt x="886" y="1350"/>
                    <a:pt x="648" y="1086"/>
                  </a:cubicBezTo>
                  <a:cubicBezTo>
                    <a:pt x="607" y="1041"/>
                    <a:pt x="558" y="1001"/>
                    <a:pt x="511" y="962"/>
                  </a:cubicBezTo>
                  <a:cubicBezTo>
                    <a:pt x="447" y="911"/>
                    <a:pt x="384" y="861"/>
                    <a:pt x="342" y="795"/>
                  </a:cubicBezTo>
                  <a:cubicBezTo>
                    <a:pt x="241" y="647"/>
                    <a:pt x="254" y="467"/>
                    <a:pt x="267" y="274"/>
                  </a:cubicBezTo>
                  <a:cubicBezTo>
                    <a:pt x="271" y="210"/>
                    <a:pt x="275" y="142"/>
                    <a:pt x="273" y="75"/>
                  </a:cubicBezTo>
                  <a:lnTo>
                    <a:pt x="699" y="69"/>
                  </a:lnTo>
                  <a:lnTo>
                    <a:pt x="2670" y="77"/>
                  </a:lnTo>
                  <a:lnTo>
                    <a:pt x="2677" y="77"/>
                  </a:lnTo>
                  <a:lnTo>
                    <a:pt x="2683" y="73"/>
                  </a:lnTo>
                  <a:cubicBezTo>
                    <a:pt x="2705" y="60"/>
                    <a:pt x="2728" y="54"/>
                    <a:pt x="2752" y="54"/>
                  </a:cubicBezTo>
                  <a:close/>
                  <a:moveTo>
                    <a:pt x="2752" y="0"/>
                  </a:moveTo>
                  <a:cubicBezTo>
                    <a:pt x="2720" y="0"/>
                    <a:pt x="2690" y="9"/>
                    <a:pt x="2662" y="24"/>
                  </a:cubicBezTo>
                  <a:lnTo>
                    <a:pt x="699" y="15"/>
                  </a:lnTo>
                  <a:lnTo>
                    <a:pt x="219" y="24"/>
                  </a:lnTo>
                  <a:lnTo>
                    <a:pt x="219" y="49"/>
                  </a:lnTo>
                  <a:cubicBezTo>
                    <a:pt x="222" y="122"/>
                    <a:pt x="217" y="197"/>
                    <a:pt x="213" y="272"/>
                  </a:cubicBezTo>
                  <a:cubicBezTo>
                    <a:pt x="200" y="463"/>
                    <a:pt x="187" y="662"/>
                    <a:pt x="297" y="825"/>
                  </a:cubicBezTo>
                  <a:cubicBezTo>
                    <a:pt x="346" y="898"/>
                    <a:pt x="412" y="951"/>
                    <a:pt x="477" y="1005"/>
                  </a:cubicBezTo>
                  <a:cubicBezTo>
                    <a:pt x="524" y="1041"/>
                    <a:pt x="571" y="1080"/>
                    <a:pt x="609" y="1123"/>
                  </a:cubicBezTo>
                  <a:cubicBezTo>
                    <a:pt x="826" y="1365"/>
                    <a:pt x="738" y="1757"/>
                    <a:pt x="652" y="2136"/>
                  </a:cubicBezTo>
                  <a:cubicBezTo>
                    <a:pt x="560" y="2548"/>
                    <a:pt x="464" y="2972"/>
                    <a:pt x="785" y="3177"/>
                  </a:cubicBezTo>
                  <a:cubicBezTo>
                    <a:pt x="1171" y="3426"/>
                    <a:pt x="1310" y="3992"/>
                    <a:pt x="1083" y="4390"/>
                  </a:cubicBezTo>
                  <a:cubicBezTo>
                    <a:pt x="1001" y="4534"/>
                    <a:pt x="879" y="4654"/>
                    <a:pt x="764" y="4771"/>
                  </a:cubicBezTo>
                  <a:cubicBezTo>
                    <a:pt x="620" y="4913"/>
                    <a:pt x="472" y="5061"/>
                    <a:pt x="391" y="5251"/>
                  </a:cubicBezTo>
                  <a:cubicBezTo>
                    <a:pt x="264" y="5549"/>
                    <a:pt x="331" y="5879"/>
                    <a:pt x="395" y="6198"/>
                  </a:cubicBezTo>
                  <a:cubicBezTo>
                    <a:pt x="412" y="6286"/>
                    <a:pt x="432" y="6378"/>
                    <a:pt x="444" y="6466"/>
                  </a:cubicBezTo>
                  <a:cubicBezTo>
                    <a:pt x="509" y="6888"/>
                    <a:pt x="387" y="7364"/>
                    <a:pt x="25" y="7456"/>
                  </a:cubicBezTo>
                  <a:lnTo>
                    <a:pt x="1" y="7462"/>
                  </a:lnTo>
                  <a:lnTo>
                    <a:pt x="168" y="8409"/>
                  </a:lnTo>
                  <a:lnTo>
                    <a:pt x="172" y="8429"/>
                  </a:lnTo>
                  <a:lnTo>
                    <a:pt x="777" y="8512"/>
                  </a:lnTo>
                  <a:cubicBezTo>
                    <a:pt x="877" y="8527"/>
                    <a:pt x="982" y="8540"/>
                    <a:pt x="1074" y="8587"/>
                  </a:cubicBezTo>
                  <a:cubicBezTo>
                    <a:pt x="1106" y="8604"/>
                    <a:pt x="1136" y="8626"/>
                    <a:pt x="1166" y="8647"/>
                  </a:cubicBezTo>
                  <a:cubicBezTo>
                    <a:pt x="1203" y="8671"/>
                    <a:pt x="1239" y="8696"/>
                    <a:pt x="1280" y="8716"/>
                  </a:cubicBezTo>
                  <a:cubicBezTo>
                    <a:pt x="1366" y="8756"/>
                    <a:pt x="1460" y="8767"/>
                    <a:pt x="1541" y="8778"/>
                  </a:cubicBezTo>
                  <a:cubicBezTo>
                    <a:pt x="2207" y="8857"/>
                    <a:pt x="2884" y="8897"/>
                    <a:pt x="3557" y="8897"/>
                  </a:cubicBezTo>
                  <a:cubicBezTo>
                    <a:pt x="3727" y="8897"/>
                    <a:pt x="3896" y="8894"/>
                    <a:pt x="4065" y="8889"/>
                  </a:cubicBezTo>
                  <a:cubicBezTo>
                    <a:pt x="4079" y="8889"/>
                    <a:pt x="4094" y="8888"/>
                    <a:pt x="4109" y="8888"/>
                  </a:cubicBezTo>
                  <a:cubicBezTo>
                    <a:pt x="4164" y="8888"/>
                    <a:pt x="4222" y="8895"/>
                    <a:pt x="4265" y="8930"/>
                  </a:cubicBezTo>
                  <a:cubicBezTo>
                    <a:pt x="4286" y="8949"/>
                    <a:pt x="4301" y="8975"/>
                    <a:pt x="4318" y="9003"/>
                  </a:cubicBezTo>
                  <a:cubicBezTo>
                    <a:pt x="4331" y="9026"/>
                    <a:pt x="4344" y="9050"/>
                    <a:pt x="4363" y="9071"/>
                  </a:cubicBezTo>
                  <a:cubicBezTo>
                    <a:pt x="4438" y="9155"/>
                    <a:pt x="4556" y="9170"/>
                    <a:pt x="4672" y="9176"/>
                  </a:cubicBezTo>
                  <a:lnTo>
                    <a:pt x="6167" y="9262"/>
                  </a:lnTo>
                  <a:cubicBezTo>
                    <a:pt x="6165" y="9275"/>
                    <a:pt x="6163" y="9288"/>
                    <a:pt x="6158" y="9303"/>
                  </a:cubicBezTo>
                  <a:lnTo>
                    <a:pt x="6143" y="9354"/>
                  </a:lnTo>
                  <a:lnTo>
                    <a:pt x="6208" y="9331"/>
                  </a:lnTo>
                  <a:cubicBezTo>
                    <a:pt x="6216" y="9326"/>
                    <a:pt x="6223" y="9324"/>
                    <a:pt x="6229" y="9322"/>
                  </a:cubicBezTo>
                  <a:cubicBezTo>
                    <a:pt x="6306" y="9290"/>
                    <a:pt x="6383" y="9251"/>
                    <a:pt x="6458" y="9215"/>
                  </a:cubicBezTo>
                  <a:cubicBezTo>
                    <a:pt x="6621" y="9131"/>
                    <a:pt x="6775" y="9052"/>
                    <a:pt x="6953" y="9044"/>
                  </a:cubicBezTo>
                  <a:cubicBezTo>
                    <a:pt x="6960" y="9044"/>
                    <a:pt x="6964" y="9044"/>
                    <a:pt x="6970" y="9046"/>
                  </a:cubicBezTo>
                  <a:lnTo>
                    <a:pt x="7009" y="9046"/>
                  </a:lnTo>
                  <a:lnTo>
                    <a:pt x="7013" y="9024"/>
                  </a:lnTo>
                  <a:cubicBezTo>
                    <a:pt x="7020" y="8981"/>
                    <a:pt x="7028" y="8924"/>
                    <a:pt x="7020" y="8868"/>
                  </a:cubicBezTo>
                  <a:cubicBezTo>
                    <a:pt x="7005" y="8750"/>
                    <a:pt x="6928" y="8649"/>
                    <a:pt x="6865" y="8570"/>
                  </a:cubicBezTo>
                  <a:lnTo>
                    <a:pt x="6488" y="8084"/>
                  </a:lnTo>
                  <a:cubicBezTo>
                    <a:pt x="6443" y="8026"/>
                    <a:pt x="6398" y="7968"/>
                    <a:pt x="6368" y="7899"/>
                  </a:cubicBezTo>
                  <a:cubicBezTo>
                    <a:pt x="6336" y="7820"/>
                    <a:pt x="6328" y="7732"/>
                    <a:pt x="6321" y="7629"/>
                  </a:cubicBezTo>
                  <a:cubicBezTo>
                    <a:pt x="6278" y="6942"/>
                    <a:pt x="6274" y="6243"/>
                    <a:pt x="6308" y="5556"/>
                  </a:cubicBezTo>
                  <a:cubicBezTo>
                    <a:pt x="6313" y="5455"/>
                    <a:pt x="6326" y="5341"/>
                    <a:pt x="6403" y="5283"/>
                  </a:cubicBezTo>
                  <a:cubicBezTo>
                    <a:pt x="6454" y="5245"/>
                    <a:pt x="6525" y="5238"/>
                    <a:pt x="6593" y="5236"/>
                  </a:cubicBezTo>
                  <a:cubicBezTo>
                    <a:pt x="6652" y="5234"/>
                    <a:pt x="6711" y="5233"/>
                    <a:pt x="6770" y="5233"/>
                  </a:cubicBezTo>
                  <a:cubicBezTo>
                    <a:pt x="6869" y="5233"/>
                    <a:pt x="6968" y="5236"/>
                    <a:pt x="7067" y="5243"/>
                  </a:cubicBezTo>
                  <a:cubicBezTo>
                    <a:pt x="7108" y="5247"/>
                    <a:pt x="7153" y="5249"/>
                    <a:pt x="7195" y="5249"/>
                  </a:cubicBezTo>
                  <a:cubicBezTo>
                    <a:pt x="7313" y="5249"/>
                    <a:pt x="7480" y="5234"/>
                    <a:pt x="7564" y="5099"/>
                  </a:cubicBezTo>
                  <a:cubicBezTo>
                    <a:pt x="7611" y="5022"/>
                    <a:pt x="7613" y="4928"/>
                    <a:pt x="7613" y="4851"/>
                  </a:cubicBezTo>
                  <a:lnTo>
                    <a:pt x="7626" y="4094"/>
                  </a:lnTo>
                  <a:cubicBezTo>
                    <a:pt x="7626" y="4043"/>
                    <a:pt x="7628" y="3994"/>
                    <a:pt x="7656" y="3964"/>
                  </a:cubicBezTo>
                  <a:cubicBezTo>
                    <a:pt x="7684" y="3932"/>
                    <a:pt x="7733" y="3925"/>
                    <a:pt x="7782" y="3919"/>
                  </a:cubicBezTo>
                  <a:cubicBezTo>
                    <a:pt x="7857" y="3909"/>
                    <a:pt x="7939" y="3901"/>
                    <a:pt x="8017" y="3901"/>
                  </a:cubicBezTo>
                  <a:cubicBezTo>
                    <a:pt x="8061" y="3901"/>
                    <a:pt x="8103" y="3904"/>
                    <a:pt x="8142" y="3910"/>
                  </a:cubicBezTo>
                  <a:lnTo>
                    <a:pt x="8254" y="3927"/>
                  </a:lnTo>
                  <a:lnTo>
                    <a:pt x="8164" y="3863"/>
                  </a:lnTo>
                  <a:cubicBezTo>
                    <a:pt x="7967" y="3722"/>
                    <a:pt x="7795" y="3629"/>
                    <a:pt x="7624" y="3572"/>
                  </a:cubicBezTo>
                  <a:cubicBezTo>
                    <a:pt x="7579" y="3556"/>
                    <a:pt x="7540" y="3549"/>
                    <a:pt x="7507" y="3549"/>
                  </a:cubicBezTo>
                  <a:cubicBezTo>
                    <a:pt x="7465" y="3549"/>
                    <a:pt x="7432" y="3561"/>
                    <a:pt x="7405" y="3585"/>
                  </a:cubicBezTo>
                  <a:cubicBezTo>
                    <a:pt x="7386" y="3600"/>
                    <a:pt x="7373" y="3619"/>
                    <a:pt x="7363" y="3636"/>
                  </a:cubicBezTo>
                  <a:cubicBezTo>
                    <a:pt x="7352" y="3651"/>
                    <a:pt x="7343" y="3664"/>
                    <a:pt x="7333" y="3674"/>
                  </a:cubicBezTo>
                  <a:cubicBezTo>
                    <a:pt x="7312" y="3694"/>
                    <a:pt x="7287" y="3701"/>
                    <a:pt x="7257" y="3701"/>
                  </a:cubicBezTo>
                  <a:cubicBezTo>
                    <a:pt x="7216" y="3701"/>
                    <a:pt x="7168" y="3687"/>
                    <a:pt x="7116" y="3670"/>
                  </a:cubicBezTo>
                  <a:cubicBezTo>
                    <a:pt x="7061" y="3653"/>
                    <a:pt x="7002" y="3638"/>
                    <a:pt x="6948" y="3638"/>
                  </a:cubicBezTo>
                  <a:cubicBezTo>
                    <a:pt x="6915" y="3638"/>
                    <a:pt x="6883" y="3644"/>
                    <a:pt x="6857" y="3659"/>
                  </a:cubicBezTo>
                  <a:lnTo>
                    <a:pt x="6844" y="3668"/>
                  </a:lnTo>
                  <a:lnTo>
                    <a:pt x="6844" y="3683"/>
                  </a:lnTo>
                  <a:cubicBezTo>
                    <a:pt x="6840" y="3816"/>
                    <a:pt x="6711" y="3936"/>
                    <a:pt x="6572" y="3936"/>
                  </a:cubicBezTo>
                  <a:cubicBezTo>
                    <a:pt x="6561" y="3936"/>
                    <a:pt x="6551" y="3936"/>
                    <a:pt x="6540" y="3934"/>
                  </a:cubicBezTo>
                  <a:cubicBezTo>
                    <a:pt x="6581" y="3664"/>
                    <a:pt x="6583" y="3390"/>
                    <a:pt x="6540" y="3120"/>
                  </a:cubicBezTo>
                  <a:cubicBezTo>
                    <a:pt x="6523" y="3008"/>
                    <a:pt x="6493" y="2886"/>
                    <a:pt x="6401" y="2811"/>
                  </a:cubicBezTo>
                  <a:cubicBezTo>
                    <a:pt x="6386" y="2798"/>
                    <a:pt x="6368" y="2788"/>
                    <a:pt x="6351" y="2777"/>
                  </a:cubicBezTo>
                  <a:cubicBezTo>
                    <a:pt x="6330" y="2764"/>
                    <a:pt x="6306" y="2749"/>
                    <a:pt x="6289" y="2730"/>
                  </a:cubicBezTo>
                  <a:cubicBezTo>
                    <a:pt x="6242" y="2676"/>
                    <a:pt x="6248" y="2595"/>
                    <a:pt x="6255" y="2507"/>
                  </a:cubicBezTo>
                  <a:cubicBezTo>
                    <a:pt x="6263" y="2415"/>
                    <a:pt x="6270" y="2316"/>
                    <a:pt x="6208" y="2245"/>
                  </a:cubicBezTo>
                  <a:cubicBezTo>
                    <a:pt x="6199" y="2235"/>
                    <a:pt x="6191" y="2226"/>
                    <a:pt x="6182" y="2218"/>
                  </a:cubicBezTo>
                  <a:cubicBezTo>
                    <a:pt x="6150" y="2188"/>
                    <a:pt x="6131" y="2166"/>
                    <a:pt x="6139" y="2145"/>
                  </a:cubicBezTo>
                  <a:cubicBezTo>
                    <a:pt x="6146" y="2130"/>
                    <a:pt x="6167" y="2121"/>
                    <a:pt x="6191" y="2110"/>
                  </a:cubicBezTo>
                  <a:lnTo>
                    <a:pt x="6197" y="2108"/>
                  </a:lnTo>
                  <a:cubicBezTo>
                    <a:pt x="6317" y="2057"/>
                    <a:pt x="6418" y="1920"/>
                    <a:pt x="6375" y="1783"/>
                  </a:cubicBezTo>
                  <a:cubicBezTo>
                    <a:pt x="6360" y="1733"/>
                    <a:pt x="6328" y="1693"/>
                    <a:pt x="6298" y="1654"/>
                  </a:cubicBezTo>
                  <a:cubicBezTo>
                    <a:pt x="6291" y="1643"/>
                    <a:pt x="6283" y="1635"/>
                    <a:pt x="6276" y="1626"/>
                  </a:cubicBezTo>
                  <a:cubicBezTo>
                    <a:pt x="6146" y="1451"/>
                    <a:pt x="6096" y="1219"/>
                    <a:pt x="6150" y="1005"/>
                  </a:cubicBezTo>
                  <a:lnTo>
                    <a:pt x="6158" y="969"/>
                  </a:lnTo>
                  <a:lnTo>
                    <a:pt x="5634" y="1026"/>
                  </a:lnTo>
                  <a:cubicBezTo>
                    <a:pt x="5619" y="1028"/>
                    <a:pt x="5603" y="1029"/>
                    <a:pt x="5589" y="1029"/>
                  </a:cubicBezTo>
                  <a:cubicBezTo>
                    <a:pt x="5561" y="1029"/>
                    <a:pt x="5536" y="1025"/>
                    <a:pt x="5518" y="1016"/>
                  </a:cubicBezTo>
                  <a:cubicBezTo>
                    <a:pt x="5484" y="999"/>
                    <a:pt x="5464" y="958"/>
                    <a:pt x="5445" y="915"/>
                  </a:cubicBezTo>
                  <a:cubicBezTo>
                    <a:pt x="5434" y="894"/>
                    <a:pt x="5424" y="872"/>
                    <a:pt x="5413" y="853"/>
                  </a:cubicBezTo>
                  <a:cubicBezTo>
                    <a:pt x="5364" y="774"/>
                    <a:pt x="5267" y="722"/>
                    <a:pt x="5171" y="722"/>
                  </a:cubicBezTo>
                  <a:cubicBezTo>
                    <a:pt x="5141" y="722"/>
                    <a:pt x="5111" y="729"/>
                    <a:pt x="5083" y="737"/>
                  </a:cubicBezTo>
                  <a:cubicBezTo>
                    <a:pt x="4976" y="774"/>
                    <a:pt x="4899" y="885"/>
                    <a:pt x="4894" y="999"/>
                  </a:cubicBezTo>
                  <a:cubicBezTo>
                    <a:pt x="4872" y="996"/>
                    <a:pt x="4851" y="995"/>
                    <a:pt x="4831" y="995"/>
                  </a:cubicBezTo>
                  <a:cubicBezTo>
                    <a:pt x="4726" y="995"/>
                    <a:pt x="4659" y="1028"/>
                    <a:pt x="4629" y="1093"/>
                  </a:cubicBezTo>
                  <a:cubicBezTo>
                    <a:pt x="4614" y="1125"/>
                    <a:pt x="4612" y="1159"/>
                    <a:pt x="4609" y="1191"/>
                  </a:cubicBezTo>
                  <a:cubicBezTo>
                    <a:pt x="4607" y="1202"/>
                    <a:pt x="4607" y="1211"/>
                    <a:pt x="4605" y="1219"/>
                  </a:cubicBezTo>
                  <a:cubicBezTo>
                    <a:pt x="4588" y="1382"/>
                    <a:pt x="4429" y="1519"/>
                    <a:pt x="4260" y="1519"/>
                  </a:cubicBezTo>
                  <a:cubicBezTo>
                    <a:pt x="4235" y="1519"/>
                    <a:pt x="4209" y="1515"/>
                    <a:pt x="4183" y="1508"/>
                  </a:cubicBezTo>
                  <a:cubicBezTo>
                    <a:pt x="4155" y="1500"/>
                    <a:pt x="4127" y="1489"/>
                    <a:pt x="4100" y="1476"/>
                  </a:cubicBezTo>
                  <a:cubicBezTo>
                    <a:pt x="4046" y="1456"/>
                    <a:pt x="3989" y="1435"/>
                    <a:pt x="3934" y="1435"/>
                  </a:cubicBezTo>
                  <a:cubicBezTo>
                    <a:pt x="3919" y="1435"/>
                    <a:pt x="3904" y="1436"/>
                    <a:pt x="3890" y="1440"/>
                  </a:cubicBezTo>
                  <a:cubicBezTo>
                    <a:pt x="3772" y="1466"/>
                    <a:pt x="3714" y="1586"/>
                    <a:pt x="3673" y="1703"/>
                  </a:cubicBezTo>
                  <a:cubicBezTo>
                    <a:pt x="3663" y="1711"/>
                    <a:pt x="3652" y="1715"/>
                    <a:pt x="3639" y="1715"/>
                  </a:cubicBezTo>
                  <a:cubicBezTo>
                    <a:pt x="3585" y="1715"/>
                    <a:pt x="3515" y="1646"/>
                    <a:pt x="3497" y="1573"/>
                  </a:cubicBezTo>
                  <a:cubicBezTo>
                    <a:pt x="3493" y="1551"/>
                    <a:pt x="3489" y="1530"/>
                    <a:pt x="3485" y="1506"/>
                  </a:cubicBezTo>
                  <a:cubicBezTo>
                    <a:pt x="3470" y="1418"/>
                    <a:pt x="3450" y="1320"/>
                    <a:pt x="3369" y="1271"/>
                  </a:cubicBezTo>
                  <a:cubicBezTo>
                    <a:pt x="3350" y="1260"/>
                    <a:pt x="3333" y="1253"/>
                    <a:pt x="3313" y="1247"/>
                  </a:cubicBezTo>
                  <a:cubicBezTo>
                    <a:pt x="3292" y="1238"/>
                    <a:pt x="3273" y="1232"/>
                    <a:pt x="3258" y="1219"/>
                  </a:cubicBezTo>
                  <a:cubicBezTo>
                    <a:pt x="3213" y="1179"/>
                    <a:pt x="3221" y="1106"/>
                    <a:pt x="3230" y="1026"/>
                  </a:cubicBezTo>
                  <a:cubicBezTo>
                    <a:pt x="3243" y="936"/>
                    <a:pt x="3253" y="836"/>
                    <a:pt x="3168" y="791"/>
                  </a:cubicBezTo>
                  <a:cubicBezTo>
                    <a:pt x="3148" y="780"/>
                    <a:pt x="3129" y="776"/>
                    <a:pt x="3110" y="771"/>
                  </a:cubicBezTo>
                  <a:cubicBezTo>
                    <a:pt x="3090" y="769"/>
                    <a:pt x="3073" y="765"/>
                    <a:pt x="3058" y="756"/>
                  </a:cubicBezTo>
                  <a:cubicBezTo>
                    <a:pt x="3037" y="739"/>
                    <a:pt x="3026" y="709"/>
                    <a:pt x="3026" y="658"/>
                  </a:cubicBezTo>
                  <a:cubicBezTo>
                    <a:pt x="3024" y="609"/>
                    <a:pt x="3026" y="559"/>
                    <a:pt x="3030" y="510"/>
                  </a:cubicBezTo>
                  <a:cubicBezTo>
                    <a:pt x="3037" y="416"/>
                    <a:pt x="3043" y="319"/>
                    <a:pt x="3018" y="225"/>
                  </a:cubicBezTo>
                  <a:cubicBezTo>
                    <a:pt x="2983" y="101"/>
                    <a:pt x="2863" y="0"/>
                    <a:pt x="27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50"/>
            <p:cNvSpPr/>
            <p:nvPr/>
          </p:nvSpPr>
          <p:spPr>
            <a:xfrm>
              <a:off x="4594042" y="3415887"/>
              <a:ext cx="359279" cy="399003"/>
            </a:xfrm>
            <a:custGeom>
              <a:rect b="b" l="l" r="r" t="t"/>
              <a:pathLst>
                <a:path extrusionOk="0" h="14042" w="12644">
                  <a:moveTo>
                    <a:pt x="9192" y="0"/>
                  </a:moveTo>
                  <a:cubicBezTo>
                    <a:pt x="9125" y="0"/>
                    <a:pt x="9058" y="14"/>
                    <a:pt x="8992" y="29"/>
                  </a:cubicBezTo>
                  <a:lnTo>
                    <a:pt x="7186" y="432"/>
                  </a:lnTo>
                  <a:cubicBezTo>
                    <a:pt x="6961" y="481"/>
                    <a:pt x="6704" y="556"/>
                    <a:pt x="6614" y="768"/>
                  </a:cubicBezTo>
                  <a:cubicBezTo>
                    <a:pt x="6595" y="811"/>
                    <a:pt x="6582" y="862"/>
                    <a:pt x="6541" y="886"/>
                  </a:cubicBezTo>
                  <a:cubicBezTo>
                    <a:pt x="6526" y="895"/>
                    <a:pt x="6509" y="898"/>
                    <a:pt x="6491" y="898"/>
                  </a:cubicBezTo>
                  <a:cubicBezTo>
                    <a:pt x="6468" y="898"/>
                    <a:pt x="6445" y="893"/>
                    <a:pt x="6423" y="888"/>
                  </a:cubicBezTo>
                  <a:cubicBezTo>
                    <a:pt x="5929" y="766"/>
                    <a:pt x="5451" y="571"/>
                    <a:pt x="5012" y="308"/>
                  </a:cubicBezTo>
                  <a:cubicBezTo>
                    <a:pt x="4969" y="284"/>
                    <a:pt x="4926" y="256"/>
                    <a:pt x="4877" y="254"/>
                  </a:cubicBezTo>
                  <a:cubicBezTo>
                    <a:pt x="4874" y="254"/>
                    <a:pt x="4872" y="254"/>
                    <a:pt x="4870" y="254"/>
                  </a:cubicBezTo>
                  <a:cubicBezTo>
                    <a:pt x="4819" y="254"/>
                    <a:pt x="4774" y="279"/>
                    <a:pt x="4729" y="303"/>
                  </a:cubicBezTo>
                  <a:cubicBezTo>
                    <a:pt x="4482" y="438"/>
                    <a:pt x="4210" y="601"/>
                    <a:pt x="4137" y="875"/>
                  </a:cubicBezTo>
                  <a:cubicBezTo>
                    <a:pt x="4071" y="1128"/>
                    <a:pt x="4200" y="1392"/>
                    <a:pt x="4187" y="1653"/>
                  </a:cubicBezTo>
                  <a:cubicBezTo>
                    <a:pt x="4180" y="1782"/>
                    <a:pt x="4140" y="1906"/>
                    <a:pt x="4099" y="2028"/>
                  </a:cubicBezTo>
                  <a:cubicBezTo>
                    <a:pt x="4002" y="2319"/>
                    <a:pt x="3908" y="2609"/>
                    <a:pt x="3812" y="2898"/>
                  </a:cubicBezTo>
                  <a:cubicBezTo>
                    <a:pt x="3698" y="3241"/>
                    <a:pt x="3585" y="3586"/>
                    <a:pt x="3433" y="3913"/>
                  </a:cubicBezTo>
                  <a:cubicBezTo>
                    <a:pt x="3321" y="4147"/>
                    <a:pt x="3193" y="4372"/>
                    <a:pt x="3058" y="4593"/>
                  </a:cubicBezTo>
                  <a:cubicBezTo>
                    <a:pt x="2878" y="4880"/>
                    <a:pt x="2683" y="5175"/>
                    <a:pt x="2646" y="5514"/>
                  </a:cubicBezTo>
                  <a:cubicBezTo>
                    <a:pt x="2601" y="5908"/>
                    <a:pt x="2770" y="6345"/>
                    <a:pt x="2565" y="6684"/>
                  </a:cubicBezTo>
                  <a:cubicBezTo>
                    <a:pt x="2462" y="6853"/>
                    <a:pt x="2267" y="7024"/>
                    <a:pt x="2346" y="7206"/>
                  </a:cubicBezTo>
                  <a:cubicBezTo>
                    <a:pt x="2213" y="7206"/>
                    <a:pt x="2126" y="7335"/>
                    <a:pt x="2040" y="7436"/>
                  </a:cubicBezTo>
                  <a:cubicBezTo>
                    <a:pt x="1978" y="7511"/>
                    <a:pt x="1881" y="7581"/>
                    <a:pt x="1792" y="7581"/>
                  </a:cubicBezTo>
                  <a:cubicBezTo>
                    <a:pt x="1760" y="7581"/>
                    <a:pt x="1729" y="7572"/>
                    <a:pt x="1701" y="7551"/>
                  </a:cubicBezTo>
                  <a:cubicBezTo>
                    <a:pt x="1590" y="7468"/>
                    <a:pt x="1601" y="7234"/>
                    <a:pt x="1459" y="7234"/>
                  </a:cubicBezTo>
                  <a:cubicBezTo>
                    <a:pt x="1386" y="7234"/>
                    <a:pt x="1339" y="7309"/>
                    <a:pt x="1279" y="7356"/>
                  </a:cubicBezTo>
                  <a:cubicBezTo>
                    <a:pt x="1213" y="7408"/>
                    <a:pt x="1132" y="7420"/>
                    <a:pt x="1047" y="7420"/>
                  </a:cubicBezTo>
                  <a:cubicBezTo>
                    <a:pt x="974" y="7420"/>
                    <a:pt x="898" y="7412"/>
                    <a:pt x="823" y="7412"/>
                  </a:cubicBezTo>
                  <a:cubicBezTo>
                    <a:pt x="795" y="7412"/>
                    <a:pt x="767" y="7413"/>
                    <a:pt x="739" y="7416"/>
                  </a:cubicBezTo>
                  <a:cubicBezTo>
                    <a:pt x="624" y="7431"/>
                    <a:pt x="519" y="7487"/>
                    <a:pt x="414" y="7543"/>
                  </a:cubicBezTo>
                  <a:cubicBezTo>
                    <a:pt x="277" y="7618"/>
                    <a:pt x="140" y="7691"/>
                    <a:pt x="0" y="7766"/>
                  </a:cubicBezTo>
                  <a:cubicBezTo>
                    <a:pt x="129" y="7946"/>
                    <a:pt x="253" y="8132"/>
                    <a:pt x="289" y="8333"/>
                  </a:cubicBezTo>
                  <a:cubicBezTo>
                    <a:pt x="298" y="8378"/>
                    <a:pt x="300" y="8423"/>
                    <a:pt x="302" y="8470"/>
                  </a:cubicBezTo>
                  <a:cubicBezTo>
                    <a:pt x="452" y="8468"/>
                    <a:pt x="604" y="8466"/>
                    <a:pt x="754" y="8464"/>
                  </a:cubicBezTo>
                  <a:lnTo>
                    <a:pt x="2725" y="8473"/>
                  </a:lnTo>
                  <a:cubicBezTo>
                    <a:pt x="2752" y="8456"/>
                    <a:pt x="2780" y="8448"/>
                    <a:pt x="2808" y="8448"/>
                  </a:cubicBezTo>
                  <a:cubicBezTo>
                    <a:pt x="2910" y="8448"/>
                    <a:pt x="3017" y="8545"/>
                    <a:pt x="3047" y="8653"/>
                  </a:cubicBezTo>
                  <a:cubicBezTo>
                    <a:pt x="3085" y="8790"/>
                    <a:pt x="3049" y="8937"/>
                    <a:pt x="3053" y="9081"/>
                  </a:cubicBezTo>
                  <a:cubicBezTo>
                    <a:pt x="3055" y="9124"/>
                    <a:pt x="3064" y="9173"/>
                    <a:pt x="3098" y="9199"/>
                  </a:cubicBezTo>
                  <a:cubicBezTo>
                    <a:pt x="3130" y="9220"/>
                    <a:pt x="3175" y="9216"/>
                    <a:pt x="3210" y="9235"/>
                  </a:cubicBezTo>
                  <a:cubicBezTo>
                    <a:pt x="3347" y="9306"/>
                    <a:pt x="3178" y="9561"/>
                    <a:pt x="3295" y="9659"/>
                  </a:cubicBezTo>
                  <a:cubicBezTo>
                    <a:pt x="3328" y="9687"/>
                    <a:pt x="3373" y="9692"/>
                    <a:pt x="3409" y="9715"/>
                  </a:cubicBezTo>
                  <a:cubicBezTo>
                    <a:pt x="3501" y="9769"/>
                    <a:pt x="3503" y="9897"/>
                    <a:pt x="3527" y="10000"/>
                  </a:cubicBezTo>
                  <a:cubicBezTo>
                    <a:pt x="3547" y="10081"/>
                    <a:pt x="3622" y="10163"/>
                    <a:pt x="3693" y="10163"/>
                  </a:cubicBezTo>
                  <a:cubicBezTo>
                    <a:pt x="3713" y="10163"/>
                    <a:pt x="3734" y="10156"/>
                    <a:pt x="3752" y="10139"/>
                  </a:cubicBezTo>
                  <a:cubicBezTo>
                    <a:pt x="3788" y="10032"/>
                    <a:pt x="3842" y="9910"/>
                    <a:pt x="3951" y="9887"/>
                  </a:cubicBezTo>
                  <a:cubicBezTo>
                    <a:pt x="3964" y="9884"/>
                    <a:pt x="3977" y="9882"/>
                    <a:pt x="3990" y="9882"/>
                  </a:cubicBezTo>
                  <a:cubicBezTo>
                    <a:pt x="4071" y="9882"/>
                    <a:pt x="4150" y="9933"/>
                    <a:pt x="4232" y="9955"/>
                  </a:cubicBezTo>
                  <a:cubicBezTo>
                    <a:pt x="4259" y="9963"/>
                    <a:pt x="4288" y="9966"/>
                    <a:pt x="4316" y="9966"/>
                  </a:cubicBezTo>
                  <a:cubicBezTo>
                    <a:pt x="4493" y="9966"/>
                    <a:pt x="4668" y="9824"/>
                    <a:pt x="4688" y="9644"/>
                  </a:cubicBezTo>
                  <a:cubicBezTo>
                    <a:pt x="4692" y="9604"/>
                    <a:pt x="4690" y="9561"/>
                    <a:pt x="4707" y="9525"/>
                  </a:cubicBezTo>
                  <a:cubicBezTo>
                    <a:pt x="4738" y="9461"/>
                    <a:pt x="4811" y="9442"/>
                    <a:pt x="4887" y="9442"/>
                  </a:cubicBezTo>
                  <a:cubicBezTo>
                    <a:pt x="4918" y="9442"/>
                    <a:pt x="4949" y="9445"/>
                    <a:pt x="4977" y="9450"/>
                  </a:cubicBezTo>
                  <a:cubicBezTo>
                    <a:pt x="4967" y="9336"/>
                    <a:pt x="5039" y="9220"/>
                    <a:pt x="5147" y="9184"/>
                  </a:cubicBezTo>
                  <a:cubicBezTo>
                    <a:pt x="5172" y="9175"/>
                    <a:pt x="5198" y="9171"/>
                    <a:pt x="5224" y="9171"/>
                  </a:cubicBezTo>
                  <a:cubicBezTo>
                    <a:pt x="5311" y="9171"/>
                    <a:pt x="5398" y="9215"/>
                    <a:pt x="5444" y="9289"/>
                  </a:cubicBezTo>
                  <a:cubicBezTo>
                    <a:pt x="5483" y="9349"/>
                    <a:pt x="5498" y="9428"/>
                    <a:pt x="5560" y="9460"/>
                  </a:cubicBezTo>
                  <a:cubicBezTo>
                    <a:pt x="5584" y="9473"/>
                    <a:pt x="5610" y="9477"/>
                    <a:pt x="5637" y="9477"/>
                  </a:cubicBezTo>
                  <a:cubicBezTo>
                    <a:pt x="5656" y="9477"/>
                    <a:pt x="5674" y="9475"/>
                    <a:pt x="5693" y="9473"/>
                  </a:cubicBezTo>
                  <a:lnTo>
                    <a:pt x="6177" y="9420"/>
                  </a:lnTo>
                  <a:lnTo>
                    <a:pt x="6177" y="9420"/>
                  </a:lnTo>
                  <a:cubicBezTo>
                    <a:pt x="6126" y="9640"/>
                    <a:pt x="6175" y="9882"/>
                    <a:pt x="6310" y="10062"/>
                  </a:cubicBezTo>
                  <a:cubicBezTo>
                    <a:pt x="6346" y="10112"/>
                    <a:pt x="6387" y="10157"/>
                    <a:pt x="6404" y="10212"/>
                  </a:cubicBezTo>
                  <a:cubicBezTo>
                    <a:pt x="6441" y="10330"/>
                    <a:pt x="6355" y="10456"/>
                    <a:pt x="6243" y="10504"/>
                  </a:cubicBezTo>
                  <a:cubicBezTo>
                    <a:pt x="6213" y="10516"/>
                    <a:pt x="6179" y="10527"/>
                    <a:pt x="6168" y="10557"/>
                  </a:cubicBezTo>
                  <a:cubicBezTo>
                    <a:pt x="6151" y="10606"/>
                    <a:pt x="6209" y="10645"/>
                    <a:pt x="6243" y="10684"/>
                  </a:cubicBezTo>
                  <a:cubicBezTo>
                    <a:pt x="6353" y="10812"/>
                    <a:pt x="6211" y="11044"/>
                    <a:pt x="6325" y="11170"/>
                  </a:cubicBezTo>
                  <a:cubicBezTo>
                    <a:pt x="6357" y="11204"/>
                    <a:pt x="6402" y="11224"/>
                    <a:pt x="6438" y="11253"/>
                  </a:cubicBezTo>
                  <a:cubicBezTo>
                    <a:pt x="6524" y="11320"/>
                    <a:pt x="6552" y="11436"/>
                    <a:pt x="6569" y="11545"/>
                  </a:cubicBezTo>
                  <a:cubicBezTo>
                    <a:pt x="6612" y="11819"/>
                    <a:pt x="6610" y="12102"/>
                    <a:pt x="6563" y="12376"/>
                  </a:cubicBezTo>
                  <a:cubicBezTo>
                    <a:pt x="6583" y="12381"/>
                    <a:pt x="6604" y="12384"/>
                    <a:pt x="6625" y="12384"/>
                  </a:cubicBezTo>
                  <a:cubicBezTo>
                    <a:pt x="6775" y="12384"/>
                    <a:pt x="6921" y="12256"/>
                    <a:pt x="6925" y="12104"/>
                  </a:cubicBezTo>
                  <a:cubicBezTo>
                    <a:pt x="6951" y="12089"/>
                    <a:pt x="6978" y="12083"/>
                    <a:pt x="7008" y="12083"/>
                  </a:cubicBezTo>
                  <a:cubicBezTo>
                    <a:pt x="7106" y="12083"/>
                    <a:pt x="7219" y="12150"/>
                    <a:pt x="7312" y="12150"/>
                  </a:cubicBezTo>
                  <a:cubicBezTo>
                    <a:pt x="7347" y="12150"/>
                    <a:pt x="7379" y="12141"/>
                    <a:pt x="7407" y="12115"/>
                  </a:cubicBezTo>
                  <a:cubicBezTo>
                    <a:pt x="7435" y="12089"/>
                    <a:pt x="7448" y="12050"/>
                    <a:pt x="7478" y="12025"/>
                  </a:cubicBezTo>
                  <a:cubicBezTo>
                    <a:pt x="7502" y="12005"/>
                    <a:pt x="7531" y="11997"/>
                    <a:pt x="7563" y="11997"/>
                  </a:cubicBezTo>
                  <a:cubicBezTo>
                    <a:pt x="7598" y="11997"/>
                    <a:pt x="7636" y="12007"/>
                    <a:pt x="7670" y="12018"/>
                  </a:cubicBezTo>
                  <a:cubicBezTo>
                    <a:pt x="7863" y="12083"/>
                    <a:pt x="8037" y="12185"/>
                    <a:pt x="8202" y="12305"/>
                  </a:cubicBezTo>
                  <a:cubicBezTo>
                    <a:pt x="8219" y="12308"/>
                    <a:pt x="8236" y="12308"/>
                    <a:pt x="8251" y="12312"/>
                  </a:cubicBezTo>
                  <a:cubicBezTo>
                    <a:pt x="8388" y="12346"/>
                    <a:pt x="8517" y="12438"/>
                    <a:pt x="8553" y="12573"/>
                  </a:cubicBezTo>
                  <a:cubicBezTo>
                    <a:pt x="8575" y="12569"/>
                    <a:pt x="8597" y="12566"/>
                    <a:pt x="8619" y="12566"/>
                  </a:cubicBezTo>
                  <a:cubicBezTo>
                    <a:pt x="8896" y="12566"/>
                    <a:pt x="9134" y="12929"/>
                    <a:pt x="9399" y="12929"/>
                  </a:cubicBezTo>
                  <a:cubicBezTo>
                    <a:pt x="9431" y="12929"/>
                    <a:pt x="9463" y="12924"/>
                    <a:pt x="9496" y="12912"/>
                  </a:cubicBezTo>
                  <a:cubicBezTo>
                    <a:pt x="9616" y="12869"/>
                    <a:pt x="9704" y="12745"/>
                    <a:pt x="9830" y="12743"/>
                  </a:cubicBezTo>
                  <a:cubicBezTo>
                    <a:pt x="9831" y="12743"/>
                    <a:pt x="9832" y="12743"/>
                    <a:pt x="9832" y="12743"/>
                  </a:cubicBezTo>
                  <a:cubicBezTo>
                    <a:pt x="10015" y="12743"/>
                    <a:pt x="10088" y="12979"/>
                    <a:pt x="10231" y="13094"/>
                  </a:cubicBezTo>
                  <a:cubicBezTo>
                    <a:pt x="10368" y="13203"/>
                    <a:pt x="10595" y="13216"/>
                    <a:pt x="10653" y="13383"/>
                  </a:cubicBezTo>
                  <a:cubicBezTo>
                    <a:pt x="10666" y="13420"/>
                    <a:pt x="10668" y="13462"/>
                    <a:pt x="10696" y="13492"/>
                  </a:cubicBezTo>
                  <a:cubicBezTo>
                    <a:pt x="10730" y="13529"/>
                    <a:pt x="10788" y="13527"/>
                    <a:pt x="10828" y="13557"/>
                  </a:cubicBezTo>
                  <a:cubicBezTo>
                    <a:pt x="10880" y="13597"/>
                    <a:pt x="10878" y="13674"/>
                    <a:pt x="10888" y="13739"/>
                  </a:cubicBezTo>
                  <a:cubicBezTo>
                    <a:pt x="10919" y="13921"/>
                    <a:pt x="11108" y="14042"/>
                    <a:pt x="11289" y="14042"/>
                  </a:cubicBezTo>
                  <a:cubicBezTo>
                    <a:pt x="11372" y="14042"/>
                    <a:pt x="11453" y="14016"/>
                    <a:pt x="11516" y="13959"/>
                  </a:cubicBezTo>
                  <a:cubicBezTo>
                    <a:pt x="11553" y="13927"/>
                    <a:pt x="11583" y="13887"/>
                    <a:pt x="11608" y="13844"/>
                  </a:cubicBezTo>
                  <a:cubicBezTo>
                    <a:pt x="11720" y="13659"/>
                    <a:pt x="11737" y="13405"/>
                    <a:pt x="11598" y="13242"/>
                  </a:cubicBezTo>
                  <a:cubicBezTo>
                    <a:pt x="11381" y="12987"/>
                    <a:pt x="10901" y="13049"/>
                    <a:pt x="10749" y="12751"/>
                  </a:cubicBezTo>
                  <a:cubicBezTo>
                    <a:pt x="10687" y="12627"/>
                    <a:pt x="10706" y="12479"/>
                    <a:pt x="10728" y="12342"/>
                  </a:cubicBezTo>
                  <a:cubicBezTo>
                    <a:pt x="10768" y="12065"/>
                    <a:pt x="10811" y="11789"/>
                    <a:pt x="10854" y="11513"/>
                  </a:cubicBezTo>
                  <a:cubicBezTo>
                    <a:pt x="10863" y="11448"/>
                    <a:pt x="10873" y="11382"/>
                    <a:pt x="10856" y="11320"/>
                  </a:cubicBezTo>
                  <a:cubicBezTo>
                    <a:pt x="10813" y="11153"/>
                    <a:pt x="10597" y="11005"/>
                    <a:pt x="10687" y="10857"/>
                  </a:cubicBezTo>
                  <a:cubicBezTo>
                    <a:pt x="10865" y="10793"/>
                    <a:pt x="10841" y="10534"/>
                    <a:pt x="10938" y="10373"/>
                  </a:cubicBezTo>
                  <a:cubicBezTo>
                    <a:pt x="11053" y="10182"/>
                    <a:pt x="11313" y="10159"/>
                    <a:pt x="11533" y="10150"/>
                  </a:cubicBezTo>
                  <a:cubicBezTo>
                    <a:pt x="11647" y="10146"/>
                    <a:pt x="11771" y="10135"/>
                    <a:pt x="11878" y="10097"/>
                  </a:cubicBezTo>
                  <a:cubicBezTo>
                    <a:pt x="11861" y="10090"/>
                    <a:pt x="11842" y="10082"/>
                    <a:pt x="11829" y="10067"/>
                  </a:cubicBezTo>
                  <a:cubicBezTo>
                    <a:pt x="11724" y="9953"/>
                    <a:pt x="11923" y="9739"/>
                    <a:pt x="11816" y="9625"/>
                  </a:cubicBezTo>
                  <a:cubicBezTo>
                    <a:pt x="11743" y="9550"/>
                    <a:pt x="11583" y="9595"/>
                    <a:pt x="11542" y="9499"/>
                  </a:cubicBezTo>
                  <a:cubicBezTo>
                    <a:pt x="11514" y="9426"/>
                    <a:pt x="11589" y="9351"/>
                    <a:pt x="11589" y="9274"/>
                  </a:cubicBezTo>
                  <a:cubicBezTo>
                    <a:pt x="11587" y="9156"/>
                    <a:pt x="11435" y="9115"/>
                    <a:pt x="11317" y="9109"/>
                  </a:cubicBezTo>
                  <a:cubicBezTo>
                    <a:pt x="11340" y="8985"/>
                    <a:pt x="11345" y="8820"/>
                    <a:pt x="11229" y="8768"/>
                  </a:cubicBezTo>
                  <a:cubicBezTo>
                    <a:pt x="11190" y="8751"/>
                    <a:pt x="11143" y="8751"/>
                    <a:pt x="11115" y="8719"/>
                  </a:cubicBezTo>
                  <a:cubicBezTo>
                    <a:pt x="11092" y="8693"/>
                    <a:pt x="11090" y="8657"/>
                    <a:pt x="11090" y="8620"/>
                  </a:cubicBezTo>
                  <a:cubicBezTo>
                    <a:pt x="11083" y="8389"/>
                    <a:pt x="11182" y="8115"/>
                    <a:pt x="11092" y="7903"/>
                  </a:cubicBezTo>
                  <a:cubicBezTo>
                    <a:pt x="11015" y="7725"/>
                    <a:pt x="10963" y="7534"/>
                    <a:pt x="10942" y="7343"/>
                  </a:cubicBezTo>
                  <a:cubicBezTo>
                    <a:pt x="10931" y="7234"/>
                    <a:pt x="10927" y="7121"/>
                    <a:pt x="10961" y="7016"/>
                  </a:cubicBezTo>
                  <a:cubicBezTo>
                    <a:pt x="10993" y="6913"/>
                    <a:pt x="11058" y="6823"/>
                    <a:pt x="11103" y="6722"/>
                  </a:cubicBezTo>
                  <a:cubicBezTo>
                    <a:pt x="11145" y="6624"/>
                    <a:pt x="11165" y="6501"/>
                    <a:pt x="11107" y="6409"/>
                  </a:cubicBezTo>
                  <a:lnTo>
                    <a:pt x="11107" y="6409"/>
                  </a:lnTo>
                  <a:cubicBezTo>
                    <a:pt x="11120" y="6412"/>
                    <a:pt x="11135" y="6414"/>
                    <a:pt x="11148" y="6418"/>
                  </a:cubicBezTo>
                  <a:cubicBezTo>
                    <a:pt x="11118" y="6313"/>
                    <a:pt x="11085" y="6208"/>
                    <a:pt x="11045" y="6105"/>
                  </a:cubicBezTo>
                  <a:cubicBezTo>
                    <a:pt x="11028" y="6062"/>
                    <a:pt x="11010" y="6017"/>
                    <a:pt x="11006" y="5970"/>
                  </a:cubicBezTo>
                  <a:cubicBezTo>
                    <a:pt x="10998" y="5893"/>
                    <a:pt x="11023" y="5818"/>
                    <a:pt x="11028" y="5741"/>
                  </a:cubicBezTo>
                  <a:cubicBezTo>
                    <a:pt x="11034" y="5634"/>
                    <a:pt x="11002" y="5510"/>
                    <a:pt x="11075" y="5430"/>
                  </a:cubicBezTo>
                  <a:cubicBezTo>
                    <a:pt x="11128" y="5368"/>
                    <a:pt x="11229" y="5355"/>
                    <a:pt x="11265" y="5282"/>
                  </a:cubicBezTo>
                  <a:cubicBezTo>
                    <a:pt x="11285" y="5242"/>
                    <a:pt x="11283" y="5195"/>
                    <a:pt x="11300" y="5156"/>
                  </a:cubicBezTo>
                  <a:cubicBezTo>
                    <a:pt x="11321" y="5105"/>
                    <a:pt x="11373" y="5075"/>
                    <a:pt x="11411" y="5036"/>
                  </a:cubicBezTo>
                  <a:cubicBezTo>
                    <a:pt x="11493" y="4955"/>
                    <a:pt x="11482" y="4818"/>
                    <a:pt x="11471" y="4704"/>
                  </a:cubicBezTo>
                  <a:cubicBezTo>
                    <a:pt x="11385" y="3892"/>
                    <a:pt x="11754" y="3048"/>
                    <a:pt x="12407" y="2557"/>
                  </a:cubicBezTo>
                  <a:cubicBezTo>
                    <a:pt x="12478" y="2506"/>
                    <a:pt x="12553" y="2450"/>
                    <a:pt x="12575" y="2367"/>
                  </a:cubicBezTo>
                  <a:cubicBezTo>
                    <a:pt x="12643" y="2103"/>
                    <a:pt x="12120" y="1917"/>
                    <a:pt x="12247" y="1677"/>
                  </a:cubicBezTo>
                  <a:cubicBezTo>
                    <a:pt x="12283" y="1608"/>
                    <a:pt x="12360" y="1574"/>
                    <a:pt x="12405" y="1516"/>
                  </a:cubicBezTo>
                  <a:cubicBezTo>
                    <a:pt x="12491" y="1407"/>
                    <a:pt x="12452" y="1244"/>
                    <a:pt x="12369" y="1137"/>
                  </a:cubicBezTo>
                  <a:cubicBezTo>
                    <a:pt x="12285" y="1030"/>
                    <a:pt x="12163" y="959"/>
                    <a:pt x="12060" y="871"/>
                  </a:cubicBezTo>
                  <a:cubicBezTo>
                    <a:pt x="11970" y="796"/>
                    <a:pt x="11893" y="706"/>
                    <a:pt x="11790" y="648"/>
                  </a:cubicBezTo>
                  <a:cubicBezTo>
                    <a:pt x="11695" y="596"/>
                    <a:pt x="11593" y="579"/>
                    <a:pt x="11487" y="579"/>
                  </a:cubicBezTo>
                  <a:cubicBezTo>
                    <a:pt x="11273" y="579"/>
                    <a:pt x="11043" y="650"/>
                    <a:pt x="10824" y="650"/>
                  </a:cubicBezTo>
                  <a:cubicBezTo>
                    <a:pt x="10744" y="650"/>
                    <a:pt x="10665" y="640"/>
                    <a:pt x="10588" y="614"/>
                  </a:cubicBezTo>
                  <a:cubicBezTo>
                    <a:pt x="10321" y="522"/>
                    <a:pt x="10147" y="239"/>
                    <a:pt x="9875" y="155"/>
                  </a:cubicBezTo>
                  <a:cubicBezTo>
                    <a:pt x="9768" y="121"/>
                    <a:pt x="9650" y="121"/>
                    <a:pt x="9541" y="93"/>
                  </a:cubicBezTo>
                  <a:cubicBezTo>
                    <a:pt x="9431" y="65"/>
                    <a:pt x="9331" y="10"/>
                    <a:pt x="9219" y="1"/>
                  </a:cubicBezTo>
                  <a:cubicBezTo>
                    <a:pt x="9210" y="1"/>
                    <a:pt x="9201" y="0"/>
                    <a:pt x="919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50"/>
            <p:cNvSpPr/>
            <p:nvPr/>
          </p:nvSpPr>
          <p:spPr>
            <a:xfrm>
              <a:off x="4592934" y="3415149"/>
              <a:ext cx="360245" cy="400509"/>
            </a:xfrm>
            <a:custGeom>
              <a:rect b="b" l="l" r="r" t="t"/>
              <a:pathLst>
                <a:path extrusionOk="0" h="14095" w="12678">
                  <a:moveTo>
                    <a:pt x="9224" y="54"/>
                  </a:moveTo>
                  <a:cubicBezTo>
                    <a:pt x="9235" y="54"/>
                    <a:pt x="9246" y="54"/>
                    <a:pt x="9256" y="55"/>
                  </a:cubicBezTo>
                  <a:cubicBezTo>
                    <a:pt x="9323" y="59"/>
                    <a:pt x="9385" y="83"/>
                    <a:pt x="9451" y="106"/>
                  </a:cubicBezTo>
                  <a:cubicBezTo>
                    <a:pt x="9490" y="119"/>
                    <a:pt x="9530" y="134"/>
                    <a:pt x="9573" y="145"/>
                  </a:cubicBezTo>
                  <a:cubicBezTo>
                    <a:pt x="9625" y="158"/>
                    <a:pt x="9676" y="164"/>
                    <a:pt x="9728" y="173"/>
                  </a:cubicBezTo>
                  <a:cubicBezTo>
                    <a:pt x="9790" y="179"/>
                    <a:pt x="9850" y="188"/>
                    <a:pt x="9905" y="205"/>
                  </a:cubicBezTo>
                  <a:cubicBezTo>
                    <a:pt x="10040" y="248"/>
                    <a:pt x="10148" y="338"/>
                    <a:pt x="10261" y="434"/>
                  </a:cubicBezTo>
                  <a:cubicBezTo>
                    <a:pt x="10370" y="524"/>
                    <a:pt x="10482" y="619"/>
                    <a:pt x="10619" y="666"/>
                  </a:cubicBezTo>
                  <a:cubicBezTo>
                    <a:pt x="10692" y="691"/>
                    <a:pt x="10771" y="704"/>
                    <a:pt x="10863" y="704"/>
                  </a:cubicBezTo>
                  <a:cubicBezTo>
                    <a:pt x="10975" y="704"/>
                    <a:pt x="11090" y="685"/>
                    <a:pt x="11202" y="668"/>
                  </a:cubicBezTo>
                  <a:cubicBezTo>
                    <a:pt x="11311" y="651"/>
                    <a:pt x="11422" y="634"/>
                    <a:pt x="11525" y="634"/>
                  </a:cubicBezTo>
                  <a:cubicBezTo>
                    <a:pt x="11641" y="634"/>
                    <a:pt x="11733" y="653"/>
                    <a:pt x="11816" y="698"/>
                  </a:cubicBezTo>
                  <a:cubicBezTo>
                    <a:pt x="11885" y="736"/>
                    <a:pt x="11943" y="790"/>
                    <a:pt x="12003" y="846"/>
                  </a:cubicBezTo>
                  <a:cubicBezTo>
                    <a:pt x="12029" y="869"/>
                    <a:pt x="12054" y="895"/>
                    <a:pt x="12082" y="916"/>
                  </a:cubicBezTo>
                  <a:cubicBezTo>
                    <a:pt x="12116" y="946"/>
                    <a:pt x="12151" y="972"/>
                    <a:pt x="12187" y="1000"/>
                  </a:cubicBezTo>
                  <a:cubicBezTo>
                    <a:pt x="12262" y="1056"/>
                    <a:pt x="12333" y="1109"/>
                    <a:pt x="12386" y="1180"/>
                  </a:cubicBezTo>
                  <a:cubicBezTo>
                    <a:pt x="12464" y="1276"/>
                    <a:pt x="12500" y="1426"/>
                    <a:pt x="12423" y="1525"/>
                  </a:cubicBezTo>
                  <a:cubicBezTo>
                    <a:pt x="12406" y="1548"/>
                    <a:pt x="12382" y="1568"/>
                    <a:pt x="12356" y="1587"/>
                  </a:cubicBezTo>
                  <a:cubicBezTo>
                    <a:pt x="12322" y="1617"/>
                    <a:pt x="12286" y="1647"/>
                    <a:pt x="12262" y="1690"/>
                  </a:cubicBezTo>
                  <a:cubicBezTo>
                    <a:pt x="12187" y="1831"/>
                    <a:pt x="12305" y="1951"/>
                    <a:pt x="12419" y="2067"/>
                  </a:cubicBezTo>
                  <a:cubicBezTo>
                    <a:pt x="12515" y="2168"/>
                    <a:pt x="12618" y="2273"/>
                    <a:pt x="12588" y="2386"/>
                  </a:cubicBezTo>
                  <a:cubicBezTo>
                    <a:pt x="12571" y="2457"/>
                    <a:pt x="12504" y="2506"/>
                    <a:pt x="12440" y="2555"/>
                  </a:cubicBezTo>
                  <a:lnTo>
                    <a:pt x="12431" y="2562"/>
                  </a:lnTo>
                  <a:cubicBezTo>
                    <a:pt x="11769" y="3057"/>
                    <a:pt x="11397" y="3909"/>
                    <a:pt x="11482" y="4732"/>
                  </a:cubicBezTo>
                  <a:cubicBezTo>
                    <a:pt x="11495" y="4856"/>
                    <a:pt x="11502" y="4972"/>
                    <a:pt x="11431" y="5043"/>
                  </a:cubicBezTo>
                  <a:cubicBezTo>
                    <a:pt x="11420" y="5053"/>
                    <a:pt x="11407" y="5064"/>
                    <a:pt x="11397" y="5075"/>
                  </a:cubicBezTo>
                  <a:cubicBezTo>
                    <a:pt x="11364" y="5103"/>
                    <a:pt x="11332" y="5131"/>
                    <a:pt x="11313" y="5171"/>
                  </a:cubicBezTo>
                  <a:cubicBezTo>
                    <a:pt x="11304" y="5193"/>
                    <a:pt x="11300" y="5214"/>
                    <a:pt x="11296" y="5236"/>
                  </a:cubicBezTo>
                  <a:cubicBezTo>
                    <a:pt x="11294" y="5259"/>
                    <a:pt x="11289" y="5278"/>
                    <a:pt x="11281" y="5296"/>
                  </a:cubicBezTo>
                  <a:cubicBezTo>
                    <a:pt x="11264" y="5330"/>
                    <a:pt x="11227" y="5349"/>
                    <a:pt x="11189" y="5371"/>
                  </a:cubicBezTo>
                  <a:cubicBezTo>
                    <a:pt x="11154" y="5390"/>
                    <a:pt x="11120" y="5409"/>
                    <a:pt x="11092" y="5439"/>
                  </a:cubicBezTo>
                  <a:cubicBezTo>
                    <a:pt x="11034" y="5506"/>
                    <a:pt x="11037" y="5593"/>
                    <a:pt x="11041" y="5679"/>
                  </a:cubicBezTo>
                  <a:cubicBezTo>
                    <a:pt x="11041" y="5709"/>
                    <a:pt x="11041" y="5737"/>
                    <a:pt x="11041" y="5765"/>
                  </a:cubicBezTo>
                  <a:cubicBezTo>
                    <a:pt x="11039" y="5793"/>
                    <a:pt x="11034" y="5820"/>
                    <a:pt x="11028" y="5850"/>
                  </a:cubicBezTo>
                  <a:cubicBezTo>
                    <a:pt x="11019" y="5898"/>
                    <a:pt x="11013" y="5949"/>
                    <a:pt x="11017" y="6000"/>
                  </a:cubicBezTo>
                  <a:cubicBezTo>
                    <a:pt x="11024" y="6048"/>
                    <a:pt x="11041" y="6090"/>
                    <a:pt x="11056" y="6133"/>
                  </a:cubicBezTo>
                  <a:lnTo>
                    <a:pt x="11060" y="6142"/>
                  </a:lnTo>
                  <a:cubicBezTo>
                    <a:pt x="11090" y="6223"/>
                    <a:pt x="11120" y="6311"/>
                    <a:pt x="11148" y="6410"/>
                  </a:cubicBezTo>
                  <a:lnTo>
                    <a:pt x="11092" y="6405"/>
                  </a:lnTo>
                  <a:lnTo>
                    <a:pt x="11122" y="6450"/>
                  </a:lnTo>
                  <a:cubicBezTo>
                    <a:pt x="11187" y="6551"/>
                    <a:pt x="11139" y="6684"/>
                    <a:pt x="11116" y="6737"/>
                  </a:cubicBezTo>
                  <a:cubicBezTo>
                    <a:pt x="11099" y="6776"/>
                    <a:pt x="11077" y="6815"/>
                    <a:pt x="11058" y="6853"/>
                  </a:cubicBezTo>
                  <a:cubicBezTo>
                    <a:pt x="11026" y="6911"/>
                    <a:pt x="10994" y="6969"/>
                    <a:pt x="10975" y="7033"/>
                  </a:cubicBezTo>
                  <a:cubicBezTo>
                    <a:pt x="10936" y="7153"/>
                    <a:pt x="10945" y="7277"/>
                    <a:pt x="10955" y="7372"/>
                  </a:cubicBezTo>
                  <a:cubicBezTo>
                    <a:pt x="10977" y="7567"/>
                    <a:pt x="11028" y="7759"/>
                    <a:pt x="11105" y="7939"/>
                  </a:cubicBezTo>
                  <a:cubicBezTo>
                    <a:pt x="11163" y="8070"/>
                    <a:pt x="11142" y="8231"/>
                    <a:pt x="11122" y="8387"/>
                  </a:cubicBezTo>
                  <a:cubicBezTo>
                    <a:pt x="11112" y="8475"/>
                    <a:pt x="11099" y="8565"/>
                    <a:pt x="11101" y="8649"/>
                  </a:cubicBezTo>
                  <a:cubicBezTo>
                    <a:pt x="11103" y="8689"/>
                    <a:pt x="11105" y="8732"/>
                    <a:pt x="11135" y="8764"/>
                  </a:cubicBezTo>
                  <a:cubicBezTo>
                    <a:pt x="11159" y="8790"/>
                    <a:pt x="11191" y="8799"/>
                    <a:pt x="11221" y="8807"/>
                  </a:cubicBezTo>
                  <a:cubicBezTo>
                    <a:pt x="11234" y="8809"/>
                    <a:pt x="11244" y="8814"/>
                    <a:pt x="11257" y="8820"/>
                  </a:cubicBezTo>
                  <a:cubicBezTo>
                    <a:pt x="11362" y="8865"/>
                    <a:pt x="11349" y="9034"/>
                    <a:pt x="11330" y="9131"/>
                  </a:cubicBezTo>
                  <a:lnTo>
                    <a:pt x="11326" y="9161"/>
                  </a:lnTo>
                  <a:lnTo>
                    <a:pt x="11356" y="9161"/>
                  </a:lnTo>
                  <a:cubicBezTo>
                    <a:pt x="11397" y="9163"/>
                    <a:pt x="11598" y="9182"/>
                    <a:pt x="11600" y="9300"/>
                  </a:cubicBezTo>
                  <a:cubicBezTo>
                    <a:pt x="11600" y="9328"/>
                    <a:pt x="11589" y="9358"/>
                    <a:pt x="11577" y="9388"/>
                  </a:cubicBezTo>
                  <a:cubicBezTo>
                    <a:pt x="11557" y="9433"/>
                    <a:pt x="11536" y="9482"/>
                    <a:pt x="11557" y="9533"/>
                  </a:cubicBezTo>
                  <a:cubicBezTo>
                    <a:pt x="11583" y="9600"/>
                    <a:pt x="11654" y="9613"/>
                    <a:pt x="11716" y="9626"/>
                  </a:cubicBezTo>
                  <a:cubicBezTo>
                    <a:pt x="11763" y="9634"/>
                    <a:pt x="11808" y="9643"/>
                    <a:pt x="11836" y="9670"/>
                  </a:cubicBezTo>
                  <a:cubicBezTo>
                    <a:pt x="11879" y="9715"/>
                    <a:pt x="11857" y="9788"/>
                    <a:pt x="11836" y="9865"/>
                  </a:cubicBezTo>
                  <a:cubicBezTo>
                    <a:pt x="11812" y="9949"/>
                    <a:pt x="11784" y="10043"/>
                    <a:pt x="11849" y="10112"/>
                  </a:cubicBezTo>
                  <a:cubicBezTo>
                    <a:pt x="11849" y="10112"/>
                    <a:pt x="11851" y="10114"/>
                    <a:pt x="11851" y="10114"/>
                  </a:cubicBezTo>
                  <a:cubicBezTo>
                    <a:pt x="11776" y="10133"/>
                    <a:pt x="11686" y="10146"/>
                    <a:pt x="11572" y="10148"/>
                  </a:cubicBezTo>
                  <a:cubicBezTo>
                    <a:pt x="11319" y="10159"/>
                    <a:pt x="11069" y="10193"/>
                    <a:pt x="10953" y="10384"/>
                  </a:cubicBezTo>
                  <a:cubicBezTo>
                    <a:pt x="10917" y="10448"/>
                    <a:pt x="10895" y="10523"/>
                    <a:pt x="10876" y="10594"/>
                  </a:cubicBezTo>
                  <a:cubicBezTo>
                    <a:pt x="10846" y="10712"/>
                    <a:pt x="10816" y="10821"/>
                    <a:pt x="10717" y="10860"/>
                  </a:cubicBezTo>
                  <a:lnTo>
                    <a:pt x="10709" y="10862"/>
                  </a:lnTo>
                  <a:lnTo>
                    <a:pt x="10702" y="10870"/>
                  </a:lnTo>
                  <a:cubicBezTo>
                    <a:pt x="10638" y="10975"/>
                    <a:pt x="10709" y="11078"/>
                    <a:pt x="10775" y="11179"/>
                  </a:cubicBezTo>
                  <a:cubicBezTo>
                    <a:pt x="10814" y="11235"/>
                    <a:pt x="10855" y="11294"/>
                    <a:pt x="10870" y="11352"/>
                  </a:cubicBezTo>
                  <a:cubicBezTo>
                    <a:pt x="10885" y="11410"/>
                    <a:pt x="10876" y="11477"/>
                    <a:pt x="10865" y="11534"/>
                  </a:cubicBezTo>
                  <a:lnTo>
                    <a:pt x="10739" y="12364"/>
                  </a:lnTo>
                  <a:cubicBezTo>
                    <a:pt x="10722" y="12486"/>
                    <a:pt x="10696" y="12653"/>
                    <a:pt x="10765" y="12790"/>
                  </a:cubicBezTo>
                  <a:cubicBezTo>
                    <a:pt x="10850" y="12959"/>
                    <a:pt x="11037" y="13019"/>
                    <a:pt x="11217" y="13077"/>
                  </a:cubicBezTo>
                  <a:cubicBezTo>
                    <a:pt x="11367" y="13124"/>
                    <a:pt x="11521" y="13173"/>
                    <a:pt x="11615" y="13285"/>
                  </a:cubicBezTo>
                  <a:cubicBezTo>
                    <a:pt x="11752" y="13446"/>
                    <a:pt x="11722" y="13694"/>
                    <a:pt x="11626" y="13857"/>
                  </a:cubicBezTo>
                  <a:cubicBezTo>
                    <a:pt x="11598" y="13902"/>
                    <a:pt x="11568" y="13938"/>
                    <a:pt x="11536" y="13966"/>
                  </a:cubicBezTo>
                  <a:cubicBezTo>
                    <a:pt x="11482" y="14015"/>
                    <a:pt x="11409" y="14041"/>
                    <a:pt x="11328" y="14041"/>
                  </a:cubicBezTo>
                  <a:cubicBezTo>
                    <a:pt x="11167" y="14041"/>
                    <a:pt x="10983" y="13936"/>
                    <a:pt x="10955" y="13760"/>
                  </a:cubicBezTo>
                  <a:cubicBezTo>
                    <a:pt x="10953" y="13748"/>
                    <a:pt x="10951" y="13735"/>
                    <a:pt x="10949" y="13722"/>
                  </a:cubicBezTo>
                  <a:cubicBezTo>
                    <a:pt x="10942" y="13666"/>
                    <a:pt x="10934" y="13602"/>
                    <a:pt x="10882" y="13561"/>
                  </a:cubicBezTo>
                  <a:cubicBezTo>
                    <a:pt x="10861" y="13544"/>
                    <a:pt x="10837" y="13538"/>
                    <a:pt x="10814" y="13529"/>
                  </a:cubicBezTo>
                  <a:cubicBezTo>
                    <a:pt x="10790" y="13523"/>
                    <a:pt x="10767" y="13514"/>
                    <a:pt x="10754" y="13499"/>
                  </a:cubicBezTo>
                  <a:cubicBezTo>
                    <a:pt x="10739" y="13484"/>
                    <a:pt x="10732" y="13461"/>
                    <a:pt x="10726" y="13437"/>
                  </a:cubicBezTo>
                  <a:cubicBezTo>
                    <a:pt x="10724" y="13424"/>
                    <a:pt x="10722" y="13411"/>
                    <a:pt x="10717" y="13398"/>
                  </a:cubicBezTo>
                  <a:cubicBezTo>
                    <a:pt x="10677" y="13285"/>
                    <a:pt x="10565" y="13236"/>
                    <a:pt x="10458" y="13191"/>
                  </a:cubicBezTo>
                  <a:cubicBezTo>
                    <a:pt x="10396" y="13165"/>
                    <a:pt x="10334" y="13137"/>
                    <a:pt x="10285" y="13098"/>
                  </a:cubicBezTo>
                  <a:cubicBezTo>
                    <a:pt x="10237" y="13060"/>
                    <a:pt x="10195" y="13004"/>
                    <a:pt x="10154" y="12948"/>
                  </a:cubicBezTo>
                  <a:cubicBezTo>
                    <a:pt x="10079" y="12848"/>
                    <a:pt x="10002" y="12741"/>
                    <a:pt x="9869" y="12741"/>
                  </a:cubicBezTo>
                  <a:cubicBezTo>
                    <a:pt x="9785" y="12743"/>
                    <a:pt x="9719" y="12790"/>
                    <a:pt x="9655" y="12837"/>
                  </a:cubicBezTo>
                  <a:cubicBezTo>
                    <a:pt x="9614" y="12867"/>
                    <a:pt x="9571" y="12897"/>
                    <a:pt x="9526" y="12912"/>
                  </a:cubicBezTo>
                  <a:cubicBezTo>
                    <a:pt x="9496" y="12923"/>
                    <a:pt x="9468" y="12929"/>
                    <a:pt x="9438" y="12929"/>
                  </a:cubicBezTo>
                  <a:cubicBezTo>
                    <a:pt x="9316" y="12929"/>
                    <a:pt x="9196" y="12844"/>
                    <a:pt x="9072" y="12756"/>
                  </a:cubicBezTo>
                  <a:cubicBezTo>
                    <a:pt x="8943" y="12663"/>
                    <a:pt x="8805" y="12565"/>
                    <a:pt x="8660" y="12565"/>
                  </a:cubicBezTo>
                  <a:cubicBezTo>
                    <a:pt x="8644" y="12565"/>
                    <a:pt x="8628" y="12567"/>
                    <a:pt x="8611" y="12569"/>
                  </a:cubicBezTo>
                  <a:cubicBezTo>
                    <a:pt x="8560" y="12424"/>
                    <a:pt x="8419" y="12342"/>
                    <a:pt x="8296" y="12312"/>
                  </a:cubicBezTo>
                  <a:cubicBezTo>
                    <a:pt x="8284" y="12310"/>
                    <a:pt x="8273" y="12308"/>
                    <a:pt x="8260" y="12306"/>
                  </a:cubicBezTo>
                  <a:lnTo>
                    <a:pt x="8251" y="12306"/>
                  </a:lnTo>
                  <a:cubicBezTo>
                    <a:pt x="8056" y="12166"/>
                    <a:pt x="7887" y="12074"/>
                    <a:pt x="7718" y="12019"/>
                  </a:cubicBezTo>
                  <a:cubicBezTo>
                    <a:pt x="7673" y="12003"/>
                    <a:pt x="7634" y="11996"/>
                    <a:pt x="7601" y="11996"/>
                  </a:cubicBezTo>
                  <a:cubicBezTo>
                    <a:pt x="7559" y="11996"/>
                    <a:pt x="7526" y="12008"/>
                    <a:pt x="7499" y="12032"/>
                  </a:cubicBezTo>
                  <a:cubicBezTo>
                    <a:pt x="7480" y="12047"/>
                    <a:pt x="7467" y="12066"/>
                    <a:pt x="7457" y="12083"/>
                  </a:cubicBezTo>
                  <a:cubicBezTo>
                    <a:pt x="7446" y="12098"/>
                    <a:pt x="7437" y="12111"/>
                    <a:pt x="7427" y="12121"/>
                  </a:cubicBezTo>
                  <a:cubicBezTo>
                    <a:pt x="7406" y="12141"/>
                    <a:pt x="7381" y="12148"/>
                    <a:pt x="7351" y="12148"/>
                  </a:cubicBezTo>
                  <a:cubicBezTo>
                    <a:pt x="7310" y="12148"/>
                    <a:pt x="7262" y="12134"/>
                    <a:pt x="7210" y="12117"/>
                  </a:cubicBezTo>
                  <a:cubicBezTo>
                    <a:pt x="7155" y="12100"/>
                    <a:pt x="7096" y="12085"/>
                    <a:pt x="7042" y="12085"/>
                  </a:cubicBezTo>
                  <a:cubicBezTo>
                    <a:pt x="7009" y="12085"/>
                    <a:pt x="6977" y="12091"/>
                    <a:pt x="6951" y="12106"/>
                  </a:cubicBezTo>
                  <a:lnTo>
                    <a:pt x="6938" y="12115"/>
                  </a:lnTo>
                  <a:lnTo>
                    <a:pt x="6938" y="12130"/>
                  </a:lnTo>
                  <a:cubicBezTo>
                    <a:pt x="6934" y="12263"/>
                    <a:pt x="6805" y="12383"/>
                    <a:pt x="6666" y="12383"/>
                  </a:cubicBezTo>
                  <a:cubicBezTo>
                    <a:pt x="6655" y="12383"/>
                    <a:pt x="6645" y="12383"/>
                    <a:pt x="6634" y="12381"/>
                  </a:cubicBezTo>
                  <a:cubicBezTo>
                    <a:pt x="6675" y="12111"/>
                    <a:pt x="6677" y="11837"/>
                    <a:pt x="6634" y="11567"/>
                  </a:cubicBezTo>
                  <a:cubicBezTo>
                    <a:pt x="6617" y="11455"/>
                    <a:pt x="6587" y="11333"/>
                    <a:pt x="6495" y="11258"/>
                  </a:cubicBezTo>
                  <a:cubicBezTo>
                    <a:pt x="6480" y="11245"/>
                    <a:pt x="6462" y="11235"/>
                    <a:pt x="6445" y="11224"/>
                  </a:cubicBezTo>
                  <a:cubicBezTo>
                    <a:pt x="6424" y="11211"/>
                    <a:pt x="6400" y="11196"/>
                    <a:pt x="6383" y="11177"/>
                  </a:cubicBezTo>
                  <a:cubicBezTo>
                    <a:pt x="6336" y="11123"/>
                    <a:pt x="6342" y="11042"/>
                    <a:pt x="6349" y="10954"/>
                  </a:cubicBezTo>
                  <a:cubicBezTo>
                    <a:pt x="6357" y="10862"/>
                    <a:pt x="6364" y="10763"/>
                    <a:pt x="6302" y="10692"/>
                  </a:cubicBezTo>
                  <a:cubicBezTo>
                    <a:pt x="6293" y="10682"/>
                    <a:pt x="6285" y="10673"/>
                    <a:pt x="6276" y="10665"/>
                  </a:cubicBezTo>
                  <a:cubicBezTo>
                    <a:pt x="6244" y="10635"/>
                    <a:pt x="6225" y="10613"/>
                    <a:pt x="6233" y="10592"/>
                  </a:cubicBezTo>
                  <a:cubicBezTo>
                    <a:pt x="6240" y="10577"/>
                    <a:pt x="6261" y="10568"/>
                    <a:pt x="6285" y="10557"/>
                  </a:cubicBezTo>
                  <a:lnTo>
                    <a:pt x="6291" y="10555"/>
                  </a:lnTo>
                  <a:cubicBezTo>
                    <a:pt x="6411" y="10504"/>
                    <a:pt x="6512" y="10367"/>
                    <a:pt x="6469" y="10230"/>
                  </a:cubicBezTo>
                  <a:cubicBezTo>
                    <a:pt x="6454" y="10180"/>
                    <a:pt x="6422" y="10140"/>
                    <a:pt x="6392" y="10101"/>
                  </a:cubicBezTo>
                  <a:cubicBezTo>
                    <a:pt x="6385" y="10090"/>
                    <a:pt x="6377" y="10082"/>
                    <a:pt x="6370" y="10073"/>
                  </a:cubicBezTo>
                  <a:cubicBezTo>
                    <a:pt x="6240" y="9898"/>
                    <a:pt x="6190" y="9666"/>
                    <a:pt x="6244" y="9452"/>
                  </a:cubicBezTo>
                  <a:lnTo>
                    <a:pt x="6252" y="9416"/>
                  </a:lnTo>
                  <a:lnTo>
                    <a:pt x="5728" y="9473"/>
                  </a:lnTo>
                  <a:cubicBezTo>
                    <a:pt x="5713" y="9475"/>
                    <a:pt x="5697" y="9476"/>
                    <a:pt x="5683" y="9476"/>
                  </a:cubicBezTo>
                  <a:cubicBezTo>
                    <a:pt x="5655" y="9476"/>
                    <a:pt x="5630" y="9472"/>
                    <a:pt x="5612" y="9463"/>
                  </a:cubicBezTo>
                  <a:cubicBezTo>
                    <a:pt x="5578" y="9446"/>
                    <a:pt x="5558" y="9405"/>
                    <a:pt x="5539" y="9362"/>
                  </a:cubicBezTo>
                  <a:cubicBezTo>
                    <a:pt x="5528" y="9341"/>
                    <a:pt x="5518" y="9319"/>
                    <a:pt x="5507" y="9300"/>
                  </a:cubicBezTo>
                  <a:cubicBezTo>
                    <a:pt x="5458" y="9221"/>
                    <a:pt x="5361" y="9169"/>
                    <a:pt x="5265" y="9169"/>
                  </a:cubicBezTo>
                  <a:cubicBezTo>
                    <a:pt x="5235" y="9169"/>
                    <a:pt x="5205" y="9176"/>
                    <a:pt x="5177" y="9184"/>
                  </a:cubicBezTo>
                  <a:cubicBezTo>
                    <a:pt x="5070" y="9221"/>
                    <a:pt x="4993" y="9332"/>
                    <a:pt x="4988" y="9446"/>
                  </a:cubicBezTo>
                  <a:cubicBezTo>
                    <a:pt x="4966" y="9443"/>
                    <a:pt x="4945" y="9442"/>
                    <a:pt x="4925" y="9442"/>
                  </a:cubicBezTo>
                  <a:cubicBezTo>
                    <a:pt x="4820" y="9442"/>
                    <a:pt x="4753" y="9475"/>
                    <a:pt x="4723" y="9540"/>
                  </a:cubicBezTo>
                  <a:cubicBezTo>
                    <a:pt x="4708" y="9572"/>
                    <a:pt x="4706" y="9606"/>
                    <a:pt x="4703" y="9638"/>
                  </a:cubicBezTo>
                  <a:cubicBezTo>
                    <a:pt x="4701" y="9649"/>
                    <a:pt x="4701" y="9658"/>
                    <a:pt x="4699" y="9666"/>
                  </a:cubicBezTo>
                  <a:cubicBezTo>
                    <a:pt x="4682" y="9829"/>
                    <a:pt x="4523" y="9966"/>
                    <a:pt x="4354" y="9966"/>
                  </a:cubicBezTo>
                  <a:cubicBezTo>
                    <a:pt x="4329" y="9966"/>
                    <a:pt x="4303" y="9962"/>
                    <a:pt x="4277" y="9955"/>
                  </a:cubicBezTo>
                  <a:cubicBezTo>
                    <a:pt x="4249" y="9947"/>
                    <a:pt x="4221" y="9936"/>
                    <a:pt x="4194" y="9923"/>
                  </a:cubicBezTo>
                  <a:cubicBezTo>
                    <a:pt x="4140" y="9903"/>
                    <a:pt x="4083" y="9882"/>
                    <a:pt x="4028" y="9882"/>
                  </a:cubicBezTo>
                  <a:cubicBezTo>
                    <a:pt x="4013" y="9882"/>
                    <a:pt x="3998" y="9883"/>
                    <a:pt x="3984" y="9887"/>
                  </a:cubicBezTo>
                  <a:cubicBezTo>
                    <a:pt x="3866" y="9913"/>
                    <a:pt x="3808" y="10033"/>
                    <a:pt x="3767" y="10150"/>
                  </a:cubicBezTo>
                  <a:cubicBezTo>
                    <a:pt x="3757" y="10158"/>
                    <a:pt x="3746" y="10162"/>
                    <a:pt x="3733" y="10162"/>
                  </a:cubicBezTo>
                  <a:cubicBezTo>
                    <a:pt x="3679" y="10162"/>
                    <a:pt x="3609" y="10093"/>
                    <a:pt x="3591" y="10020"/>
                  </a:cubicBezTo>
                  <a:cubicBezTo>
                    <a:pt x="3587" y="9998"/>
                    <a:pt x="3583" y="9977"/>
                    <a:pt x="3579" y="9953"/>
                  </a:cubicBezTo>
                  <a:cubicBezTo>
                    <a:pt x="3564" y="9865"/>
                    <a:pt x="3544" y="9767"/>
                    <a:pt x="3463" y="9718"/>
                  </a:cubicBezTo>
                  <a:cubicBezTo>
                    <a:pt x="3444" y="9707"/>
                    <a:pt x="3427" y="9700"/>
                    <a:pt x="3407" y="9694"/>
                  </a:cubicBezTo>
                  <a:cubicBezTo>
                    <a:pt x="3386" y="9685"/>
                    <a:pt x="3367" y="9679"/>
                    <a:pt x="3352" y="9666"/>
                  </a:cubicBezTo>
                  <a:cubicBezTo>
                    <a:pt x="3307" y="9626"/>
                    <a:pt x="3315" y="9553"/>
                    <a:pt x="3324" y="9473"/>
                  </a:cubicBezTo>
                  <a:cubicBezTo>
                    <a:pt x="3337" y="9383"/>
                    <a:pt x="3347" y="9283"/>
                    <a:pt x="3262" y="9238"/>
                  </a:cubicBezTo>
                  <a:cubicBezTo>
                    <a:pt x="3242" y="9227"/>
                    <a:pt x="3223" y="9223"/>
                    <a:pt x="3204" y="9218"/>
                  </a:cubicBezTo>
                  <a:cubicBezTo>
                    <a:pt x="3184" y="9216"/>
                    <a:pt x="3167" y="9212"/>
                    <a:pt x="3152" y="9203"/>
                  </a:cubicBezTo>
                  <a:cubicBezTo>
                    <a:pt x="3131" y="9186"/>
                    <a:pt x="3120" y="9156"/>
                    <a:pt x="3120" y="9105"/>
                  </a:cubicBezTo>
                  <a:cubicBezTo>
                    <a:pt x="3118" y="9056"/>
                    <a:pt x="3120" y="9006"/>
                    <a:pt x="3124" y="8957"/>
                  </a:cubicBezTo>
                  <a:cubicBezTo>
                    <a:pt x="3131" y="8863"/>
                    <a:pt x="3137" y="8766"/>
                    <a:pt x="3112" y="8672"/>
                  </a:cubicBezTo>
                  <a:cubicBezTo>
                    <a:pt x="3077" y="8548"/>
                    <a:pt x="2957" y="8447"/>
                    <a:pt x="2846" y="8447"/>
                  </a:cubicBezTo>
                  <a:cubicBezTo>
                    <a:pt x="2814" y="8447"/>
                    <a:pt x="2784" y="8456"/>
                    <a:pt x="2756" y="8471"/>
                  </a:cubicBezTo>
                  <a:lnTo>
                    <a:pt x="793" y="8462"/>
                  </a:lnTo>
                  <a:lnTo>
                    <a:pt x="367" y="8469"/>
                  </a:lnTo>
                  <a:cubicBezTo>
                    <a:pt x="365" y="8426"/>
                    <a:pt x="361" y="8389"/>
                    <a:pt x="354" y="8355"/>
                  </a:cubicBezTo>
                  <a:cubicBezTo>
                    <a:pt x="318" y="8160"/>
                    <a:pt x="204" y="7980"/>
                    <a:pt x="78" y="7800"/>
                  </a:cubicBezTo>
                  <a:lnTo>
                    <a:pt x="466" y="7592"/>
                  </a:lnTo>
                  <a:cubicBezTo>
                    <a:pt x="566" y="7539"/>
                    <a:pt x="671" y="7483"/>
                    <a:pt x="783" y="7468"/>
                  </a:cubicBezTo>
                  <a:cubicBezTo>
                    <a:pt x="804" y="7466"/>
                    <a:pt x="827" y="7465"/>
                    <a:pt x="852" y="7465"/>
                  </a:cubicBezTo>
                  <a:cubicBezTo>
                    <a:pt x="891" y="7465"/>
                    <a:pt x="933" y="7467"/>
                    <a:pt x="973" y="7468"/>
                  </a:cubicBezTo>
                  <a:cubicBezTo>
                    <a:pt x="1012" y="7470"/>
                    <a:pt x="1048" y="7472"/>
                    <a:pt x="1085" y="7472"/>
                  </a:cubicBezTo>
                  <a:cubicBezTo>
                    <a:pt x="1160" y="7472"/>
                    <a:pt x="1256" y="7466"/>
                    <a:pt x="1335" y="7402"/>
                  </a:cubicBezTo>
                  <a:cubicBezTo>
                    <a:pt x="1353" y="7389"/>
                    <a:pt x="1370" y="7374"/>
                    <a:pt x="1387" y="7357"/>
                  </a:cubicBezTo>
                  <a:cubicBezTo>
                    <a:pt x="1423" y="7320"/>
                    <a:pt x="1458" y="7286"/>
                    <a:pt x="1498" y="7286"/>
                  </a:cubicBezTo>
                  <a:cubicBezTo>
                    <a:pt x="1558" y="7286"/>
                    <a:pt x="1582" y="7339"/>
                    <a:pt x="1618" y="7427"/>
                  </a:cubicBezTo>
                  <a:cubicBezTo>
                    <a:pt x="1644" y="7492"/>
                    <a:pt x="1672" y="7558"/>
                    <a:pt x="1725" y="7599"/>
                  </a:cubicBezTo>
                  <a:cubicBezTo>
                    <a:pt x="1755" y="7622"/>
                    <a:pt x="1792" y="7633"/>
                    <a:pt x="1833" y="7633"/>
                  </a:cubicBezTo>
                  <a:cubicBezTo>
                    <a:pt x="1935" y="7633"/>
                    <a:pt x="2038" y="7554"/>
                    <a:pt x="2100" y="7479"/>
                  </a:cubicBezTo>
                  <a:lnTo>
                    <a:pt x="2124" y="7449"/>
                  </a:lnTo>
                  <a:cubicBezTo>
                    <a:pt x="2201" y="7357"/>
                    <a:pt x="2278" y="7260"/>
                    <a:pt x="2385" y="7260"/>
                  </a:cubicBezTo>
                  <a:lnTo>
                    <a:pt x="2426" y="7260"/>
                  </a:lnTo>
                  <a:lnTo>
                    <a:pt x="2409" y="7222"/>
                  </a:lnTo>
                  <a:cubicBezTo>
                    <a:pt x="2355" y="7100"/>
                    <a:pt x="2445" y="6980"/>
                    <a:pt x="2540" y="6851"/>
                  </a:cubicBezTo>
                  <a:cubicBezTo>
                    <a:pt x="2570" y="6810"/>
                    <a:pt x="2602" y="6765"/>
                    <a:pt x="2627" y="6722"/>
                  </a:cubicBezTo>
                  <a:cubicBezTo>
                    <a:pt x="2762" y="6500"/>
                    <a:pt x="2741" y="6236"/>
                    <a:pt x="2719" y="5979"/>
                  </a:cubicBezTo>
                  <a:cubicBezTo>
                    <a:pt x="2707" y="5833"/>
                    <a:pt x="2696" y="5683"/>
                    <a:pt x="2711" y="5542"/>
                  </a:cubicBezTo>
                  <a:cubicBezTo>
                    <a:pt x="2745" y="5231"/>
                    <a:pt x="2919" y="4953"/>
                    <a:pt x="3086" y="4685"/>
                  </a:cubicBezTo>
                  <a:lnTo>
                    <a:pt x="3118" y="4631"/>
                  </a:lnTo>
                  <a:cubicBezTo>
                    <a:pt x="3283" y="4366"/>
                    <a:pt x="3399" y="4154"/>
                    <a:pt x="3495" y="3950"/>
                  </a:cubicBezTo>
                  <a:cubicBezTo>
                    <a:pt x="3649" y="3620"/>
                    <a:pt x="3765" y="3271"/>
                    <a:pt x="3876" y="2932"/>
                  </a:cubicBezTo>
                  <a:lnTo>
                    <a:pt x="4164" y="2063"/>
                  </a:lnTo>
                  <a:cubicBezTo>
                    <a:pt x="4204" y="1940"/>
                    <a:pt x="4245" y="1814"/>
                    <a:pt x="4251" y="1681"/>
                  </a:cubicBezTo>
                  <a:cubicBezTo>
                    <a:pt x="4258" y="1568"/>
                    <a:pt x="4236" y="1454"/>
                    <a:pt x="4217" y="1343"/>
                  </a:cubicBezTo>
                  <a:cubicBezTo>
                    <a:pt x="4191" y="1191"/>
                    <a:pt x="4166" y="1047"/>
                    <a:pt x="4202" y="908"/>
                  </a:cubicBezTo>
                  <a:cubicBezTo>
                    <a:pt x="4273" y="649"/>
                    <a:pt x="4526" y="492"/>
                    <a:pt x="4781" y="353"/>
                  </a:cubicBezTo>
                  <a:cubicBezTo>
                    <a:pt x="4821" y="331"/>
                    <a:pt x="4864" y="308"/>
                    <a:pt x="4913" y="308"/>
                  </a:cubicBezTo>
                  <a:cubicBezTo>
                    <a:pt x="4956" y="310"/>
                    <a:pt x="4997" y="334"/>
                    <a:pt x="5038" y="357"/>
                  </a:cubicBezTo>
                  <a:cubicBezTo>
                    <a:pt x="5479" y="623"/>
                    <a:pt x="5957" y="818"/>
                    <a:pt x="6456" y="940"/>
                  </a:cubicBezTo>
                  <a:cubicBezTo>
                    <a:pt x="6480" y="945"/>
                    <a:pt x="6505" y="949"/>
                    <a:pt x="6529" y="949"/>
                  </a:cubicBezTo>
                  <a:cubicBezTo>
                    <a:pt x="6552" y="949"/>
                    <a:pt x="6575" y="945"/>
                    <a:pt x="6593" y="936"/>
                  </a:cubicBezTo>
                  <a:cubicBezTo>
                    <a:pt x="6636" y="912"/>
                    <a:pt x="6653" y="867"/>
                    <a:pt x="6668" y="829"/>
                  </a:cubicBezTo>
                  <a:lnTo>
                    <a:pt x="6677" y="805"/>
                  </a:lnTo>
                  <a:cubicBezTo>
                    <a:pt x="6760" y="612"/>
                    <a:pt x="6992" y="537"/>
                    <a:pt x="7232" y="484"/>
                  </a:cubicBezTo>
                  <a:lnTo>
                    <a:pt x="9036" y="83"/>
                  </a:lnTo>
                  <a:cubicBezTo>
                    <a:pt x="9098" y="68"/>
                    <a:pt x="9161" y="54"/>
                    <a:pt x="9224" y="54"/>
                  </a:cubicBezTo>
                  <a:close/>
                  <a:moveTo>
                    <a:pt x="9227" y="0"/>
                  </a:moveTo>
                  <a:cubicBezTo>
                    <a:pt x="9157" y="0"/>
                    <a:pt x="9088" y="16"/>
                    <a:pt x="9025" y="29"/>
                  </a:cubicBezTo>
                  <a:lnTo>
                    <a:pt x="7219" y="432"/>
                  </a:lnTo>
                  <a:cubicBezTo>
                    <a:pt x="6966" y="488"/>
                    <a:pt x="6720" y="569"/>
                    <a:pt x="6627" y="784"/>
                  </a:cubicBezTo>
                  <a:cubicBezTo>
                    <a:pt x="6625" y="792"/>
                    <a:pt x="6621" y="801"/>
                    <a:pt x="6619" y="807"/>
                  </a:cubicBezTo>
                  <a:cubicBezTo>
                    <a:pt x="6606" y="841"/>
                    <a:pt x="6593" y="873"/>
                    <a:pt x="6567" y="888"/>
                  </a:cubicBezTo>
                  <a:cubicBezTo>
                    <a:pt x="6558" y="894"/>
                    <a:pt x="6546" y="896"/>
                    <a:pt x="6532" y="896"/>
                  </a:cubicBezTo>
                  <a:cubicBezTo>
                    <a:pt x="6513" y="896"/>
                    <a:pt x="6490" y="891"/>
                    <a:pt x="6469" y="886"/>
                  </a:cubicBezTo>
                  <a:cubicBezTo>
                    <a:pt x="5974" y="766"/>
                    <a:pt x="5503" y="574"/>
                    <a:pt x="5063" y="310"/>
                  </a:cubicBezTo>
                  <a:cubicBezTo>
                    <a:pt x="5021" y="284"/>
                    <a:pt x="4971" y="256"/>
                    <a:pt x="4916" y="254"/>
                  </a:cubicBezTo>
                  <a:lnTo>
                    <a:pt x="4909" y="254"/>
                  </a:lnTo>
                  <a:cubicBezTo>
                    <a:pt x="4851" y="254"/>
                    <a:pt x="4798" y="282"/>
                    <a:pt x="4755" y="306"/>
                  </a:cubicBezTo>
                  <a:cubicBezTo>
                    <a:pt x="4491" y="449"/>
                    <a:pt x="4226" y="614"/>
                    <a:pt x="4151" y="893"/>
                  </a:cubicBezTo>
                  <a:cubicBezTo>
                    <a:pt x="4112" y="1045"/>
                    <a:pt x="4138" y="1201"/>
                    <a:pt x="4166" y="1353"/>
                  </a:cubicBezTo>
                  <a:cubicBezTo>
                    <a:pt x="4185" y="1461"/>
                    <a:pt x="4204" y="1572"/>
                    <a:pt x="4198" y="1679"/>
                  </a:cubicBezTo>
                  <a:cubicBezTo>
                    <a:pt x="4191" y="1803"/>
                    <a:pt x="4151" y="1928"/>
                    <a:pt x="4112" y="2048"/>
                  </a:cubicBezTo>
                  <a:lnTo>
                    <a:pt x="3825" y="2915"/>
                  </a:lnTo>
                  <a:cubicBezTo>
                    <a:pt x="3714" y="3252"/>
                    <a:pt x="3600" y="3601"/>
                    <a:pt x="3446" y="3929"/>
                  </a:cubicBezTo>
                  <a:cubicBezTo>
                    <a:pt x="3352" y="4130"/>
                    <a:pt x="3236" y="4338"/>
                    <a:pt x="3073" y="4604"/>
                  </a:cubicBezTo>
                  <a:lnTo>
                    <a:pt x="3041" y="4657"/>
                  </a:lnTo>
                  <a:cubicBezTo>
                    <a:pt x="2869" y="4931"/>
                    <a:pt x="2694" y="5214"/>
                    <a:pt x="2657" y="5536"/>
                  </a:cubicBezTo>
                  <a:cubicBezTo>
                    <a:pt x="2642" y="5683"/>
                    <a:pt x="2653" y="5835"/>
                    <a:pt x="2666" y="5983"/>
                  </a:cubicBezTo>
                  <a:cubicBezTo>
                    <a:pt x="2687" y="6243"/>
                    <a:pt x="2707" y="6487"/>
                    <a:pt x="2582" y="6697"/>
                  </a:cubicBezTo>
                  <a:cubicBezTo>
                    <a:pt x="2557" y="6735"/>
                    <a:pt x="2527" y="6778"/>
                    <a:pt x="2497" y="6819"/>
                  </a:cubicBezTo>
                  <a:cubicBezTo>
                    <a:pt x="2405" y="6943"/>
                    <a:pt x="2310" y="7072"/>
                    <a:pt x="2349" y="7209"/>
                  </a:cubicBezTo>
                  <a:cubicBezTo>
                    <a:pt x="2235" y="7228"/>
                    <a:pt x="2156" y="7327"/>
                    <a:pt x="2083" y="7417"/>
                  </a:cubicBezTo>
                  <a:lnTo>
                    <a:pt x="2060" y="7444"/>
                  </a:lnTo>
                  <a:cubicBezTo>
                    <a:pt x="2008" y="7509"/>
                    <a:pt x="1916" y="7582"/>
                    <a:pt x="1833" y="7582"/>
                  </a:cubicBezTo>
                  <a:cubicBezTo>
                    <a:pt x="1805" y="7582"/>
                    <a:pt x="1779" y="7573"/>
                    <a:pt x="1758" y="7556"/>
                  </a:cubicBezTo>
                  <a:cubicBezTo>
                    <a:pt x="1715" y="7524"/>
                    <a:pt x="1691" y="7466"/>
                    <a:pt x="1668" y="7408"/>
                  </a:cubicBezTo>
                  <a:cubicBezTo>
                    <a:pt x="1633" y="7322"/>
                    <a:pt x="1597" y="7232"/>
                    <a:pt x="1498" y="7232"/>
                  </a:cubicBezTo>
                  <a:cubicBezTo>
                    <a:pt x="1434" y="7235"/>
                    <a:pt x="1389" y="7279"/>
                    <a:pt x="1348" y="7318"/>
                  </a:cubicBezTo>
                  <a:cubicBezTo>
                    <a:pt x="1333" y="7333"/>
                    <a:pt x="1318" y="7348"/>
                    <a:pt x="1303" y="7361"/>
                  </a:cubicBezTo>
                  <a:cubicBezTo>
                    <a:pt x="1250" y="7402"/>
                    <a:pt x="1185" y="7419"/>
                    <a:pt x="1085" y="7419"/>
                  </a:cubicBezTo>
                  <a:cubicBezTo>
                    <a:pt x="1048" y="7419"/>
                    <a:pt x="1014" y="7417"/>
                    <a:pt x="976" y="7414"/>
                  </a:cubicBezTo>
                  <a:cubicBezTo>
                    <a:pt x="940" y="7412"/>
                    <a:pt x="904" y="7411"/>
                    <a:pt x="870" y="7411"/>
                  </a:cubicBezTo>
                  <a:cubicBezTo>
                    <a:pt x="836" y="7411"/>
                    <a:pt x="804" y="7412"/>
                    <a:pt x="776" y="7417"/>
                  </a:cubicBezTo>
                  <a:cubicBezTo>
                    <a:pt x="654" y="7432"/>
                    <a:pt x="545" y="7489"/>
                    <a:pt x="440" y="7545"/>
                  </a:cubicBezTo>
                  <a:lnTo>
                    <a:pt x="1" y="7783"/>
                  </a:lnTo>
                  <a:lnTo>
                    <a:pt x="18" y="7807"/>
                  </a:lnTo>
                  <a:cubicBezTo>
                    <a:pt x="146" y="7991"/>
                    <a:pt x="266" y="8171"/>
                    <a:pt x="303" y="8366"/>
                  </a:cubicBezTo>
                  <a:cubicBezTo>
                    <a:pt x="309" y="8402"/>
                    <a:pt x="313" y="8445"/>
                    <a:pt x="313" y="8496"/>
                  </a:cubicBezTo>
                  <a:lnTo>
                    <a:pt x="316" y="8524"/>
                  </a:lnTo>
                  <a:lnTo>
                    <a:pt x="793" y="8516"/>
                  </a:lnTo>
                  <a:lnTo>
                    <a:pt x="2764" y="8524"/>
                  </a:lnTo>
                  <a:lnTo>
                    <a:pt x="2771" y="8524"/>
                  </a:lnTo>
                  <a:lnTo>
                    <a:pt x="2777" y="8520"/>
                  </a:lnTo>
                  <a:cubicBezTo>
                    <a:pt x="2799" y="8507"/>
                    <a:pt x="2822" y="8501"/>
                    <a:pt x="2846" y="8501"/>
                  </a:cubicBezTo>
                  <a:cubicBezTo>
                    <a:pt x="2934" y="8501"/>
                    <a:pt x="3032" y="8586"/>
                    <a:pt x="3060" y="8687"/>
                  </a:cubicBezTo>
                  <a:cubicBezTo>
                    <a:pt x="3084" y="8771"/>
                    <a:pt x="3077" y="8859"/>
                    <a:pt x="3071" y="8953"/>
                  </a:cubicBezTo>
                  <a:cubicBezTo>
                    <a:pt x="3069" y="9004"/>
                    <a:pt x="3064" y="9056"/>
                    <a:pt x="3067" y="9107"/>
                  </a:cubicBezTo>
                  <a:cubicBezTo>
                    <a:pt x="3067" y="9150"/>
                    <a:pt x="3075" y="9212"/>
                    <a:pt x="3122" y="9246"/>
                  </a:cubicBezTo>
                  <a:cubicBezTo>
                    <a:pt x="3144" y="9261"/>
                    <a:pt x="3169" y="9268"/>
                    <a:pt x="3193" y="9272"/>
                  </a:cubicBezTo>
                  <a:cubicBezTo>
                    <a:pt x="3210" y="9276"/>
                    <a:pt x="3225" y="9278"/>
                    <a:pt x="3238" y="9285"/>
                  </a:cubicBezTo>
                  <a:cubicBezTo>
                    <a:pt x="3287" y="9311"/>
                    <a:pt x="3283" y="9371"/>
                    <a:pt x="3272" y="9467"/>
                  </a:cubicBezTo>
                  <a:cubicBezTo>
                    <a:pt x="3262" y="9553"/>
                    <a:pt x="3249" y="9649"/>
                    <a:pt x="3317" y="9707"/>
                  </a:cubicBezTo>
                  <a:cubicBezTo>
                    <a:pt x="3339" y="9724"/>
                    <a:pt x="3364" y="9735"/>
                    <a:pt x="3390" y="9743"/>
                  </a:cubicBezTo>
                  <a:cubicBezTo>
                    <a:pt x="3407" y="9750"/>
                    <a:pt x="3422" y="9756"/>
                    <a:pt x="3435" y="9763"/>
                  </a:cubicBezTo>
                  <a:cubicBezTo>
                    <a:pt x="3497" y="9801"/>
                    <a:pt x="3510" y="9880"/>
                    <a:pt x="3527" y="9964"/>
                  </a:cubicBezTo>
                  <a:cubicBezTo>
                    <a:pt x="3531" y="9988"/>
                    <a:pt x="3536" y="10011"/>
                    <a:pt x="3540" y="10033"/>
                  </a:cubicBezTo>
                  <a:cubicBezTo>
                    <a:pt x="3561" y="10120"/>
                    <a:pt x="3645" y="10217"/>
                    <a:pt x="3731" y="10217"/>
                  </a:cubicBezTo>
                  <a:cubicBezTo>
                    <a:pt x="3761" y="10217"/>
                    <a:pt x="3786" y="10206"/>
                    <a:pt x="3808" y="10185"/>
                  </a:cubicBezTo>
                  <a:lnTo>
                    <a:pt x="3814" y="10174"/>
                  </a:lnTo>
                  <a:cubicBezTo>
                    <a:pt x="3851" y="10069"/>
                    <a:pt x="3900" y="9960"/>
                    <a:pt x="3994" y="9938"/>
                  </a:cubicBezTo>
                  <a:cubicBezTo>
                    <a:pt x="4005" y="9936"/>
                    <a:pt x="4016" y="9935"/>
                    <a:pt x="4027" y="9935"/>
                  </a:cubicBezTo>
                  <a:cubicBezTo>
                    <a:pt x="4073" y="9935"/>
                    <a:pt x="4122" y="9954"/>
                    <a:pt x="4172" y="9975"/>
                  </a:cubicBezTo>
                  <a:cubicBezTo>
                    <a:pt x="4202" y="9985"/>
                    <a:pt x="4232" y="9998"/>
                    <a:pt x="4264" y="10007"/>
                  </a:cubicBezTo>
                  <a:cubicBezTo>
                    <a:pt x="4292" y="10015"/>
                    <a:pt x="4324" y="10020"/>
                    <a:pt x="4354" y="10020"/>
                  </a:cubicBezTo>
                  <a:cubicBezTo>
                    <a:pt x="4549" y="10020"/>
                    <a:pt x="4733" y="9861"/>
                    <a:pt x="4753" y="9673"/>
                  </a:cubicBezTo>
                  <a:cubicBezTo>
                    <a:pt x="4755" y="9662"/>
                    <a:pt x="4755" y="9653"/>
                    <a:pt x="4755" y="9643"/>
                  </a:cubicBezTo>
                  <a:cubicBezTo>
                    <a:pt x="4757" y="9613"/>
                    <a:pt x="4759" y="9585"/>
                    <a:pt x="4770" y="9563"/>
                  </a:cubicBezTo>
                  <a:cubicBezTo>
                    <a:pt x="4793" y="9517"/>
                    <a:pt x="4846" y="9495"/>
                    <a:pt x="4930" y="9495"/>
                  </a:cubicBezTo>
                  <a:cubicBezTo>
                    <a:pt x="4955" y="9495"/>
                    <a:pt x="4983" y="9497"/>
                    <a:pt x="5014" y="9501"/>
                  </a:cubicBezTo>
                  <a:lnTo>
                    <a:pt x="5048" y="9508"/>
                  </a:lnTo>
                  <a:lnTo>
                    <a:pt x="5044" y="9473"/>
                  </a:lnTo>
                  <a:cubicBezTo>
                    <a:pt x="5033" y="9373"/>
                    <a:pt x="5100" y="9268"/>
                    <a:pt x="5194" y="9236"/>
                  </a:cubicBezTo>
                  <a:cubicBezTo>
                    <a:pt x="5216" y="9228"/>
                    <a:pt x="5239" y="9224"/>
                    <a:pt x="5262" y="9224"/>
                  </a:cubicBezTo>
                  <a:cubicBezTo>
                    <a:pt x="5340" y="9224"/>
                    <a:pt x="5421" y="9265"/>
                    <a:pt x="5462" y="9330"/>
                  </a:cubicBezTo>
                  <a:cubicBezTo>
                    <a:pt x="5473" y="9347"/>
                    <a:pt x="5481" y="9366"/>
                    <a:pt x="5490" y="9386"/>
                  </a:cubicBezTo>
                  <a:cubicBezTo>
                    <a:pt x="5513" y="9433"/>
                    <a:pt x="5537" y="9484"/>
                    <a:pt x="5586" y="9512"/>
                  </a:cubicBezTo>
                  <a:cubicBezTo>
                    <a:pt x="5611" y="9524"/>
                    <a:pt x="5642" y="9529"/>
                    <a:pt x="5675" y="9529"/>
                  </a:cubicBezTo>
                  <a:cubicBezTo>
                    <a:pt x="5694" y="9529"/>
                    <a:pt x="5714" y="9527"/>
                    <a:pt x="5734" y="9525"/>
                  </a:cubicBezTo>
                  <a:lnTo>
                    <a:pt x="6184" y="9478"/>
                  </a:lnTo>
                  <a:lnTo>
                    <a:pt x="6184" y="9478"/>
                  </a:lnTo>
                  <a:cubicBezTo>
                    <a:pt x="6141" y="9694"/>
                    <a:pt x="6195" y="9928"/>
                    <a:pt x="6327" y="10105"/>
                  </a:cubicBezTo>
                  <a:cubicBezTo>
                    <a:pt x="6334" y="10114"/>
                    <a:pt x="6342" y="10125"/>
                    <a:pt x="6349" y="10133"/>
                  </a:cubicBezTo>
                  <a:cubicBezTo>
                    <a:pt x="6379" y="10170"/>
                    <a:pt x="6407" y="10206"/>
                    <a:pt x="6417" y="10247"/>
                  </a:cubicBezTo>
                  <a:cubicBezTo>
                    <a:pt x="6450" y="10350"/>
                    <a:pt x="6368" y="10465"/>
                    <a:pt x="6272" y="10506"/>
                  </a:cubicBezTo>
                  <a:lnTo>
                    <a:pt x="6263" y="10508"/>
                  </a:lnTo>
                  <a:cubicBezTo>
                    <a:pt x="6233" y="10521"/>
                    <a:pt x="6197" y="10536"/>
                    <a:pt x="6182" y="10575"/>
                  </a:cubicBezTo>
                  <a:cubicBezTo>
                    <a:pt x="6162" y="10628"/>
                    <a:pt x="6205" y="10669"/>
                    <a:pt x="6237" y="10701"/>
                  </a:cubicBezTo>
                  <a:cubicBezTo>
                    <a:pt x="6246" y="10710"/>
                    <a:pt x="6255" y="10718"/>
                    <a:pt x="6261" y="10727"/>
                  </a:cubicBezTo>
                  <a:cubicBezTo>
                    <a:pt x="6310" y="10782"/>
                    <a:pt x="6302" y="10864"/>
                    <a:pt x="6295" y="10950"/>
                  </a:cubicBezTo>
                  <a:cubicBezTo>
                    <a:pt x="6287" y="11044"/>
                    <a:pt x="6280" y="11140"/>
                    <a:pt x="6345" y="11213"/>
                  </a:cubicBezTo>
                  <a:cubicBezTo>
                    <a:pt x="6366" y="11237"/>
                    <a:pt x="6392" y="11254"/>
                    <a:pt x="6417" y="11271"/>
                  </a:cubicBezTo>
                  <a:cubicBezTo>
                    <a:pt x="6432" y="11279"/>
                    <a:pt x="6447" y="11288"/>
                    <a:pt x="6460" y="11299"/>
                  </a:cubicBezTo>
                  <a:cubicBezTo>
                    <a:pt x="6540" y="11363"/>
                    <a:pt x="6565" y="11474"/>
                    <a:pt x="6582" y="11575"/>
                  </a:cubicBezTo>
                  <a:cubicBezTo>
                    <a:pt x="6623" y="11847"/>
                    <a:pt x="6621" y="12124"/>
                    <a:pt x="6576" y="12398"/>
                  </a:cubicBezTo>
                  <a:lnTo>
                    <a:pt x="6572" y="12421"/>
                  </a:lnTo>
                  <a:lnTo>
                    <a:pt x="6595" y="12428"/>
                  </a:lnTo>
                  <a:cubicBezTo>
                    <a:pt x="6619" y="12434"/>
                    <a:pt x="6642" y="12436"/>
                    <a:pt x="6666" y="12436"/>
                  </a:cubicBezTo>
                  <a:cubicBezTo>
                    <a:pt x="6829" y="12436"/>
                    <a:pt x="6977" y="12304"/>
                    <a:pt x="6989" y="12147"/>
                  </a:cubicBezTo>
                  <a:cubicBezTo>
                    <a:pt x="7005" y="12140"/>
                    <a:pt x="7024" y="12137"/>
                    <a:pt x="7044" y="12137"/>
                  </a:cubicBezTo>
                  <a:cubicBezTo>
                    <a:pt x="7089" y="12137"/>
                    <a:pt x="7143" y="12152"/>
                    <a:pt x="7195" y="12169"/>
                  </a:cubicBezTo>
                  <a:cubicBezTo>
                    <a:pt x="7247" y="12186"/>
                    <a:pt x="7300" y="12203"/>
                    <a:pt x="7352" y="12203"/>
                  </a:cubicBezTo>
                  <a:cubicBezTo>
                    <a:pt x="7397" y="12203"/>
                    <a:pt x="7433" y="12190"/>
                    <a:pt x="7463" y="12160"/>
                  </a:cubicBezTo>
                  <a:cubicBezTo>
                    <a:pt x="7478" y="12145"/>
                    <a:pt x="7491" y="12128"/>
                    <a:pt x="7502" y="12113"/>
                  </a:cubicBezTo>
                  <a:cubicBezTo>
                    <a:pt x="7510" y="12098"/>
                    <a:pt x="7521" y="12083"/>
                    <a:pt x="7534" y="12072"/>
                  </a:cubicBezTo>
                  <a:cubicBezTo>
                    <a:pt x="7551" y="12057"/>
                    <a:pt x="7574" y="12049"/>
                    <a:pt x="7604" y="12049"/>
                  </a:cubicBezTo>
                  <a:cubicBezTo>
                    <a:pt x="7631" y="12049"/>
                    <a:pt x="7663" y="12056"/>
                    <a:pt x="7701" y="12068"/>
                  </a:cubicBezTo>
                  <a:cubicBezTo>
                    <a:pt x="7866" y="12124"/>
                    <a:pt x="8033" y="12214"/>
                    <a:pt x="8226" y="12353"/>
                  </a:cubicBezTo>
                  <a:lnTo>
                    <a:pt x="8254" y="12359"/>
                  </a:lnTo>
                  <a:cubicBezTo>
                    <a:pt x="8264" y="12361"/>
                    <a:pt x="8273" y="12361"/>
                    <a:pt x="8284" y="12364"/>
                  </a:cubicBezTo>
                  <a:cubicBezTo>
                    <a:pt x="8425" y="12398"/>
                    <a:pt x="8536" y="12494"/>
                    <a:pt x="8566" y="12606"/>
                  </a:cubicBezTo>
                  <a:lnTo>
                    <a:pt x="8573" y="12631"/>
                  </a:lnTo>
                  <a:lnTo>
                    <a:pt x="8598" y="12625"/>
                  </a:lnTo>
                  <a:cubicBezTo>
                    <a:pt x="8617" y="12621"/>
                    <a:pt x="8635" y="12620"/>
                    <a:pt x="8653" y="12620"/>
                  </a:cubicBezTo>
                  <a:cubicBezTo>
                    <a:pt x="8784" y="12620"/>
                    <a:pt x="8915" y="12710"/>
                    <a:pt x="9040" y="12799"/>
                  </a:cubicBezTo>
                  <a:cubicBezTo>
                    <a:pt x="9166" y="12888"/>
                    <a:pt x="9299" y="12983"/>
                    <a:pt x="9438" y="12983"/>
                  </a:cubicBezTo>
                  <a:cubicBezTo>
                    <a:pt x="9475" y="12983"/>
                    <a:pt x="9509" y="12976"/>
                    <a:pt x="9543" y="12963"/>
                  </a:cubicBezTo>
                  <a:cubicBezTo>
                    <a:pt x="9597" y="12944"/>
                    <a:pt x="9642" y="12912"/>
                    <a:pt x="9687" y="12880"/>
                  </a:cubicBezTo>
                  <a:cubicBezTo>
                    <a:pt x="9747" y="12837"/>
                    <a:pt x="9805" y="12796"/>
                    <a:pt x="9871" y="12796"/>
                  </a:cubicBezTo>
                  <a:cubicBezTo>
                    <a:pt x="9974" y="12796"/>
                    <a:pt x="10040" y="12884"/>
                    <a:pt x="10111" y="12981"/>
                  </a:cubicBezTo>
                  <a:cubicBezTo>
                    <a:pt x="10154" y="13038"/>
                    <a:pt x="10197" y="13096"/>
                    <a:pt x="10252" y="13141"/>
                  </a:cubicBezTo>
                  <a:cubicBezTo>
                    <a:pt x="10306" y="13184"/>
                    <a:pt x="10372" y="13212"/>
                    <a:pt x="10437" y="13240"/>
                  </a:cubicBezTo>
                  <a:cubicBezTo>
                    <a:pt x="10537" y="13283"/>
                    <a:pt x="10634" y="13323"/>
                    <a:pt x="10666" y="13418"/>
                  </a:cubicBezTo>
                  <a:cubicBezTo>
                    <a:pt x="10670" y="13426"/>
                    <a:pt x="10672" y="13439"/>
                    <a:pt x="10675" y="13450"/>
                  </a:cubicBezTo>
                  <a:cubicBezTo>
                    <a:pt x="10683" y="13478"/>
                    <a:pt x="10690" y="13512"/>
                    <a:pt x="10715" y="13538"/>
                  </a:cubicBezTo>
                  <a:cubicBezTo>
                    <a:pt x="10739" y="13561"/>
                    <a:pt x="10769" y="13572"/>
                    <a:pt x="10797" y="13581"/>
                  </a:cubicBezTo>
                  <a:cubicBezTo>
                    <a:pt x="10816" y="13587"/>
                    <a:pt x="10835" y="13593"/>
                    <a:pt x="10850" y="13604"/>
                  </a:cubicBezTo>
                  <a:cubicBezTo>
                    <a:pt x="10885" y="13630"/>
                    <a:pt x="10889" y="13679"/>
                    <a:pt x="10895" y="13730"/>
                  </a:cubicBezTo>
                  <a:cubicBezTo>
                    <a:pt x="10897" y="13743"/>
                    <a:pt x="10900" y="13756"/>
                    <a:pt x="10902" y="13769"/>
                  </a:cubicBezTo>
                  <a:cubicBezTo>
                    <a:pt x="10936" y="13973"/>
                    <a:pt x="11144" y="14095"/>
                    <a:pt x="11328" y="14095"/>
                  </a:cubicBezTo>
                  <a:cubicBezTo>
                    <a:pt x="11422" y="14095"/>
                    <a:pt x="11508" y="14065"/>
                    <a:pt x="11572" y="14007"/>
                  </a:cubicBezTo>
                  <a:cubicBezTo>
                    <a:pt x="11609" y="13975"/>
                    <a:pt x="11641" y="13934"/>
                    <a:pt x="11671" y="13883"/>
                  </a:cubicBezTo>
                  <a:cubicBezTo>
                    <a:pt x="11776" y="13709"/>
                    <a:pt x="11816" y="13439"/>
                    <a:pt x="11656" y="13251"/>
                  </a:cubicBezTo>
                  <a:cubicBezTo>
                    <a:pt x="11551" y="13126"/>
                    <a:pt x="11390" y="13075"/>
                    <a:pt x="11234" y="13026"/>
                  </a:cubicBezTo>
                  <a:cubicBezTo>
                    <a:pt x="11056" y="12970"/>
                    <a:pt x="10889" y="12916"/>
                    <a:pt x="10812" y="12766"/>
                  </a:cubicBezTo>
                  <a:cubicBezTo>
                    <a:pt x="10756" y="12653"/>
                    <a:pt x="10769" y="12520"/>
                    <a:pt x="10792" y="12372"/>
                  </a:cubicBezTo>
                  <a:lnTo>
                    <a:pt x="10919" y="11543"/>
                  </a:lnTo>
                  <a:cubicBezTo>
                    <a:pt x="10930" y="11479"/>
                    <a:pt x="10940" y="11408"/>
                    <a:pt x="10921" y="11339"/>
                  </a:cubicBezTo>
                  <a:cubicBezTo>
                    <a:pt x="10904" y="11271"/>
                    <a:pt x="10861" y="11209"/>
                    <a:pt x="10820" y="11149"/>
                  </a:cubicBezTo>
                  <a:cubicBezTo>
                    <a:pt x="10758" y="11059"/>
                    <a:pt x="10705" y="10980"/>
                    <a:pt x="10745" y="10905"/>
                  </a:cubicBezTo>
                  <a:cubicBezTo>
                    <a:pt x="10861" y="10855"/>
                    <a:pt x="10895" y="10731"/>
                    <a:pt x="10927" y="10609"/>
                  </a:cubicBezTo>
                  <a:cubicBezTo>
                    <a:pt x="10947" y="10540"/>
                    <a:pt x="10966" y="10470"/>
                    <a:pt x="11000" y="10412"/>
                  </a:cubicBezTo>
                  <a:cubicBezTo>
                    <a:pt x="11103" y="10243"/>
                    <a:pt x="11337" y="10210"/>
                    <a:pt x="11574" y="10202"/>
                  </a:cubicBezTo>
                  <a:cubicBezTo>
                    <a:pt x="11722" y="10198"/>
                    <a:pt x="11834" y="10180"/>
                    <a:pt x="11926" y="10148"/>
                  </a:cubicBezTo>
                  <a:lnTo>
                    <a:pt x="11996" y="10125"/>
                  </a:lnTo>
                  <a:lnTo>
                    <a:pt x="11926" y="10099"/>
                  </a:lnTo>
                  <a:cubicBezTo>
                    <a:pt x="11909" y="10090"/>
                    <a:pt x="11896" y="10084"/>
                    <a:pt x="11887" y="10075"/>
                  </a:cubicBezTo>
                  <a:cubicBezTo>
                    <a:pt x="11844" y="10030"/>
                    <a:pt x="11866" y="9958"/>
                    <a:pt x="11887" y="9880"/>
                  </a:cubicBezTo>
                  <a:cubicBezTo>
                    <a:pt x="11911" y="9797"/>
                    <a:pt x="11939" y="9700"/>
                    <a:pt x="11874" y="9634"/>
                  </a:cubicBezTo>
                  <a:cubicBezTo>
                    <a:pt x="11836" y="9593"/>
                    <a:pt x="11778" y="9583"/>
                    <a:pt x="11727" y="9572"/>
                  </a:cubicBezTo>
                  <a:cubicBezTo>
                    <a:pt x="11662" y="9561"/>
                    <a:pt x="11622" y="9551"/>
                    <a:pt x="11607" y="9514"/>
                  </a:cubicBezTo>
                  <a:cubicBezTo>
                    <a:pt x="11594" y="9482"/>
                    <a:pt x="11609" y="9448"/>
                    <a:pt x="11626" y="9409"/>
                  </a:cubicBezTo>
                  <a:cubicBezTo>
                    <a:pt x="11639" y="9375"/>
                    <a:pt x="11654" y="9338"/>
                    <a:pt x="11654" y="9300"/>
                  </a:cubicBezTo>
                  <a:cubicBezTo>
                    <a:pt x="11652" y="9180"/>
                    <a:pt x="11521" y="9124"/>
                    <a:pt x="11388" y="9111"/>
                  </a:cubicBezTo>
                  <a:cubicBezTo>
                    <a:pt x="11416" y="8931"/>
                    <a:pt x="11379" y="8814"/>
                    <a:pt x="11279" y="8771"/>
                  </a:cubicBezTo>
                  <a:cubicBezTo>
                    <a:pt x="11264" y="8764"/>
                    <a:pt x="11249" y="8760"/>
                    <a:pt x="11234" y="8756"/>
                  </a:cubicBezTo>
                  <a:cubicBezTo>
                    <a:pt x="11210" y="8749"/>
                    <a:pt x="11189" y="8743"/>
                    <a:pt x="11174" y="8728"/>
                  </a:cubicBezTo>
                  <a:cubicBezTo>
                    <a:pt x="11159" y="8709"/>
                    <a:pt x="11157" y="8679"/>
                    <a:pt x="11154" y="8646"/>
                  </a:cubicBezTo>
                  <a:cubicBezTo>
                    <a:pt x="11152" y="8567"/>
                    <a:pt x="11163" y="8484"/>
                    <a:pt x="11176" y="8394"/>
                  </a:cubicBezTo>
                  <a:cubicBezTo>
                    <a:pt x="11195" y="8231"/>
                    <a:pt x="11217" y="8062"/>
                    <a:pt x="11154" y="7918"/>
                  </a:cubicBezTo>
                  <a:cubicBezTo>
                    <a:pt x="11079" y="7742"/>
                    <a:pt x="11030" y="7556"/>
                    <a:pt x="11009" y="7365"/>
                  </a:cubicBezTo>
                  <a:cubicBezTo>
                    <a:pt x="10998" y="7275"/>
                    <a:pt x="10992" y="7160"/>
                    <a:pt x="11026" y="7050"/>
                  </a:cubicBezTo>
                  <a:cubicBezTo>
                    <a:pt x="11043" y="6990"/>
                    <a:pt x="11073" y="6937"/>
                    <a:pt x="11105" y="6879"/>
                  </a:cubicBezTo>
                  <a:cubicBezTo>
                    <a:pt x="11127" y="6840"/>
                    <a:pt x="11148" y="6800"/>
                    <a:pt x="11165" y="6759"/>
                  </a:cubicBezTo>
                  <a:cubicBezTo>
                    <a:pt x="11212" y="6654"/>
                    <a:pt x="11221" y="6553"/>
                    <a:pt x="11193" y="6474"/>
                  </a:cubicBezTo>
                  <a:lnTo>
                    <a:pt x="11193" y="6474"/>
                  </a:lnTo>
                  <a:lnTo>
                    <a:pt x="11225" y="6482"/>
                  </a:lnTo>
                  <a:lnTo>
                    <a:pt x="11225" y="6482"/>
                  </a:lnTo>
                  <a:lnTo>
                    <a:pt x="11212" y="6438"/>
                  </a:lnTo>
                  <a:cubicBezTo>
                    <a:pt x="11178" y="6320"/>
                    <a:pt x="11146" y="6217"/>
                    <a:pt x="11109" y="6123"/>
                  </a:cubicBezTo>
                  <a:lnTo>
                    <a:pt x="11107" y="6114"/>
                  </a:lnTo>
                  <a:cubicBezTo>
                    <a:pt x="11090" y="6075"/>
                    <a:pt x="11075" y="6035"/>
                    <a:pt x="11071" y="5994"/>
                  </a:cubicBezTo>
                  <a:cubicBezTo>
                    <a:pt x="11067" y="5949"/>
                    <a:pt x="11073" y="5906"/>
                    <a:pt x="11082" y="5859"/>
                  </a:cubicBezTo>
                  <a:cubicBezTo>
                    <a:pt x="11086" y="5829"/>
                    <a:pt x="11092" y="5799"/>
                    <a:pt x="11094" y="5769"/>
                  </a:cubicBezTo>
                  <a:cubicBezTo>
                    <a:pt x="11094" y="5739"/>
                    <a:pt x="11094" y="5707"/>
                    <a:pt x="11092" y="5677"/>
                  </a:cubicBezTo>
                  <a:cubicBezTo>
                    <a:pt x="11090" y="5600"/>
                    <a:pt x="11088" y="5525"/>
                    <a:pt x="11133" y="5473"/>
                  </a:cubicBezTo>
                  <a:cubicBezTo>
                    <a:pt x="11154" y="5450"/>
                    <a:pt x="11182" y="5435"/>
                    <a:pt x="11214" y="5418"/>
                  </a:cubicBezTo>
                  <a:cubicBezTo>
                    <a:pt x="11257" y="5394"/>
                    <a:pt x="11304" y="5368"/>
                    <a:pt x="11328" y="5319"/>
                  </a:cubicBezTo>
                  <a:cubicBezTo>
                    <a:pt x="11341" y="5296"/>
                    <a:pt x="11345" y="5270"/>
                    <a:pt x="11349" y="5246"/>
                  </a:cubicBezTo>
                  <a:cubicBezTo>
                    <a:pt x="11354" y="5227"/>
                    <a:pt x="11356" y="5208"/>
                    <a:pt x="11362" y="5193"/>
                  </a:cubicBezTo>
                  <a:cubicBezTo>
                    <a:pt x="11375" y="5163"/>
                    <a:pt x="11403" y="5139"/>
                    <a:pt x="11431" y="5116"/>
                  </a:cubicBezTo>
                  <a:cubicBezTo>
                    <a:pt x="11444" y="5105"/>
                    <a:pt x="11457" y="5092"/>
                    <a:pt x="11469" y="5079"/>
                  </a:cubicBezTo>
                  <a:cubicBezTo>
                    <a:pt x="11564" y="4987"/>
                    <a:pt x="11547" y="4831"/>
                    <a:pt x="11536" y="4728"/>
                  </a:cubicBezTo>
                  <a:cubicBezTo>
                    <a:pt x="11452" y="3922"/>
                    <a:pt x="11816" y="3089"/>
                    <a:pt x="12464" y="2605"/>
                  </a:cubicBezTo>
                  <a:lnTo>
                    <a:pt x="12472" y="2598"/>
                  </a:lnTo>
                  <a:cubicBezTo>
                    <a:pt x="12541" y="2547"/>
                    <a:pt x="12618" y="2489"/>
                    <a:pt x="12641" y="2399"/>
                  </a:cubicBezTo>
                  <a:cubicBezTo>
                    <a:pt x="12678" y="2255"/>
                    <a:pt x="12564" y="2140"/>
                    <a:pt x="12455" y="2028"/>
                  </a:cubicBezTo>
                  <a:cubicBezTo>
                    <a:pt x="12348" y="1917"/>
                    <a:pt x="12254" y="1820"/>
                    <a:pt x="12309" y="1713"/>
                  </a:cubicBezTo>
                  <a:cubicBezTo>
                    <a:pt x="12326" y="1681"/>
                    <a:pt x="12359" y="1656"/>
                    <a:pt x="12391" y="1630"/>
                  </a:cubicBezTo>
                  <a:cubicBezTo>
                    <a:pt x="12416" y="1608"/>
                    <a:pt x="12444" y="1585"/>
                    <a:pt x="12466" y="1557"/>
                  </a:cubicBezTo>
                  <a:cubicBezTo>
                    <a:pt x="12560" y="1439"/>
                    <a:pt x="12519" y="1261"/>
                    <a:pt x="12429" y="1146"/>
                  </a:cubicBezTo>
                  <a:cubicBezTo>
                    <a:pt x="12369" y="1071"/>
                    <a:pt x="12292" y="1013"/>
                    <a:pt x="12219" y="957"/>
                  </a:cubicBezTo>
                  <a:cubicBezTo>
                    <a:pt x="12185" y="931"/>
                    <a:pt x="12149" y="903"/>
                    <a:pt x="12116" y="876"/>
                  </a:cubicBezTo>
                  <a:cubicBezTo>
                    <a:pt x="12091" y="854"/>
                    <a:pt x="12065" y="831"/>
                    <a:pt x="12039" y="807"/>
                  </a:cubicBezTo>
                  <a:cubicBezTo>
                    <a:pt x="11979" y="751"/>
                    <a:pt x="11917" y="694"/>
                    <a:pt x="11842" y="651"/>
                  </a:cubicBezTo>
                  <a:cubicBezTo>
                    <a:pt x="11752" y="604"/>
                    <a:pt x="11649" y="580"/>
                    <a:pt x="11525" y="580"/>
                  </a:cubicBezTo>
                  <a:cubicBezTo>
                    <a:pt x="11418" y="580"/>
                    <a:pt x="11304" y="597"/>
                    <a:pt x="11193" y="614"/>
                  </a:cubicBezTo>
                  <a:cubicBezTo>
                    <a:pt x="11084" y="631"/>
                    <a:pt x="10970" y="651"/>
                    <a:pt x="10863" y="651"/>
                  </a:cubicBezTo>
                  <a:cubicBezTo>
                    <a:pt x="10777" y="651"/>
                    <a:pt x="10705" y="638"/>
                    <a:pt x="10638" y="616"/>
                  </a:cubicBezTo>
                  <a:cubicBezTo>
                    <a:pt x="10510" y="571"/>
                    <a:pt x="10400" y="481"/>
                    <a:pt x="10295" y="391"/>
                  </a:cubicBezTo>
                  <a:cubicBezTo>
                    <a:pt x="10182" y="297"/>
                    <a:pt x="10066" y="201"/>
                    <a:pt x="9923" y="156"/>
                  </a:cubicBezTo>
                  <a:cubicBezTo>
                    <a:pt x="9860" y="136"/>
                    <a:pt x="9796" y="128"/>
                    <a:pt x="9734" y="119"/>
                  </a:cubicBezTo>
                  <a:cubicBezTo>
                    <a:pt x="9685" y="113"/>
                    <a:pt x="9633" y="104"/>
                    <a:pt x="9586" y="94"/>
                  </a:cubicBezTo>
                  <a:cubicBezTo>
                    <a:pt x="9548" y="83"/>
                    <a:pt x="9507" y="68"/>
                    <a:pt x="9468" y="55"/>
                  </a:cubicBezTo>
                  <a:cubicBezTo>
                    <a:pt x="9402" y="32"/>
                    <a:pt x="9333" y="6"/>
                    <a:pt x="9261" y="2"/>
                  </a:cubicBezTo>
                  <a:cubicBezTo>
                    <a:pt x="9249" y="1"/>
                    <a:pt x="9238" y="0"/>
                    <a:pt x="92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50"/>
            <p:cNvSpPr/>
            <p:nvPr/>
          </p:nvSpPr>
          <p:spPr>
            <a:xfrm>
              <a:off x="4906618" y="3554004"/>
              <a:ext cx="34865" cy="30461"/>
            </a:xfrm>
            <a:custGeom>
              <a:rect b="b" l="l" r="r" t="t"/>
              <a:pathLst>
                <a:path extrusionOk="0" h="1072" w="1227">
                  <a:moveTo>
                    <a:pt x="626" y="1"/>
                  </a:moveTo>
                  <a:cubicBezTo>
                    <a:pt x="575" y="1"/>
                    <a:pt x="525" y="2"/>
                    <a:pt x="474" y="4"/>
                  </a:cubicBezTo>
                  <a:cubicBezTo>
                    <a:pt x="470" y="68"/>
                    <a:pt x="455" y="130"/>
                    <a:pt x="410" y="175"/>
                  </a:cubicBezTo>
                  <a:cubicBezTo>
                    <a:pt x="372" y="214"/>
                    <a:pt x="320" y="244"/>
                    <a:pt x="299" y="295"/>
                  </a:cubicBezTo>
                  <a:cubicBezTo>
                    <a:pt x="282" y="334"/>
                    <a:pt x="284" y="381"/>
                    <a:pt x="264" y="421"/>
                  </a:cubicBezTo>
                  <a:cubicBezTo>
                    <a:pt x="228" y="494"/>
                    <a:pt x="127" y="507"/>
                    <a:pt x="74" y="569"/>
                  </a:cubicBezTo>
                  <a:cubicBezTo>
                    <a:pt x="1" y="649"/>
                    <a:pt x="33" y="773"/>
                    <a:pt x="27" y="880"/>
                  </a:cubicBezTo>
                  <a:cubicBezTo>
                    <a:pt x="76" y="923"/>
                    <a:pt x="127" y="963"/>
                    <a:pt x="181" y="1000"/>
                  </a:cubicBezTo>
                  <a:cubicBezTo>
                    <a:pt x="230" y="1034"/>
                    <a:pt x="284" y="1066"/>
                    <a:pt x="342" y="1071"/>
                  </a:cubicBezTo>
                  <a:cubicBezTo>
                    <a:pt x="348" y="1071"/>
                    <a:pt x="355" y="1072"/>
                    <a:pt x="362" y="1072"/>
                  </a:cubicBezTo>
                  <a:cubicBezTo>
                    <a:pt x="397" y="1072"/>
                    <a:pt x="432" y="1063"/>
                    <a:pt x="466" y="1056"/>
                  </a:cubicBezTo>
                  <a:cubicBezTo>
                    <a:pt x="567" y="1030"/>
                    <a:pt x="669" y="1006"/>
                    <a:pt x="770" y="981"/>
                  </a:cubicBezTo>
                  <a:cubicBezTo>
                    <a:pt x="824" y="968"/>
                    <a:pt x="877" y="955"/>
                    <a:pt x="926" y="931"/>
                  </a:cubicBezTo>
                  <a:cubicBezTo>
                    <a:pt x="1141" y="828"/>
                    <a:pt x="1211" y="556"/>
                    <a:pt x="1222" y="319"/>
                  </a:cubicBezTo>
                  <a:cubicBezTo>
                    <a:pt x="1226" y="220"/>
                    <a:pt x="1216" y="106"/>
                    <a:pt x="1132" y="55"/>
                  </a:cubicBezTo>
                  <a:cubicBezTo>
                    <a:pt x="1096" y="29"/>
                    <a:pt x="1049" y="25"/>
                    <a:pt x="1006" y="21"/>
                  </a:cubicBezTo>
                  <a:cubicBezTo>
                    <a:pt x="880" y="7"/>
                    <a:pt x="753" y="1"/>
                    <a:pt x="6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50"/>
            <p:cNvSpPr/>
            <p:nvPr/>
          </p:nvSpPr>
          <p:spPr>
            <a:xfrm>
              <a:off x="4906448" y="3553294"/>
              <a:ext cx="35831" cy="31938"/>
            </a:xfrm>
            <a:custGeom>
              <a:rect b="b" l="l" r="r" t="t"/>
              <a:pathLst>
                <a:path extrusionOk="0" h="1124" w="1261">
                  <a:moveTo>
                    <a:pt x="626" y="53"/>
                  </a:moveTo>
                  <a:cubicBezTo>
                    <a:pt x="755" y="53"/>
                    <a:pt x="884" y="58"/>
                    <a:pt x="1010" y="71"/>
                  </a:cubicBezTo>
                  <a:cubicBezTo>
                    <a:pt x="1052" y="76"/>
                    <a:pt x="1093" y="82"/>
                    <a:pt x="1125" y="101"/>
                  </a:cubicBezTo>
                  <a:cubicBezTo>
                    <a:pt x="1181" y="138"/>
                    <a:pt x="1207" y="217"/>
                    <a:pt x="1200" y="341"/>
                  </a:cubicBezTo>
                  <a:cubicBezTo>
                    <a:pt x="1194" y="515"/>
                    <a:pt x="1147" y="821"/>
                    <a:pt x="920" y="933"/>
                  </a:cubicBezTo>
                  <a:cubicBezTo>
                    <a:pt x="872" y="954"/>
                    <a:pt x="821" y="967"/>
                    <a:pt x="770" y="980"/>
                  </a:cubicBezTo>
                  <a:lnTo>
                    <a:pt x="465" y="1055"/>
                  </a:lnTo>
                  <a:cubicBezTo>
                    <a:pt x="431" y="1062"/>
                    <a:pt x="400" y="1071"/>
                    <a:pt x="369" y="1071"/>
                  </a:cubicBezTo>
                  <a:cubicBezTo>
                    <a:pt x="363" y="1071"/>
                    <a:pt x="358" y="1071"/>
                    <a:pt x="352" y="1070"/>
                  </a:cubicBezTo>
                  <a:cubicBezTo>
                    <a:pt x="296" y="1066"/>
                    <a:pt x="245" y="1031"/>
                    <a:pt x="202" y="1003"/>
                  </a:cubicBezTo>
                  <a:cubicBezTo>
                    <a:pt x="155" y="971"/>
                    <a:pt x="110" y="935"/>
                    <a:pt x="60" y="894"/>
                  </a:cubicBezTo>
                  <a:cubicBezTo>
                    <a:pt x="60" y="868"/>
                    <a:pt x="60" y="843"/>
                    <a:pt x="58" y="815"/>
                  </a:cubicBezTo>
                  <a:cubicBezTo>
                    <a:pt x="56" y="738"/>
                    <a:pt x="54" y="663"/>
                    <a:pt x="99" y="611"/>
                  </a:cubicBezTo>
                  <a:cubicBezTo>
                    <a:pt x="120" y="588"/>
                    <a:pt x="148" y="573"/>
                    <a:pt x="180" y="556"/>
                  </a:cubicBezTo>
                  <a:cubicBezTo>
                    <a:pt x="223" y="532"/>
                    <a:pt x="270" y="506"/>
                    <a:pt x="294" y="457"/>
                  </a:cubicBezTo>
                  <a:cubicBezTo>
                    <a:pt x="307" y="434"/>
                    <a:pt x="311" y="408"/>
                    <a:pt x="315" y="384"/>
                  </a:cubicBezTo>
                  <a:cubicBezTo>
                    <a:pt x="320" y="365"/>
                    <a:pt x="322" y="346"/>
                    <a:pt x="328" y="331"/>
                  </a:cubicBezTo>
                  <a:cubicBezTo>
                    <a:pt x="341" y="301"/>
                    <a:pt x="369" y="277"/>
                    <a:pt x="397" y="254"/>
                  </a:cubicBezTo>
                  <a:cubicBezTo>
                    <a:pt x="410" y="241"/>
                    <a:pt x="423" y="230"/>
                    <a:pt x="435" y="219"/>
                  </a:cubicBezTo>
                  <a:cubicBezTo>
                    <a:pt x="474" y="179"/>
                    <a:pt x="498" y="125"/>
                    <a:pt x="506" y="54"/>
                  </a:cubicBezTo>
                  <a:cubicBezTo>
                    <a:pt x="546" y="53"/>
                    <a:pt x="586" y="53"/>
                    <a:pt x="626" y="53"/>
                  </a:cubicBezTo>
                  <a:close/>
                  <a:moveTo>
                    <a:pt x="638" y="0"/>
                  </a:moveTo>
                  <a:cubicBezTo>
                    <a:pt x="585" y="0"/>
                    <a:pt x="533" y="1"/>
                    <a:pt x="480" y="3"/>
                  </a:cubicBezTo>
                  <a:lnTo>
                    <a:pt x="457" y="3"/>
                  </a:lnTo>
                  <a:lnTo>
                    <a:pt x="455" y="26"/>
                  </a:lnTo>
                  <a:cubicBezTo>
                    <a:pt x="450" y="97"/>
                    <a:pt x="431" y="146"/>
                    <a:pt x="397" y="181"/>
                  </a:cubicBezTo>
                  <a:cubicBezTo>
                    <a:pt x="386" y="191"/>
                    <a:pt x="373" y="202"/>
                    <a:pt x="363" y="213"/>
                  </a:cubicBezTo>
                  <a:cubicBezTo>
                    <a:pt x="330" y="241"/>
                    <a:pt x="298" y="269"/>
                    <a:pt x="279" y="309"/>
                  </a:cubicBezTo>
                  <a:cubicBezTo>
                    <a:pt x="270" y="331"/>
                    <a:pt x="266" y="352"/>
                    <a:pt x="262" y="374"/>
                  </a:cubicBezTo>
                  <a:cubicBezTo>
                    <a:pt x="260" y="397"/>
                    <a:pt x="255" y="416"/>
                    <a:pt x="247" y="434"/>
                  </a:cubicBezTo>
                  <a:cubicBezTo>
                    <a:pt x="230" y="468"/>
                    <a:pt x="193" y="487"/>
                    <a:pt x="155" y="509"/>
                  </a:cubicBezTo>
                  <a:cubicBezTo>
                    <a:pt x="120" y="528"/>
                    <a:pt x="86" y="547"/>
                    <a:pt x="58" y="577"/>
                  </a:cubicBezTo>
                  <a:cubicBezTo>
                    <a:pt x="0" y="644"/>
                    <a:pt x="3" y="731"/>
                    <a:pt x="7" y="817"/>
                  </a:cubicBezTo>
                  <a:cubicBezTo>
                    <a:pt x="7" y="845"/>
                    <a:pt x="7" y="873"/>
                    <a:pt x="7" y="901"/>
                  </a:cubicBezTo>
                  <a:lnTo>
                    <a:pt x="7" y="918"/>
                  </a:lnTo>
                  <a:lnTo>
                    <a:pt x="15" y="926"/>
                  </a:lnTo>
                  <a:cubicBezTo>
                    <a:pt x="69" y="973"/>
                    <a:pt x="120" y="1012"/>
                    <a:pt x="172" y="1046"/>
                  </a:cubicBezTo>
                  <a:cubicBezTo>
                    <a:pt x="221" y="1081"/>
                    <a:pt x="279" y="1117"/>
                    <a:pt x="345" y="1123"/>
                  </a:cubicBezTo>
                  <a:lnTo>
                    <a:pt x="367" y="1123"/>
                  </a:lnTo>
                  <a:cubicBezTo>
                    <a:pt x="405" y="1123"/>
                    <a:pt x="442" y="1115"/>
                    <a:pt x="478" y="1106"/>
                  </a:cubicBezTo>
                  <a:lnTo>
                    <a:pt x="782" y="1031"/>
                  </a:lnTo>
                  <a:cubicBezTo>
                    <a:pt x="836" y="1018"/>
                    <a:pt x="892" y="1006"/>
                    <a:pt x="943" y="980"/>
                  </a:cubicBezTo>
                  <a:cubicBezTo>
                    <a:pt x="1196" y="858"/>
                    <a:pt x="1245" y="530"/>
                    <a:pt x="1254" y="346"/>
                  </a:cubicBezTo>
                  <a:cubicBezTo>
                    <a:pt x="1260" y="198"/>
                    <a:pt x="1228" y="104"/>
                    <a:pt x="1153" y="56"/>
                  </a:cubicBezTo>
                  <a:cubicBezTo>
                    <a:pt x="1110" y="31"/>
                    <a:pt x="1063" y="24"/>
                    <a:pt x="1014" y="18"/>
                  </a:cubicBezTo>
                  <a:cubicBezTo>
                    <a:pt x="891" y="6"/>
                    <a:pt x="765" y="0"/>
                    <a:pt x="6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50"/>
            <p:cNvSpPr/>
            <p:nvPr/>
          </p:nvSpPr>
          <p:spPr>
            <a:xfrm>
              <a:off x="4906505" y="3578979"/>
              <a:ext cx="35348" cy="38929"/>
            </a:xfrm>
            <a:custGeom>
              <a:rect b="b" l="l" r="r" t="t"/>
              <a:pathLst>
                <a:path extrusionOk="0" h="1370" w="1244">
                  <a:moveTo>
                    <a:pt x="31" y="1"/>
                  </a:moveTo>
                  <a:cubicBezTo>
                    <a:pt x="26" y="78"/>
                    <a:pt x="1" y="155"/>
                    <a:pt x="9" y="230"/>
                  </a:cubicBezTo>
                  <a:cubicBezTo>
                    <a:pt x="13" y="277"/>
                    <a:pt x="31" y="322"/>
                    <a:pt x="48" y="365"/>
                  </a:cubicBezTo>
                  <a:cubicBezTo>
                    <a:pt x="88" y="468"/>
                    <a:pt x="121" y="573"/>
                    <a:pt x="151" y="678"/>
                  </a:cubicBezTo>
                  <a:cubicBezTo>
                    <a:pt x="268" y="710"/>
                    <a:pt x="354" y="828"/>
                    <a:pt x="376" y="950"/>
                  </a:cubicBezTo>
                  <a:cubicBezTo>
                    <a:pt x="401" y="1087"/>
                    <a:pt x="365" y="1226"/>
                    <a:pt x="331" y="1361"/>
                  </a:cubicBezTo>
                  <a:cubicBezTo>
                    <a:pt x="418" y="1366"/>
                    <a:pt x="508" y="1368"/>
                    <a:pt x="596" y="1370"/>
                  </a:cubicBezTo>
                  <a:cubicBezTo>
                    <a:pt x="598" y="1368"/>
                    <a:pt x="601" y="1364"/>
                    <a:pt x="603" y="1361"/>
                  </a:cubicBezTo>
                  <a:cubicBezTo>
                    <a:pt x="656" y="1291"/>
                    <a:pt x="748" y="1263"/>
                    <a:pt x="825" y="1216"/>
                  </a:cubicBezTo>
                  <a:cubicBezTo>
                    <a:pt x="900" y="1171"/>
                    <a:pt x="967" y="1074"/>
                    <a:pt x="924" y="997"/>
                  </a:cubicBezTo>
                  <a:cubicBezTo>
                    <a:pt x="915" y="978"/>
                    <a:pt x="898" y="961"/>
                    <a:pt x="894" y="939"/>
                  </a:cubicBezTo>
                  <a:cubicBezTo>
                    <a:pt x="879" y="877"/>
                    <a:pt x="960" y="841"/>
                    <a:pt x="1018" y="809"/>
                  </a:cubicBezTo>
                  <a:cubicBezTo>
                    <a:pt x="1205" y="712"/>
                    <a:pt x="1243" y="449"/>
                    <a:pt x="1155" y="258"/>
                  </a:cubicBezTo>
                  <a:cubicBezTo>
                    <a:pt x="1115" y="168"/>
                    <a:pt x="1050" y="91"/>
                    <a:pt x="978" y="22"/>
                  </a:cubicBezTo>
                  <a:cubicBezTo>
                    <a:pt x="963" y="33"/>
                    <a:pt x="948" y="44"/>
                    <a:pt x="930" y="52"/>
                  </a:cubicBezTo>
                  <a:cubicBezTo>
                    <a:pt x="881" y="76"/>
                    <a:pt x="828" y="89"/>
                    <a:pt x="774" y="102"/>
                  </a:cubicBezTo>
                  <a:lnTo>
                    <a:pt x="470" y="177"/>
                  </a:lnTo>
                  <a:cubicBezTo>
                    <a:pt x="436" y="184"/>
                    <a:pt x="401" y="193"/>
                    <a:pt x="366" y="193"/>
                  </a:cubicBezTo>
                  <a:cubicBezTo>
                    <a:pt x="359" y="193"/>
                    <a:pt x="352" y="192"/>
                    <a:pt x="346" y="192"/>
                  </a:cubicBezTo>
                  <a:cubicBezTo>
                    <a:pt x="288" y="187"/>
                    <a:pt x="234" y="155"/>
                    <a:pt x="185" y="121"/>
                  </a:cubicBezTo>
                  <a:cubicBezTo>
                    <a:pt x="131" y="84"/>
                    <a:pt x="80" y="44"/>
                    <a:pt x="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50"/>
            <p:cNvSpPr/>
            <p:nvPr/>
          </p:nvSpPr>
          <p:spPr>
            <a:xfrm>
              <a:off x="4905851" y="3577473"/>
              <a:ext cx="36797" cy="41230"/>
            </a:xfrm>
            <a:custGeom>
              <a:rect b="b" l="l" r="r" t="t"/>
              <a:pathLst>
                <a:path extrusionOk="0" h="1451" w="1295">
                  <a:moveTo>
                    <a:pt x="75" y="107"/>
                  </a:moveTo>
                  <a:cubicBezTo>
                    <a:pt x="116" y="140"/>
                    <a:pt x="154" y="170"/>
                    <a:pt x="193" y="195"/>
                  </a:cubicBezTo>
                  <a:cubicBezTo>
                    <a:pt x="242" y="230"/>
                    <a:pt x="300" y="266"/>
                    <a:pt x="366" y="272"/>
                  </a:cubicBezTo>
                  <a:cubicBezTo>
                    <a:pt x="371" y="273"/>
                    <a:pt x="376" y="273"/>
                    <a:pt x="381" y="273"/>
                  </a:cubicBezTo>
                  <a:cubicBezTo>
                    <a:pt x="421" y="273"/>
                    <a:pt x="461" y="265"/>
                    <a:pt x="499" y="255"/>
                  </a:cubicBezTo>
                  <a:lnTo>
                    <a:pt x="803" y="180"/>
                  </a:lnTo>
                  <a:cubicBezTo>
                    <a:pt x="857" y="167"/>
                    <a:pt x="913" y="155"/>
                    <a:pt x="964" y="129"/>
                  </a:cubicBezTo>
                  <a:cubicBezTo>
                    <a:pt x="977" y="125"/>
                    <a:pt x="988" y="116"/>
                    <a:pt x="996" y="110"/>
                  </a:cubicBezTo>
                  <a:cubicBezTo>
                    <a:pt x="1069" y="180"/>
                    <a:pt x="1121" y="249"/>
                    <a:pt x="1155" y="324"/>
                  </a:cubicBezTo>
                  <a:cubicBezTo>
                    <a:pt x="1234" y="495"/>
                    <a:pt x="1202" y="748"/>
                    <a:pt x="1028" y="838"/>
                  </a:cubicBezTo>
                  <a:lnTo>
                    <a:pt x="1018" y="844"/>
                  </a:lnTo>
                  <a:cubicBezTo>
                    <a:pt x="956" y="877"/>
                    <a:pt x="872" y="919"/>
                    <a:pt x="891" y="999"/>
                  </a:cubicBezTo>
                  <a:cubicBezTo>
                    <a:pt x="896" y="1018"/>
                    <a:pt x="904" y="1031"/>
                    <a:pt x="913" y="1044"/>
                  </a:cubicBezTo>
                  <a:cubicBezTo>
                    <a:pt x="917" y="1050"/>
                    <a:pt x="921" y="1057"/>
                    <a:pt x="923" y="1063"/>
                  </a:cubicBezTo>
                  <a:cubicBezTo>
                    <a:pt x="960" y="1129"/>
                    <a:pt x="893" y="1211"/>
                    <a:pt x="833" y="1247"/>
                  </a:cubicBezTo>
                  <a:cubicBezTo>
                    <a:pt x="812" y="1260"/>
                    <a:pt x="786" y="1273"/>
                    <a:pt x="763" y="1284"/>
                  </a:cubicBezTo>
                  <a:cubicBezTo>
                    <a:pt x="705" y="1314"/>
                    <a:pt x="647" y="1344"/>
                    <a:pt x="606" y="1397"/>
                  </a:cubicBezTo>
                  <a:lnTo>
                    <a:pt x="388" y="1389"/>
                  </a:lnTo>
                  <a:cubicBezTo>
                    <a:pt x="420" y="1269"/>
                    <a:pt x="450" y="1134"/>
                    <a:pt x="426" y="999"/>
                  </a:cubicBezTo>
                  <a:cubicBezTo>
                    <a:pt x="401" y="862"/>
                    <a:pt x="309" y="748"/>
                    <a:pt x="195" y="710"/>
                  </a:cubicBezTo>
                  <a:cubicBezTo>
                    <a:pt x="163" y="598"/>
                    <a:pt x="131" y="500"/>
                    <a:pt x="96" y="410"/>
                  </a:cubicBezTo>
                  <a:lnTo>
                    <a:pt x="94" y="401"/>
                  </a:lnTo>
                  <a:cubicBezTo>
                    <a:pt x="77" y="362"/>
                    <a:pt x="62" y="322"/>
                    <a:pt x="58" y="281"/>
                  </a:cubicBezTo>
                  <a:cubicBezTo>
                    <a:pt x="54" y="236"/>
                    <a:pt x="60" y="193"/>
                    <a:pt x="69" y="146"/>
                  </a:cubicBezTo>
                  <a:cubicBezTo>
                    <a:pt x="71" y="133"/>
                    <a:pt x="73" y="120"/>
                    <a:pt x="75" y="107"/>
                  </a:cubicBezTo>
                  <a:close/>
                  <a:moveTo>
                    <a:pt x="30" y="0"/>
                  </a:moveTo>
                  <a:lnTo>
                    <a:pt x="28" y="54"/>
                  </a:lnTo>
                  <a:cubicBezTo>
                    <a:pt x="26" y="82"/>
                    <a:pt x="21" y="107"/>
                    <a:pt x="15" y="137"/>
                  </a:cubicBezTo>
                  <a:cubicBezTo>
                    <a:pt x="9" y="187"/>
                    <a:pt x="0" y="236"/>
                    <a:pt x="4" y="287"/>
                  </a:cubicBezTo>
                  <a:cubicBezTo>
                    <a:pt x="11" y="335"/>
                    <a:pt x="28" y="377"/>
                    <a:pt x="43" y="420"/>
                  </a:cubicBezTo>
                  <a:lnTo>
                    <a:pt x="47" y="429"/>
                  </a:lnTo>
                  <a:cubicBezTo>
                    <a:pt x="81" y="521"/>
                    <a:pt x="116" y="622"/>
                    <a:pt x="148" y="737"/>
                  </a:cubicBezTo>
                  <a:lnTo>
                    <a:pt x="152" y="752"/>
                  </a:lnTo>
                  <a:lnTo>
                    <a:pt x="167" y="757"/>
                  </a:lnTo>
                  <a:cubicBezTo>
                    <a:pt x="266" y="782"/>
                    <a:pt x="351" y="887"/>
                    <a:pt x="373" y="1009"/>
                  </a:cubicBezTo>
                  <a:cubicBezTo>
                    <a:pt x="399" y="1142"/>
                    <a:pt x="360" y="1284"/>
                    <a:pt x="328" y="1408"/>
                  </a:cubicBezTo>
                  <a:lnTo>
                    <a:pt x="319" y="1440"/>
                  </a:lnTo>
                  <a:lnTo>
                    <a:pt x="632" y="1451"/>
                  </a:lnTo>
                  <a:lnTo>
                    <a:pt x="641" y="1440"/>
                  </a:lnTo>
                  <a:cubicBezTo>
                    <a:pt x="643" y="1438"/>
                    <a:pt x="645" y="1434"/>
                    <a:pt x="647" y="1429"/>
                  </a:cubicBezTo>
                  <a:cubicBezTo>
                    <a:pt x="681" y="1387"/>
                    <a:pt x="733" y="1361"/>
                    <a:pt x="786" y="1333"/>
                  </a:cubicBezTo>
                  <a:cubicBezTo>
                    <a:pt x="812" y="1320"/>
                    <a:pt x="838" y="1307"/>
                    <a:pt x="861" y="1292"/>
                  </a:cubicBezTo>
                  <a:cubicBezTo>
                    <a:pt x="951" y="1237"/>
                    <a:pt x="1020" y="1129"/>
                    <a:pt x="971" y="1037"/>
                  </a:cubicBezTo>
                  <a:cubicBezTo>
                    <a:pt x="968" y="1029"/>
                    <a:pt x="962" y="1022"/>
                    <a:pt x="958" y="1014"/>
                  </a:cubicBezTo>
                  <a:cubicBezTo>
                    <a:pt x="951" y="1005"/>
                    <a:pt x="945" y="994"/>
                    <a:pt x="943" y="986"/>
                  </a:cubicBezTo>
                  <a:cubicBezTo>
                    <a:pt x="934" y="952"/>
                    <a:pt x="979" y="924"/>
                    <a:pt x="1041" y="894"/>
                  </a:cubicBezTo>
                  <a:lnTo>
                    <a:pt x="1054" y="885"/>
                  </a:lnTo>
                  <a:cubicBezTo>
                    <a:pt x="1258" y="780"/>
                    <a:pt x="1294" y="500"/>
                    <a:pt x="1204" y="300"/>
                  </a:cubicBezTo>
                  <a:cubicBezTo>
                    <a:pt x="1163" y="217"/>
                    <a:pt x="1103" y="135"/>
                    <a:pt x="1018" y="56"/>
                  </a:cubicBezTo>
                  <a:lnTo>
                    <a:pt x="1003" y="41"/>
                  </a:lnTo>
                  <a:lnTo>
                    <a:pt x="975" y="60"/>
                  </a:lnTo>
                  <a:cubicBezTo>
                    <a:pt x="964" y="67"/>
                    <a:pt x="953" y="75"/>
                    <a:pt x="941" y="82"/>
                  </a:cubicBezTo>
                  <a:cubicBezTo>
                    <a:pt x="893" y="103"/>
                    <a:pt x="842" y="116"/>
                    <a:pt x="791" y="129"/>
                  </a:cubicBezTo>
                  <a:lnTo>
                    <a:pt x="486" y="204"/>
                  </a:lnTo>
                  <a:cubicBezTo>
                    <a:pt x="452" y="211"/>
                    <a:pt x="421" y="220"/>
                    <a:pt x="390" y="220"/>
                  </a:cubicBezTo>
                  <a:cubicBezTo>
                    <a:pt x="384" y="220"/>
                    <a:pt x="379" y="220"/>
                    <a:pt x="373" y="219"/>
                  </a:cubicBezTo>
                  <a:cubicBezTo>
                    <a:pt x="317" y="215"/>
                    <a:pt x="266" y="180"/>
                    <a:pt x="223" y="152"/>
                  </a:cubicBezTo>
                  <a:cubicBezTo>
                    <a:pt x="174" y="118"/>
                    <a:pt x="124" y="80"/>
                    <a:pt x="71" y="35"/>
                  </a:cubicBezTo>
                  <a:lnTo>
                    <a:pt x="3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50"/>
            <p:cNvSpPr/>
            <p:nvPr/>
          </p:nvSpPr>
          <p:spPr>
            <a:xfrm>
              <a:off x="4919234" y="3547156"/>
              <a:ext cx="193364" cy="232918"/>
            </a:xfrm>
            <a:custGeom>
              <a:rect b="b" l="l" r="r" t="t"/>
              <a:pathLst>
                <a:path extrusionOk="0" h="8197" w="6805">
                  <a:moveTo>
                    <a:pt x="1101" y="1"/>
                  </a:moveTo>
                  <a:cubicBezTo>
                    <a:pt x="1057" y="1"/>
                    <a:pt x="1014" y="6"/>
                    <a:pt x="973" y="24"/>
                  </a:cubicBezTo>
                  <a:cubicBezTo>
                    <a:pt x="896" y="58"/>
                    <a:pt x="845" y="129"/>
                    <a:pt x="795" y="195"/>
                  </a:cubicBezTo>
                  <a:cubicBezTo>
                    <a:pt x="767" y="236"/>
                    <a:pt x="740" y="277"/>
                    <a:pt x="712" y="317"/>
                  </a:cubicBezTo>
                  <a:cubicBezTo>
                    <a:pt x="770" y="375"/>
                    <a:pt x="780" y="474"/>
                    <a:pt x="778" y="560"/>
                  </a:cubicBezTo>
                  <a:cubicBezTo>
                    <a:pt x="767" y="778"/>
                    <a:pt x="705" y="1024"/>
                    <a:pt x="530" y="1142"/>
                  </a:cubicBezTo>
                  <a:cubicBezTo>
                    <a:pt x="602" y="1211"/>
                    <a:pt x="667" y="1288"/>
                    <a:pt x="707" y="1378"/>
                  </a:cubicBezTo>
                  <a:cubicBezTo>
                    <a:pt x="795" y="1569"/>
                    <a:pt x="757" y="1832"/>
                    <a:pt x="570" y="1929"/>
                  </a:cubicBezTo>
                  <a:cubicBezTo>
                    <a:pt x="512" y="1959"/>
                    <a:pt x="431" y="1997"/>
                    <a:pt x="446" y="2059"/>
                  </a:cubicBezTo>
                  <a:cubicBezTo>
                    <a:pt x="450" y="2081"/>
                    <a:pt x="467" y="2098"/>
                    <a:pt x="476" y="2117"/>
                  </a:cubicBezTo>
                  <a:cubicBezTo>
                    <a:pt x="519" y="2194"/>
                    <a:pt x="452" y="2291"/>
                    <a:pt x="377" y="2336"/>
                  </a:cubicBezTo>
                  <a:cubicBezTo>
                    <a:pt x="300" y="2383"/>
                    <a:pt x="208" y="2411"/>
                    <a:pt x="155" y="2481"/>
                  </a:cubicBezTo>
                  <a:cubicBezTo>
                    <a:pt x="153" y="2484"/>
                    <a:pt x="150" y="2488"/>
                    <a:pt x="148" y="2490"/>
                  </a:cubicBezTo>
                  <a:cubicBezTo>
                    <a:pt x="153" y="2490"/>
                    <a:pt x="155" y="2492"/>
                    <a:pt x="157" y="2492"/>
                  </a:cubicBezTo>
                  <a:cubicBezTo>
                    <a:pt x="80" y="2685"/>
                    <a:pt x="0" y="2888"/>
                    <a:pt x="28" y="3094"/>
                  </a:cubicBezTo>
                  <a:cubicBezTo>
                    <a:pt x="35" y="3093"/>
                    <a:pt x="42" y="3092"/>
                    <a:pt x="49" y="3092"/>
                  </a:cubicBezTo>
                  <a:cubicBezTo>
                    <a:pt x="132" y="3092"/>
                    <a:pt x="179" y="3213"/>
                    <a:pt x="168" y="3304"/>
                  </a:cubicBezTo>
                  <a:cubicBezTo>
                    <a:pt x="153" y="3403"/>
                    <a:pt x="114" y="3512"/>
                    <a:pt x="170" y="3593"/>
                  </a:cubicBezTo>
                  <a:cubicBezTo>
                    <a:pt x="217" y="3664"/>
                    <a:pt x="330" y="3703"/>
                    <a:pt x="322" y="3786"/>
                  </a:cubicBezTo>
                  <a:cubicBezTo>
                    <a:pt x="318" y="3829"/>
                    <a:pt x="279" y="3863"/>
                    <a:pt x="270" y="3904"/>
                  </a:cubicBezTo>
                  <a:cubicBezTo>
                    <a:pt x="243" y="4033"/>
                    <a:pt x="465" y="4080"/>
                    <a:pt x="491" y="4208"/>
                  </a:cubicBezTo>
                  <a:cubicBezTo>
                    <a:pt x="497" y="4240"/>
                    <a:pt x="489" y="4277"/>
                    <a:pt x="506" y="4307"/>
                  </a:cubicBezTo>
                  <a:cubicBezTo>
                    <a:pt x="549" y="4377"/>
                    <a:pt x="682" y="4326"/>
                    <a:pt x="729" y="4392"/>
                  </a:cubicBezTo>
                  <a:cubicBezTo>
                    <a:pt x="690" y="4504"/>
                    <a:pt x="755" y="4622"/>
                    <a:pt x="804" y="4731"/>
                  </a:cubicBezTo>
                  <a:cubicBezTo>
                    <a:pt x="864" y="4866"/>
                    <a:pt x="900" y="5012"/>
                    <a:pt x="937" y="5157"/>
                  </a:cubicBezTo>
                  <a:cubicBezTo>
                    <a:pt x="967" y="5279"/>
                    <a:pt x="999" y="5402"/>
                    <a:pt x="1029" y="5524"/>
                  </a:cubicBezTo>
                  <a:cubicBezTo>
                    <a:pt x="1053" y="5509"/>
                    <a:pt x="1081" y="5502"/>
                    <a:pt x="1110" y="5502"/>
                  </a:cubicBezTo>
                  <a:cubicBezTo>
                    <a:pt x="1159" y="5502"/>
                    <a:pt x="1210" y="5523"/>
                    <a:pt x="1245" y="5558"/>
                  </a:cubicBezTo>
                  <a:cubicBezTo>
                    <a:pt x="1299" y="5614"/>
                    <a:pt x="1316" y="5702"/>
                    <a:pt x="1297" y="5777"/>
                  </a:cubicBezTo>
                  <a:lnTo>
                    <a:pt x="1526" y="5727"/>
                  </a:lnTo>
                  <a:cubicBezTo>
                    <a:pt x="1562" y="5887"/>
                    <a:pt x="1722" y="6004"/>
                    <a:pt x="1883" y="6004"/>
                  </a:cubicBezTo>
                  <a:cubicBezTo>
                    <a:pt x="1913" y="6004"/>
                    <a:pt x="1944" y="6000"/>
                    <a:pt x="1974" y="5991"/>
                  </a:cubicBezTo>
                  <a:cubicBezTo>
                    <a:pt x="1978" y="6083"/>
                    <a:pt x="2081" y="6132"/>
                    <a:pt x="2169" y="6156"/>
                  </a:cubicBezTo>
                  <a:cubicBezTo>
                    <a:pt x="2259" y="6177"/>
                    <a:pt x="2361" y="6207"/>
                    <a:pt x="2394" y="6293"/>
                  </a:cubicBezTo>
                  <a:cubicBezTo>
                    <a:pt x="2404" y="6321"/>
                    <a:pt x="2404" y="6351"/>
                    <a:pt x="2419" y="6376"/>
                  </a:cubicBezTo>
                  <a:cubicBezTo>
                    <a:pt x="2447" y="6421"/>
                    <a:pt x="2505" y="6430"/>
                    <a:pt x="2559" y="6436"/>
                  </a:cubicBezTo>
                  <a:cubicBezTo>
                    <a:pt x="2779" y="6462"/>
                    <a:pt x="2998" y="6511"/>
                    <a:pt x="3208" y="6580"/>
                  </a:cubicBezTo>
                  <a:cubicBezTo>
                    <a:pt x="3253" y="6595"/>
                    <a:pt x="3298" y="6610"/>
                    <a:pt x="3336" y="6636"/>
                  </a:cubicBezTo>
                  <a:cubicBezTo>
                    <a:pt x="3448" y="6713"/>
                    <a:pt x="3480" y="6884"/>
                    <a:pt x="3403" y="6996"/>
                  </a:cubicBezTo>
                  <a:cubicBezTo>
                    <a:pt x="3407" y="7150"/>
                    <a:pt x="3476" y="7360"/>
                    <a:pt x="3544" y="7497"/>
                  </a:cubicBezTo>
                  <a:cubicBezTo>
                    <a:pt x="3561" y="7531"/>
                    <a:pt x="3581" y="7565"/>
                    <a:pt x="3587" y="7602"/>
                  </a:cubicBezTo>
                  <a:cubicBezTo>
                    <a:pt x="3598" y="7658"/>
                    <a:pt x="3581" y="7715"/>
                    <a:pt x="3566" y="7769"/>
                  </a:cubicBezTo>
                  <a:cubicBezTo>
                    <a:pt x="3548" y="7825"/>
                    <a:pt x="3540" y="7880"/>
                    <a:pt x="3529" y="7934"/>
                  </a:cubicBezTo>
                  <a:cubicBezTo>
                    <a:pt x="3576" y="7918"/>
                    <a:pt x="3626" y="7911"/>
                    <a:pt x="3678" y="7911"/>
                  </a:cubicBezTo>
                  <a:cubicBezTo>
                    <a:pt x="3771" y="7911"/>
                    <a:pt x="3868" y="7934"/>
                    <a:pt x="3953" y="7970"/>
                  </a:cubicBezTo>
                  <a:cubicBezTo>
                    <a:pt x="4123" y="8037"/>
                    <a:pt x="4279" y="8140"/>
                    <a:pt x="4455" y="8178"/>
                  </a:cubicBezTo>
                  <a:cubicBezTo>
                    <a:pt x="4511" y="8191"/>
                    <a:pt x="4568" y="8196"/>
                    <a:pt x="4625" y="8196"/>
                  </a:cubicBezTo>
                  <a:cubicBezTo>
                    <a:pt x="4832" y="8196"/>
                    <a:pt x="5040" y="8124"/>
                    <a:pt x="5237" y="8054"/>
                  </a:cubicBezTo>
                  <a:cubicBezTo>
                    <a:pt x="5558" y="7940"/>
                    <a:pt x="5877" y="7825"/>
                    <a:pt x="6199" y="7709"/>
                  </a:cubicBezTo>
                  <a:cubicBezTo>
                    <a:pt x="6368" y="7649"/>
                    <a:pt x="6539" y="7589"/>
                    <a:pt x="6715" y="7533"/>
                  </a:cubicBezTo>
                  <a:cubicBezTo>
                    <a:pt x="6659" y="7302"/>
                    <a:pt x="6582" y="7077"/>
                    <a:pt x="6477" y="6865"/>
                  </a:cubicBezTo>
                  <a:cubicBezTo>
                    <a:pt x="6334" y="6576"/>
                    <a:pt x="6139" y="6293"/>
                    <a:pt x="6134" y="5969"/>
                  </a:cubicBezTo>
                  <a:cubicBezTo>
                    <a:pt x="6129" y="5692"/>
                    <a:pt x="6358" y="5393"/>
                    <a:pt x="6614" y="5393"/>
                  </a:cubicBezTo>
                  <a:cubicBezTo>
                    <a:pt x="6655" y="5393"/>
                    <a:pt x="6696" y="5401"/>
                    <a:pt x="6736" y="5417"/>
                  </a:cubicBezTo>
                  <a:cubicBezTo>
                    <a:pt x="6805" y="5264"/>
                    <a:pt x="6644" y="5106"/>
                    <a:pt x="6486" y="5057"/>
                  </a:cubicBezTo>
                  <a:cubicBezTo>
                    <a:pt x="6327" y="5010"/>
                    <a:pt x="6145" y="5007"/>
                    <a:pt x="6021" y="4898"/>
                  </a:cubicBezTo>
                  <a:cubicBezTo>
                    <a:pt x="5897" y="4789"/>
                    <a:pt x="5869" y="4605"/>
                    <a:pt x="5869" y="4440"/>
                  </a:cubicBezTo>
                  <a:cubicBezTo>
                    <a:pt x="5869" y="3829"/>
                    <a:pt x="6107" y="3248"/>
                    <a:pt x="6349" y="2689"/>
                  </a:cubicBezTo>
                  <a:cubicBezTo>
                    <a:pt x="6293" y="2651"/>
                    <a:pt x="6233" y="2619"/>
                    <a:pt x="6188" y="2571"/>
                  </a:cubicBezTo>
                  <a:cubicBezTo>
                    <a:pt x="6147" y="2529"/>
                    <a:pt x="6117" y="2473"/>
                    <a:pt x="6072" y="2434"/>
                  </a:cubicBezTo>
                  <a:cubicBezTo>
                    <a:pt x="6045" y="2412"/>
                    <a:pt x="6008" y="2397"/>
                    <a:pt x="5973" y="2397"/>
                  </a:cubicBezTo>
                  <a:cubicBezTo>
                    <a:pt x="5948" y="2397"/>
                    <a:pt x="5925" y="2404"/>
                    <a:pt x="5907" y="2421"/>
                  </a:cubicBezTo>
                  <a:cubicBezTo>
                    <a:pt x="5852" y="2201"/>
                    <a:pt x="5519" y="2121"/>
                    <a:pt x="5500" y="1894"/>
                  </a:cubicBezTo>
                  <a:cubicBezTo>
                    <a:pt x="5492" y="1785"/>
                    <a:pt x="5556" y="1652"/>
                    <a:pt x="5472" y="1579"/>
                  </a:cubicBezTo>
                  <a:cubicBezTo>
                    <a:pt x="5404" y="1517"/>
                    <a:pt x="5277" y="1560"/>
                    <a:pt x="5213" y="1494"/>
                  </a:cubicBezTo>
                  <a:cubicBezTo>
                    <a:pt x="5166" y="1442"/>
                    <a:pt x="5177" y="1357"/>
                    <a:pt x="5130" y="1305"/>
                  </a:cubicBezTo>
                  <a:cubicBezTo>
                    <a:pt x="5059" y="1226"/>
                    <a:pt x="4911" y="1292"/>
                    <a:pt x="4825" y="1228"/>
                  </a:cubicBezTo>
                  <a:cubicBezTo>
                    <a:pt x="4750" y="1172"/>
                    <a:pt x="4759" y="1046"/>
                    <a:pt x="4682" y="992"/>
                  </a:cubicBezTo>
                  <a:cubicBezTo>
                    <a:pt x="4652" y="971"/>
                    <a:pt x="4618" y="967"/>
                    <a:pt x="4581" y="967"/>
                  </a:cubicBezTo>
                  <a:cubicBezTo>
                    <a:pt x="4553" y="967"/>
                    <a:pt x="4523" y="970"/>
                    <a:pt x="4493" y="970"/>
                  </a:cubicBezTo>
                  <a:cubicBezTo>
                    <a:pt x="4469" y="970"/>
                    <a:pt x="4445" y="968"/>
                    <a:pt x="4423" y="960"/>
                  </a:cubicBezTo>
                  <a:cubicBezTo>
                    <a:pt x="4318" y="926"/>
                    <a:pt x="4285" y="795"/>
                    <a:pt x="4270" y="688"/>
                  </a:cubicBezTo>
                  <a:cubicBezTo>
                    <a:pt x="4241" y="698"/>
                    <a:pt x="4211" y="702"/>
                    <a:pt x="4181" y="702"/>
                  </a:cubicBezTo>
                  <a:cubicBezTo>
                    <a:pt x="4036" y="702"/>
                    <a:pt x="3895" y="601"/>
                    <a:pt x="3765" y="523"/>
                  </a:cubicBezTo>
                  <a:cubicBezTo>
                    <a:pt x="3503" y="369"/>
                    <a:pt x="3210" y="294"/>
                    <a:pt x="2910" y="242"/>
                  </a:cubicBezTo>
                  <a:lnTo>
                    <a:pt x="2910" y="242"/>
                  </a:lnTo>
                  <a:cubicBezTo>
                    <a:pt x="2910" y="260"/>
                    <a:pt x="2914" y="275"/>
                    <a:pt x="2921" y="290"/>
                  </a:cubicBezTo>
                  <a:cubicBezTo>
                    <a:pt x="2951" y="369"/>
                    <a:pt x="2981" y="446"/>
                    <a:pt x="3011" y="525"/>
                  </a:cubicBezTo>
                  <a:cubicBezTo>
                    <a:pt x="2929" y="540"/>
                    <a:pt x="2848" y="560"/>
                    <a:pt x="2769" y="581"/>
                  </a:cubicBezTo>
                  <a:cubicBezTo>
                    <a:pt x="2743" y="587"/>
                    <a:pt x="2717" y="596"/>
                    <a:pt x="2704" y="617"/>
                  </a:cubicBezTo>
                  <a:cubicBezTo>
                    <a:pt x="2685" y="645"/>
                    <a:pt x="2698" y="680"/>
                    <a:pt x="2696" y="712"/>
                  </a:cubicBezTo>
                  <a:cubicBezTo>
                    <a:pt x="2694" y="746"/>
                    <a:pt x="2676" y="780"/>
                    <a:pt x="2651" y="802"/>
                  </a:cubicBezTo>
                  <a:cubicBezTo>
                    <a:pt x="2631" y="817"/>
                    <a:pt x="2606" y="827"/>
                    <a:pt x="2586" y="842"/>
                  </a:cubicBezTo>
                  <a:cubicBezTo>
                    <a:pt x="2514" y="898"/>
                    <a:pt x="2520" y="1007"/>
                    <a:pt x="2533" y="1099"/>
                  </a:cubicBezTo>
                  <a:cubicBezTo>
                    <a:pt x="2433" y="1151"/>
                    <a:pt x="2322" y="1159"/>
                    <a:pt x="2209" y="1159"/>
                  </a:cubicBezTo>
                  <a:cubicBezTo>
                    <a:pt x="2148" y="1159"/>
                    <a:pt x="2086" y="1157"/>
                    <a:pt x="2025" y="1157"/>
                  </a:cubicBezTo>
                  <a:cubicBezTo>
                    <a:pt x="1995" y="1157"/>
                    <a:pt x="1965" y="1158"/>
                    <a:pt x="1935" y="1159"/>
                  </a:cubicBezTo>
                  <a:cubicBezTo>
                    <a:pt x="1838" y="1165"/>
                    <a:pt x="1735" y="1185"/>
                    <a:pt x="1638" y="1185"/>
                  </a:cubicBezTo>
                  <a:cubicBezTo>
                    <a:pt x="1562" y="1185"/>
                    <a:pt x="1490" y="1173"/>
                    <a:pt x="1425" y="1134"/>
                  </a:cubicBezTo>
                  <a:cubicBezTo>
                    <a:pt x="1436" y="932"/>
                    <a:pt x="1434" y="731"/>
                    <a:pt x="1419" y="532"/>
                  </a:cubicBezTo>
                  <a:cubicBezTo>
                    <a:pt x="1417" y="512"/>
                    <a:pt x="1414" y="493"/>
                    <a:pt x="1423" y="478"/>
                  </a:cubicBezTo>
                  <a:cubicBezTo>
                    <a:pt x="1449" y="427"/>
                    <a:pt x="1528" y="455"/>
                    <a:pt x="1584" y="437"/>
                  </a:cubicBezTo>
                  <a:cubicBezTo>
                    <a:pt x="1635" y="420"/>
                    <a:pt x="1659" y="356"/>
                    <a:pt x="1652" y="300"/>
                  </a:cubicBezTo>
                  <a:cubicBezTo>
                    <a:pt x="1646" y="245"/>
                    <a:pt x="1618" y="195"/>
                    <a:pt x="1599" y="144"/>
                  </a:cubicBezTo>
                  <a:cubicBezTo>
                    <a:pt x="1588" y="116"/>
                    <a:pt x="1582" y="88"/>
                    <a:pt x="1579" y="58"/>
                  </a:cubicBezTo>
                  <a:lnTo>
                    <a:pt x="1228" y="11"/>
                  </a:lnTo>
                  <a:cubicBezTo>
                    <a:pt x="1186" y="6"/>
                    <a:pt x="1143" y="1"/>
                    <a:pt x="11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50"/>
            <p:cNvSpPr/>
            <p:nvPr/>
          </p:nvSpPr>
          <p:spPr>
            <a:xfrm>
              <a:off x="4918495" y="3546446"/>
              <a:ext cx="193620" cy="234395"/>
            </a:xfrm>
            <a:custGeom>
              <a:rect b="b" l="l" r="r" t="t"/>
              <a:pathLst>
                <a:path extrusionOk="0" h="8249" w="6814">
                  <a:moveTo>
                    <a:pt x="1129" y="54"/>
                  </a:moveTo>
                  <a:cubicBezTo>
                    <a:pt x="1168" y="54"/>
                    <a:pt x="1210" y="58"/>
                    <a:pt x="1252" y="64"/>
                  </a:cubicBezTo>
                  <a:lnTo>
                    <a:pt x="1580" y="107"/>
                  </a:lnTo>
                  <a:cubicBezTo>
                    <a:pt x="1584" y="130"/>
                    <a:pt x="1590" y="154"/>
                    <a:pt x="1599" y="180"/>
                  </a:cubicBezTo>
                  <a:cubicBezTo>
                    <a:pt x="1605" y="193"/>
                    <a:pt x="1612" y="205"/>
                    <a:pt x="1616" y="220"/>
                  </a:cubicBezTo>
                  <a:cubicBezTo>
                    <a:pt x="1633" y="257"/>
                    <a:pt x="1648" y="291"/>
                    <a:pt x="1653" y="327"/>
                  </a:cubicBezTo>
                  <a:cubicBezTo>
                    <a:pt x="1657" y="370"/>
                    <a:pt x="1640" y="424"/>
                    <a:pt x="1601" y="437"/>
                  </a:cubicBezTo>
                  <a:cubicBezTo>
                    <a:pt x="1584" y="443"/>
                    <a:pt x="1563" y="443"/>
                    <a:pt x="1541" y="443"/>
                  </a:cubicBezTo>
                  <a:cubicBezTo>
                    <a:pt x="1500" y="443"/>
                    <a:pt x="1449" y="443"/>
                    <a:pt x="1425" y="490"/>
                  </a:cubicBezTo>
                  <a:cubicBezTo>
                    <a:pt x="1415" y="514"/>
                    <a:pt x="1415" y="537"/>
                    <a:pt x="1417" y="559"/>
                  </a:cubicBezTo>
                  <a:cubicBezTo>
                    <a:pt x="1432" y="758"/>
                    <a:pt x="1436" y="960"/>
                    <a:pt x="1425" y="1159"/>
                  </a:cubicBezTo>
                  <a:lnTo>
                    <a:pt x="1423" y="1174"/>
                  </a:lnTo>
                  <a:lnTo>
                    <a:pt x="1438" y="1182"/>
                  </a:lnTo>
                  <a:cubicBezTo>
                    <a:pt x="1500" y="1221"/>
                    <a:pt x="1571" y="1238"/>
                    <a:pt x="1665" y="1238"/>
                  </a:cubicBezTo>
                  <a:cubicBezTo>
                    <a:pt x="1725" y="1238"/>
                    <a:pt x="1785" y="1229"/>
                    <a:pt x="1845" y="1223"/>
                  </a:cubicBezTo>
                  <a:cubicBezTo>
                    <a:pt x="1884" y="1219"/>
                    <a:pt x="1925" y="1214"/>
                    <a:pt x="1961" y="1212"/>
                  </a:cubicBezTo>
                  <a:cubicBezTo>
                    <a:pt x="1996" y="1210"/>
                    <a:pt x="2031" y="1209"/>
                    <a:pt x="2067" y="1209"/>
                  </a:cubicBezTo>
                  <a:cubicBezTo>
                    <a:pt x="2092" y="1209"/>
                    <a:pt x="2117" y="1209"/>
                    <a:pt x="2143" y="1210"/>
                  </a:cubicBezTo>
                  <a:cubicBezTo>
                    <a:pt x="2177" y="1211"/>
                    <a:pt x="2211" y="1212"/>
                    <a:pt x="2245" y="1212"/>
                  </a:cubicBezTo>
                  <a:cubicBezTo>
                    <a:pt x="2355" y="1212"/>
                    <a:pt x="2466" y="1202"/>
                    <a:pt x="2572" y="1148"/>
                  </a:cubicBezTo>
                  <a:lnTo>
                    <a:pt x="2589" y="1139"/>
                  </a:lnTo>
                  <a:lnTo>
                    <a:pt x="2585" y="1120"/>
                  </a:lnTo>
                  <a:cubicBezTo>
                    <a:pt x="2572" y="1037"/>
                    <a:pt x="2565" y="936"/>
                    <a:pt x="2627" y="889"/>
                  </a:cubicBezTo>
                  <a:cubicBezTo>
                    <a:pt x="2636" y="882"/>
                    <a:pt x="2647" y="876"/>
                    <a:pt x="2655" y="872"/>
                  </a:cubicBezTo>
                  <a:cubicBezTo>
                    <a:pt x="2668" y="863"/>
                    <a:pt x="2681" y="857"/>
                    <a:pt x="2694" y="848"/>
                  </a:cubicBezTo>
                  <a:cubicBezTo>
                    <a:pt x="2726" y="820"/>
                    <a:pt x="2747" y="780"/>
                    <a:pt x="2747" y="737"/>
                  </a:cubicBezTo>
                  <a:cubicBezTo>
                    <a:pt x="2750" y="726"/>
                    <a:pt x="2747" y="715"/>
                    <a:pt x="2747" y="705"/>
                  </a:cubicBezTo>
                  <a:cubicBezTo>
                    <a:pt x="2745" y="685"/>
                    <a:pt x="2745" y="668"/>
                    <a:pt x="2752" y="657"/>
                  </a:cubicBezTo>
                  <a:cubicBezTo>
                    <a:pt x="2760" y="645"/>
                    <a:pt x="2780" y="638"/>
                    <a:pt x="2801" y="632"/>
                  </a:cubicBezTo>
                  <a:cubicBezTo>
                    <a:pt x="2880" y="610"/>
                    <a:pt x="2959" y="591"/>
                    <a:pt x="3041" y="576"/>
                  </a:cubicBezTo>
                  <a:lnTo>
                    <a:pt x="3073" y="570"/>
                  </a:lnTo>
                  <a:lnTo>
                    <a:pt x="2970" y="306"/>
                  </a:lnTo>
                  <a:cubicBezTo>
                    <a:pt x="2970" y="304"/>
                    <a:pt x="2970" y="302"/>
                    <a:pt x="2970" y="302"/>
                  </a:cubicBezTo>
                  <a:cubicBezTo>
                    <a:pt x="3210" y="345"/>
                    <a:pt x="3512" y="413"/>
                    <a:pt x="3776" y="570"/>
                  </a:cubicBezTo>
                  <a:cubicBezTo>
                    <a:pt x="3793" y="580"/>
                    <a:pt x="3812" y="593"/>
                    <a:pt x="3829" y="604"/>
                  </a:cubicBezTo>
                  <a:cubicBezTo>
                    <a:pt x="3951" y="677"/>
                    <a:pt x="4074" y="754"/>
                    <a:pt x="4206" y="754"/>
                  </a:cubicBezTo>
                  <a:cubicBezTo>
                    <a:pt x="4230" y="754"/>
                    <a:pt x="4251" y="752"/>
                    <a:pt x="4275" y="745"/>
                  </a:cubicBezTo>
                  <a:cubicBezTo>
                    <a:pt x="4294" y="855"/>
                    <a:pt x="4331" y="975"/>
                    <a:pt x="4440" y="1011"/>
                  </a:cubicBezTo>
                  <a:cubicBezTo>
                    <a:pt x="4463" y="1018"/>
                    <a:pt x="4492" y="1022"/>
                    <a:pt x="4522" y="1022"/>
                  </a:cubicBezTo>
                  <a:cubicBezTo>
                    <a:pt x="4537" y="1022"/>
                    <a:pt x="4551" y="1021"/>
                    <a:pt x="4566" y="1020"/>
                  </a:cubicBezTo>
                  <a:lnTo>
                    <a:pt x="4609" y="1020"/>
                  </a:lnTo>
                  <a:cubicBezTo>
                    <a:pt x="4648" y="1020"/>
                    <a:pt x="4673" y="1026"/>
                    <a:pt x="4693" y="1039"/>
                  </a:cubicBezTo>
                  <a:cubicBezTo>
                    <a:pt x="4725" y="1062"/>
                    <a:pt x="4740" y="1103"/>
                    <a:pt x="4757" y="1146"/>
                  </a:cubicBezTo>
                  <a:cubicBezTo>
                    <a:pt x="4774" y="1193"/>
                    <a:pt x="4791" y="1242"/>
                    <a:pt x="4834" y="1274"/>
                  </a:cubicBezTo>
                  <a:cubicBezTo>
                    <a:pt x="4883" y="1311"/>
                    <a:pt x="4941" y="1313"/>
                    <a:pt x="4999" y="1313"/>
                  </a:cubicBezTo>
                  <a:cubicBezTo>
                    <a:pt x="5055" y="1315"/>
                    <a:pt x="5106" y="1315"/>
                    <a:pt x="5136" y="1349"/>
                  </a:cubicBezTo>
                  <a:cubicBezTo>
                    <a:pt x="5156" y="1369"/>
                    <a:pt x="5162" y="1399"/>
                    <a:pt x="5171" y="1431"/>
                  </a:cubicBezTo>
                  <a:cubicBezTo>
                    <a:pt x="5181" y="1467"/>
                    <a:pt x="5190" y="1506"/>
                    <a:pt x="5220" y="1536"/>
                  </a:cubicBezTo>
                  <a:cubicBezTo>
                    <a:pt x="5258" y="1579"/>
                    <a:pt x="5314" y="1585"/>
                    <a:pt x="5368" y="1589"/>
                  </a:cubicBezTo>
                  <a:cubicBezTo>
                    <a:pt x="5413" y="1596"/>
                    <a:pt x="5453" y="1600"/>
                    <a:pt x="5481" y="1624"/>
                  </a:cubicBezTo>
                  <a:cubicBezTo>
                    <a:pt x="5526" y="1662"/>
                    <a:pt x="5518" y="1727"/>
                    <a:pt x="5507" y="1802"/>
                  </a:cubicBezTo>
                  <a:cubicBezTo>
                    <a:pt x="5503" y="1840"/>
                    <a:pt x="5496" y="1883"/>
                    <a:pt x="5500" y="1921"/>
                  </a:cubicBezTo>
                  <a:cubicBezTo>
                    <a:pt x="5511" y="2052"/>
                    <a:pt x="5614" y="2136"/>
                    <a:pt x="5713" y="2217"/>
                  </a:cubicBezTo>
                  <a:cubicBezTo>
                    <a:pt x="5800" y="2288"/>
                    <a:pt x="5884" y="2356"/>
                    <a:pt x="5908" y="2453"/>
                  </a:cubicBezTo>
                  <a:lnTo>
                    <a:pt x="5918" y="2498"/>
                  </a:lnTo>
                  <a:lnTo>
                    <a:pt x="5953" y="2466"/>
                  </a:lnTo>
                  <a:cubicBezTo>
                    <a:pt x="5964" y="2455"/>
                    <a:pt x="5980" y="2450"/>
                    <a:pt x="5998" y="2450"/>
                  </a:cubicBezTo>
                  <a:cubicBezTo>
                    <a:pt x="6025" y="2450"/>
                    <a:pt x="6056" y="2461"/>
                    <a:pt x="6081" y="2481"/>
                  </a:cubicBezTo>
                  <a:cubicBezTo>
                    <a:pt x="6105" y="2500"/>
                    <a:pt x="6124" y="2528"/>
                    <a:pt x="6145" y="2554"/>
                  </a:cubicBezTo>
                  <a:cubicBezTo>
                    <a:pt x="6160" y="2575"/>
                    <a:pt x="6175" y="2596"/>
                    <a:pt x="6195" y="2616"/>
                  </a:cubicBezTo>
                  <a:cubicBezTo>
                    <a:pt x="6231" y="2654"/>
                    <a:pt x="6278" y="2682"/>
                    <a:pt x="6321" y="2710"/>
                  </a:cubicBezTo>
                  <a:cubicBezTo>
                    <a:pt x="6327" y="2714"/>
                    <a:pt x="6334" y="2718"/>
                    <a:pt x="6340" y="2723"/>
                  </a:cubicBezTo>
                  <a:cubicBezTo>
                    <a:pt x="6081" y="3327"/>
                    <a:pt x="5867" y="3875"/>
                    <a:pt x="5869" y="4465"/>
                  </a:cubicBezTo>
                  <a:cubicBezTo>
                    <a:pt x="5869" y="4692"/>
                    <a:pt x="5923" y="4848"/>
                    <a:pt x="6030" y="4942"/>
                  </a:cubicBezTo>
                  <a:cubicBezTo>
                    <a:pt x="6122" y="5024"/>
                    <a:pt x="6242" y="5049"/>
                    <a:pt x="6360" y="5073"/>
                  </a:cubicBezTo>
                  <a:cubicBezTo>
                    <a:pt x="6407" y="5084"/>
                    <a:pt x="6458" y="5094"/>
                    <a:pt x="6503" y="5107"/>
                  </a:cubicBezTo>
                  <a:cubicBezTo>
                    <a:pt x="6606" y="5139"/>
                    <a:pt x="6698" y="5214"/>
                    <a:pt x="6735" y="5296"/>
                  </a:cubicBezTo>
                  <a:cubicBezTo>
                    <a:pt x="6754" y="5332"/>
                    <a:pt x="6756" y="5371"/>
                    <a:pt x="6747" y="5407"/>
                  </a:cubicBezTo>
                  <a:cubicBezTo>
                    <a:pt x="6712" y="5396"/>
                    <a:pt x="6677" y="5391"/>
                    <a:pt x="6641" y="5391"/>
                  </a:cubicBezTo>
                  <a:cubicBezTo>
                    <a:pt x="6530" y="5391"/>
                    <a:pt x="6417" y="5443"/>
                    <a:pt x="6321" y="5540"/>
                  </a:cubicBezTo>
                  <a:cubicBezTo>
                    <a:pt x="6203" y="5660"/>
                    <a:pt x="6130" y="5836"/>
                    <a:pt x="6133" y="5996"/>
                  </a:cubicBezTo>
                  <a:cubicBezTo>
                    <a:pt x="6137" y="6260"/>
                    <a:pt x="6265" y="6498"/>
                    <a:pt x="6387" y="6727"/>
                  </a:cubicBezTo>
                  <a:cubicBezTo>
                    <a:pt x="6420" y="6787"/>
                    <a:pt x="6450" y="6845"/>
                    <a:pt x="6480" y="6903"/>
                  </a:cubicBezTo>
                  <a:cubicBezTo>
                    <a:pt x="6576" y="7096"/>
                    <a:pt x="6653" y="7310"/>
                    <a:pt x="6709" y="7541"/>
                  </a:cubicBezTo>
                  <a:cubicBezTo>
                    <a:pt x="6550" y="7590"/>
                    <a:pt x="6396" y="7644"/>
                    <a:pt x="6216" y="7710"/>
                  </a:cubicBezTo>
                  <a:lnTo>
                    <a:pt x="5254" y="8053"/>
                  </a:lnTo>
                  <a:cubicBezTo>
                    <a:pt x="5078" y="8118"/>
                    <a:pt x="4860" y="8195"/>
                    <a:pt x="4650" y="8195"/>
                  </a:cubicBezTo>
                  <a:cubicBezTo>
                    <a:pt x="4594" y="8195"/>
                    <a:pt x="4538" y="8190"/>
                    <a:pt x="4487" y="8178"/>
                  </a:cubicBezTo>
                  <a:cubicBezTo>
                    <a:pt x="4376" y="8154"/>
                    <a:pt x="4273" y="8103"/>
                    <a:pt x="4170" y="8053"/>
                  </a:cubicBezTo>
                  <a:cubicBezTo>
                    <a:pt x="4112" y="8023"/>
                    <a:pt x="4052" y="7995"/>
                    <a:pt x="3990" y="7970"/>
                  </a:cubicBezTo>
                  <a:cubicBezTo>
                    <a:pt x="3891" y="7931"/>
                    <a:pt x="3793" y="7910"/>
                    <a:pt x="3705" y="7910"/>
                  </a:cubicBezTo>
                  <a:cubicBezTo>
                    <a:pt x="3664" y="7910"/>
                    <a:pt x="3626" y="7914"/>
                    <a:pt x="3589" y="7923"/>
                  </a:cubicBezTo>
                  <a:cubicBezTo>
                    <a:pt x="3592" y="7920"/>
                    <a:pt x="3592" y="7918"/>
                    <a:pt x="3592" y="7914"/>
                  </a:cubicBezTo>
                  <a:cubicBezTo>
                    <a:pt x="3598" y="7878"/>
                    <a:pt x="3607" y="7839"/>
                    <a:pt x="3617" y="7803"/>
                  </a:cubicBezTo>
                  <a:lnTo>
                    <a:pt x="3619" y="7794"/>
                  </a:lnTo>
                  <a:cubicBezTo>
                    <a:pt x="3634" y="7738"/>
                    <a:pt x="3649" y="7683"/>
                    <a:pt x="3639" y="7623"/>
                  </a:cubicBezTo>
                  <a:cubicBezTo>
                    <a:pt x="3632" y="7586"/>
                    <a:pt x="3617" y="7556"/>
                    <a:pt x="3600" y="7524"/>
                  </a:cubicBezTo>
                  <a:lnTo>
                    <a:pt x="3594" y="7511"/>
                  </a:lnTo>
                  <a:cubicBezTo>
                    <a:pt x="3529" y="7378"/>
                    <a:pt x="3461" y="7179"/>
                    <a:pt x="3457" y="7029"/>
                  </a:cubicBezTo>
                  <a:cubicBezTo>
                    <a:pt x="3534" y="6905"/>
                    <a:pt x="3497" y="6723"/>
                    <a:pt x="3377" y="6639"/>
                  </a:cubicBezTo>
                  <a:cubicBezTo>
                    <a:pt x="3337" y="6611"/>
                    <a:pt x="3289" y="6594"/>
                    <a:pt x="3242" y="6579"/>
                  </a:cubicBezTo>
                  <a:cubicBezTo>
                    <a:pt x="3030" y="6511"/>
                    <a:pt x="2810" y="6461"/>
                    <a:pt x="2587" y="6436"/>
                  </a:cubicBezTo>
                  <a:cubicBezTo>
                    <a:pt x="2537" y="6429"/>
                    <a:pt x="2488" y="6421"/>
                    <a:pt x="2469" y="6386"/>
                  </a:cubicBezTo>
                  <a:cubicBezTo>
                    <a:pt x="2460" y="6376"/>
                    <a:pt x="2458" y="6361"/>
                    <a:pt x="2454" y="6344"/>
                  </a:cubicBezTo>
                  <a:cubicBezTo>
                    <a:pt x="2452" y="6333"/>
                    <a:pt x="2450" y="6320"/>
                    <a:pt x="2443" y="6307"/>
                  </a:cubicBezTo>
                  <a:cubicBezTo>
                    <a:pt x="2407" y="6209"/>
                    <a:pt x="2293" y="6179"/>
                    <a:pt x="2203" y="6155"/>
                  </a:cubicBezTo>
                  <a:cubicBezTo>
                    <a:pt x="2152" y="6140"/>
                    <a:pt x="2032" y="6099"/>
                    <a:pt x="2027" y="6014"/>
                  </a:cubicBezTo>
                  <a:lnTo>
                    <a:pt x="2025" y="5981"/>
                  </a:lnTo>
                  <a:lnTo>
                    <a:pt x="1993" y="5990"/>
                  </a:lnTo>
                  <a:cubicBezTo>
                    <a:pt x="1965" y="5999"/>
                    <a:pt x="1938" y="6003"/>
                    <a:pt x="1910" y="6003"/>
                  </a:cubicBezTo>
                  <a:cubicBezTo>
                    <a:pt x="1755" y="6003"/>
                    <a:pt x="1610" y="5889"/>
                    <a:pt x="1580" y="5746"/>
                  </a:cubicBezTo>
                  <a:lnTo>
                    <a:pt x="1573" y="5720"/>
                  </a:lnTo>
                  <a:lnTo>
                    <a:pt x="1357" y="5767"/>
                  </a:lnTo>
                  <a:cubicBezTo>
                    <a:pt x="1363" y="5690"/>
                    <a:pt x="1340" y="5615"/>
                    <a:pt x="1290" y="5564"/>
                  </a:cubicBezTo>
                  <a:cubicBezTo>
                    <a:pt x="1251" y="5524"/>
                    <a:pt x="1192" y="5501"/>
                    <a:pt x="1136" y="5501"/>
                  </a:cubicBezTo>
                  <a:cubicBezTo>
                    <a:pt x="1114" y="5501"/>
                    <a:pt x="1092" y="5505"/>
                    <a:pt x="1072" y="5512"/>
                  </a:cubicBezTo>
                  <a:lnTo>
                    <a:pt x="988" y="5174"/>
                  </a:lnTo>
                  <a:cubicBezTo>
                    <a:pt x="952" y="5030"/>
                    <a:pt x="916" y="4882"/>
                    <a:pt x="853" y="4745"/>
                  </a:cubicBezTo>
                  <a:lnTo>
                    <a:pt x="838" y="4709"/>
                  </a:lnTo>
                  <a:cubicBezTo>
                    <a:pt x="793" y="4615"/>
                    <a:pt x="748" y="4516"/>
                    <a:pt x="781" y="4426"/>
                  </a:cubicBezTo>
                  <a:lnTo>
                    <a:pt x="785" y="4413"/>
                  </a:lnTo>
                  <a:lnTo>
                    <a:pt x="776" y="4402"/>
                  </a:lnTo>
                  <a:cubicBezTo>
                    <a:pt x="746" y="4360"/>
                    <a:pt x="693" y="4353"/>
                    <a:pt x="646" y="4349"/>
                  </a:cubicBezTo>
                  <a:cubicBezTo>
                    <a:pt x="598" y="4345"/>
                    <a:pt x="568" y="4340"/>
                    <a:pt x="556" y="4317"/>
                  </a:cubicBezTo>
                  <a:cubicBezTo>
                    <a:pt x="549" y="4304"/>
                    <a:pt x="547" y="4287"/>
                    <a:pt x="547" y="4267"/>
                  </a:cubicBezTo>
                  <a:cubicBezTo>
                    <a:pt x="547" y="4255"/>
                    <a:pt x="547" y="4240"/>
                    <a:pt x="543" y="4227"/>
                  </a:cubicBezTo>
                  <a:cubicBezTo>
                    <a:pt x="530" y="4158"/>
                    <a:pt x="470" y="4111"/>
                    <a:pt x="416" y="4070"/>
                  </a:cubicBezTo>
                  <a:cubicBezTo>
                    <a:pt x="352" y="4019"/>
                    <a:pt x="311" y="3985"/>
                    <a:pt x="322" y="3935"/>
                  </a:cubicBezTo>
                  <a:cubicBezTo>
                    <a:pt x="326" y="3920"/>
                    <a:pt x="335" y="3905"/>
                    <a:pt x="344" y="3888"/>
                  </a:cubicBezTo>
                  <a:cubicBezTo>
                    <a:pt x="356" y="3867"/>
                    <a:pt x="371" y="3843"/>
                    <a:pt x="373" y="3813"/>
                  </a:cubicBezTo>
                  <a:cubicBezTo>
                    <a:pt x="380" y="3747"/>
                    <a:pt x="329" y="3704"/>
                    <a:pt x="281" y="3668"/>
                  </a:cubicBezTo>
                  <a:cubicBezTo>
                    <a:pt x="258" y="3646"/>
                    <a:pt x="232" y="3627"/>
                    <a:pt x="217" y="3603"/>
                  </a:cubicBezTo>
                  <a:cubicBezTo>
                    <a:pt x="179" y="3548"/>
                    <a:pt x="194" y="3475"/>
                    <a:pt x="209" y="3398"/>
                  </a:cubicBezTo>
                  <a:cubicBezTo>
                    <a:pt x="213" y="3376"/>
                    <a:pt x="217" y="3355"/>
                    <a:pt x="219" y="3333"/>
                  </a:cubicBezTo>
                  <a:cubicBezTo>
                    <a:pt x="230" y="3263"/>
                    <a:pt x="209" y="3183"/>
                    <a:pt x="166" y="3136"/>
                  </a:cubicBezTo>
                  <a:cubicBezTo>
                    <a:pt x="142" y="3106"/>
                    <a:pt x="110" y="3091"/>
                    <a:pt x="78" y="3089"/>
                  </a:cubicBezTo>
                  <a:cubicBezTo>
                    <a:pt x="59" y="2894"/>
                    <a:pt x="138" y="2699"/>
                    <a:pt x="209" y="2526"/>
                  </a:cubicBezTo>
                  <a:lnTo>
                    <a:pt x="211" y="2513"/>
                  </a:lnTo>
                  <a:cubicBezTo>
                    <a:pt x="245" y="2474"/>
                    <a:pt x="292" y="2451"/>
                    <a:pt x="341" y="2425"/>
                  </a:cubicBezTo>
                  <a:cubicBezTo>
                    <a:pt x="367" y="2412"/>
                    <a:pt x="393" y="2399"/>
                    <a:pt x="416" y="2384"/>
                  </a:cubicBezTo>
                  <a:cubicBezTo>
                    <a:pt x="506" y="2329"/>
                    <a:pt x="575" y="2221"/>
                    <a:pt x="526" y="2129"/>
                  </a:cubicBezTo>
                  <a:cubicBezTo>
                    <a:pt x="523" y="2121"/>
                    <a:pt x="517" y="2114"/>
                    <a:pt x="513" y="2106"/>
                  </a:cubicBezTo>
                  <a:cubicBezTo>
                    <a:pt x="506" y="2097"/>
                    <a:pt x="500" y="2086"/>
                    <a:pt x="498" y="2078"/>
                  </a:cubicBezTo>
                  <a:cubicBezTo>
                    <a:pt x="489" y="2044"/>
                    <a:pt x="534" y="2016"/>
                    <a:pt x="596" y="1986"/>
                  </a:cubicBezTo>
                  <a:lnTo>
                    <a:pt x="609" y="1977"/>
                  </a:lnTo>
                  <a:cubicBezTo>
                    <a:pt x="813" y="1872"/>
                    <a:pt x="849" y="1592"/>
                    <a:pt x="759" y="1392"/>
                  </a:cubicBezTo>
                  <a:cubicBezTo>
                    <a:pt x="723" y="1315"/>
                    <a:pt x="669" y="1242"/>
                    <a:pt x="596" y="1169"/>
                  </a:cubicBezTo>
                  <a:cubicBezTo>
                    <a:pt x="783" y="1024"/>
                    <a:pt x="823" y="743"/>
                    <a:pt x="830" y="587"/>
                  </a:cubicBezTo>
                  <a:cubicBezTo>
                    <a:pt x="834" y="477"/>
                    <a:pt x="815" y="396"/>
                    <a:pt x="772" y="340"/>
                  </a:cubicBezTo>
                  <a:cubicBezTo>
                    <a:pt x="796" y="306"/>
                    <a:pt x="819" y="272"/>
                    <a:pt x="845" y="238"/>
                  </a:cubicBezTo>
                  <a:cubicBezTo>
                    <a:pt x="888" y="175"/>
                    <a:pt x="937" y="107"/>
                    <a:pt x="1010" y="75"/>
                  </a:cubicBezTo>
                  <a:cubicBezTo>
                    <a:pt x="1042" y="60"/>
                    <a:pt x="1083" y="54"/>
                    <a:pt x="1129" y="54"/>
                  </a:cubicBezTo>
                  <a:close/>
                  <a:moveTo>
                    <a:pt x="1129" y="1"/>
                  </a:moveTo>
                  <a:cubicBezTo>
                    <a:pt x="1076" y="1"/>
                    <a:pt x="1027" y="7"/>
                    <a:pt x="986" y="25"/>
                  </a:cubicBezTo>
                  <a:cubicBezTo>
                    <a:pt x="903" y="62"/>
                    <a:pt x="847" y="141"/>
                    <a:pt x="800" y="205"/>
                  </a:cubicBezTo>
                  <a:cubicBezTo>
                    <a:pt x="772" y="246"/>
                    <a:pt x="742" y="287"/>
                    <a:pt x="716" y="327"/>
                  </a:cubicBezTo>
                  <a:lnTo>
                    <a:pt x="703" y="347"/>
                  </a:lnTo>
                  <a:lnTo>
                    <a:pt x="718" y="362"/>
                  </a:lnTo>
                  <a:cubicBezTo>
                    <a:pt x="761" y="405"/>
                    <a:pt x="781" y="480"/>
                    <a:pt x="776" y="582"/>
                  </a:cubicBezTo>
                  <a:cubicBezTo>
                    <a:pt x="770" y="739"/>
                    <a:pt x="731" y="1017"/>
                    <a:pt x="541" y="1146"/>
                  </a:cubicBezTo>
                  <a:lnTo>
                    <a:pt x="513" y="1163"/>
                  </a:lnTo>
                  <a:lnTo>
                    <a:pt x="536" y="1187"/>
                  </a:lnTo>
                  <a:cubicBezTo>
                    <a:pt x="618" y="1262"/>
                    <a:pt x="673" y="1337"/>
                    <a:pt x="710" y="1416"/>
                  </a:cubicBezTo>
                  <a:cubicBezTo>
                    <a:pt x="789" y="1587"/>
                    <a:pt x="757" y="1840"/>
                    <a:pt x="583" y="1930"/>
                  </a:cubicBezTo>
                  <a:lnTo>
                    <a:pt x="573" y="1936"/>
                  </a:lnTo>
                  <a:cubicBezTo>
                    <a:pt x="511" y="1969"/>
                    <a:pt x="427" y="2011"/>
                    <a:pt x="446" y="2091"/>
                  </a:cubicBezTo>
                  <a:cubicBezTo>
                    <a:pt x="451" y="2110"/>
                    <a:pt x="459" y="2123"/>
                    <a:pt x="468" y="2136"/>
                  </a:cubicBezTo>
                  <a:cubicBezTo>
                    <a:pt x="472" y="2142"/>
                    <a:pt x="476" y="2149"/>
                    <a:pt x="478" y="2155"/>
                  </a:cubicBezTo>
                  <a:cubicBezTo>
                    <a:pt x="515" y="2221"/>
                    <a:pt x="448" y="2303"/>
                    <a:pt x="388" y="2339"/>
                  </a:cubicBezTo>
                  <a:cubicBezTo>
                    <a:pt x="367" y="2352"/>
                    <a:pt x="341" y="2365"/>
                    <a:pt x="318" y="2376"/>
                  </a:cubicBezTo>
                  <a:cubicBezTo>
                    <a:pt x="260" y="2406"/>
                    <a:pt x="200" y="2436"/>
                    <a:pt x="159" y="2489"/>
                  </a:cubicBezTo>
                  <a:cubicBezTo>
                    <a:pt x="157" y="2494"/>
                    <a:pt x="155" y="2496"/>
                    <a:pt x="153" y="2500"/>
                  </a:cubicBezTo>
                  <a:lnTo>
                    <a:pt x="134" y="2541"/>
                  </a:lnTo>
                  <a:lnTo>
                    <a:pt x="144" y="2541"/>
                  </a:lnTo>
                  <a:cubicBezTo>
                    <a:pt x="76" y="2712"/>
                    <a:pt x="1" y="2918"/>
                    <a:pt x="26" y="3121"/>
                  </a:cubicBezTo>
                  <a:lnTo>
                    <a:pt x="31" y="3151"/>
                  </a:lnTo>
                  <a:lnTo>
                    <a:pt x="59" y="3145"/>
                  </a:lnTo>
                  <a:cubicBezTo>
                    <a:pt x="64" y="3143"/>
                    <a:pt x="69" y="3143"/>
                    <a:pt x="75" y="3143"/>
                  </a:cubicBezTo>
                  <a:cubicBezTo>
                    <a:pt x="93" y="3143"/>
                    <a:pt x="110" y="3152"/>
                    <a:pt x="125" y="3171"/>
                  </a:cubicBezTo>
                  <a:cubicBezTo>
                    <a:pt x="157" y="3207"/>
                    <a:pt x="174" y="3271"/>
                    <a:pt x="166" y="3325"/>
                  </a:cubicBezTo>
                  <a:cubicBezTo>
                    <a:pt x="164" y="3346"/>
                    <a:pt x="159" y="3368"/>
                    <a:pt x="155" y="3389"/>
                  </a:cubicBezTo>
                  <a:cubicBezTo>
                    <a:pt x="140" y="3468"/>
                    <a:pt x="123" y="3560"/>
                    <a:pt x="174" y="3633"/>
                  </a:cubicBezTo>
                  <a:cubicBezTo>
                    <a:pt x="194" y="3663"/>
                    <a:pt x="221" y="3687"/>
                    <a:pt x="249" y="3708"/>
                  </a:cubicBezTo>
                  <a:cubicBezTo>
                    <a:pt x="296" y="3747"/>
                    <a:pt x="324" y="3773"/>
                    <a:pt x="320" y="3809"/>
                  </a:cubicBezTo>
                  <a:cubicBezTo>
                    <a:pt x="318" y="3826"/>
                    <a:pt x="309" y="3843"/>
                    <a:pt x="299" y="3860"/>
                  </a:cubicBezTo>
                  <a:cubicBezTo>
                    <a:pt x="288" y="3880"/>
                    <a:pt x="275" y="3901"/>
                    <a:pt x="271" y="3925"/>
                  </a:cubicBezTo>
                  <a:cubicBezTo>
                    <a:pt x="251" y="4008"/>
                    <a:pt x="322" y="4064"/>
                    <a:pt x="384" y="4111"/>
                  </a:cubicBezTo>
                  <a:cubicBezTo>
                    <a:pt x="431" y="4150"/>
                    <a:pt x="481" y="4188"/>
                    <a:pt x="491" y="4238"/>
                  </a:cubicBezTo>
                  <a:cubicBezTo>
                    <a:pt x="493" y="4248"/>
                    <a:pt x="493" y="4259"/>
                    <a:pt x="493" y="4270"/>
                  </a:cubicBezTo>
                  <a:cubicBezTo>
                    <a:pt x="493" y="4293"/>
                    <a:pt x="496" y="4321"/>
                    <a:pt x="511" y="4345"/>
                  </a:cubicBezTo>
                  <a:cubicBezTo>
                    <a:pt x="538" y="4392"/>
                    <a:pt x="592" y="4398"/>
                    <a:pt x="641" y="4402"/>
                  </a:cubicBezTo>
                  <a:cubicBezTo>
                    <a:pt x="673" y="4407"/>
                    <a:pt x="706" y="4409"/>
                    <a:pt x="725" y="4424"/>
                  </a:cubicBezTo>
                  <a:cubicBezTo>
                    <a:pt x="697" y="4529"/>
                    <a:pt x="746" y="4636"/>
                    <a:pt x="789" y="4730"/>
                  </a:cubicBezTo>
                  <a:lnTo>
                    <a:pt x="804" y="4767"/>
                  </a:lnTo>
                  <a:cubicBezTo>
                    <a:pt x="864" y="4900"/>
                    <a:pt x="901" y="5045"/>
                    <a:pt x="937" y="5189"/>
                  </a:cubicBezTo>
                  <a:lnTo>
                    <a:pt x="1038" y="5592"/>
                  </a:lnTo>
                  <a:lnTo>
                    <a:pt x="1070" y="5572"/>
                  </a:lnTo>
                  <a:cubicBezTo>
                    <a:pt x="1089" y="5560"/>
                    <a:pt x="1112" y="5555"/>
                    <a:pt x="1137" y="5555"/>
                  </a:cubicBezTo>
                  <a:cubicBezTo>
                    <a:pt x="1178" y="5555"/>
                    <a:pt x="1222" y="5571"/>
                    <a:pt x="1252" y="5602"/>
                  </a:cubicBezTo>
                  <a:cubicBezTo>
                    <a:pt x="1297" y="5647"/>
                    <a:pt x="1316" y="5724"/>
                    <a:pt x="1297" y="5795"/>
                  </a:cubicBezTo>
                  <a:lnTo>
                    <a:pt x="1288" y="5838"/>
                  </a:lnTo>
                  <a:lnTo>
                    <a:pt x="1533" y="5784"/>
                  </a:lnTo>
                  <a:cubicBezTo>
                    <a:pt x="1582" y="5939"/>
                    <a:pt x="1740" y="6054"/>
                    <a:pt x="1910" y="6054"/>
                  </a:cubicBezTo>
                  <a:cubicBezTo>
                    <a:pt x="1933" y="6054"/>
                    <a:pt x="1957" y="6054"/>
                    <a:pt x="1978" y="6048"/>
                  </a:cubicBezTo>
                  <a:cubicBezTo>
                    <a:pt x="1998" y="6121"/>
                    <a:pt x="2070" y="6174"/>
                    <a:pt x="2188" y="6206"/>
                  </a:cubicBezTo>
                  <a:cubicBezTo>
                    <a:pt x="2267" y="6228"/>
                    <a:pt x="2368" y="6254"/>
                    <a:pt x="2394" y="6326"/>
                  </a:cubicBezTo>
                  <a:cubicBezTo>
                    <a:pt x="2398" y="6335"/>
                    <a:pt x="2400" y="6346"/>
                    <a:pt x="2402" y="6356"/>
                  </a:cubicBezTo>
                  <a:cubicBezTo>
                    <a:pt x="2407" y="6376"/>
                    <a:pt x="2411" y="6395"/>
                    <a:pt x="2422" y="6414"/>
                  </a:cubicBezTo>
                  <a:cubicBezTo>
                    <a:pt x="2458" y="6474"/>
                    <a:pt x="2535" y="6483"/>
                    <a:pt x="2580" y="6489"/>
                  </a:cubicBezTo>
                  <a:cubicBezTo>
                    <a:pt x="2799" y="6515"/>
                    <a:pt x="3017" y="6562"/>
                    <a:pt x="3225" y="6631"/>
                  </a:cubicBezTo>
                  <a:cubicBezTo>
                    <a:pt x="3270" y="6643"/>
                    <a:pt x="3311" y="6658"/>
                    <a:pt x="3347" y="6684"/>
                  </a:cubicBezTo>
                  <a:cubicBezTo>
                    <a:pt x="3446" y="6753"/>
                    <a:pt x="3476" y="6907"/>
                    <a:pt x="3407" y="7006"/>
                  </a:cubicBezTo>
                  <a:lnTo>
                    <a:pt x="3403" y="7012"/>
                  </a:lnTo>
                  <a:lnTo>
                    <a:pt x="3403" y="7021"/>
                  </a:lnTo>
                  <a:cubicBezTo>
                    <a:pt x="3405" y="7181"/>
                    <a:pt x="3476" y="7393"/>
                    <a:pt x="3547" y="7535"/>
                  </a:cubicBezTo>
                  <a:lnTo>
                    <a:pt x="3553" y="7548"/>
                  </a:lnTo>
                  <a:cubicBezTo>
                    <a:pt x="3568" y="7578"/>
                    <a:pt x="3581" y="7603"/>
                    <a:pt x="3587" y="7633"/>
                  </a:cubicBezTo>
                  <a:cubicBezTo>
                    <a:pt x="3596" y="7678"/>
                    <a:pt x="3581" y="7730"/>
                    <a:pt x="3568" y="7779"/>
                  </a:cubicBezTo>
                  <a:lnTo>
                    <a:pt x="3566" y="7788"/>
                  </a:lnTo>
                  <a:cubicBezTo>
                    <a:pt x="3553" y="7826"/>
                    <a:pt x="3547" y="7867"/>
                    <a:pt x="3538" y="7905"/>
                  </a:cubicBezTo>
                  <a:cubicBezTo>
                    <a:pt x="3536" y="7920"/>
                    <a:pt x="3534" y="7938"/>
                    <a:pt x="3529" y="7955"/>
                  </a:cubicBezTo>
                  <a:lnTo>
                    <a:pt x="3519" y="8000"/>
                  </a:lnTo>
                  <a:lnTo>
                    <a:pt x="3564" y="7985"/>
                  </a:lnTo>
                  <a:cubicBezTo>
                    <a:pt x="3606" y="7971"/>
                    <a:pt x="3654" y="7964"/>
                    <a:pt x="3705" y="7964"/>
                  </a:cubicBezTo>
                  <a:cubicBezTo>
                    <a:pt x="3787" y="7964"/>
                    <a:pt x="3878" y="7982"/>
                    <a:pt x="3971" y="8019"/>
                  </a:cubicBezTo>
                  <a:cubicBezTo>
                    <a:pt x="4031" y="8043"/>
                    <a:pt x="4089" y="8073"/>
                    <a:pt x="4146" y="8100"/>
                  </a:cubicBezTo>
                  <a:cubicBezTo>
                    <a:pt x="4251" y="8152"/>
                    <a:pt x="4359" y="8205"/>
                    <a:pt x="4476" y="8231"/>
                  </a:cubicBezTo>
                  <a:cubicBezTo>
                    <a:pt x="4532" y="8242"/>
                    <a:pt x="4590" y="8248"/>
                    <a:pt x="4650" y="8248"/>
                  </a:cubicBezTo>
                  <a:cubicBezTo>
                    <a:pt x="4871" y="8248"/>
                    <a:pt x="5093" y="8169"/>
                    <a:pt x="5271" y="8105"/>
                  </a:cubicBezTo>
                  <a:lnTo>
                    <a:pt x="6233" y="7760"/>
                  </a:lnTo>
                  <a:cubicBezTo>
                    <a:pt x="6424" y="7691"/>
                    <a:pt x="6585" y="7635"/>
                    <a:pt x="6747" y="7584"/>
                  </a:cubicBezTo>
                  <a:lnTo>
                    <a:pt x="6771" y="7575"/>
                  </a:lnTo>
                  <a:lnTo>
                    <a:pt x="6767" y="7552"/>
                  </a:lnTo>
                  <a:cubicBezTo>
                    <a:pt x="6709" y="7310"/>
                    <a:pt x="6627" y="7083"/>
                    <a:pt x="6527" y="6879"/>
                  </a:cubicBezTo>
                  <a:cubicBezTo>
                    <a:pt x="6497" y="6819"/>
                    <a:pt x="6467" y="6761"/>
                    <a:pt x="6435" y="6703"/>
                  </a:cubicBezTo>
                  <a:cubicBezTo>
                    <a:pt x="6315" y="6479"/>
                    <a:pt x="6190" y="6245"/>
                    <a:pt x="6186" y="5994"/>
                  </a:cubicBezTo>
                  <a:cubicBezTo>
                    <a:pt x="6184" y="5849"/>
                    <a:pt x="6250" y="5688"/>
                    <a:pt x="6360" y="5577"/>
                  </a:cubicBezTo>
                  <a:cubicBezTo>
                    <a:pt x="6445" y="5491"/>
                    <a:pt x="6545" y="5445"/>
                    <a:pt x="6644" y="5445"/>
                  </a:cubicBezTo>
                  <a:cubicBezTo>
                    <a:pt x="6681" y="5445"/>
                    <a:pt x="6718" y="5452"/>
                    <a:pt x="6754" y="5465"/>
                  </a:cubicBezTo>
                  <a:lnTo>
                    <a:pt x="6777" y="5476"/>
                  </a:lnTo>
                  <a:lnTo>
                    <a:pt x="6788" y="5452"/>
                  </a:lnTo>
                  <a:cubicBezTo>
                    <a:pt x="6814" y="5394"/>
                    <a:pt x="6812" y="5332"/>
                    <a:pt x="6784" y="5272"/>
                  </a:cubicBezTo>
                  <a:cubicBezTo>
                    <a:pt x="6741" y="5180"/>
                    <a:pt x="6636" y="5092"/>
                    <a:pt x="6520" y="5056"/>
                  </a:cubicBezTo>
                  <a:cubicBezTo>
                    <a:pt x="6471" y="5043"/>
                    <a:pt x="6420" y="5032"/>
                    <a:pt x="6370" y="5022"/>
                  </a:cubicBezTo>
                  <a:cubicBezTo>
                    <a:pt x="6255" y="4996"/>
                    <a:pt x="6148" y="4975"/>
                    <a:pt x="6066" y="4904"/>
                  </a:cubicBezTo>
                  <a:cubicBezTo>
                    <a:pt x="5970" y="4820"/>
                    <a:pt x="5923" y="4677"/>
                    <a:pt x="5923" y="4465"/>
                  </a:cubicBezTo>
                  <a:cubicBezTo>
                    <a:pt x="5920" y="3880"/>
                    <a:pt x="6137" y="3331"/>
                    <a:pt x="6398" y="2725"/>
                  </a:cubicBezTo>
                  <a:lnTo>
                    <a:pt x="6407" y="2703"/>
                  </a:lnTo>
                  <a:lnTo>
                    <a:pt x="6390" y="2691"/>
                  </a:lnTo>
                  <a:cubicBezTo>
                    <a:pt x="6377" y="2682"/>
                    <a:pt x="6364" y="2673"/>
                    <a:pt x="6349" y="2665"/>
                  </a:cubicBezTo>
                  <a:cubicBezTo>
                    <a:pt x="6306" y="2639"/>
                    <a:pt x="6265" y="2614"/>
                    <a:pt x="6233" y="2577"/>
                  </a:cubicBezTo>
                  <a:cubicBezTo>
                    <a:pt x="6216" y="2560"/>
                    <a:pt x="6201" y="2541"/>
                    <a:pt x="6188" y="2521"/>
                  </a:cubicBezTo>
                  <a:cubicBezTo>
                    <a:pt x="6167" y="2494"/>
                    <a:pt x="6143" y="2464"/>
                    <a:pt x="6115" y="2440"/>
                  </a:cubicBezTo>
                  <a:cubicBezTo>
                    <a:pt x="6081" y="2412"/>
                    <a:pt x="6038" y="2396"/>
                    <a:pt x="5998" y="2396"/>
                  </a:cubicBezTo>
                  <a:cubicBezTo>
                    <a:pt x="5980" y="2396"/>
                    <a:pt x="5963" y="2399"/>
                    <a:pt x="5948" y="2406"/>
                  </a:cubicBezTo>
                  <a:cubicBezTo>
                    <a:pt x="5912" y="2309"/>
                    <a:pt x="5828" y="2241"/>
                    <a:pt x="5747" y="2174"/>
                  </a:cubicBezTo>
                  <a:cubicBezTo>
                    <a:pt x="5653" y="2097"/>
                    <a:pt x="5563" y="2024"/>
                    <a:pt x="5554" y="1917"/>
                  </a:cubicBezTo>
                  <a:cubicBezTo>
                    <a:pt x="5550" y="1883"/>
                    <a:pt x="5556" y="1844"/>
                    <a:pt x="5560" y="1808"/>
                  </a:cubicBezTo>
                  <a:cubicBezTo>
                    <a:pt x="5571" y="1727"/>
                    <a:pt x="5582" y="1641"/>
                    <a:pt x="5518" y="1585"/>
                  </a:cubicBezTo>
                  <a:cubicBezTo>
                    <a:pt x="5477" y="1549"/>
                    <a:pt x="5423" y="1542"/>
                    <a:pt x="5374" y="1538"/>
                  </a:cubicBezTo>
                  <a:cubicBezTo>
                    <a:pt x="5327" y="1532"/>
                    <a:pt x="5284" y="1527"/>
                    <a:pt x="5258" y="1499"/>
                  </a:cubicBezTo>
                  <a:cubicBezTo>
                    <a:pt x="5239" y="1480"/>
                    <a:pt x="5231" y="1450"/>
                    <a:pt x="5222" y="1418"/>
                  </a:cubicBezTo>
                  <a:cubicBezTo>
                    <a:pt x="5213" y="1382"/>
                    <a:pt x="5203" y="1343"/>
                    <a:pt x="5177" y="1313"/>
                  </a:cubicBezTo>
                  <a:cubicBezTo>
                    <a:pt x="5130" y="1262"/>
                    <a:pt x="5063" y="1262"/>
                    <a:pt x="5001" y="1259"/>
                  </a:cubicBezTo>
                  <a:cubicBezTo>
                    <a:pt x="4950" y="1259"/>
                    <a:pt x="4901" y="1257"/>
                    <a:pt x="4866" y="1232"/>
                  </a:cubicBezTo>
                  <a:cubicBezTo>
                    <a:pt x="4836" y="1210"/>
                    <a:pt x="4821" y="1169"/>
                    <a:pt x="4806" y="1127"/>
                  </a:cubicBezTo>
                  <a:cubicBezTo>
                    <a:pt x="4789" y="1077"/>
                    <a:pt x="4770" y="1026"/>
                    <a:pt x="4725" y="996"/>
                  </a:cubicBezTo>
                  <a:cubicBezTo>
                    <a:pt x="4686" y="968"/>
                    <a:pt x="4643" y="966"/>
                    <a:pt x="4609" y="966"/>
                  </a:cubicBezTo>
                  <a:lnTo>
                    <a:pt x="4564" y="966"/>
                  </a:lnTo>
                  <a:cubicBezTo>
                    <a:pt x="4551" y="967"/>
                    <a:pt x="4537" y="967"/>
                    <a:pt x="4524" y="967"/>
                  </a:cubicBezTo>
                  <a:cubicBezTo>
                    <a:pt x="4498" y="967"/>
                    <a:pt x="4474" y="965"/>
                    <a:pt x="4457" y="960"/>
                  </a:cubicBezTo>
                  <a:cubicBezTo>
                    <a:pt x="4367" y="930"/>
                    <a:pt x="4337" y="810"/>
                    <a:pt x="4322" y="709"/>
                  </a:cubicBezTo>
                  <a:lnTo>
                    <a:pt x="4318" y="677"/>
                  </a:lnTo>
                  <a:lnTo>
                    <a:pt x="4288" y="687"/>
                  </a:lnTo>
                  <a:cubicBezTo>
                    <a:pt x="4262" y="696"/>
                    <a:pt x="4234" y="700"/>
                    <a:pt x="4206" y="700"/>
                  </a:cubicBezTo>
                  <a:cubicBezTo>
                    <a:pt x="4089" y="700"/>
                    <a:pt x="3973" y="627"/>
                    <a:pt x="3859" y="559"/>
                  </a:cubicBezTo>
                  <a:cubicBezTo>
                    <a:pt x="3840" y="546"/>
                    <a:pt x="3821" y="535"/>
                    <a:pt x="3804" y="525"/>
                  </a:cubicBezTo>
                  <a:cubicBezTo>
                    <a:pt x="3519" y="355"/>
                    <a:pt x="3193" y="285"/>
                    <a:pt x="2940" y="242"/>
                  </a:cubicBezTo>
                  <a:lnTo>
                    <a:pt x="2908" y="235"/>
                  </a:lnTo>
                  <a:lnTo>
                    <a:pt x="2908" y="267"/>
                  </a:lnTo>
                  <a:cubicBezTo>
                    <a:pt x="2908" y="291"/>
                    <a:pt x="2917" y="312"/>
                    <a:pt x="2921" y="325"/>
                  </a:cubicBezTo>
                  <a:lnTo>
                    <a:pt x="3000" y="529"/>
                  </a:lnTo>
                  <a:cubicBezTo>
                    <a:pt x="2927" y="544"/>
                    <a:pt x="2857" y="561"/>
                    <a:pt x="2786" y="580"/>
                  </a:cubicBezTo>
                  <a:cubicBezTo>
                    <a:pt x="2758" y="589"/>
                    <a:pt x="2726" y="597"/>
                    <a:pt x="2707" y="627"/>
                  </a:cubicBezTo>
                  <a:cubicBezTo>
                    <a:pt x="2690" y="653"/>
                    <a:pt x="2692" y="683"/>
                    <a:pt x="2694" y="709"/>
                  </a:cubicBezTo>
                  <a:cubicBezTo>
                    <a:pt x="2694" y="717"/>
                    <a:pt x="2696" y="726"/>
                    <a:pt x="2694" y="737"/>
                  </a:cubicBezTo>
                  <a:cubicBezTo>
                    <a:pt x="2694" y="762"/>
                    <a:pt x="2681" y="788"/>
                    <a:pt x="2660" y="805"/>
                  </a:cubicBezTo>
                  <a:cubicBezTo>
                    <a:pt x="2651" y="812"/>
                    <a:pt x="2640" y="818"/>
                    <a:pt x="2630" y="825"/>
                  </a:cubicBezTo>
                  <a:cubicBezTo>
                    <a:pt x="2619" y="831"/>
                    <a:pt x="2606" y="837"/>
                    <a:pt x="2595" y="846"/>
                  </a:cubicBezTo>
                  <a:cubicBezTo>
                    <a:pt x="2518" y="906"/>
                    <a:pt x="2518" y="1015"/>
                    <a:pt x="2529" y="1107"/>
                  </a:cubicBezTo>
                  <a:cubicBezTo>
                    <a:pt x="2439" y="1150"/>
                    <a:pt x="2343" y="1159"/>
                    <a:pt x="2246" y="1159"/>
                  </a:cubicBezTo>
                  <a:cubicBezTo>
                    <a:pt x="2212" y="1159"/>
                    <a:pt x="2178" y="1158"/>
                    <a:pt x="2143" y="1157"/>
                  </a:cubicBezTo>
                  <a:cubicBezTo>
                    <a:pt x="2117" y="1156"/>
                    <a:pt x="2092" y="1155"/>
                    <a:pt x="2066" y="1155"/>
                  </a:cubicBezTo>
                  <a:cubicBezTo>
                    <a:pt x="2030" y="1155"/>
                    <a:pt x="1994" y="1156"/>
                    <a:pt x="1959" y="1159"/>
                  </a:cubicBezTo>
                  <a:cubicBezTo>
                    <a:pt x="1918" y="1161"/>
                    <a:pt x="1880" y="1165"/>
                    <a:pt x="1839" y="1169"/>
                  </a:cubicBezTo>
                  <a:cubicBezTo>
                    <a:pt x="1781" y="1176"/>
                    <a:pt x="1721" y="1184"/>
                    <a:pt x="1665" y="1184"/>
                  </a:cubicBezTo>
                  <a:cubicBezTo>
                    <a:pt x="1588" y="1184"/>
                    <a:pt x="1530" y="1172"/>
                    <a:pt x="1479" y="1144"/>
                  </a:cubicBezTo>
                  <a:cubicBezTo>
                    <a:pt x="1488" y="949"/>
                    <a:pt x="1485" y="750"/>
                    <a:pt x="1470" y="555"/>
                  </a:cubicBezTo>
                  <a:cubicBezTo>
                    <a:pt x="1470" y="540"/>
                    <a:pt x="1468" y="525"/>
                    <a:pt x="1473" y="514"/>
                  </a:cubicBezTo>
                  <a:cubicBezTo>
                    <a:pt x="1481" y="499"/>
                    <a:pt x="1500" y="497"/>
                    <a:pt x="1543" y="497"/>
                  </a:cubicBezTo>
                  <a:cubicBezTo>
                    <a:pt x="1567" y="497"/>
                    <a:pt x="1593" y="497"/>
                    <a:pt x="1618" y="488"/>
                  </a:cubicBezTo>
                  <a:cubicBezTo>
                    <a:pt x="1685" y="465"/>
                    <a:pt x="1713" y="387"/>
                    <a:pt x="1706" y="323"/>
                  </a:cubicBezTo>
                  <a:cubicBezTo>
                    <a:pt x="1700" y="278"/>
                    <a:pt x="1683" y="238"/>
                    <a:pt x="1665" y="199"/>
                  </a:cubicBezTo>
                  <a:cubicBezTo>
                    <a:pt x="1661" y="186"/>
                    <a:pt x="1655" y="173"/>
                    <a:pt x="1650" y="158"/>
                  </a:cubicBezTo>
                  <a:cubicBezTo>
                    <a:pt x="1640" y="133"/>
                    <a:pt x="1633" y="107"/>
                    <a:pt x="1631" y="83"/>
                  </a:cubicBezTo>
                  <a:lnTo>
                    <a:pt x="1629" y="60"/>
                  </a:lnTo>
                  <a:lnTo>
                    <a:pt x="1258" y="10"/>
                  </a:lnTo>
                  <a:cubicBezTo>
                    <a:pt x="1214" y="5"/>
                    <a:pt x="1171" y="1"/>
                    <a:pt x="11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50"/>
            <p:cNvSpPr/>
            <p:nvPr/>
          </p:nvSpPr>
          <p:spPr>
            <a:xfrm>
              <a:off x="4917529" y="3447739"/>
              <a:ext cx="109199" cy="108460"/>
            </a:xfrm>
            <a:custGeom>
              <a:rect b="b" l="l" r="r" t="t"/>
              <a:pathLst>
                <a:path extrusionOk="0" h="3817" w="3843">
                  <a:moveTo>
                    <a:pt x="3108" y="0"/>
                  </a:moveTo>
                  <a:cubicBezTo>
                    <a:pt x="3046" y="0"/>
                    <a:pt x="2985" y="20"/>
                    <a:pt x="2940" y="63"/>
                  </a:cubicBezTo>
                  <a:lnTo>
                    <a:pt x="1018" y="69"/>
                  </a:lnTo>
                  <a:cubicBezTo>
                    <a:pt x="1076" y="172"/>
                    <a:pt x="1093" y="303"/>
                    <a:pt x="1020" y="395"/>
                  </a:cubicBezTo>
                  <a:cubicBezTo>
                    <a:pt x="975" y="453"/>
                    <a:pt x="898" y="487"/>
                    <a:pt x="862" y="556"/>
                  </a:cubicBezTo>
                  <a:cubicBezTo>
                    <a:pt x="735" y="796"/>
                    <a:pt x="1258" y="982"/>
                    <a:pt x="1190" y="1246"/>
                  </a:cubicBezTo>
                  <a:cubicBezTo>
                    <a:pt x="1168" y="1329"/>
                    <a:pt x="1093" y="1385"/>
                    <a:pt x="1022" y="1436"/>
                  </a:cubicBezTo>
                  <a:cubicBezTo>
                    <a:pt x="369" y="1927"/>
                    <a:pt x="0" y="2771"/>
                    <a:pt x="86" y="3583"/>
                  </a:cubicBezTo>
                  <a:cubicBezTo>
                    <a:pt x="90" y="3634"/>
                    <a:pt x="95" y="3690"/>
                    <a:pt x="90" y="3744"/>
                  </a:cubicBezTo>
                  <a:cubicBezTo>
                    <a:pt x="141" y="3742"/>
                    <a:pt x="191" y="3741"/>
                    <a:pt x="242" y="3741"/>
                  </a:cubicBezTo>
                  <a:cubicBezTo>
                    <a:pt x="369" y="3741"/>
                    <a:pt x="496" y="3747"/>
                    <a:pt x="622" y="3761"/>
                  </a:cubicBezTo>
                  <a:cubicBezTo>
                    <a:pt x="665" y="3765"/>
                    <a:pt x="712" y="3769"/>
                    <a:pt x="748" y="3793"/>
                  </a:cubicBezTo>
                  <a:cubicBezTo>
                    <a:pt x="759" y="3799"/>
                    <a:pt x="763" y="3810"/>
                    <a:pt x="772" y="3816"/>
                  </a:cubicBezTo>
                  <a:cubicBezTo>
                    <a:pt x="800" y="3776"/>
                    <a:pt x="827" y="3735"/>
                    <a:pt x="855" y="3694"/>
                  </a:cubicBezTo>
                  <a:cubicBezTo>
                    <a:pt x="905" y="3628"/>
                    <a:pt x="956" y="3557"/>
                    <a:pt x="1033" y="3523"/>
                  </a:cubicBezTo>
                  <a:cubicBezTo>
                    <a:pt x="1074" y="3505"/>
                    <a:pt x="1117" y="3500"/>
                    <a:pt x="1161" y="3500"/>
                  </a:cubicBezTo>
                  <a:cubicBezTo>
                    <a:pt x="1203" y="3500"/>
                    <a:pt x="1246" y="3505"/>
                    <a:pt x="1288" y="3510"/>
                  </a:cubicBezTo>
                  <a:lnTo>
                    <a:pt x="1639" y="3557"/>
                  </a:lnTo>
                  <a:cubicBezTo>
                    <a:pt x="1637" y="3532"/>
                    <a:pt x="1639" y="3506"/>
                    <a:pt x="1652" y="3482"/>
                  </a:cubicBezTo>
                  <a:cubicBezTo>
                    <a:pt x="1777" y="3367"/>
                    <a:pt x="1832" y="3182"/>
                    <a:pt x="1792" y="3017"/>
                  </a:cubicBezTo>
                  <a:cubicBezTo>
                    <a:pt x="1882" y="2992"/>
                    <a:pt x="1991" y="2996"/>
                    <a:pt x="2053" y="2927"/>
                  </a:cubicBezTo>
                  <a:cubicBezTo>
                    <a:pt x="2119" y="2857"/>
                    <a:pt x="2100" y="2745"/>
                    <a:pt x="2079" y="2651"/>
                  </a:cubicBezTo>
                  <a:lnTo>
                    <a:pt x="2079" y="2651"/>
                  </a:lnTo>
                  <a:cubicBezTo>
                    <a:pt x="2170" y="2674"/>
                    <a:pt x="2263" y="2685"/>
                    <a:pt x="2357" y="2685"/>
                  </a:cubicBezTo>
                  <a:cubicBezTo>
                    <a:pt x="2460" y="2685"/>
                    <a:pt x="2562" y="2671"/>
                    <a:pt x="2661" y="2645"/>
                  </a:cubicBezTo>
                  <a:cubicBezTo>
                    <a:pt x="2721" y="2630"/>
                    <a:pt x="2779" y="2608"/>
                    <a:pt x="2841" y="2608"/>
                  </a:cubicBezTo>
                  <a:cubicBezTo>
                    <a:pt x="2878" y="2608"/>
                    <a:pt x="2910" y="2615"/>
                    <a:pt x="2944" y="2621"/>
                  </a:cubicBezTo>
                  <a:cubicBezTo>
                    <a:pt x="2987" y="2630"/>
                    <a:pt x="3028" y="2640"/>
                    <a:pt x="3068" y="2651"/>
                  </a:cubicBezTo>
                  <a:cubicBezTo>
                    <a:pt x="3077" y="2623"/>
                    <a:pt x="3086" y="2595"/>
                    <a:pt x="3094" y="2567"/>
                  </a:cubicBezTo>
                  <a:cubicBezTo>
                    <a:pt x="3169" y="2319"/>
                    <a:pt x="3276" y="2043"/>
                    <a:pt x="3521" y="1948"/>
                  </a:cubicBezTo>
                  <a:cubicBezTo>
                    <a:pt x="3443" y="1875"/>
                    <a:pt x="3478" y="1743"/>
                    <a:pt x="3540" y="1659"/>
                  </a:cubicBezTo>
                  <a:cubicBezTo>
                    <a:pt x="3604" y="1573"/>
                    <a:pt x="3690" y="1498"/>
                    <a:pt x="3711" y="1393"/>
                  </a:cubicBezTo>
                  <a:cubicBezTo>
                    <a:pt x="3722" y="1344"/>
                    <a:pt x="3718" y="1293"/>
                    <a:pt x="3724" y="1243"/>
                  </a:cubicBezTo>
                  <a:cubicBezTo>
                    <a:pt x="3739" y="1143"/>
                    <a:pt x="3805" y="1057"/>
                    <a:pt x="3825" y="958"/>
                  </a:cubicBezTo>
                  <a:cubicBezTo>
                    <a:pt x="3842" y="868"/>
                    <a:pt x="3784" y="750"/>
                    <a:pt x="3700" y="750"/>
                  </a:cubicBezTo>
                  <a:cubicBezTo>
                    <a:pt x="3692" y="750"/>
                    <a:pt x="3685" y="751"/>
                    <a:pt x="3677" y="753"/>
                  </a:cubicBezTo>
                  <a:cubicBezTo>
                    <a:pt x="3760" y="688"/>
                    <a:pt x="3720" y="549"/>
                    <a:pt x="3643" y="476"/>
                  </a:cubicBezTo>
                  <a:cubicBezTo>
                    <a:pt x="3566" y="404"/>
                    <a:pt x="3461" y="359"/>
                    <a:pt x="3403" y="269"/>
                  </a:cubicBezTo>
                  <a:cubicBezTo>
                    <a:pt x="3371" y="219"/>
                    <a:pt x="3358" y="159"/>
                    <a:pt x="3326" y="110"/>
                  </a:cubicBezTo>
                  <a:cubicBezTo>
                    <a:pt x="3279" y="38"/>
                    <a:pt x="3193" y="0"/>
                    <a:pt x="31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50"/>
            <p:cNvSpPr/>
            <p:nvPr/>
          </p:nvSpPr>
          <p:spPr>
            <a:xfrm>
              <a:off x="4916734" y="3446943"/>
              <a:ext cx="110591" cy="110478"/>
            </a:xfrm>
            <a:custGeom>
              <a:rect b="b" l="l" r="r" t="t"/>
              <a:pathLst>
                <a:path extrusionOk="0" h="3888" w="3892">
                  <a:moveTo>
                    <a:pt x="3137" y="54"/>
                  </a:moveTo>
                  <a:cubicBezTo>
                    <a:pt x="3219" y="54"/>
                    <a:pt x="3291" y="91"/>
                    <a:pt x="3330" y="151"/>
                  </a:cubicBezTo>
                  <a:cubicBezTo>
                    <a:pt x="3345" y="174"/>
                    <a:pt x="3356" y="200"/>
                    <a:pt x="3369" y="228"/>
                  </a:cubicBezTo>
                  <a:cubicBezTo>
                    <a:pt x="3379" y="256"/>
                    <a:pt x="3392" y="286"/>
                    <a:pt x="3409" y="312"/>
                  </a:cubicBezTo>
                  <a:cubicBezTo>
                    <a:pt x="3448" y="372"/>
                    <a:pt x="3506" y="412"/>
                    <a:pt x="3561" y="451"/>
                  </a:cubicBezTo>
                  <a:cubicBezTo>
                    <a:pt x="3594" y="474"/>
                    <a:pt x="3626" y="498"/>
                    <a:pt x="3654" y="524"/>
                  </a:cubicBezTo>
                  <a:cubicBezTo>
                    <a:pt x="3699" y="566"/>
                    <a:pt x="3729" y="633"/>
                    <a:pt x="3724" y="686"/>
                  </a:cubicBezTo>
                  <a:cubicBezTo>
                    <a:pt x="3722" y="719"/>
                    <a:pt x="3711" y="742"/>
                    <a:pt x="3688" y="759"/>
                  </a:cubicBezTo>
                  <a:lnTo>
                    <a:pt x="3583" y="839"/>
                  </a:lnTo>
                  <a:lnTo>
                    <a:pt x="3583" y="839"/>
                  </a:lnTo>
                  <a:lnTo>
                    <a:pt x="3711" y="806"/>
                  </a:lnTo>
                  <a:cubicBezTo>
                    <a:pt x="3717" y="805"/>
                    <a:pt x="3722" y="805"/>
                    <a:pt x="3727" y="805"/>
                  </a:cubicBezTo>
                  <a:cubicBezTo>
                    <a:pt x="3755" y="805"/>
                    <a:pt x="3778" y="822"/>
                    <a:pt x="3791" y="839"/>
                  </a:cubicBezTo>
                  <a:cubicBezTo>
                    <a:pt x="3821" y="875"/>
                    <a:pt x="3836" y="935"/>
                    <a:pt x="3827" y="982"/>
                  </a:cubicBezTo>
                  <a:cubicBezTo>
                    <a:pt x="3818" y="1025"/>
                    <a:pt x="3799" y="1068"/>
                    <a:pt x="3780" y="1113"/>
                  </a:cubicBezTo>
                  <a:cubicBezTo>
                    <a:pt x="3756" y="1160"/>
                    <a:pt x="3735" y="1211"/>
                    <a:pt x="3726" y="1267"/>
                  </a:cubicBezTo>
                  <a:cubicBezTo>
                    <a:pt x="3722" y="1291"/>
                    <a:pt x="3722" y="1314"/>
                    <a:pt x="3720" y="1338"/>
                  </a:cubicBezTo>
                  <a:cubicBezTo>
                    <a:pt x="3720" y="1366"/>
                    <a:pt x="3720" y="1391"/>
                    <a:pt x="3714" y="1417"/>
                  </a:cubicBezTo>
                  <a:cubicBezTo>
                    <a:pt x="3699" y="1486"/>
                    <a:pt x="3654" y="1541"/>
                    <a:pt x="3602" y="1601"/>
                  </a:cubicBezTo>
                  <a:cubicBezTo>
                    <a:pt x="3583" y="1623"/>
                    <a:pt x="3564" y="1646"/>
                    <a:pt x="3546" y="1670"/>
                  </a:cubicBezTo>
                  <a:cubicBezTo>
                    <a:pt x="3482" y="1760"/>
                    <a:pt x="3452" y="1882"/>
                    <a:pt x="3504" y="1966"/>
                  </a:cubicBezTo>
                  <a:cubicBezTo>
                    <a:pt x="3281" y="2071"/>
                    <a:pt x="3176" y="2328"/>
                    <a:pt x="3096" y="2589"/>
                  </a:cubicBezTo>
                  <a:cubicBezTo>
                    <a:pt x="3090" y="2608"/>
                    <a:pt x="3084" y="2628"/>
                    <a:pt x="3077" y="2647"/>
                  </a:cubicBezTo>
                  <a:cubicBezTo>
                    <a:pt x="3041" y="2636"/>
                    <a:pt x="3009" y="2630"/>
                    <a:pt x="2979" y="2623"/>
                  </a:cubicBezTo>
                  <a:cubicBezTo>
                    <a:pt x="2946" y="2615"/>
                    <a:pt x="2910" y="2608"/>
                    <a:pt x="2869" y="2608"/>
                  </a:cubicBezTo>
                  <a:cubicBezTo>
                    <a:pt x="2816" y="2610"/>
                    <a:pt x="2764" y="2623"/>
                    <a:pt x="2715" y="2638"/>
                  </a:cubicBezTo>
                  <a:lnTo>
                    <a:pt x="2681" y="2647"/>
                  </a:lnTo>
                  <a:cubicBezTo>
                    <a:pt x="2585" y="2673"/>
                    <a:pt x="2484" y="2685"/>
                    <a:pt x="2384" y="2685"/>
                  </a:cubicBezTo>
                  <a:cubicBezTo>
                    <a:pt x="2292" y="2685"/>
                    <a:pt x="2201" y="2675"/>
                    <a:pt x="2113" y="2653"/>
                  </a:cubicBezTo>
                  <a:lnTo>
                    <a:pt x="2070" y="2643"/>
                  </a:lnTo>
                  <a:lnTo>
                    <a:pt x="2081" y="2685"/>
                  </a:lnTo>
                  <a:cubicBezTo>
                    <a:pt x="2102" y="2782"/>
                    <a:pt x="2115" y="2878"/>
                    <a:pt x="2062" y="2938"/>
                  </a:cubicBezTo>
                  <a:cubicBezTo>
                    <a:pt x="2023" y="2979"/>
                    <a:pt x="1963" y="2990"/>
                    <a:pt x="1899" y="3002"/>
                  </a:cubicBezTo>
                  <a:cubicBezTo>
                    <a:pt x="1871" y="3007"/>
                    <a:pt x="1841" y="3013"/>
                    <a:pt x="1813" y="3022"/>
                  </a:cubicBezTo>
                  <a:lnTo>
                    <a:pt x="1787" y="3028"/>
                  </a:lnTo>
                  <a:lnTo>
                    <a:pt x="1794" y="3052"/>
                  </a:lnTo>
                  <a:cubicBezTo>
                    <a:pt x="1832" y="3208"/>
                    <a:pt x="1779" y="3384"/>
                    <a:pt x="1661" y="3491"/>
                  </a:cubicBezTo>
                  <a:lnTo>
                    <a:pt x="1657" y="3497"/>
                  </a:lnTo>
                  <a:cubicBezTo>
                    <a:pt x="1648" y="3515"/>
                    <a:pt x="1642" y="3534"/>
                    <a:pt x="1640" y="3555"/>
                  </a:cubicBezTo>
                  <a:lnTo>
                    <a:pt x="1320" y="3512"/>
                  </a:lnTo>
                  <a:cubicBezTo>
                    <a:pt x="1276" y="3507"/>
                    <a:pt x="1233" y="3503"/>
                    <a:pt x="1191" y="3503"/>
                  </a:cubicBezTo>
                  <a:cubicBezTo>
                    <a:pt x="1138" y="3503"/>
                    <a:pt x="1089" y="3509"/>
                    <a:pt x="1048" y="3527"/>
                  </a:cubicBezTo>
                  <a:cubicBezTo>
                    <a:pt x="965" y="3564"/>
                    <a:pt x="909" y="3643"/>
                    <a:pt x="862" y="3707"/>
                  </a:cubicBezTo>
                  <a:cubicBezTo>
                    <a:pt x="840" y="3740"/>
                    <a:pt x="817" y="3772"/>
                    <a:pt x="795" y="3804"/>
                  </a:cubicBezTo>
                  <a:cubicBezTo>
                    <a:pt x="795" y="3802"/>
                    <a:pt x="793" y="3799"/>
                    <a:pt x="791" y="3799"/>
                  </a:cubicBezTo>
                  <a:cubicBezTo>
                    <a:pt x="748" y="3774"/>
                    <a:pt x="701" y="3767"/>
                    <a:pt x="652" y="3761"/>
                  </a:cubicBezTo>
                  <a:cubicBezTo>
                    <a:pt x="528" y="3748"/>
                    <a:pt x="399" y="3742"/>
                    <a:pt x="271" y="3742"/>
                  </a:cubicBezTo>
                  <a:cubicBezTo>
                    <a:pt x="228" y="3742"/>
                    <a:pt x="187" y="3744"/>
                    <a:pt x="146" y="3744"/>
                  </a:cubicBezTo>
                  <a:cubicBezTo>
                    <a:pt x="148" y="3695"/>
                    <a:pt x="144" y="3647"/>
                    <a:pt x="140" y="3609"/>
                  </a:cubicBezTo>
                  <a:cubicBezTo>
                    <a:pt x="56" y="2803"/>
                    <a:pt x="420" y="1970"/>
                    <a:pt x="1068" y="1486"/>
                  </a:cubicBezTo>
                  <a:lnTo>
                    <a:pt x="1076" y="1479"/>
                  </a:lnTo>
                  <a:cubicBezTo>
                    <a:pt x="1145" y="1428"/>
                    <a:pt x="1222" y="1370"/>
                    <a:pt x="1245" y="1280"/>
                  </a:cubicBezTo>
                  <a:cubicBezTo>
                    <a:pt x="1282" y="1136"/>
                    <a:pt x="1168" y="1021"/>
                    <a:pt x="1059" y="909"/>
                  </a:cubicBezTo>
                  <a:cubicBezTo>
                    <a:pt x="952" y="798"/>
                    <a:pt x="858" y="701"/>
                    <a:pt x="913" y="594"/>
                  </a:cubicBezTo>
                  <a:cubicBezTo>
                    <a:pt x="930" y="562"/>
                    <a:pt x="963" y="537"/>
                    <a:pt x="995" y="511"/>
                  </a:cubicBezTo>
                  <a:cubicBezTo>
                    <a:pt x="1020" y="489"/>
                    <a:pt x="1048" y="466"/>
                    <a:pt x="1070" y="438"/>
                  </a:cubicBezTo>
                  <a:cubicBezTo>
                    <a:pt x="1145" y="344"/>
                    <a:pt x="1132" y="219"/>
                    <a:pt x="1089" y="123"/>
                  </a:cubicBezTo>
                  <a:lnTo>
                    <a:pt x="2968" y="119"/>
                  </a:lnTo>
                  <a:lnTo>
                    <a:pt x="2979" y="119"/>
                  </a:lnTo>
                  <a:lnTo>
                    <a:pt x="2985" y="110"/>
                  </a:lnTo>
                  <a:cubicBezTo>
                    <a:pt x="3024" y="74"/>
                    <a:pt x="3077" y="54"/>
                    <a:pt x="3137" y="54"/>
                  </a:cubicBezTo>
                  <a:close/>
                  <a:moveTo>
                    <a:pt x="3137" y="1"/>
                  </a:moveTo>
                  <a:cubicBezTo>
                    <a:pt x="3069" y="1"/>
                    <a:pt x="3004" y="24"/>
                    <a:pt x="2957" y="65"/>
                  </a:cubicBezTo>
                  <a:lnTo>
                    <a:pt x="1001" y="69"/>
                  </a:lnTo>
                  <a:lnTo>
                    <a:pt x="1023" y="110"/>
                  </a:lnTo>
                  <a:cubicBezTo>
                    <a:pt x="1068" y="192"/>
                    <a:pt x="1098" y="318"/>
                    <a:pt x="1027" y="406"/>
                  </a:cubicBezTo>
                  <a:cubicBezTo>
                    <a:pt x="1010" y="429"/>
                    <a:pt x="986" y="449"/>
                    <a:pt x="960" y="468"/>
                  </a:cubicBezTo>
                  <a:cubicBezTo>
                    <a:pt x="926" y="498"/>
                    <a:pt x="890" y="528"/>
                    <a:pt x="866" y="571"/>
                  </a:cubicBezTo>
                  <a:cubicBezTo>
                    <a:pt x="791" y="712"/>
                    <a:pt x="909" y="832"/>
                    <a:pt x="1023" y="948"/>
                  </a:cubicBezTo>
                  <a:cubicBezTo>
                    <a:pt x="1119" y="1049"/>
                    <a:pt x="1222" y="1154"/>
                    <a:pt x="1192" y="1267"/>
                  </a:cubicBezTo>
                  <a:cubicBezTo>
                    <a:pt x="1175" y="1338"/>
                    <a:pt x="1108" y="1387"/>
                    <a:pt x="1044" y="1436"/>
                  </a:cubicBezTo>
                  <a:lnTo>
                    <a:pt x="1035" y="1443"/>
                  </a:lnTo>
                  <a:cubicBezTo>
                    <a:pt x="373" y="1938"/>
                    <a:pt x="1" y="2790"/>
                    <a:pt x="86" y="3613"/>
                  </a:cubicBezTo>
                  <a:cubicBezTo>
                    <a:pt x="91" y="3658"/>
                    <a:pt x="97" y="3716"/>
                    <a:pt x="93" y="3769"/>
                  </a:cubicBezTo>
                  <a:lnTo>
                    <a:pt x="91" y="3799"/>
                  </a:lnTo>
                  <a:lnTo>
                    <a:pt x="121" y="3799"/>
                  </a:lnTo>
                  <a:cubicBezTo>
                    <a:pt x="172" y="3798"/>
                    <a:pt x="223" y="3797"/>
                    <a:pt x="275" y="3797"/>
                  </a:cubicBezTo>
                  <a:cubicBezTo>
                    <a:pt x="400" y="3797"/>
                    <a:pt x="526" y="3802"/>
                    <a:pt x="648" y="3814"/>
                  </a:cubicBezTo>
                  <a:cubicBezTo>
                    <a:pt x="690" y="3819"/>
                    <a:pt x="731" y="3825"/>
                    <a:pt x="761" y="3844"/>
                  </a:cubicBezTo>
                  <a:cubicBezTo>
                    <a:pt x="765" y="3847"/>
                    <a:pt x="768" y="3851"/>
                    <a:pt x="772" y="3853"/>
                  </a:cubicBezTo>
                  <a:cubicBezTo>
                    <a:pt x="774" y="3857"/>
                    <a:pt x="778" y="3862"/>
                    <a:pt x="780" y="3864"/>
                  </a:cubicBezTo>
                  <a:lnTo>
                    <a:pt x="804" y="3887"/>
                  </a:lnTo>
                  <a:lnTo>
                    <a:pt x="821" y="3859"/>
                  </a:lnTo>
                  <a:cubicBezTo>
                    <a:pt x="849" y="3819"/>
                    <a:pt x="877" y="3778"/>
                    <a:pt x="907" y="3740"/>
                  </a:cubicBezTo>
                  <a:cubicBezTo>
                    <a:pt x="950" y="3677"/>
                    <a:pt x="999" y="3609"/>
                    <a:pt x="1072" y="3577"/>
                  </a:cubicBezTo>
                  <a:cubicBezTo>
                    <a:pt x="1104" y="3562"/>
                    <a:pt x="1145" y="3556"/>
                    <a:pt x="1191" y="3556"/>
                  </a:cubicBezTo>
                  <a:cubicBezTo>
                    <a:pt x="1230" y="3556"/>
                    <a:pt x="1272" y="3560"/>
                    <a:pt x="1314" y="3566"/>
                  </a:cubicBezTo>
                  <a:lnTo>
                    <a:pt x="1695" y="3617"/>
                  </a:lnTo>
                  <a:lnTo>
                    <a:pt x="1695" y="3617"/>
                  </a:lnTo>
                  <a:lnTo>
                    <a:pt x="1693" y="3583"/>
                  </a:lnTo>
                  <a:cubicBezTo>
                    <a:pt x="1691" y="3562"/>
                    <a:pt x="1695" y="3542"/>
                    <a:pt x="1702" y="3525"/>
                  </a:cubicBezTo>
                  <a:cubicBezTo>
                    <a:pt x="1824" y="3412"/>
                    <a:pt x="1882" y="3230"/>
                    <a:pt x="1852" y="3065"/>
                  </a:cubicBezTo>
                  <a:cubicBezTo>
                    <a:pt x="1869" y="3062"/>
                    <a:pt x="1888" y="3058"/>
                    <a:pt x="1907" y="3054"/>
                  </a:cubicBezTo>
                  <a:cubicBezTo>
                    <a:pt x="1978" y="3041"/>
                    <a:pt x="2051" y="3028"/>
                    <a:pt x="2100" y="2972"/>
                  </a:cubicBezTo>
                  <a:cubicBezTo>
                    <a:pt x="2162" y="2906"/>
                    <a:pt x="2160" y="2808"/>
                    <a:pt x="2141" y="2715"/>
                  </a:cubicBezTo>
                  <a:lnTo>
                    <a:pt x="2141" y="2715"/>
                  </a:lnTo>
                  <a:cubicBezTo>
                    <a:pt x="2219" y="2731"/>
                    <a:pt x="2299" y="2739"/>
                    <a:pt x="2380" y="2739"/>
                  </a:cubicBezTo>
                  <a:cubicBezTo>
                    <a:pt x="2486" y="2739"/>
                    <a:pt x="2593" y="2725"/>
                    <a:pt x="2696" y="2698"/>
                  </a:cubicBezTo>
                  <a:lnTo>
                    <a:pt x="2730" y="2690"/>
                  </a:lnTo>
                  <a:cubicBezTo>
                    <a:pt x="2777" y="2677"/>
                    <a:pt x="2824" y="2664"/>
                    <a:pt x="2874" y="2662"/>
                  </a:cubicBezTo>
                  <a:cubicBezTo>
                    <a:pt x="2906" y="2662"/>
                    <a:pt x="2938" y="2668"/>
                    <a:pt x="2968" y="2675"/>
                  </a:cubicBezTo>
                  <a:cubicBezTo>
                    <a:pt x="3002" y="2683"/>
                    <a:pt x="3041" y="2692"/>
                    <a:pt x="3088" y="2705"/>
                  </a:cubicBezTo>
                  <a:lnTo>
                    <a:pt x="3114" y="2713"/>
                  </a:lnTo>
                  <a:lnTo>
                    <a:pt x="3120" y="2688"/>
                  </a:lnTo>
                  <a:cubicBezTo>
                    <a:pt x="3131" y="2660"/>
                    <a:pt x="3139" y="2632"/>
                    <a:pt x="3148" y="2604"/>
                  </a:cubicBezTo>
                  <a:cubicBezTo>
                    <a:pt x="3227" y="2343"/>
                    <a:pt x="3332" y="2088"/>
                    <a:pt x="3557" y="2002"/>
                  </a:cubicBezTo>
                  <a:lnTo>
                    <a:pt x="3596" y="1985"/>
                  </a:lnTo>
                  <a:lnTo>
                    <a:pt x="3566" y="1957"/>
                  </a:lnTo>
                  <a:cubicBezTo>
                    <a:pt x="3504" y="1897"/>
                    <a:pt x="3531" y="1783"/>
                    <a:pt x="3589" y="1702"/>
                  </a:cubicBezTo>
                  <a:cubicBezTo>
                    <a:pt x="3606" y="1678"/>
                    <a:pt x="3626" y="1657"/>
                    <a:pt x="3645" y="1636"/>
                  </a:cubicBezTo>
                  <a:cubicBezTo>
                    <a:pt x="3696" y="1573"/>
                    <a:pt x="3750" y="1509"/>
                    <a:pt x="3767" y="1428"/>
                  </a:cubicBezTo>
                  <a:cubicBezTo>
                    <a:pt x="3773" y="1398"/>
                    <a:pt x="3773" y="1368"/>
                    <a:pt x="3773" y="1340"/>
                  </a:cubicBezTo>
                  <a:cubicBezTo>
                    <a:pt x="3776" y="1319"/>
                    <a:pt x="3776" y="1297"/>
                    <a:pt x="3780" y="1276"/>
                  </a:cubicBezTo>
                  <a:cubicBezTo>
                    <a:pt x="3786" y="1226"/>
                    <a:pt x="3806" y="1181"/>
                    <a:pt x="3829" y="1134"/>
                  </a:cubicBezTo>
                  <a:cubicBezTo>
                    <a:pt x="3848" y="1089"/>
                    <a:pt x="3870" y="1042"/>
                    <a:pt x="3881" y="991"/>
                  </a:cubicBezTo>
                  <a:cubicBezTo>
                    <a:pt x="3891" y="929"/>
                    <a:pt x="3872" y="854"/>
                    <a:pt x="3831" y="804"/>
                  </a:cubicBezTo>
                  <a:cubicBezTo>
                    <a:pt x="3812" y="781"/>
                    <a:pt x="3786" y="764"/>
                    <a:pt x="3761" y="755"/>
                  </a:cubicBezTo>
                  <a:cubicBezTo>
                    <a:pt x="3771" y="736"/>
                    <a:pt x="3778" y="714"/>
                    <a:pt x="3778" y="691"/>
                  </a:cubicBezTo>
                  <a:cubicBezTo>
                    <a:pt x="3782" y="620"/>
                    <a:pt x="3748" y="539"/>
                    <a:pt x="3690" y="485"/>
                  </a:cubicBezTo>
                  <a:cubicBezTo>
                    <a:pt x="3660" y="455"/>
                    <a:pt x="3626" y="432"/>
                    <a:pt x="3591" y="408"/>
                  </a:cubicBezTo>
                  <a:cubicBezTo>
                    <a:pt x="3538" y="369"/>
                    <a:pt x="3486" y="335"/>
                    <a:pt x="3454" y="284"/>
                  </a:cubicBezTo>
                  <a:cubicBezTo>
                    <a:pt x="3439" y="260"/>
                    <a:pt x="3429" y="234"/>
                    <a:pt x="3418" y="207"/>
                  </a:cubicBezTo>
                  <a:cubicBezTo>
                    <a:pt x="3405" y="179"/>
                    <a:pt x="3394" y="149"/>
                    <a:pt x="3375" y="123"/>
                  </a:cubicBezTo>
                  <a:cubicBezTo>
                    <a:pt x="3328" y="48"/>
                    <a:pt x="3236" y="1"/>
                    <a:pt x="31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50"/>
            <p:cNvSpPr/>
            <p:nvPr/>
          </p:nvSpPr>
          <p:spPr>
            <a:xfrm>
              <a:off x="5001832" y="3424156"/>
              <a:ext cx="155515" cy="199445"/>
            </a:xfrm>
            <a:custGeom>
              <a:rect b="b" l="l" r="r" t="t"/>
              <a:pathLst>
                <a:path extrusionOk="0" h="7019" w="5473">
                  <a:moveTo>
                    <a:pt x="1000" y="1"/>
                  </a:moveTo>
                  <a:cubicBezTo>
                    <a:pt x="957" y="1"/>
                    <a:pt x="914" y="6"/>
                    <a:pt x="873" y="17"/>
                  </a:cubicBezTo>
                  <a:cubicBezTo>
                    <a:pt x="895" y="108"/>
                    <a:pt x="779" y="157"/>
                    <a:pt x="682" y="157"/>
                  </a:cubicBezTo>
                  <a:cubicBezTo>
                    <a:pt x="674" y="157"/>
                    <a:pt x="666" y="156"/>
                    <a:pt x="659" y="156"/>
                  </a:cubicBezTo>
                  <a:cubicBezTo>
                    <a:pt x="630" y="153"/>
                    <a:pt x="598" y="151"/>
                    <a:pt x="567" y="151"/>
                  </a:cubicBezTo>
                  <a:cubicBezTo>
                    <a:pt x="492" y="151"/>
                    <a:pt x="418" y="166"/>
                    <a:pt x="391" y="231"/>
                  </a:cubicBezTo>
                  <a:cubicBezTo>
                    <a:pt x="374" y="274"/>
                    <a:pt x="382" y="321"/>
                    <a:pt x="365" y="362"/>
                  </a:cubicBezTo>
                  <a:cubicBezTo>
                    <a:pt x="326" y="443"/>
                    <a:pt x="206" y="441"/>
                    <a:pt x="146" y="507"/>
                  </a:cubicBezTo>
                  <a:cubicBezTo>
                    <a:pt x="114" y="544"/>
                    <a:pt x="106" y="595"/>
                    <a:pt x="99" y="642"/>
                  </a:cubicBezTo>
                  <a:cubicBezTo>
                    <a:pt x="91" y="706"/>
                    <a:pt x="91" y="773"/>
                    <a:pt x="86" y="837"/>
                  </a:cubicBezTo>
                  <a:cubicBezTo>
                    <a:pt x="105" y="833"/>
                    <a:pt x="125" y="831"/>
                    <a:pt x="144" y="831"/>
                  </a:cubicBezTo>
                  <a:cubicBezTo>
                    <a:pt x="228" y="831"/>
                    <a:pt x="312" y="869"/>
                    <a:pt x="359" y="940"/>
                  </a:cubicBezTo>
                  <a:cubicBezTo>
                    <a:pt x="391" y="989"/>
                    <a:pt x="404" y="1049"/>
                    <a:pt x="436" y="1099"/>
                  </a:cubicBezTo>
                  <a:cubicBezTo>
                    <a:pt x="494" y="1189"/>
                    <a:pt x="599" y="1234"/>
                    <a:pt x="676" y="1306"/>
                  </a:cubicBezTo>
                  <a:cubicBezTo>
                    <a:pt x="753" y="1379"/>
                    <a:pt x="793" y="1518"/>
                    <a:pt x="710" y="1583"/>
                  </a:cubicBezTo>
                  <a:cubicBezTo>
                    <a:pt x="718" y="1581"/>
                    <a:pt x="725" y="1580"/>
                    <a:pt x="733" y="1580"/>
                  </a:cubicBezTo>
                  <a:cubicBezTo>
                    <a:pt x="817" y="1580"/>
                    <a:pt x="875" y="1698"/>
                    <a:pt x="858" y="1788"/>
                  </a:cubicBezTo>
                  <a:cubicBezTo>
                    <a:pt x="838" y="1887"/>
                    <a:pt x="772" y="1973"/>
                    <a:pt x="757" y="2073"/>
                  </a:cubicBezTo>
                  <a:cubicBezTo>
                    <a:pt x="751" y="2123"/>
                    <a:pt x="755" y="2174"/>
                    <a:pt x="744" y="2223"/>
                  </a:cubicBezTo>
                  <a:cubicBezTo>
                    <a:pt x="723" y="2328"/>
                    <a:pt x="637" y="2403"/>
                    <a:pt x="573" y="2489"/>
                  </a:cubicBezTo>
                  <a:cubicBezTo>
                    <a:pt x="511" y="2575"/>
                    <a:pt x="476" y="2705"/>
                    <a:pt x="554" y="2778"/>
                  </a:cubicBezTo>
                  <a:cubicBezTo>
                    <a:pt x="309" y="2873"/>
                    <a:pt x="202" y="3149"/>
                    <a:pt x="127" y="3397"/>
                  </a:cubicBezTo>
                  <a:cubicBezTo>
                    <a:pt x="119" y="3425"/>
                    <a:pt x="110" y="3453"/>
                    <a:pt x="101" y="3481"/>
                  </a:cubicBezTo>
                  <a:cubicBezTo>
                    <a:pt x="155" y="3498"/>
                    <a:pt x="209" y="3515"/>
                    <a:pt x="260" y="3535"/>
                  </a:cubicBezTo>
                  <a:cubicBezTo>
                    <a:pt x="314" y="3556"/>
                    <a:pt x="365" y="3580"/>
                    <a:pt x="404" y="3622"/>
                  </a:cubicBezTo>
                  <a:cubicBezTo>
                    <a:pt x="442" y="3663"/>
                    <a:pt x="461" y="3725"/>
                    <a:pt x="438" y="3777"/>
                  </a:cubicBezTo>
                  <a:cubicBezTo>
                    <a:pt x="419" y="3824"/>
                    <a:pt x="367" y="3849"/>
                    <a:pt x="320" y="3873"/>
                  </a:cubicBezTo>
                  <a:cubicBezTo>
                    <a:pt x="258" y="3903"/>
                    <a:pt x="194" y="3935"/>
                    <a:pt x="129" y="3965"/>
                  </a:cubicBezTo>
                  <a:cubicBezTo>
                    <a:pt x="110" y="3976"/>
                    <a:pt x="86" y="3987"/>
                    <a:pt x="78" y="4008"/>
                  </a:cubicBezTo>
                  <a:cubicBezTo>
                    <a:pt x="63" y="4038"/>
                    <a:pt x="80" y="4072"/>
                    <a:pt x="95" y="4100"/>
                  </a:cubicBezTo>
                  <a:lnTo>
                    <a:pt x="161" y="4214"/>
                  </a:lnTo>
                  <a:cubicBezTo>
                    <a:pt x="183" y="4254"/>
                    <a:pt x="206" y="4295"/>
                    <a:pt x="213" y="4340"/>
                  </a:cubicBezTo>
                  <a:cubicBezTo>
                    <a:pt x="221" y="4385"/>
                    <a:pt x="209" y="4437"/>
                    <a:pt x="172" y="4464"/>
                  </a:cubicBezTo>
                  <a:cubicBezTo>
                    <a:pt x="116" y="4505"/>
                    <a:pt x="14" y="4494"/>
                    <a:pt x="3" y="4563"/>
                  </a:cubicBezTo>
                  <a:cubicBezTo>
                    <a:pt x="1" y="4565"/>
                    <a:pt x="3" y="4569"/>
                    <a:pt x="3" y="4571"/>
                  </a:cubicBezTo>
                  <a:cubicBezTo>
                    <a:pt x="303" y="4623"/>
                    <a:pt x="596" y="4698"/>
                    <a:pt x="858" y="4852"/>
                  </a:cubicBezTo>
                  <a:cubicBezTo>
                    <a:pt x="988" y="4930"/>
                    <a:pt x="1129" y="5031"/>
                    <a:pt x="1274" y="5031"/>
                  </a:cubicBezTo>
                  <a:cubicBezTo>
                    <a:pt x="1304" y="5031"/>
                    <a:pt x="1334" y="5027"/>
                    <a:pt x="1363" y="5017"/>
                  </a:cubicBezTo>
                  <a:cubicBezTo>
                    <a:pt x="1378" y="5124"/>
                    <a:pt x="1411" y="5255"/>
                    <a:pt x="1516" y="5289"/>
                  </a:cubicBezTo>
                  <a:cubicBezTo>
                    <a:pt x="1538" y="5297"/>
                    <a:pt x="1562" y="5299"/>
                    <a:pt x="1586" y="5299"/>
                  </a:cubicBezTo>
                  <a:cubicBezTo>
                    <a:pt x="1616" y="5299"/>
                    <a:pt x="1646" y="5296"/>
                    <a:pt x="1674" y="5296"/>
                  </a:cubicBezTo>
                  <a:cubicBezTo>
                    <a:pt x="1711" y="5296"/>
                    <a:pt x="1745" y="5300"/>
                    <a:pt x="1775" y="5321"/>
                  </a:cubicBezTo>
                  <a:cubicBezTo>
                    <a:pt x="1852" y="5375"/>
                    <a:pt x="1843" y="5501"/>
                    <a:pt x="1918" y="5557"/>
                  </a:cubicBezTo>
                  <a:cubicBezTo>
                    <a:pt x="2004" y="5621"/>
                    <a:pt x="2152" y="5555"/>
                    <a:pt x="2223" y="5634"/>
                  </a:cubicBezTo>
                  <a:cubicBezTo>
                    <a:pt x="2270" y="5686"/>
                    <a:pt x="2259" y="5771"/>
                    <a:pt x="2306" y="5823"/>
                  </a:cubicBezTo>
                  <a:cubicBezTo>
                    <a:pt x="2370" y="5889"/>
                    <a:pt x="2497" y="5846"/>
                    <a:pt x="2565" y="5908"/>
                  </a:cubicBezTo>
                  <a:cubicBezTo>
                    <a:pt x="2649" y="5981"/>
                    <a:pt x="2585" y="6114"/>
                    <a:pt x="2593" y="6223"/>
                  </a:cubicBezTo>
                  <a:cubicBezTo>
                    <a:pt x="2612" y="6450"/>
                    <a:pt x="2945" y="6530"/>
                    <a:pt x="3000" y="6750"/>
                  </a:cubicBezTo>
                  <a:cubicBezTo>
                    <a:pt x="3018" y="6733"/>
                    <a:pt x="3041" y="6726"/>
                    <a:pt x="3066" y="6726"/>
                  </a:cubicBezTo>
                  <a:cubicBezTo>
                    <a:pt x="3101" y="6726"/>
                    <a:pt x="3138" y="6741"/>
                    <a:pt x="3165" y="6763"/>
                  </a:cubicBezTo>
                  <a:cubicBezTo>
                    <a:pt x="3210" y="6802"/>
                    <a:pt x="3240" y="6858"/>
                    <a:pt x="3281" y="6900"/>
                  </a:cubicBezTo>
                  <a:cubicBezTo>
                    <a:pt x="3326" y="6948"/>
                    <a:pt x="3386" y="6980"/>
                    <a:pt x="3442" y="7018"/>
                  </a:cubicBezTo>
                  <a:cubicBezTo>
                    <a:pt x="3450" y="6999"/>
                    <a:pt x="3457" y="6980"/>
                    <a:pt x="3465" y="6960"/>
                  </a:cubicBezTo>
                  <a:cubicBezTo>
                    <a:pt x="3487" y="6968"/>
                    <a:pt x="3510" y="6972"/>
                    <a:pt x="3532" y="6972"/>
                  </a:cubicBezTo>
                  <a:cubicBezTo>
                    <a:pt x="3636" y="6972"/>
                    <a:pt x="3737" y="6893"/>
                    <a:pt x="3787" y="6798"/>
                  </a:cubicBezTo>
                  <a:cubicBezTo>
                    <a:pt x="3847" y="6682"/>
                    <a:pt x="3853" y="6547"/>
                    <a:pt x="3874" y="6416"/>
                  </a:cubicBezTo>
                  <a:cubicBezTo>
                    <a:pt x="3947" y="5958"/>
                    <a:pt x="4215" y="5533"/>
                    <a:pt x="4601" y="5272"/>
                  </a:cubicBezTo>
                  <a:cubicBezTo>
                    <a:pt x="4725" y="5186"/>
                    <a:pt x="4864" y="5116"/>
                    <a:pt x="4965" y="5000"/>
                  </a:cubicBezTo>
                  <a:cubicBezTo>
                    <a:pt x="5029" y="4923"/>
                    <a:pt x="5074" y="4833"/>
                    <a:pt x="5117" y="4743"/>
                  </a:cubicBezTo>
                  <a:cubicBezTo>
                    <a:pt x="5106" y="4621"/>
                    <a:pt x="5093" y="4501"/>
                    <a:pt x="5061" y="4383"/>
                  </a:cubicBezTo>
                  <a:cubicBezTo>
                    <a:pt x="5041" y="4395"/>
                    <a:pt x="5019" y="4400"/>
                    <a:pt x="4997" y="4400"/>
                  </a:cubicBezTo>
                  <a:cubicBezTo>
                    <a:pt x="4921" y="4400"/>
                    <a:pt x="4842" y="4338"/>
                    <a:pt x="4841" y="4259"/>
                  </a:cubicBezTo>
                  <a:lnTo>
                    <a:pt x="4849" y="1915"/>
                  </a:lnTo>
                  <a:cubicBezTo>
                    <a:pt x="4794" y="1833"/>
                    <a:pt x="4832" y="1720"/>
                    <a:pt x="4888" y="1636"/>
                  </a:cubicBezTo>
                  <a:cubicBezTo>
                    <a:pt x="4943" y="1555"/>
                    <a:pt x="5018" y="1480"/>
                    <a:pt x="5040" y="1383"/>
                  </a:cubicBezTo>
                  <a:cubicBezTo>
                    <a:pt x="5048" y="1347"/>
                    <a:pt x="5048" y="1306"/>
                    <a:pt x="5061" y="1270"/>
                  </a:cubicBezTo>
                  <a:cubicBezTo>
                    <a:pt x="5078" y="1221"/>
                    <a:pt x="5119" y="1182"/>
                    <a:pt x="5156" y="1146"/>
                  </a:cubicBezTo>
                  <a:cubicBezTo>
                    <a:pt x="5295" y="1002"/>
                    <a:pt x="5404" y="831"/>
                    <a:pt x="5473" y="644"/>
                  </a:cubicBezTo>
                  <a:lnTo>
                    <a:pt x="5473" y="644"/>
                  </a:lnTo>
                  <a:cubicBezTo>
                    <a:pt x="5445" y="662"/>
                    <a:pt x="5415" y="669"/>
                    <a:pt x="5383" y="669"/>
                  </a:cubicBezTo>
                  <a:cubicBezTo>
                    <a:pt x="5322" y="669"/>
                    <a:pt x="5257" y="641"/>
                    <a:pt x="5205" y="606"/>
                  </a:cubicBezTo>
                  <a:cubicBezTo>
                    <a:pt x="5126" y="554"/>
                    <a:pt x="5051" y="484"/>
                    <a:pt x="4956" y="469"/>
                  </a:cubicBezTo>
                  <a:cubicBezTo>
                    <a:pt x="4943" y="466"/>
                    <a:pt x="4929" y="465"/>
                    <a:pt x="4916" y="465"/>
                  </a:cubicBezTo>
                  <a:cubicBezTo>
                    <a:pt x="4762" y="465"/>
                    <a:pt x="4628" y="603"/>
                    <a:pt x="4474" y="644"/>
                  </a:cubicBezTo>
                  <a:cubicBezTo>
                    <a:pt x="4363" y="674"/>
                    <a:pt x="4204" y="685"/>
                    <a:pt x="4191" y="801"/>
                  </a:cubicBezTo>
                  <a:cubicBezTo>
                    <a:pt x="4187" y="844"/>
                    <a:pt x="4209" y="889"/>
                    <a:pt x="4191" y="927"/>
                  </a:cubicBezTo>
                  <a:cubicBezTo>
                    <a:pt x="4175" y="963"/>
                    <a:pt x="4140" y="972"/>
                    <a:pt x="4100" y="972"/>
                  </a:cubicBezTo>
                  <a:cubicBezTo>
                    <a:pt x="4061" y="972"/>
                    <a:pt x="4017" y="963"/>
                    <a:pt x="3979" y="963"/>
                  </a:cubicBezTo>
                  <a:cubicBezTo>
                    <a:pt x="3977" y="963"/>
                    <a:pt x="3975" y="964"/>
                    <a:pt x="3973" y="964"/>
                  </a:cubicBezTo>
                  <a:cubicBezTo>
                    <a:pt x="3874" y="966"/>
                    <a:pt x="3793" y="1062"/>
                    <a:pt x="3804" y="1159"/>
                  </a:cubicBezTo>
                  <a:cubicBezTo>
                    <a:pt x="3669" y="1169"/>
                    <a:pt x="3534" y="1182"/>
                    <a:pt x="3401" y="1193"/>
                  </a:cubicBezTo>
                  <a:cubicBezTo>
                    <a:pt x="3382" y="1194"/>
                    <a:pt x="3363" y="1196"/>
                    <a:pt x="3344" y="1196"/>
                  </a:cubicBezTo>
                  <a:cubicBezTo>
                    <a:pt x="3315" y="1196"/>
                    <a:pt x="3286" y="1192"/>
                    <a:pt x="3262" y="1178"/>
                  </a:cubicBezTo>
                  <a:cubicBezTo>
                    <a:pt x="3217" y="1152"/>
                    <a:pt x="3193" y="1103"/>
                    <a:pt x="3163" y="1062"/>
                  </a:cubicBezTo>
                  <a:cubicBezTo>
                    <a:pt x="3094" y="966"/>
                    <a:pt x="2976" y="910"/>
                    <a:pt x="2858" y="910"/>
                  </a:cubicBezTo>
                  <a:cubicBezTo>
                    <a:pt x="2826" y="910"/>
                    <a:pt x="2794" y="914"/>
                    <a:pt x="2762" y="923"/>
                  </a:cubicBezTo>
                  <a:cubicBezTo>
                    <a:pt x="2788" y="841"/>
                    <a:pt x="2698" y="769"/>
                    <a:pt x="2615" y="754"/>
                  </a:cubicBezTo>
                  <a:cubicBezTo>
                    <a:pt x="2529" y="739"/>
                    <a:pt x="2437" y="749"/>
                    <a:pt x="2366" y="702"/>
                  </a:cubicBezTo>
                  <a:cubicBezTo>
                    <a:pt x="2268" y="636"/>
                    <a:pt x="2259" y="499"/>
                    <a:pt x="2261" y="381"/>
                  </a:cubicBezTo>
                  <a:lnTo>
                    <a:pt x="2261" y="381"/>
                  </a:lnTo>
                  <a:cubicBezTo>
                    <a:pt x="2146" y="403"/>
                    <a:pt x="2024" y="422"/>
                    <a:pt x="1906" y="422"/>
                  </a:cubicBezTo>
                  <a:cubicBezTo>
                    <a:pt x="1757" y="422"/>
                    <a:pt x="1615" y="391"/>
                    <a:pt x="1505" y="293"/>
                  </a:cubicBezTo>
                  <a:cubicBezTo>
                    <a:pt x="1456" y="248"/>
                    <a:pt x="1417" y="194"/>
                    <a:pt x="1370" y="147"/>
                  </a:cubicBezTo>
                  <a:cubicBezTo>
                    <a:pt x="1272" y="53"/>
                    <a:pt x="1136" y="1"/>
                    <a:pt x="10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50"/>
            <p:cNvSpPr/>
            <p:nvPr/>
          </p:nvSpPr>
          <p:spPr>
            <a:xfrm>
              <a:off x="5001122" y="3423389"/>
              <a:ext cx="157703" cy="201349"/>
            </a:xfrm>
            <a:custGeom>
              <a:rect b="b" l="l" r="r" t="t"/>
              <a:pathLst>
                <a:path extrusionOk="0" h="7086" w="5550">
                  <a:moveTo>
                    <a:pt x="1025" y="55"/>
                  </a:moveTo>
                  <a:cubicBezTo>
                    <a:pt x="1155" y="55"/>
                    <a:pt x="1285" y="105"/>
                    <a:pt x="1378" y="194"/>
                  </a:cubicBezTo>
                  <a:cubicBezTo>
                    <a:pt x="1397" y="215"/>
                    <a:pt x="1416" y="236"/>
                    <a:pt x="1436" y="258"/>
                  </a:cubicBezTo>
                  <a:cubicBezTo>
                    <a:pt x="1459" y="286"/>
                    <a:pt x="1485" y="314"/>
                    <a:pt x="1513" y="339"/>
                  </a:cubicBezTo>
                  <a:cubicBezTo>
                    <a:pt x="1613" y="431"/>
                    <a:pt x="1750" y="476"/>
                    <a:pt x="1930" y="476"/>
                  </a:cubicBezTo>
                  <a:cubicBezTo>
                    <a:pt x="2042" y="476"/>
                    <a:pt x="2158" y="457"/>
                    <a:pt x="2260" y="440"/>
                  </a:cubicBezTo>
                  <a:cubicBezTo>
                    <a:pt x="2260" y="560"/>
                    <a:pt x="2278" y="686"/>
                    <a:pt x="2376" y="751"/>
                  </a:cubicBezTo>
                  <a:cubicBezTo>
                    <a:pt x="2432" y="787"/>
                    <a:pt x="2496" y="793"/>
                    <a:pt x="2556" y="798"/>
                  </a:cubicBezTo>
                  <a:cubicBezTo>
                    <a:pt x="2582" y="800"/>
                    <a:pt x="2607" y="802"/>
                    <a:pt x="2633" y="806"/>
                  </a:cubicBezTo>
                  <a:cubicBezTo>
                    <a:pt x="2682" y="817"/>
                    <a:pt x="2732" y="847"/>
                    <a:pt x="2753" y="883"/>
                  </a:cubicBezTo>
                  <a:cubicBezTo>
                    <a:pt x="2766" y="903"/>
                    <a:pt x="2768" y="922"/>
                    <a:pt x="2762" y="941"/>
                  </a:cubicBezTo>
                  <a:lnTo>
                    <a:pt x="2747" y="988"/>
                  </a:lnTo>
                  <a:lnTo>
                    <a:pt x="2747" y="988"/>
                  </a:lnTo>
                  <a:lnTo>
                    <a:pt x="2794" y="976"/>
                  </a:lnTo>
                  <a:cubicBezTo>
                    <a:pt x="2824" y="967"/>
                    <a:pt x="2852" y="963"/>
                    <a:pt x="2882" y="963"/>
                  </a:cubicBezTo>
                  <a:cubicBezTo>
                    <a:pt x="2995" y="963"/>
                    <a:pt x="3102" y="1018"/>
                    <a:pt x="3167" y="1104"/>
                  </a:cubicBezTo>
                  <a:cubicBezTo>
                    <a:pt x="3173" y="1115"/>
                    <a:pt x="3180" y="1126"/>
                    <a:pt x="3186" y="1134"/>
                  </a:cubicBezTo>
                  <a:cubicBezTo>
                    <a:pt x="3210" y="1171"/>
                    <a:pt x="3233" y="1207"/>
                    <a:pt x="3274" y="1228"/>
                  </a:cubicBezTo>
                  <a:cubicBezTo>
                    <a:pt x="3299" y="1243"/>
                    <a:pt x="3332" y="1250"/>
                    <a:pt x="3372" y="1250"/>
                  </a:cubicBezTo>
                  <a:cubicBezTo>
                    <a:pt x="3389" y="1250"/>
                    <a:pt x="3409" y="1248"/>
                    <a:pt x="3428" y="1248"/>
                  </a:cubicBezTo>
                  <a:lnTo>
                    <a:pt x="3859" y="1209"/>
                  </a:lnTo>
                  <a:lnTo>
                    <a:pt x="3854" y="1181"/>
                  </a:lnTo>
                  <a:cubicBezTo>
                    <a:pt x="3850" y="1143"/>
                    <a:pt x="3865" y="1102"/>
                    <a:pt x="3893" y="1070"/>
                  </a:cubicBezTo>
                  <a:cubicBezTo>
                    <a:pt x="3921" y="1038"/>
                    <a:pt x="3959" y="1018"/>
                    <a:pt x="4004" y="1016"/>
                  </a:cubicBezTo>
                  <a:cubicBezTo>
                    <a:pt x="4022" y="1016"/>
                    <a:pt x="4043" y="1018"/>
                    <a:pt x="4062" y="1021"/>
                  </a:cubicBezTo>
                  <a:cubicBezTo>
                    <a:pt x="4084" y="1023"/>
                    <a:pt x="4105" y="1025"/>
                    <a:pt x="4126" y="1025"/>
                  </a:cubicBezTo>
                  <a:cubicBezTo>
                    <a:pt x="4148" y="1025"/>
                    <a:pt x="4212" y="1025"/>
                    <a:pt x="4240" y="967"/>
                  </a:cubicBezTo>
                  <a:cubicBezTo>
                    <a:pt x="4255" y="937"/>
                    <a:pt x="4251" y="905"/>
                    <a:pt x="4246" y="875"/>
                  </a:cubicBezTo>
                  <a:cubicBezTo>
                    <a:pt x="4244" y="860"/>
                    <a:pt x="4242" y="845"/>
                    <a:pt x="4244" y="830"/>
                  </a:cubicBezTo>
                  <a:cubicBezTo>
                    <a:pt x="4251" y="759"/>
                    <a:pt x="4330" y="738"/>
                    <a:pt x="4441" y="712"/>
                  </a:cubicBezTo>
                  <a:cubicBezTo>
                    <a:pt x="4465" y="708"/>
                    <a:pt x="4486" y="703"/>
                    <a:pt x="4506" y="697"/>
                  </a:cubicBezTo>
                  <a:cubicBezTo>
                    <a:pt x="4574" y="678"/>
                    <a:pt x="4639" y="643"/>
                    <a:pt x="4699" y="609"/>
                  </a:cubicBezTo>
                  <a:cubicBezTo>
                    <a:pt x="4781" y="562"/>
                    <a:pt x="4859" y="519"/>
                    <a:pt x="4942" y="519"/>
                  </a:cubicBezTo>
                  <a:cubicBezTo>
                    <a:pt x="4953" y="519"/>
                    <a:pt x="4965" y="520"/>
                    <a:pt x="4977" y="521"/>
                  </a:cubicBezTo>
                  <a:cubicBezTo>
                    <a:pt x="5043" y="532"/>
                    <a:pt x="5101" y="573"/>
                    <a:pt x="5159" y="618"/>
                  </a:cubicBezTo>
                  <a:cubicBezTo>
                    <a:pt x="5178" y="631"/>
                    <a:pt x="5196" y="643"/>
                    <a:pt x="5215" y="656"/>
                  </a:cubicBezTo>
                  <a:cubicBezTo>
                    <a:pt x="5253" y="680"/>
                    <a:pt x="5328" y="723"/>
                    <a:pt x="5410" y="723"/>
                  </a:cubicBezTo>
                  <a:cubicBezTo>
                    <a:pt x="5423" y="723"/>
                    <a:pt x="5438" y="723"/>
                    <a:pt x="5451" y="718"/>
                  </a:cubicBezTo>
                  <a:lnTo>
                    <a:pt x="5451" y="718"/>
                  </a:lnTo>
                  <a:cubicBezTo>
                    <a:pt x="5382" y="879"/>
                    <a:pt x="5283" y="1029"/>
                    <a:pt x="5161" y="1153"/>
                  </a:cubicBezTo>
                  <a:lnTo>
                    <a:pt x="5151" y="1164"/>
                  </a:lnTo>
                  <a:cubicBezTo>
                    <a:pt x="5116" y="1201"/>
                    <a:pt x="5078" y="1239"/>
                    <a:pt x="5061" y="1288"/>
                  </a:cubicBezTo>
                  <a:cubicBezTo>
                    <a:pt x="5052" y="1314"/>
                    <a:pt x="5050" y="1338"/>
                    <a:pt x="5046" y="1363"/>
                  </a:cubicBezTo>
                  <a:cubicBezTo>
                    <a:pt x="5043" y="1376"/>
                    <a:pt x="5041" y="1391"/>
                    <a:pt x="5039" y="1404"/>
                  </a:cubicBezTo>
                  <a:cubicBezTo>
                    <a:pt x="5024" y="1470"/>
                    <a:pt x="4981" y="1526"/>
                    <a:pt x="4936" y="1586"/>
                  </a:cubicBezTo>
                  <a:cubicBezTo>
                    <a:pt x="4921" y="1608"/>
                    <a:pt x="4906" y="1627"/>
                    <a:pt x="4891" y="1648"/>
                  </a:cubicBezTo>
                  <a:cubicBezTo>
                    <a:pt x="4861" y="1691"/>
                    <a:pt x="4776" y="1835"/>
                    <a:pt x="4846" y="1950"/>
                  </a:cubicBezTo>
                  <a:lnTo>
                    <a:pt x="4838" y="4286"/>
                  </a:lnTo>
                  <a:cubicBezTo>
                    <a:pt x="4840" y="4386"/>
                    <a:pt x="4937" y="4453"/>
                    <a:pt x="5023" y="4453"/>
                  </a:cubicBezTo>
                  <a:cubicBezTo>
                    <a:pt x="5038" y="4453"/>
                    <a:pt x="5053" y="4451"/>
                    <a:pt x="5067" y="4446"/>
                  </a:cubicBezTo>
                  <a:cubicBezTo>
                    <a:pt x="5093" y="4554"/>
                    <a:pt x="5106" y="4661"/>
                    <a:pt x="5114" y="4763"/>
                  </a:cubicBezTo>
                  <a:cubicBezTo>
                    <a:pt x="5073" y="4849"/>
                    <a:pt x="5031" y="4937"/>
                    <a:pt x="4968" y="5010"/>
                  </a:cubicBezTo>
                  <a:cubicBezTo>
                    <a:pt x="4898" y="5093"/>
                    <a:pt x="4801" y="5153"/>
                    <a:pt x="4707" y="5213"/>
                  </a:cubicBezTo>
                  <a:cubicBezTo>
                    <a:pt x="4675" y="5235"/>
                    <a:pt x="4641" y="5254"/>
                    <a:pt x="4611" y="5278"/>
                  </a:cubicBezTo>
                  <a:cubicBezTo>
                    <a:pt x="4221" y="5541"/>
                    <a:pt x="3947" y="5976"/>
                    <a:pt x="3874" y="6439"/>
                  </a:cubicBezTo>
                  <a:cubicBezTo>
                    <a:pt x="3869" y="6467"/>
                    <a:pt x="3865" y="6492"/>
                    <a:pt x="3861" y="6520"/>
                  </a:cubicBezTo>
                  <a:cubicBezTo>
                    <a:pt x="3848" y="6621"/>
                    <a:pt x="3833" y="6724"/>
                    <a:pt x="3788" y="6812"/>
                  </a:cubicBezTo>
                  <a:cubicBezTo>
                    <a:pt x="3739" y="6907"/>
                    <a:pt x="3643" y="6971"/>
                    <a:pt x="3555" y="6971"/>
                  </a:cubicBezTo>
                  <a:cubicBezTo>
                    <a:pt x="3536" y="6971"/>
                    <a:pt x="3517" y="6968"/>
                    <a:pt x="3499" y="6962"/>
                  </a:cubicBezTo>
                  <a:lnTo>
                    <a:pt x="3475" y="6953"/>
                  </a:lnTo>
                  <a:lnTo>
                    <a:pt x="3454" y="7004"/>
                  </a:lnTo>
                  <a:cubicBezTo>
                    <a:pt x="3449" y="7002"/>
                    <a:pt x="3445" y="7000"/>
                    <a:pt x="3441" y="6996"/>
                  </a:cubicBezTo>
                  <a:cubicBezTo>
                    <a:pt x="3398" y="6970"/>
                    <a:pt x="3357" y="6945"/>
                    <a:pt x="3325" y="6908"/>
                  </a:cubicBezTo>
                  <a:cubicBezTo>
                    <a:pt x="3308" y="6891"/>
                    <a:pt x="3293" y="6872"/>
                    <a:pt x="3280" y="6852"/>
                  </a:cubicBezTo>
                  <a:cubicBezTo>
                    <a:pt x="3259" y="6825"/>
                    <a:pt x="3235" y="6795"/>
                    <a:pt x="3207" y="6771"/>
                  </a:cubicBezTo>
                  <a:cubicBezTo>
                    <a:pt x="3173" y="6743"/>
                    <a:pt x="3130" y="6726"/>
                    <a:pt x="3090" y="6726"/>
                  </a:cubicBezTo>
                  <a:cubicBezTo>
                    <a:pt x="3072" y="6726"/>
                    <a:pt x="3055" y="6730"/>
                    <a:pt x="3040" y="6737"/>
                  </a:cubicBezTo>
                  <a:cubicBezTo>
                    <a:pt x="3004" y="6640"/>
                    <a:pt x="2920" y="6572"/>
                    <a:pt x="2839" y="6505"/>
                  </a:cubicBezTo>
                  <a:cubicBezTo>
                    <a:pt x="2745" y="6428"/>
                    <a:pt x="2655" y="6355"/>
                    <a:pt x="2646" y="6248"/>
                  </a:cubicBezTo>
                  <a:cubicBezTo>
                    <a:pt x="2642" y="6214"/>
                    <a:pt x="2648" y="6175"/>
                    <a:pt x="2652" y="6139"/>
                  </a:cubicBezTo>
                  <a:cubicBezTo>
                    <a:pt x="2663" y="6058"/>
                    <a:pt x="2674" y="5972"/>
                    <a:pt x="2610" y="5916"/>
                  </a:cubicBezTo>
                  <a:cubicBezTo>
                    <a:pt x="2569" y="5880"/>
                    <a:pt x="2515" y="5873"/>
                    <a:pt x="2466" y="5869"/>
                  </a:cubicBezTo>
                  <a:cubicBezTo>
                    <a:pt x="2419" y="5863"/>
                    <a:pt x="2376" y="5858"/>
                    <a:pt x="2350" y="5830"/>
                  </a:cubicBezTo>
                  <a:cubicBezTo>
                    <a:pt x="2331" y="5811"/>
                    <a:pt x="2323" y="5781"/>
                    <a:pt x="2314" y="5749"/>
                  </a:cubicBezTo>
                  <a:cubicBezTo>
                    <a:pt x="2305" y="5713"/>
                    <a:pt x="2295" y="5674"/>
                    <a:pt x="2269" y="5644"/>
                  </a:cubicBezTo>
                  <a:cubicBezTo>
                    <a:pt x="2222" y="5593"/>
                    <a:pt x="2155" y="5593"/>
                    <a:pt x="2093" y="5590"/>
                  </a:cubicBezTo>
                  <a:cubicBezTo>
                    <a:pt x="2042" y="5590"/>
                    <a:pt x="1993" y="5588"/>
                    <a:pt x="1958" y="5563"/>
                  </a:cubicBezTo>
                  <a:cubicBezTo>
                    <a:pt x="1928" y="5541"/>
                    <a:pt x="1913" y="5500"/>
                    <a:pt x="1898" y="5458"/>
                  </a:cubicBezTo>
                  <a:cubicBezTo>
                    <a:pt x="1881" y="5408"/>
                    <a:pt x="1862" y="5359"/>
                    <a:pt x="1817" y="5327"/>
                  </a:cubicBezTo>
                  <a:cubicBezTo>
                    <a:pt x="1778" y="5299"/>
                    <a:pt x="1735" y="5297"/>
                    <a:pt x="1701" y="5297"/>
                  </a:cubicBezTo>
                  <a:lnTo>
                    <a:pt x="1656" y="5297"/>
                  </a:lnTo>
                  <a:cubicBezTo>
                    <a:pt x="1643" y="5298"/>
                    <a:pt x="1629" y="5298"/>
                    <a:pt x="1616" y="5298"/>
                  </a:cubicBezTo>
                  <a:cubicBezTo>
                    <a:pt x="1590" y="5298"/>
                    <a:pt x="1566" y="5296"/>
                    <a:pt x="1549" y="5291"/>
                  </a:cubicBezTo>
                  <a:cubicBezTo>
                    <a:pt x="1459" y="5261"/>
                    <a:pt x="1429" y="5141"/>
                    <a:pt x="1414" y="5040"/>
                  </a:cubicBezTo>
                  <a:lnTo>
                    <a:pt x="1410" y="5008"/>
                  </a:lnTo>
                  <a:lnTo>
                    <a:pt x="1380" y="5018"/>
                  </a:lnTo>
                  <a:cubicBezTo>
                    <a:pt x="1354" y="5027"/>
                    <a:pt x="1326" y="5031"/>
                    <a:pt x="1298" y="5031"/>
                  </a:cubicBezTo>
                  <a:cubicBezTo>
                    <a:pt x="1181" y="5031"/>
                    <a:pt x="1065" y="4958"/>
                    <a:pt x="951" y="4890"/>
                  </a:cubicBezTo>
                  <a:cubicBezTo>
                    <a:pt x="932" y="4877"/>
                    <a:pt x="913" y="4866"/>
                    <a:pt x="896" y="4856"/>
                  </a:cubicBezTo>
                  <a:cubicBezTo>
                    <a:pt x="621" y="4693"/>
                    <a:pt x="309" y="4620"/>
                    <a:pt x="60" y="4577"/>
                  </a:cubicBezTo>
                  <a:cubicBezTo>
                    <a:pt x="71" y="4566"/>
                    <a:pt x="92" y="4558"/>
                    <a:pt x="126" y="4549"/>
                  </a:cubicBezTo>
                  <a:cubicBezTo>
                    <a:pt x="156" y="4541"/>
                    <a:pt x="186" y="4532"/>
                    <a:pt x="212" y="4513"/>
                  </a:cubicBezTo>
                  <a:cubicBezTo>
                    <a:pt x="255" y="4483"/>
                    <a:pt x="274" y="4423"/>
                    <a:pt x="266" y="4363"/>
                  </a:cubicBezTo>
                  <a:cubicBezTo>
                    <a:pt x="257" y="4314"/>
                    <a:pt x="234" y="4269"/>
                    <a:pt x="210" y="4228"/>
                  </a:cubicBezTo>
                  <a:lnTo>
                    <a:pt x="144" y="4114"/>
                  </a:lnTo>
                  <a:cubicBezTo>
                    <a:pt x="131" y="4091"/>
                    <a:pt x="118" y="4063"/>
                    <a:pt x="126" y="4046"/>
                  </a:cubicBezTo>
                  <a:cubicBezTo>
                    <a:pt x="133" y="4035"/>
                    <a:pt x="148" y="4026"/>
                    <a:pt x="167" y="4016"/>
                  </a:cubicBezTo>
                  <a:lnTo>
                    <a:pt x="358" y="3924"/>
                  </a:lnTo>
                  <a:cubicBezTo>
                    <a:pt x="414" y="3898"/>
                    <a:pt x="465" y="3868"/>
                    <a:pt x="489" y="3814"/>
                  </a:cubicBezTo>
                  <a:cubicBezTo>
                    <a:pt x="516" y="3750"/>
                    <a:pt x="489" y="3675"/>
                    <a:pt x="448" y="3630"/>
                  </a:cubicBezTo>
                  <a:cubicBezTo>
                    <a:pt x="407" y="3585"/>
                    <a:pt x="351" y="3559"/>
                    <a:pt x="296" y="3538"/>
                  </a:cubicBezTo>
                  <a:cubicBezTo>
                    <a:pt x="255" y="3521"/>
                    <a:pt x="210" y="3506"/>
                    <a:pt x="159" y="3491"/>
                  </a:cubicBezTo>
                  <a:cubicBezTo>
                    <a:pt x="165" y="3472"/>
                    <a:pt x="171" y="3452"/>
                    <a:pt x="178" y="3433"/>
                  </a:cubicBezTo>
                  <a:cubicBezTo>
                    <a:pt x="257" y="3172"/>
                    <a:pt x="362" y="2917"/>
                    <a:pt x="587" y="2831"/>
                  </a:cubicBezTo>
                  <a:lnTo>
                    <a:pt x="626" y="2814"/>
                  </a:lnTo>
                  <a:lnTo>
                    <a:pt x="596" y="2786"/>
                  </a:lnTo>
                  <a:cubicBezTo>
                    <a:pt x="534" y="2726"/>
                    <a:pt x="561" y="2612"/>
                    <a:pt x="619" y="2531"/>
                  </a:cubicBezTo>
                  <a:cubicBezTo>
                    <a:pt x="636" y="2507"/>
                    <a:pt x="656" y="2486"/>
                    <a:pt x="675" y="2465"/>
                  </a:cubicBezTo>
                  <a:cubicBezTo>
                    <a:pt x="726" y="2402"/>
                    <a:pt x="780" y="2338"/>
                    <a:pt x="797" y="2257"/>
                  </a:cubicBezTo>
                  <a:cubicBezTo>
                    <a:pt x="803" y="2227"/>
                    <a:pt x="803" y="2197"/>
                    <a:pt x="803" y="2169"/>
                  </a:cubicBezTo>
                  <a:cubicBezTo>
                    <a:pt x="806" y="2148"/>
                    <a:pt x="806" y="2126"/>
                    <a:pt x="810" y="2105"/>
                  </a:cubicBezTo>
                  <a:cubicBezTo>
                    <a:pt x="816" y="2055"/>
                    <a:pt x="836" y="2010"/>
                    <a:pt x="859" y="1963"/>
                  </a:cubicBezTo>
                  <a:cubicBezTo>
                    <a:pt x="878" y="1918"/>
                    <a:pt x="900" y="1871"/>
                    <a:pt x="911" y="1820"/>
                  </a:cubicBezTo>
                  <a:cubicBezTo>
                    <a:pt x="921" y="1758"/>
                    <a:pt x="902" y="1683"/>
                    <a:pt x="861" y="1633"/>
                  </a:cubicBezTo>
                  <a:cubicBezTo>
                    <a:pt x="842" y="1610"/>
                    <a:pt x="816" y="1593"/>
                    <a:pt x="791" y="1584"/>
                  </a:cubicBezTo>
                  <a:cubicBezTo>
                    <a:pt x="801" y="1565"/>
                    <a:pt x="808" y="1543"/>
                    <a:pt x="808" y="1520"/>
                  </a:cubicBezTo>
                  <a:cubicBezTo>
                    <a:pt x="812" y="1449"/>
                    <a:pt x="778" y="1368"/>
                    <a:pt x="720" y="1314"/>
                  </a:cubicBezTo>
                  <a:cubicBezTo>
                    <a:pt x="690" y="1284"/>
                    <a:pt x="656" y="1261"/>
                    <a:pt x="621" y="1237"/>
                  </a:cubicBezTo>
                  <a:cubicBezTo>
                    <a:pt x="568" y="1198"/>
                    <a:pt x="516" y="1164"/>
                    <a:pt x="484" y="1113"/>
                  </a:cubicBezTo>
                  <a:cubicBezTo>
                    <a:pt x="469" y="1089"/>
                    <a:pt x="459" y="1063"/>
                    <a:pt x="448" y="1036"/>
                  </a:cubicBezTo>
                  <a:cubicBezTo>
                    <a:pt x="435" y="1008"/>
                    <a:pt x="424" y="978"/>
                    <a:pt x="405" y="952"/>
                  </a:cubicBezTo>
                  <a:cubicBezTo>
                    <a:pt x="358" y="877"/>
                    <a:pt x="261" y="831"/>
                    <a:pt x="164" y="831"/>
                  </a:cubicBezTo>
                  <a:cubicBezTo>
                    <a:pt x="156" y="831"/>
                    <a:pt x="148" y="831"/>
                    <a:pt x="139" y="832"/>
                  </a:cubicBezTo>
                  <a:lnTo>
                    <a:pt x="139" y="811"/>
                  </a:lnTo>
                  <a:cubicBezTo>
                    <a:pt x="144" y="766"/>
                    <a:pt x="146" y="718"/>
                    <a:pt x="152" y="673"/>
                  </a:cubicBezTo>
                  <a:cubicBezTo>
                    <a:pt x="156" y="628"/>
                    <a:pt x="165" y="583"/>
                    <a:pt x="193" y="554"/>
                  </a:cubicBezTo>
                  <a:cubicBezTo>
                    <a:pt x="214" y="528"/>
                    <a:pt x="249" y="513"/>
                    <a:pt x="285" y="498"/>
                  </a:cubicBezTo>
                  <a:cubicBezTo>
                    <a:pt x="336" y="476"/>
                    <a:pt x="388" y="455"/>
                    <a:pt x="414" y="401"/>
                  </a:cubicBezTo>
                  <a:cubicBezTo>
                    <a:pt x="424" y="376"/>
                    <a:pt x="426" y="350"/>
                    <a:pt x="431" y="324"/>
                  </a:cubicBezTo>
                  <a:cubicBezTo>
                    <a:pt x="431" y="305"/>
                    <a:pt x="433" y="286"/>
                    <a:pt x="439" y="269"/>
                  </a:cubicBezTo>
                  <a:cubicBezTo>
                    <a:pt x="459" y="226"/>
                    <a:pt x="506" y="204"/>
                    <a:pt x="591" y="204"/>
                  </a:cubicBezTo>
                  <a:cubicBezTo>
                    <a:pt x="621" y="204"/>
                    <a:pt x="654" y="209"/>
                    <a:pt x="681" y="211"/>
                  </a:cubicBezTo>
                  <a:cubicBezTo>
                    <a:pt x="689" y="211"/>
                    <a:pt x="697" y="212"/>
                    <a:pt x="705" y="212"/>
                  </a:cubicBezTo>
                  <a:cubicBezTo>
                    <a:pt x="775" y="212"/>
                    <a:pt x="860" y="187"/>
                    <a:pt x="902" y="134"/>
                  </a:cubicBezTo>
                  <a:cubicBezTo>
                    <a:pt x="919" y="114"/>
                    <a:pt x="928" y="91"/>
                    <a:pt x="928" y="65"/>
                  </a:cubicBezTo>
                  <a:cubicBezTo>
                    <a:pt x="960" y="59"/>
                    <a:pt x="993" y="55"/>
                    <a:pt x="1025" y="55"/>
                  </a:cubicBezTo>
                  <a:close/>
                  <a:moveTo>
                    <a:pt x="1026" y="1"/>
                  </a:moveTo>
                  <a:cubicBezTo>
                    <a:pt x="981" y="1"/>
                    <a:pt x="934" y="7"/>
                    <a:pt x="891" y="18"/>
                  </a:cubicBezTo>
                  <a:lnTo>
                    <a:pt x="868" y="24"/>
                  </a:lnTo>
                  <a:lnTo>
                    <a:pt x="872" y="50"/>
                  </a:lnTo>
                  <a:cubicBezTo>
                    <a:pt x="876" y="69"/>
                    <a:pt x="874" y="86"/>
                    <a:pt x="861" y="101"/>
                  </a:cubicBezTo>
                  <a:cubicBezTo>
                    <a:pt x="833" y="134"/>
                    <a:pt x="771" y="157"/>
                    <a:pt x="707" y="157"/>
                  </a:cubicBezTo>
                  <a:lnTo>
                    <a:pt x="686" y="157"/>
                  </a:lnTo>
                  <a:cubicBezTo>
                    <a:pt x="656" y="155"/>
                    <a:pt x="624" y="151"/>
                    <a:pt x="591" y="151"/>
                  </a:cubicBezTo>
                  <a:cubicBezTo>
                    <a:pt x="553" y="151"/>
                    <a:pt x="431" y="151"/>
                    <a:pt x="390" y="249"/>
                  </a:cubicBezTo>
                  <a:cubicBezTo>
                    <a:pt x="381" y="273"/>
                    <a:pt x="379" y="296"/>
                    <a:pt x="377" y="320"/>
                  </a:cubicBezTo>
                  <a:cubicBezTo>
                    <a:pt x="375" y="341"/>
                    <a:pt x="373" y="361"/>
                    <a:pt x="364" y="378"/>
                  </a:cubicBezTo>
                  <a:cubicBezTo>
                    <a:pt x="349" y="412"/>
                    <a:pt x="309" y="429"/>
                    <a:pt x="264" y="449"/>
                  </a:cubicBezTo>
                  <a:cubicBezTo>
                    <a:pt x="223" y="466"/>
                    <a:pt x="182" y="483"/>
                    <a:pt x="152" y="517"/>
                  </a:cubicBezTo>
                  <a:cubicBezTo>
                    <a:pt x="116" y="560"/>
                    <a:pt x="105" y="613"/>
                    <a:pt x="99" y="665"/>
                  </a:cubicBezTo>
                  <a:cubicBezTo>
                    <a:pt x="92" y="714"/>
                    <a:pt x="90" y="761"/>
                    <a:pt x="88" y="808"/>
                  </a:cubicBezTo>
                  <a:lnTo>
                    <a:pt x="81" y="896"/>
                  </a:lnTo>
                  <a:lnTo>
                    <a:pt x="116" y="890"/>
                  </a:lnTo>
                  <a:cubicBezTo>
                    <a:pt x="132" y="887"/>
                    <a:pt x="149" y="885"/>
                    <a:pt x="165" y="885"/>
                  </a:cubicBezTo>
                  <a:cubicBezTo>
                    <a:pt x="245" y="885"/>
                    <a:pt x="323" y="921"/>
                    <a:pt x="360" y="980"/>
                  </a:cubicBezTo>
                  <a:cubicBezTo>
                    <a:pt x="375" y="1003"/>
                    <a:pt x="386" y="1029"/>
                    <a:pt x="399" y="1057"/>
                  </a:cubicBezTo>
                  <a:cubicBezTo>
                    <a:pt x="409" y="1085"/>
                    <a:pt x="422" y="1115"/>
                    <a:pt x="439" y="1141"/>
                  </a:cubicBezTo>
                  <a:cubicBezTo>
                    <a:pt x="478" y="1201"/>
                    <a:pt x="536" y="1241"/>
                    <a:pt x="591" y="1280"/>
                  </a:cubicBezTo>
                  <a:cubicBezTo>
                    <a:pt x="624" y="1303"/>
                    <a:pt x="656" y="1327"/>
                    <a:pt x="684" y="1353"/>
                  </a:cubicBezTo>
                  <a:cubicBezTo>
                    <a:pt x="729" y="1395"/>
                    <a:pt x="759" y="1462"/>
                    <a:pt x="754" y="1515"/>
                  </a:cubicBezTo>
                  <a:cubicBezTo>
                    <a:pt x="752" y="1548"/>
                    <a:pt x="741" y="1571"/>
                    <a:pt x="718" y="1588"/>
                  </a:cubicBezTo>
                  <a:lnTo>
                    <a:pt x="613" y="1668"/>
                  </a:lnTo>
                  <a:lnTo>
                    <a:pt x="613" y="1668"/>
                  </a:lnTo>
                  <a:lnTo>
                    <a:pt x="741" y="1635"/>
                  </a:lnTo>
                  <a:cubicBezTo>
                    <a:pt x="747" y="1634"/>
                    <a:pt x="752" y="1634"/>
                    <a:pt x="757" y="1634"/>
                  </a:cubicBezTo>
                  <a:cubicBezTo>
                    <a:pt x="785" y="1634"/>
                    <a:pt x="808" y="1651"/>
                    <a:pt x="821" y="1668"/>
                  </a:cubicBezTo>
                  <a:cubicBezTo>
                    <a:pt x="851" y="1704"/>
                    <a:pt x="866" y="1764"/>
                    <a:pt x="857" y="1811"/>
                  </a:cubicBezTo>
                  <a:cubicBezTo>
                    <a:pt x="848" y="1854"/>
                    <a:pt x="829" y="1897"/>
                    <a:pt x="810" y="1942"/>
                  </a:cubicBezTo>
                  <a:cubicBezTo>
                    <a:pt x="786" y="1989"/>
                    <a:pt x="765" y="2040"/>
                    <a:pt x="756" y="2096"/>
                  </a:cubicBezTo>
                  <a:cubicBezTo>
                    <a:pt x="752" y="2120"/>
                    <a:pt x="752" y="2143"/>
                    <a:pt x="750" y="2167"/>
                  </a:cubicBezTo>
                  <a:cubicBezTo>
                    <a:pt x="750" y="2195"/>
                    <a:pt x="750" y="2220"/>
                    <a:pt x="744" y="2246"/>
                  </a:cubicBezTo>
                  <a:cubicBezTo>
                    <a:pt x="729" y="2315"/>
                    <a:pt x="684" y="2370"/>
                    <a:pt x="632" y="2430"/>
                  </a:cubicBezTo>
                  <a:cubicBezTo>
                    <a:pt x="613" y="2452"/>
                    <a:pt x="594" y="2475"/>
                    <a:pt x="576" y="2499"/>
                  </a:cubicBezTo>
                  <a:cubicBezTo>
                    <a:pt x="512" y="2589"/>
                    <a:pt x="482" y="2711"/>
                    <a:pt x="534" y="2795"/>
                  </a:cubicBezTo>
                  <a:cubicBezTo>
                    <a:pt x="311" y="2900"/>
                    <a:pt x="206" y="3157"/>
                    <a:pt x="126" y="3418"/>
                  </a:cubicBezTo>
                  <a:cubicBezTo>
                    <a:pt x="118" y="3446"/>
                    <a:pt x="109" y="3474"/>
                    <a:pt x="101" y="3502"/>
                  </a:cubicBezTo>
                  <a:lnTo>
                    <a:pt x="92" y="3527"/>
                  </a:lnTo>
                  <a:lnTo>
                    <a:pt x="118" y="3534"/>
                  </a:lnTo>
                  <a:cubicBezTo>
                    <a:pt x="178" y="3551"/>
                    <a:pt x="229" y="3568"/>
                    <a:pt x="276" y="3587"/>
                  </a:cubicBezTo>
                  <a:cubicBezTo>
                    <a:pt x="332" y="3609"/>
                    <a:pt x="377" y="3632"/>
                    <a:pt x="409" y="3667"/>
                  </a:cubicBezTo>
                  <a:cubicBezTo>
                    <a:pt x="437" y="3699"/>
                    <a:pt x="459" y="3750"/>
                    <a:pt x="439" y="3793"/>
                  </a:cubicBezTo>
                  <a:cubicBezTo>
                    <a:pt x="422" y="3831"/>
                    <a:pt x="379" y="3853"/>
                    <a:pt x="334" y="3876"/>
                  </a:cubicBezTo>
                  <a:lnTo>
                    <a:pt x="144" y="3969"/>
                  </a:lnTo>
                  <a:cubicBezTo>
                    <a:pt x="122" y="3979"/>
                    <a:pt x="92" y="3994"/>
                    <a:pt x="77" y="4022"/>
                  </a:cubicBezTo>
                  <a:cubicBezTo>
                    <a:pt x="58" y="4069"/>
                    <a:pt x="84" y="4116"/>
                    <a:pt x="99" y="4140"/>
                  </a:cubicBezTo>
                  <a:lnTo>
                    <a:pt x="163" y="4254"/>
                  </a:lnTo>
                  <a:cubicBezTo>
                    <a:pt x="184" y="4292"/>
                    <a:pt x="206" y="4331"/>
                    <a:pt x="212" y="4371"/>
                  </a:cubicBezTo>
                  <a:cubicBezTo>
                    <a:pt x="216" y="4401"/>
                    <a:pt x="212" y="4446"/>
                    <a:pt x="180" y="4470"/>
                  </a:cubicBezTo>
                  <a:cubicBezTo>
                    <a:pt x="163" y="4483"/>
                    <a:pt x="137" y="4489"/>
                    <a:pt x="114" y="4498"/>
                  </a:cubicBezTo>
                  <a:cubicBezTo>
                    <a:pt x="66" y="4511"/>
                    <a:pt x="11" y="4526"/>
                    <a:pt x="0" y="4586"/>
                  </a:cubicBezTo>
                  <a:cubicBezTo>
                    <a:pt x="0" y="4590"/>
                    <a:pt x="0" y="4596"/>
                    <a:pt x="0" y="4598"/>
                  </a:cubicBezTo>
                  <a:lnTo>
                    <a:pt x="0" y="4622"/>
                  </a:lnTo>
                  <a:lnTo>
                    <a:pt x="24" y="4626"/>
                  </a:lnTo>
                  <a:cubicBezTo>
                    <a:pt x="270" y="4667"/>
                    <a:pt x="591" y="4736"/>
                    <a:pt x="868" y="4901"/>
                  </a:cubicBezTo>
                  <a:cubicBezTo>
                    <a:pt x="885" y="4911"/>
                    <a:pt x="904" y="4924"/>
                    <a:pt x="921" y="4935"/>
                  </a:cubicBezTo>
                  <a:cubicBezTo>
                    <a:pt x="1041" y="5008"/>
                    <a:pt x="1166" y="5085"/>
                    <a:pt x="1298" y="5085"/>
                  </a:cubicBezTo>
                  <a:cubicBezTo>
                    <a:pt x="1322" y="5085"/>
                    <a:pt x="1343" y="5083"/>
                    <a:pt x="1367" y="5076"/>
                  </a:cubicBezTo>
                  <a:cubicBezTo>
                    <a:pt x="1386" y="5186"/>
                    <a:pt x="1423" y="5306"/>
                    <a:pt x="1532" y="5342"/>
                  </a:cubicBezTo>
                  <a:cubicBezTo>
                    <a:pt x="1555" y="5349"/>
                    <a:pt x="1584" y="5353"/>
                    <a:pt x="1614" y="5353"/>
                  </a:cubicBezTo>
                  <a:cubicBezTo>
                    <a:pt x="1629" y="5353"/>
                    <a:pt x="1643" y="5352"/>
                    <a:pt x="1658" y="5351"/>
                  </a:cubicBezTo>
                  <a:lnTo>
                    <a:pt x="1701" y="5351"/>
                  </a:lnTo>
                  <a:cubicBezTo>
                    <a:pt x="1740" y="5351"/>
                    <a:pt x="1765" y="5357"/>
                    <a:pt x="1785" y="5370"/>
                  </a:cubicBezTo>
                  <a:cubicBezTo>
                    <a:pt x="1817" y="5393"/>
                    <a:pt x="1832" y="5434"/>
                    <a:pt x="1849" y="5477"/>
                  </a:cubicBezTo>
                  <a:cubicBezTo>
                    <a:pt x="1866" y="5524"/>
                    <a:pt x="1883" y="5573"/>
                    <a:pt x="1926" y="5605"/>
                  </a:cubicBezTo>
                  <a:cubicBezTo>
                    <a:pt x="1975" y="5642"/>
                    <a:pt x="2033" y="5644"/>
                    <a:pt x="2091" y="5644"/>
                  </a:cubicBezTo>
                  <a:cubicBezTo>
                    <a:pt x="2147" y="5646"/>
                    <a:pt x="2198" y="5646"/>
                    <a:pt x="2228" y="5680"/>
                  </a:cubicBezTo>
                  <a:cubicBezTo>
                    <a:pt x="2248" y="5700"/>
                    <a:pt x="2254" y="5730"/>
                    <a:pt x="2263" y="5762"/>
                  </a:cubicBezTo>
                  <a:cubicBezTo>
                    <a:pt x="2273" y="5798"/>
                    <a:pt x="2282" y="5837"/>
                    <a:pt x="2312" y="5867"/>
                  </a:cubicBezTo>
                  <a:cubicBezTo>
                    <a:pt x="2350" y="5910"/>
                    <a:pt x="2406" y="5916"/>
                    <a:pt x="2460" y="5920"/>
                  </a:cubicBezTo>
                  <a:cubicBezTo>
                    <a:pt x="2505" y="5927"/>
                    <a:pt x="2545" y="5931"/>
                    <a:pt x="2573" y="5955"/>
                  </a:cubicBezTo>
                  <a:cubicBezTo>
                    <a:pt x="2618" y="5993"/>
                    <a:pt x="2610" y="6058"/>
                    <a:pt x="2599" y="6133"/>
                  </a:cubicBezTo>
                  <a:cubicBezTo>
                    <a:pt x="2595" y="6171"/>
                    <a:pt x="2588" y="6214"/>
                    <a:pt x="2592" y="6252"/>
                  </a:cubicBezTo>
                  <a:cubicBezTo>
                    <a:pt x="2603" y="6383"/>
                    <a:pt x="2706" y="6467"/>
                    <a:pt x="2805" y="6548"/>
                  </a:cubicBezTo>
                  <a:cubicBezTo>
                    <a:pt x="2892" y="6619"/>
                    <a:pt x="2976" y="6687"/>
                    <a:pt x="3000" y="6784"/>
                  </a:cubicBezTo>
                  <a:lnTo>
                    <a:pt x="3010" y="6829"/>
                  </a:lnTo>
                  <a:lnTo>
                    <a:pt x="3045" y="6797"/>
                  </a:lnTo>
                  <a:cubicBezTo>
                    <a:pt x="3056" y="6786"/>
                    <a:pt x="3072" y="6781"/>
                    <a:pt x="3090" y="6781"/>
                  </a:cubicBezTo>
                  <a:cubicBezTo>
                    <a:pt x="3117" y="6781"/>
                    <a:pt x="3148" y="6792"/>
                    <a:pt x="3173" y="6812"/>
                  </a:cubicBezTo>
                  <a:cubicBezTo>
                    <a:pt x="3197" y="6831"/>
                    <a:pt x="3216" y="6859"/>
                    <a:pt x="3237" y="6885"/>
                  </a:cubicBezTo>
                  <a:cubicBezTo>
                    <a:pt x="3252" y="6906"/>
                    <a:pt x="3267" y="6927"/>
                    <a:pt x="3287" y="6947"/>
                  </a:cubicBezTo>
                  <a:cubicBezTo>
                    <a:pt x="3323" y="6985"/>
                    <a:pt x="3370" y="7013"/>
                    <a:pt x="3413" y="7041"/>
                  </a:cubicBezTo>
                  <a:cubicBezTo>
                    <a:pt x="3426" y="7049"/>
                    <a:pt x="3439" y="7058"/>
                    <a:pt x="3452" y="7067"/>
                  </a:cubicBezTo>
                  <a:lnTo>
                    <a:pt x="3477" y="7086"/>
                  </a:lnTo>
                  <a:lnTo>
                    <a:pt x="3505" y="7019"/>
                  </a:lnTo>
                  <a:cubicBezTo>
                    <a:pt x="3521" y="7023"/>
                    <a:pt x="3537" y="7025"/>
                    <a:pt x="3553" y="7025"/>
                  </a:cubicBezTo>
                  <a:cubicBezTo>
                    <a:pt x="3660" y="7025"/>
                    <a:pt x="3777" y="6949"/>
                    <a:pt x="3835" y="6837"/>
                  </a:cubicBezTo>
                  <a:cubicBezTo>
                    <a:pt x="3887" y="6741"/>
                    <a:pt x="3899" y="6632"/>
                    <a:pt x="3914" y="6527"/>
                  </a:cubicBezTo>
                  <a:cubicBezTo>
                    <a:pt x="3919" y="6501"/>
                    <a:pt x="3921" y="6473"/>
                    <a:pt x="3925" y="6447"/>
                  </a:cubicBezTo>
                  <a:cubicBezTo>
                    <a:pt x="3996" y="5998"/>
                    <a:pt x="4264" y="5578"/>
                    <a:pt x="4641" y="5321"/>
                  </a:cubicBezTo>
                  <a:cubicBezTo>
                    <a:pt x="4671" y="5299"/>
                    <a:pt x="4703" y="5280"/>
                    <a:pt x="4735" y="5258"/>
                  </a:cubicBezTo>
                  <a:cubicBezTo>
                    <a:pt x="4834" y="5198"/>
                    <a:pt x="4932" y="5134"/>
                    <a:pt x="5009" y="5044"/>
                  </a:cubicBezTo>
                  <a:cubicBezTo>
                    <a:pt x="5078" y="4965"/>
                    <a:pt x="5123" y="4871"/>
                    <a:pt x="5166" y="4781"/>
                  </a:cubicBezTo>
                  <a:lnTo>
                    <a:pt x="5170" y="4774"/>
                  </a:lnTo>
                  <a:lnTo>
                    <a:pt x="5168" y="4766"/>
                  </a:lnTo>
                  <a:cubicBezTo>
                    <a:pt x="5157" y="4650"/>
                    <a:pt x="5144" y="4526"/>
                    <a:pt x="5112" y="4404"/>
                  </a:cubicBezTo>
                  <a:lnTo>
                    <a:pt x="5103" y="4369"/>
                  </a:lnTo>
                  <a:lnTo>
                    <a:pt x="5073" y="4386"/>
                  </a:lnTo>
                  <a:cubicBezTo>
                    <a:pt x="5059" y="4395"/>
                    <a:pt x="5042" y="4399"/>
                    <a:pt x="5024" y="4399"/>
                  </a:cubicBezTo>
                  <a:cubicBezTo>
                    <a:pt x="4963" y="4399"/>
                    <a:pt x="4893" y="4352"/>
                    <a:pt x="4891" y="4286"/>
                  </a:cubicBezTo>
                  <a:lnTo>
                    <a:pt x="4900" y="1942"/>
                  </a:lnTo>
                  <a:lnTo>
                    <a:pt x="4900" y="1933"/>
                  </a:lnTo>
                  <a:lnTo>
                    <a:pt x="4896" y="1927"/>
                  </a:lnTo>
                  <a:cubicBezTo>
                    <a:pt x="4849" y="1856"/>
                    <a:pt x="4885" y="1753"/>
                    <a:pt x="4934" y="1680"/>
                  </a:cubicBezTo>
                  <a:cubicBezTo>
                    <a:pt x="4949" y="1659"/>
                    <a:pt x="4964" y="1640"/>
                    <a:pt x="4979" y="1618"/>
                  </a:cubicBezTo>
                  <a:cubicBezTo>
                    <a:pt x="5026" y="1558"/>
                    <a:pt x="5073" y="1494"/>
                    <a:pt x="5091" y="1417"/>
                  </a:cubicBezTo>
                  <a:cubicBezTo>
                    <a:pt x="5095" y="1400"/>
                    <a:pt x="5097" y="1385"/>
                    <a:pt x="5099" y="1370"/>
                  </a:cubicBezTo>
                  <a:cubicBezTo>
                    <a:pt x="5101" y="1346"/>
                    <a:pt x="5103" y="1327"/>
                    <a:pt x="5112" y="1308"/>
                  </a:cubicBezTo>
                  <a:cubicBezTo>
                    <a:pt x="5125" y="1267"/>
                    <a:pt x="5157" y="1235"/>
                    <a:pt x="5189" y="1203"/>
                  </a:cubicBezTo>
                  <a:lnTo>
                    <a:pt x="5200" y="1190"/>
                  </a:lnTo>
                  <a:cubicBezTo>
                    <a:pt x="5341" y="1046"/>
                    <a:pt x="5453" y="871"/>
                    <a:pt x="5523" y="682"/>
                  </a:cubicBezTo>
                  <a:lnTo>
                    <a:pt x="5549" y="607"/>
                  </a:lnTo>
                  <a:lnTo>
                    <a:pt x="5483" y="650"/>
                  </a:lnTo>
                  <a:cubicBezTo>
                    <a:pt x="5462" y="663"/>
                    <a:pt x="5437" y="670"/>
                    <a:pt x="5409" y="670"/>
                  </a:cubicBezTo>
                  <a:cubicBezTo>
                    <a:pt x="5360" y="670"/>
                    <a:pt x="5302" y="650"/>
                    <a:pt x="5245" y="611"/>
                  </a:cubicBezTo>
                  <a:cubicBezTo>
                    <a:pt x="5228" y="598"/>
                    <a:pt x="5208" y="586"/>
                    <a:pt x="5191" y="573"/>
                  </a:cubicBezTo>
                  <a:cubicBezTo>
                    <a:pt x="5129" y="528"/>
                    <a:pt x="5065" y="483"/>
                    <a:pt x="4986" y="470"/>
                  </a:cubicBezTo>
                  <a:cubicBezTo>
                    <a:pt x="4970" y="467"/>
                    <a:pt x="4954" y="466"/>
                    <a:pt x="4939" y="466"/>
                  </a:cubicBezTo>
                  <a:cubicBezTo>
                    <a:pt x="4842" y="466"/>
                    <a:pt x="4756" y="514"/>
                    <a:pt x="4673" y="562"/>
                  </a:cubicBezTo>
                  <a:cubicBezTo>
                    <a:pt x="4615" y="594"/>
                    <a:pt x="4555" y="628"/>
                    <a:pt x="4493" y="646"/>
                  </a:cubicBezTo>
                  <a:cubicBezTo>
                    <a:pt x="4474" y="650"/>
                    <a:pt x="4452" y="656"/>
                    <a:pt x="4431" y="661"/>
                  </a:cubicBezTo>
                  <a:cubicBezTo>
                    <a:pt x="4328" y="682"/>
                    <a:pt x="4201" y="710"/>
                    <a:pt x="4191" y="823"/>
                  </a:cubicBezTo>
                  <a:cubicBezTo>
                    <a:pt x="4189" y="845"/>
                    <a:pt x="4191" y="864"/>
                    <a:pt x="4193" y="883"/>
                  </a:cubicBezTo>
                  <a:cubicBezTo>
                    <a:pt x="4197" y="907"/>
                    <a:pt x="4199" y="926"/>
                    <a:pt x="4191" y="943"/>
                  </a:cubicBezTo>
                  <a:cubicBezTo>
                    <a:pt x="4184" y="958"/>
                    <a:pt x="4171" y="971"/>
                    <a:pt x="4126" y="971"/>
                  </a:cubicBezTo>
                  <a:cubicBezTo>
                    <a:pt x="4107" y="971"/>
                    <a:pt x="4088" y="969"/>
                    <a:pt x="4067" y="967"/>
                  </a:cubicBezTo>
                  <a:cubicBezTo>
                    <a:pt x="4045" y="965"/>
                    <a:pt x="4024" y="963"/>
                    <a:pt x="4004" y="963"/>
                  </a:cubicBezTo>
                  <a:lnTo>
                    <a:pt x="3996" y="963"/>
                  </a:lnTo>
                  <a:cubicBezTo>
                    <a:pt x="3942" y="965"/>
                    <a:pt x="3891" y="991"/>
                    <a:pt x="3852" y="1036"/>
                  </a:cubicBezTo>
                  <a:cubicBezTo>
                    <a:pt x="3820" y="1072"/>
                    <a:pt x="3803" y="1117"/>
                    <a:pt x="3801" y="1160"/>
                  </a:cubicBezTo>
                  <a:lnTo>
                    <a:pt x="3422" y="1194"/>
                  </a:lnTo>
                  <a:cubicBezTo>
                    <a:pt x="3407" y="1194"/>
                    <a:pt x="3389" y="1196"/>
                    <a:pt x="3372" y="1196"/>
                  </a:cubicBezTo>
                  <a:cubicBezTo>
                    <a:pt x="3340" y="1196"/>
                    <a:pt x="3319" y="1192"/>
                    <a:pt x="3299" y="1181"/>
                  </a:cubicBezTo>
                  <a:cubicBezTo>
                    <a:pt x="3272" y="1166"/>
                    <a:pt x="3252" y="1136"/>
                    <a:pt x="3231" y="1106"/>
                  </a:cubicBezTo>
                  <a:cubicBezTo>
                    <a:pt x="3225" y="1096"/>
                    <a:pt x="3218" y="1085"/>
                    <a:pt x="3210" y="1074"/>
                  </a:cubicBezTo>
                  <a:cubicBezTo>
                    <a:pt x="3136" y="973"/>
                    <a:pt x="3008" y="911"/>
                    <a:pt x="2880" y="911"/>
                  </a:cubicBezTo>
                  <a:cubicBezTo>
                    <a:pt x="2860" y="911"/>
                    <a:pt x="2840" y="912"/>
                    <a:pt x="2820" y="916"/>
                  </a:cubicBezTo>
                  <a:cubicBezTo>
                    <a:pt x="2817" y="894"/>
                    <a:pt x="2811" y="875"/>
                    <a:pt x="2800" y="856"/>
                  </a:cubicBezTo>
                  <a:cubicBezTo>
                    <a:pt x="2770" y="806"/>
                    <a:pt x="2708" y="768"/>
                    <a:pt x="2644" y="755"/>
                  </a:cubicBezTo>
                  <a:cubicBezTo>
                    <a:pt x="2616" y="751"/>
                    <a:pt x="2588" y="746"/>
                    <a:pt x="2562" y="744"/>
                  </a:cubicBezTo>
                  <a:cubicBezTo>
                    <a:pt x="2505" y="740"/>
                    <a:pt x="2449" y="736"/>
                    <a:pt x="2406" y="706"/>
                  </a:cubicBezTo>
                  <a:cubicBezTo>
                    <a:pt x="2320" y="650"/>
                    <a:pt x="2312" y="524"/>
                    <a:pt x="2314" y="408"/>
                  </a:cubicBezTo>
                  <a:lnTo>
                    <a:pt x="2314" y="376"/>
                  </a:lnTo>
                  <a:lnTo>
                    <a:pt x="2282" y="380"/>
                  </a:lnTo>
                  <a:cubicBezTo>
                    <a:pt x="2175" y="401"/>
                    <a:pt x="2050" y="423"/>
                    <a:pt x="1930" y="423"/>
                  </a:cubicBezTo>
                  <a:cubicBezTo>
                    <a:pt x="1765" y="423"/>
                    <a:pt x="1639" y="382"/>
                    <a:pt x="1547" y="299"/>
                  </a:cubicBezTo>
                  <a:cubicBezTo>
                    <a:pt x="1521" y="277"/>
                    <a:pt x="1500" y="251"/>
                    <a:pt x="1476" y="224"/>
                  </a:cubicBezTo>
                  <a:cubicBezTo>
                    <a:pt x="1457" y="200"/>
                    <a:pt x="1436" y="176"/>
                    <a:pt x="1414" y="155"/>
                  </a:cubicBezTo>
                  <a:cubicBezTo>
                    <a:pt x="1313" y="56"/>
                    <a:pt x="1172" y="1"/>
                    <a:pt x="10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50"/>
            <p:cNvSpPr/>
            <p:nvPr/>
          </p:nvSpPr>
          <p:spPr>
            <a:xfrm>
              <a:off x="4581739" y="3449216"/>
              <a:ext cx="131533" cy="187340"/>
            </a:xfrm>
            <a:custGeom>
              <a:rect b="b" l="l" r="r" t="t"/>
              <a:pathLst>
                <a:path extrusionOk="0" h="6593" w="4629">
                  <a:moveTo>
                    <a:pt x="4562" y="0"/>
                  </a:moveTo>
                  <a:cubicBezTo>
                    <a:pt x="4448" y="15"/>
                    <a:pt x="4337" y="26"/>
                    <a:pt x="4221" y="28"/>
                  </a:cubicBezTo>
                  <a:cubicBezTo>
                    <a:pt x="4011" y="32"/>
                    <a:pt x="3782" y="24"/>
                    <a:pt x="3608" y="146"/>
                  </a:cubicBezTo>
                  <a:cubicBezTo>
                    <a:pt x="3506" y="219"/>
                    <a:pt x="3435" y="328"/>
                    <a:pt x="3375" y="439"/>
                  </a:cubicBezTo>
                  <a:cubicBezTo>
                    <a:pt x="3261" y="643"/>
                    <a:pt x="3169" y="861"/>
                    <a:pt x="3098" y="1084"/>
                  </a:cubicBezTo>
                  <a:cubicBezTo>
                    <a:pt x="3081" y="1144"/>
                    <a:pt x="3062" y="1206"/>
                    <a:pt x="3021" y="1256"/>
                  </a:cubicBezTo>
                  <a:cubicBezTo>
                    <a:pt x="2963" y="1325"/>
                    <a:pt x="2875" y="1347"/>
                    <a:pt x="2782" y="1347"/>
                  </a:cubicBezTo>
                  <a:cubicBezTo>
                    <a:pt x="2716" y="1347"/>
                    <a:pt x="2646" y="1335"/>
                    <a:pt x="2582" y="1322"/>
                  </a:cubicBezTo>
                  <a:cubicBezTo>
                    <a:pt x="2396" y="1286"/>
                    <a:pt x="2209" y="1249"/>
                    <a:pt x="2025" y="1211"/>
                  </a:cubicBezTo>
                  <a:cubicBezTo>
                    <a:pt x="1883" y="1182"/>
                    <a:pt x="1737" y="1155"/>
                    <a:pt x="1593" y="1155"/>
                  </a:cubicBezTo>
                  <a:cubicBezTo>
                    <a:pt x="1488" y="1155"/>
                    <a:pt x="1384" y="1170"/>
                    <a:pt x="1286" y="1211"/>
                  </a:cubicBezTo>
                  <a:cubicBezTo>
                    <a:pt x="1254" y="1226"/>
                    <a:pt x="1224" y="1241"/>
                    <a:pt x="1200" y="1269"/>
                  </a:cubicBezTo>
                  <a:cubicBezTo>
                    <a:pt x="1175" y="1301"/>
                    <a:pt x="1166" y="1343"/>
                    <a:pt x="1157" y="1384"/>
                  </a:cubicBezTo>
                  <a:cubicBezTo>
                    <a:pt x="1127" y="1528"/>
                    <a:pt x="1108" y="1706"/>
                    <a:pt x="1222" y="1800"/>
                  </a:cubicBezTo>
                  <a:cubicBezTo>
                    <a:pt x="1265" y="1836"/>
                    <a:pt x="1318" y="1853"/>
                    <a:pt x="1372" y="1868"/>
                  </a:cubicBezTo>
                  <a:cubicBezTo>
                    <a:pt x="1489" y="1905"/>
                    <a:pt x="1607" y="1939"/>
                    <a:pt x="1725" y="1976"/>
                  </a:cubicBezTo>
                  <a:cubicBezTo>
                    <a:pt x="1847" y="2012"/>
                    <a:pt x="1991" y="2074"/>
                    <a:pt x="2006" y="2200"/>
                  </a:cubicBezTo>
                  <a:cubicBezTo>
                    <a:pt x="2029" y="2404"/>
                    <a:pt x="1708" y="2473"/>
                    <a:pt x="1639" y="2665"/>
                  </a:cubicBezTo>
                  <a:cubicBezTo>
                    <a:pt x="1586" y="2820"/>
                    <a:pt x="1714" y="2974"/>
                    <a:pt x="1843" y="3075"/>
                  </a:cubicBezTo>
                  <a:cubicBezTo>
                    <a:pt x="1974" y="3173"/>
                    <a:pt x="2128" y="3276"/>
                    <a:pt x="2152" y="3437"/>
                  </a:cubicBezTo>
                  <a:cubicBezTo>
                    <a:pt x="2162" y="3520"/>
                    <a:pt x="2137" y="3602"/>
                    <a:pt x="2124" y="3683"/>
                  </a:cubicBezTo>
                  <a:cubicBezTo>
                    <a:pt x="2089" y="3893"/>
                    <a:pt x="2137" y="4114"/>
                    <a:pt x="2081" y="4319"/>
                  </a:cubicBezTo>
                  <a:cubicBezTo>
                    <a:pt x="2053" y="4427"/>
                    <a:pt x="1999" y="4523"/>
                    <a:pt x="1948" y="4619"/>
                  </a:cubicBezTo>
                  <a:cubicBezTo>
                    <a:pt x="1894" y="4714"/>
                    <a:pt x="1841" y="4812"/>
                    <a:pt x="1753" y="4876"/>
                  </a:cubicBezTo>
                  <a:cubicBezTo>
                    <a:pt x="1703" y="4913"/>
                    <a:pt x="1639" y="4936"/>
                    <a:pt x="1577" y="4936"/>
                  </a:cubicBezTo>
                  <a:cubicBezTo>
                    <a:pt x="1531" y="4936"/>
                    <a:pt x="1486" y="4923"/>
                    <a:pt x="1449" y="4894"/>
                  </a:cubicBezTo>
                  <a:cubicBezTo>
                    <a:pt x="1376" y="4836"/>
                    <a:pt x="1357" y="4737"/>
                    <a:pt x="1316" y="4654"/>
                  </a:cubicBezTo>
                  <a:cubicBezTo>
                    <a:pt x="1284" y="4589"/>
                    <a:pt x="1216" y="4528"/>
                    <a:pt x="1149" y="4528"/>
                  </a:cubicBezTo>
                  <a:cubicBezTo>
                    <a:pt x="1132" y="4528"/>
                    <a:pt x="1114" y="4532"/>
                    <a:pt x="1097" y="4542"/>
                  </a:cubicBezTo>
                  <a:cubicBezTo>
                    <a:pt x="1097" y="4457"/>
                    <a:pt x="1095" y="4367"/>
                    <a:pt x="1055" y="4292"/>
                  </a:cubicBezTo>
                  <a:cubicBezTo>
                    <a:pt x="1023" y="4233"/>
                    <a:pt x="957" y="4188"/>
                    <a:pt x="893" y="4188"/>
                  </a:cubicBezTo>
                  <a:cubicBezTo>
                    <a:pt x="875" y="4188"/>
                    <a:pt x="857" y="4191"/>
                    <a:pt x="840" y="4199"/>
                  </a:cubicBezTo>
                  <a:cubicBezTo>
                    <a:pt x="718" y="4255"/>
                    <a:pt x="757" y="4439"/>
                    <a:pt x="703" y="4564"/>
                  </a:cubicBezTo>
                  <a:cubicBezTo>
                    <a:pt x="640" y="4712"/>
                    <a:pt x="463" y="4748"/>
                    <a:pt x="293" y="4748"/>
                  </a:cubicBezTo>
                  <a:cubicBezTo>
                    <a:pt x="255" y="4748"/>
                    <a:pt x="217" y="4746"/>
                    <a:pt x="180" y="4744"/>
                  </a:cubicBezTo>
                  <a:lnTo>
                    <a:pt x="180" y="4744"/>
                  </a:lnTo>
                  <a:cubicBezTo>
                    <a:pt x="251" y="4913"/>
                    <a:pt x="268" y="5104"/>
                    <a:pt x="236" y="5286"/>
                  </a:cubicBezTo>
                  <a:cubicBezTo>
                    <a:pt x="262" y="5333"/>
                    <a:pt x="277" y="5386"/>
                    <a:pt x="273" y="5440"/>
                  </a:cubicBezTo>
                  <a:cubicBezTo>
                    <a:pt x="264" y="5538"/>
                    <a:pt x="191" y="5616"/>
                    <a:pt x="148" y="5706"/>
                  </a:cubicBezTo>
                  <a:cubicBezTo>
                    <a:pt x="0" y="6010"/>
                    <a:pt x="221" y="6293"/>
                    <a:pt x="433" y="6593"/>
                  </a:cubicBezTo>
                  <a:cubicBezTo>
                    <a:pt x="573" y="6520"/>
                    <a:pt x="710" y="6445"/>
                    <a:pt x="847" y="6370"/>
                  </a:cubicBezTo>
                  <a:cubicBezTo>
                    <a:pt x="952" y="6314"/>
                    <a:pt x="1057" y="6258"/>
                    <a:pt x="1172" y="6243"/>
                  </a:cubicBezTo>
                  <a:cubicBezTo>
                    <a:pt x="1200" y="6240"/>
                    <a:pt x="1228" y="6239"/>
                    <a:pt x="1256" y="6239"/>
                  </a:cubicBezTo>
                  <a:cubicBezTo>
                    <a:pt x="1331" y="6239"/>
                    <a:pt x="1407" y="6247"/>
                    <a:pt x="1480" y="6247"/>
                  </a:cubicBezTo>
                  <a:cubicBezTo>
                    <a:pt x="1565" y="6247"/>
                    <a:pt x="1646" y="6235"/>
                    <a:pt x="1712" y="6183"/>
                  </a:cubicBezTo>
                  <a:cubicBezTo>
                    <a:pt x="1772" y="6136"/>
                    <a:pt x="1819" y="6061"/>
                    <a:pt x="1892" y="6061"/>
                  </a:cubicBezTo>
                  <a:cubicBezTo>
                    <a:pt x="2034" y="6061"/>
                    <a:pt x="2023" y="6295"/>
                    <a:pt x="2134" y="6378"/>
                  </a:cubicBezTo>
                  <a:cubicBezTo>
                    <a:pt x="2162" y="6399"/>
                    <a:pt x="2193" y="6408"/>
                    <a:pt x="2225" y="6408"/>
                  </a:cubicBezTo>
                  <a:cubicBezTo>
                    <a:pt x="2314" y="6408"/>
                    <a:pt x="2411" y="6338"/>
                    <a:pt x="2473" y="6263"/>
                  </a:cubicBezTo>
                  <a:cubicBezTo>
                    <a:pt x="2559" y="6162"/>
                    <a:pt x="2646" y="6033"/>
                    <a:pt x="2779" y="6033"/>
                  </a:cubicBezTo>
                  <a:cubicBezTo>
                    <a:pt x="2700" y="5851"/>
                    <a:pt x="2895" y="5680"/>
                    <a:pt x="2998" y="5511"/>
                  </a:cubicBezTo>
                  <a:cubicBezTo>
                    <a:pt x="3203" y="5172"/>
                    <a:pt x="3034" y="4735"/>
                    <a:pt x="3079" y="4341"/>
                  </a:cubicBezTo>
                  <a:cubicBezTo>
                    <a:pt x="3116" y="4002"/>
                    <a:pt x="3311" y="3707"/>
                    <a:pt x="3491" y="3420"/>
                  </a:cubicBezTo>
                  <a:cubicBezTo>
                    <a:pt x="3626" y="3199"/>
                    <a:pt x="3754" y="2974"/>
                    <a:pt x="3866" y="2740"/>
                  </a:cubicBezTo>
                  <a:cubicBezTo>
                    <a:pt x="4018" y="2413"/>
                    <a:pt x="4131" y="2068"/>
                    <a:pt x="4245" y="1725"/>
                  </a:cubicBezTo>
                  <a:cubicBezTo>
                    <a:pt x="4341" y="1436"/>
                    <a:pt x="4435" y="1146"/>
                    <a:pt x="4532" y="855"/>
                  </a:cubicBezTo>
                  <a:cubicBezTo>
                    <a:pt x="4573" y="733"/>
                    <a:pt x="4613" y="609"/>
                    <a:pt x="4620" y="480"/>
                  </a:cubicBezTo>
                  <a:cubicBezTo>
                    <a:pt x="4628" y="322"/>
                    <a:pt x="4583" y="161"/>
                    <a:pt x="45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50"/>
            <p:cNvSpPr/>
            <p:nvPr/>
          </p:nvSpPr>
          <p:spPr>
            <a:xfrm>
              <a:off x="4581057" y="3448364"/>
              <a:ext cx="132869" cy="189159"/>
            </a:xfrm>
            <a:custGeom>
              <a:rect b="b" l="l" r="r" t="t"/>
              <a:pathLst>
                <a:path extrusionOk="0" h="6657" w="4676">
                  <a:moveTo>
                    <a:pt x="4562" y="60"/>
                  </a:moveTo>
                  <a:cubicBezTo>
                    <a:pt x="4569" y="101"/>
                    <a:pt x="4575" y="142"/>
                    <a:pt x="4584" y="182"/>
                  </a:cubicBezTo>
                  <a:cubicBezTo>
                    <a:pt x="4603" y="292"/>
                    <a:pt x="4622" y="401"/>
                    <a:pt x="4616" y="510"/>
                  </a:cubicBezTo>
                  <a:cubicBezTo>
                    <a:pt x="4609" y="634"/>
                    <a:pt x="4569" y="759"/>
                    <a:pt x="4530" y="879"/>
                  </a:cubicBezTo>
                  <a:lnTo>
                    <a:pt x="4243" y="1746"/>
                  </a:lnTo>
                  <a:cubicBezTo>
                    <a:pt x="4132" y="2083"/>
                    <a:pt x="4018" y="2432"/>
                    <a:pt x="3864" y="2760"/>
                  </a:cubicBezTo>
                  <a:cubicBezTo>
                    <a:pt x="3770" y="2961"/>
                    <a:pt x="3654" y="3169"/>
                    <a:pt x="3491" y="3435"/>
                  </a:cubicBezTo>
                  <a:lnTo>
                    <a:pt x="3459" y="3488"/>
                  </a:lnTo>
                  <a:cubicBezTo>
                    <a:pt x="3287" y="3762"/>
                    <a:pt x="3112" y="4045"/>
                    <a:pt x="3075" y="4367"/>
                  </a:cubicBezTo>
                  <a:cubicBezTo>
                    <a:pt x="3060" y="4514"/>
                    <a:pt x="3071" y="4666"/>
                    <a:pt x="3084" y="4814"/>
                  </a:cubicBezTo>
                  <a:cubicBezTo>
                    <a:pt x="3105" y="5074"/>
                    <a:pt x="3125" y="5318"/>
                    <a:pt x="3000" y="5528"/>
                  </a:cubicBezTo>
                  <a:cubicBezTo>
                    <a:pt x="2975" y="5566"/>
                    <a:pt x="2945" y="5609"/>
                    <a:pt x="2915" y="5650"/>
                  </a:cubicBezTo>
                  <a:cubicBezTo>
                    <a:pt x="2823" y="5774"/>
                    <a:pt x="2728" y="5903"/>
                    <a:pt x="2767" y="6040"/>
                  </a:cubicBezTo>
                  <a:cubicBezTo>
                    <a:pt x="2653" y="6059"/>
                    <a:pt x="2574" y="6158"/>
                    <a:pt x="2501" y="6248"/>
                  </a:cubicBezTo>
                  <a:lnTo>
                    <a:pt x="2478" y="6275"/>
                  </a:lnTo>
                  <a:cubicBezTo>
                    <a:pt x="2426" y="6340"/>
                    <a:pt x="2334" y="6410"/>
                    <a:pt x="2251" y="6410"/>
                  </a:cubicBezTo>
                  <a:cubicBezTo>
                    <a:pt x="2223" y="6410"/>
                    <a:pt x="2197" y="6404"/>
                    <a:pt x="2176" y="6387"/>
                  </a:cubicBezTo>
                  <a:cubicBezTo>
                    <a:pt x="2133" y="6355"/>
                    <a:pt x="2109" y="6297"/>
                    <a:pt x="2086" y="6239"/>
                  </a:cubicBezTo>
                  <a:cubicBezTo>
                    <a:pt x="2051" y="6153"/>
                    <a:pt x="2015" y="6063"/>
                    <a:pt x="1916" y="6063"/>
                  </a:cubicBezTo>
                  <a:cubicBezTo>
                    <a:pt x="1852" y="6066"/>
                    <a:pt x="1807" y="6110"/>
                    <a:pt x="1766" y="6149"/>
                  </a:cubicBezTo>
                  <a:cubicBezTo>
                    <a:pt x="1751" y="6164"/>
                    <a:pt x="1736" y="6179"/>
                    <a:pt x="1721" y="6192"/>
                  </a:cubicBezTo>
                  <a:cubicBezTo>
                    <a:pt x="1668" y="6233"/>
                    <a:pt x="1603" y="6250"/>
                    <a:pt x="1503" y="6250"/>
                  </a:cubicBezTo>
                  <a:cubicBezTo>
                    <a:pt x="1466" y="6250"/>
                    <a:pt x="1432" y="6248"/>
                    <a:pt x="1394" y="6245"/>
                  </a:cubicBezTo>
                  <a:cubicBezTo>
                    <a:pt x="1358" y="6243"/>
                    <a:pt x="1322" y="6242"/>
                    <a:pt x="1288" y="6242"/>
                  </a:cubicBezTo>
                  <a:cubicBezTo>
                    <a:pt x="1254" y="6242"/>
                    <a:pt x="1222" y="6243"/>
                    <a:pt x="1194" y="6248"/>
                  </a:cubicBezTo>
                  <a:cubicBezTo>
                    <a:pt x="1072" y="6263"/>
                    <a:pt x="963" y="6320"/>
                    <a:pt x="858" y="6376"/>
                  </a:cubicBezTo>
                  <a:lnTo>
                    <a:pt x="466" y="6588"/>
                  </a:lnTo>
                  <a:lnTo>
                    <a:pt x="444" y="6560"/>
                  </a:lnTo>
                  <a:cubicBezTo>
                    <a:pt x="249" y="6282"/>
                    <a:pt x="63" y="6023"/>
                    <a:pt x="196" y="5746"/>
                  </a:cubicBezTo>
                  <a:cubicBezTo>
                    <a:pt x="209" y="5718"/>
                    <a:pt x="226" y="5693"/>
                    <a:pt x="243" y="5665"/>
                  </a:cubicBezTo>
                  <a:cubicBezTo>
                    <a:pt x="279" y="5607"/>
                    <a:pt x="318" y="5545"/>
                    <a:pt x="324" y="5472"/>
                  </a:cubicBezTo>
                  <a:cubicBezTo>
                    <a:pt x="329" y="5423"/>
                    <a:pt x="316" y="5367"/>
                    <a:pt x="288" y="5311"/>
                  </a:cubicBezTo>
                  <a:cubicBezTo>
                    <a:pt x="318" y="5136"/>
                    <a:pt x="303" y="4960"/>
                    <a:pt x="245" y="4801"/>
                  </a:cubicBezTo>
                  <a:lnTo>
                    <a:pt x="245" y="4801"/>
                  </a:lnTo>
                  <a:cubicBezTo>
                    <a:pt x="271" y="4803"/>
                    <a:pt x="296" y="4804"/>
                    <a:pt x="320" y="4804"/>
                  </a:cubicBezTo>
                  <a:cubicBezTo>
                    <a:pt x="550" y="4804"/>
                    <a:pt x="694" y="4738"/>
                    <a:pt x="751" y="4604"/>
                  </a:cubicBezTo>
                  <a:cubicBezTo>
                    <a:pt x="772" y="4557"/>
                    <a:pt x="781" y="4501"/>
                    <a:pt x="787" y="4450"/>
                  </a:cubicBezTo>
                  <a:cubicBezTo>
                    <a:pt x="800" y="4360"/>
                    <a:pt x="811" y="4283"/>
                    <a:pt x="875" y="4253"/>
                  </a:cubicBezTo>
                  <a:cubicBezTo>
                    <a:pt x="888" y="4247"/>
                    <a:pt x="901" y="4244"/>
                    <a:pt x="916" y="4244"/>
                  </a:cubicBezTo>
                  <a:cubicBezTo>
                    <a:pt x="968" y="4244"/>
                    <a:pt x="1026" y="4281"/>
                    <a:pt x="1055" y="4334"/>
                  </a:cubicBezTo>
                  <a:cubicBezTo>
                    <a:pt x="1094" y="4405"/>
                    <a:pt x="1094" y="4493"/>
                    <a:pt x="1094" y="4572"/>
                  </a:cubicBezTo>
                  <a:lnTo>
                    <a:pt x="1094" y="4619"/>
                  </a:lnTo>
                  <a:lnTo>
                    <a:pt x="1134" y="4596"/>
                  </a:lnTo>
                  <a:cubicBezTo>
                    <a:pt x="1146" y="4589"/>
                    <a:pt x="1159" y="4586"/>
                    <a:pt x="1171" y="4586"/>
                  </a:cubicBezTo>
                  <a:cubicBezTo>
                    <a:pt x="1227" y="4586"/>
                    <a:pt x="1289" y="4643"/>
                    <a:pt x="1316" y="4696"/>
                  </a:cubicBezTo>
                  <a:cubicBezTo>
                    <a:pt x="1327" y="4720"/>
                    <a:pt x="1338" y="4744"/>
                    <a:pt x="1346" y="4769"/>
                  </a:cubicBezTo>
                  <a:cubicBezTo>
                    <a:pt x="1372" y="4834"/>
                    <a:pt x="1400" y="4900"/>
                    <a:pt x="1456" y="4945"/>
                  </a:cubicBezTo>
                  <a:cubicBezTo>
                    <a:pt x="1494" y="4976"/>
                    <a:pt x="1546" y="4991"/>
                    <a:pt x="1600" y="4991"/>
                  </a:cubicBezTo>
                  <a:cubicBezTo>
                    <a:pt x="1666" y="4991"/>
                    <a:pt x="1736" y="4969"/>
                    <a:pt x="1792" y="4928"/>
                  </a:cubicBezTo>
                  <a:cubicBezTo>
                    <a:pt x="1886" y="4859"/>
                    <a:pt x="1944" y="4754"/>
                    <a:pt x="1996" y="4662"/>
                  </a:cubicBezTo>
                  <a:cubicBezTo>
                    <a:pt x="2047" y="4566"/>
                    <a:pt x="2103" y="4467"/>
                    <a:pt x="2131" y="4356"/>
                  </a:cubicBezTo>
                  <a:cubicBezTo>
                    <a:pt x="2163" y="4238"/>
                    <a:pt x="2161" y="4116"/>
                    <a:pt x="2161" y="3998"/>
                  </a:cubicBezTo>
                  <a:cubicBezTo>
                    <a:pt x="2161" y="3904"/>
                    <a:pt x="2158" y="3809"/>
                    <a:pt x="2173" y="3717"/>
                  </a:cubicBezTo>
                  <a:cubicBezTo>
                    <a:pt x="2178" y="3698"/>
                    <a:pt x="2182" y="3677"/>
                    <a:pt x="2184" y="3657"/>
                  </a:cubicBezTo>
                  <a:cubicBezTo>
                    <a:pt x="2197" y="3595"/>
                    <a:pt x="2210" y="3529"/>
                    <a:pt x="2201" y="3465"/>
                  </a:cubicBezTo>
                  <a:cubicBezTo>
                    <a:pt x="2178" y="3306"/>
                    <a:pt x="2041" y="3201"/>
                    <a:pt x="1918" y="3109"/>
                  </a:cubicBezTo>
                  <a:lnTo>
                    <a:pt x="1884" y="3083"/>
                  </a:lnTo>
                  <a:cubicBezTo>
                    <a:pt x="1807" y="3023"/>
                    <a:pt x="1631" y="2867"/>
                    <a:pt x="1689" y="2704"/>
                  </a:cubicBezTo>
                  <a:cubicBezTo>
                    <a:pt x="1717" y="2627"/>
                    <a:pt x="1794" y="2567"/>
                    <a:pt x="1867" y="2511"/>
                  </a:cubicBezTo>
                  <a:cubicBezTo>
                    <a:pt x="1968" y="2434"/>
                    <a:pt x="2071" y="2357"/>
                    <a:pt x="2056" y="2228"/>
                  </a:cubicBezTo>
                  <a:cubicBezTo>
                    <a:pt x="2041" y="2083"/>
                    <a:pt x="1878" y="2016"/>
                    <a:pt x="1758" y="1980"/>
                  </a:cubicBezTo>
                  <a:lnTo>
                    <a:pt x="1404" y="1873"/>
                  </a:lnTo>
                  <a:cubicBezTo>
                    <a:pt x="1355" y="1858"/>
                    <a:pt x="1301" y="1843"/>
                    <a:pt x="1263" y="1811"/>
                  </a:cubicBezTo>
                  <a:cubicBezTo>
                    <a:pt x="1160" y="1725"/>
                    <a:pt x="1179" y="1556"/>
                    <a:pt x="1207" y="1418"/>
                  </a:cubicBezTo>
                  <a:cubicBezTo>
                    <a:pt x="1216" y="1376"/>
                    <a:pt x="1224" y="1341"/>
                    <a:pt x="1246" y="1316"/>
                  </a:cubicBezTo>
                  <a:cubicBezTo>
                    <a:pt x="1265" y="1292"/>
                    <a:pt x="1297" y="1277"/>
                    <a:pt x="1321" y="1266"/>
                  </a:cubicBezTo>
                  <a:cubicBezTo>
                    <a:pt x="1409" y="1230"/>
                    <a:pt x="1505" y="1211"/>
                    <a:pt x="1618" y="1211"/>
                  </a:cubicBezTo>
                  <a:cubicBezTo>
                    <a:pt x="1756" y="1211"/>
                    <a:pt x="1897" y="1239"/>
                    <a:pt x="2045" y="1266"/>
                  </a:cubicBezTo>
                  <a:lnTo>
                    <a:pt x="2602" y="1380"/>
                  </a:lnTo>
                  <a:cubicBezTo>
                    <a:pt x="2653" y="1391"/>
                    <a:pt x="2730" y="1403"/>
                    <a:pt x="2805" y="1403"/>
                  </a:cubicBezTo>
                  <a:cubicBezTo>
                    <a:pt x="2923" y="1403"/>
                    <a:pt x="3009" y="1369"/>
                    <a:pt x="3067" y="1303"/>
                  </a:cubicBezTo>
                  <a:cubicBezTo>
                    <a:pt x="3110" y="1251"/>
                    <a:pt x="3129" y="1189"/>
                    <a:pt x="3146" y="1129"/>
                  </a:cubicBezTo>
                  <a:lnTo>
                    <a:pt x="3148" y="1123"/>
                  </a:lnTo>
                  <a:cubicBezTo>
                    <a:pt x="3219" y="900"/>
                    <a:pt x="3309" y="686"/>
                    <a:pt x="3422" y="482"/>
                  </a:cubicBezTo>
                  <a:cubicBezTo>
                    <a:pt x="3480" y="375"/>
                    <a:pt x="3549" y="268"/>
                    <a:pt x="3647" y="197"/>
                  </a:cubicBezTo>
                  <a:cubicBezTo>
                    <a:pt x="3797" y="92"/>
                    <a:pt x="3994" y="90"/>
                    <a:pt x="4183" y="86"/>
                  </a:cubicBezTo>
                  <a:lnTo>
                    <a:pt x="4247" y="84"/>
                  </a:lnTo>
                  <a:cubicBezTo>
                    <a:pt x="4342" y="82"/>
                    <a:pt x="4442" y="75"/>
                    <a:pt x="4562" y="60"/>
                  </a:cubicBezTo>
                  <a:close/>
                  <a:moveTo>
                    <a:pt x="4609" y="0"/>
                  </a:moveTo>
                  <a:lnTo>
                    <a:pt x="4584" y="4"/>
                  </a:lnTo>
                  <a:cubicBezTo>
                    <a:pt x="4453" y="19"/>
                    <a:pt x="4346" y="28"/>
                    <a:pt x="4245" y="30"/>
                  </a:cubicBezTo>
                  <a:lnTo>
                    <a:pt x="4183" y="32"/>
                  </a:lnTo>
                  <a:cubicBezTo>
                    <a:pt x="3984" y="37"/>
                    <a:pt x="3780" y="39"/>
                    <a:pt x="3615" y="154"/>
                  </a:cubicBezTo>
                  <a:cubicBezTo>
                    <a:pt x="3508" y="229"/>
                    <a:pt x="3437" y="343"/>
                    <a:pt x="3375" y="457"/>
                  </a:cubicBezTo>
                  <a:cubicBezTo>
                    <a:pt x="3262" y="662"/>
                    <a:pt x="3167" y="881"/>
                    <a:pt x="3097" y="1108"/>
                  </a:cubicBezTo>
                  <a:lnTo>
                    <a:pt x="3095" y="1114"/>
                  </a:lnTo>
                  <a:cubicBezTo>
                    <a:pt x="3080" y="1170"/>
                    <a:pt x="3060" y="1226"/>
                    <a:pt x="3026" y="1269"/>
                  </a:cubicBezTo>
                  <a:cubicBezTo>
                    <a:pt x="2979" y="1322"/>
                    <a:pt x="2906" y="1350"/>
                    <a:pt x="2805" y="1350"/>
                  </a:cubicBezTo>
                  <a:cubicBezTo>
                    <a:pt x="2735" y="1350"/>
                    <a:pt x="2662" y="1337"/>
                    <a:pt x="2610" y="1326"/>
                  </a:cubicBezTo>
                  <a:lnTo>
                    <a:pt x="2053" y="1215"/>
                  </a:lnTo>
                  <a:cubicBezTo>
                    <a:pt x="1906" y="1185"/>
                    <a:pt x="1760" y="1157"/>
                    <a:pt x="1618" y="1157"/>
                  </a:cubicBezTo>
                  <a:cubicBezTo>
                    <a:pt x="1496" y="1157"/>
                    <a:pt x="1394" y="1176"/>
                    <a:pt x="1301" y="1217"/>
                  </a:cubicBezTo>
                  <a:cubicBezTo>
                    <a:pt x="1269" y="1230"/>
                    <a:pt x="1231" y="1249"/>
                    <a:pt x="1205" y="1281"/>
                  </a:cubicBezTo>
                  <a:cubicBezTo>
                    <a:pt x="1173" y="1320"/>
                    <a:pt x="1164" y="1369"/>
                    <a:pt x="1156" y="1408"/>
                  </a:cubicBezTo>
                  <a:cubicBezTo>
                    <a:pt x="1124" y="1560"/>
                    <a:pt x="1104" y="1746"/>
                    <a:pt x="1229" y="1851"/>
                  </a:cubicBezTo>
                  <a:cubicBezTo>
                    <a:pt x="1276" y="1890"/>
                    <a:pt x="1336" y="1909"/>
                    <a:pt x="1387" y="1924"/>
                  </a:cubicBezTo>
                  <a:lnTo>
                    <a:pt x="1743" y="2031"/>
                  </a:lnTo>
                  <a:cubicBezTo>
                    <a:pt x="1910" y="2083"/>
                    <a:pt x="1993" y="2147"/>
                    <a:pt x="2002" y="2235"/>
                  </a:cubicBezTo>
                  <a:cubicBezTo>
                    <a:pt x="2015" y="2331"/>
                    <a:pt x="1931" y="2395"/>
                    <a:pt x="1835" y="2468"/>
                  </a:cubicBezTo>
                  <a:cubicBezTo>
                    <a:pt x="1756" y="2530"/>
                    <a:pt x="1672" y="2593"/>
                    <a:pt x="1638" y="2687"/>
                  </a:cubicBezTo>
                  <a:cubicBezTo>
                    <a:pt x="1569" y="2882"/>
                    <a:pt x="1764" y="3057"/>
                    <a:pt x="1852" y="3126"/>
                  </a:cubicBezTo>
                  <a:lnTo>
                    <a:pt x="1886" y="3152"/>
                  </a:lnTo>
                  <a:cubicBezTo>
                    <a:pt x="2004" y="3242"/>
                    <a:pt x="2128" y="3334"/>
                    <a:pt x="2148" y="3471"/>
                  </a:cubicBezTo>
                  <a:cubicBezTo>
                    <a:pt x="2156" y="3529"/>
                    <a:pt x="2146" y="3587"/>
                    <a:pt x="2133" y="3647"/>
                  </a:cubicBezTo>
                  <a:cubicBezTo>
                    <a:pt x="2128" y="3668"/>
                    <a:pt x="2124" y="3687"/>
                    <a:pt x="2122" y="3709"/>
                  </a:cubicBezTo>
                  <a:cubicBezTo>
                    <a:pt x="2105" y="3805"/>
                    <a:pt x="2107" y="3904"/>
                    <a:pt x="2107" y="3998"/>
                  </a:cubicBezTo>
                  <a:cubicBezTo>
                    <a:pt x="2107" y="4118"/>
                    <a:pt x="2109" y="4232"/>
                    <a:pt x="2079" y="4343"/>
                  </a:cubicBezTo>
                  <a:cubicBezTo>
                    <a:pt x="2051" y="4448"/>
                    <a:pt x="2000" y="4542"/>
                    <a:pt x="1948" y="4636"/>
                  </a:cubicBezTo>
                  <a:cubicBezTo>
                    <a:pt x="1897" y="4729"/>
                    <a:pt x="1843" y="4825"/>
                    <a:pt x="1760" y="4885"/>
                  </a:cubicBezTo>
                  <a:cubicBezTo>
                    <a:pt x="1713" y="4920"/>
                    <a:pt x="1656" y="4937"/>
                    <a:pt x="1602" y="4937"/>
                  </a:cubicBezTo>
                  <a:cubicBezTo>
                    <a:pt x="1560" y="4937"/>
                    <a:pt x="1519" y="4926"/>
                    <a:pt x="1490" y="4902"/>
                  </a:cubicBezTo>
                  <a:cubicBezTo>
                    <a:pt x="1443" y="4866"/>
                    <a:pt x="1421" y="4810"/>
                    <a:pt x="1398" y="4748"/>
                  </a:cubicBezTo>
                  <a:cubicBezTo>
                    <a:pt x="1387" y="4722"/>
                    <a:pt x="1376" y="4696"/>
                    <a:pt x="1364" y="4673"/>
                  </a:cubicBezTo>
                  <a:cubicBezTo>
                    <a:pt x="1329" y="4601"/>
                    <a:pt x="1250" y="4531"/>
                    <a:pt x="1172" y="4531"/>
                  </a:cubicBezTo>
                  <a:cubicBezTo>
                    <a:pt x="1164" y="4531"/>
                    <a:pt x="1155" y="4532"/>
                    <a:pt x="1147" y="4534"/>
                  </a:cubicBezTo>
                  <a:cubicBezTo>
                    <a:pt x="1147" y="4461"/>
                    <a:pt x="1141" y="4379"/>
                    <a:pt x="1102" y="4309"/>
                  </a:cubicBezTo>
                  <a:cubicBezTo>
                    <a:pt x="1064" y="4237"/>
                    <a:pt x="986" y="4192"/>
                    <a:pt x="914" y="4192"/>
                  </a:cubicBezTo>
                  <a:cubicBezTo>
                    <a:pt x="893" y="4192"/>
                    <a:pt x="872" y="4195"/>
                    <a:pt x="854" y="4204"/>
                  </a:cubicBezTo>
                  <a:cubicBezTo>
                    <a:pt x="761" y="4247"/>
                    <a:pt x="746" y="4347"/>
                    <a:pt x="734" y="4442"/>
                  </a:cubicBezTo>
                  <a:cubicBezTo>
                    <a:pt x="727" y="4491"/>
                    <a:pt x="721" y="4542"/>
                    <a:pt x="701" y="4583"/>
                  </a:cubicBezTo>
                  <a:cubicBezTo>
                    <a:pt x="654" y="4695"/>
                    <a:pt x="527" y="4750"/>
                    <a:pt x="318" y="4750"/>
                  </a:cubicBezTo>
                  <a:cubicBezTo>
                    <a:pt x="283" y="4750"/>
                    <a:pt x="246" y="4749"/>
                    <a:pt x="207" y="4746"/>
                  </a:cubicBezTo>
                  <a:lnTo>
                    <a:pt x="164" y="4744"/>
                  </a:lnTo>
                  <a:lnTo>
                    <a:pt x="181" y="4782"/>
                  </a:lnTo>
                  <a:cubicBezTo>
                    <a:pt x="247" y="4945"/>
                    <a:pt x="267" y="5127"/>
                    <a:pt x="234" y="5311"/>
                  </a:cubicBezTo>
                  <a:lnTo>
                    <a:pt x="232" y="5320"/>
                  </a:lnTo>
                  <a:lnTo>
                    <a:pt x="237" y="5326"/>
                  </a:lnTo>
                  <a:cubicBezTo>
                    <a:pt x="262" y="5378"/>
                    <a:pt x="273" y="5425"/>
                    <a:pt x="271" y="5468"/>
                  </a:cubicBezTo>
                  <a:cubicBezTo>
                    <a:pt x="264" y="5528"/>
                    <a:pt x="232" y="5581"/>
                    <a:pt x="198" y="5637"/>
                  </a:cubicBezTo>
                  <a:cubicBezTo>
                    <a:pt x="181" y="5665"/>
                    <a:pt x="162" y="5693"/>
                    <a:pt x="149" y="5723"/>
                  </a:cubicBezTo>
                  <a:cubicBezTo>
                    <a:pt x="1" y="6027"/>
                    <a:pt x="196" y="6301"/>
                    <a:pt x="402" y="6590"/>
                  </a:cubicBezTo>
                  <a:lnTo>
                    <a:pt x="449" y="6657"/>
                  </a:lnTo>
                  <a:lnTo>
                    <a:pt x="884" y="6423"/>
                  </a:lnTo>
                  <a:cubicBezTo>
                    <a:pt x="984" y="6370"/>
                    <a:pt x="1089" y="6314"/>
                    <a:pt x="1201" y="6299"/>
                  </a:cubicBezTo>
                  <a:cubicBezTo>
                    <a:pt x="1222" y="6297"/>
                    <a:pt x="1245" y="6296"/>
                    <a:pt x="1270" y="6296"/>
                  </a:cubicBezTo>
                  <a:cubicBezTo>
                    <a:pt x="1309" y="6296"/>
                    <a:pt x="1351" y="6298"/>
                    <a:pt x="1391" y="6299"/>
                  </a:cubicBezTo>
                  <a:cubicBezTo>
                    <a:pt x="1430" y="6301"/>
                    <a:pt x="1466" y="6303"/>
                    <a:pt x="1503" y="6303"/>
                  </a:cubicBezTo>
                  <a:cubicBezTo>
                    <a:pt x="1578" y="6303"/>
                    <a:pt x="1674" y="6297"/>
                    <a:pt x="1753" y="6233"/>
                  </a:cubicBezTo>
                  <a:cubicBezTo>
                    <a:pt x="1771" y="6220"/>
                    <a:pt x="1788" y="6203"/>
                    <a:pt x="1805" y="6188"/>
                  </a:cubicBezTo>
                  <a:cubicBezTo>
                    <a:pt x="1841" y="6151"/>
                    <a:pt x="1876" y="6117"/>
                    <a:pt x="1916" y="6117"/>
                  </a:cubicBezTo>
                  <a:cubicBezTo>
                    <a:pt x="1976" y="6117"/>
                    <a:pt x="2000" y="6170"/>
                    <a:pt x="2036" y="6258"/>
                  </a:cubicBezTo>
                  <a:cubicBezTo>
                    <a:pt x="2062" y="6323"/>
                    <a:pt x="2090" y="6389"/>
                    <a:pt x="2143" y="6430"/>
                  </a:cubicBezTo>
                  <a:cubicBezTo>
                    <a:pt x="2173" y="6453"/>
                    <a:pt x="2210" y="6464"/>
                    <a:pt x="2251" y="6464"/>
                  </a:cubicBezTo>
                  <a:cubicBezTo>
                    <a:pt x="2353" y="6464"/>
                    <a:pt x="2456" y="6385"/>
                    <a:pt x="2518" y="6310"/>
                  </a:cubicBezTo>
                  <a:lnTo>
                    <a:pt x="2542" y="6280"/>
                  </a:lnTo>
                  <a:cubicBezTo>
                    <a:pt x="2619" y="6188"/>
                    <a:pt x="2696" y="6091"/>
                    <a:pt x="2803" y="6091"/>
                  </a:cubicBezTo>
                  <a:lnTo>
                    <a:pt x="2844" y="6091"/>
                  </a:lnTo>
                  <a:lnTo>
                    <a:pt x="2827" y="6053"/>
                  </a:lnTo>
                  <a:cubicBezTo>
                    <a:pt x="2773" y="5931"/>
                    <a:pt x="2863" y="5808"/>
                    <a:pt x="2958" y="5682"/>
                  </a:cubicBezTo>
                  <a:cubicBezTo>
                    <a:pt x="2988" y="5641"/>
                    <a:pt x="3020" y="5596"/>
                    <a:pt x="3045" y="5553"/>
                  </a:cubicBezTo>
                  <a:cubicBezTo>
                    <a:pt x="3180" y="5331"/>
                    <a:pt x="3159" y="5067"/>
                    <a:pt x="3137" y="4810"/>
                  </a:cubicBezTo>
                  <a:cubicBezTo>
                    <a:pt x="3125" y="4664"/>
                    <a:pt x="3114" y="4514"/>
                    <a:pt x="3129" y="4373"/>
                  </a:cubicBezTo>
                  <a:cubicBezTo>
                    <a:pt x="3163" y="4062"/>
                    <a:pt x="3337" y="3784"/>
                    <a:pt x="3504" y="3516"/>
                  </a:cubicBezTo>
                  <a:lnTo>
                    <a:pt x="3536" y="3462"/>
                  </a:lnTo>
                  <a:cubicBezTo>
                    <a:pt x="3701" y="3197"/>
                    <a:pt x="3817" y="2985"/>
                    <a:pt x="3913" y="2781"/>
                  </a:cubicBezTo>
                  <a:cubicBezTo>
                    <a:pt x="4067" y="2451"/>
                    <a:pt x="4183" y="2102"/>
                    <a:pt x="4294" y="1763"/>
                  </a:cubicBezTo>
                  <a:lnTo>
                    <a:pt x="4582" y="894"/>
                  </a:lnTo>
                  <a:cubicBezTo>
                    <a:pt x="4622" y="771"/>
                    <a:pt x="4663" y="645"/>
                    <a:pt x="4669" y="512"/>
                  </a:cubicBezTo>
                  <a:cubicBezTo>
                    <a:pt x="4676" y="399"/>
                    <a:pt x="4657" y="285"/>
                    <a:pt x="4635" y="174"/>
                  </a:cubicBezTo>
                  <a:cubicBezTo>
                    <a:pt x="4627" y="124"/>
                    <a:pt x="4618" y="75"/>
                    <a:pt x="4612" y="28"/>
                  </a:cubicBezTo>
                  <a:lnTo>
                    <a:pt x="460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50"/>
            <p:cNvSpPr/>
            <p:nvPr/>
          </p:nvSpPr>
          <p:spPr>
            <a:xfrm>
              <a:off x="4541449" y="3478425"/>
              <a:ext cx="101754" cy="120991"/>
            </a:xfrm>
            <a:custGeom>
              <a:rect b="b" l="l" r="r" t="t"/>
              <a:pathLst>
                <a:path extrusionOk="0" h="4258" w="3581">
                  <a:moveTo>
                    <a:pt x="2036" y="0"/>
                  </a:moveTo>
                  <a:cubicBezTo>
                    <a:pt x="1888" y="0"/>
                    <a:pt x="1748" y="125"/>
                    <a:pt x="1716" y="273"/>
                  </a:cubicBezTo>
                  <a:cubicBezTo>
                    <a:pt x="1691" y="388"/>
                    <a:pt x="1716" y="515"/>
                    <a:pt x="1673" y="626"/>
                  </a:cubicBezTo>
                  <a:cubicBezTo>
                    <a:pt x="1652" y="680"/>
                    <a:pt x="1616" y="727"/>
                    <a:pt x="1601" y="783"/>
                  </a:cubicBezTo>
                  <a:cubicBezTo>
                    <a:pt x="1588" y="832"/>
                    <a:pt x="1590" y="883"/>
                    <a:pt x="1579" y="933"/>
                  </a:cubicBezTo>
                  <a:cubicBezTo>
                    <a:pt x="1545" y="1070"/>
                    <a:pt x="1403" y="1151"/>
                    <a:pt x="1266" y="1183"/>
                  </a:cubicBezTo>
                  <a:cubicBezTo>
                    <a:pt x="1129" y="1215"/>
                    <a:pt x="984" y="1215"/>
                    <a:pt x="853" y="1265"/>
                  </a:cubicBezTo>
                  <a:cubicBezTo>
                    <a:pt x="733" y="1310"/>
                    <a:pt x="632" y="1395"/>
                    <a:pt x="512" y="1440"/>
                  </a:cubicBezTo>
                  <a:cubicBezTo>
                    <a:pt x="450" y="1464"/>
                    <a:pt x="386" y="1475"/>
                    <a:pt x="319" y="1481"/>
                  </a:cubicBezTo>
                  <a:cubicBezTo>
                    <a:pt x="339" y="1524"/>
                    <a:pt x="358" y="1567"/>
                    <a:pt x="362" y="1614"/>
                  </a:cubicBezTo>
                  <a:cubicBezTo>
                    <a:pt x="373" y="1745"/>
                    <a:pt x="243" y="1865"/>
                    <a:pt x="113" y="1865"/>
                  </a:cubicBezTo>
                  <a:cubicBezTo>
                    <a:pt x="89" y="1865"/>
                    <a:pt x="64" y="1861"/>
                    <a:pt x="41" y="1852"/>
                  </a:cubicBezTo>
                  <a:lnTo>
                    <a:pt x="41" y="1852"/>
                  </a:lnTo>
                  <a:cubicBezTo>
                    <a:pt x="0" y="2173"/>
                    <a:pt x="152" y="2514"/>
                    <a:pt x="422" y="2696"/>
                  </a:cubicBezTo>
                  <a:cubicBezTo>
                    <a:pt x="512" y="2756"/>
                    <a:pt x="621" y="2814"/>
                    <a:pt x="643" y="2919"/>
                  </a:cubicBezTo>
                  <a:cubicBezTo>
                    <a:pt x="660" y="3000"/>
                    <a:pt x="617" y="3079"/>
                    <a:pt x="602" y="3161"/>
                  </a:cubicBezTo>
                  <a:cubicBezTo>
                    <a:pt x="551" y="3418"/>
                    <a:pt x="778" y="3645"/>
                    <a:pt x="1005" y="3773"/>
                  </a:cubicBezTo>
                  <a:cubicBezTo>
                    <a:pt x="1234" y="3904"/>
                    <a:pt x="1502" y="4003"/>
                    <a:pt x="1637" y="4226"/>
                  </a:cubicBezTo>
                  <a:cubicBezTo>
                    <a:pt x="1643" y="4236"/>
                    <a:pt x="1650" y="4247"/>
                    <a:pt x="1654" y="4258"/>
                  </a:cubicBezTo>
                  <a:cubicBezTo>
                    <a:pt x="1686" y="4076"/>
                    <a:pt x="1669" y="3885"/>
                    <a:pt x="1598" y="3716"/>
                  </a:cubicBezTo>
                  <a:lnTo>
                    <a:pt x="1598" y="3716"/>
                  </a:lnTo>
                  <a:cubicBezTo>
                    <a:pt x="1635" y="3718"/>
                    <a:pt x="1673" y="3720"/>
                    <a:pt x="1711" y="3720"/>
                  </a:cubicBezTo>
                  <a:cubicBezTo>
                    <a:pt x="1881" y="3720"/>
                    <a:pt x="2058" y="3684"/>
                    <a:pt x="2121" y="3536"/>
                  </a:cubicBezTo>
                  <a:cubicBezTo>
                    <a:pt x="2175" y="3411"/>
                    <a:pt x="2136" y="3227"/>
                    <a:pt x="2258" y="3171"/>
                  </a:cubicBezTo>
                  <a:cubicBezTo>
                    <a:pt x="2275" y="3163"/>
                    <a:pt x="2293" y="3160"/>
                    <a:pt x="2311" y="3160"/>
                  </a:cubicBezTo>
                  <a:cubicBezTo>
                    <a:pt x="2375" y="3160"/>
                    <a:pt x="2441" y="3205"/>
                    <a:pt x="2473" y="3264"/>
                  </a:cubicBezTo>
                  <a:cubicBezTo>
                    <a:pt x="2513" y="3339"/>
                    <a:pt x="2515" y="3429"/>
                    <a:pt x="2515" y="3514"/>
                  </a:cubicBezTo>
                  <a:cubicBezTo>
                    <a:pt x="2532" y="3504"/>
                    <a:pt x="2550" y="3500"/>
                    <a:pt x="2567" y="3500"/>
                  </a:cubicBezTo>
                  <a:cubicBezTo>
                    <a:pt x="2634" y="3500"/>
                    <a:pt x="2702" y="3561"/>
                    <a:pt x="2734" y="3626"/>
                  </a:cubicBezTo>
                  <a:cubicBezTo>
                    <a:pt x="2775" y="3709"/>
                    <a:pt x="2794" y="3808"/>
                    <a:pt x="2867" y="3866"/>
                  </a:cubicBezTo>
                  <a:cubicBezTo>
                    <a:pt x="2904" y="3895"/>
                    <a:pt x="2949" y="3908"/>
                    <a:pt x="2995" y="3908"/>
                  </a:cubicBezTo>
                  <a:cubicBezTo>
                    <a:pt x="3057" y="3908"/>
                    <a:pt x="3121" y="3885"/>
                    <a:pt x="3171" y="3848"/>
                  </a:cubicBezTo>
                  <a:cubicBezTo>
                    <a:pt x="3259" y="3784"/>
                    <a:pt x="3312" y="3686"/>
                    <a:pt x="3366" y="3591"/>
                  </a:cubicBezTo>
                  <a:cubicBezTo>
                    <a:pt x="3417" y="3495"/>
                    <a:pt x="3471" y="3399"/>
                    <a:pt x="3499" y="3291"/>
                  </a:cubicBezTo>
                  <a:cubicBezTo>
                    <a:pt x="3555" y="3086"/>
                    <a:pt x="3507" y="2865"/>
                    <a:pt x="3542" y="2655"/>
                  </a:cubicBezTo>
                  <a:cubicBezTo>
                    <a:pt x="3555" y="2574"/>
                    <a:pt x="3580" y="2492"/>
                    <a:pt x="3570" y="2409"/>
                  </a:cubicBezTo>
                  <a:cubicBezTo>
                    <a:pt x="3546" y="2248"/>
                    <a:pt x="3392" y="2145"/>
                    <a:pt x="3261" y="2047"/>
                  </a:cubicBezTo>
                  <a:cubicBezTo>
                    <a:pt x="3132" y="1946"/>
                    <a:pt x="3004" y="1792"/>
                    <a:pt x="3057" y="1637"/>
                  </a:cubicBezTo>
                  <a:cubicBezTo>
                    <a:pt x="3126" y="1445"/>
                    <a:pt x="3447" y="1376"/>
                    <a:pt x="3424" y="1172"/>
                  </a:cubicBezTo>
                  <a:cubicBezTo>
                    <a:pt x="3409" y="1046"/>
                    <a:pt x="3265" y="984"/>
                    <a:pt x="3143" y="948"/>
                  </a:cubicBezTo>
                  <a:cubicBezTo>
                    <a:pt x="3025" y="911"/>
                    <a:pt x="2907" y="877"/>
                    <a:pt x="2790" y="840"/>
                  </a:cubicBezTo>
                  <a:cubicBezTo>
                    <a:pt x="2736" y="825"/>
                    <a:pt x="2683" y="808"/>
                    <a:pt x="2640" y="772"/>
                  </a:cubicBezTo>
                  <a:cubicBezTo>
                    <a:pt x="2526" y="678"/>
                    <a:pt x="2545" y="500"/>
                    <a:pt x="2575" y="356"/>
                  </a:cubicBezTo>
                  <a:cubicBezTo>
                    <a:pt x="2580" y="330"/>
                    <a:pt x="2588" y="307"/>
                    <a:pt x="2597" y="283"/>
                  </a:cubicBezTo>
                  <a:cubicBezTo>
                    <a:pt x="2481" y="217"/>
                    <a:pt x="2365" y="151"/>
                    <a:pt x="2252" y="82"/>
                  </a:cubicBezTo>
                  <a:cubicBezTo>
                    <a:pt x="2203" y="52"/>
                    <a:pt x="2151" y="20"/>
                    <a:pt x="2093" y="7"/>
                  </a:cubicBezTo>
                  <a:cubicBezTo>
                    <a:pt x="2074" y="3"/>
                    <a:pt x="2055" y="0"/>
                    <a:pt x="203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50"/>
            <p:cNvSpPr/>
            <p:nvPr/>
          </p:nvSpPr>
          <p:spPr>
            <a:xfrm>
              <a:off x="4540653" y="3477629"/>
              <a:ext cx="103203" cy="124174"/>
            </a:xfrm>
            <a:custGeom>
              <a:rect b="b" l="l" r="r" t="t"/>
              <a:pathLst>
                <a:path extrusionOk="0" h="4370" w="3632">
                  <a:moveTo>
                    <a:pt x="2066" y="55"/>
                  </a:moveTo>
                  <a:cubicBezTo>
                    <a:pt x="2082" y="55"/>
                    <a:pt x="2099" y="57"/>
                    <a:pt x="2115" y="61"/>
                  </a:cubicBezTo>
                  <a:cubicBezTo>
                    <a:pt x="2168" y="74"/>
                    <a:pt x="2218" y="104"/>
                    <a:pt x="2267" y="134"/>
                  </a:cubicBezTo>
                  <a:cubicBezTo>
                    <a:pt x="2372" y="196"/>
                    <a:pt x="2481" y="260"/>
                    <a:pt x="2593" y="322"/>
                  </a:cubicBezTo>
                  <a:cubicBezTo>
                    <a:pt x="2586" y="339"/>
                    <a:pt x="2582" y="358"/>
                    <a:pt x="2578" y="378"/>
                  </a:cubicBezTo>
                  <a:cubicBezTo>
                    <a:pt x="2546" y="530"/>
                    <a:pt x="2526" y="716"/>
                    <a:pt x="2651" y="821"/>
                  </a:cubicBezTo>
                  <a:cubicBezTo>
                    <a:pt x="2698" y="860"/>
                    <a:pt x="2758" y="879"/>
                    <a:pt x="2809" y="894"/>
                  </a:cubicBezTo>
                  <a:lnTo>
                    <a:pt x="3165" y="1001"/>
                  </a:lnTo>
                  <a:cubicBezTo>
                    <a:pt x="3332" y="1053"/>
                    <a:pt x="3415" y="1117"/>
                    <a:pt x="3424" y="1205"/>
                  </a:cubicBezTo>
                  <a:cubicBezTo>
                    <a:pt x="3437" y="1301"/>
                    <a:pt x="3353" y="1365"/>
                    <a:pt x="3257" y="1438"/>
                  </a:cubicBezTo>
                  <a:cubicBezTo>
                    <a:pt x="3178" y="1500"/>
                    <a:pt x="3094" y="1563"/>
                    <a:pt x="3060" y="1657"/>
                  </a:cubicBezTo>
                  <a:cubicBezTo>
                    <a:pt x="2991" y="1852"/>
                    <a:pt x="3186" y="2027"/>
                    <a:pt x="3274" y="2096"/>
                  </a:cubicBezTo>
                  <a:lnTo>
                    <a:pt x="3306" y="2122"/>
                  </a:lnTo>
                  <a:cubicBezTo>
                    <a:pt x="3426" y="2212"/>
                    <a:pt x="3550" y="2304"/>
                    <a:pt x="3570" y="2441"/>
                  </a:cubicBezTo>
                  <a:cubicBezTo>
                    <a:pt x="3578" y="2499"/>
                    <a:pt x="3568" y="2557"/>
                    <a:pt x="3555" y="2617"/>
                  </a:cubicBezTo>
                  <a:cubicBezTo>
                    <a:pt x="3550" y="2638"/>
                    <a:pt x="3546" y="2657"/>
                    <a:pt x="3544" y="2679"/>
                  </a:cubicBezTo>
                  <a:cubicBezTo>
                    <a:pt x="3527" y="2775"/>
                    <a:pt x="3529" y="2874"/>
                    <a:pt x="3529" y="2968"/>
                  </a:cubicBezTo>
                  <a:cubicBezTo>
                    <a:pt x="3529" y="3088"/>
                    <a:pt x="3531" y="3202"/>
                    <a:pt x="3501" y="3313"/>
                  </a:cubicBezTo>
                  <a:cubicBezTo>
                    <a:pt x="3473" y="3418"/>
                    <a:pt x="3422" y="3512"/>
                    <a:pt x="3370" y="3606"/>
                  </a:cubicBezTo>
                  <a:cubicBezTo>
                    <a:pt x="3319" y="3699"/>
                    <a:pt x="3265" y="3795"/>
                    <a:pt x="3182" y="3855"/>
                  </a:cubicBezTo>
                  <a:cubicBezTo>
                    <a:pt x="3135" y="3889"/>
                    <a:pt x="3077" y="3909"/>
                    <a:pt x="3023" y="3909"/>
                  </a:cubicBezTo>
                  <a:cubicBezTo>
                    <a:pt x="2980" y="3909"/>
                    <a:pt x="2942" y="3896"/>
                    <a:pt x="2912" y="3872"/>
                  </a:cubicBezTo>
                  <a:cubicBezTo>
                    <a:pt x="2865" y="3836"/>
                    <a:pt x="2843" y="3780"/>
                    <a:pt x="2820" y="3718"/>
                  </a:cubicBezTo>
                  <a:cubicBezTo>
                    <a:pt x="2809" y="3692"/>
                    <a:pt x="2798" y="3666"/>
                    <a:pt x="2786" y="3643"/>
                  </a:cubicBezTo>
                  <a:cubicBezTo>
                    <a:pt x="2751" y="3571"/>
                    <a:pt x="2672" y="3501"/>
                    <a:pt x="2594" y="3501"/>
                  </a:cubicBezTo>
                  <a:cubicBezTo>
                    <a:pt x="2586" y="3501"/>
                    <a:pt x="2577" y="3502"/>
                    <a:pt x="2569" y="3504"/>
                  </a:cubicBezTo>
                  <a:cubicBezTo>
                    <a:pt x="2569" y="3431"/>
                    <a:pt x="2563" y="3349"/>
                    <a:pt x="2524" y="3279"/>
                  </a:cubicBezTo>
                  <a:cubicBezTo>
                    <a:pt x="2486" y="3207"/>
                    <a:pt x="2408" y="3162"/>
                    <a:pt x="2336" y="3162"/>
                  </a:cubicBezTo>
                  <a:cubicBezTo>
                    <a:pt x="2315" y="3162"/>
                    <a:pt x="2294" y="3165"/>
                    <a:pt x="2276" y="3174"/>
                  </a:cubicBezTo>
                  <a:cubicBezTo>
                    <a:pt x="2183" y="3217"/>
                    <a:pt x="2168" y="3317"/>
                    <a:pt x="2156" y="3412"/>
                  </a:cubicBezTo>
                  <a:cubicBezTo>
                    <a:pt x="2149" y="3461"/>
                    <a:pt x="2143" y="3512"/>
                    <a:pt x="2123" y="3553"/>
                  </a:cubicBezTo>
                  <a:cubicBezTo>
                    <a:pt x="2076" y="3665"/>
                    <a:pt x="1949" y="3720"/>
                    <a:pt x="1740" y="3720"/>
                  </a:cubicBezTo>
                  <a:cubicBezTo>
                    <a:pt x="1705" y="3720"/>
                    <a:pt x="1668" y="3719"/>
                    <a:pt x="1629" y="3716"/>
                  </a:cubicBezTo>
                  <a:lnTo>
                    <a:pt x="1586" y="3714"/>
                  </a:lnTo>
                  <a:lnTo>
                    <a:pt x="1603" y="3752"/>
                  </a:lnTo>
                  <a:cubicBezTo>
                    <a:pt x="1661" y="3894"/>
                    <a:pt x="1682" y="4048"/>
                    <a:pt x="1667" y="4206"/>
                  </a:cubicBezTo>
                  <a:cubicBezTo>
                    <a:pt x="1551" y="4044"/>
                    <a:pt x="1367" y="3947"/>
                    <a:pt x="1189" y="3855"/>
                  </a:cubicBezTo>
                  <a:cubicBezTo>
                    <a:pt x="1142" y="3829"/>
                    <a:pt x="1093" y="3806"/>
                    <a:pt x="1048" y="3780"/>
                  </a:cubicBezTo>
                  <a:cubicBezTo>
                    <a:pt x="827" y="3656"/>
                    <a:pt x="609" y="3435"/>
                    <a:pt x="656" y="3193"/>
                  </a:cubicBezTo>
                  <a:cubicBezTo>
                    <a:pt x="660" y="3169"/>
                    <a:pt x="669" y="3144"/>
                    <a:pt x="675" y="3120"/>
                  </a:cubicBezTo>
                  <a:cubicBezTo>
                    <a:pt x="692" y="3062"/>
                    <a:pt x="712" y="3004"/>
                    <a:pt x="699" y="2942"/>
                  </a:cubicBezTo>
                  <a:cubicBezTo>
                    <a:pt x="677" y="2839"/>
                    <a:pt x="585" y="2779"/>
                    <a:pt x="502" y="2726"/>
                  </a:cubicBezTo>
                  <a:cubicBezTo>
                    <a:pt x="491" y="2717"/>
                    <a:pt x="478" y="2709"/>
                    <a:pt x="465" y="2702"/>
                  </a:cubicBezTo>
                  <a:cubicBezTo>
                    <a:pt x="212" y="2531"/>
                    <a:pt x="67" y="2218"/>
                    <a:pt x="92" y="1914"/>
                  </a:cubicBezTo>
                  <a:lnTo>
                    <a:pt x="92" y="1914"/>
                  </a:lnTo>
                  <a:cubicBezTo>
                    <a:pt x="108" y="1917"/>
                    <a:pt x="124" y="1919"/>
                    <a:pt x="140" y="1919"/>
                  </a:cubicBezTo>
                  <a:cubicBezTo>
                    <a:pt x="215" y="1919"/>
                    <a:pt x="293" y="1884"/>
                    <a:pt x="347" y="1824"/>
                  </a:cubicBezTo>
                  <a:cubicBezTo>
                    <a:pt x="397" y="1770"/>
                    <a:pt x="422" y="1704"/>
                    <a:pt x="416" y="1640"/>
                  </a:cubicBezTo>
                  <a:cubicBezTo>
                    <a:pt x="412" y="1601"/>
                    <a:pt x="401" y="1565"/>
                    <a:pt x="386" y="1533"/>
                  </a:cubicBezTo>
                  <a:cubicBezTo>
                    <a:pt x="450" y="1524"/>
                    <a:pt x="502" y="1511"/>
                    <a:pt x="549" y="1494"/>
                  </a:cubicBezTo>
                  <a:cubicBezTo>
                    <a:pt x="611" y="1470"/>
                    <a:pt x="669" y="1436"/>
                    <a:pt x="724" y="1404"/>
                  </a:cubicBezTo>
                  <a:cubicBezTo>
                    <a:pt x="778" y="1372"/>
                    <a:pt x="832" y="1340"/>
                    <a:pt x="889" y="1318"/>
                  </a:cubicBezTo>
                  <a:cubicBezTo>
                    <a:pt x="967" y="1288"/>
                    <a:pt x="1048" y="1278"/>
                    <a:pt x="1134" y="1265"/>
                  </a:cubicBezTo>
                  <a:cubicBezTo>
                    <a:pt x="1189" y="1258"/>
                    <a:pt x="1245" y="1250"/>
                    <a:pt x="1301" y="1237"/>
                  </a:cubicBezTo>
                  <a:cubicBezTo>
                    <a:pt x="1476" y="1196"/>
                    <a:pt x="1601" y="1093"/>
                    <a:pt x="1633" y="967"/>
                  </a:cubicBezTo>
                  <a:cubicBezTo>
                    <a:pt x="1639" y="941"/>
                    <a:pt x="1641" y="916"/>
                    <a:pt x="1644" y="892"/>
                  </a:cubicBezTo>
                  <a:cubicBezTo>
                    <a:pt x="1646" y="866"/>
                    <a:pt x="1648" y="841"/>
                    <a:pt x="1654" y="817"/>
                  </a:cubicBezTo>
                  <a:cubicBezTo>
                    <a:pt x="1663" y="789"/>
                    <a:pt x="1678" y="761"/>
                    <a:pt x="1693" y="733"/>
                  </a:cubicBezTo>
                  <a:cubicBezTo>
                    <a:pt x="1704" y="712"/>
                    <a:pt x="1716" y="688"/>
                    <a:pt x="1727" y="665"/>
                  </a:cubicBezTo>
                  <a:cubicBezTo>
                    <a:pt x="1753" y="596"/>
                    <a:pt x="1755" y="523"/>
                    <a:pt x="1757" y="455"/>
                  </a:cubicBezTo>
                  <a:cubicBezTo>
                    <a:pt x="1759" y="403"/>
                    <a:pt x="1759" y="354"/>
                    <a:pt x="1770" y="307"/>
                  </a:cubicBezTo>
                  <a:cubicBezTo>
                    <a:pt x="1802" y="168"/>
                    <a:pt x="1936" y="55"/>
                    <a:pt x="2066" y="55"/>
                  </a:cubicBezTo>
                  <a:close/>
                  <a:moveTo>
                    <a:pt x="2063" y="1"/>
                  </a:moveTo>
                  <a:cubicBezTo>
                    <a:pt x="1907" y="1"/>
                    <a:pt x="1755" y="131"/>
                    <a:pt x="1719" y="294"/>
                  </a:cubicBezTo>
                  <a:cubicBezTo>
                    <a:pt x="1708" y="348"/>
                    <a:pt x="1706" y="401"/>
                    <a:pt x="1704" y="453"/>
                  </a:cubicBezTo>
                  <a:cubicBezTo>
                    <a:pt x="1701" y="521"/>
                    <a:pt x="1699" y="586"/>
                    <a:pt x="1676" y="646"/>
                  </a:cubicBezTo>
                  <a:cubicBezTo>
                    <a:pt x="1667" y="667"/>
                    <a:pt x="1656" y="686"/>
                    <a:pt x="1646" y="708"/>
                  </a:cubicBezTo>
                  <a:cubicBezTo>
                    <a:pt x="1629" y="738"/>
                    <a:pt x="1614" y="768"/>
                    <a:pt x="1603" y="802"/>
                  </a:cubicBezTo>
                  <a:cubicBezTo>
                    <a:pt x="1594" y="832"/>
                    <a:pt x="1592" y="860"/>
                    <a:pt x="1590" y="886"/>
                  </a:cubicBezTo>
                  <a:cubicBezTo>
                    <a:pt x="1588" y="909"/>
                    <a:pt x="1586" y="933"/>
                    <a:pt x="1581" y="954"/>
                  </a:cubicBezTo>
                  <a:cubicBezTo>
                    <a:pt x="1541" y="1113"/>
                    <a:pt x="1346" y="1170"/>
                    <a:pt x="1288" y="1185"/>
                  </a:cubicBezTo>
                  <a:cubicBezTo>
                    <a:pt x="1234" y="1198"/>
                    <a:pt x="1181" y="1205"/>
                    <a:pt x="1127" y="1213"/>
                  </a:cubicBezTo>
                  <a:cubicBezTo>
                    <a:pt x="1042" y="1224"/>
                    <a:pt x="954" y="1237"/>
                    <a:pt x="870" y="1267"/>
                  </a:cubicBezTo>
                  <a:cubicBezTo>
                    <a:pt x="808" y="1290"/>
                    <a:pt x="752" y="1325"/>
                    <a:pt x="697" y="1359"/>
                  </a:cubicBezTo>
                  <a:cubicBezTo>
                    <a:pt x="643" y="1389"/>
                    <a:pt x="587" y="1421"/>
                    <a:pt x="529" y="1445"/>
                  </a:cubicBezTo>
                  <a:cubicBezTo>
                    <a:pt x="478" y="1464"/>
                    <a:pt x="420" y="1477"/>
                    <a:pt x="345" y="1483"/>
                  </a:cubicBezTo>
                  <a:lnTo>
                    <a:pt x="305" y="1485"/>
                  </a:lnTo>
                  <a:lnTo>
                    <a:pt x="324" y="1522"/>
                  </a:lnTo>
                  <a:cubicBezTo>
                    <a:pt x="341" y="1558"/>
                    <a:pt x="358" y="1599"/>
                    <a:pt x="362" y="1644"/>
                  </a:cubicBezTo>
                  <a:cubicBezTo>
                    <a:pt x="367" y="1693"/>
                    <a:pt x="347" y="1747"/>
                    <a:pt x="309" y="1790"/>
                  </a:cubicBezTo>
                  <a:cubicBezTo>
                    <a:pt x="265" y="1837"/>
                    <a:pt x="201" y="1866"/>
                    <a:pt x="141" y="1866"/>
                  </a:cubicBezTo>
                  <a:cubicBezTo>
                    <a:pt x="120" y="1866"/>
                    <a:pt x="99" y="1862"/>
                    <a:pt x="80" y="1854"/>
                  </a:cubicBezTo>
                  <a:lnTo>
                    <a:pt x="47" y="1841"/>
                  </a:lnTo>
                  <a:lnTo>
                    <a:pt x="43" y="1875"/>
                  </a:lnTo>
                  <a:cubicBezTo>
                    <a:pt x="0" y="2207"/>
                    <a:pt x="157" y="2557"/>
                    <a:pt x="435" y="2745"/>
                  </a:cubicBezTo>
                  <a:cubicBezTo>
                    <a:pt x="448" y="2754"/>
                    <a:pt x="461" y="2762"/>
                    <a:pt x="474" y="2771"/>
                  </a:cubicBezTo>
                  <a:cubicBezTo>
                    <a:pt x="551" y="2820"/>
                    <a:pt x="628" y="2872"/>
                    <a:pt x="645" y="2953"/>
                  </a:cubicBezTo>
                  <a:cubicBezTo>
                    <a:pt x="656" y="3002"/>
                    <a:pt x="641" y="3052"/>
                    <a:pt x="624" y="3105"/>
                  </a:cubicBezTo>
                  <a:cubicBezTo>
                    <a:pt x="615" y="3131"/>
                    <a:pt x="609" y="3157"/>
                    <a:pt x="602" y="3184"/>
                  </a:cubicBezTo>
                  <a:cubicBezTo>
                    <a:pt x="551" y="3454"/>
                    <a:pt x="784" y="3692"/>
                    <a:pt x="1020" y="3825"/>
                  </a:cubicBezTo>
                  <a:cubicBezTo>
                    <a:pt x="1067" y="3853"/>
                    <a:pt x="1117" y="3879"/>
                    <a:pt x="1166" y="3902"/>
                  </a:cubicBezTo>
                  <a:cubicBezTo>
                    <a:pt x="1348" y="3999"/>
                    <a:pt x="1539" y="4097"/>
                    <a:pt x="1644" y="4268"/>
                  </a:cubicBezTo>
                  <a:cubicBezTo>
                    <a:pt x="1648" y="4275"/>
                    <a:pt x="1652" y="4283"/>
                    <a:pt x="1656" y="4292"/>
                  </a:cubicBezTo>
                  <a:lnTo>
                    <a:pt x="1695" y="4369"/>
                  </a:lnTo>
                  <a:lnTo>
                    <a:pt x="1708" y="4290"/>
                  </a:lnTo>
                  <a:cubicBezTo>
                    <a:pt x="1740" y="4112"/>
                    <a:pt x="1725" y="3934"/>
                    <a:pt x="1667" y="3771"/>
                  </a:cubicBezTo>
                  <a:lnTo>
                    <a:pt x="1667" y="3771"/>
                  </a:lnTo>
                  <a:cubicBezTo>
                    <a:pt x="1693" y="3774"/>
                    <a:pt x="1719" y="3774"/>
                    <a:pt x="1742" y="3774"/>
                  </a:cubicBezTo>
                  <a:cubicBezTo>
                    <a:pt x="1971" y="3774"/>
                    <a:pt x="2117" y="3707"/>
                    <a:pt x="2173" y="3574"/>
                  </a:cubicBezTo>
                  <a:cubicBezTo>
                    <a:pt x="2194" y="3527"/>
                    <a:pt x="2203" y="3471"/>
                    <a:pt x="2209" y="3420"/>
                  </a:cubicBezTo>
                  <a:cubicBezTo>
                    <a:pt x="2222" y="3330"/>
                    <a:pt x="2233" y="3253"/>
                    <a:pt x="2297" y="3223"/>
                  </a:cubicBezTo>
                  <a:cubicBezTo>
                    <a:pt x="2310" y="3217"/>
                    <a:pt x="2323" y="3214"/>
                    <a:pt x="2338" y="3214"/>
                  </a:cubicBezTo>
                  <a:cubicBezTo>
                    <a:pt x="2390" y="3214"/>
                    <a:pt x="2448" y="3251"/>
                    <a:pt x="2477" y="3304"/>
                  </a:cubicBezTo>
                  <a:cubicBezTo>
                    <a:pt x="2516" y="3375"/>
                    <a:pt x="2516" y="3463"/>
                    <a:pt x="2516" y="3542"/>
                  </a:cubicBezTo>
                  <a:lnTo>
                    <a:pt x="2516" y="3589"/>
                  </a:lnTo>
                  <a:lnTo>
                    <a:pt x="2556" y="3566"/>
                  </a:lnTo>
                  <a:cubicBezTo>
                    <a:pt x="2568" y="3559"/>
                    <a:pt x="2581" y="3556"/>
                    <a:pt x="2593" y="3556"/>
                  </a:cubicBezTo>
                  <a:cubicBezTo>
                    <a:pt x="2649" y="3556"/>
                    <a:pt x="2711" y="3613"/>
                    <a:pt x="2738" y="3666"/>
                  </a:cubicBezTo>
                  <a:cubicBezTo>
                    <a:pt x="2749" y="3690"/>
                    <a:pt x="2760" y="3714"/>
                    <a:pt x="2768" y="3739"/>
                  </a:cubicBezTo>
                  <a:cubicBezTo>
                    <a:pt x="2794" y="3804"/>
                    <a:pt x="2822" y="3870"/>
                    <a:pt x="2878" y="3915"/>
                  </a:cubicBezTo>
                  <a:cubicBezTo>
                    <a:pt x="2918" y="3947"/>
                    <a:pt x="2968" y="3962"/>
                    <a:pt x="3023" y="3962"/>
                  </a:cubicBezTo>
                  <a:cubicBezTo>
                    <a:pt x="3090" y="3962"/>
                    <a:pt x="3158" y="3939"/>
                    <a:pt x="3214" y="3898"/>
                  </a:cubicBezTo>
                  <a:cubicBezTo>
                    <a:pt x="3308" y="3829"/>
                    <a:pt x="3366" y="3724"/>
                    <a:pt x="3418" y="3632"/>
                  </a:cubicBezTo>
                  <a:cubicBezTo>
                    <a:pt x="3469" y="3536"/>
                    <a:pt x="3525" y="3437"/>
                    <a:pt x="3553" y="3326"/>
                  </a:cubicBezTo>
                  <a:cubicBezTo>
                    <a:pt x="3585" y="3208"/>
                    <a:pt x="3583" y="3086"/>
                    <a:pt x="3583" y="2968"/>
                  </a:cubicBezTo>
                  <a:cubicBezTo>
                    <a:pt x="3583" y="2874"/>
                    <a:pt x="3580" y="2779"/>
                    <a:pt x="3595" y="2687"/>
                  </a:cubicBezTo>
                  <a:cubicBezTo>
                    <a:pt x="3600" y="2668"/>
                    <a:pt x="3604" y="2647"/>
                    <a:pt x="3606" y="2627"/>
                  </a:cubicBezTo>
                  <a:cubicBezTo>
                    <a:pt x="3619" y="2565"/>
                    <a:pt x="3632" y="2499"/>
                    <a:pt x="3623" y="2435"/>
                  </a:cubicBezTo>
                  <a:cubicBezTo>
                    <a:pt x="3600" y="2276"/>
                    <a:pt x="3463" y="2171"/>
                    <a:pt x="3340" y="2079"/>
                  </a:cubicBezTo>
                  <a:lnTo>
                    <a:pt x="3306" y="2053"/>
                  </a:lnTo>
                  <a:cubicBezTo>
                    <a:pt x="3229" y="1993"/>
                    <a:pt x="3053" y="1837"/>
                    <a:pt x="3111" y="1674"/>
                  </a:cubicBezTo>
                  <a:cubicBezTo>
                    <a:pt x="3139" y="1597"/>
                    <a:pt x="3216" y="1537"/>
                    <a:pt x="3289" y="1481"/>
                  </a:cubicBezTo>
                  <a:cubicBezTo>
                    <a:pt x="3390" y="1404"/>
                    <a:pt x="3493" y="1327"/>
                    <a:pt x="3478" y="1198"/>
                  </a:cubicBezTo>
                  <a:cubicBezTo>
                    <a:pt x="3463" y="1053"/>
                    <a:pt x="3300" y="986"/>
                    <a:pt x="3180" y="950"/>
                  </a:cubicBezTo>
                  <a:lnTo>
                    <a:pt x="2826" y="843"/>
                  </a:lnTo>
                  <a:cubicBezTo>
                    <a:pt x="2777" y="828"/>
                    <a:pt x="2723" y="813"/>
                    <a:pt x="2685" y="781"/>
                  </a:cubicBezTo>
                  <a:cubicBezTo>
                    <a:pt x="2582" y="695"/>
                    <a:pt x="2601" y="526"/>
                    <a:pt x="2629" y="388"/>
                  </a:cubicBezTo>
                  <a:cubicBezTo>
                    <a:pt x="2636" y="363"/>
                    <a:pt x="2642" y="341"/>
                    <a:pt x="2651" y="320"/>
                  </a:cubicBezTo>
                  <a:lnTo>
                    <a:pt x="2659" y="298"/>
                  </a:lnTo>
                  <a:lnTo>
                    <a:pt x="2638" y="288"/>
                  </a:lnTo>
                  <a:cubicBezTo>
                    <a:pt x="2520" y="221"/>
                    <a:pt x="2404" y="155"/>
                    <a:pt x="2293" y="86"/>
                  </a:cubicBezTo>
                  <a:cubicBezTo>
                    <a:pt x="2241" y="54"/>
                    <a:pt x="2188" y="22"/>
                    <a:pt x="2128" y="9"/>
                  </a:cubicBezTo>
                  <a:cubicBezTo>
                    <a:pt x="2106" y="5"/>
                    <a:pt x="2085" y="1"/>
                    <a:pt x="206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50"/>
            <p:cNvSpPr/>
            <p:nvPr/>
          </p:nvSpPr>
          <p:spPr>
            <a:xfrm>
              <a:off x="4544972" y="3480243"/>
              <a:ext cx="45208" cy="40264"/>
            </a:xfrm>
            <a:custGeom>
              <a:rect b="b" l="l" r="r" t="t"/>
              <a:pathLst>
                <a:path extrusionOk="0" h="1417" w="1591">
                  <a:moveTo>
                    <a:pt x="673" y="1"/>
                  </a:moveTo>
                  <a:cubicBezTo>
                    <a:pt x="652" y="50"/>
                    <a:pt x="628" y="99"/>
                    <a:pt x="592" y="142"/>
                  </a:cubicBezTo>
                  <a:cubicBezTo>
                    <a:pt x="515" y="239"/>
                    <a:pt x="407" y="303"/>
                    <a:pt x="317" y="389"/>
                  </a:cubicBezTo>
                  <a:cubicBezTo>
                    <a:pt x="73" y="624"/>
                    <a:pt x="0" y="1021"/>
                    <a:pt x="148" y="1327"/>
                  </a:cubicBezTo>
                  <a:cubicBezTo>
                    <a:pt x="163" y="1357"/>
                    <a:pt x="180" y="1387"/>
                    <a:pt x="195" y="1417"/>
                  </a:cubicBezTo>
                  <a:cubicBezTo>
                    <a:pt x="262" y="1411"/>
                    <a:pt x="326" y="1400"/>
                    <a:pt x="388" y="1376"/>
                  </a:cubicBezTo>
                  <a:cubicBezTo>
                    <a:pt x="508" y="1331"/>
                    <a:pt x="609" y="1246"/>
                    <a:pt x="729" y="1201"/>
                  </a:cubicBezTo>
                  <a:cubicBezTo>
                    <a:pt x="860" y="1151"/>
                    <a:pt x="1005" y="1151"/>
                    <a:pt x="1142" y="1119"/>
                  </a:cubicBezTo>
                  <a:cubicBezTo>
                    <a:pt x="1279" y="1087"/>
                    <a:pt x="1421" y="1006"/>
                    <a:pt x="1455" y="869"/>
                  </a:cubicBezTo>
                  <a:cubicBezTo>
                    <a:pt x="1466" y="819"/>
                    <a:pt x="1464" y="768"/>
                    <a:pt x="1477" y="719"/>
                  </a:cubicBezTo>
                  <a:cubicBezTo>
                    <a:pt x="1492" y="663"/>
                    <a:pt x="1528" y="616"/>
                    <a:pt x="1549" y="562"/>
                  </a:cubicBezTo>
                  <a:cubicBezTo>
                    <a:pt x="1590" y="459"/>
                    <a:pt x="1571" y="341"/>
                    <a:pt x="1590" y="232"/>
                  </a:cubicBezTo>
                  <a:cubicBezTo>
                    <a:pt x="1522" y="157"/>
                    <a:pt x="1444" y="93"/>
                    <a:pt x="1350" y="59"/>
                  </a:cubicBezTo>
                  <a:cubicBezTo>
                    <a:pt x="1271" y="31"/>
                    <a:pt x="1183" y="27"/>
                    <a:pt x="1099" y="22"/>
                  </a:cubicBezTo>
                  <a:cubicBezTo>
                    <a:pt x="956" y="16"/>
                    <a:pt x="815" y="7"/>
                    <a:pt x="6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50"/>
            <p:cNvSpPr/>
            <p:nvPr/>
          </p:nvSpPr>
          <p:spPr>
            <a:xfrm>
              <a:off x="4544120" y="3479448"/>
              <a:ext cx="46828" cy="41855"/>
            </a:xfrm>
            <a:custGeom>
              <a:rect b="b" l="l" r="r" t="t"/>
              <a:pathLst>
                <a:path extrusionOk="0" h="1473" w="1648">
                  <a:moveTo>
                    <a:pt x="720" y="57"/>
                  </a:moveTo>
                  <a:lnTo>
                    <a:pt x="1127" y="76"/>
                  </a:lnTo>
                  <a:cubicBezTo>
                    <a:pt x="1209" y="80"/>
                    <a:pt x="1294" y="85"/>
                    <a:pt x="1372" y="112"/>
                  </a:cubicBezTo>
                  <a:cubicBezTo>
                    <a:pt x="1444" y="138"/>
                    <a:pt x="1513" y="187"/>
                    <a:pt x="1590" y="269"/>
                  </a:cubicBezTo>
                  <a:cubicBezTo>
                    <a:pt x="1586" y="307"/>
                    <a:pt x="1584" y="348"/>
                    <a:pt x="1584" y="387"/>
                  </a:cubicBezTo>
                  <a:cubicBezTo>
                    <a:pt x="1579" y="455"/>
                    <a:pt x="1577" y="522"/>
                    <a:pt x="1554" y="582"/>
                  </a:cubicBezTo>
                  <a:cubicBezTo>
                    <a:pt x="1545" y="603"/>
                    <a:pt x="1534" y="622"/>
                    <a:pt x="1524" y="644"/>
                  </a:cubicBezTo>
                  <a:cubicBezTo>
                    <a:pt x="1507" y="674"/>
                    <a:pt x="1492" y="704"/>
                    <a:pt x="1481" y="738"/>
                  </a:cubicBezTo>
                  <a:cubicBezTo>
                    <a:pt x="1472" y="768"/>
                    <a:pt x="1470" y="796"/>
                    <a:pt x="1468" y="822"/>
                  </a:cubicBezTo>
                  <a:cubicBezTo>
                    <a:pt x="1466" y="845"/>
                    <a:pt x="1464" y="869"/>
                    <a:pt x="1459" y="890"/>
                  </a:cubicBezTo>
                  <a:cubicBezTo>
                    <a:pt x="1419" y="1049"/>
                    <a:pt x="1226" y="1106"/>
                    <a:pt x="1166" y="1121"/>
                  </a:cubicBezTo>
                  <a:cubicBezTo>
                    <a:pt x="1112" y="1134"/>
                    <a:pt x="1059" y="1141"/>
                    <a:pt x="1005" y="1149"/>
                  </a:cubicBezTo>
                  <a:cubicBezTo>
                    <a:pt x="920" y="1160"/>
                    <a:pt x="832" y="1173"/>
                    <a:pt x="748" y="1203"/>
                  </a:cubicBezTo>
                  <a:cubicBezTo>
                    <a:pt x="686" y="1226"/>
                    <a:pt x="630" y="1261"/>
                    <a:pt x="575" y="1295"/>
                  </a:cubicBezTo>
                  <a:cubicBezTo>
                    <a:pt x="521" y="1325"/>
                    <a:pt x="465" y="1357"/>
                    <a:pt x="407" y="1381"/>
                  </a:cubicBezTo>
                  <a:cubicBezTo>
                    <a:pt x="360" y="1398"/>
                    <a:pt x="307" y="1411"/>
                    <a:pt x="240" y="1417"/>
                  </a:cubicBezTo>
                  <a:cubicBezTo>
                    <a:pt x="236" y="1409"/>
                    <a:pt x="232" y="1400"/>
                    <a:pt x="228" y="1391"/>
                  </a:cubicBezTo>
                  <a:cubicBezTo>
                    <a:pt x="219" y="1376"/>
                    <a:pt x="210" y="1359"/>
                    <a:pt x="204" y="1344"/>
                  </a:cubicBezTo>
                  <a:cubicBezTo>
                    <a:pt x="60" y="1046"/>
                    <a:pt x="129" y="665"/>
                    <a:pt x="367" y="436"/>
                  </a:cubicBezTo>
                  <a:cubicBezTo>
                    <a:pt x="401" y="404"/>
                    <a:pt x="437" y="374"/>
                    <a:pt x="476" y="344"/>
                  </a:cubicBezTo>
                  <a:cubicBezTo>
                    <a:pt x="534" y="297"/>
                    <a:pt x="594" y="247"/>
                    <a:pt x="643" y="187"/>
                  </a:cubicBezTo>
                  <a:cubicBezTo>
                    <a:pt x="673" y="151"/>
                    <a:pt x="697" y="110"/>
                    <a:pt x="720" y="57"/>
                  </a:cubicBezTo>
                  <a:close/>
                  <a:moveTo>
                    <a:pt x="684" y="1"/>
                  </a:moveTo>
                  <a:lnTo>
                    <a:pt x="677" y="18"/>
                  </a:lnTo>
                  <a:cubicBezTo>
                    <a:pt x="656" y="74"/>
                    <a:pt x="630" y="119"/>
                    <a:pt x="602" y="153"/>
                  </a:cubicBezTo>
                  <a:cubicBezTo>
                    <a:pt x="555" y="211"/>
                    <a:pt x="500" y="254"/>
                    <a:pt x="442" y="301"/>
                  </a:cubicBezTo>
                  <a:cubicBezTo>
                    <a:pt x="403" y="333"/>
                    <a:pt x="365" y="363"/>
                    <a:pt x="330" y="397"/>
                  </a:cubicBezTo>
                  <a:cubicBezTo>
                    <a:pt x="75" y="642"/>
                    <a:pt x="0" y="1049"/>
                    <a:pt x="155" y="1368"/>
                  </a:cubicBezTo>
                  <a:cubicBezTo>
                    <a:pt x="163" y="1383"/>
                    <a:pt x="172" y="1400"/>
                    <a:pt x="180" y="1417"/>
                  </a:cubicBezTo>
                  <a:cubicBezTo>
                    <a:pt x="187" y="1430"/>
                    <a:pt x="193" y="1443"/>
                    <a:pt x="202" y="1458"/>
                  </a:cubicBezTo>
                  <a:lnTo>
                    <a:pt x="208" y="1473"/>
                  </a:lnTo>
                  <a:lnTo>
                    <a:pt x="228" y="1473"/>
                  </a:lnTo>
                  <a:cubicBezTo>
                    <a:pt x="307" y="1464"/>
                    <a:pt x="371" y="1451"/>
                    <a:pt x="427" y="1430"/>
                  </a:cubicBezTo>
                  <a:cubicBezTo>
                    <a:pt x="489" y="1406"/>
                    <a:pt x="547" y="1372"/>
                    <a:pt x="602" y="1340"/>
                  </a:cubicBezTo>
                  <a:cubicBezTo>
                    <a:pt x="656" y="1308"/>
                    <a:pt x="710" y="1276"/>
                    <a:pt x="767" y="1254"/>
                  </a:cubicBezTo>
                  <a:cubicBezTo>
                    <a:pt x="845" y="1224"/>
                    <a:pt x="926" y="1214"/>
                    <a:pt x="1012" y="1201"/>
                  </a:cubicBezTo>
                  <a:cubicBezTo>
                    <a:pt x="1067" y="1194"/>
                    <a:pt x="1123" y="1186"/>
                    <a:pt x="1179" y="1173"/>
                  </a:cubicBezTo>
                  <a:cubicBezTo>
                    <a:pt x="1354" y="1132"/>
                    <a:pt x="1479" y="1029"/>
                    <a:pt x="1511" y="903"/>
                  </a:cubicBezTo>
                  <a:cubicBezTo>
                    <a:pt x="1517" y="877"/>
                    <a:pt x="1519" y="852"/>
                    <a:pt x="1522" y="828"/>
                  </a:cubicBezTo>
                  <a:cubicBezTo>
                    <a:pt x="1524" y="802"/>
                    <a:pt x="1526" y="777"/>
                    <a:pt x="1532" y="753"/>
                  </a:cubicBezTo>
                  <a:cubicBezTo>
                    <a:pt x="1541" y="725"/>
                    <a:pt x="1556" y="697"/>
                    <a:pt x="1571" y="669"/>
                  </a:cubicBezTo>
                  <a:cubicBezTo>
                    <a:pt x="1584" y="648"/>
                    <a:pt x="1594" y="624"/>
                    <a:pt x="1605" y="601"/>
                  </a:cubicBezTo>
                  <a:cubicBezTo>
                    <a:pt x="1631" y="532"/>
                    <a:pt x="1633" y="459"/>
                    <a:pt x="1637" y="389"/>
                  </a:cubicBezTo>
                  <a:cubicBezTo>
                    <a:pt x="1637" y="348"/>
                    <a:pt x="1639" y="305"/>
                    <a:pt x="1646" y="264"/>
                  </a:cubicBezTo>
                  <a:lnTo>
                    <a:pt x="1648" y="252"/>
                  </a:lnTo>
                  <a:lnTo>
                    <a:pt x="1639" y="241"/>
                  </a:lnTo>
                  <a:cubicBezTo>
                    <a:pt x="1552" y="149"/>
                    <a:pt x="1474" y="93"/>
                    <a:pt x="1389" y="61"/>
                  </a:cubicBezTo>
                  <a:cubicBezTo>
                    <a:pt x="1305" y="31"/>
                    <a:pt x="1211" y="27"/>
                    <a:pt x="1129" y="22"/>
                  </a:cubicBezTo>
                  <a:lnTo>
                    <a:pt x="68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50"/>
            <p:cNvSpPr/>
            <p:nvPr/>
          </p:nvSpPr>
          <p:spPr>
            <a:xfrm>
              <a:off x="4520423" y="3279305"/>
              <a:ext cx="151395" cy="208197"/>
            </a:xfrm>
            <a:custGeom>
              <a:rect b="b" l="l" r="r" t="t"/>
              <a:pathLst>
                <a:path extrusionOk="0" h="7327" w="5328">
                  <a:moveTo>
                    <a:pt x="4289" y="0"/>
                  </a:moveTo>
                  <a:cubicBezTo>
                    <a:pt x="4288" y="0"/>
                    <a:pt x="4287" y="0"/>
                    <a:pt x="4286" y="1"/>
                  </a:cubicBezTo>
                  <a:cubicBezTo>
                    <a:pt x="4192" y="3"/>
                    <a:pt x="4125" y="90"/>
                    <a:pt x="4076" y="172"/>
                  </a:cubicBezTo>
                  <a:cubicBezTo>
                    <a:pt x="3924" y="412"/>
                    <a:pt x="3772" y="654"/>
                    <a:pt x="3671" y="922"/>
                  </a:cubicBezTo>
                  <a:cubicBezTo>
                    <a:pt x="3598" y="1117"/>
                    <a:pt x="3553" y="1322"/>
                    <a:pt x="3480" y="1520"/>
                  </a:cubicBezTo>
                  <a:cubicBezTo>
                    <a:pt x="3418" y="1680"/>
                    <a:pt x="3339" y="1832"/>
                    <a:pt x="3258" y="1984"/>
                  </a:cubicBezTo>
                  <a:cubicBezTo>
                    <a:pt x="3073" y="2329"/>
                    <a:pt x="2891" y="2672"/>
                    <a:pt x="2709" y="3017"/>
                  </a:cubicBezTo>
                  <a:cubicBezTo>
                    <a:pt x="2553" y="3308"/>
                    <a:pt x="2396" y="3611"/>
                    <a:pt x="2362" y="3938"/>
                  </a:cubicBezTo>
                  <a:cubicBezTo>
                    <a:pt x="2345" y="3941"/>
                    <a:pt x="2329" y="3943"/>
                    <a:pt x="2313" y="3943"/>
                  </a:cubicBezTo>
                  <a:cubicBezTo>
                    <a:pt x="2064" y="3943"/>
                    <a:pt x="1895" y="3604"/>
                    <a:pt x="1634" y="3563"/>
                  </a:cubicBezTo>
                  <a:cubicBezTo>
                    <a:pt x="1619" y="3561"/>
                    <a:pt x="1604" y="3560"/>
                    <a:pt x="1589" y="3560"/>
                  </a:cubicBezTo>
                  <a:cubicBezTo>
                    <a:pt x="1496" y="3560"/>
                    <a:pt x="1403" y="3600"/>
                    <a:pt x="1342" y="3671"/>
                  </a:cubicBezTo>
                  <a:cubicBezTo>
                    <a:pt x="1271" y="3750"/>
                    <a:pt x="1235" y="3870"/>
                    <a:pt x="1134" y="3904"/>
                  </a:cubicBezTo>
                  <a:cubicBezTo>
                    <a:pt x="1107" y="3915"/>
                    <a:pt x="1077" y="3917"/>
                    <a:pt x="1047" y="3917"/>
                  </a:cubicBezTo>
                  <a:cubicBezTo>
                    <a:pt x="1023" y="3917"/>
                    <a:pt x="999" y="3915"/>
                    <a:pt x="975" y="3915"/>
                  </a:cubicBezTo>
                  <a:cubicBezTo>
                    <a:pt x="944" y="3915"/>
                    <a:pt x="914" y="3918"/>
                    <a:pt x="886" y="3930"/>
                  </a:cubicBezTo>
                  <a:cubicBezTo>
                    <a:pt x="738" y="3994"/>
                    <a:pt x="777" y="4236"/>
                    <a:pt x="650" y="4337"/>
                  </a:cubicBezTo>
                  <a:cubicBezTo>
                    <a:pt x="584" y="4390"/>
                    <a:pt x="485" y="4390"/>
                    <a:pt x="423" y="4450"/>
                  </a:cubicBezTo>
                  <a:cubicBezTo>
                    <a:pt x="367" y="4506"/>
                    <a:pt x="363" y="4594"/>
                    <a:pt x="350" y="4671"/>
                  </a:cubicBezTo>
                  <a:cubicBezTo>
                    <a:pt x="305" y="4941"/>
                    <a:pt x="121" y="5166"/>
                    <a:pt x="1" y="5410"/>
                  </a:cubicBezTo>
                  <a:cubicBezTo>
                    <a:pt x="194" y="5388"/>
                    <a:pt x="393" y="5347"/>
                    <a:pt x="583" y="5347"/>
                  </a:cubicBezTo>
                  <a:cubicBezTo>
                    <a:pt x="721" y="5347"/>
                    <a:pt x="854" y="5368"/>
                    <a:pt x="976" y="5434"/>
                  </a:cubicBezTo>
                  <a:cubicBezTo>
                    <a:pt x="1261" y="5588"/>
                    <a:pt x="1381" y="5927"/>
                    <a:pt x="1477" y="6235"/>
                  </a:cubicBezTo>
                  <a:cubicBezTo>
                    <a:pt x="1563" y="6507"/>
                    <a:pt x="1638" y="6822"/>
                    <a:pt x="1537" y="7073"/>
                  </a:cubicBezTo>
                  <a:cubicBezTo>
                    <a:pt x="1679" y="7079"/>
                    <a:pt x="1820" y="7088"/>
                    <a:pt x="1963" y="7094"/>
                  </a:cubicBezTo>
                  <a:cubicBezTo>
                    <a:pt x="2047" y="7099"/>
                    <a:pt x="2135" y="7103"/>
                    <a:pt x="2214" y="7131"/>
                  </a:cubicBezTo>
                  <a:cubicBezTo>
                    <a:pt x="2308" y="7165"/>
                    <a:pt x="2386" y="7229"/>
                    <a:pt x="2454" y="7304"/>
                  </a:cubicBezTo>
                  <a:cubicBezTo>
                    <a:pt x="2454" y="7296"/>
                    <a:pt x="2454" y="7289"/>
                    <a:pt x="2456" y="7281"/>
                  </a:cubicBezTo>
                  <a:cubicBezTo>
                    <a:pt x="2488" y="7133"/>
                    <a:pt x="2628" y="7008"/>
                    <a:pt x="2776" y="7008"/>
                  </a:cubicBezTo>
                  <a:cubicBezTo>
                    <a:pt x="2795" y="7008"/>
                    <a:pt x="2814" y="7011"/>
                    <a:pt x="2833" y="7015"/>
                  </a:cubicBezTo>
                  <a:cubicBezTo>
                    <a:pt x="2891" y="7028"/>
                    <a:pt x="2943" y="7060"/>
                    <a:pt x="2992" y="7090"/>
                  </a:cubicBezTo>
                  <a:cubicBezTo>
                    <a:pt x="3105" y="7159"/>
                    <a:pt x="3221" y="7225"/>
                    <a:pt x="3337" y="7291"/>
                  </a:cubicBezTo>
                  <a:cubicBezTo>
                    <a:pt x="3343" y="7276"/>
                    <a:pt x="3350" y="7261"/>
                    <a:pt x="3358" y="7249"/>
                  </a:cubicBezTo>
                  <a:cubicBezTo>
                    <a:pt x="3382" y="7221"/>
                    <a:pt x="3412" y="7206"/>
                    <a:pt x="3444" y="7191"/>
                  </a:cubicBezTo>
                  <a:cubicBezTo>
                    <a:pt x="3542" y="7150"/>
                    <a:pt x="3646" y="7135"/>
                    <a:pt x="3751" y="7135"/>
                  </a:cubicBezTo>
                  <a:cubicBezTo>
                    <a:pt x="3895" y="7135"/>
                    <a:pt x="4041" y="7162"/>
                    <a:pt x="4183" y="7191"/>
                  </a:cubicBezTo>
                  <a:cubicBezTo>
                    <a:pt x="4367" y="7229"/>
                    <a:pt x="4554" y="7266"/>
                    <a:pt x="4740" y="7302"/>
                  </a:cubicBezTo>
                  <a:cubicBezTo>
                    <a:pt x="4804" y="7315"/>
                    <a:pt x="4874" y="7327"/>
                    <a:pt x="4940" y="7327"/>
                  </a:cubicBezTo>
                  <a:cubicBezTo>
                    <a:pt x="5033" y="7327"/>
                    <a:pt x="5121" y="7305"/>
                    <a:pt x="5179" y="7236"/>
                  </a:cubicBezTo>
                  <a:cubicBezTo>
                    <a:pt x="5220" y="7186"/>
                    <a:pt x="5239" y="7124"/>
                    <a:pt x="5256" y="7064"/>
                  </a:cubicBezTo>
                  <a:cubicBezTo>
                    <a:pt x="5278" y="7000"/>
                    <a:pt x="5304" y="6938"/>
                    <a:pt x="5327" y="6876"/>
                  </a:cubicBezTo>
                  <a:cubicBezTo>
                    <a:pt x="5256" y="6724"/>
                    <a:pt x="5167" y="6584"/>
                    <a:pt x="5034" y="6486"/>
                  </a:cubicBezTo>
                  <a:cubicBezTo>
                    <a:pt x="4954" y="6426"/>
                    <a:pt x="4856" y="6377"/>
                    <a:pt x="4815" y="6284"/>
                  </a:cubicBezTo>
                  <a:cubicBezTo>
                    <a:pt x="4779" y="6203"/>
                    <a:pt x="4796" y="6104"/>
                    <a:pt x="4764" y="6021"/>
                  </a:cubicBezTo>
                  <a:cubicBezTo>
                    <a:pt x="4710" y="5886"/>
                    <a:pt x="4545" y="5824"/>
                    <a:pt x="4492" y="5689"/>
                  </a:cubicBezTo>
                  <a:cubicBezTo>
                    <a:pt x="4451" y="5586"/>
                    <a:pt x="4479" y="5453"/>
                    <a:pt x="4397" y="5380"/>
                  </a:cubicBezTo>
                  <a:cubicBezTo>
                    <a:pt x="4361" y="5350"/>
                    <a:pt x="4314" y="5337"/>
                    <a:pt x="4282" y="5305"/>
                  </a:cubicBezTo>
                  <a:cubicBezTo>
                    <a:pt x="4177" y="5202"/>
                    <a:pt x="4305" y="5033"/>
                    <a:pt x="4305" y="4887"/>
                  </a:cubicBezTo>
                  <a:cubicBezTo>
                    <a:pt x="4307" y="4703"/>
                    <a:pt x="4097" y="4562"/>
                    <a:pt x="4112" y="4378"/>
                  </a:cubicBezTo>
                  <a:cubicBezTo>
                    <a:pt x="4121" y="4262"/>
                    <a:pt x="4215" y="4174"/>
                    <a:pt x="4282" y="4080"/>
                  </a:cubicBezTo>
                  <a:cubicBezTo>
                    <a:pt x="4391" y="3917"/>
                    <a:pt x="4425" y="3716"/>
                    <a:pt x="4530" y="3551"/>
                  </a:cubicBezTo>
                  <a:cubicBezTo>
                    <a:pt x="4605" y="3433"/>
                    <a:pt x="4717" y="3338"/>
                    <a:pt x="4785" y="3216"/>
                  </a:cubicBezTo>
                  <a:cubicBezTo>
                    <a:pt x="4897" y="3006"/>
                    <a:pt x="4862" y="2743"/>
                    <a:pt x="4749" y="2533"/>
                  </a:cubicBezTo>
                  <a:cubicBezTo>
                    <a:pt x="4635" y="2325"/>
                    <a:pt x="4451" y="2164"/>
                    <a:pt x="4262" y="2021"/>
                  </a:cubicBezTo>
                  <a:cubicBezTo>
                    <a:pt x="4140" y="1924"/>
                    <a:pt x="3999" y="1800"/>
                    <a:pt x="4029" y="1646"/>
                  </a:cubicBezTo>
                  <a:cubicBezTo>
                    <a:pt x="4059" y="1498"/>
                    <a:pt x="4235" y="1434"/>
                    <a:pt x="4385" y="1417"/>
                  </a:cubicBezTo>
                  <a:cubicBezTo>
                    <a:pt x="4468" y="1408"/>
                    <a:pt x="4554" y="1406"/>
                    <a:pt x="4631" y="1372"/>
                  </a:cubicBezTo>
                  <a:cubicBezTo>
                    <a:pt x="4708" y="1337"/>
                    <a:pt x="4772" y="1260"/>
                    <a:pt x="4762" y="1177"/>
                  </a:cubicBezTo>
                  <a:cubicBezTo>
                    <a:pt x="4753" y="1119"/>
                    <a:pt x="4712" y="1074"/>
                    <a:pt x="4676" y="1029"/>
                  </a:cubicBezTo>
                  <a:cubicBezTo>
                    <a:pt x="4547" y="860"/>
                    <a:pt x="4474" y="648"/>
                    <a:pt x="4477" y="435"/>
                  </a:cubicBezTo>
                  <a:cubicBezTo>
                    <a:pt x="4477" y="345"/>
                    <a:pt x="4492" y="255"/>
                    <a:pt x="4468" y="170"/>
                  </a:cubicBezTo>
                  <a:cubicBezTo>
                    <a:pt x="4447" y="83"/>
                    <a:pt x="4378" y="0"/>
                    <a:pt x="42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50"/>
            <p:cNvSpPr/>
            <p:nvPr/>
          </p:nvSpPr>
          <p:spPr>
            <a:xfrm>
              <a:off x="4519144" y="3278567"/>
              <a:ext cx="153526" cy="209958"/>
            </a:xfrm>
            <a:custGeom>
              <a:rect b="b" l="l" r="r" t="t"/>
              <a:pathLst>
                <a:path extrusionOk="0" h="7389" w="5403">
                  <a:moveTo>
                    <a:pt x="4333" y="54"/>
                  </a:moveTo>
                  <a:cubicBezTo>
                    <a:pt x="4410" y="54"/>
                    <a:pt x="4470" y="129"/>
                    <a:pt x="4487" y="202"/>
                  </a:cubicBezTo>
                  <a:cubicBezTo>
                    <a:pt x="4502" y="262"/>
                    <a:pt x="4500" y="324"/>
                    <a:pt x="4498" y="391"/>
                  </a:cubicBezTo>
                  <a:cubicBezTo>
                    <a:pt x="4496" y="414"/>
                    <a:pt x="4496" y="438"/>
                    <a:pt x="4496" y="461"/>
                  </a:cubicBezTo>
                  <a:cubicBezTo>
                    <a:pt x="4494" y="680"/>
                    <a:pt x="4567" y="896"/>
                    <a:pt x="4699" y="1072"/>
                  </a:cubicBezTo>
                  <a:lnTo>
                    <a:pt x="4712" y="1087"/>
                  </a:lnTo>
                  <a:cubicBezTo>
                    <a:pt x="4744" y="1126"/>
                    <a:pt x="4772" y="1162"/>
                    <a:pt x="4779" y="1207"/>
                  </a:cubicBezTo>
                  <a:cubicBezTo>
                    <a:pt x="4789" y="1278"/>
                    <a:pt x="4729" y="1344"/>
                    <a:pt x="4665" y="1374"/>
                  </a:cubicBezTo>
                  <a:cubicBezTo>
                    <a:pt x="4605" y="1400"/>
                    <a:pt x="4539" y="1406"/>
                    <a:pt x="4470" y="1413"/>
                  </a:cubicBezTo>
                  <a:lnTo>
                    <a:pt x="4427" y="1417"/>
                  </a:lnTo>
                  <a:cubicBezTo>
                    <a:pt x="4348" y="1426"/>
                    <a:pt x="4087" y="1466"/>
                    <a:pt x="4048" y="1668"/>
                  </a:cubicBezTo>
                  <a:cubicBezTo>
                    <a:pt x="4016" y="1828"/>
                    <a:pt x="4153" y="1961"/>
                    <a:pt x="4292" y="2068"/>
                  </a:cubicBezTo>
                  <a:cubicBezTo>
                    <a:pt x="4472" y="2208"/>
                    <a:pt x="4657" y="2364"/>
                    <a:pt x="4770" y="2572"/>
                  </a:cubicBezTo>
                  <a:cubicBezTo>
                    <a:pt x="4892" y="2795"/>
                    <a:pt x="4905" y="3045"/>
                    <a:pt x="4807" y="3230"/>
                  </a:cubicBezTo>
                  <a:cubicBezTo>
                    <a:pt x="4770" y="3296"/>
                    <a:pt x="4721" y="3352"/>
                    <a:pt x="4669" y="3412"/>
                  </a:cubicBezTo>
                  <a:cubicBezTo>
                    <a:pt x="4629" y="3459"/>
                    <a:pt x="4588" y="3508"/>
                    <a:pt x="4552" y="3562"/>
                  </a:cubicBezTo>
                  <a:cubicBezTo>
                    <a:pt x="4500" y="3645"/>
                    <a:pt x="4464" y="3735"/>
                    <a:pt x="4432" y="3823"/>
                  </a:cubicBezTo>
                  <a:cubicBezTo>
                    <a:pt x="4395" y="3915"/>
                    <a:pt x="4359" y="4009"/>
                    <a:pt x="4305" y="4089"/>
                  </a:cubicBezTo>
                  <a:cubicBezTo>
                    <a:pt x="4288" y="4114"/>
                    <a:pt x="4271" y="4136"/>
                    <a:pt x="4252" y="4159"/>
                  </a:cubicBezTo>
                  <a:cubicBezTo>
                    <a:pt x="4196" y="4232"/>
                    <a:pt x="4138" y="4307"/>
                    <a:pt x="4130" y="4401"/>
                  </a:cubicBezTo>
                  <a:cubicBezTo>
                    <a:pt x="4121" y="4504"/>
                    <a:pt x="4177" y="4594"/>
                    <a:pt x="4230" y="4680"/>
                  </a:cubicBezTo>
                  <a:cubicBezTo>
                    <a:pt x="4280" y="4757"/>
                    <a:pt x="4325" y="4832"/>
                    <a:pt x="4325" y="4913"/>
                  </a:cubicBezTo>
                  <a:cubicBezTo>
                    <a:pt x="4325" y="4963"/>
                    <a:pt x="4307" y="5016"/>
                    <a:pt x="4292" y="5070"/>
                  </a:cubicBezTo>
                  <a:cubicBezTo>
                    <a:pt x="4260" y="5168"/>
                    <a:pt x="4230" y="5273"/>
                    <a:pt x="4307" y="5351"/>
                  </a:cubicBezTo>
                  <a:cubicBezTo>
                    <a:pt x="4327" y="5370"/>
                    <a:pt x="4350" y="5383"/>
                    <a:pt x="4374" y="5396"/>
                  </a:cubicBezTo>
                  <a:cubicBezTo>
                    <a:pt x="4393" y="5404"/>
                    <a:pt x="4410" y="5415"/>
                    <a:pt x="4423" y="5426"/>
                  </a:cubicBezTo>
                  <a:cubicBezTo>
                    <a:pt x="4466" y="5464"/>
                    <a:pt x="4474" y="5526"/>
                    <a:pt x="4483" y="5593"/>
                  </a:cubicBezTo>
                  <a:cubicBezTo>
                    <a:pt x="4489" y="5638"/>
                    <a:pt x="4494" y="5683"/>
                    <a:pt x="4511" y="5723"/>
                  </a:cubicBezTo>
                  <a:cubicBezTo>
                    <a:pt x="4539" y="5796"/>
                    <a:pt x="4599" y="5850"/>
                    <a:pt x="4654" y="5901"/>
                  </a:cubicBezTo>
                  <a:cubicBezTo>
                    <a:pt x="4708" y="5948"/>
                    <a:pt x="4759" y="5995"/>
                    <a:pt x="4783" y="6058"/>
                  </a:cubicBezTo>
                  <a:cubicBezTo>
                    <a:pt x="4798" y="6094"/>
                    <a:pt x="4802" y="6135"/>
                    <a:pt x="4804" y="6175"/>
                  </a:cubicBezTo>
                  <a:cubicBezTo>
                    <a:pt x="4811" y="6225"/>
                    <a:pt x="4815" y="6274"/>
                    <a:pt x="4837" y="6321"/>
                  </a:cubicBezTo>
                  <a:cubicBezTo>
                    <a:pt x="4871" y="6398"/>
                    <a:pt x="4942" y="6448"/>
                    <a:pt x="5008" y="6495"/>
                  </a:cubicBezTo>
                  <a:cubicBezTo>
                    <a:pt x="5027" y="6507"/>
                    <a:pt x="5047" y="6520"/>
                    <a:pt x="5064" y="6533"/>
                  </a:cubicBezTo>
                  <a:cubicBezTo>
                    <a:pt x="5173" y="6617"/>
                    <a:pt x="5263" y="6735"/>
                    <a:pt x="5342" y="6902"/>
                  </a:cubicBezTo>
                  <a:lnTo>
                    <a:pt x="5327" y="6945"/>
                  </a:lnTo>
                  <a:cubicBezTo>
                    <a:pt x="5310" y="6990"/>
                    <a:pt x="5291" y="7037"/>
                    <a:pt x="5276" y="7084"/>
                  </a:cubicBezTo>
                  <a:lnTo>
                    <a:pt x="5274" y="7090"/>
                  </a:lnTo>
                  <a:cubicBezTo>
                    <a:pt x="5259" y="7146"/>
                    <a:pt x="5239" y="7202"/>
                    <a:pt x="5205" y="7245"/>
                  </a:cubicBezTo>
                  <a:cubicBezTo>
                    <a:pt x="5158" y="7298"/>
                    <a:pt x="5085" y="7326"/>
                    <a:pt x="4984" y="7326"/>
                  </a:cubicBezTo>
                  <a:cubicBezTo>
                    <a:pt x="4914" y="7326"/>
                    <a:pt x="4841" y="7313"/>
                    <a:pt x="4789" y="7302"/>
                  </a:cubicBezTo>
                  <a:lnTo>
                    <a:pt x="4232" y="7191"/>
                  </a:lnTo>
                  <a:cubicBezTo>
                    <a:pt x="4085" y="7161"/>
                    <a:pt x="3939" y="7133"/>
                    <a:pt x="3797" y="7133"/>
                  </a:cubicBezTo>
                  <a:cubicBezTo>
                    <a:pt x="3677" y="7133"/>
                    <a:pt x="3573" y="7152"/>
                    <a:pt x="3480" y="7193"/>
                  </a:cubicBezTo>
                  <a:cubicBezTo>
                    <a:pt x="3448" y="7206"/>
                    <a:pt x="3410" y="7225"/>
                    <a:pt x="3384" y="7257"/>
                  </a:cubicBezTo>
                  <a:cubicBezTo>
                    <a:pt x="3378" y="7264"/>
                    <a:pt x="3373" y="7272"/>
                    <a:pt x="3369" y="7279"/>
                  </a:cubicBezTo>
                  <a:cubicBezTo>
                    <a:pt x="3262" y="7219"/>
                    <a:pt x="3155" y="7155"/>
                    <a:pt x="3050" y="7092"/>
                  </a:cubicBezTo>
                  <a:cubicBezTo>
                    <a:pt x="2998" y="7060"/>
                    <a:pt x="2945" y="7028"/>
                    <a:pt x="2885" y="7015"/>
                  </a:cubicBezTo>
                  <a:cubicBezTo>
                    <a:pt x="2863" y="7011"/>
                    <a:pt x="2842" y="7007"/>
                    <a:pt x="2820" y="7007"/>
                  </a:cubicBezTo>
                  <a:cubicBezTo>
                    <a:pt x="2673" y="7007"/>
                    <a:pt x="2529" y="7122"/>
                    <a:pt x="2482" y="7275"/>
                  </a:cubicBezTo>
                  <a:cubicBezTo>
                    <a:pt x="2409" y="7204"/>
                    <a:pt x="2341" y="7159"/>
                    <a:pt x="2268" y="7131"/>
                  </a:cubicBezTo>
                  <a:cubicBezTo>
                    <a:pt x="2184" y="7101"/>
                    <a:pt x="2090" y="7097"/>
                    <a:pt x="2008" y="7092"/>
                  </a:cubicBezTo>
                  <a:lnTo>
                    <a:pt x="1619" y="7075"/>
                  </a:lnTo>
                  <a:cubicBezTo>
                    <a:pt x="1704" y="6822"/>
                    <a:pt x="1631" y="6518"/>
                    <a:pt x="1548" y="6253"/>
                  </a:cubicBezTo>
                  <a:cubicBezTo>
                    <a:pt x="1445" y="5925"/>
                    <a:pt x="1321" y="5593"/>
                    <a:pt x="1034" y="5436"/>
                  </a:cubicBezTo>
                  <a:cubicBezTo>
                    <a:pt x="920" y="5376"/>
                    <a:pt x="785" y="5346"/>
                    <a:pt x="624" y="5346"/>
                  </a:cubicBezTo>
                  <a:cubicBezTo>
                    <a:pt x="492" y="5346"/>
                    <a:pt x="352" y="5366"/>
                    <a:pt x="215" y="5387"/>
                  </a:cubicBezTo>
                  <a:cubicBezTo>
                    <a:pt x="175" y="5393"/>
                    <a:pt x="134" y="5398"/>
                    <a:pt x="93" y="5404"/>
                  </a:cubicBezTo>
                  <a:cubicBezTo>
                    <a:pt x="125" y="5342"/>
                    <a:pt x="160" y="5282"/>
                    <a:pt x="196" y="5222"/>
                  </a:cubicBezTo>
                  <a:cubicBezTo>
                    <a:pt x="290" y="5061"/>
                    <a:pt x="389" y="4892"/>
                    <a:pt x="421" y="4704"/>
                  </a:cubicBezTo>
                  <a:cubicBezTo>
                    <a:pt x="423" y="4691"/>
                    <a:pt x="425" y="4678"/>
                    <a:pt x="427" y="4665"/>
                  </a:cubicBezTo>
                  <a:cubicBezTo>
                    <a:pt x="436" y="4599"/>
                    <a:pt x="444" y="4536"/>
                    <a:pt x="487" y="4494"/>
                  </a:cubicBezTo>
                  <a:cubicBezTo>
                    <a:pt x="515" y="4468"/>
                    <a:pt x="554" y="4453"/>
                    <a:pt x="597" y="4440"/>
                  </a:cubicBezTo>
                  <a:cubicBezTo>
                    <a:pt x="635" y="4425"/>
                    <a:pt x="678" y="4412"/>
                    <a:pt x="712" y="4384"/>
                  </a:cubicBezTo>
                  <a:cubicBezTo>
                    <a:pt x="777" y="4333"/>
                    <a:pt x="802" y="4251"/>
                    <a:pt x="826" y="4172"/>
                  </a:cubicBezTo>
                  <a:cubicBezTo>
                    <a:pt x="849" y="4089"/>
                    <a:pt x="873" y="4012"/>
                    <a:pt x="942" y="3982"/>
                  </a:cubicBezTo>
                  <a:cubicBezTo>
                    <a:pt x="967" y="3970"/>
                    <a:pt x="994" y="3968"/>
                    <a:pt x="1020" y="3968"/>
                  </a:cubicBezTo>
                  <a:cubicBezTo>
                    <a:pt x="1033" y="3968"/>
                    <a:pt x="1047" y="3969"/>
                    <a:pt x="1059" y="3969"/>
                  </a:cubicBezTo>
                  <a:lnTo>
                    <a:pt x="1096" y="3969"/>
                  </a:lnTo>
                  <a:cubicBezTo>
                    <a:pt x="1122" y="3969"/>
                    <a:pt x="1156" y="3969"/>
                    <a:pt x="1188" y="3956"/>
                  </a:cubicBezTo>
                  <a:cubicBezTo>
                    <a:pt x="1263" y="3930"/>
                    <a:pt x="1306" y="3864"/>
                    <a:pt x="1346" y="3799"/>
                  </a:cubicBezTo>
                  <a:cubicBezTo>
                    <a:pt x="1366" y="3769"/>
                    <a:pt x="1385" y="3739"/>
                    <a:pt x="1409" y="3714"/>
                  </a:cubicBezTo>
                  <a:cubicBezTo>
                    <a:pt x="1464" y="3651"/>
                    <a:pt x="1547" y="3614"/>
                    <a:pt x="1632" y="3614"/>
                  </a:cubicBezTo>
                  <a:cubicBezTo>
                    <a:pt x="1646" y="3614"/>
                    <a:pt x="1660" y="3615"/>
                    <a:pt x="1674" y="3617"/>
                  </a:cubicBezTo>
                  <a:cubicBezTo>
                    <a:pt x="1792" y="3634"/>
                    <a:pt x="1895" y="3720"/>
                    <a:pt x="1993" y="3804"/>
                  </a:cubicBezTo>
                  <a:cubicBezTo>
                    <a:pt x="2105" y="3898"/>
                    <a:pt x="2221" y="3997"/>
                    <a:pt x="2358" y="3997"/>
                  </a:cubicBezTo>
                  <a:cubicBezTo>
                    <a:pt x="2377" y="3997"/>
                    <a:pt x="2394" y="3994"/>
                    <a:pt x="2411" y="3990"/>
                  </a:cubicBezTo>
                  <a:lnTo>
                    <a:pt x="2433" y="3988"/>
                  </a:lnTo>
                  <a:lnTo>
                    <a:pt x="2435" y="3967"/>
                  </a:lnTo>
                  <a:cubicBezTo>
                    <a:pt x="2467" y="3639"/>
                    <a:pt x="2632" y="3330"/>
                    <a:pt x="2778" y="3056"/>
                  </a:cubicBezTo>
                  <a:lnTo>
                    <a:pt x="3326" y="2021"/>
                  </a:lnTo>
                  <a:cubicBezTo>
                    <a:pt x="3405" y="1871"/>
                    <a:pt x="3489" y="1717"/>
                    <a:pt x="3549" y="1554"/>
                  </a:cubicBezTo>
                  <a:cubicBezTo>
                    <a:pt x="3588" y="1456"/>
                    <a:pt x="3618" y="1351"/>
                    <a:pt x="3647" y="1252"/>
                  </a:cubicBezTo>
                  <a:cubicBezTo>
                    <a:pt x="3675" y="1153"/>
                    <a:pt x="3705" y="1053"/>
                    <a:pt x="3742" y="956"/>
                  </a:cubicBezTo>
                  <a:cubicBezTo>
                    <a:pt x="3840" y="691"/>
                    <a:pt x="3995" y="446"/>
                    <a:pt x="4145" y="211"/>
                  </a:cubicBezTo>
                  <a:cubicBezTo>
                    <a:pt x="4192" y="134"/>
                    <a:pt x="4252" y="54"/>
                    <a:pt x="4333" y="54"/>
                  </a:cubicBezTo>
                  <a:close/>
                  <a:moveTo>
                    <a:pt x="4331" y="1"/>
                  </a:moveTo>
                  <a:cubicBezTo>
                    <a:pt x="4226" y="1"/>
                    <a:pt x="4155" y="93"/>
                    <a:pt x="4097" y="183"/>
                  </a:cubicBezTo>
                  <a:cubicBezTo>
                    <a:pt x="3947" y="421"/>
                    <a:pt x="3793" y="667"/>
                    <a:pt x="3690" y="937"/>
                  </a:cubicBezTo>
                  <a:cubicBezTo>
                    <a:pt x="3654" y="1036"/>
                    <a:pt x="3624" y="1138"/>
                    <a:pt x="3596" y="1237"/>
                  </a:cubicBezTo>
                  <a:cubicBezTo>
                    <a:pt x="3566" y="1336"/>
                    <a:pt x="3536" y="1438"/>
                    <a:pt x="3500" y="1535"/>
                  </a:cubicBezTo>
                  <a:cubicBezTo>
                    <a:pt x="3440" y="1693"/>
                    <a:pt x="3358" y="1848"/>
                    <a:pt x="3279" y="1998"/>
                  </a:cubicBezTo>
                  <a:lnTo>
                    <a:pt x="2731" y="3030"/>
                  </a:lnTo>
                  <a:cubicBezTo>
                    <a:pt x="2585" y="3302"/>
                    <a:pt x="2422" y="3611"/>
                    <a:pt x="2383" y="3941"/>
                  </a:cubicBezTo>
                  <a:cubicBezTo>
                    <a:pt x="2375" y="3942"/>
                    <a:pt x="2367" y="3942"/>
                    <a:pt x="2359" y="3942"/>
                  </a:cubicBezTo>
                  <a:cubicBezTo>
                    <a:pt x="2241" y="3942"/>
                    <a:pt x="2136" y="3855"/>
                    <a:pt x="2028" y="3763"/>
                  </a:cubicBezTo>
                  <a:cubicBezTo>
                    <a:pt x="1925" y="3675"/>
                    <a:pt x="1816" y="3583"/>
                    <a:pt x="1683" y="3564"/>
                  </a:cubicBezTo>
                  <a:cubicBezTo>
                    <a:pt x="1666" y="3561"/>
                    <a:pt x="1650" y="3560"/>
                    <a:pt x="1633" y="3560"/>
                  </a:cubicBezTo>
                  <a:cubicBezTo>
                    <a:pt x="1531" y="3560"/>
                    <a:pt x="1432" y="3604"/>
                    <a:pt x="1368" y="3679"/>
                  </a:cubicBezTo>
                  <a:cubicBezTo>
                    <a:pt x="1342" y="3707"/>
                    <a:pt x="1323" y="3739"/>
                    <a:pt x="1301" y="3769"/>
                  </a:cubicBezTo>
                  <a:cubicBezTo>
                    <a:pt x="1265" y="3829"/>
                    <a:pt x="1229" y="3885"/>
                    <a:pt x="1171" y="3907"/>
                  </a:cubicBezTo>
                  <a:cubicBezTo>
                    <a:pt x="1145" y="3915"/>
                    <a:pt x="1117" y="3915"/>
                    <a:pt x="1096" y="3915"/>
                  </a:cubicBezTo>
                  <a:lnTo>
                    <a:pt x="1059" y="3915"/>
                  </a:lnTo>
                  <a:cubicBezTo>
                    <a:pt x="1046" y="3914"/>
                    <a:pt x="1033" y="3914"/>
                    <a:pt x="1020" y="3914"/>
                  </a:cubicBezTo>
                  <a:cubicBezTo>
                    <a:pt x="988" y="3914"/>
                    <a:pt x="955" y="3917"/>
                    <a:pt x="920" y="3932"/>
                  </a:cubicBezTo>
                  <a:cubicBezTo>
                    <a:pt x="830" y="3971"/>
                    <a:pt x="802" y="4065"/>
                    <a:pt x="774" y="4157"/>
                  </a:cubicBezTo>
                  <a:cubicBezTo>
                    <a:pt x="753" y="4230"/>
                    <a:pt x="732" y="4301"/>
                    <a:pt x="678" y="4341"/>
                  </a:cubicBezTo>
                  <a:cubicBezTo>
                    <a:pt x="650" y="4363"/>
                    <a:pt x="616" y="4376"/>
                    <a:pt x="579" y="4389"/>
                  </a:cubicBezTo>
                  <a:cubicBezTo>
                    <a:pt x="534" y="4404"/>
                    <a:pt x="487" y="4421"/>
                    <a:pt x="449" y="4457"/>
                  </a:cubicBezTo>
                  <a:cubicBezTo>
                    <a:pt x="395" y="4511"/>
                    <a:pt x="384" y="4588"/>
                    <a:pt x="374" y="4659"/>
                  </a:cubicBezTo>
                  <a:cubicBezTo>
                    <a:pt x="372" y="4669"/>
                    <a:pt x="369" y="4682"/>
                    <a:pt x="367" y="4693"/>
                  </a:cubicBezTo>
                  <a:cubicBezTo>
                    <a:pt x="337" y="4873"/>
                    <a:pt x="241" y="5038"/>
                    <a:pt x="149" y="5196"/>
                  </a:cubicBezTo>
                  <a:cubicBezTo>
                    <a:pt x="106" y="5269"/>
                    <a:pt x="61" y="5346"/>
                    <a:pt x="22" y="5426"/>
                  </a:cubicBezTo>
                  <a:lnTo>
                    <a:pt x="1" y="5468"/>
                  </a:lnTo>
                  <a:lnTo>
                    <a:pt x="48" y="5464"/>
                  </a:lnTo>
                  <a:cubicBezTo>
                    <a:pt x="106" y="5456"/>
                    <a:pt x="166" y="5447"/>
                    <a:pt x="224" y="5438"/>
                  </a:cubicBezTo>
                  <a:cubicBezTo>
                    <a:pt x="357" y="5419"/>
                    <a:pt x="496" y="5400"/>
                    <a:pt x="624" y="5400"/>
                  </a:cubicBezTo>
                  <a:cubicBezTo>
                    <a:pt x="779" y="5400"/>
                    <a:pt x="901" y="5428"/>
                    <a:pt x="1008" y="5483"/>
                  </a:cubicBezTo>
                  <a:cubicBezTo>
                    <a:pt x="1278" y="5629"/>
                    <a:pt x="1398" y="5953"/>
                    <a:pt x="1496" y="6270"/>
                  </a:cubicBezTo>
                  <a:cubicBezTo>
                    <a:pt x="1580" y="6537"/>
                    <a:pt x="1655" y="6846"/>
                    <a:pt x="1556" y="7090"/>
                  </a:cubicBezTo>
                  <a:lnTo>
                    <a:pt x="1541" y="7125"/>
                  </a:lnTo>
                  <a:lnTo>
                    <a:pt x="2006" y="7146"/>
                  </a:lnTo>
                  <a:cubicBezTo>
                    <a:pt x="2088" y="7150"/>
                    <a:pt x="2173" y="7155"/>
                    <a:pt x="2251" y="7182"/>
                  </a:cubicBezTo>
                  <a:cubicBezTo>
                    <a:pt x="2328" y="7210"/>
                    <a:pt x="2398" y="7262"/>
                    <a:pt x="2480" y="7347"/>
                  </a:cubicBezTo>
                  <a:lnTo>
                    <a:pt x="2516" y="7388"/>
                  </a:lnTo>
                  <a:lnTo>
                    <a:pt x="2525" y="7334"/>
                  </a:lnTo>
                  <a:cubicBezTo>
                    <a:pt x="2525" y="7330"/>
                    <a:pt x="2527" y="7326"/>
                    <a:pt x="2527" y="7322"/>
                  </a:cubicBezTo>
                  <a:cubicBezTo>
                    <a:pt x="2527" y="7319"/>
                    <a:pt x="2527" y="7315"/>
                    <a:pt x="2527" y="7313"/>
                  </a:cubicBezTo>
                  <a:cubicBezTo>
                    <a:pt x="2559" y="7174"/>
                    <a:pt x="2693" y="7061"/>
                    <a:pt x="2823" y="7061"/>
                  </a:cubicBezTo>
                  <a:cubicBezTo>
                    <a:pt x="2839" y="7061"/>
                    <a:pt x="2856" y="7063"/>
                    <a:pt x="2872" y="7067"/>
                  </a:cubicBezTo>
                  <a:cubicBezTo>
                    <a:pt x="2925" y="7080"/>
                    <a:pt x="2975" y="7110"/>
                    <a:pt x="3024" y="7140"/>
                  </a:cubicBezTo>
                  <a:cubicBezTo>
                    <a:pt x="3135" y="7206"/>
                    <a:pt x="3251" y="7275"/>
                    <a:pt x="3369" y="7339"/>
                  </a:cubicBezTo>
                  <a:lnTo>
                    <a:pt x="3397" y="7354"/>
                  </a:lnTo>
                  <a:lnTo>
                    <a:pt x="3408" y="7326"/>
                  </a:lnTo>
                  <a:cubicBezTo>
                    <a:pt x="3412" y="7313"/>
                    <a:pt x="3418" y="7300"/>
                    <a:pt x="3425" y="7292"/>
                  </a:cubicBezTo>
                  <a:cubicBezTo>
                    <a:pt x="3444" y="7268"/>
                    <a:pt x="3476" y="7253"/>
                    <a:pt x="3500" y="7242"/>
                  </a:cubicBezTo>
                  <a:cubicBezTo>
                    <a:pt x="3588" y="7206"/>
                    <a:pt x="3684" y="7187"/>
                    <a:pt x="3797" y="7187"/>
                  </a:cubicBezTo>
                  <a:cubicBezTo>
                    <a:pt x="3935" y="7187"/>
                    <a:pt x="4076" y="7215"/>
                    <a:pt x="4222" y="7242"/>
                  </a:cubicBezTo>
                  <a:lnTo>
                    <a:pt x="4781" y="7356"/>
                  </a:lnTo>
                  <a:cubicBezTo>
                    <a:pt x="4832" y="7367"/>
                    <a:pt x="4909" y="7379"/>
                    <a:pt x="4984" y="7379"/>
                  </a:cubicBezTo>
                  <a:cubicBezTo>
                    <a:pt x="5102" y="7379"/>
                    <a:pt x="5188" y="7345"/>
                    <a:pt x="5246" y="7279"/>
                  </a:cubicBezTo>
                  <a:cubicBezTo>
                    <a:pt x="5289" y="7227"/>
                    <a:pt x="5308" y="7165"/>
                    <a:pt x="5325" y="7105"/>
                  </a:cubicBezTo>
                  <a:lnTo>
                    <a:pt x="5327" y="7099"/>
                  </a:lnTo>
                  <a:cubicBezTo>
                    <a:pt x="5342" y="7054"/>
                    <a:pt x="5359" y="7009"/>
                    <a:pt x="5376" y="6964"/>
                  </a:cubicBezTo>
                  <a:lnTo>
                    <a:pt x="5402" y="6900"/>
                  </a:lnTo>
                  <a:lnTo>
                    <a:pt x="5396" y="6889"/>
                  </a:lnTo>
                  <a:cubicBezTo>
                    <a:pt x="5310" y="6707"/>
                    <a:pt x="5216" y="6580"/>
                    <a:pt x="5096" y="6490"/>
                  </a:cubicBezTo>
                  <a:cubicBezTo>
                    <a:pt x="5077" y="6478"/>
                    <a:pt x="5057" y="6463"/>
                    <a:pt x="5038" y="6450"/>
                  </a:cubicBezTo>
                  <a:cubicBezTo>
                    <a:pt x="4974" y="6405"/>
                    <a:pt x="4914" y="6364"/>
                    <a:pt x="4884" y="6300"/>
                  </a:cubicBezTo>
                  <a:cubicBezTo>
                    <a:pt x="4867" y="6261"/>
                    <a:pt x="4862" y="6218"/>
                    <a:pt x="4858" y="6171"/>
                  </a:cubicBezTo>
                  <a:cubicBezTo>
                    <a:pt x="4854" y="6126"/>
                    <a:pt x="4849" y="6081"/>
                    <a:pt x="4832" y="6038"/>
                  </a:cubicBezTo>
                  <a:cubicBezTo>
                    <a:pt x="4804" y="5963"/>
                    <a:pt x="4747" y="5912"/>
                    <a:pt x="4691" y="5860"/>
                  </a:cubicBezTo>
                  <a:cubicBezTo>
                    <a:pt x="4635" y="5811"/>
                    <a:pt x="4586" y="5766"/>
                    <a:pt x="4560" y="5704"/>
                  </a:cubicBezTo>
                  <a:cubicBezTo>
                    <a:pt x="4547" y="5670"/>
                    <a:pt x="4541" y="5627"/>
                    <a:pt x="4537" y="5586"/>
                  </a:cubicBezTo>
                  <a:cubicBezTo>
                    <a:pt x="4526" y="5513"/>
                    <a:pt x="4517" y="5438"/>
                    <a:pt x="4460" y="5387"/>
                  </a:cubicBezTo>
                  <a:cubicBezTo>
                    <a:pt x="4440" y="5370"/>
                    <a:pt x="4419" y="5359"/>
                    <a:pt x="4400" y="5348"/>
                  </a:cubicBezTo>
                  <a:cubicBezTo>
                    <a:pt x="4378" y="5336"/>
                    <a:pt x="4359" y="5327"/>
                    <a:pt x="4344" y="5312"/>
                  </a:cubicBezTo>
                  <a:cubicBezTo>
                    <a:pt x="4290" y="5258"/>
                    <a:pt x="4314" y="5177"/>
                    <a:pt x="4342" y="5085"/>
                  </a:cubicBezTo>
                  <a:cubicBezTo>
                    <a:pt x="4359" y="5029"/>
                    <a:pt x="4378" y="4971"/>
                    <a:pt x="4378" y="4913"/>
                  </a:cubicBezTo>
                  <a:cubicBezTo>
                    <a:pt x="4378" y="4817"/>
                    <a:pt x="4327" y="4731"/>
                    <a:pt x="4275" y="4650"/>
                  </a:cubicBezTo>
                  <a:cubicBezTo>
                    <a:pt x="4224" y="4569"/>
                    <a:pt x="4177" y="4491"/>
                    <a:pt x="4183" y="4406"/>
                  </a:cubicBezTo>
                  <a:cubicBezTo>
                    <a:pt x="4190" y="4326"/>
                    <a:pt x="4241" y="4262"/>
                    <a:pt x="4295" y="4194"/>
                  </a:cubicBezTo>
                  <a:cubicBezTo>
                    <a:pt x="4314" y="4168"/>
                    <a:pt x="4331" y="4144"/>
                    <a:pt x="4348" y="4121"/>
                  </a:cubicBezTo>
                  <a:cubicBezTo>
                    <a:pt x="4408" y="4035"/>
                    <a:pt x="4445" y="3937"/>
                    <a:pt x="4481" y="3842"/>
                  </a:cubicBezTo>
                  <a:cubicBezTo>
                    <a:pt x="4513" y="3757"/>
                    <a:pt x="4547" y="3669"/>
                    <a:pt x="4597" y="3592"/>
                  </a:cubicBezTo>
                  <a:cubicBezTo>
                    <a:pt x="4631" y="3540"/>
                    <a:pt x="4672" y="3493"/>
                    <a:pt x="4710" y="3446"/>
                  </a:cubicBezTo>
                  <a:cubicBezTo>
                    <a:pt x="4762" y="3386"/>
                    <a:pt x="4815" y="3326"/>
                    <a:pt x="4854" y="3255"/>
                  </a:cubicBezTo>
                  <a:cubicBezTo>
                    <a:pt x="4961" y="3056"/>
                    <a:pt x="4948" y="2784"/>
                    <a:pt x="4817" y="2546"/>
                  </a:cubicBezTo>
                  <a:cubicBezTo>
                    <a:pt x="4697" y="2330"/>
                    <a:pt x="4511" y="2169"/>
                    <a:pt x="4325" y="2025"/>
                  </a:cubicBezTo>
                  <a:cubicBezTo>
                    <a:pt x="4198" y="1927"/>
                    <a:pt x="4074" y="1811"/>
                    <a:pt x="4100" y="1678"/>
                  </a:cubicBezTo>
                  <a:cubicBezTo>
                    <a:pt x="4125" y="1548"/>
                    <a:pt x="4288" y="1486"/>
                    <a:pt x="4432" y="1471"/>
                  </a:cubicBezTo>
                  <a:lnTo>
                    <a:pt x="4474" y="1466"/>
                  </a:lnTo>
                  <a:cubicBezTo>
                    <a:pt x="4545" y="1460"/>
                    <a:pt x="4618" y="1453"/>
                    <a:pt x="4687" y="1421"/>
                  </a:cubicBezTo>
                  <a:cubicBezTo>
                    <a:pt x="4768" y="1387"/>
                    <a:pt x="4847" y="1301"/>
                    <a:pt x="4832" y="1198"/>
                  </a:cubicBezTo>
                  <a:cubicBezTo>
                    <a:pt x="4824" y="1141"/>
                    <a:pt x="4787" y="1096"/>
                    <a:pt x="4755" y="1053"/>
                  </a:cubicBezTo>
                  <a:lnTo>
                    <a:pt x="4742" y="1038"/>
                  </a:lnTo>
                  <a:cubicBezTo>
                    <a:pt x="4616" y="875"/>
                    <a:pt x="4547" y="669"/>
                    <a:pt x="4549" y="461"/>
                  </a:cubicBezTo>
                  <a:cubicBezTo>
                    <a:pt x="4549" y="440"/>
                    <a:pt x="4549" y="416"/>
                    <a:pt x="4552" y="393"/>
                  </a:cubicBezTo>
                  <a:cubicBezTo>
                    <a:pt x="4554" y="326"/>
                    <a:pt x="4558" y="256"/>
                    <a:pt x="4539" y="189"/>
                  </a:cubicBezTo>
                  <a:cubicBezTo>
                    <a:pt x="4515" y="95"/>
                    <a:pt x="4438" y="1"/>
                    <a:pt x="43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50"/>
            <p:cNvSpPr/>
            <p:nvPr/>
          </p:nvSpPr>
          <p:spPr>
            <a:xfrm>
              <a:off x="4636833" y="3295387"/>
              <a:ext cx="248120" cy="179299"/>
            </a:xfrm>
            <a:custGeom>
              <a:rect b="b" l="l" r="r" t="t"/>
              <a:pathLst>
                <a:path extrusionOk="0" h="6310" w="8732">
                  <a:moveTo>
                    <a:pt x="5437" y="1"/>
                  </a:moveTo>
                  <a:cubicBezTo>
                    <a:pt x="5332" y="1"/>
                    <a:pt x="5226" y="26"/>
                    <a:pt x="5138" y="75"/>
                  </a:cubicBezTo>
                  <a:cubicBezTo>
                    <a:pt x="4950" y="180"/>
                    <a:pt x="4791" y="330"/>
                    <a:pt x="4635" y="480"/>
                  </a:cubicBezTo>
                  <a:cubicBezTo>
                    <a:pt x="4560" y="553"/>
                    <a:pt x="4482" y="626"/>
                    <a:pt x="4427" y="714"/>
                  </a:cubicBezTo>
                  <a:cubicBezTo>
                    <a:pt x="4352" y="827"/>
                    <a:pt x="4309" y="966"/>
                    <a:pt x="4200" y="1048"/>
                  </a:cubicBezTo>
                  <a:cubicBezTo>
                    <a:pt x="4090" y="1127"/>
                    <a:pt x="3940" y="1129"/>
                    <a:pt x="3835" y="1211"/>
                  </a:cubicBezTo>
                  <a:cubicBezTo>
                    <a:pt x="3793" y="1243"/>
                    <a:pt x="3760" y="1283"/>
                    <a:pt x="3720" y="1316"/>
                  </a:cubicBezTo>
                  <a:cubicBezTo>
                    <a:pt x="3617" y="1395"/>
                    <a:pt x="3480" y="1399"/>
                    <a:pt x="3351" y="1416"/>
                  </a:cubicBezTo>
                  <a:cubicBezTo>
                    <a:pt x="3223" y="1433"/>
                    <a:pt x="3081" y="1474"/>
                    <a:pt x="3021" y="1590"/>
                  </a:cubicBezTo>
                  <a:cubicBezTo>
                    <a:pt x="2972" y="1684"/>
                    <a:pt x="2991" y="1811"/>
                    <a:pt x="2927" y="1894"/>
                  </a:cubicBezTo>
                  <a:cubicBezTo>
                    <a:pt x="2854" y="1988"/>
                    <a:pt x="2706" y="1993"/>
                    <a:pt x="2627" y="2083"/>
                  </a:cubicBezTo>
                  <a:cubicBezTo>
                    <a:pt x="2599" y="2115"/>
                    <a:pt x="2582" y="2158"/>
                    <a:pt x="2552" y="2192"/>
                  </a:cubicBezTo>
                  <a:cubicBezTo>
                    <a:pt x="2516" y="2235"/>
                    <a:pt x="2460" y="2258"/>
                    <a:pt x="2409" y="2282"/>
                  </a:cubicBezTo>
                  <a:cubicBezTo>
                    <a:pt x="2205" y="2372"/>
                    <a:pt x="1997" y="2462"/>
                    <a:pt x="1777" y="2475"/>
                  </a:cubicBezTo>
                  <a:cubicBezTo>
                    <a:pt x="1693" y="2479"/>
                    <a:pt x="1609" y="2473"/>
                    <a:pt x="1528" y="2490"/>
                  </a:cubicBezTo>
                  <a:cubicBezTo>
                    <a:pt x="1455" y="2505"/>
                    <a:pt x="1389" y="2539"/>
                    <a:pt x="1318" y="2560"/>
                  </a:cubicBezTo>
                  <a:cubicBezTo>
                    <a:pt x="1231" y="2587"/>
                    <a:pt x="1140" y="2595"/>
                    <a:pt x="1048" y="2595"/>
                  </a:cubicBezTo>
                  <a:cubicBezTo>
                    <a:pt x="944" y="2595"/>
                    <a:pt x="839" y="2585"/>
                    <a:pt x="735" y="2582"/>
                  </a:cubicBezTo>
                  <a:lnTo>
                    <a:pt x="716" y="2582"/>
                  </a:lnTo>
                  <a:cubicBezTo>
                    <a:pt x="707" y="2605"/>
                    <a:pt x="699" y="2627"/>
                    <a:pt x="688" y="2650"/>
                  </a:cubicBezTo>
                  <a:cubicBezTo>
                    <a:pt x="620" y="2772"/>
                    <a:pt x="508" y="2867"/>
                    <a:pt x="433" y="2985"/>
                  </a:cubicBezTo>
                  <a:cubicBezTo>
                    <a:pt x="328" y="3150"/>
                    <a:pt x="294" y="3351"/>
                    <a:pt x="185" y="3514"/>
                  </a:cubicBezTo>
                  <a:cubicBezTo>
                    <a:pt x="118" y="3608"/>
                    <a:pt x="24" y="3696"/>
                    <a:pt x="15" y="3812"/>
                  </a:cubicBezTo>
                  <a:cubicBezTo>
                    <a:pt x="0" y="3996"/>
                    <a:pt x="210" y="4137"/>
                    <a:pt x="208" y="4321"/>
                  </a:cubicBezTo>
                  <a:cubicBezTo>
                    <a:pt x="208" y="4467"/>
                    <a:pt x="80" y="4636"/>
                    <a:pt x="185" y="4739"/>
                  </a:cubicBezTo>
                  <a:cubicBezTo>
                    <a:pt x="217" y="4771"/>
                    <a:pt x="264" y="4784"/>
                    <a:pt x="300" y="4814"/>
                  </a:cubicBezTo>
                  <a:cubicBezTo>
                    <a:pt x="382" y="4887"/>
                    <a:pt x="354" y="5020"/>
                    <a:pt x="395" y="5123"/>
                  </a:cubicBezTo>
                  <a:cubicBezTo>
                    <a:pt x="448" y="5258"/>
                    <a:pt x="613" y="5320"/>
                    <a:pt x="667" y="5455"/>
                  </a:cubicBezTo>
                  <a:cubicBezTo>
                    <a:pt x="699" y="5538"/>
                    <a:pt x="682" y="5637"/>
                    <a:pt x="718" y="5718"/>
                  </a:cubicBezTo>
                  <a:cubicBezTo>
                    <a:pt x="759" y="5811"/>
                    <a:pt x="857" y="5860"/>
                    <a:pt x="937" y="5920"/>
                  </a:cubicBezTo>
                  <a:cubicBezTo>
                    <a:pt x="1070" y="6018"/>
                    <a:pt x="1159" y="6158"/>
                    <a:pt x="1230" y="6310"/>
                  </a:cubicBezTo>
                  <a:cubicBezTo>
                    <a:pt x="1288" y="6153"/>
                    <a:pt x="1354" y="5999"/>
                    <a:pt x="1436" y="5853"/>
                  </a:cubicBezTo>
                  <a:cubicBezTo>
                    <a:pt x="1496" y="5742"/>
                    <a:pt x="1567" y="5633"/>
                    <a:pt x="1669" y="5560"/>
                  </a:cubicBezTo>
                  <a:cubicBezTo>
                    <a:pt x="1843" y="5438"/>
                    <a:pt x="2072" y="5446"/>
                    <a:pt x="2282" y="5442"/>
                  </a:cubicBezTo>
                  <a:cubicBezTo>
                    <a:pt x="2398" y="5440"/>
                    <a:pt x="2509" y="5429"/>
                    <a:pt x="2623" y="5414"/>
                  </a:cubicBezTo>
                  <a:cubicBezTo>
                    <a:pt x="2610" y="5313"/>
                    <a:pt x="2606" y="5213"/>
                    <a:pt x="2631" y="5116"/>
                  </a:cubicBezTo>
                  <a:cubicBezTo>
                    <a:pt x="2704" y="4842"/>
                    <a:pt x="2976" y="4679"/>
                    <a:pt x="3223" y="4544"/>
                  </a:cubicBezTo>
                  <a:cubicBezTo>
                    <a:pt x="3268" y="4520"/>
                    <a:pt x="3313" y="4495"/>
                    <a:pt x="3364" y="4495"/>
                  </a:cubicBezTo>
                  <a:cubicBezTo>
                    <a:pt x="3366" y="4495"/>
                    <a:pt x="3368" y="4495"/>
                    <a:pt x="3371" y="4495"/>
                  </a:cubicBezTo>
                  <a:cubicBezTo>
                    <a:pt x="3420" y="4497"/>
                    <a:pt x="3463" y="4525"/>
                    <a:pt x="3506" y="4551"/>
                  </a:cubicBezTo>
                  <a:cubicBezTo>
                    <a:pt x="3945" y="4812"/>
                    <a:pt x="4423" y="5007"/>
                    <a:pt x="4917" y="5129"/>
                  </a:cubicBezTo>
                  <a:cubicBezTo>
                    <a:pt x="4939" y="5134"/>
                    <a:pt x="4962" y="5139"/>
                    <a:pt x="4985" y="5139"/>
                  </a:cubicBezTo>
                  <a:cubicBezTo>
                    <a:pt x="5003" y="5139"/>
                    <a:pt x="5020" y="5136"/>
                    <a:pt x="5035" y="5127"/>
                  </a:cubicBezTo>
                  <a:cubicBezTo>
                    <a:pt x="5076" y="5103"/>
                    <a:pt x="5089" y="5052"/>
                    <a:pt x="5108" y="5009"/>
                  </a:cubicBezTo>
                  <a:cubicBezTo>
                    <a:pt x="5198" y="4797"/>
                    <a:pt x="5455" y="4722"/>
                    <a:pt x="5680" y="4673"/>
                  </a:cubicBezTo>
                  <a:cubicBezTo>
                    <a:pt x="6282" y="4538"/>
                    <a:pt x="6884" y="4405"/>
                    <a:pt x="7486" y="4270"/>
                  </a:cubicBezTo>
                  <a:cubicBezTo>
                    <a:pt x="7552" y="4255"/>
                    <a:pt x="7619" y="4241"/>
                    <a:pt x="7686" y="4241"/>
                  </a:cubicBezTo>
                  <a:cubicBezTo>
                    <a:pt x="7695" y="4241"/>
                    <a:pt x="7704" y="4242"/>
                    <a:pt x="7713" y="4242"/>
                  </a:cubicBezTo>
                  <a:cubicBezTo>
                    <a:pt x="7825" y="4251"/>
                    <a:pt x="7925" y="4306"/>
                    <a:pt x="8035" y="4334"/>
                  </a:cubicBezTo>
                  <a:cubicBezTo>
                    <a:pt x="8144" y="4362"/>
                    <a:pt x="8262" y="4362"/>
                    <a:pt x="8369" y="4396"/>
                  </a:cubicBezTo>
                  <a:cubicBezTo>
                    <a:pt x="8493" y="4433"/>
                    <a:pt x="8594" y="4514"/>
                    <a:pt x="8695" y="4598"/>
                  </a:cubicBezTo>
                  <a:cubicBezTo>
                    <a:pt x="8699" y="4574"/>
                    <a:pt x="8703" y="4551"/>
                    <a:pt x="8707" y="4527"/>
                  </a:cubicBezTo>
                  <a:cubicBezTo>
                    <a:pt x="8720" y="4452"/>
                    <a:pt x="8731" y="4371"/>
                    <a:pt x="8705" y="4300"/>
                  </a:cubicBezTo>
                  <a:cubicBezTo>
                    <a:pt x="8671" y="4210"/>
                    <a:pt x="8588" y="4152"/>
                    <a:pt x="8510" y="4097"/>
                  </a:cubicBezTo>
                  <a:cubicBezTo>
                    <a:pt x="8260" y="3910"/>
                    <a:pt x="8054" y="3666"/>
                    <a:pt x="7915" y="3387"/>
                  </a:cubicBezTo>
                  <a:cubicBezTo>
                    <a:pt x="7874" y="3306"/>
                    <a:pt x="7838" y="3220"/>
                    <a:pt x="7776" y="3156"/>
                  </a:cubicBezTo>
                  <a:cubicBezTo>
                    <a:pt x="7688" y="3064"/>
                    <a:pt x="7559" y="3021"/>
                    <a:pt x="7458" y="2942"/>
                  </a:cubicBezTo>
                  <a:cubicBezTo>
                    <a:pt x="7358" y="2862"/>
                    <a:pt x="7293" y="2706"/>
                    <a:pt x="7379" y="2612"/>
                  </a:cubicBezTo>
                  <a:lnTo>
                    <a:pt x="7379" y="2612"/>
                  </a:lnTo>
                  <a:cubicBezTo>
                    <a:pt x="7374" y="2612"/>
                    <a:pt x="7370" y="2612"/>
                    <a:pt x="7365" y="2612"/>
                  </a:cubicBezTo>
                  <a:cubicBezTo>
                    <a:pt x="7114" y="2612"/>
                    <a:pt x="6903" y="2337"/>
                    <a:pt x="6972" y="2095"/>
                  </a:cubicBezTo>
                  <a:lnTo>
                    <a:pt x="6972" y="2095"/>
                  </a:lnTo>
                  <a:cubicBezTo>
                    <a:pt x="6951" y="2099"/>
                    <a:pt x="6931" y="2101"/>
                    <a:pt x="6910" y="2101"/>
                  </a:cubicBezTo>
                  <a:cubicBezTo>
                    <a:pt x="6617" y="2101"/>
                    <a:pt x="6380" y="1720"/>
                    <a:pt x="6088" y="1720"/>
                  </a:cubicBezTo>
                  <a:cubicBezTo>
                    <a:pt x="6067" y="1720"/>
                    <a:pt x="6045" y="1723"/>
                    <a:pt x="6023" y="1727"/>
                  </a:cubicBezTo>
                  <a:cubicBezTo>
                    <a:pt x="6104" y="1676"/>
                    <a:pt x="6107" y="1556"/>
                    <a:pt x="6077" y="1463"/>
                  </a:cubicBezTo>
                  <a:cubicBezTo>
                    <a:pt x="6047" y="1371"/>
                    <a:pt x="5993" y="1283"/>
                    <a:pt x="5993" y="1187"/>
                  </a:cubicBezTo>
                  <a:cubicBezTo>
                    <a:pt x="5993" y="1080"/>
                    <a:pt x="6059" y="988"/>
                    <a:pt x="6107" y="891"/>
                  </a:cubicBezTo>
                  <a:cubicBezTo>
                    <a:pt x="6151" y="795"/>
                    <a:pt x="6175" y="666"/>
                    <a:pt x="6100" y="589"/>
                  </a:cubicBezTo>
                  <a:cubicBezTo>
                    <a:pt x="6057" y="546"/>
                    <a:pt x="5991" y="529"/>
                    <a:pt x="5948" y="484"/>
                  </a:cubicBezTo>
                  <a:cubicBezTo>
                    <a:pt x="5899" y="429"/>
                    <a:pt x="5894" y="349"/>
                    <a:pt x="5877" y="277"/>
                  </a:cubicBezTo>
                  <a:cubicBezTo>
                    <a:pt x="5828" y="91"/>
                    <a:pt x="5635" y="1"/>
                    <a:pt x="54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50"/>
            <p:cNvSpPr/>
            <p:nvPr/>
          </p:nvSpPr>
          <p:spPr>
            <a:xfrm>
              <a:off x="4636208" y="3294648"/>
              <a:ext cx="249512" cy="181998"/>
            </a:xfrm>
            <a:custGeom>
              <a:rect b="b" l="l" r="r" t="t"/>
              <a:pathLst>
                <a:path extrusionOk="0" h="6405" w="8781">
                  <a:moveTo>
                    <a:pt x="5458" y="54"/>
                  </a:moveTo>
                  <a:cubicBezTo>
                    <a:pt x="5619" y="54"/>
                    <a:pt x="5822" y="120"/>
                    <a:pt x="5871" y="309"/>
                  </a:cubicBezTo>
                  <a:cubicBezTo>
                    <a:pt x="5878" y="328"/>
                    <a:pt x="5880" y="345"/>
                    <a:pt x="5884" y="362"/>
                  </a:cubicBezTo>
                  <a:cubicBezTo>
                    <a:pt x="5897" y="420"/>
                    <a:pt x="5908" y="482"/>
                    <a:pt x="5951" y="527"/>
                  </a:cubicBezTo>
                  <a:cubicBezTo>
                    <a:pt x="5974" y="553"/>
                    <a:pt x="6004" y="570"/>
                    <a:pt x="6034" y="587"/>
                  </a:cubicBezTo>
                  <a:cubicBezTo>
                    <a:pt x="6060" y="602"/>
                    <a:pt x="6084" y="615"/>
                    <a:pt x="6103" y="635"/>
                  </a:cubicBezTo>
                  <a:cubicBezTo>
                    <a:pt x="6167" y="701"/>
                    <a:pt x="6146" y="819"/>
                    <a:pt x="6103" y="905"/>
                  </a:cubicBezTo>
                  <a:cubicBezTo>
                    <a:pt x="6092" y="928"/>
                    <a:pt x="6081" y="950"/>
                    <a:pt x="6071" y="971"/>
                  </a:cubicBezTo>
                  <a:cubicBezTo>
                    <a:pt x="6030" y="1046"/>
                    <a:pt x="5989" y="1125"/>
                    <a:pt x="5987" y="1213"/>
                  </a:cubicBezTo>
                  <a:cubicBezTo>
                    <a:pt x="5987" y="1286"/>
                    <a:pt x="6015" y="1352"/>
                    <a:pt x="6041" y="1417"/>
                  </a:cubicBezTo>
                  <a:cubicBezTo>
                    <a:pt x="6054" y="1444"/>
                    <a:pt x="6064" y="1470"/>
                    <a:pt x="6073" y="1498"/>
                  </a:cubicBezTo>
                  <a:cubicBezTo>
                    <a:pt x="6101" y="1584"/>
                    <a:pt x="6099" y="1689"/>
                    <a:pt x="6030" y="1732"/>
                  </a:cubicBezTo>
                  <a:lnTo>
                    <a:pt x="5910" y="1809"/>
                  </a:lnTo>
                  <a:lnTo>
                    <a:pt x="5910" y="1809"/>
                  </a:lnTo>
                  <a:lnTo>
                    <a:pt x="6049" y="1781"/>
                  </a:lnTo>
                  <a:cubicBezTo>
                    <a:pt x="6071" y="1777"/>
                    <a:pt x="6090" y="1774"/>
                    <a:pt x="6111" y="1774"/>
                  </a:cubicBezTo>
                  <a:cubicBezTo>
                    <a:pt x="6248" y="1774"/>
                    <a:pt x="6373" y="1864"/>
                    <a:pt x="6506" y="1959"/>
                  </a:cubicBezTo>
                  <a:cubicBezTo>
                    <a:pt x="6640" y="2055"/>
                    <a:pt x="6781" y="2154"/>
                    <a:pt x="6936" y="2154"/>
                  </a:cubicBezTo>
                  <a:cubicBezTo>
                    <a:pt x="6944" y="2154"/>
                    <a:pt x="6952" y="2154"/>
                    <a:pt x="6960" y="2154"/>
                  </a:cubicBezTo>
                  <a:lnTo>
                    <a:pt x="6960" y="2154"/>
                  </a:lnTo>
                  <a:cubicBezTo>
                    <a:pt x="6941" y="2263"/>
                    <a:pt x="6973" y="2383"/>
                    <a:pt x="7045" y="2484"/>
                  </a:cubicBezTo>
                  <a:cubicBezTo>
                    <a:pt x="7125" y="2586"/>
                    <a:pt x="7236" y="2653"/>
                    <a:pt x="7352" y="2664"/>
                  </a:cubicBezTo>
                  <a:cubicBezTo>
                    <a:pt x="7337" y="2694"/>
                    <a:pt x="7333" y="2726"/>
                    <a:pt x="7335" y="2762"/>
                  </a:cubicBezTo>
                  <a:cubicBezTo>
                    <a:pt x="7341" y="2843"/>
                    <a:pt x="7393" y="2933"/>
                    <a:pt x="7463" y="2989"/>
                  </a:cubicBezTo>
                  <a:cubicBezTo>
                    <a:pt x="7508" y="3023"/>
                    <a:pt x="7558" y="3051"/>
                    <a:pt x="7605" y="3079"/>
                  </a:cubicBezTo>
                  <a:cubicBezTo>
                    <a:pt x="7669" y="3116"/>
                    <a:pt x="7729" y="3150"/>
                    <a:pt x="7778" y="3199"/>
                  </a:cubicBezTo>
                  <a:cubicBezTo>
                    <a:pt x="7827" y="3253"/>
                    <a:pt x="7862" y="3321"/>
                    <a:pt x="7894" y="3388"/>
                  </a:cubicBezTo>
                  <a:lnTo>
                    <a:pt x="7913" y="3426"/>
                  </a:lnTo>
                  <a:cubicBezTo>
                    <a:pt x="8055" y="3707"/>
                    <a:pt x="8262" y="3955"/>
                    <a:pt x="8515" y="4144"/>
                  </a:cubicBezTo>
                  <a:lnTo>
                    <a:pt x="8535" y="4157"/>
                  </a:lnTo>
                  <a:cubicBezTo>
                    <a:pt x="8603" y="4208"/>
                    <a:pt x="8674" y="4260"/>
                    <a:pt x="8702" y="4335"/>
                  </a:cubicBezTo>
                  <a:cubicBezTo>
                    <a:pt x="8727" y="4403"/>
                    <a:pt x="8714" y="4480"/>
                    <a:pt x="8702" y="4549"/>
                  </a:cubicBezTo>
                  <a:lnTo>
                    <a:pt x="8699" y="4572"/>
                  </a:lnTo>
                  <a:cubicBezTo>
                    <a:pt x="8610" y="4500"/>
                    <a:pt x="8513" y="4431"/>
                    <a:pt x="8400" y="4397"/>
                  </a:cubicBezTo>
                  <a:cubicBezTo>
                    <a:pt x="8337" y="4377"/>
                    <a:pt x="8273" y="4369"/>
                    <a:pt x="8211" y="4360"/>
                  </a:cubicBezTo>
                  <a:cubicBezTo>
                    <a:pt x="8162" y="4354"/>
                    <a:pt x="8110" y="4345"/>
                    <a:pt x="8063" y="4335"/>
                  </a:cubicBezTo>
                  <a:cubicBezTo>
                    <a:pt x="8025" y="4324"/>
                    <a:pt x="7984" y="4309"/>
                    <a:pt x="7945" y="4296"/>
                  </a:cubicBezTo>
                  <a:cubicBezTo>
                    <a:pt x="7879" y="4273"/>
                    <a:pt x="7810" y="4247"/>
                    <a:pt x="7738" y="4243"/>
                  </a:cubicBezTo>
                  <a:cubicBezTo>
                    <a:pt x="7726" y="4242"/>
                    <a:pt x="7715" y="4241"/>
                    <a:pt x="7704" y="4241"/>
                  </a:cubicBezTo>
                  <a:cubicBezTo>
                    <a:pt x="7634" y="4241"/>
                    <a:pt x="7565" y="4257"/>
                    <a:pt x="7502" y="4270"/>
                  </a:cubicBezTo>
                  <a:lnTo>
                    <a:pt x="5696" y="4673"/>
                  </a:lnTo>
                  <a:cubicBezTo>
                    <a:pt x="5443" y="4729"/>
                    <a:pt x="5197" y="4810"/>
                    <a:pt x="5104" y="5025"/>
                  </a:cubicBezTo>
                  <a:cubicBezTo>
                    <a:pt x="5102" y="5033"/>
                    <a:pt x="5098" y="5042"/>
                    <a:pt x="5096" y="5048"/>
                  </a:cubicBezTo>
                  <a:cubicBezTo>
                    <a:pt x="5083" y="5082"/>
                    <a:pt x="5070" y="5114"/>
                    <a:pt x="5044" y="5129"/>
                  </a:cubicBezTo>
                  <a:cubicBezTo>
                    <a:pt x="5035" y="5135"/>
                    <a:pt x="5023" y="5137"/>
                    <a:pt x="5009" y="5137"/>
                  </a:cubicBezTo>
                  <a:cubicBezTo>
                    <a:pt x="4990" y="5137"/>
                    <a:pt x="4967" y="5132"/>
                    <a:pt x="4946" y="5127"/>
                  </a:cubicBezTo>
                  <a:cubicBezTo>
                    <a:pt x="4451" y="5007"/>
                    <a:pt x="3980" y="4815"/>
                    <a:pt x="3540" y="4551"/>
                  </a:cubicBezTo>
                  <a:cubicBezTo>
                    <a:pt x="3498" y="4525"/>
                    <a:pt x="3448" y="4497"/>
                    <a:pt x="3393" y="4495"/>
                  </a:cubicBezTo>
                  <a:lnTo>
                    <a:pt x="3386" y="4495"/>
                  </a:lnTo>
                  <a:cubicBezTo>
                    <a:pt x="3328" y="4495"/>
                    <a:pt x="3275" y="4523"/>
                    <a:pt x="3232" y="4547"/>
                  </a:cubicBezTo>
                  <a:cubicBezTo>
                    <a:pt x="2968" y="4690"/>
                    <a:pt x="2703" y="4855"/>
                    <a:pt x="2628" y="5134"/>
                  </a:cubicBezTo>
                  <a:cubicBezTo>
                    <a:pt x="2602" y="5237"/>
                    <a:pt x="2606" y="5337"/>
                    <a:pt x="2615" y="5417"/>
                  </a:cubicBezTo>
                  <a:cubicBezTo>
                    <a:pt x="2497" y="5432"/>
                    <a:pt x="2398" y="5438"/>
                    <a:pt x="2304" y="5440"/>
                  </a:cubicBezTo>
                  <a:lnTo>
                    <a:pt x="2242" y="5442"/>
                  </a:lnTo>
                  <a:cubicBezTo>
                    <a:pt x="2043" y="5447"/>
                    <a:pt x="1839" y="5449"/>
                    <a:pt x="1674" y="5564"/>
                  </a:cubicBezTo>
                  <a:cubicBezTo>
                    <a:pt x="1567" y="5639"/>
                    <a:pt x="1496" y="5753"/>
                    <a:pt x="1434" y="5867"/>
                  </a:cubicBezTo>
                  <a:cubicBezTo>
                    <a:pt x="1370" y="5982"/>
                    <a:pt x="1310" y="6113"/>
                    <a:pt x="1250" y="6267"/>
                  </a:cubicBezTo>
                  <a:cubicBezTo>
                    <a:pt x="1171" y="6115"/>
                    <a:pt x="1083" y="6006"/>
                    <a:pt x="976" y="5924"/>
                  </a:cubicBezTo>
                  <a:cubicBezTo>
                    <a:pt x="957" y="5912"/>
                    <a:pt x="937" y="5897"/>
                    <a:pt x="918" y="5884"/>
                  </a:cubicBezTo>
                  <a:cubicBezTo>
                    <a:pt x="854" y="5839"/>
                    <a:pt x="794" y="5798"/>
                    <a:pt x="764" y="5734"/>
                  </a:cubicBezTo>
                  <a:cubicBezTo>
                    <a:pt x="747" y="5695"/>
                    <a:pt x="742" y="5652"/>
                    <a:pt x="738" y="5605"/>
                  </a:cubicBezTo>
                  <a:cubicBezTo>
                    <a:pt x="734" y="5560"/>
                    <a:pt x="729" y="5515"/>
                    <a:pt x="712" y="5472"/>
                  </a:cubicBezTo>
                  <a:cubicBezTo>
                    <a:pt x="684" y="5397"/>
                    <a:pt x="627" y="5346"/>
                    <a:pt x="571" y="5294"/>
                  </a:cubicBezTo>
                  <a:cubicBezTo>
                    <a:pt x="515" y="5245"/>
                    <a:pt x="466" y="5200"/>
                    <a:pt x="440" y="5138"/>
                  </a:cubicBezTo>
                  <a:cubicBezTo>
                    <a:pt x="427" y="5104"/>
                    <a:pt x="421" y="5061"/>
                    <a:pt x="417" y="5020"/>
                  </a:cubicBezTo>
                  <a:cubicBezTo>
                    <a:pt x="406" y="4947"/>
                    <a:pt x="397" y="4872"/>
                    <a:pt x="340" y="4821"/>
                  </a:cubicBezTo>
                  <a:cubicBezTo>
                    <a:pt x="320" y="4804"/>
                    <a:pt x="299" y="4793"/>
                    <a:pt x="280" y="4782"/>
                  </a:cubicBezTo>
                  <a:cubicBezTo>
                    <a:pt x="258" y="4770"/>
                    <a:pt x="239" y="4761"/>
                    <a:pt x="224" y="4746"/>
                  </a:cubicBezTo>
                  <a:cubicBezTo>
                    <a:pt x="170" y="4692"/>
                    <a:pt x="194" y="4611"/>
                    <a:pt x="222" y="4519"/>
                  </a:cubicBezTo>
                  <a:cubicBezTo>
                    <a:pt x="239" y="4463"/>
                    <a:pt x="256" y="4405"/>
                    <a:pt x="258" y="4347"/>
                  </a:cubicBezTo>
                  <a:cubicBezTo>
                    <a:pt x="258" y="4251"/>
                    <a:pt x="207" y="4165"/>
                    <a:pt x="155" y="4084"/>
                  </a:cubicBezTo>
                  <a:cubicBezTo>
                    <a:pt x="104" y="4003"/>
                    <a:pt x="57" y="3925"/>
                    <a:pt x="63" y="3840"/>
                  </a:cubicBezTo>
                  <a:cubicBezTo>
                    <a:pt x="70" y="3760"/>
                    <a:pt x="121" y="3696"/>
                    <a:pt x="175" y="3625"/>
                  </a:cubicBezTo>
                  <a:cubicBezTo>
                    <a:pt x="194" y="3602"/>
                    <a:pt x="211" y="3578"/>
                    <a:pt x="228" y="3555"/>
                  </a:cubicBezTo>
                  <a:cubicBezTo>
                    <a:pt x="288" y="3469"/>
                    <a:pt x="325" y="3371"/>
                    <a:pt x="361" y="3276"/>
                  </a:cubicBezTo>
                  <a:cubicBezTo>
                    <a:pt x="393" y="3191"/>
                    <a:pt x="427" y="3103"/>
                    <a:pt x="477" y="3026"/>
                  </a:cubicBezTo>
                  <a:cubicBezTo>
                    <a:pt x="511" y="2974"/>
                    <a:pt x="552" y="2927"/>
                    <a:pt x="590" y="2880"/>
                  </a:cubicBezTo>
                  <a:cubicBezTo>
                    <a:pt x="642" y="2820"/>
                    <a:pt x="695" y="2760"/>
                    <a:pt x="734" y="2689"/>
                  </a:cubicBezTo>
                  <a:cubicBezTo>
                    <a:pt x="742" y="2670"/>
                    <a:pt x="751" y="2651"/>
                    <a:pt x="757" y="2636"/>
                  </a:cubicBezTo>
                  <a:cubicBezTo>
                    <a:pt x="796" y="2636"/>
                    <a:pt x="837" y="2638"/>
                    <a:pt x="877" y="2640"/>
                  </a:cubicBezTo>
                  <a:cubicBezTo>
                    <a:pt x="939" y="2644"/>
                    <a:pt x="1004" y="2649"/>
                    <a:pt x="1066" y="2649"/>
                  </a:cubicBezTo>
                  <a:cubicBezTo>
                    <a:pt x="1179" y="2649"/>
                    <a:pt x="1267" y="2636"/>
                    <a:pt x="1349" y="2612"/>
                  </a:cubicBezTo>
                  <a:cubicBezTo>
                    <a:pt x="1376" y="2601"/>
                    <a:pt x="1404" y="2593"/>
                    <a:pt x="1432" y="2580"/>
                  </a:cubicBezTo>
                  <a:cubicBezTo>
                    <a:pt x="1475" y="2565"/>
                    <a:pt x="1514" y="2550"/>
                    <a:pt x="1554" y="2541"/>
                  </a:cubicBezTo>
                  <a:cubicBezTo>
                    <a:pt x="1608" y="2531"/>
                    <a:pt x="1664" y="2529"/>
                    <a:pt x="1719" y="2529"/>
                  </a:cubicBezTo>
                  <a:cubicBezTo>
                    <a:pt x="1747" y="2529"/>
                    <a:pt x="1775" y="2529"/>
                    <a:pt x="1801" y="2526"/>
                  </a:cubicBezTo>
                  <a:cubicBezTo>
                    <a:pt x="2028" y="2514"/>
                    <a:pt x="2248" y="2417"/>
                    <a:pt x="2441" y="2334"/>
                  </a:cubicBezTo>
                  <a:cubicBezTo>
                    <a:pt x="2493" y="2310"/>
                    <a:pt x="2553" y="2284"/>
                    <a:pt x="2596" y="2235"/>
                  </a:cubicBezTo>
                  <a:cubicBezTo>
                    <a:pt x="2611" y="2216"/>
                    <a:pt x="2623" y="2196"/>
                    <a:pt x="2634" y="2177"/>
                  </a:cubicBezTo>
                  <a:cubicBezTo>
                    <a:pt x="2647" y="2158"/>
                    <a:pt x="2658" y="2141"/>
                    <a:pt x="2671" y="2126"/>
                  </a:cubicBezTo>
                  <a:cubicBezTo>
                    <a:pt x="2705" y="2087"/>
                    <a:pt x="2754" y="2066"/>
                    <a:pt x="2808" y="2042"/>
                  </a:cubicBezTo>
                  <a:cubicBezTo>
                    <a:pt x="2865" y="2016"/>
                    <a:pt x="2928" y="1991"/>
                    <a:pt x="2968" y="1937"/>
                  </a:cubicBezTo>
                  <a:cubicBezTo>
                    <a:pt x="3009" y="1884"/>
                    <a:pt x="3020" y="1822"/>
                    <a:pt x="3030" y="1759"/>
                  </a:cubicBezTo>
                  <a:cubicBezTo>
                    <a:pt x="3039" y="1712"/>
                    <a:pt x="3048" y="1667"/>
                    <a:pt x="3067" y="1629"/>
                  </a:cubicBezTo>
                  <a:cubicBezTo>
                    <a:pt x="3112" y="1543"/>
                    <a:pt x="3215" y="1489"/>
                    <a:pt x="3375" y="1468"/>
                  </a:cubicBezTo>
                  <a:lnTo>
                    <a:pt x="3427" y="1464"/>
                  </a:lnTo>
                  <a:cubicBezTo>
                    <a:pt x="3545" y="1449"/>
                    <a:pt x="3665" y="1436"/>
                    <a:pt x="3759" y="1363"/>
                  </a:cubicBezTo>
                  <a:cubicBezTo>
                    <a:pt x="3780" y="1346"/>
                    <a:pt x="3800" y="1327"/>
                    <a:pt x="3819" y="1307"/>
                  </a:cubicBezTo>
                  <a:cubicBezTo>
                    <a:pt x="3836" y="1290"/>
                    <a:pt x="3853" y="1273"/>
                    <a:pt x="3872" y="1258"/>
                  </a:cubicBezTo>
                  <a:cubicBezTo>
                    <a:pt x="3924" y="1219"/>
                    <a:pt x="3984" y="1200"/>
                    <a:pt x="4048" y="1179"/>
                  </a:cubicBezTo>
                  <a:cubicBezTo>
                    <a:pt x="4115" y="1157"/>
                    <a:pt x="4181" y="1136"/>
                    <a:pt x="4237" y="1095"/>
                  </a:cubicBezTo>
                  <a:cubicBezTo>
                    <a:pt x="4318" y="1035"/>
                    <a:pt x="4363" y="947"/>
                    <a:pt x="4408" y="864"/>
                  </a:cubicBezTo>
                  <a:cubicBezTo>
                    <a:pt x="4427" y="827"/>
                    <a:pt x="4449" y="789"/>
                    <a:pt x="4470" y="755"/>
                  </a:cubicBezTo>
                  <a:cubicBezTo>
                    <a:pt x="4526" y="669"/>
                    <a:pt x="4601" y="596"/>
                    <a:pt x="4674" y="525"/>
                  </a:cubicBezTo>
                  <a:cubicBezTo>
                    <a:pt x="4828" y="380"/>
                    <a:pt x="4987" y="228"/>
                    <a:pt x="5173" y="125"/>
                  </a:cubicBezTo>
                  <a:cubicBezTo>
                    <a:pt x="5254" y="78"/>
                    <a:pt x="5355" y="54"/>
                    <a:pt x="5458" y="54"/>
                  </a:cubicBezTo>
                  <a:close/>
                  <a:moveTo>
                    <a:pt x="5458" y="0"/>
                  </a:moveTo>
                  <a:cubicBezTo>
                    <a:pt x="5346" y="0"/>
                    <a:pt x="5237" y="28"/>
                    <a:pt x="5147" y="78"/>
                  </a:cubicBezTo>
                  <a:cubicBezTo>
                    <a:pt x="4954" y="185"/>
                    <a:pt x="4794" y="339"/>
                    <a:pt x="4637" y="487"/>
                  </a:cubicBezTo>
                  <a:cubicBezTo>
                    <a:pt x="4562" y="560"/>
                    <a:pt x="4485" y="635"/>
                    <a:pt x="4425" y="725"/>
                  </a:cubicBezTo>
                  <a:cubicBezTo>
                    <a:pt x="4402" y="761"/>
                    <a:pt x="4380" y="800"/>
                    <a:pt x="4361" y="838"/>
                  </a:cubicBezTo>
                  <a:cubicBezTo>
                    <a:pt x="4318" y="922"/>
                    <a:pt x="4275" y="1001"/>
                    <a:pt x="4205" y="1052"/>
                  </a:cubicBezTo>
                  <a:cubicBezTo>
                    <a:pt x="4155" y="1089"/>
                    <a:pt x="4095" y="1108"/>
                    <a:pt x="4033" y="1127"/>
                  </a:cubicBezTo>
                  <a:cubicBezTo>
                    <a:pt x="3967" y="1149"/>
                    <a:pt x="3898" y="1172"/>
                    <a:pt x="3840" y="1215"/>
                  </a:cubicBezTo>
                  <a:cubicBezTo>
                    <a:pt x="3819" y="1232"/>
                    <a:pt x="3800" y="1252"/>
                    <a:pt x="3780" y="1271"/>
                  </a:cubicBezTo>
                  <a:cubicBezTo>
                    <a:pt x="3761" y="1288"/>
                    <a:pt x="3744" y="1305"/>
                    <a:pt x="3727" y="1320"/>
                  </a:cubicBezTo>
                  <a:cubicBezTo>
                    <a:pt x="3643" y="1384"/>
                    <a:pt x="3530" y="1397"/>
                    <a:pt x="3420" y="1410"/>
                  </a:cubicBezTo>
                  <a:lnTo>
                    <a:pt x="3369" y="1417"/>
                  </a:lnTo>
                  <a:cubicBezTo>
                    <a:pt x="3187" y="1440"/>
                    <a:pt x="3073" y="1500"/>
                    <a:pt x="3020" y="1603"/>
                  </a:cubicBezTo>
                  <a:cubicBezTo>
                    <a:pt x="2996" y="1650"/>
                    <a:pt x="2988" y="1699"/>
                    <a:pt x="2979" y="1751"/>
                  </a:cubicBezTo>
                  <a:cubicBezTo>
                    <a:pt x="2968" y="1809"/>
                    <a:pt x="2960" y="1862"/>
                    <a:pt x="2928" y="1905"/>
                  </a:cubicBezTo>
                  <a:cubicBezTo>
                    <a:pt x="2893" y="1946"/>
                    <a:pt x="2842" y="1969"/>
                    <a:pt x="2786" y="1993"/>
                  </a:cubicBezTo>
                  <a:cubicBezTo>
                    <a:pt x="2731" y="2019"/>
                    <a:pt x="2673" y="2042"/>
                    <a:pt x="2630" y="2089"/>
                  </a:cubicBezTo>
                  <a:cubicBezTo>
                    <a:pt x="2615" y="2109"/>
                    <a:pt x="2602" y="2130"/>
                    <a:pt x="2589" y="2149"/>
                  </a:cubicBezTo>
                  <a:cubicBezTo>
                    <a:pt x="2578" y="2166"/>
                    <a:pt x="2568" y="2186"/>
                    <a:pt x="2555" y="2199"/>
                  </a:cubicBezTo>
                  <a:cubicBezTo>
                    <a:pt x="2521" y="2239"/>
                    <a:pt x="2469" y="2263"/>
                    <a:pt x="2418" y="2284"/>
                  </a:cubicBezTo>
                  <a:cubicBezTo>
                    <a:pt x="2221" y="2372"/>
                    <a:pt x="2017" y="2462"/>
                    <a:pt x="1799" y="2473"/>
                  </a:cubicBezTo>
                  <a:cubicBezTo>
                    <a:pt x="1773" y="2475"/>
                    <a:pt x="1745" y="2475"/>
                    <a:pt x="1719" y="2475"/>
                  </a:cubicBezTo>
                  <a:cubicBezTo>
                    <a:pt x="1661" y="2475"/>
                    <a:pt x="1601" y="2477"/>
                    <a:pt x="1544" y="2490"/>
                  </a:cubicBezTo>
                  <a:cubicBezTo>
                    <a:pt x="1499" y="2499"/>
                    <a:pt x="1456" y="2516"/>
                    <a:pt x="1413" y="2531"/>
                  </a:cubicBezTo>
                  <a:cubicBezTo>
                    <a:pt x="1387" y="2541"/>
                    <a:pt x="1359" y="2552"/>
                    <a:pt x="1334" y="2561"/>
                  </a:cubicBezTo>
                  <a:cubicBezTo>
                    <a:pt x="1259" y="2584"/>
                    <a:pt x="1173" y="2595"/>
                    <a:pt x="1066" y="2595"/>
                  </a:cubicBezTo>
                  <a:cubicBezTo>
                    <a:pt x="1006" y="2595"/>
                    <a:pt x="942" y="2591"/>
                    <a:pt x="879" y="2586"/>
                  </a:cubicBezTo>
                  <a:cubicBezTo>
                    <a:pt x="839" y="2584"/>
                    <a:pt x="798" y="2582"/>
                    <a:pt x="755" y="2582"/>
                  </a:cubicBezTo>
                  <a:lnTo>
                    <a:pt x="721" y="2582"/>
                  </a:lnTo>
                  <a:lnTo>
                    <a:pt x="714" y="2599"/>
                  </a:lnTo>
                  <a:cubicBezTo>
                    <a:pt x="706" y="2619"/>
                    <a:pt x="697" y="2642"/>
                    <a:pt x="687" y="2664"/>
                  </a:cubicBezTo>
                  <a:cubicBezTo>
                    <a:pt x="650" y="2730"/>
                    <a:pt x="601" y="2786"/>
                    <a:pt x="549" y="2846"/>
                  </a:cubicBezTo>
                  <a:cubicBezTo>
                    <a:pt x="509" y="2893"/>
                    <a:pt x="468" y="2942"/>
                    <a:pt x="432" y="2996"/>
                  </a:cubicBezTo>
                  <a:cubicBezTo>
                    <a:pt x="380" y="3079"/>
                    <a:pt x="344" y="3169"/>
                    <a:pt x="312" y="3257"/>
                  </a:cubicBezTo>
                  <a:cubicBezTo>
                    <a:pt x="275" y="3349"/>
                    <a:pt x="239" y="3443"/>
                    <a:pt x="185" y="3523"/>
                  </a:cubicBezTo>
                  <a:cubicBezTo>
                    <a:pt x="168" y="3548"/>
                    <a:pt x="151" y="3570"/>
                    <a:pt x="132" y="3593"/>
                  </a:cubicBezTo>
                  <a:cubicBezTo>
                    <a:pt x="76" y="3666"/>
                    <a:pt x="18" y="3741"/>
                    <a:pt x="10" y="3835"/>
                  </a:cubicBezTo>
                  <a:cubicBezTo>
                    <a:pt x="1" y="3938"/>
                    <a:pt x="57" y="4028"/>
                    <a:pt x="110" y="4114"/>
                  </a:cubicBezTo>
                  <a:cubicBezTo>
                    <a:pt x="160" y="4191"/>
                    <a:pt x="205" y="4266"/>
                    <a:pt x="205" y="4347"/>
                  </a:cubicBezTo>
                  <a:cubicBezTo>
                    <a:pt x="205" y="4397"/>
                    <a:pt x="187" y="4450"/>
                    <a:pt x="172" y="4502"/>
                  </a:cubicBezTo>
                  <a:cubicBezTo>
                    <a:pt x="140" y="4602"/>
                    <a:pt x="110" y="4707"/>
                    <a:pt x="187" y="4785"/>
                  </a:cubicBezTo>
                  <a:cubicBezTo>
                    <a:pt x="207" y="4804"/>
                    <a:pt x="230" y="4817"/>
                    <a:pt x="254" y="4830"/>
                  </a:cubicBezTo>
                  <a:cubicBezTo>
                    <a:pt x="273" y="4838"/>
                    <a:pt x="290" y="4849"/>
                    <a:pt x="303" y="4860"/>
                  </a:cubicBezTo>
                  <a:cubicBezTo>
                    <a:pt x="346" y="4898"/>
                    <a:pt x="354" y="4960"/>
                    <a:pt x="363" y="5027"/>
                  </a:cubicBezTo>
                  <a:cubicBezTo>
                    <a:pt x="369" y="5070"/>
                    <a:pt x="374" y="5117"/>
                    <a:pt x="391" y="5157"/>
                  </a:cubicBezTo>
                  <a:cubicBezTo>
                    <a:pt x="419" y="5230"/>
                    <a:pt x="479" y="5284"/>
                    <a:pt x="534" y="5335"/>
                  </a:cubicBezTo>
                  <a:cubicBezTo>
                    <a:pt x="588" y="5382"/>
                    <a:pt x="639" y="5429"/>
                    <a:pt x="663" y="5492"/>
                  </a:cubicBezTo>
                  <a:cubicBezTo>
                    <a:pt x="678" y="5528"/>
                    <a:pt x="682" y="5569"/>
                    <a:pt x="684" y="5609"/>
                  </a:cubicBezTo>
                  <a:cubicBezTo>
                    <a:pt x="691" y="5659"/>
                    <a:pt x="695" y="5708"/>
                    <a:pt x="717" y="5755"/>
                  </a:cubicBezTo>
                  <a:cubicBezTo>
                    <a:pt x="751" y="5832"/>
                    <a:pt x="822" y="5882"/>
                    <a:pt x="888" y="5929"/>
                  </a:cubicBezTo>
                  <a:cubicBezTo>
                    <a:pt x="907" y="5941"/>
                    <a:pt x="927" y="5954"/>
                    <a:pt x="944" y="5967"/>
                  </a:cubicBezTo>
                  <a:cubicBezTo>
                    <a:pt x="1055" y="6053"/>
                    <a:pt x="1147" y="6173"/>
                    <a:pt x="1229" y="6346"/>
                  </a:cubicBezTo>
                  <a:lnTo>
                    <a:pt x="1254" y="6404"/>
                  </a:lnTo>
                  <a:lnTo>
                    <a:pt x="1278" y="6344"/>
                  </a:lnTo>
                  <a:cubicBezTo>
                    <a:pt x="1344" y="6164"/>
                    <a:pt x="1409" y="6021"/>
                    <a:pt x="1481" y="5892"/>
                  </a:cubicBezTo>
                  <a:cubicBezTo>
                    <a:pt x="1539" y="5785"/>
                    <a:pt x="1608" y="5678"/>
                    <a:pt x="1706" y="5607"/>
                  </a:cubicBezTo>
                  <a:cubicBezTo>
                    <a:pt x="1856" y="5502"/>
                    <a:pt x="2053" y="5500"/>
                    <a:pt x="2242" y="5496"/>
                  </a:cubicBezTo>
                  <a:lnTo>
                    <a:pt x="2306" y="5494"/>
                  </a:lnTo>
                  <a:cubicBezTo>
                    <a:pt x="2407" y="5492"/>
                    <a:pt x="2516" y="5483"/>
                    <a:pt x="2649" y="5468"/>
                  </a:cubicBezTo>
                  <a:lnTo>
                    <a:pt x="2675" y="5464"/>
                  </a:lnTo>
                  <a:lnTo>
                    <a:pt x="2671" y="5438"/>
                  </a:lnTo>
                  <a:cubicBezTo>
                    <a:pt x="2662" y="5357"/>
                    <a:pt x="2653" y="5252"/>
                    <a:pt x="2681" y="5149"/>
                  </a:cubicBezTo>
                  <a:cubicBezTo>
                    <a:pt x="2750" y="4890"/>
                    <a:pt x="3003" y="4733"/>
                    <a:pt x="3258" y="4594"/>
                  </a:cubicBezTo>
                  <a:cubicBezTo>
                    <a:pt x="3298" y="4572"/>
                    <a:pt x="3341" y="4549"/>
                    <a:pt x="3390" y="4549"/>
                  </a:cubicBezTo>
                  <a:cubicBezTo>
                    <a:pt x="3433" y="4551"/>
                    <a:pt x="3474" y="4575"/>
                    <a:pt x="3515" y="4598"/>
                  </a:cubicBezTo>
                  <a:cubicBezTo>
                    <a:pt x="3956" y="4864"/>
                    <a:pt x="4434" y="5059"/>
                    <a:pt x="4933" y="5181"/>
                  </a:cubicBezTo>
                  <a:cubicBezTo>
                    <a:pt x="4957" y="5186"/>
                    <a:pt x="4982" y="5190"/>
                    <a:pt x="5006" y="5190"/>
                  </a:cubicBezTo>
                  <a:cubicBezTo>
                    <a:pt x="5029" y="5190"/>
                    <a:pt x="5052" y="5186"/>
                    <a:pt x="5070" y="5177"/>
                  </a:cubicBezTo>
                  <a:cubicBezTo>
                    <a:pt x="5113" y="5153"/>
                    <a:pt x="5130" y="5108"/>
                    <a:pt x="5145" y="5070"/>
                  </a:cubicBezTo>
                  <a:lnTo>
                    <a:pt x="5154" y="5046"/>
                  </a:lnTo>
                  <a:cubicBezTo>
                    <a:pt x="5237" y="4853"/>
                    <a:pt x="5469" y="4778"/>
                    <a:pt x="5709" y="4725"/>
                  </a:cubicBezTo>
                  <a:lnTo>
                    <a:pt x="7513" y="4322"/>
                  </a:lnTo>
                  <a:cubicBezTo>
                    <a:pt x="7575" y="4309"/>
                    <a:pt x="7638" y="4295"/>
                    <a:pt x="7701" y="4295"/>
                  </a:cubicBezTo>
                  <a:cubicBezTo>
                    <a:pt x="7712" y="4295"/>
                    <a:pt x="7722" y="4295"/>
                    <a:pt x="7733" y="4296"/>
                  </a:cubicBezTo>
                  <a:cubicBezTo>
                    <a:pt x="7800" y="4300"/>
                    <a:pt x="7862" y="4324"/>
                    <a:pt x="7928" y="4347"/>
                  </a:cubicBezTo>
                  <a:cubicBezTo>
                    <a:pt x="7967" y="4360"/>
                    <a:pt x="8007" y="4375"/>
                    <a:pt x="8050" y="4386"/>
                  </a:cubicBezTo>
                  <a:cubicBezTo>
                    <a:pt x="8102" y="4399"/>
                    <a:pt x="8153" y="4405"/>
                    <a:pt x="8205" y="4414"/>
                  </a:cubicBezTo>
                  <a:cubicBezTo>
                    <a:pt x="8267" y="4420"/>
                    <a:pt x="8327" y="4429"/>
                    <a:pt x="8382" y="4446"/>
                  </a:cubicBezTo>
                  <a:cubicBezTo>
                    <a:pt x="8502" y="4485"/>
                    <a:pt x="8605" y="4564"/>
                    <a:pt x="8699" y="4643"/>
                  </a:cubicBezTo>
                  <a:lnTo>
                    <a:pt x="8736" y="4673"/>
                  </a:lnTo>
                  <a:lnTo>
                    <a:pt x="8755" y="4557"/>
                  </a:lnTo>
                  <a:cubicBezTo>
                    <a:pt x="8768" y="4487"/>
                    <a:pt x="8781" y="4397"/>
                    <a:pt x="8751" y="4315"/>
                  </a:cubicBezTo>
                  <a:cubicBezTo>
                    <a:pt x="8719" y="4228"/>
                    <a:pt x="8642" y="4170"/>
                    <a:pt x="8567" y="4114"/>
                  </a:cubicBezTo>
                  <a:lnTo>
                    <a:pt x="8547" y="4101"/>
                  </a:lnTo>
                  <a:cubicBezTo>
                    <a:pt x="8301" y="3917"/>
                    <a:pt x="8100" y="3675"/>
                    <a:pt x="7960" y="3401"/>
                  </a:cubicBezTo>
                  <a:lnTo>
                    <a:pt x="7943" y="3364"/>
                  </a:lnTo>
                  <a:cubicBezTo>
                    <a:pt x="7907" y="3293"/>
                    <a:pt x="7872" y="3221"/>
                    <a:pt x="7817" y="3163"/>
                  </a:cubicBezTo>
                  <a:cubicBezTo>
                    <a:pt x="7763" y="3107"/>
                    <a:pt x="7695" y="3068"/>
                    <a:pt x="7630" y="3032"/>
                  </a:cubicBezTo>
                  <a:cubicBezTo>
                    <a:pt x="7585" y="3006"/>
                    <a:pt x="7538" y="2981"/>
                    <a:pt x="7498" y="2948"/>
                  </a:cubicBezTo>
                  <a:cubicBezTo>
                    <a:pt x="7438" y="2899"/>
                    <a:pt x="7395" y="2824"/>
                    <a:pt x="7388" y="2758"/>
                  </a:cubicBezTo>
                  <a:cubicBezTo>
                    <a:pt x="7384" y="2717"/>
                    <a:pt x="7395" y="2683"/>
                    <a:pt x="7420" y="2655"/>
                  </a:cubicBezTo>
                  <a:lnTo>
                    <a:pt x="7463" y="2608"/>
                  </a:lnTo>
                  <a:lnTo>
                    <a:pt x="7399" y="2610"/>
                  </a:lnTo>
                  <a:lnTo>
                    <a:pt x="7384" y="2610"/>
                  </a:lnTo>
                  <a:cubicBezTo>
                    <a:pt x="7275" y="2610"/>
                    <a:pt x="7163" y="2552"/>
                    <a:pt x="7088" y="2451"/>
                  </a:cubicBezTo>
                  <a:cubicBezTo>
                    <a:pt x="7015" y="2353"/>
                    <a:pt x="6990" y="2233"/>
                    <a:pt x="7020" y="2128"/>
                  </a:cubicBezTo>
                  <a:lnTo>
                    <a:pt x="7033" y="2087"/>
                  </a:lnTo>
                  <a:lnTo>
                    <a:pt x="7033" y="2087"/>
                  </a:lnTo>
                  <a:lnTo>
                    <a:pt x="6990" y="2096"/>
                  </a:lnTo>
                  <a:cubicBezTo>
                    <a:pt x="6971" y="2098"/>
                    <a:pt x="6951" y="2100"/>
                    <a:pt x="6934" y="2100"/>
                  </a:cubicBezTo>
                  <a:cubicBezTo>
                    <a:pt x="6795" y="2100"/>
                    <a:pt x="6668" y="2010"/>
                    <a:pt x="6536" y="1916"/>
                  </a:cubicBezTo>
                  <a:cubicBezTo>
                    <a:pt x="6403" y="1819"/>
                    <a:pt x="6266" y="1723"/>
                    <a:pt x="6114" y="1721"/>
                  </a:cubicBezTo>
                  <a:cubicBezTo>
                    <a:pt x="6152" y="1654"/>
                    <a:pt x="6150" y="1560"/>
                    <a:pt x="6124" y="1481"/>
                  </a:cubicBezTo>
                  <a:cubicBezTo>
                    <a:pt x="6114" y="1453"/>
                    <a:pt x="6103" y="1425"/>
                    <a:pt x="6092" y="1397"/>
                  </a:cubicBezTo>
                  <a:cubicBezTo>
                    <a:pt x="6066" y="1335"/>
                    <a:pt x="6041" y="1275"/>
                    <a:pt x="6041" y="1213"/>
                  </a:cubicBezTo>
                  <a:cubicBezTo>
                    <a:pt x="6041" y="1138"/>
                    <a:pt x="6079" y="1070"/>
                    <a:pt x="6118" y="997"/>
                  </a:cubicBezTo>
                  <a:cubicBezTo>
                    <a:pt x="6129" y="973"/>
                    <a:pt x="6141" y="952"/>
                    <a:pt x="6152" y="928"/>
                  </a:cubicBezTo>
                  <a:cubicBezTo>
                    <a:pt x="6176" y="879"/>
                    <a:pt x="6246" y="705"/>
                    <a:pt x="6141" y="598"/>
                  </a:cubicBezTo>
                  <a:cubicBezTo>
                    <a:pt x="6118" y="572"/>
                    <a:pt x="6088" y="557"/>
                    <a:pt x="6060" y="540"/>
                  </a:cubicBezTo>
                  <a:cubicBezTo>
                    <a:pt x="6034" y="525"/>
                    <a:pt x="6009" y="512"/>
                    <a:pt x="5989" y="491"/>
                  </a:cubicBezTo>
                  <a:cubicBezTo>
                    <a:pt x="5957" y="457"/>
                    <a:pt x="5949" y="405"/>
                    <a:pt x="5938" y="352"/>
                  </a:cubicBezTo>
                  <a:cubicBezTo>
                    <a:pt x="5934" y="335"/>
                    <a:pt x="5929" y="315"/>
                    <a:pt x="5925" y="296"/>
                  </a:cubicBezTo>
                  <a:cubicBezTo>
                    <a:pt x="5876" y="116"/>
                    <a:pt x="5694" y="0"/>
                    <a:pt x="54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50"/>
            <p:cNvSpPr/>
            <p:nvPr/>
          </p:nvSpPr>
          <p:spPr>
            <a:xfrm>
              <a:off x="4411031" y="3236686"/>
              <a:ext cx="228769" cy="196859"/>
            </a:xfrm>
            <a:custGeom>
              <a:rect b="b" l="l" r="r" t="t"/>
              <a:pathLst>
                <a:path extrusionOk="0" h="6928" w="8051">
                  <a:moveTo>
                    <a:pt x="1869" y="1"/>
                  </a:moveTo>
                  <a:cubicBezTo>
                    <a:pt x="1796" y="1"/>
                    <a:pt x="1721" y="3"/>
                    <a:pt x="1655" y="29"/>
                  </a:cubicBezTo>
                  <a:cubicBezTo>
                    <a:pt x="1591" y="54"/>
                    <a:pt x="1539" y="104"/>
                    <a:pt x="1484" y="144"/>
                  </a:cubicBezTo>
                  <a:cubicBezTo>
                    <a:pt x="1379" y="219"/>
                    <a:pt x="1254" y="269"/>
                    <a:pt x="1124" y="286"/>
                  </a:cubicBezTo>
                  <a:cubicBezTo>
                    <a:pt x="1113" y="528"/>
                    <a:pt x="1036" y="763"/>
                    <a:pt x="901" y="965"/>
                  </a:cubicBezTo>
                  <a:cubicBezTo>
                    <a:pt x="834" y="1066"/>
                    <a:pt x="751" y="1160"/>
                    <a:pt x="712" y="1273"/>
                  </a:cubicBezTo>
                  <a:cubicBezTo>
                    <a:pt x="682" y="1363"/>
                    <a:pt x="680" y="1460"/>
                    <a:pt x="678" y="1554"/>
                  </a:cubicBezTo>
                  <a:cubicBezTo>
                    <a:pt x="672" y="1826"/>
                    <a:pt x="665" y="2100"/>
                    <a:pt x="732" y="2362"/>
                  </a:cubicBezTo>
                  <a:cubicBezTo>
                    <a:pt x="753" y="2450"/>
                    <a:pt x="783" y="2535"/>
                    <a:pt x="789" y="2623"/>
                  </a:cubicBezTo>
                  <a:cubicBezTo>
                    <a:pt x="811" y="3026"/>
                    <a:pt x="363" y="3279"/>
                    <a:pt x="192" y="3643"/>
                  </a:cubicBezTo>
                  <a:cubicBezTo>
                    <a:pt x="1" y="4041"/>
                    <a:pt x="166" y="4509"/>
                    <a:pt x="249" y="4943"/>
                  </a:cubicBezTo>
                  <a:cubicBezTo>
                    <a:pt x="273" y="5072"/>
                    <a:pt x="288" y="5205"/>
                    <a:pt x="299" y="5338"/>
                  </a:cubicBezTo>
                  <a:cubicBezTo>
                    <a:pt x="462" y="5366"/>
                    <a:pt x="624" y="5402"/>
                    <a:pt x="787" y="5438"/>
                  </a:cubicBezTo>
                  <a:cubicBezTo>
                    <a:pt x="1029" y="5492"/>
                    <a:pt x="1282" y="5552"/>
                    <a:pt x="1481" y="5700"/>
                  </a:cubicBezTo>
                  <a:cubicBezTo>
                    <a:pt x="1659" y="5830"/>
                    <a:pt x="1781" y="6017"/>
                    <a:pt x="1925" y="6182"/>
                  </a:cubicBezTo>
                  <a:cubicBezTo>
                    <a:pt x="2339" y="6651"/>
                    <a:pt x="2962" y="6927"/>
                    <a:pt x="3587" y="6927"/>
                  </a:cubicBezTo>
                  <a:cubicBezTo>
                    <a:pt x="3658" y="6927"/>
                    <a:pt x="3729" y="6924"/>
                    <a:pt x="3800" y="6917"/>
                  </a:cubicBezTo>
                  <a:cubicBezTo>
                    <a:pt x="3817" y="6915"/>
                    <a:pt x="3834" y="6912"/>
                    <a:pt x="3851" y="6910"/>
                  </a:cubicBezTo>
                  <a:cubicBezTo>
                    <a:pt x="3971" y="6666"/>
                    <a:pt x="4155" y="6441"/>
                    <a:pt x="4200" y="6171"/>
                  </a:cubicBezTo>
                  <a:cubicBezTo>
                    <a:pt x="4213" y="6094"/>
                    <a:pt x="4217" y="6006"/>
                    <a:pt x="4273" y="5950"/>
                  </a:cubicBezTo>
                  <a:cubicBezTo>
                    <a:pt x="4335" y="5890"/>
                    <a:pt x="4434" y="5890"/>
                    <a:pt x="4500" y="5837"/>
                  </a:cubicBezTo>
                  <a:cubicBezTo>
                    <a:pt x="4627" y="5736"/>
                    <a:pt x="4588" y="5494"/>
                    <a:pt x="4736" y="5430"/>
                  </a:cubicBezTo>
                  <a:cubicBezTo>
                    <a:pt x="4764" y="5418"/>
                    <a:pt x="4794" y="5415"/>
                    <a:pt x="4825" y="5415"/>
                  </a:cubicBezTo>
                  <a:cubicBezTo>
                    <a:pt x="4849" y="5415"/>
                    <a:pt x="4873" y="5417"/>
                    <a:pt x="4897" y="5417"/>
                  </a:cubicBezTo>
                  <a:cubicBezTo>
                    <a:pt x="4927" y="5417"/>
                    <a:pt x="4957" y="5415"/>
                    <a:pt x="4984" y="5404"/>
                  </a:cubicBezTo>
                  <a:cubicBezTo>
                    <a:pt x="5085" y="5370"/>
                    <a:pt x="5121" y="5250"/>
                    <a:pt x="5192" y="5171"/>
                  </a:cubicBezTo>
                  <a:cubicBezTo>
                    <a:pt x="5253" y="5100"/>
                    <a:pt x="5346" y="5060"/>
                    <a:pt x="5439" y="5060"/>
                  </a:cubicBezTo>
                  <a:cubicBezTo>
                    <a:pt x="5454" y="5060"/>
                    <a:pt x="5469" y="5061"/>
                    <a:pt x="5484" y="5063"/>
                  </a:cubicBezTo>
                  <a:cubicBezTo>
                    <a:pt x="5745" y="5102"/>
                    <a:pt x="5914" y="5443"/>
                    <a:pt x="6163" y="5443"/>
                  </a:cubicBezTo>
                  <a:cubicBezTo>
                    <a:pt x="6179" y="5443"/>
                    <a:pt x="6195" y="5441"/>
                    <a:pt x="6212" y="5438"/>
                  </a:cubicBezTo>
                  <a:cubicBezTo>
                    <a:pt x="6246" y="5111"/>
                    <a:pt x="6403" y="4808"/>
                    <a:pt x="6559" y="4517"/>
                  </a:cubicBezTo>
                  <a:cubicBezTo>
                    <a:pt x="6741" y="4172"/>
                    <a:pt x="6923" y="3829"/>
                    <a:pt x="7108" y="3484"/>
                  </a:cubicBezTo>
                  <a:cubicBezTo>
                    <a:pt x="7189" y="3332"/>
                    <a:pt x="7268" y="3180"/>
                    <a:pt x="7330" y="3020"/>
                  </a:cubicBezTo>
                  <a:cubicBezTo>
                    <a:pt x="7403" y="2822"/>
                    <a:pt x="7448" y="2617"/>
                    <a:pt x="7521" y="2422"/>
                  </a:cubicBezTo>
                  <a:cubicBezTo>
                    <a:pt x="7622" y="2154"/>
                    <a:pt x="7774" y="1912"/>
                    <a:pt x="7926" y="1672"/>
                  </a:cubicBezTo>
                  <a:cubicBezTo>
                    <a:pt x="7958" y="1618"/>
                    <a:pt x="8001" y="1565"/>
                    <a:pt x="8050" y="1531"/>
                  </a:cubicBezTo>
                  <a:cubicBezTo>
                    <a:pt x="8048" y="1355"/>
                    <a:pt x="8040" y="1179"/>
                    <a:pt x="8025" y="1001"/>
                  </a:cubicBezTo>
                  <a:cubicBezTo>
                    <a:pt x="8018" y="924"/>
                    <a:pt x="8010" y="845"/>
                    <a:pt x="7980" y="770"/>
                  </a:cubicBezTo>
                  <a:cubicBezTo>
                    <a:pt x="7937" y="659"/>
                    <a:pt x="7851" y="571"/>
                    <a:pt x="7767" y="485"/>
                  </a:cubicBezTo>
                  <a:cubicBezTo>
                    <a:pt x="7630" y="343"/>
                    <a:pt x="7449" y="189"/>
                    <a:pt x="7264" y="189"/>
                  </a:cubicBezTo>
                  <a:cubicBezTo>
                    <a:pt x="7223" y="189"/>
                    <a:pt x="7182" y="196"/>
                    <a:pt x="7142" y="213"/>
                  </a:cubicBezTo>
                  <a:cubicBezTo>
                    <a:pt x="7080" y="239"/>
                    <a:pt x="7026" y="286"/>
                    <a:pt x="6970" y="324"/>
                  </a:cubicBezTo>
                  <a:cubicBezTo>
                    <a:pt x="6831" y="420"/>
                    <a:pt x="6663" y="469"/>
                    <a:pt x="6494" y="469"/>
                  </a:cubicBezTo>
                  <a:cubicBezTo>
                    <a:pt x="6360" y="469"/>
                    <a:pt x="6226" y="437"/>
                    <a:pt x="6107" y="374"/>
                  </a:cubicBezTo>
                  <a:cubicBezTo>
                    <a:pt x="6023" y="329"/>
                    <a:pt x="5944" y="269"/>
                    <a:pt x="5852" y="251"/>
                  </a:cubicBezTo>
                  <a:cubicBezTo>
                    <a:pt x="5831" y="247"/>
                    <a:pt x="5810" y="245"/>
                    <a:pt x="5790" y="245"/>
                  </a:cubicBezTo>
                  <a:cubicBezTo>
                    <a:pt x="5628" y="245"/>
                    <a:pt x="5481" y="364"/>
                    <a:pt x="5342" y="459"/>
                  </a:cubicBezTo>
                  <a:cubicBezTo>
                    <a:pt x="5057" y="656"/>
                    <a:pt x="4717" y="772"/>
                    <a:pt x="4372" y="793"/>
                  </a:cubicBezTo>
                  <a:cubicBezTo>
                    <a:pt x="4355" y="795"/>
                    <a:pt x="4339" y="795"/>
                    <a:pt x="4322" y="795"/>
                  </a:cubicBezTo>
                  <a:cubicBezTo>
                    <a:pt x="4272" y="795"/>
                    <a:pt x="4222" y="788"/>
                    <a:pt x="4183" y="757"/>
                  </a:cubicBezTo>
                  <a:cubicBezTo>
                    <a:pt x="4127" y="716"/>
                    <a:pt x="4108" y="644"/>
                    <a:pt x="4072" y="584"/>
                  </a:cubicBezTo>
                  <a:cubicBezTo>
                    <a:pt x="3995" y="462"/>
                    <a:pt x="3863" y="416"/>
                    <a:pt x="3719" y="416"/>
                  </a:cubicBezTo>
                  <a:cubicBezTo>
                    <a:pt x="3580" y="416"/>
                    <a:pt x="3429" y="459"/>
                    <a:pt x="3305" y="519"/>
                  </a:cubicBezTo>
                  <a:cubicBezTo>
                    <a:pt x="3237" y="551"/>
                    <a:pt x="3165" y="586"/>
                    <a:pt x="3093" y="586"/>
                  </a:cubicBezTo>
                  <a:cubicBezTo>
                    <a:pt x="3074" y="586"/>
                    <a:pt x="3054" y="583"/>
                    <a:pt x="3035" y="577"/>
                  </a:cubicBezTo>
                  <a:cubicBezTo>
                    <a:pt x="2833" y="513"/>
                    <a:pt x="2883" y="181"/>
                    <a:pt x="2711" y="59"/>
                  </a:cubicBezTo>
                  <a:cubicBezTo>
                    <a:pt x="2638" y="5"/>
                    <a:pt x="2542" y="3"/>
                    <a:pt x="2452" y="3"/>
                  </a:cubicBezTo>
                  <a:cubicBezTo>
                    <a:pt x="2259" y="3"/>
                    <a:pt x="2064" y="3"/>
                    <a:pt x="186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50"/>
            <p:cNvSpPr/>
            <p:nvPr/>
          </p:nvSpPr>
          <p:spPr>
            <a:xfrm>
              <a:off x="4411230" y="3235975"/>
              <a:ext cx="229366" cy="198308"/>
            </a:xfrm>
            <a:custGeom>
              <a:rect b="b" l="l" r="r" t="t"/>
              <a:pathLst>
                <a:path extrusionOk="0" h="6979" w="8072">
                  <a:moveTo>
                    <a:pt x="1847" y="54"/>
                  </a:moveTo>
                  <a:lnTo>
                    <a:pt x="2445" y="56"/>
                  </a:lnTo>
                  <a:cubicBezTo>
                    <a:pt x="2541" y="56"/>
                    <a:pt x="2625" y="58"/>
                    <a:pt x="2689" y="105"/>
                  </a:cubicBezTo>
                  <a:cubicBezTo>
                    <a:pt x="2760" y="156"/>
                    <a:pt x="2790" y="253"/>
                    <a:pt x="2820" y="347"/>
                  </a:cubicBezTo>
                  <a:cubicBezTo>
                    <a:pt x="2858" y="467"/>
                    <a:pt x="2897" y="589"/>
                    <a:pt x="3019" y="628"/>
                  </a:cubicBezTo>
                  <a:cubicBezTo>
                    <a:pt x="3041" y="634"/>
                    <a:pt x="3062" y="636"/>
                    <a:pt x="3086" y="636"/>
                  </a:cubicBezTo>
                  <a:cubicBezTo>
                    <a:pt x="3163" y="636"/>
                    <a:pt x="3238" y="602"/>
                    <a:pt x="3308" y="568"/>
                  </a:cubicBezTo>
                  <a:cubicBezTo>
                    <a:pt x="3441" y="504"/>
                    <a:pt x="3589" y="467"/>
                    <a:pt x="3711" y="467"/>
                  </a:cubicBezTo>
                  <a:cubicBezTo>
                    <a:pt x="3818" y="467"/>
                    <a:pt x="3962" y="495"/>
                    <a:pt x="4041" y="624"/>
                  </a:cubicBezTo>
                  <a:cubicBezTo>
                    <a:pt x="4052" y="641"/>
                    <a:pt x="4063" y="660"/>
                    <a:pt x="4071" y="679"/>
                  </a:cubicBezTo>
                  <a:cubicBezTo>
                    <a:pt x="4095" y="726"/>
                    <a:pt x="4116" y="771"/>
                    <a:pt x="4159" y="803"/>
                  </a:cubicBezTo>
                  <a:cubicBezTo>
                    <a:pt x="4212" y="842"/>
                    <a:pt x="4275" y="846"/>
                    <a:pt x="4320" y="846"/>
                  </a:cubicBezTo>
                  <a:lnTo>
                    <a:pt x="4367" y="846"/>
                  </a:lnTo>
                  <a:cubicBezTo>
                    <a:pt x="4718" y="825"/>
                    <a:pt x="5059" y="707"/>
                    <a:pt x="5352" y="508"/>
                  </a:cubicBezTo>
                  <a:lnTo>
                    <a:pt x="5402" y="471"/>
                  </a:lnTo>
                  <a:cubicBezTo>
                    <a:pt x="5524" y="386"/>
                    <a:pt x="5650" y="298"/>
                    <a:pt x="5785" y="298"/>
                  </a:cubicBezTo>
                  <a:cubicBezTo>
                    <a:pt x="5802" y="298"/>
                    <a:pt x="5821" y="300"/>
                    <a:pt x="5841" y="302"/>
                  </a:cubicBezTo>
                  <a:cubicBezTo>
                    <a:pt x="5903" y="315"/>
                    <a:pt x="5961" y="349"/>
                    <a:pt x="6021" y="384"/>
                  </a:cubicBezTo>
                  <a:cubicBezTo>
                    <a:pt x="6042" y="396"/>
                    <a:pt x="6064" y="409"/>
                    <a:pt x="6087" y="422"/>
                  </a:cubicBezTo>
                  <a:cubicBezTo>
                    <a:pt x="6207" y="486"/>
                    <a:pt x="6346" y="521"/>
                    <a:pt x="6488" y="521"/>
                  </a:cubicBezTo>
                  <a:cubicBezTo>
                    <a:pt x="6666" y="521"/>
                    <a:pt x="6839" y="467"/>
                    <a:pt x="6978" y="371"/>
                  </a:cubicBezTo>
                  <a:cubicBezTo>
                    <a:pt x="6993" y="360"/>
                    <a:pt x="7008" y="349"/>
                    <a:pt x="7026" y="339"/>
                  </a:cubicBezTo>
                  <a:cubicBezTo>
                    <a:pt x="7064" y="309"/>
                    <a:pt x="7103" y="281"/>
                    <a:pt x="7146" y="264"/>
                  </a:cubicBezTo>
                  <a:cubicBezTo>
                    <a:pt x="7182" y="248"/>
                    <a:pt x="7220" y="241"/>
                    <a:pt x="7259" y="241"/>
                  </a:cubicBezTo>
                  <a:cubicBezTo>
                    <a:pt x="7398" y="241"/>
                    <a:pt x="7556" y="335"/>
                    <a:pt x="7741" y="527"/>
                  </a:cubicBezTo>
                  <a:cubicBezTo>
                    <a:pt x="7818" y="606"/>
                    <a:pt x="7906" y="696"/>
                    <a:pt x="7949" y="806"/>
                  </a:cubicBezTo>
                  <a:cubicBezTo>
                    <a:pt x="7975" y="874"/>
                    <a:pt x="7983" y="951"/>
                    <a:pt x="7992" y="1031"/>
                  </a:cubicBezTo>
                  <a:cubicBezTo>
                    <a:pt x="8005" y="1183"/>
                    <a:pt x="8013" y="1346"/>
                    <a:pt x="8015" y="1543"/>
                  </a:cubicBezTo>
                  <a:cubicBezTo>
                    <a:pt x="7975" y="1573"/>
                    <a:pt x="7936" y="1618"/>
                    <a:pt x="7895" y="1682"/>
                  </a:cubicBezTo>
                  <a:cubicBezTo>
                    <a:pt x="7745" y="1920"/>
                    <a:pt x="7591" y="2166"/>
                    <a:pt x="7488" y="2436"/>
                  </a:cubicBezTo>
                  <a:cubicBezTo>
                    <a:pt x="7452" y="2535"/>
                    <a:pt x="7422" y="2637"/>
                    <a:pt x="7394" y="2736"/>
                  </a:cubicBezTo>
                  <a:cubicBezTo>
                    <a:pt x="7364" y="2835"/>
                    <a:pt x="7334" y="2937"/>
                    <a:pt x="7298" y="3034"/>
                  </a:cubicBezTo>
                  <a:cubicBezTo>
                    <a:pt x="7238" y="3192"/>
                    <a:pt x="7156" y="3347"/>
                    <a:pt x="7077" y="3497"/>
                  </a:cubicBezTo>
                  <a:lnTo>
                    <a:pt x="6529" y="4529"/>
                  </a:lnTo>
                  <a:cubicBezTo>
                    <a:pt x="6383" y="4801"/>
                    <a:pt x="6220" y="5110"/>
                    <a:pt x="6181" y="5440"/>
                  </a:cubicBezTo>
                  <a:lnTo>
                    <a:pt x="6156" y="5440"/>
                  </a:lnTo>
                  <a:cubicBezTo>
                    <a:pt x="6038" y="5440"/>
                    <a:pt x="5935" y="5354"/>
                    <a:pt x="5826" y="5262"/>
                  </a:cubicBezTo>
                  <a:cubicBezTo>
                    <a:pt x="5723" y="5174"/>
                    <a:pt x="5614" y="5082"/>
                    <a:pt x="5481" y="5063"/>
                  </a:cubicBezTo>
                  <a:cubicBezTo>
                    <a:pt x="5464" y="5060"/>
                    <a:pt x="5448" y="5059"/>
                    <a:pt x="5431" y="5059"/>
                  </a:cubicBezTo>
                  <a:cubicBezTo>
                    <a:pt x="5329" y="5059"/>
                    <a:pt x="5230" y="5103"/>
                    <a:pt x="5166" y="5178"/>
                  </a:cubicBezTo>
                  <a:cubicBezTo>
                    <a:pt x="5140" y="5206"/>
                    <a:pt x="5121" y="5238"/>
                    <a:pt x="5099" y="5268"/>
                  </a:cubicBezTo>
                  <a:cubicBezTo>
                    <a:pt x="5063" y="5328"/>
                    <a:pt x="5027" y="5384"/>
                    <a:pt x="4969" y="5406"/>
                  </a:cubicBezTo>
                  <a:cubicBezTo>
                    <a:pt x="4947" y="5412"/>
                    <a:pt x="4926" y="5414"/>
                    <a:pt x="4894" y="5414"/>
                  </a:cubicBezTo>
                  <a:lnTo>
                    <a:pt x="4857" y="5414"/>
                  </a:lnTo>
                  <a:cubicBezTo>
                    <a:pt x="4844" y="5413"/>
                    <a:pt x="4831" y="5413"/>
                    <a:pt x="4818" y="5413"/>
                  </a:cubicBezTo>
                  <a:cubicBezTo>
                    <a:pt x="4786" y="5413"/>
                    <a:pt x="4753" y="5416"/>
                    <a:pt x="4718" y="5431"/>
                  </a:cubicBezTo>
                  <a:cubicBezTo>
                    <a:pt x="4628" y="5470"/>
                    <a:pt x="4600" y="5564"/>
                    <a:pt x="4572" y="5656"/>
                  </a:cubicBezTo>
                  <a:cubicBezTo>
                    <a:pt x="4551" y="5729"/>
                    <a:pt x="4530" y="5800"/>
                    <a:pt x="4476" y="5840"/>
                  </a:cubicBezTo>
                  <a:cubicBezTo>
                    <a:pt x="4448" y="5862"/>
                    <a:pt x="4414" y="5875"/>
                    <a:pt x="4377" y="5888"/>
                  </a:cubicBezTo>
                  <a:cubicBezTo>
                    <a:pt x="4332" y="5903"/>
                    <a:pt x="4285" y="5920"/>
                    <a:pt x="4247" y="5956"/>
                  </a:cubicBezTo>
                  <a:cubicBezTo>
                    <a:pt x="4193" y="6010"/>
                    <a:pt x="4182" y="6087"/>
                    <a:pt x="4172" y="6158"/>
                  </a:cubicBezTo>
                  <a:cubicBezTo>
                    <a:pt x="4170" y="6168"/>
                    <a:pt x="4167" y="6181"/>
                    <a:pt x="4165" y="6192"/>
                  </a:cubicBezTo>
                  <a:cubicBezTo>
                    <a:pt x="4135" y="6372"/>
                    <a:pt x="4039" y="6537"/>
                    <a:pt x="3947" y="6695"/>
                  </a:cubicBezTo>
                  <a:cubicBezTo>
                    <a:pt x="3906" y="6764"/>
                    <a:pt x="3863" y="6837"/>
                    <a:pt x="3827" y="6912"/>
                  </a:cubicBezTo>
                  <a:lnTo>
                    <a:pt x="3823" y="6912"/>
                  </a:lnTo>
                  <a:cubicBezTo>
                    <a:pt x="3812" y="6912"/>
                    <a:pt x="3801" y="6914"/>
                    <a:pt x="3790" y="6916"/>
                  </a:cubicBezTo>
                  <a:cubicBezTo>
                    <a:pt x="3722" y="6922"/>
                    <a:pt x="3651" y="6927"/>
                    <a:pt x="3583" y="6927"/>
                  </a:cubicBezTo>
                  <a:cubicBezTo>
                    <a:pt x="2959" y="6927"/>
                    <a:pt x="2344" y="6650"/>
                    <a:pt x="1937" y="6188"/>
                  </a:cubicBezTo>
                  <a:cubicBezTo>
                    <a:pt x="1896" y="6140"/>
                    <a:pt x="1856" y="6091"/>
                    <a:pt x="1817" y="6042"/>
                  </a:cubicBezTo>
                  <a:cubicBezTo>
                    <a:pt x="1719" y="5922"/>
                    <a:pt x="1618" y="5798"/>
                    <a:pt x="1492" y="5703"/>
                  </a:cubicBezTo>
                  <a:cubicBezTo>
                    <a:pt x="1284" y="5549"/>
                    <a:pt x="1018" y="5489"/>
                    <a:pt x="785" y="5436"/>
                  </a:cubicBezTo>
                  <a:cubicBezTo>
                    <a:pt x="635" y="5403"/>
                    <a:pt x="474" y="5367"/>
                    <a:pt x="315" y="5339"/>
                  </a:cubicBezTo>
                  <a:cubicBezTo>
                    <a:pt x="305" y="5196"/>
                    <a:pt x="290" y="5073"/>
                    <a:pt x="268" y="4962"/>
                  </a:cubicBezTo>
                  <a:cubicBezTo>
                    <a:pt x="253" y="4885"/>
                    <a:pt x="236" y="4803"/>
                    <a:pt x="217" y="4724"/>
                  </a:cubicBezTo>
                  <a:cubicBezTo>
                    <a:pt x="137" y="4369"/>
                    <a:pt x="56" y="3998"/>
                    <a:pt x="208" y="3679"/>
                  </a:cubicBezTo>
                  <a:cubicBezTo>
                    <a:pt x="272" y="3544"/>
                    <a:pt x="377" y="3422"/>
                    <a:pt x="480" y="3304"/>
                  </a:cubicBezTo>
                  <a:cubicBezTo>
                    <a:pt x="650" y="3109"/>
                    <a:pt x="823" y="2907"/>
                    <a:pt x="808" y="2648"/>
                  </a:cubicBezTo>
                  <a:cubicBezTo>
                    <a:pt x="804" y="2577"/>
                    <a:pt x="785" y="2509"/>
                    <a:pt x="767" y="2442"/>
                  </a:cubicBezTo>
                  <a:cubicBezTo>
                    <a:pt x="761" y="2421"/>
                    <a:pt x="757" y="2402"/>
                    <a:pt x="750" y="2380"/>
                  </a:cubicBezTo>
                  <a:cubicBezTo>
                    <a:pt x="686" y="2121"/>
                    <a:pt x="690" y="1845"/>
                    <a:pt x="697" y="1579"/>
                  </a:cubicBezTo>
                  <a:cubicBezTo>
                    <a:pt x="699" y="1489"/>
                    <a:pt x="701" y="1393"/>
                    <a:pt x="731" y="1307"/>
                  </a:cubicBezTo>
                  <a:cubicBezTo>
                    <a:pt x="759" y="1226"/>
                    <a:pt x="808" y="1157"/>
                    <a:pt x="862" y="1082"/>
                  </a:cubicBezTo>
                  <a:cubicBezTo>
                    <a:pt x="881" y="1056"/>
                    <a:pt x="898" y="1031"/>
                    <a:pt x="915" y="1005"/>
                  </a:cubicBezTo>
                  <a:cubicBezTo>
                    <a:pt x="1050" y="806"/>
                    <a:pt x="1127" y="574"/>
                    <a:pt x="1142" y="334"/>
                  </a:cubicBezTo>
                  <a:cubicBezTo>
                    <a:pt x="1269" y="315"/>
                    <a:pt x="1389" y="266"/>
                    <a:pt x="1492" y="191"/>
                  </a:cubicBezTo>
                  <a:cubicBezTo>
                    <a:pt x="1507" y="180"/>
                    <a:pt x="1522" y="169"/>
                    <a:pt x="1537" y="156"/>
                  </a:cubicBezTo>
                  <a:cubicBezTo>
                    <a:pt x="1575" y="126"/>
                    <a:pt x="1614" y="96"/>
                    <a:pt x="1659" y="79"/>
                  </a:cubicBezTo>
                  <a:cubicBezTo>
                    <a:pt x="1716" y="56"/>
                    <a:pt x="1781" y="54"/>
                    <a:pt x="1847" y="54"/>
                  </a:cubicBezTo>
                  <a:close/>
                  <a:moveTo>
                    <a:pt x="1847" y="0"/>
                  </a:moveTo>
                  <a:cubicBezTo>
                    <a:pt x="1776" y="0"/>
                    <a:pt x="1704" y="2"/>
                    <a:pt x="1637" y="30"/>
                  </a:cubicBezTo>
                  <a:cubicBezTo>
                    <a:pt x="1588" y="49"/>
                    <a:pt x="1545" y="84"/>
                    <a:pt x="1502" y="116"/>
                  </a:cubicBezTo>
                  <a:cubicBezTo>
                    <a:pt x="1489" y="126"/>
                    <a:pt x="1474" y="137"/>
                    <a:pt x="1462" y="148"/>
                  </a:cubicBezTo>
                  <a:cubicBezTo>
                    <a:pt x="1359" y="221"/>
                    <a:pt x="1239" y="268"/>
                    <a:pt x="1114" y="285"/>
                  </a:cubicBezTo>
                  <a:lnTo>
                    <a:pt x="1091" y="287"/>
                  </a:lnTo>
                  <a:lnTo>
                    <a:pt x="1091" y="311"/>
                  </a:lnTo>
                  <a:cubicBezTo>
                    <a:pt x="1080" y="546"/>
                    <a:pt x="1003" y="778"/>
                    <a:pt x="872" y="975"/>
                  </a:cubicBezTo>
                  <a:cubicBezTo>
                    <a:pt x="855" y="1001"/>
                    <a:pt x="836" y="1026"/>
                    <a:pt x="819" y="1050"/>
                  </a:cubicBezTo>
                  <a:cubicBezTo>
                    <a:pt x="765" y="1125"/>
                    <a:pt x="710" y="1202"/>
                    <a:pt x="680" y="1290"/>
                  </a:cubicBezTo>
                  <a:cubicBezTo>
                    <a:pt x="647" y="1384"/>
                    <a:pt x="645" y="1483"/>
                    <a:pt x="643" y="1579"/>
                  </a:cubicBezTo>
                  <a:cubicBezTo>
                    <a:pt x="637" y="1849"/>
                    <a:pt x="632" y="2125"/>
                    <a:pt x="699" y="2393"/>
                  </a:cubicBezTo>
                  <a:cubicBezTo>
                    <a:pt x="705" y="2415"/>
                    <a:pt x="710" y="2436"/>
                    <a:pt x="716" y="2455"/>
                  </a:cubicBezTo>
                  <a:cubicBezTo>
                    <a:pt x="733" y="2524"/>
                    <a:pt x="750" y="2586"/>
                    <a:pt x="755" y="2650"/>
                  </a:cubicBezTo>
                  <a:cubicBezTo>
                    <a:pt x="767" y="2888"/>
                    <a:pt x="609" y="3072"/>
                    <a:pt x="440" y="3267"/>
                  </a:cubicBezTo>
                  <a:cubicBezTo>
                    <a:pt x="335" y="3389"/>
                    <a:pt x="227" y="3514"/>
                    <a:pt x="159" y="3657"/>
                  </a:cubicBezTo>
                  <a:cubicBezTo>
                    <a:pt x="0" y="3991"/>
                    <a:pt x="84" y="4371"/>
                    <a:pt x="165" y="4735"/>
                  </a:cubicBezTo>
                  <a:cubicBezTo>
                    <a:pt x="182" y="4816"/>
                    <a:pt x="202" y="4893"/>
                    <a:pt x="215" y="4973"/>
                  </a:cubicBezTo>
                  <a:cubicBezTo>
                    <a:pt x="238" y="5088"/>
                    <a:pt x="253" y="5213"/>
                    <a:pt x="264" y="5365"/>
                  </a:cubicBezTo>
                  <a:lnTo>
                    <a:pt x="266" y="5384"/>
                  </a:lnTo>
                  <a:lnTo>
                    <a:pt x="285" y="5388"/>
                  </a:lnTo>
                  <a:cubicBezTo>
                    <a:pt x="450" y="5416"/>
                    <a:pt x="617" y="5453"/>
                    <a:pt x="774" y="5489"/>
                  </a:cubicBezTo>
                  <a:cubicBezTo>
                    <a:pt x="1001" y="5541"/>
                    <a:pt x="1260" y="5598"/>
                    <a:pt x="1459" y="5746"/>
                  </a:cubicBezTo>
                  <a:cubicBezTo>
                    <a:pt x="1582" y="5836"/>
                    <a:pt x="1680" y="5958"/>
                    <a:pt x="1774" y="6076"/>
                  </a:cubicBezTo>
                  <a:cubicBezTo>
                    <a:pt x="1815" y="6125"/>
                    <a:pt x="1856" y="6177"/>
                    <a:pt x="1899" y="6224"/>
                  </a:cubicBezTo>
                  <a:cubicBezTo>
                    <a:pt x="2314" y="6697"/>
                    <a:pt x="2944" y="6978"/>
                    <a:pt x="3583" y="6978"/>
                  </a:cubicBezTo>
                  <a:cubicBezTo>
                    <a:pt x="3653" y="6978"/>
                    <a:pt x="3726" y="6976"/>
                    <a:pt x="3795" y="6970"/>
                  </a:cubicBezTo>
                  <a:cubicBezTo>
                    <a:pt x="3808" y="6967"/>
                    <a:pt x="3818" y="6965"/>
                    <a:pt x="3831" y="6965"/>
                  </a:cubicBezTo>
                  <a:lnTo>
                    <a:pt x="3861" y="6961"/>
                  </a:lnTo>
                  <a:lnTo>
                    <a:pt x="3868" y="6948"/>
                  </a:lnTo>
                  <a:cubicBezTo>
                    <a:pt x="3906" y="6871"/>
                    <a:pt x="3949" y="6796"/>
                    <a:pt x="3994" y="6721"/>
                  </a:cubicBezTo>
                  <a:cubicBezTo>
                    <a:pt x="4088" y="6560"/>
                    <a:pt x="4187" y="6391"/>
                    <a:pt x="4219" y="6203"/>
                  </a:cubicBezTo>
                  <a:cubicBezTo>
                    <a:pt x="4221" y="6190"/>
                    <a:pt x="4223" y="6177"/>
                    <a:pt x="4225" y="6164"/>
                  </a:cubicBezTo>
                  <a:cubicBezTo>
                    <a:pt x="4234" y="6098"/>
                    <a:pt x="4242" y="6035"/>
                    <a:pt x="4285" y="5993"/>
                  </a:cubicBezTo>
                  <a:cubicBezTo>
                    <a:pt x="4313" y="5967"/>
                    <a:pt x="4352" y="5952"/>
                    <a:pt x="4395" y="5939"/>
                  </a:cubicBezTo>
                  <a:cubicBezTo>
                    <a:pt x="4433" y="5924"/>
                    <a:pt x="4476" y="5911"/>
                    <a:pt x="4510" y="5883"/>
                  </a:cubicBezTo>
                  <a:cubicBezTo>
                    <a:pt x="4575" y="5832"/>
                    <a:pt x="4600" y="5750"/>
                    <a:pt x="4624" y="5671"/>
                  </a:cubicBezTo>
                  <a:cubicBezTo>
                    <a:pt x="4647" y="5588"/>
                    <a:pt x="4671" y="5511"/>
                    <a:pt x="4740" y="5481"/>
                  </a:cubicBezTo>
                  <a:cubicBezTo>
                    <a:pt x="4765" y="5469"/>
                    <a:pt x="4792" y="5467"/>
                    <a:pt x="4818" y="5467"/>
                  </a:cubicBezTo>
                  <a:cubicBezTo>
                    <a:pt x="4831" y="5467"/>
                    <a:pt x="4845" y="5468"/>
                    <a:pt x="4857" y="5468"/>
                  </a:cubicBezTo>
                  <a:lnTo>
                    <a:pt x="4894" y="5468"/>
                  </a:lnTo>
                  <a:cubicBezTo>
                    <a:pt x="4920" y="5468"/>
                    <a:pt x="4954" y="5468"/>
                    <a:pt x="4986" y="5455"/>
                  </a:cubicBezTo>
                  <a:cubicBezTo>
                    <a:pt x="5061" y="5429"/>
                    <a:pt x="5104" y="5363"/>
                    <a:pt x="5144" y="5298"/>
                  </a:cubicBezTo>
                  <a:cubicBezTo>
                    <a:pt x="5164" y="5268"/>
                    <a:pt x="5183" y="5238"/>
                    <a:pt x="5207" y="5213"/>
                  </a:cubicBezTo>
                  <a:cubicBezTo>
                    <a:pt x="5262" y="5150"/>
                    <a:pt x="5345" y="5113"/>
                    <a:pt x="5430" y="5113"/>
                  </a:cubicBezTo>
                  <a:cubicBezTo>
                    <a:pt x="5444" y="5113"/>
                    <a:pt x="5458" y="5114"/>
                    <a:pt x="5472" y="5116"/>
                  </a:cubicBezTo>
                  <a:cubicBezTo>
                    <a:pt x="5590" y="5133"/>
                    <a:pt x="5693" y="5219"/>
                    <a:pt x="5791" y="5303"/>
                  </a:cubicBezTo>
                  <a:cubicBezTo>
                    <a:pt x="5903" y="5397"/>
                    <a:pt x="6019" y="5493"/>
                    <a:pt x="6156" y="5496"/>
                  </a:cubicBezTo>
                  <a:cubicBezTo>
                    <a:pt x="6175" y="5496"/>
                    <a:pt x="6192" y="5493"/>
                    <a:pt x="6209" y="5489"/>
                  </a:cubicBezTo>
                  <a:lnTo>
                    <a:pt x="6231" y="5487"/>
                  </a:lnTo>
                  <a:lnTo>
                    <a:pt x="6233" y="5466"/>
                  </a:lnTo>
                  <a:cubicBezTo>
                    <a:pt x="6265" y="5138"/>
                    <a:pt x="6430" y="4829"/>
                    <a:pt x="6576" y="4555"/>
                  </a:cubicBezTo>
                  <a:lnTo>
                    <a:pt x="7124" y="3520"/>
                  </a:lnTo>
                  <a:cubicBezTo>
                    <a:pt x="7203" y="3370"/>
                    <a:pt x="7287" y="3216"/>
                    <a:pt x="7347" y="3053"/>
                  </a:cubicBezTo>
                  <a:cubicBezTo>
                    <a:pt x="7386" y="2955"/>
                    <a:pt x="7416" y="2850"/>
                    <a:pt x="7445" y="2751"/>
                  </a:cubicBezTo>
                  <a:cubicBezTo>
                    <a:pt x="7473" y="2652"/>
                    <a:pt x="7503" y="2552"/>
                    <a:pt x="7540" y="2455"/>
                  </a:cubicBezTo>
                  <a:cubicBezTo>
                    <a:pt x="7638" y="2190"/>
                    <a:pt x="7793" y="1945"/>
                    <a:pt x="7943" y="1710"/>
                  </a:cubicBezTo>
                  <a:cubicBezTo>
                    <a:pt x="7983" y="1645"/>
                    <a:pt x="8020" y="1605"/>
                    <a:pt x="8058" y="1579"/>
                  </a:cubicBezTo>
                  <a:lnTo>
                    <a:pt x="8071" y="1571"/>
                  </a:lnTo>
                  <a:lnTo>
                    <a:pt x="8071" y="1556"/>
                  </a:lnTo>
                  <a:cubicBezTo>
                    <a:pt x="8067" y="1352"/>
                    <a:pt x="8058" y="1183"/>
                    <a:pt x="8043" y="1024"/>
                  </a:cubicBezTo>
                  <a:cubicBezTo>
                    <a:pt x="8037" y="943"/>
                    <a:pt x="8028" y="861"/>
                    <a:pt x="7998" y="786"/>
                  </a:cubicBezTo>
                  <a:cubicBezTo>
                    <a:pt x="7951" y="666"/>
                    <a:pt x="7861" y="574"/>
                    <a:pt x="7780" y="491"/>
                  </a:cubicBezTo>
                  <a:cubicBezTo>
                    <a:pt x="7653" y="360"/>
                    <a:pt x="7463" y="189"/>
                    <a:pt x="7257" y="189"/>
                  </a:cubicBezTo>
                  <a:cubicBezTo>
                    <a:pt x="7212" y="189"/>
                    <a:pt x="7167" y="197"/>
                    <a:pt x="7124" y="214"/>
                  </a:cubicBezTo>
                  <a:cubicBezTo>
                    <a:pt x="7077" y="234"/>
                    <a:pt x="7034" y="266"/>
                    <a:pt x="6993" y="296"/>
                  </a:cubicBezTo>
                  <a:cubicBezTo>
                    <a:pt x="6978" y="306"/>
                    <a:pt x="6963" y="317"/>
                    <a:pt x="6948" y="328"/>
                  </a:cubicBezTo>
                  <a:cubicBezTo>
                    <a:pt x="6818" y="418"/>
                    <a:pt x="6655" y="467"/>
                    <a:pt x="6488" y="467"/>
                  </a:cubicBezTo>
                  <a:cubicBezTo>
                    <a:pt x="6355" y="467"/>
                    <a:pt x="6224" y="435"/>
                    <a:pt x="6113" y="375"/>
                  </a:cubicBezTo>
                  <a:cubicBezTo>
                    <a:pt x="6089" y="364"/>
                    <a:pt x="6068" y="351"/>
                    <a:pt x="6046" y="339"/>
                  </a:cubicBezTo>
                  <a:cubicBezTo>
                    <a:pt x="5986" y="302"/>
                    <a:pt x="5922" y="264"/>
                    <a:pt x="5849" y="251"/>
                  </a:cubicBezTo>
                  <a:cubicBezTo>
                    <a:pt x="5828" y="246"/>
                    <a:pt x="5806" y="244"/>
                    <a:pt x="5785" y="244"/>
                  </a:cubicBezTo>
                  <a:cubicBezTo>
                    <a:pt x="5633" y="244"/>
                    <a:pt x="5500" y="339"/>
                    <a:pt x="5369" y="429"/>
                  </a:cubicBezTo>
                  <a:lnTo>
                    <a:pt x="5320" y="463"/>
                  </a:lnTo>
                  <a:cubicBezTo>
                    <a:pt x="5037" y="658"/>
                    <a:pt x="4705" y="771"/>
                    <a:pt x="4362" y="793"/>
                  </a:cubicBezTo>
                  <a:lnTo>
                    <a:pt x="4320" y="793"/>
                  </a:lnTo>
                  <a:cubicBezTo>
                    <a:pt x="4262" y="793"/>
                    <a:pt x="4221" y="784"/>
                    <a:pt x="4191" y="761"/>
                  </a:cubicBezTo>
                  <a:cubicBezTo>
                    <a:pt x="4159" y="737"/>
                    <a:pt x="4140" y="699"/>
                    <a:pt x="4120" y="656"/>
                  </a:cubicBezTo>
                  <a:cubicBezTo>
                    <a:pt x="4110" y="636"/>
                    <a:pt x="4099" y="615"/>
                    <a:pt x="4086" y="596"/>
                  </a:cubicBezTo>
                  <a:cubicBezTo>
                    <a:pt x="4013" y="478"/>
                    <a:pt x="3883" y="414"/>
                    <a:pt x="3711" y="414"/>
                  </a:cubicBezTo>
                  <a:cubicBezTo>
                    <a:pt x="3580" y="414"/>
                    <a:pt x="3426" y="452"/>
                    <a:pt x="3283" y="521"/>
                  </a:cubicBezTo>
                  <a:cubicBezTo>
                    <a:pt x="3217" y="553"/>
                    <a:pt x="3147" y="584"/>
                    <a:pt x="3084" y="584"/>
                  </a:cubicBezTo>
                  <a:cubicBezTo>
                    <a:pt x="3068" y="584"/>
                    <a:pt x="3052" y="581"/>
                    <a:pt x="3036" y="576"/>
                  </a:cubicBezTo>
                  <a:cubicBezTo>
                    <a:pt x="2940" y="546"/>
                    <a:pt x="2908" y="441"/>
                    <a:pt x="2871" y="332"/>
                  </a:cubicBezTo>
                  <a:cubicBezTo>
                    <a:pt x="2839" y="229"/>
                    <a:pt x="2805" y="124"/>
                    <a:pt x="2719" y="62"/>
                  </a:cubicBezTo>
                  <a:cubicBezTo>
                    <a:pt x="2638" y="2"/>
                    <a:pt x="2531" y="2"/>
                    <a:pt x="2445" y="2"/>
                  </a:cubicBezTo>
                  <a:lnTo>
                    <a:pt x="184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50"/>
            <p:cNvSpPr/>
            <p:nvPr/>
          </p:nvSpPr>
          <p:spPr>
            <a:xfrm>
              <a:off x="4381282" y="3269759"/>
              <a:ext cx="52795" cy="118917"/>
            </a:xfrm>
            <a:custGeom>
              <a:rect b="b" l="l" r="r" t="t"/>
              <a:pathLst>
                <a:path extrusionOk="0" h="4185" w="1858">
                  <a:moveTo>
                    <a:pt x="1278" y="0"/>
                  </a:moveTo>
                  <a:cubicBezTo>
                    <a:pt x="1219" y="0"/>
                    <a:pt x="1166" y="17"/>
                    <a:pt x="1123" y="60"/>
                  </a:cubicBezTo>
                  <a:cubicBezTo>
                    <a:pt x="1027" y="161"/>
                    <a:pt x="1067" y="341"/>
                    <a:pt x="979" y="450"/>
                  </a:cubicBezTo>
                  <a:cubicBezTo>
                    <a:pt x="949" y="484"/>
                    <a:pt x="911" y="510"/>
                    <a:pt x="870" y="531"/>
                  </a:cubicBezTo>
                  <a:cubicBezTo>
                    <a:pt x="712" y="619"/>
                    <a:pt x="534" y="675"/>
                    <a:pt x="377" y="769"/>
                  </a:cubicBezTo>
                  <a:cubicBezTo>
                    <a:pt x="221" y="861"/>
                    <a:pt x="77" y="1005"/>
                    <a:pt x="50" y="1185"/>
                  </a:cubicBezTo>
                  <a:cubicBezTo>
                    <a:pt x="0" y="1474"/>
                    <a:pt x="251" y="1716"/>
                    <a:pt x="439" y="1943"/>
                  </a:cubicBezTo>
                  <a:cubicBezTo>
                    <a:pt x="499" y="2016"/>
                    <a:pt x="557" y="2095"/>
                    <a:pt x="587" y="2185"/>
                  </a:cubicBezTo>
                  <a:cubicBezTo>
                    <a:pt x="613" y="2260"/>
                    <a:pt x="619" y="2340"/>
                    <a:pt x="619" y="2419"/>
                  </a:cubicBezTo>
                  <a:cubicBezTo>
                    <a:pt x="634" y="3015"/>
                    <a:pt x="442" y="3595"/>
                    <a:pt x="362" y="4184"/>
                  </a:cubicBezTo>
                  <a:cubicBezTo>
                    <a:pt x="392" y="4176"/>
                    <a:pt x="424" y="4167"/>
                    <a:pt x="457" y="4161"/>
                  </a:cubicBezTo>
                  <a:cubicBezTo>
                    <a:pt x="581" y="4135"/>
                    <a:pt x="706" y="4125"/>
                    <a:pt x="832" y="4125"/>
                  </a:cubicBezTo>
                  <a:cubicBezTo>
                    <a:pt x="1003" y="4125"/>
                    <a:pt x="1175" y="4144"/>
                    <a:pt x="1346" y="4174"/>
                  </a:cubicBezTo>
                  <a:cubicBezTo>
                    <a:pt x="1335" y="4041"/>
                    <a:pt x="1320" y="3908"/>
                    <a:pt x="1296" y="3779"/>
                  </a:cubicBezTo>
                  <a:cubicBezTo>
                    <a:pt x="1213" y="3345"/>
                    <a:pt x="1048" y="2877"/>
                    <a:pt x="1239" y="2479"/>
                  </a:cubicBezTo>
                  <a:cubicBezTo>
                    <a:pt x="1410" y="2115"/>
                    <a:pt x="1858" y="1862"/>
                    <a:pt x="1836" y="1459"/>
                  </a:cubicBezTo>
                  <a:cubicBezTo>
                    <a:pt x="1830" y="1371"/>
                    <a:pt x="1800" y="1286"/>
                    <a:pt x="1779" y="1198"/>
                  </a:cubicBezTo>
                  <a:cubicBezTo>
                    <a:pt x="1712" y="936"/>
                    <a:pt x="1719" y="662"/>
                    <a:pt x="1725" y="390"/>
                  </a:cubicBezTo>
                  <a:cubicBezTo>
                    <a:pt x="1725" y="315"/>
                    <a:pt x="1727" y="240"/>
                    <a:pt x="1744" y="167"/>
                  </a:cubicBezTo>
                  <a:cubicBezTo>
                    <a:pt x="1686" y="142"/>
                    <a:pt x="1629" y="118"/>
                    <a:pt x="1573" y="90"/>
                  </a:cubicBezTo>
                  <a:cubicBezTo>
                    <a:pt x="1483" y="46"/>
                    <a:pt x="1374" y="0"/>
                    <a:pt x="12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50"/>
            <p:cNvSpPr/>
            <p:nvPr/>
          </p:nvSpPr>
          <p:spPr>
            <a:xfrm>
              <a:off x="4380657" y="3268963"/>
              <a:ext cx="53989" cy="120735"/>
            </a:xfrm>
            <a:custGeom>
              <a:rect b="b" l="l" r="r" t="t"/>
              <a:pathLst>
                <a:path extrusionOk="0" h="4249" w="1900">
                  <a:moveTo>
                    <a:pt x="1301" y="54"/>
                  </a:moveTo>
                  <a:cubicBezTo>
                    <a:pt x="1396" y="54"/>
                    <a:pt x="1507" y="105"/>
                    <a:pt x="1584" y="142"/>
                  </a:cubicBezTo>
                  <a:cubicBezTo>
                    <a:pt x="1633" y="167"/>
                    <a:pt x="1685" y="189"/>
                    <a:pt x="1736" y="210"/>
                  </a:cubicBezTo>
                  <a:cubicBezTo>
                    <a:pt x="1723" y="277"/>
                    <a:pt x="1721" y="343"/>
                    <a:pt x="1719" y="418"/>
                  </a:cubicBezTo>
                  <a:cubicBezTo>
                    <a:pt x="1713" y="688"/>
                    <a:pt x="1708" y="964"/>
                    <a:pt x="1775" y="1232"/>
                  </a:cubicBezTo>
                  <a:cubicBezTo>
                    <a:pt x="1781" y="1254"/>
                    <a:pt x="1786" y="1275"/>
                    <a:pt x="1792" y="1294"/>
                  </a:cubicBezTo>
                  <a:cubicBezTo>
                    <a:pt x="1809" y="1363"/>
                    <a:pt x="1826" y="1425"/>
                    <a:pt x="1831" y="1489"/>
                  </a:cubicBezTo>
                  <a:cubicBezTo>
                    <a:pt x="1843" y="1727"/>
                    <a:pt x="1685" y="1911"/>
                    <a:pt x="1516" y="2106"/>
                  </a:cubicBezTo>
                  <a:cubicBezTo>
                    <a:pt x="1411" y="2228"/>
                    <a:pt x="1303" y="2353"/>
                    <a:pt x="1235" y="2496"/>
                  </a:cubicBezTo>
                  <a:cubicBezTo>
                    <a:pt x="1076" y="2830"/>
                    <a:pt x="1160" y="3210"/>
                    <a:pt x="1241" y="3574"/>
                  </a:cubicBezTo>
                  <a:cubicBezTo>
                    <a:pt x="1258" y="3655"/>
                    <a:pt x="1278" y="3732"/>
                    <a:pt x="1291" y="3812"/>
                  </a:cubicBezTo>
                  <a:cubicBezTo>
                    <a:pt x="1312" y="3919"/>
                    <a:pt x="1327" y="4032"/>
                    <a:pt x="1338" y="4170"/>
                  </a:cubicBezTo>
                  <a:cubicBezTo>
                    <a:pt x="1156" y="4141"/>
                    <a:pt x="997" y="4126"/>
                    <a:pt x="851" y="4126"/>
                  </a:cubicBezTo>
                  <a:cubicBezTo>
                    <a:pt x="716" y="4126"/>
                    <a:pt x="592" y="4138"/>
                    <a:pt x="472" y="4163"/>
                  </a:cubicBezTo>
                  <a:cubicBezTo>
                    <a:pt x="453" y="4165"/>
                    <a:pt x="434" y="4172"/>
                    <a:pt x="416" y="4176"/>
                  </a:cubicBezTo>
                  <a:cubicBezTo>
                    <a:pt x="444" y="3981"/>
                    <a:pt x="483" y="3784"/>
                    <a:pt x="524" y="3593"/>
                  </a:cubicBezTo>
                  <a:cubicBezTo>
                    <a:pt x="599" y="3220"/>
                    <a:pt x="678" y="2835"/>
                    <a:pt x="669" y="2447"/>
                  </a:cubicBezTo>
                  <a:cubicBezTo>
                    <a:pt x="667" y="2370"/>
                    <a:pt x="663" y="2286"/>
                    <a:pt x="635" y="2205"/>
                  </a:cubicBezTo>
                  <a:cubicBezTo>
                    <a:pt x="603" y="2106"/>
                    <a:pt x="539" y="2023"/>
                    <a:pt x="481" y="1954"/>
                  </a:cubicBezTo>
                  <a:cubicBezTo>
                    <a:pt x="457" y="1926"/>
                    <a:pt x="434" y="1899"/>
                    <a:pt x="410" y="1869"/>
                  </a:cubicBezTo>
                  <a:cubicBezTo>
                    <a:pt x="236" y="1667"/>
                    <a:pt x="57" y="1459"/>
                    <a:pt x="97" y="1217"/>
                  </a:cubicBezTo>
                  <a:cubicBezTo>
                    <a:pt x="129" y="1014"/>
                    <a:pt x="309" y="881"/>
                    <a:pt x="412" y="821"/>
                  </a:cubicBezTo>
                  <a:cubicBezTo>
                    <a:pt x="496" y="772"/>
                    <a:pt x="588" y="731"/>
                    <a:pt x="676" y="692"/>
                  </a:cubicBezTo>
                  <a:cubicBezTo>
                    <a:pt x="751" y="658"/>
                    <a:pt x="830" y="624"/>
                    <a:pt x="905" y="583"/>
                  </a:cubicBezTo>
                  <a:cubicBezTo>
                    <a:pt x="948" y="559"/>
                    <a:pt x="991" y="534"/>
                    <a:pt x="1021" y="495"/>
                  </a:cubicBezTo>
                  <a:cubicBezTo>
                    <a:pt x="1068" y="437"/>
                    <a:pt x="1081" y="365"/>
                    <a:pt x="1093" y="294"/>
                  </a:cubicBezTo>
                  <a:cubicBezTo>
                    <a:pt x="1106" y="221"/>
                    <a:pt x="1119" y="155"/>
                    <a:pt x="1164" y="107"/>
                  </a:cubicBezTo>
                  <a:cubicBezTo>
                    <a:pt x="1198" y="71"/>
                    <a:pt x="1243" y="54"/>
                    <a:pt x="1301" y="54"/>
                  </a:cubicBezTo>
                  <a:close/>
                  <a:moveTo>
                    <a:pt x="1301" y="0"/>
                  </a:moveTo>
                  <a:cubicBezTo>
                    <a:pt x="1228" y="0"/>
                    <a:pt x="1171" y="24"/>
                    <a:pt x="1126" y="71"/>
                  </a:cubicBezTo>
                  <a:cubicBezTo>
                    <a:pt x="1070" y="129"/>
                    <a:pt x="1055" y="206"/>
                    <a:pt x="1042" y="283"/>
                  </a:cubicBezTo>
                  <a:cubicBezTo>
                    <a:pt x="1029" y="350"/>
                    <a:pt x="1019" y="414"/>
                    <a:pt x="980" y="461"/>
                  </a:cubicBezTo>
                  <a:cubicBezTo>
                    <a:pt x="954" y="493"/>
                    <a:pt x="916" y="517"/>
                    <a:pt x="879" y="536"/>
                  </a:cubicBezTo>
                  <a:cubicBezTo>
                    <a:pt x="806" y="577"/>
                    <a:pt x="729" y="611"/>
                    <a:pt x="652" y="643"/>
                  </a:cubicBezTo>
                  <a:cubicBezTo>
                    <a:pt x="564" y="682"/>
                    <a:pt x="472" y="722"/>
                    <a:pt x="386" y="774"/>
                  </a:cubicBezTo>
                  <a:cubicBezTo>
                    <a:pt x="273" y="840"/>
                    <a:pt x="80" y="984"/>
                    <a:pt x="44" y="1209"/>
                  </a:cubicBezTo>
                  <a:cubicBezTo>
                    <a:pt x="1" y="1474"/>
                    <a:pt x="196" y="1704"/>
                    <a:pt x="369" y="1905"/>
                  </a:cubicBezTo>
                  <a:cubicBezTo>
                    <a:pt x="393" y="1933"/>
                    <a:pt x="416" y="1961"/>
                    <a:pt x="440" y="1989"/>
                  </a:cubicBezTo>
                  <a:cubicBezTo>
                    <a:pt x="494" y="2053"/>
                    <a:pt x="554" y="2132"/>
                    <a:pt x="584" y="2222"/>
                  </a:cubicBezTo>
                  <a:cubicBezTo>
                    <a:pt x="609" y="2295"/>
                    <a:pt x="614" y="2374"/>
                    <a:pt x="616" y="2449"/>
                  </a:cubicBezTo>
                  <a:cubicBezTo>
                    <a:pt x="624" y="2828"/>
                    <a:pt x="545" y="3212"/>
                    <a:pt x="470" y="3583"/>
                  </a:cubicBezTo>
                  <a:cubicBezTo>
                    <a:pt x="429" y="3786"/>
                    <a:pt x="384" y="3998"/>
                    <a:pt x="356" y="4208"/>
                  </a:cubicBezTo>
                  <a:lnTo>
                    <a:pt x="352" y="4249"/>
                  </a:lnTo>
                  <a:lnTo>
                    <a:pt x="416" y="4232"/>
                  </a:lnTo>
                  <a:cubicBezTo>
                    <a:pt x="438" y="4225"/>
                    <a:pt x="461" y="4219"/>
                    <a:pt x="483" y="4215"/>
                  </a:cubicBezTo>
                  <a:cubicBezTo>
                    <a:pt x="599" y="4191"/>
                    <a:pt x="718" y="4179"/>
                    <a:pt x="849" y="4179"/>
                  </a:cubicBezTo>
                  <a:cubicBezTo>
                    <a:pt x="1001" y="4179"/>
                    <a:pt x="1169" y="4195"/>
                    <a:pt x="1361" y="4227"/>
                  </a:cubicBezTo>
                  <a:lnTo>
                    <a:pt x="1396" y="4234"/>
                  </a:lnTo>
                  <a:lnTo>
                    <a:pt x="1393" y="4200"/>
                  </a:lnTo>
                  <a:cubicBezTo>
                    <a:pt x="1383" y="4045"/>
                    <a:pt x="1368" y="3919"/>
                    <a:pt x="1344" y="3801"/>
                  </a:cubicBezTo>
                  <a:cubicBezTo>
                    <a:pt x="1329" y="3724"/>
                    <a:pt x="1312" y="3642"/>
                    <a:pt x="1293" y="3563"/>
                  </a:cubicBezTo>
                  <a:cubicBezTo>
                    <a:pt x="1213" y="3208"/>
                    <a:pt x="1132" y="2837"/>
                    <a:pt x="1284" y="2518"/>
                  </a:cubicBezTo>
                  <a:cubicBezTo>
                    <a:pt x="1348" y="2383"/>
                    <a:pt x="1453" y="2261"/>
                    <a:pt x="1556" y="2143"/>
                  </a:cubicBezTo>
                  <a:cubicBezTo>
                    <a:pt x="1726" y="1948"/>
                    <a:pt x="1899" y="1746"/>
                    <a:pt x="1884" y="1487"/>
                  </a:cubicBezTo>
                  <a:cubicBezTo>
                    <a:pt x="1880" y="1416"/>
                    <a:pt x="1861" y="1348"/>
                    <a:pt x="1843" y="1281"/>
                  </a:cubicBezTo>
                  <a:cubicBezTo>
                    <a:pt x="1837" y="1260"/>
                    <a:pt x="1833" y="1241"/>
                    <a:pt x="1826" y="1219"/>
                  </a:cubicBezTo>
                  <a:cubicBezTo>
                    <a:pt x="1762" y="960"/>
                    <a:pt x="1766" y="684"/>
                    <a:pt x="1773" y="418"/>
                  </a:cubicBezTo>
                  <a:cubicBezTo>
                    <a:pt x="1775" y="341"/>
                    <a:pt x="1777" y="268"/>
                    <a:pt x="1792" y="202"/>
                  </a:cubicBezTo>
                  <a:lnTo>
                    <a:pt x="1796" y="180"/>
                  </a:lnTo>
                  <a:lnTo>
                    <a:pt x="1760" y="163"/>
                  </a:lnTo>
                  <a:cubicBezTo>
                    <a:pt x="1708" y="142"/>
                    <a:pt x="1657" y="118"/>
                    <a:pt x="1608" y="95"/>
                  </a:cubicBezTo>
                  <a:cubicBezTo>
                    <a:pt x="1526" y="54"/>
                    <a:pt x="1406" y="0"/>
                    <a:pt x="13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50"/>
            <p:cNvSpPr/>
            <p:nvPr/>
          </p:nvSpPr>
          <p:spPr>
            <a:xfrm>
              <a:off x="4360284" y="3297575"/>
              <a:ext cx="39042" cy="98032"/>
            </a:xfrm>
            <a:custGeom>
              <a:rect b="b" l="l" r="r" t="t"/>
              <a:pathLst>
                <a:path extrusionOk="0" h="3450" w="1374">
                  <a:moveTo>
                    <a:pt x="277" y="0"/>
                  </a:moveTo>
                  <a:cubicBezTo>
                    <a:pt x="215" y="0"/>
                    <a:pt x="153" y="5"/>
                    <a:pt x="92" y="13"/>
                  </a:cubicBezTo>
                  <a:cubicBezTo>
                    <a:pt x="69" y="15"/>
                    <a:pt x="43" y="22"/>
                    <a:pt x="26" y="39"/>
                  </a:cubicBezTo>
                  <a:cubicBezTo>
                    <a:pt x="0" y="65"/>
                    <a:pt x="7" y="107"/>
                    <a:pt x="15" y="144"/>
                  </a:cubicBezTo>
                  <a:cubicBezTo>
                    <a:pt x="118" y="611"/>
                    <a:pt x="167" y="1089"/>
                    <a:pt x="161" y="1566"/>
                  </a:cubicBezTo>
                  <a:cubicBezTo>
                    <a:pt x="161" y="1650"/>
                    <a:pt x="159" y="1740"/>
                    <a:pt x="204" y="1813"/>
                  </a:cubicBezTo>
                  <a:cubicBezTo>
                    <a:pt x="249" y="1886"/>
                    <a:pt x="334" y="1926"/>
                    <a:pt x="390" y="1995"/>
                  </a:cubicBezTo>
                  <a:cubicBezTo>
                    <a:pt x="471" y="2098"/>
                    <a:pt x="474" y="2239"/>
                    <a:pt x="469" y="2370"/>
                  </a:cubicBezTo>
                  <a:cubicBezTo>
                    <a:pt x="463" y="2730"/>
                    <a:pt x="454" y="3092"/>
                    <a:pt x="414" y="3450"/>
                  </a:cubicBezTo>
                  <a:cubicBezTo>
                    <a:pt x="456" y="3435"/>
                    <a:pt x="499" y="3420"/>
                    <a:pt x="542" y="3402"/>
                  </a:cubicBezTo>
                  <a:cubicBezTo>
                    <a:pt x="726" y="3332"/>
                    <a:pt x="911" y="3255"/>
                    <a:pt x="1101" y="3205"/>
                  </a:cubicBezTo>
                  <a:cubicBezTo>
                    <a:pt x="1181" y="2616"/>
                    <a:pt x="1373" y="2036"/>
                    <a:pt x="1358" y="1440"/>
                  </a:cubicBezTo>
                  <a:cubicBezTo>
                    <a:pt x="1358" y="1361"/>
                    <a:pt x="1352" y="1281"/>
                    <a:pt x="1326" y="1206"/>
                  </a:cubicBezTo>
                  <a:cubicBezTo>
                    <a:pt x="1296" y="1116"/>
                    <a:pt x="1238" y="1037"/>
                    <a:pt x="1178" y="964"/>
                  </a:cubicBezTo>
                  <a:cubicBezTo>
                    <a:pt x="990" y="737"/>
                    <a:pt x="739" y="495"/>
                    <a:pt x="789" y="206"/>
                  </a:cubicBezTo>
                  <a:cubicBezTo>
                    <a:pt x="793" y="170"/>
                    <a:pt x="804" y="137"/>
                    <a:pt x="819" y="105"/>
                  </a:cubicBezTo>
                  <a:cubicBezTo>
                    <a:pt x="647" y="38"/>
                    <a:pt x="461" y="0"/>
                    <a:pt x="2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50"/>
            <p:cNvSpPr/>
            <p:nvPr/>
          </p:nvSpPr>
          <p:spPr>
            <a:xfrm>
              <a:off x="4359347" y="3296808"/>
              <a:ext cx="40577" cy="99964"/>
            </a:xfrm>
            <a:custGeom>
              <a:rect b="b" l="l" r="r" t="t"/>
              <a:pathLst>
                <a:path extrusionOk="0" h="3518" w="1428">
                  <a:moveTo>
                    <a:pt x="309" y="53"/>
                  </a:moveTo>
                  <a:cubicBezTo>
                    <a:pt x="479" y="53"/>
                    <a:pt x="650" y="85"/>
                    <a:pt x="815" y="147"/>
                  </a:cubicBezTo>
                  <a:cubicBezTo>
                    <a:pt x="807" y="175"/>
                    <a:pt x="798" y="203"/>
                    <a:pt x="794" y="229"/>
                  </a:cubicBezTo>
                  <a:cubicBezTo>
                    <a:pt x="751" y="494"/>
                    <a:pt x="946" y="724"/>
                    <a:pt x="1119" y="925"/>
                  </a:cubicBezTo>
                  <a:cubicBezTo>
                    <a:pt x="1143" y="953"/>
                    <a:pt x="1166" y="981"/>
                    <a:pt x="1190" y="1009"/>
                  </a:cubicBezTo>
                  <a:cubicBezTo>
                    <a:pt x="1244" y="1073"/>
                    <a:pt x="1304" y="1152"/>
                    <a:pt x="1334" y="1242"/>
                  </a:cubicBezTo>
                  <a:cubicBezTo>
                    <a:pt x="1359" y="1315"/>
                    <a:pt x="1364" y="1394"/>
                    <a:pt x="1366" y="1469"/>
                  </a:cubicBezTo>
                  <a:cubicBezTo>
                    <a:pt x="1374" y="1848"/>
                    <a:pt x="1295" y="2232"/>
                    <a:pt x="1220" y="2603"/>
                  </a:cubicBezTo>
                  <a:cubicBezTo>
                    <a:pt x="1179" y="2802"/>
                    <a:pt x="1139" y="3007"/>
                    <a:pt x="1109" y="3211"/>
                  </a:cubicBezTo>
                  <a:cubicBezTo>
                    <a:pt x="952" y="3254"/>
                    <a:pt x="798" y="3314"/>
                    <a:pt x="650" y="3372"/>
                  </a:cubicBezTo>
                  <a:lnTo>
                    <a:pt x="567" y="3404"/>
                  </a:lnTo>
                  <a:cubicBezTo>
                    <a:pt x="541" y="3415"/>
                    <a:pt x="517" y="3423"/>
                    <a:pt x="492" y="3432"/>
                  </a:cubicBezTo>
                  <a:cubicBezTo>
                    <a:pt x="487" y="3434"/>
                    <a:pt x="483" y="3436"/>
                    <a:pt x="477" y="3436"/>
                  </a:cubicBezTo>
                  <a:cubicBezTo>
                    <a:pt x="515" y="3085"/>
                    <a:pt x="524" y="2720"/>
                    <a:pt x="530" y="2397"/>
                  </a:cubicBezTo>
                  <a:cubicBezTo>
                    <a:pt x="532" y="2251"/>
                    <a:pt x="528" y="2110"/>
                    <a:pt x="442" y="2007"/>
                  </a:cubicBezTo>
                  <a:cubicBezTo>
                    <a:pt x="417" y="1973"/>
                    <a:pt x="384" y="1947"/>
                    <a:pt x="354" y="1921"/>
                  </a:cubicBezTo>
                  <a:cubicBezTo>
                    <a:pt x="318" y="1891"/>
                    <a:pt x="282" y="1863"/>
                    <a:pt x="258" y="1825"/>
                  </a:cubicBezTo>
                  <a:cubicBezTo>
                    <a:pt x="219" y="1761"/>
                    <a:pt x="219" y="1675"/>
                    <a:pt x="222" y="1593"/>
                  </a:cubicBezTo>
                  <a:cubicBezTo>
                    <a:pt x="226" y="1113"/>
                    <a:pt x="177" y="634"/>
                    <a:pt x="74" y="164"/>
                  </a:cubicBezTo>
                  <a:cubicBezTo>
                    <a:pt x="67" y="132"/>
                    <a:pt x="63" y="100"/>
                    <a:pt x="78" y="85"/>
                  </a:cubicBezTo>
                  <a:cubicBezTo>
                    <a:pt x="89" y="72"/>
                    <a:pt x="110" y="68"/>
                    <a:pt x="130" y="66"/>
                  </a:cubicBezTo>
                  <a:cubicBezTo>
                    <a:pt x="187" y="57"/>
                    <a:pt x="249" y="53"/>
                    <a:pt x="309" y="53"/>
                  </a:cubicBezTo>
                  <a:close/>
                  <a:moveTo>
                    <a:pt x="307" y="0"/>
                  </a:moveTo>
                  <a:cubicBezTo>
                    <a:pt x="245" y="0"/>
                    <a:pt x="184" y="4"/>
                    <a:pt x="123" y="12"/>
                  </a:cubicBezTo>
                  <a:cubicBezTo>
                    <a:pt x="102" y="17"/>
                    <a:pt x="63" y="21"/>
                    <a:pt x="40" y="47"/>
                  </a:cubicBezTo>
                  <a:cubicBezTo>
                    <a:pt x="1" y="87"/>
                    <a:pt x="14" y="145"/>
                    <a:pt x="22" y="177"/>
                  </a:cubicBezTo>
                  <a:cubicBezTo>
                    <a:pt x="123" y="640"/>
                    <a:pt x="172" y="1118"/>
                    <a:pt x="168" y="1593"/>
                  </a:cubicBezTo>
                  <a:cubicBezTo>
                    <a:pt x="166" y="1679"/>
                    <a:pt x="166" y="1776"/>
                    <a:pt x="213" y="1853"/>
                  </a:cubicBezTo>
                  <a:cubicBezTo>
                    <a:pt x="241" y="1898"/>
                    <a:pt x="282" y="1932"/>
                    <a:pt x="320" y="1964"/>
                  </a:cubicBezTo>
                  <a:cubicBezTo>
                    <a:pt x="350" y="1988"/>
                    <a:pt x="380" y="2011"/>
                    <a:pt x="402" y="2039"/>
                  </a:cubicBezTo>
                  <a:cubicBezTo>
                    <a:pt x="474" y="2131"/>
                    <a:pt x="479" y="2260"/>
                    <a:pt x="477" y="2397"/>
                  </a:cubicBezTo>
                  <a:cubicBezTo>
                    <a:pt x="468" y="2748"/>
                    <a:pt x="462" y="3110"/>
                    <a:pt x="419" y="3472"/>
                  </a:cubicBezTo>
                  <a:lnTo>
                    <a:pt x="414" y="3517"/>
                  </a:lnTo>
                  <a:lnTo>
                    <a:pt x="455" y="3502"/>
                  </a:lnTo>
                  <a:cubicBezTo>
                    <a:pt x="474" y="3494"/>
                    <a:pt x="492" y="3487"/>
                    <a:pt x="511" y="3481"/>
                  </a:cubicBezTo>
                  <a:cubicBezTo>
                    <a:pt x="534" y="3472"/>
                    <a:pt x="560" y="3464"/>
                    <a:pt x="586" y="3455"/>
                  </a:cubicBezTo>
                  <a:lnTo>
                    <a:pt x="669" y="3421"/>
                  </a:lnTo>
                  <a:cubicBezTo>
                    <a:pt x="822" y="3361"/>
                    <a:pt x="980" y="3299"/>
                    <a:pt x="1141" y="3258"/>
                  </a:cubicBezTo>
                  <a:lnTo>
                    <a:pt x="1158" y="3254"/>
                  </a:lnTo>
                  <a:lnTo>
                    <a:pt x="1160" y="3237"/>
                  </a:lnTo>
                  <a:cubicBezTo>
                    <a:pt x="1188" y="3027"/>
                    <a:pt x="1231" y="2817"/>
                    <a:pt x="1274" y="2613"/>
                  </a:cubicBezTo>
                  <a:cubicBezTo>
                    <a:pt x="1349" y="2240"/>
                    <a:pt x="1428" y="1855"/>
                    <a:pt x="1419" y="1467"/>
                  </a:cubicBezTo>
                  <a:cubicBezTo>
                    <a:pt x="1417" y="1390"/>
                    <a:pt x="1413" y="1306"/>
                    <a:pt x="1385" y="1225"/>
                  </a:cubicBezTo>
                  <a:cubicBezTo>
                    <a:pt x="1353" y="1126"/>
                    <a:pt x="1289" y="1043"/>
                    <a:pt x="1231" y="974"/>
                  </a:cubicBezTo>
                  <a:cubicBezTo>
                    <a:pt x="1207" y="946"/>
                    <a:pt x="1184" y="919"/>
                    <a:pt x="1160" y="889"/>
                  </a:cubicBezTo>
                  <a:cubicBezTo>
                    <a:pt x="986" y="687"/>
                    <a:pt x="807" y="479"/>
                    <a:pt x="847" y="237"/>
                  </a:cubicBezTo>
                  <a:cubicBezTo>
                    <a:pt x="852" y="207"/>
                    <a:pt x="860" y="177"/>
                    <a:pt x="875" y="143"/>
                  </a:cubicBezTo>
                  <a:lnTo>
                    <a:pt x="886" y="117"/>
                  </a:lnTo>
                  <a:lnTo>
                    <a:pt x="860" y="107"/>
                  </a:lnTo>
                  <a:cubicBezTo>
                    <a:pt x="680" y="36"/>
                    <a:pt x="492" y="0"/>
                    <a:pt x="3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50"/>
            <p:cNvSpPr/>
            <p:nvPr/>
          </p:nvSpPr>
          <p:spPr>
            <a:xfrm>
              <a:off x="4294962" y="3297859"/>
              <a:ext cx="78795" cy="112353"/>
            </a:xfrm>
            <a:custGeom>
              <a:rect b="b" l="l" r="r" t="t"/>
              <a:pathLst>
                <a:path extrusionOk="0" h="3954" w="2773">
                  <a:moveTo>
                    <a:pt x="941" y="0"/>
                  </a:moveTo>
                  <a:cubicBezTo>
                    <a:pt x="814" y="0"/>
                    <a:pt x="684" y="21"/>
                    <a:pt x="602" y="115"/>
                  </a:cubicBezTo>
                  <a:cubicBezTo>
                    <a:pt x="553" y="170"/>
                    <a:pt x="532" y="247"/>
                    <a:pt x="517" y="320"/>
                  </a:cubicBezTo>
                  <a:cubicBezTo>
                    <a:pt x="407" y="852"/>
                    <a:pt x="574" y="1396"/>
                    <a:pt x="579" y="1938"/>
                  </a:cubicBezTo>
                  <a:cubicBezTo>
                    <a:pt x="581" y="2079"/>
                    <a:pt x="566" y="2233"/>
                    <a:pt x="476" y="2345"/>
                  </a:cubicBezTo>
                  <a:cubicBezTo>
                    <a:pt x="442" y="2388"/>
                    <a:pt x="394" y="2424"/>
                    <a:pt x="364" y="2469"/>
                  </a:cubicBezTo>
                  <a:cubicBezTo>
                    <a:pt x="238" y="2655"/>
                    <a:pt x="360" y="2973"/>
                    <a:pt x="169" y="3090"/>
                  </a:cubicBezTo>
                  <a:cubicBezTo>
                    <a:pt x="139" y="3108"/>
                    <a:pt x="103" y="3118"/>
                    <a:pt x="77" y="3142"/>
                  </a:cubicBezTo>
                  <a:cubicBezTo>
                    <a:pt x="0" y="3217"/>
                    <a:pt x="69" y="3343"/>
                    <a:pt x="122" y="3435"/>
                  </a:cubicBezTo>
                  <a:cubicBezTo>
                    <a:pt x="214" y="3592"/>
                    <a:pt x="251" y="3774"/>
                    <a:pt x="240" y="3954"/>
                  </a:cubicBezTo>
                  <a:cubicBezTo>
                    <a:pt x="1082" y="3907"/>
                    <a:pt x="1920" y="3731"/>
                    <a:pt x="2713" y="3440"/>
                  </a:cubicBezTo>
                  <a:cubicBezTo>
                    <a:pt x="2753" y="3082"/>
                    <a:pt x="2762" y="2720"/>
                    <a:pt x="2768" y="2360"/>
                  </a:cubicBezTo>
                  <a:cubicBezTo>
                    <a:pt x="2773" y="2229"/>
                    <a:pt x="2770" y="2088"/>
                    <a:pt x="2689" y="1985"/>
                  </a:cubicBezTo>
                  <a:cubicBezTo>
                    <a:pt x="2633" y="1916"/>
                    <a:pt x="2548" y="1876"/>
                    <a:pt x="2503" y="1803"/>
                  </a:cubicBezTo>
                  <a:cubicBezTo>
                    <a:pt x="2458" y="1730"/>
                    <a:pt x="2460" y="1640"/>
                    <a:pt x="2460" y="1556"/>
                  </a:cubicBezTo>
                  <a:cubicBezTo>
                    <a:pt x="2466" y="1079"/>
                    <a:pt x="2417" y="601"/>
                    <a:pt x="2314" y="134"/>
                  </a:cubicBezTo>
                  <a:cubicBezTo>
                    <a:pt x="2273" y="112"/>
                    <a:pt x="2233" y="93"/>
                    <a:pt x="2190" y="78"/>
                  </a:cubicBezTo>
                  <a:cubicBezTo>
                    <a:pt x="2098" y="48"/>
                    <a:pt x="1997" y="44"/>
                    <a:pt x="1898" y="40"/>
                  </a:cubicBezTo>
                  <a:cubicBezTo>
                    <a:pt x="1609" y="27"/>
                    <a:pt x="1320" y="14"/>
                    <a:pt x="1031" y="3"/>
                  </a:cubicBezTo>
                  <a:cubicBezTo>
                    <a:pt x="1002" y="1"/>
                    <a:pt x="971" y="0"/>
                    <a:pt x="9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50"/>
            <p:cNvSpPr/>
            <p:nvPr/>
          </p:nvSpPr>
          <p:spPr>
            <a:xfrm>
              <a:off x="4293911" y="3297092"/>
              <a:ext cx="80585" cy="113973"/>
            </a:xfrm>
            <a:custGeom>
              <a:rect b="b" l="l" r="r" t="t"/>
              <a:pathLst>
                <a:path extrusionOk="0" h="4011" w="2836">
                  <a:moveTo>
                    <a:pt x="984" y="54"/>
                  </a:moveTo>
                  <a:cubicBezTo>
                    <a:pt x="1012" y="54"/>
                    <a:pt x="1040" y="56"/>
                    <a:pt x="1068" y="56"/>
                  </a:cubicBezTo>
                  <a:lnTo>
                    <a:pt x="1935" y="92"/>
                  </a:lnTo>
                  <a:cubicBezTo>
                    <a:pt x="2030" y="97"/>
                    <a:pt x="2128" y="101"/>
                    <a:pt x="2218" y="131"/>
                  </a:cubicBezTo>
                  <a:cubicBezTo>
                    <a:pt x="2253" y="142"/>
                    <a:pt x="2287" y="159"/>
                    <a:pt x="2328" y="180"/>
                  </a:cubicBezTo>
                  <a:cubicBezTo>
                    <a:pt x="2428" y="639"/>
                    <a:pt x="2475" y="1112"/>
                    <a:pt x="2471" y="1583"/>
                  </a:cubicBezTo>
                  <a:cubicBezTo>
                    <a:pt x="2469" y="1669"/>
                    <a:pt x="2469" y="1766"/>
                    <a:pt x="2516" y="1843"/>
                  </a:cubicBezTo>
                  <a:cubicBezTo>
                    <a:pt x="2544" y="1888"/>
                    <a:pt x="2585" y="1922"/>
                    <a:pt x="2623" y="1954"/>
                  </a:cubicBezTo>
                  <a:cubicBezTo>
                    <a:pt x="2653" y="1978"/>
                    <a:pt x="2683" y="2001"/>
                    <a:pt x="2705" y="2029"/>
                  </a:cubicBezTo>
                  <a:cubicBezTo>
                    <a:pt x="2777" y="2121"/>
                    <a:pt x="2782" y="2250"/>
                    <a:pt x="2780" y="2387"/>
                  </a:cubicBezTo>
                  <a:cubicBezTo>
                    <a:pt x="2771" y="2732"/>
                    <a:pt x="2765" y="3090"/>
                    <a:pt x="2724" y="3447"/>
                  </a:cubicBezTo>
                  <a:cubicBezTo>
                    <a:pt x="1946" y="3732"/>
                    <a:pt x="1132" y="3902"/>
                    <a:pt x="305" y="3953"/>
                  </a:cubicBezTo>
                  <a:cubicBezTo>
                    <a:pt x="311" y="3769"/>
                    <a:pt x="269" y="3595"/>
                    <a:pt x="183" y="3449"/>
                  </a:cubicBezTo>
                  <a:cubicBezTo>
                    <a:pt x="127" y="3353"/>
                    <a:pt x="74" y="3248"/>
                    <a:pt x="134" y="3188"/>
                  </a:cubicBezTo>
                  <a:cubicBezTo>
                    <a:pt x="146" y="3175"/>
                    <a:pt x="166" y="3167"/>
                    <a:pt x="185" y="3158"/>
                  </a:cubicBezTo>
                  <a:cubicBezTo>
                    <a:pt x="196" y="3152"/>
                    <a:pt x="209" y="3145"/>
                    <a:pt x="219" y="3139"/>
                  </a:cubicBezTo>
                  <a:cubicBezTo>
                    <a:pt x="339" y="3068"/>
                    <a:pt x="348" y="2927"/>
                    <a:pt x="359" y="2792"/>
                  </a:cubicBezTo>
                  <a:cubicBezTo>
                    <a:pt x="365" y="2691"/>
                    <a:pt x="371" y="2588"/>
                    <a:pt x="423" y="2513"/>
                  </a:cubicBezTo>
                  <a:cubicBezTo>
                    <a:pt x="440" y="2488"/>
                    <a:pt x="461" y="2466"/>
                    <a:pt x="483" y="2443"/>
                  </a:cubicBezTo>
                  <a:cubicBezTo>
                    <a:pt x="502" y="2425"/>
                    <a:pt x="519" y="2406"/>
                    <a:pt x="534" y="2387"/>
                  </a:cubicBezTo>
                  <a:cubicBezTo>
                    <a:pt x="633" y="2265"/>
                    <a:pt x="644" y="2098"/>
                    <a:pt x="644" y="1965"/>
                  </a:cubicBezTo>
                  <a:cubicBezTo>
                    <a:pt x="641" y="1759"/>
                    <a:pt x="616" y="1553"/>
                    <a:pt x="592" y="1354"/>
                  </a:cubicBezTo>
                  <a:cubicBezTo>
                    <a:pt x="554" y="1022"/>
                    <a:pt x="513" y="681"/>
                    <a:pt x="579" y="354"/>
                  </a:cubicBezTo>
                  <a:cubicBezTo>
                    <a:pt x="592" y="287"/>
                    <a:pt x="611" y="212"/>
                    <a:pt x="659" y="159"/>
                  </a:cubicBezTo>
                  <a:cubicBezTo>
                    <a:pt x="740" y="67"/>
                    <a:pt x="875" y="54"/>
                    <a:pt x="984" y="54"/>
                  </a:cubicBezTo>
                  <a:close/>
                  <a:moveTo>
                    <a:pt x="984" y="0"/>
                  </a:moveTo>
                  <a:cubicBezTo>
                    <a:pt x="864" y="0"/>
                    <a:pt x="714" y="15"/>
                    <a:pt x="618" y="122"/>
                  </a:cubicBezTo>
                  <a:cubicBezTo>
                    <a:pt x="564" y="187"/>
                    <a:pt x="541" y="270"/>
                    <a:pt x="526" y="343"/>
                  </a:cubicBezTo>
                  <a:cubicBezTo>
                    <a:pt x="457" y="679"/>
                    <a:pt x="500" y="1024"/>
                    <a:pt x="539" y="1361"/>
                  </a:cubicBezTo>
                  <a:cubicBezTo>
                    <a:pt x="564" y="1558"/>
                    <a:pt x="588" y="1763"/>
                    <a:pt x="590" y="1965"/>
                  </a:cubicBezTo>
                  <a:cubicBezTo>
                    <a:pt x="590" y="2089"/>
                    <a:pt x="579" y="2245"/>
                    <a:pt x="494" y="2355"/>
                  </a:cubicBezTo>
                  <a:cubicBezTo>
                    <a:pt x="479" y="2372"/>
                    <a:pt x="461" y="2389"/>
                    <a:pt x="446" y="2404"/>
                  </a:cubicBezTo>
                  <a:cubicBezTo>
                    <a:pt x="423" y="2428"/>
                    <a:pt x="397" y="2453"/>
                    <a:pt x="378" y="2483"/>
                  </a:cubicBezTo>
                  <a:cubicBezTo>
                    <a:pt x="320" y="2569"/>
                    <a:pt x="311" y="2680"/>
                    <a:pt x="305" y="2787"/>
                  </a:cubicBezTo>
                  <a:cubicBezTo>
                    <a:pt x="296" y="2916"/>
                    <a:pt x="288" y="3036"/>
                    <a:pt x="191" y="3094"/>
                  </a:cubicBezTo>
                  <a:cubicBezTo>
                    <a:pt x="183" y="3100"/>
                    <a:pt x="172" y="3105"/>
                    <a:pt x="161" y="3109"/>
                  </a:cubicBezTo>
                  <a:cubicBezTo>
                    <a:pt x="138" y="3120"/>
                    <a:pt x="116" y="3132"/>
                    <a:pt x="97" y="3152"/>
                  </a:cubicBezTo>
                  <a:cubicBezTo>
                    <a:pt x="1" y="3244"/>
                    <a:pt x="89" y="3394"/>
                    <a:pt x="138" y="3475"/>
                  </a:cubicBezTo>
                  <a:cubicBezTo>
                    <a:pt x="224" y="3621"/>
                    <a:pt x="262" y="3797"/>
                    <a:pt x="249" y="3979"/>
                  </a:cubicBezTo>
                  <a:lnTo>
                    <a:pt x="247" y="4011"/>
                  </a:lnTo>
                  <a:lnTo>
                    <a:pt x="279" y="4009"/>
                  </a:lnTo>
                  <a:cubicBezTo>
                    <a:pt x="1128" y="3959"/>
                    <a:pt x="1961" y="3786"/>
                    <a:pt x="2758" y="3492"/>
                  </a:cubicBezTo>
                  <a:lnTo>
                    <a:pt x="2773" y="3486"/>
                  </a:lnTo>
                  <a:lnTo>
                    <a:pt x="2775" y="3469"/>
                  </a:lnTo>
                  <a:cubicBezTo>
                    <a:pt x="2818" y="3105"/>
                    <a:pt x="2825" y="2723"/>
                    <a:pt x="2833" y="2387"/>
                  </a:cubicBezTo>
                  <a:cubicBezTo>
                    <a:pt x="2835" y="2241"/>
                    <a:pt x="2831" y="2100"/>
                    <a:pt x="2745" y="1997"/>
                  </a:cubicBezTo>
                  <a:cubicBezTo>
                    <a:pt x="2720" y="1963"/>
                    <a:pt x="2687" y="1937"/>
                    <a:pt x="2657" y="1911"/>
                  </a:cubicBezTo>
                  <a:cubicBezTo>
                    <a:pt x="2621" y="1881"/>
                    <a:pt x="2585" y="1853"/>
                    <a:pt x="2561" y="1815"/>
                  </a:cubicBezTo>
                  <a:cubicBezTo>
                    <a:pt x="2522" y="1751"/>
                    <a:pt x="2522" y="1665"/>
                    <a:pt x="2525" y="1583"/>
                  </a:cubicBezTo>
                  <a:cubicBezTo>
                    <a:pt x="2529" y="1103"/>
                    <a:pt x="2480" y="624"/>
                    <a:pt x="2377" y="157"/>
                  </a:cubicBezTo>
                  <a:lnTo>
                    <a:pt x="2375" y="144"/>
                  </a:lnTo>
                  <a:lnTo>
                    <a:pt x="2364" y="139"/>
                  </a:lnTo>
                  <a:cubicBezTo>
                    <a:pt x="2317" y="112"/>
                    <a:pt x="2276" y="94"/>
                    <a:pt x="2235" y="79"/>
                  </a:cubicBezTo>
                  <a:cubicBezTo>
                    <a:pt x="2139" y="47"/>
                    <a:pt x="2036" y="43"/>
                    <a:pt x="1938" y="39"/>
                  </a:cubicBezTo>
                  <a:lnTo>
                    <a:pt x="1070" y="2"/>
                  </a:lnTo>
                  <a:cubicBezTo>
                    <a:pt x="1042" y="2"/>
                    <a:pt x="1014" y="0"/>
                    <a:pt x="9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50"/>
            <p:cNvSpPr/>
            <p:nvPr/>
          </p:nvSpPr>
          <p:spPr>
            <a:xfrm>
              <a:off x="4193668" y="3308315"/>
              <a:ext cx="117809" cy="116217"/>
            </a:xfrm>
            <a:custGeom>
              <a:rect b="b" l="l" r="r" t="t"/>
              <a:pathLst>
                <a:path extrusionOk="0" h="4090" w="4146">
                  <a:moveTo>
                    <a:pt x="1625" y="1"/>
                  </a:moveTo>
                  <a:cubicBezTo>
                    <a:pt x="1588" y="1"/>
                    <a:pt x="1550" y="6"/>
                    <a:pt x="1513" y="12"/>
                  </a:cubicBezTo>
                  <a:cubicBezTo>
                    <a:pt x="1335" y="42"/>
                    <a:pt x="1118" y="106"/>
                    <a:pt x="1086" y="282"/>
                  </a:cubicBezTo>
                  <a:cubicBezTo>
                    <a:pt x="981" y="237"/>
                    <a:pt x="902" y="151"/>
                    <a:pt x="806" y="89"/>
                  </a:cubicBezTo>
                  <a:cubicBezTo>
                    <a:pt x="747" y="51"/>
                    <a:pt x="674" y="25"/>
                    <a:pt x="606" y="25"/>
                  </a:cubicBezTo>
                  <a:cubicBezTo>
                    <a:pt x="562" y="25"/>
                    <a:pt x="520" y="36"/>
                    <a:pt x="484" y="61"/>
                  </a:cubicBezTo>
                  <a:cubicBezTo>
                    <a:pt x="429" y="100"/>
                    <a:pt x="401" y="164"/>
                    <a:pt x="375" y="224"/>
                  </a:cubicBezTo>
                  <a:cubicBezTo>
                    <a:pt x="339" y="310"/>
                    <a:pt x="300" y="398"/>
                    <a:pt x="298" y="490"/>
                  </a:cubicBezTo>
                  <a:cubicBezTo>
                    <a:pt x="289" y="783"/>
                    <a:pt x="624" y="1032"/>
                    <a:pt x="549" y="1315"/>
                  </a:cubicBezTo>
                  <a:cubicBezTo>
                    <a:pt x="491" y="1533"/>
                    <a:pt x="206" y="1670"/>
                    <a:pt x="234" y="1893"/>
                  </a:cubicBezTo>
                  <a:cubicBezTo>
                    <a:pt x="238" y="1932"/>
                    <a:pt x="253" y="1970"/>
                    <a:pt x="251" y="2009"/>
                  </a:cubicBezTo>
                  <a:cubicBezTo>
                    <a:pt x="246" y="2161"/>
                    <a:pt x="26" y="2232"/>
                    <a:pt x="13" y="2382"/>
                  </a:cubicBezTo>
                  <a:cubicBezTo>
                    <a:pt x="0" y="2502"/>
                    <a:pt x="127" y="2592"/>
                    <a:pt x="152" y="2710"/>
                  </a:cubicBezTo>
                  <a:cubicBezTo>
                    <a:pt x="165" y="2767"/>
                    <a:pt x="150" y="2830"/>
                    <a:pt x="148" y="2890"/>
                  </a:cubicBezTo>
                  <a:cubicBezTo>
                    <a:pt x="146" y="3029"/>
                    <a:pt x="210" y="3168"/>
                    <a:pt x="319" y="3254"/>
                  </a:cubicBezTo>
                  <a:cubicBezTo>
                    <a:pt x="405" y="3322"/>
                    <a:pt x="512" y="3354"/>
                    <a:pt x="609" y="3408"/>
                  </a:cubicBezTo>
                  <a:cubicBezTo>
                    <a:pt x="705" y="3459"/>
                    <a:pt x="797" y="3541"/>
                    <a:pt x="812" y="3648"/>
                  </a:cubicBezTo>
                  <a:cubicBezTo>
                    <a:pt x="823" y="3721"/>
                    <a:pt x="797" y="3800"/>
                    <a:pt x="825" y="3869"/>
                  </a:cubicBezTo>
                  <a:cubicBezTo>
                    <a:pt x="846" y="3920"/>
                    <a:pt x="898" y="3956"/>
                    <a:pt x="930" y="4001"/>
                  </a:cubicBezTo>
                  <a:cubicBezTo>
                    <a:pt x="949" y="4029"/>
                    <a:pt x="960" y="4057"/>
                    <a:pt x="966" y="4089"/>
                  </a:cubicBezTo>
                  <a:cubicBezTo>
                    <a:pt x="1063" y="4046"/>
                    <a:pt x="1155" y="3986"/>
                    <a:pt x="1247" y="3933"/>
                  </a:cubicBezTo>
                  <a:cubicBezTo>
                    <a:pt x="1915" y="3541"/>
                    <a:pt x="2742" y="3618"/>
                    <a:pt x="3518" y="3599"/>
                  </a:cubicBezTo>
                  <a:cubicBezTo>
                    <a:pt x="3612" y="3597"/>
                    <a:pt x="3709" y="3592"/>
                    <a:pt x="3805" y="3586"/>
                  </a:cubicBezTo>
                  <a:cubicBezTo>
                    <a:pt x="3816" y="3406"/>
                    <a:pt x="3779" y="3224"/>
                    <a:pt x="3687" y="3067"/>
                  </a:cubicBezTo>
                  <a:cubicBezTo>
                    <a:pt x="3634" y="2975"/>
                    <a:pt x="3565" y="2849"/>
                    <a:pt x="3642" y="2774"/>
                  </a:cubicBezTo>
                  <a:cubicBezTo>
                    <a:pt x="3668" y="2750"/>
                    <a:pt x="3704" y="2740"/>
                    <a:pt x="3734" y="2722"/>
                  </a:cubicBezTo>
                  <a:cubicBezTo>
                    <a:pt x="3925" y="2605"/>
                    <a:pt x="3803" y="2287"/>
                    <a:pt x="3929" y="2101"/>
                  </a:cubicBezTo>
                  <a:cubicBezTo>
                    <a:pt x="3959" y="2056"/>
                    <a:pt x="4007" y="2020"/>
                    <a:pt x="4041" y="1977"/>
                  </a:cubicBezTo>
                  <a:cubicBezTo>
                    <a:pt x="4131" y="1865"/>
                    <a:pt x="4146" y="1711"/>
                    <a:pt x="4144" y="1570"/>
                  </a:cubicBezTo>
                  <a:cubicBezTo>
                    <a:pt x="4142" y="1208"/>
                    <a:pt x="4067" y="843"/>
                    <a:pt x="4049" y="484"/>
                  </a:cubicBezTo>
                  <a:cubicBezTo>
                    <a:pt x="3920" y="464"/>
                    <a:pt x="3791" y="449"/>
                    <a:pt x="3663" y="449"/>
                  </a:cubicBezTo>
                  <a:cubicBezTo>
                    <a:pt x="3553" y="449"/>
                    <a:pt x="3444" y="460"/>
                    <a:pt x="3336" y="488"/>
                  </a:cubicBezTo>
                  <a:cubicBezTo>
                    <a:pt x="3221" y="519"/>
                    <a:pt x="3103" y="569"/>
                    <a:pt x="2985" y="569"/>
                  </a:cubicBezTo>
                  <a:cubicBezTo>
                    <a:pt x="2958" y="569"/>
                    <a:pt x="2932" y="567"/>
                    <a:pt x="2905" y="561"/>
                  </a:cubicBezTo>
                  <a:lnTo>
                    <a:pt x="2890" y="747"/>
                  </a:lnTo>
                  <a:cubicBezTo>
                    <a:pt x="2880" y="749"/>
                    <a:pt x="2869" y="750"/>
                    <a:pt x="2859" y="750"/>
                  </a:cubicBezTo>
                  <a:cubicBezTo>
                    <a:pt x="2747" y="750"/>
                    <a:pt x="2654" y="637"/>
                    <a:pt x="2601" y="533"/>
                  </a:cubicBezTo>
                  <a:cubicBezTo>
                    <a:pt x="2541" y="417"/>
                    <a:pt x="2479" y="280"/>
                    <a:pt x="2353" y="250"/>
                  </a:cubicBezTo>
                  <a:cubicBezTo>
                    <a:pt x="2323" y="244"/>
                    <a:pt x="2290" y="244"/>
                    <a:pt x="2267" y="224"/>
                  </a:cubicBezTo>
                  <a:cubicBezTo>
                    <a:pt x="2241" y="205"/>
                    <a:pt x="2230" y="173"/>
                    <a:pt x="2215" y="145"/>
                  </a:cubicBezTo>
                  <a:cubicBezTo>
                    <a:pt x="2180" y="90"/>
                    <a:pt x="2114" y="62"/>
                    <a:pt x="2049" y="62"/>
                  </a:cubicBezTo>
                  <a:cubicBezTo>
                    <a:pt x="2035" y="62"/>
                    <a:pt x="2021" y="63"/>
                    <a:pt x="2008" y="66"/>
                  </a:cubicBezTo>
                  <a:cubicBezTo>
                    <a:pt x="1928" y="79"/>
                    <a:pt x="1862" y="126"/>
                    <a:pt x="1804" y="179"/>
                  </a:cubicBezTo>
                  <a:cubicBezTo>
                    <a:pt x="1830" y="115"/>
                    <a:pt x="1781" y="42"/>
                    <a:pt x="1716" y="16"/>
                  </a:cubicBezTo>
                  <a:cubicBezTo>
                    <a:pt x="1687" y="5"/>
                    <a:pt x="1656" y="1"/>
                    <a:pt x="16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50"/>
            <p:cNvSpPr/>
            <p:nvPr/>
          </p:nvSpPr>
          <p:spPr>
            <a:xfrm>
              <a:off x="4193043" y="3307576"/>
              <a:ext cx="119173" cy="118036"/>
            </a:xfrm>
            <a:custGeom>
              <a:rect b="b" l="l" r="r" t="t"/>
              <a:pathLst>
                <a:path extrusionOk="0" h="4154" w="4194">
                  <a:moveTo>
                    <a:pt x="1647" y="55"/>
                  </a:moveTo>
                  <a:cubicBezTo>
                    <a:pt x="1678" y="55"/>
                    <a:pt x="1706" y="59"/>
                    <a:pt x="1730" y="68"/>
                  </a:cubicBezTo>
                  <a:cubicBezTo>
                    <a:pt x="1760" y="79"/>
                    <a:pt x="1788" y="105"/>
                    <a:pt x="1798" y="135"/>
                  </a:cubicBezTo>
                  <a:cubicBezTo>
                    <a:pt x="1805" y="150"/>
                    <a:pt x="1811" y="171"/>
                    <a:pt x="1800" y="195"/>
                  </a:cubicBezTo>
                  <a:lnTo>
                    <a:pt x="1753" y="310"/>
                  </a:lnTo>
                  <a:lnTo>
                    <a:pt x="1753" y="310"/>
                  </a:lnTo>
                  <a:lnTo>
                    <a:pt x="1843" y="225"/>
                  </a:lnTo>
                  <a:cubicBezTo>
                    <a:pt x="1910" y="162"/>
                    <a:pt x="1972" y="128"/>
                    <a:pt x="2034" y="117"/>
                  </a:cubicBezTo>
                  <a:cubicBezTo>
                    <a:pt x="2046" y="115"/>
                    <a:pt x="2058" y="114"/>
                    <a:pt x="2069" y="114"/>
                  </a:cubicBezTo>
                  <a:cubicBezTo>
                    <a:pt x="2130" y="114"/>
                    <a:pt x="2187" y="141"/>
                    <a:pt x="2214" y="186"/>
                  </a:cubicBezTo>
                  <a:cubicBezTo>
                    <a:pt x="2218" y="192"/>
                    <a:pt x="2222" y="201"/>
                    <a:pt x="2227" y="210"/>
                  </a:cubicBezTo>
                  <a:cubicBezTo>
                    <a:pt x="2237" y="231"/>
                    <a:pt x="2250" y="255"/>
                    <a:pt x="2272" y="272"/>
                  </a:cubicBezTo>
                  <a:cubicBezTo>
                    <a:pt x="2295" y="289"/>
                    <a:pt x="2321" y="293"/>
                    <a:pt x="2345" y="297"/>
                  </a:cubicBezTo>
                  <a:cubicBezTo>
                    <a:pt x="2353" y="300"/>
                    <a:pt x="2362" y="302"/>
                    <a:pt x="2368" y="304"/>
                  </a:cubicBezTo>
                  <a:cubicBezTo>
                    <a:pt x="2475" y="327"/>
                    <a:pt x="2537" y="447"/>
                    <a:pt x="2591" y="552"/>
                  </a:cubicBezTo>
                  <a:lnTo>
                    <a:pt x="2600" y="570"/>
                  </a:lnTo>
                  <a:cubicBezTo>
                    <a:pt x="2635" y="641"/>
                    <a:pt x="2738" y="804"/>
                    <a:pt x="2883" y="804"/>
                  </a:cubicBezTo>
                  <a:cubicBezTo>
                    <a:pt x="2894" y="804"/>
                    <a:pt x="2905" y="803"/>
                    <a:pt x="2917" y="801"/>
                  </a:cubicBezTo>
                  <a:lnTo>
                    <a:pt x="2938" y="797"/>
                  </a:lnTo>
                  <a:lnTo>
                    <a:pt x="2953" y="617"/>
                  </a:lnTo>
                  <a:cubicBezTo>
                    <a:pt x="2971" y="619"/>
                    <a:pt x="2989" y="620"/>
                    <a:pt x="3007" y="620"/>
                  </a:cubicBezTo>
                  <a:cubicBezTo>
                    <a:pt x="3092" y="620"/>
                    <a:pt x="3183" y="594"/>
                    <a:pt x="3268" y="570"/>
                  </a:cubicBezTo>
                  <a:cubicBezTo>
                    <a:pt x="3300" y="559"/>
                    <a:pt x="3332" y="548"/>
                    <a:pt x="3364" y="542"/>
                  </a:cubicBezTo>
                  <a:cubicBezTo>
                    <a:pt x="3463" y="516"/>
                    <a:pt x="3570" y="503"/>
                    <a:pt x="3688" y="503"/>
                  </a:cubicBezTo>
                  <a:cubicBezTo>
                    <a:pt x="3791" y="503"/>
                    <a:pt x="3904" y="512"/>
                    <a:pt x="4046" y="533"/>
                  </a:cubicBezTo>
                  <a:cubicBezTo>
                    <a:pt x="4054" y="685"/>
                    <a:pt x="4074" y="839"/>
                    <a:pt x="4091" y="989"/>
                  </a:cubicBezTo>
                  <a:cubicBezTo>
                    <a:pt x="4114" y="1189"/>
                    <a:pt x="4138" y="1394"/>
                    <a:pt x="4140" y="1596"/>
                  </a:cubicBezTo>
                  <a:cubicBezTo>
                    <a:pt x="4140" y="1720"/>
                    <a:pt x="4129" y="1876"/>
                    <a:pt x="4044" y="1986"/>
                  </a:cubicBezTo>
                  <a:cubicBezTo>
                    <a:pt x="4029" y="2003"/>
                    <a:pt x="4011" y="2020"/>
                    <a:pt x="3996" y="2035"/>
                  </a:cubicBezTo>
                  <a:cubicBezTo>
                    <a:pt x="3973" y="2059"/>
                    <a:pt x="3947" y="2084"/>
                    <a:pt x="3928" y="2114"/>
                  </a:cubicBezTo>
                  <a:cubicBezTo>
                    <a:pt x="3870" y="2200"/>
                    <a:pt x="3861" y="2311"/>
                    <a:pt x="3855" y="2418"/>
                  </a:cubicBezTo>
                  <a:cubicBezTo>
                    <a:pt x="3846" y="2547"/>
                    <a:pt x="3838" y="2667"/>
                    <a:pt x="3741" y="2725"/>
                  </a:cubicBezTo>
                  <a:cubicBezTo>
                    <a:pt x="3733" y="2731"/>
                    <a:pt x="3722" y="2736"/>
                    <a:pt x="3711" y="2740"/>
                  </a:cubicBezTo>
                  <a:cubicBezTo>
                    <a:pt x="3688" y="2751"/>
                    <a:pt x="3666" y="2763"/>
                    <a:pt x="3647" y="2783"/>
                  </a:cubicBezTo>
                  <a:cubicBezTo>
                    <a:pt x="3551" y="2875"/>
                    <a:pt x="3639" y="3025"/>
                    <a:pt x="3688" y="3106"/>
                  </a:cubicBezTo>
                  <a:cubicBezTo>
                    <a:pt x="3769" y="3248"/>
                    <a:pt x="3808" y="3413"/>
                    <a:pt x="3801" y="3586"/>
                  </a:cubicBezTo>
                  <a:cubicBezTo>
                    <a:pt x="3718" y="3593"/>
                    <a:pt x="3628" y="3597"/>
                    <a:pt x="3538" y="3599"/>
                  </a:cubicBezTo>
                  <a:cubicBezTo>
                    <a:pt x="3409" y="3601"/>
                    <a:pt x="3279" y="3601"/>
                    <a:pt x="3148" y="3601"/>
                  </a:cubicBezTo>
                  <a:cubicBezTo>
                    <a:pt x="2495" y="3603"/>
                    <a:pt x="1820" y="3605"/>
                    <a:pt x="1254" y="3935"/>
                  </a:cubicBezTo>
                  <a:cubicBezTo>
                    <a:pt x="1230" y="3948"/>
                    <a:pt x="1207" y="3963"/>
                    <a:pt x="1183" y="3978"/>
                  </a:cubicBezTo>
                  <a:cubicBezTo>
                    <a:pt x="1125" y="4012"/>
                    <a:pt x="1065" y="4049"/>
                    <a:pt x="1006" y="4077"/>
                  </a:cubicBezTo>
                  <a:cubicBezTo>
                    <a:pt x="999" y="4053"/>
                    <a:pt x="988" y="4032"/>
                    <a:pt x="973" y="4012"/>
                  </a:cubicBezTo>
                  <a:cubicBezTo>
                    <a:pt x="961" y="3993"/>
                    <a:pt x="943" y="3976"/>
                    <a:pt x="928" y="3961"/>
                  </a:cubicBezTo>
                  <a:cubicBezTo>
                    <a:pt x="905" y="3935"/>
                    <a:pt x="883" y="3912"/>
                    <a:pt x="873" y="3884"/>
                  </a:cubicBezTo>
                  <a:cubicBezTo>
                    <a:pt x="858" y="3850"/>
                    <a:pt x="860" y="3809"/>
                    <a:pt x="862" y="3766"/>
                  </a:cubicBezTo>
                  <a:cubicBezTo>
                    <a:pt x="864" y="3734"/>
                    <a:pt x="866" y="3702"/>
                    <a:pt x="862" y="3670"/>
                  </a:cubicBezTo>
                  <a:cubicBezTo>
                    <a:pt x="847" y="3571"/>
                    <a:pt x="770" y="3479"/>
                    <a:pt x="643" y="3410"/>
                  </a:cubicBezTo>
                  <a:cubicBezTo>
                    <a:pt x="609" y="3391"/>
                    <a:pt x="575" y="3376"/>
                    <a:pt x="538" y="3359"/>
                  </a:cubicBezTo>
                  <a:cubicBezTo>
                    <a:pt x="474" y="3329"/>
                    <a:pt x="412" y="3301"/>
                    <a:pt x="358" y="3258"/>
                  </a:cubicBezTo>
                  <a:cubicBezTo>
                    <a:pt x="256" y="3177"/>
                    <a:pt x="194" y="3046"/>
                    <a:pt x="198" y="2916"/>
                  </a:cubicBezTo>
                  <a:cubicBezTo>
                    <a:pt x="198" y="2898"/>
                    <a:pt x="200" y="2879"/>
                    <a:pt x="202" y="2860"/>
                  </a:cubicBezTo>
                  <a:cubicBezTo>
                    <a:pt x="206" y="2817"/>
                    <a:pt x="209" y="2774"/>
                    <a:pt x="200" y="2729"/>
                  </a:cubicBezTo>
                  <a:cubicBezTo>
                    <a:pt x="187" y="2673"/>
                    <a:pt x="157" y="2626"/>
                    <a:pt x="127" y="2579"/>
                  </a:cubicBezTo>
                  <a:cubicBezTo>
                    <a:pt x="91" y="2523"/>
                    <a:pt x="54" y="2470"/>
                    <a:pt x="61" y="2410"/>
                  </a:cubicBezTo>
                  <a:cubicBezTo>
                    <a:pt x="67" y="2346"/>
                    <a:pt x="119" y="2296"/>
                    <a:pt x="172" y="2245"/>
                  </a:cubicBezTo>
                  <a:cubicBezTo>
                    <a:pt x="234" y="2185"/>
                    <a:pt x="296" y="2125"/>
                    <a:pt x="301" y="2037"/>
                  </a:cubicBezTo>
                  <a:cubicBezTo>
                    <a:pt x="301" y="2009"/>
                    <a:pt x="294" y="1984"/>
                    <a:pt x="290" y="1958"/>
                  </a:cubicBezTo>
                  <a:cubicBezTo>
                    <a:pt x="286" y="1945"/>
                    <a:pt x="283" y="1930"/>
                    <a:pt x="281" y="1915"/>
                  </a:cubicBezTo>
                  <a:cubicBezTo>
                    <a:pt x="266" y="1801"/>
                    <a:pt x="348" y="1707"/>
                    <a:pt x="431" y="1611"/>
                  </a:cubicBezTo>
                  <a:cubicBezTo>
                    <a:pt x="500" y="1531"/>
                    <a:pt x="571" y="1448"/>
                    <a:pt x="596" y="1347"/>
                  </a:cubicBezTo>
                  <a:cubicBezTo>
                    <a:pt x="641" y="1184"/>
                    <a:pt x="558" y="1034"/>
                    <a:pt x="476" y="889"/>
                  </a:cubicBezTo>
                  <a:cubicBezTo>
                    <a:pt x="412" y="769"/>
                    <a:pt x="343" y="645"/>
                    <a:pt x="346" y="518"/>
                  </a:cubicBezTo>
                  <a:cubicBezTo>
                    <a:pt x="350" y="428"/>
                    <a:pt x="386" y="342"/>
                    <a:pt x="421" y="261"/>
                  </a:cubicBezTo>
                  <a:cubicBezTo>
                    <a:pt x="444" y="205"/>
                    <a:pt x="472" y="143"/>
                    <a:pt x="521" y="109"/>
                  </a:cubicBezTo>
                  <a:cubicBezTo>
                    <a:pt x="551" y="87"/>
                    <a:pt x="586" y="77"/>
                    <a:pt x="626" y="77"/>
                  </a:cubicBezTo>
                  <a:cubicBezTo>
                    <a:pt x="684" y="77"/>
                    <a:pt x="753" y="100"/>
                    <a:pt x="813" y="139"/>
                  </a:cubicBezTo>
                  <a:cubicBezTo>
                    <a:pt x="847" y="160"/>
                    <a:pt x="881" y="188"/>
                    <a:pt x="916" y="214"/>
                  </a:cubicBezTo>
                  <a:cubicBezTo>
                    <a:pt x="971" y="259"/>
                    <a:pt x="1029" y="304"/>
                    <a:pt x="1098" y="334"/>
                  </a:cubicBezTo>
                  <a:lnTo>
                    <a:pt x="1130" y="347"/>
                  </a:lnTo>
                  <a:lnTo>
                    <a:pt x="1136" y="312"/>
                  </a:lnTo>
                  <a:cubicBezTo>
                    <a:pt x="1158" y="186"/>
                    <a:pt x="1290" y="105"/>
                    <a:pt x="1539" y="66"/>
                  </a:cubicBezTo>
                  <a:cubicBezTo>
                    <a:pt x="1578" y="59"/>
                    <a:pt x="1614" y="55"/>
                    <a:pt x="1647" y="55"/>
                  </a:cubicBezTo>
                  <a:close/>
                  <a:moveTo>
                    <a:pt x="1652" y="1"/>
                  </a:moveTo>
                  <a:cubicBezTo>
                    <a:pt x="1614" y="1"/>
                    <a:pt x="1573" y="6"/>
                    <a:pt x="1530" y="12"/>
                  </a:cubicBezTo>
                  <a:cubicBezTo>
                    <a:pt x="1278" y="53"/>
                    <a:pt x="1134" y="137"/>
                    <a:pt x="1091" y="270"/>
                  </a:cubicBezTo>
                  <a:cubicBezTo>
                    <a:pt x="1040" y="244"/>
                    <a:pt x="995" y="210"/>
                    <a:pt x="948" y="171"/>
                  </a:cubicBezTo>
                  <a:cubicBezTo>
                    <a:pt x="913" y="145"/>
                    <a:pt x="879" y="117"/>
                    <a:pt x="841" y="94"/>
                  </a:cubicBezTo>
                  <a:cubicBezTo>
                    <a:pt x="770" y="48"/>
                    <a:pt x="694" y="25"/>
                    <a:pt x="625" y="25"/>
                  </a:cubicBezTo>
                  <a:cubicBezTo>
                    <a:pt x="574" y="25"/>
                    <a:pt x="527" y="38"/>
                    <a:pt x="489" y="64"/>
                  </a:cubicBezTo>
                  <a:cubicBezTo>
                    <a:pt x="429" y="109"/>
                    <a:pt x="397" y="182"/>
                    <a:pt x="371" y="240"/>
                  </a:cubicBezTo>
                  <a:cubicBezTo>
                    <a:pt x="337" y="323"/>
                    <a:pt x="296" y="417"/>
                    <a:pt x="292" y="516"/>
                  </a:cubicBezTo>
                  <a:cubicBezTo>
                    <a:pt x="290" y="657"/>
                    <a:pt x="361" y="788"/>
                    <a:pt x="429" y="914"/>
                  </a:cubicBezTo>
                  <a:cubicBezTo>
                    <a:pt x="508" y="1056"/>
                    <a:pt x="583" y="1191"/>
                    <a:pt x="545" y="1334"/>
                  </a:cubicBezTo>
                  <a:cubicBezTo>
                    <a:pt x="521" y="1422"/>
                    <a:pt x="455" y="1499"/>
                    <a:pt x="391" y="1574"/>
                  </a:cubicBezTo>
                  <a:cubicBezTo>
                    <a:pt x="303" y="1677"/>
                    <a:pt x="211" y="1784"/>
                    <a:pt x="228" y="1921"/>
                  </a:cubicBezTo>
                  <a:cubicBezTo>
                    <a:pt x="230" y="1939"/>
                    <a:pt x="234" y="1954"/>
                    <a:pt x="236" y="1971"/>
                  </a:cubicBezTo>
                  <a:cubicBezTo>
                    <a:pt x="243" y="1992"/>
                    <a:pt x="247" y="2014"/>
                    <a:pt x="247" y="2035"/>
                  </a:cubicBezTo>
                  <a:cubicBezTo>
                    <a:pt x="245" y="2101"/>
                    <a:pt x="191" y="2153"/>
                    <a:pt x="136" y="2206"/>
                  </a:cubicBezTo>
                  <a:cubicBezTo>
                    <a:pt x="76" y="2262"/>
                    <a:pt x="16" y="2322"/>
                    <a:pt x="7" y="2406"/>
                  </a:cubicBezTo>
                  <a:cubicBezTo>
                    <a:pt x="1" y="2483"/>
                    <a:pt x="41" y="2547"/>
                    <a:pt x="82" y="2609"/>
                  </a:cubicBezTo>
                  <a:cubicBezTo>
                    <a:pt x="110" y="2652"/>
                    <a:pt x="138" y="2695"/>
                    <a:pt x="149" y="2740"/>
                  </a:cubicBezTo>
                  <a:cubicBezTo>
                    <a:pt x="155" y="2776"/>
                    <a:pt x="153" y="2815"/>
                    <a:pt x="149" y="2856"/>
                  </a:cubicBezTo>
                  <a:cubicBezTo>
                    <a:pt x="146" y="2875"/>
                    <a:pt x="144" y="2894"/>
                    <a:pt x="144" y="2913"/>
                  </a:cubicBezTo>
                  <a:cubicBezTo>
                    <a:pt x="140" y="3061"/>
                    <a:pt x="209" y="3209"/>
                    <a:pt x="324" y="3301"/>
                  </a:cubicBezTo>
                  <a:cubicBezTo>
                    <a:pt x="384" y="3346"/>
                    <a:pt x="451" y="3378"/>
                    <a:pt x="517" y="3408"/>
                  </a:cubicBezTo>
                  <a:cubicBezTo>
                    <a:pt x="551" y="3423"/>
                    <a:pt x="586" y="3438"/>
                    <a:pt x="618" y="3458"/>
                  </a:cubicBezTo>
                  <a:cubicBezTo>
                    <a:pt x="682" y="3492"/>
                    <a:pt x="791" y="3567"/>
                    <a:pt x="808" y="3678"/>
                  </a:cubicBezTo>
                  <a:cubicBezTo>
                    <a:pt x="813" y="3704"/>
                    <a:pt x="811" y="3734"/>
                    <a:pt x="808" y="3762"/>
                  </a:cubicBezTo>
                  <a:cubicBezTo>
                    <a:pt x="806" y="3809"/>
                    <a:pt x="802" y="3858"/>
                    <a:pt x="823" y="3905"/>
                  </a:cubicBezTo>
                  <a:cubicBezTo>
                    <a:pt x="838" y="3942"/>
                    <a:pt x="864" y="3970"/>
                    <a:pt x="890" y="3997"/>
                  </a:cubicBezTo>
                  <a:cubicBezTo>
                    <a:pt x="905" y="4012"/>
                    <a:pt x="918" y="4027"/>
                    <a:pt x="931" y="4045"/>
                  </a:cubicBezTo>
                  <a:cubicBezTo>
                    <a:pt x="946" y="4066"/>
                    <a:pt x="956" y="4092"/>
                    <a:pt x="963" y="4120"/>
                  </a:cubicBezTo>
                  <a:lnTo>
                    <a:pt x="969" y="4154"/>
                  </a:lnTo>
                  <a:lnTo>
                    <a:pt x="999" y="4139"/>
                  </a:lnTo>
                  <a:cubicBezTo>
                    <a:pt x="1072" y="4107"/>
                    <a:pt x="1143" y="4064"/>
                    <a:pt x="1211" y="4023"/>
                  </a:cubicBezTo>
                  <a:cubicBezTo>
                    <a:pt x="1235" y="4008"/>
                    <a:pt x="1258" y="3995"/>
                    <a:pt x="1282" y="3980"/>
                  </a:cubicBezTo>
                  <a:cubicBezTo>
                    <a:pt x="1833" y="3659"/>
                    <a:pt x="2501" y="3657"/>
                    <a:pt x="3148" y="3655"/>
                  </a:cubicBezTo>
                  <a:cubicBezTo>
                    <a:pt x="3281" y="3655"/>
                    <a:pt x="3412" y="3655"/>
                    <a:pt x="3540" y="3653"/>
                  </a:cubicBezTo>
                  <a:cubicBezTo>
                    <a:pt x="3639" y="3650"/>
                    <a:pt x="3737" y="3644"/>
                    <a:pt x="3829" y="3640"/>
                  </a:cubicBezTo>
                  <a:lnTo>
                    <a:pt x="3853" y="3638"/>
                  </a:lnTo>
                  <a:lnTo>
                    <a:pt x="3853" y="3614"/>
                  </a:lnTo>
                  <a:cubicBezTo>
                    <a:pt x="3866" y="3419"/>
                    <a:pt x="3825" y="3235"/>
                    <a:pt x="3733" y="3080"/>
                  </a:cubicBezTo>
                  <a:cubicBezTo>
                    <a:pt x="3677" y="2984"/>
                    <a:pt x="3624" y="2879"/>
                    <a:pt x="3684" y="2819"/>
                  </a:cubicBezTo>
                  <a:cubicBezTo>
                    <a:pt x="3696" y="2806"/>
                    <a:pt x="3716" y="2798"/>
                    <a:pt x="3735" y="2789"/>
                  </a:cubicBezTo>
                  <a:cubicBezTo>
                    <a:pt x="3746" y="2783"/>
                    <a:pt x="3759" y="2776"/>
                    <a:pt x="3769" y="2770"/>
                  </a:cubicBezTo>
                  <a:cubicBezTo>
                    <a:pt x="3889" y="2699"/>
                    <a:pt x="3898" y="2558"/>
                    <a:pt x="3909" y="2423"/>
                  </a:cubicBezTo>
                  <a:cubicBezTo>
                    <a:pt x="3915" y="2322"/>
                    <a:pt x="3921" y="2219"/>
                    <a:pt x="3973" y="2142"/>
                  </a:cubicBezTo>
                  <a:cubicBezTo>
                    <a:pt x="3990" y="2119"/>
                    <a:pt x="4011" y="2097"/>
                    <a:pt x="4033" y="2074"/>
                  </a:cubicBezTo>
                  <a:cubicBezTo>
                    <a:pt x="4052" y="2056"/>
                    <a:pt x="4069" y="2037"/>
                    <a:pt x="4084" y="2018"/>
                  </a:cubicBezTo>
                  <a:cubicBezTo>
                    <a:pt x="4183" y="1896"/>
                    <a:pt x="4194" y="1729"/>
                    <a:pt x="4194" y="1596"/>
                  </a:cubicBezTo>
                  <a:cubicBezTo>
                    <a:pt x="4191" y="1390"/>
                    <a:pt x="4168" y="1182"/>
                    <a:pt x="4144" y="983"/>
                  </a:cubicBezTo>
                  <a:cubicBezTo>
                    <a:pt x="4125" y="827"/>
                    <a:pt x="4106" y="666"/>
                    <a:pt x="4099" y="507"/>
                  </a:cubicBezTo>
                  <a:lnTo>
                    <a:pt x="4097" y="486"/>
                  </a:lnTo>
                  <a:lnTo>
                    <a:pt x="4076" y="484"/>
                  </a:lnTo>
                  <a:cubicBezTo>
                    <a:pt x="3921" y="460"/>
                    <a:pt x="3799" y="450"/>
                    <a:pt x="3688" y="450"/>
                  </a:cubicBezTo>
                  <a:cubicBezTo>
                    <a:pt x="3564" y="450"/>
                    <a:pt x="3454" y="462"/>
                    <a:pt x="3352" y="488"/>
                  </a:cubicBezTo>
                  <a:cubicBezTo>
                    <a:pt x="3319" y="497"/>
                    <a:pt x="3285" y="507"/>
                    <a:pt x="3253" y="518"/>
                  </a:cubicBezTo>
                  <a:cubicBezTo>
                    <a:pt x="3172" y="543"/>
                    <a:pt x="3085" y="567"/>
                    <a:pt x="3006" y="567"/>
                  </a:cubicBezTo>
                  <a:cubicBezTo>
                    <a:pt x="2981" y="567"/>
                    <a:pt x="2957" y="564"/>
                    <a:pt x="2934" y="559"/>
                  </a:cubicBezTo>
                  <a:lnTo>
                    <a:pt x="2904" y="552"/>
                  </a:lnTo>
                  <a:lnTo>
                    <a:pt x="2887" y="749"/>
                  </a:lnTo>
                  <a:lnTo>
                    <a:pt x="2880" y="749"/>
                  </a:lnTo>
                  <a:cubicBezTo>
                    <a:pt x="2764" y="749"/>
                    <a:pt x="2679" y="608"/>
                    <a:pt x="2647" y="546"/>
                  </a:cubicBezTo>
                  <a:lnTo>
                    <a:pt x="2638" y="529"/>
                  </a:lnTo>
                  <a:cubicBezTo>
                    <a:pt x="2580" y="413"/>
                    <a:pt x="2512" y="282"/>
                    <a:pt x="2381" y="250"/>
                  </a:cubicBezTo>
                  <a:cubicBezTo>
                    <a:pt x="2372" y="248"/>
                    <a:pt x="2364" y="248"/>
                    <a:pt x="2355" y="246"/>
                  </a:cubicBezTo>
                  <a:cubicBezTo>
                    <a:pt x="2336" y="242"/>
                    <a:pt x="2317" y="240"/>
                    <a:pt x="2304" y="229"/>
                  </a:cubicBezTo>
                  <a:cubicBezTo>
                    <a:pt x="2291" y="220"/>
                    <a:pt x="2282" y="203"/>
                    <a:pt x="2274" y="186"/>
                  </a:cubicBezTo>
                  <a:cubicBezTo>
                    <a:pt x="2270" y="175"/>
                    <a:pt x="2265" y="167"/>
                    <a:pt x="2259" y="158"/>
                  </a:cubicBezTo>
                  <a:cubicBezTo>
                    <a:pt x="2223" y="98"/>
                    <a:pt x="2146" y="60"/>
                    <a:pt x="2068" y="60"/>
                  </a:cubicBezTo>
                  <a:cubicBezTo>
                    <a:pt x="2054" y="60"/>
                    <a:pt x="2040" y="61"/>
                    <a:pt x="2025" y="64"/>
                  </a:cubicBezTo>
                  <a:cubicBezTo>
                    <a:pt x="1970" y="75"/>
                    <a:pt x="1914" y="100"/>
                    <a:pt x="1858" y="143"/>
                  </a:cubicBezTo>
                  <a:cubicBezTo>
                    <a:pt x="1856" y="132"/>
                    <a:pt x="1852" y="124"/>
                    <a:pt x="1848" y="113"/>
                  </a:cubicBezTo>
                  <a:cubicBezTo>
                    <a:pt x="1830" y="72"/>
                    <a:pt x="1792" y="34"/>
                    <a:pt x="1749" y="17"/>
                  </a:cubicBezTo>
                  <a:cubicBezTo>
                    <a:pt x="1720" y="5"/>
                    <a:pt x="1687" y="1"/>
                    <a:pt x="165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50"/>
            <p:cNvSpPr/>
            <p:nvPr/>
          </p:nvSpPr>
          <p:spPr>
            <a:xfrm>
              <a:off x="4142154" y="3349742"/>
              <a:ext cx="78994" cy="76323"/>
            </a:xfrm>
            <a:custGeom>
              <a:rect b="b" l="l" r="r" t="t"/>
              <a:pathLst>
                <a:path extrusionOk="0" h="2686" w="2780">
                  <a:moveTo>
                    <a:pt x="804" y="1"/>
                  </a:moveTo>
                  <a:cubicBezTo>
                    <a:pt x="746" y="1"/>
                    <a:pt x="690" y="18"/>
                    <a:pt x="656" y="62"/>
                  </a:cubicBezTo>
                  <a:cubicBezTo>
                    <a:pt x="590" y="146"/>
                    <a:pt x="626" y="290"/>
                    <a:pt x="545" y="358"/>
                  </a:cubicBezTo>
                  <a:cubicBezTo>
                    <a:pt x="525" y="373"/>
                    <a:pt x="502" y="384"/>
                    <a:pt x="483" y="401"/>
                  </a:cubicBezTo>
                  <a:cubicBezTo>
                    <a:pt x="401" y="472"/>
                    <a:pt x="440" y="626"/>
                    <a:pt x="350" y="690"/>
                  </a:cubicBezTo>
                  <a:cubicBezTo>
                    <a:pt x="288" y="735"/>
                    <a:pt x="191" y="710"/>
                    <a:pt x="133" y="761"/>
                  </a:cubicBezTo>
                  <a:cubicBezTo>
                    <a:pt x="114" y="778"/>
                    <a:pt x="101" y="802"/>
                    <a:pt x="91" y="827"/>
                  </a:cubicBezTo>
                  <a:cubicBezTo>
                    <a:pt x="31" y="967"/>
                    <a:pt x="20" y="1119"/>
                    <a:pt x="1" y="1271"/>
                  </a:cubicBezTo>
                  <a:cubicBezTo>
                    <a:pt x="654" y="1791"/>
                    <a:pt x="1427" y="2186"/>
                    <a:pt x="2179" y="2563"/>
                  </a:cubicBezTo>
                  <a:cubicBezTo>
                    <a:pt x="2300" y="2622"/>
                    <a:pt x="2429" y="2685"/>
                    <a:pt x="2563" y="2685"/>
                  </a:cubicBezTo>
                  <a:cubicBezTo>
                    <a:pt x="2569" y="2685"/>
                    <a:pt x="2576" y="2685"/>
                    <a:pt x="2582" y="2685"/>
                  </a:cubicBezTo>
                  <a:cubicBezTo>
                    <a:pt x="2653" y="2681"/>
                    <a:pt x="2717" y="2659"/>
                    <a:pt x="2779" y="2631"/>
                  </a:cubicBezTo>
                  <a:cubicBezTo>
                    <a:pt x="2773" y="2599"/>
                    <a:pt x="2762" y="2571"/>
                    <a:pt x="2743" y="2543"/>
                  </a:cubicBezTo>
                  <a:cubicBezTo>
                    <a:pt x="2711" y="2498"/>
                    <a:pt x="2659" y="2462"/>
                    <a:pt x="2638" y="2411"/>
                  </a:cubicBezTo>
                  <a:cubicBezTo>
                    <a:pt x="2610" y="2342"/>
                    <a:pt x="2636" y="2263"/>
                    <a:pt x="2625" y="2190"/>
                  </a:cubicBezTo>
                  <a:cubicBezTo>
                    <a:pt x="2610" y="2083"/>
                    <a:pt x="2518" y="2001"/>
                    <a:pt x="2422" y="1950"/>
                  </a:cubicBezTo>
                  <a:cubicBezTo>
                    <a:pt x="2325" y="1896"/>
                    <a:pt x="2218" y="1864"/>
                    <a:pt x="2132" y="1796"/>
                  </a:cubicBezTo>
                  <a:cubicBezTo>
                    <a:pt x="2023" y="1710"/>
                    <a:pt x="1959" y="1571"/>
                    <a:pt x="1961" y="1432"/>
                  </a:cubicBezTo>
                  <a:cubicBezTo>
                    <a:pt x="1963" y="1372"/>
                    <a:pt x="1978" y="1309"/>
                    <a:pt x="1965" y="1252"/>
                  </a:cubicBezTo>
                  <a:cubicBezTo>
                    <a:pt x="1942" y="1144"/>
                    <a:pt x="1839" y="1061"/>
                    <a:pt x="1826" y="960"/>
                  </a:cubicBezTo>
                  <a:cubicBezTo>
                    <a:pt x="1800" y="958"/>
                    <a:pt x="1775" y="954"/>
                    <a:pt x="1751" y="954"/>
                  </a:cubicBezTo>
                  <a:cubicBezTo>
                    <a:pt x="1737" y="954"/>
                    <a:pt x="1722" y="954"/>
                    <a:pt x="1708" y="954"/>
                  </a:cubicBezTo>
                  <a:cubicBezTo>
                    <a:pt x="1637" y="954"/>
                    <a:pt x="1563" y="946"/>
                    <a:pt x="1535" y="887"/>
                  </a:cubicBezTo>
                  <a:cubicBezTo>
                    <a:pt x="1515" y="849"/>
                    <a:pt x="1520" y="797"/>
                    <a:pt x="1485" y="772"/>
                  </a:cubicBezTo>
                  <a:cubicBezTo>
                    <a:pt x="1474" y="764"/>
                    <a:pt x="1462" y="761"/>
                    <a:pt x="1450" y="761"/>
                  </a:cubicBezTo>
                  <a:cubicBezTo>
                    <a:pt x="1411" y="761"/>
                    <a:pt x="1367" y="791"/>
                    <a:pt x="1325" y="799"/>
                  </a:cubicBezTo>
                  <a:cubicBezTo>
                    <a:pt x="1316" y="801"/>
                    <a:pt x="1308" y="802"/>
                    <a:pt x="1300" y="802"/>
                  </a:cubicBezTo>
                  <a:cubicBezTo>
                    <a:pt x="1212" y="802"/>
                    <a:pt x="1146" y="697"/>
                    <a:pt x="1143" y="602"/>
                  </a:cubicBezTo>
                  <a:cubicBezTo>
                    <a:pt x="1138" y="500"/>
                    <a:pt x="1175" y="397"/>
                    <a:pt x="1160" y="296"/>
                  </a:cubicBezTo>
                  <a:cubicBezTo>
                    <a:pt x="1140" y="157"/>
                    <a:pt x="1018" y="43"/>
                    <a:pt x="883" y="11"/>
                  </a:cubicBezTo>
                  <a:cubicBezTo>
                    <a:pt x="858" y="4"/>
                    <a:pt x="831" y="1"/>
                    <a:pt x="8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50"/>
            <p:cNvSpPr/>
            <p:nvPr/>
          </p:nvSpPr>
          <p:spPr>
            <a:xfrm>
              <a:off x="4141359" y="3349003"/>
              <a:ext cx="80642" cy="77772"/>
            </a:xfrm>
            <a:custGeom>
              <a:rect b="b" l="l" r="r" t="t"/>
              <a:pathLst>
                <a:path extrusionOk="0" h="2737" w="2838">
                  <a:moveTo>
                    <a:pt x="834" y="54"/>
                  </a:moveTo>
                  <a:cubicBezTo>
                    <a:pt x="858" y="54"/>
                    <a:pt x="881" y="56"/>
                    <a:pt x="905" y="63"/>
                  </a:cubicBezTo>
                  <a:cubicBezTo>
                    <a:pt x="1038" y="95"/>
                    <a:pt x="1145" y="204"/>
                    <a:pt x="1162" y="326"/>
                  </a:cubicBezTo>
                  <a:cubicBezTo>
                    <a:pt x="1171" y="378"/>
                    <a:pt x="1162" y="431"/>
                    <a:pt x="1153" y="487"/>
                  </a:cubicBezTo>
                  <a:cubicBezTo>
                    <a:pt x="1149" y="534"/>
                    <a:pt x="1141" y="581"/>
                    <a:pt x="1143" y="628"/>
                  </a:cubicBezTo>
                  <a:cubicBezTo>
                    <a:pt x="1149" y="737"/>
                    <a:pt x="1225" y="856"/>
                    <a:pt x="1331" y="856"/>
                  </a:cubicBezTo>
                  <a:cubicBezTo>
                    <a:pt x="1340" y="856"/>
                    <a:pt x="1349" y="855"/>
                    <a:pt x="1359" y="853"/>
                  </a:cubicBezTo>
                  <a:cubicBezTo>
                    <a:pt x="1378" y="849"/>
                    <a:pt x="1398" y="840"/>
                    <a:pt x="1417" y="832"/>
                  </a:cubicBezTo>
                  <a:cubicBezTo>
                    <a:pt x="1441" y="823"/>
                    <a:pt x="1462" y="814"/>
                    <a:pt x="1479" y="814"/>
                  </a:cubicBezTo>
                  <a:cubicBezTo>
                    <a:pt x="1486" y="814"/>
                    <a:pt x="1493" y="815"/>
                    <a:pt x="1498" y="819"/>
                  </a:cubicBezTo>
                  <a:cubicBezTo>
                    <a:pt x="1511" y="830"/>
                    <a:pt x="1515" y="849"/>
                    <a:pt x="1522" y="873"/>
                  </a:cubicBezTo>
                  <a:cubicBezTo>
                    <a:pt x="1526" y="890"/>
                    <a:pt x="1530" y="907"/>
                    <a:pt x="1539" y="924"/>
                  </a:cubicBezTo>
                  <a:cubicBezTo>
                    <a:pt x="1575" y="997"/>
                    <a:pt x="1661" y="1008"/>
                    <a:pt x="1740" y="1008"/>
                  </a:cubicBezTo>
                  <a:lnTo>
                    <a:pt x="1783" y="1008"/>
                  </a:lnTo>
                  <a:cubicBezTo>
                    <a:pt x="1798" y="1008"/>
                    <a:pt x="1813" y="1008"/>
                    <a:pt x="1828" y="1010"/>
                  </a:cubicBezTo>
                  <a:lnTo>
                    <a:pt x="1833" y="1010"/>
                  </a:lnTo>
                  <a:cubicBezTo>
                    <a:pt x="1843" y="1061"/>
                    <a:pt x="1873" y="1106"/>
                    <a:pt x="1901" y="1149"/>
                  </a:cubicBezTo>
                  <a:cubicBezTo>
                    <a:pt x="1929" y="1194"/>
                    <a:pt x="1957" y="1237"/>
                    <a:pt x="1968" y="1282"/>
                  </a:cubicBezTo>
                  <a:cubicBezTo>
                    <a:pt x="1974" y="1318"/>
                    <a:pt x="1972" y="1357"/>
                    <a:pt x="1968" y="1398"/>
                  </a:cubicBezTo>
                  <a:cubicBezTo>
                    <a:pt x="1965" y="1417"/>
                    <a:pt x="1963" y="1436"/>
                    <a:pt x="1963" y="1455"/>
                  </a:cubicBezTo>
                  <a:cubicBezTo>
                    <a:pt x="1959" y="1603"/>
                    <a:pt x="2028" y="1751"/>
                    <a:pt x="2143" y="1843"/>
                  </a:cubicBezTo>
                  <a:cubicBezTo>
                    <a:pt x="2203" y="1888"/>
                    <a:pt x="2270" y="1920"/>
                    <a:pt x="2336" y="1950"/>
                  </a:cubicBezTo>
                  <a:cubicBezTo>
                    <a:pt x="2370" y="1965"/>
                    <a:pt x="2405" y="1980"/>
                    <a:pt x="2437" y="2000"/>
                  </a:cubicBezTo>
                  <a:cubicBezTo>
                    <a:pt x="2501" y="2034"/>
                    <a:pt x="2610" y="2109"/>
                    <a:pt x="2627" y="2220"/>
                  </a:cubicBezTo>
                  <a:cubicBezTo>
                    <a:pt x="2632" y="2246"/>
                    <a:pt x="2630" y="2276"/>
                    <a:pt x="2627" y="2304"/>
                  </a:cubicBezTo>
                  <a:cubicBezTo>
                    <a:pt x="2625" y="2351"/>
                    <a:pt x="2621" y="2400"/>
                    <a:pt x="2642" y="2447"/>
                  </a:cubicBezTo>
                  <a:cubicBezTo>
                    <a:pt x="2657" y="2484"/>
                    <a:pt x="2683" y="2512"/>
                    <a:pt x="2709" y="2539"/>
                  </a:cubicBezTo>
                  <a:cubicBezTo>
                    <a:pt x="2724" y="2554"/>
                    <a:pt x="2737" y="2569"/>
                    <a:pt x="2750" y="2587"/>
                  </a:cubicBezTo>
                  <a:cubicBezTo>
                    <a:pt x="2760" y="2602"/>
                    <a:pt x="2769" y="2621"/>
                    <a:pt x="2775" y="2642"/>
                  </a:cubicBezTo>
                  <a:cubicBezTo>
                    <a:pt x="2730" y="2662"/>
                    <a:pt x="2672" y="2681"/>
                    <a:pt x="2610" y="2683"/>
                  </a:cubicBezTo>
                  <a:cubicBezTo>
                    <a:pt x="2606" y="2683"/>
                    <a:pt x="2601" y="2683"/>
                    <a:pt x="2597" y="2683"/>
                  </a:cubicBezTo>
                  <a:cubicBezTo>
                    <a:pt x="2463" y="2683"/>
                    <a:pt x="2334" y="2621"/>
                    <a:pt x="2220" y="2565"/>
                  </a:cubicBezTo>
                  <a:cubicBezTo>
                    <a:pt x="1406" y="2158"/>
                    <a:pt x="684" y="1781"/>
                    <a:pt x="59" y="1286"/>
                  </a:cubicBezTo>
                  <a:lnTo>
                    <a:pt x="63" y="1237"/>
                  </a:lnTo>
                  <a:cubicBezTo>
                    <a:pt x="80" y="1104"/>
                    <a:pt x="93" y="980"/>
                    <a:pt x="144" y="864"/>
                  </a:cubicBezTo>
                  <a:cubicBezTo>
                    <a:pt x="153" y="843"/>
                    <a:pt x="164" y="821"/>
                    <a:pt x="179" y="806"/>
                  </a:cubicBezTo>
                  <a:cubicBezTo>
                    <a:pt x="204" y="785"/>
                    <a:pt x="239" y="781"/>
                    <a:pt x="277" y="774"/>
                  </a:cubicBezTo>
                  <a:cubicBezTo>
                    <a:pt x="318" y="770"/>
                    <a:pt x="359" y="763"/>
                    <a:pt x="395" y="738"/>
                  </a:cubicBezTo>
                  <a:cubicBezTo>
                    <a:pt x="448" y="699"/>
                    <a:pt x="461" y="637"/>
                    <a:pt x="474" y="575"/>
                  </a:cubicBezTo>
                  <a:cubicBezTo>
                    <a:pt x="485" y="523"/>
                    <a:pt x="496" y="476"/>
                    <a:pt x="528" y="446"/>
                  </a:cubicBezTo>
                  <a:cubicBezTo>
                    <a:pt x="536" y="440"/>
                    <a:pt x="547" y="433"/>
                    <a:pt x="556" y="427"/>
                  </a:cubicBezTo>
                  <a:cubicBezTo>
                    <a:pt x="568" y="421"/>
                    <a:pt x="579" y="414"/>
                    <a:pt x="590" y="403"/>
                  </a:cubicBezTo>
                  <a:cubicBezTo>
                    <a:pt x="641" y="361"/>
                    <a:pt x="652" y="296"/>
                    <a:pt x="661" y="234"/>
                  </a:cubicBezTo>
                  <a:cubicBezTo>
                    <a:pt x="669" y="185"/>
                    <a:pt x="678" y="140"/>
                    <a:pt x="703" y="106"/>
                  </a:cubicBezTo>
                  <a:cubicBezTo>
                    <a:pt x="740" y="61"/>
                    <a:pt x="802" y="54"/>
                    <a:pt x="834" y="54"/>
                  </a:cubicBezTo>
                  <a:close/>
                  <a:moveTo>
                    <a:pt x="840" y="0"/>
                  </a:moveTo>
                  <a:cubicBezTo>
                    <a:pt x="767" y="0"/>
                    <a:pt x="701" y="25"/>
                    <a:pt x="663" y="71"/>
                  </a:cubicBezTo>
                  <a:cubicBezTo>
                    <a:pt x="626" y="116"/>
                    <a:pt x="618" y="172"/>
                    <a:pt x="609" y="226"/>
                  </a:cubicBezTo>
                  <a:cubicBezTo>
                    <a:pt x="601" y="281"/>
                    <a:pt x="590" y="333"/>
                    <a:pt x="556" y="363"/>
                  </a:cubicBezTo>
                  <a:cubicBezTo>
                    <a:pt x="547" y="371"/>
                    <a:pt x="536" y="376"/>
                    <a:pt x="528" y="382"/>
                  </a:cubicBezTo>
                  <a:cubicBezTo>
                    <a:pt x="515" y="388"/>
                    <a:pt x="504" y="397"/>
                    <a:pt x="493" y="406"/>
                  </a:cubicBezTo>
                  <a:cubicBezTo>
                    <a:pt x="446" y="446"/>
                    <a:pt x="433" y="506"/>
                    <a:pt x="423" y="564"/>
                  </a:cubicBezTo>
                  <a:cubicBezTo>
                    <a:pt x="410" y="618"/>
                    <a:pt x="399" y="669"/>
                    <a:pt x="363" y="695"/>
                  </a:cubicBezTo>
                  <a:cubicBezTo>
                    <a:pt x="339" y="712"/>
                    <a:pt x="305" y="716"/>
                    <a:pt x="269" y="723"/>
                  </a:cubicBezTo>
                  <a:cubicBezTo>
                    <a:pt x="226" y="729"/>
                    <a:pt x="181" y="733"/>
                    <a:pt x="144" y="766"/>
                  </a:cubicBezTo>
                  <a:cubicBezTo>
                    <a:pt x="121" y="787"/>
                    <a:pt x="106" y="817"/>
                    <a:pt x="95" y="843"/>
                  </a:cubicBezTo>
                  <a:cubicBezTo>
                    <a:pt x="41" y="967"/>
                    <a:pt x="26" y="1100"/>
                    <a:pt x="9" y="1230"/>
                  </a:cubicBezTo>
                  <a:lnTo>
                    <a:pt x="1" y="1308"/>
                  </a:lnTo>
                  <a:lnTo>
                    <a:pt x="11" y="1318"/>
                  </a:lnTo>
                  <a:cubicBezTo>
                    <a:pt x="646" y="1822"/>
                    <a:pt x="1376" y="2203"/>
                    <a:pt x="2197" y="2612"/>
                  </a:cubicBezTo>
                  <a:cubicBezTo>
                    <a:pt x="2315" y="2670"/>
                    <a:pt x="2447" y="2737"/>
                    <a:pt x="2591" y="2737"/>
                  </a:cubicBezTo>
                  <a:lnTo>
                    <a:pt x="2612" y="2737"/>
                  </a:lnTo>
                  <a:cubicBezTo>
                    <a:pt x="2692" y="2734"/>
                    <a:pt x="2765" y="2704"/>
                    <a:pt x="2818" y="2681"/>
                  </a:cubicBezTo>
                  <a:lnTo>
                    <a:pt x="2837" y="2672"/>
                  </a:lnTo>
                  <a:lnTo>
                    <a:pt x="2833" y="2653"/>
                  </a:lnTo>
                  <a:cubicBezTo>
                    <a:pt x="2827" y="2614"/>
                    <a:pt x="2812" y="2582"/>
                    <a:pt x="2792" y="2554"/>
                  </a:cubicBezTo>
                  <a:cubicBezTo>
                    <a:pt x="2780" y="2535"/>
                    <a:pt x="2762" y="2518"/>
                    <a:pt x="2747" y="2503"/>
                  </a:cubicBezTo>
                  <a:cubicBezTo>
                    <a:pt x="2724" y="2477"/>
                    <a:pt x="2702" y="2454"/>
                    <a:pt x="2692" y="2426"/>
                  </a:cubicBezTo>
                  <a:cubicBezTo>
                    <a:pt x="2677" y="2392"/>
                    <a:pt x="2679" y="2351"/>
                    <a:pt x="2681" y="2308"/>
                  </a:cubicBezTo>
                  <a:cubicBezTo>
                    <a:pt x="2683" y="2276"/>
                    <a:pt x="2685" y="2244"/>
                    <a:pt x="2681" y="2212"/>
                  </a:cubicBezTo>
                  <a:cubicBezTo>
                    <a:pt x="2666" y="2113"/>
                    <a:pt x="2589" y="2021"/>
                    <a:pt x="2462" y="1952"/>
                  </a:cubicBezTo>
                  <a:cubicBezTo>
                    <a:pt x="2428" y="1933"/>
                    <a:pt x="2394" y="1918"/>
                    <a:pt x="2357" y="1901"/>
                  </a:cubicBezTo>
                  <a:cubicBezTo>
                    <a:pt x="2293" y="1871"/>
                    <a:pt x="2231" y="1843"/>
                    <a:pt x="2177" y="1800"/>
                  </a:cubicBezTo>
                  <a:cubicBezTo>
                    <a:pt x="2075" y="1719"/>
                    <a:pt x="2013" y="1588"/>
                    <a:pt x="2017" y="1458"/>
                  </a:cubicBezTo>
                  <a:cubicBezTo>
                    <a:pt x="2017" y="1440"/>
                    <a:pt x="2019" y="1421"/>
                    <a:pt x="2021" y="1402"/>
                  </a:cubicBezTo>
                  <a:cubicBezTo>
                    <a:pt x="2025" y="1359"/>
                    <a:pt x="2028" y="1316"/>
                    <a:pt x="2019" y="1271"/>
                  </a:cubicBezTo>
                  <a:cubicBezTo>
                    <a:pt x="2006" y="1215"/>
                    <a:pt x="1976" y="1168"/>
                    <a:pt x="1946" y="1121"/>
                  </a:cubicBezTo>
                  <a:cubicBezTo>
                    <a:pt x="1916" y="1074"/>
                    <a:pt x="1886" y="1029"/>
                    <a:pt x="1882" y="982"/>
                  </a:cubicBezTo>
                  <a:lnTo>
                    <a:pt x="1878" y="960"/>
                  </a:lnTo>
                  <a:lnTo>
                    <a:pt x="1833" y="956"/>
                  </a:lnTo>
                  <a:cubicBezTo>
                    <a:pt x="1820" y="955"/>
                    <a:pt x="1807" y="953"/>
                    <a:pt x="1794" y="953"/>
                  </a:cubicBezTo>
                  <a:cubicBezTo>
                    <a:pt x="1788" y="953"/>
                    <a:pt x="1782" y="953"/>
                    <a:pt x="1777" y="954"/>
                  </a:cubicBezTo>
                  <a:cubicBezTo>
                    <a:pt x="1763" y="954"/>
                    <a:pt x="1749" y="955"/>
                    <a:pt x="1735" y="955"/>
                  </a:cubicBezTo>
                  <a:cubicBezTo>
                    <a:pt x="1674" y="955"/>
                    <a:pt x="1609" y="947"/>
                    <a:pt x="1586" y="900"/>
                  </a:cubicBezTo>
                  <a:cubicBezTo>
                    <a:pt x="1580" y="890"/>
                    <a:pt x="1578" y="875"/>
                    <a:pt x="1573" y="860"/>
                  </a:cubicBezTo>
                  <a:cubicBezTo>
                    <a:pt x="1567" y="830"/>
                    <a:pt x="1558" y="798"/>
                    <a:pt x="1528" y="776"/>
                  </a:cubicBezTo>
                  <a:cubicBezTo>
                    <a:pt x="1514" y="766"/>
                    <a:pt x="1497" y="762"/>
                    <a:pt x="1479" y="762"/>
                  </a:cubicBezTo>
                  <a:cubicBezTo>
                    <a:pt x="1452" y="762"/>
                    <a:pt x="1423" y="771"/>
                    <a:pt x="1398" y="783"/>
                  </a:cubicBezTo>
                  <a:cubicBezTo>
                    <a:pt x="1380" y="789"/>
                    <a:pt x="1363" y="798"/>
                    <a:pt x="1348" y="800"/>
                  </a:cubicBezTo>
                  <a:cubicBezTo>
                    <a:pt x="1342" y="801"/>
                    <a:pt x="1336" y="802"/>
                    <a:pt x="1330" y="802"/>
                  </a:cubicBezTo>
                  <a:cubicBezTo>
                    <a:pt x="1257" y="802"/>
                    <a:pt x="1200" y="709"/>
                    <a:pt x="1196" y="626"/>
                  </a:cubicBezTo>
                  <a:cubicBezTo>
                    <a:pt x="1194" y="583"/>
                    <a:pt x="1201" y="541"/>
                    <a:pt x="1207" y="496"/>
                  </a:cubicBezTo>
                  <a:cubicBezTo>
                    <a:pt x="1215" y="438"/>
                    <a:pt x="1224" y="378"/>
                    <a:pt x="1215" y="318"/>
                  </a:cubicBezTo>
                  <a:cubicBezTo>
                    <a:pt x="1194" y="176"/>
                    <a:pt x="1072" y="48"/>
                    <a:pt x="918" y="9"/>
                  </a:cubicBezTo>
                  <a:cubicBezTo>
                    <a:pt x="891" y="3"/>
                    <a:pt x="865" y="0"/>
                    <a:pt x="84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50"/>
            <p:cNvSpPr/>
            <p:nvPr/>
          </p:nvSpPr>
          <p:spPr>
            <a:xfrm>
              <a:off x="4105984" y="3317521"/>
              <a:ext cx="54358" cy="68338"/>
            </a:xfrm>
            <a:custGeom>
              <a:rect b="b" l="l" r="r" t="t"/>
              <a:pathLst>
                <a:path extrusionOk="0" h="2405" w="1913">
                  <a:moveTo>
                    <a:pt x="1154" y="1"/>
                  </a:moveTo>
                  <a:cubicBezTo>
                    <a:pt x="1152" y="1"/>
                    <a:pt x="1151" y="1"/>
                    <a:pt x="1149" y="1"/>
                  </a:cubicBezTo>
                  <a:cubicBezTo>
                    <a:pt x="1109" y="1"/>
                    <a:pt x="1070" y="22"/>
                    <a:pt x="1034" y="40"/>
                  </a:cubicBezTo>
                  <a:cubicBezTo>
                    <a:pt x="943" y="81"/>
                    <a:pt x="842" y="103"/>
                    <a:pt x="741" y="103"/>
                  </a:cubicBezTo>
                  <a:cubicBezTo>
                    <a:pt x="728" y="103"/>
                    <a:pt x="715" y="102"/>
                    <a:pt x="702" y="102"/>
                  </a:cubicBezTo>
                  <a:cubicBezTo>
                    <a:pt x="679" y="101"/>
                    <a:pt x="656" y="99"/>
                    <a:pt x="633" y="99"/>
                  </a:cubicBezTo>
                  <a:cubicBezTo>
                    <a:pt x="597" y="99"/>
                    <a:pt x="562" y="103"/>
                    <a:pt x="532" y="123"/>
                  </a:cubicBezTo>
                  <a:cubicBezTo>
                    <a:pt x="507" y="140"/>
                    <a:pt x="489" y="168"/>
                    <a:pt x="470" y="192"/>
                  </a:cubicBezTo>
                  <a:cubicBezTo>
                    <a:pt x="404" y="269"/>
                    <a:pt x="303" y="315"/>
                    <a:pt x="203" y="315"/>
                  </a:cubicBezTo>
                  <a:cubicBezTo>
                    <a:pt x="176" y="315"/>
                    <a:pt x="149" y="312"/>
                    <a:pt x="123" y="305"/>
                  </a:cubicBezTo>
                  <a:lnTo>
                    <a:pt x="123" y="305"/>
                  </a:lnTo>
                  <a:cubicBezTo>
                    <a:pt x="134" y="468"/>
                    <a:pt x="142" y="642"/>
                    <a:pt x="61" y="783"/>
                  </a:cubicBezTo>
                  <a:cubicBezTo>
                    <a:pt x="44" y="815"/>
                    <a:pt x="22" y="845"/>
                    <a:pt x="1" y="873"/>
                  </a:cubicBezTo>
                  <a:cubicBezTo>
                    <a:pt x="91" y="1023"/>
                    <a:pt x="177" y="1177"/>
                    <a:pt x="271" y="1325"/>
                  </a:cubicBezTo>
                  <a:cubicBezTo>
                    <a:pt x="543" y="1743"/>
                    <a:pt x="888" y="2096"/>
                    <a:pt x="1274" y="2405"/>
                  </a:cubicBezTo>
                  <a:cubicBezTo>
                    <a:pt x="1293" y="2253"/>
                    <a:pt x="1304" y="2101"/>
                    <a:pt x="1364" y="1961"/>
                  </a:cubicBezTo>
                  <a:cubicBezTo>
                    <a:pt x="1374" y="1936"/>
                    <a:pt x="1387" y="1912"/>
                    <a:pt x="1406" y="1895"/>
                  </a:cubicBezTo>
                  <a:cubicBezTo>
                    <a:pt x="1464" y="1844"/>
                    <a:pt x="1561" y="1869"/>
                    <a:pt x="1623" y="1824"/>
                  </a:cubicBezTo>
                  <a:cubicBezTo>
                    <a:pt x="1713" y="1760"/>
                    <a:pt x="1674" y="1606"/>
                    <a:pt x="1756" y="1535"/>
                  </a:cubicBezTo>
                  <a:cubicBezTo>
                    <a:pt x="1775" y="1518"/>
                    <a:pt x="1798" y="1507"/>
                    <a:pt x="1818" y="1492"/>
                  </a:cubicBezTo>
                  <a:cubicBezTo>
                    <a:pt x="1891" y="1430"/>
                    <a:pt x="1869" y="1308"/>
                    <a:pt x="1912" y="1222"/>
                  </a:cubicBezTo>
                  <a:cubicBezTo>
                    <a:pt x="1912" y="1220"/>
                    <a:pt x="1910" y="1218"/>
                    <a:pt x="1910" y="1216"/>
                  </a:cubicBezTo>
                  <a:cubicBezTo>
                    <a:pt x="1843" y="1087"/>
                    <a:pt x="1775" y="952"/>
                    <a:pt x="1771" y="807"/>
                  </a:cubicBezTo>
                  <a:cubicBezTo>
                    <a:pt x="1768" y="747"/>
                    <a:pt x="1777" y="684"/>
                    <a:pt x="1768" y="622"/>
                  </a:cubicBezTo>
                  <a:cubicBezTo>
                    <a:pt x="1758" y="562"/>
                    <a:pt x="1723" y="498"/>
                    <a:pt x="1663" y="481"/>
                  </a:cubicBezTo>
                  <a:cubicBezTo>
                    <a:pt x="1612" y="466"/>
                    <a:pt x="1550" y="485"/>
                    <a:pt x="1509" y="453"/>
                  </a:cubicBezTo>
                  <a:cubicBezTo>
                    <a:pt x="1484" y="432"/>
                    <a:pt x="1475" y="395"/>
                    <a:pt x="1464" y="363"/>
                  </a:cubicBezTo>
                  <a:cubicBezTo>
                    <a:pt x="1434" y="260"/>
                    <a:pt x="1379" y="162"/>
                    <a:pt x="1304" y="82"/>
                  </a:cubicBezTo>
                  <a:cubicBezTo>
                    <a:pt x="1264" y="41"/>
                    <a:pt x="1212" y="1"/>
                    <a:pt x="11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50"/>
            <p:cNvSpPr/>
            <p:nvPr/>
          </p:nvSpPr>
          <p:spPr>
            <a:xfrm>
              <a:off x="4105075" y="3316754"/>
              <a:ext cx="56120" cy="70583"/>
            </a:xfrm>
            <a:custGeom>
              <a:rect b="b" l="l" r="r" t="t"/>
              <a:pathLst>
                <a:path extrusionOk="0" h="2484" w="1975">
                  <a:moveTo>
                    <a:pt x="1186" y="54"/>
                  </a:moveTo>
                  <a:cubicBezTo>
                    <a:pt x="1226" y="54"/>
                    <a:pt x="1269" y="77"/>
                    <a:pt x="1316" y="129"/>
                  </a:cubicBezTo>
                  <a:cubicBezTo>
                    <a:pt x="1389" y="204"/>
                    <a:pt x="1443" y="298"/>
                    <a:pt x="1471" y="399"/>
                  </a:cubicBezTo>
                  <a:lnTo>
                    <a:pt x="1473" y="405"/>
                  </a:lnTo>
                  <a:cubicBezTo>
                    <a:pt x="1483" y="439"/>
                    <a:pt x="1494" y="476"/>
                    <a:pt x="1524" y="499"/>
                  </a:cubicBezTo>
                  <a:cubicBezTo>
                    <a:pt x="1556" y="525"/>
                    <a:pt x="1597" y="527"/>
                    <a:pt x="1631" y="527"/>
                  </a:cubicBezTo>
                  <a:cubicBezTo>
                    <a:pt x="1651" y="529"/>
                    <a:pt x="1672" y="529"/>
                    <a:pt x="1687" y="534"/>
                  </a:cubicBezTo>
                  <a:cubicBezTo>
                    <a:pt x="1738" y="549"/>
                    <a:pt x="1766" y="609"/>
                    <a:pt x="1773" y="654"/>
                  </a:cubicBezTo>
                  <a:cubicBezTo>
                    <a:pt x="1779" y="690"/>
                    <a:pt x="1777" y="726"/>
                    <a:pt x="1777" y="765"/>
                  </a:cubicBezTo>
                  <a:cubicBezTo>
                    <a:pt x="1775" y="789"/>
                    <a:pt x="1775" y="812"/>
                    <a:pt x="1775" y="836"/>
                  </a:cubicBezTo>
                  <a:cubicBezTo>
                    <a:pt x="1781" y="986"/>
                    <a:pt x="1850" y="1123"/>
                    <a:pt x="1914" y="1249"/>
                  </a:cubicBezTo>
                  <a:cubicBezTo>
                    <a:pt x="1899" y="1286"/>
                    <a:pt x="1893" y="1324"/>
                    <a:pt x="1886" y="1361"/>
                  </a:cubicBezTo>
                  <a:cubicBezTo>
                    <a:pt x="1878" y="1416"/>
                    <a:pt x="1869" y="1468"/>
                    <a:pt x="1833" y="1498"/>
                  </a:cubicBezTo>
                  <a:cubicBezTo>
                    <a:pt x="1824" y="1506"/>
                    <a:pt x="1813" y="1511"/>
                    <a:pt x="1805" y="1517"/>
                  </a:cubicBezTo>
                  <a:cubicBezTo>
                    <a:pt x="1792" y="1523"/>
                    <a:pt x="1781" y="1532"/>
                    <a:pt x="1770" y="1541"/>
                  </a:cubicBezTo>
                  <a:cubicBezTo>
                    <a:pt x="1723" y="1581"/>
                    <a:pt x="1710" y="1641"/>
                    <a:pt x="1698" y="1699"/>
                  </a:cubicBezTo>
                  <a:cubicBezTo>
                    <a:pt x="1687" y="1753"/>
                    <a:pt x="1676" y="1804"/>
                    <a:pt x="1640" y="1830"/>
                  </a:cubicBezTo>
                  <a:cubicBezTo>
                    <a:pt x="1616" y="1847"/>
                    <a:pt x="1582" y="1851"/>
                    <a:pt x="1546" y="1858"/>
                  </a:cubicBezTo>
                  <a:cubicBezTo>
                    <a:pt x="1503" y="1864"/>
                    <a:pt x="1458" y="1868"/>
                    <a:pt x="1421" y="1901"/>
                  </a:cubicBezTo>
                  <a:cubicBezTo>
                    <a:pt x="1398" y="1922"/>
                    <a:pt x="1383" y="1952"/>
                    <a:pt x="1372" y="1978"/>
                  </a:cubicBezTo>
                  <a:cubicBezTo>
                    <a:pt x="1318" y="2102"/>
                    <a:pt x="1303" y="2235"/>
                    <a:pt x="1286" y="2365"/>
                  </a:cubicBezTo>
                  <a:lnTo>
                    <a:pt x="1286" y="2380"/>
                  </a:lnTo>
                  <a:cubicBezTo>
                    <a:pt x="883" y="2055"/>
                    <a:pt x="569" y="1712"/>
                    <a:pt x="326" y="1337"/>
                  </a:cubicBezTo>
                  <a:cubicBezTo>
                    <a:pt x="264" y="1241"/>
                    <a:pt x="204" y="1140"/>
                    <a:pt x="149" y="1044"/>
                  </a:cubicBezTo>
                  <a:cubicBezTo>
                    <a:pt x="121" y="996"/>
                    <a:pt x="93" y="949"/>
                    <a:pt x="65" y="902"/>
                  </a:cubicBezTo>
                  <a:cubicBezTo>
                    <a:pt x="82" y="876"/>
                    <a:pt x="101" y="851"/>
                    <a:pt x="116" y="823"/>
                  </a:cubicBezTo>
                  <a:cubicBezTo>
                    <a:pt x="198" y="681"/>
                    <a:pt x="194" y="510"/>
                    <a:pt x="185" y="366"/>
                  </a:cubicBezTo>
                  <a:lnTo>
                    <a:pt x="185" y="366"/>
                  </a:lnTo>
                  <a:cubicBezTo>
                    <a:pt x="201" y="369"/>
                    <a:pt x="217" y="370"/>
                    <a:pt x="233" y="370"/>
                  </a:cubicBezTo>
                  <a:cubicBezTo>
                    <a:pt x="342" y="370"/>
                    <a:pt x="452" y="320"/>
                    <a:pt x="521" y="236"/>
                  </a:cubicBezTo>
                  <a:cubicBezTo>
                    <a:pt x="528" y="229"/>
                    <a:pt x="532" y="223"/>
                    <a:pt x="536" y="217"/>
                  </a:cubicBezTo>
                  <a:cubicBezTo>
                    <a:pt x="551" y="199"/>
                    <a:pt x="564" y="182"/>
                    <a:pt x="579" y="172"/>
                  </a:cubicBezTo>
                  <a:cubicBezTo>
                    <a:pt x="601" y="159"/>
                    <a:pt x="626" y="152"/>
                    <a:pt x="663" y="152"/>
                  </a:cubicBezTo>
                  <a:cubicBezTo>
                    <a:pt x="680" y="152"/>
                    <a:pt x="697" y="154"/>
                    <a:pt x="712" y="154"/>
                  </a:cubicBezTo>
                  <a:lnTo>
                    <a:pt x="734" y="157"/>
                  </a:lnTo>
                  <a:cubicBezTo>
                    <a:pt x="746" y="157"/>
                    <a:pt x="759" y="158"/>
                    <a:pt x="772" y="158"/>
                  </a:cubicBezTo>
                  <a:cubicBezTo>
                    <a:pt x="877" y="158"/>
                    <a:pt x="981" y="134"/>
                    <a:pt x="1076" y="90"/>
                  </a:cubicBezTo>
                  <a:lnTo>
                    <a:pt x="1093" y="84"/>
                  </a:lnTo>
                  <a:cubicBezTo>
                    <a:pt x="1123" y="69"/>
                    <a:pt x="1151" y="56"/>
                    <a:pt x="1186" y="54"/>
                  </a:cubicBezTo>
                  <a:close/>
                  <a:moveTo>
                    <a:pt x="1179" y="0"/>
                  </a:moveTo>
                  <a:cubicBezTo>
                    <a:pt x="1141" y="2"/>
                    <a:pt x="1104" y="17"/>
                    <a:pt x="1070" y="34"/>
                  </a:cubicBezTo>
                  <a:lnTo>
                    <a:pt x="1055" y="41"/>
                  </a:lnTo>
                  <a:cubicBezTo>
                    <a:pt x="965" y="82"/>
                    <a:pt x="863" y="104"/>
                    <a:pt x="763" y="104"/>
                  </a:cubicBezTo>
                  <a:cubicBezTo>
                    <a:pt x="754" y="104"/>
                    <a:pt x="745" y="103"/>
                    <a:pt x="736" y="103"/>
                  </a:cubicBezTo>
                  <a:lnTo>
                    <a:pt x="716" y="101"/>
                  </a:lnTo>
                  <a:cubicBezTo>
                    <a:pt x="699" y="101"/>
                    <a:pt x="680" y="99"/>
                    <a:pt x="663" y="99"/>
                  </a:cubicBezTo>
                  <a:cubicBezTo>
                    <a:pt x="631" y="99"/>
                    <a:pt x="588" y="103"/>
                    <a:pt x="549" y="129"/>
                  </a:cubicBezTo>
                  <a:cubicBezTo>
                    <a:pt x="526" y="144"/>
                    <a:pt x="511" y="165"/>
                    <a:pt x="496" y="184"/>
                  </a:cubicBezTo>
                  <a:cubicBezTo>
                    <a:pt x="491" y="191"/>
                    <a:pt x="485" y="197"/>
                    <a:pt x="481" y="202"/>
                  </a:cubicBezTo>
                  <a:cubicBezTo>
                    <a:pt x="421" y="273"/>
                    <a:pt x="326" y="315"/>
                    <a:pt x="232" y="315"/>
                  </a:cubicBezTo>
                  <a:cubicBezTo>
                    <a:pt x="208" y="315"/>
                    <a:pt x="185" y="312"/>
                    <a:pt x="161" y="307"/>
                  </a:cubicBezTo>
                  <a:lnTo>
                    <a:pt x="127" y="298"/>
                  </a:lnTo>
                  <a:lnTo>
                    <a:pt x="127" y="298"/>
                  </a:lnTo>
                  <a:lnTo>
                    <a:pt x="129" y="334"/>
                  </a:lnTo>
                  <a:cubicBezTo>
                    <a:pt x="138" y="478"/>
                    <a:pt x="151" y="658"/>
                    <a:pt x="71" y="797"/>
                  </a:cubicBezTo>
                  <a:cubicBezTo>
                    <a:pt x="56" y="823"/>
                    <a:pt x="39" y="846"/>
                    <a:pt x="20" y="872"/>
                  </a:cubicBezTo>
                  <a:lnTo>
                    <a:pt x="1" y="900"/>
                  </a:lnTo>
                  <a:lnTo>
                    <a:pt x="9" y="915"/>
                  </a:lnTo>
                  <a:cubicBezTo>
                    <a:pt x="41" y="966"/>
                    <a:pt x="71" y="1018"/>
                    <a:pt x="101" y="1069"/>
                  </a:cubicBezTo>
                  <a:cubicBezTo>
                    <a:pt x="159" y="1168"/>
                    <a:pt x="219" y="1268"/>
                    <a:pt x="281" y="1365"/>
                  </a:cubicBezTo>
                  <a:cubicBezTo>
                    <a:pt x="534" y="1759"/>
                    <a:pt x="864" y="2115"/>
                    <a:pt x="1288" y="2453"/>
                  </a:cubicBezTo>
                  <a:lnTo>
                    <a:pt x="1327" y="2483"/>
                  </a:lnTo>
                  <a:lnTo>
                    <a:pt x="1340" y="2372"/>
                  </a:lnTo>
                  <a:cubicBezTo>
                    <a:pt x="1357" y="2239"/>
                    <a:pt x="1370" y="2115"/>
                    <a:pt x="1421" y="1999"/>
                  </a:cubicBezTo>
                  <a:cubicBezTo>
                    <a:pt x="1430" y="1978"/>
                    <a:pt x="1441" y="1956"/>
                    <a:pt x="1456" y="1941"/>
                  </a:cubicBezTo>
                  <a:cubicBezTo>
                    <a:pt x="1481" y="1920"/>
                    <a:pt x="1516" y="1916"/>
                    <a:pt x="1554" y="1909"/>
                  </a:cubicBezTo>
                  <a:cubicBezTo>
                    <a:pt x="1595" y="1905"/>
                    <a:pt x="1636" y="1898"/>
                    <a:pt x="1672" y="1873"/>
                  </a:cubicBezTo>
                  <a:cubicBezTo>
                    <a:pt x="1725" y="1834"/>
                    <a:pt x="1738" y="1772"/>
                    <a:pt x="1751" y="1710"/>
                  </a:cubicBezTo>
                  <a:cubicBezTo>
                    <a:pt x="1762" y="1658"/>
                    <a:pt x="1773" y="1611"/>
                    <a:pt x="1805" y="1581"/>
                  </a:cubicBezTo>
                  <a:cubicBezTo>
                    <a:pt x="1813" y="1575"/>
                    <a:pt x="1824" y="1568"/>
                    <a:pt x="1833" y="1562"/>
                  </a:cubicBezTo>
                  <a:cubicBezTo>
                    <a:pt x="1845" y="1556"/>
                    <a:pt x="1856" y="1549"/>
                    <a:pt x="1867" y="1538"/>
                  </a:cubicBezTo>
                  <a:cubicBezTo>
                    <a:pt x="1918" y="1496"/>
                    <a:pt x="1929" y="1431"/>
                    <a:pt x="1940" y="1369"/>
                  </a:cubicBezTo>
                  <a:cubicBezTo>
                    <a:pt x="1946" y="1331"/>
                    <a:pt x="1953" y="1292"/>
                    <a:pt x="1968" y="1262"/>
                  </a:cubicBezTo>
                  <a:lnTo>
                    <a:pt x="1974" y="1249"/>
                  </a:lnTo>
                  <a:lnTo>
                    <a:pt x="1965" y="1232"/>
                  </a:lnTo>
                  <a:cubicBezTo>
                    <a:pt x="1903" y="1112"/>
                    <a:pt x="1835" y="975"/>
                    <a:pt x="1828" y="834"/>
                  </a:cubicBezTo>
                  <a:cubicBezTo>
                    <a:pt x="1828" y="810"/>
                    <a:pt x="1828" y="789"/>
                    <a:pt x="1830" y="765"/>
                  </a:cubicBezTo>
                  <a:cubicBezTo>
                    <a:pt x="1830" y="726"/>
                    <a:pt x="1833" y="686"/>
                    <a:pt x="1826" y="645"/>
                  </a:cubicBezTo>
                  <a:cubicBezTo>
                    <a:pt x="1815" y="581"/>
                    <a:pt x="1777" y="506"/>
                    <a:pt x="1704" y="482"/>
                  </a:cubicBezTo>
                  <a:cubicBezTo>
                    <a:pt x="1680" y="476"/>
                    <a:pt x="1655" y="476"/>
                    <a:pt x="1633" y="474"/>
                  </a:cubicBezTo>
                  <a:cubicBezTo>
                    <a:pt x="1601" y="474"/>
                    <a:pt x="1576" y="474"/>
                    <a:pt x="1558" y="459"/>
                  </a:cubicBezTo>
                  <a:cubicBezTo>
                    <a:pt x="1539" y="444"/>
                    <a:pt x="1533" y="418"/>
                    <a:pt x="1524" y="390"/>
                  </a:cubicBezTo>
                  <a:lnTo>
                    <a:pt x="1522" y="384"/>
                  </a:lnTo>
                  <a:cubicBezTo>
                    <a:pt x="1490" y="274"/>
                    <a:pt x="1432" y="174"/>
                    <a:pt x="1355" y="92"/>
                  </a:cubicBezTo>
                  <a:cubicBezTo>
                    <a:pt x="1297" y="30"/>
                    <a:pt x="1241" y="0"/>
                    <a:pt x="118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50"/>
            <p:cNvSpPr/>
            <p:nvPr/>
          </p:nvSpPr>
          <p:spPr>
            <a:xfrm>
              <a:off x="4067285" y="3263167"/>
              <a:ext cx="144121" cy="113887"/>
            </a:xfrm>
            <a:custGeom>
              <a:rect b="b" l="l" r="r" t="t"/>
              <a:pathLst>
                <a:path extrusionOk="0" h="4008" w="5072">
                  <a:moveTo>
                    <a:pt x="990" y="1"/>
                  </a:moveTo>
                  <a:cubicBezTo>
                    <a:pt x="921" y="1"/>
                    <a:pt x="855" y="21"/>
                    <a:pt x="806" y="69"/>
                  </a:cubicBezTo>
                  <a:cubicBezTo>
                    <a:pt x="720" y="153"/>
                    <a:pt x="724" y="288"/>
                    <a:pt x="722" y="408"/>
                  </a:cubicBezTo>
                  <a:cubicBezTo>
                    <a:pt x="722" y="526"/>
                    <a:pt x="699" y="667"/>
                    <a:pt x="594" y="723"/>
                  </a:cubicBezTo>
                  <a:cubicBezTo>
                    <a:pt x="519" y="759"/>
                    <a:pt x="412" y="753"/>
                    <a:pt x="377" y="830"/>
                  </a:cubicBezTo>
                  <a:cubicBezTo>
                    <a:pt x="365" y="856"/>
                    <a:pt x="365" y="886"/>
                    <a:pt x="358" y="913"/>
                  </a:cubicBezTo>
                  <a:cubicBezTo>
                    <a:pt x="330" y="1025"/>
                    <a:pt x="195" y="1059"/>
                    <a:pt x="103" y="1128"/>
                  </a:cubicBezTo>
                  <a:cubicBezTo>
                    <a:pt x="58" y="1162"/>
                    <a:pt x="26" y="1207"/>
                    <a:pt x="0" y="1256"/>
                  </a:cubicBezTo>
                  <a:cubicBezTo>
                    <a:pt x="176" y="1695"/>
                    <a:pt x="699" y="1963"/>
                    <a:pt x="1037" y="2332"/>
                  </a:cubicBezTo>
                  <a:cubicBezTo>
                    <a:pt x="1164" y="2469"/>
                    <a:pt x="1267" y="2625"/>
                    <a:pt x="1363" y="2786"/>
                  </a:cubicBezTo>
                  <a:cubicBezTo>
                    <a:pt x="1384" y="2758"/>
                    <a:pt x="1406" y="2728"/>
                    <a:pt x="1423" y="2696"/>
                  </a:cubicBezTo>
                  <a:cubicBezTo>
                    <a:pt x="1504" y="2555"/>
                    <a:pt x="1496" y="2381"/>
                    <a:pt x="1485" y="2218"/>
                  </a:cubicBezTo>
                  <a:lnTo>
                    <a:pt x="1485" y="2218"/>
                  </a:lnTo>
                  <a:cubicBezTo>
                    <a:pt x="1511" y="2225"/>
                    <a:pt x="1538" y="2228"/>
                    <a:pt x="1565" y="2228"/>
                  </a:cubicBezTo>
                  <a:cubicBezTo>
                    <a:pt x="1665" y="2228"/>
                    <a:pt x="1766" y="2182"/>
                    <a:pt x="1832" y="2105"/>
                  </a:cubicBezTo>
                  <a:cubicBezTo>
                    <a:pt x="1851" y="2081"/>
                    <a:pt x="1869" y="2053"/>
                    <a:pt x="1894" y="2036"/>
                  </a:cubicBezTo>
                  <a:cubicBezTo>
                    <a:pt x="1924" y="2016"/>
                    <a:pt x="1959" y="2012"/>
                    <a:pt x="1995" y="2012"/>
                  </a:cubicBezTo>
                  <a:cubicBezTo>
                    <a:pt x="2018" y="2012"/>
                    <a:pt x="2041" y="2014"/>
                    <a:pt x="2064" y="2015"/>
                  </a:cubicBezTo>
                  <a:cubicBezTo>
                    <a:pt x="2077" y="2015"/>
                    <a:pt x="2090" y="2016"/>
                    <a:pt x="2103" y="2016"/>
                  </a:cubicBezTo>
                  <a:cubicBezTo>
                    <a:pt x="2204" y="2016"/>
                    <a:pt x="2305" y="1994"/>
                    <a:pt x="2396" y="1953"/>
                  </a:cubicBezTo>
                  <a:cubicBezTo>
                    <a:pt x="2432" y="1935"/>
                    <a:pt x="2471" y="1914"/>
                    <a:pt x="2511" y="1914"/>
                  </a:cubicBezTo>
                  <a:cubicBezTo>
                    <a:pt x="2513" y="1914"/>
                    <a:pt x="2514" y="1914"/>
                    <a:pt x="2516" y="1914"/>
                  </a:cubicBezTo>
                  <a:cubicBezTo>
                    <a:pt x="2574" y="1914"/>
                    <a:pt x="2626" y="1954"/>
                    <a:pt x="2666" y="1995"/>
                  </a:cubicBezTo>
                  <a:cubicBezTo>
                    <a:pt x="2741" y="2075"/>
                    <a:pt x="2796" y="2173"/>
                    <a:pt x="2826" y="2276"/>
                  </a:cubicBezTo>
                  <a:cubicBezTo>
                    <a:pt x="2837" y="2308"/>
                    <a:pt x="2846" y="2345"/>
                    <a:pt x="2871" y="2366"/>
                  </a:cubicBezTo>
                  <a:cubicBezTo>
                    <a:pt x="2912" y="2398"/>
                    <a:pt x="2974" y="2379"/>
                    <a:pt x="3025" y="2394"/>
                  </a:cubicBezTo>
                  <a:cubicBezTo>
                    <a:pt x="3085" y="2413"/>
                    <a:pt x="3120" y="2475"/>
                    <a:pt x="3130" y="2535"/>
                  </a:cubicBezTo>
                  <a:cubicBezTo>
                    <a:pt x="3139" y="2597"/>
                    <a:pt x="3130" y="2660"/>
                    <a:pt x="3133" y="2720"/>
                  </a:cubicBezTo>
                  <a:cubicBezTo>
                    <a:pt x="3137" y="2865"/>
                    <a:pt x="3205" y="3000"/>
                    <a:pt x="3272" y="3129"/>
                  </a:cubicBezTo>
                  <a:cubicBezTo>
                    <a:pt x="3272" y="3131"/>
                    <a:pt x="3274" y="3133"/>
                    <a:pt x="3274" y="3135"/>
                  </a:cubicBezTo>
                  <a:cubicBezTo>
                    <a:pt x="3278" y="3127"/>
                    <a:pt x="3285" y="3118"/>
                    <a:pt x="3291" y="3109"/>
                  </a:cubicBezTo>
                  <a:cubicBezTo>
                    <a:pt x="3325" y="3065"/>
                    <a:pt x="3381" y="3048"/>
                    <a:pt x="3439" y="3048"/>
                  </a:cubicBezTo>
                  <a:cubicBezTo>
                    <a:pt x="3466" y="3048"/>
                    <a:pt x="3493" y="3051"/>
                    <a:pt x="3518" y="3058"/>
                  </a:cubicBezTo>
                  <a:cubicBezTo>
                    <a:pt x="3653" y="3090"/>
                    <a:pt x="3775" y="3204"/>
                    <a:pt x="3795" y="3343"/>
                  </a:cubicBezTo>
                  <a:cubicBezTo>
                    <a:pt x="3810" y="3444"/>
                    <a:pt x="3773" y="3547"/>
                    <a:pt x="3778" y="3649"/>
                  </a:cubicBezTo>
                  <a:cubicBezTo>
                    <a:pt x="3781" y="3744"/>
                    <a:pt x="3847" y="3849"/>
                    <a:pt x="3935" y="3849"/>
                  </a:cubicBezTo>
                  <a:cubicBezTo>
                    <a:pt x="3943" y="3849"/>
                    <a:pt x="3951" y="3848"/>
                    <a:pt x="3960" y="3846"/>
                  </a:cubicBezTo>
                  <a:cubicBezTo>
                    <a:pt x="4002" y="3838"/>
                    <a:pt x="4046" y="3808"/>
                    <a:pt x="4085" y="3808"/>
                  </a:cubicBezTo>
                  <a:cubicBezTo>
                    <a:pt x="4097" y="3808"/>
                    <a:pt x="4109" y="3811"/>
                    <a:pt x="4120" y="3819"/>
                  </a:cubicBezTo>
                  <a:cubicBezTo>
                    <a:pt x="4155" y="3844"/>
                    <a:pt x="4150" y="3896"/>
                    <a:pt x="4170" y="3934"/>
                  </a:cubicBezTo>
                  <a:cubicBezTo>
                    <a:pt x="4198" y="3993"/>
                    <a:pt x="4272" y="4001"/>
                    <a:pt x="4343" y="4001"/>
                  </a:cubicBezTo>
                  <a:cubicBezTo>
                    <a:pt x="4357" y="4001"/>
                    <a:pt x="4372" y="4001"/>
                    <a:pt x="4386" y="4001"/>
                  </a:cubicBezTo>
                  <a:cubicBezTo>
                    <a:pt x="4410" y="4001"/>
                    <a:pt x="4435" y="4005"/>
                    <a:pt x="4461" y="4007"/>
                  </a:cubicBezTo>
                  <a:cubicBezTo>
                    <a:pt x="4461" y="3994"/>
                    <a:pt x="4459" y="3984"/>
                    <a:pt x="4461" y="3971"/>
                  </a:cubicBezTo>
                  <a:cubicBezTo>
                    <a:pt x="4474" y="3821"/>
                    <a:pt x="4694" y="3750"/>
                    <a:pt x="4699" y="3598"/>
                  </a:cubicBezTo>
                  <a:cubicBezTo>
                    <a:pt x="4701" y="3559"/>
                    <a:pt x="4686" y="3521"/>
                    <a:pt x="4679" y="3482"/>
                  </a:cubicBezTo>
                  <a:cubicBezTo>
                    <a:pt x="4654" y="3259"/>
                    <a:pt x="4939" y="3122"/>
                    <a:pt x="4997" y="2904"/>
                  </a:cubicBezTo>
                  <a:cubicBezTo>
                    <a:pt x="5072" y="2621"/>
                    <a:pt x="4737" y="2372"/>
                    <a:pt x="4746" y="2079"/>
                  </a:cubicBezTo>
                  <a:cubicBezTo>
                    <a:pt x="4748" y="1987"/>
                    <a:pt x="4787" y="1899"/>
                    <a:pt x="4823" y="1813"/>
                  </a:cubicBezTo>
                  <a:cubicBezTo>
                    <a:pt x="4844" y="1762"/>
                    <a:pt x="4872" y="1710"/>
                    <a:pt x="4913" y="1672"/>
                  </a:cubicBezTo>
                  <a:cubicBezTo>
                    <a:pt x="4887" y="1612"/>
                    <a:pt x="4857" y="1556"/>
                    <a:pt x="4819" y="1507"/>
                  </a:cubicBezTo>
                  <a:cubicBezTo>
                    <a:pt x="4716" y="1378"/>
                    <a:pt x="4551" y="1286"/>
                    <a:pt x="4527" y="1126"/>
                  </a:cubicBezTo>
                  <a:cubicBezTo>
                    <a:pt x="4510" y="1023"/>
                    <a:pt x="4557" y="911"/>
                    <a:pt x="4512" y="819"/>
                  </a:cubicBezTo>
                  <a:cubicBezTo>
                    <a:pt x="4476" y="746"/>
                    <a:pt x="4395" y="710"/>
                    <a:pt x="4339" y="652"/>
                  </a:cubicBezTo>
                  <a:cubicBezTo>
                    <a:pt x="4260" y="571"/>
                    <a:pt x="4236" y="453"/>
                    <a:pt x="4200" y="344"/>
                  </a:cubicBezTo>
                  <a:cubicBezTo>
                    <a:pt x="4163" y="236"/>
                    <a:pt x="4095" y="123"/>
                    <a:pt x="3981" y="101"/>
                  </a:cubicBezTo>
                  <a:cubicBezTo>
                    <a:pt x="3969" y="99"/>
                    <a:pt x="3957" y="98"/>
                    <a:pt x="3946" y="98"/>
                  </a:cubicBezTo>
                  <a:cubicBezTo>
                    <a:pt x="3806" y="98"/>
                    <a:pt x="3693" y="243"/>
                    <a:pt x="3557" y="301"/>
                  </a:cubicBezTo>
                  <a:cubicBezTo>
                    <a:pt x="3482" y="335"/>
                    <a:pt x="3396" y="339"/>
                    <a:pt x="3315" y="346"/>
                  </a:cubicBezTo>
                  <a:cubicBezTo>
                    <a:pt x="3193" y="352"/>
                    <a:pt x="3070" y="359"/>
                    <a:pt x="2948" y="359"/>
                  </a:cubicBezTo>
                  <a:cubicBezTo>
                    <a:pt x="2795" y="359"/>
                    <a:pt x="2643" y="348"/>
                    <a:pt x="2494" y="311"/>
                  </a:cubicBezTo>
                  <a:cubicBezTo>
                    <a:pt x="2408" y="292"/>
                    <a:pt x="2325" y="262"/>
                    <a:pt x="2239" y="247"/>
                  </a:cubicBezTo>
                  <a:cubicBezTo>
                    <a:pt x="2168" y="235"/>
                    <a:pt x="2095" y="231"/>
                    <a:pt x="2022" y="231"/>
                  </a:cubicBezTo>
                  <a:cubicBezTo>
                    <a:pt x="1947" y="231"/>
                    <a:pt x="1871" y="235"/>
                    <a:pt x="1796" y="235"/>
                  </a:cubicBezTo>
                  <a:cubicBezTo>
                    <a:pt x="1684" y="235"/>
                    <a:pt x="1573" y="227"/>
                    <a:pt x="1468" y="189"/>
                  </a:cubicBezTo>
                  <a:cubicBezTo>
                    <a:pt x="1356" y="149"/>
                    <a:pt x="1258" y="74"/>
                    <a:pt x="1144" y="31"/>
                  </a:cubicBezTo>
                  <a:cubicBezTo>
                    <a:pt x="1096" y="12"/>
                    <a:pt x="1043" y="1"/>
                    <a:pt x="99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50"/>
            <p:cNvSpPr/>
            <p:nvPr/>
          </p:nvSpPr>
          <p:spPr>
            <a:xfrm>
              <a:off x="4066433" y="3262456"/>
              <a:ext cx="144860" cy="115393"/>
            </a:xfrm>
            <a:custGeom>
              <a:rect b="b" l="l" r="r" t="t"/>
              <a:pathLst>
                <a:path extrusionOk="0" h="4061" w="5098">
                  <a:moveTo>
                    <a:pt x="1018" y="54"/>
                  </a:moveTo>
                  <a:cubicBezTo>
                    <a:pt x="1067" y="54"/>
                    <a:pt x="1117" y="62"/>
                    <a:pt x="1166" y="81"/>
                  </a:cubicBezTo>
                  <a:cubicBezTo>
                    <a:pt x="1217" y="101"/>
                    <a:pt x="1269" y="129"/>
                    <a:pt x="1318" y="156"/>
                  </a:cubicBezTo>
                  <a:cubicBezTo>
                    <a:pt x="1374" y="186"/>
                    <a:pt x="1429" y="216"/>
                    <a:pt x="1489" y="238"/>
                  </a:cubicBezTo>
                  <a:cubicBezTo>
                    <a:pt x="1605" y="281"/>
                    <a:pt x="1723" y="285"/>
                    <a:pt x="1826" y="285"/>
                  </a:cubicBezTo>
                  <a:lnTo>
                    <a:pt x="1939" y="285"/>
                  </a:lnTo>
                  <a:cubicBezTo>
                    <a:pt x="1976" y="283"/>
                    <a:pt x="2014" y="283"/>
                    <a:pt x="2051" y="283"/>
                  </a:cubicBezTo>
                  <a:cubicBezTo>
                    <a:pt x="2139" y="283"/>
                    <a:pt x="2203" y="287"/>
                    <a:pt x="2265" y="298"/>
                  </a:cubicBezTo>
                  <a:cubicBezTo>
                    <a:pt x="2316" y="306"/>
                    <a:pt x="2370" y="321"/>
                    <a:pt x="2421" y="336"/>
                  </a:cubicBezTo>
                  <a:cubicBezTo>
                    <a:pt x="2453" y="347"/>
                    <a:pt x="2486" y="356"/>
                    <a:pt x="2518" y="362"/>
                  </a:cubicBezTo>
                  <a:cubicBezTo>
                    <a:pt x="2653" y="396"/>
                    <a:pt x="2796" y="411"/>
                    <a:pt x="2974" y="411"/>
                  </a:cubicBezTo>
                  <a:cubicBezTo>
                    <a:pt x="3100" y="411"/>
                    <a:pt x="3231" y="403"/>
                    <a:pt x="3347" y="396"/>
                  </a:cubicBezTo>
                  <a:cubicBezTo>
                    <a:pt x="3426" y="392"/>
                    <a:pt x="3516" y="386"/>
                    <a:pt x="3598" y="351"/>
                  </a:cubicBezTo>
                  <a:cubicBezTo>
                    <a:pt x="3653" y="328"/>
                    <a:pt x="3703" y="291"/>
                    <a:pt x="3752" y="255"/>
                  </a:cubicBezTo>
                  <a:cubicBezTo>
                    <a:pt x="3826" y="203"/>
                    <a:pt x="3896" y="151"/>
                    <a:pt x="3972" y="151"/>
                  </a:cubicBezTo>
                  <a:cubicBezTo>
                    <a:pt x="3984" y="151"/>
                    <a:pt x="3995" y="152"/>
                    <a:pt x="4007" y="154"/>
                  </a:cubicBezTo>
                  <a:cubicBezTo>
                    <a:pt x="4118" y="174"/>
                    <a:pt x="4178" y="302"/>
                    <a:pt x="4204" y="377"/>
                  </a:cubicBezTo>
                  <a:cubicBezTo>
                    <a:pt x="4210" y="399"/>
                    <a:pt x="4219" y="422"/>
                    <a:pt x="4225" y="444"/>
                  </a:cubicBezTo>
                  <a:cubicBezTo>
                    <a:pt x="4253" y="534"/>
                    <a:pt x="4281" y="626"/>
                    <a:pt x="4350" y="696"/>
                  </a:cubicBezTo>
                  <a:cubicBezTo>
                    <a:pt x="4371" y="720"/>
                    <a:pt x="4397" y="739"/>
                    <a:pt x="4420" y="756"/>
                  </a:cubicBezTo>
                  <a:cubicBezTo>
                    <a:pt x="4461" y="788"/>
                    <a:pt x="4497" y="816"/>
                    <a:pt x="4519" y="857"/>
                  </a:cubicBezTo>
                  <a:cubicBezTo>
                    <a:pt x="4542" y="904"/>
                    <a:pt x="4536" y="962"/>
                    <a:pt x="4532" y="1022"/>
                  </a:cubicBezTo>
                  <a:cubicBezTo>
                    <a:pt x="4527" y="1065"/>
                    <a:pt x="4523" y="1110"/>
                    <a:pt x="4530" y="1155"/>
                  </a:cubicBezTo>
                  <a:cubicBezTo>
                    <a:pt x="4549" y="1273"/>
                    <a:pt x="4637" y="1356"/>
                    <a:pt x="4720" y="1436"/>
                  </a:cubicBezTo>
                  <a:cubicBezTo>
                    <a:pt x="4757" y="1472"/>
                    <a:pt x="4795" y="1508"/>
                    <a:pt x="4827" y="1547"/>
                  </a:cubicBezTo>
                  <a:cubicBezTo>
                    <a:pt x="4864" y="1594"/>
                    <a:pt x="4892" y="1645"/>
                    <a:pt x="4911" y="1690"/>
                  </a:cubicBezTo>
                  <a:cubicBezTo>
                    <a:pt x="4870" y="1733"/>
                    <a:pt x="4847" y="1787"/>
                    <a:pt x="4827" y="1828"/>
                  </a:cubicBezTo>
                  <a:cubicBezTo>
                    <a:pt x="4793" y="1911"/>
                    <a:pt x="4752" y="2005"/>
                    <a:pt x="4748" y="2104"/>
                  </a:cubicBezTo>
                  <a:cubicBezTo>
                    <a:pt x="4746" y="2245"/>
                    <a:pt x="4817" y="2376"/>
                    <a:pt x="4885" y="2502"/>
                  </a:cubicBezTo>
                  <a:cubicBezTo>
                    <a:pt x="4964" y="2644"/>
                    <a:pt x="5039" y="2779"/>
                    <a:pt x="5001" y="2922"/>
                  </a:cubicBezTo>
                  <a:cubicBezTo>
                    <a:pt x="4977" y="3010"/>
                    <a:pt x="4911" y="3087"/>
                    <a:pt x="4847" y="3162"/>
                  </a:cubicBezTo>
                  <a:cubicBezTo>
                    <a:pt x="4759" y="3265"/>
                    <a:pt x="4667" y="3372"/>
                    <a:pt x="4684" y="3509"/>
                  </a:cubicBezTo>
                  <a:cubicBezTo>
                    <a:pt x="4686" y="3527"/>
                    <a:pt x="4690" y="3542"/>
                    <a:pt x="4692" y="3559"/>
                  </a:cubicBezTo>
                  <a:cubicBezTo>
                    <a:pt x="4699" y="3580"/>
                    <a:pt x="4703" y="3602"/>
                    <a:pt x="4703" y="3623"/>
                  </a:cubicBezTo>
                  <a:cubicBezTo>
                    <a:pt x="4701" y="3689"/>
                    <a:pt x="4647" y="3741"/>
                    <a:pt x="4592" y="3794"/>
                  </a:cubicBezTo>
                  <a:cubicBezTo>
                    <a:pt x="4532" y="3850"/>
                    <a:pt x="4472" y="3910"/>
                    <a:pt x="4463" y="3994"/>
                  </a:cubicBezTo>
                  <a:cubicBezTo>
                    <a:pt x="4463" y="3996"/>
                    <a:pt x="4463" y="4000"/>
                    <a:pt x="4463" y="4002"/>
                  </a:cubicBezTo>
                  <a:cubicBezTo>
                    <a:pt x="4448" y="4000"/>
                    <a:pt x="4435" y="4000"/>
                    <a:pt x="4416" y="4000"/>
                  </a:cubicBezTo>
                  <a:lnTo>
                    <a:pt x="4414" y="4000"/>
                  </a:lnTo>
                  <a:cubicBezTo>
                    <a:pt x="4400" y="4000"/>
                    <a:pt x="4386" y="4001"/>
                    <a:pt x="4372" y="4001"/>
                  </a:cubicBezTo>
                  <a:cubicBezTo>
                    <a:pt x="4311" y="4001"/>
                    <a:pt x="4246" y="3993"/>
                    <a:pt x="4223" y="3946"/>
                  </a:cubicBezTo>
                  <a:cubicBezTo>
                    <a:pt x="4217" y="3936"/>
                    <a:pt x="4215" y="3921"/>
                    <a:pt x="4210" y="3906"/>
                  </a:cubicBezTo>
                  <a:cubicBezTo>
                    <a:pt x="4204" y="3876"/>
                    <a:pt x="4195" y="3844"/>
                    <a:pt x="4165" y="3822"/>
                  </a:cubicBezTo>
                  <a:cubicBezTo>
                    <a:pt x="4151" y="3812"/>
                    <a:pt x="4134" y="3808"/>
                    <a:pt x="4116" y="3808"/>
                  </a:cubicBezTo>
                  <a:cubicBezTo>
                    <a:pt x="4089" y="3808"/>
                    <a:pt x="4060" y="3817"/>
                    <a:pt x="4035" y="3829"/>
                  </a:cubicBezTo>
                  <a:cubicBezTo>
                    <a:pt x="4017" y="3835"/>
                    <a:pt x="4000" y="3844"/>
                    <a:pt x="3985" y="3846"/>
                  </a:cubicBezTo>
                  <a:cubicBezTo>
                    <a:pt x="3979" y="3847"/>
                    <a:pt x="3973" y="3848"/>
                    <a:pt x="3967" y="3848"/>
                  </a:cubicBezTo>
                  <a:cubicBezTo>
                    <a:pt x="3894" y="3848"/>
                    <a:pt x="3837" y="3755"/>
                    <a:pt x="3833" y="3672"/>
                  </a:cubicBezTo>
                  <a:cubicBezTo>
                    <a:pt x="3831" y="3629"/>
                    <a:pt x="3838" y="3587"/>
                    <a:pt x="3844" y="3542"/>
                  </a:cubicBezTo>
                  <a:cubicBezTo>
                    <a:pt x="3852" y="3484"/>
                    <a:pt x="3861" y="3424"/>
                    <a:pt x="3852" y="3364"/>
                  </a:cubicBezTo>
                  <a:cubicBezTo>
                    <a:pt x="3831" y="3222"/>
                    <a:pt x="3709" y="3094"/>
                    <a:pt x="3555" y="3055"/>
                  </a:cubicBezTo>
                  <a:cubicBezTo>
                    <a:pt x="3528" y="3049"/>
                    <a:pt x="3501" y="3045"/>
                    <a:pt x="3475" y="3045"/>
                  </a:cubicBezTo>
                  <a:cubicBezTo>
                    <a:pt x="3407" y="3045"/>
                    <a:pt x="3345" y="3067"/>
                    <a:pt x="3308" y="3109"/>
                  </a:cubicBezTo>
                  <a:cubicBezTo>
                    <a:pt x="3250" y="2997"/>
                    <a:pt x="3195" y="2873"/>
                    <a:pt x="3188" y="2745"/>
                  </a:cubicBezTo>
                  <a:cubicBezTo>
                    <a:pt x="3188" y="2721"/>
                    <a:pt x="3188" y="2700"/>
                    <a:pt x="3190" y="2676"/>
                  </a:cubicBezTo>
                  <a:cubicBezTo>
                    <a:pt x="3190" y="2637"/>
                    <a:pt x="3193" y="2597"/>
                    <a:pt x="3186" y="2556"/>
                  </a:cubicBezTo>
                  <a:cubicBezTo>
                    <a:pt x="3175" y="2492"/>
                    <a:pt x="3137" y="2417"/>
                    <a:pt x="3064" y="2393"/>
                  </a:cubicBezTo>
                  <a:cubicBezTo>
                    <a:pt x="3040" y="2387"/>
                    <a:pt x="3015" y="2387"/>
                    <a:pt x="2993" y="2385"/>
                  </a:cubicBezTo>
                  <a:cubicBezTo>
                    <a:pt x="2961" y="2385"/>
                    <a:pt x="2936" y="2385"/>
                    <a:pt x="2918" y="2370"/>
                  </a:cubicBezTo>
                  <a:cubicBezTo>
                    <a:pt x="2899" y="2355"/>
                    <a:pt x="2893" y="2329"/>
                    <a:pt x="2884" y="2301"/>
                  </a:cubicBezTo>
                  <a:lnTo>
                    <a:pt x="2882" y="2295"/>
                  </a:lnTo>
                  <a:cubicBezTo>
                    <a:pt x="2850" y="2185"/>
                    <a:pt x="2792" y="2085"/>
                    <a:pt x="2715" y="2003"/>
                  </a:cubicBezTo>
                  <a:cubicBezTo>
                    <a:pt x="2657" y="1941"/>
                    <a:pt x="2601" y="1911"/>
                    <a:pt x="2541" y="1911"/>
                  </a:cubicBezTo>
                  <a:lnTo>
                    <a:pt x="2539" y="1911"/>
                  </a:lnTo>
                  <a:cubicBezTo>
                    <a:pt x="2501" y="1913"/>
                    <a:pt x="2464" y="1928"/>
                    <a:pt x="2430" y="1945"/>
                  </a:cubicBezTo>
                  <a:lnTo>
                    <a:pt x="2415" y="1952"/>
                  </a:lnTo>
                  <a:cubicBezTo>
                    <a:pt x="2325" y="1993"/>
                    <a:pt x="2223" y="2015"/>
                    <a:pt x="2123" y="2015"/>
                  </a:cubicBezTo>
                  <a:cubicBezTo>
                    <a:pt x="2114" y="2015"/>
                    <a:pt x="2105" y="2014"/>
                    <a:pt x="2096" y="2014"/>
                  </a:cubicBezTo>
                  <a:lnTo>
                    <a:pt x="2076" y="2012"/>
                  </a:lnTo>
                  <a:cubicBezTo>
                    <a:pt x="2059" y="2012"/>
                    <a:pt x="2040" y="2010"/>
                    <a:pt x="2023" y="2010"/>
                  </a:cubicBezTo>
                  <a:cubicBezTo>
                    <a:pt x="1991" y="2010"/>
                    <a:pt x="1948" y="2014"/>
                    <a:pt x="1909" y="2040"/>
                  </a:cubicBezTo>
                  <a:cubicBezTo>
                    <a:pt x="1886" y="2055"/>
                    <a:pt x="1871" y="2076"/>
                    <a:pt x="1856" y="2095"/>
                  </a:cubicBezTo>
                  <a:cubicBezTo>
                    <a:pt x="1851" y="2102"/>
                    <a:pt x="1845" y="2108"/>
                    <a:pt x="1841" y="2113"/>
                  </a:cubicBezTo>
                  <a:cubicBezTo>
                    <a:pt x="1781" y="2184"/>
                    <a:pt x="1686" y="2226"/>
                    <a:pt x="1592" y="2226"/>
                  </a:cubicBezTo>
                  <a:cubicBezTo>
                    <a:pt x="1568" y="2226"/>
                    <a:pt x="1545" y="2223"/>
                    <a:pt x="1521" y="2218"/>
                  </a:cubicBezTo>
                  <a:lnTo>
                    <a:pt x="1487" y="2209"/>
                  </a:lnTo>
                  <a:lnTo>
                    <a:pt x="1487" y="2209"/>
                  </a:lnTo>
                  <a:lnTo>
                    <a:pt x="1489" y="2245"/>
                  </a:lnTo>
                  <a:cubicBezTo>
                    <a:pt x="1498" y="2389"/>
                    <a:pt x="1511" y="2569"/>
                    <a:pt x="1431" y="2708"/>
                  </a:cubicBezTo>
                  <a:cubicBezTo>
                    <a:pt x="1421" y="2727"/>
                    <a:pt x="1408" y="2745"/>
                    <a:pt x="1395" y="2764"/>
                  </a:cubicBezTo>
                  <a:cubicBezTo>
                    <a:pt x="1312" y="2627"/>
                    <a:pt x="1211" y="2472"/>
                    <a:pt x="1087" y="2337"/>
                  </a:cubicBezTo>
                  <a:cubicBezTo>
                    <a:pt x="964" y="2207"/>
                    <a:pt x="819" y="2085"/>
                    <a:pt x="677" y="1969"/>
                  </a:cubicBezTo>
                  <a:cubicBezTo>
                    <a:pt x="418" y="1755"/>
                    <a:pt x="174" y="1553"/>
                    <a:pt x="60" y="1283"/>
                  </a:cubicBezTo>
                  <a:cubicBezTo>
                    <a:pt x="86" y="1234"/>
                    <a:pt x="116" y="1200"/>
                    <a:pt x="150" y="1174"/>
                  </a:cubicBezTo>
                  <a:cubicBezTo>
                    <a:pt x="176" y="1155"/>
                    <a:pt x="206" y="1138"/>
                    <a:pt x="236" y="1123"/>
                  </a:cubicBezTo>
                  <a:cubicBezTo>
                    <a:pt x="313" y="1080"/>
                    <a:pt x="392" y="1035"/>
                    <a:pt x="414" y="945"/>
                  </a:cubicBezTo>
                  <a:cubicBezTo>
                    <a:pt x="418" y="934"/>
                    <a:pt x="418" y="921"/>
                    <a:pt x="420" y="908"/>
                  </a:cubicBezTo>
                  <a:cubicBezTo>
                    <a:pt x="422" y="893"/>
                    <a:pt x="425" y="878"/>
                    <a:pt x="431" y="866"/>
                  </a:cubicBezTo>
                  <a:cubicBezTo>
                    <a:pt x="448" y="827"/>
                    <a:pt x="493" y="814"/>
                    <a:pt x="547" y="801"/>
                  </a:cubicBezTo>
                  <a:cubicBezTo>
                    <a:pt x="577" y="793"/>
                    <a:pt x="607" y="784"/>
                    <a:pt x="634" y="771"/>
                  </a:cubicBezTo>
                  <a:cubicBezTo>
                    <a:pt x="731" y="722"/>
                    <a:pt x="778" y="609"/>
                    <a:pt x="780" y="433"/>
                  </a:cubicBezTo>
                  <a:lnTo>
                    <a:pt x="780" y="418"/>
                  </a:lnTo>
                  <a:cubicBezTo>
                    <a:pt x="780" y="304"/>
                    <a:pt x="780" y="186"/>
                    <a:pt x="855" y="111"/>
                  </a:cubicBezTo>
                  <a:cubicBezTo>
                    <a:pt x="904" y="64"/>
                    <a:pt x="971" y="54"/>
                    <a:pt x="1018" y="54"/>
                  </a:cubicBezTo>
                  <a:close/>
                  <a:moveTo>
                    <a:pt x="1018" y="0"/>
                  </a:moveTo>
                  <a:cubicBezTo>
                    <a:pt x="937" y="0"/>
                    <a:pt x="866" y="26"/>
                    <a:pt x="817" y="75"/>
                  </a:cubicBezTo>
                  <a:cubicBezTo>
                    <a:pt x="729" y="163"/>
                    <a:pt x="727" y="298"/>
                    <a:pt x="727" y="418"/>
                  </a:cubicBezTo>
                  <a:lnTo>
                    <a:pt x="727" y="433"/>
                  </a:lnTo>
                  <a:cubicBezTo>
                    <a:pt x="724" y="587"/>
                    <a:pt x="686" y="683"/>
                    <a:pt x="611" y="722"/>
                  </a:cubicBezTo>
                  <a:cubicBezTo>
                    <a:pt x="587" y="735"/>
                    <a:pt x="559" y="741"/>
                    <a:pt x="532" y="750"/>
                  </a:cubicBezTo>
                  <a:cubicBezTo>
                    <a:pt x="474" y="765"/>
                    <a:pt x="410" y="782"/>
                    <a:pt x="382" y="844"/>
                  </a:cubicBezTo>
                  <a:cubicBezTo>
                    <a:pt x="373" y="863"/>
                    <a:pt x="371" y="883"/>
                    <a:pt x="369" y="902"/>
                  </a:cubicBezTo>
                  <a:cubicBezTo>
                    <a:pt x="367" y="913"/>
                    <a:pt x="365" y="921"/>
                    <a:pt x="362" y="932"/>
                  </a:cubicBezTo>
                  <a:cubicBezTo>
                    <a:pt x="345" y="998"/>
                    <a:pt x="279" y="1037"/>
                    <a:pt x="208" y="1076"/>
                  </a:cubicBezTo>
                  <a:cubicBezTo>
                    <a:pt x="178" y="1093"/>
                    <a:pt x="146" y="1110"/>
                    <a:pt x="118" y="1131"/>
                  </a:cubicBezTo>
                  <a:cubicBezTo>
                    <a:pt x="75" y="1163"/>
                    <a:pt x="39" y="1206"/>
                    <a:pt x="7" y="1268"/>
                  </a:cubicBezTo>
                  <a:lnTo>
                    <a:pt x="0" y="1279"/>
                  </a:lnTo>
                  <a:lnTo>
                    <a:pt x="5" y="1290"/>
                  </a:lnTo>
                  <a:cubicBezTo>
                    <a:pt x="122" y="1579"/>
                    <a:pt x="386" y="1800"/>
                    <a:pt x="643" y="2010"/>
                  </a:cubicBezTo>
                  <a:cubicBezTo>
                    <a:pt x="784" y="2125"/>
                    <a:pt x="928" y="2245"/>
                    <a:pt x="1048" y="2374"/>
                  </a:cubicBezTo>
                  <a:cubicBezTo>
                    <a:pt x="1179" y="2517"/>
                    <a:pt x="1284" y="2682"/>
                    <a:pt x="1369" y="2826"/>
                  </a:cubicBezTo>
                  <a:lnTo>
                    <a:pt x="1391" y="2860"/>
                  </a:lnTo>
                  <a:lnTo>
                    <a:pt x="1425" y="2815"/>
                  </a:lnTo>
                  <a:cubicBezTo>
                    <a:pt x="1442" y="2790"/>
                    <a:pt x="1461" y="2762"/>
                    <a:pt x="1476" y="2734"/>
                  </a:cubicBezTo>
                  <a:cubicBezTo>
                    <a:pt x="1558" y="2592"/>
                    <a:pt x="1554" y="2421"/>
                    <a:pt x="1545" y="2277"/>
                  </a:cubicBezTo>
                  <a:lnTo>
                    <a:pt x="1545" y="2277"/>
                  </a:lnTo>
                  <a:cubicBezTo>
                    <a:pt x="1561" y="2280"/>
                    <a:pt x="1577" y="2281"/>
                    <a:pt x="1593" y="2281"/>
                  </a:cubicBezTo>
                  <a:cubicBezTo>
                    <a:pt x="1702" y="2281"/>
                    <a:pt x="1812" y="2231"/>
                    <a:pt x="1881" y="2147"/>
                  </a:cubicBezTo>
                  <a:cubicBezTo>
                    <a:pt x="1888" y="2140"/>
                    <a:pt x="1892" y="2134"/>
                    <a:pt x="1896" y="2128"/>
                  </a:cubicBezTo>
                  <a:cubicBezTo>
                    <a:pt x="1911" y="2110"/>
                    <a:pt x="1924" y="2093"/>
                    <a:pt x="1939" y="2083"/>
                  </a:cubicBezTo>
                  <a:cubicBezTo>
                    <a:pt x="1961" y="2070"/>
                    <a:pt x="1986" y="2063"/>
                    <a:pt x="2023" y="2063"/>
                  </a:cubicBezTo>
                  <a:cubicBezTo>
                    <a:pt x="2040" y="2063"/>
                    <a:pt x="2057" y="2065"/>
                    <a:pt x="2072" y="2065"/>
                  </a:cubicBezTo>
                  <a:lnTo>
                    <a:pt x="2094" y="2068"/>
                  </a:lnTo>
                  <a:cubicBezTo>
                    <a:pt x="2106" y="2068"/>
                    <a:pt x="2119" y="2069"/>
                    <a:pt x="2132" y="2069"/>
                  </a:cubicBezTo>
                  <a:cubicBezTo>
                    <a:pt x="2237" y="2069"/>
                    <a:pt x="2341" y="2045"/>
                    <a:pt x="2436" y="2001"/>
                  </a:cubicBezTo>
                  <a:lnTo>
                    <a:pt x="2453" y="1993"/>
                  </a:lnTo>
                  <a:cubicBezTo>
                    <a:pt x="2483" y="1980"/>
                    <a:pt x="2511" y="1967"/>
                    <a:pt x="2546" y="1965"/>
                  </a:cubicBezTo>
                  <a:cubicBezTo>
                    <a:pt x="2586" y="1965"/>
                    <a:pt x="2629" y="1988"/>
                    <a:pt x="2676" y="2040"/>
                  </a:cubicBezTo>
                  <a:cubicBezTo>
                    <a:pt x="2749" y="2115"/>
                    <a:pt x="2803" y="2209"/>
                    <a:pt x="2831" y="2310"/>
                  </a:cubicBezTo>
                  <a:lnTo>
                    <a:pt x="2833" y="2316"/>
                  </a:lnTo>
                  <a:cubicBezTo>
                    <a:pt x="2843" y="2350"/>
                    <a:pt x="2854" y="2387"/>
                    <a:pt x="2884" y="2410"/>
                  </a:cubicBezTo>
                  <a:cubicBezTo>
                    <a:pt x="2916" y="2436"/>
                    <a:pt x="2957" y="2438"/>
                    <a:pt x="2991" y="2438"/>
                  </a:cubicBezTo>
                  <a:cubicBezTo>
                    <a:pt x="3011" y="2440"/>
                    <a:pt x="3032" y="2440"/>
                    <a:pt x="3047" y="2445"/>
                  </a:cubicBezTo>
                  <a:cubicBezTo>
                    <a:pt x="3098" y="2460"/>
                    <a:pt x="3126" y="2520"/>
                    <a:pt x="3133" y="2565"/>
                  </a:cubicBezTo>
                  <a:cubicBezTo>
                    <a:pt x="3139" y="2601"/>
                    <a:pt x="3137" y="2637"/>
                    <a:pt x="3137" y="2676"/>
                  </a:cubicBezTo>
                  <a:cubicBezTo>
                    <a:pt x="3135" y="2700"/>
                    <a:pt x="3135" y="2723"/>
                    <a:pt x="3135" y="2747"/>
                  </a:cubicBezTo>
                  <a:cubicBezTo>
                    <a:pt x="3141" y="2901"/>
                    <a:pt x="3214" y="3042"/>
                    <a:pt x="3280" y="3173"/>
                  </a:cubicBezTo>
                  <a:lnTo>
                    <a:pt x="3304" y="3218"/>
                  </a:lnTo>
                  <a:lnTo>
                    <a:pt x="3328" y="3173"/>
                  </a:lnTo>
                  <a:cubicBezTo>
                    <a:pt x="3332" y="3164"/>
                    <a:pt x="3336" y="3158"/>
                    <a:pt x="3340" y="3152"/>
                  </a:cubicBezTo>
                  <a:cubicBezTo>
                    <a:pt x="3377" y="3107"/>
                    <a:pt x="3439" y="3100"/>
                    <a:pt x="3471" y="3100"/>
                  </a:cubicBezTo>
                  <a:cubicBezTo>
                    <a:pt x="3495" y="3100"/>
                    <a:pt x="3518" y="3102"/>
                    <a:pt x="3542" y="3109"/>
                  </a:cubicBezTo>
                  <a:cubicBezTo>
                    <a:pt x="3675" y="3141"/>
                    <a:pt x="3782" y="3250"/>
                    <a:pt x="3799" y="3372"/>
                  </a:cubicBezTo>
                  <a:cubicBezTo>
                    <a:pt x="3808" y="3424"/>
                    <a:pt x="3799" y="3477"/>
                    <a:pt x="3790" y="3533"/>
                  </a:cubicBezTo>
                  <a:cubicBezTo>
                    <a:pt x="3786" y="3580"/>
                    <a:pt x="3778" y="3627"/>
                    <a:pt x="3780" y="3674"/>
                  </a:cubicBezTo>
                  <a:cubicBezTo>
                    <a:pt x="3786" y="3783"/>
                    <a:pt x="3864" y="3902"/>
                    <a:pt x="3968" y="3902"/>
                  </a:cubicBezTo>
                  <a:cubicBezTo>
                    <a:pt x="3977" y="3902"/>
                    <a:pt x="3987" y="3901"/>
                    <a:pt x="3996" y="3899"/>
                  </a:cubicBezTo>
                  <a:cubicBezTo>
                    <a:pt x="4015" y="3895"/>
                    <a:pt x="4035" y="3886"/>
                    <a:pt x="4054" y="3878"/>
                  </a:cubicBezTo>
                  <a:cubicBezTo>
                    <a:pt x="4078" y="3869"/>
                    <a:pt x="4099" y="3860"/>
                    <a:pt x="4116" y="3860"/>
                  </a:cubicBezTo>
                  <a:cubicBezTo>
                    <a:pt x="4123" y="3860"/>
                    <a:pt x="4130" y="3861"/>
                    <a:pt x="4135" y="3865"/>
                  </a:cubicBezTo>
                  <a:cubicBezTo>
                    <a:pt x="4148" y="3876"/>
                    <a:pt x="4152" y="3895"/>
                    <a:pt x="4159" y="3919"/>
                  </a:cubicBezTo>
                  <a:cubicBezTo>
                    <a:pt x="4163" y="3936"/>
                    <a:pt x="4167" y="3953"/>
                    <a:pt x="4176" y="3970"/>
                  </a:cubicBezTo>
                  <a:cubicBezTo>
                    <a:pt x="4212" y="4043"/>
                    <a:pt x="4298" y="4054"/>
                    <a:pt x="4377" y="4054"/>
                  </a:cubicBezTo>
                  <a:lnTo>
                    <a:pt x="4420" y="4054"/>
                  </a:lnTo>
                  <a:cubicBezTo>
                    <a:pt x="4435" y="4054"/>
                    <a:pt x="4450" y="4054"/>
                    <a:pt x="4465" y="4056"/>
                  </a:cubicBezTo>
                  <a:cubicBezTo>
                    <a:pt x="4472" y="4056"/>
                    <a:pt x="4480" y="4058"/>
                    <a:pt x="4489" y="4058"/>
                  </a:cubicBezTo>
                  <a:lnTo>
                    <a:pt x="4523" y="4060"/>
                  </a:lnTo>
                  <a:lnTo>
                    <a:pt x="4519" y="4028"/>
                  </a:lnTo>
                  <a:cubicBezTo>
                    <a:pt x="4517" y="4017"/>
                    <a:pt x="4517" y="4009"/>
                    <a:pt x="4517" y="3998"/>
                  </a:cubicBezTo>
                  <a:cubicBezTo>
                    <a:pt x="4523" y="3934"/>
                    <a:pt x="4575" y="3884"/>
                    <a:pt x="4628" y="3833"/>
                  </a:cubicBezTo>
                  <a:cubicBezTo>
                    <a:pt x="4690" y="3773"/>
                    <a:pt x="4752" y="3713"/>
                    <a:pt x="4757" y="3625"/>
                  </a:cubicBezTo>
                  <a:cubicBezTo>
                    <a:pt x="4757" y="3597"/>
                    <a:pt x="4750" y="3572"/>
                    <a:pt x="4746" y="3546"/>
                  </a:cubicBezTo>
                  <a:cubicBezTo>
                    <a:pt x="4742" y="3533"/>
                    <a:pt x="4739" y="3518"/>
                    <a:pt x="4737" y="3503"/>
                  </a:cubicBezTo>
                  <a:cubicBezTo>
                    <a:pt x="4722" y="3389"/>
                    <a:pt x="4804" y="3295"/>
                    <a:pt x="4887" y="3199"/>
                  </a:cubicBezTo>
                  <a:cubicBezTo>
                    <a:pt x="4956" y="3119"/>
                    <a:pt x="5027" y="3036"/>
                    <a:pt x="5052" y="2935"/>
                  </a:cubicBezTo>
                  <a:cubicBezTo>
                    <a:pt x="5097" y="2772"/>
                    <a:pt x="5014" y="2622"/>
                    <a:pt x="4932" y="2477"/>
                  </a:cubicBezTo>
                  <a:cubicBezTo>
                    <a:pt x="4868" y="2357"/>
                    <a:pt x="4799" y="2233"/>
                    <a:pt x="4802" y="2106"/>
                  </a:cubicBezTo>
                  <a:cubicBezTo>
                    <a:pt x="4806" y="2016"/>
                    <a:pt x="4842" y="1930"/>
                    <a:pt x="4877" y="1849"/>
                  </a:cubicBezTo>
                  <a:cubicBezTo>
                    <a:pt x="4904" y="1787"/>
                    <a:pt x="4930" y="1746"/>
                    <a:pt x="4960" y="1716"/>
                  </a:cubicBezTo>
                  <a:lnTo>
                    <a:pt x="4975" y="1703"/>
                  </a:lnTo>
                  <a:lnTo>
                    <a:pt x="4967" y="1686"/>
                  </a:lnTo>
                  <a:cubicBezTo>
                    <a:pt x="4945" y="1635"/>
                    <a:pt x="4915" y="1570"/>
                    <a:pt x="4868" y="1515"/>
                  </a:cubicBezTo>
                  <a:cubicBezTo>
                    <a:pt x="4836" y="1472"/>
                    <a:pt x="4795" y="1433"/>
                    <a:pt x="4757" y="1397"/>
                  </a:cubicBezTo>
                  <a:cubicBezTo>
                    <a:pt x="4675" y="1320"/>
                    <a:pt x="4598" y="1247"/>
                    <a:pt x="4583" y="1146"/>
                  </a:cubicBezTo>
                  <a:cubicBezTo>
                    <a:pt x="4577" y="1108"/>
                    <a:pt x="4581" y="1069"/>
                    <a:pt x="4585" y="1026"/>
                  </a:cubicBezTo>
                  <a:cubicBezTo>
                    <a:pt x="4592" y="962"/>
                    <a:pt x="4596" y="893"/>
                    <a:pt x="4566" y="831"/>
                  </a:cubicBezTo>
                  <a:cubicBezTo>
                    <a:pt x="4540" y="782"/>
                    <a:pt x="4495" y="748"/>
                    <a:pt x="4452" y="716"/>
                  </a:cubicBezTo>
                  <a:cubicBezTo>
                    <a:pt x="4429" y="696"/>
                    <a:pt x="4407" y="679"/>
                    <a:pt x="4388" y="660"/>
                  </a:cubicBezTo>
                  <a:cubicBezTo>
                    <a:pt x="4328" y="598"/>
                    <a:pt x="4302" y="516"/>
                    <a:pt x="4277" y="429"/>
                  </a:cubicBezTo>
                  <a:cubicBezTo>
                    <a:pt x="4268" y="405"/>
                    <a:pt x="4262" y="384"/>
                    <a:pt x="4255" y="360"/>
                  </a:cubicBezTo>
                  <a:cubicBezTo>
                    <a:pt x="4204" y="212"/>
                    <a:pt x="4118" y="120"/>
                    <a:pt x="4017" y="101"/>
                  </a:cubicBezTo>
                  <a:cubicBezTo>
                    <a:pt x="4004" y="98"/>
                    <a:pt x="3991" y="97"/>
                    <a:pt x="3977" y="97"/>
                  </a:cubicBezTo>
                  <a:cubicBezTo>
                    <a:pt x="3881" y="97"/>
                    <a:pt x="3799" y="156"/>
                    <a:pt x="3720" y="212"/>
                  </a:cubicBezTo>
                  <a:cubicBezTo>
                    <a:pt x="3675" y="246"/>
                    <a:pt x="3625" y="281"/>
                    <a:pt x="3576" y="302"/>
                  </a:cubicBezTo>
                  <a:cubicBezTo>
                    <a:pt x="3503" y="334"/>
                    <a:pt x="3418" y="339"/>
                    <a:pt x="3343" y="343"/>
                  </a:cubicBezTo>
                  <a:cubicBezTo>
                    <a:pt x="3229" y="349"/>
                    <a:pt x="3100" y="358"/>
                    <a:pt x="2974" y="358"/>
                  </a:cubicBezTo>
                  <a:cubicBezTo>
                    <a:pt x="2801" y="358"/>
                    <a:pt x="2659" y="343"/>
                    <a:pt x="2531" y="311"/>
                  </a:cubicBezTo>
                  <a:cubicBezTo>
                    <a:pt x="2498" y="304"/>
                    <a:pt x="2466" y="294"/>
                    <a:pt x="2436" y="285"/>
                  </a:cubicBezTo>
                  <a:cubicBezTo>
                    <a:pt x="2383" y="270"/>
                    <a:pt x="2329" y="255"/>
                    <a:pt x="2273" y="246"/>
                  </a:cubicBezTo>
                  <a:cubicBezTo>
                    <a:pt x="2209" y="234"/>
                    <a:pt x="2141" y="229"/>
                    <a:pt x="2051" y="229"/>
                  </a:cubicBezTo>
                  <a:cubicBezTo>
                    <a:pt x="2014" y="229"/>
                    <a:pt x="1976" y="229"/>
                    <a:pt x="1937" y="231"/>
                  </a:cubicBezTo>
                  <a:cubicBezTo>
                    <a:pt x="1901" y="231"/>
                    <a:pt x="1862" y="234"/>
                    <a:pt x="1826" y="234"/>
                  </a:cubicBezTo>
                  <a:cubicBezTo>
                    <a:pt x="1729" y="234"/>
                    <a:pt x="1614" y="227"/>
                    <a:pt x="1509" y="189"/>
                  </a:cubicBezTo>
                  <a:cubicBezTo>
                    <a:pt x="1451" y="169"/>
                    <a:pt x="1397" y="139"/>
                    <a:pt x="1344" y="109"/>
                  </a:cubicBezTo>
                  <a:cubicBezTo>
                    <a:pt x="1292" y="81"/>
                    <a:pt x="1241" y="54"/>
                    <a:pt x="1185" y="32"/>
                  </a:cubicBezTo>
                  <a:cubicBezTo>
                    <a:pt x="1129" y="11"/>
                    <a:pt x="1074" y="0"/>
                    <a:pt x="10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50"/>
            <p:cNvSpPr/>
            <p:nvPr/>
          </p:nvSpPr>
          <p:spPr>
            <a:xfrm>
              <a:off x="4045662" y="3262769"/>
              <a:ext cx="43759" cy="36115"/>
            </a:xfrm>
            <a:custGeom>
              <a:rect b="b" l="l" r="r" t="t"/>
              <a:pathLst>
                <a:path extrusionOk="0" h="1271" w="1540">
                  <a:moveTo>
                    <a:pt x="1146" y="1"/>
                  </a:moveTo>
                  <a:cubicBezTo>
                    <a:pt x="906" y="1"/>
                    <a:pt x="667" y="37"/>
                    <a:pt x="429" y="73"/>
                  </a:cubicBezTo>
                  <a:cubicBezTo>
                    <a:pt x="288" y="94"/>
                    <a:pt x="146" y="115"/>
                    <a:pt x="5" y="137"/>
                  </a:cubicBezTo>
                  <a:cubicBezTo>
                    <a:pt x="5" y="188"/>
                    <a:pt x="1" y="238"/>
                    <a:pt x="14" y="287"/>
                  </a:cubicBezTo>
                  <a:cubicBezTo>
                    <a:pt x="59" y="456"/>
                    <a:pt x="266" y="508"/>
                    <a:pt x="427" y="574"/>
                  </a:cubicBezTo>
                  <a:cubicBezTo>
                    <a:pt x="590" y="640"/>
                    <a:pt x="830" y="936"/>
                    <a:pt x="706" y="1060"/>
                  </a:cubicBezTo>
                  <a:cubicBezTo>
                    <a:pt x="716" y="1133"/>
                    <a:pt x="736" y="1204"/>
                    <a:pt x="761" y="1270"/>
                  </a:cubicBezTo>
                  <a:cubicBezTo>
                    <a:pt x="787" y="1221"/>
                    <a:pt x="819" y="1176"/>
                    <a:pt x="864" y="1142"/>
                  </a:cubicBezTo>
                  <a:cubicBezTo>
                    <a:pt x="956" y="1073"/>
                    <a:pt x="1091" y="1039"/>
                    <a:pt x="1119" y="927"/>
                  </a:cubicBezTo>
                  <a:cubicBezTo>
                    <a:pt x="1128" y="900"/>
                    <a:pt x="1126" y="870"/>
                    <a:pt x="1138" y="844"/>
                  </a:cubicBezTo>
                  <a:cubicBezTo>
                    <a:pt x="1173" y="767"/>
                    <a:pt x="1280" y="773"/>
                    <a:pt x="1355" y="737"/>
                  </a:cubicBezTo>
                  <a:cubicBezTo>
                    <a:pt x="1460" y="681"/>
                    <a:pt x="1483" y="540"/>
                    <a:pt x="1483" y="422"/>
                  </a:cubicBezTo>
                  <a:cubicBezTo>
                    <a:pt x="1485" y="319"/>
                    <a:pt x="1485" y="208"/>
                    <a:pt x="1539" y="124"/>
                  </a:cubicBezTo>
                  <a:cubicBezTo>
                    <a:pt x="1507" y="88"/>
                    <a:pt x="1475" y="53"/>
                    <a:pt x="1432" y="32"/>
                  </a:cubicBezTo>
                  <a:cubicBezTo>
                    <a:pt x="1391" y="13"/>
                    <a:pt x="1346" y="8"/>
                    <a:pt x="1301" y="6"/>
                  </a:cubicBezTo>
                  <a:cubicBezTo>
                    <a:pt x="1249" y="2"/>
                    <a:pt x="1198" y="1"/>
                    <a:pt x="11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50"/>
            <p:cNvSpPr/>
            <p:nvPr/>
          </p:nvSpPr>
          <p:spPr>
            <a:xfrm>
              <a:off x="4044952" y="3262030"/>
              <a:ext cx="45436" cy="38616"/>
            </a:xfrm>
            <a:custGeom>
              <a:rect b="b" l="l" r="r" t="t"/>
              <a:pathLst>
                <a:path extrusionOk="0" h="1359" w="1599">
                  <a:moveTo>
                    <a:pt x="1174" y="54"/>
                  </a:moveTo>
                  <a:cubicBezTo>
                    <a:pt x="1226" y="54"/>
                    <a:pt x="1277" y="56"/>
                    <a:pt x="1324" y="58"/>
                  </a:cubicBezTo>
                  <a:cubicBezTo>
                    <a:pt x="1363" y="60"/>
                    <a:pt x="1408" y="64"/>
                    <a:pt x="1446" y="84"/>
                  </a:cubicBezTo>
                  <a:cubicBezTo>
                    <a:pt x="1478" y="99"/>
                    <a:pt x="1504" y="124"/>
                    <a:pt x="1532" y="152"/>
                  </a:cubicBezTo>
                  <a:cubicBezTo>
                    <a:pt x="1483" y="242"/>
                    <a:pt x="1483" y="356"/>
                    <a:pt x="1483" y="448"/>
                  </a:cubicBezTo>
                  <a:cubicBezTo>
                    <a:pt x="1480" y="602"/>
                    <a:pt x="1442" y="698"/>
                    <a:pt x="1367" y="737"/>
                  </a:cubicBezTo>
                  <a:cubicBezTo>
                    <a:pt x="1343" y="750"/>
                    <a:pt x="1315" y="756"/>
                    <a:pt x="1288" y="765"/>
                  </a:cubicBezTo>
                  <a:cubicBezTo>
                    <a:pt x="1230" y="780"/>
                    <a:pt x="1166" y="797"/>
                    <a:pt x="1138" y="859"/>
                  </a:cubicBezTo>
                  <a:cubicBezTo>
                    <a:pt x="1129" y="878"/>
                    <a:pt x="1127" y="898"/>
                    <a:pt x="1125" y="917"/>
                  </a:cubicBezTo>
                  <a:cubicBezTo>
                    <a:pt x="1123" y="928"/>
                    <a:pt x="1121" y="936"/>
                    <a:pt x="1118" y="947"/>
                  </a:cubicBezTo>
                  <a:cubicBezTo>
                    <a:pt x="1101" y="1013"/>
                    <a:pt x="1035" y="1052"/>
                    <a:pt x="964" y="1091"/>
                  </a:cubicBezTo>
                  <a:cubicBezTo>
                    <a:pt x="934" y="1108"/>
                    <a:pt x="902" y="1125"/>
                    <a:pt x="874" y="1146"/>
                  </a:cubicBezTo>
                  <a:cubicBezTo>
                    <a:pt x="844" y="1170"/>
                    <a:pt x="816" y="1198"/>
                    <a:pt x="793" y="1234"/>
                  </a:cubicBezTo>
                  <a:cubicBezTo>
                    <a:pt x="778" y="1187"/>
                    <a:pt x="767" y="1142"/>
                    <a:pt x="761" y="1095"/>
                  </a:cubicBezTo>
                  <a:cubicBezTo>
                    <a:pt x="788" y="1058"/>
                    <a:pt x="799" y="1009"/>
                    <a:pt x="788" y="953"/>
                  </a:cubicBezTo>
                  <a:cubicBezTo>
                    <a:pt x="758" y="803"/>
                    <a:pt x="587" y="628"/>
                    <a:pt x="463" y="574"/>
                  </a:cubicBezTo>
                  <a:cubicBezTo>
                    <a:pt x="437" y="566"/>
                    <a:pt x="411" y="555"/>
                    <a:pt x="386" y="544"/>
                  </a:cubicBezTo>
                  <a:cubicBezTo>
                    <a:pt x="244" y="491"/>
                    <a:pt x="99" y="435"/>
                    <a:pt x="64" y="304"/>
                  </a:cubicBezTo>
                  <a:cubicBezTo>
                    <a:pt x="54" y="268"/>
                    <a:pt x="56" y="229"/>
                    <a:pt x="56" y="186"/>
                  </a:cubicBezTo>
                  <a:lnTo>
                    <a:pt x="458" y="126"/>
                  </a:lnTo>
                  <a:cubicBezTo>
                    <a:pt x="692" y="90"/>
                    <a:pt x="934" y="54"/>
                    <a:pt x="1174" y="54"/>
                  </a:cubicBezTo>
                  <a:close/>
                  <a:moveTo>
                    <a:pt x="1174" y="0"/>
                  </a:moveTo>
                  <a:cubicBezTo>
                    <a:pt x="930" y="0"/>
                    <a:pt x="686" y="36"/>
                    <a:pt x="450" y="73"/>
                  </a:cubicBezTo>
                  <a:lnTo>
                    <a:pt x="4" y="141"/>
                  </a:lnTo>
                  <a:lnTo>
                    <a:pt x="2" y="182"/>
                  </a:lnTo>
                  <a:cubicBezTo>
                    <a:pt x="2" y="227"/>
                    <a:pt x="0" y="274"/>
                    <a:pt x="13" y="319"/>
                  </a:cubicBezTo>
                  <a:cubicBezTo>
                    <a:pt x="54" y="476"/>
                    <a:pt x="221" y="540"/>
                    <a:pt x="366" y="596"/>
                  </a:cubicBezTo>
                  <a:cubicBezTo>
                    <a:pt x="392" y="604"/>
                    <a:pt x="418" y="615"/>
                    <a:pt x="441" y="626"/>
                  </a:cubicBezTo>
                  <a:cubicBezTo>
                    <a:pt x="553" y="671"/>
                    <a:pt x="709" y="836"/>
                    <a:pt x="735" y="964"/>
                  </a:cubicBezTo>
                  <a:cubicBezTo>
                    <a:pt x="743" y="1009"/>
                    <a:pt x="737" y="1043"/>
                    <a:pt x="713" y="1067"/>
                  </a:cubicBezTo>
                  <a:lnTo>
                    <a:pt x="703" y="1076"/>
                  </a:lnTo>
                  <a:lnTo>
                    <a:pt x="705" y="1088"/>
                  </a:lnTo>
                  <a:cubicBezTo>
                    <a:pt x="713" y="1161"/>
                    <a:pt x="733" y="1234"/>
                    <a:pt x="761" y="1305"/>
                  </a:cubicBezTo>
                  <a:lnTo>
                    <a:pt x="782" y="1358"/>
                  </a:lnTo>
                  <a:lnTo>
                    <a:pt x="810" y="1309"/>
                  </a:lnTo>
                  <a:cubicBezTo>
                    <a:pt x="840" y="1253"/>
                    <a:pt x="870" y="1217"/>
                    <a:pt x="906" y="1189"/>
                  </a:cubicBezTo>
                  <a:cubicBezTo>
                    <a:pt x="932" y="1170"/>
                    <a:pt x="962" y="1153"/>
                    <a:pt x="992" y="1138"/>
                  </a:cubicBezTo>
                  <a:cubicBezTo>
                    <a:pt x="1069" y="1095"/>
                    <a:pt x="1148" y="1050"/>
                    <a:pt x="1170" y="960"/>
                  </a:cubicBezTo>
                  <a:cubicBezTo>
                    <a:pt x="1174" y="949"/>
                    <a:pt x="1174" y="936"/>
                    <a:pt x="1176" y="923"/>
                  </a:cubicBezTo>
                  <a:cubicBezTo>
                    <a:pt x="1178" y="908"/>
                    <a:pt x="1181" y="893"/>
                    <a:pt x="1187" y="881"/>
                  </a:cubicBezTo>
                  <a:cubicBezTo>
                    <a:pt x="1204" y="842"/>
                    <a:pt x="1249" y="829"/>
                    <a:pt x="1303" y="816"/>
                  </a:cubicBezTo>
                  <a:cubicBezTo>
                    <a:pt x="1333" y="808"/>
                    <a:pt x="1363" y="799"/>
                    <a:pt x="1390" y="786"/>
                  </a:cubicBezTo>
                  <a:cubicBezTo>
                    <a:pt x="1487" y="737"/>
                    <a:pt x="1534" y="624"/>
                    <a:pt x="1536" y="448"/>
                  </a:cubicBezTo>
                  <a:cubicBezTo>
                    <a:pt x="1536" y="351"/>
                    <a:pt x="1536" y="242"/>
                    <a:pt x="1588" y="163"/>
                  </a:cubicBezTo>
                  <a:lnTo>
                    <a:pt x="1598" y="146"/>
                  </a:lnTo>
                  <a:lnTo>
                    <a:pt x="1583" y="131"/>
                  </a:lnTo>
                  <a:cubicBezTo>
                    <a:pt x="1549" y="92"/>
                    <a:pt x="1515" y="56"/>
                    <a:pt x="1470" y="34"/>
                  </a:cubicBezTo>
                  <a:cubicBezTo>
                    <a:pt x="1423" y="13"/>
                    <a:pt x="1371" y="9"/>
                    <a:pt x="1328" y="4"/>
                  </a:cubicBezTo>
                  <a:cubicBezTo>
                    <a:pt x="1279" y="2"/>
                    <a:pt x="1228" y="0"/>
                    <a:pt x="117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50"/>
            <p:cNvSpPr/>
            <p:nvPr/>
          </p:nvSpPr>
          <p:spPr>
            <a:xfrm>
              <a:off x="4021568" y="3180001"/>
              <a:ext cx="118860" cy="92462"/>
            </a:xfrm>
            <a:custGeom>
              <a:rect b="b" l="l" r="r" t="t"/>
              <a:pathLst>
                <a:path extrusionOk="0" h="3254" w="4183">
                  <a:moveTo>
                    <a:pt x="1261" y="1"/>
                  </a:moveTo>
                  <a:cubicBezTo>
                    <a:pt x="1109" y="1"/>
                    <a:pt x="958" y="6"/>
                    <a:pt x="808" y="23"/>
                  </a:cubicBezTo>
                  <a:cubicBezTo>
                    <a:pt x="759" y="29"/>
                    <a:pt x="707" y="35"/>
                    <a:pt x="658" y="42"/>
                  </a:cubicBezTo>
                  <a:cubicBezTo>
                    <a:pt x="682" y="100"/>
                    <a:pt x="697" y="158"/>
                    <a:pt x="677" y="218"/>
                  </a:cubicBezTo>
                  <a:cubicBezTo>
                    <a:pt x="579" y="265"/>
                    <a:pt x="474" y="301"/>
                    <a:pt x="367" y="323"/>
                  </a:cubicBezTo>
                  <a:cubicBezTo>
                    <a:pt x="489" y="449"/>
                    <a:pt x="388" y="659"/>
                    <a:pt x="268" y="785"/>
                  </a:cubicBezTo>
                  <a:cubicBezTo>
                    <a:pt x="148" y="914"/>
                    <a:pt x="0" y="1062"/>
                    <a:pt x="39" y="1231"/>
                  </a:cubicBezTo>
                  <a:cubicBezTo>
                    <a:pt x="88" y="1441"/>
                    <a:pt x="377" y="1490"/>
                    <a:pt x="495" y="1670"/>
                  </a:cubicBezTo>
                  <a:cubicBezTo>
                    <a:pt x="544" y="1745"/>
                    <a:pt x="557" y="1835"/>
                    <a:pt x="555" y="1927"/>
                  </a:cubicBezTo>
                  <a:cubicBezTo>
                    <a:pt x="1153" y="1957"/>
                    <a:pt x="1751" y="2017"/>
                    <a:pt x="2340" y="2116"/>
                  </a:cubicBezTo>
                  <a:cubicBezTo>
                    <a:pt x="2451" y="2133"/>
                    <a:pt x="2586" y="2176"/>
                    <a:pt x="2608" y="2287"/>
                  </a:cubicBezTo>
                  <a:cubicBezTo>
                    <a:pt x="2629" y="2394"/>
                    <a:pt x="2511" y="2489"/>
                    <a:pt x="2402" y="2493"/>
                  </a:cubicBezTo>
                  <a:cubicBezTo>
                    <a:pt x="2398" y="2493"/>
                    <a:pt x="2394" y="2493"/>
                    <a:pt x="2389" y="2493"/>
                  </a:cubicBezTo>
                  <a:cubicBezTo>
                    <a:pt x="2283" y="2493"/>
                    <a:pt x="2184" y="2442"/>
                    <a:pt x="2085" y="2405"/>
                  </a:cubicBezTo>
                  <a:cubicBezTo>
                    <a:pt x="1924" y="2342"/>
                    <a:pt x="1753" y="2310"/>
                    <a:pt x="1580" y="2310"/>
                  </a:cubicBezTo>
                  <a:cubicBezTo>
                    <a:pt x="1569" y="2310"/>
                    <a:pt x="1558" y="2310"/>
                    <a:pt x="1547" y="2311"/>
                  </a:cubicBezTo>
                  <a:cubicBezTo>
                    <a:pt x="1567" y="2402"/>
                    <a:pt x="1462" y="2464"/>
                    <a:pt x="1366" y="2464"/>
                  </a:cubicBezTo>
                  <a:cubicBezTo>
                    <a:pt x="1349" y="2464"/>
                    <a:pt x="1333" y="2462"/>
                    <a:pt x="1318" y="2459"/>
                  </a:cubicBezTo>
                  <a:cubicBezTo>
                    <a:pt x="1215" y="2436"/>
                    <a:pt x="1121" y="2370"/>
                    <a:pt x="1017" y="2370"/>
                  </a:cubicBezTo>
                  <a:cubicBezTo>
                    <a:pt x="1012" y="2370"/>
                    <a:pt x="1008" y="2370"/>
                    <a:pt x="1003" y="2371"/>
                  </a:cubicBezTo>
                  <a:cubicBezTo>
                    <a:pt x="922" y="2375"/>
                    <a:pt x="851" y="2422"/>
                    <a:pt x="774" y="2452"/>
                  </a:cubicBezTo>
                  <a:cubicBezTo>
                    <a:pt x="703" y="2482"/>
                    <a:pt x="628" y="2494"/>
                    <a:pt x="552" y="2494"/>
                  </a:cubicBezTo>
                  <a:cubicBezTo>
                    <a:pt x="530" y="2494"/>
                    <a:pt x="507" y="2493"/>
                    <a:pt x="484" y="2491"/>
                  </a:cubicBezTo>
                  <a:lnTo>
                    <a:pt x="484" y="2491"/>
                  </a:lnTo>
                  <a:cubicBezTo>
                    <a:pt x="491" y="2581"/>
                    <a:pt x="517" y="2660"/>
                    <a:pt x="589" y="2720"/>
                  </a:cubicBezTo>
                  <a:cubicBezTo>
                    <a:pt x="667" y="2786"/>
                    <a:pt x="780" y="2812"/>
                    <a:pt x="829" y="2902"/>
                  </a:cubicBezTo>
                  <a:cubicBezTo>
                    <a:pt x="853" y="2947"/>
                    <a:pt x="855" y="2998"/>
                    <a:pt x="853" y="3050"/>
                  </a:cubicBezTo>
                  <a:cubicBezTo>
                    <a:pt x="994" y="3028"/>
                    <a:pt x="1136" y="3007"/>
                    <a:pt x="1277" y="2986"/>
                  </a:cubicBezTo>
                  <a:cubicBezTo>
                    <a:pt x="1515" y="2950"/>
                    <a:pt x="1754" y="2914"/>
                    <a:pt x="1994" y="2914"/>
                  </a:cubicBezTo>
                  <a:cubicBezTo>
                    <a:pt x="2046" y="2914"/>
                    <a:pt x="2097" y="2915"/>
                    <a:pt x="2149" y="2919"/>
                  </a:cubicBezTo>
                  <a:cubicBezTo>
                    <a:pt x="2194" y="2921"/>
                    <a:pt x="2239" y="2926"/>
                    <a:pt x="2280" y="2945"/>
                  </a:cubicBezTo>
                  <a:cubicBezTo>
                    <a:pt x="2323" y="2966"/>
                    <a:pt x="2355" y="3001"/>
                    <a:pt x="2387" y="3037"/>
                  </a:cubicBezTo>
                  <a:cubicBezTo>
                    <a:pt x="2396" y="3022"/>
                    <a:pt x="2402" y="3007"/>
                    <a:pt x="2415" y="2996"/>
                  </a:cubicBezTo>
                  <a:cubicBezTo>
                    <a:pt x="2464" y="2948"/>
                    <a:pt x="2530" y="2928"/>
                    <a:pt x="2599" y="2928"/>
                  </a:cubicBezTo>
                  <a:cubicBezTo>
                    <a:pt x="2652" y="2928"/>
                    <a:pt x="2705" y="2939"/>
                    <a:pt x="2753" y="2958"/>
                  </a:cubicBezTo>
                  <a:cubicBezTo>
                    <a:pt x="2867" y="3001"/>
                    <a:pt x="2965" y="3076"/>
                    <a:pt x="3077" y="3116"/>
                  </a:cubicBezTo>
                  <a:cubicBezTo>
                    <a:pt x="3182" y="3154"/>
                    <a:pt x="3293" y="3162"/>
                    <a:pt x="3405" y="3162"/>
                  </a:cubicBezTo>
                  <a:cubicBezTo>
                    <a:pt x="3480" y="3162"/>
                    <a:pt x="3556" y="3158"/>
                    <a:pt x="3631" y="3158"/>
                  </a:cubicBezTo>
                  <a:cubicBezTo>
                    <a:pt x="3704" y="3158"/>
                    <a:pt x="3777" y="3162"/>
                    <a:pt x="3848" y="3174"/>
                  </a:cubicBezTo>
                  <a:cubicBezTo>
                    <a:pt x="3934" y="3189"/>
                    <a:pt x="4017" y="3219"/>
                    <a:pt x="4103" y="3238"/>
                  </a:cubicBezTo>
                  <a:cubicBezTo>
                    <a:pt x="4129" y="3245"/>
                    <a:pt x="4155" y="3247"/>
                    <a:pt x="4182" y="3253"/>
                  </a:cubicBezTo>
                  <a:cubicBezTo>
                    <a:pt x="4182" y="3234"/>
                    <a:pt x="4182" y="3213"/>
                    <a:pt x="4182" y="3193"/>
                  </a:cubicBezTo>
                  <a:cubicBezTo>
                    <a:pt x="4182" y="3050"/>
                    <a:pt x="4180" y="2906"/>
                    <a:pt x="4180" y="2761"/>
                  </a:cubicBezTo>
                  <a:cubicBezTo>
                    <a:pt x="4180" y="2628"/>
                    <a:pt x="4167" y="2474"/>
                    <a:pt x="4056" y="2401"/>
                  </a:cubicBezTo>
                  <a:cubicBezTo>
                    <a:pt x="4005" y="2366"/>
                    <a:pt x="3938" y="2356"/>
                    <a:pt x="3891" y="2315"/>
                  </a:cubicBezTo>
                  <a:cubicBezTo>
                    <a:pt x="3816" y="2246"/>
                    <a:pt x="3827" y="2120"/>
                    <a:pt x="3773" y="2032"/>
                  </a:cubicBezTo>
                  <a:cubicBezTo>
                    <a:pt x="3739" y="1972"/>
                    <a:pt x="3677" y="1936"/>
                    <a:pt x="3638" y="1878"/>
                  </a:cubicBezTo>
                  <a:cubicBezTo>
                    <a:pt x="3531" y="1724"/>
                    <a:pt x="3632" y="1494"/>
                    <a:pt x="3529" y="1338"/>
                  </a:cubicBezTo>
                  <a:cubicBezTo>
                    <a:pt x="3501" y="1295"/>
                    <a:pt x="3460" y="1263"/>
                    <a:pt x="3420" y="1231"/>
                  </a:cubicBezTo>
                  <a:cubicBezTo>
                    <a:pt x="3306" y="1141"/>
                    <a:pt x="3193" y="1049"/>
                    <a:pt x="3079" y="959"/>
                  </a:cubicBezTo>
                  <a:cubicBezTo>
                    <a:pt x="2998" y="895"/>
                    <a:pt x="2910" y="822"/>
                    <a:pt x="2884" y="719"/>
                  </a:cubicBezTo>
                  <a:cubicBezTo>
                    <a:pt x="2871" y="665"/>
                    <a:pt x="2878" y="605"/>
                    <a:pt x="2850" y="554"/>
                  </a:cubicBezTo>
                  <a:cubicBezTo>
                    <a:pt x="2794" y="445"/>
                    <a:pt x="2633" y="453"/>
                    <a:pt x="2528" y="387"/>
                  </a:cubicBezTo>
                  <a:cubicBezTo>
                    <a:pt x="2447" y="333"/>
                    <a:pt x="2406" y="237"/>
                    <a:pt x="2338" y="168"/>
                  </a:cubicBezTo>
                  <a:cubicBezTo>
                    <a:pt x="2211" y="42"/>
                    <a:pt x="2014" y="27"/>
                    <a:pt x="1836" y="18"/>
                  </a:cubicBezTo>
                  <a:cubicBezTo>
                    <a:pt x="1645" y="10"/>
                    <a:pt x="1453" y="1"/>
                    <a:pt x="126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50"/>
            <p:cNvSpPr/>
            <p:nvPr/>
          </p:nvSpPr>
          <p:spPr>
            <a:xfrm>
              <a:off x="4020772" y="3179291"/>
              <a:ext cx="120394" cy="94082"/>
            </a:xfrm>
            <a:custGeom>
              <a:rect b="b" l="l" r="r" t="t"/>
              <a:pathLst>
                <a:path extrusionOk="0" h="3311" w="4237">
                  <a:moveTo>
                    <a:pt x="1297" y="54"/>
                  </a:moveTo>
                  <a:cubicBezTo>
                    <a:pt x="1487" y="54"/>
                    <a:pt x="1678" y="63"/>
                    <a:pt x="1862" y="71"/>
                  </a:cubicBezTo>
                  <a:cubicBezTo>
                    <a:pt x="2051" y="80"/>
                    <a:pt x="2231" y="97"/>
                    <a:pt x="2346" y="213"/>
                  </a:cubicBezTo>
                  <a:cubicBezTo>
                    <a:pt x="2372" y="238"/>
                    <a:pt x="2394" y="268"/>
                    <a:pt x="2417" y="300"/>
                  </a:cubicBezTo>
                  <a:cubicBezTo>
                    <a:pt x="2451" y="350"/>
                    <a:pt x="2488" y="399"/>
                    <a:pt x="2541" y="433"/>
                  </a:cubicBezTo>
                  <a:cubicBezTo>
                    <a:pt x="2586" y="461"/>
                    <a:pt x="2636" y="478"/>
                    <a:pt x="2685" y="491"/>
                  </a:cubicBezTo>
                  <a:cubicBezTo>
                    <a:pt x="2758" y="515"/>
                    <a:pt x="2824" y="534"/>
                    <a:pt x="2854" y="592"/>
                  </a:cubicBezTo>
                  <a:cubicBezTo>
                    <a:pt x="2869" y="620"/>
                    <a:pt x="2874" y="650"/>
                    <a:pt x="2876" y="684"/>
                  </a:cubicBezTo>
                  <a:cubicBezTo>
                    <a:pt x="2878" y="707"/>
                    <a:pt x="2882" y="729"/>
                    <a:pt x="2886" y="750"/>
                  </a:cubicBezTo>
                  <a:cubicBezTo>
                    <a:pt x="2914" y="866"/>
                    <a:pt x="3017" y="947"/>
                    <a:pt x="3090" y="1005"/>
                  </a:cubicBezTo>
                  <a:lnTo>
                    <a:pt x="3431" y="1275"/>
                  </a:lnTo>
                  <a:cubicBezTo>
                    <a:pt x="3469" y="1307"/>
                    <a:pt x="3510" y="1337"/>
                    <a:pt x="3536" y="1378"/>
                  </a:cubicBezTo>
                  <a:cubicBezTo>
                    <a:pt x="3581" y="1449"/>
                    <a:pt x="3583" y="1539"/>
                    <a:pt x="3583" y="1633"/>
                  </a:cubicBezTo>
                  <a:cubicBezTo>
                    <a:pt x="3585" y="1732"/>
                    <a:pt x="3585" y="1834"/>
                    <a:pt x="3643" y="1918"/>
                  </a:cubicBezTo>
                  <a:cubicBezTo>
                    <a:pt x="3662" y="1948"/>
                    <a:pt x="3688" y="1972"/>
                    <a:pt x="3711" y="1995"/>
                  </a:cubicBezTo>
                  <a:cubicBezTo>
                    <a:pt x="3737" y="2019"/>
                    <a:pt x="3763" y="2042"/>
                    <a:pt x="3780" y="2070"/>
                  </a:cubicBezTo>
                  <a:cubicBezTo>
                    <a:pt x="3799" y="2104"/>
                    <a:pt x="3810" y="2145"/>
                    <a:pt x="3820" y="2188"/>
                  </a:cubicBezTo>
                  <a:cubicBezTo>
                    <a:pt x="3835" y="2250"/>
                    <a:pt x="3850" y="2314"/>
                    <a:pt x="3902" y="2359"/>
                  </a:cubicBezTo>
                  <a:cubicBezTo>
                    <a:pt x="3932" y="2387"/>
                    <a:pt x="3968" y="2402"/>
                    <a:pt x="4003" y="2415"/>
                  </a:cubicBezTo>
                  <a:cubicBezTo>
                    <a:pt x="4026" y="2426"/>
                    <a:pt x="4050" y="2434"/>
                    <a:pt x="4071" y="2447"/>
                  </a:cubicBezTo>
                  <a:cubicBezTo>
                    <a:pt x="4168" y="2511"/>
                    <a:pt x="4180" y="2649"/>
                    <a:pt x="4183" y="2786"/>
                  </a:cubicBezTo>
                  <a:lnTo>
                    <a:pt x="4183" y="3218"/>
                  </a:lnTo>
                  <a:cubicBezTo>
                    <a:pt x="4183" y="3229"/>
                    <a:pt x="4183" y="3238"/>
                    <a:pt x="4183" y="3246"/>
                  </a:cubicBezTo>
                  <a:cubicBezTo>
                    <a:pt x="4168" y="3244"/>
                    <a:pt x="4153" y="3242"/>
                    <a:pt x="4138" y="3238"/>
                  </a:cubicBezTo>
                  <a:cubicBezTo>
                    <a:pt x="4105" y="3231"/>
                    <a:pt x="4073" y="3221"/>
                    <a:pt x="4043" y="3212"/>
                  </a:cubicBezTo>
                  <a:cubicBezTo>
                    <a:pt x="3990" y="3197"/>
                    <a:pt x="3936" y="3182"/>
                    <a:pt x="3880" y="3173"/>
                  </a:cubicBezTo>
                  <a:cubicBezTo>
                    <a:pt x="3816" y="3161"/>
                    <a:pt x="3748" y="3156"/>
                    <a:pt x="3658" y="3156"/>
                  </a:cubicBezTo>
                  <a:cubicBezTo>
                    <a:pt x="3621" y="3156"/>
                    <a:pt x="3583" y="3156"/>
                    <a:pt x="3544" y="3158"/>
                  </a:cubicBezTo>
                  <a:cubicBezTo>
                    <a:pt x="3508" y="3158"/>
                    <a:pt x="3469" y="3161"/>
                    <a:pt x="3433" y="3161"/>
                  </a:cubicBezTo>
                  <a:cubicBezTo>
                    <a:pt x="3336" y="3161"/>
                    <a:pt x="3221" y="3154"/>
                    <a:pt x="3116" y="3116"/>
                  </a:cubicBezTo>
                  <a:cubicBezTo>
                    <a:pt x="3058" y="3096"/>
                    <a:pt x="3004" y="3066"/>
                    <a:pt x="2951" y="3036"/>
                  </a:cubicBezTo>
                  <a:cubicBezTo>
                    <a:pt x="2899" y="3008"/>
                    <a:pt x="2848" y="2981"/>
                    <a:pt x="2792" y="2959"/>
                  </a:cubicBezTo>
                  <a:cubicBezTo>
                    <a:pt x="2736" y="2938"/>
                    <a:pt x="2681" y="2927"/>
                    <a:pt x="2625" y="2927"/>
                  </a:cubicBezTo>
                  <a:cubicBezTo>
                    <a:pt x="2544" y="2927"/>
                    <a:pt x="2473" y="2953"/>
                    <a:pt x="2424" y="3002"/>
                  </a:cubicBezTo>
                  <a:cubicBezTo>
                    <a:pt x="2419" y="3006"/>
                    <a:pt x="2415" y="3013"/>
                    <a:pt x="2411" y="3017"/>
                  </a:cubicBezTo>
                  <a:cubicBezTo>
                    <a:pt x="2383" y="2989"/>
                    <a:pt x="2355" y="2963"/>
                    <a:pt x="2321" y="2946"/>
                  </a:cubicBezTo>
                  <a:cubicBezTo>
                    <a:pt x="2274" y="2925"/>
                    <a:pt x="2222" y="2921"/>
                    <a:pt x="2179" y="2916"/>
                  </a:cubicBezTo>
                  <a:cubicBezTo>
                    <a:pt x="2130" y="2914"/>
                    <a:pt x="2079" y="2912"/>
                    <a:pt x="2025" y="2912"/>
                  </a:cubicBezTo>
                  <a:cubicBezTo>
                    <a:pt x="1781" y="2912"/>
                    <a:pt x="1537" y="2948"/>
                    <a:pt x="1301" y="2985"/>
                  </a:cubicBezTo>
                  <a:lnTo>
                    <a:pt x="909" y="3045"/>
                  </a:lnTo>
                  <a:cubicBezTo>
                    <a:pt x="907" y="3000"/>
                    <a:pt x="902" y="2955"/>
                    <a:pt x="881" y="2914"/>
                  </a:cubicBezTo>
                  <a:cubicBezTo>
                    <a:pt x="847" y="2852"/>
                    <a:pt x="787" y="2818"/>
                    <a:pt x="729" y="2786"/>
                  </a:cubicBezTo>
                  <a:cubicBezTo>
                    <a:pt x="695" y="2766"/>
                    <a:pt x="662" y="2749"/>
                    <a:pt x="635" y="2726"/>
                  </a:cubicBezTo>
                  <a:cubicBezTo>
                    <a:pt x="581" y="2681"/>
                    <a:pt x="553" y="2623"/>
                    <a:pt x="542" y="2546"/>
                  </a:cubicBezTo>
                  <a:lnTo>
                    <a:pt x="542" y="2546"/>
                  </a:lnTo>
                  <a:cubicBezTo>
                    <a:pt x="549" y="2546"/>
                    <a:pt x="556" y="2546"/>
                    <a:pt x="563" y="2546"/>
                  </a:cubicBezTo>
                  <a:cubicBezTo>
                    <a:pt x="654" y="2546"/>
                    <a:pt x="737" y="2533"/>
                    <a:pt x="812" y="2503"/>
                  </a:cubicBezTo>
                  <a:cubicBezTo>
                    <a:pt x="834" y="2494"/>
                    <a:pt x="855" y="2484"/>
                    <a:pt x="879" y="2473"/>
                  </a:cubicBezTo>
                  <a:cubicBezTo>
                    <a:pt x="930" y="2449"/>
                    <a:pt x="980" y="2426"/>
                    <a:pt x="1033" y="2421"/>
                  </a:cubicBezTo>
                  <a:cubicBezTo>
                    <a:pt x="1036" y="2421"/>
                    <a:pt x="1038" y="2421"/>
                    <a:pt x="1041" y="2421"/>
                  </a:cubicBezTo>
                  <a:cubicBezTo>
                    <a:pt x="1100" y="2421"/>
                    <a:pt x="1156" y="2444"/>
                    <a:pt x="1217" y="2469"/>
                  </a:cubicBezTo>
                  <a:cubicBezTo>
                    <a:pt x="1256" y="2484"/>
                    <a:pt x="1297" y="2501"/>
                    <a:pt x="1339" y="2509"/>
                  </a:cubicBezTo>
                  <a:cubicBezTo>
                    <a:pt x="1356" y="2513"/>
                    <a:pt x="1373" y="2515"/>
                    <a:pt x="1391" y="2515"/>
                  </a:cubicBezTo>
                  <a:cubicBezTo>
                    <a:pt x="1462" y="2515"/>
                    <a:pt x="1537" y="2485"/>
                    <a:pt x="1575" y="2439"/>
                  </a:cubicBezTo>
                  <a:cubicBezTo>
                    <a:pt x="1594" y="2415"/>
                    <a:pt x="1605" y="2389"/>
                    <a:pt x="1605" y="2361"/>
                  </a:cubicBezTo>
                  <a:lnTo>
                    <a:pt x="1609" y="2361"/>
                  </a:lnTo>
                  <a:cubicBezTo>
                    <a:pt x="1779" y="2361"/>
                    <a:pt x="1944" y="2394"/>
                    <a:pt x="2102" y="2454"/>
                  </a:cubicBezTo>
                  <a:cubicBezTo>
                    <a:pt x="2119" y="2460"/>
                    <a:pt x="2139" y="2469"/>
                    <a:pt x="2156" y="2475"/>
                  </a:cubicBezTo>
                  <a:cubicBezTo>
                    <a:pt x="2239" y="2509"/>
                    <a:pt x="2325" y="2546"/>
                    <a:pt x="2415" y="2546"/>
                  </a:cubicBezTo>
                  <a:lnTo>
                    <a:pt x="2430" y="2546"/>
                  </a:lnTo>
                  <a:cubicBezTo>
                    <a:pt x="2503" y="2541"/>
                    <a:pt x="2580" y="2503"/>
                    <a:pt x="2625" y="2447"/>
                  </a:cubicBezTo>
                  <a:cubicBezTo>
                    <a:pt x="2657" y="2404"/>
                    <a:pt x="2672" y="2355"/>
                    <a:pt x="2661" y="2306"/>
                  </a:cubicBezTo>
                  <a:cubicBezTo>
                    <a:pt x="2644" y="2207"/>
                    <a:pt x="2546" y="2143"/>
                    <a:pt x="2372" y="2113"/>
                  </a:cubicBezTo>
                  <a:cubicBezTo>
                    <a:pt x="1813" y="2021"/>
                    <a:pt x="1220" y="1957"/>
                    <a:pt x="609" y="1927"/>
                  </a:cubicBezTo>
                  <a:cubicBezTo>
                    <a:pt x="609" y="1826"/>
                    <a:pt x="590" y="1749"/>
                    <a:pt x="545" y="1680"/>
                  </a:cubicBezTo>
                  <a:cubicBezTo>
                    <a:pt x="491" y="1597"/>
                    <a:pt x="405" y="1543"/>
                    <a:pt x="322" y="1489"/>
                  </a:cubicBezTo>
                  <a:cubicBezTo>
                    <a:pt x="217" y="1421"/>
                    <a:pt x="118" y="1359"/>
                    <a:pt x="93" y="1252"/>
                  </a:cubicBezTo>
                  <a:cubicBezTo>
                    <a:pt x="58" y="1102"/>
                    <a:pt x="187" y="967"/>
                    <a:pt x="300" y="847"/>
                  </a:cubicBezTo>
                  <a:lnTo>
                    <a:pt x="315" y="830"/>
                  </a:lnTo>
                  <a:cubicBezTo>
                    <a:pt x="442" y="695"/>
                    <a:pt x="527" y="500"/>
                    <a:pt x="442" y="365"/>
                  </a:cubicBezTo>
                  <a:cubicBezTo>
                    <a:pt x="536" y="341"/>
                    <a:pt x="628" y="309"/>
                    <a:pt x="716" y="268"/>
                  </a:cubicBezTo>
                  <a:lnTo>
                    <a:pt x="727" y="262"/>
                  </a:lnTo>
                  <a:lnTo>
                    <a:pt x="731" y="251"/>
                  </a:lnTo>
                  <a:cubicBezTo>
                    <a:pt x="748" y="191"/>
                    <a:pt x="740" y="135"/>
                    <a:pt x="722" y="88"/>
                  </a:cubicBezTo>
                  <a:cubicBezTo>
                    <a:pt x="761" y="84"/>
                    <a:pt x="800" y="80"/>
                    <a:pt x="838" y="75"/>
                  </a:cubicBezTo>
                  <a:cubicBezTo>
                    <a:pt x="977" y="60"/>
                    <a:pt x="1127" y="54"/>
                    <a:pt x="1297" y="54"/>
                  </a:cubicBezTo>
                  <a:close/>
                  <a:moveTo>
                    <a:pt x="1297" y="0"/>
                  </a:moveTo>
                  <a:cubicBezTo>
                    <a:pt x="1125" y="0"/>
                    <a:pt x="973" y="7"/>
                    <a:pt x="832" y="22"/>
                  </a:cubicBezTo>
                  <a:cubicBezTo>
                    <a:pt x="782" y="28"/>
                    <a:pt x="733" y="35"/>
                    <a:pt x="682" y="41"/>
                  </a:cubicBezTo>
                  <a:lnTo>
                    <a:pt x="647" y="45"/>
                  </a:lnTo>
                  <a:lnTo>
                    <a:pt x="660" y="78"/>
                  </a:lnTo>
                  <a:cubicBezTo>
                    <a:pt x="686" y="135"/>
                    <a:pt x="692" y="183"/>
                    <a:pt x="682" y="225"/>
                  </a:cubicBezTo>
                  <a:cubicBezTo>
                    <a:pt x="590" y="268"/>
                    <a:pt x="491" y="300"/>
                    <a:pt x="390" y="322"/>
                  </a:cubicBezTo>
                  <a:lnTo>
                    <a:pt x="343" y="330"/>
                  </a:lnTo>
                  <a:lnTo>
                    <a:pt x="375" y="367"/>
                  </a:lnTo>
                  <a:cubicBezTo>
                    <a:pt x="480" y="474"/>
                    <a:pt x="397" y="662"/>
                    <a:pt x="277" y="793"/>
                  </a:cubicBezTo>
                  <a:lnTo>
                    <a:pt x="260" y="808"/>
                  </a:lnTo>
                  <a:cubicBezTo>
                    <a:pt x="144" y="932"/>
                    <a:pt x="0" y="1087"/>
                    <a:pt x="41" y="1262"/>
                  </a:cubicBezTo>
                  <a:cubicBezTo>
                    <a:pt x="71" y="1393"/>
                    <a:pt x="183" y="1464"/>
                    <a:pt x="292" y="1534"/>
                  </a:cubicBezTo>
                  <a:cubicBezTo>
                    <a:pt x="371" y="1584"/>
                    <a:pt x="453" y="1637"/>
                    <a:pt x="500" y="1710"/>
                  </a:cubicBezTo>
                  <a:cubicBezTo>
                    <a:pt x="542" y="1772"/>
                    <a:pt x="560" y="1849"/>
                    <a:pt x="555" y="1952"/>
                  </a:cubicBezTo>
                  <a:lnTo>
                    <a:pt x="555" y="1978"/>
                  </a:lnTo>
                  <a:lnTo>
                    <a:pt x="581" y="1980"/>
                  </a:lnTo>
                  <a:cubicBezTo>
                    <a:pt x="1198" y="2008"/>
                    <a:pt x="1798" y="2072"/>
                    <a:pt x="2364" y="2166"/>
                  </a:cubicBezTo>
                  <a:cubicBezTo>
                    <a:pt x="2514" y="2190"/>
                    <a:pt x="2595" y="2241"/>
                    <a:pt x="2610" y="2316"/>
                  </a:cubicBezTo>
                  <a:cubicBezTo>
                    <a:pt x="2619" y="2359"/>
                    <a:pt x="2599" y="2394"/>
                    <a:pt x="2582" y="2415"/>
                  </a:cubicBezTo>
                  <a:cubicBezTo>
                    <a:pt x="2546" y="2458"/>
                    <a:pt x="2486" y="2488"/>
                    <a:pt x="2428" y="2492"/>
                  </a:cubicBezTo>
                  <a:lnTo>
                    <a:pt x="2415" y="2492"/>
                  </a:lnTo>
                  <a:cubicBezTo>
                    <a:pt x="2336" y="2492"/>
                    <a:pt x="2254" y="2458"/>
                    <a:pt x="2177" y="2426"/>
                  </a:cubicBezTo>
                  <a:cubicBezTo>
                    <a:pt x="2158" y="2419"/>
                    <a:pt x="2141" y="2411"/>
                    <a:pt x="2122" y="2404"/>
                  </a:cubicBezTo>
                  <a:cubicBezTo>
                    <a:pt x="1954" y="2338"/>
                    <a:pt x="1776" y="2308"/>
                    <a:pt x="1594" y="2308"/>
                  </a:cubicBezTo>
                  <a:cubicBezTo>
                    <a:pt x="1588" y="2308"/>
                    <a:pt x="1581" y="2308"/>
                    <a:pt x="1575" y="2308"/>
                  </a:cubicBezTo>
                  <a:lnTo>
                    <a:pt x="1543" y="2310"/>
                  </a:lnTo>
                  <a:lnTo>
                    <a:pt x="1549" y="2340"/>
                  </a:lnTo>
                  <a:cubicBezTo>
                    <a:pt x="1556" y="2364"/>
                    <a:pt x="1549" y="2385"/>
                    <a:pt x="1534" y="2404"/>
                  </a:cubicBezTo>
                  <a:cubicBezTo>
                    <a:pt x="1505" y="2439"/>
                    <a:pt x="1445" y="2462"/>
                    <a:pt x="1390" y="2462"/>
                  </a:cubicBezTo>
                  <a:cubicBezTo>
                    <a:pt x="1376" y="2462"/>
                    <a:pt x="1363" y="2461"/>
                    <a:pt x="1350" y="2458"/>
                  </a:cubicBezTo>
                  <a:cubicBezTo>
                    <a:pt x="1314" y="2449"/>
                    <a:pt x="1275" y="2434"/>
                    <a:pt x="1237" y="2417"/>
                  </a:cubicBezTo>
                  <a:cubicBezTo>
                    <a:pt x="1177" y="2393"/>
                    <a:pt x="1115" y="2367"/>
                    <a:pt x="1045" y="2367"/>
                  </a:cubicBezTo>
                  <a:cubicBezTo>
                    <a:pt x="1039" y="2367"/>
                    <a:pt x="1034" y="2368"/>
                    <a:pt x="1029" y="2368"/>
                  </a:cubicBezTo>
                  <a:cubicBezTo>
                    <a:pt x="967" y="2372"/>
                    <a:pt x="909" y="2400"/>
                    <a:pt x="855" y="2426"/>
                  </a:cubicBezTo>
                  <a:cubicBezTo>
                    <a:pt x="834" y="2434"/>
                    <a:pt x="815" y="2445"/>
                    <a:pt x="793" y="2454"/>
                  </a:cubicBezTo>
                  <a:cubicBezTo>
                    <a:pt x="726" y="2479"/>
                    <a:pt x="653" y="2493"/>
                    <a:pt x="575" y="2493"/>
                  </a:cubicBezTo>
                  <a:cubicBezTo>
                    <a:pt x="555" y="2493"/>
                    <a:pt x="535" y="2492"/>
                    <a:pt x="515" y="2490"/>
                  </a:cubicBezTo>
                  <a:lnTo>
                    <a:pt x="485" y="2488"/>
                  </a:lnTo>
                  <a:lnTo>
                    <a:pt x="487" y="2518"/>
                  </a:lnTo>
                  <a:cubicBezTo>
                    <a:pt x="493" y="2625"/>
                    <a:pt x="530" y="2706"/>
                    <a:pt x="600" y="2766"/>
                  </a:cubicBezTo>
                  <a:cubicBezTo>
                    <a:pt x="630" y="2792"/>
                    <a:pt x="667" y="2813"/>
                    <a:pt x="703" y="2833"/>
                  </a:cubicBezTo>
                  <a:cubicBezTo>
                    <a:pt x="757" y="2863"/>
                    <a:pt x="806" y="2891"/>
                    <a:pt x="834" y="2940"/>
                  </a:cubicBezTo>
                  <a:cubicBezTo>
                    <a:pt x="855" y="2981"/>
                    <a:pt x="855" y="3026"/>
                    <a:pt x="855" y="3075"/>
                  </a:cubicBezTo>
                  <a:lnTo>
                    <a:pt x="853" y="3107"/>
                  </a:lnTo>
                  <a:lnTo>
                    <a:pt x="1309" y="3038"/>
                  </a:lnTo>
                  <a:cubicBezTo>
                    <a:pt x="1543" y="3002"/>
                    <a:pt x="1785" y="2966"/>
                    <a:pt x="2025" y="2966"/>
                  </a:cubicBezTo>
                  <a:cubicBezTo>
                    <a:pt x="2077" y="2966"/>
                    <a:pt x="2128" y="2968"/>
                    <a:pt x="2175" y="2970"/>
                  </a:cubicBezTo>
                  <a:cubicBezTo>
                    <a:pt x="2214" y="2972"/>
                    <a:pt x="2259" y="2976"/>
                    <a:pt x="2297" y="2996"/>
                  </a:cubicBezTo>
                  <a:cubicBezTo>
                    <a:pt x="2334" y="3013"/>
                    <a:pt x="2364" y="3043"/>
                    <a:pt x="2396" y="3079"/>
                  </a:cubicBezTo>
                  <a:lnTo>
                    <a:pt x="2419" y="3105"/>
                  </a:lnTo>
                  <a:lnTo>
                    <a:pt x="2445" y="3064"/>
                  </a:lnTo>
                  <a:cubicBezTo>
                    <a:pt x="2451" y="3053"/>
                    <a:pt x="2456" y="3045"/>
                    <a:pt x="2462" y="3041"/>
                  </a:cubicBezTo>
                  <a:cubicBezTo>
                    <a:pt x="2511" y="2991"/>
                    <a:pt x="2578" y="2981"/>
                    <a:pt x="2625" y="2981"/>
                  </a:cubicBezTo>
                  <a:cubicBezTo>
                    <a:pt x="2674" y="2981"/>
                    <a:pt x="2724" y="2989"/>
                    <a:pt x="2773" y="3008"/>
                  </a:cubicBezTo>
                  <a:cubicBezTo>
                    <a:pt x="2824" y="3028"/>
                    <a:pt x="2876" y="3056"/>
                    <a:pt x="2925" y="3083"/>
                  </a:cubicBezTo>
                  <a:cubicBezTo>
                    <a:pt x="2981" y="3113"/>
                    <a:pt x="3036" y="3143"/>
                    <a:pt x="3096" y="3165"/>
                  </a:cubicBezTo>
                  <a:cubicBezTo>
                    <a:pt x="3212" y="3208"/>
                    <a:pt x="3330" y="3212"/>
                    <a:pt x="3433" y="3212"/>
                  </a:cubicBezTo>
                  <a:lnTo>
                    <a:pt x="3546" y="3212"/>
                  </a:lnTo>
                  <a:cubicBezTo>
                    <a:pt x="3583" y="3210"/>
                    <a:pt x="3621" y="3210"/>
                    <a:pt x="3658" y="3210"/>
                  </a:cubicBezTo>
                  <a:cubicBezTo>
                    <a:pt x="3746" y="3210"/>
                    <a:pt x="3810" y="3214"/>
                    <a:pt x="3872" y="3225"/>
                  </a:cubicBezTo>
                  <a:cubicBezTo>
                    <a:pt x="3923" y="3233"/>
                    <a:pt x="3977" y="3248"/>
                    <a:pt x="4028" y="3263"/>
                  </a:cubicBezTo>
                  <a:cubicBezTo>
                    <a:pt x="4060" y="3274"/>
                    <a:pt x="4093" y="3283"/>
                    <a:pt x="4125" y="3291"/>
                  </a:cubicBezTo>
                  <a:cubicBezTo>
                    <a:pt x="4142" y="3293"/>
                    <a:pt x="4159" y="3298"/>
                    <a:pt x="4174" y="3300"/>
                  </a:cubicBezTo>
                  <a:cubicBezTo>
                    <a:pt x="4185" y="3300"/>
                    <a:pt x="4195" y="3302"/>
                    <a:pt x="4204" y="3304"/>
                  </a:cubicBezTo>
                  <a:lnTo>
                    <a:pt x="4236" y="3311"/>
                  </a:lnTo>
                  <a:lnTo>
                    <a:pt x="4236" y="3255"/>
                  </a:lnTo>
                  <a:cubicBezTo>
                    <a:pt x="4236" y="3242"/>
                    <a:pt x="4236" y="3231"/>
                    <a:pt x="4236" y="3218"/>
                  </a:cubicBezTo>
                  <a:lnTo>
                    <a:pt x="4236" y="2786"/>
                  </a:lnTo>
                  <a:cubicBezTo>
                    <a:pt x="4234" y="2640"/>
                    <a:pt x="4219" y="2479"/>
                    <a:pt x="4099" y="2402"/>
                  </a:cubicBezTo>
                  <a:cubicBezTo>
                    <a:pt x="4075" y="2387"/>
                    <a:pt x="4048" y="2376"/>
                    <a:pt x="4022" y="2366"/>
                  </a:cubicBezTo>
                  <a:cubicBezTo>
                    <a:pt x="3990" y="2353"/>
                    <a:pt x="3960" y="2340"/>
                    <a:pt x="3938" y="2321"/>
                  </a:cubicBezTo>
                  <a:cubicBezTo>
                    <a:pt x="3900" y="2284"/>
                    <a:pt x="3887" y="2233"/>
                    <a:pt x="3872" y="2175"/>
                  </a:cubicBezTo>
                  <a:cubicBezTo>
                    <a:pt x="3861" y="2130"/>
                    <a:pt x="3850" y="2083"/>
                    <a:pt x="3825" y="2042"/>
                  </a:cubicBezTo>
                  <a:cubicBezTo>
                    <a:pt x="3803" y="2010"/>
                    <a:pt x="3776" y="1982"/>
                    <a:pt x="3750" y="1957"/>
                  </a:cubicBezTo>
                  <a:cubicBezTo>
                    <a:pt x="3726" y="1933"/>
                    <a:pt x="3705" y="1914"/>
                    <a:pt x="3688" y="1888"/>
                  </a:cubicBezTo>
                  <a:cubicBezTo>
                    <a:pt x="3638" y="1817"/>
                    <a:pt x="3638" y="1727"/>
                    <a:pt x="3636" y="1631"/>
                  </a:cubicBezTo>
                  <a:cubicBezTo>
                    <a:pt x="3636" y="1534"/>
                    <a:pt x="3634" y="1432"/>
                    <a:pt x="3581" y="1348"/>
                  </a:cubicBezTo>
                  <a:cubicBezTo>
                    <a:pt x="3548" y="1301"/>
                    <a:pt x="3503" y="1267"/>
                    <a:pt x="3465" y="1234"/>
                  </a:cubicBezTo>
                  <a:lnTo>
                    <a:pt x="3124" y="965"/>
                  </a:lnTo>
                  <a:cubicBezTo>
                    <a:pt x="3036" y="894"/>
                    <a:pt x="2961" y="827"/>
                    <a:pt x="2938" y="737"/>
                  </a:cubicBezTo>
                  <a:cubicBezTo>
                    <a:pt x="2934" y="718"/>
                    <a:pt x="2931" y="699"/>
                    <a:pt x="2929" y="677"/>
                  </a:cubicBezTo>
                  <a:cubicBezTo>
                    <a:pt x="2925" y="641"/>
                    <a:pt x="2921" y="602"/>
                    <a:pt x="2904" y="568"/>
                  </a:cubicBezTo>
                  <a:cubicBezTo>
                    <a:pt x="2863" y="489"/>
                    <a:pt x="2779" y="465"/>
                    <a:pt x="2700" y="440"/>
                  </a:cubicBezTo>
                  <a:cubicBezTo>
                    <a:pt x="2655" y="427"/>
                    <a:pt x="2608" y="414"/>
                    <a:pt x="2571" y="390"/>
                  </a:cubicBezTo>
                  <a:cubicBezTo>
                    <a:pt x="2526" y="360"/>
                    <a:pt x="2494" y="315"/>
                    <a:pt x="2460" y="268"/>
                  </a:cubicBezTo>
                  <a:cubicBezTo>
                    <a:pt x="2436" y="236"/>
                    <a:pt x="2413" y="204"/>
                    <a:pt x="2383" y="174"/>
                  </a:cubicBezTo>
                  <a:cubicBezTo>
                    <a:pt x="2254" y="45"/>
                    <a:pt x="2057" y="26"/>
                    <a:pt x="1867" y="18"/>
                  </a:cubicBezTo>
                  <a:cubicBezTo>
                    <a:pt x="1680" y="9"/>
                    <a:pt x="1489" y="0"/>
                    <a:pt x="12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50"/>
            <p:cNvSpPr/>
            <p:nvPr/>
          </p:nvSpPr>
          <p:spPr>
            <a:xfrm>
              <a:off x="4035064" y="3234754"/>
              <a:ext cx="61234" cy="16111"/>
            </a:xfrm>
            <a:custGeom>
              <a:rect b="b" l="l" r="r" t="t"/>
              <a:pathLst>
                <a:path extrusionOk="0" h="567" w="2155">
                  <a:moveTo>
                    <a:pt x="80" y="0"/>
                  </a:moveTo>
                  <a:cubicBezTo>
                    <a:pt x="74" y="187"/>
                    <a:pt x="1" y="394"/>
                    <a:pt x="9" y="564"/>
                  </a:cubicBezTo>
                  <a:cubicBezTo>
                    <a:pt x="32" y="566"/>
                    <a:pt x="55" y="567"/>
                    <a:pt x="77" y="567"/>
                  </a:cubicBezTo>
                  <a:cubicBezTo>
                    <a:pt x="153" y="567"/>
                    <a:pt x="228" y="555"/>
                    <a:pt x="299" y="525"/>
                  </a:cubicBezTo>
                  <a:cubicBezTo>
                    <a:pt x="376" y="495"/>
                    <a:pt x="447" y="448"/>
                    <a:pt x="528" y="444"/>
                  </a:cubicBezTo>
                  <a:cubicBezTo>
                    <a:pt x="533" y="443"/>
                    <a:pt x="537" y="443"/>
                    <a:pt x="542" y="443"/>
                  </a:cubicBezTo>
                  <a:cubicBezTo>
                    <a:pt x="646" y="443"/>
                    <a:pt x="740" y="509"/>
                    <a:pt x="843" y="532"/>
                  </a:cubicBezTo>
                  <a:cubicBezTo>
                    <a:pt x="858" y="535"/>
                    <a:pt x="874" y="537"/>
                    <a:pt x="891" y="537"/>
                  </a:cubicBezTo>
                  <a:cubicBezTo>
                    <a:pt x="987" y="537"/>
                    <a:pt x="1092" y="475"/>
                    <a:pt x="1072" y="384"/>
                  </a:cubicBezTo>
                  <a:cubicBezTo>
                    <a:pt x="1083" y="383"/>
                    <a:pt x="1094" y="383"/>
                    <a:pt x="1105" y="383"/>
                  </a:cubicBezTo>
                  <a:cubicBezTo>
                    <a:pt x="1278" y="383"/>
                    <a:pt x="1449" y="415"/>
                    <a:pt x="1608" y="478"/>
                  </a:cubicBezTo>
                  <a:cubicBezTo>
                    <a:pt x="1709" y="515"/>
                    <a:pt x="1808" y="566"/>
                    <a:pt x="1914" y="566"/>
                  </a:cubicBezTo>
                  <a:cubicBezTo>
                    <a:pt x="1919" y="566"/>
                    <a:pt x="1923" y="566"/>
                    <a:pt x="1927" y="566"/>
                  </a:cubicBezTo>
                  <a:cubicBezTo>
                    <a:pt x="2036" y="562"/>
                    <a:pt x="2154" y="467"/>
                    <a:pt x="2133" y="360"/>
                  </a:cubicBezTo>
                  <a:cubicBezTo>
                    <a:pt x="2111" y="249"/>
                    <a:pt x="1976" y="206"/>
                    <a:pt x="1865" y="189"/>
                  </a:cubicBezTo>
                  <a:cubicBezTo>
                    <a:pt x="1276" y="90"/>
                    <a:pt x="678" y="30"/>
                    <a:pt x="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50"/>
            <p:cNvSpPr/>
            <p:nvPr/>
          </p:nvSpPr>
          <p:spPr>
            <a:xfrm>
              <a:off x="4034411" y="3233958"/>
              <a:ext cx="62314" cy="17674"/>
            </a:xfrm>
            <a:custGeom>
              <a:rect b="b" l="l" r="r" t="t"/>
              <a:pathLst>
                <a:path extrusionOk="0" h="622" w="2193">
                  <a:moveTo>
                    <a:pt x="129" y="56"/>
                  </a:moveTo>
                  <a:cubicBezTo>
                    <a:pt x="735" y="86"/>
                    <a:pt x="1327" y="148"/>
                    <a:pt x="1884" y="242"/>
                  </a:cubicBezTo>
                  <a:cubicBezTo>
                    <a:pt x="2034" y="266"/>
                    <a:pt x="2115" y="317"/>
                    <a:pt x="2130" y="392"/>
                  </a:cubicBezTo>
                  <a:cubicBezTo>
                    <a:pt x="2139" y="435"/>
                    <a:pt x="2119" y="470"/>
                    <a:pt x="2102" y="491"/>
                  </a:cubicBezTo>
                  <a:cubicBezTo>
                    <a:pt x="2066" y="534"/>
                    <a:pt x="2006" y="564"/>
                    <a:pt x="1948" y="568"/>
                  </a:cubicBezTo>
                  <a:lnTo>
                    <a:pt x="1935" y="568"/>
                  </a:lnTo>
                  <a:cubicBezTo>
                    <a:pt x="1856" y="568"/>
                    <a:pt x="1774" y="534"/>
                    <a:pt x="1697" y="502"/>
                  </a:cubicBezTo>
                  <a:cubicBezTo>
                    <a:pt x="1678" y="495"/>
                    <a:pt x="1661" y="487"/>
                    <a:pt x="1642" y="480"/>
                  </a:cubicBezTo>
                  <a:cubicBezTo>
                    <a:pt x="1474" y="414"/>
                    <a:pt x="1296" y="384"/>
                    <a:pt x="1114" y="384"/>
                  </a:cubicBezTo>
                  <a:cubicBezTo>
                    <a:pt x="1108" y="384"/>
                    <a:pt x="1101" y="384"/>
                    <a:pt x="1095" y="384"/>
                  </a:cubicBezTo>
                  <a:lnTo>
                    <a:pt x="1063" y="386"/>
                  </a:lnTo>
                  <a:lnTo>
                    <a:pt x="1069" y="416"/>
                  </a:lnTo>
                  <a:cubicBezTo>
                    <a:pt x="1076" y="440"/>
                    <a:pt x="1069" y="461"/>
                    <a:pt x="1054" y="480"/>
                  </a:cubicBezTo>
                  <a:cubicBezTo>
                    <a:pt x="1025" y="515"/>
                    <a:pt x="965" y="538"/>
                    <a:pt x="910" y="538"/>
                  </a:cubicBezTo>
                  <a:cubicBezTo>
                    <a:pt x="896" y="538"/>
                    <a:pt x="883" y="537"/>
                    <a:pt x="870" y="534"/>
                  </a:cubicBezTo>
                  <a:cubicBezTo>
                    <a:pt x="834" y="525"/>
                    <a:pt x="795" y="510"/>
                    <a:pt x="757" y="493"/>
                  </a:cubicBezTo>
                  <a:cubicBezTo>
                    <a:pt x="697" y="469"/>
                    <a:pt x="635" y="443"/>
                    <a:pt x="565" y="443"/>
                  </a:cubicBezTo>
                  <a:cubicBezTo>
                    <a:pt x="559" y="443"/>
                    <a:pt x="554" y="444"/>
                    <a:pt x="549" y="444"/>
                  </a:cubicBezTo>
                  <a:cubicBezTo>
                    <a:pt x="487" y="448"/>
                    <a:pt x="429" y="476"/>
                    <a:pt x="375" y="502"/>
                  </a:cubicBezTo>
                  <a:cubicBezTo>
                    <a:pt x="354" y="510"/>
                    <a:pt x="335" y="521"/>
                    <a:pt x="313" y="530"/>
                  </a:cubicBezTo>
                  <a:cubicBezTo>
                    <a:pt x="246" y="556"/>
                    <a:pt x="172" y="569"/>
                    <a:pt x="92" y="569"/>
                  </a:cubicBezTo>
                  <a:cubicBezTo>
                    <a:pt x="81" y="569"/>
                    <a:pt x="70" y="569"/>
                    <a:pt x="58" y="568"/>
                  </a:cubicBezTo>
                  <a:cubicBezTo>
                    <a:pt x="58" y="482"/>
                    <a:pt x="75" y="390"/>
                    <a:pt x="92" y="294"/>
                  </a:cubicBezTo>
                  <a:cubicBezTo>
                    <a:pt x="107" y="215"/>
                    <a:pt x="122" y="135"/>
                    <a:pt x="129" y="56"/>
                  </a:cubicBezTo>
                  <a:close/>
                  <a:moveTo>
                    <a:pt x="77" y="0"/>
                  </a:moveTo>
                  <a:lnTo>
                    <a:pt x="75" y="28"/>
                  </a:lnTo>
                  <a:cubicBezTo>
                    <a:pt x="73" y="110"/>
                    <a:pt x="56" y="197"/>
                    <a:pt x="41" y="283"/>
                  </a:cubicBezTo>
                  <a:cubicBezTo>
                    <a:pt x="22" y="388"/>
                    <a:pt x="0" y="497"/>
                    <a:pt x="7" y="594"/>
                  </a:cubicBezTo>
                  <a:lnTo>
                    <a:pt x="7" y="617"/>
                  </a:lnTo>
                  <a:lnTo>
                    <a:pt x="30" y="620"/>
                  </a:lnTo>
                  <a:cubicBezTo>
                    <a:pt x="52" y="622"/>
                    <a:pt x="75" y="622"/>
                    <a:pt x="97" y="622"/>
                  </a:cubicBezTo>
                  <a:cubicBezTo>
                    <a:pt x="182" y="622"/>
                    <a:pt x="260" y="607"/>
                    <a:pt x="332" y="579"/>
                  </a:cubicBezTo>
                  <a:cubicBezTo>
                    <a:pt x="354" y="570"/>
                    <a:pt x="375" y="560"/>
                    <a:pt x="399" y="549"/>
                  </a:cubicBezTo>
                  <a:cubicBezTo>
                    <a:pt x="450" y="525"/>
                    <a:pt x="500" y="502"/>
                    <a:pt x="553" y="497"/>
                  </a:cubicBezTo>
                  <a:cubicBezTo>
                    <a:pt x="556" y="497"/>
                    <a:pt x="558" y="497"/>
                    <a:pt x="561" y="497"/>
                  </a:cubicBezTo>
                  <a:cubicBezTo>
                    <a:pt x="620" y="497"/>
                    <a:pt x="676" y="520"/>
                    <a:pt x="737" y="545"/>
                  </a:cubicBezTo>
                  <a:cubicBezTo>
                    <a:pt x="776" y="560"/>
                    <a:pt x="817" y="577"/>
                    <a:pt x="859" y="585"/>
                  </a:cubicBezTo>
                  <a:cubicBezTo>
                    <a:pt x="876" y="589"/>
                    <a:pt x="893" y="591"/>
                    <a:pt x="911" y="591"/>
                  </a:cubicBezTo>
                  <a:cubicBezTo>
                    <a:pt x="982" y="591"/>
                    <a:pt x="1057" y="561"/>
                    <a:pt x="1095" y="515"/>
                  </a:cubicBezTo>
                  <a:cubicBezTo>
                    <a:pt x="1114" y="491"/>
                    <a:pt x="1125" y="465"/>
                    <a:pt x="1125" y="437"/>
                  </a:cubicBezTo>
                  <a:lnTo>
                    <a:pt x="1129" y="437"/>
                  </a:lnTo>
                  <a:cubicBezTo>
                    <a:pt x="1299" y="437"/>
                    <a:pt x="1464" y="470"/>
                    <a:pt x="1622" y="530"/>
                  </a:cubicBezTo>
                  <a:cubicBezTo>
                    <a:pt x="1639" y="536"/>
                    <a:pt x="1659" y="545"/>
                    <a:pt x="1676" y="551"/>
                  </a:cubicBezTo>
                  <a:cubicBezTo>
                    <a:pt x="1759" y="585"/>
                    <a:pt x="1845" y="622"/>
                    <a:pt x="1935" y="622"/>
                  </a:cubicBezTo>
                  <a:lnTo>
                    <a:pt x="1950" y="620"/>
                  </a:lnTo>
                  <a:cubicBezTo>
                    <a:pt x="2023" y="617"/>
                    <a:pt x="2100" y="579"/>
                    <a:pt x="2145" y="523"/>
                  </a:cubicBezTo>
                  <a:cubicBezTo>
                    <a:pt x="2177" y="480"/>
                    <a:pt x="2192" y="431"/>
                    <a:pt x="2181" y="382"/>
                  </a:cubicBezTo>
                  <a:cubicBezTo>
                    <a:pt x="2164" y="283"/>
                    <a:pt x="2066" y="219"/>
                    <a:pt x="1892" y="189"/>
                  </a:cubicBezTo>
                  <a:cubicBezTo>
                    <a:pt x="1324" y="95"/>
                    <a:pt x="722" y="33"/>
                    <a:pt x="103" y="3"/>
                  </a:cubicBezTo>
                  <a:lnTo>
                    <a:pt x="7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50"/>
            <p:cNvSpPr/>
            <p:nvPr/>
          </p:nvSpPr>
          <p:spPr>
            <a:xfrm>
              <a:off x="4242710" y="3213131"/>
              <a:ext cx="168785" cy="116501"/>
            </a:xfrm>
            <a:custGeom>
              <a:rect b="b" l="l" r="r" t="t"/>
              <a:pathLst>
                <a:path extrusionOk="0" h="4100" w="5940">
                  <a:moveTo>
                    <a:pt x="4026" y="0"/>
                  </a:moveTo>
                  <a:cubicBezTo>
                    <a:pt x="4006" y="0"/>
                    <a:pt x="3986" y="1"/>
                    <a:pt x="3967" y="3"/>
                  </a:cubicBezTo>
                  <a:cubicBezTo>
                    <a:pt x="3862" y="9"/>
                    <a:pt x="3757" y="16"/>
                    <a:pt x="3652" y="22"/>
                  </a:cubicBezTo>
                  <a:cubicBezTo>
                    <a:pt x="3523" y="31"/>
                    <a:pt x="3363" y="58"/>
                    <a:pt x="3320" y="181"/>
                  </a:cubicBezTo>
                  <a:cubicBezTo>
                    <a:pt x="3307" y="221"/>
                    <a:pt x="3307" y="266"/>
                    <a:pt x="3281" y="298"/>
                  </a:cubicBezTo>
                  <a:cubicBezTo>
                    <a:pt x="3255" y="334"/>
                    <a:pt x="3216" y="343"/>
                    <a:pt x="3172" y="343"/>
                  </a:cubicBezTo>
                  <a:cubicBezTo>
                    <a:pt x="3133" y="343"/>
                    <a:pt x="3088" y="336"/>
                    <a:pt x="3047" y="336"/>
                  </a:cubicBezTo>
                  <a:cubicBezTo>
                    <a:pt x="3016" y="336"/>
                    <a:pt x="2988" y="339"/>
                    <a:pt x="2962" y="352"/>
                  </a:cubicBezTo>
                  <a:cubicBezTo>
                    <a:pt x="2874" y="393"/>
                    <a:pt x="2857" y="521"/>
                    <a:pt x="2773" y="571"/>
                  </a:cubicBezTo>
                  <a:cubicBezTo>
                    <a:pt x="2742" y="590"/>
                    <a:pt x="2706" y="596"/>
                    <a:pt x="2669" y="596"/>
                  </a:cubicBezTo>
                  <a:cubicBezTo>
                    <a:pt x="2623" y="596"/>
                    <a:pt x="2575" y="587"/>
                    <a:pt x="2528" y="587"/>
                  </a:cubicBezTo>
                  <a:cubicBezTo>
                    <a:pt x="2523" y="587"/>
                    <a:pt x="2517" y="587"/>
                    <a:pt x="2512" y="588"/>
                  </a:cubicBezTo>
                  <a:cubicBezTo>
                    <a:pt x="2381" y="594"/>
                    <a:pt x="2268" y="691"/>
                    <a:pt x="2203" y="806"/>
                  </a:cubicBezTo>
                  <a:cubicBezTo>
                    <a:pt x="2141" y="922"/>
                    <a:pt x="2118" y="1055"/>
                    <a:pt x="2096" y="1183"/>
                  </a:cubicBezTo>
                  <a:cubicBezTo>
                    <a:pt x="2055" y="1192"/>
                    <a:pt x="2010" y="1199"/>
                    <a:pt x="1966" y="1199"/>
                  </a:cubicBezTo>
                  <a:cubicBezTo>
                    <a:pt x="1913" y="1199"/>
                    <a:pt x="1862" y="1188"/>
                    <a:pt x="1822" y="1155"/>
                  </a:cubicBezTo>
                  <a:cubicBezTo>
                    <a:pt x="1796" y="1132"/>
                    <a:pt x="1779" y="1102"/>
                    <a:pt x="1754" y="1076"/>
                  </a:cubicBezTo>
                  <a:cubicBezTo>
                    <a:pt x="1709" y="1028"/>
                    <a:pt x="1644" y="1005"/>
                    <a:pt x="1578" y="1005"/>
                  </a:cubicBezTo>
                  <a:cubicBezTo>
                    <a:pt x="1510" y="1005"/>
                    <a:pt x="1441" y="1031"/>
                    <a:pt x="1396" y="1083"/>
                  </a:cubicBezTo>
                  <a:cubicBezTo>
                    <a:pt x="1346" y="1269"/>
                    <a:pt x="1286" y="1453"/>
                    <a:pt x="1216" y="1631"/>
                  </a:cubicBezTo>
                  <a:cubicBezTo>
                    <a:pt x="1169" y="1747"/>
                    <a:pt x="1117" y="1860"/>
                    <a:pt x="1066" y="1974"/>
                  </a:cubicBezTo>
                  <a:cubicBezTo>
                    <a:pt x="1004" y="2111"/>
                    <a:pt x="927" y="2263"/>
                    <a:pt x="781" y="2304"/>
                  </a:cubicBezTo>
                  <a:cubicBezTo>
                    <a:pt x="708" y="2323"/>
                    <a:pt x="612" y="2321"/>
                    <a:pt x="579" y="2389"/>
                  </a:cubicBezTo>
                  <a:cubicBezTo>
                    <a:pt x="554" y="2443"/>
                    <a:pt x="588" y="2507"/>
                    <a:pt x="579" y="2569"/>
                  </a:cubicBezTo>
                  <a:cubicBezTo>
                    <a:pt x="567" y="2672"/>
                    <a:pt x="436" y="2722"/>
                    <a:pt x="395" y="2818"/>
                  </a:cubicBezTo>
                  <a:cubicBezTo>
                    <a:pt x="344" y="2932"/>
                    <a:pt x="421" y="3099"/>
                    <a:pt x="318" y="3169"/>
                  </a:cubicBezTo>
                  <a:cubicBezTo>
                    <a:pt x="282" y="3195"/>
                    <a:pt x="234" y="3195"/>
                    <a:pt x="189" y="3208"/>
                  </a:cubicBezTo>
                  <a:cubicBezTo>
                    <a:pt x="106" y="3229"/>
                    <a:pt x="42" y="3294"/>
                    <a:pt x="1" y="3373"/>
                  </a:cubicBezTo>
                  <a:cubicBezTo>
                    <a:pt x="59" y="3401"/>
                    <a:pt x="104" y="3469"/>
                    <a:pt x="78" y="3529"/>
                  </a:cubicBezTo>
                  <a:cubicBezTo>
                    <a:pt x="136" y="3476"/>
                    <a:pt x="202" y="3429"/>
                    <a:pt x="282" y="3416"/>
                  </a:cubicBezTo>
                  <a:cubicBezTo>
                    <a:pt x="295" y="3413"/>
                    <a:pt x="309" y="3412"/>
                    <a:pt x="323" y="3412"/>
                  </a:cubicBezTo>
                  <a:cubicBezTo>
                    <a:pt x="388" y="3412"/>
                    <a:pt x="454" y="3440"/>
                    <a:pt x="489" y="3495"/>
                  </a:cubicBezTo>
                  <a:cubicBezTo>
                    <a:pt x="504" y="3523"/>
                    <a:pt x="515" y="3555"/>
                    <a:pt x="541" y="3574"/>
                  </a:cubicBezTo>
                  <a:cubicBezTo>
                    <a:pt x="564" y="3594"/>
                    <a:pt x="597" y="3594"/>
                    <a:pt x="627" y="3600"/>
                  </a:cubicBezTo>
                  <a:cubicBezTo>
                    <a:pt x="753" y="3630"/>
                    <a:pt x="815" y="3767"/>
                    <a:pt x="875" y="3883"/>
                  </a:cubicBezTo>
                  <a:cubicBezTo>
                    <a:pt x="928" y="3987"/>
                    <a:pt x="1021" y="4100"/>
                    <a:pt x="1133" y="4100"/>
                  </a:cubicBezTo>
                  <a:cubicBezTo>
                    <a:pt x="1143" y="4100"/>
                    <a:pt x="1154" y="4099"/>
                    <a:pt x="1164" y="4097"/>
                  </a:cubicBezTo>
                  <a:lnTo>
                    <a:pt x="1179" y="3911"/>
                  </a:lnTo>
                  <a:cubicBezTo>
                    <a:pt x="1206" y="3917"/>
                    <a:pt x="1232" y="3919"/>
                    <a:pt x="1259" y="3919"/>
                  </a:cubicBezTo>
                  <a:cubicBezTo>
                    <a:pt x="1377" y="3919"/>
                    <a:pt x="1495" y="3869"/>
                    <a:pt x="1610" y="3838"/>
                  </a:cubicBezTo>
                  <a:cubicBezTo>
                    <a:pt x="1718" y="3810"/>
                    <a:pt x="1827" y="3799"/>
                    <a:pt x="1937" y="3799"/>
                  </a:cubicBezTo>
                  <a:cubicBezTo>
                    <a:pt x="2065" y="3799"/>
                    <a:pt x="2194" y="3814"/>
                    <a:pt x="2323" y="3834"/>
                  </a:cubicBezTo>
                  <a:cubicBezTo>
                    <a:pt x="2315" y="3656"/>
                    <a:pt x="2319" y="3478"/>
                    <a:pt x="2356" y="3302"/>
                  </a:cubicBezTo>
                  <a:cubicBezTo>
                    <a:pt x="2371" y="3229"/>
                    <a:pt x="2392" y="3152"/>
                    <a:pt x="2441" y="3097"/>
                  </a:cubicBezTo>
                  <a:cubicBezTo>
                    <a:pt x="2523" y="3003"/>
                    <a:pt x="2653" y="2982"/>
                    <a:pt x="2780" y="2982"/>
                  </a:cubicBezTo>
                  <a:cubicBezTo>
                    <a:pt x="2810" y="2982"/>
                    <a:pt x="2841" y="2983"/>
                    <a:pt x="2870" y="2985"/>
                  </a:cubicBezTo>
                  <a:cubicBezTo>
                    <a:pt x="3159" y="2996"/>
                    <a:pt x="3448" y="3009"/>
                    <a:pt x="3737" y="3022"/>
                  </a:cubicBezTo>
                  <a:cubicBezTo>
                    <a:pt x="3836" y="3026"/>
                    <a:pt x="3937" y="3030"/>
                    <a:pt x="4029" y="3060"/>
                  </a:cubicBezTo>
                  <a:cubicBezTo>
                    <a:pt x="4072" y="3075"/>
                    <a:pt x="4112" y="3094"/>
                    <a:pt x="4153" y="3116"/>
                  </a:cubicBezTo>
                  <a:cubicBezTo>
                    <a:pt x="4145" y="3079"/>
                    <a:pt x="4138" y="3037"/>
                    <a:pt x="4164" y="3011"/>
                  </a:cubicBezTo>
                  <a:cubicBezTo>
                    <a:pt x="4181" y="2994"/>
                    <a:pt x="4207" y="2987"/>
                    <a:pt x="4230" y="2985"/>
                  </a:cubicBezTo>
                  <a:cubicBezTo>
                    <a:pt x="4291" y="2977"/>
                    <a:pt x="4353" y="2972"/>
                    <a:pt x="4415" y="2972"/>
                  </a:cubicBezTo>
                  <a:cubicBezTo>
                    <a:pt x="4599" y="2972"/>
                    <a:pt x="4785" y="3010"/>
                    <a:pt x="4957" y="3077"/>
                  </a:cubicBezTo>
                  <a:cubicBezTo>
                    <a:pt x="5012" y="2944"/>
                    <a:pt x="5128" y="2837"/>
                    <a:pt x="5254" y="2762"/>
                  </a:cubicBezTo>
                  <a:cubicBezTo>
                    <a:pt x="5411" y="2668"/>
                    <a:pt x="5589" y="2612"/>
                    <a:pt x="5747" y="2524"/>
                  </a:cubicBezTo>
                  <a:cubicBezTo>
                    <a:pt x="5788" y="2503"/>
                    <a:pt x="5826" y="2477"/>
                    <a:pt x="5856" y="2443"/>
                  </a:cubicBezTo>
                  <a:cubicBezTo>
                    <a:pt x="5914" y="2370"/>
                    <a:pt x="5916" y="2265"/>
                    <a:pt x="5940" y="2173"/>
                  </a:cubicBezTo>
                  <a:cubicBezTo>
                    <a:pt x="5895" y="2087"/>
                    <a:pt x="5848" y="2006"/>
                    <a:pt x="5762" y="1965"/>
                  </a:cubicBezTo>
                  <a:cubicBezTo>
                    <a:pt x="5625" y="1899"/>
                    <a:pt x="5443" y="1965"/>
                    <a:pt x="5323" y="1875"/>
                  </a:cubicBezTo>
                  <a:cubicBezTo>
                    <a:pt x="5222" y="1798"/>
                    <a:pt x="5207" y="1644"/>
                    <a:pt x="5102" y="1575"/>
                  </a:cubicBezTo>
                  <a:cubicBezTo>
                    <a:pt x="5051" y="1543"/>
                    <a:pt x="4989" y="1535"/>
                    <a:pt x="4933" y="1511"/>
                  </a:cubicBezTo>
                  <a:cubicBezTo>
                    <a:pt x="4877" y="1485"/>
                    <a:pt x="4826" y="1428"/>
                    <a:pt x="4847" y="1370"/>
                  </a:cubicBezTo>
                  <a:cubicBezTo>
                    <a:pt x="4856" y="1342"/>
                    <a:pt x="4879" y="1323"/>
                    <a:pt x="4892" y="1297"/>
                  </a:cubicBezTo>
                  <a:cubicBezTo>
                    <a:pt x="4937" y="1205"/>
                    <a:pt x="4839" y="1110"/>
                    <a:pt x="4755" y="1050"/>
                  </a:cubicBezTo>
                  <a:cubicBezTo>
                    <a:pt x="4674" y="990"/>
                    <a:pt x="4588" y="875"/>
                    <a:pt x="4657" y="798"/>
                  </a:cubicBezTo>
                  <a:cubicBezTo>
                    <a:pt x="4466" y="785"/>
                    <a:pt x="4297" y="628"/>
                    <a:pt x="4267" y="440"/>
                  </a:cubicBezTo>
                  <a:cubicBezTo>
                    <a:pt x="4243" y="294"/>
                    <a:pt x="4279" y="106"/>
                    <a:pt x="4151" y="28"/>
                  </a:cubicBezTo>
                  <a:cubicBezTo>
                    <a:pt x="4114" y="6"/>
                    <a:pt x="4070" y="0"/>
                    <a:pt x="402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50"/>
            <p:cNvSpPr/>
            <p:nvPr/>
          </p:nvSpPr>
          <p:spPr>
            <a:xfrm>
              <a:off x="4241630" y="3212392"/>
              <a:ext cx="170660" cy="118036"/>
            </a:xfrm>
            <a:custGeom>
              <a:rect b="b" l="l" r="r" t="t"/>
              <a:pathLst>
                <a:path extrusionOk="0" h="4154" w="6006">
                  <a:moveTo>
                    <a:pt x="4065" y="54"/>
                  </a:moveTo>
                  <a:cubicBezTo>
                    <a:pt x="4114" y="54"/>
                    <a:pt x="4148" y="61"/>
                    <a:pt x="4176" y="78"/>
                  </a:cubicBezTo>
                  <a:cubicBezTo>
                    <a:pt x="4258" y="125"/>
                    <a:pt x="4262" y="232"/>
                    <a:pt x="4268" y="344"/>
                  </a:cubicBezTo>
                  <a:cubicBezTo>
                    <a:pt x="4270" y="387"/>
                    <a:pt x="4273" y="429"/>
                    <a:pt x="4279" y="470"/>
                  </a:cubicBezTo>
                  <a:cubicBezTo>
                    <a:pt x="4307" y="654"/>
                    <a:pt x="4467" y="813"/>
                    <a:pt x="4650" y="845"/>
                  </a:cubicBezTo>
                  <a:cubicBezTo>
                    <a:pt x="4643" y="864"/>
                    <a:pt x="4641" y="884"/>
                    <a:pt x="4643" y="905"/>
                  </a:cubicBezTo>
                  <a:cubicBezTo>
                    <a:pt x="4652" y="980"/>
                    <a:pt x="4720" y="1057"/>
                    <a:pt x="4778" y="1098"/>
                  </a:cubicBezTo>
                  <a:cubicBezTo>
                    <a:pt x="4855" y="1156"/>
                    <a:pt x="4941" y="1237"/>
                    <a:pt x="4907" y="1310"/>
                  </a:cubicBezTo>
                  <a:cubicBezTo>
                    <a:pt x="4900" y="1321"/>
                    <a:pt x="4894" y="1329"/>
                    <a:pt x="4887" y="1338"/>
                  </a:cubicBezTo>
                  <a:cubicBezTo>
                    <a:pt x="4877" y="1351"/>
                    <a:pt x="4866" y="1368"/>
                    <a:pt x="4860" y="1387"/>
                  </a:cubicBezTo>
                  <a:cubicBezTo>
                    <a:pt x="4834" y="1458"/>
                    <a:pt x="4892" y="1531"/>
                    <a:pt x="4960" y="1561"/>
                  </a:cubicBezTo>
                  <a:cubicBezTo>
                    <a:pt x="4984" y="1571"/>
                    <a:pt x="5010" y="1580"/>
                    <a:pt x="5033" y="1586"/>
                  </a:cubicBezTo>
                  <a:cubicBezTo>
                    <a:pt x="5067" y="1597"/>
                    <a:pt x="5100" y="1606"/>
                    <a:pt x="5125" y="1625"/>
                  </a:cubicBezTo>
                  <a:cubicBezTo>
                    <a:pt x="5174" y="1655"/>
                    <a:pt x="5202" y="1708"/>
                    <a:pt x="5230" y="1766"/>
                  </a:cubicBezTo>
                  <a:cubicBezTo>
                    <a:pt x="5260" y="1824"/>
                    <a:pt x="5290" y="1882"/>
                    <a:pt x="5344" y="1923"/>
                  </a:cubicBezTo>
                  <a:cubicBezTo>
                    <a:pt x="5417" y="1976"/>
                    <a:pt x="5507" y="1981"/>
                    <a:pt x="5594" y="1983"/>
                  </a:cubicBezTo>
                  <a:cubicBezTo>
                    <a:pt x="5665" y="1985"/>
                    <a:pt x="5732" y="1989"/>
                    <a:pt x="5789" y="2015"/>
                  </a:cubicBezTo>
                  <a:cubicBezTo>
                    <a:pt x="5864" y="2053"/>
                    <a:pt x="5909" y="2128"/>
                    <a:pt x="5950" y="2203"/>
                  </a:cubicBezTo>
                  <a:cubicBezTo>
                    <a:pt x="5944" y="2227"/>
                    <a:pt x="5939" y="2251"/>
                    <a:pt x="5935" y="2274"/>
                  </a:cubicBezTo>
                  <a:cubicBezTo>
                    <a:pt x="5922" y="2341"/>
                    <a:pt x="5912" y="2405"/>
                    <a:pt x="5873" y="2452"/>
                  </a:cubicBezTo>
                  <a:cubicBezTo>
                    <a:pt x="5847" y="2484"/>
                    <a:pt x="5809" y="2508"/>
                    <a:pt x="5772" y="2527"/>
                  </a:cubicBezTo>
                  <a:cubicBezTo>
                    <a:pt x="5699" y="2568"/>
                    <a:pt x="5622" y="2602"/>
                    <a:pt x="5545" y="2634"/>
                  </a:cubicBezTo>
                  <a:cubicBezTo>
                    <a:pt x="5457" y="2673"/>
                    <a:pt x="5365" y="2713"/>
                    <a:pt x="5279" y="2765"/>
                  </a:cubicBezTo>
                  <a:cubicBezTo>
                    <a:pt x="5140" y="2846"/>
                    <a:pt x="5035" y="2953"/>
                    <a:pt x="4980" y="3069"/>
                  </a:cubicBezTo>
                  <a:cubicBezTo>
                    <a:pt x="4807" y="3004"/>
                    <a:pt x="4627" y="2971"/>
                    <a:pt x="4451" y="2971"/>
                  </a:cubicBezTo>
                  <a:cubicBezTo>
                    <a:pt x="4389" y="2971"/>
                    <a:pt x="4327" y="2975"/>
                    <a:pt x="4266" y="2983"/>
                  </a:cubicBezTo>
                  <a:cubicBezTo>
                    <a:pt x="4245" y="2988"/>
                    <a:pt x="4206" y="2992"/>
                    <a:pt x="4183" y="3018"/>
                  </a:cubicBezTo>
                  <a:cubicBezTo>
                    <a:pt x="4161" y="3041"/>
                    <a:pt x="4157" y="3069"/>
                    <a:pt x="4157" y="3095"/>
                  </a:cubicBezTo>
                  <a:cubicBezTo>
                    <a:pt x="4129" y="3082"/>
                    <a:pt x="4101" y="3069"/>
                    <a:pt x="4075" y="3060"/>
                  </a:cubicBezTo>
                  <a:cubicBezTo>
                    <a:pt x="3979" y="3028"/>
                    <a:pt x="3876" y="3024"/>
                    <a:pt x="3778" y="3020"/>
                  </a:cubicBezTo>
                  <a:lnTo>
                    <a:pt x="2910" y="2983"/>
                  </a:lnTo>
                  <a:cubicBezTo>
                    <a:pt x="2882" y="2983"/>
                    <a:pt x="2854" y="2981"/>
                    <a:pt x="2824" y="2981"/>
                  </a:cubicBezTo>
                  <a:cubicBezTo>
                    <a:pt x="2704" y="2981"/>
                    <a:pt x="2554" y="2996"/>
                    <a:pt x="2458" y="3103"/>
                  </a:cubicBezTo>
                  <a:cubicBezTo>
                    <a:pt x="2404" y="3168"/>
                    <a:pt x="2381" y="3251"/>
                    <a:pt x="2366" y="3324"/>
                  </a:cubicBezTo>
                  <a:cubicBezTo>
                    <a:pt x="2336" y="3472"/>
                    <a:pt x="2325" y="3632"/>
                    <a:pt x="2334" y="3830"/>
                  </a:cubicBezTo>
                  <a:cubicBezTo>
                    <a:pt x="2194" y="3808"/>
                    <a:pt x="2081" y="3800"/>
                    <a:pt x="1978" y="3800"/>
                  </a:cubicBezTo>
                  <a:cubicBezTo>
                    <a:pt x="1854" y="3800"/>
                    <a:pt x="1744" y="3812"/>
                    <a:pt x="1642" y="3838"/>
                  </a:cubicBezTo>
                  <a:cubicBezTo>
                    <a:pt x="1609" y="3847"/>
                    <a:pt x="1575" y="3857"/>
                    <a:pt x="1543" y="3868"/>
                  </a:cubicBezTo>
                  <a:cubicBezTo>
                    <a:pt x="1462" y="3893"/>
                    <a:pt x="1375" y="3917"/>
                    <a:pt x="1296" y="3917"/>
                  </a:cubicBezTo>
                  <a:cubicBezTo>
                    <a:pt x="1271" y="3917"/>
                    <a:pt x="1247" y="3914"/>
                    <a:pt x="1224" y="3909"/>
                  </a:cubicBezTo>
                  <a:lnTo>
                    <a:pt x="1194" y="3902"/>
                  </a:lnTo>
                  <a:lnTo>
                    <a:pt x="1177" y="4099"/>
                  </a:lnTo>
                  <a:lnTo>
                    <a:pt x="1170" y="4099"/>
                  </a:lnTo>
                  <a:cubicBezTo>
                    <a:pt x="1054" y="4099"/>
                    <a:pt x="969" y="3958"/>
                    <a:pt x="937" y="3896"/>
                  </a:cubicBezTo>
                  <a:lnTo>
                    <a:pt x="928" y="3879"/>
                  </a:lnTo>
                  <a:cubicBezTo>
                    <a:pt x="870" y="3763"/>
                    <a:pt x="802" y="3632"/>
                    <a:pt x="671" y="3600"/>
                  </a:cubicBezTo>
                  <a:cubicBezTo>
                    <a:pt x="662" y="3598"/>
                    <a:pt x="654" y="3598"/>
                    <a:pt x="645" y="3596"/>
                  </a:cubicBezTo>
                  <a:cubicBezTo>
                    <a:pt x="626" y="3592"/>
                    <a:pt x="607" y="3590"/>
                    <a:pt x="594" y="3579"/>
                  </a:cubicBezTo>
                  <a:cubicBezTo>
                    <a:pt x="581" y="3570"/>
                    <a:pt x="572" y="3553"/>
                    <a:pt x="564" y="3536"/>
                  </a:cubicBezTo>
                  <a:cubicBezTo>
                    <a:pt x="560" y="3525"/>
                    <a:pt x="555" y="3517"/>
                    <a:pt x="549" y="3508"/>
                  </a:cubicBezTo>
                  <a:cubicBezTo>
                    <a:pt x="512" y="3448"/>
                    <a:pt x="440" y="3410"/>
                    <a:pt x="358" y="3410"/>
                  </a:cubicBezTo>
                  <a:cubicBezTo>
                    <a:pt x="343" y="3410"/>
                    <a:pt x="328" y="3412"/>
                    <a:pt x="315" y="3414"/>
                  </a:cubicBezTo>
                  <a:cubicBezTo>
                    <a:pt x="260" y="3425"/>
                    <a:pt x="204" y="3450"/>
                    <a:pt x="146" y="3493"/>
                  </a:cubicBezTo>
                  <a:cubicBezTo>
                    <a:pt x="138" y="3452"/>
                    <a:pt x="110" y="3414"/>
                    <a:pt x="75" y="3388"/>
                  </a:cubicBezTo>
                  <a:cubicBezTo>
                    <a:pt x="116" y="3322"/>
                    <a:pt x="172" y="3277"/>
                    <a:pt x="236" y="3260"/>
                  </a:cubicBezTo>
                  <a:cubicBezTo>
                    <a:pt x="247" y="3255"/>
                    <a:pt x="260" y="3253"/>
                    <a:pt x="272" y="3251"/>
                  </a:cubicBezTo>
                  <a:cubicBezTo>
                    <a:pt x="307" y="3245"/>
                    <a:pt x="341" y="3238"/>
                    <a:pt x="371" y="3217"/>
                  </a:cubicBezTo>
                  <a:cubicBezTo>
                    <a:pt x="442" y="3168"/>
                    <a:pt x="442" y="3084"/>
                    <a:pt x="440" y="3003"/>
                  </a:cubicBezTo>
                  <a:cubicBezTo>
                    <a:pt x="440" y="2949"/>
                    <a:pt x="440" y="2895"/>
                    <a:pt x="457" y="2855"/>
                  </a:cubicBezTo>
                  <a:cubicBezTo>
                    <a:pt x="474" y="2816"/>
                    <a:pt x="506" y="2786"/>
                    <a:pt x="540" y="2754"/>
                  </a:cubicBezTo>
                  <a:cubicBezTo>
                    <a:pt x="587" y="2711"/>
                    <a:pt x="637" y="2666"/>
                    <a:pt x="645" y="2598"/>
                  </a:cubicBezTo>
                  <a:cubicBezTo>
                    <a:pt x="650" y="2570"/>
                    <a:pt x="645" y="2542"/>
                    <a:pt x="641" y="2514"/>
                  </a:cubicBezTo>
                  <a:cubicBezTo>
                    <a:pt x="635" y="2480"/>
                    <a:pt x="630" y="2452"/>
                    <a:pt x="641" y="2426"/>
                  </a:cubicBezTo>
                  <a:cubicBezTo>
                    <a:pt x="660" y="2388"/>
                    <a:pt x="712" y="2377"/>
                    <a:pt x="767" y="2368"/>
                  </a:cubicBezTo>
                  <a:cubicBezTo>
                    <a:pt x="787" y="2364"/>
                    <a:pt x="806" y="2360"/>
                    <a:pt x="825" y="2356"/>
                  </a:cubicBezTo>
                  <a:cubicBezTo>
                    <a:pt x="982" y="2313"/>
                    <a:pt x="1063" y="2156"/>
                    <a:pt x="1129" y="2011"/>
                  </a:cubicBezTo>
                  <a:lnTo>
                    <a:pt x="1134" y="2002"/>
                  </a:lnTo>
                  <a:cubicBezTo>
                    <a:pt x="1183" y="1893"/>
                    <a:pt x="1232" y="1781"/>
                    <a:pt x="1277" y="1668"/>
                  </a:cubicBezTo>
                  <a:cubicBezTo>
                    <a:pt x="1350" y="1490"/>
                    <a:pt x="1410" y="1308"/>
                    <a:pt x="1457" y="1121"/>
                  </a:cubicBezTo>
                  <a:cubicBezTo>
                    <a:pt x="1496" y="1081"/>
                    <a:pt x="1554" y="1057"/>
                    <a:pt x="1616" y="1057"/>
                  </a:cubicBezTo>
                  <a:cubicBezTo>
                    <a:pt x="1678" y="1057"/>
                    <a:pt x="1736" y="1081"/>
                    <a:pt x="1772" y="1121"/>
                  </a:cubicBezTo>
                  <a:cubicBezTo>
                    <a:pt x="1783" y="1130"/>
                    <a:pt x="1789" y="1141"/>
                    <a:pt x="1798" y="1151"/>
                  </a:cubicBezTo>
                  <a:cubicBezTo>
                    <a:pt x="1811" y="1169"/>
                    <a:pt x="1826" y="1186"/>
                    <a:pt x="1843" y="1201"/>
                  </a:cubicBezTo>
                  <a:cubicBezTo>
                    <a:pt x="1884" y="1235"/>
                    <a:pt x="1937" y="1252"/>
                    <a:pt x="2004" y="1252"/>
                  </a:cubicBezTo>
                  <a:cubicBezTo>
                    <a:pt x="2051" y="1252"/>
                    <a:pt x="2096" y="1244"/>
                    <a:pt x="2139" y="1237"/>
                  </a:cubicBezTo>
                  <a:lnTo>
                    <a:pt x="2158" y="1233"/>
                  </a:lnTo>
                  <a:lnTo>
                    <a:pt x="2160" y="1214"/>
                  </a:lnTo>
                  <a:cubicBezTo>
                    <a:pt x="2181" y="1089"/>
                    <a:pt x="2203" y="959"/>
                    <a:pt x="2265" y="845"/>
                  </a:cubicBezTo>
                  <a:cubicBezTo>
                    <a:pt x="2319" y="751"/>
                    <a:pt x="2421" y="648"/>
                    <a:pt x="2552" y="639"/>
                  </a:cubicBezTo>
                  <a:cubicBezTo>
                    <a:pt x="2580" y="639"/>
                    <a:pt x="2608" y="642"/>
                    <a:pt x="2636" y="644"/>
                  </a:cubicBezTo>
                  <a:cubicBezTo>
                    <a:pt x="2661" y="646"/>
                    <a:pt x="2685" y="648"/>
                    <a:pt x="2708" y="648"/>
                  </a:cubicBezTo>
                  <a:cubicBezTo>
                    <a:pt x="2756" y="648"/>
                    <a:pt x="2792" y="639"/>
                    <a:pt x="2824" y="620"/>
                  </a:cubicBezTo>
                  <a:cubicBezTo>
                    <a:pt x="2871" y="592"/>
                    <a:pt x="2897" y="547"/>
                    <a:pt x="2923" y="502"/>
                  </a:cubicBezTo>
                  <a:cubicBezTo>
                    <a:pt x="2948" y="459"/>
                    <a:pt x="2972" y="421"/>
                    <a:pt x="3011" y="402"/>
                  </a:cubicBezTo>
                  <a:cubicBezTo>
                    <a:pt x="3030" y="393"/>
                    <a:pt x="3056" y="389"/>
                    <a:pt x="3086" y="389"/>
                  </a:cubicBezTo>
                  <a:cubicBezTo>
                    <a:pt x="3106" y="389"/>
                    <a:pt x="3127" y="390"/>
                    <a:pt x="3148" y="393"/>
                  </a:cubicBezTo>
                  <a:cubicBezTo>
                    <a:pt x="3169" y="393"/>
                    <a:pt x="3191" y="395"/>
                    <a:pt x="3212" y="395"/>
                  </a:cubicBezTo>
                  <a:cubicBezTo>
                    <a:pt x="3251" y="395"/>
                    <a:pt x="3304" y="391"/>
                    <a:pt x="3341" y="342"/>
                  </a:cubicBezTo>
                  <a:cubicBezTo>
                    <a:pt x="3360" y="316"/>
                    <a:pt x="3366" y="286"/>
                    <a:pt x="3373" y="256"/>
                  </a:cubicBezTo>
                  <a:cubicBezTo>
                    <a:pt x="3375" y="243"/>
                    <a:pt x="3379" y="230"/>
                    <a:pt x="3383" y="217"/>
                  </a:cubicBezTo>
                  <a:cubicBezTo>
                    <a:pt x="3413" y="132"/>
                    <a:pt x="3512" y="87"/>
                    <a:pt x="3692" y="76"/>
                  </a:cubicBezTo>
                  <a:lnTo>
                    <a:pt x="4007" y="57"/>
                  </a:lnTo>
                  <a:cubicBezTo>
                    <a:pt x="4026" y="54"/>
                    <a:pt x="4045" y="54"/>
                    <a:pt x="4065" y="54"/>
                  </a:cubicBezTo>
                  <a:close/>
                  <a:moveTo>
                    <a:pt x="4065" y="1"/>
                  </a:moveTo>
                  <a:cubicBezTo>
                    <a:pt x="4043" y="1"/>
                    <a:pt x="4024" y="1"/>
                    <a:pt x="3998" y="3"/>
                  </a:cubicBezTo>
                  <a:lnTo>
                    <a:pt x="3690" y="22"/>
                  </a:lnTo>
                  <a:cubicBezTo>
                    <a:pt x="3561" y="29"/>
                    <a:pt x="3383" y="57"/>
                    <a:pt x="3332" y="198"/>
                  </a:cubicBezTo>
                  <a:cubicBezTo>
                    <a:pt x="3328" y="213"/>
                    <a:pt x="3323" y="230"/>
                    <a:pt x="3321" y="245"/>
                  </a:cubicBezTo>
                  <a:cubicBezTo>
                    <a:pt x="3315" y="271"/>
                    <a:pt x="3311" y="292"/>
                    <a:pt x="3298" y="309"/>
                  </a:cubicBezTo>
                  <a:cubicBezTo>
                    <a:pt x="3281" y="333"/>
                    <a:pt x="3255" y="342"/>
                    <a:pt x="3212" y="342"/>
                  </a:cubicBezTo>
                  <a:cubicBezTo>
                    <a:pt x="3193" y="342"/>
                    <a:pt x="3171" y="339"/>
                    <a:pt x="3152" y="339"/>
                  </a:cubicBezTo>
                  <a:cubicBezTo>
                    <a:pt x="3128" y="337"/>
                    <a:pt x="3107" y="335"/>
                    <a:pt x="3083" y="335"/>
                  </a:cubicBezTo>
                  <a:cubicBezTo>
                    <a:pt x="3045" y="335"/>
                    <a:pt x="3015" y="342"/>
                    <a:pt x="2989" y="352"/>
                  </a:cubicBezTo>
                  <a:cubicBezTo>
                    <a:pt x="2936" y="378"/>
                    <a:pt x="2906" y="427"/>
                    <a:pt x="2878" y="477"/>
                  </a:cubicBezTo>
                  <a:cubicBezTo>
                    <a:pt x="2854" y="515"/>
                    <a:pt x="2831" y="554"/>
                    <a:pt x="2796" y="575"/>
                  </a:cubicBezTo>
                  <a:cubicBezTo>
                    <a:pt x="2773" y="588"/>
                    <a:pt x="2747" y="594"/>
                    <a:pt x="2708" y="594"/>
                  </a:cubicBezTo>
                  <a:cubicBezTo>
                    <a:pt x="2685" y="594"/>
                    <a:pt x="2663" y="592"/>
                    <a:pt x="2640" y="590"/>
                  </a:cubicBezTo>
                  <a:cubicBezTo>
                    <a:pt x="2619" y="589"/>
                    <a:pt x="2598" y="587"/>
                    <a:pt x="2576" y="587"/>
                  </a:cubicBezTo>
                  <a:cubicBezTo>
                    <a:pt x="2568" y="587"/>
                    <a:pt x="2559" y="587"/>
                    <a:pt x="2550" y="588"/>
                  </a:cubicBezTo>
                  <a:cubicBezTo>
                    <a:pt x="2421" y="594"/>
                    <a:pt x="2295" y="682"/>
                    <a:pt x="2218" y="819"/>
                  </a:cubicBezTo>
                  <a:cubicBezTo>
                    <a:pt x="2156" y="935"/>
                    <a:pt x="2132" y="1068"/>
                    <a:pt x="2111" y="1188"/>
                  </a:cubicBezTo>
                  <a:cubicBezTo>
                    <a:pt x="2076" y="1194"/>
                    <a:pt x="2040" y="1199"/>
                    <a:pt x="2004" y="1199"/>
                  </a:cubicBezTo>
                  <a:cubicBezTo>
                    <a:pt x="1950" y="1199"/>
                    <a:pt x="1909" y="1186"/>
                    <a:pt x="1879" y="1160"/>
                  </a:cubicBezTo>
                  <a:cubicBezTo>
                    <a:pt x="1864" y="1149"/>
                    <a:pt x="1851" y="1134"/>
                    <a:pt x="1841" y="1117"/>
                  </a:cubicBezTo>
                  <a:cubicBezTo>
                    <a:pt x="1830" y="1106"/>
                    <a:pt x="1821" y="1096"/>
                    <a:pt x="1811" y="1085"/>
                  </a:cubicBezTo>
                  <a:cubicBezTo>
                    <a:pt x="1764" y="1034"/>
                    <a:pt x="1693" y="1004"/>
                    <a:pt x="1616" y="1004"/>
                  </a:cubicBezTo>
                  <a:cubicBezTo>
                    <a:pt x="1537" y="1004"/>
                    <a:pt x="1462" y="1036"/>
                    <a:pt x="1412" y="1091"/>
                  </a:cubicBezTo>
                  <a:lnTo>
                    <a:pt x="1406" y="1102"/>
                  </a:lnTo>
                  <a:cubicBezTo>
                    <a:pt x="1359" y="1286"/>
                    <a:pt x="1299" y="1471"/>
                    <a:pt x="1228" y="1648"/>
                  </a:cubicBezTo>
                  <a:cubicBezTo>
                    <a:pt x="1183" y="1760"/>
                    <a:pt x="1134" y="1871"/>
                    <a:pt x="1084" y="1981"/>
                  </a:cubicBezTo>
                  <a:lnTo>
                    <a:pt x="1080" y="1989"/>
                  </a:lnTo>
                  <a:cubicBezTo>
                    <a:pt x="1020" y="2122"/>
                    <a:pt x="945" y="2268"/>
                    <a:pt x="810" y="2304"/>
                  </a:cubicBezTo>
                  <a:cubicBezTo>
                    <a:pt x="793" y="2308"/>
                    <a:pt x="776" y="2313"/>
                    <a:pt x="757" y="2315"/>
                  </a:cubicBezTo>
                  <a:cubicBezTo>
                    <a:pt x="695" y="2328"/>
                    <a:pt x="624" y="2341"/>
                    <a:pt x="594" y="2403"/>
                  </a:cubicBezTo>
                  <a:cubicBezTo>
                    <a:pt x="575" y="2443"/>
                    <a:pt x="581" y="2486"/>
                    <a:pt x="587" y="2523"/>
                  </a:cubicBezTo>
                  <a:cubicBezTo>
                    <a:pt x="592" y="2546"/>
                    <a:pt x="594" y="2570"/>
                    <a:pt x="592" y="2591"/>
                  </a:cubicBezTo>
                  <a:cubicBezTo>
                    <a:pt x="585" y="2640"/>
                    <a:pt x="547" y="2677"/>
                    <a:pt x="504" y="2715"/>
                  </a:cubicBezTo>
                  <a:cubicBezTo>
                    <a:pt x="467" y="2750"/>
                    <a:pt x="429" y="2786"/>
                    <a:pt x="407" y="2833"/>
                  </a:cubicBezTo>
                  <a:cubicBezTo>
                    <a:pt x="384" y="2885"/>
                    <a:pt x="386" y="2945"/>
                    <a:pt x="386" y="3003"/>
                  </a:cubicBezTo>
                  <a:cubicBezTo>
                    <a:pt x="388" y="3075"/>
                    <a:pt x="388" y="3140"/>
                    <a:pt x="341" y="3174"/>
                  </a:cubicBezTo>
                  <a:cubicBezTo>
                    <a:pt x="320" y="3189"/>
                    <a:pt x="292" y="3193"/>
                    <a:pt x="262" y="3200"/>
                  </a:cubicBezTo>
                  <a:cubicBezTo>
                    <a:pt x="249" y="3202"/>
                    <a:pt x="236" y="3204"/>
                    <a:pt x="221" y="3208"/>
                  </a:cubicBezTo>
                  <a:cubicBezTo>
                    <a:pt x="138" y="3230"/>
                    <a:pt x="65" y="3294"/>
                    <a:pt x="15" y="3386"/>
                  </a:cubicBezTo>
                  <a:lnTo>
                    <a:pt x="0" y="3410"/>
                  </a:lnTo>
                  <a:lnTo>
                    <a:pt x="26" y="3422"/>
                  </a:lnTo>
                  <a:cubicBezTo>
                    <a:pt x="73" y="3444"/>
                    <a:pt x="110" y="3500"/>
                    <a:pt x="90" y="3545"/>
                  </a:cubicBezTo>
                  <a:lnTo>
                    <a:pt x="43" y="3660"/>
                  </a:lnTo>
                  <a:lnTo>
                    <a:pt x="43" y="3660"/>
                  </a:lnTo>
                  <a:lnTo>
                    <a:pt x="133" y="3575"/>
                  </a:lnTo>
                  <a:cubicBezTo>
                    <a:pt x="200" y="3512"/>
                    <a:pt x="262" y="3478"/>
                    <a:pt x="324" y="3467"/>
                  </a:cubicBezTo>
                  <a:cubicBezTo>
                    <a:pt x="336" y="3465"/>
                    <a:pt x="348" y="3464"/>
                    <a:pt x="359" y="3464"/>
                  </a:cubicBezTo>
                  <a:cubicBezTo>
                    <a:pt x="420" y="3464"/>
                    <a:pt x="477" y="3491"/>
                    <a:pt x="504" y="3536"/>
                  </a:cubicBezTo>
                  <a:cubicBezTo>
                    <a:pt x="508" y="3542"/>
                    <a:pt x="512" y="3551"/>
                    <a:pt x="517" y="3560"/>
                  </a:cubicBezTo>
                  <a:cubicBezTo>
                    <a:pt x="527" y="3581"/>
                    <a:pt x="540" y="3605"/>
                    <a:pt x="562" y="3622"/>
                  </a:cubicBezTo>
                  <a:cubicBezTo>
                    <a:pt x="585" y="3639"/>
                    <a:pt x="611" y="3643"/>
                    <a:pt x="635" y="3650"/>
                  </a:cubicBezTo>
                  <a:cubicBezTo>
                    <a:pt x="643" y="3650"/>
                    <a:pt x="652" y="3652"/>
                    <a:pt x="658" y="3654"/>
                  </a:cubicBezTo>
                  <a:cubicBezTo>
                    <a:pt x="765" y="3677"/>
                    <a:pt x="827" y="3797"/>
                    <a:pt x="881" y="3902"/>
                  </a:cubicBezTo>
                  <a:lnTo>
                    <a:pt x="890" y="3920"/>
                  </a:lnTo>
                  <a:cubicBezTo>
                    <a:pt x="926" y="3990"/>
                    <a:pt x="1024" y="4153"/>
                    <a:pt x="1170" y="4153"/>
                  </a:cubicBezTo>
                  <a:cubicBezTo>
                    <a:pt x="1183" y="4153"/>
                    <a:pt x="1196" y="4153"/>
                    <a:pt x="1207" y="4151"/>
                  </a:cubicBezTo>
                  <a:lnTo>
                    <a:pt x="1228" y="4147"/>
                  </a:lnTo>
                  <a:lnTo>
                    <a:pt x="1243" y="3967"/>
                  </a:lnTo>
                  <a:cubicBezTo>
                    <a:pt x="1261" y="3969"/>
                    <a:pt x="1279" y="3970"/>
                    <a:pt x="1297" y="3970"/>
                  </a:cubicBezTo>
                  <a:cubicBezTo>
                    <a:pt x="1382" y="3970"/>
                    <a:pt x="1473" y="3944"/>
                    <a:pt x="1558" y="3920"/>
                  </a:cubicBezTo>
                  <a:cubicBezTo>
                    <a:pt x="1590" y="3909"/>
                    <a:pt x="1622" y="3898"/>
                    <a:pt x="1654" y="3892"/>
                  </a:cubicBezTo>
                  <a:cubicBezTo>
                    <a:pt x="1753" y="3866"/>
                    <a:pt x="1860" y="3853"/>
                    <a:pt x="1978" y="3853"/>
                  </a:cubicBezTo>
                  <a:cubicBezTo>
                    <a:pt x="2085" y="3853"/>
                    <a:pt x="2207" y="3864"/>
                    <a:pt x="2357" y="3885"/>
                  </a:cubicBezTo>
                  <a:lnTo>
                    <a:pt x="2389" y="3892"/>
                  </a:lnTo>
                  <a:lnTo>
                    <a:pt x="2389" y="3860"/>
                  </a:lnTo>
                  <a:cubicBezTo>
                    <a:pt x="2379" y="3652"/>
                    <a:pt x="2387" y="3487"/>
                    <a:pt x="2419" y="3335"/>
                  </a:cubicBezTo>
                  <a:cubicBezTo>
                    <a:pt x="2432" y="3268"/>
                    <a:pt x="2451" y="3193"/>
                    <a:pt x="2499" y="3140"/>
                  </a:cubicBezTo>
                  <a:cubicBezTo>
                    <a:pt x="2580" y="3048"/>
                    <a:pt x="2715" y="3035"/>
                    <a:pt x="2824" y="3035"/>
                  </a:cubicBezTo>
                  <a:cubicBezTo>
                    <a:pt x="2852" y="3035"/>
                    <a:pt x="2880" y="3037"/>
                    <a:pt x="2908" y="3037"/>
                  </a:cubicBezTo>
                  <a:lnTo>
                    <a:pt x="3775" y="3073"/>
                  </a:lnTo>
                  <a:cubicBezTo>
                    <a:pt x="3870" y="3078"/>
                    <a:pt x="3968" y="3082"/>
                    <a:pt x="4058" y="3112"/>
                  </a:cubicBezTo>
                  <a:cubicBezTo>
                    <a:pt x="4095" y="3125"/>
                    <a:pt x="4133" y="3142"/>
                    <a:pt x="4178" y="3165"/>
                  </a:cubicBezTo>
                  <a:lnTo>
                    <a:pt x="4230" y="3193"/>
                  </a:lnTo>
                  <a:lnTo>
                    <a:pt x="4217" y="3135"/>
                  </a:lnTo>
                  <a:cubicBezTo>
                    <a:pt x="4210" y="3103"/>
                    <a:pt x="4206" y="3071"/>
                    <a:pt x="4221" y="3056"/>
                  </a:cubicBezTo>
                  <a:cubicBezTo>
                    <a:pt x="4232" y="3043"/>
                    <a:pt x="4253" y="3039"/>
                    <a:pt x="4273" y="3037"/>
                  </a:cubicBezTo>
                  <a:cubicBezTo>
                    <a:pt x="4332" y="3029"/>
                    <a:pt x="4392" y="3025"/>
                    <a:pt x="4452" y="3025"/>
                  </a:cubicBezTo>
                  <a:cubicBezTo>
                    <a:pt x="4630" y="3025"/>
                    <a:pt x="4811" y="3060"/>
                    <a:pt x="4984" y="3127"/>
                  </a:cubicBezTo>
                  <a:lnTo>
                    <a:pt x="5007" y="3138"/>
                  </a:lnTo>
                  <a:lnTo>
                    <a:pt x="5018" y="3114"/>
                  </a:lnTo>
                  <a:cubicBezTo>
                    <a:pt x="5067" y="3000"/>
                    <a:pt x="5168" y="2891"/>
                    <a:pt x="5305" y="2812"/>
                  </a:cubicBezTo>
                  <a:cubicBezTo>
                    <a:pt x="5389" y="2763"/>
                    <a:pt x="5481" y="2722"/>
                    <a:pt x="5569" y="2683"/>
                  </a:cubicBezTo>
                  <a:cubicBezTo>
                    <a:pt x="5644" y="2649"/>
                    <a:pt x="5723" y="2615"/>
                    <a:pt x="5798" y="2574"/>
                  </a:cubicBezTo>
                  <a:cubicBezTo>
                    <a:pt x="5841" y="2550"/>
                    <a:pt x="5884" y="2525"/>
                    <a:pt x="5914" y="2486"/>
                  </a:cubicBezTo>
                  <a:cubicBezTo>
                    <a:pt x="5961" y="2428"/>
                    <a:pt x="5974" y="2353"/>
                    <a:pt x="5989" y="2283"/>
                  </a:cubicBezTo>
                  <a:cubicBezTo>
                    <a:pt x="5993" y="2257"/>
                    <a:pt x="5997" y="2231"/>
                    <a:pt x="6004" y="2208"/>
                  </a:cubicBezTo>
                  <a:lnTo>
                    <a:pt x="6006" y="2197"/>
                  </a:lnTo>
                  <a:lnTo>
                    <a:pt x="6001" y="2188"/>
                  </a:lnTo>
                  <a:cubicBezTo>
                    <a:pt x="5956" y="2101"/>
                    <a:pt x="5905" y="2013"/>
                    <a:pt x="5811" y="1968"/>
                  </a:cubicBezTo>
                  <a:cubicBezTo>
                    <a:pt x="5744" y="1936"/>
                    <a:pt x="5669" y="1931"/>
                    <a:pt x="5597" y="1929"/>
                  </a:cubicBezTo>
                  <a:cubicBezTo>
                    <a:pt x="5513" y="1927"/>
                    <a:pt x="5436" y="1925"/>
                    <a:pt x="5376" y="1880"/>
                  </a:cubicBezTo>
                  <a:cubicBezTo>
                    <a:pt x="5333" y="1846"/>
                    <a:pt x="5307" y="1796"/>
                    <a:pt x="5279" y="1743"/>
                  </a:cubicBezTo>
                  <a:cubicBezTo>
                    <a:pt x="5247" y="1681"/>
                    <a:pt x="5215" y="1618"/>
                    <a:pt x="5155" y="1580"/>
                  </a:cubicBezTo>
                  <a:cubicBezTo>
                    <a:pt x="5121" y="1559"/>
                    <a:pt x="5085" y="1546"/>
                    <a:pt x="5048" y="1535"/>
                  </a:cubicBezTo>
                  <a:cubicBezTo>
                    <a:pt x="5025" y="1529"/>
                    <a:pt x="5003" y="1522"/>
                    <a:pt x="4982" y="1511"/>
                  </a:cubicBezTo>
                  <a:cubicBezTo>
                    <a:pt x="4937" y="1492"/>
                    <a:pt x="4896" y="1445"/>
                    <a:pt x="4909" y="1404"/>
                  </a:cubicBezTo>
                  <a:cubicBezTo>
                    <a:pt x="4913" y="1391"/>
                    <a:pt x="4922" y="1381"/>
                    <a:pt x="4930" y="1370"/>
                  </a:cubicBezTo>
                  <a:cubicBezTo>
                    <a:pt x="4939" y="1357"/>
                    <a:pt x="4947" y="1346"/>
                    <a:pt x="4954" y="1334"/>
                  </a:cubicBezTo>
                  <a:cubicBezTo>
                    <a:pt x="4982" y="1276"/>
                    <a:pt x="4982" y="1179"/>
                    <a:pt x="4810" y="1055"/>
                  </a:cubicBezTo>
                  <a:cubicBezTo>
                    <a:pt x="4757" y="1016"/>
                    <a:pt x="4703" y="954"/>
                    <a:pt x="4697" y="899"/>
                  </a:cubicBezTo>
                  <a:cubicBezTo>
                    <a:pt x="4695" y="875"/>
                    <a:pt x="4699" y="858"/>
                    <a:pt x="4714" y="841"/>
                  </a:cubicBezTo>
                  <a:lnTo>
                    <a:pt x="4750" y="802"/>
                  </a:lnTo>
                  <a:lnTo>
                    <a:pt x="4697" y="798"/>
                  </a:lnTo>
                  <a:cubicBezTo>
                    <a:pt x="4519" y="785"/>
                    <a:pt x="4358" y="637"/>
                    <a:pt x="4330" y="462"/>
                  </a:cubicBezTo>
                  <a:cubicBezTo>
                    <a:pt x="4326" y="425"/>
                    <a:pt x="4324" y="382"/>
                    <a:pt x="4322" y="342"/>
                  </a:cubicBezTo>
                  <a:cubicBezTo>
                    <a:pt x="4315" y="219"/>
                    <a:pt x="4309" y="95"/>
                    <a:pt x="4204" y="31"/>
                  </a:cubicBezTo>
                  <a:cubicBezTo>
                    <a:pt x="4155" y="3"/>
                    <a:pt x="4101" y="1"/>
                    <a:pt x="406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50"/>
            <p:cNvSpPr/>
            <p:nvPr/>
          </p:nvSpPr>
          <p:spPr>
            <a:xfrm>
              <a:off x="4122379" y="2989576"/>
              <a:ext cx="322624" cy="326801"/>
            </a:xfrm>
            <a:custGeom>
              <a:rect b="b" l="l" r="r" t="t"/>
              <a:pathLst>
                <a:path extrusionOk="0" h="11501" w="11354">
                  <a:moveTo>
                    <a:pt x="4604" y="1"/>
                  </a:moveTo>
                  <a:cubicBezTo>
                    <a:pt x="4529" y="1"/>
                    <a:pt x="4454" y="16"/>
                    <a:pt x="4379" y="29"/>
                  </a:cubicBezTo>
                  <a:cubicBezTo>
                    <a:pt x="4176" y="70"/>
                    <a:pt x="3975" y="109"/>
                    <a:pt x="3771" y="149"/>
                  </a:cubicBezTo>
                  <a:cubicBezTo>
                    <a:pt x="3900" y="1066"/>
                    <a:pt x="4026" y="1983"/>
                    <a:pt x="4152" y="2902"/>
                  </a:cubicBezTo>
                  <a:cubicBezTo>
                    <a:pt x="4275" y="3781"/>
                    <a:pt x="4397" y="4666"/>
                    <a:pt x="4360" y="5550"/>
                  </a:cubicBezTo>
                  <a:cubicBezTo>
                    <a:pt x="4347" y="5917"/>
                    <a:pt x="4313" y="6311"/>
                    <a:pt x="4506" y="6622"/>
                  </a:cubicBezTo>
                  <a:cubicBezTo>
                    <a:pt x="4600" y="6774"/>
                    <a:pt x="4746" y="6898"/>
                    <a:pt x="4808" y="7065"/>
                  </a:cubicBezTo>
                  <a:cubicBezTo>
                    <a:pt x="4786" y="7050"/>
                    <a:pt x="4761" y="7043"/>
                    <a:pt x="4736" y="7043"/>
                  </a:cubicBezTo>
                  <a:cubicBezTo>
                    <a:pt x="4674" y="7043"/>
                    <a:pt x="4609" y="7084"/>
                    <a:pt x="4577" y="7140"/>
                  </a:cubicBezTo>
                  <a:cubicBezTo>
                    <a:pt x="4532" y="7219"/>
                    <a:pt x="4536" y="7316"/>
                    <a:pt x="4540" y="7408"/>
                  </a:cubicBezTo>
                  <a:cubicBezTo>
                    <a:pt x="4510" y="7412"/>
                    <a:pt x="4478" y="7414"/>
                    <a:pt x="4447" y="7414"/>
                  </a:cubicBezTo>
                  <a:cubicBezTo>
                    <a:pt x="4376" y="7414"/>
                    <a:pt x="4304" y="7404"/>
                    <a:pt x="4236" y="7384"/>
                  </a:cubicBezTo>
                  <a:lnTo>
                    <a:pt x="1455" y="7374"/>
                  </a:lnTo>
                  <a:cubicBezTo>
                    <a:pt x="1344" y="7382"/>
                    <a:pt x="1236" y="7449"/>
                    <a:pt x="1176" y="7545"/>
                  </a:cubicBezTo>
                  <a:cubicBezTo>
                    <a:pt x="1161" y="7567"/>
                    <a:pt x="1149" y="7592"/>
                    <a:pt x="1129" y="7609"/>
                  </a:cubicBezTo>
                  <a:cubicBezTo>
                    <a:pt x="1105" y="7630"/>
                    <a:pt x="1077" y="7638"/>
                    <a:pt x="1047" y="7638"/>
                  </a:cubicBezTo>
                  <a:cubicBezTo>
                    <a:pt x="966" y="7638"/>
                    <a:pt x="869" y="7585"/>
                    <a:pt x="790" y="7585"/>
                  </a:cubicBezTo>
                  <a:cubicBezTo>
                    <a:pt x="759" y="7585"/>
                    <a:pt x="731" y="7593"/>
                    <a:pt x="707" y="7616"/>
                  </a:cubicBezTo>
                  <a:cubicBezTo>
                    <a:pt x="662" y="7661"/>
                    <a:pt x="667" y="7734"/>
                    <a:pt x="628" y="7783"/>
                  </a:cubicBezTo>
                  <a:cubicBezTo>
                    <a:pt x="595" y="7825"/>
                    <a:pt x="547" y="7835"/>
                    <a:pt x="494" y="7835"/>
                  </a:cubicBezTo>
                  <a:cubicBezTo>
                    <a:pt x="440" y="7835"/>
                    <a:pt x="380" y="7825"/>
                    <a:pt x="324" y="7825"/>
                  </a:cubicBezTo>
                  <a:cubicBezTo>
                    <a:pt x="277" y="7825"/>
                    <a:pt x="233" y="7832"/>
                    <a:pt x="197" y="7860"/>
                  </a:cubicBezTo>
                  <a:cubicBezTo>
                    <a:pt x="174" y="7877"/>
                    <a:pt x="159" y="7903"/>
                    <a:pt x="142" y="7926"/>
                  </a:cubicBezTo>
                  <a:cubicBezTo>
                    <a:pt x="99" y="7991"/>
                    <a:pt x="58" y="8055"/>
                    <a:pt x="15" y="8119"/>
                  </a:cubicBezTo>
                  <a:cubicBezTo>
                    <a:pt x="56" y="8267"/>
                    <a:pt x="0" y="8451"/>
                    <a:pt x="90" y="8580"/>
                  </a:cubicBezTo>
                  <a:cubicBezTo>
                    <a:pt x="129" y="8638"/>
                    <a:pt x="191" y="8674"/>
                    <a:pt x="225" y="8734"/>
                  </a:cubicBezTo>
                  <a:cubicBezTo>
                    <a:pt x="279" y="8822"/>
                    <a:pt x="268" y="8948"/>
                    <a:pt x="343" y="9017"/>
                  </a:cubicBezTo>
                  <a:cubicBezTo>
                    <a:pt x="390" y="9058"/>
                    <a:pt x="457" y="9068"/>
                    <a:pt x="508" y="9103"/>
                  </a:cubicBezTo>
                  <a:cubicBezTo>
                    <a:pt x="619" y="9176"/>
                    <a:pt x="632" y="9330"/>
                    <a:pt x="632" y="9463"/>
                  </a:cubicBezTo>
                  <a:cubicBezTo>
                    <a:pt x="632" y="9608"/>
                    <a:pt x="634" y="9752"/>
                    <a:pt x="634" y="9895"/>
                  </a:cubicBezTo>
                  <a:cubicBezTo>
                    <a:pt x="634" y="9915"/>
                    <a:pt x="634" y="9936"/>
                    <a:pt x="634" y="9955"/>
                  </a:cubicBezTo>
                  <a:cubicBezTo>
                    <a:pt x="764" y="9980"/>
                    <a:pt x="897" y="9988"/>
                    <a:pt x="1030" y="9988"/>
                  </a:cubicBezTo>
                  <a:cubicBezTo>
                    <a:pt x="1145" y="9988"/>
                    <a:pt x="1261" y="9982"/>
                    <a:pt x="1376" y="9975"/>
                  </a:cubicBezTo>
                  <a:cubicBezTo>
                    <a:pt x="1457" y="9968"/>
                    <a:pt x="1543" y="9964"/>
                    <a:pt x="1618" y="9930"/>
                  </a:cubicBezTo>
                  <a:cubicBezTo>
                    <a:pt x="1754" y="9872"/>
                    <a:pt x="1867" y="9727"/>
                    <a:pt x="2007" y="9727"/>
                  </a:cubicBezTo>
                  <a:cubicBezTo>
                    <a:pt x="2018" y="9727"/>
                    <a:pt x="2030" y="9728"/>
                    <a:pt x="2042" y="9730"/>
                  </a:cubicBezTo>
                  <a:cubicBezTo>
                    <a:pt x="2156" y="9752"/>
                    <a:pt x="2224" y="9865"/>
                    <a:pt x="2261" y="9973"/>
                  </a:cubicBezTo>
                  <a:cubicBezTo>
                    <a:pt x="2297" y="10082"/>
                    <a:pt x="2321" y="10200"/>
                    <a:pt x="2400" y="10281"/>
                  </a:cubicBezTo>
                  <a:cubicBezTo>
                    <a:pt x="2456" y="10339"/>
                    <a:pt x="2537" y="10375"/>
                    <a:pt x="2573" y="10448"/>
                  </a:cubicBezTo>
                  <a:cubicBezTo>
                    <a:pt x="2618" y="10540"/>
                    <a:pt x="2571" y="10652"/>
                    <a:pt x="2588" y="10755"/>
                  </a:cubicBezTo>
                  <a:cubicBezTo>
                    <a:pt x="2612" y="10915"/>
                    <a:pt x="2777" y="11007"/>
                    <a:pt x="2880" y="11134"/>
                  </a:cubicBezTo>
                  <a:cubicBezTo>
                    <a:pt x="2918" y="11185"/>
                    <a:pt x="2948" y="11241"/>
                    <a:pt x="2974" y="11301"/>
                  </a:cubicBezTo>
                  <a:cubicBezTo>
                    <a:pt x="2980" y="11294"/>
                    <a:pt x="2985" y="11284"/>
                    <a:pt x="2993" y="11279"/>
                  </a:cubicBezTo>
                  <a:cubicBezTo>
                    <a:pt x="3029" y="11254"/>
                    <a:pt x="3071" y="11243"/>
                    <a:pt x="3115" y="11243"/>
                  </a:cubicBezTo>
                  <a:cubicBezTo>
                    <a:pt x="3183" y="11243"/>
                    <a:pt x="3256" y="11269"/>
                    <a:pt x="3315" y="11307"/>
                  </a:cubicBezTo>
                  <a:cubicBezTo>
                    <a:pt x="3411" y="11369"/>
                    <a:pt x="3490" y="11455"/>
                    <a:pt x="3595" y="11500"/>
                  </a:cubicBezTo>
                  <a:cubicBezTo>
                    <a:pt x="3627" y="11324"/>
                    <a:pt x="3844" y="11260"/>
                    <a:pt x="4022" y="11230"/>
                  </a:cubicBezTo>
                  <a:cubicBezTo>
                    <a:pt x="4059" y="11224"/>
                    <a:pt x="4097" y="11219"/>
                    <a:pt x="4134" y="11219"/>
                  </a:cubicBezTo>
                  <a:cubicBezTo>
                    <a:pt x="4165" y="11219"/>
                    <a:pt x="4196" y="11223"/>
                    <a:pt x="4225" y="11234"/>
                  </a:cubicBezTo>
                  <a:cubicBezTo>
                    <a:pt x="4230" y="11237"/>
                    <a:pt x="4232" y="11239"/>
                    <a:pt x="4236" y="11241"/>
                  </a:cubicBezTo>
                  <a:cubicBezTo>
                    <a:pt x="4277" y="11162"/>
                    <a:pt x="4341" y="11097"/>
                    <a:pt x="4424" y="11076"/>
                  </a:cubicBezTo>
                  <a:cubicBezTo>
                    <a:pt x="4469" y="11063"/>
                    <a:pt x="4517" y="11063"/>
                    <a:pt x="4553" y="11037"/>
                  </a:cubicBezTo>
                  <a:cubicBezTo>
                    <a:pt x="4656" y="10967"/>
                    <a:pt x="4579" y="10800"/>
                    <a:pt x="4630" y="10686"/>
                  </a:cubicBezTo>
                  <a:cubicBezTo>
                    <a:pt x="4671" y="10590"/>
                    <a:pt x="4802" y="10540"/>
                    <a:pt x="4814" y="10437"/>
                  </a:cubicBezTo>
                  <a:cubicBezTo>
                    <a:pt x="4823" y="10375"/>
                    <a:pt x="4789" y="10311"/>
                    <a:pt x="4814" y="10257"/>
                  </a:cubicBezTo>
                  <a:cubicBezTo>
                    <a:pt x="4847" y="10189"/>
                    <a:pt x="4943" y="10191"/>
                    <a:pt x="5016" y="10172"/>
                  </a:cubicBezTo>
                  <a:cubicBezTo>
                    <a:pt x="5162" y="10131"/>
                    <a:pt x="5239" y="9979"/>
                    <a:pt x="5301" y="9842"/>
                  </a:cubicBezTo>
                  <a:cubicBezTo>
                    <a:pt x="5352" y="9728"/>
                    <a:pt x="5404" y="9615"/>
                    <a:pt x="5451" y="9499"/>
                  </a:cubicBezTo>
                  <a:cubicBezTo>
                    <a:pt x="5521" y="9321"/>
                    <a:pt x="5581" y="9137"/>
                    <a:pt x="5631" y="8951"/>
                  </a:cubicBezTo>
                  <a:cubicBezTo>
                    <a:pt x="5676" y="8899"/>
                    <a:pt x="5745" y="8873"/>
                    <a:pt x="5813" y="8873"/>
                  </a:cubicBezTo>
                  <a:cubicBezTo>
                    <a:pt x="5879" y="8873"/>
                    <a:pt x="5944" y="8896"/>
                    <a:pt x="5989" y="8944"/>
                  </a:cubicBezTo>
                  <a:cubicBezTo>
                    <a:pt x="6014" y="8970"/>
                    <a:pt x="6031" y="9000"/>
                    <a:pt x="6057" y="9023"/>
                  </a:cubicBezTo>
                  <a:cubicBezTo>
                    <a:pt x="6097" y="9056"/>
                    <a:pt x="6148" y="9067"/>
                    <a:pt x="6201" y="9067"/>
                  </a:cubicBezTo>
                  <a:cubicBezTo>
                    <a:pt x="6245" y="9067"/>
                    <a:pt x="6290" y="9060"/>
                    <a:pt x="6331" y="9051"/>
                  </a:cubicBezTo>
                  <a:cubicBezTo>
                    <a:pt x="6353" y="8923"/>
                    <a:pt x="6376" y="8790"/>
                    <a:pt x="6438" y="8674"/>
                  </a:cubicBezTo>
                  <a:cubicBezTo>
                    <a:pt x="6503" y="8559"/>
                    <a:pt x="6616" y="8462"/>
                    <a:pt x="6747" y="8456"/>
                  </a:cubicBezTo>
                  <a:cubicBezTo>
                    <a:pt x="6752" y="8455"/>
                    <a:pt x="6758" y="8455"/>
                    <a:pt x="6764" y="8455"/>
                  </a:cubicBezTo>
                  <a:cubicBezTo>
                    <a:pt x="6811" y="8455"/>
                    <a:pt x="6859" y="8464"/>
                    <a:pt x="6905" y="8464"/>
                  </a:cubicBezTo>
                  <a:cubicBezTo>
                    <a:pt x="6942" y="8464"/>
                    <a:pt x="6977" y="8458"/>
                    <a:pt x="7008" y="8439"/>
                  </a:cubicBezTo>
                  <a:cubicBezTo>
                    <a:pt x="7092" y="8389"/>
                    <a:pt x="7109" y="8261"/>
                    <a:pt x="7197" y="8220"/>
                  </a:cubicBezTo>
                  <a:cubicBezTo>
                    <a:pt x="7223" y="8207"/>
                    <a:pt x="7251" y="8204"/>
                    <a:pt x="7282" y="8204"/>
                  </a:cubicBezTo>
                  <a:cubicBezTo>
                    <a:pt x="7323" y="8204"/>
                    <a:pt x="7368" y="8211"/>
                    <a:pt x="7407" y="8211"/>
                  </a:cubicBezTo>
                  <a:cubicBezTo>
                    <a:pt x="7451" y="8211"/>
                    <a:pt x="7490" y="8202"/>
                    <a:pt x="7516" y="8166"/>
                  </a:cubicBezTo>
                  <a:cubicBezTo>
                    <a:pt x="7542" y="8134"/>
                    <a:pt x="7542" y="8089"/>
                    <a:pt x="7555" y="8049"/>
                  </a:cubicBezTo>
                  <a:cubicBezTo>
                    <a:pt x="7598" y="7926"/>
                    <a:pt x="7758" y="7899"/>
                    <a:pt x="7887" y="7890"/>
                  </a:cubicBezTo>
                  <a:cubicBezTo>
                    <a:pt x="7992" y="7884"/>
                    <a:pt x="8097" y="7877"/>
                    <a:pt x="8202" y="7871"/>
                  </a:cubicBezTo>
                  <a:cubicBezTo>
                    <a:pt x="8221" y="7869"/>
                    <a:pt x="8241" y="7868"/>
                    <a:pt x="8261" y="7868"/>
                  </a:cubicBezTo>
                  <a:cubicBezTo>
                    <a:pt x="8305" y="7868"/>
                    <a:pt x="8349" y="7874"/>
                    <a:pt x="8386" y="7896"/>
                  </a:cubicBezTo>
                  <a:cubicBezTo>
                    <a:pt x="8431" y="7922"/>
                    <a:pt x="8455" y="7963"/>
                    <a:pt x="8467" y="8008"/>
                  </a:cubicBezTo>
                  <a:cubicBezTo>
                    <a:pt x="8525" y="7933"/>
                    <a:pt x="8596" y="7869"/>
                    <a:pt x="8690" y="7826"/>
                  </a:cubicBezTo>
                  <a:cubicBezTo>
                    <a:pt x="8806" y="7774"/>
                    <a:pt x="8934" y="7766"/>
                    <a:pt x="9063" y="7755"/>
                  </a:cubicBezTo>
                  <a:cubicBezTo>
                    <a:pt x="9436" y="7725"/>
                    <a:pt x="9809" y="7672"/>
                    <a:pt x="10177" y="7594"/>
                  </a:cubicBezTo>
                  <a:cubicBezTo>
                    <a:pt x="10466" y="7532"/>
                    <a:pt x="10788" y="7429"/>
                    <a:pt x="10925" y="7168"/>
                  </a:cubicBezTo>
                  <a:cubicBezTo>
                    <a:pt x="10976" y="7067"/>
                    <a:pt x="10998" y="6952"/>
                    <a:pt x="11051" y="6853"/>
                  </a:cubicBezTo>
                  <a:cubicBezTo>
                    <a:pt x="11099" y="6767"/>
                    <a:pt x="11187" y="6694"/>
                    <a:pt x="11279" y="6694"/>
                  </a:cubicBezTo>
                  <a:cubicBezTo>
                    <a:pt x="11295" y="6694"/>
                    <a:pt x="11311" y="6696"/>
                    <a:pt x="11328" y="6701"/>
                  </a:cubicBezTo>
                  <a:cubicBezTo>
                    <a:pt x="11336" y="6260"/>
                    <a:pt x="11343" y="5818"/>
                    <a:pt x="11349" y="5375"/>
                  </a:cubicBezTo>
                  <a:cubicBezTo>
                    <a:pt x="11353" y="5154"/>
                    <a:pt x="11287" y="4856"/>
                    <a:pt x="11066" y="4856"/>
                  </a:cubicBezTo>
                  <a:cubicBezTo>
                    <a:pt x="11019" y="4856"/>
                    <a:pt x="10965" y="4869"/>
                    <a:pt x="10918" y="4869"/>
                  </a:cubicBezTo>
                  <a:cubicBezTo>
                    <a:pt x="10879" y="4869"/>
                    <a:pt x="10845" y="4860"/>
                    <a:pt x="10824" y="4828"/>
                  </a:cubicBezTo>
                  <a:cubicBezTo>
                    <a:pt x="10792" y="4783"/>
                    <a:pt x="10811" y="4717"/>
                    <a:pt x="10777" y="4674"/>
                  </a:cubicBezTo>
                  <a:cubicBezTo>
                    <a:pt x="10745" y="4634"/>
                    <a:pt x="10683" y="4636"/>
                    <a:pt x="10631" y="4623"/>
                  </a:cubicBezTo>
                  <a:cubicBezTo>
                    <a:pt x="10402" y="4561"/>
                    <a:pt x="10432" y="4177"/>
                    <a:pt x="10222" y="4066"/>
                  </a:cubicBezTo>
                  <a:cubicBezTo>
                    <a:pt x="10160" y="4031"/>
                    <a:pt x="10085" y="4029"/>
                    <a:pt x="10014" y="4016"/>
                  </a:cubicBezTo>
                  <a:cubicBezTo>
                    <a:pt x="9727" y="3967"/>
                    <a:pt x="9481" y="3740"/>
                    <a:pt x="9410" y="3457"/>
                  </a:cubicBezTo>
                  <a:cubicBezTo>
                    <a:pt x="9322" y="3384"/>
                    <a:pt x="9234" y="3309"/>
                    <a:pt x="9147" y="3237"/>
                  </a:cubicBezTo>
                  <a:cubicBezTo>
                    <a:pt x="8879" y="3012"/>
                    <a:pt x="8613" y="2789"/>
                    <a:pt x="8345" y="2564"/>
                  </a:cubicBezTo>
                  <a:cubicBezTo>
                    <a:pt x="8043" y="2309"/>
                    <a:pt x="7741" y="2056"/>
                    <a:pt x="7439" y="1801"/>
                  </a:cubicBezTo>
                  <a:cubicBezTo>
                    <a:pt x="7323" y="1705"/>
                    <a:pt x="7210" y="1608"/>
                    <a:pt x="7081" y="1531"/>
                  </a:cubicBezTo>
                  <a:cubicBezTo>
                    <a:pt x="6998" y="1478"/>
                    <a:pt x="6908" y="1435"/>
                    <a:pt x="6822" y="1386"/>
                  </a:cubicBezTo>
                  <a:cubicBezTo>
                    <a:pt x="6706" y="1319"/>
                    <a:pt x="6595" y="1240"/>
                    <a:pt x="6486" y="1163"/>
                  </a:cubicBezTo>
                  <a:cubicBezTo>
                    <a:pt x="6061" y="863"/>
                    <a:pt x="5637" y="563"/>
                    <a:pt x="5213" y="263"/>
                  </a:cubicBezTo>
                  <a:cubicBezTo>
                    <a:pt x="5037" y="139"/>
                    <a:pt x="4847" y="8"/>
                    <a:pt x="4630" y="1"/>
                  </a:cubicBezTo>
                  <a:cubicBezTo>
                    <a:pt x="4621" y="1"/>
                    <a:pt x="4612" y="1"/>
                    <a:pt x="46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50"/>
            <p:cNvSpPr/>
            <p:nvPr/>
          </p:nvSpPr>
          <p:spPr>
            <a:xfrm>
              <a:off x="4121952" y="2988809"/>
              <a:ext cx="323704" cy="328648"/>
            </a:xfrm>
            <a:custGeom>
              <a:rect b="b" l="l" r="r" t="t"/>
              <a:pathLst>
                <a:path extrusionOk="0" h="11566" w="11392">
                  <a:moveTo>
                    <a:pt x="4631" y="54"/>
                  </a:moveTo>
                  <a:cubicBezTo>
                    <a:pt x="4636" y="54"/>
                    <a:pt x="4640" y="54"/>
                    <a:pt x="4645" y="54"/>
                  </a:cubicBezTo>
                  <a:cubicBezTo>
                    <a:pt x="4859" y="63"/>
                    <a:pt x="5054" y="200"/>
                    <a:pt x="5213" y="311"/>
                  </a:cubicBezTo>
                  <a:lnTo>
                    <a:pt x="6486" y="1213"/>
                  </a:lnTo>
                  <a:cubicBezTo>
                    <a:pt x="6595" y="1288"/>
                    <a:pt x="6706" y="1368"/>
                    <a:pt x="6824" y="1436"/>
                  </a:cubicBezTo>
                  <a:cubicBezTo>
                    <a:pt x="6860" y="1458"/>
                    <a:pt x="6897" y="1477"/>
                    <a:pt x="6933" y="1496"/>
                  </a:cubicBezTo>
                  <a:cubicBezTo>
                    <a:pt x="6983" y="1524"/>
                    <a:pt x="7034" y="1550"/>
                    <a:pt x="7083" y="1580"/>
                  </a:cubicBezTo>
                  <a:cubicBezTo>
                    <a:pt x="7208" y="1657"/>
                    <a:pt x="7323" y="1755"/>
                    <a:pt x="7437" y="1850"/>
                  </a:cubicBezTo>
                  <a:lnTo>
                    <a:pt x="9401" y="3499"/>
                  </a:lnTo>
                  <a:cubicBezTo>
                    <a:pt x="9476" y="3786"/>
                    <a:pt x="9731" y="4020"/>
                    <a:pt x="10023" y="4069"/>
                  </a:cubicBezTo>
                  <a:cubicBezTo>
                    <a:pt x="10040" y="4073"/>
                    <a:pt x="10057" y="4076"/>
                    <a:pt x="10074" y="4078"/>
                  </a:cubicBezTo>
                  <a:cubicBezTo>
                    <a:pt x="10130" y="4084"/>
                    <a:pt x="10181" y="4093"/>
                    <a:pt x="10224" y="4116"/>
                  </a:cubicBezTo>
                  <a:cubicBezTo>
                    <a:pt x="10316" y="4163"/>
                    <a:pt x="10359" y="4275"/>
                    <a:pt x="10402" y="4380"/>
                  </a:cubicBezTo>
                  <a:cubicBezTo>
                    <a:pt x="10453" y="4508"/>
                    <a:pt x="10505" y="4639"/>
                    <a:pt x="10640" y="4676"/>
                  </a:cubicBezTo>
                  <a:cubicBezTo>
                    <a:pt x="10655" y="4680"/>
                    <a:pt x="10670" y="4682"/>
                    <a:pt x="10685" y="4684"/>
                  </a:cubicBezTo>
                  <a:cubicBezTo>
                    <a:pt x="10721" y="4690"/>
                    <a:pt x="10753" y="4697"/>
                    <a:pt x="10771" y="4718"/>
                  </a:cubicBezTo>
                  <a:cubicBezTo>
                    <a:pt x="10783" y="4733"/>
                    <a:pt x="10786" y="4757"/>
                    <a:pt x="10790" y="4783"/>
                  </a:cubicBezTo>
                  <a:cubicBezTo>
                    <a:pt x="10794" y="4813"/>
                    <a:pt x="10796" y="4845"/>
                    <a:pt x="10816" y="4870"/>
                  </a:cubicBezTo>
                  <a:cubicBezTo>
                    <a:pt x="10839" y="4905"/>
                    <a:pt x="10878" y="4922"/>
                    <a:pt x="10933" y="4922"/>
                  </a:cubicBezTo>
                  <a:cubicBezTo>
                    <a:pt x="10957" y="4922"/>
                    <a:pt x="10985" y="4920"/>
                    <a:pt x="11008" y="4915"/>
                  </a:cubicBezTo>
                  <a:cubicBezTo>
                    <a:pt x="11034" y="4913"/>
                    <a:pt x="11058" y="4909"/>
                    <a:pt x="11081" y="4909"/>
                  </a:cubicBezTo>
                  <a:cubicBezTo>
                    <a:pt x="11133" y="4909"/>
                    <a:pt x="11180" y="4930"/>
                    <a:pt x="11216" y="4967"/>
                  </a:cubicBezTo>
                  <a:cubicBezTo>
                    <a:pt x="11310" y="5063"/>
                    <a:pt x="11340" y="5254"/>
                    <a:pt x="11338" y="5402"/>
                  </a:cubicBezTo>
                  <a:lnTo>
                    <a:pt x="11317" y="6696"/>
                  </a:lnTo>
                  <a:cubicBezTo>
                    <a:pt x="11309" y="6695"/>
                    <a:pt x="11301" y="6694"/>
                    <a:pt x="11293" y="6694"/>
                  </a:cubicBezTo>
                  <a:cubicBezTo>
                    <a:pt x="11188" y="6694"/>
                    <a:pt x="11091" y="6782"/>
                    <a:pt x="11045" y="6867"/>
                  </a:cubicBezTo>
                  <a:cubicBezTo>
                    <a:pt x="11015" y="6921"/>
                    <a:pt x="10993" y="6979"/>
                    <a:pt x="10974" y="7034"/>
                  </a:cubicBezTo>
                  <a:cubicBezTo>
                    <a:pt x="10957" y="7086"/>
                    <a:pt x="10940" y="7135"/>
                    <a:pt x="10916" y="7182"/>
                  </a:cubicBezTo>
                  <a:cubicBezTo>
                    <a:pt x="10781" y="7439"/>
                    <a:pt x="10456" y="7538"/>
                    <a:pt x="10186" y="7594"/>
                  </a:cubicBezTo>
                  <a:cubicBezTo>
                    <a:pt x="9821" y="7673"/>
                    <a:pt x="9449" y="7726"/>
                    <a:pt x="9076" y="7756"/>
                  </a:cubicBezTo>
                  <a:lnTo>
                    <a:pt x="9057" y="7756"/>
                  </a:lnTo>
                  <a:cubicBezTo>
                    <a:pt x="8934" y="7767"/>
                    <a:pt x="8808" y="7778"/>
                    <a:pt x="8692" y="7829"/>
                  </a:cubicBezTo>
                  <a:cubicBezTo>
                    <a:pt x="8617" y="7864"/>
                    <a:pt x="8549" y="7915"/>
                    <a:pt x="8491" y="7983"/>
                  </a:cubicBezTo>
                  <a:cubicBezTo>
                    <a:pt x="8474" y="7947"/>
                    <a:pt x="8448" y="7919"/>
                    <a:pt x="8416" y="7900"/>
                  </a:cubicBezTo>
                  <a:cubicBezTo>
                    <a:pt x="8367" y="7872"/>
                    <a:pt x="8313" y="7870"/>
                    <a:pt x="8277" y="7870"/>
                  </a:cubicBezTo>
                  <a:cubicBezTo>
                    <a:pt x="8255" y="7870"/>
                    <a:pt x="8236" y="7870"/>
                    <a:pt x="8210" y="7872"/>
                  </a:cubicBezTo>
                  <a:lnTo>
                    <a:pt x="7902" y="7891"/>
                  </a:lnTo>
                  <a:cubicBezTo>
                    <a:pt x="7773" y="7898"/>
                    <a:pt x="7595" y="7926"/>
                    <a:pt x="7544" y="8067"/>
                  </a:cubicBezTo>
                  <a:cubicBezTo>
                    <a:pt x="7540" y="8082"/>
                    <a:pt x="7535" y="8099"/>
                    <a:pt x="7533" y="8114"/>
                  </a:cubicBezTo>
                  <a:cubicBezTo>
                    <a:pt x="7527" y="8140"/>
                    <a:pt x="7523" y="8161"/>
                    <a:pt x="7510" y="8178"/>
                  </a:cubicBezTo>
                  <a:cubicBezTo>
                    <a:pt x="7493" y="8202"/>
                    <a:pt x="7467" y="8211"/>
                    <a:pt x="7424" y="8211"/>
                  </a:cubicBezTo>
                  <a:cubicBezTo>
                    <a:pt x="7405" y="8211"/>
                    <a:pt x="7383" y="8208"/>
                    <a:pt x="7364" y="8208"/>
                  </a:cubicBezTo>
                  <a:cubicBezTo>
                    <a:pt x="7340" y="8206"/>
                    <a:pt x="7319" y="8204"/>
                    <a:pt x="7295" y="8204"/>
                  </a:cubicBezTo>
                  <a:cubicBezTo>
                    <a:pt x="7257" y="8204"/>
                    <a:pt x="7227" y="8211"/>
                    <a:pt x="7201" y="8221"/>
                  </a:cubicBezTo>
                  <a:cubicBezTo>
                    <a:pt x="7148" y="8247"/>
                    <a:pt x="7118" y="8296"/>
                    <a:pt x="7090" y="8346"/>
                  </a:cubicBezTo>
                  <a:cubicBezTo>
                    <a:pt x="7066" y="8384"/>
                    <a:pt x="7043" y="8423"/>
                    <a:pt x="7008" y="8444"/>
                  </a:cubicBezTo>
                  <a:cubicBezTo>
                    <a:pt x="6985" y="8457"/>
                    <a:pt x="6959" y="8463"/>
                    <a:pt x="6920" y="8463"/>
                  </a:cubicBezTo>
                  <a:cubicBezTo>
                    <a:pt x="6897" y="8463"/>
                    <a:pt x="6875" y="8461"/>
                    <a:pt x="6852" y="8459"/>
                  </a:cubicBezTo>
                  <a:cubicBezTo>
                    <a:pt x="6831" y="8458"/>
                    <a:pt x="6810" y="8456"/>
                    <a:pt x="6788" y="8456"/>
                  </a:cubicBezTo>
                  <a:cubicBezTo>
                    <a:pt x="6780" y="8456"/>
                    <a:pt x="6771" y="8456"/>
                    <a:pt x="6762" y="8457"/>
                  </a:cubicBezTo>
                  <a:cubicBezTo>
                    <a:pt x="6633" y="8463"/>
                    <a:pt x="6507" y="8551"/>
                    <a:pt x="6430" y="8688"/>
                  </a:cubicBezTo>
                  <a:cubicBezTo>
                    <a:pt x="6368" y="8802"/>
                    <a:pt x="6344" y="8937"/>
                    <a:pt x="6323" y="9057"/>
                  </a:cubicBezTo>
                  <a:cubicBezTo>
                    <a:pt x="6288" y="9063"/>
                    <a:pt x="6252" y="9068"/>
                    <a:pt x="6216" y="9068"/>
                  </a:cubicBezTo>
                  <a:cubicBezTo>
                    <a:pt x="6162" y="9068"/>
                    <a:pt x="6121" y="9055"/>
                    <a:pt x="6091" y="9029"/>
                  </a:cubicBezTo>
                  <a:cubicBezTo>
                    <a:pt x="6076" y="9018"/>
                    <a:pt x="6063" y="9003"/>
                    <a:pt x="6053" y="8986"/>
                  </a:cubicBezTo>
                  <a:cubicBezTo>
                    <a:pt x="6042" y="8975"/>
                    <a:pt x="6033" y="8965"/>
                    <a:pt x="6023" y="8954"/>
                  </a:cubicBezTo>
                  <a:cubicBezTo>
                    <a:pt x="5976" y="8903"/>
                    <a:pt x="5905" y="8873"/>
                    <a:pt x="5828" y="8873"/>
                  </a:cubicBezTo>
                  <a:cubicBezTo>
                    <a:pt x="5749" y="8873"/>
                    <a:pt x="5674" y="8905"/>
                    <a:pt x="5624" y="8960"/>
                  </a:cubicBezTo>
                  <a:lnTo>
                    <a:pt x="5618" y="8971"/>
                  </a:lnTo>
                  <a:cubicBezTo>
                    <a:pt x="5571" y="9155"/>
                    <a:pt x="5511" y="9340"/>
                    <a:pt x="5440" y="9517"/>
                  </a:cubicBezTo>
                  <a:cubicBezTo>
                    <a:pt x="5395" y="9629"/>
                    <a:pt x="5346" y="9740"/>
                    <a:pt x="5296" y="9850"/>
                  </a:cubicBezTo>
                  <a:lnTo>
                    <a:pt x="5292" y="9858"/>
                  </a:lnTo>
                  <a:cubicBezTo>
                    <a:pt x="5232" y="9991"/>
                    <a:pt x="5157" y="10137"/>
                    <a:pt x="5022" y="10173"/>
                  </a:cubicBezTo>
                  <a:cubicBezTo>
                    <a:pt x="5005" y="10177"/>
                    <a:pt x="4988" y="10182"/>
                    <a:pt x="4969" y="10184"/>
                  </a:cubicBezTo>
                  <a:cubicBezTo>
                    <a:pt x="4907" y="10197"/>
                    <a:pt x="4836" y="10210"/>
                    <a:pt x="4806" y="10272"/>
                  </a:cubicBezTo>
                  <a:cubicBezTo>
                    <a:pt x="4787" y="10312"/>
                    <a:pt x="4793" y="10355"/>
                    <a:pt x="4799" y="10392"/>
                  </a:cubicBezTo>
                  <a:cubicBezTo>
                    <a:pt x="4804" y="10415"/>
                    <a:pt x="4806" y="10439"/>
                    <a:pt x="4804" y="10460"/>
                  </a:cubicBezTo>
                  <a:cubicBezTo>
                    <a:pt x="4797" y="10509"/>
                    <a:pt x="4759" y="10546"/>
                    <a:pt x="4716" y="10584"/>
                  </a:cubicBezTo>
                  <a:cubicBezTo>
                    <a:pt x="4679" y="10619"/>
                    <a:pt x="4641" y="10655"/>
                    <a:pt x="4619" y="10702"/>
                  </a:cubicBezTo>
                  <a:cubicBezTo>
                    <a:pt x="4596" y="10754"/>
                    <a:pt x="4598" y="10814"/>
                    <a:pt x="4598" y="10872"/>
                  </a:cubicBezTo>
                  <a:cubicBezTo>
                    <a:pt x="4600" y="10944"/>
                    <a:pt x="4600" y="11009"/>
                    <a:pt x="4553" y="11043"/>
                  </a:cubicBezTo>
                  <a:cubicBezTo>
                    <a:pt x="4532" y="11058"/>
                    <a:pt x="4504" y="11062"/>
                    <a:pt x="4474" y="11069"/>
                  </a:cubicBezTo>
                  <a:cubicBezTo>
                    <a:pt x="4461" y="11071"/>
                    <a:pt x="4448" y="11073"/>
                    <a:pt x="4433" y="11077"/>
                  </a:cubicBezTo>
                  <a:cubicBezTo>
                    <a:pt x="4356" y="11096"/>
                    <a:pt x="4287" y="11152"/>
                    <a:pt x="4238" y="11231"/>
                  </a:cubicBezTo>
                  <a:cubicBezTo>
                    <a:pt x="4212" y="11224"/>
                    <a:pt x="4183" y="11220"/>
                    <a:pt x="4151" y="11220"/>
                  </a:cubicBezTo>
                  <a:cubicBezTo>
                    <a:pt x="4114" y="11220"/>
                    <a:pt x="4074" y="11225"/>
                    <a:pt x="4032" y="11231"/>
                  </a:cubicBezTo>
                  <a:cubicBezTo>
                    <a:pt x="3780" y="11272"/>
                    <a:pt x="3636" y="11356"/>
                    <a:pt x="3593" y="11489"/>
                  </a:cubicBezTo>
                  <a:cubicBezTo>
                    <a:pt x="3542" y="11463"/>
                    <a:pt x="3497" y="11429"/>
                    <a:pt x="3450" y="11390"/>
                  </a:cubicBezTo>
                  <a:cubicBezTo>
                    <a:pt x="3415" y="11364"/>
                    <a:pt x="3381" y="11336"/>
                    <a:pt x="3343" y="11313"/>
                  </a:cubicBezTo>
                  <a:cubicBezTo>
                    <a:pt x="3274" y="11268"/>
                    <a:pt x="3197" y="11242"/>
                    <a:pt x="3128" y="11242"/>
                  </a:cubicBezTo>
                  <a:cubicBezTo>
                    <a:pt x="3079" y="11242"/>
                    <a:pt x="3034" y="11255"/>
                    <a:pt x="2998" y="11281"/>
                  </a:cubicBezTo>
                  <a:cubicBezTo>
                    <a:pt x="2976" y="11238"/>
                    <a:pt x="2950" y="11189"/>
                    <a:pt x="2914" y="11146"/>
                  </a:cubicBezTo>
                  <a:cubicBezTo>
                    <a:pt x="2882" y="11103"/>
                    <a:pt x="2841" y="11064"/>
                    <a:pt x="2803" y="11028"/>
                  </a:cubicBezTo>
                  <a:cubicBezTo>
                    <a:pt x="2721" y="10951"/>
                    <a:pt x="2644" y="10878"/>
                    <a:pt x="2629" y="10777"/>
                  </a:cubicBezTo>
                  <a:cubicBezTo>
                    <a:pt x="2623" y="10739"/>
                    <a:pt x="2627" y="10700"/>
                    <a:pt x="2631" y="10657"/>
                  </a:cubicBezTo>
                  <a:cubicBezTo>
                    <a:pt x="2638" y="10593"/>
                    <a:pt x="2642" y="10524"/>
                    <a:pt x="2612" y="10462"/>
                  </a:cubicBezTo>
                  <a:cubicBezTo>
                    <a:pt x="2586" y="10413"/>
                    <a:pt x="2541" y="10379"/>
                    <a:pt x="2498" y="10347"/>
                  </a:cubicBezTo>
                  <a:cubicBezTo>
                    <a:pt x="2475" y="10327"/>
                    <a:pt x="2453" y="10310"/>
                    <a:pt x="2434" y="10291"/>
                  </a:cubicBezTo>
                  <a:cubicBezTo>
                    <a:pt x="2374" y="10229"/>
                    <a:pt x="2348" y="10147"/>
                    <a:pt x="2323" y="10060"/>
                  </a:cubicBezTo>
                  <a:cubicBezTo>
                    <a:pt x="2314" y="10036"/>
                    <a:pt x="2308" y="10015"/>
                    <a:pt x="2301" y="9991"/>
                  </a:cubicBezTo>
                  <a:cubicBezTo>
                    <a:pt x="2250" y="9843"/>
                    <a:pt x="2164" y="9751"/>
                    <a:pt x="2063" y="9732"/>
                  </a:cubicBezTo>
                  <a:cubicBezTo>
                    <a:pt x="2050" y="9729"/>
                    <a:pt x="2037" y="9728"/>
                    <a:pt x="2023" y="9728"/>
                  </a:cubicBezTo>
                  <a:cubicBezTo>
                    <a:pt x="1927" y="9728"/>
                    <a:pt x="1845" y="9787"/>
                    <a:pt x="1766" y="9843"/>
                  </a:cubicBezTo>
                  <a:cubicBezTo>
                    <a:pt x="1721" y="9877"/>
                    <a:pt x="1671" y="9912"/>
                    <a:pt x="1622" y="9933"/>
                  </a:cubicBezTo>
                  <a:cubicBezTo>
                    <a:pt x="1549" y="9965"/>
                    <a:pt x="1464" y="9970"/>
                    <a:pt x="1389" y="9974"/>
                  </a:cubicBezTo>
                  <a:cubicBezTo>
                    <a:pt x="1279" y="9980"/>
                    <a:pt x="1161" y="9987"/>
                    <a:pt x="1042" y="9987"/>
                  </a:cubicBezTo>
                  <a:cubicBezTo>
                    <a:pt x="904" y="9987"/>
                    <a:pt x="784" y="9978"/>
                    <a:pt x="675" y="9959"/>
                  </a:cubicBezTo>
                  <a:cubicBezTo>
                    <a:pt x="675" y="9946"/>
                    <a:pt x="677" y="9935"/>
                    <a:pt x="675" y="9922"/>
                  </a:cubicBezTo>
                  <a:lnTo>
                    <a:pt x="675" y="9490"/>
                  </a:lnTo>
                  <a:cubicBezTo>
                    <a:pt x="673" y="9344"/>
                    <a:pt x="658" y="9183"/>
                    <a:pt x="538" y="9106"/>
                  </a:cubicBezTo>
                  <a:cubicBezTo>
                    <a:pt x="514" y="9091"/>
                    <a:pt x="487" y="9080"/>
                    <a:pt x="461" y="9070"/>
                  </a:cubicBezTo>
                  <a:cubicBezTo>
                    <a:pt x="429" y="9057"/>
                    <a:pt x="399" y="9044"/>
                    <a:pt x="377" y="9025"/>
                  </a:cubicBezTo>
                  <a:cubicBezTo>
                    <a:pt x="339" y="8988"/>
                    <a:pt x="326" y="8937"/>
                    <a:pt x="311" y="8879"/>
                  </a:cubicBezTo>
                  <a:cubicBezTo>
                    <a:pt x="300" y="8834"/>
                    <a:pt x="289" y="8787"/>
                    <a:pt x="264" y="8746"/>
                  </a:cubicBezTo>
                  <a:cubicBezTo>
                    <a:pt x="242" y="8714"/>
                    <a:pt x="215" y="8686"/>
                    <a:pt x="189" y="8661"/>
                  </a:cubicBezTo>
                  <a:cubicBezTo>
                    <a:pt x="165" y="8637"/>
                    <a:pt x="144" y="8618"/>
                    <a:pt x="127" y="8592"/>
                  </a:cubicBezTo>
                  <a:cubicBezTo>
                    <a:pt x="77" y="8521"/>
                    <a:pt x="77" y="8431"/>
                    <a:pt x="75" y="8335"/>
                  </a:cubicBezTo>
                  <a:cubicBezTo>
                    <a:pt x="75" y="8273"/>
                    <a:pt x="73" y="8211"/>
                    <a:pt x="58" y="8151"/>
                  </a:cubicBezTo>
                  <a:lnTo>
                    <a:pt x="180" y="7968"/>
                  </a:lnTo>
                  <a:cubicBezTo>
                    <a:pt x="193" y="7947"/>
                    <a:pt x="208" y="7923"/>
                    <a:pt x="229" y="7908"/>
                  </a:cubicBezTo>
                  <a:cubicBezTo>
                    <a:pt x="255" y="7887"/>
                    <a:pt x="289" y="7878"/>
                    <a:pt x="339" y="7878"/>
                  </a:cubicBezTo>
                  <a:cubicBezTo>
                    <a:pt x="367" y="7878"/>
                    <a:pt x="394" y="7881"/>
                    <a:pt x="422" y="7883"/>
                  </a:cubicBezTo>
                  <a:cubicBezTo>
                    <a:pt x="452" y="7887"/>
                    <a:pt x="480" y="7889"/>
                    <a:pt x="508" y="7889"/>
                  </a:cubicBezTo>
                  <a:cubicBezTo>
                    <a:pt x="553" y="7889"/>
                    <a:pt x="619" y="7883"/>
                    <a:pt x="664" y="7825"/>
                  </a:cubicBezTo>
                  <a:cubicBezTo>
                    <a:pt x="684" y="7799"/>
                    <a:pt x="694" y="7769"/>
                    <a:pt x="703" y="7739"/>
                  </a:cubicBezTo>
                  <a:cubicBezTo>
                    <a:pt x="714" y="7709"/>
                    <a:pt x="722" y="7681"/>
                    <a:pt x="742" y="7662"/>
                  </a:cubicBezTo>
                  <a:cubicBezTo>
                    <a:pt x="757" y="7646"/>
                    <a:pt x="779" y="7640"/>
                    <a:pt x="806" y="7640"/>
                  </a:cubicBezTo>
                  <a:cubicBezTo>
                    <a:pt x="840" y="7640"/>
                    <a:pt x="882" y="7651"/>
                    <a:pt x="926" y="7664"/>
                  </a:cubicBezTo>
                  <a:cubicBezTo>
                    <a:pt x="971" y="7679"/>
                    <a:pt x="1018" y="7692"/>
                    <a:pt x="1063" y="7692"/>
                  </a:cubicBezTo>
                  <a:cubicBezTo>
                    <a:pt x="1101" y="7692"/>
                    <a:pt x="1134" y="7681"/>
                    <a:pt x="1161" y="7658"/>
                  </a:cubicBezTo>
                  <a:cubicBezTo>
                    <a:pt x="1181" y="7641"/>
                    <a:pt x="1194" y="7619"/>
                    <a:pt x="1204" y="7600"/>
                  </a:cubicBezTo>
                  <a:lnTo>
                    <a:pt x="1213" y="7585"/>
                  </a:lnTo>
                  <a:cubicBezTo>
                    <a:pt x="1269" y="7497"/>
                    <a:pt x="1369" y="7435"/>
                    <a:pt x="1470" y="7426"/>
                  </a:cubicBezTo>
                  <a:lnTo>
                    <a:pt x="4249" y="7437"/>
                  </a:lnTo>
                  <a:cubicBezTo>
                    <a:pt x="4316" y="7457"/>
                    <a:pt x="4386" y="7467"/>
                    <a:pt x="4457" y="7467"/>
                  </a:cubicBezTo>
                  <a:cubicBezTo>
                    <a:pt x="4491" y="7467"/>
                    <a:pt x="4524" y="7465"/>
                    <a:pt x="4557" y="7461"/>
                  </a:cubicBezTo>
                  <a:lnTo>
                    <a:pt x="4583" y="7459"/>
                  </a:lnTo>
                  <a:lnTo>
                    <a:pt x="4581" y="7433"/>
                  </a:lnTo>
                  <a:cubicBezTo>
                    <a:pt x="4577" y="7354"/>
                    <a:pt x="4572" y="7255"/>
                    <a:pt x="4615" y="7180"/>
                  </a:cubicBezTo>
                  <a:cubicBezTo>
                    <a:pt x="4643" y="7131"/>
                    <a:pt x="4702" y="7098"/>
                    <a:pt x="4753" y="7098"/>
                  </a:cubicBezTo>
                  <a:cubicBezTo>
                    <a:pt x="4772" y="7098"/>
                    <a:pt x="4791" y="7103"/>
                    <a:pt x="4806" y="7114"/>
                  </a:cubicBezTo>
                  <a:lnTo>
                    <a:pt x="4879" y="7167"/>
                  </a:lnTo>
                  <a:lnTo>
                    <a:pt x="4847" y="7084"/>
                  </a:lnTo>
                  <a:cubicBezTo>
                    <a:pt x="4808" y="6974"/>
                    <a:pt x="4735" y="6887"/>
                    <a:pt x="4664" y="6799"/>
                  </a:cubicBezTo>
                  <a:cubicBezTo>
                    <a:pt x="4622" y="6747"/>
                    <a:pt x="4579" y="6692"/>
                    <a:pt x="4542" y="6636"/>
                  </a:cubicBezTo>
                  <a:cubicBezTo>
                    <a:pt x="4369" y="6355"/>
                    <a:pt x="4384" y="6004"/>
                    <a:pt x="4399" y="5665"/>
                  </a:cubicBezTo>
                  <a:lnTo>
                    <a:pt x="4403" y="5580"/>
                  </a:lnTo>
                  <a:cubicBezTo>
                    <a:pt x="4437" y="4688"/>
                    <a:pt x="4313" y="3791"/>
                    <a:pt x="4193" y="2925"/>
                  </a:cubicBezTo>
                  <a:lnTo>
                    <a:pt x="3816" y="198"/>
                  </a:lnTo>
                  <a:lnTo>
                    <a:pt x="4399" y="84"/>
                  </a:lnTo>
                  <a:cubicBezTo>
                    <a:pt x="4471" y="70"/>
                    <a:pt x="4554" y="54"/>
                    <a:pt x="4631" y="54"/>
                  </a:cubicBezTo>
                  <a:close/>
                  <a:moveTo>
                    <a:pt x="4632" y="0"/>
                  </a:moveTo>
                  <a:cubicBezTo>
                    <a:pt x="4547" y="0"/>
                    <a:pt x="4463" y="16"/>
                    <a:pt x="4388" y="31"/>
                  </a:cubicBezTo>
                  <a:lnTo>
                    <a:pt x="3756" y="155"/>
                  </a:lnTo>
                  <a:lnTo>
                    <a:pt x="4142" y="2932"/>
                  </a:lnTo>
                  <a:cubicBezTo>
                    <a:pt x="4260" y="3797"/>
                    <a:pt x="4384" y="4690"/>
                    <a:pt x="4350" y="5577"/>
                  </a:cubicBezTo>
                  <a:lnTo>
                    <a:pt x="4345" y="5663"/>
                  </a:lnTo>
                  <a:cubicBezTo>
                    <a:pt x="4330" y="6010"/>
                    <a:pt x="4315" y="6370"/>
                    <a:pt x="4497" y="6664"/>
                  </a:cubicBezTo>
                  <a:cubicBezTo>
                    <a:pt x="4536" y="6724"/>
                    <a:pt x="4581" y="6779"/>
                    <a:pt x="4624" y="6833"/>
                  </a:cubicBezTo>
                  <a:cubicBezTo>
                    <a:pt x="4679" y="6902"/>
                    <a:pt x="4733" y="6970"/>
                    <a:pt x="4772" y="7045"/>
                  </a:cubicBezTo>
                  <a:cubicBezTo>
                    <a:pt x="4764" y="7044"/>
                    <a:pt x="4757" y="7044"/>
                    <a:pt x="4750" y="7044"/>
                  </a:cubicBezTo>
                  <a:cubicBezTo>
                    <a:pt x="4680" y="7044"/>
                    <a:pt x="4605" y="7088"/>
                    <a:pt x="4568" y="7154"/>
                  </a:cubicBezTo>
                  <a:cubicBezTo>
                    <a:pt x="4523" y="7234"/>
                    <a:pt x="4523" y="7330"/>
                    <a:pt x="4527" y="7411"/>
                  </a:cubicBezTo>
                  <a:cubicBezTo>
                    <a:pt x="4505" y="7414"/>
                    <a:pt x="4482" y="7415"/>
                    <a:pt x="4460" y="7415"/>
                  </a:cubicBezTo>
                  <a:cubicBezTo>
                    <a:pt x="4392" y="7415"/>
                    <a:pt x="4324" y="7405"/>
                    <a:pt x="4260" y="7386"/>
                  </a:cubicBezTo>
                  <a:lnTo>
                    <a:pt x="1468" y="7373"/>
                  </a:lnTo>
                  <a:cubicBezTo>
                    <a:pt x="1348" y="7384"/>
                    <a:pt x="1232" y="7454"/>
                    <a:pt x="1168" y="7557"/>
                  </a:cubicBezTo>
                  <a:lnTo>
                    <a:pt x="1159" y="7572"/>
                  </a:lnTo>
                  <a:cubicBezTo>
                    <a:pt x="1149" y="7589"/>
                    <a:pt x="1138" y="7606"/>
                    <a:pt x="1125" y="7617"/>
                  </a:cubicBezTo>
                  <a:cubicBezTo>
                    <a:pt x="1109" y="7631"/>
                    <a:pt x="1088" y="7637"/>
                    <a:pt x="1063" y="7637"/>
                  </a:cubicBezTo>
                  <a:cubicBezTo>
                    <a:pt x="1027" y="7637"/>
                    <a:pt x="984" y="7625"/>
                    <a:pt x="941" y="7613"/>
                  </a:cubicBezTo>
                  <a:cubicBezTo>
                    <a:pt x="896" y="7600"/>
                    <a:pt x="849" y="7585"/>
                    <a:pt x="806" y="7585"/>
                  </a:cubicBezTo>
                  <a:cubicBezTo>
                    <a:pt x="763" y="7585"/>
                    <a:pt x="731" y="7598"/>
                    <a:pt x="703" y="7624"/>
                  </a:cubicBezTo>
                  <a:cubicBezTo>
                    <a:pt x="675" y="7651"/>
                    <a:pt x="664" y="7688"/>
                    <a:pt x="652" y="7724"/>
                  </a:cubicBezTo>
                  <a:cubicBezTo>
                    <a:pt x="645" y="7750"/>
                    <a:pt x="637" y="7774"/>
                    <a:pt x="622" y="7793"/>
                  </a:cubicBezTo>
                  <a:cubicBezTo>
                    <a:pt x="598" y="7823"/>
                    <a:pt x="564" y="7836"/>
                    <a:pt x="508" y="7836"/>
                  </a:cubicBezTo>
                  <a:cubicBezTo>
                    <a:pt x="482" y="7836"/>
                    <a:pt x="454" y="7834"/>
                    <a:pt x="427" y="7829"/>
                  </a:cubicBezTo>
                  <a:cubicBezTo>
                    <a:pt x="399" y="7827"/>
                    <a:pt x="369" y="7825"/>
                    <a:pt x="339" y="7825"/>
                  </a:cubicBezTo>
                  <a:cubicBezTo>
                    <a:pt x="300" y="7825"/>
                    <a:pt x="242" y="7829"/>
                    <a:pt x="195" y="7866"/>
                  </a:cubicBezTo>
                  <a:cubicBezTo>
                    <a:pt x="170" y="7887"/>
                    <a:pt x="150" y="7915"/>
                    <a:pt x="135" y="7938"/>
                  </a:cubicBezTo>
                  <a:lnTo>
                    <a:pt x="0" y="8142"/>
                  </a:lnTo>
                  <a:lnTo>
                    <a:pt x="5" y="8153"/>
                  </a:lnTo>
                  <a:cubicBezTo>
                    <a:pt x="20" y="8208"/>
                    <a:pt x="22" y="8271"/>
                    <a:pt x="22" y="8335"/>
                  </a:cubicBezTo>
                  <a:cubicBezTo>
                    <a:pt x="24" y="8436"/>
                    <a:pt x="24" y="8538"/>
                    <a:pt x="82" y="8622"/>
                  </a:cubicBezTo>
                  <a:cubicBezTo>
                    <a:pt x="103" y="8652"/>
                    <a:pt x="127" y="8676"/>
                    <a:pt x="150" y="8699"/>
                  </a:cubicBezTo>
                  <a:cubicBezTo>
                    <a:pt x="176" y="8723"/>
                    <a:pt x="202" y="8746"/>
                    <a:pt x="219" y="8774"/>
                  </a:cubicBezTo>
                  <a:cubicBezTo>
                    <a:pt x="238" y="8808"/>
                    <a:pt x="249" y="8849"/>
                    <a:pt x="259" y="8892"/>
                  </a:cubicBezTo>
                  <a:cubicBezTo>
                    <a:pt x="274" y="8954"/>
                    <a:pt x="289" y="9018"/>
                    <a:pt x="341" y="9063"/>
                  </a:cubicBezTo>
                  <a:cubicBezTo>
                    <a:pt x="371" y="9091"/>
                    <a:pt x="407" y="9106"/>
                    <a:pt x="442" y="9119"/>
                  </a:cubicBezTo>
                  <a:cubicBezTo>
                    <a:pt x="465" y="9130"/>
                    <a:pt x="489" y="9138"/>
                    <a:pt x="510" y="9151"/>
                  </a:cubicBezTo>
                  <a:cubicBezTo>
                    <a:pt x="607" y="9215"/>
                    <a:pt x="619" y="9353"/>
                    <a:pt x="622" y="9490"/>
                  </a:cubicBezTo>
                  <a:lnTo>
                    <a:pt x="622" y="9922"/>
                  </a:lnTo>
                  <a:cubicBezTo>
                    <a:pt x="622" y="9935"/>
                    <a:pt x="622" y="9946"/>
                    <a:pt x="622" y="9957"/>
                  </a:cubicBezTo>
                  <a:lnTo>
                    <a:pt x="622" y="10004"/>
                  </a:lnTo>
                  <a:lnTo>
                    <a:pt x="643" y="10008"/>
                  </a:lnTo>
                  <a:cubicBezTo>
                    <a:pt x="761" y="10030"/>
                    <a:pt x="892" y="10040"/>
                    <a:pt x="1042" y="10040"/>
                  </a:cubicBezTo>
                  <a:cubicBezTo>
                    <a:pt x="1161" y="10040"/>
                    <a:pt x="1286" y="10034"/>
                    <a:pt x="1393" y="10027"/>
                  </a:cubicBezTo>
                  <a:cubicBezTo>
                    <a:pt x="1472" y="10023"/>
                    <a:pt x="1562" y="10017"/>
                    <a:pt x="1644" y="9982"/>
                  </a:cubicBezTo>
                  <a:cubicBezTo>
                    <a:pt x="1699" y="9959"/>
                    <a:pt x="1749" y="9922"/>
                    <a:pt x="1798" y="9886"/>
                  </a:cubicBezTo>
                  <a:cubicBezTo>
                    <a:pt x="1873" y="9833"/>
                    <a:pt x="1943" y="9782"/>
                    <a:pt x="2020" y="9782"/>
                  </a:cubicBezTo>
                  <a:cubicBezTo>
                    <a:pt x="2031" y="9782"/>
                    <a:pt x="2042" y="9783"/>
                    <a:pt x="2053" y="9785"/>
                  </a:cubicBezTo>
                  <a:cubicBezTo>
                    <a:pt x="2164" y="9805"/>
                    <a:pt x="2224" y="9933"/>
                    <a:pt x="2250" y="10008"/>
                  </a:cubicBezTo>
                  <a:cubicBezTo>
                    <a:pt x="2256" y="10030"/>
                    <a:pt x="2265" y="10053"/>
                    <a:pt x="2271" y="10075"/>
                  </a:cubicBezTo>
                  <a:cubicBezTo>
                    <a:pt x="2299" y="10165"/>
                    <a:pt x="2327" y="10257"/>
                    <a:pt x="2396" y="10327"/>
                  </a:cubicBezTo>
                  <a:cubicBezTo>
                    <a:pt x="2417" y="10351"/>
                    <a:pt x="2443" y="10370"/>
                    <a:pt x="2466" y="10387"/>
                  </a:cubicBezTo>
                  <a:cubicBezTo>
                    <a:pt x="2507" y="10419"/>
                    <a:pt x="2543" y="10447"/>
                    <a:pt x="2565" y="10488"/>
                  </a:cubicBezTo>
                  <a:cubicBezTo>
                    <a:pt x="2588" y="10535"/>
                    <a:pt x="2582" y="10593"/>
                    <a:pt x="2578" y="10653"/>
                  </a:cubicBezTo>
                  <a:cubicBezTo>
                    <a:pt x="2573" y="10696"/>
                    <a:pt x="2569" y="10741"/>
                    <a:pt x="2576" y="10786"/>
                  </a:cubicBezTo>
                  <a:cubicBezTo>
                    <a:pt x="2595" y="10904"/>
                    <a:pt x="2683" y="10987"/>
                    <a:pt x="2766" y="11067"/>
                  </a:cubicBezTo>
                  <a:cubicBezTo>
                    <a:pt x="2803" y="11103"/>
                    <a:pt x="2841" y="11139"/>
                    <a:pt x="2873" y="11178"/>
                  </a:cubicBezTo>
                  <a:cubicBezTo>
                    <a:pt x="2914" y="11231"/>
                    <a:pt x="2944" y="11291"/>
                    <a:pt x="2963" y="11339"/>
                  </a:cubicBezTo>
                  <a:lnTo>
                    <a:pt x="2978" y="11373"/>
                  </a:lnTo>
                  <a:lnTo>
                    <a:pt x="3006" y="11347"/>
                  </a:lnTo>
                  <a:cubicBezTo>
                    <a:pt x="3010" y="11343"/>
                    <a:pt x="3015" y="11339"/>
                    <a:pt x="3017" y="11334"/>
                  </a:cubicBezTo>
                  <a:cubicBezTo>
                    <a:pt x="3019" y="11332"/>
                    <a:pt x="3021" y="11328"/>
                    <a:pt x="3023" y="11328"/>
                  </a:cubicBezTo>
                  <a:cubicBezTo>
                    <a:pt x="3052" y="11307"/>
                    <a:pt x="3088" y="11297"/>
                    <a:pt x="3128" y="11297"/>
                  </a:cubicBezTo>
                  <a:cubicBezTo>
                    <a:pt x="3187" y="11297"/>
                    <a:pt x="3254" y="11318"/>
                    <a:pt x="3315" y="11358"/>
                  </a:cubicBezTo>
                  <a:cubicBezTo>
                    <a:pt x="3349" y="11379"/>
                    <a:pt x="3383" y="11407"/>
                    <a:pt x="3418" y="11433"/>
                  </a:cubicBezTo>
                  <a:cubicBezTo>
                    <a:pt x="3473" y="11478"/>
                    <a:pt x="3531" y="11523"/>
                    <a:pt x="3600" y="11553"/>
                  </a:cubicBezTo>
                  <a:lnTo>
                    <a:pt x="3632" y="11566"/>
                  </a:lnTo>
                  <a:lnTo>
                    <a:pt x="3638" y="11531"/>
                  </a:lnTo>
                  <a:cubicBezTo>
                    <a:pt x="3660" y="11405"/>
                    <a:pt x="3792" y="11324"/>
                    <a:pt x="4041" y="11285"/>
                  </a:cubicBezTo>
                  <a:cubicBezTo>
                    <a:pt x="4080" y="11278"/>
                    <a:pt x="4116" y="11274"/>
                    <a:pt x="4149" y="11274"/>
                  </a:cubicBezTo>
                  <a:cubicBezTo>
                    <a:pt x="4180" y="11274"/>
                    <a:pt x="4208" y="11278"/>
                    <a:pt x="4232" y="11287"/>
                  </a:cubicBezTo>
                  <a:lnTo>
                    <a:pt x="4262" y="11302"/>
                  </a:lnTo>
                  <a:lnTo>
                    <a:pt x="4275" y="11281"/>
                  </a:lnTo>
                  <a:cubicBezTo>
                    <a:pt x="4315" y="11201"/>
                    <a:pt x="4377" y="11146"/>
                    <a:pt x="4448" y="11129"/>
                  </a:cubicBezTo>
                  <a:cubicBezTo>
                    <a:pt x="4459" y="11124"/>
                    <a:pt x="4472" y="11122"/>
                    <a:pt x="4484" y="11120"/>
                  </a:cubicBezTo>
                  <a:cubicBezTo>
                    <a:pt x="4519" y="11114"/>
                    <a:pt x="4553" y="11107"/>
                    <a:pt x="4583" y="11086"/>
                  </a:cubicBezTo>
                  <a:cubicBezTo>
                    <a:pt x="4654" y="11037"/>
                    <a:pt x="4654" y="10953"/>
                    <a:pt x="4652" y="10872"/>
                  </a:cubicBezTo>
                  <a:cubicBezTo>
                    <a:pt x="4652" y="10818"/>
                    <a:pt x="4652" y="10764"/>
                    <a:pt x="4669" y="10724"/>
                  </a:cubicBezTo>
                  <a:cubicBezTo>
                    <a:pt x="4686" y="10685"/>
                    <a:pt x="4718" y="10655"/>
                    <a:pt x="4752" y="10623"/>
                  </a:cubicBezTo>
                  <a:cubicBezTo>
                    <a:pt x="4799" y="10580"/>
                    <a:pt x="4849" y="10535"/>
                    <a:pt x="4857" y="10467"/>
                  </a:cubicBezTo>
                  <a:cubicBezTo>
                    <a:pt x="4862" y="10439"/>
                    <a:pt x="4857" y="10411"/>
                    <a:pt x="4853" y="10383"/>
                  </a:cubicBezTo>
                  <a:cubicBezTo>
                    <a:pt x="4847" y="10349"/>
                    <a:pt x="4842" y="10321"/>
                    <a:pt x="4853" y="10295"/>
                  </a:cubicBezTo>
                  <a:cubicBezTo>
                    <a:pt x="4872" y="10257"/>
                    <a:pt x="4924" y="10246"/>
                    <a:pt x="4979" y="10237"/>
                  </a:cubicBezTo>
                  <a:cubicBezTo>
                    <a:pt x="4999" y="10233"/>
                    <a:pt x="5018" y="10229"/>
                    <a:pt x="5037" y="10225"/>
                  </a:cubicBezTo>
                  <a:cubicBezTo>
                    <a:pt x="5194" y="10182"/>
                    <a:pt x="5275" y="10025"/>
                    <a:pt x="5341" y="9880"/>
                  </a:cubicBezTo>
                  <a:lnTo>
                    <a:pt x="5346" y="9871"/>
                  </a:lnTo>
                  <a:cubicBezTo>
                    <a:pt x="5395" y="9762"/>
                    <a:pt x="5444" y="9650"/>
                    <a:pt x="5489" y="9537"/>
                  </a:cubicBezTo>
                  <a:cubicBezTo>
                    <a:pt x="5562" y="9359"/>
                    <a:pt x="5622" y="9177"/>
                    <a:pt x="5669" y="8990"/>
                  </a:cubicBezTo>
                  <a:cubicBezTo>
                    <a:pt x="5708" y="8950"/>
                    <a:pt x="5766" y="8926"/>
                    <a:pt x="5828" y="8926"/>
                  </a:cubicBezTo>
                  <a:cubicBezTo>
                    <a:pt x="5890" y="8926"/>
                    <a:pt x="5948" y="8950"/>
                    <a:pt x="5984" y="8990"/>
                  </a:cubicBezTo>
                  <a:cubicBezTo>
                    <a:pt x="5995" y="8999"/>
                    <a:pt x="6001" y="9010"/>
                    <a:pt x="6010" y="9020"/>
                  </a:cubicBezTo>
                  <a:cubicBezTo>
                    <a:pt x="6023" y="9038"/>
                    <a:pt x="6038" y="9055"/>
                    <a:pt x="6055" y="9070"/>
                  </a:cubicBezTo>
                  <a:cubicBezTo>
                    <a:pt x="6096" y="9104"/>
                    <a:pt x="6149" y="9121"/>
                    <a:pt x="6216" y="9121"/>
                  </a:cubicBezTo>
                  <a:cubicBezTo>
                    <a:pt x="6263" y="9121"/>
                    <a:pt x="6308" y="9113"/>
                    <a:pt x="6351" y="9106"/>
                  </a:cubicBezTo>
                  <a:lnTo>
                    <a:pt x="6370" y="9102"/>
                  </a:lnTo>
                  <a:lnTo>
                    <a:pt x="6372" y="9083"/>
                  </a:lnTo>
                  <a:cubicBezTo>
                    <a:pt x="6393" y="8958"/>
                    <a:pt x="6415" y="8828"/>
                    <a:pt x="6477" y="8714"/>
                  </a:cubicBezTo>
                  <a:cubicBezTo>
                    <a:pt x="6531" y="8620"/>
                    <a:pt x="6633" y="8517"/>
                    <a:pt x="6764" y="8508"/>
                  </a:cubicBezTo>
                  <a:cubicBezTo>
                    <a:pt x="6792" y="8508"/>
                    <a:pt x="6820" y="8511"/>
                    <a:pt x="6848" y="8513"/>
                  </a:cubicBezTo>
                  <a:cubicBezTo>
                    <a:pt x="6873" y="8515"/>
                    <a:pt x="6897" y="8517"/>
                    <a:pt x="6920" y="8517"/>
                  </a:cubicBezTo>
                  <a:cubicBezTo>
                    <a:pt x="6968" y="8517"/>
                    <a:pt x="7004" y="8508"/>
                    <a:pt x="7036" y="8489"/>
                  </a:cubicBezTo>
                  <a:cubicBezTo>
                    <a:pt x="7083" y="8461"/>
                    <a:pt x="7109" y="8416"/>
                    <a:pt x="7135" y="8371"/>
                  </a:cubicBezTo>
                  <a:cubicBezTo>
                    <a:pt x="7160" y="8328"/>
                    <a:pt x="7184" y="8290"/>
                    <a:pt x="7223" y="8271"/>
                  </a:cubicBezTo>
                  <a:cubicBezTo>
                    <a:pt x="7242" y="8262"/>
                    <a:pt x="7268" y="8258"/>
                    <a:pt x="7298" y="8258"/>
                  </a:cubicBezTo>
                  <a:cubicBezTo>
                    <a:pt x="7318" y="8258"/>
                    <a:pt x="7339" y="8259"/>
                    <a:pt x="7360" y="8262"/>
                  </a:cubicBezTo>
                  <a:cubicBezTo>
                    <a:pt x="7381" y="8262"/>
                    <a:pt x="7403" y="8264"/>
                    <a:pt x="7424" y="8264"/>
                  </a:cubicBezTo>
                  <a:cubicBezTo>
                    <a:pt x="7463" y="8264"/>
                    <a:pt x="7516" y="8260"/>
                    <a:pt x="7553" y="8211"/>
                  </a:cubicBezTo>
                  <a:cubicBezTo>
                    <a:pt x="7572" y="8185"/>
                    <a:pt x="7578" y="8155"/>
                    <a:pt x="7585" y="8125"/>
                  </a:cubicBezTo>
                  <a:cubicBezTo>
                    <a:pt x="7587" y="8112"/>
                    <a:pt x="7591" y="8099"/>
                    <a:pt x="7595" y="8086"/>
                  </a:cubicBezTo>
                  <a:cubicBezTo>
                    <a:pt x="7625" y="8001"/>
                    <a:pt x="7724" y="7956"/>
                    <a:pt x="7904" y="7945"/>
                  </a:cubicBezTo>
                  <a:lnTo>
                    <a:pt x="8219" y="7926"/>
                  </a:lnTo>
                  <a:cubicBezTo>
                    <a:pt x="8238" y="7923"/>
                    <a:pt x="8257" y="7923"/>
                    <a:pt x="8277" y="7923"/>
                  </a:cubicBezTo>
                  <a:cubicBezTo>
                    <a:pt x="8326" y="7923"/>
                    <a:pt x="8360" y="7930"/>
                    <a:pt x="8388" y="7947"/>
                  </a:cubicBezTo>
                  <a:cubicBezTo>
                    <a:pt x="8422" y="7966"/>
                    <a:pt x="8444" y="7996"/>
                    <a:pt x="8457" y="8043"/>
                  </a:cubicBezTo>
                  <a:lnTo>
                    <a:pt x="8474" y="8093"/>
                  </a:lnTo>
                  <a:lnTo>
                    <a:pt x="8504" y="8052"/>
                  </a:lnTo>
                  <a:cubicBezTo>
                    <a:pt x="8566" y="7971"/>
                    <a:pt x="8634" y="7915"/>
                    <a:pt x="8716" y="7878"/>
                  </a:cubicBezTo>
                  <a:cubicBezTo>
                    <a:pt x="8821" y="7829"/>
                    <a:pt x="8943" y="7821"/>
                    <a:pt x="9061" y="7810"/>
                  </a:cubicBezTo>
                  <a:lnTo>
                    <a:pt x="9080" y="7810"/>
                  </a:lnTo>
                  <a:cubicBezTo>
                    <a:pt x="9455" y="7780"/>
                    <a:pt x="9830" y="7724"/>
                    <a:pt x="10196" y="7647"/>
                  </a:cubicBezTo>
                  <a:cubicBezTo>
                    <a:pt x="10477" y="7587"/>
                    <a:pt x="10820" y="7482"/>
                    <a:pt x="10963" y="7206"/>
                  </a:cubicBezTo>
                  <a:cubicBezTo>
                    <a:pt x="10989" y="7156"/>
                    <a:pt x="11008" y="7103"/>
                    <a:pt x="11025" y="7052"/>
                  </a:cubicBezTo>
                  <a:cubicBezTo>
                    <a:pt x="11045" y="6996"/>
                    <a:pt x="11062" y="6942"/>
                    <a:pt x="11090" y="6893"/>
                  </a:cubicBezTo>
                  <a:cubicBezTo>
                    <a:pt x="11130" y="6820"/>
                    <a:pt x="11210" y="6747"/>
                    <a:pt x="11295" y="6747"/>
                  </a:cubicBezTo>
                  <a:cubicBezTo>
                    <a:pt x="11308" y="6747"/>
                    <a:pt x="11321" y="6749"/>
                    <a:pt x="11336" y="6754"/>
                  </a:cubicBezTo>
                  <a:lnTo>
                    <a:pt x="11368" y="6764"/>
                  </a:lnTo>
                  <a:lnTo>
                    <a:pt x="11392" y="5404"/>
                  </a:lnTo>
                  <a:cubicBezTo>
                    <a:pt x="11392" y="5327"/>
                    <a:pt x="11388" y="5065"/>
                    <a:pt x="11255" y="4930"/>
                  </a:cubicBezTo>
                  <a:cubicBezTo>
                    <a:pt x="11208" y="4881"/>
                    <a:pt x="11148" y="4855"/>
                    <a:pt x="11079" y="4855"/>
                  </a:cubicBezTo>
                  <a:cubicBezTo>
                    <a:pt x="11055" y="4855"/>
                    <a:pt x="11028" y="4860"/>
                    <a:pt x="11002" y="4864"/>
                  </a:cubicBezTo>
                  <a:cubicBezTo>
                    <a:pt x="10978" y="4866"/>
                    <a:pt x="10955" y="4868"/>
                    <a:pt x="10933" y="4868"/>
                  </a:cubicBezTo>
                  <a:cubicBezTo>
                    <a:pt x="10895" y="4868"/>
                    <a:pt x="10873" y="4860"/>
                    <a:pt x="10861" y="4840"/>
                  </a:cubicBezTo>
                  <a:cubicBezTo>
                    <a:pt x="10850" y="4823"/>
                    <a:pt x="10846" y="4802"/>
                    <a:pt x="10843" y="4776"/>
                  </a:cubicBezTo>
                  <a:cubicBezTo>
                    <a:pt x="10839" y="4746"/>
                    <a:pt x="10835" y="4712"/>
                    <a:pt x="10813" y="4684"/>
                  </a:cubicBezTo>
                  <a:cubicBezTo>
                    <a:pt x="10783" y="4648"/>
                    <a:pt x="10736" y="4639"/>
                    <a:pt x="10696" y="4633"/>
                  </a:cubicBezTo>
                  <a:cubicBezTo>
                    <a:pt x="10681" y="4631"/>
                    <a:pt x="10668" y="4626"/>
                    <a:pt x="10655" y="4624"/>
                  </a:cubicBezTo>
                  <a:cubicBezTo>
                    <a:pt x="10546" y="4594"/>
                    <a:pt x="10501" y="4481"/>
                    <a:pt x="10451" y="4361"/>
                  </a:cubicBezTo>
                  <a:cubicBezTo>
                    <a:pt x="10406" y="4245"/>
                    <a:pt x="10357" y="4127"/>
                    <a:pt x="10250" y="4069"/>
                  </a:cubicBezTo>
                  <a:cubicBezTo>
                    <a:pt x="10196" y="4039"/>
                    <a:pt x="10139" y="4033"/>
                    <a:pt x="10083" y="4024"/>
                  </a:cubicBezTo>
                  <a:cubicBezTo>
                    <a:pt x="10066" y="4022"/>
                    <a:pt x="10049" y="4020"/>
                    <a:pt x="10034" y="4018"/>
                  </a:cubicBezTo>
                  <a:cubicBezTo>
                    <a:pt x="9757" y="3971"/>
                    <a:pt x="9519" y="3750"/>
                    <a:pt x="9451" y="3478"/>
                  </a:cubicBezTo>
                  <a:lnTo>
                    <a:pt x="9449" y="3469"/>
                  </a:lnTo>
                  <a:lnTo>
                    <a:pt x="7471" y="1807"/>
                  </a:lnTo>
                  <a:cubicBezTo>
                    <a:pt x="7358" y="1712"/>
                    <a:pt x="7240" y="1614"/>
                    <a:pt x="7111" y="1535"/>
                  </a:cubicBezTo>
                  <a:cubicBezTo>
                    <a:pt x="7062" y="1505"/>
                    <a:pt x="7008" y="1477"/>
                    <a:pt x="6959" y="1449"/>
                  </a:cubicBezTo>
                  <a:cubicBezTo>
                    <a:pt x="6923" y="1430"/>
                    <a:pt x="6886" y="1410"/>
                    <a:pt x="6850" y="1389"/>
                  </a:cubicBezTo>
                  <a:cubicBezTo>
                    <a:pt x="6736" y="1323"/>
                    <a:pt x="6625" y="1245"/>
                    <a:pt x="6516" y="1168"/>
                  </a:cubicBezTo>
                  <a:lnTo>
                    <a:pt x="5279" y="294"/>
                  </a:lnTo>
                  <a:lnTo>
                    <a:pt x="5243" y="268"/>
                  </a:lnTo>
                  <a:cubicBezTo>
                    <a:pt x="5080" y="153"/>
                    <a:pt x="4879" y="9"/>
                    <a:pt x="4647" y="1"/>
                  </a:cubicBezTo>
                  <a:cubicBezTo>
                    <a:pt x="4642" y="1"/>
                    <a:pt x="4637" y="0"/>
                    <a:pt x="46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150"/>
            <p:cNvSpPr/>
            <p:nvPr/>
          </p:nvSpPr>
          <p:spPr>
            <a:xfrm>
              <a:off x="4020516" y="2938660"/>
              <a:ext cx="238487" cy="281649"/>
            </a:xfrm>
            <a:custGeom>
              <a:rect b="b" l="l" r="r" t="t"/>
              <a:pathLst>
                <a:path extrusionOk="0" h="9912" w="8393">
                  <a:moveTo>
                    <a:pt x="5929" y="0"/>
                  </a:moveTo>
                  <a:cubicBezTo>
                    <a:pt x="5913" y="0"/>
                    <a:pt x="5897" y="4"/>
                    <a:pt x="5882" y="11"/>
                  </a:cubicBezTo>
                  <a:cubicBezTo>
                    <a:pt x="5816" y="384"/>
                    <a:pt x="5794" y="763"/>
                    <a:pt x="5822" y="1140"/>
                  </a:cubicBezTo>
                  <a:cubicBezTo>
                    <a:pt x="5601" y="1146"/>
                    <a:pt x="5381" y="1149"/>
                    <a:pt x="5160" y="1149"/>
                  </a:cubicBezTo>
                  <a:cubicBezTo>
                    <a:pt x="4631" y="1149"/>
                    <a:pt x="4102" y="1132"/>
                    <a:pt x="3572" y="1097"/>
                  </a:cubicBezTo>
                  <a:cubicBezTo>
                    <a:pt x="3568" y="1671"/>
                    <a:pt x="3566" y="2246"/>
                    <a:pt x="3562" y="2822"/>
                  </a:cubicBezTo>
                  <a:cubicBezTo>
                    <a:pt x="3562" y="2916"/>
                    <a:pt x="3560" y="3015"/>
                    <a:pt x="3508" y="3094"/>
                  </a:cubicBezTo>
                  <a:cubicBezTo>
                    <a:pt x="3461" y="3173"/>
                    <a:pt x="3375" y="3218"/>
                    <a:pt x="3298" y="3267"/>
                  </a:cubicBezTo>
                  <a:cubicBezTo>
                    <a:pt x="2863" y="3555"/>
                    <a:pt x="2647" y="4135"/>
                    <a:pt x="2786" y="4639"/>
                  </a:cubicBezTo>
                  <a:cubicBezTo>
                    <a:pt x="1880" y="4673"/>
                    <a:pt x="976" y="4707"/>
                    <a:pt x="69" y="4742"/>
                  </a:cubicBezTo>
                  <a:cubicBezTo>
                    <a:pt x="22" y="4864"/>
                    <a:pt x="1" y="4988"/>
                    <a:pt x="31" y="5121"/>
                  </a:cubicBezTo>
                  <a:cubicBezTo>
                    <a:pt x="391" y="5198"/>
                    <a:pt x="684" y="5521"/>
                    <a:pt x="725" y="5886"/>
                  </a:cubicBezTo>
                  <a:cubicBezTo>
                    <a:pt x="751" y="6100"/>
                    <a:pt x="697" y="6323"/>
                    <a:pt x="757" y="6528"/>
                  </a:cubicBezTo>
                  <a:cubicBezTo>
                    <a:pt x="787" y="6631"/>
                    <a:pt x="845" y="6725"/>
                    <a:pt x="888" y="6824"/>
                  </a:cubicBezTo>
                  <a:cubicBezTo>
                    <a:pt x="1040" y="7182"/>
                    <a:pt x="984" y="7619"/>
                    <a:pt x="744" y="7925"/>
                  </a:cubicBezTo>
                  <a:cubicBezTo>
                    <a:pt x="674" y="8015"/>
                    <a:pt x="586" y="8105"/>
                    <a:pt x="579" y="8221"/>
                  </a:cubicBezTo>
                  <a:cubicBezTo>
                    <a:pt x="575" y="8330"/>
                    <a:pt x="652" y="8433"/>
                    <a:pt x="695" y="8536"/>
                  </a:cubicBezTo>
                  <a:cubicBezTo>
                    <a:pt x="744" y="8529"/>
                    <a:pt x="796" y="8523"/>
                    <a:pt x="845" y="8517"/>
                  </a:cubicBezTo>
                  <a:cubicBezTo>
                    <a:pt x="995" y="8500"/>
                    <a:pt x="1146" y="8495"/>
                    <a:pt x="1298" y="8495"/>
                  </a:cubicBezTo>
                  <a:cubicBezTo>
                    <a:pt x="1490" y="8495"/>
                    <a:pt x="1682" y="8504"/>
                    <a:pt x="1873" y="8512"/>
                  </a:cubicBezTo>
                  <a:cubicBezTo>
                    <a:pt x="2051" y="8521"/>
                    <a:pt x="2248" y="8538"/>
                    <a:pt x="2375" y="8662"/>
                  </a:cubicBezTo>
                  <a:cubicBezTo>
                    <a:pt x="2443" y="8731"/>
                    <a:pt x="2484" y="8827"/>
                    <a:pt x="2565" y="8881"/>
                  </a:cubicBezTo>
                  <a:cubicBezTo>
                    <a:pt x="2670" y="8947"/>
                    <a:pt x="2831" y="8939"/>
                    <a:pt x="2887" y="9048"/>
                  </a:cubicBezTo>
                  <a:cubicBezTo>
                    <a:pt x="2915" y="9099"/>
                    <a:pt x="2908" y="9159"/>
                    <a:pt x="2921" y="9213"/>
                  </a:cubicBezTo>
                  <a:cubicBezTo>
                    <a:pt x="2947" y="9316"/>
                    <a:pt x="3035" y="9389"/>
                    <a:pt x="3116" y="9453"/>
                  </a:cubicBezTo>
                  <a:cubicBezTo>
                    <a:pt x="3230" y="9543"/>
                    <a:pt x="3343" y="9635"/>
                    <a:pt x="3457" y="9725"/>
                  </a:cubicBezTo>
                  <a:cubicBezTo>
                    <a:pt x="3497" y="9757"/>
                    <a:pt x="3538" y="9789"/>
                    <a:pt x="3566" y="9832"/>
                  </a:cubicBezTo>
                  <a:cubicBezTo>
                    <a:pt x="3583" y="9858"/>
                    <a:pt x="3592" y="9883"/>
                    <a:pt x="3600" y="9911"/>
                  </a:cubicBezTo>
                  <a:lnTo>
                    <a:pt x="3727" y="9718"/>
                  </a:lnTo>
                  <a:cubicBezTo>
                    <a:pt x="3744" y="9695"/>
                    <a:pt x="3759" y="9669"/>
                    <a:pt x="3782" y="9652"/>
                  </a:cubicBezTo>
                  <a:cubicBezTo>
                    <a:pt x="3818" y="9624"/>
                    <a:pt x="3862" y="9617"/>
                    <a:pt x="3909" y="9617"/>
                  </a:cubicBezTo>
                  <a:cubicBezTo>
                    <a:pt x="3965" y="9617"/>
                    <a:pt x="4025" y="9627"/>
                    <a:pt x="4079" y="9627"/>
                  </a:cubicBezTo>
                  <a:cubicBezTo>
                    <a:pt x="4132" y="9627"/>
                    <a:pt x="4180" y="9617"/>
                    <a:pt x="4213" y="9575"/>
                  </a:cubicBezTo>
                  <a:cubicBezTo>
                    <a:pt x="4252" y="9526"/>
                    <a:pt x="4247" y="9453"/>
                    <a:pt x="4292" y="9408"/>
                  </a:cubicBezTo>
                  <a:cubicBezTo>
                    <a:pt x="4316" y="9385"/>
                    <a:pt x="4344" y="9377"/>
                    <a:pt x="4375" y="9377"/>
                  </a:cubicBezTo>
                  <a:cubicBezTo>
                    <a:pt x="4454" y="9377"/>
                    <a:pt x="4551" y="9430"/>
                    <a:pt x="4632" y="9430"/>
                  </a:cubicBezTo>
                  <a:cubicBezTo>
                    <a:pt x="4662" y="9430"/>
                    <a:pt x="4690" y="9422"/>
                    <a:pt x="4714" y="9401"/>
                  </a:cubicBezTo>
                  <a:cubicBezTo>
                    <a:pt x="4734" y="9384"/>
                    <a:pt x="4746" y="9359"/>
                    <a:pt x="4761" y="9337"/>
                  </a:cubicBezTo>
                  <a:cubicBezTo>
                    <a:pt x="4821" y="9241"/>
                    <a:pt x="4929" y="9174"/>
                    <a:pt x="5040" y="9166"/>
                  </a:cubicBezTo>
                  <a:lnTo>
                    <a:pt x="7821" y="9176"/>
                  </a:lnTo>
                  <a:cubicBezTo>
                    <a:pt x="7889" y="9196"/>
                    <a:pt x="7961" y="9206"/>
                    <a:pt x="8032" y="9206"/>
                  </a:cubicBezTo>
                  <a:cubicBezTo>
                    <a:pt x="8063" y="9206"/>
                    <a:pt x="8095" y="9204"/>
                    <a:pt x="8125" y="9200"/>
                  </a:cubicBezTo>
                  <a:cubicBezTo>
                    <a:pt x="8121" y="9108"/>
                    <a:pt x="8117" y="9011"/>
                    <a:pt x="8162" y="8932"/>
                  </a:cubicBezTo>
                  <a:cubicBezTo>
                    <a:pt x="8194" y="8876"/>
                    <a:pt x="8259" y="8835"/>
                    <a:pt x="8321" y="8835"/>
                  </a:cubicBezTo>
                  <a:cubicBezTo>
                    <a:pt x="8346" y="8835"/>
                    <a:pt x="8371" y="8842"/>
                    <a:pt x="8393" y="8857"/>
                  </a:cubicBezTo>
                  <a:cubicBezTo>
                    <a:pt x="8331" y="8690"/>
                    <a:pt x="8185" y="8566"/>
                    <a:pt x="8091" y="8414"/>
                  </a:cubicBezTo>
                  <a:cubicBezTo>
                    <a:pt x="7898" y="8103"/>
                    <a:pt x="7932" y="7709"/>
                    <a:pt x="7945" y="7342"/>
                  </a:cubicBezTo>
                  <a:cubicBezTo>
                    <a:pt x="7982" y="6458"/>
                    <a:pt x="7860" y="5573"/>
                    <a:pt x="7737" y="4694"/>
                  </a:cubicBezTo>
                  <a:cubicBezTo>
                    <a:pt x="7611" y="3775"/>
                    <a:pt x="7485" y="2858"/>
                    <a:pt x="7356" y="1941"/>
                  </a:cubicBezTo>
                  <a:cubicBezTo>
                    <a:pt x="7560" y="1901"/>
                    <a:pt x="7761" y="1862"/>
                    <a:pt x="7964" y="1821"/>
                  </a:cubicBezTo>
                  <a:cubicBezTo>
                    <a:pt x="7988" y="1817"/>
                    <a:pt x="8012" y="1815"/>
                    <a:pt x="8035" y="1811"/>
                  </a:cubicBezTo>
                  <a:cubicBezTo>
                    <a:pt x="7969" y="1500"/>
                    <a:pt x="7819" y="1196"/>
                    <a:pt x="7532" y="1082"/>
                  </a:cubicBezTo>
                  <a:cubicBezTo>
                    <a:pt x="7397" y="1029"/>
                    <a:pt x="7238" y="1020"/>
                    <a:pt x="7131" y="924"/>
                  </a:cubicBezTo>
                  <a:cubicBezTo>
                    <a:pt x="6979" y="784"/>
                    <a:pt x="6981" y="506"/>
                    <a:pt x="6795" y="416"/>
                  </a:cubicBezTo>
                  <a:cubicBezTo>
                    <a:pt x="6750" y="395"/>
                    <a:pt x="6702" y="388"/>
                    <a:pt x="6652" y="388"/>
                  </a:cubicBezTo>
                  <a:cubicBezTo>
                    <a:pt x="6572" y="388"/>
                    <a:pt x="6489" y="405"/>
                    <a:pt x="6411" y="405"/>
                  </a:cubicBezTo>
                  <a:cubicBezTo>
                    <a:pt x="6348" y="405"/>
                    <a:pt x="6289" y="394"/>
                    <a:pt x="6240" y="356"/>
                  </a:cubicBezTo>
                  <a:cubicBezTo>
                    <a:pt x="6167" y="300"/>
                    <a:pt x="6143" y="204"/>
                    <a:pt x="6101" y="124"/>
                  </a:cubicBezTo>
                  <a:cubicBezTo>
                    <a:pt x="6064" y="60"/>
                    <a:pt x="5997" y="0"/>
                    <a:pt x="592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150"/>
            <p:cNvSpPr/>
            <p:nvPr/>
          </p:nvSpPr>
          <p:spPr>
            <a:xfrm>
              <a:off x="4019806" y="2937921"/>
              <a:ext cx="240789" cy="284207"/>
            </a:xfrm>
            <a:custGeom>
              <a:rect b="b" l="l" r="r" t="t"/>
              <a:pathLst>
                <a:path extrusionOk="0" h="10002" w="8474">
                  <a:moveTo>
                    <a:pt x="5952" y="53"/>
                  </a:moveTo>
                  <a:cubicBezTo>
                    <a:pt x="6011" y="53"/>
                    <a:pt x="6072" y="110"/>
                    <a:pt x="6102" y="163"/>
                  </a:cubicBezTo>
                  <a:cubicBezTo>
                    <a:pt x="6113" y="187"/>
                    <a:pt x="6123" y="210"/>
                    <a:pt x="6134" y="232"/>
                  </a:cubicBezTo>
                  <a:cubicBezTo>
                    <a:pt x="6162" y="294"/>
                    <a:pt x="6192" y="358"/>
                    <a:pt x="6248" y="401"/>
                  </a:cubicBezTo>
                  <a:cubicBezTo>
                    <a:pt x="6312" y="453"/>
                    <a:pt x="6387" y="457"/>
                    <a:pt x="6436" y="457"/>
                  </a:cubicBezTo>
                  <a:cubicBezTo>
                    <a:pt x="6477" y="457"/>
                    <a:pt x="6518" y="453"/>
                    <a:pt x="6558" y="450"/>
                  </a:cubicBezTo>
                  <a:cubicBezTo>
                    <a:pt x="6597" y="446"/>
                    <a:pt x="6638" y="442"/>
                    <a:pt x="6676" y="442"/>
                  </a:cubicBezTo>
                  <a:cubicBezTo>
                    <a:pt x="6730" y="442"/>
                    <a:pt x="6773" y="450"/>
                    <a:pt x="6809" y="468"/>
                  </a:cubicBezTo>
                  <a:cubicBezTo>
                    <a:pt x="6903" y="513"/>
                    <a:pt x="6946" y="613"/>
                    <a:pt x="6991" y="720"/>
                  </a:cubicBezTo>
                  <a:cubicBezTo>
                    <a:pt x="7028" y="810"/>
                    <a:pt x="7066" y="905"/>
                    <a:pt x="7139" y="969"/>
                  </a:cubicBezTo>
                  <a:cubicBezTo>
                    <a:pt x="7214" y="1040"/>
                    <a:pt x="7315" y="1065"/>
                    <a:pt x="7411" y="1091"/>
                  </a:cubicBezTo>
                  <a:cubicBezTo>
                    <a:pt x="7456" y="1104"/>
                    <a:pt x="7503" y="1117"/>
                    <a:pt x="7546" y="1134"/>
                  </a:cubicBezTo>
                  <a:cubicBezTo>
                    <a:pt x="7852" y="1254"/>
                    <a:pt x="7979" y="1601"/>
                    <a:pt x="8028" y="1815"/>
                  </a:cubicBezTo>
                  <a:cubicBezTo>
                    <a:pt x="8013" y="1817"/>
                    <a:pt x="7998" y="1819"/>
                    <a:pt x="7983" y="1822"/>
                  </a:cubicBezTo>
                  <a:lnTo>
                    <a:pt x="7351" y="1946"/>
                  </a:lnTo>
                  <a:lnTo>
                    <a:pt x="7737" y="4723"/>
                  </a:lnTo>
                  <a:cubicBezTo>
                    <a:pt x="7855" y="5588"/>
                    <a:pt x="7979" y="6481"/>
                    <a:pt x="7945" y="7368"/>
                  </a:cubicBezTo>
                  <a:lnTo>
                    <a:pt x="7940" y="7454"/>
                  </a:lnTo>
                  <a:cubicBezTo>
                    <a:pt x="7925" y="7801"/>
                    <a:pt x="7910" y="8161"/>
                    <a:pt x="8092" y="8455"/>
                  </a:cubicBezTo>
                  <a:cubicBezTo>
                    <a:pt x="8131" y="8515"/>
                    <a:pt x="8174" y="8570"/>
                    <a:pt x="8219" y="8624"/>
                  </a:cubicBezTo>
                  <a:cubicBezTo>
                    <a:pt x="8274" y="8693"/>
                    <a:pt x="8328" y="8761"/>
                    <a:pt x="8367" y="8836"/>
                  </a:cubicBezTo>
                  <a:cubicBezTo>
                    <a:pt x="8359" y="8835"/>
                    <a:pt x="8352" y="8835"/>
                    <a:pt x="8345" y="8835"/>
                  </a:cubicBezTo>
                  <a:cubicBezTo>
                    <a:pt x="8275" y="8835"/>
                    <a:pt x="8200" y="8879"/>
                    <a:pt x="8163" y="8945"/>
                  </a:cubicBezTo>
                  <a:cubicBezTo>
                    <a:pt x="8118" y="9025"/>
                    <a:pt x="8118" y="9121"/>
                    <a:pt x="8122" y="9202"/>
                  </a:cubicBezTo>
                  <a:cubicBezTo>
                    <a:pt x="8100" y="9205"/>
                    <a:pt x="8077" y="9206"/>
                    <a:pt x="8055" y="9206"/>
                  </a:cubicBezTo>
                  <a:cubicBezTo>
                    <a:pt x="7987" y="9206"/>
                    <a:pt x="7919" y="9196"/>
                    <a:pt x="7855" y="9177"/>
                  </a:cubicBezTo>
                  <a:lnTo>
                    <a:pt x="5063" y="9164"/>
                  </a:lnTo>
                  <a:cubicBezTo>
                    <a:pt x="4943" y="9175"/>
                    <a:pt x="4827" y="9245"/>
                    <a:pt x="4763" y="9348"/>
                  </a:cubicBezTo>
                  <a:lnTo>
                    <a:pt x="4754" y="9363"/>
                  </a:lnTo>
                  <a:cubicBezTo>
                    <a:pt x="4744" y="9380"/>
                    <a:pt x="4733" y="9397"/>
                    <a:pt x="4720" y="9408"/>
                  </a:cubicBezTo>
                  <a:cubicBezTo>
                    <a:pt x="4704" y="9422"/>
                    <a:pt x="4683" y="9428"/>
                    <a:pt x="4658" y="9428"/>
                  </a:cubicBezTo>
                  <a:cubicBezTo>
                    <a:pt x="4622" y="9428"/>
                    <a:pt x="4579" y="9416"/>
                    <a:pt x="4536" y="9404"/>
                  </a:cubicBezTo>
                  <a:cubicBezTo>
                    <a:pt x="4491" y="9391"/>
                    <a:pt x="4444" y="9376"/>
                    <a:pt x="4401" y="9376"/>
                  </a:cubicBezTo>
                  <a:cubicBezTo>
                    <a:pt x="4358" y="9376"/>
                    <a:pt x="4326" y="9389"/>
                    <a:pt x="4298" y="9415"/>
                  </a:cubicBezTo>
                  <a:cubicBezTo>
                    <a:pt x="4270" y="9442"/>
                    <a:pt x="4259" y="9479"/>
                    <a:pt x="4247" y="9515"/>
                  </a:cubicBezTo>
                  <a:cubicBezTo>
                    <a:pt x="4240" y="9541"/>
                    <a:pt x="4232" y="9565"/>
                    <a:pt x="4217" y="9584"/>
                  </a:cubicBezTo>
                  <a:cubicBezTo>
                    <a:pt x="4193" y="9614"/>
                    <a:pt x="4159" y="9627"/>
                    <a:pt x="4103" y="9627"/>
                  </a:cubicBezTo>
                  <a:cubicBezTo>
                    <a:pt x="4077" y="9627"/>
                    <a:pt x="4049" y="9625"/>
                    <a:pt x="4022" y="9620"/>
                  </a:cubicBezTo>
                  <a:cubicBezTo>
                    <a:pt x="3994" y="9618"/>
                    <a:pt x="3964" y="9616"/>
                    <a:pt x="3934" y="9616"/>
                  </a:cubicBezTo>
                  <a:cubicBezTo>
                    <a:pt x="3895" y="9616"/>
                    <a:pt x="3837" y="9620"/>
                    <a:pt x="3790" y="9657"/>
                  </a:cubicBezTo>
                  <a:cubicBezTo>
                    <a:pt x="3765" y="9678"/>
                    <a:pt x="3745" y="9706"/>
                    <a:pt x="3730" y="9729"/>
                  </a:cubicBezTo>
                  <a:lnTo>
                    <a:pt x="3632" y="9877"/>
                  </a:lnTo>
                  <a:cubicBezTo>
                    <a:pt x="3627" y="9864"/>
                    <a:pt x="3621" y="9854"/>
                    <a:pt x="3615" y="9843"/>
                  </a:cubicBezTo>
                  <a:cubicBezTo>
                    <a:pt x="3582" y="9796"/>
                    <a:pt x="3537" y="9762"/>
                    <a:pt x="3499" y="9729"/>
                  </a:cubicBezTo>
                  <a:lnTo>
                    <a:pt x="3158" y="9457"/>
                  </a:lnTo>
                  <a:cubicBezTo>
                    <a:pt x="3070" y="9389"/>
                    <a:pt x="2995" y="9322"/>
                    <a:pt x="2972" y="9232"/>
                  </a:cubicBezTo>
                  <a:cubicBezTo>
                    <a:pt x="2968" y="9213"/>
                    <a:pt x="2965" y="9194"/>
                    <a:pt x="2963" y="9172"/>
                  </a:cubicBezTo>
                  <a:cubicBezTo>
                    <a:pt x="2959" y="9136"/>
                    <a:pt x="2955" y="9097"/>
                    <a:pt x="2938" y="9063"/>
                  </a:cubicBezTo>
                  <a:cubicBezTo>
                    <a:pt x="2897" y="8984"/>
                    <a:pt x="2813" y="8960"/>
                    <a:pt x="2734" y="8935"/>
                  </a:cubicBezTo>
                  <a:cubicBezTo>
                    <a:pt x="2689" y="8922"/>
                    <a:pt x="2642" y="8909"/>
                    <a:pt x="2605" y="8883"/>
                  </a:cubicBezTo>
                  <a:cubicBezTo>
                    <a:pt x="2560" y="8855"/>
                    <a:pt x="2528" y="8810"/>
                    <a:pt x="2494" y="8763"/>
                  </a:cubicBezTo>
                  <a:cubicBezTo>
                    <a:pt x="2470" y="8731"/>
                    <a:pt x="2447" y="8699"/>
                    <a:pt x="2417" y="8669"/>
                  </a:cubicBezTo>
                  <a:cubicBezTo>
                    <a:pt x="2288" y="8540"/>
                    <a:pt x="2091" y="8521"/>
                    <a:pt x="1901" y="8513"/>
                  </a:cubicBezTo>
                  <a:cubicBezTo>
                    <a:pt x="1714" y="8504"/>
                    <a:pt x="1523" y="8495"/>
                    <a:pt x="1331" y="8495"/>
                  </a:cubicBezTo>
                  <a:cubicBezTo>
                    <a:pt x="1159" y="8495"/>
                    <a:pt x="1007" y="8502"/>
                    <a:pt x="866" y="8517"/>
                  </a:cubicBezTo>
                  <a:cubicBezTo>
                    <a:pt x="823" y="8521"/>
                    <a:pt x="780" y="8528"/>
                    <a:pt x="737" y="8532"/>
                  </a:cubicBezTo>
                  <a:cubicBezTo>
                    <a:pt x="726" y="8508"/>
                    <a:pt x="714" y="8485"/>
                    <a:pt x="701" y="8461"/>
                  </a:cubicBezTo>
                  <a:cubicBezTo>
                    <a:pt x="666" y="8393"/>
                    <a:pt x="628" y="8320"/>
                    <a:pt x="632" y="8247"/>
                  </a:cubicBezTo>
                  <a:cubicBezTo>
                    <a:pt x="636" y="8159"/>
                    <a:pt x="696" y="8084"/>
                    <a:pt x="756" y="8011"/>
                  </a:cubicBezTo>
                  <a:cubicBezTo>
                    <a:pt x="769" y="7996"/>
                    <a:pt x="780" y="7981"/>
                    <a:pt x="791" y="7968"/>
                  </a:cubicBezTo>
                  <a:cubicBezTo>
                    <a:pt x="1035" y="7658"/>
                    <a:pt x="1093" y="7204"/>
                    <a:pt x="936" y="6841"/>
                  </a:cubicBezTo>
                  <a:cubicBezTo>
                    <a:pt x="921" y="6805"/>
                    <a:pt x="904" y="6769"/>
                    <a:pt x="887" y="6734"/>
                  </a:cubicBezTo>
                  <a:cubicBezTo>
                    <a:pt x="855" y="6670"/>
                    <a:pt x="827" y="6612"/>
                    <a:pt x="808" y="6548"/>
                  </a:cubicBezTo>
                  <a:cubicBezTo>
                    <a:pt x="774" y="6428"/>
                    <a:pt x="778" y="6306"/>
                    <a:pt x="782" y="6175"/>
                  </a:cubicBezTo>
                  <a:cubicBezTo>
                    <a:pt x="784" y="6089"/>
                    <a:pt x="786" y="5997"/>
                    <a:pt x="778" y="5909"/>
                  </a:cubicBezTo>
                  <a:cubicBezTo>
                    <a:pt x="735" y="5537"/>
                    <a:pt x="442" y="5211"/>
                    <a:pt x="77" y="5125"/>
                  </a:cubicBezTo>
                  <a:cubicBezTo>
                    <a:pt x="58" y="5020"/>
                    <a:pt x="69" y="4913"/>
                    <a:pt x="114" y="4793"/>
                  </a:cubicBezTo>
                  <a:lnTo>
                    <a:pt x="2845" y="4690"/>
                  </a:lnTo>
                  <a:lnTo>
                    <a:pt x="2837" y="4658"/>
                  </a:lnTo>
                  <a:cubicBezTo>
                    <a:pt x="2700" y="4163"/>
                    <a:pt x="2910" y="3600"/>
                    <a:pt x="3338" y="3317"/>
                  </a:cubicBezTo>
                  <a:cubicBezTo>
                    <a:pt x="3351" y="3308"/>
                    <a:pt x="3364" y="3300"/>
                    <a:pt x="3377" y="3291"/>
                  </a:cubicBezTo>
                  <a:cubicBezTo>
                    <a:pt x="3443" y="3249"/>
                    <a:pt x="3512" y="3206"/>
                    <a:pt x="3557" y="3135"/>
                  </a:cubicBezTo>
                  <a:cubicBezTo>
                    <a:pt x="3612" y="3045"/>
                    <a:pt x="3612" y="2936"/>
                    <a:pt x="3612" y="2848"/>
                  </a:cubicBezTo>
                  <a:lnTo>
                    <a:pt x="3625" y="1151"/>
                  </a:lnTo>
                  <a:cubicBezTo>
                    <a:pt x="4153" y="1185"/>
                    <a:pt x="4686" y="1202"/>
                    <a:pt x="5218" y="1202"/>
                  </a:cubicBezTo>
                  <a:cubicBezTo>
                    <a:pt x="5429" y="1202"/>
                    <a:pt x="5639" y="1199"/>
                    <a:pt x="5849" y="1194"/>
                  </a:cubicBezTo>
                  <a:lnTo>
                    <a:pt x="5877" y="1192"/>
                  </a:lnTo>
                  <a:lnTo>
                    <a:pt x="5875" y="1164"/>
                  </a:lnTo>
                  <a:cubicBezTo>
                    <a:pt x="5847" y="795"/>
                    <a:pt x="5866" y="423"/>
                    <a:pt x="5931" y="56"/>
                  </a:cubicBezTo>
                  <a:cubicBezTo>
                    <a:pt x="5938" y="54"/>
                    <a:pt x="5945" y="53"/>
                    <a:pt x="5952" y="53"/>
                  </a:cubicBezTo>
                  <a:close/>
                  <a:moveTo>
                    <a:pt x="5954" y="1"/>
                  </a:moveTo>
                  <a:cubicBezTo>
                    <a:pt x="5935" y="1"/>
                    <a:pt x="5913" y="5"/>
                    <a:pt x="5896" y="13"/>
                  </a:cubicBezTo>
                  <a:lnTo>
                    <a:pt x="5883" y="20"/>
                  </a:lnTo>
                  <a:lnTo>
                    <a:pt x="5881" y="33"/>
                  </a:lnTo>
                  <a:cubicBezTo>
                    <a:pt x="5815" y="397"/>
                    <a:pt x="5793" y="770"/>
                    <a:pt x="5819" y="1140"/>
                  </a:cubicBezTo>
                  <a:cubicBezTo>
                    <a:pt x="5612" y="1146"/>
                    <a:pt x="5404" y="1148"/>
                    <a:pt x="5195" y="1148"/>
                  </a:cubicBezTo>
                  <a:cubicBezTo>
                    <a:pt x="4663" y="1148"/>
                    <a:pt x="4128" y="1131"/>
                    <a:pt x="3600" y="1095"/>
                  </a:cubicBezTo>
                  <a:lnTo>
                    <a:pt x="3572" y="1093"/>
                  </a:lnTo>
                  <a:lnTo>
                    <a:pt x="3559" y="2848"/>
                  </a:lnTo>
                  <a:cubicBezTo>
                    <a:pt x="3559" y="2929"/>
                    <a:pt x="3559" y="3030"/>
                    <a:pt x="3512" y="3107"/>
                  </a:cubicBezTo>
                  <a:cubicBezTo>
                    <a:pt x="3473" y="3167"/>
                    <a:pt x="3413" y="3206"/>
                    <a:pt x="3347" y="3246"/>
                  </a:cubicBezTo>
                  <a:cubicBezTo>
                    <a:pt x="3334" y="3255"/>
                    <a:pt x="3321" y="3264"/>
                    <a:pt x="3308" y="3272"/>
                  </a:cubicBezTo>
                  <a:cubicBezTo>
                    <a:pt x="2871" y="3561"/>
                    <a:pt x="2650" y="4131"/>
                    <a:pt x="2777" y="4639"/>
                  </a:cubicBezTo>
                  <a:lnTo>
                    <a:pt x="94" y="4742"/>
                  </a:lnTo>
                  <a:lnTo>
                    <a:pt x="75" y="4742"/>
                  </a:lnTo>
                  <a:lnTo>
                    <a:pt x="69" y="4759"/>
                  </a:lnTo>
                  <a:cubicBezTo>
                    <a:pt x="13" y="4898"/>
                    <a:pt x="0" y="5027"/>
                    <a:pt x="28" y="5153"/>
                  </a:cubicBezTo>
                  <a:lnTo>
                    <a:pt x="32" y="5170"/>
                  </a:lnTo>
                  <a:lnTo>
                    <a:pt x="49" y="5175"/>
                  </a:lnTo>
                  <a:cubicBezTo>
                    <a:pt x="399" y="5247"/>
                    <a:pt x="684" y="5560"/>
                    <a:pt x="724" y="5916"/>
                  </a:cubicBezTo>
                  <a:cubicBezTo>
                    <a:pt x="733" y="5999"/>
                    <a:pt x="731" y="6089"/>
                    <a:pt x="729" y="6175"/>
                  </a:cubicBezTo>
                  <a:cubicBezTo>
                    <a:pt x="724" y="6304"/>
                    <a:pt x="720" y="6434"/>
                    <a:pt x="756" y="6563"/>
                  </a:cubicBezTo>
                  <a:cubicBezTo>
                    <a:pt x="776" y="6631"/>
                    <a:pt x="808" y="6696"/>
                    <a:pt x="840" y="6758"/>
                  </a:cubicBezTo>
                  <a:cubicBezTo>
                    <a:pt x="855" y="6792"/>
                    <a:pt x="872" y="6826"/>
                    <a:pt x="887" y="6861"/>
                  </a:cubicBezTo>
                  <a:cubicBezTo>
                    <a:pt x="1037" y="7208"/>
                    <a:pt x="979" y="7638"/>
                    <a:pt x="748" y="7936"/>
                  </a:cubicBezTo>
                  <a:cubicBezTo>
                    <a:pt x="737" y="7949"/>
                    <a:pt x="726" y="7962"/>
                    <a:pt x="716" y="7977"/>
                  </a:cubicBezTo>
                  <a:cubicBezTo>
                    <a:pt x="649" y="8056"/>
                    <a:pt x="583" y="8140"/>
                    <a:pt x="579" y="8245"/>
                  </a:cubicBezTo>
                  <a:cubicBezTo>
                    <a:pt x="574" y="8330"/>
                    <a:pt x="615" y="8410"/>
                    <a:pt x="654" y="8487"/>
                  </a:cubicBezTo>
                  <a:cubicBezTo>
                    <a:pt x="669" y="8515"/>
                    <a:pt x="684" y="8543"/>
                    <a:pt x="694" y="8573"/>
                  </a:cubicBezTo>
                  <a:lnTo>
                    <a:pt x="703" y="8592"/>
                  </a:lnTo>
                  <a:lnTo>
                    <a:pt x="724" y="8588"/>
                  </a:lnTo>
                  <a:cubicBezTo>
                    <a:pt x="774" y="8581"/>
                    <a:pt x="823" y="8575"/>
                    <a:pt x="872" y="8570"/>
                  </a:cubicBezTo>
                  <a:cubicBezTo>
                    <a:pt x="1011" y="8555"/>
                    <a:pt x="1161" y="8549"/>
                    <a:pt x="1331" y="8549"/>
                  </a:cubicBezTo>
                  <a:cubicBezTo>
                    <a:pt x="1521" y="8549"/>
                    <a:pt x="1712" y="8558"/>
                    <a:pt x="1896" y="8566"/>
                  </a:cubicBezTo>
                  <a:cubicBezTo>
                    <a:pt x="2085" y="8575"/>
                    <a:pt x="2265" y="8592"/>
                    <a:pt x="2380" y="8708"/>
                  </a:cubicBezTo>
                  <a:cubicBezTo>
                    <a:pt x="2406" y="8733"/>
                    <a:pt x="2428" y="8763"/>
                    <a:pt x="2451" y="8795"/>
                  </a:cubicBezTo>
                  <a:cubicBezTo>
                    <a:pt x="2485" y="8845"/>
                    <a:pt x="2522" y="8894"/>
                    <a:pt x="2575" y="8928"/>
                  </a:cubicBezTo>
                  <a:cubicBezTo>
                    <a:pt x="2620" y="8956"/>
                    <a:pt x="2670" y="8973"/>
                    <a:pt x="2719" y="8986"/>
                  </a:cubicBezTo>
                  <a:cubicBezTo>
                    <a:pt x="2792" y="9010"/>
                    <a:pt x="2858" y="9029"/>
                    <a:pt x="2888" y="9087"/>
                  </a:cubicBezTo>
                  <a:cubicBezTo>
                    <a:pt x="2903" y="9115"/>
                    <a:pt x="2908" y="9145"/>
                    <a:pt x="2910" y="9179"/>
                  </a:cubicBezTo>
                  <a:cubicBezTo>
                    <a:pt x="2912" y="9202"/>
                    <a:pt x="2916" y="9224"/>
                    <a:pt x="2920" y="9245"/>
                  </a:cubicBezTo>
                  <a:cubicBezTo>
                    <a:pt x="2948" y="9361"/>
                    <a:pt x="3051" y="9442"/>
                    <a:pt x="3124" y="9500"/>
                  </a:cubicBezTo>
                  <a:lnTo>
                    <a:pt x="3465" y="9770"/>
                  </a:lnTo>
                  <a:cubicBezTo>
                    <a:pt x="3503" y="9802"/>
                    <a:pt x="3544" y="9832"/>
                    <a:pt x="3570" y="9873"/>
                  </a:cubicBezTo>
                  <a:cubicBezTo>
                    <a:pt x="3582" y="9892"/>
                    <a:pt x="3591" y="9914"/>
                    <a:pt x="3600" y="9944"/>
                  </a:cubicBezTo>
                  <a:lnTo>
                    <a:pt x="3615" y="10002"/>
                  </a:lnTo>
                  <a:lnTo>
                    <a:pt x="3775" y="9759"/>
                  </a:lnTo>
                  <a:cubicBezTo>
                    <a:pt x="3788" y="9738"/>
                    <a:pt x="3803" y="9714"/>
                    <a:pt x="3824" y="9699"/>
                  </a:cubicBezTo>
                  <a:cubicBezTo>
                    <a:pt x="3850" y="9678"/>
                    <a:pt x="3884" y="9669"/>
                    <a:pt x="3934" y="9669"/>
                  </a:cubicBezTo>
                  <a:cubicBezTo>
                    <a:pt x="3962" y="9669"/>
                    <a:pt x="3989" y="9672"/>
                    <a:pt x="4017" y="9674"/>
                  </a:cubicBezTo>
                  <a:cubicBezTo>
                    <a:pt x="4047" y="9678"/>
                    <a:pt x="4075" y="9680"/>
                    <a:pt x="4103" y="9680"/>
                  </a:cubicBezTo>
                  <a:cubicBezTo>
                    <a:pt x="4148" y="9680"/>
                    <a:pt x="4214" y="9674"/>
                    <a:pt x="4259" y="9616"/>
                  </a:cubicBezTo>
                  <a:cubicBezTo>
                    <a:pt x="4279" y="9590"/>
                    <a:pt x="4289" y="9560"/>
                    <a:pt x="4298" y="9530"/>
                  </a:cubicBezTo>
                  <a:cubicBezTo>
                    <a:pt x="4309" y="9500"/>
                    <a:pt x="4317" y="9472"/>
                    <a:pt x="4337" y="9453"/>
                  </a:cubicBezTo>
                  <a:cubicBezTo>
                    <a:pt x="4352" y="9437"/>
                    <a:pt x="4374" y="9431"/>
                    <a:pt x="4401" y="9431"/>
                  </a:cubicBezTo>
                  <a:cubicBezTo>
                    <a:pt x="4435" y="9431"/>
                    <a:pt x="4477" y="9442"/>
                    <a:pt x="4521" y="9455"/>
                  </a:cubicBezTo>
                  <a:cubicBezTo>
                    <a:pt x="4566" y="9470"/>
                    <a:pt x="4613" y="9483"/>
                    <a:pt x="4658" y="9483"/>
                  </a:cubicBezTo>
                  <a:cubicBezTo>
                    <a:pt x="4696" y="9483"/>
                    <a:pt x="4729" y="9472"/>
                    <a:pt x="4756" y="9449"/>
                  </a:cubicBezTo>
                  <a:cubicBezTo>
                    <a:pt x="4776" y="9432"/>
                    <a:pt x="4789" y="9410"/>
                    <a:pt x="4799" y="9391"/>
                  </a:cubicBezTo>
                  <a:lnTo>
                    <a:pt x="4808" y="9376"/>
                  </a:lnTo>
                  <a:cubicBezTo>
                    <a:pt x="4864" y="9288"/>
                    <a:pt x="4964" y="9226"/>
                    <a:pt x="5065" y="9217"/>
                  </a:cubicBezTo>
                  <a:lnTo>
                    <a:pt x="7844" y="9228"/>
                  </a:lnTo>
                  <a:cubicBezTo>
                    <a:pt x="7911" y="9248"/>
                    <a:pt x="7981" y="9258"/>
                    <a:pt x="8052" y="9258"/>
                  </a:cubicBezTo>
                  <a:cubicBezTo>
                    <a:pt x="8086" y="9258"/>
                    <a:pt x="8119" y="9256"/>
                    <a:pt x="8152" y="9252"/>
                  </a:cubicBezTo>
                  <a:lnTo>
                    <a:pt x="8178" y="9250"/>
                  </a:lnTo>
                  <a:lnTo>
                    <a:pt x="8176" y="9224"/>
                  </a:lnTo>
                  <a:cubicBezTo>
                    <a:pt x="8172" y="9145"/>
                    <a:pt x="8167" y="9046"/>
                    <a:pt x="8210" y="8971"/>
                  </a:cubicBezTo>
                  <a:cubicBezTo>
                    <a:pt x="8238" y="8922"/>
                    <a:pt x="8297" y="8889"/>
                    <a:pt x="8348" y="8889"/>
                  </a:cubicBezTo>
                  <a:cubicBezTo>
                    <a:pt x="8367" y="8889"/>
                    <a:pt x="8386" y="8894"/>
                    <a:pt x="8401" y="8905"/>
                  </a:cubicBezTo>
                  <a:lnTo>
                    <a:pt x="8474" y="8958"/>
                  </a:lnTo>
                  <a:lnTo>
                    <a:pt x="8442" y="8875"/>
                  </a:lnTo>
                  <a:cubicBezTo>
                    <a:pt x="8403" y="8765"/>
                    <a:pt x="8330" y="8678"/>
                    <a:pt x="8259" y="8590"/>
                  </a:cubicBezTo>
                  <a:cubicBezTo>
                    <a:pt x="8217" y="8538"/>
                    <a:pt x="8174" y="8483"/>
                    <a:pt x="8137" y="8427"/>
                  </a:cubicBezTo>
                  <a:cubicBezTo>
                    <a:pt x="7964" y="8146"/>
                    <a:pt x="7979" y="7795"/>
                    <a:pt x="7994" y="7456"/>
                  </a:cubicBezTo>
                  <a:lnTo>
                    <a:pt x="7998" y="7371"/>
                  </a:lnTo>
                  <a:cubicBezTo>
                    <a:pt x="8032" y="6479"/>
                    <a:pt x="7908" y="5582"/>
                    <a:pt x="7788" y="4716"/>
                  </a:cubicBezTo>
                  <a:lnTo>
                    <a:pt x="7411" y="1989"/>
                  </a:lnTo>
                  <a:lnTo>
                    <a:pt x="7994" y="1875"/>
                  </a:lnTo>
                  <a:cubicBezTo>
                    <a:pt x="8009" y="1871"/>
                    <a:pt x="8026" y="1869"/>
                    <a:pt x="8041" y="1867"/>
                  </a:cubicBezTo>
                  <a:lnTo>
                    <a:pt x="8092" y="1858"/>
                  </a:lnTo>
                  <a:lnTo>
                    <a:pt x="8086" y="1830"/>
                  </a:lnTo>
                  <a:cubicBezTo>
                    <a:pt x="8004" y="1449"/>
                    <a:pt x="7820" y="1183"/>
                    <a:pt x="7567" y="1082"/>
                  </a:cubicBezTo>
                  <a:cubicBezTo>
                    <a:pt x="7520" y="1065"/>
                    <a:pt x="7471" y="1052"/>
                    <a:pt x="7424" y="1040"/>
                  </a:cubicBezTo>
                  <a:cubicBezTo>
                    <a:pt x="7330" y="1014"/>
                    <a:pt x="7242" y="990"/>
                    <a:pt x="7175" y="930"/>
                  </a:cubicBezTo>
                  <a:cubicBezTo>
                    <a:pt x="7111" y="873"/>
                    <a:pt x="7075" y="785"/>
                    <a:pt x="7040" y="701"/>
                  </a:cubicBezTo>
                  <a:cubicBezTo>
                    <a:pt x="6993" y="588"/>
                    <a:pt x="6944" y="472"/>
                    <a:pt x="6830" y="418"/>
                  </a:cubicBezTo>
                  <a:cubicBezTo>
                    <a:pt x="6788" y="397"/>
                    <a:pt x="6738" y="388"/>
                    <a:pt x="6676" y="388"/>
                  </a:cubicBezTo>
                  <a:cubicBezTo>
                    <a:pt x="6635" y="388"/>
                    <a:pt x="6593" y="393"/>
                    <a:pt x="6552" y="397"/>
                  </a:cubicBezTo>
                  <a:cubicBezTo>
                    <a:pt x="6511" y="401"/>
                    <a:pt x="6475" y="403"/>
                    <a:pt x="6436" y="403"/>
                  </a:cubicBezTo>
                  <a:cubicBezTo>
                    <a:pt x="6368" y="403"/>
                    <a:pt x="6320" y="390"/>
                    <a:pt x="6280" y="360"/>
                  </a:cubicBezTo>
                  <a:cubicBezTo>
                    <a:pt x="6235" y="324"/>
                    <a:pt x="6209" y="268"/>
                    <a:pt x="6183" y="210"/>
                  </a:cubicBezTo>
                  <a:cubicBezTo>
                    <a:pt x="6173" y="187"/>
                    <a:pt x="6162" y="161"/>
                    <a:pt x="6149" y="138"/>
                  </a:cubicBezTo>
                  <a:cubicBezTo>
                    <a:pt x="6111" y="69"/>
                    <a:pt x="6036" y="1"/>
                    <a:pt x="59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150"/>
            <p:cNvSpPr/>
            <p:nvPr/>
          </p:nvSpPr>
          <p:spPr>
            <a:xfrm>
              <a:off x="4022477" y="2929568"/>
              <a:ext cx="168046" cy="143837"/>
            </a:xfrm>
            <a:custGeom>
              <a:rect b="b" l="l" r="r" t="t"/>
              <a:pathLst>
                <a:path extrusionOk="0" h="5062" w="5914">
                  <a:moveTo>
                    <a:pt x="5824" y="1"/>
                  </a:moveTo>
                  <a:cubicBezTo>
                    <a:pt x="5811" y="33"/>
                    <a:pt x="5796" y="63"/>
                    <a:pt x="5783" y="95"/>
                  </a:cubicBezTo>
                  <a:lnTo>
                    <a:pt x="2953" y="89"/>
                  </a:lnTo>
                  <a:cubicBezTo>
                    <a:pt x="2809" y="252"/>
                    <a:pt x="2706" y="453"/>
                    <a:pt x="2608" y="648"/>
                  </a:cubicBezTo>
                  <a:cubicBezTo>
                    <a:pt x="2471" y="922"/>
                    <a:pt x="2334" y="1199"/>
                    <a:pt x="2196" y="1473"/>
                  </a:cubicBezTo>
                  <a:cubicBezTo>
                    <a:pt x="2141" y="1582"/>
                    <a:pt x="2087" y="1691"/>
                    <a:pt x="2006" y="1784"/>
                  </a:cubicBezTo>
                  <a:cubicBezTo>
                    <a:pt x="1927" y="1874"/>
                    <a:pt x="1822" y="1946"/>
                    <a:pt x="1768" y="2053"/>
                  </a:cubicBezTo>
                  <a:cubicBezTo>
                    <a:pt x="1689" y="2208"/>
                    <a:pt x="1729" y="2409"/>
                    <a:pt x="1629" y="2551"/>
                  </a:cubicBezTo>
                  <a:cubicBezTo>
                    <a:pt x="1547" y="2671"/>
                    <a:pt x="1387" y="2716"/>
                    <a:pt x="1301" y="2831"/>
                  </a:cubicBezTo>
                  <a:cubicBezTo>
                    <a:pt x="1177" y="2996"/>
                    <a:pt x="1232" y="3255"/>
                    <a:pt x="1093" y="3408"/>
                  </a:cubicBezTo>
                  <a:cubicBezTo>
                    <a:pt x="999" y="3508"/>
                    <a:pt x="849" y="3530"/>
                    <a:pt x="744" y="3617"/>
                  </a:cubicBezTo>
                  <a:cubicBezTo>
                    <a:pt x="583" y="3748"/>
                    <a:pt x="572" y="3984"/>
                    <a:pt x="504" y="4181"/>
                  </a:cubicBezTo>
                  <a:cubicBezTo>
                    <a:pt x="395" y="4494"/>
                    <a:pt x="116" y="4768"/>
                    <a:pt x="0" y="5062"/>
                  </a:cubicBezTo>
                  <a:cubicBezTo>
                    <a:pt x="907" y="5027"/>
                    <a:pt x="1811" y="4993"/>
                    <a:pt x="2717" y="4959"/>
                  </a:cubicBezTo>
                  <a:cubicBezTo>
                    <a:pt x="2578" y="4455"/>
                    <a:pt x="2794" y="3875"/>
                    <a:pt x="3229" y="3587"/>
                  </a:cubicBezTo>
                  <a:cubicBezTo>
                    <a:pt x="3306" y="3538"/>
                    <a:pt x="3392" y="3493"/>
                    <a:pt x="3439" y="3414"/>
                  </a:cubicBezTo>
                  <a:cubicBezTo>
                    <a:pt x="3491" y="3335"/>
                    <a:pt x="3493" y="3236"/>
                    <a:pt x="3493" y="3142"/>
                  </a:cubicBezTo>
                  <a:cubicBezTo>
                    <a:pt x="3497" y="2566"/>
                    <a:pt x="3499" y="1991"/>
                    <a:pt x="3503" y="1417"/>
                  </a:cubicBezTo>
                  <a:cubicBezTo>
                    <a:pt x="4033" y="1452"/>
                    <a:pt x="4562" y="1469"/>
                    <a:pt x="5091" y="1469"/>
                  </a:cubicBezTo>
                  <a:cubicBezTo>
                    <a:pt x="5312" y="1469"/>
                    <a:pt x="5532" y="1466"/>
                    <a:pt x="5753" y="1460"/>
                  </a:cubicBezTo>
                  <a:cubicBezTo>
                    <a:pt x="5725" y="1083"/>
                    <a:pt x="5747" y="704"/>
                    <a:pt x="5813" y="331"/>
                  </a:cubicBezTo>
                  <a:cubicBezTo>
                    <a:pt x="5829" y="324"/>
                    <a:pt x="5845" y="321"/>
                    <a:pt x="5861" y="321"/>
                  </a:cubicBezTo>
                  <a:cubicBezTo>
                    <a:pt x="5879" y="321"/>
                    <a:pt x="5896" y="325"/>
                    <a:pt x="5914" y="333"/>
                  </a:cubicBezTo>
                  <a:cubicBezTo>
                    <a:pt x="5897" y="267"/>
                    <a:pt x="5879" y="198"/>
                    <a:pt x="5860" y="132"/>
                  </a:cubicBezTo>
                  <a:cubicBezTo>
                    <a:pt x="5849" y="89"/>
                    <a:pt x="5839" y="44"/>
                    <a:pt x="58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50"/>
            <p:cNvSpPr/>
            <p:nvPr/>
          </p:nvSpPr>
          <p:spPr>
            <a:xfrm>
              <a:off x="4021312" y="2927465"/>
              <a:ext cx="170320" cy="146735"/>
            </a:xfrm>
            <a:custGeom>
              <a:rect b="b" l="l" r="r" t="t"/>
              <a:pathLst>
                <a:path extrusionOk="0" h="5164" w="5994">
                  <a:moveTo>
                    <a:pt x="5860" y="152"/>
                  </a:moveTo>
                  <a:cubicBezTo>
                    <a:pt x="5867" y="171"/>
                    <a:pt x="5871" y="193"/>
                    <a:pt x="5875" y="212"/>
                  </a:cubicBezTo>
                  <a:lnTo>
                    <a:pt x="5916" y="369"/>
                  </a:lnTo>
                  <a:cubicBezTo>
                    <a:pt x="5912" y="368"/>
                    <a:pt x="5908" y="368"/>
                    <a:pt x="5903" y="368"/>
                  </a:cubicBezTo>
                  <a:cubicBezTo>
                    <a:pt x="5883" y="368"/>
                    <a:pt x="5863" y="372"/>
                    <a:pt x="5843" y="381"/>
                  </a:cubicBezTo>
                  <a:lnTo>
                    <a:pt x="5830" y="388"/>
                  </a:lnTo>
                  <a:lnTo>
                    <a:pt x="5828" y="401"/>
                  </a:lnTo>
                  <a:cubicBezTo>
                    <a:pt x="5762" y="765"/>
                    <a:pt x="5740" y="1138"/>
                    <a:pt x="5766" y="1508"/>
                  </a:cubicBezTo>
                  <a:cubicBezTo>
                    <a:pt x="5559" y="1514"/>
                    <a:pt x="5351" y="1516"/>
                    <a:pt x="5142" y="1516"/>
                  </a:cubicBezTo>
                  <a:cubicBezTo>
                    <a:pt x="4610" y="1516"/>
                    <a:pt x="4075" y="1499"/>
                    <a:pt x="3547" y="1463"/>
                  </a:cubicBezTo>
                  <a:lnTo>
                    <a:pt x="3519" y="1461"/>
                  </a:lnTo>
                  <a:lnTo>
                    <a:pt x="3508" y="3216"/>
                  </a:lnTo>
                  <a:cubicBezTo>
                    <a:pt x="3506" y="3297"/>
                    <a:pt x="3506" y="3398"/>
                    <a:pt x="3459" y="3475"/>
                  </a:cubicBezTo>
                  <a:cubicBezTo>
                    <a:pt x="3420" y="3535"/>
                    <a:pt x="3360" y="3574"/>
                    <a:pt x="3294" y="3614"/>
                  </a:cubicBezTo>
                  <a:cubicBezTo>
                    <a:pt x="3281" y="3623"/>
                    <a:pt x="3268" y="3632"/>
                    <a:pt x="3255" y="3640"/>
                  </a:cubicBezTo>
                  <a:cubicBezTo>
                    <a:pt x="2818" y="3929"/>
                    <a:pt x="2597" y="4499"/>
                    <a:pt x="2724" y="5007"/>
                  </a:cubicBezTo>
                  <a:lnTo>
                    <a:pt x="82" y="5108"/>
                  </a:lnTo>
                  <a:cubicBezTo>
                    <a:pt x="138" y="4986"/>
                    <a:pt x="217" y="4866"/>
                    <a:pt x="301" y="4741"/>
                  </a:cubicBezTo>
                  <a:cubicBezTo>
                    <a:pt x="406" y="4589"/>
                    <a:pt x="511" y="4433"/>
                    <a:pt x="571" y="4264"/>
                  </a:cubicBezTo>
                  <a:cubicBezTo>
                    <a:pt x="590" y="4208"/>
                    <a:pt x="603" y="4150"/>
                    <a:pt x="618" y="4092"/>
                  </a:cubicBezTo>
                  <a:cubicBezTo>
                    <a:pt x="656" y="3942"/>
                    <a:pt x="691" y="3801"/>
                    <a:pt x="800" y="3711"/>
                  </a:cubicBezTo>
                  <a:cubicBezTo>
                    <a:pt x="845" y="3674"/>
                    <a:pt x="898" y="3651"/>
                    <a:pt x="956" y="3625"/>
                  </a:cubicBezTo>
                  <a:cubicBezTo>
                    <a:pt x="1025" y="3593"/>
                    <a:pt x="1098" y="3559"/>
                    <a:pt x="1153" y="3499"/>
                  </a:cubicBezTo>
                  <a:cubicBezTo>
                    <a:pt x="1231" y="3415"/>
                    <a:pt x="1252" y="3299"/>
                    <a:pt x="1271" y="3190"/>
                  </a:cubicBezTo>
                  <a:cubicBezTo>
                    <a:pt x="1290" y="3089"/>
                    <a:pt x="1308" y="2995"/>
                    <a:pt x="1363" y="2922"/>
                  </a:cubicBezTo>
                  <a:cubicBezTo>
                    <a:pt x="1402" y="2869"/>
                    <a:pt x="1458" y="2830"/>
                    <a:pt x="1518" y="2792"/>
                  </a:cubicBezTo>
                  <a:cubicBezTo>
                    <a:pt x="1582" y="2749"/>
                    <a:pt x="1648" y="2706"/>
                    <a:pt x="1693" y="2640"/>
                  </a:cubicBezTo>
                  <a:cubicBezTo>
                    <a:pt x="1749" y="2558"/>
                    <a:pt x="1764" y="2460"/>
                    <a:pt x="1777" y="2363"/>
                  </a:cubicBezTo>
                  <a:cubicBezTo>
                    <a:pt x="1788" y="2282"/>
                    <a:pt x="1798" y="2207"/>
                    <a:pt x="1833" y="2140"/>
                  </a:cubicBezTo>
                  <a:cubicBezTo>
                    <a:pt x="1867" y="2072"/>
                    <a:pt x="1920" y="2020"/>
                    <a:pt x="1980" y="1965"/>
                  </a:cubicBezTo>
                  <a:cubicBezTo>
                    <a:pt x="2008" y="1935"/>
                    <a:pt x="2040" y="1907"/>
                    <a:pt x="2066" y="1875"/>
                  </a:cubicBezTo>
                  <a:cubicBezTo>
                    <a:pt x="2150" y="1780"/>
                    <a:pt x="2207" y="1669"/>
                    <a:pt x="2261" y="1560"/>
                  </a:cubicBezTo>
                  <a:lnTo>
                    <a:pt x="2672" y="735"/>
                  </a:lnTo>
                  <a:cubicBezTo>
                    <a:pt x="2758" y="563"/>
                    <a:pt x="2863" y="354"/>
                    <a:pt x="3004" y="189"/>
                  </a:cubicBezTo>
                  <a:lnTo>
                    <a:pt x="5824" y="197"/>
                  </a:lnTo>
                  <a:lnTo>
                    <a:pt x="5841" y="197"/>
                  </a:lnTo>
                  <a:lnTo>
                    <a:pt x="5860" y="152"/>
                  </a:lnTo>
                  <a:close/>
                  <a:moveTo>
                    <a:pt x="5869" y="0"/>
                  </a:moveTo>
                  <a:lnTo>
                    <a:pt x="5807" y="144"/>
                  </a:lnTo>
                  <a:lnTo>
                    <a:pt x="2994" y="135"/>
                  </a:lnTo>
                  <a:lnTo>
                    <a:pt x="2981" y="135"/>
                  </a:lnTo>
                  <a:lnTo>
                    <a:pt x="2972" y="144"/>
                  </a:lnTo>
                  <a:cubicBezTo>
                    <a:pt x="2822" y="317"/>
                    <a:pt x="2713" y="536"/>
                    <a:pt x="2625" y="709"/>
                  </a:cubicBezTo>
                  <a:lnTo>
                    <a:pt x="2214" y="1536"/>
                  </a:lnTo>
                  <a:cubicBezTo>
                    <a:pt x="2160" y="1641"/>
                    <a:pt x="2105" y="1750"/>
                    <a:pt x="2028" y="1840"/>
                  </a:cubicBezTo>
                  <a:cubicBezTo>
                    <a:pt x="2002" y="1870"/>
                    <a:pt x="1972" y="1898"/>
                    <a:pt x="1942" y="1926"/>
                  </a:cubicBezTo>
                  <a:cubicBezTo>
                    <a:pt x="1884" y="1982"/>
                    <a:pt x="1822" y="2040"/>
                    <a:pt x="1783" y="2117"/>
                  </a:cubicBezTo>
                  <a:cubicBezTo>
                    <a:pt x="1747" y="2192"/>
                    <a:pt x="1734" y="2275"/>
                    <a:pt x="1723" y="2357"/>
                  </a:cubicBezTo>
                  <a:cubicBezTo>
                    <a:pt x="1710" y="2449"/>
                    <a:pt x="1700" y="2539"/>
                    <a:pt x="1648" y="2610"/>
                  </a:cubicBezTo>
                  <a:cubicBezTo>
                    <a:pt x="1610" y="2667"/>
                    <a:pt x="1550" y="2706"/>
                    <a:pt x="1488" y="2747"/>
                  </a:cubicBezTo>
                  <a:cubicBezTo>
                    <a:pt x="1428" y="2787"/>
                    <a:pt x="1365" y="2830"/>
                    <a:pt x="1320" y="2890"/>
                  </a:cubicBezTo>
                  <a:cubicBezTo>
                    <a:pt x="1256" y="2974"/>
                    <a:pt x="1237" y="3079"/>
                    <a:pt x="1220" y="3179"/>
                  </a:cubicBezTo>
                  <a:cubicBezTo>
                    <a:pt x="1201" y="3289"/>
                    <a:pt x="1181" y="3389"/>
                    <a:pt x="1113" y="3462"/>
                  </a:cubicBezTo>
                  <a:cubicBezTo>
                    <a:pt x="1066" y="3514"/>
                    <a:pt x="1001" y="3544"/>
                    <a:pt x="933" y="3576"/>
                  </a:cubicBezTo>
                  <a:cubicBezTo>
                    <a:pt x="875" y="3602"/>
                    <a:pt x="817" y="3629"/>
                    <a:pt x="768" y="3670"/>
                  </a:cubicBezTo>
                  <a:cubicBezTo>
                    <a:pt x="643" y="3771"/>
                    <a:pt x="605" y="3927"/>
                    <a:pt x="566" y="4079"/>
                  </a:cubicBezTo>
                  <a:cubicBezTo>
                    <a:pt x="551" y="4135"/>
                    <a:pt x="538" y="4193"/>
                    <a:pt x="519" y="4244"/>
                  </a:cubicBezTo>
                  <a:cubicBezTo>
                    <a:pt x="463" y="4407"/>
                    <a:pt x="359" y="4563"/>
                    <a:pt x="258" y="4711"/>
                  </a:cubicBezTo>
                  <a:cubicBezTo>
                    <a:pt x="166" y="4846"/>
                    <a:pt x="74" y="4983"/>
                    <a:pt x="16" y="5127"/>
                  </a:cubicBezTo>
                  <a:lnTo>
                    <a:pt x="1" y="5163"/>
                  </a:lnTo>
                  <a:lnTo>
                    <a:pt x="2792" y="5058"/>
                  </a:lnTo>
                  <a:lnTo>
                    <a:pt x="2784" y="5026"/>
                  </a:lnTo>
                  <a:cubicBezTo>
                    <a:pt x="2647" y="4531"/>
                    <a:pt x="2857" y="3968"/>
                    <a:pt x="3285" y="3685"/>
                  </a:cubicBezTo>
                  <a:cubicBezTo>
                    <a:pt x="3298" y="3676"/>
                    <a:pt x="3311" y="3668"/>
                    <a:pt x="3324" y="3659"/>
                  </a:cubicBezTo>
                  <a:cubicBezTo>
                    <a:pt x="3390" y="3617"/>
                    <a:pt x="3461" y="3574"/>
                    <a:pt x="3504" y="3503"/>
                  </a:cubicBezTo>
                  <a:cubicBezTo>
                    <a:pt x="3559" y="3413"/>
                    <a:pt x="3559" y="3304"/>
                    <a:pt x="3559" y="3216"/>
                  </a:cubicBezTo>
                  <a:lnTo>
                    <a:pt x="3572" y="1519"/>
                  </a:lnTo>
                  <a:cubicBezTo>
                    <a:pt x="4100" y="1553"/>
                    <a:pt x="4633" y="1570"/>
                    <a:pt x="5165" y="1570"/>
                  </a:cubicBezTo>
                  <a:cubicBezTo>
                    <a:pt x="5376" y="1570"/>
                    <a:pt x="5586" y="1567"/>
                    <a:pt x="5796" y="1562"/>
                  </a:cubicBezTo>
                  <a:lnTo>
                    <a:pt x="5824" y="1560"/>
                  </a:lnTo>
                  <a:lnTo>
                    <a:pt x="5822" y="1532"/>
                  </a:lnTo>
                  <a:cubicBezTo>
                    <a:pt x="5794" y="1163"/>
                    <a:pt x="5813" y="791"/>
                    <a:pt x="5878" y="424"/>
                  </a:cubicBezTo>
                  <a:cubicBezTo>
                    <a:pt x="5885" y="423"/>
                    <a:pt x="5892" y="422"/>
                    <a:pt x="5899" y="422"/>
                  </a:cubicBezTo>
                  <a:cubicBezTo>
                    <a:pt x="5914" y="422"/>
                    <a:pt x="5928" y="425"/>
                    <a:pt x="5944" y="431"/>
                  </a:cubicBezTo>
                  <a:lnTo>
                    <a:pt x="5993" y="452"/>
                  </a:lnTo>
                  <a:lnTo>
                    <a:pt x="5929" y="199"/>
                  </a:lnTo>
                  <a:cubicBezTo>
                    <a:pt x="5916" y="154"/>
                    <a:pt x="5905" y="111"/>
                    <a:pt x="5890" y="66"/>
                  </a:cubicBezTo>
                  <a:lnTo>
                    <a:pt x="586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50"/>
            <p:cNvSpPr/>
            <p:nvPr/>
          </p:nvSpPr>
          <p:spPr>
            <a:xfrm>
              <a:off x="4106353" y="2742296"/>
              <a:ext cx="239908" cy="190011"/>
            </a:xfrm>
            <a:custGeom>
              <a:rect b="b" l="l" r="r" t="t"/>
              <a:pathLst>
                <a:path extrusionOk="0" h="6687" w="8443">
                  <a:moveTo>
                    <a:pt x="5157" y="1"/>
                  </a:moveTo>
                  <a:cubicBezTo>
                    <a:pt x="5107" y="1"/>
                    <a:pt x="5059" y="15"/>
                    <a:pt x="5018" y="49"/>
                  </a:cubicBezTo>
                  <a:cubicBezTo>
                    <a:pt x="5091" y="210"/>
                    <a:pt x="5166" y="381"/>
                    <a:pt x="5130" y="552"/>
                  </a:cubicBezTo>
                  <a:cubicBezTo>
                    <a:pt x="5102" y="691"/>
                    <a:pt x="4971" y="812"/>
                    <a:pt x="4840" y="812"/>
                  </a:cubicBezTo>
                  <a:cubicBezTo>
                    <a:pt x="4808" y="812"/>
                    <a:pt x="4775" y="805"/>
                    <a:pt x="4744" y="788"/>
                  </a:cubicBezTo>
                  <a:cubicBezTo>
                    <a:pt x="4517" y="1067"/>
                    <a:pt x="4333" y="1375"/>
                    <a:pt x="4149" y="1684"/>
                  </a:cubicBezTo>
                  <a:cubicBezTo>
                    <a:pt x="3547" y="2688"/>
                    <a:pt x="2915" y="3725"/>
                    <a:pt x="2313" y="4730"/>
                  </a:cubicBezTo>
                  <a:cubicBezTo>
                    <a:pt x="1946" y="4859"/>
                    <a:pt x="1929" y="5431"/>
                    <a:pt x="1580" y="5604"/>
                  </a:cubicBezTo>
                  <a:cubicBezTo>
                    <a:pt x="1503" y="5643"/>
                    <a:pt x="1415" y="5658"/>
                    <a:pt x="1346" y="5709"/>
                  </a:cubicBezTo>
                  <a:cubicBezTo>
                    <a:pt x="1213" y="5808"/>
                    <a:pt x="1194" y="6005"/>
                    <a:pt x="1074" y="6121"/>
                  </a:cubicBezTo>
                  <a:cubicBezTo>
                    <a:pt x="1003" y="6189"/>
                    <a:pt x="907" y="6221"/>
                    <a:pt x="813" y="6249"/>
                  </a:cubicBezTo>
                  <a:cubicBezTo>
                    <a:pt x="586" y="6318"/>
                    <a:pt x="354" y="6384"/>
                    <a:pt x="166" y="6523"/>
                  </a:cubicBezTo>
                  <a:cubicBezTo>
                    <a:pt x="104" y="6571"/>
                    <a:pt x="50" y="6622"/>
                    <a:pt x="1" y="6680"/>
                  </a:cubicBezTo>
                  <a:lnTo>
                    <a:pt x="2831" y="6686"/>
                  </a:lnTo>
                  <a:cubicBezTo>
                    <a:pt x="2833" y="6680"/>
                    <a:pt x="2835" y="6676"/>
                    <a:pt x="2837" y="6669"/>
                  </a:cubicBezTo>
                  <a:cubicBezTo>
                    <a:pt x="2846" y="6556"/>
                    <a:pt x="2846" y="6442"/>
                    <a:pt x="2844" y="6335"/>
                  </a:cubicBezTo>
                  <a:cubicBezTo>
                    <a:pt x="2844" y="6221"/>
                    <a:pt x="2846" y="6099"/>
                    <a:pt x="2906" y="6003"/>
                  </a:cubicBezTo>
                  <a:cubicBezTo>
                    <a:pt x="3000" y="5855"/>
                    <a:pt x="3221" y="5722"/>
                    <a:pt x="3131" y="5574"/>
                  </a:cubicBezTo>
                  <a:lnTo>
                    <a:pt x="3131" y="5574"/>
                  </a:lnTo>
                  <a:cubicBezTo>
                    <a:pt x="3169" y="5604"/>
                    <a:pt x="3213" y="5617"/>
                    <a:pt x="3259" y="5617"/>
                  </a:cubicBezTo>
                  <a:cubicBezTo>
                    <a:pt x="3353" y="5617"/>
                    <a:pt x="3456" y="5563"/>
                    <a:pt x="3529" y="5497"/>
                  </a:cubicBezTo>
                  <a:cubicBezTo>
                    <a:pt x="3641" y="5401"/>
                    <a:pt x="3742" y="5274"/>
                    <a:pt x="3885" y="5244"/>
                  </a:cubicBezTo>
                  <a:cubicBezTo>
                    <a:pt x="3960" y="5229"/>
                    <a:pt x="4042" y="5240"/>
                    <a:pt x="4112" y="5206"/>
                  </a:cubicBezTo>
                  <a:cubicBezTo>
                    <a:pt x="4166" y="5180"/>
                    <a:pt x="4202" y="5129"/>
                    <a:pt x="4247" y="5088"/>
                  </a:cubicBezTo>
                  <a:cubicBezTo>
                    <a:pt x="4560" y="4786"/>
                    <a:pt x="5166" y="4972"/>
                    <a:pt x="5434" y="4629"/>
                  </a:cubicBezTo>
                  <a:cubicBezTo>
                    <a:pt x="5585" y="4436"/>
                    <a:pt x="5631" y="4085"/>
                    <a:pt x="5875" y="4085"/>
                  </a:cubicBezTo>
                  <a:cubicBezTo>
                    <a:pt x="5877" y="4085"/>
                    <a:pt x="5878" y="4085"/>
                    <a:pt x="5880" y="4085"/>
                  </a:cubicBezTo>
                  <a:cubicBezTo>
                    <a:pt x="5988" y="4089"/>
                    <a:pt x="6094" y="4172"/>
                    <a:pt x="6195" y="4172"/>
                  </a:cubicBezTo>
                  <a:cubicBezTo>
                    <a:pt x="6217" y="4172"/>
                    <a:pt x="6239" y="4168"/>
                    <a:pt x="6261" y="4158"/>
                  </a:cubicBezTo>
                  <a:cubicBezTo>
                    <a:pt x="6424" y="4085"/>
                    <a:pt x="6321" y="3841"/>
                    <a:pt x="6336" y="3663"/>
                  </a:cubicBezTo>
                  <a:cubicBezTo>
                    <a:pt x="6353" y="3436"/>
                    <a:pt x="6587" y="3299"/>
                    <a:pt x="6790" y="3203"/>
                  </a:cubicBezTo>
                  <a:cubicBezTo>
                    <a:pt x="6932" y="3134"/>
                    <a:pt x="7075" y="3068"/>
                    <a:pt x="7230" y="3053"/>
                  </a:cubicBezTo>
                  <a:cubicBezTo>
                    <a:pt x="7250" y="3051"/>
                    <a:pt x="7271" y="3050"/>
                    <a:pt x="7291" y="3050"/>
                  </a:cubicBezTo>
                  <a:cubicBezTo>
                    <a:pt x="7463" y="3050"/>
                    <a:pt x="7632" y="3108"/>
                    <a:pt x="7804" y="3121"/>
                  </a:cubicBezTo>
                  <a:cubicBezTo>
                    <a:pt x="7821" y="3123"/>
                    <a:pt x="7839" y="3123"/>
                    <a:pt x="7857" y="3123"/>
                  </a:cubicBezTo>
                  <a:cubicBezTo>
                    <a:pt x="8035" y="3123"/>
                    <a:pt x="8228" y="3055"/>
                    <a:pt x="8290" y="2890"/>
                  </a:cubicBezTo>
                  <a:cubicBezTo>
                    <a:pt x="8442" y="2485"/>
                    <a:pt x="7667" y="2191"/>
                    <a:pt x="7780" y="1774"/>
                  </a:cubicBezTo>
                  <a:cubicBezTo>
                    <a:pt x="7823" y="1615"/>
                    <a:pt x="7990" y="1474"/>
                    <a:pt x="7930" y="1324"/>
                  </a:cubicBezTo>
                  <a:cubicBezTo>
                    <a:pt x="7907" y="1266"/>
                    <a:pt x="7857" y="1227"/>
                    <a:pt x="7817" y="1182"/>
                  </a:cubicBezTo>
                  <a:cubicBezTo>
                    <a:pt x="7722" y="1071"/>
                    <a:pt x="7697" y="929"/>
                    <a:pt x="7697" y="782"/>
                  </a:cubicBezTo>
                  <a:cubicBezTo>
                    <a:pt x="7686" y="794"/>
                    <a:pt x="7675" y="807"/>
                    <a:pt x="7664" y="822"/>
                  </a:cubicBezTo>
                  <a:cubicBezTo>
                    <a:pt x="7367" y="544"/>
                    <a:pt x="6961" y="390"/>
                    <a:pt x="6555" y="390"/>
                  </a:cubicBezTo>
                  <a:cubicBezTo>
                    <a:pt x="6461" y="390"/>
                    <a:pt x="6367" y="398"/>
                    <a:pt x="6274" y="415"/>
                  </a:cubicBezTo>
                  <a:cubicBezTo>
                    <a:pt x="6168" y="436"/>
                    <a:pt x="6059" y="466"/>
                    <a:pt x="5952" y="466"/>
                  </a:cubicBezTo>
                  <a:cubicBezTo>
                    <a:pt x="5904" y="466"/>
                    <a:pt x="5856" y="460"/>
                    <a:pt x="5809" y="443"/>
                  </a:cubicBezTo>
                  <a:cubicBezTo>
                    <a:pt x="5657" y="390"/>
                    <a:pt x="5563" y="244"/>
                    <a:pt x="5447" y="135"/>
                  </a:cubicBezTo>
                  <a:cubicBezTo>
                    <a:pt x="5369" y="60"/>
                    <a:pt x="5259" y="1"/>
                    <a:pt x="515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50"/>
            <p:cNvSpPr/>
            <p:nvPr/>
          </p:nvSpPr>
          <p:spPr>
            <a:xfrm>
              <a:off x="4104649" y="2741529"/>
              <a:ext cx="240391" cy="191574"/>
            </a:xfrm>
            <a:custGeom>
              <a:rect b="b" l="l" r="r" t="t"/>
              <a:pathLst>
                <a:path extrusionOk="0" h="6742" w="8460">
                  <a:moveTo>
                    <a:pt x="5216" y="56"/>
                  </a:moveTo>
                  <a:cubicBezTo>
                    <a:pt x="5304" y="56"/>
                    <a:pt x="5408" y="102"/>
                    <a:pt x="5490" y="181"/>
                  </a:cubicBezTo>
                  <a:cubicBezTo>
                    <a:pt x="5520" y="211"/>
                    <a:pt x="5550" y="243"/>
                    <a:pt x="5580" y="275"/>
                  </a:cubicBezTo>
                  <a:cubicBezTo>
                    <a:pt x="5661" y="363"/>
                    <a:pt x="5743" y="455"/>
                    <a:pt x="5858" y="496"/>
                  </a:cubicBezTo>
                  <a:cubicBezTo>
                    <a:pt x="5903" y="512"/>
                    <a:pt x="5953" y="518"/>
                    <a:pt x="6004" y="518"/>
                  </a:cubicBezTo>
                  <a:cubicBezTo>
                    <a:pt x="6087" y="518"/>
                    <a:pt x="6175" y="502"/>
                    <a:pt x="6259" y="485"/>
                  </a:cubicBezTo>
                  <a:cubicBezTo>
                    <a:pt x="6287" y="479"/>
                    <a:pt x="6313" y="474"/>
                    <a:pt x="6338" y="470"/>
                  </a:cubicBezTo>
                  <a:cubicBezTo>
                    <a:pt x="6428" y="453"/>
                    <a:pt x="6523" y="444"/>
                    <a:pt x="6617" y="444"/>
                  </a:cubicBezTo>
                  <a:cubicBezTo>
                    <a:pt x="7020" y="444"/>
                    <a:pt x="7418" y="599"/>
                    <a:pt x="7707" y="869"/>
                  </a:cubicBezTo>
                  <a:lnTo>
                    <a:pt x="7729" y="890"/>
                  </a:lnTo>
                  <a:lnTo>
                    <a:pt x="7733" y="886"/>
                  </a:lnTo>
                  <a:cubicBezTo>
                    <a:pt x="7739" y="997"/>
                    <a:pt x="7767" y="1121"/>
                    <a:pt x="7857" y="1226"/>
                  </a:cubicBezTo>
                  <a:cubicBezTo>
                    <a:pt x="7868" y="1239"/>
                    <a:pt x="7881" y="1252"/>
                    <a:pt x="7894" y="1265"/>
                  </a:cubicBezTo>
                  <a:cubicBezTo>
                    <a:pt x="7924" y="1297"/>
                    <a:pt x="7952" y="1325"/>
                    <a:pt x="7964" y="1359"/>
                  </a:cubicBezTo>
                  <a:cubicBezTo>
                    <a:pt x="7999" y="1443"/>
                    <a:pt x="7949" y="1528"/>
                    <a:pt x="7896" y="1618"/>
                  </a:cubicBezTo>
                  <a:cubicBezTo>
                    <a:pt x="7864" y="1674"/>
                    <a:pt x="7829" y="1732"/>
                    <a:pt x="7814" y="1792"/>
                  </a:cubicBezTo>
                  <a:cubicBezTo>
                    <a:pt x="7754" y="2013"/>
                    <a:pt x="7922" y="2197"/>
                    <a:pt x="8084" y="2375"/>
                  </a:cubicBezTo>
                  <a:cubicBezTo>
                    <a:pt x="8245" y="2550"/>
                    <a:pt x="8397" y="2718"/>
                    <a:pt x="8326" y="2908"/>
                  </a:cubicBezTo>
                  <a:cubicBezTo>
                    <a:pt x="8267" y="3067"/>
                    <a:pt x="8076" y="3122"/>
                    <a:pt x="7917" y="3122"/>
                  </a:cubicBezTo>
                  <a:cubicBezTo>
                    <a:pt x="7900" y="3122"/>
                    <a:pt x="7883" y="3122"/>
                    <a:pt x="7866" y="3120"/>
                  </a:cubicBezTo>
                  <a:cubicBezTo>
                    <a:pt x="7791" y="3116"/>
                    <a:pt x="7718" y="3101"/>
                    <a:pt x="7645" y="3088"/>
                  </a:cubicBezTo>
                  <a:cubicBezTo>
                    <a:pt x="7551" y="3069"/>
                    <a:pt x="7452" y="3051"/>
                    <a:pt x="7353" y="3051"/>
                  </a:cubicBezTo>
                  <a:cubicBezTo>
                    <a:pt x="7331" y="3051"/>
                    <a:pt x="7309" y="3052"/>
                    <a:pt x="7287" y="3054"/>
                  </a:cubicBezTo>
                  <a:cubicBezTo>
                    <a:pt x="7127" y="3069"/>
                    <a:pt x="6975" y="3140"/>
                    <a:pt x="6840" y="3204"/>
                  </a:cubicBezTo>
                  <a:cubicBezTo>
                    <a:pt x="6617" y="3311"/>
                    <a:pt x="6388" y="3452"/>
                    <a:pt x="6368" y="3688"/>
                  </a:cubicBezTo>
                  <a:cubicBezTo>
                    <a:pt x="6364" y="3744"/>
                    <a:pt x="6370" y="3808"/>
                    <a:pt x="6377" y="3868"/>
                  </a:cubicBezTo>
                  <a:cubicBezTo>
                    <a:pt x="6392" y="4003"/>
                    <a:pt x="6405" y="4119"/>
                    <a:pt x="6310" y="4162"/>
                  </a:cubicBezTo>
                  <a:cubicBezTo>
                    <a:pt x="6294" y="4169"/>
                    <a:pt x="6276" y="4173"/>
                    <a:pt x="6257" y="4173"/>
                  </a:cubicBezTo>
                  <a:cubicBezTo>
                    <a:pt x="6212" y="4173"/>
                    <a:pt x="6162" y="4155"/>
                    <a:pt x="6111" y="4134"/>
                  </a:cubicBezTo>
                  <a:cubicBezTo>
                    <a:pt x="6055" y="4110"/>
                    <a:pt x="6000" y="4089"/>
                    <a:pt x="5933" y="4087"/>
                  </a:cubicBezTo>
                  <a:cubicBezTo>
                    <a:pt x="5756" y="4087"/>
                    <a:pt x="5674" y="4256"/>
                    <a:pt x="5597" y="4421"/>
                  </a:cubicBezTo>
                  <a:cubicBezTo>
                    <a:pt x="5561" y="4498"/>
                    <a:pt x="5522" y="4579"/>
                    <a:pt x="5473" y="4641"/>
                  </a:cubicBezTo>
                  <a:cubicBezTo>
                    <a:pt x="5340" y="4811"/>
                    <a:pt x="5119" y="4843"/>
                    <a:pt x="4884" y="4879"/>
                  </a:cubicBezTo>
                  <a:cubicBezTo>
                    <a:pt x="4667" y="4911"/>
                    <a:pt x="4444" y="4946"/>
                    <a:pt x="4288" y="5094"/>
                  </a:cubicBezTo>
                  <a:cubicBezTo>
                    <a:pt x="4275" y="5106"/>
                    <a:pt x="4264" y="5119"/>
                    <a:pt x="4251" y="5132"/>
                  </a:cubicBezTo>
                  <a:cubicBezTo>
                    <a:pt x="4224" y="5162"/>
                    <a:pt x="4196" y="5192"/>
                    <a:pt x="4159" y="5209"/>
                  </a:cubicBezTo>
                  <a:cubicBezTo>
                    <a:pt x="4121" y="5229"/>
                    <a:pt x="4078" y="5231"/>
                    <a:pt x="4031" y="5235"/>
                  </a:cubicBezTo>
                  <a:cubicBezTo>
                    <a:pt x="4001" y="5237"/>
                    <a:pt x="3969" y="5239"/>
                    <a:pt x="3939" y="5246"/>
                  </a:cubicBezTo>
                  <a:cubicBezTo>
                    <a:pt x="3821" y="5271"/>
                    <a:pt x="3733" y="5355"/>
                    <a:pt x="3647" y="5436"/>
                  </a:cubicBezTo>
                  <a:cubicBezTo>
                    <a:pt x="3622" y="5460"/>
                    <a:pt x="3598" y="5483"/>
                    <a:pt x="3572" y="5505"/>
                  </a:cubicBezTo>
                  <a:cubicBezTo>
                    <a:pt x="3492" y="5575"/>
                    <a:pt x="3399" y="5616"/>
                    <a:pt x="3319" y="5616"/>
                  </a:cubicBezTo>
                  <a:cubicBezTo>
                    <a:pt x="3277" y="5616"/>
                    <a:pt x="3238" y="5604"/>
                    <a:pt x="3208" y="5580"/>
                  </a:cubicBezTo>
                  <a:lnTo>
                    <a:pt x="3092" y="5490"/>
                  </a:lnTo>
                  <a:lnTo>
                    <a:pt x="3170" y="5616"/>
                  </a:lnTo>
                  <a:cubicBezTo>
                    <a:pt x="3217" y="5696"/>
                    <a:pt x="3159" y="5768"/>
                    <a:pt x="3056" y="5880"/>
                  </a:cubicBezTo>
                  <a:cubicBezTo>
                    <a:pt x="3015" y="5925"/>
                    <a:pt x="2975" y="5970"/>
                    <a:pt x="2945" y="6015"/>
                  </a:cubicBezTo>
                  <a:cubicBezTo>
                    <a:pt x="2880" y="6116"/>
                    <a:pt x="2876" y="6238"/>
                    <a:pt x="2878" y="6362"/>
                  </a:cubicBezTo>
                  <a:cubicBezTo>
                    <a:pt x="2878" y="6458"/>
                    <a:pt x="2878" y="6572"/>
                    <a:pt x="2872" y="6688"/>
                  </a:cubicBezTo>
                  <a:lnTo>
                    <a:pt x="121" y="6679"/>
                  </a:lnTo>
                  <a:cubicBezTo>
                    <a:pt x="159" y="6638"/>
                    <a:pt x="200" y="6604"/>
                    <a:pt x="241" y="6572"/>
                  </a:cubicBezTo>
                  <a:cubicBezTo>
                    <a:pt x="414" y="6443"/>
                    <a:pt x="631" y="6377"/>
                    <a:pt x="841" y="6315"/>
                  </a:cubicBezTo>
                  <a:lnTo>
                    <a:pt x="879" y="6302"/>
                  </a:lnTo>
                  <a:cubicBezTo>
                    <a:pt x="986" y="6270"/>
                    <a:pt x="1081" y="6238"/>
                    <a:pt x="1153" y="6167"/>
                  </a:cubicBezTo>
                  <a:cubicBezTo>
                    <a:pt x="1211" y="6109"/>
                    <a:pt x="1246" y="6036"/>
                    <a:pt x="1280" y="5963"/>
                  </a:cubicBezTo>
                  <a:cubicBezTo>
                    <a:pt x="1318" y="5882"/>
                    <a:pt x="1355" y="5807"/>
                    <a:pt x="1421" y="5758"/>
                  </a:cubicBezTo>
                  <a:cubicBezTo>
                    <a:pt x="1462" y="5728"/>
                    <a:pt x="1507" y="5713"/>
                    <a:pt x="1556" y="5693"/>
                  </a:cubicBezTo>
                  <a:cubicBezTo>
                    <a:pt x="1588" y="5683"/>
                    <a:pt x="1621" y="5672"/>
                    <a:pt x="1653" y="5655"/>
                  </a:cubicBezTo>
                  <a:cubicBezTo>
                    <a:pt x="1828" y="5569"/>
                    <a:pt x="1923" y="5387"/>
                    <a:pt x="2013" y="5211"/>
                  </a:cubicBezTo>
                  <a:cubicBezTo>
                    <a:pt x="2109" y="5023"/>
                    <a:pt x="2201" y="4845"/>
                    <a:pt x="2381" y="4783"/>
                  </a:cubicBezTo>
                  <a:lnTo>
                    <a:pt x="2392" y="4779"/>
                  </a:lnTo>
                  <a:lnTo>
                    <a:pt x="2396" y="4772"/>
                  </a:lnTo>
                  <a:cubicBezTo>
                    <a:pt x="2696" y="4269"/>
                    <a:pt x="3005" y="3759"/>
                    <a:pt x="3313" y="3249"/>
                  </a:cubicBezTo>
                  <a:cubicBezTo>
                    <a:pt x="3622" y="2737"/>
                    <a:pt x="3930" y="2227"/>
                    <a:pt x="4232" y="1723"/>
                  </a:cubicBezTo>
                  <a:cubicBezTo>
                    <a:pt x="4408" y="1428"/>
                    <a:pt x="4592" y="1121"/>
                    <a:pt x="4813" y="847"/>
                  </a:cubicBezTo>
                  <a:cubicBezTo>
                    <a:pt x="4841" y="860"/>
                    <a:pt x="4869" y="866"/>
                    <a:pt x="4901" y="866"/>
                  </a:cubicBezTo>
                  <a:cubicBezTo>
                    <a:pt x="5042" y="866"/>
                    <a:pt x="5186" y="738"/>
                    <a:pt x="5218" y="586"/>
                  </a:cubicBezTo>
                  <a:cubicBezTo>
                    <a:pt x="5252" y="408"/>
                    <a:pt x="5175" y="224"/>
                    <a:pt x="5113" y="84"/>
                  </a:cubicBezTo>
                  <a:cubicBezTo>
                    <a:pt x="5142" y="65"/>
                    <a:pt x="5177" y="56"/>
                    <a:pt x="5216" y="56"/>
                  </a:cubicBezTo>
                  <a:close/>
                  <a:moveTo>
                    <a:pt x="5218" y="1"/>
                  </a:moveTo>
                  <a:cubicBezTo>
                    <a:pt x="5158" y="1"/>
                    <a:pt x="5104" y="20"/>
                    <a:pt x="5061" y="57"/>
                  </a:cubicBezTo>
                  <a:lnTo>
                    <a:pt x="5046" y="69"/>
                  </a:lnTo>
                  <a:lnTo>
                    <a:pt x="5055" y="87"/>
                  </a:lnTo>
                  <a:cubicBezTo>
                    <a:pt x="5134" y="260"/>
                    <a:pt x="5196" y="419"/>
                    <a:pt x="5164" y="575"/>
                  </a:cubicBezTo>
                  <a:cubicBezTo>
                    <a:pt x="5138" y="701"/>
                    <a:pt x="5016" y="813"/>
                    <a:pt x="4901" y="813"/>
                  </a:cubicBezTo>
                  <a:cubicBezTo>
                    <a:pt x="4871" y="813"/>
                    <a:pt x="4843" y="804"/>
                    <a:pt x="4817" y="791"/>
                  </a:cubicBezTo>
                  <a:lnTo>
                    <a:pt x="4798" y="781"/>
                  </a:lnTo>
                  <a:lnTo>
                    <a:pt x="4785" y="798"/>
                  </a:lnTo>
                  <a:cubicBezTo>
                    <a:pt x="4556" y="1079"/>
                    <a:pt x="4367" y="1391"/>
                    <a:pt x="4185" y="1696"/>
                  </a:cubicBezTo>
                  <a:cubicBezTo>
                    <a:pt x="3885" y="2199"/>
                    <a:pt x="3577" y="2709"/>
                    <a:pt x="3268" y="3221"/>
                  </a:cubicBezTo>
                  <a:cubicBezTo>
                    <a:pt x="2962" y="3729"/>
                    <a:pt x="2655" y="4237"/>
                    <a:pt x="2355" y="4736"/>
                  </a:cubicBezTo>
                  <a:cubicBezTo>
                    <a:pt x="2160" y="4809"/>
                    <a:pt x="2062" y="4999"/>
                    <a:pt x="1965" y="5186"/>
                  </a:cubicBezTo>
                  <a:cubicBezTo>
                    <a:pt x="1878" y="5355"/>
                    <a:pt x="1788" y="5528"/>
                    <a:pt x="1629" y="5608"/>
                  </a:cubicBezTo>
                  <a:cubicBezTo>
                    <a:pt x="1599" y="5621"/>
                    <a:pt x="1569" y="5633"/>
                    <a:pt x="1539" y="5644"/>
                  </a:cubicBezTo>
                  <a:cubicBezTo>
                    <a:pt x="1488" y="5661"/>
                    <a:pt x="1436" y="5681"/>
                    <a:pt x="1389" y="5715"/>
                  </a:cubicBezTo>
                  <a:cubicBezTo>
                    <a:pt x="1312" y="5771"/>
                    <a:pt x="1271" y="5858"/>
                    <a:pt x="1233" y="5940"/>
                  </a:cubicBezTo>
                  <a:cubicBezTo>
                    <a:pt x="1198" y="6011"/>
                    <a:pt x="1166" y="6077"/>
                    <a:pt x="1115" y="6128"/>
                  </a:cubicBezTo>
                  <a:cubicBezTo>
                    <a:pt x="1051" y="6191"/>
                    <a:pt x="965" y="6220"/>
                    <a:pt x="864" y="6250"/>
                  </a:cubicBezTo>
                  <a:lnTo>
                    <a:pt x="824" y="6263"/>
                  </a:lnTo>
                  <a:cubicBezTo>
                    <a:pt x="611" y="6328"/>
                    <a:pt x="391" y="6394"/>
                    <a:pt x="209" y="6529"/>
                  </a:cubicBezTo>
                  <a:cubicBezTo>
                    <a:pt x="151" y="6574"/>
                    <a:pt x="95" y="6625"/>
                    <a:pt x="39" y="6688"/>
                  </a:cubicBezTo>
                  <a:lnTo>
                    <a:pt x="1" y="6733"/>
                  </a:lnTo>
                  <a:lnTo>
                    <a:pt x="2891" y="6741"/>
                  </a:lnTo>
                  <a:lnTo>
                    <a:pt x="2908" y="6741"/>
                  </a:lnTo>
                  <a:lnTo>
                    <a:pt x="2923" y="6707"/>
                  </a:lnTo>
                  <a:lnTo>
                    <a:pt x="2925" y="6698"/>
                  </a:lnTo>
                  <a:cubicBezTo>
                    <a:pt x="2932" y="6578"/>
                    <a:pt x="2932" y="6460"/>
                    <a:pt x="2932" y="6362"/>
                  </a:cubicBezTo>
                  <a:cubicBezTo>
                    <a:pt x="2930" y="6244"/>
                    <a:pt x="2934" y="6133"/>
                    <a:pt x="2990" y="6045"/>
                  </a:cubicBezTo>
                  <a:cubicBezTo>
                    <a:pt x="3015" y="6002"/>
                    <a:pt x="3056" y="5959"/>
                    <a:pt x="3095" y="5916"/>
                  </a:cubicBezTo>
                  <a:cubicBezTo>
                    <a:pt x="3172" y="5835"/>
                    <a:pt x="3249" y="5749"/>
                    <a:pt x="3238" y="5657"/>
                  </a:cubicBezTo>
                  <a:lnTo>
                    <a:pt x="3238" y="5657"/>
                  </a:lnTo>
                  <a:cubicBezTo>
                    <a:pt x="3262" y="5665"/>
                    <a:pt x="3289" y="5670"/>
                    <a:pt x="3317" y="5670"/>
                  </a:cubicBezTo>
                  <a:cubicBezTo>
                    <a:pt x="3410" y="5670"/>
                    <a:pt x="3518" y="5625"/>
                    <a:pt x="3609" y="5546"/>
                  </a:cubicBezTo>
                  <a:cubicBezTo>
                    <a:pt x="3634" y="5522"/>
                    <a:pt x="3658" y="5498"/>
                    <a:pt x="3684" y="5475"/>
                  </a:cubicBezTo>
                  <a:cubicBezTo>
                    <a:pt x="3767" y="5396"/>
                    <a:pt x="3847" y="5321"/>
                    <a:pt x="3949" y="5297"/>
                  </a:cubicBezTo>
                  <a:cubicBezTo>
                    <a:pt x="3977" y="5293"/>
                    <a:pt x="4005" y="5291"/>
                    <a:pt x="4035" y="5289"/>
                  </a:cubicBezTo>
                  <a:cubicBezTo>
                    <a:pt x="4084" y="5284"/>
                    <a:pt x="4136" y="5280"/>
                    <a:pt x="4183" y="5256"/>
                  </a:cubicBezTo>
                  <a:cubicBezTo>
                    <a:pt x="4228" y="5235"/>
                    <a:pt x="4260" y="5201"/>
                    <a:pt x="4292" y="5169"/>
                  </a:cubicBezTo>
                  <a:cubicBezTo>
                    <a:pt x="4303" y="5156"/>
                    <a:pt x="4314" y="5145"/>
                    <a:pt x="4324" y="5134"/>
                  </a:cubicBezTo>
                  <a:cubicBezTo>
                    <a:pt x="4468" y="4995"/>
                    <a:pt x="4684" y="4963"/>
                    <a:pt x="4892" y="4933"/>
                  </a:cubicBezTo>
                  <a:cubicBezTo>
                    <a:pt x="5128" y="4896"/>
                    <a:pt x="5370" y="4860"/>
                    <a:pt x="5516" y="4674"/>
                  </a:cubicBezTo>
                  <a:cubicBezTo>
                    <a:pt x="5567" y="4607"/>
                    <a:pt x="5608" y="4524"/>
                    <a:pt x="5646" y="4442"/>
                  </a:cubicBezTo>
                  <a:cubicBezTo>
                    <a:pt x="5719" y="4288"/>
                    <a:pt x="5790" y="4140"/>
                    <a:pt x="5940" y="4140"/>
                  </a:cubicBezTo>
                  <a:cubicBezTo>
                    <a:pt x="5989" y="4140"/>
                    <a:pt x="6040" y="4162"/>
                    <a:pt x="6092" y="4183"/>
                  </a:cubicBezTo>
                  <a:cubicBezTo>
                    <a:pt x="6146" y="4205"/>
                    <a:pt x="6205" y="4225"/>
                    <a:pt x="6260" y="4225"/>
                  </a:cubicBezTo>
                  <a:cubicBezTo>
                    <a:pt x="6285" y="4225"/>
                    <a:pt x="6309" y="4221"/>
                    <a:pt x="6332" y="4211"/>
                  </a:cubicBezTo>
                  <a:cubicBezTo>
                    <a:pt x="6463" y="4151"/>
                    <a:pt x="6445" y="4005"/>
                    <a:pt x="6430" y="3864"/>
                  </a:cubicBezTo>
                  <a:cubicBezTo>
                    <a:pt x="6424" y="3804"/>
                    <a:pt x="6418" y="3744"/>
                    <a:pt x="6422" y="3692"/>
                  </a:cubicBezTo>
                  <a:cubicBezTo>
                    <a:pt x="6439" y="3482"/>
                    <a:pt x="6653" y="3352"/>
                    <a:pt x="6863" y="3253"/>
                  </a:cubicBezTo>
                  <a:cubicBezTo>
                    <a:pt x="6998" y="3187"/>
                    <a:pt x="7140" y="3120"/>
                    <a:pt x="7292" y="3107"/>
                  </a:cubicBezTo>
                  <a:cubicBezTo>
                    <a:pt x="7313" y="3106"/>
                    <a:pt x="7333" y="3105"/>
                    <a:pt x="7355" y="3105"/>
                  </a:cubicBezTo>
                  <a:cubicBezTo>
                    <a:pt x="7448" y="3105"/>
                    <a:pt x="7544" y="3122"/>
                    <a:pt x="7637" y="3140"/>
                  </a:cubicBezTo>
                  <a:cubicBezTo>
                    <a:pt x="7709" y="3155"/>
                    <a:pt x="7784" y="3167"/>
                    <a:pt x="7862" y="3174"/>
                  </a:cubicBezTo>
                  <a:cubicBezTo>
                    <a:pt x="7879" y="3176"/>
                    <a:pt x="7898" y="3176"/>
                    <a:pt x="7917" y="3176"/>
                  </a:cubicBezTo>
                  <a:cubicBezTo>
                    <a:pt x="8093" y="3176"/>
                    <a:pt x="8305" y="3112"/>
                    <a:pt x="8376" y="2928"/>
                  </a:cubicBezTo>
                  <a:cubicBezTo>
                    <a:pt x="8459" y="2707"/>
                    <a:pt x="8288" y="2518"/>
                    <a:pt x="8123" y="2338"/>
                  </a:cubicBezTo>
                  <a:cubicBezTo>
                    <a:pt x="7964" y="2163"/>
                    <a:pt x="7814" y="1998"/>
                    <a:pt x="7866" y="1807"/>
                  </a:cubicBezTo>
                  <a:cubicBezTo>
                    <a:pt x="7881" y="1753"/>
                    <a:pt x="7911" y="1698"/>
                    <a:pt x="7943" y="1646"/>
                  </a:cubicBezTo>
                  <a:cubicBezTo>
                    <a:pt x="7999" y="1548"/>
                    <a:pt x="8059" y="1447"/>
                    <a:pt x="8014" y="1340"/>
                  </a:cubicBezTo>
                  <a:cubicBezTo>
                    <a:pt x="7997" y="1295"/>
                    <a:pt x="7964" y="1261"/>
                    <a:pt x="7932" y="1229"/>
                  </a:cubicBezTo>
                  <a:cubicBezTo>
                    <a:pt x="7922" y="1216"/>
                    <a:pt x="7909" y="1205"/>
                    <a:pt x="7898" y="1192"/>
                  </a:cubicBezTo>
                  <a:cubicBezTo>
                    <a:pt x="7819" y="1100"/>
                    <a:pt x="7784" y="982"/>
                    <a:pt x="7782" y="806"/>
                  </a:cubicBezTo>
                  <a:lnTo>
                    <a:pt x="7782" y="725"/>
                  </a:lnTo>
                  <a:lnTo>
                    <a:pt x="7735" y="791"/>
                  </a:lnTo>
                  <a:cubicBezTo>
                    <a:pt x="7731" y="798"/>
                    <a:pt x="7727" y="804"/>
                    <a:pt x="7720" y="809"/>
                  </a:cubicBezTo>
                  <a:cubicBezTo>
                    <a:pt x="7425" y="543"/>
                    <a:pt x="7024" y="391"/>
                    <a:pt x="6617" y="391"/>
                  </a:cubicBezTo>
                  <a:cubicBezTo>
                    <a:pt x="6520" y="391"/>
                    <a:pt x="6422" y="399"/>
                    <a:pt x="6330" y="417"/>
                  </a:cubicBezTo>
                  <a:cubicBezTo>
                    <a:pt x="6302" y="421"/>
                    <a:pt x="6276" y="427"/>
                    <a:pt x="6248" y="434"/>
                  </a:cubicBezTo>
                  <a:cubicBezTo>
                    <a:pt x="6169" y="450"/>
                    <a:pt x="6085" y="464"/>
                    <a:pt x="6009" y="464"/>
                  </a:cubicBezTo>
                  <a:cubicBezTo>
                    <a:pt x="5962" y="464"/>
                    <a:pt x="5917" y="458"/>
                    <a:pt x="5878" y="444"/>
                  </a:cubicBezTo>
                  <a:cubicBezTo>
                    <a:pt x="5775" y="408"/>
                    <a:pt x="5700" y="327"/>
                    <a:pt x="5621" y="239"/>
                  </a:cubicBezTo>
                  <a:cubicBezTo>
                    <a:pt x="5591" y="207"/>
                    <a:pt x="5558" y="172"/>
                    <a:pt x="5526" y="142"/>
                  </a:cubicBezTo>
                  <a:cubicBezTo>
                    <a:pt x="5456" y="74"/>
                    <a:pt x="5338" y="1"/>
                    <a:pt x="521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50"/>
            <p:cNvSpPr/>
            <p:nvPr/>
          </p:nvSpPr>
          <p:spPr>
            <a:xfrm>
              <a:off x="4362955" y="3026627"/>
              <a:ext cx="301995" cy="248290"/>
            </a:xfrm>
            <a:custGeom>
              <a:rect b="b" l="l" r="r" t="t"/>
              <a:pathLst>
                <a:path extrusionOk="0" h="8738" w="10628">
                  <a:moveTo>
                    <a:pt x="8570" y="0"/>
                  </a:moveTo>
                  <a:cubicBezTo>
                    <a:pt x="8504" y="0"/>
                    <a:pt x="8437" y="3"/>
                    <a:pt x="8371" y="7"/>
                  </a:cubicBezTo>
                  <a:cubicBezTo>
                    <a:pt x="8290" y="11"/>
                    <a:pt x="8208" y="15"/>
                    <a:pt x="8129" y="39"/>
                  </a:cubicBezTo>
                  <a:cubicBezTo>
                    <a:pt x="8054" y="62"/>
                    <a:pt x="7988" y="105"/>
                    <a:pt x="7921" y="146"/>
                  </a:cubicBezTo>
                  <a:cubicBezTo>
                    <a:pt x="7655" y="313"/>
                    <a:pt x="7390" y="480"/>
                    <a:pt x="7124" y="645"/>
                  </a:cubicBezTo>
                  <a:cubicBezTo>
                    <a:pt x="7043" y="696"/>
                    <a:pt x="6959" y="748"/>
                    <a:pt x="6886" y="812"/>
                  </a:cubicBezTo>
                  <a:cubicBezTo>
                    <a:pt x="6826" y="866"/>
                    <a:pt x="6773" y="926"/>
                    <a:pt x="6715" y="983"/>
                  </a:cubicBezTo>
                  <a:cubicBezTo>
                    <a:pt x="6516" y="1176"/>
                    <a:pt x="6259" y="1307"/>
                    <a:pt x="5984" y="1356"/>
                  </a:cubicBezTo>
                  <a:cubicBezTo>
                    <a:pt x="5941" y="1363"/>
                    <a:pt x="5896" y="1369"/>
                    <a:pt x="5860" y="1395"/>
                  </a:cubicBezTo>
                  <a:cubicBezTo>
                    <a:pt x="5811" y="1427"/>
                    <a:pt x="5789" y="1485"/>
                    <a:pt x="5757" y="1532"/>
                  </a:cubicBezTo>
                  <a:cubicBezTo>
                    <a:pt x="5624" y="1740"/>
                    <a:pt x="5344" y="1774"/>
                    <a:pt x="5099" y="1787"/>
                  </a:cubicBezTo>
                  <a:cubicBezTo>
                    <a:pt x="5185" y="1881"/>
                    <a:pt x="5099" y="2033"/>
                    <a:pt x="4992" y="2102"/>
                  </a:cubicBezTo>
                  <a:cubicBezTo>
                    <a:pt x="4885" y="2168"/>
                    <a:pt x="4748" y="2209"/>
                    <a:pt x="4686" y="2318"/>
                  </a:cubicBezTo>
                  <a:cubicBezTo>
                    <a:pt x="4652" y="2374"/>
                    <a:pt x="4643" y="2443"/>
                    <a:pt x="4600" y="2490"/>
                  </a:cubicBezTo>
                  <a:cubicBezTo>
                    <a:pt x="4536" y="2562"/>
                    <a:pt x="4422" y="2562"/>
                    <a:pt x="4339" y="2610"/>
                  </a:cubicBezTo>
                  <a:cubicBezTo>
                    <a:pt x="4236" y="2665"/>
                    <a:pt x="4189" y="2783"/>
                    <a:pt x="4116" y="2875"/>
                  </a:cubicBezTo>
                  <a:cubicBezTo>
                    <a:pt x="4007" y="3018"/>
                    <a:pt x="3827" y="3095"/>
                    <a:pt x="3648" y="3095"/>
                  </a:cubicBezTo>
                  <a:cubicBezTo>
                    <a:pt x="3550" y="3095"/>
                    <a:pt x="3452" y="3072"/>
                    <a:pt x="3366" y="3023"/>
                  </a:cubicBezTo>
                  <a:cubicBezTo>
                    <a:pt x="3338" y="3150"/>
                    <a:pt x="3285" y="3300"/>
                    <a:pt x="3158" y="3325"/>
                  </a:cubicBezTo>
                  <a:cubicBezTo>
                    <a:pt x="3145" y="3327"/>
                    <a:pt x="3132" y="3328"/>
                    <a:pt x="3119" y="3328"/>
                  </a:cubicBezTo>
                  <a:cubicBezTo>
                    <a:pt x="3084" y="3328"/>
                    <a:pt x="3049" y="3323"/>
                    <a:pt x="3014" y="3323"/>
                  </a:cubicBezTo>
                  <a:cubicBezTo>
                    <a:pt x="3010" y="3323"/>
                    <a:pt x="3006" y="3323"/>
                    <a:pt x="3002" y="3323"/>
                  </a:cubicBezTo>
                  <a:cubicBezTo>
                    <a:pt x="2865" y="3332"/>
                    <a:pt x="2766" y="3452"/>
                    <a:pt x="2685" y="3561"/>
                  </a:cubicBezTo>
                  <a:cubicBezTo>
                    <a:pt x="2683" y="3563"/>
                    <a:pt x="2681" y="3565"/>
                    <a:pt x="2678" y="3567"/>
                  </a:cubicBezTo>
                  <a:cubicBezTo>
                    <a:pt x="2835" y="3632"/>
                    <a:pt x="2886" y="3880"/>
                    <a:pt x="2882" y="4071"/>
                  </a:cubicBezTo>
                  <a:cubicBezTo>
                    <a:pt x="2876" y="4514"/>
                    <a:pt x="2869" y="4956"/>
                    <a:pt x="2861" y="5397"/>
                  </a:cubicBezTo>
                  <a:cubicBezTo>
                    <a:pt x="2844" y="5392"/>
                    <a:pt x="2828" y="5390"/>
                    <a:pt x="2812" y="5390"/>
                  </a:cubicBezTo>
                  <a:cubicBezTo>
                    <a:pt x="2720" y="5390"/>
                    <a:pt x="2632" y="5463"/>
                    <a:pt x="2584" y="5549"/>
                  </a:cubicBezTo>
                  <a:cubicBezTo>
                    <a:pt x="2531" y="5648"/>
                    <a:pt x="2509" y="5763"/>
                    <a:pt x="2458" y="5864"/>
                  </a:cubicBezTo>
                  <a:cubicBezTo>
                    <a:pt x="2321" y="6125"/>
                    <a:pt x="1999" y="6228"/>
                    <a:pt x="1710" y="6290"/>
                  </a:cubicBezTo>
                  <a:cubicBezTo>
                    <a:pt x="1342" y="6368"/>
                    <a:pt x="969" y="6421"/>
                    <a:pt x="596" y="6451"/>
                  </a:cubicBezTo>
                  <a:cubicBezTo>
                    <a:pt x="467" y="6462"/>
                    <a:pt x="339" y="6470"/>
                    <a:pt x="223" y="6522"/>
                  </a:cubicBezTo>
                  <a:cubicBezTo>
                    <a:pt x="129" y="6565"/>
                    <a:pt x="58" y="6629"/>
                    <a:pt x="0" y="6704"/>
                  </a:cubicBezTo>
                  <a:cubicBezTo>
                    <a:pt x="28" y="6794"/>
                    <a:pt x="20" y="6907"/>
                    <a:pt x="35" y="7004"/>
                  </a:cubicBezTo>
                  <a:cubicBezTo>
                    <a:pt x="65" y="7192"/>
                    <a:pt x="234" y="7349"/>
                    <a:pt x="425" y="7362"/>
                  </a:cubicBezTo>
                  <a:cubicBezTo>
                    <a:pt x="356" y="7439"/>
                    <a:pt x="442" y="7554"/>
                    <a:pt x="523" y="7614"/>
                  </a:cubicBezTo>
                  <a:cubicBezTo>
                    <a:pt x="607" y="7674"/>
                    <a:pt x="705" y="7769"/>
                    <a:pt x="660" y="7861"/>
                  </a:cubicBezTo>
                  <a:cubicBezTo>
                    <a:pt x="647" y="7887"/>
                    <a:pt x="624" y="7906"/>
                    <a:pt x="615" y="7934"/>
                  </a:cubicBezTo>
                  <a:cubicBezTo>
                    <a:pt x="594" y="7992"/>
                    <a:pt x="645" y="8049"/>
                    <a:pt x="701" y="8075"/>
                  </a:cubicBezTo>
                  <a:cubicBezTo>
                    <a:pt x="757" y="8099"/>
                    <a:pt x="819" y="8107"/>
                    <a:pt x="870" y="8139"/>
                  </a:cubicBezTo>
                  <a:cubicBezTo>
                    <a:pt x="975" y="8208"/>
                    <a:pt x="990" y="8362"/>
                    <a:pt x="1091" y="8439"/>
                  </a:cubicBezTo>
                  <a:cubicBezTo>
                    <a:pt x="1211" y="8529"/>
                    <a:pt x="1393" y="8463"/>
                    <a:pt x="1530" y="8529"/>
                  </a:cubicBezTo>
                  <a:cubicBezTo>
                    <a:pt x="1616" y="8570"/>
                    <a:pt x="1663" y="8651"/>
                    <a:pt x="1708" y="8737"/>
                  </a:cubicBezTo>
                  <a:cubicBezTo>
                    <a:pt x="1719" y="8692"/>
                    <a:pt x="1736" y="8651"/>
                    <a:pt x="1768" y="8617"/>
                  </a:cubicBezTo>
                  <a:cubicBezTo>
                    <a:pt x="1811" y="8574"/>
                    <a:pt x="1864" y="8557"/>
                    <a:pt x="1923" y="8557"/>
                  </a:cubicBezTo>
                  <a:cubicBezTo>
                    <a:pt x="2019" y="8557"/>
                    <a:pt x="2128" y="8603"/>
                    <a:pt x="2218" y="8647"/>
                  </a:cubicBezTo>
                  <a:cubicBezTo>
                    <a:pt x="2274" y="8675"/>
                    <a:pt x="2331" y="8699"/>
                    <a:pt x="2389" y="8724"/>
                  </a:cubicBezTo>
                  <a:cubicBezTo>
                    <a:pt x="2394" y="8705"/>
                    <a:pt x="2398" y="8686"/>
                    <a:pt x="2404" y="8666"/>
                  </a:cubicBezTo>
                  <a:cubicBezTo>
                    <a:pt x="2443" y="8553"/>
                    <a:pt x="2526" y="8459"/>
                    <a:pt x="2593" y="8358"/>
                  </a:cubicBezTo>
                  <a:cubicBezTo>
                    <a:pt x="2728" y="8156"/>
                    <a:pt x="2805" y="7921"/>
                    <a:pt x="2816" y="7679"/>
                  </a:cubicBezTo>
                  <a:cubicBezTo>
                    <a:pt x="2946" y="7662"/>
                    <a:pt x="3071" y="7612"/>
                    <a:pt x="3176" y="7537"/>
                  </a:cubicBezTo>
                  <a:cubicBezTo>
                    <a:pt x="3231" y="7497"/>
                    <a:pt x="3283" y="7447"/>
                    <a:pt x="3347" y="7422"/>
                  </a:cubicBezTo>
                  <a:cubicBezTo>
                    <a:pt x="3413" y="7396"/>
                    <a:pt x="3488" y="7394"/>
                    <a:pt x="3561" y="7394"/>
                  </a:cubicBezTo>
                  <a:lnTo>
                    <a:pt x="4144" y="7396"/>
                  </a:lnTo>
                  <a:cubicBezTo>
                    <a:pt x="4234" y="7396"/>
                    <a:pt x="4330" y="7398"/>
                    <a:pt x="4403" y="7452"/>
                  </a:cubicBezTo>
                  <a:cubicBezTo>
                    <a:pt x="4575" y="7574"/>
                    <a:pt x="4525" y="7906"/>
                    <a:pt x="4727" y="7970"/>
                  </a:cubicBezTo>
                  <a:cubicBezTo>
                    <a:pt x="4746" y="7976"/>
                    <a:pt x="4766" y="7979"/>
                    <a:pt x="4785" y="7979"/>
                  </a:cubicBezTo>
                  <a:cubicBezTo>
                    <a:pt x="4857" y="7979"/>
                    <a:pt x="4929" y="7944"/>
                    <a:pt x="4997" y="7912"/>
                  </a:cubicBezTo>
                  <a:cubicBezTo>
                    <a:pt x="5121" y="7852"/>
                    <a:pt x="5272" y="7809"/>
                    <a:pt x="5411" y="7809"/>
                  </a:cubicBezTo>
                  <a:cubicBezTo>
                    <a:pt x="5555" y="7809"/>
                    <a:pt x="5687" y="7855"/>
                    <a:pt x="5764" y="7977"/>
                  </a:cubicBezTo>
                  <a:cubicBezTo>
                    <a:pt x="5800" y="8037"/>
                    <a:pt x="5819" y="8109"/>
                    <a:pt x="5875" y="8150"/>
                  </a:cubicBezTo>
                  <a:cubicBezTo>
                    <a:pt x="5914" y="8181"/>
                    <a:pt x="5964" y="8188"/>
                    <a:pt x="6014" y="8188"/>
                  </a:cubicBezTo>
                  <a:cubicBezTo>
                    <a:pt x="6031" y="8188"/>
                    <a:pt x="6047" y="8188"/>
                    <a:pt x="6064" y="8186"/>
                  </a:cubicBezTo>
                  <a:cubicBezTo>
                    <a:pt x="6409" y="8165"/>
                    <a:pt x="6749" y="8049"/>
                    <a:pt x="7034" y="7852"/>
                  </a:cubicBezTo>
                  <a:cubicBezTo>
                    <a:pt x="7173" y="7757"/>
                    <a:pt x="7320" y="7638"/>
                    <a:pt x="7482" y="7638"/>
                  </a:cubicBezTo>
                  <a:cubicBezTo>
                    <a:pt x="7502" y="7638"/>
                    <a:pt x="7523" y="7640"/>
                    <a:pt x="7544" y="7644"/>
                  </a:cubicBezTo>
                  <a:cubicBezTo>
                    <a:pt x="7636" y="7662"/>
                    <a:pt x="7715" y="7722"/>
                    <a:pt x="7799" y="7767"/>
                  </a:cubicBezTo>
                  <a:cubicBezTo>
                    <a:pt x="7918" y="7830"/>
                    <a:pt x="8052" y="7862"/>
                    <a:pt x="8186" y="7862"/>
                  </a:cubicBezTo>
                  <a:cubicBezTo>
                    <a:pt x="8355" y="7862"/>
                    <a:pt x="8523" y="7813"/>
                    <a:pt x="8662" y="7717"/>
                  </a:cubicBezTo>
                  <a:cubicBezTo>
                    <a:pt x="8718" y="7679"/>
                    <a:pt x="8772" y="7632"/>
                    <a:pt x="8834" y="7606"/>
                  </a:cubicBezTo>
                  <a:cubicBezTo>
                    <a:pt x="8874" y="7590"/>
                    <a:pt x="8914" y="7583"/>
                    <a:pt x="8954" y="7583"/>
                  </a:cubicBezTo>
                  <a:cubicBezTo>
                    <a:pt x="8997" y="7583"/>
                    <a:pt x="9040" y="7591"/>
                    <a:pt x="9082" y="7606"/>
                  </a:cubicBezTo>
                  <a:cubicBezTo>
                    <a:pt x="9147" y="7347"/>
                    <a:pt x="9183" y="7081"/>
                    <a:pt x="9185" y="6815"/>
                  </a:cubicBezTo>
                  <a:cubicBezTo>
                    <a:pt x="9187" y="6745"/>
                    <a:pt x="9185" y="6674"/>
                    <a:pt x="9217" y="6612"/>
                  </a:cubicBezTo>
                  <a:cubicBezTo>
                    <a:pt x="9247" y="6554"/>
                    <a:pt x="9303" y="6513"/>
                    <a:pt x="9329" y="6455"/>
                  </a:cubicBezTo>
                  <a:cubicBezTo>
                    <a:pt x="9374" y="6361"/>
                    <a:pt x="9342" y="6239"/>
                    <a:pt x="9404" y="6158"/>
                  </a:cubicBezTo>
                  <a:cubicBezTo>
                    <a:pt x="9468" y="6068"/>
                    <a:pt x="9618" y="6057"/>
                    <a:pt x="9659" y="5954"/>
                  </a:cubicBezTo>
                  <a:cubicBezTo>
                    <a:pt x="9687" y="5883"/>
                    <a:pt x="9646" y="5802"/>
                    <a:pt x="9657" y="5725"/>
                  </a:cubicBezTo>
                  <a:cubicBezTo>
                    <a:pt x="9682" y="5547"/>
                    <a:pt x="9924" y="5523"/>
                    <a:pt x="10085" y="5442"/>
                  </a:cubicBezTo>
                  <a:cubicBezTo>
                    <a:pt x="10321" y="5322"/>
                    <a:pt x="10400" y="5024"/>
                    <a:pt x="10432" y="4761"/>
                  </a:cubicBezTo>
                  <a:cubicBezTo>
                    <a:pt x="10492" y="4253"/>
                    <a:pt x="10466" y="3739"/>
                    <a:pt x="10361" y="3240"/>
                  </a:cubicBezTo>
                  <a:cubicBezTo>
                    <a:pt x="10342" y="3154"/>
                    <a:pt x="10323" y="3066"/>
                    <a:pt x="10340" y="2980"/>
                  </a:cubicBezTo>
                  <a:cubicBezTo>
                    <a:pt x="10364" y="2877"/>
                    <a:pt x="10439" y="2796"/>
                    <a:pt x="10492" y="2706"/>
                  </a:cubicBezTo>
                  <a:cubicBezTo>
                    <a:pt x="10627" y="2485"/>
                    <a:pt x="10627" y="2188"/>
                    <a:pt x="10494" y="1967"/>
                  </a:cubicBezTo>
                  <a:cubicBezTo>
                    <a:pt x="10434" y="1868"/>
                    <a:pt x="10351" y="1780"/>
                    <a:pt x="10329" y="1669"/>
                  </a:cubicBezTo>
                  <a:cubicBezTo>
                    <a:pt x="10316" y="1607"/>
                    <a:pt x="10325" y="1543"/>
                    <a:pt x="10316" y="1481"/>
                  </a:cubicBezTo>
                  <a:cubicBezTo>
                    <a:pt x="10269" y="1114"/>
                    <a:pt x="9738" y="983"/>
                    <a:pt x="9659" y="624"/>
                  </a:cubicBezTo>
                  <a:cubicBezTo>
                    <a:pt x="9648" y="572"/>
                    <a:pt x="9646" y="519"/>
                    <a:pt x="9620" y="474"/>
                  </a:cubicBezTo>
                  <a:cubicBezTo>
                    <a:pt x="9574" y="391"/>
                    <a:pt x="9473" y="372"/>
                    <a:pt x="9374" y="372"/>
                  </a:cubicBezTo>
                  <a:cubicBezTo>
                    <a:pt x="9349" y="372"/>
                    <a:pt x="9324" y="373"/>
                    <a:pt x="9301" y="375"/>
                  </a:cubicBezTo>
                  <a:cubicBezTo>
                    <a:pt x="9243" y="204"/>
                    <a:pt x="9080" y="88"/>
                    <a:pt x="8907" y="39"/>
                  </a:cubicBezTo>
                  <a:cubicBezTo>
                    <a:pt x="8797" y="9"/>
                    <a:pt x="8684" y="0"/>
                    <a:pt x="857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50"/>
            <p:cNvSpPr/>
            <p:nvPr/>
          </p:nvSpPr>
          <p:spPr>
            <a:xfrm>
              <a:off x="4362160" y="3025888"/>
              <a:ext cx="303557" cy="251160"/>
            </a:xfrm>
            <a:custGeom>
              <a:rect b="b" l="l" r="r" t="t"/>
              <a:pathLst>
                <a:path extrusionOk="0" h="8839" w="10683">
                  <a:moveTo>
                    <a:pt x="8603" y="54"/>
                  </a:moveTo>
                  <a:cubicBezTo>
                    <a:pt x="8733" y="54"/>
                    <a:pt x="8836" y="65"/>
                    <a:pt x="8928" y="90"/>
                  </a:cubicBezTo>
                  <a:cubicBezTo>
                    <a:pt x="9113" y="144"/>
                    <a:pt x="9254" y="262"/>
                    <a:pt x="9303" y="410"/>
                  </a:cubicBezTo>
                  <a:lnTo>
                    <a:pt x="9312" y="429"/>
                  </a:lnTo>
                  <a:lnTo>
                    <a:pt x="9331" y="427"/>
                  </a:lnTo>
                  <a:cubicBezTo>
                    <a:pt x="9355" y="425"/>
                    <a:pt x="9376" y="425"/>
                    <a:pt x="9400" y="425"/>
                  </a:cubicBezTo>
                  <a:cubicBezTo>
                    <a:pt x="9517" y="425"/>
                    <a:pt x="9590" y="452"/>
                    <a:pt x="9625" y="512"/>
                  </a:cubicBezTo>
                  <a:cubicBezTo>
                    <a:pt x="9640" y="540"/>
                    <a:pt x="9646" y="575"/>
                    <a:pt x="9652" y="609"/>
                  </a:cubicBezTo>
                  <a:cubicBezTo>
                    <a:pt x="9655" y="624"/>
                    <a:pt x="9657" y="639"/>
                    <a:pt x="9661" y="654"/>
                  </a:cubicBezTo>
                  <a:cubicBezTo>
                    <a:pt x="9702" y="838"/>
                    <a:pt x="9852" y="965"/>
                    <a:pt x="9999" y="1087"/>
                  </a:cubicBezTo>
                  <a:cubicBezTo>
                    <a:pt x="10152" y="1213"/>
                    <a:pt x="10295" y="1333"/>
                    <a:pt x="10319" y="1511"/>
                  </a:cubicBezTo>
                  <a:cubicBezTo>
                    <a:pt x="10321" y="1537"/>
                    <a:pt x="10321" y="1562"/>
                    <a:pt x="10323" y="1590"/>
                  </a:cubicBezTo>
                  <a:cubicBezTo>
                    <a:pt x="10323" y="1624"/>
                    <a:pt x="10323" y="1663"/>
                    <a:pt x="10332" y="1699"/>
                  </a:cubicBezTo>
                  <a:cubicBezTo>
                    <a:pt x="10349" y="1785"/>
                    <a:pt x="10396" y="1856"/>
                    <a:pt x="10443" y="1924"/>
                  </a:cubicBezTo>
                  <a:cubicBezTo>
                    <a:pt x="10462" y="1950"/>
                    <a:pt x="10482" y="1978"/>
                    <a:pt x="10499" y="2006"/>
                  </a:cubicBezTo>
                  <a:cubicBezTo>
                    <a:pt x="10627" y="2220"/>
                    <a:pt x="10625" y="2505"/>
                    <a:pt x="10499" y="2719"/>
                  </a:cubicBezTo>
                  <a:cubicBezTo>
                    <a:pt x="10484" y="2745"/>
                    <a:pt x="10467" y="2768"/>
                    <a:pt x="10449" y="2794"/>
                  </a:cubicBezTo>
                  <a:cubicBezTo>
                    <a:pt x="10404" y="2856"/>
                    <a:pt x="10359" y="2923"/>
                    <a:pt x="10342" y="3002"/>
                  </a:cubicBezTo>
                  <a:cubicBezTo>
                    <a:pt x="10323" y="3088"/>
                    <a:pt x="10342" y="3176"/>
                    <a:pt x="10359" y="3259"/>
                  </a:cubicBezTo>
                  <a:lnTo>
                    <a:pt x="10364" y="3272"/>
                  </a:lnTo>
                  <a:cubicBezTo>
                    <a:pt x="10469" y="3769"/>
                    <a:pt x="10492" y="4277"/>
                    <a:pt x="10432" y="4782"/>
                  </a:cubicBezTo>
                  <a:cubicBezTo>
                    <a:pt x="10392" y="5136"/>
                    <a:pt x="10282" y="5352"/>
                    <a:pt x="10100" y="5444"/>
                  </a:cubicBezTo>
                  <a:cubicBezTo>
                    <a:pt x="10057" y="5466"/>
                    <a:pt x="10008" y="5485"/>
                    <a:pt x="9959" y="5502"/>
                  </a:cubicBezTo>
                  <a:cubicBezTo>
                    <a:pt x="9822" y="5552"/>
                    <a:pt x="9678" y="5601"/>
                    <a:pt x="9659" y="5747"/>
                  </a:cubicBezTo>
                  <a:cubicBezTo>
                    <a:pt x="9655" y="5783"/>
                    <a:pt x="9659" y="5819"/>
                    <a:pt x="9663" y="5854"/>
                  </a:cubicBezTo>
                  <a:cubicBezTo>
                    <a:pt x="9670" y="5896"/>
                    <a:pt x="9676" y="5935"/>
                    <a:pt x="9661" y="5971"/>
                  </a:cubicBezTo>
                  <a:cubicBezTo>
                    <a:pt x="9644" y="6019"/>
                    <a:pt x="9595" y="6044"/>
                    <a:pt x="9541" y="6070"/>
                  </a:cubicBezTo>
                  <a:cubicBezTo>
                    <a:pt x="9492" y="6096"/>
                    <a:pt x="9442" y="6121"/>
                    <a:pt x="9408" y="6166"/>
                  </a:cubicBezTo>
                  <a:cubicBezTo>
                    <a:pt x="9372" y="6220"/>
                    <a:pt x="9365" y="6282"/>
                    <a:pt x="9359" y="6342"/>
                  </a:cubicBezTo>
                  <a:cubicBezTo>
                    <a:pt x="9355" y="6387"/>
                    <a:pt x="9350" y="6432"/>
                    <a:pt x="9333" y="6469"/>
                  </a:cubicBezTo>
                  <a:cubicBezTo>
                    <a:pt x="9320" y="6496"/>
                    <a:pt x="9301" y="6520"/>
                    <a:pt x="9280" y="6546"/>
                  </a:cubicBezTo>
                  <a:cubicBezTo>
                    <a:pt x="9258" y="6569"/>
                    <a:pt x="9237" y="6595"/>
                    <a:pt x="9222" y="6627"/>
                  </a:cubicBezTo>
                  <a:cubicBezTo>
                    <a:pt x="9190" y="6691"/>
                    <a:pt x="9187" y="6762"/>
                    <a:pt x="9187" y="6831"/>
                  </a:cubicBezTo>
                  <a:lnTo>
                    <a:pt x="9187" y="6839"/>
                  </a:lnTo>
                  <a:cubicBezTo>
                    <a:pt x="9183" y="7088"/>
                    <a:pt x="9151" y="7343"/>
                    <a:pt x="9091" y="7598"/>
                  </a:cubicBezTo>
                  <a:cubicBezTo>
                    <a:pt x="9054" y="7587"/>
                    <a:pt x="9019" y="7582"/>
                    <a:pt x="8984" y="7582"/>
                  </a:cubicBezTo>
                  <a:cubicBezTo>
                    <a:pt x="8938" y="7582"/>
                    <a:pt x="8894" y="7591"/>
                    <a:pt x="8851" y="7608"/>
                  </a:cubicBezTo>
                  <a:cubicBezTo>
                    <a:pt x="8804" y="7628"/>
                    <a:pt x="8761" y="7660"/>
                    <a:pt x="8720" y="7690"/>
                  </a:cubicBezTo>
                  <a:cubicBezTo>
                    <a:pt x="8705" y="7700"/>
                    <a:pt x="8690" y="7711"/>
                    <a:pt x="8675" y="7722"/>
                  </a:cubicBezTo>
                  <a:cubicBezTo>
                    <a:pt x="8545" y="7812"/>
                    <a:pt x="8382" y="7861"/>
                    <a:pt x="8215" y="7861"/>
                  </a:cubicBezTo>
                  <a:cubicBezTo>
                    <a:pt x="8082" y="7861"/>
                    <a:pt x="7951" y="7829"/>
                    <a:pt x="7840" y="7769"/>
                  </a:cubicBezTo>
                  <a:cubicBezTo>
                    <a:pt x="7816" y="7758"/>
                    <a:pt x="7795" y="7745"/>
                    <a:pt x="7773" y="7733"/>
                  </a:cubicBezTo>
                  <a:cubicBezTo>
                    <a:pt x="7713" y="7696"/>
                    <a:pt x="7649" y="7658"/>
                    <a:pt x="7576" y="7645"/>
                  </a:cubicBezTo>
                  <a:cubicBezTo>
                    <a:pt x="7555" y="7640"/>
                    <a:pt x="7533" y="7638"/>
                    <a:pt x="7512" y="7638"/>
                  </a:cubicBezTo>
                  <a:cubicBezTo>
                    <a:pt x="7360" y="7638"/>
                    <a:pt x="7227" y="7733"/>
                    <a:pt x="7096" y="7823"/>
                  </a:cubicBezTo>
                  <a:lnTo>
                    <a:pt x="7047" y="7857"/>
                  </a:lnTo>
                  <a:cubicBezTo>
                    <a:pt x="6764" y="8052"/>
                    <a:pt x="6432" y="8165"/>
                    <a:pt x="6089" y="8187"/>
                  </a:cubicBezTo>
                  <a:lnTo>
                    <a:pt x="6047" y="8187"/>
                  </a:lnTo>
                  <a:cubicBezTo>
                    <a:pt x="5989" y="8187"/>
                    <a:pt x="5948" y="8178"/>
                    <a:pt x="5918" y="8155"/>
                  </a:cubicBezTo>
                  <a:cubicBezTo>
                    <a:pt x="5886" y="8131"/>
                    <a:pt x="5867" y="8093"/>
                    <a:pt x="5847" y="8050"/>
                  </a:cubicBezTo>
                  <a:cubicBezTo>
                    <a:pt x="5837" y="8030"/>
                    <a:pt x="5826" y="8009"/>
                    <a:pt x="5813" y="7990"/>
                  </a:cubicBezTo>
                  <a:cubicBezTo>
                    <a:pt x="5740" y="7872"/>
                    <a:pt x="5610" y="7808"/>
                    <a:pt x="5438" y="7808"/>
                  </a:cubicBezTo>
                  <a:cubicBezTo>
                    <a:pt x="5307" y="7808"/>
                    <a:pt x="5153" y="7846"/>
                    <a:pt x="5010" y="7915"/>
                  </a:cubicBezTo>
                  <a:cubicBezTo>
                    <a:pt x="4944" y="7947"/>
                    <a:pt x="4874" y="7978"/>
                    <a:pt x="4811" y="7978"/>
                  </a:cubicBezTo>
                  <a:cubicBezTo>
                    <a:pt x="4795" y="7978"/>
                    <a:pt x="4779" y="7975"/>
                    <a:pt x="4763" y="7970"/>
                  </a:cubicBezTo>
                  <a:cubicBezTo>
                    <a:pt x="4667" y="7940"/>
                    <a:pt x="4635" y="7835"/>
                    <a:pt x="4598" y="7726"/>
                  </a:cubicBezTo>
                  <a:cubicBezTo>
                    <a:pt x="4566" y="7623"/>
                    <a:pt x="4532" y="7518"/>
                    <a:pt x="4446" y="7456"/>
                  </a:cubicBezTo>
                  <a:cubicBezTo>
                    <a:pt x="4365" y="7396"/>
                    <a:pt x="4258" y="7396"/>
                    <a:pt x="4172" y="7396"/>
                  </a:cubicBezTo>
                  <a:lnTo>
                    <a:pt x="3574" y="7394"/>
                  </a:lnTo>
                  <a:cubicBezTo>
                    <a:pt x="3503" y="7394"/>
                    <a:pt x="3431" y="7396"/>
                    <a:pt x="3364" y="7424"/>
                  </a:cubicBezTo>
                  <a:cubicBezTo>
                    <a:pt x="3315" y="7443"/>
                    <a:pt x="3272" y="7478"/>
                    <a:pt x="3229" y="7510"/>
                  </a:cubicBezTo>
                  <a:cubicBezTo>
                    <a:pt x="3216" y="7520"/>
                    <a:pt x="3201" y="7531"/>
                    <a:pt x="3189" y="7542"/>
                  </a:cubicBezTo>
                  <a:cubicBezTo>
                    <a:pt x="3086" y="7615"/>
                    <a:pt x="2966" y="7662"/>
                    <a:pt x="2841" y="7679"/>
                  </a:cubicBezTo>
                  <a:lnTo>
                    <a:pt x="2818" y="7681"/>
                  </a:lnTo>
                  <a:lnTo>
                    <a:pt x="2818" y="7705"/>
                  </a:lnTo>
                  <a:cubicBezTo>
                    <a:pt x="2807" y="7940"/>
                    <a:pt x="2730" y="8172"/>
                    <a:pt x="2599" y="8369"/>
                  </a:cubicBezTo>
                  <a:cubicBezTo>
                    <a:pt x="2582" y="8395"/>
                    <a:pt x="2563" y="8420"/>
                    <a:pt x="2546" y="8444"/>
                  </a:cubicBezTo>
                  <a:cubicBezTo>
                    <a:pt x="2492" y="8519"/>
                    <a:pt x="2437" y="8596"/>
                    <a:pt x="2407" y="8684"/>
                  </a:cubicBezTo>
                  <a:cubicBezTo>
                    <a:pt x="2404" y="8695"/>
                    <a:pt x="2400" y="8703"/>
                    <a:pt x="2398" y="8714"/>
                  </a:cubicBezTo>
                  <a:cubicBezTo>
                    <a:pt x="2351" y="8692"/>
                    <a:pt x="2304" y="8671"/>
                    <a:pt x="2259" y="8650"/>
                  </a:cubicBezTo>
                  <a:cubicBezTo>
                    <a:pt x="2177" y="8609"/>
                    <a:pt x="2057" y="8555"/>
                    <a:pt x="1952" y="8555"/>
                  </a:cubicBezTo>
                  <a:cubicBezTo>
                    <a:pt x="1879" y="8555"/>
                    <a:pt x="1822" y="8579"/>
                    <a:pt x="1777" y="8626"/>
                  </a:cubicBezTo>
                  <a:cubicBezTo>
                    <a:pt x="1755" y="8647"/>
                    <a:pt x="1740" y="8673"/>
                    <a:pt x="1729" y="8697"/>
                  </a:cubicBezTo>
                  <a:cubicBezTo>
                    <a:pt x="1691" y="8630"/>
                    <a:pt x="1644" y="8568"/>
                    <a:pt x="1569" y="8532"/>
                  </a:cubicBezTo>
                  <a:cubicBezTo>
                    <a:pt x="1502" y="8500"/>
                    <a:pt x="1427" y="8495"/>
                    <a:pt x="1355" y="8493"/>
                  </a:cubicBezTo>
                  <a:cubicBezTo>
                    <a:pt x="1271" y="8491"/>
                    <a:pt x="1194" y="8489"/>
                    <a:pt x="1134" y="8444"/>
                  </a:cubicBezTo>
                  <a:cubicBezTo>
                    <a:pt x="1091" y="8410"/>
                    <a:pt x="1065" y="8360"/>
                    <a:pt x="1037" y="8307"/>
                  </a:cubicBezTo>
                  <a:cubicBezTo>
                    <a:pt x="1005" y="8245"/>
                    <a:pt x="973" y="8182"/>
                    <a:pt x="913" y="8144"/>
                  </a:cubicBezTo>
                  <a:cubicBezTo>
                    <a:pt x="879" y="8123"/>
                    <a:pt x="843" y="8110"/>
                    <a:pt x="806" y="8099"/>
                  </a:cubicBezTo>
                  <a:cubicBezTo>
                    <a:pt x="783" y="8093"/>
                    <a:pt x="761" y="8086"/>
                    <a:pt x="740" y="8075"/>
                  </a:cubicBezTo>
                  <a:cubicBezTo>
                    <a:pt x="695" y="8056"/>
                    <a:pt x="654" y="8009"/>
                    <a:pt x="667" y="7968"/>
                  </a:cubicBezTo>
                  <a:cubicBezTo>
                    <a:pt x="671" y="7955"/>
                    <a:pt x="680" y="7945"/>
                    <a:pt x="688" y="7934"/>
                  </a:cubicBezTo>
                  <a:cubicBezTo>
                    <a:pt x="697" y="7921"/>
                    <a:pt x="705" y="7910"/>
                    <a:pt x="712" y="7898"/>
                  </a:cubicBezTo>
                  <a:cubicBezTo>
                    <a:pt x="740" y="7840"/>
                    <a:pt x="740" y="7743"/>
                    <a:pt x="568" y="7619"/>
                  </a:cubicBezTo>
                  <a:cubicBezTo>
                    <a:pt x="515" y="7580"/>
                    <a:pt x="461" y="7518"/>
                    <a:pt x="455" y="7463"/>
                  </a:cubicBezTo>
                  <a:cubicBezTo>
                    <a:pt x="453" y="7439"/>
                    <a:pt x="457" y="7422"/>
                    <a:pt x="472" y="7405"/>
                  </a:cubicBezTo>
                  <a:lnTo>
                    <a:pt x="508" y="7366"/>
                  </a:lnTo>
                  <a:lnTo>
                    <a:pt x="455" y="7362"/>
                  </a:lnTo>
                  <a:cubicBezTo>
                    <a:pt x="277" y="7349"/>
                    <a:pt x="116" y="7201"/>
                    <a:pt x="88" y="7026"/>
                  </a:cubicBezTo>
                  <a:cubicBezTo>
                    <a:pt x="84" y="6989"/>
                    <a:pt x="82" y="6946"/>
                    <a:pt x="80" y="6906"/>
                  </a:cubicBezTo>
                  <a:cubicBezTo>
                    <a:pt x="75" y="6848"/>
                    <a:pt x="73" y="6788"/>
                    <a:pt x="58" y="6736"/>
                  </a:cubicBezTo>
                  <a:cubicBezTo>
                    <a:pt x="116" y="6661"/>
                    <a:pt x="183" y="6608"/>
                    <a:pt x="262" y="6573"/>
                  </a:cubicBezTo>
                  <a:cubicBezTo>
                    <a:pt x="367" y="6524"/>
                    <a:pt x="489" y="6516"/>
                    <a:pt x="607" y="6505"/>
                  </a:cubicBezTo>
                  <a:lnTo>
                    <a:pt x="626" y="6505"/>
                  </a:lnTo>
                  <a:cubicBezTo>
                    <a:pt x="1001" y="6475"/>
                    <a:pt x="1376" y="6419"/>
                    <a:pt x="1742" y="6342"/>
                  </a:cubicBezTo>
                  <a:cubicBezTo>
                    <a:pt x="2023" y="6282"/>
                    <a:pt x="2366" y="6177"/>
                    <a:pt x="2509" y="5901"/>
                  </a:cubicBezTo>
                  <a:cubicBezTo>
                    <a:pt x="2535" y="5851"/>
                    <a:pt x="2554" y="5798"/>
                    <a:pt x="2571" y="5747"/>
                  </a:cubicBezTo>
                  <a:cubicBezTo>
                    <a:pt x="2591" y="5691"/>
                    <a:pt x="2608" y="5637"/>
                    <a:pt x="2636" y="5588"/>
                  </a:cubicBezTo>
                  <a:cubicBezTo>
                    <a:pt x="2676" y="5515"/>
                    <a:pt x="2756" y="5442"/>
                    <a:pt x="2841" y="5442"/>
                  </a:cubicBezTo>
                  <a:cubicBezTo>
                    <a:pt x="2854" y="5442"/>
                    <a:pt x="2867" y="5444"/>
                    <a:pt x="2882" y="5449"/>
                  </a:cubicBezTo>
                  <a:lnTo>
                    <a:pt x="2914" y="5459"/>
                  </a:lnTo>
                  <a:lnTo>
                    <a:pt x="2938" y="4099"/>
                  </a:lnTo>
                  <a:cubicBezTo>
                    <a:pt x="2940" y="3900"/>
                    <a:pt x="2891" y="3668"/>
                    <a:pt x="2747" y="3585"/>
                  </a:cubicBezTo>
                  <a:cubicBezTo>
                    <a:pt x="2822" y="3484"/>
                    <a:pt x="2914" y="3383"/>
                    <a:pt x="3030" y="3375"/>
                  </a:cubicBezTo>
                  <a:cubicBezTo>
                    <a:pt x="3051" y="3375"/>
                    <a:pt x="3073" y="3377"/>
                    <a:pt x="3092" y="3377"/>
                  </a:cubicBezTo>
                  <a:cubicBezTo>
                    <a:pt x="3111" y="3379"/>
                    <a:pt x="3129" y="3381"/>
                    <a:pt x="3147" y="3381"/>
                  </a:cubicBezTo>
                  <a:cubicBezTo>
                    <a:pt x="3162" y="3381"/>
                    <a:pt x="3176" y="3380"/>
                    <a:pt x="3191" y="3377"/>
                  </a:cubicBezTo>
                  <a:cubicBezTo>
                    <a:pt x="3326" y="3351"/>
                    <a:pt x="3381" y="3208"/>
                    <a:pt x="3413" y="3088"/>
                  </a:cubicBezTo>
                  <a:cubicBezTo>
                    <a:pt x="3493" y="3128"/>
                    <a:pt x="3583" y="3148"/>
                    <a:pt x="3675" y="3148"/>
                  </a:cubicBezTo>
                  <a:cubicBezTo>
                    <a:pt x="3870" y="3148"/>
                    <a:pt x="4054" y="3062"/>
                    <a:pt x="4166" y="2918"/>
                  </a:cubicBezTo>
                  <a:cubicBezTo>
                    <a:pt x="4189" y="2891"/>
                    <a:pt x="4208" y="2858"/>
                    <a:pt x="4228" y="2828"/>
                  </a:cubicBezTo>
                  <a:cubicBezTo>
                    <a:pt x="4273" y="2760"/>
                    <a:pt x="4315" y="2693"/>
                    <a:pt x="4380" y="2657"/>
                  </a:cubicBezTo>
                  <a:cubicBezTo>
                    <a:pt x="4410" y="2642"/>
                    <a:pt x="4446" y="2631"/>
                    <a:pt x="4483" y="2621"/>
                  </a:cubicBezTo>
                  <a:cubicBezTo>
                    <a:pt x="4543" y="2601"/>
                    <a:pt x="4603" y="2584"/>
                    <a:pt x="4648" y="2535"/>
                  </a:cubicBezTo>
                  <a:cubicBezTo>
                    <a:pt x="4678" y="2503"/>
                    <a:pt x="4693" y="2462"/>
                    <a:pt x="4705" y="2426"/>
                  </a:cubicBezTo>
                  <a:cubicBezTo>
                    <a:pt x="4716" y="2400"/>
                    <a:pt x="4725" y="2379"/>
                    <a:pt x="4735" y="2357"/>
                  </a:cubicBezTo>
                  <a:cubicBezTo>
                    <a:pt x="4778" y="2286"/>
                    <a:pt x="4855" y="2246"/>
                    <a:pt x="4937" y="2205"/>
                  </a:cubicBezTo>
                  <a:cubicBezTo>
                    <a:pt x="4969" y="2188"/>
                    <a:pt x="5003" y="2171"/>
                    <a:pt x="5033" y="2149"/>
                  </a:cubicBezTo>
                  <a:cubicBezTo>
                    <a:pt x="5115" y="2100"/>
                    <a:pt x="5177" y="2010"/>
                    <a:pt x="5187" y="1931"/>
                  </a:cubicBezTo>
                  <a:cubicBezTo>
                    <a:pt x="5192" y="1896"/>
                    <a:pt x="5187" y="1864"/>
                    <a:pt x="5175" y="1836"/>
                  </a:cubicBezTo>
                  <a:cubicBezTo>
                    <a:pt x="5432" y="1819"/>
                    <a:pt x="5682" y="1770"/>
                    <a:pt x="5809" y="1573"/>
                  </a:cubicBezTo>
                  <a:cubicBezTo>
                    <a:pt x="5817" y="1560"/>
                    <a:pt x="5824" y="1547"/>
                    <a:pt x="5832" y="1532"/>
                  </a:cubicBezTo>
                  <a:cubicBezTo>
                    <a:pt x="5854" y="1498"/>
                    <a:pt x="5873" y="1464"/>
                    <a:pt x="5903" y="1442"/>
                  </a:cubicBezTo>
                  <a:cubicBezTo>
                    <a:pt x="5931" y="1423"/>
                    <a:pt x="5969" y="1417"/>
                    <a:pt x="6008" y="1410"/>
                  </a:cubicBezTo>
                  <a:lnTo>
                    <a:pt x="6017" y="1408"/>
                  </a:lnTo>
                  <a:cubicBezTo>
                    <a:pt x="6295" y="1359"/>
                    <a:pt x="6559" y="1224"/>
                    <a:pt x="6762" y="1029"/>
                  </a:cubicBezTo>
                  <a:cubicBezTo>
                    <a:pt x="6784" y="1005"/>
                    <a:pt x="6807" y="984"/>
                    <a:pt x="6829" y="960"/>
                  </a:cubicBezTo>
                  <a:cubicBezTo>
                    <a:pt x="6861" y="926"/>
                    <a:pt x="6897" y="890"/>
                    <a:pt x="6934" y="857"/>
                  </a:cubicBezTo>
                  <a:cubicBezTo>
                    <a:pt x="7004" y="795"/>
                    <a:pt x="7086" y="744"/>
                    <a:pt x="7167" y="695"/>
                  </a:cubicBezTo>
                  <a:lnTo>
                    <a:pt x="7962" y="195"/>
                  </a:lnTo>
                  <a:cubicBezTo>
                    <a:pt x="8026" y="155"/>
                    <a:pt x="8093" y="114"/>
                    <a:pt x="8166" y="90"/>
                  </a:cubicBezTo>
                  <a:cubicBezTo>
                    <a:pt x="8241" y="67"/>
                    <a:pt x="8322" y="63"/>
                    <a:pt x="8401" y="58"/>
                  </a:cubicBezTo>
                  <a:cubicBezTo>
                    <a:pt x="8463" y="56"/>
                    <a:pt x="8534" y="54"/>
                    <a:pt x="8603" y="54"/>
                  </a:cubicBezTo>
                  <a:close/>
                  <a:moveTo>
                    <a:pt x="8603" y="0"/>
                  </a:moveTo>
                  <a:cubicBezTo>
                    <a:pt x="8532" y="0"/>
                    <a:pt x="8461" y="3"/>
                    <a:pt x="8399" y="7"/>
                  </a:cubicBezTo>
                  <a:cubicBezTo>
                    <a:pt x="8320" y="9"/>
                    <a:pt x="8232" y="13"/>
                    <a:pt x="8148" y="39"/>
                  </a:cubicBezTo>
                  <a:cubicBezTo>
                    <a:pt x="8071" y="65"/>
                    <a:pt x="8001" y="108"/>
                    <a:pt x="7934" y="150"/>
                  </a:cubicBezTo>
                  <a:lnTo>
                    <a:pt x="7137" y="650"/>
                  </a:lnTo>
                  <a:cubicBezTo>
                    <a:pt x="7056" y="701"/>
                    <a:pt x="6972" y="752"/>
                    <a:pt x="6897" y="819"/>
                  </a:cubicBezTo>
                  <a:cubicBezTo>
                    <a:pt x="6859" y="851"/>
                    <a:pt x="6824" y="887"/>
                    <a:pt x="6790" y="924"/>
                  </a:cubicBezTo>
                  <a:cubicBezTo>
                    <a:pt x="6769" y="945"/>
                    <a:pt x="6747" y="969"/>
                    <a:pt x="6724" y="990"/>
                  </a:cubicBezTo>
                  <a:cubicBezTo>
                    <a:pt x="6529" y="1177"/>
                    <a:pt x="6276" y="1307"/>
                    <a:pt x="6008" y="1354"/>
                  </a:cubicBezTo>
                  <a:lnTo>
                    <a:pt x="5999" y="1357"/>
                  </a:lnTo>
                  <a:cubicBezTo>
                    <a:pt x="5954" y="1363"/>
                    <a:pt x="5912" y="1372"/>
                    <a:pt x="5871" y="1399"/>
                  </a:cubicBezTo>
                  <a:cubicBezTo>
                    <a:pt x="5832" y="1425"/>
                    <a:pt x="5809" y="1466"/>
                    <a:pt x="5785" y="1507"/>
                  </a:cubicBezTo>
                  <a:cubicBezTo>
                    <a:pt x="5779" y="1519"/>
                    <a:pt x="5772" y="1532"/>
                    <a:pt x="5764" y="1545"/>
                  </a:cubicBezTo>
                  <a:cubicBezTo>
                    <a:pt x="5642" y="1732"/>
                    <a:pt x="5385" y="1772"/>
                    <a:pt x="5125" y="1787"/>
                  </a:cubicBezTo>
                  <a:lnTo>
                    <a:pt x="5067" y="1789"/>
                  </a:lnTo>
                  <a:lnTo>
                    <a:pt x="5106" y="1832"/>
                  </a:lnTo>
                  <a:cubicBezTo>
                    <a:pt x="5130" y="1856"/>
                    <a:pt x="5138" y="1888"/>
                    <a:pt x="5134" y="1922"/>
                  </a:cubicBezTo>
                  <a:cubicBezTo>
                    <a:pt x="5125" y="1989"/>
                    <a:pt x="5072" y="2064"/>
                    <a:pt x="5005" y="2104"/>
                  </a:cubicBezTo>
                  <a:cubicBezTo>
                    <a:pt x="4975" y="2124"/>
                    <a:pt x="4943" y="2141"/>
                    <a:pt x="4911" y="2156"/>
                  </a:cubicBezTo>
                  <a:cubicBezTo>
                    <a:pt x="4828" y="2201"/>
                    <a:pt x="4740" y="2246"/>
                    <a:pt x="4690" y="2329"/>
                  </a:cubicBezTo>
                  <a:cubicBezTo>
                    <a:pt x="4675" y="2355"/>
                    <a:pt x="4667" y="2381"/>
                    <a:pt x="4656" y="2406"/>
                  </a:cubicBezTo>
                  <a:cubicBezTo>
                    <a:pt x="4643" y="2441"/>
                    <a:pt x="4630" y="2473"/>
                    <a:pt x="4607" y="2499"/>
                  </a:cubicBezTo>
                  <a:cubicBezTo>
                    <a:pt x="4575" y="2537"/>
                    <a:pt x="4521" y="2552"/>
                    <a:pt x="4468" y="2569"/>
                  </a:cubicBezTo>
                  <a:cubicBezTo>
                    <a:pt x="4429" y="2580"/>
                    <a:pt x="4390" y="2591"/>
                    <a:pt x="4354" y="2612"/>
                  </a:cubicBezTo>
                  <a:cubicBezTo>
                    <a:pt x="4277" y="2655"/>
                    <a:pt x="4230" y="2728"/>
                    <a:pt x="4183" y="2798"/>
                  </a:cubicBezTo>
                  <a:cubicBezTo>
                    <a:pt x="4163" y="2828"/>
                    <a:pt x="4144" y="2858"/>
                    <a:pt x="4123" y="2886"/>
                  </a:cubicBezTo>
                  <a:cubicBezTo>
                    <a:pt x="4022" y="3017"/>
                    <a:pt x="3855" y="3094"/>
                    <a:pt x="3675" y="3094"/>
                  </a:cubicBezTo>
                  <a:cubicBezTo>
                    <a:pt x="3578" y="3094"/>
                    <a:pt x="3486" y="3071"/>
                    <a:pt x="3409" y="3026"/>
                  </a:cubicBezTo>
                  <a:lnTo>
                    <a:pt x="3377" y="3008"/>
                  </a:lnTo>
                  <a:lnTo>
                    <a:pt x="3369" y="3043"/>
                  </a:lnTo>
                  <a:cubicBezTo>
                    <a:pt x="3343" y="3152"/>
                    <a:pt x="3298" y="3302"/>
                    <a:pt x="3180" y="3323"/>
                  </a:cubicBezTo>
                  <a:cubicBezTo>
                    <a:pt x="3167" y="3327"/>
                    <a:pt x="3154" y="3328"/>
                    <a:pt x="3140" y="3328"/>
                  </a:cubicBezTo>
                  <a:cubicBezTo>
                    <a:pt x="3126" y="3328"/>
                    <a:pt x="3111" y="3327"/>
                    <a:pt x="3096" y="3326"/>
                  </a:cubicBezTo>
                  <a:cubicBezTo>
                    <a:pt x="3081" y="3324"/>
                    <a:pt x="3065" y="3322"/>
                    <a:pt x="3048" y="3322"/>
                  </a:cubicBezTo>
                  <a:cubicBezTo>
                    <a:pt x="3042" y="3322"/>
                    <a:pt x="3035" y="3323"/>
                    <a:pt x="3028" y="3323"/>
                  </a:cubicBezTo>
                  <a:cubicBezTo>
                    <a:pt x="2880" y="3332"/>
                    <a:pt x="2777" y="3454"/>
                    <a:pt x="2691" y="3572"/>
                  </a:cubicBezTo>
                  <a:lnTo>
                    <a:pt x="2666" y="3606"/>
                  </a:lnTo>
                  <a:lnTo>
                    <a:pt x="2696" y="3619"/>
                  </a:lnTo>
                  <a:cubicBezTo>
                    <a:pt x="2839" y="3677"/>
                    <a:pt x="2886" y="3913"/>
                    <a:pt x="2884" y="4097"/>
                  </a:cubicBezTo>
                  <a:lnTo>
                    <a:pt x="2863" y="5391"/>
                  </a:lnTo>
                  <a:cubicBezTo>
                    <a:pt x="2855" y="5390"/>
                    <a:pt x="2847" y="5389"/>
                    <a:pt x="2839" y="5389"/>
                  </a:cubicBezTo>
                  <a:cubicBezTo>
                    <a:pt x="2734" y="5389"/>
                    <a:pt x="2637" y="5477"/>
                    <a:pt x="2591" y="5562"/>
                  </a:cubicBezTo>
                  <a:cubicBezTo>
                    <a:pt x="2561" y="5616"/>
                    <a:pt x="2539" y="5674"/>
                    <a:pt x="2520" y="5729"/>
                  </a:cubicBezTo>
                  <a:cubicBezTo>
                    <a:pt x="2503" y="5781"/>
                    <a:pt x="2486" y="5830"/>
                    <a:pt x="2462" y="5877"/>
                  </a:cubicBezTo>
                  <a:cubicBezTo>
                    <a:pt x="2327" y="6134"/>
                    <a:pt x="2002" y="6233"/>
                    <a:pt x="1732" y="6289"/>
                  </a:cubicBezTo>
                  <a:cubicBezTo>
                    <a:pt x="1367" y="6368"/>
                    <a:pt x="995" y="6421"/>
                    <a:pt x="622" y="6451"/>
                  </a:cubicBezTo>
                  <a:lnTo>
                    <a:pt x="603" y="6451"/>
                  </a:lnTo>
                  <a:cubicBezTo>
                    <a:pt x="480" y="6462"/>
                    <a:pt x="354" y="6473"/>
                    <a:pt x="238" y="6524"/>
                  </a:cubicBezTo>
                  <a:cubicBezTo>
                    <a:pt x="148" y="6565"/>
                    <a:pt x="73" y="6627"/>
                    <a:pt x="7" y="6713"/>
                  </a:cubicBezTo>
                  <a:lnTo>
                    <a:pt x="1" y="6726"/>
                  </a:lnTo>
                  <a:lnTo>
                    <a:pt x="3" y="6738"/>
                  </a:lnTo>
                  <a:cubicBezTo>
                    <a:pt x="20" y="6788"/>
                    <a:pt x="22" y="6850"/>
                    <a:pt x="26" y="6910"/>
                  </a:cubicBezTo>
                  <a:cubicBezTo>
                    <a:pt x="28" y="6951"/>
                    <a:pt x="31" y="6996"/>
                    <a:pt x="37" y="7034"/>
                  </a:cubicBezTo>
                  <a:cubicBezTo>
                    <a:pt x="65" y="7218"/>
                    <a:pt x="225" y="7377"/>
                    <a:pt x="408" y="7409"/>
                  </a:cubicBezTo>
                  <a:cubicBezTo>
                    <a:pt x="401" y="7428"/>
                    <a:pt x="399" y="7448"/>
                    <a:pt x="401" y="7467"/>
                  </a:cubicBezTo>
                  <a:cubicBezTo>
                    <a:pt x="410" y="7544"/>
                    <a:pt x="478" y="7621"/>
                    <a:pt x="536" y="7662"/>
                  </a:cubicBezTo>
                  <a:cubicBezTo>
                    <a:pt x="613" y="7720"/>
                    <a:pt x="699" y="7801"/>
                    <a:pt x="665" y="7874"/>
                  </a:cubicBezTo>
                  <a:cubicBezTo>
                    <a:pt x="658" y="7885"/>
                    <a:pt x="652" y="7893"/>
                    <a:pt x="645" y="7902"/>
                  </a:cubicBezTo>
                  <a:cubicBezTo>
                    <a:pt x="635" y="7915"/>
                    <a:pt x="624" y="7932"/>
                    <a:pt x="618" y="7951"/>
                  </a:cubicBezTo>
                  <a:cubicBezTo>
                    <a:pt x="592" y="8022"/>
                    <a:pt x="650" y="8095"/>
                    <a:pt x="718" y="8125"/>
                  </a:cubicBezTo>
                  <a:cubicBezTo>
                    <a:pt x="742" y="8135"/>
                    <a:pt x="768" y="8144"/>
                    <a:pt x="791" y="8150"/>
                  </a:cubicBezTo>
                  <a:cubicBezTo>
                    <a:pt x="825" y="8161"/>
                    <a:pt x="858" y="8170"/>
                    <a:pt x="883" y="8189"/>
                  </a:cubicBezTo>
                  <a:cubicBezTo>
                    <a:pt x="932" y="8219"/>
                    <a:pt x="960" y="8272"/>
                    <a:pt x="988" y="8330"/>
                  </a:cubicBezTo>
                  <a:cubicBezTo>
                    <a:pt x="1018" y="8388"/>
                    <a:pt x="1048" y="8446"/>
                    <a:pt x="1102" y="8487"/>
                  </a:cubicBezTo>
                  <a:cubicBezTo>
                    <a:pt x="1175" y="8540"/>
                    <a:pt x="1265" y="8545"/>
                    <a:pt x="1352" y="8547"/>
                  </a:cubicBezTo>
                  <a:cubicBezTo>
                    <a:pt x="1423" y="8549"/>
                    <a:pt x="1490" y="8553"/>
                    <a:pt x="1547" y="8579"/>
                  </a:cubicBezTo>
                  <a:cubicBezTo>
                    <a:pt x="1627" y="8617"/>
                    <a:pt x="1672" y="8697"/>
                    <a:pt x="1712" y="8776"/>
                  </a:cubicBezTo>
                  <a:lnTo>
                    <a:pt x="1744" y="8838"/>
                  </a:lnTo>
                  <a:lnTo>
                    <a:pt x="1762" y="8772"/>
                  </a:lnTo>
                  <a:cubicBezTo>
                    <a:pt x="1774" y="8720"/>
                    <a:pt x="1792" y="8688"/>
                    <a:pt x="1815" y="8662"/>
                  </a:cubicBezTo>
                  <a:cubicBezTo>
                    <a:pt x="1849" y="8626"/>
                    <a:pt x="1894" y="8609"/>
                    <a:pt x="1952" y="8609"/>
                  </a:cubicBezTo>
                  <a:cubicBezTo>
                    <a:pt x="2047" y="8609"/>
                    <a:pt x="2158" y="8660"/>
                    <a:pt x="2235" y="8697"/>
                  </a:cubicBezTo>
                  <a:cubicBezTo>
                    <a:pt x="2284" y="8722"/>
                    <a:pt x="2336" y="8744"/>
                    <a:pt x="2389" y="8767"/>
                  </a:cubicBezTo>
                  <a:lnTo>
                    <a:pt x="2437" y="8789"/>
                  </a:lnTo>
                  <a:lnTo>
                    <a:pt x="2443" y="8757"/>
                  </a:lnTo>
                  <a:cubicBezTo>
                    <a:pt x="2447" y="8737"/>
                    <a:pt x="2452" y="8720"/>
                    <a:pt x="2458" y="8701"/>
                  </a:cubicBezTo>
                  <a:cubicBezTo>
                    <a:pt x="2486" y="8620"/>
                    <a:pt x="2535" y="8551"/>
                    <a:pt x="2589" y="8476"/>
                  </a:cubicBezTo>
                  <a:cubicBezTo>
                    <a:pt x="2608" y="8450"/>
                    <a:pt x="2625" y="8425"/>
                    <a:pt x="2642" y="8399"/>
                  </a:cubicBezTo>
                  <a:cubicBezTo>
                    <a:pt x="2777" y="8200"/>
                    <a:pt x="2854" y="7968"/>
                    <a:pt x="2869" y="7728"/>
                  </a:cubicBezTo>
                  <a:cubicBezTo>
                    <a:pt x="2996" y="7709"/>
                    <a:pt x="3116" y="7660"/>
                    <a:pt x="3219" y="7585"/>
                  </a:cubicBezTo>
                  <a:cubicBezTo>
                    <a:pt x="3234" y="7574"/>
                    <a:pt x="3249" y="7563"/>
                    <a:pt x="3264" y="7550"/>
                  </a:cubicBezTo>
                  <a:cubicBezTo>
                    <a:pt x="3302" y="7520"/>
                    <a:pt x="3341" y="7490"/>
                    <a:pt x="3386" y="7473"/>
                  </a:cubicBezTo>
                  <a:cubicBezTo>
                    <a:pt x="3443" y="7450"/>
                    <a:pt x="3508" y="7448"/>
                    <a:pt x="3574" y="7448"/>
                  </a:cubicBezTo>
                  <a:lnTo>
                    <a:pt x="4172" y="7450"/>
                  </a:lnTo>
                  <a:cubicBezTo>
                    <a:pt x="4268" y="7450"/>
                    <a:pt x="4352" y="7452"/>
                    <a:pt x="4416" y="7499"/>
                  </a:cubicBezTo>
                  <a:cubicBezTo>
                    <a:pt x="4487" y="7550"/>
                    <a:pt x="4517" y="7647"/>
                    <a:pt x="4547" y="7741"/>
                  </a:cubicBezTo>
                  <a:cubicBezTo>
                    <a:pt x="4585" y="7861"/>
                    <a:pt x="4624" y="7983"/>
                    <a:pt x="4746" y="8022"/>
                  </a:cubicBezTo>
                  <a:cubicBezTo>
                    <a:pt x="4768" y="8028"/>
                    <a:pt x="4789" y="8030"/>
                    <a:pt x="4813" y="8030"/>
                  </a:cubicBezTo>
                  <a:cubicBezTo>
                    <a:pt x="4890" y="8030"/>
                    <a:pt x="4965" y="7996"/>
                    <a:pt x="5035" y="7962"/>
                  </a:cubicBezTo>
                  <a:cubicBezTo>
                    <a:pt x="5168" y="7898"/>
                    <a:pt x="5316" y="7861"/>
                    <a:pt x="5438" y="7861"/>
                  </a:cubicBezTo>
                  <a:cubicBezTo>
                    <a:pt x="5545" y="7861"/>
                    <a:pt x="5689" y="7889"/>
                    <a:pt x="5768" y="8018"/>
                  </a:cubicBezTo>
                  <a:cubicBezTo>
                    <a:pt x="5779" y="8035"/>
                    <a:pt x="5790" y="8054"/>
                    <a:pt x="5798" y="8073"/>
                  </a:cubicBezTo>
                  <a:cubicBezTo>
                    <a:pt x="5822" y="8120"/>
                    <a:pt x="5843" y="8165"/>
                    <a:pt x="5886" y="8197"/>
                  </a:cubicBezTo>
                  <a:cubicBezTo>
                    <a:pt x="5939" y="8236"/>
                    <a:pt x="6002" y="8240"/>
                    <a:pt x="6047" y="8240"/>
                  </a:cubicBezTo>
                  <a:lnTo>
                    <a:pt x="6094" y="8240"/>
                  </a:lnTo>
                  <a:cubicBezTo>
                    <a:pt x="6445" y="8219"/>
                    <a:pt x="6786" y="8101"/>
                    <a:pt x="7079" y="7902"/>
                  </a:cubicBezTo>
                  <a:lnTo>
                    <a:pt x="7129" y="7865"/>
                  </a:lnTo>
                  <a:cubicBezTo>
                    <a:pt x="7251" y="7780"/>
                    <a:pt x="7377" y="7692"/>
                    <a:pt x="7512" y="7692"/>
                  </a:cubicBezTo>
                  <a:cubicBezTo>
                    <a:pt x="7529" y="7692"/>
                    <a:pt x="7548" y="7694"/>
                    <a:pt x="7568" y="7696"/>
                  </a:cubicBezTo>
                  <a:cubicBezTo>
                    <a:pt x="7630" y="7709"/>
                    <a:pt x="7688" y="7743"/>
                    <a:pt x="7748" y="7778"/>
                  </a:cubicBezTo>
                  <a:cubicBezTo>
                    <a:pt x="7769" y="7790"/>
                    <a:pt x="7791" y="7803"/>
                    <a:pt x="7814" y="7816"/>
                  </a:cubicBezTo>
                  <a:cubicBezTo>
                    <a:pt x="7934" y="7880"/>
                    <a:pt x="8073" y="7915"/>
                    <a:pt x="8215" y="7915"/>
                  </a:cubicBezTo>
                  <a:cubicBezTo>
                    <a:pt x="8393" y="7915"/>
                    <a:pt x="8566" y="7861"/>
                    <a:pt x="8705" y="7765"/>
                  </a:cubicBezTo>
                  <a:cubicBezTo>
                    <a:pt x="8720" y="7754"/>
                    <a:pt x="8735" y="7743"/>
                    <a:pt x="8753" y="7733"/>
                  </a:cubicBezTo>
                  <a:cubicBezTo>
                    <a:pt x="8791" y="7703"/>
                    <a:pt x="8830" y="7675"/>
                    <a:pt x="8873" y="7658"/>
                  </a:cubicBezTo>
                  <a:cubicBezTo>
                    <a:pt x="8909" y="7642"/>
                    <a:pt x="8946" y="7635"/>
                    <a:pt x="8984" y="7635"/>
                  </a:cubicBezTo>
                  <a:cubicBezTo>
                    <a:pt x="9022" y="7635"/>
                    <a:pt x="9061" y="7642"/>
                    <a:pt x="9102" y="7655"/>
                  </a:cubicBezTo>
                  <a:lnTo>
                    <a:pt x="9130" y="7666"/>
                  </a:lnTo>
                  <a:lnTo>
                    <a:pt x="9136" y="7638"/>
                  </a:lnTo>
                  <a:cubicBezTo>
                    <a:pt x="9202" y="7371"/>
                    <a:pt x="9237" y="7103"/>
                    <a:pt x="9241" y="6841"/>
                  </a:cubicBezTo>
                  <a:lnTo>
                    <a:pt x="9241" y="6833"/>
                  </a:lnTo>
                  <a:cubicBezTo>
                    <a:pt x="9241" y="6768"/>
                    <a:pt x="9241" y="6704"/>
                    <a:pt x="9269" y="6651"/>
                  </a:cubicBezTo>
                  <a:cubicBezTo>
                    <a:pt x="9282" y="6625"/>
                    <a:pt x="9301" y="6603"/>
                    <a:pt x="9320" y="6580"/>
                  </a:cubicBezTo>
                  <a:cubicBezTo>
                    <a:pt x="9344" y="6552"/>
                    <a:pt x="9365" y="6526"/>
                    <a:pt x="9382" y="6492"/>
                  </a:cubicBezTo>
                  <a:cubicBezTo>
                    <a:pt x="9404" y="6445"/>
                    <a:pt x="9408" y="6396"/>
                    <a:pt x="9412" y="6346"/>
                  </a:cubicBezTo>
                  <a:cubicBezTo>
                    <a:pt x="9419" y="6291"/>
                    <a:pt x="9423" y="6239"/>
                    <a:pt x="9453" y="6199"/>
                  </a:cubicBezTo>
                  <a:cubicBezTo>
                    <a:pt x="9479" y="6164"/>
                    <a:pt x="9520" y="6141"/>
                    <a:pt x="9565" y="6119"/>
                  </a:cubicBezTo>
                  <a:cubicBezTo>
                    <a:pt x="9625" y="6087"/>
                    <a:pt x="9687" y="6055"/>
                    <a:pt x="9712" y="5991"/>
                  </a:cubicBezTo>
                  <a:cubicBezTo>
                    <a:pt x="9732" y="5941"/>
                    <a:pt x="9723" y="5894"/>
                    <a:pt x="9717" y="5847"/>
                  </a:cubicBezTo>
                  <a:cubicBezTo>
                    <a:pt x="9712" y="5813"/>
                    <a:pt x="9708" y="5783"/>
                    <a:pt x="9712" y="5753"/>
                  </a:cubicBezTo>
                  <a:cubicBezTo>
                    <a:pt x="9727" y="5642"/>
                    <a:pt x="9847" y="5599"/>
                    <a:pt x="9976" y="5552"/>
                  </a:cubicBezTo>
                  <a:cubicBezTo>
                    <a:pt x="10027" y="5534"/>
                    <a:pt x="10079" y="5515"/>
                    <a:pt x="10124" y="5492"/>
                  </a:cubicBezTo>
                  <a:cubicBezTo>
                    <a:pt x="10323" y="5391"/>
                    <a:pt x="10443" y="5162"/>
                    <a:pt x="10486" y="4789"/>
                  </a:cubicBezTo>
                  <a:cubicBezTo>
                    <a:pt x="10546" y="4277"/>
                    <a:pt x="10522" y="3763"/>
                    <a:pt x="10415" y="3261"/>
                  </a:cubicBezTo>
                  <a:lnTo>
                    <a:pt x="10413" y="3248"/>
                  </a:lnTo>
                  <a:cubicBezTo>
                    <a:pt x="10396" y="3169"/>
                    <a:pt x="10379" y="3088"/>
                    <a:pt x="10396" y="3013"/>
                  </a:cubicBezTo>
                  <a:cubicBezTo>
                    <a:pt x="10411" y="2944"/>
                    <a:pt x="10449" y="2886"/>
                    <a:pt x="10492" y="2824"/>
                  </a:cubicBezTo>
                  <a:cubicBezTo>
                    <a:pt x="10509" y="2798"/>
                    <a:pt x="10529" y="2773"/>
                    <a:pt x="10544" y="2747"/>
                  </a:cubicBezTo>
                  <a:cubicBezTo>
                    <a:pt x="10681" y="2518"/>
                    <a:pt x="10683" y="2207"/>
                    <a:pt x="10544" y="1978"/>
                  </a:cubicBezTo>
                  <a:cubicBezTo>
                    <a:pt x="10527" y="1950"/>
                    <a:pt x="10507" y="1920"/>
                    <a:pt x="10488" y="1892"/>
                  </a:cubicBezTo>
                  <a:cubicBezTo>
                    <a:pt x="10441" y="1826"/>
                    <a:pt x="10398" y="1764"/>
                    <a:pt x="10383" y="1689"/>
                  </a:cubicBezTo>
                  <a:cubicBezTo>
                    <a:pt x="10377" y="1657"/>
                    <a:pt x="10377" y="1624"/>
                    <a:pt x="10377" y="1588"/>
                  </a:cubicBezTo>
                  <a:cubicBezTo>
                    <a:pt x="10374" y="1560"/>
                    <a:pt x="10374" y="1532"/>
                    <a:pt x="10372" y="1502"/>
                  </a:cubicBezTo>
                  <a:cubicBezTo>
                    <a:pt x="10347" y="1305"/>
                    <a:pt x="10186" y="1172"/>
                    <a:pt x="10034" y="1046"/>
                  </a:cubicBezTo>
                  <a:cubicBezTo>
                    <a:pt x="9895" y="928"/>
                    <a:pt x="9749" y="810"/>
                    <a:pt x="9712" y="643"/>
                  </a:cubicBezTo>
                  <a:cubicBezTo>
                    <a:pt x="9710" y="628"/>
                    <a:pt x="9706" y="615"/>
                    <a:pt x="9704" y="600"/>
                  </a:cubicBezTo>
                  <a:cubicBezTo>
                    <a:pt x="9697" y="562"/>
                    <a:pt x="9691" y="523"/>
                    <a:pt x="9672" y="485"/>
                  </a:cubicBezTo>
                  <a:cubicBezTo>
                    <a:pt x="9627" y="407"/>
                    <a:pt x="9539" y="371"/>
                    <a:pt x="9400" y="371"/>
                  </a:cubicBezTo>
                  <a:cubicBezTo>
                    <a:pt x="9382" y="371"/>
                    <a:pt x="9365" y="371"/>
                    <a:pt x="9348" y="373"/>
                  </a:cubicBezTo>
                  <a:cubicBezTo>
                    <a:pt x="9286" y="219"/>
                    <a:pt x="9136" y="95"/>
                    <a:pt x="8941" y="39"/>
                  </a:cubicBezTo>
                  <a:cubicBezTo>
                    <a:pt x="8845" y="13"/>
                    <a:pt x="8738" y="0"/>
                    <a:pt x="86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50"/>
            <p:cNvSpPr/>
            <p:nvPr/>
          </p:nvSpPr>
          <p:spPr>
            <a:xfrm>
              <a:off x="4186962" y="2712065"/>
              <a:ext cx="415513" cy="415967"/>
            </a:xfrm>
            <a:custGeom>
              <a:rect b="b" l="l" r="r" t="t"/>
              <a:pathLst>
                <a:path extrusionOk="0" h="14639" w="14623">
                  <a:moveTo>
                    <a:pt x="10993" y="1"/>
                  </a:moveTo>
                  <a:cubicBezTo>
                    <a:pt x="10702" y="1"/>
                    <a:pt x="10414" y="39"/>
                    <a:pt x="10184" y="204"/>
                  </a:cubicBezTo>
                  <a:cubicBezTo>
                    <a:pt x="10113" y="256"/>
                    <a:pt x="10049" y="320"/>
                    <a:pt x="9967" y="352"/>
                  </a:cubicBezTo>
                  <a:cubicBezTo>
                    <a:pt x="9919" y="373"/>
                    <a:pt x="9870" y="381"/>
                    <a:pt x="9821" y="381"/>
                  </a:cubicBezTo>
                  <a:cubicBezTo>
                    <a:pt x="9617" y="381"/>
                    <a:pt x="9409" y="233"/>
                    <a:pt x="9198" y="174"/>
                  </a:cubicBezTo>
                  <a:cubicBezTo>
                    <a:pt x="9119" y="152"/>
                    <a:pt x="9041" y="143"/>
                    <a:pt x="8962" y="143"/>
                  </a:cubicBezTo>
                  <a:cubicBezTo>
                    <a:pt x="8552" y="143"/>
                    <a:pt x="8140" y="397"/>
                    <a:pt x="7716" y="427"/>
                  </a:cubicBezTo>
                  <a:cubicBezTo>
                    <a:pt x="7683" y="430"/>
                    <a:pt x="7650" y="431"/>
                    <a:pt x="7618" y="431"/>
                  </a:cubicBezTo>
                  <a:cubicBezTo>
                    <a:pt x="7442" y="431"/>
                    <a:pt x="7267" y="402"/>
                    <a:pt x="7093" y="402"/>
                  </a:cubicBezTo>
                  <a:cubicBezTo>
                    <a:pt x="7037" y="402"/>
                    <a:pt x="6982" y="405"/>
                    <a:pt x="6927" y="412"/>
                  </a:cubicBezTo>
                  <a:cubicBezTo>
                    <a:pt x="6666" y="447"/>
                    <a:pt x="6389" y="646"/>
                    <a:pt x="6411" y="909"/>
                  </a:cubicBezTo>
                  <a:cubicBezTo>
                    <a:pt x="5796" y="993"/>
                    <a:pt x="5222" y="1340"/>
                    <a:pt x="4860" y="1846"/>
                  </a:cubicBezTo>
                  <a:cubicBezTo>
                    <a:pt x="4860" y="1993"/>
                    <a:pt x="4885" y="2135"/>
                    <a:pt x="4980" y="2246"/>
                  </a:cubicBezTo>
                  <a:cubicBezTo>
                    <a:pt x="5020" y="2291"/>
                    <a:pt x="5070" y="2330"/>
                    <a:pt x="5093" y="2388"/>
                  </a:cubicBezTo>
                  <a:cubicBezTo>
                    <a:pt x="5153" y="2538"/>
                    <a:pt x="4986" y="2679"/>
                    <a:pt x="4943" y="2838"/>
                  </a:cubicBezTo>
                  <a:cubicBezTo>
                    <a:pt x="4830" y="3255"/>
                    <a:pt x="5607" y="3549"/>
                    <a:pt x="5453" y="3954"/>
                  </a:cubicBezTo>
                  <a:cubicBezTo>
                    <a:pt x="5391" y="4119"/>
                    <a:pt x="5198" y="4187"/>
                    <a:pt x="5020" y="4187"/>
                  </a:cubicBezTo>
                  <a:cubicBezTo>
                    <a:pt x="5002" y="4187"/>
                    <a:pt x="4984" y="4187"/>
                    <a:pt x="4967" y="4185"/>
                  </a:cubicBezTo>
                  <a:cubicBezTo>
                    <a:pt x="4795" y="4172"/>
                    <a:pt x="4626" y="4114"/>
                    <a:pt x="4454" y="4114"/>
                  </a:cubicBezTo>
                  <a:cubicBezTo>
                    <a:pt x="4434" y="4114"/>
                    <a:pt x="4413" y="4115"/>
                    <a:pt x="4393" y="4117"/>
                  </a:cubicBezTo>
                  <a:cubicBezTo>
                    <a:pt x="4238" y="4132"/>
                    <a:pt x="4095" y="4198"/>
                    <a:pt x="3953" y="4267"/>
                  </a:cubicBezTo>
                  <a:cubicBezTo>
                    <a:pt x="3750" y="4363"/>
                    <a:pt x="3516" y="4500"/>
                    <a:pt x="3499" y="4727"/>
                  </a:cubicBezTo>
                  <a:cubicBezTo>
                    <a:pt x="3484" y="4905"/>
                    <a:pt x="3587" y="5149"/>
                    <a:pt x="3424" y="5222"/>
                  </a:cubicBezTo>
                  <a:cubicBezTo>
                    <a:pt x="3402" y="5232"/>
                    <a:pt x="3380" y="5236"/>
                    <a:pt x="3358" y="5236"/>
                  </a:cubicBezTo>
                  <a:cubicBezTo>
                    <a:pt x="3257" y="5236"/>
                    <a:pt x="3151" y="5153"/>
                    <a:pt x="3043" y="5149"/>
                  </a:cubicBezTo>
                  <a:cubicBezTo>
                    <a:pt x="3041" y="5149"/>
                    <a:pt x="3040" y="5149"/>
                    <a:pt x="3038" y="5149"/>
                  </a:cubicBezTo>
                  <a:cubicBezTo>
                    <a:pt x="2794" y="5149"/>
                    <a:pt x="2748" y="5500"/>
                    <a:pt x="2597" y="5693"/>
                  </a:cubicBezTo>
                  <a:cubicBezTo>
                    <a:pt x="2329" y="6036"/>
                    <a:pt x="1723" y="5850"/>
                    <a:pt x="1410" y="6152"/>
                  </a:cubicBezTo>
                  <a:cubicBezTo>
                    <a:pt x="1365" y="6193"/>
                    <a:pt x="1329" y="6244"/>
                    <a:pt x="1275" y="6270"/>
                  </a:cubicBezTo>
                  <a:cubicBezTo>
                    <a:pt x="1205" y="6304"/>
                    <a:pt x="1123" y="6293"/>
                    <a:pt x="1048" y="6308"/>
                  </a:cubicBezTo>
                  <a:cubicBezTo>
                    <a:pt x="905" y="6338"/>
                    <a:pt x="804" y="6465"/>
                    <a:pt x="692" y="6561"/>
                  </a:cubicBezTo>
                  <a:cubicBezTo>
                    <a:pt x="619" y="6627"/>
                    <a:pt x="516" y="6681"/>
                    <a:pt x="422" y="6681"/>
                  </a:cubicBezTo>
                  <a:cubicBezTo>
                    <a:pt x="376" y="6681"/>
                    <a:pt x="332" y="6668"/>
                    <a:pt x="294" y="6638"/>
                  </a:cubicBezTo>
                  <a:lnTo>
                    <a:pt x="294" y="6638"/>
                  </a:lnTo>
                  <a:cubicBezTo>
                    <a:pt x="384" y="6786"/>
                    <a:pt x="163" y="6919"/>
                    <a:pt x="69" y="7067"/>
                  </a:cubicBezTo>
                  <a:cubicBezTo>
                    <a:pt x="9" y="7163"/>
                    <a:pt x="7" y="7285"/>
                    <a:pt x="7" y="7399"/>
                  </a:cubicBezTo>
                  <a:cubicBezTo>
                    <a:pt x="9" y="7506"/>
                    <a:pt x="9" y="7620"/>
                    <a:pt x="0" y="7733"/>
                  </a:cubicBezTo>
                  <a:cubicBezTo>
                    <a:pt x="13" y="7707"/>
                    <a:pt x="24" y="7682"/>
                    <a:pt x="35" y="7656"/>
                  </a:cubicBezTo>
                  <a:cubicBezTo>
                    <a:pt x="50" y="7699"/>
                    <a:pt x="60" y="7744"/>
                    <a:pt x="71" y="7787"/>
                  </a:cubicBezTo>
                  <a:cubicBezTo>
                    <a:pt x="90" y="7853"/>
                    <a:pt x="108" y="7922"/>
                    <a:pt x="125" y="7988"/>
                  </a:cubicBezTo>
                  <a:cubicBezTo>
                    <a:pt x="172" y="8007"/>
                    <a:pt x="217" y="8052"/>
                    <a:pt x="243" y="8099"/>
                  </a:cubicBezTo>
                  <a:cubicBezTo>
                    <a:pt x="285" y="8179"/>
                    <a:pt x="309" y="8275"/>
                    <a:pt x="382" y="8331"/>
                  </a:cubicBezTo>
                  <a:cubicBezTo>
                    <a:pt x="431" y="8369"/>
                    <a:pt x="490" y="8380"/>
                    <a:pt x="553" y="8380"/>
                  </a:cubicBezTo>
                  <a:cubicBezTo>
                    <a:pt x="631" y="8380"/>
                    <a:pt x="714" y="8363"/>
                    <a:pt x="794" y="8363"/>
                  </a:cubicBezTo>
                  <a:cubicBezTo>
                    <a:pt x="844" y="8363"/>
                    <a:pt x="892" y="8370"/>
                    <a:pt x="937" y="8391"/>
                  </a:cubicBezTo>
                  <a:cubicBezTo>
                    <a:pt x="1123" y="8481"/>
                    <a:pt x="1121" y="8759"/>
                    <a:pt x="1273" y="8899"/>
                  </a:cubicBezTo>
                  <a:cubicBezTo>
                    <a:pt x="1380" y="8995"/>
                    <a:pt x="1539" y="9004"/>
                    <a:pt x="1674" y="9057"/>
                  </a:cubicBezTo>
                  <a:cubicBezTo>
                    <a:pt x="1961" y="9171"/>
                    <a:pt x="2111" y="9475"/>
                    <a:pt x="2177" y="9786"/>
                  </a:cubicBezTo>
                  <a:cubicBezTo>
                    <a:pt x="2231" y="9776"/>
                    <a:pt x="2285" y="9768"/>
                    <a:pt x="2338" y="9768"/>
                  </a:cubicBezTo>
                  <a:cubicBezTo>
                    <a:pt x="2345" y="9768"/>
                    <a:pt x="2351" y="9768"/>
                    <a:pt x="2357" y="9768"/>
                  </a:cubicBezTo>
                  <a:cubicBezTo>
                    <a:pt x="2574" y="9775"/>
                    <a:pt x="2764" y="9906"/>
                    <a:pt x="2940" y="10030"/>
                  </a:cubicBezTo>
                  <a:cubicBezTo>
                    <a:pt x="3364" y="10330"/>
                    <a:pt x="3788" y="10630"/>
                    <a:pt x="4213" y="10930"/>
                  </a:cubicBezTo>
                  <a:cubicBezTo>
                    <a:pt x="4322" y="11007"/>
                    <a:pt x="4433" y="11086"/>
                    <a:pt x="4549" y="11153"/>
                  </a:cubicBezTo>
                  <a:cubicBezTo>
                    <a:pt x="4635" y="11202"/>
                    <a:pt x="4725" y="11245"/>
                    <a:pt x="4808" y="11298"/>
                  </a:cubicBezTo>
                  <a:cubicBezTo>
                    <a:pt x="4937" y="11375"/>
                    <a:pt x="5050" y="11472"/>
                    <a:pt x="5166" y="11568"/>
                  </a:cubicBezTo>
                  <a:cubicBezTo>
                    <a:pt x="5468" y="11823"/>
                    <a:pt x="5770" y="12076"/>
                    <a:pt x="6072" y="12331"/>
                  </a:cubicBezTo>
                  <a:cubicBezTo>
                    <a:pt x="6340" y="12556"/>
                    <a:pt x="6606" y="12779"/>
                    <a:pt x="6874" y="13004"/>
                  </a:cubicBezTo>
                  <a:cubicBezTo>
                    <a:pt x="6961" y="13076"/>
                    <a:pt x="7049" y="13151"/>
                    <a:pt x="7137" y="13224"/>
                  </a:cubicBezTo>
                  <a:cubicBezTo>
                    <a:pt x="7208" y="13507"/>
                    <a:pt x="7454" y="13734"/>
                    <a:pt x="7741" y="13783"/>
                  </a:cubicBezTo>
                  <a:cubicBezTo>
                    <a:pt x="7812" y="13796"/>
                    <a:pt x="7887" y="13798"/>
                    <a:pt x="7949" y="13833"/>
                  </a:cubicBezTo>
                  <a:cubicBezTo>
                    <a:pt x="8159" y="13944"/>
                    <a:pt x="8129" y="14328"/>
                    <a:pt x="8358" y="14390"/>
                  </a:cubicBezTo>
                  <a:cubicBezTo>
                    <a:pt x="8410" y="14403"/>
                    <a:pt x="8472" y="14401"/>
                    <a:pt x="8504" y="14441"/>
                  </a:cubicBezTo>
                  <a:cubicBezTo>
                    <a:pt x="8538" y="14484"/>
                    <a:pt x="8519" y="14550"/>
                    <a:pt x="8551" y="14595"/>
                  </a:cubicBezTo>
                  <a:cubicBezTo>
                    <a:pt x="8572" y="14627"/>
                    <a:pt x="8606" y="14636"/>
                    <a:pt x="8645" y="14636"/>
                  </a:cubicBezTo>
                  <a:cubicBezTo>
                    <a:pt x="8692" y="14636"/>
                    <a:pt x="8746" y="14623"/>
                    <a:pt x="8793" y="14623"/>
                  </a:cubicBezTo>
                  <a:cubicBezTo>
                    <a:pt x="8823" y="14623"/>
                    <a:pt x="8849" y="14630"/>
                    <a:pt x="8872" y="14638"/>
                  </a:cubicBezTo>
                  <a:cubicBezTo>
                    <a:pt x="8875" y="14636"/>
                    <a:pt x="8877" y="14634"/>
                    <a:pt x="8879" y="14632"/>
                  </a:cubicBezTo>
                  <a:cubicBezTo>
                    <a:pt x="8960" y="14523"/>
                    <a:pt x="9059" y="14403"/>
                    <a:pt x="9196" y="14394"/>
                  </a:cubicBezTo>
                  <a:cubicBezTo>
                    <a:pt x="9200" y="14394"/>
                    <a:pt x="9204" y="14394"/>
                    <a:pt x="9208" y="14394"/>
                  </a:cubicBezTo>
                  <a:cubicBezTo>
                    <a:pt x="9243" y="14394"/>
                    <a:pt x="9278" y="14399"/>
                    <a:pt x="9313" y="14399"/>
                  </a:cubicBezTo>
                  <a:cubicBezTo>
                    <a:pt x="9326" y="14399"/>
                    <a:pt x="9339" y="14398"/>
                    <a:pt x="9352" y="14396"/>
                  </a:cubicBezTo>
                  <a:cubicBezTo>
                    <a:pt x="9479" y="14371"/>
                    <a:pt x="9532" y="14221"/>
                    <a:pt x="9560" y="14094"/>
                  </a:cubicBezTo>
                  <a:cubicBezTo>
                    <a:pt x="9646" y="14143"/>
                    <a:pt x="9744" y="14166"/>
                    <a:pt x="9842" y="14166"/>
                  </a:cubicBezTo>
                  <a:cubicBezTo>
                    <a:pt x="10021" y="14166"/>
                    <a:pt x="10201" y="14089"/>
                    <a:pt x="10310" y="13946"/>
                  </a:cubicBezTo>
                  <a:cubicBezTo>
                    <a:pt x="10383" y="13854"/>
                    <a:pt x="10430" y="13736"/>
                    <a:pt x="10533" y="13681"/>
                  </a:cubicBezTo>
                  <a:cubicBezTo>
                    <a:pt x="10616" y="13633"/>
                    <a:pt x="10730" y="13633"/>
                    <a:pt x="10794" y="13561"/>
                  </a:cubicBezTo>
                  <a:cubicBezTo>
                    <a:pt x="10837" y="13514"/>
                    <a:pt x="10846" y="13445"/>
                    <a:pt x="10880" y="13389"/>
                  </a:cubicBezTo>
                  <a:cubicBezTo>
                    <a:pt x="10942" y="13280"/>
                    <a:pt x="11079" y="13239"/>
                    <a:pt x="11186" y="13173"/>
                  </a:cubicBezTo>
                  <a:cubicBezTo>
                    <a:pt x="11293" y="13104"/>
                    <a:pt x="11379" y="12952"/>
                    <a:pt x="11293" y="12858"/>
                  </a:cubicBezTo>
                  <a:cubicBezTo>
                    <a:pt x="11538" y="12845"/>
                    <a:pt x="11818" y="12811"/>
                    <a:pt x="11951" y="12603"/>
                  </a:cubicBezTo>
                  <a:cubicBezTo>
                    <a:pt x="11983" y="12556"/>
                    <a:pt x="12005" y="12498"/>
                    <a:pt x="12054" y="12466"/>
                  </a:cubicBezTo>
                  <a:cubicBezTo>
                    <a:pt x="12090" y="12440"/>
                    <a:pt x="12135" y="12434"/>
                    <a:pt x="12178" y="12427"/>
                  </a:cubicBezTo>
                  <a:cubicBezTo>
                    <a:pt x="12453" y="12378"/>
                    <a:pt x="12710" y="12247"/>
                    <a:pt x="12909" y="12054"/>
                  </a:cubicBezTo>
                  <a:cubicBezTo>
                    <a:pt x="12967" y="11997"/>
                    <a:pt x="13020" y="11937"/>
                    <a:pt x="13080" y="11883"/>
                  </a:cubicBezTo>
                  <a:cubicBezTo>
                    <a:pt x="13153" y="11819"/>
                    <a:pt x="13237" y="11767"/>
                    <a:pt x="13318" y="11716"/>
                  </a:cubicBezTo>
                  <a:cubicBezTo>
                    <a:pt x="13584" y="11551"/>
                    <a:pt x="13849" y="11384"/>
                    <a:pt x="14115" y="11217"/>
                  </a:cubicBezTo>
                  <a:cubicBezTo>
                    <a:pt x="14182" y="11176"/>
                    <a:pt x="14248" y="11133"/>
                    <a:pt x="14323" y="11110"/>
                  </a:cubicBezTo>
                  <a:cubicBezTo>
                    <a:pt x="14402" y="11086"/>
                    <a:pt x="14484" y="11082"/>
                    <a:pt x="14565" y="11078"/>
                  </a:cubicBezTo>
                  <a:cubicBezTo>
                    <a:pt x="14584" y="11078"/>
                    <a:pt x="14604" y="11075"/>
                    <a:pt x="14623" y="11075"/>
                  </a:cubicBezTo>
                  <a:cubicBezTo>
                    <a:pt x="14578" y="10977"/>
                    <a:pt x="14520" y="10885"/>
                    <a:pt x="14445" y="10801"/>
                  </a:cubicBezTo>
                  <a:cubicBezTo>
                    <a:pt x="14205" y="10533"/>
                    <a:pt x="13849" y="10411"/>
                    <a:pt x="13507" y="10302"/>
                  </a:cubicBezTo>
                  <a:cubicBezTo>
                    <a:pt x="13453" y="10285"/>
                    <a:pt x="13400" y="10266"/>
                    <a:pt x="13352" y="10236"/>
                  </a:cubicBezTo>
                  <a:cubicBezTo>
                    <a:pt x="13262" y="10180"/>
                    <a:pt x="13207" y="10083"/>
                    <a:pt x="13162" y="9989"/>
                  </a:cubicBezTo>
                  <a:cubicBezTo>
                    <a:pt x="12935" y="9526"/>
                    <a:pt x="12855" y="8993"/>
                    <a:pt x="12935" y="8483"/>
                  </a:cubicBezTo>
                  <a:cubicBezTo>
                    <a:pt x="12975" y="8232"/>
                    <a:pt x="13052" y="7975"/>
                    <a:pt x="12973" y="7735"/>
                  </a:cubicBezTo>
                  <a:cubicBezTo>
                    <a:pt x="12947" y="7658"/>
                    <a:pt x="12907" y="7587"/>
                    <a:pt x="12890" y="7508"/>
                  </a:cubicBezTo>
                  <a:cubicBezTo>
                    <a:pt x="12815" y="7178"/>
                    <a:pt x="13151" y="6812"/>
                    <a:pt x="12980" y="6520"/>
                  </a:cubicBezTo>
                  <a:cubicBezTo>
                    <a:pt x="12922" y="6422"/>
                    <a:pt x="12819" y="6360"/>
                    <a:pt x="12750" y="6272"/>
                  </a:cubicBezTo>
                  <a:cubicBezTo>
                    <a:pt x="12648" y="6139"/>
                    <a:pt x="12630" y="5963"/>
                    <a:pt x="12624" y="5796"/>
                  </a:cubicBezTo>
                  <a:cubicBezTo>
                    <a:pt x="12596" y="5160"/>
                    <a:pt x="12611" y="4419"/>
                    <a:pt x="12118" y="4014"/>
                  </a:cubicBezTo>
                  <a:cubicBezTo>
                    <a:pt x="12033" y="3943"/>
                    <a:pt x="11932" y="3883"/>
                    <a:pt x="11881" y="3785"/>
                  </a:cubicBezTo>
                  <a:cubicBezTo>
                    <a:pt x="11831" y="3688"/>
                    <a:pt x="11840" y="3572"/>
                    <a:pt x="11793" y="3476"/>
                  </a:cubicBezTo>
                  <a:cubicBezTo>
                    <a:pt x="11701" y="3279"/>
                    <a:pt x="11428" y="3234"/>
                    <a:pt x="11302" y="3056"/>
                  </a:cubicBezTo>
                  <a:cubicBezTo>
                    <a:pt x="11165" y="2868"/>
                    <a:pt x="11242" y="2604"/>
                    <a:pt x="11328" y="2388"/>
                  </a:cubicBezTo>
                  <a:cubicBezTo>
                    <a:pt x="11356" y="2317"/>
                    <a:pt x="11383" y="2248"/>
                    <a:pt x="11426" y="2188"/>
                  </a:cubicBezTo>
                  <a:cubicBezTo>
                    <a:pt x="11555" y="2008"/>
                    <a:pt x="11795" y="1940"/>
                    <a:pt x="11926" y="1762"/>
                  </a:cubicBezTo>
                  <a:cubicBezTo>
                    <a:pt x="12065" y="1571"/>
                    <a:pt x="12041" y="1308"/>
                    <a:pt x="11971" y="1085"/>
                  </a:cubicBezTo>
                  <a:cubicBezTo>
                    <a:pt x="11900" y="860"/>
                    <a:pt x="11786" y="646"/>
                    <a:pt x="11763" y="412"/>
                  </a:cubicBezTo>
                  <a:cubicBezTo>
                    <a:pt x="11750" y="286"/>
                    <a:pt x="11765" y="162"/>
                    <a:pt x="11795" y="40"/>
                  </a:cubicBezTo>
                  <a:cubicBezTo>
                    <a:pt x="11634" y="29"/>
                    <a:pt x="11473" y="20"/>
                    <a:pt x="11313" y="12"/>
                  </a:cubicBezTo>
                  <a:cubicBezTo>
                    <a:pt x="11208" y="6"/>
                    <a:pt x="11100" y="1"/>
                    <a:pt x="1099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150"/>
            <p:cNvSpPr/>
            <p:nvPr/>
          </p:nvSpPr>
          <p:spPr>
            <a:xfrm>
              <a:off x="4185996" y="2711298"/>
              <a:ext cx="417644" cy="417473"/>
            </a:xfrm>
            <a:custGeom>
              <a:rect b="b" l="l" r="r" t="t"/>
              <a:pathLst>
                <a:path extrusionOk="0" h="14692" w="14698">
                  <a:moveTo>
                    <a:pt x="11025" y="54"/>
                  </a:moveTo>
                  <a:cubicBezTo>
                    <a:pt x="11126" y="54"/>
                    <a:pt x="11227" y="58"/>
                    <a:pt x="11345" y="64"/>
                  </a:cubicBezTo>
                  <a:lnTo>
                    <a:pt x="11795" y="90"/>
                  </a:lnTo>
                  <a:cubicBezTo>
                    <a:pt x="11767" y="216"/>
                    <a:pt x="11758" y="330"/>
                    <a:pt x="11771" y="441"/>
                  </a:cubicBezTo>
                  <a:cubicBezTo>
                    <a:pt x="11786" y="604"/>
                    <a:pt x="11846" y="759"/>
                    <a:pt x="11902" y="908"/>
                  </a:cubicBezTo>
                  <a:cubicBezTo>
                    <a:pt x="11930" y="977"/>
                    <a:pt x="11955" y="1048"/>
                    <a:pt x="11979" y="1121"/>
                  </a:cubicBezTo>
                  <a:cubicBezTo>
                    <a:pt x="12039" y="1309"/>
                    <a:pt x="12079" y="1579"/>
                    <a:pt x="11938" y="1774"/>
                  </a:cubicBezTo>
                  <a:cubicBezTo>
                    <a:pt x="11876" y="1858"/>
                    <a:pt x="11788" y="1915"/>
                    <a:pt x="11696" y="1978"/>
                  </a:cubicBezTo>
                  <a:cubicBezTo>
                    <a:pt x="11602" y="2040"/>
                    <a:pt x="11505" y="2106"/>
                    <a:pt x="11439" y="2198"/>
                  </a:cubicBezTo>
                  <a:cubicBezTo>
                    <a:pt x="11396" y="2260"/>
                    <a:pt x="11368" y="2325"/>
                    <a:pt x="11336" y="2404"/>
                  </a:cubicBezTo>
                  <a:cubicBezTo>
                    <a:pt x="11246" y="2635"/>
                    <a:pt x="11171" y="2901"/>
                    <a:pt x="11312" y="3100"/>
                  </a:cubicBezTo>
                  <a:cubicBezTo>
                    <a:pt x="11375" y="3186"/>
                    <a:pt x="11467" y="3242"/>
                    <a:pt x="11557" y="3295"/>
                  </a:cubicBezTo>
                  <a:cubicBezTo>
                    <a:pt x="11660" y="3357"/>
                    <a:pt x="11756" y="3415"/>
                    <a:pt x="11803" y="3514"/>
                  </a:cubicBezTo>
                  <a:cubicBezTo>
                    <a:pt x="11825" y="3559"/>
                    <a:pt x="11833" y="3606"/>
                    <a:pt x="11844" y="3659"/>
                  </a:cubicBezTo>
                  <a:cubicBezTo>
                    <a:pt x="11855" y="3713"/>
                    <a:pt x="11865" y="3771"/>
                    <a:pt x="11891" y="3824"/>
                  </a:cubicBezTo>
                  <a:cubicBezTo>
                    <a:pt x="11934" y="3906"/>
                    <a:pt x="12007" y="3962"/>
                    <a:pt x="12077" y="4017"/>
                  </a:cubicBezTo>
                  <a:cubicBezTo>
                    <a:pt x="12097" y="4032"/>
                    <a:pt x="12116" y="4047"/>
                    <a:pt x="12135" y="4062"/>
                  </a:cubicBezTo>
                  <a:cubicBezTo>
                    <a:pt x="12579" y="4426"/>
                    <a:pt x="12602" y="5084"/>
                    <a:pt x="12624" y="5665"/>
                  </a:cubicBezTo>
                  <a:cubicBezTo>
                    <a:pt x="12626" y="5718"/>
                    <a:pt x="12628" y="5772"/>
                    <a:pt x="12630" y="5825"/>
                  </a:cubicBezTo>
                  <a:cubicBezTo>
                    <a:pt x="12639" y="5988"/>
                    <a:pt x="12654" y="6175"/>
                    <a:pt x="12763" y="6314"/>
                  </a:cubicBezTo>
                  <a:cubicBezTo>
                    <a:pt x="12793" y="6355"/>
                    <a:pt x="12832" y="6389"/>
                    <a:pt x="12868" y="6423"/>
                  </a:cubicBezTo>
                  <a:cubicBezTo>
                    <a:pt x="12915" y="6468"/>
                    <a:pt x="12960" y="6509"/>
                    <a:pt x="12990" y="6560"/>
                  </a:cubicBezTo>
                  <a:cubicBezTo>
                    <a:pt x="13080" y="6710"/>
                    <a:pt x="13022" y="6884"/>
                    <a:pt x="12964" y="7068"/>
                  </a:cubicBezTo>
                  <a:cubicBezTo>
                    <a:pt x="12913" y="7222"/>
                    <a:pt x="12862" y="7385"/>
                    <a:pt x="12898" y="7542"/>
                  </a:cubicBezTo>
                  <a:cubicBezTo>
                    <a:pt x="12909" y="7591"/>
                    <a:pt x="12928" y="7636"/>
                    <a:pt x="12947" y="7681"/>
                  </a:cubicBezTo>
                  <a:cubicBezTo>
                    <a:pt x="12958" y="7711"/>
                    <a:pt x="12971" y="7739"/>
                    <a:pt x="12981" y="7769"/>
                  </a:cubicBezTo>
                  <a:cubicBezTo>
                    <a:pt x="13044" y="7957"/>
                    <a:pt x="13005" y="8165"/>
                    <a:pt x="12969" y="8364"/>
                  </a:cubicBezTo>
                  <a:cubicBezTo>
                    <a:pt x="12960" y="8411"/>
                    <a:pt x="12951" y="8459"/>
                    <a:pt x="12943" y="8506"/>
                  </a:cubicBezTo>
                  <a:cubicBezTo>
                    <a:pt x="12862" y="9020"/>
                    <a:pt x="12943" y="9560"/>
                    <a:pt x="13170" y="10027"/>
                  </a:cubicBezTo>
                  <a:cubicBezTo>
                    <a:pt x="13219" y="10125"/>
                    <a:pt x="13277" y="10226"/>
                    <a:pt x="13371" y="10286"/>
                  </a:cubicBezTo>
                  <a:cubicBezTo>
                    <a:pt x="13423" y="10318"/>
                    <a:pt x="13479" y="10335"/>
                    <a:pt x="13532" y="10353"/>
                  </a:cubicBezTo>
                  <a:cubicBezTo>
                    <a:pt x="13905" y="10472"/>
                    <a:pt x="14233" y="10592"/>
                    <a:pt x="14460" y="10847"/>
                  </a:cubicBezTo>
                  <a:cubicBezTo>
                    <a:pt x="14520" y="10916"/>
                    <a:pt x="14571" y="10991"/>
                    <a:pt x="14614" y="11077"/>
                  </a:cubicBezTo>
                  <a:lnTo>
                    <a:pt x="14597" y="11079"/>
                  </a:lnTo>
                  <a:cubicBezTo>
                    <a:pt x="14520" y="11081"/>
                    <a:pt x="14432" y="11085"/>
                    <a:pt x="14348" y="11111"/>
                  </a:cubicBezTo>
                  <a:cubicBezTo>
                    <a:pt x="14271" y="11137"/>
                    <a:pt x="14201" y="11180"/>
                    <a:pt x="14134" y="11222"/>
                  </a:cubicBezTo>
                  <a:lnTo>
                    <a:pt x="13337" y="11722"/>
                  </a:lnTo>
                  <a:cubicBezTo>
                    <a:pt x="13256" y="11773"/>
                    <a:pt x="13172" y="11824"/>
                    <a:pt x="13097" y="11891"/>
                  </a:cubicBezTo>
                  <a:cubicBezTo>
                    <a:pt x="13059" y="11923"/>
                    <a:pt x="13024" y="11959"/>
                    <a:pt x="12990" y="11996"/>
                  </a:cubicBezTo>
                  <a:cubicBezTo>
                    <a:pt x="12969" y="12017"/>
                    <a:pt x="12947" y="12041"/>
                    <a:pt x="12924" y="12062"/>
                  </a:cubicBezTo>
                  <a:cubicBezTo>
                    <a:pt x="12729" y="12249"/>
                    <a:pt x="12476" y="12379"/>
                    <a:pt x="12208" y="12426"/>
                  </a:cubicBezTo>
                  <a:lnTo>
                    <a:pt x="12199" y="12429"/>
                  </a:lnTo>
                  <a:cubicBezTo>
                    <a:pt x="12154" y="12435"/>
                    <a:pt x="12112" y="12444"/>
                    <a:pt x="12071" y="12469"/>
                  </a:cubicBezTo>
                  <a:cubicBezTo>
                    <a:pt x="12032" y="12497"/>
                    <a:pt x="12009" y="12538"/>
                    <a:pt x="11985" y="12579"/>
                  </a:cubicBezTo>
                  <a:cubicBezTo>
                    <a:pt x="11979" y="12591"/>
                    <a:pt x="11972" y="12604"/>
                    <a:pt x="11964" y="12617"/>
                  </a:cubicBezTo>
                  <a:cubicBezTo>
                    <a:pt x="11842" y="12804"/>
                    <a:pt x="11585" y="12844"/>
                    <a:pt x="11325" y="12859"/>
                  </a:cubicBezTo>
                  <a:lnTo>
                    <a:pt x="11267" y="12861"/>
                  </a:lnTo>
                  <a:lnTo>
                    <a:pt x="11306" y="12904"/>
                  </a:lnTo>
                  <a:cubicBezTo>
                    <a:pt x="11330" y="12928"/>
                    <a:pt x="11338" y="12960"/>
                    <a:pt x="11334" y="12994"/>
                  </a:cubicBezTo>
                  <a:cubicBezTo>
                    <a:pt x="11325" y="13061"/>
                    <a:pt x="11272" y="13136"/>
                    <a:pt x="11205" y="13176"/>
                  </a:cubicBezTo>
                  <a:cubicBezTo>
                    <a:pt x="11175" y="13196"/>
                    <a:pt x="11143" y="13213"/>
                    <a:pt x="11111" y="13228"/>
                  </a:cubicBezTo>
                  <a:cubicBezTo>
                    <a:pt x="11028" y="13273"/>
                    <a:pt x="10940" y="13318"/>
                    <a:pt x="10890" y="13401"/>
                  </a:cubicBezTo>
                  <a:cubicBezTo>
                    <a:pt x="10875" y="13427"/>
                    <a:pt x="10867" y="13453"/>
                    <a:pt x="10856" y="13478"/>
                  </a:cubicBezTo>
                  <a:cubicBezTo>
                    <a:pt x="10843" y="13513"/>
                    <a:pt x="10830" y="13545"/>
                    <a:pt x="10807" y="13571"/>
                  </a:cubicBezTo>
                  <a:cubicBezTo>
                    <a:pt x="10775" y="13609"/>
                    <a:pt x="10721" y="13624"/>
                    <a:pt x="10668" y="13641"/>
                  </a:cubicBezTo>
                  <a:cubicBezTo>
                    <a:pt x="10629" y="13652"/>
                    <a:pt x="10590" y="13663"/>
                    <a:pt x="10554" y="13684"/>
                  </a:cubicBezTo>
                  <a:cubicBezTo>
                    <a:pt x="10477" y="13727"/>
                    <a:pt x="10430" y="13800"/>
                    <a:pt x="10383" y="13870"/>
                  </a:cubicBezTo>
                  <a:cubicBezTo>
                    <a:pt x="10363" y="13900"/>
                    <a:pt x="10344" y="13930"/>
                    <a:pt x="10323" y="13958"/>
                  </a:cubicBezTo>
                  <a:cubicBezTo>
                    <a:pt x="10222" y="14089"/>
                    <a:pt x="10055" y="14166"/>
                    <a:pt x="9875" y="14166"/>
                  </a:cubicBezTo>
                  <a:cubicBezTo>
                    <a:pt x="9778" y="14166"/>
                    <a:pt x="9686" y="14143"/>
                    <a:pt x="9609" y="14098"/>
                  </a:cubicBezTo>
                  <a:lnTo>
                    <a:pt x="9577" y="14080"/>
                  </a:lnTo>
                  <a:lnTo>
                    <a:pt x="9569" y="14115"/>
                  </a:lnTo>
                  <a:cubicBezTo>
                    <a:pt x="9543" y="14224"/>
                    <a:pt x="9498" y="14374"/>
                    <a:pt x="9380" y="14395"/>
                  </a:cubicBezTo>
                  <a:cubicBezTo>
                    <a:pt x="9367" y="14399"/>
                    <a:pt x="9354" y="14400"/>
                    <a:pt x="9340" y="14400"/>
                  </a:cubicBezTo>
                  <a:cubicBezTo>
                    <a:pt x="9326" y="14400"/>
                    <a:pt x="9311" y="14399"/>
                    <a:pt x="9296" y="14398"/>
                  </a:cubicBezTo>
                  <a:cubicBezTo>
                    <a:pt x="9281" y="14396"/>
                    <a:pt x="9265" y="14394"/>
                    <a:pt x="9248" y="14394"/>
                  </a:cubicBezTo>
                  <a:cubicBezTo>
                    <a:pt x="9242" y="14394"/>
                    <a:pt x="9235" y="14395"/>
                    <a:pt x="9228" y="14395"/>
                  </a:cubicBezTo>
                  <a:cubicBezTo>
                    <a:pt x="9084" y="14402"/>
                    <a:pt x="8984" y="14520"/>
                    <a:pt x="8898" y="14633"/>
                  </a:cubicBezTo>
                  <a:cubicBezTo>
                    <a:pt x="8876" y="14627"/>
                    <a:pt x="8852" y="14625"/>
                    <a:pt x="8829" y="14625"/>
                  </a:cubicBezTo>
                  <a:cubicBezTo>
                    <a:pt x="8802" y="14625"/>
                    <a:pt x="8775" y="14628"/>
                    <a:pt x="8748" y="14631"/>
                  </a:cubicBezTo>
                  <a:cubicBezTo>
                    <a:pt x="8724" y="14633"/>
                    <a:pt x="8701" y="14635"/>
                    <a:pt x="8679" y="14635"/>
                  </a:cubicBezTo>
                  <a:cubicBezTo>
                    <a:pt x="8641" y="14635"/>
                    <a:pt x="8619" y="14627"/>
                    <a:pt x="8607" y="14607"/>
                  </a:cubicBezTo>
                  <a:cubicBezTo>
                    <a:pt x="8596" y="14590"/>
                    <a:pt x="8592" y="14569"/>
                    <a:pt x="8589" y="14543"/>
                  </a:cubicBezTo>
                  <a:cubicBezTo>
                    <a:pt x="8585" y="14513"/>
                    <a:pt x="8581" y="14479"/>
                    <a:pt x="8559" y="14451"/>
                  </a:cubicBezTo>
                  <a:cubicBezTo>
                    <a:pt x="8529" y="14415"/>
                    <a:pt x="8482" y="14406"/>
                    <a:pt x="8442" y="14400"/>
                  </a:cubicBezTo>
                  <a:cubicBezTo>
                    <a:pt x="8427" y="14398"/>
                    <a:pt x="8414" y="14393"/>
                    <a:pt x="8401" y="14391"/>
                  </a:cubicBezTo>
                  <a:cubicBezTo>
                    <a:pt x="8292" y="14361"/>
                    <a:pt x="8247" y="14248"/>
                    <a:pt x="8197" y="14128"/>
                  </a:cubicBezTo>
                  <a:cubicBezTo>
                    <a:pt x="8152" y="14012"/>
                    <a:pt x="8103" y="13894"/>
                    <a:pt x="7996" y="13836"/>
                  </a:cubicBezTo>
                  <a:cubicBezTo>
                    <a:pt x="7942" y="13806"/>
                    <a:pt x="7885" y="13800"/>
                    <a:pt x="7829" y="13791"/>
                  </a:cubicBezTo>
                  <a:cubicBezTo>
                    <a:pt x="7812" y="13789"/>
                    <a:pt x="7795" y="13787"/>
                    <a:pt x="7780" y="13785"/>
                  </a:cubicBezTo>
                  <a:cubicBezTo>
                    <a:pt x="7503" y="13738"/>
                    <a:pt x="7265" y="13517"/>
                    <a:pt x="7197" y="13245"/>
                  </a:cubicBezTo>
                  <a:lnTo>
                    <a:pt x="7195" y="13236"/>
                  </a:lnTo>
                  <a:lnTo>
                    <a:pt x="5217" y="11574"/>
                  </a:lnTo>
                  <a:cubicBezTo>
                    <a:pt x="5104" y="11479"/>
                    <a:pt x="4986" y="11381"/>
                    <a:pt x="4857" y="11302"/>
                  </a:cubicBezTo>
                  <a:cubicBezTo>
                    <a:pt x="4808" y="11272"/>
                    <a:pt x="4754" y="11244"/>
                    <a:pt x="4705" y="11216"/>
                  </a:cubicBezTo>
                  <a:cubicBezTo>
                    <a:pt x="4669" y="11197"/>
                    <a:pt x="4632" y="11177"/>
                    <a:pt x="4596" y="11156"/>
                  </a:cubicBezTo>
                  <a:cubicBezTo>
                    <a:pt x="4482" y="11090"/>
                    <a:pt x="4371" y="11012"/>
                    <a:pt x="4262" y="10935"/>
                  </a:cubicBezTo>
                  <a:lnTo>
                    <a:pt x="2989" y="10035"/>
                  </a:lnTo>
                  <a:cubicBezTo>
                    <a:pt x="2826" y="9920"/>
                    <a:pt x="2625" y="9776"/>
                    <a:pt x="2393" y="9768"/>
                  </a:cubicBezTo>
                  <a:lnTo>
                    <a:pt x="2372" y="9768"/>
                  </a:lnTo>
                  <a:cubicBezTo>
                    <a:pt x="2325" y="9768"/>
                    <a:pt x="2278" y="9774"/>
                    <a:pt x="2233" y="9780"/>
                  </a:cubicBezTo>
                  <a:cubicBezTo>
                    <a:pt x="2149" y="9414"/>
                    <a:pt x="1967" y="9157"/>
                    <a:pt x="1718" y="9058"/>
                  </a:cubicBezTo>
                  <a:cubicBezTo>
                    <a:pt x="1671" y="9041"/>
                    <a:pt x="1622" y="9028"/>
                    <a:pt x="1575" y="9016"/>
                  </a:cubicBezTo>
                  <a:cubicBezTo>
                    <a:pt x="1481" y="8990"/>
                    <a:pt x="1393" y="8966"/>
                    <a:pt x="1326" y="8906"/>
                  </a:cubicBezTo>
                  <a:cubicBezTo>
                    <a:pt x="1262" y="8849"/>
                    <a:pt x="1226" y="8761"/>
                    <a:pt x="1191" y="8677"/>
                  </a:cubicBezTo>
                  <a:cubicBezTo>
                    <a:pt x="1144" y="8564"/>
                    <a:pt x="1095" y="8448"/>
                    <a:pt x="981" y="8394"/>
                  </a:cubicBezTo>
                  <a:cubicBezTo>
                    <a:pt x="939" y="8373"/>
                    <a:pt x="889" y="8364"/>
                    <a:pt x="827" y="8364"/>
                  </a:cubicBezTo>
                  <a:cubicBezTo>
                    <a:pt x="786" y="8364"/>
                    <a:pt x="744" y="8369"/>
                    <a:pt x="703" y="8373"/>
                  </a:cubicBezTo>
                  <a:cubicBezTo>
                    <a:pt x="662" y="8377"/>
                    <a:pt x="626" y="8379"/>
                    <a:pt x="587" y="8379"/>
                  </a:cubicBezTo>
                  <a:cubicBezTo>
                    <a:pt x="519" y="8379"/>
                    <a:pt x="471" y="8366"/>
                    <a:pt x="431" y="8336"/>
                  </a:cubicBezTo>
                  <a:cubicBezTo>
                    <a:pt x="386" y="8300"/>
                    <a:pt x="360" y="8244"/>
                    <a:pt x="334" y="8186"/>
                  </a:cubicBezTo>
                  <a:cubicBezTo>
                    <a:pt x="324" y="8163"/>
                    <a:pt x="313" y="8137"/>
                    <a:pt x="300" y="8114"/>
                  </a:cubicBezTo>
                  <a:cubicBezTo>
                    <a:pt x="272" y="8062"/>
                    <a:pt x="227" y="8019"/>
                    <a:pt x="180" y="7996"/>
                  </a:cubicBezTo>
                  <a:lnTo>
                    <a:pt x="133" y="7807"/>
                  </a:lnTo>
                  <a:cubicBezTo>
                    <a:pt x="120" y="7762"/>
                    <a:pt x="109" y="7719"/>
                    <a:pt x="94" y="7674"/>
                  </a:cubicBezTo>
                  <a:lnTo>
                    <a:pt x="73" y="7608"/>
                  </a:lnTo>
                  <a:lnTo>
                    <a:pt x="67" y="7623"/>
                  </a:lnTo>
                  <a:cubicBezTo>
                    <a:pt x="69" y="7552"/>
                    <a:pt x="69" y="7486"/>
                    <a:pt x="69" y="7426"/>
                  </a:cubicBezTo>
                  <a:cubicBezTo>
                    <a:pt x="67" y="7308"/>
                    <a:pt x="71" y="7197"/>
                    <a:pt x="127" y="7109"/>
                  </a:cubicBezTo>
                  <a:cubicBezTo>
                    <a:pt x="152" y="7066"/>
                    <a:pt x="193" y="7023"/>
                    <a:pt x="232" y="6980"/>
                  </a:cubicBezTo>
                  <a:cubicBezTo>
                    <a:pt x="309" y="6899"/>
                    <a:pt x="386" y="6813"/>
                    <a:pt x="375" y="6721"/>
                  </a:cubicBezTo>
                  <a:lnTo>
                    <a:pt x="375" y="6721"/>
                  </a:lnTo>
                  <a:cubicBezTo>
                    <a:pt x="399" y="6729"/>
                    <a:pt x="426" y="6734"/>
                    <a:pt x="454" y="6734"/>
                  </a:cubicBezTo>
                  <a:cubicBezTo>
                    <a:pt x="547" y="6734"/>
                    <a:pt x="655" y="6689"/>
                    <a:pt x="746" y="6610"/>
                  </a:cubicBezTo>
                  <a:cubicBezTo>
                    <a:pt x="771" y="6586"/>
                    <a:pt x="795" y="6562"/>
                    <a:pt x="821" y="6539"/>
                  </a:cubicBezTo>
                  <a:cubicBezTo>
                    <a:pt x="904" y="6460"/>
                    <a:pt x="984" y="6385"/>
                    <a:pt x="1086" y="6361"/>
                  </a:cubicBezTo>
                  <a:cubicBezTo>
                    <a:pt x="1114" y="6357"/>
                    <a:pt x="1142" y="6355"/>
                    <a:pt x="1172" y="6353"/>
                  </a:cubicBezTo>
                  <a:cubicBezTo>
                    <a:pt x="1221" y="6348"/>
                    <a:pt x="1273" y="6344"/>
                    <a:pt x="1320" y="6320"/>
                  </a:cubicBezTo>
                  <a:cubicBezTo>
                    <a:pt x="1365" y="6299"/>
                    <a:pt x="1397" y="6265"/>
                    <a:pt x="1429" y="6233"/>
                  </a:cubicBezTo>
                  <a:cubicBezTo>
                    <a:pt x="1440" y="6220"/>
                    <a:pt x="1451" y="6209"/>
                    <a:pt x="1461" y="6198"/>
                  </a:cubicBezTo>
                  <a:cubicBezTo>
                    <a:pt x="1605" y="6059"/>
                    <a:pt x="1821" y="6027"/>
                    <a:pt x="2029" y="5997"/>
                  </a:cubicBezTo>
                  <a:cubicBezTo>
                    <a:pt x="2265" y="5960"/>
                    <a:pt x="2507" y="5924"/>
                    <a:pt x="2653" y="5738"/>
                  </a:cubicBezTo>
                  <a:cubicBezTo>
                    <a:pt x="2704" y="5671"/>
                    <a:pt x="2745" y="5588"/>
                    <a:pt x="2783" y="5506"/>
                  </a:cubicBezTo>
                  <a:cubicBezTo>
                    <a:pt x="2856" y="5352"/>
                    <a:pt x="2927" y="5204"/>
                    <a:pt x="3077" y="5204"/>
                  </a:cubicBezTo>
                  <a:cubicBezTo>
                    <a:pt x="3126" y="5204"/>
                    <a:pt x="3177" y="5226"/>
                    <a:pt x="3229" y="5247"/>
                  </a:cubicBezTo>
                  <a:cubicBezTo>
                    <a:pt x="3283" y="5269"/>
                    <a:pt x="3342" y="5289"/>
                    <a:pt x="3397" y="5289"/>
                  </a:cubicBezTo>
                  <a:cubicBezTo>
                    <a:pt x="3422" y="5289"/>
                    <a:pt x="3446" y="5285"/>
                    <a:pt x="3469" y="5275"/>
                  </a:cubicBezTo>
                  <a:cubicBezTo>
                    <a:pt x="3600" y="5215"/>
                    <a:pt x="3582" y="5069"/>
                    <a:pt x="3567" y="4928"/>
                  </a:cubicBezTo>
                  <a:cubicBezTo>
                    <a:pt x="3561" y="4868"/>
                    <a:pt x="3555" y="4808"/>
                    <a:pt x="3559" y="4756"/>
                  </a:cubicBezTo>
                  <a:cubicBezTo>
                    <a:pt x="3576" y="4546"/>
                    <a:pt x="3790" y="4416"/>
                    <a:pt x="4000" y="4317"/>
                  </a:cubicBezTo>
                  <a:cubicBezTo>
                    <a:pt x="4135" y="4251"/>
                    <a:pt x="4277" y="4184"/>
                    <a:pt x="4429" y="4171"/>
                  </a:cubicBezTo>
                  <a:cubicBezTo>
                    <a:pt x="4450" y="4170"/>
                    <a:pt x="4470" y="4169"/>
                    <a:pt x="4492" y="4169"/>
                  </a:cubicBezTo>
                  <a:cubicBezTo>
                    <a:pt x="4585" y="4169"/>
                    <a:pt x="4681" y="4186"/>
                    <a:pt x="4774" y="4204"/>
                  </a:cubicBezTo>
                  <a:cubicBezTo>
                    <a:pt x="4846" y="4219"/>
                    <a:pt x="4921" y="4231"/>
                    <a:pt x="4999" y="4238"/>
                  </a:cubicBezTo>
                  <a:cubicBezTo>
                    <a:pt x="5016" y="4240"/>
                    <a:pt x="5035" y="4240"/>
                    <a:pt x="5054" y="4240"/>
                  </a:cubicBezTo>
                  <a:cubicBezTo>
                    <a:pt x="5230" y="4240"/>
                    <a:pt x="5442" y="4176"/>
                    <a:pt x="5513" y="3992"/>
                  </a:cubicBezTo>
                  <a:cubicBezTo>
                    <a:pt x="5596" y="3771"/>
                    <a:pt x="5425" y="3582"/>
                    <a:pt x="5260" y="3402"/>
                  </a:cubicBezTo>
                  <a:cubicBezTo>
                    <a:pt x="5101" y="3227"/>
                    <a:pt x="4951" y="3062"/>
                    <a:pt x="5003" y="2871"/>
                  </a:cubicBezTo>
                  <a:cubicBezTo>
                    <a:pt x="5018" y="2817"/>
                    <a:pt x="5048" y="2762"/>
                    <a:pt x="5080" y="2710"/>
                  </a:cubicBezTo>
                  <a:cubicBezTo>
                    <a:pt x="5136" y="2612"/>
                    <a:pt x="5196" y="2511"/>
                    <a:pt x="5151" y="2404"/>
                  </a:cubicBezTo>
                  <a:cubicBezTo>
                    <a:pt x="5134" y="2359"/>
                    <a:pt x="5101" y="2325"/>
                    <a:pt x="5069" y="2293"/>
                  </a:cubicBezTo>
                  <a:cubicBezTo>
                    <a:pt x="5059" y="2280"/>
                    <a:pt x="5046" y="2269"/>
                    <a:pt x="5035" y="2256"/>
                  </a:cubicBezTo>
                  <a:cubicBezTo>
                    <a:pt x="4958" y="2166"/>
                    <a:pt x="4921" y="2050"/>
                    <a:pt x="4919" y="1881"/>
                  </a:cubicBezTo>
                  <a:cubicBezTo>
                    <a:pt x="5279" y="1386"/>
                    <a:pt x="5849" y="1043"/>
                    <a:pt x="6449" y="962"/>
                  </a:cubicBezTo>
                  <a:lnTo>
                    <a:pt x="6475" y="960"/>
                  </a:lnTo>
                  <a:lnTo>
                    <a:pt x="6473" y="934"/>
                  </a:lnTo>
                  <a:cubicBezTo>
                    <a:pt x="6451" y="688"/>
                    <a:pt x="6710" y="499"/>
                    <a:pt x="6963" y="465"/>
                  </a:cubicBezTo>
                  <a:cubicBezTo>
                    <a:pt x="7010" y="458"/>
                    <a:pt x="7062" y="456"/>
                    <a:pt x="7116" y="456"/>
                  </a:cubicBezTo>
                  <a:cubicBezTo>
                    <a:pt x="7203" y="456"/>
                    <a:pt x="7297" y="463"/>
                    <a:pt x="7387" y="469"/>
                  </a:cubicBezTo>
                  <a:cubicBezTo>
                    <a:pt x="7473" y="477"/>
                    <a:pt x="7560" y="483"/>
                    <a:pt x="7647" y="483"/>
                  </a:cubicBezTo>
                  <a:cubicBezTo>
                    <a:pt x="7682" y="483"/>
                    <a:pt x="7717" y="482"/>
                    <a:pt x="7752" y="480"/>
                  </a:cubicBezTo>
                  <a:cubicBezTo>
                    <a:pt x="7957" y="467"/>
                    <a:pt x="8159" y="401"/>
                    <a:pt x="8356" y="336"/>
                  </a:cubicBezTo>
                  <a:cubicBezTo>
                    <a:pt x="8577" y="266"/>
                    <a:pt x="8784" y="197"/>
                    <a:pt x="8996" y="197"/>
                  </a:cubicBezTo>
                  <a:cubicBezTo>
                    <a:pt x="9078" y="197"/>
                    <a:pt x="9153" y="208"/>
                    <a:pt x="9226" y="227"/>
                  </a:cubicBezTo>
                  <a:cubicBezTo>
                    <a:pt x="9303" y="249"/>
                    <a:pt x="9382" y="285"/>
                    <a:pt x="9461" y="319"/>
                  </a:cubicBezTo>
                  <a:cubicBezTo>
                    <a:pt x="9590" y="375"/>
                    <a:pt x="9723" y="435"/>
                    <a:pt x="9856" y="435"/>
                  </a:cubicBezTo>
                  <a:cubicBezTo>
                    <a:pt x="9911" y="435"/>
                    <a:pt x="9963" y="426"/>
                    <a:pt x="10012" y="405"/>
                  </a:cubicBezTo>
                  <a:cubicBezTo>
                    <a:pt x="10072" y="379"/>
                    <a:pt x="10123" y="339"/>
                    <a:pt x="10175" y="300"/>
                  </a:cubicBezTo>
                  <a:cubicBezTo>
                    <a:pt x="10194" y="283"/>
                    <a:pt x="10213" y="268"/>
                    <a:pt x="10233" y="253"/>
                  </a:cubicBezTo>
                  <a:cubicBezTo>
                    <a:pt x="10423" y="116"/>
                    <a:pt x="10668" y="54"/>
                    <a:pt x="11025" y="54"/>
                  </a:cubicBezTo>
                  <a:close/>
                  <a:moveTo>
                    <a:pt x="11025" y="0"/>
                  </a:moveTo>
                  <a:cubicBezTo>
                    <a:pt x="10777" y="0"/>
                    <a:pt x="10460" y="24"/>
                    <a:pt x="10203" y="210"/>
                  </a:cubicBezTo>
                  <a:cubicBezTo>
                    <a:pt x="10181" y="225"/>
                    <a:pt x="10162" y="242"/>
                    <a:pt x="10141" y="257"/>
                  </a:cubicBezTo>
                  <a:cubicBezTo>
                    <a:pt x="10091" y="296"/>
                    <a:pt x="10046" y="332"/>
                    <a:pt x="9991" y="356"/>
                  </a:cubicBezTo>
                  <a:cubicBezTo>
                    <a:pt x="9948" y="373"/>
                    <a:pt x="9905" y="381"/>
                    <a:pt x="9856" y="381"/>
                  </a:cubicBezTo>
                  <a:cubicBezTo>
                    <a:pt x="9736" y="381"/>
                    <a:pt x="9611" y="328"/>
                    <a:pt x="9483" y="270"/>
                  </a:cubicBezTo>
                  <a:cubicBezTo>
                    <a:pt x="9404" y="236"/>
                    <a:pt x="9322" y="199"/>
                    <a:pt x="9241" y="176"/>
                  </a:cubicBezTo>
                  <a:cubicBezTo>
                    <a:pt x="9161" y="154"/>
                    <a:pt x="9082" y="144"/>
                    <a:pt x="8996" y="144"/>
                  </a:cubicBezTo>
                  <a:cubicBezTo>
                    <a:pt x="8776" y="144"/>
                    <a:pt x="8553" y="216"/>
                    <a:pt x="8339" y="285"/>
                  </a:cubicBezTo>
                  <a:cubicBezTo>
                    <a:pt x="8146" y="349"/>
                    <a:pt x="7947" y="414"/>
                    <a:pt x="7747" y="429"/>
                  </a:cubicBezTo>
                  <a:cubicBezTo>
                    <a:pt x="7719" y="430"/>
                    <a:pt x="7691" y="431"/>
                    <a:pt x="7663" y="431"/>
                  </a:cubicBezTo>
                  <a:cubicBezTo>
                    <a:pt x="7572" y="431"/>
                    <a:pt x="7481" y="424"/>
                    <a:pt x="7392" y="416"/>
                  </a:cubicBezTo>
                  <a:cubicBezTo>
                    <a:pt x="7300" y="409"/>
                    <a:pt x="7204" y="402"/>
                    <a:pt x="7114" y="402"/>
                  </a:cubicBezTo>
                  <a:cubicBezTo>
                    <a:pt x="7059" y="402"/>
                    <a:pt x="7006" y="405"/>
                    <a:pt x="6957" y="411"/>
                  </a:cubicBezTo>
                  <a:cubicBezTo>
                    <a:pt x="6689" y="448"/>
                    <a:pt x="6413" y="649"/>
                    <a:pt x="6417" y="913"/>
                  </a:cubicBezTo>
                  <a:cubicBezTo>
                    <a:pt x="5808" y="1003"/>
                    <a:pt x="5232" y="1354"/>
                    <a:pt x="4872" y="1855"/>
                  </a:cubicBezTo>
                  <a:lnTo>
                    <a:pt x="4866" y="1864"/>
                  </a:lnTo>
                  <a:lnTo>
                    <a:pt x="4866" y="1873"/>
                  </a:lnTo>
                  <a:cubicBezTo>
                    <a:pt x="4868" y="1999"/>
                    <a:pt x="4883" y="2160"/>
                    <a:pt x="4994" y="2290"/>
                  </a:cubicBezTo>
                  <a:cubicBezTo>
                    <a:pt x="5005" y="2303"/>
                    <a:pt x="5018" y="2316"/>
                    <a:pt x="5031" y="2329"/>
                  </a:cubicBezTo>
                  <a:cubicBezTo>
                    <a:pt x="5061" y="2361"/>
                    <a:pt x="5089" y="2389"/>
                    <a:pt x="5101" y="2423"/>
                  </a:cubicBezTo>
                  <a:cubicBezTo>
                    <a:pt x="5136" y="2507"/>
                    <a:pt x="5086" y="2592"/>
                    <a:pt x="5033" y="2682"/>
                  </a:cubicBezTo>
                  <a:cubicBezTo>
                    <a:pt x="5001" y="2738"/>
                    <a:pt x="4966" y="2796"/>
                    <a:pt x="4951" y="2856"/>
                  </a:cubicBezTo>
                  <a:cubicBezTo>
                    <a:pt x="4891" y="3077"/>
                    <a:pt x="5059" y="3261"/>
                    <a:pt x="5221" y="3439"/>
                  </a:cubicBezTo>
                  <a:cubicBezTo>
                    <a:pt x="5382" y="3614"/>
                    <a:pt x="5534" y="3782"/>
                    <a:pt x="5463" y="3972"/>
                  </a:cubicBezTo>
                  <a:cubicBezTo>
                    <a:pt x="5404" y="4131"/>
                    <a:pt x="5213" y="4186"/>
                    <a:pt x="5054" y="4186"/>
                  </a:cubicBezTo>
                  <a:cubicBezTo>
                    <a:pt x="5037" y="4186"/>
                    <a:pt x="5020" y="4186"/>
                    <a:pt x="5003" y="4184"/>
                  </a:cubicBezTo>
                  <a:cubicBezTo>
                    <a:pt x="4928" y="4180"/>
                    <a:pt x="4855" y="4165"/>
                    <a:pt x="4782" y="4152"/>
                  </a:cubicBezTo>
                  <a:cubicBezTo>
                    <a:pt x="4688" y="4133"/>
                    <a:pt x="4589" y="4115"/>
                    <a:pt x="4490" y="4115"/>
                  </a:cubicBezTo>
                  <a:cubicBezTo>
                    <a:pt x="4468" y="4115"/>
                    <a:pt x="4446" y="4116"/>
                    <a:pt x="4424" y="4118"/>
                  </a:cubicBezTo>
                  <a:cubicBezTo>
                    <a:pt x="4264" y="4133"/>
                    <a:pt x="4112" y="4204"/>
                    <a:pt x="3977" y="4268"/>
                  </a:cubicBezTo>
                  <a:cubicBezTo>
                    <a:pt x="3754" y="4375"/>
                    <a:pt x="3525" y="4516"/>
                    <a:pt x="3505" y="4752"/>
                  </a:cubicBezTo>
                  <a:cubicBezTo>
                    <a:pt x="3501" y="4808"/>
                    <a:pt x="3507" y="4872"/>
                    <a:pt x="3514" y="4932"/>
                  </a:cubicBezTo>
                  <a:cubicBezTo>
                    <a:pt x="3529" y="5067"/>
                    <a:pt x="3542" y="5183"/>
                    <a:pt x="3447" y="5226"/>
                  </a:cubicBezTo>
                  <a:cubicBezTo>
                    <a:pt x="3431" y="5233"/>
                    <a:pt x="3413" y="5237"/>
                    <a:pt x="3394" y="5237"/>
                  </a:cubicBezTo>
                  <a:cubicBezTo>
                    <a:pt x="3349" y="5237"/>
                    <a:pt x="3299" y="5219"/>
                    <a:pt x="3248" y="5198"/>
                  </a:cubicBezTo>
                  <a:cubicBezTo>
                    <a:pt x="3192" y="5174"/>
                    <a:pt x="3137" y="5153"/>
                    <a:pt x="3070" y="5151"/>
                  </a:cubicBezTo>
                  <a:cubicBezTo>
                    <a:pt x="2893" y="5151"/>
                    <a:pt x="2811" y="5320"/>
                    <a:pt x="2734" y="5485"/>
                  </a:cubicBezTo>
                  <a:cubicBezTo>
                    <a:pt x="2698" y="5562"/>
                    <a:pt x="2659" y="5643"/>
                    <a:pt x="2610" y="5705"/>
                  </a:cubicBezTo>
                  <a:cubicBezTo>
                    <a:pt x="2477" y="5875"/>
                    <a:pt x="2256" y="5907"/>
                    <a:pt x="2021" y="5943"/>
                  </a:cubicBezTo>
                  <a:cubicBezTo>
                    <a:pt x="1804" y="5975"/>
                    <a:pt x="1581" y="6010"/>
                    <a:pt x="1425" y="6158"/>
                  </a:cubicBezTo>
                  <a:cubicBezTo>
                    <a:pt x="1412" y="6170"/>
                    <a:pt x="1401" y="6183"/>
                    <a:pt x="1388" y="6196"/>
                  </a:cubicBezTo>
                  <a:cubicBezTo>
                    <a:pt x="1361" y="6226"/>
                    <a:pt x="1333" y="6256"/>
                    <a:pt x="1296" y="6273"/>
                  </a:cubicBezTo>
                  <a:cubicBezTo>
                    <a:pt x="1258" y="6293"/>
                    <a:pt x="1215" y="6295"/>
                    <a:pt x="1168" y="6299"/>
                  </a:cubicBezTo>
                  <a:cubicBezTo>
                    <a:pt x="1138" y="6301"/>
                    <a:pt x="1106" y="6303"/>
                    <a:pt x="1076" y="6310"/>
                  </a:cubicBezTo>
                  <a:cubicBezTo>
                    <a:pt x="958" y="6335"/>
                    <a:pt x="870" y="6419"/>
                    <a:pt x="784" y="6500"/>
                  </a:cubicBezTo>
                  <a:cubicBezTo>
                    <a:pt x="759" y="6524"/>
                    <a:pt x="735" y="6547"/>
                    <a:pt x="709" y="6569"/>
                  </a:cubicBezTo>
                  <a:cubicBezTo>
                    <a:pt x="629" y="6639"/>
                    <a:pt x="536" y="6680"/>
                    <a:pt x="456" y="6680"/>
                  </a:cubicBezTo>
                  <a:cubicBezTo>
                    <a:pt x="414" y="6680"/>
                    <a:pt x="375" y="6668"/>
                    <a:pt x="345" y="6644"/>
                  </a:cubicBezTo>
                  <a:lnTo>
                    <a:pt x="229" y="6554"/>
                  </a:lnTo>
                  <a:lnTo>
                    <a:pt x="307" y="6680"/>
                  </a:lnTo>
                  <a:cubicBezTo>
                    <a:pt x="354" y="6760"/>
                    <a:pt x="296" y="6832"/>
                    <a:pt x="193" y="6944"/>
                  </a:cubicBezTo>
                  <a:cubicBezTo>
                    <a:pt x="152" y="6989"/>
                    <a:pt x="112" y="7034"/>
                    <a:pt x="82" y="7079"/>
                  </a:cubicBezTo>
                  <a:cubicBezTo>
                    <a:pt x="17" y="7180"/>
                    <a:pt x="13" y="7302"/>
                    <a:pt x="15" y="7426"/>
                  </a:cubicBezTo>
                  <a:cubicBezTo>
                    <a:pt x="15" y="7524"/>
                    <a:pt x="15" y="7640"/>
                    <a:pt x="9" y="7758"/>
                  </a:cubicBezTo>
                  <a:lnTo>
                    <a:pt x="0" y="7904"/>
                  </a:lnTo>
                  <a:lnTo>
                    <a:pt x="64" y="7760"/>
                  </a:lnTo>
                  <a:cubicBezTo>
                    <a:pt x="71" y="7779"/>
                    <a:pt x="75" y="7801"/>
                    <a:pt x="79" y="7820"/>
                  </a:cubicBezTo>
                  <a:lnTo>
                    <a:pt x="135" y="8034"/>
                  </a:lnTo>
                  <a:lnTo>
                    <a:pt x="148" y="8039"/>
                  </a:lnTo>
                  <a:cubicBezTo>
                    <a:pt x="189" y="8056"/>
                    <a:pt x="227" y="8094"/>
                    <a:pt x="253" y="8139"/>
                  </a:cubicBezTo>
                  <a:cubicBezTo>
                    <a:pt x="264" y="8163"/>
                    <a:pt x="274" y="8186"/>
                    <a:pt x="285" y="8208"/>
                  </a:cubicBezTo>
                  <a:cubicBezTo>
                    <a:pt x="313" y="8270"/>
                    <a:pt x="343" y="8334"/>
                    <a:pt x="399" y="8377"/>
                  </a:cubicBezTo>
                  <a:cubicBezTo>
                    <a:pt x="448" y="8416"/>
                    <a:pt x="508" y="8433"/>
                    <a:pt x="587" y="8433"/>
                  </a:cubicBezTo>
                  <a:cubicBezTo>
                    <a:pt x="628" y="8433"/>
                    <a:pt x="669" y="8429"/>
                    <a:pt x="709" y="8426"/>
                  </a:cubicBezTo>
                  <a:cubicBezTo>
                    <a:pt x="748" y="8422"/>
                    <a:pt x="789" y="8418"/>
                    <a:pt x="827" y="8418"/>
                  </a:cubicBezTo>
                  <a:cubicBezTo>
                    <a:pt x="881" y="8418"/>
                    <a:pt x="924" y="8426"/>
                    <a:pt x="960" y="8444"/>
                  </a:cubicBezTo>
                  <a:cubicBezTo>
                    <a:pt x="1054" y="8489"/>
                    <a:pt x="1097" y="8589"/>
                    <a:pt x="1142" y="8696"/>
                  </a:cubicBezTo>
                  <a:cubicBezTo>
                    <a:pt x="1179" y="8786"/>
                    <a:pt x="1217" y="8881"/>
                    <a:pt x="1290" y="8945"/>
                  </a:cubicBezTo>
                  <a:cubicBezTo>
                    <a:pt x="1365" y="9016"/>
                    <a:pt x="1466" y="9041"/>
                    <a:pt x="1562" y="9067"/>
                  </a:cubicBezTo>
                  <a:cubicBezTo>
                    <a:pt x="1607" y="9080"/>
                    <a:pt x="1654" y="9093"/>
                    <a:pt x="1697" y="9110"/>
                  </a:cubicBezTo>
                  <a:cubicBezTo>
                    <a:pt x="2018" y="9236"/>
                    <a:pt x="2140" y="9607"/>
                    <a:pt x="2185" y="9817"/>
                  </a:cubicBezTo>
                  <a:lnTo>
                    <a:pt x="2190" y="9843"/>
                  </a:lnTo>
                  <a:lnTo>
                    <a:pt x="2215" y="9838"/>
                  </a:lnTo>
                  <a:cubicBezTo>
                    <a:pt x="2265" y="9829"/>
                    <a:pt x="2319" y="9821"/>
                    <a:pt x="2372" y="9821"/>
                  </a:cubicBezTo>
                  <a:cubicBezTo>
                    <a:pt x="2379" y="9821"/>
                    <a:pt x="2385" y="9821"/>
                    <a:pt x="2391" y="9821"/>
                  </a:cubicBezTo>
                  <a:cubicBezTo>
                    <a:pt x="2605" y="9830"/>
                    <a:pt x="2800" y="9967"/>
                    <a:pt x="2959" y="10078"/>
                  </a:cubicBezTo>
                  <a:lnTo>
                    <a:pt x="4232" y="10980"/>
                  </a:lnTo>
                  <a:cubicBezTo>
                    <a:pt x="4341" y="11055"/>
                    <a:pt x="4452" y="11135"/>
                    <a:pt x="4570" y="11203"/>
                  </a:cubicBezTo>
                  <a:cubicBezTo>
                    <a:pt x="4606" y="11225"/>
                    <a:pt x="4643" y="11244"/>
                    <a:pt x="4679" y="11263"/>
                  </a:cubicBezTo>
                  <a:cubicBezTo>
                    <a:pt x="4729" y="11291"/>
                    <a:pt x="4780" y="11317"/>
                    <a:pt x="4829" y="11347"/>
                  </a:cubicBezTo>
                  <a:cubicBezTo>
                    <a:pt x="4954" y="11424"/>
                    <a:pt x="5069" y="11522"/>
                    <a:pt x="5183" y="11617"/>
                  </a:cubicBezTo>
                  <a:lnTo>
                    <a:pt x="7147" y="13266"/>
                  </a:lnTo>
                  <a:cubicBezTo>
                    <a:pt x="7222" y="13553"/>
                    <a:pt x="7477" y="13787"/>
                    <a:pt x="7769" y="13836"/>
                  </a:cubicBezTo>
                  <a:cubicBezTo>
                    <a:pt x="7786" y="13840"/>
                    <a:pt x="7803" y="13843"/>
                    <a:pt x="7820" y="13845"/>
                  </a:cubicBezTo>
                  <a:cubicBezTo>
                    <a:pt x="7876" y="13851"/>
                    <a:pt x="7927" y="13860"/>
                    <a:pt x="7970" y="13883"/>
                  </a:cubicBezTo>
                  <a:cubicBezTo>
                    <a:pt x="8062" y="13930"/>
                    <a:pt x="8105" y="14042"/>
                    <a:pt x="8148" y="14147"/>
                  </a:cubicBezTo>
                  <a:cubicBezTo>
                    <a:pt x="8199" y="14275"/>
                    <a:pt x="8251" y="14406"/>
                    <a:pt x="8386" y="14443"/>
                  </a:cubicBezTo>
                  <a:cubicBezTo>
                    <a:pt x="8401" y="14447"/>
                    <a:pt x="8416" y="14449"/>
                    <a:pt x="8431" y="14451"/>
                  </a:cubicBezTo>
                  <a:cubicBezTo>
                    <a:pt x="8467" y="14457"/>
                    <a:pt x="8499" y="14464"/>
                    <a:pt x="8517" y="14485"/>
                  </a:cubicBezTo>
                  <a:cubicBezTo>
                    <a:pt x="8529" y="14500"/>
                    <a:pt x="8532" y="14524"/>
                    <a:pt x="8536" y="14550"/>
                  </a:cubicBezTo>
                  <a:cubicBezTo>
                    <a:pt x="8540" y="14580"/>
                    <a:pt x="8542" y="14612"/>
                    <a:pt x="8562" y="14637"/>
                  </a:cubicBezTo>
                  <a:cubicBezTo>
                    <a:pt x="8585" y="14672"/>
                    <a:pt x="8624" y="14689"/>
                    <a:pt x="8679" y="14689"/>
                  </a:cubicBezTo>
                  <a:cubicBezTo>
                    <a:pt x="8703" y="14689"/>
                    <a:pt x="8731" y="14687"/>
                    <a:pt x="8754" y="14682"/>
                  </a:cubicBezTo>
                  <a:cubicBezTo>
                    <a:pt x="8780" y="14680"/>
                    <a:pt x="8804" y="14676"/>
                    <a:pt x="8827" y="14676"/>
                  </a:cubicBezTo>
                  <a:cubicBezTo>
                    <a:pt x="8851" y="14676"/>
                    <a:pt x="8874" y="14682"/>
                    <a:pt x="8896" y="14691"/>
                  </a:cubicBezTo>
                  <a:lnTo>
                    <a:pt x="8921" y="14691"/>
                  </a:lnTo>
                  <a:lnTo>
                    <a:pt x="8934" y="14674"/>
                  </a:lnTo>
                  <a:cubicBezTo>
                    <a:pt x="9011" y="14569"/>
                    <a:pt x="9106" y="14455"/>
                    <a:pt x="9230" y="14447"/>
                  </a:cubicBezTo>
                  <a:cubicBezTo>
                    <a:pt x="9251" y="14447"/>
                    <a:pt x="9273" y="14449"/>
                    <a:pt x="9292" y="14449"/>
                  </a:cubicBezTo>
                  <a:cubicBezTo>
                    <a:pt x="9311" y="14451"/>
                    <a:pt x="9329" y="14453"/>
                    <a:pt x="9347" y="14453"/>
                  </a:cubicBezTo>
                  <a:cubicBezTo>
                    <a:pt x="9362" y="14453"/>
                    <a:pt x="9376" y="14452"/>
                    <a:pt x="9391" y="14449"/>
                  </a:cubicBezTo>
                  <a:cubicBezTo>
                    <a:pt x="9526" y="14423"/>
                    <a:pt x="9581" y="14280"/>
                    <a:pt x="9613" y="14160"/>
                  </a:cubicBezTo>
                  <a:cubicBezTo>
                    <a:pt x="9693" y="14200"/>
                    <a:pt x="9783" y="14220"/>
                    <a:pt x="9875" y="14220"/>
                  </a:cubicBezTo>
                  <a:cubicBezTo>
                    <a:pt x="10070" y="14220"/>
                    <a:pt x="10254" y="14134"/>
                    <a:pt x="10366" y="13990"/>
                  </a:cubicBezTo>
                  <a:cubicBezTo>
                    <a:pt x="10387" y="13963"/>
                    <a:pt x="10408" y="13930"/>
                    <a:pt x="10428" y="13900"/>
                  </a:cubicBezTo>
                  <a:cubicBezTo>
                    <a:pt x="10473" y="13832"/>
                    <a:pt x="10515" y="13765"/>
                    <a:pt x="10580" y="13729"/>
                  </a:cubicBezTo>
                  <a:cubicBezTo>
                    <a:pt x="10610" y="13712"/>
                    <a:pt x="10646" y="13703"/>
                    <a:pt x="10683" y="13693"/>
                  </a:cubicBezTo>
                  <a:cubicBezTo>
                    <a:pt x="10743" y="13673"/>
                    <a:pt x="10803" y="13656"/>
                    <a:pt x="10848" y="13607"/>
                  </a:cubicBezTo>
                  <a:cubicBezTo>
                    <a:pt x="10878" y="13575"/>
                    <a:pt x="10893" y="13534"/>
                    <a:pt x="10905" y="13498"/>
                  </a:cubicBezTo>
                  <a:cubicBezTo>
                    <a:pt x="10916" y="13472"/>
                    <a:pt x="10925" y="13451"/>
                    <a:pt x="10935" y="13429"/>
                  </a:cubicBezTo>
                  <a:cubicBezTo>
                    <a:pt x="10978" y="13358"/>
                    <a:pt x="11055" y="13318"/>
                    <a:pt x="11137" y="13277"/>
                  </a:cubicBezTo>
                  <a:cubicBezTo>
                    <a:pt x="11169" y="13260"/>
                    <a:pt x="11203" y="13243"/>
                    <a:pt x="11233" y="13221"/>
                  </a:cubicBezTo>
                  <a:cubicBezTo>
                    <a:pt x="11315" y="13172"/>
                    <a:pt x="11377" y="13082"/>
                    <a:pt x="11387" y="13003"/>
                  </a:cubicBezTo>
                  <a:cubicBezTo>
                    <a:pt x="11392" y="12968"/>
                    <a:pt x="11387" y="12936"/>
                    <a:pt x="11375" y="12908"/>
                  </a:cubicBezTo>
                  <a:cubicBezTo>
                    <a:pt x="11632" y="12891"/>
                    <a:pt x="11882" y="12842"/>
                    <a:pt x="12009" y="12645"/>
                  </a:cubicBezTo>
                  <a:cubicBezTo>
                    <a:pt x="12017" y="12632"/>
                    <a:pt x="12024" y="12619"/>
                    <a:pt x="12032" y="12604"/>
                  </a:cubicBezTo>
                  <a:cubicBezTo>
                    <a:pt x="12054" y="12570"/>
                    <a:pt x="12073" y="12536"/>
                    <a:pt x="12103" y="12514"/>
                  </a:cubicBezTo>
                  <a:cubicBezTo>
                    <a:pt x="12131" y="12495"/>
                    <a:pt x="12169" y="12489"/>
                    <a:pt x="12208" y="12482"/>
                  </a:cubicBezTo>
                  <a:lnTo>
                    <a:pt x="12217" y="12480"/>
                  </a:lnTo>
                  <a:cubicBezTo>
                    <a:pt x="12495" y="12431"/>
                    <a:pt x="12759" y="12296"/>
                    <a:pt x="12962" y="12101"/>
                  </a:cubicBezTo>
                  <a:cubicBezTo>
                    <a:pt x="12984" y="12077"/>
                    <a:pt x="13007" y="12056"/>
                    <a:pt x="13029" y="12032"/>
                  </a:cubicBezTo>
                  <a:cubicBezTo>
                    <a:pt x="13061" y="11998"/>
                    <a:pt x="13097" y="11962"/>
                    <a:pt x="13134" y="11929"/>
                  </a:cubicBezTo>
                  <a:cubicBezTo>
                    <a:pt x="13204" y="11867"/>
                    <a:pt x="13286" y="11816"/>
                    <a:pt x="13367" y="11767"/>
                  </a:cubicBezTo>
                  <a:lnTo>
                    <a:pt x="14162" y="11267"/>
                  </a:lnTo>
                  <a:cubicBezTo>
                    <a:pt x="14226" y="11227"/>
                    <a:pt x="14293" y="11186"/>
                    <a:pt x="14366" y="11162"/>
                  </a:cubicBezTo>
                  <a:cubicBezTo>
                    <a:pt x="14441" y="11139"/>
                    <a:pt x="14522" y="11135"/>
                    <a:pt x="14601" y="11130"/>
                  </a:cubicBezTo>
                  <a:lnTo>
                    <a:pt x="14698" y="11128"/>
                  </a:lnTo>
                  <a:lnTo>
                    <a:pt x="14680" y="11092"/>
                  </a:lnTo>
                  <a:cubicBezTo>
                    <a:pt x="14631" y="10985"/>
                    <a:pt x="14571" y="10892"/>
                    <a:pt x="14498" y="10811"/>
                  </a:cubicBezTo>
                  <a:cubicBezTo>
                    <a:pt x="14263" y="10547"/>
                    <a:pt x="13916" y="10419"/>
                    <a:pt x="13549" y="10303"/>
                  </a:cubicBezTo>
                  <a:cubicBezTo>
                    <a:pt x="13498" y="10286"/>
                    <a:pt x="13446" y="10269"/>
                    <a:pt x="13401" y="10241"/>
                  </a:cubicBezTo>
                  <a:cubicBezTo>
                    <a:pt x="13316" y="10188"/>
                    <a:pt x="13264" y="10095"/>
                    <a:pt x="13219" y="10003"/>
                  </a:cubicBezTo>
                  <a:cubicBezTo>
                    <a:pt x="12996" y="9547"/>
                    <a:pt x="12917" y="9018"/>
                    <a:pt x="12996" y="8514"/>
                  </a:cubicBezTo>
                  <a:cubicBezTo>
                    <a:pt x="13003" y="8467"/>
                    <a:pt x="13011" y="8420"/>
                    <a:pt x="13020" y="8373"/>
                  </a:cubicBezTo>
                  <a:cubicBezTo>
                    <a:pt x="13059" y="8167"/>
                    <a:pt x="13097" y="7955"/>
                    <a:pt x="13033" y="7754"/>
                  </a:cubicBezTo>
                  <a:cubicBezTo>
                    <a:pt x="13022" y="7722"/>
                    <a:pt x="13009" y="7692"/>
                    <a:pt x="12996" y="7659"/>
                  </a:cubicBezTo>
                  <a:cubicBezTo>
                    <a:pt x="12977" y="7617"/>
                    <a:pt x="12960" y="7574"/>
                    <a:pt x="12949" y="7529"/>
                  </a:cubicBezTo>
                  <a:cubicBezTo>
                    <a:pt x="12917" y="7387"/>
                    <a:pt x="12966" y="7233"/>
                    <a:pt x="13016" y="7083"/>
                  </a:cubicBezTo>
                  <a:cubicBezTo>
                    <a:pt x="13076" y="6897"/>
                    <a:pt x="13138" y="6704"/>
                    <a:pt x="13037" y="6532"/>
                  </a:cubicBezTo>
                  <a:cubicBezTo>
                    <a:pt x="13003" y="6475"/>
                    <a:pt x="12951" y="6430"/>
                    <a:pt x="12904" y="6385"/>
                  </a:cubicBezTo>
                  <a:cubicBezTo>
                    <a:pt x="12868" y="6350"/>
                    <a:pt x="12834" y="6318"/>
                    <a:pt x="12804" y="6282"/>
                  </a:cubicBezTo>
                  <a:cubicBezTo>
                    <a:pt x="12707" y="6155"/>
                    <a:pt x="12692" y="5978"/>
                    <a:pt x="12684" y="5823"/>
                  </a:cubicBezTo>
                  <a:cubicBezTo>
                    <a:pt x="12682" y="5770"/>
                    <a:pt x="12679" y="5716"/>
                    <a:pt x="12677" y="5663"/>
                  </a:cubicBezTo>
                  <a:cubicBezTo>
                    <a:pt x="12656" y="5071"/>
                    <a:pt x="12630" y="4401"/>
                    <a:pt x="12169" y="4019"/>
                  </a:cubicBezTo>
                  <a:cubicBezTo>
                    <a:pt x="12150" y="4004"/>
                    <a:pt x="12131" y="3989"/>
                    <a:pt x="12109" y="3974"/>
                  </a:cubicBezTo>
                  <a:cubicBezTo>
                    <a:pt x="12041" y="3921"/>
                    <a:pt x="11975" y="3872"/>
                    <a:pt x="11938" y="3799"/>
                  </a:cubicBezTo>
                  <a:cubicBezTo>
                    <a:pt x="11915" y="3754"/>
                    <a:pt x="11906" y="3702"/>
                    <a:pt x="11895" y="3649"/>
                  </a:cubicBezTo>
                  <a:cubicBezTo>
                    <a:pt x="11887" y="3595"/>
                    <a:pt x="11876" y="3542"/>
                    <a:pt x="11852" y="3490"/>
                  </a:cubicBezTo>
                  <a:cubicBezTo>
                    <a:pt x="11797" y="3377"/>
                    <a:pt x="11690" y="3312"/>
                    <a:pt x="11585" y="3248"/>
                  </a:cubicBezTo>
                  <a:cubicBezTo>
                    <a:pt x="11499" y="3199"/>
                    <a:pt x="11411" y="3145"/>
                    <a:pt x="11357" y="3068"/>
                  </a:cubicBezTo>
                  <a:cubicBezTo>
                    <a:pt x="11229" y="2890"/>
                    <a:pt x="11300" y="2642"/>
                    <a:pt x="11387" y="2423"/>
                  </a:cubicBezTo>
                  <a:cubicBezTo>
                    <a:pt x="11411" y="2361"/>
                    <a:pt x="11439" y="2290"/>
                    <a:pt x="11482" y="2230"/>
                  </a:cubicBezTo>
                  <a:cubicBezTo>
                    <a:pt x="11544" y="2145"/>
                    <a:pt x="11632" y="2085"/>
                    <a:pt x="11726" y="2023"/>
                  </a:cubicBezTo>
                  <a:cubicBezTo>
                    <a:pt x="11818" y="1960"/>
                    <a:pt x="11912" y="1896"/>
                    <a:pt x="11981" y="1804"/>
                  </a:cubicBezTo>
                  <a:cubicBezTo>
                    <a:pt x="12137" y="1592"/>
                    <a:pt x="12092" y="1305"/>
                    <a:pt x="12030" y="1103"/>
                  </a:cubicBezTo>
                  <a:cubicBezTo>
                    <a:pt x="12007" y="1031"/>
                    <a:pt x="11979" y="958"/>
                    <a:pt x="11953" y="889"/>
                  </a:cubicBezTo>
                  <a:cubicBezTo>
                    <a:pt x="11897" y="744"/>
                    <a:pt x="11840" y="591"/>
                    <a:pt x="11825" y="437"/>
                  </a:cubicBezTo>
                  <a:cubicBezTo>
                    <a:pt x="11812" y="321"/>
                    <a:pt x="11822" y="204"/>
                    <a:pt x="11855" y="73"/>
                  </a:cubicBezTo>
                  <a:lnTo>
                    <a:pt x="11863" y="41"/>
                  </a:lnTo>
                  <a:lnTo>
                    <a:pt x="11349" y="11"/>
                  </a:lnTo>
                  <a:cubicBezTo>
                    <a:pt x="11229" y="4"/>
                    <a:pt x="11128" y="0"/>
                    <a:pt x="110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150"/>
            <p:cNvSpPr/>
            <p:nvPr/>
          </p:nvSpPr>
          <p:spPr>
            <a:xfrm>
              <a:off x="4504170" y="2713173"/>
              <a:ext cx="82773" cy="155032"/>
            </a:xfrm>
            <a:custGeom>
              <a:rect b="b" l="l" r="r" t="t"/>
              <a:pathLst>
                <a:path extrusionOk="0" h="5456" w="2913">
                  <a:moveTo>
                    <a:pt x="631" y="1"/>
                  </a:moveTo>
                  <a:cubicBezTo>
                    <a:pt x="601" y="123"/>
                    <a:pt x="586" y="247"/>
                    <a:pt x="599" y="373"/>
                  </a:cubicBezTo>
                  <a:cubicBezTo>
                    <a:pt x="622" y="607"/>
                    <a:pt x="736" y="821"/>
                    <a:pt x="807" y="1046"/>
                  </a:cubicBezTo>
                  <a:cubicBezTo>
                    <a:pt x="877" y="1269"/>
                    <a:pt x="901" y="1532"/>
                    <a:pt x="762" y="1723"/>
                  </a:cubicBezTo>
                  <a:cubicBezTo>
                    <a:pt x="631" y="1901"/>
                    <a:pt x="391" y="1969"/>
                    <a:pt x="262" y="2149"/>
                  </a:cubicBezTo>
                  <a:cubicBezTo>
                    <a:pt x="219" y="2209"/>
                    <a:pt x="192" y="2278"/>
                    <a:pt x="164" y="2349"/>
                  </a:cubicBezTo>
                  <a:cubicBezTo>
                    <a:pt x="78" y="2565"/>
                    <a:pt x="1" y="2829"/>
                    <a:pt x="138" y="3017"/>
                  </a:cubicBezTo>
                  <a:cubicBezTo>
                    <a:pt x="264" y="3195"/>
                    <a:pt x="537" y="3240"/>
                    <a:pt x="629" y="3437"/>
                  </a:cubicBezTo>
                  <a:cubicBezTo>
                    <a:pt x="676" y="3533"/>
                    <a:pt x="667" y="3649"/>
                    <a:pt x="717" y="3746"/>
                  </a:cubicBezTo>
                  <a:cubicBezTo>
                    <a:pt x="768" y="3844"/>
                    <a:pt x="869" y="3904"/>
                    <a:pt x="954" y="3975"/>
                  </a:cubicBezTo>
                  <a:cubicBezTo>
                    <a:pt x="1370" y="4318"/>
                    <a:pt x="1424" y="4898"/>
                    <a:pt x="1447" y="5455"/>
                  </a:cubicBezTo>
                  <a:cubicBezTo>
                    <a:pt x="1477" y="5453"/>
                    <a:pt x="1505" y="5449"/>
                    <a:pt x="1533" y="5438"/>
                  </a:cubicBezTo>
                  <a:cubicBezTo>
                    <a:pt x="1599" y="5410"/>
                    <a:pt x="1644" y="5348"/>
                    <a:pt x="1683" y="5288"/>
                  </a:cubicBezTo>
                  <a:cubicBezTo>
                    <a:pt x="1816" y="5074"/>
                    <a:pt x="1901" y="4830"/>
                    <a:pt x="1931" y="4581"/>
                  </a:cubicBezTo>
                  <a:cubicBezTo>
                    <a:pt x="1944" y="4487"/>
                    <a:pt x="1957" y="4380"/>
                    <a:pt x="2034" y="4328"/>
                  </a:cubicBezTo>
                  <a:cubicBezTo>
                    <a:pt x="2113" y="4277"/>
                    <a:pt x="2242" y="4298"/>
                    <a:pt x="2285" y="4215"/>
                  </a:cubicBezTo>
                  <a:cubicBezTo>
                    <a:pt x="2306" y="4172"/>
                    <a:pt x="2293" y="4123"/>
                    <a:pt x="2298" y="4075"/>
                  </a:cubicBezTo>
                  <a:cubicBezTo>
                    <a:pt x="2311" y="3960"/>
                    <a:pt x="2420" y="3881"/>
                    <a:pt x="2525" y="3831"/>
                  </a:cubicBezTo>
                  <a:cubicBezTo>
                    <a:pt x="2630" y="3782"/>
                    <a:pt x="2748" y="3739"/>
                    <a:pt x="2814" y="3645"/>
                  </a:cubicBezTo>
                  <a:cubicBezTo>
                    <a:pt x="2876" y="3555"/>
                    <a:pt x="2878" y="3441"/>
                    <a:pt x="2902" y="3336"/>
                  </a:cubicBezTo>
                  <a:cubicBezTo>
                    <a:pt x="2906" y="3326"/>
                    <a:pt x="2910" y="3315"/>
                    <a:pt x="2913" y="3302"/>
                  </a:cubicBezTo>
                  <a:cubicBezTo>
                    <a:pt x="2865" y="3281"/>
                    <a:pt x="2820" y="3253"/>
                    <a:pt x="2788" y="3210"/>
                  </a:cubicBezTo>
                  <a:cubicBezTo>
                    <a:pt x="2733" y="3131"/>
                    <a:pt x="2726" y="3024"/>
                    <a:pt x="2673" y="2944"/>
                  </a:cubicBezTo>
                  <a:cubicBezTo>
                    <a:pt x="2540" y="2747"/>
                    <a:pt x="2236" y="2818"/>
                    <a:pt x="2013" y="2739"/>
                  </a:cubicBezTo>
                  <a:cubicBezTo>
                    <a:pt x="1696" y="2627"/>
                    <a:pt x="1604" y="2137"/>
                    <a:pt x="1861" y="1918"/>
                  </a:cubicBezTo>
                  <a:cubicBezTo>
                    <a:pt x="2071" y="1738"/>
                    <a:pt x="2446" y="1721"/>
                    <a:pt x="2523" y="1455"/>
                  </a:cubicBezTo>
                  <a:cubicBezTo>
                    <a:pt x="2580" y="1252"/>
                    <a:pt x="2411" y="1063"/>
                    <a:pt x="2283" y="892"/>
                  </a:cubicBezTo>
                  <a:cubicBezTo>
                    <a:pt x="2154" y="723"/>
                    <a:pt x="2075" y="442"/>
                    <a:pt x="2255" y="328"/>
                  </a:cubicBezTo>
                  <a:cubicBezTo>
                    <a:pt x="2298" y="300"/>
                    <a:pt x="2356" y="283"/>
                    <a:pt x="2373" y="234"/>
                  </a:cubicBezTo>
                  <a:cubicBezTo>
                    <a:pt x="2405" y="146"/>
                    <a:pt x="2276" y="95"/>
                    <a:pt x="2184" y="88"/>
                  </a:cubicBezTo>
                  <a:cubicBezTo>
                    <a:pt x="1666" y="58"/>
                    <a:pt x="1147" y="30"/>
                    <a:pt x="6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50"/>
            <p:cNvSpPr/>
            <p:nvPr/>
          </p:nvSpPr>
          <p:spPr>
            <a:xfrm>
              <a:off x="4503403" y="2712377"/>
              <a:ext cx="84449" cy="156623"/>
            </a:xfrm>
            <a:custGeom>
              <a:rect b="b" l="l" r="r" t="t"/>
              <a:pathLst>
                <a:path extrusionOk="0" h="5512" w="2972">
                  <a:moveTo>
                    <a:pt x="679" y="56"/>
                  </a:moveTo>
                  <a:lnTo>
                    <a:pt x="2209" y="144"/>
                  </a:lnTo>
                  <a:cubicBezTo>
                    <a:pt x="2267" y="146"/>
                    <a:pt x="2344" y="172"/>
                    <a:pt x="2370" y="211"/>
                  </a:cubicBezTo>
                  <a:cubicBezTo>
                    <a:pt x="2378" y="223"/>
                    <a:pt x="2380" y="238"/>
                    <a:pt x="2376" y="253"/>
                  </a:cubicBezTo>
                  <a:cubicBezTo>
                    <a:pt x="2365" y="279"/>
                    <a:pt x="2335" y="296"/>
                    <a:pt x="2305" y="313"/>
                  </a:cubicBezTo>
                  <a:cubicBezTo>
                    <a:pt x="2293" y="320"/>
                    <a:pt x="2280" y="326"/>
                    <a:pt x="2267" y="333"/>
                  </a:cubicBezTo>
                  <a:cubicBezTo>
                    <a:pt x="2207" y="373"/>
                    <a:pt x="2168" y="429"/>
                    <a:pt x="2155" y="504"/>
                  </a:cubicBezTo>
                  <a:cubicBezTo>
                    <a:pt x="2128" y="658"/>
                    <a:pt x="2209" y="834"/>
                    <a:pt x="2288" y="937"/>
                  </a:cubicBezTo>
                  <a:lnTo>
                    <a:pt x="2327" y="986"/>
                  </a:lnTo>
                  <a:cubicBezTo>
                    <a:pt x="2447" y="1143"/>
                    <a:pt x="2573" y="1305"/>
                    <a:pt x="2524" y="1477"/>
                  </a:cubicBezTo>
                  <a:cubicBezTo>
                    <a:pt x="2479" y="1629"/>
                    <a:pt x="2327" y="1695"/>
                    <a:pt x="2164" y="1764"/>
                  </a:cubicBezTo>
                  <a:cubicBezTo>
                    <a:pt x="2061" y="1809"/>
                    <a:pt x="1954" y="1854"/>
                    <a:pt x="1870" y="1925"/>
                  </a:cubicBezTo>
                  <a:cubicBezTo>
                    <a:pt x="1744" y="2032"/>
                    <a:pt x="1688" y="2214"/>
                    <a:pt x="1723" y="2400"/>
                  </a:cubicBezTo>
                  <a:cubicBezTo>
                    <a:pt x="1757" y="2587"/>
                    <a:pt x="1875" y="2737"/>
                    <a:pt x="2031" y="2792"/>
                  </a:cubicBezTo>
                  <a:cubicBezTo>
                    <a:pt x="2113" y="2820"/>
                    <a:pt x="2205" y="2831"/>
                    <a:pt x="2295" y="2839"/>
                  </a:cubicBezTo>
                  <a:cubicBezTo>
                    <a:pt x="2451" y="2854"/>
                    <a:pt x="2599" y="2872"/>
                    <a:pt x="2676" y="2987"/>
                  </a:cubicBezTo>
                  <a:cubicBezTo>
                    <a:pt x="2702" y="3024"/>
                    <a:pt x="2715" y="3067"/>
                    <a:pt x="2730" y="3112"/>
                  </a:cubicBezTo>
                  <a:cubicBezTo>
                    <a:pt x="2747" y="3159"/>
                    <a:pt x="2762" y="3210"/>
                    <a:pt x="2794" y="3253"/>
                  </a:cubicBezTo>
                  <a:cubicBezTo>
                    <a:pt x="2826" y="3298"/>
                    <a:pt x="2871" y="3328"/>
                    <a:pt x="2907" y="3345"/>
                  </a:cubicBezTo>
                  <a:cubicBezTo>
                    <a:pt x="2905" y="3349"/>
                    <a:pt x="2905" y="3354"/>
                    <a:pt x="2903" y="3358"/>
                  </a:cubicBezTo>
                  <a:cubicBezTo>
                    <a:pt x="2897" y="3386"/>
                    <a:pt x="2892" y="3416"/>
                    <a:pt x="2888" y="3444"/>
                  </a:cubicBezTo>
                  <a:cubicBezTo>
                    <a:pt x="2873" y="3523"/>
                    <a:pt x="2860" y="3596"/>
                    <a:pt x="2820" y="3658"/>
                  </a:cubicBezTo>
                  <a:cubicBezTo>
                    <a:pt x="2768" y="3731"/>
                    <a:pt x="2676" y="3771"/>
                    <a:pt x="2590" y="3812"/>
                  </a:cubicBezTo>
                  <a:cubicBezTo>
                    <a:pt x="2573" y="3819"/>
                    <a:pt x="2556" y="3827"/>
                    <a:pt x="2541" y="3834"/>
                  </a:cubicBezTo>
                  <a:cubicBezTo>
                    <a:pt x="2393" y="3904"/>
                    <a:pt x="2310" y="3996"/>
                    <a:pt x="2299" y="4101"/>
                  </a:cubicBezTo>
                  <a:cubicBezTo>
                    <a:pt x="2297" y="4116"/>
                    <a:pt x="2297" y="4133"/>
                    <a:pt x="2297" y="4151"/>
                  </a:cubicBezTo>
                  <a:cubicBezTo>
                    <a:pt x="2299" y="4181"/>
                    <a:pt x="2299" y="4208"/>
                    <a:pt x="2286" y="4230"/>
                  </a:cubicBezTo>
                  <a:cubicBezTo>
                    <a:pt x="2267" y="4268"/>
                    <a:pt x="2220" y="4279"/>
                    <a:pt x="2166" y="4292"/>
                  </a:cubicBezTo>
                  <a:cubicBezTo>
                    <a:pt x="2125" y="4301"/>
                    <a:pt x="2083" y="4311"/>
                    <a:pt x="2048" y="4333"/>
                  </a:cubicBezTo>
                  <a:cubicBezTo>
                    <a:pt x="1960" y="4391"/>
                    <a:pt x="1945" y="4506"/>
                    <a:pt x="1933" y="4605"/>
                  </a:cubicBezTo>
                  <a:cubicBezTo>
                    <a:pt x="1903" y="4851"/>
                    <a:pt x="1817" y="5091"/>
                    <a:pt x="1686" y="5301"/>
                  </a:cubicBezTo>
                  <a:cubicBezTo>
                    <a:pt x="1650" y="5359"/>
                    <a:pt x="1609" y="5417"/>
                    <a:pt x="1549" y="5443"/>
                  </a:cubicBezTo>
                  <a:cubicBezTo>
                    <a:pt x="1534" y="5449"/>
                    <a:pt x="1517" y="5451"/>
                    <a:pt x="1500" y="5453"/>
                  </a:cubicBezTo>
                  <a:cubicBezTo>
                    <a:pt x="1476" y="4894"/>
                    <a:pt x="1412" y="4322"/>
                    <a:pt x="998" y="3981"/>
                  </a:cubicBezTo>
                  <a:cubicBezTo>
                    <a:pt x="979" y="3966"/>
                    <a:pt x="960" y="3951"/>
                    <a:pt x="938" y="3936"/>
                  </a:cubicBezTo>
                  <a:cubicBezTo>
                    <a:pt x="870" y="3883"/>
                    <a:pt x="804" y="3834"/>
                    <a:pt x="767" y="3761"/>
                  </a:cubicBezTo>
                  <a:cubicBezTo>
                    <a:pt x="744" y="3716"/>
                    <a:pt x="735" y="3664"/>
                    <a:pt x="724" y="3611"/>
                  </a:cubicBezTo>
                  <a:cubicBezTo>
                    <a:pt x="716" y="3557"/>
                    <a:pt x="705" y="3504"/>
                    <a:pt x="681" y="3452"/>
                  </a:cubicBezTo>
                  <a:cubicBezTo>
                    <a:pt x="626" y="3339"/>
                    <a:pt x="519" y="3274"/>
                    <a:pt x="414" y="3210"/>
                  </a:cubicBezTo>
                  <a:cubicBezTo>
                    <a:pt x="328" y="3161"/>
                    <a:pt x="240" y="3107"/>
                    <a:pt x="186" y="3030"/>
                  </a:cubicBezTo>
                  <a:cubicBezTo>
                    <a:pt x="58" y="2852"/>
                    <a:pt x="129" y="2604"/>
                    <a:pt x="216" y="2385"/>
                  </a:cubicBezTo>
                  <a:cubicBezTo>
                    <a:pt x="240" y="2323"/>
                    <a:pt x="268" y="2252"/>
                    <a:pt x="311" y="2192"/>
                  </a:cubicBezTo>
                  <a:cubicBezTo>
                    <a:pt x="373" y="2107"/>
                    <a:pt x="461" y="2047"/>
                    <a:pt x="555" y="1985"/>
                  </a:cubicBezTo>
                  <a:cubicBezTo>
                    <a:pt x="647" y="1922"/>
                    <a:pt x="741" y="1858"/>
                    <a:pt x="810" y="1766"/>
                  </a:cubicBezTo>
                  <a:cubicBezTo>
                    <a:pt x="966" y="1554"/>
                    <a:pt x="921" y="1267"/>
                    <a:pt x="859" y="1065"/>
                  </a:cubicBezTo>
                  <a:cubicBezTo>
                    <a:pt x="836" y="993"/>
                    <a:pt x="808" y="920"/>
                    <a:pt x="782" y="851"/>
                  </a:cubicBezTo>
                  <a:cubicBezTo>
                    <a:pt x="726" y="706"/>
                    <a:pt x="669" y="553"/>
                    <a:pt x="654" y="399"/>
                  </a:cubicBezTo>
                  <a:cubicBezTo>
                    <a:pt x="641" y="290"/>
                    <a:pt x="649" y="178"/>
                    <a:pt x="679" y="56"/>
                  </a:cubicBezTo>
                  <a:close/>
                  <a:moveTo>
                    <a:pt x="636" y="1"/>
                  </a:moveTo>
                  <a:lnTo>
                    <a:pt x="632" y="22"/>
                  </a:lnTo>
                  <a:cubicBezTo>
                    <a:pt x="598" y="159"/>
                    <a:pt x="587" y="283"/>
                    <a:pt x="600" y="403"/>
                  </a:cubicBezTo>
                  <a:cubicBezTo>
                    <a:pt x="615" y="566"/>
                    <a:pt x="675" y="721"/>
                    <a:pt x="731" y="870"/>
                  </a:cubicBezTo>
                  <a:cubicBezTo>
                    <a:pt x="759" y="939"/>
                    <a:pt x="784" y="1010"/>
                    <a:pt x="808" y="1083"/>
                  </a:cubicBezTo>
                  <a:cubicBezTo>
                    <a:pt x="868" y="1271"/>
                    <a:pt x="908" y="1541"/>
                    <a:pt x="767" y="1736"/>
                  </a:cubicBezTo>
                  <a:cubicBezTo>
                    <a:pt x="705" y="1820"/>
                    <a:pt x="617" y="1877"/>
                    <a:pt x="525" y="1940"/>
                  </a:cubicBezTo>
                  <a:cubicBezTo>
                    <a:pt x="431" y="2002"/>
                    <a:pt x="334" y="2068"/>
                    <a:pt x="268" y="2160"/>
                  </a:cubicBezTo>
                  <a:cubicBezTo>
                    <a:pt x="225" y="2222"/>
                    <a:pt x="197" y="2287"/>
                    <a:pt x="165" y="2366"/>
                  </a:cubicBezTo>
                  <a:cubicBezTo>
                    <a:pt x="75" y="2597"/>
                    <a:pt x="0" y="2863"/>
                    <a:pt x="141" y="3062"/>
                  </a:cubicBezTo>
                  <a:cubicBezTo>
                    <a:pt x="204" y="3148"/>
                    <a:pt x="296" y="3204"/>
                    <a:pt x="386" y="3257"/>
                  </a:cubicBezTo>
                  <a:cubicBezTo>
                    <a:pt x="489" y="3319"/>
                    <a:pt x="585" y="3377"/>
                    <a:pt x="632" y="3476"/>
                  </a:cubicBezTo>
                  <a:cubicBezTo>
                    <a:pt x="654" y="3521"/>
                    <a:pt x="662" y="3568"/>
                    <a:pt x="673" y="3621"/>
                  </a:cubicBezTo>
                  <a:cubicBezTo>
                    <a:pt x="684" y="3675"/>
                    <a:pt x="694" y="3733"/>
                    <a:pt x="720" y="3786"/>
                  </a:cubicBezTo>
                  <a:cubicBezTo>
                    <a:pt x="763" y="3868"/>
                    <a:pt x="836" y="3924"/>
                    <a:pt x="906" y="3979"/>
                  </a:cubicBezTo>
                  <a:cubicBezTo>
                    <a:pt x="926" y="3994"/>
                    <a:pt x="945" y="4009"/>
                    <a:pt x="964" y="4024"/>
                  </a:cubicBezTo>
                  <a:cubicBezTo>
                    <a:pt x="1369" y="4356"/>
                    <a:pt x="1425" y="4928"/>
                    <a:pt x="1448" y="5483"/>
                  </a:cubicBezTo>
                  <a:lnTo>
                    <a:pt x="1448" y="5511"/>
                  </a:lnTo>
                  <a:lnTo>
                    <a:pt x="1476" y="5509"/>
                  </a:lnTo>
                  <a:cubicBezTo>
                    <a:pt x="1502" y="5509"/>
                    <a:pt x="1536" y="5505"/>
                    <a:pt x="1571" y="5492"/>
                  </a:cubicBezTo>
                  <a:cubicBezTo>
                    <a:pt x="1643" y="5460"/>
                    <a:pt x="1693" y="5393"/>
                    <a:pt x="1731" y="5331"/>
                  </a:cubicBezTo>
                  <a:cubicBezTo>
                    <a:pt x="1866" y="5113"/>
                    <a:pt x="1954" y="4864"/>
                    <a:pt x="1986" y="4607"/>
                  </a:cubicBezTo>
                  <a:cubicBezTo>
                    <a:pt x="1997" y="4519"/>
                    <a:pt x="2010" y="4423"/>
                    <a:pt x="2076" y="4378"/>
                  </a:cubicBezTo>
                  <a:cubicBezTo>
                    <a:pt x="2104" y="4361"/>
                    <a:pt x="2140" y="4352"/>
                    <a:pt x="2177" y="4343"/>
                  </a:cubicBezTo>
                  <a:cubicBezTo>
                    <a:pt x="2239" y="4331"/>
                    <a:pt x="2303" y="4316"/>
                    <a:pt x="2335" y="4256"/>
                  </a:cubicBezTo>
                  <a:cubicBezTo>
                    <a:pt x="2353" y="4221"/>
                    <a:pt x="2353" y="4185"/>
                    <a:pt x="2350" y="4151"/>
                  </a:cubicBezTo>
                  <a:cubicBezTo>
                    <a:pt x="2350" y="4136"/>
                    <a:pt x="2350" y="4121"/>
                    <a:pt x="2353" y="4106"/>
                  </a:cubicBezTo>
                  <a:cubicBezTo>
                    <a:pt x="2363" y="3999"/>
                    <a:pt x="2473" y="3926"/>
                    <a:pt x="2562" y="3883"/>
                  </a:cubicBezTo>
                  <a:cubicBezTo>
                    <a:pt x="2580" y="3876"/>
                    <a:pt x="2595" y="3868"/>
                    <a:pt x="2612" y="3861"/>
                  </a:cubicBezTo>
                  <a:cubicBezTo>
                    <a:pt x="2706" y="3819"/>
                    <a:pt x="2802" y="3774"/>
                    <a:pt x="2862" y="3688"/>
                  </a:cubicBezTo>
                  <a:cubicBezTo>
                    <a:pt x="2912" y="3617"/>
                    <a:pt x="2927" y="3534"/>
                    <a:pt x="2940" y="3452"/>
                  </a:cubicBezTo>
                  <a:cubicBezTo>
                    <a:pt x="2944" y="3426"/>
                    <a:pt x="2950" y="3396"/>
                    <a:pt x="2955" y="3371"/>
                  </a:cubicBezTo>
                  <a:cubicBezTo>
                    <a:pt x="2957" y="3364"/>
                    <a:pt x="2959" y="3360"/>
                    <a:pt x="2961" y="3354"/>
                  </a:cubicBezTo>
                  <a:cubicBezTo>
                    <a:pt x="2963" y="3349"/>
                    <a:pt x="2965" y="3343"/>
                    <a:pt x="2965" y="3339"/>
                  </a:cubicBezTo>
                  <a:lnTo>
                    <a:pt x="2972" y="3315"/>
                  </a:lnTo>
                  <a:lnTo>
                    <a:pt x="2950" y="3306"/>
                  </a:lnTo>
                  <a:cubicBezTo>
                    <a:pt x="2897" y="3283"/>
                    <a:pt x="2862" y="3257"/>
                    <a:pt x="2837" y="3223"/>
                  </a:cubicBezTo>
                  <a:cubicBezTo>
                    <a:pt x="2811" y="3184"/>
                    <a:pt x="2796" y="3142"/>
                    <a:pt x="2781" y="3094"/>
                  </a:cubicBezTo>
                  <a:cubicBezTo>
                    <a:pt x="2766" y="3047"/>
                    <a:pt x="2749" y="3000"/>
                    <a:pt x="2721" y="2957"/>
                  </a:cubicBezTo>
                  <a:cubicBezTo>
                    <a:pt x="2629" y="2820"/>
                    <a:pt x="2462" y="2803"/>
                    <a:pt x="2299" y="2786"/>
                  </a:cubicBezTo>
                  <a:cubicBezTo>
                    <a:pt x="2213" y="2777"/>
                    <a:pt x="2125" y="2769"/>
                    <a:pt x="2048" y="2741"/>
                  </a:cubicBezTo>
                  <a:cubicBezTo>
                    <a:pt x="1911" y="2692"/>
                    <a:pt x="1806" y="2559"/>
                    <a:pt x="1774" y="2392"/>
                  </a:cubicBezTo>
                  <a:cubicBezTo>
                    <a:pt x="1744" y="2225"/>
                    <a:pt x="1793" y="2062"/>
                    <a:pt x="1905" y="1965"/>
                  </a:cubicBezTo>
                  <a:cubicBezTo>
                    <a:pt x="1982" y="1901"/>
                    <a:pt x="2085" y="1856"/>
                    <a:pt x="2185" y="1813"/>
                  </a:cubicBezTo>
                  <a:cubicBezTo>
                    <a:pt x="2350" y="1742"/>
                    <a:pt x="2524" y="1667"/>
                    <a:pt x="2573" y="1492"/>
                  </a:cubicBezTo>
                  <a:cubicBezTo>
                    <a:pt x="2631" y="1295"/>
                    <a:pt x="2492" y="1115"/>
                    <a:pt x="2370" y="954"/>
                  </a:cubicBezTo>
                  <a:lnTo>
                    <a:pt x="2331" y="905"/>
                  </a:lnTo>
                  <a:cubicBezTo>
                    <a:pt x="2254" y="802"/>
                    <a:pt x="2185" y="641"/>
                    <a:pt x="2209" y="515"/>
                  </a:cubicBezTo>
                  <a:cubicBezTo>
                    <a:pt x="2220" y="455"/>
                    <a:pt x="2248" y="410"/>
                    <a:pt x="2297" y="378"/>
                  </a:cubicBezTo>
                  <a:cubicBezTo>
                    <a:pt x="2308" y="371"/>
                    <a:pt x="2318" y="367"/>
                    <a:pt x="2329" y="361"/>
                  </a:cubicBezTo>
                  <a:cubicBezTo>
                    <a:pt x="2368" y="339"/>
                    <a:pt x="2410" y="318"/>
                    <a:pt x="2425" y="271"/>
                  </a:cubicBezTo>
                  <a:cubicBezTo>
                    <a:pt x="2436" y="241"/>
                    <a:pt x="2434" y="208"/>
                    <a:pt x="2415" y="181"/>
                  </a:cubicBezTo>
                  <a:cubicBezTo>
                    <a:pt x="2376" y="125"/>
                    <a:pt x="2284" y="93"/>
                    <a:pt x="2211" y="91"/>
                  </a:cubicBezTo>
                  <a:lnTo>
                    <a:pt x="63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50"/>
            <p:cNvSpPr/>
            <p:nvPr/>
          </p:nvSpPr>
          <p:spPr>
            <a:xfrm>
              <a:off x="4545284" y="2806993"/>
              <a:ext cx="291993" cy="298869"/>
            </a:xfrm>
            <a:custGeom>
              <a:rect b="b" l="l" r="r" t="t"/>
              <a:pathLst>
                <a:path extrusionOk="0" h="10518" w="10276">
                  <a:moveTo>
                    <a:pt x="1466" y="0"/>
                  </a:moveTo>
                  <a:cubicBezTo>
                    <a:pt x="1463" y="13"/>
                    <a:pt x="1459" y="24"/>
                    <a:pt x="1455" y="34"/>
                  </a:cubicBezTo>
                  <a:cubicBezTo>
                    <a:pt x="1431" y="139"/>
                    <a:pt x="1429" y="253"/>
                    <a:pt x="1367" y="343"/>
                  </a:cubicBezTo>
                  <a:cubicBezTo>
                    <a:pt x="1301" y="437"/>
                    <a:pt x="1183" y="480"/>
                    <a:pt x="1078" y="529"/>
                  </a:cubicBezTo>
                  <a:cubicBezTo>
                    <a:pt x="973" y="579"/>
                    <a:pt x="864" y="658"/>
                    <a:pt x="851" y="773"/>
                  </a:cubicBezTo>
                  <a:cubicBezTo>
                    <a:pt x="846" y="821"/>
                    <a:pt x="859" y="870"/>
                    <a:pt x="838" y="913"/>
                  </a:cubicBezTo>
                  <a:cubicBezTo>
                    <a:pt x="795" y="996"/>
                    <a:pt x="666" y="975"/>
                    <a:pt x="587" y="1026"/>
                  </a:cubicBezTo>
                  <a:cubicBezTo>
                    <a:pt x="510" y="1078"/>
                    <a:pt x="497" y="1185"/>
                    <a:pt x="484" y="1279"/>
                  </a:cubicBezTo>
                  <a:cubicBezTo>
                    <a:pt x="454" y="1528"/>
                    <a:pt x="369" y="1772"/>
                    <a:pt x="236" y="1986"/>
                  </a:cubicBezTo>
                  <a:cubicBezTo>
                    <a:pt x="197" y="2046"/>
                    <a:pt x="152" y="2108"/>
                    <a:pt x="86" y="2136"/>
                  </a:cubicBezTo>
                  <a:cubicBezTo>
                    <a:pt x="58" y="2147"/>
                    <a:pt x="30" y="2151"/>
                    <a:pt x="0" y="2153"/>
                  </a:cubicBezTo>
                  <a:cubicBezTo>
                    <a:pt x="4" y="2256"/>
                    <a:pt x="9" y="2357"/>
                    <a:pt x="13" y="2455"/>
                  </a:cubicBezTo>
                  <a:cubicBezTo>
                    <a:pt x="19" y="2622"/>
                    <a:pt x="37" y="2798"/>
                    <a:pt x="139" y="2931"/>
                  </a:cubicBezTo>
                  <a:cubicBezTo>
                    <a:pt x="208" y="3019"/>
                    <a:pt x="311" y="3081"/>
                    <a:pt x="369" y="3179"/>
                  </a:cubicBezTo>
                  <a:cubicBezTo>
                    <a:pt x="540" y="3471"/>
                    <a:pt x="204" y="3837"/>
                    <a:pt x="279" y="4167"/>
                  </a:cubicBezTo>
                  <a:cubicBezTo>
                    <a:pt x="296" y="4246"/>
                    <a:pt x="336" y="4317"/>
                    <a:pt x="362" y="4394"/>
                  </a:cubicBezTo>
                  <a:cubicBezTo>
                    <a:pt x="441" y="4634"/>
                    <a:pt x="364" y="4891"/>
                    <a:pt x="324" y="5142"/>
                  </a:cubicBezTo>
                  <a:cubicBezTo>
                    <a:pt x="244" y="5652"/>
                    <a:pt x="324" y="6185"/>
                    <a:pt x="551" y="6648"/>
                  </a:cubicBezTo>
                  <a:cubicBezTo>
                    <a:pt x="596" y="6742"/>
                    <a:pt x="651" y="6839"/>
                    <a:pt x="741" y="6895"/>
                  </a:cubicBezTo>
                  <a:cubicBezTo>
                    <a:pt x="789" y="6925"/>
                    <a:pt x="842" y="6944"/>
                    <a:pt x="896" y="6961"/>
                  </a:cubicBezTo>
                  <a:cubicBezTo>
                    <a:pt x="1238" y="7070"/>
                    <a:pt x="1594" y="7192"/>
                    <a:pt x="1834" y="7460"/>
                  </a:cubicBezTo>
                  <a:cubicBezTo>
                    <a:pt x="1909" y="7544"/>
                    <a:pt x="1967" y="7636"/>
                    <a:pt x="2012" y="7734"/>
                  </a:cubicBezTo>
                  <a:cubicBezTo>
                    <a:pt x="2061" y="7732"/>
                    <a:pt x="2110" y="7731"/>
                    <a:pt x="2160" y="7731"/>
                  </a:cubicBezTo>
                  <a:cubicBezTo>
                    <a:pt x="2271" y="7731"/>
                    <a:pt x="2383" y="7739"/>
                    <a:pt x="2490" y="7769"/>
                  </a:cubicBezTo>
                  <a:cubicBezTo>
                    <a:pt x="2663" y="7818"/>
                    <a:pt x="2826" y="7934"/>
                    <a:pt x="2884" y="8105"/>
                  </a:cubicBezTo>
                  <a:cubicBezTo>
                    <a:pt x="2907" y="8103"/>
                    <a:pt x="2932" y="8102"/>
                    <a:pt x="2957" y="8102"/>
                  </a:cubicBezTo>
                  <a:cubicBezTo>
                    <a:pt x="3056" y="8102"/>
                    <a:pt x="3157" y="8121"/>
                    <a:pt x="3203" y="8204"/>
                  </a:cubicBezTo>
                  <a:cubicBezTo>
                    <a:pt x="3212" y="8219"/>
                    <a:pt x="3216" y="8236"/>
                    <a:pt x="3220" y="8253"/>
                  </a:cubicBezTo>
                  <a:cubicBezTo>
                    <a:pt x="3255" y="8229"/>
                    <a:pt x="3289" y="8204"/>
                    <a:pt x="3325" y="8180"/>
                  </a:cubicBezTo>
                  <a:cubicBezTo>
                    <a:pt x="3574" y="8021"/>
                    <a:pt x="3842" y="7897"/>
                    <a:pt x="4107" y="7775"/>
                  </a:cubicBezTo>
                  <a:cubicBezTo>
                    <a:pt x="4157" y="7751"/>
                    <a:pt x="4210" y="7727"/>
                    <a:pt x="4265" y="7727"/>
                  </a:cubicBezTo>
                  <a:cubicBezTo>
                    <a:pt x="4279" y="7727"/>
                    <a:pt x="4293" y="7729"/>
                    <a:pt x="4307" y="7732"/>
                  </a:cubicBezTo>
                  <a:cubicBezTo>
                    <a:pt x="4360" y="7745"/>
                    <a:pt x="4403" y="7784"/>
                    <a:pt x="4454" y="7803"/>
                  </a:cubicBezTo>
                  <a:cubicBezTo>
                    <a:pt x="4487" y="7816"/>
                    <a:pt x="4522" y="7820"/>
                    <a:pt x="4557" y="7820"/>
                  </a:cubicBezTo>
                  <a:cubicBezTo>
                    <a:pt x="4621" y="7820"/>
                    <a:pt x="4687" y="7807"/>
                    <a:pt x="4749" y="7807"/>
                  </a:cubicBezTo>
                  <a:cubicBezTo>
                    <a:pt x="4793" y="7807"/>
                    <a:pt x="4836" y="7813"/>
                    <a:pt x="4874" y="7835"/>
                  </a:cubicBezTo>
                  <a:cubicBezTo>
                    <a:pt x="4943" y="7876"/>
                    <a:pt x="4977" y="7953"/>
                    <a:pt x="5026" y="8015"/>
                  </a:cubicBezTo>
                  <a:cubicBezTo>
                    <a:pt x="5103" y="8109"/>
                    <a:pt x="5225" y="8162"/>
                    <a:pt x="5345" y="8162"/>
                  </a:cubicBezTo>
                  <a:cubicBezTo>
                    <a:pt x="5392" y="8162"/>
                    <a:pt x="5439" y="8154"/>
                    <a:pt x="5483" y="8137"/>
                  </a:cubicBezTo>
                  <a:cubicBezTo>
                    <a:pt x="5558" y="8339"/>
                    <a:pt x="5729" y="8499"/>
                    <a:pt x="5935" y="8557"/>
                  </a:cubicBezTo>
                  <a:cubicBezTo>
                    <a:pt x="6057" y="8591"/>
                    <a:pt x="6194" y="8598"/>
                    <a:pt x="6286" y="8684"/>
                  </a:cubicBezTo>
                  <a:cubicBezTo>
                    <a:pt x="6353" y="8748"/>
                    <a:pt x="6380" y="8844"/>
                    <a:pt x="6455" y="8898"/>
                  </a:cubicBezTo>
                  <a:cubicBezTo>
                    <a:pt x="6573" y="8979"/>
                    <a:pt x="6760" y="8921"/>
                    <a:pt x="6860" y="9022"/>
                  </a:cubicBezTo>
                  <a:cubicBezTo>
                    <a:pt x="6903" y="9065"/>
                    <a:pt x="6920" y="9125"/>
                    <a:pt x="6961" y="9168"/>
                  </a:cubicBezTo>
                  <a:cubicBezTo>
                    <a:pt x="7049" y="9262"/>
                    <a:pt x="7210" y="9234"/>
                    <a:pt x="7325" y="9294"/>
                  </a:cubicBezTo>
                  <a:cubicBezTo>
                    <a:pt x="7420" y="9341"/>
                    <a:pt x="7473" y="9440"/>
                    <a:pt x="7546" y="9515"/>
                  </a:cubicBezTo>
                  <a:cubicBezTo>
                    <a:pt x="7634" y="9607"/>
                    <a:pt x="7756" y="9665"/>
                    <a:pt x="7882" y="9675"/>
                  </a:cubicBezTo>
                  <a:cubicBezTo>
                    <a:pt x="7957" y="9682"/>
                    <a:pt x="8037" y="9673"/>
                    <a:pt x="8099" y="9716"/>
                  </a:cubicBezTo>
                  <a:cubicBezTo>
                    <a:pt x="8178" y="9770"/>
                    <a:pt x="8191" y="9888"/>
                    <a:pt x="8266" y="9948"/>
                  </a:cubicBezTo>
                  <a:cubicBezTo>
                    <a:pt x="8343" y="10010"/>
                    <a:pt x="8454" y="9995"/>
                    <a:pt x="8549" y="10029"/>
                  </a:cubicBezTo>
                  <a:cubicBezTo>
                    <a:pt x="8722" y="10089"/>
                    <a:pt x="8793" y="10297"/>
                    <a:pt x="8936" y="10412"/>
                  </a:cubicBezTo>
                  <a:cubicBezTo>
                    <a:pt x="9032" y="10489"/>
                    <a:pt x="9148" y="10518"/>
                    <a:pt x="9269" y="10518"/>
                  </a:cubicBezTo>
                  <a:cubicBezTo>
                    <a:pt x="9433" y="10518"/>
                    <a:pt x="9608" y="10467"/>
                    <a:pt x="9766" y="10412"/>
                  </a:cubicBezTo>
                  <a:cubicBezTo>
                    <a:pt x="9935" y="10355"/>
                    <a:pt x="10106" y="10295"/>
                    <a:pt x="10275" y="10235"/>
                  </a:cubicBezTo>
                  <a:lnTo>
                    <a:pt x="10275" y="784"/>
                  </a:lnTo>
                  <a:cubicBezTo>
                    <a:pt x="10106" y="696"/>
                    <a:pt x="9920" y="649"/>
                    <a:pt x="9718" y="606"/>
                  </a:cubicBezTo>
                  <a:cubicBezTo>
                    <a:pt x="9586" y="577"/>
                    <a:pt x="9450" y="563"/>
                    <a:pt x="9314" y="563"/>
                  </a:cubicBezTo>
                  <a:cubicBezTo>
                    <a:pt x="9209" y="563"/>
                    <a:pt x="9104" y="571"/>
                    <a:pt x="9001" y="589"/>
                  </a:cubicBezTo>
                  <a:cubicBezTo>
                    <a:pt x="8984" y="452"/>
                    <a:pt x="8964" y="311"/>
                    <a:pt x="8883" y="199"/>
                  </a:cubicBezTo>
                  <a:cubicBezTo>
                    <a:pt x="8828" y="122"/>
                    <a:pt x="8732" y="69"/>
                    <a:pt x="8640" y="69"/>
                  </a:cubicBezTo>
                  <a:cubicBezTo>
                    <a:pt x="8600" y="69"/>
                    <a:pt x="8560" y="79"/>
                    <a:pt x="8525" y="103"/>
                  </a:cubicBezTo>
                  <a:cubicBezTo>
                    <a:pt x="8439" y="159"/>
                    <a:pt x="8412" y="268"/>
                    <a:pt x="8382" y="366"/>
                  </a:cubicBezTo>
                  <a:cubicBezTo>
                    <a:pt x="8299" y="630"/>
                    <a:pt x="8074" y="908"/>
                    <a:pt x="7822" y="908"/>
                  </a:cubicBezTo>
                  <a:cubicBezTo>
                    <a:pt x="7781" y="908"/>
                    <a:pt x="7740" y="901"/>
                    <a:pt x="7698" y="885"/>
                  </a:cubicBezTo>
                  <a:cubicBezTo>
                    <a:pt x="7488" y="803"/>
                    <a:pt x="7370" y="534"/>
                    <a:pt x="7145" y="516"/>
                  </a:cubicBezTo>
                  <a:cubicBezTo>
                    <a:pt x="7138" y="516"/>
                    <a:pt x="7130" y="515"/>
                    <a:pt x="7123" y="515"/>
                  </a:cubicBezTo>
                  <a:cubicBezTo>
                    <a:pt x="6972" y="515"/>
                    <a:pt x="6845" y="638"/>
                    <a:pt x="6740" y="752"/>
                  </a:cubicBezTo>
                  <a:cubicBezTo>
                    <a:pt x="6685" y="812"/>
                    <a:pt x="6627" y="881"/>
                    <a:pt x="6623" y="962"/>
                  </a:cubicBezTo>
                  <a:cubicBezTo>
                    <a:pt x="6616" y="1101"/>
                    <a:pt x="6764" y="1189"/>
                    <a:pt x="6858" y="1294"/>
                  </a:cubicBezTo>
                  <a:cubicBezTo>
                    <a:pt x="7094" y="1551"/>
                    <a:pt x="6957" y="2040"/>
                    <a:pt x="6623" y="2138"/>
                  </a:cubicBezTo>
                  <a:cubicBezTo>
                    <a:pt x="6570" y="2154"/>
                    <a:pt x="6518" y="2161"/>
                    <a:pt x="6467" y="2161"/>
                  </a:cubicBezTo>
                  <a:cubicBezTo>
                    <a:pt x="5936" y="2161"/>
                    <a:pt x="5511" y="1385"/>
                    <a:pt x="4955" y="1385"/>
                  </a:cubicBezTo>
                  <a:cubicBezTo>
                    <a:pt x="4928" y="1385"/>
                    <a:pt x="4900" y="1387"/>
                    <a:pt x="4872" y="1391"/>
                  </a:cubicBezTo>
                  <a:cubicBezTo>
                    <a:pt x="4752" y="1408"/>
                    <a:pt x="4639" y="1461"/>
                    <a:pt x="4519" y="1468"/>
                  </a:cubicBezTo>
                  <a:cubicBezTo>
                    <a:pt x="4514" y="1468"/>
                    <a:pt x="4509" y="1468"/>
                    <a:pt x="4504" y="1468"/>
                  </a:cubicBezTo>
                  <a:cubicBezTo>
                    <a:pt x="4387" y="1468"/>
                    <a:pt x="4257" y="1396"/>
                    <a:pt x="4253" y="1281"/>
                  </a:cubicBezTo>
                  <a:lnTo>
                    <a:pt x="3805" y="806"/>
                  </a:lnTo>
                  <a:cubicBezTo>
                    <a:pt x="3652" y="640"/>
                    <a:pt x="3441" y="464"/>
                    <a:pt x="3234" y="464"/>
                  </a:cubicBezTo>
                  <a:cubicBezTo>
                    <a:pt x="3181" y="464"/>
                    <a:pt x="3128" y="475"/>
                    <a:pt x="3077" y="501"/>
                  </a:cubicBezTo>
                  <a:cubicBezTo>
                    <a:pt x="3060" y="386"/>
                    <a:pt x="3040" y="268"/>
                    <a:pt x="3023" y="152"/>
                  </a:cubicBezTo>
                  <a:cubicBezTo>
                    <a:pt x="2593" y="120"/>
                    <a:pt x="2164" y="88"/>
                    <a:pt x="1733" y="58"/>
                  </a:cubicBezTo>
                  <a:cubicBezTo>
                    <a:pt x="1643" y="49"/>
                    <a:pt x="1547" y="36"/>
                    <a:pt x="14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50"/>
            <p:cNvSpPr/>
            <p:nvPr/>
          </p:nvSpPr>
          <p:spPr>
            <a:xfrm>
              <a:off x="4544489" y="2805942"/>
              <a:ext cx="293584" cy="300716"/>
            </a:xfrm>
            <a:custGeom>
              <a:rect b="b" l="l" r="r" t="t"/>
              <a:pathLst>
                <a:path extrusionOk="0" h="10583" w="10332">
                  <a:moveTo>
                    <a:pt x="1511" y="73"/>
                  </a:moveTo>
                  <a:cubicBezTo>
                    <a:pt x="1596" y="106"/>
                    <a:pt x="1693" y="116"/>
                    <a:pt x="1759" y="121"/>
                  </a:cubicBezTo>
                  <a:lnTo>
                    <a:pt x="3028" y="215"/>
                  </a:lnTo>
                  <a:lnTo>
                    <a:pt x="3083" y="579"/>
                  </a:lnTo>
                  <a:lnTo>
                    <a:pt x="3118" y="564"/>
                  </a:lnTo>
                  <a:cubicBezTo>
                    <a:pt x="3163" y="540"/>
                    <a:pt x="3212" y="529"/>
                    <a:pt x="3264" y="529"/>
                  </a:cubicBezTo>
                  <a:cubicBezTo>
                    <a:pt x="3423" y="529"/>
                    <a:pt x="3609" y="640"/>
                    <a:pt x="3814" y="860"/>
                  </a:cubicBezTo>
                  <a:lnTo>
                    <a:pt x="4255" y="1329"/>
                  </a:lnTo>
                  <a:cubicBezTo>
                    <a:pt x="4267" y="1453"/>
                    <a:pt x="4404" y="1531"/>
                    <a:pt x="4529" y="1531"/>
                  </a:cubicBezTo>
                  <a:cubicBezTo>
                    <a:pt x="4536" y="1531"/>
                    <a:pt x="4542" y="1531"/>
                    <a:pt x="4549" y="1530"/>
                  </a:cubicBezTo>
                  <a:cubicBezTo>
                    <a:pt x="4619" y="1528"/>
                    <a:pt x="4686" y="1509"/>
                    <a:pt x="4752" y="1490"/>
                  </a:cubicBezTo>
                  <a:cubicBezTo>
                    <a:pt x="4802" y="1475"/>
                    <a:pt x="4853" y="1460"/>
                    <a:pt x="4902" y="1453"/>
                  </a:cubicBezTo>
                  <a:cubicBezTo>
                    <a:pt x="4930" y="1449"/>
                    <a:pt x="4956" y="1447"/>
                    <a:pt x="4984" y="1447"/>
                  </a:cubicBezTo>
                  <a:cubicBezTo>
                    <a:pt x="5256" y="1447"/>
                    <a:pt x="5502" y="1646"/>
                    <a:pt x="5740" y="1837"/>
                  </a:cubicBezTo>
                  <a:cubicBezTo>
                    <a:pt x="5978" y="2027"/>
                    <a:pt x="6224" y="2225"/>
                    <a:pt x="6494" y="2225"/>
                  </a:cubicBezTo>
                  <a:cubicBezTo>
                    <a:pt x="6550" y="2225"/>
                    <a:pt x="6603" y="2216"/>
                    <a:pt x="6657" y="2201"/>
                  </a:cubicBezTo>
                  <a:cubicBezTo>
                    <a:pt x="6824" y="2152"/>
                    <a:pt x="6955" y="2010"/>
                    <a:pt x="7008" y="1820"/>
                  </a:cubicBezTo>
                  <a:cubicBezTo>
                    <a:pt x="7060" y="1629"/>
                    <a:pt x="7023" y="1440"/>
                    <a:pt x="6905" y="1312"/>
                  </a:cubicBezTo>
                  <a:cubicBezTo>
                    <a:pt x="6882" y="1286"/>
                    <a:pt x="6854" y="1260"/>
                    <a:pt x="6826" y="1237"/>
                  </a:cubicBezTo>
                  <a:cubicBezTo>
                    <a:pt x="6747" y="1162"/>
                    <a:pt x="6672" y="1093"/>
                    <a:pt x="6676" y="1001"/>
                  </a:cubicBezTo>
                  <a:cubicBezTo>
                    <a:pt x="6681" y="930"/>
                    <a:pt x="6732" y="868"/>
                    <a:pt x="6788" y="808"/>
                  </a:cubicBezTo>
                  <a:cubicBezTo>
                    <a:pt x="6890" y="697"/>
                    <a:pt x="7013" y="578"/>
                    <a:pt x="7153" y="578"/>
                  </a:cubicBezTo>
                  <a:cubicBezTo>
                    <a:pt x="7159" y="578"/>
                    <a:pt x="7165" y="579"/>
                    <a:pt x="7171" y="579"/>
                  </a:cubicBezTo>
                  <a:cubicBezTo>
                    <a:pt x="7287" y="588"/>
                    <a:pt x="7375" y="671"/>
                    <a:pt x="7467" y="761"/>
                  </a:cubicBezTo>
                  <a:cubicBezTo>
                    <a:pt x="7542" y="834"/>
                    <a:pt x="7619" y="909"/>
                    <a:pt x="7718" y="945"/>
                  </a:cubicBezTo>
                  <a:cubicBezTo>
                    <a:pt x="7760" y="963"/>
                    <a:pt x="7805" y="971"/>
                    <a:pt x="7850" y="971"/>
                  </a:cubicBezTo>
                  <a:cubicBezTo>
                    <a:pt x="8116" y="971"/>
                    <a:pt x="8350" y="682"/>
                    <a:pt x="8435" y="412"/>
                  </a:cubicBezTo>
                  <a:lnTo>
                    <a:pt x="8442" y="391"/>
                  </a:lnTo>
                  <a:cubicBezTo>
                    <a:pt x="8467" y="301"/>
                    <a:pt x="8497" y="208"/>
                    <a:pt x="8568" y="161"/>
                  </a:cubicBezTo>
                  <a:cubicBezTo>
                    <a:pt x="8596" y="142"/>
                    <a:pt x="8630" y="133"/>
                    <a:pt x="8667" y="133"/>
                  </a:cubicBezTo>
                  <a:cubicBezTo>
                    <a:pt x="8748" y="133"/>
                    <a:pt x="8838" y="181"/>
                    <a:pt x="8889" y="251"/>
                  </a:cubicBezTo>
                  <a:cubicBezTo>
                    <a:pt x="8969" y="361"/>
                    <a:pt x="8986" y="502"/>
                    <a:pt x="9003" y="628"/>
                  </a:cubicBezTo>
                  <a:lnTo>
                    <a:pt x="9005" y="656"/>
                  </a:lnTo>
                  <a:lnTo>
                    <a:pt x="9033" y="652"/>
                  </a:lnTo>
                  <a:cubicBezTo>
                    <a:pt x="9135" y="634"/>
                    <a:pt x="9239" y="625"/>
                    <a:pt x="9343" y="625"/>
                  </a:cubicBezTo>
                  <a:cubicBezTo>
                    <a:pt x="9477" y="625"/>
                    <a:pt x="9611" y="640"/>
                    <a:pt x="9740" y="669"/>
                  </a:cubicBezTo>
                  <a:cubicBezTo>
                    <a:pt x="9920" y="708"/>
                    <a:pt x="10111" y="753"/>
                    <a:pt x="10276" y="838"/>
                  </a:cubicBezTo>
                  <a:lnTo>
                    <a:pt x="10278" y="10255"/>
                  </a:lnTo>
                  <a:lnTo>
                    <a:pt x="9785" y="10424"/>
                  </a:lnTo>
                  <a:cubicBezTo>
                    <a:pt x="9635" y="10475"/>
                    <a:pt x="9461" y="10529"/>
                    <a:pt x="9299" y="10529"/>
                  </a:cubicBezTo>
                  <a:cubicBezTo>
                    <a:pt x="9170" y="10529"/>
                    <a:pt x="9065" y="10497"/>
                    <a:pt x="8982" y="10428"/>
                  </a:cubicBezTo>
                  <a:cubicBezTo>
                    <a:pt x="8928" y="10385"/>
                    <a:pt x="8881" y="10325"/>
                    <a:pt x="8838" y="10265"/>
                  </a:cubicBezTo>
                  <a:cubicBezTo>
                    <a:pt x="8769" y="10173"/>
                    <a:pt x="8697" y="10079"/>
                    <a:pt x="8585" y="10040"/>
                  </a:cubicBezTo>
                  <a:cubicBezTo>
                    <a:pt x="8547" y="10027"/>
                    <a:pt x="8508" y="10021"/>
                    <a:pt x="8470" y="10015"/>
                  </a:cubicBezTo>
                  <a:cubicBezTo>
                    <a:pt x="8410" y="10006"/>
                    <a:pt x="8354" y="10000"/>
                    <a:pt x="8311" y="9965"/>
                  </a:cubicBezTo>
                  <a:cubicBezTo>
                    <a:pt x="8281" y="9940"/>
                    <a:pt x="8260" y="9901"/>
                    <a:pt x="8238" y="9860"/>
                  </a:cubicBezTo>
                  <a:cubicBezTo>
                    <a:pt x="8215" y="9813"/>
                    <a:pt x="8189" y="9764"/>
                    <a:pt x="8142" y="9730"/>
                  </a:cubicBezTo>
                  <a:cubicBezTo>
                    <a:pt x="8088" y="9693"/>
                    <a:pt x="8024" y="9691"/>
                    <a:pt x="7962" y="9687"/>
                  </a:cubicBezTo>
                  <a:cubicBezTo>
                    <a:pt x="7945" y="9687"/>
                    <a:pt x="7930" y="9687"/>
                    <a:pt x="7912" y="9685"/>
                  </a:cubicBezTo>
                  <a:cubicBezTo>
                    <a:pt x="7795" y="9674"/>
                    <a:pt x="7677" y="9620"/>
                    <a:pt x="7593" y="9532"/>
                  </a:cubicBezTo>
                  <a:cubicBezTo>
                    <a:pt x="7570" y="9509"/>
                    <a:pt x="7548" y="9483"/>
                    <a:pt x="7529" y="9458"/>
                  </a:cubicBezTo>
                  <a:cubicBezTo>
                    <a:pt x="7482" y="9400"/>
                    <a:pt x="7435" y="9342"/>
                    <a:pt x="7366" y="9308"/>
                  </a:cubicBezTo>
                  <a:cubicBezTo>
                    <a:pt x="7315" y="9280"/>
                    <a:pt x="7257" y="9269"/>
                    <a:pt x="7199" y="9260"/>
                  </a:cubicBezTo>
                  <a:cubicBezTo>
                    <a:pt x="7124" y="9248"/>
                    <a:pt x="7053" y="9235"/>
                    <a:pt x="7008" y="9185"/>
                  </a:cubicBezTo>
                  <a:cubicBezTo>
                    <a:pt x="6991" y="9168"/>
                    <a:pt x="6978" y="9145"/>
                    <a:pt x="6963" y="9121"/>
                  </a:cubicBezTo>
                  <a:cubicBezTo>
                    <a:pt x="6948" y="9093"/>
                    <a:pt x="6931" y="9065"/>
                    <a:pt x="6908" y="9040"/>
                  </a:cubicBezTo>
                  <a:cubicBezTo>
                    <a:pt x="6848" y="8980"/>
                    <a:pt x="6762" y="8971"/>
                    <a:pt x="6681" y="8963"/>
                  </a:cubicBezTo>
                  <a:cubicBezTo>
                    <a:pt x="6612" y="8954"/>
                    <a:pt x="6548" y="8948"/>
                    <a:pt x="6498" y="8913"/>
                  </a:cubicBezTo>
                  <a:cubicBezTo>
                    <a:pt x="6462" y="8885"/>
                    <a:pt x="6436" y="8847"/>
                    <a:pt x="6408" y="8804"/>
                  </a:cubicBezTo>
                  <a:cubicBezTo>
                    <a:pt x="6387" y="8768"/>
                    <a:pt x="6363" y="8731"/>
                    <a:pt x="6331" y="8701"/>
                  </a:cubicBezTo>
                  <a:cubicBezTo>
                    <a:pt x="6261" y="8633"/>
                    <a:pt x="6162" y="8611"/>
                    <a:pt x="6068" y="8592"/>
                  </a:cubicBezTo>
                  <a:cubicBezTo>
                    <a:pt x="6036" y="8586"/>
                    <a:pt x="6001" y="8577"/>
                    <a:pt x="5971" y="8568"/>
                  </a:cubicBezTo>
                  <a:cubicBezTo>
                    <a:pt x="5774" y="8513"/>
                    <a:pt x="5607" y="8358"/>
                    <a:pt x="5536" y="8166"/>
                  </a:cubicBezTo>
                  <a:lnTo>
                    <a:pt x="5528" y="8140"/>
                  </a:lnTo>
                  <a:lnTo>
                    <a:pt x="5502" y="8151"/>
                  </a:lnTo>
                  <a:cubicBezTo>
                    <a:pt x="5461" y="8166"/>
                    <a:pt x="5419" y="8172"/>
                    <a:pt x="5374" y="8172"/>
                  </a:cubicBezTo>
                  <a:cubicBezTo>
                    <a:pt x="5256" y="8172"/>
                    <a:pt x="5144" y="8121"/>
                    <a:pt x="5076" y="8035"/>
                  </a:cubicBezTo>
                  <a:cubicBezTo>
                    <a:pt x="5061" y="8018"/>
                    <a:pt x="5048" y="7996"/>
                    <a:pt x="5033" y="7977"/>
                  </a:cubicBezTo>
                  <a:cubicBezTo>
                    <a:pt x="5001" y="7930"/>
                    <a:pt x="4969" y="7881"/>
                    <a:pt x="4915" y="7849"/>
                  </a:cubicBezTo>
                  <a:cubicBezTo>
                    <a:pt x="4877" y="7827"/>
                    <a:pt x="4834" y="7816"/>
                    <a:pt x="4778" y="7816"/>
                  </a:cubicBezTo>
                  <a:cubicBezTo>
                    <a:pt x="4744" y="7816"/>
                    <a:pt x="4712" y="7821"/>
                    <a:pt x="4677" y="7823"/>
                  </a:cubicBezTo>
                  <a:cubicBezTo>
                    <a:pt x="4647" y="7827"/>
                    <a:pt x="4615" y="7829"/>
                    <a:pt x="4583" y="7829"/>
                  </a:cubicBezTo>
                  <a:cubicBezTo>
                    <a:pt x="4547" y="7829"/>
                    <a:pt x="4519" y="7825"/>
                    <a:pt x="4491" y="7816"/>
                  </a:cubicBezTo>
                  <a:cubicBezTo>
                    <a:pt x="4472" y="7808"/>
                    <a:pt x="4452" y="7797"/>
                    <a:pt x="4433" y="7784"/>
                  </a:cubicBezTo>
                  <a:cubicBezTo>
                    <a:pt x="4403" y="7767"/>
                    <a:pt x="4375" y="7750"/>
                    <a:pt x="4341" y="7744"/>
                  </a:cubicBezTo>
                  <a:cubicBezTo>
                    <a:pt x="4326" y="7739"/>
                    <a:pt x="4311" y="7737"/>
                    <a:pt x="4296" y="7737"/>
                  </a:cubicBezTo>
                  <a:cubicBezTo>
                    <a:pt x="4236" y="7737"/>
                    <a:pt x="4180" y="7761"/>
                    <a:pt x="4125" y="7786"/>
                  </a:cubicBezTo>
                  <a:cubicBezTo>
                    <a:pt x="3861" y="7909"/>
                    <a:pt x="3589" y="8035"/>
                    <a:pt x="3340" y="8193"/>
                  </a:cubicBezTo>
                  <a:cubicBezTo>
                    <a:pt x="3315" y="8211"/>
                    <a:pt x="3293" y="8226"/>
                    <a:pt x="3270" y="8243"/>
                  </a:cubicBezTo>
                  <a:lnTo>
                    <a:pt x="3263" y="8247"/>
                  </a:lnTo>
                  <a:cubicBezTo>
                    <a:pt x="3261" y="8241"/>
                    <a:pt x="3257" y="8234"/>
                    <a:pt x="3255" y="8226"/>
                  </a:cubicBezTo>
                  <a:cubicBezTo>
                    <a:pt x="3210" y="8148"/>
                    <a:pt x="3122" y="8112"/>
                    <a:pt x="2983" y="8112"/>
                  </a:cubicBezTo>
                  <a:cubicBezTo>
                    <a:pt x="2965" y="8112"/>
                    <a:pt x="2948" y="8112"/>
                    <a:pt x="2931" y="8114"/>
                  </a:cubicBezTo>
                  <a:cubicBezTo>
                    <a:pt x="2869" y="7960"/>
                    <a:pt x="2719" y="7836"/>
                    <a:pt x="2524" y="7780"/>
                  </a:cubicBezTo>
                  <a:cubicBezTo>
                    <a:pt x="2430" y="7754"/>
                    <a:pt x="2321" y="7741"/>
                    <a:pt x="2186" y="7741"/>
                  </a:cubicBezTo>
                  <a:cubicBezTo>
                    <a:pt x="2143" y="7741"/>
                    <a:pt x="2100" y="7741"/>
                    <a:pt x="2055" y="7744"/>
                  </a:cubicBezTo>
                  <a:cubicBezTo>
                    <a:pt x="2008" y="7645"/>
                    <a:pt x="1952" y="7559"/>
                    <a:pt x="1881" y="7480"/>
                  </a:cubicBezTo>
                  <a:cubicBezTo>
                    <a:pt x="1646" y="7216"/>
                    <a:pt x="1299" y="7088"/>
                    <a:pt x="932" y="6972"/>
                  </a:cubicBezTo>
                  <a:cubicBezTo>
                    <a:pt x="881" y="6955"/>
                    <a:pt x="829" y="6938"/>
                    <a:pt x="784" y="6910"/>
                  </a:cubicBezTo>
                  <a:cubicBezTo>
                    <a:pt x="699" y="6857"/>
                    <a:pt x="647" y="6764"/>
                    <a:pt x="602" y="6672"/>
                  </a:cubicBezTo>
                  <a:cubicBezTo>
                    <a:pt x="379" y="6216"/>
                    <a:pt x="300" y="5687"/>
                    <a:pt x="379" y="5183"/>
                  </a:cubicBezTo>
                  <a:cubicBezTo>
                    <a:pt x="386" y="5136"/>
                    <a:pt x="394" y="5089"/>
                    <a:pt x="403" y="5042"/>
                  </a:cubicBezTo>
                  <a:cubicBezTo>
                    <a:pt x="442" y="4836"/>
                    <a:pt x="480" y="4624"/>
                    <a:pt x="416" y="4423"/>
                  </a:cubicBezTo>
                  <a:cubicBezTo>
                    <a:pt x="405" y="4391"/>
                    <a:pt x="392" y="4361"/>
                    <a:pt x="379" y="4328"/>
                  </a:cubicBezTo>
                  <a:cubicBezTo>
                    <a:pt x="360" y="4286"/>
                    <a:pt x="343" y="4243"/>
                    <a:pt x="332" y="4198"/>
                  </a:cubicBezTo>
                  <a:cubicBezTo>
                    <a:pt x="300" y="4056"/>
                    <a:pt x="349" y="3902"/>
                    <a:pt x="399" y="3752"/>
                  </a:cubicBezTo>
                  <a:cubicBezTo>
                    <a:pt x="459" y="3566"/>
                    <a:pt x="521" y="3373"/>
                    <a:pt x="420" y="3201"/>
                  </a:cubicBezTo>
                  <a:cubicBezTo>
                    <a:pt x="386" y="3144"/>
                    <a:pt x="334" y="3099"/>
                    <a:pt x="287" y="3054"/>
                  </a:cubicBezTo>
                  <a:cubicBezTo>
                    <a:pt x="251" y="3019"/>
                    <a:pt x="217" y="2987"/>
                    <a:pt x="187" y="2951"/>
                  </a:cubicBezTo>
                  <a:cubicBezTo>
                    <a:pt x="90" y="2824"/>
                    <a:pt x="75" y="2647"/>
                    <a:pt x="67" y="2492"/>
                  </a:cubicBezTo>
                  <a:cubicBezTo>
                    <a:pt x="65" y="2441"/>
                    <a:pt x="62" y="2389"/>
                    <a:pt x="62" y="2338"/>
                  </a:cubicBezTo>
                  <a:cubicBezTo>
                    <a:pt x="60" y="2297"/>
                    <a:pt x="58" y="2257"/>
                    <a:pt x="56" y="2214"/>
                  </a:cubicBezTo>
                  <a:cubicBezTo>
                    <a:pt x="77" y="2212"/>
                    <a:pt x="101" y="2207"/>
                    <a:pt x="125" y="2199"/>
                  </a:cubicBezTo>
                  <a:cubicBezTo>
                    <a:pt x="197" y="2167"/>
                    <a:pt x="247" y="2100"/>
                    <a:pt x="285" y="2036"/>
                  </a:cubicBezTo>
                  <a:cubicBezTo>
                    <a:pt x="420" y="1820"/>
                    <a:pt x="508" y="1571"/>
                    <a:pt x="540" y="1314"/>
                  </a:cubicBezTo>
                  <a:cubicBezTo>
                    <a:pt x="551" y="1226"/>
                    <a:pt x="564" y="1130"/>
                    <a:pt x="630" y="1085"/>
                  </a:cubicBezTo>
                  <a:cubicBezTo>
                    <a:pt x="658" y="1068"/>
                    <a:pt x="694" y="1059"/>
                    <a:pt x="731" y="1050"/>
                  </a:cubicBezTo>
                  <a:cubicBezTo>
                    <a:pt x="793" y="1038"/>
                    <a:pt x="857" y="1023"/>
                    <a:pt x="889" y="963"/>
                  </a:cubicBezTo>
                  <a:cubicBezTo>
                    <a:pt x="907" y="928"/>
                    <a:pt x="907" y="892"/>
                    <a:pt x="904" y="858"/>
                  </a:cubicBezTo>
                  <a:cubicBezTo>
                    <a:pt x="904" y="843"/>
                    <a:pt x="904" y="828"/>
                    <a:pt x="907" y="813"/>
                  </a:cubicBezTo>
                  <a:cubicBezTo>
                    <a:pt x="917" y="706"/>
                    <a:pt x="1027" y="633"/>
                    <a:pt x="1116" y="590"/>
                  </a:cubicBezTo>
                  <a:cubicBezTo>
                    <a:pt x="1134" y="581"/>
                    <a:pt x="1149" y="575"/>
                    <a:pt x="1166" y="568"/>
                  </a:cubicBezTo>
                  <a:cubicBezTo>
                    <a:pt x="1260" y="526"/>
                    <a:pt x="1356" y="481"/>
                    <a:pt x="1416" y="395"/>
                  </a:cubicBezTo>
                  <a:cubicBezTo>
                    <a:pt x="1466" y="324"/>
                    <a:pt x="1481" y="241"/>
                    <a:pt x="1494" y="159"/>
                  </a:cubicBezTo>
                  <a:cubicBezTo>
                    <a:pt x="1498" y="133"/>
                    <a:pt x="1504" y="103"/>
                    <a:pt x="1509" y="78"/>
                  </a:cubicBezTo>
                  <a:cubicBezTo>
                    <a:pt x="1511" y="76"/>
                    <a:pt x="1511" y="76"/>
                    <a:pt x="1511" y="73"/>
                  </a:cubicBezTo>
                  <a:close/>
                  <a:moveTo>
                    <a:pt x="1476" y="1"/>
                  </a:moveTo>
                  <a:lnTo>
                    <a:pt x="1468" y="31"/>
                  </a:lnTo>
                  <a:cubicBezTo>
                    <a:pt x="1468" y="35"/>
                    <a:pt x="1466" y="39"/>
                    <a:pt x="1464" y="43"/>
                  </a:cubicBezTo>
                  <a:cubicBezTo>
                    <a:pt x="1461" y="50"/>
                    <a:pt x="1459" y="58"/>
                    <a:pt x="1457" y="65"/>
                  </a:cubicBezTo>
                  <a:cubicBezTo>
                    <a:pt x="1451" y="93"/>
                    <a:pt x="1446" y="123"/>
                    <a:pt x="1442" y="151"/>
                  </a:cubicBezTo>
                  <a:cubicBezTo>
                    <a:pt x="1427" y="230"/>
                    <a:pt x="1414" y="303"/>
                    <a:pt x="1374" y="365"/>
                  </a:cubicBezTo>
                  <a:cubicBezTo>
                    <a:pt x="1322" y="438"/>
                    <a:pt x="1230" y="478"/>
                    <a:pt x="1144" y="519"/>
                  </a:cubicBezTo>
                  <a:cubicBezTo>
                    <a:pt x="1127" y="526"/>
                    <a:pt x="1110" y="534"/>
                    <a:pt x="1095" y="541"/>
                  </a:cubicBezTo>
                  <a:cubicBezTo>
                    <a:pt x="947" y="611"/>
                    <a:pt x="864" y="703"/>
                    <a:pt x="853" y="808"/>
                  </a:cubicBezTo>
                  <a:cubicBezTo>
                    <a:pt x="851" y="823"/>
                    <a:pt x="851" y="840"/>
                    <a:pt x="851" y="858"/>
                  </a:cubicBezTo>
                  <a:cubicBezTo>
                    <a:pt x="853" y="888"/>
                    <a:pt x="853" y="915"/>
                    <a:pt x="840" y="937"/>
                  </a:cubicBezTo>
                  <a:cubicBezTo>
                    <a:pt x="821" y="975"/>
                    <a:pt x="774" y="986"/>
                    <a:pt x="720" y="999"/>
                  </a:cubicBezTo>
                  <a:cubicBezTo>
                    <a:pt x="679" y="1008"/>
                    <a:pt x="637" y="1018"/>
                    <a:pt x="602" y="1040"/>
                  </a:cubicBezTo>
                  <a:cubicBezTo>
                    <a:pt x="514" y="1098"/>
                    <a:pt x="499" y="1213"/>
                    <a:pt x="487" y="1312"/>
                  </a:cubicBezTo>
                  <a:cubicBezTo>
                    <a:pt x="457" y="1558"/>
                    <a:pt x="371" y="1798"/>
                    <a:pt x="240" y="2008"/>
                  </a:cubicBezTo>
                  <a:cubicBezTo>
                    <a:pt x="204" y="2066"/>
                    <a:pt x="163" y="2124"/>
                    <a:pt x="103" y="2150"/>
                  </a:cubicBezTo>
                  <a:cubicBezTo>
                    <a:pt x="77" y="2160"/>
                    <a:pt x="50" y="2162"/>
                    <a:pt x="28" y="2162"/>
                  </a:cubicBezTo>
                  <a:lnTo>
                    <a:pt x="0" y="2165"/>
                  </a:lnTo>
                  <a:lnTo>
                    <a:pt x="2" y="2190"/>
                  </a:lnTo>
                  <a:cubicBezTo>
                    <a:pt x="5" y="2242"/>
                    <a:pt x="7" y="2291"/>
                    <a:pt x="9" y="2340"/>
                  </a:cubicBezTo>
                  <a:cubicBezTo>
                    <a:pt x="11" y="2392"/>
                    <a:pt x="11" y="2443"/>
                    <a:pt x="13" y="2494"/>
                  </a:cubicBezTo>
                  <a:cubicBezTo>
                    <a:pt x="22" y="2657"/>
                    <a:pt x="37" y="2844"/>
                    <a:pt x="146" y="2983"/>
                  </a:cubicBezTo>
                  <a:cubicBezTo>
                    <a:pt x="176" y="3024"/>
                    <a:pt x="215" y="3058"/>
                    <a:pt x="251" y="3092"/>
                  </a:cubicBezTo>
                  <a:cubicBezTo>
                    <a:pt x="298" y="3137"/>
                    <a:pt x="343" y="3178"/>
                    <a:pt x="373" y="3229"/>
                  </a:cubicBezTo>
                  <a:cubicBezTo>
                    <a:pt x="463" y="3379"/>
                    <a:pt x="405" y="3553"/>
                    <a:pt x="347" y="3737"/>
                  </a:cubicBezTo>
                  <a:cubicBezTo>
                    <a:pt x="296" y="3891"/>
                    <a:pt x="245" y="4054"/>
                    <a:pt x="281" y="4211"/>
                  </a:cubicBezTo>
                  <a:cubicBezTo>
                    <a:pt x="292" y="4260"/>
                    <a:pt x="311" y="4305"/>
                    <a:pt x="330" y="4350"/>
                  </a:cubicBezTo>
                  <a:cubicBezTo>
                    <a:pt x="341" y="4380"/>
                    <a:pt x="354" y="4408"/>
                    <a:pt x="364" y="4438"/>
                  </a:cubicBezTo>
                  <a:cubicBezTo>
                    <a:pt x="427" y="4626"/>
                    <a:pt x="388" y="4834"/>
                    <a:pt x="352" y="5033"/>
                  </a:cubicBezTo>
                  <a:cubicBezTo>
                    <a:pt x="343" y="5080"/>
                    <a:pt x="334" y="5128"/>
                    <a:pt x="326" y="5175"/>
                  </a:cubicBezTo>
                  <a:cubicBezTo>
                    <a:pt x="245" y="5689"/>
                    <a:pt x="326" y="6229"/>
                    <a:pt x="553" y="6696"/>
                  </a:cubicBezTo>
                  <a:cubicBezTo>
                    <a:pt x="602" y="6794"/>
                    <a:pt x="660" y="6895"/>
                    <a:pt x="754" y="6955"/>
                  </a:cubicBezTo>
                  <a:cubicBezTo>
                    <a:pt x="806" y="6987"/>
                    <a:pt x="862" y="7004"/>
                    <a:pt x="915" y="7022"/>
                  </a:cubicBezTo>
                  <a:cubicBezTo>
                    <a:pt x="1288" y="7141"/>
                    <a:pt x="1616" y="7261"/>
                    <a:pt x="1843" y="7516"/>
                  </a:cubicBezTo>
                  <a:cubicBezTo>
                    <a:pt x="1911" y="7594"/>
                    <a:pt x="1969" y="7681"/>
                    <a:pt x="2014" y="7782"/>
                  </a:cubicBezTo>
                  <a:lnTo>
                    <a:pt x="2023" y="7799"/>
                  </a:lnTo>
                  <a:lnTo>
                    <a:pt x="2040" y="7797"/>
                  </a:lnTo>
                  <a:cubicBezTo>
                    <a:pt x="2089" y="7797"/>
                    <a:pt x="2136" y="7795"/>
                    <a:pt x="2186" y="7795"/>
                  </a:cubicBezTo>
                  <a:cubicBezTo>
                    <a:pt x="2316" y="7795"/>
                    <a:pt x="2419" y="7806"/>
                    <a:pt x="2511" y="7831"/>
                  </a:cubicBezTo>
                  <a:cubicBezTo>
                    <a:pt x="2696" y="7885"/>
                    <a:pt x="2837" y="8003"/>
                    <a:pt x="2886" y="8151"/>
                  </a:cubicBezTo>
                  <a:lnTo>
                    <a:pt x="2895" y="8170"/>
                  </a:lnTo>
                  <a:lnTo>
                    <a:pt x="2914" y="8168"/>
                  </a:lnTo>
                  <a:cubicBezTo>
                    <a:pt x="2938" y="8166"/>
                    <a:pt x="2959" y="8166"/>
                    <a:pt x="2983" y="8166"/>
                  </a:cubicBezTo>
                  <a:cubicBezTo>
                    <a:pt x="3100" y="8166"/>
                    <a:pt x="3173" y="8193"/>
                    <a:pt x="3208" y="8253"/>
                  </a:cubicBezTo>
                  <a:cubicBezTo>
                    <a:pt x="3214" y="8264"/>
                    <a:pt x="3216" y="8277"/>
                    <a:pt x="3220" y="8290"/>
                  </a:cubicBezTo>
                  <a:lnTo>
                    <a:pt x="3231" y="8335"/>
                  </a:lnTo>
                  <a:lnTo>
                    <a:pt x="3300" y="8286"/>
                  </a:lnTo>
                  <a:cubicBezTo>
                    <a:pt x="3323" y="8271"/>
                    <a:pt x="3345" y="8253"/>
                    <a:pt x="3368" y="8238"/>
                  </a:cubicBezTo>
                  <a:cubicBezTo>
                    <a:pt x="3615" y="8082"/>
                    <a:pt x="3885" y="7956"/>
                    <a:pt x="4146" y="7836"/>
                  </a:cubicBezTo>
                  <a:cubicBezTo>
                    <a:pt x="4198" y="7811"/>
                    <a:pt x="4250" y="7791"/>
                    <a:pt x="4296" y="7791"/>
                  </a:cubicBezTo>
                  <a:cubicBezTo>
                    <a:pt x="4307" y="7791"/>
                    <a:pt x="4318" y="7792"/>
                    <a:pt x="4328" y="7795"/>
                  </a:cubicBezTo>
                  <a:cubicBezTo>
                    <a:pt x="4354" y="7801"/>
                    <a:pt x="4380" y="7816"/>
                    <a:pt x="4405" y="7831"/>
                  </a:cubicBezTo>
                  <a:cubicBezTo>
                    <a:pt x="4427" y="7844"/>
                    <a:pt x="4448" y="7857"/>
                    <a:pt x="4472" y="7866"/>
                  </a:cubicBezTo>
                  <a:cubicBezTo>
                    <a:pt x="4505" y="7878"/>
                    <a:pt x="4545" y="7882"/>
                    <a:pt x="4588" y="7882"/>
                  </a:cubicBezTo>
                  <a:cubicBezTo>
                    <a:pt x="4619" y="7882"/>
                    <a:pt x="4652" y="7880"/>
                    <a:pt x="4684" y="7876"/>
                  </a:cubicBezTo>
                  <a:cubicBezTo>
                    <a:pt x="4716" y="7874"/>
                    <a:pt x="4748" y="7870"/>
                    <a:pt x="4778" y="7870"/>
                  </a:cubicBezTo>
                  <a:cubicBezTo>
                    <a:pt x="4823" y="7870"/>
                    <a:pt x="4859" y="7879"/>
                    <a:pt x="4889" y="7896"/>
                  </a:cubicBezTo>
                  <a:cubicBezTo>
                    <a:pt x="4930" y="7919"/>
                    <a:pt x="4960" y="7962"/>
                    <a:pt x="4990" y="8007"/>
                  </a:cubicBezTo>
                  <a:cubicBezTo>
                    <a:pt x="5003" y="8028"/>
                    <a:pt x="5018" y="8050"/>
                    <a:pt x="5033" y="8069"/>
                  </a:cubicBezTo>
                  <a:cubicBezTo>
                    <a:pt x="5114" y="8168"/>
                    <a:pt x="5241" y="8228"/>
                    <a:pt x="5374" y="8228"/>
                  </a:cubicBezTo>
                  <a:cubicBezTo>
                    <a:pt x="5414" y="8228"/>
                    <a:pt x="5457" y="8221"/>
                    <a:pt x="5496" y="8208"/>
                  </a:cubicBezTo>
                  <a:cubicBezTo>
                    <a:pt x="5577" y="8406"/>
                    <a:pt x="5751" y="8562"/>
                    <a:pt x="5956" y="8620"/>
                  </a:cubicBezTo>
                  <a:cubicBezTo>
                    <a:pt x="5989" y="8631"/>
                    <a:pt x="6023" y="8637"/>
                    <a:pt x="6057" y="8643"/>
                  </a:cubicBezTo>
                  <a:cubicBezTo>
                    <a:pt x="6147" y="8663"/>
                    <a:pt x="6235" y="8682"/>
                    <a:pt x="6295" y="8740"/>
                  </a:cubicBezTo>
                  <a:cubicBezTo>
                    <a:pt x="6323" y="8765"/>
                    <a:pt x="6342" y="8798"/>
                    <a:pt x="6363" y="8832"/>
                  </a:cubicBezTo>
                  <a:cubicBezTo>
                    <a:pt x="6393" y="8877"/>
                    <a:pt x="6421" y="8924"/>
                    <a:pt x="6468" y="8956"/>
                  </a:cubicBezTo>
                  <a:cubicBezTo>
                    <a:pt x="6528" y="8999"/>
                    <a:pt x="6603" y="9008"/>
                    <a:pt x="6676" y="9014"/>
                  </a:cubicBezTo>
                  <a:cubicBezTo>
                    <a:pt x="6751" y="9023"/>
                    <a:pt x="6822" y="9031"/>
                    <a:pt x="6871" y="9078"/>
                  </a:cubicBezTo>
                  <a:cubicBezTo>
                    <a:pt x="6888" y="9098"/>
                    <a:pt x="6903" y="9121"/>
                    <a:pt x="6916" y="9147"/>
                  </a:cubicBezTo>
                  <a:cubicBezTo>
                    <a:pt x="6931" y="9173"/>
                    <a:pt x="6946" y="9198"/>
                    <a:pt x="6968" y="9222"/>
                  </a:cubicBezTo>
                  <a:cubicBezTo>
                    <a:pt x="7028" y="9284"/>
                    <a:pt x="7111" y="9299"/>
                    <a:pt x="7190" y="9312"/>
                  </a:cubicBezTo>
                  <a:cubicBezTo>
                    <a:pt x="7244" y="9323"/>
                    <a:pt x="7298" y="9331"/>
                    <a:pt x="7343" y="9355"/>
                  </a:cubicBezTo>
                  <a:cubicBezTo>
                    <a:pt x="7400" y="9385"/>
                    <a:pt x="7441" y="9436"/>
                    <a:pt x="7486" y="9492"/>
                  </a:cubicBezTo>
                  <a:cubicBezTo>
                    <a:pt x="7508" y="9518"/>
                    <a:pt x="7531" y="9545"/>
                    <a:pt x="7555" y="9571"/>
                  </a:cubicBezTo>
                  <a:cubicBezTo>
                    <a:pt x="7647" y="9665"/>
                    <a:pt x="7777" y="9727"/>
                    <a:pt x="7908" y="9738"/>
                  </a:cubicBezTo>
                  <a:cubicBezTo>
                    <a:pt x="7925" y="9740"/>
                    <a:pt x="7942" y="9740"/>
                    <a:pt x="7960" y="9740"/>
                  </a:cubicBezTo>
                  <a:cubicBezTo>
                    <a:pt x="8015" y="9745"/>
                    <a:pt x="8069" y="9747"/>
                    <a:pt x="8112" y="9775"/>
                  </a:cubicBezTo>
                  <a:cubicBezTo>
                    <a:pt x="8148" y="9800"/>
                    <a:pt x="8170" y="9841"/>
                    <a:pt x="8191" y="9884"/>
                  </a:cubicBezTo>
                  <a:cubicBezTo>
                    <a:pt x="8215" y="9929"/>
                    <a:pt x="8238" y="9974"/>
                    <a:pt x="8279" y="10006"/>
                  </a:cubicBezTo>
                  <a:cubicBezTo>
                    <a:pt x="8330" y="10049"/>
                    <a:pt x="8397" y="10060"/>
                    <a:pt x="8461" y="10068"/>
                  </a:cubicBezTo>
                  <a:cubicBezTo>
                    <a:pt x="8500" y="10075"/>
                    <a:pt x="8534" y="10079"/>
                    <a:pt x="8568" y="10090"/>
                  </a:cubicBezTo>
                  <a:cubicBezTo>
                    <a:pt x="8664" y="10124"/>
                    <a:pt x="8729" y="10210"/>
                    <a:pt x="8795" y="10297"/>
                  </a:cubicBezTo>
                  <a:cubicBezTo>
                    <a:pt x="8840" y="10359"/>
                    <a:pt x="8887" y="10422"/>
                    <a:pt x="8947" y="10471"/>
                  </a:cubicBezTo>
                  <a:cubicBezTo>
                    <a:pt x="9039" y="10544"/>
                    <a:pt x="9157" y="10582"/>
                    <a:pt x="9299" y="10582"/>
                  </a:cubicBezTo>
                  <a:cubicBezTo>
                    <a:pt x="9470" y="10582"/>
                    <a:pt x="9650" y="10529"/>
                    <a:pt x="9802" y="10475"/>
                  </a:cubicBezTo>
                  <a:lnTo>
                    <a:pt x="10331" y="10291"/>
                  </a:lnTo>
                  <a:lnTo>
                    <a:pt x="10329" y="806"/>
                  </a:lnTo>
                  <a:lnTo>
                    <a:pt x="10316" y="798"/>
                  </a:lnTo>
                  <a:cubicBezTo>
                    <a:pt x="10139" y="706"/>
                    <a:pt x="9941" y="658"/>
                    <a:pt x="9753" y="616"/>
                  </a:cubicBezTo>
                  <a:cubicBezTo>
                    <a:pt x="9619" y="587"/>
                    <a:pt x="9482" y="573"/>
                    <a:pt x="9344" y="573"/>
                  </a:cubicBezTo>
                  <a:cubicBezTo>
                    <a:pt x="9246" y="573"/>
                    <a:pt x="9149" y="580"/>
                    <a:pt x="9052" y="594"/>
                  </a:cubicBezTo>
                  <a:cubicBezTo>
                    <a:pt x="9037" y="474"/>
                    <a:pt x="9014" y="331"/>
                    <a:pt x="8932" y="221"/>
                  </a:cubicBezTo>
                  <a:cubicBezTo>
                    <a:pt x="8870" y="136"/>
                    <a:pt x="8767" y="80"/>
                    <a:pt x="8667" y="80"/>
                  </a:cubicBezTo>
                  <a:cubicBezTo>
                    <a:pt x="8619" y="80"/>
                    <a:pt x="8577" y="93"/>
                    <a:pt x="8538" y="118"/>
                  </a:cubicBezTo>
                  <a:cubicBezTo>
                    <a:pt x="8450" y="176"/>
                    <a:pt x="8418" y="281"/>
                    <a:pt x="8390" y="373"/>
                  </a:cubicBezTo>
                  <a:lnTo>
                    <a:pt x="8384" y="395"/>
                  </a:lnTo>
                  <a:cubicBezTo>
                    <a:pt x="8305" y="648"/>
                    <a:pt x="8092" y="918"/>
                    <a:pt x="7850" y="918"/>
                  </a:cubicBezTo>
                  <a:cubicBezTo>
                    <a:pt x="7812" y="918"/>
                    <a:pt x="7773" y="911"/>
                    <a:pt x="7735" y="896"/>
                  </a:cubicBezTo>
                  <a:cubicBezTo>
                    <a:pt x="7647" y="862"/>
                    <a:pt x="7574" y="791"/>
                    <a:pt x="7503" y="723"/>
                  </a:cubicBezTo>
                  <a:cubicBezTo>
                    <a:pt x="7409" y="631"/>
                    <a:pt x="7310" y="536"/>
                    <a:pt x="7175" y="526"/>
                  </a:cubicBezTo>
                  <a:cubicBezTo>
                    <a:pt x="7168" y="525"/>
                    <a:pt x="7160" y="525"/>
                    <a:pt x="7152" y="525"/>
                  </a:cubicBezTo>
                  <a:cubicBezTo>
                    <a:pt x="6991" y="525"/>
                    <a:pt x="6858" y="651"/>
                    <a:pt x="6749" y="772"/>
                  </a:cubicBezTo>
                  <a:cubicBezTo>
                    <a:pt x="6685" y="840"/>
                    <a:pt x="6627" y="909"/>
                    <a:pt x="6623" y="997"/>
                  </a:cubicBezTo>
                  <a:cubicBezTo>
                    <a:pt x="6618" y="1115"/>
                    <a:pt x="6706" y="1196"/>
                    <a:pt x="6790" y="1275"/>
                  </a:cubicBezTo>
                  <a:cubicBezTo>
                    <a:pt x="6818" y="1299"/>
                    <a:pt x="6843" y="1323"/>
                    <a:pt x="6865" y="1348"/>
                  </a:cubicBezTo>
                  <a:cubicBezTo>
                    <a:pt x="6970" y="1462"/>
                    <a:pt x="7004" y="1633"/>
                    <a:pt x="6955" y="1805"/>
                  </a:cubicBezTo>
                  <a:cubicBezTo>
                    <a:pt x="6908" y="1978"/>
                    <a:pt x="6790" y="2107"/>
                    <a:pt x="6642" y="2150"/>
                  </a:cubicBezTo>
                  <a:cubicBezTo>
                    <a:pt x="6593" y="2165"/>
                    <a:pt x="6543" y="2171"/>
                    <a:pt x="6494" y="2171"/>
                  </a:cubicBezTo>
                  <a:cubicBezTo>
                    <a:pt x="6241" y="2171"/>
                    <a:pt x="6014" y="1989"/>
                    <a:pt x="5774" y="1796"/>
                  </a:cubicBezTo>
                  <a:cubicBezTo>
                    <a:pt x="5528" y="1599"/>
                    <a:pt x="5273" y="1393"/>
                    <a:pt x="4984" y="1393"/>
                  </a:cubicBezTo>
                  <a:cubicBezTo>
                    <a:pt x="4954" y="1393"/>
                    <a:pt x="4924" y="1395"/>
                    <a:pt x="4896" y="1400"/>
                  </a:cubicBezTo>
                  <a:cubicBezTo>
                    <a:pt x="4842" y="1408"/>
                    <a:pt x="4789" y="1423"/>
                    <a:pt x="4737" y="1438"/>
                  </a:cubicBezTo>
                  <a:cubicBezTo>
                    <a:pt x="4673" y="1458"/>
                    <a:pt x="4611" y="1475"/>
                    <a:pt x="4544" y="1477"/>
                  </a:cubicBezTo>
                  <a:lnTo>
                    <a:pt x="4534" y="1479"/>
                  </a:lnTo>
                  <a:cubicBezTo>
                    <a:pt x="4429" y="1479"/>
                    <a:pt x="4311" y="1417"/>
                    <a:pt x="4307" y="1318"/>
                  </a:cubicBezTo>
                  <a:lnTo>
                    <a:pt x="4307" y="1308"/>
                  </a:lnTo>
                  <a:lnTo>
                    <a:pt x="3855" y="823"/>
                  </a:lnTo>
                  <a:cubicBezTo>
                    <a:pt x="3637" y="592"/>
                    <a:pt x="3438" y="474"/>
                    <a:pt x="3263" y="474"/>
                  </a:cubicBezTo>
                  <a:cubicBezTo>
                    <a:pt x="3215" y="474"/>
                    <a:pt x="3170" y="483"/>
                    <a:pt x="3126" y="500"/>
                  </a:cubicBezTo>
                  <a:lnTo>
                    <a:pt x="3075" y="163"/>
                  </a:lnTo>
                  <a:lnTo>
                    <a:pt x="1764" y="67"/>
                  </a:lnTo>
                  <a:cubicBezTo>
                    <a:pt x="1693" y="63"/>
                    <a:pt x="1590" y="50"/>
                    <a:pt x="1504" y="13"/>
                  </a:cubicBezTo>
                  <a:lnTo>
                    <a:pt x="147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50"/>
            <p:cNvSpPr/>
            <p:nvPr/>
          </p:nvSpPr>
          <p:spPr>
            <a:xfrm>
              <a:off x="4621006" y="3026542"/>
              <a:ext cx="199161" cy="342628"/>
            </a:xfrm>
            <a:custGeom>
              <a:rect b="b" l="l" r="r" t="t"/>
              <a:pathLst>
                <a:path extrusionOk="0" h="12058" w="7009">
                  <a:moveTo>
                    <a:pt x="1600" y="0"/>
                  </a:moveTo>
                  <a:cubicBezTo>
                    <a:pt x="1545" y="0"/>
                    <a:pt x="1492" y="24"/>
                    <a:pt x="1442" y="48"/>
                  </a:cubicBezTo>
                  <a:cubicBezTo>
                    <a:pt x="1177" y="170"/>
                    <a:pt x="909" y="294"/>
                    <a:pt x="660" y="453"/>
                  </a:cubicBezTo>
                  <a:cubicBezTo>
                    <a:pt x="624" y="477"/>
                    <a:pt x="590" y="502"/>
                    <a:pt x="555" y="526"/>
                  </a:cubicBezTo>
                  <a:cubicBezTo>
                    <a:pt x="564" y="558"/>
                    <a:pt x="568" y="592"/>
                    <a:pt x="577" y="627"/>
                  </a:cubicBezTo>
                  <a:cubicBezTo>
                    <a:pt x="656" y="986"/>
                    <a:pt x="1187" y="1117"/>
                    <a:pt x="1234" y="1484"/>
                  </a:cubicBezTo>
                  <a:cubicBezTo>
                    <a:pt x="1243" y="1546"/>
                    <a:pt x="1234" y="1610"/>
                    <a:pt x="1247" y="1672"/>
                  </a:cubicBezTo>
                  <a:cubicBezTo>
                    <a:pt x="1269" y="1783"/>
                    <a:pt x="1352" y="1871"/>
                    <a:pt x="1412" y="1970"/>
                  </a:cubicBezTo>
                  <a:cubicBezTo>
                    <a:pt x="1545" y="2191"/>
                    <a:pt x="1545" y="2488"/>
                    <a:pt x="1410" y="2709"/>
                  </a:cubicBezTo>
                  <a:cubicBezTo>
                    <a:pt x="1357" y="2799"/>
                    <a:pt x="1282" y="2880"/>
                    <a:pt x="1258" y="2983"/>
                  </a:cubicBezTo>
                  <a:cubicBezTo>
                    <a:pt x="1241" y="3069"/>
                    <a:pt x="1260" y="3157"/>
                    <a:pt x="1279" y="3243"/>
                  </a:cubicBezTo>
                  <a:cubicBezTo>
                    <a:pt x="1384" y="3742"/>
                    <a:pt x="1408" y="4256"/>
                    <a:pt x="1350" y="4764"/>
                  </a:cubicBezTo>
                  <a:cubicBezTo>
                    <a:pt x="1318" y="5027"/>
                    <a:pt x="1239" y="5325"/>
                    <a:pt x="1001" y="5445"/>
                  </a:cubicBezTo>
                  <a:cubicBezTo>
                    <a:pt x="842" y="5526"/>
                    <a:pt x="600" y="5550"/>
                    <a:pt x="575" y="5728"/>
                  </a:cubicBezTo>
                  <a:cubicBezTo>
                    <a:pt x="564" y="5805"/>
                    <a:pt x="605" y="5886"/>
                    <a:pt x="577" y="5957"/>
                  </a:cubicBezTo>
                  <a:cubicBezTo>
                    <a:pt x="536" y="6060"/>
                    <a:pt x="386" y="6071"/>
                    <a:pt x="322" y="6161"/>
                  </a:cubicBezTo>
                  <a:cubicBezTo>
                    <a:pt x="260" y="6242"/>
                    <a:pt x="292" y="6364"/>
                    <a:pt x="247" y="6458"/>
                  </a:cubicBezTo>
                  <a:cubicBezTo>
                    <a:pt x="221" y="6516"/>
                    <a:pt x="165" y="6557"/>
                    <a:pt x="135" y="6615"/>
                  </a:cubicBezTo>
                  <a:cubicBezTo>
                    <a:pt x="103" y="6677"/>
                    <a:pt x="105" y="6748"/>
                    <a:pt x="103" y="6818"/>
                  </a:cubicBezTo>
                  <a:cubicBezTo>
                    <a:pt x="101" y="7084"/>
                    <a:pt x="65" y="7350"/>
                    <a:pt x="0" y="7609"/>
                  </a:cubicBezTo>
                  <a:cubicBezTo>
                    <a:pt x="140" y="7656"/>
                    <a:pt x="270" y="7770"/>
                    <a:pt x="377" y="7881"/>
                  </a:cubicBezTo>
                  <a:cubicBezTo>
                    <a:pt x="461" y="7967"/>
                    <a:pt x="547" y="8055"/>
                    <a:pt x="590" y="8166"/>
                  </a:cubicBezTo>
                  <a:cubicBezTo>
                    <a:pt x="620" y="8241"/>
                    <a:pt x="628" y="8320"/>
                    <a:pt x="635" y="8397"/>
                  </a:cubicBezTo>
                  <a:cubicBezTo>
                    <a:pt x="650" y="8575"/>
                    <a:pt x="658" y="8751"/>
                    <a:pt x="660" y="8927"/>
                  </a:cubicBezTo>
                  <a:cubicBezTo>
                    <a:pt x="686" y="8909"/>
                    <a:pt x="714" y="8897"/>
                    <a:pt x="746" y="8897"/>
                  </a:cubicBezTo>
                  <a:cubicBezTo>
                    <a:pt x="747" y="8896"/>
                    <a:pt x="748" y="8896"/>
                    <a:pt x="749" y="8896"/>
                  </a:cubicBezTo>
                  <a:cubicBezTo>
                    <a:pt x="838" y="8896"/>
                    <a:pt x="907" y="8979"/>
                    <a:pt x="928" y="9066"/>
                  </a:cubicBezTo>
                  <a:cubicBezTo>
                    <a:pt x="952" y="9151"/>
                    <a:pt x="937" y="9241"/>
                    <a:pt x="937" y="9331"/>
                  </a:cubicBezTo>
                  <a:cubicBezTo>
                    <a:pt x="934" y="9544"/>
                    <a:pt x="1007" y="9756"/>
                    <a:pt x="1136" y="9925"/>
                  </a:cubicBezTo>
                  <a:cubicBezTo>
                    <a:pt x="1172" y="9970"/>
                    <a:pt x="1213" y="10015"/>
                    <a:pt x="1222" y="10073"/>
                  </a:cubicBezTo>
                  <a:cubicBezTo>
                    <a:pt x="1232" y="10156"/>
                    <a:pt x="1168" y="10233"/>
                    <a:pt x="1091" y="10268"/>
                  </a:cubicBezTo>
                  <a:cubicBezTo>
                    <a:pt x="1014" y="10302"/>
                    <a:pt x="928" y="10304"/>
                    <a:pt x="845" y="10313"/>
                  </a:cubicBezTo>
                  <a:cubicBezTo>
                    <a:pt x="695" y="10330"/>
                    <a:pt x="519" y="10394"/>
                    <a:pt x="489" y="10542"/>
                  </a:cubicBezTo>
                  <a:cubicBezTo>
                    <a:pt x="459" y="10696"/>
                    <a:pt x="600" y="10820"/>
                    <a:pt x="722" y="10917"/>
                  </a:cubicBezTo>
                  <a:cubicBezTo>
                    <a:pt x="911" y="11060"/>
                    <a:pt x="1095" y="11221"/>
                    <a:pt x="1209" y="11429"/>
                  </a:cubicBezTo>
                  <a:cubicBezTo>
                    <a:pt x="1312" y="11615"/>
                    <a:pt x="1348" y="11849"/>
                    <a:pt x="1273" y="12044"/>
                  </a:cubicBezTo>
                  <a:lnTo>
                    <a:pt x="1292" y="12044"/>
                  </a:lnTo>
                  <a:cubicBezTo>
                    <a:pt x="1396" y="12047"/>
                    <a:pt x="1501" y="12057"/>
                    <a:pt x="1605" y="12057"/>
                  </a:cubicBezTo>
                  <a:cubicBezTo>
                    <a:pt x="1697" y="12057"/>
                    <a:pt x="1788" y="12049"/>
                    <a:pt x="1875" y="12022"/>
                  </a:cubicBezTo>
                  <a:cubicBezTo>
                    <a:pt x="1946" y="12001"/>
                    <a:pt x="2012" y="11967"/>
                    <a:pt x="2085" y="11952"/>
                  </a:cubicBezTo>
                  <a:cubicBezTo>
                    <a:pt x="2166" y="11935"/>
                    <a:pt x="2250" y="11941"/>
                    <a:pt x="2334" y="11937"/>
                  </a:cubicBezTo>
                  <a:cubicBezTo>
                    <a:pt x="2554" y="11924"/>
                    <a:pt x="2762" y="11834"/>
                    <a:pt x="2966" y="11744"/>
                  </a:cubicBezTo>
                  <a:cubicBezTo>
                    <a:pt x="3017" y="11720"/>
                    <a:pt x="3073" y="11697"/>
                    <a:pt x="3109" y="11654"/>
                  </a:cubicBezTo>
                  <a:cubicBezTo>
                    <a:pt x="3139" y="11620"/>
                    <a:pt x="3156" y="11577"/>
                    <a:pt x="3184" y="11545"/>
                  </a:cubicBezTo>
                  <a:cubicBezTo>
                    <a:pt x="3263" y="11455"/>
                    <a:pt x="3411" y="11450"/>
                    <a:pt x="3484" y="11356"/>
                  </a:cubicBezTo>
                  <a:cubicBezTo>
                    <a:pt x="3548" y="11273"/>
                    <a:pt x="3529" y="11146"/>
                    <a:pt x="3578" y="11052"/>
                  </a:cubicBezTo>
                  <a:cubicBezTo>
                    <a:pt x="3638" y="10936"/>
                    <a:pt x="3780" y="10895"/>
                    <a:pt x="3908" y="10878"/>
                  </a:cubicBezTo>
                  <a:cubicBezTo>
                    <a:pt x="4037" y="10861"/>
                    <a:pt x="4174" y="10857"/>
                    <a:pt x="4277" y="10778"/>
                  </a:cubicBezTo>
                  <a:cubicBezTo>
                    <a:pt x="4317" y="10745"/>
                    <a:pt x="4350" y="10705"/>
                    <a:pt x="4392" y="10673"/>
                  </a:cubicBezTo>
                  <a:cubicBezTo>
                    <a:pt x="4497" y="10591"/>
                    <a:pt x="4647" y="10589"/>
                    <a:pt x="4757" y="10510"/>
                  </a:cubicBezTo>
                  <a:cubicBezTo>
                    <a:pt x="4866" y="10428"/>
                    <a:pt x="4909" y="10289"/>
                    <a:pt x="4984" y="10176"/>
                  </a:cubicBezTo>
                  <a:cubicBezTo>
                    <a:pt x="5039" y="10088"/>
                    <a:pt x="5117" y="10015"/>
                    <a:pt x="5192" y="9942"/>
                  </a:cubicBezTo>
                  <a:cubicBezTo>
                    <a:pt x="5348" y="9792"/>
                    <a:pt x="5507" y="9642"/>
                    <a:pt x="5695" y="9537"/>
                  </a:cubicBezTo>
                  <a:cubicBezTo>
                    <a:pt x="5782" y="9488"/>
                    <a:pt x="5886" y="9464"/>
                    <a:pt x="5988" y="9464"/>
                  </a:cubicBezTo>
                  <a:cubicBezTo>
                    <a:pt x="6047" y="9464"/>
                    <a:pt x="6105" y="9472"/>
                    <a:pt x="6160" y="9488"/>
                  </a:cubicBezTo>
                  <a:cubicBezTo>
                    <a:pt x="6175" y="9304"/>
                    <a:pt x="6151" y="9104"/>
                    <a:pt x="5999" y="9016"/>
                  </a:cubicBezTo>
                  <a:cubicBezTo>
                    <a:pt x="5843" y="8755"/>
                    <a:pt x="5736" y="8466"/>
                    <a:pt x="5680" y="8166"/>
                  </a:cubicBezTo>
                  <a:cubicBezTo>
                    <a:pt x="5659" y="8040"/>
                    <a:pt x="5644" y="7911"/>
                    <a:pt x="5588" y="7795"/>
                  </a:cubicBezTo>
                  <a:cubicBezTo>
                    <a:pt x="5504" y="7624"/>
                    <a:pt x="5329" y="7474"/>
                    <a:pt x="5357" y="7285"/>
                  </a:cubicBezTo>
                  <a:cubicBezTo>
                    <a:pt x="5485" y="7210"/>
                    <a:pt x="5614" y="7135"/>
                    <a:pt x="5740" y="7060"/>
                  </a:cubicBezTo>
                  <a:cubicBezTo>
                    <a:pt x="5594" y="6872"/>
                    <a:pt x="5652" y="6559"/>
                    <a:pt x="5856" y="6435"/>
                  </a:cubicBezTo>
                  <a:cubicBezTo>
                    <a:pt x="5986" y="6356"/>
                    <a:pt x="6181" y="6321"/>
                    <a:pt x="6209" y="6171"/>
                  </a:cubicBezTo>
                  <a:cubicBezTo>
                    <a:pt x="6222" y="6092"/>
                    <a:pt x="6181" y="6004"/>
                    <a:pt x="6220" y="5936"/>
                  </a:cubicBezTo>
                  <a:cubicBezTo>
                    <a:pt x="6255" y="5872"/>
                    <a:pt x="6328" y="5863"/>
                    <a:pt x="6405" y="5863"/>
                  </a:cubicBezTo>
                  <a:cubicBezTo>
                    <a:pt x="6434" y="5863"/>
                    <a:pt x="6463" y="5864"/>
                    <a:pt x="6492" y="5864"/>
                  </a:cubicBezTo>
                  <a:cubicBezTo>
                    <a:pt x="6507" y="5864"/>
                    <a:pt x="6522" y="5864"/>
                    <a:pt x="6537" y="5863"/>
                  </a:cubicBezTo>
                  <a:cubicBezTo>
                    <a:pt x="6723" y="5850"/>
                    <a:pt x="6871" y="5644"/>
                    <a:pt x="6826" y="5462"/>
                  </a:cubicBezTo>
                  <a:cubicBezTo>
                    <a:pt x="6886" y="5456"/>
                    <a:pt x="6946" y="5449"/>
                    <a:pt x="7008" y="5443"/>
                  </a:cubicBezTo>
                  <a:lnTo>
                    <a:pt x="7004" y="2718"/>
                  </a:lnTo>
                  <a:cubicBezTo>
                    <a:pt x="6874" y="2759"/>
                    <a:pt x="6736" y="2792"/>
                    <a:pt x="6605" y="2792"/>
                  </a:cubicBezTo>
                  <a:cubicBezTo>
                    <a:pt x="6483" y="2792"/>
                    <a:pt x="6368" y="2763"/>
                    <a:pt x="6271" y="2685"/>
                  </a:cubicBezTo>
                  <a:cubicBezTo>
                    <a:pt x="6128" y="2570"/>
                    <a:pt x="6057" y="2362"/>
                    <a:pt x="5884" y="2302"/>
                  </a:cubicBezTo>
                  <a:cubicBezTo>
                    <a:pt x="5789" y="2268"/>
                    <a:pt x="5678" y="2283"/>
                    <a:pt x="5601" y="2221"/>
                  </a:cubicBezTo>
                  <a:cubicBezTo>
                    <a:pt x="5526" y="2161"/>
                    <a:pt x="5513" y="2043"/>
                    <a:pt x="5434" y="1989"/>
                  </a:cubicBezTo>
                  <a:cubicBezTo>
                    <a:pt x="5372" y="1946"/>
                    <a:pt x="5292" y="1955"/>
                    <a:pt x="5217" y="1948"/>
                  </a:cubicBezTo>
                  <a:cubicBezTo>
                    <a:pt x="5091" y="1938"/>
                    <a:pt x="4969" y="1880"/>
                    <a:pt x="4881" y="1788"/>
                  </a:cubicBezTo>
                  <a:cubicBezTo>
                    <a:pt x="4808" y="1713"/>
                    <a:pt x="4755" y="1614"/>
                    <a:pt x="4660" y="1567"/>
                  </a:cubicBezTo>
                  <a:cubicBezTo>
                    <a:pt x="4545" y="1507"/>
                    <a:pt x="4384" y="1535"/>
                    <a:pt x="4296" y="1441"/>
                  </a:cubicBezTo>
                  <a:cubicBezTo>
                    <a:pt x="4255" y="1398"/>
                    <a:pt x="4238" y="1338"/>
                    <a:pt x="4195" y="1295"/>
                  </a:cubicBezTo>
                  <a:cubicBezTo>
                    <a:pt x="4095" y="1194"/>
                    <a:pt x="3908" y="1252"/>
                    <a:pt x="3790" y="1171"/>
                  </a:cubicBezTo>
                  <a:cubicBezTo>
                    <a:pt x="3715" y="1117"/>
                    <a:pt x="3688" y="1021"/>
                    <a:pt x="3621" y="957"/>
                  </a:cubicBezTo>
                  <a:cubicBezTo>
                    <a:pt x="3529" y="871"/>
                    <a:pt x="3392" y="864"/>
                    <a:pt x="3270" y="830"/>
                  </a:cubicBezTo>
                  <a:cubicBezTo>
                    <a:pt x="3064" y="772"/>
                    <a:pt x="2893" y="612"/>
                    <a:pt x="2818" y="410"/>
                  </a:cubicBezTo>
                  <a:cubicBezTo>
                    <a:pt x="2774" y="427"/>
                    <a:pt x="2727" y="435"/>
                    <a:pt x="2680" y="435"/>
                  </a:cubicBezTo>
                  <a:cubicBezTo>
                    <a:pt x="2560" y="435"/>
                    <a:pt x="2438" y="382"/>
                    <a:pt x="2361" y="288"/>
                  </a:cubicBezTo>
                  <a:cubicBezTo>
                    <a:pt x="2312" y="226"/>
                    <a:pt x="2278" y="149"/>
                    <a:pt x="2209" y="108"/>
                  </a:cubicBezTo>
                  <a:cubicBezTo>
                    <a:pt x="2171" y="86"/>
                    <a:pt x="2128" y="80"/>
                    <a:pt x="2084" y="80"/>
                  </a:cubicBezTo>
                  <a:cubicBezTo>
                    <a:pt x="2022" y="80"/>
                    <a:pt x="1956" y="93"/>
                    <a:pt x="1892" y="93"/>
                  </a:cubicBezTo>
                  <a:cubicBezTo>
                    <a:pt x="1857" y="93"/>
                    <a:pt x="1822" y="89"/>
                    <a:pt x="1789" y="76"/>
                  </a:cubicBezTo>
                  <a:cubicBezTo>
                    <a:pt x="1738" y="57"/>
                    <a:pt x="1695" y="18"/>
                    <a:pt x="1642" y="5"/>
                  </a:cubicBezTo>
                  <a:cubicBezTo>
                    <a:pt x="1628" y="2"/>
                    <a:pt x="1614" y="0"/>
                    <a:pt x="16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50"/>
            <p:cNvSpPr/>
            <p:nvPr/>
          </p:nvSpPr>
          <p:spPr>
            <a:xfrm>
              <a:off x="4620097" y="3025775"/>
              <a:ext cx="200809" cy="344162"/>
            </a:xfrm>
            <a:custGeom>
              <a:rect b="b" l="l" r="r" t="t"/>
              <a:pathLst>
                <a:path extrusionOk="0" h="12112" w="7067">
                  <a:moveTo>
                    <a:pt x="1635" y="54"/>
                  </a:moveTo>
                  <a:cubicBezTo>
                    <a:pt x="1646" y="54"/>
                    <a:pt x="1657" y="55"/>
                    <a:pt x="1667" y="58"/>
                  </a:cubicBezTo>
                  <a:cubicBezTo>
                    <a:pt x="1693" y="64"/>
                    <a:pt x="1719" y="79"/>
                    <a:pt x="1744" y="94"/>
                  </a:cubicBezTo>
                  <a:cubicBezTo>
                    <a:pt x="1766" y="107"/>
                    <a:pt x="1787" y="120"/>
                    <a:pt x="1813" y="129"/>
                  </a:cubicBezTo>
                  <a:cubicBezTo>
                    <a:pt x="1845" y="141"/>
                    <a:pt x="1885" y="145"/>
                    <a:pt x="1927" y="145"/>
                  </a:cubicBezTo>
                  <a:cubicBezTo>
                    <a:pt x="1958" y="145"/>
                    <a:pt x="1991" y="143"/>
                    <a:pt x="2023" y="139"/>
                  </a:cubicBezTo>
                  <a:cubicBezTo>
                    <a:pt x="2055" y="137"/>
                    <a:pt x="2087" y="133"/>
                    <a:pt x="2117" y="133"/>
                  </a:cubicBezTo>
                  <a:cubicBezTo>
                    <a:pt x="2162" y="133"/>
                    <a:pt x="2198" y="142"/>
                    <a:pt x="2228" y="159"/>
                  </a:cubicBezTo>
                  <a:cubicBezTo>
                    <a:pt x="2269" y="182"/>
                    <a:pt x="2299" y="225"/>
                    <a:pt x="2329" y="270"/>
                  </a:cubicBezTo>
                  <a:cubicBezTo>
                    <a:pt x="2342" y="291"/>
                    <a:pt x="2357" y="313"/>
                    <a:pt x="2372" y="332"/>
                  </a:cubicBezTo>
                  <a:cubicBezTo>
                    <a:pt x="2453" y="431"/>
                    <a:pt x="2580" y="491"/>
                    <a:pt x="2713" y="491"/>
                  </a:cubicBezTo>
                  <a:cubicBezTo>
                    <a:pt x="2753" y="491"/>
                    <a:pt x="2796" y="484"/>
                    <a:pt x="2835" y="471"/>
                  </a:cubicBezTo>
                  <a:cubicBezTo>
                    <a:pt x="2916" y="669"/>
                    <a:pt x="3090" y="825"/>
                    <a:pt x="3295" y="883"/>
                  </a:cubicBezTo>
                  <a:cubicBezTo>
                    <a:pt x="3328" y="894"/>
                    <a:pt x="3362" y="900"/>
                    <a:pt x="3396" y="906"/>
                  </a:cubicBezTo>
                  <a:cubicBezTo>
                    <a:pt x="3486" y="926"/>
                    <a:pt x="3574" y="945"/>
                    <a:pt x="3634" y="1003"/>
                  </a:cubicBezTo>
                  <a:cubicBezTo>
                    <a:pt x="3662" y="1028"/>
                    <a:pt x="3681" y="1061"/>
                    <a:pt x="3702" y="1095"/>
                  </a:cubicBezTo>
                  <a:cubicBezTo>
                    <a:pt x="3732" y="1140"/>
                    <a:pt x="3760" y="1187"/>
                    <a:pt x="3807" y="1219"/>
                  </a:cubicBezTo>
                  <a:cubicBezTo>
                    <a:pt x="3867" y="1262"/>
                    <a:pt x="3942" y="1271"/>
                    <a:pt x="4015" y="1277"/>
                  </a:cubicBezTo>
                  <a:cubicBezTo>
                    <a:pt x="4090" y="1286"/>
                    <a:pt x="4161" y="1294"/>
                    <a:pt x="4210" y="1341"/>
                  </a:cubicBezTo>
                  <a:cubicBezTo>
                    <a:pt x="4227" y="1361"/>
                    <a:pt x="4242" y="1384"/>
                    <a:pt x="4255" y="1410"/>
                  </a:cubicBezTo>
                  <a:cubicBezTo>
                    <a:pt x="4270" y="1436"/>
                    <a:pt x="4285" y="1461"/>
                    <a:pt x="4307" y="1485"/>
                  </a:cubicBezTo>
                  <a:cubicBezTo>
                    <a:pt x="4367" y="1547"/>
                    <a:pt x="4450" y="1562"/>
                    <a:pt x="4529" y="1575"/>
                  </a:cubicBezTo>
                  <a:cubicBezTo>
                    <a:pt x="4583" y="1586"/>
                    <a:pt x="4637" y="1594"/>
                    <a:pt x="4682" y="1618"/>
                  </a:cubicBezTo>
                  <a:cubicBezTo>
                    <a:pt x="4739" y="1648"/>
                    <a:pt x="4780" y="1699"/>
                    <a:pt x="4825" y="1755"/>
                  </a:cubicBezTo>
                  <a:cubicBezTo>
                    <a:pt x="4847" y="1781"/>
                    <a:pt x="4870" y="1808"/>
                    <a:pt x="4894" y="1834"/>
                  </a:cubicBezTo>
                  <a:cubicBezTo>
                    <a:pt x="4986" y="1928"/>
                    <a:pt x="5116" y="1990"/>
                    <a:pt x="5247" y="2001"/>
                  </a:cubicBezTo>
                  <a:cubicBezTo>
                    <a:pt x="5264" y="2003"/>
                    <a:pt x="5281" y="2003"/>
                    <a:pt x="5299" y="2003"/>
                  </a:cubicBezTo>
                  <a:cubicBezTo>
                    <a:pt x="5354" y="2008"/>
                    <a:pt x="5408" y="2010"/>
                    <a:pt x="5451" y="2038"/>
                  </a:cubicBezTo>
                  <a:cubicBezTo>
                    <a:pt x="5487" y="2063"/>
                    <a:pt x="5509" y="2104"/>
                    <a:pt x="5530" y="2147"/>
                  </a:cubicBezTo>
                  <a:cubicBezTo>
                    <a:pt x="5554" y="2192"/>
                    <a:pt x="5577" y="2237"/>
                    <a:pt x="5618" y="2269"/>
                  </a:cubicBezTo>
                  <a:cubicBezTo>
                    <a:pt x="5669" y="2312"/>
                    <a:pt x="5736" y="2323"/>
                    <a:pt x="5800" y="2331"/>
                  </a:cubicBezTo>
                  <a:cubicBezTo>
                    <a:pt x="5839" y="2338"/>
                    <a:pt x="5873" y="2342"/>
                    <a:pt x="5907" y="2353"/>
                  </a:cubicBezTo>
                  <a:cubicBezTo>
                    <a:pt x="6003" y="2387"/>
                    <a:pt x="6068" y="2473"/>
                    <a:pt x="6134" y="2560"/>
                  </a:cubicBezTo>
                  <a:cubicBezTo>
                    <a:pt x="6179" y="2622"/>
                    <a:pt x="6226" y="2685"/>
                    <a:pt x="6286" y="2734"/>
                  </a:cubicBezTo>
                  <a:cubicBezTo>
                    <a:pt x="6381" y="2807"/>
                    <a:pt x="6496" y="2845"/>
                    <a:pt x="6638" y="2845"/>
                  </a:cubicBezTo>
                  <a:cubicBezTo>
                    <a:pt x="6745" y="2845"/>
                    <a:pt x="6863" y="2824"/>
                    <a:pt x="7010" y="2781"/>
                  </a:cubicBezTo>
                  <a:lnTo>
                    <a:pt x="7013" y="5446"/>
                  </a:lnTo>
                  <a:lnTo>
                    <a:pt x="6824" y="5466"/>
                  </a:lnTo>
                  <a:lnTo>
                    <a:pt x="6830" y="5496"/>
                  </a:lnTo>
                  <a:cubicBezTo>
                    <a:pt x="6852" y="5575"/>
                    <a:pt x="6833" y="5663"/>
                    <a:pt x="6779" y="5738"/>
                  </a:cubicBezTo>
                  <a:cubicBezTo>
                    <a:pt x="6725" y="5810"/>
                    <a:pt x="6648" y="5858"/>
                    <a:pt x="6567" y="5864"/>
                  </a:cubicBezTo>
                  <a:cubicBezTo>
                    <a:pt x="6558" y="5865"/>
                    <a:pt x="6548" y="5865"/>
                    <a:pt x="6538" y="5865"/>
                  </a:cubicBezTo>
                  <a:cubicBezTo>
                    <a:pt x="6519" y="5865"/>
                    <a:pt x="6499" y="5864"/>
                    <a:pt x="6479" y="5864"/>
                  </a:cubicBezTo>
                  <a:cubicBezTo>
                    <a:pt x="6464" y="5864"/>
                    <a:pt x="6449" y="5863"/>
                    <a:pt x="6433" y="5863"/>
                  </a:cubicBezTo>
                  <a:cubicBezTo>
                    <a:pt x="6350" y="5863"/>
                    <a:pt x="6270" y="5873"/>
                    <a:pt x="6228" y="5948"/>
                  </a:cubicBezTo>
                  <a:cubicBezTo>
                    <a:pt x="6201" y="5997"/>
                    <a:pt x="6207" y="6050"/>
                    <a:pt x="6211" y="6102"/>
                  </a:cubicBezTo>
                  <a:cubicBezTo>
                    <a:pt x="6216" y="6134"/>
                    <a:pt x="6220" y="6164"/>
                    <a:pt x="6213" y="6194"/>
                  </a:cubicBezTo>
                  <a:cubicBezTo>
                    <a:pt x="6196" y="6288"/>
                    <a:pt x="6100" y="6333"/>
                    <a:pt x="5995" y="6378"/>
                  </a:cubicBezTo>
                  <a:cubicBezTo>
                    <a:pt x="5954" y="6398"/>
                    <a:pt x="5911" y="6417"/>
                    <a:pt x="5873" y="6440"/>
                  </a:cubicBezTo>
                  <a:cubicBezTo>
                    <a:pt x="5770" y="6503"/>
                    <a:pt x="5697" y="6614"/>
                    <a:pt x="5671" y="6747"/>
                  </a:cubicBezTo>
                  <a:cubicBezTo>
                    <a:pt x="5650" y="6867"/>
                    <a:pt x="5671" y="6987"/>
                    <a:pt x="5734" y="7079"/>
                  </a:cubicBezTo>
                  <a:lnTo>
                    <a:pt x="5376" y="7289"/>
                  </a:lnTo>
                  <a:lnTo>
                    <a:pt x="5365" y="7295"/>
                  </a:lnTo>
                  <a:lnTo>
                    <a:pt x="5363" y="7308"/>
                  </a:lnTo>
                  <a:cubicBezTo>
                    <a:pt x="5341" y="7447"/>
                    <a:pt x="5423" y="7565"/>
                    <a:pt x="5500" y="7679"/>
                  </a:cubicBezTo>
                  <a:cubicBezTo>
                    <a:pt x="5534" y="7728"/>
                    <a:pt x="5571" y="7782"/>
                    <a:pt x="5596" y="7833"/>
                  </a:cubicBezTo>
                  <a:cubicBezTo>
                    <a:pt x="5641" y="7925"/>
                    <a:pt x="5659" y="8030"/>
                    <a:pt x="5676" y="8131"/>
                  </a:cubicBezTo>
                  <a:cubicBezTo>
                    <a:pt x="5678" y="8154"/>
                    <a:pt x="5682" y="8176"/>
                    <a:pt x="5686" y="8199"/>
                  </a:cubicBezTo>
                  <a:cubicBezTo>
                    <a:pt x="5742" y="8504"/>
                    <a:pt x="5849" y="8791"/>
                    <a:pt x="6008" y="9056"/>
                  </a:cubicBezTo>
                  <a:lnTo>
                    <a:pt x="6010" y="9063"/>
                  </a:lnTo>
                  <a:lnTo>
                    <a:pt x="6016" y="9067"/>
                  </a:lnTo>
                  <a:cubicBezTo>
                    <a:pt x="6156" y="9144"/>
                    <a:pt x="6177" y="9328"/>
                    <a:pt x="6166" y="9481"/>
                  </a:cubicBezTo>
                  <a:cubicBezTo>
                    <a:pt x="6121" y="9470"/>
                    <a:pt x="6073" y="9465"/>
                    <a:pt x="6024" y="9465"/>
                  </a:cubicBezTo>
                  <a:cubicBezTo>
                    <a:pt x="5915" y="9465"/>
                    <a:pt x="5804" y="9491"/>
                    <a:pt x="5714" y="9541"/>
                  </a:cubicBezTo>
                  <a:cubicBezTo>
                    <a:pt x="5521" y="9648"/>
                    <a:pt x="5361" y="9802"/>
                    <a:pt x="5204" y="9950"/>
                  </a:cubicBezTo>
                  <a:cubicBezTo>
                    <a:pt x="5129" y="10023"/>
                    <a:pt x="5052" y="10098"/>
                    <a:pt x="4992" y="10188"/>
                  </a:cubicBezTo>
                  <a:cubicBezTo>
                    <a:pt x="4969" y="10224"/>
                    <a:pt x="4947" y="10263"/>
                    <a:pt x="4928" y="10301"/>
                  </a:cubicBezTo>
                  <a:cubicBezTo>
                    <a:pt x="4885" y="10385"/>
                    <a:pt x="4842" y="10464"/>
                    <a:pt x="4772" y="10515"/>
                  </a:cubicBezTo>
                  <a:cubicBezTo>
                    <a:pt x="4722" y="10552"/>
                    <a:pt x="4662" y="10571"/>
                    <a:pt x="4600" y="10590"/>
                  </a:cubicBezTo>
                  <a:cubicBezTo>
                    <a:pt x="4534" y="10612"/>
                    <a:pt x="4465" y="10635"/>
                    <a:pt x="4407" y="10678"/>
                  </a:cubicBezTo>
                  <a:cubicBezTo>
                    <a:pt x="4386" y="10695"/>
                    <a:pt x="4367" y="10715"/>
                    <a:pt x="4347" y="10734"/>
                  </a:cubicBezTo>
                  <a:cubicBezTo>
                    <a:pt x="4328" y="10751"/>
                    <a:pt x="4311" y="10768"/>
                    <a:pt x="4294" y="10783"/>
                  </a:cubicBezTo>
                  <a:cubicBezTo>
                    <a:pt x="4210" y="10847"/>
                    <a:pt x="4097" y="10860"/>
                    <a:pt x="3987" y="10873"/>
                  </a:cubicBezTo>
                  <a:lnTo>
                    <a:pt x="3936" y="10880"/>
                  </a:lnTo>
                  <a:cubicBezTo>
                    <a:pt x="3754" y="10903"/>
                    <a:pt x="3640" y="10963"/>
                    <a:pt x="3587" y="11066"/>
                  </a:cubicBezTo>
                  <a:cubicBezTo>
                    <a:pt x="3563" y="11113"/>
                    <a:pt x="3555" y="11162"/>
                    <a:pt x="3546" y="11214"/>
                  </a:cubicBezTo>
                  <a:cubicBezTo>
                    <a:pt x="3535" y="11272"/>
                    <a:pt x="3527" y="11325"/>
                    <a:pt x="3495" y="11368"/>
                  </a:cubicBezTo>
                  <a:cubicBezTo>
                    <a:pt x="3460" y="11409"/>
                    <a:pt x="3409" y="11432"/>
                    <a:pt x="3353" y="11456"/>
                  </a:cubicBezTo>
                  <a:cubicBezTo>
                    <a:pt x="3298" y="11482"/>
                    <a:pt x="3240" y="11505"/>
                    <a:pt x="3197" y="11552"/>
                  </a:cubicBezTo>
                  <a:cubicBezTo>
                    <a:pt x="3182" y="11572"/>
                    <a:pt x="3169" y="11593"/>
                    <a:pt x="3156" y="11612"/>
                  </a:cubicBezTo>
                  <a:cubicBezTo>
                    <a:pt x="3145" y="11629"/>
                    <a:pt x="3135" y="11649"/>
                    <a:pt x="3122" y="11662"/>
                  </a:cubicBezTo>
                  <a:cubicBezTo>
                    <a:pt x="3088" y="11702"/>
                    <a:pt x="3036" y="11726"/>
                    <a:pt x="2985" y="11747"/>
                  </a:cubicBezTo>
                  <a:cubicBezTo>
                    <a:pt x="2788" y="11835"/>
                    <a:pt x="2584" y="11925"/>
                    <a:pt x="2366" y="11936"/>
                  </a:cubicBezTo>
                  <a:cubicBezTo>
                    <a:pt x="2340" y="11938"/>
                    <a:pt x="2312" y="11938"/>
                    <a:pt x="2286" y="11938"/>
                  </a:cubicBezTo>
                  <a:cubicBezTo>
                    <a:pt x="2228" y="11938"/>
                    <a:pt x="2168" y="11940"/>
                    <a:pt x="2111" y="11953"/>
                  </a:cubicBezTo>
                  <a:cubicBezTo>
                    <a:pt x="2066" y="11962"/>
                    <a:pt x="2023" y="11979"/>
                    <a:pt x="1980" y="11994"/>
                  </a:cubicBezTo>
                  <a:cubicBezTo>
                    <a:pt x="1954" y="12004"/>
                    <a:pt x="1926" y="12015"/>
                    <a:pt x="1901" y="12024"/>
                  </a:cubicBezTo>
                  <a:cubicBezTo>
                    <a:pt x="1826" y="12047"/>
                    <a:pt x="1740" y="12058"/>
                    <a:pt x="1633" y="12058"/>
                  </a:cubicBezTo>
                  <a:cubicBezTo>
                    <a:pt x="1573" y="12058"/>
                    <a:pt x="1509" y="12054"/>
                    <a:pt x="1446" y="12049"/>
                  </a:cubicBezTo>
                  <a:cubicBezTo>
                    <a:pt x="1412" y="12049"/>
                    <a:pt x="1378" y="12047"/>
                    <a:pt x="1344" y="12045"/>
                  </a:cubicBezTo>
                  <a:cubicBezTo>
                    <a:pt x="1399" y="11861"/>
                    <a:pt x="1371" y="11640"/>
                    <a:pt x="1264" y="11443"/>
                  </a:cubicBezTo>
                  <a:cubicBezTo>
                    <a:pt x="1144" y="11227"/>
                    <a:pt x="958" y="11066"/>
                    <a:pt x="772" y="10922"/>
                  </a:cubicBezTo>
                  <a:cubicBezTo>
                    <a:pt x="645" y="10824"/>
                    <a:pt x="521" y="10708"/>
                    <a:pt x="547" y="10575"/>
                  </a:cubicBezTo>
                  <a:cubicBezTo>
                    <a:pt x="572" y="10445"/>
                    <a:pt x="735" y="10383"/>
                    <a:pt x="879" y="10368"/>
                  </a:cubicBezTo>
                  <a:lnTo>
                    <a:pt x="921" y="10363"/>
                  </a:lnTo>
                  <a:cubicBezTo>
                    <a:pt x="992" y="10357"/>
                    <a:pt x="1065" y="10350"/>
                    <a:pt x="1134" y="10318"/>
                  </a:cubicBezTo>
                  <a:cubicBezTo>
                    <a:pt x="1215" y="10284"/>
                    <a:pt x="1294" y="10198"/>
                    <a:pt x="1279" y="10095"/>
                  </a:cubicBezTo>
                  <a:cubicBezTo>
                    <a:pt x="1271" y="10038"/>
                    <a:pt x="1234" y="9993"/>
                    <a:pt x="1202" y="9950"/>
                  </a:cubicBezTo>
                  <a:lnTo>
                    <a:pt x="1189" y="9935"/>
                  </a:lnTo>
                  <a:cubicBezTo>
                    <a:pt x="1063" y="9772"/>
                    <a:pt x="994" y="9566"/>
                    <a:pt x="996" y="9358"/>
                  </a:cubicBezTo>
                  <a:cubicBezTo>
                    <a:pt x="996" y="9337"/>
                    <a:pt x="996" y="9313"/>
                    <a:pt x="999" y="9290"/>
                  </a:cubicBezTo>
                  <a:cubicBezTo>
                    <a:pt x="1001" y="9223"/>
                    <a:pt x="1005" y="9153"/>
                    <a:pt x="986" y="9086"/>
                  </a:cubicBezTo>
                  <a:cubicBezTo>
                    <a:pt x="962" y="8992"/>
                    <a:pt x="885" y="8898"/>
                    <a:pt x="778" y="8898"/>
                  </a:cubicBezTo>
                  <a:cubicBezTo>
                    <a:pt x="757" y="8898"/>
                    <a:pt x="735" y="8902"/>
                    <a:pt x="718" y="8911"/>
                  </a:cubicBezTo>
                  <a:cubicBezTo>
                    <a:pt x="714" y="8726"/>
                    <a:pt x="707" y="8570"/>
                    <a:pt x="692" y="8422"/>
                  </a:cubicBezTo>
                  <a:cubicBezTo>
                    <a:pt x="686" y="8341"/>
                    <a:pt x="677" y="8259"/>
                    <a:pt x="647" y="8184"/>
                  </a:cubicBezTo>
                  <a:cubicBezTo>
                    <a:pt x="600" y="8064"/>
                    <a:pt x="510" y="7972"/>
                    <a:pt x="429" y="7889"/>
                  </a:cubicBezTo>
                  <a:cubicBezTo>
                    <a:pt x="296" y="7749"/>
                    <a:pt x="174" y="7662"/>
                    <a:pt x="62" y="7619"/>
                  </a:cubicBezTo>
                  <a:cubicBezTo>
                    <a:pt x="127" y="7360"/>
                    <a:pt x="159" y="7098"/>
                    <a:pt x="163" y="6845"/>
                  </a:cubicBezTo>
                  <a:lnTo>
                    <a:pt x="163" y="6837"/>
                  </a:lnTo>
                  <a:cubicBezTo>
                    <a:pt x="163" y="6772"/>
                    <a:pt x="163" y="6708"/>
                    <a:pt x="191" y="6655"/>
                  </a:cubicBezTo>
                  <a:cubicBezTo>
                    <a:pt x="204" y="6629"/>
                    <a:pt x="223" y="6607"/>
                    <a:pt x="242" y="6584"/>
                  </a:cubicBezTo>
                  <a:cubicBezTo>
                    <a:pt x="266" y="6556"/>
                    <a:pt x="287" y="6530"/>
                    <a:pt x="304" y="6496"/>
                  </a:cubicBezTo>
                  <a:cubicBezTo>
                    <a:pt x="326" y="6449"/>
                    <a:pt x="330" y="6400"/>
                    <a:pt x="334" y="6350"/>
                  </a:cubicBezTo>
                  <a:cubicBezTo>
                    <a:pt x="341" y="6295"/>
                    <a:pt x="345" y="6243"/>
                    <a:pt x="375" y="6203"/>
                  </a:cubicBezTo>
                  <a:cubicBezTo>
                    <a:pt x="401" y="6168"/>
                    <a:pt x="442" y="6145"/>
                    <a:pt x="487" y="6123"/>
                  </a:cubicBezTo>
                  <a:cubicBezTo>
                    <a:pt x="547" y="6091"/>
                    <a:pt x="609" y="6059"/>
                    <a:pt x="634" y="5995"/>
                  </a:cubicBezTo>
                  <a:cubicBezTo>
                    <a:pt x="654" y="5945"/>
                    <a:pt x="645" y="5898"/>
                    <a:pt x="639" y="5851"/>
                  </a:cubicBezTo>
                  <a:cubicBezTo>
                    <a:pt x="634" y="5817"/>
                    <a:pt x="630" y="5787"/>
                    <a:pt x="634" y="5757"/>
                  </a:cubicBezTo>
                  <a:cubicBezTo>
                    <a:pt x="649" y="5646"/>
                    <a:pt x="769" y="5603"/>
                    <a:pt x="898" y="5556"/>
                  </a:cubicBezTo>
                  <a:cubicBezTo>
                    <a:pt x="949" y="5538"/>
                    <a:pt x="1001" y="5519"/>
                    <a:pt x="1046" y="5496"/>
                  </a:cubicBezTo>
                  <a:cubicBezTo>
                    <a:pt x="1245" y="5395"/>
                    <a:pt x="1365" y="5166"/>
                    <a:pt x="1408" y="4793"/>
                  </a:cubicBezTo>
                  <a:cubicBezTo>
                    <a:pt x="1468" y="4281"/>
                    <a:pt x="1444" y="3767"/>
                    <a:pt x="1337" y="3265"/>
                  </a:cubicBezTo>
                  <a:lnTo>
                    <a:pt x="1335" y="3252"/>
                  </a:lnTo>
                  <a:cubicBezTo>
                    <a:pt x="1318" y="3173"/>
                    <a:pt x="1301" y="3092"/>
                    <a:pt x="1318" y="3017"/>
                  </a:cubicBezTo>
                  <a:cubicBezTo>
                    <a:pt x="1333" y="2948"/>
                    <a:pt x="1371" y="2890"/>
                    <a:pt x="1414" y="2828"/>
                  </a:cubicBezTo>
                  <a:cubicBezTo>
                    <a:pt x="1431" y="2802"/>
                    <a:pt x="1451" y="2777"/>
                    <a:pt x="1466" y="2751"/>
                  </a:cubicBezTo>
                  <a:cubicBezTo>
                    <a:pt x="1603" y="2522"/>
                    <a:pt x="1605" y="2211"/>
                    <a:pt x="1466" y="1982"/>
                  </a:cubicBezTo>
                  <a:cubicBezTo>
                    <a:pt x="1449" y="1954"/>
                    <a:pt x="1429" y="1924"/>
                    <a:pt x="1410" y="1896"/>
                  </a:cubicBezTo>
                  <a:cubicBezTo>
                    <a:pt x="1363" y="1830"/>
                    <a:pt x="1320" y="1768"/>
                    <a:pt x="1305" y="1693"/>
                  </a:cubicBezTo>
                  <a:cubicBezTo>
                    <a:pt x="1299" y="1661"/>
                    <a:pt x="1299" y="1628"/>
                    <a:pt x="1299" y="1592"/>
                  </a:cubicBezTo>
                  <a:cubicBezTo>
                    <a:pt x="1296" y="1564"/>
                    <a:pt x="1296" y="1536"/>
                    <a:pt x="1294" y="1506"/>
                  </a:cubicBezTo>
                  <a:cubicBezTo>
                    <a:pt x="1269" y="1309"/>
                    <a:pt x="1108" y="1176"/>
                    <a:pt x="956" y="1050"/>
                  </a:cubicBezTo>
                  <a:cubicBezTo>
                    <a:pt x="817" y="932"/>
                    <a:pt x="671" y="814"/>
                    <a:pt x="634" y="647"/>
                  </a:cubicBezTo>
                  <a:cubicBezTo>
                    <a:pt x="632" y="634"/>
                    <a:pt x="630" y="621"/>
                    <a:pt x="626" y="611"/>
                  </a:cubicBezTo>
                  <a:cubicBezTo>
                    <a:pt x="624" y="596"/>
                    <a:pt x="622" y="581"/>
                    <a:pt x="617" y="566"/>
                  </a:cubicBezTo>
                  <a:lnTo>
                    <a:pt x="639" y="549"/>
                  </a:lnTo>
                  <a:cubicBezTo>
                    <a:pt x="662" y="534"/>
                    <a:pt x="684" y="516"/>
                    <a:pt x="707" y="501"/>
                  </a:cubicBezTo>
                  <a:cubicBezTo>
                    <a:pt x="954" y="345"/>
                    <a:pt x="1224" y="219"/>
                    <a:pt x="1485" y="99"/>
                  </a:cubicBezTo>
                  <a:cubicBezTo>
                    <a:pt x="1537" y="74"/>
                    <a:pt x="1589" y="54"/>
                    <a:pt x="1635" y="54"/>
                  </a:cubicBezTo>
                  <a:close/>
                  <a:moveTo>
                    <a:pt x="1635" y="0"/>
                  </a:moveTo>
                  <a:cubicBezTo>
                    <a:pt x="1575" y="0"/>
                    <a:pt x="1519" y="24"/>
                    <a:pt x="1464" y="49"/>
                  </a:cubicBezTo>
                  <a:cubicBezTo>
                    <a:pt x="1200" y="172"/>
                    <a:pt x="928" y="298"/>
                    <a:pt x="679" y="456"/>
                  </a:cubicBezTo>
                  <a:cubicBezTo>
                    <a:pt x="654" y="474"/>
                    <a:pt x="632" y="489"/>
                    <a:pt x="609" y="506"/>
                  </a:cubicBezTo>
                  <a:lnTo>
                    <a:pt x="555" y="542"/>
                  </a:lnTo>
                  <a:lnTo>
                    <a:pt x="562" y="561"/>
                  </a:lnTo>
                  <a:cubicBezTo>
                    <a:pt x="566" y="581"/>
                    <a:pt x="570" y="600"/>
                    <a:pt x="574" y="621"/>
                  </a:cubicBezTo>
                  <a:cubicBezTo>
                    <a:pt x="577" y="634"/>
                    <a:pt x="579" y="645"/>
                    <a:pt x="583" y="658"/>
                  </a:cubicBezTo>
                  <a:cubicBezTo>
                    <a:pt x="624" y="842"/>
                    <a:pt x="774" y="969"/>
                    <a:pt x="921" y="1091"/>
                  </a:cubicBezTo>
                  <a:cubicBezTo>
                    <a:pt x="1074" y="1217"/>
                    <a:pt x="1217" y="1337"/>
                    <a:pt x="1241" y="1515"/>
                  </a:cubicBezTo>
                  <a:cubicBezTo>
                    <a:pt x="1243" y="1541"/>
                    <a:pt x="1245" y="1566"/>
                    <a:pt x="1245" y="1594"/>
                  </a:cubicBezTo>
                  <a:cubicBezTo>
                    <a:pt x="1245" y="1628"/>
                    <a:pt x="1245" y="1667"/>
                    <a:pt x="1254" y="1703"/>
                  </a:cubicBezTo>
                  <a:cubicBezTo>
                    <a:pt x="1271" y="1789"/>
                    <a:pt x="1318" y="1860"/>
                    <a:pt x="1367" y="1928"/>
                  </a:cubicBezTo>
                  <a:cubicBezTo>
                    <a:pt x="1384" y="1954"/>
                    <a:pt x="1404" y="1982"/>
                    <a:pt x="1421" y="2010"/>
                  </a:cubicBezTo>
                  <a:cubicBezTo>
                    <a:pt x="1549" y="2224"/>
                    <a:pt x="1547" y="2509"/>
                    <a:pt x="1421" y="2723"/>
                  </a:cubicBezTo>
                  <a:cubicBezTo>
                    <a:pt x="1406" y="2749"/>
                    <a:pt x="1389" y="2772"/>
                    <a:pt x="1371" y="2798"/>
                  </a:cubicBezTo>
                  <a:cubicBezTo>
                    <a:pt x="1326" y="2862"/>
                    <a:pt x="1281" y="2927"/>
                    <a:pt x="1264" y="3006"/>
                  </a:cubicBezTo>
                  <a:cubicBezTo>
                    <a:pt x="1245" y="3092"/>
                    <a:pt x="1264" y="3180"/>
                    <a:pt x="1281" y="3263"/>
                  </a:cubicBezTo>
                  <a:lnTo>
                    <a:pt x="1286" y="3276"/>
                  </a:lnTo>
                  <a:cubicBezTo>
                    <a:pt x="1391" y="3773"/>
                    <a:pt x="1414" y="4281"/>
                    <a:pt x="1354" y="4786"/>
                  </a:cubicBezTo>
                  <a:cubicBezTo>
                    <a:pt x="1314" y="5140"/>
                    <a:pt x="1204" y="5356"/>
                    <a:pt x="1022" y="5448"/>
                  </a:cubicBezTo>
                  <a:cubicBezTo>
                    <a:pt x="979" y="5470"/>
                    <a:pt x="930" y="5489"/>
                    <a:pt x="881" y="5506"/>
                  </a:cubicBezTo>
                  <a:cubicBezTo>
                    <a:pt x="744" y="5556"/>
                    <a:pt x="600" y="5605"/>
                    <a:pt x="581" y="5751"/>
                  </a:cubicBezTo>
                  <a:cubicBezTo>
                    <a:pt x="577" y="5787"/>
                    <a:pt x="581" y="5823"/>
                    <a:pt x="585" y="5858"/>
                  </a:cubicBezTo>
                  <a:cubicBezTo>
                    <a:pt x="592" y="5900"/>
                    <a:pt x="598" y="5939"/>
                    <a:pt x="583" y="5975"/>
                  </a:cubicBezTo>
                  <a:cubicBezTo>
                    <a:pt x="566" y="6023"/>
                    <a:pt x="517" y="6048"/>
                    <a:pt x="463" y="6074"/>
                  </a:cubicBezTo>
                  <a:cubicBezTo>
                    <a:pt x="414" y="6100"/>
                    <a:pt x="364" y="6125"/>
                    <a:pt x="330" y="6170"/>
                  </a:cubicBezTo>
                  <a:cubicBezTo>
                    <a:pt x="294" y="6224"/>
                    <a:pt x="287" y="6286"/>
                    <a:pt x="281" y="6346"/>
                  </a:cubicBezTo>
                  <a:cubicBezTo>
                    <a:pt x="277" y="6391"/>
                    <a:pt x="272" y="6436"/>
                    <a:pt x="255" y="6473"/>
                  </a:cubicBezTo>
                  <a:cubicBezTo>
                    <a:pt x="242" y="6500"/>
                    <a:pt x="223" y="6524"/>
                    <a:pt x="202" y="6550"/>
                  </a:cubicBezTo>
                  <a:cubicBezTo>
                    <a:pt x="180" y="6573"/>
                    <a:pt x="159" y="6599"/>
                    <a:pt x="144" y="6631"/>
                  </a:cubicBezTo>
                  <a:cubicBezTo>
                    <a:pt x="112" y="6695"/>
                    <a:pt x="109" y="6766"/>
                    <a:pt x="109" y="6835"/>
                  </a:cubicBezTo>
                  <a:lnTo>
                    <a:pt x="109" y="6843"/>
                  </a:lnTo>
                  <a:cubicBezTo>
                    <a:pt x="105" y="7102"/>
                    <a:pt x="71" y="7366"/>
                    <a:pt x="7" y="7629"/>
                  </a:cubicBezTo>
                  <a:lnTo>
                    <a:pt x="0" y="7653"/>
                  </a:lnTo>
                  <a:lnTo>
                    <a:pt x="24" y="7659"/>
                  </a:lnTo>
                  <a:cubicBezTo>
                    <a:pt x="133" y="7698"/>
                    <a:pt x="253" y="7784"/>
                    <a:pt x="390" y="7925"/>
                  </a:cubicBezTo>
                  <a:cubicBezTo>
                    <a:pt x="467" y="8004"/>
                    <a:pt x="555" y="8094"/>
                    <a:pt x="598" y="8204"/>
                  </a:cubicBezTo>
                  <a:cubicBezTo>
                    <a:pt x="624" y="8272"/>
                    <a:pt x="632" y="8349"/>
                    <a:pt x="641" y="8429"/>
                  </a:cubicBezTo>
                  <a:cubicBezTo>
                    <a:pt x="654" y="8585"/>
                    <a:pt x="662" y="8752"/>
                    <a:pt x="667" y="8954"/>
                  </a:cubicBezTo>
                  <a:lnTo>
                    <a:pt x="667" y="9003"/>
                  </a:lnTo>
                  <a:lnTo>
                    <a:pt x="707" y="8977"/>
                  </a:lnTo>
                  <a:cubicBezTo>
                    <a:pt x="735" y="8960"/>
                    <a:pt x="757" y="8951"/>
                    <a:pt x="780" y="8951"/>
                  </a:cubicBezTo>
                  <a:cubicBezTo>
                    <a:pt x="857" y="8951"/>
                    <a:pt x="917" y="9026"/>
                    <a:pt x="934" y="9099"/>
                  </a:cubicBezTo>
                  <a:cubicBezTo>
                    <a:pt x="949" y="9159"/>
                    <a:pt x="947" y="9221"/>
                    <a:pt x="945" y="9288"/>
                  </a:cubicBezTo>
                  <a:cubicBezTo>
                    <a:pt x="943" y="9311"/>
                    <a:pt x="943" y="9335"/>
                    <a:pt x="943" y="9358"/>
                  </a:cubicBezTo>
                  <a:cubicBezTo>
                    <a:pt x="941" y="9577"/>
                    <a:pt x="1014" y="9793"/>
                    <a:pt x="1146" y="9969"/>
                  </a:cubicBezTo>
                  <a:lnTo>
                    <a:pt x="1159" y="9984"/>
                  </a:lnTo>
                  <a:cubicBezTo>
                    <a:pt x="1191" y="10023"/>
                    <a:pt x="1219" y="10059"/>
                    <a:pt x="1226" y="10104"/>
                  </a:cubicBezTo>
                  <a:cubicBezTo>
                    <a:pt x="1236" y="10175"/>
                    <a:pt x="1176" y="10241"/>
                    <a:pt x="1112" y="10271"/>
                  </a:cubicBezTo>
                  <a:cubicBezTo>
                    <a:pt x="1052" y="10297"/>
                    <a:pt x="986" y="10303"/>
                    <a:pt x="917" y="10310"/>
                  </a:cubicBezTo>
                  <a:lnTo>
                    <a:pt x="874" y="10314"/>
                  </a:lnTo>
                  <a:cubicBezTo>
                    <a:pt x="795" y="10323"/>
                    <a:pt x="534" y="10363"/>
                    <a:pt x="495" y="10565"/>
                  </a:cubicBezTo>
                  <a:cubicBezTo>
                    <a:pt x="463" y="10725"/>
                    <a:pt x="600" y="10858"/>
                    <a:pt x="739" y="10965"/>
                  </a:cubicBezTo>
                  <a:cubicBezTo>
                    <a:pt x="919" y="11105"/>
                    <a:pt x="1104" y="11261"/>
                    <a:pt x="1217" y="11469"/>
                  </a:cubicBezTo>
                  <a:cubicBezTo>
                    <a:pt x="1324" y="11664"/>
                    <a:pt x="1348" y="11887"/>
                    <a:pt x="1281" y="12062"/>
                  </a:cubicBezTo>
                  <a:lnTo>
                    <a:pt x="1269" y="12099"/>
                  </a:lnTo>
                  <a:lnTo>
                    <a:pt x="1322" y="12099"/>
                  </a:lnTo>
                  <a:cubicBezTo>
                    <a:pt x="1363" y="12099"/>
                    <a:pt x="1404" y="12101"/>
                    <a:pt x="1444" y="12103"/>
                  </a:cubicBezTo>
                  <a:cubicBezTo>
                    <a:pt x="1506" y="12107"/>
                    <a:pt x="1571" y="12112"/>
                    <a:pt x="1633" y="12112"/>
                  </a:cubicBezTo>
                  <a:cubicBezTo>
                    <a:pt x="1746" y="12112"/>
                    <a:pt x="1834" y="12099"/>
                    <a:pt x="1916" y="12075"/>
                  </a:cubicBezTo>
                  <a:cubicBezTo>
                    <a:pt x="1943" y="12064"/>
                    <a:pt x="1971" y="12056"/>
                    <a:pt x="1999" y="12043"/>
                  </a:cubicBezTo>
                  <a:cubicBezTo>
                    <a:pt x="2042" y="12028"/>
                    <a:pt x="2081" y="12013"/>
                    <a:pt x="2121" y="12004"/>
                  </a:cubicBezTo>
                  <a:cubicBezTo>
                    <a:pt x="2175" y="11994"/>
                    <a:pt x="2231" y="11992"/>
                    <a:pt x="2286" y="11992"/>
                  </a:cubicBezTo>
                  <a:cubicBezTo>
                    <a:pt x="2314" y="11992"/>
                    <a:pt x="2342" y="11992"/>
                    <a:pt x="2368" y="11989"/>
                  </a:cubicBezTo>
                  <a:cubicBezTo>
                    <a:pt x="2595" y="11977"/>
                    <a:pt x="2815" y="11880"/>
                    <a:pt x="3008" y="11797"/>
                  </a:cubicBezTo>
                  <a:cubicBezTo>
                    <a:pt x="3060" y="11773"/>
                    <a:pt x="3120" y="11747"/>
                    <a:pt x="3163" y="11698"/>
                  </a:cubicBezTo>
                  <a:cubicBezTo>
                    <a:pt x="3178" y="11679"/>
                    <a:pt x="3190" y="11659"/>
                    <a:pt x="3201" y="11640"/>
                  </a:cubicBezTo>
                  <a:cubicBezTo>
                    <a:pt x="3214" y="11621"/>
                    <a:pt x="3225" y="11604"/>
                    <a:pt x="3238" y="11589"/>
                  </a:cubicBezTo>
                  <a:cubicBezTo>
                    <a:pt x="3272" y="11550"/>
                    <a:pt x="3321" y="11529"/>
                    <a:pt x="3375" y="11505"/>
                  </a:cubicBezTo>
                  <a:cubicBezTo>
                    <a:pt x="3432" y="11479"/>
                    <a:pt x="3495" y="11454"/>
                    <a:pt x="3535" y="11400"/>
                  </a:cubicBezTo>
                  <a:cubicBezTo>
                    <a:pt x="3576" y="11347"/>
                    <a:pt x="3587" y="11285"/>
                    <a:pt x="3597" y="11222"/>
                  </a:cubicBezTo>
                  <a:cubicBezTo>
                    <a:pt x="3606" y="11175"/>
                    <a:pt x="3615" y="11130"/>
                    <a:pt x="3634" y="11092"/>
                  </a:cubicBezTo>
                  <a:cubicBezTo>
                    <a:pt x="3679" y="11006"/>
                    <a:pt x="3782" y="10952"/>
                    <a:pt x="3942" y="10931"/>
                  </a:cubicBezTo>
                  <a:lnTo>
                    <a:pt x="3994" y="10927"/>
                  </a:lnTo>
                  <a:cubicBezTo>
                    <a:pt x="4112" y="10912"/>
                    <a:pt x="4232" y="10899"/>
                    <a:pt x="4326" y="10826"/>
                  </a:cubicBezTo>
                  <a:cubicBezTo>
                    <a:pt x="4347" y="10809"/>
                    <a:pt x="4367" y="10790"/>
                    <a:pt x="4386" y="10770"/>
                  </a:cubicBezTo>
                  <a:cubicBezTo>
                    <a:pt x="4403" y="10753"/>
                    <a:pt x="4420" y="10736"/>
                    <a:pt x="4439" y="10721"/>
                  </a:cubicBezTo>
                  <a:cubicBezTo>
                    <a:pt x="4491" y="10682"/>
                    <a:pt x="4551" y="10663"/>
                    <a:pt x="4615" y="10642"/>
                  </a:cubicBezTo>
                  <a:cubicBezTo>
                    <a:pt x="4682" y="10620"/>
                    <a:pt x="4748" y="10599"/>
                    <a:pt x="4804" y="10558"/>
                  </a:cubicBezTo>
                  <a:cubicBezTo>
                    <a:pt x="4885" y="10498"/>
                    <a:pt x="4930" y="10410"/>
                    <a:pt x="4975" y="10327"/>
                  </a:cubicBezTo>
                  <a:cubicBezTo>
                    <a:pt x="4994" y="10290"/>
                    <a:pt x="5016" y="10252"/>
                    <a:pt x="5037" y="10218"/>
                  </a:cubicBezTo>
                  <a:cubicBezTo>
                    <a:pt x="5093" y="10132"/>
                    <a:pt x="5168" y="10059"/>
                    <a:pt x="5241" y="9988"/>
                  </a:cubicBezTo>
                  <a:cubicBezTo>
                    <a:pt x="5395" y="9843"/>
                    <a:pt x="5554" y="9691"/>
                    <a:pt x="5740" y="9588"/>
                  </a:cubicBezTo>
                  <a:cubicBezTo>
                    <a:pt x="5820" y="9542"/>
                    <a:pt x="5921" y="9519"/>
                    <a:pt x="6021" y="9519"/>
                  </a:cubicBezTo>
                  <a:cubicBezTo>
                    <a:pt x="6077" y="9519"/>
                    <a:pt x="6132" y="9526"/>
                    <a:pt x="6183" y="9541"/>
                  </a:cubicBezTo>
                  <a:lnTo>
                    <a:pt x="6216" y="9549"/>
                  </a:lnTo>
                  <a:lnTo>
                    <a:pt x="6218" y="9517"/>
                  </a:lnTo>
                  <a:cubicBezTo>
                    <a:pt x="6239" y="9273"/>
                    <a:pt x="6181" y="9103"/>
                    <a:pt x="6051" y="9024"/>
                  </a:cubicBezTo>
                  <a:cubicBezTo>
                    <a:pt x="5896" y="8765"/>
                    <a:pt x="5794" y="8484"/>
                    <a:pt x="5740" y="8189"/>
                  </a:cubicBezTo>
                  <a:cubicBezTo>
                    <a:pt x="5736" y="8167"/>
                    <a:pt x="5731" y="8146"/>
                    <a:pt x="5727" y="8122"/>
                  </a:cubicBezTo>
                  <a:cubicBezTo>
                    <a:pt x="5710" y="8017"/>
                    <a:pt x="5693" y="7908"/>
                    <a:pt x="5644" y="7809"/>
                  </a:cubicBezTo>
                  <a:cubicBezTo>
                    <a:pt x="5616" y="7754"/>
                    <a:pt x="5579" y="7700"/>
                    <a:pt x="5545" y="7647"/>
                  </a:cubicBezTo>
                  <a:cubicBezTo>
                    <a:pt x="5472" y="7542"/>
                    <a:pt x="5404" y="7441"/>
                    <a:pt x="5414" y="7330"/>
                  </a:cubicBezTo>
                  <a:lnTo>
                    <a:pt x="5813" y="7096"/>
                  </a:lnTo>
                  <a:lnTo>
                    <a:pt x="5794" y="7070"/>
                  </a:lnTo>
                  <a:cubicBezTo>
                    <a:pt x="5729" y="6987"/>
                    <a:pt x="5704" y="6873"/>
                    <a:pt x="5725" y="6755"/>
                  </a:cubicBezTo>
                  <a:cubicBezTo>
                    <a:pt x="5746" y="6640"/>
                    <a:pt x="5811" y="6541"/>
                    <a:pt x="5901" y="6485"/>
                  </a:cubicBezTo>
                  <a:cubicBezTo>
                    <a:pt x="5937" y="6464"/>
                    <a:pt x="5978" y="6447"/>
                    <a:pt x="6016" y="6428"/>
                  </a:cubicBezTo>
                  <a:cubicBezTo>
                    <a:pt x="6130" y="6378"/>
                    <a:pt x="6243" y="6325"/>
                    <a:pt x="6267" y="6203"/>
                  </a:cubicBezTo>
                  <a:cubicBezTo>
                    <a:pt x="6273" y="6166"/>
                    <a:pt x="6269" y="6130"/>
                    <a:pt x="6265" y="6095"/>
                  </a:cubicBezTo>
                  <a:cubicBezTo>
                    <a:pt x="6261" y="6050"/>
                    <a:pt x="6256" y="6008"/>
                    <a:pt x="6276" y="5975"/>
                  </a:cubicBezTo>
                  <a:cubicBezTo>
                    <a:pt x="6301" y="5926"/>
                    <a:pt x="6359" y="5918"/>
                    <a:pt x="6434" y="5918"/>
                  </a:cubicBezTo>
                  <a:lnTo>
                    <a:pt x="6479" y="5918"/>
                  </a:lnTo>
                  <a:cubicBezTo>
                    <a:pt x="6501" y="5918"/>
                    <a:pt x="6521" y="5919"/>
                    <a:pt x="6541" y="5919"/>
                  </a:cubicBezTo>
                  <a:cubicBezTo>
                    <a:pt x="6551" y="5919"/>
                    <a:pt x="6561" y="5918"/>
                    <a:pt x="6571" y="5918"/>
                  </a:cubicBezTo>
                  <a:cubicBezTo>
                    <a:pt x="6668" y="5909"/>
                    <a:pt x="6760" y="5855"/>
                    <a:pt x="6822" y="5768"/>
                  </a:cubicBezTo>
                  <a:cubicBezTo>
                    <a:pt x="6878" y="5691"/>
                    <a:pt x="6901" y="5598"/>
                    <a:pt x="6888" y="5513"/>
                  </a:cubicBezTo>
                  <a:lnTo>
                    <a:pt x="7066" y="5496"/>
                  </a:lnTo>
                  <a:lnTo>
                    <a:pt x="7064" y="2745"/>
                  </a:lnTo>
                  <a:lnTo>
                    <a:pt x="7064" y="2708"/>
                  </a:lnTo>
                  <a:lnTo>
                    <a:pt x="7028" y="2719"/>
                  </a:lnTo>
                  <a:cubicBezTo>
                    <a:pt x="6871" y="2768"/>
                    <a:pt x="6747" y="2792"/>
                    <a:pt x="6638" y="2792"/>
                  </a:cubicBezTo>
                  <a:cubicBezTo>
                    <a:pt x="6507" y="2792"/>
                    <a:pt x="6404" y="2760"/>
                    <a:pt x="6321" y="2691"/>
                  </a:cubicBezTo>
                  <a:cubicBezTo>
                    <a:pt x="6267" y="2648"/>
                    <a:pt x="6220" y="2588"/>
                    <a:pt x="6177" y="2528"/>
                  </a:cubicBezTo>
                  <a:cubicBezTo>
                    <a:pt x="6108" y="2436"/>
                    <a:pt x="6036" y="2342"/>
                    <a:pt x="5924" y="2303"/>
                  </a:cubicBezTo>
                  <a:cubicBezTo>
                    <a:pt x="5886" y="2290"/>
                    <a:pt x="5847" y="2284"/>
                    <a:pt x="5809" y="2278"/>
                  </a:cubicBezTo>
                  <a:cubicBezTo>
                    <a:pt x="5749" y="2269"/>
                    <a:pt x="5693" y="2263"/>
                    <a:pt x="5650" y="2228"/>
                  </a:cubicBezTo>
                  <a:cubicBezTo>
                    <a:pt x="5620" y="2203"/>
                    <a:pt x="5599" y="2164"/>
                    <a:pt x="5577" y="2123"/>
                  </a:cubicBezTo>
                  <a:cubicBezTo>
                    <a:pt x="5554" y="2076"/>
                    <a:pt x="5528" y="2027"/>
                    <a:pt x="5481" y="1993"/>
                  </a:cubicBezTo>
                  <a:cubicBezTo>
                    <a:pt x="5427" y="1956"/>
                    <a:pt x="5363" y="1954"/>
                    <a:pt x="5301" y="1950"/>
                  </a:cubicBezTo>
                  <a:cubicBezTo>
                    <a:pt x="5284" y="1950"/>
                    <a:pt x="5269" y="1950"/>
                    <a:pt x="5251" y="1948"/>
                  </a:cubicBezTo>
                  <a:cubicBezTo>
                    <a:pt x="5134" y="1937"/>
                    <a:pt x="5016" y="1883"/>
                    <a:pt x="4932" y="1795"/>
                  </a:cubicBezTo>
                  <a:cubicBezTo>
                    <a:pt x="4909" y="1772"/>
                    <a:pt x="4887" y="1746"/>
                    <a:pt x="4868" y="1721"/>
                  </a:cubicBezTo>
                  <a:cubicBezTo>
                    <a:pt x="4821" y="1663"/>
                    <a:pt x="4774" y="1605"/>
                    <a:pt x="4705" y="1571"/>
                  </a:cubicBezTo>
                  <a:cubicBezTo>
                    <a:pt x="4654" y="1543"/>
                    <a:pt x="4596" y="1532"/>
                    <a:pt x="4538" y="1523"/>
                  </a:cubicBezTo>
                  <a:cubicBezTo>
                    <a:pt x="4463" y="1511"/>
                    <a:pt x="4392" y="1498"/>
                    <a:pt x="4347" y="1448"/>
                  </a:cubicBezTo>
                  <a:cubicBezTo>
                    <a:pt x="4330" y="1431"/>
                    <a:pt x="4317" y="1408"/>
                    <a:pt x="4302" y="1384"/>
                  </a:cubicBezTo>
                  <a:cubicBezTo>
                    <a:pt x="4287" y="1356"/>
                    <a:pt x="4270" y="1328"/>
                    <a:pt x="4247" y="1303"/>
                  </a:cubicBezTo>
                  <a:cubicBezTo>
                    <a:pt x="4187" y="1243"/>
                    <a:pt x="4101" y="1234"/>
                    <a:pt x="4020" y="1226"/>
                  </a:cubicBezTo>
                  <a:cubicBezTo>
                    <a:pt x="3951" y="1217"/>
                    <a:pt x="3889" y="1211"/>
                    <a:pt x="3837" y="1176"/>
                  </a:cubicBezTo>
                  <a:cubicBezTo>
                    <a:pt x="3801" y="1148"/>
                    <a:pt x="3775" y="1110"/>
                    <a:pt x="3747" y="1067"/>
                  </a:cubicBezTo>
                  <a:cubicBezTo>
                    <a:pt x="3726" y="1031"/>
                    <a:pt x="3702" y="994"/>
                    <a:pt x="3670" y="964"/>
                  </a:cubicBezTo>
                  <a:cubicBezTo>
                    <a:pt x="3600" y="896"/>
                    <a:pt x="3501" y="874"/>
                    <a:pt x="3407" y="855"/>
                  </a:cubicBezTo>
                  <a:cubicBezTo>
                    <a:pt x="3375" y="849"/>
                    <a:pt x="3340" y="840"/>
                    <a:pt x="3310" y="831"/>
                  </a:cubicBezTo>
                  <a:cubicBezTo>
                    <a:pt x="3113" y="776"/>
                    <a:pt x="2946" y="621"/>
                    <a:pt x="2875" y="429"/>
                  </a:cubicBezTo>
                  <a:lnTo>
                    <a:pt x="2867" y="403"/>
                  </a:lnTo>
                  <a:lnTo>
                    <a:pt x="2841" y="414"/>
                  </a:lnTo>
                  <a:cubicBezTo>
                    <a:pt x="2800" y="429"/>
                    <a:pt x="2758" y="435"/>
                    <a:pt x="2713" y="435"/>
                  </a:cubicBezTo>
                  <a:cubicBezTo>
                    <a:pt x="2595" y="435"/>
                    <a:pt x="2483" y="384"/>
                    <a:pt x="2415" y="298"/>
                  </a:cubicBezTo>
                  <a:cubicBezTo>
                    <a:pt x="2400" y="281"/>
                    <a:pt x="2387" y="259"/>
                    <a:pt x="2372" y="240"/>
                  </a:cubicBezTo>
                  <a:cubicBezTo>
                    <a:pt x="2340" y="193"/>
                    <a:pt x="2308" y="144"/>
                    <a:pt x="2254" y="112"/>
                  </a:cubicBezTo>
                  <a:cubicBezTo>
                    <a:pt x="2216" y="90"/>
                    <a:pt x="2173" y="79"/>
                    <a:pt x="2117" y="79"/>
                  </a:cubicBezTo>
                  <a:cubicBezTo>
                    <a:pt x="2083" y="79"/>
                    <a:pt x="2051" y="84"/>
                    <a:pt x="2016" y="86"/>
                  </a:cubicBezTo>
                  <a:cubicBezTo>
                    <a:pt x="1986" y="90"/>
                    <a:pt x="1954" y="92"/>
                    <a:pt x="1922" y="92"/>
                  </a:cubicBezTo>
                  <a:cubicBezTo>
                    <a:pt x="1886" y="92"/>
                    <a:pt x="1858" y="88"/>
                    <a:pt x="1830" y="79"/>
                  </a:cubicBezTo>
                  <a:cubicBezTo>
                    <a:pt x="1811" y="71"/>
                    <a:pt x="1791" y="60"/>
                    <a:pt x="1772" y="47"/>
                  </a:cubicBezTo>
                  <a:cubicBezTo>
                    <a:pt x="1742" y="30"/>
                    <a:pt x="1714" y="13"/>
                    <a:pt x="1680" y="7"/>
                  </a:cubicBezTo>
                  <a:cubicBezTo>
                    <a:pt x="1665" y="2"/>
                    <a:pt x="1650" y="0"/>
                    <a:pt x="1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50"/>
            <p:cNvSpPr/>
            <p:nvPr/>
          </p:nvSpPr>
          <p:spPr>
            <a:xfrm>
              <a:off x="5138018" y="3285102"/>
              <a:ext cx="187596" cy="273835"/>
            </a:xfrm>
            <a:custGeom>
              <a:rect b="b" l="l" r="r" t="t"/>
              <a:pathLst>
                <a:path extrusionOk="0" h="9637" w="6602">
                  <a:moveTo>
                    <a:pt x="6602" y="0"/>
                  </a:moveTo>
                  <a:lnTo>
                    <a:pt x="6602" y="0"/>
                  </a:lnTo>
                  <a:cubicBezTo>
                    <a:pt x="5556" y="81"/>
                    <a:pt x="4519" y="291"/>
                    <a:pt x="3523" y="621"/>
                  </a:cubicBezTo>
                  <a:cubicBezTo>
                    <a:pt x="3237" y="715"/>
                    <a:pt x="2943" y="821"/>
                    <a:pt x="2645" y="821"/>
                  </a:cubicBezTo>
                  <a:cubicBezTo>
                    <a:pt x="2597" y="821"/>
                    <a:pt x="2549" y="818"/>
                    <a:pt x="2501" y="812"/>
                  </a:cubicBezTo>
                  <a:cubicBezTo>
                    <a:pt x="2154" y="771"/>
                    <a:pt x="1804" y="495"/>
                    <a:pt x="1817" y="146"/>
                  </a:cubicBezTo>
                  <a:lnTo>
                    <a:pt x="1817" y="146"/>
                  </a:lnTo>
                  <a:cubicBezTo>
                    <a:pt x="1785" y="148"/>
                    <a:pt x="1751" y="150"/>
                    <a:pt x="1719" y="150"/>
                  </a:cubicBezTo>
                  <a:lnTo>
                    <a:pt x="1682" y="184"/>
                  </a:lnTo>
                  <a:cubicBezTo>
                    <a:pt x="1556" y="309"/>
                    <a:pt x="1425" y="435"/>
                    <a:pt x="1359" y="598"/>
                  </a:cubicBezTo>
                  <a:cubicBezTo>
                    <a:pt x="1292" y="763"/>
                    <a:pt x="1307" y="973"/>
                    <a:pt x="1442" y="1086"/>
                  </a:cubicBezTo>
                  <a:cubicBezTo>
                    <a:pt x="1483" y="1123"/>
                    <a:pt x="1535" y="1148"/>
                    <a:pt x="1565" y="1193"/>
                  </a:cubicBezTo>
                  <a:cubicBezTo>
                    <a:pt x="1610" y="1266"/>
                    <a:pt x="1588" y="1376"/>
                    <a:pt x="1657" y="1427"/>
                  </a:cubicBezTo>
                  <a:cubicBezTo>
                    <a:pt x="1702" y="1461"/>
                    <a:pt x="1762" y="1453"/>
                    <a:pt x="1815" y="1461"/>
                  </a:cubicBezTo>
                  <a:cubicBezTo>
                    <a:pt x="2053" y="1504"/>
                    <a:pt x="2122" y="1875"/>
                    <a:pt x="2362" y="1911"/>
                  </a:cubicBezTo>
                  <a:cubicBezTo>
                    <a:pt x="2378" y="1914"/>
                    <a:pt x="2396" y="1915"/>
                    <a:pt x="2413" y="1915"/>
                  </a:cubicBezTo>
                  <a:cubicBezTo>
                    <a:pt x="2451" y="1915"/>
                    <a:pt x="2490" y="1910"/>
                    <a:pt x="2528" y="1910"/>
                  </a:cubicBezTo>
                  <a:cubicBezTo>
                    <a:pt x="2567" y="1910"/>
                    <a:pt x="2604" y="1915"/>
                    <a:pt x="2638" y="1935"/>
                  </a:cubicBezTo>
                  <a:cubicBezTo>
                    <a:pt x="2691" y="1965"/>
                    <a:pt x="2719" y="2027"/>
                    <a:pt x="2760" y="2074"/>
                  </a:cubicBezTo>
                  <a:cubicBezTo>
                    <a:pt x="2908" y="2235"/>
                    <a:pt x="3182" y="2170"/>
                    <a:pt x="3373" y="2275"/>
                  </a:cubicBezTo>
                  <a:cubicBezTo>
                    <a:pt x="3452" y="2318"/>
                    <a:pt x="3512" y="2387"/>
                    <a:pt x="3578" y="2447"/>
                  </a:cubicBezTo>
                  <a:cubicBezTo>
                    <a:pt x="3804" y="2655"/>
                    <a:pt x="4109" y="2771"/>
                    <a:pt x="4415" y="2771"/>
                  </a:cubicBezTo>
                  <a:cubicBezTo>
                    <a:pt x="4492" y="2771"/>
                    <a:pt x="4569" y="2764"/>
                    <a:pt x="4645" y="2749"/>
                  </a:cubicBezTo>
                  <a:lnTo>
                    <a:pt x="4645" y="2749"/>
                  </a:lnTo>
                  <a:cubicBezTo>
                    <a:pt x="4645" y="3072"/>
                    <a:pt x="4429" y="3387"/>
                    <a:pt x="4125" y="3499"/>
                  </a:cubicBezTo>
                  <a:cubicBezTo>
                    <a:pt x="4037" y="3531"/>
                    <a:pt x="3943" y="3548"/>
                    <a:pt x="3866" y="3597"/>
                  </a:cubicBezTo>
                  <a:cubicBezTo>
                    <a:pt x="3786" y="3647"/>
                    <a:pt x="3733" y="3724"/>
                    <a:pt x="3679" y="3801"/>
                  </a:cubicBezTo>
                  <a:cubicBezTo>
                    <a:pt x="3465" y="4101"/>
                    <a:pt x="3244" y="4403"/>
                    <a:pt x="2949" y="4624"/>
                  </a:cubicBezTo>
                  <a:cubicBezTo>
                    <a:pt x="2714" y="4801"/>
                    <a:pt x="2424" y="4922"/>
                    <a:pt x="2134" y="4922"/>
                  </a:cubicBezTo>
                  <a:cubicBezTo>
                    <a:pt x="2061" y="4922"/>
                    <a:pt x="1988" y="4914"/>
                    <a:pt x="1916" y="4898"/>
                  </a:cubicBezTo>
                  <a:lnTo>
                    <a:pt x="1916" y="4898"/>
                  </a:lnTo>
                  <a:cubicBezTo>
                    <a:pt x="1954" y="5013"/>
                    <a:pt x="1824" y="5116"/>
                    <a:pt x="1706" y="5144"/>
                  </a:cubicBezTo>
                  <a:cubicBezTo>
                    <a:pt x="1586" y="5172"/>
                    <a:pt x="1449" y="5174"/>
                    <a:pt x="1365" y="5264"/>
                  </a:cubicBezTo>
                  <a:cubicBezTo>
                    <a:pt x="1329" y="5303"/>
                    <a:pt x="1310" y="5352"/>
                    <a:pt x="1275" y="5395"/>
                  </a:cubicBezTo>
                  <a:cubicBezTo>
                    <a:pt x="1209" y="5476"/>
                    <a:pt x="1113" y="5504"/>
                    <a:pt x="1008" y="5504"/>
                  </a:cubicBezTo>
                  <a:cubicBezTo>
                    <a:pt x="900" y="5504"/>
                    <a:pt x="782" y="5474"/>
                    <a:pt x="680" y="5440"/>
                  </a:cubicBezTo>
                  <a:cubicBezTo>
                    <a:pt x="673" y="5480"/>
                    <a:pt x="658" y="5517"/>
                    <a:pt x="641" y="5553"/>
                  </a:cubicBezTo>
                  <a:cubicBezTo>
                    <a:pt x="654" y="5549"/>
                    <a:pt x="667" y="5547"/>
                    <a:pt x="680" y="5538"/>
                  </a:cubicBezTo>
                  <a:lnTo>
                    <a:pt x="680" y="5538"/>
                  </a:lnTo>
                  <a:cubicBezTo>
                    <a:pt x="611" y="5725"/>
                    <a:pt x="502" y="5896"/>
                    <a:pt x="363" y="6040"/>
                  </a:cubicBezTo>
                  <a:cubicBezTo>
                    <a:pt x="326" y="6076"/>
                    <a:pt x="285" y="6115"/>
                    <a:pt x="268" y="6166"/>
                  </a:cubicBezTo>
                  <a:cubicBezTo>
                    <a:pt x="255" y="6200"/>
                    <a:pt x="255" y="6241"/>
                    <a:pt x="247" y="6277"/>
                  </a:cubicBezTo>
                  <a:cubicBezTo>
                    <a:pt x="225" y="6374"/>
                    <a:pt x="150" y="6449"/>
                    <a:pt x="95" y="6530"/>
                  </a:cubicBezTo>
                  <a:cubicBezTo>
                    <a:pt x="39" y="6614"/>
                    <a:pt x="1" y="6727"/>
                    <a:pt x="56" y="6809"/>
                  </a:cubicBezTo>
                  <a:lnTo>
                    <a:pt x="48" y="9153"/>
                  </a:lnTo>
                  <a:cubicBezTo>
                    <a:pt x="49" y="9232"/>
                    <a:pt x="128" y="9294"/>
                    <a:pt x="204" y="9294"/>
                  </a:cubicBezTo>
                  <a:cubicBezTo>
                    <a:pt x="226" y="9294"/>
                    <a:pt x="248" y="9289"/>
                    <a:pt x="268" y="9277"/>
                  </a:cubicBezTo>
                  <a:cubicBezTo>
                    <a:pt x="300" y="9395"/>
                    <a:pt x="313" y="9515"/>
                    <a:pt x="324" y="9637"/>
                  </a:cubicBezTo>
                  <a:cubicBezTo>
                    <a:pt x="365" y="9549"/>
                    <a:pt x="408" y="9461"/>
                    <a:pt x="468" y="9386"/>
                  </a:cubicBezTo>
                  <a:cubicBezTo>
                    <a:pt x="560" y="9273"/>
                    <a:pt x="686" y="9198"/>
                    <a:pt x="791" y="9097"/>
                  </a:cubicBezTo>
                  <a:cubicBezTo>
                    <a:pt x="881" y="9009"/>
                    <a:pt x="954" y="8904"/>
                    <a:pt x="1025" y="8799"/>
                  </a:cubicBezTo>
                  <a:cubicBezTo>
                    <a:pt x="1350" y="8317"/>
                    <a:pt x="1665" y="7901"/>
                    <a:pt x="1993" y="7419"/>
                  </a:cubicBezTo>
                  <a:cubicBezTo>
                    <a:pt x="2921" y="7353"/>
                    <a:pt x="3780" y="6685"/>
                    <a:pt x="4071" y="5802"/>
                  </a:cubicBezTo>
                  <a:cubicBezTo>
                    <a:pt x="4148" y="5570"/>
                    <a:pt x="4189" y="5328"/>
                    <a:pt x="4300" y="5112"/>
                  </a:cubicBezTo>
                  <a:cubicBezTo>
                    <a:pt x="4504" y="4713"/>
                    <a:pt x="4918" y="4459"/>
                    <a:pt x="5142" y="4073"/>
                  </a:cubicBezTo>
                  <a:cubicBezTo>
                    <a:pt x="5314" y="3775"/>
                    <a:pt x="5385" y="3394"/>
                    <a:pt x="5670" y="3203"/>
                  </a:cubicBezTo>
                  <a:cubicBezTo>
                    <a:pt x="5747" y="3152"/>
                    <a:pt x="5835" y="3117"/>
                    <a:pt x="5894" y="3049"/>
                  </a:cubicBezTo>
                  <a:cubicBezTo>
                    <a:pt x="5959" y="2976"/>
                    <a:pt x="5982" y="2877"/>
                    <a:pt x="6002" y="2783"/>
                  </a:cubicBezTo>
                  <a:cubicBezTo>
                    <a:pt x="6201" y="1855"/>
                    <a:pt x="6402" y="928"/>
                    <a:pt x="660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50"/>
            <p:cNvSpPr/>
            <p:nvPr/>
          </p:nvSpPr>
          <p:spPr>
            <a:xfrm>
              <a:off x="5136796" y="3284306"/>
              <a:ext cx="189784" cy="277274"/>
            </a:xfrm>
            <a:custGeom>
              <a:rect b="b" l="l" r="r" t="t"/>
              <a:pathLst>
                <a:path extrusionOk="0" h="9758" w="6679">
                  <a:moveTo>
                    <a:pt x="6610" y="58"/>
                  </a:moveTo>
                  <a:lnTo>
                    <a:pt x="6019" y="2805"/>
                  </a:lnTo>
                  <a:cubicBezTo>
                    <a:pt x="6000" y="2890"/>
                    <a:pt x="5978" y="2989"/>
                    <a:pt x="5918" y="3058"/>
                  </a:cubicBezTo>
                  <a:cubicBezTo>
                    <a:pt x="5880" y="3102"/>
                    <a:pt x="5828" y="3130"/>
                    <a:pt x="5775" y="3162"/>
                  </a:cubicBezTo>
                  <a:cubicBezTo>
                    <a:pt x="5749" y="3177"/>
                    <a:pt x="5723" y="3192"/>
                    <a:pt x="5700" y="3207"/>
                  </a:cubicBezTo>
                  <a:cubicBezTo>
                    <a:pt x="5498" y="3342"/>
                    <a:pt x="5400" y="3570"/>
                    <a:pt x="5303" y="3788"/>
                  </a:cubicBezTo>
                  <a:cubicBezTo>
                    <a:pt x="5260" y="3889"/>
                    <a:pt x="5215" y="3994"/>
                    <a:pt x="5162" y="4086"/>
                  </a:cubicBezTo>
                  <a:cubicBezTo>
                    <a:pt x="5057" y="4268"/>
                    <a:pt x="4905" y="4422"/>
                    <a:pt x="4759" y="4572"/>
                  </a:cubicBezTo>
                  <a:cubicBezTo>
                    <a:pt x="4596" y="4741"/>
                    <a:pt x="4429" y="4915"/>
                    <a:pt x="4320" y="5127"/>
                  </a:cubicBezTo>
                  <a:cubicBezTo>
                    <a:pt x="4245" y="5273"/>
                    <a:pt x="4200" y="5434"/>
                    <a:pt x="4159" y="5588"/>
                  </a:cubicBezTo>
                  <a:cubicBezTo>
                    <a:pt x="4138" y="5665"/>
                    <a:pt x="4114" y="5744"/>
                    <a:pt x="4091" y="5821"/>
                  </a:cubicBezTo>
                  <a:cubicBezTo>
                    <a:pt x="3799" y="6698"/>
                    <a:pt x="2953" y="7355"/>
                    <a:pt x="2034" y="7420"/>
                  </a:cubicBezTo>
                  <a:lnTo>
                    <a:pt x="2021" y="7422"/>
                  </a:lnTo>
                  <a:lnTo>
                    <a:pt x="2012" y="7432"/>
                  </a:lnTo>
                  <a:cubicBezTo>
                    <a:pt x="1850" y="7672"/>
                    <a:pt x="1687" y="7899"/>
                    <a:pt x="1530" y="8120"/>
                  </a:cubicBezTo>
                  <a:cubicBezTo>
                    <a:pt x="1372" y="8341"/>
                    <a:pt x="1209" y="8570"/>
                    <a:pt x="1044" y="8812"/>
                  </a:cubicBezTo>
                  <a:cubicBezTo>
                    <a:pt x="975" y="8913"/>
                    <a:pt x="905" y="9020"/>
                    <a:pt x="815" y="9106"/>
                  </a:cubicBezTo>
                  <a:cubicBezTo>
                    <a:pt x="774" y="9144"/>
                    <a:pt x="729" y="9181"/>
                    <a:pt x="684" y="9217"/>
                  </a:cubicBezTo>
                  <a:cubicBezTo>
                    <a:pt x="618" y="9271"/>
                    <a:pt x="547" y="9326"/>
                    <a:pt x="491" y="9397"/>
                  </a:cubicBezTo>
                  <a:cubicBezTo>
                    <a:pt x="448" y="9449"/>
                    <a:pt x="414" y="9508"/>
                    <a:pt x="384" y="9566"/>
                  </a:cubicBezTo>
                  <a:cubicBezTo>
                    <a:pt x="373" y="9478"/>
                    <a:pt x="361" y="9389"/>
                    <a:pt x="337" y="9299"/>
                  </a:cubicBezTo>
                  <a:lnTo>
                    <a:pt x="328" y="9264"/>
                  </a:lnTo>
                  <a:lnTo>
                    <a:pt x="298" y="9281"/>
                  </a:lnTo>
                  <a:cubicBezTo>
                    <a:pt x="284" y="9290"/>
                    <a:pt x="267" y="9294"/>
                    <a:pt x="249" y="9294"/>
                  </a:cubicBezTo>
                  <a:cubicBezTo>
                    <a:pt x="188" y="9294"/>
                    <a:pt x="118" y="9247"/>
                    <a:pt x="116" y="9181"/>
                  </a:cubicBezTo>
                  <a:lnTo>
                    <a:pt x="125" y="6837"/>
                  </a:lnTo>
                  <a:lnTo>
                    <a:pt x="125" y="6828"/>
                  </a:lnTo>
                  <a:lnTo>
                    <a:pt x="121" y="6822"/>
                  </a:lnTo>
                  <a:cubicBezTo>
                    <a:pt x="74" y="6751"/>
                    <a:pt x="110" y="6648"/>
                    <a:pt x="159" y="6575"/>
                  </a:cubicBezTo>
                  <a:cubicBezTo>
                    <a:pt x="174" y="6554"/>
                    <a:pt x="189" y="6535"/>
                    <a:pt x="204" y="6513"/>
                  </a:cubicBezTo>
                  <a:cubicBezTo>
                    <a:pt x="251" y="6453"/>
                    <a:pt x="298" y="6389"/>
                    <a:pt x="316" y="6312"/>
                  </a:cubicBezTo>
                  <a:cubicBezTo>
                    <a:pt x="320" y="6295"/>
                    <a:pt x="322" y="6280"/>
                    <a:pt x="324" y="6265"/>
                  </a:cubicBezTo>
                  <a:cubicBezTo>
                    <a:pt x="326" y="6241"/>
                    <a:pt x="328" y="6222"/>
                    <a:pt x="337" y="6203"/>
                  </a:cubicBezTo>
                  <a:cubicBezTo>
                    <a:pt x="350" y="6162"/>
                    <a:pt x="382" y="6130"/>
                    <a:pt x="414" y="6098"/>
                  </a:cubicBezTo>
                  <a:lnTo>
                    <a:pt x="425" y="6085"/>
                  </a:lnTo>
                  <a:cubicBezTo>
                    <a:pt x="566" y="5941"/>
                    <a:pt x="678" y="5766"/>
                    <a:pt x="748" y="5577"/>
                  </a:cubicBezTo>
                  <a:lnTo>
                    <a:pt x="772" y="5511"/>
                  </a:lnTo>
                  <a:cubicBezTo>
                    <a:pt x="880" y="5543"/>
                    <a:pt x="973" y="5559"/>
                    <a:pt x="1053" y="5559"/>
                  </a:cubicBezTo>
                  <a:cubicBezTo>
                    <a:pt x="1180" y="5559"/>
                    <a:pt x="1274" y="5519"/>
                    <a:pt x="1340" y="5440"/>
                  </a:cubicBezTo>
                  <a:cubicBezTo>
                    <a:pt x="1355" y="5419"/>
                    <a:pt x="1368" y="5397"/>
                    <a:pt x="1380" y="5378"/>
                  </a:cubicBezTo>
                  <a:cubicBezTo>
                    <a:pt x="1395" y="5352"/>
                    <a:pt x="1410" y="5329"/>
                    <a:pt x="1428" y="5309"/>
                  </a:cubicBezTo>
                  <a:cubicBezTo>
                    <a:pt x="1485" y="5247"/>
                    <a:pt x="1573" y="5232"/>
                    <a:pt x="1668" y="5215"/>
                  </a:cubicBezTo>
                  <a:cubicBezTo>
                    <a:pt x="1698" y="5211"/>
                    <a:pt x="1725" y="5204"/>
                    <a:pt x="1755" y="5198"/>
                  </a:cubicBezTo>
                  <a:cubicBezTo>
                    <a:pt x="1847" y="5176"/>
                    <a:pt x="1931" y="5119"/>
                    <a:pt x="1970" y="5050"/>
                  </a:cubicBezTo>
                  <a:cubicBezTo>
                    <a:pt x="1985" y="5020"/>
                    <a:pt x="1993" y="4990"/>
                    <a:pt x="1991" y="4960"/>
                  </a:cubicBezTo>
                  <a:lnTo>
                    <a:pt x="1991" y="4960"/>
                  </a:lnTo>
                  <a:cubicBezTo>
                    <a:pt x="2051" y="4971"/>
                    <a:pt x="2112" y="4976"/>
                    <a:pt x="2174" y="4976"/>
                  </a:cubicBezTo>
                  <a:cubicBezTo>
                    <a:pt x="2451" y="4976"/>
                    <a:pt x="2748" y="4869"/>
                    <a:pt x="3009" y="4673"/>
                  </a:cubicBezTo>
                  <a:cubicBezTo>
                    <a:pt x="3298" y="4457"/>
                    <a:pt x="3512" y="4169"/>
                    <a:pt x="3744" y="3844"/>
                  </a:cubicBezTo>
                  <a:cubicBezTo>
                    <a:pt x="3795" y="3771"/>
                    <a:pt x="3849" y="3696"/>
                    <a:pt x="3924" y="3647"/>
                  </a:cubicBezTo>
                  <a:cubicBezTo>
                    <a:pt x="3973" y="3615"/>
                    <a:pt x="4031" y="3597"/>
                    <a:pt x="4093" y="3578"/>
                  </a:cubicBezTo>
                  <a:cubicBezTo>
                    <a:pt x="4121" y="3570"/>
                    <a:pt x="4149" y="3561"/>
                    <a:pt x="4176" y="3552"/>
                  </a:cubicBezTo>
                  <a:cubicBezTo>
                    <a:pt x="4489" y="3437"/>
                    <a:pt x="4716" y="3111"/>
                    <a:pt x="4714" y="2777"/>
                  </a:cubicBezTo>
                  <a:lnTo>
                    <a:pt x="4714" y="2745"/>
                  </a:lnTo>
                  <a:lnTo>
                    <a:pt x="4682" y="2751"/>
                  </a:lnTo>
                  <a:cubicBezTo>
                    <a:pt x="4611" y="2766"/>
                    <a:pt x="4534" y="2773"/>
                    <a:pt x="4459" y="2773"/>
                  </a:cubicBezTo>
                  <a:cubicBezTo>
                    <a:pt x="4157" y="2773"/>
                    <a:pt x="3857" y="2657"/>
                    <a:pt x="3641" y="2455"/>
                  </a:cubicBezTo>
                  <a:cubicBezTo>
                    <a:pt x="3626" y="2443"/>
                    <a:pt x="3611" y="2428"/>
                    <a:pt x="3596" y="2413"/>
                  </a:cubicBezTo>
                  <a:cubicBezTo>
                    <a:pt x="3544" y="2363"/>
                    <a:pt x="3493" y="2314"/>
                    <a:pt x="3429" y="2280"/>
                  </a:cubicBezTo>
                  <a:cubicBezTo>
                    <a:pt x="3343" y="2233"/>
                    <a:pt x="3244" y="2218"/>
                    <a:pt x="3148" y="2205"/>
                  </a:cubicBezTo>
                  <a:cubicBezTo>
                    <a:pt x="3022" y="2186"/>
                    <a:pt x="2902" y="2168"/>
                    <a:pt x="2824" y="2083"/>
                  </a:cubicBezTo>
                  <a:cubicBezTo>
                    <a:pt x="2809" y="2068"/>
                    <a:pt x="2797" y="2051"/>
                    <a:pt x="2786" y="2033"/>
                  </a:cubicBezTo>
                  <a:cubicBezTo>
                    <a:pt x="2760" y="1999"/>
                    <a:pt x="2734" y="1963"/>
                    <a:pt x="2694" y="1939"/>
                  </a:cubicBezTo>
                  <a:cubicBezTo>
                    <a:pt x="2662" y="1920"/>
                    <a:pt x="2625" y="1911"/>
                    <a:pt x="2574" y="1911"/>
                  </a:cubicBezTo>
                  <a:cubicBezTo>
                    <a:pt x="2555" y="1911"/>
                    <a:pt x="2533" y="1913"/>
                    <a:pt x="2512" y="1913"/>
                  </a:cubicBezTo>
                  <a:cubicBezTo>
                    <a:pt x="2491" y="1915"/>
                    <a:pt x="2470" y="1917"/>
                    <a:pt x="2449" y="1917"/>
                  </a:cubicBezTo>
                  <a:cubicBezTo>
                    <a:pt x="2436" y="1917"/>
                    <a:pt x="2422" y="1916"/>
                    <a:pt x="2409" y="1913"/>
                  </a:cubicBezTo>
                  <a:cubicBezTo>
                    <a:pt x="2300" y="1896"/>
                    <a:pt x="2227" y="1800"/>
                    <a:pt x="2152" y="1699"/>
                  </a:cubicBezTo>
                  <a:cubicBezTo>
                    <a:pt x="2072" y="1594"/>
                    <a:pt x="1991" y="1487"/>
                    <a:pt x="1862" y="1464"/>
                  </a:cubicBezTo>
                  <a:cubicBezTo>
                    <a:pt x="1845" y="1461"/>
                    <a:pt x="1828" y="1459"/>
                    <a:pt x="1811" y="1457"/>
                  </a:cubicBezTo>
                  <a:cubicBezTo>
                    <a:pt x="1775" y="1455"/>
                    <a:pt x="1740" y="1453"/>
                    <a:pt x="1717" y="1434"/>
                  </a:cubicBezTo>
                  <a:cubicBezTo>
                    <a:pt x="1685" y="1410"/>
                    <a:pt x="1676" y="1369"/>
                    <a:pt x="1668" y="1320"/>
                  </a:cubicBezTo>
                  <a:cubicBezTo>
                    <a:pt x="1659" y="1281"/>
                    <a:pt x="1650" y="1243"/>
                    <a:pt x="1629" y="1209"/>
                  </a:cubicBezTo>
                  <a:cubicBezTo>
                    <a:pt x="1608" y="1172"/>
                    <a:pt x="1573" y="1146"/>
                    <a:pt x="1541" y="1123"/>
                  </a:cubicBezTo>
                  <a:cubicBezTo>
                    <a:pt x="1528" y="1114"/>
                    <a:pt x="1515" y="1106"/>
                    <a:pt x="1503" y="1095"/>
                  </a:cubicBezTo>
                  <a:cubicBezTo>
                    <a:pt x="1374" y="986"/>
                    <a:pt x="1368" y="782"/>
                    <a:pt x="1425" y="637"/>
                  </a:cubicBezTo>
                  <a:cubicBezTo>
                    <a:pt x="1492" y="476"/>
                    <a:pt x="1627" y="347"/>
                    <a:pt x="1745" y="232"/>
                  </a:cubicBezTo>
                  <a:lnTo>
                    <a:pt x="1773" y="206"/>
                  </a:lnTo>
                  <a:cubicBezTo>
                    <a:pt x="1792" y="204"/>
                    <a:pt x="1813" y="204"/>
                    <a:pt x="1832" y="202"/>
                  </a:cubicBezTo>
                  <a:cubicBezTo>
                    <a:pt x="1839" y="562"/>
                    <a:pt x="2199" y="825"/>
                    <a:pt x="2540" y="868"/>
                  </a:cubicBezTo>
                  <a:cubicBezTo>
                    <a:pt x="2587" y="874"/>
                    <a:pt x="2636" y="876"/>
                    <a:pt x="2685" y="876"/>
                  </a:cubicBezTo>
                  <a:cubicBezTo>
                    <a:pt x="2968" y="876"/>
                    <a:pt x="3244" y="784"/>
                    <a:pt x="3512" y="694"/>
                  </a:cubicBezTo>
                  <a:lnTo>
                    <a:pt x="3574" y="673"/>
                  </a:lnTo>
                  <a:cubicBezTo>
                    <a:pt x="4558" y="349"/>
                    <a:pt x="5580" y="142"/>
                    <a:pt x="6610" y="58"/>
                  </a:cubicBezTo>
                  <a:close/>
                  <a:moveTo>
                    <a:pt x="6679" y="0"/>
                  </a:moveTo>
                  <a:lnTo>
                    <a:pt x="6642" y="2"/>
                  </a:lnTo>
                  <a:cubicBezTo>
                    <a:pt x="5595" y="84"/>
                    <a:pt x="4556" y="294"/>
                    <a:pt x="3557" y="624"/>
                  </a:cubicBezTo>
                  <a:lnTo>
                    <a:pt x="3495" y="645"/>
                  </a:lnTo>
                  <a:cubicBezTo>
                    <a:pt x="3232" y="733"/>
                    <a:pt x="2959" y="823"/>
                    <a:pt x="2685" y="823"/>
                  </a:cubicBezTo>
                  <a:cubicBezTo>
                    <a:pt x="2638" y="823"/>
                    <a:pt x="2591" y="821"/>
                    <a:pt x="2546" y="814"/>
                  </a:cubicBezTo>
                  <a:cubicBezTo>
                    <a:pt x="2220" y="774"/>
                    <a:pt x="1875" y="519"/>
                    <a:pt x="1886" y="174"/>
                  </a:cubicBezTo>
                  <a:lnTo>
                    <a:pt x="1886" y="144"/>
                  </a:lnTo>
                  <a:lnTo>
                    <a:pt x="1858" y="146"/>
                  </a:lnTo>
                  <a:cubicBezTo>
                    <a:pt x="1826" y="148"/>
                    <a:pt x="1794" y="150"/>
                    <a:pt x="1762" y="152"/>
                  </a:cubicBezTo>
                  <a:lnTo>
                    <a:pt x="1751" y="152"/>
                  </a:lnTo>
                  <a:lnTo>
                    <a:pt x="1708" y="193"/>
                  </a:lnTo>
                  <a:cubicBezTo>
                    <a:pt x="1584" y="311"/>
                    <a:pt x="1447" y="444"/>
                    <a:pt x="1376" y="617"/>
                  </a:cubicBezTo>
                  <a:cubicBezTo>
                    <a:pt x="1312" y="776"/>
                    <a:pt x="1314" y="1005"/>
                    <a:pt x="1468" y="1136"/>
                  </a:cubicBezTo>
                  <a:cubicBezTo>
                    <a:pt x="1481" y="1146"/>
                    <a:pt x="1496" y="1157"/>
                    <a:pt x="1509" y="1168"/>
                  </a:cubicBezTo>
                  <a:cubicBezTo>
                    <a:pt x="1539" y="1189"/>
                    <a:pt x="1567" y="1209"/>
                    <a:pt x="1584" y="1236"/>
                  </a:cubicBezTo>
                  <a:cubicBezTo>
                    <a:pt x="1601" y="1262"/>
                    <a:pt x="1608" y="1296"/>
                    <a:pt x="1614" y="1331"/>
                  </a:cubicBezTo>
                  <a:cubicBezTo>
                    <a:pt x="1625" y="1384"/>
                    <a:pt x="1635" y="1442"/>
                    <a:pt x="1685" y="1476"/>
                  </a:cubicBezTo>
                  <a:cubicBezTo>
                    <a:pt x="1721" y="1504"/>
                    <a:pt x="1764" y="1508"/>
                    <a:pt x="1807" y="1511"/>
                  </a:cubicBezTo>
                  <a:cubicBezTo>
                    <a:pt x="1822" y="1513"/>
                    <a:pt x="1839" y="1513"/>
                    <a:pt x="1854" y="1517"/>
                  </a:cubicBezTo>
                  <a:cubicBezTo>
                    <a:pt x="1961" y="1536"/>
                    <a:pt x="2034" y="1631"/>
                    <a:pt x="2109" y="1731"/>
                  </a:cubicBezTo>
                  <a:cubicBezTo>
                    <a:pt x="2188" y="1836"/>
                    <a:pt x="2270" y="1946"/>
                    <a:pt x="2400" y="1967"/>
                  </a:cubicBezTo>
                  <a:cubicBezTo>
                    <a:pt x="2417" y="1970"/>
                    <a:pt x="2434" y="1971"/>
                    <a:pt x="2452" y="1971"/>
                  </a:cubicBezTo>
                  <a:cubicBezTo>
                    <a:pt x="2473" y="1971"/>
                    <a:pt x="2495" y="1969"/>
                    <a:pt x="2516" y="1967"/>
                  </a:cubicBezTo>
                  <a:cubicBezTo>
                    <a:pt x="2535" y="1967"/>
                    <a:pt x="2555" y="1965"/>
                    <a:pt x="2574" y="1965"/>
                  </a:cubicBezTo>
                  <a:cubicBezTo>
                    <a:pt x="2614" y="1965"/>
                    <a:pt x="2642" y="1971"/>
                    <a:pt x="2668" y="1986"/>
                  </a:cubicBezTo>
                  <a:cubicBezTo>
                    <a:pt x="2698" y="2003"/>
                    <a:pt x="2719" y="2033"/>
                    <a:pt x="2741" y="2066"/>
                  </a:cubicBezTo>
                  <a:cubicBezTo>
                    <a:pt x="2756" y="2083"/>
                    <a:pt x="2769" y="2102"/>
                    <a:pt x="2784" y="2119"/>
                  </a:cubicBezTo>
                  <a:cubicBezTo>
                    <a:pt x="2874" y="2220"/>
                    <a:pt x="3009" y="2239"/>
                    <a:pt x="3139" y="2256"/>
                  </a:cubicBezTo>
                  <a:cubicBezTo>
                    <a:pt x="3232" y="2271"/>
                    <a:pt x="3326" y="2284"/>
                    <a:pt x="3403" y="2327"/>
                  </a:cubicBezTo>
                  <a:cubicBezTo>
                    <a:pt x="3461" y="2357"/>
                    <a:pt x="3508" y="2404"/>
                    <a:pt x="3557" y="2451"/>
                  </a:cubicBezTo>
                  <a:cubicBezTo>
                    <a:pt x="3572" y="2466"/>
                    <a:pt x="3587" y="2481"/>
                    <a:pt x="3604" y="2496"/>
                  </a:cubicBezTo>
                  <a:cubicBezTo>
                    <a:pt x="3831" y="2706"/>
                    <a:pt x="4142" y="2826"/>
                    <a:pt x="4459" y="2826"/>
                  </a:cubicBezTo>
                  <a:cubicBezTo>
                    <a:pt x="4528" y="2826"/>
                    <a:pt x="4594" y="2820"/>
                    <a:pt x="4661" y="2809"/>
                  </a:cubicBezTo>
                  <a:lnTo>
                    <a:pt x="4661" y="2809"/>
                  </a:lnTo>
                  <a:cubicBezTo>
                    <a:pt x="4648" y="3109"/>
                    <a:pt x="4440" y="3398"/>
                    <a:pt x="4157" y="3501"/>
                  </a:cubicBezTo>
                  <a:cubicBezTo>
                    <a:pt x="4131" y="3512"/>
                    <a:pt x="4104" y="3518"/>
                    <a:pt x="4078" y="3527"/>
                  </a:cubicBezTo>
                  <a:cubicBezTo>
                    <a:pt x="4016" y="3546"/>
                    <a:pt x="3951" y="3567"/>
                    <a:pt x="3894" y="3602"/>
                  </a:cubicBezTo>
                  <a:cubicBezTo>
                    <a:pt x="3810" y="3655"/>
                    <a:pt x="3752" y="3739"/>
                    <a:pt x="3699" y="3812"/>
                  </a:cubicBezTo>
                  <a:cubicBezTo>
                    <a:pt x="3471" y="4135"/>
                    <a:pt x="3259" y="4418"/>
                    <a:pt x="2977" y="4630"/>
                  </a:cubicBezTo>
                  <a:cubicBezTo>
                    <a:pt x="2727" y="4819"/>
                    <a:pt x="2443" y="4922"/>
                    <a:pt x="2179" y="4922"/>
                  </a:cubicBezTo>
                  <a:cubicBezTo>
                    <a:pt x="2105" y="4922"/>
                    <a:pt x="2033" y="4914"/>
                    <a:pt x="1963" y="4898"/>
                  </a:cubicBezTo>
                  <a:lnTo>
                    <a:pt x="1918" y="4887"/>
                  </a:lnTo>
                  <a:lnTo>
                    <a:pt x="1933" y="4934"/>
                  </a:lnTo>
                  <a:cubicBezTo>
                    <a:pt x="1942" y="4962"/>
                    <a:pt x="1940" y="4994"/>
                    <a:pt x="1922" y="5024"/>
                  </a:cubicBezTo>
                  <a:cubicBezTo>
                    <a:pt x="1892" y="5078"/>
                    <a:pt x="1820" y="5127"/>
                    <a:pt x="1743" y="5146"/>
                  </a:cubicBezTo>
                  <a:cubicBezTo>
                    <a:pt x="1715" y="5153"/>
                    <a:pt x="1687" y="5157"/>
                    <a:pt x="1657" y="5164"/>
                  </a:cubicBezTo>
                  <a:cubicBezTo>
                    <a:pt x="1560" y="5181"/>
                    <a:pt x="1460" y="5198"/>
                    <a:pt x="1389" y="5273"/>
                  </a:cubicBezTo>
                  <a:cubicBezTo>
                    <a:pt x="1368" y="5296"/>
                    <a:pt x="1350" y="5324"/>
                    <a:pt x="1335" y="5350"/>
                  </a:cubicBezTo>
                  <a:cubicBezTo>
                    <a:pt x="1323" y="5369"/>
                    <a:pt x="1312" y="5389"/>
                    <a:pt x="1297" y="5406"/>
                  </a:cubicBezTo>
                  <a:cubicBezTo>
                    <a:pt x="1243" y="5472"/>
                    <a:pt x="1164" y="5506"/>
                    <a:pt x="1054" y="5506"/>
                  </a:cubicBezTo>
                  <a:cubicBezTo>
                    <a:pt x="966" y="5506"/>
                    <a:pt x="859" y="5485"/>
                    <a:pt x="731" y="5442"/>
                  </a:cubicBezTo>
                  <a:lnTo>
                    <a:pt x="701" y="5431"/>
                  </a:lnTo>
                  <a:lnTo>
                    <a:pt x="697" y="5463"/>
                  </a:lnTo>
                  <a:cubicBezTo>
                    <a:pt x="691" y="5496"/>
                    <a:pt x="680" y="5530"/>
                    <a:pt x="658" y="5568"/>
                  </a:cubicBezTo>
                  <a:lnTo>
                    <a:pt x="631" y="5624"/>
                  </a:lnTo>
                  <a:lnTo>
                    <a:pt x="631" y="5624"/>
                  </a:lnTo>
                  <a:lnTo>
                    <a:pt x="676" y="5611"/>
                  </a:lnTo>
                  <a:lnTo>
                    <a:pt x="676" y="5611"/>
                  </a:lnTo>
                  <a:cubicBezTo>
                    <a:pt x="609" y="5772"/>
                    <a:pt x="511" y="5922"/>
                    <a:pt x="386" y="6048"/>
                  </a:cubicBezTo>
                  <a:lnTo>
                    <a:pt x="376" y="6059"/>
                  </a:lnTo>
                  <a:cubicBezTo>
                    <a:pt x="341" y="6096"/>
                    <a:pt x="303" y="6134"/>
                    <a:pt x="286" y="6183"/>
                  </a:cubicBezTo>
                  <a:cubicBezTo>
                    <a:pt x="277" y="6209"/>
                    <a:pt x="275" y="6233"/>
                    <a:pt x="271" y="6258"/>
                  </a:cubicBezTo>
                  <a:cubicBezTo>
                    <a:pt x="268" y="6271"/>
                    <a:pt x="266" y="6286"/>
                    <a:pt x="264" y="6299"/>
                  </a:cubicBezTo>
                  <a:cubicBezTo>
                    <a:pt x="249" y="6365"/>
                    <a:pt x="206" y="6421"/>
                    <a:pt x="161" y="6481"/>
                  </a:cubicBezTo>
                  <a:cubicBezTo>
                    <a:pt x="146" y="6503"/>
                    <a:pt x="131" y="6522"/>
                    <a:pt x="116" y="6543"/>
                  </a:cubicBezTo>
                  <a:cubicBezTo>
                    <a:pt x="86" y="6586"/>
                    <a:pt x="1" y="6730"/>
                    <a:pt x="71" y="6845"/>
                  </a:cubicBezTo>
                  <a:lnTo>
                    <a:pt x="63" y="9181"/>
                  </a:lnTo>
                  <a:cubicBezTo>
                    <a:pt x="65" y="9282"/>
                    <a:pt x="167" y="9349"/>
                    <a:pt x="254" y="9349"/>
                  </a:cubicBezTo>
                  <a:cubicBezTo>
                    <a:pt x="268" y="9349"/>
                    <a:pt x="281" y="9347"/>
                    <a:pt x="294" y="9344"/>
                  </a:cubicBezTo>
                  <a:cubicBezTo>
                    <a:pt x="320" y="9451"/>
                    <a:pt x="331" y="9562"/>
                    <a:pt x="339" y="9667"/>
                  </a:cubicBezTo>
                  <a:lnTo>
                    <a:pt x="352" y="9757"/>
                  </a:lnTo>
                  <a:lnTo>
                    <a:pt x="393" y="9669"/>
                  </a:lnTo>
                  <a:cubicBezTo>
                    <a:pt x="433" y="9588"/>
                    <a:pt x="474" y="9502"/>
                    <a:pt x="532" y="9429"/>
                  </a:cubicBezTo>
                  <a:cubicBezTo>
                    <a:pt x="586" y="9365"/>
                    <a:pt x="650" y="9314"/>
                    <a:pt x="718" y="9258"/>
                  </a:cubicBezTo>
                  <a:cubicBezTo>
                    <a:pt x="763" y="9221"/>
                    <a:pt x="811" y="9185"/>
                    <a:pt x="853" y="9144"/>
                  </a:cubicBezTo>
                  <a:cubicBezTo>
                    <a:pt x="946" y="9054"/>
                    <a:pt x="1018" y="8947"/>
                    <a:pt x="1089" y="8842"/>
                  </a:cubicBezTo>
                  <a:cubicBezTo>
                    <a:pt x="1252" y="8600"/>
                    <a:pt x="1417" y="8373"/>
                    <a:pt x="1573" y="8150"/>
                  </a:cubicBezTo>
                  <a:cubicBezTo>
                    <a:pt x="1730" y="7934"/>
                    <a:pt x="1890" y="7709"/>
                    <a:pt x="2051" y="7473"/>
                  </a:cubicBezTo>
                  <a:cubicBezTo>
                    <a:pt x="2987" y="7400"/>
                    <a:pt x="3844" y="6730"/>
                    <a:pt x="4140" y="5838"/>
                  </a:cubicBezTo>
                  <a:cubicBezTo>
                    <a:pt x="4166" y="5759"/>
                    <a:pt x="4189" y="5680"/>
                    <a:pt x="4211" y="5603"/>
                  </a:cubicBezTo>
                  <a:cubicBezTo>
                    <a:pt x="4251" y="5451"/>
                    <a:pt x="4294" y="5294"/>
                    <a:pt x="4367" y="5153"/>
                  </a:cubicBezTo>
                  <a:cubicBezTo>
                    <a:pt x="4472" y="4947"/>
                    <a:pt x="4639" y="4776"/>
                    <a:pt x="4798" y="4611"/>
                  </a:cubicBezTo>
                  <a:cubicBezTo>
                    <a:pt x="4946" y="4459"/>
                    <a:pt x="5100" y="4300"/>
                    <a:pt x="5207" y="4114"/>
                  </a:cubicBezTo>
                  <a:cubicBezTo>
                    <a:pt x="5263" y="4017"/>
                    <a:pt x="5310" y="3912"/>
                    <a:pt x="5353" y="3810"/>
                  </a:cubicBezTo>
                  <a:cubicBezTo>
                    <a:pt x="5449" y="3589"/>
                    <a:pt x="5541" y="3379"/>
                    <a:pt x="5728" y="3252"/>
                  </a:cubicBezTo>
                  <a:cubicBezTo>
                    <a:pt x="5751" y="3237"/>
                    <a:pt x="5777" y="3222"/>
                    <a:pt x="5803" y="3207"/>
                  </a:cubicBezTo>
                  <a:cubicBezTo>
                    <a:pt x="5856" y="3177"/>
                    <a:pt x="5914" y="3143"/>
                    <a:pt x="5959" y="3094"/>
                  </a:cubicBezTo>
                  <a:cubicBezTo>
                    <a:pt x="6027" y="3015"/>
                    <a:pt x="6051" y="2905"/>
                    <a:pt x="6070" y="2815"/>
                  </a:cubicBezTo>
                  <a:lnTo>
                    <a:pt x="6670" y="34"/>
                  </a:lnTo>
                  <a:lnTo>
                    <a:pt x="667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50"/>
            <p:cNvSpPr/>
            <p:nvPr/>
          </p:nvSpPr>
          <p:spPr>
            <a:xfrm>
              <a:off x="5152508" y="3261036"/>
              <a:ext cx="34354" cy="50380"/>
            </a:xfrm>
            <a:custGeom>
              <a:rect b="b" l="l" r="r" t="t"/>
              <a:pathLst>
                <a:path extrusionOk="0" h="1773" w="1209">
                  <a:moveTo>
                    <a:pt x="661" y="0"/>
                  </a:moveTo>
                  <a:cubicBezTo>
                    <a:pt x="621" y="0"/>
                    <a:pt x="581" y="2"/>
                    <a:pt x="540" y="5"/>
                  </a:cubicBezTo>
                  <a:cubicBezTo>
                    <a:pt x="337" y="24"/>
                    <a:pt x="108" y="110"/>
                    <a:pt x="45" y="305"/>
                  </a:cubicBezTo>
                  <a:cubicBezTo>
                    <a:pt x="30" y="359"/>
                    <a:pt x="26" y="412"/>
                    <a:pt x="24" y="466"/>
                  </a:cubicBezTo>
                  <a:cubicBezTo>
                    <a:pt x="18" y="594"/>
                    <a:pt x="11" y="723"/>
                    <a:pt x="5" y="849"/>
                  </a:cubicBezTo>
                  <a:cubicBezTo>
                    <a:pt x="3" y="901"/>
                    <a:pt x="0" y="956"/>
                    <a:pt x="28" y="999"/>
                  </a:cubicBezTo>
                  <a:cubicBezTo>
                    <a:pt x="48" y="1031"/>
                    <a:pt x="82" y="1055"/>
                    <a:pt x="101" y="1089"/>
                  </a:cubicBezTo>
                  <a:cubicBezTo>
                    <a:pt x="129" y="1141"/>
                    <a:pt x="116" y="1201"/>
                    <a:pt x="114" y="1256"/>
                  </a:cubicBezTo>
                  <a:cubicBezTo>
                    <a:pt x="110" y="1400"/>
                    <a:pt x="174" y="1543"/>
                    <a:pt x="285" y="1631"/>
                  </a:cubicBezTo>
                  <a:cubicBezTo>
                    <a:pt x="390" y="1717"/>
                    <a:pt x="530" y="1751"/>
                    <a:pt x="667" y="1764"/>
                  </a:cubicBezTo>
                  <a:cubicBezTo>
                    <a:pt x="720" y="1770"/>
                    <a:pt x="774" y="1773"/>
                    <a:pt x="827" y="1773"/>
                  </a:cubicBezTo>
                  <a:cubicBezTo>
                    <a:pt x="797" y="1668"/>
                    <a:pt x="806" y="1548"/>
                    <a:pt x="849" y="1445"/>
                  </a:cubicBezTo>
                  <a:cubicBezTo>
                    <a:pt x="915" y="1282"/>
                    <a:pt x="1046" y="1153"/>
                    <a:pt x="1172" y="1031"/>
                  </a:cubicBezTo>
                  <a:lnTo>
                    <a:pt x="1209" y="997"/>
                  </a:lnTo>
                  <a:lnTo>
                    <a:pt x="1209" y="997"/>
                  </a:lnTo>
                  <a:cubicBezTo>
                    <a:pt x="1199" y="997"/>
                    <a:pt x="1188" y="997"/>
                    <a:pt x="1178" y="997"/>
                  </a:cubicBezTo>
                  <a:cubicBezTo>
                    <a:pt x="1090" y="997"/>
                    <a:pt x="1003" y="988"/>
                    <a:pt x="928" y="943"/>
                  </a:cubicBezTo>
                  <a:cubicBezTo>
                    <a:pt x="815" y="881"/>
                    <a:pt x="748" y="716"/>
                    <a:pt x="832" y="618"/>
                  </a:cubicBezTo>
                  <a:lnTo>
                    <a:pt x="832" y="618"/>
                  </a:lnTo>
                  <a:cubicBezTo>
                    <a:pt x="859" y="636"/>
                    <a:pt x="886" y="645"/>
                    <a:pt x="912" y="645"/>
                  </a:cubicBezTo>
                  <a:cubicBezTo>
                    <a:pt x="1056" y="645"/>
                    <a:pt x="1174" y="389"/>
                    <a:pt x="1091" y="228"/>
                  </a:cubicBezTo>
                  <a:cubicBezTo>
                    <a:pt x="1050" y="151"/>
                    <a:pt x="990" y="86"/>
                    <a:pt x="926" y="24"/>
                  </a:cubicBezTo>
                  <a:cubicBezTo>
                    <a:pt x="839" y="8"/>
                    <a:pt x="750" y="0"/>
                    <a:pt x="66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50"/>
            <p:cNvSpPr/>
            <p:nvPr/>
          </p:nvSpPr>
          <p:spPr>
            <a:xfrm>
              <a:off x="5151713" y="3260297"/>
              <a:ext cx="37110" cy="51857"/>
            </a:xfrm>
            <a:custGeom>
              <a:rect b="b" l="l" r="r" t="t"/>
              <a:pathLst>
                <a:path extrusionOk="0" h="1825" w="1306">
                  <a:moveTo>
                    <a:pt x="693" y="52"/>
                  </a:moveTo>
                  <a:cubicBezTo>
                    <a:pt x="774" y="52"/>
                    <a:pt x="858" y="61"/>
                    <a:pt x="941" y="76"/>
                  </a:cubicBezTo>
                  <a:cubicBezTo>
                    <a:pt x="995" y="130"/>
                    <a:pt x="1055" y="194"/>
                    <a:pt x="1093" y="267"/>
                  </a:cubicBezTo>
                  <a:cubicBezTo>
                    <a:pt x="1143" y="357"/>
                    <a:pt x="1117" y="472"/>
                    <a:pt x="1072" y="550"/>
                  </a:cubicBezTo>
                  <a:cubicBezTo>
                    <a:pt x="1035" y="607"/>
                    <a:pt x="986" y="644"/>
                    <a:pt x="939" y="644"/>
                  </a:cubicBezTo>
                  <a:cubicBezTo>
                    <a:pt x="918" y="644"/>
                    <a:pt x="896" y="635"/>
                    <a:pt x="875" y="622"/>
                  </a:cubicBezTo>
                  <a:lnTo>
                    <a:pt x="855" y="607"/>
                  </a:lnTo>
                  <a:lnTo>
                    <a:pt x="838" y="627"/>
                  </a:lnTo>
                  <a:cubicBezTo>
                    <a:pt x="802" y="672"/>
                    <a:pt x="789" y="729"/>
                    <a:pt x="800" y="794"/>
                  </a:cubicBezTo>
                  <a:cubicBezTo>
                    <a:pt x="815" y="875"/>
                    <a:pt x="870" y="952"/>
                    <a:pt x="941" y="993"/>
                  </a:cubicBezTo>
                  <a:cubicBezTo>
                    <a:pt x="1018" y="1036"/>
                    <a:pt x="1104" y="1049"/>
                    <a:pt x="1170" y="1051"/>
                  </a:cubicBezTo>
                  <a:cubicBezTo>
                    <a:pt x="1050" y="1164"/>
                    <a:pt x="920" y="1295"/>
                    <a:pt x="851" y="1462"/>
                  </a:cubicBezTo>
                  <a:cubicBezTo>
                    <a:pt x="810" y="1561"/>
                    <a:pt x="800" y="1672"/>
                    <a:pt x="821" y="1771"/>
                  </a:cubicBezTo>
                  <a:cubicBezTo>
                    <a:pt x="780" y="1771"/>
                    <a:pt x="738" y="1769"/>
                    <a:pt x="697" y="1764"/>
                  </a:cubicBezTo>
                  <a:cubicBezTo>
                    <a:pt x="536" y="1749"/>
                    <a:pt x="416" y="1706"/>
                    <a:pt x="331" y="1638"/>
                  </a:cubicBezTo>
                  <a:cubicBezTo>
                    <a:pt x="226" y="1552"/>
                    <a:pt x="163" y="1417"/>
                    <a:pt x="170" y="1284"/>
                  </a:cubicBezTo>
                  <a:cubicBezTo>
                    <a:pt x="170" y="1274"/>
                    <a:pt x="170" y="1263"/>
                    <a:pt x="172" y="1252"/>
                  </a:cubicBezTo>
                  <a:cubicBezTo>
                    <a:pt x="174" y="1203"/>
                    <a:pt x="178" y="1149"/>
                    <a:pt x="153" y="1102"/>
                  </a:cubicBezTo>
                  <a:cubicBezTo>
                    <a:pt x="140" y="1081"/>
                    <a:pt x="125" y="1066"/>
                    <a:pt x="110" y="1049"/>
                  </a:cubicBezTo>
                  <a:cubicBezTo>
                    <a:pt x="97" y="1036"/>
                    <a:pt x="86" y="1025"/>
                    <a:pt x="78" y="1010"/>
                  </a:cubicBezTo>
                  <a:cubicBezTo>
                    <a:pt x="56" y="976"/>
                    <a:pt x="56" y="931"/>
                    <a:pt x="61" y="877"/>
                  </a:cubicBezTo>
                  <a:lnTo>
                    <a:pt x="80" y="494"/>
                  </a:lnTo>
                  <a:cubicBezTo>
                    <a:pt x="82" y="442"/>
                    <a:pt x="84" y="389"/>
                    <a:pt x="99" y="340"/>
                  </a:cubicBezTo>
                  <a:cubicBezTo>
                    <a:pt x="172" y="110"/>
                    <a:pt x="478" y="67"/>
                    <a:pt x="570" y="59"/>
                  </a:cubicBezTo>
                  <a:cubicBezTo>
                    <a:pt x="611" y="55"/>
                    <a:pt x="652" y="52"/>
                    <a:pt x="693" y="52"/>
                  </a:cubicBezTo>
                  <a:close/>
                  <a:moveTo>
                    <a:pt x="688" y="0"/>
                  </a:moveTo>
                  <a:cubicBezTo>
                    <a:pt x="647" y="0"/>
                    <a:pt x="606" y="2"/>
                    <a:pt x="566" y="5"/>
                  </a:cubicBezTo>
                  <a:cubicBezTo>
                    <a:pt x="465" y="14"/>
                    <a:pt x="131" y="63"/>
                    <a:pt x="50" y="325"/>
                  </a:cubicBezTo>
                  <a:cubicBezTo>
                    <a:pt x="31" y="378"/>
                    <a:pt x="28" y="436"/>
                    <a:pt x="26" y="492"/>
                  </a:cubicBezTo>
                  <a:lnTo>
                    <a:pt x="7" y="875"/>
                  </a:lnTo>
                  <a:cubicBezTo>
                    <a:pt x="5" y="924"/>
                    <a:pt x="1" y="987"/>
                    <a:pt x="33" y="1038"/>
                  </a:cubicBezTo>
                  <a:cubicBezTo>
                    <a:pt x="43" y="1057"/>
                    <a:pt x="58" y="1072"/>
                    <a:pt x="71" y="1087"/>
                  </a:cubicBezTo>
                  <a:cubicBezTo>
                    <a:pt x="84" y="1100"/>
                    <a:pt x="97" y="1113"/>
                    <a:pt x="106" y="1128"/>
                  </a:cubicBezTo>
                  <a:cubicBezTo>
                    <a:pt x="125" y="1162"/>
                    <a:pt x="121" y="1203"/>
                    <a:pt x="118" y="1248"/>
                  </a:cubicBezTo>
                  <a:cubicBezTo>
                    <a:pt x="116" y="1259"/>
                    <a:pt x="116" y="1272"/>
                    <a:pt x="116" y="1282"/>
                  </a:cubicBezTo>
                  <a:cubicBezTo>
                    <a:pt x="110" y="1432"/>
                    <a:pt x="178" y="1584"/>
                    <a:pt x="296" y="1679"/>
                  </a:cubicBezTo>
                  <a:cubicBezTo>
                    <a:pt x="391" y="1756"/>
                    <a:pt x="521" y="1801"/>
                    <a:pt x="693" y="1818"/>
                  </a:cubicBezTo>
                  <a:cubicBezTo>
                    <a:pt x="742" y="1822"/>
                    <a:pt x="791" y="1824"/>
                    <a:pt x="840" y="1824"/>
                  </a:cubicBezTo>
                  <a:lnTo>
                    <a:pt x="892" y="1824"/>
                  </a:lnTo>
                  <a:lnTo>
                    <a:pt x="881" y="1790"/>
                  </a:lnTo>
                  <a:cubicBezTo>
                    <a:pt x="853" y="1696"/>
                    <a:pt x="860" y="1580"/>
                    <a:pt x="900" y="1482"/>
                  </a:cubicBezTo>
                  <a:cubicBezTo>
                    <a:pt x="967" y="1321"/>
                    <a:pt x="1102" y="1192"/>
                    <a:pt x="1220" y="1077"/>
                  </a:cubicBezTo>
                  <a:lnTo>
                    <a:pt x="1305" y="995"/>
                  </a:lnTo>
                  <a:lnTo>
                    <a:pt x="1237" y="997"/>
                  </a:lnTo>
                  <a:lnTo>
                    <a:pt x="1205" y="997"/>
                  </a:lnTo>
                  <a:cubicBezTo>
                    <a:pt x="1104" y="997"/>
                    <a:pt x="1029" y="980"/>
                    <a:pt x="969" y="946"/>
                  </a:cubicBezTo>
                  <a:cubicBezTo>
                    <a:pt x="911" y="914"/>
                    <a:pt x="864" y="849"/>
                    <a:pt x="853" y="783"/>
                  </a:cubicBezTo>
                  <a:cubicBezTo>
                    <a:pt x="847" y="755"/>
                    <a:pt x="847" y="717"/>
                    <a:pt x="868" y="680"/>
                  </a:cubicBezTo>
                  <a:cubicBezTo>
                    <a:pt x="890" y="691"/>
                    <a:pt x="915" y="697"/>
                    <a:pt x="939" y="697"/>
                  </a:cubicBezTo>
                  <a:cubicBezTo>
                    <a:pt x="1005" y="697"/>
                    <a:pt x="1072" y="652"/>
                    <a:pt x="1117" y="577"/>
                  </a:cubicBezTo>
                  <a:cubicBezTo>
                    <a:pt x="1170" y="487"/>
                    <a:pt x="1198" y="350"/>
                    <a:pt x="1143" y="241"/>
                  </a:cubicBezTo>
                  <a:cubicBezTo>
                    <a:pt x="1098" y="160"/>
                    <a:pt x="1031" y="89"/>
                    <a:pt x="973" y="31"/>
                  </a:cubicBezTo>
                  <a:lnTo>
                    <a:pt x="967" y="25"/>
                  </a:lnTo>
                  <a:lnTo>
                    <a:pt x="960" y="25"/>
                  </a:lnTo>
                  <a:cubicBezTo>
                    <a:pt x="869" y="8"/>
                    <a:pt x="778" y="0"/>
                    <a:pt x="6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50"/>
            <p:cNvSpPr/>
            <p:nvPr/>
          </p:nvSpPr>
          <p:spPr>
            <a:xfrm>
              <a:off x="5053772" y="3142468"/>
              <a:ext cx="125054" cy="119286"/>
            </a:xfrm>
            <a:custGeom>
              <a:rect b="b" l="l" r="r" t="t"/>
              <a:pathLst>
                <a:path extrusionOk="0" h="4198" w="4401">
                  <a:moveTo>
                    <a:pt x="1249" y="0"/>
                  </a:moveTo>
                  <a:cubicBezTo>
                    <a:pt x="1162" y="180"/>
                    <a:pt x="1099" y="379"/>
                    <a:pt x="941" y="499"/>
                  </a:cubicBezTo>
                  <a:cubicBezTo>
                    <a:pt x="862" y="559"/>
                    <a:pt x="763" y="592"/>
                    <a:pt x="688" y="658"/>
                  </a:cubicBezTo>
                  <a:cubicBezTo>
                    <a:pt x="611" y="724"/>
                    <a:pt x="568" y="849"/>
                    <a:pt x="634" y="924"/>
                  </a:cubicBezTo>
                  <a:cubicBezTo>
                    <a:pt x="618" y="919"/>
                    <a:pt x="601" y="917"/>
                    <a:pt x="585" y="917"/>
                  </a:cubicBezTo>
                  <a:cubicBezTo>
                    <a:pt x="471" y="917"/>
                    <a:pt x="368" y="1028"/>
                    <a:pt x="328" y="1142"/>
                  </a:cubicBezTo>
                  <a:cubicBezTo>
                    <a:pt x="285" y="1273"/>
                    <a:pt x="292" y="1419"/>
                    <a:pt x="242" y="1547"/>
                  </a:cubicBezTo>
                  <a:cubicBezTo>
                    <a:pt x="219" y="1607"/>
                    <a:pt x="185" y="1663"/>
                    <a:pt x="157" y="1721"/>
                  </a:cubicBezTo>
                  <a:cubicBezTo>
                    <a:pt x="7" y="2016"/>
                    <a:pt x="0" y="2361"/>
                    <a:pt x="24" y="2691"/>
                  </a:cubicBezTo>
                  <a:cubicBezTo>
                    <a:pt x="34" y="2836"/>
                    <a:pt x="100" y="3023"/>
                    <a:pt x="237" y="3023"/>
                  </a:cubicBezTo>
                  <a:cubicBezTo>
                    <a:pt x="245" y="3023"/>
                    <a:pt x="252" y="3022"/>
                    <a:pt x="260" y="3021"/>
                  </a:cubicBezTo>
                  <a:cubicBezTo>
                    <a:pt x="313" y="3015"/>
                    <a:pt x="356" y="2978"/>
                    <a:pt x="401" y="2950"/>
                  </a:cubicBezTo>
                  <a:cubicBezTo>
                    <a:pt x="495" y="2891"/>
                    <a:pt x="607" y="2860"/>
                    <a:pt x="719" y="2860"/>
                  </a:cubicBezTo>
                  <a:cubicBezTo>
                    <a:pt x="773" y="2860"/>
                    <a:pt x="827" y="2867"/>
                    <a:pt x="879" y="2882"/>
                  </a:cubicBezTo>
                  <a:cubicBezTo>
                    <a:pt x="881" y="2800"/>
                    <a:pt x="885" y="2717"/>
                    <a:pt x="924" y="2646"/>
                  </a:cubicBezTo>
                  <a:cubicBezTo>
                    <a:pt x="956" y="2586"/>
                    <a:pt x="1020" y="2539"/>
                    <a:pt x="1084" y="2539"/>
                  </a:cubicBezTo>
                  <a:cubicBezTo>
                    <a:pt x="1098" y="2539"/>
                    <a:pt x="1112" y="2541"/>
                    <a:pt x="1125" y="2545"/>
                  </a:cubicBezTo>
                  <a:cubicBezTo>
                    <a:pt x="1252" y="2585"/>
                    <a:pt x="1303" y="2796"/>
                    <a:pt x="1419" y="2796"/>
                  </a:cubicBezTo>
                  <a:cubicBezTo>
                    <a:pt x="1428" y="2796"/>
                    <a:pt x="1438" y="2795"/>
                    <a:pt x="1449" y="2792"/>
                  </a:cubicBezTo>
                  <a:cubicBezTo>
                    <a:pt x="1539" y="2766"/>
                    <a:pt x="1560" y="2627"/>
                    <a:pt x="1652" y="2610"/>
                  </a:cubicBezTo>
                  <a:cubicBezTo>
                    <a:pt x="1658" y="2609"/>
                    <a:pt x="1664" y="2608"/>
                    <a:pt x="1670" y="2608"/>
                  </a:cubicBezTo>
                  <a:cubicBezTo>
                    <a:pt x="1721" y="2608"/>
                    <a:pt x="1766" y="2646"/>
                    <a:pt x="1809" y="2678"/>
                  </a:cubicBezTo>
                  <a:cubicBezTo>
                    <a:pt x="1941" y="2778"/>
                    <a:pt x="2107" y="2833"/>
                    <a:pt x="2273" y="2833"/>
                  </a:cubicBezTo>
                  <a:cubicBezTo>
                    <a:pt x="2293" y="2833"/>
                    <a:pt x="2313" y="2832"/>
                    <a:pt x="2333" y="2830"/>
                  </a:cubicBezTo>
                  <a:cubicBezTo>
                    <a:pt x="2374" y="2827"/>
                    <a:pt x="2416" y="2821"/>
                    <a:pt x="2457" y="2821"/>
                  </a:cubicBezTo>
                  <a:cubicBezTo>
                    <a:pt x="2491" y="2821"/>
                    <a:pt x="2525" y="2825"/>
                    <a:pt x="2556" y="2839"/>
                  </a:cubicBezTo>
                  <a:cubicBezTo>
                    <a:pt x="2608" y="2865"/>
                    <a:pt x="2644" y="2914"/>
                    <a:pt x="2678" y="2961"/>
                  </a:cubicBezTo>
                  <a:cubicBezTo>
                    <a:pt x="3026" y="3435"/>
                    <a:pt x="3450" y="3850"/>
                    <a:pt x="3927" y="4191"/>
                  </a:cubicBezTo>
                  <a:cubicBezTo>
                    <a:pt x="3957" y="4187"/>
                    <a:pt x="3985" y="4182"/>
                    <a:pt x="4015" y="4178"/>
                  </a:cubicBezTo>
                  <a:cubicBezTo>
                    <a:pt x="4056" y="4175"/>
                    <a:pt x="4096" y="4173"/>
                    <a:pt x="4136" y="4173"/>
                  </a:cubicBezTo>
                  <a:cubicBezTo>
                    <a:pt x="4225" y="4173"/>
                    <a:pt x="4314" y="4181"/>
                    <a:pt x="4401" y="4197"/>
                  </a:cubicBezTo>
                  <a:cubicBezTo>
                    <a:pt x="4311" y="4107"/>
                    <a:pt x="4215" y="4020"/>
                    <a:pt x="4163" y="3904"/>
                  </a:cubicBezTo>
                  <a:cubicBezTo>
                    <a:pt x="4127" y="3818"/>
                    <a:pt x="4116" y="3722"/>
                    <a:pt x="4075" y="3638"/>
                  </a:cubicBezTo>
                  <a:cubicBezTo>
                    <a:pt x="4013" y="3510"/>
                    <a:pt x="3889" y="3422"/>
                    <a:pt x="3771" y="3342"/>
                  </a:cubicBezTo>
                  <a:cubicBezTo>
                    <a:pt x="3604" y="3229"/>
                    <a:pt x="3437" y="3115"/>
                    <a:pt x="3285" y="2983"/>
                  </a:cubicBezTo>
                  <a:cubicBezTo>
                    <a:pt x="2833" y="2593"/>
                    <a:pt x="2528" y="2061"/>
                    <a:pt x="2231" y="1541"/>
                  </a:cubicBezTo>
                  <a:cubicBezTo>
                    <a:pt x="2194" y="1476"/>
                    <a:pt x="2158" y="1412"/>
                    <a:pt x="2121" y="1348"/>
                  </a:cubicBezTo>
                  <a:cubicBezTo>
                    <a:pt x="1856" y="883"/>
                    <a:pt x="1586" y="412"/>
                    <a:pt x="12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50"/>
            <p:cNvSpPr/>
            <p:nvPr/>
          </p:nvSpPr>
          <p:spPr>
            <a:xfrm>
              <a:off x="5052976" y="3141047"/>
              <a:ext cx="128123" cy="121872"/>
            </a:xfrm>
            <a:custGeom>
              <a:rect b="b" l="l" r="r" t="t"/>
              <a:pathLst>
                <a:path extrusionOk="0" h="4289" w="4509">
                  <a:moveTo>
                    <a:pt x="1282" y="100"/>
                  </a:moveTo>
                  <a:cubicBezTo>
                    <a:pt x="1614" y="511"/>
                    <a:pt x="1886" y="989"/>
                    <a:pt x="2126" y="1411"/>
                  </a:cubicBezTo>
                  <a:lnTo>
                    <a:pt x="2237" y="1606"/>
                  </a:lnTo>
                  <a:cubicBezTo>
                    <a:pt x="2531" y="2122"/>
                    <a:pt x="2835" y="2655"/>
                    <a:pt x="3296" y="3054"/>
                  </a:cubicBezTo>
                  <a:cubicBezTo>
                    <a:pt x="3450" y="3187"/>
                    <a:pt x="3619" y="3303"/>
                    <a:pt x="3784" y="3414"/>
                  </a:cubicBezTo>
                  <a:cubicBezTo>
                    <a:pt x="3893" y="3489"/>
                    <a:pt x="4018" y="3575"/>
                    <a:pt x="4080" y="3699"/>
                  </a:cubicBezTo>
                  <a:cubicBezTo>
                    <a:pt x="4099" y="3742"/>
                    <a:pt x="4112" y="3787"/>
                    <a:pt x="4125" y="3834"/>
                  </a:cubicBezTo>
                  <a:cubicBezTo>
                    <a:pt x="4135" y="3877"/>
                    <a:pt x="4148" y="3922"/>
                    <a:pt x="4168" y="3965"/>
                  </a:cubicBezTo>
                  <a:cubicBezTo>
                    <a:pt x="4210" y="4061"/>
                    <a:pt x="4281" y="4136"/>
                    <a:pt x="4352" y="4209"/>
                  </a:cubicBezTo>
                  <a:cubicBezTo>
                    <a:pt x="4289" y="4201"/>
                    <a:pt x="4226" y="4197"/>
                    <a:pt x="4164" y="4197"/>
                  </a:cubicBezTo>
                  <a:cubicBezTo>
                    <a:pt x="4122" y="4197"/>
                    <a:pt x="4081" y="4199"/>
                    <a:pt x="4041" y="4202"/>
                  </a:cubicBezTo>
                  <a:cubicBezTo>
                    <a:pt x="4015" y="4204"/>
                    <a:pt x="3988" y="4209"/>
                    <a:pt x="3962" y="4213"/>
                  </a:cubicBezTo>
                  <a:cubicBezTo>
                    <a:pt x="3486" y="3872"/>
                    <a:pt x="3071" y="3463"/>
                    <a:pt x="2726" y="2992"/>
                  </a:cubicBezTo>
                  <a:cubicBezTo>
                    <a:pt x="2691" y="2947"/>
                    <a:pt x="2653" y="2893"/>
                    <a:pt x="2595" y="2865"/>
                  </a:cubicBezTo>
                  <a:cubicBezTo>
                    <a:pt x="2563" y="2850"/>
                    <a:pt x="2529" y="2844"/>
                    <a:pt x="2486" y="2844"/>
                  </a:cubicBezTo>
                  <a:cubicBezTo>
                    <a:pt x="2456" y="2844"/>
                    <a:pt x="2426" y="2848"/>
                    <a:pt x="2398" y="2850"/>
                  </a:cubicBezTo>
                  <a:cubicBezTo>
                    <a:pt x="2385" y="2853"/>
                    <a:pt x="2372" y="2853"/>
                    <a:pt x="2359" y="2855"/>
                  </a:cubicBezTo>
                  <a:cubicBezTo>
                    <a:pt x="2339" y="2856"/>
                    <a:pt x="2320" y="2857"/>
                    <a:pt x="2300" y="2857"/>
                  </a:cubicBezTo>
                  <a:cubicBezTo>
                    <a:pt x="2139" y="2857"/>
                    <a:pt x="1979" y="2804"/>
                    <a:pt x="1854" y="2707"/>
                  </a:cubicBezTo>
                  <a:lnTo>
                    <a:pt x="1843" y="2700"/>
                  </a:lnTo>
                  <a:cubicBezTo>
                    <a:pt x="1802" y="2669"/>
                    <a:pt x="1754" y="2632"/>
                    <a:pt x="1698" y="2632"/>
                  </a:cubicBezTo>
                  <a:cubicBezTo>
                    <a:pt x="1690" y="2632"/>
                    <a:pt x="1682" y="2632"/>
                    <a:pt x="1674" y="2634"/>
                  </a:cubicBezTo>
                  <a:cubicBezTo>
                    <a:pt x="1618" y="2645"/>
                    <a:pt x="1584" y="2694"/>
                    <a:pt x="1554" y="2737"/>
                  </a:cubicBezTo>
                  <a:cubicBezTo>
                    <a:pt x="1528" y="2773"/>
                    <a:pt x="1504" y="2808"/>
                    <a:pt x="1470" y="2816"/>
                  </a:cubicBezTo>
                  <a:cubicBezTo>
                    <a:pt x="1463" y="2818"/>
                    <a:pt x="1456" y="2819"/>
                    <a:pt x="1449" y="2819"/>
                  </a:cubicBezTo>
                  <a:cubicBezTo>
                    <a:pt x="1400" y="2819"/>
                    <a:pt x="1362" y="2768"/>
                    <a:pt x="1320" y="2711"/>
                  </a:cubicBezTo>
                  <a:cubicBezTo>
                    <a:pt x="1277" y="2655"/>
                    <a:pt x="1230" y="2591"/>
                    <a:pt x="1162" y="2570"/>
                  </a:cubicBezTo>
                  <a:cubicBezTo>
                    <a:pt x="1147" y="2565"/>
                    <a:pt x="1131" y="2563"/>
                    <a:pt x="1116" y="2563"/>
                  </a:cubicBezTo>
                  <a:cubicBezTo>
                    <a:pt x="1044" y="2563"/>
                    <a:pt x="969" y="2609"/>
                    <a:pt x="928" y="2683"/>
                  </a:cubicBezTo>
                  <a:cubicBezTo>
                    <a:pt x="892" y="2750"/>
                    <a:pt x="883" y="2827"/>
                    <a:pt x="881" y="2898"/>
                  </a:cubicBezTo>
                  <a:cubicBezTo>
                    <a:pt x="838" y="2888"/>
                    <a:pt x="794" y="2884"/>
                    <a:pt x="750" y="2884"/>
                  </a:cubicBezTo>
                  <a:cubicBezTo>
                    <a:pt x="632" y="2884"/>
                    <a:pt x="512" y="2916"/>
                    <a:pt x="414" y="2977"/>
                  </a:cubicBezTo>
                  <a:cubicBezTo>
                    <a:pt x="405" y="2983"/>
                    <a:pt x="397" y="2990"/>
                    <a:pt x="388" y="2994"/>
                  </a:cubicBezTo>
                  <a:cubicBezTo>
                    <a:pt x="354" y="3018"/>
                    <a:pt x="320" y="3041"/>
                    <a:pt x="283" y="3045"/>
                  </a:cubicBezTo>
                  <a:cubicBezTo>
                    <a:pt x="278" y="3046"/>
                    <a:pt x="272" y="3046"/>
                    <a:pt x="267" y="3046"/>
                  </a:cubicBezTo>
                  <a:cubicBezTo>
                    <a:pt x="145" y="3046"/>
                    <a:pt x="88" y="2864"/>
                    <a:pt x="80" y="2739"/>
                  </a:cubicBezTo>
                  <a:cubicBezTo>
                    <a:pt x="58" y="2454"/>
                    <a:pt x="54" y="2088"/>
                    <a:pt x="208" y="1783"/>
                  </a:cubicBezTo>
                  <a:cubicBezTo>
                    <a:pt x="217" y="1764"/>
                    <a:pt x="225" y="1747"/>
                    <a:pt x="236" y="1730"/>
                  </a:cubicBezTo>
                  <a:cubicBezTo>
                    <a:pt x="258" y="1691"/>
                    <a:pt x="279" y="1651"/>
                    <a:pt x="294" y="1608"/>
                  </a:cubicBezTo>
                  <a:cubicBezTo>
                    <a:pt x="322" y="1537"/>
                    <a:pt x="333" y="1462"/>
                    <a:pt x="343" y="1389"/>
                  </a:cubicBezTo>
                  <a:cubicBezTo>
                    <a:pt x="352" y="1325"/>
                    <a:pt x="363" y="1261"/>
                    <a:pt x="382" y="1201"/>
                  </a:cubicBezTo>
                  <a:cubicBezTo>
                    <a:pt x="416" y="1100"/>
                    <a:pt x="506" y="993"/>
                    <a:pt x="611" y="993"/>
                  </a:cubicBezTo>
                  <a:cubicBezTo>
                    <a:pt x="626" y="993"/>
                    <a:pt x="641" y="995"/>
                    <a:pt x="654" y="999"/>
                  </a:cubicBezTo>
                  <a:lnTo>
                    <a:pt x="742" y="1025"/>
                  </a:lnTo>
                  <a:lnTo>
                    <a:pt x="742" y="1025"/>
                  </a:lnTo>
                  <a:lnTo>
                    <a:pt x="682" y="956"/>
                  </a:lnTo>
                  <a:cubicBezTo>
                    <a:pt x="630" y="894"/>
                    <a:pt x="667" y="787"/>
                    <a:pt x="733" y="729"/>
                  </a:cubicBezTo>
                  <a:cubicBezTo>
                    <a:pt x="772" y="693"/>
                    <a:pt x="819" y="669"/>
                    <a:pt x="868" y="642"/>
                  </a:cubicBezTo>
                  <a:cubicBezTo>
                    <a:pt x="907" y="620"/>
                    <a:pt x="947" y="599"/>
                    <a:pt x="986" y="571"/>
                  </a:cubicBezTo>
                  <a:cubicBezTo>
                    <a:pt x="1117" y="472"/>
                    <a:pt x="1183" y="322"/>
                    <a:pt x="1247" y="177"/>
                  </a:cubicBezTo>
                  <a:cubicBezTo>
                    <a:pt x="1260" y="151"/>
                    <a:pt x="1271" y="125"/>
                    <a:pt x="1282" y="100"/>
                  </a:cubicBezTo>
                  <a:close/>
                  <a:moveTo>
                    <a:pt x="1271" y="1"/>
                  </a:moveTo>
                  <a:lnTo>
                    <a:pt x="1252" y="37"/>
                  </a:lnTo>
                  <a:cubicBezTo>
                    <a:pt x="1235" y="76"/>
                    <a:pt x="1217" y="115"/>
                    <a:pt x="1198" y="155"/>
                  </a:cubicBezTo>
                  <a:cubicBezTo>
                    <a:pt x="1134" y="301"/>
                    <a:pt x="1072" y="438"/>
                    <a:pt x="954" y="528"/>
                  </a:cubicBezTo>
                  <a:cubicBezTo>
                    <a:pt x="920" y="554"/>
                    <a:pt x="881" y="573"/>
                    <a:pt x="842" y="594"/>
                  </a:cubicBezTo>
                  <a:cubicBezTo>
                    <a:pt x="793" y="622"/>
                    <a:pt x="742" y="650"/>
                    <a:pt x="697" y="689"/>
                  </a:cubicBezTo>
                  <a:cubicBezTo>
                    <a:pt x="626" y="751"/>
                    <a:pt x="583" y="856"/>
                    <a:pt x="613" y="939"/>
                  </a:cubicBezTo>
                  <a:lnTo>
                    <a:pt x="611" y="939"/>
                  </a:lnTo>
                  <a:cubicBezTo>
                    <a:pt x="480" y="939"/>
                    <a:pt x="371" y="1064"/>
                    <a:pt x="330" y="1184"/>
                  </a:cubicBezTo>
                  <a:cubicBezTo>
                    <a:pt x="309" y="1248"/>
                    <a:pt x="300" y="1316"/>
                    <a:pt x="290" y="1381"/>
                  </a:cubicBezTo>
                  <a:cubicBezTo>
                    <a:pt x="279" y="1454"/>
                    <a:pt x="270" y="1522"/>
                    <a:pt x="245" y="1589"/>
                  </a:cubicBezTo>
                  <a:cubicBezTo>
                    <a:pt x="230" y="1629"/>
                    <a:pt x="210" y="1666"/>
                    <a:pt x="189" y="1704"/>
                  </a:cubicBezTo>
                  <a:cubicBezTo>
                    <a:pt x="178" y="1723"/>
                    <a:pt x="170" y="1741"/>
                    <a:pt x="159" y="1758"/>
                  </a:cubicBezTo>
                  <a:cubicBezTo>
                    <a:pt x="0" y="2075"/>
                    <a:pt x="5" y="2452"/>
                    <a:pt x="26" y="2743"/>
                  </a:cubicBezTo>
                  <a:cubicBezTo>
                    <a:pt x="38" y="2915"/>
                    <a:pt x="117" y="3101"/>
                    <a:pt x="265" y="3101"/>
                  </a:cubicBezTo>
                  <a:cubicBezTo>
                    <a:pt x="274" y="3101"/>
                    <a:pt x="283" y="3100"/>
                    <a:pt x="292" y="3099"/>
                  </a:cubicBezTo>
                  <a:cubicBezTo>
                    <a:pt x="339" y="3093"/>
                    <a:pt x="380" y="3065"/>
                    <a:pt x="418" y="3039"/>
                  </a:cubicBezTo>
                  <a:cubicBezTo>
                    <a:pt x="427" y="3035"/>
                    <a:pt x="435" y="3028"/>
                    <a:pt x="444" y="3024"/>
                  </a:cubicBezTo>
                  <a:cubicBezTo>
                    <a:pt x="533" y="2967"/>
                    <a:pt x="642" y="2937"/>
                    <a:pt x="750" y="2937"/>
                  </a:cubicBezTo>
                  <a:cubicBezTo>
                    <a:pt x="801" y="2937"/>
                    <a:pt x="851" y="2944"/>
                    <a:pt x="898" y="2958"/>
                  </a:cubicBezTo>
                  <a:lnTo>
                    <a:pt x="930" y="2966"/>
                  </a:lnTo>
                  <a:lnTo>
                    <a:pt x="932" y="2934"/>
                  </a:lnTo>
                  <a:cubicBezTo>
                    <a:pt x="935" y="2859"/>
                    <a:pt x="939" y="2775"/>
                    <a:pt x="975" y="2709"/>
                  </a:cubicBezTo>
                  <a:cubicBezTo>
                    <a:pt x="1006" y="2654"/>
                    <a:pt x="1062" y="2616"/>
                    <a:pt x="1114" y="2616"/>
                  </a:cubicBezTo>
                  <a:cubicBezTo>
                    <a:pt x="1125" y="2616"/>
                    <a:pt x="1135" y="2618"/>
                    <a:pt x="1145" y="2621"/>
                  </a:cubicBezTo>
                  <a:cubicBezTo>
                    <a:pt x="1198" y="2636"/>
                    <a:pt x="1239" y="2692"/>
                    <a:pt x="1277" y="2743"/>
                  </a:cubicBezTo>
                  <a:cubicBezTo>
                    <a:pt x="1325" y="2808"/>
                    <a:pt x="1374" y="2874"/>
                    <a:pt x="1447" y="2874"/>
                  </a:cubicBezTo>
                  <a:cubicBezTo>
                    <a:pt x="1459" y="2874"/>
                    <a:pt x="1472" y="2872"/>
                    <a:pt x="1485" y="2868"/>
                  </a:cubicBezTo>
                  <a:cubicBezTo>
                    <a:pt x="1537" y="2853"/>
                    <a:pt x="1569" y="2808"/>
                    <a:pt x="1597" y="2767"/>
                  </a:cubicBezTo>
                  <a:cubicBezTo>
                    <a:pt x="1624" y="2728"/>
                    <a:pt x="1648" y="2694"/>
                    <a:pt x="1684" y="2685"/>
                  </a:cubicBezTo>
                  <a:cubicBezTo>
                    <a:pt x="1689" y="2685"/>
                    <a:pt x="1694" y="2684"/>
                    <a:pt x="1698" y="2684"/>
                  </a:cubicBezTo>
                  <a:cubicBezTo>
                    <a:pt x="1736" y="2684"/>
                    <a:pt x="1774" y="2715"/>
                    <a:pt x="1811" y="2743"/>
                  </a:cubicBezTo>
                  <a:lnTo>
                    <a:pt x="1819" y="2750"/>
                  </a:lnTo>
                  <a:cubicBezTo>
                    <a:pt x="1958" y="2853"/>
                    <a:pt x="2130" y="2911"/>
                    <a:pt x="2303" y="2911"/>
                  </a:cubicBezTo>
                  <a:cubicBezTo>
                    <a:pt x="2323" y="2911"/>
                    <a:pt x="2344" y="2910"/>
                    <a:pt x="2364" y="2908"/>
                  </a:cubicBezTo>
                  <a:cubicBezTo>
                    <a:pt x="2376" y="2906"/>
                    <a:pt x="2389" y="2906"/>
                    <a:pt x="2402" y="2904"/>
                  </a:cubicBezTo>
                  <a:cubicBezTo>
                    <a:pt x="2430" y="2902"/>
                    <a:pt x="2458" y="2898"/>
                    <a:pt x="2486" y="2898"/>
                  </a:cubicBezTo>
                  <a:cubicBezTo>
                    <a:pt x="2520" y="2898"/>
                    <a:pt x="2548" y="2904"/>
                    <a:pt x="2571" y="2915"/>
                  </a:cubicBezTo>
                  <a:cubicBezTo>
                    <a:pt x="2619" y="2936"/>
                    <a:pt x="2651" y="2981"/>
                    <a:pt x="2685" y="3026"/>
                  </a:cubicBezTo>
                  <a:cubicBezTo>
                    <a:pt x="3034" y="3502"/>
                    <a:pt x="3456" y="3920"/>
                    <a:pt x="3938" y="4262"/>
                  </a:cubicBezTo>
                  <a:lnTo>
                    <a:pt x="3949" y="4271"/>
                  </a:lnTo>
                  <a:lnTo>
                    <a:pt x="3960" y="4269"/>
                  </a:lnTo>
                  <a:cubicBezTo>
                    <a:pt x="3988" y="4262"/>
                    <a:pt x="4018" y="4258"/>
                    <a:pt x="4045" y="4256"/>
                  </a:cubicBezTo>
                  <a:cubicBezTo>
                    <a:pt x="4085" y="4252"/>
                    <a:pt x="4125" y="4251"/>
                    <a:pt x="4165" y="4251"/>
                  </a:cubicBezTo>
                  <a:cubicBezTo>
                    <a:pt x="4251" y="4251"/>
                    <a:pt x="4339" y="4258"/>
                    <a:pt x="4425" y="4273"/>
                  </a:cubicBezTo>
                  <a:lnTo>
                    <a:pt x="4508" y="4288"/>
                  </a:lnTo>
                  <a:lnTo>
                    <a:pt x="4416" y="4198"/>
                  </a:lnTo>
                  <a:cubicBezTo>
                    <a:pt x="4337" y="4117"/>
                    <a:pt x="4260" y="4042"/>
                    <a:pt x="4217" y="3943"/>
                  </a:cubicBezTo>
                  <a:cubicBezTo>
                    <a:pt x="4200" y="3905"/>
                    <a:pt x="4189" y="3864"/>
                    <a:pt x="4176" y="3819"/>
                  </a:cubicBezTo>
                  <a:cubicBezTo>
                    <a:pt x="4163" y="3772"/>
                    <a:pt x="4148" y="3722"/>
                    <a:pt x="4127" y="3675"/>
                  </a:cubicBezTo>
                  <a:cubicBezTo>
                    <a:pt x="4060" y="3538"/>
                    <a:pt x="3923" y="3444"/>
                    <a:pt x="3814" y="3369"/>
                  </a:cubicBezTo>
                  <a:cubicBezTo>
                    <a:pt x="3651" y="3260"/>
                    <a:pt x="3484" y="3144"/>
                    <a:pt x="3330" y="3013"/>
                  </a:cubicBezTo>
                  <a:cubicBezTo>
                    <a:pt x="2876" y="2621"/>
                    <a:pt x="2574" y="2090"/>
                    <a:pt x="2282" y="1578"/>
                  </a:cubicBezTo>
                  <a:lnTo>
                    <a:pt x="2171" y="1383"/>
                  </a:lnTo>
                  <a:cubicBezTo>
                    <a:pt x="1924" y="948"/>
                    <a:pt x="1644" y="455"/>
                    <a:pt x="1297" y="33"/>
                  </a:cubicBezTo>
                  <a:lnTo>
                    <a:pt x="127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50"/>
            <p:cNvSpPr/>
            <p:nvPr/>
          </p:nvSpPr>
          <p:spPr>
            <a:xfrm>
              <a:off x="4983818" y="3214580"/>
              <a:ext cx="286224" cy="243602"/>
            </a:xfrm>
            <a:custGeom>
              <a:rect b="b" l="l" r="r" t="t"/>
              <a:pathLst>
                <a:path extrusionOk="0" h="8573" w="10073">
                  <a:moveTo>
                    <a:pt x="3546" y="1"/>
                  </a:moveTo>
                  <a:cubicBezTo>
                    <a:pt x="3482" y="1"/>
                    <a:pt x="3418" y="48"/>
                    <a:pt x="3386" y="108"/>
                  </a:cubicBezTo>
                  <a:cubicBezTo>
                    <a:pt x="3347" y="179"/>
                    <a:pt x="3343" y="262"/>
                    <a:pt x="3341" y="344"/>
                  </a:cubicBezTo>
                  <a:cubicBezTo>
                    <a:pt x="3289" y="329"/>
                    <a:pt x="3235" y="322"/>
                    <a:pt x="3181" y="322"/>
                  </a:cubicBezTo>
                  <a:cubicBezTo>
                    <a:pt x="3069" y="322"/>
                    <a:pt x="2957" y="353"/>
                    <a:pt x="2863" y="412"/>
                  </a:cubicBezTo>
                  <a:cubicBezTo>
                    <a:pt x="2818" y="440"/>
                    <a:pt x="2775" y="477"/>
                    <a:pt x="2722" y="483"/>
                  </a:cubicBezTo>
                  <a:cubicBezTo>
                    <a:pt x="2713" y="485"/>
                    <a:pt x="2705" y="485"/>
                    <a:pt x="2696" y="485"/>
                  </a:cubicBezTo>
                  <a:cubicBezTo>
                    <a:pt x="2669" y="485"/>
                    <a:pt x="2645" y="477"/>
                    <a:pt x="2623" y="464"/>
                  </a:cubicBezTo>
                  <a:cubicBezTo>
                    <a:pt x="2501" y="700"/>
                    <a:pt x="2402" y="948"/>
                    <a:pt x="2340" y="1205"/>
                  </a:cubicBezTo>
                  <a:cubicBezTo>
                    <a:pt x="2325" y="1267"/>
                    <a:pt x="2312" y="1332"/>
                    <a:pt x="2280" y="1387"/>
                  </a:cubicBezTo>
                  <a:cubicBezTo>
                    <a:pt x="2216" y="1503"/>
                    <a:pt x="2085" y="1561"/>
                    <a:pt x="1976" y="1636"/>
                  </a:cubicBezTo>
                  <a:cubicBezTo>
                    <a:pt x="1867" y="1711"/>
                    <a:pt x="1764" y="1837"/>
                    <a:pt x="1800" y="1964"/>
                  </a:cubicBezTo>
                  <a:cubicBezTo>
                    <a:pt x="1712" y="1981"/>
                    <a:pt x="1629" y="2019"/>
                    <a:pt x="1558" y="2075"/>
                  </a:cubicBezTo>
                  <a:cubicBezTo>
                    <a:pt x="1573" y="2242"/>
                    <a:pt x="1466" y="2392"/>
                    <a:pt x="1378" y="2536"/>
                  </a:cubicBezTo>
                  <a:cubicBezTo>
                    <a:pt x="1290" y="2679"/>
                    <a:pt x="1218" y="2863"/>
                    <a:pt x="1301" y="3009"/>
                  </a:cubicBezTo>
                  <a:cubicBezTo>
                    <a:pt x="1300" y="3009"/>
                    <a:pt x="1299" y="3009"/>
                    <a:pt x="1298" y="3009"/>
                  </a:cubicBezTo>
                  <a:cubicBezTo>
                    <a:pt x="1196" y="3009"/>
                    <a:pt x="1119" y="3100"/>
                    <a:pt x="1083" y="3195"/>
                  </a:cubicBezTo>
                  <a:cubicBezTo>
                    <a:pt x="1046" y="3290"/>
                    <a:pt x="1033" y="3395"/>
                    <a:pt x="986" y="3485"/>
                  </a:cubicBezTo>
                  <a:cubicBezTo>
                    <a:pt x="939" y="3570"/>
                    <a:pt x="858" y="3648"/>
                    <a:pt x="858" y="3746"/>
                  </a:cubicBezTo>
                  <a:cubicBezTo>
                    <a:pt x="858" y="3821"/>
                    <a:pt x="907" y="3885"/>
                    <a:pt x="939" y="3954"/>
                  </a:cubicBezTo>
                  <a:cubicBezTo>
                    <a:pt x="1023" y="4132"/>
                    <a:pt x="978" y="4355"/>
                    <a:pt x="851" y="4507"/>
                  </a:cubicBezTo>
                  <a:cubicBezTo>
                    <a:pt x="725" y="4659"/>
                    <a:pt x="526" y="4740"/>
                    <a:pt x="328" y="4751"/>
                  </a:cubicBezTo>
                  <a:cubicBezTo>
                    <a:pt x="268" y="4753"/>
                    <a:pt x="204" y="4751"/>
                    <a:pt x="148" y="4774"/>
                  </a:cubicBezTo>
                  <a:cubicBezTo>
                    <a:pt x="48" y="4819"/>
                    <a:pt x="1" y="4950"/>
                    <a:pt x="35" y="5057"/>
                  </a:cubicBezTo>
                  <a:cubicBezTo>
                    <a:pt x="71" y="5162"/>
                    <a:pt x="172" y="5235"/>
                    <a:pt x="281" y="5254"/>
                  </a:cubicBezTo>
                  <a:cubicBezTo>
                    <a:pt x="348" y="5267"/>
                    <a:pt x="418" y="5263"/>
                    <a:pt x="474" y="5297"/>
                  </a:cubicBezTo>
                  <a:cubicBezTo>
                    <a:pt x="613" y="5381"/>
                    <a:pt x="558" y="5608"/>
                    <a:pt x="660" y="5732"/>
                  </a:cubicBezTo>
                  <a:cubicBezTo>
                    <a:pt x="731" y="5818"/>
                    <a:pt x="855" y="5831"/>
                    <a:pt x="950" y="5889"/>
                  </a:cubicBezTo>
                  <a:cubicBezTo>
                    <a:pt x="1055" y="5953"/>
                    <a:pt x="1115" y="6066"/>
                    <a:pt x="1177" y="6171"/>
                  </a:cubicBezTo>
                  <a:cubicBezTo>
                    <a:pt x="1382" y="6516"/>
                    <a:pt x="1674" y="6810"/>
                    <a:pt x="2017" y="7020"/>
                  </a:cubicBezTo>
                  <a:cubicBezTo>
                    <a:pt x="1950" y="7150"/>
                    <a:pt x="1905" y="7292"/>
                    <a:pt x="1884" y="7440"/>
                  </a:cubicBezTo>
                  <a:cubicBezTo>
                    <a:pt x="1927" y="7461"/>
                    <a:pt x="1970" y="7489"/>
                    <a:pt x="2004" y="7523"/>
                  </a:cubicBezTo>
                  <a:cubicBezTo>
                    <a:pt x="2051" y="7570"/>
                    <a:pt x="2090" y="7624"/>
                    <a:pt x="2139" y="7669"/>
                  </a:cubicBezTo>
                  <a:cubicBezTo>
                    <a:pt x="2249" y="7767"/>
                    <a:pt x="2391" y="7798"/>
                    <a:pt x="2540" y="7798"/>
                  </a:cubicBezTo>
                  <a:cubicBezTo>
                    <a:pt x="2658" y="7798"/>
                    <a:pt x="2780" y="7779"/>
                    <a:pt x="2895" y="7757"/>
                  </a:cubicBezTo>
                  <a:lnTo>
                    <a:pt x="2895" y="7757"/>
                  </a:lnTo>
                  <a:cubicBezTo>
                    <a:pt x="2893" y="7875"/>
                    <a:pt x="2902" y="8012"/>
                    <a:pt x="3000" y="8078"/>
                  </a:cubicBezTo>
                  <a:cubicBezTo>
                    <a:pt x="3071" y="8125"/>
                    <a:pt x="3163" y="8115"/>
                    <a:pt x="3249" y="8130"/>
                  </a:cubicBezTo>
                  <a:cubicBezTo>
                    <a:pt x="3332" y="8145"/>
                    <a:pt x="3422" y="8217"/>
                    <a:pt x="3396" y="8299"/>
                  </a:cubicBezTo>
                  <a:cubicBezTo>
                    <a:pt x="3428" y="8290"/>
                    <a:pt x="3460" y="8286"/>
                    <a:pt x="3492" y="8286"/>
                  </a:cubicBezTo>
                  <a:cubicBezTo>
                    <a:pt x="3610" y="8286"/>
                    <a:pt x="3728" y="8342"/>
                    <a:pt x="3797" y="8438"/>
                  </a:cubicBezTo>
                  <a:cubicBezTo>
                    <a:pt x="3827" y="8479"/>
                    <a:pt x="3851" y="8528"/>
                    <a:pt x="3896" y="8554"/>
                  </a:cubicBezTo>
                  <a:cubicBezTo>
                    <a:pt x="3920" y="8568"/>
                    <a:pt x="3949" y="8572"/>
                    <a:pt x="3978" y="8572"/>
                  </a:cubicBezTo>
                  <a:cubicBezTo>
                    <a:pt x="3997" y="8572"/>
                    <a:pt x="4016" y="8570"/>
                    <a:pt x="4035" y="8569"/>
                  </a:cubicBezTo>
                  <a:cubicBezTo>
                    <a:pt x="4168" y="8558"/>
                    <a:pt x="4303" y="8545"/>
                    <a:pt x="4438" y="8535"/>
                  </a:cubicBezTo>
                  <a:cubicBezTo>
                    <a:pt x="4427" y="8438"/>
                    <a:pt x="4508" y="8342"/>
                    <a:pt x="4607" y="8340"/>
                  </a:cubicBezTo>
                  <a:cubicBezTo>
                    <a:pt x="4609" y="8340"/>
                    <a:pt x="4611" y="8339"/>
                    <a:pt x="4613" y="8339"/>
                  </a:cubicBezTo>
                  <a:cubicBezTo>
                    <a:pt x="4651" y="8339"/>
                    <a:pt x="4695" y="8348"/>
                    <a:pt x="4734" y="8348"/>
                  </a:cubicBezTo>
                  <a:cubicBezTo>
                    <a:pt x="4774" y="8348"/>
                    <a:pt x="4809" y="8339"/>
                    <a:pt x="4825" y="8303"/>
                  </a:cubicBezTo>
                  <a:cubicBezTo>
                    <a:pt x="4843" y="8265"/>
                    <a:pt x="4821" y="8220"/>
                    <a:pt x="4825" y="8177"/>
                  </a:cubicBezTo>
                  <a:cubicBezTo>
                    <a:pt x="4838" y="8061"/>
                    <a:pt x="4997" y="8050"/>
                    <a:pt x="5108" y="8020"/>
                  </a:cubicBezTo>
                  <a:cubicBezTo>
                    <a:pt x="5262" y="7979"/>
                    <a:pt x="5396" y="7841"/>
                    <a:pt x="5550" y="7841"/>
                  </a:cubicBezTo>
                  <a:cubicBezTo>
                    <a:pt x="5563" y="7841"/>
                    <a:pt x="5577" y="7842"/>
                    <a:pt x="5590" y="7845"/>
                  </a:cubicBezTo>
                  <a:cubicBezTo>
                    <a:pt x="5685" y="7860"/>
                    <a:pt x="5760" y="7930"/>
                    <a:pt x="5839" y="7982"/>
                  </a:cubicBezTo>
                  <a:cubicBezTo>
                    <a:pt x="5890" y="8017"/>
                    <a:pt x="5954" y="8042"/>
                    <a:pt x="6016" y="8042"/>
                  </a:cubicBezTo>
                  <a:cubicBezTo>
                    <a:pt x="6033" y="8042"/>
                    <a:pt x="6051" y="8040"/>
                    <a:pt x="6068" y="8035"/>
                  </a:cubicBezTo>
                  <a:cubicBezTo>
                    <a:pt x="6085" y="7999"/>
                    <a:pt x="6100" y="7962"/>
                    <a:pt x="6107" y="7922"/>
                  </a:cubicBezTo>
                  <a:cubicBezTo>
                    <a:pt x="6209" y="7956"/>
                    <a:pt x="6327" y="7986"/>
                    <a:pt x="6435" y="7986"/>
                  </a:cubicBezTo>
                  <a:cubicBezTo>
                    <a:pt x="6540" y="7986"/>
                    <a:pt x="6636" y="7958"/>
                    <a:pt x="6702" y="7877"/>
                  </a:cubicBezTo>
                  <a:cubicBezTo>
                    <a:pt x="6737" y="7834"/>
                    <a:pt x="6756" y="7785"/>
                    <a:pt x="6792" y="7746"/>
                  </a:cubicBezTo>
                  <a:cubicBezTo>
                    <a:pt x="6876" y="7656"/>
                    <a:pt x="7013" y="7654"/>
                    <a:pt x="7133" y="7626"/>
                  </a:cubicBezTo>
                  <a:cubicBezTo>
                    <a:pt x="7251" y="7598"/>
                    <a:pt x="7381" y="7495"/>
                    <a:pt x="7343" y="7380"/>
                  </a:cubicBezTo>
                  <a:lnTo>
                    <a:pt x="7343" y="7380"/>
                  </a:lnTo>
                  <a:cubicBezTo>
                    <a:pt x="7415" y="7396"/>
                    <a:pt x="7488" y="7404"/>
                    <a:pt x="7561" y="7404"/>
                  </a:cubicBezTo>
                  <a:cubicBezTo>
                    <a:pt x="7851" y="7404"/>
                    <a:pt x="8141" y="7283"/>
                    <a:pt x="8376" y="7106"/>
                  </a:cubicBezTo>
                  <a:cubicBezTo>
                    <a:pt x="8671" y="6885"/>
                    <a:pt x="8892" y="6583"/>
                    <a:pt x="9106" y="6283"/>
                  </a:cubicBezTo>
                  <a:cubicBezTo>
                    <a:pt x="9160" y="6206"/>
                    <a:pt x="9215" y="6129"/>
                    <a:pt x="9293" y="6079"/>
                  </a:cubicBezTo>
                  <a:cubicBezTo>
                    <a:pt x="9370" y="6030"/>
                    <a:pt x="9464" y="6013"/>
                    <a:pt x="9552" y="5981"/>
                  </a:cubicBezTo>
                  <a:cubicBezTo>
                    <a:pt x="9856" y="5869"/>
                    <a:pt x="10072" y="5554"/>
                    <a:pt x="10072" y="5231"/>
                  </a:cubicBezTo>
                  <a:lnTo>
                    <a:pt x="10072" y="5231"/>
                  </a:lnTo>
                  <a:cubicBezTo>
                    <a:pt x="9996" y="5246"/>
                    <a:pt x="9919" y="5253"/>
                    <a:pt x="9842" y="5253"/>
                  </a:cubicBezTo>
                  <a:cubicBezTo>
                    <a:pt x="9536" y="5253"/>
                    <a:pt x="9231" y="5137"/>
                    <a:pt x="9005" y="4929"/>
                  </a:cubicBezTo>
                  <a:cubicBezTo>
                    <a:pt x="8939" y="4869"/>
                    <a:pt x="8879" y="4800"/>
                    <a:pt x="8800" y="4757"/>
                  </a:cubicBezTo>
                  <a:cubicBezTo>
                    <a:pt x="8609" y="4652"/>
                    <a:pt x="8335" y="4717"/>
                    <a:pt x="8187" y="4556"/>
                  </a:cubicBezTo>
                  <a:cubicBezTo>
                    <a:pt x="8146" y="4509"/>
                    <a:pt x="8118" y="4447"/>
                    <a:pt x="8065" y="4417"/>
                  </a:cubicBezTo>
                  <a:cubicBezTo>
                    <a:pt x="8031" y="4397"/>
                    <a:pt x="7994" y="4392"/>
                    <a:pt x="7955" y="4392"/>
                  </a:cubicBezTo>
                  <a:cubicBezTo>
                    <a:pt x="7917" y="4392"/>
                    <a:pt x="7878" y="4397"/>
                    <a:pt x="7840" y="4397"/>
                  </a:cubicBezTo>
                  <a:cubicBezTo>
                    <a:pt x="7823" y="4397"/>
                    <a:pt x="7805" y="4396"/>
                    <a:pt x="7789" y="4393"/>
                  </a:cubicBezTo>
                  <a:cubicBezTo>
                    <a:pt x="7549" y="4357"/>
                    <a:pt x="7480" y="3986"/>
                    <a:pt x="7242" y="3943"/>
                  </a:cubicBezTo>
                  <a:cubicBezTo>
                    <a:pt x="7189" y="3935"/>
                    <a:pt x="7129" y="3943"/>
                    <a:pt x="7084" y="3909"/>
                  </a:cubicBezTo>
                  <a:cubicBezTo>
                    <a:pt x="7015" y="3858"/>
                    <a:pt x="7037" y="3748"/>
                    <a:pt x="6992" y="3675"/>
                  </a:cubicBezTo>
                  <a:cubicBezTo>
                    <a:pt x="6962" y="3630"/>
                    <a:pt x="6910" y="3605"/>
                    <a:pt x="6869" y="3568"/>
                  </a:cubicBezTo>
                  <a:cubicBezTo>
                    <a:pt x="6818" y="3525"/>
                    <a:pt x="6784" y="3470"/>
                    <a:pt x="6764" y="3408"/>
                  </a:cubicBezTo>
                  <a:cubicBezTo>
                    <a:pt x="6711" y="3408"/>
                    <a:pt x="6657" y="3405"/>
                    <a:pt x="6604" y="3399"/>
                  </a:cubicBezTo>
                  <a:cubicBezTo>
                    <a:pt x="6467" y="3386"/>
                    <a:pt x="6327" y="3352"/>
                    <a:pt x="6222" y="3266"/>
                  </a:cubicBezTo>
                  <a:cubicBezTo>
                    <a:pt x="6111" y="3178"/>
                    <a:pt x="6047" y="3035"/>
                    <a:pt x="6051" y="2891"/>
                  </a:cubicBezTo>
                  <a:cubicBezTo>
                    <a:pt x="6053" y="2836"/>
                    <a:pt x="6066" y="2776"/>
                    <a:pt x="6038" y="2724"/>
                  </a:cubicBezTo>
                  <a:cubicBezTo>
                    <a:pt x="6019" y="2690"/>
                    <a:pt x="5985" y="2666"/>
                    <a:pt x="5965" y="2634"/>
                  </a:cubicBezTo>
                  <a:cubicBezTo>
                    <a:pt x="5937" y="2591"/>
                    <a:pt x="5940" y="2536"/>
                    <a:pt x="5942" y="2484"/>
                  </a:cubicBezTo>
                  <a:cubicBezTo>
                    <a:pt x="5948" y="2358"/>
                    <a:pt x="5955" y="2229"/>
                    <a:pt x="5961" y="2101"/>
                  </a:cubicBezTo>
                  <a:cubicBezTo>
                    <a:pt x="5963" y="2047"/>
                    <a:pt x="5967" y="1994"/>
                    <a:pt x="5982" y="1940"/>
                  </a:cubicBezTo>
                  <a:cubicBezTo>
                    <a:pt x="6036" y="1773"/>
                    <a:pt x="6212" y="1687"/>
                    <a:pt x="6389" y="1653"/>
                  </a:cubicBezTo>
                  <a:cubicBezTo>
                    <a:pt x="5912" y="1312"/>
                    <a:pt x="5488" y="897"/>
                    <a:pt x="5140" y="423"/>
                  </a:cubicBezTo>
                  <a:cubicBezTo>
                    <a:pt x="5106" y="376"/>
                    <a:pt x="5070" y="327"/>
                    <a:pt x="5018" y="301"/>
                  </a:cubicBezTo>
                  <a:cubicBezTo>
                    <a:pt x="4987" y="287"/>
                    <a:pt x="4953" y="283"/>
                    <a:pt x="4919" y="283"/>
                  </a:cubicBezTo>
                  <a:cubicBezTo>
                    <a:pt x="4878" y="283"/>
                    <a:pt x="4836" y="289"/>
                    <a:pt x="4795" y="292"/>
                  </a:cubicBezTo>
                  <a:cubicBezTo>
                    <a:pt x="4775" y="294"/>
                    <a:pt x="4755" y="295"/>
                    <a:pt x="4735" y="295"/>
                  </a:cubicBezTo>
                  <a:cubicBezTo>
                    <a:pt x="4569" y="295"/>
                    <a:pt x="4403" y="240"/>
                    <a:pt x="4271" y="140"/>
                  </a:cubicBezTo>
                  <a:cubicBezTo>
                    <a:pt x="4228" y="108"/>
                    <a:pt x="4183" y="70"/>
                    <a:pt x="4132" y="70"/>
                  </a:cubicBezTo>
                  <a:cubicBezTo>
                    <a:pt x="4126" y="70"/>
                    <a:pt x="4120" y="71"/>
                    <a:pt x="4114" y="72"/>
                  </a:cubicBezTo>
                  <a:cubicBezTo>
                    <a:pt x="4022" y="89"/>
                    <a:pt x="4001" y="228"/>
                    <a:pt x="3911" y="254"/>
                  </a:cubicBezTo>
                  <a:cubicBezTo>
                    <a:pt x="3900" y="257"/>
                    <a:pt x="3890" y="258"/>
                    <a:pt x="3881" y="258"/>
                  </a:cubicBezTo>
                  <a:cubicBezTo>
                    <a:pt x="3765" y="258"/>
                    <a:pt x="3714" y="47"/>
                    <a:pt x="3587" y="7"/>
                  </a:cubicBezTo>
                  <a:cubicBezTo>
                    <a:pt x="3574" y="3"/>
                    <a:pt x="3560" y="1"/>
                    <a:pt x="35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50"/>
            <p:cNvSpPr/>
            <p:nvPr/>
          </p:nvSpPr>
          <p:spPr>
            <a:xfrm>
              <a:off x="4982909" y="3213841"/>
              <a:ext cx="287929" cy="245079"/>
            </a:xfrm>
            <a:custGeom>
              <a:rect b="b" l="l" r="r" t="t"/>
              <a:pathLst>
                <a:path extrusionOk="0" h="8625" w="10133">
                  <a:moveTo>
                    <a:pt x="3580" y="54"/>
                  </a:moveTo>
                  <a:cubicBezTo>
                    <a:pt x="3591" y="54"/>
                    <a:pt x="3601" y="56"/>
                    <a:pt x="3611" y="59"/>
                  </a:cubicBezTo>
                  <a:cubicBezTo>
                    <a:pt x="3664" y="74"/>
                    <a:pt x="3705" y="130"/>
                    <a:pt x="3743" y="181"/>
                  </a:cubicBezTo>
                  <a:cubicBezTo>
                    <a:pt x="3791" y="246"/>
                    <a:pt x="3840" y="312"/>
                    <a:pt x="3913" y="312"/>
                  </a:cubicBezTo>
                  <a:cubicBezTo>
                    <a:pt x="3925" y="312"/>
                    <a:pt x="3938" y="310"/>
                    <a:pt x="3951" y="306"/>
                  </a:cubicBezTo>
                  <a:cubicBezTo>
                    <a:pt x="4003" y="291"/>
                    <a:pt x="4035" y="246"/>
                    <a:pt x="4063" y="205"/>
                  </a:cubicBezTo>
                  <a:cubicBezTo>
                    <a:pt x="4090" y="166"/>
                    <a:pt x="4114" y="132"/>
                    <a:pt x="4150" y="123"/>
                  </a:cubicBezTo>
                  <a:cubicBezTo>
                    <a:pt x="4155" y="123"/>
                    <a:pt x="4160" y="122"/>
                    <a:pt x="4164" y="122"/>
                  </a:cubicBezTo>
                  <a:cubicBezTo>
                    <a:pt x="4202" y="122"/>
                    <a:pt x="4240" y="153"/>
                    <a:pt x="4277" y="181"/>
                  </a:cubicBezTo>
                  <a:lnTo>
                    <a:pt x="4285" y="188"/>
                  </a:lnTo>
                  <a:cubicBezTo>
                    <a:pt x="4424" y="291"/>
                    <a:pt x="4596" y="349"/>
                    <a:pt x="4769" y="349"/>
                  </a:cubicBezTo>
                  <a:cubicBezTo>
                    <a:pt x="4789" y="349"/>
                    <a:pt x="4810" y="348"/>
                    <a:pt x="4830" y="346"/>
                  </a:cubicBezTo>
                  <a:cubicBezTo>
                    <a:pt x="4842" y="344"/>
                    <a:pt x="4855" y="344"/>
                    <a:pt x="4868" y="342"/>
                  </a:cubicBezTo>
                  <a:cubicBezTo>
                    <a:pt x="4896" y="340"/>
                    <a:pt x="4924" y="336"/>
                    <a:pt x="4952" y="336"/>
                  </a:cubicBezTo>
                  <a:cubicBezTo>
                    <a:pt x="4986" y="336"/>
                    <a:pt x="5014" y="342"/>
                    <a:pt x="5037" y="353"/>
                  </a:cubicBezTo>
                  <a:cubicBezTo>
                    <a:pt x="5085" y="374"/>
                    <a:pt x="5117" y="419"/>
                    <a:pt x="5151" y="464"/>
                  </a:cubicBezTo>
                  <a:cubicBezTo>
                    <a:pt x="5487" y="925"/>
                    <a:pt x="5894" y="1328"/>
                    <a:pt x="6357" y="1666"/>
                  </a:cubicBezTo>
                  <a:cubicBezTo>
                    <a:pt x="6167" y="1715"/>
                    <a:pt x="6034" y="1820"/>
                    <a:pt x="5991" y="1960"/>
                  </a:cubicBezTo>
                  <a:cubicBezTo>
                    <a:pt x="5972" y="2013"/>
                    <a:pt x="5969" y="2071"/>
                    <a:pt x="5967" y="2127"/>
                  </a:cubicBezTo>
                  <a:lnTo>
                    <a:pt x="5948" y="2510"/>
                  </a:lnTo>
                  <a:cubicBezTo>
                    <a:pt x="5946" y="2559"/>
                    <a:pt x="5942" y="2622"/>
                    <a:pt x="5974" y="2673"/>
                  </a:cubicBezTo>
                  <a:cubicBezTo>
                    <a:pt x="5984" y="2692"/>
                    <a:pt x="5999" y="2707"/>
                    <a:pt x="6012" y="2722"/>
                  </a:cubicBezTo>
                  <a:cubicBezTo>
                    <a:pt x="6025" y="2735"/>
                    <a:pt x="6038" y="2748"/>
                    <a:pt x="6047" y="2763"/>
                  </a:cubicBezTo>
                  <a:cubicBezTo>
                    <a:pt x="6066" y="2797"/>
                    <a:pt x="6062" y="2838"/>
                    <a:pt x="6059" y="2883"/>
                  </a:cubicBezTo>
                  <a:cubicBezTo>
                    <a:pt x="6057" y="2894"/>
                    <a:pt x="6057" y="2907"/>
                    <a:pt x="6057" y="2917"/>
                  </a:cubicBezTo>
                  <a:cubicBezTo>
                    <a:pt x="6051" y="3067"/>
                    <a:pt x="6119" y="3219"/>
                    <a:pt x="6237" y="3314"/>
                  </a:cubicBezTo>
                  <a:cubicBezTo>
                    <a:pt x="6332" y="3391"/>
                    <a:pt x="6462" y="3436"/>
                    <a:pt x="6634" y="3453"/>
                  </a:cubicBezTo>
                  <a:cubicBezTo>
                    <a:pt x="6681" y="3457"/>
                    <a:pt x="6730" y="3459"/>
                    <a:pt x="6777" y="3459"/>
                  </a:cubicBezTo>
                  <a:cubicBezTo>
                    <a:pt x="6801" y="3524"/>
                    <a:pt x="6835" y="3575"/>
                    <a:pt x="6884" y="3616"/>
                  </a:cubicBezTo>
                  <a:cubicBezTo>
                    <a:pt x="6897" y="3626"/>
                    <a:pt x="6912" y="3637"/>
                    <a:pt x="6925" y="3648"/>
                  </a:cubicBezTo>
                  <a:cubicBezTo>
                    <a:pt x="6955" y="3669"/>
                    <a:pt x="6983" y="3689"/>
                    <a:pt x="7000" y="3716"/>
                  </a:cubicBezTo>
                  <a:cubicBezTo>
                    <a:pt x="7017" y="3742"/>
                    <a:pt x="7024" y="3776"/>
                    <a:pt x="7030" y="3811"/>
                  </a:cubicBezTo>
                  <a:cubicBezTo>
                    <a:pt x="7041" y="3864"/>
                    <a:pt x="7051" y="3922"/>
                    <a:pt x="7101" y="3956"/>
                  </a:cubicBezTo>
                  <a:cubicBezTo>
                    <a:pt x="7137" y="3984"/>
                    <a:pt x="7180" y="3988"/>
                    <a:pt x="7223" y="3991"/>
                  </a:cubicBezTo>
                  <a:cubicBezTo>
                    <a:pt x="7238" y="3993"/>
                    <a:pt x="7255" y="3993"/>
                    <a:pt x="7270" y="3997"/>
                  </a:cubicBezTo>
                  <a:cubicBezTo>
                    <a:pt x="7377" y="4016"/>
                    <a:pt x="7450" y="4111"/>
                    <a:pt x="7525" y="4211"/>
                  </a:cubicBezTo>
                  <a:cubicBezTo>
                    <a:pt x="7604" y="4316"/>
                    <a:pt x="7686" y="4426"/>
                    <a:pt x="7816" y="4447"/>
                  </a:cubicBezTo>
                  <a:cubicBezTo>
                    <a:pt x="7833" y="4450"/>
                    <a:pt x="7850" y="4451"/>
                    <a:pt x="7868" y="4451"/>
                  </a:cubicBezTo>
                  <a:cubicBezTo>
                    <a:pt x="7889" y="4451"/>
                    <a:pt x="7911" y="4449"/>
                    <a:pt x="7932" y="4447"/>
                  </a:cubicBezTo>
                  <a:cubicBezTo>
                    <a:pt x="7951" y="4447"/>
                    <a:pt x="7971" y="4445"/>
                    <a:pt x="7990" y="4445"/>
                  </a:cubicBezTo>
                  <a:cubicBezTo>
                    <a:pt x="8030" y="4445"/>
                    <a:pt x="8058" y="4451"/>
                    <a:pt x="8084" y="4466"/>
                  </a:cubicBezTo>
                  <a:cubicBezTo>
                    <a:pt x="8114" y="4483"/>
                    <a:pt x="8135" y="4513"/>
                    <a:pt x="8157" y="4546"/>
                  </a:cubicBezTo>
                  <a:cubicBezTo>
                    <a:pt x="8172" y="4563"/>
                    <a:pt x="8185" y="4582"/>
                    <a:pt x="8200" y="4599"/>
                  </a:cubicBezTo>
                  <a:cubicBezTo>
                    <a:pt x="8292" y="4700"/>
                    <a:pt x="8425" y="4719"/>
                    <a:pt x="8555" y="4736"/>
                  </a:cubicBezTo>
                  <a:cubicBezTo>
                    <a:pt x="8648" y="4751"/>
                    <a:pt x="8742" y="4764"/>
                    <a:pt x="8819" y="4807"/>
                  </a:cubicBezTo>
                  <a:cubicBezTo>
                    <a:pt x="8877" y="4837"/>
                    <a:pt x="8924" y="4884"/>
                    <a:pt x="8973" y="4931"/>
                  </a:cubicBezTo>
                  <a:cubicBezTo>
                    <a:pt x="8988" y="4946"/>
                    <a:pt x="9003" y="4961"/>
                    <a:pt x="9020" y="4976"/>
                  </a:cubicBezTo>
                  <a:cubicBezTo>
                    <a:pt x="9247" y="5186"/>
                    <a:pt x="9558" y="5306"/>
                    <a:pt x="9875" y="5306"/>
                  </a:cubicBezTo>
                  <a:cubicBezTo>
                    <a:pt x="9944" y="5306"/>
                    <a:pt x="10010" y="5300"/>
                    <a:pt x="10077" y="5289"/>
                  </a:cubicBezTo>
                  <a:lnTo>
                    <a:pt x="10077" y="5289"/>
                  </a:lnTo>
                  <a:cubicBezTo>
                    <a:pt x="10064" y="5589"/>
                    <a:pt x="9856" y="5878"/>
                    <a:pt x="9573" y="5981"/>
                  </a:cubicBezTo>
                  <a:cubicBezTo>
                    <a:pt x="9547" y="5992"/>
                    <a:pt x="9520" y="5998"/>
                    <a:pt x="9494" y="6007"/>
                  </a:cubicBezTo>
                  <a:cubicBezTo>
                    <a:pt x="9432" y="6026"/>
                    <a:pt x="9367" y="6047"/>
                    <a:pt x="9310" y="6082"/>
                  </a:cubicBezTo>
                  <a:cubicBezTo>
                    <a:pt x="9226" y="6135"/>
                    <a:pt x="9168" y="6219"/>
                    <a:pt x="9115" y="6292"/>
                  </a:cubicBezTo>
                  <a:cubicBezTo>
                    <a:pt x="8887" y="6615"/>
                    <a:pt x="8675" y="6898"/>
                    <a:pt x="8393" y="7110"/>
                  </a:cubicBezTo>
                  <a:cubicBezTo>
                    <a:pt x="8143" y="7299"/>
                    <a:pt x="7859" y="7402"/>
                    <a:pt x="7595" y="7402"/>
                  </a:cubicBezTo>
                  <a:cubicBezTo>
                    <a:pt x="7521" y="7402"/>
                    <a:pt x="7449" y="7394"/>
                    <a:pt x="7379" y="7378"/>
                  </a:cubicBezTo>
                  <a:lnTo>
                    <a:pt x="7334" y="7367"/>
                  </a:lnTo>
                  <a:lnTo>
                    <a:pt x="7349" y="7414"/>
                  </a:lnTo>
                  <a:cubicBezTo>
                    <a:pt x="7358" y="7442"/>
                    <a:pt x="7356" y="7474"/>
                    <a:pt x="7338" y="7504"/>
                  </a:cubicBezTo>
                  <a:cubicBezTo>
                    <a:pt x="7308" y="7558"/>
                    <a:pt x="7236" y="7607"/>
                    <a:pt x="7159" y="7626"/>
                  </a:cubicBezTo>
                  <a:cubicBezTo>
                    <a:pt x="7131" y="7633"/>
                    <a:pt x="7103" y="7637"/>
                    <a:pt x="7073" y="7644"/>
                  </a:cubicBezTo>
                  <a:cubicBezTo>
                    <a:pt x="6976" y="7661"/>
                    <a:pt x="6876" y="7678"/>
                    <a:pt x="6805" y="7753"/>
                  </a:cubicBezTo>
                  <a:cubicBezTo>
                    <a:pt x="6784" y="7776"/>
                    <a:pt x="6766" y="7804"/>
                    <a:pt x="6751" y="7830"/>
                  </a:cubicBezTo>
                  <a:cubicBezTo>
                    <a:pt x="6739" y="7849"/>
                    <a:pt x="6728" y="7869"/>
                    <a:pt x="6713" y="7886"/>
                  </a:cubicBezTo>
                  <a:cubicBezTo>
                    <a:pt x="6659" y="7952"/>
                    <a:pt x="6580" y="7986"/>
                    <a:pt x="6470" y="7986"/>
                  </a:cubicBezTo>
                  <a:cubicBezTo>
                    <a:pt x="6382" y="7986"/>
                    <a:pt x="6275" y="7965"/>
                    <a:pt x="6147" y="7922"/>
                  </a:cubicBezTo>
                  <a:lnTo>
                    <a:pt x="6117" y="7911"/>
                  </a:lnTo>
                  <a:lnTo>
                    <a:pt x="6113" y="7943"/>
                  </a:lnTo>
                  <a:cubicBezTo>
                    <a:pt x="6107" y="7973"/>
                    <a:pt x="6098" y="8003"/>
                    <a:pt x="6081" y="8038"/>
                  </a:cubicBezTo>
                  <a:cubicBezTo>
                    <a:pt x="6069" y="8040"/>
                    <a:pt x="6057" y="8042"/>
                    <a:pt x="6045" y="8042"/>
                  </a:cubicBezTo>
                  <a:cubicBezTo>
                    <a:pt x="5996" y="8042"/>
                    <a:pt x="5939" y="8022"/>
                    <a:pt x="5886" y="7986"/>
                  </a:cubicBezTo>
                  <a:cubicBezTo>
                    <a:pt x="5869" y="7973"/>
                    <a:pt x="5849" y="7961"/>
                    <a:pt x="5832" y="7948"/>
                  </a:cubicBezTo>
                  <a:cubicBezTo>
                    <a:pt x="5770" y="7903"/>
                    <a:pt x="5706" y="7858"/>
                    <a:pt x="5627" y="7845"/>
                  </a:cubicBezTo>
                  <a:cubicBezTo>
                    <a:pt x="5611" y="7842"/>
                    <a:pt x="5595" y="7841"/>
                    <a:pt x="5580" y="7841"/>
                  </a:cubicBezTo>
                  <a:cubicBezTo>
                    <a:pt x="5483" y="7841"/>
                    <a:pt x="5397" y="7889"/>
                    <a:pt x="5314" y="7937"/>
                  </a:cubicBezTo>
                  <a:cubicBezTo>
                    <a:pt x="5256" y="7969"/>
                    <a:pt x="5196" y="8003"/>
                    <a:pt x="5134" y="8021"/>
                  </a:cubicBezTo>
                  <a:cubicBezTo>
                    <a:pt x="5115" y="8025"/>
                    <a:pt x="5093" y="8031"/>
                    <a:pt x="5072" y="8036"/>
                  </a:cubicBezTo>
                  <a:cubicBezTo>
                    <a:pt x="4969" y="8057"/>
                    <a:pt x="4842" y="8085"/>
                    <a:pt x="4832" y="8198"/>
                  </a:cubicBezTo>
                  <a:cubicBezTo>
                    <a:pt x="4830" y="8220"/>
                    <a:pt x="4832" y="8239"/>
                    <a:pt x="4834" y="8258"/>
                  </a:cubicBezTo>
                  <a:cubicBezTo>
                    <a:pt x="4838" y="8282"/>
                    <a:pt x="4840" y="8301"/>
                    <a:pt x="4832" y="8318"/>
                  </a:cubicBezTo>
                  <a:cubicBezTo>
                    <a:pt x="4825" y="8333"/>
                    <a:pt x="4812" y="8346"/>
                    <a:pt x="4767" y="8346"/>
                  </a:cubicBezTo>
                  <a:cubicBezTo>
                    <a:pt x="4748" y="8346"/>
                    <a:pt x="4729" y="8344"/>
                    <a:pt x="4708" y="8342"/>
                  </a:cubicBezTo>
                  <a:cubicBezTo>
                    <a:pt x="4686" y="8340"/>
                    <a:pt x="4665" y="8338"/>
                    <a:pt x="4645" y="8338"/>
                  </a:cubicBezTo>
                  <a:lnTo>
                    <a:pt x="4637" y="8338"/>
                  </a:lnTo>
                  <a:cubicBezTo>
                    <a:pt x="4583" y="8340"/>
                    <a:pt x="4532" y="8366"/>
                    <a:pt x="4493" y="8411"/>
                  </a:cubicBezTo>
                  <a:cubicBezTo>
                    <a:pt x="4461" y="8447"/>
                    <a:pt x="4444" y="8492"/>
                    <a:pt x="4442" y="8535"/>
                  </a:cubicBezTo>
                  <a:lnTo>
                    <a:pt x="4063" y="8569"/>
                  </a:lnTo>
                  <a:cubicBezTo>
                    <a:pt x="4048" y="8569"/>
                    <a:pt x="4030" y="8571"/>
                    <a:pt x="4013" y="8571"/>
                  </a:cubicBezTo>
                  <a:cubicBezTo>
                    <a:pt x="3981" y="8571"/>
                    <a:pt x="3960" y="8567"/>
                    <a:pt x="3940" y="8556"/>
                  </a:cubicBezTo>
                  <a:cubicBezTo>
                    <a:pt x="3913" y="8541"/>
                    <a:pt x="3893" y="8511"/>
                    <a:pt x="3872" y="8481"/>
                  </a:cubicBezTo>
                  <a:cubicBezTo>
                    <a:pt x="3866" y="8471"/>
                    <a:pt x="3859" y="8460"/>
                    <a:pt x="3851" y="8449"/>
                  </a:cubicBezTo>
                  <a:cubicBezTo>
                    <a:pt x="3778" y="8348"/>
                    <a:pt x="3651" y="8284"/>
                    <a:pt x="3523" y="8284"/>
                  </a:cubicBezTo>
                  <a:cubicBezTo>
                    <a:pt x="3501" y="8284"/>
                    <a:pt x="3480" y="8286"/>
                    <a:pt x="3461" y="8291"/>
                  </a:cubicBezTo>
                  <a:cubicBezTo>
                    <a:pt x="3458" y="8269"/>
                    <a:pt x="3452" y="8250"/>
                    <a:pt x="3441" y="8231"/>
                  </a:cubicBezTo>
                  <a:cubicBezTo>
                    <a:pt x="3411" y="8181"/>
                    <a:pt x="3349" y="8143"/>
                    <a:pt x="3285" y="8130"/>
                  </a:cubicBezTo>
                  <a:cubicBezTo>
                    <a:pt x="3257" y="8126"/>
                    <a:pt x="3229" y="8121"/>
                    <a:pt x="3203" y="8119"/>
                  </a:cubicBezTo>
                  <a:cubicBezTo>
                    <a:pt x="3146" y="8115"/>
                    <a:pt x="3090" y="8111"/>
                    <a:pt x="3047" y="8081"/>
                  </a:cubicBezTo>
                  <a:cubicBezTo>
                    <a:pt x="2961" y="8025"/>
                    <a:pt x="2953" y="7899"/>
                    <a:pt x="2955" y="7783"/>
                  </a:cubicBezTo>
                  <a:lnTo>
                    <a:pt x="2955" y="7751"/>
                  </a:lnTo>
                  <a:lnTo>
                    <a:pt x="2923" y="7755"/>
                  </a:lnTo>
                  <a:cubicBezTo>
                    <a:pt x="2816" y="7776"/>
                    <a:pt x="2691" y="7798"/>
                    <a:pt x="2571" y="7798"/>
                  </a:cubicBezTo>
                  <a:cubicBezTo>
                    <a:pt x="2406" y="7798"/>
                    <a:pt x="2280" y="7757"/>
                    <a:pt x="2188" y="7674"/>
                  </a:cubicBezTo>
                  <a:cubicBezTo>
                    <a:pt x="2162" y="7652"/>
                    <a:pt x="2141" y="7626"/>
                    <a:pt x="2117" y="7599"/>
                  </a:cubicBezTo>
                  <a:cubicBezTo>
                    <a:pt x="2098" y="7575"/>
                    <a:pt x="2077" y="7551"/>
                    <a:pt x="2055" y="7530"/>
                  </a:cubicBezTo>
                  <a:cubicBezTo>
                    <a:pt x="2025" y="7500"/>
                    <a:pt x="1989" y="7474"/>
                    <a:pt x="1944" y="7451"/>
                  </a:cubicBezTo>
                  <a:cubicBezTo>
                    <a:pt x="1967" y="7311"/>
                    <a:pt x="2010" y="7179"/>
                    <a:pt x="2072" y="7059"/>
                  </a:cubicBezTo>
                  <a:lnTo>
                    <a:pt x="2085" y="7035"/>
                  </a:lnTo>
                  <a:lnTo>
                    <a:pt x="2064" y="7022"/>
                  </a:lnTo>
                  <a:cubicBezTo>
                    <a:pt x="1723" y="6817"/>
                    <a:pt x="1436" y="6525"/>
                    <a:pt x="1232" y="6185"/>
                  </a:cubicBezTo>
                  <a:lnTo>
                    <a:pt x="1211" y="6150"/>
                  </a:lnTo>
                  <a:cubicBezTo>
                    <a:pt x="1153" y="6054"/>
                    <a:pt x="1095" y="5953"/>
                    <a:pt x="997" y="5891"/>
                  </a:cubicBezTo>
                  <a:cubicBezTo>
                    <a:pt x="958" y="5867"/>
                    <a:pt x="915" y="5852"/>
                    <a:pt x="877" y="5835"/>
                  </a:cubicBezTo>
                  <a:cubicBezTo>
                    <a:pt x="812" y="5812"/>
                    <a:pt x="752" y="5788"/>
                    <a:pt x="714" y="5741"/>
                  </a:cubicBezTo>
                  <a:cubicBezTo>
                    <a:pt x="671" y="5690"/>
                    <a:pt x="658" y="5617"/>
                    <a:pt x="643" y="5546"/>
                  </a:cubicBezTo>
                  <a:cubicBezTo>
                    <a:pt x="626" y="5450"/>
                    <a:pt x="607" y="5351"/>
                    <a:pt x="521" y="5300"/>
                  </a:cubicBezTo>
                  <a:cubicBezTo>
                    <a:pt x="476" y="5272"/>
                    <a:pt x="425" y="5268"/>
                    <a:pt x="375" y="5261"/>
                  </a:cubicBezTo>
                  <a:cubicBezTo>
                    <a:pt x="356" y="5259"/>
                    <a:pt x="337" y="5257"/>
                    <a:pt x="320" y="5255"/>
                  </a:cubicBezTo>
                  <a:cubicBezTo>
                    <a:pt x="213" y="5235"/>
                    <a:pt x="123" y="5165"/>
                    <a:pt x="93" y="5075"/>
                  </a:cubicBezTo>
                  <a:cubicBezTo>
                    <a:pt x="60" y="4976"/>
                    <a:pt x="105" y="4863"/>
                    <a:pt x="191" y="4826"/>
                  </a:cubicBezTo>
                  <a:cubicBezTo>
                    <a:pt x="232" y="4807"/>
                    <a:pt x="279" y="4807"/>
                    <a:pt x="328" y="4805"/>
                  </a:cubicBezTo>
                  <a:lnTo>
                    <a:pt x="363" y="4803"/>
                  </a:lnTo>
                  <a:cubicBezTo>
                    <a:pt x="581" y="4792"/>
                    <a:pt x="778" y="4700"/>
                    <a:pt x="902" y="4550"/>
                  </a:cubicBezTo>
                  <a:cubicBezTo>
                    <a:pt x="1042" y="4383"/>
                    <a:pt x="1080" y="4149"/>
                    <a:pt x="995" y="3967"/>
                  </a:cubicBezTo>
                  <a:cubicBezTo>
                    <a:pt x="986" y="3950"/>
                    <a:pt x="977" y="3931"/>
                    <a:pt x="967" y="3914"/>
                  </a:cubicBezTo>
                  <a:cubicBezTo>
                    <a:pt x="941" y="3864"/>
                    <a:pt x="917" y="3819"/>
                    <a:pt x="917" y="3770"/>
                  </a:cubicBezTo>
                  <a:cubicBezTo>
                    <a:pt x="915" y="3710"/>
                    <a:pt x="952" y="3659"/>
                    <a:pt x="990" y="3603"/>
                  </a:cubicBezTo>
                  <a:cubicBezTo>
                    <a:pt x="1007" y="3577"/>
                    <a:pt x="1027" y="3551"/>
                    <a:pt x="1042" y="3524"/>
                  </a:cubicBezTo>
                  <a:cubicBezTo>
                    <a:pt x="1072" y="3468"/>
                    <a:pt x="1089" y="3406"/>
                    <a:pt x="1104" y="3348"/>
                  </a:cubicBezTo>
                  <a:cubicBezTo>
                    <a:pt x="1115" y="3309"/>
                    <a:pt x="1125" y="3269"/>
                    <a:pt x="1138" y="3230"/>
                  </a:cubicBezTo>
                  <a:cubicBezTo>
                    <a:pt x="1170" y="3153"/>
                    <a:pt x="1237" y="3061"/>
                    <a:pt x="1331" y="3061"/>
                  </a:cubicBezTo>
                  <a:lnTo>
                    <a:pt x="1378" y="3063"/>
                  </a:lnTo>
                  <a:lnTo>
                    <a:pt x="1357" y="3022"/>
                  </a:lnTo>
                  <a:cubicBezTo>
                    <a:pt x="1292" y="2911"/>
                    <a:pt x="1320" y="2761"/>
                    <a:pt x="1434" y="2577"/>
                  </a:cubicBezTo>
                  <a:lnTo>
                    <a:pt x="1459" y="2534"/>
                  </a:lnTo>
                  <a:cubicBezTo>
                    <a:pt x="1541" y="2403"/>
                    <a:pt x="1627" y="2268"/>
                    <a:pt x="1618" y="2114"/>
                  </a:cubicBezTo>
                  <a:cubicBezTo>
                    <a:pt x="1682" y="2065"/>
                    <a:pt x="1759" y="2032"/>
                    <a:pt x="1839" y="2015"/>
                  </a:cubicBezTo>
                  <a:lnTo>
                    <a:pt x="1867" y="2011"/>
                  </a:lnTo>
                  <a:lnTo>
                    <a:pt x="1858" y="1983"/>
                  </a:lnTo>
                  <a:cubicBezTo>
                    <a:pt x="1826" y="1867"/>
                    <a:pt x="1922" y="1754"/>
                    <a:pt x="2023" y="1685"/>
                  </a:cubicBezTo>
                  <a:cubicBezTo>
                    <a:pt x="2049" y="1666"/>
                    <a:pt x="2074" y="1651"/>
                    <a:pt x="2100" y="1634"/>
                  </a:cubicBezTo>
                  <a:cubicBezTo>
                    <a:pt x="2190" y="1578"/>
                    <a:pt x="2282" y="1520"/>
                    <a:pt x="2336" y="1426"/>
                  </a:cubicBezTo>
                  <a:cubicBezTo>
                    <a:pt x="2368" y="1373"/>
                    <a:pt x="2381" y="1313"/>
                    <a:pt x="2396" y="1253"/>
                  </a:cubicBezTo>
                  <a:lnTo>
                    <a:pt x="2400" y="1238"/>
                  </a:lnTo>
                  <a:cubicBezTo>
                    <a:pt x="2456" y="1002"/>
                    <a:pt x="2546" y="762"/>
                    <a:pt x="2668" y="524"/>
                  </a:cubicBezTo>
                  <a:cubicBezTo>
                    <a:pt x="2689" y="534"/>
                    <a:pt x="2710" y="539"/>
                    <a:pt x="2733" y="539"/>
                  </a:cubicBezTo>
                  <a:cubicBezTo>
                    <a:pt x="2741" y="539"/>
                    <a:pt x="2749" y="538"/>
                    <a:pt x="2758" y="537"/>
                  </a:cubicBezTo>
                  <a:cubicBezTo>
                    <a:pt x="2805" y="531"/>
                    <a:pt x="2846" y="503"/>
                    <a:pt x="2884" y="477"/>
                  </a:cubicBezTo>
                  <a:cubicBezTo>
                    <a:pt x="2893" y="473"/>
                    <a:pt x="2901" y="466"/>
                    <a:pt x="2910" y="462"/>
                  </a:cubicBezTo>
                  <a:cubicBezTo>
                    <a:pt x="2999" y="405"/>
                    <a:pt x="3108" y="375"/>
                    <a:pt x="3216" y="375"/>
                  </a:cubicBezTo>
                  <a:cubicBezTo>
                    <a:pt x="3267" y="375"/>
                    <a:pt x="3317" y="382"/>
                    <a:pt x="3364" y="396"/>
                  </a:cubicBezTo>
                  <a:lnTo>
                    <a:pt x="3396" y="404"/>
                  </a:lnTo>
                  <a:lnTo>
                    <a:pt x="3398" y="372"/>
                  </a:lnTo>
                  <a:cubicBezTo>
                    <a:pt x="3401" y="297"/>
                    <a:pt x="3405" y="213"/>
                    <a:pt x="3441" y="147"/>
                  </a:cubicBezTo>
                  <a:cubicBezTo>
                    <a:pt x="3472" y="92"/>
                    <a:pt x="3528" y="54"/>
                    <a:pt x="3580" y="54"/>
                  </a:cubicBezTo>
                  <a:close/>
                  <a:moveTo>
                    <a:pt x="3582" y="1"/>
                  </a:moveTo>
                  <a:cubicBezTo>
                    <a:pt x="3510" y="1"/>
                    <a:pt x="3435" y="47"/>
                    <a:pt x="3394" y="121"/>
                  </a:cubicBezTo>
                  <a:cubicBezTo>
                    <a:pt x="3358" y="188"/>
                    <a:pt x="3349" y="265"/>
                    <a:pt x="3347" y="336"/>
                  </a:cubicBezTo>
                  <a:cubicBezTo>
                    <a:pt x="3304" y="326"/>
                    <a:pt x="3260" y="322"/>
                    <a:pt x="3216" y="322"/>
                  </a:cubicBezTo>
                  <a:cubicBezTo>
                    <a:pt x="3098" y="322"/>
                    <a:pt x="2978" y="354"/>
                    <a:pt x="2880" y="415"/>
                  </a:cubicBezTo>
                  <a:cubicBezTo>
                    <a:pt x="2871" y="421"/>
                    <a:pt x="2863" y="428"/>
                    <a:pt x="2854" y="432"/>
                  </a:cubicBezTo>
                  <a:cubicBezTo>
                    <a:pt x="2820" y="456"/>
                    <a:pt x="2786" y="479"/>
                    <a:pt x="2749" y="483"/>
                  </a:cubicBezTo>
                  <a:cubicBezTo>
                    <a:pt x="2743" y="484"/>
                    <a:pt x="2737" y="485"/>
                    <a:pt x="2731" y="485"/>
                  </a:cubicBezTo>
                  <a:cubicBezTo>
                    <a:pt x="2709" y="485"/>
                    <a:pt x="2689" y="478"/>
                    <a:pt x="2670" y="466"/>
                  </a:cubicBezTo>
                  <a:lnTo>
                    <a:pt x="2644" y="451"/>
                  </a:lnTo>
                  <a:lnTo>
                    <a:pt x="2631" y="477"/>
                  </a:lnTo>
                  <a:cubicBezTo>
                    <a:pt x="2503" y="723"/>
                    <a:pt x="2406" y="976"/>
                    <a:pt x="2346" y="1225"/>
                  </a:cubicBezTo>
                  <a:lnTo>
                    <a:pt x="2344" y="1240"/>
                  </a:lnTo>
                  <a:cubicBezTo>
                    <a:pt x="2329" y="1298"/>
                    <a:pt x="2316" y="1353"/>
                    <a:pt x="2289" y="1400"/>
                  </a:cubicBezTo>
                  <a:cubicBezTo>
                    <a:pt x="2241" y="1482"/>
                    <a:pt x="2160" y="1535"/>
                    <a:pt x="2072" y="1589"/>
                  </a:cubicBezTo>
                  <a:cubicBezTo>
                    <a:pt x="2044" y="1606"/>
                    <a:pt x="2019" y="1623"/>
                    <a:pt x="1993" y="1640"/>
                  </a:cubicBezTo>
                  <a:cubicBezTo>
                    <a:pt x="1884" y="1715"/>
                    <a:pt x="1781" y="1837"/>
                    <a:pt x="1802" y="1970"/>
                  </a:cubicBezTo>
                  <a:cubicBezTo>
                    <a:pt x="1719" y="1990"/>
                    <a:pt x="1639" y="2028"/>
                    <a:pt x="1573" y="2082"/>
                  </a:cubicBezTo>
                  <a:lnTo>
                    <a:pt x="1562" y="2090"/>
                  </a:lnTo>
                  <a:lnTo>
                    <a:pt x="1562" y="2103"/>
                  </a:lnTo>
                  <a:cubicBezTo>
                    <a:pt x="1577" y="2247"/>
                    <a:pt x="1494" y="2377"/>
                    <a:pt x="1414" y="2506"/>
                  </a:cubicBezTo>
                  <a:lnTo>
                    <a:pt x="1389" y="2549"/>
                  </a:lnTo>
                  <a:cubicBezTo>
                    <a:pt x="1275" y="2733"/>
                    <a:pt x="1241" y="2889"/>
                    <a:pt x="1292" y="3012"/>
                  </a:cubicBezTo>
                  <a:cubicBezTo>
                    <a:pt x="1192" y="3033"/>
                    <a:pt x="1121" y="3127"/>
                    <a:pt x="1089" y="3211"/>
                  </a:cubicBezTo>
                  <a:cubicBezTo>
                    <a:pt x="1074" y="3251"/>
                    <a:pt x="1063" y="3292"/>
                    <a:pt x="1052" y="3333"/>
                  </a:cubicBezTo>
                  <a:cubicBezTo>
                    <a:pt x="1035" y="3393"/>
                    <a:pt x="1022" y="3446"/>
                    <a:pt x="995" y="3498"/>
                  </a:cubicBezTo>
                  <a:cubicBezTo>
                    <a:pt x="982" y="3524"/>
                    <a:pt x="965" y="3547"/>
                    <a:pt x="947" y="3573"/>
                  </a:cubicBezTo>
                  <a:cubicBezTo>
                    <a:pt x="905" y="3633"/>
                    <a:pt x="862" y="3695"/>
                    <a:pt x="864" y="3772"/>
                  </a:cubicBezTo>
                  <a:cubicBezTo>
                    <a:pt x="864" y="3834"/>
                    <a:pt x="892" y="3888"/>
                    <a:pt x="920" y="3939"/>
                  </a:cubicBezTo>
                  <a:cubicBezTo>
                    <a:pt x="930" y="3956"/>
                    <a:pt x="939" y="3973"/>
                    <a:pt x="947" y="3991"/>
                  </a:cubicBezTo>
                  <a:cubicBezTo>
                    <a:pt x="1022" y="4153"/>
                    <a:pt x="988" y="4366"/>
                    <a:pt x="862" y="4516"/>
                  </a:cubicBezTo>
                  <a:cubicBezTo>
                    <a:pt x="746" y="4653"/>
                    <a:pt x="564" y="4738"/>
                    <a:pt x="360" y="4749"/>
                  </a:cubicBezTo>
                  <a:lnTo>
                    <a:pt x="326" y="4751"/>
                  </a:lnTo>
                  <a:cubicBezTo>
                    <a:pt x="275" y="4753"/>
                    <a:pt x="221" y="4755"/>
                    <a:pt x="170" y="4777"/>
                  </a:cubicBezTo>
                  <a:cubicBezTo>
                    <a:pt x="60" y="4824"/>
                    <a:pt x="0" y="4970"/>
                    <a:pt x="41" y="5090"/>
                  </a:cubicBezTo>
                  <a:cubicBezTo>
                    <a:pt x="78" y="5199"/>
                    <a:pt x="183" y="5285"/>
                    <a:pt x="309" y="5308"/>
                  </a:cubicBezTo>
                  <a:cubicBezTo>
                    <a:pt x="328" y="5310"/>
                    <a:pt x="350" y="5313"/>
                    <a:pt x="369" y="5315"/>
                  </a:cubicBezTo>
                  <a:cubicBezTo>
                    <a:pt x="414" y="5319"/>
                    <a:pt x="457" y="5323"/>
                    <a:pt x="493" y="5345"/>
                  </a:cubicBezTo>
                  <a:cubicBezTo>
                    <a:pt x="560" y="5385"/>
                    <a:pt x="575" y="5469"/>
                    <a:pt x="592" y="5557"/>
                  </a:cubicBezTo>
                  <a:cubicBezTo>
                    <a:pt x="607" y="5634"/>
                    <a:pt x="622" y="5715"/>
                    <a:pt x="671" y="5775"/>
                  </a:cubicBezTo>
                  <a:cubicBezTo>
                    <a:pt x="720" y="5833"/>
                    <a:pt x="789" y="5859"/>
                    <a:pt x="857" y="5887"/>
                  </a:cubicBezTo>
                  <a:cubicBezTo>
                    <a:pt x="896" y="5902"/>
                    <a:pt x="935" y="5917"/>
                    <a:pt x="969" y="5936"/>
                  </a:cubicBezTo>
                  <a:cubicBezTo>
                    <a:pt x="1055" y="5992"/>
                    <a:pt x="1110" y="6086"/>
                    <a:pt x="1166" y="6176"/>
                  </a:cubicBezTo>
                  <a:lnTo>
                    <a:pt x="1185" y="6212"/>
                  </a:lnTo>
                  <a:cubicBezTo>
                    <a:pt x="1389" y="6553"/>
                    <a:pt x="1676" y="6844"/>
                    <a:pt x="2014" y="7054"/>
                  </a:cubicBezTo>
                  <a:cubicBezTo>
                    <a:pt x="1952" y="7181"/>
                    <a:pt x="1909" y="7318"/>
                    <a:pt x="1888" y="7461"/>
                  </a:cubicBezTo>
                  <a:lnTo>
                    <a:pt x="1886" y="7481"/>
                  </a:lnTo>
                  <a:lnTo>
                    <a:pt x="1903" y="7489"/>
                  </a:lnTo>
                  <a:cubicBezTo>
                    <a:pt x="1948" y="7513"/>
                    <a:pt x="1987" y="7539"/>
                    <a:pt x="2019" y="7569"/>
                  </a:cubicBezTo>
                  <a:cubicBezTo>
                    <a:pt x="2038" y="7590"/>
                    <a:pt x="2057" y="7611"/>
                    <a:pt x="2077" y="7633"/>
                  </a:cubicBezTo>
                  <a:cubicBezTo>
                    <a:pt x="2100" y="7661"/>
                    <a:pt x="2126" y="7689"/>
                    <a:pt x="2154" y="7714"/>
                  </a:cubicBezTo>
                  <a:cubicBezTo>
                    <a:pt x="2254" y="7806"/>
                    <a:pt x="2391" y="7851"/>
                    <a:pt x="2571" y="7851"/>
                  </a:cubicBezTo>
                  <a:cubicBezTo>
                    <a:pt x="2683" y="7851"/>
                    <a:pt x="2799" y="7832"/>
                    <a:pt x="2901" y="7815"/>
                  </a:cubicBezTo>
                  <a:cubicBezTo>
                    <a:pt x="2901" y="7935"/>
                    <a:pt x="2919" y="8061"/>
                    <a:pt x="3017" y="8126"/>
                  </a:cubicBezTo>
                  <a:cubicBezTo>
                    <a:pt x="3073" y="8162"/>
                    <a:pt x="3137" y="8168"/>
                    <a:pt x="3197" y="8173"/>
                  </a:cubicBezTo>
                  <a:cubicBezTo>
                    <a:pt x="3223" y="8175"/>
                    <a:pt x="3248" y="8177"/>
                    <a:pt x="3274" y="8181"/>
                  </a:cubicBezTo>
                  <a:cubicBezTo>
                    <a:pt x="3323" y="8192"/>
                    <a:pt x="3373" y="8222"/>
                    <a:pt x="3394" y="8258"/>
                  </a:cubicBezTo>
                  <a:cubicBezTo>
                    <a:pt x="3407" y="8278"/>
                    <a:pt x="3409" y="8297"/>
                    <a:pt x="3403" y="8316"/>
                  </a:cubicBezTo>
                  <a:lnTo>
                    <a:pt x="3388" y="8363"/>
                  </a:lnTo>
                  <a:lnTo>
                    <a:pt x="3437" y="8351"/>
                  </a:lnTo>
                  <a:cubicBezTo>
                    <a:pt x="3465" y="8342"/>
                    <a:pt x="3493" y="8338"/>
                    <a:pt x="3523" y="8338"/>
                  </a:cubicBezTo>
                  <a:cubicBezTo>
                    <a:pt x="3636" y="8338"/>
                    <a:pt x="3743" y="8393"/>
                    <a:pt x="3808" y="8479"/>
                  </a:cubicBezTo>
                  <a:cubicBezTo>
                    <a:pt x="3814" y="8490"/>
                    <a:pt x="3821" y="8501"/>
                    <a:pt x="3827" y="8509"/>
                  </a:cubicBezTo>
                  <a:cubicBezTo>
                    <a:pt x="3851" y="8546"/>
                    <a:pt x="3874" y="8582"/>
                    <a:pt x="3915" y="8603"/>
                  </a:cubicBezTo>
                  <a:cubicBezTo>
                    <a:pt x="3940" y="8618"/>
                    <a:pt x="3973" y="8625"/>
                    <a:pt x="4013" y="8625"/>
                  </a:cubicBezTo>
                  <a:cubicBezTo>
                    <a:pt x="4030" y="8625"/>
                    <a:pt x="4050" y="8623"/>
                    <a:pt x="4069" y="8623"/>
                  </a:cubicBezTo>
                  <a:lnTo>
                    <a:pt x="4500" y="8584"/>
                  </a:lnTo>
                  <a:lnTo>
                    <a:pt x="4495" y="8556"/>
                  </a:lnTo>
                  <a:cubicBezTo>
                    <a:pt x="4491" y="8518"/>
                    <a:pt x="4506" y="8477"/>
                    <a:pt x="4534" y="8445"/>
                  </a:cubicBezTo>
                  <a:cubicBezTo>
                    <a:pt x="4562" y="8413"/>
                    <a:pt x="4600" y="8393"/>
                    <a:pt x="4645" y="8391"/>
                  </a:cubicBezTo>
                  <a:cubicBezTo>
                    <a:pt x="4663" y="8391"/>
                    <a:pt x="4684" y="8393"/>
                    <a:pt x="4703" y="8396"/>
                  </a:cubicBezTo>
                  <a:cubicBezTo>
                    <a:pt x="4725" y="8398"/>
                    <a:pt x="4746" y="8400"/>
                    <a:pt x="4767" y="8400"/>
                  </a:cubicBezTo>
                  <a:cubicBezTo>
                    <a:pt x="4789" y="8400"/>
                    <a:pt x="4853" y="8400"/>
                    <a:pt x="4881" y="8342"/>
                  </a:cubicBezTo>
                  <a:cubicBezTo>
                    <a:pt x="4896" y="8312"/>
                    <a:pt x="4892" y="8280"/>
                    <a:pt x="4887" y="8250"/>
                  </a:cubicBezTo>
                  <a:cubicBezTo>
                    <a:pt x="4885" y="8235"/>
                    <a:pt x="4883" y="8220"/>
                    <a:pt x="4885" y="8205"/>
                  </a:cubicBezTo>
                  <a:cubicBezTo>
                    <a:pt x="4892" y="8134"/>
                    <a:pt x="4971" y="8113"/>
                    <a:pt x="5082" y="8087"/>
                  </a:cubicBezTo>
                  <a:cubicBezTo>
                    <a:pt x="5106" y="8083"/>
                    <a:pt x="5127" y="8078"/>
                    <a:pt x="5147" y="8072"/>
                  </a:cubicBezTo>
                  <a:cubicBezTo>
                    <a:pt x="5215" y="8053"/>
                    <a:pt x="5280" y="8018"/>
                    <a:pt x="5340" y="7984"/>
                  </a:cubicBezTo>
                  <a:cubicBezTo>
                    <a:pt x="5422" y="7937"/>
                    <a:pt x="5500" y="7894"/>
                    <a:pt x="5583" y="7894"/>
                  </a:cubicBezTo>
                  <a:cubicBezTo>
                    <a:pt x="5594" y="7894"/>
                    <a:pt x="5606" y="7895"/>
                    <a:pt x="5618" y="7896"/>
                  </a:cubicBezTo>
                  <a:cubicBezTo>
                    <a:pt x="5684" y="7907"/>
                    <a:pt x="5742" y="7948"/>
                    <a:pt x="5800" y="7993"/>
                  </a:cubicBezTo>
                  <a:cubicBezTo>
                    <a:pt x="5819" y="8006"/>
                    <a:pt x="5837" y="8018"/>
                    <a:pt x="5856" y="8031"/>
                  </a:cubicBezTo>
                  <a:cubicBezTo>
                    <a:pt x="5920" y="8073"/>
                    <a:pt x="5987" y="8095"/>
                    <a:pt x="6047" y="8095"/>
                  </a:cubicBezTo>
                  <a:cubicBezTo>
                    <a:pt x="6068" y="8095"/>
                    <a:pt x="6088" y="8093"/>
                    <a:pt x="6107" y="8087"/>
                  </a:cubicBezTo>
                  <a:lnTo>
                    <a:pt x="6117" y="8083"/>
                  </a:lnTo>
                  <a:lnTo>
                    <a:pt x="6124" y="8072"/>
                  </a:lnTo>
                  <a:cubicBezTo>
                    <a:pt x="6139" y="8040"/>
                    <a:pt x="6152" y="8010"/>
                    <a:pt x="6158" y="7982"/>
                  </a:cubicBezTo>
                  <a:cubicBezTo>
                    <a:pt x="6278" y="8020"/>
                    <a:pt x="6381" y="8039"/>
                    <a:pt x="6469" y="8039"/>
                  </a:cubicBezTo>
                  <a:cubicBezTo>
                    <a:pt x="6596" y="8039"/>
                    <a:pt x="6691" y="7999"/>
                    <a:pt x="6756" y="7920"/>
                  </a:cubicBezTo>
                  <a:cubicBezTo>
                    <a:pt x="6771" y="7899"/>
                    <a:pt x="6784" y="7877"/>
                    <a:pt x="6796" y="7858"/>
                  </a:cubicBezTo>
                  <a:cubicBezTo>
                    <a:pt x="6811" y="7832"/>
                    <a:pt x="6826" y="7809"/>
                    <a:pt x="6844" y="7789"/>
                  </a:cubicBezTo>
                  <a:cubicBezTo>
                    <a:pt x="6901" y="7727"/>
                    <a:pt x="6989" y="7712"/>
                    <a:pt x="7084" y="7695"/>
                  </a:cubicBezTo>
                  <a:cubicBezTo>
                    <a:pt x="7114" y="7691"/>
                    <a:pt x="7141" y="7684"/>
                    <a:pt x="7171" y="7678"/>
                  </a:cubicBezTo>
                  <a:cubicBezTo>
                    <a:pt x="7263" y="7656"/>
                    <a:pt x="7347" y="7599"/>
                    <a:pt x="7386" y="7530"/>
                  </a:cubicBezTo>
                  <a:cubicBezTo>
                    <a:pt x="7401" y="7500"/>
                    <a:pt x="7409" y="7470"/>
                    <a:pt x="7407" y="7440"/>
                  </a:cubicBezTo>
                  <a:lnTo>
                    <a:pt x="7407" y="7440"/>
                  </a:lnTo>
                  <a:cubicBezTo>
                    <a:pt x="7467" y="7451"/>
                    <a:pt x="7528" y="7456"/>
                    <a:pt x="7590" y="7456"/>
                  </a:cubicBezTo>
                  <a:cubicBezTo>
                    <a:pt x="7867" y="7456"/>
                    <a:pt x="8164" y="7349"/>
                    <a:pt x="8425" y="7153"/>
                  </a:cubicBezTo>
                  <a:cubicBezTo>
                    <a:pt x="8714" y="6937"/>
                    <a:pt x="8928" y="6649"/>
                    <a:pt x="9160" y="6324"/>
                  </a:cubicBezTo>
                  <a:cubicBezTo>
                    <a:pt x="9211" y="6251"/>
                    <a:pt x="9265" y="6176"/>
                    <a:pt x="9340" y="6127"/>
                  </a:cubicBezTo>
                  <a:cubicBezTo>
                    <a:pt x="9389" y="6095"/>
                    <a:pt x="9447" y="6077"/>
                    <a:pt x="9509" y="6058"/>
                  </a:cubicBezTo>
                  <a:cubicBezTo>
                    <a:pt x="9537" y="6050"/>
                    <a:pt x="9565" y="6041"/>
                    <a:pt x="9592" y="6032"/>
                  </a:cubicBezTo>
                  <a:cubicBezTo>
                    <a:pt x="9905" y="5917"/>
                    <a:pt x="10132" y="5591"/>
                    <a:pt x="10130" y="5257"/>
                  </a:cubicBezTo>
                  <a:lnTo>
                    <a:pt x="10130" y="5225"/>
                  </a:lnTo>
                  <a:lnTo>
                    <a:pt x="10098" y="5231"/>
                  </a:lnTo>
                  <a:cubicBezTo>
                    <a:pt x="10027" y="5246"/>
                    <a:pt x="9950" y="5253"/>
                    <a:pt x="9875" y="5253"/>
                  </a:cubicBezTo>
                  <a:cubicBezTo>
                    <a:pt x="9573" y="5253"/>
                    <a:pt x="9273" y="5137"/>
                    <a:pt x="9057" y="4935"/>
                  </a:cubicBezTo>
                  <a:cubicBezTo>
                    <a:pt x="9042" y="4923"/>
                    <a:pt x="9027" y="4908"/>
                    <a:pt x="9012" y="4893"/>
                  </a:cubicBezTo>
                  <a:cubicBezTo>
                    <a:pt x="8960" y="4843"/>
                    <a:pt x="8909" y="4794"/>
                    <a:pt x="8845" y="4760"/>
                  </a:cubicBezTo>
                  <a:cubicBezTo>
                    <a:pt x="8759" y="4713"/>
                    <a:pt x="8660" y="4698"/>
                    <a:pt x="8564" y="4685"/>
                  </a:cubicBezTo>
                  <a:cubicBezTo>
                    <a:pt x="8438" y="4666"/>
                    <a:pt x="8318" y="4648"/>
                    <a:pt x="8240" y="4563"/>
                  </a:cubicBezTo>
                  <a:cubicBezTo>
                    <a:pt x="8225" y="4548"/>
                    <a:pt x="8213" y="4531"/>
                    <a:pt x="8202" y="4513"/>
                  </a:cubicBezTo>
                  <a:cubicBezTo>
                    <a:pt x="8176" y="4479"/>
                    <a:pt x="8150" y="4443"/>
                    <a:pt x="8110" y="4419"/>
                  </a:cubicBezTo>
                  <a:cubicBezTo>
                    <a:pt x="8078" y="4400"/>
                    <a:pt x="8041" y="4391"/>
                    <a:pt x="7990" y="4391"/>
                  </a:cubicBezTo>
                  <a:cubicBezTo>
                    <a:pt x="7971" y="4391"/>
                    <a:pt x="7949" y="4393"/>
                    <a:pt x="7928" y="4393"/>
                  </a:cubicBezTo>
                  <a:cubicBezTo>
                    <a:pt x="7907" y="4395"/>
                    <a:pt x="7886" y="4397"/>
                    <a:pt x="7865" y="4397"/>
                  </a:cubicBezTo>
                  <a:cubicBezTo>
                    <a:pt x="7852" y="4397"/>
                    <a:pt x="7838" y="4396"/>
                    <a:pt x="7825" y="4393"/>
                  </a:cubicBezTo>
                  <a:cubicBezTo>
                    <a:pt x="7716" y="4376"/>
                    <a:pt x="7643" y="4280"/>
                    <a:pt x="7568" y="4179"/>
                  </a:cubicBezTo>
                  <a:cubicBezTo>
                    <a:pt x="7488" y="4074"/>
                    <a:pt x="7407" y="3967"/>
                    <a:pt x="7278" y="3944"/>
                  </a:cubicBezTo>
                  <a:cubicBezTo>
                    <a:pt x="7261" y="3941"/>
                    <a:pt x="7244" y="3939"/>
                    <a:pt x="7227" y="3937"/>
                  </a:cubicBezTo>
                  <a:cubicBezTo>
                    <a:pt x="7191" y="3935"/>
                    <a:pt x="7156" y="3933"/>
                    <a:pt x="7133" y="3914"/>
                  </a:cubicBezTo>
                  <a:cubicBezTo>
                    <a:pt x="7101" y="3890"/>
                    <a:pt x="7092" y="3849"/>
                    <a:pt x="7084" y="3800"/>
                  </a:cubicBezTo>
                  <a:cubicBezTo>
                    <a:pt x="7075" y="3761"/>
                    <a:pt x="7066" y="3723"/>
                    <a:pt x="7045" y="3689"/>
                  </a:cubicBezTo>
                  <a:cubicBezTo>
                    <a:pt x="7024" y="3652"/>
                    <a:pt x="6989" y="3626"/>
                    <a:pt x="6957" y="3603"/>
                  </a:cubicBezTo>
                  <a:cubicBezTo>
                    <a:pt x="6944" y="3594"/>
                    <a:pt x="6931" y="3586"/>
                    <a:pt x="6919" y="3575"/>
                  </a:cubicBezTo>
                  <a:cubicBezTo>
                    <a:pt x="6874" y="3536"/>
                    <a:pt x="6841" y="3487"/>
                    <a:pt x="6822" y="3425"/>
                  </a:cubicBezTo>
                  <a:lnTo>
                    <a:pt x="6818" y="3406"/>
                  </a:lnTo>
                  <a:lnTo>
                    <a:pt x="6781" y="3406"/>
                  </a:lnTo>
                  <a:cubicBezTo>
                    <a:pt x="6734" y="3406"/>
                    <a:pt x="6685" y="3404"/>
                    <a:pt x="6638" y="3399"/>
                  </a:cubicBezTo>
                  <a:cubicBezTo>
                    <a:pt x="6477" y="3384"/>
                    <a:pt x="6357" y="3341"/>
                    <a:pt x="6272" y="3273"/>
                  </a:cubicBezTo>
                  <a:cubicBezTo>
                    <a:pt x="6167" y="3187"/>
                    <a:pt x="6104" y="3052"/>
                    <a:pt x="6111" y="2919"/>
                  </a:cubicBezTo>
                  <a:cubicBezTo>
                    <a:pt x="6111" y="2909"/>
                    <a:pt x="6111" y="2898"/>
                    <a:pt x="6113" y="2887"/>
                  </a:cubicBezTo>
                  <a:cubicBezTo>
                    <a:pt x="6115" y="2838"/>
                    <a:pt x="6119" y="2784"/>
                    <a:pt x="6094" y="2737"/>
                  </a:cubicBezTo>
                  <a:cubicBezTo>
                    <a:pt x="6081" y="2716"/>
                    <a:pt x="6066" y="2701"/>
                    <a:pt x="6051" y="2684"/>
                  </a:cubicBezTo>
                  <a:cubicBezTo>
                    <a:pt x="6038" y="2671"/>
                    <a:pt x="6027" y="2660"/>
                    <a:pt x="6019" y="2645"/>
                  </a:cubicBezTo>
                  <a:cubicBezTo>
                    <a:pt x="5997" y="2611"/>
                    <a:pt x="5997" y="2566"/>
                    <a:pt x="6002" y="2512"/>
                  </a:cubicBezTo>
                  <a:lnTo>
                    <a:pt x="6021" y="2129"/>
                  </a:lnTo>
                  <a:cubicBezTo>
                    <a:pt x="6023" y="2077"/>
                    <a:pt x="6025" y="2024"/>
                    <a:pt x="6040" y="1975"/>
                  </a:cubicBezTo>
                  <a:cubicBezTo>
                    <a:pt x="6100" y="1786"/>
                    <a:pt x="6329" y="1724"/>
                    <a:pt x="6426" y="1707"/>
                  </a:cubicBezTo>
                  <a:lnTo>
                    <a:pt x="6488" y="1694"/>
                  </a:lnTo>
                  <a:lnTo>
                    <a:pt x="6436" y="1657"/>
                  </a:lnTo>
                  <a:cubicBezTo>
                    <a:pt x="5957" y="1317"/>
                    <a:pt x="5539" y="903"/>
                    <a:pt x="5192" y="430"/>
                  </a:cubicBezTo>
                  <a:cubicBezTo>
                    <a:pt x="5157" y="385"/>
                    <a:pt x="5119" y="331"/>
                    <a:pt x="5061" y="303"/>
                  </a:cubicBezTo>
                  <a:cubicBezTo>
                    <a:pt x="5029" y="288"/>
                    <a:pt x="4995" y="282"/>
                    <a:pt x="4952" y="282"/>
                  </a:cubicBezTo>
                  <a:cubicBezTo>
                    <a:pt x="4922" y="282"/>
                    <a:pt x="4892" y="286"/>
                    <a:pt x="4864" y="288"/>
                  </a:cubicBezTo>
                  <a:cubicBezTo>
                    <a:pt x="4851" y="291"/>
                    <a:pt x="4838" y="291"/>
                    <a:pt x="4825" y="293"/>
                  </a:cubicBezTo>
                  <a:cubicBezTo>
                    <a:pt x="4807" y="294"/>
                    <a:pt x="4789" y="295"/>
                    <a:pt x="4770" y="295"/>
                  </a:cubicBezTo>
                  <a:cubicBezTo>
                    <a:pt x="4607" y="295"/>
                    <a:pt x="4447" y="243"/>
                    <a:pt x="4320" y="145"/>
                  </a:cubicBezTo>
                  <a:lnTo>
                    <a:pt x="4309" y="138"/>
                  </a:lnTo>
                  <a:cubicBezTo>
                    <a:pt x="4268" y="107"/>
                    <a:pt x="4220" y="70"/>
                    <a:pt x="4164" y="70"/>
                  </a:cubicBezTo>
                  <a:cubicBezTo>
                    <a:pt x="4156" y="70"/>
                    <a:pt x="4148" y="70"/>
                    <a:pt x="4140" y="72"/>
                  </a:cubicBezTo>
                  <a:cubicBezTo>
                    <a:pt x="4084" y="83"/>
                    <a:pt x="4050" y="132"/>
                    <a:pt x="4020" y="175"/>
                  </a:cubicBezTo>
                  <a:cubicBezTo>
                    <a:pt x="3994" y="211"/>
                    <a:pt x="3970" y="246"/>
                    <a:pt x="3936" y="254"/>
                  </a:cubicBezTo>
                  <a:cubicBezTo>
                    <a:pt x="3929" y="256"/>
                    <a:pt x="3922" y="257"/>
                    <a:pt x="3915" y="257"/>
                  </a:cubicBezTo>
                  <a:cubicBezTo>
                    <a:pt x="3866" y="257"/>
                    <a:pt x="3828" y="206"/>
                    <a:pt x="3786" y="149"/>
                  </a:cubicBezTo>
                  <a:cubicBezTo>
                    <a:pt x="3743" y="93"/>
                    <a:pt x="3696" y="29"/>
                    <a:pt x="3628" y="8"/>
                  </a:cubicBezTo>
                  <a:cubicBezTo>
                    <a:pt x="3613" y="3"/>
                    <a:pt x="3597" y="1"/>
                    <a:pt x="3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50"/>
            <p:cNvSpPr/>
            <p:nvPr/>
          </p:nvSpPr>
          <p:spPr>
            <a:xfrm>
              <a:off x="4772393" y="3026201"/>
              <a:ext cx="316912" cy="423554"/>
            </a:xfrm>
            <a:custGeom>
              <a:rect b="b" l="l" r="r" t="t"/>
              <a:pathLst>
                <a:path extrusionOk="0" h="14906" w="11153">
                  <a:moveTo>
                    <a:pt x="9282" y="0"/>
                  </a:moveTo>
                  <a:cubicBezTo>
                    <a:pt x="9153" y="103"/>
                    <a:pt x="9048" y="225"/>
                    <a:pt x="9008" y="379"/>
                  </a:cubicBezTo>
                  <a:cubicBezTo>
                    <a:pt x="8982" y="484"/>
                    <a:pt x="8973" y="613"/>
                    <a:pt x="8879" y="662"/>
                  </a:cubicBezTo>
                  <a:cubicBezTo>
                    <a:pt x="8847" y="679"/>
                    <a:pt x="8810" y="684"/>
                    <a:pt x="8772" y="684"/>
                  </a:cubicBezTo>
                  <a:cubicBezTo>
                    <a:pt x="8726" y="684"/>
                    <a:pt x="8677" y="677"/>
                    <a:pt x="8633" y="677"/>
                  </a:cubicBezTo>
                  <a:cubicBezTo>
                    <a:pt x="8581" y="677"/>
                    <a:pt x="8535" y="686"/>
                    <a:pt x="8504" y="729"/>
                  </a:cubicBezTo>
                  <a:cubicBezTo>
                    <a:pt x="8464" y="786"/>
                    <a:pt x="8489" y="866"/>
                    <a:pt x="8481" y="936"/>
                  </a:cubicBezTo>
                  <a:cubicBezTo>
                    <a:pt x="8468" y="1048"/>
                    <a:pt x="8367" y="1133"/>
                    <a:pt x="8258" y="1163"/>
                  </a:cubicBezTo>
                  <a:cubicBezTo>
                    <a:pt x="8212" y="1175"/>
                    <a:pt x="8164" y="1180"/>
                    <a:pt x="8116" y="1180"/>
                  </a:cubicBezTo>
                  <a:cubicBezTo>
                    <a:pt x="8053" y="1180"/>
                    <a:pt x="7988" y="1172"/>
                    <a:pt x="7926" y="1163"/>
                  </a:cubicBezTo>
                  <a:cubicBezTo>
                    <a:pt x="7795" y="1148"/>
                    <a:pt x="7664" y="1131"/>
                    <a:pt x="7534" y="1114"/>
                  </a:cubicBezTo>
                  <a:cubicBezTo>
                    <a:pt x="7409" y="1099"/>
                    <a:pt x="7283" y="1082"/>
                    <a:pt x="7161" y="1052"/>
                  </a:cubicBezTo>
                  <a:cubicBezTo>
                    <a:pt x="6988" y="1008"/>
                    <a:pt x="6805" y="938"/>
                    <a:pt x="6634" y="938"/>
                  </a:cubicBezTo>
                  <a:cubicBezTo>
                    <a:pt x="6553" y="938"/>
                    <a:pt x="6475" y="954"/>
                    <a:pt x="6402" y="996"/>
                  </a:cubicBezTo>
                  <a:cubicBezTo>
                    <a:pt x="6345" y="1031"/>
                    <a:pt x="6295" y="1080"/>
                    <a:pt x="6235" y="1108"/>
                  </a:cubicBezTo>
                  <a:cubicBezTo>
                    <a:pt x="6211" y="1119"/>
                    <a:pt x="6183" y="1125"/>
                    <a:pt x="6155" y="1125"/>
                  </a:cubicBezTo>
                  <a:cubicBezTo>
                    <a:pt x="6115" y="1125"/>
                    <a:pt x="6076" y="1112"/>
                    <a:pt x="6053" y="1080"/>
                  </a:cubicBezTo>
                  <a:lnTo>
                    <a:pt x="2282" y="1080"/>
                  </a:lnTo>
                  <a:lnTo>
                    <a:pt x="2282" y="2520"/>
                  </a:lnTo>
                  <a:cubicBezTo>
                    <a:pt x="2113" y="2580"/>
                    <a:pt x="1942" y="2640"/>
                    <a:pt x="1773" y="2697"/>
                  </a:cubicBezTo>
                  <a:cubicBezTo>
                    <a:pt x="1740" y="2708"/>
                    <a:pt x="1708" y="2719"/>
                    <a:pt x="1676" y="2730"/>
                  </a:cubicBezTo>
                  <a:lnTo>
                    <a:pt x="1680" y="5455"/>
                  </a:lnTo>
                  <a:cubicBezTo>
                    <a:pt x="1618" y="5461"/>
                    <a:pt x="1558" y="5468"/>
                    <a:pt x="1498" y="5474"/>
                  </a:cubicBezTo>
                  <a:cubicBezTo>
                    <a:pt x="1543" y="5656"/>
                    <a:pt x="1395" y="5862"/>
                    <a:pt x="1209" y="5875"/>
                  </a:cubicBezTo>
                  <a:cubicBezTo>
                    <a:pt x="1194" y="5876"/>
                    <a:pt x="1179" y="5876"/>
                    <a:pt x="1164" y="5876"/>
                  </a:cubicBezTo>
                  <a:cubicBezTo>
                    <a:pt x="1135" y="5876"/>
                    <a:pt x="1106" y="5875"/>
                    <a:pt x="1077" y="5875"/>
                  </a:cubicBezTo>
                  <a:cubicBezTo>
                    <a:pt x="1000" y="5875"/>
                    <a:pt x="927" y="5884"/>
                    <a:pt x="892" y="5948"/>
                  </a:cubicBezTo>
                  <a:cubicBezTo>
                    <a:pt x="853" y="6016"/>
                    <a:pt x="894" y="6104"/>
                    <a:pt x="881" y="6183"/>
                  </a:cubicBezTo>
                  <a:cubicBezTo>
                    <a:pt x="853" y="6333"/>
                    <a:pt x="658" y="6368"/>
                    <a:pt x="528" y="6447"/>
                  </a:cubicBezTo>
                  <a:cubicBezTo>
                    <a:pt x="324" y="6571"/>
                    <a:pt x="266" y="6884"/>
                    <a:pt x="412" y="7072"/>
                  </a:cubicBezTo>
                  <a:cubicBezTo>
                    <a:pt x="286" y="7147"/>
                    <a:pt x="157" y="7222"/>
                    <a:pt x="29" y="7297"/>
                  </a:cubicBezTo>
                  <a:cubicBezTo>
                    <a:pt x="1" y="7486"/>
                    <a:pt x="176" y="7636"/>
                    <a:pt x="260" y="7807"/>
                  </a:cubicBezTo>
                  <a:cubicBezTo>
                    <a:pt x="316" y="7923"/>
                    <a:pt x="331" y="8052"/>
                    <a:pt x="352" y="8178"/>
                  </a:cubicBezTo>
                  <a:cubicBezTo>
                    <a:pt x="408" y="8478"/>
                    <a:pt x="515" y="8767"/>
                    <a:pt x="671" y="9028"/>
                  </a:cubicBezTo>
                  <a:cubicBezTo>
                    <a:pt x="823" y="9116"/>
                    <a:pt x="847" y="9316"/>
                    <a:pt x="832" y="9500"/>
                  </a:cubicBezTo>
                  <a:cubicBezTo>
                    <a:pt x="963" y="9536"/>
                    <a:pt x="1070" y="9620"/>
                    <a:pt x="1106" y="9751"/>
                  </a:cubicBezTo>
                  <a:cubicBezTo>
                    <a:pt x="1123" y="9823"/>
                    <a:pt x="1128" y="9903"/>
                    <a:pt x="1177" y="9958"/>
                  </a:cubicBezTo>
                  <a:cubicBezTo>
                    <a:pt x="1220" y="10003"/>
                    <a:pt x="1286" y="10020"/>
                    <a:pt x="1329" y="10063"/>
                  </a:cubicBezTo>
                  <a:cubicBezTo>
                    <a:pt x="1404" y="10140"/>
                    <a:pt x="1380" y="10269"/>
                    <a:pt x="1336" y="10365"/>
                  </a:cubicBezTo>
                  <a:cubicBezTo>
                    <a:pt x="1288" y="10462"/>
                    <a:pt x="1222" y="10554"/>
                    <a:pt x="1222" y="10661"/>
                  </a:cubicBezTo>
                  <a:cubicBezTo>
                    <a:pt x="1222" y="10757"/>
                    <a:pt x="1276" y="10845"/>
                    <a:pt x="1306" y="10937"/>
                  </a:cubicBezTo>
                  <a:cubicBezTo>
                    <a:pt x="1336" y="11030"/>
                    <a:pt x="1333" y="11150"/>
                    <a:pt x="1252" y="11201"/>
                  </a:cubicBezTo>
                  <a:cubicBezTo>
                    <a:pt x="1274" y="11197"/>
                    <a:pt x="1296" y="11194"/>
                    <a:pt x="1317" y="11194"/>
                  </a:cubicBezTo>
                  <a:cubicBezTo>
                    <a:pt x="1609" y="11194"/>
                    <a:pt x="1846" y="11575"/>
                    <a:pt x="2139" y="11575"/>
                  </a:cubicBezTo>
                  <a:cubicBezTo>
                    <a:pt x="2160" y="11575"/>
                    <a:pt x="2180" y="11573"/>
                    <a:pt x="2201" y="11569"/>
                  </a:cubicBezTo>
                  <a:lnTo>
                    <a:pt x="2201" y="11569"/>
                  </a:lnTo>
                  <a:cubicBezTo>
                    <a:pt x="2132" y="11810"/>
                    <a:pt x="2341" y="12086"/>
                    <a:pt x="2591" y="12086"/>
                  </a:cubicBezTo>
                  <a:cubicBezTo>
                    <a:pt x="2597" y="12086"/>
                    <a:pt x="2602" y="12086"/>
                    <a:pt x="2608" y="12086"/>
                  </a:cubicBezTo>
                  <a:lnTo>
                    <a:pt x="2608" y="12086"/>
                  </a:lnTo>
                  <a:cubicBezTo>
                    <a:pt x="2522" y="12180"/>
                    <a:pt x="2587" y="12336"/>
                    <a:pt x="2687" y="12416"/>
                  </a:cubicBezTo>
                  <a:cubicBezTo>
                    <a:pt x="2788" y="12495"/>
                    <a:pt x="2917" y="12538"/>
                    <a:pt x="3005" y="12630"/>
                  </a:cubicBezTo>
                  <a:cubicBezTo>
                    <a:pt x="3067" y="12694"/>
                    <a:pt x="3103" y="12780"/>
                    <a:pt x="3144" y="12861"/>
                  </a:cubicBezTo>
                  <a:cubicBezTo>
                    <a:pt x="3283" y="13140"/>
                    <a:pt x="3489" y="13384"/>
                    <a:pt x="3739" y="13571"/>
                  </a:cubicBezTo>
                  <a:cubicBezTo>
                    <a:pt x="3817" y="13626"/>
                    <a:pt x="3900" y="13684"/>
                    <a:pt x="3934" y="13774"/>
                  </a:cubicBezTo>
                  <a:cubicBezTo>
                    <a:pt x="3960" y="13845"/>
                    <a:pt x="3949" y="13926"/>
                    <a:pt x="3936" y="14001"/>
                  </a:cubicBezTo>
                  <a:cubicBezTo>
                    <a:pt x="3932" y="14025"/>
                    <a:pt x="3928" y="14048"/>
                    <a:pt x="3924" y="14072"/>
                  </a:cubicBezTo>
                  <a:cubicBezTo>
                    <a:pt x="4046" y="14173"/>
                    <a:pt x="4166" y="14280"/>
                    <a:pt x="4311" y="14331"/>
                  </a:cubicBezTo>
                  <a:cubicBezTo>
                    <a:pt x="4387" y="14357"/>
                    <a:pt x="4465" y="14366"/>
                    <a:pt x="4544" y="14366"/>
                  </a:cubicBezTo>
                  <a:cubicBezTo>
                    <a:pt x="4764" y="14366"/>
                    <a:pt x="4995" y="14294"/>
                    <a:pt x="5211" y="14294"/>
                  </a:cubicBezTo>
                  <a:cubicBezTo>
                    <a:pt x="5316" y="14294"/>
                    <a:pt x="5418" y="14312"/>
                    <a:pt x="5513" y="14363"/>
                  </a:cubicBezTo>
                  <a:cubicBezTo>
                    <a:pt x="5616" y="14421"/>
                    <a:pt x="5693" y="14511"/>
                    <a:pt x="5783" y="14586"/>
                  </a:cubicBezTo>
                  <a:cubicBezTo>
                    <a:pt x="5886" y="14674"/>
                    <a:pt x="6008" y="14745"/>
                    <a:pt x="6092" y="14852"/>
                  </a:cubicBezTo>
                  <a:cubicBezTo>
                    <a:pt x="6105" y="14869"/>
                    <a:pt x="6115" y="14886"/>
                    <a:pt x="6126" y="14905"/>
                  </a:cubicBezTo>
                  <a:lnTo>
                    <a:pt x="8048" y="14899"/>
                  </a:lnTo>
                  <a:cubicBezTo>
                    <a:pt x="8078" y="14869"/>
                    <a:pt x="8119" y="14852"/>
                    <a:pt x="8161" y="14843"/>
                  </a:cubicBezTo>
                  <a:cubicBezTo>
                    <a:pt x="8166" y="14779"/>
                    <a:pt x="8166" y="14712"/>
                    <a:pt x="8174" y="14648"/>
                  </a:cubicBezTo>
                  <a:cubicBezTo>
                    <a:pt x="8181" y="14601"/>
                    <a:pt x="8189" y="14550"/>
                    <a:pt x="8221" y="14513"/>
                  </a:cubicBezTo>
                  <a:cubicBezTo>
                    <a:pt x="8281" y="14447"/>
                    <a:pt x="8401" y="14449"/>
                    <a:pt x="8440" y="14368"/>
                  </a:cubicBezTo>
                  <a:cubicBezTo>
                    <a:pt x="8457" y="14327"/>
                    <a:pt x="8449" y="14280"/>
                    <a:pt x="8466" y="14237"/>
                  </a:cubicBezTo>
                  <a:cubicBezTo>
                    <a:pt x="8493" y="14172"/>
                    <a:pt x="8567" y="14157"/>
                    <a:pt x="8642" y="14157"/>
                  </a:cubicBezTo>
                  <a:cubicBezTo>
                    <a:pt x="8673" y="14157"/>
                    <a:pt x="8705" y="14159"/>
                    <a:pt x="8734" y="14162"/>
                  </a:cubicBezTo>
                  <a:cubicBezTo>
                    <a:pt x="8741" y="14162"/>
                    <a:pt x="8749" y="14163"/>
                    <a:pt x="8757" y="14163"/>
                  </a:cubicBezTo>
                  <a:cubicBezTo>
                    <a:pt x="8854" y="14163"/>
                    <a:pt x="8970" y="14114"/>
                    <a:pt x="8948" y="14023"/>
                  </a:cubicBezTo>
                  <a:cubicBezTo>
                    <a:pt x="8989" y="14012"/>
                    <a:pt x="9030" y="14007"/>
                    <a:pt x="9072" y="14007"/>
                  </a:cubicBezTo>
                  <a:cubicBezTo>
                    <a:pt x="9159" y="14007"/>
                    <a:pt x="9247" y="14029"/>
                    <a:pt x="9325" y="14070"/>
                  </a:cubicBezTo>
                  <a:cubicBezTo>
                    <a:pt x="9346" y="13922"/>
                    <a:pt x="9391" y="13780"/>
                    <a:pt x="9458" y="13650"/>
                  </a:cubicBezTo>
                  <a:cubicBezTo>
                    <a:pt x="9115" y="13440"/>
                    <a:pt x="8823" y="13146"/>
                    <a:pt x="8618" y="12801"/>
                  </a:cubicBezTo>
                  <a:cubicBezTo>
                    <a:pt x="8556" y="12696"/>
                    <a:pt x="8496" y="12583"/>
                    <a:pt x="8391" y="12519"/>
                  </a:cubicBezTo>
                  <a:cubicBezTo>
                    <a:pt x="8296" y="12461"/>
                    <a:pt x="8172" y="12448"/>
                    <a:pt x="8101" y="12362"/>
                  </a:cubicBezTo>
                  <a:cubicBezTo>
                    <a:pt x="7999" y="12238"/>
                    <a:pt x="8054" y="12011"/>
                    <a:pt x="7915" y="11927"/>
                  </a:cubicBezTo>
                  <a:cubicBezTo>
                    <a:pt x="7859" y="11893"/>
                    <a:pt x="7789" y="11897"/>
                    <a:pt x="7722" y="11884"/>
                  </a:cubicBezTo>
                  <a:cubicBezTo>
                    <a:pt x="7613" y="11865"/>
                    <a:pt x="7512" y="11792"/>
                    <a:pt x="7476" y="11687"/>
                  </a:cubicBezTo>
                  <a:cubicBezTo>
                    <a:pt x="7442" y="11582"/>
                    <a:pt x="7489" y="11449"/>
                    <a:pt x="7589" y="11404"/>
                  </a:cubicBezTo>
                  <a:cubicBezTo>
                    <a:pt x="7645" y="11381"/>
                    <a:pt x="7709" y="11383"/>
                    <a:pt x="7769" y="11381"/>
                  </a:cubicBezTo>
                  <a:cubicBezTo>
                    <a:pt x="7967" y="11370"/>
                    <a:pt x="8166" y="11289"/>
                    <a:pt x="8292" y="11137"/>
                  </a:cubicBezTo>
                  <a:cubicBezTo>
                    <a:pt x="8419" y="10987"/>
                    <a:pt x="8464" y="10762"/>
                    <a:pt x="8380" y="10584"/>
                  </a:cubicBezTo>
                  <a:cubicBezTo>
                    <a:pt x="8348" y="10515"/>
                    <a:pt x="8299" y="10451"/>
                    <a:pt x="8299" y="10376"/>
                  </a:cubicBezTo>
                  <a:cubicBezTo>
                    <a:pt x="8299" y="10278"/>
                    <a:pt x="8380" y="10200"/>
                    <a:pt x="8427" y="10115"/>
                  </a:cubicBezTo>
                  <a:cubicBezTo>
                    <a:pt x="8474" y="10025"/>
                    <a:pt x="8487" y="9920"/>
                    <a:pt x="8524" y="9825"/>
                  </a:cubicBezTo>
                  <a:cubicBezTo>
                    <a:pt x="8560" y="9730"/>
                    <a:pt x="8637" y="9639"/>
                    <a:pt x="8739" y="9639"/>
                  </a:cubicBezTo>
                  <a:cubicBezTo>
                    <a:pt x="8740" y="9639"/>
                    <a:pt x="8741" y="9639"/>
                    <a:pt x="8742" y="9639"/>
                  </a:cubicBezTo>
                  <a:cubicBezTo>
                    <a:pt x="8659" y="9493"/>
                    <a:pt x="8731" y="9309"/>
                    <a:pt x="8819" y="9166"/>
                  </a:cubicBezTo>
                  <a:cubicBezTo>
                    <a:pt x="8907" y="9022"/>
                    <a:pt x="9014" y="8872"/>
                    <a:pt x="8999" y="8705"/>
                  </a:cubicBezTo>
                  <a:cubicBezTo>
                    <a:pt x="9070" y="8649"/>
                    <a:pt x="9153" y="8611"/>
                    <a:pt x="9241" y="8594"/>
                  </a:cubicBezTo>
                  <a:cubicBezTo>
                    <a:pt x="9205" y="8467"/>
                    <a:pt x="9308" y="8341"/>
                    <a:pt x="9417" y="8266"/>
                  </a:cubicBezTo>
                  <a:cubicBezTo>
                    <a:pt x="9526" y="8191"/>
                    <a:pt x="9657" y="8133"/>
                    <a:pt x="9721" y="8017"/>
                  </a:cubicBezTo>
                  <a:cubicBezTo>
                    <a:pt x="9753" y="7962"/>
                    <a:pt x="9766" y="7897"/>
                    <a:pt x="9781" y="7835"/>
                  </a:cubicBezTo>
                  <a:cubicBezTo>
                    <a:pt x="9843" y="7578"/>
                    <a:pt x="9942" y="7330"/>
                    <a:pt x="10064" y="7094"/>
                  </a:cubicBezTo>
                  <a:cubicBezTo>
                    <a:pt x="9978" y="7040"/>
                    <a:pt x="9935" y="6899"/>
                    <a:pt x="9927" y="6783"/>
                  </a:cubicBezTo>
                  <a:cubicBezTo>
                    <a:pt x="9903" y="6453"/>
                    <a:pt x="9910" y="6108"/>
                    <a:pt x="10060" y="5813"/>
                  </a:cubicBezTo>
                  <a:cubicBezTo>
                    <a:pt x="10088" y="5755"/>
                    <a:pt x="10122" y="5699"/>
                    <a:pt x="10145" y="5639"/>
                  </a:cubicBezTo>
                  <a:cubicBezTo>
                    <a:pt x="10195" y="5511"/>
                    <a:pt x="10188" y="5365"/>
                    <a:pt x="10231" y="5234"/>
                  </a:cubicBezTo>
                  <a:cubicBezTo>
                    <a:pt x="10271" y="5120"/>
                    <a:pt x="10374" y="5009"/>
                    <a:pt x="10488" y="5009"/>
                  </a:cubicBezTo>
                  <a:cubicBezTo>
                    <a:pt x="10504" y="5009"/>
                    <a:pt x="10521" y="5011"/>
                    <a:pt x="10537" y="5016"/>
                  </a:cubicBezTo>
                  <a:cubicBezTo>
                    <a:pt x="10471" y="4941"/>
                    <a:pt x="10514" y="4816"/>
                    <a:pt x="10591" y="4750"/>
                  </a:cubicBezTo>
                  <a:cubicBezTo>
                    <a:pt x="10666" y="4684"/>
                    <a:pt x="10765" y="4651"/>
                    <a:pt x="10844" y="4591"/>
                  </a:cubicBezTo>
                  <a:cubicBezTo>
                    <a:pt x="11002" y="4471"/>
                    <a:pt x="11065" y="4272"/>
                    <a:pt x="11152" y="4092"/>
                  </a:cubicBezTo>
                  <a:cubicBezTo>
                    <a:pt x="11047" y="3966"/>
                    <a:pt x="10938" y="3844"/>
                    <a:pt x="10820" y="3730"/>
                  </a:cubicBezTo>
                  <a:cubicBezTo>
                    <a:pt x="10728" y="3642"/>
                    <a:pt x="10632" y="3557"/>
                    <a:pt x="10567" y="3447"/>
                  </a:cubicBezTo>
                  <a:cubicBezTo>
                    <a:pt x="10486" y="3310"/>
                    <a:pt x="10467" y="3147"/>
                    <a:pt x="10456" y="2991"/>
                  </a:cubicBezTo>
                  <a:cubicBezTo>
                    <a:pt x="10433" y="2588"/>
                    <a:pt x="10471" y="2183"/>
                    <a:pt x="10415" y="1783"/>
                  </a:cubicBezTo>
                  <a:cubicBezTo>
                    <a:pt x="10360" y="1384"/>
                    <a:pt x="10190" y="975"/>
                    <a:pt x="9854" y="754"/>
                  </a:cubicBezTo>
                  <a:cubicBezTo>
                    <a:pt x="9766" y="696"/>
                    <a:pt x="9668" y="654"/>
                    <a:pt x="9593" y="581"/>
                  </a:cubicBezTo>
                  <a:cubicBezTo>
                    <a:pt x="9511" y="504"/>
                    <a:pt x="9464" y="399"/>
                    <a:pt x="9417" y="298"/>
                  </a:cubicBezTo>
                  <a:lnTo>
                    <a:pt x="928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50"/>
            <p:cNvSpPr/>
            <p:nvPr/>
          </p:nvSpPr>
          <p:spPr>
            <a:xfrm>
              <a:off x="4771853" y="3024979"/>
              <a:ext cx="318305" cy="425486"/>
            </a:xfrm>
            <a:custGeom>
              <a:rect b="b" l="l" r="r" t="t"/>
              <a:pathLst>
                <a:path extrusionOk="0" h="14974" w="11202">
                  <a:moveTo>
                    <a:pt x="9290" y="86"/>
                  </a:moveTo>
                  <a:lnTo>
                    <a:pt x="9412" y="352"/>
                  </a:lnTo>
                  <a:cubicBezTo>
                    <a:pt x="9457" y="450"/>
                    <a:pt x="9509" y="562"/>
                    <a:pt x="9592" y="643"/>
                  </a:cubicBezTo>
                  <a:cubicBezTo>
                    <a:pt x="9646" y="694"/>
                    <a:pt x="9712" y="733"/>
                    <a:pt x="9774" y="769"/>
                  </a:cubicBezTo>
                  <a:cubicBezTo>
                    <a:pt x="9802" y="784"/>
                    <a:pt x="9830" y="802"/>
                    <a:pt x="9858" y="821"/>
                  </a:cubicBezTo>
                  <a:cubicBezTo>
                    <a:pt x="10250" y="1076"/>
                    <a:pt x="10370" y="1562"/>
                    <a:pt x="10409" y="1830"/>
                  </a:cubicBezTo>
                  <a:cubicBezTo>
                    <a:pt x="10441" y="2068"/>
                    <a:pt x="10441" y="2312"/>
                    <a:pt x="10441" y="2550"/>
                  </a:cubicBezTo>
                  <a:cubicBezTo>
                    <a:pt x="10439" y="2708"/>
                    <a:pt x="10439" y="2873"/>
                    <a:pt x="10449" y="3034"/>
                  </a:cubicBezTo>
                  <a:cubicBezTo>
                    <a:pt x="10458" y="3195"/>
                    <a:pt x="10479" y="3360"/>
                    <a:pt x="10563" y="3503"/>
                  </a:cubicBezTo>
                  <a:cubicBezTo>
                    <a:pt x="10621" y="3602"/>
                    <a:pt x="10702" y="3681"/>
                    <a:pt x="10784" y="3756"/>
                  </a:cubicBezTo>
                  <a:lnTo>
                    <a:pt x="10820" y="3792"/>
                  </a:lnTo>
                  <a:cubicBezTo>
                    <a:pt x="10927" y="3895"/>
                    <a:pt x="11032" y="4009"/>
                    <a:pt x="11139" y="4140"/>
                  </a:cubicBezTo>
                  <a:cubicBezTo>
                    <a:pt x="11122" y="4172"/>
                    <a:pt x="11107" y="4206"/>
                    <a:pt x="11092" y="4240"/>
                  </a:cubicBezTo>
                  <a:cubicBezTo>
                    <a:pt x="11028" y="4386"/>
                    <a:pt x="10966" y="4523"/>
                    <a:pt x="10848" y="4613"/>
                  </a:cubicBezTo>
                  <a:cubicBezTo>
                    <a:pt x="10814" y="4639"/>
                    <a:pt x="10775" y="4658"/>
                    <a:pt x="10736" y="4679"/>
                  </a:cubicBezTo>
                  <a:cubicBezTo>
                    <a:pt x="10687" y="4707"/>
                    <a:pt x="10636" y="4735"/>
                    <a:pt x="10591" y="4774"/>
                  </a:cubicBezTo>
                  <a:cubicBezTo>
                    <a:pt x="10520" y="4836"/>
                    <a:pt x="10477" y="4941"/>
                    <a:pt x="10507" y="5024"/>
                  </a:cubicBezTo>
                  <a:lnTo>
                    <a:pt x="10505" y="5024"/>
                  </a:lnTo>
                  <a:cubicBezTo>
                    <a:pt x="10374" y="5024"/>
                    <a:pt x="10265" y="5149"/>
                    <a:pt x="10224" y="5269"/>
                  </a:cubicBezTo>
                  <a:cubicBezTo>
                    <a:pt x="10203" y="5333"/>
                    <a:pt x="10194" y="5401"/>
                    <a:pt x="10184" y="5466"/>
                  </a:cubicBezTo>
                  <a:cubicBezTo>
                    <a:pt x="10173" y="5539"/>
                    <a:pt x="10164" y="5607"/>
                    <a:pt x="10139" y="5674"/>
                  </a:cubicBezTo>
                  <a:cubicBezTo>
                    <a:pt x="10124" y="5714"/>
                    <a:pt x="10104" y="5751"/>
                    <a:pt x="10083" y="5789"/>
                  </a:cubicBezTo>
                  <a:cubicBezTo>
                    <a:pt x="10072" y="5806"/>
                    <a:pt x="10064" y="5826"/>
                    <a:pt x="10053" y="5843"/>
                  </a:cubicBezTo>
                  <a:cubicBezTo>
                    <a:pt x="9894" y="6160"/>
                    <a:pt x="9899" y="6537"/>
                    <a:pt x="9920" y="6828"/>
                  </a:cubicBezTo>
                  <a:cubicBezTo>
                    <a:pt x="9927" y="6935"/>
                    <a:pt x="9965" y="7075"/>
                    <a:pt x="10049" y="7143"/>
                  </a:cubicBezTo>
                  <a:cubicBezTo>
                    <a:pt x="9924" y="7385"/>
                    <a:pt x="9832" y="7630"/>
                    <a:pt x="9774" y="7872"/>
                  </a:cubicBezTo>
                  <a:lnTo>
                    <a:pt x="9772" y="7887"/>
                  </a:lnTo>
                  <a:cubicBezTo>
                    <a:pt x="9757" y="7945"/>
                    <a:pt x="9744" y="8000"/>
                    <a:pt x="9717" y="8047"/>
                  </a:cubicBezTo>
                  <a:cubicBezTo>
                    <a:pt x="9669" y="8129"/>
                    <a:pt x="9588" y="8182"/>
                    <a:pt x="9500" y="8236"/>
                  </a:cubicBezTo>
                  <a:cubicBezTo>
                    <a:pt x="9472" y="8253"/>
                    <a:pt x="9447" y="8270"/>
                    <a:pt x="9421" y="8287"/>
                  </a:cubicBezTo>
                  <a:cubicBezTo>
                    <a:pt x="9312" y="8362"/>
                    <a:pt x="9209" y="8484"/>
                    <a:pt x="9230" y="8617"/>
                  </a:cubicBezTo>
                  <a:cubicBezTo>
                    <a:pt x="9147" y="8637"/>
                    <a:pt x="9067" y="8675"/>
                    <a:pt x="9001" y="8729"/>
                  </a:cubicBezTo>
                  <a:lnTo>
                    <a:pt x="8990" y="8737"/>
                  </a:lnTo>
                  <a:lnTo>
                    <a:pt x="8990" y="8750"/>
                  </a:lnTo>
                  <a:cubicBezTo>
                    <a:pt x="9005" y="8894"/>
                    <a:pt x="8922" y="9024"/>
                    <a:pt x="8842" y="9153"/>
                  </a:cubicBezTo>
                  <a:lnTo>
                    <a:pt x="8817" y="9196"/>
                  </a:lnTo>
                  <a:cubicBezTo>
                    <a:pt x="8701" y="9380"/>
                    <a:pt x="8669" y="9536"/>
                    <a:pt x="8720" y="9659"/>
                  </a:cubicBezTo>
                  <a:cubicBezTo>
                    <a:pt x="8620" y="9680"/>
                    <a:pt x="8549" y="9774"/>
                    <a:pt x="8517" y="9858"/>
                  </a:cubicBezTo>
                  <a:cubicBezTo>
                    <a:pt x="8502" y="9898"/>
                    <a:pt x="8491" y="9939"/>
                    <a:pt x="8480" y="9980"/>
                  </a:cubicBezTo>
                  <a:cubicBezTo>
                    <a:pt x="8463" y="10040"/>
                    <a:pt x="8450" y="10093"/>
                    <a:pt x="8423" y="10145"/>
                  </a:cubicBezTo>
                  <a:cubicBezTo>
                    <a:pt x="8410" y="10171"/>
                    <a:pt x="8393" y="10194"/>
                    <a:pt x="8375" y="10220"/>
                  </a:cubicBezTo>
                  <a:cubicBezTo>
                    <a:pt x="8333" y="10280"/>
                    <a:pt x="8290" y="10342"/>
                    <a:pt x="8292" y="10419"/>
                  </a:cubicBezTo>
                  <a:cubicBezTo>
                    <a:pt x="8292" y="10481"/>
                    <a:pt x="8320" y="10535"/>
                    <a:pt x="8348" y="10586"/>
                  </a:cubicBezTo>
                  <a:cubicBezTo>
                    <a:pt x="8358" y="10603"/>
                    <a:pt x="8367" y="10620"/>
                    <a:pt x="8375" y="10638"/>
                  </a:cubicBezTo>
                  <a:cubicBezTo>
                    <a:pt x="8450" y="10800"/>
                    <a:pt x="8416" y="11013"/>
                    <a:pt x="8290" y="11163"/>
                  </a:cubicBezTo>
                  <a:cubicBezTo>
                    <a:pt x="8174" y="11300"/>
                    <a:pt x="7992" y="11385"/>
                    <a:pt x="7788" y="11396"/>
                  </a:cubicBezTo>
                  <a:lnTo>
                    <a:pt x="7754" y="11398"/>
                  </a:lnTo>
                  <a:cubicBezTo>
                    <a:pt x="7703" y="11400"/>
                    <a:pt x="7649" y="11402"/>
                    <a:pt x="7598" y="11424"/>
                  </a:cubicBezTo>
                  <a:cubicBezTo>
                    <a:pt x="7488" y="11471"/>
                    <a:pt x="7428" y="11617"/>
                    <a:pt x="7469" y="11739"/>
                  </a:cubicBezTo>
                  <a:cubicBezTo>
                    <a:pt x="7506" y="11846"/>
                    <a:pt x="7611" y="11932"/>
                    <a:pt x="7737" y="11955"/>
                  </a:cubicBezTo>
                  <a:cubicBezTo>
                    <a:pt x="7756" y="11957"/>
                    <a:pt x="7778" y="11960"/>
                    <a:pt x="7797" y="11962"/>
                  </a:cubicBezTo>
                  <a:cubicBezTo>
                    <a:pt x="7842" y="11966"/>
                    <a:pt x="7885" y="11970"/>
                    <a:pt x="7921" y="11992"/>
                  </a:cubicBezTo>
                  <a:cubicBezTo>
                    <a:pt x="7988" y="12032"/>
                    <a:pt x="8003" y="12116"/>
                    <a:pt x="8020" y="12204"/>
                  </a:cubicBezTo>
                  <a:cubicBezTo>
                    <a:pt x="8035" y="12281"/>
                    <a:pt x="8050" y="12362"/>
                    <a:pt x="8099" y="12422"/>
                  </a:cubicBezTo>
                  <a:cubicBezTo>
                    <a:pt x="8148" y="12480"/>
                    <a:pt x="8217" y="12506"/>
                    <a:pt x="8285" y="12534"/>
                  </a:cubicBezTo>
                  <a:cubicBezTo>
                    <a:pt x="8324" y="12549"/>
                    <a:pt x="8363" y="12564"/>
                    <a:pt x="8397" y="12583"/>
                  </a:cubicBezTo>
                  <a:cubicBezTo>
                    <a:pt x="8483" y="12639"/>
                    <a:pt x="8538" y="12733"/>
                    <a:pt x="8594" y="12823"/>
                  </a:cubicBezTo>
                  <a:lnTo>
                    <a:pt x="8613" y="12859"/>
                  </a:lnTo>
                  <a:cubicBezTo>
                    <a:pt x="8817" y="13200"/>
                    <a:pt x="9104" y="13491"/>
                    <a:pt x="9442" y="13701"/>
                  </a:cubicBezTo>
                  <a:cubicBezTo>
                    <a:pt x="9385" y="13817"/>
                    <a:pt x="9346" y="13941"/>
                    <a:pt x="9322" y="14072"/>
                  </a:cubicBezTo>
                  <a:cubicBezTo>
                    <a:pt x="9248" y="14040"/>
                    <a:pt x="9168" y="14024"/>
                    <a:pt x="9090" y="14024"/>
                  </a:cubicBezTo>
                  <a:cubicBezTo>
                    <a:pt x="9046" y="14024"/>
                    <a:pt x="9002" y="14029"/>
                    <a:pt x="8960" y="14040"/>
                  </a:cubicBezTo>
                  <a:lnTo>
                    <a:pt x="8937" y="14046"/>
                  </a:lnTo>
                  <a:lnTo>
                    <a:pt x="8941" y="14072"/>
                  </a:lnTo>
                  <a:cubicBezTo>
                    <a:pt x="8945" y="14091"/>
                    <a:pt x="8943" y="14108"/>
                    <a:pt x="8930" y="14123"/>
                  </a:cubicBezTo>
                  <a:cubicBezTo>
                    <a:pt x="8903" y="14157"/>
                    <a:pt x="8835" y="14180"/>
                    <a:pt x="8771" y="14180"/>
                  </a:cubicBezTo>
                  <a:cubicBezTo>
                    <a:pt x="8765" y="14180"/>
                    <a:pt x="8760" y="14179"/>
                    <a:pt x="8755" y="14179"/>
                  </a:cubicBezTo>
                  <a:cubicBezTo>
                    <a:pt x="8725" y="14177"/>
                    <a:pt x="8693" y="14173"/>
                    <a:pt x="8660" y="14173"/>
                  </a:cubicBezTo>
                  <a:cubicBezTo>
                    <a:pt x="8622" y="14173"/>
                    <a:pt x="8500" y="14173"/>
                    <a:pt x="8459" y="14271"/>
                  </a:cubicBezTo>
                  <a:cubicBezTo>
                    <a:pt x="8450" y="14295"/>
                    <a:pt x="8448" y="14318"/>
                    <a:pt x="8446" y="14342"/>
                  </a:cubicBezTo>
                  <a:cubicBezTo>
                    <a:pt x="8444" y="14363"/>
                    <a:pt x="8442" y="14383"/>
                    <a:pt x="8433" y="14400"/>
                  </a:cubicBezTo>
                  <a:cubicBezTo>
                    <a:pt x="8418" y="14434"/>
                    <a:pt x="8378" y="14451"/>
                    <a:pt x="8333" y="14471"/>
                  </a:cubicBezTo>
                  <a:cubicBezTo>
                    <a:pt x="8292" y="14488"/>
                    <a:pt x="8251" y="14505"/>
                    <a:pt x="8221" y="14539"/>
                  </a:cubicBezTo>
                  <a:cubicBezTo>
                    <a:pt x="8185" y="14582"/>
                    <a:pt x="8174" y="14635"/>
                    <a:pt x="8168" y="14687"/>
                  </a:cubicBezTo>
                  <a:cubicBezTo>
                    <a:pt x="8161" y="14736"/>
                    <a:pt x="8159" y="14783"/>
                    <a:pt x="8157" y="14830"/>
                  </a:cubicBezTo>
                  <a:lnTo>
                    <a:pt x="8155" y="14865"/>
                  </a:lnTo>
                  <a:cubicBezTo>
                    <a:pt x="8116" y="14875"/>
                    <a:pt x="8082" y="14893"/>
                    <a:pt x="8056" y="14916"/>
                  </a:cubicBezTo>
                  <a:lnTo>
                    <a:pt x="6160" y="14920"/>
                  </a:lnTo>
                  <a:cubicBezTo>
                    <a:pt x="6152" y="14905"/>
                    <a:pt x="6143" y="14890"/>
                    <a:pt x="6132" y="14878"/>
                  </a:cubicBezTo>
                  <a:cubicBezTo>
                    <a:pt x="6072" y="14803"/>
                    <a:pt x="5995" y="14745"/>
                    <a:pt x="5922" y="14689"/>
                  </a:cubicBezTo>
                  <a:cubicBezTo>
                    <a:pt x="5888" y="14663"/>
                    <a:pt x="5852" y="14635"/>
                    <a:pt x="5819" y="14608"/>
                  </a:cubicBezTo>
                  <a:cubicBezTo>
                    <a:pt x="5794" y="14586"/>
                    <a:pt x="5768" y="14563"/>
                    <a:pt x="5742" y="14539"/>
                  </a:cubicBezTo>
                  <a:cubicBezTo>
                    <a:pt x="5682" y="14483"/>
                    <a:pt x="5620" y="14423"/>
                    <a:pt x="5545" y="14383"/>
                  </a:cubicBezTo>
                  <a:cubicBezTo>
                    <a:pt x="5455" y="14336"/>
                    <a:pt x="5352" y="14312"/>
                    <a:pt x="5228" y="14312"/>
                  </a:cubicBezTo>
                  <a:cubicBezTo>
                    <a:pt x="5121" y="14312"/>
                    <a:pt x="5007" y="14329"/>
                    <a:pt x="4896" y="14346"/>
                  </a:cubicBezTo>
                  <a:cubicBezTo>
                    <a:pt x="4787" y="14363"/>
                    <a:pt x="4673" y="14383"/>
                    <a:pt x="4566" y="14383"/>
                  </a:cubicBezTo>
                  <a:cubicBezTo>
                    <a:pt x="4480" y="14383"/>
                    <a:pt x="4408" y="14370"/>
                    <a:pt x="4341" y="14348"/>
                  </a:cubicBezTo>
                  <a:cubicBezTo>
                    <a:pt x="4213" y="14303"/>
                    <a:pt x="4108" y="14216"/>
                    <a:pt x="3998" y="14123"/>
                  </a:cubicBezTo>
                  <a:lnTo>
                    <a:pt x="3973" y="14102"/>
                  </a:lnTo>
                  <a:lnTo>
                    <a:pt x="3981" y="14048"/>
                  </a:lnTo>
                  <a:cubicBezTo>
                    <a:pt x="3994" y="13978"/>
                    <a:pt x="4007" y="13888"/>
                    <a:pt x="3977" y="13806"/>
                  </a:cubicBezTo>
                  <a:cubicBezTo>
                    <a:pt x="3945" y="13719"/>
                    <a:pt x="3868" y="13661"/>
                    <a:pt x="3793" y="13605"/>
                  </a:cubicBezTo>
                  <a:lnTo>
                    <a:pt x="3773" y="13592"/>
                  </a:lnTo>
                  <a:cubicBezTo>
                    <a:pt x="3527" y="13408"/>
                    <a:pt x="3326" y="13166"/>
                    <a:pt x="3186" y="12892"/>
                  </a:cubicBezTo>
                  <a:lnTo>
                    <a:pt x="3169" y="12855"/>
                  </a:lnTo>
                  <a:cubicBezTo>
                    <a:pt x="3133" y="12784"/>
                    <a:pt x="3098" y="12712"/>
                    <a:pt x="3043" y="12654"/>
                  </a:cubicBezTo>
                  <a:cubicBezTo>
                    <a:pt x="2989" y="12598"/>
                    <a:pt x="2921" y="12559"/>
                    <a:pt x="2856" y="12523"/>
                  </a:cubicBezTo>
                  <a:cubicBezTo>
                    <a:pt x="2811" y="12497"/>
                    <a:pt x="2764" y="12472"/>
                    <a:pt x="2724" y="12439"/>
                  </a:cubicBezTo>
                  <a:cubicBezTo>
                    <a:pt x="2664" y="12390"/>
                    <a:pt x="2621" y="12315"/>
                    <a:pt x="2614" y="12249"/>
                  </a:cubicBezTo>
                  <a:cubicBezTo>
                    <a:pt x="2610" y="12208"/>
                    <a:pt x="2621" y="12174"/>
                    <a:pt x="2646" y="12146"/>
                  </a:cubicBezTo>
                  <a:lnTo>
                    <a:pt x="2689" y="12099"/>
                  </a:lnTo>
                  <a:lnTo>
                    <a:pt x="2625" y="12101"/>
                  </a:lnTo>
                  <a:lnTo>
                    <a:pt x="2610" y="12101"/>
                  </a:lnTo>
                  <a:cubicBezTo>
                    <a:pt x="2501" y="12101"/>
                    <a:pt x="2389" y="12043"/>
                    <a:pt x="2314" y="11942"/>
                  </a:cubicBezTo>
                  <a:cubicBezTo>
                    <a:pt x="2241" y="11844"/>
                    <a:pt x="2216" y="11724"/>
                    <a:pt x="2246" y="11619"/>
                  </a:cubicBezTo>
                  <a:lnTo>
                    <a:pt x="2259" y="11578"/>
                  </a:lnTo>
                  <a:lnTo>
                    <a:pt x="2259" y="11578"/>
                  </a:lnTo>
                  <a:lnTo>
                    <a:pt x="2216" y="11587"/>
                  </a:lnTo>
                  <a:cubicBezTo>
                    <a:pt x="2197" y="11589"/>
                    <a:pt x="2177" y="11591"/>
                    <a:pt x="2160" y="11591"/>
                  </a:cubicBezTo>
                  <a:cubicBezTo>
                    <a:pt x="2021" y="11591"/>
                    <a:pt x="1897" y="11501"/>
                    <a:pt x="1762" y="11407"/>
                  </a:cubicBezTo>
                  <a:cubicBezTo>
                    <a:pt x="1629" y="11310"/>
                    <a:pt x="1492" y="11212"/>
                    <a:pt x="1340" y="11212"/>
                  </a:cubicBezTo>
                  <a:cubicBezTo>
                    <a:pt x="1378" y="11145"/>
                    <a:pt x="1376" y="11051"/>
                    <a:pt x="1350" y="10972"/>
                  </a:cubicBezTo>
                  <a:cubicBezTo>
                    <a:pt x="1340" y="10944"/>
                    <a:pt x="1329" y="10916"/>
                    <a:pt x="1318" y="10888"/>
                  </a:cubicBezTo>
                  <a:cubicBezTo>
                    <a:pt x="1292" y="10826"/>
                    <a:pt x="1267" y="10766"/>
                    <a:pt x="1267" y="10704"/>
                  </a:cubicBezTo>
                  <a:cubicBezTo>
                    <a:pt x="1267" y="10629"/>
                    <a:pt x="1305" y="10561"/>
                    <a:pt x="1344" y="10488"/>
                  </a:cubicBezTo>
                  <a:cubicBezTo>
                    <a:pt x="1355" y="10464"/>
                    <a:pt x="1367" y="10443"/>
                    <a:pt x="1378" y="10419"/>
                  </a:cubicBezTo>
                  <a:cubicBezTo>
                    <a:pt x="1402" y="10370"/>
                    <a:pt x="1472" y="10196"/>
                    <a:pt x="1367" y="10089"/>
                  </a:cubicBezTo>
                  <a:cubicBezTo>
                    <a:pt x="1344" y="10063"/>
                    <a:pt x="1314" y="10048"/>
                    <a:pt x="1286" y="10031"/>
                  </a:cubicBezTo>
                  <a:cubicBezTo>
                    <a:pt x="1260" y="10016"/>
                    <a:pt x="1235" y="10003"/>
                    <a:pt x="1215" y="9982"/>
                  </a:cubicBezTo>
                  <a:cubicBezTo>
                    <a:pt x="1183" y="9948"/>
                    <a:pt x="1175" y="9896"/>
                    <a:pt x="1164" y="9843"/>
                  </a:cubicBezTo>
                  <a:cubicBezTo>
                    <a:pt x="1160" y="9826"/>
                    <a:pt x="1155" y="9806"/>
                    <a:pt x="1151" y="9787"/>
                  </a:cubicBezTo>
                  <a:cubicBezTo>
                    <a:pt x="1117" y="9663"/>
                    <a:pt x="1020" y="9571"/>
                    <a:pt x="879" y="9524"/>
                  </a:cubicBezTo>
                  <a:cubicBezTo>
                    <a:pt x="896" y="9290"/>
                    <a:pt x="836" y="9129"/>
                    <a:pt x="710" y="9052"/>
                  </a:cubicBezTo>
                  <a:cubicBezTo>
                    <a:pt x="555" y="8793"/>
                    <a:pt x="453" y="8512"/>
                    <a:pt x="399" y="8217"/>
                  </a:cubicBezTo>
                  <a:cubicBezTo>
                    <a:pt x="395" y="8195"/>
                    <a:pt x="390" y="8174"/>
                    <a:pt x="386" y="8150"/>
                  </a:cubicBezTo>
                  <a:cubicBezTo>
                    <a:pt x="369" y="8045"/>
                    <a:pt x="352" y="7936"/>
                    <a:pt x="303" y="7837"/>
                  </a:cubicBezTo>
                  <a:cubicBezTo>
                    <a:pt x="275" y="7782"/>
                    <a:pt x="238" y="7728"/>
                    <a:pt x="204" y="7675"/>
                  </a:cubicBezTo>
                  <a:cubicBezTo>
                    <a:pt x="131" y="7570"/>
                    <a:pt x="63" y="7469"/>
                    <a:pt x="73" y="7355"/>
                  </a:cubicBezTo>
                  <a:lnTo>
                    <a:pt x="472" y="7124"/>
                  </a:lnTo>
                  <a:lnTo>
                    <a:pt x="453" y="7098"/>
                  </a:lnTo>
                  <a:cubicBezTo>
                    <a:pt x="388" y="7015"/>
                    <a:pt x="363" y="6901"/>
                    <a:pt x="384" y="6783"/>
                  </a:cubicBezTo>
                  <a:cubicBezTo>
                    <a:pt x="405" y="6668"/>
                    <a:pt x="470" y="6569"/>
                    <a:pt x="560" y="6513"/>
                  </a:cubicBezTo>
                  <a:cubicBezTo>
                    <a:pt x="596" y="6492"/>
                    <a:pt x="637" y="6475"/>
                    <a:pt x="675" y="6456"/>
                  </a:cubicBezTo>
                  <a:cubicBezTo>
                    <a:pt x="789" y="6406"/>
                    <a:pt x="902" y="6353"/>
                    <a:pt x="926" y="6231"/>
                  </a:cubicBezTo>
                  <a:cubicBezTo>
                    <a:pt x="932" y="6194"/>
                    <a:pt x="928" y="6158"/>
                    <a:pt x="924" y="6123"/>
                  </a:cubicBezTo>
                  <a:cubicBezTo>
                    <a:pt x="920" y="6078"/>
                    <a:pt x="915" y="6036"/>
                    <a:pt x="935" y="6003"/>
                  </a:cubicBezTo>
                  <a:cubicBezTo>
                    <a:pt x="960" y="5954"/>
                    <a:pt x="1018" y="5946"/>
                    <a:pt x="1093" y="5946"/>
                  </a:cubicBezTo>
                  <a:lnTo>
                    <a:pt x="1138" y="5946"/>
                  </a:lnTo>
                  <a:cubicBezTo>
                    <a:pt x="1160" y="5946"/>
                    <a:pt x="1180" y="5947"/>
                    <a:pt x="1200" y="5947"/>
                  </a:cubicBezTo>
                  <a:cubicBezTo>
                    <a:pt x="1210" y="5947"/>
                    <a:pt x="1220" y="5946"/>
                    <a:pt x="1230" y="5946"/>
                  </a:cubicBezTo>
                  <a:cubicBezTo>
                    <a:pt x="1327" y="5937"/>
                    <a:pt x="1419" y="5883"/>
                    <a:pt x="1481" y="5796"/>
                  </a:cubicBezTo>
                  <a:cubicBezTo>
                    <a:pt x="1537" y="5719"/>
                    <a:pt x="1560" y="5626"/>
                    <a:pt x="1547" y="5541"/>
                  </a:cubicBezTo>
                  <a:lnTo>
                    <a:pt x="1725" y="5524"/>
                  </a:lnTo>
                  <a:lnTo>
                    <a:pt x="1723" y="2792"/>
                  </a:lnTo>
                  <a:cubicBezTo>
                    <a:pt x="1749" y="2783"/>
                    <a:pt x="1774" y="2775"/>
                    <a:pt x="1800" y="2766"/>
                  </a:cubicBezTo>
                  <a:lnTo>
                    <a:pt x="2329" y="2582"/>
                  </a:lnTo>
                  <a:lnTo>
                    <a:pt x="2329" y="1151"/>
                  </a:lnTo>
                  <a:lnTo>
                    <a:pt x="6059" y="1151"/>
                  </a:lnTo>
                  <a:cubicBezTo>
                    <a:pt x="6086" y="1179"/>
                    <a:pt x="6129" y="1193"/>
                    <a:pt x="6174" y="1193"/>
                  </a:cubicBezTo>
                  <a:cubicBezTo>
                    <a:pt x="6205" y="1193"/>
                    <a:pt x="6236" y="1187"/>
                    <a:pt x="6265" y="1174"/>
                  </a:cubicBezTo>
                  <a:cubicBezTo>
                    <a:pt x="6304" y="1157"/>
                    <a:pt x="6336" y="1134"/>
                    <a:pt x="6368" y="1110"/>
                  </a:cubicBezTo>
                  <a:cubicBezTo>
                    <a:pt x="6391" y="1093"/>
                    <a:pt x="6411" y="1076"/>
                    <a:pt x="6434" y="1063"/>
                  </a:cubicBezTo>
                  <a:cubicBezTo>
                    <a:pt x="6496" y="1026"/>
                    <a:pt x="6569" y="1007"/>
                    <a:pt x="6653" y="1007"/>
                  </a:cubicBezTo>
                  <a:cubicBezTo>
                    <a:pt x="6775" y="1007"/>
                    <a:pt x="6908" y="1046"/>
                    <a:pt x="7034" y="1082"/>
                  </a:cubicBezTo>
                  <a:cubicBezTo>
                    <a:pt x="7081" y="1097"/>
                    <a:pt x="7126" y="1110"/>
                    <a:pt x="7173" y="1121"/>
                  </a:cubicBezTo>
                  <a:cubicBezTo>
                    <a:pt x="7298" y="1153"/>
                    <a:pt x="7426" y="1168"/>
                    <a:pt x="7551" y="1185"/>
                  </a:cubicBezTo>
                  <a:lnTo>
                    <a:pt x="7941" y="1234"/>
                  </a:lnTo>
                  <a:cubicBezTo>
                    <a:pt x="8001" y="1241"/>
                    <a:pt x="8067" y="1249"/>
                    <a:pt x="8133" y="1249"/>
                  </a:cubicBezTo>
                  <a:cubicBezTo>
                    <a:pt x="8189" y="1249"/>
                    <a:pt x="8238" y="1243"/>
                    <a:pt x="8285" y="1232"/>
                  </a:cubicBezTo>
                  <a:cubicBezTo>
                    <a:pt x="8395" y="1200"/>
                    <a:pt x="8510" y="1112"/>
                    <a:pt x="8525" y="984"/>
                  </a:cubicBezTo>
                  <a:cubicBezTo>
                    <a:pt x="8530" y="958"/>
                    <a:pt x="8528" y="930"/>
                    <a:pt x="8528" y="907"/>
                  </a:cubicBezTo>
                  <a:cubicBezTo>
                    <a:pt x="8525" y="862"/>
                    <a:pt x="8523" y="819"/>
                    <a:pt x="8545" y="787"/>
                  </a:cubicBezTo>
                  <a:cubicBezTo>
                    <a:pt x="8566" y="759"/>
                    <a:pt x="8596" y="746"/>
                    <a:pt x="8652" y="746"/>
                  </a:cubicBezTo>
                  <a:cubicBezTo>
                    <a:pt x="8673" y="746"/>
                    <a:pt x="8697" y="748"/>
                    <a:pt x="8718" y="750"/>
                  </a:cubicBezTo>
                  <a:cubicBezTo>
                    <a:pt x="8744" y="752"/>
                    <a:pt x="8768" y="754"/>
                    <a:pt x="8791" y="754"/>
                  </a:cubicBezTo>
                  <a:cubicBezTo>
                    <a:pt x="8840" y="754"/>
                    <a:pt x="8879" y="746"/>
                    <a:pt x="8911" y="729"/>
                  </a:cubicBezTo>
                  <a:cubicBezTo>
                    <a:pt x="8997" y="684"/>
                    <a:pt x="9020" y="581"/>
                    <a:pt x="9040" y="491"/>
                  </a:cubicBezTo>
                  <a:cubicBezTo>
                    <a:pt x="9044" y="469"/>
                    <a:pt x="9048" y="450"/>
                    <a:pt x="9052" y="431"/>
                  </a:cubicBezTo>
                  <a:cubicBezTo>
                    <a:pt x="9087" y="307"/>
                    <a:pt x="9162" y="195"/>
                    <a:pt x="9290" y="86"/>
                  </a:cubicBezTo>
                  <a:close/>
                  <a:moveTo>
                    <a:pt x="9310" y="0"/>
                  </a:moveTo>
                  <a:lnTo>
                    <a:pt x="9284" y="22"/>
                  </a:lnTo>
                  <a:cubicBezTo>
                    <a:pt x="9130" y="148"/>
                    <a:pt x="9040" y="272"/>
                    <a:pt x="9001" y="416"/>
                  </a:cubicBezTo>
                  <a:cubicBezTo>
                    <a:pt x="8997" y="437"/>
                    <a:pt x="8992" y="459"/>
                    <a:pt x="8986" y="480"/>
                  </a:cubicBezTo>
                  <a:cubicBezTo>
                    <a:pt x="8969" y="566"/>
                    <a:pt x="8950" y="647"/>
                    <a:pt x="8885" y="682"/>
                  </a:cubicBezTo>
                  <a:cubicBezTo>
                    <a:pt x="8862" y="694"/>
                    <a:pt x="8832" y="699"/>
                    <a:pt x="8791" y="699"/>
                  </a:cubicBezTo>
                  <a:cubicBezTo>
                    <a:pt x="8770" y="699"/>
                    <a:pt x="8746" y="699"/>
                    <a:pt x="8723" y="697"/>
                  </a:cubicBezTo>
                  <a:cubicBezTo>
                    <a:pt x="8699" y="694"/>
                    <a:pt x="8675" y="692"/>
                    <a:pt x="8652" y="692"/>
                  </a:cubicBezTo>
                  <a:cubicBezTo>
                    <a:pt x="8603" y="692"/>
                    <a:pt x="8543" y="701"/>
                    <a:pt x="8502" y="757"/>
                  </a:cubicBezTo>
                  <a:cubicBezTo>
                    <a:pt x="8470" y="802"/>
                    <a:pt x="8472" y="855"/>
                    <a:pt x="8474" y="909"/>
                  </a:cubicBezTo>
                  <a:cubicBezTo>
                    <a:pt x="8474" y="932"/>
                    <a:pt x="8476" y="956"/>
                    <a:pt x="8474" y="977"/>
                  </a:cubicBezTo>
                  <a:cubicBezTo>
                    <a:pt x="8461" y="1082"/>
                    <a:pt x="8363" y="1155"/>
                    <a:pt x="8270" y="1181"/>
                  </a:cubicBezTo>
                  <a:cubicBezTo>
                    <a:pt x="8230" y="1191"/>
                    <a:pt x="8185" y="1196"/>
                    <a:pt x="8133" y="1196"/>
                  </a:cubicBezTo>
                  <a:cubicBezTo>
                    <a:pt x="8069" y="1196"/>
                    <a:pt x="8005" y="1187"/>
                    <a:pt x="7947" y="1181"/>
                  </a:cubicBezTo>
                  <a:lnTo>
                    <a:pt x="7557" y="1131"/>
                  </a:lnTo>
                  <a:cubicBezTo>
                    <a:pt x="7435" y="1116"/>
                    <a:pt x="7308" y="1099"/>
                    <a:pt x="7186" y="1069"/>
                  </a:cubicBezTo>
                  <a:cubicBezTo>
                    <a:pt x="7141" y="1059"/>
                    <a:pt x="7094" y="1044"/>
                    <a:pt x="7049" y="1031"/>
                  </a:cubicBezTo>
                  <a:cubicBezTo>
                    <a:pt x="6919" y="994"/>
                    <a:pt x="6784" y="954"/>
                    <a:pt x="6653" y="954"/>
                  </a:cubicBezTo>
                  <a:cubicBezTo>
                    <a:pt x="6559" y="954"/>
                    <a:pt x="6479" y="975"/>
                    <a:pt x="6406" y="1018"/>
                  </a:cubicBezTo>
                  <a:cubicBezTo>
                    <a:pt x="6383" y="1031"/>
                    <a:pt x="6359" y="1050"/>
                    <a:pt x="6336" y="1067"/>
                  </a:cubicBezTo>
                  <a:cubicBezTo>
                    <a:pt x="6306" y="1089"/>
                    <a:pt x="6276" y="1110"/>
                    <a:pt x="6244" y="1125"/>
                  </a:cubicBezTo>
                  <a:cubicBezTo>
                    <a:pt x="6222" y="1136"/>
                    <a:pt x="6197" y="1142"/>
                    <a:pt x="6173" y="1142"/>
                  </a:cubicBezTo>
                  <a:cubicBezTo>
                    <a:pt x="6152" y="1142"/>
                    <a:pt x="6115" y="1138"/>
                    <a:pt x="6094" y="1108"/>
                  </a:cubicBezTo>
                  <a:lnTo>
                    <a:pt x="6085" y="1097"/>
                  </a:lnTo>
                  <a:lnTo>
                    <a:pt x="2276" y="1095"/>
                  </a:lnTo>
                  <a:lnTo>
                    <a:pt x="2276" y="2546"/>
                  </a:lnTo>
                  <a:lnTo>
                    <a:pt x="1783" y="2715"/>
                  </a:lnTo>
                  <a:cubicBezTo>
                    <a:pt x="1751" y="2725"/>
                    <a:pt x="1719" y="2736"/>
                    <a:pt x="1687" y="2747"/>
                  </a:cubicBezTo>
                  <a:lnTo>
                    <a:pt x="1669" y="2753"/>
                  </a:lnTo>
                  <a:lnTo>
                    <a:pt x="1672" y="5474"/>
                  </a:lnTo>
                  <a:lnTo>
                    <a:pt x="1483" y="5494"/>
                  </a:lnTo>
                  <a:lnTo>
                    <a:pt x="1489" y="5524"/>
                  </a:lnTo>
                  <a:cubicBezTo>
                    <a:pt x="1511" y="5603"/>
                    <a:pt x="1492" y="5691"/>
                    <a:pt x="1438" y="5766"/>
                  </a:cubicBezTo>
                  <a:cubicBezTo>
                    <a:pt x="1384" y="5838"/>
                    <a:pt x="1307" y="5886"/>
                    <a:pt x="1226" y="5892"/>
                  </a:cubicBezTo>
                  <a:cubicBezTo>
                    <a:pt x="1217" y="5893"/>
                    <a:pt x="1207" y="5893"/>
                    <a:pt x="1197" y="5893"/>
                  </a:cubicBezTo>
                  <a:cubicBezTo>
                    <a:pt x="1178" y="5893"/>
                    <a:pt x="1158" y="5892"/>
                    <a:pt x="1138" y="5892"/>
                  </a:cubicBezTo>
                  <a:cubicBezTo>
                    <a:pt x="1123" y="5892"/>
                    <a:pt x="1108" y="5891"/>
                    <a:pt x="1092" y="5891"/>
                  </a:cubicBezTo>
                  <a:cubicBezTo>
                    <a:pt x="1009" y="5891"/>
                    <a:pt x="929" y="5901"/>
                    <a:pt x="887" y="5976"/>
                  </a:cubicBezTo>
                  <a:cubicBezTo>
                    <a:pt x="860" y="6025"/>
                    <a:pt x="866" y="6078"/>
                    <a:pt x="870" y="6130"/>
                  </a:cubicBezTo>
                  <a:cubicBezTo>
                    <a:pt x="875" y="6162"/>
                    <a:pt x="879" y="6192"/>
                    <a:pt x="872" y="6222"/>
                  </a:cubicBezTo>
                  <a:cubicBezTo>
                    <a:pt x="855" y="6316"/>
                    <a:pt x="759" y="6361"/>
                    <a:pt x="654" y="6406"/>
                  </a:cubicBezTo>
                  <a:cubicBezTo>
                    <a:pt x="613" y="6426"/>
                    <a:pt x="570" y="6445"/>
                    <a:pt x="532" y="6468"/>
                  </a:cubicBezTo>
                  <a:cubicBezTo>
                    <a:pt x="429" y="6531"/>
                    <a:pt x="356" y="6642"/>
                    <a:pt x="330" y="6775"/>
                  </a:cubicBezTo>
                  <a:cubicBezTo>
                    <a:pt x="309" y="6895"/>
                    <a:pt x="330" y="7015"/>
                    <a:pt x="393" y="7107"/>
                  </a:cubicBezTo>
                  <a:lnTo>
                    <a:pt x="35" y="7317"/>
                  </a:lnTo>
                  <a:lnTo>
                    <a:pt x="24" y="7323"/>
                  </a:lnTo>
                  <a:lnTo>
                    <a:pt x="22" y="7336"/>
                  </a:lnTo>
                  <a:cubicBezTo>
                    <a:pt x="0" y="7475"/>
                    <a:pt x="82" y="7593"/>
                    <a:pt x="159" y="7707"/>
                  </a:cubicBezTo>
                  <a:cubicBezTo>
                    <a:pt x="193" y="7756"/>
                    <a:pt x="230" y="7810"/>
                    <a:pt x="255" y="7861"/>
                  </a:cubicBezTo>
                  <a:cubicBezTo>
                    <a:pt x="298" y="7953"/>
                    <a:pt x="318" y="8058"/>
                    <a:pt x="335" y="8159"/>
                  </a:cubicBezTo>
                  <a:cubicBezTo>
                    <a:pt x="337" y="8182"/>
                    <a:pt x="341" y="8204"/>
                    <a:pt x="345" y="8227"/>
                  </a:cubicBezTo>
                  <a:cubicBezTo>
                    <a:pt x="401" y="8532"/>
                    <a:pt x="508" y="8819"/>
                    <a:pt x="667" y="9084"/>
                  </a:cubicBezTo>
                  <a:lnTo>
                    <a:pt x="669" y="9091"/>
                  </a:lnTo>
                  <a:lnTo>
                    <a:pt x="675" y="9095"/>
                  </a:lnTo>
                  <a:cubicBezTo>
                    <a:pt x="823" y="9179"/>
                    <a:pt x="838" y="9382"/>
                    <a:pt x="823" y="9541"/>
                  </a:cubicBezTo>
                  <a:lnTo>
                    <a:pt x="821" y="9562"/>
                  </a:lnTo>
                  <a:lnTo>
                    <a:pt x="842" y="9569"/>
                  </a:lnTo>
                  <a:cubicBezTo>
                    <a:pt x="977" y="9607"/>
                    <a:pt x="1070" y="9691"/>
                    <a:pt x="1097" y="9800"/>
                  </a:cubicBezTo>
                  <a:cubicBezTo>
                    <a:pt x="1104" y="9819"/>
                    <a:pt x="1106" y="9836"/>
                    <a:pt x="1110" y="9853"/>
                  </a:cubicBezTo>
                  <a:cubicBezTo>
                    <a:pt x="1123" y="9911"/>
                    <a:pt x="1134" y="9973"/>
                    <a:pt x="1177" y="10018"/>
                  </a:cubicBezTo>
                  <a:cubicBezTo>
                    <a:pt x="1200" y="10044"/>
                    <a:pt x="1230" y="10061"/>
                    <a:pt x="1260" y="10078"/>
                  </a:cubicBezTo>
                  <a:cubicBezTo>
                    <a:pt x="1286" y="10093"/>
                    <a:pt x="1310" y="10106"/>
                    <a:pt x="1329" y="10126"/>
                  </a:cubicBezTo>
                  <a:cubicBezTo>
                    <a:pt x="1393" y="10192"/>
                    <a:pt x="1372" y="10310"/>
                    <a:pt x="1329" y="10396"/>
                  </a:cubicBezTo>
                  <a:cubicBezTo>
                    <a:pt x="1318" y="10419"/>
                    <a:pt x="1307" y="10441"/>
                    <a:pt x="1297" y="10462"/>
                  </a:cubicBezTo>
                  <a:cubicBezTo>
                    <a:pt x="1256" y="10537"/>
                    <a:pt x="1215" y="10616"/>
                    <a:pt x="1213" y="10704"/>
                  </a:cubicBezTo>
                  <a:cubicBezTo>
                    <a:pt x="1213" y="10777"/>
                    <a:pt x="1241" y="10843"/>
                    <a:pt x="1267" y="10908"/>
                  </a:cubicBezTo>
                  <a:cubicBezTo>
                    <a:pt x="1280" y="10935"/>
                    <a:pt x="1290" y="10961"/>
                    <a:pt x="1299" y="10989"/>
                  </a:cubicBezTo>
                  <a:cubicBezTo>
                    <a:pt x="1327" y="11075"/>
                    <a:pt x="1325" y="11180"/>
                    <a:pt x="1256" y="11223"/>
                  </a:cubicBezTo>
                  <a:lnTo>
                    <a:pt x="1136" y="11300"/>
                  </a:lnTo>
                  <a:lnTo>
                    <a:pt x="1136" y="11300"/>
                  </a:lnTo>
                  <a:lnTo>
                    <a:pt x="1275" y="11272"/>
                  </a:lnTo>
                  <a:cubicBezTo>
                    <a:pt x="1297" y="11268"/>
                    <a:pt x="1316" y="11265"/>
                    <a:pt x="1337" y="11265"/>
                  </a:cubicBezTo>
                  <a:cubicBezTo>
                    <a:pt x="1474" y="11265"/>
                    <a:pt x="1599" y="11355"/>
                    <a:pt x="1732" y="11450"/>
                  </a:cubicBezTo>
                  <a:cubicBezTo>
                    <a:pt x="1866" y="11546"/>
                    <a:pt x="2007" y="11645"/>
                    <a:pt x="2162" y="11645"/>
                  </a:cubicBezTo>
                  <a:cubicBezTo>
                    <a:pt x="2170" y="11645"/>
                    <a:pt x="2178" y="11645"/>
                    <a:pt x="2186" y="11645"/>
                  </a:cubicBezTo>
                  <a:lnTo>
                    <a:pt x="2186" y="11645"/>
                  </a:lnTo>
                  <a:cubicBezTo>
                    <a:pt x="2167" y="11754"/>
                    <a:pt x="2199" y="11874"/>
                    <a:pt x="2271" y="11975"/>
                  </a:cubicBezTo>
                  <a:cubicBezTo>
                    <a:pt x="2351" y="12077"/>
                    <a:pt x="2462" y="12144"/>
                    <a:pt x="2578" y="12155"/>
                  </a:cubicBezTo>
                  <a:cubicBezTo>
                    <a:pt x="2563" y="12185"/>
                    <a:pt x="2559" y="12217"/>
                    <a:pt x="2561" y="12253"/>
                  </a:cubicBezTo>
                  <a:cubicBezTo>
                    <a:pt x="2567" y="12334"/>
                    <a:pt x="2619" y="12424"/>
                    <a:pt x="2689" y="12480"/>
                  </a:cubicBezTo>
                  <a:cubicBezTo>
                    <a:pt x="2734" y="12514"/>
                    <a:pt x="2784" y="12542"/>
                    <a:pt x="2831" y="12570"/>
                  </a:cubicBezTo>
                  <a:cubicBezTo>
                    <a:pt x="2895" y="12607"/>
                    <a:pt x="2955" y="12641"/>
                    <a:pt x="3004" y="12690"/>
                  </a:cubicBezTo>
                  <a:cubicBezTo>
                    <a:pt x="3053" y="12744"/>
                    <a:pt x="3088" y="12812"/>
                    <a:pt x="3120" y="12879"/>
                  </a:cubicBezTo>
                  <a:lnTo>
                    <a:pt x="3139" y="12917"/>
                  </a:lnTo>
                  <a:cubicBezTo>
                    <a:pt x="3281" y="13198"/>
                    <a:pt x="3488" y="13446"/>
                    <a:pt x="3741" y="13635"/>
                  </a:cubicBezTo>
                  <a:lnTo>
                    <a:pt x="3761" y="13648"/>
                  </a:lnTo>
                  <a:cubicBezTo>
                    <a:pt x="3829" y="13699"/>
                    <a:pt x="3900" y="13751"/>
                    <a:pt x="3928" y="13826"/>
                  </a:cubicBezTo>
                  <a:cubicBezTo>
                    <a:pt x="3953" y="13894"/>
                    <a:pt x="3940" y="13971"/>
                    <a:pt x="3928" y="14040"/>
                  </a:cubicBezTo>
                  <a:lnTo>
                    <a:pt x="3915" y="14126"/>
                  </a:lnTo>
                  <a:lnTo>
                    <a:pt x="3964" y="14166"/>
                  </a:lnTo>
                  <a:cubicBezTo>
                    <a:pt x="4073" y="14256"/>
                    <a:pt x="4185" y="14351"/>
                    <a:pt x="4322" y="14398"/>
                  </a:cubicBezTo>
                  <a:cubicBezTo>
                    <a:pt x="4395" y="14423"/>
                    <a:pt x="4474" y="14436"/>
                    <a:pt x="4566" y="14436"/>
                  </a:cubicBezTo>
                  <a:cubicBezTo>
                    <a:pt x="4678" y="14436"/>
                    <a:pt x="4793" y="14417"/>
                    <a:pt x="4905" y="14400"/>
                  </a:cubicBezTo>
                  <a:cubicBezTo>
                    <a:pt x="5014" y="14383"/>
                    <a:pt x="5125" y="14366"/>
                    <a:pt x="5228" y="14366"/>
                  </a:cubicBezTo>
                  <a:cubicBezTo>
                    <a:pt x="5344" y="14366"/>
                    <a:pt x="5436" y="14385"/>
                    <a:pt x="5519" y="14430"/>
                  </a:cubicBezTo>
                  <a:cubicBezTo>
                    <a:pt x="5588" y="14468"/>
                    <a:pt x="5646" y="14522"/>
                    <a:pt x="5706" y="14578"/>
                  </a:cubicBezTo>
                  <a:cubicBezTo>
                    <a:pt x="5732" y="14601"/>
                    <a:pt x="5757" y="14627"/>
                    <a:pt x="5785" y="14648"/>
                  </a:cubicBezTo>
                  <a:cubicBezTo>
                    <a:pt x="5819" y="14678"/>
                    <a:pt x="5854" y="14704"/>
                    <a:pt x="5890" y="14732"/>
                  </a:cubicBezTo>
                  <a:cubicBezTo>
                    <a:pt x="5965" y="14788"/>
                    <a:pt x="6036" y="14841"/>
                    <a:pt x="6089" y="14912"/>
                  </a:cubicBezTo>
                  <a:cubicBezTo>
                    <a:pt x="6100" y="14925"/>
                    <a:pt x="6111" y="14942"/>
                    <a:pt x="6122" y="14961"/>
                  </a:cubicBezTo>
                  <a:lnTo>
                    <a:pt x="6130" y="14974"/>
                  </a:lnTo>
                  <a:lnTo>
                    <a:pt x="8067" y="14970"/>
                  </a:lnTo>
                  <a:lnTo>
                    <a:pt x="8078" y="14970"/>
                  </a:lnTo>
                  <a:lnTo>
                    <a:pt x="8084" y="14961"/>
                  </a:lnTo>
                  <a:cubicBezTo>
                    <a:pt x="8110" y="14938"/>
                    <a:pt x="8144" y="14920"/>
                    <a:pt x="8185" y="14912"/>
                  </a:cubicBezTo>
                  <a:lnTo>
                    <a:pt x="8204" y="14908"/>
                  </a:lnTo>
                  <a:lnTo>
                    <a:pt x="8208" y="14833"/>
                  </a:lnTo>
                  <a:cubicBezTo>
                    <a:pt x="8213" y="14788"/>
                    <a:pt x="8215" y="14740"/>
                    <a:pt x="8221" y="14695"/>
                  </a:cubicBezTo>
                  <a:cubicBezTo>
                    <a:pt x="8225" y="14650"/>
                    <a:pt x="8234" y="14605"/>
                    <a:pt x="8262" y="14576"/>
                  </a:cubicBezTo>
                  <a:cubicBezTo>
                    <a:pt x="8283" y="14550"/>
                    <a:pt x="8318" y="14535"/>
                    <a:pt x="8354" y="14520"/>
                  </a:cubicBezTo>
                  <a:cubicBezTo>
                    <a:pt x="8405" y="14498"/>
                    <a:pt x="8457" y="14477"/>
                    <a:pt x="8483" y="14423"/>
                  </a:cubicBezTo>
                  <a:cubicBezTo>
                    <a:pt x="8493" y="14398"/>
                    <a:pt x="8495" y="14372"/>
                    <a:pt x="8500" y="14346"/>
                  </a:cubicBezTo>
                  <a:cubicBezTo>
                    <a:pt x="8500" y="14327"/>
                    <a:pt x="8502" y="14308"/>
                    <a:pt x="8508" y="14291"/>
                  </a:cubicBezTo>
                  <a:cubicBezTo>
                    <a:pt x="8528" y="14248"/>
                    <a:pt x="8575" y="14226"/>
                    <a:pt x="8660" y="14226"/>
                  </a:cubicBezTo>
                  <a:cubicBezTo>
                    <a:pt x="8690" y="14226"/>
                    <a:pt x="8723" y="14231"/>
                    <a:pt x="8750" y="14233"/>
                  </a:cubicBezTo>
                  <a:cubicBezTo>
                    <a:pt x="8758" y="14233"/>
                    <a:pt x="8766" y="14234"/>
                    <a:pt x="8774" y="14234"/>
                  </a:cubicBezTo>
                  <a:cubicBezTo>
                    <a:pt x="8844" y="14234"/>
                    <a:pt x="8929" y="14209"/>
                    <a:pt x="8971" y="14156"/>
                  </a:cubicBezTo>
                  <a:cubicBezTo>
                    <a:pt x="8988" y="14136"/>
                    <a:pt x="8997" y="14113"/>
                    <a:pt x="8997" y="14087"/>
                  </a:cubicBezTo>
                  <a:cubicBezTo>
                    <a:pt x="9028" y="14080"/>
                    <a:pt x="9059" y="14077"/>
                    <a:pt x="9092" y="14077"/>
                  </a:cubicBezTo>
                  <a:cubicBezTo>
                    <a:pt x="9173" y="14077"/>
                    <a:pt x="9256" y="14098"/>
                    <a:pt x="9331" y="14136"/>
                  </a:cubicBezTo>
                  <a:lnTo>
                    <a:pt x="9363" y="14153"/>
                  </a:lnTo>
                  <a:lnTo>
                    <a:pt x="9370" y="14115"/>
                  </a:lnTo>
                  <a:cubicBezTo>
                    <a:pt x="9391" y="13969"/>
                    <a:pt x="9436" y="13830"/>
                    <a:pt x="9500" y="13706"/>
                  </a:cubicBezTo>
                  <a:lnTo>
                    <a:pt x="9513" y="13682"/>
                  </a:lnTo>
                  <a:lnTo>
                    <a:pt x="9492" y="13669"/>
                  </a:lnTo>
                  <a:cubicBezTo>
                    <a:pt x="9151" y="13464"/>
                    <a:pt x="8864" y="13172"/>
                    <a:pt x="8660" y="12832"/>
                  </a:cubicBezTo>
                  <a:lnTo>
                    <a:pt x="8639" y="12797"/>
                  </a:lnTo>
                  <a:cubicBezTo>
                    <a:pt x="8581" y="12701"/>
                    <a:pt x="8523" y="12600"/>
                    <a:pt x="8425" y="12538"/>
                  </a:cubicBezTo>
                  <a:cubicBezTo>
                    <a:pt x="8386" y="12514"/>
                    <a:pt x="8343" y="12499"/>
                    <a:pt x="8305" y="12482"/>
                  </a:cubicBezTo>
                  <a:cubicBezTo>
                    <a:pt x="8240" y="12459"/>
                    <a:pt x="8180" y="12435"/>
                    <a:pt x="8142" y="12388"/>
                  </a:cubicBezTo>
                  <a:cubicBezTo>
                    <a:pt x="8099" y="12337"/>
                    <a:pt x="8086" y="12264"/>
                    <a:pt x="8071" y="12193"/>
                  </a:cubicBezTo>
                  <a:cubicBezTo>
                    <a:pt x="8054" y="12097"/>
                    <a:pt x="8035" y="11998"/>
                    <a:pt x="7949" y="11947"/>
                  </a:cubicBezTo>
                  <a:cubicBezTo>
                    <a:pt x="7904" y="11919"/>
                    <a:pt x="7853" y="11915"/>
                    <a:pt x="7803" y="11908"/>
                  </a:cubicBezTo>
                  <a:cubicBezTo>
                    <a:pt x="7784" y="11906"/>
                    <a:pt x="7765" y="11904"/>
                    <a:pt x="7748" y="11902"/>
                  </a:cubicBezTo>
                  <a:cubicBezTo>
                    <a:pt x="7641" y="11882"/>
                    <a:pt x="7551" y="11812"/>
                    <a:pt x="7521" y="11722"/>
                  </a:cubicBezTo>
                  <a:cubicBezTo>
                    <a:pt x="7488" y="11623"/>
                    <a:pt x="7533" y="11510"/>
                    <a:pt x="7619" y="11473"/>
                  </a:cubicBezTo>
                  <a:cubicBezTo>
                    <a:pt x="7660" y="11454"/>
                    <a:pt x="7707" y="11454"/>
                    <a:pt x="7756" y="11452"/>
                  </a:cubicBezTo>
                  <a:lnTo>
                    <a:pt x="7791" y="11450"/>
                  </a:lnTo>
                  <a:cubicBezTo>
                    <a:pt x="8009" y="11439"/>
                    <a:pt x="8206" y="11347"/>
                    <a:pt x="8330" y="11197"/>
                  </a:cubicBezTo>
                  <a:cubicBezTo>
                    <a:pt x="8470" y="11030"/>
                    <a:pt x="8508" y="10796"/>
                    <a:pt x="8423" y="10614"/>
                  </a:cubicBezTo>
                  <a:cubicBezTo>
                    <a:pt x="8414" y="10597"/>
                    <a:pt x="8405" y="10578"/>
                    <a:pt x="8395" y="10561"/>
                  </a:cubicBezTo>
                  <a:cubicBezTo>
                    <a:pt x="8369" y="10511"/>
                    <a:pt x="8345" y="10466"/>
                    <a:pt x="8345" y="10417"/>
                  </a:cubicBezTo>
                  <a:cubicBezTo>
                    <a:pt x="8343" y="10357"/>
                    <a:pt x="8380" y="10306"/>
                    <a:pt x="8418" y="10250"/>
                  </a:cubicBezTo>
                  <a:cubicBezTo>
                    <a:pt x="8435" y="10224"/>
                    <a:pt x="8455" y="10198"/>
                    <a:pt x="8470" y="10171"/>
                  </a:cubicBezTo>
                  <a:cubicBezTo>
                    <a:pt x="8500" y="10115"/>
                    <a:pt x="8517" y="10053"/>
                    <a:pt x="8532" y="9995"/>
                  </a:cubicBezTo>
                  <a:cubicBezTo>
                    <a:pt x="8543" y="9956"/>
                    <a:pt x="8553" y="9916"/>
                    <a:pt x="8566" y="9877"/>
                  </a:cubicBezTo>
                  <a:cubicBezTo>
                    <a:pt x="8598" y="9800"/>
                    <a:pt x="8665" y="9708"/>
                    <a:pt x="8759" y="9708"/>
                  </a:cubicBezTo>
                  <a:lnTo>
                    <a:pt x="8806" y="9710"/>
                  </a:lnTo>
                  <a:lnTo>
                    <a:pt x="8785" y="9669"/>
                  </a:lnTo>
                  <a:cubicBezTo>
                    <a:pt x="8720" y="9558"/>
                    <a:pt x="8748" y="9408"/>
                    <a:pt x="8862" y="9224"/>
                  </a:cubicBezTo>
                  <a:lnTo>
                    <a:pt x="8887" y="9181"/>
                  </a:lnTo>
                  <a:cubicBezTo>
                    <a:pt x="8969" y="9050"/>
                    <a:pt x="9055" y="8915"/>
                    <a:pt x="9046" y="8761"/>
                  </a:cubicBezTo>
                  <a:cubicBezTo>
                    <a:pt x="9110" y="8712"/>
                    <a:pt x="9187" y="8679"/>
                    <a:pt x="9267" y="8662"/>
                  </a:cubicBezTo>
                  <a:lnTo>
                    <a:pt x="9295" y="8658"/>
                  </a:lnTo>
                  <a:lnTo>
                    <a:pt x="9286" y="8630"/>
                  </a:lnTo>
                  <a:cubicBezTo>
                    <a:pt x="9254" y="8514"/>
                    <a:pt x="9350" y="8401"/>
                    <a:pt x="9451" y="8332"/>
                  </a:cubicBezTo>
                  <a:cubicBezTo>
                    <a:pt x="9477" y="8313"/>
                    <a:pt x="9502" y="8298"/>
                    <a:pt x="9528" y="8281"/>
                  </a:cubicBezTo>
                  <a:cubicBezTo>
                    <a:pt x="9618" y="8225"/>
                    <a:pt x="9710" y="8167"/>
                    <a:pt x="9764" y="8073"/>
                  </a:cubicBezTo>
                  <a:cubicBezTo>
                    <a:pt x="9796" y="8020"/>
                    <a:pt x="9809" y="7960"/>
                    <a:pt x="9824" y="7900"/>
                  </a:cubicBezTo>
                  <a:lnTo>
                    <a:pt x="9828" y="7885"/>
                  </a:lnTo>
                  <a:cubicBezTo>
                    <a:pt x="9886" y="7640"/>
                    <a:pt x="9980" y="7392"/>
                    <a:pt x="10107" y="7148"/>
                  </a:cubicBezTo>
                  <a:lnTo>
                    <a:pt x="10119" y="7126"/>
                  </a:lnTo>
                  <a:lnTo>
                    <a:pt x="10098" y="7113"/>
                  </a:lnTo>
                  <a:cubicBezTo>
                    <a:pt x="10023" y="7066"/>
                    <a:pt x="9980" y="6933"/>
                    <a:pt x="9974" y="6824"/>
                  </a:cubicBezTo>
                  <a:cubicBezTo>
                    <a:pt x="9952" y="6539"/>
                    <a:pt x="9948" y="6173"/>
                    <a:pt x="10102" y="5868"/>
                  </a:cubicBezTo>
                  <a:cubicBezTo>
                    <a:pt x="10111" y="5849"/>
                    <a:pt x="10119" y="5832"/>
                    <a:pt x="10130" y="5815"/>
                  </a:cubicBezTo>
                  <a:cubicBezTo>
                    <a:pt x="10152" y="5776"/>
                    <a:pt x="10173" y="5736"/>
                    <a:pt x="10188" y="5693"/>
                  </a:cubicBezTo>
                  <a:cubicBezTo>
                    <a:pt x="10216" y="5622"/>
                    <a:pt x="10227" y="5547"/>
                    <a:pt x="10237" y="5474"/>
                  </a:cubicBezTo>
                  <a:cubicBezTo>
                    <a:pt x="10246" y="5410"/>
                    <a:pt x="10257" y="5346"/>
                    <a:pt x="10276" y="5286"/>
                  </a:cubicBezTo>
                  <a:cubicBezTo>
                    <a:pt x="10310" y="5185"/>
                    <a:pt x="10400" y="5078"/>
                    <a:pt x="10505" y="5078"/>
                  </a:cubicBezTo>
                  <a:cubicBezTo>
                    <a:pt x="10520" y="5078"/>
                    <a:pt x="10535" y="5080"/>
                    <a:pt x="10548" y="5084"/>
                  </a:cubicBezTo>
                  <a:lnTo>
                    <a:pt x="10636" y="5110"/>
                  </a:lnTo>
                  <a:lnTo>
                    <a:pt x="10636" y="5110"/>
                  </a:lnTo>
                  <a:lnTo>
                    <a:pt x="10576" y="5041"/>
                  </a:lnTo>
                  <a:cubicBezTo>
                    <a:pt x="10524" y="4979"/>
                    <a:pt x="10561" y="4872"/>
                    <a:pt x="10627" y="4814"/>
                  </a:cubicBezTo>
                  <a:cubicBezTo>
                    <a:pt x="10666" y="4778"/>
                    <a:pt x="10713" y="4754"/>
                    <a:pt x="10762" y="4727"/>
                  </a:cubicBezTo>
                  <a:cubicBezTo>
                    <a:pt x="10801" y="4705"/>
                    <a:pt x="10841" y="4684"/>
                    <a:pt x="10880" y="4656"/>
                  </a:cubicBezTo>
                  <a:cubicBezTo>
                    <a:pt x="11011" y="4557"/>
                    <a:pt x="11077" y="4407"/>
                    <a:pt x="11141" y="4262"/>
                  </a:cubicBezTo>
                  <a:cubicBezTo>
                    <a:pt x="11159" y="4223"/>
                    <a:pt x="11176" y="4185"/>
                    <a:pt x="11195" y="4146"/>
                  </a:cubicBezTo>
                  <a:lnTo>
                    <a:pt x="11201" y="4131"/>
                  </a:lnTo>
                  <a:lnTo>
                    <a:pt x="11191" y="4118"/>
                  </a:lnTo>
                  <a:cubicBezTo>
                    <a:pt x="11079" y="3981"/>
                    <a:pt x="10970" y="3861"/>
                    <a:pt x="10859" y="3754"/>
                  </a:cubicBezTo>
                  <a:lnTo>
                    <a:pt x="10820" y="3717"/>
                  </a:lnTo>
                  <a:cubicBezTo>
                    <a:pt x="10743" y="3645"/>
                    <a:pt x="10661" y="3567"/>
                    <a:pt x="10608" y="3475"/>
                  </a:cubicBezTo>
                  <a:cubicBezTo>
                    <a:pt x="10531" y="3343"/>
                    <a:pt x="10511" y="3184"/>
                    <a:pt x="10503" y="3032"/>
                  </a:cubicBezTo>
                  <a:cubicBezTo>
                    <a:pt x="10492" y="2871"/>
                    <a:pt x="10492" y="2708"/>
                    <a:pt x="10494" y="2550"/>
                  </a:cubicBezTo>
                  <a:cubicBezTo>
                    <a:pt x="10494" y="2312"/>
                    <a:pt x="10494" y="2063"/>
                    <a:pt x="10460" y="1823"/>
                  </a:cubicBezTo>
                  <a:cubicBezTo>
                    <a:pt x="10422" y="1547"/>
                    <a:pt x="10297" y="1044"/>
                    <a:pt x="9888" y="776"/>
                  </a:cubicBezTo>
                  <a:cubicBezTo>
                    <a:pt x="9860" y="757"/>
                    <a:pt x="9830" y="739"/>
                    <a:pt x="9800" y="722"/>
                  </a:cubicBezTo>
                  <a:cubicBezTo>
                    <a:pt x="9738" y="686"/>
                    <a:pt x="9680" y="652"/>
                    <a:pt x="9629" y="604"/>
                  </a:cubicBezTo>
                  <a:cubicBezTo>
                    <a:pt x="9552" y="529"/>
                    <a:pt x="9507" y="429"/>
                    <a:pt x="9462" y="330"/>
                  </a:cubicBezTo>
                  <a:lnTo>
                    <a:pt x="931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50"/>
            <p:cNvSpPr/>
            <p:nvPr/>
          </p:nvSpPr>
          <p:spPr>
            <a:xfrm>
              <a:off x="4837233" y="2829269"/>
              <a:ext cx="198905" cy="230474"/>
            </a:xfrm>
            <a:custGeom>
              <a:rect b="b" l="l" r="r" t="t"/>
              <a:pathLst>
                <a:path extrusionOk="0" h="8111" w="7000">
                  <a:moveTo>
                    <a:pt x="0" y="0"/>
                  </a:moveTo>
                  <a:lnTo>
                    <a:pt x="0" y="8011"/>
                  </a:lnTo>
                  <a:lnTo>
                    <a:pt x="3771" y="8011"/>
                  </a:lnTo>
                  <a:cubicBezTo>
                    <a:pt x="3794" y="8043"/>
                    <a:pt x="3833" y="8056"/>
                    <a:pt x="3873" y="8056"/>
                  </a:cubicBezTo>
                  <a:cubicBezTo>
                    <a:pt x="3901" y="8056"/>
                    <a:pt x="3929" y="8050"/>
                    <a:pt x="3953" y="8039"/>
                  </a:cubicBezTo>
                  <a:cubicBezTo>
                    <a:pt x="4013" y="8011"/>
                    <a:pt x="4063" y="7962"/>
                    <a:pt x="4120" y="7927"/>
                  </a:cubicBezTo>
                  <a:cubicBezTo>
                    <a:pt x="4193" y="7885"/>
                    <a:pt x="4271" y="7869"/>
                    <a:pt x="4352" y="7869"/>
                  </a:cubicBezTo>
                  <a:cubicBezTo>
                    <a:pt x="4523" y="7869"/>
                    <a:pt x="4706" y="7939"/>
                    <a:pt x="4879" y="7983"/>
                  </a:cubicBezTo>
                  <a:cubicBezTo>
                    <a:pt x="5001" y="8013"/>
                    <a:pt x="5127" y="8030"/>
                    <a:pt x="5252" y="8045"/>
                  </a:cubicBezTo>
                  <a:cubicBezTo>
                    <a:pt x="5382" y="8062"/>
                    <a:pt x="5513" y="8079"/>
                    <a:pt x="5644" y="8094"/>
                  </a:cubicBezTo>
                  <a:cubicBezTo>
                    <a:pt x="5706" y="8103"/>
                    <a:pt x="5771" y="8111"/>
                    <a:pt x="5834" y="8111"/>
                  </a:cubicBezTo>
                  <a:cubicBezTo>
                    <a:pt x="5882" y="8111"/>
                    <a:pt x="5930" y="8106"/>
                    <a:pt x="5976" y="8094"/>
                  </a:cubicBezTo>
                  <a:cubicBezTo>
                    <a:pt x="6085" y="8064"/>
                    <a:pt x="6186" y="7979"/>
                    <a:pt x="6199" y="7867"/>
                  </a:cubicBezTo>
                  <a:cubicBezTo>
                    <a:pt x="6207" y="7797"/>
                    <a:pt x="6182" y="7717"/>
                    <a:pt x="6222" y="7660"/>
                  </a:cubicBezTo>
                  <a:cubicBezTo>
                    <a:pt x="6253" y="7617"/>
                    <a:pt x="6299" y="7608"/>
                    <a:pt x="6351" y="7608"/>
                  </a:cubicBezTo>
                  <a:cubicBezTo>
                    <a:pt x="6395" y="7608"/>
                    <a:pt x="6444" y="7615"/>
                    <a:pt x="6490" y="7615"/>
                  </a:cubicBezTo>
                  <a:cubicBezTo>
                    <a:pt x="6528" y="7615"/>
                    <a:pt x="6565" y="7610"/>
                    <a:pt x="6597" y="7593"/>
                  </a:cubicBezTo>
                  <a:cubicBezTo>
                    <a:pt x="6691" y="7544"/>
                    <a:pt x="6700" y="7415"/>
                    <a:pt x="6726" y="7310"/>
                  </a:cubicBezTo>
                  <a:cubicBezTo>
                    <a:pt x="6766" y="7156"/>
                    <a:pt x="6871" y="7034"/>
                    <a:pt x="7000" y="6931"/>
                  </a:cubicBezTo>
                  <a:cubicBezTo>
                    <a:pt x="6424" y="5673"/>
                    <a:pt x="5847" y="4418"/>
                    <a:pt x="5273" y="3162"/>
                  </a:cubicBezTo>
                  <a:cubicBezTo>
                    <a:pt x="5037" y="2648"/>
                    <a:pt x="4795" y="2091"/>
                    <a:pt x="4909" y="1536"/>
                  </a:cubicBezTo>
                  <a:lnTo>
                    <a:pt x="4909" y="1536"/>
                  </a:lnTo>
                  <a:cubicBezTo>
                    <a:pt x="5025" y="1538"/>
                    <a:pt x="5140" y="1538"/>
                    <a:pt x="5256" y="1541"/>
                  </a:cubicBezTo>
                  <a:cubicBezTo>
                    <a:pt x="5374" y="2141"/>
                    <a:pt x="5650" y="2710"/>
                    <a:pt x="6047" y="3177"/>
                  </a:cubicBezTo>
                  <a:cubicBezTo>
                    <a:pt x="6233" y="2633"/>
                    <a:pt x="6321" y="2055"/>
                    <a:pt x="6304" y="1481"/>
                  </a:cubicBezTo>
                  <a:lnTo>
                    <a:pt x="6304" y="1481"/>
                  </a:lnTo>
                  <a:cubicBezTo>
                    <a:pt x="6347" y="1485"/>
                    <a:pt x="6387" y="1491"/>
                    <a:pt x="6428" y="1496"/>
                  </a:cubicBezTo>
                  <a:cubicBezTo>
                    <a:pt x="6404" y="1354"/>
                    <a:pt x="6394" y="1211"/>
                    <a:pt x="6398" y="1067"/>
                  </a:cubicBezTo>
                  <a:cubicBezTo>
                    <a:pt x="6400" y="1037"/>
                    <a:pt x="6400" y="1005"/>
                    <a:pt x="6385" y="979"/>
                  </a:cubicBezTo>
                  <a:cubicBezTo>
                    <a:pt x="6357" y="934"/>
                    <a:pt x="6293" y="930"/>
                    <a:pt x="6248" y="900"/>
                  </a:cubicBezTo>
                  <a:cubicBezTo>
                    <a:pt x="6190" y="861"/>
                    <a:pt x="6171" y="786"/>
                    <a:pt x="6134" y="726"/>
                  </a:cubicBezTo>
                  <a:cubicBezTo>
                    <a:pt x="6107" y="684"/>
                    <a:pt x="6070" y="649"/>
                    <a:pt x="6032" y="617"/>
                  </a:cubicBezTo>
                  <a:cubicBezTo>
                    <a:pt x="5862" y="701"/>
                    <a:pt x="5661" y="716"/>
                    <a:pt x="5470" y="726"/>
                  </a:cubicBezTo>
                  <a:cubicBezTo>
                    <a:pt x="5426" y="729"/>
                    <a:pt x="5380" y="731"/>
                    <a:pt x="5334" y="731"/>
                  </a:cubicBezTo>
                  <a:cubicBezTo>
                    <a:pt x="5179" y="731"/>
                    <a:pt x="5022" y="708"/>
                    <a:pt x="4913" y="602"/>
                  </a:cubicBezTo>
                  <a:cubicBezTo>
                    <a:pt x="4866" y="555"/>
                    <a:pt x="4832" y="495"/>
                    <a:pt x="4783" y="448"/>
                  </a:cubicBezTo>
                  <a:cubicBezTo>
                    <a:pt x="4718" y="385"/>
                    <a:pt x="4629" y="356"/>
                    <a:pt x="4540" y="356"/>
                  </a:cubicBezTo>
                  <a:cubicBezTo>
                    <a:pt x="4415" y="356"/>
                    <a:pt x="4289" y="414"/>
                    <a:pt x="4225" y="521"/>
                  </a:cubicBezTo>
                  <a:cubicBezTo>
                    <a:pt x="3797" y="744"/>
                    <a:pt x="3317" y="862"/>
                    <a:pt x="2835" y="862"/>
                  </a:cubicBezTo>
                  <a:cubicBezTo>
                    <a:pt x="2831" y="862"/>
                    <a:pt x="2826" y="861"/>
                    <a:pt x="2822" y="861"/>
                  </a:cubicBezTo>
                  <a:cubicBezTo>
                    <a:pt x="2586" y="861"/>
                    <a:pt x="2291" y="870"/>
                    <a:pt x="2201" y="1086"/>
                  </a:cubicBezTo>
                  <a:cubicBezTo>
                    <a:pt x="1785" y="1127"/>
                    <a:pt x="1372" y="1170"/>
                    <a:pt x="956" y="1211"/>
                  </a:cubicBezTo>
                  <a:cubicBezTo>
                    <a:pt x="922" y="1214"/>
                    <a:pt x="887" y="1217"/>
                    <a:pt x="852" y="1217"/>
                  </a:cubicBezTo>
                  <a:cubicBezTo>
                    <a:pt x="800" y="1217"/>
                    <a:pt x="749" y="1210"/>
                    <a:pt x="703" y="1187"/>
                  </a:cubicBezTo>
                  <a:cubicBezTo>
                    <a:pt x="620" y="1144"/>
                    <a:pt x="570" y="1059"/>
                    <a:pt x="528" y="975"/>
                  </a:cubicBezTo>
                  <a:cubicBezTo>
                    <a:pt x="390" y="722"/>
                    <a:pt x="253" y="457"/>
                    <a:pt x="238" y="169"/>
                  </a:cubicBezTo>
                  <a:cubicBezTo>
                    <a:pt x="163" y="99"/>
                    <a:pt x="84" y="45"/>
                    <a:pt x="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50"/>
            <p:cNvSpPr/>
            <p:nvPr/>
          </p:nvSpPr>
          <p:spPr>
            <a:xfrm>
              <a:off x="4836437" y="2827991"/>
              <a:ext cx="200638" cy="232520"/>
            </a:xfrm>
            <a:custGeom>
              <a:rect b="b" l="l" r="r" t="t"/>
              <a:pathLst>
                <a:path extrusionOk="0" h="8183" w="7061">
                  <a:moveTo>
                    <a:pt x="54" y="90"/>
                  </a:moveTo>
                  <a:lnTo>
                    <a:pt x="54" y="90"/>
                  </a:lnTo>
                  <a:cubicBezTo>
                    <a:pt x="125" y="131"/>
                    <a:pt x="185" y="176"/>
                    <a:pt x="241" y="227"/>
                  </a:cubicBezTo>
                  <a:cubicBezTo>
                    <a:pt x="258" y="521"/>
                    <a:pt x="403" y="793"/>
                    <a:pt x="532" y="1033"/>
                  </a:cubicBezTo>
                  <a:cubicBezTo>
                    <a:pt x="581" y="1129"/>
                    <a:pt x="633" y="1213"/>
                    <a:pt x="718" y="1256"/>
                  </a:cubicBezTo>
                  <a:cubicBezTo>
                    <a:pt x="763" y="1277"/>
                    <a:pt x="813" y="1288"/>
                    <a:pt x="877" y="1288"/>
                  </a:cubicBezTo>
                  <a:cubicBezTo>
                    <a:pt x="913" y="1288"/>
                    <a:pt x="950" y="1286"/>
                    <a:pt x="988" y="1281"/>
                  </a:cubicBezTo>
                  <a:lnTo>
                    <a:pt x="2246" y="1157"/>
                  </a:lnTo>
                  <a:lnTo>
                    <a:pt x="2252" y="1142"/>
                  </a:lnTo>
                  <a:cubicBezTo>
                    <a:pt x="2334" y="949"/>
                    <a:pt x="2589" y="934"/>
                    <a:pt x="2844" y="934"/>
                  </a:cubicBezTo>
                  <a:lnTo>
                    <a:pt x="2852" y="934"/>
                  </a:lnTo>
                  <a:cubicBezTo>
                    <a:pt x="3343" y="934"/>
                    <a:pt x="3831" y="814"/>
                    <a:pt x="4264" y="592"/>
                  </a:cubicBezTo>
                  <a:lnTo>
                    <a:pt x="4273" y="587"/>
                  </a:lnTo>
                  <a:lnTo>
                    <a:pt x="4275" y="581"/>
                  </a:lnTo>
                  <a:cubicBezTo>
                    <a:pt x="4333" y="487"/>
                    <a:pt x="4444" y="427"/>
                    <a:pt x="4568" y="427"/>
                  </a:cubicBezTo>
                  <a:cubicBezTo>
                    <a:pt x="4656" y="427"/>
                    <a:pt x="4736" y="457"/>
                    <a:pt x="4793" y="512"/>
                  </a:cubicBezTo>
                  <a:cubicBezTo>
                    <a:pt x="4815" y="536"/>
                    <a:pt x="4834" y="559"/>
                    <a:pt x="4856" y="587"/>
                  </a:cubicBezTo>
                  <a:cubicBezTo>
                    <a:pt x="4875" y="613"/>
                    <a:pt x="4898" y="641"/>
                    <a:pt x="4922" y="667"/>
                  </a:cubicBezTo>
                  <a:cubicBezTo>
                    <a:pt x="5046" y="786"/>
                    <a:pt x="5222" y="804"/>
                    <a:pt x="5361" y="804"/>
                  </a:cubicBezTo>
                  <a:cubicBezTo>
                    <a:pt x="5408" y="804"/>
                    <a:pt x="5455" y="801"/>
                    <a:pt x="5500" y="797"/>
                  </a:cubicBezTo>
                  <a:cubicBezTo>
                    <a:pt x="5706" y="786"/>
                    <a:pt x="5892" y="771"/>
                    <a:pt x="6055" y="694"/>
                  </a:cubicBezTo>
                  <a:cubicBezTo>
                    <a:pt x="6085" y="720"/>
                    <a:pt x="6117" y="750"/>
                    <a:pt x="6139" y="786"/>
                  </a:cubicBezTo>
                  <a:cubicBezTo>
                    <a:pt x="6150" y="804"/>
                    <a:pt x="6160" y="823"/>
                    <a:pt x="6169" y="842"/>
                  </a:cubicBezTo>
                  <a:cubicBezTo>
                    <a:pt x="6192" y="889"/>
                    <a:pt x="6214" y="939"/>
                    <a:pt x="6261" y="969"/>
                  </a:cubicBezTo>
                  <a:cubicBezTo>
                    <a:pt x="6280" y="979"/>
                    <a:pt x="6302" y="988"/>
                    <a:pt x="6321" y="996"/>
                  </a:cubicBezTo>
                  <a:cubicBezTo>
                    <a:pt x="6351" y="1007"/>
                    <a:pt x="6377" y="1018"/>
                    <a:pt x="6390" y="1039"/>
                  </a:cubicBezTo>
                  <a:cubicBezTo>
                    <a:pt x="6402" y="1056"/>
                    <a:pt x="6400" y="1084"/>
                    <a:pt x="6400" y="1110"/>
                  </a:cubicBezTo>
                  <a:cubicBezTo>
                    <a:pt x="6396" y="1239"/>
                    <a:pt x="6405" y="1374"/>
                    <a:pt x="6424" y="1511"/>
                  </a:cubicBezTo>
                  <a:lnTo>
                    <a:pt x="6304" y="1494"/>
                  </a:lnTo>
                  <a:lnTo>
                    <a:pt x="6306" y="1526"/>
                  </a:lnTo>
                  <a:cubicBezTo>
                    <a:pt x="6321" y="2085"/>
                    <a:pt x="6242" y="2638"/>
                    <a:pt x="6064" y="3169"/>
                  </a:cubicBezTo>
                  <a:cubicBezTo>
                    <a:pt x="5687" y="2710"/>
                    <a:pt x="5425" y="2162"/>
                    <a:pt x="5310" y="1579"/>
                  </a:cubicBezTo>
                  <a:lnTo>
                    <a:pt x="5305" y="1558"/>
                  </a:lnTo>
                  <a:lnTo>
                    <a:pt x="4913" y="1556"/>
                  </a:lnTo>
                  <a:lnTo>
                    <a:pt x="4909" y="1577"/>
                  </a:lnTo>
                  <a:cubicBezTo>
                    <a:pt x="4800" y="2117"/>
                    <a:pt x="5012" y="2640"/>
                    <a:pt x="5275" y="3218"/>
                  </a:cubicBezTo>
                  <a:lnTo>
                    <a:pt x="6994" y="6968"/>
                  </a:lnTo>
                  <a:cubicBezTo>
                    <a:pt x="6850" y="7090"/>
                    <a:pt x="6764" y="7212"/>
                    <a:pt x="6728" y="7349"/>
                  </a:cubicBezTo>
                  <a:cubicBezTo>
                    <a:pt x="6724" y="7370"/>
                    <a:pt x="6719" y="7392"/>
                    <a:pt x="6713" y="7413"/>
                  </a:cubicBezTo>
                  <a:cubicBezTo>
                    <a:pt x="6696" y="7499"/>
                    <a:pt x="6677" y="7580"/>
                    <a:pt x="6612" y="7615"/>
                  </a:cubicBezTo>
                  <a:cubicBezTo>
                    <a:pt x="6589" y="7627"/>
                    <a:pt x="6559" y="7632"/>
                    <a:pt x="6518" y="7632"/>
                  </a:cubicBezTo>
                  <a:cubicBezTo>
                    <a:pt x="6497" y="7632"/>
                    <a:pt x="6473" y="7632"/>
                    <a:pt x="6450" y="7630"/>
                  </a:cubicBezTo>
                  <a:cubicBezTo>
                    <a:pt x="6426" y="7627"/>
                    <a:pt x="6402" y="7625"/>
                    <a:pt x="6379" y="7625"/>
                  </a:cubicBezTo>
                  <a:cubicBezTo>
                    <a:pt x="6330" y="7625"/>
                    <a:pt x="6270" y="7634"/>
                    <a:pt x="6229" y="7690"/>
                  </a:cubicBezTo>
                  <a:cubicBezTo>
                    <a:pt x="6197" y="7735"/>
                    <a:pt x="6199" y="7788"/>
                    <a:pt x="6201" y="7842"/>
                  </a:cubicBezTo>
                  <a:cubicBezTo>
                    <a:pt x="6201" y="7865"/>
                    <a:pt x="6203" y="7889"/>
                    <a:pt x="6201" y="7910"/>
                  </a:cubicBezTo>
                  <a:cubicBezTo>
                    <a:pt x="6188" y="8015"/>
                    <a:pt x="6090" y="8088"/>
                    <a:pt x="5997" y="8114"/>
                  </a:cubicBezTo>
                  <a:cubicBezTo>
                    <a:pt x="5957" y="8124"/>
                    <a:pt x="5912" y="8129"/>
                    <a:pt x="5860" y="8129"/>
                  </a:cubicBezTo>
                  <a:cubicBezTo>
                    <a:pt x="5796" y="8129"/>
                    <a:pt x="5732" y="8120"/>
                    <a:pt x="5674" y="8114"/>
                  </a:cubicBezTo>
                  <a:lnTo>
                    <a:pt x="5284" y="8064"/>
                  </a:lnTo>
                  <a:cubicBezTo>
                    <a:pt x="5162" y="8049"/>
                    <a:pt x="5035" y="8032"/>
                    <a:pt x="4913" y="8002"/>
                  </a:cubicBezTo>
                  <a:cubicBezTo>
                    <a:pt x="4868" y="7992"/>
                    <a:pt x="4821" y="7977"/>
                    <a:pt x="4776" y="7964"/>
                  </a:cubicBezTo>
                  <a:cubicBezTo>
                    <a:pt x="4646" y="7927"/>
                    <a:pt x="4511" y="7887"/>
                    <a:pt x="4380" y="7887"/>
                  </a:cubicBezTo>
                  <a:cubicBezTo>
                    <a:pt x="4286" y="7887"/>
                    <a:pt x="4206" y="7908"/>
                    <a:pt x="4133" y="7951"/>
                  </a:cubicBezTo>
                  <a:cubicBezTo>
                    <a:pt x="4110" y="7964"/>
                    <a:pt x="4086" y="7983"/>
                    <a:pt x="4063" y="8000"/>
                  </a:cubicBezTo>
                  <a:cubicBezTo>
                    <a:pt x="4033" y="8022"/>
                    <a:pt x="4003" y="8043"/>
                    <a:pt x="3971" y="8058"/>
                  </a:cubicBezTo>
                  <a:cubicBezTo>
                    <a:pt x="3949" y="8069"/>
                    <a:pt x="3924" y="8075"/>
                    <a:pt x="3900" y="8075"/>
                  </a:cubicBezTo>
                  <a:cubicBezTo>
                    <a:pt x="3879" y="8075"/>
                    <a:pt x="3842" y="8071"/>
                    <a:pt x="3821" y="8041"/>
                  </a:cubicBezTo>
                  <a:lnTo>
                    <a:pt x="3812" y="8030"/>
                  </a:lnTo>
                  <a:lnTo>
                    <a:pt x="56" y="8028"/>
                  </a:lnTo>
                  <a:lnTo>
                    <a:pt x="54" y="90"/>
                  </a:lnTo>
                  <a:close/>
                  <a:moveTo>
                    <a:pt x="1" y="0"/>
                  </a:moveTo>
                  <a:lnTo>
                    <a:pt x="3" y="8084"/>
                  </a:lnTo>
                  <a:lnTo>
                    <a:pt x="3786" y="8084"/>
                  </a:lnTo>
                  <a:cubicBezTo>
                    <a:pt x="3813" y="8112"/>
                    <a:pt x="3856" y="8126"/>
                    <a:pt x="3901" y="8126"/>
                  </a:cubicBezTo>
                  <a:cubicBezTo>
                    <a:pt x="3932" y="8126"/>
                    <a:pt x="3963" y="8120"/>
                    <a:pt x="3992" y="8107"/>
                  </a:cubicBezTo>
                  <a:cubicBezTo>
                    <a:pt x="4031" y="8090"/>
                    <a:pt x="4063" y="8067"/>
                    <a:pt x="4095" y="8043"/>
                  </a:cubicBezTo>
                  <a:cubicBezTo>
                    <a:pt x="4118" y="8026"/>
                    <a:pt x="4138" y="8009"/>
                    <a:pt x="4161" y="7996"/>
                  </a:cubicBezTo>
                  <a:cubicBezTo>
                    <a:pt x="4226" y="7959"/>
                    <a:pt x="4296" y="7940"/>
                    <a:pt x="4380" y="7940"/>
                  </a:cubicBezTo>
                  <a:cubicBezTo>
                    <a:pt x="4502" y="7940"/>
                    <a:pt x="4635" y="7979"/>
                    <a:pt x="4761" y="8015"/>
                  </a:cubicBezTo>
                  <a:cubicBezTo>
                    <a:pt x="4808" y="8030"/>
                    <a:pt x="4853" y="8043"/>
                    <a:pt x="4900" y="8054"/>
                  </a:cubicBezTo>
                  <a:cubicBezTo>
                    <a:pt x="5025" y="8086"/>
                    <a:pt x="5153" y="8101"/>
                    <a:pt x="5278" y="8118"/>
                  </a:cubicBezTo>
                  <a:lnTo>
                    <a:pt x="5668" y="8167"/>
                  </a:lnTo>
                  <a:cubicBezTo>
                    <a:pt x="5728" y="8174"/>
                    <a:pt x="5794" y="8182"/>
                    <a:pt x="5860" y="8182"/>
                  </a:cubicBezTo>
                  <a:cubicBezTo>
                    <a:pt x="5916" y="8182"/>
                    <a:pt x="5965" y="8176"/>
                    <a:pt x="6012" y="8165"/>
                  </a:cubicBezTo>
                  <a:cubicBezTo>
                    <a:pt x="6122" y="8135"/>
                    <a:pt x="6237" y="8045"/>
                    <a:pt x="6252" y="7917"/>
                  </a:cubicBezTo>
                  <a:cubicBezTo>
                    <a:pt x="6257" y="7891"/>
                    <a:pt x="6255" y="7863"/>
                    <a:pt x="6255" y="7840"/>
                  </a:cubicBezTo>
                  <a:cubicBezTo>
                    <a:pt x="6252" y="7795"/>
                    <a:pt x="6250" y="7752"/>
                    <a:pt x="6272" y="7720"/>
                  </a:cubicBezTo>
                  <a:cubicBezTo>
                    <a:pt x="6293" y="7692"/>
                    <a:pt x="6323" y="7679"/>
                    <a:pt x="6379" y="7679"/>
                  </a:cubicBezTo>
                  <a:cubicBezTo>
                    <a:pt x="6400" y="7679"/>
                    <a:pt x="6424" y="7681"/>
                    <a:pt x="6445" y="7683"/>
                  </a:cubicBezTo>
                  <a:cubicBezTo>
                    <a:pt x="6471" y="7685"/>
                    <a:pt x="6495" y="7687"/>
                    <a:pt x="6518" y="7687"/>
                  </a:cubicBezTo>
                  <a:cubicBezTo>
                    <a:pt x="6567" y="7687"/>
                    <a:pt x="6606" y="7679"/>
                    <a:pt x="6638" y="7662"/>
                  </a:cubicBezTo>
                  <a:cubicBezTo>
                    <a:pt x="6724" y="7617"/>
                    <a:pt x="6747" y="7514"/>
                    <a:pt x="6767" y="7424"/>
                  </a:cubicBezTo>
                  <a:cubicBezTo>
                    <a:pt x="6771" y="7402"/>
                    <a:pt x="6775" y="7383"/>
                    <a:pt x="6782" y="7364"/>
                  </a:cubicBezTo>
                  <a:cubicBezTo>
                    <a:pt x="6816" y="7231"/>
                    <a:pt x="6899" y="7115"/>
                    <a:pt x="7043" y="6995"/>
                  </a:cubicBezTo>
                  <a:lnTo>
                    <a:pt x="7060" y="6983"/>
                  </a:lnTo>
                  <a:lnTo>
                    <a:pt x="5325" y="3195"/>
                  </a:lnTo>
                  <a:cubicBezTo>
                    <a:pt x="5068" y="2633"/>
                    <a:pt x="4862" y="2126"/>
                    <a:pt x="4958" y="1609"/>
                  </a:cubicBezTo>
                  <a:lnTo>
                    <a:pt x="4958" y="1609"/>
                  </a:lnTo>
                  <a:lnTo>
                    <a:pt x="5260" y="1611"/>
                  </a:lnTo>
                  <a:cubicBezTo>
                    <a:pt x="5385" y="2211"/>
                    <a:pt x="5659" y="2773"/>
                    <a:pt x="6055" y="3240"/>
                  </a:cubicBezTo>
                  <a:lnTo>
                    <a:pt x="6085" y="3274"/>
                  </a:lnTo>
                  <a:lnTo>
                    <a:pt x="6100" y="3231"/>
                  </a:lnTo>
                  <a:cubicBezTo>
                    <a:pt x="6285" y="2689"/>
                    <a:pt x="6372" y="2128"/>
                    <a:pt x="6360" y="1556"/>
                  </a:cubicBezTo>
                  <a:lnTo>
                    <a:pt x="6360" y="1556"/>
                  </a:lnTo>
                  <a:lnTo>
                    <a:pt x="6488" y="1573"/>
                  </a:lnTo>
                  <a:lnTo>
                    <a:pt x="6482" y="1536"/>
                  </a:lnTo>
                  <a:cubicBezTo>
                    <a:pt x="6458" y="1391"/>
                    <a:pt x="6450" y="1249"/>
                    <a:pt x="6454" y="1112"/>
                  </a:cubicBezTo>
                  <a:cubicBezTo>
                    <a:pt x="6454" y="1080"/>
                    <a:pt x="6456" y="1044"/>
                    <a:pt x="6437" y="1011"/>
                  </a:cubicBezTo>
                  <a:cubicBezTo>
                    <a:pt x="6413" y="975"/>
                    <a:pt x="6375" y="960"/>
                    <a:pt x="6340" y="945"/>
                  </a:cubicBezTo>
                  <a:cubicBezTo>
                    <a:pt x="6323" y="939"/>
                    <a:pt x="6304" y="932"/>
                    <a:pt x="6291" y="924"/>
                  </a:cubicBezTo>
                  <a:cubicBezTo>
                    <a:pt x="6257" y="900"/>
                    <a:pt x="6237" y="861"/>
                    <a:pt x="6218" y="821"/>
                  </a:cubicBezTo>
                  <a:cubicBezTo>
                    <a:pt x="6207" y="799"/>
                    <a:pt x="6197" y="778"/>
                    <a:pt x="6184" y="759"/>
                  </a:cubicBezTo>
                  <a:cubicBezTo>
                    <a:pt x="6154" y="709"/>
                    <a:pt x="6113" y="673"/>
                    <a:pt x="6077" y="643"/>
                  </a:cubicBezTo>
                  <a:lnTo>
                    <a:pt x="6064" y="630"/>
                  </a:lnTo>
                  <a:lnTo>
                    <a:pt x="6047" y="639"/>
                  </a:lnTo>
                  <a:cubicBezTo>
                    <a:pt x="5890" y="718"/>
                    <a:pt x="5704" y="733"/>
                    <a:pt x="5496" y="746"/>
                  </a:cubicBezTo>
                  <a:cubicBezTo>
                    <a:pt x="5453" y="748"/>
                    <a:pt x="5406" y="750"/>
                    <a:pt x="5361" y="750"/>
                  </a:cubicBezTo>
                  <a:cubicBezTo>
                    <a:pt x="5170" y="750"/>
                    <a:pt x="5046" y="712"/>
                    <a:pt x="4960" y="628"/>
                  </a:cubicBezTo>
                  <a:cubicBezTo>
                    <a:pt x="4937" y="607"/>
                    <a:pt x="4918" y="581"/>
                    <a:pt x="4898" y="553"/>
                  </a:cubicBezTo>
                  <a:cubicBezTo>
                    <a:pt x="4877" y="527"/>
                    <a:pt x="4856" y="499"/>
                    <a:pt x="4830" y="474"/>
                  </a:cubicBezTo>
                  <a:cubicBezTo>
                    <a:pt x="4763" y="409"/>
                    <a:pt x="4671" y="373"/>
                    <a:pt x="4568" y="373"/>
                  </a:cubicBezTo>
                  <a:cubicBezTo>
                    <a:pt x="4427" y="373"/>
                    <a:pt x="4301" y="439"/>
                    <a:pt x="4234" y="547"/>
                  </a:cubicBezTo>
                  <a:cubicBezTo>
                    <a:pt x="3808" y="765"/>
                    <a:pt x="3332" y="881"/>
                    <a:pt x="2852" y="881"/>
                  </a:cubicBezTo>
                  <a:lnTo>
                    <a:pt x="2852" y="906"/>
                  </a:lnTo>
                  <a:lnTo>
                    <a:pt x="2844" y="881"/>
                  </a:lnTo>
                  <a:cubicBezTo>
                    <a:pt x="2647" y="881"/>
                    <a:pt x="2319" y="881"/>
                    <a:pt x="2210" y="1108"/>
                  </a:cubicBezTo>
                  <a:lnTo>
                    <a:pt x="982" y="1228"/>
                  </a:lnTo>
                  <a:cubicBezTo>
                    <a:pt x="948" y="1232"/>
                    <a:pt x="911" y="1234"/>
                    <a:pt x="877" y="1234"/>
                  </a:cubicBezTo>
                  <a:cubicBezTo>
                    <a:pt x="821" y="1234"/>
                    <a:pt x="778" y="1226"/>
                    <a:pt x="742" y="1209"/>
                  </a:cubicBezTo>
                  <a:cubicBezTo>
                    <a:pt x="669" y="1172"/>
                    <a:pt x="624" y="1095"/>
                    <a:pt x="579" y="1007"/>
                  </a:cubicBezTo>
                  <a:cubicBezTo>
                    <a:pt x="451" y="769"/>
                    <a:pt x="307" y="499"/>
                    <a:pt x="294" y="212"/>
                  </a:cubicBezTo>
                  <a:lnTo>
                    <a:pt x="292" y="202"/>
                  </a:lnTo>
                  <a:lnTo>
                    <a:pt x="286" y="195"/>
                  </a:lnTo>
                  <a:cubicBezTo>
                    <a:pt x="215" y="127"/>
                    <a:pt x="133" y="71"/>
                    <a:pt x="41" y="22"/>
                  </a:cubicBezTo>
                  <a:lnTo>
                    <a:pt x="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50"/>
            <p:cNvSpPr/>
            <p:nvPr/>
          </p:nvSpPr>
          <p:spPr>
            <a:xfrm>
              <a:off x="5175807" y="3127295"/>
              <a:ext cx="205810" cy="131846"/>
            </a:xfrm>
            <a:custGeom>
              <a:rect b="b" l="l" r="r" t="t"/>
              <a:pathLst>
                <a:path extrusionOk="0" h="4640" w="7243">
                  <a:moveTo>
                    <a:pt x="5522" y="1"/>
                  </a:moveTo>
                  <a:cubicBezTo>
                    <a:pt x="4994" y="1"/>
                    <a:pt x="4475" y="84"/>
                    <a:pt x="4082" y="419"/>
                  </a:cubicBezTo>
                  <a:cubicBezTo>
                    <a:pt x="3988" y="500"/>
                    <a:pt x="3902" y="594"/>
                    <a:pt x="3791" y="650"/>
                  </a:cubicBezTo>
                  <a:cubicBezTo>
                    <a:pt x="3660" y="712"/>
                    <a:pt x="3487" y="731"/>
                    <a:pt x="3427" y="862"/>
                  </a:cubicBezTo>
                  <a:cubicBezTo>
                    <a:pt x="3403" y="916"/>
                    <a:pt x="3405" y="978"/>
                    <a:pt x="3393" y="1036"/>
                  </a:cubicBezTo>
                  <a:cubicBezTo>
                    <a:pt x="3360" y="1181"/>
                    <a:pt x="3232" y="1291"/>
                    <a:pt x="3090" y="1342"/>
                  </a:cubicBezTo>
                  <a:cubicBezTo>
                    <a:pt x="2951" y="1393"/>
                    <a:pt x="2799" y="1396"/>
                    <a:pt x="2649" y="1396"/>
                  </a:cubicBezTo>
                  <a:cubicBezTo>
                    <a:pt x="2617" y="1396"/>
                    <a:pt x="2585" y="1397"/>
                    <a:pt x="2553" y="1397"/>
                  </a:cubicBezTo>
                  <a:cubicBezTo>
                    <a:pt x="2364" y="1397"/>
                    <a:pt x="2171" y="1380"/>
                    <a:pt x="2017" y="1276"/>
                  </a:cubicBezTo>
                  <a:cubicBezTo>
                    <a:pt x="1961" y="1239"/>
                    <a:pt x="1912" y="1190"/>
                    <a:pt x="1850" y="1166"/>
                  </a:cubicBezTo>
                  <a:cubicBezTo>
                    <a:pt x="1803" y="1149"/>
                    <a:pt x="1754" y="1145"/>
                    <a:pt x="1704" y="1143"/>
                  </a:cubicBezTo>
                  <a:cubicBezTo>
                    <a:pt x="1385" y="1121"/>
                    <a:pt x="1068" y="1100"/>
                    <a:pt x="749" y="1078"/>
                  </a:cubicBezTo>
                  <a:cubicBezTo>
                    <a:pt x="709" y="1076"/>
                    <a:pt x="669" y="1074"/>
                    <a:pt x="629" y="1074"/>
                  </a:cubicBezTo>
                  <a:cubicBezTo>
                    <a:pt x="554" y="1074"/>
                    <a:pt x="479" y="1082"/>
                    <a:pt x="410" y="1113"/>
                  </a:cubicBezTo>
                  <a:cubicBezTo>
                    <a:pt x="241" y="1192"/>
                    <a:pt x="164" y="1391"/>
                    <a:pt x="134" y="1578"/>
                  </a:cubicBezTo>
                  <a:cubicBezTo>
                    <a:pt x="106" y="1762"/>
                    <a:pt x="108" y="1959"/>
                    <a:pt x="25" y="2126"/>
                  </a:cubicBezTo>
                  <a:cubicBezTo>
                    <a:pt x="18" y="2141"/>
                    <a:pt x="7" y="2152"/>
                    <a:pt x="1" y="2165"/>
                  </a:cubicBezTo>
                  <a:cubicBezTo>
                    <a:pt x="123" y="2664"/>
                    <a:pt x="252" y="3169"/>
                    <a:pt x="344" y="3652"/>
                  </a:cubicBezTo>
                  <a:cubicBezTo>
                    <a:pt x="393" y="3902"/>
                    <a:pt x="442" y="4155"/>
                    <a:pt x="492" y="4408"/>
                  </a:cubicBezTo>
                  <a:cubicBezTo>
                    <a:pt x="507" y="4485"/>
                    <a:pt x="526" y="4571"/>
                    <a:pt x="592" y="4613"/>
                  </a:cubicBezTo>
                  <a:cubicBezTo>
                    <a:pt x="622" y="4632"/>
                    <a:pt x="655" y="4640"/>
                    <a:pt x="689" y="4640"/>
                  </a:cubicBezTo>
                  <a:cubicBezTo>
                    <a:pt x="741" y="4640"/>
                    <a:pt x="795" y="4624"/>
                    <a:pt x="845" y="4607"/>
                  </a:cubicBezTo>
                  <a:cubicBezTo>
                    <a:pt x="1394" y="4425"/>
                    <a:pt x="1944" y="4243"/>
                    <a:pt x="2495" y="4061"/>
                  </a:cubicBezTo>
                  <a:cubicBezTo>
                    <a:pt x="2988" y="3898"/>
                    <a:pt x="3478" y="3735"/>
                    <a:pt x="3969" y="3572"/>
                  </a:cubicBezTo>
                  <a:cubicBezTo>
                    <a:pt x="4104" y="3529"/>
                    <a:pt x="4239" y="3484"/>
                    <a:pt x="4357" y="3407"/>
                  </a:cubicBezTo>
                  <a:cubicBezTo>
                    <a:pt x="4601" y="3251"/>
                    <a:pt x="4747" y="2981"/>
                    <a:pt x="4924" y="2750"/>
                  </a:cubicBezTo>
                  <a:cubicBezTo>
                    <a:pt x="5089" y="2538"/>
                    <a:pt x="5325" y="2338"/>
                    <a:pt x="5588" y="2338"/>
                  </a:cubicBezTo>
                  <a:cubicBezTo>
                    <a:pt x="5609" y="2338"/>
                    <a:pt x="5631" y="2340"/>
                    <a:pt x="5653" y="2342"/>
                  </a:cubicBezTo>
                  <a:cubicBezTo>
                    <a:pt x="5771" y="2359"/>
                    <a:pt x="5883" y="2416"/>
                    <a:pt x="6000" y="2416"/>
                  </a:cubicBezTo>
                  <a:cubicBezTo>
                    <a:pt x="6004" y="2416"/>
                    <a:pt x="6009" y="2415"/>
                    <a:pt x="6013" y="2415"/>
                  </a:cubicBezTo>
                  <a:cubicBezTo>
                    <a:pt x="6221" y="2405"/>
                    <a:pt x="6366" y="2218"/>
                    <a:pt x="6516" y="2073"/>
                  </a:cubicBezTo>
                  <a:cubicBezTo>
                    <a:pt x="6724" y="1873"/>
                    <a:pt x="6975" y="1740"/>
                    <a:pt x="7243" y="1633"/>
                  </a:cubicBezTo>
                  <a:cubicBezTo>
                    <a:pt x="7108" y="1425"/>
                    <a:pt x="6986" y="1209"/>
                    <a:pt x="6893" y="980"/>
                  </a:cubicBezTo>
                  <a:cubicBezTo>
                    <a:pt x="6795" y="727"/>
                    <a:pt x="6728" y="457"/>
                    <a:pt x="6572" y="236"/>
                  </a:cubicBezTo>
                  <a:cubicBezTo>
                    <a:pt x="6525" y="172"/>
                    <a:pt x="6471" y="110"/>
                    <a:pt x="6398" y="78"/>
                  </a:cubicBezTo>
                  <a:cubicBezTo>
                    <a:pt x="6334" y="46"/>
                    <a:pt x="6259" y="39"/>
                    <a:pt x="6186" y="33"/>
                  </a:cubicBezTo>
                  <a:cubicBezTo>
                    <a:pt x="5969" y="16"/>
                    <a:pt x="5745" y="1"/>
                    <a:pt x="55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50"/>
            <p:cNvSpPr/>
            <p:nvPr/>
          </p:nvSpPr>
          <p:spPr>
            <a:xfrm>
              <a:off x="5174983" y="3126585"/>
              <a:ext cx="207799" cy="133352"/>
            </a:xfrm>
            <a:custGeom>
              <a:rect b="b" l="l" r="r" t="t"/>
              <a:pathLst>
                <a:path extrusionOk="0" h="4693" w="7313">
                  <a:moveTo>
                    <a:pt x="5551" y="54"/>
                  </a:moveTo>
                  <a:cubicBezTo>
                    <a:pt x="5778" y="54"/>
                    <a:pt x="6003" y="69"/>
                    <a:pt x="6213" y="86"/>
                  </a:cubicBezTo>
                  <a:cubicBezTo>
                    <a:pt x="6284" y="90"/>
                    <a:pt x="6355" y="96"/>
                    <a:pt x="6417" y="126"/>
                  </a:cubicBezTo>
                  <a:cubicBezTo>
                    <a:pt x="6472" y="152"/>
                    <a:pt x="6526" y="201"/>
                    <a:pt x="6580" y="276"/>
                  </a:cubicBezTo>
                  <a:cubicBezTo>
                    <a:pt x="6691" y="433"/>
                    <a:pt x="6757" y="621"/>
                    <a:pt x="6822" y="803"/>
                  </a:cubicBezTo>
                  <a:cubicBezTo>
                    <a:pt x="6845" y="874"/>
                    <a:pt x="6871" y="945"/>
                    <a:pt x="6899" y="1013"/>
                  </a:cubicBezTo>
                  <a:cubicBezTo>
                    <a:pt x="6976" y="1208"/>
                    <a:pt x="7083" y="1410"/>
                    <a:pt x="7233" y="1645"/>
                  </a:cubicBezTo>
                  <a:cubicBezTo>
                    <a:pt x="6922" y="1772"/>
                    <a:pt x="6704" y="1907"/>
                    <a:pt x="6526" y="2078"/>
                  </a:cubicBezTo>
                  <a:cubicBezTo>
                    <a:pt x="6502" y="2102"/>
                    <a:pt x="6479" y="2128"/>
                    <a:pt x="6453" y="2151"/>
                  </a:cubicBezTo>
                  <a:cubicBezTo>
                    <a:pt x="6331" y="2275"/>
                    <a:pt x="6205" y="2406"/>
                    <a:pt x="6042" y="2412"/>
                  </a:cubicBezTo>
                  <a:cubicBezTo>
                    <a:pt x="6038" y="2413"/>
                    <a:pt x="6034" y="2413"/>
                    <a:pt x="6030" y="2413"/>
                  </a:cubicBezTo>
                  <a:cubicBezTo>
                    <a:pt x="5964" y="2413"/>
                    <a:pt x="5901" y="2396"/>
                    <a:pt x="5834" y="2376"/>
                  </a:cubicBezTo>
                  <a:cubicBezTo>
                    <a:pt x="5787" y="2363"/>
                    <a:pt x="5735" y="2348"/>
                    <a:pt x="5684" y="2342"/>
                  </a:cubicBezTo>
                  <a:cubicBezTo>
                    <a:pt x="5660" y="2340"/>
                    <a:pt x="5637" y="2337"/>
                    <a:pt x="5613" y="2337"/>
                  </a:cubicBezTo>
                  <a:cubicBezTo>
                    <a:pt x="5303" y="2337"/>
                    <a:pt x="5054" y="2601"/>
                    <a:pt x="4932" y="2760"/>
                  </a:cubicBezTo>
                  <a:cubicBezTo>
                    <a:pt x="4887" y="2817"/>
                    <a:pt x="4844" y="2880"/>
                    <a:pt x="4801" y="2940"/>
                  </a:cubicBezTo>
                  <a:cubicBezTo>
                    <a:pt x="4677" y="3115"/>
                    <a:pt x="4551" y="3295"/>
                    <a:pt x="4371" y="3411"/>
                  </a:cubicBezTo>
                  <a:cubicBezTo>
                    <a:pt x="4255" y="3486"/>
                    <a:pt x="4120" y="3529"/>
                    <a:pt x="3989" y="3574"/>
                  </a:cubicBezTo>
                  <a:lnTo>
                    <a:pt x="866" y="4606"/>
                  </a:lnTo>
                  <a:cubicBezTo>
                    <a:pt x="816" y="4623"/>
                    <a:pt x="763" y="4636"/>
                    <a:pt x="717" y="4636"/>
                  </a:cubicBezTo>
                  <a:cubicBezTo>
                    <a:pt x="685" y="4636"/>
                    <a:pt x="657" y="4630"/>
                    <a:pt x="634" y="4615"/>
                  </a:cubicBezTo>
                  <a:cubicBezTo>
                    <a:pt x="578" y="4579"/>
                    <a:pt x="561" y="4504"/>
                    <a:pt x="546" y="4429"/>
                  </a:cubicBezTo>
                  <a:lnTo>
                    <a:pt x="401" y="3670"/>
                  </a:lnTo>
                  <a:cubicBezTo>
                    <a:pt x="319" y="3259"/>
                    <a:pt x="212" y="2824"/>
                    <a:pt x="109" y="2402"/>
                  </a:cubicBezTo>
                  <a:lnTo>
                    <a:pt x="58" y="2194"/>
                  </a:lnTo>
                  <a:cubicBezTo>
                    <a:pt x="60" y="2192"/>
                    <a:pt x="60" y="2190"/>
                    <a:pt x="62" y="2190"/>
                  </a:cubicBezTo>
                  <a:cubicBezTo>
                    <a:pt x="69" y="2181"/>
                    <a:pt x="73" y="2173"/>
                    <a:pt x="77" y="2164"/>
                  </a:cubicBezTo>
                  <a:cubicBezTo>
                    <a:pt x="141" y="2035"/>
                    <a:pt x="156" y="1892"/>
                    <a:pt x="171" y="1753"/>
                  </a:cubicBezTo>
                  <a:cubicBezTo>
                    <a:pt x="178" y="1703"/>
                    <a:pt x="182" y="1654"/>
                    <a:pt x="191" y="1607"/>
                  </a:cubicBezTo>
                  <a:cubicBezTo>
                    <a:pt x="210" y="1476"/>
                    <a:pt x="270" y="1245"/>
                    <a:pt x="450" y="1161"/>
                  </a:cubicBezTo>
                  <a:cubicBezTo>
                    <a:pt x="506" y="1138"/>
                    <a:pt x="570" y="1125"/>
                    <a:pt x="653" y="1125"/>
                  </a:cubicBezTo>
                  <a:cubicBezTo>
                    <a:pt x="696" y="1125"/>
                    <a:pt x="737" y="1127"/>
                    <a:pt x="778" y="1131"/>
                  </a:cubicBezTo>
                  <a:lnTo>
                    <a:pt x="1731" y="1193"/>
                  </a:lnTo>
                  <a:cubicBezTo>
                    <a:pt x="1778" y="1198"/>
                    <a:pt x="1825" y="1200"/>
                    <a:pt x="1868" y="1217"/>
                  </a:cubicBezTo>
                  <a:cubicBezTo>
                    <a:pt x="1909" y="1232"/>
                    <a:pt x="1943" y="1258"/>
                    <a:pt x="1978" y="1286"/>
                  </a:cubicBezTo>
                  <a:cubicBezTo>
                    <a:pt x="1995" y="1298"/>
                    <a:pt x="2012" y="1311"/>
                    <a:pt x="2031" y="1322"/>
                  </a:cubicBezTo>
                  <a:cubicBezTo>
                    <a:pt x="2198" y="1435"/>
                    <a:pt x="2409" y="1449"/>
                    <a:pt x="2610" y="1449"/>
                  </a:cubicBezTo>
                  <a:cubicBezTo>
                    <a:pt x="2633" y="1449"/>
                    <a:pt x="2655" y="1449"/>
                    <a:pt x="2678" y="1448"/>
                  </a:cubicBezTo>
                  <a:cubicBezTo>
                    <a:pt x="2822" y="1446"/>
                    <a:pt x="2982" y="1444"/>
                    <a:pt x="3130" y="1393"/>
                  </a:cubicBezTo>
                  <a:cubicBezTo>
                    <a:pt x="3295" y="1333"/>
                    <a:pt x="3415" y="1208"/>
                    <a:pt x="3447" y="1067"/>
                  </a:cubicBezTo>
                  <a:cubicBezTo>
                    <a:pt x="3452" y="1046"/>
                    <a:pt x="3456" y="1022"/>
                    <a:pt x="3458" y="1001"/>
                  </a:cubicBezTo>
                  <a:cubicBezTo>
                    <a:pt x="3462" y="964"/>
                    <a:pt x="3467" y="930"/>
                    <a:pt x="3482" y="898"/>
                  </a:cubicBezTo>
                  <a:cubicBezTo>
                    <a:pt x="3518" y="814"/>
                    <a:pt x="3612" y="780"/>
                    <a:pt x="3713" y="746"/>
                  </a:cubicBezTo>
                  <a:cubicBezTo>
                    <a:pt x="3752" y="731"/>
                    <a:pt x="3792" y="716"/>
                    <a:pt x="3831" y="698"/>
                  </a:cubicBezTo>
                  <a:cubicBezTo>
                    <a:pt x="3919" y="656"/>
                    <a:pt x="3989" y="591"/>
                    <a:pt x="4058" y="527"/>
                  </a:cubicBezTo>
                  <a:cubicBezTo>
                    <a:pt x="4081" y="506"/>
                    <a:pt x="4105" y="484"/>
                    <a:pt x="4131" y="465"/>
                  </a:cubicBezTo>
                  <a:cubicBezTo>
                    <a:pt x="4459" y="184"/>
                    <a:pt x="4911" y="54"/>
                    <a:pt x="5551" y="54"/>
                  </a:cubicBezTo>
                  <a:close/>
                  <a:moveTo>
                    <a:pt x="5551" y="0"/>
                  </a:moveTo>
                  <a:cubicBezTo>
                    <a:pt x="4896" y="0"/>
                    <a:pt x="4435" y="135"/>
                    <a:pt x="4094" y="424"/>
                  </a:cubicBezTo>
                  <a:cubicBezTo>
                    <a:pt x="4071" y="444"/>
                    <a:pt x="4047" y="467"/>
                    <a:pt x="4021" y="489"/>
                  </a:cubicBezTo>
                  <a:cubicBezTo>
                    <a:pt x="3953" y="551"/>
                    <a:pt x="3886" y="611"/>
                    <a:pt x="3807" y="649"/>
                  </a:cubicBezTo>
                  <a:cubicBezTo>
                    <a:pt x="3773" y="666"/>
                    <a:pt x="3732" y="681"/>
                    <a:pt x="3694" y="694"/>
                  </a:cubicBezTo>
                  <a:cubicBezTo>
                    <a:pt x="3589" y="733"/>
                    <a:pt x="3479" y="771"/>
                    <a:pt x="3432" y="876"/>
                  </a:cubicBezTo>
                  <a:cubicBezTo>
                    <a:pt x="3415" y="915"/>
                    <a:pt x="3409" y="956"/>
                    <a:pt x="3404" y="994"/>
                  </a:cubicBezTo>
                  <a:cubicBezTo>
                    <a:pt x="3402" y="1016"/>
                    <a:pt x="3400" y="1035"/>
                    <a:pt x="3396" y="1056"/>
                  </a:cubicBezTo>
                  <a:cubicBezTo>
                    <a:pt x="3362" y="1202"/>
                    <a:pt x="3227" y="1301"/>
                    <a:pt x="3111" y="1341"/>
                  </a:cubicBezTo>
                  <a:cubicBezTo>
                    <a:pt x="2974" y="1391"/>
                    <a:pt x="2824" y="1393"/>
                    <a:pt x="2678" y="1395"/>
                  </a:cubicBezTo>
                  <a:cubicBezTo>
                    <a:pt x="2656" y="1395"/>
                    <a:pt x="2633" y="1395"/>
                    <a:pt x="2610" y="1395"/>
                  </a:cubicBezTo>
                  <a:cubicBezTo>
                    <a:pt x="2418" y="1395"/>
                    <a:pt x="2216" y="1383"/>
                    <a:pt x="2061" y="1279"/>
                  </a:cubicBezTo>
                  <a:cubicBezTo>
                    <a:pt x="2044" y="1268"/>
                    <a:pt x="2027" y="1256"/>
                    <a:pt x="2012" y="1243"/>
                  </a:cubicBezTo>
                  <a:cubicBezTo>
                    <a:pt x="1973" y="1215"/>
                    <a:pt x="1935" y="1185"/>
                    <a:pt x="1888" y="1168"/>
                  </a:cubicBezTo>
                  <a:cubicBezTo>
                    <a:pt x="1838" y="1148"/>
                    <a:pt x="1785" y="1144"/>
                    <a:pt x="1735" y="1140"/>
                  </a:cubicBezTo>
                  <a:lnTo>
                    <a:pt x="780" y="1078"/>
                  </a:lnTo>
                  <a:cubicBezTo>
                    <a:pt x="739" y="1073"/>
                    <a:pt x="696" y="1071"/>
                    <a:pt x="653" y="1071"/>
                  </a:cubicBezTo>
                  <a:cubicBezTo>
                    <a:pt x="561" y="1071"/>
                    <a:pt x="491" y="1084"/>
                    <a:pt x="429" y="1114"/>
                  </a:cubicBezTo>
                  <a:cubicBezTo>
                    <a:pt x="236" y="1202"/>
                    <a:pt x="163" y="1427"/>
                    <a:pt x="137" y="1598"/>
                  </a:cubicBezTo>
                  <a:cubicBezTo>
                    <a:pt x="129" y="1648"/>
                    <a:pt x="124" y="1697"/>
                    <a:pt x="118" y="1746"/>
                  </a:cubicBezTo>
                  <a:cubicBezTo>
                    <a:pt x="105" y="1881"/>
                    <a:pt x="88" y="2020"/>
                    <a:pt x="30" y="2140"/>
                  </a:cubicBezTo>
                  <a:cubicBezTo>
                    <a:pt x="28" y="2147"/>
                    <a:pt x="24" y="2151"/>
                    <a:pt x="19" y="2158"/>
                  </a:cubicBezTo>
                  <a:cubicBezTo>
                    <a:pt x="15" y="2164"/>
                    <a:pt x="11" y="2168"/>
                    <a:pt x="6" y="2175"/>
                  </a:cubicBezTo>
                  <a:lnTo>
                    <a:pt x="0" y="2185"/>
                  </a:lnTo>
                  <a:lnTo>
                    <a:pt x="58" y="2415"/>
                  </a:lnTo>
                  <a:cubicBezTo>
                    <a:pt x="161" y="2835"/>
                    <a:pt x="268" y="3272"/>
                    <a:pt x="347" y="3681"/>
                  </a:cubicBezTo>
                  <a:lnTo>
                    <a:pt x="493" y="4437"/>
                  </a:lnTo>
                  <a:cubicBezTo>
                    <a:pt x="510" y="4525"/>
                    <a:pt x="533" y="4613"/>
                    <a:pt x="606" y="4660"/>
                  </a:cubicBezTo>
                  <a:cubicBezTo>
                    <a:pt x="636" y="4681"/>
                    <a:pt x="675" y="4692"/>
                    <a:pt x="718" y="4692"/>
                  </a:cubicBezTo>
                  <a:cubicBezTo>
                    <a:pt x="773" y="4692"/>
                    <a:pt x="829" y="4675"/>
                    <a:pt x="883" y="4658"/>
                  </a:cubicBezTo>
                  <a:lnTo>
                    <a:pt x="4006" y="3623"/>
                  </a:lnTo>
                  <a:cubicBezTo>
                    <a:pt x="4141" y="3580"/>
                    <a:pt x="4279" y="3533"/>
                    <a:pt x="4401" y="3456"/>
                  </a:cubicBezTo>
                  <a:cubicBezTo>
                    <a:pt x="4587" y="3336"/>
                    <a:pt x="4718" y="3149"/>
                    <a:pt x="4844" y="2970"/>
                  </a:cubicBezTo>
                  <a:cubicBezTo>
                    <a:pt x="4887" y="2912"/>
                    <a:pt x="4930" y="2850"/>
                    <a:pt x="4975" y="2792"/>
                  </a:cubicBezTo>
                  <a:cubicBezTo>
                    <a:pt x="5090" y="2642"/>
                    <a:pt x="5325" y="2391"/>
                    <a:pt x="5612" y="2391"/>
                  </a:cubicBezTo>
                  <a:cubicBezTo>
                    <a:pt x="5633" y="2391"/>
                    <a:pt x="5655" y="2392"/>
                    <a:pt x="5678" y="2395"/>
                  </a:cubicBezTo>
                  <a:cubicBezTo>
                    <a:pt x="5725" y="2402"/>
                    <a:pt x="5774" y="2415"/>
                    <a:pt x="5819" y="2427"/>
                  </a:cubicBezTo>
                  <a:cubicBezTo>
                    <a:pt x="5885" y="2447"/>
                    <a:pt x="5954" y="2467"/>
                    <a:pt x="6024" y="2467"/>
                  </a:cubicBezTo>
                  <a:cubicBezTo>
                    <a:pt x="6031" y="2467"/>
                    <a:pt x="6037" y="2466"/>
                    <a:pt x="6044" y="2466"/>
                  </a:cubicBezTo>
                  <a:cubicBezTo>
                    <a:pt x="6228" y="2457"/>
                    <a:pt x="6361" y="2320"/>
                    <a:pt x="6492" y="2190"/>
                  </a:cubicBezTo>
                  <a:cubicBezTo>
                    <a:pt x="6515" y="2164"/>
                    <a:pt x="6539" y="2140"/>
                    <a:pt x="6565" y="2117"/>
                  </a:cubicBezTo>
                  <a:cubicBezTo>
                    <a:pt x="6742" y="1945"/>
                    <a:pt x="6963" y="1810"/>
                    <a:pt x="7282" y="1684"/>
                  </a:cubicBezTo>
                  <a:lnTo>
                    <a:pt x="7312" y="1671"/>
                  </a:lnTo>
                  <a:lnTo>
                    <a:pt x="7295" y="1643"/>
                  </a:lnTo>
                  <a:cubicBezTo>
                    <a:pt x="7137" y="1401"/>
                    <a:pt x="7027" y="1193"/>
                    <a:pt x="6948" y="994"/>
                  </a:cubicBezTo>
                  <a:cubicBezTo>
                    <a:pt x="6920" y="926"/>
                    <a:pt x="6897" y="855"/>
                    <a:pt x="6871" y="784"/>
                  </a:cubicBezTo>
                  <a:cubicBezTo>
                    <a:pt x="6807" y="600"/>
                    <a:pt x="6738" y="409"/>
                    <a:pt x="6622" y="244"/>
                  </a:cubicBezTo>
                  <a:cubicBezTo>
                    <a:pt x="6562" y="163"/>
                    <a:pt x="6505" y="109"/>
                    <a:pt x="6440" y="77"/>
                  </a:cubicBezTo>
                  <a:cubicBezTo>
                    <a:pt x="6370" y="45"/>
                    <a:pt x="6288" y="39"/>
                    <a:pt x="6218" y="32"/>
                  </a:cubicBezTo>
                  <a:cubicBezTo>
                    <a:pt x="6005" y="15"/>
                    <a:pt x="5778" y="0"/>
                    <a:pt x="555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50"/>
            <p:cNvSpPr/>
            <p:nvPr/>
          </p:nvSpPr>
          <p:spPr>
            <a:xfrm>
              <a:off x="5356006" y="2999833"/>
              <a:ext cx="148213" cy="173900"/>
            </a:xfrm>
            <a:custGeom>
              <a:rect b="b" l="l" r="r" t="t"/>
              <a:pathLst>
                <a:path extrusionOk="0" h="6120" w="5216">
                  <a:moveTo>
                    <a:pt x="3095" y="0"/>
                  </a:moveTo>
                  <a:lnTo>
                    <a:pt x="3095" y="0"/>
                  </a:lnTo>
                  <a:cubicBezTo>
                    <a:pt x="2998" y="48"/>
                    <a:pt x="2910" y="112"/>
                    <a:pt x="2844" y="200"/>
                  </a:cubicBezTo>
                  <a:cubicBezTo>
                    <a:pt x="2801" y="255"/>
                    <a:pt x="2769" y="322"/>
                    <a:pt x="2717" y="373"/>
                  </a:cubicBezTo>
                  <a:cubicBezTo>
                    <a:pt x="2653" y="440"/>
                    <a:pt x="2559" y="482"/>
                    <a:pt x="2529" y="570"/>
                  </a:cubicBezTo>
                  <a:cubicBezTo>
                    <a:pt x="2503" y="650"/>
                    <a:pt x="2540" y="737"/>
                    <a:pt x="2518" y="819"/>
                  </a:cubicBezTo>
                  <a:cubicBezTo>
                    <a:pt x="2473" y="982"/>
                    <a:pt x="2233" y="1007"/>
                    <a:pt x="2154" y="1157"/>
                  </a:cubicBezTo>
                  <a:cubicBezTo>
                    <a:pt x="2085" y="1284"/>
                    <a:pt x="2165" y="1440"/>
                    <a:pt x="2265" y="1543"/>
                  </a:cubicBezTo>
                  <a:cubicBezTo>
                    <a:pt x="2368" y="1644"/>
                    <a:pt x="2497" y="1725"/>
                    <a:pt x="2561" y="1852"/>
                  </a:cubicBezTo>
                  <a:cubicBezTo>
                    <a:pt x="2640" y="2006"/>
                    <a:pt x="2610" y="2190"/>
                    <a:pt x="2572" y="2359"/>
                  </a:cubicBezTo>
                  <a:cubicBezTo>
                    <a:pt x="2499" y="2668"/>
                    <a:pt x="2402" y="2970"/>
                    <a:pt x="2280" y="3261"/>
                  </a:cubicBezTo>
                  <a:cubicBezTo>
                    <a:pt x="2195" y="3469"/>
                    <a:pt x="2051" y="3705"/>
                    <a:pt x="1826" y="3707"/>
                  </a:cubicBezTo>
                  <a:cubicBezTo>
                    <a:pt x="1823" y="3707"/>
                    <a:pt x="1820" y="3707"/>
                    <a:pt x="1816" y="3707"/>
                  </a:cubicBezTo>
                  <a:cubicBezTo>
                    <a:pt x="1774" y="3707"/>
                    <a:pt x="1731" y="3700"/>
                    <a:pt x="1689" y="3700"/>
                  </a:cubicBezTo>
                  <a:cubicBezTo>
                    <a:pt x="1662" y="3700"/>
                    <a:pt x="1636" y="3703"/>
                    <a:pt x="1612" y="3713"/>
                  </a:cubicBezTo>
                  <a:cubicBezTo>
                    <a:pt x="1573" y="3733"/>
                    <a:pt x="1543" y="3765"/>
                    <a:pt x="1511" y="3793"/>
                  </a:cubicBezTo>
                  <a:cubicBezTo>
                    <a:pt x="1329" y="3958"/>
                    <a:pt x="1053" y="3943"/>
                    <a:pt x="817" y="4007"/>
                  </a:cubicBezTo>
                  <a:cubicBezTo>
                    <a:pt x="785" y="4015"/>
                    <a:pt x="755" y="4026"/>
                    <a:pt x="731" y="4048"/>
                  </a:cubicBezTo>
                  <a:cubicBezTo>
                    <a:pt x="710" y="4069"/>
                    <a:pt x="699" y="4099"/>
                    <a:pt x="682" y="4127"/>
                  </a:cubicBezTo>
                  <a:cubicBezTo>
                    <a:pt x="596" y="4275"/>
                    <a:pt x="399" y="4302"/>
                    <a:pt x="232" y="4345"/>
                  </a:cubicBezTo>
                  <a:cubicBezTo>
                    <a:pt x="170" y="4360"/>
                    <a:pt x="108" y="4382"/>
                    <a:pt x="65" y="4429"/>
                  </a:cubicBezTo>
                  <a:cubicBezTo>
                    <a:pt x="39" y="4459"/>
                    <a:pt x="24" y="4493"/>
                    <a:pt x="9" y="4527"/>
                  </a:cubicBezTo>
                  <a:cubicBezTo>
                    <a:pt x="7" y="4534"/>
                    <a:pt x="3" y="4540"/>
                    <a:pt x="1" y="4547"/>
                  </a:cubicBezTo>
                  <a:cubicBezTo>
                    <a:pt x="20" y="4551"/>
                    <a:pt x="39" y="4555"/>
                    <a:pt x="56" y="4564"/>
                  </a:cubicBezTo>
                  <a:cubicBezTo>
                    <a:pt x="129" y="4596"/>
                    <a:pt x="183" y="4658"/>
                    <a:pt x="230" y="4722"/>
                  </a:cubicBezTo>
                  <a:cubicBezTo>
                    <a:pt x="386" y="4943"/>
                    <a:pt x="453" y="5213"/>
                    <a:pt x="551" y="5464"/>
                  </a:cubicBezTo>
                  <a:cubicBezTo>
                    <a:pt x="644" y="5695"/>
                    <a:pt x="766" y="5911"/>
                    <a:pt x="901" y="6119"/>
                  </a:cubicBezTo>
                  <a:cubicBezTo>
                    <a:pt x="1220" y="5993"/>
                    <a:pt x="1560" y="5901"/>
                    <a:pt x="1880" y="5777"/>
                  </a:cubicBezTo>
                  <a:cubicBezTo>
                    <a:pt x="2604" y="5496"/>
                    <a:pt x="3249" y="5025"/>
                    <a:pt x="3748" y="4429"/>
                  </a:cubicBezTo>
                  <a:cubicBezTo>
                    <a:pt x="3817" y="4347"/>
                    <a:pt x="3885" y="4255"/>
                    <a:pt x="3898" y="4150"/>
                  </a:cubicBezTo>
                  <a:cubicBezTo>
                    <a:pt x="3913" y="4018"/>
                    <a:pt x="3836" y="3889"/>
                    <a:pt x="3834" y="3756"/>
                  </a:cubicBezTo>
                  <a:cubicBezTo>
                    <a:pt x="3832" y="3593"/>
                    <a:pt x="3937" y="3452"/>
                    <a:pt x="4037" y="3326"/>
                  </a:cubicBezTo>
                  <a:cubicBezTo>
                    <a:pt x="4352" y="2927"/>
                    <a:pt x="4667" y="2531"/>
                    <a:pt x="4980" y="2134"/>
                  </a:cubicBezTo>
                  <a:cubicBezTo>
                    <a:pt x="5078" y="2010"/>
                    <a:pt x="5181" y="1877"/>
                    <a:pt x="5198" y="1721"/>
                  </a:cubicBezTo>
                  <a:cubicBezTo>
                    <a:pt x="5216" y="1564"/>
                    <a:pt x="5108" y="1382"/>
                    <a:pt x="4950" y="1382"/>
                  </a:cubicBezTo>
                  <a:cubicBezTo>
                    <a:pt x="4986" y="1277"/>
                    <a:pt x="5023" y="1174"/>
                    <a:pt x="5057" y="1072"/>
                  </a:cubicBezTo>
                  <a:cubicBezTo>
                    <a:pt x="4671" y="866"/>
                    <a:pt x="4288" y="662"/>
                    <a:pt x="3902" y="459"/>
                  </a:cubicBezTo>
                  <a:cubicBezTo>
                    <a:pt x="3849" y="429"/>
                    <a:pt x="3795" y="401"/>
                    <a:pt x="3742" y="373"/>
                  </a:cubicBezTo>
                  <a:cubicBezTo>
                    <a:pt x="3523" y="258"/>
                    <a:pt x="3302" y="140"/>
                    <a:pt x="3084" y="24"/>
                  </a:cubicBezTo>
                  <a:cubicBezTo>
                    <a:pt x="3086" y="15"/>
                    <a:pt x="3090" y="7"/>
                    <a:pt x="30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50"/>
            <p:cNvSpPr/>
            <p:nvPr/>
          </p:nvSpPr>
          <p:spPr>
            <a:xfrm>
              <a:off x="5354983" y="2998129"/>
              <a:ext cx="149775" cy="176571"/>
            </a:xfrm>
            <a:custGeom>
              <a:rect b="b" l="l" r="r" t="t"/>
              <a:pathLst>
                <a:path extrusionOk="0" h="6214" w="5271">
                  <a:moveTo>
                    <a:pt x="3103" y="105"/>
                  </a:moveTo>
                  <a:lnTo>
                    <a:pt x="5061" y="1145"/>
                  </a:lnTo>
                  <a:lnTo>
                    <a:pt x="4949" y="1468"/>
                  </a:lnTo>
                  <a:lnTo>
                    <a:pt x="4986" y="1468"/>
                  </a:lnTo>
                  <a:cubicBezTo>
                    <a:pt x="5054" y="1468"/>
                    <a:pt x="5102" y="1507"/>
                    <a:pt x="5132" y="1539"/>
                  </a:cubicBezTo>
                  <a:cubicBezTo>
                    <a:pt x="5187" y="1601"/>
                    <a:pt x="5217" y="1695"/>
                    <a:pt x="5207" y="1777"/>
                  </a:cubicBezTo>
                  <a:cubicBezTo>
                    <a:pt x="5189" y="1931"/>
                    <a:pt x="5082" y="2068"/>
                    <a:pt x="4997" y="2177"/>
                  </a:cubicBezTo>
                  <a:lnTo>
                    <a:pt x="4052" y="3368"/>
                  </a:lnTo>
                  <a:cubicBezTo>
                    <a:pt x="3940" y="3510"/>
                    <a:pt x="3840" y="3651"/>
                    <a:pt x="3842" y="3816"/>
                  </a:cubicBezTo>
                  <a:cubicBezTo>
                    <a:pt x="3844" y="3880"/>
                    <a:pt x="3861" y="3943"/>
                    <a:pt x="3876" y="4000"/>
                  </a:cubicBezTo>
                  <a:cubicBezTo>
                    <a:pt x="3895" y="4071"/>
                    <a:pt x="3915" y="4140"/>
                    <a:pt x="3906" y="4206"/>
                  </a:cubicBezTo>
                  <a:cubicBezTo>
                    <a:pt x="3895" y="4307"/>
                    <a:pt x="3829" y="4392"/>
                    <a:pt x="3763" y="4472"/>
                  </a:cubicBezTo>
                  <a:cubicBezTo>
                    <a:pt x="3257" y="5074"/>
                    <a:pt x="2616" y="5537"/>
                    <a:pt x="1907" y="5811"/>
                  </a:cubicBezTo>
                  <a:cubicBezTo>
                    <a:pt x="1755" y="5871"/>
                    <a:pt x="1596" y="5922"/>
                    <a:pt x="1442" y="5974"/>
                  </a:cubicBezTo>
                  <a:cubicBezTo>
                    <a:pt x="1279" y="6027"/>
                    <a:pt x="1110" y="6083"/>
                    <a:pt x="947" y="6147"/>
                  </a:cubicBezTo>
                  <a:cubicBezTo>
                    <a:pt x="797" y="5912"/>
                    <a:pt x="690" y="5710"/>
                    <a:pt x="613" y="5515"/>
                  </a:cubicBezTo>
                  <a:cubicBezTo>
                    <a:pt x="585" y="5447"/>
                    <a:pt x="562" y="5376"/>
                    <a:pt x="536" y="5305"/>
                  </a:cubicBezTo>
                  <a:cubicBezTo>
                    <a:pt x="472" y="5121"/>
                    <a:pt x="403" y="4930"/>
                    <a:pt x="287" y="4765"/>
                  </a:cubicBezTo>
                  <a:cubicBezTo>
                    <a:pt x="227" y="4684"/>
                    <a:pt x="170" y="4630"/>
                    <a:pt x="105" y="4598"/>
                  </a:cubicBezTo>
                  <a:cubicBezTo>
                    <a:pt x="95" y="4594"/>
                    <a:pt x="84" y="4590"/>
                    <a:pt x="75" y="4587"/>
                  </a:cubicBezTo>
                  <a:cubicBezTo>
                    <a:pt x="88" y="4557"/>
                    <a:pt x="101" y="4530"/>
                    <a:pt x="120" y="4508"/>
                  </a:cubicBezTo>
                  <a:cubicBezTo>
                    <a:pt x="159" y="4463"/>
                    <a:pt x="221" y="4444"/>
                    <a:pt x="275" y="4431"/>
                  </a:cubicBezTo>
                  <a:cubicBezTo>
                    <a:pt x="298" y="4425"/>
                    <a:pt x="322" y="4418"/>
                    <a:pt x="345" y="4414"/>
                  </a:cubicBezTo>
                  <a:cubicBezTo>
                    <a:pt x="493" y="4377"/>
                    <a:pt x="662" y="4339"/>
                    <a:pt x="742" y="4200"/>
                  </a:cubicBezTo>
                  <a:cubicBezTo>
                    <a:pt x="746" y="4193"/>
                    <a:pt x="750" y="4185"/>
                    <a:pt x="754" y="4176"/>
                  </a:cubicBezTo>
                  <a:cubicBezTo>
                    <a:pt x="765" y="4157"/>
                    <a:pt x="774" y="4140"/>
                    <a:pt x="787" y="4127"/>
                  </a:cubicBezTo>
                  <a:cubicBezTo>
                    <a:pt x="804" y="4110"/>
                    <a:pt x="827" y="4101"/>
                    <a:pt x="859" y="4093"/>
                  </a:cubicBezTo>
                  <a:cubicBezTo>
                    <a:pt x="932" y="4073"/>
                    <a:pt x="1009" y="4060"/>
                    <a:pt x="1082" y="4048"/>
                  </a:cubicBezTo>
                  <a:cubicBezTo>
                    <a:pt x="1256" y="4020"/>
                    <a:pt x="1434" y="3992"/>
                    <a:pt x="1566" y="3874"/>
                  </a:cubicBezTo>
                  <a:cubicBezTo>
                    <a:pt x="1573" y="3865"/>
                    <a:pt x="1581" y="3859"/>
                    <a:pt x="1588" y="3853"/>
                  </a:cubicBezTo>
                  <a:cubicBezTo>
                    <a:pt x="1611" y="3831"/>
                    <a:pt x="1633" y="3810"/>
                    <a:pt x="1659" y="3799"/>
                  </a:cubicBezTo>
                  <a:cubicBezTo>
                    <a:pt x="1678" y="3790"/>
                    <a:pt x="1702" y="3787"/>
                    <a:pt x="1730" y="3787"/>
                  </a:cubicBezTo>
                  <a:cubicBezTo>
                    <a:pt x="1749" y="3787"/>
                    <a:pt x="1769" y="3789"/>
                    <a:pt x="1789" y="3790"/>
                  </a:cubicBezTo>
                  <a:cubicBezTo>
                    <a:pt x="1813" y="3793"/>
                    <a:pt x="1834" y="3795"/>
                    <a:pt x="1862" y="3795"/>
                  </a:cubicBezTo>
                  <a:cubicBezTo>
                    <a:pt x="2055" y="3790"/>
                    <a:pt x="2216" y="3636"/>
                    <a:pt x="2342" y="3332"/>
                  </a:cubicBezTo>
                  <a:cubicBezTo>
                    <a:pt x="2464" y="3038"/>
                    <a:pt x="2561" y="2734"/>
                    <a:pt x="2633" y="2424"/>
                  </a:cubicBezTo>
                  <a:cubicBezTo>
                    <a:pt x="2676" y="2246"/>
                    <a:pt x="2702" y="2057"/>
                    <a:pt x="2623" y="1901"/>
                  </a:cubicBezTo>
                  <a:cubicBezTo>
                    <a:pt x="2573" y="1807"/>
                    <a:pt x="2494" y="1738"/>
                    <a:pt x="2417" y="1672"/>
                  </a:cubicBezTo>
                  <a:cubicBezTo>
                    <a:pt x="2385" y="1644"/>
                    <a:pt x="2351" y="1614"/>
                    <a:pt x="2321" y="1584"/>
                  </a:cubicBezTo>
                  <a:cubicBezTo>
                    <a:pt x="2231" y="1494"/>
                    <a:pt x="2149" y="1348"/>
                    <a:pt x="2214" y="1230"/>
                  </a:cubicBezTo>
                  <a:cubicBezTo>
                    <a:pt x="2246" y="1166"/>
                    <a:pt x="2312" y="1127"/>
                    <a:pt x="2381" y="1087"/>
                  </a:cubicBezTo>
                  <a:cubicBezTo>
                    <a:pt x="2466" y="1035"/>
                    <a:pt x="2552" y="984"/>
                    <a:pt x="2580" y="885"/>
                  </a:cubicBezTo>
                  <a:cubicBezTo>
                    <a:pt x="2591" y="842"/>
                    <a:pt x="2588" y="800"/>
                    <a:pt x="2584" y="757"/>
                  </a:cubicBezTo>
                  <a:cubicBezTo>
                    <a:pt x="2582" y="716"/>
                    <a:pt x="2578" y="675"/>
                    <a:pt x="2591" y="639"/>
                  </a:cubicBezTo>
                  <a:cubicBezTo>
                    <a:pt x="2608" y="587"/>
                    <a:pt x="2653" y="551"/>
                    <a:pt x="2702" y="512"/>
                  </a:cubicBezTo>
                  <a:cubicBezTo>
                    <a:pt x="2726" y="493"/>
                    <a:pt x="2751" y="474"/>
                    <a:pt x="2773" y="452"/>
                  </a:cubicBezTo>
                  <a:cubicBezTo>
                    <a:pt x="2807" y="418"/>
                    <a:pt x="2833" y="377"/>
                    <a:pt x="2856" y="341"/>
                  </a:cubicBezTo>
                  <a:cubicBezTo>
                    <a:pt x="2871" y="318"/>
                    <a:pt x="2886" y="296"/>
                    <a:pt x="2901" y="275"/>
                  </a:cubicBezTo>
                  <a:cubicBezTo>
                    <a:pt x="2953" y="208"/>
                    <a:pt x="3019" y="153"/>
                    <a:pt x="3103" y="105"/>
                  </a:cubicBezTo>
                  <a:close/>
                  <a:moveTo>
                    <a:pt x="3193" y="0"/>
                  </a:moveTo>
                  <a:lnTo>
                    <a:pt x="3120" y="37"/>
                  </a:lnTo>
                  <a:cubicBezTo>
                    <a:pt x="3008" y="90"/>
                    <a:pt x="2923" y="159"/>
                    <a:pt x="2858" y="243"/>
                  </a:cubicBezTo>
                  <a:cubicBezTo>
                    <a:pt x="2841" y="264"/>
                    <a:pt x="2826" y="288"/>
                    <a:pt x="2811" y="311"/>
                  </a:cubicBezTo>
                  <a:cubicBezTo>
                    <a:pt x="2788" y="350"/>
                    <a:pt x="2764" y="384"/>
                    <a:pt x="2734" y="414"/>
                  </a:cubicBezTo>
                  <a:cubicBezTo>
                    <a:pt x="2715" y="435"/>
                    <a:pt x="2693" y="452"/>
                    <a:pt x="2668" y="472"/>
                  </a:cubicBezTo>
                  <a:cubicBezTo>
                    <a:pt x="2616" y="512"/>
                    <a:pt x="2563" y="555"/>
                    <a:pt x="2539" y="622"/>
                  </a:cubicBezTo>
                  <a:cubicBezTo>
                    <a:pt x="2524" y="669"/>
                    <a:pt x="2528" y="716"/>
                    <a:pt x="2531" y="761"/>
                  </a:cubicBezTo>
                  <a:cubicBezTo>
                    <a:pt x="2535" y="802"/>
                    <a:pt x="2537" y="838"/>
                    <a:pt x="2528" y="872"/>
                  </a:cubicBezTo>
                  <a:cubicBezTo>
                    <a:pt x="2507" y="950"/>
                    <a:pt x="2432" y="995"/>
                    <a:pt x="2355" y="1040"/>
                  </a:cubicBezTo>
                  <a:cubicBezTo>
                    <a:pt x="2282" y="1085"/>
                    <a:pt x="2207" y="1130"/>
                    <a:pt x="2166" y="1204"/>
                  </a:cubicBezTo>
                  <a:cubicBezTo>
                    <a:pt x="2089" y="1348"/>
                    <a:pt x="2181" y="1519"/>
                    <a:pt x="2282" y="1622"/>
                  </a:cubicBezTo>
                  <a:cubicBezTo>
                    <a:pt x="2314" y="1652"/>
                    <a:pt x="2349" y="1682"/>
                    <a:pt x="2383" y="1712"/>
                  </a:cubicBezTo>
                  <a:cubicBezTo>
                    <a:pt x="2458" y="1779"/>
                    <a:pt x="2531" y="1841"/>
                    <a:pt x="2573" y="1924"/>
                  </a:cubicBezTo>
                  <a:cubicBezTo>
                    <a:pt x="2648" y="2068"/>
                    <a:pt x="2621" y="2244"/>
                    <a:pt x="2582" y="2413"/>
                  </a:cubicBezTo>
                  <a:cubicBezTo>
                    <a:pt x="2509" y="2719"/>
                    <a:pt x="2413" y="3021"/>
                    <a:pt x="2293" y="3311"/>
                  </a:cubicBezTo>
                  <a:cubicBezTo>
                    <a:pt x="2175" y="3593"/>
                    <a:pt x="2031" y="3739"/>
                    <a:pt x="1858" y="3741"/>
                  </a:cubicBezTo>
                  <a:cubicBezTo>
                    <a:pt x="1836" y="3741"/>
                    <a:pt x="1815" y="3739"/>
                    <a:pt x="1796" y="3737"/>
                  </a:cubicBezTo>
                  <a:cubicBezTo>
                    <a:pt x="1774" y="3735"/>
                    <a:pt x="1752" y="3733"/>
                    <a:pt x="1731" y="3733"/>
                  </a:cubicBezTo>
                  <a:cubicBezTo>
                    <a:pt x="1695" y="3733"/>
                    <a:pt x="1662" y="3738"/>
                    <a:pt x="1635" y="3750"/>
                  </a:cubicBezTo>
                  <a:cubicBezTo>
                    <a:pt x="1603" y="3765"/>
                    <a:pt x="1577" y="3790"/>
                    <a:pt x="1552" y="3814"/>
                  </a:cubicBezTo>
                  <a:cubicBezTo>
                    <a:pt x="1545" y="3820"/>
                    <a:pt x="1539" y="3827"/>
                    <a:pt x="1530" y="3833"/>
                  </a:cubicBezTo>
                  <a:cubicBezTo>
                    <a:pt x="1410" y="3940"/>
                    <a:pt x="1247" y="3968"/>
                    <a:pt x="1074" y="3996"/>
                  </a:cubicBezTo>
                  <a:cubicBezTo>
                    <a:pt x="999" y="4007"/>
                    <a:pt x="919" y="4020"/>
                    <a:pt x="847" y="4041"/>
                  </a:cubicBezTo>
                  <a:cubicBezTo>
                    <a:pt x="812" y="4050"/>
                    <a:pt x="776" y="4063"/>
                    <a:pt x="750" y="4088"/>
                  </a:cubicBezTo>
                  <a:cubicBezTo>
                    <a:pt x="731" y="4108"/>
                    <a:pt x="718" y="4129"/>
                    <a:pt x="707" y="4150"/>
                  </a:cubicBezTo>
                  <a:cubicBezTo>
                    <a:pt x="703" y="4159"/>
                    <a:pt x="699" y="4165"/>
                    <a:pt x="697" y="4174"/>
                  </a:cubicBezTo>
                  <a:cubicBezTo>
                    <a:pt x="628" y="4292"/>
                    <a:pt x="478" y="4326"/>
                    <a:pt x="332" y="4360"/>
                  </a:cubicBezTo>
                  <a:cubicBezTo>
                    <a:pt x="309" y="4367"/>
                    <a:pt x="285" y="4373"/>
                    <a:pt x="262" y="4377"/>
                  </a:cubicBezTo>
                  <a:cubicBezTo>
                    <a:pt x="200" y="4395"/>
                    <a:pt x="129" y="4418"/>
                    <a:pt x="82" y="4472"/>
                  </a:cubicBezTo>
                  <a:cubicBezTo>
                    <a:pt x="54" y="4504"/>
                    <a:pt x="37" y="4540"/>
                    <a:pt x="22" y="4577"/>
                  </a:cubicBezTo>
                  <a:lnTo>
                    <a:pt x="17" y="4583"/>
                  </a:lnTo>
                  <a:cubicBezTo>
                    <a:pt x="15" y="4587"/>
                    <a:pt x="13" y="4592"/>
                    <a:pt x="11" y="4596"/>
                  </a:cubicBezTo>
                  <a:lnTo>
                    <a:pt x="0" y="4624"/>
                  </a:lnTo>
                  <a:lnTo>
                    <a:pt x="30" y="4632"/>
                  </a:lnTo>
                  <a:cubicBezTo>
                    <a:pt x="35" y="4632"/>
                    <a:pt x="41" y="4635"/>
                    <a:pt x="47" y="4637"/>
                  </a:cubicBezTo>
                  <a:cubicBezTo>
                    <a:pt x="60" y="4639"/>
                    <a:pt x="71" y="4643"/>
                    <a:pt x="82" y="4647"/>
                  </a:cubicBezTo>
                  <a:cubicBezTo>
                    <a:pt x="140" y="4673"/>
                    <a:pt x="191" y="4722"/>
                    <a:pt x="245" y="4797"/>
                  </a:cubicBezTo>
                  <a:cubicBezTo>
                    <a:pt x="356" y="4954"/>
                    <a:pt x="422" y="5142"/>
                    <a:pt x="487" y="5324"/>
                  </a:cubicBezTo>
                  <a:cubicBezTo>
                    <a:pt x="510" y="5395"/>
                    <a:pt x="536" y="5466"/>
                    <a:pt x="564" y="5534"/>
                  </a:cubicBezTo>
                  <a:cubicBezTo>
                    <a:pt x="643" y="5738"/>
                    <a:pt x="754" y="5948"/>
                    <a:pt x="915" y="6194"/>
                  </a:cubicBezTo>
                  <a:lnTo>
                    <a:pt x="926" y="6214"/>
                  </a:lnTo>
                  <a:lnTo>
                    <a:pt x="947" y="6205"/>
                  </a:lnTo>
                  <a:cubicBezTo>
                    <a:pt x="1114" y="6139"/>
                    <a:pt x="1290" y="6081"/>
                    <a:pt x="1459" y="6023"/>
                  </a:cubicBezTo>
                  <a:cubicBezTo>
                    <a:pt x="1614" y="5974"/>
                    <a:pt x="1772" y="5920"/>
                    <a:pt x="1926" y="5862"/>
                  </a:cubicBezTo>
                  <a:cubicBezTo>
                    <a:pt x="2644" y="5584"/>
                    <a:pt x="3293" y="5115"/>
                    <a:pt x="3803" y="4506"/>
                  </a:cubicBezTo>
                  <a:cubicBezTo>
                    <a:pt x="3872" y="4425"/>
                    <a:pt x="3947" y="4328"/>
                    <a:pt x="3960" y="4213"/>
                  </a:cubicBezTo>
                  <a:cubicBezTo>
                    <a:pt x="3968" y="4135"/>
                    <a:pt x="3949" y="4060"/>
                    <a:pt x="3928" y="3988"/>
                  </a:cubicBezTo>
                  <a:cubicBezTo>
                    <a:pt x="3913" y="3928"/>
                    <a:pt x="3898" y="3872"/>
                    <a:pt x="3895" y="3816"/>
                  </a:cubicBezTo>
                  <a:cubicBezTo>
                    <a:pt x="3893" y="3668"/>
                    <a:pt x="3988" y="3536"/>
                    <a:pt x="4095" y="3401"/>
                  </a:cubicBezTo>
                  <a:lnTo>
                    <a:pt x="5037" y="2211"/>
                  </a:lnTo>
                  <a:cubicBezTo>
                    <a:pt x="5129" y="2096"/>
                    <a:pt x="5241" y="1952"/>
                    <a:pt x="5260" y="1783"/>
                  </a:cubicBezTo>
                  <a:cubicBezTo>
                    <a:pt x="5271" y="1684"/>
                    <a:pt x="5237" y="1577"/>
                    <a:pt x="5172" y="1502"/>
                  </a:cubicBezTo>
                  <a:cubicBezTo>
                    <a:pt x="5129" y="1457"/>
                    <a:pt x="5078" y="1427"/>
                    <a:pt x="5022" y="1419"/>
                  </a:cubicBezTo>
                  <a:lnTo>
                    <a:pt x="5127" y="1119"/>
                  </a:lnTo>
                  <a:lnTo>
                    <a:pt x="3154" y="71"/>
                  </a:lnTo>
                  <a:lnTo>
                    <a:pt x="3193"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50"/>
            <p:cNvSpPr/>
            <p:nvPr/>
          </p:nvSpPr>
          <p:spPr>
            <a:xfrm>
              <a:off x="5357966" y="2969630"/>
              <a:ext cx="92207" cy="75868"/>
            </a:xfrm>
            <a:custGeom>
              <a:rect b="b" l="l" r="r" t="t"/>
              <a:pathLst>
                <a:path extrusionOk="0" h="2670" w="3245">
                  <a:moveTo>
                    <a:pt x="2801" y="0"/>
                  </a:moveTo>
                  <a:cubicBezTo>
                    <a:pt x="2757" y="0"/>
                    <a:pt x="2712" y="10"/>
                    <a:pt x="2670" y="33"/>
                  </a:cubicBezTo>
                  <a:cubicBezTo>
                    <a:pt x="2503" y="121"/>
                    <a:pt x="2464" y="337"/>
                    <a:pt x="2400" y="517"/>
                  </a:cubicBezTo>
                  <a:cubicBezTo>
                    <a:pt x="2347" y="668"/>
                    <a:pt x="2213" y="827"/>
                    <a:pt x="2068" y="827"/>
                  </a:cubicBezTo>
                  <a:cubicBezTo>
                    <a:pt x="2042" y="827"/>
                    <a:pt x="2015" y="822"/>
                    <a:pt x="1989" y="811"/>
                  </a:cubicBezTo>
                  <a:lnTo>
                    <a:pt x="1989" y="811"/>
                  </a:lnTo>
                  <a:cubicBezTo>
                    <a:pt x="2040" y="1081"/>
                    <a:pt x="1809" y="1336"/>
                    <a:pt x="1549" y="1428"/>
                  </a:cubicBezTo>
                  <a:cubicBezTo>
                    <a:pt x="1290" y="1522"/>
                    <a:pt x="1007" y="1503"/>
                    <a:pt x="731" y="1526"/>
                  </a:cubicBezTo>
                  <a:cubicBezTo>
                    <a:pt x="549" y="1543"/>
                    <a:pt x="361" y="1574"/>
                    <a:pt x="178" y="1574"/>
                  </a:cubicBezTo>
                  <a:cubicBezTo>
                    <a:pt x="146" y="1574"/>
                    <a:pt x="114" y="1573"/>
                    <a:pt x="82" y="1571"/>
                  </a:cubicBezTo>
                  <a:cubicBezTo>
                    <a:pt x="67" y="1635"/>
                    <a:pt x="50" y="1700"/>
                    <a:pt x="32" y="1764"/>
                  </a:cubicBezTo>
                  <a:cubicBezTo>
                    <a:pt x="17" y="1826"/>
                    <a:pt x="0" y="1893"/>
                    <a:pt x="20" y="1953"/>
                  </a:cubicBezTo>
                  <a:cubicBezTo>
                    <a:pt x="67" y="2098"/>
                    <a:pt x="298" y="2182"/>
                    <a:pt x="249" y="2327"/>
                  </a:cubicBezTo>
                  <a:cubicBezTo>
                    <a:pt x="272" y="2322"/>
                    <a:pt x="297" y="2319"/>
                    <a:pt x="321" y="2319"/>
                  </a:cubicBezTo>
                  <a:cubicBezTo>
                    <a:pt x="416" y="2319"/>
                    <a:pt x="511" y="2361"/>
                    <a:pt x="572" y="2432"/>
                  </a:cubicBezTo>
                  <a:cubicBezTo>
                    <a:pt x="613" y="2482"/>
                    <a:pt x="641" y="2544"/>
                    <a:pt x="690" y="2587"/>
                  </a:cubicBezTo>
                  <a:cubicBezTo>
                    <a:pt x="765" y="2655"/>
                    <a:pt x="877" y="2660"/>
                    <a:pt x="977" y="2664"/>
                  </a:cubicBezTo>
                  <a:cubicBezTo>
                    <a:pt x="1089" y="2666"/>
                    <a:pt x="1202" y="2669"/>
                    <a:pt x="1314" y="2669"/>
                  </a:cubicBezTo>
                  <a:cubicBezTo>
                    <a:pt x="1568" y="2669"/>
                    <a:pt x="1823" y="2655"/>
                    <a:pt x="2068" y="2591"/>
                  </a:cubicBezTo>
                  <a:cubicBezTo>
                    <a:pt x="2098" y="2582"/>
                    <a:pt x="2128" y="2574"/>
                    <a:pt x="2160" y="2565"/>
                  </a:cubicBezTo>
                  <a:cubicBezTo>
                    <a:pt x="2079" y="2465"/>
                    <a:pt x="2025" y="2332"/>
                    <a:pt x="2085" y="2220"/>
                  </a:cubicBezTo>
                  <a:cubicBezTo>
                    <a:pt x="2164" y="2070"/>
                    <a:pt x="2404" y="2045"/>
                    <a:pt x="2449" y="1882"/>
                  </a:cubicBezTo>
                  <a:cubicBezTo>
                    <a:pt x="2471" y="1800"/>
                    <a:pt x="2434" y="1713"/>
                    <a:pt x="2460" y="1633"/>
                  </a:cubicBezTo>
                  <a:cubicBezTo>
                    <a:pt x="2490" y="1545"/>
                    <a:pt x="2584" y="1503"/>
                    <a:pt x="2648" y="1436"/>
                  </a:cubicBezTo>
                  <a:cubicBezTo>
                    <a:pt x="2700" y="1385"/>
                    <a:pt x="2732" y="1318"/>
                    <a:pt x="2775" y="1263"/>
                  </a:cubicBezTo>
                  <a:cubicBezTo>
                    <a:pt x="2841" y="1175"/>
                    <a:pt x="2929" y="1111"/>
                    <a:pt x="3026" y="1063"/>
                  </a:cubicBezTo>
                  <a:cubicBezTo>
                    <a:pt x="3135" y="849"/>
                    <a:pt x="3244" y="616"/>
                    <a:pt x="3205" y="380"/>
                  </a:cubicBezTo>
                  <a:cubicBezTo>
                    <a:pt x="3174" y="181"/>
                    <a:pt x="2988" y="0"/>
                    <a:pt x="28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50"/>
            <p:cNvSpPr/>
            <p:nvPr/>
          </p:nvSpPr>
          <p:spPr>
            <a:xfrm>
              <a:off x="5357171" y="2968835"/>
              <a:ext cx="93769" cy="77402"/>
            </a:xfrm>
            <a:custGeom>
              <a:rect b="b" l="l" r="r" t="t"/>
              <a:pathLst>
                <a:path extrusionOk="0" h="2724" w="3300">
                  <a:moveTo>
                    <a:pt x="2829" y="54"/>
                  </a:moveTo>
                  <a:cubicBezTo>
                    <a:pt x="3000" y="54"/>
                    <a:pt x="3178" y="222"/>
                    <a:pt x="3208" y="412"/>
                  </a:cubicBezTo>
                  <a:cubicBezTo>
                    <a:pt x="3244" y="635"/>
                    <a:pt x="3146" y="851"/>
                    <a:pt x="3034" y="1072"/>
                  </a:cubicBezTo>
                  <a:cubicBezTo>
                    <a:pt x="2927" y="1126"/>
                    <a:pt x="2844" y="1192"/>
                    <a:pt x="2781" y="1274"/>
                  </a:cubicBezTo>
                  <a:cubicBezTo>
                    <a:pt x="2764" y="1295"/>
                    <a:pt x="2749" y="1319"/>
                    <a:pt x="2734" y="1342"/>
                  </a:cubicBezTo>
                  <a:cubicBezTo>
                    <a:pt x="2711" y="1381"/>
                    <a:pt x="2687" y="1415"/>
                    <a:pt x="2657" y="1445"/>
                  </a:cubicBezTo>
                  <a:cubicBezTo>
                    <a:pt x="2638" y="1466"/>
                    <a:pt x="2616" y="1483"/>
                    <a:pt x="2591" y="1503"/>
                  </a:cubicBezTo>
                  <a:cubicBezTo>
                    <a:pt x="2539" y="1543"/>
                    <a:pt x="2486" y="1586"/>
                    <a:pt x="2462" y="1653"/>
                  </a:cubicBezTo>
                  <a:cubicBezTo>
                    <a:pt x="2447" y="1700"/>
                    <a:pt x="2451" y="1747"/>
                    <a:pt x="2454" y="1792"/>
                  </a:cubicBezTo>
                  <a:cubicBezTo>
                    <a:pt x="2458" y="1833"/>
                    <a:pt x="2460" y="1869"/>
                    <a:pt x="2451" y="1903"/>
                  </a:cubicBezTo>
                  <a:cubicBezTo>
                    <a:pt x="2430" y="1981"/>
                    <a:pt x="2355" y="2026"/>
                    <a:pt x="2278" y="2071"/>
                  </a:cubicBezTo>
                  <a:cubicBezTo>
                    <a:pt x="2205" y="2116"/>
                    <a:pt x="2130" y="2161"/>
                    <a:pt x="2089" y="2235"/>
                  </a:cubicBezTo>
                  <a:cubicBezTo>
                    <a:pt x="2038" y="2332"/>
                    <a:pt x="2057" y="2458"/>
                    <a:pt x="2143" y="2578"/>
                  </a:cubicBezTo>
                  <a:cubicBezTo>
                    <a:pt x="2124" y="2583"/>
                    <a:pt x="2107" y="2589"/>
                    <a:pt x="2089" y="2593"/>
                  </a:cubicBezTo>
                  <a:cubicBezTo>
                    <a:pt x="1822" y="2662"/>
                    <a:pt x="1549" y="2670"/>
                    <a:pt x="1342" y="2670"/>
                  </a:cubicBezTo>
                  <a:cubicBezTo>
                    <a:pt x="1228" y="2670"/>
                    <a:pt x="1110" y="2666"/>
                    <a:pt x="1005" y="2664"/>
                  </a:cubicBezTo>
                  <a:cubicBezTo>
                    <a:pt x="902" y="2662"/>
                    <a:pt x="802" y="2653"/>
                    <a:pt x="735" y="2595"/>
                  </a:cubicBezTo>
                  <a:cubicBezTo>
                    <a:pt x="710" y="2572"/>
                    <a:pt x="688" y="2542"/>
                    <a:pt x="669" y="2510"/>
                  </a:cubicBezTo>
                  <a:cubicBezTo>
                    <a:pt x="654" y="2488"/>
                    <a:pt x="639" y="2465"/>
                    <a:pt x="620" y="2443"/>
                  </a:cubicBezTo>
                  <a:cubicBezTo>
                    <a:pt x="555" y="2366"/>
                    <a:pt x="453" y="2319"/>
                    <a:pt x="350" y="2319"/>
                  </a:cubicBezTo>
                  <a:cubicBezTo>
                    <a:pt x="337" y="2319"/>
                    <a:pt x="324" y="2321"/>
                    <a:pt x="311" y="2321"/>
                  </a:cubicBezTo>
                  <a:cubicBezTo>
                    <a:pt x="315" y="2242"/>
                    <a:pt x="251" y="2182"/>
                    <a:pt x="189" y="2122"/>
                  </a:cubicBezTo>
                  <a:cubicBezTo>
                    <a:pt x="142" y="2075"/>
                    <a:pt x="90" y="2028"/>
                    <a:pt x="73" y="1972"/>
                  </a:cubicBezTo>
                  <a:cubicBezTo>
                    <a:pt x="56" y="1916"/>
                    <a:pt x="73" y="1852"/>
                    <a:pt x="86" y="1798"/>
                  </a:cubicBezTo>
                  <a:lnTo>
                    <a:pt x="131" y="1627"/>
                  </a:lnTo>
                  <a:cubicBezTo>
                    <a:pt x="153" y="1628"/>
                    <a:pt x="175" y="1628"/>
                    <a:pt x="197" y="1628"/>
                  </a:cubicBezTo>
                  <a:cubicBezTo>
                    <a:pt x="322" y="1628"/>
                    <a:pt x="453" y="1614"/>
                    <a:pt x="579" y="1601"/>
                  </a:cubicBezTo>
                  <a:cubicBezTo>
                    <a:pt x="641" y="1593"/>
                    <a:pt x="701" y="1586"/>
                    <a:pt x="763" y="1582"/>
                  </a:cubicBezTo>
                  <a:cubicBezTo>
                    <a:pt x="836" y="1576"/>
                    <a:pt x="913" y="1571"/>
                    <a:pt x="986" y="1569"/>
                  </a:cubicBezTo>
                  <a:cubicBezTo>
                    <a:pt x="1187" y="1561"/>
                    <a:pt x="1393" y="1550"/>
                    <a:pt x="1586" y="1481"/>
                  </a:cubicBezTo>
                  <a:cubicBezTo>
                    <a:pt x="1837" y="1391"/>
                    <a:pt x="2074" y="1154"/>
                    <a:pt x="2049" y="877"/>
                  </a:cubicBezTo>
                  <a:lnTo>
                    <a:pt x="2049" y="877"/>
                  </a:lnTo>
                  <a:cubicBezTo>
                    <a:pt x="2066" y="881"/>
                    <a:pt x="2081" y="881"/>
                    <a:pt x="2098" y="881"/>
                  </a:cubicBezTo>
                  <a:cubicBezTo>
                    <a:pt x="2254" y="881"/>
                    <a:pt x="2396" y="716"/>
                    <a:pt x="2454" y="554"/>
                  </a:cubicBezTo>
                  <a:cubicBezTo>
                    <a:pt x="2464" y="522"/>
                    <a:pt x="2475" y="489"/>
                    <a:pt x="2486" y="457"/>
                  </a:cubicBezTo>
                  <a:cubicBezTo>
                    <a:pt x="2533" y="307"/>
                    <a:pt x="2582" y="153"/>
                    <a:pt x="2711" y="84"/>
                  </a:cubicBezTo>
                  <a:cubicBezTo>
                    <a:pt x="2747" y="65"/>
                    <a:pt x="2788" y="54"/>
                    <a:pt x="2829" y="54"/>
                  </a:cubicBezTo>
                  <a:close/>
                  <a:moveTo>
                    <a:pt x="2829" y="1"/>
                  </a:moveTo>
                  <a:cubicBezTo>
                    <a:pt x="2779" y="1"/>
                    <a:pt x="2730" y="14"/>
                    <a:pt x="2687" y="37"/>
                  </a:cubicBezTo>
                  <a:cubicBezTo>
                    <a:pt x="2537" y="117"/>
                    <a:pt x="2486" y="282"/>
                    <a:pt x="2434" y="440"/>
                  </a:cubicBezTo>
                  <a:cubicBezTo>
                    <a:pt x="2424" y="472"/>
                    <a:pt x="2415" y="504"/>
                    <a:pt x="2402" y="537"/>
                  </a:cubicBezTo>
                  <a:cubicBezTo>
                    <a:pt x="2353" y="678"/>
                    <a:pt x="2229" y="828"/>
                    <a:pt x="2098" y="828"/>
                  </a:cubicBezTo>
                  <a:cubicBezTo>
                    <a:pt x="2074" y="828"/>
                    <a:pt x="2051" y="824"/>
                    <a:pt x="2027" y="813"/>
                  </a:cubicBezTo>
                  <a:lnTo>
                    <a:pt x="1980" y="794"/>
                  </a:lnTo>
                  <a:lnTo>
                    <a:pt x="1991" y="843"/>
                  </a:lnTo>
                  <a:cubicBezTo>
                    <a:pt x="2038" y="1098"/>
                    <a:pt x="1813" y="1342"/>
                    <a:pt x="1569" y="1432"/>
                  </a:cubicBezTo>
                  <a:cubicBezTo>
                    <a:pt x="1382" y="1498"/>
                    <a:pt x="1181" y="1507"/>
                    <a:pt x="984" y="1516"/>
                  </a:cubicBezTo>
                  <a:cubicBezTo>
                    <a:pt x="911" y="1518"/>
                    <a:pt x="834" y="1522"/>
                    <a:pt x="757" y="1528"/>
                  </a:cubicBezTo>
                  <a:cubicBezTo>
                    <a:pt x="697" y="1533"/>
                    <a:pt x="635" y="1539"/>
                    <a:pt x="573" y="1548"/>
                  </a:cubicBezTo>
                  <a:cubicBezTo>
                    <a:pt x="453" y="1561"/>
                    <a:pt x="330" y="1575"/>
                    <a:pt x="210" y="1575"/>
                  </a:cubicBezTo>
                  <a:cubicBezTo>
                    <a:pt x="177" y="1575"/>
                    <a:pt x="144" y="1574"/>
                    <a:pt x="112" y="1571"/>
                  </a:cubicBezTo>
                  <a:lnTo>
                    <a:pt x="90" y="1569"/>
                  </a:lnTo>
                  <a:lnTo>
                    <a:pt x="35" y="1786"/>
                  </a:lnTo>
                  <a:cubicBezTo>
                    <a:pt x="20" y="1846"/>
                    <a:pt x="0" y="1918"/>
                    <a:pt x="24" y="1989"/>
                  </a:cubicBezTo>
                  <a:cubicBezTo>
                    <a:pt x="45" y="2058"/>
                    <a:pt x="99" y="2109"/>
                    <a:pt x="153" y="2161"/>
                  </a:cubicBezTo>
                  <a:cubicBezTo>
                    <a:pt x="219" y="2223"/>
                    <a:pt x="275" y="2278"/>
                    <a:pt x="251" y="2347"/>
                  </a:cubicBezTo>
                  <a:lnTo>
                    <a:pt x="236" y="2392"/>
                  </a:lnTo>
                  <a:lnTo>
                    <a:pt x="236" y="2392"/>
                  </a:lnTo>
                  <a:lnTo>
                    <a:pt x="283" y="2381"/>
                  </a:lnTo>
                  <a:cubicBezTo>
                    <a:pt x="305" y="2376"/>
                    <a:pt x="327" y="2374"/>
                    <a:pt x="349" y="2374"/>
                  </a:cubicBezTo>
                  <a:cubicBezTo>
                    <a:pt x="437" y="2374"/>
                    <a:pt x="524" y="2413"/>
                    <a:pt x="579" y="2478"/>
                  </a:cubicBezTo>
                  <a:cubicBezTo>
                    <a:pt x="596" y="2497"/>
                    <a:pt x="609" y="2518"/>
                    <a:pt x="624" y="2540"/>
                  </a:cubicBezTo>
                  <a:cubicBezTo>
                    <a:pt x="645" y="2572"/>
                    <a:pt x="669" y="2608"/>
                    <a:pt x="701" y="2636"/>
                  </a:cubicBezTo>
                  <a:cubicBezTo>
                    <a:pt x="780" y="2707"/>
                    <a:pt x="890" y="2715"/>
                    <a:pt x="1005" y="2718"/>
                  </a:cubicBezTo>
                  <a:cubicBezTo>
                    <a:pt x="1108" y="2720"/>
                    <a:pt x="1228" y="2724"/>
                    <a:pt x="1342" y="2724"/>
                  </a:cubicBezTo>
                  <a:cubicBezTo>
                    <a:pt x="1554" y="2724"/>
                    <a:pt x="1830" y="2715"/>
                    <a:pt x="2102" y="2645"/>
                  </a:cubicBezTo>
                  <a:cubicBezTo>
                    <a:pt x="2132" y="2636"/>
                    <a:pt x="2164" y="2628"/>
                    <a:pt x="2194" y="2619"/>
                  </a:cubicBezTo>
                  <a:lnTo>
                    <a:pt x="2235" y="2608"/>
                  </a:lnTo>
                  <a:lnTo>
                    <a:pt x="2209" y="2576"/>
                  </a:lnTo>
                  <a:cubicBezTo>
                    <a:pt x="2175" y="2533"/>
                    <a:pt x="2068" y="2388"/>
                    <a:pt x="2137" y="2261"/>
                  </a:cubicBezTo>
                  <a:cubicBezTo>
                    <a:pt x="2169" y="2197"/>
                    <a:pt x="2235" y="2158"/>
                    <a:pt x="2304" y="2118"/>
                  </a:cubicBezTo>
                  <a:cubicBezTo>
                    <a:pt x="2389" y="2066"/>
                    <a:pt x="2475" y="2015"/>
                    <a:pt x="2503" y="1916"/>
                  </a:cubicBezTo>
                  <a:cubicBezTo>
                    <a:pt x="2514" y="1873"/>
                    <a:pt x="2511" y="1831"/>
                    <a:pt x="2507" y="1788"/>
                  </a:cubicBezTo>
                  <a:cubicBezTo>
                    <a:pt x="2505" y="1747"/>
                    <a:pt x="2501" y="1706"/>
                    <a:pt x="2514" y="1670"/>
                  </a:cubicBezTo>
                  <a:cubicBezTo>
                    <a:pt x="2531" y="1618"/>
                    <a:pt x="2576" y="1582"/>
                    <a:pt x="2625" y="1543"/>
                  </a:cubicBezTo>
                  <a:cubicBezTo>
                    <a:pt x="2649" y="1524"/>
                    <a:pt x="2674" y="1505"/>
                    <a:pt x="2696" y="1483"/>
                  </a:cubicBezTo>
                  <a:cubicBezTo>
                    <a:pt x="2730" y="1449"/>
                    <a:pt x="2756" y="1408"/>
                    <a:pt x="2779" y="1372"/>
                  </a:cubicBezTo>
                  <a:cubicBezTo>
                    <a:pt x="2794" y="1349"/>
                    <a:pt x="2809" y="1327"/>
                    <a:pt x="2824" y="1306"/>
                  </a:cubicBezTo>
                  <a:cubicBezTo>
                    <a:pt x="2882" y="1229"/>
                    <a:pt x="2961" y="1166"/>
                    <a:pt x="3066" y="1115"/>
                  </a:cubicBezTo>
                  <a:lnTo>
                    <a:pt x="3073" y="1111"/>
                  </a:lnTo>
                  <a:lnTo>
                    <a:pt x="3077" y="1104"/>
                  </a:lnTo>
                  <a:cubicBezTo>
                    <a:pt x="3191" y="881"/>
                    <a:pt x="3300" y="646"/>
                    <a:pt x="3261" y="404"/>
                  </a:cubicBezTo>
                  <a:cubicBezTo>
                    <a:pt x="3227" y="189"/>
                    <a:pt x="3026" y="1"/>
                    <a:pt x="28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50"/>
            <p:cNvSpPr/>
            <p:nvPr/>
          </p:nvSpPr>
          <p:spPr>
            <a:xfrm>
              <a:off x="5332877" y="2969147"/>
              <a:ext cx="17617" cy="32649"/>
            </a:xfrm>
            <a:custGeom>
              <a:rect b="b" l="l" r="r" t="t"/>
              <a:pathLst>
                <a:path extrusionOk="0" h="1149" w="620">
                  <a:moveTo>
                    <a:pt x="309" y="1"/>
                  </a:moveTo>
                  <a:cubicBezTo>
                    <a:pt x="170" y="260"/>
                    <a:pt x="67" y="541"/>
                    <a:pt x="1" y="828"/>
                  </a:cubicBezTo>
                  <a:cubicBezTo>
                    <a:pt x="31" y="905"/>
                    <a:pt x="69" y="975"/>
                    <a:pt x="127" y="1031"/>
                  </a:cubicBezTo>
                  <a:cubicBezTo>
                    <a:pt x="174" y="1072"/>
                    <a:pt x="232" y="1102"/>
                    <a:pt x="292" y="1123"/>
                  </a:cubicBezTo>
                  <a:cubicBezTo>
                    <a:pt x="331" y="1136"/>
                    <a:pt x="371" y="1143"/>
                    <a:pt x="412" y="1149"/>
                  </a:cubicBezTo>
                  <a:cubicBezTo>
                    <a:pt x="382" y="971"/>
                    <a:pt x="440" y="793"/>
                    <a:pt x="616" y="753"/>
                  </a:cubicBezTo>
                  <a:cubicBezTo>
                    <a:pt x="618" y="558"/>
                    <a:pt x="618" y="361"/>
                    <a:pt x="620" y="166"/>
                  </a:cubicBezTo>
                  <a:cubicBezTo>
                    <a:pt x="517" y="110"/>
                    <a:pt x="412" y="56"/>
                    <a:pt x="3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50"/>
            <p:cNvSpPr/>
            <p:nvPr/>
          </p:nvSpPr>
          <p:spPr>
            <a:xfrm>
              <a:off x="5332081" y="2968124"/>
              <a:ext cx="19152" cy="34609"/>
            </a:xfrm>
            <a:custGeom>
              <a:rect b="b" l="l" r="r" t="t"/>
              <a:pathLst>
                <a:path extrusionOk="0" h="1218" w="674">
                  <a:moveTo>
                    <a:pt x="348" y="73"/>
                  </a:moveTo>
                  <a:lnTo>
                    <a:pt x="620" y="217"/>
                  </a:lnTo>
                  <a:lnTo>
                    <a:pt x="618" y="767"/>
                  </a:lnTo>
                  <a:cubicBezTo>
                    <a:pt x="449" y="819"/>
                    <a:pt x="393" y="990"/>
                    <a:pt x="408" y="1153"/>
                  </a:cubicBezTo>
                  <a:cubicBezTo>
                    <a:pt x="384" y="1149"/>
                    <a:pt x="356" y="1142"/>
                    <a:pt x="329" y="1134"/>
                  </a:cubicBezTo>
                  <a:cubicBezTo>
                    <a:pt x="266" y="1112"/>
                    <a:pt x="213" y="1082"/>
                    <a:pt x="174" y="1046"/>
                  </a:cubicBezTo>
                  <a:cubicBezTo>
                    <a:pt x="116" y="994"/>
                    <a:pt x="80" y="921"/>
                    <a:pt x="56" y="861"/>
                  </a:cubicBezTo>
                  <a:cubicBezTo>
                    <a:pt x="121" y="583"/>
                    <a:pt x="219" y="317"/>
                    <a:pt x="348" y="73"/>
                  </a:cubicBezTo>
                  <a:close/>
                  <a:moveTo>
                    <a:pt x="326" y="0"/>
                  </a:moveTo>
                  <a:lnTo>
                    <a:pt x="314" y="24"/>
                  </a:lnTo>
                  <a:cubicBezTo>
                    <a:pt x="176" y="281"/>
                    <a:pt x="71" y="562"/>
                    <a:pt x="3" y="859"/>
                  </a:cubicBezTo>
                  <a:lnTo>
                    <a:pt x="1" y="866"/>
                  </a:lnTo>
                  <a:lnTo>
                    <a:pt x="3" y="874"/>
                  </a:lnTo>
                  <a:cubicBezTo>
                    <a:pt x="31" y="941"/>
                    <a:pt x="69" y="1024"/>
                    <a:pt x="138" y="1086"/>
                  </a:cubicBezTo>
                  <a:cubicBezTo>
                    <a:pt x="183" y="1127"/>
                    <a:pt x="241" y="1159"/>
                    <a:pt x="311" y="1185"/>
                  </a:cubicBezTo>
                  <a:cubicBezTo>
                    <a:pt x="356" y="1200"/>
                    <a:pt x="401" y="1206"/>
                    <a:pt x="436" y="1213"/>
                  </a:cubicBezTo>
                  <a:lnTo>
                    <a:pt x="472" y="1217"/>
                  </a:lnTo>
                  <a:lnTo>
                    <a:pt x="472" y="1217"/>
                  </a:lnTo>
                  <a:lnTo>
                    <a:pt x="466" y="1181"/>
                  </a:lnTo>
                  <a:cubicBezTo>
                    <a:pt x="442" y="1037"/>
                    <a:pt x="474" y="855"/>
                    <a:pt x="650" y="814"/>
                  </a:cubicBezTo>
                  <a:lnTo>
                    <a:pt x="671" y="810"/>
                  </a:lnTo>
                  <a:lnTo>
                    <a:pt x="674" y="184"/>
                  </a:lnTo>
                  <a:lnTo>
                    <a:pt x="3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50"/>
            <p:cNvSpPr/>
            <p:nvPr/>
          </p:nvSpPr>
          <p:spPr>
            <a:xfrm>
              <a:off x="5327535" y="2960680"/>
              <a:ext cx="7502" cy="11252"/>
            </a:xfrm>
            <a:custGeom>
              <a:rect b="b" l="l" r="r" t="t"/>
              <a:pathLst>
                <a:path extrusionOk="0" h="396" w="264">
                  <a:moveTo>
                    <a:pt x="160" y="0"/>
                  </a:moveTo>
                  <a:cubicBezTo>
                    <a:pt x="136" y="0"/>
                    <a:pt x="112" y="5"/>
                    <a:pt x="92" y="18"/>
                  </a:cubicBezTo>
                  <a:cubicBezTo>
                    <a:pt x="81" y="24"/>
                    <a:pt x="71" y="33"/>
                    <a:pt x="62" y="44"/>
                  </a:cubicBezTo>
                  <a:cubicBezTo>
                    <a:pt x="15" y="97"/>
                    <a:pt x="0" y="176"/>
                    <a:pt x="24" y="243"/>
                  </a:cubicBezTo>
                  <a:cubicBezTo>
                    <a:pt x="30" y="258"/>
                    <a:pt x="37" y="271"/>
                    <a:pt x="39" y="288"/>
                  </a:cubicBezTo>
                  <a:cubicBezTo>
                    <a:pt x="43" y="318"/>
                    <a:pt x="26" y="354"/>
                    <a:pt x="45" y="378"/>
                  </a:cubicBezTo>
                  <a:cubicBezTo>
                    <a:pt x="56" y="389"/>
                    <a:pt x="69" y="393"/>
                    <a:pt x="84" y="395"/>
                  </a:cubicBezTo>
                  <a:cubicBezTo>
                    <a:pt x="87" y="395"/>
                    <a:pt x="90" y="395"/>
                    <a:pt x="93" y="395"/>
                  </a:cubicBezTo>
                  <a:cubicBezTo>
                    <a:pt x="156" y="395"/>
                    <a:pt x="214" y="338"/>
                    <a:pt x="212" y="275"/>
                  </a:cubicBezTo>
                  <a:cubicBezTo>
                    <a:pt x="210" y="266"/>
                    <a:pt x="210" y="256"/>
                    <a:pt x="210" y="247"/>
                  </a:cubicBezTo>
                  <a:cubicBezTo>
                    <a:pt x="216" y="217"/>
                    <a:pt x="253" y="198"/>
                    <a:pt x="259" y="168"/>
                  </a:cubicBezTo>
                  <a:cubicBezTo>
                    <a:pt x="264" y="155"/>
                    <a:pt x="261" y="142"/>
                    <a:pt x="259" y="129"/>
                  </a:cubicBezTo>
                  <a:cubicBezTo>
                    <a:pt x="255" y="97"/>
                    <a:pt x="249" y="65"/>
                    <a:pt x="244" y="33"/>
                  </a:cubicBezTo>
                  <a:cubicBezTo>
                    <a:pt x="244" y="29"/>
                    <a:pt x="242" y="22"/>
                    <a:pt x="240" y="16"/>
                  </a:cubicBezTo>
                  <a:cubicBezTo>
                    <a:pt x="234" y="12"/>
                    <a:pt x="227" y="9"/>
                    <a:pt x="219" y="7"/>
                  </a:cubicBezTo>
                  <a:cubicBezTo>
                    <a:pt x="199" y="3"/>
                    <a:pt x="179" y="0"/>
                    <a:pt x="16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50"/>
            <p:cNvSpPr/>
            <p:nvPr/>
          </p:nvSpPr>
          <p:spPr>
            <a:xfrm>
              <a:off x="5326740" y="2959913"/>
              <a:ext cx="9036" cy="12787"/>
            </a:xfrm>
            <a:custGeom>
              <a:rect b="b" l="l" r="r" t="t"/>
              <a:pathLst>
                <a:path extrusionOk="0" h="450" w="318">
                  <a:moveTo>
                    <a:pt x="189" y="54"/>
                  </a:moveTo>
                  <a:cubicBezTo>
                    <a:pt x="204" y="54"/>
                    <a:pt x="221" y="56"/>
                    <a:pt x="242" y="60"/>
                  </a:cubicBezTo>
                  <a:cubicBezTo>
                    <a:pt x="247" y="62"/>
                    <a:pt x="247" y="62"/>
                    <a:pt x="247" y="64"/>
                  </a:cubicBezTo>
                  <a:lnTo>
                    <a:pt x="262" y="161"/>
                  </a:lnTo>
                  <a:cubicBezTo>
                    <a:pt x="262" y="171"/>
                    <a:pt x="264" y="182"/>
                    <a:pt x="262" y="188"/>
                  </a:cubicBezTo>
                  <a:cubicBezTo>
                    <a:pt x="259" y="197"/>
                    <a:pt x="251" y="206"/>
                    <a:pt x="242" y="216"/>
                  </a:cubicBezTo>
                  <a:cubicBezTo>
                    <a:pt x="232" y="229"/>
                    <a:pt x="217" y="246"/>
                    <a:pt x="212" y="270"/>
                  </a:cubicBezTo>
                  <a:cubicBezTo>
                    <a:pt x="210" y="281"/>
                    <a:pt x="212" y="289"/>
                    <a:pt x="212" y="296"/>
                  </a:cubicBezTo>
                  <a:lnTo>
                    <a:pt x="212" y="304"/>
                  </a:lnTo>
                  <a:cubicBezTo>
                    <a:pt x="212" y="326"/>
                    <a:pt x="204" y="347"/>
                    <a:pt x="187" y="366"/>
                  </a:cubicBezTo>
                  <a:cubicBezTo>
                    <a:pt x="169" y="386"/>
                    <a:pt x="146" y="396"/>
                    <a:pt x="122" y="396"/>
                  </a:cubicBezTo>
                  <a:cubicBezTo>
                    <a:pt x="120" y="396"/>
                    <a:pt x="116" y="396"/>
                    <a:pt x="114" y="394"/>
                  </a:cubicBezTo>
                  <a:cubicBezTo>
                    <a:pt x="105" y="394"/>
                    <a:pt x="97" y="392"/>
                    <a:pt x="94" y="388"/>
                  </a:cubicBezTo>
                  <a:cubicBezTo>
                    <a:pt x="88" y="381"/>
                    <a:pt x="90" y="371"/>
                    <a:pt x="92" y="351"/>
                  </a:cubicBezTo>
                  <a:cubicBezTo>
                    <a:pt x="92" y="338"/>
                    <a:pt x="94" y="326"/>
                    <a:pt x="92" y="311"/>
                  </a:cubicBezTo>
                  <a:cubicBezTo>
                    <a:pt x="92" y="296"/>
                    <a:pt x="86" y="283"/>
                    <a:pt x="82" y="272"/>
                  </a:cubicBezTo>
                  <a:lnTo>
                    <a:pt x="77" y="261"/>
                  </a:lnTo>
                  <a:cubicBezTo>
                    <a:pt x="56" y="203"/>
                    <a:pt x="69" y="133"/>
                    <a:pt x="109" y="88"/>
                  </a:cubicBezTo>
                  <a:cubicBezTo>
                    <a:pt x="118" y="79"/>
                    <a:pt x="127" y="73"/>
                    <a:pt x="135" y="66"/>
                  </a:cubicBezTo>
                  <a:cubicBezTo>
                    <a:pt x="148" y="58"/>
                    <a:pt x="167" y="54"/>
                    <a:pt x="189" y="54"/>
                  </a:cubicBezTo>
                  <a:close/>
                  <a:moveTo>
                    <a:pt x="190" y="0"/>
                  </a:moveTo>
                  <a:cubicBezTo>
                    <a:pt x="157" y="0"/>
                    <a:pt x="129" y="8"/>
                    <a:pt x="105" y="21"/>
                  </a:cubicBezTo>
                  <a:cubicBezTo>
                    <a:pt x="94" y="30"/>
                    <a:pt x="82" y="39"/>
                    <a:pt x="71" y="51"/>
                  </a:cubicBezTo>
                  <a:cubicBezTo>
                    <a:pt x="17" y="111"/>
                    <a:pt x="0" y="203"/>
                    <a:pt x="28" y="278"/>
                  </a:cubicBezTo>
                  <a:lnTo>
                    <a:pt x="32" y="291"/>
                  </a:lnTo>
                  <a:cubicBezTo>
                    <a:pt x="35" y="300"/>
                    <a:pt x="39" y="308"/>
                    <a:pt x="41" y="317"/>
                  </a:cubicBezTo>
                  <a:cubicBezTo>
                    <a:pt x="41" y="326"/>
                    <a:pt x="41" y="334"/>
                    <a:pt x="39" y="345"/>
                  </a:cubicBezTo>
                  <a:cubicBezTo>
                    <a:pt x="37" y="368"/>
                    <a:pt x="32" y="398"/>
                    <a:pt x="54" y="422"/>
                  </a:cubicBezTo>
                  <a:cubicBezTo>
                    <a:pt x="67" y="437"/>
                    <a:pt x="86" y="446"/>
                    <a:pt x="109" y="448"/>
                  </a:cubicBezTo>
                  <a:cubicBezTo>
                    <a:pt x="114" y="448"/>
                    <a:pt x="118" y="450"/>
                    <a:pt x="122" y="450"/>
                  </a:cubicBezTo>
                  <a:cubicBezTo>
                    <a:pt x="159" y="450"/>
                    <a:pt x="197" y="433"/>
                    <a:pt x="225" y="403"/>
                  </a:cubicBezTo>
                  <a:cubicBezTo>
                    <a:pt x="253" y="375"/>
                    <a:pt x="268" y="338"/>
                    <a:pt x="266" y="302"/>
                  </a:cubicBezTo>
                  <a:lnTo>
                    <a:pt x="266" y="293"/>
                  </a:lnTo>
                  <a:cubicBezTo>
                    <a:pt x="266" y="287"/>
                    <a:pt x="264" y="283"/>
                    <a:pt x="266" y="278"/>
                  </a:cubicBezTo>
                  <a:cubicBezTo>
                    <a:pt x="266" y="270"/>
                    <a:pt x="274" y="261"/>
                    <a:pt x="283" y="251"/>
                  </a:cubicBezTo>
                  <a:cubicBezTo>
                    <a:pt x="296" y="238"/>
                    <a:pt x="309" y="223"/>
                    <a:pt x="313" y="201"/>
                  </a:cubicBezTo>
                  <a:cubicBezTo>
                    <a:pt x="317" y="184"/>
                    <a:pt x="315" y="169"/>
                    <a:pt x="313" y="154"/>
                  </a:cubicBezTo>
                  <a:lnTo>
                    <a:pt x="300" y="58"/>
                  </a:lnTo>
                  <a:cubicBezTo>
                    <a:pt x="298" y="49"/>
                    <a:pt x="296" y="36"/>
                    <a:pt x="287" y="28"/>
                  </a:cubicBezTo>
                  <a:cubicBezTo>
                    <a:pt x="277" y="13"/>
                    <a:pt x="262" y="11"/>
                    <a:pt x="253" y="9"/>
                  </a:cubicBezTo>
                  <a:cubicBezTo>
                    <a:pt x="230" y="3"/>
                    <a:pt x="209" y="0"/>
                    <a:pt x="19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50"/>
            <p:cNvSpPr/>
            <p:nvPr/>
          </p:nvSpPr>
          <p:spPr>
            <a:xfrm>
              <a:off x="5021920" y="2828701"/>
              <a:ext cx="409148" cy="360132"/>
            </a:xfrm>
            <a:custGeom>
              <a:rect b="b" l="l" r="r" t="t"/>
              <a:pathLst>
                <a:path extrusionOk="0" h="12674" w="14399">
                  <a:moveTo>
                    <a:pt x="3454" y="0"/>
                  </a:moveTo>
                  <a:cubicBezTo>
                    <a:pt x="3212" y="0"/>
                    <a:pt x="2971" y="35"/>
                    <a:pt x="2739" y="102"/>
                  </a:cubicBezTo>
                  <a:cubicBezTo>
                    <a:pt x="2657" y="125"/>
                    <a:pt x="2576" y="153"/>
                    <a:pt x="2490" y="159"/>
                  </a:cubicBezTo>
                  <a:cubicBezTo>
                    <a:pt x="2469" y="161"/>
                    <a:pt x="2448" y="162"/>
                    <a:pt x="2427" y="162"/>
                  </a:cubicBezTo>
                  <a:cubicBezTo>
                    <a:pt x="2359" y="162"/>
                    <a:pt x="2292" y="155"/>
                    <a:pt x="2224" y="155"/>
                  </a:cubicBezTo>
                  <a:cubicBezTo>
                    <a:pt x="2196" y="155"/>
                    <a:pt x="2169" y="156"/>
                    <a:pt x="2141" y="159"/>
                  </a:cubicBezTo>
                  <a:cubicBezTo>
                    <a:pt x="2025" y="177"/>
                    <a:pt x="1901" y="258"/>
                    <a:pt x="1901" y="374"/>
                  </a:cubicBezTo>
                  <a:cubicBezTo>
                    <a:pt x="1873" y="351"/>
                    <a:pt x="1840" y="340"/>
                    <a:pt x="1807" y="340"/>
                  </a:cubicBezTo>
                  <a:cubicBezTo>
                    <a:pt x="1687" y="340"/>
                    <a:pt x="1557" y="474"/>
                    <a:pt x="1593" y="603"/>
                  </a:cubicBezTo>
                  <a:cubicBezTo>
                    <a:pt x="1653" y="821"/>
                    <a:pt x="1980" y="847"/>
                    <a:pt x="2092" y="1044"/>
                  </a:cubicBezTo>
                  <a:cubicBezTo>
                    <a:pt x="2163" y="1169"/>
                    <a:pt x="2124" y="1334"/>
                    <a:pt x="2025" y="1436"/>
                  </a:cubicBezTo>
                  <a:cubicBezTo>
                    <a:pt x="1929" y="1537"/>
                    <a:pt x="1783" y="1584"/>
                    <a:pt x="1642" y="1586"/>
                  </a:cubicBezTo>
                  <a:cubicBezTo>
                    <a:pt x="1537" y="1591"/>
                    <a:pt x="1402" y="1593"/>
                    <a:pt x="1372" y="1691"/>
                  </a:cubicBezTo>
                  <a:cubicBezTo>
                    <a:pt x="1355" y="1743"/>
                    <a:pt x="1376" y="1798"/>
                    <a:pt x="1366" y="1850"/>
                  </a:cubicBezTo>
                  <a:cubicBezTo>
                    <a:pt x="1344" y="1962"/>
                    <a:pt x="1209" y="1990"/>
                    <a:pt x="1092" y="1990"/>
                  </a:cubicBezTo>
                  <a:cubicBezTo>
                    <a:pt x="1078" y="1990"/>
                    <a:pt x="1065" y="1990"/>
                    <a:pt x="1053" y="1989"/>
                  </a:cubicBezTo>
                  <a:lnTo>
                    <a:pt x="1053" y="1989"/>
                  </a:lnTo>
                  <a:cubicBezTo>
                    <a:pt x="1100" y="2094"/>
                    <a:pt x="1078" y="2229"/>
                    <a:pt x="999" y="2313"/>
                  </a:cubicBezTo>
                  <a:cubicBezTo>
                    <a:pt x="943" y="2371"/>
                    <a:pt x="863" y="2403"/>
                    <a:pt x="782" y="2403"/>
                  </a:cubicBezTo>
                  <a:cubicBezTo>
                    <a:pt x="747" y="2403"/>
                    <a:pt x="711" y="2396"/>
                    <a:pt x="678" y="2383"/>
                  </a:cubicBezTo>
                  <a:cubicBezTo>
                    <a:pt x="678" y="2328"/>
                    <a:pt x="676" y="2270"/>
                    <a:pt x="648" y="2223"/>
                  </a:cubicBezTo>
                  <a:cubicBezTo>
                    <a:pt x="627" y="2188"/>
                    <a:pt x="587" y="2163"/>
                    <a:pt x="549" y="2163"/>
                  </a:cubicBezTo>
                  <a:cubicBezTo>
                    <a:pt x="535" y="2163"/>
                    <a:pt x="521" y="2166"/>
                    <a:pt x="509" y="2173"/>
                  </a:cubicBezTo>
                  <a:cubicBezTo>
                    <a:pt x="440" y="2047"/>
                    <a:pt x="302" y="2008"/>
                    <a:pt x="153" y="2008"/>
                  </a:cubicBezTo>
                  <a:cubicBezTo>
                    <a:pt x="115" y="2008"/>
                    <a:pt x="76" y="2010"/>
                    <a:pt x="37" y="2015"/>
                  </a:cubicBezTo>
                  <a:cubicBezTo>
                    <a:pt x="1" y="2720"/>
                    <a:pt x="245" y="3440"/>
                    <a:pt x="714" y="3967"/>
                  </a:cubicBezTo>
                  <a:cubicBezTo>
                    <a:pt x="856" y="4123"/>
                    <a:pt x="1016" y="4267"/>
                    <a:pt x="1128" y="4447"/>
                  </a:cubicBezTo>
                  <a:cubicBezTo>
                    <a:pt x="1267" y="4669"/>
                    <a:pt x="1321" y="4933"/>
                    <a:pt x="1415" y="5177"/>
                  </a:cubicBezTo>
                  <a:cubicBezTo>
                    <a:pt x="1790" y="6141"/>
                    <a:pt x="2777" y="6795"/>
                    <a:pt x="3039" y="7793"/>
                  </a:cubicBezTo>
                  <a:cubicBezTo>
                    <a:pt x="3178" y="8322"/>
                    <a:pt x="3125" y="8956"/>
                    <a:pt x="3527" y="9327"/>
                  </a:cubicBezTo>
                  <a:cubicBezTo>
                    <a:pt x="3737" y="9520"/>
                    <a:pt x="4042" y="9603"/>
                    <a:pt x="4211" y="9835"/>
                  </a:cubicBezTo>
                  <a:cubicBezTo>
                    <a:pt x="4429" y="10135"/>
                    <a:pt x="4344" y="10580"/>
                    <a:pt x="4571" y="10874"/>
                  </a:cubicBezTo>
                  <a:cubicBezTo>
                    <a:pt x="4701" y="11039"/>
                    <a:pt x="4911" y="11127"/>
                    <a:pt x="5038" y="11294"/>
                  </a:cubicBezTo>
                  <a:cubicBezTo>
                    <a:pt x="5141" y="11431"/>
                    <a:pt x="5177" y="11605"/>
                    <a:pt x="5209" y="11772"/>
                  </a:cubicBezTo>
                  <a:cubicBezTo>
                    <a:pt x="5269" y="12063"/>
                    <a:pt x="5342" y="12367"/>
                    <a:pt x="5417" y="12674"/>
                  </a:cubicBezTo>
                  <a:cubicBezTo>
                    <a:pt x="5423" y="12661"/>
                    <a:pt x="5434" y="12650"/>
                    <a:pt x="5441" y="12635"/>
                  </a:cubicBezTo>
                  <a:cubicBezTo>
                    <a:pt x="5524" y="12468"/>
                    <a:pt x="5522" y="12271"/>
                    <a:pt x="5550" y="12087"/>
                  </a:cubicBezTo>
                  <a:cubicBezTo>
                    <a:pt x="5580" y="11900"/>
                    <a:pt x="5657" y="11701"/>
                    <a:pt x="5826" y="11622"/>
                  </a:cubicBezTo>
                  <a:cubicBezTo>
                    <a:pt x="5895" y="11591"/>
                    <a:pt x="5970" y="11583"/>
                    <a:pt x="6045" y="11583"/>
                  </a:cubicBezTo>
                  <a:cubicBezTo>
                    <a:pt x="6085" y="11583"/>
                    <a:pt x="6125" y="11585"/>
                    <a:pt x="6165" y="11587"/>
                  </a:cubicBezTo>
                  <a:cubicBezTo>
                    <a:pt x="6484" y="11609"/>
                    <a:pt x="6801" y="11630"/>
                    <a:pt x="7120" y="11652"/>
                  </a:cubicBezTo>
                  <a:cubicBezTo>
                    <a:pt x="7170" y="11654"/>
                    <a:pt x="7219" y="11658"/>
                    <a:pt x="7266" y="11675"/>
                  </a:cubicBezTo>
                  <a:cubicBezTo>
                    <a:pt x="7328" y="11699"/>
                    <a:pt x="7377" y="11748"/>
                    <a:pt x="7433" y="11785"/>
                  </a:cubicBezTo>
                  <a:cubicBezTo>
                    <a:pt x="7587" y="11889"/>
                    <a:pt x="7780" y="11906"/>
                    <a:pt x="7969" y="11906"/>
                  </a:cubicBezTo>
                  <a:cubicBezTo>
                    <a:pt x="8001" y="11906"/>
                    <a:pt x="8033" y="11905"/>
                    <a:pt x="8065" y="11905"/>
                  </a:cubicBezTo>
                  <a:cubicBezTo>
                    <a:pt x="8215" y="11905"/>
                    <a:pt x="8367" y="11900"/>
                    <a:pt x="8506" y="11851"/>
                  </a:cubicBezTo>
                  <a:cubicBezTo>
                    <a:pt x="8648" y="11800"/>
                    <a:pt x="8776" y="11690"/>
                    <a:pt x="8809" y="11545"/>
                  </a:cubicBezTo>
                  <a:cubicBezTo>
                    <a:pt x="8821" y="11487"/>
                    <a:pt x="8819" y="11425"/>
                    <a:pt x="8843" y="11371"/>
                  </a:cubicBezTo>
                  <a:cubicBezTo>
                    <a:pt x="8903" y="11240"/>
                    <a:pt x="9076" y="11221"/>
                    <a:pt x="9207" y="11159"/>
                  </a:cubicBezTo>
                  <a:cubicBezTo>
                    <a:pt x="9318" y="11103"/>
                    <a:pt x="9404" y="11009"/>
                    <a:pt x="9498" y="10928"/>
                  </a:cubicBezTo>
                  <a:cubicBezTo>
                    <a:pt x="9891" y="10593"/>
                    <a:pt x="10410" y="10510"/>
                    <a:pt x="10938" y="10510"/>
                  </a:cubicBezTo>
                  <a:cubicBezTo>
                    <a:pt x="11161" y="10510"/>
                    <a:pt x="11385" y="10525"/>
                    <a:pt x="11602" y="10542"/>
                  </a:cubicBezTo>
                  <a:cubicBezTo>
                    <a:pt x="11656" y="10546"/>
                    <a:pt x="11707" y="10555"/>
                    <a:pt x="11759" y="10570"/>
                  </a:cubicBezTo>
                  <a:cubicBezTo>
                    <a:pt x="11761" y="10563"/>
                    <a:pt x="11765" y="10557"/>
                    <a:pt x="11767" y="10550"/>
                  </a:cubicBezTo>
                  <a:cubicBezTo>
                    <a:pt x="11782" y="10516"/>
                    <a:pt x="11797" y="10482"/>
                    <a:pt x="11823" y="10452"/>
                  </a:cubicBezTo>
                  <a:cubicBezTo>
                    <a:pt x="11866" y="10405"/>
                    <a:pt x="11928" y="10383"/>
                    <a:pt x="11990" y="10368"/>
                  </a:cubicBezTo>
                  <a:cubicBezTo>
                    <a:pt x="12157" y="10325"/>
                    <a:pt x="12354" y="10298"/>
                    <a:pt x="12440" y="10150"/>
                  </a:cubicBezTo>
                  <a:cubicBezTo>
                    <a:pt x="12457" y="10122"/>
                    <a:pt x="12468" y="10092"/>
                    <a:pt x="12489" y="10071"/>
                  </a:cubicBezTo>
                  <a:cubicBezTo>
                    <a:pt x="12513" y="10049"/>
                    <a:pt x="12543" y="10038"/>
                    <a:pt x="12575" y="10030"/>
                  </a:cubicBezTo>
                  <a:cubicBezTo>
                    <a:pt x="12811" y="9966"/>
                    <a:pt x="13087" y="9981"/>
                    <a:pt x="13269" y="9816"/>
                  </a:cubicBezTo>
                  <a:cubicBezTo>
                    <a:pt x="13301" y="9788"/>
                    <a:pt x="13331" y="9756"/>
                    <a:pt x="13370" y="9736"/>
                  </a:cubicBezTo>
                  <a:cubicBezTo>
                    <a:pt x="13394" y="9726"/>
                    <a:pt x="13420" y="9723"/>
                    <a:pt x="13447" y="9723"/>
                  </a:cubicBezTo>
                  <a:cubicBezTo>
                    <a:pt x="13489" y="9723"/>
                    <a:pt x="13532" y="9730"/>
                    <a:pt x="13574" y="9730"/>
                  </a:cubicBezTo>
                  <a:cubicBezTo>
                    <a:pt x="13578" y="9730"/>
                    <a:pt x="13581" y="9730"/>
                    <a:pt x="13584" y="9730"/>
                  </a:cubicBezTo>
                  <a:cubicBezTo>
                    <a:pt x="13809" y="9728"/>
                    <a:pt x="13953" y="9492"/>
                    <a:pt x="14038" y="9284"/>
                  </a:cubicBezTo>
                  <a:cubicBezTo>
                    <a:pt x="14160" y="8993"/>
                    <a:pt x="14257" y="8689"/>
                    <a:pt x="14330" y="8382"/>
                  </a:cubicBezTo>
                  <a:cubicBezTo>
                    <a:pt x="14368" y="8213"/>
                    <a:pt x="14398" y="8029"/>
                    <a:pt x="14319" y="7875"/>
                  </a:cubicBezTo>
                  <a:cubicBezTo>
                    <a:pt x="14255" y="7748"/>
                    <a:pt x="14126" y="7667"/>
                    <a:pt x="14023" y="7566"/>
                  </a:cubicBezTo>
                  <a:cubicBezTo>
                    <a:pt x="14011" y="7553"/>
                    <a:pt x="14000" y="7540"/>
                    <a:pt x="13987" y="7525"/>
                  </a:cubicBezTo>
                  <a:cubicBezTo>
                    <a:pt x="13955" y="7534"/>
                    <a:pt x="13925" y="7542"/>
                    <a:pt x="13895" y="7551"/>
                  </a:cubicBezTo>
                  <a:cubicBezTo>
                    <a:pt x="13650" y="7615"/>
                    <a:pt x="13395" y="7629"/>
                    <a:pt x="13141" y="7629"/>
                  </a:cubicBezTo>
                  <a:cubicBezTo>
                    <a:pt x="13029" y="7629"/>
                    <a:pt x="12916" y="7626"/>
                    <a:pt x="12804" y="7624"/>
                  </a:cubicBezTo>
                  <a:cubicBezTo>
                    <a:pt x="12704" y="7620"/>
                    <a:pt x="12592" y="7615"/>
                    <a:pt x="12517" y="7547"/>
                  </a:cubicBezTo>
                  <a:cubicBezTo>
                    <a:pt x="12468" y="7504"/>
                    <a:pt x="12440" y="7442"/>
                    <a:pt x="12399" y="7392"/>
                  </a:cubicBezTo>
                  <a:cubicBezTo>
                    <a:pt x="12338" y="7321"/>
                    <a:pt x="12243" y="7279"/>
                    <a:pt x="12148" y="7279"/>
                  </a:cubicBezTo>
                  <a:cubicBezTo>
                    <a:pt x="12124" y="7279"/>
                    <a:pt x="12099" y="7282"/>
                    <a:pt x="12076" y="7287"/>
                  </a:cubicBezTo>
                  <a:cubicBezTo>
                    <a:pt x="12125" y="7142"/>
                    <a:pt x="11894" y="7058"/>
                    <a:pt x="11847" y="6913"/>
                  </a:cubicBezTo>
                  <a:cubicBezTo>
                    <a:pt x="11827" y="6853"/>
                    <a:pt x="11844" y="6786"/>
                    <a:pt x="11859" y="6724"/>
                  </a:cubicBezTo>
                  <a:cubicBezTo>
                    <a:pt x="11877" y="6660"/>
                    <a:pt x="11894" y="6595"/>
                    <a:pt x="11909" y="6531"/>
                  </a:cubicBezTo>
                  <a:cubicBezTo>
                    <a:pt x="11799" y="6523"/>
                    <a:pt x="11694" y="6499"/>
                    <a:pt x="11596" y="6448"/>
                  </a:cubicBezTo>
                  <a:cubicBezTo>
                    <a:pt x="11465" y="6381"/>
                    <a:pt x="11382" y="6238"/>
                    <a:pt x="11356" y="6092"/>
                  </a:cubicBezTo>
                  <a:cubicBezTo>
                    <a:pt x="11315" y="6086"/>
                    <a:pt x="11275" y="6079"/>
                    <a:pt x="11236" y="6066"/>
                  </a:cubicBezTo>
                  <a:cubicBezTo>
                    <a:pt x="11176" y="6045"/>
                    <a:pt x="11118" y="6015"/>
                    <a:pt x="11071" y="5974"/>
                  </a:cubicBezTo>
                  <a:cubicBezTo>
                    <a:pt x="11013" y="5918"/>
                    <a:pt x="10975" y="5848"/>
                    <a:pt x="10945" y="5771"/>
                  </a:cubicBezTo>
                  <a:cubicBezTo>
                    <a:pt x="10938" y="5801"/>
                    <a:pt x="10930" y="5831"/>
                    <a:pt x="10923" y="5861"/>
                  </a:cubicBezTo>
                  <a:cubicBezTo>
                    <a:pt x="10690" y="5646"/>
                    <a:pt x="10546" y="5338"/>
                    <a:pt x="10529" y="5021"/>
                  </a:cubicBezTo>
                  <a:cubicBezTo>
                    <a:pt x="10518" y="4791"/>
                    <a:pt x="10568" y="4545"/>
                    <a:pt x="10463" y="4342"/>
                  </a:cubicBezTo>
                  <a:cubicBezTo>
                    <a:pt x="10394" y="4211"/>
                    <a:pt x="10274" y="4121"/>
                    <a:pt x="10163" y="4024"/>
                  </a:cubicBezTo>
                  <a:cubicBezTo>
                    <a:pt x="9811" y="3720"/>
                    <a:pt x="9533" y="3332"/>
                    <a:pt x="9353" y="2902"/>
                  </a:cubicBezTo>
                  <a:cubicBezTo>
                    <a:pt x="9312" y="2905"/>
                    <a:pt x="9271" y="2907"/>
                    <a:pt x="9231" y="2907"/>
                  </a:cubicBezTo>
                  <a:cubicBezTo>
                    <a:pt x="9108" y="2907"/>
                    <a:pt x="8994" y="2885"/>
                    <a:pt x="8903" y="2801"/>
                  </a:cubicBezTo>
                  <a:cubicBezTo>
                    <a:pt x="8824" y="2726"/>
                    <a:pt x="8781" y="2617"/>
                    <a:pt x="8697" y="2548"/>
                  </a:cubicBezTo>
                  <a:cubicBezTo>
                    <a:pt x="8622" y="2488"/>
                    <a:pt x="8529" y="2470"/>
                    <a:pt x="8431" y="2470"/>
                  </a:cubicBezTo>
                  <a:cubicBezTo>
                    <a:pt x="8346" y="2470"/>
                    <a:pt x="8256" y="2484"/>
                    <a:pt x="8172" y="2495"/>
                  </a:cubicBezTo>
                  <a:cubicBezTo>
                    <a:pt x="8061" y="2509"/>
                    <a:pt x="7948" y="2517"/>
                    <a:pt x="7836" y="2517"/>
                  </a:cubicBezTo>
                  <a:cubicBezTo>
                    <a:pt x="7570" y="2517"/>
                    <a:pt x="7305" y="2476"/>
                    <a:pt x="7052" y="2396"/>
                  </a:cubicBezTo>
                  <a:cubicBezTo>
                    <a:pt x="6970" y="2370"/>
                    <a:pt x="6887" y="2338"/>
                    <a:pt x="6827" y="2278"/>
                  </a:cubicBezTo>
                  <a:cubicBezTo>
                    <a:pt x="6775" y="2227"/>
                    <a:pt x="6741" y="2158"/>
                    <a:pt x="6679" y="2122"/>
                  </a:cubicBezTo>
                  <a:cubicBezTo>
                    <a:pt x="6568" y="2053"/>
                    <a:pt x="6392" y="2105"/>
                    <a:pt x="6319" y="1998"/>
                  </a:cubicBezTo>
                  <a:cubicBezTo>
                    <a:pt x="6291" y="1953"/>
                    <a:pt x="6289" y="1897"/>
                    <a:pt x="6270" y="1848"/>
                  </a:cubicBezTo>
                  <a:cubicBezTo>
                    <a:pt x="6195" y="1663"/>
                    <a:pt x="5920" y="1685"/>
                    <a:pt x="5758" y="1569"/>
                  </a:cubicBezTo>
                  <a:cubicBezTo>
                    <a:pt x="5625" y="1473"/>
                    <a:pt x="5578" y="1286"/>
                    <a:pt x="5445" y="1190"/>
                  </a:cubicBezTo>
                  <a:cubicBezTo>
                    <a:pt x="5329" y="1109"/>
                    <a:pt x="5166" y="1102"/>
                    <a:pt x="5072" y="999"/>
                  </a:cubicBezTo>
                  <a:cubicBezTo>
                    <a:pt x="5010" y="933"/>
                    <a:pt x="4989" y="834"/>
                    <a:pt x="4920" y="774"/>
                  </a:cubicBezTo>
                  <a:cubicBezTo>
                    <a:pt x="4821" y="687"/>
                    <a:pt x="4656" y="706"/>
                    <a:pt x="4562" y="614"/>
                  </a:cubicBezTo>
                  <a:cubicBezTo>
                    <a:pt x="4509" y="558"/>
                    <a:pt x="4487" y="472"/>
                    <a:pt x="4425" y="425"/>
                  </a:cubicBezTo>
                  <a:cubicBezTo>
                    <a:pt x="4350" y="367"/>
                    <a:pt x="4226" y="382"/>
                    <a:pt x="4170" y="305"/>
                  </a:cubicBezTo>
                  <a:cubicBezTo>
                    <a:pt x="4138" y="262"/>
                    <a:pt x="4138" y="204"/>
                    <a:pt x="4112" y="157"/>
                  </a:cubicBezTo>
                  <a:cubicBezTo>
                    <a:pt x="4072" y="78"/>
                    <a:pt x="3973" y="52"/>
                    <a:pt x="3885" y="37"/>
                  </a:cubicBezTo>
                  <a:cubicBezTo>
                    <a:pt x="3742" y="12"/>
                    <a:pt x="3598" y="0"/>
                    <a:pt x="34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50"/>
            <p:cNvSpPr/>
            <p:nvPr/>
          </p:nvSpPr>
          <p:spPr>
            <a:xfrm>
              <a:off x="5021125" y="2827934"/>
              <a:ext cx="410682" cy="362916"/>
            </a:xfrm>
            <a:custGeom>
              <a:rect b="b" l="l" r="r" t="t"/>
              <a:pathLst>
                <a:path extrusionOk="0" h="12772" w="14453">
                  <a:moveTo>
                    <a:pt x="3481" y="54"/>
                  </a:moveTo>
                  <a:cubicBezTo>
                    <a:pt x="3625" y="54"/>
                    <a:pt x="3768" y="66"/>
                    <a:pt x="3909" y="90"/>
                  </a:cubicBezTo>
                  <a:cubicBezTo>
                    <a:pt x="3986" y="103"/>
                    <a:pt x="4080" y="126"/>
                    <a:pt x="4117" y="197"/>
                  </a:cubicBezTo>
                  <a:cubicBezTo>
                    <a:pt x="4127" y="214"/>
                    <a:pt x="4132" y="236"/>
                    <a:pt x="4138" y="257"/>
                  </a:cubicBezTo>
                  <a:cubicBezTo>
                    <a:pt x="4147" y="289"/>
                    <a:pt x="4155" y="319"/>
                    <a:pt x="4177" y="347"/>
                  </a:cubicBezTo>
                  <a:cubicBezTo>
                    <a:pt x="4213" y="399"/>
                    <a:pt x="4273" y="416"/>
                    <a:pt x="4329" y="431"/>
                  </a:cubicBezTo>
                  <a:cubicBezTo>
                    <a:pt x="4369" y="441"/>
                    <a:pt x="4408" y="452"/>
                    <a:pt x="4438" y="474"/>
                  </a:cubicBezTo>
                  <a:cubicBezTo>
                    <a:pt x="4468" y="497"/>
                    <a:pt x="4487" y="529"/>
                    <a:pt x="4507" y="566"/>
                  </a:cubicBezTo>
                  <a:cubicBezTo>
                    <a:pt x="4526" y="598"/>
                    <a:pt x="4545" y="632"/>
                    <a:pt x="4573" y="658"/>
                  </a:cubicBezTo>
                  <a:cubicBezTo>
                    <a:pt x="4624" y="711"/>
                    <a:pt x="4697" y="731"/>
                    <a:pt x="4766" y="750"/>
                  </a:cubicBezTo>
                  <a:cubicBezTo>
                    <a:pt x="4828" y="767"/>
                    <a:pt x="4886" y="782"/>
                    <a:pt x="4931" y="821"/>
                  </a:cubicBezTo>
                  <a:cubicBezTo>
                    <a:pt x="4963" y="851"/>
                    <a:pt x="4984" y="891"/>
                    <a:pt x="5008" y="934"/>
                  </a:cubicBezTo>
                  <a:cubicBezTo>
                    <a:pt x="5029" y="973"/>
                    <a:pt x="5049" y="1011"/>
                    <a:pt x="5081" y="1043"/>
                  </a:cubicBezTo>
                  <a:cubicBezTo>
                    <a:pt x="5139" y="1108"/>
                    <a:pt x="5218" y="1138"/>
                    <a:pt x="5297" y="1166"/>
                  </a:cubicBezTo>
                  <a:cubicBezTo>
                    <a:pt x="5355" y="1185"/>
                    <a:pt x="5411" y="1206"/>
                    <a:pt x="5456" y="1238"/>
                  </a:cubicBezTo>
                  <a:cubicBezTo>
                    <a:pt x="5520" y="1283"/>
                    <a:pt x="5563" y="1350"/>
                    <a:pt x="5608" y="1421"/>
                  </a:cubicBezTo>
                  <a:cubicBezTo>
                    <a:pt x="5653" y="1493"/>
                    <a:pt x="5700" y="1566"/>
                    <a:pt x="5771" y="1618"/>
                  </a:cubicBezTo>
                  <a:cubicBezTo>
                    <a:pt x="5839" y="1667"/>
                    <a:pt x="5923" y="1690"/>
                    <a:pt x="6002" y="1716"/>
                  </a:cubicBezTo>
                  <a:cubicBezTo>
                    <a:pt x="6120" y="1750"/>
                    <a:pt x="6233" y="1785"/>
                    <a:pt x="6272" y="1885"/>
                  </a:cubicBezTo>
                  <a:cubicBezTo>
                    <a:pt x="6281" y="1903"/>
                    <a:pt x="6285" y="1922"/>
                    <a:pt x="6289" y="1941"/>
                  </a:cubicBezTo>
                  <a:cubicBezTo>
                    <a:pt x="6298" y="1975"/>
                    <a:pt x="6304" y="2010"/>
                    <a:pt x="6326" y="2040"/>
                  </a:cubicBezTo>
                  <a:cubicBezTo>
                    <a:pt x="6375" y="2110"/>
                    <a:pt x="6458" y="2121"/>
                    <a:pt x="6540" y="2132"/>
                  </a:cubicBezTo>
                  <a:cubicBezTo>
                    <a:pt x="6596" y="2138"/>
                    <a:pt x="6651" y="2145"/>
                    <a:pt x="6694" y="2170"/>
                  </a:cubicBezTo>
                  <a:cubicBezTo>
                    <a:pt x="6728" y="2192"/>
                    <a:pt x="6754" y="2224"/>
                    <a:pt x="6780" y="2260"/>
                  </a:cubicBezTo>
                  <a:cubicBezTo>
                    <a:pt x="6797" y="2282"/>
                    <a:pt x="6816" y="2305"/>
                    <a:pt x="6835" y="2325"/>
                  </a:cubicBezTo>
                  <a:cubicBezTo>
                    <a:pt x="6900" y="2387"/>
                    <a:pt x="6988" y="2421"/>
                    <a:pt x="7071" y="2449"/>
                  </a:cubicBezTo>
                  <a:cubicBezTo>
                    <a:pt x="7324" y="2530"/>
                    <a:pt x="7591" y="2571"/>
                    <a:pt x="7858" y="2571"/>
                  </a:cubicBezTo>
                  <a:cubicBezTo>
                    <a:pt x="7973" y="2571"/>
                    <a:pt x="8088" y="2563"/>
                    <a:pt x="8202" y="2547"/>
                  </a:cubicBezTo>
                  <a:lnTo>
                    <a:pt x="8237" y="2543"/>
                  </a:lnTo>
                  <a:cubicBezTo>
                    <a:pt x="8312" y="2535"/>
                    <a:pt x="8387" y="2524"/>
                    <a:pt x="8459" y="2524"/>
                  </a:cubicBezTo>
                  <a:cubicBezTo>
                    <a:pt x="8569" y="2524"/>
                    <a:pt x="8648" y="2547"/>
                    <a:pt x="8708" y="2597"/>
                  </a:cubicBezTo>
                  <a:cubicBezTo>
                    <a:pt x="8751" y="2631"/>
                    <a:pt x="8781" y="2676"/>
                    <a:pt x="8813" y="2723"/>
                  </a:cubicBezTo>
                  <a:cubicBezTo>
                    <a:pt x="8843" y="2766"/>
                    <a:pt x="8873" y="2811"/>
                    <a:pt x="8912" y="2847"/>
                  </a:cubicBezTo>
                  <a:cubicBezTo>
                    <a:pt x="9021" y="2948"/>
                    <a:pt x="9158" y="2961"/>
                    <a:pt x="9265" y="2961"/>
                  </a:cubicBezTo>
                  <a:cubicBezTo>
                    <a:pt x="9297" y="2961"/>
                    <a:pt x="9329" y="2959"/>
                    <a:pt x="9364" y="2957"/>
                  </a:cubicBezTo>
                  <a:cubicBezTo>
                    <a:pt x="9548" y="3389"/>
                    <a:pt x="9829" y="3773"/>
                    <a:pt x="10173" y="4071"/>
                  </a:cubicBezTo>
                  <a:lnTo>
                    <a:pt x="10218" y="4109"/>
                  </a:lnTo>
                  <a:cubicBezTo>
                    <a:pt x="10313" y="4189"/>
                    <a:pt x="10411" y="4272"/>
                    <a:pt x="10467" y="4381"/>
                  </a:cubicBezTo>
                  <a:cubicBezTo>
                    <a:pt x="10540" y="4521"/>
                    <a:pt x="10536" y="4679"/>
                    <a:pt x="10531" y="4848"/>
                  </a:cubicBezTo>
                  <a:cubicBezTo>
                    <a:pt x="10529" y="4915"/>
                    <a:pt x="10527" y="4983"/>
                    <a:pt x="10531" y="5048"/>
                  </a:cubicBezTo>
                  <a:cubicBezTo>
                    <a:pt x="10546" y="5373"/>
                    <a:pt x="10694" y="5686"/>
                    <a:pt x="10932" y="5907"/>
                  </a:cubicBezTo>
                  <a:lnTo>
                    <a:pt x="10968" y="5939"/>
                  </a:lnTo>
                  <a:lnTo>
                    <a:pt x="10977" y="5894"/>
                  </a:lnTo>
                  <a:cubicBezTo>
                    <a:pt x="10979" y="5890"/>
                    <a:pt x="10979" y="5885"/>
                    <a:pt x="10979" y="5881"/>
                  </a:cubicBezTo>
                  <a:cubicBezTo>
                    <a:pt x="11005" y="5928"/>
                    <a:pt x="11037" y="5980"/>
                    <a:pt x="11082" y="6020"/>
                  </a:cubicBezTo>
                  <a:cubicBezTo>
                    <a:pt x="11127" y="6061"/>
                    <a:pt x="11185" y="6093"/>
                    <a:pt x="11255" y="6119"/>
                  </a:cubicBezTo>
                  <a:cubicBezTo>
                    <a:pt x="11292" y="6130"/>
                    <a:pt x="11330" y="6138"/>
                    <a:pt x="11363" y="6143"/>
                  </a:cubicBezTo>
                  <a:cubicBezTo>
                    <a:pt x="11395" y="6299"/>
                    <a:pt x="11489" y="6434"/>
                    <a:pt x="11611" y="6498"/>
                  </a:cubicBezTo>
                  <a:cubicBezTo>
                    <a:pt x="11695" y="6543"/>
                    <a:pt x="11791" y="6569"/>
                    <a:pt x="11905" y="6582"/>
                  </a:cubicBezTo>
                  <a:lnTo>
                    <a:pt x="11862" y="6745"/>
                  </a:lnTo>
                  <a:cubicBezTo>
                    <a:pt x="11847" y="6805"/>
                    <a:pt x="11827" y="6877"/>
                    <a:pt x="11851" y="6948"/>
                  </a:cubicBezTo>
                  <a:cubicBezTo>
                    <a:pt x="11872" y="7017"/>
                    <a:pt x="11926" y="7068"/>
                    <a:pt x="11980" y="7120"/>
                  </a:cubicBezTo>
                  <a:cubicBezTo>
                    <a:pt x="12046" y="7182"/>
                    <a:pt x="12102" y="7237"/>
                    <a:pt x="12078" y="7306"/>
                  </a:cubicBezTo>
                  <a:lnTo>
                    <a:pt x="12063" y="7351"/>
                  </a:lnTo>
                  <a:lnTo>
                    <a:pt x="12063" y="7351"/>
                  </a:lnTo>
                  <a:lnTo>
                    <a:pt x="12110" y="7340"/>
                  </a:lnTo>
                  <a:cubicBezTo>
                    <a:pt x="12132" y="7335"/>
                    <a:pt x="12154" y="7333"/>
                    <a:pt x="12176" y="7333"/>
                  </a:cubicBezTo>
                  <a:cubicBezTo>
                    <a:pt x="12264" y="7333"/>
                    <a:pt x="12351" y="7372"/>
                    <a:pt x="12406" y="7437"/>
                  </a:cubicBezTo>
                  <a:cubicBezTo>
                    <a:pt x="12423" y="7456"/>
                    <a:pt x="12436" y="7477"/>
                    <a:pt x="12451" y="7499"/>
                  </a:cubicBezTo>
                  <a:cubicBezTo>
                    <a:pt x="12472" y="7531"/>
                    <a:pt x="12496" y="7567"/>
                    <a:pt x="12528" y="7595"/>
                  </a:cubicBezTo>
                  <a:cubicBezTo>
                    <a:pt x="12607" y="7666"/>
                    <a:pt x="12717" y="7674"/>
                    <a:pt x="12832" y="7677"/>
                  </a:cubicBezTo>
                  <a:cubicBezTo>
                    <a:pt x="12935" y="7679"/>
                    <a:pt x="13055" y="7683"/>
                    <a:pt x="13169" y="7683"/>
                  </a:cubicBezTo>
                  <a:cubicBezTo>
                    <a:pt x="13381" y="7683"/>
                    <a:pt x="13657" y="7674"/>
                    <a:pt x="13929" y="7604"/>
                  </a:cubicBezTo>
                  <a:cubicBezTo>
                    <a:pt x="13955" y="7597"/>
                    <a:pt x="13981" y="7591"/>
                    <a:pt x="14006" y="7582"/>
                  </a:cubicBezTo>
                  <a:cubicBezTo>
                    <a:pt x="14015" y="7593"/>
                    <a:pt x="14024" y="7602"/>
                    <a:pt x="14032" y="7612"/>
                  </a:cubicBezTo>
                  <a:cubicBezTo>
                    <a:pt x="14064" y="7642"/>
                    <a:pt x="14099" y="7672"/>
                    <a:pt x="14133" y="7702"/>
                  </a:cubicBezTo>
                  <a:cubicBezTo>
                    <a:pt x="14208" y="7769"/>
                    <a:pt x="14281" y="7831"/>
                    <a:pt x="14323" y="7914"/>
                  </a:cubicBezTo>
                  <a:cubicBezTo>
                    <a:pt x="14398" y="8058"/>
                    <a:pt x="14371" y="8234"/>
                    <a:pt x="14332" y="8403"/>
                  </a:cubicBezTo>
                  <a:cubicBezTo>
                    <a:pt x="14259" y="8709"/>
                    <a:pt x="14163" y="9011"/>
                    <a:pt x="14043" y="9301"/>
                  </a:cubicBezTo>
                  <a:cubicBezTo>
                    <a:pt x="13925" y="9583"/>
                    <a:pt x="13781" y="9729"/>
                    <a:pt x="13608" y="9731"/>
                  </a:cubicBezTo>
                  <a:cubicBezTo>
                    <a:pt x="13586" y="9731"/>
                    <a:pt x="13565" y="9729"/>
                    <a:pt x="13546" y="9727"/>
                  </a:cubicBezTo>
                  <a:cubicBezTo>
                    <a:pt x="13524" y="9725"/>
                    <a:pt x="13502" y="9723"/>
                    <a:pt x="13481" y="9723"/>
                  </a:cubicBezTo>
                  <a:cubicBezTo>
                    <a:pt x="13445" y="9723"/>
                    <a:pt x="13412" y="9728"/>
                    <a:pt x="13385" y="9740"/>
                  </a:cubicBezTo>
                  <a:cubicBezTo>
                    <a:pt x="13353" y="9755"/>
                    <a:pt x="13327" y="9780"/>
                    <a:pt x="13302" y="9804"/>
                  </a:cubicBezTo>
                  <a:cubicBezTo>
                    <a:pt x="13295" y="9810"/>
                    <a:pt x="13289" y="9817"/>
                    <a:pt x="13280" y="9823"/>
                  </a:cubicBezTo>
                  <a:cubicBezTo>
                    <a:pt x="13160" y="9930"/>
                    <a:pt x="12997" y="9958"/>
                    <a:pt x="12824" y="9986"/>
                  </a:cubicBezTo>
                  <a:cubicBezTo>
                    <a:pt x="12749" y="9997"/>
                    <a:pt x="12669" y="10010"/>
                    <a:pt x="12597" y="10031"/>
                  </a:cubicBezTo>
                  <a:cubicBezTo>
                    <a:pt x="12562" y="10040"/>
                    <a:pt x="12526" y="10053"/>
                    <a:pt x="12498" y="10078"/>
                  </a:cubicBezTo>
                  <a:cubicBezTo>
                    <a:pt x="12481" y="10098"/>
                    <a:pt x="12468" y="10119"/>
                    <a:pt x="12457" y="10140"/>
                  </a:cubicBezTo>
                  <a:cubicBezTo>
                    <a:pt x="12453" y="10149"/>
                    <a:pt x="12449" y="10155"/>
                    <a:pt x="12447" y="10164"/>
                  </a:cubicBezTo>
                  <a:cubicBezTo>
                    <a:pt x="12378" y="10282"/>
                    <a:pt x="12228" y="10316"/>
                    <a:pt x="12082" y="10350"/>
                  </a:cubicBezTo>
                  <a:cubicBezTo>
                    <a:pt x="12059" y="10357"/>
                    <a:pt x="12035" y="10363"/>
                    <a:pt x="12012" y="10367"/>
                  </a:cubicBezTo>
                  <a:cubicBezTo>
                    <a:pt x="11950" y="10385"/>
                    <a:pt x="11879" y="10408"/>
                    <a:pt x="11832" y="10462"/>
                  </a:cubicBezTo>
                  <a:cubicBezTo>
                    <a:pt x="11804" y="10492"/>
                    <a:pt x="11789" y="10528"/>
                    <a:pt x="11772" y="10565"/>
                  </a:cubicBezTo>
                  <a:cubicBezTo>
                    <a:pt x="11729" y="10554"/>
                    <a:pt x="11684" y="10547"/>
                    <a:pt x="11633" y="10543"/>
                  </a:cubicBezTo>
                  <a:cubicBezTo>
                    <a:pt x="11423" y="10526"/>
                    <a:pt x="11193" y="10511"/>
                    <a:pt x="10966" y="10511"/>
                  </a:cubicBezTo>
                  <a:cubicBezTo>
                    <a:pt x="10311" y="10511"/>
                    <a:pt x="9850" y="10646"/>
                    <a:pt x="9509" y="10935"/>
                  </a:cubicBezTo>
                  <a:cubicBezTo>
                    <a:pt x="9486" y="10955"/>
                    <a:pt x="9462" y="10978"/>
                    <a:pt x="9436" y="11000"/>
                  </a:cubicBezTo>
                  <a:cubicBezTo>
                    <a:pt x="9368" y="11062"/>
                    <a:pt x="9301" y="11122"/>
                    <a:pt x="9222" y="11160"/>
                  </a:cubicBezTo>
                  <a:cubicBezTo>
                    <a:pt x="9188" y="11177"/>
                    <a:pt x="9147" y="11192"/>
                    <a:pt x="9109" y="11205"/>
                  </a:cubicBezTo>
                  <a:cubicBezTo>
                    <a:pt x="9004" y="11244"/>
                    <a:pt x="8894" y="11282"/>
                    <a:pt x="8847" y="11387"/>
                  </a:cubicBezTo>
                  <a:cubicBezTo>
                    <a:pt x="8830" y="11426"/>
                    <a:pt x="8824" y="11467"/>
                    <a:pt x="8819" y="11505"/>
                  </a:cubicBezTo>
                  <a:cubicBezTo>
                    <a:pt x="8817" y="11527"/>
                    <a:pt x="8815" y="11546"/>
                    <a:pt x="8811" y="11567"/>
                  </a:cubicBezTo>
                  <a:cubicBezTo>
                    <a:pt x="8777" y="11713"/>
                    <a:pt x="8642" y="11812"/>
                    <a:pt x="8526" y="11852"/>
                  </a:cubicBezTo>
                  <a:cubicBezTo>
                    <a:pt x="8389" y="11902"/>
                    <a:pt x="8239" y="11904"/>
                    <a:pt x="8093" y="11906"/>
                  </a:cubicBezTo>
                  <a:cubicBezTo>
                    <a:pt x="8070" y="11906"/>
                    <a:pt x="8047" y="11906"/>
                    <a:pt x="8024" y="11906"/>
                  </a:cubicBezTo>
                  <a:cubicBezTo>
                    <a:pt x="7831" y="11906"/>
                    <a:pt x="7631" y="11894"/>
                    <a:pt x="7476" y="11790"/>
                  </a:cubicBezTo>
                  <a:cubicBezTo>
                    <a:pt x="7459" y="11779"/>
                    <a:pt x="7442" y="11767"/>
                    <a:pt x="7427" y="11754"/>
                  </a:cubicBezTo>
                  <a:cubicBezTo>
                    <a:pt x="7388" y="11726"/>
                    <a:pt x="7350" y="11696"/>
                    <a:pt x="7303" y="11679"/>
                  </a:cubicBezTo>
                  <a:cubicBezTo>
                    <a:pt x="7253" y="11659"/>
                    <a:pt x="7200" y="11655"/>
                    <a:pt x="7150" y="11651"/>
                  </a:cubicBezTo>
                  <a:lnTo>
                    <a:pt x="6195" y="11589"/>
                  </a:lnTo>
                  <a:cubicBezTo>
                    <a:pt x="6154" y="11584"/>
                    <a:pt x="6111" y="11582"/>
                    <a:pt x="6071" y="11582"/>
                  </a:cubicBezTo>
                  <a:cubicBezTo>
                    <a:pt x="5976" y="11582"/>
                    <a:pt x="5906" y="11595"/>
                    <a:pt x="5844" y="11625"/>
                  </a:cubicBezTo>
                  <a:cubicBezTo>
                    <a:pt x="5651" y="11713"/>
                    <a:pt x="5578" y="11938"/>
                    <a:pt x="5552" y="12109"/>
                  </a:cubicBezTo>
                  <a:cubicBezTo>
                    <a:pt x="5544" y="12159"/>
                    <a:pt x="5539" y="12208"/>
                    <a:pt x="5533" y="12257"/>
                  </a:cubicBezTo>
                  <a:cubicBezTo>
                    <a:pt x="5520" y="12384"/>
                    <a:pt x="5505" y="12514"/>
                    <a:pt x="5456" y="12630"/>
                  </a:cubicBezTo>
                  <a:cubicBezTo>
                    <a:pt x="5391" y="12369"/>
                    <a:pt x="5321" y="12073"/>
                    <a:pt x="5265" y="11792"/>
                  </a:cubicBezTo>
                  <a:cubicBezTo>
                    <a:pt x="5231" y="11632"/>
                    <a:pt x="5194" y="11449"/>
                    <a:pt x="5087" y="11306"/>
                  </a:cubicBezTo>
                  <a:cubicBezTo>
                    <a:pt x="5021" y="11218"/>
                    <a:pt x="4931" y="11152"/>
                    <a:pt x="4847" y="11087"/>
                  </a:cubicBezTo>
                  <a:cubicBezTo>
                    <a:pt x="4766" y="11025"/>
                    <a:pt x="4682" y="10963"/>
                    <a:pt x="4620" y="10884"/>
                  </a:cubicBezTo>
                  <a:cubicBezTo>
                    <a:pt x="4509" y="10740"/>
                    <a:pt x="4477" y="10560"/>
                    <a:pt x="4440" y="10370"/>
                  </a:cubicBezTo>
                  <a:cubicBezTo>
                    <a:pt x="4406" y="10188"/>
                    <a:pt x="4372" y="9999"/>
                    <a:pt x="4260" y="9847"/>
                  </a:cubicBezTo>
                  <a:cubicBezTo>
                    <a:pt x="4160" y="9708"/>
                    <a:pt x="4012" y="9622"/>
                    <a:pt x="3868" y="9536"/>
                  </a:cubicBezTo>
                  <a:cubicBezTo>
                    <a:pt x="3765" y="9476"/>
                    <a:pt x="3658" y="9414"/>
                    <a:pt x="3572" y="9335"/>
                  </a:cubicBezTo>
                  <a:cubicBezTo>
                    <a:pt x="3298" y="9080"/>
                    <a:pt x="3243" y="8703"/>
                    <a:pt x="3185" y="8304"/>
                  </a:cubicBezTo>
                  <a:cubicBezTo>
                    <a:pt x="3159" y="8141"/>
                    <a:pt x="3135" y="7972"/>
                    <a:pt x="3093" y="7814"/>
                  </a:cubicBezTo>
                  <a:cubicBezTo>
                    <a:pt x="2951" y="7272"/>
                    <a:pt x="2591" y="6824"/>
                    <a:pt x="2244" y="6391"/>
                  </a:cubicBezTo>
                  <a:cubicBezTo>
                    <a:pt x="1946" y="6020"/>
                    <a:pt x="1640" y="5637"/>
                    <a:pt x="1469" y="5196"/>
                  </a:cubicBezTo>
                  <a:cubicBezTo>
                    <a:pt x="1439" y="5116"/>
                    <a:pt x="1411" y="5035"/>
                    <a:pt x="1385" y="4956"/>
                  </a:cubicBezTo>
                  <a:cubicBezTo>
                    <a:pt x="1331" y="4786"/>
                    <a:pt x="1274" y="4613"/>
                    <a:pt x="1177" y="4459"/>
                  </a:cubicBezTo>
                  <a:cubicBezTo>
                    <a:pt x="1098" y="4330"/>
                    <a:pt x="991" y="4219"/>
                    <a:pt x="888" y="4109"/>
                  </a:cubicBezTo>
                  <a:cubicBezTo>
                    <a:pt x="845" y="4064"/>
                    <a:pt x="802" y="4021"/>
                    <a:pt x="764" y="3976"/>
                  </a:cubicBezTo>
                  <a:cubicBezTo>
                    <a:pt x="305" y="3462"/>
                    <a:pt x="61" y="2768"/>
                    <a:pt x="91" y="2065"/>
                  </a:cubicBezTo>
                  <a:cubicBezTo>
                    <a:pt x="121" y="2063"/>
                    <a:pt x="149" y="2061"/>
                    <a:pt x="177" y="2061"/>
                  </a:cubicBezTo>
                  <a:cubicBezTo>
                    <a:pt x="347" y="2061"/>
                    <a:pt x="459" y="2113"/>
                    <a:pt x="513" y="2213"/>
                  </a:cubicBezTo>
                  <a:lnTo>
                    <a:pt x="526" y="2239"/>
                  </a:lnTo>
                  <a:lnTo>
                    <a:pt x="549" y="2224"/>
                  </a:lnTo>
                  <a:cubicBezTo>
                    <a:pt x="557" y="2219"/>
                    <a:pt x="566" y="2217"/>
                    <a:pt x="576" y="2217"/>
                  </a:cubicBezTo>
                  <a:cubicBezTo>
                    <a:pt x="604" y="2217"/>
                    <a:pt x="636" y="2236"/>
                    <a:pt x="652" y="2265"/>
                  </a:cubicBezTo>
                  <a:cubicBezTo>
                    <a:pt x="678" y="2305"/>
                    <a:pt x="680" y="2361"/>
                    <a:pt x="680" y="2410"/>
                  </a:cubicBezTo>
                  <a:lnTo>
                    <a:pt x="680" y="2430"/>
                  </a:lnTo>
                  <a:lnTo>
                    <a:pt x="697" y="2436"/>
                  </a:lnTo>
                  <a:cubicBezTo>
                    <a:pt x="732" y="2450"/>
                    <a:pt x="770" y="2456"/>
                    <a:pt x="808" y="2456"/>
                  </a:cubicBezTo>
                  <a:cubicBezTo>
                    <a:pt x="897" y="2456"/>
                    <a:pt x="987" y="2421"/>
                    <a:pt x="1046" y="2357"/>
                  </a:cubicBezTo>
                  <a:cubicBezTo>
                    <a:pt x="1124" y="2275"/>
                    <a:pt x="1151" y="2151"/>
                    <a:pt x="1119" y="2044"/>
                  </a:cubicBezTo>
                  <a:cubicBezTo>
                    <a:pt x="1293" y="2044"/>
                    <a:pt x="1400" y="1986"/>
                    <a:pt x="1421" y="1883"/>
                  </a:cubicBezTo>
                  <a:cubicBezTo>
                    <a:pt x="1426" y="1855"/>
                    <a:pt x="1424" y="1828"/>
                    <a:pt x="1421" y="1802"/>
                  </a:cubicBezTo>
                  <a:cubicBezTo>
                    <a:pt x="1419" y="1774"/>
                    <a:pt x="1417" y="1748"/>
                    <a:pt x="1424" y="1727"/>
                  </a:cubicBezTo>
                  <a:cubicBezTo>
                    <a:pt x="1449" y="1648"/>
                    <a:pt x="1569" y="1643"/>
                    <a:pt x="1670" y="1641"/>
                  </a:cubicBezTo>
                  <a:cubicBezTo>
                    <a:pt x="1837" y="1637"/>
                    <a:pt x="1978" y="1579"/>
                    <a:pt x="2075" y="1481"/>
                  </a:cubicBezTo>
                  <a:cubicBezTo>
                    <a:pt x="2186" y="1363"/>
                    <a:pt x="2216" y="1187"/>
                    <a:pt x="2143" y="1058"/>
                  </a:cubicBezTo>
                  <a:cubicBezTo>
                    <a:pt x="2088" y="962"/>
                    <a:pt x="1987" y="904"/>
                    <a:pt x="1888" y="848"/>
                  </a:cubicBezTo>
                  <a:cubicBezTo>
                    <a:pt x="1779" y="788"/>
                    <a:pt x="1676" y="731"/>
                    <a:pt x="1646" y="621"/>
                  </a:cubicBezTo>
                  <a:cubicBezTo>
                    <a:pt x="1629" y="559"/>
                    <a:pt x="1661" y="506"/>
                    <a:pt x="1681" y="480"/>
                  </a:cubicBezTo>
                  <a:cubicBezTo>
                    <a:pt x="1720" y="428"/>
                    <a:pt x="1781" y="397"/>
                    <a:pt x="1836" y="397"/>
                  </a:cubicBezTo>
                  <a:cubicBezTo>
                    <a:pt x="1864" y="397"/>
                    <a:pt x="1890" y="405"/>
                    <a:pt x="1912" y="422"/>
                  </a:cubicBezTo>
                  <a:lnTo>
                    <a:pt x="1955" y="456"/>
                  </a:lnTo>
                  <a:lnTo>
                    <a:pt x="1955" y="401"/>
                  </a:lnTo>
                  <a:cubicBezTo>
                    <a:pt x="1957" y="302"/>
                    <a:pt x="2066" y="227"/>
                    <a:pt x="2171" y="214"/>
                  </a:cubicBezTo>
                  <a:cubicBezTo>
                    <a:pt x="2195" y="210"/>
                    <a:pt x="2221" y="209"/>
                    <a:pt x="2249" y="209"/>
                  </a:cubicBezTo>
                  <a:cubicBezTo>
                    <a:pt x="2282" y="209"/>
                    <a:pt x="2317" y="211"/>
                    <a:pt x="2351" y="212"/>
                  </a:cubicBezTo>
                  <a:cubicBezTo>
                    <a:pt x="2387" y="215"/>
                    <a:pt x="2422" y="217"/>
                    <a:pt x="2457" y="217"/>
                  </a:cubicBezTo>
                  <a:cubicBezTo>
                    <a:pt x="2478" y="217"/>
                    <a:pt x="2499" y="216"/>
                    <a:pt x="2521" y="214"/>
                  </a:cubicBezTo>
                  <a:cubicBezTo>
                    <a:pt x="2593" y="206"/>
                    <a:pt x="2664" y="186"/>
                    <a:pt x="2730" y="165"/>
                  </a:cubicBezTo>
                  <a:lnTo>
                    <a:pt x="2773" y="154"/>
                  </a:lnTo>
                  <a:cubicBezTo>
                    <a:pt x="3002" y="87"/>
                    <a:pt x="3242" y="54"/>
                    <a:pt x="3481" y="54"/>
                  </a:cubicBezTo>
                  <a:close/>
                  <a:moveTo>
                    <a:pt x="3482" y="0"/>
                  </a:moveTo>
                  <a:cubicBezTo>
                    <a:pt x="3237" y="0"/>
                    <a:pt x="2992" y="34"/>
                    <a:pt x="2758" y="103"/>
                  </a:cubicBezTo>
                  <a:lnTo>
                    <a:pt x="2715" y="114"/>
                  </a:lnTo>
                  <a:cubicBezTo>
                    <a:pt x="2651" y="135"/>
                    <a:pt x="2583" y="154"/>
                    <a:pt x="2516" y="161"/>
                  </a:cubicBezTo>
                  <a:cubicBezTo>
                    <a:pt x="2496" y="162"/>
                    <a:pt x="2475" y="163"/>
                    <a:pt x="2455" y="163"/>
                  </a:cubicBezTo>
                  <a:cubicBezTo>
                    <a:pt x="2422" y="163"/>
                    <a:pt x="2389" y="161"/>
                    <a:pt x="2356" y="159"/>
                  </a:cubicBezTo>
                  <a:cubicBezTo>
                    <a:pt x="2322" y="156"/>
                    <a:pt x="2289" y="155"/>
                    <a:pt x="2256" y="155"/>
                  </a:cubicBezTo>
                  <a:cubicBezTo>
                    <a:pt x="2224" y="155"/>
                    <a:pt x="2193" y="156"/>
                    <a:pt x="2165" y="161"/>
                  </a:cubicBezTo>
                  <a:cubicBezTo>
                    <a:pt x="2053" y="176"/>
                    <a:pt x="1933" y="249"/>
                    <a:pt x="1908" y="356"/>
                  </a:cubicBezTo>
                  <a:cubicBezTo>
                    <a:pt x="1886" y="346"/>
                    <a:pt x="1862" y="341"/>
                    <a:pt x="1837" y="341"/>
                  </a:cubicBezTo>
                  <a:cubicBezTo>
                    <a:pt x="1766" y="341"/>
                    <a:pt x="1689" y="380"/>
                    <a:pt x="1638" y="446"/>
                  </a:cubicBezTo>
                  <a:cubicBezTo>
                    <a:pt x="1593" y="506"/>
                    <a:pt x="1578" y="574"/>
                    <a:pt x="1595" y="636"/>
                  </a:cubicBezTo>
                  <a:cubicBezTo>
                    <a:pt x="1631" y="765"/>
                    <a:pt x="1749" y="831"/>
                    <a:pt x="1863" y="896"/>
                  </a:cubicBezTo>
                  <a:cubicBezTo>
                    <a:pt x="1955" y="947"/>
                    <a:pt x="2049" y="1001"/>
                    <a:pt x="2098" y="1084"/>
                  </a:cubicBezTo>
                  <a:cubicBezTo>
                    <a:pt x="2156" y="1191"/>
                    <a:pt x="2131" y="1346"/>
                    <a:pt x="2034" y="1444"/>
                  </a:cubicBezTo>
                  <a:cubicBezTo>
                    <a:pt x="1951" y="1532"/>
                    <a:pt x="1820" y="1583"/>
                    <a:pt x="1664" y="1588"/>
                  </a:cubicBezTo>
                  <a:cubicBezTo>
                    <a:pt x="1556" y="1592"/>
                    <a:pt x="1411" y="1596"/>
                    <a:pt x="1374" y="1710"/>
                  </a:cubicBezTo>
                  <a:cubicBezTo>
                    <a:pt x="1364" y="1742"/>
                    <a:pt x="1366" y="1776"/>
                    <a:pt x="1368" y="1806"/>
                  </a:cubicBezTo>
                  <a:cubicBezTo>
                    <a:pt x="1370" y="1830"/>
                    <a:pt x="1372" y="1851"/>
                    <a:pt x="1368" y="1873"/>
                  </a:cubicBezTo>
                  <a:cubicBezTo>
                    <a:pt x="1349" y="1975"/>
                    <a:pt x="1203" y="1990"/>
                    <a:pt x="1119" y="1990"/>
                  </a:cubicBezTo>
                  <a:lnTo>
                    <a:pt x="1081" y="1990"/>
                  </a:lnTo>
                  <a:lnTo>
                    <a:pt x="1038" y="1986"/>
                  </a:lnTo>
                  <a:lnTo>
                    <a:pt x="1038" y="1986"/>
                  </a:lnTo>
                  <a:lnTo>
                    <a:pt x="1055" y="2027"/>
                  </a:lnTo>
                  <a:cubicBezTo>
                    <a:pt x="1100" y="2123"/>
                    <a:pt x="1079" y="2243"/>
                    <a:pt x="1008" y="2320"/>
                  </a:cubicBezTo>
                  <a:cubicBezTo>
                    <a:pt x="959" y="2373"/>
                    <a:pt x="883" y="2403"/>
                    <a:pt x="809" y="2403"/>
                  </a:cubicBezTo>
                  <a:cubicBezTo>
                    <a:pt x="783" y="2403"/>
                    <a:pt x="758" y="2399"/>
                    <a:pt x="734" y="2391"/>
                  </a:cubicBezTo>
                  <a:cubicBezTo>
                    <a:pt x="732" y="2342"/>
                    <a:pt x="727" y="2284"/>
                    <a:pt x="699" y="2237"/>
                  </a:cubicBezTo>
                  <a:cubicBezTo>
                    <a:pt x="672" y="2192"/>
                    <a:pt x="619" y="2163"/>
                    <a:pt x="572" y="2163"/>
                  </a:cubicBezTo>
                  <a:cubicBezTo>
                    <a:pt x="564" y="2163"/>
                    <a:pt x="555" y="2164"/>
                    <a:pt x="547" y="2166"/>
                  </a:cubicBezTo>
                  <a:cubicBezTo>
                    <a:pt x="479" y="2061"/>
                    <a:pt x="354" y="2008"/>
                    <a:pt x="171" y="2008"/>
                  </a:cubicBezTo>
                  <a:cubicBezTo>
                    <a:pt x="137" y="2008"/>
                    <a:pt x="101" y="2010"/>
                    <a:pt x="63" y="2014"/>
                  </a:cubicBezTo>
                  <a:lnTo>
                    <a:pt x="40" y="2016"/>
                  </a:lnTo>
                  <a:lnTo>
                    <a:pt x="40" y="2040"/>
                  </a:lnTo>
                  <a:cubicBezTo>
                    <a:pt x="1" y="2764"/>
                    <a:pt x="252" y="3482"/>
                    <a:pt x="723" y="4011"/>
                  </a:cubicBezTo>
                  <a:cubicBezTo>
                    <a:pt x="764" y="4058"/>
                    <a:pt x="807" y="4101"/>
                    <a:pt x="849" y="4146"/>
                  </a:cubicBezTo>
                  <a:cubicBezTo>
                    <a:pt x="950" y="4253"/>
                    <a:pt x="1055" y="4362"/>
                    <a:pt x="1132" y="4486"/>
                  </a:cubicBezTo>
                  <a:cubicBezTo>
                    <a:pt x="1224" y="4636"/>
                    <a:pt x="1280" y="4806"/>
                    <a:pt x="1336" y="4973"/>
                  </a:cubicBezTo>
                  <a:cubicBezTo>
                    <a:pt x="1361" y="5052"/>
                    <a:pt x="1387" y="5133"/>
                    <a:pt x="1419" y="5215"/>
                  </a:cubicBezTo>
                  <a:cubicBezTo>
                    <a:pt x="1593" y="5663"/>
                    <a:pt x="1903" y="6050"/>
                    <a:pt x="2203" y="6425"/>
                  </a:cubicBezTo>
                  <a:cubicBezTo>
                    <a:pt x="2546" y="6854"/>
                    <a:pt x="2902" y="7295"/>
                    <a:pt x="3041" y="7827"/>
                  </a:cubicBezTo>
                  <a:cubicBezTo>
                    <a:pt x="3082" y="7983"/>
                    <a:pt x="3108" y="8150"/>
                    <a:pt x="3131" y="8313"/>
                  </a:cubicBezTo>
                  <a:cubicBezTo>
                    <a:pt x="3189" y="8703"/>
                    <a:pt x="3247" y="9106"/>
                    <a:pt x="3536" y="9373"/>
                  </a:cubicBezTo>
                  <a:cubicBezTo>
                    <a:pt x="3628" y="9457"/>
                    <a:pt x="3735" y="9521"/>
                    <a:pt x="3840" y="9583"/>
                  </a:cubicBezTo>
                  <a:cubicBezTo>
                    <a:pt x="3986" y="9669"/>
                    <a:pt x="4123" y="9748"/>
                    <a:pt x="4217" y="9877"/>
                  </a:cubicBezTo>
                  <a:cubicBezTo>
                    <a:pt x="4320" y="10020"/>
                    <a:pt x="4354" y="10203"/>
                    <a:pt x="4389" y="10380"/>
                  </a:cubicBezTo>
                  <a:cubicBezTo>
                    <a:pt x="4423" y="10569"/>
                    <a:pt x="4459" y="10764"/>
                    <a:pt x="4579" y="10918"/>
                  </a:cubicBezTo>
                  <a:cubicBezTo>
                    <a:pt x="4644" y="11002"/>
                    <a:pt x="4732" y="11066"/>
                    <a:pt x="4815" y="11130"/>
                  </a:cubicBezTo>
                  <a:cubicBezTo>
                    <a:pt x="4901" y="11194"/>
                    <a:pt x="4982" y="11257"/>
                    <a:pt x="5044" y="11338"/>
                  </a:cubicBezTo>
                  <a:cubicBezTo>
                    <a:pt x="5145" y="11471"/>
                    <a:pt x="5179" y="11649"/>
                    <a:pt x="5211" y="11803"/>
                  </a:cubicBezTo>
                  <a:cubicBezTo>
                    <a:pt x="5274" y="12107"/>
                    <a:pt x="5351" y="12429"/>
                    <a:pt x="5419" y="12707"/>
                  </a:cubicBezTo>
                  <a:lnTo>
                    <a:pt x="5434" y="12771"/>
                  </a:lnTo>
                  <a:lnTo>
                    <a:pt x="5469" y="12714"/>
                  </a:lnTo>
                  <a:cubicBezTo>
                    <a:pt x="5471" y="12709"/>
                    <a:pt x="5473" y="12705"/>
                    <a:pt x="5477" y="12701"/>
                  </a:cubicBezTo>
                  <a:cubicBezTo>
                    <a:pt x="5484" y="12692"/>
                    <a:pt x="5488" y="12684"/>
                    <a:pt x="5492" y="12675"/>
                  </a:cubicBezTo>
                  <a:cubicBezTo>
                    <a:pt x="5556" y="12546"/>
                    <a:pt x="5571" y="12403"/>
                    <a:pt x="5586" y="12264"/>
                  </a:cubicBezTo>
                  <a:cubicBezTo>
                    <a:pt x="5593" y="12214"/>
                    <a:pt x="5597" y="12165"/>
                    <a:pt x="5606" y="12118"/>
                  </a:cubicBezTo>
                  <a:cubicBezTo>
                    <a:pt x="5625" y="11987"/>
                    <a:pt x="5685" y="11756"/>
                    <a:pt x="5865" y="11672"/>
                  </a:cubicBezTo>
                  <a:cubicBezTo>
                    <a:pt x="5921" y="11649"/>
                    <a:pt x="5985" y="11636"/>
                    <a:pt x="6071" y="11636"/>
                  </a:cubicBezTo>
                  <a:cubicBezTo>
                    <a:pt x="6111" y="11636"/>
                    <a:pt x="6152" y="11638"/>
                    <a:pt x="6193" y="11642"/>
                  </a:cubicBezTo>
                  <a:lnTo>
                    <a:pt x="7146" y="11704"/>
                  </a:lnTo>
                  <a:cubicBezTo>
                    <a:pt x="7193" y="11709"/>
                    <a:pt x="7240" y="11711"/>
                    <a:pt x="7283" y="11728"/>
                  </a:cubicBezTo>
                  <a:cubicBezTo>
                    <a:pt x="7324" y="11743"/>
                    <a:pt x="7358" y="11769"/>
                    <a:pt x="7393" y="11797"/>
                  </a:cubicBezTo>
                  <a:cubicBezTo>
                    <a:pt x="7410" y="11809"/>
                    <a:pt x="7427" y="11822"/>
                    <a:pt x="7446" y="11833"/>
                  </a:cubicBezTo>
                  <a:cubicBezTo>
                    <a:pt x="7613" y="11946"/>
                    <a:pt x="7824" y="11960"/>
                    <a:pt x="8025" y="11960"/>
                  </a:cubicBezTo>
                  <a:cubicBezTo>
                    <a:pt x="8048" y="11960"/>
                    <a:pt x="8070" y="11960"/>
                    <a:pt x="8093" y="11959"/>
                  </a:cubicBezTo>
                  <a:cubicBezTo>
                    <a:pt x="8237" y="11957"/>
                    <a:pt x="8397" y="11955"/>
                    <a:pt x="8545" y="11904"/>
                  </a:cubicBezTo>
                  <a:cubicBezTo>
                    <a:pt x="8708" y="11844"/>
                    <a:pt x="8830" y="11719"/>
                    <a:pt x="8862" y="11578"/>
                  </a:cubicBezTo>
                  <a:cubicBezTo>
                    <a:pt x="8867" y="11557"/>
                    <a:pt x="8871" y="11533"/>
                    <a:pt x="8873" y="11512"/>
                  </a:cubicBezTo>
                  <a:cubicBezTo>
                    <a:pt x="8877" y="11475"/>
                    <a:pt x="8882" y="11441"/>
                    <a:pt x="8897" y="11409"/>
                  </a:cubicBezTo>
                  <a:cubicBezTo>
                    <a:pt x="8933" y="11325"/>
                    <a:pt x="9027" y="11291"/>
                    <a:pt x="9128" y="11257"/>
                  </a:cubicBezTo>
                  <a:cubicBezTo>
                    <a:pt x="9167" y="11242"/>
                    <a:pt x="9207" y="11227"/>
                    <a:pt x="9246" y="11209"/>
                  </a:cubicBezTo>
                  <a:cubicBezTo>
                    <a:pt x="9334" y="11167"/>
                    <a:pt x="9404" y="11102"/>
                    <a:pt x="9473" y="11038"/>
                  </a:cubicBezTo>
                  <a:cubicBezTo>
                    <a:pt x="9496" y="11017"/>
                    <a:pt x="9520" y="10995"/>
                    <a:pt x="9546" y="10976"/>
                  </a:cubicBezTo>
                  <a:cubicBezTo>
                    <a:pt x="9874" y="10695"/>
                    <a:pt x="10326" y="10565"/>
                    <a:pt x="10966" y="10565"/>
                  </a:cubicBezTo>
                  <a:cubicBezTo>
                    <a:pt x="11193" y="10565"/>
                    <a:pt x="11418" y="10580"/>
                    <a:pt x="11628" y="10597"/>
                  </a:cubicBezTo>
                  <a:cubicBezTo>
                    <a:pt x="11686" y="10601"/>
                    <a:pt x="11735" y="10610"/>
                    <a:pt x="11780" y="10622"/>
                  </a:cubicBezTo>
                  <a:lnTo>
                    <a:pt x="11802" y="10629"/>
                  </a:lnTo>
                  <a:lnTo>
                    <a:pt x="11821" y="10586"/>
                  </a:lnTo>
                  <a:cubicBezTo>
                    <a:pt x="11836" y="10554"/>
                    <a:pt x="11849" y="10522"/>
                    <a:pt x="11870" y="10498"/>
                  </a:cubicBezTo>
                  <a:cubicBezTo>
                    <a:pt x="11909" y="10453"/>
                    <a:pt x="11971" y="10434"/>
                    <a:pt x="12025" y="10421"/>
                  </a:cubicBezTo>
                  <a:cubicBezTo>
                    <a:pt x="12048" y="10415"/>
                    <a:pt x="12072" y="10408"/>
                    <a:pt x="12095" y="10404"/>
                  </a:cubicBezTo>
                  <a:cubicBezTo>
                    <a:pt x="12243" y="10367"/>
                    <a:pt x="12412" y="10329"/>
                    <a:pt x="12492" y="10190"/>
                  </a:cubicBezTo>
                  <a:cubicBezTo>
                    <a:pt x="12496" y="10183"/>
                    <a:pt x="12500" y="10175"/>
                    <a:pt x="12504" y="10166"/>
                  </a:cubicBezTo>
                  <a:cubicBezTo>
                    <a:pt x="12515" y="10147"/>
                    <a:pt x="12524" y="10130"/>
                    <a:pt x="12537" y="10117"/>
                  </a:cubicBezTo>
                  <a:cubicBezTo>
                    <a:pt x="12554" y="10100"/>
                    <a:pt x="12577" y="10091"/>
                    <a:pt x="12609" y="10083"/>
                  </a:cubicBezTo>
                  <a:cubicBezTo>
                    <a:pt x="12682" y="10063"/>
                    <a:pt x="12759" y="10050"/>
                    <a:pt x="12832" y="10038"/>
                  </a:cubicBezTo>
                  <a:cubicBezTo>
                    <a:pt x="13006" y="10010"/>
                    <a:pt x="13184" y="9982"/>
                    <a:pt x="13316" y="9864"/>
                  </a:cubicBezTo>
                  <a:cubicBezTo>
                    <a:pt x="13323" y="9855"/>
                    <a:pt x="13331" y="9849"/>
                    <a:pt x="13338" y="9843"/>
                  </a:cubicBezTo>
                  <a:cubicBezTo>
                    <a:pt x="13361" y="9821"/>
                    <a:pt x="13383" y="9800"/>
                    <a:pt x="13409" y="9789"/>
                  </a:cubicBezTo>
                  <a:cubicBezTo>
                    <a:pt x="13428" y="9780"/>
                    <a:pt x="13452" y="9777"/>
                    <a:pt x="13480" y="9777"/>
                  </a:cubicBezTo>
                  <a:cubicBezTo>
                    <a:pt x="13499" y="9777"/>
                    <a:pt x="13519" y="9779"/>
                    <a:pt x="13539" y="9780"/>
                  </a:cubicBezTo>
                  <a:cubicBezTo>
                    <a:pt x="13563" y="9783"/>
                    <a:pt x="13584" y="9785"/>
                    <a:pt x="13612" y="9785"/>
                  </a:cubicBezTo>
                  <a:cubicBezTo>
                    <a:pt x="13805" y="9780"/>
                    <a:pt x="13966" y="9626"/>
                    <a:pt x="14092" y="9322"/>
                  </a:cubicBezTo>
                  <a:cubicBezTo>
                    <a:pt x="14214" y="9028"/>
                    <a:pt x="14311" y="8724"/>
                    <a:pt x="14383" y="8414"/>
                  </a:cubicBezTo>
                  <a:cubicBezTo>
                    <a:pt x="14426" y="8236"/>
                    <a:pt x="14452" y="8047"/>
                    <a:pt x="14373" y="7891"/>
                  </a:cubicBezTo>
                  <a:cubicBezTo>
                    <a:pt x="14323" y="7797"/>
                    <a:pt x="14244" y="7728"/>
                    <a:pt x="14167" y="7662"/>
                  </a:cubicBezTo>
                  <a:cubicBezTo>
                    <a:pt x="14135" y="7634"/>
                    <a:pt x="14101" y="7604"/>
                    <a:pt x="14071" y="7574"/>
                  </a:cubicBezTo>
                  <a:cubicBezTo>
                    <a:pt x="14058" y="7561"/>
                    <a:pt x="14047" y="7548"/>
                    <a:pt x="14036" y="7535"/>
                  </a:cubicBezTo>
                  <a:lnTo>
                    <a:pt x="14026" y="7522"/>
                  </a:lnTo>
                  <a:lnTo>
                    <a:pt x="14009" y="7527"/>
                  </a:lnTo>
                  <a:cubicBezTo>
                    <a:pt x="13976" y="7535"/>
                    <a:pt x="13946" y="7544"/>
                    <a:pt x="13916" y="7552"/>
                  </a:cubicBezTo>
                  <a:cubicBezTo>
                    <a:pt x="13649" y="7621"/>
                    <a:pt x="13376" y="7629"/>
                    <a:pt x="13169" y="7629"/>
                  </a:cubicBezTo>
                  <a:cubicBezTo>
                    <a:pt x="13055" y="7629"/>
                    <a:pt x="12937" y="7625"/>
                    <a:pt x="12832" y="7623"/>
                  </a:cubicBezTo>
                  <a:cubicBezTo>
                    <a:pt x="12729" y="7621"/>
                    <a:pt x="12629" y="7612"/>
                    <a:pt x="12562" y="7554"/>
                  </a:cubicBezTo>
                  <a:cubicBezTo>
                    <a:pt x="12537" y="7531"/>
                    <a:pt x="12515" y="7501"/>
                    <a:pt x="12496" y="7469"/>
                  </a:cubicBezTo>
                  <a:cubicBezTo>
                    <a:pt x="12481" y="7447"/>
                    <a:pt x="12466" y="7424"/>
                    <a:pt x="12447" y="7402"/>
                  </a:cubicBezTo>
                  <a:cubicBezTo>
                    <a:pt x="12382" y="7326"/>
                    <a:pt x="12279" y="7278"/>
                    <a:pt x="12175" y="7278"/>
                  </a:cubicBezTo>
                  <a:cubicBezTo>
                    <a:pt x="12163" y="7278"/>
                    <a:pt x="12150" y="7279"/>
                    <a:pt x="12138" y="7280"/>
                  </a:cubicBezTo>
                  <a:cubicBezTo>
                    <a:pt x="12142" y="7201"/>
                    <a:pt x="12078" y="7141"/>
                    <a:pt x="12016" y="7081"/>
                  </a:cubicBezTo>
                  <a:cubicBezTo>
                    <a:pt x="11969" y="7034"/>
                    <a:pt x="11917" y="6987"/>
                    <a:pt x="11900" y="6931"/>
                  </a:cubicBezTo>
                  <a:cubicBezTo>
                    <a:pt x="11883" y="6875"/>
                    <a:pt x="11900" y="6811"/>
                    <a:pt x="11913" y="6757"/>
                  </a:cubicBezTo>
                  <a:lnTo>
                    <a:pt x="11971" y="6532"/>
                  </a:lnTo>
                  <a:lnTo>
                    <a:pt x="11939" y="6530"/>
                  </a:lnTo>
                  <a:cubicBezTo>
                    <a:pt x="11821" y="6522"/>
                    <a:pt x="11720" y="6496"/>
                    <a:pt x="11637" y="6451"/>
                  </a:cubicBezTo>
                  <a:cubicBezTo>
                    <a:pt x="11523" y="6393"/>
                    <a:pt x="11438" y="6263"/>
                    <a:pt x="11410" y="6115"/>
                  </a:cubicBezTo>
                  <a:lnTo>
                    <a:pt x="11408" y="6095"/>
                  </a:lnTo>
                  <a:lnTo>
                    <a:pt x="11388" y="6093"/>
                  </a:lnTo>
                  <a:cubicBezTo>
                    <a:pt x="11356" y="6089"/>
                    <a:pt x="11313" y="6080"/>
                    <a:pt x="11273" y="6068"/>
                  </a:cubicBezTo>
                  <a:cubicBezTo>
                    <a:pt x="11210" y="6046"/>
                    <a:pt x="11157" y="6016"/>
                    <a:pt x="11118" y="5980"/>
                  </a:cubicBezTo>
                  <a:cubicBezTo>
                    <a:pt x="11058" y="5926"/>
                    <a:pt x="11022" y="5849"/>
                    <a:pt x="10996" y="5789"/>
                  </a:cubicBezTo>
                  <a:lnTo>
                    <a:pt x="10966" y="5710"/>
                  </a:lnTo>
                  <a:lnTo>
                    <a:pt x="10947" y="5793"/>
                  </a:lnTo>
                  <a:cubicBezTo>
                    <a:pt x="10943" y="5804"/>
                    <a:pt x="10940" y="5817"/>
                    <a:pt x="10938" y="5828"/>
                  </a:cubicBezTo>
                  <a:cubicBezTo>
                    <a:pt x="10936" y="5832"/>
                    <a:pt x="10936" y="5834"/>
                    <a:pt x="10936" y="5836"/>
                  </a:cubicBezTo>
                  <a:cubicBezTo>
                    <a:pt x="10726" y="5626"/>
                    <a:pt x="10598" y="5341"/>
                    <a:pt x="10585" y="5046"/>
                  </a:cubicBezTo>
                  <a:cubicBezTo>
                    <a:pt x="10581" y="4981"/>
                    <a:pt x="10583" y="4915"/>
                    <a:pt x="10585" y="4851"/>
                  </a:cubicBezTo>
                  <a:cubicBezTo>
                    <a:pt x="10589" y="4681"/>
                    <a:pt x="10593" y="4508"/>
                    <a:pt x="10514" y="4356"/>
                  </a:cubicBezTo>
                  <a:cubicBezTo>
                    <a:pt x="10452" y="4238"/>
                    <a:pt x="10351" y="4152"/>
                    <a:pt x="10253" y="4069"/>
                  </a:cubicBezTo>
                  <a:lnTo>
                    <a:pt x="10208" y="4030"/>
                  </a:lnTo>
                  <a:cubicBezTo>
                    <a:pt x="9865" y="3734"/>
                    <a:pt x="9586" y="3351"/>
                    <a:pt x="9404" y="2920"/>
                  </a:cubicBezTo>
                  <a:lnTo>
                    <a:pt x="9398" y="2901"/>
                  </a:lnTo>
                  <a:lnTo>
                    <a:pt x="9379" y="2903"/>
                  </a:lnTo>
                  <a:cubicBezTo>
                    <a:pt x="9340" y="2905"/>
                    <a:pt x="9301" y="2907"/>
                    <a:pt x="9265" y="2907"/>
                  </a:cubicBezTo>
                  <a:cubicBezTo>
                    <a:pt x="9119" y="2907"/>
                    <a:pt x="9023" y="2877"/>
                    <a:pt x="8948" y="2809"/>
                  </a:cubicBezTo>
                  <a:cubicBezTo>
                    <a:pt x="8914" y="2775"/>
                    <a:pt x="8886" y="2736"/>
                    <a:pt x="8858" y="2693"/>
                  </a:cubicBezTo>
                  <a:cubicBezTo>
                    <a:pt x="8824" y="2644"/>
                    <a:pt x="8789" y="2595"/>
                    <a:pt x="8742" y="2554"/>
                  </a:cubicBezTo>
                  <a:cubicBezTo>
                    <a:pt x="8672" y="2496"/>
                    <a:pt x="8582" y="2470"/>
                    <a:pt x="8459" y="2470"/>
                  </a:cubicBezTo>
                  <a:cubicBezTo>
                    <a:pt x="8384" y="2470"/>
                    <a:pt x="8305" y="2481"/>
                    <a:pt x="8230" y="2492"/>
                  </a:cubicBezTo>
                  <a:lnTo>
                    <a:pt x="8196" y="2496"/>
                  </a:lnTo>
                  <a:cubicBezTo>
                    <a:pt x="8086" y="2511"/>
                    <a:pt x="7975" y="2518"/>
                    <a:pt x="7863" y="2518"/>
                  </a:cubicBezTo>
                  <a:cubicBezTo>
                    <a:pt x="7600" y="2518"/>
                    <a:pt x="7337" y="2477"/>
                    <a:pt x="7088" y="2397"/>
                  </a:cubicBezTo>
                  <a:cubicBezTo>
                    <a:pt x="6998" y="2370"/>
                    <a:pt x="6928" y="2340"/>
                    <a:pt x="6874" y="2286"/>
                  </a:cubicBezTo>
                  <a:cubicBezTo>
                    <a:pt x="6855" y="2269"/>
                    <a:pt x="6840" y="2248"/>
                    <a:pt x="6823" y="2226"/>
                  </a:cubicBezTo>
                  <a:cubicBezTo>
                    <a:pt x="6795" y="2190"/>
                    <a:pt x="6765" y="2151"/>
                    <a:pt x="6722" y="2125"/>
                  </a:cubicBezTo>
                  <a:cubicBezTo>
                    <a:pt x="6668" y="2093"/>
                    <a:pt x="6606" y="2087"/>
                    <a:pt x="6546" y="2078"/>
                  </a:cubicBezTo>
                  <a:cubicBezTo>
                    <a:pt x="6471" y="2070"/>
                    <a:pt x="6405" y="2061"/>
                    <a:pt x="6371" y="2010"/>
                  </a:cubicBezTo>
                  <a:cubicBezTo>
                    <a:pt x="6356" y="1986"/>
                    <a:pt x="6349" y="1958"/>
                    <a:pt x="6341" y="1930"/>
                  </a:cubicBezTo>
                  <a:cubicBezTo>
                    <a:pt x="6336" y="1909"/>
                    <a:pt x="6332" y="1888"/>
                    <a:pt x="6323" y="1866"/>
                  </a:cubicBezTo>
                  <a:cubicBezTo>
                    <a:pt x="6272" y="1740"/>
                    <a:pt x="6143" y="1701"/>
                    <a:pt x="6019" y="1665"/>
                  </a:cubicBezTo>
                  <a:cubicBezTo>
                    <a:pt x="5942" y="1641"/>
                    <a:pt x="5863" y="1618"/>
                    <a:pt x="5803" y="1575"/>
                  </a:cubicBezTo>
                  <a:cubicBezTo>
                    <a:pt x="5739" y="1530"/>
                    <a:pt x="5698" y="1463"/>
                    <a:pt x="5653" y="1393"/>
                  </a:cubicBezTo>
                  <a:cubicBezTo>
                    <a:pt x="5606" y="1320"/>
                    <a:pt x="5559" y="1247"/>
                    <a:pt x="5488" y="1196"/>
                  </a:cubicBezTo>
                  <a:cubicBezTo>
                    <a:pt x="5434" y="1157"/>
                    <a:pt x="5374" y="1136"/>
                    <a:pt x="5314" y="1114"/>
                  </a:cubicBezTo>
                  <a:cubicBezTo>
                    <a:pt x="5239" y="1088"/>
                    <a:pt x="5169" y="1063"/>
                    <a:pt x="5119" y="1009"/>
                  </a:cubicBezTo>
                  <a:cubicBezTo>
                    <a:pt x="5094" y="979"/>
                    <a:pt x="5074" y="945"/>
                    <a:pt x="5055" y="908"/>
                  </a:cubicBezTo>
                  <a:cubicBezTo>
                    <a:pt x="5031" y="863"/>
                    <a:pt x="5006" y="816"/>
                    <a:pt x="4965" y="780"/>
                  </a:cubicBezTo>
                  <a:cubicBezTo>
                    <a:pt x="4914" y="735"/>
                    <a:pt x="4845" y="716"/>
                    <a:pt x="4781" y="699"/>
                  </a:cubicBezTo>
                  <a:cubicBezTo>
                    <a:pt x="4714" y="681"/>
                    <a:pt x="4652" y="664"/>
                    <a:pt x="4609" y="621"/>
                  </a:cubicBezTo>
                  <a:cubicBezTo>
                    <a:pt x="4588" y="598"/>
                    <a:pt x="4571" y="570"/>
                    <a:pt x="4554" y="540"/>
                  </a:cubicBezTo>
                  <a:cubicBezTo>
                    <a:pt x="4532" y="501"/>
                    <a:pt x="4509" y="461"/>
                    <a:pt x="4470" y="431"/>
                  </a:cubicBezTo>
                  <a:cubicBezTo>
                    <a:pt x="4432" y="403"/>
                    <a:pt x="4387" y="390"/>
                    <a:pt x="4344" y="379"/>
                  </a:cubicBezTo>
                  <a:cubicBezTo>
                    <a:pt x="4292" y="364"/>
                    <a:pt x="4245" y="351"/>
                    <a:pt x="4219" y="317"/>
                  </a:cubicBezTo>
                  <a:cubicBezTo>
                    <a:pt x="4204" y="296"/>
                    <a:pt x="4198" y="270"/>
                    <a:pt x="4190" y="244"/>
                  </a:cubicBezTo>
                  <a:cubicBezTo>
                    <a:pt x="4183" y="221"/>
                    <a:pt x="4177" y="195"/>
                    <a:pt x="4164" y="171"/>
                  </a:cubicBezTo>
                  <a:cubicBezTo>
                    <a:pt x="4117" y="81"/>
                    <a:pt x="4007" y="54"/>
                    <a:pt x="3917" y="36"/>
                  </a:cubicBezTo>
                  <a:cubicBezTo>
                    <a:pt x="3774" y="12"/>
                    <a:pt x="3628" y="0"/>
                    <a:pt x="34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50"/>
            <p:cNvSpPr/>
            <p:nvPr/>
          </p:nvSpPr>
          <p:spPr>
            <a:xfrm>
              <a:off x="5258064" y="2869360"/>
              <a:ext cx="29608" cy="41969"/>
            </a:xfrm>
            <a:custGeom>
              <a:rect b="b" l="l" r="r" t="t"/>
              <a:pathLst>
                <a:path extrusionOk="0" h="1477" w="1042">
                  <a:moveTo>
                    <a:pt x="532" y="0"/>
                  </a:moveTo>
                  <a:cubicBezTo>
                    <a:pt x="486" y="0"/>
                    <a:pt x="441" y="10"/>
                    <a:pt x="399" y="33"/>
                  </a:cubicBezTo>
                  <a:cubicBezTo>
                    <a:pt x="247" y="119"/>
                    <a:pt x="217" y="327"/>
                    <a:pt x="105" y="464"/>
                  </a:cubicBezTo>
                  <a:cubicBezTo>
                    <a:pt x="82" y="492"/>
                    <a:pt x="56" y="517"/>
                    <a:pt x="41" y="550"/>
                  </a:cubicBezTo>
                  <a:cubicBezTo>
                    <a:pt x="18" y="603"/>
                    <a:pt x="28" y="665"/>
                    <a:pt x="33" y="725"/>
                  </a:cubicBezTo>
                  <a:cubicBezTo>
                    <a:pt x="39" y="832"/>
                    <a:pt x="20" y="939"/>
                    <a:pt x="0" y="1047"/>
                  </a:cubicBezTo>
                  <a:cubicBezTo>
                    <a:pt x="42" y="1042"/>
                    <a:pt x="83" y="1039"/>
                    <a:pt x="123" y="1039"/>
                  </a:cubicBezTo>
                  <a:cubicBezTo>
                    <a:pt x="220" y="1039"/>
                    <a:pt x="312" y="1057"/>
                    <a:pt x="386" y="1117"/>
                  </a:cubicBezTo>
                  <a:cubicBezTo>
                    <a:pt x="470" y="1186"/>
                    <a:pt x="513" y="1295"/>
                    <a:pt x="592" y="1370"/>
                  </a:cubicBezTo>
                  <a:cubicBezTo>
                    <a:pt x="683" y="1454"/>
                    <a:pt x="797" y="1476"/>
                    <a:pt x="920" y="1476"/>
                  </a:cubicBezTo>
                  <a:cubicBezTo>
                    <a:pt x="960" y="1476"/>
                    <a:pt x="1001" y="1474"/>
                    <a:pt x="1042" y="1471"/>
                  </a:cubicBezTo>
                  <a:cubicBezTo>
                    <a:pt x="952" y="1259"/>
                    <a:pt x="883" y="1036"/>
                    <a:pt x="845" y="807"/>
                  </a:cubicBezTo>
                  <a:cubicBezTo>
                    <a:pt x="817" y="644"/>
                    <a:pt x="804" y="475"/>
                    <a:pt x="857" y="320"/>
                  </a:cubicBezTo>
                  <a:cubicBezTo>
                    <a:pt x="872" y="277"/>
                    <a:pt x="894" y="241"/>
                    <a:pt x="915" y="205"/>
                  </a:cubicBezTo>
                  <a:cubicBezTo>
                    <a:pt x="911" y="200"/>
                    <a:pt x="907" y="194"/>
                    <a:pt x="902" y="187"/>
                  </a:cubicBezTo>
                  <a:cubicBezTo>
                    <a:pt x="805" y="85"/>
                    <a:pt x="665" y="0"/>
                    <a:pt x="5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50"/>
            <p:cNvSpPr/>
            <p:nvPr/>
          </p:nvSpPr>
          <p:spPr>
            <a:xfrm>
              <a:off x="5257155" y="2868621"/>
              <a:ext cx="31626" cy="43447"/>
            </a:xfrm>
            <a:custGeom>
              <a:rect b="b" l="l" r="r" t="t"/>
              <a:pathLst>
                <a:path extrusionOk="0" h="1529" w="1113">
                  <a:moveTo>
                    <a:pt x="566" y="53"/>
                  </a:moveTo>
                  <a:cubicBezTo>
                    <a:pt x="699" y="53"/>
                    <a:pt x="834" y="145"/>
                    <a:pt x="915" y="233"/>
                  </a:cubicBezTo>
                  <a:cubicBezTo>
                    <a:pt x="894" y="267"/>
                    <a:pt x="877" y="301"/>
                    <a:pt x="866" y="336"/>
                  </a:cubicBezTo>
                  <a:cubicBezTo>
                    <a:pt x="806" y="505"/>
                    <a:pt x="823" y="683"/>
                    <a:pt x="849" y="837"/>
                  </a:cubicBezTo>
                  <a:cubicBezTo>
                    <a:pt x="885" y="1047"/>
                    <a:pt x="947" y="1261"/>
                    <a:pt x="1035" y="1473"/>
                  </a:cubicBezTo>
                  <a:cubicBezTo>
                    <a:pt x="1009" y="1475"/>
                    <a:pt x="984" y="1475"/>
                    <a:pt x="958" y="1475"/>
                  </a:cubicBezTo>
                  <a:cubicBezTo>
                    <a:pt x="812" y="1475"/>
                    <a:pt x="716" y="1445"/>
                    <a:pt x="641" y="1377"/>
                  </a:cubicBezTo>
                  <a:cubicBezTo>
                    <a:pt x="607" y="1343"/>
                    <a:pt x="579" y="1304"/>
                    <a:pt x="551" y="1261"/>
                  </a:cubicBezTo>
                  <a:cubicBezTo>
                    <a:pt x="517" y="1212"/>
                    <a:pt x="482" y="1163"/>
                    <a:pt x="435" y="1122"/>
                  </a:cubicBezTo>
                  <a:cubicBezTo>
                    <a:pt x="365" y="1064"/>
                    <a:pt x="275" y="1038"/>
                    <a:pt x="152" y="1038"/>
                  </a:cubicBezTo>
                  <a:cubicBezTo>
                    <a:pt x="127" y="1038"/>
                    <a:pt x="97" y="1038"/>
                    <a:pt x="67" y="1043"/>
                  </a:cubicBezTo>
                  <a:cubicBezTo>
                    <a:pt x="82" y="946"/>
                    <a:pt x="99" y="848"/>
                    <a:pt x="90" y="749"/>
                  </a:cubicBezTo>
                  <a:lnTo>
                    <a:pt x="88" y="717"/>
                  </a:lnTo>
                  <a:cubicBezTo>
                    <a:pt x="84" y="670"/>
                    <a:pt x="80" y="625"/>
                    <a:pt x="97" y="588"/>
                  </a:cubicBezTo>
                  <a:cubicBezTo>
                    <a:pt x="107" y="567"/>
                    <a:pt x="122" y="548"/>
                    <a:pt x="140" y="528"/>
                  </a:cubicBezTo>
                  <a:cubicBezTo>
                    <a:pt x="146" y="520"/>
                    <a:pt x="152" y="513"/>
                    <a:pt x="159" y="507"/>
                  </a:cubicBezTo>
                  <a:cubicBezTo>
                    <a:pt x="202" y="451"/>
                    <a:pt x="234" y="387"/>
                    <a:pt x="266" y="323"/>
                  </a:cubicBezTo>
                  <a:cubicBezTo>
                    <a:pt x="313" y="224"/>
                    <a:pt x="358" y="132"/>
                    <a:pt x="444" y="83"/>
                  </a:cubicBezTo>
                  <a:cubicBezTo>
                    <a:pt x="482" y="64"/>
                    <a:pt x="523" y="53"/>
                    <a:pt x="566" y="53"/>
                  </a:cubicBezTo>
                  <a:close/>
                  <a:moveTo>
                    <a:pt x="563" y="0"/>
                  </a:moveTo>
                  <a:cubicBezTo>
                    <a:pt x="511" y="0"/>
                    <a:pt x="462" y="12"/>
                    <a:pt x="418" y="36"/>
                  </a:cubicBezTo>
                  <a:cubicBezTo>
                    <a:pt x="317" y="94"/>
                    <a:pt x="266" y="198"/>
                    <a:pt x="217" y="299"/>
                  </a:cubicBezTo>
                  <a:cubicBezTo>
                    <a:pt x="187" y="359"/>
                    <a:pt x="157" y="423"/>
                    <a:pt x="116" y="473"/>
                  </a:cubicBezTo>
                  <a:cubicBezTo>
                    <a:pt x="112" y="479"/>
                    <a:pt x="105" y="486"/>
                    <a:pt x="99" y="492"/>
                  </a:cubicBezTo>
                  <a:cubicBezTo>
                    <a:pt x="82" y="516"/>
                    <a:pt x="62" y="537"/>
                    <a:pt x="50" y="565"/>
                  </a:cubicBezTo>
                  <a:cubicBezTo>
                    <a:pt x="26" y="616"/>
                    <a:pt x="30" y="670"/>
                    <a:pt x="35" y="721"/>
                  </a:cubicBezTo>
                  <a:lnTo>
                    <a:pt x="39" y="751"/>
                  </a:lnTo>
                  <a:cubicBezTo>
                    <a:pt x="45" y="850"/>
                    <a:pt x="28" y="948"/>
                    <a:pt x="11" y="1049"/>
                  </a:cubicBezTo>
                  <a:lnTo>
                    <a:pt x="0" y="1103"/>
                  </a:lnTo>
                  <a:lnTo>
                    <a:pt x="0" y="1103"/>
                  </a:lnTo>
                  <a:lnTo>
                    <a:pt x="37" y="1098"/>
                  </a:lnTo>
                  <a:cubicBezTo>
                    <a:pt x="82" y="1094"/>
                    <a:pt x="118" y="1092"/>
                    <a:pt x="152" y="1092"/>
                  </a:cubicBezTo>
                  <a:cubicBezTo>
                    <a:pt x="262" y="1092"/>
                    <a:pt x="341" y="1115"/>
                    <a:pt x="401" y="1165"/>
                  </a:cubicBezTo>
                  <a:cubicBezTo>
                    <a:pt x="444" y="1199"/>
                    <a:pt x="474" y="1244"/>
                    <a:pt x="506" y="1291"/>
                  </a:cubicBezTo>
                  <a:cubicBezTo>
                    <a:pt x="536" y="1334"/>
                    <a:pt x="566" y="1379"/>
                    <a:pt x="605" y="1415"/>
                  </a:cubicBezTo>
                  <a:cubicBezTo>
                    <a:pt x="714" y="1516"/>
                    <a:pt x="851" y="1529"/>
                    <a:pt x="958" y="1529"/>
                  </a:cubicBezTo>
                  <a:cubicBezTo>
                    <a:pt x="997" y="1529"/>
                    <a:pt x="1035" y="1527"/>
                    <a:pt x="1076" y="1525"/>
                  </a:cubicBezTo>
                  <a:lnTo>
                    <a:pt x="1112" y="1523"/>
                  </a:lnTo>
                  <a:lnTo>
                    <a:pt x="1097" y="1488"/>
                  </a:lnTo>
                  <a:cubicBezTo>
                    <a:pt x="1005" y="1268"/>
                    <a:pt x="939" y="1045"/>
                    <a:pt x="902" y="828"/>
                  </a:cubicBezTo>
                  <a:cubicBezTo>
                    <a:pt x="877" y="681"/>
                    <a:pt x="860" y="511"/>
                    <a:pt x="915" y="355"/>
                  </a:cubicBezTo>
                  <a:cubicBezTo>
                    <a:pt x="928" y="318"/>
                    <a:pt x="947" y="282"/>
                    <a:pt x="971" y="246"/>
                  </a:cubicBezTo>
                  <a:lnTo>
                    <a:pt x="982" y="228"/>
                  </a:lnTo>
                  <a:lnTo>
                    <a:pt x="962" y="205"/>
                  </a:lnTo>
                  <a:cubicBezTo>
                    <a:pt x="960" y="203"/>
                    <a:pt x="956" y="198"/>
                    <a:pt x="954" y="196"/>
                  </a:cubicBezTo>
                  <a:cubicBezTo>
                    <a:pt x="838" y="71"/>
                    <a:pt x="692" y="0"/>
                    <a:pt x="5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50"/>
            <p:cNvSpPr/>
            <p:nvPr/>
          </p:nvSpPr>
          <p:spPr>
            <a:xfrm>
              <a:off x="5008594" y="2824808"/>
              <a:ext cx="28387" cy="59643"/>
            </a:xfrm>
            <a:custGeom>
              <a:rect b="b" l="l" r="r" t="t"/>
              <a:pathLst>
                <a:path extrusionOk="0" h="2099" w="999">
                  <a:moveTo>
                    <a:pt x="598" y="1"/>
                  </a:moveTo>
                  <a:cubicBezTo>
                    <a:pt x="600" y="9"/>
                    <a:pt x="600" y="18"/>
                    <a:pt x="603" y="24"/>
                  </a:cubicBezTo>
                  <a:lnTo>
                    <a:pt x="219" y="153"/>
                  </a:lnTo>
                  <a:cubicBezTo>
                    <a:pt x="358" y="326"/>
                    <a:pt x="262" y="603"/>
                    <a:pt x="78" y="729"/>
                  </a:cubicBezTo>
                  <a:cubicBezTo>
                    <a:pt x="54" y="746"/>
                    <a:pt x="26" y="761"/>
                    <a:pt x="1" y="774"/>
                  </a:cubicBezTo>
                  <a:cubicBezTo>
                    <a:pt x="39" y="806"/>
                    <a:pt x="76" y="841"/>
                    <a:pt x="103" y="883"/>
                  </a:cubicBezTo>
                  <a:cubicBezTo>
                    <a:pt x="140" y="943"/>
                    <a:pt x="159" y="1018"/>
                    <a:pt x="217" y="1057"/>
                  </a:cubicBezTo>
                  <a:cubicBezTo>
                    <a:pt x="262" y="1087"/>
                    <a:pt x="326" y="1091"/>
                    <a:pt x="354" y="1136"/>
                  </a:cubicBezTo>
                  <a:cubicBezTo>
                    <a:pt x="369" y="1162"/>
                    <a:pt x="369" y="1194"/>
                    <a:pt x="367" y="1224"/>
                  </a:cubicBezTo>
                  <a:cubicBezTo>
                    <a:pt x="363" y="1368"/>
                    <a:pt x="373" y="1511"/>
                    <a:pt x="397" y="1653"/>
                  </a:cubicBezTo>
                  <a:cubicBezTo>
                    <a:pt x="457" y="1661"/>
                    <a:pt x="515" y="1668"/>
                    <a:pt x="575" y="1676"/>
                  </a:cubicBezTo>
                  <a:cubicBezTo>
                    <a:pt x="540" y="1815"/>
                    <a:pt x="521" y="1957"/>
                    <a:pt x="510" y="2098"/>
                  </a:cubicBezTo>
                  <a:cubicBezTo>
                    <a:pt x="547" y="1974"/>
                    <a:pt x="588" y="1850"/>
                    <a:pt x="637" y="1730"/>
                  </a:cubicBezTo>
                  <a:cubicBezTo>
                    <a:pt x="708" y="1563"/>
                    <a:pt x="791" y="1378"/>
                    <a:pt x="727" y="1209"/>
                  </a:cubicBezTo>
                  <a:cubicBezTo>
                    <a:pt x="712" y="1164"/>
                    <a:pt x="686" y="1123"/>
                    <a:pt x="678" y="1078"/>
                  </a:cubicBezTo>
                  <a:cubicBezTo>
                    <a:pt x="650" y="926"/>
                    <a:pt x="813" y="815"/>
                    <a:pt x="890" y="680"/>
                  </a:cubicBezTo>
                  <a:cubicBezTo>
                    <a:pt x="999" y="494"/>
                    <a:pt x="926" y="234"/>
                    <a:pt x="759" y="95"/>
                  </a:cubicBezTo>
                  <a:cubicBezTo>
                    <a:pt x="712" y="54"/>
                    <a:pt x="656" y="24"/>
                    <a:pt x="59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50"/>
            <p:cNvSpPr/>
            <p:nvPr/>
          </p:nvSpPr>
          <p:spPr>
            <a:xfrm>
              <a:off x="5007202" y="2823587"/>
              <a:ext cx="30518" cy="68054"/>
            </a:xfrm>
            <a:custGeom>
              <a:rect b="b" l="l" r="r" t="t"/>
              <a:pathLst>
                <a:path extrusionOk="0" h="2395" w="1074">
                  <a:moveTo>
                    <a:pt x="679" y="87"/>
                  </a:moveTo>
                  <a:cubicBezTo>
                    <a:pt x="722" y="108"/>
                    <a:pt x="759" y="132"/>
                    <a:pt x="791" y="157"/>
                  </a:cubicBezTo>
                  <a:cubicBezTo>
                    <a:pt x="956" y="297"/>
                    <a:pt x="1012" y="545"/>
                    <a:pt x="915" y="710"/>
                  </a:cubicBezTo>
                  <a:cubicBezTo>
                    <a:pt x="894" y="751"/>
                    <a:pt x="859" y="792"/>
                    <a:pt x="827" y="830"/>
                  </a:cubicBezTo>
                  <a:cubicBezTo>
                    <a:pt x="754" y="918"/>
                    <a:pt x="679" y="1010"/>
                    <a:pt x="701" y="1126"/>
                  </a:cubicBezTo>
                  <a:cubicBezTo>
                    <a:pt x="707" y="1158"/>
                    <a:pt x="720" y="1188"/>
                    <a:pt x="733" y="1218"/>
                  </a:cubicBezTo>
                  <a:cubicBezTo>
                    <a:pt x="739" y="1231"/>
                    <a:pt x="746" y="1246"/>
                    <a:pt x="752" y="1261"/>
                  </a:cubicBezTo>
                  <a:cubicBezTo>
                    <a:pt x="808" y="1413"/>
                    <a:pt x="739" y="1578"/>
                    <a:pt x="673" y="1738"/>
                  </a:cubicBezTo>
                  <a:lnTo>
                    <a:pt x="662" y="1762"/>
                  </a:lnTo>
                  <a:cubicBezTo>
                    <a:pt x="647" y="1798"/>
                    <a:pt x="632" y="1835"/>
                    <a:pt x="619" y="1871"/>
                  </a:cubicBezTo>
                  <a:cubicBezTo>
                    <a:pt x="628" y="1822"/>
                    <a:pt x="639" y="1773"/>
                    <a:pt x="649" y="1726"/>
                  </a:cubicBezTo>
                  <a:lnTo>
                    <a:pt x="656" y="1696"/>
                  </a:lnTo>
                  <a:lnTo>
                    <a:pt x="470" y="1672"/>
                  </a:lnTo>
                  <a:cubicBezTo>
                    <a:pt x="448" y="1533"/>
                    <a:pt x="440" y="1398"/>
                    <a:pt x="444" y="1267"/>
                  </a:cubicBezTo>
                  <a:cubicBezTo>
                    <a:pt x="444" y="1235"/>
                    <a:pt x="446" y="1199"/>
                    <a:pt x="427" y="1166"/>
                  </a:cubicBezTo>
                  <a:cubicBezTo>
                    <a:pt x="403" y="1130"/>
                    <a:pt x="365" y="1115"/>
                    <a:pt x="330" y="1100"/>
                  </a:cubicBezTo>
                  <a:cubicBezTo>
                    <a:pt x="313" y="1094"/>
                    <a:pt x="294" y="1087"/>
                    <a:pt x="281" y="1079"/>
                  </a:cubicBezTo>
                  <a:cubicBezTo>
                    <a:pt x="247" y="1055"/>
                    <a:pt x="227" y="1016"/>
                    <a:pt x="208" y="976"/>
                  </a:cubicBezTo>
                  <a:cubicBezTo>
                    <a:pt x="197" y="954"/>
                    <a:pt x="187" y="933"/>
                    <a:pt x="174" y="914"/>
                  </a:cubicBezTo>
                  <a:cubicBezTo>
                    <a:pt x="152" y="877"/>
                    <a:pt x="125" y="849"/>
                    <a:pt x="97" y="824"/>
                  </a:cubicBezTo>
                  <a:cubicBezTo>
                    <a:pt x="112" y="813"/>
                    <a:pt x="129" y="804"/>
                    <a:pt x="142" y="794"/>
                  </a:cubicBezTo>
                  <a:cubicBezTo>
                    <a:pt x="255" y="717"/>
                    <a:pt x="337" y="584"/>
                    <a:pt x="358" y="451"/>
                  </a:cubicBezTo>
                  <a:cubicBezTo>
                    <a:pt x="371" y="361"/>
                    <a:pt x="354" y="277"/>
                    <a:pt x="311" y="209"/>
                  </a:cubicBezTo>
                  <a:lnTo>
                    <a:pt x="679" y="87"/>
                  </a:lnTo>
                  <a:close/>
                  <a:moveTo>
                    <a:pt x="609" y="1"/>
                  </a:moveTo>
                  <a:lnTo>
                    <a:pt x="622" y="50"/>
                  </a:lnTo>
                  <a:lnTo>
                    <a:pt x="223" y="183"/>
                  </a:lnTo>
                  <a:lnTo>
                    <a:pt x="249" y="213"/>
                  </a:lnTo>
                  <a:cubicBezTo>
                    <a:pt x="311" y="290"/>
                    <a:pt x="313" y="380"/>
                    <a:pt x="305" y="442"/>
                  </a:cubicBezTo>
                  <a:cubicBezTo>
                    <a:pt x="287" y="562"/>
                    <a:pt x="212" y="680"/>
                    <a:pt x="112" y="749"/>
                  </a:cubicBezTo>
                  <a:cubicBezTo>
                    <a:pt x="90" y="766"/>
                    <a:pt x="67" y="779"/>
                    <a:pt x="37" y="794"/>
                  </a:cubicBezTo>
                  <a:lnTo>
                    <a:pt x="0" y="811"/>
                  </a:lnTo>
                  <a:lnTo>
                    <a:pt x="32" y="839"/>
                  </a:lnTo>
                  <a:cubicBezTo>
                    <a:pt x="65" y="867"/>
                    <a:pt x="103" y="901"/>
                    <a:pt x="129" y="941"/>
                  </a:cubicBezTo>
                  <a:cubicBezTo>
                    <a:pt x="140" y="959"/>
                    <a:pt x="150" y="978"/>
                    <a:pt x="159" y="997"/>
                  </a:cubicBezTo>
                  <a:cubicBezTo>
                    <a:pt x="182" y="1044"/>
                    <a:pt x="204" y="1094"/>
                    <a:pt x="251" y="1124"/>
                  </a:cubicBezTo>
                  <a:cubicBezTo>
                    <a:pt x="270" y="1134"/>
                    <a:pt x="292" y="1143"/>
                    <a:pt x="311" y="1151"/>
                  </a:cubicBezTo>
                  <a:cubicBezTo>
                    <a:pt x="341" y="1162"/>
                    <a:pt x="367" y="1173"/>
                    <a:pt x="380" y="1194"/>
                  </a:cubicBezTo>
                  <a:cubicBezTo>
                    <a:pt x="392" y="1211"/>
                    <a:pt x="390" y="1239"/>
                    <a:pt x="390" y="1265"/>
                  </a:cubicBezTo>
                  <a:cubicBezTo>
                    <a:pt x="386" y="1404"/>
                    <a:pt x="397" y="1552"/>
                    <a:pt x="420" y="1700"/>
                  </a:cubicBezTo>
                  <a:lnTo>
                    <a:pt x="422" y="1719"/>
                  </a:lnTo>
                  <a:lnTo>
                    <a:pt x="592" y="1743"/>
                  </a:lnTo>
                  <a:cubicBezTo>
                    <a:pt x="564" y="1865"/>
                    <a:pt x="545" y="1996"/>
                    <a:pt x="534" y="2139"/>
                  </a:cubicBezTo>
                  <a:lnTo>
                    <a:pt x="517" y="2394"/>
                  </a:lnTo>
                  <a:lnTo>
                    <a:pt x="585" y="2150"/>
                  </a:lnTo>
                  <a:cubicBezTo>
                    <a:pt x="628" y="2006"/>
                    <a:pt x="667" y="1891"/>
                    <a:pt x="712" y="1783"/>
                  </a:cubicBezTo>
                  <a:lnTo>
                    <a:pt x="722" y="1758"/>
                  </a:lnTo>
                  <a:cubicBezTo>
                    <a:pt x="789" y="1597"/>
                    <a:pt x="866" y="1413"/>
                    <a:pt x="802" y="1241"/>
                  </a:cubicBezTo>
                  <a:cubicBezTo>
                    <a:pt x="795" y="1226"/>
                    <a:pt x="789" y="1211"/>
                    <a:pt x="782" y="1194"/>
                  </a:cubicBezTo>
                  <a:cubicBezTo>
                    <a:pt x="769" y="1169"/>
                    <a:pt x="759" y="1143"/>
                    <a:pt x="752" y="1117"/>
                  </a:cubicBezTo>
                  <a:cubicBezTo>
                    <a:pt x="737" y="1025"/>
                    <a:pt x="802" y="946"/>
                    <a:pt x="870" y="864"/>
                  </a:cubicBezTo>
                  <a:cubicBezTo>
                    <a:pt x="902" y="824"/>
                    <a:pt x="937" y="781"/>
                    <a:pt x="962" y="738"/>
                  </a:cubicBezTo>
                  <a:cubicBezTo>
                    <a:pt x="1074" y="547"/>
                    <a:pt x="1014" y="273"/>
                    <a:pt x="825" y="117"/>
                  </a:cubicBezTo>
                  <a:cubicBezTo>
                    <a:pt x="780" y="80"/>
                    <a:pt x="724" y="48"/>
                    <a:pt x="658" y="20"/>
                  </a:cubicBezTo>
                  <a:lnTo>
                    <a:pt x="60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50"/>
            <p:cNvSpPr/>
            <p:nvPr/>
          </p:nvSpPr>
          <p:spPr>
            <a:xfrm>
              <a:off x="5022971" y="2801850"/>
              <a:ext cx="82091" cy="95133"/>
            </a:xfrm>
            <a:custGeom>
              <a:rect b="b" l="l" r="r" t="t"/>
              <a:pathLst>
                <a:path extrusionOk="0" h="3348" w="2889">
                  <a:moveTo>
                    <a:pt x="2513" y="0"/>
                  </a:moveTo>
                  <a:cubicBezTo>
                    <a:pt x="2439" y="0"/>
                    <a:pt x="2366" y="22"/>
                    <a:pt x="2306" y="63"/>
                  </a:cubicBezTo>
                  <a:cubicBezTo>
                    <a:pt x="2267" y="89"/>
                    <a:pt x="2233" y="125"/>
                    <a:pt x="2192" y="151"/>
                  </a:cubicBezTo>
                  <a:cubicBezTo>
                    <a:pt x="2074" y="230"/>
                    <a:pt x="1920" y="230"/>
                    <a:pt x="1791" y="288"/>
                  </a:cubicBezTo>
                  <a:cubicBezTo>
                    <a:pt x="1629" y="361"/>
                    <a:pt x="1509" y="517"/>
                    <a:pt x="1335" y="552"/>
                  </a:cubicBezTo>
                  <a:cubicBezTo>
                    <a:pt x="1311" y="556"/>
                    <a:pt x="1287" y="559"/>
                    <a:pt x="1263" y="559"/>
                  </a:cubicBezTo>
                  <a:cubicBezTo>
                    <a:pt x="1103" y="559"/>
                    <a:pt x="950" y="461"/>
                    <a:pt x="795" y="402"/>
                  </a:cubicBezTo>
                  <a:cubicBezTo>
                    <a:pt x="761" y="388"/>
                    <a:pt x="722" y="378"/>
                    <a:pt x="684" y="378"/>
                  </a:cubicBezTo>
                  <a:cubicBezTo>
                    <a:pt x="645" y="378"/>
                    <a:pt x="607" y="390"/>
                    <a:pt x="583" y="421"/>
                  </a:cubicBezTo>
                  <a:cubicBezTo>
                    <a:pt x="562" y="453"/>
                    <a:pt x="557" y="494"/>
                    <a:pt x="555" y="532"/>
                  </a:cubicBezTo>
                  <a:cubicBezTo>
                    <a:pt x="551" y="661"/>
                    <a:pt x="544" y="790"/>
                    <a:pt x="538" y="918"/>
                  </a:cubicBezTo>
                  <a:cubicBezTo>
                    <a:pt x="534" y="1008"/>
                    <a:pt x="527" y="1104"/>
                    <a:pt x="476" y="1179"/>
                  </a:cubicBezTo>
                  <a:cubicBezTo>
                    <a:pt x="463" y="1197"/>
                    <a:pt x="446" y="1214"/>
                    <a:pt x="431" y="1229"/>
                  </a:cubicBezTo>
                  <a:cubicBezTo>
                    <a:pt x="442" y="1319"/>
                    <a:pt x="431" y="1409"/>
                    <a:pt x="384" y="1490"/>
                  </a:cubicBezTo>
                  <a:cubicBezTo>
                    <a:pt x="307" y="1623"/>
                    <a:pt x="144" y="1734"/>
                    <a:pt x="172" y="1886"/>
                  </a:cubicBezTo>
                  <a:cubicBezTo>
                    <a:pt x="180" y="1931"/>
                    <a:pt x="206" y="1972"/>
                    <a:pt x="221" y="2017"/>
                  </a:cubicBezTo>
                  <a:cubicBezTo>
                    <a:pt x="285" y="2186"/>
                    <a:pt x="202" y="2371"/>
                    <a:pt x="131" y="2538"/>
                  </a:cubicBezTo>
                  <a:cubicBezTo>
                    <a:pt x="82" y="2658"/>
                    <a:pt x="41" y="2782"/>
                    <a:pt x="4" y="2906"/>
                  </a:cubicBezTo>
                  <a:cubicBezTo>
                    <a:pt x="4" y="2923"/>
                    <a:pt x="0" y="2941"/>
                    <a:pt x="0" y="2960"/>
                  </a:cubicBezTo>
                  <a:cubicBezTo>
                    <a:pt x="39" y="2955"/>
                    <a:pt x="78" y="2953"/>
                    <a:pt x="116" y="2953"/>
                  </a:cubicBezTo>
                  <a:cubicBezTo>
                    <a:pt x="265" y="2953"/>
                    <a:pt x="403" y="2992"/>
                    <a:pt x="472" y="3118"/>
                  </a:cubicBezTo>
                  <a:cubicBezTo>
                    <a:pt x="484" y="3111"/>
                    <a:pt x="498" y="3108"/>
                    <a:pt x="512" y="3108"/>
                  </a:cubicBezTo>
                  <a:cubicBezTo>
                    <a:pt x="550" y="3108"/>
                    <a:pt x="590" y="3133"/>
                    <a:pt x="611" y="3168"/>
                  </a:cubicBezTo>
                  <a:cubicBezTo>
                    <a:pt x="639" y="3215"/>
                    <a:pt x="641" y="3273"/>
                    <a:pt x="641" y="3328"/>
                  </a:cubicBezTo>
                  <a:cubicBezTo>
                    <a:pt x="674" y="3341"/>
                    <a:pt x="710" y="3348"/>
                    <a:pt x="745" y="3348"/>
                  </a:cubicBezTo>
                  <a:cubicBezTo>
                    <a:pt x="826" y="3348"/>
                    <a:pt x="906" y="3316"/>
                    <a:pt x="962" y="3258"/>
                  </a:cubicBezTo>
                  <a:cubicBezTo>
                    <a:pt x="1041" y="3174"/>
                    <a:pt x="1063" y="3039"/>
                    <a:pt x="1016" y="2934"/>
                  </a:cubicBezTo>
                  <a:lnTo>
                    <a:pt x="1016" y="2934"/>
                  </a:lnTo>
                  <a:cubicBezTo>
                    <a:pt x="1028" y="2935"/>
                    <a:pt x="1041" y="2935"/>
                    <a:pt x="1055" y="2935"/>
                  </a:cubicBezTo>
                  <a:cubicBezTo>
                    <a:pt x="1172" y="2935"/>
                    <a:pt x="1307" y="2907"/>
                    <a:pt x="1329" y="2795"/>
                  </a:cubicBezTo>
                  <a:cubicBezTo>
                    <a:pt x="1339" y="2743"/>
                    <a:pt x="1318" y="2688"/>
                    <a:pt x="1335" y="2636"/>
                  </a:cubicBezTo>
                  <a:cubicBezTo>
                    <a:pt x="1365" y="2538"/>
                    <a:pt x="1500" y="2536"/>
                    <a:pt x="1605" y="2533"/>
                  </a:cubicBezTo>
                  <a:cubicBezTo>
                    <a:pt x="1746" y="2529"/>
                    <a:pt x="1892" y="2482"/>
                    <a:pt x="1988" y="2381"/>
                  </a:cubicBezTo>
                  <a:cubicBezTo>
                    <a:pt x="2087" y="2279"/>
                    <a:pt x="2126" y="2114"/>
                    <a:pt x="2055" y="1989"/>
                  </a:cubicBezTo>
                  <a:cubicBezTo>
                    <a:pt x="1943" y="1792"/>
                    <a:pt x="1616" y="1766"/>
                    <a:pt x="1556" y="1548"/>
                  </a:cubicBezTo>
                  <a:cubicBezTo>
                    <a:pt x="1520" y="1420"/>
                    <a:pt x="1650" y="1286"/>
                    <a:pt x="1771" y="1286"/>
                  </a:cubicBezTo>
                  <a:cubicBezTo>
                    <a:pt x="1804" y="1286"/>
                    <a:pt x="1836" y="1296"/>
                    <a:pt x="1864" y="1319"/>
                  </a:cubicBezTo>
                  <a:cubicBezTo>
                    <a:pt x="1864" y="1203"/>
                    <a:pt x="1988" y="1122"/>
                    <a:pt x="2104" y="1104"/>
                  </a:cubicBezTo>
                  <a:cubicBezTo>
                    <a:pt x="2132" y="1101"/>
                    <a:pt x="2159" y="1100"/>
                    <a:pt x="2187" y="1100"/>
                  </a:cubicBezTo>
                  <a:cubicBezTo>
                    <a:pt x="2255" y="1100"/>
                    <a:pt x="2322" y="1107"/>
                    <a:pt x="2390" y="1107"/>
                  </a:cubicBezTo>
                  <a:cubicBezTo>
                    <a:pt x="2411" y="1107"/>
                    <a:pt x="2432" y="1106"/>
                    <a:pt x="2453" y="1104"/>
                  </a:cubicBezTo>
                  <a:cubicBezTo>
                    <a:pt x="2539" y="1098"/>
                    <a:pt x="2620" y="1070"/>
                    <a:pt x="2702" y="1047"/>
                  </a:cubicBezTo>
                  <a:cubicBezTo>
                    <a:pt x="2751" y="1032"/>
                    <a:pt x="2803" y="1023"/>
                    <a:pt x="2852" y="1012"/>
                  </a:cubicBezTo>
                  <a:cubicBezTo>
                    <a:pt x="2822" y="935"/>
                    <a:pt x="2803" y="858"/>
                    <a:pt x="2805" y="777"/>
                  </a:cubicBezTo>
                  <a:cubicBezTo>
                    <a:pt x="2807" y="622"/>
                    <a:pt x="2888" y="477"/>
                    <a:pt x="2871" y="322"/>
                  </a:cubicBezTo>
                  <a:cubicBezTo>
                    <a:pt x="2858" y="198"/>
                    <a:pt x="2777" y="85"/>
                    <a:pt x="2663" y="33"/>
                  </a:cubicBezTo>
                  <a:cubicBezTo>
                    <a:pt x="2616" y="11"/>
                    <a:pt x="2564" y="0"/>
                    <a:pt x="25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50"/>
            <p:cNvSpPr/>
            <p:nvPr/>
          </p:nvSpPr>
          <p:spPr>
            <a:xfrm>
              <a:off x="5022176" y="2801112"/>
              <a:ext cx="83426" cy="96668"/>
            </a:xfrm>
            <a:custGeom>
              <a:rect b="b" l="l" r="r" t="t"/>
              <a:pathLst>
                <a:path extrusionOk="0" h="3402" w="2936">
                  <a:moveTo>
                    <a:pt x="2541" y="54"/>
                  </a:moveTo>
                  <a:cubicBezTo>
                    <a:pt x="2589" y="54"/>
                    <a:pt x="2637" y="63"/>
                    <a:pt x="2678" y="83"/>
                  </a:cubicBezTo>
                  <a:cubicBezTo>
                    <a:pt x="2786" y="132"/>
                    <a:pt x="2861" y="237"/>
                    <a:pt x="2873" y="353"/>
                  </a:cubicBezTo>
                  <a:cubicBezTo>
                    <a:pt x="2882" y="432"/>
                    <a:pt x="2863" y="511"/>
                    <a:pt x="2841" y="595"/>
                  </a:cubicBezTo>
                  <a:cubicBezTo>
                    <a:pt x="2824" y="661"/>
                    <a:pt x="2807" y="730"/>
                    <a:pt x="2805" y="803"/>
                  </a:cubicBezTo>
                  <a:cubicBezTo>
                    <a:pt x="2803" y="871"/>
                    <a:pt x="2816" y="942"/>
                    <a:pt x="2843" y="1017"/>
                  </a:cubicBezTo>
                  <a:cubicBezTo>
                    <a:pt x="2839" y="1019"/>
                    <a:pt x="2833" y="1019"/>
                    <a:pt x="2828" y="1021"/>
                  </a:cubicBezTo>
                  <a:cubicBezTo>
                    <a:pt x="2792" y="1028"/>
                    <a:pt x="2758" y="1036"/>
                    <a:pt x="2721" y="1047"/>
                  </a:cubicBezTo>
                  <a:lnTo>
                    <a:pt x="2678" y="1058"/>
                  </a:lnTo>
                  <a:cubicBezTo>
                    <a:pt x="2614" y="1079"/>
                    <a:pt x="2546" y="1098"/>
                    <a:pt x="2479" y="1105"/>
                  </a:cubicBezTo>
                  <a:cubicBezTo>
                    <a:pt x="2459" y="1106"/>
                    <a:pt x="2438" y="1107"/>
                    <a:pt x="2418" y="1107"/>
                  </a:cubicBezTo>
                  <a:cubicBezTo>
                    <a:pt x="2385" y="1107"/>
                    <a:pt x="2352" y="1105"/>
                    <a:pt x="2319" y="1103"/>
                  </a:cubicBezTo>
                  <a:cubicBezTo>
                    <a:pt x="2285" y="1100"/>
                    <a:pt x="2252" y="1099"/>
                    <a:pt x="2219" y="1099"/>
                  </a:cubicBezTo>
                  <a:cubicBezTo>
                    <a:pt x="2187" y="1099"/>
                    <a:pt x="2156" y="1100"/>
                    <a:pt x="2128" y="1105"/>
                  </a:cubicBezTo>
                  <a:cubicBezTo>
                    <a:pt x="2016" y="1120"/>
                    <a:pt x="1896" y="1193"/>
                    <a:pt x="1871" y="1300"/>
                  </a:cubicBezTo>
                  <a:cubicBezTo>
                    <a:pt x="1849" y="1290"/>
                    <a:pt x="1825" y="1285"/>
                    <a:pt x="1800" y="1285"/>
                  </a:cubicBezTo>
                  <a:cubicBezTo>
                    <a:pt x="1729" y="1285"/>
                    <a:pt x="1652" y="1324"/>
                    <a:pt x="1601" y="1390"/>
                  </a:cubicBezTo>
                  <a:cubicBezTo>
                    <a:pt x="1556" y="1450"/>
                    <a:pt x="1541" y="1518"/>
                    <a:pt x="1558" y="1580"/>
                  </a:cubicBezTo>
                  <a:cubicBezTo>
                    <a:pt x="1594" y="1709"/>
                    <a:pt x="1712" y="1775"/>
                    <a:pt x="1826" y="1840"/>
                  </a:cubicBezTo>
                  <a:cubicBezTo>
                    <a:pt x="1918" y="1891"/>
                    <a:pt x="2012" y="1945"/>
                    <a:pt x="2061" y="2028"/>
                  </a:cubicBezTo>
                  <a:cubicBezTo>
                    <a:pt x="2119" y="2135"/>
                    <a:pt x="2094" y="2290"/>
                    <a:pt x="1997" y="2388"/>
                  </a:cubicBezTo>
                  <a:cubicBezTo>
                    <a:pt x="1914" y="2476"/>
                    <a:pt x="1783" y="2527"/>
                    <a:pt x="1627" y="2532"/>
                  </a:cubicBezTo>
                  <a:cubicBezTo>
                    <a:pt x="1519" y="2536"/>
                    <a:pt x="1374" y="2540"/>
                    <a:pt x="1337" y="2654"/>
                  </a:cubicBezTo>
                  <a:cubicBezTo>
                    <a:pt x="1327" y="2686"/>
                    <a:pt x="1329" y="2720"/>
                    <a:pt x="1331" y="2750"/>
                  </a:cubicBezTo>
                  <a:cubicBezTo>
                    <a:pt x="1333" y="2774"/>
                    <a:pt x="1335" y="2795"/>
                    <a:pt x="1331" y="2817"/>
                  </a:cubicBezTo>
                  <a:cubicBezTo>
                    <a:pt x="1312" y="2919"/>
                    <a:pt x="1166" y="2934"/>
                    <a:pt x="1082" y="2934"/>
                  </a:cubicBezTo>
                  <a:lnTo>
                    <a:pt x="1044" y="2934"/>
                  </a:lnTo>
                  <a:lnTo>
                    <a:pt x="1001" y="2930"/>
                  </a:lnTo>
                  <a:lnTo>
                    <a:pt x="1001" y="2930"/>
                  </a:lnTo>
                  <a:lnTo>
                    <a:pt x="1018" y="2971"/>
                  </a:lnTo>
                  <a:cubicBezTo>
                    <a:pt x="1063" y="3067"/>
                    <a:pt x="1042" y="3187"/>
                    <a:pt x="971" y="3264"/>
                  </a:cubicBezTo>
                  <a:cubicBezTo>
                    <a:pt x="922" y="3317"/>
                    <a:pt x="846" y="3347"/>
                    <a:pt x="772" y="3347"/>
                  </a:cubicBezTo>
                  <a:cubicBezTo>
                    <a:pt x="746" y="3347"/>
                    <a:pt x="721" y="3343"/>
                    <a:pt x="697" y="3335"/>
                  </a:cubicBezTo>
                  <a:cubicBezTo>
                    <a:pt x="695" y="3286"/>
                    <a:pt x="690" y="3228"/>
                    <a:pt x="662" y="3181"/>
                  </a:cubicBezTo>
                  <a:cubicBezTo>
                    <a:pt x="635" y="3136"/>
                    <a:pt x="582" y="3107"/>
                    <a:pt x="535" y="3107"/>
                  </a:cubicBezTo>
                  <a:cubicBezTo>
                    <a:pt x="527" y="3107"/>
                    <a:pt x="518" y="3108"/>
                    <a:pt x="510" y="3110"/>
                  </a:cubicBezTo>
                  <a:cubicBezTo>
                    <a:pt x="443" y="3005"/>
                    <a:pt x="320" y="2953"/>
                    <a:pt x="139" y="2953"/>
                  </a:cubicBezTo>
                  <a:cubicBezTo>
                    <a:pt x="113" y="2953"/>
                    <a:pt x="86" y="2954"/>
                    <a:pt x="58" y="2956"/>
                  </a:cubicBezTo>
                  <a:cubicBezTo>
                    <a:pt x="58" y="2949"/>
                    <a:pt x="60" y="2943"/>
                    <a:pt x="58" y="2941"/>
                  </a:cubicBezTo>
                  <a:cubicBezTo>
                    <a:pt x="101" y="2797"/>
                    <a:pt x="140" y="2682"/>
                    <a:pt x="185" y="2574"/>
                  </a:cubicBezTo>
                  <a:lnTo>
                    <a:pt x="195" y="2549"/>
                  </a:lnTo>
                  <a:cubicBezTo>
                    <a:pt x="262" y="2388"/>
                    <a:pt x="339" y="2204"/>
                    <a:pt x="275" y="2032"/>
                  </a:cubicBezTo>
                  <a:cubicBezTo>
                    <a:pt x="268" y="2017"/>
                    <a:pt x="262" y="2002"/>
                    <a:pt x="255" y="1985"/>
                  </a:cubicBezTo>
                  <a:cubicBezTo>
                    <a:pt x="242" y="1960"/>
                    <a:pt x="232" y="1934"/>
                    <a:pt x="225" y="1908"/>
                  </a:cubicBezTo>
                  <a:cubicBezTo>
                    <a:pt x="210" y="1816"/>
                    <a:pt x="275" y="1737"/>
                    <a:pt x="343" y="1655"/>
                  </a:cubicBezTo>
                  <a:cubicBezTo>
                    <a:pt x="375" y="1615"/>
                    <a:pt x="410" y="1572"/>
                    <a:pt x="435" y="1529"/>
                  </a:cubicBezTo>
                  <a:cubicBezTo>
                    <a:pt x="480" y="1452"/>
                    <a:pt x="497" y="1362"/>
                    <a:pt x="487" y="1263"/>
                  </a:cubicBezTo>
                  <a:cubicBezTo>
                    <a:pt x="500" y="1250"/>
                    <a:pt x="515" y="1238"/>
                    <a:pt x="525" y="1220"/>
                  </a:cubicBezTo>
                  <a:cubicBezTo>
                    <a:pt x="583" y="1137"/>
                    <a:pt x="587" y="1030"/>
                    <a:pt x="592" y="946"/>
                  </a:cubicBezTo>
                  <a:lnTo>
                    <a:pt x="611" y="561"/>
                  </a:lnTo>
                  <a:cubicBezTo>
                    <a:pt x="613" y="526"/>
                    <a:pt x="615" y="490"/>
                    <a:pt x="632" y="464"/>
                  </a:cubicBezTo>
                  <a:cubicBezTo>
                    <a:pt x="650" y="443"/>
                    <a:pt x="675" y="432"/>
                    <a:pt x="712" y="432"/>
                  </a:cubicBezTo>
                  <a:cubicBezTo>
                    <a:pt x="750" y="432"/>
                    <a:pt x="789" y="443"/>
                    <a:pt x="815" y="453"/>
                  </a:cubicBezTo>
                  <a:cubicBezTo>
                    <a:pt x="855" y="468"/>
                    <a:pt x="898" y="488"/>
                    <a:pt x="941" y="507"/>
                  </a:cubicBezTo>
                  <a:cubicBezTo>
                    <a:pt x="1054" y="558"/>
                    <a:pt x="1170" y="612"/>
                    <a:pt x="1292" y="612"/>
                  </a:cubicBezTo>
                  <a:cubicBezTo>
                    <a:pt x="1318" y="612"/>
                    <a:pt x="1344" y="610"/>
                    <a:pt x="1367" y="603"/>
                  </a:cubicBezTo>
                  <a:cubicBezTo>
                    <a:pt x="1474" y="584"/>
                    <a:pt x="1562" y="518"/>
                    <a:pt x="1646" y="456"/>
                  </a:cubicBezTo>
                  <a:cubicBezTo>
                    <a:pt x="1704" y="413"/>
                    <a:pt x="1766" y="368"/>
                    <a:pt x="1830" y="340"/>
                  </a:cubicBezTo>
                  <a:cubicBezTo>
                    <a:pt x="1881" y="316"/>
                    <a:pt x="1939" y="301"/>
                    <a:pt x="1995" y="288"/>
                  </a:cubicBezTo>
                  <a:cubicBezTo>
                    <a:pt x="2079" y="269"/>
                    <a:pt x="2162" y="250"/>
                    <a:pt x="2235" y="201"/>
                  </a:cubicBezTo>
                  <a:cubicBezTo>
                    <a:pt x="2256" y="186"/>
                    <a:pt x="2276" y="168"/>
                    <a:pt x="2295" y="153"/>
                  </a:cubicBezTo>
                  <a:cubicBezTo>
                    <a:pt x="2312" y="138"/>
                    <a:pt x="2331" y="123"/>
                    <a:pt x="2349" y="111"/>
                  </a:cubicBezTo>
                  <a:cubicBezTo>
                    <a:pt x="2404" y="73"/>
                    <a:pt x="2473" y="54"/>
                    <a:pt x="2541" y="54"/>
                  </a:cubicBezTo>
                  <a:close/>
                  <a:moveTo>
                    <a:pt x="2542" y="1"/>
                  </a:moveTo>
                  <a:cubicBezTo>
                    <a:pt x="2463" y="1"/>
                    <a:pt x="2383" y="23"/>
                    <a:pt x="2319" y="66"/>
                  </a:cubicBezTo>
                  <a:cubicBezTo>
                    <a:pt x="2299" y="81"/>
                    <a:pt x="2280" y="96"/>
                    <a:pt x="2261" y="111"/>
                  </a:cubicBezTo>
                  <a:cubicBezTo>
                    <a:pt x="2244" y="128"/>
                    <a:pt x="2224" y="143"/>
                    <a:pt x="2205" y="156"/>
                  </a:cubicBezTo>
                  <a:cubicBezTo>
                    <a:pt x="2141" y="198"/>
                    <a:pt x="2064" y="218"/>
                    <a:pt x="1982" y="237"/>
                  </a:cubicBezTo>
                  <a:cubicBezTo>
                    <a:pt x="1924" y="250"/>
                    <a:pt x="1864" y="265"/>
                    <a:pt x="1809" y="291"/>
                  </a:cubicBezTo>
                  <a:cubicBezTo>
                    <a:pt x="1738" y="321"/>
                    <a:pt x="1676" y="368"/>
                    <a:pt x="1616" y="413"/>
                  </a:cubicBezTo>
                  <a:cubicBezTo>
                    <a:pt x="1532" y="475"/>
                    <a:pt x="1453" y="533"/>
                    <a:pt x="1357" y="552"/>
                  </a:cubicBezTo>
                  <a:cubicBezTo>
                    <a:pt x="1337" y="556"/>
                    <a:pt x="1317" y="557"/>
                    <a:pt x="1296" y="557"/>
                  </a:cubicBezTo>
                  <a:cubicBezTo>
                    <a:pt x="1187" y="557"/>
                    <a:pt x="1073" y="508"/>
                    <a:pt x="962" y="458"/>
                  </a:cubicBezTo>
                  <a:cubicBezTo>
                    <a:pt x="919" y="438"/>
                    <a:pt x="877" y="419"/>
                    <a:pt x="834" y="402"/>
                  </a:cubicBezTo>
                  <a:cubicBezTo>
                    <a:pt x="804" y="391"/>
                    <a:pt x="759" y="378"/>
                    <a:pt x="712" y="378"/>
                  </a:cubicBezTo>
                  <a:cubicBezTo>
                    <a:pt x="660" y="378"/>
                    <a:pt x="617" y="398"/>
                    <a:pt x="590" y="432"/>
                  </a:cubicBezTo>
                  <a:cubicBezTo>
                    <a:pt x="562" y="471"/>
                    <a:pt x="560" y="518"/>
                    <a:pt x="557" y="556"/>
                  </a:cubicBezTo>
                  <a:lnTo>
                    <a:pt x="538" y="942"/>
                  </a:lnTo>
                  <a:cubicBezTo>
                    <a:pt x="536" y="1021"/>
                    <a:pt x="530" y="1120"/>
                    <a:pt x="482" y="1190"/>
                  </a:cubicBezTo>
                  <a:cubicBezTo>
                    <a:pt x="470" y="1205"/>
                    <a:pt x="455" y="1220"/>
                    <a:pt x="440" y="1233"/>
                  </a:cubicBezTo>
                  <a:lnTo>
                    <a:pt x="429" y="1244"/>
                  </a:lnTo>
                  <a:lnTo>
                    <a:pt x="431" y="1257"/>
                  </a:lnTo>
                  <a:cubicBezTo>
                    <a:pt x="444" y="1349"/>
                    <a:pt x="429" y="1433"/>
                    <a:pt x="388" y="1501"/>
                  </a:cubicBezTo>
                  <a:cubicBezTo>
                    <a:pt x="367" y="1542"/>
                    <a:pt x="332" y="1583"/>
                    <a:pt x="300" y="1621"/>
                  </a:cubicBezTo>
                  <a:cubicBezTo>
                    <a:pt x="227" y="1709"/>
                    <a:pt x="152" y="1801"/>
                    <a:pt x="174" y="1917"/>
                  </a:cubicBezTo>
                  <a:cubicBezTo>
                    <a:pt x="180" y="1949"/>
                    <a:pt x="193" y="1979"/>
                    <a:pt x="206" y="2009"/>
                  </a:cubicBezTo>
                  <a:cubicBezTo>
                    <a:pt x="212" y="2022"/>
                    <a:pt x="219" y="2037"/>
                    <a:pt x="225" y="2052"/>
                  </a:cubicBezTo>
                  <a:cubicBezTo>
                    <a:pt x="281" y="2204"/>
                    <a:pt x="212" y="2369"/>
                    <a:pt x="146" y="2529"/>
                  </a:cubicBezTo>
                  <a:lnTo>
                    <a:pt x="135" y="2553"/>
                  </a:lnTo>
                  <a:cubicBezTo>
                    <a:pt x="90" y="2662"/>
                    <a:pt x="50" y="2780"/>
                    <a:pt x="7" y="2930"/>
                  </a:cubicBezTo>
                  <a:cubicBezTo>
                    <a:pt x="7" y="2939"/>
                    <a:pt x="5" y="2945"/>
                    <a:pt x="5" y="2954"/>
                  </a:cubicBezTo>
                  <a:cubicBezTo>
                    <a:pt x="3" y="2964"/>
                    <a:pt x="3" y="2973"/>
                    <a:pt x="3" y="2984"/>
                  </a:cubicBezTo>
                  <a:lnTo>
                    <a:pt x="0" y="3016"/>
                  </a:lnTo>
                  <a:lnTo>
                    <a:pt x="30" y="3012"/>
                  </a:lnTo>
                  <a:cubicBezTo>
                    <a:pt x="68" y="3008"/>
                    <a:pt x="103" y="3006"/>
                    <a:pt x="136" y="3006"/>
                  </a:cubicBezTo>
                  <a:cubicBezTo>
                    <a:pt x="308" y="3006"/>
                    <a:pt x="422" y="3057"/>
                    <a:pt x="476" y="3157"/>
                  </a:cubicBezTo>
                  <a:lnTo>
                    <a:pt x="489" y="3183"/>
                  </a:lnTo>
                  <a:lnTo>
                    <a:pt x="512" y="3168"/>
                  </a:lnTo>
                  <a:cubicBezTo>
                    <a:pt x="520" y="3163"/>
                    <a:pt x="529" y="3161"/>
                    <a:pt x="539" y="3161"/>
                  </a:cubicBezTo>
                  <a:cubicBezTo>
                    <a:pt x="567" y="3161"/>
                    <a:pt x="599" y="3180"/>
                    <a:pt x="615" y="3209"/>
                  </a:cubicBezTo>
                  <a:cubicBezTo>
                    <a:pt x="641" y="3249"/>
                    <a:pt x="643" y="3305"/>
                    <a:pt x="643" y="3354"/>
                  </a:cubicBezTo>
                  <a:lnTo>
                    <a:pt x="643" y="3374"/>
                  </a:lnTo>
                  <a:lnTo>
                    <a:pt x="660" y="3380"/>
                  </a:lnTo>
                  <a:cubicBezTo>
                    <a:pt x="697" y="3393"/>
                    <a:pt x="733" y="3401"/>
                    <a:pt x="774" y="3401"/>
                  </a:cubicBezTo>
                  <a:cubicBezTo>
                    <a:pt x="864" y="3401"/>
                    <a:pt x="949" y="3365"/>
                    <a:pt x="1009" y="3301"/>
                  </a:cubicBezTo>
                  <a:cubicBezTo>
                    <a:pt x="1087" y="3219"/>
                    <a:pt x="1114" y="3095"/>
                    <a:pt x="1082" y="2988"/>
                  </a:cubicBezTo>
                  <a:cubicBezTo>
                    <a:pt x="1256" y="2988"/>
                    <a:pt x="1363" y="2930"/>
                    <a:pt x="1384" y="2827"/>
                  </a:cubicBezTo>
                  <a:cubicBezTo>
                    <a:pt x="1389" y="2799"/>
                    <a:pt x="1387" y="2772"/>
                    <a:pt x="1384" y="2746"/>
                  </a:cubicBezTo>
                  <a:cubicBezTo>
                    <a:pt x="1382" y="2718"/>
                    <a:pt x="1380" y="2692"/>
                    <a:pt x="1387" y="2671"/>
                  </a:cubicBezTo>
                  <a:cubicBezTo>
                    <a:pt x="1412" y="2592"/>
                    <a:pt x="1532" y="2587"/>
                    <a:pt x="1633" y="2585"/>
                  </a:cubicBezTo>
                  <a:cubicBezTo>
                    <a:pt x="1800" y="2581"/>
                    <a:pt x="1941" y="2523"/>
                    <a:pt x="2038" y="2425"/>
                  </a:cubicBezTo>
                  <a:cubicBezTo>
                    <a:pt x="2149" y="2307"/>
                    <a:pt x="2179" y="2131"/>
                    <a:pt x="2106" y="2002"/>
                  </a:cubicBezTo>
                  <a:cubicBezTo>
                    <a:pt x="2051" y="1906"/>
                    <a:pt x="1950" y="1848"/>
                    <a:pt x="1851" y="1792"/>
                  </a:cubicBezTo>
                  <a:cubicBezTo>
                    <a:pt x="1742" y="1732"/>
                    <a:pt x="1639" y="1675"/>
                    <a:pt x="1609" y="1565"/>
                  </a:cubicBezTo>
                  <a:cubicBezTo>
                    <a:pt x="1592" y="1503"/>
                    <a:pt x="1624" y="1450"/>
                    <a:pt x="1644" y="1424"/>
                  </a:cubicBezTo>
                  <a:cubicBezTo>
                    <a:pt x="1683" y="1372"/>
                    <a:pt x="1744" y="1341"/>
                    <a:pt x="1799" y="1341"/>
                  </a:cubicBezTo>
                  <a:cubicBezTo>
                    <a:pt x="1827" y="1341"/>
                    <a:pt x="1853" y="1349"/>
                    <a:pt x="1875" y="1366"/>
                  </a:cubicBezTo>
                  <a:lnTo>
                    <a:pt x="1918" y="1400"/>
                  </a:lnTo>
                  <a:lnTo>
                    <a:pt x="1918" y="1345"/>
                  </a:lnTo>
                  <a:cubicBezTo>
                    <a:pt x="1920" y="1246"/>
                    <a:pt x="2029" y="1171"/>
                    <a:pt x="2134" y="1158"/>
                  </a:cubicBezTo>
                  <a:cubicBezTo>
                    <a:pt x="2158" y="1154"/>
                    <a:pt x="2184" y="1153"/>
                    <a:pt x="2212" y="1153"/>
                  </a:cubicBezTo>
                  <a:cubicBezTo>
                    <a:pt x="2245" y="1153"/>
                    <a:pt x="2280" y="1155"/>
                    <a:pt x="2314" y="1156"/>
                  </a:cubicBezTo>
                  <a:cubicBezTo>
                    <a:pt x="2350" y="1159"/>
                    <a:pt x="2385" y="1161"/>
                    <a:pt x="2420" y="1161"/>
                  </a:cubicBezTo>
                  <a:cubicBezTo>
                    <a:pt x="2441" y="1161"/>
                    <a:pt x="2462" y="1160"/>
                    <a:pt x="2484" y="1158"/>
                  </a:cubicBezTo>
                  <a:cubicBezTo>
                    <a:pt x="2556" y="1150"/>
                    <a:pt x="2627" y="1130"/>
                    <a:pt x="2693" y="1109"/>
                  </a:cubicBezTo>
                  <a:lnTo>
                    <a:pt x="2736" y="1098"/>
                  </a:lnTo>
                  <a:cubicBezTo>
                    <a:pt x="2771" y="1088"/>
                    <a:pt x="2805" y="1081"/>
                    <a:pt x="2839" y="1073"/>
                  </a:cubicBezTo>
                  <a:cubicBezTo>
                    <a:pt x="2854" y="1070"/>
                    <a:pt x="2871" y="1066"/>
                    <a:pt x="2886" y="1064"/>
                  </a:cubicBezTo>
                  <a:lnTo>
                    <a:pt x="2916" y="1058"/>
                  </a:lnTo>
                  <a:lnTo>
                    <a:pt x="2906" y="1028"/>
                  </a:lnTo>
                  <a:cubicBezTo>
                    <a:pt x="2871" y="946"/>
                    <a:pt x="2856" y="873"/>
                    <a:pt x="2858" y="803"/>
                  </a:cubicBezTo>
                  <a:cubicBezTo>
                    <a:pt x="2861" y="738"/>
                    <a:pt x="2878" y="672"/>
                    <a:pt x="2893" y="608"/>
                  </a:cubicBezTo>
                  <a:cubicBezTo>
                    <a:pt x="2914" y="522"/>
                    <a:pt x="2936" y="436"/>
                    <a:pt x="2927" y="346"/>
                  </a:cubicBezTo>
                  <a:cubicBezTo>
                    <a:pt x="2912" y="213"/>
                    <a:pt x="2824" y="89"/>
                    <a:pt x="2702" y="34"/>
                  </a:cubicBezTo>
                  <a:cubicBezTo>
                    <a:pt x="2653" y="11"/>
                    <a:pt x="2598" y="1"/>
                    <a:pt x="254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50"/>
            <p:cNvSpPr/>
            <p:nvPr/>
          </p:nvSpPr>
          <p:spPr>
            <a:xfrm>
              <a:off x="5023767" y="2764856"/>
              <a:ext cx="34297" cy="71918"/>
            </a:xfrm>
            <a:custGeom>
              <a:rect b="b" l="l" r="r" t="t"/>
              <a:pathLst>
                <a:path extrusionOk="0" h="2531" w="1207">
                  <a:moveTo>
                    <a:pt x="868" y="0"/>
                  </a:moveTo>
                  <a:cubicBezTo>
                    <a:pt x="868" y="60"/>
                    <a:pt x="868" y="120"/>
                    <a:pt x="868" y="183"/>
                  </a:cubicBezTo>
                  <a:cubicBezTo>
                    <a:pt x="741" y="215"/>
                    <a:pt x="664" y="337"/>
                    <a:pt x="598" y="448"/>
                  </a:cubicBezTo>
                  <a:cubicBezTo>
                    <a:pt x="544" y="538"/>
                    <a:pt x="493" y="628"/>
                    <a:pt x="439" y="718"/>
                  </a:cubicBezTo>
                  <a:cubicBezTo>
                    <a:pt x="315" y="928"/>
                    <a:pt x="204" y="1228"/>
                    <a:pt x="390" y="1385"/>
                  </a:cubicBezTo>
                  <a:cubicBezTo>
                    <a:pt x="137" y="1519"/>
                    <a:pt x="0" y="1834"/>
                    <a:pt x="64" y="2111"/>
                  </a:cubicBezTo>
                  <a:cubicBezTo>
                    <a:pt x="122" y="2134"/>
                    <a:pt x="178" y="2164"/>
                    <a:pt x="225" y="2205"/>
                  </a:cubicBezTo>
                  <a:cubicBezTo>
                    <a:pt x="321" y="2284"/>
                    <a:pt x="386" y="2406"/>
                    <a:pt x="403" y="2531"/>
                  </a:cubicBezTo>
                  <a:cubicBezTo>
                    <a:pt x="418" y="2516"/>
                    <a:pt x="435" y="2499"/>
                    <a:pt x="448" y="2481"/>
                  </a:cubicBezTo>
                  <a:cubicBezTo>
                    <a:pt x="499" y="2406"/>
                    <a:pt x="506" y="2310"/>
                    <a:pt x="510" y="2220"/>
                  </a:cubicBezTo>
                  <a:cubicBezTo>
                    <a:pt x="516" y="2092"/>
                    <a:pt x="523" y="1963"/>
                    <a:pt x="527" y="1834"/>
                  </a:cubicBezTo>
                  <a:cubicBezTo>
                    <a:pt x="529" y="1796"/>
                    <a:pt x="534" y="1755"/>
                    <a:pt x="555" y="1723"/>
                  </a:cubicBezTo>
                  <a:cubicBezTo>
                    <a:pt x="579" y="1692"/>
                    <a:pt x="617" y="1680"/>
                    <a:pt x="656" y="1680"/>
                  </a:cubicBezTo>
                  <a:cubicBezTo>
                    <a:pt x="694" y="1680"/>
                    <a:pt x="733" y="1690"/>
                    <a:pt x="767" y="1704"/>
                  </a:cubicBezTo>
                  <a:cubicBezTo>
                    <a:pt x="769" y="1704"/>
                    <a:pt x="771" y="1706"/>
                    <a:pt x="776" y="1706"/>
                  </a:cubicBezTo>
                  <a:cubicBezTo>
                    <a:pt x="769" y="1661"/>
                    <a:pt x="763" y="1614"/>
                    <a:pt x="752" y="1567"/>
                  </a:cubicBezTo>
                  <a:cubicBezTo>
                    <a:pt x="733" y="1468"/>
                    <a:pt x="701" y="1372"/>
                    <a:pt x="699" y="1271"/>
                  </a:cubicBezTo>
                  <a:cubicBezTo>
                    <a:pt x="699" y="1170"/>
                    <a:pt x="731" y="1061"/>
                    <a:pt x="812" y="1003"/>
                  </a:cubicBezTo>
                  <a:cubicBezTo>
                    <a:pt x="838" y="986"/>
                    <a:pt x="866" y="973"/>
                    <a:pt x="883" y="950"/>
                  </a:cubicBezTo>
                  <a:cubicBezTo>
                    <a:pt x="906" y="911"/>
                    <a:pt x="896" y="862"/>
                    <a:pt x="900" y="819"/>
                  </a:cubicBezTo>
                  <a:cubicBezTo>
                    <a:pt x="915" y="624"/>
                    <a:pt x="1200" y="530"/>
                    <a:pt x="1204" y="335"/>
                  </a:cubicBezTo>
                  <a:cubicBezTo>
                    <a:pt x="1206" y="221"/>
                    <a:pt x="1106" y="131"/>
                    <a:pt x="1005" y="71"/>
                  </a:cubicBezTo>
                  <a:cubicBezTo>
                    <a:pt x="962" y="45"/>
                    <a:pt x="915" y="22"/>
                    <a:pt x="8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50"/>
            <p:cNvSpPr/>
            <p:nvPr/>
          </p:nvSpPr>
          <p:spPr>
            <a:xfrm>
              <a:off x="5022971" y="2763692"/>
              <a:ext cx="35803" cy="74618"/>
            </a:xfrm>
            <a:custGeom>
              <a:rect b="b" l="l" r="r" t="t"/>
              <a:pathLst>
                <a:path extrusionOk="0" h="2626" w="1260">
                  <a:moveTo>
                    <a:pt x="924" y="84"/>
                  </a:moveTo>
                  <a:cubicBezTo>
                    <a:pt x="958" y="101"/>
                    <a:pt x="990" y="119"/>
                    <a:pt x="1020" y="136"/>
                  </a:cubicBezTo>
                  <a:cubicBezTo>
                    <a:pt x="1106" y="187"/>
                    <a:pt x="1206" y="269"/>
                    <a:pt x="1204" y="376"/>
                  </a:cubicBezTo>
                  <a:cubicBezTo>
                    <a:pt x="1202" y="464"/>
                    <a:pt x="1134" y="532"/>
                    <a:pt x="1063" y="603"/>
                  </a:cubicBezTo>
                  <a:cubicBezTo>
                    <a:pt x="988" y="676"/>
                    <a:pt x="909" y="751"/>
                    <a:pt x="900" y="858"/>
                  </a:cubicBezTo>
                  <a:cubicBezTo>
                    <a:pt x="900" y="871"/>
                    <a:pt x="900" y="886"/>
                    <a:pt x="900" y="898"/>
                  </a:cubicBezTo>
                  <a:cubicBezTo>
                    <a:pt x="900" y="928"/>
                    <a:pt x="900" y="956"/>
                    <a:pt x="887" y="976"/>
                  </a:cubicBezTo>
                  <a:cubicBezTo>
                    <a:pt x="879" y="988"/>
                    <a:pt x="864" y="999"/>
                    <a:pt x="846" y="1010"/>
                  </a:cubicBezTo>
                  <a:cubicBezTo>
                    <a:pt x="840" y="1014"/>
                    <a:pt x="831" y="1018"/>
                    <a:pt x="825" y="1023"/>
                  </a:cubicBezTo>
                  <a:cubicBezTo>
                    <a:pt x="746" y="1081"/>
                    <a:pt x="699" y="1188"/>
                    <a:pt x="701" y="1312"/>
                  </a:cubicBezTo>
                  <a:cubicBezTo>
                    <a:pt x="703" y="1389"/>
                    <a:pt x="720" y="1464"/>
                    <a:pt x="737" y="1537"/>
                  </a:cubicBezTo>
                  <a:cubicBezTo>
                    <a:pt x="744" y="1563"/>
                    <a:pt x="750" y="1588"/>
                    <a:pt x="754" y="1614"/>
                  </a:cubicBezTo>
                  <a:cubicBezTo>
                    <a:pt x="761" y="1644"/>
                    <a:pt x="767" y="1674"/>
                    <a:pt x="772" y="1708"/>
                  </a:cubicBezTo>
                  <a:cubicBezTo>
                    <a:pt x="746" y="1702"/>
                    <a:pt x="716" y="1695"/>
                    <a:pt x="684" y="1695"/>
                  </a:cubicBezTo>
                  <a:cubicBezTo>
                    <a:pt x="632" y="1695"/>
                    <a:pt x="589" y="1715"/>
                    <a:pt x="562" y="1749"/>
                  </a:cubicBezTo>
                  <a:cubicBezTo>
                    <a:pt x="534" y="1788"/>
                    <a:pt x="532" y="1835"/>
                    <a:pt x="529" y="1873"/>
                  </a:cubicBezTo>
                  <a:lnTo>
                    <a:pt x="510" y="2259"/>
                  </a:lnTo>
                  <a:cubicBezTo>
                    <a:pt x="508" y="2338"/>
                    <a:pt x="502" y="2437"/>
                    <a:pt x="454" y="2507"/>
                  </a:cubicBezTo>
                  <a:cubicBezTo>
                    <a:pt x="452" y="2510"/>
                    <a:pt x="450" y="2512"/>
                    <a:pt x="446" y="2516"/>
                  </a:cubicBezTo>
                  <a:cubicBezTo>
                    <a:pt x="420" y="2402"/>
                    <a:pt x="358" y="2297"/>
                    <a:pt x="270" y="2225"/>
                  </a:cubicBezTo>
                  <a:cubicBezTo>
                    <a:pt x="227" y="2190"/>
                    <a:pt x="178" y="2160"/>
                    <a:pt x="116" y="2133"/>
                  </a:cubicBezTo>
                  <a:cubicBezTo>
                    <a:pt x="60" y="1867"/>
                    <a:pt x="193" y="1575"/>
                    <a:pt x="431" y="1449"/>
                  </a:cubicBezTo>
                  <a:lnTo>
                    <a:pt x="465" y="1432"/>
                  </a:lnTo>
                  <a:lnTo>
                    <a:pt x="435" y="1406"/>
                  </a:lnTo>
                  <a:cubicBezTo>
                    <a:pt x="244" y="1243"/>
                    <a:pt x="409" y="909"/>
                    <a:pt x="491" y="772"/>
                  </a:cubicBezTo>
                  <a:lnTo>
                    <a:pt x="649" y="502"/>
                  </a:lnTo>
                  <a:cubicBezTo>
                    <a:pt x="716" y="391"/>
                    <a:pt x="789" y="277"/>
                    <a:pt x="902" y="249"/>
                  </a:cubicBezTo>
                  <a:lnTo>
                    <a:pt x="921" y="243"/>
                  </a:lnTo>
                  <a:lnTo>
                    <a:pt x="924" y="84"/>
                  </a:lnTo>
                  <a:close/>
                  <a:moveTo>
                    <a:pt x="870" y="1"/>
                  </a:moveTo>
                  <a:lnTo>
                    <a:pt x="870" y="202"/>
                  </a:lnTo>
                  <a:cubicBezTo>
                    <a:pt x="748" y="243"/>
                    <a:pt x="671" y="359"/>
                    <a:pt x="602" y="476"/>
                  </a:cubicBezTo>
                  <a:lnTo>
                    <a:pt x="444" y="744"/>
                  </a:lnTo>
                  <a:cubicBezTo>
                    <a:pt x="360" y="886"/>
                    <a:pt x="193" y="1226"/>
                    <a:pt x="373" y="1421"/>
                  </a:cubicBezTo>
                  <a:cubicBezTo>
                    <a:pt x="131" y="1569"/>
                    <a:pt x="0" y="1880"/>
                    <a:pt x="67" y="2158"/>
                  </a:cubicBezTo>
                  <a:lnTo>
                    <a:pt x="71" y="2173"/>
                  </a:lnTo>
                  <a:lnTo>
                    <a:pt x="84" y="2178"/>
                  </a:lnTo>
                  <a:cubicBezTo>
                    <a:pt x="144" y="2203"/>
                    <a:pt x="195" y="2231"/>
                    <a:pt x="236" y="2265"/>
                  </a:cubicBezTo>
                  <a:cubicBezTo>
                    <a:pt x="326" y="2342"/>
                    <a:pt x="388" y="2454"/>
                    <a:pt x="403" y="2574"/>
                  </a:cubicBezTo>
                  <a:lnTo>
                    <a:pt x="409" y="2625"/>
                  </a:lnTo>
                  <a:lnTo>
                    <a:pt x="448" y="2591"/>
                  </a:lnTo>
                  <a:cubicBezTo>
                    <a:pt x="465" y="2576"/>
                    <a:pt x="482" y="2559"/>
                    <a:pt x="497" y="2537"/>
                  </a:cubicBezTo>
                  <a:cubicBezTo>
                    <a:pt x="555" y="2454"/>
                    <a:pt x="559" y="2347"/>
                    <a:pt x="564" y="2263"/>
                  </a:cubicBezTo>
                  <a:lnTo>
                    <a:pt x="583" y="1878"/>
                  </a:lnTo>
                  <a:cubicBezTo>
                    <a:pt x="585" y="1843"/>
                    <a:pt x="587" y="1807"/>
                    <a:pt x="604" y="1781"/>
                  </a:cubicBezTo>
                  <a:cubicBezTo>
                    <a:pt x="622" y="1760"/>
                    <a:pt x="647" y="1749"/>
                    <a:pt x="684" y="1749"/>
                  </a:cubicBezTo>
                  <a:cubicBezTo>
                    <a:pt x="722" y="1749"/>
                    <a:pt x="761" y="1760"/>
                    <a:pt x="787" y="1770"/>
                  </a:cubicBezTo>
                  <a:lnTo>
                    <a:pt x="793" y="1749"/>
                  </a:lnTo>
                  <a:lnTo>
                    <a:pt x="795" y="1749"/>
                  </a:lnTo>
                  <a:lnTo>
                    <a:pt x="793" y="1773"/>
                  </a:lnTo>
                  <a:lnTo>
                    <a:pt x="834" y="1790"/>
                  </a:lnTo>
                  <a:lnTo>
                    <a:pt x="829" y="1745"/>
                  </a:lnTo>
                  <a:cubicBezTo>
                    <a:pt x="823" y="1693"/>
                    <a:pt x="817" y="1646"/>
                    <a:pt x="806" y="1603"/>
                  </a:cubicBezTo>
                  <a:cubicBezTo>
                    <a:pt x="802" y="1578"/>
                    <a:pt x="795" y="1550"/>
                    <a:pt x="789" y="1524"/>
                  </a:cubicBezTo>
                  <a:cubicBezTo>
                    <a:pt x="772" y="1451"/>
                    <a:pt x="754" y="1383"/>
                    <a:pt x="754" y="1312"/>
                  </a:cubicBezTo>
                  <a:cubicBezTo>
                    <a:pt x="752" y="1205"/>
                    <a:pt x="791" y="1113"/>
                    <a:pt x="857" y="1066"/>
                  </a:cubicBezTo>
                  <a:cubicBezTo>
                    <a:pt x="861" y="1063"/>
                    <a:pt x="868" y="1059"/>
                    <a:pt x="874" y="1055"/>
                  </a:cubicBezTo>
                  <a:cubicBezTo>
                    <a:pt x="894" y="1042"/>
                    <a:pt x="917" y="1027"/>
                    <a:pt x="932" y="1006"/>
                  </a:cubicBezTo>
                  <a:cubicBezTo>
                    <a:pt x="954" y="971"/>
                    <a:pt x="954" y="933"/>
                    <a:pt x="954" y="898"/>
                  </a:cubicBezTo>
                  <a:cubicBezTo>
                    <a:pt x="954" y="886"/>
                    <a:pt x="954" y="873"/>
                    <a:pt x="954" y="862"/>
                  </a:cubicBezTo>
                  <a:cubicBezTo>
                    <a:pt x="962" y="776"/>
                    <a:pt x="1029" y="710"/>
                    <a:pt x="1099" y="641"/>
                  </a:cubicBezTo>
                  <a:cubicBezTo>
                    <a:pt x="1176" y="564"/>
                    <a:pt x="1256" y="487"/>
                    <a:pt x="1258" y="378"/>
                  </a:cubicBezTo>
                  <a:cubicBezTo>
                    <a:pt x="1260" y="245"/>
                    <a:pt x="1144" y="149"/>
                    <a:pt x="1048" y="91"/>
                  </a:cubicBezTo>
                  <a:cubicBezTo>
                    <a:pt x="1005" y="65"/>
                    <a:pt x="960" y="41"/>
                    <a:pt x="909" y="18"/>
                  </a:cubicBezTo>
                  <a:lnTo>
                    <a:pt x="87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50"/>
            <p:cNvSpPr/>
            <p:nvPr/>
          </p:nvSpPr>
          <p:spPr>
            <a:xfrm>
              <a:off x="5043600" y="2702149"/>
              <a:ext cx="132016" cy="115592"/>
            </a:xfrm>
            <a:custGeom>
              <a:rect b="b" l="l" r="r" t="t"/>
              <a:pathLst>
                <a:path extrusionOk="0" h="4068" w="4646">
                  <a:moveTo>
                    <a:pt x="4606" y="1"/>
                  </a:moveTo>
                  <a:cubicBezTo>
                    <a:pt x="4344" y="1"/>
                    <a:pt x="4127" y="224"/>
                    <a:pt x="3866" y="254"/>
                  </a:cubicBezTo>
                  <a:cubicBezTo>
                    <a:pt x="3839" y="257"/>
                    <a:pt x="3813" y="258"/>
                    <a:pt x="3786" y="258"/>
                  </a:cubicBezTo>
                  <a:cubicBezTo>
                    <a:pt x="3728" y="258"/>
                    <a:pt x="3669" y="253"/>
                    <a:pt x="3612" y="253"/>
                  </a:cubicBezTo>
                  <a:cubicBezTo>
                    <a:pt x="3574" y="253"/>
                    <a:pt x="3537" y="255"/>
                    <a:pt x="3501" y="262"/>
                  </a:cubicBezTo>
                  <a:cubicBezTo>
                    <a:pt x="3294" y="303"/>
                    <a:pt x="3146" y="491"/>
                    <a:pt x="2944" y="551"/>
                  </a:cubicBezTo>
                  <a:cubicBezTo>
                    <a:pt x="2891" y="566"/>
                    <a:pt x="2837" y="571"/>
                    <a:pt x="2783" y="571"/>
                  </a:cubicBezTo>
                  <a:cubicBezTo>
                    <a:pt x="2685" y="571"/>
                    <a:pt x="2586" y="554"/>
                    <a:pt x="2488" y="538"/>
                  </a:cubicBezTo>
                  <a:cubicBezTo>
                    <a:pt x="2193" y="494"/>
                    <a:pt x="1895" y="481"/>
                    <a:pt x="1596" y="481"/>
                  </a:cubicBezTo>
                  <a:cubicBezTo>
                    <a:pt x="1382" y="481"/>
                    <a:pt x="1168" y="487"/>
                    <a:pt x="954" y="493"/>
                  </a:cubicBezTo>
                  <a:cubicBezTo>
                    <a:pt x="911" y="496"/>
                    <a:pt x="862" y="500"/>
                    <a:pt x="834" y="532"/>
                  </a:cubicBezTo>
                  <a:cubicBezTo>
                    <a:pt x="815" y="553"/>
                    <a:pt x="808" y="586"/>
                    <a:pt x="795" y="611"/>
                  </a:cubicBezTo>
                  <a:cubicBezTo>
                    <a:pt x="720" y="776"/>
                    <a:pt x="435" y="755"/>
                    <a:pt x="369" y="924"/>
                  </a:cubicBezTo>
                  <a:cubicBezTo>
                    <a:pt x="350" y="971"/>
                    <a:pt x="354" y="1027"/>
                    <a:pt x="341" y="1078"/>
                  </a:cubicBezTo>
                  <a:cubicBezTo>
                    <a:pt x="318" y="1166"/>
                    <a:pt x="247" y="1228"/>
                    <a:pt x="176" y="1284"/>
                  </a:cubicBezTo>
                  <a:cubicBezTo>
                    <a:pt x="176" y="1320"/>
                    <a:pt x="174" y="1357"/>
                    <a:pt x="174" y="1393"/>
                  </a:cubicBezTo>
                  <a:cubicBezTo>
                    <a:pt x="174" y="1665"/>
                    <a:pt x="172" y="1935"/>
                    <a:pt x="170" y="2207"/>
                  </a:cubicBezTo>
                  <a:cubicBezTo>
                    <a:pt x="217" y="2229"/>
                    <a:pt x="264" y="2252"/>
                    <a:pt x="307" y="2278"/>
                  </a:cubicBezTo>
                  <a:cubicBezTo>
                    <a:pt x="408" y="2338"/>
                    <a:pt x="508" y="2428"/>
                    <a:pt x="506" y="2542"/>
                  </a:cubicBezTo>
                  <a:cubicBezTo>
                    <a:pt x="502" y="2737"/>
                    <a:pt x="217" y="2831"/>
                    <a:pt x="202" y="3026"/>
                  </a:cubicBezTo>
                  <a:cubicBezTo>
                    <a:pt x="198" y="3069"/>
                    <a:pt x="208" y="3118"/>
                    <a:pt x="185" y="3157"/>
                  </a:cubicBezTo>
                  <a:cubicBezTo>
                    <a:pt x="168" y="3180"/>
                    <a:pt x="140" y="3193"/>
                    <a:pt x="114" y="3210"/>
                  </a:cubicBezTo>
                  <a:cubicBezTo>
                    <a:pt x="33" y="3268"/>
                    <a:pt x="1" y="3377"/>
                    <a:pt x="1" y="3478"/>
                  </a:cubicBezTo>
                  <a:cubicBezTo>
                    <a:pt x="3" y="3579"/>
                    <a:pt x="35" y="3675"/>
                    <a:pt x="54" y="3774"/>
                  </a:cubicBezTo>
                  <a:cubicBezTo>
                    <a:pt x="65" y="3821"/>
                    <a:pt x="71" y="3868"/>
                    <a:pt x="78" y="3913"/>
                  </a:cubicBezTo>
                  <a:cubicBezTo>
                    <a:pt x="228" y="3972"/>
                    <a:pt x="379" y="4068"/>
                    <a:pt x="537" y="4068"/>
                  </a:cubicBezTo>
                  <a:cubicBezTo>
                    <a:pt x="561" y="4068"/>
                    <a:pt x="585" y="4065"/>
                    <a:pt x="609" y="4061"/>
                  </a:cubicBezTo>
                  <a:cubicBezTo>
                    <a:pt x="783" y="4026"/>
                    <a:pt x="903" y="3870"/>
                    <a:pt x="1065" y="3797"/>
                  </a:cubicBezTo>
                  <a:cubicBezTo>
                    <a:pt x="1194" y="3739"/>
                    <a:pt x="1348" y="3739"/>
                    <a:pt x="1466" y="3660"/>
                  </a:cubicBezTo>
                  <a:cubicBezTo>
                    <a:pt x="1507" y="3634"/>
                    <a:pt x="1541" y="3598"/>
                    <a:pt x="1580" y="3572"/>
                  </a:cubicBezTo>
                  <a:cubicBezTo>
                    <a:pt x="1640" y="3531"/>
                    <a:pt x="1713" y="3509"/>
                    <a:pt x="1787" y="3509"/>
                  </a:cubicBezTo>
                  <a:cubicBezTo>
                    <a:pt x="1838" y="3509"/>
                    <a:pt x="1890" y="3520"/>
                    <a:pt x="1937" y="3542"/>
                  </a:cubicBezTo>
                  <a:cubicBezTo>
                    <a:pt x="1944" y="3544"/>
                    <a:pt x="1950" y="3551"/>
                    <a:pt x="1957" y="3553"/>
                  </a:cubicBezTo>
                  <a:cubicBezTo>
                    <a:pt x="2021" y="3439"/>
                    <a:pt x="2111" y="3332"/>
                    <a:pt x="2237" y="3326"/>
                  </a:cubicBezTo>
                  <a:cubicBezTo>
                    <a:pt x="2224" y="3182"/>
                    <a:pt x="2336" y="3054"/>
                    <a:pt x="2462" y="2987"/>
                  </a:cubicBezTo>
                  <a:cubicBezTo>
                    <a:pt x="2591" y="2921"/>
                    <a:pt x="2736" y="2897"/>
                    <a:pt x="2869" y="2848"/>
                  </a:cubicBezTo>
                  <a:cubicBezTo>
                    <a:pt x="3229" y="2715"/>
                    <a:pt x="3503" y="2377"/>
                    <a:pt x="3561" y="2000"/>
                  </a:cubicBezTo>
                  <a:cubicBezTo>
                    <a:pt x="3578" y="1888"/>
                    <a:pt x="3578" y="1773"/>
                    <a:pt x="3630" y="1674"/>
                  </a:cubicBezTo>
                  <a:cubicBezTo>
                    <a:pt x="3686" y="1569"/>
                    <a:pt x="3797" y="1483"/>
                    <a:pt x="3799" y="1365"/>
                  </a:cubicBezTo>
                  <a:cubicBezTo>
                    <a:pt x="3799" y="1263"/>
                    <a:pt x="3713" y="1179"/>
                    <a:pt x="3686" y="1078"/>
                  </a:cubicBezTo>
                  <a:cubicBezTo>
                    <a:pt x="3645" y="935"/>
                    <a:pt x="3731" y="787"/>
                    <a:pt x="3831" y="676"/>
                  </a:cubicBezTo>
                  <a:cubicBezTo>
                    <a:pt x="3971" y="519"/>
                    <a:pt x="4146" y="397"/>
                    <a:pt x="4339" y="318"/>
                  </a:cubicBezTo>
                  <a:cubicBezTo>
                    <a:pt x="4410" y="288"/>
                    <a:pt x="4487" y="262"/>
                    <a:pt x="4547" y="211"/>
                  </a:cubicBezTo>
                  <a:cubicBezTo>
                    <a:pt x="4607" y="159"/>
                    <a:pt x="4645" y="74"/>
                    <a:pt x="4613" y="1"/>
                  </a:cubicBezTo>
                  <a:cubicBezTo>
                    <a:pt x="4611" y="1"/>
                    <a:pt x="4608" y="1"/>
                    <a:pt x="460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50"/>
            <p:cNvSpPr/>
            <p:nvPr/>
          </p:nvSpPr>
          <p:spPr>
            <a:xfrm>
              <a:off x="5042804" y="2701438"/>
              <a:ext cx="133721" cy="117070"/>
            </a:xfrm>
            <a:custGeom>
              <a:rect b="b" l="l" r="r" t="t"/>
              <a:pathLst>
                <a:path extrusionOk="0" h="4120" w="4706">
                  <a:moveTo>
                    <a:pt x="4622" y="54"/>
                  </a:moveTo>
                  <a:lnTo>
                    <a:pt x="4622" y="54"/>
                  </a:lnTo>
                  <a:cubicBezTo>
                    <a:pt x="4639" y="111"/>
                    <a:pt x="4605" y="176"/>
                    <a:pt x="4558" y="216"/>
                  </a:cubicBezTo>
                  <a:cubicBezTo>
                    <a:pt x="4513" y="255"/>
                    <a:pt x="4455" y="279"/>
                    <a:pt x="4393" y="302"/>
                  </a:cubicBezTo>
                  <a:lnTo>
                    <a:pt x="4356" y="317"/>
                  </a:lnTo>
                  <a:cubicBezTo>
                    <a:pt x="4161" y="399"/>
                    <a:pt x="3981" y="525"/>
                    <a:pt x="3840" y="681"/>
                  </a:cubicBezTo>
                  <a:cubicBezTo>
                    <a:pt x="3746" y="786"/>
                    <a:pt x="3641" y="947"/>
                    <a:pt x="3688" y="1112"/>
                  </a:cubicBezTo>
                  <a:cubicBezTo>
                    <a:pt x="3701" y="1155"/>
                    <a:pt x="3722" y="1196"/>
                    <a:pt x="3744" y="1232"/>
                  </a:cubicBezTo>
                  <a:cubicBezTo>
                    <a:pt x="3771" y="1285"/>
                    <a:pt x="3799" y="1335"/>
                    <a:pt x="3799" y="1390"/>
                  </a:cubicBezTo>
                  <a:cubicBezTo>
                    <a:pt x="3799" y="1459"/>
                    <a:pt x="3754" y="1517"/>
                    <a:pt x="3707" y="1579"/>
                  </a:cubicBezTo>
                  <a:cubicBezTo>
                    <a:pt x="3681" y="1613"/>
                    <a:pt x="3656" y="1648"/>
                    <a:pt x="3634" y="1686"/>
                  </a:cubicBezTo>
                  <a:cubicBezTo>
                    <a:pt x="3594" y="1765"/>
                    <a:pt x="3583" y="1855"/>
                    <a:pt x="3572" y="1941"/>
                  </a:cubicBezTo>
                  <a:cubicBezTo>
                    <a:pt x="3570" y="1967"/>
                    <a:pt x="3566" y="1995"/>
                    <a:pt x="3564" y="2020"/>
                  </a:cubicBezTo>
                  <a:cubicBezTo>
                    <a:pt x="3506" y="2387"/>
                    <a:pt x="3236" y="2719"/>
                    <a:pt x="2889" y="2847"/>
                  </a:cubicBezTo>
                  <a:cubicBezTo>
                    <a:pt x="2839" y="2867"/>
                    <a:pt x="2786" y="2882"/>
                    <a:pt x="2734" y="2897"/>
                  </a:cubicBezTo>
                  <a:cubicBezTo>
                    <a:pt x="2649" y="2920"/>
                    <a:pt x="2559" y="2946"/>
                    <a:pt x="2480" y="2989"/>
                  </a:cubicBezTo>
                  <a:cubicBezTo>
                    <a:pt x="2364" y="3049"/>
                    <a:pt x="2237" y="3171"/>
                    <a:pt x="2237" y="3327"/>
                  </a:cubicBezTo>
                  <a:cubicBezTo>
                    <a:pt x="2139" y="3342"/>
                    <a:pt x="2053" y="3413"/>
                    <a:pt x="1976" y="3542"/>
                  </a:cubicBezTo>
                  <a:cubicBezTo>
                    <a:pt x="1927" y="3519"/>
                    <a:pt x="1871" y="3509"/>
                    <a:pt x="1815" y="3509"/>
                  </a:cubicBezTo>
                  <a:cubicBezTo>
                    <a:pt x="1736" y="3509"/>
                    <a:pt x="1656" y="3531"/>
                    <a:pt x="1593" y="3574"/>
                  </a:cubicBezTo>
                  <a:cubicBezTo>
                    <a:pt x="1573" y="3589"/>
                    <a:pt x="1554" y="3604"/>
                    <a:pt x="1535" y="3619"/>
                  </a:cubicBezTo>
                  <a:cubicBezTo>
                    <a:pt x="1518" y="3636"/>
                    <a:pt x="1498" y="3651"/>
                    <a:pt x="1479" y="3664"/>
                  </a:cubicBezTo>
                  <a:cubicBezTo>
                    <a:pt x="1415" y="3706"/>
                    <a:pt x="1338" y="3726"/>
                    <a:pt x="1256" y="3745"/>
                  </a:cubicBezTo>
                  <a:cubicBezTo>
                    <a:pt x="1198" y="3758"/>
                    <a:pt x="1138" y="3773"/>
                    <a:pt x="1083" y="3799"/>
                  </a:cubicBezTo>
                  <a:cubicBezTo>
                    <a:pt x="1012" y="3829"/>
                    <a:pt x="950" y="3876"/>
                    <a:pt x="890" y="3921"/>
                  </a:cubicBezTo>
                  <a:cubicBezTo>
                    <a:pt x="806" y="3983"/>
                    <a:pt x="727" y="4041"/>
                    <a:pt x="631" y="4060"/>
                  </a:cubicBezTo>
                  <a:cubicBezTo>
                    <a:pt x="611" y="4064"/>
                    <a:pt x="591" y="4065"/>
                    <a:pt x="570" y="4065"/>
                  </a:cubicBezTo>
                  <a:cubicBezTo>
                    <a:pt x="461" y="4065"/>
                    <a:pt x="347" y="4016"/>
                    <a:pt x="236" y="3966"/>
                  </a:cubicBezTo>
                  <a:cubicBezTo>
                    <a:pt x="200" y="3951"/>
                    <a:pt x="166" y="3934"/>
                    <a:pt x="129" y="3921"/>
                  </a:cubicBezTo>
                  <a:cubicBezTo>
                    <a:pt x="125" y="3874"/>
                    <a:pt x="116" y="3833"/>
                    <a:pt x="108" y="3794"/>
                  </a:cubicBezTo>
                  <a:cubicBezTo>
                    <a:pt x="104" y="3769"/>
                    <a:pt x="97" y="3741"/>
                    <a:pt x="91" y="3715"/>
                  </a:cubicBezTo>
                  <a:cubicBezTo>
                    <a:pt x="74" y="3642"/>
                    <a:pt x="56" y="3574"/>
                    <a:pt x="56" y="3503"/>
                  </a:cubicBezTo>
                  <a:cubicBezTo>
                    <a:pt x="54" y="3396"/>
                    <a:pt x="93" y="3304"/>
                    <a:pt x="159" y="3257"/>
                  </a:cubicBezTo>
                  <a:cubicBezTo>
                    <a:pt x="163" y="3254"/>
                    <a:pt x="170" y="3250"/>
                    <a:pt x="176" y="3246"/>
                  </a:cubicBezTo>
                  <a:cubicBezTo>
                    <a:pt x="196" y="3233"/>
                    <a:pt x="219" y="3218"/>
                    <a:pt x="234" y="3197"/>
                  </a:cubicBezTo>
                  <a:cubicBezTo>
                    <a:pt x="256" y="3162"/>
                    <a:pt x="256" y="3124"/>
                    <a:pt x="256" y="3089"/>
                  </a:cubicBezTo>
                  <a:cubicBezTo>
                    <a:pt x="256" y="3077"/>
                    <a:pt x="256" y="3064"/>
                    <a:pt x="256" y="3053"/>
                  </a:cubicBezTo>
                  <a:cubicBezTo>
                    <a:pt x="264" y="2967"/>
                    <a:pt x="331" y="2901"/>
                    <a:pt x="401" y="2832"/>
                  </a:cubicBezTo>
                  <a:cubicBezTo>
                    <a:pt x="478" y="2755"/>
                    <a:pt x="558" y="2678"/>
                    <a:pt x="560" y="2569"/>
                  </a:cubicBezTo>
                  <a:cubicBezTo>
                    <a:pt x="562" y="2436"/>
                    <a:pt x="446" y="2340"/>
                    <a:pt x="350" y="2282"/>
                  </a:cubicBezTo>
                  <a:cubicBezTo>
                    <a:pt x="311" y="2258"/>
                    <a:pt x="271" y="2237"/>
                    <a:pt x="226" y="2215"/>
                  </a:cubicBezTo>
                  <a:lnTo>
                    <a:pt x="230" y="1322"/>
                  </a:lnTo>
                  <a:cubicBezTo>
                    <a:pt x="298" y="1268"/>
                    <a:pt x="371" y="1204"/>
                    <a:pt x="395" y="1110"/>
                  </a:cubicBezTo>
                  <a:cubicBezTo>
                    <a:pt x="401" y="1086"/>
                    <a:pt x="403" y="1063"/>
                    <a:pt x="406" y="1039"/>
                  </a:cubicBezTo>
                  <a:cubicBezTo>
                    <a:pt x="410" y="1011"/>
                    <a:pt x="412" y="983"/>
                    <a:pt x="423" y="958"/>
                  </a:cubicBezTo>
                  <a:cubicBezTo>
                    <a:pt x="451" y="883"/>
                    <a:pt x="534" y="851"/>
                    <a:pt x="620" y="814"/>
                  </a:cubicBezTo>
                  <a:cubicBezTo>
                    <a:pt x="712" y="778"/>
                    <a:pt x="806" y="739"/>
                    <a:pt x="849" y="649"/>
                  </a:cubicBezTo>
                  <a:cubicBezTo>
                    <a:pt x="853" y="638"/>
                    <a:pt x="856" y="630"/>
                    <a:pt x="860" y="619"/>
                  </a:cubicBezTo>
                  <a:cubicBezTo>
                    <a:pt x="866" y="602"/>
                    <a:pt x="873" y="587"/>
                    <a:pt x="881" y="574"/>
                  </a:cubicBezTo>
                  <a:cubicBezTo>
                    <a:pt x="903" y="551"/>
                    <a:pt x="943" y="548"/>
                    <a:pt x="984" y="546"/>
                  </a:cubicBezTo>
                  <a:cubicBezTo>
                    <a:pt x="1194" y="540"/>
                    <a:pt x="1410" y="533"/>
                    <a:pt x="1627" y="533"/>
                  </a:cubicBezTo>
                  <a:cubicBezTo>
                    <a:pt x="1972" y="533"/>
                    <a:pt x="2255" y="551"/>
                    <a:pt x="2512" y="589"/>
                  </a:cubicBezTo>
                  <a:lnTo>
                    <a:pt x="2555" y="596"/>
                  </a:lnTo>
                  <a:cubicBezTo>
                    <a:pt x="2640" y="610"/>
                    <a:pt x="2731" y="621"/>
                    <a:pt x="2816" y="621"/>
                  </a:cubicBezTo>
                  <a:cubicBezTo>
                    <a:pt x="2874" y="621"/>
                    <a:pt x="2929" y="616"/>
                    <a:pt x="2979" y="602"/>
                  </a:cubicBezTo>
                  <a:cubicBezTo>
                    <a:pt x="3077" y="572"/>
                    <a:pt x="3165" y="514"/>
                    <a:pt x="3249" y="458"/>
                  </a:cubicBezTo>
                  <a:cubicBezTo>
                    <a:pt x="3341" y="394"/>
                    <a:pt x="3431" y="334"/>
                    <a:pt x="3534" y="313"/>
                  </a:cubicBezTo>
                  <a:cubicBezTo>
                    <a:pt x="3566" y="306"/>
                    <a:pt x="3600" y="304"/>
                    <a:pt x="3643" y="304"/>
                  </a:cubicBezTo>
                  <a:cubicBezTo>
                    <a:pt x="3671" y="304"/>
                    <a:pt x="3701" y="306"/>
                    <a:pt x="3729" y="306"/>
                  </a:cubicBezTo>
                  <a:cubicBezTo>
                    <a:pt x="3759" y="309"/>
                    <a:pt x="3789" y="310"/>
                    <a:pt x="3817" y="310"/>
                  </a:cubicBezTo>
                  <a:cubicBezTo>
                    <a:pt x="3846" y="310"/>
                    <a:pt x="3873" y="309"/>
                    <a:pt x="3898" y="306"/>
                  </a:cubicBezTo>
                  <a:cubicBezTo>
                    <a:pt x="4024" y="291"/>
                    <a:pt x="4140" y="234"/>
                    <a:pt x="4251" y="178"/>
                  </a:cubicBezTo>
                  <a:cubicBezTo>
                    <a:pt x="4376" y="116"/>
                    <a:pt x="4493" y="56"/>
                    <a:pt x="4622" y="54"/>
                  </a:cubicBezTo>
                  <a:close/>
                  <a:moveTo>
                    <a:pt x="4635" y="0"/>
                  </a:moveTo>
                  <a:cubicBezTo>
                    <a:pt x="4487" y="0"/>
                    <a:pt x="4356" y="64"/>
                    <a:pt x="4228" y="129"/>
                  </a:cubicBezTo>
                  <a:cubicBezTo>
                    <a:pt x="4121" y="182"/>
                    <a:pt x="4007" y="240"/>
                    <a:pt x="3891" y="253"/>
                  </a:cubicBezTo>
                  <a:cubicBezTo>
                    <a:pt x="3870" y="255"/>
                    <a:pt x="3849" y="256"/>
                    <a:pt x="3828" y="256"/>
                  </a:cubicBezTo>
                  <a:cubicBezTo>
                    <a:pt x="3796" y="256"/>
                    <a:pt x="3763" y="254"/>
                    <a:pt x="3731" y="253"/>
                  </a:cubicBezTo>
                  <a:cubicBezTo>
                    <a:pt x="3701" y="253"/>
                    <a:pt x="3673" y="251"/>
                    <a:pt x="3643" y="251"/>
                  </a:cubicBezTo>
                  <a:cubicBezTo>
                    <a:pt x="3596" y="251"/>
                    <a:pt x="3559" y="255"/>
                    <a:pt x="3523" y="261"/>
                  </a:cubicBezTo>
                  <a:cubicBezTo>
                    <a:pt x="3409" y="285"/>
                    <a:pt x="3311" y="349"/>
                    <a:pt x="3219" y="414"/>
                  </a:cubicBezTo>
                  <a:cubicBezTo>
                    <a:pt x="3137" y="467"/>
                    <a:pt x="3056" y="523"/>
                    <a:pt x="2964" y="551"/>
                  </a:cubicBezTo>
                  <a:cubicBezTo>
                    <a:pt x="2919" y="563"/>
                    <a:pt x="2868" y="568"/>
                    <a:pt x="2815" y="568"/>
                  </a:cubicBezTo>
                  <a:cubicBezTo>
                    <a:pt x="2733" y="568"/>
                    <a:pt x="2646" y="557"/>
                    <a:pt x="2563" y="544"/>
                  </a:cubicBezTo>
                  <a:lnTo>
                    <a:pt x="2520" y="538"/>
                  </a:lnTo>
                  <a:cubicBezTo>
                    <a:pt x="2259" y="497"/>
                    <a:pt x="1974" y="480"/>
                    <a:pt x="1627" y="480"/>
                  </a:cubicBezTo>
                  <a:cubicBezTo>
                    <a:pt x="1410" y="480"/>
                    <a:pt x="1192" y="486"/>
                    <a:pt x="982" y="493"/>
                  </a:cubicBezTo>
                  <a:cubicBezTo>
                    <a:pt x="933" y="495"/>
                    <a:pt x="877" y="499"/>
                    <a:pt x="841" y="540"/>
                  </a:cubicBezTo>
                  <a:cubicBezTo>
                    <a:pt x="826" y="559"/>
                    <a:pt x="817" y="581"/>
                    <a:pt x="808" y="602"/>
                  </a:cubicBezTo>
                  <a:cubicBezTo>
                    <a:pt x="806" y="611"/>
                    <a:pt x="804" y="619"/>
                    <a:pt x="800" y="626"/>
                  </a:cubicBezTo>
                  <a:cubicBezTo>
                    <a:pt x="768" y="698"/>
                    <a:pt x="686" y="731"/>
                    <a:pt x="601" y="765"/>
                  </a:cubicBezTo>
                  <a:cubicBezTo>
                    <a:pt x="506" y="803"/>
                    <a:pt x="410" y="842"/>
                    <a:pt x="371" y="938"/>
                  </a:cubicBezTo>
                  <a:cubicBezTo>
                    <a:pt x="358" y="971"/>
                    <a:pt x="356" y="1003"/>
                    <a:pt x="352" y="1035"/>
                  </a:cubicBezTo>
                  <a:cubicBezTo>
                    <a:pt x="350" y="1056"/>
                    <a:pt x="348" y="1078"/>
                    <a:pt x="343" y="1097"/>
                  </a:cubicBezTo>
                  <a:cubicBezTo>
                    <a:pt x="322" y="1178"/>
                    <a:pt x="251" y="1238"/>
                    <a:pt x="187" y="1288"/>
                  </a:cubicBezTo>
                  <a:lnTo>
                    <a:pt x="176" y="1296"/>
                  </a:lnTo>
                  <a:lnTo>
                    <a:pt x="172" y="2232"/>
                  </a:lnTo>
                  <a:lnTo>
                    <a:pt x="172" y="2252"/>
                  </a:lnTo>
                  <a:lnTo>
                    <a:pt x="187" y="2258"/>
                  </a:lnTo>
                  <a:cubicBezTo>
                    <a:pt x="238" y="2280"/>
                    <a:pt x="281" y="2303"/>
                    <a:pt x="322" y="2327"/>
                  </a:cubicBezTo>
                  <a:cubicBezTo>
                    <a:pt x="408" y="2378"/>
                    <a:pt x="508" y="2460"/>
                    <a:pt x="506" y="2567"/>
                  </a:cubicBezTo>
                  <a:cubicBezTo>
                    <a:pt x="504" y="2655"/>
                    <a:pt x="436" y="2723"/>
                    <a:pt x="365" y="2794"/>
                  </a:cubicBezTo>
                  <a:cubicBezTo>
                    <a:pt x="290" y="2867"/>
                    <a:pt x="211" y="2942"/>
                    <a:pt x="202" y="3049"/>
                  </a:cubicBezTo>
                  <a:cubicBezTo>
                    <a:pt x="202" y="3062"/>
                    <a:pt x="202" y="3077"/>
                    <a:pt x="202" y="3089"/>
                  </a:cubicBezTo>
                  <a:cubicBezTo>
                    <a:pt x="202" y="3119"/>
                    <a:pt x="202" y="3147"/>
                    <a:pt x="189" y="3167"/>
                  </a:cubicBezTo>
                  <a:cubicBezTo>
                    <a:pt x="181" y="3179"/>
                    <a:pt x="166" y="3190"/>
                    <a:pt x="148" y="3201"/>
                  </a:cubicBezTo>
                  <a:cubicBezTo>
                    <a:pt x="142" y="3205"/>
                    <a:pt x="133" y="3209"/>
                    <a:pt x="127" y="3214"/>
                  </a:cubicBezTo>
                  <a:cubicBezTo>
                    <a:pt x="48" y="3272"/>
                    <a:pt x="1" y="3379"/>
                    <a:pt x="3" y="3503"/>
                  </a:cubicBezTo>
                  <a:cubicBezTo>
                    <a:pt x="5" y="3580"/>
                    <a:pt x="22" y="3655"/>
                    <a:pt x="39" y="3728"/>
                  </a:cubicBezTo>
                  <a:cubicBezTo>
                    <a:pt x="46" y="3754"/>
                    <a:pt x="52" y="3779"/>
                    <a:pt x="56" y="3805"/>
                  </a:cubicBezTo>
                  <a:cubicBezTo>
                    <a:pt x="65" y="3846"/>
                    <a:pt x="71" y="3891"/>
                    <a:pt x="78" y="3942"/>
                  </a:cubicBezTo>
                  <a:lnTo>
                    <a:pt x="80" y="3957"/>
                  </a:lnTo>
                  <a:lnTo>
                    <a:pt x="95" y="3964"/>
                  </a:lnTo>
                  <a:cubicBezTo>
                    <a:pt x="136" y="3979"/>
                    <a:pt x="174" y="3998"/>
                    <a:pt x="215" y="4015"/>
                  </a:cubicBezTo>
                  <a:cubicBezTo>
                    <a:pt x="328" y="4066"/>
                    <a:pt x="444" y="4120"/>
                    <a:pt x="566" y="4120"/>
                  </a:cubicBezTo>
                  <a:cubicBezTo>
                    <a:pt x="592" y="4120"/>
                    <a:pt x="618" y="4118"/>
                    <a:pt x="641" y="4111"/>
                  </a:cubicBezTo>
                  <a:cubicBezTo>
                    <a:pt x="748" y="4092"/>
                    <a:pt x="836" y="4026"/>
                    <a:pt x="920" y="3964"/>
                  </a:cubicBezTo>
                  <a:cubicBezTo>
                    <a:pt x="978" y="3921"/>
                    <a:pt x="1040" y="3876"/>
                    <a:pt x="1104" y="3848"/>
                  </a:cubicBezTo>
                  <a:cubicBezTo>
                    <a:pt x="1155" y="3824"/>
                    <a:pt x="1213" y="3809"/>
                    <a:pt x="1269" y="3796"/>
                  </a:cubicBezTo>
                  <a:cubicBezTo>
                    <a:pt x="1353" y="3777"/>
                    <a:pt x="1436" y="3758"/>
                    <a:pt x="1509" y="3709"/>
                  </a:cubicBezTo>
                  <a:cubicBezTo>
                    <a:pt x="1530" y="3694"/>
                    <a:pt x="1550" y="3676"/>
                    <a:pt x="1569" y="3661"/>
                  </a:cubicBezTo>
                  <a:cubicBezTo>
                    <a:pt x="1586" y="3646"/>
                    <a:pt x="1605" y="3631"/>
                    <a:pt x="1623" y="3619"/>
                  </a:cubicBezTo>
                  <a:cubicBezTo>
                    <a:pt x="1678" y="3581"/>
                    <a:pt x="1747" y="3562"/>
                    <a:pt x="1815" y="3562"/>
                  </a:cubicBezTo>
                  <a:cubicBezTo>
                    <a:pt x="1863" y="3562"/>
                    <a:pt x="1911" y="3571"/>
                    <a:pt x="1952" y="3591"/>
                  </a:cubicBezTo>
                  <a:cubicBezTo>
                    <a:pt x="1957" y="3591"/>
                    <a:pt x="1959" y="3593"/>
                    <a:pt x="1961" y="3595"/>
                  </a:cubicBezTo>
                  <a:cubicBezTo>
                    <a:pt x="1963" y="3597"/>
                    <a:pt x="1967" y="3599"/>
                    <a:pt x="1972" y="3602"/>
                  </a:cubicBezTo>
                  <a:lnTo>
                    <a:pt x="1995" y="3614"/>
                  </a:lnTo>
                  <a:lnTo>
                    <a:pt x="2008" y="3593"/>
                  </a:lnTo>
                  <a:cubicBezTo>
                    <a:pt x="2085" y="3454"/>
                    <a:pt x="2171" y="3383"/>
                    <a:pt x="2265" y="3379"/>
                  </a:cubicBezTo>
                  <a:lnTo>
                    <a:pt x="2293" y="3377"/>
                  </a:lnTo>
                  <a:lnTo>
                    <a:pt x="2291" y="3349"/>
                  </a:lnTo>
                  <a:cubicBezTo>
                    <a:pt x="2278" y="3207"/>
                    <a:pt x="2398" y="3092"/>
                    <a:pt x="2503" y="3036"/>
                  </a:cubicBezTo>
                  <a:cubicBezTo>
                    <a:pt x="2580" y="2997"/>
                    <a:pt x="2662" y="2974"/>
                    <a:pt x="2749" y="2948"/>
                  </a:cubicBezTo>
                  <a:cubicBezTo>
                    <a:pt x="2801" y="2933"/>
                    <a:pt x="2854" y="2918"/>
                    <a:pt x="2908" y="2899"/>
                  </a:cubicBezTo>
                  <a:cubicBezTo>
                    <a:pt x="3279" y="2760"/>
                    <a:pt x="3555" y="2419"/>
                    <a:pt x="3615" y="2029"/>
                  </a:cubicBezTo>
                  <a:cubicBezTo>
                    <a:pt x="3619" y="2001"/>
                    <a:pt x="3624" y="1975"/>
                    <a:pt x="3626" y="1948"/>
                  </a:cubicBezTo>
                  <a:cubicBezTo>
                    <a:pt x="3636" y="1862"/>
                    <a:pt x="3645" y="1783"/>
                    <a:pt x="3681" y="1712"/>
                  </a:cubicBezTo>
                  <a:cubicBezTo>
                    <a:pt x="3701" y="1678"/>
                    <a:pt x="3726" y="1643"/>
                    <a:pt x="3750" y="1611"/>
                  </a:cubicBezTo>
                  <a:cubicBezTo>
                    <a:pt x="3801" y="1545"/>
                    <a:pt x="3853" y="1476"/>
                    <a:pt x="3853" y="1390"/>
                  </a:cubicBezTo>
                  <a:cubicBezTo>
                    <a:pt x="3853" y="1322"/>
                    <a:pt x="3821" y="1264"/>
                    <a:pt x="3791" y="1206"/>
                  </a:cubicBezTo>
                  <a:cubicBezTo>
                    <a:pt x="3769" y="1170"/>
                    <a:pt x="3750" y="1136"/>
                    <a:pt x="3739" y="1097"/>
                  </a:cubicBezTo>
                  <a:cubicBezTo>
                    <a:pt x="3701" y="956"/>
                    <a:pt x="3793" y="812"/>
                    <a:pt x="3881" y="718"/>
                  </a:cubicBezTo>
                  <a:cubicBezTo>
                    <a:pt x="4016" y="566"/>
                    <a:pt x="4187" y="446"/>
                    <a:pt x="4376" y="366"/>
                  </a:cubicBezTo>
                  <a:lnTo>
                    <a:pt x="4414" y="351"/>
                  </a:lnTo>
                  <a:cubicBezTo>
                    <a:pt x="4476" y="328"/>
                    <a:pt x="4541" y="302"/>
                    <a:pt x="4594" y="257"/>
                  </a:cubicBezTo>
                  <a:cubicBezTo>
                    <a:pt x="4656" y="201"/>
                    <a:pt x="4706" y="103"/>
                    <a:pt x="4665" y="15"/>
                  </a:cubicBezTo>
                  <a:lnTo>
                    <a:pt x="465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50"/>
            <p:cNvSpPr/>
            <p:nvPr/>
          </p:nvSpPr>
          <p:spPr>
            <a:xfrm>
              <a:off x="5099176" y="2702944"/>
              <a:ext cx="187056" cy="197285"/>
            </a:xfrm>
            <a:custGeom>
              <a:rect b="b" l="l" r="r" t="t"/>
              <a:pathLst>
                <a:path extrusionOk="0" h="6943" w="6583">
                  <a:moveTo>
                    <a:pt x="2868" y="0"/>
                  </a:moveTo>
                  <a:cubicBezTo>
                    <a:pt x="2850" y="0"/>
                    <a:pt x="2833" y="1"/>
                    <a:pt x="2816" y="3"/>
                  </a:cubicBezTo>
                  <a:cubicBezTo>
                    <a:pt x="2764" y="7"/>
                    <a:pt x="2715" y="20"/>
                    <a:pt x="2668" y="35"/>
                  </a:cubicBezTo>
                  <a:cubicBezTo>
                    <a:pt x="2666" y="91"/>
                    <a:pt x="2636" y="146"/>
                    <a:pt x="2591" y="183"/>
                  </a:cubicBezTo>
                  <a:cubicBezTo>
                    <a:pt x="2531" y="234"/>
                    <a:pt x="2454" y="260"/>
                    <a:pt x="2383" y="290"/>
                  </a:cubicBezTo>
                  <a:cubicBezTo>
                    <a:pt x="2190" y="369"/>
                    <a:pt x="2015" y="491"/>
                    <a:pt x="1875" y="648"/>
                  </a:cubicBezTo>
                  <a:cubicBezTo>
                    <a:pt x="1777" y="759"/>
                    <a:pt x="1689" y="907"/>
                    <a:pt x="1730" y="1050"/>
                  </a:cubicBezTo>
                  <a:cubicBezTo>
                    <a:pt x="1757" y="1151"/>
                    <a:pt x="1843" y="1235"/>
                    <a:pt x="1843" y="1337"/>
                  </a:cubicBezTo>
                  <a:cubicBezTo>
                    <a:pt x="1841" y="1455"/>
                    <a:pt x="1730" y="1541"/>
                    <a:pt x="1674" y="1646"/>
                  </a:cubicBezTo>
                  <a:cubicBezTo>
                    <a:pt x="1622" y="1745"/>
                    <a:pt x="1622" y="1860"/>
                    <a:pt x="1605" y="1972"/>
                  </a:cubicBezTo>
                  <a:cubicBezTo>
                    <a:pt x="1547" y="2349"/>
                    <a:pt x="1273" y="2687"/>
                    <a:pt x="913" y="2820"/>
                  </a:cubicBezTo>
                  <a:cubicBezTo>
                    <a:pt x="780" y="2869"/>
                    <a:pt x="635" y="2893"/>
                    <a:pt x="506" y="2959"/>
                  </a:cubicBezTo>
                  <a:cubicBezTo>
                    <a:pt x="380" y="3026"/>
                    <a:pt x="268" y="3154"/>
                    <a:pt x="281" y="3298"/>
                  </a:cubicBezTo>
                  <a:cubicBezTo>
                    <a:pt x="155" y="3304"/>
                    <a:pt x="65" y="3411"/>
                    <a:pt x="1" y="3525"/>
                  </a:cubicBezTo>
                  <a:cubicBezTo>
                    <a:pt x="103" y="3583"/>
                    <a:pt x="176" y="3688"/>
                    <a:pt x="189" y="3803"/>
                  </a:cubicBezTo>
                  <a:cubicBezTo>
                    <a:pt x="206" y="3958"/>
                    <a:pt x="125" y="4103"/>
                    <a:pt x="123" y="4258"/>
                  </a:cubicBezTo>
                  <a:cubicBezTo>
                    <a:pt x="121" y="4339"/>
                    <a:pt x="140" y="4416"/>
                    <a:pt x="170" y="4493"/>
                  </a:cubicBezTo>
                  <a:cubicBezTo>
                    <a:pt x="360" y="4451"/>
                    <a:pt x="556" y="4428"/>
                    <a:pt x="752" y="4428"/>
                  </a:cubicBezTo>
                  <a:cubicBezTo>
                    <a:pt x="891" y="4428"/>
                    <a:pt x="1029" y="4439"/>
                    <a:pt x="1166" y="4463"/>
                  </a:cubicBezTo>
                  <a:cubicBezTo>
                    <a:pt x="1254" y="4478"/>
                    <a:pt x="1353" y="4504"/>
                    <a:pt x="1393" y="4583"/>
                  </a:cubicBezTo>
                  <a:cubicBezTo>
                    <a:pt x="1419" y="4630"/>
                    <a:pt x="1419" y="4688"/>
                    <a:pt x="1451" y="4731"/>
                  </a:cubicBezTo>
                  <a:cubicBezTo>
                    <a:pt x="1507" y="4808"/>
                    <a:pt x="1631" y="4793"/>
                    <a:pt x="1706" y="4851"/>
                  </a:cubicBezTo>
                  <a:cubicBezTo>
                    <a:pt x="1768" y="4898"/>
                    <a:pt x="1790" y="4984"/>
                    <a:pt x="1843" y="5040"/>
                  </a:cubicBezTo>
                  <a:cubicBezTo>
                    <a:pt x="1937" y="5132"/>
                    <a:pt x="2102" y="5113"/>
                    <a:pt x="2201" y="5200"/>
                  </a:cubicBezTo>
                  <a:cubicBezTo>
                    <a:pt x="2270" y="5260"/>
                    <a:pt x="2291" y="5359"/>
                    <a:pt x="2353" y="5425"/>
                  </a:cubicBezTo>
                  <a:cubicBezTo>
                    <a:pt x="2447" y="5528"/>
                    <a:pt x="2610" y="5535"/>
                    <a:pt x="2726" y="5616"/>
                  </a:cubicBezTo>
                  <a:cubicBezTo>
                    <a:pt x="2859" y="5712"/>
                    <a:pt x="2906" y="5899"/>
                    <a:pt x="3039" y="5995"/>
                  </a:cubicBezTo>
                  <a:cubicBezTo>
                    <a:pt x="3201" y="6111"/>
                    <a:pt x="3476" y="6089"/>
                    <a:pt x="3551" y="6274"/>
                  </a:cubicBezTo>
                  <a:cubicBezTo>
                    <a:pt x="3570" y="6323"/>
                    <a:pt x="3572" y="6379"/>
                    <a:pt x="3600" y="6424"/>
                  </a:cubicBezTo>
                  <a:cubicBezTo>
                    <a:pt x="3673" y="6531"/>
                    <a:pt x="3849" y="6479"/>
                    <a:pt x="3960" y="6548"/>
                  </a:cubicBezTo>
                  <a:cubicBezTo>
                    <a:pt x="4022" y="6584"/>
                    <a:pt x="4056" y="6653"/>
                    <a:pt x="4108" y="6704"/>
                  </a:cubicBezTo>
                  <a:cubicBezTo>
                    <a:pt x="4168" y="6764"/>
                    <a:pt x="4251" y="6796"/>
                    <a:pt x="4333" y="6822"/>
                  </a:cubicBezTo>
                  <a:cubicBezTo>
                    <a:pt x="4586" y="6902"/>
                    <a:pt x="4851" y="6943"/>
                    <a:pt x="5117" y="6943"/>
                  </a:cubicBezTo>
                  <a:cubicBezTo>
                    <a:pt x="5229" y="6943"/>
                    <a:pt x="5342" y="6935"/>
                    <a:pt x="5453" y="6921"/>
                  </a:cubicBezTo>
                  <a:cubicBezTo>
                    <a:pt x="5498" y="6914"/>
                    <a:pt x="5545" y="6908"/>
                    <a:pt x="5592" y="6904"/>
                  </a:cubicBezTo>
                  <a:cubicBezTo>
                    <a:pt x="5612" y="6796"/>
                    <a:pt x="5631" y="6689"/>
                    <a:pt x="5625" y="6582"/>
                  </a:cubicBezTo>
                  <a:cubicBezTo>
                    <a:pt x="5620" y="6522"/>
                    <a:pt x="5610" y="6460"/>
                    <a:pt x="5633" y="6407"/>
                  </a:cubicBezTo>
                  <a:cubicBezTo>
                    <a:pt x="5648" y="6374"/>
                    <a:pt x="5674" y="6349"/>
                    <a:pt x="5697" y="6321"/>
                  </a:cubicBezTo>
                  <a:cubicBezTo>
                    <a:pt x="5809" y="6184"/>
                    <a:pt x="5839" y="5976"/>
                    <a:pt x="5991" y="5890"/>
                  </a:cubicBezTo>
                  <a:cubicBezTo>
                    <a:pt x="6033" y="5867"/>
                    <a:pt x="6078" y="5857"/>
                    <a:pt x="6124" y="5857"/>
                  </a:cubicBezTo>
                  <a:cubicBezTo>
                    <a:pt x="6257" y="5857"/>
                    <a:pt x="6397" y="5942"/>
                    <a:pt x="6494" y="6044"/>
                  </a:cubicBezTo>
                  <a:cubicBezTo>
                    <a:pt x="6499" y="6051"/>
                    <a:pt x="6503" y="6057"/>
                    <a:pt x="6507" y="6062"/>
                  </a:cubicBezTo>
                  <a:cubicBezTo>
                    <a:pt x="6529" y="6029"/>
                    <a:pt x="6554" y="5997"/>
                    <a:pt x="6582" y="5969"/>
                  </a:cubicBezTo>
                  <a:cubicBezTo>
                    <a:pt x="6572" y="5942"/>
                    <a:pt x="6559" y="5916"/>
                    <a:pt x="6550" y="5888"/>
                  </a:cubicBezTo>
                  <a:cubicBezTo>
                    <a:pt x="6503" y="5727"/>
                    <a:pt x="6486" y="5547"/>
                    <a:pt x="6375" y="5421"/>
                  </a:cubicBezTo>
                  <a:cubicBezTo>
                    <a:pt x="6336" y="5378"/>
                    <a:pt x="6282" y="5335"/>
                    <a:pt x="6282" y="5275"/>
                  </a:cubicBezTo>
                  <a:cubicBezTo>
                    <a:pt x="6282" y="5245"/>
                    <a:pt x="6297" y="5217"/>
                    <a:pt x="6306" y="5190"/>
                  </a:cubicBezTo>
                  <a:cubicBezTo>
                    <a:pt x="6323" y="5128"/>
                    <a:pt x="6312" y="5061"/>
                    <a:pt x="6302" y="4997"/>
                  </a:cubicBezTo>
                  <a:cubicBezTo>
                    <a:pt x="6276" y="4851"/>
                    <a:pt x="6252" y="4708"/>
                    <a:pt x="6227" y="4562"/>
                  </a:cubicBezTo>
                  <a:cubicBezTo>
                    <a:pt x="6210" y="4461"/>
                    <a:pt x="6188" y="4352"/>
                    <a:pt x="6111" y="4283"/>
                  </a:cubicBezTo>
                  <a:cubicBezTo>
                    <a:pt x="6036" y="4219"/>
                    <a:pt x="5929" y="4208"/>
                    <a:pt x="5832" y="4181"/>
                  </a:cubicBezTo>
                  <a:cubicBezTo>
                    <a:pt x="5738" y="4151"/>
                    <a:pt x="5637" y="4076"/>
                    <a:pt x="5648" y="3975"/>
                  </a:cubicBezTo>
                  <a:lnTo>
                    <a:pt x="5648" y="3975"/>
                  </a:lnTo>
                  <a:cubicBezTo>
                    <a:pt x="5628" y="3989"/>
                    <a:pt x="5605" y="3995"/>
                    <a:pt x="5583" y="3995"/>
                  </a:cubicBezTo>
                  <a:cubicBezTo>
                    <a:pt x="5516" y="3995"/>
                    <a:pt x="5445" y="3943"/>
                    <a:pt x="5408" y="3881"/>
                  </a:cubicBezTo>
                  <a:cubicBezTo>
                    <a:pt x="5357" y="3799"/>
                    <a:pt x="5333" y="3696"/>
                    <a:pt x="5263" y="3632"/>
                  </a:cubicBezTo>
                  <a:cubicBezTo>
                    <a:pt x="5213" y="3585"/>
                    <a:pt x="5140" y="3555"/>
                    <a:pt x="5123" y="3489"/>
                  </a:cubicBezTo>
                  <a:cubicBezTo>
                    <a:pt x="5110" y="3441"/>
                    <a:pt x="5134" y="3392"/>
                    <a:pt x="5128" y="3343"/>
                  </a:cubicBezTo>
                  <a:cubicBezTo>
                    <a:pt x="5104" y="3167"/>
                    <a:pt x="4778" y="3206"/>
                    <a:pt x="4725" y="3039"/>
                  </a:cubicBezTo>
                  <a:cubicBezTo>
                    <a:pt x="4701" y="2966"/>
                    <a:pt x="4742" y="2891"/>
                    <a:pt x="4761" y="2816"/>
                  </a:cubicBezTo>
                  <a:cubicBezTo>
                    <a:pt x="4802" y="2659"/>
                    <a:pt x="4740" y="2494"/>
                    <a:pt x="4678" y="2344"/>
                  </a:cubicBezTo>
                  <a:lnTo>
                    <a:pt x="4678" y="2344"/>
                  </a:lnTo>
                  <a:cubicBezTo>
                    <a:pt x="4682" y="2345"/>
                    <a:pt x="4686" y="2345"/>
                    <a:pt x="4691" y="2345"/>
                  </a:cubicBezTo>
                  <a:cubicBezTo>
                    <a:pt x="4790" y="2345"/>
                    <a:pt x="4854" y="2227"/>
                    <a:pt x="4864" y="2124"/>
                  </a:cubicBezTo>
                  <a:cubicBezTo>
                    <a:pt x="4875" y="2017"/>
                    <a:pt x="4858" y="1901"/>
                    <a:pt x="4915" y="1811"/>
                  </a:cubicBezTo>
                  <a:cubicBezTo>
                    <a:pt x="4990" y="1691"/>
                    <a:pt x="5170" y="1655"/>
                    <a:pt x="5207" y="1520"/>
                  </a:cubicBezTo>
                  <a:cubicBezTo>
                    <a:pt x="5230" y="1438"/>
                    <a:pt x="5190" y="1355"/>
                    <a:pt x="5151" y="1282"/>
                  </a:cubicBezTo>
                  <a:cubicBezTo>
                    <a:pt x="5090" y="1302"/>
                    <a:pt x="5026" y="1313"/>
                    <a:pt x="4962" y="1313"/>
                  </a:cubicBezTo>
                  <a:cubicBezTo>
                    <a:pt x="4851" y="1313"/>
                    <a:pt x="4742" y="1282"/>
                    <a:pt x="4654" y="1215"/>
                  </a:cubicBezTo>
                  <a:cubicBezTo>
                    <a:pt x="4515" y="1110"/>
                    <a:pt x="4446" y="913"/>
                    <a:pt x="4511" y="753"/>
                  </a:cubicBezTo>
                  <a:lnTo>
                    <a:pt x="4511" y="753"/>
                  </a:lnTo>
                  <a:cubicBezTo>
                    <a:pt x="4497" y="759"/>
                    <a:pt x="4484" y="761"/>
                    <a:pt x="4471" y="761"/>
                  </a:cubicBezTo>
                  <a:cubicBezTo>
                    <a:pt x="4408" y="761"/>
                    <a:pt x="4346" y="701"/>
                    <a:pt x="4318" y="637"/>
                  </a:cubicBezTo>
                  <a:cubicBezTo>
                    <a:pt x="4286" y="560"/>
                    <a:pt x="4277" y="472"/>
                    <a:pt x="4219" y="412"/>
                  </a:cubicBezTo>
                  <a:cubicBezTo>
                    <a:pt x="4112" y="301"/>
                    <a:pt x="3887" y="341"/>
                    <a:pt x="3821" y="202"/>
                  </a:cubicBezTo>
                  <a:cubicBezTo>
                    <a:pt x="3806" y="172"/>
                    <a:pt x="3799" y="136"/>
                    <a:pt x="3778" y="112"/>
                  </a:cubicBezTo>
                  <a:cubicBezTo>
                    <a:pt x="3757" y="90"/>
                    <a:pt x="3730" y="84"/>
                    <a:pt x="3700" y="84"/>
                  </a:cubicBezTo>
                  <a:cubicBezTo>
                    <a:pt x="3668" y="84"/>
                    <a:pt x="3633" y="91"/>
                    <a:pt x="3602" y="97"/>
                  </a:cubicBezTo>
                  <a:cubicBezTo>
                    <a:pt x="3567" y="104"/>
                    <a:pt x="3533" y="107"/>
                    <a:pt x="3498" y="107"/>
                  </a:cubicBezTo>
                  <a:cubicBezTo>
                    <a:pt x="3288" y="107"/>
                    <a:pt x="3079" y="0"/>
                    <a:pt x="28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50"/>
            <p:cNvSpPr/>
            <p:nvPr/>
          </p:nvSpPr>
          <p:spPr>
            <a:xfrm>
              <a:off x="5098153" y="2702149"/>
              <a:ext cx="188988" cy="198877"/>
            </a:xfrm>
            <a:custGeom>
              <a:rect b="b" l="l" r="r" t="t"/>
              <a:pathLst>
                <a:path extrusionOk="0" h="6999" w="6651">
                  <a:moveTo>
                    <a:pt x="2902" y="54"/>
                  </a:moveTo>
                  <a:cubicBezTo>
                    <a:pt x="3007" y="54"/>
                    <a:pt x="3112" y="82"/>
                    <a:pt x="3214" y="108"/>
                  </a:cubicBezTo>
                  <a:cubicBezTo>
                    <a:pt x="3319" y="134"/>
                    <a:pt x="3428" y="161"/>
                    <a:pt x="3535" y="161"/>
                  </a:cubicBezTo>
                  <a:cubicBezTo>
                    <a:pt x="3574" y="161"/>
                    <a:pt x="3608" y="159"/>
                    <a:pt x="3642" y="153"/>
                  </a:cubicBezTo>
                  <a:lnTo>
                    <a:pt x="3660" y="149"/>
                  </a:lnTo>
                  <a:cubicBezTo>
                    <a:pt x="3685" y="144"/>
                    <a:pt x="3713" y="138"/>
                    <a:pt x="3737" y="138"/>
                  </a:cubicBezTo>
                  <a:cubicBezTo>
                    <a:pt x="3762" y="138"/>
                    <a:pt x="3782" y="144"/>
                    <a:pt x="3792" y="157"/>
                  </a:cubicBezTo>
                  <a:cubicBezTo>
                    <a:pt x="3805" y="170"/>
                    <a:pt x="3812" y="187"/>
                    <a:pt x="3818" y="206"/>
                  </a:cubicBezTo>
                  <a:cubicBezTo>
                    <a:pt x="3822" y="219"/>
                    <a:pt x="3827" y="230"/>
                    <a:pt x="3833" y="243"/>
                  </a:cubicBezTo>
                  <a:cubicBezTo>
                    <a:pt x="3874" y="329"/>
                    <a:pt x="3966" y="354"/>
                    <a:pt x="4056" y="378"/>
                  </a:cubicBezTo>
                  <a:cubicBezTo>
                    <a:pt x="4122" y="395"/>
                    <a:pt x="4193" y="412"/>
                    <a:pt x="4236" y="457"/>
                  </a:cubicBezTo>
                  <a:cubicBezTo>
                    <a:pt x="4270" y="493"/>
                    <a:pt x="4287" y="545"/>
                    <a:pt x="4302" y="598"/>
                  </a:cubicBezTo>
                  <a:cubicBezTo>
                    <a:pt x="4311" y="624"/>
                    <a:pt x="4319" y="652"/>
                    <a:pt x="4330" y="676"/>
                  </a:cubicBezTo>
                  <a:cubicBezTo>
                    <a:pt x="4360" y="746"/>
                    <a:pt x="4428" y="817"/>
                    <a:pt x="4505" y="817"/>
                  </a:cubicBezTo>
                  <a:lnTo>
                    <a:pt x="4505" y="817"/>
                  </a:lnTo>
                  <a:cubicBezTo>
                    <a:pt x="4468" y="975"/>
                    <a:pt x="4536" y="1160"/>
                    <a:pt x="4673" y="1265"/>
                  </a:cubicBezTo>
                  <a:cubicBezTo>
                    <a:pt x="4763" y="1331"/>
                    <a:pt x="4881" y="1367"/>
                    <a:pt x="5001" y="1367"/>
                  </a:cubicBezTo>
                  <a:cubicBezTo>
                    <a:pt x="5059" y="1367"/>
                    <a:pt x="5117" y="1359"/>
                    <a:pt x="5172" y="1342"/>
                  </a:cubicBezTo>
                  <a:cubicBezTo>
                    <a:pt x="5209" y="1410"/>
                    <a:pt x="5234" y="1477"/>
                    <a:pt x="5217" y="1539"/>
                  </a:cubicBezTo>
                  <a:cubicBezTo>
                    <a:pt x="5200" y="1605"/>
                    <a:pt x="5138" y="1648"/>
                    <a:pt x="5074" y="1691"/>
                  </a:cubicBezTo>
                  <a:cubicBezTo>
                    <a:pt x="5020" y="1730"/>
                    <a:pt x="4964" y="1768"/>
                    <a:pt x="4928" y="1824"/>
                  </a:cubicBezTo>
                  <a:cubicBezTo>
                    <a:pt x="4883" y="1897"/>
                    <a:pt x="4881" y="1983"/>
                    <a:pt x="4879" y="2064"/>
                  </a:cubicBezTo>
                  <a:cubicBezTo>
                    <a:pt x="4876" y="2092"/>
                    <a:pt x="4876" y="2122"/>
                    <a:pt x="4874" y="2150"/>
                  </a:cubicBezTo>
                  <a:cubicBezTo>
                    <a:pt x="4864" y="2247"/>
                    <a:pt x="4803" y="2347"/>
                    <a:pt x="4723" y="2347"/>
                  </a:cubicBezTo>
                  <a:cubicBezTo>
                    <a:pt x="4721" y="2347"/>
                    <a:pt x="4718" y="2347"/>
                    <a:pt x="4716" y="2347"/>
                  </a:cubicBezTo>
                  <a:lnTo>
                    <a:pt x="4671" y="2342"/>
                  </a:lnTo>
                  <a:lnTo>
                    <a:pt x="4688" y="2383"/>
                  </a:lnTo>
                  <a:cubicBezTo>
                    <a:pt x="4757" y="2546"/>
                    <a:pt x="4808" y="2694"/>
                    <a:pt x="4772" y="2837"/>
                  </a:cubicBezTo>
                  <a:cubicBezTo>
                    <a:pt x="4767" y="2857"/>
                    <a:pt x="4761" y="2874"/>
                    <a:pt x="4754" y="2893"/>
                  </a:cubicBezTo>
                  <a:cubicBezTo>
                    <a:pt x="4735" y="2951"/>
                    <a:pt x="4716" y="3013"/>
                    <a:pt x="4735" y="3075"/>
                  </a:cubicBezTo>
                  <a:cubicBezTo>
                    <a:pt x="4765" y="3169"/>
                    <a:pt x="4864" y="3204"/>
                    <a:pt x="4956" y="3238"/>
                  </a:cubicBezTo>
                  <a:cubicBezTo>
                    <a:pt x="5048" y="3272"/>
                    <a:pt x="5127" y="3300"/>
                    <a:pt x="5138" y="3375"/>
                  </a:cubicBezTo>
                  <a:cubicBezTo>
                    <a:pt x="5140" y="3392"/>
                    <a:pt x="5136" y="3414"/>
                    <a:pt x="5134" y="3435"/>
                  </a:cubicBezTo>
                  <a:cubicBezTo>
                    <a:pt x="5129" y="3463"/>
                    <a:pt x="5125" y="3493"/>
                    <a:pt x="5134" y="3523"/>
                  </a:cubicBezTo>
                  <a:cubicBezTo>
                    <a:pt x="5149" y="3579"/>
                    <a:pt x="5191" y="3611"/>
                    <a:pt x="5234" y="3643"/>
                  </a:cubicBezTo>
                  <a:cubicBezTo>
                    <a:pt x="5249" y="3654"/>
                    <a:pt x="5266" y="3666"/>
                    <a:pt x="5281" y="3679"/>
                  </a:cubicBezTo>
                  <a:cubicBezTo>
                    <a:pt x="5322" y="3718"/>
                    <a:pt x="5346" y="3771"/>
                    <a:pt x="5371" y="3827"/>
                  </a:cubicBezTo>
                  <a:cubicBezTo>
                    <a:pt x="5386" y="3859"/>
                    <a:pt x="5401" y="3891"/>
                    <a:pt x="5421" y="3924"/>
                  </a:cubicBezTo>
                  <a:cubicBezTo>
                    <a:pt x="5457" y="3984"/>
                    <a:pt x="5536" y="4050"/>
                    <a:pt x="5620" y="4050"/>
                  </a:cubicBezTo>
                  <a:cubicBezTo>
                    <a:pt x="5633" y="4050"/>
                    <a:pt x="5646" y="4048"/>
                    <a:pt x="5658" y="4046"/>
                  </a:cubicBezTo>
                  <a:cubicBezTo>
                    <a:pt x="5673" y="4136"/>
                    <a:pt x="5766" y="4204"/>
                    <a:pt x="5862" y="4232"/>
                  </a:cubicBezTo>
                  <a:cubicBezTo>
                    <a:pt x="5888" y="4241"/>
                    <a:pt x="5913" y="4247"/>
                    <a:pt x="5939" y="4254"/>
                  </a:cubicBezTo>
                  <a:cubicBezTo>
                    <a:pt x="6012" y="4271"/>
                    <a:pt x="6078" y="4288"/>
                    <a:pt x="6128" y="4333"/>
                  </a:cubicBezTo>
                  <a:cubicBezTo>
                    <a:pt x="6196" y="4393"/>
                    <a:pt x="6218" y="4491"/>
                    <a:pt x="6237" y="4594"/>
                  </a:cubicBezTo>
                  <a:lnTo>
                    <a:pt x="6312" y="5029"/>
                  </a:lnTo>
                  <a:cubicBezTo>
                    <a:pt x="6321" y="5087"/>
                    <a:pt x="6333" y="5153"/>
                    <a:pt x="6316" y="5209"/>
                  </a:cubicBezTo>
                  <a:cubicBezTo>
                    <a:pt x="6314" y="5218"/>
                    <a:pt x="6310" y="5226"/>
                    <a:pt x="6308" y="5235"/>
                  </a:cubicBezTo>
                  <a:cubicBezTo>
                    <a:pt x="6301" y="5256"/>
                    <a:pt x="6293" y="5278"/>
                    <a:pt x="6293" y="5303"/>
                  </a:cubicBezTo>
                  <a:cubicBezTo>
                    <a:pt x="6293" y="5363"/>
                    <a:pt x="6333" y="5406"/>
                    <a:pt x="6370" y="5445"/>
                  </a:cubicBezTo>
                  <a:cubicBezTo>
                    <a:pt x="6376" y="5451"/>
                    <a:pt x="6385" y="5460"/>
                    <a:pt x="6391" y="5468"/>
                  </a:cubicBezTo>
                  <a:cubicBezTo>
                    <a:pt x="6470" y="5556"/>
                    <a:pt x="6498" y="5672"/>
                    <a:pt x="6528" y="5796"/>
                  </a:cubicBezTo>
                  <a:cubicBezTo>
                    <a:pt x="6537" y="5839"/>
                    <a:pt x="6548" y="5882"/>
                    <a:pt x="6560" y="5923"/>
                  </a:cubicBezTo>
                  <a:cubicBezTo>
                    <a:pt x="6567" y="5942"/>
                    <a:pt x="6573" y="5961"/>
                    <a:pt x="6582" y="5978"/>
                  </a:cubicBezTo>
                  <a:cubicBezTo>
                    <a:pt x="6584" y="5983"/>
                    <a:pt x="6586" y="5987"/>
                    <a:pt x="6588" y="5991"/>
                  </a:cubicBezTo>
                  <a:cubicBezTo>
                    <a:pt x="6571" y="6010"/>
                    <a:pt x="6556" y="6027"/>
                    <a:pt x="6541" y="6047"/>
                  </a:cubicBezTo>
                  <a:cubicBezTo>
                    <a:pt x="6426" y="5927"/>
                    <a:pt x="6285" y="5860"/>
                    <a:pt x="6159" y="5860"/>
                  </a:cubicBezTo>
                  <a:cubicBezTo>
                    <a:pt x="6107" y="5860"/>
                    <a:pt x="6058" y="5871"/>
                    <a:pt x="6014" y="5895"/>
                  </a:cubicBezTo>
                  <a:cubicBezTo>
                    <a:pt x="5913" y="5953"/>
                    <a:pt x="5862" y="6057"/>
                    <a:pt x="5813" y="6158"/>
                  </a:cubicBezTo>
                  <a:cubicBezTo>
                    <a:pt x="5783" y="6218"/>
                    <a:pt x="5753" y="6282"/>
                    <a:pt x="5712" y="6332"/>
                  </a:cubicBezTo>
                  <a:cubicBezTo>
                    <a:pt x="5708" y="6338"/>
                    <a:pt x="5701" y="6345"/>
                    <a:pt x="5695" y="6351"/>
                  </a:cubicBezTo>
                  <a:cubicBezTo>
                    <a:pt x="5678" y="6375"/>
                    <a:pt x="5656" y="6396"/>
                    <a:pt x="5646" y="6424"/>
                  </a:cubicBezTo>
                  <a:cubicBezTo>
                    <a:pt x="5622" y="6475"/>
                    <a:pt x="5626" y="6529"/>
                    <a:pt x="5631" y="6580"/>
                  </a:cubicBezTo>
                  <a:lnTo>
                    <a:pt x="5635" y="6610"/>
                  </a:lnTo>
                  <a:cubicBezTo>
                    <a:pt x="5641" y="6709"/>
                    <a:pt x="5624" y="6805"/>
                    <a:pt x="5607" y="6906"/>
                  </a:cubicBezTo>
                  <a:cubicBezTo>
                    <a:pt x="5577" y="6910"/>
                    <a:pt x="5547" y="6914"/>
                    <a:pt x="5517" y="6919"/>
                  </a:cubicBezTo>
                  <a:lnTo>
                    <a:pt x="5485" y="6923"/>
                  </a:lnTo>
                  <a:cubicBezTo>
                    <a:pt x="5375" y="6938"/>
                    <a:pt x="5264" y="6945"/>
                    <a:pt x="5152" y="6945"/>
                  </a:cubicBezTo>
                  <a:cubicBezTo>
                    <a:pt x="4889" y="6945"/>
                    <a:pt x="4626" y="6904"/>
                    <a:pt x="4377" y="6824"/>
                  </a:cubicBezTo>
                  <a:cubicBezTo>
                    <a:pt x="4287" y="6797"/>
                    <a:pt x="4217" y="6767"/>
                    <a:pt x="4163" y="6713"/>
                  </a:cubicBezTo>
                  <a:cubicBezTo>
                    <a:pt x="4144" y="6696"/>
                    <a:pt x="4129" y="6675"/>
                    <a:pt x="4112" y="6653"/>
                  </a:cubicBezTo>
                  <a:cubicBezTo>
                    <a:pt x="4084" y="6617"/>
                    <a:pt x="4054" y="6578"/>
                    <a:pt x="4011" y="6552"/>
                  </a:cubicBezTo>
                  <a:cubicBezTo>
                    <a:pt x="3957" y="6520"/>
                    <a:pt x="3895" y="6514"/>
                    <a:pt x="3835" y="6505"/>
                  </a:cubicBezTo>
                  <a:cubicBezTo>
                    <a:pt x="3760" y="6497"/>
                    <a:pt x="3694" y="6488"/>
                    <a:pt x="3660" y="6437"/>
                  </a:cubicBezTo>
                  <a:cubicBezTo>
                    <a:pt x="3645" y="6413"/>
                    <a:pt x="3638" y="6385"/>
                    <a:pt x="3630" y="6357"/>
                  </a:cubicBezTo>
                  <a:cubicBezTo>
                    <a:pt x="3625" y="6336"/>
                    <a:pt x="3621" y="6315"/>
                    <a:pt x="3612" y="6293"/>
                  </a:cubicBezTo>
                  <a:cubicBezTo>
                    <a:pt x="3561" y="6167"/>
                    <a:pt x="3432" y="6128"/>
                    <a:pt x="3308" y="6092"/>
                  </a:cubicBezTo>
                  <a:cubicBezTo>
                    <a:pt x="3231" y="6068"/>
                    <a:pt x="3152" y="6045"/>
                    <a:pt x="3092" y="6002"/>
                  </a:cubicBezTo>
                  <a:cubicBezTo>
                    <a:pt x="3028" y="5957"/>
                    <a:pt x="2987" y="5890"/>
                    <a:pt x="2942" y="5820"/>
                  </a:cubicBezTo>
                  <a:cubicBezTo>
                    <a:pt x="2895" y="5747"/>
                    <a:pt x="2848" y="5674"/>
                    <a:pt x="2777" y="5623"/>
                  </a:cubicBezTo>
                  <a:cubicBezTo>
                    <a:pt x="2723" y="5584"/>
                    <a:pt x="2663" y="5563"/>
                    <a:pt x="2603" y="5541"/>
                  </a:cubicBezTo>
                  <a:cubicBezTo>
                    <a:pt x="2528" y="5515"/>
                    <a:pt x="2458" y="5490"/>
                    <a:pt x="2408" y="5436"/>
                  </a:cubicBezTo>
                  <a:cubicBezTo>
                    <a:pt x="2383" y="5406"/>
                    <a:pt x="2363" y="5372"/>
                    <a:pt x="2344" y="5335"/>
                  </a:cubicBezTo>
                  <a:cubicBezTo>
                    <a:pt x="2320" y="5290"/>
                    <a:pt x="2295" y="5243"/>
                    <a:pt x="2254" y="5207"/>
                  </a:cubicBezTo>
                  <a:cubicBezTo>
                    <a:pt x="2203" y="5162"/>
                    <a:pt x="2134" y="5143"/>
                    <a:pt x="2070" y="5126"/>
                  </a:cubicBezTo>
                  <a:cubicBezTo>
                    <a:pt x="2003" y="5108"/>
                    <a:pt x="1941" y="5091"/>
                    <a:pt x="1898" y="5048"/>
                  </a:cubicBezTo>
                  <a:cubicBezTo>
                    <a:pt x="1877" y="5025"/>
                    <a:pt x="1860" y="4997"/>
                    <a:pt x="1843" y="4967"/>
                  </a:cubicBezTo>
                  <a:cubicBezTo>
                    <a:pt x="1821" y="4928"/>
                    <a:pt x="1798" y="4888"/>
                    <a:pt x="1759" y="4858"/>
                  </a:cubicBezTo>
                  <a:cubicBezTo>
                    <a:pt x="1721" y="4830"/>
                    <a:pt x="1676" y="4817"/>
                    <a:pt x="1633" y="4806"/>
                  </a:cubicBezTo>
                  <a:cubicBezTo>
                    <a:pt x="1581" y="4791"/>
                    <a:pt x="1534" y="4778"/>
                    <a:pt x="1508" y="4744"/>
                  </a:cubicBezTo>
                  <a:cubicBezTo>
                    <a:pt x="1493" y="4723"/>
                    <a:pt x="1487" y="4697"/>
                    <a:pt x="1479" y="4671"/>
                  </a:cubicBezTo>
                  <a:cubicBezTo>
                    <a:pt x="1472" y="4648"/>
                    <a:pt x="1466" y="4622"/>
                    <a:pt x="1453" y="4598"/>
                  </a:cubicBezTo>
                  <a:cubicBezTo>
                    <a:pt x="1406" y="4508"/>
                    <a:pt x="1296" y="4481"/>
                    <a:pt x="1206" y="4463"/>
                  </a:cubicBezTo>
                  <a:cubicBezTo>
                    <a:pt x="1069" y="4440"/>
                    <a:pt x="928" y="4429"/>
                    <a:pt x="784" y="4429"/>
                  </a:cubicBezTo>
                  <a:cubicBezTo>
                    <a:pt x="598" y="4429"/>
                    <a:pt x="409" y="4448"/>
                    <a:pt x="223" y="4489"/>
                  </a:cubicBezTo>
                  <a:cubicBezTo>
                    <a:pt x="195" y="4416"/>
                    <a:pt x="182" y="4350"/>
                    <a:pt x="184" y="4286"/>
                  </a:cubicBezTo>
                  <a:cubicBezTo>
                    <a:pt x="187" y="4221"/>
                    <a:pt x="204" y="4155"/>
                    <a:pt x="219" y="4091"/>
                  </a:cubicBezTo>
                  <a:cubicBezTo>
                    <a:pt x="240" y="4005"/>
                    <a:pt x="262" y="3919"/>
                    <a:pt x="253" y="3829"/>
                  </a:cubicBezTo>
                  <a:cubicBezTo>
                    <a:pt x="240" y="3716"/>
                    <a:pt x="172" y="3609"/>
                    <a:pt x="73" y="3544"/>
                  </a:cubicBezTo>
                  <a:cubicBezTo>
                    <a:pt x="148" y="3420"/>
                    <a:pt x="227" y="3358"/>
                    <a:pt x="317" y="3354"/>
                  </a:cubicBezTo>
                  <a:lnTo>
                    <a:pt x="345" y="3352"/>
                  </a:lnTo>
                  <a:lnTo>
                    <a:pt x="343" y="3324"/>
                  </a:lnTo>
                  <a:cubicBezTo>
                    <a:pt x="330" y="3182"/>
                    <a:pt x="450" y="3067"/>
                    <a:pt x="555" y="3011"/>
                  </a:cubicBezTo>
                  <a:cubicBezTo>
                    <a:pt x="632" y="2972"/>
                    <a:pt x="714" y="2949"/>
                    <a:pt x="801" y="2923"/>
                  </a:cubicBezTo>
                  <a:cubicBezTo>
                    <a:pt x="853" y="2908"/>
                    <a:pt x="906" y="2893"/>
                    <a:pt x="960" y="2874"/>
                  </a:cubicBezTo>
                  <a:cubicBezTo>
                    <a:pt x="1331" y="2735"/>
                    <a:pt x="1607" y="2394"/>
                    <a:pt x="1667" y="2004"/>
                  </a:cubicBezTo>
                  <a:cubicBezTo>
                    <a:pt x="1671" y="1976"/>
                    <a:pt x="1676" y="1950"/>
                    <a:pt x="1678" y="1923"/>
                  </a:cubicBezTo>
                  <a:cubicBezTo>
                    <a:pt x="1688" y="1837"/>
                    <a:pt x="1697" y="1758"/>
                    <a:pt x="1733" y="1687"/>
                  </a:cubicBezTo>
                  <a:cubicBezTo>
                    <a:pt x="1753" y="1653"/>
                    <a:pt x="1778" y="1618"/>
                    <a:pt x="1802" y="1586"/>
                  </a:cubicBezTo>
                  <a:cubicBezTo>
                    <a:pt x="1853" y="1520"/>
                    <a:pt x="1905" y="1451"/>
                    <a:pt x="1905" y="1365"/>
                  </a:cubicBezTo>
                  <a:cubicBezTo>
                    <a:pt x="1905" y="1297"/>
                    <a:pt x="1873" y="1239"/>
                    <a:pt x="1843" y="1181"/>
                  </a:cubicBezTo>
                  <a:cubicBezTo>
                    <a:pt x="1821" y="1145"/>
                    <a:pt x="1802" y="1111"/>
                    <a:pt x="1791" y="1072"/>
                  </a:cubicBezTo>
                  <a:cubicBezTo>
                    <a:pt x="1753" y="931"/>
                    <a:pt x="1845" y="787"/>
                    <a:pt x="1933" y="693"/>
                  </a:cubicBezTo>
                  <a:cubicBezTo>
                    <a:pt x="2068" y="541"/>
                    <a:pt x="2239" y="421"/>
                    <a:pt x="2428" y="341"/>
                  </a:cubicBezTo>
                  <a:lnTo>
                    <a:pt x="2466" y="326"/>
                  </a:lnTo>
                  <a:cubicBezTo>
                    <a:pt x="2528" y="303"/>
                    <a:pt x="2593" y="277"/>
                    <a:pt x="2646" y="232"/>
                  </a:cubicBezTo>
                  <a:cubicBezTo>
                    <a:pt x="2691" y="194"/>
                    <a:pt x="2721" y="138"/>
                    <a:pt x="2730" y="82"/>
                  </a:cubicBezTo>
                  <a:cubicBezTo>
                    <a:pt x="2775" y="69"/>
                    <a:pt x="2815" y="61"/>
                    <a:pt x="2854" y="56"/>
                  </a:cubicBezTo>
                  <a:cubicBezTo>
                    <a:pt x="2870" y="55"/>
                    <a:pt x="2886" y="54"/>
                    <a:pt x="2902" y="54"/>
                  </a:cubicBezTo>
                  <a:close/>
                  <a:moveTo>
                    <a:pt x="2901" y="1"/>
                  </a:moveTo>
                  <a:cubicBezTo>
                    <a:pt x="2884" y="1"/>
                    <a:pt x="2867" y="1"/>
                    <a:pt x="2850" y="3"/>
                  </a:cubicBezTo>
                  <a:cubicBezTo>
                    <a:pt x="2803" y="7"/>
                    <a:pt x="2753" y="18"/>
                    <a:pt x="2695" y="37"/>
                  </a:cubicBezTo>
                  <a:lnTo>
                    <a:pt x="2678" y="44"/>
                  </a:lnTo>
                  <a:lnTo>
                    <a:pt x="2678" y="63"/>
                  </a:lnTo>
                  <a:cubicBezTo>
                    <a:pt x="2676" y="108"/>
                    <a:pt x="2650" y="157"/>
                    <a:pt x="2610" y="191"/>
                  </a:cubicBezTo>
                  <a:cubicBezTo>
                    <a:pt x="2565" y="230"/>
                    <a:pt x="2507" y="254"/>
                    <a:pt x="2445" y="277"/>
                  </a:cubicBezTo>
                  <a:lnTo>
                    <a:pt x="2408" y="292"/>
                  </a:lnTo>
                  <a:cubicBezTo>
                    <a:pt x="2213" y="374"/>
                    <a:pt x="2033" y="500"/>
                    <a:pt x="1892" y="656"/>
                  </a:cubicBezTo>
                  <a:cubicBezTo>
                    <a:pt x="1798" y="761"/>
                    <a:pt x="1693" y="922"/>
                    <a:pt x="1740" y="1087"/>
                  </a:cubicBezTo>
                  <a:cubicBezTo>
                    <a:pt x="1753" y="1130"/>
                    <a:pt x="1774" y="1171"/>
                    <a:pt x="1796" y="1207"/>
                  </a:cubicBezTo>
                  <a:cubicBezTo>
                    <a:pt x="1823" y="1260"/>
                    <a:pt x="1851" y="1310"/>
                    <a:pt x="1851" y="1365"/>
                  </a:cubicBezTo>
                  <a:cubicBezTo>
                    <a:pt x="1851" y="1434"/>
                    <a:pt x="1806" y="1492"/>
                    <a:pt x="1759" y="1554"/>
                  </a:cubicBezTo>
                  <a:cubicBezTo>
                    <a:pt x="1733" y="1588"/>
                    <a:pt x="1708" y="1623"/>
                    <a:pt x="1686" y="1661"/>
                  </a:cubicBezTo>
                  <a:cubicBezTo>
                    <a:pt x="1646" y="1740"/>
                    <a:pt x="1635" y="1830"/>
                    <a:pt x="1624" y="1916"/>
                  </a:cubicBezTo>
                  <a:cubicBezTo>
                    <a:pt x="1622" y="1942"/>
                    <a:pt x="1618" y="1970"/>
                    <a:pt x="1616" y="1995"/>
                  </a:cubicBezTo>
                  <a:cubicBezTo>
                    <a:pt x="1558" y="2362"/>
                    <a:pt x="1288" y="2694"/>
                    <a:pt x="941" y="2822"/>
                  </a:cubicBezTo>
                  <a:cubicBezTo>
                    <a:pt x="891" y="2842"/>
                    <a:pt x="838" y="2857"/>
                    <a:pt x="786" y="2872"/>
                  </a:cubicBezTo>
                  <a:cubicBezTo>
                    <a:pt x="701" y="2895"/>
                    <a:pt x="611" y="2921"/>
                    <a:pt x="532" y="2964"/>
                  </a:cubicBezTo>
                  <a:cubicBezTo>
                    <a:pt x="416" y="3024"/>
                    <a:pt x="289" y="3146"/>
                    <a:pt x="289" y="3302"/>
                  </a:cubicBezTo>
                  <a:cubicBezTo>
                    <a:pt x="184" y="3317"/>
                    <a:pt x="94" y="3397"/>
                    <a:pt x="13" y="3540"/>
                  </a:cubicBezTo>
                  <a:lnTo>
                    <a:pt x="0" y="3564"/>
                  </a:lnTo>
                  <a:lnTo>
                    <a:pt x="24" y="3577"/>
                  </a:lnTo>
                  <a:cubicBezTo>
                    <a:pt x="120" y="3630"/>
                    <a:pt x="189" y="3729"/>
                    <a:pt x="199" y="3836"/>
                  </a:cubicBezTo>
                  <a:cubicBezTo>
                    <a:pt x="208" y="3915"/>
                    <a:pt x="189" y="3994"/>
                    <a:pt x="167" y="4078"/>
                  </a:cubicBezTo>
                  <a:cubicBezTo>
                    <a:pt x="150" y="4144"/>
                    <a:pt x="133" y="4213"/>
                    <a:pt x="131" y="4286"/>
                  </a:cubicBezTo>
                  <a:cubicBezTo>
                    <a:pt x="129" y="4363"/>
                    <a:pt x="146" y="4442"/>
                    <a:pt x="182" y="4530"/>
                  </a:cubicBezTo>
                  <a:lnTo>
                    <a:pt x="191" y="4551"/>
                  </a:lnTo>
                  <a:lnTo>
                    <a:pt x="212" y="4547"/>
                  </a:lnTo>
                  <a:cubicBezTo>
                    <a:pt x="401" y="4504"/>
                    <a:pt x="593" y="4483"/>
                    <a:pt x="783" y="4483"/>
                  </a:cubicBezTo>
                  <a:cubicBezTo>
                    <a:pt x="923" y="4483"/>
                    <a:pt x="1062" y="4494"/>
                    <a:pt x="1198" y="4517"/>
                  </a:cubicBezTo>
                  <a:cubicBezTo>
                    <a:pt x="1275" y="4530"/>
                    <a:pt x="1369" y="4553"/>
                    <a:pt x="1406" y="4624"/>
                  </a:cubicBezTo>
                  <a:cubicBezTo>
                    <a:pt x="1416" y="4641"/>
                    <a:pt x="1421" y="4663"/>
                    <a:pt x="1427" y="4684"/>
                  </a:cubicBezTo>
                  <a:cubicBezTo>
                    <a:pt x="1436" y="4716"/>
                    <a:pt x="1444" y="4746"/>
                    <a:pt x="1466" y="4774"/>
                  </a:cubicBezTo>
                  <a:cubicBezTo>
                    <a:pt x="1502" y="4826"/>
                    <a:pt x="1562" y="4843"/>
                    <a:pt x="1618" y="4858"/>
                  </a:cubicBezTo>
                  <a:cubicBezTo>
                    <a:pt x="1658" y="4868"/>
                    <a:pt x="1697" y="4879"/>
                    <a:pt x="1727" y="4901"/>
                  </a:cubicBezTo>
                  <a:cubicBezTo>
                    <a:pt x="1757" y="4924"/>
                    <a:pt x="1776" y="4956"/>
                    <a:pt x="1796" y="4993"/>
                  </a:cubicBezTo>
                  <a:cubicBezTo>
                    <a:pt x="1815" y="5025"/>
                    <a:pt x="1834" y="5059"/>
                    <a:pt x="1862" y="5085"/>
                  </a:cubicBezTo>
                  <a:cubicBezTo>
                    <a:pt x="1913" y="5138"/>
                    <a:pt x="1986" y="5158"/>
                    <a:pt x="2055" y="5177"/>
                  </a:cubicBezTo>
                  <a:cubicBezTo>
                    <a:pt x="2117" y="5194"/>
                    <a:pt x="2175" y="5209"/>
                    <a:pt x="2220" y="5248"/>
                  </a:cubicBezTo>
                  <a:cubicBezTo>
                    <a:pt x="2252" y="5278"/>
                    <a:pt x="2273" y="5318"/>
                    <a:pt x="2297" y="5361"/>
                  </a:cubicBezTo>
                  <a:cubicBezTo>
                    <a:pt x="2318" y="5400"/>
                    <a:pt x="2338" y="5438"/>
                    <a:pt x="2370" y="5470"/>
                  </a:cubicBezTo>
                  <a:cubicBezTo>
                    <a:pt x="2428" y="5535"/>
                    <a:pt x="2507" y="5565"/>
                    <a:pt x="2586" y="5593"/>
                  </a:cubicBezTo>
                  <a:cubicBezTo>
                    <a:pt x="2644" y="5612"/>
                    <a:pt x="2700" y="5633"/>
                    <a:pt x="2745" y="5665"/>
                  </a:cubicBezTo>
                  <a:cubicBezTo>
                    <a:pt x="2809" y="5710"/>
                    <a:pt x="2852" y="5777"/>
                    <a:pt x="2897" y="5848"/>
                  </a:cubicBezTo>
                  <a:cubicBezTo>
                    <a:pt x="2942" y="5920"/>
                    <a:pt x="2989" y="5993"/>
                    <a:pt x="3060" y="6045"/>
                  </a:cubicBezTo>
                  <a:cubicBezTo>
                    <a:pt x="3128" y="6094"/>
                    <a:pt x="3212" y="6117"/>
                    <a:pt x="3291" y="6143"/>
                  </a:cubicBezTo>
                  <a:cubicBezTo>
                    <a:pt x="3409" y="6177"/>
                    <a:pt x="3522" y="6212"/>
                    <a:pt x="3561" y="6312"/>
                  </a:cubicBezTo>
                  <a:cubicBezTo>
                    <a:pt x="3570" y="6330"/>
                    <a:pt x="3574" y="6349"/>
                    <a:pt x="3578" y="6368"/>
                  </a:cubicBezTo>
                  <a:cubicBezTo>
                    <a:pt x="3587" y="6402"/>
                    <a:pt x="3593" y="6437"/>
                    <a:pt x="3615" y="6467"/>
                  </a:cubicBezTo>
                  <a:cubicBezTo>
                    <a:pt x="3664" y="6537"/>
                    <a:pt x="3747" y="6548"/>
                    <a:pt x="3829" y="6559"/>
                  </a:cubicBezTo>
                  <a:cubicBezTo>
                    <a:pt x="3885" y="6565"/>
                    <a:pt x="3940" y="6572"/>
                    <a:pt x="3983" y="6597"/>
                  </a:cubicBezTo>
                  <a:cubicBezTo>
                    <a:pt x="4017" y="6619"/>
                    <a:pt x="4043" y="6651"/>
                    <a:pt x="4069" y="6687"/>
                  </a:cubicBezTo>
                  <a:cubicBezTo>
                    <a:pt x="4086" y="6709"/>
                    <a:pt x="4105" y="6732"/>
                    <a:pt x="4124" y="6752"/>
                  </a:cubicBezTo>
                  <a:cubicBezTo>
                    <a:pt x="4189" y="6814"/>
                    <a:pt x="4277" y="6848"/>
                    <a:pt x="4360" y="6876"/>
                  </a:cubicBezTo>
                  <a:cubicBezTo>
                    <a:pt x="4615" y="6957"/>
                    <a:pt x="4881" y="6998"/>
                    <a:pt x="5151" y="6998"/>
                  </a:cubicBezTo>
                  <a:cubicBezTo>
                    <a:pt x="5266" y="6998"/>
                    <a:pt x="5380" y="6989"/>
                    <a:pt x="5491" y="6974"/>
                  </a:cubicBezTo>
                  <a:lnTo>
                    <a:pt x="5524" y="6970"/>
                  </a:lnTo>
                  <a:cubicBezTo>
                    <a:pt x="5560" y="6966"/>
                    <a:pt x="5596" y="6962"/>
                    <a:pt x="5633" y="6957"/>
                  </a:cubicBezTo>
                  <a:lnTo>
                    <a:pt x="5652" y="6955"/>
                  </a:lnTo>
                  <a:lnTo>
                    <a:pt x="5658" y="6919"/>
                  </a:lnTo>
                  <a:cubicBezTo>
                    <a:pt x="5676" y="6816"/>
                    <a:pt x="5695" y="6713"/>
                    <a:pt x="5686" y="6608"/>
                  </a:cubicBezTo>
                  <a:lnTo>
                    <a:pt x="5684" y="6576"/>
                  </a:lnTo>
                  <a:cubicBezTo>
                    <a:pt x="5680" y="6529"/>
                    <a:pt x="5676" y="6484"/>
                    <a:pt x="5693" y="6447"/>
                  </a:cubicBezTo>
                  <a:cubicBezTo>
                    <a:pt x="5703" y="6426"/>
                    <a:pt x="5718" y="6407"/>
                    <a:pt x="5736" y="6387"/>
                  </a:cubicBezTo>
                  <a:cubicBezTo>
                    <a:pt x="5742" y="6379"/>
                    <a:pt x="5748" y="6372"/>
                    <a:pt x="5755" y="6366"/>
                  </a:cubicBezTo>
                  <a:cubicBezTo>
                    <a:pt x="5798" y="6310"/>
                    <a:pt x="5830" y="6246"/>
                    <a:pt x="5862" y="6182"/>
                  </a:cubicBezTo>
                  <a:cubicBezTo>
                    <a:pt x="5909" y="6083"/>
                    <a:pt x="5954" y="5991"/>
                    <a:pt x="6040" y="5942"/>
                  </a:cubicBezTo>
                  <a:cubicBezTo>
                    <a:pt x="6078" y="5923"/>
                    <a:pt x="6119" y="5912"/>
                    <a:pt x="6162" y="5912"/>
                  </a:cubicBezTo>
                  <a:cubicBezTo>
                    <a:pt x="6295" y="5912"/>
                    <a:pt x="6430" y="6004"/>
                    <a:pt x="6511" y="6092"/>
                  </a:cubicBezTo>
                  <a:lnTo>
                    <a:pt x="6548" y="6132"/>
                  </a:lnTo>
                  <a:lnTo>
                    <a:pt x="6567" y="6105"/>
                  </a:lnTo>
                  <a:cubicBezTo>
                    <a:pt x="6586" y="6075"/>
                    <a:pt x="6610" y="6045"/>
                    <a:pt x="6638" y="6017"/>
                  </a:cubicBezTo>
                  <a:lnTo>
                    <a:pt x="6650" y="6004"/>
                  </a:lnTo>
                  <a:lnTo>
                    <a:pt x="6644" y="5989"/>
                  </a:lnTo>
                  <a:cubicBezTo>
                    <a:pt x="6640" y="5978"/>
                    <a:pt x="6635" y="5968"/>
                    <a:pt x="6631" y="5957"/>
                  </a:cubicBezTo>
                  <a:cubicBezTo>
                    <a:pt x="6625" y="5942"/>
                    <a:pt x="6616" y="5925"/>
                    <a:pt x="6612" y="5908"/>
                  </a:cubicBezTo>
                  <a:cubicBezTo>
                    <a:pt x="6599" y="5867"/>
                    <a:pt x="6590" y="5826"/>
                    <a:pt x="6580" y="5783"/>
                  </a:cubicBezTo>
                  <a:cubicBezTo>
                    <a:pt x="6550" y="5659"/>
                    <a:pt x="6520" y="5530"/>
                    <a:pt x="6432" y="5432"/>
                  </a:cubicBezTo>
                  <a:cubicBezTo>
                    <a:pt x="6423" y="5423"/>
                    <a:pt x="6417" y="5415"/>
                    <a:pt x="6408" y="5406"/>
                  </a:cubicBezTo>
                  <a:cubicBezTo>
                    <a:pt x="6376" y="5374"/>
                    <a:pt x="6346" y="5342"/>
                    <a:pt x="6346" y="5303"/>
                  </a:cubicBezTo>
                  <a:cubicBezTo>
                    <a:pt x="6346" y="5286"/>
                    <a:pt x="6353" y="5269"/>
                    <a:pt x="6359" y="5252"/>
                  </a:cubicBezTo>
                  <a:cubicBezTo>
                    <a:pt x="6361" y="5243"/>
                    <a:pt x="6366" y="5235"/>
                    <a:pt x="6368" y="5224"/>
                  </a:cubicBezTo>
                  <a:cubicBezTo>
                    <a:pt x="6387" y="5156"/>
                    <a:pt x="6374" y="5085"/>
                    <a:pt x="6363" y="5021"/>
                  </a:cubicBezTo>
                  <a:lnTo>
                    <a:pt x="6288" y="4586"/>
                  </a:lnTo>
                  <a:cubicBezTo>
                    <a:pt x="6269" y="4472"/>
                    <a:pt x="6246" y="4363"/>
                    <a:pt x="6164" y="4292"/>
                  </a:cubicBezTo>
                  <a:cubicBezTo>
                    <a:pt x="6104" y="4239"/>
                    <a:pt x="6027" y="4221"/>
                    <a:pt x="5952" y="4202"/>
                  </a:cubicBezTo>
                  <a:cubicBezTo>
                    <a:pt x="5926" y="4196"/>
                    <a:pt x="5903" y="4189"/>
                    <a:pt x="5877" y="4183"/>
                  </a:cubicBezTo>
                  <a:cubicBezTo>
                    <a:pt x="5791" y="4155"/>
                    <a:pt x="5701" y="4089"/>
                    <a:pt x="5710" y="4007"/>
                  </a:cubicBezTo>
                  <a:lnTo>
                    <a:pt x="5716" y="3949"/>
                  </a:lnTo>
                  <a:lnTo>
                    <a:pt x="5669" y="3981"/>
                  </a:lnTo>
                  <a:cubicBezTo>
                    <a:pt x="5655" y="3991"/>
                    <a:pt x="5638" y="3995"/>
                    <a:pt x="5620" y="3995"/>
                  </a:cubicBezTo>
                  <a:cubicBezTo>
                    <a:pt x="5566" y="3995"/>
                    <a:pt x="5503" y="3955"/>
                    <a:pt x="5466" y="3896"/>
                  </a:cubicBezTo>
                  <a:cubicBezTo>
                    <a:pt x="5449" y="3868"/>
                    <a:pt x="5434" y="3836"/>
                    <a:pt x="5421" y="3804"/>
                  </a:cubicBezTo>
                  <a:cubicBezTo>
                    <a:pt x="5393" y="3746"/>
                    <a:pt x="5367" y="3686"/>
                    <a:pt x="5318" y="3639"/>
                  </a:cubicBezTo>
                  <a:cubicBezTo>
                    <a:pt x="5301" y="3626"/>
                    <a:pt x="5284" y="3613"/>
                    <a:pt x="5266" y="3598"/>
                  </a:cubicBezTo>
                  <a:cubicBezTo>
                    <a:pt x="5230" y="3572"/>
                    <a:pt x="5196" y="3547"/>
                    <a:pt x="5185" y="3510"/>
                  </a:cubicBezTo>
                  <a:cubicBezTo>
                    <a:pt x="5181" y="3489"/>
                    <a:pt x="5183" y="3465"/>
                    <a:pt x="5187" y="3442"/>
                  </a:cubicBezTo>
                  <a:cubicBezTo>
                    <a:pt x="5189" y="3418"/>
                    <a:pt x="5194" y="3392"/>
                    <a:pt x="5189" y="3367"/>
                  </a:cubicBezTo>
                  <a:cubicBezTo>
                    <a:pt x="5176" y="3262"/>
                    <a:pt x="5074" y="3223"/>
                    <a:pt x="4975" y="3189"/>
                  </a:cubicBezTo>
                  <a:cubicBezTo>
                    <a:pt x="4889" y="3157"/>
                    <a:pt x="4808" y="3127"/>
                    <a:pt x="4787" y="3058"/>
                  </a:cubicBezTo>
                  <a:cubicBezTo>
                    <a:pt x="4772" y="3013"/>
                    <a:pt x="4789" y="2962"/>
                    <a:pt x="4806" y="2910"/>
                  </a:cubicBezTo>
                  <a:cubicBezTo>
                    <a:pt x="4812" y="2889"/>
                    <a:pt x="4819" y="2869"/>
                    <a:pt x="4823" y="2850"/>
                  </a:cubicBezTo>
                  <a:cubicBezTo>
                    <a:pt x="4864" y="2694"/>
                    <a:pt x="4804" y="2527"/>
                    <a:pt x="4752" y="2398"/>
                  </a:cubicBezTo>
                  <a:cubicBezTo>
                    <a:pt x="4851" y="2379"/>
                    <a:pt x="4915" y="2263"/>
                    <a:pt x="4926" y="2154"/>
                  </a:cubicBezTo>
                  <a:cubicBezTo>
                    <a:pt x="4930" y="2126"/>
                    <a:pt x="4930" y="2096"/>
                    <a:pt x="4932" y="2066"/>
                  </a:cubicBezTo>
                  <a:cubicBezTo>
                    <a:pt x="4934" y="1987"/>
                    <a:pt x="4936" y="1914"/>
                    <a:pt x="4973" y="1854"/>
                  </a:cubicBezTo>
                  <a:cubicBezTo>
                    <a:pt x="5003" y="1805"/>
                    <a:pt x="5052" y="1773"/>
                    <a:pt x="5106" y="1736"/>
                  </a:cubicBezTo>
                  <a:cubicBezTo>
                    <a:pt x="5174" y="1689"/>
                    <a:pt x="5247" y="1640"/>
                    <a:pt x="5269" y="1554"/>
                  </a:cubicBezTo>
                  <a:cubicBezTo>
                    <a:pt x="5294" y="1466"/>
                    <a:pt x="5254" y="1378"/>
                    <a:pt x="5211" y="1297"/>
                  </a:cubicBezTo>
                  <a:lnTo>
                    <a:pt x="5200" y="1278"/>
                  </a:lnTo>
                  <a:lnTo>
                    <a:pt x="5179" y="1284"/>
                  </a:lnTo>
                  <a:cubicBezTo>
                    <a:pt x="5121" y="1304"/>
                    <a:pt x="5060" y="1313"/>
                    <a:pt x="5001" y="1313"/>
                  </a:cubicBezTo>
                  <a:cubicBezTo>
                    <a:pt x="4892" y="1313"/>
                    <a:pt x="4786" y="1281"/>
                    <a:pt x="4707" y="1222"/>
                  </a:cubicBezTo>
                  <a:cubicBezTo>
                    <a:pt x="4572" y="1121"/>
                    <a:pt x="4514" y="935"/>
                    <a:pt x="4570" y="789"/>
                  </a:cubicBezTo>
                  <a:lnTo>
                    <a:pt x="4596" y="727"/>
                  </a:lnTo>
                  <a:lnTo>
                    <a:pt x="4596" y="727"/>
                  </a:lnTo>
                  <a:lnTo>
                    <a:pt x="4534" y="755"/>
                  </a:lnTo>
                  <a:cubicBezTo>
                    <a:pt x="4524" y="759"/>
                    <a:pt x="4515" y="762"/>
                    <a:pt x="4505" y="762"/>
                  </a:cubicBezTo>
                  <a:cubicBezTo>
                    <a:pt x="4455" y="762"/>
                    <a:pt x="4401" y="708"/>
                    <a:pt x="4379" y="656"/>
                  </a:cubicBezTo>
                  <a:cubicBezTo>
                    <a:pt x="4369" y="633"/>
                    <a:pt x="4362" y="607"/>
                    <a:pt x="4354" y="583"/>
                  </a:cubicBezTo>
                  <a:cubicBezTo>
                    <a:pt x="4337" y="526"/>
                    <a:pt x="4317" y="466"/>
                    <a:pt x="4274" y="421"/>
                  </a:cubicBezTo>
                  <a:cubicBezTo>
                    <a:pt x="4221" y="365"/>
                    <a:pt x="4144" y="346"/>
                    <a:pt x="4069" y="324"/>
                  </a:cubicBezTo>
                  <a:cubicBezTo>
                    <a:pt x="3989" y="303"/>
                    <a:pt x="3912" y="284"/>
                    <a:pt x="3880" y="219"/>
                  </a:cubicBezTo>
                  <a:cubicBezTo>
                    <a:pt x="3876" y="209"/>
                    <a:pt x="3872" y="198"/>
                    <a:pt x="3867" y="189"/>
                  </a:cubicBezTo>
                  <a:cubicBezTo>
                    <a:pt x="3861" y="166"/>
                    <a:pt x="3852" y="142"/>
                    <a:pt x="3833" y="121"/>
                  </a:cubicBezTo>
                  <a:cubicBezTo>
                    <a:pt x="3810" y="97"/>
                    <a:pt x="3777" y="84"/>
                    <a:pt x="3737" y="84"/>
                  </a:cubicBezTo>
                  <a:cubicBezTo>
                    <a:pt x="3707" y="84"/>
                    <a:pt x="3675" y="91"/>
                    <a:pt x="3649" y="97"/>
                  </a:cubicBezTo>
                  <a:lnTo>
                    <a:pt x="3632" y="99"/>
                  </a:lnTo>
                  <a:cubicBezTo>
                    <a:pt x="3602" y="106"/>
                    <a:pt x="3570" y="108"/>
                    <a:pt x="3535" y="108"/>
                  </a:cubicBezTo>
                  <a:cubicBezTo>
                    <a:pt x="3435" y="108"/>
                    <a:pt x="3334" y="82"/>
                    <a:pt x="3227" y="56"/>
                  </a:cubicBezTo>
                  <a:cubicBezTo>
                    <a:pt x="3121" y="29"/>
                    <a:pt x="3010" y="1"/>
                    <a:pt x="29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50"/>
            <p:cNvSpPr/>
            <p:nvPr/>
          </p:nvSpPr>
          <p:spPr>
            <a:xfrm>
              <a:off x="5201152" y="2643220"/>
              <a:ext cx="378573" cy="337229"/>
            </a:xfrm>
            <a:custGeom>
              <a:rect b="b" l="l" r="r" t="t"/>
              <a:pathLst>
                <a:path extrusionOk="0" h="11868" w="13323">
                  <a:moveTo>
                    <a:pt x="309" y="1"/>
                  </a:moveTo>
                  <a:cubicBezTo>
                    <a:pt x="302" y="140"/>
                    <a:pt x="281" y="290"/>
                    <a:pt x="174" y="376"/>
                  </a:cubicBezTo>
                  <a:cubicBezTo>
                    <a:pt x="116" y="421"/>
                    <a:pt x="37" y="449"/>
                    <a:pt x="20" y="519"/>
                  </a:cubicBezTo>
                  <a:cubicBezTo>
                    <a:pt x="0" y="596"/>
                    <a:pt x="71" y="661"/>
                    <a:pt x="125" y="719"/>
                  </a:cubicBezTo>
                  <a:cubicBezTo>
                    <a:pt x="309" y="909"/>
                    <a:pt x="375" y="1205"/>
                    <a:pt x="290" y="1456"/>
                  </a:cubicBezTo>
                  <a:cubicBezTo>
                    <a:pt x="272" y="1509"/>
                    <a:pt x="247" y="1565"/>
                    <a:pt x="264" y="1618"/>
                  </a:cubicBezTo>
                  <a:cubicBezTo>
                    <a:pt x="275" y="1657"/>
                    <a:pt x="305" y="1687"/>
                    <a:pt x="315" y="1728"/>
                  </a:cubicBezTo>
                  <a:cubicBezTo>
                    <a:pt x="328" y="1773"/>
                    <a:pt x="313" y="1820"/>
                    <a:pt x="298" y="1865"/>
                  </a:cubicBezTo>
                  <a:cubicBezTo>
                    <a:pt x="257" y="1976"/>
                    <a:pt x="215" y="2092"/>
                    <a:pt x="152" y="2193"/>
                  </a:cubicBezTo>
                  <a:cubicBezTo>
                    <a:pt x="165" y="2197"/>
                    <a:pt x="178" y="2203"/>
                    <a:pt x="189" y="2214"/>
                  </a:cubicBezTo>
                  <a:cubicBezTo>
                    <a:pt x="210" y="2238"/>
                    <a:pt x="217" y="2274"/>
                    <a:pt x="232" y="2304"/>
                  </a:cubicBezTo>
                  <a:cubicBezTo>
                    <a:pt x="298" y="2443"/>
                    <a:pt x="523" y="2403"/>
                    <a:pt x="630" y="2514"/>
                  </a:cubicBezTo>
                  <a:cubicBezTo>
                    <a:pt x="688" y="2574"/>
                    <a:pt x="697" y="2662"/>
                    <a:pt x="729" y="2739"/>
                  </a:cubicBezTo>
                  <a:cubicBezTo>
                    <a:pt x="755" y="2803"/>
                    <a:pt x="818" y="2863"/>
                    <a:pt x="882" y="2863"/>
                  </a:cubicBezTo>
                  <a:cubicBezTo>
                    <a:pt x="895" y="2863"/>
                    <a:pt x="908" y="2861"/>
                    <a:pt x="922" y="2855"/>
                  </a:cubicBezTo>
                  <a:lnTo>
                    <a:pt x="922" y="2855"/>
                  </a:lnTo>
                  <a:cubicBezTo>
                    <a:pt x="857" y="3015"/>
                    <a:pt x="926" y="3212"/>
                    <a:pt x="1065" y="3317"/>
                  </a:cubicBezTo>
                  <a:cubicBezTo>
                    <a:pt x="1153" y="3384"/>
                    <a:pt x="1262" y="3415"/>
                    <a:pt x="1373" y="3415"/>
                  </a:cubicBezTo>
                  <a:cubicBezTo>
                    <a:pt x="1437" y="3415"/>
                    <a:pt x="1501" y="3404"/>
                    <a:pt x="1562" y="3384"/>
                  </a:cubicBezTo>
                  <a:cubicBezTo>
                    <a:pt x="1601" y="3457"/>
                    <a:pt x="1641" y="3540"/>
                    <a:pt x="1618" y="3622"/>
                  </a:cubicBezTo>
                  <a:cubicBezTo>
                    <a:pt x="1581" y="3757"/>
                    <a:pt x="1401" y="3793"/>
                    <a:pt x="1326" y="3913"/>
                  </a:cubicBezTo>
                  <a:cubicBezTo>
                    <a:pt x="1269" y="4003"/>
                    <a:pt x="1286" y="4119"/>
                    <a:pt x="1275" y="4226"/>
                  </a:cubicBezTo>
                  <a:cubicBezTo>
                    <a:pt x="1265" y="4329"/>
                    <a:pt x="1201" y="4447"/>
                    <a:pt x="1102" y="4447"/>
                  </a:cubicBezTo>
                  <a:cubicBezTo>
                    <a:pt x="1097" y="4447"/>
                    <a:pt x="1093" y="4447"/>
                    <a:pt x="1089" y="4446"/>
                  </a:cubicBezTo>
                  <a:lnTo>
                    <a:pt x="1089" y="4446"/>
                  </a:lnTo>
                  <a:cubicBezTo>
                    <a:pt x="1151" y="4596"/>
                    <a:pt x="1213" y="4761"/>
                    <a:pt x="1172" y="4918"/>
                  </a:cubicBezTo>
                  <a:cubicBezTo>
                    <a:pt x="1153" y="4993"/>
                    <a:pt x="1112" y="5068"/>
                    <a:pt x="1136" y="5141"/>
                  </a:cubicBezTo>
                  <a:cubicBezTo>
                    <a:pt x="1189" y="5308"/>
                    <a:pt x="1515" y="5269"/>
                    <a:pt x="1539" y="5445"/>
                  </a:cubicBezTo>
                  <a:cubicBezTo>
                    <a:pt x="1545" y="5494"/>
                    <a:pt x="1521" y="5543"/>
                    <a:pt x="1534" y="5591"/>
                  </a:cubicBezTo>
                  <a:cubicBezTo>
                    <a:pt x="1551" y="5657"/>
                    <a:pt x="1624" y="5687"/>
                    <a:pt x="1674" y="5734"/>
                  </a:cubicBezTo>
                  <a:cubicBezTo>
                    <a:pt x="1744" y="5798"/>
                    <a:pt x="1768" y="5901"/>
                    <a:pt x="1819" y="5983"/>
                  </a:cubicBezTo>
                  <a:cubicBezTo>
                    <a:pt x="1856" y="6045"/>
                    <a:pt x="1927" y="6097"/>
                    <a:pt x="1994" y="6097"/>
                  </a:cubicBezTo>
                  <a:cubicBezTo>
                    <a:pt x="2016" y="6097"/>
                    <a:pt x="2039" y="6091"/>
                    <a:pt x="2059" y="6077"/>
                  </a:cubicBezTo>
                  <a:lnTo>
                    <a:pt x="2059" y="6077"/>
                  </a:lnTo>
                  <a:cubicBezTo>
                    <a:pt x="2048" y="6178"/>
                    <a:pt x="2149" y="6253"/>
                    <a:pt x="2243" y="6283"/>
                  </a:cubicBezTo>
                  <a:cubicBezTo>
                    <a:pt x="2340" y="6310"/>
                    <a:pt x="2447" y="6321"/>
                    <a:pt x="2522" y="6385"/>
                  </a:cubicBezTo>
                  <a:cubicBezTo>
                    <a:pt x="2597" y="6454"/>
                    <a:pt x="2621" y="6563"/>
                    <a:pt x="2638" y="6664"/>
                  </a:cubicBezTo>
                  <a:cubicBezTo>
                    <a:pt x="2663" y="6810"/>
                    <a:pt x="2687" y="6953"/>
                    <a:pt x="2713" y="7099"/>
                  </a:cubicBezTo>
                  <a:cubicBezTo>
                    <a:pt x="2723" y="7163"/>
                    <a:pt x="2734" y="7230"/>
                    <a:pt x="2717" y="7292"/>
                  </a:cubicBezTo>
                  <a:cubicBezTo>
                    <a:pt x="2708" y="7319"/>
                    <a:pt x="2693" y="7347"/>
                    <a:pt x="2693" y="7377"/>
                  </a:cubicBezTo>
                  <a:cubicBezTo>
                    <a:pt x="2693" y="7437"/>
                    <a:pt x="2747" y="7480"/>
                    <a:pt x="2786" y="7523"/>
                  </a:cubicBezTo>
                  <a:cubicBezTo>
                    <a:pt x="2897" y="7649"/>
                    <a:pt x="2914" y="7829"/>
                    <a:pt x="2961" y="7990"/>
                  </a:cubicBezTo>
                  <a:cubicBezTo>
                    <a:pt x="2970" y="8018"/>
                    <a:pt x="2983" y="8044"/>
                    <a:pt x="2993" y="8071"/>
                  </a:cubicBezTo>
                  <a:cubicBezTo>
                    <a:pt x="3132" y="7933"/>
                    <a:pt x="3342" y="7858"/>
                    <a:pt x="3550" y="7858"/>
                  </a:cubicBezTo>
                  <a:cubicBezTo>
                    <a:pt x="3637" y="7858"/>
                    <a:pt x="3724" y="7871"/>
                    <a:pt x="3805" y="7898"/>
                  </a:cubicBezTo>
                  <a:cubicBezTo>
                    <a:pt x="4163" y="8016"/>
                    <a:pt x="4422" y="8322"/>
                    <a:pt x="4617" y="8646"/>
                  </a:cubicBezTo>
                  <a:cubicBezTo>
                    <a:pt x="4810" y="8967"/>
                    <a:pt x="4958" y="9318"/>
                    <a:pt x="5189" y="9614"/>
                  </a:cubicBezTo>
                  <a:cubicBezTo>
                    <a:pt x="5474" y="9974"/>
                    <a:pt x="5864" y="10231"/>
                    <a:pt x="6250" y="10480"/>
                  </a:cubicBezTo>
                  <a:cubicBezTo>
                    <a:pt x="6606" y="10711"/>
                    <a:pt x="7039" y="10943"/>
                    <a:pt x="7440" y="10943"/>
                  </a:cubicBezTo>
                  <a:cubicBezTo>
                    <a:pt x="7604" y="10943"/>
                    <a:pt x="7762" y="10905"/>
                    <a:pt x="7908" y="10812"/>
                  </a:cubicBezTo>
                  <a:cubicBezTo>
                    <a:pt x="8039" y="10728"/>
                    <a:pt x="8144" y="10604"/>
                    <a:pt x="8287" y="10546"/>
                  </a:cubicBezTo>
                  <a:cubicBezTo>
                    <a:pt x="8348" y="10522"/>
                    <a:pt x="8408" y="10511"/>
                    <a:pt x="8467" y="10511"/>
                  </a:cubicBezTo>
                  <a:cubicBezTo>
                    <a:pt x="8826" y="10511"/>
                    <a:pt x="9141" y="10922"/>
                    <a:pt x="9241" y="11307"/>
                  </a:cubicBezTo>
                  <a:cubicBezTo>
                    <a:pt x="9300" y="11533"/>
                    <a:pt x="9444" y="11836"/>
                    <a:pt x="9639" y="11836"/>
                  </a:cubicBezTo>
                  <a:cubicBezTo>
                    <a:pt x="9671" y="11836"/>
                    <a:pt x="9704" y="11828"/>
                    <a:pt x="9738" y="11810"/>
                  </a:cubicBezTo>
                  <a:cubicBezTo>
                    <a:pt x="9774" y="11707"/>
                    <a:pt x="9813" y="11604"/>
                    <a:pt x="9849" y="11504"/>
                  </a:cubicBezTo>
                  <a:cubicBezTo>
                    <a:pt x="10048" y="11386"/>
                    <a:pt x="10273" y="11339"/>
                    <a:pt x="10503" y="11339"/>
                  </a:cubicBezTo>
                  <a:cubicBezTo>
                    <a:pt x="10770" y="11339"/>
                    <a:pt x="11046" y="11402"/>
                    <a:pt x="11300" y="11489"/>
                  </a:cubicBezTo>
                  <a:cubicBezTo>
                    <a:pt x="11651" y="11611"/>
                    <a:pt x="11992" y="11774"/>
                    <a:pt x="12347" y="11868"/>
                  </a:cubicBezTo>
                  <a:cubicBezTo>
                    <a:pt x="12414" y="11544"/>
                    <a:pt x="12639" y="11249"/>
                    <a:pt x="12952" y="11135"/>
                  </a:cubicBezTo>
                  <a:cubicBezTo>
                    <a:pt x="13020" y="11110"/>
                    <a:pt x="13093" y="11092"/>
                    <a:pt x="13151" y="11050"/>
                  </a:cubicBezTo>
                  <a:cubicBezTo>
                    <a:pt x="13322" y="10925"/>
                    <a:pt x="13301" y="10662"/>
                    <a:pt x="13228" y="10465"/>
                  </a:cubicBezTo>
                  <a:cubicBezTo>
                    <a:pt x="13153" y="10265"/>
                    <a:pt x="13042" y="10060"/>
                    <a:pt x="13091" y="9854"/>
                  </a:cubicBezTo>
                  <a:cubicBezTo>
                    <a:pt x="12763" y="9580"/>
                    <a:pt x="12362" y="9389"/>
                    <a:pt x="12077" y="9068"/>
                  </a:cubicBezTo>
                  <a:cubicBezTo>
                    <a:pt x="11793" y="8749"/>
                    <a:pt x="11664" y="8219"/>
                    <a:pt x="11955" y="7904"/>
                  </a:cubicBezTo>
                  <a:cubicBezTo>
                    <a:pt x="12131" y="7714"/>
                    <a:pt x="12455" y="7577"/>
                    <a:pt x="12412" y="7322"/>
                  </a:cubicBezTo>
                  <a:cubicBezTo>
                    <a:pt x="12369" y="7058"/>
                    <a:pt x="11992" y="7030"/>
                    <a:pt x="11818" y="6829"/>
                  </a:cubicBezTo>
                  <a:cubicBezTo>
                    <a:pt x="11709" y="6702"/>
                    <a:pt x="11696" y="6520"/>
                    <a:pt x="11688" y="6353"/>
                  </a:cubicBezTo>
                  <a:cubicBezTo>
                    <a:pt x="11660" y="5785"/>
                    <a:pt x="11632" y="5218"/>
                    <a:pt x="11604" y="4650"/>
                  </a:cubicBezTo>
                  <a:cubicBezTo>
                    <a:pt x="11840" y="4637"/>
                    <a:pt x="11925" y="4337"/>
                    <a:pt x="11949" y="4104"/>
                  </a:cubicBezTo>
                  <a:cubicBezTo>
                    <a:pt x="11985" y="3724"/>
                    <a:pt x="12022" y="3343"/>
                    <a:pt x="12060" y="2964"/>
                  </a:cubicBezTo>
                  <a:cubicBezTo>
                    <a:pt x="11975" y="2957"/>
                    <a:pt x="11889" y="2951"/>
                    <a:pt x="11803" y="2945"/>
                  </a:cubicBezTo>
                  <a:cubicBezTo>
                    <a:pt x="11619" y="2782"/>
                    <a:pt x="11433" y="2619"/>
                    <a:pt x="11246" y="2456"/>
                  </a:cubicBezTo>
                  <a:cubicBezTo>
                    <a:pt x="11214" y="2474"/>
                    <a:pt x="11182" y="2482"/>
                    <a:pt x="11151" y="2482"/>
                  </a:cubicBezTo>
                  <a:cubicBezTo>
                    <a:pt x="10983" y="2482"/>
                    <a:pt x="10834" y="2250"/>
                    <a:pt x="10693" y="2109"/>
                  </a:cubicBezTo>
                  <a:cubicBezTo>
                    <a:pt x="10374" y="1790"/>
                    <a:pt x="9806" y="1888"/>
                    <a:pt x="9459" y="1601"/>
                  </a:cubicBezTo>
                  <a:cubicBezTo>
                    <a:pt x="9369" y="1528"/>
                    <a:pt x="9292" y="1428"/>
                    <a:pt x="9181" y="1396"/>
                  </a:cubicBezTo>
                  <a:cubicBezTo>
                    <a:pt x="9154" y="1388"/>
                    <a:pt x="9127" y="1384"/>
                    <a:pt x="9101" y="1384"/>
                  </a:cubicBezTo>
                  <a:cubicBezTo>
                    <a:pt x="8965" y="1384"/>
                    <a:pt x="8830" y="1470"/>
                    <a:pt x="8694" y="1503"/>
                  </a:cubicBezTo>
                  <a:cubicBezTo>
                    <a:pt x="8557" y="1537"/>
                    <a:pt x="8412" y="1518"/>
                    <a:pt x="8272" y="1543"/>
                  </a:cubicBezTo>
                  <a:cubicBezTo>
                    <a:pt x="7942" y="1606"/>
                    <a:pt x="7715" y="1903"/>
                    <a:pt x="7418" y="2060"/>
                  </a:cubicBezTo>
                  <a:cubicBezTo>
                    <a:pt x="7265" y="2139"/>
                    <a:pt x="7100" y="2178"/>
                    <a:pt x="6933" y="2186"/>
                  </a:cubicBezTo>
                  <a:cubicBezTo>
                    <a:pt x="6908" y="2353"/>
                    <a:pt x="6843" y="2503"/>
                    <a:pt x="6698" y="2572"/>
                  </a:cubicBezTo>
                  <a:cubicBezTo>
                    <a:pt x="6578" y="2625"/>
                    <a:pt x="6441" y="2604"/>
                    <a:pt x="6312" y="2632"/>
                  </a:cubicBezTo>
                  <a:cubicBezTo>
                    <a:pt x="6186" y="2662"/>
                    <a:pt x="6055" y="2786"/>
                    <a:pt x="6109" y="2906"/>
                  </a:cubicBezTo>
                  <a:cubicBezTo>
                    <a:pt x="5824" y="2861"/>
                    <a:pt x="5539" y="2818"/>
                    <a:pt x="5252" y="2773"/>
                  </a:cubicBezTo>
                  <a:cubicBezTo>
                    <a:pt x="5119" y="2754"/>
                    <a:pt x="4979" y="2730"/>
                    <a:pt x="4862" y="2666"/>
                  </a:cubicBezTo>
                  <a:cubicBezTo>
                    <a:pt x="4742" y="2600"/>
                    <a:pt x="4643" y="2477"/>
                    <a:pt x="4643" y="2343"/>
                  </a:cubicBezTo>
                  <a:cubicBezTo>
                    <a:pt x="4542" y="2349"/>
                    <a:pt x="4442" y="2358"/>
                    <a:pt x="4343" y="2364"/>
                  </a:cubicBezTo>
                  <a:cubicBezTo>
                    <a:pt x="4305" y="2229"/>
                    <a:pt x="4266" y="2092"/>
                    <a:pt x="4227" y="1957"/>
                  </a:cubicBezTo>
                  <a:cubicBezTo>
                    <a:pt x="4067" y="1974"/>
                    <a:pt x="3908" y="1993"/>
                    <a:pt x="3750" y="2013"/>
                  </a:cubicBezTo>
                  <a:cubicBezTo>
                    <a:pt x="3728" y="1828"/>
                    <a:pt x="3681" y="1608"/>
                    <a:pt x="3505" y="1543"/>
                  </a:cubicBezTo>
                  <a:cubicBezTo>
                    <a:pt x="3424" y="1511"/>
                    <a:pt x="3328" y="1524"/>
                    <a:pt x="3250" y="1483"/>
                  </a:cubicBezTo>
                  <a:cubicBezTo>
                    <a:pt x="3103" y="1402"/>
                    <a:pt x="3115" y="1181"/>
                    <a:pt x="3199" y="1038"/>
                  </a:cubicBezTo>
                  <a:cubicBezTo>
                    <a:pt x="3199" y="1038"/>
                    <a:pt x="3201" y="1036"/>
                    <a:pt x="3201" y="1033"/>
                  </a:cubicBezTo>
                  <a:cubicBezTo>
                    <a:pt x="2965" y="888"/>
                    <a:pt x="2783" y="659"/>
                    <a:pt x="2788" y="389"/>
                  </a:cubicBezTo>
                  <a:cubicBezTo>
                    <a:pt x="2790" y="301"/>
                    <a:pt x="2790" y="181"/>
                    <a:pt x="2704" y="164"/>
                  </a:cubicBezTo>
                  <a:cubicBezTo>
                    <a:pt x="2698" y="162"/>
                    <a:pt x="2692" y="162"/>
                    <a:pt x="2686" y="162"/>
                  </a:cubicBezTo>
                  <a:cubicBezTo>
                    <a:pt x="2652" y="162"/>
                    <a:pt x="2617" y="182"/>
                    <a:pt x="2586" y="200"/>
                  </a:cubicBezTo>
                  <a:cubicBezTo>
                    <a:pt x="2273" y="397"/>
                    <a:pt x="1959" y="596"/>
                    <a:pt x="1644" y="794"/>
                  </a:cubicBezTo>
                  <a:cubicBezTo>
                    <a:pt x="1575" y="839"/>
                    <a:pt x="1502" y="883"/>
                    <a:pt x="1421" y="888"/>
                  </a:cubicBezTo>
                  <a:cubicBezTo>
                    <a:pt x="1415" y="888"/>
                    <a:pt x="1408" y="888"/>
                    <a:pt x="1402" y="888"/>
                  </a:cubicBezTo>
                  <a:cubicBezTo>
                    <a:pt x="1228" y="888"/>
                    <a:pt x="1102" y="713"/>
                    <a:pt x="999" y="566"/>
                  </a:cubicBezTo>
                  <a:cubicBezTo>
                    <a:pt x="827" y="324"/>
                    <a:pt x="579" y="108"/>
                    <a:pt x="3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50"/>
            <p:cNvSpPr/>
            <p:nvPr/>
          </p:nvSpPr>
          <p:spPr>
            <a:xfrm>
              <a:off x="5200357" y="2642083"/>
              <a:ext cx="380164" cy="339360"/>
            </a:xfrm>
            <a:custGeom>
              <a:rect b="b" l="l" r="r" t="t"/>
              <a:pathLst>
                <a:path extrusionOk="0" h="11943" w="13379">
                  <a:moveTo>
                    <a:pt x="360" y="79"/>
                  </a:moveTo>
                  <a:cubicBezTo>
                    <a:pt x="600" y="184"/>
                    <a:pt x="832" y="379"/>
                    <a:pt x="1007" y="626"/>
                  </a:cubicBezTo>
                  <a:cubicBezTo>
                    <a:pt x="1112" y="771"/>
                    <a:pt x="1243" y="956"/>
                    <a:pt x="1432" y="956"/>
                  </a:cubicBezTo>
                  <a:lnTo>
                    <a:pt x="1451" y="956"/>
                  </a:lnTo>
                  <a:cubicBezTo>
                    <a:pt x="1541" y="949"/>
                    <a:pt x="1618" y="900"/>
                    <a:pt x="1687" y="857"/>
                  </a:cubicBezTo>
                  <a:lnTo>
                    <a:pt x="2629" y="264"/>
                  </a:lnTo>
                  <a:cubicBezTo>
                    <a:pt x="2657" y="245"/>
                    <a:pt x="2687" y="228"/>
                    <a:pt x="2715" y="228"/>
                  </a:cubicBezTo>
                  <a:cubicBezTo>
                    <a:pt x="2719" y="228"/>
                    <a:pt x="2724" y="228"/>
                    <a:pt x="2728" y="229"/>
                  </a:cubicBezTo>
                  <a:cubicBezTo>
                    <a:pt x="2788" y="242"/>
                    <a:pt x="2792" y="334"/>
                    <a:pt x="2790" y="429"/>
                  </a:cubicBezTo>
                  <a:cubicBezTo>
                    <a:pt x="2786" y="675"/>
                    <a:pt x="2931" y="913"/>
                    <a:pt x="3193" y="1082"/>
                  </a:cubicBezTo>
                  <a:cubicBezTo>
                    <a:pt x="3141" y="1183"/>
                    <a:pt x="3124" y="1303"/>
                    <a:pt x="3150" y="1397"/>
                  </a:cubicBezTo>
                  <a:cubicBezTo>
                    <a:pt x="3169" y="1463"/>
                    <a:pt x="3210" y="1515"/>
                    <a:pt x="3266" y="1547"/>
                  </a:cubicBezTo>
                  <a:cubicBezTo>
                    <a:pt x="3313" y="1573"/>
                    <a:pt x="3364" y="1579"/>
                    <a:pt x="3416" y="1586"/>
                  </a:cubicBezTo>
                  <a:cubicBezTo>
                    <a:pt x="3454" y="1590"/>
                    <a:pt x="3491" y="1596"/>
                    <a:pt x="3525" y="1607"/>
                  </a:cubicBezTo>
                  <a:cubicBezTo>
                    <a:pt x="3686" y="1667"/>
                    <a:pt x="3730" y="1879"/>
                    <a:pt x="3750" y="2057"/>
                  </a:cubicBezTo>
                  <a:lnTo>
                    <a:pt x="3754" y="2083"/>
                  </a:lnTo>
                  <a:lnTo>
                    <a:pt x="4236" y="2025"/>
                  </a:lnTo>
                  <a:lnTo>
                    <a:pt x="4350" y="2432"/>
                  </a:lnTo>
                  <a:lnTo>
                    <a:pt x="4645" y="2410"/>
                  </a:lnTo>
                  <a:cubicBezTo>
                    <a:pt x="4658" y="2558"/>
                    <a:pt x="4770" y="2670"/>
                    <a:pt x="4875" y="2727"/>
                  </a:cubicBezTo>
                  <a:cubicBezTo>
                    <a:pt x="5001" y="2798"/>
                    <a:pt x="5147" y="2820"/>
                    <a:pt x="5277" y="2841"/>
                  </a:cubicBezTo>
                  <a:lnTo>
                    <a:pt x="6181" y="2980"/>
                  </a:lnTo>
                  <a:lnTo>
                    <a:pt x="6181" y="2980"/>
                  </a:lnTo>
                  <a:lnTo>
                    <a:pt x="6160" y="2935"/>
                  </a:lnTo>
                  <a:cubicBezTo>
                    <a:pt x="6145" y="2901"/>
                    <a:pt x="6147" y="2867"/>
                    <a:pt x="6167" y="2830"/>
                  </a:cubicBezTo>
                  <a:cubicBezTo>
                    <a:pt x="6196" y="2770"/>
                    <a:pt x="6271" y="2715"/>
                    <a:pt x="6346" y="2700"/>
                  </a:cubicBezTo>
                  <a:cubicBezTo>
                    <a:pt x="6394" y="2689"/>
                    <a:pt x="6447" y="2685"/>
                    <a:pt x="6496" y="2682"/>
                  </a:cubicBezTo>
                  <a:cubicBezTo>
                    <a:pt x="6576" y="2676"/>
                    <a:pt x="6659" y="2670"/>
                    <a:pt x="6736" y="2635"/>
                  </a:cubicBezTo>
                  <a:cubicBezTo>
                    <a:pt x="6867" y="2575"/>
                    <a:pt x="6951" y="2447"/>
                    <a:pt x="6983" y="2252"/>
                  </a:cubicBezTo>
                  <a:cubicBezTo>
                    <a:pt x="7163" y="2239"/>
                    <a:pt x="7317" y="2196"/>
                    <a:pt x="7458" y="2123"/>
                  </a:cubicBezTo>
                  <a:cubicBezTo>
                    <a:pt x="7574" y="2063"/>
                    <a:pt x="7679" y="1980"/>
                    <a:pt x="7782" y="1900"/>
                  </a:cubicBezTo>
                  <a:cubicBezTo>
                    <a:pt x="7949" y="1770"/>
                    <a:pt x="8108" y="1648"/>
                    <a:pt x="8305" y="1609"/>
                  </a:cubicBezTo>
                  <a:cubicBezTo>
                    <a:pt x="8367" y="1598"/>
                    <a:pt x="8433" y="1596"/>
                    <a:pt x="8498" y="1594"/>
                  </a:cubicBezTo>
                  <a:cubicBezTo>
                    <a:pt x="8573" y="1592"/>
                    <a:pt x="8652" y="1588"/>
                    <a:pt x="8729" y="1568"/>
                  </a:cubicBezTo>
                  <a:cubicBezTo>
                    <a:pt x="8782" y="1556"/>
                    <a:pt x="8836" y="1534"/>
                    <a:pt x="8887" y="1515"/>
                  </a:cubicBezTo>
                  <a:cubicBezTo>
                    <a:pt x="8971" y="1483"/>
                    <a:pt x="9050" y="1451"/>
                    <a:pt x="9130" y="1451"/>
                  </a:cubicBezTo>
                  <a:cubicBezTo>
                    <a:pt x="9155" y="1451"/>
                    <a:pt x="9179" y="1455"/>
                    <a:pt x="9200" y="1461"/>
                  </a:cubicBezTo>
                  <a:cubicBezTo>
                    <a:pt x="9275" y="1483"/>
                    <a:pt x="9333" y="1536"/>
                    <a:pt x="9395" y="1596"/>
                  </a:cubicBezTo>
                  <a:cubicBezTo>
                    <a:pt x="9421" y="1618"/>
                    <a:pt x="9445" y="1641"/>
                    <a:pt x="9470" y="1663"/>
                  </a:cubicBezTo>
                  <a:cubicBezTo>
                    <a:pt x="9642" y="1804"/>
                    <a:pt x="9864" y="1853"/>
                    <a:pt x="10081" y="1903"/>
                  </a:cubicBezTo>
                  <a:cubicBezTo>
                    <a:pt x="10316" y="1956"/>
                    <a:pt x="10541" y="2005"/>
                    <a:pt x="10702" y="2166"/>
                  </a:cubicBezTo>
                  <a:cubicBezTo>
                    <a:pt x="10736" y="2200"/>
                    <a:pt x="10771" y="2241"/>
                    <a:pt x="10807" y="2282"/>
                  </a:cubicBezTo>
                  <a:cubicBezTo>
                    <a:pt x="10921" y="2413"/>
                    <a:pt x="11041" y="2550"/>
                    <a:pt x="11180" y="2550"/>
                  </a:cubicBezTo>
                  <a:cubicBezTo>
                    <a:pt x="11210" y="2550"/>
                    <a:pt x="11240" y="2541"/>
                    <a:pt x="11270" y="2528"/>
                  </a:cubicBezTo>
                  <a:lnTo>
                    <a:pt x="11806" y="2997"/>
                  </a:lnTo>
                  <a:lnTo>
                    <a:pt x="11821" y="3010"/>
                  </a:lnTo>
                  <a:lnTo>
                    <a:pt x="12058" y="3027"/>
                  </a:lnTo>
                  <a:lnTo>
                    <a:pt x="11949" y="4141"/>
                  </a:lnTo>
                  <a:cubicBezTo>
                    <a:pt x="11934" y="4294"/>
                    <a:pt x="11874" y="4649"/>
                    <a:pt x="11630" y="4664"/>
                  </a:cubicBezTo>
                  <a:lnTo>
                    <a:pt x="11604" y="4664"/>
                  </a:lnTo>
                  <a:lnTo>
                    <a:pt x="11688" y="6395"/>
                  </a:lnTo>
                  <a:cubicBezTo>
                    <a:pt x="11696" y="6543"/>
                    <a:pt x="11705" y="6747"/>
                    <a:pt x="11825" y="6886"/>
                  </a:cubicBezTo>
                  <a:cubicBezTo>
                    <a:pt x="11900" y="6972"/>
                    <a:pt x="12007" y="7027"/>
                    <a:pt x="12110" y="7081"/>
                  </a:cubicBezTo>
                  <a:cubicBezTo>
                    <a:pt x="12253" y="7154"/>
                    <a:pt x="12390" y="7222"/>
                    <a:pt x="12414" y="7366"/>
                  </a:cubicBezTo>
                  <a:cubicBezTo>
                    <a:pt x="12442" y="7531"/>
                    <a:pt x="12298" y="7644"/>
                    <a:pt x="12146" y="7764"/>
                  </a:cubicBezTo>
                  <a:cubicBezTo>
                    <a:pt x="12082" y="7816"/>
                    <a:pt x="12015" y="7869"/>
                    <a:pt x="11964" y="7927"/>
                  </a:cubicBezTo>
                  <a:cubicBezTo>
                    <a:pt x="11662" y="8253"/>
                    <a:pt x="11788" y="8793"/>
                    <a:pt x="12086" y="9127"/>
                  </a:cubicBezTo>
                  <a:cubicBezTo>
                    <a:pt x="12262" y="9324"/>
                    <a:pt x="12483" y="9474"/>
                    <a:pt x="12697" y="9620"/>
                  </a:cubicBezTo>
                  <a:cubicBezTo>
                    <a:pt x="12830" y="9710"/>
                    <a:pt x="12965" y="9802"/>
                    <a:pt x="13089" y="9905"/>
                  </a:cubicBezTo>
                  <a:cubicBezTo>
                    <a:pt x="13055" y="10076"/>
                    <a:pt x="13123" y="10245"/>
                    <a:pt x="13190" y="10408"/>
                  </a:cubicBezTo>
                  <a:cubicBezTo>
                    <a:pt x="13202" y="10443"/>
                    <a:pt x="13217" y="10479"/>
                    <a:pt x="13230" y="10513"/>
                  </a:cubicBezTo>
                  <a:cubicBezTo>
                    <a:pt x="13303" y="10706"/>
                    <a:pt x="13322" y="10952"/>
                    <a:pt x="13164" y="11066"/>
                  </a:cubicBezTo>
                  <a:cubicBezTo>
                    <a:pt x="13121" y="11098"/>
                    <a:pt x="13070" y="11115"/>
                    <a:pt x="13016" y="11132"/>
                  </a:cubicBezTo>
                  <a:cubicBezTo>
                    <a:pt x="13001" y="11139"/>
                    <a:pt x="12986" y="11143"/>
                    <a:pt x="12969" y="11150"/>
                  </a:cubicBezTo>
                  <a:cubicBezTo>
                    <a:pt x="12669" y="11261"/>
                    <a:pt x="12435" y="11537"/>
                    <a:pt x="12356" y="11876"/>
                  </a:cubicBezTo>
                  <a:cubicBezTo>
                    <a:pt x="12148" y="11818"/>
                    <a:pt x="11943" y="11737"/>
                    <a:pt x="11743" y="11657"/>
                  </a:cubicBezTo>
                  <a:cubicBezTo>
                    <a:pt x="11611" y="11606"/>
                    <a:pt x="11473" y="11552"/>
                    <a:pt x="11336" y="11505"/>
                  </a:cubicBezTo>
                  <a:cubicBezTo>
                    <a:pt x="11043" y="11404"/>
                    <a:pt x="10771" y="11353"/>
                    <a:pt x="10529" y="11353"/>
                  </a:cubicBezTo>
                  <a:cubicBezTo>
                    <a:pt x="10276" y="11353"/>
                    <a:pt x="10051" y="11409"/>
                    <a:pt x="9864" y="11520"/>
                  </a:cubicBezTo>
                  <a:lnTo>
                    <a:pt x="9856" y="11524"/>
                  </a:lnTo>
                  <a:lnTo>
                    <a:pt x="9744" y="11831"/>
                  </a:lnTo>
                  <a:cubicBezTo>
                    <a:pt x="9719" y="11844"/>
                    <a:pt x="9693" y="11848"/>
                    <a:pt x="9667" y="11848"/>
                  </a:cubicBezTo>
                  <a:cubicBezTo>
                    <a:pt x="9502" y="11848"/>
                    <a:pt x="9359" y="11584"/>
                    <a:pt x="9295" y="11338"/>
                  </a:cubicBezTo>
                  <a:cubicBezTo>
                    <a:pt x="9192" y="10937"/>
                    <a:pt x="8864" y="10524"/>
                    <a:pt x="8498" y="10524"/>
                  </a:cubicBezTo>
                  <a:cubicBezTo>
                    <a:pt x="8431" y="10524"/>
                    <a:pt x="8369" y="10537"/>
                    <a:pt x="8307" y="10562"/>
                  </a:cubicBezTo>
                  <a:cubicBezTo>
                    <a:pt x="8213" y="10599"/>
                    <a:pt x="8135" y="10663"/>
                    <a:pt x="8060" y="10723"/>
                  </a:cubicBezTo>
                  <a:cubicBezTo>
                    <a:pt x="8018" y="10760"/>
                    <a:pt x="7970" y="10798"/>
                    <a:pt x="7921" y="10828"/>
                  </a:cubicBezTo>
                  <a:cubicBezTo>
                    <a:pt x="7788" y="10914"/>
                    <a:pt x="7636" y="10957"/>
                    <a:pt x="7469" y="10957"/>
                  </a:cubicBezTo>
                  <a:cubicBezTo>
                    <a:pt x="7051" y="10957"/>
                    <a:pt x="6597" y="10693"/>
                    <a:pt x="6293" y="10496"/>
                  </a:cubicBezTo>
                  <a:cubicBezTo>
                    <a:pt x="5914" y="10252"/>
                    <a:pt x="5522" y="9997"/>
                    <a:pt x="5239" y="9637"/>
                  </a:cubicBezTo>
                  <a:cubicBezTo>
                    <a:pt x="5091" y="9448"/>
                    <a:pt x="4973" y="9230"/>
                    <a:pt x="4862" y="9020"/>
                  </a:cubicBezTo>
                  <a:cubicBezTo>
                    <a:pt x="4800" y="8904"/>
                    <a:pt x="4737" y="8784"/>
                    <a:pt x="4669" y="8671"/>
                  </a:cubicBezTo>
                  <a:cubicBezTo>
                    <a:pt x="4423" y="8264"/>
                    <a:pt x="4153" y="8015"/>
                    <a:pt x="3842" y="7912"/>
                  </a:cubicBezTo>
                  <a:cubicBezTo>
                    <a:pt x="3758" y="7884"/>
                    <a:pt x="3668" y="7872"/>
                    <a:pt x="3576" y="7872"/>
                  </a:cubicBezTo>
                  <a:cubicBezTo>
                    <a:pt x="3371" y="7872"/>
                    <a:pt x="3169" y="7944"/>
                    <a:pt x="3032" y="8067"/>
                  </a:cubicBezTo>
                  <a:cubicBezTo>
                    <a:pt x="3026" y="8052"/>
                    <a:pt x="3019" y="8037"/>
                    <a:pt x="3015" y="8022"/>
                  </a:cubicBezTo>
                  <a:cubicBezTo>
                    <a:pt x="3002" y="7981"/>
                    <a:pt x="2993" y="7940"/>
                    <a:pt x="2983" y="7897"/>
                  </a:cubicBezTo>
                  <a:cubicBezTo>
                    <a:pt x="2953" y="7773"/>
                    <a:pt x="2923" y="7644"/>
                    <a:pt x="2835" y="7546"/>
                  </a:cubicBezTo>
                  <a:cubicBezTo>
                    <a:pt x="2826" y="7537"/>
                    <a:pt x="2820" y="7529"/>
                    <a:pt x="2811" y="7520"/>
                  </a:cubicBezTo>
                  <a:cubicBezTo>
                    <a:pt x="2779" y="7488"/>
                    <a:pt x="2749" y="7456"/>
                    <a:pt x="2749" y="7417"/>
                  </a:cubicBezTo>
                  <a:cubicBezTo>
                    <a:pt x="2749" y="7400"/>
                    <a:pt x="2756" y="7383"/>
                    <a:pt x="2762" y="7366"/>
                  </a:cubicBezTo>
                  <a:cubicBezTo>
                    <a:pt x="2764" y="7357"/>
                    <a:pt x="2769" y="7349"/>
                    <a:pt x="2771" y="7338"/>
                  </a:cubicBezTo>
                  <a:cubicBezTo>
                    <a:pt x="2790" y="7270"/>
                    <a:pt x="2777" y="7199"/>
                    <a:pt x="2766" y="7135"/>
                  </a:cubicBezTo>
                  <a:lnTo>
                    <a:pt x="2691" y="6700"/>
                  </a:lnTo>
                  <a:cubicBezTo>
                    <a:pt x="2672" y="6586"/>
                    <a:pt x="2649" y="6477"/>
                    <a:pt x="2567" y="6406"/>
                  </a:cubicBezTo>
                  <a:cubicBezTo>
                    <a:pt x="2507" y="6353"/>
                    <a:pt x="2430" y="6335"/>
                    <a:pt x="2355" y="6316"/>
                  </a:cubicBezTo>
                  <a:cubicBezTo>
                    <a:pt x="2329" y="6310"/>
                    <a:pt x="2306" y="6303"/>
                    <a:pt x="2280" y="6297"/>
                  </a:cubicBezTo>
                  <a:cubicBezTo>
                    <a:pt x="2194" y="6269"/>
                    <a:pt x="2104" y="6203"/>
                    <a:pt x="2113" y="6121"/>
                  </a:cubicBezTo>
                  <a:lnTo>
                    <a:pt x="2119" y="6063"/>
                  </a:lnTo>
                  <a:lnTo>
                    <a:pt x="2072" y="6095"/>
                  </a:lnTo>
                  <a:cubicBezTo>
                    <a:pt x="2058" y="6105"/>
                    <a:pt x="2041" y="6109"/>
                    <a:pt x="2023" y="6109"/>
                  </a:cubicBezTo>
                  <a:cubicBezTo>
                    <a:pt x="1969" y="6109"/>
                    <a:pt x="1906" y="6069"/>
                    <a:pt x="1869" y="6010"/>
                  </a:cubicBezTo>
                  <a:cubicBezTo>
                    <a:pt x="1852" y="5982"/>
                    <a:pt x="1837" y="5950"/>
                    <a:pt x="1824" y="5918"/>
                  </a:cubicBezTo>
                  <a:cubicBezTo>
                    <a:pt x="1796" y="5860"/>
                    <a:pt x="1770" y="5800"/>
                    <a:pt x="1721" y="5753"/>
                  </a:cubicBezTo>
                  <a:cubicBezTo>
                    <a:pt x="1704" y="5740"/>
                    <a:pt x="1687" y="5727"/>
                    <a:pt x="1669" y="5712"/>
                  </a:cubicBezTo>
                  <a:cubicBezTo>
                    <a:pt x="1633" y="5686"/>
                    <a:pt x="1599" y="5661"/>
                    <a:pt x="1588" y="5624"/>
                  </a:cubicBezTo>
                  <a:cubicBezTo>
                    <a:pt x="1584" y="5603"/>
                    <a:pt x="1586" y="5579"/>
                    <a:pt x="1590" y="5556"/>
                  </a:cubicBezTo>
                  <a:cubicBezTo>
                    <a:pt x="1592" y="5532"/>
                    <a:pt x="1597" y="5506"/>
                    <a:pt x="1592" y="5481"/>
                  </a:cubicBezTo>
                  <a:cubicBezTo>
                    <a:pt x="1579" y="5376"/>
                    <a:pt x="1477" y="5337"/>
                    <a:pt x="1378" y="5303"/>
                  </a:cubicBezTo>
                  <a:cubicBezTo>
                    <a:pt x="1292" y="5271"/>
                    <a:pt x="1211" y="5241"/>
                    <a:pt x="1190" y="5172"/>
                  </a:cubicBezTo>
                  <a:cubicBezTo>
                    <a:pt x="1175" y="5127"/>
                    <a:pt x="1192" y="5076"/>
                    <a:pt x="1209" y="5024"/>
                  </a:cubicBezTo>
                  <a:cubicBezTo>
                    <a:pt x="1215" y="5003"/>
                    <a:pt x="1222" y="4983"/>
                    <a:pt x="1226" y="4964"/>
                  </a:cubicBezTo>
                  <a:cubicBezTo>
                    <a:pt x="1267" y="4808"/>
                    <a:pt x="1207" y="4641"/>
                    <a:pt x="1155" y="4512"/>
                  </a:cubicBezTo>
                  <a:cubicBezTo>
                    <a:pt x="1254" y="4493"/>
                    <a:pt x="1318" y="4377"/>
                    <a:pt x="1329" y="4268"/>
                  </a:cubicBezTo>
                  <a:cubicBezTo>
                    <a:pt x="1333" y="4240"/>
                    <a:pt x="1333" y="4210"/>
                    <a:pt x="1335" y="4180"/>
                  </a:cubicBezTo>
                  <a:cubicBezTo>
                    <a:pt x="1337" y="4101"/>
                    <a:pt x="1339" y="4028"/>
                    <a:pt x="1376" y="3968"/>
                  </a:cubicBezTo>
                  <a:cubicBezTo>
                    <a:pt x="1406" y="3919"/>
                    <a:pt x="1455" y="3887"/>
                    <a:pt x="1509" y="3850"/>
                  </a:cubicBezTo>
                  <a:cubicBezTo>
                    <a:pt x="1577" y="3803"/>
                    <a:pt x="1650" y="3754"/>
                    <a:pt x="1672" y="3668"/>
                  </a:cubicBezTo>
                  <a:cubicBezTo>
                    <a:pt x="1697" y="3580"/>
                    <a:pt x="1657" y="3492"/>
                    <a:pt x="1614" y="3411"/>
                  </a:cubicBezTo>
                  <a:lnTo>
                    <a:pt x="1603" y="3392"/>
                  </a:lnTo>
                  <a:lnTo>
                    <a:pt x="1582" y="3398"/>
                  </a:lnTo>
                  <a:cubicBezTo>
                    <a:pt x="1524" y="3418"/>
                    <a:pt x="1463" y="3427"/>
                    <a:pt x="1404" y="3427"/>
                  </a:cubicBezTo>
                  <a:cubicBezTo>
                    <a:pt x="1295" y="3427"/>
                    <a:pt x="1189" y="3395"/>
                    <a:pt x="1110" y="3336"/>
                  </a:cubicBezTo>
                  <a:cubicBezTo>
                    <a:pt x="975" y="3235"/>
                    <a:pt x="917" y="3049"/>
                    <a:pt x="973" y="2903"/>
                  </a:cubicBezTo>
                  <a:lnTo>
                    <a:pt x="999" y="2841"/>
                  </a:lnTo>
                  <a:lnTo>
                    <a:pt x="999" y="2841"/>
                  </a:lnTo>
                  <a:lnTo>
                    <a:pt x="937" y="2869"/>
                  </a:lnTo>
                  <a:cubicBezTo>
                    <a:pt x="927" y="2873"/>
                    <a:pt x="918" y="2876"/>
                    <a:pt x="908" y="2876"/>
                  </a:cubicBezTo>
                  <a:cubicBezTo>
                    <a:pt x="858" y="2876"/>
                    <a:pt x="804" y="2822"/>
                    <a:pt x="782" y="2770"/>
                  </a:cubicBezTo>
                  <a:cubicBezTo>
                    <a:pt x="772" y="2747"/>
                    <a:pt x="765" y="2721"/>
                    <a:pt x="757" y="2697"/>
                  </a:cubicBezTo>
                  <a:cubicBezTo>
                    <a:pt x="740" y="2640"/>
                    <a:pt x="720" y="2580"/>
                    <a:pt x="677" y="2535"/>
                  </a:cubicBezTo>
                  <a:cubicBezTo>
                    <a:pt x="624" y="2479"/>
                    <a:pt x="547" y="2460"/>
                    <a:pt x="472" y="2438"/>
                  </a:cubicBezTo>
                  <a:cubicBezTo>
                    <a:pt x="392" y="2417"/>
                    <a:pt x="315" y="2398"/>
                    <a:pt x="283" y="2333"/>
                  </a:cubicBezTo>
                  <a:cubicBezTo>
                    <a:pt x="279" y="2323"/>
                    <a:pt x="275" y="2312"/>
                    <a:pt x="270" y="2303"/>
                  </a:cubicBezTo>
                  <a:cubicBezTo>
                    <a:pt x="264" y="2280"/>
                    <a:pt x="255" y="2254"/>
                    <a:pt x="236" y="2235"/>
                  </a:cubicBezTo>
                  <a:cubicBezTo>
                    <a:pt x="230" y="2230"/>
                    <a:pt x="223" y="2224"/>
                    <a:pt x="219" y="2220"/>
                  </a:cubicBezTo>
                  <a:cubicBezTo>
                    <a:pt x="273" y="2125"/>
                    <a:pt x="313" y="2016"/>
                    <a:pt x="350" y="1913"/>
                  </a:cubicBezTo>
                  <a:cubicBezTo>
                    <a:pt x="365" y="1870"/>
                    <a:pt x="384" y="1815"/>
                    <a:pt x="369" y="1759"/>
                  </a:cubicBezTo>
                  <a:cubicBezTo>
                    <a:pt x="363" y="1738"/>
                    <a:pt x="352" y="1716"/>
                    <a:pt x="341" y="1699"/>
                  </a:cubicBezTo>
                  <a:cubicBezTo>
                    <a:pt x="330" y="1682"/>
                    <a:pt x="322" y="1667"/>
                    <a:pt x="318" y="1650"/>
                  </a:cubicBezTo>
                  <a:cubicBezTo>
                    <a:pt x="305" y="1611"/>
                    <a:pt x="322" y="1568"/>
                    <a:pt x="337" y="1523"/>
                  </a:cubicBezTo>
                  <a:lnTo>
                    <a:pt x="343" y="1504"/>
                  </a:lnTo>
                  <a:cubicBezTo>
                    <a:pt x="433" y="1245"/>
                    <a:pt x="365" y="936"/>
                    <a:pt x="172" y="739"/>
                  </a:cubicBezTo>
                  <a:lnTo>
                    <a:pt x="161" y="729"/>
                  </a:lnTo>
                  <a:cubicBezTo>
                    <a:pt x="114" y="679"/>
                    <a:pt x="58" y="624"/>
                    <a:pt x="73" y="566"/>
                  </a:cubicBezTo>
                  <a:cubicBezTo>
                    <a:pt x="82" y="525"/>
                    <a:pt x="123" y="499"/>
                    <a:pt x="165" y="474"/>
                  </a:cubicBezTo>
                  <a:cubicBezTo>
                    <a:pt x="183" y="461"/>
                    <a:pt x="202" y="450"/>
                    <a:pt x="217" y="437"/>
                  </a:cubicBezTo>
                  <a:cubicBezTo>
                    <a:pt x="326" y="351"/>
                    <a:pt x="354" y="212"/>
                    <a:pt x="360" y="79"/>
                  </a:cubicBezTo>
                  <a:close/>
                  <a:moveTo>
                    <a:pt x="311" y="0"/>
                  </a:moveTo>
                  <a:lnTo>
                    <a:pt x="309" y="39"/>
                  </a:lnTo>
                  <a:cubicBezTo>
                    <a:pt x="305" y="169"/>
                    <a:pt x="285" y="315"/>
                    <a:pt x="185" y="394"/>
                  </a:cubicBezTo>
                  <a:cubicBezTo>
                    <a:pt x="170" y="407"/>
                    <a:pt x="153" y="418"/>
                    <a:pt x="135" y="429"/>
                  </a:cubicBezTo>
                  <a:cubicBezTo>
                    <a:pt x="88" y="459"/>
                    <a:pt x="35" y="493"/>
                    <a:pt x="20" y="553"/>
                  </a:cubicBezTo>
                  <a:cubicBezTo>
                    <a:pt x="0" y="639"/>
                    <a:pt x="67" y="709"/>
                    <a:pt x="123" y="765"/>
                  </a:cubicBezTo>
                  <a:lnTo>
                    <a:pt x="133" y="776"/>
                  </a:lnTo>
                  <a:cubicBezTo>
                    <a:pt x="311" y="960"/>
                    <a:pt x="375" y="1245"/>
                    <a:pt x="294" y="1487"/>
                  </a:cubicBezTo>
                  <a:lnTo>
                    <a:pt x="285" y="1506"/>
                  </a:lnTo>
                  <a:cubicBezTo>
                    <a:pt x="268" y="1556"/>
                    <a:pt x="249" y="1609"/>
                    <a:pt x="266" y="1665"/>
                  </a:cubicBezTo>
                  <a:cubicBezTo>
                    <a:pt x="273" y="1688"/>
                    <a:pt x="283" y="1708"/>
                    <a:pt x="294" y="1725"/>
                  </a:cubicBezTo>
                  <a:cubicBezTo>
                    <a:pt x="305" y="1742"/>
                    <a:pt x="313" y="1757"/>
                    <a:pt x="318" y="1774"/>
                  </a:cubicBezTo>
                  <a:cubicBezTo>
                    <a:pt x="328" y="1810"/>
                    <a:pt x="315" y="1851"/>
                    <a:pt x="300" y="1896"/>
                  </a:cubicBezTo>
                  <a:cubicBezTo>
                    <a:pt x="262" y="2005"/>
                    <a:pt x="217" y="2121"/>
                    <a:pt x="157" y="2218"/>
                  </a:cubicBezTo>
                  <a:lnTo>
                    <a:pt x="140" y="2248"/>
                  </a:lnTo>
                  <a:lnTo>
                    <a:pt x="172" y="2258"/>
                  </a:lnTo>
                  <a:cubicBezTo>
                    <a:pt x="183" y="2260"/>
                    <a:pt x="191" y="2265"/>
                    <a:pt x="195" y="2271"/>
                  </a:cubicBezTo>
                  <a:cubicBezTo>
                    <a:pt x="208" y="2284"/>
                    <a:pt x="215" y="2301"/>
                    <a:pt x="221" y="2320"/>
                  </a:cubicBezTo>
                  <a:cubicBezTo>
                    <a:pt x="225" y="2333"/>
                    <a:pt x="230" y="2344"/>
                    <a:pt x="236" y="2357"/>
                  </a:cubicBezTo>
                  <a:cubicBezTo>
                    <a:pt x="277" y="2443"/>
                    <a:pt x="369" y="2468"/>
                    <a:pt x="459" y="2492"/>
                  </a:cubicBezTo>
                  <a:cubicBezTo>
                    <a:pt x="525" y="2509"/>
                    <a:pt x="596" y="2526"/>
                    <a:pt x="639" y="2571"/>
                  </a:cubicBezTo>
                  <a:cubicBezTo>
                    <a:pt x="673" y="2607"/>
                    <a:pt x="690" y="2659"/>
                    <a:pt x="707" y="2712"/>
                  </a:cubicBezTo>
                  <a:cubicBezTo>
                    <a:pt x="714" y="2738"/>
                    <a:pt x="722" y="2766"/>
                    <a:pt x="733" y="2790"/>
                  </a:cubicBezTo>
                  <a:cubicBezTo>
                    <a:pt x="763" y="2860"/>
                    <a:pt x="831" y="2931"/>
                    <a:pt x="908" y="2931"/>
                  </a:cubicBezTo>
                  <a:lnTo>
                    <a:pt x="908" y="2931"/>
                  </a:lnTo>
                  <a:cubicBezTo>
                    <a:pt x="871" y="3089"/>
                    <a:pt x="939" y="3274"/>
                    <a:pt x="1076" y="3379"/>
                  </a:cubicBezTo>
                  <a:cubicBezTo>
                    <a:pt x="1166" y="3445"/>
                    <a:pt x="1284" y="3481"/>
                    <a:pt x="1404" y="3481"/>
                  </a:cubicBezTo>
                  <a:cubicBezTo>
                    <a:pt x="1462" y="3481"/>
                    <a:pt x="1520" y="3473"/>
                    <a:pt x="1575" y="3456"/>
                  </a:cubicBezTo>
                  <a:cubicBezTo>
                    <a:pt x="1612" y="3524"/>
                    <a:pt x="1637" y="3591"/>
                    <a:pt x="1620" y="3653"/>
                  </a:cubicBezTo>
                  <a:cubicBezTo>
                    <a:pt x="1603" y="3719"/>
                    <a:pt x="1541" y="3762"/>
                    <a:pt x="1477" y="3805"/>
                  </a:cubicBezTo>
                  <a:cubicBezTo>
                    <a:pt x="1423" y="3844"/>
                    <a:pt x="1367" y="3882"/>
                    <a:pt x="1331" y="3938"/>
                  </a:cubicBezTo>
                  <a:cubicBezTo>
                    <a:pt x="1286" y="4011"/>
                    <a:pt x="1284" y="4097"/>
                    <a:pt x="1282" y="4178"/>
                  </a:cubicBezTo>
                  <a:cubicBezTo>
                    <a:pt x="1279" y="4206"/>
                    <a:pt x="1279" y="4236"/>
                    <a:pt x="1277" y="4264"/>
                  </a:cubicBezTo>
                  <a:cubicBezTo>
                    <a:pt x="1267" y="4361"/>
                    <a:pt x="1206" y="4461"/>
                    <a:pt x="1126" y="4461"/>
                  </a:cubicBezTo>
                  <a:cubicBezTo>
                    <a:pt x="1124" y="4461"/>
                    <a:pt x="1121" y="4461"/>
                    <a:pt x="1119" y="4461"/>
                  </a:cubicBezTo>
                  <a:lnTo>
                    <a:pt x="1074" y="4456"/>
                  </a:lnTo>
                  <a:lnTo>
                    <a:pt x="1091" y="4497"/>
                  </a:lnTo>
                  <a:cubicBezTo>
                    <a:pt x="1160" y="4660"/>
                    <a:pt x="1211" y="4808"/>
                    <a:pt x="1175" y="4951"/>
                  </a:cubicBezTo>
                  <a:cubicBezTo>
                    <a:pt x="1170" y="4971"/>
                    <a:pt x="1164" y="4988"/>
                    <a:pt x="1157" y="5007"/>
                  </a:cubicBezTo>
                  <a:cubicBezTo>
                    <a:pt x="1138" y="5065"/>
                    <a:pt x="1119" y="5127"/>
                    <a:pt x="1138" y="5189"/>
                  </a:cubicBezTo>
                  <a:cubicBezTo>
                    <a:pt x="1168" y="5283"/>
                    <a:pt x="1267" y="5318"/>
                    <a:pt x="1359" y="5352"/>
                  </a:cubicBezTo>
                  <a:cubicBezTo>
                    <a:pt x="1451" y="5386"/>
                    <a:pt x="1530" y="5414"/>
                    <a:pt x="1541" y="5489"/>
                  </a:cubicBezTo>
                  <a:cubicBezTo>
                    <a:pt x="1543" y="5506"/>
                    <a:pt x="1539" y="5528"/>
                    <a:pt x="1537" y="5549"/>
                  </a:cubicBezTo>
                  <a:cubicBezTo>
                    <a:pt x="1532" y="5577"/>
                    <a:pt x="1528" y="5607"/>
                    <a:pt x="1537" y="5637"/>
                  </a:cubicBezTo>
                  <a:cubicBezTo>
                    <a:pt x="1552" y="5693"/>
                    <a:pt x="1594" y="5725"/>
                    <a:pt x="1637" y="5757"/>
                  </a:cubicBezTo>
                  <a:cubicBezTo>
                    <a:pt x="1652" y="5768"/>
                    <a:pt x="1669" y="5780"/>
                    <a:pt x="1684" y="5793"/>
                  </a:cubicBezTo>
                  <a:cubicBezTo>
                    <a:pt x="1725" y="5832"/>
                    <a:pt x="1749" y="5885"/>
                    <a:pt x="1774" y="5941"/>
                  </a:cubicBezTo>
                  <a:cubicBezTo>
                    <a:pt x="1789" y="5973"/>
                    <a:pt x="1804" y="6005"/>
                    <a:pt x="1824" y="6038"/>
                  </a:cubicBezTo>
                  <a:cubicBezTo>
                    <a:pt x="1860" y="6098"/>
                    <a:pt x="1939" y="6164"/>
                    <a:pt x="2023" y="6164"/>
                  </a:cubicBezTo>
                  <a:cubicBezTo>
                    <a:pt x="2036" y="6164"/>
                    <a:pt x="2049" y="6162"/>
                    <a:pt x="2061" y="6160"/>
                  </a:cubicBezTo>
                  <a:cubicBezTo>
                    <a:pt x="2076" y="6250"/>
                    <a:pt x="2169" y="6318"/>
                    <a:pt x="2265" y="6346"/>
                  </a:cubicBezTo>
                  <a:cubicBezTo>
                    <a:pt x="2291" y="6355"/>
                    <a:pt x="2316" y="6361"/>
                    <a:pt x="2342" y="6368"/>
                  </a:cubicBezTo>
                  <a:cubicBezTo>
                    <a:pt x="2415" y="6385"/>
                    <a:pt x="2481" y="6402"/>
                    <a:pt x="2531" y="6447"/>
                  </a:cubicBezTo>
                  <a:cubicBezTo>
                    <a:pt x="2599" y="6507"/>
                    <a:pt x="2621" y="6605"/>
                    <a:pt x="2640" y="6708"/>
                  </a:cubicBezTo>
                  <a:lnTo>
                    <a:pt x="2715" y="7143"/>
                  </a:lnTo>
                  <a:cubicBezTo>
                    <a:pt x="2724" y="7201"/>
                    <a:pt x="2736" y="7267"/>
                    <a:pt x="2719" y="7323"/>
                  </a:cubicBezTo>
                  <a:cubicBezTo>
                    <a:pt x="2717" y="7332"/>
                    <a:pt x="2713" y="7340"/>
                    <a:pt x="2711" y="7349"/>
                  </a:cubicBezTo>
                  <a:cubicBezTo>
                    <a:pt x="2704" y="7370"/>
                    <a:pt x="2696" y="7392"/>
                    <a:pt x="2696" y="7417"/>
                  </a:cubicBezTo>
                  <a:cubicBezTo>
                    <a:pt x="2696" y="7477"/>
                    <a:pt x="2736" y="7520"/>
                    <a:pt x="2773" y="7559"/>
                  </a:cubicBezTo>
                  <a:cubicBezTo>
                    <a:pt x="2779" y="7565"/>
                    <a:pt x="2788" y="7574"/>
                    <a:pt x="2794" y="7582"/>
                  </a:cubicBezTo>
                  <a:cubicBezTo>
                    <a:pt x="2873" y="7670"/>
                    <a:pt x="2901" y="7786"/>
                    <a:pt x="2931" y="7910"/>
                  </a:cubicBezTo>
                  <a:cubicBezTo>
                    <a:pt x="2940" y="7953"/>
                    <a:pt x="2951" y="7996"/>
                    <a:pt x="2963" y="8037"/>
                  </a:cubicBezTo>
                  <a:cubicBezTo>
                    <a:pt x="2970" y="8056"/>
                    <a:pt x="2976" y="8075"/>
                    <a:pt x="2985" y="8092"/>
                  </a:cubicBezTo>
                  <a:cubicBezTo>
                    <a:pt x="2989" y="8103"/>
                    <a:pt x="2993" y="8111"/>
                    <a:pt x="2998" y="8122"/>
                  </a:cubicBezTo>
                  <a:lnTo>
                    <a:pt x="3013" y="8161"/>
                  </a:lnTo>
                  <a:lnTo>
                    <a:pt x="3041" y="8131"/>
                  </a:lnTo>
                  <a:cubicBezTo>
                    <a:pt x="3169" y="8002"/>
                    <a:pt x="3368" y="7925"/>
                    <a:pt x="3576" y="7925"/>
                  </a:cubicBezTo>
                  <a:cubicBezTo>
                    <a:pt x="3664" y="7925"/>
                    <a:pt x="3748" y="7938"/>
                    <a:pt x="3825" y="7964"/>
                  </a:cubicBezTo>
                  <a:cubicBezTo>
                    <a:pt x="4123" y="8062"/>
                    <a:pt x="4384" y="8302"/>
                    <a:pt x="4622" y="8699"/>
                  </a:cubicBezTo>
                  <a:cubicBezTo>
                    <a:pt x="4690" y="8812"/>
                    <a:pt x="4752" y="8930"/>
                    <a:pt x="4815" y="9046"/>
                  </a:cubicBezTo>
                  <a:cubicBezTo>
                    <a:pt x="4928" y="9258"/>
                    <a:pt x="5046" y="9476"/>
                    <a:pt x="5198" y="9671"/>
                  </a:cubicBezTo>
                  <a:cubicBezTo>
                    <a:pt x="5485" y="10038"/>
                    <a:pt x="5882" y="10295"/>
                    <a:pt x="6263" y="10541"/>
                  </a:cubicBezTo>
                  <a:cubicBezTo>
                    <a:pt x="6574" y="10742"/>
                    <a:pt x="7036" y="11010"/>
                    <a:pt x="7469" y="11010"/>
                  </a:cubicBezTo>
                  <a:cubicBezTo>
                    <a:pt x="7647" y="11010"/>
                    <a:pt x="7810" y="10963"/>
                    <a:pt x="7951" y="10873"/>
                  </a:cubicBezTo>
                  <a:cubicBezTo>
                    <a:pt x="8003" y="10841"/>
                    <a:pt x="8050" y="10802"/>
                    <a:pt x="8095" y="10764"/>
                  </a:cubicBezTo>
                  <a:cubicBezTo>
                    <a:pt x="8170" y="10704"/>
                    <a:pt x="8240" y="10646"/>
                    <a:pt x="8326" y="10612"/>
                  </a:cubicBezTo>
                  <a:cubicBezTo>
                    <a:pt x="8382" y="10588"/>
                    <a:pt x="8440" y="10577"/>
                    <a:pt x="8498" y="10577"/>
                  </a:cubicBezTo>
                  <a:cubicBezTo>
                    <a:pt x="8838" y="10577"/>
                    <a:pt x="9145" y="10972"/>
                    <a:pt x="9243" y="11353"/>
                  </a:cubicBezTo>
                  <a:cubicBezTo>
                    <a:pt x="9297" y="11557"/>
                    <a:pt x="9445" y="11902"/>
                    <a:pt x="9667" y="11902"/>
                  </a:cubicBezTo>
                  <a:cubicBezTo>
                    <a:pt x="9704" y="11902"/>
                    <a:pt x="9742" y="11893"/>
                    <a:pt x="9779" y="11874"/>
                  </a:cubicBezTo>
                  <a:lnTo>
                    <a:pt x="9787" y="11869"/>
                  </a:lnTo>
                  <a:lnTo>
                    <a:pt x="9899" y="11561"/>
                  </a:lnTo>
                  <a:cubicBezTo>
                    <a:pt x="10077" y="11458"/>
                    <a:pt x="10290" y="11407"/>
                    <a:pt x="10531" y="11407"/>
                  </a:cubicBezTo>
                  <a:cubicBezTo>
                    <a:pt x="10768" y="11407"/>
                    <a:pt x="11032" y="11456"/>
                    <a:pt x="11319" y="11554"/>
                  </a:cubicBezTo>
                  <a:cubicBezTo>
                    <a:pt x="11454" y="11602"/>
                    <a:pt x="11591" y="11655"/>
                    <a:pt x="11724" y="11707"/>
                  </a:cubicBezTo>
                  <a:cubicBezTo>
                    <a:pt x="11932" y="11790"/>
                    <a:pt x="12148" y="11876"/>
                    <a:pt x="12369" y="11936"/>
                  </a:cubicBezTo>
                  <a:lnTo>
                    <a:pt x="12397" y="11942"/>
                  </a:lnTo>
                  <a:lnTo>
                    <a:pt x="12401" y="11914"/>
                  </a:lnTo>
                  <a:cubicBezTo>
                    <a:pt x="12470" y="11587"/>
                    <a:pt x="12699" y="11306"/>
                    <a:pt x="12988" y="11201"/>
                  </a:cubicBezTo>
                  <a:cubicBezTo>
                    <a:pt x="13003" y="11195"/>
                    <a:pt x="13018" y="11188"/>
                    <a:pt x="13033" y="11184"/>
                  </a:cubicBezTo>
                  <a:cubicBezTo>
                    <a:pt x="13089" y="11165"/>
                    <a:pt x="13147" y="11145"/>
                    <a:pt x="13196" y="11111"/>
                  </a:cubicBezTo>
                  <a:cubicBezTo>
                    <a:pt x="13378" y="10978"/>
                    <a:pt x="13359" y="10704"/>
                    <a:pt x="13280" y="10494"/>
                  </a:cubicBezTo>
                  <a:cubicBezTo>
                    <a:pt x="13267" y="10460"/>
                    <a:pt x="13252" y="10423"/>
                    <a:pt x="13239" y="10389"/>
                  </a:cubicBezTo>
                  <a:cubicBezTo>
                    <a:pt x="13172" y="10228"/>
                    <a:pt x="13106" y="10061"/>
                    <a:pt x="13145" y="9900"/>
                  </a:cubicBezTo>
                  <a:lnTo>
                    <a:pt x="13149" y="9885"/>
                  </a:lnTo>
                  <a:lnTo>
                    <a:pt x="13136" y="9875"/>
                  </a:lnTo>
                  <a:cubicBezTo>
                    <a:pt x="13005" y="9765"/>
                    <a:pt x="12864" y="9669"/>
                    <a:pt x="12727" y="9575"/>
                  </a:cubicBezTo>
                  <a:cubicBezTo>
                    <a:pt x="12515" y="9431"/>
                    <a:pt x="12296" y="9283"/>
                    <a:pt x="12127" y="9091"/>
                  </a:cubicBezTo>
                  <a:cubicBezTo>
                    <a:pt x="11851" y="8782"/>
                    <a:pt x="11726" y="8264"/>
                    <a:pt x="12003" y="7964"/>
                  </a:cubicBezTo>
                  <a:cubicBezTo>
                    <a:pt x="12054" y="7908"/>
                    <a:pt x="12118" y="7857"/>
                    <a:pt x="12180" y="7807"/>
                  </a:cubicBezTo>
                  <a:cubicBezTo>
                    <a:pt x="12337" y="7683"/>
                    <a:pt x="12500" y="7552"/>
                    <a:pt x="12468" y="7357"/>
                  </a:cubicBezTo>
                  <a:cubicBezTo>
                    <a:pt x="12440" y="7188"/>
                    <a:pt x="12283" y="7109"/>
                    <a:pt x="12135" y="7032"/>
                  </a:cubicBezTo>
                  <a:cubicBezTo>
                    <a:pt x="12035" y="6982"/>
                    <a:pt x="11934" y="6929"/>
                    <a:pt x="11866" y="6852"/>
                  </a:cubicBezTo>
                  <a:cubicBezTo>
                    <a:pt x="11767" y="6736"/>
                    <a:pt x="11750" y="6575"/>
                    <a:pt x="11741" y="6391"/>
                  </a:cubicBezTo>
                  <a:lnTo>
                    <a:pt x="11660" y="4714"/>
                  </a:lnTo>
                  <a:cubicBezTo>
                    <a:pt x="11921" y="4677"/>
                    <a:pt x="11988" y="4306"/>
                    <a:pt x="12003" y="4146"/>
                  </a:cubicBezTo>
                  <a:lnTo>
                    <a:pt x="12116" y="2978"/>
                  </a:lnTo>
                  <a:lnTo>
                    <a:pt x="11842" y="2959"/>
                  </a:lnTo>
                  <a:lnTo>
                    <a:pt x="11278" y="2464"/>
                  </a:lnTo>
                  <a:lnTo>
                    <a:pt x="11261" y="2473"/>
                  </a:lnTo>
                  <a:cubicBezTo>
                    <a:pt x="11233" y="2488"/>
                    <a:pt x="11208" y="2496"/>
                    <a:pt x="11180" y="2496"/>
                  </a:cubicBezTo>
                  <a:cubicBezTo>
                    <a:pt x="11064" y="2496"/>
                    <a:pt x="10953" y="2370"/>
                    <a:pt x="10846" y="2245"/>
                  </a:cubicBezTo>
                  <a:cubicBezTo>
                    <a:pt x="10809" y="2205"/>
                    <a:pt x="10775" y="2164"/>
                    <a:pt x="10741" y="2130"/>
                  </a:cubicBezTo>
                  <a:cubicBezTo>
                    <a:pt x="10569" y="1958"/>
                    <a:pt x="10327" y="1903"/>
                    <a:pt x="10092" y="1851"/>
                  </a:cubicBezTo>
                  <a:cubicBezTo>
                    <a:pt x="9882" y="1804"/>
                    <a:pt x="9665" y="1755"/>
                    <a:pt x="9504" y="1622"/>
                  </a:cubicBezTo>
                  <a:cubicBezTo>
                    <a:pt x="9479" y="1601"/>
                    <a:pt x="9455" y="1579"/>
                    <a:pt x="9432" y="1556"/>
                  </a:cubicBezTo>
                  <a:cubicBezTo>
                    <a:pt x="9370" y="1496"/>
                    <a:pt x="9303" y="1433"/>
                    <a:pt x="9215" y="1410"/>
                  </a:cubicBezTo>
                  <a:cubicBezTo>
                    <a:pt x="9187" y="1401"/>
                    <a:pt x="9160" y="1397"/>
                    <a:pt x="9130" y="1397"/>
                  </a:cubicBezTo>
                  <a:cubicBezTo>
                    <a:pt x="9040" y="1397"/>
                    <a:pt x="8954" y="1431"/>
                    <a:pt x="8868" y="1466"/>
                  </a:cubicBezTo>
                  <a:cubicBezTo>
                    <a:pt x="8819" y="1485"/>
                    <a:pt x="8765" y="1504"/>
                    <a:pt x="8716" y="1517"/>
                  </a:cubicBezTo>
                  <a:cubicBezTo>
                    <a:pt x="8643" y="1534"/>
                    <a:pt x="8573" y="1538"/>
                    <a:pt x="8495" y="1541"/>
                  </a:cubicBezTo>
                  <a:cubicBezTo>
                    <a:pt x="8429" y="1543"/>
                    <a:pt x="8363" y="1545"/>
                    <a:pt x="8296" y="1558"/>
                  </a:cubicBezTo>
                  <a:cubicBezTo>
                    <a:pt x="8086" y="1596"/>
                    <a:pt x="7915" y="1729"/>
                    <a:pt x="7750" y="1858"/>
                  </a:cubicBezTo>
                  <a:cubicBezTo>
                    <a:pt x="7649" y="1937"/>
                    <a:pt x="7544" y="2018"/>
                    <a:pt x="7433" y="2076"/>
                  </a:cubicBezTo>
                  <a:cubicBezTo>
                    <a:pt x="7293" y="2149"/>
                    <a:pt x="7139" y="2190"/>
                    <a:pt x="6959" y="2200"/>
                  </a:cubicBezTo>
                  <a:lnTo>
                    <a:pt x="6938" y="2200"/>
                  </a:lnTo>
                  <a:lnTo>
                    <a:pt x="6934" y="2222"/>
                  </a:lnTo>
                  <a:cubicBezTo>
                    <a:pt x="6906" y="2413"/>
                    <a:pt x="6833" y="2532"/>
                    <a:pt x="6713" y="2586"/>
                  </a:cubicBezTo>
                  <a:cubicBezTo>
                    <a:pt x="6646" y="2618"/>
                    <a:pt x="6571" y="2622"/>
                    <a:pt x="6492" y="2629"/>
                  </a:cubicBezTo>
                  <a:cubicBezTo>
                    <a:pt x="6441" y="2631"/>
                    <a:pt x="6387" y="2635"/>
                    <a:pt x="6336" y="2646"/>
                  </a:cubicBezTo>
                  <a:cubicBezTo>
                    <a:pt x="6244" y="2667"/>
                    <a:pt x="6156" y="2732"/>
                    <a:pt x="6117" y="2807"/>
                  </a:cubicBezTo>
                  <a:cubicBezTo>
                    <a:pt x="6100" y="2841"/>
                    <a:pt x="6094" y="2877"/>
                    <a:pt x="6100" y="2914"/>
                  </a:cubicBezTo>
                  <a:lnTo>
                    <a:pt x="5284" y="2787"/>
                  </a:lnTo>
                  <a:cubicBezTo>
                    <a:pt x="5153" y="2768"/>
                    <a:pt x="5018" y="2747"/>
                    <a:pt x="4902" y="2682"/>
                  </a:cubicBezTo>
                  <a:cubicBezTo>
                    <a:pt x="4778" y="2614"/>
                    <a:pt x="4697" y="2496"/>
                    <a:pt x="4697" y="2383"/>
                  </a:cubicBezTo>
                  <a:lnTo>
                    <a:pt x="4697" y="2353"/>
                  </a:lnTo>
                  <a:lnTo>
                    <a:pt x="4390" y="2376"/>
                  </a:lnTo>
                  <a:lnTo>
                    <a:pt x="4275" y="1967"/>
                  </a:lnTo>
                  <a:lnTo>
                    <a:pt x="3801" y="2023"/>
                  </a:lnTo>
                  <a:cubicBezTo>
                    <a:pt x="3775" y="1836"/>
                    <a:pt x="3722" y="1624"/>
                    <a:pt x="3542" y="1558"/>
                  </a:cubicBezTo>
                  <a:cubicBezTo>
                    <a:pt x="3503" y="1543"/>
                    <a:pt x="3463" y="1538"/>
                    <a:pt x="3422" y="1532"/>
                  </a:cubicBezTo>
                  <a:cubicBezTo>
                    <a:pt x="3375" y="1526"/>
                    <a:pt x="3330" y="1519"/>
                    <a:pt x="3291" y="1500"/>
                  </a:cubicBezTo>
                  <a:cubicBezTo>
                    <a:pt x="3246" y="1476"/>
                    <a:pt x="3216" y="1436"/>
                    <a:pt x="3201" y="1382"/>
                  </a:cubicBezTo>
                  <a:cubicBezTo>
                    <a:pt x="3178" y="1296"/>
                    <a:pt x="3197" y="1183"/>
                    <a:pt x="3253" y="1088"/>
                  </a:cubicBezTo>
                  <a:lnTo>
                    <a:pt x="3266" y="1065"/>
                  </a:lnTo>
                  <a:lnTo>
                    <a:pt x="3244" y="1052"/>
                  </a:lnTo>
                  <a:cubicBezTo>
                    <a:pt x="2985" y="891"/>
                    <a:pt x="2839" y="664"/>
                    <a:pt x="2844" y="429"/>
                  </a:cubicBezTo>
                  <a:cubicBezTo>
                    <a:pt x="2846" y="343"/>
                    <a:pt x="2848" y="199"/>
                    <a:pt x="2739" y="176"/>
                  </a:cubicBezTo>
                  <a:cubicBezTo>
                    <a:pt x="2731" y="174"/>
                    <a:pt x="2723" y="173"/>
                    <a:pt x="2716" y="173"/>
                  </a:cubicBezTo>
                  <a:cubicBezTo>
                    <a:pt x="2676" y="173"/>
                    <a:pt x="2636" y="195"/>
                    <a:pt x="2601" y="216"/>
                  </a:cubicBezTo>
                  <a:lnTo>
                    <a:pt x="1659" y="812"/>
                  </a:lnTo>
                  <a:cubicBezTo>
                    <a:pt x="1594" y="851"/>
                    <a:pt x="1524" y="896"/>
                    <a:pt x="1447" y="902"/>
                  </a:cubicBezTo>
                  <a:lnTo>
                    <a:pt x="1432" y="902"/>
                  </a:lnTo>
                  <a:cubicBezTo>
                    <a:pt x="1271" y="902"/>
                    <a:pt x="1153" y="739"/>
                    <a:pt x="1048" y="591"/>
                  </a:cubicBezTo>
                  <a:cubicBezTo>
                    <a:pt x="862" y="330"/>
                    <a:pt x="605" y="120"/>
                    <a:pt x="345" y="15"/>
                  </a:cubicBezTo>
                  <a:lnTo>
                    <a:pt x="31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50"/>
            <p:cNvSpPr/>
            <p:nvPr/>
          </p:nvSpPr>
          <p:spPr>
            <a:xfrm>
              <a:off x="5146371" y="2555025"/>
              <a:ext cx="108261" cy="53790"/>
            </a:xfrm>
            <a:custGeom>
              <a:rect b="b" l="l" r="r" t="t"/>
              <a:pathLst>
                <a:path extrusionOk="0" h="1893" w="3810">
                  <a:moveTo>
                    <a:pt x="286" y="0"/>
                  </a:moveTo>
                  <a:cubicBezTo>
                    <a:pt x="272" y="0"/>
                    <a:pt x="258" y="2"/>
                    <a:pt x="244" y="7"/>
                  </a:cubicBezTo>
                  <a:cubicBezTo>
                    <a:pt x="199" y="22"/>
                    <a:pt x="167" y="62"/>
                    <a:pt x="137" y="101"/>
                  </a:cubicBezTo>
                  <a:cubicBezTo>
                    <a:pt x="94" y="155"/>
                    <a:pt x="47" y="204"/>
                    <a:pt x="0" y="251"/>
                  </a:cubicBezTo>
                  <a:cubicBezTo>
                    <a:pt x="14" y="252"/>
                    <a:pt x="27" y="253"/>
                    <a:pt x="41" y="253"/>
                  </a:cubicBezTo>
                  <a:cubicBezTo>
                    <a:pt x="71" y="253"/>
                    <a:pt x="101" y="250"/>
                    <a:pt x="131" y="242"/>
                  </a:cubicBezTo>
                  <a:cubicBezTo>
                    <a:pt x="270" y="433"/>
                    <a:pt x="345" y="669"/>
                    <a:pt x="341" y="902"/>
                  </a:cubicBezTo>
                  <a:cubicBezTo>
                    <a:pt x="495" y="911"/>
                    <a:pt x="630" y="1057"/>
                    <a:pt x="623" y="1211"/>
                  </a:cubicBezTo>
                  <a:cubicBezTo>
                    <a:pt x="444" y="1327"/>
                    <a:pt x="261" y="1442"/>
                    <a:pt x="79" y="1560"/>
                  </a:cubicBezTo>
                  <a:cubicBezTo>
                    <a:pt x="320" y="1545"/>
                    <a:pt x="576" y="1477"/>
                    <a:pt x="812" y="1477"/>
                  </a:cubicBezTo>
                  <a:cubicBezTo>
                    <a:pt x="954" y="1477"/>
                    <a:pt x="1089" y="1502"/>
                    <a:pt x="1211" y="1577"/>
                  </a:cubicBezTo>
                  <a:cubicBezTo>
                    <a:pt x="1320" y="1646"/>
                    <a:pt x="1403" y="1749"/>
                    <a:pt x="1513" y="1815"/>
                  </a:cubicBezTo>
                  <a:cubicBezTo>
                    <a:pt x="1553" y="1839"/>
                    <a:pt x="1596" y="1862"/>
                    <a:pt x="1630" y="1892"/>
                  </a:cubicBezTo>
                  <a:cubicBezTo>
                    <a:pt x="1699" y="1873"/>
                    <a:pt x="1778" y="1875"/>
                    <a:pt x="1851" y="1866"/>
                  </a:cubicBezTo>
                  <a:cubicBezTo>
                    <a:pt x="2123" y="1832"/>
                    <a:pt x="2337" y="1586"/>
                    <a:pt x="2612" y="1562"/>
                  </a:cubicBezTo>
                  <a:cubicBezTo>
                    <a:pt x="2628" y="1561"/>
                    <a:pt x="2645" y="1560"/>
                    <a:pt x="2662" y="1560"/>
                  </a:cubicBezTo>
                  <a:cubicBezTo>
                    <a:pt x="2737" y="1560"/>
                    <a:pt x="2812" y="1574"/>
                    <a:pt x="2886" y="1590"/>
                  </a:cubicBezTo>
                  <a:cubicBezTo>
                    <a:pt x="3000" y="1611"/>
                    <a:pt x="3117" y="1635"/>
                    <a:pt x="3218" y="1697"/>
                  </a:cubicBezTo>
                  <a:cubicBezTo>
                    <a:pt x="3289" y="1740"/>
                    <a:pt x="3351" y="1804"/>
                    <a:pt x="3430" y="1832"/>
                  </a:cubicBezTo>
                  <a:cubicBezTo>
                    <a:pt x="3457" y="1842"/>
                    <a:pt x="3486" y="1847"/>
                    <a:pt x="3514" y="1847"/>
                  </a:cubicBezTo>
                  <a:cubicBezTo>
                    <a:pt x="3624" y="1847"/>
                    <a:pt x="3734" y="1779"/>
                    <a:pt x="3773" y="1676"/>
                  </a:cubicBezTo>
                  <a:cubicBezTo>
                    <a:pt x="3809" y="1584"/>
                    <a:pt x="3792" y="1479"/>
                    <a:pt x="3767" y="1382"/>
                  </a:cubicBezTo>
                  <a:cubicBezTo>
                    <a:pt x="3762" y="1363"/>
                    <a:pt x="3756" y="1342"/>
                    <a:pt x="3741" y="1329"/>
                  </a:cubicBezTo>
                  <a:cubicBezTo>
                    <a:pt x="3724" y="1312"/>
                    <a:pt x="3698" y="1307"/>
                    <a:pt x="3672" y="1303"/>
                  </a:cubicBezTo>
                  <a:cubicBezTo>
                    <a:pt x="3503" y="1269"/>
                    <a:pt x="3370" y="1102"/>
                    <a:pt x="3379" y="928"/>
                  </a:cubicBezTo>
                  <a:cubicBezTo>
                    <a:pt x="3381" y="892"/>
                    <a:pt x="3387" y="855"/>
                    <a:pt x="3372" y="823"/>
                  </a:cubicBezTo>
                  <a:cubicBezTo>
                    <a:pt x="3355" y="791"/>
                    <a:pt x="3323" y="774"/>
                    <a:pt x="3291" y="759"/>
                  </a:cubicBezTo>
                  <a:cubicBezTo>
                    <a:pt x="2993" y="613"/>
                    <a:pt x="2663" y="534"/>
                    <a:pt x="2331" y="530"/>
                  </a:cubicBezTo>
                  <a:cubicBezTo>
                    <a:pt x="2220" y="527"/>
                    <a:pt x="2102" y="532"/>
                    <a:pt x="2008" y="470"/>
                  </a:cubicBezTo>
                  <a:cubicBezTo>
                    <a:pt x="1982" y="452"/>
                    <a:pt x="1956" y="431"/>
                    <a:pt x="1928" y="416"/>
                  </a:cubicBezTo>
                  <a:cubicBezTo>
                    <a:pt x="1898" y="402"/>
                    <a:pt x="1866" y="398"/>
                    <a:pt x="1832" y="398"/>
                  </a:cubicBezTo>
                  <a:cubicBezTo>
                    <a:pt x="1784" y="398"/>
                    <a:pt x="1733" y="406"/>
                    <a:pt x="1686" y="406"/>
                  </a:cubicBezTo>
                  <a:cubicBezTo>
                    <a:pt x="1642" y="406"/>
                    <a:pt x="1601" y="399"/>
                    <a:pt x="1568" y="369"/>
                  </a:cubicBezTo>
                  <a:cubicBezTo>
                    <a:pt x="1538" y="343"/>
                    <a:pt x="1523" y="305"/>
                    <a:pt x="1504" y="270"/>
                  </a:cubicBezTo>
                  <a:cubicBezTo>
                    <a:pt x="1414" y="118"/>
                    <a:pt x="1218" y="70"/>
                    <a:pt x="1037" y="70"/>
                  </a:cubicBezTo>
                  <a:cubicBezTo>
                    <a:pt x="1024" y="70"/>
                    <a:pt x="1012" y="71"/>
                    <a:pt x="1001" y="71"/>
                  </a:cubicBezTo>
                  <a:cubicBezTo>
                    <a:pt x="900" y="73"/>
                    <a:pt x="796" y="85"/>
                    <a:pt x="695" y="85"/>
                  </a:cubicBezTo>
                  <a:cubicBezTo>
                    <a:pt x="607" y="85"/>
                    <a:pt x="521" y="76"/>
                    <a:pt x="439" y="45"/>
                  </a:cubicBezTo>
                  <a:cubicBezTo>
                    <a:pt x="389" y="27"/>
                    <a:pt x="337" y="0"/>
                    <a:pt x="28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50"/>
            <p:cNvSpPr/>
            <p:nvPr/>
          </p:nvSpPr>
          <p:spPr>
            <a:xfrm>
              <a:off x="5144581" y="2554258"/>
              <a:ext cx="110904" cy="55409"/>
            </a:xfrm>
            <a:custGeom>
              <a:rect b="b" l="l" r="r" t="t"/>
              <a:pathLst>
                <a:path extrusionOk="0" h="1950" w="3903">
                  <a:moveTo>
                    <a:pt x="345" y="53"/>
                  </a:moveTo>
                  <a:cubicBezTo>
                    <a:pt x="380" y="53"/>
                    <a:pt x="421" y="69"/>
                    <a:pt x="459" y="85"/>
                  </a:cubicBezTo>
                  <a:cubicBezTo>
                    <a:pt x="470" y="89"/>
                    <a:pt x="481" y="94"/>
                    <a:pt x="492" y="98"/>
                  </a:cubicBezTo>
                  <a:cubicBezTo>
                    <a:pt x="567" y="126"/>
                    <a:pt x="652" y="139"/>
                    <a:pt x="757" y="139"/>
                  </a:cubicBezTo>
                  <a:cubicBezTo>
                    <a:pt x="817" y="139"/>
                    <a:pt x="877" y="134"/>
                    <a:pt x="935" y="130"/>
                  </a:cubicBezTo>
                  <a:cubicBezTo>
                    <a:pt x="978" y="128"/>
                    <a:pt x="1023" y="126"/>
                    <a:pt x="1066" y="124"/>
                  </a:cubicBezTo>
                  <a:lnTo>
                    <a:pt x="1096" y="124"/>
                  </a:lnTo>
                  <a:cubicBezTo>
                    <a:pt x="1220" y="124"/>
                    <a:pt x="1447" y="147"/>
                    <a:pt x="1543" y="310"/>
                  </a:cubicBezTo>
                  <a:cubicBezTo>
                    <a:pt x="1550" y="321"/>
                    <a:pt x="1554" y="329"/>
                    <a:pt x="1561" y="338"/>
                  </a:cubicBezTo>
                  <a:cubicBezTo>
                    <a:pt x="1573" y="366"/>
                    <a:pt x="1588" y="394"/>
                    <a:pt x="1612" y="415"/>
                  </a:cubicBezTo>
                  <a:cubicBezTo>
                    <a:pt x="1657" y="456"/>
                    <a:pt x="1713" y="460"/>
                    <a:pt x="1749" y="460"/>
                  </a:cubicBezTo>
                  <a:cubicBezTo>
                    <a:pt x="1775" y="460"/>
                    <a:pt x="1798" y="458"/>
                    <a:pt x="1824" y="456"/>
                  </a:cubicBezTo>
                  <a:cubicBezTo>
                    <a:pt x="1848" y="454"/>
                    <a:pt x="1871" y="452"/>
                    <a:pt x="1895" y="452"/>
                  </a:cubicBezTo>
                  <a:cubicBezTo>
                    <a:pt x="1929" y="452"/>
                    <a:pt x="1957" y="456"/>
                    <a:pt x="1978" y="467"/>
                  </a:cubicBezTo>
                  <a:cubicBezTo>
                    <a:pt x="1996" y="475"/>
                    <a:pt x="2011" y="486"/>
                    <a:pt x="2026" y="499"/>
                  </a:cubicBezTo>
                  <a:cubicBezTo>
                    <a:pt x="2036" y="505"/>
                    <a:pt x="2045" y="514"/>
                    <a:pt x="2056" y="520"/>
                  </a:cubicBezTo>
                  <a:cubicBezTo>
                    <a:pt x="2148" y="580"/>
                    <a:pt x="2257" y="580"/>
                    <a:pt x="2364" y="582"/>
                  </a:cubicBezTo>
                  <a:lnTo>
                    <a:pt x="2392" y="582"/>
                  </a:lnTo>
                  <a:cubicBezTo>
                    <a:pt x="2720" y="587"/>
                    <a:pt x="3048" y="666"/>
                    <a:pt x="3343" y="809"/>
                  </a:cubicBezTo>
                  <a:cubicBezTo>
                    <a:pt x="3371" y="822"/>
                    <a:pt x="3399" y="837"/>
                    <a:pt x="3410" y="861"/>
                  </a:cubicBezTo>
                  <a:cubicBezTo>
                    <a:pt x="3420" y="880"/>
                    <a:pt x="3418" y="906"/>
                    <a:pt x="3416" y="934"/>
                  </a:cubicBezTo>
                  <a:lnTo>
                    <a:pt x="3416" y="953"/>
                  </a:lnTo>
                  <a:cubicBezTo>
                    <a:pt x="3407" y="1139"/>
                    <a:pt x="3549" y="1319"/>
                    <a:pt x="3731" y="1356"/>
                  </a:cubicBezTo>
                  <a:lnTo>
                    <a:pt x="3740" y="1358"/>
                  </a:lnTo>
                  <a:cubicBezTo>
                    <a:pt x="3757" y="1362"/>
                    <a:pt x="3776" y="1364"/>
                    <a:pt x="3787" y="1375"/>
                  </a:cubicBezTo>
                  <a:cubicBezTo>
                    <a:pt x="3795" y="1384"/>
                    <a:pt x="3800" y="1399"/>
                    <a:pt x="3804" y="1416"/>
                  </a:cubicBezTo>
                  <a:cubicBezTo>
                    <a:pt x="3827" y="1499"/>
                    <a:pt x="3847" y="1604"/>
                    <a:pt x="3812" y="1692"/>
                  </a:cubicBezTo>
                  <a:cubicBezTo>
                    <a:pt x="3778" y="1782"/>
                    <a:pt x="3677" y="1846"/>
                    <a:pt x="3577" y="1846"/>
                  </a:cubicBezTo>
                  <a:cubicBezTo>
                    <a:pt x="3551" y="1846"/>
                    <a:pt x="3525" y="1842"/>
                    <a:pt x="3502" y="1833"/>
                  </a:cubicBezTo>
                  <a:cubicBezTo>
                    <a:pt x="3455" y="1816"/>
                    <a:pt x="3414" y="1786"/>
                    <a:pt x="3371" y="1754"/>
                  </a:cubicBezTo>
                  <a:cubicBezTo>
                    <a:pt x="3345" y="1735"/>
                    <a:pt x="3320" y="1718"/>
                    <a:pt x="3294" y="1701"/>
                  </a:cubicBezTo>
                  <a:cubicBezTo>
                    <a:pt x="3189" y="1636"/>
                    <a:pt x="3065" y="1613"/>
                    <a:pt x="2953" y="1589"/>
                  </a:cubicBezTo>
                  <a:cubicBezTo>
                    <a:pt x="2877" y="1575"/>
                    <a:pt x="2795" y="1560"/>
                    <a:pt x="2714" y="1560"/>
                  </a:cubicBezTo>
                  <a:cubicBezTo>
                    <a:pt x="2700" y="1560"/>
                    <a:pt x="2686" y="1560"/>
                    <a:pt x="2673" y="1561"/>
                  </a:cubicBezTo>
                  <a:cubicBezTo>
                    <a:pt x="2527" y="1574"/>
                    <a:pt x="2396" y="1649"/>
                    <a:pt x="2272" y="1718"/>
                  </a:cubicBezTo>
                  <a:cubicBezTo>
                    <a:pt x="2156" y="1784"/>
                    <a:pt x="2038" y="1851"/>
                    <a:pt x="1910" y="1868"/>
                  </a:cubicBezTo>
                  <a:cubicBezTo>
                    <a:pt x="1886" y="1870"/>
                    <a:pt x="1861" y="1872"/>
                    <a:pt x="1835" y="1874"/>
                  </a:cubicBezTo>
                  <a:cubicBezTo>
                    <a:pt x="1790" y="1876"/>
                    <a:pt x="1745" y="1878"/>
                    <a:pt x="1700" y="1891"/>
                  </a:cubicBezTo>
                  <a:cubicBezTo>
                    <a:pt x="1672" y="1868"/>
                    <a:pt x="1638" y="1848"/>
                    <a:pt x="1608" y="1829"/>
                  </a:cubicBezTo>
                  <a:lnTo>
                    <a:pt x="1588" y="1818"/>
                  </a:lnTo>
                  <a:cubicBezTo>
                    <a:pt x="1535" y="1786"/>
                    <a:pt x="1488" y="1743"/>
                    <a:pt x="1439" y="1701"/>
                  </a:cubicBezTo>
                  <a:cubicBezTo>
                    <a:pt x="1391" y="1660"/>
                    <a:pt x="1342" y="1617"/>
                    <a:pt x="1289" y="1583"/>
                  </a:cubicBezTo>
                  <a:cubicBezTo>
                    <a:pt x="1175" y="1510"/>
                    <a:pt x="1044" y="1478"/>
                    <a:pt x="875" y="1478"/>
                  </a:cubicBezTo>
                  <a:cubicBezTo>
                    <a:pt x="742" y="1478"/>
                    <a:pt x="603" y="1499"/>
                    <a:pt x="466" y="1521"/>
                  </a:cubicBezTo>
                  <a:cubicBezTo>
                    <a:pt x="395" y="1531"/>
                    <a:pt x="320" y="1542"/>
                    <a:pt x="249" y="1551"/>
                  </a:cubicBezTo>
                  <a:lnTo>
                    <a:pt x="714" y="1253"/>
                  </a:lnTo>
                  <a:lnTo>
                    <a:pt x="714" y="1240"/>
                  </a:lnTo>
                  <a:cubicBezTo>
                    <a:pt x="719" y="1077"/>
                    <a:pt x="588" y="927"/>
                    <a:pt x="429" y="906"/>
                  </a:cubicBezTo>
                  <a:cubicBezTo>
                    <a:pt x="429" y="672"/>
                    <a:pt x="354" y="443"/>
                    <a:pt x="217" y="254"/>
                  </a:cubicBezTo>
                  <a:lnTo>
                    <a:pt x="207" y="239"/>
                  </a:lnTo>
                  <a:lnTo>
                    <a:pt x="189" y="244"/>
                  </a:lnTo>
                  <a:cubicBezTo>
                    <a:pt x="168" y="248"/>
                    <a:pt x="149" y="252"/>
                    <a:pt x="125" y="252"/>
                  </a:cubicBezTo>
                  <a:cubicBezTo>
                    <a:pt x="162" y="216"/>
                    <a:pt x="194" y="179"/>
                    <a:pt x="226" y="139"/>
                  </a:cubicBezTo>
                  <a:cubicBezTo>
                    <a:pt x="252" y="104"/>
                    <a:pt x="279" y="70"/>
                    <a:pt x="316" y="57"/>
                  </a:cubicBezTo>
                  <a:cubicBezTo>
                    <a:pt x="325" y="54"/>
                    <a:pt x="335" y="53"/>
                    <a:pt x="345" y="53"/>
                  </a:cubicBezTo>
                  <a:close/>
                  <a:moveTo>
                    <a:pt x="346" y="1"/>
                  </a:moveTo>
                  <a:cubicBezTo>
                    <a:pt x="330" y="1"/>
                    <a:pt x="314" y="3"/>
                    <a:pt x="299" y="8"/>
                  </a:cubicBezTo>
                  <a:cubicBezTo>
                    <a:pt x="247" y="25"/>
                    <a:pt x="213" y="68"/>
                    <a:pt x="179" y="111"/>
                  </a:cubicBezTo>
                  <a:cubicBezTo>
                    <a:pt x="140" y="160"/>
                    <a:pt x="95" y="209"/>
                    <a:pt x="44" y="259"/>
                  </a:cubicBezTo>
                  <a:lnTo>
                    <a:pt x="1" y="302"/>
                  </a:lnTo>
                  <a:lnTo>
                    <a:pt x="61" y="306"/>
                  </a:lnTo>
                  <a:cubicBezTo>
                    <a:pt x="72" y="306"/>
                    <a:pt x="82" y="307"/>
                    <a:pt x="93" y="307"/>
                  </a:cubicBezTo>
                  <a:cubicBezTo>
                    <a:pt x="125" y="307"/>
                    <a:pt x="156" y="304"/>
                    <a:pt x="183" y="299"/>
                  </a:cubicBezTo>
                  <a:cubicBezTo>
                    <a:pt x="314" y="482"/>
                    <a:pt x="382" y="704"/>
                    <a:pt x="376" y="929"/>
                  </a:cubicBezTo>
                  <a:lnTo>
                    <a:pt x="376" y="955"/>
                  </a:lnTo>
                  <a:lnTo>
                    <a:pt x="402" y="957"/>
                  </a:lnTo>
                  <a:cubicBezTo>
                    <a:pt x="537" y="964"/>
                    <a:pt x="657" y="1088"/>
                    <a:pt x="661" y="1223"/>
                  </a:cubicBezTo>
                  <a:lnTo>
                    <a:pt x="42" y="1619"/>
                  </a:lnTo>
                  <a:lnTo>
                    <a:pt x="42" y="1619"/>
                  </a:lnTo>
                  <a:lnTo>
                    <a:pt x="144" y="1613"/>
                  </a:lnTo>
                  <a:cubicBezTo>
                    <a:pt x="254" y="1606"/>
                    <a:pt x="365" y="1589"/>
                    <a:pt x="474" y="1572"/>
                  </a:cubicBezTo>
                  <a:cubicBezTo>
                    <a:pt x="609" y="1553"/>
                    <a:pt x="746" y="1531"/>
                    <a:pt x="875" y="1531"/>
                  </a:cubicBezTo>
                  <a:cubicBezTo>
                    <a:pt x="1034" y="1531"/>
                    <a:pt x="1156" y="1561"/>
                    <a:pt x="1261" y="1628"/>
                  </a:cubicBezTo>
                  <a:cubicBezTo>
                    <a:pt x="1310" y="1660"/>
                    <a:pt x="1357" y="1701"/>
                    <a:pt x="1402" y="1741"/>
                  </a:cubicBezTo>
                  <a:cubicBezTo>
                    <a:pt x="1451" y="1784"/>
                    <a:pt x="1503" y="1829"/>
                    <a:pt x="1563" y="1863"/>
                  </a:cubicBezTo>
                  <a:lnTo>
                    <a:pt x="1580" y="1874"/>
                  </a:lnTo>
                  <a:cubicBezTo>
                    <a:pt x="1614" y="1896"/>
                    <a:pt x="1648" y="1915"/>
                    <a:pt x="1676" y="1941"/>
                  </a:cubicBezTo>
                  <a:lnTo>
                    <a:pt x="1687" y="1949"/>
                  </a:lnTo>
                  <a:lnTo>
                    <a:pt x="1702" y="1945"/>
                  </a:lnTo>
                  <a:cubicBezTo>
                    <a:pt x="1743" y="1934"/>
                    <a:pt x="1790" y="1930"/>
                    <a:pt x="1839" y="1928"/>
                  </a:cubicBezTo>
                  <a:cubicBezTo>
                    <a:pt x="1865" y="1926"/>
                    <a:pt x="1891" y="1923"/>
                    <a:pt x="1916" y="1919"/>
                  </a:cubicBezTo>
                  <a:cubicBezTo>
                    <a:pt x="2056" y="1902"/>
                    <a:pt x="2180" y="1833"/>
                    <a:pt x="2298" y="1765"/>
                  </a:cubicBezTo>
                  <a:cubicBezTo>
                    <a:pt x="2424" y="1694"/>
                    <a:pt x="2542" y="1628"/>
                    <a:pt x="2677" y="1615"/>
                  </a:cubicBezTo>
                  <a:cubicBezTo>
                    <a:pt x="2690" y="1614"/>
                    <a:pt x="2703" y="1614"/>
                    <a:pt x="2717" y="1614"/>
                  </a:cubicBezTo>
                  <a:cubicBezTo>
                    <a:pt x="2793" y="1614"/>
                    <a:pt x="2870" y="1628"/>
                    <a:pt x="2945" y="1643"/>
                  </a:cubicBezTo>
                  <a:cubicBezTo>
                    <a:pt x="3054" y="1664"/>
                    <a:pt x="3170" y="1688"/>
                    <a:pt x="3266" y="1746"/>
                  </a:cubicBezTo>
                  <a:cubicBezTo>
                    <a:pt x="3292" y="1761"/>
                    <a:pt x="3315" y="1780"/>
                    <a:pt x="3339" y="1797"/>
                  </a:cubicBezTo>
                  <a:cubicBezTo>
                    <a:pt x="3384" y="1831"/>
                    <a:pt x="3429" y="1866"/>
                    <a:pt x="3485" y="1885"/>
                  </a:cubicBezTo>
                  <a:cubicBezTo>
                    <a:pt x="3512" y="1896"/>
                    <a:pt x="3545" y="1900"/>
                    <a:pt x="3577" y="1900"/>
                  </a:cubicBezTo>
                  <a:cubicBezTo>
                    <a:pt x="3701" y="1900"/>
                    <a:pt x="3819" y="1823"/>
                    <a:pt x="3862" y="1713"/>
                  </a:cubicBezTo>
                  <a:cubicBezTo>
                    <a:pt x="3902" y="1609"/>
                    <a:pt x="3881" y="1493"/>
                    <a:pt x="3857" y="1403"/>
                  </a:cubicBezTo>
                  <a:cubicBezTo>
                    <a:pt x="3851" y="1384"/>
                    <a:pt x="3842" y="1356"/>
                    <a:pt x="3821" y="1334"/>
                  </a:cubicBezTo>
                  <a:cubicBezTo>
                    <a:pt x="3800" y="1315"/>
                    <a:pt x="3774" y="1311"/>
                    <a:pt x="3748" y="1306"/>
                  </a:cubicBezTo>
                  <a:lnTo>
                    <a:pt x="3742" y="1304"/>
                  </a:lnTo>
                  <a:cubicBezTo>
                    <a:pt x="3583" y="1272"/>
                    <a:pt x="3461" y="1116"/>
                    <a:pt x="3470" y="955"/>
                  </a:cubicBezTo>
                  <a:lnTo>
                    <a:pt x="3470" y="938"/>
                  </a:lnTo>
                  <a:cubicBezTo>
                    <a:pt x="3472" y="906"/>
                    <a:pt x="3474" y="869"/>
                    <a:pt x="3459" y="837"/>
                  </a:cubicBezTo>
                  <a:cubicBezTo>
                    <a:pt x="3440" y="799"/>
                    <a:pt x="3401" y="777"/>
                    <a:pt x="3367" y="760"/>
                  </a:cubicBezTo>
                  <a:cubicBezTo>
                    <a:pt x="3065" y="614"/>
                    <a:pt x="2728" y="535"/>
                    <a:pt x="2394" y="529"/>
                  </a:cubicBezTo>
                  <a:lnTo>
                    <a:pt x="2364" y="529"/>
                  </a:lnTo>
                  <a:cubicBezTo>
                    <a:pt x="2266" y="527"/>
                    <a:pt x="2165" y="527"/>
                    <a:pt x="2086" y="475"/>
                  </a:cubicBezTo>
                  <a:cubicBezTo>
                    <a:pt x="2077" y="469"/>
                    <a:pt x="2066" y="462"/>
                    <a:pt x="2058" y="456"/>
                  </a:cubicBezTo>
                  <a:cubicBezTo>
                    <a:pt x="2041" y="443"/>
                    <a:pt x="2023" y="428"/>
                    <a:pt x="2002" y="419"/>
                  </a:cubicBezTo>
                  <a:cubicBezTo>
                    <a:pt x="1972" y="404"/>
                    <a:pt x="1938" y="398"/>
                    <a:pt x="1895" y="398"/>
                  </a:cubicBezTo>
                  <a:cubicBezTo>
                    <a:pt x="1869" y="398"/>
                    <a:pt x="1843" y="400"/>
                    <a:pt x="1818" y="402"/>
                  </a:cubicBezTo>
                  <a:cubicBezTo>
                    <a:pt x="1796" y="404"/>
                    <a:pt x="1773" y="407"/>
                    <a:pt x="1749" y="407"/>
                  </a:cubicBezTo>
                  <a:cubicBezTo>
                    <a:pt x="1704" y="407"/>
                    <a:pt x="1672" y="396"/>
                    <a:pt x="1648" y="377"/>
                  </a:cubicBezTo>
                  <a:cubicBezTo>
                    <a:pt x="1631" y="359"/>
                    <a:pt x="1618" y="338"/>
                    <a:pt x="1608" y="314"/>
                  </a:cubicBezTo>
                  <a:cubicBezTo>
                    <a:pt x="1601" y="304"/>
                    <a:pt x="1597" y="293"/>
                    <a:pt x="1591" y="284"/>
                  </a:cubicBezTo>
                  <a:cubicBezTo>
                    <a:pt x="1479" y="98"/>
                    <a:pt x="1233" y="70"/>
                    <a:pt x="1096" y="70"/>
                  </a:cubicBezTo>
                  <a:lnTo>
                    <a:pt x="1064" y="70"/>
                  </a:lnTo>
                  <a:cubicBezTo>
                    <a:pt x="1021" y="72"/>
                    <a:pt x="976" y="74"/>
                    <a:pt x="931" y="77"/>
                  </a:cubicBezTo>
                  <a:cubicBezTo>
                    <a:pt x="875" y="81"/>
                    <a:pt x="815" y="85"/>
                    <a:pt x="757" y="85"/>
                  </a:cubicBezTo>
                  <a:cubicBezTo>
                    <a:pt x="659" y="85"/>
                    <a:pt x="579" y="72"/>
                    <a:pt x="511" y="47"/>
                  </a:cubicBezTo>
                  <a:cubicBezTo>
                    <a:pt x="500" y="42"/>
                    <a:pt x="489" y="38"/>
                    <a:pt x="479" y="34"/>
                  </a:cubicBezTo>
                  <a:cubicBezTo>
                    <a:pt x="437" y="17"/>
                    <a:pt x="390" y="1"/>
                    <a:pt x="3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50"/>
            <p:cNvSpPr/>
            <p:nvPr/>
          </p:nvSpPr>
          <p:spPr>
            <a:xfrm>
              <a:off x="5191520" y="2599890"/>
              <a:ext cx="64559" cy="68594"/>
            </a:xfrm>
            <a:custGeom>
              <a:rect b="b" l="l" r="r" t="t"/>
              <a:pathLst>
                <a:path extrusionOk="0" h="2414" w="2272">
                  <a:moveTo>
                    <a:pt x="928" y="0"/>
                  </a:moveTo>
                  <a:cubicBezTo>
                    <a:pt x="697" y="62"/>
                    <a:pt x="502" y="257"/>
                    <a:pt x="262" y="287"/>
                  </a:cubicBezTo>
                  <a:cubicBezTo>
                    <a:pt x="189" y="296"/>
                    <a:pt x="110" y="294"/>
                    <a:pt x="41" y="313"/>
                  </a:cubicBezTo>
                  <a:cubicBezTo>
                    <a:pt x="54" y="324"/>
                    <a:pt x="67" y="330"/>
                    <a:pt x="76" y="343"/>
                  </a:cubicBezTo>
                  <a:cubicBezTo>
                    <a:pt x="181" y="489"/>
                    <a:pt x="1" y="720"/>
                    <a:pt x="106" y="866"/>
                  </a:cubicBezTo>
                  <a:cubicBezTo>
                    <a:pt x="176" y="967"/>
                    <a:pt x="350" y="975"/>
                    <a:pt x="382" y="1093"/>
                  </a:cubicBezTo>
                  <a:cubicBezTo>
                    <a:pt x="386" y="1114"/>
                    <a:pt x="386" y="1138"/>
                    <a:pt x="399" y="1155"/>
                  </a:cubicBezTo>
                  <a:cubicBezTo>
                    <a:pt x="423" y="1194"/>
                    <a:pt x="481" y="1185"/>
                    <a:pt x="524" y="1196"/>
                  </a:cubicBezTo>
                  <a:cubicBezTo>
                    <a:pt x="631" y="1224"/>
                    <a:pt x="650" y="1363"/>
                    <a:pt x="648" y="1472"/>
                  </a:cubicBezTo>
                  <a:cubicBezTo>
                    <a:pt x="648" y="1489"/>
                    <a:pt x="648" y="1507"/>
                    <a:pt x="648" y="1526"/>
                  </a:cubicBezTo>
                  <a:cubicBezTo>
                    <a:pt x="918" y="1633"/>
                    <a:pt x="1166" y="1849"/>
                    <a:pt x="1338" y="2091"/>
                  </a:cubicBezTo>
                  <a:cubicBezTo>
                    <a:pt x="1441" y="2238"/>
                    <a:pt x="1567" y="2413"/>
                    <a:pt x="1741" y="2413"/>
                  </a:cubicBezTo>
                  <a:cubicBezTo>
                    <a:pt x="1747" y="2413"/>
                    <a:pt x="1754" y="2413"/>
                    <a:pt x="1760" y="2413"/>
                  </a:cubicBezTo>
                  <a:cubicBezTo>
                    <a:pt x="1841" y="2408"/>
                    <a:pt x="1914" y="2364"/>
                    <a:pt x="1983" y="2319"/>
                  </a:cubicBezTo>
                  <a:lnTo>
                    <a:pt x="2272" y="2139"/>
                  </a:lnTo>
                  <a:cubicBezTo>
                    <a:pt x="2240" y="2019"/>
                    <a:pt x="2188" y="1903"/>
                    <a:pt x="2120" y="1800"/>
                  </a:cubicBezTo>
                  <a:cubicBezTo>
                    <a:pt x="2021" y="1650"/>
                    <a:pt x="1884" y="1522"/>
                    <a:pt x="1826" y="1352"/>
                  </a:cubicBezTo>
                  <a:cubicBezTo>
                    <a:pt x="1815" y="1318"/>
                    <a:pt x="1805" y="1279"/>
                    <a:pt x="1783" y="1249"/>
                  </a:cubicBezTo>
                  <a:cubicBezTo>
                    <a:pt x="1740" y="1196"/>
                    <a:pt x="1659" y="1181"/>
                    <a:pt x="1620" y="1125"/>
                  </a:cubicBezTo>
                  <a:cubicBezTo>
                    <a:pt x="1563" y="1035"/>
                    <a:pt x="1642" y="900"/>
                    <a:pt x="1580" y="812"/>
                  </a:cubicBezTo>
                  <a:cubicBezTo>
                    <a:pt x="1526" y="740"/>
                    <a:pt x="1400" y="740"/>
                    <a:pt x="1370" y="654"/>
                  </a:cubicBezTo>
                  <a:cubicBezTo>
                    <a:pt x="1351" y="598"/>
                    <a:pt x="1389" y="536"/>
                    <a:pt x="1389" y="476"/>
                  </a:cubicBezTo>
                  <a:cubicBezTo>
                    <a:pt x="1391" y="388"/>
                    <a:pt x="1310" y="322"/>
                    <a:pt x="1239" y="268"/>
                  </a:cubicBezTo>
                  <a:cubicBezTo>
                    <a:pt x="1132" y="185"/>
                    <a:pt x="1027" y="95"/>
                    <a:pt x="9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50"/>
            <p:cNvSpPr/>
            <p:nvPr/>
          </p:nvSpPr>
          <p:spPr>
            <a:xfrm>
              <a:off x="5191151" y="2599037"/>
              <a:ext cx="65781" cy="70213"/>
            </a:xfrm>
            <a:custGeom>
              <a:rect b="b" l="l" r="r" t="t"/>
              <a:pathLst>
                <a:path extrusionOk="0" h="2471" w="2315">
                  <a:moveTo>
                    <a:pt x="933" y="60"/>
                  </a:moveTo>
                  <a:cubicBezTo>
                    <a:pt x="1034" y="155"/>
                    <a:pt x="1134" y="242"/>
                    <a:pt x="1237" y="320"/>
                  </a:cubicBezTo>
                  <a:cubicBezTo>
                    <a:pt x="1308" y="373"/>
                    <a:pt x="1376" y="433"/>
                    <a:pt x="1376" y="506"/>
                  </a:cubicBezTo>
                  <a:cubicBezTo>
                    <a:pt x="1376" y="527"/>
                    <a:pt x="1370" y="549"/>
                    <a:pt x="1364" y="572"/>
                  </a:cubicBezTo>
                  <a:cubicBezTo>
                    <a:pt x="1353" y="611"/>
                    <a:pt x="1342" y="652"/>
                    <a:pt x="1357" y="692"/>
                  </a:cubicBezTo>
                  <a:cubicBezTo>
                    <a:pt x="1376" y="750"/>
                    <a:pt x="1432" y="776"/>
                    <a:pt x="1479" y="797"/>
                  </a:cubicBezTo>
                  <a:cubicBezTo>
                    <a:pt x="1516" y="815"/>
                    <a:pt x="1552" y="832"/>
                    <a:pt x="1571" y="859"/>
                  </a:cubicBezTo>
                  <a:cubicBezTo>
                    <a:pt x="1597" y="894"/>
                    <a:pt x="1593" y="945"/>
                    <a:pt x="1588" y="997"/>
                  </a:cubicBezTo>
                  <a:cubicBezTo>
                    <a:pt x="1582" y="1057"/>
                    <a:pt x="1578" y="1117"/>
                    <a:pt x="1612" y="1168"/>
                  </a:cubicBezTo>
                  <a:cubicBezTo>
                    <a:pt x="1636" y="1204"/>
                    <a:pt x="1670" y="1224"/>
                    <a:pt x="1704" y="1243"/>
                  </a:cubicBezTo>
                  <a:cubicBezTo>
                    <a:pt x="1732" y="1260"/>
                    <a:pt x="1758" y="1275"/>
                    <a:pt x="1775" y="1297"/>
                  </a:cubicBezTo>
                  <a:cubicBezTo>
                    <a:pt x="1790" y="1316"/>
                    <a:pt x="1798" y="1344"/>
                    <a:pt x="1807" y="1369"/>
                  </a:cubicBezTo>
                  <a:lnTo>
                    <a:pt x="1813" y="1391"/>
                  </a:lnTo>
                  <a:cubicBezTo>
                    <a:pt x="1854" y="1511"/>
                    <a:pt x="1933" y="1609"/>
                    <a:pt x="2008" y="1706"/>
                  </a:cubicBezTo>
                  <a:cubicBezTo>
                    <a:pt x="2043" y="1751"/>
                    <a:pt x="2079" y="1796"/>
                    <a:pt x="2111" y="1845"/>
                  </a:cubicBezTo>
                  <a:cubicBezTo>
                    <a:pt x="2171" y="1935"/>
                    <a:pt x="2221" y="2040"/>
                    <a:pt x="2253" y="2156"/>
                  </a:cubicBezTo>
                  <a:lnTo>
                    <a:pt x="1983" y="2327"/>
                  </a:lnTo>
                  <a:cubicBezTo>
                    <a:pt x="1918" y="2366"/>
                    <a:pt x="1848" y="2411"/>
                    <a:pt x="1771" y="2417"/>
                  </a:cubicBezTo>
                  <a:cubicBezTo>
                    <a:pt x="1765" y="2418"/>
                    <a:pt x="1759" y="2418"/>
                    <a:pt x="1753" y="2418"/>
                  </a:cubicBezTo>
                  <a:cubicBezTo>
                    <a:pt x="1595" y="2418"/>
                    <a:pt x="1477" y="2253"/>
                    <a:pt x="1372" y="2106"/>
                  </a:cubicBezTo>
                  <a:cubicBezTo>
                    <a:pt x="1190" y="1849"/>
                    <a:pt x="941" y="1644"/>
                    <a:pt x="687" y="1537"/>
                  </a:cubicBezTo>
                  <a:cubicBezTo>
                    <a:pt x="687" y="1526"/>
                    <a:pt x="689" y="1515"/>
                    <a:pt x="689" y="1504"/>
                  </a:cubicBezTo>
                  <a:cubicBezTo>
                    <a:pt x="691" y="1331"/>
                    <a:pt x="642" y="1226"/>
                    <a:pt x="543" y="1200"/>
                  </a:cubicBezTo>
                  <a:cubicBezTo>
                    <a:pt x="530" y="1196"/>
                    <a:pt x="513" y="1194"/>
                    <a:pt x="498" y="1192"/>
                  </a:cubicBezTo>
                  <a:cubicBezTo>
                    <a:pt x="466" y="1189"/>
                    <a:pt x="444" y="1185"/>
                    <a:pt x="434" y="1170"/>
                  </a:cubicBezTo>
                  <a:cubicBezTo>
                    <a:pt x="429" y="1164"/>
                    <a:pt x="427" y="1151"/>
                    <a:pt x="425" y="1138"/>
                  </a:cubicBezTo>
                  <a:cubicBezTo>
                    <a:pt x="423" y="1132"/>
                    <a:pt x="423" y="1123"/>
                    <a:pt x="421" y="1117"/>
                  </a:cubicBezTo>
                  <a:cubicBezTo>
                    <a:pt x="399" y="1039"/>
                    <a:pt x="331" y="1003"/>
                    <a:pt x="262" y="969"/>
                  </a:cubicBezTo>
                  <a:cubicBezTo>
                    <a:pt x="217" y="943"/>
                    <a:pt x="168" y="919"/>
                    <a:pt x="140" y="881"/>
                  </a:cubicBezTo>
                  <a:cubicBezTo>
                    <a:pt x="95" y="817"/>
                    <a:pt x="112" y="731"/>
                    <a:pt x="129" y="641"/>
                  </a:cubicBezTo>
                  <a:cubicBezTo>
                    <a:pt x="149" y="542"/>
                    <a:pt x="170" y="442"/>
                    <a:pt x="112" y="358"/>
                  </a:cubicBezTo>
                  <a:cubicBezTo>
                    <a:pt x="140" y="354"/>
                    <a:pt x="168" y="354"/>
                    <a:pt x="200" y="352"/>
                  </a:cubicBezTo>
                  <a:cubicBezTo>
                    <a:pt x="226" y="350"/>
                    <a:pt x="252" y="347"/>
                    <a:pt x="277" y="343"/>
                  </a:cubicBezTo>
                  <a:cubicBezTo>
                    <a:pt x="417" y="326"/>
                    <a:pt x="541" y="257"/>
                    <a:pt x="661" y="189"/>
                  </a:cubicBezTo>
                  <a:cubicBezTo>
                    <a:pt x="749" y="140"/>
                    <a:pt x="839" y="88"/>
                    <a:pt x="933" y="60"/>
                  </a:cubicBezTo>
                  <a:close/>
                  <a:moveTo>
                    <a:pt x="948" y="0"/>
                  </a:moveTo>
                  <a:lnTo>
                    <a:pt x="935" y="5"/>
                  </a:lnTo>
                  <a:cubicBezTo>
                    <a:pt x="828" y="33"/>
                    <a:pt x="729" y="88"/>
                    <a:pt x="633" y="144"/>
                  </a:cubicBezTo>
                  <a:cubicBezTo>
                    <a:pt x="519" y="208"/>
                    <a:pt x="399" y="275"/>
                    <a:pt x="271" y="292"/>
                  </a:cubicBezTo>
                  <a:cubicBezTo>
                    <a:pt x="247" y="294"/>
                    <a:pt x="222" y="296"/>
                    <a:pt x="196" y="298"/>
                  </a:cubicBezTo>
                  <a:cubicBezTo>
                    <a:pt x="147" y="300"/>
                    <a:pt x="95" y="305"/>
                    <a:pt x="48" y="317"/>
                  </a:cubicBezTo>
                  <a:lnTo>
                    <a:pt x="1" y="332"/>
                  </a:lnTo>
                  <a:lnTo>
                    <a:pt x="37" y="365"/>
                  </a:lnTo>
                  <a:cubicBezTo>
                    <a:pt x="42" y="369"/>
                    <a:pt x="46" y="371"/>
                    <a:pt x="50" y="373"/>
                  </a:cubicBezTo>
                  <a:cubicBezTo>
                    <a:pt x="57" y="380"/>
                    <a:pt x="63" y="384"/>
                    <a:pt x="67" y="388"/>
                  </a:cubicBezTo>
                  <a:cubicBezTo>
                    <a:pt x="112" y="452"/>
                    <a:pt x="95" y="538"/>
                    <a:pt x="78" y="630"/>
                  </a:cubicBezTo>
                  <a:cubicBezTo>
                    <a:pt x="59" y="729"/>
                    <a:pt x="37" y="830"/>
                    <a:pt x="97" y="913"/>
                  </a:cubicBezTo>
                  <a:cubicBezTo>
                    <a:pt x="132" y="960"/>
                    <a:pt x="187" y="988"/>
                    <a:pt x="239" y="1016"/>
                  </a:cubicBezTo>
                  <a:cubicBezTo>
                    <a:pt x="301" y="1048"/>
                    <a:pt x="354" y="1076"/>
                    <a:pt x="367" y="1129"/>
                  </a:cubicBezTo>
                  <a:cubicBezTo>
                    <a:pt x="369" y="1136"/>
                    <a:pt x="372" y="1142"/>
                    <a:pt x="372" y="1149"/>
                  </a:cubicBezTo>
                  <a:cubicBezTo>
                    <a:pt x="374" y="1164"/>
                    <a:pt x="378" y="1183"/>
                    <a:pt x="389" y="1200"/>
                  </a:cubicBezTo>
                  <a:cubicBezTo>
                    <a:pt x="414" y="1237"/>
                    <a:pt x="455" y="1241"/>
                    <a:pt x="492" y="1245"/>
                  </a:cubicBezTo>
                  <a:cubicBezTo>
                    <a:pt x="504" y="1247"/>
                    <a:pt x="517" y="1249"/>
                    <a:pt x="530" y="1252"/>
                  </a:cubicBezTo>
                  <a:cubicBezTo>
                    <a:pt x="618" y="1275"/>
                    <a:pt x="635" y="1402"/>
                    <a:pt x="635" y="1502"/>
                  </a:cubicBezTo>
                  <a:cubicBezTo>
                    <a:pt x="635" y="1519"/>
                    <a:pt x="633" y="1537"/>
                    <a:pt x="633" y="1554"/>
                  </a:cubicBezTo>
                  <a:lnTo>
                    <a:pt x="633" y="1573"/>
                  </a:lnTo>
                  <a:lnTo>
                    <a:pt x="650" y="1579"/>
                  </a:lnTo>
                  <a:cubicBezTo>
                    <a:pt x="901" y="1680"/>
                    <a:pt x="1147" y="1884"/>
                    <a:pt x="1331" y="2141"/>
                  </a:cubicBezTo>
                  <a:cubicBezTo>
                    <a:pt x="1436" y="2286"/>
                    <a:pt x="1567" y="2471"/>
                    <a:pt x="1756" y="2471"/>
                  </a:cubicBezTo>
                  <a:lnTo>
                    <a:pt x="1775" y="2471"/>
                  </a:lnTo>
                  <a:cubicBezTo>
                    <a:pt x="1865" y="2464"/>
                    <a:pt x="1942" y="2415"/>
                    <a:pt x="2011" y="2372"/>
                  </a:cubicBezTo>
                  <a:lnTo>
                    <a:pt x="2315" y="2179"/>
                  </a:lnTo>
                  <a:lnTo>
                    <a:pt x="2311" y="2160"/>
                  </a:lnTo>
                  <a:cubicBezTo>
                    <a:pt x="2274" y="2031"/>
                    <a:pt x="2223" y="1916"/>
                    <a:pt x="2154" y="1815"/>
                  </a:cubicBezTo>
                  <a:cubicBezTo>
                    <a:pt x="2122" y="1766"/>
                    <a:pt x="2086" y="1719"/>
                    <a:pt x="2049" y="1674"/>
                  </a:cubicBezTo>
                  <a:cubicBezTo>
                    <a:pt x="1974" y="1575"/>
                    <a:pt x="1903" y="1485"/>
                    <a:pt x="1865" y="1374"/>
                  </a:cubicBezTo>
                  <a:lnTo>
                    <a:pt x="1858" y="1354"/>
                  </a:lnTo>
                  <a:cubicBezTo>
                    <a:pt x="1848" y="1322"/>
                    <a:pt x="1839" y="1292"/>
                    <a:pt x="1818" y="1264"/>
                  </a:cubicBezTo>
                  <a:cubicBezTo>
                    <a:pt x="1794" y="1234"/>
                    <a:pt x="1762" y="1215"/>
                    <a:pt x="1730" y="1198"/>
                  </a:cubicBezTo>
                  <a:cubicBezTo>
                    <a:pt x="1702" y="1181"/>
                    <a:pt x="1672" y="1164"/>
                    <a:pt x="1657" y="1140"/>
                  </a:cubicBezTo>
                  <a:cubicBezTo>
                    <a:pt x="1633" y="1104"/>
                    <a:pt x="1638" y="1054"/>
                    <a:pt x="1642" y="1001"/>
                  </a:cubicBezTo>
                  <a:cubicBezTo>
                    <a:pt x="1646" y="941"/>
                    <a:pt x="1651" y="879"/>
                    <a:pt x="1614" y="827"/>
                  </a:cubicBezTo>
                  <a:cubicBezTo>
                    <a:pt x="1586" y="789"/>
                    <a:pt x="1543" y="770"/>
                    <a:pt x="1503" y="750"/>
                  </a:cubicBezTo>
                  <a:cubicBezTo>
                    <a:pt x="1458" y="729"/>
                    <a:pt x="1419" y="712"/>
                    <a:pt x="1409" y="675"/>
                  </a:cubicBezTo>
                  <a:cubicBezTo>
                    <a:pt x="1398" y="650"/>
                    <a:pt x="1406" y="617"/>
                    <a:pt x="1415" y="585"/>
                  </a:cubicBezTo>
                  <a:cubicBezTo>
                    <a:pt x="1421" y="560"/>
                    <a:pt x="1430" y="534"/>
                    <a:pt x="1430" y="506"/>
                  </a:cubicBezTo>
                  <a:cubicBezTo>
                    <a:pt x="1430" y="401"/>
                    <a:pt x="1334" y="326"/>
                    <a:pt x="1269" y="277"/>
                  </a:cubicBezTo>
                  <a:cubicBezTo>
                    <a:pt x="1164" y="197"/>
                    <a:pt x="1061" y="107"/>
                    <a:pt x="959" y="11"/>
                  </a:cubicBezTo>
                  <a:lnTo>
                    <a:pt x="94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50"/>
            <p:cNvSpPr/>
            <p:nvPr/>
          </p:nvSpPr>
          <p:spPr>
            <a:xfrm>
              <a:off x="5217888" y="2597077"/>
              <a:ext cx="95474" cy="75527"/>
            </a:xfrm>
            <a:custGeom>
              <a:rect b="b" l="l" r="r" t="t"/>
              <a:pathLst>
                <a:path extrusionOk="0" h="2658" w="3360">
                  <a:moveTo>
                    <a:pt x="2919" y="52"/>
                  </a:moveTo>
                  <a:lnTo>
                    <a:pt x="2919" y="52"/>
                  </a:lnTo>
                  <a:cubicBezTo>
                    <a:pt x="2918" y="53"/>
                    <a:pt x="2918" y="54"/>
                    <a:pt x="2918" y="54"/>
                  </a:cubicBezTo>
                  <a:lnTo>
                    <a:pt x="2918" y="54"/>
                  </a:lnTo>
                  <a:cubicBezTo>
                    <a:pt x="2919" y="54"/>
                    <a:pt x="2919" y="54"/>
                    <a:pt x="2919" y="52"/>
                  </a:cubicBezTo>
                  <a:close/>
                  <a:moveTo>
                    <a:pt x="1271" y="1"/>
                  </a:moveTo>
                  <a:lnTo>
                    <a:pt x="1271" y="1"/>
                  </a:lnTo>
                  <a:cubicBezTo>
                    <a:pt x="1280" y="67"/>
                    <a:pt x="1282" y="134"/>
                    <a:pt x="1256" y="196"/>
                  </a:cubicBezTo>
                  <a:cubicBezTo>
                    <a:pt x="1217" y="299"/>
                    <a:pt x="1107" y="367"/>
                    <a:pt x="997" y="367"/>
                  </a:cubicBezTo>
                  <a:cubicBezTo>
                    <a:pt x="969" y="367"/>
                    <a:pt x="940" y="362"/>
                    <a:pt x="913" y="352"/>
                  </a:cubicBezTo>
                  <a:cubicBezTo>
                    <a:pt x="834" y="324"/>
                    <a:pt x="772" y="260"/>
                    <a:pt x="701" y="217"/>
                  </a:cubicBezTo>
                  <a:cubicBezTo>
                    <a:pt x="600" y="155"/>
                    <a:pt x="483" y="131"/>
                    <a:pt x="369" y="110"/>
                  </a:cubicBezTo>
                  <a:cubicBezTo>
                    <a:pt x="295" y="94"/>
                    <a:pt x="220" y="80"/>
                    <a:pt x="145" y="80"/>
                  </a:cubicBezTo>
                  <a:cubicBezTo>
                    <a:pt x="128" y="80"/>
                    <a:pt x="111" y="81"/>
                    <a:pt x="95" y="82"/>
                  </a:cubicBezTo>
                  <a:cubicBezTo>
                    <a:pt x="63" y="84"/>
                    <a:pt x="30" y="91"/>
                    <a:pt x="0" y="99"/>
                  </a:cubicBezTo>
                  <a:cubicBezTo>
                    <a:pt x="99" y="194"/>
                    <a:pt x="204" y="284"/>
                    <a:pt x="311" y="367"/>
                  </a:cubicBezTo>
                  <a:cubicBezTo>
                    <a:pt x="382" y="421"/>
                    <a:pt x="463" y="487"/>
                    <a:pt x="461" y="575"/>
                  </a:cubicBezTo>
                  <a:cubicBezTo>
                    <a:pt x="461" y="635"/>
                    <a:pt x="423" y="697"/>
                    <a:pt x="442" y="753"/>
                  </a:cubicBezTo>
                  <a:cubicBezTo>
                    <a:pt x="472" y="839"/>
                    <a:pt x="598" y="839"/>
                    <a:pt x="652" y="911"/>
                  </a:cubicBezTo>
                  <a:cubicBezTo>
                    <a:pt x="714" y="999"/>
                    <a:pt x="635" y="1134"/>
                    <a:pt x="692" y="1224"/>
                  </a:cubicBezTo>
                  <a:cubicBezTo>
                    <a:pt x="731" y="1280"/>
                    <a:pt x="812" y="1295"/>
                    <a:pt x="855" y="1348"/>
                  </a:cubicBezTo>
                  <a:cubicBezTo>
                    <a:pt x="877" y="1378"/>
                    <a:pt x="887" y="1417"/>
                    <a:pt x="898" y="1451"/>
                  </a:cubicBezTo>
                  <a:cubicBezTo>
                    <a:pt x="956" y="1621"/>
                    <a:pt x="1093" y="1749"/>
                    <a:pt x="1192" y="1899"/>
                  </a:cubicBezTo>
                  <a:cubicBezTo>
                    <a:pt x="1260" y="2002"/>
                    <a:pt x="1312" y="2118"/>
                    <a:pt x="1344" y="2238"/>
                  </a:cubicBezTo>
                  <a:cubicBezTo>
                    <a:pt x="1562" y="2098"/>
                    <a:pt x="1779" y="1961"/>
                    <a:pt x="1997" y="1824"/>
                  </a:cubicBezTo>
                  <a:cubicBezTo>
                    <a:pt x="2028" y="1806"/>
                    <a:pt x="2063" y="1786"/>
                    <a:pt x="2097" y="1786"/>
                  </a:cubicBezTo>
                  <a:cubicBezTo>
                    <a:pt x="2103" y="1786"/>
                    <a:pt x="2109" y="1786"/>
                    <a:pt x="2115" y="1788"/>
                  </a:cubicBezTo>
                  <a:cubicBezTo>
                    <a:pt x="2201" y="1805"/>
                    <a:pt x="2201" y="1925"/>
                    <a:pt x="2199" y="2013"/>
                  </a:cubicBezTo>
                  <a:cubicBezTo>
                    <a:pt x="2194" y="2283"/>
                    <a:pt x="2376" y="2512"/>
                    <a:pt x="2612" y="2657"/>
                  </a:cubicBezTo>
                  <a:cubicBezTo>
                    <a:pt x="2674" y="2555"/>
                    <a:pt x="2758" y="2467"/>
                    <a:pt x="2822" y="2366"/>
                  </a:cubicBezTo>
                  <a:cubicBezTo>
                    <a:pt x="2824" y="2364"/>
                    <a:pt x="2826" y="2360"/>
                    <a:pt x="2829" y="2358"/>
                  </a:cubicBezTo>
                  <a:cubicBezTo>
                    <a:pt x="2850" y="2321"/>
                    <a:pt x="2867" y="2285"/>
                    <a:pt x="2880" y="2246"/>
                  </a:cubicBezTo>
                  <a:cubicBezTo>
                    <a:pt x="2895" y="2205"/>
                    <a:pt x="2908" y="2158"/>
                    <a:pt x="2946" y="2143"/>
                  </a:cubicBezTo>
                  <a:cubicBezTo>
                    <a:pt x="2959" y="2138"/>
                    <a:pt x="2973" y="2137"/>
                    <a:pt x="2986" y="2137"/>
                  </a:cubicBezTo>
                  <a:cubicBezTo>
                    <a:pt x="2989" y="2137"/>
                    <a:pt x="2993" y="2137"/>
                    <a:pt x="2996" y="2137"/>
                  </a:cubicBezTo>
                  <a:cubicBezTo>
                    <a:pt x="3006" y="2137"/>
                    <a:pt x="3016" y="2137"/>
                    <a:pt x="3026" y="2135"/>
                  </a:cubicBezTo>
                  <a:cubicBezTo>
                    <a:pt x="3086" y="2124"/>
                    <a:pt x="3113" y="2053"/>
                    <a:pt x="3131" y="1993"/>
                  </a:cubicBezTo>
                  <a:cubicBezTo>
                    <a:pt x="3199" y="1755"/>
                    <a:pt x="3268" y="1518"/>
                    <a:pt x="3334" y="1280"/>
                  </a:cubicBezTo>
                  <a:cubicBezTo>
                    <a:pt x="3347" y="1235"/>
                    <a:pt x="3360" y="1192"/>
                    <a:pt x="3353" y="1147"/>
                  </a:cubicBezTo>
                  <a:cubicBezTo>
                    <a:pt x="3347" y="1096"/>
                    <a:pt x="3317" y="1053"/>
                    <a:pt x="3291" y="1008"/>
                  </a:cubicBezTo>
                  <a:cubicBezTo>
                    <a:pt x="3218" y="877"/>
                    <a:pt x="3176" y="729"/>
                    <a:pt x="3171" y="579"/>
                  </a:cubicBezTo>
                  <a:cubicBezTo>
                    <a:pt x="2973" y="502"/>
                    <a:pt x="2855" y="260"/>
                    <a:pt x="2918" y="54"/>
                  </a:cubicBezTo>
                  <a:lnTo>
                    <a:pt x="2918" y="54"/>
                  </a:lnTo>
                  <a:cubicBezTo>
                    <a:pt x="2918" y="54"/>
                    <a:pt x="2917" y="54"/>
                    <a:pt x="2916" y="54"/>
                  </a:cubicBezTo>
                  <a:cubicBezTo>
                    <a:pt x="2831" y="110"/>
                    <a:pt x="2743" y="168"/>
                    <a:pt x="2657" y="226"/>
                  </a:cubicBezTo>
                  <a:cubicBezTo>
                    <a:pt x="2625" y="247"/>
                    <a:pt x="2593" y="269"/>
                    <a:pt x="2554" y="273"/>
                  </a:cubicBezTo>
                  <a:cubicBezTo>
                    <a:pt x="2550" y="273"/>
                    <a:pt x="2546" y="274"/>
                    <a:pt x="2542" y="274"/>
                  </a:cubicBezTo>
                  <a:cubicBezTo>
                    <a:pt x="2504" y="274"/>
                    <a:pt x="2467" y="257"/>
                    <a:pt x="2430" y="247"/>
                  </a:cubicBezTo>
                  <a:cubicBezTo>
                    <a:pt x="2387" y="236"/>
                    <a:pt x="2343" y="233"/>
                    <a:pt x="2298" y="233"/>
                  </a:cubicBezTo>
                  <a:cubicBezTo>
                    <a:pt x="2238" y="233"/>
                    <a:pt x="2178" y="239"/>
                    <a:pt x="2119" y="239"/>
                  </a:cubicBezTo>
                  <a:cubicBezTo>
                    <a:pt x="2115" y="239"/>
                    <a:pt x="2110" y="239"/>
                    <a:pt x="2105" y="239"/>
                  </a:cubicBezTo>
                  <a:cubicBezTo>
                    <a:pt x="2005" y="239"/>
                    <a:pt x="1898" y="216"/>
                    <a:pt x="1834" y="138"/>
                  </a:cubicBezTo>
                  <a:cubicBezTo>
                    <a:pt x="1809" y="108"/>
                    <a:pt x="1792" y="69"/>
                    <a:pt x="1757" y="48"/>
                  </a:cubicBezTo>
                  <a:cubicBezTo>
                    <a:pt x="1725" y="27"/>
                    <a:pt x="1682" y="27"/>
                    <a:pt x="1644" y="27"/>
                  </a:cubicBezTo>
                  <a:cubicBezTo>
                    <a:pt x="1633" y="27"/>
                    <a:pt x="1623" y="27"/>
                    <a:pt x="1612" y="27"/>
                  </a:cubicBezTo>
                  <a:cubicBezTo>
                    <a:pt x="1498" y="27"/>
                    <a:pt x="1385" y="16"/>
                    <a:pt x="12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50"/>
            <p:cNvSpPr/>
            <p:nvPr/>
          </p:nvSpPr>
          <p:spPr>
            <a:xfrm>
              <a:off x="5216353" y="2596224"/>
              <a:ext cx="97804" cy="77488"/>
            </a:xfrm>
            <a:custGeom>
              <a:rect b="b" l="l" r="r" t="t"/>
              <a:pathLst>
                <a:path extrusionOk="0" h="2727" w="3442">
                  <a:moveTo>
                    <a:pt x="1355" y="63"/>
                  </a:moveTo>
                  <a:cubicBezTo>
                    <a:pt x="1468" y="78"/>
                    <a:pt x="1573" y="84"/>
                    <a:pt x="1676" y="84"/>
                  </a:cubicBezTo>
                  <a:lnTo>
                    <a:pt x="1715" y="84"/>
                  </a:lnTo>
                  <a:cubicBezTo>
                    <a:pt x="1743" y="84"/>
                    <a:pt x="1775" y="84"/>
                    <a:pt x="1798" y="99"/>
                  </a:cubicBezTo>
                  <a:cubicBezTo>
                    <a:pt x="1816" y="112"/>
                    <a:pt x="1828" y="132"/>
                    <a:pt x="1843" y="153"/>
                  </a:cubicBezTo>
                  <a:cubicBezTo>
                    <a:pt x="1852" y="164"/>
                    <a:pt x="1858" y="174"/>
                    <a:pt x="1867" y="185"/>
                  </a:cubicBezTo>
                  <a:cubicBezTo>
                    <a:pt x="1927" y="258"/>
                    <a:pt x="2028" y="296"/>
                    <a:pt x="2165" y="296"/>
                  </a:cubicBezTo>
                  <a:lnTo>
                    <a:pt x="2173" y="296"/>
                  </a:lnTo>
                  <a:cubicBezTo>
                    <a:pt x="2201" y="294"/>
                    <a:pt x="2229" y="294"/>
                    <a:pt x="2259" y="292"/>
                  </a:cubicBezTo>
                  <a:cubicBezTo>
                    <a:pt x="2289" y="290"/>
                    <a:pt x="2319" y="290"/>
                    <a:pt x="2351" y="290"/>
                  </a:cubicBezTo>
                  <a:cubicBezTo>
                    <a:pt x="2400" y="290"/>
                    <a:pt x="2441" y="294"/>
                    <a:pt x="2475" y="303"/>
                  </a:cubicBezTo>
                  <a:cubicBezTo>
                    <a:pt x="2486" y="305"/>
                    <a:pt x="2497" y="309"/>
                    <a:pt x="2505" y="311"/>
                  </a:cubicBezTo>
                  <a:cubicBezTo>
                    <a:pt x="2534" y="321"/>
                    <a:pt x="2563" y="330"/>
                    <a:pt x="2595" y="330"/>
                  </a:cubicBezTo>
                  <a:cubicBezTo>
                    <a:pt x="2601" y="330"/>
                    <a:pt x="2607" y="329"/>
                    <a:pt x="2613" y="329"/>
                  </a:cubicBezTo>
                  <a:cubicBezTo>
                    <a:pt x="2655" y="324"/>
                    <a:pt x="2694" y="301"/>
                    <a:pt x="2726" y="277"/>
                  </a:cubicBezTo>
                  <a:lnTo>
                    <a:pt x="2932" y="140"/>
                  </a:lnTo>
                  <a:lnTo>
                    <a:pt x="2932" y="140"/>
                  </a:lnTo>
                  <a:cubicBezTo>
                    <a:pt x="2904" y="337"/>
                    <a:pt x="3015" y="547"/>
                    <a:pt x="3200" y="629"/>
                  </a:cubicBezTo>
                  <a:cubicBezTo>
                    <a:pt x="3206" y="776"/>
                    <a:pt x="3249" y="922"/>
                    <a:pt x="3324" y="1051"/>
                  </a:cubicBezTo>
                  <a:lnTo>
                    <a:pt x="3335" y="1070"/>
                  </a:lnTo>
                  <a:cubicBezTo>
                    <a:pt x="3356" y="1108"/>
                    <a:pt x="3377" y="1143"/>
                    <a:pt x="3382" y="1179"/>
                  </a:cubicBezTo>
                  <a:cubicBezTo>
                    <a:pt x="3386" y="1220"/>
                    <a:pt x="3375" y="1261"/>
                    <a:pt x="3362" y="1301"/>
                  </a:cubicBezTo>
                  <a:lnTo>
                    <a:pt x="3159" y="2017"/>
                  </a:lnTo>
                  <a:cubicBezTo>
                    <a:pt x="3144" y="2068"/>
                    <a:pt x="3120" y="2130"/>
                    <a:pt x="3073" y="2139"/>
                  </a:cubicBezTo>
                  <a:cubicBezTo>
                    <a:pt x="3067" y="2141"/>
                    <a:pt x="3058" y="2141"/>
                    <a:pt x="3052" y="2141"/>
                  </a:cubicBezTo>
                  <a:lnTo>
                    <a:pt x="3039" y="2141"/>
                  </a:lnTo>
                  <a:cubicBezTo>
                    <a:pt x="3024" y="2141"/>
                    <a:pt x="3007" y="2141"/>
                    <a:pt x="2992" y="2148"/>
                  </a:cubicBezTo>
                  <a:cubicBezTo>
                    <a:pt x="2943" y="2167"/>
                    <a:pt x="2925" y="2216"/>
                    <a:pt x="2913" y="2259"/>
                  </a:cubicBezTo>
                  <a:lnTo>
                    <a:pt x="2910" y="2268"/>
                  </a:lnTo>
                  <a:cubicBezTo>
                    <a:pt x="2898" y="2302"/>
                    <a:pt x="2883" y="2336"/>
                    <a:pt x="2857" y="2375"/>
                  </a:cubicBezTo>
                  <a:lnTo>
                    <a:pt x="2853" y="2383"/>
                  </a:lnTo>
                  <a:cubicBezTo>
                    <a:pt x="2823" y="2428"/>
                    <a:pt x="2788" y="2473"/>
                    <a:pt x="2756" y="2516"/>
                  </a:cubicBezTo>
                  <a:cubicBezTo>
                    <a:pt x="2722" y="2559"/>
                    <a:pt x="2688" y="2604"/>
                    <a:pt x="2658" y="2651"/>
                  </a:cubicBezTo>
                  <a:cubicBezTo>
                    <a:pt x="2413" y="2490"/>
                    <a:pt x="2276" y="2272"/>
                    <a:pt x="2281" y="2043"/>
                  </a:cubicBezTo>
                  <a:cubicBezTo>
                    <a:pt x="2283" y="1957"/>
                    <a:pt x="2285" y="1813"/>
                    <a:pt x="2176" y="1790"/>
                  </a:cubicBezTo>
                  <a:cubicBezTo>
                    <a:pt x="2167" y="1790"/>
                    <a:pt x="2158" y="1788"/>
                    <a:pt x="2152" y="1788"/>
                  </a:cubicBezTo>
                  <a:cubicBezTo>
                    <a:pt x="2109" y="1788"/>
                    <a:pt x="2073" y="1809"/>
                    <a:pt x="2038" y="1830"/>
                  </a:cubicBezTo>
                  <a:lnTo>
                    <a:pt x="1413" y="2225"/>
                  </a:lnTo>
                  <a:cubicBezTo>
                    <a:pt x="1379" y="2109"/>
                    <a:pt x="1329" y="2004"/>
                    <a:pt x="1269" y="1914"/>
                  </a:cubicBezTo>
                  <a:cubicBezTo>
                    <a:pt x="1235" y="1865"/>
                    <a:pt x="1199" y="1818"/>
                    <a:pt x="1162" y="1773"/>
                  </a:cubicBezTo>
                  <a:cubicBezTo>
                    <a:pt x="1087" y="1674"/>
                    <a:pt x="1016" y="1584"/>
                    <a:pt x="978" y="1473"/>
                  </a:cubicBezTo>
                  <a:lnTo>
                    <a:pt x="971" y="1453"/>
                  </a:lnTo>
                  <a:cubicBezTo>
                    <a:pt x="961" y="1421"/>
                    <a:pt x="952" y="1391"/>
                    <a:pt x="931" y="1363"/>
                  </a:cubicBezTo>
                  <a:cubicBezTo>
                    <a:pt x="907" y="1333"/>
                    <a:pt x="875" y="1314"/>
                    <a:pt x="843" y="1297"/>
                  </a:cubicBezTo>
                  <a:cubicBezTo>
                    <a:pt x="815" y="1280"/>
                    <a:pt x="785" y="1263"/>
                    <a:pt x="770" y="1239"/>
                  </a:cubicBezTo>
                  <a:cubicBezTo>
                    <a:pt x="746" y="1203"/>
                    <a:pt x="751" y="1153"/>
                    <a:pt x="755" y="1100"/>
                  </a:cubicBezTo>
                  <a:cubicBezTo>
                    <a:pt x="759" y="1040"/>
                    <a:pt x="764" y="978"/>
                    <a:pt x="727" y="926"/>
                  </a:cubicBezTo>
                  <a:cubicBezTo>
                    <a:pt x="699" y="888"/>
                    <a:pt x="656" y="869"/>
                    <a:pt x="616" y="849"/>
                  </a:cubicBezTo>
                  <a:cubicBezTo>
                    <a:pt x="571" y="828"/>
                    <a:pt x="532" y="811"/>
                    <a:pt x="522" y="774"/>
                  </a:cubicBezTo>
                  <a:cubicBezTo>
                    <a:pt x="511" y="749"/>
                    <a:pt x="519" y="716"/>
                    <a:pt x="528" y="684"/>
                  </a:cubicBezTo>
                  <a:cubicBezTo>
                    <a:pt x="534" y="661"/>
                    <a:pt x="543" y="633"/>
                    <a:pt x="543" y="605"/>
                  </a:cubicBezTo>
                  <a:cubicBezTo>
                    <a:pt x="543" y="500"/>
                    <a:pt x="447" y="425"/>
                    <a:pt x="382" y="376"/>
                  </a:cubicBezTo>
                  <a:cubicBezTo>
                    <a:pt x="290" y="307"/>
                    <a:pt x="198" y="228"/>
                    <a:pt x="108" y="144"/>
                  </a:cubicBezTo>
                  <a:cubicBezTo>
                    <a:pt x="123" y="142"/>
                    <a:pt x="138" y="140"/>
                    <a:pt x="151" y="138"/>
                  </a:cubicBezTo>
                  <a:cubicBezTo>
                    <a:pt x="164" y="137"/>
                    <a:pt x="177" y="137"/>
                    <a:pt x="191" y="137"/>
                  </a:cubicBezTo>
                  <a:cubicBezTo>
                    <a:pt x="267" y="137"/>
                    <a:pt x="344" y="151"/>
                    <a:pt x="419" y="166"/>
                  </a:cubicBezTo>
                  <a:cubicBezTo>
                    <a:pt x="528" y="187"/>
                    <a:pt x="644" y="211"/>
                    <a:pt x="740" y="269"/>
                  </a:cubicBezTo>
                  <a:cubicBezTo>
                    <a:pt x="766" y="284"/>
                    <a:pt x="789" y="303"/>
                    <a:pt x="813" y="320"/>
                  </a:cubicBezTo>
                  <a:cubicBezTo>
                    <a:pt x="858" y="354"/>
                    <a:pt x="903" y="389"/>
                    <a:pt x="959" y="408"/>
                  </a:cubicBezTo>
                  <a:cubicBezTo>
                    <a:pt x="986" y="419"/>
                    <a:pt x="1019" y="423"/>
                    <a:pt x="1051" y="423"/>
                  </a:cubicBezTo>
                  <a:cubicBezTo>
                    <a:pt x="1175" y="423"/>
                    <a:pt x="1293" y="346"/>
                    <a:pt x="1336" y="236"/>
                  </a:cubicBezTo>
                  <a:cubicBezTo>
                    <a:pt x="1355" y="185"/>
                    <a:pt x="1361" y="129"/>
                    <a:pt x="1355" y="63"/>
                  </a:cubicBezTo>
                  <a:close/>
                  <a:moveTo>
                    <a:pt x="1293" y="1"/>
                  </a:moveTo>
                  <a:lnTo>
                    <a:pt x="1299" y="35"/>
                  </a:lnTo>
                  <a:cubicBezTo>
                    <a:pt x="1310" y="110"/>
                    <a:pt x="1306" y="166"/>
                    <a:pt x="1286" y="215"/>
                  </a:cubicBezTo>
                  <a:cubicBezTo>
                    <a:pt x="1252" y="305"/>
                    <a:pt x="1151" y="369"/>
                    <a:pt x="1051" y="369"/>
                  </a:cubicBezTo>
                  <a:cubicBezTo>
                    <a:pt x="1025" y="369"/>
                    <a:pt x="999" y="365"/>
                    <a:pt x="976" y="356"/>
                  </a:cubicBezTo>
                  <a:cubicBezTo>
                    <a:pt x="929" y="339"/>
                    <a:pt x="888" y="309"/>
                    <a:pt x="845" y="277"/>
                  </a:cubicBezTo>
                  <a:cubicBezTo>
                    <a:pt x="819" y="258"/>
                    <a:pt x="794" y="241"/>
                    <a:pt x="768" y="224"/>
                  </a:cubicBezTo>
                  <a:cubicBezTo>
                    <a:pt x="663" y="159"/>
                    <a:pt x="539" y="136"/>
                    <a:pt x="427" y="112"/>
                  </a:cubicBezTo>
                  <a:cubicBezTo>
                    <a:pt x="351" y="98"/>
                    <a:pt x="271" y="83"/>
                    <a:pt x="189" y="83"/>
                  </a:cubicBezTo>
                  <a:cubicBezTo>
                    <a:pt x="175" y="83"/>
                    <a:pt x="161" y="83"/>
                    <a:pt x="147" y="84"/>
                  </a:cubicBezTo>
                  <a:cubicBezTo>
                    <a:pt x="114" y="89"/>
                    <a:pt x="82" y="95"/>
                    <a:pt x="48" y="104"/>
                  </a:cubicBezTo>
                  <a:lnTo>
                    <a:pt x="1" y="117"/>
                  </a:lnTo>
                  <a:lnTo>
                    <a:pt x="35" y="149"/>
                  </a:lnTo>
                  <a:cubicBezTo>
                    <a:pt x="138" y="247"/>
                    <a:pt x="245" y="337"/>
                    <a:pt x="350" y="419"/>
                  </a:cubicBezTo>
                  <a:cubicBezTo>
                    <a:pt x="421" y="472"/>
                    <a:pt x="489" y="532"/>
                    <a:pt x="489" y="605"/>
                  </a:cubicBezTo>
                  <a:cubicBezTo>
                    <a:pt x="489" y="626"/>
                    <a:pt x="483" y="648"/>
                    <a:pt x="477" y="671"/>
                  </a:cubicBezTo>
                  <a:cubicBezTo>
                    <a:pt x="466" y="710"/>
                    <a:pt x="455" y="751"/>
                    <a:pt x="470" y="791"/>
                  </a:cubicBezTo>
                  <a:cubicBezTo>
                    <a:pt x="489" y="849"/>
                    <a:pt x="545" y="875"/>
                    <a:pt x="592" y="896"/>
                  </a:cubicBezTo>
                  <a:cubicBezTo>
                    <a:pt x="629" y="914"/>
                    <a:pt x="665" y="931"/>
                    <a:pt x="684" y="958"/>
                  </a:cubicBezTo>
                  <a:cubicBezTo>
                    <a:pt x="710" y="993"/>
                    <a:pt x="706" y="1044"/>
                    <a:pt x="701" y="1096"/>
                  </a:cubicBezTo>
                  <a:cubicBezTo>
                    <a:pt x="695" y="1156"/>
                    <a:pt x="691" y="1216"/>
                    <a:pt x="725" y="1267"/>
                  </a:cubicBezTo>
                  <a:cubicBezTo>
                    <a:pt x="749" y="1303"/>
                    <a:pt x="783" y="1323"/>
                    <a:pt x="817" y="1342"/>
                  </a:cubicBezTo>
                  <a:cubicBezTo>
                    <a:pt x="845" y="1359"/>
                    <a:pt x="871" y="1374"/>
                    <a:pt x="888" y="1396"/>
                  </a:cubicBezTo>
                  <a:cubicBezTo>
                    <a:pt x="903" y="1415"/>
                    <a:pt x="911" y="1443"/>
                    <a:pt x="920" y="1468"/>
                  </a:cubicBezTo>
                  <a:lnTo>
                    <a:pt x="926" y="1490"/>
                  </a:lnTo>
                  <a:cubicBezTo>
                    <a:pt x="967" y="1610"/>
                    <a:pt x="1046" y="1708"/>
                    <a:pt x="1121" y="1805"/>
                  </a:cubicBezTo>
                  <a:cubicBezTo>
                    <a:pt x="1156" y="1850"/>
                    <a:pt x="1192" y="1895"/>
                    <a:pt x="1224" y="1944"/>
                  </a:cubicBezTo>
                  <a:cubicBezTo>
                    <a:pt x="1289" y="2038"/>
                    <a:pt x="1338" y="2150"/>
                    <a:pt x="1372" y="2274"/>
                  </a:cubicBezTo>
                  <a:lnTo>
                    <a:pt x="1381" y="2308"/>
                  </a:lnTo>
                  <a:lnTo>
                    <a:pt x="2066" y="1878"/>
                  </a:lnTo>
                  <a:cubicBezTo>
                    <a:pt x="2094" y="1859"/>
                    <a:pt x="2124" y="1842"/>
                    <a:pt x="2152" y="1842"/>
                  </a:cubicBezTo>
                  <a:cubicBezTo>
                    <a:pt x="2156" y="1842"/>
                    <a:pt x="2161" y="1842"/>
                    <a:pt x="2165" y="1843"/>
                  </a:cubicBezTo>
                  <a:cubicBezTo>
                    <a:pt x="2225" y="1856"/>
                    <a:pt x="2229" y="1948"/>
                    <a:pt x="2227" y="2043"/>
                  </a:cubicBezTo>
                  <a:cubicBezTo>
                    <a:pt x="2223" y="2295"/>
                    <a:pt x="2377" y="2540"/>
                    <a:pt x="2653" y="2711"/>
                  </a:cubicBezTo>
                  <a:lnTo>
                    <a:pt x="2675" y="2726"/>
                  </a:lnTo>
                  <a:lnTo>
                    <a:pt x="2690" y="2702"/>
                  </a:lnTo>
                  <a:cubicBezTo>
                    <a:pt x="2722" y="2649"/>
                    <a:pt x="2760" y="2597"/>
                    <a:pt x="2797" y="2550"/>
                  </a:cubicBezTo>
                  <a:cubicBezTo>
                    <a:pt x="2831" y="2505"/>
                    <a:pt x="2868" y="2458"/>
                    <a:pt x="2900" y="2407"/>
                  </a:cubicBezTo>
                  <a:lnTo>
                    <a:pt x="2904" y="2400"/>
                  </a:lnTo>
                  <a:cubicBezTo>
                    <a:pt x="2930" y="2360"/>
                    <a:pt x="2947" y="2321"/>
                    <a:pt x="2960" y="2283"/>
                  </a:cubicBezTo>
                  <a:lnTo>
                    <a:pt x="2964" y="2274"/>
                  </a:lnTo>
                  <a:cubicBezTo>
                    <a:pt x="2975" y="2242"/>
                    <a:pt x="2985" y="2208"/>
                    <a:pt x="3009" y="2197"/>
                  </a:cubicBezTo>
                  <a:cubicBezTo>
                    <a:pt x="3018" y="2195"/>
                    <a:pt x="3028" y="2195"/>
                    <a:pt x="3039" y="2195"/>
                  </a:cubicBezTo>
                  <a:lnTo>
                    <a:pt x="3052" y="2195"/>
                  </a:lnTo>
                  <a:cubicBezTo>
                    <a:pt x="3063" y="2195"/>
                    <a:pt x="3073" y="2193"/>
                    <a:pt x="3084" y="2193"/>
                  </a:cubicBezTo>
                  <a:cubicBezTo>
                    <a:pt x="3159" y="2178"/>
                    <a:pt x="3191" y="2098"/>
                    <a:pt x="3210" y="2030"/>
                  </a:cubicBezTo>
                  <a:lnTo>
                    <a:pt x="3416" y="1316"/>
                  </a:lnTo>
                  <a:cubicBezTo>
                    <a:pt x="3427" y="1273"/>
                    <a:pt x="3442" y="1224"/>
                    <a:pt x="3435" y="1173"/>
                  </a:cubicBezTo>
                  <a:cubicBezTo>
                    <a:pt x="3429" y="1126"/>
                    <a:pt x="3403" y="1083"/>
                    <a:pt x="3380" y="1044"/>
                  </a:cubicBezTo>
                  <a:lnTo>
                    <a:pt x="3369" y="1025"/>
                  </a:lnTo>
                  <a:cubicBezTo>
                    <a:pt x="3296" y="899"/>
                    <a:pt x="3255" y="755"/>
                    <a:pt x="3251" y="609"/>
                  </a:cubicBezTo>
                  <a:lnTo>
                    <a:pt x="3251" y="592"/>
                  </a:lnTo>
                  <a:lnTo>
                    <a:pt x="3234" y="586"/>
                  </a:lnTo>
                  <a:cubicBezTo>
                    <a:pt x="3050" y="513"/>
                    <a:pt x="2938" y="281"/>
                    <a:pt x="2998" y="91"/>
                  </a:cubicBezTo>
                  <a:lnTo>
                    <a:pt x="3015" y="39"/>
                  </a:lnTo>
                  <a:lnTo>
                    <a:pt x="3015" y="39"/>
                  </a:lnTo>
                  <a:lnTo>
                    <a:pt x="2964" y="59"/>
                  </a:lnTo>
                  <a:lnTo>
                    <a:pt x="2696" y="234"/>
                  </a:lnTo>
                  <a:cubicBezTo>
                    <a:pt x="2668" y="254"/>
                    <a:pt x="2638" y="273"/>
                    <a:pt x="2606" y="275"/>
                  </a:cubicBezTo>
                  <a:cubicBezTo>
                    <a:pt x="2603" y="275"/>
                    <a:pt x="2599" y="275"/>
                    <a:pt x="2595" y="275"/>
                  </a:cubicBezTo>
                  <a:cubicBezTo>
                    <a:pt x="2571" y="275"/>
                    <a:pt x="2547" y="269"/>
                    <a:pt x="2523" y="260"/>
                  </a:cubicBezTo>
                  <a:cubicBezTo>
                    <a:pt x="2512" y="258"/>
                    <a:pt x="2501" y="254"/>
                    <a:pt x="2490" y="251"/>
                  </a:cubicBezTo>
                  <a:cubicBezTo>
                    <a:pt x="2450" y="241"/>
                    <a:pt x="2405" y="236"/>
                    <a:pt x="2351" y="236"/>
                  </a:cubicBezTo>
                  <a:cubicBezTo>
                    <a:pt x="2319" y="236"/>
                    <a:pt x="2287" y="236"/>
                    <a:pt x="2255" y="239"/>
                  </a:cubicBezTo>
                  <a:cubicBezTo>
                    <a:pt x="2227" y="241"/>
                    <a:pt x="2199" y="243"/>
                    <a:pt x="2171" y="243"/>
                  </a:cubicBezTo>
                  <a:lnTo>
                    <a:pt x="2165" y="243"/>
                  </a:lnTo>
                  <a:cubicBezTo>
                    <a:pt x="2045" y="243"/>
                    <a:pt x="1957" y="211"/>
                    <a:pt x="1910" y="151"/>
                  </a:cubicBezTo>
                  <a:cubicBezTo>
                    <a:pt x="1901" y="142"/>
                    <a:pt x="1895" y="132"/>
                    <a:pt x="1888" y="123"/>
                  </a:cubicBezTo>
                  <a:cubicBezTo>
                    <a:pt x="1871" y="97"/>
                    <a:pt x="1854" y="72"/>
                    <a:pt x="1826" y="54"/>
                  </a:cubicBezTo>
                  <a:cubicBezTo>
                    <a:pt x="1792" y="33"/>
                    <a:pt x="1749" y="31"/>
                    <a:pt x="1715" y="31"/>
                  </a:cubicBezTo>
                  <a:lnTo>
                    <a:pt x="1676" y="31"/>
                  </a:lnTo>
                  <a:cubicBezTo>
                    <a:pt x="1565" y="31"/>
                    <a:pt x="1451" y="22"/>
                    <a:pt x="1329" y="5"/>
                  </a:cubicBezTo>
                  <a:lnTo>
                    <a:pt x="129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50"/>
            <p:cNvSpPr/>
            <p:nvPr/>
          </p:nvSpPr>
          <p:spPr>
            <a:xfrm>
              <a:off x="5536374" y="2702546"/>
              <a:ext cx="319157" cy="319924"/>
            </a:xfrm>
            <a:custGeom>
              <a:rect b="b" l="l" r="r" t="t"/>
              <a:pathLst>
                <a:path extrusionOk="0" h="11259" w="11232">
                  <a:moveTo>
                    <a:pt x="8957" y="0"/>
                  </a:moveTo>
                  <a:cubicBezTo>
                    <a:pt x="8758" y="0"/>
                    <a:pt x="8646" y="307"/>
                    <a:pt x="8479" y="462"/>
                  </a:cubicBezTo>
                  <a:cubicBezTo>
                    <a:pt x="8282" y="649"/>
                    <a:pt x="7956" y="614"/>
                    <a:pt x="7729" y="769"/>
                  </a:cubicBezTo>
                  <a:cubicBezTo>
                    <a:pt x="7245" y="1099"/>
                    <a:pt x="7579" y="1930"/>
                    <a:pt x="7232" y="2401"/>
                  </a:cubicBezTo>
                  <a:cubicBezTo>
                    <a:pt x="7058" y="2637"/>
                    <a:pt x="6754" y="2727"/>
                    <a:pt x="6471" y="2802"/>
                  </a:cubicBezTo>
                  <a:cubicBezTo>
                    <a:pt x="6330" y="2988"/>
                    <a:pt x="6701" y="3222"/>
                    <a:pt x="6634" y="3445"/>
                  </a:cubicBezTo>
                  <a:cubicBezTo>
                    <a:pt x="6596" y="3569"/>
                    <a:pt x="6450" y="3612"/>
                    <a:pt x="6332" y="3663"/>
                  </a:cubicBezTo>
                  <a:cubicBezTo>
                    <a:pt x="5938" y="3837"/>
                    <a:pt x="5711" y="4319"/>
                    <a:pt x="5829" y="4732"/>
                  </a:cubicBezTo>
                  <a:cubicBezTo>
                    <a:pt x="5499" y="4803"/>
                    <a:pt x="5171" y="4874"/>
                    <a:pt x="4841" y="4944"/>
                  </a:cubicBezTo>
                  <a:cubicBezTo>
                    <a:pt x="4774" y="4959"/>
                    <a:pt x="4706" y="4974"/>
                    <a:pt x="4652" y="5017"/>
                  </a:cubicBezTo>
                  <a:cubicBezTo>
                    <a:pt x="4554" y="5097"/>
                    <a:pt x="4534" y="5255"/>
                    <a:pt x="4423" y="5319"/>
                  </a:cubicBezTo>
                  <a:cubicBezTo>
                    <a:pt x="4378" y="5346"/>
                    <a:pt x="4326" y="5351"/>
                    <a:pt x="4272" y="5351"/>
                  </a:cubicBezTo>
                  <a:cubicBezTo>
                    <a:pt x="4240" y="5351"/>
                    <a:pt x="4208" y="5349"/>
                    <a:pt x="4176" y="5349"/>
                  </a:cubicBezTo>
                  <a:cubicBezTo>
                    <a:pt x="4144" y="5349"/>
                    <a:pt x="4111" y="5351"/>
                    <a:pt x="4080" y="5358"/>
                  </a:cubicBezTo>
                  <a:cubicBezTo>
                    <a:pt x="3911" y="5392"/>
                    <a:pt x="3812" y="5572"/>
                    <a:pt x="3772" y="5739"/>
                  </a:cubicBezTo>
                  <a:cubicBezTo>
                    <a:pt x="3731" y="5909"/>
                    <a:pt x="3722" y="6091"/>
                    <a:pt x="3632" y="6238"/>
                  </a:cubicBezTo>
                  <a:cubicBezTo>
                    <a:pt x="3457" y="6526"/>
                    <a:pt x="3063" y="6568"/>
                    <a:pt x="2726" y="6571"/>
                  </a:cubicBezTo>
                  <a:cubicBezTo>
                    <a:pt x="2712" y="6571"/>
                    <a:pt x="2699" y="6571"/>
                    <a:pt x="2685" y="6571"/>
                  </a:cubicBezTo>
                  <a:cubicBezTo>
                    <a:pt x="1786" y="6571"/>
                    <a:pt x="889" y="6502"/>
                    <a:pt x="1" y="6365"/>
                  </a:cubicBezTo>
                  <a:lnTo>
                    <a:pt x="1" y="6365"/>
                  </a:lnTo>
                  <a:cubicBezTo>
                    <a:pt x="27" y="6588"/>
                    <a:pt x="130" y="6813"/>
                    <a:pt x="279" y="6980"/>
                  </a:cubicBezTo>
                  <a:cubicBezTo>
                    <a:pt x="564" y="7301"/>
                    <a:pt x="965" y="7492"/>
                    <a:pt x="1293" y="7766"/>
                  </a:cubicBezTo>
                  <a:cubicBezTo>
                    <a:pt x="1244" y="7972"/>
                    <a:pt x="1355" y="8177"/>
                    <a:pt x="1430" y="8377"/>
                  </a:cubicBezTo>
                  <a:cubicBezTo>
                    <a:pt x="1503" y="8574"/>
                    <a:pt x="1524" y="8837"/>
                    <a:pt x="1353" y="8962"/>
                  </a:cubicBezTo>
                  <a:cubicBezTo>
                    <a:pt x="1295" y="9004"/>
                    <a:pt x="1222" y="9022"/>
                    <a:pt x="1154" y="9047"/>
                  </a:cubicBezTo>
                  <a:cubicBezTo>
                    <a:pt x="841" y="9161"/>
                    <a:pt x="616" y="9456"/>
                    <a:pt x="549" y="9780"/>
                  </a:cubicBezTo>
                  <a:cubicBezTo>
                    <a:pt x="674" y="9814"/>
                    <a:pt x="798" y="9840"/>
                    <a:pt x="927" y="9853"/>
                  </a:cubicBezTo>
                  <a:cubicBezTo>
                    <a:pt x="995" y="9860"/>
                    <a:pt x="1063" y="9863"/>
                    <a:pt x="1132" y="9863"/>
                  </a:cubicBezTo>
                  <a:cubicBezTo>
                    <a:pt x="1731" y="9863"/>
                    <a:pt x="2321" y="9625"/>
                    <a:pt x="2925" y="9583"/>
                  </a:cubicBezTo>
                  <a:cubicBezTo>
                    <a:pt x="2966" y="9580"/>
                    <a:pt x="3008" y="9578"/>
                    <a:pt x="3049" y="9578"/>
                  </a:cubicBezTo>
                  <a:cubicBezTo>
                    <a:pt x="3695" y="9578"/>
                    <a:pt x="4418" y="9934"/>
                    <a:pt x="4444" y="10566"/>
                  </a:cubicBezTo>
                  <a:cubicBezTo>
                    <a:pt x="4449" y="10691"/>
                    <a:pt x="4427" y="10819"/>
                    <a:pt x="4477" y="10933"/>
                  </a:cubicBezTo>
                  <a:cubicBezTo>
                    <a:pt x="4582" y="11162"/>
                    <a:pt x="4901" y="11173"/>
                    <a:pt x="5145" y="11258"/>
                  </a:cubicBezTo>
                  <a:cubicBezTo>
                    <a:pt x="5151" y="11134"/>
                    <a:pt x="5181" y="11020"/>
                    <a:pt x="5282" y="10945"/>
                  </a:cubicBezTo>
                  <a:cubicBezTo>
                    <a:pt x="5366" y="10883"/>
                    <a:pt x="5473" y="10868"/>
                    <a:pt x="5574" y="10855"/>
                  </a:cubicBezTo>
                  <a:lnTo>
                    <a:pt x="7037" y="10680"/>
                  </a:lnTo>
                  <a:cubicBezTo>
                    <a:pt x="6919" y="10371"/>
                    <a:pt x="6803" y="10063"/>
                    <a:pt x="6686" y="9754"/>
                  </a:cubicBezTo>
                  <a:cubicBezTo>
                    <a:pt x="6653" y="9669"/>
                    <a:pt x="6621" y="9583"/>
                    <a:pt x="6566" y="9512"/>
                  </a:cubicBezTo>
                  <a:cubicBezTo>
                    <a:pt x="6527" y="9465"/>
                    <a:pt x="6480" y="9426"/>
                    <a:pt x="6450" y="9375"/>
                  </a:cubicBezTo>
                  <a:cubicBezTo>
                    <a:pt x="6418" y="9317"/>
                    <a:pt x="6407" y="9249"/>
                    <a:pt x="6390" y="9184"/>
                  </a:cubicBezTo>
                  <a:cubicBezTo>
                    <a:pt x="6326" y="8929"/>
                    <a:pt x="6131" y="8713"/>
                    <a:pt x="5884" y="8621"/>
                  </a:cubicBezTo>
                  <a:cubicBezTo>
                    <a:pt x="5981" y="8312"/>
                    <a:pt x="6263" y="8070"/>
                    <a:pt x="6583" y="8021"/>
                  </a:cubicBezTo>
                  <a:cubicBezTo>
                    <a:pt x="6648" y="8011"/>
                    <a:pt x="6715" y="8007"/>
                    <a:pt x="6784" y="8007"/>
                  </a:cubicBezTo>
                  <a:cubicBezTo>
                    <a:pt x="6931" y="8007"/>
                    <a:pt x="7083" y="8023"/>
                    <a:pt x="7227" y="8023"/>
                  </a:cubicBezTo>
                  <a:cubicBezTo>
                    <a:pt x="7432" y="8023"/>
                    <a:pt x="7619" y="7992"/>
                    <a:pt x="7748" y="7839"/>
                  </a:cubicBezTo>
                  <a:cubicBezTo>
                    <a:pt x="7887" y="7676"/>
                    <a:pt x="7896" y="7419"/>
                    <a:pt x="8059" y="7278"/>
                  </a:cubicBezTo>
                  <a:cubicBezTo>
                    <a:pt x="8123" y="7220"/>
                    <a:pt x="8207" y="7188"/>
                    <a:pt x="8269" y="7128"/>
                  </a:cubicBezTo>
                  <a:cubicBezTo>
                    <a:pt x="8342" y="7059"/>
                    <a:pt x="8378" y="6963"/>
                    <a:pt x="8417" y="6870"/>
                  </a:cubicBezTo>
                  <a:cubicBezTo>
                    <a:pt x="8614" y="6401"/>
                    <a:pt x="8939" y="5986"/>
                    <a:pt x="9346" y="5679"/>
                  </a:cubicBezTo>
                  <a:cubicBezTo>
                    <a:pt x="9276" y="5452"/>
                    <a:pt x="9342" y="5189"/>
                    <a:pt x="9511" y="5022"/>
                  </a:cubicBezTo>
                  <a:cubicBezTo>
                    <a:pt x="9689" y="4846"/>
                    <a:pt x="10000" y="4683"/>
                    <a:pt x="9912" y="4449"/>
                  </a:cubicBezTo>
                  <a:cubicBezTo>
                    <a:pt x="9889" y="4387"/>
                    <a:pt x="9841" y="4340"/>
                    <a:pt x="9794" y="4293"/>
                  </a:cubicBezTo>
                  <a:cubicBezTo>
                    <a:pt x="9604" y="4100"/>
                    <a:pt x="9434" y="3882"/>
                    <a:pt x="9295" y="3648"/>
                  </a:cubicBezTo>
                  <a:cubicBezTo>
                    <a:pt x="9233" y="3545"/>
                    <a:pt x="9175" y="3434"/>
                    <a:pt x="9167" y="3316"/>
                  </a:cubicBezTo>
                  <a:cubicBezTo>
                    <a:pt x="9158" y="3226"/>
                    <a:pt x="9177" y="3134"/>
                    <a:pt x="9154" y="3048"/>
                  </a:cubicBezTo>
                  <a:cubicBezTo>
                    <a:pt x="9113" y="2913"/>
                    <a:pt x="8974" y="2828"/>
                    <a:pt x="8922" y="2695"/>
                  </a:cubicBezTo>
                  <a:cubicBezTo>
                    <a:pt x="8825" y="2435"/>
                    <a:pt x="9140" y="2192"/>
                    <a:pt x="9422" y="2192"/>
                  </a:cubicBezTo>
                  <a:cubicBezTo>
                    <a:pt x="9433" y="2192"/>
                    <a:pt x="9443" y="2193"/>
                    <a:pt x="9454" y="2193"/>
                  </a:cubicBezTo>
                  <a:cubicBezTo>
                    <a:pt x="9743" y="2213"/>
                    <a:pt x="10004" y="2378"/>
                    <a:pt x="10291" y="2412"/>
                  </a:cubicBezTo>
                  <a:cubicBezTo>
                    <a:pt x="10329" y="2417"/>
                    <a:pt x="10366" y="2419"/>
                    <a:pt x="10404" y="2419"/>
                  </a:cubicBezTo>
                  <a:cubicBezTo>
                    <a:pt x="10577" y="2419"/>
                    <a:pt x="10750" y="2371"/>
                    <a:pt x="10898" y="2279"/>
                  </a:cubicBezTo>
                  <a:cubicBezTo>
                    <a:pt x="11082" y="2166"/>
                    <a:pt x="11232" y="1947"/>
                    <a:pt x="11168" y="1741"/>
                  </a:cubicBezTo>
                  <a:cubicBezTo>
                    <a:pt x="11138" y="1649"/>
                    <a:pt x="11069" y="1574"/>
                    <a:pt x="11005" y="1504"/>
                  </a:cubicBezTo>
                  <a:cubicBezTo>
                    <a:pt x="10748" y="1227"/>
                    <a:pt x="10493" y="951"/>
                    <a:pt x="10236" y="674"/>
                  </a:cubicBezTo>
                  <a:cubicBezTo>
                    <a:pt x="10105" y="535"/>
                    <a:pt x="9966" y="389"/>
                    <a:pt x="9779" y="345"/>
                  </a:cubicBezTo>
                  <a:cubicBezTo>
                    <a:pt x="9720" y="330"/>
                    <a:pt x="9660" y="326"/>
                    <a:pt x="9600" y="326"/>
                  </a:cubicBezTo>
                  <a:cubicBezTo>
                    <a:pt x="9545" y="326"/>
                    <a:pt x="9490" y="329"/>
                    <a:pt x="9435" y="329"/>
                  </a:cubicBezTo>
                  <a:cubicBezTo>
                    <a:pt x="9392" y="329"/>
                    <a:pt x="9349" y="327"/>
                    <a:pt x="9306" y="321"/>
                  </a:cubicBezTo>
                  <a:cubicBezTo>
                    <a:pt x="9149" y="300"/>
                    <a:pt x="8982" y="165"/>
                    <a:pt x="9021" y="10"/>
                  </a:cubicBezTo>
                  <a:cubicBezTo>
                    <a:pt x="8998" y="3"/>
                    <a:pt x="8977" y="0"/>
                    <a:pt x="895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50"/>
            <p:cNvSpPr/>
            <p:nvPr/>
          </p:nvSpPr>
          <p:spPr>
            <a:xfrm>
              <a:off x="5535522" y="2701779"/>
              <a:ext cx="320919" cy="321771"/>
            </a:xfrm>
            <a:custGeom>
              <a:rect b="b" l="l" r="r" t="t"/>
              <a:pathLst>
                <a:path extrusionOk="0" h="11324" w="11294">
                  <a:moveTo>
                    <a:pt x="8985" y="55"/>
                  </a:moveTo>
                  <a:cubicBezTo>
                    <a:pt x="8996" y="55"/>
                    <a:pt x="9007" y="56"/>
                    <a:pt x="9019" y="59"/>
                  </a:cubicBezTo>
                  <a:cubicBezTo>
                    <a:pt x="9012" y="110"/>
                    <a:pt x="9027" y="164"/>
                    <a:pt x="9059" y="211"/>
                  </a:cubicBezTo>
                  <a:cubicBezTo>
                    <a:pt x="9115" y="294"/>
                    <a:pt x="9222" y="359"/>
                    <a:pt x="9331" y="376"/>
                  </a:cubicBezTo>
                  <a:cubicBezTo>
                    <a:pt x="9370" y="380"/>
                    <a:pt x="9411" y="384"/>
                    <a:pt x="9462" y="384"/>
                  </a:cubicBezTo>
                  <a:cubicBezTo>
                    <a:pt x="9490" y="384"/>
                    <a:pt x="9520" y="382"/>
                    <a:pt x="9550" y="382"/>
                  </a:cubicBezTo>
                  <a:cubicBezTo>
                    <a:pt x="9578" y="380"/>
                    <a:pt x="9608" y="380"/>
                    <a:pt x="9636" y="380"/>
                  </a:cubicBezTo>
                  <a:cubicBezTo>
                    <a:pt x="9704" y="380"/>
                    <a:pt x="9756" y="384"/>
                    <a:pt x="9803" y="397"/>
                  </a:cubicBezTo>
                  <a:cubicBezTo>
                    <a:pt x="9987" y="442"/>
                    <a:pt x="10131" y="596"/>
                    <a:pt x="10246" y="721"/>
                  </a:cubicBezTo>
                  <a:lnTo>
                    <a:pt x="11015" y="1550"/>
                  </a:lnTo>
                  <a:cubicBezTo>
                    <a:pt x="11075" y="1614"/>
                    <a:pt x="11144" y="1689"/>
                    <a:pt x="11172" y="1775"/>
                  </a:cubicBezTo>
                  <a:cubicBezTo>
                    <a:pt x="11232" y="1966"/>
                    <a:pt x="11088" y="2175"/>
                    <a:pt x="10913" y="2283"/>
                  </a:cubicBezTo>
                  <a:cubicBezTo>
                    <a:pt x="10770" y="2372"/>
                    <a:pt x="10597" y="2419"/>
                    <a:pt x="10426" y="2419"/>
                  </a:cubicBezTo>
                  <a:cubicBezTo>
                    <a:pt x="10392" y="2419"/>
                    <a:pt x="10357" y="2417"/>
                    <a:pt x="10323" y="2413"/>
                  </a:cubicBezTo>
                  <a:cubicBezTo>
                    <a:pt x="10191" y="2398"/>
                    <a:pt x="10060" y="2351"/>
                    <a:pt x="9934" y="2306"/>
                  </a:cubicBezTo>
                  <a:cubicBezTo>
                    <a:pt x="9788" y="2257"/>
                    <a:pt x="9640" y="2205"/>
                    <a:pt x="9486" y="2195"/>
                  </a:cubicBezTo>
                  <a:cubicBezTo>
                    <a:pt x="9475" y="2194"/>
                    <a:pt x="9463" y="2194"/>
                    <a:pt x="9452" y="2194"/>
                  </a:cubicBezTo>
                  <a:cubicBezTo>
                    <a:pt x="9268" y="2194"/>
                    <a:pt x="9068" y="2291"/>
                    <a:pt x="8972" y="2433"/>
                  </a:cubicBezTo>
                  <a:cubicBezTo>
                    <a:pt x="8905" y="2529"/>
                    <a:pt x="8890" y="2632"/>
                    <a:pt x="8929" y="2733"/>
                  </a:cubicBezTo>
                  <a:cubicBezTo>
                    <a:pt x="8954" y="2799"/>
                    <a:pt x="8999" y="2855"/>
                    <a:pt x="9044" y="2908"/>
                  </a:cubicBezTo>
                  <a:cubicBezTo>
                    <a:pt x="9094" y="2964"/>
                    <a:pt x="9139" y="3017"/>
                    <a:pt x="9158" y="3084"/>
                  </a:cubicBezTo>
                  <a:cubicBezTo>
                    <a:pt x="9173" y="3133"/>
                    <a:pt x="9171" y="3185"/>
                    <a:pt x="9169" y="3240"/>
                  </a:cubicBezTo>
                  <a:cubicBezTo>
                    <a:pt x="9169" y="3275"/>
                    <a:pt x="9167" y="3309"/>
                    <a:pt x="9169" y="3345"/>
                  </a:cubicBezTo>
                  <a:cubicBezTo>
                    <a:pt x="9179" y="3470"/>
                    <a:pt x="9239" y="3583"/>
                    <a:pt x="9301" y="3688"/>
                  </a:cubicBezTo>
                  <a:cubicBezTo>
                    <a:pt x="9443" y="3924"/>
                    <a:pt x="9612" y="4144"/>
                    <a:pt x="9807" y="4339"/>
                  </a:cubicBezTo>
                  <a:lnTo>
                    <a:pt x="9814" y="4348"/>
                  </a:lnTo>
                  <a:cubicBezTo>
                    <a:pt x="9854" y="4389"/>
                    <a:pt x="9897" y="4431"/>
                    <a:pt x="9916" y="4485"/>
                  </a:cubicBezTo>
                  <a:cubicBezTo>
                    <a:pt x="9979" y="4646"/>
                    <a:pt x="9824" y="4772"/>
                    <a:pt x="9664" y="4907"/>
                  </a:cubicBezTo>
                  <a:cubicBezTo>
                    <a:pt x="9614" y="4946"/>
                    <a:pt x="9565" y="4989"/>
                    <a:pt x="9522" y="5029"/>
                  </a:cubicBezTo>
                  <a:cubicBezTo>
                    <a:pt x="9351" y="5199"/>
                    <a:pt x="9280" y="5464"/>
                    <a:pt x="9346" y="5696"/>
                  </a:cubicBezTo>
                  <a:cubicBezTo>
                    <a:pt x="8939" y="6006"/>
                    <a:pt x="8620" y="6418"/>
                    <a:pt x="8421" y="6887"/>
                  </a:cubicBezTo>
                  <a:lnTo>
                    <a:pt x="8410" y="6912"/>
                  </a:lnTo>
                  <a:cubicBezTo>
                    <a:pt x="8378" y="6994"/>
                    <a:pt x="8342" y="7077"/>
                    <a:pt x="8282" y="7135"/>
                  </a:cubicBezTo>
                  <a:cubicBezTo>
                    <a:pt x="8250" y="7165"/>
                    <a:pt x="8213" y="7189"/>
                    <a:pt x="8175" y="7212"/>
                  </a:cubicBezTo>
                  <a:cubicBezTo>
                    <a:pt x="8140" y="7234"/>
                    <a:pt x="8102" y="7255"/>
                    <a:pt x="8070" y="7283"/>
                  </a:cubicBezTo>
                  <a:cubicBezTo>
                    <a:pt x="7977" y="7367"/>
                    <a:pt x="7932" y="7482"/>
                    <a:pt x="7890" y="7594"/>
                  </a:cubicBezTo>
                  <a:cubicBezTo>
                    <a:pt x="7855" y="7684"/>
                    <a:pt x="7819" y="7778"/>
                    <a:pt x="7759" y="7849"/>
                  </a:cubicBezTo>
                  <a:cubicBezTo>
                    <a:pt x="7628" y="8003"/>
                    <a:pt x="7433" y="8022"/>
                    <a:pt x="7262" y="8022"/>
                  </a:cubicBezTo>
                  <a:cubicBezTo>
                    <a:pt x="7189" y="8022"/>
                    <a:pt x="7114" y="8020"/>
                    <a:pt x="7041" y="8016"/>
                  </a:cubicBezTo>
                  <a:cubicBezTo>
                    <a:pt x="6966" y="8012"/>
                    <a:pt x="6889" y="8007"/>
                    <a:pt x="6812" y="8007"/>
                  </a:cubicBezTo>
                  <a:cubicBezTo>
                    <a:pt x="6735" y="8007"/>
                    <a:pt x="6668" y="8012"/>
                    <a:pt x="6608" y="8020"/>
                  </a:cubicBezTo>
                  <a:cubicBezTo>
                    <a:pt x="6278" y="8072"/>
                    <a:pt x="5989" y="8320"/>
                    <a:pt x="5889" y="8639"/>
                  </a:cubicBezTo>
                  <a:lnTo>
                    <a:pt x="5882" y="8663"/>
                  </a:lnTo>
                  <a:lnTo>
                    <a:pt x="5906" y="8671"/>
                  </a:lnTo>
                  <a:cubicBezTo>
                    <a:pt x="6143" y="8761"/>
                    <a:pt x="6332" y="8971"/>
                    <a:pt x="6394" y="9218"/>
                  </a:cubicBezTo>
                  <a:cubicBezTo>
                    <a:pt x="6398" y="9233"/>
                    <a:pt x="6403" y="9248"/>
                    <a:pt x="6405" y="9263"/>
                  </a:cubicBezTo>
                  <a:cubicBezTo>
                    <a:pt x="6418" y="9314"/>
                    <a:pt x="6431" y="9368"/>
                    <a:pt x="6458" y="9415"/>
                  </a:cubicBezTo>
                  <a:cubicBezTo>
                    <a:pt x="6478" y="9451"/>
                    <a:pt x="6506" y="9479"/>
                    <a:pt x="6531" y="9507"/>
                  </a:cubicBezTo>
                  <a:cubicBezTo>
                    <a:pt x="6546" y="9524"/>
                    <a:pt x="6561" y="9539"/>
                    <a:pt x="6574" y="9556"/>
                  </a:cubicBezTo>
                  <a:cubicBezTo>
                    <a:pt x="6628" y="9623"/>
                    <a:pt x="6660" y="9708"/>
                    <a:pt x="6692" y="9790"/>
                  </a:cubicBezTo>
                  <a:lnTo>
                    <a:pt x="7028" y="10683"/>
                  </a:lnTo>
                  <a:lnTo>
                    <a:pt x="5601" y="10857"/>
                  </a:lnTo>
                  <a:cubicBezTo>
                    <a:pt x="5505" y="10867"/>
                    <a:pt x="5387" y="10882"/>
                    <a:pt x="5297" y="10951"/>
                  </a:cubicBezTo>
                  <a:cubicBezTo>
                    <a:pt x="5188" y="11032"/>
                    <a:pt x="5158" y="11148"/>
                    <a:pt x="5151" y="11249"/>
                  </a:cubicBezTo>
                  <a:cubicBezTo>
                    <a:pt x="5096" y="11232"/>
                    <a:pt x="5038" y="11217"/>
                    <a:pt x="4982" y="11204"/>
                  </a:cubicBezTo>
                  <a:cubicBezTo>
                    <a:pt x="4787" y="11155"/>
                    <a:pt x="4603" y="11107"/>
                    <a:pt x="4532" y="10947"/>
                  </a:cubicBezTo>
                  <a:cubicBezTo>
                    <a:pt x="4498" y="10872"/>
                    <a:pt x="4498" y="10786"/>
                    <a:pt x="4500" y="10696"/>
                  </a:cubicBezTo>
                  <a:cubicBezTo>
                    <a:pt x="4500" y="10662"/>
                    <a:pt x="4502" y="10628"/>
                    <a:pt x="4500" y="10593"/>
                  </a:cubicBezTo>
                  <a:cubicBezTo>
                    <a:pt x="4474" y="9957"/>
                    <a:pt x="3757" y="9578"/>
                    <a:pt x="3078" y="9578"/>
                  </a:cubicBezTo>
                  <a:cubicBezTo>
                    <a:pt x="3035" y="9578"/>
                    <a:pt x="2994" y="9580"/>
                    <a:pt x="2953" y="9582"/>
                  </a:cubicBezTo>
                  <a:cubicBezTo>
                    <a:pt x="2679" y="9603"/>
                    <a:pt x="2403" y="9663"/>
                    <a:pt x="2137" y="9721"/>
                  </a:cubicBezTo>
                  <a:cubicBezTo>
                    <a:pt x="1818" y="9790"/>
                    <a:pt x="1488" y="9863"/>
                    <a:pt x="1162" y="9863"/>
                  </a:cubicBezTo>
                  <a:cubicBezTo>
                    <a:pt x="1091" y="9863"/>
                    <a:pt x="1025" y="9858"/>
                    <a:pt x="959" y="9852"/>
                  </a:cubicBezTo>
                  <a:cubicBezTo>
                    <a:pt x="849" y="9841"/>
                    <a:pt x="736" y="9822"/>
                    <a:pt x="612" y="9788"/>
                  </a:cubicBezTo>
                  <a:cubicBezTo>
                    <a:pt x="687" y="9471"/>
                    <a:pt x="912" y="9203"/>
                    <a:pt x="1192" y="9100"/>
                  </a:cubicBezTo>
                  <a:cubicBezTo>
                    <a:pt x="1207" y="9094"/>
                    <a:pt x="1222" y="9087"/>
                    <a:pt x="1237" y="9083"/>
                  </a:cubicBezTo>
                  <a:cubicBezTo>
                    <a:pt x="1293" y="9064"/>
                    <a:pt x="1351" y="9044"/>
                    <a:pt x="1400" y="9010"/>
                  </a:cubicBezTo>
                  <a:cubicBezTo>
                    <a:pt x="1582" y="8877"/>
                    <a:pt x="1563" y="8603"/>
                    <a:pt x="1484" y="8393"/>
                  </a:cubicBezTo>
                  <a:cubicBezTo>
                    <a:pt x="1471" y="8359"/>
                    <a:pt x="1456" y="8322"/>
                    <a:pt x="1443" y="8288"/>
                  </a:cubicBezTo>
                  <a:cubicBezTo>
                    <a:pt x="1376" y="8127"/>
                    <a:pt x="1310" y="7960"/>
                    <a:pt x="1349" y="7799"/>
                  </a:cubicBezTo>
                  <a:lnTo>
                    <a:pt x="1353" y="7784"/>
                  </a:lnTo>
                  <a:lnTo>
                    <a:pt x="1340" y="7774"/>
                  </a:lnTo>
                  <a:cubicBezTo>
                    <a:pt x="1209" y="7664"/>
                    <a:pt x="1068" y="7568"/>
                    <a:pt x="931" y="7474"/>
                  </a:cubicBezTo>
                  <a:cubicBezTo>
                    <a:pt x="719" y="7330"/>
                    <a:pt x="500" y="7182"/>
                    <a:pt x="331" y="6990"/>
                  </a:cubicBezTo>
                  <a:cubicBezTo>
                    <a:pt x="189" y="6831"/>
                    <a:pt x="93" y="6628"/>
                    <a:pt x="61" y="6424"/>
                  </a:cubicBezTo>
                  <a:lnTo>
                    <a:pt x="61" y="6424"/>
                  </a:lnTo>
                  <a:cubicBezTo>
                    <a:pt x="933" y="6557"/>
                    <a:pt x="1816" y="6623"/>
                    <a:pt x="2688" y="6623"/>
                  </a:cubicBezTo>
                  <a:lnTo>
                    <a:pt x="2756" y="6623"/>
                  </a:lnTo>
                  <a:cubicBezTo>
                    <a:pt x="3090" y="6623"/>
                    <a:pt x="3500" y="6583"/>
                    <a:pt x="3684" y="6278"/>
                  </a:cubicBezTo>
                  <a:cubicBezTo>
                    <a:pt x="3752" y="6169"/>
                    <a:pt x="3776" y="6040"/>
                    <a:pt x="3797" y="5918"/>
                  </a:cubicBezTo>
                  <a:cubicBezTo>
                    <a:pt x="3806" y="5869"/>
                    <a:pt x="3817" y="5822"/>
                    <a:pt x="3827" y="5773"/>
                  </a:cubicBezTo>
                  <a:cubicBezTo>
                    <a:pt x="3847" y="5700"/>
                    <a:pt x="3920" y="5451"/>
                    <a:pt x="4117" y="5411"/>
                  </a:cubicBezTo>
                  <a:cubicBezTo>
                    <a:pt x="4140" y="5404"/>
                    <a:pt x="4166" y="5402"/>
                    <a:pt x="4200" y="5402"/>
                  </a:cubicBezTo>
                  <a:cubicBezTo>
                    <a:pt x="4217" y="5402"/>
                    <a:pt x="4235" y="5404"/>
                    <a:pt x="4252" y="5404"/>
                  </a:cubicBezTo>
                  <a:lnTo>
                    <a:pt x="4301" y="5404"/>
                  </a:lnTo>
                  <a:cubicBezTo>
                    <a:pt x="4352" y="5404"/>
                    <a:pt x="4414" y="5400"/>
                    <a:pt x="4468" y="5368"/>
                  </a:cubicBezTo>
                  <a:cubicBezTo>
                    <a:pt x="4532" y="5331"/>
                    <a:pt x="4569" y="5265"/>
                    <a:pt x="4603" y="5201"/>
                  </a:cubicBezTo>
                  <a:cubicBezTo>
                    <a:pt x="4631" y="5149"/>
                    <a:pt x="4657" y="5098"/>
                    <a:pt x="4699" y="5066"/>
                  </a:cubicBezTo>
                  <a:cubicBezTo>
                    <a:pt x="4749" y="5025"/>
                    <a:pt x="4817" y="5010"/>
                    <a:pt x="4877" y="4997"/>
                  </a:cubicBezTo>
                  <a:lnTo>
                    <a:pt x="5891" y="4779"/>
                  </a:lnTo>
                  <a:lnTo>
                    <a:pt x="5884" y="4753"/>
                  </a:lnTo>
                  <a:cubicBezTo>
                    <a:pt x="5769" y="4348"/>
                    <a:pt x="5987" y="3883"/>
                    <a:pt x="6373" y="3714"/>
                  </a:cubicBezTo>
                  <a:cubicBezTo>
                    <a:pt x="6388" y="3707"/>
                    <a:pt x="6405" y="3701"/>
                    <a:pt x="6422" y="3694"/>
                  </a:cubicBezTo>
                  <a:cubicBezTo>
                    <a:pt x="6531" y="3649"/>
                    <a:pt x="6653" y="3598"/>
                    <a:pt x="6690" y="3478"/>
                  </a:cubicBezTo>
                  <a:cubicBezTo>
                    <a:pt x="6724" y="3362"/>
                    <a:pt x="6656" y="3249"/>
                    <a:pt x="6589" y="3142"/>
                  </a:cubicBezTo>
                  <a:cubicBezTo>
                    <a:pt x="6521" y="3030"/>
                    <a:pt x="6463" y="2936"/>
                    <a:pt x="6518" y="2852"/>
                  </a:cubicBezTo>
                  <a:cubicBezTo>
                    <a:pt x="6823" y="2771"/>
                    <a:pt x="7112" y="2675"/>
                    <a:pt x="7283" y="2443"/>
                  </a:cubicBezTo>
                  <a:cubicBezTo>
                    <a:pt x="7444" y="2225"/>
                    <a:pt x="7463" y="1931"/>
                    <a:pt x="7480" y="1646"/>
                  </a:cubicBezTo>
                  <a:cubicBezTo>
                    <a:pt x="7502" y="1310"/>
                    <a:pt x="7521" y="991"/>
                    <a:pt x="7776" y="817"/>
                  </a:cubicBezTo>
                  <a:cubicBezTo>
                    <a:pt x="7875" y="751"/>
                    <a:pt x="7997" y="719"/>
                    <a:pt x="8117" y="689"/>
                  </a:cubicBezTo>
                  <a:cubicBezTo>
                    <a:pt x="8262" y="652"/>
                    <a:pt x="8415" y="616"/>
                    <a:pt x="8528" y="511"/>
                  </a:cubicBezTo>
                  <a:cubicBezTo>
                    <a:pt x="8588" y="453"/>
                    <a:pt x="8642" y="380"/>
                    <a:pt x="8691" y="307"/>
                  </a:cubicBezTo>
                  <a:cubicBezTo>
                    <a:pt x="8782" y="177"/>
                    <a:pt x="8872" y="55"/>
                    <a:pt x="8985" y="55"/>
                  </a:cubicBezTo>
                  <a:close/>
                  <a:moveTo>
                    <a:pt x="8984" y="1"/>
                  </a:moveTo>
                  <a:cubicBezTo>
                    <a:pt x="8843" y="1"/>
                    <a:pt x="8744" y="140"/>
                    <a:pt x="8648" y="277"/>
                  </a:cubicBezTo>
                  <a:cubicBezTo>
                    <a:pt x="8599" y="346"/>
                    <a:pt x="8547" y="419"/>
                    <a:pt x="8492" y="470"/>
                  </a:cubicBezTo>
                  <a:cubicBezTo>
                    <a:pt x="8389" y="566"/>
                    <a:pt x="8250" y="601"/>
                    <a:pt x="8104" y="637"/>
                  </a:cubicBezTo>
                  <a:cubicBezTo>
                    <a:pt x="7980" y="669"/>
                    <a:pt x="7851" y="701"/>
                    <a:pt x="7746" y="772"/>
                  </a:cubicBezTo>
                  <a:cubicBezTo>
                    <a:pt x="7468" y="961"/>
                    <a:pt x="7448" y="1308"/>
                    <a:pt x="7427" y="1644"/>
                  </a:cubicBezTo>
                  <a:cubicBezTo>
                    <a:pt x="7410" y="1921"/>
                    <a:pt x="7393" y="2205"/>
                    <a:pt x="7238" y="2413"/>
                  </a:cubicBezTo>
                  <a:cubicBezTo>
                    <a:pt x="7078" y="2632"/>
                    <a:pt x="6795" y="2724"/>
                    <a:pt x="6495" y="2803"/>
                  </a:cubicBezTo>
                  <a:lnTo>
                    <a:pt x="6486" y="2808"/>
                  </a:lnTo>
                  <a:lnTo>
                    <a:pt x="6480" y="2814"/>
                  </a:lnTo>
                  <a:cubicBezTo>
                    <a:pt x="6394" y="2927"/>
                    <a:pt x="6469" y="3050"/>
                    <a:pt x="6542" y="3170"/>
                  </a:cubicBezTo>
                  <a:cubicBezTo>
                    <a:pt x="6604" y="3268"/>
                    <a:pt x="6666" y="3369"/>
                    <a:pt x="6638" y="3463"/>
                  </a:cubicBezTo>
                  <a:cubicBezTo>
                    <a:pt x="6611" y="3557"/>
                    <a:pt x="6503" y="3602"/>
                    <a:pt x="6401" y="3645"/>
                  </a:cubicBezTo>
                  <a:cubicBezTo>
                    <a:pt x="6383" y="3652"/>
                    <a:pt x="6366" y="3658"/>
                    <a:pt x="6351" y="3667"/>
                  </a:cubicBezTo>
                  <a:cubicBezTo>
                    <a:pt x="5951" y="3840"/>
                    <a:pt x="5719" y="4318"/>
                    <a:pt x="5824" y="4738"/>
                  </a:cubicBezTo>
                  <a:lnTo>
                    <a:pt x="4867" y="4946"/>
                  </a:lnTo>
                  <a:cubicBezTo>
                    <a:pt x="4800" y="4959"/>
                    <a:pt x="4723" y="4976"/>
                    <a:pt x="4665" y="5023"/>
                  </a:cubicBezTo>
                  <a:cubicBezTo>
                    <a:pt x="4616" y="5064"/>
                    <a:pt x="4584" y="5121"/>
                    <a:pt x="4556" y="5175"/>
                  </a:cubicBezTo>
                  <a:cubicBezTo>
                    <a:pt x="4524" y="5235"/>
                    <a:pt x="4494" y="5293"/>
                    <a:pt x="4440" y="5323"/>
                  </a:cubicBezTo>
                  <a:cubicBezTo>
                    <a:pt x="4399" y="5347"/>
                    <a:pt x="4353" y="5352"/>
                    <a:pt x="4307" y="5352"/>
                  </a:cubicBezTo>
                  <a:cubicBezTo>
                    <a:pt x="4289" y="5352"/>
                    <a:pt x="4270" y="5351"/>
                    <a:pt x="4252" y="5351"/>
                  </a:cubicBezTo>
                  <a:cubicBezTo>
                    <a:pt x="4235" y="5351"/>
                    <a:pt x="4217" y="5348"/>
                    <a:pt x="4200" y="5348"/>
                  </a:cubicBezTo>
                  <a:cubicBezTo>
                    <a:pt x="4162" y="5348"/>
                    <a:pt x="4132" y="5353"/>
                    <a:pt x="4104" y="5357"/>
                  </a:cubicBezTo>
                  <a:cubicBezTo>
                    <a:pt x="3952" y="5391"/>
                    <a:pt x="3830" y="5541"/>
                    <a:pt x="3776" y="5762"/>
                  </a:cubicBezTo>
                  <a:cubicBezTo>
                    <a:pt x="3763" y="5809"/>
                    <a:pt x="3755" y="5858"/>
                    <a:pt x="3746" y="5908"/>
                  </a:cubicBezTo>
                  <a:cubicBezTo>
                    <a:pt x="3722" y="6032"/>
                    <a:pt x="3701" y="6150"/>
                    <a:pt x="3639" y="6250"/>
                  </a:cubicBezTo>
                  <a:cubicBezTo>
                    <a:pt x="3468" y="6531"/>
                    <a:pt x="3078" y="6570"/>
                    <a:pt x="2756" y="6570"/>
                  </a:cubicBezTo>
                  <a:lnTo>
                    <a:pt x="2688" y="6570"/>
                  </a:lnTo>
                  <a:cubicBezTo>
                    <a:pt x="1807" y="6570"/>
                    <a:pt x="916" y="6501"/>
                    <a:pt x="35" y="6366"/>
                  </a:cubicBezTo>
                  <a:lnTo>
                    <a:pt x="1" y="6360"/>
                  </a:lnTo>
                  <a:lnTo>
                    <a:pt x="5" y="6396"/>
                  </a:lnTo>
                  <a:cubicBezTo>
                    <a:pt x="31" y="6621"/>
                    <a:pt x="134" y="6850"/>
                    <a:pt x="290" y="7026"/>
                  </a:cubicBezTo>
                  <a:cubicBezTo>
                    <a:pt x="466" y="7223"/>
                    <a:pt x="687" y="7373"/>
                    <a:pt x="901" y="7519"/>
                  </a:cubicBezTo>
                  <a:cubicBezTo>
                    <a:pt x="1034" y="7609"/>
                    <a:pt x="1169" y="7701"/>
                    <a:pt x="1293" y="7804"/>
                  </a:cubicBezTo>
                  <a:cubicBezTo>
                    <a:pt x="1259" y="7975"/>
                    <a:pt x="1327" y="8144"/>
                    <a:pt x="1394" y="8307"/>
                  </a:cubicBezTo>
                  <a:cubicBezTo>
                    <a:pt x="1406" y="8342"/>
                    <a:pt x="1421" y="8378"/>
                    <a:pt x="1434" y="8412"/>
                  </a:cubicBezTo>
                  <a:cubicBezTo>
                    <a:pt x="1507" y="8605"/>
                    <a:pt x="1526" y="8851"/>
                    <a:pt x="1368" y="8965"/>
                  </a:cubicBezTo>
                  <a:cubicBezTo>
                    <a:pt x="1325" y="8997"/>
                    <a:pt x="1274" y="9014"/>
                    <a:pt x="1220" y="9031"/>
                  </a:cubicBezTo>
                  <a:cubicBezTo>
                    <a:pt x="1205" y="9038"/>
                    <a:pt x="1190" y="9042"/>
                    <a:pt x="1173" y="9049"/>
                  </a:cubicBezTo>
                  <a:cubicBezTo>
                    <a:pt x="864" y="9162"/>
                    <a:pt x="627" y="9451"/>
                    <a:pt x="554" y="9803"/>
                  </a:cubicBezTo>
                  <a:lnTo>
                    <a:pt x="547" y="9826"/>
                  </a:lnTo>
                  <a:lnTo>
                    <a:pt x="573" y="9835"/>
                  </a:lnTo>
                  <a:cubicBezTo>
                    <a:pt x="708" y="9871"/>
                    <a:pt x="834" y="9895"/>
                    <a:pt x="954" y="9906"/>
                  </a:cubicBezTo>
                  <a:cubicBezTo>
                    <a:pt x="1021" y="9912"/>
                    <a:pt x="1091" y="9916"/>
                    <a:pt x="1162" y="9916"/>
                  </a:cubicBezTo>
                  <a:cubicBezTo>
                    <a:pt x="1494" y="9916"/>
                    <a:pt x="1826" y="9843"/>
                    <a:pt x="2150" y="9773"/>
                  </a:cubicBezTo>
                  <a:cubicBezTo>
                    <a:pt x="2413" y="9715"/>
                    <a:pt x="2685" y="9655"/>
                    <a:pt x="2958" y="9636"/>
                  </a:cubicBezTo>
                  <a:cubicBezTo>
                    <a:pt x="2996" y="9633"/>
                    <a:pt x="3037" y="9631"/>
                    <a:pt x="3078" y="9631"/>
                  </a:cubicBezTo>
                  <a:cubicBezTo>
                    <a:pt x="3731" y="9631"/>
                    <a:pt x="4423" y="9991"/>
                    <a:pt x="4447" y="10595"/>
                  </a:cubicBezTo>
                  <a:cubicBezTo>
                    <a:pt x="4449" y="10628"/>
                    <a:pt x="4447" y="10662"/>
                    <a:pt x="4447" y="10694"/>
                  </a:cubicBezTo>
                  <a:cubicBezTo>
                    <a:pt x="4444" y="10786"/>
                    <a:pt x="4442" y="10882"/>
                    <a:pt x="4483" y="10970"/>
                  </a:cubicBezTo>
                  <a:cubicBezTo>
                    <a:pt x="4564" y="11152"/>
                    <a:pt x="4770" y="11206"/>
                    <a:pt x="4969" y="11255"/>
                  </a:cubicBezTo>
                  <a:cubicBezTo>
                    <a:pt x="5036" y="11272"/>
                    <a:pt x="5104" y="11290"/>
                    <a:pt x="5166" y="11311"/>
                  </a:cubicBezTo>
                  <a:lnTo>
                    <a:pt x="5201" y="11324"/>
                  </a:lnTo>
                  <a:lnTo>
                    <a:pt x="5203" y="11287"/>
                  </a:lnTo>
                  <a:cubicBezTo>
                    <a:pt x="5207" y="11146"/>
                    <a:pt x="5248" y="11054"/>
                    <a:pt x="5329" y="10994"/>
                  </a:cubicBezTo>
                  <a:cubicBezTo>
                    <a:pt x="5406" y="10934"/>
                    <a:pt x="5514" y="10921"/>
                    <a:pt x="5608" y="10910"/>
                  </a:cubicBezTo>
                  <a:lnTo>
                    <a:pt x="7103" y="10728"/>
                  </a:lnTo>
                  <a:lnTo>
                    <a:pt x="6741" y="9771"/>
                  </a:lnTo>
                  <a:cubicBezTo>
                    <a:pt x="6709" y="9685"/>
                    <a:pt x="6675" y="9597"/>
                    <a:pt x="6615" y="9522"/>
                  </a:cubicBezTo>
                  <a:cubicBezTo>
                    <a:pt x="6602" y="9505"/>
                    <a:pt x="6587" y="9488"/>
                    <a:pt x="6570" y="9471"/>
                  </a:cubicBezTo>
                  <a:cubicBezTo>
                    <a:pt x="6546" y="9445"/>
                    <a:pt x="6521" y="9419"/>
                    <a:pt x="6503" y="9389"/>
                  </a:cubicBezTo>
                  <a:cubicBezTo>
                    <a:pt x="6480" y="9348"/>
                    <a:pt x="6469" y="9301"/>
                    <a:pt x="6458" y="9252"/>
                  </a:cubicBezTo>
                  <a:cubicBezTo>
                    <a:pt x="6454" y="9235"/>
                    <a:pt x="6450" y="9220"/>
                    <a:pt x="6448" y="9205"/>
                  </a:cubicBezTo>
                  <a:cubicBezTo>
                    <a:pt x="6381" y="8950"/>
                    <a:pt x="6191" y="8731"/>
                    <a:pt x="5949" y="8631"/>
                  </a:cubicBezTo>
                  <a:cubicBezTo>
                    <a:pt x="6049" y="8344"/>
                    <a:pt x="6315" y="8121"/>
                    <a:pt x="6617" y="8074"/>
                  </a:cubicBezTo>
                  <a:cubicBezTo>
                    <a:pt x="6673" y="8065"/>
                    <a:pt x="6737" y="8061"/>
                    <a:pt x="6812" y="8061"/>
                  </a:cubicBezTo>
                  <a:cubicBezTo>
                    <a:pt x="6887" y="8061"/>
                    <a:pt x="6964" y="8065"/>
                    <a:pt x="7039" y="8069"/>
                  </a:cubicBezTo>
                  <a:cubicBezTo>
                    <a:pt x="7112" y="8072"/>
                    <a:pt x="7189" y="8076"/>
                    <a:pt x="7262" y="8076"/>
                  </a:cubicBezTo>
                  <a:cubicBezTo>
                    <a:pt x="7446" y="8076"/>
                    <a:pt x="7654" y="8054"/>
                    <a:pt x="7800" y="7883"/>
                  </a:cubicBezTo>
                  <a:cubicBezTo>
                    <a:pt x="7866" y="7806"/>
                    <a:pt x="7905" y="7707"/>
                    <a:pt x="7941" y="7613"/>
                  </a:cubicBezTo>
                  <a:cubicBezTo>
                    <a:pt x="7982" y="7502"/>
                    <a:pt x="8022" y="7397"/>
                    <a:pt x="8106" y="7324"/>
                  </a:cubicBezTo>
                  <a:cubicBezTo>
                    <a:pt x="8134" y="7298"/>
                    <a:pt x="8168" y="7279"/>
                    <a:pt x="8202" y="7257"/>
                  </a:cubicBezTo>
                  <a:cubicBezTo>
                    <a:pt x="8243" y="7234"/>
                    <a:pt x="8284" y="7208"/>
                    <a:pt x="8318" y="7174"/>
                  </a:cubicBezTo>
                  <a:cubicBezTo>
                    <a:pt x="8387" y="7107"/>
                    <a:pt x="8425" y="7020"/>
                    <a:pt x="8459" y="6934"/>
                  </a:cubicBezTo>
                  <a:lnTo>
                    <a:pt x="8470" y="6908"/>
                  </a:lnTo>
                  <a:cubicBezTo>
                    <a:pt x="8667" y="6441"/>
                    <a:pt x="8987" y="6032"/>
                    <a:pt x="9394" y="5728"/>
                  </a:cubicBezTo>
                  <a:lnTo>
                    <a:pt x="9409" y="5717"/>
                  </a:lnTo>
                  <a:lnTo>
                    <a:pt x="9402" y="5700"/>
                  </a:lnTo>
                  <a:cubicBezTo>
                    <a:pt x="9334" y="5481"/>
                    <a:pt x="9398" y="5228"/>
                    <a:pt x="9559" y="5068"/>
                  </a:cubicBezTo>
                  <a:cubicBezTo>
                    <a:pt x="9599" y="5027"/>
                    <a:pt x="9649" y="4989"/>
                    <a:pt x="9698" y="4948"/>
                  </a:cubicBezTo>
                  <a:cubicBezTo>
                    <a:pt x="9859" y="4815"/>
                    <a:pt x="10041" y="4663"/>
                    <a:pt x="9968" y="4466"/>
                  </a:cubicBezTo>
                  <a:cubicBezTo>
                    <a:pt x="9944" y="4404"/>
                    <a:pt x="9897" y="4354"/>
                    <a:pt x="9852" y="4309"/>
                  </a:cubicBezTo>
                  <a:lnTo>
                    <a:pt x="9844" y="4303"/>
                  </a:lnTo>
                  <a:cubicBezTo>
                    <a:pt x="9653" y="4108"/>
                    <a:pt x="9486" y="3894"/>
                    <a:pt x="9346" y="3660"/>
                  </a:cubicBezTo>
                  <a:cubicBezTo>
                    <a:pt x="9289" y="3562"/>
                    <a:pt x="9233" y="3455"/>
                    <a:pt x="9222" y="3341"/>
                  </a:cubicBezTo>
                  <a:cubicBezTo>
                    <a:pt x="9220" y="3309"/>
                    <a:pt x="9220" y="3277"/>
                    <a:pt x="9222" y="3242"/>
                  </a:cubicBezTo>
                  <a:cubicBezTo>
                    <a:pt x="9224" y="3185"/>
                    <a:pt x="9227" y="3125"/>
                    <a:pt x="9209" y="3069"/>
                  </a:cubicBezTo>
                  <a:cubicBezTo>
                    <a:pt x="9186" y="2992"/>
                    <a:pt x="9134" y="2932"/>
                    <a:pt x="9085" y="2872"/>
                  </a:cubicBezTo>
                  <a:cubicBezTo>
                    <a:pt x="9042" y="2820"/>
                    <a:pt x="8999" y="2771"/>
                    <a:pt x="8978" y="2713"/>
                  </a:cubicBezTo>
                  <a:cubicBezTo>
                    <a:pt x="8939" y="2608"/>
                    <a:pt x="8976" y="2520"/>
                    <a:pt x="9017" y="2465"/>
                  </a:cubicBezTo>
                  <a:cubicBezTo>
                    <a:pt x="9103" y="2336"/>
                    <a:pt x="9280" y="2247"/>
                    <a:pt x="9448" y="2247"/>
                  </a:cubicBezTo>
                  <a:cubicBezTo>
                    <a:pt x="9459" y="2247"/>
                    <a:pt x="9470" y="2248"/>
                    <a:pt x="9481" y="2248"/>
                  </a:cubicBezTo>
                  <a:cubicBezTo>
                    <a:pt x="9629" y="2257"/>
                    <a:pt x="9775" y="2308"/>
                    <a:pt x="9914" y="2358"/>
                  </a:cubicBezTo>
                  <a:cubicBezTo>
                    <a:pt x="10045" y="2403"/>
                    <a:pt x="10178" y="2450"/>
                    <a:pt x="10317" y="2467"/>
                  </a:cubicBezTo>
                  <a:cubicBezTo>
                    <a:pt x="10355" y="2471"/>
                    <a:pt x="10392" y="2474"/>
                    <a:pt x="10430" y="2474"/>
                  </a:cubicBezTo>
                  <a:cubicBezTo>
                    <a:pt x="10609" y="2474"/>
                    <a:pt x="10789" y="2423"/>
                    <a:pt x="10943" y="2328"/>
                  </a:cubicBezTo>
                  <a:cubicBezTo>
                    <a:pt x="11129" y="2214"/>
                    <a:pt x="11294" y="1987"/>
                    <a:pt x="11221" y="1760"/>
                  </a:cubicBezTo>
                  <a:cubicBezTo>
                    <a:pt x="11191" y="1661"/>
                    <a:pt x="11118" y="1582"/>
                    <a:pt x="11054" y="1513"/>
                  </a:cubicBezTo>
                  <a:lnTo>
                    <a:pt x="10285" y="684"/>
                  </a:lnTo>
                  <a:cubicBezTo>
                    <a:pt x="10165" y="554"/>
                    <a:pt x="10015" y="393"/>
                    <a:pt x="9816" y="344"/>
                  </a:cubicBezTo>
                  <a:cubicBezTo>
                    <a:pt x="9764" y="333"/>
                    <a:pt x="9709" y="327"/>
                    <a:pt x="9636" y="327"/>
                  </a:cubicBezTo>
                  <a:cubicBezTo>
                    <a:pt x="9608" y="327"/>
                    <a:pt x="9578" y="329"/>
                    <a:pt x="9548" y="329"/>
                  </a:cubicBezTo>
                  <a:cubicBezTo>
                    <a:pt x="9520" y="329"/>
                    <a:pt x="9490" y="331"/>
                    <a:pt x="9462" y="331"/>
                  </a:cubicBezTo>
                  <a:cubicBezTo>
                    <a:pt x="9413" y="331"/>
                    <a:pt x="9374" y="329"/>
                    <a:pt x="9340" y="322"/>
                  </a:cubicBezTo>
                  <a:cubicBezTo>
                    <a:pt x="9246" y="309"/>
                    <a:pt x="9149" y="252"/>
                    <a:pt x="9104" y="183"/>
                  </a:cubicBezTo>
                  <a:cubicBezTo>
                    <a:pt x="9074" y="138"/>
                    <a:pt x="9064" y="91"/>
                    <a:pt x="9077" y="46"/>
                  </a:cubicBezTo>
                  <a:lnTo>
                    <a:pt x="9083" y="20"/>
                  </a:lnTo>
                  <a:lnTo>
                    <a:pt x="9059" y="14"/>
                  </a:lnTo>
                  <a:cubicBezTo>
                    <a:pt x="9034" y="5"/>
                    <a:pt x="9010" y="1"/>
                    <a:pt x="89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50"/>
            <p:cNvSpPr/>
            <p:nvPr/>
          </p:nvSpPr>
          <p:spPr>
            <a:xfrm>
              <a:off x="5530834" y="2681180"/>
              <a:ext cx="222376" cy="208083"/>
            </a:xfrm>
            <a:custGeom>
              <a:rect b="b" l="l" r="r" t="t"/>
              <a:pathLst>
                <a:path extrusionOk="0" h="7323" w="7826">
                  <a:moveTo>
                    <a:pt x="7294" y="1"/>
                  </a:moveTo>
                  <a:cubicBezTo>
                    <a:pt x="7234" y="1"/>
                    <a:pt x="7175" y="45"/>
                    <a:pt x="7146" y="100"/>
                  </a:cubicBezTo>
                  <a:cubicBezTo>
                    <a:pt x="7114" y="167"/>
                    <a:pt x="7114" y="246"/>
                    <a:pt x="7114" y="319"/>
                  </a:cubicBezTo>
                  <a:cubicBezTo>
                    <a:pt x="7093" y="302"/>
                    <a:pt x="7068" y="295"/>
                    <a:pt x="7042" y="295"/>
                  </a:cubicBezTo>
                  <a:cubicBezTo>
                    <a:pt x="6982" y="295"/>
                    <a:pt x="6916" y="334"/>
                    <a:pt x="6874" y="383"/>
                  </a:cubicBezTo>
                  <a:cubicBezTo>
                    <a:pt x="6814" y="452"/>
                    <a:pt x="6771" y="539"/>
                    <a:pt x="6692" y="587"/>
                  </a:cubicBezTo>
                  <a:cubicBezTo>
                    <a:pt x="6598" y="642"/>
                    <a:pt x="6458" y="632"/>
                    <a:pt x="6403" y="728"/>
                  </a:cubicBezTo>
                  <a:cubicBezTo>
                    <a:pt x="6383" y="760"/>
                    <a:pt x="6379" y="801"/>
                    <a:pt x="6362" y="837"/>
                  </a:cubicBezTo>
                  <a:cubicBezTo>
                    <a:pt x="6332" y="904"/>
                    <a:pt x="6261" y="942"/>
                    <a:pt x="6195" y="977"/>
                  </a:cubicBezTo>
                  <a:cubicBezTo>
                    <a:pt x="5910" y="1120"/>
                    <a:pt x="5623" y="1268"/>
                    <a:pt x="5312" y="1343"/>
                  </a:cubicBezTo>
                  <a:cubicBezTo>
                    <a:pt x="5302" y="1182"/>
                    <a:pt x="5246" y="977"/>
                    <a:pt x="5087" y="972"/>
                  </a:cubicBezTo>
                  <a:cubicBezTo>
                    <a:pt x="5086" y="972"/>
                    <a:pt x="5084" y="972"/>
                    <a:pt x="5083" y="972"/>
                  </a:cubicBezTo>
                  <a:cubicBezTo>
                    <a:pt x="5015" y="972"/>
                    <a:pt x="4948" y="1010"/>
                    <a:pt x="4884" y="1010"/>
                  </a:cubicBezTo>
                  <a:cubicBezTo>
                    <a:pt x="4868" y="1010"/>
                    <a:pt x="4852" y="1008"/>
                    <a:pt x="4837" y="1002"/>
                  </a:cubicBezTo>
                  <a:cubicBezTo>
                    <a:pt x="4772" y="977"/>
                    <a:pt x="4747" y="902"/>
                    <a:pt x="4710" y="842"/>
                  </a:cubicBezTo>
                  <a:cubicBezTo>
                    <a:pt x="4627" y="711"/>
                    <a:pt x="4466" y="644"/>
                    <a:pt x="4312" y="636"/>
                  </a:cubicBezTo>
                  <a:cubicBezTo>
                    <a:pt x="4298" y="635"/>
                    <a:pt x="4284" y="635"/>
                    <a:pt x="4271" y="635"/>
                  </a:cubicBezTo>
                  <a:cubicBezTo>
                    <a:pt x="4129" y="635"/>
                    <a:pt x="3990" y="674"/>
                    <a:pt x="3853" y="711"/>
                  </a:cubicBezTo>
                  <a:cubicBezTo>
                    <a:pt x="3686" y="756"/>
                    <a:pt x="3517" y="803"/>
                    <a:pt x="3350" y="850"/>
                  </a:cubicBezTo>
                  <a:cubicBezTo>
                    <a:pt x="3288" y="867"/>
                    <a:pt x="3221" y="887"/>
                    <a:pt x="3183" y="936"/>
                  </a:cubicBezTo>
                  <a:cubicBezTo>
                    <a:pt x="3135" y="992"/>
                    <a:pt x="3133" y="1075"/>
                    <a:pt x="3093" y="1133"/>
                  </a:cubicBezTo>
                  <a:cubicBezTo>
                    <a:pt x="3000" y="1264"/>
                    <a:pt x="2754" y="1242"/>
                    <a:pt x="2713" y="1396"/>
                  </a:cubicBezTo>
                  <a:cubicBezTo>
                    <a:pt x="2701" y="1450"/>
                    <a:pt x="2720" y="1504"/>
                    <a:pt x="2722" y="1559"/>
                  </a:cubicBezTo>
                  <a:cubicBezTo>
                    <a:pt x="2729" y="1711"/>
                    <a:pt x="2579" y="1839"/>
                    <a:pt x="2433" y="1839"/>
                  </a:cubicBezTo>
                  <a:cubicBezTo>
                    <a:pt x="2397" y="1839"/>
                    <a:pt x="2361" y="1831"/>
                    <a:pt x="2328" y="1814"/>
                  </a:cubicBezTo>
                  <a:lnTo>
                    <a:pt x="2328" y="1814"/>
                  </a:lnTo>
                  <a:cubicBezTo>
                    <a:pt x="2334" y="1979"/>
                    <a:pt x="2146" y="2073"/>
                    <a:pt x="1987" y="2112"/>
                  </a:cubicBezTo>
                  <a:cubicBezTo>
                    <a:pt x="1829" y="2153"/>
                    <a:pt x="1636" y="2206"/>
                    <a:pt x="1595" y="2365"/>
                  </a:cubicBezTo>
                  <a:cubicBezTo>
                    <a:pt x="1576" y="2440"/>
                    <a:pt x="1597" y="2519"/>
                    <a:pt x="1597" y="2596"/>
                  </a:cubicBezTo>
                  <a:cubicBezTo>
                    <a:pt x="1599" y="2671"/>
                    <a:pt x="1565" y="2763"/>
                    <a:pt x="1490" y="2780"/>
                  </a:cubicBezTo>
                  <a:cubicBezTo>
                    <a:pt x="1482" y="2782"/>
                    <a:pt x="1473" y="2783"/>
                    <a:pt x="1465" y="2783"/>
                  </a:cubicBezTo>
                  <a:cubicBezTo>
                    <a:pt x="1361" y="2783"/>
                    <a:pt x="1291" y="2639"/>
                    <a:pt x="1184" y="2613"/>
                  </a:cubicBezTo>
                  <a:cubicBezTo>
                    <a:pt x="1169" y="2610"/>
                    <a:pt x="1155" y="2608"/>
                    <a:pt x="1141" y="2608"/>
                  </a:cubicBezTo>
                  <a:cubicBezTo>
                    <a:pt x="1097" y="2608"/>
                    <a:pt x="1053" y="2621"/>
                    <a:pt x="1010" y="2621"/>
                  </a:cubicBezTo>
                  <a:cubicBezTo>
                    <a:pt x="998" y="2621"/>
                    <a:pt x="987" y="2620"/>
                    <a:pt x="976" y="2618"/>
                  </a:cubicBezTo>
                  <a:cubicBezTo>
                    <a:pt x="837" y="2594"/>
                    <a:pt x="785" y="2412"/>
                    <a:pt x="661" y="2346"/>
                  </a:cubicBezTo>
                  <a:cubicBezTo>
                    <a:pt x="627" y="2328"/>
                    <a:pt x="589" y="2319"/>
                    <a:pt x="552" y="2319"/>
                  </a:cubicBezTo>
                  <a:cubicBezTo>
                    <a:pt x="495" y="2319"/>
                    <a:pt x="437" y="2337"/>
                    <a:pt x="384" y="2367"/>
                  </a:cubicBezTo>
                  <a:cubicBezTo>
                    <a:pt x="372" y="2500"/>
                    <a:pt x="359" y="2635"/>
                    <a:pt x="346" y="2768"/>
                  </a:cubicBezTo>
                  <a:cubicBezTo>
                    <a:pt x="322" y="3001"/>
                    <a:pt x="237" y="3301"/>
                    <a:pt x="1" y="3314"/>
                  </a:cubicBezTo>
                  <a:cubicBezTo>
                    <a:pt x="29" y="3882"/>
                    <a:pt x="57" y="4449"/>
                    <a:pt x="85" y="5017"/>
                  </a:cubicBezTo>
                  <a:cubicBezTo>
                    <a:pt x="93" y="5184"/>
                    <a:pt x="106" y="5366"/>
                    <a:pt x="215" y="5493"/>
                  </a:cubicBezTo>
                  <a:cubicBezTo>
                    <a:pt x="389" y="5694"/>
                    <a:pt x="766" y="5722"/>
                    <a:pt x="809" y="5986"/>
                  </a:cubicBezTo>
                  <a:cubicBezTo>
                    <a:pt x="852" y="6241"/>
                    <a:pt x="528" y="6378"/>
                    <a:pt x="352" y="6568"/>
                  </a:cubicBezTo>
                  <a:cubicBezTo>
                    <a:pt x="213" y="6718"/>
                    <a:pt x="172" y="6915"/>
                    <a:pt x="196" y="7117"/>
                  </a:cubicBezTo>
                  <a:cubicBezTo>
                    <a:pt x="1084" y="7254"/>
                    <a:pt x="1981" y="7323"/>
                    <a:pt x="2880" y="7323"/>
                  </a:cubicBezTo>
                  <a:cubicBezTo>
                    <a:pt x="2894" y="7323"/>
                    <a:pt x="2907" y="7323"/>
                    <a:pt x="2921" y="7323"/>
                  </a:cubicBezTo>
                  <a:cubicBezTo>
                    <a:pt x="3258" y="7320"/>
                    <a:pt x="3652" y="7278"/>
                    <a:pt x="3827" y="6990"/>
                  </a:cubicBezTo>
                  <a:cubicBezTo>
                    <a:pt x="3917" y="6843"/>
                    <a:pt x="3926" y="6661"/>
                    <a:pt x="3967" y="6491"/>
                  </a:cubicBezTo>
                  <a:cubicBezTo>
                    <a:pt x="4007" y="6324"/>
                    <a:pt x="4106" y="6144"/>
                    <a:pt x="4275" y="6110"/>
                  </a:cubicBezTo>
                  <a:cubicBezTo>
                    <a:pt x="4306" y="6103"/>
                    <a:pt x="4339" y="6101"/>
                    <a:pt x="4371" y="6101"/>
                  </a:cubicBezTo>
                  <a:cubicBezTo>
                    <a:pt x="4403" y="6101"/>
                    <a:pt x="4435" y="6103"/>
                    <a:pt x="4467" y="6103"/>
                  </a:cubicBezTo>
                  <a:cubicBezTo>
                    <a:pt x="4521" y="6103"/>
                    <a:pt x="4573" y="6098"/>
                    <a:pt x="4618" y="6071"/>
                  </a:cubicBezTo>
                  <a:cubicBezTo>
                    <a:pt x="4729" y="6007"/>
                    <a:pt x="4749" y="5849"/>
                    <a:pt x="4847" y="5769"/>
                  </a:cubicBezTo>
                  <a:cubicBezTo>
                    <a:pt x="4901" y="5726"/>
                    <a:pt x="4969" y="5711"/>
                    <a:pt x="5036" y="5696"/>
                  </a:cubicBezTo>
                  <a:cubicBezTo>
                    <a:pt x="5366" y="5626"/>
                    <a:pt x="5694" y="5555"/>
                    <a:pt x="6024" y="5484"/>
                  </a:cubicBezTo>
                  <a:cubicBezTo>
                    <a:pt x="5906" y="5071"/>
                    <a:pt x="6133" y="4589"/>
                    <a:pt x="6527" y="4415"/>
                  </a:cubicBezTo>
                  <a:cubicBezTo>
                    <a:pt x="6645" y="4364"/>
                    <a:pt x="6791" y="4321"/>
                    <a:pt x="6829" y="4197"/>
                  </a:cubicBezTo>
                  <a:cubicBezTo>
                    <a:pt x="6896" y="3974"/>
                    <a:pt x="6525" y="3740"/>
                    <a:pt x="6666" y="3554"/>
                  </a:cubicBezTo>
                  <a:cubicBezTo>
                    <a:pt x="6949" y="3479"/>
                    <a:pt x="7253" y="3389"/>
                    <a:pt x="7427" y="3153"/>
                  </a:cubicBezTo>
                  <a:cubicBezTo>
                    <a:pt x="7746" y="2718"/>
                    <a:pt x="7489" y="1981"/>
                    <a:pt x="7825" y="1609"/>
                  </a:cubicBezTo>
                  <a:cubicBezTo>
                    <a:pt x="7785" y="1476"/>
                    <a:pt x="7761" y="1339"/>
                    <a:pt x="7755" y="1199"/>
                  </a:cubicBezTo>
                  <a:cubicBezTo>
                    <a:pt x="7742" y="966"/>
                    <a:pt x="7776" y="711"/>
                    <a:pt x="7648" y="514"/>
                  </a:cubicBezTo>
                  <a:cubicBezTo>
                    <a:pt x="7631" y="538"/>
                    <a:pt x="7606" y="548"/>
                    <a:pt x="7578" y="548"/>
                  </a:cubicBezTo>
                  <a:cubicBezTo>
                    <a:pt x="7527" y="548"/>
                    <a:pt x="7469" y="512"/>
                    <a:pt x="7448" y="462"/>
                  </a:cubicBezTo>
                  <a:cubicBezTo>
                    <a:pt x="7416" y="385"/>
                    <a:pt x="7433" y="297"/>
                    <a:pt x="7435" y="214"/>
                  </a:cubicBezTo>
                  <a:cubicBezTo>
                    <a:pt x="7438" y="130"/>
                    <a:pt x="7408" y="32"/>
                    <a:pt x="7328" y="6"/>
                  </a:cubicBezTo>
                  <a:cubicBezTo>
                    <a:pt x="7317" y="3"/>
                    <a:pt x="7305" y="1"/>
                    <a:pt x="729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50"/>
            <p:cNvSpPr/>
            <p:nvPr/>
          </p:nvSpPr>
          <p:spPr>
            <a:xfrm>
              <a:off x="5530066" y="2680441"/>
              <a:ext cx="223995" cy="209561"/>
            </a:xfrm>
            <a:custGeom>
              <a:rect b="b" l="l" r="r" t="t"/>
              <a:pathLst>
                <a:path extrusionOk="0" h="7375" w="7883">
                  <a:moveTo>
                    <a:pt x="7321" y="54"/>
                  </a:moveTo>
                  <a:cubicBezTo>
                    <a:pt x="7330" y="54"/>
                    <a:pt x="7338" y="55"/>
                    <a:pt x="7347" y="58"/>
                  </a:cubicBezTo>
                  <a:cubicBezTo>
                    <a:pt x="7413" y="79"/>
                    <a:pt x="7437" y="169"/>
                    <a:pt x="7435" y="240"/>
                  </a:cubicBezTo>
                  <a:cubicBezTo>
                    <a:pt x="7435" y="259"/>
                    <a:pt x="7435" y="281"/>
                    <a:pt x="7432" y="302"/>
                  </a:cubicBezTo>
                  <a:cubicBezTo>
                    <a:pt x="7428" y="366"/>
                    <a:pt x="7424" y="435"/>
                    <a:pt x="7450" y="499"/>
                  </a:cubicBezTo>
                  <a:cubicBezTo>
                    <a:pt x="7475" y="557"/>
                    <a:pt x="7542" y="602"/>
                    <a:pt x="7606" y="602"/>
                  </a:cubicBezTo>
                  <a:cubicBezTo>
                    <a:pt x="7630" y="602"/>
                    <a:pt x="7651" y="595"/>
                    <a:pt x="7668" y="583"/>
                  </a:cubicBezTo>
                  <a:cubicBezTo>
                    <a:pt x="7747" y="726"/>
                    <a:pt x="7750" y="902"/>
                    <a:pt x="7752" y="1073"/>
                  </a:cubicBezTo>
                  <a:cubicBezTo>
                    <a:pt x="7752" y="1125"/>
                    <a:pt x="7752" y="1176"/>
                    <a:pt x="7754" y="1227"/>
                  </a:cubicBezTo>
                  <a:cubicBezTo>
                    <a:pt x="7760" y="1362"/>
                    <a:pt x="7784" y="1497"/>
                    <a:pt x="7822" y="1628"/>
                  </a:cubicBezTo>
                  <a:cubicBezTo>
                    <a:pt x="7655" y="1823"/>
                    <a:pt x="7638" y="2102"/>
                    <a:pt x="7619" y="2395"/>
                  </a:cubicBezTo>
                  <a:cubicBezTo>
                    <a:pt x="7602" y="2672"/>
                    <a:pt x="7585" y="2956"/>
                    <a:pt x="7430" y="3164"/>
                  </a:cubicBezTo>
                  <a:cubicBezTo>
                    <a:pt x="7270" y="3383"/>
                    <a:pt x="6987" y="3475"/>
                    <a:pt x="6687" y="3554"/>
                  </a:cubicBezTo>
                  <a:lnTo>
                    <a:pt x="6678" y="3559"/>
                  </a:lnTo>
                  <a:lnTo>
                    <a:pt x="6672" y="3565"/>
                  </a:lnTo>
                  <a:cubicBezTo>
                    <a:pt x="6586" y="3678"/>
                    <a:pt x="6661" y="3801"/>
                    <a:pt x="6734" y="3921"/>
                  </a:cubicBezTo>
                  <a:cubicBezTo>
                    <a:pt x="6796" y="4019"/>
                    <a:pt x="6858" y="4120"/>
                    <a:pt x="6830" y="4214"/>
                  </a:cubicBezTo>
                  <a:cubicBezTo>
                    <a:pt x="6803" y="4308"/>
                    <a:pt x="6695" y="4353"/>
                    <a:pt x="6593" y="4396"/>
                  </a:cubicBezTo>
                  <a:cubicBezTo>
                    <a:pt x="6575" y="4403"/>
                    <a:pt x="6558" y="4409"/>
                    <a:pt x="6543" y="4418"/>
                  </a:cubicBezTo>
                  <a:cubicBezTo>
                    <a:pt x="6143" y="4591"/>
                    <a:pt x="5911" y="5069"/>
                    <a:pt x="6016" y="5489"/>
                  </a:cubicBezTo>
                  <a:lnTo>
                    <a:pt x="5059" y="5697"/>
                  </a:lnTo>
                  <a:cubicBezTo>
                    <a:pt x="4992" y="5710"/>
                    <a:pt x="4915" y="5727"/>
                    <a:pt x="4857" y="5774"/>
                  </a:cubicBezTo>
                  <a:cubicBezTo>
                    <a:pt x="4808" y="5815"/>
                    <a:pt x="4776" y="5872"/>
                    <a:pt x="4748" y="5926"/>
                  </a:cubicBezTo>
                  <a:cubicBezTo>
                    <a:pt x="4716" y="5986"/>
                    <a:pt x="4686" y="6044"/>
                    <a:pt x="4632" y="6074"/>
                  </a:cubicBezTo>
                  <a:cubicBezTo>
                    <a:pt x="4591" y="6098"/>
                    <a:pt x="4545" y="6103"/>
                    <a:pt x="4499" y="6103"/>
                  </a:cubicBezTo>
                  <a:cubicBezTo>
                    <a:pt x="4481" y="6103"/>
                    <a:pt x="4462" y="6102"/>
                    <a:pt x="4444" y="6102"/>
                  </a:cubicBezTo>
                  <a:cubicBezTo>
                    <a:pt x="4427" y="6102"/>
                    <a:pt x="4409" y="6099"/>
                    <a:pt x="4392" y="6099"/>
                  </a:cubicBezTo>
                  <a:cubicBezTo>
                    <a:pt x="4354" y="6099"/>
                    <a:pt x="4324" y="6104"/>
                    <a:pt x="4296" y="6108"/>
                  </a:cubicBezTo>
                  <a:cubicBezTo>
                    <a:pt x="4144" y="6142"/>
                    <a:pt x="4022" y="6292"/>
                    <a:pt x="3968" y="6511"/>
                  </a:cubicBezTo>
                  <a:cubicBezTo>
                    <a:pt x="3955" y="6560"/>
                    <a:pt x="3947" y="6609"/>
                    <a:pt x="3938" y="6659"/>
                  </a:cubicBezTo>
                  <a:cubicBezTo>
                    <a:pt x="3914" y="6783"/>
                    <a:pt x="3893" y="6901"/>
                    <a:pt x="3831" y="7001"/>
                  </a:cubicBezTo>
                  <a:cubicBezTo>
                    <a:pt x="3660" y="7282"/>
                    <a:pt x="3270" y="7321"/>
                    <a:pt x="2948" y="7321"/>
                  </a:cubicBezTo>
                  <a:lnTo>
                    <a:pt x="2880" y="7321"/>
                  </a:lnTo>
                  <a:cubicBezTo>
                    <a:pt x="2006" y="7321"/>
                    <a:pt x="1121" y="7254"/>
                    <a:pt x="247" y="7119"/>
                  </a:cubicBezTo>
                  <a:cubicBezTo>
                    <a:pt x="234" y="6974"/>
                    <a:pt x="251" y="6772"/>
                    <a:pt x="399" y="6614"/>
                  </a:cubicBezTo>
                  <a:cubicBezTo>
                    <a:pt x="448" y="6558"/>
                    <a:pt x="514" y="6507"/>
                    <a:pt x="576" y="6457"/>
                  </a:cubicBezTo>
                  <a:cubicBezTo>
                    <a:pt x="733" y="6333"/>
                    <a:pt x="896" y="6202"/>
                    <a:pt x="864" y="6007"/>
                  </a:cubicBezTo>
                  <a:cubicBezTo>
                    <a:pt x="836" y="5838"/>
                    <a:pt x="679" y="5759"/>
                    <a:pt x="531" y="5682"/>
                  </a:cubicBezTo>
                  <a:cubicBezTo>
                    <a:pt x="431" y="5632"/>
                    <a:pt x="330" y="5579"/>
                    <a:pt x="262" y="5502"/>
                  </a:cubicBezTo>
                  <a:cubicBezTo>
                    <a:pt x="163" y="5386"/>
                    <a:pt x="146" y="5225"/>
                    <a:pt x="137" y="5041"/>
                  </a:cubicBezTo>
                  <a:lnTo>
                    <a:pt x="56" y="3364"/>
                  </a:lnTo>
                  <a:cubicBezTo>
                    <a:pt x="317" y="3327"/>
                    <a:pt x="384" y="2956"/>
                    <a:pt x="399" y="2796"/>
                  </a:cubicBezTo>
                  <a:lnTo>
                    <a:pt x="437" y="2410"/>
                  </a:lnTo>
                  <a:cubicBezTo>
                    <a:pt x="485" y="2386"/>
                    <a:pt x="534" y="2373"/>
                    <a:pt x="579" y="2373"/>
                  </a:cubicBezTo>
                  <a:cubicBezTo>
                    <a:pt x="614" y="2373"/>
                    <a:pt x="646" y="2380"/>
                    <a:pt x="675" y="2395"/>
                  </a:cubicBezTo>
                  <a:cubicBezTo>
                    <a:pt x="724" y="2423"/>
                    <a:pt x="763" y="2470"/>
                    <a:pt x="801" y="2517"/>
                  </a:cubicBezTo>
                  <a:cubicBezTo>
                    <a:pt x="855" y="2586"/>
                    <a:pt x="909" y="2654"/>
                    <a:pt x="999" y="2669"/>
                  </a:cubicBezTo>
                  <a:cubicBezTo>
                    <a:pt x="1011" y="2672"/>
                    <a:pt x="1024" y="2673"/>
                    <a:pt x="1037" y="2673"/>
                  </a:cubicBezTo>
                  <a:cubicBezTo>
                    <a:pt x="1060" y="2673"/>
                    <a:pt x="1083" y="2670"/>
                    <a:pt x="1106" y="2667"/>
                  </a:cubicBezTo>
                  <a:cubicBezTo>
                    <a:pt x="1127" y="2665"/>
                    <a:pt x="1150" y="2662"/>
                    <a:pt x="1171" y="2662"/>
                  </a:cubicBezTo>
                  <a:cubicBezTo>
                    <a:pt x="1183" y="2662"/>
                    <a:pt x="1194" y="2663"/>
                    <a:pt x="1204" y="2665"/>
                  </a:cubicBezTo>
                  <a:cubicBezTo>
                    <a:pt x="1247" y="2676"/>
                    <a:pt x="1288" y="2712"/>
                    <a:pt x="1326" y="2747"/>
                  </a:cubicBezTo>
                  <a:cubicBezTo>
                    <a:pt x="1377" y="2789"/>
                    <a:pt x="1430" y="2835"/>
                    <a:pt x="1494" y="2835"/>
                  </a:cubicBezTo>
                  <a:cubicBezTo>
                    <a:pt x="1504" y="2835"/>
                    <a:pt x="1513" y="2834"/>
                    <a:pt x="1523" y="2832"/>
                  </a:cubicBezTo>
                  <a:cubicBezTo>
                    <a:pt x="1613" y="2811"/>
                    <a:pt x="1652" y="2708"/>
                    <a:pt x="1652" y="2620"/>
                  </a:cubicBezTo>
                  <a:cubicBezTo>
                    <a:pt x="1652" y="2594"/>
                    <a:pt x="1648" y="2567"/>
                    <a:pt x="1646" y="2541"/>
                  </a:cubicBezTo>
                  <a:cubicBezTo>
                    <a:pt x="1641" y="2489"/>
                    <a:pt x="1635" y="2442"/>
                    <a:pt x="1648" y="2397"/>
                  </a:cubicBezTo>
                  <a:cubicBezTo>
                    <a:pt x="1684" y="2258"/>
                    <a:pt x="1851" y="2207"/>
                    <a:pt x="2021" y="2164"/>
                  </a:cubicBezTo>
                  <a:cubicBezTo>
                    <a:pt x="2102" y="2144"/>
                    <a:pt x="2355" y="2067"/>
                    <a:pt x="2380" y="1881"/>
                  </a:cubicBezTo>
                  <a:cubicBezTo>
                    <a:pt x="2404" y="1889"/>
                    <a:pt x="2430" y="1892"/>
                    <a:pt x="2456" y="1892"/>
                  </a:cubicBezTo>
                  <a:cubicBezTo>
                    <a:pt x="2540" y="1892"/>
                    <a:pt x="2632" y="1854"/>
                    <a:pt x="2695" y="1787"/>
                  </a:cubicBezTo>
                  <a:cubicBezTo>
                    <a:pt x="2751" y="1729"/>
                    <a:pt x="2779" y="1656"/>
                    <a:pt x="2775" y="1583"/>
                  </a:cubicBezTo>
                  <a:cubicBezTo>
                    <a:pt x="2775" y="1564"/>
                    <a:pt x="2773" y="1545"/>
                    <a:pt x="2768" y="1525"/>
                  </a:cubicBezTo>
                  <a:cubicBezTo>
                    <a:pt x="2764" y="1491"/>
                    <a:pt x="2758" y="1459"/>
                    <a:pt x="2766" y="1429"/>
                  </a:cubicBezTo>
                  <a:cubicBezTo>
                    <a:pt x="2785" y="1358"/>
                    <a:pt x="2858" y="1330"/>
                    <a:pt x="2942" y="1298"/>
                  </a:cubicBezTo>
                  <a:cubicBezTo>
                    <a:pt x="3017" y="1270"/>
                    <a:pt x="3094" y="1240"/>
                    <a:pt x="3141" y="1176"/>
                  </a:cubicBezTo>
                  <a:cubicBezTo>
                    <a:pt x="3162" y="1144"/>
                    <a:pt x="3175" y="1108"/>
                    <a:pt x="3186" y="1073"/>
                  </a:cubicBezTo>
                  <a:cubicBezTo>
                    <a:pt x="3197" y="1037"/>
                    <a:pt x="3207" y="1005"/>
                    <a:pt x="3229" y="979"/>
                  </a:cubicBezTo>
                  <a:cubicBezTo>
                    <a:pt x="3263" y="936"/>
                    <a:pt x="3319" y="919"/>
                    <a:pt x="3383" y="902"/>
                  </a:cubicBezTo>
                  <a:lnTo>
                    <a:pt x="3887" y="763"/>
                  </a:lnTo>
                  <a:cubicBezTo>
                    <a:pt x="4020" y="725"/>
                    <a:pt x="4158" y="686"/>
                    <a:pt x="4297" y="686"/>
                  </a:cubicBezTo>
                  <a:cubicBezTo>
                    <a:pt x="4310" y="686"/>
                    <a:pt x="4323" y="687"/>
                    <a:pt x="4337" y="688"/>
                  </a:cubicBezTo>
                  <a:cubicBezTo>
                    <a:pt x="4504" y="696"/>
                    <a:pt x="4643" y="769"/>
                    <a:pt x="4714" y="883"/>
                  </a:cubicBezTo>
                  <a:cubicBezTo>
                    <a:pt x="4722" y="895"/>
                    <a:pt x="4729" y="910"/>
                    <a:pt x="4737" y="923"/>
                  </a:cubicBezTo>
                  <a:cubicBezTo>
                    <a:pt x="4765" y="973"/>
                    <a:pt x="4795" y="1030"/>
                    <a:pt x="4855" y="1052"/>
                  </a:cubicBezTo>
                  <a:cubicBezTo>
                    <a:pt x="4872" y="1059"/>
                    <a:pt x="4891" y="1062"/>
                    <a:pt x="4910" y="1062"/>
                  </a:cubicBezTo>
                  <a:cubicBezTo>
                    <a:pt x="4945" y="1062"/>
                    <a:pt x="4981" y="1053"/>
                    <a:pt x="5016" y="1043"/>
                  </a:cubicBezTo>
                  <a:cubicBezTo>
                    <a:pt x="5048" y="1033"/>
                    <a:pt x="5080" y="1024"/>
                    <a:pt x="5112" y="1024"/>
                  </a:cubicBezTo>
                  <a:cubicBezTo>
                    <a:pt x="5277" y="1028"/>
                    <a:pt x="5307" y="1290"/>
                    <a:pt x="5311" y="1369"/>
                  </a:cubicBezTo>
                  <a:lnTo>
                    <a:pt x="5314" y="1401"/>
                  </a:lnTo>
                  <a:lnTo>
                    <a:pt x="5346" y="1395"/>
                  </a:lnTo>
                  <a:cubicBezTo>
                    <a:pt x="5661" y="1317"/>
                    <a:pt x="5952" y="1170"/>
                    <a:pt x="6235" y="1026"/>
                  </a:cubicBezTo>
                  <a:cubicBezTo>
                    <a:pt x="6310" y="988"/>
                    <a:pt x="6380" y="947"/>
                    <a:pt x="6415" y="874"/>
                  </a:cubicBezTo>
                  <a:cubicBezTo>
                    <a:pt x="6421" y="857"/>
                    <a:pt x="6428" y="840"/>
                    <a:pt x="6432" y="820"/>
                  </a:cubicBezTo>
                  <a:cubicBezTo>
                    <a:pt x="6438" y="801"/>
                    <a:pt x="6443" y="782"/>
                    <a:pt x="6453" y="767"/>
                  </a:cubicBezTo>
                  <a:cubicBezTo>
                    <a:pt x="6481" y="718"/>
                    <a:pt x="6543" y="700"/>
                    <a:pt x="6608" y="681"/>
                  </a:cubicBezTo>
                  <a:cubicBezTo>
                    <a:pt x="6650" y="670"/>
                    <a:pt x="6693" y="658"/>
                    <a:pt x="6732" y="636"/>
                  </a:cubicBezTo>
                  <a:cubicBezTo>
                    <a:pt x="6792" y="602"/>
                    <a:pt x="6830" y="548"/>
                    <a:pt x="6867" y="495"/>
                  </a:cubicBezTo>
                  <a:cubicBezTo>
                    <a:pt x="6884" y="471"/>
                    <a:pt x="6901" y="448"/>
                    <a:pt x="6920" y="426"/>
                  </a:cubicBezTo>
                  <a:cubicBezTo>
                    <a:pt x="6962" y="378"/>
                    <a:pt x="7021" y="349"/>
                    <a:pt x="7070" y="349"/>
                  </a:cubicBezTo>
                  <a:cubicBezTo>
                    <a:pt x="7091" y="349"/>
                    <a:pt x="7111" y="355"/>
                    <a:pt x="7126" y="366"/>
                  </a:cubicBezTo>
                  <a:lnTo>
                    <a:pt x="7169" y="400"/>
                  </a:lnTo>
                  <a:lnTo>
                    <a:pt x="7169" y="345"/>
                  </a:lnTo>
                  <a:cubicBezTo>
                    <a:pt x="7169" y="278"/>
                    <a:pt x="7167" y="201"/>
                    <a:pt x="7199" y="139"/>
                  </a:cubicBezTo>
                  <a:cubicBezTo>
                    <a:pt x="7222" y="89"/>
                    <a:pt x="7274" y="54"/>
                    <a:pt x="7321" y="54"/>
                  </a:cubicBezTo>
                  <a:close/>
                  <a:moveTo>
                    <a:pt x="7322" y="0"/>
                  </a:moveTo>
                  <a:cubicBezTo>
                    <a:pt x="7256" y="0"/>
                    <a:pt x="7183" y="46"/>
                    <a:pt x="7150" y="116"/>
                  </a:cubicBezTo>
                  <a:cubicBezTo>
                    <a:pt x="7120" y="173"/>
                    <a:pt x="7115" y="240"/>
                    <a:pt x="7115" y="302"/>
                  </a:cubicBezTo>
                  <a:cubicBezTo>
                    <a:pt x="7101" y="297"/>
                    <a:pt x="7085" y="295"/>
                    <a:pt x="7069" y="295"/>
                  </a:cubicBezTo>
                  <a:cubicBezTo>
                    <a:pt x="7005" y="295"/>
                    <a:pt x="6932" y="331"/>
                    <a:pt x="6882" y="390"/>
                  </a:cubicBezTo>
                  <a:cubicBezTo>
                    <a:pt x="6860" y="413"/>
                    <a:pt x="6843" y="439"/>
                    <a:pt x="6824" y="465"/>
                  </a:cubicBezTo>
                  <a:cubicBezTo>
                    <a:pt x="6788" y="514"/>
                    <a:pt x="6753" y="561"/>
                    <a:pt x="6706" y="589"/>
                  </a:cubicBezTo>
                  <a:cubicBezTo>
                    <a:pt x="6674" y="608"/>
                    <a:pt x="6633" y="619"/>
                    <a:pt x="6593" y="630"/>
                  </a:cubicBezTo>
                  <a:cubicBezTo>
                    <a:pt x="6520" y="651"/>
                    <a:pt x="6447" y="670"/>
                    <a:pt x="6406" y="739"/>
                  </a:cubicBezTo>
                  <a:cubicBezTo>
                    <a:pt x="6393" y="760"/>
                    <a:pt x="6387" y="784"/>
                    <a:pt x="6380" y="808"/>
                  </a:cubicBezTo>
                  <a:cubicBezTo>
                    <a:pt x="6376" y="823"/>
                    <a:pt x="6372" y="838"/>
                    <a:pt x="6365" y="850"/>
                  </a:cubicBezTo>
                  <a:cubicBezTo>
                    <a:pt x="6340" y="908"/>
                    <a:pt x="6278" y="945"/>
                    <a:pt x="6211" y="977"/>
                  </a:cubicBezTo>
                  <a:cubicBezTo>
                    <a:pt x="5939" y="1116"/>
                    <a:pt x="5661" y="1257"/>
                    <a:pt x="5363" y="1335"/>
                  </a:cubicBezTo>
                  <a:cubicBezTo>
                    <a:pt x="5352" y="1221"/>
                    <a:pt x="5303" y="977"/>
                    <a:pt x="5108" y="970"/>
                  </a:cubicBezTo>
                  <a:cubicBezTo>
                    <a:pt x="5071" y="970"/>
                    <a:pt x="5035" y="981"/>
                    <a:pt x="5001" y="992"/>
                  </a:cubicBezTo>
                  <a:cubicBezTo>
                    <a:pt x="4969" y="1001"/>
                    <a:pt x="4938" y="1009"/>
                    <a:pt x="4910" y="1009"/>
                  </a:cubicBezTo>
                  <a:cubicBezTo>
                    <a:pt x="4897" y="1009"/>
                    <a:pt x="4885" y="1007"/>
                    <a:pt x="4874" y="1003"/>
                  </a:cubicBezTo>
                  <a:cubicBezTo>
                    <a:pt x="4834" y="988"/>
                    <a:pt x="4810" y="945"/>
                    <a:pt x="4784" y="898"/>
                  </a:cubicBezTo>
                  <a:cubicBezTo>
                    <a:pt x="4776" y="883"/>
                    <a:pt x="4767" y="868"/>
                    <a:pt x="4759" y="855"/>
                  </a:cubicBezTo>
                  <a:cubicBezTo>
                    <a:pt x="4679" y="726"/>
                    <a:pt x="4523" y="645"/>
                    <a:pt x="4341" y="634"/>
                  </a:cubicBezTo>
                  <a:cubicBezTo>
                    <a:pt x="4330" y="634"/>
                    <a:pt x="4319" y="633"/>
                    <a:pt x="4308" y="633"/>
                  </a:cubicBezTo>
                  <a:cubicBezTo>
                    <a:pt x="4159" y="633"/>
                    <a:pt x="4014" y="673"/>
                    <a:pt x="3874" y="711"/>
                  </a:cubicBezTo>
                  <a:lnTo>
                    <a:pt x="3370" y="850"/>
                  </a:lnTo>
                  <a:cubicBezTo>
                    <a:pt x="3312" y="865"/>
                    <a:pt x="3235" y="887"/>
                    <a:pt x="3188" y="945"/>
                  </a:cubicBezTo>
                  <a:cubicBezTo>
                    <a:pt x="3160" y="979"/>
                    <a:pt x="3147" y="1018"/>
                    <a:pt x="3135" y="1056"/>
                  </a:cubicBezTo>
                  <a:cubicBezTo>
                    <a:pt x="3124" y="1088"/>
                    <a:pt x="3115" y="1118"/>
                    <a:pt x="3096" y="1144"/>
                  </a:cubicBezTo>
                  <a:cubicBezTo>
                    <a:pt x="3060" y="1195"/>
                    <a:pt x="2991" y="1223"/>
                    <a:pt x="2922" y="1249"/>
                  </a:cubicBezTo>
                  <a:cubicBezTo>
                    <a:pt x="2833" y="1283"/>
                    <a:pt x="2740" y="1317"/>
                    <a:pt x="2715" y="1416"/>
                  </a:cubicBezTo>
                  <a:cubicBezTo>
                    <a:pt x="2704" y="1457"/>
                    <a:pt x="2710" y="1495"/>
                    <a:pt x="2717" y="1534"/>
                  </a:cubicBezTo>
                  <a:cubicBezTo>
                    <a:pt x="2719" y="1551"/>
                    <a:pt x="2721" y="1568"/>
                    <a:pt x="2721" y="1587"/>
                  </a:cubicBezTo>
                  <a:cubicBezTo>
                    <a:pt x="2725" y="1645"/>
                    <a:pt x="2702" y="1703"/>
                    <a:pt x="2657" y="1750"/>
                  </a:cubicBezTo>
                  <a:cubicBezTo>
                    <a:pt x="2604" y="1806"/>
                    <a:pt x="2529" y="1838"/>
                    <a:pt x="2459" y="1838"/>
                  </a:cubicBezTo>
                  <a:cubicBezTo>
                    <a:pt x="2427" y="1838"/>
                    <a:pt x="2395" y="1831"/>
                    <a:pt x="2368" y="1817"/>
                  </a:cubicBezTo>
                  <a:lnTo>
                    <a:pt x="2327" y="1795"/>
                  </a:lnTo>
                  <a:lnTo>
                    <a:pt x="2329" y="1842"/>
                  </a:lnTo>
                  <a:cubicBezTo>
                    <a:pt x="2335" y="2018"/>
                    <a:pt x="2085" y="2093"/>
                    <a:pt x="2008" y="2112"/>
                  </a:cubicBezTo>
                  <a:cubicBezTo>
                    <a:pt x="1862" y="2149"/>
                    <a:pt x="1643" y="2202"/>
                    <a:pt x="1596" y="2384"/>
                  </a:cubicBezTo>
                  <a:cubicBezTo>
                    <a:pt x="1581" y="2438"/>
                    <a:pt x="1588" y="2494"/>
                    <a:pt x="1592" y="2545"/>
                  </a:cubicBezTo>
                  <a:cubicBezTo>
                    <a:pt x="1594" y="2571"/>
                    <a:pt x="1598" y="2597"/>
                    <a:pt x="1598" y="2622"/>
                  </a:cubicBezTo>
                  <a:cubicBezTo>
                    <a:pt x="1598" y="2689"/>
                    <a:pt x="1573" y="2766"/>
                    <a:pt x="1511" y="2779"/>
                  </a:cubicBezTo>
                  <a:cubicBezTo>
                    <a:pt x="1504" y="2780"/>
                    <a:pt x="1498" y="2781"/>
                    <a:pt x="1492" y="2781"/>
                  </a:cubicBezTo>
                  <a:cubicBezTo>
                    <a:pt x="1449" y="2781"/>
                    <a:pt x="1406" y="2745"/>
                    <a:pt x="1363" y="2706"/>
                  </a:cubicBezTo>
                  <a:cubicBezTo>
                    <a:pt x="1318" y="2667"/>
                    <a:pt x="1275" y="2627"/>
                    <a:pt x="1217" y="2614"/>
                  </a:cubicBezTo>
                  <a:cubicBezTo>
                    <a:pt x="1202" y="2610"/>
                    <a:pt x="1185" y="2609"/>
                    <a:pt x="1168" y="2609"/>
                  </a:cubicBezTo>
                  <a:cubicBezTo>
                    <a:pt x="1145" y="2609"/>
                    <a:pt x="1121" y="2611"/>
                    <a:pt x="1097" y="2614"/>
                  </a:cubicBezTo>
                  <a:cubicBezTo>
                    <a:pt x="1076" y="2617"/>
                    <a:pt x="1055" y="2620"/>
                    <a:pt x="1033" y="2620"/>
                  </a:cubicBezTo>
                  <a:cubicBezTo>
                    <a:pt x="1025" y="2620"/>
                    <a:pt x="1016" y="2619"/>
                    <a:pt x="1007" y="2618"/>
                  </a:cubicBezTo>
                  <a:cubicBezTo>
                    <a:pt x="939" y="2605"/>
                    <a:pt x="891" y="2547"/>
                    <a:pt x="842" y="2485"/>
                  </a:cubicBezTo>
                  <a:cubicBezTo>
                    <a:pt x="801" y="2434"/>
                    <a:pt x="759" y="2380"/>
                    <a:pt x="701" y="2348"/>
                  </a:cubicBezTo>
                  <a:cubicBezTo>
                    <a:pt x="664" y="2329"/>
                    <a:pt x="623" y="2319"/>
                    <a:pt x="579" y="2319"/>
                  </a:cubicBezTo>
                  <a:cubicBezTo>
                    <a:pt x="521" y="2319"/>
                    <a:pt x="459" y="2336"/>
                    <a:pt x="399" y="2369"/>
                  </a:cubicBezTo>
                  <a:lnTo>
                    <a:pt x="386" y="2376"/>
                  </a:lnTo>
                  <a:lnTo>
                    <a:pt x="345" y="2791"/>
                  </a:lnTo>
                  <a:cubicBezTo>
                    <a:pt x="330" y="2944"/>
                    <a:pt x="270" y="3299"/>
                    <a:pt x="26" y="3314"/>
                  </a:cubicBezTo>
                  <a:lnTo>
                    <a:pt x="0" y="3314"/>
                  </a:lnTo>
                  <a:lnTo>
                    <a:pt x="84" y="5028"/>
                  </a:lnTo>
                  <a:lnTo>
                    <a:pt x="84" y="5045"/>
                  </a:lnTo>
                  <a:cubicBezTo>
                    <a:pt x="92" y="5193"/>
                    <a:pt x="101" y="5397"/>
                    <a:pt x="221" y="5536"/>
                  </a:cubicBezTo>
                  <a:cubicBezTo>
                    <a:pt x="296" y="5622"/>
                    <a:pt x="403" y="5677"/>
                    <a:pt x="506" y="5731"/>
                  </a:cubicBezTo>
                  <a:cubicBezTo>
                    <a:pt x="649" y="5804"/>
                    <a:pt x="786" y="5872"/>
                    <a:pt x="810" y="6016"/>
                  </a:cubicBezTo>
                  <a:cubicBezTo>
                    <a:pt x="838" y="6181"/>
                    <a:pt x="694" y="6294"/>
                    <a:pt x="542" y="6414"/>
                  </a:cubicBezTo>
                  <a:cubicBezTo>
                    <a:pt x="478" y="6466"/>
                    <a:pt x="411" y="6519"/>
                    <a:pt x="360" y="6577"/>
                  </a:cubicBezTo>
                  <a:cubicBezTo>
                    <a:pt x="227" y="6721"/>
                    <a:pt x="169" y="6918"/>
                    <a:pt x="197" y="7147"/>
                  </a:cubicBezTo>
                  <a:lnTo>
                    <a:pt x="199" y="7166"/>
                  </a:lnTo>
                  <a:lnTo>
                    <a:pt x="219" y="7171"/>
                  </a:lnTo>
                  <a:cubicBezTo>
                    <a:pt x="1101" y="7306"/>
                    <a:pt x="1997" y="7374"/>
                    <a:pt x="2880" y="7374"/>
                  </a:cubicBezTo>
                  <a:lnTo>
                    <a:pt x="2948" y="7374"/>
                  </a:lnTo>
                  <a:cubicBezTo>
                    <a:pt x="3282" y="7374"/>
                    <a:pt x="3692" y="7334"/>
                    <a:pt x="3876" y="7029"/>
                  </a:cubicBezTo>
                  <a:cubicBezTo>
                    <a:pt x="3944" y="6920"/>
                    <a:pt x="3968" y="6791"/>
                    <a:pt x="3989" y="6669"/>
                  </a:cubicBezTo>
                  <a:cubicBezTo>
                    <a:pt x="3998" y="6620"/>
                    <a:pt x="4009" y="6573"/>
                    <a:pt x="4019" y="6524"/>
                  </a:cubicBezTo>
                  <a:cubicBezTo>
                    <a:pt x="4039" y="6451"/>
                    <a:pt x="4112" y="6202"/>
                    <a:pt x="4309" y="6162"/>
                  </a:cubicBezTo>
                  <a:cubicBezTo>
                    <a:pt x="4332" y="6155"/>
                    <a:pt x="4358" y="6153"/>
                    <a:pt x="4392" y="6153"/>
                  </a:cubicBezTo>
                  <a:cubicBezTo>
                    <a:pt x="4409" y="6153"/>
                    <a:pt x="4427" y="6155"/>
                    <a:pt x="4444" y="6155"/>
                  </a:cubicBezTo>
                  <a:lnTo>
                    <a:pt x="4493" y="6155"/>
                  </a:lnTo>
                  <a:cubicBezTo>
                    <a:pt x="4544" y="6155"/>
                    <a:pt x="4606" y="6151"/>
                    <a:pt x="4660" y="6119"/>
                  </a:cubicBezTo>
                  <a:cubicBezTo>
                    <a:pt x="4724" y="6082"/>
                    <a:pt x="4761" y="6016"/>
                    <a:pt x="4795" y="5952"/>
                  </a:cubicBezTo>
                  <a:cubicBezTo>
                    <a:pt x="4823" y="5900"/>
                    <a:pt x="4849" y="5849"/>
                    <a:pt x="4891" y="5817"/>
                  </a:cubicBezTo>
                  <a:cubicBezTo>
                    <a:pt x="4941" y="5776"/>
                    <a:pt x="5009" y="5761"/>
                    <a:pt x="5069" y="5748"/>
                  </a:cubicBezTo>
                  <a:lnTo>
                    <a:pt x="6083" y="5530"/>
                  </a:lnTo>
                  <a:lnTo>
                    <a:pt x="6076" y="5504"/>
                  </a:lnTo>
                  <a:cubicBezTo>
                    <a:pt x="5961" y="5099"/>
                    <a:pt x="6179" y="4634"/>
                    <a:pt x="6565" y="4465"/>
                  </a:cubicBezTo>
                  <a:cubicBezTo>
                    <a:pt x="6580" y="4458"/>
                    <a:pt x="6597" y="4452"/>
                    <a:pt x="6614" y="4445"/>
                  </a:cubicBezTo>
                  <a:cubicBezTo>
                    <a:pt x="6723" y="4400"/>
                    <a:pt x="6845" y="4349"/>
                    <a:pt x="6882" y="4229"/>
                  </a:cubicBezTo>
                  <a:cubicBezTo>
                    <a:pt x="6916" y="4113"/>
                    <a:pt x="6848" y="4000"/>
                    <a:pt x="6781" y="3893"/>
                  </a:cubicBezTo>
                  <a:cubicBezTo>
                    <a:pt x="6713" y="3781"/>
                    <a:pt x="6655" y="3687"/>
                    <a:pt x="6710" y="3603"/>
                  </a:cubicBezTo>
                  <a:cubicBezTo>
                    <a:pt x="7015" y="3522"/>
                    <a:pt x="7304" y="3426"/>
                    <a:pt x="7475" y="3194"/>
                  </a:cubicBezTo>
                  <a:cubicBezTo>
                    <a:pt x="7636" y="2976"/>
                    <a:pt x="7655" y="2682"/>
                    <a:pt x="7672" y="2399"/>
                  </a:cubicBezTo>
                  <a:cubicBezTo>
                    <a:pt x="7692" y="2108"/>
                    <a:pt x="7709" y="1834"/>
                    <a:pt x="7872" y="1654"/>
                  </a:cubicBezTo>
                  <a:lnTo>
                    <a:pt x="7882" y="1641"/>
                  </a:lnTo>
                  <a:lnTo>
                    <a:pt x="7878" y="1628"/>
                  </a:lnTo>
                  <a:cubicBezTo>
                    <a:pt x="7837" y="1495"/>
                    <a:pt x="7814" y="1360"/>
                    <a:pt x="7807" y="1225"/>
                  </a:cubicBezTo>
                  <a:cubicBezTo>
                    <a:pt x="7805" y="1174"/>
                    <a:pt x="7805" y="1125"/>
                    <a:pt x="7805" y="1073"/>
                  </a:cubicBezTo>
                  <a:cubicBezTo>
                    <a:pt x="7803" y="883"/>
                    <a:pt x="7801" y="688"/>
                    <a:pt x="7698" y="527"/>
                  </a:cubicBezTo>
                  <a:lnTo>
                    <a:pt x="7675" y="493"/>
                  </a:lnTo>
                  <a:lnTo>
                    <a:pt x="7653" y="525"/>
                  </a:lnTo>
                  <a:cubicBezTo>
                    <a:pt x="7643" y="539"/>
                    <a:pt x="7626" y="545"/>
                    <a:pt x="7607" y="545"/>
                  </a:cubicBezTo>
                  <a:cubicBezTo>
                    <a:pt x="7567" y="545"/>
                    <a:pt x="7516" y="517"/>
                    <a:pt x="7499" y="478"/>
                  </a:cubicBezTo>
                  <a:cubicBezTo>
                    <a:pt x="7477" y="426"/>
                    <a:pt x="7482" y="366"/>
                    <a:pt x="7486" y="304"/>
                  </a:cubicBezTo>
                  <a:cubicBezTo>
                    <a:pt x="7486" y="283"/>
                    <a:pt x="7488" y="261"/>
                    <a:pt x="7488" y="240"/>
                  </a:cubicBezTo>
                  <a:cubicBezTo>
                    <a:pt x="7490" y="152"/>
                    <a:pt x="7458" y="36"/>
                    <a:pt x="7362" y="6"/>
                  </a:cubicBezTo>
                  <a:cubicBezTo>
                    <a:pt x="7349" y="2"/>
                    <a:pt x="7336" y="0"/>
                    <a:pt x="732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50"/>
            <p:cNvSpPr/>
            <p:nvPr/>
          </p:nvSpPr>
          <p:spPr>
            <a:xfrm>
              <a:off x="5915040" y="2871491"/>
              <a:ext cx="154663" cy="92974"/>
            </a:xfrm>
            <a:custGeom>
              <a:rect b="b" l="l" r="r" t="t"/>
              <a:pathLst>
                <a:path extrusionOk="0" h="3272" w="5443">
                  <a:moveTo>
                    <a:pt x="794" y="0"/>
                  </a:moveTo>
                  <a:cubicBezTo>
                    <a:pt x="597" y="0"/>
                    <a:pt x="408" y="95"/>
                    <a:pt x="232" y="187"/>
                  </a:cubicBezTo>
                  <a:lnTo>
                    <a:pt x="133" y="239"/>
                  </a:lnTo>
                  <a:cubicBezTo>
                    <a:pt x="137" y="333"/>
                    <a:pt x="131" y="430"/>
                    <a:pt x="120" y="522"/>
                  </a:cubicBezTo>
                  <a:cubicBezTo>
                    <a:pt x="82" y="815"/>
                    <a:pt x="0" y="1115"/>
                    <a:pt x="71" y="1402"/>
                  </a:cubicBezTo>
                  <a:cubicBezTo>
                    <a:pt x="480" y="1484"/>
                    <a:pt x="690" y="2024"/>
                    <a:pt x="1106" y="2075"/>
                  </a:cubicBezTo>
                  <a:cubicBezTo>
                    <a:pt x="1219" y="2088"/>
                    <a:pt x="1344" y="2062"/>
                    <a:pt x="1442" y="2122"/>
                  </a:cubicBezTo>
                  <a:cubicBezTo>
                    <a:pt x="1539" y="2178"/>
                    <a:pt x="1581" y="2296"/>
                    <a:pt x="1669" y="2360"/>
                  </a:cubicBezTo>
                  <a:cubicBezTo>
                    <a:pt x="1729" y="2403"/>
                    <a:pt x="1804" y="2418"/>
                    <a:pt x="1877" y="2433"/>
                  </a:cubicBezTo>
                  <a:cubicBezTo>
                    <a:pt x="2160" y="2488"/>
                    <a:pt x="2441" y="2544"/>
                    <a:pt x="2723" y="2600"/>
                  </a:cubicBezTo>
                  <a:cubicBezTo>
                    <a:pt x="2961" y="2911"/>
                    <a:pt x="3364" y="3037"/>
                    <a:pt x="3739" y="3144"/>
                  </a:cubicBezTo>
                  <a:cubicBezTo>
                    <a:pt x="3957" y="3209"/>
                    <a:pt x="4181" y="3272"/>
                    <a:pt x="4408" y="3272"/>
                  </a:cubicBezTo>
                  <a:cubicBezTo>
                    <a:pt x="4437" y="3272"/>
                    <a:pt x="4466" y="3271"/>
                    <a:pt x="4495" y="3268"/>
                  </a:cubicBezTo>
                  <a:cubicBezTo>
                    <a:pt x="4577" y="3260"/>
                    <a:pt x="4660" y="3245"/>
                    <a:pt x="4742" y="3234"/>
                  </a:cubicBezTo>
                  <a:cubicBezTo>
                    <a:pt x="4799" y="3118"/>
                    <a:pt x="4840" y="2990"/>
                    <a:pt x="4932" y="2902"/>
                  </a:cubicBezTo>
                  <a:cubicBezTo>
                    <a:pt x="5052" y="2786"/>
                    <a:pt x="5249" y="2752"/>
                    <a:pt x="5329" y="2604"/>
                  </a:cubicBezTo>
                  <a:cubicBezTo>
                    <a:pt x="5442" y="2394"/>
                    <a:pt x="5217" y="2148"/>
                    <a:pt x="4988" y="2084"/>
                  </a:cubicBezTo>
                  <a:cubicBezTo>
                    <a:pt x="4759" y="2019"/>
                    <a:pt x="4504" y="2045"/>
                    <a:pt x="4292" y="1934"/>
                  </a:cubicBezTo>
                  <a:cubicBezTo>
                    <a:pt x="4212" y="1893"/>
                    <a:pt x="4144" y="1831"/>
                    <a:pt x="4060" y="1794"/>
                  </a:cubicBezTo>
                  <a:cubicBezTo>
                    <a:pt x="3934" y="1739"/>
                    <a:pt x="3790" y="1743"/>
                    <a:pt x="3653" y="1730"/>
                  </a:cubicBezTo>
                  <a:cubicBezTo>
                    <a:pt x="3043" y="1672"/>
                    <a:pt x="2533" y="1257"/>
                    <a:pt x="2063" y="860"/>
                  </a:cubicBezTo>
                  <a:cubicBezTo>
                    <a:pt x="1847" y="676"/>
                    <a:pt x="1629" y="492"/>
                    <a:pt x="1412" y="310"/>
                  </a:cubicBezTo>
                  <a:cubicBezTo>
                    <a:pt x="1251" y="172"/>
                    <a:pt x="1080" y="31"/>
                    <a:pt x="872" y="5"/>
                  </a:cubicBezTo>
                  <a:cubicBezTo>
                    <a:pt x="846" y="2"/>
                    <a:pt x="820" y="0"/>
                    <a:pt x="7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50"/>
            <p:cNvSpPr/>
            <p:nvPr/>
          </p:nvSpPr>
          <p:spPr>
            <a:xfrm>
              <a:off x="5914671" y="2870724"/>
              <a:ext cx="153754" cy="94508"/>
            </a:xfrm>
            <a:custGeom>
              <a:rect b="b" l="l" r="r" t="t"/>
              <a:pathLst>
                <a:path extrusionOk="0" h="3326" w="5411">
                  <a:moveTo>
                    <a:pt x="808" y="54"/>
                  </a:moveTo>
                  <a:cubicBezTo>
                    <a:pt x="834" y="54"/>
                    <a:pt x="857" y="56"/>
                    <a:pt x="881" y="58"/>
                  </a:cubicBezTo>
                  <a:cubicBezTo>
                    <a:pt x="1089" y="86"/>
                    <a:pt x="1267" y="236"/>
                    <a:pt x="1408" y="356"/>
                  </a:cubicBezTo>
                  <a:lnTo>
                    <a:pt x="2046" y="896"/>
                  </a:lnTo>
                  <a:lnTo>
                    <a:pt x="2059" y="906"/>
                  </a:lnTo>
                  <a:cubicBezTo>
                    <a:pt x="2586" y="1354"/>
                    <a:pt x="3071" y="1727"/>
                    <a:pt x="3664" y="1785"/>
                  </a:cubicBezTo>
                  <a:cubicBezTo>
                    <a:pt x="3696" y="1787"/>
                    <a:pt x="3728" y="1789"/>
                    <a:pt x="3760" y="1791"/>
                  </a:cubicBezTo>
                  <a:cubicBezTo>
                    <a:pt x="3868" y="1798"/>
                    <a:pt x="3970" y="1804"/>
                    <a:pt x="4063" y="1847"/>
                  </a:cubicBezTo>
                  <a:cubicBezTo>
                    <a:pt x="4108" y="1866"/>
                    <a:pt x="4148" y="1892"/>
                    <a:pt x="4191" y="1922"/>
                  </a:cubicBezTo>
                  <a:cubicBezTo>
                    <a:pt x="4223" y="1943"/>
                    <a:pt x="4257" y="1965"/>
                    <a:pt x="4294" y="1984"/>
                  </a:cubicBezTo>
                  <a:cubicBezTo>
                    <a:pt x="4425" y="2055"/>
                    <a:pt x="4575" y="2072"/>
                    <a:pt x="4718" y="2089"/>
                  </a:cubicBezTo>
                  <a:cubicBezTo>
                    <a:pt x="4810" y="2100"/>
                    <a:pt x="4907" y="2113"/>
                    <a:pt x="4995" y="2136"/>
                  </a:cubicBezTo>
                  <a:cubicBezTo>
                    <a:pt x="5136" y="2177"/>
                    <a:pt x="5271" y="2288"/>
                    <a:pt x="5322" y="2408"/>
                  </a:cubicBezTo>
                  <a:cubicBezTo>
                    <a:pt x="5354" y="2481"/>
                    <a:pt x="5352" y="2554"/>
                    <a:pt x="5318" y="2618"/>
                  </a:cubicBezTo>
                  <a:cubicBezTo>
                    <a:pt x="5275" y="2698"/>
                    <a:pt x="5194" y="2743"/>
                    <a:pt x="5106" y="2790"/>
                  </a:cubicBezTo>
                  <a:cubicBezTo>
                    <a:pt x="5044" y="2824"/>
                    <a:pt x="4980" y="2860"/>
                    <a:pt x="4926" y="2910"/>
                  </a:cubicBezTo>
                  <a:cubicBezTo>
                    <a:pt x="4853" y="2980"/>
                    <a:pt x="4810" y="3073"/>
                    <a:pt x="4770" y="3163"/>
                  </a:cubicBezTo>
                  <a:cubicBezTo>
                    <a:pt x="4759" y="3188"/>
                    <a:pt x="4748" y="3212"/>
                    <a:pt x="4737" y="3235"/>
                  </a:cubicBezTo>
                  <a:cubicBezTo>
                    <a:pt x="4716" y="3240"/>
                    <a:pt x="4697" y="3242"/>
                    <a:pt x="4677" y="3244"/>
                  </a:cubicBezTo>
                  <a:cubicBezTo>
                    <a:pt x="4622" y="3255"/>
                    <a:pt x="4562" y="3263"/>
                    <a:pt x="4506" y="3267"/>
                  </a:cubicBezTo>
                  <a:cubicBezTo>
                    <a:pt x="4476" y="3270"/>
                    <a:pt x="4446" y="3272"/>
                    <a:pt x="4416" y="3272"/>
                  </a:cubicBezTo>
                  <a:cubicBezTo>
                    <a:pt x="4193" y="3272"/>
                    <a:pt x="3973" y="3208"/>
                    <a:pt x="3760" y="3145"/>
                  </a:cubicBezTo>
                  <a:cubicBezTo>
                    <a:pt x="3345" y="3025"/>
                    <a:pt x="2981" y="2903"/>
                    <a:pt x="2758" y="2610"/>
                  </a:cubicBezTo>
                  <a:lnTo>
                    <a:pt x="2751" y="2603"/>
                  </a:lnTo>
                  <a:lnTo>
                    <a:pt x="1896" y="2434"/>
                  </a:lnTo>
                  <a:cubicBezTo>
                    <a:pt x="1830" y="2421"/>
                    <a:pt x="1755" y="2406"/>
                    <a:pt x="1697" y="2366"/>
                  </a:cubicBezTo>
                  <a:cubicBezTo>
                    <a:pt x="1661" y="2338"/>
                    <a:pt x="1631" y="2299"/>
                    <a:pt x="1599" y="2256"/>
                  </a:cubicBezTo>
                  <a:cubicBezTo>
                    <a:pt x="1562" y="2209"/>
                    <a:pt x="1526" y="2158"/>
                    <a:pt x="1470" y="2126"/>
                  </a:cubicBezTo>
                  <a:cubicBezTo>
                    <a:pt x="1395" y="2083"/>
                    <a:pt x="1312" y="2081"/>
                    <a:pt x="1228" y="2081"/>
                  </a:cubicBezTo>
                  <a:cubicBezTo>
                    <a:pt x="1194" y="2078"/>
                    <a:pt x="1155" y="2078"/>
                    <a:pt x="1121" y="2074"/>
                  </a:cubicBezTo>
                  <a:cubicBezTo>
                    <a:pt x="917" y="2051"/>
                    <a:pt x="765" y="1903"/>
                    <a:pt x="605" y="1744"/>
                  </a:cubicBezTo>
                  <a:cubicBezTo>
                    <a:pt x="457" y="1601"/>
                    <a:pt x="305" y="1453"/>
                    <a:pt x="105" y="1406"/>
                  </a:cubicBezTo>
                  <a:cubicBezTo>
                    <a:pt x="58" y="1191"/>
                    <a:pt x="95" y="966"/>
                    <a:pt x="129" y="748"/>
                  </a:cubicBezTo>
                  <a:cubicBezTo>
                    <a:pt x="140" y="684"/>
                    <a:pt x="150" y="617"/>
                    <a:pt x="159" y="553"/>
                  </a:cubicBezTo>
                  <a:cubicBezTo>
                    <a:pt x="172" y="461"/>
                    <a:pt x="176" y="371"/>
                    <a:pt x="174" y="283"/>
                  </a:cubicBezTo>
                  <a:lnTo>
                    <a:pt x="257" y="238"/>
                  </a:lnTo>
                  <a:cubicBezTo>
                    <a:pt x="450" y="137"/>
                    <a:pt x="626" y="54"/>
                    <a:pt x="808" y="54"/>
                  </a:cubicBezTo>
                  <a:close/>
                  <a:moveTo>
                    <a:pt x="808" y="0"/>
                  </a:moveTo>
                  <a:cubicBezTo>
                    <a:pt x="613" y="0"/>
                    <a:pt x="431" y="86"/>
                    <a:pt x="232" y="191"/>
                  </a:cubicBezTo>
                  <a:lnTo>
                    <a:pt x="118" y="251"/>
                  </a:lnTo>
                  <a:lnTo>
                    <a:pt x="118" y="268"/>
                  </a:lnTo>
                  <a:cubicBezTo>
                    <a:pt x="122" y="358"/>
                    <a:pt x="118" y="452"/>
                    <a:pt x="107" y="544"/>
                  </a:cubicBezTo>
                  <a:cubicBezTo>
                    <a:pt x="99" y="611"/>
                    <a:pt x="88" y="675"/>
                    <a:pt x="78" y="739"/>
                  </a:cubicBezTo>
                  <a:cubicBezTo>
                    <a:pt x="39" y="969"/>
                    <a:pt x="0" y="1206"/>
                    <a:pt x="56" y="1436"/>
                  </a:cubicBezTo>
                  <a:lnTo>
                    <a:pt x="60" y="1451"/>
                  </a:lnTo>
                  <a:lnTo>
                    <a:pt x="78" y="1455"/>
                  </a:lnTo>
                  <a:cubicBezTo>
                    <a:pt x="270" y="1494"/>
                    <a:pt x="420" y="1641"/>
                    <a:pt x="568" y="1783"/>
                  </a:cubicBezTo>
                  <a:cubicBezTo>
                    <a:pt x="727" y="1939"/>
                    <a:pt x="892" y="2102"/>
                    <a:pt x="1114" y="2128"/>
                  </a:cubicBezTo>
                  <a:cubicBezTo>
                    <a:pt x="1153" y="2132"/>
                    <a:pt x="1192" y="2132"/>
                    <a:pt x="1228" y="2134"/>
                  </a:cubicBezTo>
                  <a:cubicBezTo>
                    <a:pt x="1307" y="2134"/>
                    <a:pt x="1380" y="2134"/>
                    <a:pt x="1442" y="2171"/>
                  </a:cubicBezTo>
                  <a:cubicBezTo>
                    <a:pt x="1489" y="2198"/>
                    <a:pt x="1522" y="2243"/>
                    <a:pt x="1556" y="2288"/>
                  </a:cubicBezTo>
                  <a:cubicBezTo>
                    <a:pt x="1588" y="2331"/>
                    <a:pt x="1622" y="2376"/>
                    <a:pt x="1667" y="2408"/>
                  </a:cubicBezTo>
                  <a:cubicBezTo>
                    <a:pt x="1732" y="2455"/>
                    <a:pt x="1813" y="2473"/>
                    <a:pt x="1886" y="2485"/>
                  </a:cubicBezTo>
                  <a:lnTo>
                    <a:pt x="2721" y="2650"/>
                  </a:lnTo>
                  <a:cubicBezTo>
                    <a:pt x="2976" y="2976"/>
                    <a:pt x="3420" y="3105"/>
                    <a:pt x="3745" y="3197"/>
                  </a:cubicBezTo>
                  <a:cubicBezTo>
                    <a:pt x="3951" y="3257"/>
                    <a:pt x="4185" y="3325"/>
                    <a:pt x="4416" y="3325"/>
                  </a:cubicBezTo>
                  <a:cubicBezTo>
                    <a:pt x="4448" y="3325"/>
                    <a:pt x="4478" y="3323"/>
                    <a:pt x="4510" y="3321"/>
                  </a:cubicBezTo>
                  <a:cubicBezTo>
                    <a:pt x="4568" y="3317"/>
                    <a:pt x="4628" y="3306"/>
                    <a:pt x="4686" y="3297"/>
                  </a:cubicBezTo>
                  <a:cubicBezTo>
                    <a:pt x="4710" y="3293"/>
                    <a:pt x="4733" y="3291"/>
                    <a:pt x="4759" y="3287"/>
                  </a:cubicBezTo>
                  <a:lnTo>
                    <a:pt x="4772" y="3285"/>
                  </a:lnTo>
                  <a:lnTo>
                    <a:pt x="4778" y="3272"/>
                  </a:lnTo>
                  <a:cubicBezTo>
                    <a:pt x="4793" y="3244"/>
                    <a:pt x="4806" y="3214"/>
                    <a:pt x="4819" y="3184"/>
                  </a:cubicBezTo>
                  <a:cubicBezTo>
                    <a:pt x="4860" y="3096"/>
                    <a:pt x="4898" y="3013"/>
                    <a:pt x="4962" y="2948"/>
                  </a:cubicBezTo>
                  <a:cubicBezTo>
                    <a:pt x="5010" y="2903"/>
                    <a:pt x="5072" y="2869"/>
                    <a:pt x="5132" y="2837"/>
                  </a:cubicBezTo>
                  <a:cubicBezTo>
                    <a:pt x="5222" y="2788"/>
                    <a:pt x="5316" y="2738"/>
                    <a:pt x="5365" y="2642"/>
                  </a:cubicBezTo>
                  <a:cubicBezTo>
                    <a:pt x="5408" y="2565"/>
                    <a:pt x="5410" y="2477"/>
                    <a:pt x="5372" y="2387"/>
                  </a:cubicBezTo>
                  <a:cubicBezTo>
                    <a:pt x="5314" y="2250"/>
                    <a:pt x="5168" y="2130"/>
                    <a:pt x="5010" y="2085"/>
                  </a:cubicBezTo>
                  <a:cubicBezTo>
                    <a:pt x="4915" y="2059"/>
                    <a:pt x="4819" y="2048"/>
                    <a:pt x="4725" y="2036"/>
                  </a:cubicBezTo>
                  <a:cubicBezTo>
                    <a:pt x="4579" y="2018"/>
                    <a:pt x="4442" y="2003"/>
                    <a:pt x="4317" y="1937"/>
                  </a:cubicBezTo>
                  <a:cubicBezTo>
                    <a:pt x="4285" y="1920"/>
                    <a:pt x="4251" y="1898"/>
                    <a:pt x="4219" y="1877"/>
                  </a:cubicBezTo>
                  <a:cubicBezTo>
                    <a:pt x="4176" y="1849"/>
                    <a:pt x="4133" y="1819"/>
                    <a:pt x="4084" y="1798"/>
                  </a:cubicBezTo>
                  <a:cubicBezTo>
                    <a:pt x="3983" y="1753"/>
                    <a:pt x="3872" y="1744"/>
                    <a:pt x="3763" y="1738"/>
                  </a:cubicBezTo>
                  <a:cubicBezTo>
                    <a:pt x="3733" y="1736"/>
                    <a:pt x="3700" y="1733"/>
                    <a:pt x="3670" y="1731"/>
                  </a:cubicBezTo>
                  <a:cubicBezTo>
                    <a:pt x="3092" y="1676"/>
                    <a:pt x="2614" y="1307"/>
                    <a:pt x="2094" y="866"/>
                  </a:cubicBezTo>
                  <a:lnTo>
                    <a:pt x="1442" y="315"/>
                  </a:lnTo>
                  <a:cubicBezTo>
                    <a:pt x="1294" y="191"/>
                    <a:pt x="1110" y="35"/>
                    <a:pt x="887" y="5"/>
                  </a:cubicBezTo>
                  <a:cubicBezTo>
                    <a:pt x="862" y="2"/>
                    <a:pt x="836" y="0"/>
                    <a:pt x="8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50"/>
            <p:cNvSpPr/>
            <p:nvPr/>
          </p:nvSpPr>
          <p:spPr>
            <a:xfrm>
              <a:off x="6063870" y="2921584"/>
              <a:ext cx="58364" cy="30461"/>
            </a:xfrm>
            <a:custGeom>
              <a:rect b="b" l="l" r="r" t="t"/>
              <a:pathLst>
                <a:path extrusionOk="0" h="1072" w="2054">
                  <a:moveTo>
                    <a:pt x="1369" y="0"/>
                  </a:moveTo>
                  <a:cubicBezTo>
                    <a:pt x="1173" y="0"/>
                    <a:pt x="980" y="53"/>
                    <a:pt x="791" y="106"/>
                  </a:cubicBezTo>
                  <a:cubicBezTo>
                    <a:pt x="511" y="188"/>
                    <a:pt x="217" y="276"/>
                    <a:pt x="1" y="471"/>
                  </a:cubicBezTo>
                  <a:cubicBezTo>
                    <a:pt x="73" y="546"/>
                    <a:pt x="118" y="633"/>
                    <a:pt x="118" y="725"/>
                  </a:cubicBezTo>
                  <a:cubicBezTo>
                    <a:pt x="382" y="796"/>
                    <a:pt x="645" y="867"/>
                    <a:pt x="909" y="935"/>
                  </a:cubicBezTo>
                  <a:cubicBezTo>
                    <a:pt x="1162" y="1003"/>
                    <a:pt x="1420" y="1071"/>
                    <a:pt x="1678" y="1071"/>
                  </a:cubicBezTo>
                  <a:cubicBezTo>
                    <a:pt x="1737" y="1071"/>
                    <a:pt x="1797" y="1068"/>
                    <a:pt x="1856" y="1060"/>
                  </a:cubicBezTo>
                  <a:cubicBezTo>
                    <a:pt x="1882" y="1055"/>
                    <a:pt x="1910" y="1049"/>
                    <a:pt x="1929" y="1032"/>
                  </a:cubicBezTo>
                  <a:cubicBezTo>
                    <a:pt x="1946" y="1017"/>
                    <a:pt x="1952" y="995"/>
                    <a:pt x="1961" y="974"/>
                  </a:cubicBezTo>
                  <a:cubicBezTo>
                    <a:pt x="2053" y="685"/>
                    <a:pt x="1965" y="348"/>
                    <a:pt x="1745" y="138"/>
                  </a:cubicBezTo>
                  <a:cubicBezTo>
                    <a:pt x="1695" y="91"/>
                    <a:pt x="1640" y="51"/>
                    <a:pt x="1575" y="27"/>
                  </a:cubicBezTo>
                  <a:cubicBezTo>
                    <a:pt x="1526" y="10"/>
                    <a:pt x="1472" y="3"/>
                    <a:pt x="1421" y="1"/>
                  </a:cubicBezTo>
                  <a:cubicBezTo>
                    <a:pt x="1404" y="0"/>
                    <a:pt x="1386" y="0"/>
                    <a:pt x="136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50"/>
            <p:cNvSpPr/>
            <p:nvPr/>
          </p:nvSpPr>
          <p:spPr>
            <a:xfrm>
              <a:off x="6062790" y="2920788"/>
              <a:ext cx="60211" cy="32024"/>
            </a:xfrm>
            <a:custGeom>
              <a:rect b="b" l="l" r="r" t="t"/>
              <a:pathLst>
                <a:path extrusionOk="0" h="1127" w="2119">
                  <a:moveTo>
                    <a:pt x="1408" y="54"/>
                  </a:moveTo>
                  <a:cubicBezTo>
                    <a:pt x="1425" y="54"/>
                    <a:pt x="1442" y="54"/>
                    <a:pt x="1459" y="55"/>
                  </a:cubicBezTo>
                  <a:cubicBezTo>
                    <a:pt x="1517" y="59"/>
                    <a:pt x="1564" y="66"/>
                    <a:pt x="1605" y="81"/>
                  </a:cubicBezTo>
                  <a:cubicBezTo>
                    <a:pt x="1658" y="100"/>
                    <a:pt x="1710" y="134"/>
                    <a:pt x="1765" y="186"/>
                  </a:cubicBezTo>
                  <a:cubicBezTo>
                    <a:pt x="1980" y="389"/>
                    <a:pt x="2063" y="713"/>
                    <a:pt x="1973" y="993"/>
                  </a:cubicBezTo>
                  <a:cubicBezTo>
                    <a:pt x="1967" y="1011"/>
                    <a:pt x="1960" y="1030"/>
                    <a:pt x="1950" y="1041"/>
                  </a:cubicBezTo>
                  <a:cubicBezTo>
                    <a:pt x="1935" y="1053"/>
                    <a:pt x="1911" y="1058"/>
                    <a:pt x="1890" y="1060"/>
                  </a:cubicBezTo>
                  <a:cubicBezTo>
                    <a:pt x="1834" y="1068"/>
                    <a:pt x="1774" y="1073"/>
                    <a:pt x="1712" y="1073"/>
                  </a:cubicBezTo>
                  <a:cubicBezTo>
                    <a:pt x="1453" y="1073"/>
                    <a:pt x="1189" y="1002"/>
                    <a:pt x="956" y="938"/>
                  </a:cubicBezTo>
                  <a:lnTo>
                    <a:pt x="182" y="732"/>
                  </a:lnTo>
                  <a:cubicBezTo>
                    <a:pt x="178" y="653"/>
                    <a:pt x="141" y="574"/>
                    <a:pt x="77" y="501"/>
                  </a:cubicBezTo>
                  <a:cubicBezTo>
                    <a:pt x="276" y="329"/>
                    <a:pt x="540" y="244"/>
                    <a:pt x="838" y="160"/>
                  </a:cubicBezTo>
                  <a:cubicBezTo>
                    <a:pt x="1023" y="109"/>
                    <a:pt x="1212" y="54"/>
                    <a:pt x="1408" y="54"/>
                  </a:cubicBezTo>
                  <a:close/>
                  <a:moveTo>
                    <a:pt x="1409" y="0"/>
                  </a:moveTo>
                  <a:cubicBezTo>
                    <a:pt x="1205" y="0"/>
                    <a:pt x="1012" y="55"/>
                    <a:pt x="823" y="109"/>
                  </a:cubicBezTo>
                  <a:cubicBezTo>
                    <a:pt x="510" y="199"/>
                    <a:pt x="231" y="286"/>
                    <a:pt x="21" y="479"/>
                  </a:cubicBezTo>
                  <a:lnTo>
                    <a:pt x="0" y="499"/>
                  </a:lnTo>
                  <a:lnTo>
                    <a:pt x="19" y="518"/>
                  </a:lnTo>
                  <a:cubicBezTo>
                    <a:pt x="92" y="591"/>
                    <a:pt x="131" y="674"/>
                    <a:pt x="129" y="751"/>
                  </a:cubicBezTo>
                  <a:lnTo>
                    <a:pt x="129" y="773"/>
                  </a:lnTo>
                  <a:lnTo>
                    <a:pt x="941" y="991"/>
                  </a:lnTo>
                  <a:cubicBezTo>
                    <a:pt x="1178" y="1053"/>
                    <a:pt x="1446" y="1126"/>
                    <a:pt x="1712" y="1126"/>
                  </a:cubicBezTo>
                  <a:cubicBezTo>
                    <a:pt x="1776" y="1126"/>
                    <a:pt x="1838" y="1122"/>
                    <a:pt x="1898" y="1113"/>
                  </a:cubicBezTo>
                  <a:cubicBezTo>
                    <a:pt x="1926" y="1109"/>
                    <a:pt x="1960" y="1103"/>
                    <a:pt x="1984" y="1079"/>
                  </a:cubicBezTo>
                  <a:cubicBezTo>
                    <a:pt x="2005" y="1060"/>
                    <a:pt x="2016" y="1034"/>
                    <a:pt x="2025" y="1011"/>
                  </a:cubicBezTo>
                  <a:cubicBezTo>
                    <a:pt x="2119" y="711"/>
                    <a:pt x="2031" y="364"/>
                    <a:pt x="1802" y="147"/>
                  </a:cubicBezTo>
                  <a:cubicBezTo>
                    <a:pt x="1742" y="91"/>
                    <a:pt x="1684" y="53"/>
                    <a:pt x="1622" y="31"/>
                  </a:cubicBezTo>
                  <a:cubicBezTo>
                    <a:pt x="1577" y="14"/>
                    <a:pt x="1525" y="6"/>
                    <a:pt x="1461" y="1"/>
                  </a:cubicBezTo>
                  <a:cubicBezTo>
                    <a:pt x="1444" y="1"/>
                    <a:pt x="1426" y="0"/>
                    <a:pt x="14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50"/>
            <p:cNvSpPr/>
            <p:nvPr/>
          </p:nvSpPr>
          <p:spPr>
            <a:xfrm>
              <a:off x="6055829" y="2965027"/>
              <a:ext cx="79534" cy="96867"/>
            </a:xfrm>
            <a:custGeom>
              <a:rect b="b" l="l" r="r" t="t"/>
              <a:pathLst>
                <a:path extrusionOk="0" h="3409" w="2799">
                  <a:moveTo>
                    <a:pt x="403" y="0"/>
                  </a:moveTo>
                  <a:cubicBezTo>
                    <a:pt x="349" y="0"/>
                    <a:pt x="294" y="7"/>
                    <a:pt x="241" y="19"/>
                  </a:cubicBezTo>
                  <a:cubicBezTo>
                    <a:pt x="290" y="58"/>
                    <a:pt x="326" y="107"/>
                    <a:pt x="341" y="169"/>
                  </a:cubicBezTo>
                  <a:cubicBezTo>
                    <a:pt x="363" y="266"/>
                    <a:pt x="329" y="371"/>
                    <a:pt x="371" y="461"/>
                  </a:cubicBezTo>
                  <a:cubicBezTo>
                    <a:pt x="434" y="591"/>
                    <a:pt x="652" y="656"/>
                    <a:pt x="618" y="799"/>
                  </a:cubicBezTo>
                  <a:cubicBezTo>
                    <a:pt x="569" y="996"/>
                    <a:pt x="189" y="812"/>
                    <a:pt x="82" y="985"/>
                  </a:cubicBezTo>
                  <a:cubicBezTo>
                    <a:pt x="1" y="1118"/>
                    <a:pt x="187" y="1260"/>
                    <a:pt x="217" y="1412"/>
                  </a:cubicBezTo>
                  <a:cubicBezTo>
                    <a:pt x="236" y="1510"/>
                    <a:pt x="189" y="1607"/>
                    <a:pt x="183" y="1705"/>
                  </a:cubicBezTo>
                  <a:cubicBezTo>
                    <a:pt x="159" y="2027"/>
                    <a:pt x="530" y="2230"/>
                    <a:pt x="646" y="2530"/>
                  </a:cubicBezTo>
                  <a:cubicBezTo>
                    <a:pt x="738" y="2764"/>
                    <a:pt x="665" y="3025"/>
                    <a:pt x="641" y="3276"/>
                  </a:cubicBezTo>
                  <a:cubicBezTo>
                    <a:pt x="637" y="3319"/>
                    <a:pt x="637" y="3364"/>
                    <a:pt x="635" y="3406"/>
                  </a:cubicBezTo>
                  <a:lnTo>
                    <a:pt x="798" y="3406"/>
                  </a:lnTo>
                  <a:cubicBezTo>
                    <a:pt x="843" y="3407"/>
                    <a:pt x="888" y="3408"/>
                    <a:pt x="934" y="3408"/>
                  </a:cubicBezTo>
                  <a:cubicBezTo>
                    <a:pt x="1116" y="3408"/>
                    <a:pt x="1298" y="3393"/>
                    <a:pt x="1449" y="3297"/>
                  </a:cubicBezTo>
                  <a:cubicBezTo>
                    <a:pt x="1903" y="3010"/>
                    <a:pt x="1854" y="2160"/>
                    <a:pt x="2334" y="2007"/>
                  </a:cubicBezTo>
                  <a:cubicBezTo>
                    <a:pt x="2336" y="1992"/>
                    <a:pt x="2338" y="1977"/>
                    <a:pt x="2340" y="1962"/>
                  </a:cubicBezTo>
                  <a:cubicBezTo>
                    <a:pt x="2353" y="1795"/>
                    <a:pt x="2325" y="1581"/>
                    <a:pt x="2475" y="1504"/>
                  </a:cubicBezTo>
                  <a:cubicBezTo>
                    <a:pt x="2525" y="1478"/>
                    <a:pt x="2585" y="1478"/>
                    <a:pt x="2636" y="1457"/>
                  </a:cubicBezTo>
                  <a:cubicBezTo>
                    <a:pt x="2743" y="1412"/>
                    <a:pt x="2799" y="1285"/>
                    <a:pt x="2799" y="1170"/>
                  </a:cubicBezTo>
                  <a:cubicBezTo>
                    <a:pt x="2797" y="1054"/>
                    <a:pt x="2750" y="943"/>
                    <a:pt x="2705" y="835"/>
                  </a:cubicBezTo>
                  <a:cubicBezTo>
                    <a:pt x="2253" y="880"/>
                    <a:pt x="1798" y="925"/>
                    <a:pt x="1346" y="970"/>
                  </a:cubicBezTo>
                  <a:cubicBezTo>
                    <a:pt x="1340" y="848"/>
                    <a:pt x="1336" y="726"/>
                    <a:pt x="1329" y="604"/>
                  </a:cubicBezTo>
                  <a:cubicBezTo>
                    <a:pt x="1329" y="568"/>
                    <a:pt x="1325" y="529"/>
                    <a:pt x="1301" y="501"/>
                  </a:cubicBezTo>
                  <a:cubicBezTo>
                    <a:pt x="1282" y="478"/>
                    <a:pt x="1257" y="470"/>
                    <a:pt x="1229" y="470"/>
                  </a:cubicBezTo>
                  <a:cubicBezTo>
                    <a:pt x="1170" y="470"/>
                    <a:pt x="1098" y="506"/>
                    <a:pt x="1033" y="506"/>
                  </a:cubicBezTo>
                  <a:cubicBezTo>
                    <a:pt x="1032" y="506"/>
                    <a:pt x="1030" y="506"/>
                    <a:pt x="1029" y="506"/>
                  </a:cubicBezTo>
                  <a:cubicBezTo>
                    <a:pt x="856" y="503"/>
                    <a:pt x="821" y="259"/>
                    <a:pt x="708" y="124"/>
                  </a:cubicBezTo>
                  <a:cubicBezTo>
                    <a:pt x="633" y="34"/>
                    <a:pt x="521" y="0"/>
                    <a:pt x="4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50"/>
            <p:cNvSpPr/>
            <p:nvPr/>
          </p:nvSpPr>
          <p:spPr>
            <a:xfrm>
              <a:off x="6055829" y="2964289"/>
              <a:ext cx="80329" cy="98401"/>
            </a:xfrm>
            <a:custGeom>
              <a:rect b="b" l="l" r="r" t="t"/>
              <a:pathLst>
                <a:path extrusionOk="0" h="3463" w="2827">
                  <a:moveTo>
                    <a:pt x="401" y="54"/>
                  </a:moveTo>
                  <a:cubicBezTo>
                    <a:pt x="489" y="54"/>
                    <a:pt x="609" y="73"/>
                    <a:pt x="689" y="167"/>
                  </a:cubicBezTo>
                  <a:cubicBezTo>
                    <a:pt x="725" y="210"/>
                    <a:pt x="753" y="268"/>
                    <a:pt x="781" y="324"/>
                  </a:cubicBezTo>
                  <a:cubicBezTo>
                    <a:pt x="839" y="437"/>
                    <a:pt x="899" y="557"/>
                    <a:pt x="1031" y="559"/>
                  </a:cubicBezTo>
                  <a:cubicBezTo>
                    <a:pt x="1068" y="559"/>
                    <a:pt x="1106" y="549"/>
                    <a:pt x="1141" y="540"/>
                  </a:cubicBezTo>
                  <a:cubicBezTo>
                    <a:pt x="1173" y="531"/>
                    <a:pt x="1203" y="525"/>
                    <a:pt x="1227" y="525"/>
                  </a:cubicBezTo>
                  <a:cubicBezTo>
                    <a:pt x="1250" y="525"/>
                    <a:pt x="1269" y="530"/>
                    <a:pt x="1282" y="544"/>
                  </a:cubicBezTo>
                  <a:cubicBezTo>
                    <a:pt x="1299" y="564"/>
                    <a:pt x="1301" y="596"/>
                    <a:pt x="1303" y="632"/>
                  </a:cubicBezTo>
                  <a:lnTo>
                    <a:pt x="1321" y="1026"/>
                  </a:lnTo>
                  <a:lnTo>
                    <a:pt x="2687" y="891"/>
                  </a:lnTo>
                  <a:cubicBezTo>
                    <a:pt x="2728" y="986"/>
                    <a:pt x="2771" y="1091"/>
                    <a:pt x="2771" y="1196"/>
                  </a:cubicBezTo>
                  <a:cubicBezTo>
                    <a:pt x="2773" y="1296"/>
                    <a:pt x="2728" y="1414"/>
                    <a:pt x="2625" y="1457"/>
                  </a:cubicBezTo>
                  <a:cubicBezTo>
                    <a:pt x="2604" y="1466"/>
                    <a:pt x="2580" y="1470"/>
                    <a:pt x="2557" y="1476"/>
                  </a:cubicBezTo>
                  <a:cubicBezTo>
                    <a:pt x="2525" y="1483"/>
                    <a:pt x="2493" y="1491"/>
                    <a:pt x="2463" y="1506"/>
                  </a:cubicBezTo>
                  <a:cubicBezTo>
                    <a:pt x="2328" y="1577"/>
                    <a:pt x="2321" y="1744"/>
                    <a:pt x="2317" y="1892"/>
                  </a:cubicBezTo>
                  <a:cubicBezTo>
                    <a:pt x="2317" y="1924"/>
                    <a:pt x="2315" y="1956"/>
                    <a:pt x="2313" y="1986"/>
                  </a:cubicBezTo>
                  <a:cubicBezTo>
                    <a:pt x="2313" y="1995"/>
                    <a:pt x="2310" y="2003"/>
                    <a:pt x="2310" y="2012"/>
                  </a:cubicBezTo>
                  <a:cubicBezTo>
                    <a:pt x="2058" y="2102"/>
                    <a:pt x="1953" y="2374"/>
                    <a:pt x="1841" y="2659"/>
                  </a:cubicBezTo>
                  <a:cubicBezTo>
                    <a:pt x="1745" y="2910"/>
                    <a:pt x="1644" y="3169"/>
                    <a:pt x="1436" y="3302"/>
                  </a:cubicBezTo>
                  <a:cubicBezTo>
                    <a:pt x="1286" y="3396"/>
                    <a:pt x="1106" y="3409"/>
                    <a:pt x="935" y="3409"/>
                  </a:cubicBezTo>
                  <a:cubicBezTo>
                    <a:pt x="890" y="3409"/>
                    <a:pt x="847" y="3407"/>
                    <a:pt x="800" y="3407"/>
                  </a:cubicBezTo>
                  <a:cubicBezTo>
                    <a:pt x="774" y="3405"/>
                    <a:pt x="751" y="3405"/>
                    <a:pt x="727" y="3405"/>
                  </a:cubicBezTo>
                  <a:cubicBezTo>
                    <a:pt x="706" y="3405"/>
                    <a:pt x="684" y="3405"/>
                    <a:pt x="663" y="3407"/>
                  </a:cubicBezTo>
                  <a:cubicBezTo>
                    <a:pt x="663" y="3370"/>
                    <a:pt x="665" y="3338"/>
                    <a:pt x="669" y="3304"/>
                  </a:cubicBezTo>
                  <a:cubicBezTo>
                    <a:pt x="674" y="3248"/>
                    <a:pt x="682" y="3190"/>
                    <a:pt x="689" y="3135"/>
                  </a:cubicBezTo>
                  <a:cubicBezTo>
                    <a:pt x="716" y="2938"/>
                    <a:pt x="744" y="2734"/>
                    <a:pt x="671" y="2548"/>
                  </a:cubicBezTo>
                  <a:cubicBezTo>
                    <a:pt x="622" y="2421"/>
                    <a:pt x="532" y="2314"/>
                    <a:pt x="444" y="2209"/>
                  </a:cubicBezTo>
                  <a:cubicBezTo>
                    <a:pt x="316" y="2057"/>
                    <a:pt x="196" y="1913"/>
                    <a:pt x="209" y="1733"/>
                  </a:cubicBezTo>
                  <a:cubicBezTo>
                    <a:pt x="213" y="1697"/>
                    <a:pt x="219" y="1663"/>
                    <a:pt x="228" y="1626"/>
                  </a:cubicBezTo>
                  <a:cubicBezTo>
                    <a:pt x="243" y="1564"/>
                    <a:pt x="256" y="1500"/>
                    <a:pt x="243" y="1434"/>
                  </a:cubicBezTo>
                  <a:cubicBezTo>
                    <a:pt x="230" y="1369"/>
                    <a:pt x="196" y="1311"/>
                    <a:pt x="161" y="1254"/>
                  </a:cubicBezTo>
                  <a:cubicBezTo>
                    <a:pt x="108" y="1168"/>
                    <a:pt x="65" y="1095"/>
                    <a:pt x="106" y="1026"/>
                  </a:cubicBezTo>
                  <a:cubicBezTo>
                    <a:pt x="149" y="956"/>
                    <a:pt x="256" y="954"/>
                    <a:pt x="361" y="954"/>
                  </a:cubicBezTo>
                  <a:cubicBezTo>
                    <a:pt x="479" y="954"/>
                    <a:pt x="614" y="954"/>
                    <a:pt x="644" y="831"/>
                  </a:cubicBezTo>
                  <a:cubicBezTo>
                    <a:pt x="667" y="731"/>
                    <a:pt x="590" y="664"/>
                    <a:pt x="513" y="602"/>
                  </a:cubicBezTo>
                  <a:cubicBezTo>
                    <a:pt x="466" y="564"/>
                    <a:pt x="419" y="523"/>
                    <a:pt x="395" y="474"/>
                  </a:cubicBezTo>
                  <a:cubicBezTo>
                    <a:pt x="374" y="429"/>
                    <a:pt x="374" y="377"/>
                    <a:pt x="376" y="322"/>
                  </a:cubicBezTo>
                  <a:cubicBezTo>
                    <a:pt x="376" y="279"/>
                    <a:pt x="378" y="234"/>
                    <a:pt x="367" y="189"/>
                  </a:cubicBezTo>
                  <a:cubicBezTo>
                    <a:pt x="356" y="142"/>
                    <a:pt x="333" y="99"/>
                    <a:pt x="296" y="62"/>
                  </a:cubicBezTo>
                  <a:cubicBezTo>
                    <a:pt x="333" y="56"/>
                    <a:pt x="369" y="54"/>
                    <a:pt x="401" y="54"/>
                  </a:cubicBezTo>
                  <a:close/>
                  <a:moveTo>
                    <a:pt x="401" y="0"/>
                  </a:moveTo>
                  <a:cubicBezTo>
                    <a:pt x="348" y="0"/>
                    <a:pt x="292" y="7"/>
                    <a:pt x="234" y="19"/>
                  </a:cubicBezTo>
                  <a:lnTo>
                    <a:pt x="181" y="32"/>
                  </a:lnTo>
                  <a:lnTo>
                    <a:pt x="224" y="67"/>
                  </a:lnTo>
                  <a:cubicBezTo>
                    <a:pt x="273" y="105"/>
                    <a:pt x="303" y="150"/>
                    <a:pt x="316" y="202"/>
                  </a:cubicBezTo>
                  <a:cubicBezTo>
                    <a:pt x="324" y="238"/>
                    <a:pt x="322" y="279"/>
                    <a:pt x="322" y="319"/>
                  </a:cubicBezTo>
                  <a:cubicBezTo>
                    <a:pt x="320" y="379"/>
                    <a:pt x="320" y="442"/>
                    <a:pt x="346" y="497"/>
                  </a:cubicBezTo>
                  <a:cubicBezTo>
                    <a:pt x="374" y="555"/>
                    <a:pt x="427" y="600"/>
                    <a:pt x="479" y="643"/>
                  </a:cubicBezTo>
                  <a:cubicBezTo>
                    <a:pt x="547" y="701"/>
                    <a:pt x="607" y="750"/>
                    <a:pt x="590" y="819"/>
                  </a:cubicBezTo>
                  <a:cubicBezTo>
                    <a:pt x="573" y="894"/>
                    <a:pt x="491" y="900"/>
                    <a:pt x="361" y="900"/>
                  </a:cubicBezTo>
                  <a:cubicBezTo>
                    <a:pt x="247" y="900"/>
                    <a:pt x="119" y="902"/>
                    <a:pt x="61" y="999"/>
                  </a:cubicBezTo>
                  <a:cubicBezTo>
                    <a:pt x="1" y="1095"/>
                    <a:pt x="59" y="1189"/>
                    <a:pt x="114" y="1281"/>
                  </a:cubicBezTo>
                  <a:cubicBezTo>
                    <a:pt x="146" y="1335"/>
                    <a:pt x="181" y="1391"/>
                    <a:pt x="191" y="1444"/>
                  </a:cubicBezTo>
                  <a:cubicBezTo>
                    <a:pt x="202" y="1498"/>
                    <a:pt x="189" y="1556"/>
                    <a:pt x="176" y="1616"/>
                  </a:cubicBezTo>
                  <a:cubicBezTo>
                    <a:pt x="168" y="1652"/>
                    <a:pt x="159" y="1691"/>
                    <a:pt x="155" y="1729"/>
                  </a:cubicBezTo>
                  <a:cubicBezTo>
                    <a:pt x="140" y="1931"/>
                    <a:pt x="275" y="2089"/>
                    <a:pt x="404" y="2243"/>
                  </a:cubicBezTo>
                  <a:cubicBezTo>
                    <a:pt x="487" y="2344"/>
                    <a:pt x="575" y="2449"/>
                    <a:pt x="622" y="2567"/>
                  </a:cubicBezTo>
                  <a:cubicBezTo>
                    <a:pt x="691" y="2740"/>
                    <a:pt x="663" y="2938"/>
                    <a:pt x="637" y="3126"/>
                  </a:cubicBezTo>
                  <a:cubicBezTo>
                    <a:pt x="629" y="3184"/>
                    <a:pt x="620" y="3242"/>
                    <a:pt x="616" y="3300"/>
                  </a:cubicBezTo>
                  <a:cubicBezTo>
                    <a:pt x="611" y="3342"/>
                    <a:pt x="609" y="3385"/>
                    <a:pt x="609" y="3432"/>
                  </a:cubicBezTo>
                  <a:lnTo>
                    <a:pt x="607" y="3460"/>
                  </a:lnTo>
                  <a:lnTo>
                    <a:pt x="635" y="3460"/>
                  </a:lnTo>
                  <a:cubicBezTo>
                    <a:pt x="663" y="3459"/>
                    <a:pt x="689" y="3459"/>
                    <a:pt x="716" y="3459"/>
                  </a:cubicBezTo>
                  <a:cubicBezTo>
                    <a:pt x="743" y="3459"/>
                    <a:pt x="771" y="3459"/>
                    <a:pt x="804" y="3460"/>
                  </a:cubicBezTo>
                  <a:cubicBezTo>
                    <a:pt x="847" y="3460"/>
                    <a:pt x="890" y="3462"/>
                    <a:pt x="935" y="3462"/>
                  </a:cubicBezTo>
                  <a:cubicBezTo>
                    <a:pt x="1115" y="3462"/>
                    <a:pt x="1303" y="3447"/>
                    <a:pt x="1464" y="3347"/>
                  </a:cubicBezTo>
                  <a:cubicBezTo>
                    <a:pt x="1687" y="3205"/>
                    <a:pt x="1792" y="2938"/>
                    <a:pt x="1890" y="2678"/>
                  </a:cubicBezTo>
                  <a:cubicBezTo>
                    <a:pt x="2000" y="2398"/>
                    <a:pt x="2103" y="2134"/>
                    <a:pt x="2343" y="2059"/>
                  </a:cubicBezTo>
                  <a:lnTo>
                    <a:pt x="2358" y="2053"/>
                  </a:lnTo>
                  <a:lnTo>
                    <a:pt x="2362" y="2021"/>
                  </a:lnTo>
                  <a:cubicBezTo>
                    <a:pt x="2364" y="2010"/>
                    <a:pt x="2366" y="2001"/>
                    <a:pt x="2366" y="1991"/>
                  </a:cubicBezTo>
                  <a:cubicBezTo>
                    <a:pt x="2368" y="1958"/>
                    <a:pt x="2370" y="1926"/>
                    <a:pt x="2370" y="1894"/>
                  </a:cubicBezTo>
                  <a:cubicBezTo>
                    <a:pt x="2375" y="1755"/>
                    <a:pt x="2379" y="1609"/>
                    <a:pt x="2486" y="1554"/>
                  </a:cubicBezTo>
                  <a:cubicBezTo>
                    <a:pt x="2512" y="1541"/>
                    <a:pt x="2540" y="1534"/>
                    <a:pt x="2570" y="1528"/>
                  </a:cubicBezTo>
                  <a:cubicBezTo>
                    <a:pt x="2593" y="1524"/>
                    <a:pt x="2621" y="1517"/>
                    <a:pt x="2647" y="1506"/>
                  </a:cubicBezTo>
                  <a:cubicBezTo>
                    <a:pt x="2771" y="1455"/>
                    <a:pt x="2827" y="1314"/>
                    <a:pt x="2825" y="1196"/>
                  </a:cubicBezTo>
                  <a:cubicBezTo>
                    <a:pt x="2825" y="1071"/>
                    <a:pt x="2773" y="956"/>
                    <a:pt x="2730" y="851"/>
                  </a:cubicBezTo>
                  <a:lnTo>
                    <a:pt x="2722" y="834"/>
                  </a:lnTo>
                  <a:lnTo>
                    <a:pt x="1372" y="969"/>
                  </a:lnTo>
                  <a:lnTo>
                    <a:pt x="1357" y="630"/>
                  </a:lnTo>
                  <a:cubicBezTo>
                    <a:pt x="1355" y="596"/>
                    <a:pt x="1353" y="544"/>
                    <a:pt x="1321" y="510"/>
                  </a:cubicBezTo>
                  <a:cubicBezTo>
                    <a:pt x="1299" y="482"/>
                    <a:pt x="1269" y="469"/>
                    <a:pt x="1228" y="469"/>
                  </a:cubicBezTo>
                  <a:cubicBezTo>
                    <a:pt x="1196" y="469"/>
                    <a:pt x="1162" y="480"/>
                    <a:pt x="1128" y="489"/>
                  </a:cubicBezTo>
                  <a:cubicBezTo>
                    <a:pt x="1096" y="497"/>
                    <a:pt x="1061" y="506"/>
                    <a:pt x="1029" y="506"/>
                  </a:cubicBezTo>
                  <a:cubicBezTo>
                    <a:pt x="931" y="504"/>
                    <a:pt x="884" y="409"/>
                    <a:pt x="828" y="298"/>
                  </a:cubicBezTo>
                  <a:cubicBezTo>
                    <a:pt x="798" y="240"/>
                    <a:pt x="770" y="180"/>
                    <a:pt x="729" y="133"/>
                  </a:cubicBezTo>
                  <a:cubicBezTo>
                    <a:pt x="656" y="45"/>
                    <a:pt x="543" y="0"/>
                    <a:pt x="4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50"/>
            <p:cNvSpPr/>
            <p:nvPr/>
          </p:nvSpPr>
          <p:spPr>
            <a:xfrm>
              <a:off x="5682561" y="2753065"/>
              <a:ext cx="394258" cy="608195"/>
            </a:xfrm>
            <a:custGeom>
              <a:rect b="b" l="l" r="r" t="t"/>
              <a:pathLst>
                <a:path extrusionOk="0" h="21404" w="13875">
                  <a:moveTo>
                    <a:pt x="6396" y="1"/>
                  </a:moveTo>
                  <a:cubicBezTo>
                    <a:pt x="6383" y="1"/>
                    <a:pt x="6370" y="1"/>
                    <a:pt x="6357" y="2"/>
                  </a:cubicBezTo>
                  <a:cubicBezTo>
                    <a:pt x="6248" y="6"/>
                    <a:pt x="6140" y="11"/>
                    <a:pt x="6031" y="17"/>
                  </a:cubicBezTo>
                  <a:cubicBezTo>
                    <a:pt x="6059" y="206"/>
                    <a:pt x="5920" y="396"/>
                    <a:pt x="5753" y="501"/>
                  </a:cubicBezTo>
                  <a:cubicBezTo>
                    <a:pt x="5605" y="593"/>
                    <a:pt x="5432" y="641"/>
                    <a:pt x="5259" y="641"/>
                  </a:cubicBezTo>
                  <a:cubicBezTo>
                    <a:pt x="5221" y="641"/>
                    <a:pt x="5184" y="639"/>
                    <a:pt x="5146" y="634"/>
                  </a:cubicBezTo>
                  <a:cubicBezTo>
                    <a:pt x="4859" y="600"/>
                    <a:pt x="4598" y="435"/>
                    <a:pt x="4309" y="415"/>
                  </a:cubicBezTo>
                  <a:cubicBezTo>
                    <a:pt x="4298" y="415"/>
                    <a:pt x="4288" y="414"/>
                    <a:pt x="4277" y="414"/>
                  </a:cubicBezTo>
                  <a:cubicBezTo>
                    <a:pt x="3995" y="414"/>
                    <a:pt x="3680" y="657"/>
                    <a:pt x="3777" y="917"/>
                  </a:cubicBezTo>
                  <a:cubicBezTo>
                    <a:pt x="3829" y="1050"/>
                    <a:pt x="3968" y="1135"/>
                    <a:pt x="4009" y="1270"/>
                  </a:cubicBezTo>
                  <a:cubicBezTo>
                    <a:pt x="4032" y="1356"/>
                    <a:pt x="4013" y="1448"/>
                    <a:pt x="4022" y="1538"/>
                  </a:cubicBezTo>
                  <a:cubicBezTo>
                    <a:pt x="4030" y="1656"/>
                    <a:pt x="4088" y="1767"/>
                    <a:pt x="4150" y="1870"/>
                  </a:cubicBezTo>
                  <a:cubicBezTo>
                    <a:pt x="4289" y="2104"/>
                    <a:pt x="4459" y="2322"/>
                    <a:pt x="4649" y="2515"/>
                  </a:cubicBezTo>
                  <a:cubicBezTo>
                    <a:pt x="4696" y="2562"/>
                    <a:pt x="4744" y="2609"/>
                    <a:pt x="4767" y="2671"/>
                  </a:cubicBezTo>
                  <a:cubicBezTo>
                    <a:pt x="4855" y="2905"/>
                    <a:pt x="4544" y="3068"/>
                    <a:pt x="4366" y="3244"/>
                  </a:cubicBezTo>
                  <a:cubicBezTo>
                    <a:pt x="4197" y="3411"/>
                    <a:pt x="4131" y="3674"/>
                    <a:pt x="4201" y="3901"/>
                  </a:cubicBezTo>
                  <a:cubicBezTo>
                    <a:pt x="3794" y="4208"/>
                    <a:pt x="3469" y="4623"/>
                    <a:pt x="3272" y="5092"/>
                  </a:cubicBezTo>
                  <a:cubicBezTo>
                    <a:pt x="3233" y="5185"/>
                    <a:pt x="3197" y="5281"/>
                    <a:pt x="3124" y="5350"/>
                  </a:cubicBezTo>
                  <a:cubicBezTo>
                    <a:pt x="3062" y="5410"/>
                    <a:pt x="2978" y="5442"/>
                    <a:pt x="2914" y="5500"/>
                  </a:cubicBezTo>
                  <a:cubicBezTo>
                    <a:pt x="2751" y="5641"/>
                    <a:pt x="2742" y="5898"/>
                    <a:pt x="2603" y="6061"/>
                  </a:cubicBezTo>
                  <a:cubicBezTo>
                    <a:pt x="2474" y="6214"/>
                    <a:pt x="2287" y="6245"/>
                    <a:pt x="2082" y="6245"/>
                  </a:cubicBezTo>
                  <a:cubicBezTo>
                    <a:pt x="1938" y="6245"/>
                    <a:pt x="1786" y="6229"/>
                    <a:pt x="1639" y="6229"/>
                  </a:cubicBezTo>
                  <a:cubicBezTo>
                    <a:pt x="1570" y="6229"/>
                    <a:pt x="1503" y="6233"/>
                    <a:pt x="1438" y="6243"/>
                  </a:cubicBezTo>
                  <a:cubicBezTo>
                    <a:pt x="1118" y="6292"/>
                    <a:pt x="836" y="6534"/>
                    <a:pt x="739" y="6843"/>
                  </a:cubicBezTo>
                  <a:cubicBezTo>
                    <a:pt x="986" y="6935"/>
                    <a:pt x="1181" y="7151"/>
                    <a:pt x="1245" y="7406"/>
                  </a:cubicBezTo>
                  <a:cubicBezTo>
                    <a:pt x="1262" y="7471"/>
                    <a:pt x="1273" y="7539"/>
                    <a:pt x="1305" y="7597"/>
                  </a:cubicBezTo>
                  <a:cubicBezTo>
                    <a:pt x="1335" y="7648"/>
                    <a:pt x="1382" y="7687"/>
                    <a:pt x="1421" y="7734"/>
                  </a:cubicBezTo>
                  <a:cubicBezTo>
                    <a:pt x="1476" y="7805"/>
                    <a:pt x="1508" y="7891"/>
                    <a:pt x="1541" y="7976"/>
                  </a:cubicBezTo>
                  <a:cubicBezTo>
                    <a:pt x="1658" y="8285"/>
                    <a:pt x="1774" y="8593"/>
                    <a:pt x="1892" y="8902"/>
                  </a:cubicBezTo>
                  <a:lnTo>
                    <a:pt x="429" y="9077"/>
                  </a:lnTo>
                  <a:cubicBezTo>
                    <a:pt x="328" y="9090"/>
                    <a:pt x="221" y="9105"/>
                    <a:pt x="137" y="9167"/>
                  </a:cubicBezTo>
                  <a:cubicBezTo>
                    <a:pt x="36" y="9242"/>
                    <a:pt x="6" y="9356"/>
                    <a:pt x="0" y="9480"/>
                  </a:cubicBezTo>
                  <a:cubicBezTo>
                    <a:pt x="118" y="9521"/>
                    <a:pt x="219" y="9581"/>
                    <a:pt x="270" y="9690"/>
                  </a:cubicBezTo>
                  <a:cubicBezTo>
                    <a:pt x="169" y="9867"/>
                    <a:pt x="402" y="10067"/>
                    <a:pt x="609" y="10067"/>
                  </a:cubicBezTo>
                  <a:cubicBezTo>
                    <a:pt x="613" y="10067"/>
                    <a:pt x="616" y="10067"/>
                    <a:pt x="619" y="10067"/>
                  </a:cubicBezTo>
                  <a:cubicBezTo>
                    <a:pt x="816" y="10061"/>
                    <a:pt x="1003" y="9961"/>
                    <a:pt x="1200" y="9961"/>
                  </a:cubicBezTo>
                  <a:cubicBezTo>
                    <a:pt x="1211" y="9961"/>
                    <a:pt x="1223" y="9962"/>
                    <a:pt x="1234" y="9962"/>
                  </a:cubicBezTo>
                  <a:cubicBezTo>
                    <a:pt x="1442" y="9975"/>
                    <a:pt x="1643" y="10239"/>
                    <a:pt x="1493" y="10382"/>
                  </a:cubicBezTo>
                  <a:cubicBezTo>
                    <a:pt x="1448" y="10427"/>
                    <a:pt x="1384" y="10444"/>
                    <a:pt x="1322" y="10459"/>
                  </a:cubicBezTo>
                  <a:cubicBezTo>
                    <a:pt x="1024" y="10534"/>
                    <a:pt x="729" y="10609"/>
                    <a:pt x="431" y="10684"/>
                  </a:cubicBezTo>
                  <a:cubicBezTo>
                    <a:pt x="439" y="10821"/>
                    <a:pt x="549" y="10926"/>
                    <a:pt x="649" y="11016"/>
                  </a:cubicBezTo>
                  <a:cubicBezTo>
                    <a:pt x="1088" y="11413"/>
                    <a:pt x="1549" y="11822"/>
                    <a:pt x="2119" y="11981"/>
                  </a:cubicBezTo>
                  <a:cubicBezTo>
                    <a:pt x="2130" y="11758"/>
                    <a:pt x="2237" y="11533"/>
                    <a:pt x="2421" y="11406"/>
                  </a:cubicBezTo>
                  <a:cubicBezTo>
                    <a:pt x="2419" y="11160"/>
                    <a:pt x="2466" y="10914"/>
                    <a:pt x="2558" y="10686"/>
                  </a:cubicBezTo>
                  <a:cubicBezTo>
                    <a:pt x="2591" y="10658"/>
                    <a:pt x="2629" y="10646"/>
                    <a:pt x="2669" y="10646"/>
                  </a:cubicBezTo>
                  <a:cubicBezTo>
                    <a:pt x="2773" y="10646"/>
                    <a:pt x="2887" y="10730"/>
                    <a:pt x="2933" y="10834"/>
                  </a:cubicBezTo>
                  <a:cubicBezTo>
                    <a:pt x="2995" y="10976"/>
                    <a:pt x="2985" y="11141"/>
                    <a:pt x="3034" y="11289"/>
                  </a:cubicBezTo>
                  <a:cubicBezTo>
                    <a:pt x="3068" y="11389"/>
                    <a:pt x="3130" y="11479"/>
                    <a:pt x="3160" y="11580"/>
                  </a:cubicBezTo>
                  <a:cubicBezTo>
                    <a:pt x="3205" y="11717"/>
                    <a:pt x="3192" y="11865"/>
                    <a:pt x="3184" y="12008"/>
                  </a:cubicBezTo>
                  <a:cubicBezTo>
                    <a:pt x="3154" y="12535"/>
                    <a:pt x="3182" y="13065"/>
                    <a:pt x="3265" y="13585"/>
                  </a:cubicBezTo>
                  <a:cubicBezTo>
                    <a:pt x="3351" y="14117"/>
                    <a:pt x="3520" y="14674"/>
                    <a:pt x="3936" y="15016"/>
                  </a:cubicBezTo>
                  <a:cubicBezTo>
                    <a:pt x="3936" y="15423"/>
                    <a:pt x="3936" y="15828"/>
                    <a:pt x="3938" y="16233"/>
                  </a:cubicBezTo>
                  <a:cubicBezTo>
                    <a:pt x="3938" y="16328"/>
                    <a:pt x="3938" y="16428"/>
                    <a:pt x="3983" y="16512"/>
                  </a:cubicBezTo>
                  <a:cubicBezTo>
                    <a:pt x="4030" y="16600"/>
                    <a:pt x="4120" y="16655"/>
                    <a:pt x="4186" y="16730"/>
                  </a:cubicBezTo>
                  <a:cubicBezTo>
                    <a:pt x="4435" y="17007"/>
                    <a:pt x="4332" y="17442"/>
                    <a:pt x="4429" y="17802"/>
                  </a:cubicBezTo>
                  <a:cubicBezTo>
                    <a:pt x="4493" y="18044"/>
                    <a:pt x="4647" y="18247"/>
                    <a:pt x="4791" y="18451"/>
                  </a:cubicBezTo>
                  <a:cubicBezTo>
                    <a:pt x="5427" y="19349"/>
                    <a:pt x="5913" y="20349"/>
                    <a:pt x="6228" y="21403"/>
                  </a:cubicBezTo>
                  <a:cubicBezTo>
                    <a:pt x="6440" y="21172"/>
                    <a:pt x="6655" y="20943"/>
                    <a:pt x="6869" y="20711"/>
                  </a:cubicBezTo>
                  <a:cubicBezTo>
                    <a:pt x="7188" y="20368"/>
                    <a:pt x="7514" y="20011"/>
                    <a:pt x="7662" y="19565"/>
                  </a:cubicBezTo>
                  <a:cubicBezTo>
                    <a:pt x="7732" y="19355"/>
                    <a:pt x="7758" y="19130"/>
                    <a:pt x="7777" y="18909"/>
                  </a:cubicBezTo>
                  <a:cubicBezTo>
                    <a:pt x="7807" y="18543"/>
                    <a:pt x="7822" y="18177"/>
                    <a:pt x="7835" y="17810"/>
                  </a:cubicBezTo>
                  <a:cubicBezTo>
                    <a:pt x="7857" y="17197"/>
                    <a:pt x="7878" y="16585"/>
                    <a:pt x="7902" y="15970"/>
                  </a:cubicBezTo>
                  <a:cubicBezTo>
                    <a:pt x="7904" y="15867"/>
                    <a:pt x="7912" y="15756"/>
                    <a:pt x="7977" y="15674"/>
                  </a:cubicBezTo>
                  <a:cubicBezTo>
                    <a:pt x="8045" y="15591"/>
                    <a:pt x="8159" y="15563"/>
                    <a:pt x="8261" y="15528"/>
                  </a:cubicBezTo>
                  <a:cubicBezTo>
                    <a:pt x="8735" y="15366"/>
                    <a:pt x="9084" y="14956"/>
                    <a:pt x="9335" y="14522"/>
                  </a:cubicBezTo>
                  <a:cubicBezTo>
                    <a:pt x="9583" y="14087"/>
                    <a:pt x="9757" y="13613"/>
                    <a:pt x="10020" y="13187"/>
                  </a:cubicBezTo>
                  <a:cubicBezTo>
                    <a:pt x="10288" y="12756"/>
                    <a:pt x="10644" y="12383"/>
                    <a:pt x="11049" y="12079"/>
                  </a:cubicBezTo>
                  <a:cubicBezTo>
                    <a:pt x="11154" y="11998"/>
                    <a:pt x="11267" y="11921"/>
                    <a:pt x="11398" y="11895"/>
                  </a:cubicBezTo>
                  <a:cubicBezTo>
                    <a:pt x="11443" y="11885"/>
                    <a:pt x="11490" y="11882"/>
                    <a:pt x="11537" y="11882"/>
                  </a:cubicBezTo>
                  <a:cubicBezTo>
                    <a:pt x="11672" y="11882"/>
                    <a:pt x="11815" y="11910"/>
                    <a:pt x="11944" y="11910"/>
                  </a:cubicBezTo>
                  <a:cubicBezTo>
                    <a:pt x="12061" y="11910"/>
                    <a:pt x="12167" y="11887"/>
                    <a:pt x="12247" y="11801"/>
                  </a:cubicBezTo>
                  <a:cubicBezTo>
                    <a:pt x="12319" y="11721"/>
                    <a:pt x="12343" y="11612"/>
                    <a:pt x="12384" y="11513"/>
                  </a:cubicBezTo>
                  <a:cubicBezTo>
                    <a:pt x="12594" y="11012"/>
                    <a:pt x="13213" y="10877"/>
                    <a:pt x="13772" y="10866"/>
                  </a:cubicBezTo>
                  <a:cubicBezTo>
                    <a:pt x="13774" y="10824"/>
                    <a:pt x="13774" y="10779"/>
                    <a:pt x="13778" y="10736"/>
                  </a:cubicBezTo>
                  <a:cubicBezTo>
                    <a:pt x="13802" y="10485"/>
                    <a:pt x="13875" y="10224"/>
                    <a:pt x="13783" y="9990"/>
                  </a:cubicBezTo>
                  <a:cubicBezTo>
                    <a:pt x="13667" y="9690"/>
                    <a:pt x="13296" y="9487"/>
                    <a:pt x="13320" y="9165"/>
                  </a:cubicBezTo>
                  <a:cubicBezTo>
                    <a:pt x="13326" y="9067"/>
                    <a:pt x="13373" y="8970"/>
                    <a:pt x="13354" y="8872"/>
                  </a:cubicBezTo>
                  <a:cubicBezTo>
                    <a:pt x="13324" y="8720"/>
                    <a:pt x="13138" y="8578"/>
                    <a:pt x="13219" y="8445"/>
                  </a:cubicBezTo>
                  <a:cubicBezTo>
                    <a:pt x="13326" y="8272"/>
                    <a:pt x="13706" y="8456"/>
                    <a:pt x="13755" y="8259"/>
                  </a:cubicBezTo>
                  <a:cubicBezTo>
                    <a:pt x="13789" y="8116"/>
                    <a:pt x="13571" y="8051"/>
                    <a:pt x="13508" y="7921"/>
                  </a:cubicBezTo>
                  <a:cubicBezTo>
                    <a:pt x="13466" y="7831"/>
                    <a:pt x="13500" y="7726"/>
                    <a:pt x="13478" y="7629"/>
                  </a:cubicBezTo>
                  <a:cubicBezTo>
                    <a:pt x="13444" y="7481"/>
                    <a:pt x="13281" y="7398"/>
                    <a:pt x="13129" y="7387"/>
                  </a:cubicBezTo>
                  <a:cubicBezTo>
                    <a:pt x="13116" y="7386"/>
                    <a:pt x="13103" y="7386"/>
                    <a:pt x="13090" y="7386"/>
                  </a:cubicBezTo>
                  <a:cubicBezTo>
                    <a:pt x="12952" y="7386"/>
                    <a:pt x="12816" y="7425"/>
                    <a:pt x="12677" y="7436"/>
                  </a:cubicBezTo>
                  <a:cubicBezTo>
                    <a:pt x="12648" y="7439"/>
                    <a:pt x="12619" y="7440"/>
                    <a:pt x="12590" y="7440"/>
                  </a:cubicBezTo>
                  <a:cubicBezTo>
                    <a:pt x="12363" y="7440"/>
                    <a:pt x="12139" y="7377"/>
                    <a:pt x="11921" y="7312"/>
                  </a:cubicBezTo>
                  <a:cubicBezTo>
                    <a:pt x="11546" y="7205"/>
                    <a:pt x="11143" y="7079"/>
                    <a:pt x="10905" y="6768"/>
                  </a:cubicBezTo>
                  <a:lnTo>
                    <a:pt x="10059" y="6601"/>
                  </a:lnTo>
                  <a:cubicBezTo>
                    <a:pt x="9986" y="6586"/>
                    <a:pt x="9911" y="6571"/>
                    <a:pt x="9851" y="6528"/>
                  </a:cubicBezTo>
                  <a:cubicBezTo>
                    <a:pt x="9763" y="6464"/>
                    <a:pt x="9721" y="6346"/>
                    <a:pt x="9624" y="6290"/>
                  </a:cubicBezTo>
                  <a:cubicBezTo>
                    <a:pt x="9526" y="6230"/>
                    <a:pt x="9401" y="6256"/>
                    <a:pt x="9288" y="6243"/>
                  </a:cubicBezTo>
                  <a:cubicBezTo>
                    <a:pt x="8872" y="6192"/>
                    <a:pt x="8662" y="5652"/>
                    <a:pt x="8253" y="5570"/>
                  </a:cubicBezTo>
                  <a:cubicBezTo>
                    <a:pt x="8182" y="5283"/>
                    <a:pt x="8264" y="4983"/>
                    <a:pt x="8302" y="4690"/>
                  </a:cubicBezTo>
                  <a:cubicBezTo>
                    <a:pt x="8341" y="4396"/>
                    <a:pt x="8317" y="4060"/>
                    <a:pt x="8099" y="3863"/>
                  </a:cubicBezTo>
                  <a:cubicBezTo>
                    <a:pt x="7979" y="3756"/>
                    <a:pt x="7820" y="3708"/>
                    <a:pt x="7677" y="3640"/>
                  </a:cubicBezTo>
                  <a:cubicBezTo>
                    <a:pt x="7456" y="3533"/>
                    <a:pt x="7261" y="3374"/>
                    <a:pt x="7113" y="3177"/>
                  </a:cubicBezTo>
                  <a:cubicBezTo>
                    <a:pt x="6950" y="2956"/>
                    <a:pt x="6875" y="2592"/>
                    <a:pt x="7109" y="2449"/>
                  </a:cubicBezTo>
                  <a:cubicBezTo>
                    <a:pt x="7205" y="2387"/>
                    <a:pt x="7336" y="2384"/>
                    <a:pt x="7422" y="2307"/>
                  </a:cubicBezTo>
                  <a:cubicBezTo>
                    <a:pt x="7565" y="2183"/>
                    <a:pt x="7505" y="1952"/>
                    <a:pt x="7434" y="1776"/>
                  </a:cubicBezTo>
                  <a:cubicBezTo>
                    <a:pt x="7336" y="1525"/>
                    <a:pt x="7235" y="1275"/>
                    <a:pt x="7135" y="1024"/>
                  </a:cubicBezTo>
                  <a:cubicBezTo>
                    <a:pt x="7057" y="829"/>
                    <a:pt x="6974" y="625"/>
                    <a:pt x="6807" y="499"/>
                  </a:cubicBezTo>
                  <a:cubicBezTo>
                    <a:pt x="6742" y="452"/>
                    <a:pt x="6665" y="413"/>
                    <a:pt x="6625" y="343"/>
                  </a:cubicBezTo>
                  <a:cubicBezTo>
                    <a:pt x="6563" y="238"/>
                    <a:pt x="6593" y="75"/>
                    <a:pt x="6485" y="19"/>
                  </a:cubicBezTo>
                  <a:cubicBezTo>
                    <a:pt x="6458" y="4"/>
                    <a:pt x="6427" y="1"/>
                    <a:pt x="63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50"/>
            <p:cNvSpPr/>
            <p:nvPr/>
          </p:nvSpPr>
          <p:spPr>
            <a:xfrm>
              <a:off x="5681766" y="2752326"/>
              <a:ext cx="395253" cy="610383"/>
            </a:xfrm>
            <a:custGeom>
              <a:rect b="b" l="l" r="r" t="t"/>
              <a:pathLst>
                <a:path extrusionOk="0" h="21481" w="13910">
                  <a:moveTo>
                    <a:pt x="6423" y="54"/>
                  </a:moveTo>
                  <a:cubicBezTo>
                    <a:pt x="6458" y="54"/>
                    <a:pt x="6481" y="58"/>
                    <a:pt x="6501" y="69"/>
                  </a:cubicBezTo>
                  <a:cubicBezTo>
                    <a:pt x="6554" y="97"/>
                    <a:pt x="6567" y="161"/>
                    <a:pt x="6582" y="234"/>
                  </a:cubicBezTo>
                  <a:cubicBezTo>
                    <a:pt x="6593" y="285"/>
                    <a:pt x="6603" y="339"/>
                    <a:pt x="6629" y="384"/>
                  </a:cubicBezTo>
                  <a:cubicBezTo>
                    <a:pt x="6661" y="439"/>
                    <a:pt x="6717" y="476"/>
                    <a:pt x="6768" y="512"/>
                  </a:cubicBezTo>
                  <a:cubicBezTo>
                    <a:pt x="6785" y="523"/>
                    <a:pt x="6803" y="536"/>
                    <a:pt x="6820" y="546"/>
                  </a:cubicBezTo>
                  <a:cubicBezTo>
                    <a:pt x="6985" y="671"/>
                    <a:pt x="7070" y="887"/>
                    <a:pt x="7139" y="1058"/>
                  </a:cubicBezTo>
                  <a:lnTo>
                    <a:pt x="7439" y="1813"/>
                  </a:lnTo>
                  <a:cubicBezTo>
                    <a:pt x="7537" y="2059"/>
                    <a:pt x="7535" y="2224"/>
                    <a:pt x="7433" y="2314"/>
                  </a:cubicBezTo>
                  <a:cubicBezTo>
                    <a:pt x="7388" y="2353"/>
                    <a:pt x="7330" y="2372"/>
                    <a:pt x="7270" y="2391"/>
                  </a:cubicBezTo>
                  <a:cubicBezTo>
                    <a:pt x="7220" y="2406"/>
                    <a:pt x="7169" y="2423"/>
                    <a:pt x="7122" y="2451"/>
                  </a:cubicBezTo>
                  <a:cubicBezTo>
                    <a:pt x="7043" y="2503"/>
                    <a:pt x="6989" y="2582"/>
                    <a:pt x="6970" y="2680"/>
                  </a:cubicBezTo>
                  <a:cubicBezTo>
                    <a:pt x="6940" y="2843"/>
                    <a:pt x="6998" y="3055"/>
                    <a:pt x="7120" y="3218"/>
                  </a:cubicBezTo>
                  <a:cubicBezTo>
                    <a:pt x="7270" y="3420"/>
                    <a:pt x="7467" y="3582"/>
                    <a:pt x="7692" y="3689"/>
                  </a:cubicBezTo>
                  <a:cubicBezTo>
                    <a:pt x="7730" y="3709"/>
                    <a:pt x="7771" y="3724"/>
                    <a:pt x="7810" y="3741"/>
                  </a:cubicBezTo>
                  <a:cubicBezTo>
                    <a:pt x="7915" y="3786"/>
                    <a:pt x="8024" y="3833"/>
                    <a:pt x="8107" y="3908"/>
                  </a:cubicBezTo>
                  <a:cubicBezTo>
                    <a:pt x="8330" y="4107"/>
                    <a:pt x="8337" y="4456"/>
                    <a:pt x="8304" y="4711"/>
                  </a:cubicBezTo>
                  <a:cubicBezTo>
                    <a:pt x="8296" y="4778"/>
                    <a:pt x="8285" y="4842"/>
                    <a:pt x="8275" y="4906"/>
                  </a:cubicBezTo>
                  <a:cubicBezTo>
                    <a:pt x="8236" y="5136"/>
                    <a:pt x="8197" y="5373"/>
                    <a:pt x="8253" y="5603"/>
                  </a:cubicBezTo>
                  <a:lnTo>
                    <a:pt x="8257" y="5618"/>
                  </a:lnTo>
                  <a:lnTo>
                    <a:pt x="8275" y="5622"/>
                  </a:lnTo>
                  <a:cubicBezTo>
                    <a:pt x="8467" y="5661"/>
                    <a:pt x="8617" y="5808"/>
                    <a:pt x="8765" y="5950"/>
                  </a:cubicBezTo>
                  <a:cubicBezTo>
                    <a:pt x="8924" y="6106"/>
                    <a:pt x="9089" y="6269"/>
                    <a:pt x="9311" y="6295"/>
                  </a:cubicBezTo>
                  <a:cubicBezTo>
                    <a:pt x="9350" y="6299"/>
                    <a:pt x="9389" y="6299"/>
                    <a:pt x="9425" y="6301"/>
                  </a:cubicBezTo>
                  <a:cubicBezTo>
                    <a:pt x="9504" y="6301"/>
                    <a:pt x="9577" y="6301"/>
                    <a:pt x="9639" y="6338"/>
                  </a:cubicBezTo>
                  <a:cubicBezTo>
                    <a:pt x="9686" y="6365"/>
                    <a:pt x="9719" y="6410"/>
                    <a:pt x="9753" y="6455"/>
                  </a:cubicBezTo>
                  <a:cubicBezTo>
                    <a:pt x="9785" y="6498"/>
                    <a:pt x="9819" y="6543"/>
                    <a:pt x="9864" y="6575"/>
                  </a:cubicBezTo>
                  <a:cubicBezTo>
                    <a:pt x="9929" y="6622"/>
                    <a:pt x="10010" y="6640"/>
                    <a:pt x="10083" y="6652"/>
                  </a:cubicBezTo>
                  <a:lnTo>
                    <a:pt x="10918" y="6817"/>
                  </a:lnTo>
                  <a:cubicBezTo>
                    <a:pt x="11173" y="7143"/>
                    <a:pt x="11617" y="7272"/>
                    <a:pt x="11942" y="7364"/>
                  </a:cubicBezTo>
                  <a:cubicBezTo>
                    <a:pt x="12149" y="7424"/>
                    <a:pt x="12382" y="7492"/>
                    <a:pt x="12615" y="7492"/>
                  </a:cubicBezTo>
                  <a:cubicBezTo>
                    <a:pt x="12646" y="7492"/>
                    <a:pt x="12677" y="7491"/>
                    <a:pt x="12707" y="7488"/>
                  </a:cubicBezTo>
                  <a:cubicBezTo>
                    <a:pt x="12765" y="7484"/>
                    <a:pt x="12823" y="7473"/>
                    <a:pt x="12879" y="7464"/>
                  </a:cubicBezTo>
                  <a:cubicBezTo>
                    <a:pt x="12956" y="7452"/>
                    <a:pt x="13034" y="7439"/>
                    <a:pt x="13111" y="7439"/>
                  </a:cubicBezTo>
                  <a:cubicBezTo>
                    <a:pt x="13126" y="7439"/>
                    <a:pt x="13140" y="7440"/>
                    <a:pt x="13155" y="7441"/>
                  </a:cubicBezTo>
                  <a:cubicBezTo>
                    <a:pt x="13290" y="7449"/>
                    <a:pt x="13449" y="7522"/>
                    <a:pt x="13481" y="7662"/>
                  </a:cubicBezTo>
                  <a:cubicBezTo>
                    <a:pt x="13489" y="7698"/>
                    <a:pt x="13487" y="7739"/>
                    <a:pt x="13487" y="7779"/>
                  </a:cubicBezTo>
                  <a:cubicBezTo>
                    <a:pt x="13485" y="7839"/>
                    <a:pt x="13485" y="7902"/>
                    <a:pt x="13511" y="7957"/>
                  </a:cubicBezTo>
                  <a:cubicBezTo>
                    <a:pt x="13539" y="8015"/>
                    <a:pt x="13592" y="8060"/>
                    <a:pt x="13644" y="8103"/>
                  </a:cubicBezTo>
                  <a:cubicBezTo>
                    <a:pt x="13712" y="8161"/>
                    <a:pt x="13772" y="8210"/>
                    <a:pt x="13755" y="8279"/>
                  </a:cubicBezTo>
                  <a:cubicBezTo>
                    <a:pt x="13738" y="8354"/>
                    <a:pt x="13656" y="8360"/>
                    <a:pt x="13526" y="8360"/>
                  </a:cubicBezTo>
                  <a:cubicBezTo>
                    <a:pt x="13412" y="8360"/>
                    <a:pt x="13284" y="8362"/>
                    <a:pt x="13226" y="8459"/>
                  </a:cubicBezTo>
                  <a:cubicBezTo>
                    <a:pt x="13166" y="8555"/>
                    <a:pt x="13224" y="8649"/>
                    <a:pt x="13279" y="8741"/>
                  </a:cubicBezTo>
                  <a:cubicBezTo>
                    <a:pt x="13311" y="8795"/>
                    <a:pt x="13346" y="8851"/>
                    <a:pt x="13356" y="8904"/>
                  </a:cubicBezTo>
                  <a:cubicBezTo>
                    <a:pt x="13367" y="8958"/>
                    <a:pt x="13354" y="9016"/>
                    <a:pt x="13341" y="9076"/>
                  </a:cubicBezTo>
                  <a:cubicBezTo>
                    <a:pt x="13333" y="9112"/>
                    <a:pt x="13324" y="9151"/>
                    <a:pt x="13320" y="9189"/>
                  </a:cubicBezTo>
                  <a:cubicBezTo>
                    <a:pt x="13305" y="9391"/>
                    <a:pt x="13440" y="9549"/>
                    <a:pt x="13569" y="9703"/>
                  </a:cubicBezTo>
                  <a:cubicBezTo>
                    <a:pt x="13652" y="9804"/>
                    <a:pt x="13740" y="9909"/>
                    <a:pt x="13787" y="10027"/>
                  </a:cubicBezTo>
                  <a:cubicBezTo>
                    <a:pt x="13856" y="10200"/>
                    <a:pt x="13828" y="10398"/>
                    <a:pt x="13802" y="10586"/>
                  </a:cubicBezTo>
                  <a:cubicBezTo>
                    <a:pt x="13794" y="10644"/>
                    <a:pt x="13785" y="10702"/>
                    <a:pt x="13781" y="10760"/>
                  </a:cubicBezTo>
                  <a:cubicBezTo>
                    <a:pt x="13776" y="10794"/>
                    <a:pt x="13774" y="10830"/>
                    <a:pt x="13774" y="10867"/>
                  </a:cubicBezTo>
                  <a:cubicBezTo>
                    <a:pt x="13039" y="10886"/>
                    <a:pt x="12562" y="11115"/>
                    <a:pt x="12388" y="11529"/>
                  </a:cubicBezTo>
                  <a:cubicBezTo>
                    <a:pt x="12375" y="11554"/>
                    <a:pt x="12367" y="11582"/>
                    <a:pt x="12356" y="11610"/>
                  </a:cubicBezTo>
                  <a:cubicBezTo>
                    <a:pt x="12330" y="11685"/>
                    <a:pt x="12305" y="11754"/>
                    <a:pt x="12255" y="11807"/>
                  </a:cubicBezTo>
                  <a:cubicBezTo>
                    <a:pt x="12191" y="11878"/>
                    <a:pt x="12103" y="11910"/>
                    <a:pt x="11972" y="11910"/>
                  </a:cubicBezTo>
                  <a:cubicBezTo>
                    <a:pt x="11908" y="11910"/>
                    <a:pt x="11844" y="11904"/>
                    <a:pt x="11775" y="11895"/>
                  </a:cubicBezTo>
                  <a:cubicBezTo>
                    <a:pt x="11706" y="11888"/>
                    <a:pt x="11634" y="11882"/>
                    <a:pt x="11566" y="11882"/>
                  </a:cubicBezTo>
                  <a:cubicBezTo>
                    <a:pt x="11513" y="11882"/>
                    <a:pt x="11463" y="11886"/>
                    <a:pt x="11420" y="11895"/>
                  </a:cubicBezTo>
                  <a:cubicBezTo>
                    <a:pt x="11280" y="11923"/>
                    <a:pt x="11160" y="12007"/>
                    <a:pt x="11060" y="12084"/>
                  </a:cubicBezTo>
                  <a:cubicBezTo>
                    <a:pt x="10633" y="12405"/>
                    <a:pt x="10286" y="12780"/>
                    <a:pt x="10027" y="13198"/>
                  </a:cubicBezTo>
                  <a:cubicBezTo>
                    <a:pt x="9881" y="13431"/>
                    <a:pt x="9761" y="13682"/>
                    <a:pt x="9648" y="13926"/>
                  </a:cubicBezTo>
                  <a:cubicBezTo>
                    <a:pt x="9551" y="14128"/>
                    <a:pt x="9451" y="14338"/>
                    <a:pt x="9339" y="14535"/>
                  </a:cubicBezTo>
                  <a:cubicBezTo>
                    <a:pt x="9039" y="15055"/>
                    <a:pt x="8684" y="15390"/>
                    <a:pt x="8281" y="15529"/>
                  </a:cubicBezTo>
                  <a:lnTo>
                    <a:pt x="8238" y="15542"/>
                  </a:lnTo>
                  <a:cubicBezTo>
                    <a:pt x="8146" y="15574"/>
                    <a:pt x="8047" y="15604"/>
                    <a:pt x="7983" y="15683"/>
                  </a:cubicBezTo>
                  <a:cubicBezTo>
                    <a:pt x="7910" y="15775"/>
                    <a:pt x="7906" y="15902"/>
                    <a:pt x="7902" y="15996"/>
                  </a:cubicBezTo>
                  <a:lnTo>
                    <a:pt x="7835" y="17836"/>
                  </a:lnTo>
                  <a:cubicBezTo>
                    <a:pt x="7822" y="18196"/>
                    <a:pt x="7810" y="18569"/>
                    <a:pt x="7777" y="18933"/>
                  </a:cubicBezTo>
                  <a:cubicBezTo>
                    <a:pt x="7756" y="19182"/>
                    <a:pt x="7728" y="19387"/>
                    <a:pt x="7664" y="19584"/>
                  </a:cubicBezTo>
                  <a:cubicBezTo>
                    <a:pt x="7516" y="20030"/>
                    <a:pt x="7178" y="20396"/>
                    <a:pt x="6878" y="20718"/>
                  </a:cubicBezTo>
                  <a:lnTo>
                    <a:pt x="6267" y="21376"/>
                  </a:lnTo>
                  <a:cubicBezTo>
                    <a:pt x="5952" y="20332"/>
                    <a:pt x="5472" y="19351"/>
                    <a:pt x="4840" y="18462"/>
                  </a:cubicBezTo>
                  <a:lnTo>
                    <a:pt x="4808" y="18415"/>
                  </a:lnTo>
                  <a:cubicBezTo>
                    <a:pt x="4675" y="18230"/>
                    <a:pt x="4540" y="18038"/>
                    <a:pt x="4482" y="17821"/>
                  </a:cubicBezTo>
                  <a:cubicBezTo>
                    <a:pt x="4448" y="17695"/>
                    <a:pt x="4439" y="17553"/>
                    <a:pt x="4431" y="17418"/>
                  </a:cubicBezTo>
                  <a:cubicBezTo>
                    <a:pt x="4416" y="17174"/>
                    <a:pt x="4399" y="16921"/>
                    <a:pt x="4234" y="16737"/>
                  </a:cubicBezTo>
                  <a:cubicBezTo>
                    <a:pt x="4210" y="16711"/>
                    <a:pt x="4182" y="16686"/>
                    <a:pt x="4157" y="16662"/>
                  </a:cubicBezTo>
                  <a:cubicBezTo>
                    <a:pt x="4107" y="16619"/>
                    <a:pt x="4065" y="16579"/>
                    <a:pt x="4035" y="16525"/>
                  </a:cubicBezTo>
                  <a:cubicBezTo>
                    <a:pt x="3992" y="16446"/>
                    <a:pt x="3992" y="16347"/>
                    <a:pt x="3992" y="16259"/>
                  </a:cubicBezTo>
                  <a:lnTo>
                    <a:pt x="3992" y="15030"/>
                  </a:lnTo>
                  <a:lnTo>
                    <a:pt x="3981" y="15023"/>
                  </a:lnTo>
                  <a:cubicBezTo>
                    <a:pt x="3535" y="14655"/>
                    <a:pt x="3390" y="14038"/>
                    <a:pt x="3319" y="13607"/>
                  </a:cubicBezTo>
                  <a:cubicBezTo>
                    <a:pt x="3235" y="13088"/>
                    <a:pt x="3208" y="12561"/>
                    <a:pt x="3240" y="12037"/>
                  </a:cubicBezTo>
                  <a:lnTo>
                    <a:pt x="3240" y="12011"/>
                  </a:lnTo>
                  <a:cubicBezTo>
                    <a:pt x="3248" y="11874"/>
                    <a:pt x="3257" y="11730"/>
                    <a:pt x="3214" y="11597"/>
                  </a:cubicBezTo>
                  <a:cubicBezTo>
                    <a:pt x="3197" y="11544"/>
                    <a:pt x="3173" y="11492"/>
                    <a:pt x="3148" y="11443"/>
                  </a:cubicBezTo>
                  <a:cubicBezTo>
                    <a:pt x="3126" y="11398"/>
                    <a:pt x="3105" y="11353"/>
                    <a:pt x="3088" y="11306"/>
                  </a:cubicBezTo>
                  <a:cubicBezTo>
                    <a:pt x="3066" y="11242"/>
                    <a:pt x="3055" y="11171"/>
                    <a:pt x="3047" y="11105"/>
                  </a:cubicBezTo>
                  <a:cubicBezTo>
                    <a:pt x="3034" y="11019"/>
                    <a:pt x="3021" y="10931"/>
                    <a:pt x="2985" y="10850"/>
                  </a:cubicBezTo>
                  <a:cubicBezTo>
                    <a:pt x="2933" y="10732"/>
                    <a:pt x="2809" y="10644"/>
                    <a:pt x="2698" y="10644"/>
                  </a:cubicBezTo>
                  <a:cubicBezTo>
                    <a:pt x="2648" y="10644"/>
                    <a:pt x="2605" y="10661"/>
                    <a:pt x="2569" y="10691"/>
                  </a:cubicBezTo>
                  <a:lnTo>
                    <a:pt x="2563" y="10702"/>
                  </a:lnTo>
                  <a:cubicBezTo>
                    <a:pt x="2471" y="10927"/>
                    <a:pt x="2421" y="11175"/>
                    <a:pt x="2421" y="11417"/>
                  </a:cubicBezTo>
                  <a:cubicBezTo>
                    <a:pt x="2256" y="11537"/>
                    <a:pt x="2143" y="11747"/>
                    <a:pt x="2123" y="11972"/>
                  </a:cubicBezTo>
                  <a:cubicBezTo>
                    <a:pt x="1562" y="11805"/>
                    <a:pt x="1101" y="11390"/>
                    <a:pt x="694" y="11023"/>
                  </a:cubicBezTo>
                  <a:cubicBezTo>
                    <a:pt x="600" y="10937"/>
                    <a:pt x="506" y="10843"/>
                    <a:pt x="489" y="10732"/>
                  </a:cubicBezTo>
                  <a:lnTo>
                    <a:pt x="1356" y="10511"/>
                  </a:lnTo>
                  <a:cubicBezTo>
                    <a:pt x="1414" y="10496"/>
                    <a:pt x="1489" y="10479"/>
                    <a:pt x="1541" y="10428"/>
                  </a:cubicBezTo>
                  <a:cubicBezTo>
                    <a:pt x="1601" y="10370"/>
                    <a:pt x="1616" y="10290"/>
                    <a:pt x="1586" y="10205"/>
                  </a:cubicBezTo>
                  <a:cubicBezTo>
                    <a:pt x="1539" y="10078"/>
                    <a:pt x="1397" y="9971"/>
                    <a:pt x="1262" y="9963"/>
                  </a:cubicBezTo>
                  <a:cubicBezTo>
                    <a:pt x="1248" y="9962"/>
                    <a:pt x="1235" y="9961"/>
                    <a:pt x="1221" y="9961"/>
                  </a:cubicBezTo>
                  <a:cubicBezTo>
                    <a:pt x="1119" y="9961"/>
                    <a:pt x="1018" y="9988"/>
                    <a:pt x="921" y="10014"/>
                  </a:cubicBezTo>
                  <a:cubicBezTo>
                    <a:pt x="831" y="10040"/>
                    <a:pt x="737" y="10063"/>
                    <a:pt x="645" y="10065"/>
                  </a:cubicBezTo>
                  <a:lnTo>
                    <a:pt x="637" y="10068"/>
                  </a:lnTo>
                  <a:cubicBezTo>
                    <a:pt x="517" y="10068"/>
                    <a:pt x="384" y="9993"/>
                    <a:pt x="328" y="9896"/>
                  </a:cubicBezTo>
                  <a:cubicBezTo>
                    <a:pt x="304" y="9855"/>
                    <a:pt x="283" y="9796"/>
                    <a:pt x="322" y="9729"/>
                  </a:cubicBezTo>
                  <a:lnTo>
                    <a:pt x="328" y="9716"/>
                  </a:lnTo>
                  <a:lnTo>
                    <a:pt x="322" y="9703"/>
                  </a:lnTo>
                  <a:cubicBezTo>
                    <a:pt x="277" y="9607"/>
                    <a:pt x="193" y="9541"/>
                    <a:pt x="56" y="9489"/>
                  </a:cubicBezTo>
                  <a:cubicBezTo>
                    <a:pt x="64" y="9358"/>
                    <a:pt x="103" y="9273"/>
                    <a:pt x="182" y="9215"/>
                  </a:cubicBezTo>
                  <a:cubicBezTo>
                    <a:pt x="259" y="9155"/>
                    <a:pt x="367" y="9142"/>
                    <a:pt x="461" y="9131"/>
                  </a:cubicBezTo>
                  <a:lnTo>
                    <a:pt x="1956" y="8949"/>
                  </a:lnTo>
                  <a:lnTo>
                    <a:pt x="1594" y="7992"/>
                  </a:lnTo>
                  <a:cubicBezTo>
                    <a:pt x="1562" y="7906"/>
                    <a:pt x="1528" y="7818"/>
                    <a:pt x="1468" y="7743"/>
                  </a:cubicBezTo>
                  <a:cubicBezTo>
                    <a:pt x="1455" y="7726"/>
                    <a:pt x="1440" y="7709"/>
                    <a:pt x="1423" y="7692"/>
                  </a:cubicBezTo>
                  <a:cubicBezTo>
                    <a:pt x="1399" y="7666"/>
                    <a:pt x="1374" y="7640"/>
                    <a:pt x="1356" y="7610"/>
                  </a:cubicBezTo>
                  <a:cubicBezTo>
                    <a:pt x="1333" y="7569"/>
                    <a:pt x="1322" y="7522"/>
                    <a:pt x="1311" y="7473"/>
                  </a:cubicBezTo>
                  <a:cubicBezTo>
                    <a:pt x="1307" y="7456"/>
                    <a:pt x="1303" y="7441"/>
                    <a:pt x="1301" y="7426"/>
                  </a:cubicBezTo>
                  <a:cubicBezTo>
                    <a:pt x="1234" y="7171"/>
                    <a:pt x="1044" y="6952"/>
                    <a:pt x="802" y="6852"/>
                  </a:cubicBezTo>
                  <a:cubicBezTo>
                    <a:pt x="902" y="6565"/>
                    <a:pt x="1168" y="6342"/>
                    <a:pt x="1470" y="6295"/>
                  </a:cubicBezTo>
                  <a:cubicBezTo>
                    <a:pt x="1526" y="6286"/>
                    <a:pt x="1590" y="6282"/>
                    <a:pt x="1665" y="6282"/>
                  </a:cubicBezTo>
                  <a:cubicBezTo>
                    <a:pt x="1740" y="6282"/>
                    <a:pt x="1817" y="6286"/>
                    <a:pt x="1892" y="6290"/>
                  </a:cubicBezTo>
                  <a:cubicBezTo>
                    <a:pt x="1965" y="6293"/>
                    <a:pt x="2042" y="6297"/>
                    <a:pt x="2115" y="6297"/>
                  </a:cubicBezTo>
                  <a:cubicBezTo>
                    <a:pt x="2299" y="6297"/>
                    <a:pt x="2507" y="6275"/>
                    <a:pt x="2653" y="6104"/>
                  </a:cubicBezTo>
                  <a:cubicBezTo>
                    <a:pt x="2719" y="6027"/>
                    <a:pt x="2758" y="5928"/>
                    <a:pt x="2794" y="5834"/>
                  </a:cubicBezTo>
                  <a:cubicBezTo>
                    <a:pt x="2835" y="5723"/>
                    <a:pt x="2875" y="5618"/>
                    <a:pt x="2959" y="5545"/>
                  </a:cubicBezTo>
                  <a:cubicBezTo>
                    <a:pt x="2987" y="5519"/>
                    <a:pt x="3021" y="5500"/>
                    <a:pt x="3055" y="5478"/>
                  </a:cubicBezTo>
                  <a:cubicBezTo>
                    <a:pt x="3096" y="5455"/>
                    <a:pt x="3137" y="5429"/>
                    <a:pt x="3171" y="5395"/>
                  </a:cubicBezTo>
                  <a:cubicBezTo>
                    <a:pt x="3240" y="5328"/>
                    <a:pt x="3278" y="5241"/>
                    <a:pt x="3312" y="5155"/>
                  </a:cubicBezTo>
                  <a:lnTo>
                    <a:pt x="3323" y="5129"/>
                  </a:lnTo>
                  <a:cubicBezTo>
                    <a:pt x="3520" y="4662"/>
                    <a:pt x="3840" y="4253"/>
                    <a:pt x="4247" y="3949"/>
                  </a:cubicBezTo>
                  <a:lnTo>
                    <a:pt x="4262" y="3938"/>
                  </a:lnTo>
                  <a:lnTo>
                    <a:pt x="4255" y="3919"/>
                  </a:lnTo>
                  <a:cubicBezTo>
                    <a:pt x="4187" y="3702"/>
                    <a:pt x="4251" y="3449"/>
                    <a:pt x="4412" y="3289"/>
                  </a:cubicBezTo>
                  <a:cubicBezTo>
                    <a:pt x="4454" y="3248"/>
                    <a:pt x="4502" y="3210"/>
                    <a:pt x="4551" y="3169"/>
                  </a:cubicBezTo>
                  <a:cubicBezTo>
                    <a:pt x="4712" y="3036"/>
                    <a:pt x="4894" y="2884"/>
                    <a:pt x="4821" y="2687"/>
                  </a:cubicBezTo>
                  <a:cubicBezTo>
                    <a:pt x="4797" y="2625"/>
                    <a:pt x="4750" y="2575"/>
                    <a:pt x="4705" y="2530"/>
                  </a:cubicBezTo>
                  <a:lnTo>
                    <a:pt x="4697" y="2524"/>
                  </a:lnTo>
                  <a:cubicBezTo>
                    <a:pt x="4506" y="2329"/>
                    <a:pt x="4339" y="2115"/>
                    <a:pt x="4199" y="1881"/>
                  </a:cubicBezTo>
                  <a:cubicBezTo>
                    <a:pt x="4142" y="1783"/>
                    <a:pt x="4086" y="1676"/>
                    <a:pt x="4075" y="1562"/>
                  </a:cubicBezTo>
                  <a:cubicBezTo>
                    <a:pt x="4073" y="1530"/>
                    <a:pt x="4073" y="1498"/>
                    <a:pt x="4075" y="1463"/>
                  </a:cubicBezTo>
                  <a:cubicBezTo>
                    <a:pt x="4077" y="1406"/>
                    <a:pt x="4080" y="1346"/>
                    <a:pt x="4062" y="1290"/>
                  </a:cubicBezTo>
                  <a:cubicBezTo>
                    <a:pt x="4039" y="1213"/>
                    <a:pt x="3987" y="1153"/>
                    <a:pt x="3938" y="1093"/>
                  </a:cubicBezTo>
                  <a:cubicBezTo>
                    <a:pt x="3895" y="1041"/>
                    <a:pt x="3852" y="992"/>
                    <a:pt x="3831" y="934"/>
                  </a:cubicBezTo>
                  <a:cubicBezTo>
                    <a:pt x="3792" y="829"/>
                    <a:pt x="3829" y="741"/>
                    <a:pt x="3870" y="686"/>
                  </a:cubicBezTo>
                  <a:cubicBezTo>
                    <a:pt x="3956" y="557"/>
                    <a:pt x="4133" y="468"/>
                    <a:pt x="4301" y="468"/>
                  </a:cubicBezTo>
                  <a:cubicBezTo>
                    <a:pt x="4312" y="468"/>
                    <a:pt x="4323" y="469"/>
                    <a:pt x="4334" y="469"/>
                  </a:cubicBezTo>
                  <a:cubicBezTo>
                    <a:pt x="4482" y="478"/>
                    <a:pt x="4628" y="529"/>
                    <a:pt x="4767" y="579"/>
                  </a:cubicBezTo>
                  <a:cubicBezTo>
                    <a:pt x="4898" y="624"/>
                    <a:pt x="5031" y="671"/>
                    <a:pt x="5170" y="688"/>
                  </a:cubicBezTo>
                  <a:cubicBezTo>
                    <a:pt x="5208" y="692"/>
                    <a:pt x="5245" y="695"/>
                    <a:pt x="5283" y="695"/>
                  </a:cubicBezTo>
                  <a:cubicBezTo>
                    <a:pt x="5462" y="695"/>
                    <a:pt x="5642" y="644"/>
                    <a:pt x="5796" y="549"/>
                  </a:cubicBezTo>
                  <a:cubicBezTo>
                    <a:pt x="5954" y="452"/>
                    <a:pt x="6102" y="268"/>
                    <a:pt x="6089" y="69"/>
                  </a:cubicBezTo>
                  <a:lnTo>
                    <a:pt x="6385" y="54"/>
                  </a:lnTo>
                  <a:close/>
                  <a:moveTo>
                    <a:pt x="6383" y="0"/>
                  </a:moveTo>
                  <a:lnTo>
                    <a:pt x="6029" y="17"/>
                  </a:lnTo>
                  <a:lnTo>
                    <a:pt x="6033" y="47"/>
                  </a:lnTo>
                  <a:cubicBezTo>
                    <a:pt x="6059" y="232"/>
                    <a:pt x="5913" y="414"/>
                    <a:pt x="5766" y="504"/>
                  </a:cubicBezTo>
                  <a:cubicBezTo>
                    <a:pt x="5623" y="593"/>
                    <a:pt x="5450" y="640"/>
                    <a:pt x="5279" y="640"/>
                  </a:cubicBezTo>
                  <a:cubicBezTo>
                    <a:pt x="5245" y="640"/>
                    <a:pt x="5210" y="638"/>
                    <a:pt x="5176" y="634"/>
                  </a:cubicBezTo>
                  <a:cubicBezTo>
                    <a:pt x="5044" y="619"/>
                    <a:pt x="4913" y="572"/>
                    <a:pt x="4787" y="527"/>
                  </a:cubicBezTo>
                  <a:cubicBezTo>
                    <a:pt x="4641" y="478"/>
                    <a:pt x="4493" y="426"/>
                    <a:pt x="4339" y="416"/>
                  </a:cubicBezTo>
                  <a:cubicBezTo>
                    <a:pt x="4328" y="415"/>
                    <a:pt x="4316" y="415"/>
                    <a:pt x="4305" y="415"/>
                  </a:cubicBezTo>
                  <a:cubicBezTo>
                    <a:pt x="4121" y="415"/>
                    <a:pt x="3921" y="512"/>
                    <a:pt x="3825" y="654"/>
                  </a:cubicBezTo>
                  <a:cubicBezTo>
                    <a:pt x="3758" y="750"/>
                    <a:pt x="3743" y="853"/>
                    <a:pt x="3782" y="954"/>
                  </a:cubicBezTo>
                  <a:cubicBezTo>
                    <a:pt x="3807" y="1020"/>
                    <a:pt x="3852" y="1076"/>
                    <a:pt x="3897" y="1129"/>
                  </a:cubicBezTo>
                  <a:cubicBezTo>
                    <a:pt x="3947" y="1185"/>
                    <a:pt x="3992" y="1238"/>
                    <a:pt x="4011" y="1305"/>
                  </a:cubicBezTo>
                  <a:cubicBezTo>
                    <a:pt x="4026" y="1354"/>
                    <a:pt x="4024" y="1406"/>
                    <a:pt x="4022" y="1461"/>
                  </a:cubicBezTo>
                  <a:cubicBezTo>
                    <a:pt x="4022" y="1496"/>
                    <a:pt x="4020" y="1530"/>
                    <a:pt x="4022" y="1566"/>
                  </a:cubicBezTo>
                  <a:cubicBezTo>
                    <a:pt x="4032" y="1691"/>
                    <a:pt x="4092" y="1804"/>
                    <a:pt x="4154" y="1909"/>
                  </a:cubicBezTo>
                  <a:cubicBezTo>
                    <a:pt x="4296" y="2145"/>
                    <a:pt x="4465" y="2365"/>
                    <a:pt x="4660" y="2560"/>
                  </a:cubicBezTo>
                  <a:lnTo>
                    <a:pt x="4667" y="2569"/>
                  </a:lnTo>
                  <a:cubicBezTo>
                    <a:pt x="4707" y="2610"/>
                    <a:pt x="4750" y="2652"/>
                    <a:pt x="4769" y="2706"/>
                  </a:cubicBezTo>
                  <a:cubicBezTo>
                    <a:pt x="4832" y="2867"/>
                    <a:pt x="4677" y="2993"/>
                    <a:pt x="4517" y="3128"/>
                  </a:cubicBezTo>
                  <a:cubicBezTo>
                    <a:pt x="4467" y="3167"/>
                    <a:pt x="4418" y="3210"/>
                    <a:pt x="4375" y="3250"/>
                  </a:cubicBezTo>
                  <a:cubicBezTo>
                    <a:pt x="4204" y="3420"/>
                    <a:pt x="4133" y="3685"/>
                    <a:pt x="4199" y="3917"/>
                  </a:cubicBezTo>
                  <a:cubicBezTo>
                    <a:pt x="3792" y="4227"/>
                    <a:pt x="3473" y="4639"/>
                    <a:pt x="3274" y="5108"/>
                  </a:cubicBezTo>
                  <a:lnTo>
                    <a:pt x="3263" y="5133"/>
                  </a:lnTo>
                  <a:cubicBezTo>
                    <a:pt x="3231" y="5215"/>
                    <a:pt x="3195" y="5298"/>
                    <a:pt x="3135" y="5356"/>
                  </a:cubicBezTo>
                  <a:cubicBezTo>
                    <a:pt x="3103" y="5386"/>
                    <a:pt x="3066" y="5410"/>
                    <a:pt x="3028" y="5433"/>
                  </a:cubicBezTo>
                  <a:cubicBezTo>
                    <a:pt x="2993" y="5455"/>
                    <a:pt x="2955" y="5476"/>
                    <a:pt x="2923" y="5504"/>
                  </a:cubicBezTo>
                  <a:cubicBezTo>
                    <a:pt x="2830" y="5588"/>
                    <a:pt x="2785" y="5703"/>
                    <a:pt x="2743" y="5815"/>
                  </a:cubicBezTo>
                  <a:cubicBezTo>
                    <a:pt x="2708" y="5905"/>
                    <a:pt x="2672" y="5999"/>
                    <a:pt x="2612" y="6070"/>
                  </a:cubicBezTo>
                  <a:cubicBezTo>
                    <a:pt x="2481" y="6224"/>
                    <a:pt x="2286" y="6243"/>
                    <a:pt x="2115" y="6243"/>
                  </a:cubicBezTo>
                  <a:cubicBezTo>
                    <a:pt x="2042" y="6243"/>
                    <a:pt x="1967" y="6239"/>
                    <a:pt x="1894" y="6237"/>
                  </a:cubicBezTo>
                  <a:cubicBezTo>
                    <a:pt x="1819" y="6233"/>
                    <a:pt x="1742" y="6228"/>
                    <a:pt x="1665" y="6228"/>
                  </a:cubicBezTo>
                  <a:cubicBezTo>
                    <a:pt x="1588" y="6228"/>
                    <a:pt x="1521" y="6233"/>
                    <a:pt x="1461" y="6241"/>
                  </a:cubicBezTo>
                  <a:cubicBezTo>
                    <a:pt x="1131" y="6293"/>
                    <a:pt x="842" y="6541"/>
                    <a:pt x="742" y="6860"/>
                  </a:cubicBezTo>
                  <a:lnTo>
                    <a:pt x="735" y="6884"/>
                  </a:lnTo>
                  <a:lnTo>
                    <a:pt x="759" y="6892"/>
                  </a:lnTo>
                  <a:cubicBezTo>
                    <a:pt x="996" y="6982"/>
                    <a:pt x="1185" y="7192"/>
                    <a:pt x="1247" y="7439"/>
                  </a:cubicBezTo>
                  <a:cubicBezTo>
                    <a:pt x="1251" y="7454"/>
                    <a:pt x="1256" y="7469"/>
                    <a:pt x="1258" y="7484"/>
                  </a:cubicBezTo>
                  <a:cubicBezTo>
                    <a:pt x="1271" y="7535"/>
                    <a:pt x="1284" y="7589"/>
                    <a:pt x="1311" y="7636"/>
                  </a:cubicBezTo>
                  <a:cubicBezTo>
                    <a:pt x="1331" y="7672"/>
                    <a:pt x="1359" y="7700"/>
                    <a:pt x="1384" y="7728"/>
                  </a:cubicBezTo>
                  <a:cubicBezTo>
                    <a:pt x="1399" y="7745"/>
                    <a:pt x="1414" y="7760"/>
                    <a:pt x="1427" y="7777"/>
                  </a:cubicBezTo>
                  <a:cubicBezTo>
                    <a:pt x="1481" y="7844"/>
                    <a:pt x="1513" y="7929"/>
                    <a:pt x="1545" y="8011"/>
                  </a:cubicBezTo>
                  <a:lnTo>
                    <a:pt x="1881" y="8904"/>
                  </a:lnTo>
                  <a:lnTo>
                    <a:pt x="454" y="9078"/>
                  </a:lnTo>
                  <a:cubicBezTo>
                    <a:pt x="358" y="9088"/>
                    <a:pt x="240" y="9103"/>
                    <a:pt x="150" y="9172"/>
                  </a:cubicBezTo>
                  <a:cubicBezTo>
                    <a:pt x="26" y="9264"/>
                    <a:pt x="7" y="9399"/>
                    <a:pt x="2" y="9506"/>
                  </a:cubicBezTo>
                  <a:lnTo>
                    <a:pt x="0" y="9526"/>
                  </a:lnTo>
                  <a:lnTo>
                    <a:pt x="19" y="9532"/>
                  </a:lnTo>
                  <a:cubicBezTo>
                    <a:pt x="148" y="9577"/>
                    <a:pt x="225" y="9635"/>
                    <a:pt x="268" y="9714"/>
                  </a:cubicBezTo>
                  <a:cubicBezTo>
                    <a:pt x="236" y="9781"/>
                    <a:pt x="240" y="9853"/>
                    <a:pt x="281" y="9924"/>
                  </a:cubicBezTo>
                  <a:cubicBezTo>
                    <a:pt x="347" y="10038"/>
                    <a:pt x="497" y="10121"/>
                    <a:pt x="637" y="10121"/>
                  </a:cubicBezTo>
                  <a:lnTo>
                    <a:pt x="647" y="10121"/>
                  </a:lnTo>
                  <a:cubicBezTo>
                    <a:pt x="746" y="10117"/>
                    <a:pt x="842" y="10091"/>
                    <a:pt x="934" y="10065"/>
                  </a:cubicBezTo>
                  <a:cubicBezTo>
                    <a:pt x="1034" y="10039"/>
                    <a:pt x="1129" y="10015"/>
                    <a:pt x="1226" y="10015"/>
                  </a:cubicBezTo>
                  <a:cubicBezTo>
                    <a:pt x="1237" y="10015"/>
                    <a:pt x="1249" y="10016"/>
                    <a:pt x="1260" y="10016"/>
                  </a:cubicBezTo>
                  <a:cubicBezTo>
                    <a:pt x="1374" y="10023"/>
                    <a:pt x="1494" y="10115"/>
                    <a:pt x="1534" y="10224"/>
                  </a:cubicBezTo>
                  <a:cubicBezTo>
                    <a:pt x="1551" y="10269"/>
                    <a:pt x="1560" y="10335"/>
                    <a:pt x="1504" y="10389"/>
                  </a:cubicBezTo>
                  <a:cubicBezTo>
                    <a:pt x="1461" y="10430"/>
                    <a:pt x="1399" y="10447"/>
                    <a:pt x="1344" y="10460"/>
                  </a:cubicBezTo>
                  <a:lnTo>
                    <a:pt x="431" y="10691"/>
                  </a:lnTo>
                  <a:lnTo>
                    <a:pt x="431" y="10712"/>
                  </a:lnTo>
                  <a:cubicBezTo>
                    <a:pt x="442" y="10856"/>
                    <a:pt x="549" y="10963"/>
                    <a:pt x="660" y="11064"/>
                  </a:cubicBezTo>
                  <a:cubicBezTo>
                    <a:pt x="1078" y="11441"/>
                    <a:pt x="1554" y="11869"/>
                    <a:pt x="2141" y="12032"/>
                  </a:cubicBezTo>
                  <a:lnTo>
                    <a:pt x="2173" y="12043"/>
                  </a:lnTo>
                  <a:lnTo>
                    <a:pt x="2175" y="12009"/>
                  </a:lnTo>
                  <a:cubicBezTo>
                    <a:pt x="2186" y="11782"/>
                    <a:pt x="2297" y="11569"/>
                    <a:pt x="2464" y="11454"/>
                  </a:cubicBezTo>
                  <a:lnTo>
                    <a:pt x="2475" y="11447"/>
                  </a:lnTo>
                  <a:lnTo>
                    <a:pt x="2475" y="11432"/>
                  </a:lnTo>
                  <a:cubicBezTo>
                    <a:pt x="2473" y="11192"/>
                    <a:pt x="2520" y="10950"/>
                    <a:pt x="2610" y="10727"/>
                  </a:cubicBezTo>
                  <a:cubicBezTo>
                    <a:pt x="2633" y="10708"/>
                    <a:pt x="2663" y="10697"/>
                    <a:pt x="2698" y="10697"/>
                  </a:cubicBezTo>
                  <a:cubicBezTo>
                    <a:pt x="2788" y="10697"/>
                    <a:pt x="2893" y="10775"/>
                    <a:pt x="2935" y="10871"/>
                  </a:cubicBezTo>
                  <a:cubicBezTo>
                    <a:pt x="2970" y="10946"/>
                    <a:pt x="2980" y="11025"/>
                    <a:pt x="2993" y="11111"/>
                  </a:cubicBezTo>
                  <a:cubicBezTo>
                    <a:pt x="3004" y="11182"/>
                    <a:pt x="3015" y="11255"/>
                    <a:pt x="3038" y="11323"/>
                  </a:cubicBezTo>
                  <a:cubicBezTo>
                    <a:pt x="3053" y="11375"/>
                    <a:pt x="3077" y="11422"/>
                    <a:pt x="3100" y="11467"/>
                  </a:cubicBezTo>
                  <a:cubicBezTo>
                    <a:pt x="3124" y="11516"/>
                    <a:pt x="3148" y="11563"/>
                    <a:pt x="3165" y="11612"/>
                  </a:cubicBezTo>
                  <a:cubicBezTo>
                    <a:pt x="3203" y="11737"/>
                    <a:pt x="3195" y="11874"/>
                    <a:pt x="3188" y="12007"/>
                  </a:cubicBezTo>
                  <a:lnTo>
                    <a:pt x="3186" y="12034"/>
                  </a:lnTo>
                  <a:cubicBezTo>
                    <a:pt x="3154" y="12561"/>
                    <a:pt x="3182" y="13093"/>
                    <a:pt x="3268" y="13616"/>
                  </a:cubicBezTo>
                  <a:cubicBezTo>
                    <a:pt x="3338" y="14053"/>
                    <a:pt x="3484" y="14676"/>
                    <a:pt x="3938" y="15055"/>
                  </a:cubicBezTo>
                  <a:lnTo>
                    <a:pt x="3938" y="16259"/>
                  </a:lnTo>
                  <a:cubicBezTo>
                    <a:pt x="3938" y="16354"/>
                    <a:pt x="3938" y="16459"/>
                    <a:pt x="3987" y="16551"/>
                  </a:cubicBezTo>
                  <a:cubicBezTo>
                    <a:pt x="4022" y="16611"/>
                    <a:pt x="4071" y="16658"/>
                    <a:pt x="4120" y="16701"/>
                  </a:cubicBezTo>
                  <a:cubicBezTo>
                    <a:pt x="4146" y="16724"/>
                    <a:pt x="4172" y="16748"/>
                    <a:pt x="4195" y="16774"/>
                  </a:cubicBezTo>
                  <a:cubicBezTo>
                    <a:pt x="4347" y="16945"/>
                    <a:pt x="4362" y="17176"/>
                    <a:pt x="4377" y="17423"/>
                  </a:cubicBezTo>
                  <a:cubicBezTo>
                    <a:pt x="4386" y="17560"/>
                    <a:pt x="4394" y="17703"/>
                    <a:pt x="4431" y="17836"/>
                  </a:cubicBezTo>
                  <a:cubicBezTo>
                    <a:pt x="4491" y="18061"/>
                    <a:pt x="4630" y="18256"/>
                    <a:pt x="4763" y="18445"/>
                  </a:cubicBezTo>
                  <a:lnTo>
                    <a:pt x="4797" y="18492"/>
                  </a:lnTo>
                  <a:cubicBezTo>
                    <a:pt x="5434" y="19392"/>
                    <a:pt x="5916" y="20381"/>
                    <a:pt x="6231" y="21436"/>
                  </a:cubicBezTo>
                  <a:lnTo>
                    <a:pt x="6243" y="21481"/>
                  </a:lnTo>
                  <a:lnTo>
                    <a:pt x="6916" y="20754"/>
                  </a:lnTo>
                  <a:cubicBezTo>
                    <a:pt x="7220" y="20429"/>
                    <a:pt x="7563" y="20058"/>
                    <a:pt x="7715" y="19599"/>
                  </a:cubicBezTo>
                  <a:cubicBezTo>
                    <a:pt x="7782" y="19398"/>
                    <a:pt x="7810" y="19188"/>
                    <a:pt x="7831" y="18937"/>
                  </a:cubicBezTo>
                  <a:cubicBezTo>
                    <a:pt x="7863" y="18571"/>
                    <a:pt x="7876" y="18198"/>
                    <a:pt x="7889" y="17836"/>
                  </a:cubicBezTo>
                  <a:lnTo>
                    <a:pt x="7955" y="15998"/>
                  </a:lnTo>
                  <a:cubicBezTo>
                    <a:pt x="7960" y="15887"/>
                    <a:pt x="7968" y="15788"/>
                    <a:pt x="8026" y="15717"/>
                  </a:cubicBezTo>
                  <a:cubicBezTo>
                    <a:pt x="8080" y="15651"/>
                    <a:pt x="8170" y="15621"/>
                    <a:pt x="8255" y="15593"/>
                  </a:cubicBezTo>
                  <a:lnTo>
                    <a:pt x="8298" y="15578"/>
                  </a:lnTo>
                  <a:cubicBezTo>
                    <a:pt x="8714" y="15437"/>
                    <a:pt x="9080" y="15094"/>
                    <a:pt x="9384" y="14560"/>
                  </a:cubicBezTo>
                  <a:cubicBezTo>
                    <a:pt x="9500" y="14363"/>
                    <a:pt x="9599" y="14153"/>
                    <a:pt x="9695" y="13950"/>
                  </a:cubicBezTo>
                  <a:cubicBezTo>
                    <a:pt x="9811" y="13708"/>
                    <a:pt x="9929" y="13457"/>
                    <a:pt x="10072" y="13226"/>
                  </a:cubicBezTo>
                  <a:cubicBezTo>
                    <a:pt x="10327" y="12814"/>
                    <a:pt x="10672" y="12444"/>
                    <a:pt x="11092" y="12127"/>
                  </a:cubicBezTo>
                  <a:cubicBezTo>
                    <a:pt x="11188" y="12054"/>
                    <a:pt x="11302" y="11974"/>
                    <a:pt x="11430" y="11947"/>
                  </a:cubicBezTo>
                  <a:cubicBezTo>
                    <a:pt x="11469" y="11938"/>
                    <a:pt x="11514" y="11935"/>
                    <a:pt x="11563" y="11935"/>
                  </a:cubicBezTo>
                  <a:cubicBezTo>
                    <a:pt x="11629" y="11935"/>
                    <a:pt x="11701" y="11941"/>
                    <a:pt x="11769" y="11949"/>
                  </a:cubicBezTo>
                  <a:cubicBezTo>
                    <a:pt x="11837" y="11955"/>
                    <a:pt x="11906" y="11964"/>
                    <a:pt x="11972" y="11964"/>
                  </a:cubicBezTo>
                  <a:cubicBezTo>
                    <a:pt x="12120" y="11964"/>
                    <a:pt x="12219" y="11927"/>
                    <a:pt x="12296" y="11844"/>
                  </a:cubicBezTo>
                  <a:cubicBezTo>
                    <a:pt x="12352" y="11782"/>
                    <a:pt x="12380" y="11704"/>
                    <a:pt x="12407" y="11629"/>
                  </a:cubicBezTo>
                  <a:cubicBezTo>
                    <a:pt x="12416" y="11602"/>
                    <a:pt x="12427" y="11576"/>
                    <a:pt x="12437" y="11548"/>
                  </a:cubicBezTo>
                  <a:cubicBezTo>
                    <a:pt x="12647" y="11047"/>
                    <a:pt x="13294" y="10929"/>
                    <a:pt x="13800" y="10920"/>
                  </a:cubicBezTo>
                  <a:lnTo>
                    <a:pt x="13826" y="10920"/>
                  </a:lnTo>
                  <a:lnTo>
                    <a:pt x="13828" y="10895"/>
                  </a:lnTo>
                  <a:cubicBezTo>
                    <a:pt x="13828" y="10847"/>
                    <a:pt x="13830" y="10807"/>
                    <a:pt x="13834" y="10764"/>
                  </a:cubicBezTo>
                  <a:cubicBezTo>
                    <a:pt x="13839" y="10708"/>
                    <a:pt x="13847" y="10650"/>
                    <a:pt x="13854" y="10595"/>
                  </a:cubicBezTo>
                  <a:cubicBezTo>
                    <a:pt x="13881" y="10398"/>
                    <a:pt x="13909" y="10194"/>
                    <a:pt x="13836" y="10008"/>
                  </a:cubicBezTo>
                  <a:cubicBezTo>
                    <a:pt x="13787" y="9881"/>
                    <a:pt x="13697" y="9774"/>
                    <a:pt x="13609" y="9669"/>
                  </a:cubicBezTo>
                  <a:cubicBezTo>
                    <a:pt x="13481" y="9517"/>
                    <a:pt x="13361" y="9373"/>
                    <a:pt x="13374" y="9193"/>
                  </a:cubicBezTo>
                  <a:cubicBezTo>
                    <a:pt x="13378" y="9157"/>
                    <a:pt x="13384" y="9123"/>
                    <a:pt x="13393" y="9086"/>
                  </a:cubicBezTo>
                  <a:cubicBezTo>
                    <a:pt x="13408" y="9024"/>
                    <a:pt x="13421" y="8960"/>
                    <a:pt x="13408" y="8894"/>
                  </a:cubicBezTo>
                  <a:cubicBezTo>
                    <a:pt x="13395" y="8829"/>
                    <a:pt x="13361" y="8771"/>
                    <a:pt x="13326" y="8714"/>
                  </a:cubicBezTo>
                  <a:cubicBezTo>
                    <a:pt x="13273" y="8628"/>
                    <a:pt x="13230" y="8555"/>
                    <a:pt x="13271" y="8486"/>
                  </a:cubicBezTo>
                  <a:cubicBezTo>
                    <a:pt x="13314" y="8416"/>
                    <a:pt x="13421" y="8414"/>
                    <a:pt x="13526" y="8414"/>
                  </a:cubicBezTo>
                  <a:cubicBezTo>
                    <a:pt x="13644" y="8414"/>
                    <a:pt x="13779" y="8411"/>
                    <a:pt x="13809" y="8291"/>
                  </a:cubicBezTo>
                  <a:cubicBezTo>
                    <a:pt x="13832" y="8191"/>
                    <a:pt x="13755" y="8124"/>
                    <a:pt x="13678" y="8062"/>
                  </a:cubicBezTo>
                  <a:cubicBezTo>
                    <a:pt x="13631" y="8024"/>
                    <a:pt x="13584" y="7983"/>
                    <a:pt x="13560" y="7934"/>
                  </a:cubicBezTo>
                  <a:cubicBezTo>
                    <a:pt x="13539" y="7889"/>
                    <a:pt x="13539" y="7837"/>
                    <a:pt x="13541" y="7782"/>
                  </a:cubicBezTo>
                  <a:cubicBezTo>
                    <a:pt x="13541" y="7739"/>
                    <a:pt x="13543" y="7694"/>
                    <a:pt x="13532" y="7649"/>
                  </a:cubicBezTo>
                  <a:cubicBezTo>
                    <a:pt x="13494" y="7484"/>
                    <a:pt x="13311" y="7396"/>
                    <a:pt x="13159" y="7387"/>
                  </a:cubicBezTo>
                  <a:cubicBezTo>
                    <a:pt x="13143" y="7386"/>
                    <a:pt x="13127" y="7386"/>
                    <a:pt x="13111" y="7386"/>
                  </a:cubicBezTo>
                  <a:cubicBezTo>
                    <a:pt x="13029" y="7386"/>
                    <a:pt x="12949" y="7398"/>
                    <a:pt x="12870" y="7411"/>
                  </a:cubicBezTo>
                  <a:cubicBezTo>
                    <a:pt x="12814" y="7422"/>
                    <a:pt x="12759" y="7430"/>
                    <a:pt x="12703" y="7434"/>
                  </a:cubicBezTo>
                  <a:cubicBezTo>
                    <a:pt x="12674" y="7437"/>
                    <a:pt x="12645" y="7438"/>
                    <a:pt x="12616" y="7438"/>
                  </a:cubicBezTo>
                  <a:cubicBezTo>
                    <a:pt x="12391" y="7438"/>
                    <a:pt x="12170" y="7375"/>
                    <a:pt x="11957" y="7312"/>
                  </a:cubicBezTo>
                  <a:cubicBezTo>
                    <a:pt x="11542" y="7192"/>
                    <a:pt x="11178" y="7070"/>
                    <a:pt x="10955" y="6777"/>
                  </a:cubicBezTo>
                  <a:lnTo>
                    <a:pt x="10948" y="6770"/>
                  </a:lnTo>
                  <a:lnTo>
                    <a:pt x="10093" y="6601"/>
                  </a:lnTo>
                  <a:cubicBezTo>
                    <a:pt x="10027" y="6588"/>
                    <a:pt x="9952" y="6573"/>
                    <a:pt x="9894" y="6533"/>
                  </a:cubicBezTo>
                  <a:cubicBezTo>
                    <a:pt x="9858" y="6505"/>
                    <a:pt x="9828" y="6466"/>
                    <a:pt x="9796" y="6423"/>
                  </a:cubicBezTo>
                  <a:cubicBezTo>
                    <a:pt x="9759" y="6376"/>
                    <a:pt x="9723" y="6325"/>
                    <a:pt x="9667" y="6293"/>
                  </a:cubicBezTo>
                  <a:cubicBezTo>
                    <a:pt x="9592" y="6250"/>
                    <a:pt x="9509" y="6248"/>
                    <a:pt x="9425" y="6248"/>
                  </a:cubicBezTo>
                  <a:cubicBezTo>
                    <a:pt x="9391" y="6245"/>
                    <a:pt x="9352" y="6245"/>
                    <a:pt x="9318" y="6241"/>
                  </a:cubicBezTo>
                  <a:cubicBezTo>
                    <a:pt x="9114" y="6218"/>
                    <a:pt x="8962" y="6070"/>
                    <a:pt x="8802" y="5911"/>
                  </a:cubicBezTo>
                  <a:cubicBezTo>
                    <a:pt x="8654" y="5768"/>
                    <a:pt x="8502" y="5620"/>
                    <a:pt x="8302" y="5573"/>
                  </a:cubicBezTo>
                  <a:cubicBezTo>
                    <a:pt x="8255" y="5358"/>
                    <a:pt x="8292" y="5133"/>
                    <a:pt x="8326" y="4915"/>
                  </a:cubicBezTo>
                  <a:cubicBezTo>
                    <a:pt x="8337" y="4851"/>
                    <a:pt x="8347" y="4784"/>
                    <a:pt x="8356" y="4720"/>
                  </a:cubicBezTo>
                  <a:cubicBezTo>
                    <a:pt x="8392" y="4450"/>
                    <a:pt x="8384" y="4084"/>
                    <a:pt x="8144" y="3869"/>
                  </a:cubicBezTo>
                  <a:cubicBezTo>
                    <a:pt x="8052" y="3788"/>
                    <a:pt x="7940" y="3739"/>
                    <a:pt x="7831" y="3692"/>
                  </a:cubicBezTo>
                  <a:cubicBezTo>
                    <a:pt x="7792" y="3677"/>
                    <a:pt x="7754" y="3659"/>
                    <a:pt x="7715" y="3640"/>
                  </a:cubicBezTo>
                  <a:cubicBezTo>
                    <a:pt x="7499" y="3537"/>
                    <a:pt x="7306" y="3381"/>
                    <a:pt x="7163" y="3186"/>
                  </a:cubicBezTo>
                  <a:cubicBezTo>
                    <a:pt x="7051" y="3036"/>
                    <a:pt x="6995" y="2837"/>
                    <a:pt x="7023" y="2691"/>
                  </a:cubicBezTo>
                  <a:cubicBezTo>
                    <a:pt x="7040" y="2605"/>
                    <a:pt x="7083" y="2539"/>
                    <a:pt x="7150" y="2496"/>
                  </a:cubicBezTo>
                  <a:cubicBezTo>
                    <a:pt x="7190" y="2473"/>
                    <a:pt x="7238" y="2458"/>
                    <a:pt x="7285" y="2443"/>
                  </a:cubicBezTo>
                  <a:cubicBezTo>
                    <a:pt x="7349" y="2421"/>
                    <a:pt x="7415" y="2400"/>
                    <a:pt x="7469" y="2355"/>
                  </a:cubicBezTo>
                  <a:cubicBezTo>
                    <a:pt x="7589" y="2248"/>
                    <a:pt x="7595" y="2063"/>
                    <a:pt x="7488" y="1791"/>
                  </a:cubicBezTo>
                  <a:lnTo>
                    <a:pt x="7188" y="1039"/>
                  </a:lnTo>
                  <a:cubicBezTo>
                    <a:pt x="7118" y="859"/>
                    <a:pt x="7030" y="639"/>
                    <a:pt x="6852" y="504"/>
                  </a:cubicBezTo>
                  <a:cubicBezTo>
                    <a:pt x="6835" y="491"/>
                    <a:pt x="6815" y="480"/>
                    <a:pt x="6798" y="467"/>
                  </a:cubicBezTo>
                  <a:cubicBezTo>
                    <a:pt x="6749" y="435"/>
                    <a:pt x="6702" y="403"/>
                    <a:pt x="6676" y="356"/>
                  </a:cubicBezTo>
                  <a:cubicBezTo>
                    <a:pt x="6653" y="319"/>
                    <a:pt x="6644" y="270"/>
                    <a:pt x="6635" y="223"/>
                  </a:cubicBezTo>
                  <a:cubicBezTo>
                    <a:pt x="6618" y="144"/>
                    <a:pt x="6603" y="62"/>
                    <a:pt x="6526" y="22"/>
                  </a:cubicBezTo>
                  <a:cubicBezTo>
                    <a:pt x="6490" y="2"/>
                    <a:pt x="6451" y="0"/>
                    <a:pt x="64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50"/>
            <p:cNvSpPr/>
            <p:nvPr/>
          </p:nvSpPr>
          <p:spPr>
            <a:xfrm>
              <a:off x="6049749" y="2897716"/>
              <a:ext cx="165972" cy="131789"/>
            </a:xfrm>
            <a:custGeom>
              <a:rect b="b" l="l" r="r" t="t"/>
              <a:pathLst>
                <a:path extrusionOk="0" h="4638" w="5841">
                  <a:moveTo>
                    <a:pt x="5286" y="1"/>
                  </a:moveTo>
                  <a:cubicBezTo>
                    <a:pt x="5164" y="1"/>
                    <a:pt x="5043" y="47"/>
                    <a:pt x="4928" y="94"/>
                  </a:cubicBezTo>
                  <a:cubicBezTo>
                    <a:pt x="4755" y="162"/>
                    <a:pt x="4581" y="231"/>
                    <a:pt x="4408" y="299"/>
                  </a:cubicBezTo>
                  <a:cubicBezTo>
                    <a:pt x="4341" y="325"/>
                    <a:pt x="4273" y="353"/>
                    <a:pt x="4226" y="406"/>
                  </a:cubicBezTo>
                  <a:cubicBezTo>
                    <a:pt x="4061" y="593"/>
                    <a:pt x="4247" y="966"/>
                    <a:pt x="4037" y="1098"/>
                  </a:cubicBezTo>
                  <a:cubicBezTo>
                    <a:pt x="3971" y="1141"/>
                    <a:pt x="3885" y="1137"/>
                    <a:pt x="3806" y="1141"/>
                  </a:cubicBezTo>
                  <a:cubicBezTo>
                    <a:pt x="3621" y="1150"/>
                    <a:pt x="3437" y="1206"/>
                    <a:pt x="3298" y="1326"/>
                  </a:cubicBezTo>
                  <a:cubicBezTo>
                    <a:pt x="3159" y="1446"/>
                    <a:pt x="3075" y="1636"/>
                    <a:pt x="3107" y="1816"/>
                  </a:cubicBezTo>
                  <a:cubicBezTo>
                    <a:pt x="3129" y="1932"/>
                    <a:pt x="3197" y="2037"/>
                    <a:pt x="3208" y="2155"/>
                  </a:cubicBezTo>
                  <a:cubicBezTo>
                    <a:pt x="3229" y="2347"/>
                    <a:pt x="3075" y="2542"/>
                    <a:pt x="2882" y="2566"/>
                  </a:cubicBezTo>
                  <a:cubicBezTo>
                    <a:pt x="2869" y="2568"/>
                    <a:pt x="2856" y="2568"/>
                    <a:pt x="2842" y="2568"/>
                  </a:cubicBezTo>
                  <a:cubicBezTo>
                    <a:pt x="2663" y="2568"/>
                    <a:pt x="2490" y="2424"/>
                    <a:pt x="2464" y="2247"/>
                  </a:cubicBezTo>
                  <a:cubicBezTo>
                    <a:pt x="2447" y="2116"/>
                    <a:pt x="2494" y="1968"/>
                    <a:pt x="2439" y="1855"/>
                  </a:cubicBezTo>
                  <a:cubicBezTo>
                    <a:pt x="2434" y="1861"/>
                    <a:pt x="2430" y="1868"/>
                    <a:pt x="2426" y="1872"/>
                  </a:cubicBezTo>
                  <a:cubicBezTo>
                    <a:pt x="2407" y="1889"/>
                    <a:pt x="2379" y="1895"/>
                    <a:pt x="2353" y="1898"/>
                  </a:cubicBezTo>
                  <a:cubicBezTo>
                    <a:pt x="2292" y="1906"/>
                    <a:pt x="2230" y="1910"/>
                    <a:pt x="2169" y="1910"/>
                  </a:cubicBezTo>
                  <a:cubicBezTo>
                    <a:pt x="1913" y="1910"/>
                    <a:pt x="1656" y="1843"/>
                    <a:pt x="1406" y="1775"/>
                  </a:cubicBezTo>
                  <a:cubicBezTo>
                    <a:pt x="1142" y="1707"/>
                    <a:pt x="879" y="1636"/>
                    <a:pt x="615" y="1565"/>
                  </a:cubicBezTo>
                  <a:cubicBezTo>
                    <a:pt x="615" y="1604"/>
                    <a:pt x="609" y="1643"/>
                    <a:pt x="588" y="1681"/>
                  </a:cubicBezTo>
                  <a:cubicBezTo>
                    <a:pt x="508" y="1827"/>
                    <a:pt x="311" y="1863"/>
                    <a:pt x="191" y="1979"/>
                  </a:cubicBezTo>
                  <a:cubicBezTo>
                    <a:pt x="99" y="2067"/>
                    <a:pt x="58" y="2195"/>
                    <a:pt x="1" y="2311"/>
                  </a:cubicBezTo>
                  <a:cubicBezTo>
                    <a:pt x="57" y="2302"/>
                    <a:pt x="113" y="2295"/>
                    <a:pt x="169" y="2295"/>
                  </a:cubicBezTo>
                  <a:cubicBezTo>
                    <a:pt x="182" y="2295"/>
                    <a:pt x="194" y="2295"/>
                    <a:pt x="206" y="2296"/>
                  </a:cubicBezTo>
                  <a:cubicBezTo>
                    <a:pt x="294" y="2302"/>
                    <a:pt x="386" y="2335"/>
                    <a:pt x="455" y="2388"/>
                  </a:cubicBezTo>
                  <a:cubicBezTo>
                    <a:pt x="508" y="2376"/>
                    <a:pt x="563" y="2369"/>
                    <a:pt x="617" y="2369"/>
                  </a:cubicBezTo>
                  <a:cubicBezTo>
                    <a:pt x="735" y="2369"/>
                    <a:pt x="847" y="2403"/>
                    <a:pt x="922" y="2493"/>
                  </a:cubicBezTo>
                  <a:cubicBezTo>
                    <a:pt x="1035" y="2628"/>
                    <a:pt x="1070" y="2872"/>
                    <a:pt x="1243" y="2875"/>
                  </a:cubicBezTo>
                  <a:cubicBezTo>
                    <a:pt x="1244" y="2875"/>
                    <a:pt x="1246" y="2875"/>
                    <a:pt x="1247" y="2875"/>
                  </a:cubicBezTo>
                  <a:cubicBezTo>
                    <a:pt x="1312" y="2875"/>
                    <a:pt x="1384" y="2839"/>
                    <a:pt x="1443" y="2839"/>
                  </a:cubicBezTo>
                  <a:cubicBezTo>
                    <a:pt x="1471" y="2839"/>
                    <a:pt x="1496" y="2847"/>
                    <a:pt x="1515" y="2870"/>
                  </a:cubicBezTo>
                  <a:cubicBezTo>
                    <a:pt x="1539" y="2898"/>
                    <a:pt x="1543" y="2937"/>
                    <a:pt x="1543" y="2973"/>
                  </a:cubicBezTo>
                  <a:cubicBezTo>
                    <a:pt x="1550" y="3095"/>
                    <a:pt x="1554" y="3217"/>
                    <a:pt x="1560" y="3339"/>
                  </a:cubicBezTo>
                  <a:cubicBezTo>
                    <a:pt x="2012" y="3294"/>
                    <a:pt x="2467" y="3249"/>
                    <a:pt x="2919" y="3204"/>
                  </a:cubicBezTo>
                  <a:cubicBezTo>
                    <a:pt x="2964" y="3312"/>
                    <a:pt x="3011" y="3423"/>
                    <a:pt x="3013" y="3539"/>
                  </a:cubicBezTo>
                  <a:cubicBezTo>
                    <a:pt x="3013" y="3654"/>
                    <a:pt x="2957" y="3781"/>
                    <a:pt x="2850" y="3826"/>
                  </a:cubicBezTo>
                  <a:cubicBezTo>
                    <a:pt x="2799" y="3847"/>
                    <a:pt x="2739" y="3847"/>
                    <a:pt x="2689" y="3873"/>
                  </a:cubicBezTo>
                  <a:cubicBezTo>
                    <a:pt x="2539" y="3950"/>
                    <a:pt x="2567" y="4164"/>
                    <a:pt x="2554" y="4331"/>
                  </a:cubicBezTo>
                  <a:cubicBezTo>
                    <a:pt x="2552" y="4346"/>
                    <a:pt x="2550" y="4361"/>
                    <a:pt x="2548" y="4376"/>
                  </a:cubicBezTo>
                  <a:cubicBezTo>
                    <a:pt x="2569" y="4368"/>
                    <a:pt x="2593" y="4361"/>
                    <a:pt x="2617" y="4357"/>
                  </a:cubicBezTo>
                  <a:lnTo>
                    <a:pt x="2617" y="4357"/>
                  </a:lnTo>
                  <a:cubicBezTo>
                    <a:pt x="2576" y="4449"/>
                    <a:pt x="2550" y="4541"/>
                    <a:pt x="2527" y="4638"/>
                  </a:cubicBezTo>
                  <a:cubicBezTo>
                    <a:pt x="2563" y="4604"/>
                    <a:pt x="2602" y="4569"/>
                    <a:pt x="2638" y="4535"/>
                  </a:cubicBezTo>
                  <a:cubicBezTo>
                    <a:pt x="2698" y="4484"/>
                    <a:pt x="2760" y="4428"/>
                    <a:pt x="2837" y="4406"/>
                  </a:cubicBezTo>
                  <a:cubicBezTo>
                    <a:pt x="2906" y="4385"/>
                    <a:pt x="2981" y="4394"/>
                    <a:pt x="3054" y="4389"/>
                  </a:cubicBezTo>
                  <a:cubicBezTo>
                    <a:pt x="3469" y="4366"/>
                    <a:pt x="3761" y="3956"/>
                    <a:pt x="3876" y="3556"/>
                  </a:cubicBezTo>
                  <a:cubicBezTo>
                    <a:pt x="3917" y="3421"/>
                    <a:pt x="3945" y="3279"/>
                    <a:pt x="4028" y="3168"/>
                  </a:cubicBezTo>
                  <a:cubicBezTo>
                    <a:pt x="4088" y="3087"/>
                    <a:pt x="4174" y="3027"/>
                    <a:pt x="4228" y="2941"/>
                  </a:cubicBezTo>
                  <a:cubicBezTo>
                    <a:pt x="4365" y="2727"/>
                    <a:pt x="4281" y="2412"/>
                    <a:pt x="4450" y="2221"/>
                  </a:cubicBezTo>
                  <a:cubicBezTo>
                    <a:pt x="4573" y="2080"/>
                    <a:pt x="4817" y="2022"/>
                    <a:pt x="4832" y="1835"/>
                  </a:cubicBezTo>
                  <a:cubicBezTo>
                    <a:pt x="4838" y="1771"/>
                    <a:pt x="4810" y="1703"/>
                    <a:pt x="4840" y="1645"/>
                  </a:cubicBezTo>
                  <a:cubicBezTo>
                    <a:pt x="4870" y="1589"/>
                    <a:pt x="4937" y="1572"/>
                    <a:pt x="4997" y="1555"/>
                  </a:cubicBezTo>
                  <a:cubicBezTo>
                    <a:pt x="5222" y="1486"/>
                    <a:pt x="5427" y="1349"/>
                    <a:pt x="5580" y="1169"/>
                  </a:cubicBezTo>
                  <a:cubicBezTo>
                    <a:pt x="5738" y="978"/>
                    <a:pt x="5841" y="728"/>
                    <a:pt x="5800" y="484"/>
                  </a:cubicBezTo>
                  <a:cubicBezTo>
                    <a:pt x="5762" y="239"/>
                    <a:pt x="5558" y="16"/>
                    <a:pt x="5310" y="1"/>
                  </a:cubicBezTo>
                  <a:cubicBezTo>
                    <a:pt x="5302" y="1"/>
                    <a:pt x="5294" y="1"/>
                    <a:pt x="52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50"/>
            <p:cNvSpPr/>
            <p:nvPr/>
          </p:nvSpPr>
          <p:spPr>
            <a:xfrm>
              <a:off x="6048413" y="2897006"/>
              <a:ext cx="167989" cy="134772"/>
            </a:xfrm>
            <a:custGeom>
              <a:rect b="b" l="l" r="r" t="t"/>
              <a:pathLst>
                <a:path extrusionOk="0" h="4743" w="5912">
                  <a:moveTo>
                    <a:pt x="5334" y="54"/>
                  </a:moveTo>
                  <a:cubicBezTo>
                    <a:pt x="5342" y="54"/>
                    <a:pt x="5349" y="54"/>
                    <a:pt x="5357" y="54"/>
                  </a:cubicBezTo>
                  <a:cubicBezTo>
                    <a:pt x="5577" y="65"/>
                    <a:pt x="5783" y="266"/>
                    <a:pt x="5822" y="513"/>
                  </a:cubicBezTo>
                  <a:cubicBezTo>
                    <a:pt x="5856" y="731"/>
                    <a:pt x="5779" y="973"/>
                    <a:pt x="5607" y="1177"/>
                  </a:cubicBezTo>
                  <a:cubicBezTo>
                    <a:pt x="5459" y="1353"/>
                    <a:pt x="5256" y="1488"/>
                    <a:pt x="5031" y="1554"/>
                  </a:cubicBezTo>
                  <a:cubicBezTo>
                    <a:pt x="4969" y="1573"/>
                    <a:pt x="4898" y="1595"/>
                    <a:pt x="4864" y="1657"/>
                  </a:cubicBezTo>
                  <a:cubicBezTo>
                    <a:pt x="4842" y="1700"/>
                    <a:pt x="4847" y="1747"/>
                    <a:pt x="4851" y="1792"/>
                  </a:cubicBezTo>
                  <a:cubicBezTo>
                    <a:pt x="4853" y="1815"/>
                    <a:pt x="4855" y="1839"/>
                    <a:pt x="4853" y="1858"/>
                  </a:cubicBezTo>
                  <a:cubicBezTo>
                    <a:pt x="4845" y="1963"/>
                    <a:pt x="4750" y="2025"/>
                    <a:pt x="4650" y="2092"/>
                  </a:cubicBezTo>
                  <a:cubicBezTo>
                    <a:pt x="4587" y="2133"/>
                    <a:pt x="4523" y="2173"/>
                    <a:pt x="4476" y="2229"/>
                  </a:cubicBezTo>
                  <a:cubicBezTo>
                    <a:pt x="4382" y="2336"/>
                    <a:pt x="4363" y="2480"/>
                    <a:pt x="4345" y="2619"/>
                  </a:cubicBezTo>
                  <a:cubicBezTo>
                    <a:pt x="4330" y="2737"/>
                    <a:pt x="4313" y="2857"/>
                    <a:pt x="4251" y="2951"/>
                  </a:cubicBezTo>
                  <a:cubicBezTo>
                    <a:pt x="4223" y="2996"/>
                    <a:pt x="4187" y="3032"/>
                    <a:pt x="4148" y="3071"/>
                  </a:cubicBezTo>
                  <a:cubicBezTo>
                    <a:pt x="4116" y="3105"/>
                    <a:pt x="4082" y="3137"/>
                    <a:pt x="4054" y="3176"/>
                  </a:cubicBezTo>
                  <a:cubicBezTo>
                    <a:pt x="3981" y="3274"/>
                    <a:pt x="3949" y="3392"/>
                    <a:pt x="3917" y="3506"/>
                  </a:cubicBezTo>
                  <a:cubicBezTo>
                    <a:pt x="3910" y="3529"/>
                    <a:pt x="3904" y="3551"/>
                    <a:pt x="3898" y="3572"/>
                  </a:cubicBezTo>
                  <a:cubicBezTo>
                    <a:pt x="3793" y="3934"/>
                    <a:pt x="3521" y="4363"/>
                    <a:pt x="3098" y="4389"/>
                  </a:cubicBezTo>
                  <a:lnTo>
                    <a:pt x="3034" y="4389"/>
                  </a:lnTo>
                  <a:cubicBezTo>
                    <a:pt x="2983" y="4391"/>
                    <a:pt x="2929" y="4391"/>
                    <a:pt x="2878" y="4406"/>
                  </a:cubicBezTo>
                  <a:cubicBezTo>
                    <a:pt x="2794" y="4429"/>
                    <a:pt x="2726" y="4489"/>
                    <a:pt x="2668" y="4541"/>
                  </a:cubicBezTo>
                  <a:cubicBezTo>
                    <a:pt x="2653" y="4554"/>
                    <a:pt x="2638" y="4569"/>
                    <a:pt x="2623" y="4581"/>
                  </a:cubicBezTo>
                  <a:cubicBezTo>
                    <a:pt x="2642" y="4511"/>
                    <a:pt x="2664" y="4451"/>
                    <a:pt x="2687" y="4393"/>
                  </a:cubicBezTo>
                  <a:lnTo>
                    <a:pt x="2709" y="4348"/>
                  </a:lnTo>
                  <a:lnTo>
                    <a:pt x="2659" y="4356"/>
                  </a:lnTo>
                  <a:cubicBezTo>
                    <a:pt x="2649" y="4359"/>
                    <a:pt x="2638" y="4361"/>
                    <a:pt x="2627" y="4363"/>
                  </a:cubicBezTo>
                  <a:cubicBezTo>
                    <a:pt x="2627" y="4361"/>
                    <a:pt x="2627" y="4359"/>
                    <a:pt x="2627" y="4359"/>
                  </a:cubicBezTo>
                  <a:cubicBezTo>
                    <a:pt x="2629" y="4326"/>
                    <a:pt x="2631" y="4294"/>
                    <a:pt x="2631" y="4262"/>
                  </a:cubicBezTo>
                  <a:cubicBezTo>
                    <a:pt x="2636" y="4123"/>
                    <a:pt x="2640" y="3977"/>
                    <a:pt x="2747" y="3922"/>
                  </a:cubicBezTo>
                  <a:cubicBezTo>
                    <a:pt x="2773" y="3909"/>
                    <a:pt x="2801" y="3902"/>
                    <a:pt x="2831" y="3896"/>
                  </a:cubicBezTo>
                  <a:cubicBezTo>
                    <a:pt x="2854" y="3892"/>
                    <a:pt x="2882" y="3885"/>
                    <a:pt x="2908" y="3874"/>
                  </a:cubicBezTo>
                  <a:cubicBezTo>
                    <a:pt x="3032" y="3823"/>
                    <a:pt x="3088" y="3682"/>
                    <a:pt x="3086" y="3564"/>
                  </a:cubicBezTo>
                  <a:cubicBezTo>
                    <a:pt x="3086" y="3439"/>
                    <a:pt x="3034" y="3324"/>
                    <a:pt x="2991" y="3219"/>
                  </a:cubicBezTo>
                  <a:lnTo>
                    <a:pt x="2983" y="3202"/>
                  </a:lnTo>
                  <a:lnTo>
                    <a:pt x="1633" y="3337"/>
                  </a:lnTo>
                  <a:lnTo>
                    <a:pt x="1618" y="2998"/>
                  </a:lnTo>
                  <a:cubicBezTo>
                    <a:pt x="1616" y="2964"/>
                    <a:pt x="1614" y="2912"/>
                    <a:pt x="1582" y="2878"/>
                  </a:cubicBezTo>
                  <a:cubicBezTo>
                    <a:pt x="1560" y="2850"/>
                    <a:pt x="1530" y="2837"/>
                    <a:pt x="1489" y="2837"/>
                  </a:cubicBezTo>
                  <a:cubicBezTo>
                    <a:pt x="1457" y="2837"/>
                    <a:pt x="1423" y="2848"/>
                    <a:pt x="1389" y="2857"/>
                  </a:cubicBezTo>
                  <a:cubicBezTo>
                    <a:pt x="1357" y="2865"/>
                    <a:pt x="1322" y="2874"/>
                    <a:pt x="1290" y="2874"/>
                  </a:cubicBezTo>
                  <a:cubicBezTo>
                    <a:pt x="1192" y="2872"/>
                    <a:pt x="1145" y="2777"/>
                    <a:pt x="1089" y="2666"/>
                  </a:cubicBezTo>
                  <a:cubicBezTo>
                    <a:pt x="1059" y="2608"/>
                    <a:pt x="1031" y="2548"/>
                    <a:pt x="990" y="2501"/>
                  </a:cubicBezTo>
                  <a:cubicBezTo>
                    <a:pt x="916" y="2414"/>
                    <a:pt x="800" y="2368"/>
                    <a:pt x="662" y="2368"/>
                  </a:cubicBezTo>
                  <a:cubicBezTo>
                    <a:pt x="614" y="2368"/>
                    <a:pt x="562" y="2374"/>
                    <a:pt x="508" y="2385"/>
                  </a:cubicBezTo>
                  <a:cubicBezTo>
                    <a:pt x="437" y="2334"/>
                    <a:pt x="347" y="2302"/>
                    <a:pt x="255" y="2295"/>
                  </a:cubicBezTo>
                  <a:cubicBezTo>
                    <a:pt x="240" y="2294"/>
                    <a:pt x="224" y="2294"/>
                    <a:pt x="209" y="2294"/>
                  </a:cubicBezTo>
                  <a:cubicBezTo>
                    <a:pt x="169" y="2294"/>
                    <a:pt x="130" y="2297"/>
                    <a:pt x="93" y="2302"/>
                  </a:cubicBezTo>
                  <a:cubicBezTo>
                    <a:pt x="99" y="2289"/>
                    <a:pt x="105" y="2274"/>
                    <a:pt x="112" y="2259"/>
                  </a:cubicBezTo>
                  <a:cubicBezTo>
                    <a:pt x="153" y="2171"/>
                    <a:pt x="191" y="2088"/>
                    <a:pt x="255" y="2023"/>
                  </a:cubicBezTo>
                  <a:cubicBezTo>
                    <a:pt x="303" y="1978"/>
                    <a:pt x="365" y="1944"/>
                    <a:pt x="425" y="1912"/>
                  </a:cubicBezTo>
                  <a:cubicBezTo>
                    <a:pt x="515" y="1863"/>
                    <a:pt x="609" y="1813"/>
                    <a:pt x="658" y="1717"/>
                  </a:cubicBezTo>
                  <a:cubicBezTo>
                    <a:pt x="673" y="1689"/>
                    <a:pt x="684" y="1659"/>
                    <a:pt x="686" y="1625"/>
                  </a:cubicBezTo>
                  <a:lnTo>
                    <a:pt x="1447" y="1828"/>
                  </a:lnTo>
                  <a:cubicBezTo>
                    <a:pt x="1684" y="1890"/>
                    <a:pt x="1952" y="1963"/>
                    <a:pt x="2218" y="1963"/>
                  </a:cubicBezTo>
                  <a:cubicBezTo>
                    <a:pt x="2282" y="1963"/>
                    <a:pt x="2344" y="1959"/>
                    <a:pt x="2404" y="1950"/>
                  </a:cubicBezTo>
                  <a:cubicBezTo>
                    <a:pt x="2428" y="1946"/>
                    <a:pt x="2454" y="1942"/>
                    <a:pt x="2475" y="1929"/>
                  </a:cubicBezTo>
                  <a:cubicBezTo>
                    <a:pt x="2490" y="1985"/>
                    <a:pt x="2488" y="2047"/>
                    <a:pt x="2484" y="2113"/>
                  </a:cubicBezTo>
                  <a:cubicBezTo>
                    <a:pt x="2481" y="2167"/>
                    <a:pt x="2479" y="2220"/>
                    <a:pt x="2486" y="2274"/>
                  </a:cubicBezTo>
                  <a:cubicBezTo>
                    <a:pt x="2512" y="2465"/>
                    <a:pt x="2691" y="2619"/>
                    <a:pt x="2887" y="2619"/>
                  </a:cubicBezTo>
                  <a:cubicBezTo>
                    <a:pt x="2902" y="2619"/>
                    <a:pt x="2916" y="2619"/>
                    <a:pt x="2931" y="2617"/>
                  </a:cubicBezTo>
                  <a:cubicBezTo>
                    <a:pt x="3141" y="2591"/>
                    <a:pt x="3304" y="2385"/>
                    <a:pt x="3283" y="2178"/>
                  </a:cubicBezTo>
                  <a:cubicBezTo>
                    <a:pt x="3274" y="2109"/>
                    <a:pt x="3251" y="2047"/>
                    <a:pt x="3227" y="1987"/>
                  </a:cubicBezTo>
                  <a:cubicBezTo>
                    <a:pt x="3208" y="1935"/>
                    <a:pt x="3191" y="1886"/>
                    <a:pt x="3182" y="1837"/>
                  </a:cubicBezTo>
                  <a:cubicBezTo>
                    <a:pt x="3152" y="1674"/>
                    <a:pt x="3223" y="1492"/>
                    <a:pt x="3362" y="1370"/>
                  </a:cubicBezTo>
                  <a:cubicBezTo>
                    <a:pt x="3484" y="1265"/>
                    <a:pt x="3660" y="1203"/>
                    <a:pt x="3853" y="1192"/>
                  </a:cubicBezTo>
                  <a:lnTo>
                    <a:pt x="3885" y="1192"/>
                  </a:lnTo>
                  <a:cubicBezTo>
                    <a:pt x="3958" y="1190"/>
                    <a:pt x="4035" y="1186"/>
                    <a:pt x="4099" y="1145"/>
                  </a:cubicBezTo>
                  <a:cubicBezTo>
                    <a:pt x="4223" y="1068"/>
                    <a:pt x="4221" y="918"/>
                    <a:pt x="4221" y="772"/>
                  </a:cubicBezTo>
                  <a:cubicBezTo>
                    <a:pt x="4221" y="652"/>
                    <a:pt x="4221" y="528"/>
                    <a:pt x="4292" y="449"/>
                  </a:cubicBezTo>
                  <a:cubicBezTo>
                    <a:pt x="4337" y="399"/>
                    <a:pt x="4403" y="371"/>
                    <a:pt x="4463" y="348"/>
                  </a:cubicBezTo>
                  <a:lnTo>
                    <a:pt x="4984" y="142"/>
                  </a:lnTo>
                  <a:cubicBezTo>
                    <a:pt x="5091" y="102"/>
                    <a:pt x="5213" y="54"/>
                    <a:pt x="5334" y="54"/>
                  </a:cubicBezTo>
                  <a:close/>
                  <a:moveTo>
                    <a:pt x="5335" y="0"/>
                  </a:moveTo>
                  <a:cubicBezTo>
                    <a:pt x="5204" y="0"/>
                    <a:pt x="5078" y="48"/>
                    <a:pt x="4965" y="93"/>
                  </a:cubicBezTo>
                  <a:lnTo>
                    <a:pt x="4444" y="299"/>
                  </a:lnTo>
                  <a:cubicBezTo>
                    <a:pt x="4382" y="322"/>
                    <a:pt x="4305" y="354"/>
                    <a:pt x="4251" y="414"/>
                  </a:cubicBezTo>
                  <a:cubicBezTo>
                    <a:pt x="4168" y="509"/>
                    <a:pt x="4168" y="644"/>
                    <a:pt x="4168" y="772"/>
                  </a:cubicBezTo>
                  <a:cubicBezTo>
                    <a:pt x="4170" y="909"/>
                    <a:pt x="4170" y="1038"/>
                    <a:pt x="4069" y="1100"/>
                  </a:cubicBezTo>
                  <a:cubicBezTo>
                    <a:pt x="4018" y="1134"/>
                    <a:pt x="3949" y="1136"/>
                    <a:pt x="3883" y="1138"/>
                  </a:cubicBezTo>
                  <a:lnTo>
                    <a:pt x="3850" y="1138"/>
                  </a:lnTo>
                  <a:cubicBezTo>
                    <a:pt x="3645" y="1149"/>
                    <a:pt x="3458" y="1216"/>
                    <a:pt x="3328" y="1331"/>
                  </a:cubicBezTo>
                  <a:cubicBezTo>
                    <a:pt x="3173" y="1464"/>
                    <a:pt x="3094" y="1665"/>
                    <a:pt x="3128" y="1845"/>
                  </a:cubicBezTo>
                  <a:cubicBezTo>
                    <a:pt x="3139" y="1901"/>
                    <a:pt x="3158" y="1955"/>
                    <a:pt x="3178" y="2004"/>
                  </a:cubicBezTo>
                  <a:cubicBezTo>
                    <a:pt x="3201" y="2066"/>
                    <a:pt x="3223" y="2122"/>
                    <a:pt x="3229" y="2182"/>
                  </a:cubicBezTo>
                  <a:cubicBezTo>
                    <a:pt x="3248" y="2362"/>
                    <a:pt x="3103" y="2542"/>
                    <a:pt x="2925" y="2565"/>
                  </a:cubicBezTo>
                  <a:cubicBezTo>
                    <a:pt x="2913" y="2567"/>
                    <a:pt x="2901" y="2567"/>
                    <a:pt x="2890" y="2567"/>
                  </a:cubicBezTo>
                  <a:cubicBezTo>
                    <a:pt x="2723" y="2567"/>
                    <a:pt x="2561" y="2430"/>
                    <a:pt x="2539" y="2268"/>
                  </a:cubicBezTo>
                  <a:cubicBezTo>
                    <a:pt x="2533" y="2218"/>
                    <a:pt x="2535" y="2167"/>
                    <a:pt x="2537" y="2115"/>
                  </a:cubicBezTo>
                  <a:cubicBezTo>
                    <a:pt x="2541" y="2032"/>
                    <a:pt x="2546" y="1944"/>
                    <a:pt x="2509" y="1869"/>
                  </a:cubicBezTo>
                  <a:lnTo>
                    <a:pt x="2486" y="1828"/>
                  </a:lnTo>
                  <a:lnTo>
                    <a:pt x="2460" y="1869"/>
                  </a:lnTo>
                  <a:cubicBezTo>
                    <a:pt x="2458" y="1873"/>
                    <a:pt x="2456" y="1875"/>
                    <a:pt x="2456" y="1878"/>
                  </a:cubicBezTo>
                  <a:cubicBezTo>
                    <a:pt x="2441" y="1890"/>
                    <a:pt x="2417" y="1895"/>
                    <a:pt x="2396" y="1897"/>
                  </a:cubicBezTo>
                  <a:cubicBezTo>
                    <a:pt x="2340" y="1905"/>
                    <a:pt x="2280" y="1910"/>
                    <a:pt x="2218" y="1910"/>
                  </a:cubicBezTo>
                  <a:cubicBezTo>
                    <a:pt x="1959" y="1910"/>
                    <a:pt x="1695" y="1839"/>
                    <a:pt x="1462" y="1775"/>
                  </a:cubicBezTo>
                  <a:lnTo>
                    <a:pt x="635" y="1554"/>
                  </a:lnTo>
                  <a:lnTo>
                    <a:pt x="635" y="1590"/>
                  </a:lnTo>
                  <a:cubicBezTo>
                    <a:pt x="635" y="1631"/>
                    <a:pt x="628" y="1663"/>
                    <a:pt x="611" y="1693"/>
                  </a:cubicBezTo>
                  <a:cubicBezTo>
                    <a:pt x="568" y="1773"/>
                    <a:pt x="487" y="1818"/>
                    <a:pt x="399" y="1865"/>
                  </a:cubicBezTo>
                  <a:cubicBezTo>
                    <a:pt x="337" y="1899"/>
                    <a:pt x="273" y="1935"/>
                    <a:pt x="219" y="1985"/>
                  </a:cubicBezTo>
                  <a:cubicBezTo>
                    <a:pt x="146" y="2055"/>
                    <a:pt x="103" y="2148"/>
                    <a:pt x="63" y="2238"/>
                  </a:cubicBezTo>
                  <a:cubicBezTo>
                    <a:pt x="50" y="2268"/>
                    <a:pt x="37" y="2295"/>
                    <a:pt x="24" y="2323"/>
                  </a:cubicBezTo>
                  <a:lnTo>
                    <a:pt x="0" y="2368"/>
                  </a:lnTo>
                  <a:lnTo>
                    <a:pt x="52" y="2362"/>
                  </a:lnTo>
                  <a:cubicBezTo>
                    <a:pt x="99" y="2355"/>
                    <a:pt x="156" y="2348"/>
                    <a:pt x="213" y="2348"/>
                  </a:cubicBezTo>
                  <a:cubicBezTo>
                    <a:pt x="226" y="2348"/>
                    <a:pt x="239" y="2348"/>
                    <a:pt x="251" y="2349"/>
                  </a:cubicBezTo>
                  <a:cubicBezTo>
                    <a:pt x="337" y="2353"/>
                    <a:pt x="422" y="2385"/>
                    <a:pt x="485" y="2435"/>
                  </a:cubicBezTo>
                  <a:lnTo>
                    <a:pt x="495" y="2441"/>
                  </a:lnTo>
                  <a:lnTo>
                    <a:pt x="508" y="2439"/>
                  </a:lnTo>
                  <a:cubicBezTo>
                    <a:pt x="562" y="2426"/>
                    <a:pt x="613" y="2422"/>
                    <a:pt x="662" y="2422"/>
                  </a:cubicBezTo>
                  <a:cubicBezTo>
                    <a:pt x="750" y="2422"/>
                    <a:pt x="870" y="2441"/>
                    <a:pt x="950" y="2535"/>
                  </a:cubicBezTo>
                  <a:cubicBezTo>
                    <a:pt x="986" y="2578"/>
                    <a:pt x="1014" y="2636"/>
                    <a:pt x="1042" y="2692"/>
                  </a:cubicBezTo>
                  <a:cubicBezTo>
                    <a:pt x="1100" y="2805"/>
                    <a:pt x="1160" y="2925"/>
                    <a:pt x="1292" y="2927"/>
                  </a:cubicBezTo>
                  <a:cubicBezTo>
                    <a:pt x="1329" y="2927"/>
                    <a:pt x="1367" y="2917"/>
                    <a:pt x="1402" y="2908"/>
                  </a:cubicBezTo>
                  <a:cubicBezTo>
                    <a:pt x="1434" y="2899"/>
                    <a:pt x="1464" y="2893"/>
                    <a:pt x="1488" y="2893"/>
                  </a:cubicBezTo>
                  <a:cubicBezTo>
                    <a:pt x="1511" y="2893"/>
                    <a:pt x="1530" y="2898"/>
                    <a:pt x="1543" y="2912"/>
                  </a:cubicBezTo>
                  <a:cubicBezTo>
                    <a:pt x="1560" y="2932"/>
                    <a:pt x="1562" y="2964"/>
                    <a:pt x="1564" y="3000"/>
                  </a:cubicBezTo>
                  <a:lnTo>
                    <a:pt x="1582" y="3394"/>
                  </a:lnTo>
                  <a:lnTo>
                    <a:pt x="2948" y="3259"/>
                  </a:lnTo>
                  <a:cubicBezTo>
                    <a:pt x="2989" y="3354"/>
                    <a:pt x="3032" y="3459"/>
                    <a:pt x="3032" y="3564"/>
                  </a:cubicBezTo>
                  <a:cubicBezTo>
                    <a:pt x="3034" y="3664"/>
                    <a:pt x="2989" y="3782"/>
                    <a:pt x="2886" y="3825"/>
                  </a:cubicBezTo>
                  <a:cubicBezTo>
                    <a:pt x="2865" y="3834"/>
                    <a:pt x="2841" y="3838"/>
                    <a:pt x="2818" y="3844"/>
                  </a:cubicBezTo>
                  <a:cubicBezTo>
                    <a:pt x="2786" y="3851"/>
                    <a:pt x="2754" y="3859"/>
                    <a:pt x="2724" y="3874"/>
                  </a:cubicBezTo>
                  <a:cubicBezTo>
                    <a:pt x="2589" y="3945"/>
                    <a:pt x="2582" y="4112"/>
                    <a:pt x="2578" y="4260"/>
                  </a:cubicBezTo>
                  <a:cubicBezTo>
                    <a:pt x="2578" y="4292"/>
                    <a:pt x="2576" y="4324"/>
                    <a:pt x="2574" y="4354"/>
                  </a:cubicBezTo>
                  <a:cubicBezTo>
                    <a:pt x="2574" y="4363"/>
                    <a:pt x="2571" y="4371"/>
                    <a:pt x="2571" y="4380"/>
                  </a:cubicBezTo>
                  <a:lnTo>
                    <a:pt x="2567" y="4438"/>
                  </a:lnTo>
                  <a:lnTo>
                    <a:pt x="2567" y="4438"/>
                  </a:lnTo>
                  <a:lnTo>
                    <a:pt x="2608" y="4425"/>
                  </a:lnTo>
                  <a:cubicBezTo>
                    <a:pt x="2612" y="4423"/>
                    <a:pt x="2614" y="4423"/>
                    <a:pt x="2619" y="4421"/>
                  </a:cubicBezTo>
                  <a:lnTo>
                    <a:pt x="2619" y="4421"/>
                  </a:lnTo>
                  <a:cubicBezTo>
                    <a:pt x="2591" y="4489"/>
                    <a:pt x="2569" y="4566"/>
                    <a:pt x="2548" y="4656"/>
                  </a:cubicBezTo>
                  <a:lnTo>
                    <a:pt x="2529" y="4742"/>
                  </a:lnTo>
                  <a:lnTo>
                    <a:pt x="2529" y="4742"/>
                  </a:lnTo>
                  <a:lnTo>
                    <a:pt x="2593" y="4682"/>
                  </a:lnTo>
                  <a:cubicBezTo>
                    <a:pt x="2629" y="4648"/>
                    <a:pt x="2666" y="4614"/>
                    <a:pt x="2704" y="4581"/>
                  </a:cubicBezTo>
                  <a:cubicBezTo>
                    <a:pt x="2758" y="4532"/>
                    <a:pt x="2820" y="4479"/>
                    <a:pt x="2893" y="4457"/>
                  </a:cubicBezTo>
                  <a:cubicBezTo>
                    <a:pt x="2938" y="4444"/>
                    <a:pt x="2985" y="4442"/>
                    <a:pt x="3034" y="4442"/>
                  </a:cubicBezTo>
                  <a:cubicBezTo>
                    <a:pt x="3058" y="4442"/>
                    <a:pt x="3079" y="4442"/>
                    <a:pt x="3101" y="4440"/>
                  </a:cubicBezTo>
                  <a:cubicBezTo>
                    <a:pt x="3551" y="4416"/>
                    <a:pt x="3840" y="3964"/>
                    <a:pt x="3949" y="3587"/>
                  </a:cubicBezTo>
                  <a:cubicBezTo>
                    <a:pt x="3955" y="3566"/>
                    <a:pt x="3962" y="3542"/>
                    <a:pt x="3968" y="3521"/>
                  </a:cubicBezTo>
                  <a:cubicBezTo>
                    <a:pt x="3998" y="3412"/>
                    <a:pt x="4030" y="3298"/>
                    <a:pt x="4097" y="3208"/>
                  </a:cubicBezTo>
                  <a:cubicBezTo>
                    <a:pt x="4123" y="3174"/>
                    <a:pt x="4155" y="3142"/>
                    <a:pt x="4187" y="3110"/>
                  </a:cubicBezTo>
                  <a:cubicBezTo>
                    <a:pt x="4225" y="3071"/>
                    <a:pt x="4266" y="3030"/>
                    <a:pt x="4296" y="2981"/>
                  </a:cubicBezTo>
                  <a:cubicBezTo>
                    <a:pt x="4365" y="2876"/>
                    <a:pt x="4382" y="2750"/>
                    <a:pt x="4397" y="2625"/>
                  </a:cubicBezTo>
                  <a:cubicBezTo>
                    <a:pt x="4416" y="2488"/>
                    <a:pt x="4433" y="2360"/>
                    <a:pt x="4517" y="2263"/>
                  </a:cubicBezTo>
                  <a:cubicBezTo>
                    <a:pt x="4560" y="2214"/>
                    <a:pt x="4620" y="2175"/>
                    <a:pt x="4680" y="2137"/>
                  </a:cubicBezTo>
                  <a:cubicBezTo>
                    <a:pt x="4785" y="2066"/>
                    <a:pt x="4896" y="1993"/>
                    <a:pt x="4907" y="1863"/>
                  </a:cubicBezTo>
                  <a:cubicBezTo>
                    <a:pt x="4909" y="1837"/>
                    <a:pt x="4907" y="1813"/>
                    <a:pt x="4902" y="1788"/>
                  </a:cubicBezTo>
                  <a:cubicBezTo>
                    <a:pt x="4900" y="1749"/>
                    <a:pt x="4896" y="1713"/>
                    <a:pt x="4913" y="1683"/>
                  </a:cubicBezTo>
                  <a:cubicBezTo>
                    <a:pt x="4935" y="1640"/>
                    <a:pt x="4990" y="1623"/>
                    <a:pt x="5050" y="1605"/>
                  </a:cubicBezTo>
                  <a:cubicBezTo>
                    <a:pt x="5282" y="1535"/>
                    <a:pt x="5494" y="1396"/>
                    <a:pt x="5648" y="1211"/>
                  </a:cubicBezTo>
                  <a:cubicBezTo>
                    <a:pt x="5828" y="995"/>
                    <a:pt x="5912" y="738"/>
                    <a:pt x="5875" y="504"/>
                  </a:cubicBezTo>
                  <a:cubicBezTo>
                    <a:pt x="5830" y="234"/>
                    <a:pt x="5605" y="14"/>
                    <a:pt x="5359" y="1"/>
                  </a:cubicBezTo>
                  <a:cubicBezTo>
                    <a:pt x="5351" y="0"/>
                    <a:pt x="5343" y="0"/>
                    <a:pt x="53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50"/>
            <p:cNvSpPr/>
            <p:nvPr/>
          </p:nvSpPr>
          <p:spPr>
            <a:xfrm>
              <a:off x="5869437" y="2739199"/>
              <a:ext cx="47510" cy="48931"/>
            </a:xfrm>
            <a:custGeom>
              <a:rect b="b" l="l" r="r" t="t"/>
              <a:pathLst>
                <a:path extrusionOk="0" h="1722" w="1672">
                  <a:moveTo>
                    <a:pt x="709" y="1"/>
                  </a:moveTo>
                  <a:cubicBezTo>
                    <a:pt x="609" y="1"/>
                    <a:pt x="507" y="37"/>
                    <a:pt x="425" y="96"/>
                  </a:cubicBezTo>
                  <a:cubicBezTo>
                    <a:pt x="300" y="181"/>
                    <a:pt x="217" y="312"/>
                    <a:pt x="155" y="447"/>
                  </a:cubicBezTo>
                  <a:cubicBezTo>
                    <a:pt x="129" y="505"/>
                    <a:pt x="105" y="565"/>
                    <a:pt x="67" y="614"/>
                  </a:cubicBezTo>
                  <a:cubicBezTo>
                    <a:pt x="48" y="640"/>
                    <a:pt x="24" y="659"/>
                    <a:pt x="1" y="679"/>
                  </a:cubicBezTo>
                  <a:cubicBezTo>
                    <a:pt x="11" y="732"/>
                    <a:pt x="22" y="788"/>
                    <a:pt x="48" y="831"/>
                  </a:cubicBezTo>
                  <a:cubicBezTo>
                    <a:pt x="88" y="901"/>
                    <a:pt x="165" y="940"/>
                    <a:pt x="230" y="987"/>
                  </a:cubicBezTo>
                  <a:cubicBezTo>
                    <a:pt x="397" y="1113"/>
                    <a:pt x="480" y="1317"/>
                    <a:pt x="558" y="1512"/>
                  </a:cubicBezTo>
                  <a:cubicBezTo>
                    <a:pt x="585" y="1580"/>
                    <a:pt x="613" y="1651"/>
                    <a:pt x="641" y="1722"/>
                  </a:cubicBezTo>
                  <a:cubicBezTo>
                    <a:pt x="684" y="1705"/>
                    <a:pt x="725" y="1690"/>
                    <a:pt x="768" y="1679"/>
                  </a:cubicBezTo>
                  <a:cubicBezTo>
                    <a:pt x="879" y="1655"/>
                    <a:pt x="1031" y="1634"/>
                    <a:pt x="1042" y="1518"/>
                  </a:cubicBezTo>
                  <a:cubicBezTo>
                    <a:pt x="1044" y="1488"/>
                    <a:pt x="1035" y="1461"/>
                    <a:pt x="1033" y="1431"/>
                  </a:cubicBezTo>
                  <a:cubicBezTo>
                    <a:pt x="1033" y="1353"/>
                    <a:pt x="1093" y="1289"/>
                    <a:pt x="1160" y="1253"/>
                  </a:cubicBezTo>
                  <a:cubicBezTo>
                    <a:pt x="1226" y="1216"/>
                    <a:pt x="1301" y="1199"/>
                    <a:pt x="1367" y="1163"/>
                  </a:cubicBezTo>
                  <a:cubicBezTo>
                    <a:pt x="1605" y="1038"/>
                    <a:pt x="1672" y="676"/>
                    <a:pt x="1496" y="475"/>
                  </a:cubicBezTo>
                  <a:cubicBezTo>
                    <a:pt x="1445" y="417"/>
                    <a:pt x="1382" y="374"/>
                    <a:pt x="1318" y="331"/>
                  </a:cubicBezTo>
                  <a:cubicBezTo>
                    <a:pt x="1211" y="256"/>
                    <a:pt x="1102" y="184"/>
                    <a:pt x="992" y="109"/>
                  </a:cubicBezTo>
                  <a:cubicBezTo>
                    <a:pt x="947" y="79"/>
                    <a:pt x="902" y="46"/>
                    <a:pt x="851" y="27"/>
                  </a:cubicBezTo>
                  <a:cubicBezTo>
                    <a:pt x="806" y="9"/>
                    <a:pt x="758" y="1"/>
                    <a:pt x="7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50"/>
            <p:cNvSpPr/>
            <p:nvPr/>
          </p:nvSpPr>
          <p:spPr>
            <a:xfrm>
              <a:off x="5868641" y="2738461"/>
              <a:ext cx="47396" cy="50664"/>
            </a:xfrm>
            <a:custGeom>
              <a:rect b="b" l="l" r="r" t="t"/>
              <a:pathLst>
                <a:path extrusionOk="0" h="1783" w="1668">
                  <a:moveTo>
                    <a:pt x="735" y="54"/>
                  </a:moveTo>
                  <a:cubicBezTo>
                    <a:pt x="782" y="54"/>
                    <a:pt x="827" y="62"/>
                    <a:pt x="868" y="79"/>
                  </a:cubicBezTo>
                  <a:cubicBezTo>
                    <a:pt x="918" y="96"/>
                    <a:pt x="963" y="128"/>
                    <a:pt x="1005" y="158"/>
                  </a:cubicBezTo>
                  <a:lnTo>
                    <a:pt x="1331" y="379"/>
                  </a:lnTo>
                  <a:cubicBezTo>
                    <a:pt x="1391" y="420"/>
                    <a:pt x="1455" y="462"/>
                    <a:pt x="1503" y="518"/>
                  </a:cubicBezTo>
                  <a:cubicBezTo>
                    <a:pt x="1582" y="608"/>
                    <a:pt x="1612" y="739"/>
                    <a:pt x="1588" y="869"/>
                  </a:cubicBezTo>
                  <a:cubicBezTo>
                    <a:pt x="1565" y="1000"/>
                    <a:pt x="1488" y="1112"/>
                    <a:pt x="1383" y="1165"/>
                  </a:cubicBezTo>
                  <a:cubicBezTo>
                    <a:pt x="1353" y="1182"/>
                    <a:pt x="1320" y="1195"/>
                    <a:pt x="1286" y="1208"/>
                  </a:cubicBezTo>
                  <a:cubicBezTo>
                    <a:pt x="1248" y="1221"/>
                    <a:pt x="1209" y="1236"/>
                    <a:pt x="1175" y="1255"/>
                  </a:cubicBezTo>
                  <a:cubicBezTo>
                    <a:pt x="1087" y="1304"/>
                    <a:pt x="1035" y="1379"/>
                    <a:pt x="1035" y="1457"/>
                  </a:cubicBezTo>
                  <a:cubicBezTo>
                    <a:pt x="1035" y="1469"/>
                    <a:pt x="1038" y="1484"/>
                    <a:pt x="1040" y="1499"/>
                  </a:cubicBezTo>
                  <a:cubicBezTo>
                    <a:pt x="1042" y="1514"/>
                    <a:pt x="1044" y="1529"/>
                    <a:pt x="1044" y="1542"/>
                  </a:cubicBezTo>
                  <a:cubicBezTo>
                    <a:pt x="1035" y="1626"/>
                    <a:pt x="922" y="1651"/>
                    <a:pt x="821" y="1673"/>
                  </a:cubicBezTo>
                  <a:lnTo>
                    <a:pt x="789" y="1679"/>
                  </a:lnTo>
                  <a:cubicBezTo>
                    <a:pt x="753" y="1688"/>
                    <a:pt x="718" y="1701"/>
                    <a:pt x="686" y="1711"/>
                  </a:cubicBezTo>
                  <a:lnTo>
                    <a:pt x="611" y="1527"/>
                  </a:lnTo>
                  <a:cubicBezTo>
                    <a:pt x="541" y="1349"/>
                    <a:pt x="453" y="1127"/>
                    <a:pt x="275" y="992"/>
                  </a:cubicBezTo>
                  <a:cubicBezTo>
                    <a:pt x="258" y="979"/>
                    <a:pt x="238" y="968"/>
                    <a:pt x="221" y="955"/>
                  </a:cubicBezTo>
                  <a:cubicBezTo>
                    <a:pt x="172" y="923"/>
                    <a:pt x="125" y="891"/>
                    <a:pt x="99" y="844"/>
                  </a:cubicBezTo>
                  <a:cubicBezTo>
                    <a:pt x="78" y="807"/>
                    <a:pt x="67" y="760"/>
                    <a:pt x="58" y="715"/>
                  </a:cubicBezTo>
                  <a:cubicBezTo>
                    <a:pt x="78" y="698"/>
                    <a:pt x="99" y="679"/>
                    <a:pt x="116" y="657"/>
                  </a:cubicBezTo>
                  <a:cubicBezTo>
                    <a:pt x="151" y="612"/>
                    <a:pt x="172" y="563"/>
                    <a:pt x="193" y="516"/>
                  </a:cubicBezTo>
                  <a:lnTo>
                    <a:pt x="206" y="486"/>
                  </a:lnTo>
                  <a:cubicBezTo>
                    <a:pt x="277" y="330"/>
                    <a:pt x="365" y="216"/>
                    <a:pt x="468" y="143"/>
                  </a:cubicBezTo>
                  <a:cubicBezTo>
                    <a:pt x="549" y="85"/>
                    <a:pt x="644" y="54"/>
                    <a:pt x="735" y="54"/>
                  </a:cubicBezTo>
                  <a:close/>
                  <a:moveTo>
                    <a:pt x="738" y="1"/>
                  </a:moveTo>
                  <a:cubicBezTo>
                    <a:pt x="636" y="1"/>
                    <a:pt x="528" y="34"/>
                    <a:pt x="438" y="98"/>
                  </a:cubicBezTo>
                  <a:cubicBezTo>
                    <a:pt x="326" y="177"/>
                    <a:pt x="232" y="300"/>
                    <a:pt x="157" y="462"/>
                  </a:cubicBezTo>
                  <a:lnTo>
                    <a:pt x="144" y="495"/>
                  </a:lnTo>
                  <a:cubicBezTo>
                    <a:pt x="123" y="542"/>
                    <a:pt x="103" y="587"/>
                    <a:pt x="73" y="625"/>
                  </a:cubicBezTo>
                  <a:cubicBezTo>
                    <a:pt x="58" y="645"/>
                    <a:pt x="39" y="660"/>
                    <a:pt x="20" y="677"/>
                  </a:cubicBezTo>
                  <a:lnTo>
                    <a:pt x="1" y="694"/>
                  </a:lnTo>
                  <a:lnTo>
                    <a:pt x="5" y="722"/>
                  </a:lnTo>
                  <a:cubicBezTo>
                    <a:pt x="16" y="773"/>
                    <a:pt x="26" y="827"/>
                    <a:pt x="52" y="872"/>
                  </a:cubicBezTo>
                  <a:cubicBezTo>
                    <a:pt x="84" y="927"/>
                    <a:pt x="140" y="964"/>
                    <a:pt x="191" y="1000"/>
                  </a:cubicBezTo>
                  <a:cubicBezTo>
                    <a:pt x="208" y="1011"/>
                    <a:pt x="226" y="1024"/>
                    <a:pt x="243" y="1034"/>
                  </a:cubicBezTo>
                  <a:cubicBezTo>
                    <a:pt x="408" y="1159"/>
                    <a:pt x="493" y="1375"/>
                    <a:pt x="562" y="1546"/>
                  </a:cubicBezTo>
                  <a:lnTo>
                    <a:pt x="656" y="1782"/>
                  </a:lnTo>
                  <a:lnTo>
                    <a:pt x="680" y="1771"/>
                  </a:lnTo>
                  <a:cubicBezTo>
                    <a:pt x="718" y="1756"/>
                    <a:pt x="759" y="1741"/>
                    <a:pt x="802" y="1733"/>
                  </a:cubicBezTo>
                  <a:lnTo>
                    <a:pt x="834" y="1724"/>
                  </a:lnTo>
                  <a:cubicBezTo>
                    <a:pt x="945" y="1701"/>
                    <a:pt x="1087" y="1671"/>
                    <a:pt x="1095" y="1546"/>
                  </a:cubicBezTo>
                  <a:cubicBezTo>
                    <a:pt x="1098" y="1527"/>
                    <a:pt x="1095" y="1510"/>
                    <a:pt x="1093" y="1491"/>
                  </a:cubicBezTo>
                  <a:cubicBezTo>
                    <a:pt x="1091" y="1480"/>
                    <a:pt x="1089" y="1467"/>
                    <a:pt x="1089" y="1454"/>
                  </a:cubicBezTo>
                  <a:cubicBezTo>
                    <a:pt x="1089" y="1388"/>
                    <a:pt x="1145" y="1332"/>
                    <a:pt x="1200" y="1302"/>
                  </a:cubicBezTo>
                  <a:cubicBezTo>
                    <a:pt x="1233" y="1285"/>
                    <a:pt x="1267" y="1272"/>
                    <a:pt x="1303" y="1257"/>
                  </a:cubicBezTo>
                  <a:cubicBezTo>
                    <a:pt x="1338" y="1244"/>
                    <a:pt x="1374" y="1232"/>
                    <a:pt x="1408" y="1214"/>
                  </a:cubicBezTo>
                  <a:cubicBezTo>
                    <a:pt x="1526" y="1150"/>
                    <a:pt x="1614" y="1026"/>
                    <a:pt x="1640" y="878"/>
                  </a:cubicBezTo>
                  <a:cubicBezTo>
                    <a:pt x="1668" y="732"/>
                    <a:pt x="1631" y="585"/>
                    <a:pt x="1543" y="484"/>
                  </a:cubicBezTo>
                  <a:cubicBezTo>
                    <a:pt x="1490" y="424"/>
                    <a:pt x="1425" y="379"/>
                    <a:pt x="1361" y="336"/>
                  </a:cubicBezTo>
                  <a:lnTo>
                    <a:pt x="1035" y="113"/>
                  </a:lnTo>
                  <a:cubicBezTo>
                    <a:pt x="993" y="83"/>
                    <a:pt x="943" y="49"/>
                    <a:pt x="888" y="27"/>
                  </a:cubicBezTo>
                  <a:cubicBezTo>
                    <a:pt x="841" y="9"/>
                    <a:pt x="791" y="1"/>
                    <a:pt x="73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50"/>
            <p:cNvSpPr/>
            <p:nvPr/>
          </p:nvSpPr>
          <p:spPr>
            <a:xfrm>
              <a:off x="6441002" y="3104309"/>
              <a:ext cx="45208" cy="39781"/>
            </a:xfrm>
            <a:custGeom>
              <a:rect b="b" l="l" r="r" t="t"/>
              <a:pathLst>
                <a:path extrusionOk="0" h="1400" w="1591">
                  <a:moveTo>
                    <a:pt x="1354" y="1"/>
                  </a:moveTo>
                  <a:cubicBezTo>
                    <a:pt x="1324" y="1"/>
                    <a:pt x="1295" y="5"/>
                    <a:pt x="1267" y="13"/>
                  </a:cubicBezTo>
                  <a:cubicBezTo>
                    <a:pt x="1110" y="56"/>
                    <a:pt x="982" y="188"/>
                    <a:pt x="819" y="197"/>
                  </a:cubicBezTo>
                  <a:cubicBezTo>
                    <a:pt x="812" y="197"/>
                    <a:pt x="806" y="198"/>
                    <a:pt x="800" y="198"/>
                  </a:cubicBezTo>
                  <a:cubicBezTo>
                    <a:pt x="663" y="198"/>
                    <a:pt x="536" y="113"/>
                    <a:pt x="399" y="98"/>
                  </a:cubicBezTo>
                  <a:cubicBezTo>
                    <a:pt x="390" y="98"/>
                    <a:pt x="380" y="97"/>
                    <a:pt x="371" y="97"/>
                  </a:cubicBezTo>
                  <a:cubicBezTo>
                    <a:pt x="308" y="97"/>
                    <a:pt x="242" y="117"/>
                    <a:pt x="212" y="171"/>
                  </a:cubicBezTo>
                  <a:cubicBezTo>
                    <a:pt x="195" y="199"/>
                    <a:pt x="193" y="236"/>
                    <a:pt x="193" y="268"/>
                  </a:cubicBezTo>
                  <a:cubicBezTo>
                    <a:pt x="193" y="390"/>
                    <a:pt x="232" y="525"/>
                    <a:pt x="157" y="619"/>
                  </a:cubicBezTo>
                  <a:cubicBezTo>
                    <a:pt x="133" y="653"/>
                    <a:pt x="97" y="677"/>
                    <a:pt x="71" y="709"/>
                  </a:cubicBezTo>
                  <a:cubicBezTo>
                    <a:pt x="0" y="801"/>
                    <a:pt x="32" y="936"/>
                    <a:pt x="84" y="1043"/>
                  </a:cubicBezTo>
                  <a:cubicBezTo>
                    <a:pt x="142" y="1161"/>
                    <a:pt x="217" y="1268"/>
                    <a:pt x="290" y="1378"/>
                  </a:cubicBezTo>
                  <a:cubicBezTo>
                    <a:pt x="320" y="1393"/>
                    <a:pt x="353" y="1400"/>
                    <a:pt x="386" y="1400"/>
                  </a:cubicBezTo>
                  <a:cubicBezTo>
                    <a:pt x="433" y="1400"/>
                    <a:pt x="480" y="1385"/>
                    <a:pt x="517" y="1356"/>
                  </a:cubicBezTo>
                  <a:cubicBezTo>
                    <a:pt x="581" y="1307"/>
                    <a:pt x="611" y="1217"/>
                    <a:pt x="587" y="1140"/>
                  </a:cubicBezTo>
                  <a:lnTo>
                    <a:pt x="587" y="1140"/>
                  </a:lnTo>
                  <a:cubicBezTo>
                    <a:pt x="632" y="1144"/>
                    <a:pt x="677" y="1147"/>
                    <a:pt x="723" y="1147"/>
                  </a:cubicBezTo>
                  <a:cubicBezTo>
                    <a:pt x="845" y="1147"/>
                    <a:pt x="967" y="1130"/>
                    <a:pt x="1084" y="1097"/>
                  </a:cubicBezTo>
                  <a:cubicBezTo>
                    <a:pt x="1138" y="1082"/>
                    <a:pt x="1196" y="1058"/>
                    <a:pt x="1224" y="1009"/>
                  </a:cubicBezTo>
                  <a:cubicBezTo>
                    <a:pt x="1273" y="919"/>
                    <a:pt x="1196" y="793"/>
                    <a:pt x="1258" y="711"/>
                  </a:cubicBezTo>
                  <a:cubicBezTo>
                    <a:pt x="1279" y="681"/>
                    <a:pt x="1316" y="666"/>
                    <a:pt x="1348" y="647"/>
                  </a:cubicBezTo>
                  <a:cubicBezTo>
                    <a:pt x="1474" y="576"/>
                    <a:pt x="1564" y="439"/>
                    <a:pt x="1579" y="293"/>
                  </a:cubicBezTo>
                  <a:cubicBezTo>
                    <a:pt x="1590" y="203"/>
                    <a:pt x="1569" y="101"/>
                    <a:pt x="1496" y="45"/>
                  </a:cubicBezTo>
                  <a:cubicBezTo>
                    <a:pt x="1455" y="14"/>
                    <a:pt x="1405" y="1"/>
                    <a:pt x="13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50"/>
            <p:cNvSpPr/>
            <p:nvPr/>
          </p:nvSpPr>
          <p:spPr>
            <a:xfrm>
              <a:off x="6439894" y="3103570"/>
              <a:ext cx="47169" cy="41287"/>
            </a:xfrm>
            <a:custGeom>
              <a:rect b="b" l="l" r="r" t="t"/>
              <a:pathLst>
                <a:path extrusionOk="0" h="1453" w="1660">
                  <a:moveTo>
                    <a:pt x="1390" y="54"/>
                  </a:moveTo>
                  <a:cubicBezTo>
                    <a:pt x="1440" y="54"/>
                    <a:pt x="1485" y="67"/>
                    <a:pt x="1518" y="92"/>
                  </a:cubicBezTo>
                  <a:cubicBezTo>
                    <a:pt x="1586" y="144"/>
                    <a:pt x="1601" y="242"/>
                    <a:pt x="1593" y="317"/>
                  </a:cubicBezTo>
                  <a:cubicBezTo>
                    <a:pt x="1578" y="454"/>
                    <a:pt x="1494" y="583"/>
                    <a:pt x="1372" y="651"/>
                  </a:cubicBezTo>
                  <a:lnTo>
                    <a:pt x="1355" y="660"/>
                  </a:lnTo>
                  <a:cubicBezTo>
                    <a:pt x="1327" y="675"/>
                    <a:pt x="1297" y="692"/>
                    <a:pt x="1276" y="720"/>
                  </a:cubicBezTo>
                  <a:cubicBezTo>
                    <a:pt x="1237" y="771"/>
                    <a:pt x="1243" y="834"/>
                    <a:pt x="1248" y="894"/>
                  </a:cubicBezTo>
                  <a:cubicBezTo>
                    <a:pt x="1254" y="941"/>
                    <a:pt x="1258" y="986"/>
                    <a:pt x="1239" y="1022"/>
                  </a:cubicBezTo>
                  <a:cubicBezTo>
                    <a:pt x="1216" y="1063"/>
                    <a:pt x="1164" y="1084"/>
                    <a:pt x="1115" y="1097"/>
                  </a:cubicBezTo>
                  <a:cubicBezTo>
                    <a:pt x="1001" y="1130"/>
                    <a:pt x="880" y="1147"/>
                    <a:pt x="761" y="1147"/>
                  </a:cubicBezTo>
                  <a:cubicBezTo>
                    <a:pt x="716" y="1147"/>
                    <a:pt x="672" y="1145"/>
                    <a:pt x="629" y="1140"/>
                  </a:cubicBezTo>
                  <a:lnTo>
                    <a:pt x="590" y="1136"/>
                  </a:lnTo>
                  <a:lnTo>
                    <a:pt x="590" y="1136"/>
                  </a:lnTo>
                  <a:lnTo>
                    <a:pt x="601" y="1174"/>
                  </a:lnTo>
                  <a:cubicBezTo>
                    <a:pt x="620" y="1239"/>
                    <a:pt x="594" y="1318"/>
                    <a:pt x="541" y="1361"/>
                  </a:cubicBezTo>
                  <a:cubicBezTo>
                    <a:pt x="509" y="1385"/>
                    <a:pt x="467" y="1398"/>
                    <a:pt x="425" y="1398"/>
                  </a:cubicBezTo>
                  <a:cubicBezTo>
                    <a:pt x="398" y="1398"/>
                    <a:pt x="371" y="1393"/>
                    <a:pt x="348" y="1382"/>
                  </a:cubicBezTo>
                  <a:cubicBezTo>
                    <a:pt x="277" y="1279"/>
                    <a:pt x="202" y="1172"/>
                    <a:pt x="146" y="1056"/>
                  </a:cubicBezTo>
                  <a:cubicBezTo>
                    <a:pt x="110" y="984"/>
                    <a:pt x="61" y="842"/>
                    <a:pt x="131" y="750"/>
                  </a:cubicBezTo>
                  <a:cubicBezTo>
                    <a:pt x="142" y="737"/>
                    <a:pt x="157" y="724"/>
                    <a:pt x="172" y="709"/>
                  </a:cubicBezTo>
                  <a:cubicBezTo>
                    <a:pt x="187" y="696"/>
                    <a:pt x="204" y="679"/>
                    <a:pt x="217" y="662"/>
                  </a:cubicBezTo>
                  <a:cubicBezTo>
                    <a:pt x="279" y="583"/>
                    <a:pt x="271" y="480"/>
                    <a:pt x="264" y="384"/>
                  </a:cubicBezTo>
                  <a:cubicBezTo>
                    <a:pt x="262" y="354"/>
                    <a:pt x="260" y="324"/>
                    <a:pt x="260" y="294"/>
                  </a:cubicBezTo>
                  <a:cubicBezTo>
                    <a:pt x="258" y="268"/>
                    <a:pt x="260" y="236"/>
                    <a:pt x="275" y="210"/>
                  </a:cubicBezTo>
                  <a:cubicBezTo>
                    <a:pt x="296" y="172"/>
                    <a:pt x="346" y="150"/>
                    <a:pt x="408" y="150"/>
                  </a:cubicBezTo>
                  <a:lnTo>
                    <a:pt x="436" y="150"/>
                  </a:lnTo>
                  <a:cubicBezTo>
                    <a:pt x="496" y="157"/>
                    <a:pt x="556" y="178"/>
                    <a:pt x="614" y="199"/>
                  </a:cubicBezTo>
                  <a:cubicBezTo>
                    <a:pt x="683" y="223"/>
                    <a:pt x="755" y="250"/>
                    <a:pt x="835" y="250"/>
                  </a:cubicBezTo>
                  <a:cubicBezTo>
                    <a:pt x="843" y="250"/>
                    <a:pt x="852" y="249"/>
                    <a:pt x="860" y="249"/>
                  </a:cubicBezTo>
                  <a:cubicBezTo>
                    <a:pt x="958" y="244"/>
                    <a:pt x="1044" y="195"/>
                    <a:pt x="1128" y="150"/>
                  </a:cubicBezTo>
                  <a:cubicBezTo>
                    <a:pt x="1188" y="116"/>
                    <a:pt x="1248" y="82"/>
                    <a:pt x="1312" y="64"/>
                  </a:cubicBezTo>
                  <a:cubicBezTo>
                    <a:pt x="1338" y="57"/>
                    <a:pt x="1365" y="54"/>
                    <a:pt x="1390" y="54"/>
                  </a:cubicBezTo>
                  <a:close/>
                  <a:moveTo>
                    <a:pt x="1392" y="0"/>
                  </a:moveTo>
                  <a:cubicBezTo>
                    <a:pt x="1362" y="0"/>
                    <a:pt x="1330" y="4"/>
                    <a:pt x="1299" y="13"/>
                  </a:cubicBezTo>
                  <a:cubicBezTo>
                    <a:pt x="1228" y="32"/>
                    <a:pt x="1164" y="69"/>
                    <a:pt x="1102" y="103"/>
                  </a:cubicBezTo>
                  <a:cubicBezTo>
                    <a:pt x="1021" y="148"/>
                    <a:pt x="943" y="191"/>
                    <a:pt x="856" y="197"/>
                  </a:cubicBezTo>
                  <a:cubicBezTo>
                    <a:pt x="850" y="198"/>
                    <a:pt x="844" y="198"/>
                    <a:pt x="839" y="198"/>
                  </a:cubicBezTo>
                  <a:cubicBezTo>
                    <a:pt x="768" y="198"/>
                    <a:pt x="702" y="174"/>
                    <a:pt x="631" y="148"/>
                  </a:cubicBezTo>
                  <a:cubicBezTo>
                    <a:pt x="571" y="127"/>
                    <a:pt x="506" y="105"/>
                    <a:pt x="440" y="99"/>
                  </a:cubicBezTo>
                  <a:cubicBezTo>
                    <a:pt x="431" y="97"/>
                    <a:pt x="421" y="97"/>
                    <a:pt x="408" y="97"/>
                  </a:cubicBezTo>
                  <a:cubicBezTo>
                    <a:pt x="326" y="97"/>
                    <a:pt x="260" y="129"/>
                    <a:pt x="228" y="184"/>
                  </a:cubicBezTo>
                  <a:cubicBezTo>
                    <a:pt x="209" y="221"/>
                    <a:pt x="204" y="262"/>
                    <a:pt x="204" y="294"/>
                  </a:cubicBezTo>
                  <a:cubicBezTo>
                    <a:pt x="206" y="326"/>
                    <a:pt x="209" y="356"/>
                    <a:pt x="211" y="388"/>
                  </a:cubicBezTo>
                  <a:cubicBezTo>
                    <a:pt x="217" y="480"/>
                    <a:pt x="224" y="566"/>
                    <a:pt x="174" y="630"/>
                  </a:cubicBezTo>
                  <a:cubicBezTo>
                    <a:pt x="164" y="645"/>
                    <a:pt x="151" y="658"/>
                    <a:pt x="136" y="671"/>
                  </a:cubicBezTo>
                  <a:cubicBezTo>
                    <a:pt x="119" y="686"/>
                    <a:pt x="104" y="701"/>
                    <a:pt x="89" y="718"/>
                  </a:cubicBezTo>
                  <a:cubicBezTo>
                    <a:pt x="1" y="834"/>
                    <a:pt x="56" y="994"/>
                    <a:pt x="99" y="1080"/>
                  </a:cubicBezTo>
                  <a:cubicBezTo>
                    <a:pt x="157" y="1202"/>
                    <a:pt x="234" y="1311"/>
                    <a:pt x="307" y="1419"/>
                  </a:cubicBezTo>
                  <a:lnTo>
                    <a:pt x="318" y="1427"/>
                  </a:lnTo>
                  <a:cubicBezTo>
                    <a:pt x="350" y="1444"/>
                    <a:pt x="389" y="1453"/>
                    <a:pt x="427" y="1453"/>
                  </a:cubicBezTo>
                  <a:cubicBezTo>
                    <a:pt x="481" y="1453"/>
                    <a:pt x="532" y="1436"/>
                    <a:pt x="573" y="1404"/>
                  </a:cubicBezTo>
                  <a:cubicBezTo>
                    <a:pt x="635" y="1354"/>
                    <a:pt x="669" y="1273"/>
                    <a:pt x="658" y="1196"/>
                  </a:cubicBezTo>
                  <a:lnTo>
                    <a:pt x="658" y="1196"/>
                  </a:lnTo>
                  <a:cubicBezTo>
                    <a:pt x="693" y="1198"/>
                    <a:pt x="728" y="1200"/>
                    <a:pt x="763" y="1200"/>
                  </a:cubicBezTo>
                  <a:cubicBezTo>
                    <a:pt x="888" y="1200"/>
                    <a:pt x="1011" y="1182"/>
                    <a:pt x="1130" y="1149"/>
                  </a:cubicBezTo>
                  <a:cubicBezTo>
                    <a:pt x="1186" y="1134"/>
                    <a:pt x="1254" y="1108"/>
                    <a:pt x="1286" y="1048"/>
                  </a:cubicBezTo>
                  <a:cubicBezTo>
                    <a:pt x="1314" y="999"/>
                    <a:pt x="1308" y="941"/>
                    <a:pt x="1301" y="887"/>
                  </a:cubicBezTo>
                  <a:cubicBezTo>
                    <a:pt x="1297" y="836"/>
                    <a:pt x="1291" y="786"/>
                    <a:pt x="1318" y="752"/>
                  </a:cubicBezTo>
                  <a:cubicBezTo>
                    <a:pt x="1331" y="733"/>
                    <a:pt x="1357" y="720"/>
                    <a:pt x="1381" y="707"/>
                  </a:cubicBezTo>
                  <a:lnTo>
                    <a:pt x="1400" y="696"/>
                  </a:lnTo>
                  <a:cubicBezTo>
                    <a:pt x="1535" y="622"/>
                    <a:pt x="1629" y="478"/>
                    <a:pt x="1646" y="324"/>
                  </a:cubicBezTo>
                  <a:cubicBezTo>
                    <a:pt x="1659" y="208"/>
                    <a:pt x="1623" y="105"/>
                    <a:pt x="1550" y="49"/>
                  </a:cubicBezTo>
                  <a:cubicBezTo>
                    <a:pt x="1509" y="17"/>
                    <a:pt x="1452" y="0"/>
                    <a:pt x="139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50"/>
            <p:cNvSpPr/>
            <p:nvPr/>
          </p:nvSpPr>
          <p:spPr>
            <a:xfrm>
              <a:off x="5791158" y="2282202"/>
              <a:ext cx="1161406" cy="810737"/>
            </a:xfrm>
            <a:custGeom>
              <a:rect b="b" l="l" r="r" t="t"/>
              <a:pathLst>
                <a:path extrusionOk="0" h="28532" w="40873">
                  <a:moveTo>
                    <a:pt x="32693" y="1"/>
                  </a:moveTo>
                  <a:cubicBezTo>
                    <a:pt x="32351" y="1"/>
                    <a:pt x="32008" y="33"/>
                    <a:pt x="31668" y="68"/>
                  </a:cubicBezTo>
                  <a:cubicBezTo>
                    <a:pt x="31476" y="90"/>
                    <a:pt x="31274" y="113"/>
                    <a:pt x="31116" y="223"/>
                  </a:cubicBezTo>
                  <a:cubicBezTo>
                    <a:pt x="30955" y="334"/>
                    <a:pt x="30895" y="580"/>
                    <a:pt x="30989" y="750"/>
                  </a:cubicBezTo>
                  <a:cubicBezTo>
                    <a:pt x="31259" y="889"/>
                    <a:pt x="31345" y="1294"/>
                    <a:pt x="31154" y="1532"/>
                  </a:cubicBezTo>
                  <a:cubicBezTo>
                    <a:pt x="31073" y="1634"/>
                    <a:pt x="30955" y="1703"/>
                    <a:pt x="30884" y="1814"/>
                  </a:cubicBezTo>
                  <a:cubicBezTo>
                    <a:pt x="30824" y="1907"/>
                    <a:pt x="30805" y="2020"/>
                    <a:pt x="30786" y="2127"/>
                  </a:cubicBezTo>
                  <a:cubicBezTo>
                    <a:pt x="30683" y="2659"/>
                    <a:pt x="30473" y="3199"/>
                    <a:pt x="30047" y="3531"/>
                  </a:cubicBezTo>
                  <a:cubicBezTo>
                    <a:pt x="29795" y="3726"/>
                    <a:pt x="29476" y="3834"/>
                    <a:pt x="29157" y="3834"/>
                  </a:cubicBezTo>
                  <a:cubicBezTo>
                    <a:pt x="29126" y="3834"/>
                    <a:pt x="29094" y="3833"/>
                    <a:pt x="29063" y="3831"/>
                  </a:cubicBezTo>
                  <a:cubicBezTo>
                    <a:pt x="28956" y="3823"/>
                    <a:pt x="28847" y="3805"/>
                    <a:pt x="28740" y="3805"/>
                  </a:cubicBezTo>
                  <a:cubicBezTo>
                    <a:pt x="28687" y="3805"/>
                    <a:pt x="28635" y="3809"/>
                    <a:pt x="28583" y="3822"/>
                  </a:cubicBezTo>
                  <a:cubicBezTo>
                    <a:pt x="28273" y="3903"/>
                    <a:pt x="28120" y="4244"/>
                    <a:pt x="28011" y="4546"/>
                  </a:cubicBezTo>
                  <a:cubicBezTo>
                    <a:pt x="27943" y="4733"/>
                    <a:pt x="27874" y="4917"/>
                    <a:pt x="27805" y="5103"/>
                  </a:cubicBezTo>
                  <a:cubicBezTo>
                    <a:pt x="27793" y="5140"/>
                    <a:pt x="27780" y="5176"/>
                    <a:pt x="27778" y="5212"/>
                  </a:cubicBezTo>
                  <a:cubicBezTo>
                    <a:pt x="27769" y="5397"/>
                    <a:pt x="27996" y="5487"/>
                    <a:pt x="28178" y="5519"/>
                  </a:cubicBezTo>
                  <a:cubicBezTo>
                    <a:pt x="28319" y="5545"/>
                    <a:pt x="28464" y="5570"/>
                    <a:pt x="28607" y="5570"/>
                  </a:cubicBezTo>
                  <a:cubicBezTo>
                    <a:pt x="28712" y="5570"/>
                    <a:pt x="28816" y="5556"/>
                    <a:pt x="28915" y="5519"/>
                  </a:cubicBezTo>
                  <a:cubicBezTo>
                    <a:pt x="29087" y="5455"/>
                    <a:pt x="29247" y="5321"/>
                    <a:pt x="29425" y="5321"/>
                  </a:cubicBezTo>
                  <a:cubicBezTo>
                    <a:pt x="29440" y="5321"/>
                    <a:pt x="29455" y="5322"/>
                    <a:pt x="29470" y="5324"/>
                  </a:cubicBezTo>
                  <a:cubicBezTo>
                    <a:pt x="29725" y="5358"/>
                    <a:pt x="29839" y="5652"/>
                    <a:pt x="30014" y="5838"/>
                  </a:cubicBezTo>
                  <a:cubicBezTo>
                    <a:pt x="30156" y="5986"/>
                    <a:pt x="30349" y="6072"/>
                    <a:pt x="30509" y="6198"/>
                  </a:cubicBezTo>
                  <a:cubicBezTo>
                    <a:pt x="30670" y="6322"/>
                    <a:pt x="30805" y="6521"/>
                    <a:pt x="30754" y="6719"/>
                  </a:cubicBezTo>
                  <a:cubicBezTo>
                    <a:pt x="30703" y="6753"/>
                    <a:pt x="30650" y="6766"/>
                    <a:pt x="30595" y="6766"/>
                  </a:cubicBezTo>
                  <a:cubicBezTo>
                    <a:pt x="30405" y="6766"/>
                    <a:pt x="30189" y="6608"/>
                    <a:pt x="29978" y="6608"/>
                  </a:cubicBezTo>
                  <a:cubicBezTo>
                    <a:pt x="29968" y="6608"/>
                    <a:pt x="29958" y="6609"/>
                    <a:pt x="29948" y="6609"/>
                  </a:cubicBezTo>
                  <a:cubicBezTo>
                    <a:pt x="29779" y="6622"/>
                    <a:pt x="29635" y="6746"/>
                    <a:pt x="29466" y="6764"/>
                  </a:cubicBezTo>
                  <a:cubicBezTo>
                    <a:pt x="29451" y="6765"/>
                    <a:pt x="29436" y="6766"/>
                    <a:pt x="29421" y="6766"/>
                  </a:cubicBezTo>
                  <a:cubicBezTo>
                    <a:pt x="29336" y="6766"/>
                    <a:pt x="29252" y="6743"/>
                    <a:pt x="29166" y="6738"/>
                  </a:cubicBezTo>
                  <a:cubicBezTo>
                    <a:pt x="29154" y="6737"/>
                    <a:pt x="29143" y="6737"/>
                    <a:pt x="29131" y="6737"/>
                  </a:cubicBezTo>
                  <a:cubicBezTo>
                    <a:pt x="28835" y="6737"/>
                    <a:pt x="28574" y="6943"/>
                    <a:pt x="28345" y="7136"/>
                  </a:cubicBezTo>
                  <a:cubicBezTo>
                    <a:pt x="28290" y="7184"/>
                    <a:pt x="28232" y="7231"/>
                    <a:pt x="28193" y="7291"/>
                  </a:cubicBezTo>
                  <a:cubicBezTo>
                    <a:pt x="28125" y="7398"/>
                    <a:pt x="28114" y="7535"/>
                    <a:pt x="28050" y="7644"/>
                  </a:cubicBezTo>
                  <a:cubicBezTo>
                    <a:pt x="27921" y="7861"/>
                    <a:pt x="27636" y="7902"/>
                    <a:pt x="27380" y="7902"/>
                  </a:cubicBezTo>
                  <a:cubicBezTo>
                    <a:pt x="27358" y="7902"/>
                    <a:pt x="27336" y="7902"/>
                    <a:pt x="27315" y="7901"/>
                  </a:cubicBezTo>
                  <a:cubicBezTo>
                    <a:pt x="27274" y="7900"/>
                    <a:pt x="27229" y="7899"/>
                    <a:pt x="27180" y="7899"/>
                  </a:cubicBezTo>
                  <a:cubicBezTo>
                    <a:pt x="26898" y="7899"/>
                    <a:pt x="26514" y="7930"/>
                    <a:pt x="26466" y="8156"/>
                  </a:cubicBezTo>
                  <a:cubicBezTo>
                    <a:pt x="26445" y="8263"/>
                    <a:pt x="26331" y="8330"/>
                    <a:pt x="26222" y="8334"/>
                  </a:cubicBezTo>
                  <a:cubicBezTo>
                    <a:pt x="26217" y="8334"/>
                    <a:pt x="26212" y="8334"/>
                    <a:pt x="26207" y="8334"/>
                  </a:cubicBezTo>
                  <a:cubicBezTo>
                    <a:pt x="26103" y="8334"/>
                    <a:pt x="26005" y="8294"/>
                    <a:pt x="25909" y="8255"/>
                  </a:cubicBezTo>
                  <a:cubicBezTo>
                    <a:pt x="25734" y="8181"/>
                    <a:pt x="25555" y="8107"/>
                    <a:pt x="25367" y="8107"/>
                  </a:cubicBezTo>
                  <a:cubicBezTo>
                    <a:pt x="25359" y="8107"/>
                    <a:pt x="25351" y="8107"/>
                    <a:pt x="25344" y="8107"/>
                  </a:cubicBezTo>
                  <a:cubicBezTo>
                    <a:pt x="25149" y="8115"/>
                    <a:pt x="24941" y="8231"/>
                    <a:pt x="24894" y="8420"/>
                  </a:cubicBezTo>
                  <a:cubicBezTo>
                    <a:pt x="24823" y="8711"/>
                    <a:pt x="25134" y="8975"/>
                    <a:pt x="25115" y="9272"/>
                  </a:cubicBezTo>
                  <a:cubicBezTo>
                    <a:pt x="25097" y="9527"/>
                    <a:pt x="24849" y="9699"/>
                    <a:pt x="24617" y="9808"/>
                  </a:cubicBezTo>
                  <a:cubicBezTo>
                    <a:pt x="24384" y="9919"/>
                    <a:pt x="24120" y="10027"/>
                    <a:pt x="24013" y="10258"/>
                  </a:cubicBezTo>
                  <a:cubicBezTo>
                    <a:pt x="23975" y="10337"/>
                    <a:pt x="23958" y="10429"/>
                    <a:pt x="23889" y="10485"/>
                  </a:cubicBezTo>
                  <a:cubicBezTo>
                    <a:pt x="23839" y="10525"/>
                    <a:pt x="23776" y="10535"/>
                    <a:pt x="23710" y="10535"/>
                  </a:cubicBezTo>
                  <a:cubicBezTo>
                    <a:pt x="23680" y="10535"/>
                    <a:pt x="23649" y="10533"/>
                    <a:pt x="23619" y="10530"/>
                  </a:cubicBezTo>
                  <a:cubicBezTo>
                    <a:pt x="23392" y="10513"/>
                    <a:pt x="23165" y="10504"/>
                    <a:pt x="22936" y="10504"/>
                  </a:cubicBezTo>
                  <a:cubicBezTo>
                    <a:pt x="22316" y="10504"/>
                    <a:pt x="21687" y="10571"/>
                    <a:pt x="21119" y="10819"/>
                  </a:cubicBezTo>
                  <a:cubicBezTo>
                    <a:pt x="20898" y="10916"/>
                    <a:pt x="20658" y="11098"/>
                    <a:pt x="20688" y="11338"/>
                  </a:cubicBezTo>
                  <a:cubicBezTo>
                    <a:pt x="20663" y="11355"/>
                    <a:pt x="20638" y="11362"/>
                    <a:pt x="20613" y="11362"/>
                  </a:cubicBezTo>
                  <a:cubicBezTo>
                    <a:pt x="20506" y="11362"/>
                    <a:pt x="20394" y="11236"/>
                    <a:pt x="20281" y="11177"/>
                  </a:cubicBezTo>
                  <a:cubicBezTo>
                    <a:pt x="20217" y="11143"/>
                    <a:pt x="20146" y="11134"/>
                    <a:pt x="20074" y="11134"/>
                  </a:cubicBezTo>
                  <a:cubicBezTo>
                    <a:pt x="19983" y="11134"/>
                    <a:pt x="19889" y="11148"/>
                    <a:pt x="19798" y="11148"/>
                  </a:cubicBezTo>
                  <a:cubicBezTo>
                    <a:pt x="19740" y="11148"/>
                    <a:pt x="19684" y="11142"/>
                    <a:pt x="19630" y="11124"/>
                  </a:cubicBezTo>
                  <a:cubicBezTo>
                    <a:pt x="19508" y="11081"/>
                    <a:pt x="19413" y="10976"/>
                    <a:pt x="19287" y="10944"/>
                  </a:cubicBezTo>
                  <a:cubicBezTo>
                    <a:pt x="19197" y="10918"/>
                    <a:pt x="19098" y="10937"/>
                    <a:pt x="19004" y="10914"/>
                  </a:cubicBezTo>
                  <a:cubicBezTo>
                    <a:pt x="18861" y="10879"/>
                    <a:pt x="18756" y="10751"/>
                    <a:pt x="18618" y="10697"/>
                  </a:cubicBezTo>
                  <a:cubicBezTo>
                    <a:pt x="18541" y="10667"/>
                    <a:pt x="18456" y="10661"/>
                    <a:pt x="18374" y="10644"/>
                  </a:cubicBezTo>
                  <a:cubicBezTo>
                    <a:pt x="18177" y="10601"/>
                    <a:pt x="17995" y="10487"/>
                    <a:pt x="17869" y="10329"/>
                  </a:cubicBezTo>
                  <a:lnTo>
                    <a:pt x="15058" y="10307"/>
                  </a:lnTo>
                  <a:cubicBezTo>
                    <a:pt x="15035" y="10313"/>
                    <a:pt x="15013" y="10316"/>
                    <a:pt x="14990" y="10316"/>
                  </a:cubicBezTo>
                  <a:cubicBezTo>
                    <a:pt x="14875" y="10316"/>
                    <a:pt x="14763" y="10244"/>
                    <a:pt x="14678" y="10162"/>
                  </a:cubicBezTo>
                  <a:cubicBezTo>
                    <a:pt x="14516" y="10001"/>
                    <a:pt x="14408" y="9787"/>
                    <a:pt x="14374" y="9560"/>
                  </a:cubicBezTo>
                  <a:cubicBezTo>
                    <a:pt x="14366" y="9506"/>
                    <a:pt x="14361" y="9448"/>
                    <a:pt x="14329" y="9405"/>
                  </a:cubicBezTo>
                  <a:cubicBezTo>
                    <a:pt x="14267" y="9328"/>
                    <a:pt x="14145" y="9332"/>
                    <a:pt x="14070" y="9266"/>
                  </a:cubicBezTo>
                  <a:cubicBezTo>
                    <a:pt x="14016" y="9217"/>
                    <a:pt x="14001" y="9135"/>
                    <a:pt x="13974" y="9067"/>
                  </a:cubicBezTo>
                  <a:cubicBezTo>
                    <a:pt x="13854" y="8763"/>
                    <a:pt x="13487" y="8653"/>
                    <a:pt x="13168" y="8583"/>
                  </a:cubicBezTo>
                  <a:cubicBezTo>
                    <a:pt x="13162" y="8458"/>
                    <a:pt x="13157" y="8334"/>
                    <a:pt x="13151" y="8208"/>
                  </a:cubicBezTo>
                  <a:cubicBezTo>
                    <a:pt x="12650" y="8167"/>
                    <a:pt x="12148" y="8126"/>
                    <a:pt x="11649" y="8085"/>
                  </a:cubicBezTo>
                  <a:cubicBezTo>
                    <a:pt x="11613" y="8083"/>
                    <a:pt x="11572" y="8079"/>
                    <a:pt x="11546" y="8053"/>
                  </a:cubicBezTo>
                  <a:cubicBezTo>
                    <a:pt x="11514" y="8021"/>
                    <a:pt x="11514" y="7972"/>
                    <a:pt x="11495" y="7933"/>
                  </a:cubicBezTo>
                  <a:cubicBezTo>
                    <a:pt x="11430" y="7809"/>
                    <a:pt x="11223" y="7858"/>
                    <a:pt x="11133" y="7753"/>
                  </a:cubicBezTo>
                  <a:cubicBezTo>
                    <a:pt x="11064" y="7674"/>
                    <a:pt x="11100" y="7552"/>
                    <a:pt x="11141" y="7453"/>
                  </a:cubicBezTo>
                  <a:cubicBezTo>
                    <a:pt x="11280" y="7115"/>
                    <a:pt x="11420" y="6774"/>
                    <a:pt x="11559" y="6434"/>
                  </a:cubicBezTo>
                  <a:cubicBezTo>
                    <a:pt x="11238" y="6367"/>
                    <a:pt x="11008" y="6016"/>
                    <a:pt x="11073" y="5694"/>
                  </a:cubicBezTo>
                  <a:lnTo>
                    <a:pt x="11073" y="5694"/>
                  </a:lnTo>
                  <a:cubicBezTo>
                    <a:pt x="11071" y="5695"/>
                    <a:pt x="11070" y="5695"/>
                    <a:pt x="11068" y="5695"/>
                  </a:cubicBezTo>
                  <a:cubicBezTo>
                    <a:pt x="10821" y="5695"/>
                    <a:pt x="10752" y="5319"/>
                    <a:pt x="10526" y="5212"/>
                  </a:cubicBezTo>
                  <a:cubicBezTo>
                    <a:pt x="10470" y="5186"/>
                    <a:pt x="10410" y="5179"/>
                    <a:pt x="10348" y="5179"/>
                  </a:cubicBezTo>
                  <a:cubicBezTo>
                    <a:pt x="10273" y="5179"/>
                    <a:pt x="10196" y="5190"/>
                    <a:pt x="10122" y="5190"/>
                  </a:cubicBezTo>
                  <a:cubicBezTo>
                    <a:pt x="10054" y="5190"/>
                    <a:pt x="9988" y="5181"/>
                    <a:pt x="9929" y="5148"/>
                  </a:cubicBezTo>
                  <a:cubicBezTo>
                    <a:pt x="9798" y="5077"/>
                    <a:pt x="9749" y="4917"/>
                    <a:pt x="9641" y="4814"/>
                  </a:cubicBezTo>
                  <a:cubicBezTo>
                    <a:pt x="9556" y="4735"/>
                    <a:pt x="9438" y="4692"/>
                    <a:pt x="9367" y="4600"/>
                  </a:cubicBezTo>
                  <a:cubicBezTo>
                    <a:pt x="9249" y="4448"/>
                    <a:pt x="9239" y="4165"/>
                    <a:pt x="9048" y="4160"/>
                  </a:cubicBezTo>
                  <a:cubicBezTo>
                    <a:pt x="9047" y="4160"/>
                    <a:pt x="9046" y="4160"/>
                    <a:pt x="9045" y="4160"/>
                  </a:cubicBezTo>
                  <a:cubicBezTo>
                    <a:pt x="8939" y="4160"/>
                    <a:pt x="8861" y="4264"/>
                    <a:pt x="8823" y="4364"/>
                  </a:cubicBezTo>
                  <a:cubicBezTo>
                    <a:pt x="8787" y="4465"/>
                    <a:pt x="8763" y="4578"/>
                    <a:pt x="8684" y="4651"/>
                  </a:cubicBezTo>
                  <a:cubicBezTo>
                    <a:pt x="8632" y="4696"/>
                    <a:pt x="8566" y="4718"/>
                    <a:pt x="8504" y="4748"/>
                  </a:cubicBezTo>
                  <a:cubicBezTo>
                    <a:pt x="8212" y="4882"/>
                    <a:pt x="8017" y="5202"/>
                    <a:pt x="8030" y="5521"/>
                  </a:cubicBezTo>
                  <a:cubicBezTo>
                    <a:pt x="8035" y="5622"/>
                    <a:pt x="8056" y="5731"/>
                    <a:pt x="8000" y="5814"/>
                  </a:cubicBezTo>
                  <a:cubicBezTo>
                    <a:pt x="7968" y="5862"/>
                    <a:pt x="7917" y="5892"/>
                    <a:pt x="7889" y="5941"/>
                  </a:cubicBezTo>
                  <a:cubicBezTo>
                    <a:pt x="7846" y="6020"/>
                    <a:pt x="7878" y="6121"/>
                    <a:pt x="7844" y="6204"/>
                  </a:cubicBezTo>
                  <a:cubicBezTo>
                    <a:pt x="7792" y="6327"/>
                    <a:pt x="7632" y="6350"/>
                    <a:pt x="7499" y="6354"/>
                  </a:cubicBezTo>
                  <a:cubicBezTo>
                    <a:pt x="7424" y="6358"/>
                    <a:pt x="7348" y="6361"/>
                    <a:pt x="7272" y="6361"/>
                  </a:cubicBezTo>
                  <a:cubicBezTo>
                    <a:pt x="7105" y="6361"/>
                    <a:pt x="6938" y="6346"/>
                    <a:pt x="6783" y="6284"/>
                  </a:cubicBezTo>
                  <a:cubicBezTo>
                    <a:pt x="6707" y="6254"/>
                    <a:pt x="6622" y="6214"/>
                    <a:pt x="6543" y="6214"/>
                  </a:cubicBezTo>
                  <a:cubicBezTo>
                    <a:pt x="6509" y="6214"/>
                    <a:pt x="6475" y="6221"/>
                    <a:pt x="6445" y="6241"/>
                  </a:cubicBezTo>
                  <a:cubicBezTo>
                    <a:pt x="6357" y="6297"/>
                    <a:pt x="6348" y="6421"/>
                    <a:pt x="6366" y="6524"/>
                  </a:cubicBezTo>
                  <a:cubicBezTo>
                    <a:pt x="6269" y="6586"/>
                    <a:pt x="6173" y="6646"/>
                    <a:pt x="6074" y="6706"/>
                  </a:cubicBezTo>
                  <a:cubicBezTo>
                    <a:pt x="6074" y="6929"/>
                    <a:pt x="6016" y="7241"/>
                    <a:pt x="6029" y="7464"/>
                  </a:cubicBezTo>
                  <a:cubicBezTo>
                    <a:pt x="6042" y="7642"/>
                    <a:pt x="6027" y="7824"/>
                    <a:pt x="5986" y="8000"/>
                  </a:cubicBezTo>
                  <a:cubicBezTo>
                    <a:pt x="5964" y="8005"/>
                    <a:pt x="5942" y="8008"/>
                    <a:pt x="5920" y="8008"/>
                  </a:cubicBezTo>
                  <a:cubicBezTo>
                    <a:pt x="5770" y="8008"/>
                    <a:pt x="5630" y="7894"/>
                    <a:pt x="5481" y="7846"/>
                  </a:cubicBezTo>
                  <a:cubicBezTo>
                    <a:pt x="5420" y="7825"/>
                    <a:pt x="5359" y="7816"/>
                    <a:pt x="5298" y="7816"/>
                  </a:cubicBezTo>
                  <a:cubicBezTo>
                    <a:pt x="5054" y="7816"/>
                    <a:pt x="4808" y="7959"/>
                    <a:pt x="4594" y="8096"/>
                  </a:cubicBezTo>
                  <a:cubicBezTo>
                    <a:pt x="4525" y="8139"/>
                    <a:pt x="4450" y="8193"/>
                    <a:pt x="4435" y="8274"/>
                  </a:cubicBezTo>
                  <a:cubicBezTo>
                    <a:pt x="4425" y="8338"/>
                    <a:pt x="4457" y="8400"/>
                    <a:pt x="4474" y="8465"/>
                  </a:cubicBezTo>
                  <a:cubicBezTo>
                    <a:pt x="4557" y="8741"/>
                    <a:pt x="4395" y="9084"/>
                    <a:pt x="4574" y="9311"/>
                  </a:cubicBezTo>
                  <a:cubicBezTo>
                    <a:pt x="4647" y="9401"/>
                    <a:pt x="4763" y="9452"/>
                    <a:pt x="4817" y="9555"/>
                  </a:cubicBezTo>
                  <a:cubicBezTo>
                    <a:pt x="4889" y="9688"/>
                    <a:pt x="4806" y="9879"/>
                    <a:pt x="4660" y="9917"/>
                  </a:cubicBezTo>
                  <a:cubicBezTo>
                    <a:pt x="4542" y="10159"/>
                    <a:pt x="4425" y="10404"/>
                    <a:pt x="4305" y="10646"/>
                  </a:cubicBezTo>
                  <a:cubicBezTo>
                    <a:pt x="4279" y="10701"/>
                    <a:pt x="4247" y="10761"/>
                    <a:pt x="4191" y="10789"/>
                  </a:cubicBezTo>
                  <a:cubicBezTo>
                    <a:pt x="4144" y="10811"/>
                    <a:pt x="4086" y="10804"/>
                    <a:pt x="4037" y="10819"/>
                  </a:cubicBezTo>
                  <a:cubicBezTo>
                    <a:pt x="3902" y="10856"/>
                    <a:pt x="3848" y="11016"/>
                    <a:pt x="3735" y="11096"/>
                  </a:cubicBezTo>
                  <a:cubicBezTo>
                    <a:pt x="3649" y="11158"/>
                    <a:pt x="3535" y="11164"/>
                    <a:pt x="3441" y="11209"/>
                  </a:cubicBezTo>
                  <a:cubicBezTo>
                    <a:pt x="3171" y="11340"/>
                    <a:pt x="3083" y="11749"/>
                    <a:pt x="2788" y="11796"/>
                  </a:cubicBezTo>
                  <a:cubicBezTo>
                    <a:pt x="2765" y="11800"/>
                    <a:pt x="2742" y="11802"/>
                    <a:pt x="2719" y="11802"/>
                  </a:cubicBezTo>
                  <a:cubicBezTo>
                    <a:pt x="2598" y="11802"/>
                    <a:pt x="2464" y="11759"/>
                    <a:pt x="2352" y="11759"/>
                  </a:cubicBezTo>
                  <a:cubicBezTo>
                    <a:pt x="2279" y="11759"/>
                    <a:pt x="2214" y="11777"/>
                    <a:pt x="2168" y="11839"/>
                  </a:cubicBezTo>
                  <a:cubicBezTo>
                    <a:pt x="2138" y="11880"/>
                    <a:pt x="2126" y="11933"/>
                    <a:pt x="2089" y="11970"/>
                  </a:cubicBezTo>
                  <a:cubicBezTo>
                    <a:pt x="1995" y="12064"/>
                    <a:pt x="1809" y="11985"/>
                    <a:pt x="1721" y="12083"/>
                  </a:cubicBezTo>
                  <a:cubicBezTo>
                    <a:pt x="1783" y="12190"/>
                    <a:pt x="1787" y="12330"/>
                    <a:pt x="1729" y="12439"/>
                  </a:cubicBezTo>
                  <a:cubicBezTo>
                    <a:pt x="1716" y="12434"/>
                    <a:pt x="1701" y="12432"/>
                    <a:pt x="1687" y="12432"/>
                  </a:cubicBezTo>
                  <a:cubicBezTo>
                    <a:pt x="1612" y="12432"/>
                    <a:pt x="1529" y="12487"/>
                    <a:pt x="1457" y="12487"/>
                  </a:cubicBezTo>
                  <a:cubicBezTo>
                    <a:pt x="1436" y="12487"/>
                    <a:pt x="1416" y="12483"/>
                    <a:pt x="1397" y="12471"/>
                  </a:cubicBezTo>
                  <a:cubicBezTo>
                    <a:pt x="1318" y="12422"/>
                    <a:pt x="1344" y="12302"/>
                    <a:pt x="1311" y="12214"/>
                  </a:cubicBezTo>
                  <a:cubicBezTo>
                    <a:pt x="1279" y="12122"/>
                    <a:pt x="1193" y="12084"/>
                    <a:pt x="1096" y="12084"/>
                  </a:cubicBezTo>
                  <a:cubicBezTo>
                    <a:pt x="996" y="12084"/>
                    <a:pt x="884" y="12125"/>
                    <a:pt x="808" y="12190"/>
                  </a:cubicBezTo>
                  <a:cubicBezTo>
                    <a:pt x="656" y="12319"/>
                    <a:pt x="540" y="12510"/>
                    <a:pt x="349" y="12557"/>
                  </a:cubicBezTo>
                  <a:cubicBezTo>
                    <a:pt x="262" y="12578"/>
                    <a:pt x="163" y="12570"/>
                    <a:pt x="90" y="12623"/>
                  </a:cubicBezTo>
                  <a:cubicBezTo>
                    <a:pt x="9" y="12688"/>
                    <a:pt x="0" y="12807"/>
                    <a:pt x="2" y="12912"/>
                  </a:cubicBezTo>
                  <a:cubicBezTo>
                    <a:pt x="2" y="13062"/>
                    <a:pt x="5" y="13212"/>
                    <a:pt x="5" y="13362"/>
                  </a:cubicBezTo>
                  <a:cubicBezTo>
                    <a:pt x="7" y="13491"/>
                    <a:pt x="13" y="13634"/>
                    <a:pt x="105" y="13724"/>
                  </a:cubicBezTo>
                  <a:cubicBezTo>
                    <a:pt x="176" y="13793"/>
                    <a:pt x="281" y="13812"/>
                    <a:pt x="371" y="13853"/>
                  </a:cubicBezTo>
                  <a:cubicBezTo>
                    <a:pt x="585" y="13947"/>
                    <a:pt x="720" y="14159"/>
                    <a:pt x="842" y="14359"/>
                  </a:cubicBezTo>
                  <a:cubicBezTo>
                    <a:pt x="883" y="14427"/>
                    <a:pt x="924" y="14498"/>
                    <a:pt x="934" y="14575"/>
                  </a:cubicBezTo>
                  <a:cubicBezTo>
                    <a:pt x="943" y="14659"/>
                    <a:pt x="917" y="14738"/>
                    <a:pt x="896" y="14817"/>
                  </a:cubicBezTo>
                  <a:cubicBezTo>
                    <a:pt x="866" y="14924"/>
                    <a:pt x="844" y="15034"/>
                    <a:pt x="827" y="15143"/>
                  </a:cubicBezTo>
                  <a:cubicBezTo>
                    <a:pt x="1005" y="15192"/>
                    <a:pt x="1142" y="15333"/>
                    <a:pt x="1269" y="15468"/>
                  </a:cubicBezTo>
                  <a:cubicBezTo>
                    <a:pt x="1526" y="15745"/>
                    <a:pt x="1781" y="16021"/>
                    <a:pt x="2038" y="16298"/>
                  </a:cubicBezTo>
                  <a:cubicBezTo>
                    <a:pt x="2102" y="16368"/>
                    <a:pt x="2171" y="16443"/>
                    <a:pt x="2201" y="16535"/>
                  </a:cubicBezTo>
                  <a:cubicBezTo>
                    <a:pt x="2205" y="16553"/>
                    <a:pt x="2207" y="16570"/>
                    <a:pt x="2209" y="16589"/>
                  </a:cubicBezTo>
                  <a:cubicBezTo>
                    <a:pt x="2318" y="16583"/>
                    <a:pt x="2426" y="16578"/>
                    <a:pt x="2535" y="16574"/>
                  </a:cubicBezTo>
                  <a:cubicBezTo>
                    <a:pt x="2548" y="16573"/>
                    <a:pt x="2561" y="16573"/>
                    <a:pt x="2574" y="16573"/>
                  </a:cubicBezTo>
                  <a:cubicBezTo>
                    <a:pt x="2605" y="16573"/>
                    <a:pt x="2636" y="16576"/>
                    <a:pt x="2663" y="16591"/>
                  </a:cubicBezTo>
                  <a:cubicBezTo>
                    <a:pt x="2726" y="16623"/>
                    <a:pt x="2741" y="16692"/>
                    <a:pt x="2756" y="16763"/>
                  </a:cubicBezTo>
                  <a:cubicBezTo>
                    <a:pt x="2779" y="16743"/>
                    <a:pt x="2803" y="16724"/>
                    <a:pt x="2822" y="16698"/>
                  </a:cubicBezTo>
                  <a:cubicBezTo>
                    <a:pt x="2860" y="16649"/>
                    <a:pt x="2884" y="16589"/>
                    <a:pt x="2910" y="16531"/>
                  </a:cubicBezTo>
                  <a:cubicBezTo>
                    <a:pt x="2972" y="16396"/>
                    <a:pt x="3055" y="16265"/>
                    <a:pt x="3180" y="16180"/>
                  </a:cubicBezTo>
                  <a:cubicBezTo>
                    <a:pt x="3262" y="16121"/>
                    <a:pt x="3364" y="16085"/>
                    <a:pt x="3464" y="16085"/>
                  </a:cubicBezTo>
                  <a:cubicBezTo>
                    <a:pt x="3513" y="16085"/>
                    <a:pt x="3561" y="16093"/>
                    <a:pt x="3606" y="16111"/>
                  </a:cubicBezTo>
                  <a:cubicBezTo>
                    <a:pt x="3657" y="16130"/>
                    <a:pt x="3702" y="16163"/>
                    <a:pt x="3747" y="16193"/>
                  </a:cubicBezTo>
                  <a:cubicBezTo>
                    <a:pt x="3857" y="16268"/>
                    <a:pt x="3966" y="16340"/>
                    <a:pt x="4073" y="16415"/>
                  </a:cubicBezTo>
                  <a:cubicBezTo>
                    <a:pt x="4137" y="16458"/>
                    <a:pt x="4200" y="16501"/>
                    <a:pt x="4251" y="16559"/>
                  </a:cubicBezTo>
                  <a:cubicBezTo>
                    <a:pt x="4427" y="16763"/>
                    <a:pt x="4360" y="17122"/>
                    <a:pt x="4122" y="17247"/>
                  </a:cubicBezTo>
                  <a:cubicBezTo>
                    <a:pt x="4056" y="17283"/>
                    <a:pt x="3981" y="17300"/>
                    <a:pt x="3915" y="17337"/>
                  </a:cubicBezTo>
                  <a:cubicBezTo>
                    <a:pt x="3848" y="17373"/>
                    <a:pt x="3788" y="17437"/>
                    <a:pt x="3788" y="17515"/>
                  </a:cubicBezTo>
                  <a:cubicBezTo>
                    <a:pt x="3790" y="17545"/>
                    <a:pt x="3799" y="17572"/>
                    <a:pt x="3797" y="17602"/>
                  </a:cubicBezTo>
                  <a:cubicBezTo>
                    <a:pt x="3786" y="17718"/>
                    <a:pt x="3634" y="17739"/>
                    <a:pt x="3523" y="17763"/>
                  </a:cubicBezTo>
                  <a:cubicBezTo>
                    <a:pt x="3480" y="17774"/>
                    <a:pt x="3439" y="17789"/>
                    <a:pt x="3396" y="17806"/>
                  </a:cubicBezTo>
                  <a:cubicBezTo>
                    <a:pt x="3469" y="17986"/>
                    <a:pt x="3542" y="18168"/>
                    <a:pt x="3612" y="18348"/>
                  </a:cubicBezTo>
                  <a:cubicBezTo>
                    <a:pt x="3683" y="18524"/>
                    <a:pt x="3743" y="18755"/>
                    <a:pt x="3600" y="18879"/>
                  </a:cubicBezTo>
                  <a:cubicBezTo>
                    <a:pt x="3514" y="18956"/>
                    <a:pt x="3383" y="18959"/>
                    <a:pt x="3287" y="19021"/>
                  </a:cubicBezTo>
                  <a:cubicBezTo>
                    <a:pt x="3053" y="19164"/>
                    <a:pt x="3128" y="19528"/>
                    <a:pt x="3291" y="19749"/>
                  </a:cubicBezTo>
                  <a:cubicBezTo>
                    <a:pt x="3439" y="19946"/>
                    <a:pt x="3634" y="20105"/>
                    <a:pt x="3855" y="20212"/>
                  </a:cubicBezTo>
                  <a:cubicBezTo>
                    <a:pt x="3998" y="20280"/>
                    <a:pt x="4157" y="20328"/>
                    <a:pt x="4277" y="20435"/>
                  </a:cubicBezTo>
                  <a:cubicBezTo>
                    <a:pt x="4427" y="20570"/>
                    <a:pt x="4484" y="20771"/>
                    <a:pt x="4493" y="20979"/>
                  </a:cubicBezTo>
                  <a:lnTo>
                    <a:pt x="4592" y="20927"/>
                  </a:lnTo>
                  <a:cubicBezTo>
                    <a:pt x="4768" y="20835"/>
                    <a:pt x="4957" y="20740"/>
                    <a:pt x="5154" y="20740"/>
                  </a:cubicBezTo>
                  <a:cubicBezTo>
                    <a:pt x="5180" y="20740"/>
                    <a:pt x="5206" y="20742"/>
                    <a:pt x="5232" y="20745"/>
                  </a:cubicBezTo>
                  <a:cubicBezTo>
                    <a:pt x="5440" y="20771"/>
                    <a:pt x="5611" y="20912"/>
                    <a:pt x="5772" y="21050"/>
                  </a:cubicBezTo>
                  <a:cubicBezTo>
                    <a:pt x="5989" y="21232"/>
                    <a:pt x="6207" y="21416"/>
                    <a:pt x="6423" y="21600"/>
                  </a:cubicBezTo>
                  <a:cubicBezTo>
                    <a:pt x="6893" y="21997"/>
                    <a:pt x="7403" y="22412"/>
                    <a:pt x="8013" y="22470"/>
                  </a:cubicBezTo>
                  <a:cubicBezTo>
                    <a:pt x="8150" y="22483"/>
                    <a:pt x="8294" y="22479"/>
                    <a:pt x="8420" y="22534"/>
                  </a:cubicBezTo>
                  <a:cubicBezTo>
                    <a:pt x="8504" y="22571"/>
                    <a:pt x="8572" y="22633"/>
                    <a:pt x="8652" y="22674"/>
                  </a:cubicBezTo>
                  <a:cubicBezTo>
                    <a:pt x="8864" y="22785"/>
                    <a:pt x="9119" y="22759"/>
                    <a:pt x="9348" y="22824"/>
                  </a:cubicBezTo>
                  <a:cubicBezTo>
                    <a:pt x="9440" y="22849"/>
                    <a:pt x="9530" y="22905"/>
                    <a:pt x="9599" y="22974"/>
                  </a:cubicBezTo>
                  <a:cubicBezTo>
                    <a:pt x="9815" y="22779"/>
                    <a:pt x="10109" y="22691"/>
                    <a:pt x="10389" y="22609"/>
                  </a:cubicBezTo>
                  <a:cubicBezTo>
                    <a:pt x="10578" y="22556"/>
                    <a:pt x="10771" y="22503"/>
                    <a:pt x="10967" y="22503"/>
                  </a:cubicBezTo>
                  <a:cubicBezTo>
                    <a:pt x="10984" y="22503"/>
                    <a:pt x="11002" y="22503"/>
                    <a:pt x="11019" y="22504"/>
                  </a:cubicBezTo>
                  <a:cubicBezTo>
                    <a:pt x="11070" y="22506"/>
                    <a:pt x="11124" y="22513"/>
                    <a:pt x="11173" y="22530"/>
                  </a:cubicBezTo>
                  <a:cubicBezTo>
                    <a:pt x="11238" y="22554"/>
                    <a:pt x="11293" y="22594"/>
                    <a:pt x="11343" y="22641"/>
                  </a:cubicBezTo>
                  <a:cubicBezTo>
                    <a:pt x="11563" y="22851"/>
                    <a:pt x="11651" y="23188"/>
                    <a:pt x="11559" y="23477"/>
                  </a:cubicBezTo>
                  <a:cubicBezTo>
                    <a:pt x="11555" y="23492"/>
                    <a:pt x="11548" y="23505"/>
                    <a:pt x="11540" y="23518"/>
                  </a:cubicBezTo>
                  <a:cubicBezTo>
                    <a:pt x="11595" y="23631"/>
                    <a:pt x="11548" y="23779"/>
                    <a:pt x="11565" y="23910"/>
                  </a:cubicBezTo>
                  <a:cubicBezTo>
                    <a:pt x="11591" y="24087"/>
                    <a:pt x="11764" y="24231"/>
                    <a:pt x="11943" y="24231"/>
                  </a:cubicBezTo>
                  <a:cubicBezTo>
                    <a:pt x="11957" y="24231"/>
                    <a:pt x="11970" y="24231"/>
                    <a:pt x="11983" y="24229"/>
                  </a:cubicBezTo>
                  <a:cubicBezTo>
                    <a:pt x="12176" y="24205"/>
                    <a:pt x="12330" y="24010"/>
                    <a:pt x="12309" y="23818"/>
                  </a:cubicBezTo>
                  <a:cubicBezTo>
                    <a:pt x="12298" y="23700"/>
                    <a:pt x="12230" y="23595"/>
                    <a:pt x="12208" y="23479"/>
                  </a:cubicBezTo>
                  <a:cubicBezTo>
                    <a:pt x="12176" y="23299"/>
                    <a:pt x="12260" y="23109"/>
                    <a:pt x="12399" y="22989"/>
                  </a:cubicBezTo>
                  <a:cubicBezTo>
                    <a:pt x="12538" y="22869"/>
                    <a:pt x="12722" y="22813"/>
                    <a:pt x="12907" y="22804"/>
                  </a:cubicBezTo>
                  <a:cubicBezTo>
                    <a:pt x="12986" y="22800"/>
                    <a:pt x="13072" y="22804"/>
                    <a:pt x="13138" y="22761"/>
                  </a:cubicBezTo>
                  <a:cubicBezTo>
                    <a:pt x="13348" y="22629"/>
                    <a:pt x="13162" y="22256"/>
                    <a:pt x="13327" y="22069"/>
                  </a:cubicBezTo>
                  <a:cubicBezTo>
                    <a:pt x="13374" y="22016"/>
                    <a:pt x="13442" y="21988"/>
                    <a:pt x="13509" y="21962"/>
                  </a:cubicBezTo>
                  <a:cubicBezTo>
                    <a:pt x="13682" y="21894"/>
                    <a:pt x="13856" y="21825"/>
                    <a:pt x="14029" y="21757"/>
                  </a:cubicBezTo>
                  <a:cubicBezTo>
                    <a:pt x="14144" y="21710"/>
                    <a:pt x="14265" y="21664"/>
                    <a:pt x="14387" y="21664"/>
                  </a:cubicBezTo>
                  <a:cubicBezTo>
                    <a:pt x="14395" y="21664"/>
                    <a:pt x="14403" y="21664"/>
                    <a:pt x="14411" y="21664"/>
                  </a:cubicBezTo>
                  <a:cubicBezTo>
                    <a:pt x="14659" y="21679"/>
                    <a:pt x="14863" y="21902"/>
                    <a:pt x="14901" y="22147"/>
                  </a:cubicBezTo>
                  <a:cubicBezTo>
                    <a:pt x="14912" y="22211"/>
                    <a:pt x="14912" y="22277"/>
                    <a:pt x="14903" y="22344"/>
                  </a:cubicBezTo>
                  <a:cubicBezTo>
                    <a:pt x="15298" y="22346"/>
                    <a:pt x="15688" y="22543"/>
                    <a:pt x="15910" y="22869"/>
                  </a:cubicBezTo>
                  <a:cubicBezTo>
                    <a:pt x="16170" y="23248"/>
                    <a:pt x="16189" y="23781"/>
                    <a:pt x="15953" y="24178"/>
                  </a:cubicBezTo>
                  <a:cubicBezTo>
                    <a:pt x="15842" y="24364"/>
                    <a:pt x="15677" y="24533"/>
                    <a:pt x="15647" y="24748"/>
                  </a:cubicBezTo>
                  <a:cubicBezTo>
                    <a:pt x="15632" y="24857"/>
                    <a:pt x="15651" y="24970"/>
                    <a:pt x="15617" y="25073"/>
                  </a:cubicBezTo>
                  <a:cubicBezTo>
                    <a:pt x="15574" y="25202"/>
                    <a:pt x="15458" y="25287"/>
                    <a:pt x="15379" y="25395"/>
                  </a:cubicBezTo>
                  <a:cubicBezTo>
                    <a:pt x="15300" y="25504"/>
                    <a:pt x="15265" y="25677"/>
                    <a:pt x="15375" y="25757"/>
                  </a:cubicBezTo>
                  <a:cubicBezTo>
                    <a:pt x="15456" y="25817"/>
                    <a:pt x="15568" y="25789"/>
                    <a:pt x="15668" y="25806"/>
                  </a:cubicBezTo>
                  <a:cubicBezTo>
                    <a:pt x="16041" y="25870"/>
                    <a:pt x="16015" y="26451"/>
                    <a:pt x="16302" y="26697"/>
                  </a:cubicBezTo>
                  <a:cubicBezTo>
                    <a:pt x="16347" y="26736"/>
                    <a:pt x="16399" y="26764"/>
                    <a:pt x="16442" y="26806"/>
                  </a:cubicBezTo>
                  <a:cubicBezTo>
                    <a:pt x="16500" y="26860"/>
                    <a:pt x="16534" y="26933"/>
                    <a:pt x="16568" y="27004"/>
                  </a:cubicBezTo>
                  <a:cubicBezTo>
                    <a:pt x="16613" y="27102"/>
                    <a:pt x="16660" y="27198"/>
                    <a:pt x="16705" y="27295"/>
                  </a:cubicBezTo>
                  <a:cubicBezTo>
                    <a:pt x="16817" y="27526"/>
                    <a:pt x="16945" y="27775"/>
                    <a:pt x="17179" y="27882"/>
                  </a:cubicBezTo>
                  <a:cubicBezTo>
                    <a:pt x="17243" y="27911"/>
                    <a:pt x="17312" y="27925"/>
                    <a:pt x="17381" y="27925"/>
                  </a:cubicBezTo>
                  <a:cubicBezTo>
                    <a:pt x="17646" y="27925"/>
                    <a:pt x="17917" y="27726"/>
                    <a:pt x="17954" y="27456"/>
                  </a:cubicBezTo>
                  <a:cubicBezTo>
                    <a:pt x="17969" y="27346"/>
                    <a:pt x="17954" y="27222"/>
                    <a:pt x="18023" y="27134"/>
                  </a:cubicBezTo>
                  <a:cubicBezTo>
                    <a:pt x="18091" y="27046"/>
                    <a:pt x="18199" y="27037"/>
                    <a:pt x="18316" y="27037"/>
                  </a:cubicBezTo>
                  <a:cubicBezTo>
                    <a:pt x="18348" y="27037"/>
                    <a:pt x="18380" y="27037"/>
                    <a:pt x="18412" y="27037"/>
                  </a:cubicBezTo>
                  <a:cubicBezTo>
                    <a:pt x="18492" y="27037"/>
                    <a:pt x="18571" y="27033"/>
                    <a:pt x="18640" y="27004"/>
                  </a:cubicBezTo>
                  <a:cubicBezTo>
                    <a:pt x="18726" y="26967"/>
                    <a:pt x="18788" y="26892"/>
                    <a:pt x="18865" y="26839"/>
                  </a:cubicBezTo>
                  <a:cubicBezTo>
                    <a:pt x="18998" y="26744"/>
                    <a:pt x="19160" y="26717"/>
                    <a:pt x="19325" y="26717"/>
                  </a:cubicBezTo>
                  <a:cubicBezTo>
                    <a:pt x="19389" y="26717"/>
                    <a:pt x="19453" y="26721"/>
                    <a:pt x="19516" y="26727"/>
                  </a:cubicBezTo>
                  <a:cubicBezTo>
                    <a:pt x="19660" y="26741"/>
                    <a:pt x="19805" y="26763"/>
                    <a:pt x="19948" y="26763"/>
                  </a:cubicBezTo>
                  <a:cubicBezTo>
                    <a:pt x="20029" y="26763"/>
                    <a:pt x="20110" y="26756"/>
                    <a:pt x="20189" y="26736"/>
                  </a:cubicBezTo>
                  <a:cubicBezTo>
                    <a:pt x="20407" y="26682"/>
                    <a:pt x="20613" y="26489"/>
                    <a:pt x="20592" y="26264"/>
                  </a:cubicBezTo>
                  <a:lnTo>
                    <a:pt x="20592" y="26264"/>
                  </a:lnTo>
                  <a:cubicBezTo>
                    <a:pt x="20744" y="26416"/>
                    <a:pt x="20932" y="26528"/>
                    <a:pt x="21138" y="26588"/>
                  </a:cubicBezTo>
                  <a:cubicBezTo>
                    <a:pt x="21288" y="26629"/>
                    <a:pt x="21472" y="26665"/>
                    <a:pt x="21528" y="26811"/>
                  </a:cubicBezTo>
                  <a:cubicBezTo>
                    <a:pt x="21560" y="26899"/>
                    <a:pt x="21532" y="26995"/>
                    <a:pt x="21534" y="27087"/>
                  </a:cubicBezTo>
                  <a:cubicBezTo>
                    <a:pt x="21547" y="27402"/>
                    <a:pt x="21890" y="27580"/>
                    <a:pt x="22184" y="27691"/>
                  </a:cubicBezTo>
                  <a:cubicBezTo>
                    <a:pt x="22323" y="27745"/>
                    <a:pt x="22471" y="27811"/>
                    <a:pt x="22593" y="27901"/>
                  </a:cubicBezTo>
                  <a:cubicBezTo>
                    <a:pt x="22601" y="27899"/>
                    <a:pt x="22612" y="27897"/>
                    <a:pt x="22623" y="27897"/>
                  </a:cubicBezTo>
                  <a:cubicBezTo>
                    <a:pt x="22567" y="27781"/>
                    <a:pt x="22657" y="27638"/>
                    <a:pt x="22775" y="27586"/>
                  </a:cubicBezTo>
                  <a:cubicBezTo>
                    <a:pt x="22836" y="27560"/>
                    <a:pt x="22901" y="27551"/>
                    <a:pt x="22968" y="27551"/>
                  </a:cubicBezTo>
                  <a:cubicBezTo>
                    <a:pt x="23030" y="27551"/>
                    <a:pt x="23094" y="27559"/>
                    <a:pt x="23156" y="27567"/>
                  </a:cubicBezTo>
                  <a:cubicBezTo>
                    <a:pt x="23167" y="27672"/>
                    <a:pt x="23193" y="27794"/>
                    <a:pt x="23287" y="27841"/>
                  </a:cubicBezTo>
                  <a:cubicBezTo>
                    <a:pt x="23302" y="27849"/>
                    <a:pt x="23318" y="27852"/>
                    <a:pt x="23334" y="27852"/>
                  </a:cubicBezTo>
                  <a:cubicBezTo>
                    <a:pt x="23422" y="27852"/>
                    <a:pt x="23513" y="27752"/>
                    <a:pt x="23452" y="27689"/>
                  </a:cubicBezTo>
                  <a:lnTo>
                    <a:pt x="23452" y="27689"/>
                  </a:lnTo>
                  <a:cubicBezTo>
                    <a:pt x="23544" y="27702"/>
                    <a:pt x="23638" y="27713"/>
                    <a:pt x="23730" y="27726"/>
                  </a:cubicBezTo>
                  <a:cubicBezTo>
                    <a:pt x="23820" y="27852"/>
                    <a:pt x="23735" y="28019"/>
                    <a:pt x="23681" y="28165"/>
                  </a:cubicBezTo>
                  <a:cubicBezTo>
                    <a:pt x="23628" y="28308"/>
                    <a:pt x="23662" y="28531"/>
                    <a:pt x="23816" y="28531"/>
                  </a:cubicBezTo>
                  <a:cubicBezTo>
                    <a:pt x="23964" y="28531"/>
                    <a:pt x="24003" y="28332"/>
                    <a:pt x="24063" y="28195"/>
                  </a:cubicBezTo>
                  <a:cubicBezTo>
                    <a:pt x="24159" y="27978"/>
                    <a:pt x="24405" y="27869"/>
                    <a:pt x="24637" y="27818"/>
                  </a:cubicBezTo>
                  <a:cubicBezTo>
                    <a:pt x="24870" y="27768"/>
                    <a:pt x="25115" y="27756"/>
                    <a:pt x="25329" y="27648"/>
                  </a:cubicBezTo>
                  <a:cubicBezTo>
                    <a:pt x="25541" y="27541"/>
                    <a:pt x="25710" y="27295"/>
                    <a:pt x="25631" y="27070"/>
                  </a:cubicBezTo>
                  <a:lnTo>
                    <a:pt x="25631" y="27070"/>
                  </a:lnTo>
                  <a:cubicBezTo>
                    <a:pt x="25667" y="27083"/>
                    <a:pt x="25705" y="27090"/>
                    <a:pt x="25743" y="27090"/>
                  </a:cubicBezTo>
                  <a:cubicBezTo>
                    <a:pt x="25945" y="27090"/>
                    <a:pt x="26148" y="26911"/>
                    <a:pt x="26143" y="26701"/>
                  </a:cubicBezTo>
                  <a:cubicBezTo>
                    <a:pt x="26205" y="26675"/>
                    <a:pt x="26272" y="26662"/>
                    <a:pt x="26339" y="26662"/>
                  </a:cubicBezTo>
                  <a:cubicBezTo>
                    <a:pt x="26558" y="26662"/>
                    <a:pt x="26778" y="26794"/>
                    <a:pt x="26858" y="26999"/>
                  </a:cubicBezTo>
                  <a:cubicBezTo>
                    <a:pt x="27062" y="26871"/>
                    <a:pt x="27263" y="26742"/>
                    <a:pt x="27467" y="26616"/>
                  </a:cubicBezTo>
                  <a:cubicBezTo>
                    <a:pt x="27613" y="26312"/>
                    <a:pt x="27940" y="26151"/>
                    <a:pt x="28247" y="26009"/>
                  </a:cubicBezTo>
                  <a:cubicBezTo>
                    <a:pt x="28658" y="25821"/>
                    <a:pt x="29070" y="25630"/>
                    <a:pt x="29481" y="25442"/>
                  </a:cubicBezTo>
                  <a:cubicBezTo>
                    <a:pt x="29532" y="25418"/>
                    <a:pt x="29586" y="25392"/>
                    <a:pt x="29622" y="25347"/>
                  </a:cubicBezTo>
                  <a:cubicBezTo>
                    <a:pt x="29665" y="25292"/>
                    <a:pt x="29672" y="25219"/>
                    <a:pt x="29678" y="25150"/>
                  </a:cubicBezTo>
                  <a:cubicBezTo>
                    <a:pt x="29717" y="24673"/>
                    <a:pt x="29779" y="24263"/>
                    <a:pt x="29800" y="23786"/>
                  </a:cubicBezTo>
                  <a:cubicBezTo>
                    <a:pt x="29804" y="23693"/>
                    <a:pt x="29809" y="23599"/>
                    <a:pt x="29813" y="23507"/>
                  </a:cubicBezTo>
                  <a:cubicBezTo>
                    <a:pt x="30074" y="23205"/>
                    <a:pt x="30460" y="23014"/>
                    <a:pt x="30859" y="22991"/>
                  </a:cubicBezTo>
                  <a:cubicBezTo>
                    <a:pt x="30942" y="22986"/>
                    <a:pt x="31028" y="22989"/>
                    <a:pt x="31101" y="22950"/>
                  </a:cubicBezTo>
                  <a:cubicBezTo>
                    <a:pt x="31152" y="22922"/>
                    <a:pt x="31193" y="22879"/>
                    <a:pt x="31229" y="22834"/>
                  </a:cubicBezTo>
                  <a:cubicBezTo>
                    <a:pt x="31570" y="22427"/>
                    <a:pt x="31818" y="21943"/>
                    <a:pt x="31951" y="21429"/>
                  </a:cubicBezTo>
                  <a:cubicBezTo>
                    <a:pt x="31992" y="21275"/>
                    <a:pt x="32003" y="21075"/>
                    <a:pt x="31865" y="20996"/>
                  </a:cubicBezTo>
                  <a:cubicBezTo>
                    <a:pt x="31826" y="20974"/>
                    <a:pt x="31781" y="20966"/>
                    <a:pt x="31733" y="20966"/>
                  </a:cubicBezTo>
                  <a:cubicBezTo>
                    <a:pt x="31612" y="20966"/>
                    <a:pt x="31474" y="21018"/>
                    <a:pt x="31367" y="21018"/>
                  </a:cubicBezTo>
                  <a:cubicBezTo>
                    <a:pt x="31300" y="21018"/>
                    <a:pt x="31245" y="20998"/>
                    <a:pt x="31212" y="20934"/>
                  </a:cubicBezTo>
                  <a:cubicBezTo>
                    <a:pt x="31195" y="20748"/>
                    <a:pt x="31332" y="20557"/>
                    <a:pt x="31516" y="20518"/>
                  </a:cubicBezTo>
                  <a:cubicBezTo>
                    <a:pt x="31621" y="20495"/>
                    <a:pt x="31735" y="20516"/>
                    <a:pt x="31835" y="20478"/>
                  </a:cubicBezTo>
                  <a:cubicBezTo>
                    <a:pt x="31936" y="20441"/>
                    <a:pt x="32009" y="20295"/>
                    <a:pt x="31925" y="20227"/>
                  </a:cubicBezTo>
                  <a:cubicBezTo>
                    <a:pt x="31801" y="20225"/>
                    <a:pt x="31696" y="20137"/>
                    <a:pt x="31600" y="20055"/>
                  </a:cubicBezTo>
                  <a:cubicBezTo>
                    <a:pt x="31450" y="19923"/>
                    <a:pt x="31300" y="19792"/>
                    <a:pt x="31150" y="19661"/>
                  </a:cubicBezTo>
                  <a:cubicBezTo>
                    <a:pt x="31043" y="19569"/>
                    <a:pt x="30934" y="19404"/>
                    <a:pt x="31034" y="19308"/>
                  </a:cubicBezTo>
                  <a:cubicBezTo>
                    <a:pt x="31068" y="19303"/>
                    <a:pt x="31101" y="19300"/>
                    <a:pt x="31135" y="19300"/>
                  </a:cubicBezTo>
                  <a:cubicBezTo>
                    <a:pt x="31395" y="19300"/>
                    <a:pt x="31654" y="19449"/>
                    <a:pt x="31773" y="19681"/>
                  </a:cubicBezTo>
                  <a:cubicBezTo>
                    <a:pt x="31831" y="19642"/>
                    <a:pt x="31891" y="19601"/>
                    <a:pt x="31949" y="19563"/>
                  </a:cubicBezTo>
                  <a:cubicBezTo>
                    <a:pt x="32043" y="19387"/>
                    <a:pt x="31820" y="19209"/>
                    <a:pt x="31630" y="19145"/>
                  </a:cubicBezTo>
                  <a:cubicBezTo>
                    <a:pt x="31439" y="19083"/>
                    <a:pt x="31199" y="18967"/>
                    <a:pt x="31231" y="18770"/>
                  </a:cubicBezTo>
                  <a:cubicBezTo>
                    <a:pt x="31238" y="18716"/>
                    <a:pt x="31268" y="18669"/>
                    <a:pt x="31266" y="18616"/>
                  </a:cubicBezTo>
                  <a:cubicBezTo>
                    <a:pt x="31259" y="18483"/>
                    <a:pt x="31077" y="18434"/>
                    <a:pt x="31015" y="18316"/>
                  </a:cubicBezTo>
                  <a:cubicBezTo>
                    <a:pt x="30983" y="18254"/>
                    <a:pt x="30987" y="18181"/>
                    <a:pt x="30976" y="18110"/>
                  </a:cubicBezTo>
                  <a:cubicBezTo>
                    <a:pt x="30901" y="17592"/>
                    <a:pt x="30068" y="17399"/>
                    <a:pt x="30096" y="16876"/>
                  </a:cubicBezTo>
                  <a:cubicBezTo>
                    <a:pt x="30098" y="16805"/>
                    <a:pt x="30119" y="16739"/>
                    <a:pt x="30147" y="16675"/>
                  </a:cubicBezTo>
                  <a:cubicBezTo>
                    <a:pt x="30267" y="16403"/>
                    <a:pt x="30533" y="16201"/>
                    <a:pt x="30826" y="16158"/>
                  </a:cubicBezTo>
                  <a:cubicBezTo>
                    <a:pt x="30895" y="16150"/>
                    <a:pt x="30983" y="16133"/>
                    <a:pt x="31000" y="16066"/>
                  </a:cubicBezTo>
                  <a:cubicBezTo>
                    <a:pt x="31008" y="16032"/>
                    <a:pt x="30993" y="15998"/>
                    <a:pt x="30991" y="15963"/>
                  </a:cubicBezTo>
                  <a:cubicBezTo>
                    <a:pt x="30974" y="15798"/>
                    <a:pt x="31180" y="15717"/>
                    <a:pt x="31336" y="15670"/>
                  </a:cubicBezTo>
                  <a:cubicBezTo>
                    <a:pt x="31495" y="15623"/>
                    <a:pt x="31679" y="15466"/>
                    <a:pt x="31589" y="15329"/>
                  </a:cubicBezTo>
                  <a:cubicBezTo>
                    <a:pt x="31656" y="15309"/>
                    <a:pt x="31725" y="15303"/>
                    <a:pt x="31795" y="15303"/>
                  </a:cubicBezTo>
                  <a:cubicBezTo>
                    <a:pt x="31889" y="15303"/>
                    <a:pt x="31984" y="15313"/>
                    <a:pt x="32078" y="15313"/>
                  </a:cubicBezTo>
                  <a:cubicBezTo>
                    <a:pt x="32108" y="15313"/>
                    <a:pt x="32137" y="15312"/>
                    <a:pt x="32165" y="15310"/>
                  </a:cubicBezTo>
                  <a:cubicBezTo>
                    <a:pt x="32356" y="15293"/>
                    <a:pt x="32573" y="15143"/>
                    <a:pt x="32530" y="14954"/>
                  </a:cubicBezTo>
                  <a:cubicBezTo>
                    <a:pt x="32037" y="14869"/>
                    <a:pt x="31557" y="14704"/>
                    <a:pt x="31118" y="14468"/>
                  </a:cubicBezTo>
                  <a:cubicBezTo>
                    <a:pt x="31094" y="14549"/>
                    <a:pt x="31071" y="14631"/>
                    <a:pt x="31049" y="14712"/>
                  </a:cubicBezTo>
                  <a:cubicBezTo>
                    <a:pt x="31019" y="14702"/>
                    <a:pt x="30988" y="14698"/>
                    <a:pt x="30958" y="14698"/>
                  </a:cubicBezTo>
                  <a:cubicBezTo>
                    <a:pt x="30753" y="14698"/>
                    <a:pt x="30556" y="14902"/>
                    <a:pt x="30593" y="15109"/>
                  </a:cubicBezTo>
                  <a:cubicBezTo>
                    <a:pt x="30430" y="15094"/>
                    <a:pt x="30267" y="15076"/>
                    <a:pt x="30104" y="15061"/>
                  </a:cubicBezTo>
                  <a:cubicBezTo>
                    <a:pt x="30025" y="14858"/>
                    <a:pt x="29944" y="14654"/>
                    <a:pt x="29864" y="14451"/>
                  </a:cubicBezTo>
                  <a:cubicBezTo>
                    <a:pt x="29826" y="14357"/>
                    <a:pt x="29779" y="14249"/>
                    <a:pt x="29682" y="14215"/>
                  </a:cubicBezTo>
                  <a:cubicBezTo>
                    <a:pt x="29658" y="14207"/>
                    <a:pt x="29633" y="14204"/>
                    <a:pt x="29608" y="14204"/>
                  </a:cubicBezTo>
                  <a:cubicBezTo>
                    <a:pt x="29536" y="14204"/>
                    <a:pt x="29462" y="14228"/>
                    <a:pt x="29389" y="14228"/>
                  </a:cubicBezTo>
                  <a:cubicBezTo>
                    <a:pt x="29384" y="14228"/>
                    <a:pt x="29378" y="14228"/>
                    <a:pt x="29372" y="14228"/>
                  </a:cubicBezTo>
                  <a:cubicBezTo>
                    <a:pt x="29209" y="14219"/>
                    <a:pt x="29089" y="14057"/>
                    <a:pt x="29070" y="13896"/>
                  </a:cubicBezTo>
                  <a:cubicBezTo>
                    <a:pt x="29048" y="13733"/>
                    <a:pt x="29104" y="13575"/>
                    <a:pt x="29157" y="13420"/>
                  </a:cubicBezTo>
                  <a:cubicBezTo>
                    <a:pt x="29395" y="13418"/>
                    <a:pt x="29631" y="13418"/>
                    <a:pt x="29869" y="13418"/>
                  </a:cubicBezTo>
                  <a:cubicBezTo>
                    <a:pt x="29847" y="13240"/>
                    <a:pt x="30149" y="13212"/>
                    <a:pt x="30216" y="13050"/>
                  </a:cubicBezTo>
                  <a:cubicBezTo>
                    <a:pt x="30237" y="12992"/>
                    <a:pt x="30229" y="12930"/>
                    <a:pt x="30233" y="12870"/>
                  </a:cubicBezTo>
                  <a:cubicBezTo>
                    <a:pt x="30250" y="12705"/>
                    <a:pt x="30389" y="12572"/>
                    <a:pt x="30544" y="12512"/>
                  </a:cubicBezTo>
                  <a:cubicBezTo>
                    <a:pt x="30698" y="12454"/>
                    <a:pt x="30867" y="12452"/>
                    <a:pt x="31034" y="12452"/>
                  </a:cubicBezTo>
                  <a:cubicBezTo>
                    <a:pt x="31193" y="12193"/>
                    <a:pt x="31371" y="11916"/>
                    <a:pt x="31651" y="11798"/>
                  </a:cubicBezTo>
                  <a:cubicBezTo>
                    <a:pt x="31719" y="11770"/>
                    <a:pt x="31793" y="11757"/>
                    <a:pt x="31868" y="11757"/>
                  </a:cubicBezTo>
                  <a:cubicBezTo>
                    <a:pt x="32105" y="11757"/>
                    <a:pt x="32345" y="11892"/>
                    <a:pt x="32369" y="12122"/>
                  </a:cubicBezTo>
                  <a:cubicBezTo>
                    <a:pt x="32380" y="12216"/>
                    <a:pt x="32352" y="12315"/>
                    <a:pt x="32292" y="12388"/>
                  </a:cubicBezTo>
                  <a:cubicBezTo>
                    <a:pt x="32266" y="12422"/>
                    <a:pt x="32234" y="12450"/>
                    <a:pt x="32202" y="12480"/>
                  </a:cubicBezTo>
                  <a:cubicBezTo>
                    <a:pt x="32084" y="12585"/>
                    <a:pt x="31966" y="12690"/>
                    <a:pt x="31848" y="12795"/>
                  </a:cubicBezTo>
                  <a:cubicBezTo>
                    <a:pt x="31868" y="12923"/>
                    <a:pt x="31728" y="13013"/>
                    <a:pt x="31653" y="13120"/>
                  </a:cubicBezTo>
                  <a:cubicBezTo>
                    <a:pt x="31512" y="13324"/>
                    <a:pt x="31664" y="13658"/>
                    <a:pt x="31913" y="13684"/>
                  </a:cubicBezTo>
                  <a:cubicBezTo>
                    <a:pt x="31996" y="13534"/>
                    <a:pt x="32146" y="13437"/>
                    <a:pt x="32290" y="13347"/>
                  </a:cubicBezTo>
                  <a:cubicBezTo>
                    <a:pt x="32483" y="13225"/>
                    <a:pt x="32673" y="13103"/>
                    <a:pt x="32866" y="12981"/>
                  </a:cubicBezTo>
                  <a:cubicBezTo>
                    <a:pt x="33063" y="12855"/>
                    <a:pt x="33262" y="12730"/>
                    <a:pt x="33459" y="12604"/>
                  </a:cubicBezTo>
                  <a:cubicBezTo>
                    <a:pt x="33530" y="12560"/>
                    <a:pt x="33616" y="12515"/>
                    <a:pt x="33695" y="12515"/>
                  </a:cubicBezTo>
                  <a:cubicBezTo>
                    <a:pt x="33731" y="12515"/>
                    <a:pt x="33765" y="12525"/>
                    <a:pt x="33796" y="12548"/>
                  </a:cubicBezTo>
                  <a:cubicBezTo>
                    <a:pt x="33905" y="12632"/>
                    <a:pt x="33856" y="12814"/>
                    <a:pt x="33931" y="12927"/>
                  </a:cubicBezTo>
                  <a:cubicBezTo>
                    <a:pt x="34029" y="13077"/>
                    <a:pt x="34269" y="13035"/>
                    <a:pt x="34413" y="13146"/>
                  </a:cubicBezTo>
                  <a:cubicBezTo>
                    <a:pt x="34514" y="13223"/>
                    <a:pt x="34541" y="13384"/>
                    <a:pt x="34471" y="13491"/>
                  </a:cubicBezTo>
                  <a:cubicBezTo>
                    <a:pt x="34422" y="13564"/>
                    <a:pt x="34334" y="13607"/>
                    <a:pt x="34246" y="13607"/>
                  </a:cubicBezTo>
                  <a:cubicBezTo>
                    <a:pt x="34206" y="13607"/>
                    <a:pt x="34166" y="13598"/>
                    <a:pt x="34130" y="13579"/>
                  </a:cubicBezTo>
                  <a:cubicBezTo>
                    <a:pt x="34066" y="13709"/>
                    <a:pt x="34034" y="13855"/>
                    <a:pt x="34042" y="14001"/>
                  </a:cubicBezTo>
                  <a:cubicBezTo>
                    <a:pt x="33931" y="14029"/>
                    <a:pt x="33822" y="14057"/>
                    <a:pt x="33712" y="14084"/>
                  </a:cubicBezTo>
                  <a:cubicBezTo>
                    <a:pt x="33899" y="14275"/>
                    <a:pt x="34087" y="14464"/>
                    <a:pt x="34276" y="14652"/>
                  </a:cubicBezTo>
                  <a:cubicBezTo>
                    <a:pt x="34295" y="14671"/>
                    <a:pt x="34316" y="14691"/>
                    <a:pt x="34342" y="14691"/>
                  </a:cubicBezTo>
                  <a:cubicBezTo>
                    <a:pt x="34374" y="14691"/>
                    <a:pt x="34396" y="14663"/>
                    <a:pt x="34417" y="14639"/>
                  </a:cubicBezTo>
                  <a:cubicBezTo>
                    <a:pt x="34522" y="14527"/>
                    <a:pt x="34672" y="14494"/>
                    <a:pt x="34829" y="14494"/>
                  </a:cubicBezTo>
                  <a:cubicBezTo>
                    <a:pt x="34923" y="14494"/>
                    <a:pt x="35019" y="14506"/>
                    <a:pt x="35109" y="14519"/>
                  </a:cubicBezTo>
                  <a:cubicBezTo>
                    <a:pt x="35118" y="14667"/>
                    <a:pt x="35126" y="14815"/>
                    <a:pt x="35133" y="14963"/>
                  </a:cubicBezTo>
                  <a:cubicBezTo>
                    <a:pt x="35287" y="15021"/>
                    <a:pt x="35452" y="15089"/>
                    <a:pt x="35542" y="15228"/>
                  </a:cubicBezTo>
                  <a:cubicBezTo>
                    <a:pt x="35630" y="15368"/>
                    <a:pt x="35591" y="15599"/>
                    <a:pt x="35431" y="15640"/>
                  </a:cubicBezTo>
                  <a:cubicBezTo>
                    <a:pt x="35408" y="15645"/>
                    <a:pt x="35385" y="15647"/>
                    <a:pt x="35362" y="15647"/>
                  </a:cubicBezTo>
                  <a:cubicBezTo>
                    <a:pt x="35321" y="15647"/>
                    <a:pt x="35278" y="15642"/>
                    <a:pt x="35238" y="15642"/>
                  </a:cubicBezTo>
                  <a:cubicBezTo>
                    <a:pt x="35195" y="15642"/>
                    <a:pt x="35154" y="15648"/>
                    <a:pt x="35120" y="15674"/>
                  </a:cubicBezTo>
                  <a:cubicBezTo>
                    <a:pt x="34991" y="15771"/>
                    <a:pt x="35126" y="15970"/>
                    <a:pt x="35261" y="16060"/>
                  </a:cubicBezTo>
                  <a:cubicBezTo>
                    <a:pt x="35394" y="16150"/>
                    <a:pt x="35548" y="16325"/>
                    <a:pt x="35441" y="16445"/>
                  </a:cubicBezTo>
                  <a:cubicBezTo>
                    <a:pt x="35422" y="16441"/>
                    <a:pt x="35402" y="16439"/>
                    <a:pt x="35382" y="16439"/>
                  </a:cubicBezTo>
                  <a:cubicBezTo>
                    <a:pt x="35248" y="16439"/>
                    <a:pt x="35115" y="16536"/>
                    <a:pt x="35083" y="16668"/>
                  </a:cubicBezTo>
                  <a:cubicBezTo>
                    <a:pt x="35047" y="16818"/>
                    <a:pt x="35150" y="16990"/>
                    <a:pt x="35300" y="17028"/>
                  </a:cubicBezTo>
                  <a:cubicBezTo>
                    <a:pt x="35193" y="17161"/>
                    <a:pt x="35152" y="17345"/>
                    <a:pt x="35191" y="17510"/>
                  </a:cubicBezTo>
                  <a:cubicBezTo>
                    <a:pt x="35223" y="17514"/>
                    <a:pt x="35256" y="17516"/>
                    <a:pt x="35288" y="17516"/>
                  </a:cubicBezTo>
                  <a:cubicBezTo>
                    <a:pt x="35627" y="17516"/>
                    <a:pt x="35960" y="17316"/>
                    <a:pt x="36116" y="17015"/>
                  </a:cubicBezTo>
                  <a:cubicBezTo>
                    <a:pt x="36148" y="17050"/>
                    <a:pt x="36189" y="17065"/>
                    <a:pt x="36232" y="17065"/>
                  </a:cubicBezTo>
                  <a:cubicBezTo>
                    <a:pt x="36326" y="17065"/>
                    <a:pt x="36434" y="16995"/>
                    <a:pt x="36491" y="16908"/>
                  </a:cubicBezTo>
                  <a:cubicBezTo>
                    <a:pt x="36577" y="16784"/>
                    <a:pt x="36626" y="16621"/>
                    <a:pt x="36759" y="16550"/>
                  </a:cubicBezTo>
                  <a:cubicBezTo>
                    <a:pt x="36813" y="16521"/>
                    <a:pt x="36871" y="16512"/>
                    <a:pt x="36932" y="16512"/>
                  </a:cubicBezTo>
                  <a:cubicBezTo>
                    <a:pt x="37041" y="16512"/>
                    <a:pt x="37157" y="16542"/>
                    <a:pt x="37267" y="16542"/>
                  </a:cubicBezTo>
                  <a:cubicBezTo>
                    <a:pt x="37320" y="16542"/>
                    <a:pt x="37372" y="16535"/>
                    <a:pt x="37421" y="16514"/>
                  </a:cubicBezTo>
                  <a:cubicBezTo>
                    <a:pt x="37515" y="16398"/>
                    <a:pt x="37322" y="16274"/>
                    <a:pt x="37224" y="16165"/>
                  </a:cubicBezTo>
                  <a:cubicBezTo>
                    <a:pt x="37057" y="15974"/>
                    <a:pt x="37172" y="15685"/>
                    <a:pt x="37181" y="15432"/>
                  </a:cubicBezTo>
                  <a:cubicBezTo>
                    <a:pt x="37192" y="15104"/>
                    <a:pt x="36984" y="14781"/>
                    <a:pt x="36682" y="14654"/>
                  </a:cubicBezTo>
                  <a:cubicBezTo>
                    <a:pt x="36607" y="14622"/>
                    <a:pt x="36519" y="14599"/>
                    <a:pt x="36474" y="14528"/>
                  </a:cubicBezTo>
                  <a:cubicBezTo>
                    <a:pt x="36399" y="14410"/>
                    <a:pt x="36487" y="14217"/>
                    <a:pt x="36378" y="14129"/>
                  </a:cubicBezTo>
                  <a:cubicBezTo>
                    <a:pt x="36351" y="14134"/>
                    <a:pt x="36324" y="14136"/>
                    <a:pt x="36297" y="14136"/>
                  </a:cubicBezTo>
                  <a:cubicBezTo>
                    <a:pt x="36225" y="14136"/>
                    <a:pt x="36152" y="14119"/>
                    <a:pt x="36086" y="14087"/>
                  </a:cubicBezTo>
                  <a:cubicBezTo>
                    <a:pt x="36101" y="13879"/>
                    <a:pt x="36093" y="13669"/>
                    <a:pt x="36063" y="13463"/>
                  </a:cubicBezTo>
                  <a:cubicBezTo>
                    <a:pt x="36030" y="13483"/>
                    <a:pt x="35996" y="13492"/>
                    <a:pt x="35962" y="13492"/>
                  </a:cubicBezTo>
                  <a:cubicBezTo>
                    <a:pt x="35790" y="13492"/>
                    <a:pt x="35627" y="13257"/>
                    <a:pt x="35679" y="13067"/>
                  </a:cubicBezTo>
                  <a:cubicBezTo>
                    <a:pt x="35741" y="12837"/>
                    <a:pt x="35960" y="12696"/>
                    <a:pt x="36155" y="12561"/>
                  </a:cubicBezTo>
                  <a:cubicBezTo>
                    <a:pt x="36870" y="12064"/>
                    <a:pt x="37815" y="11520"/>
                    <a:pt x="37937" y="10659"/>
                  </a:cubicBezTo>
                  <a:cubicBezTo>
                    <a:pt x="37982" y="10348"/>
                    <a:pt x="38171" y="10065"/>
                    <a:pt x="38432" y="9894"/>
                  </a:cubicBezTo>
                  <a:cubicBezTo>
                    <a:pt x="38353" y="9647"/>
                    <a:pt x="38284" y="9399"/>
                    <a:pt x="38272" y="9142"/>
                  </a:cubicBezTo>
                  <a:cubicBezTo>
                    <a:pt x="38250" y="8786"/>
                    <a:pt x="38342" y="8409"/>
                    <a:pt x="38595" y="8158"/>
                  </a:cubicBezTo>
                  <a:cubicBezTo>
                    <a:pt x="38661" y="8092"/>
                    <a:pt x="38739" y="8036"/>
                    <a:pt x="38824" y="8006"/>
                  </a:cubicBezTo>
                  <a:cubicBezTo>
                    <a:pt x="38896" y="7981"/>
                    <a:pt x="38970" y="7975"/>
                    <a:pt x="39046" y="7975"/>
                  </a:cubicBezTo>
                  <a:cubicBezTo>
                    <a:pt x="39133" y="7975"/>
                    <a:pt x="39222" y="7984"/>
                    <a:pt x="39309" y="7984"/>
                  </a:cubicBezTo>
                  <a:cubicBezTo>
                    <a:pt x="39350" y="7984"/>
                    <a:pt x="39391" y="7982"/>
                    <a:pt x="39431" y="7976"/>
                  </a:cubicBezTo>
                  <a:cubicBezTo>
                    <a:pt x="39893" y="7914"/>
                    <a:pt x="40146" y="7417"/>
                    <a:pt x="40320" y="6984"/>
                  </a:cubicBezTo>
                  <a:cubicBezTo>
                    <a:pt x="40463" y="6624"/>
                    <a:pt x="40607" y="6264"/>
                    <a:pt x="40753" y="5904"/>
                  </a:cubicBezTo>
                  <a:cubicBezTo>
                    <a:pt x="40810" y="5757"/>
                    <a:pt x="40873" y="5602"/>
                    <a:pt x="40855" y="5444"/>
                  </a:cubicBezTo>
                  <a:cubicBezTo>
                    <a:pt x="40838" y="5285"/>
                    <a:pt x="40714" y="5127"/>
                    <a:pt x="40555" y="5127"/>
                  </a:cubicBezTo>
                  <a:cubicBezTo>
                    <a:pt x="40474" y="5127"/>
                    <a:pt x="40399" y="5167"/>
                    <a:pt x="40326" y="5206"/>
                  </a:cubicBezTo>
                  <a:cubicBezTo>
                    <a:pt x="39996" y="5377"/>
                    <a:pt x="39645" y="5502"/>
                    <a:pt x="39283" y="5577"/>
                  </a:cubicBezTo>
                  <a:cubicBezTo>
                    <a:pt x="39166" y="5601"/>
                    <a:pt x="39044" y="5620"/>
                    <a:pt x="38925" y="5620"/>
                  </a:cubicBezTo>
                  <a:cubicBezTo>
                    <a:pt x="38806" y="5620"/>
                    <a:pt x="38689" y="5601"/>
                    <a:pt x="38582" y="5551"/>
                  </a:cubicBezTo>
                  <a:cubicBezTo>
                    <a:pt x="38252" y="5397"/>
                    <a:pt x="38117" y="5009"/>
                    <a:pt x="37873" y="4743"/>
                  </a:cubicBezTo>
                  <a:cubicBezTo>
                    <a:pt x="37646" y="4497"/>
                    <a:pt x="37331" y="4358"/>
                    <a:pt x="37027" y="4225"/>
                  </a:cubicBezTo>
                  <a:lnTo>
                    <a:pt x="36356" y="3933"/>
                  </a:lnTo>
                  <a:cubicBezTo>
                    <a:pt x="36298" y="3908"/>
                    <a:pt x="36236" y="3880"/>
                    <a:pt x="36195" y="3831"/>
                  </a:cubicBezTo>
                  <a:cubicBezTo>
                    <a:pt x="36135" y="3756"/>
                    <a:pt x="36135" y="3651"/>
                    <a:pt x="36105" y="3558"/>
                  </a:cubicBezTo>
                  <a:cubicBezTo>
                    <a:pt x="36080" y="3475"/>
                    <a:pt x="36030" y="3402"/>
                    <a:pt x="35985" y="3327"/>
                  </a:cubicBezTo>
                  <a:cubicBezTo>
                    <a:pt x="35784" y="2999"/>
                    <a:pt x="35647" y="2635"/>
                    <a:pt x="35583" y="2256"/>
                  </a:cubicBezTo>
                  <a:cubicBezTo>
                    <a:pt x="35568" y="2177"/>
                    <a:pt x="35557" y="2097"/>
                    <a:pt x="35529" y="2022"/>
                  </a:cubicBezTo>
                  <a:cubicBezTo>
                    <a:pt x="35486" y="1913"/>
                    <a:pt x="35407" y="1821"/>
                    <a:pt x="35341" y="1722"/>
                  </a:cubicBezTo>
                  <a:cubicBezTo>
                    <a:pt x="35182" y="1489"/>
                    <a:pt x="35090" y="1215"/>
                    <a:pt x="34938" y="977"/>
                  </a:cubicBezTo>
                  <a:cubicBezTo>
                    <a:pt x="34614" y="473"/>
                    <a:pt x="34038" y="178"/>
                    <a:pt x="33453" y="66"/>
                  </a:cubicBezTo>
                  <a:cubicBezTo>
                    <a:pt x="33202" y="19"/>
                    <a:pt x="32948" y="1"/>
                    <a:pt x="3269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50"/>
            <p:cNvSpPr/>
            <p:nvPr/>
          </p:nvSpPr>
          <p:spPr>
            <a:xfrm>
              <a:off x="5790419" y="2281463"/>
              <a:ext cx="1162884" cy="812243"/>
            </a:xfrm>
            <a:custGeom>
              <a:rect b="b" l="l" r="r" t="t"/>
              <a:pathLst>
                <a:path extrusionOk="0" h="28585" w="40925">
                  <a:moveTo>
                    <a:pt x="32721" y="54"/>
                  </a:moveTo>
                  <a:cubicBezTo>
                    <a:pt x="32997" y="54"/>
                    <a:pt x="33243" y="75"/>
                    <a:pt x="33473" y="118"/>
                  </a:cubicBezTo>
                  <a:cubicBezTo>
                    <a:pt x="34118" y="240"/>
                    <a:pt x="34651" y="568"/>
                    <a:pt x="34940" y="1016"/>
                  </a:cubicBezTo>
                  <a:cubicBezTo>
                    <a:pt x="35013" y="1129"/>
                    <a:pt x="35071" y="1251"/>
                    <a:pt x="35129" y="1371"/>
                  </a:cubicBezTo>
                  <a:cubicBezTo>
                    <a:pt x="35193" y="1502"/>
                    <a:pt x="35259" y="1639"/>
                    <a:pt x="35345" y="1763"/>
                  </a:cubicBezTo>
                  <a:cubicBezTo>
                    <a:pt x="35362" y="1789"/>
                    <a:pt x="35379" y="1813"/>
                    <a:pt x="35397" y="1838"/>
                  </a:cubicBezTo>
                  <a:cubicBezTo>
                    <a:pt x="35450" y="1911"/>
                    <a:pt x="35499" y="1980"/>
                    <a:pt x="35529" y="2059"/>
                  </a:cubicBezTo>
                  <a:cubicBezTo>
                    <a:pt x="35553" y="2119"/>
                    <a:pt x="35564" y="2185"/>
                    <a:pt x="35574" y="2252"/>
                  </a:cubicBezTo>
                  <a:lnTo>
                    <a:pt x="35581" y="2286"/>
                  </a:lnTo>
                  <a:cubicBezTo>
                    <a:pt x="35647" y="2665"/>
                    <a:pt x="35789" y="3038"/>
                    <a:pt x="35988" y="3366"/>
                  </a:cubicBezTo>
                  <a:lnTo>
                    <a:pt x="36005" y="3394"/>
                  </a:lnTo>
                  <a:cubicBezTo>
                    <a:pt x="36046" y="3458"/>
                    <a:pt x="36084" y="3522"/>
                    <a:pt x="36106" y="3593"/>
                  </a:cubicBezTo>
                  <a:cubicBezTo>
                    <a:pt x="36114" y="3621"/>
                    <a:pt x="36121" y="3651"/>
                    <a:pt x="36127" y="3679"/>
                  </a:cubicBezTo>
                  <a:cubicBezTo>
                    <a:pt x="36140" y="3747"/>
                    <a:pt x="36155" y="3818"/>
                    <a:pt x="36202" y="3874"/>
                  </a:cubicBezTo>
                  <a:cubicBezTo>
                    <a:pt x="36247" y="3929"/>
                    <a:pt x="36316" y="3959"/>
                    <a:pt x="36371" y="3985"/>
                  </a:cubicBezTo>
                  <a:lnTo>
                    <a:pt x="37042" y="4274"/>
                  </a:lnTo>
                  <a:cubicBezTo>
                    <a:pt x="37327" y="4401"/>
                    <a:pt x="37653" y="4542"/>
                    <a:pt x="37878" y="4786"/>
                  </a:cubicBezTo>
                  <a:cubicBezTo>
                    <a:pt x="37963" y="4878"/>
                    <a:pt x="38036" y="4990"/>
                    <a:pt x="38107" y="5095"/>
                  </a:cubicBezTo>
                  <a:cubicBezTo>
                    <a:pt x="38240" y="5294"/>
                    <a:pt x="38377" y="5498"/>
                    <a:pt x="38595" y="5601"/>
                  </a:cubicBezTo>
                  <a:cubicBezTo>
                    <a:pt x="38698" y="5650"/>
                    <a:pt x="38816" y="5673"/>
                    <a:pt x="38951" y="5673"/>
                  </a:cubicBezTo>
                  <a:cubicBezTo>
                    <a:pt x="39056" y="5673"/>
                    <a:pt x="39172" y="5658"/>
                    <a:pt x="39313" y="5628"/>
                  </a:cubicBezTo>
                  <a:cubicBezTo>
                    <a:pt x="39679" y="5553"/>
                    <a:pt x="40033" y="5427"/>
                    <a:pt x="40365" y="5256"/>
                  </a:cubicBezTo>
                  <a:lnTo>
                    <a:pt x="40374" y="5251"/>
                  </a:lnTo>
                  <a:cubicBezTo>
                    <a:pt x="40440" y="5217"/>
                    <a:pt x="40511" y="5181"/>
                    <a:pt x="40584" y="5181"/>
                  </a:cubicBezTo>
                  <a:cubicBezTo>
                    <a:pt x="40731" y="5181"/>
                    <a:pt x="40839" y="5333"/>
                    <a:pt x="40854" y="5472"/>
                  </a:cubicBezTo>
                  <a:cubicBezTo>
                    <a:pt x="40871" y="5628"/>
                    <a:pt x="40809" y="5783"/>
                    <a:pt x="40753" y="5920"/>
                  </a:cubicBezTo>
                  <a:lnTo>
                    <a:pt x="40320" y="7000"/>
                  </a:lnTo>
                  <a:cubicBezTo>
                    <a:pt x="40140" y="7449"/>
                    <a:pt x="39896" y="7917"/>
                    <a:pt x="39454" y="7977"/>
                  </a:cubicBezTo>
                  <a:cubicBezTo>
                    <a:pt x="39419" y="7981"/>
                    <a:pt x="39379" y="7982"/>
                    <a:pt x="39337" y="7982"/>
                  </a:cubicBezTo>
                  <a:cubicBezTo>
                    <a:pt x="39294" y="7982"/>
                    <a:pt x="39250" y="7981"/>
                    <a:pt x="39206" y="7979"/>
                  </a:cubicBezTo>
                  <a:cubicBezTo>
                    <a:pt x="39161" y="7977"/>
                    <a:pt x="39116" y="7974"/>
                    <a:pt x="39071" y="7974"/>
                  </a:cubicBezTo>
                  <a:cubicBezTo>
                    <a:pt x="38979" y="7974"/>
                    <a:pt x="38906" y="7985"/>
                    <a:pt x="38842" y="8007"/>
                  </a:cubicBezTo>
                  <a:cubicBezTo>
                    <a:pt x="38760" y="8036"/>
                    <a:pt x="38679" y="8088"/>
                    <a:pt x="38604" y="8165"/>
                  </a:cubicBezTo>
                  <a:cubicBezTo>
                    <a:pt x="38368" y="8396"/>
                    <a:pt x="38248" y="8763"/>
                    <a:pt x="38270" y="9168"/>
                  </a:cubicBezTo>
                  <a:cubicBezTo>
                    <a:pt x="38285" y="9438"/>
                    <a:pt x="38358" y="9693"/>
                    <a:pt x="38426" y="9909"/>
                  </a:cubicBezTo>
                  <a:cubicBezTo>
                    <a:pt x="38163" y="10089"/>
                    <a:pt x="37980" y="10374"/>
                    <a:pt x="37938" y="10680"/>
                  </a:cubicBezTo>
                  <a:cubicBezTo>
                    <a:pt x="37830" y="11437"/>
                    <a:pt x="37074" y="11949"/>
                    <a:pt x="36408" y="12401"/>
                  </a:cubicBezTo>
                  <a:cubicBezTo>
                    <a:pt x="36324" y="12456"/>
                    <a:pt x="36243" y="12512"/>
                    <a:pt x="36166" y="12566"/>
                  </a:cubicBezTo>
                  <a:lnTo>
                    <a:pt x="36136" y="12585"/>
                  </a:lnTo>
                  <a:cubicBezTo>
                    <a:pt x="35951" y="12714"/>
                    <a:pt x="35742" y="12859"/>
                    <a:pt x="35679" y="13084"/>
                  </a:cubicBezTo>
                  <a:cubicBezTo>
                    <a:pt x="35652" y="13189"/>
                    <a:pt x="35679" y="13313"/>
                    <a:pt x="35757" y="13412"/>
                  </a:cubicBezTo>
                  <a:cubicBezTo>
                    <a:pt x="35820" y="13497"/>
                    <a:pt x="35907" y="13544"/>
                    <a:pt x="35991" y="13544"/>
                  </a:cubicBezTo>
                  <a:cubicBezTo>
                    <a:pt x="36017" y="13544"/>
                    <a:pt x="36043" y="13540"/>
                    <a:pt x="36067" y="13530"/>
                  </a:cubicBezTo>
                  <a:cubicBezTo>
                    <a:pt x="36093" y="13720"/>
                    <a:pt x="36099" y="13918"/>
                    <a:pt x="36086" y="14110"/>
                  </a:cubicBezTo>
                  <a:lnTo>
                    <a:pt x="36084" y="14130"/>
                  </a:lnTo>
                  <a:lnTo>
                    <a:pt x="36101" y="14136"/>
                  </a:lnTo>
                  <a:cubicBezTo>
                    <a:pt x="36170" y="14170"/>
                    <a:pt x="36246" y="14189"/>
                    <a:pt x="36323" y="14189"/>
                  </a:cubicBezTo>
                  <a:cubicBezTo>
                    <a:pt x="36347" y="14189"/>
                    <a:pt x="36371" y="14187"/>
                    <a:pt x="36395" y="14183"/>
                  </a:cubicBezTo>
                  <a:cubicBezTo>
                    <a:pt x="36436" y="14224"/>
                    <a:pt x="36438" y="14293"/>
                    <a:pt x="36438" y="14365"/>
                  </a:cubicBezTo>
                  <a:cubicBezTo>
                    <a:pt x="36438" y="14436"/>
                    <a:pt x="36440" y="14509"/>
                    <a:pt x="36479" y="14569"/>
                  </a:cubicBezTo>
                  <a:cubicBezTo>
                    <a:pt x="36519" y="14635"/>
                    <a:pt x="36592" y="14663"/>
                    <a:pt x="36663" y="14691"/>
                  </a:cubicBezTo>
                  <a:cubicBezTo>
                    <a:pt x="36674" y="14695"/>
                    <a:pt x="36686" y="14700"/>
                    <a:pt x="36697" y="14706"/>
                  </a:cubicBezTo>
                  <a:cubicBezTo>
                    <a:pt x="36988" y="14826"/>
                    <a:pt x="37192" y="15143"/>
                    <a:pt x="37179" y="15456"/>
                  </a:cubicBezTo>
                  <a:cubicBezTo>
                    <a:pt x="37177" y="15524"/>
                    <a:pt x="37166" y="15597"/>
                    <a:pt x="37158" y="15666"/>
                  </a:cubicBezTo>
                  <a:cubicBezTo>
                    <a:pt x="37130" y="15861"/>
                    <a:pt x="37100" y="16060"/>
                    <a:pt x="37231" y="16208"/>
                  </a:cubicBezTo>
                  <a:cubicBezTo>
                    <a:pt x="37254" y="16234"/>
                    <a:pt x="37282" y="16259"/>
                    <a:pt x="37308" y="16285"/>
                  </a:cubicBezTo>
                  <a:cubicBezTo>
                    <a:pt x="37411" y="16384"/>
                    <a:pt x="37477" y="16454"/>
                    <a:pt x="37430" y="16516"/>
                  </a:cubicBezTo>
                  <a:cubicBezTo>
                    <a:pt x="37389" y="16534"/>
                    <a:pt x="37344" y="16540"/>
                    <a:pt x="37291" y="16540"/>
                  </a:cubicBezTo>
                  <a:cubicBezTo>
                    <a:pt x="37237" y="16540"/>
                    <a:pt x="37181" y="16534"/>
                    <a:pt x="37128" y="16525"/>
                  </a:cubicBezTo>
                  <a:cubicBezTo>
                    <a:pt x="37072" y="16519"/>
                    <a:pt x="37014" y="16512"/>
                    <a:pt x="36958" y="16512"/>
                  </a:cubicBezTo>
                  <a:cubicBezTo>
                    <a:pt x="36883" y="16512"/>
                    <a:pt x="36826" y="16525"/>
                    <a:pt x="36772" y="16553"/>
                  </a:cubicBezTo>
                  <a:cubicBezTo>
                    <a:pt x="36669" y="16609"/>
                    <a:pt x="36616" y="16709"/>
                    <a:pt x="36562" y="16808"/>
                  </a:cubicBezTo>
                  <a:cubicBezTo>
                    <a:pt x="36541" y="16846"/>
                    <a:pt x="36519" y="16885"/>
                    <a:pt x="36496" y="16919"/>
                  </a:cubicBezTo>
                  <a:cubicBezTo>
                    <a:pt x="36440" y="17003"/>
                    <a:pt x="36339" y="17065"/>
                    <a:pt x="36258" y="17065"/>
                  </a:cubicBezTo>
                  <a:cubicBezTo>
                    <a:pt x="36219" y="17065"/>
                    <a:pt x="36187" y="17052"/>
                    <a:pt x="36161" y="17024"/>
                  </a:cubicBezTo>
                  <a:lnTo>
                    <a:pt x="36136" y="16994"/>
                  </a:lnTo>
                  <a:lnTo>
                    <a:pt x="36119" y="17028"/>
                  </a:lnTo>
                  <a:cubicBezTo>
                    <a:pt x="35969" y="17320"/>
                    <a:pt x="35645" y="17515"/>
                    <a:pt x="35313" y="17515"/>
                  </a:cubicBezTo>
                  <a:cubicBezTo>
                    <a:pt x="35287" y="17515"/>
                    <a:pt x="35264" y="17515"/>
                    <a:pt x="35238" y="17513"/>
                  </a:cubicBezTo>
                  <a:cubicBezTo>
                    <a:pt x="35208" y="17358"/>
                    <a:pt x="35249" y="17191"/>
                    <a:pt x="35347" y="17071"/>
                  </a:cubicBezTo>
                  <a:lnTo>
                    <a:pt x="35373" y="17039"/>
                  </a:lnTo>
                  <a:lnTo>
                    <a:pt x="35332" y="17028"/>
                  </a:lnTo>
                  <a:cubicBezTo>
                    <a:pt x="35197" y="16992"/>
                    <a:pt x="35103" y="16836"/>
                    <a:pt x="35135" y="16701"/>
                  </a:cubicBezTo>
                  <a:cubicBezTo>
                    <a:pt x="35165" y="16583"/>
                    <a:pt x="35285" y="16491"/>
                    <a:pt x="35409" y="16491"/>
                  </a:cubicBezTo>
                  <a:cubicBezTo>
                    <a:pt x="35427" y="16491"/>
                    <a:pt x="35444" y="16493"/>
                    <a:pt x="35461" y="16497"/>
                  </a:cubicBezTo>
                  <a:lnTo>
                    <a:pt x="35476" y="16499"/>
                  </a:lnTo>
                  <a:lnTo>
                    <a:pt x="35487" y="16489"/>
                  </a:lnTo>
                  <a:cubicBezTo>
                    <a:pt x="35521" y="16450"/>
                    <a:pt x="35534" y="16407"/>
                    <a:pt x="35527" y="16356"/>
                  </a:cubicBezTo>
                  <a:cubicBezTo>
                    <a:pt x="35514" y="16244"/>
                    <a:pt x="35403" y="16133"/>
                    <a:pt x="35302" y="16064"/>
                  </a:cubicBezTo>
                  <a:cubicBezTo>
                    <a:pt x="35217" y="16006"/>
                    <a:pt x="35122" y="15897"/>
                    <a:pt x="35120" y="15807"/>
                  </a:cubicBezTo>
                  <a:cubicBezTo>
                    <a:pt x="35120" y="15771"/>
                    <a:pt x="35133" y="15743"/>
                    <a:pt x="35161" y="15722"/>
                  </a:cubicBezTo>
                  <a:cubicBezTo>
                    <a:pt x="35187" y="15702"/>
                    <a:pt x="35217" y="15694"/>
                    <a:pt x="35264" y="15694"/>
                  </a:cubicBezTo>
                  <a:cubicBezTo>
                    <a:pt x="35283" y="15694"/>
                    <a:pt x="35302" y="15696"/>
                    <a:pt x="35324" y="15696"/>
                  </a:cubicBezTo>
                  <a:cubicBezTo>
                    <a:pt x="35344" y="15698"/>
                    <a:pt x="35365" y="15699"/>
                    <a:pt x="35385" y="15699"/>
                  </a:cubicBezTo>
                  <a:cubicBezTo>
                    <a:pt x="35413" y="15699"/>
                    <a:pt x="35440" y="15697"/>
                    <a:pt x="35463" y="15692"/>
                  </a:cubicBezTo>
                  <a:cubicBezTo>
                    <a:pt x="35534" y="15674"/>
                    <a:pt x="35587" y="15623"/>
                    <a:pt x="35617" y="15548"/>
                  </a:cubicBezTo>
                  <a:cubicBezTo>
                    <a:pt x="35656" y="15447"/>
                    <a:pt x="35645" y="15327"/>
                    <a:pt x="35589" y="15242"/>
                  </a:cubicBezTo>
                  <a:cubicBezTo>
                    <a:pt x="35504" y="15105"/>
                    <a:pt x="35356" y="15036"/>
                    <a:pt x="35184" y="14970"/>
                  </a:cubicBezTo>
                  <a:lnTo>
                    <a:pt x="35161" y="14522"/>
                  </a:lnTo>
                  <a:lnTo>
                    <a:pt x="35139" y="14520"/>
                  </a:lnTo>
                  <a:cubicBezTo>
                    <a:pt x="35060" y="14507"/>
                    <a:pt x="34957" y="14494"/>
                    <a:pt x="34855" y="14494"/>
                  </a:cubicBezTo>
                  <a:cubicBezTo>
                    <a:pt x="34662" y="14494"/>
                    <a:pt x="34520" y="14543"/>
                    <a:pt x="34424" y="14648"/>
                  </a:cubicBezTo>
                  <a:lnTo>
                    <a:pt x="34420" y="14652"/>
                  </a:lnTo>
                  <a:cubicBezTo>
                    <a:pt x="34402" y="14672"/>
                    <a:pt x="34385" y="14691"/>
                    <a:pt x="34368" y="14691"/>
                  </a:cubicBezTo>
                  <a:cubicBezTo>
                    <a:pt x="34353" y="14691"/>
                    <a:pt x="34336" y="14676"/>
                    <a:pt x="34321" y="14661"/>
                  </a:cubicBezTo>
                  <a:lnTo>
                    <a:pt x="33790" y="14125"/>
                  </a:lnTo>
                  <a:lnTo>
                    <a:pt x="34096" y="14048"/>
                  </a:lnTo>
                  <a:lnTo>
                    <a:pt x="34094" y="14027"/>
                  </a:lnTo>
                  <a:cubicBezTo>
                    <a:pt x="34088" y="13894"/>
                    <a:pt x="34113" y="13761"/>
                    <a:pt x="34169" y="13639"/>
                  </a:cubicBezTo>
                  <a:cubicBezTo>
                    <a:pt x="34201" y="13652"/>
                    <a:pt x="34238" y="13660"/>
                    <a:pt x="34274" y="13660"/>
                  </a:cubicBezTo>
                  <a:cubicBezTo>
                    <a:pt x="34375" y="13660"/>
                    <a:pt x="34467" y="13611"/>
                    <a:pt x="34518" y="13532"/>
                  </a:cubicBezTo>
                  <a:cubicBezTo>
                    <a:pt x="34597" y="13412"/>
                    <a:pt x="34567" y="13238"/>
                    <a:pt x="34454" y="13151"/>
                  </a:cubicBezTo>
                  <a:cubicBezTo>
                    <a:pt x="34387" y="13097"/>
                    <a:pt x="34304" y="13078"/>
                    <a:pt x="34220" y="13058"/>
                  </a:cubicBezTo>
                  <a:cubicBezTo>
                    <a:pt x="34122" y="13037"/>
                    <a:pt x="34028" y="13016"/>
                    <a:pt x="33978" y="12938"/>
                  </a:cubicBezTo>
                  <a:cubicBezTo>
                    <a:pt x="33948" y="12893"/>
                    <a:pt x="33940" y="12833"/>
                    <a:pt x="33931" y="12776"/>
                  </a:cubicBezTo>
                  <a:cubicBezTo>
                    <a:pt x="33920" y="12692"/>
                    <a:pt x="33908" y="12606"/>
                    <a:pt x="33839" y="12553"/>
                  </a:cubicBezTo>
                  <a:cubicBezTo>
                    <a:pt x="33805" y="12527"/>
                    <a:pt x="33766" y="12514"/>
                    <a:pt x="33721" y="12514"/>
                  </a:cubicBezTo>
                  <a:cubicBezTo>
                    <a:pt x="33652" y="12514"/>
                    <a:pt x="33569" y="12545"/>
                    <a:pt x="33470" y="12609"/>
                  </a:cubicBezTo>
                  <a:lnTo>
                    <a:pt x="32301" y="13350"/>
                  </a:lnTo>
                  <a:cubicBezTo>
                    <a:pt x="32168" y="13436"/>
                    <a:pt x="32016" y="13532"/>
                    <a:pt x="31924" y="13680"/>
                  </a:cubicBezTo>
                  <a:cubicBezTo>
                    <a:pt x="31825" y="13663"/>
                    <a:pt x="31735" y="13590"/>
                    <a:pt x="31688" y="13483"/>
                  </a:cubicBezTo>
                  <a:cubicBezTo>
                    <a:pt x="31637" y="13371"/>
                    <a:pt x="31641" y="13249"/>
                    <a:pt x="31701" y="13161"/>
                  </a:cubicBezTo>
                  <a:cubicBezTo>
                    <a:pt x="31722" y="13131"/>
                    <a:pt x="31750" y="13101"/>
                    <a:pt x="31776" y="13071"/>
                  </a:cubicBezTo>
                  <a:cubicBezTo>
                    <a:pt x="31842" y="13001"/>
                    <a:pt x="31909" y="12928"/>
                    <a:pt x="31902" y="12831"/>
                  </a:cubicBezTo>
                  <a:lnTo>
                    <a:pt x="32245" y="12525"/>
                  </a:lnTo>
                  <a:cubicBezTo>
                    <a:pt x="32277" y="12495"/>
                    <a:pt x="32311" y="12467"/>
                    <a:pt x="32339" y="12431"/>
                  </a:cubicBezTo>
                  <a:cubicBezTo>
                    <a:pt x="32401" y="12351"/>
                    <a:pt x="32434" y="12246"/>
                    <a:pt x="32423" y="12146"/>
                  </a:cubicBezTo>
                  <a:cubicBezTo>
                    <a:pt x="32395" y="11893"/>
                    <a:pt x="32131" y="11756"/>
                    <a:pt x="31896" y="11756"/>
                  </a:cubicBezTo>
                  <a:cubicBezTo>
                    <a:pt x="31814" y="11756"/>
                    <a:pt x="31735" y="11771"/>
                    <a:pt x="31667" y="11799"/>
                  </a:cubicBezTo>
                  <a:cubicBezTo>
                    <a:pt x="31394" y="11914"/>
                    <a:pt x="31223" y="12163"/>
                    <a:pt x="31045" y="12452"/>
                  </a:cubicBezTo>
                  <a:cubicBezTo>
                    <a:pt x="30900" y="12452"/>
                    <a:pt x="30720" y="12452"/>
                    <a:pt x="30559" y="12514"/>
                  </a:cubicBezTo>
                  <a:cubicBezTo>
                    <a:pt x="30377" y="12583"/>
                    <a:pt x="30248" y="12733"/>
                    <a:pt x="30233" y="12893"/>
                  </a:cubicBezTo>
                  <a:cubicBezTo>
                    <a:pt x="30231" y="12913"/>
                    <a:pt x="30231" y="12934"/>
                    <a:pt x="30231" y="12956"/>
                  </a:cubicBezTo>
                  <a:cubicBezTo>
                    <a:pt x="30231" y="12994"/>
                    <a:pt x="30229" y="13033"/>
                    <a:pt x="30216" y="13065"/>
                  </a:cubicBezTo>
                  <a:cubicBezTo>
                    <a:pt x="30190" y="13129"/>
                    <a:pt x="30118" y="13174"/>
                    <a:pt x="30047" y="13217"/>
                  </a:cubicBezTo>
                  <a:cubicBezTo>
                    <a:pt x="29961" y="13268"/>
                    <a:pt x="29873" y="13322"/>
                    <a:pt x="29867" y="13416"/>
                  </a:cubicBezTo>
                  <a:lnTo>
                    <a:pt x="29164" y="13418"/>
                  </a:lnTo>
                  <a:lnTo>
                    <a:pt x="29160" y="13438"/>
                  </a:lnTo>
                  <a:cubicBezTo>
                    <a:pt x="29106" y="13586"/>
                    <a:pt x="29046" y="13753"/>
                    <a:pt x="29068" y="13924"/>
                  </a:cubicBezTo>
                  <a:cubicBezTo>
                    <a:pt x="29089" y="14089"/>
                    <a:pt x="29209" y="14269"/>
                    <a:pt x="29395" y="14282"/>
                  </a:cubicBezTo>
                  <a:cubicBezTo>
                    <a:pt x="29400" y="14282"/>
                    <a:pt x="29405" y="14282"/>
                    <a:pt x="29410" y="14282"/>
                  </a:cubicBezTo>
                  <a:cubicBezTo>
                    <a:pt x="29450" y="14282"/>
                    <a:pt x="29490" y="14275"/>
                    <a:pt x="29530" y="14269"/>
                  </a:cubicBezTo>
                  <a:cubicBezTo>
                    <a:pt x="29567" y="14263"/>
                    <a:pt x="29603" y="14257"/>
                    <a:pt x="29635" y="14257"/>
                  </a:cubicBezTo>
                  <a:cubicBezTo>
                    <a:pt x="29658" y="14257"/>
                    <a:pt x="29679" y="14260"/>
                    <a:pt x="29698" y="14267"/>
                  </a:cubicBezTo>
                  <a:cubicBezTo>
                    <a:pt x="29783" y="14297"/>
                    <a:pt x="29828" y="14393"/>
                    <a:pt x="29865" y="14487"/>
                  </a:cubicBezTo>
                  <a:lnTo>
                    <a:pt x="30105" y="15096"/>
                  </a:lnTo>
                  <a:lnTo>
                    <a:pt x="30111" y="15113"/>
                  </a:lnTo>
                  <a:lnTo>
                    <a:pt x="30653" y="15165"/>
                  </a:lnTo>
                  <a:lnTo>
                    <a:pt x="30647" y="15130"/>
                  </a:lnTo>
                  <a:cubicBezTo>
                    <a:pt x="30632" y="15047"/>
                    <a:pt x="30657" y="14957"/>
                    <a:pt x="30720" y="14882"/>
                  </a:cubicBezTo>
                  <a:cubicBezTo>
                    <a:pt x="30789" y="14800"/>
                    <a:pt x="30889" y="14751"/>
                    <a:pt x="30985" y="14751"/>
                  </a:cubicBezTo>
                  <a:cubicBezTo>
                    <a:pt x="31013" y="14751"/>
                    <a:pt x="31040" y="14755"/>
                    <a:pt x="31067" y="14764"/>
                  </a:cubicBezTo>
                  <a:lnTo>
                    <a:pt x="31092" y="14772"/>
                  </a:lnTo>
                  <a:lnTo>
                    <a:pt x="31159" y="14532"/>
                  </a:lnTo>
                  <a:cubicBezTo>
                    <a:pt x="31592" y="14760"/>
                    <a:pt x="32052" y="14918"/>
                    <a:pt x="32534" y="15004"/>
                  </a:cubicBezTo>
                  <a:cubicBezTo>
                    <a:pt x="32541" y="15053"/>
                    <a:pt x="32526" y="15102"/>
                    <a:pt x="32491" y="15150"/>
                  </a:cubicBezTo>
                  <a:cubicBezTo>
                    <a:pt x="32429" y="15235"/>
                    <a:pt x="32307" y="15299"/>
                    <a:pt x="32187" y="15310"/>
                  </a:cubicBezTo>
                  <a:cubicBezTo>
                    <a:pt x="32160" y="15313"/>
                    <a:pt x="32133" y="15313"/>
                    <a:pt x="32106" y="15313"/>
                  </a:cubicBezTo>
                  <a:cubicBezTo>
                    <a:pt x="32059" y="15313"/>
                    <a:pt x="32011" y="15311"/>
                    <a:pt x="31962" y="15308"/>
                  </a:cubicBezTo>
                  <a:cubicBezTo>
                    <a:pt x="31915" y="15306"/>
                    <a:pt x="31868" y="15304"/>
                    <a:pt x="31821" y="15304"/>
                  </a:cubicBezTo>
                  <a:cubicBezTo>
                    <a:pt x="31735" y="15304"/>
                    <a:pt x="31669" y="15312"/>
                    <a:pt x="31607" y="15329"/>
                  </a:cubicBezTo>
                  <a:lnTo>
                    <a:pt x="31572" y="15340"/>
                  </a:lnTo>
                  <a:lnTo>
                    <a:pt x="31592" y="15370"/>
                  </a:lnTo>
                  <a:cubicBezTo>
                    <a:pt x="31613" y="15402"/>
                    <a:pt x="31617" y="15437"/>
                    <a:pt x="31604" y="15475"/>
                  </a:cubicBezTo>
                  <a:cubicBezTo>
                    <a:pt x="31572" y="15563"/>
                    <a:pt x="31452" y="15642"/>
                    <a:pt x="31356" y="15670"/>
                  </a:cubicBezTo>
                  <a:cubicBezTo>
                    <a:pt x="31251" y="15702"/>
                    <a:pt x="30970" y="15786"/>
                    <a:pt x="30989" y="15992"/>
                  </a:cubicBezTo>
                  <a:cubicBezTo>
                    <a:pt x="30992" y="16002"/>
                    <a:pt x="30994" y="16015"/>
                    <a:pt x="30996" y="16028"/>
                  </a:cubicBezTo>
                  <a:cubicBezTo>
                    <a:pt x="31000" y="16047"/>
                    <a:pt x="31004" y="16069"/>
                    <a:pt x="31000" y="16086"/>
                  </a:cubicBezTo>
                  <a:cubicBezTo>
                    <a:pt x="30987" y="16135"/>
                    <a:pt x="30919" y="16148"/>
                    <a:pt x="30848" y="16159"/>
                  </a:cubicBezTo>
                  <a:cubicBezTo>
                    <a:pt x="30546" y="16201"/>
                    <a:pt x="30272" y="16409"/>
                    <a:pt x="30147" y="16690"/>
                  </a:cubicBezTo>
                  <a:cubicBezTo>
                    <a:pt x="30115" y="16765"/>
                    <a:pt x="30098" y="16833"/>
                    <a:pt x="30094" y="16900"/>
                  </a:cubicBezTo>
                  <a:cubicBezTo>
                    <a:pt x="30079" y="17187"/>
                    <a:pt x="30310" y="17380"/>
                    <a:pt x="30535" y="17566"/>
                  </a:cubicBezTo>
                  <a:cubicBezTo>
                    <a:pt x="30735" y="17731"/>
                    <a:pt x="30942" y="17903"/>
                    <a:pt x="30977" y="18140"/>
                  </a:cubicBezTo>
                  <a:cubicBezTo>
                    <a:pt x="30979" y="18160"/>
                    <a:pt x="30981" y="18179"/>
                    <a:pt x="30983" y="18198"/>
                  </a:cubicBezTo>
                  <a:cubicBezTo>
                    <a:pt x="30987" y="18250"/>
                    <a:pt x="30992" y="18305"/>
                    <a:pt x="31017" y="18355"/>
                  </a:cubicBezTo>
                  <a:cubicBezTo>
                    <a:pt x="31045" y="18410"/>
                    <a:pt x="31097" y="18449"/>
                    <a:pt x="31146" y="18487"/>
                  </a:cubicBezTo>
                  <a:cubicBezTo>
                    <a:pt x="31208" y="18537"/>
                    <a:pt x="31262" y="18577"/>
                    <a:pt x="31264" y="18644"/>
                  </a:cubicBezTo>
                  <a:cubicBezTo>
                    <a:pt x="31266" y="18670"/>
                    <a:pt x="31257" y="18697"/>
                    <a:pt x="31247" y="18725"/>
                  </a:cubicBezTo>
                  <a:cubicBezTo>
                    <a:pt x="31240" y="18747"/>
                    <a:pt x="31234" y="18768"/>
                    <a:pt x="31229" y="18792"/>
                  </a:cubicBezTo>
                  <a:cubicBezTo>
                    <a:pt x="31204" y="18959"/>
                    <a:pt x="31343" y="19096"/>
                    <a:pt x="31647" y="19197"/>
                  </a:cubicBezTo>
                  <a:cubicBezTo>
                    <a:pt x="31767" y="19237"/>
                    <a:pt x="31915" y="19332"/>
                    <a:pt x="31958" y="19441"/>
                  </a:cubicBezTo>
                  <a:cubicBezTo>
                    <a:pt x="31975" y="19486"/>
                    <a:pt x="31975" y="19529"/>
                    <a:pt x="31954" y="19569"/>
                  </a:cubicBezTo>
                  <a:lnTo>
                    <a:pt x="31810" y="19668"/>
                  </a:lnTo>
                  <a:cubicBezTo>
                    <a:pt x="31682" y="19447"/>
                    <a:pt x="31424" y="19299"/>
                    <a:pt x="31163" y="19299"/>
                  </a:cubicBezTo>
                  <a:cubicBezTo>
                    <a:pt x="31127" y="19299"/>
                    <a:pt x="31092" y="19302"/>
                    <a:pt x="31056" y="19308"/>
                  </a:cubicBezTo>
                  <a:lnTo>
                    <a:pt x="31049" y="19308"/>
                  </a:lnTo>
                  <a:lnTo>
                    <a:pt x="31043" y="19314"/>
                  </a:lnTo>
                  <a:cubicBezTo>
                    <a:pt x="31009" y="19347"/>
                    <a:pt x="30994" y="19385"/>
                    <a:pt x="30994" y="19432"/>
                  </a:cubicBezTo>
                  <a:cubicBezTo>
                    <a:pt x="30996" y="19531"/>
                    <a:pt x="31079" y="19640"/>
                    <a:pt x="31157" y="19707"/>
                  </a:cubicBezTo>
                  <a:lnTo>
                    <a:pt x="31609" y="20101"/>
                  </a:lnTo>
                  <a:cubicBezTo>
                    <a:pt x="31712" y="20191"/>
                    <a:pt x="31816" y="20272"/>
                    <a:pt x="31941" y="20281"/>
                  </a:cubicBezTo>
                  <a:cubicBezTo>
                    <a:pt x="31962" y="20302"/>
                    <a:pt x="31962" y="20330"/>
                    <a:pt x="31960" y="20351"/>
                  </a:cubicBezTo>
                  <a:cubicBezTo>
                    <a:pt x="31951" y="20405"/>
                    <a:pt x="31904" y="20461"/>
                    <a:pt x="31853" y="20480"/>
                  </a:cubicBezTo>
                  <a:cubicBezTo>
                    <a:pt x="31799" y="20499"/>
                    <a:pt x="31742" y="20501"/>
                    <a:pt x="31679" y="20504"/>
                  </a:cubicBezTo>
                  <a:cubicBezTo>
                    <a:pt x="31632" y="20506"/>
                    <a:pt x="31585" y="20508"/>
                    <a:pt x="31536" y="20516"/>
                  </a:cubicBezTo>
                  <a:cubicBezTo>
                    <a:pt x="31341" y="20559"/>
                    <a:pt x="31193" y="20763"/>
                    <a:pt x="31212" y="20964"/>
                  </a:cubicBezTo>
                  <a:lnTo>
                    <a:pt x="31214" y="20973"/>
                  </a:lnTo>
                  <a:cubicBezTo>
                    <a:pt x="31249" y="21039"/>
                    <a:pt x="31307" y="21071"/>
                    <a:pt x="31392" y="21071"/>
                  </a:cubicBezTo>
                  <a:cubicBezTo>
                    <a:pt x="31448" y="21071"/>
                    <a:pt x="31506" y="21058"/>
                    <a:pt x="31570" y="21046"/>
                  </a:cubicBezTo>
                  <a:cubicBezTo>
                    <a:pt x="31632" y="21033"/>
                    <a:pt x="31699" y="21020"/>
                    <a:pt x="31759" y="21020"/>
                  </a:cubicBezTo>
                  <a:cubicBezTo>
                    <a:pt x="31806" y="21020"/>
                    <a:pt x="31844" y="21028"/>
                    <a:pt x="31876" y="21046"/>
                  </a:cubicBezTo>
                  <a:cubicBezTo>
                    <a:pt x="32018" y="21125"/>
                    <a:pt x="31977" y="21354"/>
                    <a:pt x="31951" y="21448"/>
                  </a:cubicBezTo>
                  <a:cubicBezTo>
                    <a:pt x="31821" y="21958"/>
                    <a:pt x="31572" y="22440"/>
                    <a:pt x="31234" y="22843"/>
                  </a:cubicBezTo>
                  <a:cubicBezTo>
                    <a:pt x="31197" y="22886"/>
                    <a:pt x="31161" y="22927"/>
                    <a:pt x="31114" y="22952"/>
                  </a:cubicBezTo>
                  <a:cubicBezTo>
                    <a:pt x="31056" y="22982"/>
                    <a:pt x="30985" y="22987"/>
                    <a:pt x="30917" y="22989"/>
                  </a:cubicBezTo>
                  <a:lnTo>
                    <a:pt x="30885" y="22991"/>
                  </a:lnTo>
                  <a:cubicBezTo>
                    <a:pt x="30480" y="23012"/>
                    <a:pt x="30083" y="23209"/>
                    <a:pt x="29820" y="23516"/>
                  </a:cubicBezTo>
                  <a:lnTo>
                    <a:pt x="29813" y="23522"/>
                  </a:lnTo>
                  <a:lnTo>
                    <a:pt x="29800" y="23812"/>
                  </a:lnTo>
                  <a:cubicBezTo>
                    <a:pt x="29785" y="24099"/>
                    <a:pt x="29760" y="24358"/>
                    <a:pt x="29730" y="24632"/>
                  </a:cubicBezTo>
                  <a:cubicBezTo>
                    <a:pt x="29710" y="24806"/>
                    <a:pt x="29691" y="24986"/>
                    <a:pt x="29676" y="25174"/>
                  </a:cubicBezTo>
                  <a:cubicBezTo>
                    <a:pt x="29670" y="25247"/>
                    <a:pt x="29663" y="25309"/>
                    <a:pt x="29627" y="25356"/>
                  </a:cubicBezTo>
                  <a:cubicBezTo>
                    <a:pt x="29595" y="25397"/>
                    <a:pt x="29541" y="25423"/>
                    <a:pt x="29496" y="25444"/>
                  </a:cubicBezTo>
                  <a:lnTo>
                    <a:pt x="28262" y="26012"/>
                  </a:lnTo>
                  <a:cubicBezTo>
                    <a:pt x="27930" y="26164"/>
                    <a:pt x="27619" y="26327"/>
                    <a:pt x="27472" y="26622"/>
                  </a:cubicBezTo>
                  <a:lnTo>
                    <a:pt x="26897" y="26985"/>
                  </a:lnTo>
                  <a:cubicBezTo>
                    <a:pt x="26807" y="26794"/>
                    <a:pt x="26593" y="26661"/>
                    <a:pt x="26366" y="26661"/>
                  </a:cubicBezTo>
                  <a:cubicBezTo>
                    <a:pt x="26293" y="26661"/>
                    <a:pt x="26222" y="26676"/>
                    <a:pt x="26158" y="26704"/>
                  </a:cubicBezTo>
                  <a:lnTo>
                    <a:pt x="26143" y="26710"/>
                  </a:lnTo>
                  <a:lnTo>
                    <a:pt x="26143" y="26730"/>
                  </a:lnTo>
                  <a:cubicBezTo>
                    <a:pt x="26145" y="26813"/>
                    <a:pt x="26109" y="26899"/>
                    <a:pt x="26042" y="26967"/>
                  </a:cubicBezTo>
                  <a:cubicBezTo>
                    <a:pt x="25966" y="27045"/>
                    <a:pt x="25862" y="27089"/>
                    <a:pt x="25764" y="27089"/>
                  </a:cubicBezTo>
                  <a:cubicBezTo>
                    <a:pt x="25730" y="27089"/>
                    <a:pt x="25697" y="27083"/>
                    <a:pt x="25665" y="27072"/>
                  </a:cubicBezTo>
                  <a:lnTo>
                    <a:pt x="25612" y="27051"/>
                  </a:lnTo>
                  <a:lnTo>
                    <a:pt x="25631" y="27105"/>
                  </a:lnTo>
                  <a:cubicBezTo>
                    <a:pt x="25708" y="27317"/>
                    <a:pt x="25543" y="27548"/>
                    <a:pt x="25342" y="27651"/>
                  </a:cubicBezTo>
                  <a:cubicBezTo>
                    <a:pt x="25194" y="27726"/>
                    <a:pt x="25025" y="27754"/>
                    <a:pt x="24860" y="27782"/>
                  </a:cubicBezTo>
                  <a:cubicBezTo>
                    <a:pt x="24793" y="27792"/>
                    <a:pt x="24725" y="27803"/>
                    <a:pt x="24658" y="27818"/>
                  </a:cubicBezTo>
                  <a:cubicBezTo>
                    <a:pt x="24446" y="27863"/>
                    <a:pt x="24172" y="27968"/>
                    <a:pt x="24065" y="28210"/>
                  </a:cubicBezTo>
                  <a:cubicBezTo>
                    <a:pt x="24052" y="28238"/>
                    <a:pt x="24041" y="28268"/>
                    <a:pt x="24029" y="28300"/>
                  </a:cubicBezTo>
                  <a:cubicBezTo>
                    <a:pt x="23986" y="28414"/>
                    <a:pt x="23943" y="28531"/>
                    <a:pt x="23842" y="28531"/>
                  </a:cubicBezTo>
                  <a:cubicBezTo>
                    <a:pt x="23804" y="28531"/>
                    <a:pt x="23774" y="28514"/>
                    <a:pt x="23750" y="28482"/>
                  </a:cubicBezTo>
                  <a:cubicBezTo>
                    <a:pt x="23705" y="28416"/>
                    <a:pt x="23696" y="28296"/>
                    <a:pt x="23733" y="28199"/>
                  </a:cubicBezTo>
                  <a:cubicBezTo>
                    <a:pt x="23739" y="28182"/>
                    <a:pt x="23746" y="28163"/>
                    <a:pt x="23754" y="28144"/>
                  </a:cubicBezTo>
                  <a:cubicBezTo>
                    <a:pt x="23806" y="28011"/>
                    <a:pt x="23866" y="27859"/>
                    <a:pt x="23778" y="27737"/>
                  </a:cubicBezTo>
                  <a:lnTo>
                    <a:pt x="23771" y="27728"/>
                  </a:lnTo>
                  <a:lnTo>
                    <a:pt x="23405" y="27677"/>
                  </a:lnTo>
                  <a:lnTo>
                    <a:pt x="23457" y="27732"/>
                  </a:lnTo>
                  <a:cubicBezTo>
                    <a:pt x="23472" y="27747"/>
                    <a:pt x="23474" y="27764"/>
                    <a:pt x="23465" y="27784"/>
                  </a:cubicBezTo>
                  <a:cubicBezTo>
                    <a:pt x="23450" y="27822"/>
                    <a:pt x="23401" y="27851"/>
                    <a:pt x="23359" y="27851"/>
                  </a:cubicBezTo>
                  <a:cubicBezTo>
                    <a:pt x="23347" y="27851"/>
                    <a:pt x="23336" y="27849"/>
                    <a:pt x="23326" y="27844"/>
                  </a:cubicBezTo>
                  <a:cubicBezTo>
                    <a:pt x="23238" y="27801"/>
                    <a:pt x="23219" y="27679"/>
                    <a:pt x="23210" y="27591"/>
                  </a:cubicBezTo>
                  <a:lnTo>
                    <a:pt x="23208" y="27569"/>
                  </a:lnTo>
                  <a:lnTo>
                    <a:pt x="23187" y="27565"/>
                  </a:lnTo>
                  <a:cubicBezTo>
                    <a:pt x="23120" y="27557"/>
                    <a:pt x="23056" y="27550"/>
                    <a:pt x="22994" y="27550"/>
                  </a:cubicBezTo>
                  <a:cubicBezTo>
                    <a:pt x="22914" y="27550"/>
                    <a:pt x="22848" y="27563"/>
                    <a:pt x="22790" y="27587"/>
                  </a:cubicBezTo>
                  <a:cubicBezTo>
                    <a:pt x="22715" y="27619"/>
                    <a:pt x="22649" y="27687"/>
                    <a:pt x="22621" y="27762"/>
                  </a:cubicBezTo>
                  <a:cubicBezTo>
                    <a:pt x="22606" y="27805"/>
                    <a:pt x="22602" y="27848"/>
                    <a:pt x="22608" y="27887"/>
                  </a:cubicBezTo>
                  <a:cubicBezTo>
                    <a:pt x="22507" y="27818"/>
                    <a:pt x="22379" y="27754"/>
                    <a:pt x="22218" y="27692"/>
                  </a:cubicBezTo>
                  <a:cubicBezTo>
                    <a:pt x="21955" y="27591"/>
                    <a:pt x="21599" y="27422"/>
                    <a:pt x="21588" y="27113"/>
                  </a:cubicBezTo>
                  <a:cubicBezTo>
                    <a:pt x="21586" y="27083"/>
                    <a:pt x="21590" y="27053"/>
                    <a:pt x="21593" y="27019"/>
                  </a:cubicBezTo>
                  <a:cubicBezTo>
                    <a:pt x="21597" y="26957"/>
                    <a:pt x="21601" y="26890"/>
                    <a:pt x="21578" y="26826"/>
                  </a:cubicBezTo>
                  <a:cubicBezTo>
                    <a:pt x="21524" y="26682"/>
                    <a:pt x="21361" y="26640"/>
                    <a:pt x="21218" y="26601"/>
                  </a:cubicBezTo>
                  <a:lnTo>
                    <a:pt x="21173" y="26588"/>
                  </a:lnTo>
                  <a:cubicBezTo>
                    <a:pt x="20971" y="26530"/>
                    <a:pt x="20785" y="26421"/>
                    <a:pt x="20637" y="26273"/>
                  </a:cubicBezTo>
                  <a:lnTo>
                    <a:pt x="20586" y="26220"/>
                  </a:lnTo>
                  <a:lnTo>
                    <a:pt x="20592" y="26293"/>
                  </a:lnTo>
                  <a:cubicBezTo>
                    <a:pt x="20611" y="26505"/>
                    <a:pt x="20412" y="26685"/>
                    <a:pt x="20208" y="26736"/>
                  </a:cubicBezTo>
                  <a:cubicBezTo>
                    <a:pt x="20138" y="26755"/>
                    <a:pt x="20061" y="26764"/>
                    <a:pt x="19973" y="26764"/>
                  </a:cubicBezTo>
                  <a:cubicBezTo>
                    <a:pt x="19870" y="26764"/>
                    <a:pt x="19763" y="26751"/>
                    <a:pt x="19660" y="26740"/>
                  </a:cubicBezTo>
                  <a:cubicBezTo>
                    <a:pt x="19621" y="26736"/>
                    <a:pt x="19583" y="26730"/>
                    <a:pt x="19544" y="26727"/>
                  </a:cubicBezTo>
                  <a:cubicBezTo>
                    <a:pt x="19474" y="26719"/>
                    <a:pt x="19409" y="26717"/>
                    <a:pt x="19352" y="26717"/>
                  </a:cubicBezTo>
                  <a:cubicBezTo>
                    <a:pt x="19152" y="26717"/>
                    <a:pt x="18996" y="26757"/>
                    <a:pt x="18876" y="26843"/>
                  </a:cubicBezTo>
                  <a:cubicBezTo>
                    <a:pt x="18848" y="26862"/>
                    <a:pt x="18820" y="26886"/>
                    <a:pt x="18794" y="26907"/>
                  </a:cubicBezTo>
                  <a:cubicBezTo>
                    <a:pt x="18749" y="26946"/>
                    <a:pt x="18707" y="26982"/>
                    <a:pt x="18655" y="27004"/>
                  </a:cubicBezTo>
                  <a:cubicBezTo>
                    <a:pt x="18595" y="27032"/>
                    <a:pt x="18525" y="27036"/>
                    <a:pt x="18437" y="27036"/>
                  </a:cubicBezTo>
                  <a:lnTo>
                    <a:pt x="18342" y="27036"/>
                  </a:lnTo>
                  <a:cubicBezTo>
                    <a:pt x="18225" y="27036"/>
                    <a:pt x="18105" y="27045"/>
                    <a:pt x="18027" y="27145"/>
                  </a:cubicBezTo>
                  <a:cubicBezTo>
                    <a:pt x="17972" y="27216"/>
                    <a:pt x="17967" y="27304"/>
                    <a:pt x="17961" y="27392"/>
                  </a:cubicBezTo>
                  <a:cubicBezTo>
                    <a:pt x="17959" y="27419"/>
                    <a:pt x="17957" y="27449"/>
                    <a:pt x="17955" y="27479"/>
                  </a:cubicBezTo>
                  <a:cubicBezTo>
                    <a:pt x="17918" y="27724"/>
                    <a:pt x="17674" y="27923"/>
                    <a:pt x="17406" y="27923"/>
                  </a:cubicBezTo>
                  <a:cubicBezTo>
                    <a:pt x="17338" y="27923"/>
                    <a:pt x="17273" y="27910"/>
                    <a:pt x="17215" y="27884"/>
                  </a:cubicBezTo>
                  <a:cubicBezTo>
                    <a:pt x="16997" y="27784"/>
                    <a:pt x="16873" y="27554"/>
                    <a:pt x="16757" y="27308"/>
                  </a:cubicBezTo>
                  <a:lnTo>
                    <a:pt x="16618" y="27019"/>
                  </a:lnTo>
                  <a:cubicBezTo>
                    <a:pt x="16586" y="26950"/>
                    <a:pt x="16547" y="26871"/>
                    <a:pt x="16487" y="26813"/>
                  </a:cubicBezTo>
                  <a:cubicBezTo>
                    <a:pt x="16461" y="26787"/>
                    <a:pt x="16431" y="26766"/>
                    <a:pt x="16403" y="26747"/>
                  </a:cubicBezTo>
                  <a:cubicBezTo>
                    <a:pt x="16384" y="26732"/>
                    <a:pt x="16365" y="26717"/>
                    <a:pt x="16346" y="26702"/>
                  </a:cubicBezTo>
                  <a:cubicBezTo>
                    <a:pt x="16228" y="26601"/>
                    <a:pt x="16163" y="26440"/>
                    <a:pt x="16101" y="26284"/>
                  </a:cubicBezTo>
                  <a:cubicBezTo>
                    <a:pt x="16016" y="26068"/>
                    <a:pt x="15928" y="25845"/>
                    <a:pt x="15699" y="25806"/>
                  </a:cubicBezTo>
                  <a:cubicBezTo>
                    <a:pt x="15662" y="25800"/>
                    <a:pt x="15626" y="25800"/>
                    <a:pt x="15589" y="25798"/>
                  </a:cubicBezTo>
                  <a:cubicBezTo>
                    <a:pt x="15525" y="25798"/>
                    <a:pt x="15463" y="25795"/>
                    <a:pt x="15416" y="25761"/>
                  </a:cubicBezTo>
                  <a:cubicBezTo>
                    <a:pt x="15319" y="25690"/>
                    <a:pt x="15360" y="25528"/>
                    <a:pt x="15426" y="25438"/>
                  </a:cubicBezTo>
                  <a:cubicBezTo>
                    <a:pt x="15452" y="25401"/>
                    <a:pt x="15482" y="25369"/>
                    <a:pt x="15512" y="25337"/>
                  </a:cubicBezTo>
                  <a:cubicBezTo>
                    <a:pt x="15574" y="25268"/>
                    <a:pt x="15639" y="25198"/>
                    <a:pt x="15669" y="25108"/>
                  </a:cubicBezTo>
                  <a:cubicBezTo>
                    <a:pt x="15690" y="25041"/>
                    <a:pt x="15692" y="24971"/>
                    <a:pt x="15692" y="24904"/>
                  </a:cubicBezTo>
                  <a:cubicBezTo>
                    <a:pt x="15692" y="24861"/>
                    <a:pt x="15692" y="24818"/>
                    <a:pt x="15699" y="24778"/>
                  </a:cubicBezTo>
                  <a:cubicBezTo>
                    <a:pt x="15720" y="24630"/>
                    <a:pt x="15806" y="24508"/>
                    <a:pt x="15896" y="24377"/>
                  </a:cubicBezTo>
                  <a:cubicBezTo>
                    <a:pt x="15932" y="24326"/>
                    <a:pt x="15971" y="24272"/>
                    <a:pt x="16003" y="24216"/>
                  </a:cubicBezTo>
                  <a:cubicBezTo>
                    <a:pt x="16245" y="23807"/>
                    <a:pt x="16226" y="23269"/>
                    <a:pt x="15958" y="22880"/>
                  </a:cubicBezTo>
                  <a:cubicBezTo>
                    <a:pt x="15737" y="22558"/>
                    <a:pt x="15358" y="22355"/>
                    <a:pt x="14959" y="22342"/>
                  </a:cubicBezTo>
                  <a:cubicBezTo>
                    <a:pt x="14966" y="22282"/>
                    <a:pt x="14964" y="22224"/>
                    <a:pt x="14955" y="22168"/>
                  </a:cubicBezTo>
                  <a:cubicBezTo>
                    <a:pt x="14910" y="21898"/>
                    <a:pt x="14685" y="21678"/>
                    <a:pt x="14439" y="21665"/>
                  </a:cubicBezTo>
                  <a:cubicBezTo>
                    <a:pt x="14431" y="21664"/>
                    <a:pt x="14423" y="21664"/>
                    <a:pt x="14415" y="21664"/>
                  </a:cubicBezTo>
                  <a:cubicBezTo>
                    <a:pt x="14284" y="21664"/>
                    <a:pt x="14158" y="21712"/>
                    <a:pt x="14045" y="21757"/>
                  </a:cubicBezTo>
                  <a:lnTo>
                    <a:pt x="13524" y="21963"/>
                  </a:lnTo>
                  <a:cubicBezTo>
                    <a:pt x="13462" y="21986"/>
                    <a:pt x="13385" y="22018"/>
                    <a:pt x="13331" y="22078"/>
                  </a:cubicBezTo>
                  <a:cubicBezTo>
                    <a:pt x="13248" y="22173"/>
                    <a:pt x="13248" y="22308"/>
                    <a:pt x="13248" y="22436"/>
                  </a:cubicBezTo>
                  <a:cubicBezTo>
                    <a:pt x="13250" y="22573"/>
                    <a:pt x="13250" y="22702"/>
                    <a:pt x="13149" y="22764"/>
                  </a:cubicBezTo>
                  <a:cubicBezTo>
                    <a:pt x="13098" y="22798"/>
                    <a:pt x="13029" y="22800"/>
                    <a:pt x="12963" y="22802"/>
                  </a:cubicBezTo>
                  <a:lnTo>
                    <a:pt x="12930" y="22802"/>
                  </a:lnTo>
                  <a:cubicBezTo>
                    <a:pt x="12725" y="22813"/>
                    <a:pt x="12538" y="22880"/>
                    <a:pt x="12408" y="22995"/>
                  </a:cubicBezTo>
                  <a:cubicBezTo>
                    <a:pt x="12253" y="23128"/>
                    <a:pt x="12174" y="23329"/>
                    <a:pt x="12208" y="23509"/>
                  </a:cubicBezTo>
                  <a:cubicBezTo>
                    <a:pt x="12219" y="23565"/>
                    <a:pt x="12238" y="23619"/>
                    <a:pt x="12258" y="23668"/>
                  </a:cubicBezTo>
                  <a:cubicBezTo>
                    <a:pt x="12281" y="23730"/>
                    <a:pt x="12303" y="23786"/>
                    <a:pt x="12309" y="23846"/>
                  </a:cubicBezTo>
                  <a:cubicBezTo>
                    <a:pt x="12328" y="24026"/>
                    <a:pt x="12183" y="24206"/>
                    <a:pt x="12005" y="24229"/>
                  </a:cubicBezTo>
                  <a:cubicBezTo>
                    <a:pt x="11993" y="24231"/>
                    <a:pt x="11981" y="24231"/>
                    <a:pt x="11969" y="24231"/>
                  </a:cubicBezTo>
                  <a:cubicBezTo>
                    <a:pt x="11802" y="24231"/>
                    <a:pt x="11641" y="24094"/>
                    <a:pt x="11619" y="23932"/>
                  </a:cubicBezTo>
                  <a:cubicBezTo>
                    <a:pt x="11613" y="23882"/>
                    <a:pt x="11615" y="23831"/>
                    <a:pt x="11617" y="23779"/>
                  </a:cubicBezTo>
                  <a:cubicBezTo>
                    <a:pt x="11621" y="23700"/>
                    <a:pt x="11626" y="23619"/>
                    <a:pt x="11596" y="23546"/>
                  </a:cubicBezTo>
                  <a:cubicBezTo>
                    <a:pt x="11602" y="23535"/>
                    <a:pt x="11606" y="23522"/>
                    <a:pt x="11611" y="23512"/>
                  </a:cubicBezTo>
                  <a:cubicBezTo>
                    <a:pt x="11705" y="23212"/>
                    <a:pt x="11617" y="22865"/>
                    <a:pt x="11388" y="22648"/>
                  </a:cubicBezTo>
                  <a:cubicBezTo>
                    <a:pt x="11328" y="22592"/>
                    <a:pt x="11270" y="22554"/>
                    <a:pt x="11208" y="22532"/>
                  </a:cubicBezTo>
                  <a:cubicBezTo>
                    <a:pt x="11163" y="22515"/>
                    <a:pt x="11111" y="22507"/>
                    <a:pt x="11047" y="22502"/>
                  </a:cubicBezTo>
                  <a:cubicBezTo>
                    <a:pt x="11030" y="22502"/>
                    <a:pt x="11012" y="22501"/>
                    <a:pt x="10995" y="22501"/>
                  </a:cubicBezTo>
                  <a:cubicBezTo>
                    <a:pt x="10791" y="22501"/>
                    <a:pt x="10598" y="22556"/>
                    <a:pt x="10409" y="22610"/>
                  </a:cubicBezTo>
                  <a:cubicBezTo>
                    <a:pt x="10105" y="22695"/>
                    <a:pt x="9835" y="22783"/>
                    <a:pt x="9625" y="22963"/>
                  </a:cubicBezTo>
                  <a:cubicBezTo>
                    <a:pt x="9554" y="22897"/>
                    <a:pt x="9468" y="22847"/>
                    <a:pt x="9383" y="22824"/>
                  </a:cubicBezTo>
                  <a:cubicBezTo>
                    <a:pt x="9288" y="22798"/>
                    <a:pt x="9192" y="22787"/>
                    <a:pt x="9098" y="22775"/>
                  </a:cubicBezTo>
                  <a:cubicBezTo>
                    <a:pt x="8952" y="22757"/>
                    <a:pt x="8815" y="22742"/>
                    <a:pt x="8690" y="22676"/>
                  </a:cubicBezTo>
                  <a:cubicBezTo>
                    <a:pt x="8658" y="22659"/>
                    <a:pt x="8624" y="22637"/>
                    <a:pt x="8592" y="22616"/>
                  </a:cubicBezTo>
                  <a:cubicBezTo>
                    <a:pt x="8549" y="22588"/>
                    <a:pt x="8506" y="22558"/>
                    <a:pt x="8457" y="22537"/>
                  </a:cubicBezTo>
                  <a:cubicBezTo>
                    <a:pt x="8356" y="22492"/>
                    <a:pt x="8245" y="22483"/>
                    <a:pt x="8136" y="22477"/>
                  </a:cubicBezTo>
                  <a:cubicBezTo>
                    <a:pt x="8106" y="22475"/>
                    <a:pt x="8073" y="22472"/>
                    <a:pt x="8043" y="22470"/>
                  </a:cubicBezTo>
                  <a:cubicBezTo>
                    <a:pt x="7465" y="22415"/>
                    <a:pt x="6987" y="22046"/>
                    <a:pt x="6467" y="21605"/>
                  </a:cubicBezTo>
                  <a:lnTo>
                    <a:pt x="5815" y="21054"/>
                  </a:lnTo>
                  <a:cubicBezTo>
                    <a:pt x="5667" y="20930"/>
                    <a:pt x="5483" y="20774"/>
                    <a:pt x="5260" y="20744"/>
                  </a:cubicBezTo>
                  <a:cubicBezTo>
                    <a:pt x="5235" y="20741"/>
                    <a:pt x="5209" y="20739"/>
                    <a:pt x="5181" y="20739"/>
                  </a:cubicBezTo>
                  <a:cubicBezTo>
                    <a:pt x="4986" y="20739"/>
                    <a:pt x="4804" y="20825"/>
                    <a:pt x="4605" y="20930"/>
                  </a:cubicBezTo>
                  <a:lnTo>
                    <a:pt x="4543" y="20962"/>
                  </a:lnTo>
                  <a:cubicBezTo>
                    <a:pt x="4525" y="20733"/>
                    <a:pt x="4451" y="20559"/>
                    <a:pt x="4320" y="20441"/>
                  </a:cubicBezTo>
                  <a:cubicBezTo>
                    <a:pt x="4228" y="20360"/>
                    <a:pt x="4116" y="20311"/>
                    <a:pt x="4007" y="20264"/>
                  </a:cubicBezTo>
                  <a:cubicBezTo>
                    <a:pt x="3968" y="20249"/>
                    <a:pt x="3930" y="20231"/>
                    <a:pt x="3891" y="20212"/>
                  </a:cubicBezTo>
                  <a:cubicBezTo>
                    <a:pt x="3675" y="20109"/>
                    <a:pt x="3482" y="19953"/>
                    <a:pt x="3339" y="19758"/>
                  </a:cubicBezTo>
                  <a:cubicBezTo>
                    <a:pt x="3227" y="19608"/>
                    <a:pt x="3171" y="19409"/>
                    <a:pt x="3199" y="19263"/>
                  </a:cubicBezTo>
                  <a:cubicBezTo>
                    <a:pt x="3216" y="19177"/>
                    <a:pt x="3259" y="19111"/>
                    <a:pt x="3326" y="19068"/>
                  </a:cubicBezTo>
                  <a:cubicBezTo>
                    <a:pt x="3366" y="19045"/>
                    <a:pt x="3414" y="19030"/>
                    <a:pt x="3461" y="19015"/>
                  </a:cubicBezTo>
                  <a:cubicBezTo>
                    <a:pt x="3525" y="18993"/>
                    <a:pt x="3591" y="18972"/>
                    <a:pt x="3645" y="18927"/>
                  </a:cubicBezTo>
                  <a:cubicBezTo>
                    <a:pt x="3765" y="18820"/>
                    <a:pt x="3771" y="18635"/>
                    <a:pt x="3664" y="18363"/>
                  </a:cubicBezTo>
                  <a:lnTo>
                    <a:pt x="3459" y="17847"/>
                  </a:lnTo>
                  <a:cubicBezTo>
                    <a:pt x="3489" y="17834"/>
                    <a:pt x="3521" y="17823"/>
                    <a:pt x="3555" y="17817"/>
                  </a:cubicBezTo>
                  <a:lnTo>
                    <a:pt x="3587" y="17808"/>
                  </a:lnTo>
                  <a:cubicBezTo>
                    <a:pt x="3698" y="17785"/>
                    <a:pt x="3840" y="17755"/>
                    <a:pt x="3848" y="17630"/>
                  </a:cubicBezTo>
                  <a:cubicBezTo>
                    <a:pt x="3851" y="17611"/>
                    <a:pt x="3848" y="17594"/>
                    <a:pt x="3846" y="17575"/>
                  </a:cubicBezTo>
                  <a:cubicBezTo>
                    <a:pt x="3844" y="17564"/>
                    <a:pt x="3842" y="17551"/>
                    <a:pt x="3842" y="17538"/>
                  </a:cubicBezTo>
                  <a:cubicBezTo>
                    <a:pt x="3842" y="17472"/>
                    <a:pt x="3898" y="17416"/>
                    <a:pt x="3953" y="17386"/>
                  </a:cubicBezTo>
                  <a:cubicBezTo>
                    <a:pt x="3986" y="17369"/>
                    <a:pt x="4020" y="17356"/>
                    <a:pt x="4056" y="17341"/>
                  </a:cubicBezTo>
                  <a:cubicBezTo>
                    <a:pt x="4093" y="17328"/>
                    <a:pt x="4127" y="17316"/>
                    <a:pt x="4161" y="17298"/>
                  </a:cubicBezTo>
                  <a:cubicBezTo>
                    <a:pt x="4279" y="17234"/>
                    <a:pt x="4367" y="17110"/>
                    <a:pt x="4393" y="16962"/>
                  </a:cubicBezTo>
                  <a:cubicBezTo>
                    <a:pt x="4421" y="16816"/>
                    <a:pt x="4384" y="16669"/>
                    <a:pt x="4296" y="16568"/>
                  </a:cubicBezTo>
                  <a:cubicBezTo>
                    <a:pt x="4243" y="16508"/>
                    <a:pt x="4178" y="16463"/>
                    <a:pt x="4114" y="16420"/>
                  </a:cubicBezTo>
                  <a:lnTo>
                    <a:pt x="3788" y="16197"/>
                  </a:lnTo>
                  <a:cubicBezTo>
                    <a:pt x="3746" y="16167"/>
                    <a:pt x="3696" y="16133"/>
                    <a:pt x="3641" y="16111"/>
                  </a:cubicBezTo>
                  <a:cubicBezTo>
                    <a:pt x="3594" y="16093"/>
                    <a:pt x="3544" y="16085"/>
                    <a:pt x="3491" y="16085"/>
                  </a:cubicBezTo>
                  <a:cubicBezTo>
                    <a:pt x="3389" y="16085"/>
                    <a:pt x="3281" y="16118"/>
                    <a:pt x="3191" y="16182"/>
                  </a:cubicBezTo>
                  <a:cubicBezTo>
                    <a:pt x="3079" y="16261"/>
                    <a:pt x="2985" y="16384"/>
                    <a:pt x="2910" y="16546"/>
                  </a:cubicBezTo>
                  <a:lnTo>
                    <a:pt x="2897" y="16579"/>
                  </a:lnTo>
                  <a:cubicBezTo>
                    <a:pt x="2876" y="16626"/>
                    <a:pt x="2856" y="16671"/>
                    <a:pt x="2826" y="16709"/>
                  </a:cubicBezTo>
                  <a:cubicBezTo>
                    <a:pt x="2818" y="16720"/>
                    <a:pt x="2809" y="16729"/>
                    <a:pt x="2799" y="16739"/>
                  </a:cubicBezTo>
                  <a:cubicBezTo>
                    <a:pt x="2786" y="16684"/>
                    <a:pt x="2762" y="16624"/>
                    <a:pt x="2702" y="16594"/>
                  </a:cubicBezTo>
                  <a:cubicBezTo>
                    <a:pt x="2666" y="16574"/>
                    <a:pt x="2627" y="16572"/>
                    <a:pt x="2599" y="16572"/>
                  </a:cubicBezTo>
                  <a:lnTo>
                    <a:pt x="2559" y="16572"/>
                  </a:lnTo>
                  <a:lnTo>
                    <a:pt x="2259" y="16587"/>
                  </a:lnTo>
                  <a:cubicBezTo>
                    <a:pt x="2257" y="16576"/>
                    <a:pt x="2254" y="16564"/>
                    <a:pt x="2250" y="16553"/>
                  </a:cubicBezTo>
                  <a:cubicBezTo>
                    <a:pt x="2220" y="16454"/>
                    <a:pt x="2147" y="16375"/>
                    <a:pt x="2083" y="16306"/>
                  </a:cubicBezTo>
                  <a:lnTo>
                    <a:pt x="1314" y="15477"/>
                  </a:lnTo>
                  <a:cubicBezTo>
                    <a:pt x="1183" y="15336"/>
                    <a:pt x="1053" y="15205"/>
                    <a:pt x="883" y="15150"/>
                  </a:cubicBezTo>
                  <a:cubicBezTo>
                    <a:pt x="900" y="15040"/>
                    <a:pt x="922" y="14942"/>
                    <a:pt x="948" y="14852"/>
                  </a:cubicBezTo>
                  <a:lnTo>
                    <a:pt x="954" y="14830"/>
                  </a:lnTo>
                  <a:cubicBezTo>
                    <a:pt x="975" y="14755"/>
                    <a:pt x="997" y="14678"/>
                    <a:pt x="986" y="14599"/>
                  </a:cubicBezTo>
                  <a:cubicBezTo>
                    <a:pt x="975" y="14513"/>
                    <a:pt x="930" y="14438"/>
                    <a:pt x="890" y="14372"/>
                  </a:cubicBezTo>
                  <a:cubicBezTo>
                    <a:pt x="778" y="14185"/>
                    <a:pt x="639" y="13956"/>
                    <a:pt x="408" y="13853"/>
                  </a:cubicBezTo>
                  <a:cubicBezTo>
                    <a:pt x="382" y="13840"/>
                    <a:pt x="352" y="13832"/>
                    <a:pt x="324" y="13821"/>
                  </a:cubicBezTo>
                  <a:cubicBezTo>
                    <a:pt x="258" y="13798"/>
                    <a:pt x="196" y="13776"/>
                    <a:pt x="148" y="13731"/>
                  </a:cubicBezTo>
                  <a:cubicBezTo>
                    <a:pt x="67" y="13650"/>
                    <a:pt x="58" y="13517"/>
                    <a:pt x="58" y="13388"/>
                  </a:cubicBezTo>
                  <a:lnTo>
                    <a:pt x="54" y="12938"/>
                  </a:lnTo>
                  <a:cubicBezTo>
                    <a:pt x="54" y="12840"/>
                    <a:pt x="58" y="12729"/>
                    <a:pt x="133" y="12671"/>
                  </a:cubicBezTo>
                  <a:cubicBezTo>
                    <a:pt x="176" y="12639"/>
                    <a:pt x="232" y="12630"/>
                    <a:pt x="292" y="12624"/>
                  </a:cubicBezTo>
                  <a:cubicBezTo>
                    <a:pt x="320" y="12619"/>
                    <a:pt x="352" y="12615"/>
                    <a:pt x="382" y="12609"/>
                  </a:cubicBezTo>
                  <a:cubicBezTo>
                    <a:pt x="521" y="12574"/>
                    <a:pt x="622" y="12467"/>
                    <a:pt x="720" y="12364"/>
                  </a:cubicBezTo>
                  <a:cubicBezTo>
                    <a:pt x="763" y="12321"/>
                    <a:pt x="806" y="12276"/>
                    <a:pt x="851" y="12238"/>
                  </a:cubicBezTo>
                  <a:cubicBezTo>
                    <a:pt x="922" y="12176"/>
                    <a:pt x="1029" y="12137"/>
                    <a:pt x="1121" y="12137"/>
                  </a:cubicBezTo>
                  <a:cubicBezTo>
                    <a:pt x="1177" y="12137"/>
                    <a:pt x="1277" y="12152"/>
                    <a:pt x="1312" y="12251"/>
                  </a:cubicBezTo>
                  <a:cubicBezTo>
                    <a:pt x="1322" y="12276"/>
                    <a:pt x="1327" y="12311"/>
                    <a:pt x="1331" y="12343"/>
                  </a:cubicBezTo>
                  <a:cubicBezTo>
                    <a:pt x="1337" y="12409"/>
                    <a:pt x="1346" y="12480"/>
                    <a:pt x="1408" y="12519"/>
                  </a:cubicBezTo>
                  <a:cubicBezTo>
                    <a:pt x="1430" y="12532"/>
                    <a:pt x="1455" y="12538"/>
                    <a:pt x="1482" y="12538"/>
                  </a:cubicBezTo>
                  <a:cubicBezTo>
                    <a:pt x="1521" y="12538"/>
                    <a:pt x="1564" y="12526"/>
                    <a:pt x="1603" y="12512"/>
                  </a:cubicBezTo>
                  <a:cubicBezTo>
                    <a:pt x="1641" y="12498"/>
                    <a:pt x="1679" y="12486"/>
                    <a:pt x="1713" y="12486"/>
                  </a:cubicBezTo>
                  <a:cubicBezTo>
                    <a:pt x="1725" y="12486"/>
                    <a:pt x="1736" y="12487"/>
                    <a:pt x="1747" y="12491"/>
                  </a:cubicBezTo>
                  <a:lnTo>
                    <a:pt x="1768" y="12497"/>
                  </a:lnTo>
                  <a:lnTo>
                    <a:pt x="1779" y="12478"/>
                  </a:lnTo>
                  <a:cubicBezTo>
                    <a:pt x="1839" y="12366"/>
                    <a:pt x="1837" y="12227"/>
                    <a:pt x="1779" y="12116"/>
                  </a:cubicBezTo>
                  <a:cubicBezTo>
                    <a:pt x="1817" y="12086"/>
                    <a:pt x="1873" y="12081"/>
                    <a:pt x="1933" y="12077"/>
                  </a:cubicBezTo>
                  <a:cubicBezTo>
                    <a:pt x="2006" y="12073"/>
                    <a:pt x="2081" y="12069"/>
                    <a:pt x="2134" y="12015"/>
                  </a:cubicBezTo>
                  <a:cubicBezTo>
                    <a:pt x="2158" y="11992"/>
                    <a:pt x="2173" y="11962"/>
                    <a:pt x="2186" y="11934"/>
                  </a:cubicBezTo>
                  <a:cubicBezTo>
                    <a:pt x="2194" y="11914"/>
                    <a:pt x="2205" y="11897"/>
                    <a:pt x="2216" y="11882"/>
                  </a:cubicBezTo>
                  <a:cubicBezTo>
                    <a:pt x="2252" y="11833"/>
                    <a:pt x="2302" y="11812"/>
                    <a:pt x="2379" y="11812"/>
                  </a:cubicBezTo>
                  <a:cubicBezTo>
                    <a:pt x="2432" y="11812"/>
                    <a:pt x="2490" y="11822"/>
                    <a:pt x="2552" y="11833"/>
                  </a:cubicBezTo>
                  <a:cubicBezTo>
                    <a:pt x="2618" y="11844"/>
                    <a:pt x="2689" y="11855"/>
                    <a:pt x="2752" y="11855"/>
                  </a:cubicBezTo>
                  <a:cubicBezTo>
                    <a:pt x="2775" y="11855"/>
                    <a:pt x="2797" y="11854"/>
                    <a:pt x="2818" y="11850"/>
                  </a:cubicBezTo>
                  <a:cubicBezTo>
                    <a:pt x="2991" y="11822"/>
                    <a:pt x="3096" y="11679"/>
                    <a:pt x="3199" y="11539"/>
                  </a:cubicBezTo>
                  <a:cubicBezTo>
                    <a:pt x="3279" y="11428"/>
                    <a:pt x="3362" y="11314"/>
                    <a:pt x="3478" y="11261"/>
                  </a:cubicBezTo>
                  <a:cubicBezTo>
                    <a:pt x="3516" y="11242"/>
                    <a:pt x="3557" y="11231"/>
                    <a:pt x="3600" y="11218"/>
                  </a:cubicBezTo>
                  <a:cubicBezTo>
                    <a:pt x="3660" y="11201"/>
                    <a:pt x="3722" y="11182"/>
                    <a:pt x="3776" y="11145"/>
                  </a:cubicBezTo>
                  <a:cubicBezTo>
                    <a:pt x="3827" y="11109"/>
                    <a:pt x="3866" y="11062"/>
                    <a:pt x="3902" y="11015"/>
                  </a:cubicBezTo>
                  <a:cubicBezTo>
                    <a:pt x="3951" y="10950"/>
                    <a:pt x="3998" y="10890"/>
                    <a:pt x="4069" y="10871"/>
                  </a:cubicBezTo>
                  <a:cubicBezTo>
                    <a:pt x="4088" y="10865"/>
                    <a:pt x="4108" y="10862"/>
                    <a:pt x="4129" y="10860"/>
                  </a:cubicBezTo>
                  <a:cubicBezTo>
                    <a:pt x="4163" y="10858"/>
                    <a:pt x="4196" y="10854"/>
                    <a:pt x="4228" y="10839"/>
                  </a:cubicBezTo>
                  <a:cubicBezTo>
                    <a:pt x="4296" y="10807"/>
                    <a:pt x="4331" y="10736"/>
                    <a:pt x="4356" y="10685"/>
                  </a:cubicBezTo>
                  <a:lnTo>
                    <a:pt x="4705" y="9965"/>
                  </a:lnTo>
                  <a:cubicBezTo>
                    <a:pt x="4776" y="9943"/>
                    <a:pt x="4838" y="9883"/>
                    <a:pt x="4870" y="9808"/>
                  </a:cubicBezTo>
                  <a:cubicBezTo>
                    <a:pt x="4907" y="9727"/>
                    <a:pt x="4905" y="9637"/>
                    <a:pt x="4866" y="9568"/>
                  </a:cubicBezTo>
                  <a:cubicBezTo>
                    <a:pt x="4834" y="9504"/>
                    <a:pt x="4778" y="9461"/>
                    <a:pt x="4725" y="9418"/>
                  </a:cubicBezTo>
                  <a:cubicBezTo>
                    <a:pt x="4686" y="9386"/>
                    <a:pt x="4650" y="9356"/>
                    <a:pt x="4622" y="9320"/>
                  </a:cubicBezTo>
                  <a:cubicBezTo>
                    <a:pt x="4523" y="9196"/>
                    <a:pt x="4534" y="9033"/>
                    <a:pt x="4545" y="8861"/>
                  </a:cubicBezTo>
                  <a:cubicBezTo>
                    <a:pt x="4553" y="8735"/>
                    <a:pt x="4562" y="8602"/>
                    <a:pt x="4525" y="8482"/>
                  </a:cubicBezTo>
                  <a:cubicBezTo>
                    <a:pt x="4521" y="8467"/>
                    <a:pt x="4517" y="8452"/>
                    <a:pt x="4513" y="8437"/>
                  </a:cubicBezTo>
                  <a:cubicBezTo>
                    <a:pt x="4495" y="8392"/>
                    <a:pt x="4480" y="8347"/>
                    <a:pt x="4487" y="8304"/>
                  </a:cubicBezTo>
                  <a:cubicBezTo>
                    <a:pt x="4500" y="8236"/>
                    <a:pt x="4566" y="8186"/>
                    <a:pt x="4635" y="8144"/>
                  </a:cubicBezTo>
                  <a:cubicBezTo>
                    <a:pt x="4843" y="8011"/>
                    <a:pt x="5085" y="7869"/>
                    <a:pt x="5325" y="7869"/>
                  </a:cubicBezTo>
                  <a:cubicBezTo>
                    <a:pt x="5385" y="7869"/>
                    <a:pt x="5442" y="7878"/>
                    <a:pt x="5498" y="7895"/>
                  </a:cubicBezTo>
                  <a:cubicBezTo>
                    <a:pt x="5552" y="7914"/>
                    <a:pt x="5605" y="7940"/>
                    <a:pt x="5657" y="7966"/>
                  </a:cubicBezTo>
                  <a:cubicBezTo>
                    <a:pt x="5749" y="8013"/>
                    <a:pt x="5845" y="8060"/>
                    <a:pt x="5944" y="8060"/>
                  </a:cubicBezTo>
                  <a:cubicBezTo>
                    <a:pt x="5970" y="8060"/>
                    <a:pt x="5995" y="8058"/>
                    <a:pt x="6019" y="8051"/>
                  </a:cubicBezTo>
                  <a:lnTo>
                    <a:pt x="6034" y="8047"/>
                  </a:lnTo>
                  <a:lnTo>
                    <a:pt x="6038" y="8032"/>
                  </a:lnTo>
                  <a:cubicBezTo>
                    <a:pt x="6079" y="7852"/>
                    <a:pt x="6094" y="7670"/>
                    <a:pt x="6083" y="7488"/>
                  </a:cubicBezTo>
                  <a:cubicBezTo>
                    <a:pt x="6075" y="7366"/>
                    <a:pt x="6090" y="7212"/>
                    <a:pt x="6105" y="7064"/>
                  </a:cubicBezTo>
                  <a:cubicBezTo>
                    <a:pt x="6115" y="6950"/>
                    <a:pt x="6126" y="6843"/>
                    <a:pt x="6128" y="6747"/>
                  </a:cubicBezTo>
                  <a:lnTo>
                    <a:pt x="6422" y="6565"/>
                  </a:lnTo>
                  <a:lnTo>
                    <a:pt x="6419" y="6545"/>
                  </a:lnTo>
                  <a:cubicBezTo>
                    <a:pt x="6409" y="6487"/>
                    <a:pt x="6396" y="6346"/>
                    <a:pt x="6486" y="6288"/>
                  </a:cubicBezTo>
                  <a:cubicBezTo>
                    <a:pt x="6508" y="6274"/>
                    <a:pt x="6535" y="6268"/>
                    <a:pt x="6564" y="6268"/>
                  </a:cubicBezTo>
                  <a:cubicBezTo>
                    <a:pt x="6625" y="6268"/>
                    <a:pt x="6696" y="6293"/>
                    <a:pt x="6762" y="6320"/>
                  </a:cubicBezTo>
                  <a:lnTo>
                    <a:pt x="6801" y="6335"/>
                  </a:lnTo>
                  <a:cubicBezTo>
                    <a:pt x="6976" y="6404"/>
                    <a:pt x="7161" y="6415"/>
                    <a:pt x="7304" y="6415"/>
                  </a:cubicBezTo>
                  <a:cubicBezTo>
                    <a:pt x="7377" y="6415"/>
                    <a:pt x="7448" y="6410"/>
                    <a:pt x="7527" y="6408"/>
                  </a:cubicBezTo>
                  <a:cubicBezTo>
                    <a:pt x="7656" y="6402"/>
                    <a:pt x="7836" y="6380"/>
                    <a:pt x="7893" y="6239"/>
                  </a:cubicBezTo>
                  <a:cubicBezTo>
                    <a:pt x="7913" y="6196"/>
                    <a:pt x="7915" y="6151"/>
                    <a:pt x="7915" y="6106"/>
                  </a:cubicBezTo>
                  <a:cubicBezTo>
                    <a:pt x="7917" y="6061"/>
                    <a:pt x="7919" y="6016"/>
                    <a:pt x="7938" y="5980"/>
                  </a:cubicBezTo>
                  <a:cubicBezTo>
                    <a:pt x="7951" y="5956"/>
                    <a:pt x="7973" y="5937"/>
                    <a:pt x="7994" y="5918"/>
                  </a:cubicBezTo>
                  <a:cubicBezTo>
                    <a:pt x="8013" y="5898"/>
                    <a:pt x="8033" y="5879"/>
                    <a:pt x="8048" y="5855"/>
                  </a:cubicBezTo>
                  <a:cubicBezTo>
                    <a:pt x="8099" y="5778"/>
                    <a:pt x="8093" y="5686"/>
                    <a:pt x="8086" y="5598"/>
                  </a:cubicBezTo>
                  <a:cubicBezTo>
                    <a:pt x="8086" y="5581"/>
                    <a:pt x="8084" y="5564"/>
                    <a:pt x="8084" y="5547"/>
                  </a:cubicBezTo>
                  <a:cubicBezTo>
                    <a:pt x="8071" y="5236"/>
                    <a:pt x="8258" y="4928"/>
                    <a:pt x="8541" y="4797"/>
                  </a:cubicBezTo>
                  <a:cubicBezTo>
                    <a:pt x="8553" y="4791"/>
                    <a:pt x="8568" y="4784"/>
                    <a:pt x="8581" y="4778"/>
                  </a:cubicBezTo>
                  <a:cubicBezTo>
                    <a:pt x="8633" y="4756"/>
                    <a:pt x="8684" y="4735"/>
                    <a:pt x="8727" y="4696"/>
                  </a:cubicBezTo>
                  <a:cubicBezTo>
                    <a:pt x="8795" y="4636"/>
                    <a:pt x="8823" y="4549"/>
                    <a:pt x="8851" y="4465"/>
                  </a:cubicBezTo>
                  <a:cubicBezTo>
                    <a:pt x="8860" y="4444"/>
                    <a:pt x="8866" y="4420"/>
                    <a:pt x="8875" y="4399"/>
                  </a:cubicBezTo>
                  <a:cubicBezTo>
                    <a:pt x="8909" y="4309"/>
                    <a:pt x="8978" y="4212"/>
                    <a:pt x="9074" y="4212"/>
                  </a:cubicBezTo>
                  <a:cubicBezTo>
                    <a:pt x="9179" y="4214"/>
                    <a:pt x="9222" y="4321"/>
                    <a:pt x="9271" y="4444"/>
                  </a:cubicBezTo>
                  <a:cubicBezTo>
                    <a:pt x="9299" y="4512"/>
                    <a:pt x="9327" y="4585"/>
                    <a:pt x="9372" y="4641"/>
                  </a:cubicBezTo>
                  <a:cubicBezTo>
                    <a:pt x="9415" y="4699"/>
                    <a:pt x="9475" y="4737"/>
                    <a:pt x="9532" y="4774"/>
                  </a:cubicBezTo>
                  <a:cubicBezTo>
                    <a:pt x="9573" y="4801"/>
                    <a:pt x="9614" y="4827"/>
                    <a:pt x="9648" y="4859"/>
                  </a:cubicBezTo>
                  <a:cubicBezTo>
                    <a:pt x="9691" y="4900"/>
                    <a:pt x="9725" y="4951"/>
                    <a:pt x="9757" y="5001"/>
                  </a:cubicBezTo>
                  <a:cubicBezTo>
                    <a:pt x="9807" y="5076"/>
                    <a:pt x="9858" y="5153"/>
                    <a:pt x="9942" y="5198"/>
                  </a:cubicBezTo>
                  <a:cubicBezTo>
                    <a:pt x="9997" y="5228"/>
                    <a:pt x="10062" y="5243"/>
                    <a:pt x="10147" y="5243"/>
                  </a:cubicBezTo>
                  <a:cubicBezTo>
                    <a:pt x="10186" y="5243"/>
                    <a:pt x="10222" y="5241"/>
                    <a:pt x="10261" y="5236"/>
                  </a:cubicBezTo>
                  <a:cubicBezTo>
                    <a:pt x="10299" y="5234"/>
                    <a:pt x="10336" y="5232"/>
                    <a:pt x="10372" y="5232"/>
                  </a:cubicBezTo>
                  <a:cubicBezTo>
                    <a:pt x="10443" y="5232"/>
                    <a:pt x="10494" y="5243"/>
                    <a:pt x="10542" y="5264"/>
                  </a:cubicBezTo>
                  <a:cubicBezTo>
                    <a:pt x="10634" y="5307"/>
                    <a:pt x="10702" y="5403"/>
                    <a:pt x="10767" y="5496"/>
                  </a:cubicBezTo>
                  <a:cubicBezTo>
                    <a:pt x="10848" y="5611"/>
                    <a:pt x="10929" y="5729"/>
                    <a:pt x="11069" y="5746"/>
                  </a:cubicBezTo>
                  <a:cubicBezTo>
                    <a:pt x="11022" y="6061"/>
                    <a:pt x="11240" y="6395"/>
                    <a:pt x="11549" y="6479"/>
                  </a:cubicBezTo>
                  <a:lnTo>
                    <a:pt x="11141" y="7471"/>
                  </a:lnTo>
                  <a:cubicBezTo>
                    <a:pt x="11101" y="7574"/>
                    <a:pt x="11060" y="7704"/>
                    <a:pt x="11137" y="7797"/>
                  </a:cubicBezTo>
                  <a:cubicBezTo>
                    <a:pt x="11186" y="7852"/>
                    <a:pt x="11259" y="7869"/>
                    <a:pt x="11330" y="7887"/>
                  </a:cubicBezTo>
                  <a:cubicBezTo>
                    <a:pt x="11403" y="7902"/>
                    <a:pt x="11469" y="7917"/>
                    <a:pt x="11497" y="7972"/>
                  </a:cubicBezTo>
                  <a:cubicBezTo>
                    <a:pt x="11504" y="7985"/>
                    <a:pt x="11508" y="8000"/>
                    <a:pt x="11512" y="8015"/>
                  </a:cubicBezTo>
                  <a:cubicBezTo>
                    <a:pt x="11521" y="8043"/>
                    <a:pt x="11529" y="8073"/>
                    <a:pt x="11553" y="8099"/>
                  </a:cubicBezTo>
                  <a:cubicBezTo>
                    <a:pt x="11587" y="8131"/>
                    <a:pt x="11639" y="8135"/>
                    <a:pt x="11671" y="8139"/>
                  </a:cubicBezTo>
                  <a:lnTo>
                    <a:pt x="13151" y="8259"/>
                  </a:lnTo>
                  <a:lnTo>
                    <a:pt x="13168" y="8630"/>
                  </a:lnTo>
                  <a:lnTo>
                    <a:pt x="13188" y="8634"/>
                  </a:lnTo>
                  <a:cubicBezTo>
                    <a:pt x="13530" y="8711"/>
                    <a:pt x="13862" y="8821"/>
                    <a:pt x="13976" y="9101"/>
                  </a:cubicBezTo>
                  <a:cubicBezTo>
                    <a:pt x="13982" y="9118"/>
                    <a:pt x="13987" y="9136"/>
                    <a:pt x="13993" y="9153"/>
                  </a:cubicBezTo>
                  <a:cubicBezTo>
                    <a:pt x="14012" y="9211"/>
                    <a:pt x="14032" y="9268"/>
                    <a:pt x="14079" y="9311"/>
                  </a:cubicBezTo>
                  <a:cubicBezTo>
                    <a:pt x="14117" y="9346"/>
                    <a:pt x="14165" y="9363"/>
                    <a:pt x="14210" y="9378"/>
                  </a:cubicBezTo>
                  <a:cubicBezTo>
                    <a:pt x="14259" y="9397"/>
                    <a:pt x="14306" y="9412"/>
                    <a:pt x="14334" y="9448"/>
                  </a:cubicBezTo>
                  <a:cubicBezTo>
                    <a:pt x="14360" y="9481"/>
                    <a:pt x="14364" y="9526"/>
                    <a:pt x="14372" y="9573"/>
                  </a:cubicBezTo>
                  <a:lnTo>
                    <a:pt x="14375" y="9590"/>
                  </a:lnTo>
                  <a:cubicBezTo>
                    <a:pt x="14409" y="9821"/>
                    <a:pt x="14518" y="10042"/>
                    <a:pt x="14687" y="10207"/>
                  </a:cubicBezTo>
                  <a:cubicBezTo>
                    <a:pt x="14747" y="10267"/>
                    <a:pt x="14874" y="10370"/>
                    <a:pt x="15017" y="10370"/>
                  </a:cubicBezTo>
                  <a:cubicBezTo>
                    <a:pt x="15041" y="10370"/>
                    <a:pt x="15064" y="10365"/>
                    <a:pt x="15088" y="10361"/>
                  </a:cubicBezTo>
                  <a:lnTo>
                    <a:pt x="17882" y="10383"/>
                  </a:lnTo>
                  <a:cubicBezTo>
                    <a:pt x="18012" y="10541"/>
                    <a:pt x="18195" y="10652"/>
                    <a:pt x="18396" y="10695"/>
                  </a:cubicBezTo>
                  <a:cubicBezTo>
                    <a:pt x="18422" y="10700"/>
                    <a:pt x="18447" y="10706"/>
                    <a:pt x="18475" y="10710"/>
                  </a:cubicBezTo>
                  <a:cubicBezTo>
                    <a:pt x="18531" y="10719"/>
                    <a:pt x="18584" y="10727"/>
                    <a:pt x="18634" y="10749"/>
                  </a:cubicBezTo>
                  <a:cubicBezTo>
                    <a:pt x="18694" y="10770"/>
                    <a:pt x="18745" y="10807"/>
                    <a:pt x="18801" y="10847"/>
                  </a:cubicBezTo>
                  <a:cubicBezTo>
                    <a:pt x="18869" y="10895"/>
                    <a:pt x="18940" y="10946"/>
                    <a:pt x="19026" y="10965"/>
                  </a:cubicBezTo>
                  <a:cubicBezTo>
                    <a:pt x="19073" y="10978"/>
                    <a:pt x="19122" y="10978"/>
                    <a:pt x="19169" y="10980"/>
                  </a:cubicBezTo>
                  <a:cubicBezTo>
                    <a:pt x="19219" y="10982"/>
                    <a:pt x="19264" y="10982"/>
                    <a:pt x="19307" y="10995"/>
                  </a:cubicBezTo>
                  <a:cubicBezTo>
                    <a:pt x="19369" y="11010"/>
                    <a:pt x="19424" y="11047"/>
                    <a:pt x="19482" y="11085"/>
                  </a:cubicBezTo>
                  <a:cubicBezTo>
                    <a:pt x="19534" y="11120"/>
                    <a:pt x="19585" y="11154"/>
                    <a:pt x="19645" y="11175"/>
                  </a:cubicBezTo>
                  <a:cubicBezTo>
                    <a:pt x="19696" y="11192"/>
                    <a:pt x="19754" y="11201"/>
                    <a:pt x="19825" y="11201"/>
                  </a:cubicBezTo>
                  <a:cubicBezTo>
                    <a:pt x="19872" y="11201"/>
                    <a:pt x="19919" y="11197"/>
                    <a:pt x="19964" y="11195"/>
                  </a:cubicBezTo>
                  <a:cubicBezTo>
                    <a:pt x="20009" y="11190"/>
                    <a:pt x="20054" y="11186"/>
                    <a:pt x="20099" y="11186"/>
                  </a:cubicBezTo>
                  <a:cubicBezTo>
                    <a:pt x="20181" y="11186"/>
                    <a:pt x="20241" y="11199"/>
                    <a:pt x="20294" y="11227"/>
                  </a:cubicBezTo>
                  <a:cubicBezTo>
                    <a:pt x="20333" y="11246"/>
                    <a:pt x="20371" y="11276"/>
                    <a:pt x="20410" y="11304"/>
                  </a:cubicBezTo>
                  <a:cubicBezTo>
                    <a:pt x="20485" y="11357"/>
                    <a:pt x="20560" y="11415"/>
                    <a:pt x="20639" y="11415"/>
                  </a:cubicBezTo>
                  <a:cubicBezTo>
                    <a:pt x="20671" y="11415"/>
                    <a:pt x="20701" y="11404"/>
                    <a:pt x="20729" y="11385"/>
                  </a:cubicBezTo>
                  <a:lnTo>
                    <a:pt x="20742" y="11374"/>
                  </a:lnTo>
                  <a:lnTo>
                    <a:pt x="20740" y="11359"/>
                  </a:lnTo>
                  <a:cubicBezTo>
                    <a:pt x="20706" y="11087"/>
                    <a:pt x="21050" y="10916"/>
                    <a:pt x="21158" y="10869"/>
                  </a:cubicBezTo>
                  <a:cubicBezTo>
                    <a:pt x="21642" y="10657"/>
                    <a:pt x="22214" y="10558"/>
                    <a:pt x="22962" y="10558"/>
                  </a:cubicBezTo>
                  <a:cubicBezTo>
                    <a:pt x="23189" y="10558"/>
                    <a:pt x="23418" y="10567"/>
                    <a:pt x="23643" y="10584"/>
                  </a:cubicBezTo>
                  <a:cubicBezTo>
                    <a:pt x="23673" y="10586"/>
                    <a:pt x="23703" y="10588"/>
                    <a:pt x="23735" y="10588"/>
                  </a:cubicBezTo>
                  <a:cubicBezTo>
                    <a:pt x="23789" y="10588"/>
                    <a:pt x="23870" y="10582"/>
                    <a:pt x="23932" y="10530"/>
                  </a:cubicBezTo>
                  <a:cubicBezTo>
                    <a:pt x="23988" y="10487"/>
                    <a:pt x="24011" y="10421"/>
                    <a:pt x="24037" y="10359"/>
                  </a:cubicBezTo>
                  <a:cubicBezTo>
                    <a:pt x="24044" y="10338"/>
                    <a:pt x="24052" y="10316"/>
                    <a:pt x="24063" y="10295"/>
                  </a:cubicBezTo>
                  <a:cubicBezTo>
                    <a:pt x="24159" y="10089"/>
                    <a:pt x="24382" y="9986"/>
                    <a:pt x="24598" y="9885"/>
                  </a:cubicBezTo>
                  <a:lnTo>
                    <a:pt x="24654" y="9860"/>
                  </a:lnTo>
                  <a:cubicBezTo>
                    <a:pt x="24980" y="9705"/>
                    <a:pt x="25153" y="9517"/>
                    <a:pt x="25168" y="9298"/>
                  </a:cubicBezTo>
                  <a:cubicBezTo>
                    <a:pt x="25177" y="9153"/>
                    <a:pt x="25111" y="9018"/>
                    <a:pt x="25048" y="8885"/>
                  </a:cubicBezTo>
                  <a:cubicBezTo>
                    <a:pt x="24978" y="8737"/>
                    <a:pt x="24909" y="8598"/>
                    <a:pt x="24946" y="8452"/>
                  </a:cubicBezTo>
                  <a:cubicBezTo>
                    <a:pt x="24991" y="8270"/>
                    <a:pt x="25194" y="8167"/>
                    <a:pt x="25370" y="8161"/>
                  </a:cubicBezTo>
                  <a:cubicBezTo>
                    <a:pt x="25377" y="8161"/>
                    <a:pt x="25385" y="8160"/>
                    <a:pt x="25392" y="8160"/>
                  </a:cubicBezTo>
                  <a:cubicBezTo>
                    <a:pt x="25577" y="8160"/>
                    <a:pt x="25764" y="8236"/>
                    <a:pt x="25925" y="8304"/>
                  </a:cubicBezTo>
                  <a:cubicBezTo>
                    <a:pt x="26017" y="8343"/>
                    <a:pt x="26122" y="8388"/>
                    <a:pt x="26233" y="8388"/>
                  </a:cubicBezTo>
                  <a:lnTo>
                    <a:pt x="26248" y="8388"/>
                  </a:lnTo>
                  <a:cubicBezTo>
                    <a:pt x="26364" y="8381"/>
                    <a:pt x="26492" y="8313"/>
                    <a:pt x="26518" y="8189"/>
                  </a:cubicBezTo>
                  <a:cubicBezTo>
                    <a:pt x="26552" y="8030"/>
                    <a:pt x="26777" y="7953"/>
                    <a:pt x="27206" y="7953"/>
                  </a:cubicBezTo>
                  <a:cubicBezTo>
                    <a:pt x="27255" y="7953"/>
                    <a:pt x="27300" y="7953"/>
                    <a:pt x="27339" y="7955"/>
                  </a:cubicBezTo>
                  <a:lnTo>
                    <a:pt x="27403" y="7955"/>
                  </a:lnTo>
                  <a:cubicBezTo>
                    <a:pt x="27632" y="7955"/>
                    <a:pt x="27956" y="7927"/>
                    <a:pt x="28099" y="7685"/>
                  </a:cubicBezTo>
                  <a:cubicBezTo>
                    <a:pt x="28131" y="7629"/>
                    <a:pt x="28151" y="7567"/>
                    <a:pt x="28170" y="7507"/>
                  </a:cubicBezTo>
                  <a:cubicBezTo>
                    <a:pt x="28189" y="7445"/>
                    <a:pt x="28209" y="7385"/>
                    <a:pt x="28243" y="7332"/>
                  </a:cubicBezTo>
                  <a:cubicBezTo>
                    <a:pt x="28279" y="7274"/>
                    <a:pt x="28335" y="7227"/>
                    <a:pt x="28389" y="7182"/>
                  </a:cubicBezTo>
                  <a:cubicBezTo>
                    <a:pt x="28623" y="6984"/>
                    <a:pt x="28873" y="6791"/>
                    <a:pt x="29154" y="6791"/>
                  </a:cubicBezTo>
                  <a:cubicBezTo>
                    <a:pt x="29166" y="6791"/>
                    <a:pt x="29178" y="6791"/>
                    <a:pt x="29190" y="6792"/>
                  </a:cubicBezTo>
                  <a:cubicBezTo>
                    <a:pt x="29228" y="6794"/>
                    <a:pt x="29267" y="6798"/>
                    <a:pt x="29303" y="6805"/>
                  </a:cubicBezTo>
                  <a:cubicBezTo>
                    <a:pt x="29354" y="6812"/>
                    <a:pt x="29406" y="6819"/>
                    <a:pt x="29459" y="6819"/>
                  </a:cubicBezTo>
                  <a:cubicBezTo>
                    <a:pt x="29470" y="6819"/>
                    <a:pt x="29482" y="6818"/>
                    <a:pt x="29494" y="6817"/>
                  </a:cubicBezTo>
                  <a:cubicBezTo>
                    <a:pt x="29582" y="6809"/>
                    <a:pt x="29661" y="6772"/>
                    <a:pt x="29740" y="6736"/>
                  </a:cubicBezTo>
                  <a:cubicBezTo>
                    <a:pt x="29820" y="6702"/>
                    <a:pt x="29895" y="6667"/>
                    <a:pt x="29976" y="6661"/>
                  </a:cubicBezTo>
                  <a:cubicBezTo>
                    <a:pt x="29985" y="6660"/>
                    <a:pt x="29995" y="6660"/>
                    <a:pt x="30004" y="6660"/>
                  </a:cubicBezTo>
                  <a:cubicBezTo>
                    <a:pt x="30107" y="6660"/>
                    <a:pt x="30213" y="6701"/>
                    <a:pt x="30317" y="6740"/>
                  </a:cubicBezTo>
                  <a:cubicBezTo>
                    <a:pt x="30424" y="6781"/>
                    <a:pt x="30522" y="6820"/>
                    <a:pt x="30621" y="6820"/>
                  </a:cubicBezTo>
                  <a:cubicBezTo>
                    <a:pt x="30687" y="6820"/>
                    <a:pt x="30743" y="6802"/>
                    <a:pt x="30795" y="6768"/>
                  </a:cubicBezTo>
                  <a:lnTo>
                    <a:pt x="30803" y="6762"/>
                  </a:lnTo>
                  <a:lnTo>
                    <a:pt x="30807" y="6751"/>
                  </a:lnTo>
                  <a:cubicBezTo>
                    <a:pt x="30861" y="6537"/>
                    <a:pt x="30711" y="6327"/>
                    <a:pt x="30550" y="6203"/>
                  </a:cubicBezTo>
                  <a:cubicBezTo>
                    <a:pt x="30488" y="6153"/>
                    <a:pt x="30420" y="6110"/>
                    <a:pt x="30353" y="6068"/>
                  </a:cubicBezTo>
                  <a:cubicBezTo>
                    <a:pt x="30250" y="6001"/>
                    <a:pt x="30145" y="5935"/>
                    <a:pt x="30062" y="5847"/>
                  </a:cubicBezTo>
                  <a:cubicBezTo>
                    <a:pt x="30008" y="5791"/>
                    <a:pt x="29961" y="5725"/>
                    <a:pt x="29916" y="5663"/>
                  </a:cubicBezTo>
                  <a:cubicBezTo>
                    <a:pt x="29805" y="5508"/>
                    <a:pt x="29689" y="5348"/>
                    <a:pt x="29500" y="5324"/>
                  </a:cubicBezTo>
                  <a:cubicBezTo>
                    <a:pt x="29484" y="5322"/>
                    <a:pt x="29467" y="5321"/>
                    <a:pt x="29450" y="5321"/>
                  </a:cubicBezTo>
                  <a:cubicBezTo>
                    <a:pt x="29328" y="5321"/>
                    <a:pt x="29214" y="5379"/>
                    <a:pt x="29104" y="5438"/>
                  </a:cubicBezTo>
                  <a:cubicBezTo>
                    <a:pt x="29048" y="5468"/>
                    <a:pt x="28991" y="5498"/>
                    <a:pt x="28933" y="5521"/>
                  </a:cubicBezTo>
                  <a:cubicBezTo>
                    <a:pt x="28845" y="5553"/>
                    <a:pt x="28748" y="5568"/>
                    <a:pt x="28635" y="5568"/>
                  </a:cubicBezTo>
                  <a:cubicBezTo>
                    <a:pt x="28498" y="5568"/>
                    <a:pt x="28361" y="5547"/>
                    <a:pt x="28209" y="5519"/>
                  </a:cubicBezTo>
                  <a:cubicBezTo>
                    <a:pt x="28119" y="5502"/>
                    <a:pt x="27821" y="5433"/>
                    <a:pt x="27831" y="5241"/>
                  </a:cubicBezTo>
                  <a:cubicBezTo>
                    <a:pt x="27834" y="5206"/>
                    <a:pt x="27844" y="5174"/>
                    <a:pt x="27857" y="5140"/>
                  </a:cubicBezTo>
                  <a:lnTo>
                    <a:pt x="28061" y="4581"/>
                  </a:lnTo>
                  <a:cubicBezTo>
                    <a:pt x="28181" y="4259"/>
                    <a:pt x="28329" y="3949"/>
                    <a:pt x="28618" y="3876"/>
                  </a:cubicBezTo>
                  <a:cubicBezTo>
                    <a:pt x="28662" y="3864"/>
                    <a:pt x="28715" y="3859"/>
                    <a:pt x="28771" y="3859"/>
                  </a:cubicBezTo>
                  <a:cubicBezTo>
                    <a:pt x="28833" y="3859"/>
                    <a:pt x="28899" y="3865"/>
                    <a:pt x="28963" y="3872"/>
                  </a:cubicBezTo>
                  <a:cubicBezTo>
                    <a:pt x="29006" y="3876"/>
                    <a:pt x="29046" y="3880"/>
                    <a:pt x="29087" y="3882"/>
                  </a:cubicBezTo>
                  <a:cubicBezTo>
                    <a:pt x="29119" y="3884"/>
                    <a:pt x="29150" y="3885"/>
                    <a:pt x="29182" y="3885"/>
                  </a:cubicBezTo>
                  <a:cubicBezTo>
                    <a:pt x="29510" y="3885"/>
                    <a:pt x="29832" y="3775"/>
                    <a:pt x="30088" y="3578"/>
                  </a:cubicBezTo>
                  <a:cubicBezTo>
                    <a:pt x="30458" y="3291"/>
                    <a:pt x="30711" y="2813"/>
                    <a:pt x="30837" y="2158"/>
                  </a:cubicBezTo>
                  <a:lnTo>
                    <a:pt x="30842" y="2136"/>
                  </a:lnTo>
                  <a:cubicBezTo>
                    <a:pt x="30861" y="2038"/>
                    <a:pt x="30880" y="1937"/>
                    <a:pt x="30932" y="1853"/>
                  </a:cubicBezTo>
                  <a:cubicBezTo>
                    <a:pt x="30970" y="1795"/>
                    <a:pt x="31022" y="1748"/>
                    <a:pt x="31077" y="1699"/>
                  </a:cubicBezTo>
                  <a:cubicBezTo>
                    <a:pt x="31120" y="1660"/>
                    <a:pt x="31165" y="1622"/>
                    <a:pt x="31202" y="1575"/>
                  </a:cubicBezTo>
                  <a:cubicBezTo>
                    <a:pt x="31298" y="1455"/>
                    <a:pt x="31332" y="1290"/>
                    <a:pt x="31298" y="1125"/>
                  </a:cubicBezTo>
                  <a:cubicBezTo>
                    <a:pt x="31262" y="962"/>
                    <a:pt x="31167" y="827"/>
                    <a:pt x="31034" y="756"/>
                  </a:cubicBezTo>
                  <a:cubicBezTo>
                    <a:pt x="30953" y="600"/>
                    <a:pt x="31011" y="371"/>
                    <a:pt x="31157" y="272"/>
                  </a:cubicBezTo>
                  <a:cubicBezTo>
                    <a:pt x="31315" y="161"/>
                    <a:pt x="31527" y="139"/>
                    <a:pt x="31697" y="120"/>
                  </a:cubicBezTo>
                  <a:cubicBezTo>
                    <a:pt x="32024" y="86"/>
                    <a:pt x="32374" y="54"/>
                    <a:pt x="32721" y="54"/>
                  </a:cubicBezTo>
                  <a:close/>
                  <a:moveTo>
                    <a:pt x="32721" y="0"/>
                  </a:moveTo>
                  <a:cubicBezTo>
                    <a:pt x="32369" y="0"/>
                    <a:pt x="32020" y="34"/>
                    <a:pt x="31692" y="69"/>
                  </a:cubicBezTo>
                  <a:cubicBezTo>
                    <a:pt x="31514" y="86"/>
                    <a:pt x="31296" y="109"/>
                    <a:pt x="31127" y="227"/>
                  </a:cubicBezTo>
                  <a:cubicBezTo>
                    <a:pt x="30953" y="345"/>
                    <a:pt x="30891" y="609"/>
                    <a:pt x="30992" y="789"/>
                  </a:cubicBezTo>
                  <a:lnTo>
                    <a:pt x="30996" y="795"/>
                  </a:lnTo>
                  <a:lnTo>
                    <a:pt x="31002" y="799"/>
                  </a:lnTo>
                  <a:cubicBezTo>
                    <a:pt x="31124" y="863"/>
                    <a:pt x="31212" y="986"/>
                    <a:pt x="31244" y="1136"/>
                  </a:cubicBezTo>
                  <a:cubicBezTo>
                    <a:pt x="31277" y="1286"/>
                    <a:pt x="31247" y="1433"/>
                    <a:pt x="31161" y="1541"/>
                  </a:cubicBezTo>
                  <a:cubicBezTo>
                    <a:pt x="31127" y="1583"/>
                    <a:pt x="31084" y="1622"/>
                    <a:pt x="31041" y="1660"/>
                  </a:cubicBezTo>
                  <a:cubicBezTo>
                    <a:pt x="30985" y="1710"/>
                    <a:pt x="30930" y="1761"/>
                    <a:pt x="30887" y="1825"/>
                  </a:cubicBezTo>
                  <a:cubicBezTo>
                    <a:pt x="30829" y="1915"/>
                    <a:pt x="30810" y="2023"/>
                    <a:pt x="30788" y="2125"/>
                  </a:cubicBezTo>
                  <a:lnTo>
                    <a:pt x="30784" y="2149"/>
                  </a:lnTo>
                  <a:cubicBezTo>
                    <a:pt x="30660" y="2790"/>
                    <a:pt x="30415" y="3257"/>
                    <a:pt x="30055" y="3535"/>
                  </a:cubicBezTo>
                  <a:cubicBezTo>
                    <a:pt x="29808" y="3726"/>
                    <a:pt x="29499" y="3832"/>
                    <a:pt x="29185" y="3832"/>
                  </a:cubicBezTo>
                  <a:cubicBezTo>
                    <a:pt x="29154" y="3832"/>
                    <a:pt x="29123" y="3831"/>
                    <a:pt x="29091" y="3829"/>
                  </a:cubicBezTo>
                  <a:cubicBezTo>
                    <a:pt x="29051" y="3827"/>
                    <a:pt x="29010" y="3822"/>
                    <a:pt x="28969" y="3818"/>
                  </a:cubicBezTo>
                  <a:cubicBezTo>
                    <a:pt x="28905" y="3812"/>
                    <a:pt x="28836" y="3803"/>
                    <a:pt x="28770" y="3803"/>
                  </a:cubicBezTo>
                  <a:cubicBezTo>
                    <a:pt x="28708" y="3803"/>
                    <a:pt x="28654" y="3809"/>
                    <a:pt x="28603" y="3822"/>
                  </a:cubicBezTo>
                  <a:cubicBezTo>
                    <a:pt x="28292" y="3904"/>
                    <a:pt x="28134" y="4227"/>
                    <a:pt x="28011" y="4564"/>
                  </a:cubicBezTo>
                  <a:lnTo>
                    <a:pt x="27808" y="5121"/>
                  </a:lnTo>
                  <a:cubicBezTo>
                    <a:pt x="27793" y="5159"/>
                    <a:pt x="27780" y="5196"/>
                    <a:pt x="27778" y="5238"/>
                  </a:cubicBezTo>
                  <a:cubicBezTo>
                    <a:pt x="27765" y="5468"/>
                    <a:pt x="28069" y="5547"/>
                    <a:pt x="28200" y="5571"/>
                  </a:cubicBezTo>
                  <a:cubicBezTo>
                    <a:pt x="28354" y="5598"/>
                    <a:pt x="28493" y="5622"/>
                    <a:pt x="28635" y="5622"/>
                  </a:cubicBezTo>
                  <a:cubicBezTo>
                    <a:pt x="28755" y="5622"/>
                    <a:pt x="28858" y="5605"/>
                    <a:pt x="28952" y="5571"/>
                  </a:cubicBezTo>
                  <a:cubicBezTo>
                    <a:pt x="29012" y="5547"/>
                    <a:pt x="29072" y="5515"/>
                    <a:pt x="29130" y="5485"/>
                  </a:cubicBezTo>
                  <a:cubicBezTo>
                    <a:pt x="29238" y="5428"/>
                    <a:pt x="29341" y="5373"/>
                    <a:pt x="29451" y="5373"/>
                  </a:cubicBezTo>
                  <a:cubicBezTo>
                    <a:pt x="29465" y="5373"/>
                    <a:pt x="29480" y="5374"/>
                    <a:pt x="29494" y="5376"/>
                  </a:cubicBezTo>
                  <a:cubicBezTo>
                    <a:pt x="29659" y="5399"/>
                    <a:pt x="29764" y="5543"/>
                    <a:pt x="29873" y="5693"/>
                  </a:cubicBezTo>
                  <a:cubicBezTo>
                    <a:pt x="29918" y="5759"/>
                    <a:pt x="29968" y="5825"/>
                    <a:pt x="30021" y="5883"/>
                  </a:cubicBezTo>
                  <a:cubicBezTo>
                    <a:pt x="30111" y="5975"/>
                    <a:pt x="30218" y="6046"/>
                    <a:pt x="30325" y="6113"/>
                  </a:cubicBezTo>
                  <a:cubicBezTo>
                    <a:pt x="30390" y="6153"/>
                    <a:pt x="30458" y="6196"/>
                    <a:pt x="30518" y="6245"/>
                  </a:cubicBezTo>
                  <a:cubicBezTo>
                    <a:pt x="30662" y="6357"/>
                    <a:pt x="30799" y="6541"/>
                    <a:pt x="30756" y="6730"/>
                  </a:cubicBezTo>
                  <a:cubicBezTo>
                    <a:pt x="30717" y="6753"/>
                    <a:pt x="30672" y="6766"/>
                    <a:pt x="30621" y="6766"/>
                  </a:cubicBezTo>
                  <a:cubicBezTo>
                    <a:pt x="30533" y="6766"/>
                    <a:pt x="30437" y="6730"/>
                    <a:pt x="30336" y="6691"/>
                  </a:cubicBezTo>
                  <a:cubicBezTo>
                    <a:pt x="30228" y="6650"/>
                    <a:pt x="30116" y="6606"/>
                    <a:pt x="30002" y="6606"/>
                  </a:cubicBezTo>
                  <a:cubicBezTo>
                    <a:pt x="29992" y="6606"/>
                    <a:pt x="29982" y="6607"/>
                    <a:pt x="29972" y="6607"/>
                  </a:cubicBezTo>
                  <a:cubicBezTo>
                    <a:pt x="29882" y="6614"/>
                    <a:pt x="29798" y="6652"/>
                    <a:pt x="29717" y="6689"/>
                  </a:cubicBezTo>
                  <a:cubicBezTo>
                    <a:pt x="29640" y="6723"/>
                    <a:pt x="29567" y="6755"/>
                    <a:pt x="29490" y="6764"/>
                  </a:cubicBezTo>
                  <a:cubicBezTo>
                    <a:pt x="29479" y="6765"/>
                    <a:pt x="29468" y="6765"/>
                    <a:pt x="29457" y="6765"/>
                  </a:cubicBezTo>
                  <a:cubicBezTo>
                    <a:pt x="29408" y="6765"/>
                    <a:pt x="29361" y="6758"/>
                    <a:pt x="29310" y="6751"/>
                  </a:cubicBezTo>
                  <a:cubicBezTo>
                    <a:pt x="29273" y="6745"/>
                    <a:pt x="29233" y="6740"/>
                    <a:pt x="29194" y="6738"/>
                  </a:cubicBezTo>
                  <a:cubicBezTo>
                    <a:pt x="29182" y="6737"/>
                    <a:pt x="29170" y="6737"/>
                    <a:pt x="29158" y="6737"/>
                  </a:cubicBezTo>
                  <a:cubicBezTo>
                    <a:pt x="28860" y="6737"/>
                    <a:pt x="28595" y="6937"/>
                    <a:pt x="28354" y="7141"/>
                  </a:cubicBezTo>
                  <a:cubicBezTo>
                    <a:pt x="28296" y="7188"/>
                    <a:pt x="28239" y="7237"/>
                    <a:pt x="28198" y="7302"/>
                  </a:cubicBezTo>
                  <a:cubicBezTo>
                    <a:pt x="28159" y="7362"/>
                    <a:pt x="28138" y="7428"/>
                    <a:pt x="28119" y="7492"/>
                  </a:cubicBezTo>
                  <a:cubicBezTo>
                    <a:pt x="28099" y="7552"/>
                    <a:pt x="28082" y="7608"/>
                    <a:pt x="28052" y="7657"/>
                  </a:cubicBezTo>
                  <a:cubicBezTo>
                    <a:pt x="27954" y="7824"/>
                    <a:pt x="27748" y="7902"/>
                    <a:pt x="27403" y="7902"/>
                  </a:cubicBezTo>
                  <a:lnTo>
                    <a:pt x="27341" y="7902"/>
                  </a:lnTo>
                  <a:cubicBezTo>
                    <a:pt x="27300" y="7899"/>
                    <a:pt x="27255" y="7899"/>
                    <a:pt x="27206" y="7899"/>
                  </a:cubicBezTo>
                  <a:cubicBezTo>
                    <a:pt x="27037" y="7899"/>
                    <a:pt x="26525" y="7899"/>
                    <a:pt x="26467" y="8178"/>
                  </a:cubicBezTo>
                  <a:cubicBezTo>
                    <a:pt x="26447" y="8274"/>
                    <a:pt x="26338" y="8330"/>
                    <a:pt x="26246" y="8334"/>
                  </a:cubicBezTo>
                  <a:lnTo>
                    <a:pt x="26233" y="8334"/>
                  </a:lnTo>
                  <a:cubicBezTo>
                    <a:pt x="26132" y="8334"/>
                    <a:pt x="26034" y="8291"/>
                    <a:pt x="25946" y="8255"/>
                  </a:cubicBezTo>
                  <a:cubicBezTo>
                    <a:pt x="25779" y="8184"/>
                    <a:pt x="25593" y="8107"/>
                    <a:pt x="25395" y="8107"/>
                  </a:cubicBezTo>
                  <a:lnTo>
                    <a:pt x="25370" y="8107"/>
                  </a:lnTo>
                  <a:cubicBezTo>
                    <a:pt x="25173" y="8114"/>
                    <a:pt x="24946" y="8231"/>
                    <a:pt x="24894" y="8439"/>
                  </a:cubicBezTo>
                  <a:cubicBezTo>
                    <a:pt x="24853" y="8604"/>
                    <a:pt x="24928" y="8759"/>
                    <a:pt x="24999" y="8908"/>
                  </a:cubicBezTo>
                  <a:cubicBezTo>
                    <a:pt x="25059" y="9035"/>
                    <a:pt x="25123" y="9163"/>
                    <a:pt x="25115" y="9296"/>
                  </a:cubicBezTo>
                  <a:cubicBezTo>
                    <a:pt x="25102" y="9493"/>
                    <a:pt x="24939" y="9667"/>
                    <a:pt x="24633" y="9810"/>
                  </a:cubicBezTo>
                  <a:lnTo>
                    <a:pt x="24577" y="9836"/>
                  </a:lnTo>
                  <a:cubicBezTo>
                    <a:pt x="24352" y="9941"/>
                    <a:pt x="24119" y="10050"/>
                    <a:pt x="24014" y="10273"/>
                  </a:cubicBezTo>
                  <a:cubicBezTo>
                    <a:pt x="24005" y="10295"/>
                    <a:pt x="23994" y="10318"/>
                    <a:pt x="23986" y="10340"/>
                  </a:cubicBezTo>
                  <a:cubicBezTo>
                    <a:pt x="23964" y="10400"/>
                    <a:pt x="23943" y="10453"/>
                    <a:pt x="23898" y="10490"/>
                  </a:cubicBezTo>
                  <a:cubicBezTo>
                    <a:pt x="23861" y="10520"/>
                    <a:pt x="23808" y="10535"/>
                    <a:pt x="23735" y="10535"/>
                  </a:cubicBezTo>
                  <a:cubicBezTo>
                    <a:pt x="23705" y="10535"/>
                    <a:pt x="23675" y="10532"/>
                    <a:pt x="23647" y="10530"/>
                  </a:cubicBezTo>
                  <a:cubicBezTo>
                    <a:pt x="23420" y="10513"/>
                    <a:pt x="23191" y="10505"/>
                    <a:pt x="22957" y="10505"/>
                  </a:cubicBezTo>
                  <a:cubicBezTo>
                    <a:pt x="22207" y="10505"/>
                    <a:pt x="21629" y="10603"/>
                    <a:pt x="21134" y="10820"/>
                  </a:cubicBezTo>
                  <a:cubicBezTo>
                    <a:pt x="21023" y="10869"/>
                    <a:pt x="20663" y="11051"/>
                    <a:pt x="20686" y="11349"/>
                  </a:cubicBezTo>
                  <a:cubicBezTo>
                    <a:pt x="20672" y="11356"/>
                    <a:pt x="20657" y="11360"/>
                    <a:pt x="20641" y="11360"/>
                  </a:cubicBezTo>
                  <a:cubicBezTo>
                    <a:pt x="20581" y="11360"/>
                    <a:pt x="20510" y="11310"/>
                    <a:pt x="20442" y="11261"/>
                  </a:cubicBezTo>
                  <a:cubicBezTo>
                    <a:pt x="20401" y="11231"/>
                    <a:pt x="20361" y="11201"/>
                    <a:pt x="20320" y="11180"/>
                  </a:cubicBezTo>
                  <a:cubicBezTo>
                    <a:pt x="20260" y="11147"/>
                    <a:pt x="20189" y="11132"/>
                    <a:pt x="20099" y="11132"/>
                  </a:cubicBezTo>
                  <a:cubicBezTo>
                    <a:pt x="20052" y="11132"/>
                    <a:pt x="20005" y="11137"/>
                    <a:pt x="19960" y="11141"/>
                  </a:cubicBezTo>
                  <a:cubicBezTo>
                    <a:pt x="19915" y="11143"/>
                    <a:pt x="19870" y="11147"/>
                    <a:pt x="19825" y="11147"/>
                  </a:cubicBezTo>
                  <a:cubicBezTo>
                    <a:pt x="19761" y="11147"/>
                    <a:pt x="19709" y="11139"/>
                    <a:pt x="19664" y="11124"/>
                  </a:cubicBezTo>
                  <a:cubicBezTo>
                    <a:pt x="19611" y="11105"/>
                    <a:pt x="19561" y="11072"/>
                    <a:pt x="19512" y="11040"/>
                  </a:cubicBezTo>
                  <a:cubicBezTo>
                    <a:pt x="19452" y="11002"/>
                    <a:pt x="19392" y="10961"/>
                    <a:pt x="19322" y="10942"/>
                  </a:cubicBezTo>
                  <a:cubicBezTo>
                    <a:pt x="19270" y="10929"/>
                    <a:pt x="19221" y="10929"/>
                    <a:pt x="19172" y="10927"/>
                  </a:cubicBezTo>
                  <a:cubicBezTo>
                    <a:pt x="19124" y="10925"/>
                    <a:pt x="19079" y="10925"/>
                    <a:pt x="19037" y="10914"/>
                  </a:cubicBezTo>
                  <a:cubicBezTo>
                    <a:pt x="18962" y="10897"/>
                    <a:pt x="18899" y="10850"/>
                    <a:pt x="18831" y="10802"/>
                  </a:cubicBezTo>
                  <a:cubicBezTo>
                    <a:pt x="18775" y="10764"/>
                    <a:pt x="18719" y="10723"/>
                    <a:pt x="18653" y="10697"/>
                  </a:cubicBezTo>
                  <a:cubicBezTo>
                    <a:pt x="18599" y="10676"/>
                    <a:pt x="18539" y="10667"/>
                    <a:pt x="18484" y="10657"/>
                  </a:cubicBezTo>
                  <a:cubicBezTo>
                    <a:pt x="18458" y="10652"/>
                    <a:pt x="18432" y="10648"/>
                    <a:pt x="18407" y="10642"/>
                  </a:cubicBezTo>
                  <a:cubicBezTo>
                    <a:pt x="18214" y="10601"/>
                    <a:pt x="18038" y="10494"/>
                    <a:pt x="17914" y="10340"/>
                  </a:cubicBezTo>
                  <a:lnTo>
                    <a:pt x="17907" y="10329"/>
                  </a:lnTo>
                  <a:lnTo>
                    <a:pt x="15084" y="10308"/>
                  </a:lnTo>
                  <a:lnTo>
                    <a:pt x="15077" y="10308"/>
                  </a:lnTo>
                  <a:cubicBezTo>
                    <a:pt x="15058" y="10314"/>
                    <a:pt x="15037" y="10316"/>
                    <a:pt x="15017" y="10316"/>
                  </a:cubicBezTo>
                  <a:cubicBezTo>
                    <a:pt x="14893" y="10316"/>
                    <a:pt x="14779" y="10224"/>
                    <a:pt x="14724" y="10168"/>
                  </a:cubicBezTo>
                  <a:cubicBezTo>
                    <a:pt x="14565" y="10012"/>
                    <a:pt x="14460" y="9802"/>
                    <a:pt x="14426" y="9581"/>
                  </a:cubicBezTo>
                  <a:lnTo>
                    <a:pt x="14424" y="9566"/>
                  </a:lnTo>
                  <a:cubicBezTo>
                    <a:pt x="14417" y="9517"/>
                    <a:pt x="14409" y="9459"/>
                    <a:pt x="14377" y="9416"/>
                  </a:cubicBezTo>
                  <a:cubicBezTo>
                    <a:pt x="14338" y="9367"/>
                    <a:pt x="14282" y="9348"/>
                    <a:pt x="14227" y="9328"/>
                  </a:cubicBezTo>
                  <a:cubicBezTo>
                    <a:pt x="14184" y="9313"/>
                    <a:pt x="14145" y="9298"/>
                    <a:pt x="14115" y="9273"/>
                  </a:cubicBezTo>
                  <a:cubicBezTo>
                    <a:pt x="14079" y="9238"/>
                    <a:pt x="14062" y="9189"/>
                    <a:pt x="14045" y="9136"/>
                  </a:cubicBezTo>
                  <a:cubicBezTo>
                    <a:pt x="14038" y="9118"/>
                    <a:pt x="14032" y="9099"/>
                    <a:pt x="14025" y="9082"/>
                  </a:cubicBezTo>
                  <a:cubicBezTo>
                    <a:pt x="13905" y="8782"/>
                    <a:pt x="13569" y="8666"/>
                    <a:pt x="13220" y="8587"/>
                  </a:cubicBezTo>
                  <a:lnTo>
                    <a:pt x="13203" y="8210"/>
                  </a:lnTo>
                  <a:lnTo>
                    <a:pt x="11677" y="8086"/>
                  </a:lnTo>
                  <a:cubicBezTo>
                    <a:pt x="11643" y="8081"/>
                    <a:pt x="11611" y="8077"/>
                    <a:pt x="11591" y="8060"/>
                  </a:cubicBezTo>
                  <a:cubicBezTo>
                    <a:pt x="11576" y="8045"/>
                    <a:pt x="11570" y="8024"/>
                    <a:pt x="11564" y="8000"/>
                  </a:cubicBezTo>
                  <a:cubicBezTo>
                    <a:pt x="11559" y="7983"/>
                    <a:pt x="11553" y="7964"/>
                    <a:pt x="11544" y="7947"/>
                  </a:cubicBezTo>
                  <a:cubicBezTo>
                    <a:pt x="11506" y="7869"/>
                    <a:pt x="11422" y="7852"/>
                    <a:pt x="11343" y="7833"/>
                  </a:cubicBezTo>
                  <a:cubicBezTo>
                    <a:pt x="11276" y="7818"/>
                    <a:pt x="11216" y="7805"/>
                    <a:pt x="11180" y="7762"/>
                  </a:cubicBezTo>
                  <a:cubicBezTo>
                    <a:pt x="11120" y="7694"/>
                    <a:pt x="11154" y="7580"/>
                    <a:pt x="11193" y="7490"/>
                  </a:cubicBezTo>
                  <a:lnTo>
                    <a:pt x="11621" y="6440"/>
                  </a:lnTo>
                  <a:lnTo>
                    <a:pt x="11589" y="6434"/>
                  </a:lnTo>
                  <a:cubicBezTo>
                    <a:pt x="11283" y="6370"/>
                    <a:pt x="11062" y="6033"/>
                    <a:pt x="11126" y="5727"/>
                  </a:cubicBezTo>
                  <a:lnTo>
                    <a:pt x="11129" y="5695"/>
                  </a:lnTo>
                  <a:lnTo>
                    <a:pt x="11096" y="5695"/>
                  </a:lnTo>
                  <a:cubicBezTo>
                    <a:pt x="10970" y="5695"/>
                    <a:pt x="10893" y="5583"/>
                    <a:pt x="10809" y="5466"/>
                  </a:cubicBezTo>
                  <a:cubicBezTo>
                    <a:pt x="10741" y="5367"/>
                    <a:pt x="10670" y="5264"/>
                    <a:pt x="10563" y="5215"/>
                  </a:cubicBezTo>
                  <a:cubicBezTo>
                    <a:pt x="10512" y="5191"/>
                    <a:pt x="10449" y="5178"/>
                    <a:pt x="10372" y="5178"/>
                  </a:cubicBezTo>
                  <a:cubicBezTo>
                    <a:pt x="10334" y="5178"/>
                    <a:pt x="10297" y="5181"/>
                    <a:pt x="10259" y="5185"/>
                  </a:cubicBezTo>
                  <a:cubicBezTo>
                    <a:pt x="10220" y="5187"/>
                    <a:pt x="10184" y="5189"/>
                    <a:pt x="10147" y="5189"/>
                  </a:cubicBezTo>
                  <a:cubicBezTo>
                    <a:pt x="10070" y="5189"/>
                    <a:pt x="10015" y="5176"/>
                    <a:pt x="9967" y="5151"/>
                  </a:cubicBezTo>
                  <a:cubicBezTo>
                    <a:pt x="9897" y="5112"/>
                    <a:pt x="9850" y="5043"/>
                    <a:pt x="9802" y="4971"/>
                  </a:cubicBezTo>
                  <a:cubicBezTo>
                    <a:pt x="9768" y="4919"/>
                    <a:pt x="9732" y="4866"/>
                    <a:pt x="9687" y="4821"/>
                  </a:cubicBezTo>
                  <a:cubicBezTo>
                    <a:pt x="9648" y="4784"/>
                    <a:pt x="9603" y="4756"/>
                    <a:pt x="9560" y="4729"/>
                  </a:cubicBezTo>
                  <a:cubicBezTo>
                    <a:pt x="9505" y="4692"/>
                    <a:pt x="9451" y="4658"/>
                    <a:pt x="9413" y="4609"/>
                  </a:cubicBezTo>
                  <a:cubicBezTo>
                    <a:pt x="9374" y="4559"/>
                    <a:pt x="9346" y="4491"/>
                    <a:pt x="9320" y="4424"/>
                  </a:cubicBezTo>
                  <a:cubicBezTo>
                    <a:pt x="9269" y="4296"/>
                    <a:pt x="9215" y="4163"/>
                    <a:pt x="9070" y="4159"/>
                  </a:cubicBezTo>
                  <a:cubicBezTo>
                    <a:pt x="8920" y="4159"/>
                    <a:pt x="8845" y="4328"/>
                    <a:pt x="8825" y="4381"/>
                  </a:cubicBezTo>
                  <a:cubicBezTo>
                    <a:pt x="8817" y="4403"/>
                    <a:pt x="8808" y="4426"/>
                    <a:pt x="8802" y="4448"/>
                  </a:cubicBezTo>
                  <a:cubicBezTo>
                    <a:pt x="8774" y="4529"/>
                    <a:pt x="8748" y="4604"/>
                    <a:pt x="8690" y="4658"/>
                  </a:cubicBezTo>
                  <a:cubicBezTo>
                    <a:pt x="8654" y="4690"/>
                    <a:pt x="8609" y="4709"/>
                    <a:pt x="8562" y="4731"/>
                  </a:cubicBezTo>
                  <a:cubicBezTo>
                    <a:pt x="8547" y="4735"/>
                    <a:pt x="8532" y="4741"/>
                    <a:pt x="8517" y="4748"/>
                  </a:cubicBezTo>
                  <a:cubicBezTo>
                    <a:pt x="8217" y="4889"/>
                    <a:pt x="8016" y="5217"/>
                    <a:pt x="8031" y="5549"/>
                  </a:cubicBezTo>
                  <a:cubicBezTo>
                    <a:pt x="8031" y="5566"/>
                    <a:pt x="8033" y="5583"/>
                    <a:pt x="8035" y="5601"/>
                  </a:cubicBezTo>
                  <a:cubicBezTo>
                    <a:pt x="8039" y="5682"/>
                    <a:pt x="8046" y="5763"/>
                    <a:pt x="8005" y="5825"/>
                  </a:cubicBezTo>
                  <a:cubicBezTo>
                    <a:pt x="7992" y="5845"/>
                    <a:pt x="7975" y="5860"/>
                    <a:pt x="7956" y="5879"/>
                  </a:cubicBezTo>
                  <a:cubicBezTo>
                    <a:pt x="7932" y="5900"/>
                    <a:pt x="7908" y="5924"/>
                    <a:pt x="7891" y="5954"/>
                  </a:cubicBezTo>
                  <a:cubicBezTo>
                    <a:pt x="7866" y="6001"/>
                    <a:pt x="7863" y="6055"/>
                    <a:pt x="7861" y="6104"/>
                  </a:cubicBezTo>
                  <a:cubicBezTo>
                    <a:pt x="7861" y="6147"/>
                    <a:pt x="7859" y="6185"/>
                    <a:pt x="7844" y="6220"/>
                  </a:cubicBezTo>
                  <a:cubicBezTo>
                    <a:pt x="7799" y="6331"/>
                    <a:pt x="7641" y="6350"/>
                    <a:pt x="7525" y="6355"/>
                  </a:cubicBezTo>
                  <a:cubicBezTo>
                    <a:pt x="7452" y="6357"/>
                    <a:pt x="7377" y="6361"/>
                    <a:pt x="7304" y="6361"/>
                  </a:cubicBezTo>
                  <a:cubicBezTo>
                    <a:pt x="7099" y="6361"/>
                    <a:pt x="6951" y="6338"/>
                    <a:pt x="6820" y="6286"/>
                  </a:cubicBezTo>
                  <a:lnTo>
                    <a:pt x="6782" y="6271"/>
                  </a:lnTo>
                  <a:cubicBezTo>
                    <a:pt x="6713" y="6241"/>
                    <a:pt x="6640" y="6213"/>
                    <a:pt x="6567" y="6213"/>
                  </a:cubicBezTo>
                  <a:cubicBezTo>
                    <a:pt x="6527" y="6213"/>
                    <a:pt x="6488" y="6222"/>
                    <a:pt x="6456" y="6243"/>
                  </a:cubicBezTo>
                  <a:cubicBezTo>
                    <a:pt x="6349" y="6312"/>
                    <a:pt x="6353" y="6460"/>
                    <a:pt x="6364" y="6537"/>
                  </a:cubicBezTo>
                  <a:lnTo>
                    <a:pt x="6075" y="6717"/>
                  </a:lnTo>
                  <a:lnTo>
                    <a:pt x="6075" y="6732"/>
                  </a:lnTo>
                  <a:cubicBezTo>
                    <a:pt x="6075" y="6828"/>
                    <a:pt x="6064" y="6942"/>
                    <a:pt x="6051" y="7060"/>
                  </a:cubicBezTo>
                  <a:cubicBezTo>
                    <a:pt x="6036" y="7210"/>
                    <a:pt x="6021" y="7364"/>
                    <a:pt x="6030" y="7490"/>
                  </a:cubicBezTo>
                  <a:cubicBezTo>
                    <a:pt x="6040" y="7664"/>
                    <a:pt x="6027" y="7835"/>
                    <a:pt x="5989" y="8002"/>
                  </a:cubicBezTo>
                  <a:cubicBezTo>
                    <a:pt x="5974" y="8005"/>
                    <a:pt x="5959" y="8006"/>
                    <a:pt x="5944" y="8006"/>
                  </a:cubicBezTo>
                  <a:cubicBezTo>
                    <a:pt x="5859" y="8006"/>
                    <a:pt x="5771" y="7964"/>
                    <a:pt x="5680" y="7919"/>
                  </a:cubicBezTo>
                  <a:cubicBezTo>
                    <a:pt x="5627" y="7891"/>
                    <a:pt x="5571" y="7863"/>
                    <a:pt x="5515" y="7846"/>
                  </a:cubicBezTo>
                  <a:cubicBezTo>
                    <a:pt x="5455" y="7827"/>
                    <a:pt x="5391" y="7816"/>
                    <a:pt x="5325" y="7816"/>
                  </a:cubicBezTo>
                  <a:cubicBezTo>
                    <a:pt x="5070" y="7816"/>
                    <a:pt x="4819" y="7962"/>
                    <a:pt x="4605" y="8099"/>
                  </a:cubicBezTo>
                  <a:cubicBezTo>
                    <a:pt x="4532" y="8146"/>
                    <a:pt x="4451" y="8204"/>
                    <a:pt x="4436" y="8296"/>
                  </a:cubicBezTo>
                  <a:cubicBezTo>
                    <a:pt x="4425" y="8351"/>
                    <a:pt x="4444" y="8405"/>
                    <a:pt x="4461" y="8456"/>
                  </a:cubicBezTo>
                  <a:cubicBezTo>
                    <a:pt x="4465" y="8469"/>
                    <a:pt x="4472" y="8484"/>
                    <a:pt x="4474" y="8497"/>
                  </a:cubicBezTo>
                  <a:cubicBezTo>
                    <a:pt x="4508" y="8609"/>
                    <a:pt x="4500" y="8735"/>
                    <a:pt x="4491" y="8857"/>
                  </a:cubicBezTo>
                  <a:cubicBezTo>
                    <a:pt x="4480" y="9033"/>
                    <a:pt x="4468" y="9213"/>
                    <a:pt x="4579" y="9354"/>
                  </a:cubicBezTo>
                  <a:cubicBezTo>
                    <a:pt x="4611" y="9395"/>
                    <a:pt x="4652" y="9427"/>
                    <a:pt x="4693" y="9459"/>
                  </a:cubicBezTo>
                  <a:cubicBezTo>
                    <a:pt x="4742" y="9500"/>
                    <a:pt x="4791" y="9541"/>
                    <a:pt x="4819" y="9594"/>
                  </a:cubicBezTo>
                  <a:cubicBezTo>
                    <a:pt x="4849" y="9650"/>
                    <a:pt x="4851" y="9720"/>
                    <a:pt x="4821" y="9787"/>
                  </a:cubicBezTo>
                  <a:cubicBezTo>
                    <a:pt x="4793" y="9853"/>
                    <a:pt x="4740" y="9900"/>
                    <a:pt x="4680" y="9918"/>
                  </a:cubicBezTo>
                  <a:lnTo>
                    <a:pt x="4667" y="9920"/>
                  </a:lnTo>
                  <a:lnTo>
                    <a:pt x="4307" y="10661"/>
                  </a:lnTo>
                  <a:cubicBezTo>
                    <a:pt x="4279" y="10719"/>
                    <a:pt x="4251" y="10768"/>
                    <a:pt x="4206" y="10790"/>
                  </a:cubicBezTo>
                  <a:cubicBezTo>
                    <a:pt x="4181" y="10800"/>
                    <a:pt x="4155" y="10805"/>
                    <a:pt x="4125" y="10807"/>
                  </a:cubicBezTo>
                  <a:cubicBezTo>
                    <a:pt x="4101" y="10809"/>
                    <a:pt x="4078" y="10813"/>
                    <a:pt x="4054" y="10820"/>
                  </a:cubicBezTo>
                  <a:cubicBezTo>
                    <a:pt x="3968" y="10843"/>
                    <a:pt x="3913" y="10914"/>
                    <a:pt x="3859" y="10980"/>
                  </a:cubicBezTo>
                  <a:cubicBezTo>
                    <a:pt x="3825" y="11025"/>
                    <a:pt x="3791" y="11070"/>
                    <a:pt x="3746" y="11100"/>
                  </a:cubicBezTo>
                  <a:cubicBezTo>
                    <a:pt x="3698" y="11132"/>
                    <a:pt x="3643" y="11150"/>
                    <a:pt x="3585" y="11167"/>
                  </a:cubicBezTo>
                  <a:cubicBezTo>
                    <a:pt x="3542" y="11180"/>
                    <a:pt x="3497" y="11192"/>
                    <a:pt x="3454" y="11212"/>
                  </a:cubicBezTo>
                  <a:cubicBezTo>
                    <a:pt x="3328" y="11274"/>
                    <a:pt x="3240" y="11392"/>
                    <a:pt x="3156" y="11507"/>
                  </a:cubicBezTo>
                  <a:cubicBezTo>
                    <a:pt x="3056" y="11644"/>
                    <a:pt x="2961" y="11773"/>
                    <a:pt x="2809" y="11797"/>
                  </a:cubicBezTo>
                  <a:cubicBezTo>
                    <a:pt x="2792" y="11799"/>
                    <a:pt x="2772" y="11800"/>
                    <a:pt x="2752" y="11800"/>
                  </a:cubicBezTo>
                  <a:cubicBezTo>
                    <a:pt x="2693" y="11800"/>
                    <a:pt x="2624" y="11791"/>
                    <a:pt x="2561" y="11779"/>
                  </a:cubicBezTo>
                  <a:cubicBezTo>
                    <a:pt x="2501" y="11769"/>
                    <a:pt x="2437" y="11758"/>
                    <a:pt x="2379" y="11758"/>
                  </a:cubicBezTo>
                  <a:cubicBezTo>
                    <a:pt x="2284" y="11758"/>
                    <a:pt x="2218" y="11788"/>
                    <a:pt x="2173" y="11850"/>
                  </a:cubicBezTo>
                  <a:cubicBezTo>
                    <a:pt x="2158" y="11869"/>
                    <a:pt x="2147" y="11891"/>
                    <a:pt x="2139" y="11910"/>
                  </a:cubicBezTo>
                  <a:cubicBezTo>
                    <a:pt x="2126" y="11936"/>
                    <a:pt x="2113" y="11959"/>
                    <a:pt x="2096" y="11977"/>
                  </a:cubicBezTo>
                  <a:cubicBezTo>
                    <a:pt x="2057" y="12015"/>
                    <a:pt x="1995" y="12019"/>
                    <a:pt x="1929" y="12024"/>
                  </a:cubicBezTo>
                  <a:cubicBezTo>
                    <a:pt x="1856" y="12030"/>
                    <a:pt x="1779" y="12034"/>
                    <a:pt x="1725" y="12092"/>
                  </a:cubicBezTo>
                  <a:lnTo>
                    <a:pt x="1712" y="12107"/>
                  </a:lnTo>
                  <a:lnTo>
                    <a:pt x="1723" y="12124"/>
                  </a:lnTo>
                  <a:cubicBezTo>
                    <a:pt x="1779" y="12216"/>
                    <a:pt x="1785" y="12336"/>
                    <a:pt x="1740" y="12435"/>
                  </a:cubicBezTo>
                  <a:cubicBezTo>
                    <a:pt x="1730" y="12433"/>
                    <a:pt x="1720" y="12432"/>
                    <a:pt x="1710" y="12432"/>
                  </a:cubicBezTo>
                  <a:cubicBezTo>
                    <a:pt x="1670" y="12432"/>
                    <a:pt x="1627" y="12447"/>
                    <a:pt x="1586" y="12461"/>
                  </a:cubicBezTo>
                  <a:cubicBezTo>
                    <a:pt x="1549" y="12474"/>
                    <a:pt x="1514" y="12486"/>
                    <a:pt x="1483" y="12486"/>
                  </a:cubicBezTo>
                  <a:cubicBezTo>
                    <a:pt x="1467" y="12486"/>
                    <a:pt x="1451" y="12482"/>
                    <a:pt x="1438" y="12474"/>
                  </a:cubicBezTo>
                  <a:cubicBezTo>
                    <a:pt x="1397" y="12448"/>
                    <a:pt x="1391" y="12396"/>
                    <a:pt x="1382" y="12336"/>
                  </a:cubicBezTo>
                  <a:cubicBezTo>
                    <a:pt x="1378" y="12302"/>
                    <a:pt x="1374" y="12266"/>
                    <a:pt x="1363" y="12231"/>
                  </a:cubicBezTo>
                  <a:cubicBezTo>
                    <a:pt x="1329" y="12137"/>
                    <a:pt x="1241" y="12084"/>
                    <a:pt x="1121" y="12084"/>
                  </a:cubicBezTo>
                  <a:cubicBezTo>
                    <a:pt x="1016" y="12084"/>
                    <a:pt x="898" y="12126"/>
                    <a:pt x="817" y="12197"/>
                  </a:cubicBezTo>
                  <a:cubicBezTo>
                    <a:pt x="770" y="12238"/>
                    <a:pt x="725" y="12283"/>
                    <a:pt x="682" y="12328"/>
                  </a:cubicBezTo>
                  <a:cubicBezTo>
                    <a:pt x="585" y="12431"/>
                    <a:pt x="493" y="12525"/>
                    <a:pt x="369" y="12557"/>
                  </a:cubicBezTo>
                  <a:cubicBezTo>
                    <a:pt x="341" y="12564"/>
                    <a:pt x="313" y="12566"/>
                    <a:pt x="283" y="12570"/>
                  </a:cubicBezTo>
                  <a:cubicBezTo>
                    <a:pt x="221" y="12579"/>
                    <a:pt x="155" y="12587"/>
                    <a:pt x="101" y="12628"/>
                  </a:cubicBezTo>
                  <a:cubicBezTo>
                    <a:pt x="11" y="12696"/>
                    <a:pt x="1" y="12818"/>
                    <a:pt x="1" y="12938"/>
                  </a:cubicBezTo>
                  <a:lnTo>
                    <a:pt x="5" y="13388"/>
                  </a:lnTo>
                  <a:cubicBezTo>
                    <a:pt x="5" y="13528"/>
                    <a:pt x="13" y="13673"/>
                    <a:pt x="112" y="13770"/>
                  </a:cubicBezTo>
                  <a:cubicBezTo>
                    <a:pt x="166" y="13821"/>
                    <a:pt x="236" y="13847"/>
                    <a:pt x="305" y="13870"/>
                  </a:cubicBezTo>
                  <a:cubicBezTo>
                    <a:pt x="333" y="13881"/>
                    <a:pt x="360" y="13892"/>
                    <a:pt x="386" y="13903"/>
                  </a:cubicBezTo>
                  <a:cubicBezTo>
                    <a:pt x="585" y="13990"/>
                    <a:pt x="712" y="14179"/>
                    <a:pt x="845" y="14400"/>
                  </a:cubicBezTo>
                  <a:cubicBezTo>
                    <a:pt x="881" y="14460"/>
                    <a:pt x="924" y="14530"/>
                    <a:pt x="933" y="14605"/>
                  </a:cubicBezTo>
                  <a:cubicBezTo>
                    <a:pt x="941" y="14674"/>
                    <a:pt x="922" y="14747"/>
                    <a:pt x="903" y="14815"/>
                  </a:cubicBezTo>
                  <a:lnTo>
                    <a:pt x="896" y="14837"/>
                  </a:lnTo>
                  <a:cubicBezTo>
                    <a:pt x="868" y="14937"/>
                    <a:pt x="845" y="15045"/>
                    <a:pt x="825" y="15165"/>
                  </a:cubicBezTo>
                  <a:lnTo>
                    <a:pt x="823" y="15188"/>
                  </a:lnTo>
                  <a:lnTo>
                    <a:pt x="845" y="15195"/>
                  </a:lnTo>
                  <a:cubicBezTo>
                    <a:pt x="1012" y="15242"/>
                    <a:pt x="1145" y="15372"/>
                    <a:pt x="1275" y="15514"/>
                  </a:cubicBezTo>
                  <a:lnTo>
                    <a:pt x="2044" y="16343"/>
                  </a:lnTo>
                  <a:cubicBezTo>
                    <a:pt x="2104" y="16407"/>
                    <a:pt x="2173" y="16482"/>
                    <a:pt x="2201" y="16568"/>
                  </a:cubicBezTo>
                  <a:cubicBezTo>
                    <a:pt x="2205" y="16583"/>
                    <a:pt x="2207" y="16598"/>
                    <a:pt x="2209" y="16613"/>
                  </a:cubicBezTo>
                  <a:lnTo>
                    <a:pt x="2214" y="16643"/>
                  </a:lnTo>
                  <a:lnTo>
                    <a:pt x="2561" y="16626"/>
                  </a:lnTo>
                  <a:lnTo>
                    <a:pt x="2599" y="16626"/>
                  </a:lnTo>
                  <a:cubicBezTo>
                    <a:pt x="2634" y="16626"/>
                    <a:pt x="2657" y="16630"/>
                    <a:pt x="2677" y="16641"/>
                  </a:cubicBezTo>
                  <a:cubicBezTo>
                    <a:pt x="2726" y="16666"/>
                    <a:pt x="2741" y="16722"/>
                    <a:pt x="2756" y="16795"/>
                  </a:cubicBezTo>
                  <a:lnTo>
                    <a:pt x="2764" y="16838"/>
                  </a:lnTo>
                  <a:lnTo>
                    <a:pt x="2807" y="16801"/>
                  </a:lnTo>
                  <a:cubicBezTo>
                    <a:pt x="2829" y="16784"/>
                    <a:pt x="2852" y="16765"/>
                    <a:pt x="2869" y="16741"/>
                  </a:cubicBezTo>
                  <a:cubicBezTo>
                    <a:pt x="2904" y="16696"/>
                    <a:pt x="2925" y="16647"/>
                    <a:pt x="2946" y="16600"/>
                  </a:cubicBezTo>
                  <a:lnTo>
                    <a:pt x="2959" y="16570"/>
                  </a:lnTo>
                  <a:cubicBezTo>
                    <a:pt x="3030" y="16414"/>
                    <a:pt x="3118" y="16300"/>
                    <a:pt x="3221" y="16227"/>
                  </a:cubicBezTo>
                  <a:cubicBezTo>
                    <a:pt x="3302" y="16169"/>
                    <a:pt x="3397" y="16138"/>
                    <a:pt x="3488" y="16138"/>
                  </a:cubicBezTo>
                  <a:cubicBezTo>
                    <a:pt x="3535" y="16138"/>
                    <a:pt x="3580" y="16146"/>
                    <a:pt x="3621" y="16163"/>
                  </a:cubicBezTo>
                  <a:cubicBezTo>
                    <a:pt x="3671" y="16180"/>
                    <a:pt x="3716" y="16212"/>
                    <a:pt x="3758" y="16242"/>
                  </a:cubicBezTo>
                  <a:lnTo>
                    <a:pt x="4084" y="16463"/>
                  </a:lnTo>
                  <a:cubicBezTo>
                    <a:pt x="4144" y="16504"/>
                    <a:pt x="4208" y="16546"/>
                    <a:pt x="4256" y="16602"/>
                  </a:cubicBezTo>
                  <a:cubicBezTo>
                    <a:pt x="4335" y="16692"/>
                    <a:pt x="4365" y="16823"/>
                    <a:pt x="4341" y="16953"/>
                  </a:cubicBezTo>
                  <a:cubicBezTo>
                    <a:pt x="4318" y="17084"/>
                    <a:pt x="4241" y="17196"/>
                    <a:pt x="4136" y="17249"/>
                  </a:cubicBezTo>
                  <a:cubicBezTo>
                    <a:pt x="4106" y="17266"/>
                    <a:pt x="4073" y="17279"/>
                    <a:pt x="4039" y="17292"/>
                  </a:cubicBezTo>
                  <a:cubicBezTo>
                    <a:pt x="4001" y="17305"/>
                    <a:pt x="3962" y="17320"/>
                    <a:pt x="3928" y="17339"/>
                  </a:cubicBezTo>
                  <a:cubicBezTo>
                    <a:pt x="3840" y="17388"/>
                    <a:pt x="3788" y="17463"/>
                    <a:pt x="3788" y="17541"/>
                  </a:cubicBezTo>
                  <a:cubicBezTo>
                    <a:pt x="3788" y="17553"/>
                    <a:pt x="3791" y="17568"/>
                    <a:pt x="3793" y="17583"/>
                  </a:cubicBezTo>
                  <a:cubicBezTo>
                    <a:pt x="3795" y="17598"/>
                    <a:pt x="3797" y="17613"/>
                    <a:pt x="3797" y="17626"/>
                  </a:cubicBezTo>
                  <a:cubicBezTo>
                    <a:pt x="3788" y="17710"/>
                    <a:pt x="3675" y="17735"/>
                    <a:pt x="3574" y="17757"/>
                  </a:cubicBezTo>
                  <a:lnTo>
                    <a:pt x="3542" y="17763"/>
                  </a:lnTo>
                  <a:cubicBezTo>
                    <a:pt x="3497" y="17774"/>
                    <a:pt x="3454" y="17791"/>
                    <a:pt x="3414" y="17806"/>
                  </a:cubicBezTo>
                  <a:lnTo>
                    <a:pt x="3388" y="17817"/>
                  </a:lnTo>
                  <a:lnTo>
                    <a:pt x="3615" y="18385"/>
                  </a:lnTo>
                  <a:cubicBezTo>
                    <a:pt x="3713" y="18631"/>
                    <a:pt x="3711" y="18796"/>
                    <a:pt x="3609" y="18886"/>
                  </a:cubicBezTo>
                  <a:cubicBezTo>
                    <a:pt x="3564" y="18925"/>
                    <a:pt x="3506" y="18944"/>
                    <a:pt x="3446" y="18963"/>
                  </a:cubicBezTo>
                  <a:cubicBezTo>
                    <a:pt x="3396" y="18978"/>
                    <a:pt x="3345" y="18995"/>
                    <a:pt x="3298" y="19023"/>
                  </a:cubicBezTo>
                  <a:cubicBezTo>
                    <a:pt x="3219" y="19075"/>
                    <a:pt x="3165" y="19154"/>
                    <a:pt x="3146" y="19252"/>
                  </a:cubicBezTo>
                  <a:cubicBezTo>
                    <a:pt x="3116" y="19415"/>
                    <a:pt x="3174" y="19627"/>
                    <a:pt x="3296" y="19790"/>
                  </a:cubicBezTo>
                  <a:cubicBezTo>
                    <a:pt x="3446" y="19992"/>
                    <a:pt x="3643" y="20154"/>
                    <a:pt x="3868" y="20261"/>
                  </a:cubicBezTo>
                  <a:cubicBezTo>
                    <a:pt x="3906" y="20281"/>
                    <a:pt x="3947" y="20296"/>
                    <a:pt x="3986" y="20313"/>
                  </a:cubicBezTo>
                  <a:cubicBezTo>
                    <a:pt x="4091" y="20358"/>
                    <a:pt x="4200" y="20405"/>
                    <a:pt x="4283" y="20480"/>
                  </a:cubicBezTo>
                  <a:cubicBezTo>
                    <a:pt x="4412" y="20596"/>
                    <a:pt x="4483" y="20771"/>
                    <a:pt x="4491" y="21007"/>
                  </a:cubicBezTo>
                  <a:lnTo>
                    <a:pt x="4493" y="21048"/>
                  </a:lnTo>
                  <a:lnTo>
                    <a:pt x="4630" y="20977"/>
                  </a:lnTo>
                  <a:cubicBezTo>
                    <a:pt x="4823" y="20876"/>
                    <a:pt x="4999" y="20793"/>
                    <a:pt x="5181" y="20793"/>
                  </a:cubicBezTo>
                  <a:cubicBezTo>
                    <a:pt x="5207" y="20793"/>
                    <a:pt x="5230" y="20795"/>
                    <a:pt x="5254" y="20797"/>
                  </a:cubicBezTo>
                  <a:cubicBezTo>
                    <a:pt x="5462" y="20825"/>
                    <a:pt x="5640" y="20975"/>
                    <a:pt x="5781" y="21095"/>
                  </a:cubicBezTo>
                  <a:lnTo>
                    <a:pt x="6432" y="21645"/>
                  </a:lnTo>
                  <a:cubicBezTo>
                    <a:pt x="6959" y="22093"/>
                    <a:pt x="7444" y="22466"/>
                    <a:pt x="8037" y="22524"/>
                  </a:cubicBezTo>
                  <a:cubicBezTo>
                    <a:pt x="8069" y="22526"/>
                    <a:pt x="8101" y="22528"/>
                    <a:pt x="8133" y="22530"/>
                  </a:cubicBezTo>
                  <a:cubicBezTo>
                    <a:pt x="8241" y="22537"/>
                    <a:pt x="8343" y="22543"/>
                    <a:pt x="8436" y="22586"/>
                  </a:cubicBezTo>
                  <a:cubicBezTo>
                    <a:pt x="8481" y="22605"/>
                    <a:pt x="8521" y="22631"/>
                    <a:pt x="8564" y="22661"/>
                  </a:cubicBezTo>
                  <a:cubicBezTo>
                    <a:pt x="8596" y="22682"/>
                    <a:pt x="8630" y="22704"/>
                    <a:pt x="8667" y="22723"/>
                  </a:cubicBezTo>
                  <a:cubicBezTo>
                    <a:pt x="8798" y="22794"/>
                    <a:pt x="8948" y="22811"/>
                    <a:pt x="9091" y="22828"/>
                  </a:cubicBezTo>
                  <a:cubicBezTo>
                    <a:pt x="9183" y="22839"/>
                    <a:pt x="9280" y="22852"/>
                    <a:pt x="9368" y="22875"/>
                  </a:cubicBezTo>
                  <a:cubicBezTo>
                    <a:pt x="9451" y="22899"/>
                    <a:pt x="9539" y="22950"/>
                    <a:pt x="9605" y="23019"/>
                  </a:cubicBezTo>
                  <a:lnTo>
                    <a:pt x="9622" y="23038"/>
                  </a:lnTo>
                  <a:lnTo>
                    <a:pt x="9642" y="23019"/>
                  </a:lnTo>
                  <a:cubicBezTo>
                    <a:pt x="9845" y="22835"/>
                    <a:pt x="10115" y="22749"/>
                    <a:pt x="10424" y="22661"/>
                  </a:cubicBezTo>
                  <a:cubicBezTo>
                    <a:pt x="10612" y="22609"/>
                    <a:pt x="10807" y="22555"/>
                    <a:pt x="11003" y="22555"/>
                  </a:cubicBezTo>
                  <a:cubicBezTo>
                    <a:pt x="11017" y="22555"/>
                    <a:pt x="11031" y="22555"/>
                    <a:pt x="11045" y="22556"/>
                  </a:cubicBezTo>
                  <a:cubicBezTo>
                    <a:pt x="11103" y="22560"/>
                    <a:pt x="11150" y="22567"/>
                    <a:pt x="11191" y="22582"/>
                  </a:cubicBezTo>
                  <a:cubicBezTo>
                    <a:pt x="11244" y="22601"/>
                    <a:pt x="11296" y="22635"/>
                    <a:pt x="11351" y="22687"/>
                  </a:cubicBezTo>
                  <a:cubicBezTo>
                    <a:pt x="11566" y="22890"/>
                    <a:pt x="11649" y="23214"/>
                    <a:pt x="11559" y="23494"/>
                  </a:cubicBezTo>
                  <a:cubicBezTo>
                    <a:pt x="11555" y="23507"/>
                    <a:pt x="11549" y="23518"/>
                    <a:pt x="11542" y="23529"/>
                  </a:cubicBezTo>
                  <a:lnTo>
                    <a:pt x="11536" y="23542"/>
                  </a:lnTo>
                  <a:lnTo>
                    <a:pt x="11542" y="23557"/>
                  </a:lnTo>
                  <a:cubicBezTo>
                    <a:pt x="11572" y="23619"/>
                    <a:pt x="11568" y="23696"/>
                    <a:pt x="11564" y="23777"/>
                  </a:cubicBezTo>
                  <a:cubicBezTo>
                    <a:pt x="11561" y="23831"/>
                    <a:pt x="11559" y="23884"/>
                    <a:pt x="11566" y="23938"/>
                  </a:cubicBezTo>
                  <a:cubicBezTo>
                    <a:pt x="11592" y="24129"/>
                    <a:pt x="11773" y="24283"/>
                    <a:pt x="11967" y="24283"/>
                  </a:cubicBezTo>
                  <a:cubicBezTo>
                    <a:pt x="11982" y="24283"/>
                    <a:pt x="11997" y="24283"/>
                    <a:pt x="12011" y="24281"/>
                  </a:cubicBezTo>
                  <a:cubicBezTo>
                    <a:pt x="12221" y="24255"/>
                    <a:pt x="12384" y="24049"/>
                    <a:pt x="12363" y="23842"/>
                  </a:cubicBezTo>
                  <a:cubicBezTo>
                    <a:pt x="12354" y="23773"/>
                    <a:pt x="12331" y="23711"/>
                    <a:pt x="12307" y="23651"/>
                  </a:cubicBezTo>
                  <a:cubicBezTo>
                    <a:pt x="12288" y="23599"/>
                    <a:pt x="12271" y="23550"/>
                    <a:pt x="12262" y="23501"/>
                  </a:cubicBezTo>
                  <a:cubicBezTo>
                    <a:pt x="12232" y="23338"/>
                    <a:pt x="12303" y="23156"/>
                    <a:pt x="12442" y="23034"/>
                  </a:cubicBezTo>
                  <a:cubicBezTo>
                    <a:pt x="12564" y="22929"/>
                    <a:pt x="12740" y="22867"/>
                    <a:pt x="12933" y="22856"/>
                  </a:cubicBezTo>
                  <a:lnTo>
                    <a:pt x="12965" y="22856"/>
                  </a:lnTo>
                  <a:cubicBezTo>
                    <a:pt x="13038" y="22854"/>
                    <a:pt x="13115" y="22850"/>
                    <a:pt x="13179" y="22809"/>
                  </a:cubicBezTo>
                  <a:cubicBezTo>
                    <a:pt x="13303" y="22732"/>
                    <a:pt x="13301" y="22582"/>
                    <a:pt x="13301" y="22436"/>
                  </a:cubicBezTo>
                  <a:cubicBezTo>
                    <a:pt x="13301" y="22316"/>
                    <a:pt x="13301" y="22192"/>
                    <a:pt x="13372" y="22113"/>
                  </a:cubicBezTo>
                  <a:cubicBezTo>
                    <a:pt x="13417" y="22063"/>
                    <a:pt x="13483" y="22035"/>
                    <a:pt x="13543" y="22012"/>
                  </a:cubicBezTo>
                  <a:lnTo>
                    <a:pt x="14064" y="21806"/>
                  </a:lnTo>
                  <a:cubicBezTo>
                    <a:pt x="14171" y="21766"/>
                    <a:pt x="14293" y="21718"/>
                    <a:pt x="14414" y="21718"/>
                  </a:cubicBezTo>
                  <a:cubicBezTo>
                    <a:pt x="14422" y="21718"/>
                    <a:pt x="14429" y="21718"/>
                    <a:pt x="14437" y="21718"/>
                  </a:cubicBezTo>
                  <a:cubicBezTo>
                    <a:pt x="14657" y="21729"/>
                    <a:pt x="14863" y="21930"/>
                    <a:pt x="14902" y="22177"/>
                  </a:cubicBezTo>
                  <a:cubicBezTo>
                    <a:pt x="14910" y="22237"/>
                    <a:pt x="14912" y="22299"/>
                    <a:pt x="14904" y="22365"/>
                  </a:cubicBezTo>
                  <a:lnTo>
                    <a:pt x="14899" y="22395"/>
                  </a:lnTo>
                  <a:lnTo>
                    <a:pt x="14929" y="22395"/>
                  </a:lnTo>
                  <a:cubicBezTo>
                    <a:pt x="15321" y="22400"/>
                    <a:pt x="15699" y="22597"/>
                    <a:pt x="15913" y="22910"/>
                  </a:cubicBezTo>
                  <a:cubicBezTo>
                    <a:pt x="16166" y="23278"/>
                    <a:pt x="16185" y="23805"/>
                    <a:pt x="15958" y="24189"/>
                  </a:cubicBezTo>
                  <a:cubicBezTo>
                    <a:pt x="15926" y="24242"/>
                    <a:pt x="15889" y="24296"/>
                    <a:pt x="15853" y="24347"/>
                  </a:cubicBezTo>
                  <a:cubicBezTo>
                    <a:pt x="15763" y="24476"/>
                    <a:pt x="15669" y="24611"/>
                    <a:pt x="15647" y="24771"/>
                  </a:cubicBezTo>
                  <a:cubicBezTo>
                    <a:pt x="15641" y="24814"/>
                    <a:pt x="15639" y="24859"/>
                    <a:pt x="15639" y="24904"/>
                  </a:cubicBezTo>
                  <a:cubicBezTo>
                    <a:pt x="15639" y="24971"/>
                    <a:pt x="15636" y="25033"/>
                    <a:pt x="15617" y="25091"/>
                  </a:cubicBezTo>
                  <a:cubicBezTo>
                    <a:pt x="15591" y="25170"/>
                    <a:pt x="15534" y="25234"/>
                    <a:pt x="15474" y="25301"/>
                  </a:cubicBezTo>
                  <a:cubicBezTo>
                    <a:pt x="15444" y="25333"/>
                    <a:pt x="15411" y="25369"/>
                    <a:pt x="15384" y="25406"/>
                  </a:cubicBezTo>
                  <a:cubicBezTo>
                    <a:pt x="15291" y="25530"/>
                    <a:pt x="15266" y="25718"/>
                    <a:pt x="15384" y="25804"/>
                  </a:cubicBezTo>
                  <a:cubicBezTo>
                    <a:pt x="15446" y="25849"/>
                    <a:pt x="15519" y="25851"/>
                    <a:pt x="15589" y="25851"/>
                  </a:cubicBezTo>
                  <a:cubicBezTo>
                    <a:pt x="15624" y="25853"/>
                    <a:pt x="15658" y="25853"/>
                    <a:pt x="15690" y="25858"/>
                  </a:cubicBezTo>
                  <a:cubicBezTo>
                    <a:pt x="15889" y="25894"/>
                    <a:pt x="15969" y="26091"/>
                    <a:pt x="16052" y="26303"/>
                  </a:cubicBezTo>
                  <a:cubicBezTo>
                    <a:pt x="16116" y="26466"/>
                    <a:pt x="16185" y="26633"/>
                    <a:pt x="16311" y="26742"/>
                  </a:cubicBezTo>
                  <a:cubicBezTo>
                    <a:pt x="16331" y="26760"/>
                    <a:pt x="16352" y="26775"/>
                    <a:pt x="16373" y="26790"/>
                  </a:cubicBezTo>
                  <a:cubicBezTo>
                    <a:pt x="16401" y="26809"/>
                    <a:pt x="16427" y="26828"/>
                    <a:pt x="16451" y="26852"/>
                  </a:cubicBezTo>
                  <a:cubicBezTo>
                    <a:pt x="16504" y="26903"/>
                    <a:pt x="16538" y="26976"/>
                    <a:pt x="16568" y="27042"/>
                  </a:cubicBezTo>
                  <a:lnTo>
                    <a:pt x="16708" y="27332"/>
                  </a:lnTo>
                  <a:cubicBezTo>
                    <a:pt x="16830" y="27587"/>
                    <a:pt x="16958" y="27824"/>
                    <a:pt x="17192" y="27932"/>
                  </a:cubicBezTo>
                  <a:cubicBezTo>
                    <a:pt x="17258" y="27962"/>
                    <a:pt x="17331" y="27977"/>
                    <a:pt x="17406" y="27977"/>
                  </a:cubicBezTo>
                  <a:cubicBezTo>
                    <a:pt x="17700" y="27977"/>
                    <a:pt x="17970" y="27758"/>
                    <a:pt x="18006" y="27486"/>
                  </a:cubicBezTo>
                  <a:cubicBezTo>
                    <a:pt x="18010" y="27456"/>
                    <a:pt x="18012" y="27426"/>
                    <a:pt x="18015" y="27394"/>
                  </a:cubicBezTo>
                  <a:cubicBezTo>
                    <a:pt x="18019" y="27312"/>
                    <a:pt x="18025" y="27235"/>
                    <a:pt x="18070" y="27177"/>
                  </a:cubicBezTo>
                  <a:cubicBezTo>
                    <a:pt x="18132" y="27096"/>
                    <a:pt x="18235" y="27090"/>
                    <a:pt x="18342" y="27090"/>
                  </a:cubicBezTo>
                  <a:lnTo>
                    <a:pt x="18437" y="27090"/>
                  </a:lnTo>
                  <a:cubicBezTo>
                    <a:pt x="18518" y="27090"/>
                    <a:pt x="18604" y="27085"/>
                    <a:pt x="18677" y="27053"/>
                  </a:cubicBezTo>
                  <a:cubicBezTo>
                    <a:pt x="18737" y="27030"/>
                    <a:pt x="18784" y="26987"/>
                    <a:pt x="18831" y="26948"/>
                  </a:cubicBezTo>
                  <a:cubicBezTo>
                    <a:pt x="18854" y="26927"/>
                    <a:pt x="18880" y="26905"/>
                    <a:pt x="18906" y="26886"/>
                  </a:cubicBezTo>
                  <a:cubicBezTo>
                    <a:pt x="19017" y="26809"/>
                    <a:pt x="19163" y="26770"/>
                    <a:pt x="19352" y="26770"/>
                  </a:cubicBezTo>
                  <a:cubicBezTo>
                    <a:pt x="19409" y="26770"/>
                    <a:pt x="19469" y="26772"/>
                    <a:pt x="19540" y="26781"/>
                  </a:cubicBezTo>
                  <a:cubicBezTo>
                    <a:pt x="19576" y="26783"/>
                    <a:pt x="19615" y="26787"/>
                    <a:pt x="19654" y="26792"/>
                  </a:cubicBezTo>
                  <a:cubicBezTo>
                    <a:pt x="19759" y="26805"/>
                    <a:pt x="19868" y="26817"/>
                    <a:pt x="19973" y="26817"/>
                  </a:cubicBezTo>
                  <a:cubicBezTo>
                    <a:pt x="20065" y="26817"/>
                    <a:pt x="20146" y="26807"/>
                    <a:pt x="20221" y="26790"/>
                  </a:cubicBezTo>
                  <a:cubicBezTo>
                    <a:pt x="20425" y="26736"/>
                    <a:pt x="20626" y="26565"/>
                    <a:pt x="20646" y="26355"/>
                  </a:cubicBezTo>
                  <a:cubicBezTo>
                    <a:pt x="20791" y="26487"/>
                    <a:pt x="20967" y="26586"/>
                    <a:pt x="21158" y="26640"/>
                  </a:cubicBezTo>
                  <a:lnTo>
                    <a:pt x="21205" y="26652"/>
                  </a:lnTo>
                  <a:cubicBezTo>
                    <a:pt x="21342" y="26689"/>
                    <a:pt x="21483" y="26727"/>
                    <a:pt x="21528" y="26845"/>
                  </a:cubicBezTo>
                  <a:cubicBezTo>
                    <a:pt x="21548" y="26897"/>
                    <a:pt x="21543" y="26955"/>
                    <a:pt x="21539" y="27015"/>
                  </a:cubicBezTo>
                  <a:cubicBezTo>
                    <a:pt x="21537" y="27049"/>
                    <a:pt x="21533" y="27081"/>
                    <a:pt x="21535" y="27115"/>
                  </a:cubicBezTo>
                  <a:cubicBezTo>
                    <a:pt x="21548" y="27456"/>
                    <a:pt x="21920" y="27636"/>
                    <a:pt x="22199" y="27743"/>
                  </a:cubicBezTo>
                  <a:cubicBezTo>
                    <a:pt x="22370" y="27807"/>
                    <a:pt x="22501" y="27874"/>
                    <a:pt x="22602" y="27949"/>
                  </a:cubicBezTo>
                  <a:lnTo>
                    <a:pt x="22610" y="27953"/>
                  </a:lnTo>
                  <a:lnTo>
                    <a:pt x="22619" y="27953"/>
                  </a:lnTo>
                  <a:cubicBezTo>
                    <a:pt x="22625" y="27953"/>
                    <a:pt x="22632" y="27953"/>
                    <a:pt x="22636" y="27951"/>
                  </a:cubicBezTo>
                  <a:lnTo>
                    <a:pt x="22651" y="27951"/>
                  </a:lnTo>
                  <a:lnTo>
                    <a:pt x="22689" y="27947"/>
                  </a:lnTo>
                  <a:lnTo>
                    <a:pt x="22672" y="27912"/>
                  </a:lnTo>
                  <a:cubicBezTo>
                    <a:pt x="22649" y="27863"/>
                    <a:pt x="22660" y="27814"/>
                    <a:pt x="22670" y="27782"/>
                  </a:cubicBezTo>
                  <a:cubicBezTo>
                    <a:pt x="22694" y="27719"/>
                    <a:pt x="22747" y="27664"/>
                    <a:pt x="22812" y="27636"/>
                  </a:cubicBezTo>
                  <a:cubicBezTo>
                    <a:pt x="22864" y="27613"/>
                    <a:pt x="22927" y="27605"/>
                    <a:pt x="22997" y="27605"/>
                  </a:cubicBezTo>
                  <a:cubicBezTo>
                    <a:pt x="23048" y="27605"/>
                    <a:pt x="23102" y="27609"/>
                    <a:pt x="23159" y="27617"/>
                  </a:cubicBezTo>
                  <a:cubicBezTo>
                    <a:pt x="23169" y="27715"/>
                    <a:pt x="23199" y="27839"/>
                    <a:pt x="23302" y="27893"/>
                  </a:cubicBezTo>
                  <a:cubicBezTo>
                    <a:pt x="23319" y="27902"/>
                    <a:pt x="23339" y="27905"/>
                    <a:pt x="23358" y="27905"/>
                  </a:cubicBezTo>
                  <a:cubicBezTo>
                    <a:pt x="23421" y="27905"/>
                    <a:pt x="23490" y="27864"/>
                    <a:pt x="23514" y="27805"/>
                  </a:cubicBezTo>
                  <a:cubicBezTo>
                    <a:pt x="23523" y="27786"/>
                    <a:pt x="23525" y="27767"/>
                    <a:pt x="23523" y="27747"/>
                  </a:cubicBezTo>
                  <a:lnTo>
                    <a:pt x="23523" y="27747"/>
                  </a:lnTo>
                  <a:lnTo>
                    <a:pt x="23741" y="27777"/>
                  </a:lnTo>
                  <a:cubicBezTo>
                    <a:pt x="23801" y="27874"/>
                    <a:pt x="23752" y="28000"/>
                    <a:pt x="23703" y="28124"/>
                  </a:cubicBezTo>
                  <a:cubicBezTo>
                    <a:pt x="23696" y="28144"/>
                    <a:pt x="23688" y="28163"/>
                    <a:pt x="23681" y="28180"/>
                  </a:cubicBezTo>
                  <a:cubicBezTo>
                    <a:pt x="23647" y="28276"/>
                    <a:pt x="23643" y="28422"/>
                    <a:pt x="23707" y="28512"/>
                  </a:cubicBezTo>
                  <a:cubicBezTo>
                    <a:pt x="23739" y="28559"/>
                    <a:pt x="23786" y="28585"/>
                    <a:pt x="23842" y="28585"/>
                  </a:cubicBezTo>
                  <a:cubicBezTo>
                    <a:pt x="23979" y="28585"/>
                    <a:pt x="24033" y="28444"/>
                    <a:pt x="24080" y="28319"/>
                  </a:cubicBezTo>
                  <a:cubicBezTo>
                    <a:pt x="24091" y="28289"/>
                    <a:pt x="24101" y="28259"/>
                    <a:pt x="24114" y="28231"/>
                  </a:cubicBezTo>
                  <a:cubicBezTo>
                    <a:pt x="24211" y="28011"/>
                    <a:pt x="24470" y="27914"/>
                    <a:pt x="24669" y="27869"/>
                  </a:cubicBezTo>
                  <a:cubicBezTo>
                    <a:pt x="24736" y="27857"/>
                    <a:pt x="24802" y="27844"/>
                    <a:pt x="24868" y="27833"/>
                  </a:cubicBezTo>
                  <a:cubicBezTo>
                    <a:pt x="25038" y="27805"/>
                    <a:pt x="25211" y="27777"/>
                    <a:pt x="25365" y="27698"/>
                  </a:cubicBezTo>
                  <a:cubicBezTo>
                    <a:pt x="25573" y="27593"/>
                    <a:pt x="25745" y="27362"/>
                    <a:pt x="25695" y="27135"/>
                  </a:cubicBezTo>
                  <a:lnTo>
                    <a:pt x="25695" y="27135"/>
                  </a:lnTo>
                  <a:cubicBezTo>
                    <a:pt x="25719" y="27140"/>
                    <a:pt x="25743" y="27142"/>
                    <a:pt x="25768" y="27142"/>
                  </a:cubicBezTo>
                  <a:cubicBezTo>
                    <a:pt x="25880" y="27142"/>
                    <a:pt x="25997" y="27092"/>
                    <a:pt x="26081" y="27006"/>
                  </a:cubicBezTo>
                  <a:cubicBezTo>
                    <a:pt x="26152" y="26931"/>
                    <a:pt x="26192" y="26839"/>
                    <a:pt x="26197" y="26747"/>
                  </a:cubicBezTo>
                  <a:cubicBezTo>
                    <a:pt x="26248" y="26725"/>
                    <a:pt x="26306" y="26715"/>
                    <a:pt x="26366" y="26715"/>
                  </a:cubicBezTo>
                  <a:cubicBezTo>
                    <a:pt x="26582" y="26715"/>
                    <a:pt x="26786" y="26845"/>
                    <a:pt x="26861" y="27034"/>
                  </a:cubicBezTo>
                  <a:lnTo>
                    <a:pt x="26872" y="27064"/>
                  </a:lnTo>
                  <a:lnTo>
                    <a:pt x="27506" y="26663"/>
                  </a:lnTo>
                  <a:lnTo>
                    <a:pt x="27512" y="26659"/>
                  </a:lnTo>
                  <a:lnTo>
                    <a:pt x="27517" y="26652"/>
                  </a:lnTo>
                  <a:cubicBezTo>
                    <a:pt x="27654" y="26368"/>
                    <a:pt x="27958" y="26209"/>
                    <a:pt x="28284" y="26059"/>
                  </a:cubicBezTo>
                  <a:lnTo>
                    <a:pt x="29518" y="25493"/>
                  </a:lnTo>
                  <a:cubicBezTo>
                    <a:pt x="29567" y="25470"/>
                    <a:pt x="29629" y="25442"/>
                    <a:pt x="29670" y="25388"/>
                  </a:cubicBezTo>
                  <a:cubicBezTo>
                    <a:pt x="29719" y="25326"/>
                    <a:pt x="29725" y="25245"/>
                    <a:pt x="29730" y="25178"/>
                  </a:cubicBezTo>
                  <a:cubicBezTo>
                    <a:pt x="29745" y="24990"/>
                    <a:pt x="29764" y="24810"/>
                    <a:pt x="29783" y="24636"/>
                  </a:cubicBezTo>
                  <a:cubicBezTo>
                    <a:pt x="29811" y="24362"/>
                    <a:pt x="29839" y="24103"/>
                    <a:pt x="29854" y="23814"/>
                  </a:cubicBezTo>
                  <a:lnTo>
                    <a:pt x="29867" y="23544"/>
                  </a:lnTo>
                  <a:cubicBezTo>
                    <a:pt x="30120" y="23252"/>
                    <a:pt x="30501" y="23066"/>
                    <a:pt x="30887" y="23045"/>
                  </a:cubicBezTo>
                  <a:lnTo>
                    <a:pt x="30919" y="23042"/>
                  </a:lnTo>
                  <a:cubicBezTo>
                    <a:pt x="30994" y="23040"/>
                    <a:pt x="31071" y="23036"/>
                    <a:pt x="31139" y="23000"/>
                  </a:cubicBezTo>
                  <a:cubicBezTo>
                    <a:pt x="31195" y="22970"/>
                    <a:pt x="31238" y="22922"/>
                    <a:pt x="31277" y="22877"/>
                  </a:cubicBezTo>
                  <a:cubicBezTo>
                    <a:pt x="31619" y="22468"/>
                    <a:pt x="31870" y="21978"/>
                    <a:pt x="32003" y="21461"/>
                  </a:cubicBezTo>
                  <a:cubicBezTo>
                    <a:pt x="32063" y="21236"/>
                    <a:pt x="32026" y="21069"/>
                    <a:pt x="31904" y="20998"/>
                  </a:cubicBezTo>
                  <a:cubicBezTo>
                    <a:pt x="31864" y="20977"/>
                    <a:pt x="31816" y="20966"/>
                    <a:pt x="31759" y="20966"/>
                  </a:cubicBezTo>
                  <a:cubicBezTo>
                    <a:pt x="31692" y="20966"/>
                    <a:pt x="31626" y="20979"/>
                    <a:pt x="31559" y="20992"/>
                  </a:cubicBezTo>
                  <a:cubicBezTo>
                    <a:pt x="31499" y="21005"/>
                    <a:pt x="31442" y="21018"/>
                    <a:pt x="31392" y="21018"/>
                  </a:cubicBezTo>
                  <a:cubicBezTo>
                    <a:pt x="31328" y="21018"/>
                    <a:pt x="31289" y="20996"/>
                    <a:pt x="31264" y="20953"/>
                  </a:cubicBezTo>
                  <a:cubicBezTo>
                    <a:pt x="31251" y="20780"/>
                    <a:pt x="31379" y="20606"/>
                    <a:pt x="31549" y="20570"/>
                  </a:cubicBezTo>
                  <a:cubicBezTo>
                    <a:pt x="31592" y="20559"/>
                    <a:pt x="31634" y="20559"/>
                    <a:pt x="31682" y="20557"/>
                  </a:cubicBezTo>
                  <a:cubicBezTo>
                    <a:pt x="31744" y="20555"/>
                    <a:pt x="31810" y="20553"/>
                    <a:pt x="31870" y="20529"/>
                  </a:cubicBezTo>
                  <a:cubicBezTo>
                    <a:pt x="31941" y="20504"/>
                    <a:pt x="32001" y="20433"/>
                    <a:pt x="32011" y="20360"/>
                  </a:cubicBezTo>
                  <a:cubicBezTo>
                    <a:pt x="32022" y="20309"/>
                    <a:pt x="32005" y="20264"/>
                    <a:pt x="31969" y="20234"/>
                  </a:cubicBezTo>
                  <a:lnTo>
                    <a:pt x="31962" y="20227"/>
                  </a:lnTo>
                  <a:lnTo>
                    <a:pt x="31954" y="20227"/>
                  </a:lnTo>
                  <a:cubicBezTo>
                    <a:pt x="31840" y="20223"/>
                    <a:pt x="31744" y="20146"/>
                    <a:pt x="31645" y="20060"/>
                  </a:cubicBezTo>
                  <a:lnTo>
                    <a:pt x="31193" y="19666"/>
                  </a:lnTo>
                  <a:cubicBezTo>
                    <a:pt x="31127" y="19610"/>
                    <a:pt x="31049" y="19514"/>
                    <a:pt x="31047" y="19430"/>
                  </a:cubicBezTo>
                  <a:cubicBezTo>
                    <a:pt x="31047" y="19402"/>
                    <a:pt x="31056" y="19379"/>
                    <a:pt x="31073" y="19359"/>
                  </a:cubicBezTo>
                  <a:cubicBezTo>
                    <a:pt x="31103" y="19355"/>
                    <a:pt x="31133" y="19353"/>
                    <a:pt x="31163" y="19353"/>
                  </a:cubicBezTo>
                  <a:cubicBezTo>
                    <a:pt x="31416" y="19353"/>
                    <a:pt x="31662" y="19501"/>
                    <a:pt x="31776" y="19719"/>
                  </a:cubicBezTo>
                  <a:lnTo>
                    <a:pt x="31791" y="19745"/>
                  </a:lnTo>
                  <a:lnTo>
                    <a:pt x="31990" y="19610"/>
                  </a:lnTo>
                  <a:lnTo>
                    <a:pt x="31999" y="19602"/>
                  </a:lnTo>
                  <a:cubicBezTo>
                    <a:pt x="32029" y="19544"/>
                    <a:pt x="32033" y="19484"/>
                    <a:pt x="32007" y="19422"/>
                  </a:cubicBezTo>
                  <a:cubicBezTo>
                    <a:pt x="31958" y="19295"/>
                    <a:pt x="31799" y="19192"/>
                    <a:pt x="31664" y="19147"/>
                  </a:cubicBezTo>
                  <a:cubicBezTo>
                    <a:pt x="31390" y="19053"/>
                    <a:pt x="31262" y="18937"/>
                    <a:pt x="31283" y="18800"/>
                  </a:cubicBezTo>
                  <a:cubicBezTo>
                    <a:pt x="31285" y="18781"/>
                    <a:pt x="31292" y="18762"/>
                    <a:pt x="31298" y="18742"/>
                  </a:cubicBezTo>
                  <a:cubicBezTo>
                    <a:pt x="31309" y="18710"/>
                    <a:pt x="31319" y="18676"/>
                    <a:pt x="31317" y="18640"/>
                  </a:cubicBezTo>
                  <a:cubicBezTo>
                    <a:pt x="31313" y="18552"/>
                    <a:pt x="31244" y="18498"/>
                    <a:pt x="31178" y="18445"/>
                  </a:cubicBezTo>
                  <a:cubicBezTo>
                    <a:pt x="31133" y="18410"/>
                    <a:pt x="31088" y="18374"/>
                    <a:pt x="31064" y="18329"/>
                  </a:cubicBezTo>
                  <a:cubicBezTo>
                    <a:pt x="31043" y="18290"/>
                    <a:pt x="31039" y="18243"/>
                    <a:pt x="31034" y="18194"/>
                  </a:cubicBezTo>
                  <a:cubicBezTo>
                    <a:pt x="31034" y="18173"/>
                    <a:pt x="31032" y="18153"/>
                    <a:pt x="31030" y="18132"/>
                  </a:cubicBezTo>
                  <a:cubicBezTo>
                    <a:pt x="30992" y="17875"/>
                    <a:pt x="30777" y="17697"/>
                    <a:pt x="30570" y="17523"/>
                  </a:cubicBezTo>
                  <a:cubicBezTo>
                    <a:pt x="30345" y="17339"/>
                    <a:pt x="30135" y="17163"/>
                    <a:pt x="30147" y="16902"/>
                  </a:cubicBezTo>
                  <a:cubicBezTo>
                    <a:pt x="30150" y="16844"/>
                    <a:pt x="30167" y="16780"/>
                    <a:pt x="30197" y="16711"/>
                  </a:cubicBezTo>
                  <a:cubicBezTo>
                    <a:pt x="30312" y="16448"/>
                    <a:pt x="30572" y="16253"/>
                    <a:pt x="30855" y="16212"/>
                  </a:cubicBezTo>
                  <a:cubicBezTo>
                    <a:pt x="30921" y="16201"/>
                    <a:pt x="31030" y="16186"/>
                    <a:pt x="31052" y="16099"/>
                  </a:cubicBezTo>
                  <a:cubicBezTo>
                    <a:pt x="31058" y="16069"/>
                    <a:pt x="31054" y="16041"/>
                    <a:pt x="31047" y="16017"/>
                  </a:cubicBezTo>
                  <a:cubicBezTo>
                    <a:pt x="31045" y="16006"/>
                    <a:pt x="31043" y="15996"/>
                    <a:pt x="31043" y="15985"/>
                  </a:cubicBezTo>
                  <a:cubicBezTo>
                    <a:pt x="31030" y="15842"/>
                    <a:pt x="31223" y="15767"/>
                    <a:pt x="31371" y="15722"/>
                  </a:cubicBezTo>
                  <a:cubicBezTo>
                    <a:pt x="31482" y="15689"/>
                    <a:pt x="31615" y="15599"/>
                    <a:pt x="31654" y="15492"/>
                  </a:cubicBezTo>
                  <a:cubicBezTo>
                    <a:pt x="31669" y="15452"/>
                    <a:pt x="31669" y="15411"/>
                    <a:pt x="31654" y="15372"/>
                  </a:cubicBezTo>
                  <a:cubicBezTo>
                    <a:pt x="31701" y="15362"/>
                    <a:pt x="31757" y="15357"/>
                    <a:pt x="31821" y="15357"/>
                  </a:cubicBezTo>
                  <a:cubicBezTo>
                    <a:pt x="31866" y="15357"/>
                    <a:pt x="31913" y="15359"/>
                    <a:pt x="31960" y="15362"/>
                  </a:cubicBezTo>
                  <a:cubicBezTo>
                    <a:pt x="32009" y="15364"/>
                    <a:pt x="32058" y="15367"/>
                    <a:pt x="32108" y="15367"/>
                  </a:cubicBezTo>
                  <a:cubicBezTo>
                    <a:pt x="32137" y="15367"/>
                    <a:pt x="32165" y="15366"/>
                    <a:pt x="32194" y="15364"/>
                  </a:cubicBezTo>
                  <a:cubicBezTo>
                    <a:pt x="32326" y="15351"/>
                    <a:pt x="32464" y="15278"/>
                    <a:pt x="32534" y="15182"/>
                  </a:cubicBezTo>
                  <a:cubicBezTo>
                    <a:pt x="32581" y="15117"/>
                    <a:pt x="32599" y="15047"/>
                    <a:pt x="32581" y="14974"/>
                  </a:cubicBezTo>
                  <a:lnTo>
                    <a:pt x="32579" y="14957"/>
                  </a:lnTo>
                  <a:lnTo>
                    <a:pt x="32560" y="14955"/>
                  </a:lnTo>
                  <a:cubicBezTo>
                    <a:pt x="32069" y="14869"/>
                    <a:pt x="31596" y="14706"/>
                    <a:pt x="31154" y="14470"/>
                  </a:cubicBezTo>
                  <a:lnTo>
                    <a:pt x="31127" y="14455"/>
                  </a:lnTo>
                  <a:lnTo>
                    <a:pt x="31056" y="14706"/>
                  </a:lnTo>
                  <a:cubicBezTo>
                    <a:pt x="31033" y="14701"/>
                    <a:pt x="31009" y="14698"/>
                    <a:pt x="30985" y="14698"/>
                  </a:cubicBezTo>
                  <a:cubicBezTo>
                    <a:pt x="30874" y="14698"/>
                    <a:pt x="30758" y="14754"/>
                    <a:pt x="30679" y="14847"/>
                  </a:cubicBezTo>
                  <a:cubicBezTo>
                    <a:pt x="30615" y="14925"/>
                    <a:pt x="30582" y="15017"/>
                    <a:pt x="30589" y="15105"/>
                  </a:cubicBezTo>
                  <a:lnTo>
                    <a:pt x="30150" y="15062"/>
                  </a:lnTo>
                  <a:lnTo>
                    <a:pt x="29916" y="14468"/>
                  </a:lnTo>
                  <a:cubicBezTo>
                    <a:pt x="29875" y="14365"/>
                    <a:pt x="29824" y="14254"/>
                    <a:pt x="29717" y="14215"/>
                  </a:cubicBezTo>
                  <a:cubicBezTo>
                    <a:pt x="29693" y="14207"/>
                    <a:pt x="29665" y="14204"/>
                    <a:pt x="29637" y="14204"/>
                  </a:cubicBezTo>
                  <a:cubicBezTo>
                    <a:pt x="29599" y="14204"/>
                    <a:pt x="29560" y="14209"/>
                    <a:pt x="29522" y="14215"/>
                  </a:cubicBezTo>
                  <a:cubicBezTo>
                    <a:pt x="29485" y="14223"/>
                    <a:pt x="29449" y="14229"/>
                    <a:pt x="29414" y="14229"/>
                  </a:cubicBezTo>
                  <a:cubicBezTo>
                    <a:pt x="29408" y="14229"/>
                    <a:pt x="29403" y="14229"/>
                    <a:pt x="29398" y="14228"/>
                  </a:cubicBezTo>
                  <a:cubicBezTo>
                    <a:pt x="29248" y="14220"/>
                    <a:pt x="29138" y="14063"/>
                    <a:pt x="29121" y="13918"/>
                  </a:cubicBezTo>
                  <a:cubicBezTo>
                    <a:pt x="29102" y="13765"/>
                    <a:pt x="29153" y="13611"/>
                    <a:pt x="29203" y="13472"/>
                  </a:cubicBezTo>
                  <a:lnTo>
                    <a:pt x="29925" y="13470"/>
                  </a:lnTo>
                  <a:lnTo>
                    <a:pt x="29920" y="13440"/>
                  </a:lnTo>
                  <a:cubicBezTo>
                    <a:pt x="29912" y="13361"/>
                    <a:pt x="29987" y="13316"/>
                    <a:pt x="30075" y="13262"/>
                  </a:cubicBezTo>
                  <a:cubicBezTo>
                    <a:pt x="30152" y="13215"/>
                    <a:pt x="30233" y="13168"/>
                    <a:pt x="30265" y="13084"/>
                  </a:cubicBezTo>
                  <a:cubicBezTo>
                    <a:pt x="30282" y="13041"/>
                    <a:pt x="30285" y="12998"/>
                    <a:pt x="30285" y="12956"/>
                  </a:cubicBezTo>
                  <a:cubicBezTo>
                    <a:pt x="30285" y="12936"/>
                    <a:pt x="30285" y="12917"/>
                    <a:pt x="30287" y="12898"/>
                  </a:cubicBezTo>
                  <a:cubicBezTo>
                    <a:pt x="30300" y="12759"/>
                    <a:pt x="30415" y="12626"/>
                    <a:pt x="30578" y="12564"/>
                  </a:cubicBezTo>
                  <a:cubicBezTo>
                    <a:pt x="30730" y="12506"/>
                    <a:pt x="30906" y="12506"/>
                    <a:pt x="31045" y="12506"/>
                  </a:cubicBezTo>
                  <a:lnTo>
                    <a:pt x="31075" y="12506"/>
                  </a:lnTo>
                  <a:lnTo>
                    <a:pt x="31082" y="12493"/>
                  </a:lnTo>
                  <a:cubicBezTo>
                    <a:pt x="31257" y="12206"/>
                    <a:pt x="31424" y="11959"/>
                    <a:pt x="31688" y="11848"/>
                  </a:cubicBezTo>
                  <a:cubicBezTo>
                    <a:pt x="31750" y="11822"/>
                    <a:pt x="31821" y="11809"/>
                    <a:pt x="31896" y="11809"/>
                  </a:cubicBezTo>
                  <a:cubicBezTo>
                    <a:pt x="32108" y="11809"/>
                    <a:pt x="32346" y="11929"/>
                    <a:pt x="32369" y="12152"/>
                  </a:cubicBezTo>
                  <a:cubicBezTo>
                    <a:pt x="32378" y="12238"/>
                    <a:pt x="32352" y="12328"/>
                    <a:pt x="32296" y="12399"/>
                  </a:cubicBezTo>
                  <a:cubicBezTo>
                    <a:pt x="32273" y="12429"/>
                    <a:pt x="32241" y="12459"/>
                    <a:pt x="32211" y="12484"/>
                  </a:cubicBezTo>
                  <a:lnTo>
                    <a:pt x="31846" y="12810"/>
                  </a:lnTo>
                  <a:lnTo>
                    <a:pt x="31849" y="12825"/>
                  </a:lnTo>
                  <a:cubicBezTo>
                    <a:pt x="31859" y="12902"/>
                    <a:pt x="31799" y="12966"/>
                    <a:pt x="31737" y="13035"/>
                  </a:cubicBezTo>
                  <a:cubicBezTo>
                    <a:pt x="31709" y="13065"/>
                    <a:pt x="31679" y="13097"/>
                    <a:pt x="31658" y="13131"/>
                  </a:cubicBezTo>
                  <a:cubicBezTo>
                    <a:pt x="31585" y="13234"/>
                    <a:pt x="31579" y="13378"/>
                    <a:pt x="31639" y="13506"/>
                  </a:cubicBezTo>
                  <a:cubicBezTo>
                    <a:pt x="31699" y="13635"/>
                    <a:pt x="31812" y="13723"/>
                    <a:pt x="31936" y="13735"/>
                  </a:cubicBezTo>
                  <a:lnTo>
                    <a:pt x="31954" y="13738"/>
                  </a:lnTo>
                  <a:lnTo>
                    <a:pt x="31962" y="13723"/>
                  </a:lnTo>
                  <a:cubicBezTo>
                    <a:pt x="32044" y="13577"/>
                    <a:pt x="32196" y="13481"/>
                    <a:pt x="32331" y="13395"/>
                  </a:cubicBezTo>
                  <a:lnTo>
                    <a:pt x="33498" y="12654"/>
                  </a:lnTo>
                  <a:cubicBezTo>
                    <a:pt x="33588" y="12596"/>
                    <a:pt x="33661" y="12568"/>
                    <a:pt x="33719" y="12568"/>
                  </a:cubicBezTo>
                  <a:cubicBezTo>
                    <a:pt x="33752" y="12568"/>
                    <a:pt x="33781" y="12577"/>
                    <a:pt x="33805" y="12596"/>
                  </a:cubicBezTo>
                  <a:cubicBezTo>
                    <a:pt x="33858" y="12636"/>
                    <a:pt x="33869" y="12707"/>
                    <a:pt x="33880" y="12782"/>
                  </a:cubicBezTo>
                  <a:cubicBezTo>
                    <a:pt x="33888" y="12846"/>
                    <a:pt x="33899" y="12913"/>
                    <a:pt x="33933" y="12968"/>
                  </a:cubicBezTo>
                  <a:cubicBezTo>
                    <a:pt x="33995" y="13063"/>
                    <a:pt x="34105" y="13086"/>
                    <a:pt x="34210" y="13112"/>
                  </a:cubicBezTo>
                  <a:cubicBezTo>
                    <a:pt x="34285" y="13129"/>
                    <a:pt x="34364" y="13146"/>
                    <a:pt x="34422" y="13191"/>
                  </a:cubicBezTo>
                  <a:cubicBezTo>
                    <a:pt x="34512" y="13262"/>
                    <a:pt x="34535" y="13408"/>
                    <a:pt x="34473" y="13502"/>
                  </a:cubicBezTo>
                  <a:cubicBezTo>
                    <a:pt x="34432" y="13566"/>
                    <a:pt x="34355" y="13607"/>
                    <a:pt x="34274" y="13607"/>
                  </a:cubicBezTo>
                  <a:cubicBezTo>
                    <a:pt x="34235" y="13607"/>
                    <a:pt x="34199" y="13598"/>
                    <a:pt x="34169" y="13581"/>
                  </a:cubicBezTo>
                  <a:lnTo>
                    <a:pt x="34145" y="13568"/>
                  </a:lnTo>
                  <a:lnTo>
                    <a:pt x="34133" y="13592"/>
                  </a:lnTo>
                  <a:cubicBezTo>
                    <a:pt x="34068" y="13720"/>
                    <a:pt x="34036" y="13864"/>
                    <a:pt x="34040" y="14008"/>
                  </a:cubicBezTo>
                  <a:lnTo>
                    <a:pt x="33685" y="14095"/>
                  </a:lnTo>
                  <a:lnTo>
                    <a:pt x="34282" y="14697"/>
                  </a:lnTo>
                  <a:cubicBezTo>
                    <a:pt x="34300" y="14715"/>
                    <a:pt x="34330" y="14745"/>
                    <a:pt x="34368" y="14745"/>
                  </a:cubicBezTo>
                  <a:cubicBezTo>
                    <a:pt x="34409" y="14745"/>
                    <a:pt x="34437" y="14715"/>
                    <a:pt x="34458" y="14689"/>
                  </a:cubicBezTo>
                  <a:lnTo>
                    <a:pt x="34465" y="14685"/>
                  </a:lnTo>
                  <a:cubicBezTo>
                    <a:pt x="34548" y="14592"/>
                    <a:pt x="34677" y="14547"/>
                    <a:pt x="34855" y="14547"/>
                  </a:cubicBezTo>
                  <a:cubicBezTo>
                    <a:pt x="34945" y="14547"/>
                    <a:pt x="35037" y="14558"/>
                    <a:pt x="35112" y="14569"/>
                  </a:cubicBezTo>
                  <a:lnTo>
                    <a:pt x="35133" y="15006"/>
                  </a:lnTo>
                  <a:lnTo>
                    <a:pt x="35150" y="15012"/>
                  </a:lnTo>
                  <a:cubicBezTo>
                    <a:pt x="35317" y="15079"/>
                    <a:pt x="35463" y="15143"/>
                    <a:pt x="35544" y="15269"/>
                  </a:cubicBezTo>
                  <a:cubicBezTo>
                    <a:pt x="35592" y="15342"/>
                    <a:pt x="35600" y="15445"/>
                    <a:pt x="35568" y="15527"/>
                  </a:cubicBezTo>
                  <a:cubicBezTo>
                    <a:pt x="35544" y="15587"/>
                    <a:pt x="35502" y="15625"/>
                    <a:pt x="35450" y="15640"/>
                  </a:cubicBezTo>
                  <a:cubicBezTo>
                    <a:pt x="35432" y="15644"/>
                    <a:pt x="35410" y="15645"/>
                    <a:pt x="35386" y="15645"/>
                  </a:cubicBezTo>
                  <a:cubicBezTo>
                    <a:pt x="35367" y="15645"/>
                    <a:pt x="35346" y="15644"/>
                    <a:pt x="35326" y="15642"/>
                  </a:cubicBezTo>
                  <a:cubicBezTo>
                    <a:pt x="35304" y="15642"/>
                    <a:pt x="35285" y="15640"/>
                    <a:pt x="35264" y="15640"/>
                  </a:cubicBezTo>
                  <a:cubicBezTo>
                    <a:pt x="35225" y="15640"/>
                    <a:pt x="35174" y="15644"/>
                    <a:pt x="35129" y="15679"/>
                  </a:cubicBezTo>
                  <a:cubicBezTo>
                    <a:pt x="35088" y="15711"/>
                    <a:pt x="35067" y="15756"/>
                    <a:pt x="35067" y="15807"/>
                  </a:cubicBezTo>
                  <a:cubicBezTo>
                    <a:pt x="35071" y="15917"/>
                    <a:pt x="35172" y="16041"/>
                    <a:pt x="35272" y="16109"/>
                  </a:cubicBezTo>
                  <a:cubicBezTo>
                    <a:pt x="35364" y="16171"/>
                    <a:pt x="35465" y="16274"/>
                    <a:pt x="35476" y="16362"/>
                  </a:cubicBezTo>
                  <a:cubicBezTo>
                    <a:pt x="35478" y="16392"/>
                    <a:pt x="35472" y="16418"/>
                    <a:pt x="35457" y="16441"/>
                  </a:cubicBezTo>
                  <a:cubicBezTo>
                    <a:pt x="35439" y="16439"/>
                    <a:pt x="35424" y="16437"/>
                    <a:pt x="35409" y="16437"/>
                  </a:cubicBezTo>
                  <a:cubicBezTo>
                    <a:pt x="35259" y="16437"/>
                    <a:pt x="35118" y="16546"/>
                    <a:pt x="35084" y="16688"/>
                  </a:cubicBezTo>
                  <a:cubicBezTo>
                    <a:pt x="35047" y="16840"/>
                    <a:pt x="35137" y="17009"/>
                    <a:pt x="35283" y="17067"/>
                  </a:cubicBezTo>
                  <a:cubicBezTo>
                    <a:pt x="35189" y="17204"/>
                    <a:pt x="35152" y="17382"/>
                    <a:pt x="35191" y="17543"/>
                  </a:cubicBezTo>
                  <a:lnTo>
                    <a:pt x="35195" y="17562"/>
                  </a:lnTo>
                  <a:lnTo>
                    <a:pt x="35214" y="17564"/>
                  </a:lnTo>
                  <a:cubicBezTo>
                    <a:pt x="35247" y="17566"/>
                    <a:pt x="35279" y="17568"/>
                    <a:pt x="35313" y="17568"/>
                  </a:cubicBezTo>
                  <a:cubicBezTo>
                    <a:pt x="35652" y="17568"/>
                    <a:pt x="35984" y="17376"/>
                    <a:pt x="36149" y="17084"/>
                  </a:cubicBezTo>
                  <a:cubicBezTo>
                    <a:pt x="36181" y="17108"/>
                    <a:pt x="36217" y="17118"/>
                    <a:pt x="36258" y="17118"/>
                  </a:cubicBezTo>
                  <a:cubicBezTo>
                    <a:pt x="36356" y="17118"/>
                    <a:pt x="36474" y="17048"/>
                    <a:pt x="36541" y="16949"/>
                  </a:cubicBezTo>
                  <a:cubicBezTo>
                    <a:pt x="36564" y="16913"/>
                    <a:pt x="36588" y="16872"/>
                    <a:pt x="36609" y="16833"/>
                  </a:cubicBezTo>
                  <a:cubicBezTo>
                    <a:pt x="36661" y="16737"/>
                    <a:pt x="36710" y="16647"/>
                    <a:pt x="36798" y="16600"/>
                  </a:cubicBezTo>
                  <a:cubicBezTo>
                    <a:pt x="36843" y="16576"/>
                    <a:pt x="36894" y="16566"/>
                    <a:pt x="36958" y="16566"/>
                  </a:cubicBezTo>
                  <a:cubicBezTo>
                    <a:pt x="37010" y="16566"/>
                    <a:pt x="37066" y="16572"/>
                    <a:pt x="37121" y="16579"/>
                  </a:cubicBezTo>
                  <a:cubicBezTo>
                    <a:pt x="37177" y="16587"/>
                    <a:pt x="37235" y="16594"/>
                    <a:pt x="37291" y="16594"/>
                  </a:cubicBezTo>
                  <a:cubicBezTo>
                    <a:pt x="37355" y="16594"/>
                    <a:pt x="37408" y="16585"/>
                    <a:pt x="37456" y="16564"/>
                  </a:cubicBezTo>
                  <a:lnTo>
                    <a:pt x="37466" y="16557"/>
                  </a:lnTo>
                  <a:cubicBezTo>
                    <a:pt x="37556" y="16448"/>
                    <a:pt x="37438" y="16336"/>
                    <a:pt x="37344" y="16246"/>
                  </a:cubicBezTo>
                  <a:cubicBezTo>
                    <a:pt x="37318" y="16221"/>
                    <a:pt x="37293" y="16197"/>
                    <a:pt x="37271" y="16171"/>
                  </a:cubicBezTo>
                  <a:cubicBezTo>
                    <a:pt x="37158" y="16043"/>
                    <a:pt x="37183" y="15865"/>
                    <a:pt x="37209" y="15674"/>
                  </a:cubicBezTo>
                  <a:cubicBezTo>
                    <a:pt x="37220" y="15602"/>
                    <a:pt x="37231" y="15529"/>
                    <a:pt x="37233" y="15458"/>
                  </a:cubicBezTo>
                  <a:cubicBezTo>
                    <a:pt x="37246" y="15122"/>
                    <a:pt x="37029" y="14785"/>
                    <a:pt x="36719" y="14655"/>
                  </a:cubicBezTo>
                  <a:cubicBezTo>
                    <a:pt x="36706" y="14650"/>
                    <a:pt x="36695" y="14646"/>
                    <a:pt x="36682" y="14642"/>
                  </a:cubicBezTo>
                  <a:cubicBezTo>
                    <a:pt x="36620" y="14616"/>
                    <a:pt x="36556" y="14590"/>
                    <a:pt x="36524" y="14541"/>
                  </a:cubicBezTo>
                  <a:cubicBezTo>
                    <a:pt x="36494" y="14492"/>
                    <a:pt x="36491" y="14430"/>
                    <a:pt x="36491" y="14363"/>
                  </a:cubicBezTo>
                  <a:cubicBezTo>
                    <a:pt x="36491" y="14280"/>
                    <a:pt x="36489" y="14190"/>
                    <a:pt x="36421" y="14134"/>
                  </a:cubicBezTo>
                  <a:lnTo>
                    <a:pt x="36410" y="14128"/>
                  </a:lnTo>
                  <a:lnTo>
                    <a:pt x="36399" y="14128"/>
                  </a:lnTo>
                  <a:cubicBezTo>
                    <a:pt x="36374" y="14132"/>
                    <a:pt x="36348" y="14134"/>
                    <a:pt x="36322" y="14134"/>
                  </a:cubicBezTo>
                  <a:cubicBezTo>
                    <a:pt x="36259" y="14134"/>
                    <a:pt x="36196" y="14121"/>
                    <a:pt x="36140" y="14095"/>
                  </a:cubicBezTo>
                  <a:cubicBezTo>
                    <a:pt x="36153" y="13892"/>
                    <a:pt x="36144" y="13686"/>
                    <a:pt x="36116" y="13485"/>
                  </a:cubicBezTo>
                  <a:lnTo>
                    <a:pt x="36110" y="13444"/>
                  </a:lnTo>
                  <a:lnTo>
                    <a:pt x="36076" y="13466"/>
                  </a:lnTo>
                  <a:cubicBezTo>
                    <a:pt x="36049" y="13482"/>
                    <a:pt x="36020" y="13490"/>
                    <a:pt x="35990" y="13490"/>
                  </a:cubicBezTo>
                  <a:cubicBezTo>
                    <a:pt x="35923" y="13490"/>
                    <a:pt x="35852" y="13450"/>
                    <a:pt x="35797" y="13380"/>
                  </a:cubicBezTo>
                  <a:cubicBezTo>
                    <a:pt x="35733" y="13294"/>
                    <a:pt x="35707" y="13187"/>
                    <a:pt x="35731" y="13099"/>
                  </a:cubicBezTo>
                  <a:cubicBezTo>
                    <a:pt x="35787" y="12891"/>
                    <a:pt x="35981" y="12759"/>
                    <a:pt x="36168" y="12630"/>
                  </a:cubicBezTo>
                  <a:lnTo>
                    <a:pt x="36196" y="12609"/>
                  </a:lnTo>
                  <a:cubicBezTo>
                    <a:pt x="36275" y="12555"/>
                    <a:pt x="36354" y="12501"/>
                    <a:pt x="36438" y="12446"/>
                  </a:cubicBezTo>
                  <a:cubicBezTo>
                    <a:pt x="37113" y="11987"/>
                    <a:pt x="37880" y="11469"/>
                    <a:pt x="37991" y="10687"/>
                  </a:cubicBezTo>
                  <a:cubicBezTo>
                    <a:pt x="38032" y="10391"/>
                    <a:pt x="38212" y="10113"/>
                    <a:pt x="38473" y="9943"/>
                  </a:cubicBezTo>
                  <a:lnTo>
                    <a:pt x="38490" y="9930"/>
                  </a:lnTo>
                  <a:lnTo>
                    <a:pt x="38484" y="9911"/>
                  </a:lnTo>
                  <a:cubicBezTo>
                    <a:pt x="38413" y="9695"/>
                    <a:pt x="38338" y="9436"/>
                    <a:pt x="38323" y="9166"/>
                  </a:cubicBezTo>
                  <a:cubicBezTo>
                    <a:pt x="38302" y="8776"/>
                    <a:pt x="38417" y="8424"/>
                    <a:pt x="38640" y="8204"/>
                  </a:cubicBezTo>
                  <a:cubicBezTo>
                    <a:pt x="38711" y="8133"/>
                    <a:pt x="38786" y="8084"/>
                    <a:pt x="38859" y="8058"/>
                  </a:cubicBezTo>
                  <a:cubicBezTo>
                    <a:pt x="38919" y="8036"/>
                    <a:pt x="38985" y="8028"/>
                    <a:pt x="39071" y="8028"/>
                  </a:cubicBezTo>
                  <a:cubicBezTo>
                    <a:pt x="39116" y="8028"/>
                    <a:pt x="39159" y="8030"/>
                    <a:pt x="39204" y="8032"/>
                  </a:cubicBezTo>
                  <a:cubicBezTo>
                    <a:pt x="39249" y="8034"/>
                    <a:pt x="39295" y="8036"/>
                    <a:pt x="39339" y="8036"/>
                  </a:cubicBezTo>
                  <a:cubicBezTo>
                    <a:pt x="39383" y="8036"/>
                    <a:pt x="39424" y="8034"/>
                    <a:pt x="39461" y="8030"/>
                  </a:cubicBezTo>
                  <a:cubicBezTo>
                    <a:pt x="39930" y="7966"/>
                    <a:pt x="40185" y="7484"/>
                    <a:pt x="40369" y="7019"/>
                  </a:cubicBezTo>
                  <a:lnTo>
                    <a:pt x="40802" y="5941"/>
                  </a:lnTo>
                  <a:cubicBezTo>
                    <a:pt x="40860" y="5798"/>
                    <a:pt x="40924" y="5635"/>
                    <a:pt x="40907" y="5468"/>
                  </a:cubicBezTo>
                  <a:cubicBezTo>
                    <a:pt x="40890" y="5303"/>
                    <a:pt x="40761" y="5127"/>
                    <a:pt x="40581" y="5127"/>
                  </a:cubicBezTo>
                  <a:cubicBezTo>
                    <a:pt x="40498" y="5127"/>
                    <a:pt x="40421" y="5166"/>
                    <a:pt x="40348" y="5204"/>
                  </a:cubicBezTo>
                  <a:lnTo>
                    <a:pt x="40339" y="5208"/>
                  </a:lnTo>
                  <a:cubicBezTo>
                    <a:pt x="40012" y="5378"/>
                    <a:pt x="39662" y="5502"/>
                    <a:pt x="39302" y="5577"/>
                  </a:cubicBezTo>
                  <a:cubicBezTo>
                    <a:pt x="39163" y="5607"/>
                    <a:pt x="39052" y="5620"/>
                    <a:pt x="38951" y="5620"/>
                  </a:cubicBezTo>
                  <a:cubicBezTo>
                    <a:pt x="38822" y="5620"/>
                    <a:pt x="38715" y="5598"/>
                    <a:pt x="38619" y="5553"/>
                  </a:cubicBezTo>
                  <a:cubicBezTo>
                    <a:pt x="38413" y="5457"/>
                    <a:pt x="38287" y="5266"/>
                    <a:pt x="38152" y="5065"/>
                  </a:cubicBezTo>
                  <a:cubicBezTo>
                    <a:pt x="38079" y="4958"/>
                    <a:pt x="38006" y="4846"/>
                    <a:pt x="37918" y="4750"/>
                  </a:cubicBezTo>
                  <a:cubicBezTo>
                    <a:pt x="37685" y="4497"/>
                    <a:pt x="37355" y="4354"/>
                    <a:pt x="37063" y="4225"/>
                  </a:cubicBezTo>
                  <a:lnTo>
                    <a:pt x="36393" y="3936"/>
                  </a:lnTo>
                  <a:cubicBezTo>
                    <a:pt x="36341" y="3912"/>
                    <a:pt x="36281" y="3887"/>
                    <a:pt x="36243" y="3839"/>
                  </a:cubicBezTo>
                  <a:cubicBezTo>
                    <a:pt x="36204" y="3794"/>
                    <a:pt x="36194" y="3732"/>
                    <a:pt x="36181" y="3668"/>
                  </a:cubicBezTo>
                  <a:cubicBezTo>
                    <a:pt x="36174" y="3638"/>
                    <a:pt x="36168" y="3606"/>
                    <a:pt x="36157" y="3576"/>
                  </a:cubicBezTo>
                  <a:cubicBezTo>
                    <a:pt x="36134" y="3501"/>
                    <a:pt x="36093" y="3432"/>
                    <a:pt x="36052" y="3366"/>
                  </a:cubicBezTo>
                  <a:lnTo>
                    <a:pt x="36035" y="3338"/>
                  </a:lnTo>
                  <a:cubicBezTo>
                    <a:pt x="35838" y="3017"/>
                    <a:pt x="35699" y="2650"/>
                    <a:pt x="35634" y="2278"/>
                  </a:cubicBezTo>
                  <a:lnTo>
                    <a:pt x="35628" y="2243"/>
                  </a:lnTo>
                  <a:cubicBezTo>
                    <a:pt x="35617" y="2175"/>
                    <a:pt x="35604" y="2104"/>
                    <a:pt x="35579" y="2040"/>
                  </a:cubicBezTo>
                  <a:cubicBezTo>
                    <a:pt x="35547" y="1954"/>
                    <a:pt x="35493" y="1879"/>
                    <a:pt x="35439" y="1806"/>
                  </a:cubicBezTo>
                  <a:cubicBezTo>
                    <a:pt x="35422" y="1783"/>
                    <a:pt x="35405" y="1759"/>
                    <a:pt x="35388" y="1733"/>
                  </a:cubicBezTo>
                  <a:cubicBezTo>
                    <a:pt x="35307" y="1613"/>
                    <a:pt x="35240" y="1478"/>
                    <a:pt x="35178" y="1348"/>
                  </a:cubicBezTo>
                  <a:cubicBezTo>
                    <a:pt x="35120" y="1228"/>
                    <a:pt x="35060" y="1103"/>
                    <a:pt x="34985" y="988"/>
                  </a:cubicBezTo>
                  <a:cubicBezTo>
                    <a:pt x="34690" y="527"/>
                    <a:pt x="34141" y="191"/>
                    <a:pt x="33483" y="66"/>
                  </a:cubicBezTo>
                  <a:cubicBezTo>
                    <a:pt x="33250" y="22"/>
                    <a:pt x="33001" y="0"/>
                    <a:pt x="327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50"/>
            <p:cNvSpPr/>
            <p:nvPr/>
          </p:nvSpPr>
          <p:spPr>
            <a:xfrm>
              <a:off x="6118793" y="2917037"/>
              <a:ext cx="165176" cy="378403"/>
            </a:xfrm>
            <a:custGeom>
              <a:rect b="b" l="l" r="r" t="t"/>
              <a:pathLst>
                <a:path extrusionOk="0" h="13317" w="5813">
                  <a:moveTo>
                    <a:pt x="3372" y="1"/>
                  </a:moveTo>
                  <a:cubicBezTo>
                    <a:pt x="3351" y="178"/>
                    <a:pt x="3267" y="350"/>
                    <a:pt x="3150" y="489"/>
                  </a:cubicBezTo>
                  <a:cubicBezTo>
                    <a:pt x="2997" y="669"/>
                    <a:pt x="2792" y="806"/>
                    <a:pt x="2567" y="875"/>
                  </a:cubicBezTo>
                  <a:cubicBezTo>
                    <a:pt x="2507" y="892"/>
                    <a:pt x="2440" y="909"/>
                    <a:pt x="2410" y="965"/>
                  </a:cubicBezTo>
                  <a:cubicBezTo>
                    <a:pt x="2380" y="1023"/>
                    <a:pt x="2408" y="1091"/>
                    <a:pt x="2402" y="1155"/>
                  </a:cubicBezTo>
                  <a:cubicBezTo>
                    <a:pt x="2387" y="1342"/>
                    <a:pt x="2143" y="1400"/>
                    <a:pt x="2020" y="1541"/>
                  </a:cubicBezTo>
                  <a:cubicBezTo>
                    <a:pt x="1851" y="1732"/>
                    <a:pt x="1935" y="2047"/>
                    <a:pt x="1798" y="2261"/>
                  </a:cubicBezTo>
                  <a:cubicBezTo>
                    <a:pt x="1744" y="2347"/>
                    <a:pt x="1658" y="2407"/>
                    <a:pt x="1598" y="2488"/>
                  </a:cubicBezTo>
                  <a:cubicBezTo>
                    <a:pt x="1515" y="2599"/>
                    <a:pt x="1487" y="2741"/>
                    <a:pt x="1446" y="2876"/>
                  </a:cubicBezTo>
                  <a:cubicBezTo>
                    <a:pt x="1331" y="3276"/>
                    <a:pt x="1039" y="3686"/>
                    <a:pt x="624" y="3709"/>
                  </a:cubicBezTo>
                  <a:cubicBezTo>
                    <a:pt x="551" y="3714"/>
                    <a:pt x="476" y="3705"/>
                    <a:pt x="407" y="3726"/>
                  </a:cubicBezTo>
                  <a:cubicBezTo>
                    <a:pt x="330" y="3748"/>
                    <a:pt x="268" y="3804"/>
                    <a:pt x="208" y="3855"/>
                  </a:cubicBezTo>
                  <a:cubicBezTo>
                    <a:pt x="172" y="3889"/>
                    <a:pt x="133" y="3924"/>
                    <a:pt x="97" y="3958"/>
                  </a:cubicBezTo>
                  <a:cubicBezTo>
                    <a:pt x="0" y="4376"/>
                    <a:pt x="54" y="4828"/>
                    <a:pt x="114" y="5258"/>
                  </a:cubicBezTo>
                  <a:cubicBezTo>
                    <a:pt x="127" y="5353"/>
                    <a:pt x="142" y="5451"/>
                    <a:pt x="202" y="5528"/>
                  </a:cubicBezTo>
                  <a:cubicBezTo>
                    <a:pt x="264" y="5608"/>
                    <a:pt x="366" y="5648"/>
                    <a:pt x="426" y="5732"/>
                  </a:cubicBezTo>
                  <a:cubicBezTo>
                    <a:pt x="493" y="5828"/>
                    <a:pt x="484" y="5955"/>
                    <a:pt x="519" y="6066"/>
                  </a:cubicBezTo>
                  <a:cubicBezTo>
                    <a:pt x="658" y="6520"/>
                    <a:pt x="1403" y="6567"/>
                    <a:pt x="1511" y="7030"/>
                  </a:cubicBezTo>
                  <a:cubicBezTo>
                    <a:pt x="1534" y="7129"/>
                    <a:pt x="1521" y="7229"/>
                    <a:pt x="1528" y="7330"/>
                  </a:cubicBezTo>
                  <a:cubicBezTo>
                    <a:pt x="1560" y="7786"/>
                    <a:pt x="1967" y="8159"/>
                    <a:pt x="1969" y="8618"/>
                  </a:cubicBezTo>
                  <a:cubicBezTo>
                    <a:pt x="1969" y="8849"/>
                    <a:pt x="1864" y="9070"/>
                    <a:pt x="1862" y="9303"/>
                  </a:cubicBezTo>
                  <a:cubicBezTo>
                    <a:pt x="1862" y="9513"/>
                    <a:pt x="2012" y="9753"/>
                    <a:pt x="2207" y="9753"/>
                  </a:cubicBezTo>
                  <a:cubicBezTo>
                    <a:pt x="2227" y="9753"/>
                    <a:pt x="2248" y="9750"/>
                    <a:pt x="2269" y="9745"/>
                  </a:cubicBezTo>
                  <a:cubicBezTo>
                    <a:pt x="2335" y="9730"/>
                    <a:pt x="2391" y="9687"/>
                    <a:pt x="2445" y="9644"/>
                  </a:cubicBezTo>
                  <a:cubicBezTo>
                    <a:pt x="2768" y="9387"/>
                    <a:pt x="3047" y="9074"/>
                    <a:pt x="3267" y="8725"/>
                  </a:cubicBezTo>
                  <a:cubicBezTo>
                    <a:pt x="3304" y="8900"/>
                    <a:pt x="3445" y="9048"/>
                    <a:pt x="3619" y="9093"/>
                  </a:cubicBezTo>
                  <a:cubicBezTo>
                    <a:pt x="3619" y="9205"/>
                    <a:pt x="3668" y="9340"/>
                    <a:pt x="3683" y="9449"/>
                  </a:cubicBezTo>
                  <a:cubicBezTo>
                    <a:pt x="3756" y="10027"/>
                    <a:pt x="3829" y="10606"/>
                    <a:pt x="3904" y="11184"/>
                  </a:cubicBezTo>
                  <a:cubicBezTo>
                    <a:pt x="3914" y="11279"/>
                    <a:pt x="3932" y="11379"/>
                    <a:pt x="3998" y="11446"/>
                  </a:cubicBezTo>
                  <a:cubicBezTo>
                    <a:pt x="4109" y="11555"/>
                    <a:pt x="4349" y="11564"/>
                    <a:pt x="4347" y="11720"/>
                  </a:cubicBezTo>
                  <a:cubicBezTo>
                    <a:pt x="4345" y="11795"/>
                    <a:pt x="4277" y="11855"/>
                    <a:pt x="4262" y="11928"/>
                  </a:cubicBezTo>
                  <a:cubicBezTo>
                    <a:pt x="4221" y="12133"/>
                    <a:pt x="4576" y="12208"/>
                    <a:pt x="4611" y="12414"/>
                  </a:cubicBezTo>
                  <a:cubicBezTo>
                    <a:pt x="4649" y="12656"/>
                    <a:pt x="4238" y="12757"/>
                    <a:pt x="4225" y="13001"/>
                  </a:cubicBezTo>
                  <a:cubicBezTo>
                    <a:pt x="4217" y="13160"/>
                    <a:pt x="4379" y="13258"/>
                    <a:pt x="4536" y="13316"/>
                  </a:cubicBezTo>
                  <a:cubicBezTo>
                    <a:pt x="4681" y="13173"/>
                    <a:pt x="4737" y="12948"/>
                    <a:pt x="4765" y="12738"/>
                  </a:cubicBezTo>
                  <a:cubicBezTo>
                    <a:pt x="4799" y="12472"/>
                    <a:pt x="4808" y="12204"/>
                    <a:pt x="4793" y="11936"/>
                  </a:cubicBezTo>
                  <a:cubicBezTo>
                    <a:pt x="4789" y="11840"/>
                    <a:pt x="4780" y="11744"/>
                    <a:pt x="4748" y="11651"/>
                  </a:cubicBezTo>
                  <a:cubicBezTo>
                    <a:pt x="4714" y="11557"/>
                    <a:pt x="4658" y="11474"/>
                    <a:pt x="4606" y="11388"/>
                  </a:cubicBezTo>
                  <a:cubicBezTo>
                    <a:pt x="4300" y="10863"/>
                    <a:pt x="4229" y="10207"/>
                    <a:pt x="4420" y="9629"/>
                  </a:cubicBezTo>
                  <a:cubicBezTo>
                    <a:pt x="4442" y="9563"/>
                    <a:pt x="4467" y="9494"/>
                    <a:pt x="4459" y="9423"/>
                  </a:cubicBezTo>
                  <a:cubicBezTo>
                    <a:pt x="4448" y="9342"/>
                    <a:pt x="4397" y="9275"/>
                    <a:pt x="4347" y="9211"/>
                  </a:cubicBezTo>
                  <a:cubicBezTo>
                    <a:pt x="4208" y="9038"/>
                    <a:pt x="4069" y="8862"/>
                    <a:pt x="3929" y="8688"/>
                  </a:cubicBezTo>
                  <a:cubicBezTo>
                    <a:pt x="3872" y="8618"/>
                    <a:pt x="3814" y="8545"/>
                    <a:pt x="3782" y="8459"/>
                  </a:cubicBezTo>
                  <a:cubicBezTo>
                    <a:pt x="3745" y="8361"/>
                    <a:pt x="3747" y="8253"/>
                    <a:pt x="3747" y="8148"/>
                  </a:cubicBezTo>
                  <a:cubicBezTo>
                    <a:pt x="3749" y="7870"/>
                    <a:pt x="3752" y="7589"/>
                    <a:pt x="3756" y="7311"/>
                  </a:cubicBezTo>
                  <a:cubicBezTo>
                    <a:pt x="3756" y="7206"/>
                    <a:pt x="3758" y="7092"/>
                    <a:pt x="3816" y="7002"/>
                  </a:cubicBezTo>
                  <a:cubicBezTo>
                    <a:pt x="3876" y="6912"/>
                    <a:pt x="3981" y="6863"/>
                    <a:pt x="4082" y="6820"/>
                  </a:cubicBezTo>
                  <a:cubicBezTo>
                    <a:pt x="4379" y="6696"/>
                    <a:pt x="4688" y="6593"/>
                    <a:pt x="5001" y="6509"/>
                  </a:cubicBezTo>
                  <a:cubicBezTo>
                    <a:pt x="5101" y="6484"/>
                    <a:pt x="5202" y="6460"/>
                    <a:pt x="5294" y="6409"/>
                  </a:cubicBezTo>
                  <a:cubicBezTo>
                    <a:pt x="5410" y="6345"/>
                    <a:pt x="5500" y="6240"/>
                    <a:pt x="5575" y="6128"/>
                  </a:cubicBezTo>
                  <a:cubicBezTo>
                    <a:pt x="5686" y="5961"/>
                    <a:pt x="5766" y="5772"/>
                    <a:pt x="5813" y="5578"/>
                  </a:cubicBezTo>
                  <a:cubicBezTo>
                    <a:pt x="5755" y="5573"/>
                    <a:pt x="5699" y="5563"/>
                    <a:pt x="5648" y="5539"/>
                  </a:cubicBezTo>
                  <a:cubicBezTo>
                    <a:pt x="5414" y="5432"/>
                    <a:pt x="5286" y="5183"/>
                    <a:pt x="5174" y="4952"/>
                  </a:cubicBezTo>
                  <a:cubicBezTo>
                    <a:pt x="5129" y="4855"/>
                    <a:pt x="5082" y="4757"/>
                    <a:pt x="5037" y="4661"/>
                  </a:cubicBezTo>
                  <a:cubicBezTo>
                    <a:pt x="5003" y="4590"/>
                    <a:pt x="4969" y="4517"/>
                    <a:pt x="4911" y="4463"/>
                  </a:cubicBezTo>
                  <a:cubicBezTo>
                    <a:pt x="4868" y="4421"/>
                    <a:pt x="4816" y="4391"/>
                    <a:pt x="4771" y="4354"/>
                  </a:cubicBezTo>
                  <a:cubicBezTo>
                    <a:pt x="4484" y="4108"/>
                    <a:pt x="4510" y="3527"/>
                    <a:pt x="4137" y="3463"/>
                  </a:cubicBezTo>
                  <a:cubicBezTo>
                    <a:pt x="4037" y="3446"/>
                    <a:pt x="3925" y="3474"/>
                    <a:pt x="3844" y="3414"/>
                  </a:cubicBezTo>
                  <a:cubicBezTo>
                    <a:pt x="3734" y="3334"/>
                    <a:pt x="3769" y="3161"/>
                    <a:pt x="3848" y="3052"/>
                  </a:cubicBezTo>
                  <a:cubicBezTo>
                    <a:pt x="3927" y="2944"/>
                    <a:pt x="4043" y="2859"/>
                    <a:pt x="4086" y="2730"/>
                  </a:cubicBezTo>
                  <a:cubicBezTo>
                    <a:pt x="4120" y="2627"/>
                    <a:pt x="4101" y="2514"/>
                    <a:pt x="4116" y="2405"/>
                  </a:cubicBezTo>
                  <a:cubicBezTo>
                    <a:pt x="4146" y="2190"/>
                    <a:pt x="4311" y="2021"/>
                    <a:pt x="4422" y="1835"/>
                  </a:cubicBezTo>
                  <a:cubicBezTo>
                    <a:pt x="4658" y="1438"/>
                    <a:pt x="4639" y="905"/>
                    <a:pt x="4379" y="526"/>
                  </a:cubicBezTo>
                  <a:cubicBezTo>
                    <a:pt x="4157" y="200"/>
                    <a:pt x="3767" y="3"/>
                    <a:pt x="337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50"/>
            <p:cNvSpPr/>
            <p:nvPr/>
          </p:nvSpPr>
          <p:spPr>
            <a:xfrm>
              <a:off x="6118054" y="2916242"/>
              <a:ext cx="166824" cy="380051"/>
            </a:xfrm>
            <a:custGeom>
              <a:rect b="b" l="l" r="r" t="t"/>
              <a:pathLst>
                <a:path extrusionOk="0" h="13375" w="5871">
                  <a:moveTo>
                    <a:pt x="3422" y="54"/>
                  </a:moveTo>
                  <a:cubicBezTo>
                    <a:pt x="3805" y="65"/>
                    <a:pt x="4172" y="262"/>
                    <a:pt x="4382" y="569"/>
                  </a:cubicBezTo>
                  <a:cubicBezTo>
                    <a:pt x="4635" y="937"/>
                    <a:pt x="4654" y="1464"/>
                    <a:pt x="4427" y="1848"/>
                  </a:cubicBezTo>
                  <a:cubicBezTo>
                    <a:pt x="4395" y="1901"/>
                    <a:pt x="4358" y="1955"/>
                    <a:pt x="4322" y="2006"/>
                  </a:cubicBezTo>
                  <a:cubicBezTo>
                    <a:pt x="4232" y="2135"/>
                    <a:pt x="4138" y="2270"/>
                    <a:pt x="4116" y="2430"/>
                  </a:cubicBezTo>
                  <a:cubicBezTo>
                    <a:pt x="4110" y="2473"/>
                    <a:pt x="4108" y="2518"/>
                    <a:pt x="4108" y="2563"/>
                  </a:cubicBezTo>
                  <a:cubicBezTo>
                    <a:pt x="4108" y="2630"/>
                    <a:pt x="4105" y="2692"/>
                    <a:pt x="4086" y="2750"/>
                  </a:cubicBezTo>
                  <a:cubicBezTo>
                    <a:pt x="4060" y="2829"/>
                    <a:pt x="4003" y="2893"/>
                    <a:pt x="3943" y="2960"/>
                  </a:cubicBezTo>
                  <a:cubicBezTo>
                    <a:pt x="3913" y="2992"/>
                    <a:pt x="3880" y="3028"/>
                    <a:pt x="3853" y="3065"/>
                  </a:cubicBezTo>
                  <a:cubicBezTo>
                    <a:pt x="3808" y="3125"/>
                    <a:pt x="3780" y="3200"/>
                    <a:pt x="3775" y="3270"/>
                  </a:cubicBezTo>
                  <a:cubicBezTo>
                    <a:pt x="3769" y="3354"/>
                    <a:pt x="3797" y="3422"/>
                    <a:pt x="3853" y="3463"/>
                  </a:cubicBezTo>
                  <a:cubicBezTo>
                    <a:pt x="3915" y="3508"/>
                    <a:pt x="3988" y="3510"/>
                    <a:pt x="4058" y="3510"/>
                  </a:cubicBezTo>
                  <a:cubicBezTo>
                    <a:pt x="4093" y="3512"/>
                    <a:pt x="4127" y="3512"/>
                    <a:pt x="4159" y="3517"/>
                  </a:cubicBezTo>
                  <a:cubicBezTo>
                    <a:pt x="4358" y="3553"/>
                    <a:pt x="4438" y="3750"/>
                    <a:pt x="4521" y="3962"/>
                  </a:cubicBezTo>
                  <a:cubicBezTo>
                    <a:pt x="4585" y="4125"/>
                    <a:pt x="4654" y="4292"/>
                    <a:pt x="4780" y="4401"/>
                  </a:cubicBezTo>
                  <a:cubicBezTo>
                    <a:pt x="4800" y="4419"/>
                    <a:pt x="4821" y="4434"/>
                    <a:pt x="4842" y="4449"/>
                  </a:cubicBezTo>
                  <a:cubicBezTo>
                    <a:pt x="4870" y="4468"/>
                    <a:pt x="4896" y="4487"/>
                    <a:pt x="4920" y="4511"/>
                  </a:cubicBezTo>
                  <a:cubicBezTo>
                    <a:pt x="4973" y="4562"/>
                    <a:pt x="5007" y="4635"/>
                    <a:pt x="5037" y="4701"/>
                  </a:cubicBezTo>
                  <a:lnTo>
                    <a:pt x="5177" y="4991"/>
                  </a:lnTo>
                  <a:cubicBezTo>
                    <a:pt x="5299" y="5246"/>
                    <a:pt x="5427" y="5483"/>
                    <a:pt x="5661" y="5591"/>
                  </a:cubicBezTo>
                  <a:cubicBezTo>
                    <a:pt x="5704" y="5610"/>
                    <a:pt x="5749" y="5623"/>
                    <a:pt x="5804" y="5629"/>
                  </a:cubicBezTo>
                  <a:cubicBezTo>
                    <a:pt x="5755" y="5818"/>
                    <a:pt x="5680" y="5991"/>
                    <a:pt x="5577" y="6141"/>
                  </a:cubicBezTo>
                  <a:cubicBezTo>
                    <a:pt x="5489" y="6274"/>
                    <a:pt x="5404" y="6360"/>
                    <a:pt x="5305" y="6413"/>
                  </a:cubicBezTo>
                  <a:cubicBezTo>
                    <a:pt x="5226" y="6458"/>
                    <a:pt x="5132" y="6484"/>
                    <a:pt x="5042" y="6507"/>
                  </a:cubicBezTo>
                  <a:lnTo>
                    <a:pt x="5020" y="6512"/>
                  </a:lnTo>
                  <a:cubicBezTo>
                    <a:pt x="4707" y="6595"/>
                    <a:pt x="4397" y="6700"/>
                    <a:pt x="4097" y="6825"/>
                  </a:cubicBezTo>
                  <a:cubicBezTo>
                    <a:pt x="3992" y="6867"/>
                    <a:pt x="3883" y="6919"/>
                    <a:pt x="3820" y="7017"/>
                  </a:cubicBezTo>
                  <a:cubicBezTo>
                    <a:pt x="3756" y="7116"/>
                    <a:pt x="3754" y="7240"/>
                    <a:pt x="3754" y="7339"/>
                  </a:cubicBezTo>
                  <a:lnTo>
                    <a:pt x="3748" y="8176"/>
                  </a:lnTo>
                  <a:cubicBezTo>
                    <a:pt x="3745" y="8277"/>
                    <a:pt x="3745" y="8393"/>
                    <a:pt x="3784" y="8496"/>
                  </a:cubicBezTo>
                  <a:cubicBezTo>
                    <a:pt x="3816" y="8586"/>
                    <a:pt x="3878" y="8665"/>
                    <a:pt x="3934" y="8734"/>
                  </a:cubicBezTo>
                  <a:lnTo>
                    <a:pt x="4352" y="9256"/>
                  </a:lnTo>
                  <a:cubicBezTo>
                    <a:pt x="4397" y="9314"/>
                    <a:pt x="4448" y="9378"/>
                    <a:pt x="4457" y="9453"/>
                  </a:cubicBezTo>
                  <a:cubicBezTo>
                    <a:pt x="4465" y="9513"/>
                    <a:pt x="4444" y="9573"/>
                    <a:pt x="4425" y="9633"/>
                  </a:cubicBezTo>
                  <a:lnTo>
                    <a:pt x="4420" y="9650"/>
                  </a:lnTo>
                  <a:cubicBezTo>
                    <a:pt x="4230" y="10233"/>
                    <a:pt x="4300" y="10897"/>
                    <a:pt x="4609" y="11429"/>
                  </a:cubicBezTo>
                  <a:cubicBezTo>
                    <a:pt x="4620" y="11448"/>
                    <a:pt x="4632" y="11465"/>
                    <a:pt x="4643" y="11484"/>
                  </a:cubicBezTo>
                  <a:cubicBezTo>
                    <a:pt x="4682" y="11549"/>
                    <a:pt x="4722" y="11617"/>
                    <a:pt x="4748" y="11688"/>
                  </a:cubicBezTo>
                  <a:cubicBezTo>
                    <a:pt x="4780" y="11780"/>
                    <a:pt x="4789" y="11881"/>
                    <a:pt x="4793" y="11967"/>
                  </a:cubicBezTo>
                  <a:cubicBezTo>
                    <a:pt x="4808" y="12232"/>
                    <a:pt x="4797" y="12500"/>
                    <a:pt x="4763" y="12764"/>
                  </a:cubicBezTo>
                  <a:cubicBezTo>
                    <a:pt x="4731" y="13023"/>
                    <a:pt x="4665" y="13198"/>
                    <a:pt x="4555" y="13312"/>
                  </a:cubicBezTo>
                  <a:cubicBezTo>
                    <a:pt x="4420" y="13261"/>
                    <a:pt x="4270" y="13173"/>
                    <a:pt x="4277" y="13031"/>
                  </a:cubicBezTo>
                  <a:cubicBezTo>
                    <a:pt x="4283" y="12924"/>
                    <a:pt x="4378" y="12845"/>
                    <a:pt x="4468" y="12766"/>
                  </a:cubicBezTo>
                  <a:cubicBezTo>
                    <a:pt x="4575" y="12674"/>
                    <a:pt x="4686" y="12579"/>
                    <a:pt x="4662" y="12438"/>
                  </a:cubicBezTo>
                  <a:cubicBezTo>
                    <a:pt x="4645" y="12333"/>
                    <a:pt x="4555" y="12262"/>
                    <a:pt x="4470" y="12194"/>
                  </a:cubicBezTo>
                  <a:cubicBezTo>
                    <a:pt x="4375" y="12119"/>
                    <a:pt x="4294" y="12054"/>
                    <a:pt x="4313" y="11962"/>
                  </a:cubicBezTo>
                  <a:cubicBezTo>
                    <a:pt x="4320" y="11932"/>
                    <a:pt x="4335" y="11904"/>
                    <a:pt x="4352" y="11877"/>
                  </a:cubicBezTo>
                  <a:cubicBezTo>
                    <a:pt x="4375" y="11838"/>
                    <a:pt x="4399" y="11797"/>
                    <a:pt x="4399" y="11748"/>
                  </a:cubicBezTo>
                  <a:cubicBezTo>
                    <a:pt x="4401" y="11634"/>
                    <a:pt x="4298" y="11587"/>
                    <a:pt x="4198" y="11544"/>
                  </a:cubicBezTo>
                  <a:cubicBezTo>
                    <a:pt x="4140" y="11519"/>
                    <a:pt x="4082" y="11493"/>
                    <a:pt x="4043" y="11454"/>
                  </a:cubicBezTo>
                  <a:cubicBezTo>
                    <a:pt x="3983" y="11397"/>
                    <a:pt x="3968" y="11309"/>
                    <a:pt x="3955" y="11210"/>
                  </a:cubicBezTo>
                  <a:lnTo>
                    <a:pt x="3735" y="9475"/>
                  </a:lnTo>
                  <a:cubicBezTo>
                    <a:pt x="3728" y="9428"/>
                    <a:pt x="3718" y="9376"/>
                    <a:pt x="3705" y="9327"/>
                  </a:cubicBezTo>
                  <a:cubicBezTo>
                    <a:pt x="3690" y="9256"/>
                    <a:pt x="3671" y="9183"/>
                    <a:pt x="3671" y="9121"/>
                  </a:cubicBezTo>
                  <a:lnTo>
                    <a:pt x="3671" y="9100"/>
                  </a:lnTo>
                  <a:lnTo>
                    <a:pt x="3651" y="9096"/>
                  </a:lnTo>
                  <a:cubicBezTo>
                    <a:pt x="3486" y="9053"/>
                    <a:pt x="3353" y="8913"/>
                    <a:pt x="3319" y="8749"/>
                  </a:cubicBezTo>
                  <a:lnTo>
                    <a:pt x="3306" y="8682"/>
                  </a:lnTo>
                  <a:lnTo>
                    <a:pt x="3270" y="8740"/>
                  </a:lnTo>
                  <a:cubicBezTo>
                    <a:pt x="3051" y="9087"/>
                    <a:pt x="2777" y="9396"/>
                    <a:pt x="2454" y="9653"/>
                  </a:cubicBezTo>
                  <a:cubicBezTo>
                    <a:pt x="2404" y="9691"/>
                    <a:pt x="2351" y="9732"/>
                    <a:pt x="2289" y="9747"/>
                  </a:cubicBezTo>
                  <a:cubicBezTo>
                    <a:pt x="2271" y="9751"/>
                    <a:pt x="2252" y="9753"/>
                    <a:pt x="2235" y="9753"/>
                  </a:cubicBezTo>
                  <a:cubicBezTo>
                    <a:pt x="2154" y="9753"/>
                    <a:pt x="2091" y="9708"/>
                    <a:pt x="2053" y="9670"/>
                  </a:cubicBezTo>
                  <a:cubicBezTo>
                    <a:pt x="1969" y="9584"/>
                    <a:pt x="1914" y="9451"/>
                    <a:pt x="1916" y="9331"/>
                  </a:cubicBezTo>
                  <a:cubicBezTo>
                    <a:pt x="1916" y="9218"/>
                    <a:pt x="1942" y="9106"/>
                    <a:pt x="1967" y="8997"/>
                  </a:cubicBezTo>
                  <a:cubicBezTo>
                    <a:pt x="1993" y="8883"/>
                    <a:pt x="2021" y="8766"/>
                    <a:pt x="2021" y="8644"/>
                  </a:cubicBezTo>
                  <a:cubicBezTo>
                    <a:pt x="2021" y="8401"/>
                    <a:pt x="1907" y="8181"/>
                    <a:pt x="1798" y="7967"/>
                  </a:cubicBezTo>
                  <a:cubicBezTo>
                    <a:pt x="1699" y="7772"/>
                    <a:pt x="1597" y="7570"/>
                    <a:pt x="1582" y="7356"/>
                  </a:cubicBezTo>
                  <a:cubicBezTo>
                    <a:pt x="1579" y="7322"/>
                    <a:pt x="1579" y="7287"/>
                    <a:pt x="1579" y="7253"/>
                  </a:cubicBezTo>
                  <a:cubicBezTo>
                    <a:pt x="1579" y="7187"/>
                    <a:pt x="1579" y="7118"/>
                    <a:pt x="1562" y="7052"/>
                  </a:cubicBezTo>
                  <a:cubicBezTo>
                    <a:pt x="1507" y="6805"/>
                    <a:pt x="1277" y="6672"/>
                    <a:pt x="1055" y="6544"/>
                  </a:cubicBezTo>
                  <a:cubicBezTo>
                    <a:pt x="849" y="6424"/>
                    <a:pt x="637" y="6300"/>
                    <a:pt x="570" y="6085"/>
                  </a:cubicBezTo>
                  <a:cubicBezTo>
                    <a:pt x="560" y="6049"/>
                    <a:pt x="553" y="6006"/>
                    <a:pt x="547" y="5968"/>
                  </a:cubicBezTo>
                  <a:cubicBezTo>
                    <a:pt x="534" y="5890"/>
                    <a:pt x="521" y="5811"/>
                    <a:pt x="474" y="5745"/>
                  </a:cubicBezTo>
                  <a:cubicBezTo>
                    <a:pt x="442" y="5698"/>
                    <a:pt x="395" y="5663"/>
                    <a:pt x="352" y="5631"/>
                  </a:cubicBezTo>
                  <a:cubicBezTo>
                    <a:pt x="313" y="5601"/>
                    <a:pt x="275" y="5573"/>
                    <a:pt x="247" y="5539"/>
                  </a:cubicBezTo>
                  <a:cubicBezTo>
                    <a:pt x="191" y="5466"/>
                    <a:pt x="178" y="5370"/>
                    <a:pt x="165" y="5282"/>
                  </a:cubicBezTo>
                  <a:cubicBezTo>
                    <a:pt x="103" y="4834"/>
                    <a:pt x="56" y="4399"/>
                    <a:pt x="148" y="3999"/>
                  </a:cubicBezTo>
                  <a:cubicBezTo>
                    <a:pt x="183" y="3967"/>
                    <a:pt x="217" y="3934"/>
                    <a:pt x="253" y="3904"/>
                  </a:cubicBezTo>
                  <a:cubicBezTo>
                    <a:pt x="307" y="3855"/>
                    <a:pt x="369" y="3802"/>
                    <a:pt x="442" y="3780"/>
                  </a:cubicBezTo>
                  <a:cubicBezTo>
                    <a:pt x="487" y="3767"/>
                    <a:pt x="534" y="3765"/>
                    <a:pt x="583" y="3765"/>
                  </a:cubicBezTo>
                  <a:lnTo>
                    <a:pt x="650" y="3765"/>
                  </a:lnTo>
                  <a:cubicBezTo>
                    <a:pt x="1100" y="3739"/>
                    <a:pt x="1389" y="3287"/>
                    <a:pt x="1498" y="2910"/>
                  </a:cubicBezTo>
                  <a:cubicBezTo>
                    <a:pt x="1504" y="2889"/>
                    <a:pt x="1511" y="2865"/>
                    <a:pt x="1517" y="2844"/>
                  </a:cubicBezTo>
                  <a:cubicBezTo>
                    <a:pt x="1547" y="2735"/>
                    <a:pt x="1579" y="2621"/>
                    <a:pt x="1646" y="2531"/>
                  </a:cubicBezTo>
                  <a:cubicBezTo>
                    <a:pt x="1672" y="2497"/>
                    <a:pt x="1704" y="2465"/>
                    <a:pt x="1736" y="2433"/>
                  </a:cubicBezTo>
                  <a:cubicBezTo>
                    <a:pt x="1774" y="2394"/>
                    <a:pt x="1815" y="2353"/>
                    <a:pt x="1845" y="2304"/>
                  </a:cubicBezTo>
                  <a:cubicBezTo>
                    <a:pt x="1914" y="2199"/>
                    <a:pt x="1931" y="2073"/>
                    <a:pt x="1946" y="1948"/>
                  </a:cubicBezTo>
                  <a:cubicBezTo>
                    <a:pt x="1965" y="1811"/>
                    <a:pt x="1982" y="1683"/>
                    <a:pt x="2066" y="1586"/>
                  </a:cubicBezTo>
                  <a:cubicBezTo>
                    <a:pt x="2109" y="1537"/>
                    <a:pt x="2169" y="1498"/>
                    <a:pt x="2229" y="1460"/>
                  </a:cubicBezTo>
                  <a:cubicBezTo>
                    <a:pt x="2334" y="1389"/>
                    <a:pt x="2445" y="1316"/>
                    <a:pt x="2456" y="1186"/>
                  </a:cubicBezTo>
                  <a:cubicBezTo>
                    <a:pt x="2458" y="1160"/>
                    <a:pt x="2456" y="1136"/>
                    <a:pt x="2451" y="1111"/>
                  </a:cubicBezTo>
                  <a:cubicBezTo>
                    <a:pt x="2449" y="1072"/>
                    <a:pt x="2445" y="1036"/>
                    <a:pt x="2462" y="1006"/>
                  </a:cubicBezTo>
                  <a:cubicBezTo>
                    <a:pt x="2484" y="963"/>
                    <a:pt x="2539" y="946"/>
                    <a:pt x="2599" y="928"/>
                  </a:cubicBezTo>
                  <a:cubicBezTo>
                    <a:pt x="2831" y="858"/>
                    <a:pt x="3043" y="719"/>
                    <a:pt x="3197" y="534"/>
                  </a:cubicBezTo>
                  <a:cubicBezTo>
                    <a:pt x="3317" y="391"/>
                    <a:pt x="3396" y="221"/>
                    <a:pt x="3422" y="54"/>
                  </a:cubicBezTo>
                  <a:close/>
                  <a:moveTo>
                    <a:pt x="3375" y="1"/>
                  </a:moveTo>
                  <a:lnTo>
                    <a:pt x="3373" y="24"/>
                  </a:lnTo>
                  <a:cubicBezTo>
                    <a:pt x="3353" y="187"/>
                    <a:pt x="3276" y="356"/>
                    <a:pt x="3156" y="500"/>
                  </a:cubicBezTo>
                  <a:cubicBezTo>
                    <a:pt x="3008" y="676"/>
                    <a:pt x="2805" y="811"/>
                    <a:pt x="2580" y="877"/>
                  </a:cubicBezTo>
                  <a:cubicBezTo>
                    <a:pt x="2518" y="896"/>
                    <a:pt x="2447" y="918"/>
                    <a:pt x="2413" y="980"/>
                  </a:cubicBezTo>
                  <a:cubicBezTo>
                    <a:pt x="2391" y="1023"/>
                    <a:pt x="2396" y="1070"/>
                    <a:pt x="2400" y="1115"/>
                  </a:cubicBezTo>
                  <a:cubicBezTo>
                    <a:pt x="2402" y="1138"/>
                    <a:pt x="2404" y="1162"/>
                    <a:pt x="2402" y="1181"/>
                  </a:cubicBezTo>
                  <a:cubicBezTo>
                    <a:pt x="2394" y="1286"/>
                    <a:pt x="2299" y="1348"/>
                    <a:pt x="2199" y="1415"/>
                  </a:cubicBezTo>
                  <a:cubicBezTo>
                    <a:pt x="2136" y="1456"/>
                    <a:pt x="2072" y="1496"/>
                    <a:pt x="2025" y="1552"/>
                  </a:cubicBezTo>
                  <a:cubicBezTo>
                    <a:pt x="1931" y="1659"/>
                    <a:pt x="1912" y="1803"/>
                    <a:pt x="1894" y="1942"/>
                  </a:cubicBezTo>
                  <a:cubicBezTo>
                    <a:pt x="1879" y="2060"/>
                    <a:pt x="1862" y="2180"/>
                    <a:pt x="1800" y="2274"/>
                  </a:cubicBezTo>
                  <a:cubicBezTo>
                    <a:pt x="1772" y="2319"/>
                    <a:pt x="1736" y="2355"/>
                    <a:pt x="1697" y="2394"/>
                  </a:cubicBezTo>
                  <a:cubicBezTo>
                    <a:pt x="1665" y="2428"/>
                    <a:pt x="1631" y="2460"/>
                    <a:pt x="1603" y="2499"/>
                  </a:cubicBezTo>
                  <a:cubicBezTo>
                    <a:pt x="1530" y="2597"/>
                    <a:pt x="1498" y="2715"/>
                    <a:pt x="1466" y="2829"/>
                  </a:cubicBezTo>
                  <a:cubicBezTo>
                    <a:pt x="1459" y="2852"/>
                    <a:pt x="1453" y="2874"/>
                    <a:pt x="1447" y="2895"/>
                  </a:cubicBezTo>
                  <a:cubicBezTo>
                    <a:pt x="1342" y="3257"/>
                    <a:pt x="1070" y="3686"/>
                    <a:pt x="647" y="3712"/>
                  </a:cubicBezTo>
                  <a:lnTo>
                    <a:pt x="583" y="3712"/>
                  </a:lnTo>
                  <a:cubicBezTo>
                    <a:pt x="532" y="3714"/>
                    <a:pt x="478" y="3714"/>
                    <a:pt x="427" y="3729"/>
                  </a:cubicBezTo>
                  <a:cubicBezTo>
                    <a:pt x="343" y="3752"/>
                    <a:pt x="275" y="3812"/>
                    <a:pt x="217" y="3864"/>
                  </a:cubicBezTo>
                  <a:cubicBezTo>
                    <a:pt x="178" y="3898"/>
                    <a:pt x="142" y="3930"/>
                    <a:pt x="105" y="3967"/>
                  </a:cubicBezTo>
                  <a:lnTo>
                    <a:pt x="99" y="3971"/>
                  </a:lnTo>
                  <a:lnTo>
                    <a:pt x="97" y="3979"/>
                  </a:lnTo>
                  <a:cubicBezTo>
                    <a:pt x="0" y="4391"/>
                    <a:pt x="50" y="4834"/>
                    <a:pt x="114" y="5291"/>
                  </a:cubicBezTo>
                  <a:cubicBezTo>
                    <a:pt x="125" y="5378"/>
                    <a:pt x="140" y="5490"/>
                    <a:pt x="206" y="5571"/>
                  </a:cubicBezTo>
                  <a:cubicBezTo>
                    <a:pt x="238" y="5612"/>
                    <a:pt x="279" y="5644"/>
                    <a:pt x="320" y="5674"/>
                  </a:cubicBezTo>
                  <a:cubicBezTo>
                    <a:pt x="363" y="5706"/>
                    <a:pt x="401" y="5736"/>
                    <a:pt x="431" y="5775"/>
                  </a:cubicBezTo>
                  <a:cubicBezTo>
                    <a:pt x="470" y="5833"/>
                    <a:pt x="480" y="5901"/>
                    <a:pt x="493" y="5976"/>
                  </a:cubicBezTo>
                  <a:cubicBezTo>
                    <a:pt x="500" y="6017"/>
                    <a:pt x="508" y="6060"/>
                    <a:pt x="519" y="6100"/>
                  </a:cubicBezTo>
                  <a:cubicBezTo>
                    <a:pt x="592" y="6334"/>
                    <a:pt x="812" y="6465"/>
                    <a:pt x="1029" y="6589"/>
                  </a:cubicBezTo>
                  <a:cubicBezTo>
                    <a:pt x="1249" y="6717"/>
                    <a:pt x="1459" y="6840"/>
                    <a:pt x="1511" y="7065"/>
                  </a:cubicBezTo>
                  <a:cubicBezTo>
                    <a:pt x="1526" y="7125"/>
                    <a:pt x="1526" y="7187"/>
                    <a:pt x="1526" y="7253"/>
                  </a:cubicBezTo>
                  <a:cubicBezTo>
                    <a:pt x="1526" y="7287"/>
                    <a:pt x="1526" y="7324"/>
                    <a:pt x="1528" y="7358"/>
                  </a:cubicBezTo>
                  <a:cubicBezTo>
                    <a:pt x="1543" y="7585"/>
                    <a:pt x="1648" y="7791"/>
                    <a:pt x="1751" y="7992"/>
                  </a:cubicBezTo>
                  <a:cubicBezTo>
                    <a:pt x="1862" y="8209"/>
                    <a:pt x="1967" y="8414"/>
                    <a:pt x="1967" y="8646"/>
                  </a:cubicBezTo>
                  <a:cubicBezTo>
                    <a:pt x="1967" y="8759"/>
                    <a:pt x="1942" y="8873"/>
                    <a:pt x="1916" y="8984"/>
                  </a:cubicBezTo>
                  <a:cubicBezTo>
                    <a:pt x="1890" y="9096"/>
                    <a:pt x="1862" y="9211"/>
                    <a:pt x="1862" y="9329"/>
                  </a:cubicBezTo>
                  <a:cubicBezTo>
                    <a:pt x="1860" y="9466"/>
                    <a:pt x="1920" y="9614"/>
                    <a:pt x="2014" y="9706"/>
                  </a:cubicBezTo>
                  <a:cubicBezTo>
                    <a:pt x="2079" y="9773"/>
                    <a:pt x="2156" y="9807"/>
                    <a:pt x="2234" y="9807"/>
                  </a:cubicBezTo>
                  <a:cubicBezTo>
                    <a:pt x="2256" y="9807"/>
                    <a:pt x="2279" y="9804"/>
                    <a:pt x="2301" y="9798"/>
                  </a:cubicBezTo>
                  <a:cubicBezTo>
                    <a:pt x="2374" y="9781"/>
                    <a:pt x="2434" y="9738"/>
                    <a:pt x="2488" y="9693"/>
                  </a:cubicBezTo>
                  <a:cubicBezTo>
                    <a:pt x="2799" y="9445"/>
                    <a:pt x="3066" y="9151"/>
                    <a:pt x="3283" y="8819"/>
                  </a:cubicBezTo>
                  <a:cubicBezTo>
                    <a:pt x="3336" y="8971"/>
                    <a:pt x="3463" y="9096"/>
                    <a:pt x="3619" y="9143"/>
                  </a:cubicBezTo>
                  <a:cubicBezTo>
                    <a:pt x="3621" y="9205"/>
                    <a:pt x="3638" y="9273"/>
                    <a:pt x="3653" y="9340"/>
                  </a:cubicBezTo>
                  <a:cubicBezTo>
                    <a:pt x="3666" y="9391"/>
                    <a:pt x="3677" y="9438"/>
                    <a:pt x="3681" y="9481"/>
                  </a:cubicBezTo>
                  <a:lnTo>
                    <a:pt x="3902" y="11217"/>
                  </a:lnTo>
                  <a:cubicBezTo>
                    <a:pt x="3913" y="11300"/>
                    <a:pt x="3928" y="11416"/>
                    <a:pt x="4005" y="11493"/>
                  </a:cubicBezTo>
                  <a:cubicBezTo>
                    <a:pt x="4052" y="11538"/>
                    <a:pt x="4114" y="11566"/>
                    <a:pt x="4176" y="11594"/>
                  </a:cubicBezTo>
                  <a:cubicBezTo>
                    <a:pt x="4283" y="11641"/>
                    <a:pt x="4348" y="11675"/>
                    <a:pt x="4345" y="11748"/>
                  </a:cubicBezTo>
                  <a:cubicBezTo>
                    <a:pt x="4345" y="11782"/>
                    <a:pt x="4326" y="11814"/>
                    <a:pt x="4305" y="11849"/>
                  </a:cubicBezTo>
                  <a:cubicBezTo>
                    <a:pt x="4288" y="11881"/>
                    <a:pt x="4268" y="11913"/>
                    <a:pt x="4260" y="11952"/>
                  </a:cubicBezTo>
                  <a:cubicBezTo>
                    <a:pt x="4236" y="12076"/>
                    <a:pt x="4337" y="12157"/>
                    <a:pt x="4435" y="12234"/>
                  </a:cubicBezTo>
                  <a:cubicBezTo>
                    <a:pt x="4515" y="12296"/>
                    <a:pt x="4596" y="12361"/>
                    <a:pt x="4609" y="12446"/>
                  </a:cubicBezTo>
                  <a:cubicBezTo>
                    <a:pt x="4628" y="12558"/>
                    <a:pt x="4534" y="12639"/>
                    <a:pt x="4433" y="12725"/>
                  </a:cubicBezTo>
                  <a:cubicBezTo>
                    <a:pt x="4335" y="12811"/>
                    <a:pt x="4232" y="12898"/>
                    <a:pt x="4223" y="13027"/>
                  </a:cubicBezTo>
                  <a:cubicBezTo>
                    <a:pt x="4217" y="13171"/>
                    <a:pt x="4330" y="13288"/>
                    <a:pt x="4553" y="13368"/>
                  </a:cubicBezTo>
                  <a:lnTo>
                    <a:pt x="4568" y="13374"/>
                  </a:lnTo>
                  <a:lnTo>
                    <a:pt x="4581" y="13363"/>
                  </a:lnTo>
                  <a:cubicBezTo>
                    <a:pt x="4705" y="13239"/>
                    <a:pt x="4780" y="13053"/>
                    <a:pt x="4817" y="12770"/>
                  </a:cubicBezTo>
                  <a:cubicBezTo>
                    <a:pt x="4851" y="12502"/>
                    <a:pt x="4862" y="12232"/>
                    <a:pt x="4847" y="11964"/>
                  </a:cubicBezTo>
                  <a:cubicBezTo>
                    <a:pt x="4842" y="11872"/>
                    <a:pt x="4834" y="11769"/>
                    <a:pt x="4800" y="11671"/>
                  </a:cubicBezTo>
                  <a:cubicBezTo>
                    <a:pt x="4772" y="11594"/>
                    <a:pt x="4729" y="11523"/>
                    <a:pt x="4688" y="11457"/>
                  </a:cubicBezTo>
                  <a:cubicBezTo>
                    <a:pt x="4677" y="11437"/>
                    <a:pt x="4667" y="11420"/>
                    <a:pt x="4656" y="11401"/>
                  </a:cubicBezTo>
                  <a:cubicBezTo>
                    <a:pt x="4354" y="10885"/>
                    <a:pt x="4283" y="10235"/>
                    <a:pt x="4470" y="9665"/>
                  </a:cubicBezTo>
                  <a:lnTo>
                    <a:pt x="4476" y="9648"/>
                  </a:lnTo>
                  <a:cubicBezTo>
                    <a:pt x="4498" y="9584"/>
                    <a:pt x="4519" y="9518"/>
                    <a:pt x="4510" y="9447"/>
                  </a:cubicBezTo>
                  <a:cubicBezTo>
                    <a:pt x="4500" y="9357"/>
                    <a:pt x="4442" y="9284"/>
                    <a:pt x="4393" y="9224"/>
                  </a:cubicBezTo>
                  <a:lnTo>
                    <a:pt x="3975" y="8699"/>
                  </a:lnTo>
                  <a:cubicBezTo>
                    <a:pt x="3921" y="8631"/>
                    <a:pt x="3863" y="8560"/>
                    <a:pt x="3833" y="8476"/>
                  </a:cubicBezTo>
                  <a:cubicBezTo>
                    <a:pt x="3799" y="8382"/>
                    <a:pt x="3799" y="8277"/>
                    <a:pt x="3801" y="8176"/>
                  </a:cubicBezTo>
                  <a:lnTo>
                    <a:pt x="3808" y="7339"/>
                  </a:lnTo>
                  <a:cubicBezTo>
                    <a:pt x="3808" y="7247"/>
                    <a:pt x="3810" y="7131"/>
                    <a:pt x="3865" y="7045"/>
                  </a:cubicBezTo>
                  <a:cubicBezTo>
                    <a:pt x="3919" y="6962"/>
                    <a:pt x="4020" y="6915"/>
                    <a:pt x="4118" y="6874"/>
                  </a:cubicBezTo>
                  <a:cubicBezTo>
                    <a:pt x="4414" y="6750"/>
                    <a:pt x="4722" y="6647"/>
                    <a:pt x="5033" y="6563"/>
                  </a:cubicBezTo>
                  <a:lnTo>
                    <a:pt x="5055" y="6559"/>
                  </a:lnTo>
                  <a:cubicBezTo>
                    <a:pt x="5149" y="6533"/>
                    <a:pt x="5245" y="6510"/>
                    <a:pt x="5333" y="6460"/>
                  </a:cubicBezTo>
                  <a:cubicBezTo>
                    <a:pt x="5438" y="6403"/>
                    <a:pt x="5530" y="6310"/>
                    <a:pt x="5622" y="6171"/>
                  </a:cubicBezTo>
                  <a:cubicBezTo>
                    <a:pt x="5734" y="6008"/>
                    <a:pt x="5815" y="5820"/>
                    <a:pt x="5864" y="5612"/>
                  </a:cubicBezTo>
                  <a:lnTo>
                    <a:pt x="5871" y="5580"/>
                  </a:lnTo>
                  <a:lnTo>
                    <a:pt x="5841" y="5578"/>
                  </a:lnTo>
                  <a:cubicBezTo>
                    <a:pt x="5777" y="5573"/>
                    <a:pt x="5727" y="5563"/>
                    <a:pt x="5684" y="5543"/>
                  </a:cubicBezTo>
                  <a:cubicBezTo>
                    <a:pt x="5466" y="5443"/>
                    <a:pt x="5342" y="5213"/>
                    <a:pt x="5226" y="4967"/>
                  </a:cubicBezTo>
                  <a:lnTo>
                    <a:pt x="5087" y="4678"/>
                  </a:lnTo>
                  <a:cubicBezTo>
                    <a:pt x="5055" y="4609"/>
                    <a:pt x="5016" y="4530"/>
                    <a:pt x="4956" y="4472"/>
                  </a:cubicBezTo>
                  <a:cubicBezTo>
                    <a:pt x="4930" y="4446"/>
                    <a:pt x="4900" y="4425"/>
                    <a:pt x="4872" y="4406"/>
                  </a:cubicBezTo>
                  <a:cubicBezTo>
                    <a:pt x="4853" y="4391"/>
                    <a:pt x="4834" y="4376"/>
                    <a:pt x="4815" y="4361"/>
                  </a:cubicBezTo>
                  <a:cubicBezTo>
                    <a:pt x="4697" y="4260"/>
                    <a:pt x="4632" y="4099"/>
                    <a:pt x="4570" y="3943"/>
                  </a:cubicBezTo>
                  <a:cubicBezTo>
                    <a:pt x="4485" y="3727"/>
                    <a:pt x="4397" y="3504"/>
                    <a:pt x="4168" y="3465"/>
                  </a:cubicBezTo>
                  <a:cubicBezTo>
                    <a:pt x="4131" y="3459"/>
                    <a:pt x="4095" y="3459"/>
                    <a:pt x="4058" y="3457"/>
                  </a:cubicBezTo>
                  <a:cubicBezTo>
                    <a:pt x="3994" y="3457"/>
                    <a:pt x="3932" y="3454"/>
                    <a:pt x="3885" y="3420"/>
                  </a:cubicBezTo>
                  <a:cubicBezTo>
                    <a:pt x="3831" y="3382"/>
                    <a:pt x="3825" y="3319"/>
                    <a:pt x="3829" y="3274"/>
                  </a:cubicBezTo>
                  <a:cubicBezTo>
                    <a:pt x="3833" y="3215"/>
                    <a:pt x="3857" y="3148"/>
                    <a:pt x="3895" y="3097"/>
                  </a:cubicBezTo>
                  <a:cubicBezTo>
                    <a:pt x="3921" y="3060"/>
                    <a:pt x="3951" y="3028"/>
                    <a:pt x="3981" y="2996"/>
                  </a:cubicBezTo>
                  <a:cubicBezTo>
                    <a:pt x="4043" y="2927"/>
                    <a:pt x="4108" y="2857"/>
                    <a:pt x="4138" y="2767"/>
                  </a:cubicBezTo>
                  <a:cubicBezTo>
                    <a:pt x="4159" y="2700"/>
                    <a:pt x="4161" y="2630"/>
                    <a:pt x="4161" y="2563"/>
                  </a:cubicBezTo>
                  <a:cubicBezTo>
                    <a:pt x="4161" y="2520"/>
                    <a:pt x="4161" y="2477"/>
                    <a:pt x="4168" y="2437"/>
                  </a:cubicBezTo>
                  <a:cubicBezTo>
                    <a:pt x="4189" y="2289"/>
                    <a:pt x="4275" y="2167"/>
                    <a:pt x="4365" y="2036"/>
                  </a:cubicBezTo>
                  <a:cubicBezTo>
                    <a:pt x="4401" y="1985"/>
                    <a:pt x="4440" y="1931"/>
                    <a:pt x="4472" y="1875"/>
                  </a:cubicBezTo>
                  <a:cubicBezTo>
                    <a:pt x="4714" y="1466"/>
                    <a:pt x="4695" y="928"/>
                    <a:pt x="4427" y="539"/>
                  </a:cubicBezTo>
                  <a:cubicBezTo>
                    <a:pt x="4202" y="211"/>
                    <a:pt x="3808" y="5"/>
                    <a:pt x="339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50"/>
            <p:cNvSpPr/>
            <p:nvPr/>
          </p:nvSpPr>
          <p:spPr>
            <a:xfrm>
              <a:off x="6225202" y="3095046"/>
              <a:ext cx="157135" cy="302336"/>
            </a:xfrm>
            <a:custGeom>
              <a:rect b="b" l="l" r="r" t="t"/>
              <a:pathLst>
                <a:path extrusionOk="0" h="10640" w="5530">
                  <a:moveTo>
                    <a:pt x="1723" y="0"/>
                  </a:moveTo>
                  <a:cubicBezTo>
                    <a:pt x="1671" y="56"/>
                    <a:pt x="1616" y="107"/>
                    <a:pt x="1549" y="144"/>
                  </a:cubicBezTo>
                  <a:cubicBezTo>
                    <a:pt x="1457" y="195"/>
                    <a:pt x="1356" y="219"/>
                    <a:pt x="1256" y="244"/>
                  </a:cubicBezTo>
                  <a:cubicBezTo>
                    <a:pt x="943" y="328"/>
                    <a:pt x="634" y="431"/>
                    <a:pt x="337" y="555"/>
                  </a:cubicBezTo>
                  <a:cubicBezTo>
                    <a:pt x="236" y="598"/>
                    <a:pt x="131" y="647"/>
                    <a:pt x="71" y="737"/>
                  </a:cubicBezTo>
                  <a:cubicBezTo>
                    <a:pt x="13" y="827"/>
                    <a:pt x="11" y="941"/>
                    <a:pt x="11" y="1046"/>
                  </a:cubicBezTo>
                  <a:cubicBezTo>
                    <a:pt x="7" y="1326"/>
                    <a:pt x="4" y="1605"/>
                    <a:pt x="2" y="1883"/>
                  </a:cubicBezTo>
                  <a:cubicBezTo>
                    <a:pt x="2" y="1988"/>
                    <a:pt x="0" y="2096"/>
                    <a:pt x="37" y="2194"/>
                  </a:cubicBezTo>
                  <a:cubicBezTo>
                    <a:pt x="69" y="2280"/>
                    <a:pt x="127" y="2353"/>
                    <a:pt x="184" y="2423"/>
                  </a:cubicBezTo>
                  <a:cubicBezTo>
                    <a:pt x="324" y="2597"/>
                    <a:pt x="463" y="2773"/>
                    <a:pt x="602" y="2946"/>
                  </a:cubicBezTo>
                  <a:cubicBezTo>
                    <a:pt x="652" y="3010"/>
                    <a:pt x="703" y="3077"/>
                    <a:pt x="714" y="3158"/>
                  </a:cubicBezTo>
                  <a:cubicBezTo>
                    <a:pt x="722" y="3229"/>
                    <a:pt x="697" y="3298"/>
                    <a:pt x="675" y="3364"/>
                  </a:cubicBezTo>
                  <a:cubicBezTo>
                    <a:pt x="484" y="3942"/>
                    <a:pt x="555" y="4598"/>
                    <a:pt x="861" y="5123"/>
                  </a:cubicBezTo>
                  <a:cubicBezTo>
                    <a:pt x="913" y="5209"/>
                    <a:pt x="969" y="5292"/>
                    <a:pt x="1003" y="5386"/>
                  </a:cubicBezTo>
                  <a:cubicBezTo>
                    <a:pt x="1035" y="5479"/>
                    <a:pt x="1044" y="5575"/>
                    <a:pt x="1048" y="5671"/>
                  </a:cubicBezTo>
                  <a:cubicBezTo>
                    <a:pt x="1063" y="5939"/>
                    <a:pt x="1054" y="6207"/>
                    <a:pt x="1020" y="6473"/>
                  </a:cubicBezTo>
                  <a:cubicBezTo>
                    <a:pt x="992" y="6683"/>
                    <a:pt x="936" y="6908"/>
                    <a:pt x="791" y="7051"/>
                  </a:cubicBezTo>
                  <a:cubicBezTo>
                    <a:pt x="812" y="7058"/>
                    <a:pt x="834" y="7064"/>
                    <a:pt x="853" y="7070"/>
                  </a:cubicBezTo>
                  <a:cubicBezTo>
                    <a:pt x="926" y="7321"/>
                    <a:pt x="656" y="7520"/>
                    <a:pt x="502" y="7728"/>
                  </a:cubicBezTo>
                  <a:cubicBezTo>
                    <a:pt x="313" y="7987"/>
                    <a:pt x="287" y="8326"/>
                    <a:pt x="272" y="8645"/>
                  </a:cubicBezTo>
                  <a:cubicBezTo>
                    <a:pt x="264" y="8814"/>
                    <a:pt x="257" y="8986"/>
                    <a:pt x="309" y="9146"/>
                  </a:cubicBezTo>
                  <a:cubicBezTo>
                    <a:pt x="358" y="9307"/>
                    <a:pt x="478" y="9455"/>
                    <a:pt x="643" y="9494"/>
                  </a:cubicBezTo>
                  <a:cubicBezTo>
                    <a:pt x="767" y="9524"/>
                    <a:pt x="915" y="9491"/>
                    <a:pt x="1009" y="9577"/>
                  </a:cubicBezTo>
                  <a:cubicBezTo>
                    <a:pt x="1116" y="9678"/>
                    <a:pt x="1074" y="9858"/>
                    <a:pt x="1138" y="9991"/>
                  </a:cubicBezTo>
                  <a:cubicBezTo>
                    <a:pt x="1230" y="10181"/>
                    <a:pt x="1509" y="10209"/>
                    <a:pt x="1631" y="10385"/>
                  </a:cubicBezTo>
                  <a:cubicBezTo>
                    <a:pt x="1661" y="10428"/>
                    <a:pt x="1680" y="10479"/>
                    <a:pt x="1693" y="10530"/>
                  </a:cubicBezTo>
                  <a:cubicBezTo>
                    <a:pt x="1811" y="10530"/>
                    <a:pt x="1926" y="10541"/>
                    <a:pt x="2040" y="10578"/>
                  </a:cubicBezTo>
                  <a:cubicBezTo>
                    <a:pt x="2104" y="10597"/>
                    <a:pt x="2168" y="10627"/>
                    <a:pt x="2237" y="10635"/>
                  </a:cubicBezTo>
                  <a:cubicBezTo>
                    <a:pt x="2257" y="10639"/>
                    <a:pt x="2277" y="10640"/>
                    <a:pt x="2298" y="10640"/>
                  </a:cubicBezTo>
                  <a:cubicBezTo>
                    <a:pt x="2445" y="10640"/>
                    <a:pt x="2586" y="10564"/>
                    <a:pt x="2730" y="10509"/>
                  </a:cubicBezTo>
                  <a:cubicBezTo>
                    <a:pt x="2683" y="10481"/>
                    <a:pt x="2640" y="10449"/>
                    <a:pt x="2599" y="10411"/>
                  </a:cubicBezTo>
                  <a:cubicBezTo>
                    <a:pt x="2526" y="10338"/>
                    <a:pt x="2464" y="10243"/>
                    <a:pt x="2366" y="10213"/>
                  </a:cubicBezTo>
                  <a:cubicBezTo>
                    <a:pt x="2288" y="10188"/>
                    <a:pt x="2205" y="10207"/>
                    <a:pt x="2128" y="10190"/>
                  </a:cubicBezTo>
                  <a:cubicBezTo>
                    <a:pt x="1937" y="10143"/>
                    <a:pt x="1875" y="9903"/>
                    <a:pt x="1888" y="9708"/>
                  </a:cubicBezTo>
                  <a:cubicBezTo>
                    <a:pt x="1903" y="9515"/>
                    <a:pt x="1954" y="9307"/>
                    <a:pt x="1864" y="9134"/>
                  </a:cubicBezTo>
                  <a:cubicBezTo>
                    <a:pt x="1802" y="9020"/>
                    <a:pt x="1682" y="8932"/>
                    <a:pt x="1665" y="8804"/>
                  </a:cubicBezTo>
                  <a:cubicBezTo>
                    <a:pt x="1656" y="8742"/>
                    <a:pt x="1671" y="8677"/>
                    <a:pt x="1650" y="8619"/>
                  </a:cubicBezTo>
                  <a:cubicBezTo>
                    <a:pt x="1583" y="8439"/>
                    <a:pt x="1189" y="8525"/>
                    <a:pt x="1166" y="8334"/>
                  </a:cubicBezTo>
                  <a:cubicBezTo>
                    <a:pt x="1123" y="7975"/>
                    <a:pt x="1174" y="7604"/>
                    <a:pt x="1316" y="7272"/>
                  </a:cubicBezTo>
                  <a:cubicBezTo>
                    <a:pt x="1371" y="7137"/>
                    <a:pt x="1444" y="7006"/>
                    <a:pt x="1476" y="6865"/>
                  </a:cubicBezTo>
                  <a:cubicBezTo>
                    <a:pt x="1579" y="6426"/>
                    <a:pt x="1331" y="5873"/>
                    <a:pt x="1661" y="5566"/>
                  </a:cubicBezTo>
                  <a:cubicBezTo>
                    <a:pt x="1762" y="5473"/>
                    <a:pt x="1898" y="5431"/>
                    <a:pt x="2037" y="5431"/>
                  </a:cubicBezTo>
                  <a:cubicBezTo>
                    <a:pt x="2140" y="5431"/>
                    <a:pt x="2244" y="5454"/>
                    <a:pt x="2338" y="5494"/>
                  </a:cubicBezTo>
                  <a:cubicBezTo>
                    <a:pt x="2558" y="5588"/>
                    <a:pt x="2732" y="5761"/>
                    <a:pt x="2903" y="5931"/>
                  </a:cubicBezTo>
                  <a:cubicBezTo>
                    <a:pt x="2961" y="5991"/>
                    <a:pt x="3019" y="6048"/>
                    <a:pt x="3079" y="6106"/>
                  </a:cubicBezTo>
                  <a:cubicBezTo>
                    <a:pt x="3184" y="5813"/>
                    <a:pt x="3312" y="5526"/>
                    <a:pt x="3439" y="5241"/>
                  </a:cubicBezTo>
                  <a:cubicBezTo>
                    <a:pt x="3503" y="5099"/>
                    <a:pt x="3570" y="4954"/>
                    <a:pt x="3683" y="4849"/>
                  </a:cubicBezTo>
                  <a:cubicBezTo>
                    <a:pt x="3784" y="4757"/>
                    <a:pt x="3915" y="4703"/>
                    <a:pt x="4041" y="4652"/>
                  </a:cubicBezTo>
                  <a:cubicBezTo>
                    <a:pt x="4224" y="4576"/>
                    <a:pt x="4412" y="4501"/>
                    <a:pt x="4610" y="4501"/>
                  </a:cubicBezTo>
                  <a:cubicBezTo>
                    <a:pt x="4615" y="4501"/>
                    <a:pt x="4620" y="4501"/>
                    <a:pt x="4626" y="4502"/>
                  </a:cubicBezTo>
                  <a:cubicBezTo>
                    <a:pt x="4763" y="4505"/>
                    <a:pt x="4905" y="4544"/>
                    <a:pt x="5041" y="4544"/>
                  </a:cubicBezTo>
                  <a:cubicBezTo>
                    <a:pt x="5103" y="4544"/>
                    <a:pt x="5163" y="4536"/>
                    <a:pt x="5221" y="4512"/>
                  </a:cubicBezTo>
                  <a:cubicBezTo>
                    <a:pt x="5453" y="4418"/>
                    <a:pt x="5530" y="4110"/>
                    <a:pt x="5461" y="3870"/>
                  </a:cubicBezTo>
                  <a:cubicBezTo>
                    <a:pt x="5393" y="3627"/>
                    <a:pt x="5221" y="3432"/>
                    <a:pt x="5076" y="3227"/>
                  </a:cubicBezTo>
                  <a:cubicBezTo>
                    <a:pt x="5046" y="3184"/>
                    <a:pt x="5014" y="3137"/>
                    <a:pt x="5007" y="3083"/>
                  </a:cubicBezTo>
                  <a:cubicBezTo>
                    <a:pt x="4996" y="3023"/>
                    <a:pt x="5020" y="2961"/>
                    <a:pt x="5016" y="2899"/>
                  </a:cubicBezTo>
                  <a:cubicBezTo>
                    <a:pt x="5007" y="2725"/>
                    <a:pt x="4810" y="2612"/>
                    <a:pt x="4782" y="2438"/>
                  </a:cubicBezTo>
                  <a:cubicBezTo>
                    <a:pt x="4767" y="2351"/>
                    <a:pt x="4799" y="2258"/>
                    <a:pt x="4774" y="2175"/>
                  </a:cubicBezTo>
                  <a:cubicBezTo>
                    <a:pt x="4705" y="1943"/>
                    <a:pt x="4296" y="1933"/>
                    <a:pt x="4277" y="1695"/>
                  </a:cubicBezTo>
                  <a:cubicBezTo>
                    <a:pt x="4222" y="1677"/>
                    <a:pt x="4164" y="1668"/>
                    <a:pt x="4107" y="1668"/>
                  </a:cubicBezTo>
                  <a:cubicBezTo>
                    <a:pt x="3965" y="1668"/>
                    <a:pt x="3823" y="1721"/>
                    <a:pt x="3720" y="1817"/>
                  </a:cubicBezTo>
                  <a:cubicBezTo>
                    <a:pt x="3687" y="1847"/>
                    <a:pt x="3657" y="1881"/>
                    <a:pt x="3617" y="1896"/>
                  </a:cubicBezTo>
                  <a:cubicBezTo>
                    <a:pt x="3603" y="1901"/>
                    <a:pt x="3591" y="1903"/>
                    <a:pt x="3578" y="1903"/>
                  </a:cubicBezTo>
                  <a:cubicBezTo>
                    <a:pt x="3453" y="1903"/>
                    <a:pt x="3355" y="1710"/>
                    <a:pt x="3216" y="1710"/>
                  </a:cubicBezTo>
                  <a:cubicBezTo>
                    <a:pt x="3215" y="1710"/>
                    <a:pt x="3215" y="1710"/>
                    <a:pt x="3214" y="1710"/>
                  </a:cubicBezTo>
                  <a:cubicBezTo>
                    <a:pt x="3205" y="1798"/>
                    <a:pt x="3199" y="1883"/>
                    <a:pt x="3190" y="1971"/>
                  </a:cubicBezTo>
                  <a:lnTo>
                    <a:pt x="2717" y="1907"/>
                  </a:lnTo>
                  <a:cubicBezTo>
                    <a:pt x="2711" y="2114"/>
                    <a:pt x="2518" y="2296"/>
                    <a:pt x="2313" y="2296"/>
                  </a:cubicBezTo>
                  <a:cubicBezTo>
                    <a:pt x="2302" y="2296"/>
                    <a:pt x="2291" y="2296"/>
                    <a:pt x="2280" y="2295"/>
                  </a:cubicBezTo>
                  <a:cubicBezTo>
                    <a:pt x="2363" y="1853"/>
                    <a:pt x="2400" y="1401"/>
                    <a:pt x="2391" y="954"/>
                  </a:cubicBezTo>
                  <a:cubicBezTo>
                    <a:pt x="2391" y="913"/>
                    <a:pt x="2387" y="868"/>
                    <a:pt x="2361" y="838"/>
                  </a:cubicBezTo>
                  <a:cubicBezTo>
                    <a:pt x="2333" y="805"/>
                    <a:pt x="2290" y="799"/>
                    <a:pt x="2245" y="799"/>
                  </a:cubicBezTo>
                  <a:cubicBezTo>
                    <a:pt x="2221" y="799"/>
                    <a:pt x="2197" y="801"/>
                    <a:pt x="2174" y="801"/>
                  </a:cubicBezTo>
                  <a:cubicBezTo>
                    <a:pt x="2163" y="801"/>
                    <a:pt x="2153" y="800"/>
                    <a:pt x="2143" y="799"/>
                  </a:cubicBezTo>
                  <a:cubicBezTo>
                    <a:pt x="1976" y="782"/>
                    <a:pt x="1881" y="594"/>
                    <a:pt x="1849" y="429"/>
                  </a:cubicBezTo>
                  <a:cubicBezTo>
                    <a:pt x="1821" y="281"/>
                    <a:pt x="1808" y="118"/>
                    <a:pt x="17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50"/>
            <p:cNvSpPr/>
            <p:nvPr/>
          </p:nvSpPr>
          <p:spPr>
            <a:xfrm>
              <a:off x="6224463" y="3093824"/>
              <a:ext cx="158669" cy="304353"/>
            </a:xfrm>
            <a:custGeom>
              <a:rect b="b" l="l" r="r" t="t"/>
              <a:pathLst>
                <a:path extrusionOk="0" h="10711" w="5584">
                  <a:moveTo>
                    <a:pt x="1744" y="86"/>
                  </a:moveTo>
                  <a:cubicBezTo>
                    <a:pt x="1798" y="172"/>
                    <a:pt x="1817" y="283"/>
                    <a:pt x="1834" y="392"/>
                  </a:cubicBezTo>
                  <a:cubicBezTo>
                    <a:pt x="1839" y="420"/>
                    <a:pt x="1843" y="448"/>
                    <a:pt x="1849" y="476"/>
                  </a:cubicBezTo>
                  <a:cubicBezTo>
                    <a:pt x="1884" y="654"/>
                    <a:pt x="1984" y="851"/>
                    <a:pt x="2167" y="868"/>
                  </a:cubicBezTo>
                  <a:cubicBezTo>
                    <a:pt x="2178" y="869"/>
                    <a:pt x="2190" y="870"/>
                    <a:pt x="2202" y="870"/>
                  </a:cubicBezTo>
                  <a:cubicBezTo>
                    <a:pt x="2214" y="870"/>
                    <a:pt x="2225" y="869"/>
                    <a:pt x="2237" y="868"/>
                  </a:cubicBezTo>
                  <a:cubicBezTo>
                    <a:pt x="2248" y="868"/>
                    <a:pt x="2259" y="867"/>
                    <a:pt x="2270" y="867"/>
                  </a:cubicBezTo>
                  <a:cubicBezTo>
                    <a:pt x="2310" y="867"/>
                    <a:pt x="2346" y="873"/>
                    <a:pt x="2368" y="898"/>
                  </a:cubicBezTo>
                  <a:cubicBezTo>
                    <a:pt x="2387" y="922"/>
                    <a:pt x="2389" y="958"/>
                    <a:pt x="2389" y="997"/>
                  </a:cubicBezTo>
                  <a:cubicBezTo>
                    <a:pt x="2400" y="1444"/>
                    <a:pt x="2362" y="1894"/>
                    <a:pt x="2280" y="2334"/>
                  </a:cubicBezTo>
                  <a:lnTo>
                    <a:pt x="2274" y="2361"/>
                  </a:lnTo>
                  <a:lnTo>
                    <a:pt x="2304" y="2366"/>
                  </a:lnTo>
                  <a:cubicBezTo>
                    <a:pt x="2315" y="2367"/>
                    <a:pt x="2325" y="2367"/>
                    <a:pt x="2336" y="2367"/>
                  </a:cubicBezTo>
                  <a:cubicBezTo>
                    <a:pt x="2549" y="2367"/>
                    <a:pt x="2746" y="2190"/>
                    <a:pt x="2766" y="1980"/>
                  </a:cubicBezTo>
                  <a:lnTo>
                    <a:pt x="3240" y="2044"/>
                  </a:lnTo>
                  <a:lnTo>
                    <a:pt x="3263" y="1783"/>
                  </a:lnTo>
                  <a:cubicBezTo>
                    <a:pt x="3317" y="1791"/>
                    <a:pt x="3366" y="1832"/>
                    <a:pt x="3416" y="1873"/>
                  </a:cubicBezTo>
                  <a:cubicBezTo>
                    <a:pt x="3473" y="1922"/>
                    <a:pt x="3531" y="1971"/>
                    <a:pt x="3602" y="1971"/>
                  </a:cubicBezTo>
                  <a:cubicBezTo>
                    <a:pt x="3619" y="1971"/>
                    <a:pt x="3634" y="1969"/>
                    <a:pt x="3651" y="1965"/>
                  </a:cubicBezTo>
                  <a:cubicBezTo>
                    <a:pt x="3692" y="1952"/>
                    <a:pt x="3720" y="1922"/>
                    <a:pt x="3748" y="1894"/>
                  </a:cubicBezTo>
                  <a:lnTo>
                    <a:pt x="3763" y="1881"/>
                  </a:lnTo>
                  <a:cubicBezTo>
                    <a:pt x="3859" y="1789"/>
                    <a:pt x="3994" y="1738"/>
                    <a:pt x="4133" y="1738"/>
                  </a:cubicBezTo>
                  <a:cubicBezTo>
                    <a:pt x="4183" y="1738"/>
                    <a:pt x="4232" y="1744"/>
                    <a:pt x="4279" y="1757"/>
                  </a:cubicBezTo>
                  <a:cubicBezTo>
                    <a:pt x="4298" y="1884"/>
                    <a:pt x="4418" y="1950"/>
                    <a:pt x="4534" y="2012"/>
                  </a:cubicBezTo>
                  <a:cubicBezTo>
                    <a:pt x="4643" y="2070"/>
                    <a:pt x="4744" y="2126"/>
                    <a:pt x="4774" y="2224"/>
                  </a:cubicBezTo>
                  <a:cubicBezTo>
                    <a:pt x="4787" y="2267"/>
                    <a:pt x="4783" y="2312"/>
                    <a:pt x="4780" y="2359"/>
                  </a:cubicBezTo>
                  <a:cubicBezTo>
                    <a:pt x="4778" y="2402"/>
                    <a:pt x="4774" y="2445"/>
                    <a:pt x="4783" y="2486"/>
                  </a:cubicBezTo>
                  <a:cubicBezTo>
                    <a:pt x="4795" y="2576"/>
                    <a:pt x="4851" y="2646"/>
                    <a:pt x="4903" y="2717"/>
                  </a:cubicBezTo>
                  <a:cubicBezTo>
                    <a:pt x="4958" y="2792"/>
                    <a:pt x="5012" y="2861"/>
                    <a:pt x="5016" y="2944"/>
                  </a:cubicBezTo>
                  <a:cubicBezTo>
                    <a:pt x="5016" y="2970"/>
                    <a:pt x="5014" y="2993"/>
                    <a:pt x="5010" y="3021"/>
                  </a:cubicBezTo>
                  <a:cubicBezTo>
                    <a:pt x="5005" y="3056"/>
                    <a:pt x="5001" y="3092"/>
                    <a:pt x="5005" y="3131"/>
                  </a:cubicBezTo>
                  <a:cubicBezTo>
                    <a:pt x="5014" y="3188"/>
                    <a:pt x="5048" y="3240"/>
                    <a:pt x="5080" y="3285"/>
                  </a:cubicBezTo>
                  <a:cubicBezTo>
                    <a:pt x="5108" y="3326"/>
                    <a:pt x="5138" y="3364"/>
                    <a:pt x="5166" y="3403"/>
                  </a:cubicBezTo>
                  <a:cubicBezTo>
                    <a:pt x="5284" y="3563"/>
                    <a:pt x="5408" y="3728"/>
                    <a:pt x="5462" y="3919"/>
                  </a:cubicBezTo>
                  <a:cubicBezTo>
                    <a:pt x="5524" y="4144"/>
                    <a:pt x="5457" y="4440"/>
                    <a:pt x="5237" y="4530"/>
                  </a:cubicBezTo>
                  <a:cubicBezTo>
                    <a:pt x="5187" y="4551"/>
                    <a:pt x="5132" y="4560"/>
                    <a:pt x="5067" y="4560"/>
                  </a:cubicBezTo>
                  <a:cubicBezTo>
                    <a:pt x="4999" y="4560"/>
                    <a:pt x="4926" y="4549"/>
                    <a:pt x="4858" y="4538"/>
                  </a:cubicBezTo>
                  <a:cubicBezTo>
                    <a:pt x="4789" y="4530"/>
                    <a:pt x="4720" y="4519"/>
                    <a:pt x="4652" y="4517"/>
                  </a:cubicBezTo>
                  <a:lnTo>
                    <a:pt x="4637" y="4517"/>
                  </a:lnTo>
                  <a:cubicBezTo>
                    <a:pt x="4431" y="4517"/>
                    <a:pt x="4232" y="4598"/>
                    <a:pt x="4056" y="4669"/>
                  </a:cubicBezTo>
                  <a:cubicBezTo>
                    <a:pt x="3934" y="4718"/>
                    <a:pt x="3797" y="4774"/>
                    <a:pt x="3692" y="4872"/>
                  </a:cubicBezTo>
                  <a:cubicBezTo>
                    <a:pt x="3572" y="4982"/>
                    <a:pt x="3501" y="5138"/>
                    <a:pt x="3441" y="5273"/>
                  </a:cubicBezTo>
                  <a:cubicBezTo>
                    <a:pt x="3311" y="5564"/>
                    <a:pt x="3193" y="5828"/>
                    <a:pt x="3094" y="6102"/>
                  </a:cubicBezTo>
                  <a:lnTo>
                    <a:pt x="2946" y="5954"/>
                  </a:lnTo>
                  <a:cubicBezTo>
                    <a:pt x="2786" y="5794"/>
                    <a:pt x="2601" y="5609"/>
                    <a:pt x="2374" y="5513"/>
                  </a:cubicBezTo>
                  <a:cubicBezTo>
                    <a:pt x="2276" y="5470"/>
                    <a:pt x="2167" y="5449"/>
                    <a:pt x="2064" y="5449"/>
                  </a:cubicBezTo>
                  <a:cubicBezTo>
                    <a:pt x="1905" y="5449"/>
                    <a:pt x="1768" y="5496"/>
                    <a:pt x="1669" y="5590"/>
                  </a:cubicBezTo>
                  <a:cubicBezTo>
                    <a:pt x="1455" y="5789"/>
                    <a:pt x="1475" y="6089"/>
                    <a:pt x="1492" y="6381"/>
                  </a:cubicBezTo>
                  <a:cubicBezTo>
                    <a:pt x="1502" y="6559"/>
                    <a:pt x="1515" y="6738"/>
                    <a:pt x="1477" y="6901"/>
                  </a:cubicBezTo>
                  <a:cubicBezTo>
                    <a:pt x="1453" y="7002"/>
                    <a:pt x="1410" y="7098"/>
                    <a:pt x="1367" y="7191"/>
                  </a:cubicBezTo>
                  <a:cubicBezTo>
                    <a:pt x="1350" y="7229"/>
                    <a:pt x="1333" y="7266"/>
                    <a:pt x="1316" y="7304"/>
                  </a:cubicBezTo>
                  <a:cubicBezTo>
                    <a:pt x="1175" y="7643"/>
                    <a:pt x="1121" y="8015"/>
                    <a:pt x="1166" y="8382"/>
                  </a:cubicBezTo>
                  <a:cubicBezTo>
                    <a:pt x="1181" y="8497"/>
                    <a:pt x="1303" y="8525"/>
                    <a:pt x="1421" y="8553"/>
                  </a:cubicBezTo>
                  <a:cubicBezTo>
                    <a:pt x="1522" y="8575"/>
                    <a:pt x="1624" y="8598"/>
                    <a:pt x="1652" y="8671"/>
                  </a:cubicBezTo>
                  <a:cubicBezTo>
                    <a:pt x="1663" y="8701"/>
                    <a:pt x="1663" y="8735"/>
                    <a:pt x="1661" y="8772"/>
                  </a:cubicBezTo>
                  <a:cubicBezTo>
                    <a:pt x="1661" y="8797"/>
                    <a:pt x="1661" y="8823"/>
                    <a:pt x="1663" y="8851"/>
                  </a:cubicBezTo>
                  <a:cubicBezTo>
                    <a:pt x="1676" y="8939"/>
                    <a:pt x="1732" y="9007"/>
                    <a:pt x="1783" y="9072"/>
                  </a:cubicBezTo>
                  <a:cubicBezTo>
                    <a:pt x="1813" y="9110"/>
                    <a:pt x="1845" y="9149"/>
                    <a:pt x="1867" y="9189"/>
                  </a:cubicBezTo>
                  <a:cubicBezTo>
                    <a:pt x="1933" y="9318"/>
                    <a:pt x="1916" y="9474"/>
                    <a:pt x="1901" y="9627"/>
                  </a:cubicBezTo>
                  <a:cubicBezTo>
                    <a:pt x="1894" y="9667"/>
                    <a:pt x="1890" y="9708"/>
                    <a:pt x="1888" y="9751"/>
                  </a:cubicBezTo>
                  <a:cubicBezTo>
                    <a:pt x="1873" y="9967"/>
                    <a:pt x="1946" y="10209"/>
                    <a:pt x="2145" y="10259"/>
                  </a:cubicBezTo>
                  <a:cubicBezTo>
                    <a:pt x="2186" y="10267"/>
                    <a:pt x="2227" y="10267"/>
                    <a:pt x="2265" y="10269"/>
                  </a:cubicBezTo>
                  <a:cubicBezTo>
                    <a:pt x="2306" y="10269"/>
                    <a:pt x="2347" y="10269"/>
                    <a:pt x="2383" y="10282"/>
                  </a:cubicBezTo>
                  <a:cubicBezTo>
                    <a:pt x="2449" y="10301"/>
                    <a:pt x="2499" y="10355"/>
                    <a:pt x="2550" y="10413"/>
                  </a:cubicBezTo>
                  <a:cubicBezTo>
                    <a:pt x="2569" y="10432"/>
                    <a:pt x="2586" y="10454"/>
                    <a:pt x="2608" y="10473"/>
                  </a:cubicBezTo>
                  <a:cubicBezTo>
                    <a:pt x="2634" y="10499"/>
                    <a:pt x="2664" y="10522"/>
                    <a:pt x="2698" y="10546"/>
                  </a:cubicBezTo>
                  <a:cubicBezTo>
                    <a:pt x="2683" y="10552"/>
                    <a:pt x="2666" y="10559"/>
                    <a:pt x="2651" y="10565"/>
                  </a:cubicBezTo>
                  <a:cubicBezTo>
                    <a:pt x="2539" y="10612"/>
                    <a:pt x="2434" y="10657"/>
                    <a:pt x="2323" y="10657"/>
                  </a:cubicBezTo>
                  <a:cubicBezTo>
                    <a:pt x="2304" y="10657"/>
                    <a:pt x="2284" y="10655"/>
                    <a:pt x="2267" y="10653"/>
                  </a:cubicBezTo>
                  <a:cubicBezTo>
                    <a:pt x="2222" y="10646"/>
                    <a:pt x="2179" y="10631"/>
                    <a:pt x="2134" y="10614"/>
                  </a:cubicBezTo>
                  <a:cubicBezTo>
                    <a:pt x="2113" y="10608"/>
                    <a:pt x="2094" y="10601"/>
                    <a:pt x="2072" y="10595"/>
                  </a:cubicBezTo>
                  <a:cubicBezTo>
                    <a:pt x="1976" y="10565"/>
                    <a:pt x="1869" y="10550"/>
                    <a:pt x="1738" y="10548"/>
                  </a:cubicBezTo>
                  <a:cubicBezTo>
                    <a:pt x="1725" y="10492"/>
                    <a:pt x="1704" y="10449"/>
                    <a:pt x="1678" y="10413"/>
                  </a:cubicBezTo>
                  <a:cubicBezTo>
                    <a:pt x="1618" y="10325"/>
                    <a:pt x="1524" y="10274"/>
                    <a:pt x="1432" y="10224"/>
                  </a:cubicBezTo>
                  <a:cubicBezTo>
                    <a:pt x="1329" y="10169"/>
                    <a:pt x="1235" y="10117"/>
                    <a:pt x="1187" y="10021"/>
                  </a:cubicBezTo>
                  <a:cubicBezTo>
                    <a:pt x="1164" y="9971"/>
                    <a:pt x="1155" y="9909"/>
                    <a:pt x="1149" y="9851"/>
                  </a:cubicBezTo>
                  <a:cubicBezTo>
                    <a:pt x="1136" y="9759"/>
                    <a:pt x="1123" y="9667"/>
                    <a:pt x="1052" y="9601"/>
                  </a:cubicBezTo>
                  <a:cubicBezTo>
                    <a:pt x="984" y="9539"/>
                    <a:pt x="892" y="9532"/>
                    <a:pt x="802" y="9526"/>
                  </a:cubicBezTo>
                  <a:cubicBezTo>
                    <a:pt x="759" y="9524"/>
                    <a:pt x="714" y="9519"/>
                    <a:pt x="675" y="9511"/>
                  </a:cubicBezTo>
                  <a:cubicBezTo>
                    <a:pt x="506" y="9472"/>
                    <a:pt x="401" y="9316"/>
                    <a:pt x="360" y="9181"/>
                  </a:cubicBezTo>
                  <a:cubicBezTo>
                    <a:pt x="309" y="9020"/>
                    <a:pt x="318" y="8845"/>
                    <a:pt x="324" y="8690"/>
                  </a:cubicBezTo>
                  <a:cubicBezTo>
                    <a:pt x="341" y="8354"/>
                    <a:pt x="369" y="8033"/>
                    <a:pt x="549" y="7788"/>
                  </a:cubicBezTo>
                  <a:cubicBezTo>
                    <a:pt x="588" y="7737"/>
                    <a:pt x="630" y="7685"/>
                    <a:pt x="675" y="7636"/>
                  </a:cubicBezTo>
                  <a:cubicBezTo>
                    <a:pt x="817" y="7475"/>
                    <a:pt x="962" y="7311"/>
                    <a:pt x="905" y="7107"/>
                  </a:cubicBezTo>
                  <a:lnTo>
                    <a:pt x="900" y="7092"/>
                  </a:lnTo>
                  <a:lnTo>
                    <a:pt x="887" y="7088"/>
                  </a:lnTo>
                  <a:cubicBezTo>
                    <a:pt x="879" y="7086"/>
                    <a:pt x="872" y="7083"/>
                    <a:pt x="864" y="7081"/>
                  </a:cubicBezTo>
                  <a:cubicBezTo>
                    <a:pt x="973" y="6959"/>
                    <a:pt x="1040" y="6779"/>
                    <a:pt x="1072" y="6520"/>
                  </a:cubicBezTo>
                  <a:cubicBezTo>
                    <a:pt x="1106" y="6252"/>
                    <a:pt x="1117" y="5982"/>
                    <a:pt x="1102" y="5714"/>
                  </a:cubicBezTo>
                  <a:cubicBezTo>
                    <a:pt x="1097" y="5622"/>
                    <a:pt x="1089" y="5519"/>
                    <a:pt x="1055" y="5421"/>
                  </a:cubicBezTo>
                  <a:cubicBezTo>
                    <a:pt x="1027" y="5344"/>
                    <a:pt x="984" y="5273"/>
                    <a:pt x="943" y="5207"/>
                  </a:cubicBezTo>
                  <a:cubicBezTo>
                    <a:pt x="932" y="5187"/>
                    <a:pt x="922" y="5170"/>
                    <a:pt x="911" y="5151"/>
                  </a:cubicBezTo>
                  <a:cubicBezTo>
                    <a:pt x="609" y="4635"/>
                    <a:pt x="538" y="3985"/>
                    <a:pt x="725" y="3415"/>
                  </a:cubicBezTo>
                  <a:lnTo>
                    <a:pt x="731" y="3398"/>
                  </a:lnTo>
                  <a:cubicBezTo>
                    <a:pt x="753" y="3334"/>
                    <a:pt x="774" y="3268"/>
                    <a:pt x="765" y="3197"/>
                  </a:cubicBezTo>
                  <a:cubicBezTo>
                    <a:pt x="755" y="3107"/>
                    <a:pt x="697" y="3034"/>
                    <a:pt x="648" y="2974"/>
                  </a:cubicBezTo>
                  <a:lnTo>
                    <a:pt x="230" y="2449"/>
                  </a:lnTo>
                  <a:cubicBezTo>
                    <a:pt x="176" y="2381"/>
                    <a:pt x="118" y="2310"/>
                    <a:pt x="88" y="2226"/>
                  </a:cubicBezTo>
                  <a:cubicBezTo>
                    <a:pt x="54" y="2132"/>
                    <a:pt x="54" y="2027"/>
                    <a:pt x="56" y="1926"/>
                  </a:cubicBezTo>
                  <a:lnTo>
                    <a:pt x="63" y="1089"/>
                  </a:lnTo>
                  <a:cubicBezTo>
                    <a:pt x="63" y="997"/>
                    <a:pt x="65" y="881"/>
                    <a:pt x="120" y="795"/>
                  </a:cubicBezTo>
                  <a:cubicBezTo>
                    <a:pt x="174" y="712"/>
                    <a:pt x="275" y="665"/>
                    <a:pt x="373" y="624"/>
                  </a:cubicBezTo>
                  <a:cubicBezTo>
                    <a:pt x="669" y="500"/>
                    <a:pt x="977" y="397"/>
                    <a:pt x="1288" y="313"/>
                  </a:cubicBezTo>
                  <a:lnTo>
                    <a:pt x="1310" y="309"/>
                  </a:lnTo>
                  <a:cubicBezTo>
                    <a:pt x="1404" y="283"/>
                    <a:pt x="1500" y="260"/>
                    <a:pt x="1588" y="210"/>
                  </a:cubicBezTo>
                  <a:cubicBezTo>
                    <a:pt x="1642" y="180"/>
                    <a:pt x="1693" y="140"/>
                    <a:pt x="1744" y="86"/>
                  </a:cubicBezTo>
                  <a:close/>
                  <a:moveTo>
                    <a:pt x="1751" y="0"/>
                  </a:moveTo>
                  <a:lnTo>
                    <a:pt x="1729" y="24"/>
                  </a:lnTo>
                  <a:cubicBezTo>
                    <a:pt x="1674" y="86"/>
                    <a:pt x="1618" y="131"/>
                    <a:pt x="1560" y="163"/>
                  </a:cubicBezTo>
                  <a:cubicBezTo>
                    <a:pt x="1481" y="208"/>
                    <a:pt x="1387" y="234"/>
                    <a:pt x="1297" y="257"/>
                  </a:cubicBezTo>
                  <a:lnTo>
                    <a:pt x="1275" y="262"/>
                  </a:lnTo>
                  <a:cubicBezTo>
                    <a:pt x="962" y="345"/>
                    <a:pt x="652" y="450"/>
                    <a:pt x="352" y="575"/>
                  </a:cubicBezTo>
                  <a:cubicBezTo>
                    <a:pt x="247" y="617"/>
                    <a:pt x="138" y="669"/>
                    <a:pt x="75" y="767"/>
                  </a:cubicBezTo>
                  <a:cubicBezTo>
                    <a:pt x="11" y="866"/>
                    <a:pt x="9" y="990"/>
                    <a:pt x="9" y="1089"/>
                  </a:cubicBezTo>
                  <a:lnTo>
                    <a:pt x="3" y="1926"/>
                  </a:lnTo>
                  <a:cubicBezTo>
                    <a:pt x="0" y="2027"/>
                    <a:pt x="0" y="2143"/>
                    <a:pt x="39" y="2246"/>
                  </a:cubicBezTo>
                  <a:cubicBezTo>
                    <a:pt x="71" y="2336"/>
                    <a:pt x="133" y="2415"/>
                    <a:pt x="189" y="2484"/>
                  </a:cubicBezTo>
                  <a:lnTo>
                    <a:pt x="607" y="3006"/>
                  </a:lnTo>
                  <a:cubicBezTo>
                    <a:pt x="652" y="3064"/>
                    <a:pt x="703" y="3128"/>
                    <a:pt x="712" y="3203"/>
                  </a:cubicBezTo>
                  <a:cubicBezTo>
                    <a:pt x="720" y="3263"/>
                    <a:pt x="699" y="3323"/>
                    <a:pt x="680" y="3383"/>
                  </a:cubicBezTo>
                  <a:lnTo>
                    <a:pt x="675" y="3400"/>
                  </a:lnTo>
                  <a:cubicBezTo>
                    <a:pt x="485" y="3983"/>
                    <a:pt x="555" y="4647"/>
                    <a:pt x="864" y="5179"/>
                  </a:cubicBezTo>
                  <a:cubicBezTo>
                    <a:pt x="875" y="5198"/>
                    <a:pt x="887" y="5215"/>
                    <a:pt x="898" y="5234"/>
                  </a:cubicBezTo>
                  <a:cubicBezTo>
                    <a:pt x="937" y="5299"/>
                    <a:pt x="977" y="5367"/>
                    <a:pt x="1003" y="5438"/>
                  </a:cubicBezTo>
                  <a:cubicBezTo>
                    <a:pt x="1035" y="5530"/>
                    <a:pt x="1044" y="5631"/>
                    <a:pt x="1048" y="5717"/>
                  </a:cubicBezTo>
                  <a:cubicBezTo>
                    <a:pt x="1063" y="5982"/>
                    <a:pt x="1052" y="6250"/>
                    <a:pt x="1018" y="6514"/>
                  </a:cubicBezTo>
                  <a:cubicBezTo>
                    <a:pt x="984" y="6781"/>
                    <a:pt x="915" y="6961"/>
                    <a:pt x="797" y="7075"/>
                  </a:cubicBezTo>
                  <a:lnTo>
                    <a:pt x="768" y="7105"/>
                  </a:lnTo>
                  <a:lnTo>
                    <a:pt x="808" y="7118"/>
                  </a:lnTo>
                  <a:cubicBezTo>
                    <a:pt x="825" y="7124"/>
                    <a:pt x="840" y="7131"/>
                    <a:pt x="857" y="7135"/>
                  </a:cubicBezTo>
                  <a:cubicBezTo>
                    <a:pt x="896" y="7304"/>
                    <a:pt x="770" y="7450"/>
                    <a:pt x="635" y="7602"/>
                  </a:cubicBezTo>
                  <a:cubicBezTo>
                    <a:pt x="590" y="7651"/>
                    <a:pt x="545" y="7705"/>
                    <a:pt x="506" y="7756"/>
                  </a:cubicBezTo>
                  <a:cubicBezTo>
                    <a:pt x="318" y="8013"/>
                    <a:pt x="288" y="8343"/>
                    <a:pt x="270" y="8688"/>
                  </a:cubicBezTo>
                  <a:cubicBezTo>
                    <a:pt x="264" y="8847"/>
                    <a:pt x="255" y="9029"/>
                    <a:pt x="309" y="9198"/>
                  </a:cubicBezTo>
                  <a:cubicBezTo>
                    <a:pt x="356" y="9346"/>
                    <a:pt x="472" y="9519"/>
                    <a:pt x="663" y="9562"/>
                  </a:cubicBezTo>
                  <a:cubicBezTo>
                    <a:pt x="708" y="9573"/>
                    <a:pt x="753" y="9575"/>
                    <a:pt x="797" y="9579"/>
                  </a:cubicBezTo>
                  <a:cubicBezTo>
                    <a:pt x="881" y="9584"/>
                    <a:pt x="962" y="9590"/>
                    <a:pt x="1016" y="9642"/>
                  </a:cubicBezTo>
                  <a:cubicBezTo>
                    <a:pt x="1074" y="9693"/>
                    <a:pt x="1085" y="9772"/>
                    <a:pt x="1095" y="9858"/>
                  </a:cubicBezTo>
                  <a:cubicBezTo>
                    <a:pt x="1104" y="9920"/>
                    <a:pt x="1112" y="9986"/>
                    <a:pt x="1140" y="10044"/>
                  </a:cubicBezTo>
                  <a:cubicBezTo>
                    <a:pt x="1192" y="10156"/>
                    <a:pt x="1301" y="10214"/>
                    <a:pt x="1406" y="10271"/>
                  </a:cubicBezTo>
                  <a:cubicBezTo>
                    <a:pt x="1496" y="10321"/>
                    <a:pt x="1582" y="10366"/>
                    <a:pt x="1635" y="10443"/>
                  </a:cubicBezTo>
                  <a:cubicBezTo>
                    <a:pt x="1661" y="10479"/>
                    <a:pt x="1678" y="10522"/>
                    <a:pt x="1693" y="10580"/>
                  </a:cubicBezTo>
                  <a:lnTo>
                    <a:pt x="1697" y="10601"/>
                  </a:lnTo>
                  <a:lnTo>
                    <a:pt x="1719" y="10601"/>
                  </a:lnTo>
                  <a:cubicBezTo>
                    <a:pt x="1852" y="10601"/>
                    <a:pt x="1959" y="10614"/>
                    <a:pt x="2057" y="10646"/>
                  </a:cubicBezTo>
                  <a:cubicBezTo>
                    <a:pt x="2077" y="10653"/>
                    <a:pt x="2096" y="10659"/>
                    <a:pt x="2115" y="10666"/>
                  </a:cubicBezTo>
                  <a:cubicBezTo>
                    <a:pt x="2162" y="10681"/>
                    <a:pt x="2209" y="10698"/>
                    <a:pt x="2259" y="10706"/>
                  </a:cubicBezTo>
                  <a:cubicBezTo>
                    <a:pt x="2280" y="10708"/>
                    <a:pt x="2302" y="10711"/>
                    <a:pt x="2323" y="10711"/>
                  </a:cubicBezTo>
                  <a:cubicBezTo>
                    <a:pt x="2445" y="10711"/>
                    <a:pt x="2561" y="10661"/>
                    <a:pt x="2672" y="10614"/>
                  </a:cubicBezTo>
                  <a:cubicBezTo>
                    <a:pt x="2702" y="10601"/>
                    <a:pt x="2734" y="10588"/>
                    <a:pt x="2764" y="10576"/>
                  </a:cubicBezTo>
                  <a:lnTo>
                    <a:pt x="2814" y="10556"/>
                  </a:lnTo>
                  <a:lnTo>
                    <a:pt x="2769" y="10529"/>
                  </a:lnTo>
                  <a:cubicBezTo>
                    <a:pt x="2719" y="10499"/>
                    <a:pt x="2679" y="10469"/>
                    <a:pt x="2644" y="10434"/>
                  </a:cubicBezTo>
                  <a:cubicBezTo>
                    <a:pt x="2625" y="10415"/>
                    <a:pt x="2608" y="10396"/>
                    <a:pt x="2591" y="10376"/>
                  </a:cubicBezTo>
                  <a:cubicBezTo>
                    <a:pt x="2535" y="10316"/>
                    <a:pt x="2479" y="10256"/>
                    <a:pt x="2398" y="10231"/>
                  </a:cubicBezTo>
                  <a:cubicBezTo>
                    <a:pt x="2355" y="10216"/>
                    <a:pt x="2310" y="10216"/>
                    <a:pt x="2265" y="10216"/>
                  </a:cubicBezTo>
                  <a:cubicBezTo>
                    <a:pt x="2229" y="10214"/>
                    <a:pt x="2192" y="10214"/>
                    <a:pt x="2160" y="10205"/>
                  </a:cubicBezTo>
                  <a:cubicBezTo>
                    <a:pt x="1991" y="10164"/>
                    <a:pt x="1927" y="9941"/>
                    <a:pt x="1942" y="9753"/>
                  </a:cubicBezTo>
                  <a:cubicBezTo>
                    <a:pt x="1944" y="9714"/>
                    <a:pt x="1948" y="9674"/>
                    <a:pt x="1952" y="9631"/>
                  </a:cubicBezTo>
                  <a:cubicBezTo>
                    <a:pt x="1972" y="9472"/>
                    <a:pt x="1989" y="9307"/>
                    <a:pt x="1914" y="9164"/>
                  </a:cubicBezTo>
                  <a:cubicBezTo>
                    <a:pt x="1890" y="9119"/>
                    <a:pt x="1856" y="9078"/>
                    <a:pt x="1826" y="9039"/>
                  </a:cubicBezTo>
                  <a:cubicBezTo>
                    <a:pt x="1774" y="8975"/>
                    <a:pt x="1727" y="8915"/>
                    <a:pt x="1717" y="8842"/>
                  </a:cubicBezTo>
                  <a:cubicBezTo>
                    <a:pt x="1714" y="8821"/>
                    <a:pt x="1714" y="8797"/>
                    <a:pt x="1714" y="8774"/>
                  </a:cubicBezTo>
                  <a:cubicBezTo>
                    <a:pt x="1717" y="8733"/>
                    <a:pt x="1717" y="8692"/>
                    <a:pt x="1702" y="8652"/>
                  </a:cubicBezTo>
                  <a:cubicBezTo>
                    <a:pt x="1663" y="8553"/>
                    <a:pt x="1547" y="8525"/>
                    <a:pt x="1434" y="8500"/>
                  </a:cubicBezTo>
                  <a:cubicBezTo>
                    <a:pt x="1305" y="8472"/>
                    <a:pt x="1228" y="8448"/>
                    <a:pt x="1220" y="8375"/>
                  </a:cubicBezTo>
                  <a:cubicBezTo>
                    <a:pt x="1177" y="8018"/>
                    <a:pt x="1226" y="7655"/>
                    <a:pt x="1365" y="7326"/>
                  </a:cubicBezTo>
                  <a:cubicBezTo>
                    <a:pt x="1382" y="7287"/>
                    <a:pt x="1400" y="7251"/>
                    <a:pt x="1415" y="7214"/>
                  </a:cubicBezTo>
                  <a:cubicBezTo>
                    <a:pt x="1460" y="7118"/>
                    <a:pt x="1505" y="7019"/>
                    <a:pt x="1528" y="6914"/>
                  </a:cubicBezTo>
                  <a:cubicBezTo>
                    <a:pt x="1569" y="6745"/>
                    <a:pt x="1556" y="6559"/>
                    <a:pt x="1545" y="6379"/>
                  </a:cubicBezTo>
                  <a:cubicBezTo>
                    <a:pt x="1528" y="6087"/>
                    <a:pt x="1511" y="5811"/>
                    <a:pt x="1706" y="5629"/>
                  </a:cubicBezTo>
                  <a:cubicBezTo>
                    <a:pt x="1819" y="5524"/>
                    <a:pt x="1963" y="5502"/>
                    <a:pt x="2064" y="5502"/>
                  </a:cubicBezTo>
                  <a:cubicBezTo>
                    <a:pt x="2160" y="5502"/>
                    <a:pt x="2261" y="5522"/>
                    <a:pt x="2353" y="5560"/>
                  </a:cubicBezTo>
                  <a:cubicBezTo>
                    <a:pt x="2571" y="5654"/>
                    <a:pt x="2751" y="5834"/>
                    <a:pt x="2910" y="5993"/>
                  </a:cubicBezTo>
                  <a:lnTo>
                    <a:pt x="3116" y="6199"/>
                  </a:lnTo>
                  <a:lnTo>
                    <a:pt x="3129" y="6160"/>
                  </a:lnTo>
                  <a:cubicBezTo>
                    <a:pt x="3231" y="5873"/>
                    <a:pt x="3353" y="5599"/>
                    <a:pt x="3488" y="5294"/>
                  </a:cubicBezTo>
                  <a:cubicBezTo>
                    <a:pt x="3548" y="5164"/>
                    <a:pt x="3615" y="5014"/>
                    <a:pt x="3728" y="4911"/>
                  </a:cubicBezTo>
                  <a:cubicBezTo>
                    <a:pt x="3827" y="4821"/>
                    <a:pt x="3953" y="4770"/>
                    <a:pt x="4078" y="4718"/>
                  </a:cubicBezTo>
                  <a:cubicBezTo>
                    <a:pt x="4247" y="4650"/>
                    <a:pt x="4442" y="4570"/>
                    <a:pt x="4637" y="4570"/>
                  </a:cubicBezTo>
                  <a:lnTo>
                    <a:pt x="4652" y="4570"/>
                  </a:lnTo>
                  <a:cubicBezTo>
                    <a:pt x="4716" y="4572"/>
                    <a:pt x="4785" y="4583"/>
                    <a:pt x="4849" y="4592"/>
                  </a:cubicBezTo>
                  <a:cubicBezTo>
                    <a:pt x="4922" y="4602"/>
                    <a:pt x="4995" y="4613"/>
                    <a:pt x="5067" y="4613"/>
                  </a:cubicBezTo>
                  <a:cubicBezTo>
                    <a:pt x="5138" y="4613"/>
                    <a:pt x="5200" y="4602"/>
                    <a:pt x="5256" y="4579"/>
                  </a:cubicBezTo>
                  <a:cubicBezTo>
                    <a:pt x="5507" y="4478"/>
                    <a:pt x="5584" y="4157"/>
                    <a:pt x="5513" y="3904"/>
                  </a:cubicBezTo>
                  <a:cubicBezTo>
                    <a:pt x="5455" y="3705"/>
                    <a:pt x="5331" y="3535"/>
                    <a:pt x="5209" y="3371"/>
                  </a:cubicBezTo>
                  <a:cubicBezTo>
                    <a:pt x="5181" y="3332"/>
                    <a:pt x="5153" y="3293"/>
                    <a:pt x="5125" y="3255"/>
                  </a:cubicBezTo>
                  <a:cubicBezTo>
                    <a:pt x="5093" y="3212"/>
                    <a:pt x="5065" y="3169"/>
                    <a:pt x="5059" y="3122"/>
                  </a:cubicBezTo>
                  <a:cubicBezTo>
                    <a:pt x="5055" y="3092"/>
                    <a:pt x="5059" y="3062"/>
                    <a:pt x="5063" y="3028"/>
                  </a:cubicBezTo>
                  <a:cubicBezTo>
                    <a:pt x="5067" y="3000"/>
                    <a:pt x="5070" y="2972"/>
                    <a:pt x="5070" y="2942"/>
                  </a:cubicBezTo>
                  <a:cubicBezTo>
                    <a:pt x="5065" y="2841"/>
                    <a:pt x="5003" y="2762"/>
                    <a:pt x="4945" y="2685"/>
                  </a:cubicBezTo>
                  <a:cubicBezTo>
                    <a:pt x="4896" y="2616"/>
                    <a:pt x="4847" y="2552"/>
                    <a:pt x="4834" y="2477"/>
                  </a:cubicBezTo>
                  <a:cubicBezTo>
                    <a:pt x="4828" y="2441"/>
                    <a:pt x="4832" y="2404"/>
                    <a:pt x="4834" y="2364"/>
                  </a:cubicBezTo>
                  <a:cubicBezTo>
                    <a:pt x="4836" y="2312"/>
                    <a:pt x="4840" y="2261"/>
                    <a:pt x="4825" y="2209"/>
                  </a:cubicBezTo>
                  <a:cubicBezTo>
                    <a:pt x="4789" y="2089"/>
                    <a:pt x="4673" y="2025"/>
                    <a:pt x="4560" y="1965"/>
                  </a:cubicBezTo>
                  <a:cubicBezTo>
                    <a:pt x="4446" y="1903"/>
                    <a:pt x="4339" y="1845"/>
                    <a:pt x="4328" y="1736"/>
                  </a:cubicBezTo>
                  <a:lnTo>
                    <a:pt x="4328" y="1717"/>
                  </a:lnTo>
                  <a:lnTo>
                    <a:pt x="4311" y="1712"/>
                  </a:lnTo>
                  <a:cubicBezTo>
                    <a:pt x="4253" y="1693"/>
                    <a:pt x="4193" y="1684"/>
                    <a:pt x="4133" y="1684"/>
                  </a:cubicBezTo>
                  <a:cubicBezTo>
                    <a:pt x="3981" y="1684"/>
                    <a:pt x="3833" y="1742"/>
                    <a:pt x="3726" y="1841"/>
                  </a:cubicBezTo>
                  <a:lnTo>
                    <a:pt x="3711" y="1858"/>
                  </a:lnTo>
                  <a:cubicBezTo>
                    <a:pt x="3686" y="1881"/>
                    <a:pt x="3662" y="1905"/>
                    <a:pt x="3634" y="1914"/>
                  </a:cubicBezTo>
                  <a:cubicBezTo>
                    <a:pt x="3624" y="1917"/>
                    <a:pt x="3615" y="1918"/>
                    <a:pt x="3605" y="1918"/>
                  </a:cubicBezTo>
                  <a:cubicBezTo>
                    <a:pt x="3553" y="1918"/>
                    <a:pt x="3502" y="1877"/>
                    <a:pt x="3450" y="1832"/>
                  </a:cubicBezTo>
                  <a:cubicBezTo>
                    <a:pt x="3388" y="1781"/>
                    <a:pt x="3323" y="1727"/>
                    <a:pt x="3240" y="1727"/>
                  </a:cubicBezTo>
                  <a:lnTo>
                    <a:pt x="3216" y="1727"/>
                  </a:lnTo>
                  <a:lnTo>
                    <a:pt x="3193" y="1982"/>
                  </a:lnTo>
                  <a:lnTo>
                    <a:pt x="2715" y="1920"/>
                  </a:lnTo>
                  <a:lnTo>
                    <a:pt x="2715" y="1950"/>
                  </a:lnTo>
                  <a:cubicBezTo>
                    <a:pt x="2711" y="2141"/>
                    <a:pt x="2531" y="2312"/>
                    <a:pt x="2338" y="2312"/>
                  </a:cubicBezTo>
                  <a:cubicBezTo>
                    <a:pt x="2417" y="1879"/>
                    <a:pt x="2454" y="1436"/>
                    <a:pt x="2443" y="994"/>
                  </a:cubicBezTo>
                  <a:cubicBezTo>
                    <a:pt x="2443" y="947"/>
                    <a:pt x="2439" y="900"/>
                    <a:pt x="2407" y="862"/>
                  </a:cubicBezTo>
                  <a:cubicBezTo>
                    <a:pt x="2371" y="821"/>
                    <a:pt x="2321" y="814"/>
                    <a:pt x="2272" y="814"/>
                  </a:cubicBezTo>
                  <a:cubicBezTo>
                    <a:pt x="2259" y="814"/>
                    <a:pt x="2247" y="814"/>
                    <a:pt x="2235" y="815"/>
                  </a:cubicBezTo>
                  <a:cubicBezTo>
                    <a:pt x="2224" y="816"/>
                    <a:pt x="2214" y="816"/>
                    <a:pt x="2203" y="816"/>
                  </a:cubicBezTo>
                  <a:cubicBezTo>
                    <a:pt x="2192" y="816"/>
                    <a:pt x="2182" y="816"/>
                    <a:pt x="2171" y="815"/>
                  </a:cubicBezTo>
                  <a:cubicBezTo>
                    <a:pt x="2019" y="802"/>
                    <a:pt x="1933" y="626"/>
                    <a:pt x="1901" y="465"/>
                  </a:cubicBezTo>
                  <a:cubicBezTo>
                    <a:pt x="1897" y="440"/>
                    <a:pt x="1892" y="412"/>
                    <a:pt x="1888" y="384"/>
                  </a:cubicBezTo>
                  <a:cubicBezTo>
                    <a:pt x="1867" y="257"/>
                    <a:pt x="1845" y="127"/>
                    <a:pt x="1770" y="26"/>
                  </a:cubicBezTo>
                  <a:lnTo>
                    <a:pt x="175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50"/>
            <p:cNvSpPr/>
            <p:nvPr/>
          </p:nvSpPr>
          <p:spPr>
            <a:xfrm>
              <a:off x="6312658" y="3222394"/>
              <a:ext cx="114427" cy="94139"/>
            </a:xfrm>
            <a:custGeom>
              <a:rect b="b" l="l" r="r" t="t"/>
              <a:pathLst>
                <a:path extrusionOk="0" h="3313" w="4027">
                  <a:moveTo>
                    <a:pt x="2193" y="0"/>
                  </a:moveTo>
                  <a:cubicBezTo>
                    <a:pt x="2178" y="11"/>
                    <a:pt x="2161" y="22"/>
                    <a:pt x="2143" y="30"/>
                  </a:cubicBezTo>
                  <a:cubicBezTo>
                    <a:pt x="2085" y="54"/>
                    <a:pt x="2025" y="62"/>
                    <a:pt x="1963" y="62"/>
                  </a:cubicBezTo>
                  <a:cubicBezTo>
                    <a:pt x="1827" y="62"/>
                    <a:pt x="1685" y="23"/>
                    <a:pt x="1548" y="20"/>
                  </a:cubicBezTo>
                  <a:cubicBezTo>
                    <a:pt x="1542" y="19"/>
                    <a:pt x="1537" y="19"/>
                    <a:pt x="1532" y="19"/>
                  </a:cubicBezTo>
                  <a:cubicBezTo>
                    <a:pt x="1334" y="19"/>
                    <a:pt x="1146" y="94"/>
                    <a:pt x="963" y="170"/>
                  </a:cubicBezTo>
                  <a:cubicBezTo>
                    <a:pt x="837" y="221"/>
                    <a:pt x="706" y="275"/>
                    <a:pt x="605" y="367"/>
                  </a:cubicBezTo>
                  <a:cubicBezTo>
                    <a:pt x="492" y="472"/>
                    <a:pt x="425" y="617"/>
                    <a:pt x="361" y="759"/>
                  </a:cubicBezTo>
                  <a:cubicBezTo>
                    <a:pt x="234" y="1044"/>
                    <a:pt x="106" y="1331"/>
                    <a:pt x="1" y="1624"/>
                  </a:cubicBezTo>
                  <a:cubicBezTo>
                    <a:pt x="35" y="1661"/>
                    <a:pt x="70" y="1695"/>
                    <a:pt x="104" y="1729"/>
                  </a:cubicBezTo>
                  <a:cubicBezTo>
                    <a:pt x="350" y="1976"/>
                    <a:pt x="616" y="2271"/>
                    <a:pt x="588" y="2618"/>
                  </a:cubicBezTo>
                  <a:cubicBezTo>
                    <a:pt x="736" y="2657"/>
                    <a:pt x="884" y="2696"/>
                    <a:pt x="1031" y="2734"/>
                  </a:cubicBezTo>
                  <a:cubicBezTo>
                    <a:pt x="1038" y="2833"/>
                    <a:pt x="1044" y="2929"/>
                    <a:pt x="1053" y="3028"/>
                  </a:cubicBezTo>
                  <a:cubicBezTo>
                    <a:pt x="1289" y="3032"/>
                    <a:pt x="1524" y="3073"/>
                    <a:pt x="1749" y="3148"/>
                  </a:cubicBezTo>
                  <a:cubicBezTo>
                    <a:pt x="1670" y="3160"/>
                    <a:pt x="1664" y="3238"/>
                    <a:pt x="1696" y="3313"/>
                  </a:cubicBezTo>
                  <a:cubicBezTo>
                    <a:pt x="1702" y="3308"/>
                    <a:pt x="1709" y="3304"/>
                    <a:pt x="1713" y="3300"/>
                  </a:cubicBezTo>
                  <a:cubicBezTo>
                    <a:pt x="1846" y="3193"/>
                    <a:pt x="1973" y="3042"/>
                    <a:pt x="2138" y="3042"/>
                  </a:cubicBezTo>
                  <a:cubicBezTo>
                    <a:pt x="2145" y="3042"/>
                    <a:pt x="2153" y="3042"/>
                    <a:pt x="2161" y="3043"/>
                  </a:cubicBezTo>
                  <a:cubicBezTo>
                    <a:pt x="2194" y="3045"/>
                    <a:pt x="2232" y="3052"/>
                    <a:pt x="2266" y="3052"/>
                  </a:cubicBezTo>
                  <a:cubicBezTo>
                    <a:pt x="2311" y="3052"/>
                    <a:pt x="2349" y="3042"/>
                    <a:pt x="2362" y="3002"/>
                  </a:cubicBezTo>
                  <a:cubicBezTo>
                    <a:pt x="2373" y="2970"/>
                    <a:pt x="2358" y="2938"/>
                    <a:pt x="2358" y="2905"/>
                  </a:cubicBezTo>
                  <a:cubicBezTo>
                    <a:pt x="2353" y="2794"/>
                    <a:pt x="2497" y="2745"/>
                    <a:pt x="2606" y="2745"/>
                  </a:cubicBezTo>
                  <a:cubicBezTo>
                    <a:pt x="2630" y="2745"/>
                    <a:pt x="2654" y="2746"/>
                    <a:pt x="2679" y="2746"/>
                  </a:cubicBezTo>
                  <a:cubicBezTo>
                    <a:pt x="2771" y="2746"/>
                    <a:pt x="2866" y="2736"/>
                    <a:pt x="2915" y="2661"/>
                  </a:cubicBezTo>
                  <a:cubicBezTo>
                    <a:pt x="2953" y="2591"/>
                    <a:pt x="2940" y="2492"/>
                    <a:pt x="2883" y="2434"/>
                  </a:cubicBezTo>
                  <a:cubicBezTo>
                    <a:pt x="2840" y="2387"/>
                    <a:pt x="2771" y="2361"/>
                    <a:pt x="2743" y="2303"/>
                  </a:cubicBezTo>
                  <a:cubicBezTo>
                    <a:pt x="2684" y="2180"/>
                    <a:pt x="2856" y="2074"/>
                    <a:pt x="2997" y="2074"/>
                  </a:cubicBezTo>
                  <a:cubicBezTo>
                    <a:pt x="3003" y="2074"/>
                    <a:pt x="3008" y="2074"/>
                    <a:pt x="3013" y="2074"/>
                  </a:cubicBezTo>
                  <a:cubicBezTo>
                    <a:pt x="3073" y="2077"/>
                    <a:pt x="3139" y="2085"/>
                    <a:pt x="3201" y="2085"/>
                  </a:cubicBezTo>
                  <a:cubicBezTo>
                    <a:pt x="3287" y="2085"/>
                    <a:pt x="3367" y="2070"/>
                    <a:pt x="3418" y="2004"/>
                  </a:cubicBezTo>
                  <a:cubicBezTo>
                    <a:pt x="3502" y="1892"/>
                    <a:pt x="3429" y="1729"/>
                    <a:pt x="3476" y="1599"/>
                  </a:cubicBezTo>
                  <a:cubicBezTo>
                    <a:pt x="3553" y="1378"/>
                    <a:pt x="3909" y="1365"/>
                    <a:pt x="3982" y="1142"/>
                  </a:cubicBezTo>
                  <a:cubicBezTo>
                    <a:pt x="4027" y="1005"/>
                    <a:pt x="3937" y="864"/>
                    <a:pt x="3851" y="746"/>
                  </a:cubicBezTo>
                  <a:cubicBezTo>
                    <a:pt x="3742" y="598"/>
                    <a:pt x="3635" y="450"/>
                    <a:pt x="3525" y="300"/>
                  </a:cubicBezTo>
                  <a:cubicBezTo>
                    <a:pt x="3497" y="264"/>
                    <a:pt x="3470" y="225"/>
                    <a:pt x="3429" y="206"/>
                  </a:cubicBezTo>
                  <a:cubicBezTo>
                    <a:pt x="3398" y="189"/>
                    <a:pt x="3361" y="184"/>
                    <a:pt x="3325" y="184"/>
                  </a:cubicBezTo>
                  <a:cubicBezTo>
                    <a:pt x="3307" y="184"/>
                    <a:pt x="3288" y="185"/>
                    <a:pt x="3270" y="187"/>
                  </a:cubicBezTo>
                  <a:cubicBezTo>
                    <a:pt x="3037" y="200"/>
                    <a:pt x="2741" y="270"/>
                    <a:pt x="2709" y="502"/>
                  </a:cubicBezTo>
                  <a:cubicBezTo>
                    <a:pt x="2488" y="465"/>
                    <a:pt x="2458" y="133"/>
                    <a:pt x="2263" y="28"/>
                  </a:cubicBezTo>
                  <a:cubicBezTo>
                    <a:pt x="2240" y="15"/>
                    <a:pt x="2216" y="7"/>
                    <a:pt x="219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50"/>
            <p:cNvSpPr/>
            <p:nvPr/>
          </p:nvSpPr>
          <p:spPr>
            <a:xfrm>
              <a:off x="6311749" y="3221598"/>
              <a:ext cx="116132" cy="96100"/>
            </a:xfrm>
            <a:custGeom>
              <a:rect b="b" l="l" r="r" t="t"/>
              <a:pathLst>
                <a:path extrusionOk="0" h="3382" w="4087">
                  <a:moveTo>
                    <a:pt x="2229" y="58"/>
                  </a:moveTo>
                  <a:cubicBezTo>
                    <a:pt x="2246" y="63"/>
                    <a:pt x="2265" y="69"/>
                    <a:pt x="2283" y="80"/>
                  </a:cubicBezTo>
                  <a:cubicBezTo>
                    <a:pt x="2364" y="123"/>
                    <a:pt x="2418" y="215"/>
                    <a:pt x="2467" y="303"/>
                  </a:cubicBezTo>
                  <a:cubicBezTo>
                    <a:pt x="2533" y="416"/>
                    <a:pt x="2602" y="534"/>
                    <a:pt x="2737" y="555"/>
                  </a:cubicBezTo>
                  <a:lnTo>
                    <a:pt x="2762" y="560"/>
                  </a:lnTo>
                  <a:lnTo>
                    <a:pt x="2767" y="532"/>
                  </a:lnTo>
                  <a:cubicBezTo>
                    <a:pt x="2799" y="305"/>
                    <a:pt x="3118" y="253"/>
                    <a:pt x="3305" y="240"/>
                  </a:cubicBezTo>
                  <a:cubicBezTo>
                    <a:pt x="3322" y="240"/>
                    <a:pt x="3339" y="238"/>
                    <a:pt x="3356" y="238"/>
                  </a:cubicBezTo>
                  <a:cubicBezTo>
                    <a:pt x="3397" y="238"/>
                    <a:pt x="3425" y="245"/>
                    <a:pt x="3448" y="258"/>
                  </a:cubicBezTo>
                  <a:cubicBezTo>
                    <a:pt x="3485" y="275"/>
                    <a:pt x="3512" y="311"/>
                    <a:pt x="3536" y="345"/>
                  </a:cubicBezTo>
                  <a:lnTo>
                    <a:pt x="3862" y="791"/>
                  </a:lnTo>
                  <a:cubicBezTo>
                    <a:pt x="3952" y="911"/>
                    <a:pt x="4029" y="1042"/>
                    <a:pt x="3990" y="1162"/>
                  </a:cubicBezTo>
                  <a:cubicBezTo>
                    <a:pt x="3956" y="1262"/>
                    <a:pt x="3855" y="1318"/>
                    <a:pt x="3748" y="1376"/>
                  </a:cubicBezTo>
                  <a:cubicBezTo>
                    <a:pt x="3639" y="1436"/>
                    <a:pt x="3523" y="1498"/>
                    <a:pt x="3482" y="1618"/>
                  </a:cubicBezTo>
                  <a:cubicBezTo>
                    <a:pt x="3461" y="1680"/>
                    <a:pt x="3463" y="1744"/>
                    <a:pt x="3465" y="1809"/>
                  </a:cubicBezTo>
                  <a:cubicBezTo>
                    <a:pt x="3467" y="1886"/>
                    <a:pt x="3470" y="1959"/>
                    <a:pt x="3429" y="2014"/>
                  </a:cubicBezTo>
                  <a:cubicBezTo>
                    <a:pt x="3390" y="2064"/>
                    <a:pt x="3330" y="2087"/>
                    <a:pt x="3232" y="2087"/>
                  </a:cubicBezTo>
                  <a:cubicBezTo>
                    <a:pt x="3193" y="2087"/>
                    <a:pt x="3152" y="2083"/>
                    <a:pt x="3112" y="2079"/>
                  </a:cubicBezTo>
                  <a:cubicBezTo>
                    <a:pt x="3090" y="2079"/>
                    <a:pt x="3069" y="2077"/>
                    <a:pt x="3047" y="2074"/>
                  </a:cubicBezTo>
                  <a:cubicBezTo>
                    <a:pt x="3042" y="2074"/>
                    <a:pt x="3036" y="2074"/>
                    <a:pt x="3030" y="2074"/>
                  </a:cubicBezTo>
                  <a:cubicBezTo>
                    <a:pt x="2921" y="2074"/>
                    <a:pt x="2807" y="2130"/>
                    <a:pt x="2760" y="2203"/>
                  </a:cubicBezTo>
                  <a:cubicBezTo>
                    <a:pt x="2732" y="2248"/>
                    <a:pt x="2730" y="2297"/>
                    <a:pt x="2752" y="2342"/>
                  </a:cubicBezTo>
                  <a:cubicBezTo>
                    <a:pt x="2771" y="2385"/>
                    <a:pt x="2807" y="2411"/>
                    <a:pt x="2844" y="2436"/>
                  </a:cubicBezTo>
                  <a:cubicBezTo>
                    <a:pt x="2863" y="2451"/>
                    <a:pt x="2880" y="2464"/>
                    <a:pt x="2895" y="2479"/>
                  </a:cubicBezTo>
                  <a:cubicBezTo>
                    <a:pt x="2945" y="2531"/>
                    <a:pt x="2957" y="2616"/>
                    <a:pt x="2925" y="2676"/>
                  </a:cubicBezTo>
                  <a:cubicBezTo>
                    <a:pt x="2885" y="2736"/>
                    <a:pt x="2807" y="2747"/>
                    <a:pt x="2702" y="2747"/>
                  </a:cubicBezTo>
                  <a:lnTo>
                    <a:pt x="2636" y="2747"/>
                  </a:lnTo>
                  <a:cubicBezTo>
                    <a:pt x="2561" y="2747"/>
                    <a:pt x="2463" y="2769"/>
                    <a:pt x="2405" y="2829"/>
                  </a:cubicBezTo>
                  <a:cubicBezTo>
                    <a:pt x="2375" y="2859"/>
                    <a:pt x="2360" y="2895"/>
                    <a:pt x="2362" y="2936"/>
                  </a:cubicBezTo>
                  <a:cubicBezTo>
                    <a:pt x="2362" y="2948"/>
                    <a:pt x="2364" y="2961"/>
                    <a:pt x="2366" y="2974"/>
                  </a:cubicBezTo>
                  <a:cubicBezTo>
                    <a:pt x="2370" y="2991"/>
                    <a:pt x="2373" y="3008"/>
                    <a:pt x="2368" y="3021"/>
                  </a:cubicBezTo>
                  <a:cubicBezTo>
                    <a:pt x="2364" y="3036"/>
                    <a:pt x="2351" y="3051"/>
                    <a:pt x="2300" y="3051"/>
                  </a:cubicBezTo>
                  <a:cubicBezTo>
                    <a:pt x="2276" y="3051"/>
                    <a:pt x="2253" y="3049"/>
                    <a:pt x="2229" y="3047"/>
                  </a:cubicBezTo>
                  <a:cubicBezTo>
                    <a:pt x="2218" y="3045"/>
                    <a:pt x="2205" y="3045"/>
                    <a:pt x="2195" y="3043"/>
                  </a:cubicBezTo>
                  <a:cubicBezTo>
                    <a:pt x="2186" y="3042"/>
                    <a:pt x="2178" y="3042"/>
                    <a:pt x="2169" y="3042"/>
                  </a:cubicBezTo>
                  <a:cubicBezTo>
                    <a:pt x="2060" y="3042"/>
                    <a:pt x="1965" y="3104"/>
                    <a:pt x="1878" y="3178"/>
                  </a:cubicBezTo>
                  <a:lnTo>
                    <a:pt x="1790" y="3150"/>
                  </a:lnTo>
                  <a:cubicBezTo>
                    <a:pt x="1569" y="3077"/>
                    <a:pt x="1340" y="3036"/>
                    <a:pt x="1108" y="3030"/>
                  </a:cubicBezTo>
                  <a:lnTo>
                    <a:pt x="1089" y="2741"/>
                  </a:lnTo>
                  <a:lnTo>
                    <a:pt x="648" y="2625"/>
                  </a:lnTo>
                  <a:cubicBezTo>
                    <a:pt x="663" y="2280"/>
                    <a:pt x="404" y="1987"/>
                    <a:pt x="155" y="1738"/>
                  </a:cubicBezTo>
                  <a:cubicBezTo>
                    <a:pt x="125" y="1708"/>
                    <a:pt x="93" y="1678"/>
                    <a:pt x="63" y="1646"/>
                  </a:cubicBezTo>
                  <a:cubicBezTo>
                    <a:pt x="166" y="1367"/>
                    <a:pt x="284" y="1097"/>
                    <a:pt x="419" y="797"/>
                  </a:cubicBezTo>
                  <a:cubicBezTo>
                    <a:pt x="476" y="667"/>
                    <a:pt x="543" y="517"/>
                    <a:pt x="656" y="414"/>
                  </a:cubicBezTo>
                  <a:cubicBezTo>
                    <a:pt x="755" y="324"/>
                    <a:pt x="881" y="273"/>
                    <a:pt x="1006" y="221"/>
                  </a:cubicBezTo>
                  <a:cubicBezTo>
                    <a:pt x="1175" y="153"/>
                    <a:pt x="1370" y="73"/>
                    <a:pt x="1565" y="73"/>
                  </a:cubicBezTo>
                  <a:lnTo>
                    <a:pt x="1580" y="73"/>
                  </a:lnTo>
                  <a:cubicBezTo>
                    <a:pt x="1644" y="75"/>
                    <a:pt x="1713" y="86"/>
                    <a:pt x="1777" y="95"/>
                  </a:cubicBezTo>
                  <a:cubicBezTo>
                    <a:pt x="1850" y="105"/>
                    <a:pt x="1923" y="116"/>
                    <a:pt x="1995" y="116"/>
                  </a:cubicBezTo>
                  <a:cubicBezTo>
                    <a:pt x="2066" y="116"/>
                    <a:pt x="2128" y="105"/>
                    <a:pt x="2184" y="82"/>
                  </a:cubicBezTo>
                  <a:cubicBezTo>
                    <a:pt x="2201" y="75"/>
                    <a:pt x="2214" y="67"/>
                    <a:pt x="2229" y="58"/>
                  </a:cubicBezTo>
                  <a:close/>
                  <a:moveTo>
                    <a:pt x="1869" y="3186"/>
                  </a:moveTo>
                  <a:cubicBezTo>
                    <a:pt x="1850" y="3201"/>
                    <a:pt x="1833" y="3216"/>
                    <a:pt x="1813" y="3233"/>
                  </a:cubicBezTo>
                  <a:cubicBezTo>
                    <a:pt x="1790" y="3255"/>
                    <a:pt x="1766" y="3276"/>
                    <a:pt x="1741" y="3296"/>
                  </a:cubicBezTo>
                  <a:cubicBezTo>
                    <a:pt x="1734" y="3268"/>
                    <a:pt x="1734" y="3244"/>
                    <a:pt x="1743" y="3227"/>
                  </a:cubicBezTo>
                  <a:cubicBezTo>
                    <a:pt x="1751" y="3214"/>
                    <a:pt x="1764" y="3206"/>
                    <a:pt x="1786" y="3201"/>
                  </a:cubicBezTo>
                  <a:lnTo>
                    <a:pt x="1869" y="3186"/>
                  </a:lnTo>
                  <a:close/>
                  <a:moveTo>
                    <a:pt x="2220" y="0"/>
                  </a:moveTo>
                  <a:lnTo>
                    <a:pt x="2201" y="13"/>
                  </a:lnTo>
                  <a:cubicBezTo>
                    <a:pt x="2188" y="20"/>
                    <a:pt x="2178" y="28"/>
                    <a:pt x="2165" y="33"/>
                  </a:cubicBezTo>
                  <a:cubicBezTo>
                    <a:pt x="2115" y="54"/>
                    <a:pt x="2060" y="63"/>
                    <a:pt x="1995" y="63"/>
                  </a:cubicBezTo>
                  <a:cubicBezTo>
                    <a:pt x="1927" y="63"/>
                    <a:pt x="1854" y="52"/>
                    <a:pt x="1786" y="41"/>
                  </a:cubicBezTo>
                  <a:cubicBezTo>
                    <a:pt x="1717" y="33"/>
                    <a:pt x="1648" y="22"/>
                    <a:pt x="1580" y="20"/>
                  </a:cubicBezTo>
                  <a:lnTo>
                    <a:pt x="1565" y="20"/>
                  </a:lnTo>
                  <a:cubicBezTo>
                    <a:pt x="1359" y="20"/>
                    <a:pt x="1160" y="101"/>
                    <a:pt x="984" y="172"/>
                  </a:cubicBezTo>
                  <a:cubicBezTo>
                    <a:pt x="862" y="221"/>
                    <a:pt x="725" y="277"/>
                    <a:pt x="620" y="375"/>
                  </a:cubicBezTo>
                  <a:cubicBezTo>
                    <a:pt x="500" y="485"/>
                    <a:pt x="429" y="641"/>
                    <a:pt x="369" y="776"/>
                  </a:cubicBezTo>
                  <a:cubicBezTo>
                    <a:pt x="232" y="1080"/>
                    <a:pt x="110" y="1357"/>
                    <a:pt x="7" y="1644"/>
                  </a:cubicBezTo>
                  <a:lnTo>
                    <a:pt x="1" y="1659"/>
                  </a:lnTo>
                  <a:lnTo>
                    <a:pt x="14" y="1672"/>
                  </a:lnTo>
                  <a:cubicBezTo>
                    <a:pt x="48" y="1708"/>
                    <a:pt x="82" y="1742"/>
                    <a:pt x="119" y="1777"/>
                  </a:cubicBezTo>
                  <a:cubicBezTo>
                    <a:pt x="361" y="2021"/>
                    <a:pt x="620" y="2310"/>
                    <a:pt x="592" y="2644"/>
                  </a:cubicBezTo>
                  <a:lnTo>
                    <a:pt x="590" y="2666"/>
                  </a:lnTo>
                  <a:lnTo>
                    <a:pt x="1038" y="2784"/>
                  </a:lnTo>
                  <a:lnTo>
                    <a:pt x="1059" y="3081"/>
                  </a:lnTo>
                  <a:lnTo>
                    <a:pt x="1083" y="3083"/>
                  </a:lnTo>
                  <a:cubicBezTo>
                    <a:pt x="1297" y="3088"/>
                    <a:pt x="1507" y="3120"/>
                    <a:pt x="1711" y="3182"/>
                  </a:cubicBezTo>
                  <a:cubicBezTo>
                    <a:pt x="1704" y="3188"/>
                    <a:pt x="1700" y="3195"/>
                    <a:pt x="1696" y="3201"/>
                  </a:cubicBezTo>
                  <a:cubicBezTo>
                    <a:pt x="1676" y="3240"/>
                    <a:pt x="1678" y="3293"/>
                    <a:pt x="1704" y="3351"/>
                  </a:cubicBezTo>
                  <a:lnTo>
                    <a:pt x="1717" y="3381"/>
                  </a:lnTo>
                  <a:lnTo>
                    <a:pt x="1749" y="3358"/>
                  </a:lnTo>
                  <a:cubicBezTo>
                    <a:pt x="1753" y="3353"/>
                    <a:pt x="1758" y="3351"/>
                    <a:pt x="1762" y="3349"/>
                  </a:cubicBezTo>
                  <a:cubicBezTo>
                    <a:pt x="1792" y="3326"/>
                    <a:pt x="1820" y="3300"/>
                    <a:pt x="1850" y="3274"/>
                  </a:cubicBezTo>
                  <a:cubicBezTo>
                    <a:pt x="1949" y="3187"/>
                    <a:pt x="2051" y="3096"/>
                    <a:pt x="2171" y="3096"/>
                  </a:cubicBezTo>
                  <a:cubicBezTo>
                    <a:pt x="2177" y="3096"/>
                    <a:pt x="2184" y="3096"/>
                    <a:pt x="2190" y="3096"/>
                  </a:cubicBezTo>
                  <a:cubicBezTo>
                    <a:pt x="2201" y="3098"/>
                    <a:pt x="2212" y="3098"/>
                    <a:pt x="2223" y="3101"/>
                  </a:cubicBezTo>
                  <a:cubicBezTo>
                    <a:pt x="2248" y="3103"/>
                    <a:pt x="2274" y="3105"/>
                    <a:pt x="2300" y="3105"/>
                  </a:cubicBezTo>
                  <a:cubicBezTo>
                    <a:pt x="2323" y="3105"/>
                    <a:pt x="2398" y="3105"/>
                    <a:pt x="2420" y="3036"/>
                  </a:cubicBezTo>
                  <a:cubicBezTo>
                    <a:pt x="2428" y="3011"/>
                    <a:pt x="2424" y="2987"/>
                    <a:pt x="2420" y="2963"/>
                  </a:cubicBezTo>
                  <a:cubicBezTo>
                    <a:pt x="2418" y="2953"/>
                    <a:pt x="2415" y="2944"/>
                    <a:pt x="2415" y="2933"/>
                  </a:cubicBezTo>
                  <a:cubicBezTo>
                    <a:pt x="2415" y="2908"/>
                    <a:pt x="2424" y="2886"/>
                    <a:pt x="2443" y="2865"/>
                  </a:cubicBezTo>
                  <a:cubicBezTo>
                    <a:pt x="2486" y="2820"/>
                    <a:pt x="2570" y="2801"/>
                    <a:pt x="2638" y="2801"/>
                  </a:cubicBezTo>
                  <a:lnTo>
                    <a:pt x="2702" y="2801"/>
                  </a:lnTo>
                  <a:cubicBezTo>
                    <a:pt x="2807" y="2801"/>
                    <a:pt x="2912" y="2790"/>
                    <a:pt x="2970" y="2702"/>
                  </a:cubicBezTo>
                  <a:cubicBezTo>
                    <a:pt x="3015" y="2621"/>
                    <a:pt x="3000" y="2511"/>
                    <a:pt x="2934" y="2443"/>
                  </a:cubicBezTo>
                  <a:cubicBezTo>
                    <a:pt x="2917" y="2424"/>
                    <a:pt x="2895" y="2409"/>
                    <a:pt x="2874" y="2394"/>
                  </a:cubicBezTo>
                  <a:cubicBezTo>
                    <a:pt x="2844" y="2370"/>
                    <a:pt x="2814" y="2351"/>
                    <a:pt x="2801" y="2321"/>
                  </a:cubicBezTo>
                  <a:cubicBezTo>
                    <a:pt x="2786" y="2291"/>
                    <a:pt x="2788" y="2261"/>
                    <a:pt x="2805" y="2233"/>
                  </a:cubicBezTo>
                  <a:cubicBezTo>
                    <a:pt x="2842" y="2173"/>
                    <a:pt x="2940" y="2128"/>
                    <a:pt x="3030" y="2128"/>
                  </a:cubicBezTo>
                  <a:lnTo>
                    <a:pt x="3043" y="2128"/>
                  </a:lnTo>
                  <a:cubicBezTo>
                    <a:pt x="3065" y="2130"/>
                    <a:pt x="3086" y="2132"/>
                    <a:pt x="3107" y="2132"/>
                  </a:cubicBezTo>
                  <a:cubicBezTo>
                    <a:pt x="3148" y="2136"/>
                    <a:pt x="3191" y="2141"/>
                    <a:pt x="3232" y="2141"/>
                  </a:cubicBezTo>
                  <a:cubicBezTo>
                    <a:pt x="3305" y="2141"/>
                    <a:pt x="3407" y="2130"/>
                    <a:pt x="3470" y="2047"/>
                  </a:cubicBezTo>
                  <a:cubicBezTo>
                    <a:pt x="3523" y="1978"/>
                    <a:pt x="3521" y="1890"/>
                    <a:pt x="3519" y="1807"/>
                  </a:cubicBezTo>
                  <a:cubicBezTo>
                    <a:pt x="3517" y="1749"/>
                    <a:pt x="3514" y="1687"/>
                    <a:pt x="3532" y="1635"/>
                  </a:cubicBezTo>
                  <a:cubicBezTo>
                    <a:pt x="3568" y="1537"/>
                    <a:pt x="3667" y="1481"/>
                    <a:pt x="3774" y="1423"/>
                  </a:cubicBezTo>
                  <a:cubicBezTo>
                    <a:pt x="3885" y="1363"/>
                    <a:pt x="4001" y="1301"/>
                    <a:pt x="4039" y="1179"/>
                  </a:cubicBezTo>
                  <a:cubicBezTo>
                    <a:pt x="4087" y="1035"/>
                    <a:pt x="4003" y="892"/>
                    <a:pt x="3907" y="759"/>
                  </a:cubicBezTo>
                  <a:lnTo>
                    <a:pt x="3579" y="313"/>
                  </a:lnTo>
                  <a:cubicBezTo>
                    <a:pt x="3553" y="277"/>
                    <a:pt x="3521" y="234"/>
                    <a:pt x="3474" y="210"/>
                  </a:cubicBezTo>
                  <a:cubicBezTo>
                    <a:pt x="3433" y="189"/>
                    <a:pt x="3386" y="185"/>
                    <a:pt x="3356" y="185"/>
                  </a:cubicBezTo>
                  <a:cubicBezTo>
                    <a:pt x="3339" y="185"/>
                    <a:pt x="3320" y="187"/>
                    <a:pt x="3302" y="187"/>
                  </a:cubicBezTo>
                  <a:cubicBezTo>
                    <a:pt x="3105" y="200"/>
                    <a:pt x="2775" y="255"/>
                    <a:pt x="2720" y="497"/>
                  </a:cubicBezTo>
                  <a:cubicBezTo>
                    <a:pt x="2625" y="468"/>
                    <a:pt x="2572" y="375"/>
                    <a:pt x="2514" y="275"/>
                  </a:cubicBezTo>
                  <a:cubicBezTo>
                    <a:pt x="2458" y="180"/>
                    <a:pt x="2403" y="84"/>
                    <a:pt x="2308" y="33"/>
                  </a:cubicBezTo>
                  <a:cubicBezTo>
                    <a:pt x="2283" y="18"/>
                    <a:pt x="2255" y="9"/>
                    <a:pt x="2233" y="3"/>
                  </a:cubicBezTo>
                  <a:lnTo>
                    <a:pt x="222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50"/>
            <p:cNvSpPr/>
            <p:nvPr/>
          </p:nvSpPr>
          <p:spPr>
            <a:xfrm>
              <a:off x="6274130" y="3050125"/>
              <a:ext cx="148809" cy="186544"/>
            </a:xfrm>
            <a:custGeom>
              <a:rect b="b" l="l" r="r" t="t"/>
              <a:pathLst>
                <a:path extrusionOk="0" h="6565" w="5237">
                  <a:moveTo>
                    <a:pt x="1558" y="0"/>
                  </a:moveTo>
                  <a:cubicBezTo>
                    <a:pt x="1510" y="9"/>
                    <a:pt x="1458" y="11"/>
                    <a:pt x="1407" y="11"/>
                  </a:cubicBezTo>
                  <a:cubicBezTo>
                    <a:pt x="1378" y="11"/>
                    <a:pt x="1350" y="10"/>
                    <a:pt x="1322" y="10"/>
                  </a:cubicBezTo>
                  <a:cubicBezTo>
                    <a:pt x="1204" y="10"/>
                    <a:pt x="1093" y="19"/>
                    <a:pt x="1025" y="107"/>
                  </a:cubicBezTo>
                  <a:cubicBezTo>
                    <a:pt x="956" y="195"/>
                    <a:pt x="971" y="319"/>
                    <a:pt x="956" y="429"/>
                  </a:cubicBezTo>
                  <a:cubicBezTo>
                    <a:pt x="917" y="699"/>
                    <a:pt x="648" y="895"/>
                    <a:pt x="383" y="895"/>
                  </a:cubicBezTo>
                  <a:cubicBezTo>
                    <a:pt x="370" y="895"/>
                    <a:pt x="358" y="894"/>
                    <a:pt x="346" y="894"/>
                  </a:cubicBezTo>
                  <a:cubicBezTo>
                    <a:pt x="299" y="1088"/>
                    <a:pt x="219" y="1277"/>
                    <a:pt x="108" y="1444"/>
                  </a:cubicBezTo>
                  <a:cubicBezTo>
                    <a:pt x="76" y="1493"/>
                    <a:pt x="39" y="1538"/>
                    <a:pt x="1" y="1581"/>
                  </a:cubicBezTo>
                  <a:cubicBezTo>
                    <a:pt x="86" y="1699"/>
                    <a:pt x="99" y="1862"/>
                    <a:pt x="127" y="2010"/>
                  </a:cubicBezTo>
                  <a:cubicBezTo>
                    <a:pt x="159" y="2175"/>
                    <a:pt x="254" y="2363"/>
                    <a:pt x="421" y="2380"/>
                  </a:cubicBezTo>
                  <a:cubicBezTo>
                    <a:pt x="431" y="2381"/>
                    <a:pt x="441" y="2382"/>
                    <a:pt x="452" y="2382"/>
                  </a:cubicBezTo>
                  <a:cubicBezTo>
                    <a:pt x="475" y="2382"/>
                    <a:pt x="499" y="2380"/>
                    <a:pt x="523" y="2380"/>
                  </a:cubicBezTo>
                  <a:cubicBezTo>
                    <a:pt x="568" y="2380"/>
                    <a:pt x="611" y="2386"/>
                    <a:pt x="639" y="2419"/>
                  </a:cubicBezTo>
                  <a:cubicBezTo>
                    <a:pt x="665" y="2449"/>
                    <a:pt x="669" y="2494"/>
                    <a:pt x="669" y="2535"/>
                  </a:cubicBezTo>
                  <a:cubicBezTo>
                    <a:pt x="678" y="2982"/>
                    <a:pt x="641" y="3434"/>
                    <a:pt x="558" y="3876"/>
                  </a:cubicBezTo>
                  <a:cubicBezTo>
                    <a:pt x="569" y="3877"/>
                    <a:pt x="580" y="3877"/>
                    <a:pt x="591" y="3877"/>
                  </a:cubicBezTo>
                  <a:cubicBezTo>
                    <a:pt x="796" y="3877"/>
                    <a:pt x="989" y="3695"/>
                    <a:pt x="995" y="3488"/>
                  </a:cubicBezTo>
                  <a:lnTo>
                    <a:pt x="1468" y="3552"/>
                  </a:lnTo>
                  <a:cubicBezTo>
                    <a:pt x="1477" y="3464"/>
                    <a:pt x="1483" y="3379"/>
                    <a:pt x="1492" y="3291"/>
                  </a:cubicBezTo>
                  <a:cubicBezTo>
                    <a:pt x="1493" y="3291"/>
                    <a:pt x="1493" y="3291"/>
                    <a:pt x="1494" y="3291"/>
                  </a:cubicBezTo>
                  <a:cubicBezTo>
                    <a:pt x="1633" y="3291"/>
                    <a:pt x="1731" y="3484"/>
                    <a:pt x="1856" y="3484"/>
                  </a:cubicBezTo>
                  <a:cubicBezTo>
                    <a:pt x="1869" y="3484"/>
                    <a:pt x="1881" y="3482"/>
                    <a:pt x="1895" y="3477"/>
                  </a:cubicBezTo>
                  <a:cubicBezTo>
                    <a:pt x="1935" y="3462"/>
                    <a:pt x="1965" y="3428"/>
                    <a:pt x="1998" y="3398"/>
                  </a:cubicBezTo>
                  <a:cubicBezTo>
                    <a:pt x="2101" y="3302"/>
                    <a:pt x="2243" y="3249"/>
                    <a:pt x="2385" y="3249"/>
                  </a:cubicBezTo>
                  <a:cubicBezTo>
                    <a:pt x="2442" y="3249"/>
                    <a:pt x="2500" y="3258"/>
                    <a:pt x="2555" y="3276"/>
                  </a:cubicBezTo>
                  <a:cubicBezTo>
                    <a:pt x="2574" y="3514"/>
                    <a:pt x="2983" y="3524"/>
                    <a:pt x="3052" y="3756"/>
                  </a:cubicBezTo>
                  <a:cubicBezTo>
                    <a:pt x="3077" y="3839"/>
                    <a:pt x="3045" y="3932"/>
                    <a:pt x="3060" y="4019"/>
                  </a:cubicBezTo>
                  <a:cubicBezTo>
                    <a:pt x="3088" y="4193"/>
                    <a:pt x="3285" y="4306"/>
                    <a:pt x="3294" y="4480"/>
                  </a:cubicBezTo>
                  <a:cubicBezTo>
                    <a:pt x="3298" y="4542"/>
                    <a:pt x="3274" y="4604"/>
                    <a:pt x="3285" y="4664"/>
                  </a:cubicBezTo>
                  <a:cubicBezTo>
                    <a:pt x="3292" y="4718"/>
                    <a:pt x="3324" y="4765"/>
                    <a:pt x="3354" y="4808"/>
                  </a:cubicBezTo>
                  <a:cubicBezTo>
                    <a:pt x="3499" y="5013"/>
                    <a:pt x="3671" y="5208"/>
                    <a:pt x="3739" y="5451"/>
                  </a:cubicBezTo>
                  <a:cubicBezTo>
                    <a:pt x="3802" y="5671"/>
                    <a:pt x="3739" y="5948"/>
                    <a:pt x="3549" y="6063"/>
                  </a:cubicBezTo>
                  <a:cubicBezTo>
                    <a:pt x="3572" y="6070"/>
                    <a:pt x="3596" y="6078"/>
                    <a:pt x="3619" y="6091"/>
                  </a:cubicBezTo>
                  <a:cubicBezTo>
                    <a:pt x="3814" y="6196"/>
                    <a:pt x="3844" y="6528"/>
                    <a:pt x="4065" y="6565"/>
                  </a:cubicBezTo>
                  <a:cubicBezTo>
                    <a:pt x="4097" y="6333"/>
                    <a:pt x="4393" y="6263"/>
                    <a:pt x="4626" y="6250"/>
                  </a:cubicBezTo>
                  <a:cubicBezTo>
                    <a:pt x="4644" y="6248"/>
                    <a:pt x="4663" y="6247"/>
                    <a:pt x="4681" y="6247"/>
                  </a:cubicBezTo>
                  <a:cubicBezTo>
                    <a:pt x="4717" y="6247"/>
                    <a:pt x="4754" y="6252"/>
                    <a:pt x="4785" y="6269"/>
                  </a:cubicBezTo>
                  <a:cubicBezTo>
                    <a:pt x="4826" y="6288"/>
                    <a:pt x="4853" y="6327"/>
                    <a:pt x="4881" y="6363"/>
                  </a:cubicBezTo>
                  <a:cubicBezTo>
                    <a:pt x="4918" y="6415"/>
                    <a:pt x="4954" y="6464"/>
                    <a:pt x="4993" y="6515"/>
                  </a:cubicBezTo>
                  <a:cubicBezTo>
                    <a:pt x="5021" y="6408"/>
                    <a:pt x="5033" y="6297"/>
                    <a:pt x="5031" y="6185"/>
                  </a:cubicBezTo>
                  <a:cubicBezTo>
                    <a:pt x="5029" y="6080"/>
                    <a:pt x="5012" y="5969"/>
                    <a:pt x="5048" y="5868"/>
                  </a:cubicBezTo>
                  <a:cubicBezTo>
                    <a:pt x="5091" y="5746"/>
                    <a:pt x="5205" y="5652"/>
                    <a:pt x="5220" y="5523"/>
                  </a:cubicBezTo>
                  <a:cubicBezTo>
                    <a:pt x="5237" y="5378"/>
                    <a:pt x="5117" y="5249"/>
                    <a:pt x="4995" y="5168"/>
                  </a:cubicBezTo>
                  <a:cubicBezTo>
                    <a:pt x="4873" y="5084"/>
                    <a:pt x="4729" y="5016"/>
                    <a:pt x="4656" y="4887"/>
                  </a:cubicBezTo>
                  <a:cubicBezTo>
                    <a:pt x="4626" y="4836"/>
                    <a:pt x="4609" y="4780"/>
                    <a:pt x="4581" y="4726"/>
                  </a:cubicBezTo>
                  <a:cubicBezTo>
                    <a:pt x="4549" y="4666"/>
                    <a:pt x="4504" y="4615"/>
                    <a:pt x="4459" y="4566"/>
                  </a:cubicBezTo>
                  <a:cubicBezTo>
                    <a:pt x="4254" y="4330"/>
                    <a:pt x="4046" y="4097"/>
                    <a:pt x="3840" y="3863"/>
                  </a:cubicBezTo>
                  <a:cubicBezTo>
                    <a:pt x="3793" y="3809"/>
                    <a:pt x="3744" y="3754"/>
                    <a:pt x="3731" y="3685"/>
                  </a:cubicBezTo>
                  <a:cubicBezTo>
                    <a:pt x="3722" y="3638"/>
                    <a:pt x="3729" y="3589"/>
                    <a:pt x="3714" y="3544"/>
                  </a:cubicBezTo>
                  <a:cubicBezTo>
                    <a:pt x="3664" y="3398"/>
                    <a:pt x="3424" y="3389"/>
                    <a:pt x="3386" y="3242"/>
                  </a:cubicBezTo>
                  <a:cubicBezTo>
                    <a:pt x="3377" y="3203"/>
                    <a:pt x="3384" y="3165"/>
                    <a:pt x="3382" y="3126"/>
                  </a:cubicBezTo>
                  <a:cubicBezTo>
                    <a:pt x="3369" y="2944"/>
                    <a:pt x="3176" y="2839"/>
                    <a:pt x="3017" y="2745"/>
                  </a:cubicBezTo>
                  <a:cubicBezTo>
                    <a:pt x="2861" y="2650"/>
                    <a:pt x="2700" y="2466"/>
                    <a:pt x="2788" y="2303"/>
                  </a:cubicBezTo>
                  <a:cubicBezTo>
                    <a:pt x="2872" y="2151"/>
                    <a:pt x="3112" y="2162"/>
                    <a:pt x="3221" y="2027"/>
                  </a:cubicBezTo>
                  <a:cubicBezTo>
                    <a:pt x="3304" y="1926"/>
                    <a:pt x="3287" y="1770"/>
                    <a:pt x="3217" y="1661"/>
                  </a:cubicBezTo>
                  <a:cubicBezTo>
                    <a:pt x="3144" y="1551"/>
                    <a:pt x="3032" y="1478"/>
                    <a:pt x="2923" y="1408"/>
                  </a:cubicBezTo>
                  <a:cubicBezTo>
                    <a:pt x="2743" y="1292"/>
                    <a:pt x="2555" y="1174"/>
                    <a:pt x="2345" y="1163"/>
                  </a:cubicBezTo>
                  <a:cubicBezTo>
                    <a:pt x="2270" y="1159"/>
                    <a:pt x="2195" y="1168"/>
                    <a:pt x="2124" y="1148"/>
                  </a:cubicBezTo>
                  <a:cubicBezTo>
                    <a:pt x="2051" y="1131"/>
                    <a:pt x="1983" y="1071"/>
                    <a:pt x="1985" y="998"/>
                  </a:cubicBezTo>
                  <a:cubicBezTo>
                    <a:pt x="1987" y="941"/>
                    <a:pt x="2030" y="894"/>
                    <a:pt x="2038" y="838"/>
                  </a:cubicBezTo>
                  <a:cubicBezTo>
                    <a:pt x="2055" y="724"/>
                    <a:pt x="1938" y="641"/>
                    <a:pt x="1830" y="602"/>
                  </a:cubicBezTo>
                  <a:cubicBezTo>
                    <a:pt x="1723" y="564"/>
                    <a:pt x="1599" y="527"/>
                    <a:pt x="1554" y="422"/>
                  </a:cubicBezTo>
                  <a:cubicBezTo>
                    <a:pt x="1511" y="324"/>
                    <a:pt x="1563" y="212"/>
                    <a:pt x="1569" y="105"/>
                  </a:cubicBezTo>
                  <a:cubicBezTo>
                    <a:pt x="1569" y="69"/>
                    <a:pt x="1567" y="34"/>
                    <a:pt x="15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50"/>
            <p:cNvSpPr/>
            <p:nvPr/>
          </p:nvSpPr>
          <p:spPr>
            <a:xfrm>
              <a:off x="6273164" y="3049272"/>
              <a:ext cx="150628" cy="188249"/>
            </a:xfrm>
            <a:custGeom>
              <a:rect b="b" l="l" r="r" t="t"/>
              <a:pathLst>
                <a:path extrusionOk="0" h="6625" w="5301">
                  <a:moveTo>
                    <a:pt x="1571" y="60"/>
                  </a:moveTo>
                  <a:cubicBezTo>
                    <a:pt x="1575" y="86"/>
                    <a:pt x="1577" y="109"/>
                    <a:pt x="1575" y="135"/>
                  </a:cubicBezTo>
                  <a:cubicBezTo>
                    <a:pt x="1573" y="167"/>
                    <a:pt x="1567" y="204"/>
                    <a:pt x="1560" y="238"/>
                  </a:cubicBezTo>
                  <a:cubicBezTo>
                    <a:pt x="1545" y="313"/>
                    <a:pt x="1530" y="390"/>
                    <a:pt x="1562" y="463"/>
                  </a:cubicBezTo>
                  <a:cubicBezTo>
                    <a:pt x="1607" y="568"/>
                    <a:pt x="1723" y="611"/>
                    <a:pt x="1826" y="645"/>
                  </a:cubicBezTo>
                  <a:lnTo>
                    <a:pt x="1856" y="656"/>
                  </a:lnTo>
                  <a:cubicBezTo>
                    <a:pt x="1952" y="692"/>
                    <a:pt x="2059" y="767"/>
                    <a:pt x="2047" y="864"/>
                  </a:cubicBezTo>
                  <a:cubicBezTo>
                    <a:pt x="2042" y="885"/>
                    <a:pt x="2034" y="906"/>
                    <a:pt x="2023" y="930"/>
                  </a:cubicBezTo>
                  <a:cubicBezTo>
                    <a:pt x="2008" y="960"/>
                    <a:pt x="1993" y="990"/>
                    <a:pt x="1993" y="1026"/>
                  </a:cubicBezTo>
                  <a:cubicBezTo>
                    <a:pt x="1991" y="1116"/>
                    <a:pt x="2070" y="1185"/>
                    <a:pt x="2152" y="1204"/>
                  </a:cubicBezTo>
                  <a:cubicBezTo>
                    <a:pt x="2197" y="1217"/>
                    <a:pt x="2244" y="1219"/>
                    <a:pt x="2289" y="1219"/>
                  </a:cubicBezTo>
                  <a:lnTo>
                    <a:pt x="2376" y="1219"/>
                  </a:lnTo>
                  <a:cubicBezTo>
                    <a:pt x="2586" y="1230"/>
                    <a:pt x="2775" y="1352"/>
                    <a:pt x="2942" y="1459"/>
                  </a:cubicBezTo>
                  <a:cubicBezTo>
                    <a:pt x="3043" y="1526"/>
                    <a:pt x="3159" y="1598"/>
                    <a:pt x="3227" y="1706"/>
                  </a:cubicBezTo>
                  <a:cubicBezTo>
                    <a:pt x="3289" y="1802"/>
                    <a:pt x="3313" y="1945"/>
                    <a:pt x="3236" y="2040"/>
                  </a:cubicBezTo>
                  <a:cubicBezTo>
                    <a:pt x="3189" y="2098"/>
                    <a:pt x="3114" y="2125"/>
                    <a:pt x="3036" y="2158"/>
                  </a:cubicBezTo>
                  <a:cubicBezTo>
                    <a:pt x="2944" y="2194"/>
                    <a:pt x="2848" y="2230"/>
                    <a:pt x="2799" y="2320"/>
                  </a:cubicBezTo>
                  <a:cubicBezTo>
                    <a:pt x="2706" y="2494"/>
                    <a:pt x="2859" y="2689"/>
                    <a:pt x="3039" y="2796"/>
                  </a:cubicBezTo>
                  <a:lnTo>
                    <a:pt x="3066" y="2813"/>
                  </a:lnTo>
                  <a:cubicBezTo>
                    <a:pt x="3212" y="2901"/>
                    <a:pt x="3377" y="3000"/>
                    <a:pt x="3388" y="3158"/>
                  </a:cubicBezTo>
                  <a:cubicBezTo>
                    <a:pt x="3390" y="3171"/>
                    <a:pt x="3390" y="3184"/>
                    <a:pt x="3390" y="3197"/>
                  </a:cubicBezTo>
                  <a:cubicBezTo>
                    <a:pt x="3388" y="3222"/>
                    <a:pt x="3388" y="3250"/>
                    <a:pt x="3394" y="3278"/>
                  </a:cubicBezTo>
                  <a:cubicBezTo>
                    <a:pt x="3418" y="3364"/>
                    <a:pt x="3495" y="3407"/>
                    <a:pt x="3572" y="3449"/>
                  </a:cubicBezTo>
                  <a:cubicBezTo>
                    <a:pt x="3638" y="3486"/>
                    <a:pt x="3703" y="3522"/>
                    <a:pt x="3722" y="3582"/>
                  </a:cubicBezTo>
                  <a:cubicBezTo>
                    <a:pt x="3731" y="3606"/>
                    <a:pt x="3731" y="3629"/>
                    <a:pt x="3733" y="3655"/>
                  </a:cubicBezTo>
                  <a:cubicBezTo>
                    <a:pt x="3733" y="3677"/>
                    <a:pt x="3735" y="3698"/>
                    <a:pt x="3739" y="3719"/>
                  </a:cubicBezTo>
                  <a:cubicBezTo>
                    <a:pt x="3754" y="3797"/>
                    <a:pt x="3810" y="3859"/>
                    <a:pt x="3853" y="3910"/>
                  </a:cubicBezTo>
                  <a:lnTo>
                    <a:pt x="4474" y="4613"/>
                  </a:lnTo>
                  <a:cubicBezTo>
                    <a:pt x="4517" y="4662"/>
                    <a:pt x="4562" y="4714"/>
                    <a:pt x="4592" y="4769"/>
                  </a:cubicBezTo>
                  <a:cubicBezTo>
                    <a:pt x="4605" y="4793"/>
                    <a:pt x="4613" y="4816"/>
                    <a:pt x="4624" y="4840"/>
                  </a:cubicBezTo>
                  <a:cubicBezTo>
                    <a:pt x="4637" y="4870"/>
                    <a:pt x="4650" y="4902"/>
                    <a:pt x="4667" y="4930"/>
                  </a:cubicBezTo>
                  <a:cubicBezTo>
                    <a:pt x="4729" y="5037"/>
                    <a:pt x="4836" y="5106"/>
                    <a:pt x="4937" y="5170"/>
                  </a:cubicBezTo>
                  <a:cubicBezTo>
                    <a:pt x="4962" y="5187"/>
                    <a:pt x="4988" y="5202"/>
                    <a:pt x="5014" y="5219"/>
                  </a:cubicBezTo>
                  <a:cubicBezTo>
                    <a:pt x="5100" y="5277"/>
                    <a:pt x="5243" y="5399"/>
                    <a:pt x="5226" y="5551"/>
                  </a:cubicBezTo>
                  <a:cubicBezTo>
                    <a:pt x="5220" y="5618"/>
                    <a:pt x="5181" y="5678"/>
                    <a:pt x="5140" y="5740"/>
                  </a:cubicBezTo>
                  <a:cubicBezTo>
                    <a:pt x="5108" y="5787"/>
                    <a:pt x="5076" y="5834"/>
                    <a:pt x="5057" y="5890"/>
                  </a:cubicBezTo>
                  <a:cubicBezTo>
                    <a:pt x="5027" y="5975"/>
                    <a:pt x="5031" y="6063"/>
                    <a:pt x="5035" y="6151"/>
                  </a:cubicBezTo>
                  <a:cubicBezTo>
                    <a:pt x="5037" y="6173"/>
                    <a:pt x="5037" y="6194"/>
                    <a:pt x="5040" y="6218"/>
                  </a:cubicBezTo>
                  <a:cubicBezTo>
                    <a:pt x="5042" y="6303"/>
                    <a:pt x="5033" y="6393"/>
                    <a:pt x="5014" y="6483"/>
                  </a:cubicBezTo>
                  <a:lnTo>
                    <a:pt x="4937" y="6378"/>
                  </a:lnTo>
                  <a:cubicBezTo>
                    <a:pt x="4911" y="6342"/>
                    <a:pt x="4879" y="6299"/>
                    <a:pt x="4832" y="6275"/>
                  </a:cubicBezTo>
                  <a:cubicBezTo>
                    <a:pt x="4791" y="6254"/>
                    <a:pt x="4744" y="6250"/>
                    <a:pt x="4714" y="6250"/>
                  </a:cubicBezTo>
                  <a:cubicBezTo>
                    <a:pt x="4697" y="6250"/>
                    <a:pt x="4678" y="6252"/>
                    <a:pt x="4660" y="6252"/>
                  </a:cubicBezTo>
                  <a:cubicBezTo>
                    <a:pt x="4463" y="6265"/>
                    <a:pt x="4133" y="6320"/>
                    <a:pt x="4078" y="6562"/>
                  </a:cubicBezTo>
                  <a:cubicBezTo>
                    <a:pt x="3983" y="6533"/>
                    <a:pt x="3930" y="6440"/>
                    <a:pt x="3872" y="6340"/>
                  </a:cubicBezTo>
                  <a:cubicBezTo>
                    <a:pt x="3816" y="6245"/>
                    <a:pt x="3761" y="6149"/>
                    <a:pt x="3666" y="6098"/>
                  </a:cubicBezTo>
                  <a:cubicBezTo>
                    <a:pt x="3658" y="6093"/>
                    <a:pt x="3649" y="6089"/>
                    <a:pt x="3643" y="6085"/>
                  </a:cubicBezTo>
                  <a:cubicBezTo>
                    <a:pt x="3816" y="5943"/>
                    <a:pt x="3855" y="5671"/>
                    <a:pt x="3799" y="5472"/>
                  </a:cubicBezTo>
                  <a:cubicBezTo>
                    <a:pt x="3741" y="5273"/>
                    <a:pt x="3617" y="5103"/>
                    <a:pt x="3495" y="4939"/>
                  </a:cubicBezTo>
                  <a:cubicBezTo>
                    <a:pt x="3467" y="4900"/>
                    <a:pt x="3439" y="4861"/>
                    <a:pt x="3411" y="4823"/>
                  </a:cubicBezTo>
                  <a:cubicBezTo>
                    <a:pt x="3379" y="4780"/>
                    <a:pt x="3351" y="4737"/>
                    <a:pt x="3345" y="4690"/>
                  </a:cubicBezTo>
                  <a:cubicBezTo>
                    <a:pt x="3341" y="4660"/>
                    <a:pt x="3345" y="4630"/>
                    <a:pt x="3349" y="4596"/>
                  </a:cubicBezTo>
                  <a:cubicBezTo>
                    <a:pt x="3353" y="4568"/>
                    <a:pt x="3356" y="4540"/>
                    <a:pt x="3356" y="4510"/>
                  </a:cubicBezTo>
                  <a:cubicBezTo>
                    <a:pt x="3351" y="4409"/>
                    <a:pt x="3291" y="4330"/>
                    <a:pt x="3231" y="4253"/>
                  </a:cubicBezTo>
                  <a:cubicBezTo>
                    <a:pt x="3182" y="4184"/>
                    <a:pt x="3133" y="4120"/>
                    <a:pt x="3120" y="4045"/>
                  </a:cubicBezTo>
                  <a:cubicBezTo>
                    <a:pt x="3114" y="4009"/>
                    <a:pt x="3118" y="3972"/>
                    <a:pt x="3120" y="3932"/>
                  </a:cubicBezTo>
                  <a:cubicBezTo>
                    <a:pt x="3122" y="3880"/>
                    <a:pt x="3126" y="3829"/>
                    <a:pt x="3111" y="3777"/>
                  </a:cubicBezTo>
                  <a:cubicBezTo>
                    <a:pt x="3075" y="3657"/>
                    <a:pt x="2959" y="3593"/>
                    <a:pt x="2846" y="3533"/>
                  </a:cubicBezTo>
                  <a:cubicBezTo>
                    <a:pt x="2732" y="3471"/>
                    <a:pt x="2625" y="3413"/>
                    <a:pt x="2614" y="3304"/>
                  </a:cubicBezTo>
                  <a:lnTo>
                    <a:pt x="2614" y="3285"/>
                  </a:lnTo>
                  <a:lnTo>
                    <a:pt x="2597" y="3280"/>
                  </a:lnTo>
                  <a:cubicBezTo>
                    <a:pt x="2539" y="3261"/>
                    <a:pt x="2479" y="3252"/>
                    <a:pt x="2419" y="3252"/>
                  </a:cubicBezTo>
                  <a:cubicBezTo>
                    <a:pt x="2267" y="3252"/>
                    <a:pt x="2119" y="3310"/>
                    <a:pt x="2012" y="3409"/>
                  </a:cubicBezTo>
                  <a:lnTo>
                    <a:pt x="1997" y="3426"/>
                  </a:lnTo>
                  <a:cubicBezTo>
                    <a:pt x="1972" y="3449"/>
                    <a:pt x="1948" y="3473"/>
                    <a:pt x="1920" y="3482"/>
                  </a:cubicBezTo>
                  <a:cubicBezTo>
                    <a:pt x="1910" y="3485"/>
                    <a:pt x="1901" y="3486"/>
                    <a:pt x="1891" y="3486"/>
                  </a:cubicBezTo>
                  <a:cubicBezTo>
                    <a:pt x="1839" y="3486"/>
                    <a:pt x="1788" y="3445"/>
                    <a:pt x="1736" y="3400"/>
                  </a:cubicBezTo>
                  <a:cubicBezTo>
                    <a:pt x="1674" y="3349"/>
                    <a:pt x="1609" y="3295"/>
                    <a:pt x="1526" y="3295"/>
                  </a:cubicBezTo>
                  <a:lnTo>
                    <a:pt x="1502" y="3295"/>
                  </a:lnTo>
                  <a:lnTo>
                    <a:pt x="1479" y="3550"/>
                  </a:lnTo>
                  <a:lnTo>
                    <a:pt x="1001" y="3488"/>
                  </a:lnTo>
                  <a:lnTo>
                    <a:pt x="1001" y="3518"/>
                  </a:lnTo>
                  <a:cubicBezTo>
                    <a:pt x="997" y="3709"/>
                    <a:pt x="817" y="3880"/>
                    <a:pt x="624" y="3880"/>
                  </a:cubicBezTo>
                  <a:cubicBezTo>
                    <a:pt x="703" y="3447"/>
                    <a:pt x="740" y="3004"/>
                    <a:pt x="729" y="2562"/>
                  </a:cubicBezTo>
                  <a:cubicBezTo>
                    <a:pt x="729" y="2515"/>
                    <a:pt x="725" y="2468"/>
                    <a:pt x="693" y="2430"/>
                  </a:cubicBezTo>
                  <a:cubicBezTo>
                    <a:pt x="657" y="2389"/>
                    <a:pt x="607" y="2382"/>
                    <a:pt x="558" y="2382"/>
                  </a:cubicBezTo>
                  <a:cubicBezTo>
                    <a:pt x="545" y="2382"/>
                    <a:pt x="533" y="2382"/>
                    <a:pt x="521" y="2383"/>
                  </a:cubicBezTo>
                  <a:cubicBezTo>
                    <a:pt x="510" y="2384"/>
                    <a:pt x="500" y="2384"/>
                    <a:pt x="489" y="2384"/>
                  </a:cubicBezTo>
                  <a:cubicBezTo>
                    <a:pt x="478" y="2384"/>
                    <a:pt x="468" y="2384"/>
                    <a:pt x="457" y="2383"/>
                  </a:cubicBezTo>
                  <a:cubicBezTo>
                    <a:pt x="305" y="2370"/>
                    <a:pt x="219" y="2194"/>
                    <a:pt x="187" y="2033"/>
                  </a:cubicBezTo>
                  <a:cubicBezTo>
                    <a:pt x="183" y="2008"/>
                    <a:pt x="178" y="1980"/>
                    <a:pt x="174" y="1952"/>
                  </a:cubicBezTo>
                  <a:cubicBezTo>
                    <a:pt x="153" y="1832"/>
                    <a:pt x="133" y="1710"/>
                    <a:pt x="69" y="1613"/>
                  </a:cubicBezTo>
                  <a:cubicBezTo>
                    <a:pt x="103" y="1575"/>
                    <a:pt x="133" y="1534"/>
                    <a:pt x="163" y="1489"/>
                  </a:cubicBezTo>
                  <a:cubicBezTo>
                    <a:pt x="270" y="1331"/>
                    <a:pt x="350" y="1151"/>
                    <a:pt x="399" y="951"/>
                  </a:cubicBezTo>
                  <a:cubicBezTo>
                    <a:pt x="405" y="952"/>
                    <a:pt x="410" y="952"/>
                    <a:pt x="416" y="952"/>
                  </a:cubicBezTo>
                  <a:cubicBezTo>
                    <a:pt x="709" y="952"/>
                    <a:pt x="978" y="732"/>
                    <a:pt x="1016" y="463"/>
                  </a:cubicBezTo>
                  <a:cubicBezTo>
                    <a:pt x="1020" y="433"/>
                    <a:pt x="1022" y="403"/>
                    <a:pt x="1025" y="371"/>
                  </a:cubicBezTo>
                  <a:cubicBezTo>
                    <a:pt x="1029" y="289"/>
                    <a:pt x="1035" y="212"/>
                    <a:pt x="1080" y="154"/>
                  </a:cubicBezTo>
                  <a:cubicBezTo>
                    <a:pt x="1142" y="73"/>
                    <a:pt x="1245" y="67"/>
                    <a:pt x="1355" y="67"/>
                  </a:cubicBezTo>
                  <a:lnTo>
                    <a:pt x="1445" y="67"/>
                  </a:lnTo>
                  <a:cubicBezTo>
                    <a:pt x="1483" y="67"/>
                    <a:pt x="1528" y="67"/>
                    <a:pt x="1571" y="60"/>
                  </a:cubicBezTo>
                  <a:close/>
                  <a:moveTo>
                    <a:pt x="1614" y="0"/>
                  </a:moveTo>
                  <a:lnTo>
                    <a:pt x="1588" y="4"/>
                  </a:lnTo>
                  <a:cubicBezTo>
                    <a:pt x="1541" y="13"/>
                    <a:pt x="1490" y="13"/>
                    <a:pt x="1445" y="13"/>
                  </a:cubicBezTo>
                  <a:lnTo>
                    <a:pt x="1355" y="13"/>
                  </a:lnTo>
                  <a:cubicBezTo>
                    <a:pt x="1237" y="13"/>
                    <a:pt x="1115" y="22"/>
                    <a:pt x="1037" y="122"/>
                  </a:cubicBezTo>
                  <a:cubicBezTo>
                    <a:pt x="982" y="193"/>
                    <a:pt x="977" y="281"/>
                    <a:pt x="971" y="366"/>
                  </a:cubicBezTo>
                  <a:cubicBezTo>
                    <a:pt x="969" y="396"/>
                    <a:pt x="967" y="426"/>
                    <a:pt x="965" y="456"/>
                  </a:cubicBezTo>
                  <a:cubicBezTo>
                    <a:pt x="930" y="697"/>
                    <a:pt x="683" y="897"/>
                    <a:pt x="421" y="897"/>
                  </a:cubicBezTo>
                  <a:cubicBezTo>
                    <a:pt x="408" y="897"/>
                    <a:pt x="395" y="897"/>
                    <a:pt x="382" y="896"/>
                  </a:cubicBezTo>
                  <a:lnTo>
                    <a:pt x="358" y="894"/>
                  </a:lnTo>
                  <a:lnTo>
                    <a:pt x="354" y="917"/>
                  </a:lnTo>
                  <a:cubicBezTo>
                    <a:pt x="305" y="1118"/>
                    <a:pt x="225" y="1301"/>
                    <a:pt x="118" y="1459"/>
                  </a:cubicBezTo>
                  <a:cubicBezTo>
                    <a:pt x="86" y="1508"/>
                    <a:pt x="52" y="1551"/>
                    <a:pt x="15" y="1592"/>
                  </a:cubicBezTo>
                  <a:lnTo>
                    <a:pt x="0" y="1609"/>
                  </a:lnTo>
                  <a:lnTo>
                    <a:pt x="13" y="1626"/>
                  </a:lnTo>
                  <a:cubicBezTo>
                    <a:pt x="80" y="1716"/>
                    <a:pt x="101" y="1840"/>
                    <a:pt x="120" y="1960"/>
                  </a:cubicBezTo>
                  <a:cubicBezTo>
                    <a:pt x="125" y="1988"/>
                    <a:pt x="129" y="2016"/>
                    <a:pt x="135" y="2044"/>
                  </a:cubicBezTo>
                  <a:cubicBezTo>
                    <a:pt x="170" y="2222"/>
                    <a:pt x="270" y="2419"/>
                    <a:pt x="453" y="2436"/>
                  </a:cubicBezTo>
                  <a:cubicBezTo>
                    <a:pt x="460" y="2437"/>
                    <a:pt x="468" y="2437"/>
                    <a:pt x="476" y="2437"/>
                  </a:cubicBezTo>
                  <a:cubicBezTo>
                    <a:pt x="492" y="2437"/>
                    <a:pt x="508" y="2436"/>
                    <a:pt x="523" y="2436"/>
                  </a:cubicBezTo>
                  <a:cubicBezTo>
                    <a:pt x="534" y="2436"/>
                    <a:pt x="545" y="2435"/>
                    <a:pt x="556" y="2435"/>
                  </a:cubicBezTo>
                  <a:cubicBezTo>
                    <a:pt x="596" y="2435"/>
                    <a:pt x="632" y="2441"/>
                    <a:pt x="654" y="2466"/>
                  </a:cubicBezTo>
                  <a:cubicBezTo>
                    <a:pt x="673" y="2490"/>
                    <a:pt x="675" y="2526"/>
                    <a:pt x="675" y="2565"/>
                  </a:cubicBezTo>
                  <a:cubicBezTo>
                    <a:pt x="686" y="3012"/>
                    <a:pt x="648" y="3462"/>
                    <a:pt x="566" y="3902"/>
                  </a:cubicBezTo>
                  <a:lnTo>
                    <a:pt x="560" y="3929"/>
                  </a:lnTo>
                  <a:lnTo>
                    <a:pt x="590" y="3934"/>
                  </a:lnTo>
                  <a:cubicBezTo>
                    <a:pt x="602" y="3935"/>
                    <a:pt x="613" y="3935"/>
                    <a:pt x="625" y="3935"/>
                  </a:cubicBezTo>
                  <a:cubicBezTo>
                    <a:pt x="837" y="3935"/>
                    <a:pt x="1032" y="3757"/>
                    <a:pt x="1052" y="3548"/>
                  </a:cubicBezTo>
                  <a:lnTo>
                    <a:pt x="1526" y="3612"/>
                  </a:lnTo>
                  <a:lnTo>
                    <a:pt x="1549" y="3351"/>
                  </a:lnTo>
                  <a:cubicBezTo>
                    <a:pt x="1603" y="3359"/>
                    <a:pt x="1652" y="3400"/>
                    <a:pt x="1702" y="3441"/>
                  </a:cubicBezTo>
                  <a:cubicBezTo>
                    <a:pt x="1759" y="3490"/>
                    <a:pt x="1817" y="3539"/>
                    <a:pt x="1888" y="3539"/>
                  </a:cubicBezTo>
                  <a:cubicBezTo>
                    <a:pt x="1905" y="3539"/>
                    <a:pt x="1920" y="3537"/>
                    <a:pt x="1937" y="3533"/>
                  </a:cubicBezTo>
                  <a:cubicBezTo>
                    <a:pt x="1978" y="3520"/>
                    <a:pt x="2006" y="3490"/>
                    <a:pt x="2034" y="3462"/>
                  </a:cubicBezTo>
                  <a:lnTo>
                    <a:pt x="2049" y="3449"/>
                  </a:lnTo>
                  <a:cubicBezTo>
                    <a:pt x="2145" y="3357"/>
                    <a:pt x="2280" y="3306"/>
                    <a:pt x="2419" y="3306"/>
                  </a:cubicBezTo>
                  <a:cubicBezTo>
                    <a:pt x="2469" y="3306"/>
                    <a:pt x="2518" y="3312"/>
                    <a:pt x="2565" y="3325"/>
                  </a:cubicBezTo>
                  <a:cubicBezTo>
                    <a:pt x="2584" y="3452"/>
                    <a:pt x="2704" y="3518"/>
                    <a:pt x="2820" y="3580"/>
                  </a:cubicBezTo>
                  <a:cubicBezTo>
                    <a:pt x="2929" y="3638"/>
                    <a:pt x="3030" y="3694"/>
                    <a:pt x="3060" y="3792"/>
                  </a:cubicBezTo>
                  <a:cubicBezTo>
                    <a:pt x="3073" y="3835"/>
                    <a:pt x="3069" y="3880"/>
                    <a:pt x="3066" y="3927"/>
                  </a:cubicBezTo>
                  <a:cubicBezTo>
                    <a:pt x="3064" y="3970"/>
                    <a:pt x="3060" y="4013"/>
                    <a:pt x="3069" y="4054"/>
                  </a:cubicBezTo>
                  <a:cubicBezTo>
                    <a:pt x="3084" y="4144"/>
                    <a:pt x="3137" y="4214"/>
                    <a:pt x="3191" y="4285"/>
                  </a:cubicBezTo>
                  <a:cubicBezTo>
                    <a:pt x="3244" y="4360"/>
                    <a:pt x="3298" y="4429"/>
                    <a:pt x="3302" y="4512"/>
                  </a:cubicBezTo>
                  <a:cubicBezTo>
                    <a:pt x="3302" y="4538"/>
                    <a:pt x="3300" y="4561"/>
                    <a:pt x="3296" y="4589"/>
                  </a:cubicBezTo>
                  <a:cubicBezTo>
                    <a:pt x="3291" y="4624"/>
                    <a:pt x="3287" y="4660"/>
                    <a:pt x="3291" y="4699"/>
                  </a:cubicBezTo>
                  <a:cubicBezTo>
                    <a:pt x="3300" y="4756"/>
                    <a:pt x="3334" y="4808"/>
                    <a:pt x="3366" y="4853"/>
                  </a:cubicBezTo>
                  <a:cubicBezTo>
                    <a:pt x="3394" y="4894"/>
                    <a:pt x="3424" y="4932"/>
                    <a:pt x="3452" y="4971"/>
                  </a:cubicBezTo>
                  <a:cubicBezTo>
                    <a:pt x="3572" y="5131"/>
                    <a:pt x="3694" y="5296"/>
                    <a:pt x="3748" y="5487"/>
                  </a:cubicBezTo>
                  <a:cubicBezTo>
                    <a:pt x="3803" y="5684"/>
                    <a:pt x="3758" y="5956"/>
                    <a:pt x="3570" y="6072"/>
                  </a:cubicBezTo>
                  <a:lnTo>
                    <a:pt x="3516" y="6104"/>
                  </a:lnTo>
                  <a:lnTo>
                    <a:pt x="3576" y="6119"/>
                  </a:lnTo>
                  <a:cubicBezTo>
                    <a:pt x="3596" y="6125"/>
                    <a:pt x="3619" y="6132"/>
                    <a:pt x="3641" y="6145"/>
                  </a:cubicBezTo>
                  <a:cubicBezTo>
                    <a:pt x="3722" y="6188"/>
                    <a:pt x="3776" y="6280"/>
                    <a:pt x="3825" y="6368"/>
                  </a:cubicBezTo>
                  <a:cubicBezTo>
                    <a:pt x="3891" y="6481"/>
                    <a:pt x="3960" y="6599"/>
                    <a:pt x="4095" y="6620"/>
                  </a:cubicBezTo>
                  <a:lnTo>
                    <a:pt x="4120" y="6625"/>
                  </a:lnTo>
                  <a:lnTo>
                    <a:pt x="4125" y="6597"/>
                  </a:lnTo>
                  <a:cubicBezTo>
                    <a:pt x="4157" y="6370"/>
                    <a:pt x="4476" y="6318"/>
                    <a:pt x="4663" y="6305"/>
                  </a:cubicBezTo>
                  <a:cubicBezTo>
                    <a:pt x="4680" y="6305"/>
                    <a:pt x="4697" y="6303"/>
                    <a:pt x="4714" y="6303"/>
                  </a:cubicBezTo>
                  <a:cubicBezTo>
                    <a:pt x="4755" y="6303"/>
                    <a:pt x="4783" y="6310"/>
                    <a:pt x="4806" y="6323"/>
                  </a:cubicBezTo>
                  <a:cubicBezTo>
                    <a:pt x="4843" y="6340"/>
                    <a:pt x="4870" y="6376"/>
                    <a:pt x="4894" y="6408"/>
                  </a:cubicBezTo>
                  <a:lnTo>
                    <a:pt x="5037" y="6607"/>
                  </a:lnTo>
                  <a:lnTo>
                    <a:pt x="5052" y="6552"/>
                  </a:lnTo>
                  <a:cubicBezTo>
                    <a:pt x="5080" y="6438"/>
                    <a:pt x="5095" y="6327"/>
                    <a:pt x="5093" y="6215"/>
                  </a:cubicBezTo>
                  <a:cubicBezTo>
                    <a:pt x="5091" y="6194"/>
                    <a:pt x="5091" y="6170"/>
                    <a:pt x="5089" y="6147"/>
                  </a:cubicBezTo>
                  <a:cubicBezTo>
                    <a:pt x="5085" y="6063"/>
                    <a:pt x="5080" y="5982"/>
                    <a:pt x="5108" y="5907"/>
                  </a:cubicBezTo>
                  <a:cubicBezTo>
                    <a:pt x="5123" y="5860"/>
                    <a:pt x="5153" y="5815"/>
                    <a:pt x="5183" y="5768"/>
                  </a:cubicBezTo>
                  <a:cubicBezTo>
                    <a:pt x="5226" y="5703"/>
                    <a:pt x="5271" y="5637"/>
                    <a:pt x="5280" y="5558"/>
                  </a:cubicBezTo>
                  <a:cubicBezTo>
                    <a:pt x="5301" y="5378"/>
                    <a:pt x="5140" y="5241"/>
                    <a:pt x="5044" y="5174"/>
                  </a:cubicBezTo>
                  <a:cubicBezTo>
                    <a:pt x="5018" y="5157"/>
                    <a:pt x="4992" y="5142"/>
                    <a:pt x="4967" y="5125"/>
                  </a:cubicBezTo>
                  <a:cubicBezTo>
                    <a:pt x="4868" y="5063"/>
                    <a:pt x="4770" y="5001"/>
                    <a:pt x="4714" y="4904"/>
                  </a:cubicBezTo>
                  <a:cubicBezTo>
                    <a:pt x="4697" y="4879"/>
                    <a:pt x="4686" y="4851"/>
                    <a:pt x="4673" y="4821"/>
                  </a:cubicBezTo>
                  <a:cubicBezTo>
                    <a:pt x="4663" y="4795"/>
                    <a:pt x="4652" y="4769"/>
                    <a:pt x="4639" y="4746"/>
                  </a:cubicBezTo>
                  <a:cubicBezTo>
                    <a:pt x="4607" y="4681"/>
                    <a:pt x="4560" y="4630"/>
                    <a:pt x="4515" y="4576"/>
                  </a:cubicBezTo>
                  <a:lnTo>
                    <a:pt x="3893" y="3874"/>
                  </a:lnTo>
                  <a:cubicBezTo>
                    <a:pt x="3853" y="3827"/>
                    <a:pt x="3803" y="3773"/>
                    <a:pt x="3791" y="3709"/>
                  </a:cubicBezTo>
                  <a:cubicBezTo>
                    <a:pt x="3788" y="3692"/>
                    <a:pt x="3786" y="3672"/>
                    <a:pt x="3786" y="3653"/>
                  </a:cubicBezTo>
                  <a:cubicBezTo>
                    <a:pt x="3784" y="3625"/>
                    <a:pt x="3784" y="3595"/>
                    <a:pt x="3773" y="3565"/>
                  </a:cubicBezTo>
                  <a:cubicBezTo>
                    <a:pt x="3746" y="3484"/>
                    <a:pt x="3671" y="3443"/>
                    <a:pt x="3598" y="3402"/>
                  </a:cubicBezTo>
                  <a:cubicBezTo>
                    <a:pt x="3529" y="3364"/>
                    <a:pt x="3463" y="3327"/>
                    <a:pt x="3448" y="3263"/>
                  </a:cubicBezTo>
                  <a:cubicBezTo>
                    <a:pt x="3441" y="3244"/>
                    <a:pt x="3441" y="3222"/>
                    <a:pt x="3441" y="3199"/>
                  </a:cubicBezTo>
                  <a:cubicBezTo>
                    <a:pt x="3443" y="3184"/>
                    <a:pt x="3443" y="3169"/>
                    <a:pt x="3441" y="3154"/>
                  </a:cubicBezTo>
                  <a:cubicBezTo>
                    <a:pt x="3428" y="2967"/>
                    <a:pt x="3251" y="2862"/>
                    <a:pt x="3094" y="2768"/>
                  </a:cubicBezTo>
                  <a:lnTo>
                    <a:pt x="3066" y="2751"/>
                  </a:lnTo>
                  <a:cubicBezTo>
                    <a:pt x="2934" y="2672"/>
                    <a:pt x="2764" y="2498"/>
                    <a:pt x="2846" y="2346"/>
                  </a:cubicBezTo>
                  <a:cubicBezTo>
                    <a:pt x="2886" y="2273"/>
                    <a:pt x="2968" y="2241"/>
                    <a:pt x="3056" y="2207"/>
                  </a:cubicBezTo>
                  <a:cubicBezTo>
                    <a:pt x="3137" y="2175"/>
                    <a:pt x="3221" y="2143"/>
                    <a:pt x="3276" y="2074"/>
                  </a:cubicBezTo>
                  <a:cubicBezTo>
                    <a:pt x="3373" y="1956"/>
                    <a:pt x="3343" y="1785"/>
                    <a:pt x="3272" y="1676"/>
                  </a:cubicBezTo>
                  <a:cubicBezTo>
                    <a:pt x="3197" y="1560"/>
                    <a:pt x="3077" y="1483"/>
                    <a:pt x="2970" y="1414"/>
                  </a:cubicBezTo>
                  <a:cubicBezTo>
                    <a:pt x="2807" y="1309"/>
                    <a:pt x="2604" y="1178"/>
                    <a:pt x="2379" y="1166"/>
                  </a:cubicBezTo>
                  <a:lnTo>
                    <a:pt x="2289" y="1166"/>
                  </a:lnTo>
                  <a:cubicBezTo>
                    <a:pt x="2248" y="1166"/>
                    <a:pt x="2205" y="1163"/>
                    <a:pt x="2164" y="1153"/>
                  </a:cubicBezTo>
                  <a:cubicBezTo>
                    <a:pt x="2107" y="1138"/>
                    <a:pt x="2044" y="1088"/>
                    <a:pt x="2047" y="1028"/>
                  </a:cubicBezTo>
                  <a:cubicBezTo>
                    <a:pt x="2047" y="1003"/>
                    <a:pt x="2059" y="977"/>
                    <a:pt x="2070" y="951"/>
                  </a:cubicBezTo>
                  <a:cubicBezTo>
                    <a:pt x="2083" y="926"/>
                    <a:pt x="2094" y="900"/>
                    <a:pt x="2098" y="870"/>
                  </a:cubicBezTo>
                  <a:cubicBezTo>
                    <a:pt x="2117" y="744"/>
                    <a:pt x="1995" y="651"/>
                    <a:pt x="1873" y="606"/>
                  </a:cubicBezTo>
                  <a:lnTo>
                    <a:pt x="1843" y="596"/>
                  </a:lnTo>
                  <a:cubicBezTo>
                    <a:pt x="1747" y="561"/>
                    <a:pt x="1648" y="525"/>
                    <a:pt x="1612" y="441"/>
                  </a:cubicBezTo>
                  <a:cubicBezTo>
                    <a:pt x="1586" y="384"/>
                    <a:pt x="1599" y="317"/>
                    <a:pt x="1612" y="246"/>
                  </a:cubicBezTo>
                  <a:cubicBezTo>
                    <a:pt x="1620" y="212"/>
                    <a:pt x="1627" y="174"/>
                    <a:pt x="1629" y="137"/>
                  </a:cubicBezTo>
                  <a:cubicBezTo>
                    <a:pt x="1631" y="99"/>
                    <a:pt x="1627" y="62"/>
                    <a:pt x="1618" y="24"/>
                  </a:cubicBezTo>
                  <a:lnTo>
                    <a:pt x="161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50"/>
            <p:cNvSpPr/>
            <p:nvPr/>
          </p:nvSpPr>
          <p:spPr>
            <a:xfrm>
              <a:off x="6317062" y="3028445"/>
              <a:ext cx="135227" cy="311002"/>
            </a:xfrm>
            <a:custGeom>
              <a:rect b="b" l="l" r="r" t="t"/>
              <a:pathLst>
                <a:path extrusionOk="0" h="10945" w="4759">
                  <a:moveTo>
                    <a:pt x="2083" y="0"/>
                  </a:moveTo>
                  <a:lnTo>
                    <a:pt x="2083" y="0"/>
                  </a:lnTo>
                  <a:cubicBezTo>
                    <a:pt x="2104" y="225"/>
                    <a:pt x="1898" y="418"/>
                    <a:pt x="1680" y="472"/>
                  </a:cubicBezTo>
                  <a:cubicBezTo>
                    <a:pt x="1601" y="492"/>
                    <a:pt x="1520" y="499"/>
                    <a:pt x="1439" y="499"/>
                  </a:cubicBezTo>
                  <a:cubicBezTo>
                    <a:pt x="1296" y="499"/>
                    <a:pt x="1151" y="477"/>
                    <a:pt x="1007" y="463"/>
                  </a:cubicBezTo>
                  <a:cubicBezTo>
                    <a:pt x="944" y="457"/>
                    <a:pt x="880" y="453"/>
                    <a:pt x="816" y="453"/>
                  </a:cubicBezTo>
                  <a:cubicBezTo>
                    <a:pt x="651" y="453"/>
                    <a:pt x="489" y="480"/>
                    <a:pt x="356" y="575"/>
                  </a:cubicBezTo>
                  <a:cubicBezTo>
                    <a:pt x="279" y="628"/>
                    <a:pt x="217" y="703"/>
                    <a:pt x="131" y="740"/>
                  </a:cubicBezTo>
                  <a:cubicBezTo>
                    <a:pt x="105" y="750"/>
                    <a:pt x="77" y="759"/>
                    <a:pt x="47" y="763"/>
                  </a:cubicBezTo>
                  <a:cubicBezTo>
                    <a:pt x="56" y="797"/>
                    <a:pt x="58" y="832"/>
                    <a:pt x="58" y="868"/>
                  </a:cubicBezTo>
                  <a:cubicBezTo>
                    <a:pt x="52" y="975"/>
                    <a:pt x="0" y="1087"/>
                    <a:pt x="43" y="1185"/>
                  </a:cubicBezTo>
                  <a:cubicBezTo>
                    <a:pt x="88" y="1290"/>
                    <a:pt x="212" y="1327"/>
                    <a:pt x="319" y="1365"/>
                  </a:cubicBezTo>
                  <a:cubicBezTo>
                    <a:pt x="427" y="1404"/>
                    <a:pt x="544" y="1487"/>
                    <a:pt x="527" y="1601"/>
                  </a:cubicBezTo>
                  <a:cubicBezTo>
                    <a:pt x="519" y="1657"/>
                    <a:pt x="476" y="1704"/>
                    <a:pt x="474" y="1761"/>
                  </a:cubicBezTo>
                  <a:cubicBezTo>
                    <a:pt x="472" y="1834"/>
                    <a:pt x="540" y="1894"/>
                    <a:pt x="613" y="1911"/>
                  </a:cubicBezTo>
                  <a:cubicBezTo>
                    <a:pt x="684" y="1931"/>
                    <a:pt x="759" y="1922"/>
                    <a:pt x="834" y="1926"/>
                  </a:cubicBezTo>
                  <a:cubicBezTo>
                    <a:pt x="1044" y="1937"/>
                    <a:pt x="1232" y="2055"/>
                    <a:pt x="1412" y="2171"/>
                  </a:cubicBezTo>
                  <a:cubicBezTo>
                    <a:pt x="1521" y="2241"/>
                    <a:pt x="1633" y="2314"/>
                    <a:pt x="1706" y="2424"/>
                  </a:cubicBezTo>
                  <a:cubicBezTo>
                    <a:pt x="1776" y="2533"/>
                    <a:pt x="1793" y="2689"/>
                    <a:pt x="1710" y="2790"/>
                  </a:cubicBezTo>
                  <a:cubicBezTo>
                    <a:pt x="1601" y="2925"/>
                    <a:pt x="1361" y="2914"/>
                    <a:pt x="1277" y="3066"/>
                  </a:cubicBezTo>
                  <a:cubicBezTo>
                    <a:pt x="1189" y="3229"/>
                    <a:pt x="1350" y="3413"/>
                    <a:pt x="1506" y="3508"/>
                  </a:cubicBezTo>
                  <a:cubicBezTo>
                    <a:pt x="1665" y="3602"/>
                    <a:pt x="1858" y="3707"/>
                    <a:pt x="1871" y="3889"/>
                  </a:cubicBezTo>
                  <a:cubicBezTo>
                    <a:pt x="1873" y="3928"/>
                    <a:pt x="1866" y="3966"/>
                    <a:pt x="1875" y="4005"/>
                  </a:cubicBezTo>
                  <a:cubicBezTo>
                    <a:pt x="1913" y="4152"/>
                    <a:pt x="2153" y="4161"/>
                    <a:pt x="2203" y="4307"/>
                  </a:cubicBezTo>
                  <a:cubicBezTo>
                    <a:pt x="2218" y="4352"/>
                    <a:pt x="2211" y="4401"/>
                    <a:pt x="2220" y="4448"/>
                  </a:cubicBezTo>
                  <a:cubicBezTo>
                    <a:pt x="2233" y="4517"/>
                    <a:pt x="2282" y="4572"/>
                    <a:pt x="2329" y="4626"/>
                  </a:cubicBezTo>
                  <a:cubicBezTo>
                    <a:pt x="2535" y="4860"/>
                    <a:pt x="2743" y="5093"/>
                    <a:pt x="2948" y="5329"/>
                  </a:cubicBezTo>
                  <a:cubicBezTo>
                    <a:pt x="2993" y="5378"/>
                    <a:pt x="3038" y="5429"/>
                    <a:pt x="3070" y="5489"/>
                  </a:cubicBezTo>
                  <a:cubicBezTo>
                    <a:pt x="3098" y="5543"/>
                    <a:pt x="3115" y="5599"/>
                    <a:pt x="3145" y="5650"/>
                  </a:cubicBezTo>
                  <a:cubicBezTo>
                    <a:pt x="3218" y="5779"/>
                    <a:pt x="3362" y="5847"/>
                    <a:pt x="3484" y="5931"/>
                  </a:cubicBezTo>
                  <a:cubicBezTo>
                    <a:pt x="3606" y="6012"/>
                    <a:pt x="3726" y="6141"/>
                    <a:pt x="3709" y="6286"/>
                  </a:cubicBezTo>
                  <a:cubicBezTo>
                    <a:pt x="3694" y="6415"/>
                    <a:pt x="3580" y="6509"/>
                    <a:pt x="3537" y="6631"/>
                  </a:cubicBezTo>
                  <a:cubicBezTo>
                    <a:pt x="3501" y="6732"/>
                    <a:pt x="3518" y="6843"/>
                    <a:pt x="3520" y="6948"/>
                  </a:cubicBezTo>
                  <a:cubicBezTo>
                    <a:pt x="3522" y="7060"/>
                    <a:pt x="3510" y="7171"/>
                    <a:pt x="3482" y="7278"/>
                  </a:cubicBezTo>
                  <a:cubicBezTo>
                    <a:pt x="3552" y="7377"/>
                    <a:pt x="3625" y="7475"/>
                    <a:pt x="3696" y="7572"/>
                  </a:cubicBezTo>
                  <a:cubicBezTo>
                    <a:pt x="3782" y="7690"/>
                    <a:pt x="3872" y="7831"/>
                    <a:pt x="3827" y="7968"/>
                  </a:cubicBezTo>
                  <a:cubicBezTo>
                    <a:pt x="3754" y="8191"/>
                    <a:pt x="3398" y="8204"/>
                    <a:pt x="3321" y="8425"/>
                  </a:cubicBezTo>
                  <a:cubicBezTo>
                    <a:pt x="3274" y="8555"/>
                    <a:pt x="3347" y="8718"/>
                    <a:pt x="3263" y="8830"/>
                  </a:cubicBezTo>
                  <a:cubicBezTo>
                    <a:pt x="3212" y="8896"/>
                    <a:pt x="3132" y="8911"/>
                    <a:pt x="3046" y="8911"/>
                  </a:cubicBezTo>
                  <a:cubicBezTo>
                    <a:pt x="2984" y="8911"/>
                    <a:pt x="2918" y="8903"/>
                    <a:pt x="2858" y="8900"/>
                  </a:cubicBezTo>
                  <a:cubicBezTo>
                    <a:pt x="2853" y="8900"/>
                    <a:pt x="2848" y="8900"/>
                    <a:pt x="2842" y="8900"/>
                  </a:cubicBezTo>
                  <a:cubicBezTo>
                    <a:pt x="2701" y="8900"/>
                    <a:pt x="2529" y="9006"/>
                    <a:pt x="2588" y="9129"/>
                  </a:cubicBezTo>
                  <a:cubicBezTo>
                    <a:pt x="2616" y="9187"/>
                    <a:pt x="2685" y="9213"/>
                    <a:pt x="2728" y="9260"/>
                  </a:cubicBezTo>
                  <a:cubicBezTo>
                    <a:pt x="2785" y="9318"/>
                    <a:pt x="2798" y="9417"/>
                    <a:pt x="2760" y="9487"/>
                  </a:cubicBezTo>
                  <a:cubicBezTo>
                    <a:pt x="2711" y="9562"/>
                    <a:pt x="2616" y="9572"/>
                    <a:pt x="2524" y="9572"/>
                  </a:cubicBezTo>
                  <a:cubicBezTo>
                    <a:pt x="2499" y="9572"/>
                    <a:pt x="2475" y="9571"/>
                    <a:pt x="2451" y="9571"/>
                  </a:cubicBezTo>
                  <a:cubicBezTo>
                    <a:pt x="2342" y="9571"/>
                    <a:pt x="2198" y="9620"/>
                    <a:pt x="2203" y="9731"/>
                  </a:cubicBezTo>
                  <a:cubicBezTo>
                    <a:pt x="2203" y="9764"/>
                    <a:pt x="2218" y="9796"/>
                    <a:pt x="2207" y="9828"/>
                  </a:cubicBezTo>
                  <a:cubicBezTo>
                    <a:pt x="2194" y="9868"/>
                    <a:pt x="2156" y="9878"/>
                    <a:pt x="2111" y="9878"/>
                  </a:cubicBezTo>
                  <a:cubicBezTo>
                    <a:pt x="2077" y="9878"/>
                    <a:pt x="2039" y="9871"/>
                    <a:pt x="2006" y="9869"/>
                  </a:cubicBezTo>
                  <a:cubicBezTo>
                    <a:pt x="1998" y="9868"/>
                    <a:pt x="1990" y="9868"/>
                    <a:pt x="1983" y="9868"/>
                  </a:cubicBezTo>
                  <a:cubicBezTo>
                    <a:pt x="1818" y="9868"/>
                    <a:pt x="1691" y="10019"/>
                    <a:pt x="1558" y="10126"/>
                  </a:cubicBezTo>
                  <a:cubicBezTo>
                    <a:pt x="1554" y="10130"/>
                    <a:pt x="1547" y="10134"/>
                    <a:pt x="1541" y="10139"/>
                  </a:cubicBezTo>
                  <a:cubicBezTo>
                    <a:pt x="1566" y="10199"/>
                    <a:pt x="1618" y="10261"/>
                    <a:pt x="1678" y="10286"/>
                  </a:cubicBezTo>
                  <a:cubicBezTo>
                    <a:pt x="1813" y="10344"/>
                    <a:pt x="2001" y="10426"/>
                    <a:pt x="1961" y="10567"/>
                  </a:cubicBezTo>
                  <a:cubicBezTo>
                    <a:pt x="1931" y="10666"/>
                    <a:pt x="1808" y="10691"/>
                    <a:pt x="1710" y="10721"/>
                  </a:cubicBezTo>
                  <a:cubicBezTo>
                    <a:pt x="1611" y="10753"/>
                    <a:pt x="1509" y="10863"/>
                    <a:pt x="1573" y="10944"/>
                  </a:cubicBezTo>
                  <a:cubicBezTo>
                    <a:pt x="1858" y="10858"/>
                    <a:pt x="2136" y="10753"/>
                    <a:pt x="2406" y="10629"/>
                  </a:cubicBezTo>
                  <a:cubicBezTo>
                    <a:pt x="2507" y="10584"/>
                    <a:pt x="2608" y="10535"/>
                    <a:pt x="2678" y="10451"/>
                  </a:cubicBezTo>
                  <a:cubicBezTo>
                    <a:pt x="2803" y="10310"/>
                    <a:pt x="2824" y="10094"/>
                    <a:pt x="2970" y="9974"/>
                  </a:cubicBezTo>
                  <a:cubicBezTo>
                    <a:pt x="3045" y="9911"/>
                    <a:pt x="3135" y="9887"/>
                    <a:pt x="3232" y="9887"/>
                  </a:cubicBezTo>
                  <a:cubicBezTo>
                    <a:pt x="3372" y="9887"/>
                    <a:pt x="3523" y="9937"/>
                    <a:pt x="3655" y="9991"/>
                  </a:cubicBezTo>
                  <a:cubicBezTo>
                    <a:pt x="3855" y="9828"/>
                    <a:pt x="3992" y="9592"/>
                    <a:pt x="4032" y="9337"/>
                  </a:cubicBezTo>
                  <a:cubicBezTo>
                    <a:pt x="4131" y="9324"/>
                    <a:pt x="4229" y="9312"/>
                    <a:pt x="4328" y="9299"/>
                  </a:cubicBezTo>
                  <a:cubicBezTo>
                    <a:pt x="4478" y="9063"/>
                    <a:pt x="4559" y="8793"/>
                    <a:pt x="4615" y="8519"/>
                  </a:cubicBezTo>
                  <a:cubicBezTo>
                    <a:pt x="4759" y="7801"/>
                    <a:pt x="4712" y="7051"/>
                    <a:pt x="4536" y="6340"/>
                  </a:cubicBezTo>
                  <a:cubicBezTo>
                    <a:pt x="4495" y="6176"/>
                    <a:pt x="4367" y="5980"/>
                    <a:pt x="4226" y="5980"/>
                  </a:cubicBezTo>
                  <a:cubicBezTo>
                    <a:pt x="4197" y="5980"/>
                    <a:pt x="4168" y="5988"/>
                    <a:pt x="4140" y="6006"/>
                  </a:cubicBezTo>
                  <a:cubicBezTo>
                    <a:pt x="4028" y="5672"/>
                    <a:pt x="3687" y="5485"/>
                    <a:pt x="3424" y="5254"/>
                  </a:cubicBezTo>
                  <a:cubicBezTo>
                    <a:pt x="3043" y="4922"/>
                    <a:pt x="2798" y="4465"/>
                    <a:pt x="2560" y="4020"/>
                  </a:cubicBezTo>
                  <a:cubicBezTo>
                    <a:pt x="2505" y="3915"/>
                    <a:pt x="2449" y="3812"/>
                    <a:pt x="2393" y="3707"/>
                  </a:cubicBezTo>
                  <a:cubicBezTo>
                    <a:pt x="2201" y="3445"/>
                    <a:pt x="2363" y="3077"/>
                    <a:pt x="2556" y="2816"/>
                  </a:cubicBezTo>
                  <a:cubicBezTo>
                    <a:pt x="2747" y="2556"/>
                    <a:pt x="2980" y="2265"/>
                    <a:pt x="2912" y="1948"/>
                  </a:cubicBezTo>
                  <a:cubicBezTo>
                    <a:pt x="3278" y="1768"/>
                    <a:pt x="3677" y="1663"/>
                    <a:pt x="4084" y="1637"/>
                  </a:cubicBezTo>
                  <a:cubicBezTo>
                    <a:pt x="3962" y="1547"/>
                    <a:pt x="3814" y="1481"/>
                    <a:pt x="3675" y="1427"/>
                  </a:cubicBezTo>
                  <a:cubicBezTo>
                    <a:pt x="3381" y="1316"/>
                    <a:pt x="3038" y="1138"/>
                    <a:pt x="3025" y="823"/>
                  </a:cubicBezTo>
                  <a:cubicBezTo>
                    <a:pt x="3023" y="731"/>
                    <a:pt x="3051" y="635"/>
                    <a:pt x="3019" y="547"/>
                  </a:cubicBezTo>
                  <a:cubicBezTo>
                    <a:pt x="2963" y="401"/>
                    <a:pt x="2779" y="365"/>
                    <a:pt x="2629" y="324"/>
                  </a:cubicBezTo>
                  <a:cubicBezTo>
                    <a:pt x="2423" y="264"/>
                    <a:pt x="2235" y="152"/>
                    <a:pt x="208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50"/>
            <p:cNvSpPr/>
            <p:nvPr/>
          </p:nvSpPr>
          <p:spPr>
            <a:xfrm>
              <a:off x="6316636" y="3026428"/>
              <a:ext cx="136136" cy="313872"/>
            </a:xfrm>
            <a:custGeom>
              <a:rect b="b" l="l" r="r" t="t"/>
              <a:pathLst>
                <a:path extrusionOk="0" h="11046" w="4791">
                  <a:moveTo>
                    <a:pt x="2126" y="136"/>
                  </a:moveTo>
                  <a:cubicBezTo>
                    <a:pt x="2271" y="268"/>
                    <a:pt x="2447" y="367"/>
                    <a:pt x="2638" y="421"/>
                  </a:cubicBezTo>
                  <a:lnTo>
                    <a:pt x="2685" y="433"/>
                  </a:lnTo>
                  <a:cubicBezTo>
                    <a:pt x="2822" y="470"/>
                    <a:pt x="2963" y="508"/>
                    <a:pt x="3008" y="626"/>
                  </a:cubicBezTo>
                  <a:cubicBezTo>
                    <a:pt x="3028" y="678"/>
                    <a:pt x="3023" y="736"/>
                    <a:pt x="3019" y="796"/>
                  </a:cubicBezTo>
                  <a:cubicBezTo>
                    <a:pt x="3017" y="830"/>
                    <a:pt x="3013" y="862"/>
                    <a:pt x="3015" y="896"/>
                  </a:cubicBezTo>
                  <a:cubicBezTo>
                    <a:pt x="3028" y="1237"/>
                    <a:pt x="3400" y="1417"/>
                    <a:pt x="3679" y="1524"/>
                  </a:cubicBezTo>
                  <a:cubicBezTo>
                    <a:pt x="3816" y="1575"/>
                    <a:pt x="3930" y="1629"/>
                    <a:pt x="4020" y="1687"/>
                  </a:cubicBezTo>
                  <a:cubicBezTo>
                    <a:pt x="3636" y="1721"/>
                    <a:pt x="3257" y="1826"/>
                    <a:pt x="2916" y="1995"/>
                  </a:cubicBezTo>
                  <a:lnTo>
                    <a:pt x="2897" y="2004"/>
                  </a:lnTo>
                  <a:lnTo>
                    <a:pt x="2901" y="2023"/>
                  </a:lnTo>
                  <a:cubicBezTo>
                    <a:pt x="2963" y="2310"/>
                    <a:pt x="2760" y="2587"/>
                    <a:pt x="2582" y="2829"/>
                  </a:cubicBezTo>
                  <a:lnTo>
                    <a:pt x="2550" y="2872"/>
                  </a:lnTo>
                  <a:cubicBezTo>
                    <a:pt x="2423" y="3043"/>
                    <a:pt x="2153" y="3478"/>
                    <a:pt x="2385" y="3791"/>
                  </a:cubicBezTo>
                  <a:lnTo>
                    <a:pt x="2552" y="4104"/>
                  </a:lnTo>
                  <a:cubicBezTo>
                    <a:pt x="2777" y="4526"/>
                    <a:pt x="3032" y="5005"/>
                    <a:pt x="3420" y="5344"/>
                  </a:cubicBezTo>
                  <a:cubicBezTo>
                    <a:pt x="3484" y="5400"/>
                    <a:pt x="3555" y="5455"/>
                    <a:pt x="3621" y="5507"/>
                  </a:cubicBezTo>
                  <a:cubicBezTo>
                    <a:pt x="3831" y="5670"/>
                    <a:pt x="4047" y="5839"/>
                    <a:pt x="4129" y="6085"/>
                  </a:cubicBezTo>
                  <a:lnTo>
                    <a:pt x="4140" y="6117"/>
                  </a:lnTo>
                  <a:lnTo>
                    <a:pt x="4167" y="6100"/>
                  </a:lnTo>
                  <a:cubicBezTo>
                    <a:pt x="4191" y="6085"/>
                    <a:pt x="4217" y="6077"/>
                    <a:pt x="4240" y="6077"/>
                  </a:cubicBezTo>
                  <a:cubicBezTo>
                    <a:pt x="4360" y="6077"/>
                    <a:pt x="4482" y="6252"/>
                    <a:pt x="4523" y="6417"/>
                  </a:cubicBezTo>
                  <a:cubicBezTo>
                    <a:pt x="4709" y="7163"/>
                    <a:pt x="4737" y="7913"/>
                    <a:pt x="4604" y="8586"/>
                  </a:cubicBezTo>
                  <a:cubicBezTo>
                    <a:pt x="4540" y="8903"/>
                    <a:pt x="4452" y="9145"/>
                    <a:pt x="4328" y="9346"/>
                  </a:cubicBezTo>
                  <a:lnTo>
                    <a:pt x="4024" y="9385"/>
                  </a:lnTo>
                  <a:lnTo>
                    <a:pt x="4022" y="9404"/>
                  </a:lnTo>
                  <a:cubicBezTo>
                    <a:pt x="3983" y="9646"/>
                    <a:pt x="3852" y="9873"/>
                    <a:pt x="3666" y="10032"/>
                  </a:cubicBezTo>
                  <a:cubicBezTo>
                    <a:pt x="3544" y="9985"/>
                    <a:pt x="3390" y="9931"/>
                    <a:pt x="3244" y="9931"/>
                  </a:cubicBezTo>
                  <a:cubicBezTo>
                    <a:pt x="3135" y="9931"/>
                    <a:pt x="3040" y="9963"/>
                    <a:pt x="2968" y="10023"/>
                  </a:cubicBezTo>
                  <a:cubicBezTo>
                    <a:pt x="2882" y="10094"/>
                    <a:pt x="2837" y="10195"/>
                    <a:pt x="2794" y="10291"/>
                  </a:cubicBezTo>
                  <a:cubicBezTo>
                    <a:pt x="2762" y="10366"/>
                    <a:pt x="2725" y="10445"/>
                    <a:pt x="2674" y="10505"/>
                  </a:cubicBezTo>
                  <a:cubicBezTo>
                    <a:pt x="2605" y="10582"/>
                    <a:pt x="2511" y="10632"/>
                    <a:pt x="2411" y="10677"/>
                  </a:cubicBezTo>
                  <a:cubicBezTo>
                    <a:pt x="2149" y="10797"/>
                    <a:pt x="1875" y="10902"/>
                    <a:pt x="1599" y="10983"/>
                  </a:cubicBezTo>
                  <a:cubicBezTo>
                    <a:pt x="1592" y="10970"/>
                    <a:pt x="1592" y="10955"/>
                    <a:pt x="1599" y="10938"/>
                  </a:cubicBezTo>
                  <a:cubicBezTo>
                    <a:pt x="1611" y="10891"/>
                    <a:pt x="1671" y="10837"/>
                    <a:pt x="1733" y="10818"/>
                  </a:cubicBezTo>
                  <a:cubicBezTo>
                    <a:pt x="1746" y="10814"/>
                    <a:pt x="1757" y="10812"/>
                    <a:pt x="1770" y="10807"/>
                  </a:cubicBezTo>
                  <a:cubicBezTo>
                    <a:pt x="1864" y="10777"/>
                    <a:pt x="1971" y="10745"/>
                    <a:pt x="2001" y="10644"/>
                  </a:cubicBezTo>
                  <a:cubicBezTo>
                    <a:pt x="2048" y="10480"/>
                    <a:pt x="1841" y="10392"/>
                    <a:pt x="1703" y="10334"/>
                  </a:cubicBezTo>
                  <a:cubicBezTo>
                    <a:pt x="1661" y="10315"/>
                    <a:pt x="1616" y="10270"/>
                    <a:pt x="1590" y="10218"/>
                  </a:cubicBezTo>
                  <a:cubicBezTo>
                    <a:pt x="1620" y="10195"/>
                    <a:pt x="1648" y="10169"/>
                    <a:pt x="1678" y="10143"/>
                  </a:cubicBezTo>
                  <a:cubicBezTo>
                    <a:pt x="1778" y="10053"/>
                    <a:pt x="1881" y="9965"/>
                    <a:pt x="2002" y="9965"/>
                  </a:cubicBezTo>
                  <a:cubicBezTo>
                    <a:pt x="2007" y="9965"/>
                    <a:pt x="2013" y="9965"/>
                    <a:pt x="2018" y="9965"/>
                  </a:cubicBezTo>
                  <a:cubicBezTo>
                    <a:pt x="2029" y="9967"/>
                    <a:pt x="2040" y="9967"/>
                    <a:pt x="2051" y="9970"/>
                  </a:cubicBezTo>
                  <a:cubicBezTo>
                    <a:pt x="2076" y="9972"/>
                    <a:pt x="2102" y="9974"/>
                    <a:pt x="2128" y="9974"/>
                  </a:cubicBezTo>
                  <a:cubicBezTo>
                    <a:pt x="2151" y="9974"/>
                    <a:pt x="2226" y="9974"/>
                    <a:pt x="2248" y="9905"/>
                  </a:cubicBezTo>
                  <a:cubicBezTo>
                    <a:pt x="2256" y="9880"/>
                    <a:pt x="2252" y="9856"/>
                    <a:pt x="2248" y="9832"/>
                  </a:cubicBezTo>
                  <a:cubicBezTo>
                    <a:pt x="2246" y="9822"/>
                    <a:pt x="2243" y="9813"/>
                    <a:pt x="2243" y="9802"/>
                  </a:cubicBezTo>
                  <a:cubicBezTo>
                    <a:pt x="2243" y="9777"/>
                    <a:pt x="2252" y="9753"/>
                    <a:pt x="2271" y="9734"/>
                  </a:cubicBezTo>
                  <a:cubicBezTo>
                    <a:pt x="2314" y="9689"/>
                    <a:pt x="2398" y="9670"/>
                    <a:pt x="2466" y="9670"/>
                  </a:cubicBezTo>
                  <a:lnTo>
                    <a:pt x="2530" y="9670"/>
                  </a:lnTo>
                  <a:cubicBezTo>
                    <a:pt x="2635" y="9670"/>
                    <a:pt x="2740" y="9659"/>
                    <a:pt x="2798" y="9571"/>
                  </a:cubicBezTo>
                  <a:cubicBezTo>
                    <a:pt x="2843" y="9490"/>
                    <a:pt x="2828" y="9380"/>
                    <a:pt x="2762" y="9312"/>
                  </a:cubicBezTo>
                  <a:cubicBezTo>
                    <a:pt x="2745" y="9293"/>
                    <a:pt x="2723" y="9278"/>
                    <a:pt x="2702" y="9263"/>
                  </a:cubicBezTo>
                  <a:cubicBezTo>
                    <a:pt x="2672" y="9239"/>
                    <a:pt x="2642" y="9220"/>
                    <a:pt x="2629" y="9190"/>
                  </a:cubicBezTo>
                  <a:cubicBezTo>
                    <a:pt x="2614" y="9160"/>
                    <a:pt x="2616" y="9130"/>
                    <a:pt x="2633" y="9102"/>
                  </a:cubicBezTo>
                  <a:cubicBezTo>
                    <a:pt x="2670" y="9042"/>
                    <a:pt x="2768" y="8997"/>
                    <a:pt x="2858" y="8997"/>
                  </a:cubicBezTo>
                  <a:lnTo>
                    <a:pt x="2871" y="8997"/>
                  </a:lnTo>
                  <a:cubicBezTo>
                    <a:pt x="2893" y="8999"/>
                    <a:pt x="2914" y="9001"/>
                    <a:pt x="2935" y="9001"/>
                  </a:cubicBezTo>
                  <a:cubicBezTo>
                    <a:pt x="2976" y="9005"/>
                    <a:pt x="3019" y="9010"/>
                    <a:pt x="3060" y="9010"/>
                  </a:cubicBezTo>
                  <a:cubicBezTo>
                    <a:pt x="3133" y="9010"/>
                    <a:pt x="3235" y="8999"/>
                    <a:pt x="3298" y="8916"/>
                  </a:cubicBezTo>
                  <a:cubicBezTo>
                    <a:pt x="3351" y="8847"/>
                    <a:pt x="3349" y="8759"/>
                    <a:pt x="3347" y="8676"/>
                  </a:cubicBezTo>
                  <a:cubicBezTo>
                    <a:pt x="3345" y="8618"/>
                    <a:pt x="3342" y="8556"/>
                    <a:pt x="3360" y="8504"/>
                  </a:cubicBezTo>
                  <a:cubicBezTo>
                    <a:pt x="3396" y="8406"/>
                    <a:pt x="3495" y="8350"/>
                    <a:pt x="3602" y="8292"/>
                  </a:cubicBezTo>
                  <a:cubicBezTo>
                    <a:pt x="3713" y="8232"/>
                    <a:pt x="3829" y="8170"/>
                    <a:pt x="3867" y="8048"/>
                  </a:cubicBezTo>
                  <a:cubicBezTo>
                    <a:pt x="3915" y="7904"/>
                    <a:pt x="3831" y="7761"/>
                    <a:pt x="3735" y="7628"/>
                  </a:cubicBezTo>
                  <a:lnTo>
                    <a:pt x="3525" y="7343"/>
                  </a:lnTo>
                  <a:cubicBezTo>
                    <a:pt x="3552" y="7236"/>
                    <a:pt x="3565" y="7127"/>
                    <a:pt x="3563" y="7019"/>
                  </a:cubicBezTo>
                  <a:cubicBezTo>
                    <a:pt x="3561" y="6998"/>
                    <a:pt x="3561" y="6974"/>
                    <a:pt x="3559" y="6951"/>
                  </a:cubicBezTo>
                  <a:cubicBezTo>
                    <a:pt x="3555" y="6867"/>
                    <a:pt x="3550" y="6786"/>
                    <a:pt x="3578" y="6711"/>
                  </a:cubicBezTo>
                  <a:cubicBezTo>
                    <a:pt x="3593" y="6664"/>
                    <a:pt x="3623" y="6619"/>
                    <a:pt x="3653" y="6572"/>
                  </a:cubicBezTo>
                  <a:cubicBezTo>
                    <a:pt x="3696" y="6507"/>
                    <a:pt x="3741" y="6441"/>
                    <a:pt x="3750" y="6362"/>
                  </a:cubicBezTo>
                  <a:cubicBezTo>
                    <a:pt x="3771" y="6182"/>
                    <a:pt x="3610" y="6045"/>
                    <a:pt x="3514" y="5978"/>
                  </a:cubicBezTo>
                  <a:cubicBezTo>
                    <a:pt x="3488" y="5961"/>
                    <a:pt x="3462" y="5946"/>
                    <a:pt x="3437" y="5929"/>
                  </a:cubicBezTo>
                  <a:cubicBezTo>
                    <a:pt x="3338" y="5867"/>
                    <a:pt x="3240" y="5805"/>
                    <a:pt x="3184" y="5708"/>
                  </a:cubicBezTo>
                  <a:cubicBezTo>
                    <a:pt x="3167" y="5683"/>
                    <a:pt x="3156" y="5655"/>
                    <a:pt x="3143" y="5625"/>
                  </a:cubicBezTo>
                  <a:cubicBezTo>
                    <a:pt x="3133" y="5599"/>
                    <a:pt x="3122" y="5573"/>
                    <a:pt x="3109" y="5550"/>
                  </a:cubicBezTo>
                  <a:cubicBezTo>
                    <a:pt x="3077" y="5485"/>
                    <a:pt x="3030" y="5434"/>
                    <a:pt x="2985" y="5380"/>
                  </a:cubicBezTo>
                  <a:lnTo>
                    <a:pt x="2363" y="4678"/>
                  </a:lnTo>
                  <a:cubicBezTo>
                    <a:pt x="2323" y="4631"/>
                    <a:pt x="2273" y="4577"/>
                    <a:pt x="2261" y="4513"/>
                  </a:cubicBezTo>
                  <a:cubicBezTo>
                    <a:pt x="2258" y="4496"/>
                    <a:pt x="2256" y="4476"/>
                    <a:pt x="2256" y="4457"/>
                  </a:cubicBezTo>
                  <a:cubicBezTo>
                    <a:pt x="2254" y="4429"/>
                    <a:pt x="2254" y="4399"/>
                    <a:pt x="2243" y="4369"/>
                  </a:cubicBezTo>
                  <a:cubicBezTo>
                    <a:pt x="2216" y="4288"/>
                    <a:pt x="2141" y="4247"/>
                    <a:pt x="2068" y="4206"/>
                  </a:cubicBezTo>
                  <a:cubicBezTo>
                    <a:pt x="1999" y="4168"/>
                    <a:pt x="1933" y="4131"/>
                    <a:pt x="1918" y="4067"/>
                  </a:cubicBezTo>
                  <a:cubicBezTo>
                    <a:pt x="1911" y="4048"/>
                    <a:pt x="1911" y="4026"/>
                    <a:pt x="1911" y="4003"/>
                  </a:cubicBezTo>
                  <a:cubicBezTo>
                    <a:pt x="1913" y="3988"/>
                    <a:pt x="1913" y="3973"/>
                    <a:pt x="1911" y="3958"/>
                  </a:cubicBezTo>
                  <a:cubicBezTo>
                    <a:pt x="1898" y="3771"/>
                    <a:pt x="1721" y="3666"/>
                    <a:pt x="1564" y="3572"/>
                  </a:cubicBezTo>
                  <a:lnTo>
                    <a:pt x="1536" y="3555"/>
                  </a:lnTo>
                  <a:cubicBezTo>
                    <a:pt x="1404" y="3476"/>
                    <a:pt x="1234" y="3302"/>
                    <a:pt x="1316" y="3150"/>
                  </a:cubicBezTo>
                  <a:cubicBezTo>
                    <a:pt x="1356" y="3077"/>
                    <a:pt x="1438" y="3045"/>
                    <a:pt x="1526" y="3011"/>
                  </a:cubicBezTo>
                  <a:cubicBezTo>
                    <a:pt x="1607" y="2979"/>
                    <a:pt x="1691" y="2947"/>
                    <a:pt x="1746" y="2878"/>
                  </a:cubicBezTo>
                  <a:cubicBezTo>
                    <a:pt x="1843" y="2760"/>
                    <a:pt x="1813" y="2589"/>
                    <a:pt x="1742" y="2480"/>
                  </a:cubicBezTo>
                  <a:cubicBezTo>
                    <a:pt x="1667" y="2364"/>
                    <a:pt x="1547" y="2287"/>
                    <a:pt x="1440" y="2218"/>
                  </a:cubicBezTo>
                  <a:cubicBezTo>
                    <a:pt x="1277" y="2113"/>
                    <a:pt x="1074" y="1982"/>
                    <a:pt x="849" y="1970"/>
                  </a:cubicBezTo>
                  <a:lnTo>
                    <a:pt x="759" y="1970"/>
                  </a:lnTo>
                  <a:cubicBezTo>
                    <a:pt x="718" y="1970"/>
                    <a:pt x="675" y="1967"/>
                    <a:pt x="634" y="1957"/>
                  </a:cubicBezTo>
                  <a:cubicBezTo>
                    <a:pt x="577" y="1942"/>
                    <a:pt x="514" y="1892"/>
                    <a:pt x="517" y="1832"/>
                  </a:cubicBezTo>
                  <a:cubicBezTo>
                    <a:pt x="517" y="1807"/>
                    <a:pt x="529" y="1781"/>
                    <a:pt x="540" y="1755"/>
                  </a:cubicBezTo>
                  <a:cubicBezTo>
                    <a:pt x="553" y="1730"/>
                    <a:pt x="564" y="1704"/>
                    <a:pt x="568" y="1674"/>
                  </a:cubicBezTo>
                  <a:cubicBezTo>
                    <a:pt x="587" y="1548"/>
                    <a:pt x="465" y="1455"/>
                    <a:pt x="343" y="1410"/>
                  </a:cubicBezTo>
                  <a:lnTo>
                    <a:pt x="313" y="1400"/>
                  </a:lnTo>
                  <a:cubicBezTo>
                    <a:pt x="217" y="1365"/>
                    <a:pt x="118" y="1329"/>
                    <a:pt x="82" y="1245"/>
                  </a:cubicBezTo>
                  <a:cubicBezTo>
                    <a:pt x="56" y="1188"/>
                    <a:pt x="69" y="1121"/>
                    <a:pt x="82" y="1050"/>
                  </a:cubicBezTo>
                  <a:cubicBezTo>
                    <a:pt x="90" y="1016"/>
                    <a:pt x="97" y="978"/>
                    <a:pt x="99" y="941"/>
                  </a:cubicBezTo>
                  <a:cubicBezTo>
                    <a:pt x="101" y="913"/>
                    <a:pt x="99" y="883"/>
                    <a:pt x="94" y="856"/>
                  </a:cubicBezTo>
                  <a:cubicBezTo>
                    <a:pt x="118" y="849"/>
                    <a:pt x="137" y="843"/>
                    <a:pt x="157" y="834"/>
                  </a:cubicBezTo>
                  <a:cubicBezTo>
                    <a:pt x="217" y="811"/>
                    <a:pt x="264" y="768"/>
                    <a:pt x="311" y="729"/>
                  </a:cubicBezTo>
                  <a:cubicBezTo>
                    <a:pt x="334" y="708"/>
                    <a:pt x="360" y="686"/>
                    <a:pt x="386" y="667"/>
                  </a:cubicBezTo>
                  <a:cubicBezTo>
                    <a:pt x="497" y="590"/>
                    <a:pt x="643" y="551"/>
                    <a:pt x="832" y="551"/>
                  </a:cubicBezTo>
                  <a:cubicBezTo>
                    <a:pt x="889" y="551"/>
                    <a:pt x="949" y="553"/>
                    <a:pt x="1020" y="562"/>
                  </a:cubicBezTo>
                  <a:cubicBezTo>
                    <a:pt x="1056" y="564"/>
                    <a:pt x="1095" y="568"/>
                    <a:pt x="1134" y="573"/>
                  </a:cubicBezTo>
                  <a:cubicBezTo>
                    <a:pt x="1239" y="586"/>
                    <a:pt x="1348" y="598"/>
                    <a:pt x="1453" y="598"/>
                  </a:cubicBezTo>
                  <a:cubicBezTo>
                    <a:pt x="1545" y="598"/>
                    <a:pt x="1626" y="588"/>
                    <a:pt x="1701" y="571"/>
                  </a:cubicBezTo>
                  <a:cubicBezTo>
                    <a:pt x="1905" y="517"/>
                    <a:pt x="2106" y="346"/>
                    <a:pt x="2126" y="136"/>
                  </a:cubicBezTo>
                  <a:close/>
                  <a:moveTo>
                    <a:pt x="2066" y="1"/>
                  </a:moveTo>
                  <a:lnTo>
                    <a:pt x="2072" y="74"/>
                  </a:lnTo>
                  <a:cubicBezTo>
                    <a:pt x="2091" y="286"/>
                    <a:pt x="1892" y="466"/>
                    <a:pt x="1688" y="517"/>
                  </a:cubicBezTo>
                  <a:cubicBezTo>
                    <a:pt x="1618" y="536"/>
                    <a:pt x="1541" y="545"/>
                    <a:pt x="1453" y="545"/>
                  </a:cubicBezTo>
                  <a:cubicBezTo>
                    <a:pt x="1350" y="545"/>
                    <a:pt x="1243" y="532"/>
                    <a:pt x="1140" y="521"/>
                  </a:cubicBezTo>
                  <a:cubicBezTo>
                    <a:pt x="1101" y="517"/>
                    <a:pt x="1063" y="511"/>
                    <a:pt x="1024" y="508"/>
                  </a:cubicBezTo>
                  <a:cubicBezTo>
                    <a:pt x="954" y="500"/>
                    <a:pt x="889" y="498"/>
                    <a:pt x="832" y="498"/>
                  </a:cubicBezTo>
                  <a:cubicBezTo>
                    <a:pt x="632" y="498"/>
                    <a:pt x="476" y="538"/>
                    <a:pt x="356" y="624"/>
                  </a:cubicBezTo>
                  <a:cubicBezTo>
                    <a:pt x="328" y="643"/>
                    <a:pt x="300" y="667"/>
                    <a:pt x="274" y="688"/>
                  </a:cubicBezTo>
                  <a:cubicBezTo>
                    <a:pt x="229" y="727"/>
                    <a:pt x="187" y="763"/>
                    <a:pt x="135" y="785"/>
                  </a:cubicBezTo>
                  <a:cubicBezTo>
                    <a:pt x="114" y="796"/>
                    <a:pt x="88" y="802"/>
                    <a:pt x="58" y="808"/>
                  </a:cubicBezTo>
                  <a:lnTo>
                    <a:pt x="30" y="813"/>
                  </a:lnTo>
                  <a:lnTo>
                    <a:pt x="37" y="841"/>
                  </a:lnTo>
                  <a:cubicBezTo>
                    <a:pt x="43" y="875"/>
                    <a:pt x="47" y="907"/>
                    <a:pt x="45" y="939"/>
                  </a:cubicBezTo>
                  <a:cubicBezTo>
                    <a:pt x="43" y="971"/>
                    <a:pt x="37" y="1008"/>
                    <a:pt x="30" y="1042"/>
                  </a:cubicBezTo>
                  <a:cubicBezTo>
                    <a:pt x="15" y="1117"/>
                    <a:pt x="0" y="1194"/>
                    <a:pt x="32" y="1267"/>
                  </a:cubicBezTo>
                  <a:cubicBezTo>
                    <a:pt x="77" y="1372"/>
                    <a:pt x="193" y="1415"/>
                    <a:pt x="296" y="1449"/>
                  </a:cubicBezTo>
                  <a:lnTo>
                    <a:pt x="326" y="1460"/>
                  </a:lnTo>
                  <a:cubicBezTo>
                    <a:pt x="422" y="1496"/>
                    <a:pt x="529" y="1571"/>
                    <a:pt x="517" y="1668"/>
                  </a:cubicBezTo>
                  <a:cubicBezTo>
                    <a:pt x="512" y="1689"/>
                    <a:pt x="504" y="1710"/>
                    <a:pt x="493" y="1734"/>
                  </a:cubicBezTo>
                  <a:cubicBezTo>
                    <a:pt x="478" y="1764"/>
                    <a:pt x="463" y="1794"/>
                    <a:pt x="463" y="1830"/>
                  </a:cubicBezTo>
                  <a:cubicBezTo>
                    <a:pt x="461" y="1920"/>
                    <a:pt x="540" y="1989"/>
                    <a:pt x="622" y="2008"/>
                  </a:cubicBezTo>
                  <a:cubicBezTo>
                    <a:pt x="667" y="2021"/>
                    <a:pt x="714" y="2023"/>
                    <a:pt x="759" y="2023"/>
                  </a:cubicBezTo>
                  <a:lnTo>
                    <a:pt x="846" y="2023"/>
                  </a:lnTo>
                  <a:cubicBezTo>
                    <a:pt x="1056" y="2034"/>
                    <a:pt x="1245" y="2156"/>
                    <a:pt x="1412" y="2263"/>
                  </a:cubicBezTo>
                  <a:cubicBezTo>
                    <a:pt x="1513" y="2330"/>
                    <a:pt x="1629" y="2402"/>
                    <a:pt x="1697" y="2510"/>
                  </a:cubicBezTo>
                  <a:cubicBezTo>
                    <a:pt x="1759" y="2606"/>
                    <a:pt x="1783" y="2749"/>
                    <a:pt x="1706" y="2844"/>
                  </a:cubicBezTo>
                  <a:cubicBezTo>
                    <a:pt x="1659" y="2902"/>
                    <a:pt x="1584" y="2929"/>
                    <a:pt x="1506" y="2962"/>
                  </a:cubicBezTo>
                  <a:cubicBezTo>
                    <a:pt x="1414" y="2998"/>
                    <a:pt x="1318" y="3034"/>
                    <a:pt x="1269" y="3124"/>
                  </a:cubicBezTo>
                  <a:cubicBezTo>
                    <a:pt x="1176" y="3298"/>
                    <a:pt x="1329" y="3493"/>
                    <a:pt x="1509" y="3600"/>
                  </a:cubicBezTo>
                  <a:lnTo>
                    <a:pt x="1536" y="3617"/>
                  </a:lnTo>
                  <a:cubicBezTo>
                    <a:pt x="1682" y="3705"/>
                    <a:pt x="1847" y="3804"/>
                    <a:pt x="1858" y="3962"/>
                  </a:cubicBezTo>
                  <a:cubicBezTo>
                    <a:pt x="1860" y="3975"/>
                    <a:pt x="1860" y="3988"/>
                    <a:pt x="1860" y="4001"/>
                  </a:cubicBezTo>
                  <a:cubicBezTo>
                    <a:pt x="1858" y="4026"/>
                    <a:pt x="1858" y="4054"/>
                    <a:pt x="1864" y="4082"/>
                  </a:cubicBezTo>
                  <a:cubicBezTo>
                    <a:pt x="1888" y="4168"/>
                    <a:pt x="1965" y="4211"/>
                    <a:pt x="2042" y="4253"/>
                  </a:cubicBezTo>
                  <a:cubicBezTo>
                    <a:pt x="2108" y="4290"/>
                    <a:pt x="2173" y="4326"/>
                    <a:pt x="2192" y="4386"/>
                  </a:cubicBezTo>
                  <a:cubicBezTo>
                    <a:pt x="2201" y="4410"/>
                    <a:pt x="2201" y="4433"/>
                    <a:pt x="2203" y="4459"/>
                  </a:cubicBezTo>
                  <a:cubicBezTo>
                    <a:pt x="2203" y="4481"/>
                    <a:pt x="2205" y="4502"/>
                    <a:pt x="2209" y="4523"/>
                  </a:cubicBezTo>
                  <a:cubicBezTo>
                    <a:pt x="2224" y="4601"/>
                    <a:pt x="2280" y="4663"/>
                    <a:pt x="2323" y="4714"/>
                  </a:cubicBezTo>
                  <a:lnTo>
                    <a:pt x="2944" y="5417"/>
                  </a:lnTo>
                  <a:cubicBezTo>
                    <a:pt x="2987" y="5466"/>
                    <a:pt x="3032" y="5518"/>
                    <a:pt x="3062" y="5573"/>
                  </a:cubicBezTo>
                  <a:cubicBezTo>
                    <a:pt x="3075" y="5597"/>
                    <a:pt x="3083" y="5620"/>
                    <a:pt x="3094" y="5644"/>
                  </a:cubicBezTo>
                  <a:cubicBezTo>
                    <a:pt x="3107" y="5674"/>
                    <a:pt x="3120" y="5706"/>
                    <a:pt x="3137" y="5734"/>
                  </a:cubicBezTo>
                  <a:cubicBezTo>
                    <a:pt x="3199" y="5841"/>
                    <a:pt x="3306" y="5910"/>
                    <a:pt x="3407" y="5974"/>
                  </a:cubicBezTo>
                  <a:cubicBezTo>
                    <a:pt x="3432" y="5991"/>
                    <a:pt x="3458" y="6006"/>
                    <a:pt x="3484" y="6023"/>
                  </a:cubicBezTo>
                  <a:cubicBezTo>
                    <a:pt x="3570" y="6081"/>
                    <a:pt x="3713" y="6203"/>
                    <a:pt x="3696" y="6355"/>
                  </a:cubicBezTo>
                  <a:cubicBezTo>
                    <a:pt x="3690" y="6422"/>
                    <a:pt x="3651" y="6482"/>
                    <a:pt x="3610" y="6544"/>
                  </a:cubicBezTo>
                  <a:cubicBezTo>
                    <a:pt x="3578" y="6591"/>
                    <a:pt x="3546" y="6638"/>
                    <a:pt x="3527" y="6694"/>
                  </a:cubicBezTo>
                  <a:cubicBezTo>
                    <a:pt x="3497" y="6779"/>
                    <a:pt x="3501" y="6867"/>
                    <a:pt x="3505" y="6955"/>
                  </a:cubicBezTo>
                  <a:cubicBezTo>
                    <a:pt x="3507" y="6977"/>
                    <a:pt x="3507" y="6998"/>
                    <a:pt x="3510" y="7022"/>
                  </a:cubicBezTo>
                  <a:cubicBezTo>
                    <a:pt x="3512" y="7127"/>
                    <a:pt x="3499" y="7234"/>
                    <a:pt x="3471" y="7343"/>
                  </a:cubicBezTo>
                  <a:lnTo>
                    <a:pt x="3467" y="7356"/>
                  </a:lnTo>
                  <a:lnTo>
                    <a:pt x="3690" y="7660"/>
                  </a:lnTo>
                  <a:cubicBezTo>
                    <a:pt x="3780" y="7780"/>
                    <a:pt x="3857" y="7911"/>
                    <a:pt x="3818" y="8031"/>
                  </a:cubicBezTo>
                  <a:cubicBezTo>
                    <a:pt x="3784" y="8131"/>
                    <a:pt x="3683" y="8187"/>
                    <a:pt x="3576" y="8245"/>
                  </a:cubicBezTo>
                  <a:cubicBezTo>
                    <a:pt x="3467" y="8305"/>
                    <a:pt x="3351" y="8367"/>
                    <a:pt x="3310" y="8487"/>
                  </a:cubicBezTo>
                  <a:cubicBezTo>
                    <a:pt x="3289" y="8549"/>
                    <a:pt x="3291" y="8613"/>
                    <a:pt x="3293" y="8678"/>
                  </a:cubicBezTo>
                  <a:cubicBezTo>
                    <a:pt x="3295" y="8755"/>
                    <a:pt x="3298" y="8828"/>
                    <a:pt x="3257" y="8883"/>
                  </a:cubicBezTo>
                  <a:cubicBezTo>
                    <a:pt x="3218" y="8933"/>
                    <a:pt x="3158" y="8956"/>
                    <a:pt x="3060" y="8956"/>
                  </a:cubicBezTo>
                  <a:cubicBezTo>
                    <a:pt x="3021" y="8956"/>
                    <a:pt x="2980" y="8952"/>
                    <a:pt x="2940" y="8948"/>
                  </a:cubicBezTo>
                  <a:cubicBezTo>
                    <a:pt x="2918" y="8948"/>
                    <a:pt x="2897" y="8946"/>
                    <a:pt x="2875" y="8943"/>
                  </a:cubicBezTo>
                  <a:cubicBezTo>
                    <a:pt x="2870" y="8943"/>
                    <a:pt x="2864" y="8943"/>
                    <a:pt x="2858" y="8943"/>
                  </a:cubicBezTo>
                  <a:cubicBezTo>
                    <a:pt x="2749" y="8943"/>
                    <a:pt x="2635" y="8999"/>
                    <a:pt x="2588" y="9072"/>
                  </a:cubicBezTo>
                  <a:cubicBezTo>
                    <a:pt x="2560" y="9117"/>
                    <a:pt x="2558" y="9166"/>
                    <a:pt x="2580" y="9211"/>
                  </a:cubicBezTo>
                  <a:cubicBezTo>
                    <a:pt x="2599" y="9254"/>
                    <a:pt x="2635" y="9280"/>
                    <a:pt x="2672" y="9305"/>
                  </a:cubicBezTo>
                  <a:cubicBezTo>
                    <a:pt x="2691" y="9320"/>
                    <a:pt x="2708" y="9333"/>
                    <a:pt x="2723" y="9348"/>
                  </a:cubicBezTo>
                  <a:cubicBezTo>
                    <a:pt x="2773" y="9400"/>
                    <a:pt x="2785" y="9485"/>
                    <a:pt x="2753" y="9545"/>
                  </a:cubicBezTo>
                  <a:cubicBezTo>
                    <a:pt x="2713" y="9603"/>
                    <a:pt x="2635" y="9616"/>
                    <a:pt x="2530" y="9616"/>
                  </a:cubicBezTo>
                  <a:lnTo>
                    <a:pt x="2464" y="9616"/>
                  </a:lnTo>
                  <a:cubicBezTo>
                    <a:pt x="2389" y="9616"/>
                    <a:pt x="2291" y="9638"/>
                    <a:pt x="2233" y="9698"/>
                  </a:cubicBezTo>
                  <a:cubicBezTo>
                    <a:pt x="2203" y="9728"/>
                    <a:pt x="2188" y="9764"/>
                    <a:pt x="2190" y="9805"/>
                  </a:cubicBezTo>
                  <a:cubicBezTo>
                    <a:pt x="2190" y="9817"/>
                    <a:pt x="2192" y="9830"/>
                    <a:pt x="2194" y="9843"/>
                  </a:cubicBezTo>
                  <a:cubicBezTo>
                    <a:pt x="2198" y="9860"/>
                    <a:pt x="2201" y="9877"/>
                    <a:pt x="2196" y="9890"/>
                  </a:cubicBezTo>
                  <a:cubicBezTo>
                    <a:pt x="2192" y="9905"/>
                    <a:pt x="2179" y="9920"/>
                    <a:pt x="2128" y="9920"/>
                  </a:cubicBezTo>
                  <a:cubicBezTo>
                    <a:pt x="2104" y="9920"/>
                    <a:pt x="2081" y="9918"/>
                    <a:pt x="2057" y="9916"/>
                  </a:cubicBezTo>
                  <a:cubicBezTo>
                    <a:pt x="2046" y="9914"/>
                    <a:pt x="2033" y="9914"/>
                    <a:pt x="2023" y="9912"/>
                  </a:cubicBezTo>
                  <a:cubicBezTo>
                    <a:pt x="2015" y="9911"/>
                    <a:pt x="2008" y="9911"/>
                    <a:pt x="2001" y="9911"/>
                  </a:cubicBezTo>
                  <a:cubicBezTo>
                    <a:pt x="1863" y="9911"/>
                    <a:pt x="1749" y="10007"/>
                    <a:pt x="1641" y="10102"/>
                  </a:cubicBezTo>
                  <a:cubicBezTo>
                    <a:pt x="1614" y="10128"/>
                    <a:pt x="1586" y="10152"/>
                    <a:pt x="1556" y="10175"/>
                  </a:cubicBezTo>
                  <a:cubicBezTo>
                    <a:pt x="1554" y="10177"/>
                    <a:pt x="1551" y="10180"/>
                    <a:pt x="1547" y="10182"/>
                  </a:cubicBezTo>
                  <a:lnTo>
                    <a:pt x="1524" y="10199"/>
                  </a:lnTo>
                  <a:lnTo>
                    <a:pt x="1532" y="10220"/>
                  </a:lnTo>
                  <a:cubicBezTo>
                    <a:pt x="1562" y="10293"/>
                    <a:pt x="1620" y="10355"/>
                    <a:pt x="1684" y="10383"/>
                  </a:cubicBezTo>
                  <a:cubicBezTo>
                    <a:pt x="1836" y="10447"/>
                    <a:pt x="1982" y="10520"/>
                    <a:pt x="1950" y="10629"/>
                  </a:cubicBezTo>
                  <a:cubicBezTo>
                    <a:pt x="1928" y="10702"/>
                    <a:pt x="1841" y="10730"/>
                    <a:pt x="1755" y="10756"/>
                  </a:cubicBezTo>
                  <a:cubicBezTo>
                    <a:pt x="1742" y="10760"/>
                    <a:pt x="1729" y="10764"/>
                    <a:pt x="1716" y="10767"/>
                  </a:cubicBezTo>
                  <a:cubicBezTo>
                    <a:pt x="1650" y="10790"/>
                    <a:pt x="1569" y="10850"/>
                    <a:pt x="1547" y="10923"/>
                  </a:cubicBezTo>
                  <a:cubicBezTo>
                    <a:pt x="1534" y="10962"/>
                    <a:pt x="1541" y="11000"/>
                    <a:pt x="1566" y="11032"/>
                  </a:cubicBezTo>
                  <a:lnTo>
                    <a:pt x="1577" y="11045"/>
                  </a:lnTo>
                  <a:lnTo>
                    <a:pt x="1594" y="11041"/>
                  </a:lnTo>
                  <a:cubicBezTo>
                    <a:pt x="1879" y="10955"/>
                    <a:pt x="2162" y="10850"/>
                    <a:pt x="2432" y="10726"/>
                  </a:cubicBezTo>
                  <a:cubicBezTo>
                    <a:pt x="2535" y="10679"/>
                    <a:pt x="2640" y="10625"/>
                    <a:pt x="2715" y="10540"/>
                  </a:cubicBezTo>
                  <a:cubicBezTo>
                    <a:pt x="2773" y="10473"/>
                    <a:pt x="2809" y="10392"/>
                    <a:pt x="2843" y="10312"/>
                  </a:cubicBezTo>
                  <a:cubicBezTo>
                    <a:pt x="2886" y="10216"/>
                    <a:pt x="2927" y="10126"/>
                    <a:pt x="3002" y="10064"/>
                  </a:cubicBezTo>
                  <a:cubicBezTo>
                    <a:pt x="3066" y="10010"/>
                    <a:pt x="3145" y="9985"/>
                    <a:pt x="3244" y="9985"/>
                  </a:cubicBezTo>
                  <a:cubicBezTo>
                    <a:pt x="3387" y="9985"/>
                    <a:pt x="3542" y="10040"/>
                    <a:pt x="3660" y="10087"/>
                  </a:cubicBezTo>
                  <a:lnTo>
                    <a:pt x="3675" y="10092"/>
                  </a:lnTo>
                  <a:lnTo>
                    <a:pt x="3687" y="10083"/>
                  </a:lnTo>
                  <a:cubicBezTo>
                    <a:pt x="3887" y="9920"/>
                    <a:pt x="4026" y="9685"/>
                    <a:pt x="4071" y="9432"/>
                  </a:cubicBezTo>
                  <a:lnTo>
                    <a:pt x="4360" y="9395"/>
                  </a:lnTo>
                  <a:lnTo>
                    <a:pt x="4367" y="9385"/>
                  </a:lnTo>
                  <a:cubicBezTo>
                    <a:pt x="4499" y="9175"/>
                    <a:pt x="4589" y="8924"/>
                    <a:pt x="4656" y="8596"/>
                  </a:cubicBezTo>
                  <a:cubicBezTo>
                    <a:pt x="4791" y="7915"/>
                    <a:pt x="4763" y="7157"/>
                    <a:pt x="4577" y="6405"/>
                  </a:cubicBezTo>
                  <a:cubicBezTo>
                    <a:pt x="4536" y="6246"/>
                    <a:pt x="4405" y="6023"/>
                    <a:pt x="4240" y="6023"/>
                  </a:cubicBezTo>
                  <a:cubicBezTo>
                    <a:pt x="4217" y="6023"/>
                    <a:pt x="4191" y="6030"/>
                    <a:pt x="4169" y="6038"/>
                  </a:cubicBezTo>
                  <a:cubicBezTo>
                    <a:pt x="4075" y="5794"/>
                    <a:pt x="3861" y="5627"/>
                    <a:pt x="3653" y="5464"/>
                  </a:cubicBezTo>
                  <a:cubicBezTo>
                    <a:pt x="3587" y="5413"/>
                    <a:pt x="3518" y="5359"/>
                    <a:pt x="3456" y="5303"/>
                  </a:cubicBezTo>
                  <a:cubicBezTo>
                    <a:pt x="3075" y="4971"/>
                    <a:pt x="2822" y="4498"/>
                    <a:pt x="2599" y="4078"/>
                  </a:cubicBezTo>
                  <a:lnTo>
                    <a:pt x="2430" y="3761"/>
                  </a:lnTo>
                  <a:cubicBezTo>
                    <a:pt x="2218" y="3474"/>
                    <a:pt x="2473" y="3067"/>
                    <a:pt x="2593" y="2904"/>
                  </a:cubicBezTo>
                  <a:lnTo>
                    <a:pt x="2625" y="2859"/>
                  </a:lnTo>
                  <a:cubicBezTo>
                    <a:pt x="2805" y="2614"/>
                    <a:pt x="3010" y="2336"/>
                    <a:pt x="2959" y="2034"/>
                  </a:cubicBezTo>
                  <a:cubicBezTo>
                    <a:pt x="3310" y="1862"/>
                    <a:pt x="3705" y="1760"/>
                    <a:pt x="4099" y="1734"/>
                  </a:cubicBezTo>
                  <a:lnTo>
                    <a:pt x="4174" y="1730"/>
                  </a:lnTo>
                  <a:lnTo>
                    <a:pt x="4114" y="1687"/>
                  </a:lnTo>
                  <a:cubicBezTo>
                    <a:pt x="4009" y="1610"/>
                    <a:pt x="3874" y="1539"/>
                    <a:pt x="3698" y="1473"/>
                  </a:cubicBezTo>
                  <a:cubicBezTo>
                    <a:pt x="3435" y="1372"/>
                    <a:pt x="3079" y="1203"/>
                    <a:pt x="3068" y="894"/>
                  </a:cubicBezTo>
                  <a:cubicBezTo>
                    <a:pt x="3066" y="864"/>
                    <a:pt x="3070" y="834"/>
                    <a:pt x="3073" y="800"/>
                  </a:cubicBezTo>
                  <a:cubicBezTo>
                    <a:pt x="3077" y="738"/>
                    <a:pt x="3081" y="671"/>
                    <a:pt x="3058" y="607"/>
                  </a:cubicBezTo>
                  <a:cubicBezTo>
                    <a:pt x="3004" y="463"/>
                    <a:pt x="2841" y="421"/>
                    <a:pt x="2698" y="382"/>
                  </a:cubicBezTo>
                  <a:lnTo>
                    <a:pt x="2653" y="369"/>
                  </a:lnTo>
                  <a:cubicBezTo>
                    <a:pt x="2451" y="311"/>
                    <a:pt x="2265" y="202"/>
                    <a:pt x="2117" y="54"/>
                  </a:cubicBezTo>
                  <a:lnTo>
                    <a:pt x="206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150"/>
            <p:cNvSpPr/>
            <p:nvPr/>
          </p:nvSpPr>
          <p:spPr>
            <a:xfrm>
              <a:off x="6550621" y="3419979"/>
              <a:ext cx="25801" cy="30120"/>
            </a:xfrm>
            <a:custGeom>
              <a:rect b="b" l="l" r="r" t="t"/>
              <a:pathLst>
                <a:path extrusionOk="0" h="1060" w="908">
                  <a:moveTo>
                    <a:pt x="847" y="1"/>
                  </a:moveTo>
                  <a:cubicBezTo>
                    <a:pt x="822" y="37"/>
                    <a:pt x="800" y="76"/>
                    <a:pt x="781" y="114"/>
                  </a:cubicBezTo>
                  <a:cubicBezTo>
                    <a:pt x="695" y="288"/>
                    <a:pt x="620" y="494"/>
                    <a:pt x="444" y="577"/>
                  </a:cubicBezTo>
                  <a:cubicBezTo>
                    <a:pt x="379" y="608"/>
                    <a:pt x="307" y="618"/>
                    <a:pt x="234" y="618"/>
                  </a:cubicBezTo>
                  <a:cubicBezTo>
                    <a:pt x="176" y="618"/>
                    <a:pt x="117" y="612"/>
                    <a:pt x="59" y="605"/>
                  </a:cubicBezTo>
                  <a:cubicBezTo>
                    <a:pt x="42" y="603"/>
                    <a:pt x="25" y="601"/>
                    <a:pt x="7" y="599"/>
                  </a:cubicBezTo>
                  <a:lnTo>
                    <a:pt x="7" y="599"/>
                  </a:lnTo>
                  <a:cubicBezTo>
                    <a:pt x="1" y="721"/>
                    <a:pt x="5" y="843"/>
                    <a:pt x="14" y="963"/>
                  </a:cubicBezTo>
                  <a:cubicBezTo>
                    <a:pt x="16" y="980"/>
                    <a:pt x="18" y="995"/>
                    <a:pt x="29" y="1008"/>
                  </a:cubicBezTo>
                  <a:cubicBezTo>
                    <a:pt x="35" y="1016"/>
                    <a:pt x="44" y="1021"/>
                    <a:pt x="52" y="1025"/>
                  </a:cubicBezTo>
                  <a:cubicBezTo>
                    <a:pt x="100" y="1048"/>
                    <a:pt x="153" y="1059"/>
                    <a:pt x="206" y="1059"/>
                  </a:cubicBezTo>
                  <a:cubicBezTo>
                    <a:pt x="308" y="1059"/>
                    <a:pt x="407" y="1017"/>
                    <a:pt x="453" y="928"/>
                  </a:cubicBezTo>
                  <a:cubicBezTo>
                    <a:pt x="474" y="888"/>
                    <a:pt x="483" y="841"/>
                    <a:pt x="511" y="804"/>
                  </a:cubicBezTo>
                  <a:cubicBezTo>
                    <a:pt x="534" y="772"/>
                    <a:pt x="571" y="753"/>
                    <a:pt x="605" y="733"/>
                  </a:cubicBezTo>
                  <a:cubicBezTo>
                    <a:pt x="650" y="708"/>
                    <a:pt x="695" y="682"/>
                    <a:pt x="742" y="656"/>
                  </a:cubicBezTo>
                  <a:cubicBezTo>
                    <a:pt x="777" y="637"/>
                    <a:pt x="813" y="616"/>
                    <a:pt x="837" y="586"/>
                  </a:cubicBezTo>
                  <a:cubicBezTo>
                    <a:pt x="864" y="549"/>
                    <a:pt x="875" y="502"/>
                    <a:pt x="884" y="457"/>
                  </a:cubicBezTo>
                  <a:cubicBezTo>
                    <a:pt x="907" y="305"/>
                    <a:pt x="892" y="149"/>
                    <a:pt x="84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50"/>
            <p:cNvSpPr/>
            <p:nvPr/>
          </p:nvSpPr>
          <p:spPr>
            <a:xfrm>
              <a:off x="6549911" y="3418274"/>
              <a:ext cx="27222" cy="32592"/>
            </a:xfrm>
            <a:custGeom>
              <a:rect b="b" l="l" r="r" t="t"/>
              <a:pathLst>
                <a:path extrusionOk="0" h="1147" w="958">
                  <a:moveTo>
                    <a:pt x="864" y="125"/>
                  </a:moveTo>
                  <a:cubicBezTo>
                    <a:pt x="894" y="254"/>
                    <a:pt x="900" y="386"/>
                    <a:pt x="881" y="513"/>
                  </a:cubicBezTo>
                  <a:cubicBezTo>
                    <a:pt x="874" y="554"/>
                    <a:pt x="866" y="596"/>
                    <a:pt x="840" y="629"/>
                  </a:cubicBezTo>
                  <a:cubicBezTo>
                    <a:pt x="819" y="656"/>
                    <a:pt x="787" y="674"/>
                    <a:pt x="752" y="693"/>
                  </a:cubicBezTo>
                  <a:lnTo>
                    <a:pt x="617" y="770"/>
                  </a:lnTo>
                  <a:cubicBezTo>
                    <a:pt x="583" y="789"/>
                    <a:pt x="542" y="811"/>
                    <a:pt x="514" y="849"/>
                  </a:cubicBezTo>
                  <a:cubicBezTo>
                    <a:pt x="495" y="875"/>
                    <a:pt x="484" y="903"/>
                    <a:pt x="474" y="931"/>
                  </a:cubicBezTo>
                  <a:cubicBezTo>
                    <a:pt x="467" y="946"/>
                    <a:pt x="461" y="961"/>
                    <a:pt x="454" y="976"/>
                  </a:cubicBezTo>
                  <a:cubicBezTo>
                    <a:pt x="416" y="1048"/>
                    <a:pt x="332" y="1093"/>
                    <a:pt x="229" y="1093"/>
                  </a:cubicBezTo>
                  <a:cubicBezTo>
                    <a:pt x="180" y="1093"/>
                    <a:pt x="131" y="1083"/>
                    <a:pt x="90" y="1061"/>
                  </a:cubicBezTo>
                  <a:cubicBezTo>
                    <a:pt x="84" y="1057"/>
                    <a:pt x="77" y="1055"/>
                    <a:pt x="73" y="1051"/>
                  </a:cubicBezTo>
                  <a:cubicBezTo>
                    <a:pt x="69" y="1044"/>
                    <a:pt x="67" y="1031"/>
                    <a:pt x="67" y="1021"/>
                  </a:cubicBezTo>
                  <a:cubicBezTo>
                    <a:pt x="58" y="913"/>
                    <a:pt x="54" y="802"/>
                    <a:pt x="58" y="689"/>
                  </a:cubicBezTo>
                  <a:lnTo>
                    <a:pt x="58" y="689"/>
                  </a:lnTo>
                  <a:lnTo>
                    <a:pt x="82" y="691"/>
                  </a:lnTo>
                  <a:cubicBezTo>
                    <a:pt x="142" y="699"/>
                    <a:pt x="199" y="704"/>
                    <a:pt x="259" y="704"/>
                  </a:cubicBezTo>
                  <a:cubicBezTo>
                    <a:pt x="347" y="704"/>
                    <a:pt x="420" y="691"/>
                    <a:pt x="480" y="661"/>
                  </a:cubicBezTo>
                  <a:cubicBezTo>
                    <a:pt x="641" y="586"/>
                    <a:pt x="718" y="421"/>
                    <a:pt x="793" y="260"/>
                  </a:cubicBezTo>
                  <a:cubicBezTo>
                    <a:pt x="806" y="236"/>
                    <a:pt x="817" y="211"/>
                    <a:pt x="829" y="185"/>
                  </a:cubicBezTo>
                  <a:cubicBezTo>
                    <a:pt x="840" y="166"/>
                    <a:pt x="851" y="144"/>
                    <a:pt x="864" y="125"/>
                  </a:cubicBezTo>
                  <a:close/>
                  <a:moveTo>
                    <a:pt x="883" y="1"/>
                  </a:moveTo>
                  <a:lnTo>
                    <a:pt x="851" y="46"/>
                  </a:lnTo>
                  <a:cubicBezTo>
                    <a:pt x="823" y="84"/>
                    <a:pt x="799" y="123"/>
                    <a:pt x="782" y="161"/>
                  </a:cubicBezTo>
                  <a:cubicBezTo>
                    <a:pt x="769" y="187"/>
                    <a:pt x="757" y="213"/>
                    <a:pt x="746" y="239"/>
                  </a:cubicBezTo>
                  <a:cubicBezTo>
                    <a:pt x="675" y="389"/>
                    <a:pt x="600" y="545"/>
                    <a:pt x="459" y="611"/>
                  </a:cubicBezTo>
                  <a:cubicBezTo>
                    <a:pt x="403" y="639"/>
                    <a:pt x="339" y="650"/>
                    <a:pt x="259" y="650"/>
                  </a:cubicBezTo>
                  <a:cubicBezTo>
                    <a:pt x="204" y="650"/>
                    <a:pt x="146" y="646"/>
                    <a:pt x="82" y="637"/>
                  </a:cubicBezTo>
                  <a:lnTo>
                    <a:pt x="7" y="629"/>
                  </a:lnTo>
                  <a:lnTo>
                    <a:pt x="5" y="659"/>
                  </a:lnTo>
                  <a:cubicBezTo>
                    <a:pt x="0" y="783"/>
                    <a:pt x="2" y="907"/>
                    <a:pt x="13" y="1025"/>
                  </a:cubicBezTo>
                  <a:cubicBezTo>
                    <a:pt x="15" y="1042"/>
                    <a:pt x="17" y="1066"/>
                    <a:pt x="32" y="1085"/>
                  </a:cubicBezTo>
                  <a:cubicBezTo>
                    <a:pt x="43" y="1098"/>
                    <a:pt x="56" y="1104"/>
                    <a:pt x="67" y="1108"/>
                  </a:cubicBezTo>
                  <a:cubicBezTo>
                    <a:pt x="116" y="1134"/>
                    <a:pt x="172" y="1147"/>
                    <a:pt x="229" y="1147"/>
                  </a:cubicBezTo>
                  <a:cubicBezTo>
                    <a:pt x="352" y="1147"/>
                    <a:pt x="454" y="1091"/>
                    <a:pt x="502" y="999"/>
                  </a:cubicBezTo>
                  <a:cubicBezTo>
                    <a:pt x="510" y="984"/>
                    <a:pt x="517" y="967"/>
                    <a:pt x="523" y="948"/>
                  </a:cubicBezTo>
                  <a:cubicBezTo>
                    <a:pt x="534" y="924"/>
                    <a:pt x="542" y="901"/>
                    <a:pt x="557" y="881"/>
                  </a:cubicBezTo>
                  <a:cubicBezTo>
                    <a:pt x="577" y="853"/>
                    <a:pt x="613" y="834"/>
                    <a:pt x="643" y="817"/>
                  </a:cubicBezTo>
                  <a:lnTo>
                    <a:pt x="780" y="740"/>
                  </a:lnTo>
                  <a:cubicBezTo>
                    <a:pt x="814" y="719"/>
                    <a:pt x="855" y="697"/>
                    <a:pt x="883" y="661"/>
                  </a:cubicBezTo>
                  <a:cubicBezTo>
                    <a:pt x="915" y="620"/>
                    <a:pt x="928" y="566"/>
                    <a:pt x="934" y="521"/>
                  </a:cubicBezTo>
                  <a:cubicBezTo>
                    <a:pt x="958" y="369"/>
                    <a:pt x="945" y="206"/>
                    <a:pt x="898" y="52"/>
                  </a:cubicBezTo>
                  <a:lnTo>
                    <a:pt x="88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50"/>
            <p:cNvSpPr/>
            <p:nvPr/>
          </p:nvSpPr>
          <p:spPr>
            <a:xfrm>
              <a:off x="6336781" y="3484079"/>
              <a:ext cx="17788" cy="19407"/>
            </a:xfrm>
            <a:custGeom>
              <a:rect b="b" l="l" r="r" t="t"/>
              <a:pathLst>
                <a:path extrusionOk="0" h="683" w="626">
                  <a:moveTo>
                    <a:pt x="322" y="1"/>
                  </a:moveTo>
                  <a:cubicBezTo>
                    <a:pt x="219" y="89"/>
                    <a:pt x="125" y="187"/>
                    <a:pt x="45" y="296"/>
                  </a:cubicBezTo>
                  <a:cubicBezTo>
                    <a:pt x="30" y="318"/>
                    <a:pt x="15" y="341"/>
                    <a:pt x="0" y="365"/>
                  </a:cubicBezTo>
                  <a:cubicBezTo>
                    <a:pt x="54" y="436"/>
                    <a:pt x="95" y="515"/>
                    <a:pt x="155" y="579"/>
                  </a:cubicBezTo>
                  <a:cubicBezTo>
                    <a:pt x="208" y="638"/>
                    <a:pt x="289" y="683"/>
                    <a:pt x="365" y="683"/>
                  </a:cubicBezTo>
                  <a:cubicBezTo>
                    <a:pt x="400" y="683"/>
                    <a:pt x="434" y="674"/>
                    <a:pt x="463" y="652"/>
                  </a:cubicBezTo>
                  <a:cubicBezTo>
                    <a:pt x="626" y="496"/>
                    <a:pt x="491" y="224"/>
                    <a:pt x="354" y="44"/>
                  </a:cubicBezTo>
                  <a:lnTo>
                    <a:pt x="32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50"/>
            <p:cNvSpPr/>
            <p:nvPr/>
          </p:nvSpPr>
          <p:spPr>
            <a:xfrm>
              <a:off x="6335872" y="3483056"/>
              <a:ext cx="20487" cy="21198"/>
            </a:xfrm>
            <a:custGeom>
              <a:rect b="b" l="l" r="r" t="t"/>
              <a:pathLst>
                <a:path extrusionOk="0" h="746" w="721">
                  <a:moveTo>
                    <a:pt x="349" y="75"/>
                  </a:moveTo>
                  <a:lnTo>
                    <a:pt x="364" y="97"/>
                  </a:lnTo>
                  <a:cubicBezTo>
                    <a:pt x="435" y="189"/>
                    <a:pt x="652" y="500"/>
                    <a:pt x="478" y="667"/>
                  </a:cubicBezTo>
                  <a:cubicBezTo>
                    <a:pt x="456" y="683"/>
                    <a:pt x="428" y="690"/>
                    <a:pt x="399" y="690"/>
                  </a:cubicBezTo>
                  <a:cubicBezTo>
                    <a:pt x="334" y="690"/>
                    <a:pt x="259" y="655"/>
                    <a:pt x="206" y="596"/>
                  </a:cubicBezTo>
                  <a:cubicBezTo>
                    <a:pt x="169" y="557"/>
                    <a:pt x="142" y="515"/>
                    <a:pt x="112" y="470"/>
                  </a:cubicBezTo>
                  <a:cubicBezTo>
                    <a:pt x="97" y="446"/>
                    <a:pt x="82" y="422"/>
                    <a:pt x="65" y="399"/>
                  </a:cubicBezTo>
                  <a:cubicBezTo>
                    <a:pt x="77" y="382"/>
                    <a:pt x="88" y="365"/>
                    <a:pt x="101" y="347"/>
                  </a:cubicBezTo>
                  <a:cubicBezTo>
                    <a:pt x="169" y="251"/>
                    <a:pt x="253" y="159"/>
                    <a:pt x="349" y="75"/>
                  </a:cubicBezTo>
                  <a:close/>
                  <a:moveTo>
                    <a:pt x="358" y="0"/>
                  </a:moveTo>
                  <a:lnTo>
                    <a:pt x="337" y="18"/>
                  </a:lnTo>
                  <a:cubicBezTo>
                    <a:pt x="227" y="107"/>
                    <a:pt x="133" y="208"/>
                    <a:pt x="56" y="315"/>
                  </a:cubicBezTo>
                  <a:cubicBezTo>
                    <a:pt x="41" y="339"/>
                    <a:pt x="24" y="362"/>
                    <a:pt x="11" y="386"/>
                  </a:cubicBezTo>
                  <a:lnTo>
                    <a:pt x="0" y="403"/>
                  </a:lnTo>
                  <a:lnTo>
                    <a:pt x="11" y="416"/>
                  </a:lnTo>
                  <a:cubicBezTo>
                    <a:pt x="30" y="444"/>
                    <a:pt x="50" y="470"/>
                    <a:pt x="67" y="497"/>
                  </a:cubicBezTo>
                  <a:cubicBezTo>
                    <a:pt x="97" y="545"/>
                    <a:pt x="129" y="592"/>
                    <a:pt x="165" y="632"/>
                  </a:cubicBezTo>
                  <a:cubicBezTo>
                    <a:pt x="229" y="701"/>
                    <a:pt x="317" y="746"/>
                    <a:pt x="397" y="746"/>
                  </a:cubicBezTo>
                  <a:cubicBezTo>
                    <a:pt x="439" y="746"/>
                    <a:pt x="478" y="733"/>
                    <a:pt x="512" y="707"/>
                  </a:cubicBezTo>
                  <a:cubicBezTo>
                    <a:pt x="720" y="508"/>
                    <a:pt x="484" y="163"/>
                    <a:pt x="407" y="63"/>
                  </a:cubicBezTo>
                  <a:lnTo>
                    <a:pt x="35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50"/>
            <p:cNvSpPr/>
            <p:nvPr/>
          </p:nvSpPr>
          <p:spPr>
            <a:xfrm>
              <a:off x="6457908" y="3389577"/>
              <a:ext cx="193137" cy="130652"/>
            </a:xfrm>
            <a:custGeom>
              <a:rect b="b" l="l" r="r" t="t"/>
              <a:pathLst>
                <a:path extrusionOk="0" h="4598" w="6797">
                  <a:moveTo>
                    <a:pt x="4981" y="0"/>
                  </a:moveTo>
                  <a:cubicBezTo>
                    <a:pt x="4899" y="0"/>
                    <a:pt x="4818" y="20"/>
                    <a:pt x="4747" y="64"/>
                  </a:cubicBezTo>
                  <a:cubicBezTo>
                    <a:pt x="4498" y="218"/>
                    <a:pt x="4474" y="565"/>
                    <a:pt x="4479" y="861"/>
                  </a:cubicBezTo>
                  <a:cubicBezTo>
                    <a:pt x="4463" y="858"/>
                    <a:pt x="4448" y="857"/>
                    <a:pt x="4433" y="857"/>
                  </a:cubicBezTo>
                  <a:cubicBezTo>
                    <a:pt x="4303" y="857"/>
                    <a:pt x="4191" y="953"/>
                    <a:pt x="4110" y="1071"/>
                  </a:cubicBezTo>
                  <a:cubicBezTo>
                    <a:pt x="4155" y="1219"/>
                    <a:pt x="4170" y="1375"/>
                    <a:pt x="4147" y="1527"/>
                  </a:cubicBezTo>
                  <a:cubicBezTo>
                    <a:pt x="4138" y="1572"/>
                    <a:pt x="4127" y="1619"/>
                    <a:pt x="4100" y="1656"/>
                  </a:cubicBezTo>
                  <a:cubicBezTo>
                    <a:pt x="4076" y="1686"/>
                    <a:pt x="4040" y="1707"/>
                    <a:pt x="4005" y="1726"/>
                  </a:cubicBezTo>
                  <a:cubicBezTo>
                    <a:pt x="3958" y="1752"/>
                    <a:pt x="3913" y="1778"/>
                    <a:pt x="3868" y="1803"/>
                  </a:cubicBezTo>
                  <a:cubicBezTo>
                    <a:pt x="3834" y="1823"/>
                    <a:pt x="3797" y="1842"/>
                    <a:pt x="3774" y="1874"/>
                  </a:cubicBezTo>
                  <a:cubicBezTo>
                    <a:pt x="3746" y="1911"/>
                    <a:pt x="3737" y="1958"/>
                    <a:pt x="3716" y="1998"/>
                  </a:cubicBezTo>
                  <a:cubicBezTo>
                    <a:pt x="3670" y="2087"/>
                    <a:pt x="3571" y="2129"/>
                    <a:pt x="3469" y="2129"/>
                  </a:cubicBezTo>
                  <a:cubicBezTo>
                    <a:pt x="3416" y="2129"/>
                    <a:pt x="3363" y="2118"/>
                    <a:pt x="3315" y="2095"/>
                  </a:cubicBezTo>
                  <a:cubicBezTo>
                    <a:pt x="3307" y="2091"/>
                    <a:pt x="3298" y="2086"/>
                    <a:pt x="3292" y="2078"/>
                  </a:cubicBezTo>
                  <a:cubicBezTo>
                    <a:pt x="3281" y="2065"/>
                    <a:pt x="3279" y="2050"/>
                    <a:pt x="3277" y="2033"/>
                  </a:cubicBezTo>
                  <a:cubicBezTo>
                    <a:pt x="3268" y="1913"/>
                    <a:pt x="3264" y="1791"/>
                    <a:pt x="3270" y="1669"/>
                  </a:cubicBezTo>
                  <a:cubicBezTo>
                    <a:pt x="3176" y="1658"/>
                    <a:pt x="3082" y="1649"/>
                    <a:pt x="2988" y="1639"/>
                  </a:cubicBezTo>
                  <a:cubicBezTo>
                    <a:pt x="2962" y="1636"/>
                    <a:pt x="2935" y="1633"/>
                    <a:pt x="2910" y="1633"/>
                  </a:cubicBezTo>
                  <a:cubicBezTo>
                    <a:pt x="2878" y="1633"/>
                    <a:pt x="2847" y="1637"/>
                    <a:pt x="2818" y="1651"/>
                  </a:cubicBezTo>
                  <a:cubicBezTo>
                    <a:pt x="2625" y="1744"/>
                    <a:pt x="2799" y="2065"/>
                    <a:pt x="2690" y="2249"/>
                  </a:cubicBezTo>
                  <a:cubicBezTo>
                    <a:pt x="2628" y="2356"/>
                    <a:pt x="2478" y="2399"/>
                    <a:pt x="2443" y="2517"/>
                  </a:cubicBezTo>
                  <a:cubicBezTo>
                    <a:pt x="2426" y="2575"/>
                    <a:pt x="2441" y="2635"/>
                    <a:pt x="2437" y="2695"/>
                  </a:cubicBezTo>
                  <a:cubicBezTo>
                    <a:pt x="2420" y="2858"/>
                    <a:pt x="2246" y="2963"/>
                    <a:pt x="2083" y="2982"/>
                  </a:cubicBezTo>
                  <a:cubicBezTo>
                    <a:pt x="2052" y="2986"/>
                    <a:pt x="2020" y="2987"/>
                    <a:pt x="1989" y="2987"/>
                  </a:cubicBezTo>
                  <a:cubicBezTo>
                    <a:pt x="1865" y="2987"/>
                    <a:pt x="1741" y="2964"/>
                    <a:pt x="1618" y="2964"/>
                  </a:cubicBezTo>
                  <a:cubicBezTo>
                    <a:pt x="1609" y="2964"/>
                    <a:pt x="1601" y="2964"/>
                    <a:pt x="1593" y="2965"/>
                  </a:cubicBezTo>
                  <a:cubicBezTo>
                    <a:pt x="1428" y="2969"/>
                    <a:pt x="1246" y="3033"/>
                    <a:pt x="1184" y="3185"/>
                  </a:cubicBezTo>
                  <a:cubicBezTo>
                    <a:pt x="1156" y="3252"/>
                    <a:pt x="1156" y="3325"/>
                    <a:pt x="1156" y="3395"/>
                  </a:cubicBezTo>
                  <a:cubicBezTo>
                    <a:pt x="1156" y="3595"/>
                    <a:pt x="1158" y="3792"/>
                    <a:pt x="1158" y="3989"/>
                  </a:cubicBezTo>
                  <a:cubicBezTo>
                    <a:pt x="980" y="4040"/>
                    <a:pt x="798" y="4066"/>
                    <a:pt x="614" y="4066"/>
                  </a:cubicBezTo>
                  <a:cubicBezTo>
                    <a:pt x="667" y="3950"/>
                    <a:pt x="584" y="3811"/>
                    <a:pt x="468" y="3755"/>
                  </a:cubicBezTo>
                  <a:cubicBezTo>
                    <a:pt x="394" y="3720"/>
                    <a:pt x="312" y="3711"/>
                    <a:pt x="229" y="3711"/>
                  </a:cubicBezTo>
                  <a:cubicBezTo>
                    <a:pt x="184" y="3711"/>
                    <a:pt x="139" y="3714"/>
                    <a:pt x="95" y="3717"/>
                  </a:cubicBezTo>
                  <a:cubicBezTo>
                    <a:pt x="65" y="3719"/>
                    <a:pt x="33" y="3723"/>
                    <a:pt x="1" y="3727"/>
                  </a:cubicBezTo>
                  <a:cubicBezTo>
                    <a:pt x="136" y="3907"/>
                    <a:pt x="234" y="4113"/>
                    <a:pt x="376" y="4289"/>
                  </a:cubicBezTo>
                  <a:cubicBezTo>
                    <a:pt x="511" y="4457"/>
                    <a:pt x="714" y="4598"/>
                    <a:pt x="924" y="4598"/>
                  </a:cubicBezTo>
                  <a:cubicBezTo>
                    <a:pt x="960" y="4598"/>
                    <a:pt x="997" y="4594"/>
                    <a:pt x="1034" y="4584"/>
                  </a:cubicBezTo>
                  <a:cubicBezTo>
                    <a:pt x="1164" y="4550"/>
                    <a:pt x="1271" y="4462"/>
                    <a:pt x="1383" y="4385"/>
                  </a:cubicBezTo>
                  <a:cubicBezTo>
                    <a:pt x="1697" y="4170"/>
                    <a:pt x="2079" y="4051"/>
                    <a:pt x="2460" y="4051"/>
                  </a:cubicBezTo>
                  <a:cubicBezTo>
                    <a:pt x="2466" y="4051"/>
                    <a:pt x="2473" y="4051"/>
                    <a:pt x="2480" y="4051"/>
                  </a:cubicBezTo>
                  <a:cubicBezTo>
                    <a:pt x="2553" y="4051"/>
                    <a:pt x="2627" y="4056"/>
                    <a:pt x="2700" y="4056"/>
                  </a:cubicBezTo>
                  <a:cubicBezTo>
                    <a:pt x="2743" y="4056"/>
                    <a:pt x="2786" y="4054"/>
                    <a:pt x="2829" y="4049"/>
                  </a:cubicBezTo>
                  <a:cubicBezTo>
                    <a:pt x="2958" y="4032"/>
                    <a:pt x="3080" y="3982"/>
                    <a:pt x="3200" y="3935"/>
                  </a:cubicBezTo>
                  <a:cubicBezTo>
                    <a:pt x="3386" y="3860"/>
                    <a:pt x="3598" y="3753"/>
                    <a:pt x="3628" y="3554"/>
                  </a:cubicBezTo>
                  <a:cubicBezTo>
                    <a:pt x="3650" y="3415"/>
                    <a:pt x="3572" y="3260"/>
                    <a:pt x="3643" y="3138"/>
                  </a:cubicBezTo>
                  <a:cubicBezTo>
                    <a:pt x="3733" y="2982"/>
                    <a:pt x="3986" y="3014"/>
                    <a:pt x="4102" y="2877"/>
                  </a:cubicBezTo>
                  <a:cubicBezTo>
                    <a:pt x="4185" y="2780"/>
                    <a:pt x="4170" y="2637"/>
                    <a:pt x="4187" y="2511"/>
                  </a:cubicBezTo>
                  <a:cubicBezTo>
                    <a:pt x="4234" y="2161"/>
                    <a:pt x="4564" y="1906"/>
                    <a:pt x="4909" y="1831"/>
                  </a:cubicBezTo>
                  <a:cubicBezTo>
                    <a:pt x="5018" y="1808"/>
                    <a:pt x="5128" y="1798"/>
                    <a:pt x="5238" y="1798"/>
                  </a:cubicBezTo>
                  <a:cubicBezTo>
                    <a:pt x="5396" y="1798"/>
                    <a:pt x="5555" y="1818"/>
                    <a:pt x="5713" y="1844"/>
                  </a:cubicBezTo>
                  <a:cubicBezTo>
                    <a:pt x="5715" y="1842"/>
                    <a:pt x="5717" y="1842"/>
                    <a:pt x="5717" y="1840"/>
                  </a:cubicBezTo>
                  <a:cubicBezTo>
                    <a:pt x="5794" y="1767"/>
                    <a:pt x="5764" y="1639"/>
                    <a:pt x="5805" y="1540"/>
                  </a:cubicBezTo>
                  <a:cubicBezTo>
                    <a:pt x="5859" y="1417"/>
                    <a:pt x="6012" y="1373"/>
                    <a:pt x="6147" y="1373"/>
                  </a:cubicBezTo>
                  <a:cubicBezTo>
                    <a:pt x="6150" y="1373"/>
                    <a:pt x="6153" y="1373"/>
                    <a:pt x="6156" y="1373"/>
                  </a:cubicBezTo>
                  <a:cubicBezTo>
                    <a:pt x="6238" y="1374"/>
                    <a:pt x="6321" y="1386"/>
                    <a:pt x="6403" y="1386"/>
                  </a:cubicBezTo>
                  <a:cubicBezTo>
                    <a:pt x="6459" y="1386"/>
                    <a:pt x="6515" y="1380"/>
                    <a:pt x="6568" y="1362"/>
                  </a:cubicBezTo>
                  <a:cubicBezTo>
                    <a:pt x="6696" y="1317"/>
                    <a:pt x="6797" y="1150"/>
                    <a:pt x="6715" y="1039"/>
                  </a:cubicBezTo>
                  <a:cubicBezTo>
                    <a:pt x="6683" y="998"/>
                    <a:pt x="6636" y="976"/>
                    <a:pt x="6589" y="957"/>
                  </a:cubicBezTo>
                  <a:cubicBezTo>
                    <a:pt x="6336" y="851"/>
                    <a:pt x="6061" y="796"/>
                    <a:pt x="5786" y="796"/>
                  </a:cubicBezTo>
                  <a:cubicBezTo>
                    <a:pt x="5740" y="796"/>
                    <a:pt x="5694" y="798"/>
                    <a:pt x="5649" y="801"/>
                  </a:cubicBezTo>
                  <a:cubicBezTo>
                    <a:pt x="5627" y="569"/>
                    <a:pt x="5552" y="332"/>
                    <a:pt x="5387" y="169"/>
                  </a:cubicBezTo>
                  <a:cubicBezTo>
                    <a:pt x="5280" y="64"/>
                    <a:pt x="5128" y="0"/>
                    <a:pt x="498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50"/>
            <p:cNvSpPr/>
            <p:nvPr/>
          </p:nvSpPr>
          <p:spPr>
            <a:xfrm>
              <a:off x="6456516" y="3388810"/>
              <a:ext cx="194103" cy="132215"/>
            </a:xfrm>
            <a:custGeom>
              <a:rect b="b" l="l" r="r" t="t"/>
              <a:pathLst>
                <a:path extrusionOk="0" h="4653" w="6831">
                  <a:moveTo>
                    <a:pt x="5029" y="54"/>
                  </a:moveTo>
                  <a:cubicBezTo>
                    <a:pt x="5168" y="54"/>
                    <a:pt x="5314" y="114"/>
                    <a:pt x="5417" y="215"/>
                  </a:cubicBezTo>
                  <a:cubicBezTo>
                    <a:pt x="5595" y="389"/>
                    <a:pt x="5653" y="646"/>
                    <a:pt x="5672" y="830"/>
                  </a:cubicBezTo>
                  <a:lnTo>
                    <a:pt x="5674" y="856"/>
                  </a:lnTo>
                  <a:lnTo>
                    <a:pt x="5700" y="854"/>
                  </a:lnTo>
                  <a:cubicBezTo>
                    <a:pt x="5741" y="851"/>
                    <a:pt x="5783" y="850"/>
                    <a:pt x="5825" y="850"/>
                  </a:cubicBezTo>
                  <a:cubicBezTo>
                    <a:pt x="6099" y="850"/>
                    <a:pt x="6377" y="904"/>
                    <a:pt x="6627" y="1008"/>
                  </a:cubicBezTo>
                  <a:cubicBezTo>
                    <a:pt x="6670" y="1027"/>
                    <a:pt x="6715" y="1046"/>
                    <a:pt x="6743" y="1083"/>
                  </a:cubicBezTo>
                  <a:cubicBezTo>
                    <a:pt x="6775" y="1126"/>
                    <a:pt x="6769" y="1173"/>
                    <a:pt x="6760" y="1205"/>
                  </a:cubicBezTo>
                  <a:cubicBezTo>
                    <a:pt x="6739" y="1273"/>
                    <a:pt x="6677" y="1340"/>
                    <a:pt x="6606" y="1363"/>
                  </a:cubicBezTo>
                  <a:cubicBezTo>
                    <a:pt x="6561" y="1378"/>
                    <a:pt x="6512" y="1385"/>
                    <a:pt x="6447" y="1385"/>
                  </a:cubicBezTo>
                  <a:cubicBezTo>
                    <a:pt x="6407" y="1385"/>
                    <a:pt x="6362" y="1383"/>
                    <a:pt x="6321" y="1381"/>
                  </a:cubicBezTo>
                  <a:cubicBezTo>
                    <a:pt x="6282" y="1376"/>
                    <a:pt x="6244" y="1374"/>
                    <a:pt x="6205" y="1374"/>
                  </a:cubicBezTo>
                  <a:lnTo>
                    <a:pt x="6195" y="1374"/>
                  </a:lnTo>
                  <a:cubicBezTo>
                    <a:pt x="6015" y="1374"/>
                    <a:pt x="5880" y="1443"/>
                    <a:pt x="5830" y="1556"/>
                  </a:cubicBezTo>
                  <a:cubicBezTo>
                    <a:pt x="5811" y="1599"/>
                    <a:pt x="5807" y="1646"/>
                    <a:pt x="5800" y="1691"/>
                  </a:cubicBezTo>
                  <a:cubicBezTo>
                    <a:pt x="5794" y="1751"/>
                    <a:pt x="5788" y="1807"/>
                    <a:pt x="5755" y="1841"/>
                  </a:cubicBezTo>
                  <a:cubicBezTo>
                    <a:pt x="5567" y="1811"/>
                    <a:pt x="5421" y="1798"/>
                    <a:pt x="5286" y="1798"/>
                  </a:cubicBezTo>
                  <a:cubicBezTo>
                    <a:pt x="5166" y="1798"/>
                    <a:pt x="5057" y="1809"/>
                    <a:pt x="4954" y="1830"/>
                  </a:cubicBezTo>
                  <a:cubicBezTo>
                    <a:pt x="4631" y="1901"/>
                    <a:pt x="4260" y="2152"/>
                    <a:pt x="4208" y="2533"/>
                  </a:cubicBezTo>
                  <a:cubicBezTo>
                    <a:pt x="4204" y="2568"/>
                    <a:pt x="4202" y="2600"/>
                    <a:pt x="4200" y="2634"/>
                  </a:cubicBezTo>
                  <a:cubicBezTo>
                    <a:pt x="4194" y="2730"/>
                    <a:pt x="4187" y="2820"/>
                    <a:pt x="4131" y="2887"/>
                  </a:cubicBezTo>
                  <a:cubicBezTo>
                    <a:pt x="4082" y="2945"/>
                    <a:pt x="4003" y="2970"/>
                    <a:pt x="3919" y="2996"/>
                  </a:cubicBezTo>
                  <a:cubicBezTo>
                    <a:pt x="3823" y="3028"/>
                    <a:pt x="3720" y="3060"/>
                    <a:pt x="3669" y="3152"/>
                  </a:cubicBezTo>
                  <a:cubicBezTo>
                    <a:pt x="3621" y="3232"/>
                    <a:pt x="3632" y="3324"/>
                    <a:pt x="3645" y="3412"/>
                  </a:cubicBezTo>
                  <a:cubicBezTo>
                    <a:pt x="3651" y="3467"/>
                    <a:pt x="3660" y="3525"/>
                    <a:pt x="3651" y="3577"/>
                  </a:cubicBezTo>
                  <a:cubicBezTo>
                    <a:pt x="3624" y="3759"/>
                    <a:pt x="3426" y="3862"/>
                    <a:pt x="3238" y="3937"/>
                  </a:cubicBezTo>
                  <a:cubicBezTo>
                    <a:pt x="3122" y="3984"/>
                    <a:pt x="3000" y="4033"/>
                    <a:pt x="2876" y="4048"/>
                  </a:cubicBezTo>
                  <a:cubicBezTo>
                    <a:pt x="2837" y="4054"/>
                    <a:pt x="2794" y="4057"/>
                    <a:pt x="2745" y="4057"/>
                  </a:cubicBezTo>
                  <a:cubicBezTo>
                    <a:pt x="2707" y="4057"/>
                    <a:pt x="2668" y="4054"/>
                    <a:pt x="2629" y="4054"/>
                  </a:cubicBezTo>
                  <a:cubicBezTo>
                    <a:pt x="2595" y="4052"/>
                    <a:pt x="2563" y="4052"/>
                    <a:pt x="2529" y="4050"/>
                  </a:cubicBezTo>
                  <a:lnTo>
                    <a:pt x="2512" y="4050"/>
                  </a:lnTo>
                  <a:cubicBezTo>
                    <a:pt x="2124" y="4050"/>
                    <a:pt x="1736" y="4172"/>
                    <a:pt x="1415" y="4391"/>
                  </a:cubicBezTo>
                  <a:cubicBezTo>
                    <a:pt x="1395" y="4404"/>
                    <a:pt x="1374" y="4419"/>
                    <a:pt x="1355" y="4434"/>
                  </a:cubicBezTo>
                  <a:cubicBezTo>
                    <a:pt x="1267" y="4496"/>
                    <a:pt x="1177" y="4560"/>
                    <a:pt x="1076" y="4586"/>
                  </a:cubicBezTo>
                  <a:cubicBezTo>
                    <a:pt x="1044" y="4594"/>
                    <a:pt x="1010" y="4598"/>
                    <a:pt x="976" y="4598"/>
                  </a:cubicBezTo>
                  <a:cubicBezTo>
                    <a:pt x="796" y="4598"/>
                    <a:pt x="597" y="4488"/>
                    <a:pt x="446" y="4299"/>
                  </a:cubicBezTo>
                  <a:cubicBezTo>
                    <a:pt x="371" y="4206"/>
                    <a:pt x="307" y="4102"/>
                    <a:pt x="245" y="4001"/>
                  </a:cubicBezTo>
                  <a:cubicBezTo>
                    <a:pt x="198" y="3926"/>
                    <a:pt x="151" y="3849"/>
                    <a:pt x="97" y="3774"/>
                  </a:cubicBezTo>
                  <a:cubicBezTo>
                    <a:pt x="114" y="3774"/>
                    <a:pt x="129" y="3772"/>
                    <a:pt x="146" y="3769"/>
                  </a:cubicBezTo>
                  <a:cubicBezTo>
                    <a:pt x="191" y="3767"/>
                    <a:pt x="234" y="3765"/>
                    <a:pt x="279" y="3765"/>
                  </a:cubicBezTo>
                  <a:cubicBezTo>
                    <a:pt x="373" y="3765"/>
                    <a:pt x="446" y="3778"/>
                    <a:pt x="506" y="3806"/>
                  </a:cubicBezTo>
                  <a:cubicBezTo>
                    <a:pt x="605" y="3855"/>
                    <a:pt x="686" y="3979"/>
                    <a:pt x="639" y="4082"/>
                  </a:cubicBezTo>
                  <a:lnTo>
                    <a:pt x="622" y="4121"/>
                  </a:lnTo>
                  <a:lnTo>
                    <a:pt x="665" y="4121"/>
                  </a:lnTo>
                  <a:cubicBezTo>
                    <a:pt x="849" y="4119"/>
                    <a:pt x="1033" y="4093"/>
                    <a:pt x="1213" y="4042"/>
                  </a:cubicBezTo>
                  <a:lnTo>
                    <a:pt x="1233" y="4037"/>
                  </a:lnTo>
                  <a:lnTo>
                    <a:pt x="1233" y="3422"/>
                  </a:lnTo>
                  <a:cubicBezTo>
                    <a:pt x="1233" y="3354"/>
                    <a:pt x="1233" y="3285"/>
                    <a:pt x="1258" y="3223"/>
                  </a:cubicBezTo>
                  <a:cubicBezTo>
                    <a:pt x="1318" y="3077"/>
                    <a:pt x="1496" y="3022"/>
                    <a:pt x="1642" y="3020"/>
                  </a:cubicBezTo>
                  <a:lnTo>
                    <a:pt x="1663" y="3017"/>
                  </a:lnTo>
                  <a:cubicBezTo>
                    <a:pt x="1723" y="3017"/>
                    <a:pt x="1787" y="3024"/>
                    <a:pt x="1847" y="3030"/>
                  </a:cubicBezTo>
                  <a:cubicBezTo>
                    <a:pt x="1912" y="3036"/>
                    <a:pt x="1980" y="3041"/>
                    <a:pt x="2044" y="3041"/>
                  </a:cubicBezTo>
                  <a:cubicBezTo>
                    <a:pt x="2076" y="3041"/>
                    <a:pt x="2107" y="3040"/>
                    <a:pt x="2137" y="3037"/>
                  </a:cubicBezTo>
                  <a:cubicBezTo>
                    <a:pt x="2308" y="3015"/>
                    <a:pt x="2495" y="2902"/>
                    <a:pt x="2512" y="2724"/>
                  </a:cubicBezTo>
                  <a:cubicBezTo>
                    <a:pt x="2514" y="2698"/>
                    <a:pt x="2514" y="2672"/>
                    <a:pt x="2512" y="2649"/>
                  </a:cubicBezTo>
                  <a:cubicBezTo>
                    <a:pt x="2512" y="2615"/>
                    <a:pt x="2510" y="2583"/>
                    <a:pt x="2518" y="2553"/>
                  </a:cubicBezTo>
                  <a:cubicBezTo>
                    <a:pt x="2535" y="2495"/>
                    <a:pt x="2584" y="2456"/>
                    <a:pt x="2638" y="2413"/>
                  </a:cubicBezTo>
                  <a:cubicBezTo>
                    <a:pt x="2685" y="2379"/>
                    <a:pt x="2730" y="2343"/>
                    <a:pt x="2762" y="2291"/>
                  </a:cubicBezTo>
                  <a:cubicBezTo>
                    <a:pt x="2814" y="2203"/>
                    <a:pt x="2807" y="2092"/>
                    <a:pt x="2801" y="1985"/>
                  </a:cubicBezTo>
                  <a:cubicBezTo>
                    <a:pt x="2792" y="1856"/>
                    <a:pt x="2786" y="1747"/>
                    <a:pt x="2880" y="1702"/>
                  </a:cubicBezTo>
                  <a:cubicBezTo>
                    <a:pt x="2902" y="1691"/>
                    <a:pt x="2931" y="1687"/>
                    <a:pt x="2963" y="1687"/>
                  </a:cubicBezTo>
                  <a:cubicBezTo>
                    <a:pt x="2986" y="1687"/>
                    <a:pt x="3009" y="1689"/>
                    <a:pt x="3032" y="1691"/>
                  </a:cubicBezTo>
                  <a:lnTo>
                    <a:pt x="3292" y="1719"/>
                  </a:lnTo>
                  <a:cubicBezTo>
                    <a:pt x="3287" y="1837"/>
                    <a:pt x="3292" y="1950"/>
                    <a:pt x="3300" y="2062"/>
                  </a:cubicBezTo>
                  <a:cubicBezTo>
                    <a:pt x="3302" y="2079"/>
                    <a:pt x="3304" y="2103"/>
                    <a:pt x="3319" y="2122"/>
                  </a:cubicBezTo>
                  <a:cubicBezTo>
                    <a:pt x="3330" y="2135"/>
                    <a:pt x="3343" y="2141"/>
                    <a:pt x="3354" y="2145"/>
                  </a:cubicBezTo>
                  <a:cubicBezTo>
                    <a:pt x="3403" y="2171"/>
                    <a:pt x="3459" y="2184"/>
                    <a:pt x="3516" y="2184"/>
                  </a:cubicBezTo>
                  <a:cubicBezTo>
                    <a:pt x="3639" y="2184"/>
                    <a:pt x="3741" y="2128"/>
                    <a:pt x="3789" y="2036"/>
                  </a:cubicBezTo>
                  <a:cubicBezTo>
                    <a:pt x="3797" y="2021"/>
                    <a:pt x="3804" y="2004"/>
                    <a:pt x="3810" y="1985"/>
                  </a:cubicBezTo>
                  <a:cubicBezTo>
                    <a:pt x="3821" y="1961"/>
                    <a:pt x="3829" y="1938"/>
                    <a:pt x="3844" y="1918"/>
                  </a:cubicBezTo>
                  <a:cubicBezTo>
                    <a:pt x="3864" y="1890"/>
                    <a:pt x="3900" y="1871"/>
                    <a:pt x="3930" y="1854"/>
                  </a:cubicBezTo>
                  <a:lnTo>
                    <a:pt x="4067" y="1777"/>
                  </a:lnTo>
                  <a:cubicBezTo>
                    <a:pt x="4101" y="1756"/>
                    <a:pt x="4142" y="1734"/>
                    <a:pt x="4170" y="1698"/>
                  </a:cubicBezTo>
                  <a:cubicBezTo>
                    <a:pt x="4202" y="1657"/>
                    <a:pt x="4215" y="1603"/>
                    <a:pt x="4221" y="1558"/>
                  </a:cubicBezTo>
                  <a:cubicBezTo>
                    <a:pt x="4245" y="1411"/>
                    <a:pt x="4232" y="1252"/>
                    <a:pt x="4189" y="1102"/>
                  </a:cubicBezTo>
                  <a:cubicBezTo>
                    <a:pt x="4244" y="1026"/>
                    <a:pt x="4351" y="910"/>
                    <a:pt x="4484" y="910"/>
                  </a:cubicBezTo>
                  <a:cubicBezTo>
                    <a:pt x="4497" y="910"/>
                    <a:pt x="4510" y="911"/>
                    <a:pt x="4523" y="914"/>
                  </a:cubicBezTo>
                  <a:lnTo>
                    <a:pt x="4556" y="918"/>
                  </a:lnTo>
                  <a:lnTo>
                    <a:pt x="4556" y="886"/>
                  </a:lnTo>
                  <a:cubicBezTo>
                    <a:pt x="4549" y="586"/>
                    <a:pt x="4575" y="258"/>
                    <a:pt x="4811" y="112"/>
                  </a:cubicBezTo>
                  <a:cubicBezTo>
                    <a:pt x="4873" y="74"/>
                    <a:pt x="4948" y="54"/>
                    <a:pt x="5029" y="54"/>
                  </a:cubicBezTo>
                  <a:close/>
                  <a:moveTo>
                    <a:pt x="5029" y="1"/>
                  </a:moveTo>
                  <a:cubicBezTo>
                    <a:pt x="4939" y="1"/>
                    <a:pt x="4853" y="24"/>
                    <a:pt x="4783" y="67"/>
                  </a:cubicBezTo>
                  <a:cubicBezTo>
                    <a:pt x="4532" y="221"/>
                    <a:pt x="4498" y="549"/>
                    <a:pt x="4502" y="858"/>
                  </a:cubicBezTo>
                  <a:cubicBezTo>
                    <a:pt x="4496" y="857"/>
                    <a:pt x="4489" y="857"/>
                    <a:pt x="4483" y="857"/>
                  </a:cubicBezTo>
                  <a:cubicBezTo>
                    <a:pt x="4361" y="857"/>
                    <a:pt x="4238" y="936"/>
                    <a:pt x="4138" y="1083"/>
                  </a:cubicBezTo>
                  <a:lnTo>
                    <a:pt x="4129" y="1093"/>
                  </a:lnTo>
                  <a:lnTo>
                    <a:pt x="4134" y="1104"/>
                  </a:lnTo>
                  <a:cubicBezTo>
                    <a:pt x="4179" y="1252"/>
                    <a:pt x="4191" y="1406"/>
                    <a:pt x="4168" y="1550"/>
                  </a:cubicBezTo>
                  <a:cubicBezTo>
                    <a:pt x="4161" y="1591"/>
                    <a:pt x="4153" y="1633"/>
                    <a:pt x="4127" y="1666"/>
                  </a:cubicBezTo>
                  <a:cubicBezTo>
                    <a:pt x="4106" y="1693"/>
                    <a:pt x="4074" y="1711"/>
                    <a:pt x="4041" y="1730"/>
                  </a:cubicBezTo>
                  <a:lnTo>
                    <a:pt x="3904" y="1807"/>
                  </a:lnTo>
                  <a:cubicBezTo>
                    <a:pt x="3870" y="1826"/>
                    <a:pt x="3829" y="1848"/>
                    <a:pt x="3801" y="1886"/>
                  </a:cubicBezTo>
                  <a:cubicBezTo>
                    <a:pt x="3782" y="1912"/>
                    <a:pt x="3771" y="1940"/>
                    <a:pt x="3761" y="1968"/>
                  </a:cubicBezTo>
                  <a:cubicBezTo>
                    <a:pt x="3754" y="1983"/>
                    <a:pt x="3748" y="1998"/>
                    <a:pt x="3741" y="2013"/>
                  </a:cubicBezTo>
                  <a:cubicBezTo>
                    <a:pt x="3703" y="2085"/>
                    <a:pt x="3619" y="2130"/>
                    <a:pt x="3516" y="2130"/>
                  </a:cubicBezTo>
                  <a:cubicBezTo>
                    <a:pt x="3467" y="2130"/>
                    <a:pt x="3418" y="2120"/>
                    <a:pt x="3377" y="2098"/>
                  </a:cubicBezTo>
                  <a:cubicBezTo>
                    <a:pt x="3371" y="2094"/>
                    <a:pt x="3364" y="2092"/>
                    <a:pt x="3360" y="2088"/>
                  </a:cubicBezTo>
                  <a:cubicBezTo>
                    <a:pt x="3356" y="2081"/>
                    <a:pt x="3354" y="2068"/>
                    <a:pt x="3354" y="2058"/>
                  </a:cubicBezTo>
                  <a:cubicBezTo>
                    <a:pt x="3343" y="1940"/>
                    <a:pt x="3341" y="1820"/>
                    <a:pt x="3345" y="1698"/>
                  </a:cubicBezTo>
                  <a:lnTo>
                    <a:pt x="3347" y="1672"/>
                  </a:lnTo>
                  <a:lnTo>
                    <a:pt x="3039" y="1638"/>
                  </a:lnTo>
                  <a:cubicBezTo>
                    <a:pt x="3013" y="1636"/>
                    <a:pt x="2987" y="1633"/>
                    <a:pt x="2959" y="1633"/>
                  </a:cubicBezTo>
                  <a:cubicBezTo>
                    <a:pt x="2919" y="1633"/>
                    <a:pt x="2884" y="1640"/>
                    <a:pt x="2857" y="1653"/>
                  </a:cubicBezTo>
                  <a:cubicBezTo>
                    <a:pt x="2730" y="1713"/>
                    <a:pt x="2739" y="1854"/>
                    <a:pt x="2747" y="1987"/>
                  </a:cubicBezTo>
                  <a:cubicBezTo>
                    <a:pt x="2754" y="2088"/>
                    <a:pt x="2760" y="2190"/>
                    <a:pt x="2715" y="2263"/>
                  </a:cubicBezTo>
                  <a:cubicBezTo>
                    <a:pt x="2689" y="2306"/>
                    <a:pt x="2649" y="2338"/>
                    <a:pt x="2606" y="2373"/>
                  </a:cubicBezTo>
                  <a:cubicBezTo>
                    <a:pt x="2548" y="2415"/>
                    <a:pt x="2488" y="2463"/>
                    <a:pt x="2467" y="2538"/>
                  </a:cubicBezTo>
                  <a:cubicBezTo>
                    <a:pt x="2456" y="2576"/>
                    <a:pt x="2458" y="2615"/>
                    <a:pt x="2458" y="2651"/>
                  </a:cubicBezTo>
                  <a:cubicBezTo>
                    <a:pt x="2460" y="2675"/>
                    <a:pt x="2460" y="2696"/>
                    <a:pt x="2458" y="2720"/>
                  </a:cubicBezTo>
                  <a:cubicBezTo>
                    <a:pt x="2443" y="2867"/>
                    <a:pt x="2282" y="2964"/>
                    <a:pt x="2130" y="2983"/>
                  </a:cubicBezTo>
                  <a:cubicBezTo>
                    <a:pt x="2103" y="2986"/>
                    <a:pt x="2074" y="2987"/>
                    <a:pt x="2043" y="2987"/>
                  </a:cubicBezTo>
                  <a:cubicBezTo>
                    <a:pt x="1982" y="2987"/>
                    <a:pt x="1915" y="2982"/>
                    <a:pt x="1854" y="2977"/>
                  </a:cubicBezTo>
                  <a:cubicBezTo>
                    <a:pt x="1790" y="2970"/>
                    <a:pt x="1725" y="2964"/>
                    <a:pt x="1663" y="2964"/>
                  </a:cubicBezTo>
                  <a:lnTo>
                    <a:pt x="1642" y="2964"/>
                  </a:lnTo>
                  <a:cubicBezTo>
                    <a:pt x="1477" y="2968"/>
                    <a:pt x="1278" y="3032"/>
                    <a:pt x="1209" y="3202"/>
                  </a:cubicBezTo>
                  <a:cubicBezTo>
                    <a:pt x="1179" y="3275"/>
                    <a:pt x="1179" y="3354"/>
                    <a:pt x="1179" y="3422"/>
                  </a:cubicBezTo>
                  <a:lnTo>
                    <a:pt x="1179" y="3997"/>
                  </a:lnTo>
                  <a:cubicBezTo>
                    <a:pt x="1023" y="4039"/>
                    <a:pt x="862" y="4063"/>
                    <a:pt x="701" y="4065"/>
                  </a:cubicBezTo>
                  <a:cubicBezTo>
                    <a:pt x="729" y="3943"/>
                    <a:pt x="641" y="3812"/>
                    <a:pt x="530" y="3759"/>
                  </a:cubicBezTo>
                  <a:cubicBezTo>
                    <a:pt x="461" y="3727"/>
                    <a:pt x="382" y="3712"/>
                    <a:pt x="279" y="3712"/>
                  </a:cubicBezTo>
                  <a:cubicBezTo>
                    <a:pt x="234" y="3712"/>
                    <a:pt x="189" y="3714"/>
                    <a:pt x="142" y="3716"/>
                  </a:cubicBezTo>
                  <a:cubicBezTo>
                    <a:pt x="110" y="3718"/>
                    <a:pt x="78" y="3722"/>
                    <a:pt x="46" y="3729"/>
                  </a:cubicBezTo>
                  <a:lnTo>
                    <a:pt x="1" y="3735"/>
                  </a:lnTo>
                  <a:lnTo>
                    <a:pt x="29" y="3769"/>
                  </a:lnTo>
                  <a:cubicBezTo>
                    <a:pt x="91" y="3853"/>
                    <a:pt x="146" y="3943"/>
                    <a:pt x="200" y="4031"/>
                  </a:cubicBezTo>
                  <a:cubicBezTo>
                    <a:pt x="262" y="4132"/>
                    <a:pt x="328" y="4236"/>
                    <a:pt x="403" y="4333"/>
                  </a:cubicBezTo>
                  <a:cubicBezTo>
                    <a:pt x="564" y="4532"/>
                    <a:pt x="776" y="4652"/>
                    <a:pt x="971" y="4652"/>
                  </a:cubicBezTo>
                  <a:cubicBezTo>
                    <a:pt x="1012" y="4652"/>
                    <a:pt x="1053" y="4646"/>
                    <a:pt x="1089" y="4637"/>
                  </a:cubicBezTo>
                  <a:cubicBezTo>
                    <a:pt x="1200" y="4609"/>
                    <a:pt x="1295" y="4541"/>
                    <a:pt x="1385" y="4476"/>
                  </a:cubicBezTo>
                  <a:cubicBezTo>
                    <a:pt x="1406" y="4464"/>
                    <a:pt x="1425" y="4449"/>
                    <a:pt x="1447" y="4434"/>
                  </a:cubicBezTo>
                  <a:cubicBezTo>
                    <a:pt x="1757" y="4221"/>
                    <a:pt x="2135" y="4104"/>
                    <a:pt x="2512" y="4104"/>
                  </a:cubicBezTo>
                  <a:lnTo>
                    <a:pt x="2529" y="4104"/>
                  </a:lnTo>
                  <a:cubicBezTo>
                    <a:pt x="2561" y="4106"/>
                    <a:pt x="2595" y="4106"/>
                    <a:pt x="2627" y="4108"/>
                  </a:cubicBezTo>
                  <a:cubicBezTo>
                    <a:pt x="2666" y="4108"/>
                    <a:pt x="2707" y="4110"/>
                    <a:pt x="2745" y="4110"/>
                  </a:cubicBezTo>
                  <a:cubicBezTo>
                    <a:pt x="2797" y="4110"/>
                    <a:pt x="2842" y="4108"/>
                    <a:pt x="2882" y="4102"/>
                  </a:cubicBezTo>
                  <a:cubicBezTo>
                    <a:pt x="3015" y="4084"/>
                    <a:pt x="3139" y="4035"/>
                    <a:pt x="3259" y="3986"/>
                  </a:cubicBezTo>
                  <a:cubicBezTo>
                    <a:pt x="3461" y="3904"/>
                    <a:pt x="3673" y="3793"/>
                    <a:pt x="3705" y="3585"/>
                  </a:cubicBezTo>
                  <a:cubicBezTo>
                    <a:pt x="3714" y="3525"/>
                    <a:pt x="3705" y="3463"/>
                    <a:pt x="3699" y="3405"/>
                  </a:cubicBezTo>
                  <a:cubicBezTo>
                    <a:pt x="3688" y="3322"/>
                    <a:pt x="3677" y="3245"/>
                    <a:pt x="3714" y="3178"/>
                  </a:cubicBezTo>
                  <a:cubicBezTo>
                    <a:pt x="3756" y="3105"/>
                    <a:pt x="3844" y="3077"/>
                    <a:pt x="3936" y="3047"/>
                  </a:cubicBezTo>
                  <a:cubicBezTo>
                    <a:pt x="4022" y="3020"/>
                    <a:pt x="4112" y="2992"/>
                    <a:pt x="4172" y="2921"/>
                  </a:cubicBezTo>
                  <a:cubicBezTo>
                    <a:pt x="4241" y="2842"/>
                    <a:pt x="4247" y="2739"/>
                    <a:pt x="4253" y="2636"/>
                  </a:cubicBezTo>
                  <a:cubicBezTo>
                    <a:pt x="4256" y="2604"/>
                    <a:pt x="4258" y="2572"/>
                    <a:pt x="4262" y="2542"/>
                  </a:cubicBezTo>
                  <a:cubicBezTo>
                    <a:pt x="4311" y="2184"/>
                    <a:pt x="4661" y="1950"/>
                    <a:pt x="4965" y="1884"/>
                  </a:cubicBezTo>
                  <a:cubicBezTo>
                    <a:pt x="5065" y="1863"/>
                    <a:pt x="5170" y="1852"/>
                    <a:pt x="5286" y="1852"/>
                  </a:cubicBezTo>
                  <a:cubicBezTo>
                    <a:pt x="5421" y="1852"/>
                    <a:pt x="5567" y="1865"/>
                    <a:pt x="5758" y="1897"/>
                  </a:cubicBezTo>
                  <a:lnTo>
                    <a:pt x="5768" y="1901"/>
                  </a:lnTo>
                  <a:lnTo>
                    <a:pt x="5785" y="1886"/>
                  </a:lnTo>
                  <a:cubicBezTo>
                    <a:pt x="5839" y="1837"/>
                    <a:pt x="5845" y="1766"/>
                    <a:pt x="5854" y="1698"/>
                  </a:cubicBezTo>
                  <a:cubicBezTo>
                    <a:pt x="5860" y="1655"/>
                    <a:pt x="5865" y="1614"/>
                    <a:pt x="5880" y="1578"/>
                  </a:cubicBezTo>
                  <a:cubicBezTo>
                    <a:pt x="5940" y="1438"/>
                    <a:pt x="6137" y="1428"/>
                    <a:pt x="6195" y="1428"/>
                  </a:cubicBezTo>
                  <a:lnTo>
                    <a:pt x="6205" y="1428"/>
                  </a:lnTo>
                  <a:cubicBezTo>
                    <a:pt x="6242" y="1428"/>
                    <a:pt x="6280" y="1430"/>
                    <a:pt x="6317" y="1434"/>
                  </a:cubicBezTo>
                  <a:cubicBezTo>
                    <a:pt x="6360" y="1436"/>
                    <a:pt x="6405" y="1438"/>
                    <a:pt x="6447" y="1438"/>
                  </a:cubicBezTo>
                  <a:cubicBezTo>
                    <a:pt x="6518" y="1438"/>
                    <a:pt x="6574" y="1432"/>
                    <a:pt x="6625" y="1413"/>
                  </a:cubicBezTo>
                  <a:cubicBezTo>
                    <a:pt x="6711" y="1385"/>
                    <a:pt x="6786" y="1306"/>
                    <a:pt x="6812" y="1220"/>
                  </a:cubicBezTo>
                  <a:cubicBezTo>
                    <a:pt x="6831" y="1158"/>
                    <a:pt x="6820" y="1098"/>
                    <a:pt x="6786" y="1051"/>
                  </a:cubicBezTo>
                  <a:cubicBezTo>
                    <a:pt x="6749" y="1003"/>
                    <a:pt x="6696" y="978"/>
                    <a:pt x="6649" y="959"/>
                  </a:cubicBezTo>
                  <a:cubicBezTo>
                    <a:pt x="6394" y="853"/>
                    <a:pt x="6112" y="797"/>
                    <a:pt x="5833" y="797"/>
                  </a:cubicBezTo>
                  <a:cubicBezTo>
                    <a:pt x="5796" y="797"/>
                    <a:pt x="5758" y="798"/>
                    <a:pt x="5721" y="800"/>
                  </a:cubicBezTo>
                  <a:cubicBezTo>
                    <a:pt x="5700" y="609"/>
                    <a:pt x="5635" y="354"/>
                    <a:pt x="5453" y="177"/>
                  </a:cubicBezTo>
                  <a:cubicBezTo>
                    <a:pt x="5342" y="67"/>
                    <a:pt x="5181" y="1"/>
                    <a:pt x="50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50"/>
            <p:cNvSpPr/>
            <p:nvPr/>
          </p:nvSpPr>
          <p:spPr>
            <a:xfrm>
              <a:off x="6273277" y="3393640"/>
              <a:ext cx="72657" cy="100816"/>
            </a:xfrm>
            <a:custGeom>
              <a:rect b="b" l="l" r="r" t="t"/>
              <a:pathLst>
                <a:path extrusionOk="0" h="3548" w="2557">
                  <a:moveTo>
                    <a:pt x="1038" y="0"/>
                  </a:moveTo>
                  <a:cubicBezTo>
                    <a:pt x="894" y="55"/>
                    <a:pt x="753" y="131"/>
                    <a:pt x="606" y="131"/>
                  </a:cubicBezTo>
                  <a:cubicBezTo>
                    <a:pt x="585" y="131"/>
                    <a:pt x="565" y="130"/>
                    <a:pt x="545" y="126"/>
                  </a:cubicBezTo>
                  <a:cubicBezTo>
                    <a:pt x="476" y="118"/>
                    <a:pt x="412" y="88"/>
                    <a:pt x="348" y="69"/>
                  </a:cubicBezTo>
                  <a:cubicBezTo>
                    <a:pt x="234" y="32"/>
                    <a:pt x="119" y="21"/>
                    <a:pt x="1" y="21"/>
                  </a:cubicBezTo>
                  <a:cubicBezTo>
                    <a:pt x="11" y="69"/>
                    <a:pt x="18" y="120"/>
                    <a:pt x="24" y="167"/>
                  </a:cubicBezTo>
                  <a:cubicBezTo>
                    <a:pt x="50" y="373"/>
                    <a:pt x="76" y="576"/>
                    <a:pt x="99" y="780"/>
                  </a:cubicBezTo>
                  <a:cubicBezTo>
                    <a:pt x="164" y="1305"/>
                    <a:pt x="256" y="1879"/>
                    <a:pt x="659" y="2220"/>
                  </a:cubicBezTo>
                  <a:cubicBezTo>
                    <a:pt x="763" y="2308"/>
                    <a:pt x="886" y="2376"/>
                    <a:pt x="973" y="2479"/>
                  </a:cubicBezTo>
                  <a:cubicBezTo>
                    <a:pt x="1136" y="2672"/>
                    <a:pt x="1164" y="2961"/>
                    <a:pt x="1353" y="3126"/>
                  </a:cubicBezTo>
                  <a:cubicBezTo>
                    <a:pt x="1582" y="3325"/>
                    <a:pt x="1965" y="3269"/>
                    <a:pt x="2182" y="3484"/>
                  </a:cubicBezTo>
                  <a:cubicBezTo>
                    <a:pt x="2201" y="3503"/>
                    <a:pt x="2220" y="3524"/>
                    <a:pt x="2235" y="3548"/>
                  </a:cubicBezTo>
                  <a:cubicBezTo>
                    <a:pt x="2250" y="3524"/>
                    <a:pt x="2265" y="3501"/>
                    <a:pt x="2280" y="3479"/>
                  </a:cubicBezTo>
                  <a:cubicBezTo>
                    <a:pt x="2360" y="3370"/>
                    <a:pt x="2454" y="3272"/>
                    <a:pt x="2557" y="3184"/>
                  </a:cubicBezTo>
                  <a:cubicBezTo>
                    <a:pt x="2495" y="3107"/>
                    <a:pt x="2435" y="3027"/>
                    <a:pt x="2375" y="2948"/>
                  </a:cubicBezTo>
                  <a:cubicBezTo>
                    <a:pt x="2325" y="2884"/>
                    <a:pt x="2276" y="2820"/>
                    <a:pt x="2248" y="2745"/>
                  </a:cubicBezTo>
                  <a:cubicBezTo>
                    <a:pt x="2210" y="2644"/>
                    <a:pt x="2214" y="2530"/>
                    <a:pt x="2223" y="2421"/>
                  </a:cubicBezTo>
                  <a:cubicBezTo>
                    <a:pt x="2259" y="1903"/>
                    <a:pt x="2340" y="1350"/>
                    <a:pt x="2109" y="885"/>
                  </a:cubicBezTo>
                  <a:cubicBezTo>
                    <a:pt x="2063" y="791"/>
                    <a:pt x="1979" y="692"/>
                    <a:pt x="1881" y="692"/>
                  </a:cubicBezTo>
                  <a:cubicBezTo>
                    <a:pt x="1869" y="692"/>
                    <a:pt x="1857" y="693"/>
                    <a:pt x="1845" y="696"/>
                  </a:cubicBezTo>
                  <a:cubicBezTo>
                    <a:pt x="1863" y="480"/>
                    <a:pt x="1672" y="302"/>
                    <a:pt x="1479" y="206"/>
                  </a:cubicBezTo>
                  <a:cubicBezTo>
                    <a:pt x="1333" y="133"/>
                    <a:pt x="1173" y="84"/>
                    <a:pt x="10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50"/>
            <p:cNvSpPr/>
            <p:nvPr/>
          </p:nvSpPr>
          <p:spPr>
            <a:xfrm>
              <a:off x="6272311" y="3392788"/>
              <a:ext cx="74675" cy="103033"/>
            </a:xfrm>
            <a:custGeom>
              <a:rect b="b" l="l" r="r" t="t"/>
              <a:pathLst>
                <a:path extrusionOk="0" h="3626" w="2628">
                  <a:moveTo>
                    <a:pt x="1067" y="60"/>
                  </a:moveTo>
                  <a:cubicBezTo>
                    <a:pt x="1149" y="107"/>
                    <a:pt x="1239" y="146"/>
                    <a:pt x="1325" y="182"/>
                  </a:cubicBezTo>
                  <a:cubicBezTo>
                    <a:pt x="1385" y="206"/>
                    <a:pt x="1445" y="231"/>
                    <a:pt x="1500" y="259"/>
                  </a:cubicBezTo>
                  <a:cubicBezTo>
                    <a:pt x="1680" y="349"/>
                    <a:pt x="1869" y="519"/>
                    <a:pt x="1852" y="724"/>
                  </a:cubicBezTo>
                  <a:lnTo>
                    <a:pt x="1849" y="761"/>
                  </a:lnTo>
                  <a:lnTo>
                    <a:pt x="1886" y="752"/>
                  </a:lnTo>
                  <a:cubicBezTo>
                    <a:pt x="1895" y="750"/>
                    <a:pt x="1905" y="749"/>
                    <a:pt x="1914" y="749"/>
                  </a:cubicBezTo>
                  <a:cubicBezTo>
                    <a:pt x="1998" y="749"/>
                    <a:pt x="2077" y="839"/>
                    <a:pt x="2119" y="926"/>
                  </a:cubicBezTo>
                  <a:cubicBezTo>
                    <a:pt x="2319" y="1328"/>
                    <a:pt x="2282" y="1802"/>
                    <a:pt x="2244" y="2258"/>
                  </a:cubicBezTo>
                  <a:cubicBezTo>
                    <a:pt x="2239" y="2323"/>
                    <a:pt x="2235" y="2387"/>
                    <a:pt x="2231" y="2449"/>
                  </a:cubicBezTo>
                  <a:cubicBezTo>
                    <a:pt x="2222" y="2567"/>
                    <a:pt x="2218" y="2678"/>
                    <a:pt x="2257" y="2785"/>
                  </a:cubicBezTo>
                  <a:cubicBezTo>
                    <a:pt x="2287" y="2865"/>
                    <a:pt x="2340" y="2933"/>
                    <a:pt x="2387" y="2995"/>
                  </a:cubicBezTo>
                  <a:lnTo>
                    <a:pt x="2554" y="3212"/>
                  </a:lnTo>
                  <a:cubicBezTo>
                    <a:pt x="2454" y="3297"/>
                    <a:pt x="2366" y="3392"/>
                    <a:pt x="2293" y="3492"/>
                  </a:cubicBezTo>
                  <a:cubicBezTo>
                    <a:pt x="2284" y="3505"/>
                    <a:pt x="2276" y="3518"/>
                    <a:pt x="2267" y="3531"/>
                  </a:cubicBezTo>
                  <a:cubicBezTo>
                    <a:pt x="2257" y="3518"/>
                    <a:pt x="2246" y="3505"/>
                    <a:pt x="2235" y="3494"/>
                  </a:cubicBezTo>
                  <a:cubicBezTo>
                    <a:pt x="2117" y="3379"/>
                    <a:pt x="1957" y="3338"/>
                    <a:pt x="1800" y="3299"/>
                  </a:cubicBezTo>
                  <a:cubicBezTo>
                    <a:pt x="1659" y="3265"/>
                    <a:pt x="1511" y="3229"/>
                    <a:pt x="1404" y="3137"/>
                  </a:cubicBezTo>
                  <a:cubicBezTo>
                    <a:pt x="1305" y="3049"/>
                    <a:pt x="1252" y="2927"/>
                    <a:pt x="1196" y="2798"/>
                  </a:cubicBezTo>
                  <a:cubicBezTo>
                    <a:pt x="1151" y="2691"/>
                    <a:pt x="1104" y="2582"/>
                    <a:pt x="1029" y="2492"/>
                  </a:cubicBezTo>
                  <a:cubicBezTo>
                    <a:pt x="969" y="2423"/>
                    <a:pt x="894" y="2368"/>
                    <a:pt x="823" y="2316"/>
                  </a:cubicBezTo>
                  <a:cubicBezTo>
                    <a:pt x="785" y="2288"/>
                    <a:pt x="746" y="2258"/>
                    <a:pt x="710" y="2228"/>
                  </a:cubicBezTo>
                  <a:cubicBezTo>
                    <a:pt x="324" y="1903"/>
                    <a:pt x="228" y="1348"/>
                    <a:pt x="161" y="808"/>
                  </a:cubicBezTo>
                  <a:lnTo>
                    <a:pt x="84" y="195"/>
                  </a:lnTo>
                  <a:cubicBezTo>
                    <a:pt x="80" y="159"/>
                    <a:pt x="75" y="120"/>
                    <a:pt x="67" y="79"/>
                  </a:cubicBezTo>
                  <a:lnTo>
                    <a:pt x="67" y="79"/>
                  </a:lnTo>
                  <a:cubicBezTo>
                    <a:pt x="187" y="81"/>
                    <a:pt x="283" y="96"/>
                    <a:pt x="373" y="124"/>
                  </a:cubicBezTo>
                  <a:cubicBezTo>
                    <a:pt x="393" y="131"/>
                    <a:pt x="412" y="137"/>
                    <a:pt x="431" y="144"/>
                  </a:cubicBezTo>
                  <a:cubicBezTo>
                    <a:pt x="478" y="159"/>
                    <a:pt x="525" y="176"/>
                    <a:pt x="575" y="184"/>
                  </a:cubicBezTo>
                  <a:cubicBezTo>
                    <a:pt x="596" y="186"/>
                    <a:pt x="618" y="189"/>
                    <a:pt x="639" y="189"/>
                  </a:cubicBezTo>
                  <a:cubicBezTo>
                    <a:pt x="761" y="189"/>
                    <a:pt x="877" y="139"/>
                    <a:pt x="988" y="92"/>
                  </a:cubicBezTo>
                  <a:cubicBezTo>
                    <a:pt x="1014" y="81"/>
                    <a:pt x="1042" y="71"/>
                    <a:pt x="1067" y="60"/>
                  </a:cubicBezTo>
                  <a:close/>
                  <a:moveTo>
                    <a:pt x="1074" y="0"/>
                  </a:moveTo>
                  <a:lnTo>
                    <a:pt x="1061" y="4"/>
                  </a:lnTo>
                  <a:cubicBezTo>
                    <a:pt x="1029" y="17"/>
                    <a:pt x="999" y="30"/>
                    <a:pt x="967" y="43"/>
                  </a:cubicBezTo>
                  <a:cubicBezTo>
                    <a:pt x="855" y="90"/>
                    <a:pt x="750" y="135"/>
                    <a:pt x="639" y="135"/>
                  </a:cubicBezTo>
                  <a:cubicBezTo>
                    <a:pt x="620" y="135"/>
                    <a:pt x="600" y="133"/>
                    <a:pt x="583" y="131"/>
                  </a:cubicBezTo>
                  <a:cubicBezTo>
                    <a:pt x="538" y="124"/>
                    <a:pt x="495" y="109"/>
                    <a:pt x="450" y="92"/>
                  </a:cubicBezTo>
                  <a:cubicBezTo>
                    <a:pt x="429" y="86"/>
                    <a:pt x="410" y="79"/>
                    <a:pt x="390" y="73"/>
                  </a:cubicBezTo>
                  <a:cubicBezTo>
                    <a:pt x="285" y="41"/>
                    <a:pt x="174" y="26"/>
                    <a:pt x="35" y="26"/>
                  </a:cubicBezTo>
                  <a:lnTo>
                    <a:pt x="0" y="26"/>
                  </a:lnTo>
                  <a:lnTo>
                    <a:pt x="9" y="58"/>
                  </a:lnTo>
                  <a:cubicBezTo>
                    <a:pt x="20" y="107"/>
                    <a:pt x="26" y="156"/>
                    <a:pt x="33" y="201"/>
                  </a:cubicBezTo>
                  <a:lnTo>
                    <a:pt x="108" y="814"/>
                  </a:lnTo>
                  <a:cubicBezTo>
                    <a:pt x="176" y="1365"/>
                    <a:pt x="275" y="1933"/>
                    <a:pt x="675" y="2269"/>
                  </a:cubicBezTo>
                  <a:cubicBezTo>
                    <a:pt x="714" y="2301"/>
                    <a:pt x="752" y="2331"/>
                    <a:pt x="791" y="2359"/>
                  </a:cubicBezTo>
                  <a:cubicBezTo>
                    <a:pt x="864" y="2413"/>
                    <a:pt x="932" y="2462"/>
                    <a:pt x="988" y="2526"/>
                  </a:cubicBezTo>
                  <a:cubicBezTo>
                    <a:pt x="1059" y="2610"/>
                    <a:pt x="1104" y="2717"/>
                    <a:pt x="1147" y="2820"/>
                  </a:cubicBezTo>
                  <a:cubicBezTo>
                    <a:pt x="1202" y="2948"/>
                    <a:pt x="1260" y="3081"/>
                    <a:pt x="1370" y="3175"/>
                  </a:cubicBezTo>
                  <a:cubicBezTo>
                    <a:pt x="1485" y="3278"/>
                    <a:pt x="1639" y="3314"/>
                    <a:pt x="1787" y="3351"/>
                  </a:cubicBezTo>
                  <a:cubicBezTo>
                    <a:pt x="1944" y="3392"/>
                    <a:pt x="2092" y="3428"/>
                    <a:pt x="2197" y="3533"/>
                  </a:cubicBezTo>
                  <a:cubicBezTo>
                    <a:pt x="2214" y="3550"/>
                    <a:pt x="2231" y="3569"/>
                    <a:pt x="2248" y="3593"/>
                  </a:cubicBezTo>
                  <a:lnTo>
                    <a:pt x="2274" y="3625"/>
                  </a:lnTo>
                  <a:lnTo>
                    <a:pt x="2293" y="3591"/>
                  </a:lnTo>
                  <a:cubicBezTo>
                    <a:pt x="2308" y="3569"/>
                    <a:pt x="2321" y="3546"/>
                    <a:pt x="2338" y="3524"/>
                  </a:cubicBezTo>
                  <a:cubicBezTo>
                    <a:pt x="2411" y="3419"/>
                    <a:pt x="2503" y="3323"/>
                    <a:pt x="2608" y="3235"/>
                  </a:cubicBezTo>
                  <a:lnTo>
                    <a:pt x="2627" y="3218"/>
                  </a:lnTo>
                  <a:lnTo>
                    <a:pt x="2430" y="2961"/>
                  </a:lnTo>
                  <a:cubicBezTo>
                    <a:pt x="2383" y="2901"/>
                    <a:pt x="2334" y="2839"/>
                    <a:pt x="2308" y="2766"/>
                  </a:cubicBezTo>
                  <a:cubicBezTo>
                    <a:pt x="2272" y="2670"/>
                    <a:pt x="2276" y="2565"/>
                    <a:pt x="2282" y="2453"/>
                  </a:cubicBezTo>
                  <a:cubicBezTo>
                    <a:pt x="2289" y="2391"/>
                    <a:pt x="2293" y="2327"/>
                    <a:pt x="2297" y="2263"/>
                  </a:cubicBezTo>
                  <a:cubicBezTo>
                    <a:pt x="2336" y="1798"/>
                    <a:pt x="2374" y="1318"/>
                    <a:pt x="2169" y="902"/>
                  </a:cubicBezTo>
                  <a:cubicBezTo>
                    <a:pt x="2143" y="854"/>
                    <a:pt x="2056" y="694"/>
                    <a:pt x="1916" y="694"/>
                  </a:cubicBezTo>
                  <a:cubicBezTo>
                    <a:pt x="1913" y="694"/>
                    <a:pt x="1910" y="694"/>
                    <a:pt x="1907" y="694"/>
                  </a:cubicBezTo>
                  <a:cubicBezTo>
                    <a:pt x="1905" y="478"/>
                    <a:pt x="1710" y="304"/>
                    <a:pt x="1524" y="212"/>
                  </a:cubicBezTo>
                  <a:cubicBezTo>
                    <a:pt x="1466" y="184"/>
                    <a:pt x="1406" y="159"/>
                    <a:pt x="1346" y="133"/>
                  </a:cubicBezTo>
                  <a:cubicBezTo>
                    <a:pt x="1258" y="94"/>
                    <a:pt x="1166" y="56"/>
                    <a:pt x="1085" y="7"/>
                  </a:cubicBezTo>
                  <a:lnTo>
                    <a:pt x="107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50"/>
            <p:cNvSpPr/>
            <p:nvPr/>
          </p:nvSpPr>
          <p:spPr>
            <a:xfrm>
              <a:off x="7215524" y="3630407"/>
              <a:ext cx="80983" cy="42594"/>
            </a:xfrm>
            <a:custGeom>
              <a:rect b="b" l="l" r="r" t="t"/>
              <a:pathLst>
                <a:path extrusionOk="0" h="1499" w="2850">
                  <a:moveTo>
                    <a:pt x="2533" y="0"/>
                  </a:moveTo>
                  <a:cubicBezTo>
                    <a:pt x="2519" y="0"/>
                    <a:pt x="2504" y="1"/>
                    <a:pt x="2490" y="3"/>
                  </a:cubicBezTo>
                  <a:cubicBezTo>
                    <a:pt x="2436" y="12"/>
                    <a:pt x="2380" y="38"/>
                    <a:pt x="2363" y="87"/>
                  </a:cubicBezTo>
                  <a:cubicBezTo>
                    <a:pt x="2350" y="121"/>
                    <a:pt x="2357" y="160"/>
                    <a:pt x="2342" y="192"/>
                  </a:cubicBezTo>
                  <a:cubicBezTo>
                    <a:pt x="2303" y="280"/>
                    <a:pt x="2153" y="254"/>
                    <a:pt x="2100" y="333"/>
                  </a:cubicBezTo>
                  <a:cubicBezTo>
                    <a:pt x="2072" y="376"/>
                    <a:pt x="2083" y="432"/>
                    <a:pt x="2066" y="479"/>
                  </a:cubicBezTo>
                  <a:cubicBezTo>
                    <a:pt x="2033" y="567"/>
                    <a:pt x="1924" y="595"/>
                    <a:pt x="1830" y="597"/>
                  </a:cubicBezTo>
                  <a:cubicBezTo>
                    <a:pt x="1738" y="599"/>
                    <a:pt x="1633" y="595"/>
                    <a:pt x="1562" y="657"/>
                  </a:cubicBezTo>
                  <a:cubicBezTo>
                    <a:pt x="1498" y="713"/>
                    <a:pt x="1479" y="815"/>
                    <a:pt x="1404" y="858"/>
                  </a:cubicBezTo>
                  <a:cubicBezTo>
                    <a:pt x="1371" y="875"/>
                    <a:pt x="1333" y="880"/>
                    <a:pt x="1294" y="884"/>
                  </a:cubicBezTo>
                  <a:cubicBezTo>
                    <a:pt x="1230" y="890"/>
                    <a:pt x="1164" y="895"/>
                    <a:pt x="1098" y="895"/>
                  </a:cubicBezTo>
                  <a:cubicBezTo>
                    <a:pt x="969" y="895"/>
                    <a:pt x="841" y="875"/>
                    <a:pt x="737" y="803"/>
                  </a:cubicBezTo>
                  <a:cubicBezTo>
                    <a:pt x="694" y="773"/>
                    <a:pt x="658" y="736"/>
                    <a:pt x="617" y="706"/>
                  </a:cubicBezTo>
                  <a:cubicBezTo>
                    <a:pt x="521" y="639"/>
                    <a:pt x="405" y="619"/>
                    <a:pt x="286" y="619"/>
                  </a:cubicBezTo>
                  <a:cubicBezTo>
                    <a:pt x="207" y="619"/>
                    <a:pt x="126" y="628"/>
                    <a:pt x="49" y="638"/>
                  </a:cubicBezTo>
                  <a:cubicBezTo>
                    <a:pt x="0" y="822"/>
                    <a:pt x="120" y="1032"/>
                    <a:pt x="304" y="1085"/>
                  </a:cubicBezTo>
                  <a:cubicBezTo>
                    <a:pt x="364" y="1103"/>
                    <a:pt x="433" y="1105"/>
                    <a:pt x="482" y="1148"/>
                  </a:cubicBezTo>
                  <a:cubicBezTo>
                    <a:pt x="527" y="1186"/>
                    <a:pt x="542" y="1248"/>
                    <a:pt x="577" y="1295"/>
                  </a:cubicBezTo>
                  <a:cubicBezTo>
                    <a:pt x="624" y="1360"/>
                    <a:pt x="703" y="1390"/>
                    <a:pt x="778" y="1413"/>
                  </a:cubicBezTo>
                  <a:cubicBezTo>
                    <a:pt x="928" y="1462"/>
                    <a:pt x="1091" y="1498"/>
                    <a:pt x="1248" y="1498"/>
                  </a:cubicBezTo>
                  <a:cubicBezTo>
                    <a:pt x="1389" y="1498"/>
                    <a:pt x="1525" y="1469"/>
                    <a:pt x="1643" y="1392"/>
                  </a:cubicBezTo>
                  <a:cubicBezTo>
                    <a:pt x="1798" y="1293"/>
                    <a:pt x="1911" y="1120"/>
                    <a:pt x="2091" y="1081"/>
                  </a:cubicBezTo>
                  <a:cubicBezTo>
                    <a:pt x="2196" y="1058"/>
                    <a:pt x="2325" y="1079"/>
                    <a:pt x="2393" y="993"/>
                  </a:cubicBezTo>
                  <a:cubicBezTo>
                    <a:pt x="2485" y="880"/>
                    <a:pt x="2370" y="678"/>
                    <a:pt x="2473" y="573"/>
                  </a:cubicBezTo>
                  <a:cubicBezTo>
                    <a:pt x="2526" y="518"/>
                    <a:pt x="2616" y="520"/>
                    <a:pt x="2685" y="488"/>
                  </a:cubicBezTo>
                  <a:cubicBezTo>
                    <a:pt x="2800" y="434"/>
                    <a:pt x="2850" y="282"/>
                    <a:pt x="2800" y="166"/>
                  </a:cubicBezTo>
                  <a:cubicBezTo>
                    <a:pt x="2755" y="64"/>
                    <a:pt x="2644" y="0"/>
                    <a:pt x="25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50"/>
            <p:cNvSpPr/>
            <p:nvPr/>
          </p:nvSpPr>
          <p:spPr>
            <a:xfrm>
              <a:off x="7214672" y="3629611"/>
              <a:ext cx="82744" cy="44128"/>
            </a:xfrm>
            <a:custGeom>
              <a:rect b="b" l="l" r="r" t="t"/>
              <a:pathLst>
                <a:path extrusionOk="0" h="1553" w="2912">
                  <a:moveTo>
                    <a:pt x="2559" y="54"/>
                  </a:moveTo>
                  <a:cubicBezTo>
                    <a:pt x="2665" y="54"/>
                    <a:pt x="2766" y="117"/>
                    <a:pt x="2805" y="205"/>
                  </a:cubicBezTo>
                  <a:cubicBezTo>
                    <a:pt x="2850" y="310"/>
                    <a:pt x="2803" y="445"/>
                    <a:pt x="2704" y="492"/>
                  </a:cubicBezTo>
                  <a:cubicBezTo>
                    <a:pt x="2680" y="503"/>
                    <a:pt x="2655" y="509"/>
                    <a:pt x="2625" y="516"/>
                  </a:cubicBezTo>
                  <a:cubicBezTo>
                    <a:pt x="2575" y="528"/>
                    <a:pt x="2522" y="543"/>
                    <a:pt x="2483" y="584"/>
                  </a:cubicBezTo>
                  <a:cubicBezTo>
                    <a:pt x="2423" y="646"/>
                    <a:pt x="2428" y="732"/>
                    <a:pt x="2434" y="816"/>
                  </a:cubicBezTo>
                  <a:cubicBezTo>
                    <a:pt x="2438" y="888"/>
                    <a:pt x="2443" y="957"/>
                    <a:pt x="2404" y="1006"/>
                  </a:cubicBezTo>
                  <a:cubicBezTo>
                    <a:pt x="2363" y="1056"/>
                    <a:pt x="2291" y="1062"/>
                    <a:pt x="2216" y="1068"/>
                  </a:cubicBezTo>
                  <a:cubicBezTo>
                    <a:pt x="2181" y="1073"/>
                    <a:pt x="2147" y="1075"/>
                    <a:pt x="2115" y="1083"/>
                  </a:cubicBezTo>
                  <a:cubicBezTo>
                    <a:pt x="1995" y="1109"/>
                    <a:pt x="1903" y="1193"/>
                    <a:pt x="1813" y="1272"/>
                  </a:cubicBezTo>
                  <a:cubicBezTo>
                    <a:pt x="1763" y="1317"/>
                    <a:pt x="1714" y="1362"/>
                    <a:pt x="1661" y="1396"/>
                  </a:cubicBezTo>
                  <a:cubicBezTo>
                    <a:pt x="1556" y="1465"/>
                    <a:pt x="1427" y="1499"/>
                    <a:pt x="1277" y="1499"/>
                  </a:cubicBezTo>
                  <a:cubicBezTo>
                    <a:pt x="1141" y="1499"/>
                    <a:pt x="987" y="1471"/>
                    <a:pt x="816" y="1415"/>
                  </a:cubicBezTo>
                  <a:cubicBezTo>
                    <a:pt x="748" y="1394"/>
                    <a:pt x="671" y="1366"/>
                    <a:pt x="628" y="1308"/>
                  </a:cubicBezTo>
                  <a:cubicBezTo>
                    <a:pt x="615" y="1291"/>
                    <a:pt x="607" y="1272"/>
                    <a:pt x="596" y="1251"/>
                  </a:cubicBezTo>
                  <a:cubicBezTo>
                    <a:pt x="579" y="1216"/>
                    <a:pt x="559" y="1182"/>
                    <a:pt x="529" y="1154"/>
                  </a:cubicBezTo>
                  <a:cubicBezTo>
                    <a:pt x="489" y="1120"/>
                    <a:pt x="439" y="1109"/>
                    <a:pt x="390" y="1098"/>
                  </a:cubicBezTo>
                  <a:cubicBezTo>
                    <a:pt x="373" y="1094"/>
                    <a:pt x="356" y="1092"/>
                    <a:pt x="341" y="1088"/>
                  </a:cubicBezTo>
                  <a:cubicBezTo>
                    <a:pt x="178" y="1041"/>
                    <a:pt x="69" y="854"/>
                    <a:pt x="101" y="689"/>
                  </a:cubicBezTo>
                  <a:cubicBezTo>
                    <a:pt x="167" y="681"/>
                    <a:pt x="242" y="674"/>
                    <a:pt x="315" y="674"/>
                  </a:cubicBezTo>
                  <a:cubicBezTo>
                    <a:pt x="450" y="674"/>
                    <a:pt x="551" y="700"/>
                    <a:pt x="630" y="756"/>
                  </a:cubicBezTo>
                  <a:cubicBezTo>
                    <a:pt x="652" y="771"/>
                    <a:pt x="671" y="788"/>
                    <a:pt x="690" y="803"/>
                  </a:cubicBezTo>
                  <a:cubicBezTo>
                    <a:pt x="709" y="820"/>
                    <a:pt x="729" y="837"/>
                    <a:pt x="750" y="852"/>
                  </a:cubicBezTo>
                  <a:cubicBezTo>
                    <a:pt x="844" y="918"/>
                    <a:pt x="964" y="948"/>
                    <a:pt x="1125" y="948"/>
                  </a:cubicBezTo>
                  <a:cubicBezTo>
                    <a:pt x="1196" y="948"/>
                    <a:pt x="1266" y="944"/>
                    <a:pt x="1329" y="938"/>
                  </a:cubicBezTo>
                  <a:cubicBezTo>
                    <a:pt x="1363" y="936"/>
                    <a:pt x="1408" y="931"/>
                    <a:pt x="1446" y="910"/>
                  </a:cubicBezTo>
                  <a:cubicBezTo>
                    <a:pt x="1496" y="882"/>
                    <a:pt x="1521" y="835"/>
                    <a:pt x="1549" y="790"/>
                  </a:cubicBezTo>
                  <a:cubicBezTo>
                    <a:pt x="1568" y="758"/>
                    <a:pt x="1586" y="726"/>
                    <a:pt x="1611" y="704"/>
                  </a:cubicBezTo>
                  <a:cubicBezTo>
                    <a:pt x="1665" y="655"/>
                    <a:pt x="1748" y="655"/>
                    <a:pt x="1830" y="653"/>
                  </a:cubicBezTo>
                  <a:lnTo>
                    <a:pt x="1862" y="651"/>
                  </a:lnTo>
                  <a:cubicBezTo>
                    <a:pt x="1997" y="648"/>
                    <a:pt x="2091" y="597"/>
                    <a:pt x="2121" y="516"/>
                  </a:cubicBezTo>
                  <a:cubicBezTo>
                    <a:pt x="2130" y="492"/>
                    <a:pt x="2132" y="471"/>
                    <a:pt x="2134" y="447"/>
                  </a:cubicBezTo>
                  <a:cubicBezTo>
                    <a:pt x="2138" y="421"/>
                    <a:pt x="2141" y="396"/>
                    <a:pt x="2153" y="376"/>
                  </a:cubicBezTo>
                  <a:cubicBezTo>
                    <a:pt x="2173" y="346"/>
                    <a:pt x="2213" y="334"/>
                    <a:pt x="2258" y="321"/>
                  </a:cubicBezTo>
                  <a:cubicBezTo>
                    <a:pt x="2312" y="306"/>
                    <a:pt x="2372" y="289"/>
                    <a:pt x="2398" y="233"/>
                  </a:cubicBezTo>
                  <a:cubicBezTo>
                    <a:pt x="2406" y="209"/>
                    <a:pt x="2408" y="188"/>
                    <a:pt x="2410" y="166"/>
                  </a:cubicBezTo>
                  <a:cubicBezTo>
                    <a:pt x="2413" y="151"/>
                    <a:pt x="2413" y="136"/>
                    <a:pt x="2419" y="124"/>
                  </a:cubicBezTo>
                  <a:cubicBezTo>
                    <a:pt x="2436" y="74"/>
                    <a:pt x="2503" y="61"/>
                    <a:pt x="2522" y="57"/>
                  </a:cubicBezTo>
                  <a:cubicBezTo>
                    <a:pt x="2534" y="55"/>
                    <a:pt x="2547" y="54"/>
                    <a:pt x="2559" y="54"/>
                  </a:cubicBezTo>
                  <a:close/>
                  <a:moveTo>
                    <a:pt x="2559" y="1"/>
                  </a:moveTo>
                  <a:cubicBezTo>
                    <a:pt x="2545" y="1"/>
                    <a:pt x="2530" y="2"/>
                    <a:pt x="2515" y="4"/>
                  </a:cubicBezTo>
                  <a:cubicBezTo>
                    <a:pt x="2443" y="16"/>
                    <a:pt x="2387" y="53"/>
                    <a:pt x="2368" y="106"/>
                  </a:cubicBezTo>
                  <a:cubicBezTo>
                    <a:pt x="2361" y="126"/>
                    <a:pt x="2359" y="145"/>
                    <a:pt x="2357" y="162"/>
                  </a:cubicBezTo>
                  <a:cubicBezTo>
                    <a:pt x="2357" y="179"/>
                    <a:pt x="2355" y="196"/>
                    <a:pt x="2348" y="209"/>
                  </a:cubicBezTo>
                  <a:cubicBezTo>
                    <a:pt x="2333" y="244"/>
                    <a:pt x="2291" y="256"/>
                    <a:pt x="2243" y="269"/>
                  </a:cubicBezTo>
                  <a:cubicBezTo>
                    <a:pt x="2194" y="284"/>
                    <a:pt x="2138" y="299"/>
                    <a:pt x="2108" y="349"/>
                  </a:cubicBezTo>
                  <a:cubicBezTo>
                    <a:pt x="2089" y="376"/>
                    <a:pt x="2085" y="411"/>
                    <a:pt x="2081" y="441"/>
                  </a:cubicBezTo>
                  <a:cubicBezTo>
                    <a:pt x="2078" y="462"/>
                    <a:pt x="2076" y="481"/>
                    <a:pt x="2070" y="496"/>
                  </a:cubicBezTo>
                  <a:cubicBezTo>
                    <a:pt x="2040" y="584"/>
                    <a:pt x="1913" y="597"/>
                    <a:pt x="1860" y="597"/>
                  </a:cubicBezTo>
                  <a:lnTo>
                    <a:pt x="1828" y="599"/>
                  </a:lnTo>
                  <a:cubicBezTo>
                    <a:pt x="1742" y="601"/>
                    <a:pt x="1646" y="603"/>
                    <a:pt x="1575" y="663"/>
                  </a:cubicBezTo>
                  <a:cubicBezTo>
                    <a:pt x="1543" y="691"/>
                    <a:pt x="1524" y="728"/>
                    <a:pt x="1502" y="764"/>
                  </a:cubicBezTo>
                  <a:cubicBezTo>
                    <a:pt x="1479" y="805"/>
                    <a:pt x="1457" y="843"/>
                    <a:pt x="1421" y="863"/>
                  </a:cubicBezTo>
                  <a:cubicBezTo>
                    <a:pt x="1393" y="878"/>
                    <a:pt x="1356" y="882"/>
                    <a:pt x="1322" y="884"/>
                  </a:cubicBezTo>
                  <a:cubicBezTo>
                    <a:pt x="1262" y="891"/>
                    <a:pt x="1194" y="895"/>
                    <a:pt x="1125" y="895"/>
                  </a:cubicBezTo>
                  <a:cubicBezTo>
                    <a:pt x="975" y="895"/>
                    <a:pt x="866" y="867"/>
                    <a:pt x="782" y="807"/>
                  </a:cubicBezTo>
                  <a:cubicBezTo>
                    <a:pt x="761" y="794"/>
                    <a:pt x="744" y="779"/>
                    <a:pt x="724" y="762"/>
                  </a:cubicBezTo>
                  <a:cubicBezTo>
                    <a:pt x="705" y="745"/>
                    <a:pt x="684" y="728"/>
                    <a:pt x="662" y="713"/>
                  </a:cubicBezTo>
                  <a:cubicBezTo>
                    <a:pt x="572" y="651"/>
                    <a:pt x="461" y="621"/>
                    <a:pt x="315" y="621"/>
                  </a:cubicBezTo>
                  <a:cubicBezTo>
                    <a:pt x="234" y="621"/>
                    <a:pt x="148" y="629"/>
                    <a:pt x="75" y="638"/>
                  </a:cubicBezTo>
                  <a:lnTo>
                    <a:pt x="58" y="640"/>
                  </a:lnTo>
                  <a:lnTo>
                    <a:pt x="54" y="659"/>
                  </a:lnTo>
                  <a:cubicBezTo>
                    <a:pt x="0" y="858"/>
                    <a:pt x="129" y="1081"/>
                    <a:pt x="326" y="1139"/>
                  </a:cubicBezTo>
                  <a:cubicBezTo>
                    <a:pt x="343" y="1143"/>
                    <a:pt x="360" y="1148"/>
                    <a:pt x="379" y="1152"/>
                  </a:cubicBezTo>
                  <a:cubicBezTo>
                    <a:pt x="422" y="1161"/>
                    <a:pt x="465" y="1169"/>
                    <a:pt x="495" y="1195"/>
                  </a:cubicBezTo>
                  <a:cubicBezTo>
                    <a:pt x="517" y="1216"/>
                    <a:pt x="532" y="1244"/>
                    <a:pt x="547" y="1274"/>
                  </a:cubicBezTo>
                  <a:cubicBezTo>
                    <a:pt x="559" y="1296"/>
                    <a:pt x="570" y="1319"/>
                    <a:pt x="585" y="1340"/>
                  </a:cubicBezTo>
                  <a:cubicBezTo>
                    <a:pt x="639" y="1409"/>
                    <a:pt x="724" y="1441"/>
                    <a:pt x="799" y="1467"/>
                  </a:cubicBezTo>
                  <a:cubicBezTo>
                    <a:pt x="977" y="1525"/>
                    <a:pt x="1138" y="1553"/>
                    <a:pt x="1277" y="1553"/>
                  </a:cubicBezTo>
                  <a:cubicBezTo>
                    <a:pt x="1438" y="1553"/>
                    <a:pt x="1575" y="1516"/>
                    <a:pt x="1688" y="1441"/>
                  </a:cubicBezTo>
                  <a:cubicBezTo>
                    <a:pt x="1746" y="1405"/>
                    <a:pt x="1798" y="1358"/>
                    <a:pt x="1849" y="1313"/>
                  </a:cubicBezTo>
                  <a:cubicBezTo>
                    <a:pt x="1937" y="1233"/>
                    <a:pt x="2018" y="1158"/>
                    <a:pt x="2126" y="1135"/>
                  </a:cubicBezTo>
                  <a:cubicBezTo>
                    <a:pt x="2156" y="1128"/>
                    <a:pt x="2188" y="1126"/>
                    <a:pt x="2220" y="1122"/>
                  </a:cubicBezTo>
                  <a:cubicBezTo>
                    <a:pt x="2303" y="1116"/>
                    <a:pt x="2389" y="1107"/>
                    <a:pt x="2445" y="1038"/>
                  </a:cubicBezTo>
                  <a:cubicBezTo>
                    <a:pt x="2496" y="974"/>
                    <a:pt x="2492" y="893"/>
                    <a:pt x="2485" y="813"/>
                  </a:cubicBezTo>
                  <a:cubicBezTo>
                    <a:pt x="2481" y="736"/>
                    <a:pt x="2477" y="666"/>
                    <a:pt x="2522" y="621"/>
                  </a:cubicBezTo>
                  <a:cubicBezTo>
                    <a:pt x="2550" y="591"/>
                    <a:pt x="2593" y="580"/>
                    <a:pt x="2640" y="569"/>
                  </a:cubicBezTo>
                  <a:cubicBezTo>
                    <a:pt x="2668" y="561"/>
                    <a:pt x="2698" y="554"/>
                    <a:pt x="2728" y="539"/>
                  </a:cubicBezTo>
                  <a:cubicBezTo>
                    <a:pt x="2852" y="481"/>
                    <a:pt x="2912" y="316"/>
                    <a:pt x="2854" y="184"/>
                  </a:cubicBezTo>
                  <a:cubicBezTo>
                    <a:pt x="2806" y="74"/>
                    <a:pt x="2685" y="1"/>
                    <a:pt x="25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50"/>
            <p:cNvSpPr/>
            <p:nvPr/>
          </p:nvSpPr>
          <p:spPr>
            <a:xfrm>
              <a:off x="7294229" y="3609978"/>
              <a:ext cx="19805" cy="28245"/>
            </a:xfrm>
            <a:custGeom>
              <a:rect b="b" l="l" r="r" t="t"/>
              <a:pathLst>
                <a:path extrusionOk="0" h="994" w="697">
                  <a:moveTo>
                    <a:pt x="188" y="0"/>
                  </a:moveTo>
                  <a:cubicBezTo>
                    <a:pt x="184" y="0"/>
                    <a:pt x="180" y="0"/>
                    <a:pt x="176" y="0"/>
                  </a:cubicBezTo>
                  <a:cubicBezTo>
                    <a:pt x="112" y="5"/>
                    <a:pt x="56" y="37"/>
                    <a:pt x="0" y="69"/>
                  </a:cubicBezTo>
                  <a:cubicBezTo>
                    <a:pt x="0" y="161"/>
                    <a:pt x="20" y="253"/>
                    <a:pt x="54" y="339"/>
                  </a:cubicBezTo>
                  <a:cubicBezTo>
                    <a:pt x="79" y="400"/>
                    <a:pt x="125" y="465"/>
                    <a:pt x="190" y="465"/>
                  </a:cubicBezTo>
                  <a:cubicBezTo>
                    <a:pt x="191" y="465"/>
                    <a:pt x="192" y="465"/>
                    <a:pt x="193" y="465"/>
                  </a:cubicBezTo>
                  <a:cubicBezTo>
                    <a:pt x="273" y="570"/>
                    <a:pt x="333" y="690"/>
                    <a:pt x="365" y="819"/>
                  </a:cubicBezTo>
                  <a:cubicBezTo>
                    <a:pt x="375" y="857"/>
                    <a:pt x="384" y="898"/>
                    <a:pt x="405" y="930"/>
                  </a:cubicBezTo>
                  <a:cubicBezTo>
                    <a:pt x="434" y="972"/>
                    <a:pt x="484" y="994"/>
                    <a:pt x="533" y="994"/>
                  </a:cubicBezTo>
                  <a:cubicBezTo>
                    <a:pt x="573" y="994"/>
                    <a:pt x="613" y="979"/>
                    <a:pt x="641" y="950"/>
                  </a:cubicBezTo>
                  <a:cubicBezTo>
                    <a:pt x="697" y="890"/>
                    <a:pt x="695" y="797"/>
                    <a:pt x="686" y="714"/>
                  </a:cubicBezTo>
                  <a:cubicBezTo>
                    <a:pt x="675" y="620"/>
                    <a:pt x="662" y="521"/>
                    <a:pt x="609" y="442"/>
                  </a:cubicBezTo>
                  <a:cubicBezTo>
                    <a:pt x="553" y="354"/>
                    <a:pt x="450" y="296"/>
                    <a:pt x="345" y="294"/>
                  </a:cubicBezTo>
                  <a:cubicBezTo>
                    <a:pt x="305" y="236"/>
                    <a:pt x="350" y="153"/>
                    <a:pt x="328" y="86"/>
                  </a:cubicBezTo>
                  <a:cubicBezTo>
                    <a:pt x="310" y="30"/>
                    <a:pt x="247" y="0"/>
                    <a:pt x="1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50"/>
            <p:cNvSpPr/>
            <p:nvPr/>
          </p:nvSpPr>
          <p:spPr>
            <a:xfrm>
              <a:off x="7293491" y="3609239"/>
              <a:ext cx="21283" cy="29751"/>
            </a:xfrm>
            <a:custGeom>
              <a:rect b="b" l="l" r="r" t="t"/>
              <a:pathLst>
                <a:path extrusionOk="0" h="1047" w="749">
                  <a:moveTo>
                    <a:pt x="211" y="52"/>
                  </a:moveTo>
                  <a:cubicBezTo>
                    <a:pt x="257" y="52"/>
                    <a:pt x="312" y="72"/>
                    <a:pt x="329" y="121"/>
                  </a:cubicBezTo>
                  <a:cubicBezTo>
                    <a:pt x="337" y="144"/>
                    <a:pt x="335" y="174"/>
                    <a:pt x="331" y="204"/>
                  </a:cubicBezTo>
                  <a:cubicBezTo>
                    <a:pt x="326" y="247"/>
                    <a:pt x="322" y="294"/>
                    <a:pt x="350" y="335"/>
                  </a:cubicBezTo>
                  <a:lnTo>
                    <a:pt x="356" y="346"/>
                  </a:lnTo>
                  <a:lnTo>
                    <a:pt x="371" y="348"/>
                  </a:lnTo>
                  <a:cubicBezTo>
                    <a:pt x="468" y="350"/>
                    <a:pt x="560" y="401"/>
                    <a:pt x="613" y="483"/>
                  </a:cubicBezTo>
                  <a:cubicBezTo>
                    <a:pt x="663" y="560"/>
                    <a:pt x="676" y="654"/>
                    <a:pt x="686" y="744"/>
                  </a:cubicBezTo>
                  <a:cubicBezTo>
                    <a:pt x="695" y="823"/>
                    <a:pt x="695" y="907"/>
                    <a:pt x="648" y="958"/>
                  </a:cubicBezTo>
                  <a:cubicBezTo>
                    <a:pt x="626" y="980"/>
                    <a:pt x="594" y="993"/>
                    <a:pt x="558" y="993"/>
                  </a:cubicBezTo>
                  <a:cubicBezTo>
                    <a:pt x="515" y="993"/>
                    <a:pt x="474" y="973"/>
                    <a:pt x="455" y="941"/>
                  </a:cubicBezTo>
                  <a:cubicBezTo>
                    <a:pt x="438" y="918"/>
                    <a:pt x="429" y="886"/>
                    <a:pt x="421" y="853"/>
                  </a:cubicBezTo>
                  <a:lnTo>
                    <a:pt x="416" y="838"/>
                  </a:lnTo>
                  <a:cubicBezTo>
                    <a:pt x="384" y="708"/>
                    <a:pt x="322" y="581"/>
                    <a:pt x="241" y="474"/>
                  </a:cubicBezTo>
                  <a:lnTo>
                    <a:pt x="228" y="466"/>
                  </a:lnTo>
                  <a:lnTo>
                    <a:pt x="215" y="466"/>
                  </a:lnTo>
                  <a:cubicBezTo>
                    <a:pt x="155" y="466"/>
                    <a:pt x="116" y="382"/>
                    <a:pt x="106" y="356"/>
                  </a:cubicBezTo>
                  <a:cubicBezTo>
                    <a:pt x="74" y="279"/>
                    <a:pt x="56" y="194"/>
                    <a:pt x="54" y="110"/>
                  </a:cubicBezTo>
                  <a:cubicBezTo>
                    <a:pt x="101" y="82"/>
                    <a:pt x="151" y="56"/>
                    <a:pt x="204" y="52"/>
                  </a:cubicBezTo>
                  <a:cubicBezTo>
                    <a:pt x="207" y="52"/>
                    <a:pt x="209" y="52"/>
                    <a:pt x="211" y="52"/>
                  </a:cubicBezTo>
                  <a:close/>
                  <a:moveTo>
                    <a:pt x="216" y="0"/>
                  </a:moveTo>
                  <a:cubicBezTo>
                    <a:pt x="211" y="0"/>
                    <a:pt x="205" y="0"/>
                    <a:pt x="200" y="1"/>
                  </a:cubicBezTo>
                  <a:cubicBezTo>
                    <a:pt x="129" y="5"/>
                    <a:pt x="67" y="39"/>
                    <a:pt x="14" y="71"/>
                  </a:cubicBezTo>
                  <a:lnTo>
                    <a:pt x="1" y="80"/>
                  </a:lnTo>
                  <a:lnTo>
                    <a:pt x="1" y="95"/>
                  </a:lnTo>
                  <a:cubicBezTo>
                    <a:pt x="1" y="189"/>
                    <a:pt x="20" y="288"/>
                    <a:pt x="56" y="376"/>
                  </a:cubicBezTo>
                  <a:cubicBezTo>
                    <a:pt x="91" y="459"/>
                    <a:pt x="142" y="511"/>
                    <a:pt x="204" y="517"/>
                  </a:cubicBezTo>
                  <a:cubicBezTo>
                    <a:pt x="279" y="616"/>
                    <a:pt x="335" y="731"/>
                    <a:pt x="365" y="851"/>
                  </a:cubicBezTo>
                  <a:lnTo>
                    <a:pt x="369" y="868"/>
                  </a:lnTo>
                  <a:cubicBezTo>
                    <a:pt x="378" y="903"/>
                    <a:pt x="389" y="939"/>
                    <a:pt x="410" y="971"/>
                  </a:cubicBezTo>
                  <a:cubicBezTo>
                    <a:pt x="440" y="1018"/>
                    <a:pt x="496" y="1046"/>
                    <a:pt x="558" y="1046"/>
                  </a:cubicBezTo>
                  <a:cubicBezTo>
                    <a:pt x="609" y="1046"/>
                    <a:pt x="656" y="1027"/>
                    <a:pt x="686" y="993"/>
                  </a:cubicBezTo>
                  <a:cubicBezTo>
                    <a:pt x="748" y="926"/>
                    <a:pt x="748" y="826"/>
                    <a:pt x="738" y="738"/>
                  </a:cubicBezTo>
                  <a:cubicBezTo>
                    <a:pt x="729" y="646"/>
                    <a:pt x="714" y="541"/>
                    <a:pt x="658" y="453"/>
                  </a:cubicBezTo>
                  <a:cubicBezTo>
                    <a:pt x="598" y="363"/>
                    <a:pt x="496" y="303"/>
                    <a:pt x="389" y="294"/>
                  </a:cubicBezTo>
                  <a:cubicBezTo>
                    <a:pt x="378" y="271"/>
                    <a:pt x="380" y="243"/>
                    <a:pt x="384" y="211"/>
                  </a:cubicBezTo>
                  <a:cubicBezTo>
                    <a:pt x="389" y="174"/>
                    <a:pt x="391" y="140"/>
                    <a:pt x="380" y="104"/>
                  </a:cubicBezTo>
                  <a:cubicBezTo>
                    <a:pt x="360" y="42"/>
                    <a:pt x="291" y="0"/>
                    <a:pt x="2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50"/>
            <p:cNvSpPr/>
            <p:nvPr/>
          </p:nvSpPr>
          <p:spPr>
            <a:xfrm>
              <a:off x="7341765" y="3650040"/>
              <a:ext cx="27420" cy="36343"/>
            </a:xfrm>
            <a:custGeom>
              <a:rect b="b" l="l" r="r" t="t"/>
              <a:pathLst>
                <a:path extrusionOk="0" h="1279" w="965">
                  <a:moveTo>
                    <a:pt x="188" y="1"/>
                  </a:moveTo>
                  <a:cubicBezTo>
                    <a:pt x="173" y="1"/>
                    <a:pt x="157" y="3"/>
                    <a:pt x="142" y="9"/>
                  </a:cubicBezTo>
                  <a:cubicBezTo>
                    <a:pt x="82" y="28"/>
                    <a:pt x="41" y="84"/>
                    <a:pt x="22" y="144"/>
                  </a:cubicBezTo>
                  <a:cubicBezTo>
                    <a:pt x="3" y="204"/>
                    <a:pt x="1" y="268"/>
                    <a:pt x="1" y="332"/>
                  </a:cubicBezTo>
                  <a:cubicBezTo>
                    <a:pt x="1" y="369"/>
                    <a:pt x="1" y="407"/>
                    <a:pt x="1" y="446"/>
                  </a:cubicBezTo>
                  <a:cubicBezTo>
                    <a:pt x="1" y="467"/>
                    <a:pt x="1" y="493"/>
                    <a:pt x="9" y="514"/>
                  </a:cubicBezTo>
                  <a:cubicBezTo>
                    <a:pt x="46" y="609"/>
                    <a:pt x="194" y="585"/>
                    <a:pt x="271" y="654"/>
                  </a:cubicBezTo>
                  <a:cubicBezTo>
                    <a:pt x="241" y="716"/>
                    <a:pt x="251" y="793"/>
                    <a:pt x="294" y="846"/>
                  </a:cubicBezTo>
                  <a:cubicBezTo>
                    <a:pt x="335" y="895"/>
                    <a:pt x="397" y="922"/>
                    <a:pt x="459" y="922"/>
                  </a:cubicBezTo>
                  <a:cubicBezTo>
                    <a:pt x="465" y="922"/>
                    <a:pt x="472" y="922"/>
                    <a:pt x="478" y="921"/>
                  </a:cubicBezTo>
                  <a:cubicBezTo>
                    <a:pt x="486" y="921"/>
                    <a:pt x="494" y="920"/>
                    <a:pt x="502" y="920"/>
                  </a:cubicBezTo>
                  <a:cubicBezTo>
                    <a:pt x="513" y="920"/>
                    <a:pt x="523" y="922"/>
                    <a:pt x="532" y="928"/>
                  </a:cubicBezTo>
                  <a:cubicBezTo>
                    <a:pt x="545" y="941"/>
                    <a:pt x="543" y="964"/>
                    <a:pt x="543" y="984"/>
                  </a:cubicBezTo>
                  <a:cubicBezTo>
                    <a:pt x="532" y="1114"/>
                    <a:pt x="628" y="1245"/>
                    <a:pt x="757" y="1273"/>
                  </a:cubicBezTo>
                  <a:cubicBezTo>
                    <a:pt x="772" y="1276"/>
                    <a:pt x="787" y="1278"/>
                    <a:pt x="802" y="1278"/>
                  </a:cubicBezTo>
                  <a:cubicBezTo>
                    <a:pt x="817" y="1278"/>
                    <a:pt x="832" y="1276"/>
                    <a:pt x="847" y="1271"/>
                  </a:cubicBezTo>
                  <a:cubicBezTo>
                    <a:pt x="898" y="1254"/>
                    <a:pt x="935" y="1204"/>
                    <a:pt x="950" y="1153"/>
                  </a:cubicBezTo>
                  <a:cubicBezTo>
                    <a:pt x="965" y="1099"/>
                    <a:pt x="961" y="1044"/>
                    <a:pt x="958" y="990"/>
                  </a:cubicBezTo>
                  <a:cubicBezTo>
                    <a:pt x="954" y="921"/>
                    <a:pt x="952" y="853"/>
                    <a:pt x="948" y="784"/>
                  </a:cubicBezTo>
                  <a:cubicBezTo>
                    <a:pt x="941" y="675"/>
                    <a:pt x="926" y="547"/>
                    <a:pt x="834" y="487"/>
                  </a:cubicBezTo>
                  <a:cubicBezTo>
                    <a:pt x="793" y="461"/>
                    <a:pt x="740" y="446"/>
                    <a:pt x="725" y="401"/>
                  </a:cubicBezTo>
                  <a:cubicBezTo>
                    <a:pt x="718" y="384"/>
                    <a:pt x="718" y="367"/>
                    <a:pt x="714" y="352"/>
                  </a:cubicBezTo>
                  <a:cubicBezTo>
                    <a:pt x="697" y="285"/>
                    <a:pt x="613" y="268"/>
                    <a:pt x="547" y="268"/>
                  </a:cubicBezTo>
                  <a:cubicBezTo>
                    <a:pt x="478" y="268"/>
                    <a:pt x="399" y="266"/>
                    <a:pt x="365" y="206"/>
                  </a:cubicBezTo>
                  <a:cubicBezTo>
                    <a:pt x="348" y="178"/>
                    <a:pt x="348" y="142"/>
                    <a:pt x="339" y="107"/>
                  </a:cubicBezTo>
                  <a:cubicBezTo>
                    <a:pt x="320" y="45"/>
                    <a:pt x="254" y="1"/>
                    <a:pt x="1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150"/>
            <p:cNvSpPr/>
            <p:nvPr/>
          </p:nvSpPr>
          <p:spPr>
            <a:xfrm>
              <a:off x="7341026" y="3649302"/>
              <a:ext cx="28898" cy="37820"/>
            </a:xfrm>
            <a:custGeom>
              <a:rect b="b" l="l" r="r" t="t"/>
              <a:pathLst>
                <a:path extrusionOk="0" h="1331" w="1017">
                  <a:moveTo>
                    <a:pt x="210" y="53"/>
                  </a:moveTo>
                  <a:cubicBezTo>
                    <a:pt x="265" y="53"/>
                    <a:pt x="324" y="90"/>
                    <a:pt x="340" y="142"/>
                  </a:cubicBezTo>
                  <a:cubicBezTo>
                    <a:pt x="342" y="153"/>
                    <a:pt x="344" y="165"/>
                    <a:pt x="346" y="176"/>
                  </a:cubicBezTo>
                  <a:cubicBezTo>
                    <a:pt x="350" y="200"/>
                    <a:pt x="355" y="223"/>
                    <a:pt x="367" y="247"/>
                  </a:cubicBezTo>
                  <a:cubicBezTo>
                    <a:pt x="410" y="320"/>
                    <a:pt x="513" y="322"/>
                    <a:pt x="573" y="322"/>
                  </a:cubicBezTo>
                  <a:cubicBezTo>
                    <a:pt x="612" y="322"/>
                    <a:pt x="699" y="328"/>
                    <a:pt x="714" y="384"/>
                  </a:cubicBezTo>
                  <a:cubicBezTo>
                    <a:pt x="717" y="390"/>
                    <a:pt x="717" y="397"/>
                    <a:pt x="719" y="403"/>
                  </a:cubicBezTo>
                  <a:cubicBezTo>
                    <a:pt x="719" y="414"/>
                    <a:pt x="721" y="425"/>
                    <a:pt x="725" y="435"/>
                  </a:cubicBezTo>
                  <a:cubicBezTo>
                    <a:pt x="740" y="478"/>
                    <a:pt x="779" y="498"/>
                    <a:pt x="813" y="517"/>
                  </a:cubicBezTo>
                  <a:cubicBezTo>
                    <a:pt x="824" y="521"/>
                    <a:pt x="834" y="528"/>
                    <a:pt x="845" y="534"/>
                  </a:cubicBezTo>
                  <a:cubicBezTo>
                    <a:pt x="924" y="585"/>
                    <a:pt x="942" y="699"/>
                    <a:pt x="946" y="815"/>
                  </a:cubicBezTo>
                  <a:lnTo>
                    <a:pt x="957" y="1016"/>
                  </a:lnTo>
                  <a:cubicBezTo>
                    <a:pt x="961" y="1067"/>
                    <a:pt x="963" y="1121"/>
                    <a:pt x="950" y="1170"/>
                  </a:cubicBezTo>
                  <a:cubicBezTo>
                    <a:pt x="939" y="1209"/>
                    <a:pt x="909" y="1256"/>
                    <a:pt x="864" y="1271"/>
                  </a:cubicBezTo>
                  <a:cubicBezTo>
                    <a:pt x="853" y="1276"/>
                    <a:pt x="840" y="1278"/>
                    <a:pt x="827" y="1278"/>
                  </a:cubicBezTo>
                  <a:cubicBezTo>
                    <a:pt x="815" y="1278"/>
                    <a:pt x="802" y="1276"/>
                    <a:pt x="789" y="1273"/>
                  </a:cubicBezTo>
                  <a:cubicBezTo>
                    <a:pt x="676" y="1247"/>
                    <a:pt x="586" y="1127"/>
                    <a:pt x="594" y="1012"/>
                  </a:cubicBezTo>
                  <a:cubicBezTo>
                    <a:pt x="597" y="990"/>
                    <a:pt x="599" y="956"/>
                    <a:pt x="575" y="935"/>
                  </a:cubicBezTo>
                  <a:cubicBezTo>
                    <a:pt x="562" y="924"/>
                    <a:pt x="547" y="920"/>
                    <a:pt x="528" y="920"/>
                  </a:cubicBezTo>
                  <a:cubicBezTo>
                    <a:pt x="522" y="920"/>
                    <a:pt x="513" y="920"/>
                    <a:pt x="502" y="922"/>
                  </a:cubicBezTo>
                  <a:cubicBezTo>
                    <a:pt x="497" y="922"/>
                    <a:pt x="492" y="922"/>
                    <a:pt x="488" y="922"/>
                  </a:cubicBezTo>
                  <a:cubicBezTo>
                    <a:pt x="429" y="922"/>
                    <a:pt x="375" y="899"/>
                    <a:pt x="342" y="855"/>
                  </a:cubicBezTo>
                  <a:cubicBezTo>
                    <a:pt x="305" y="810"/>
                    <a:pt x="295" y="742"/>
                    <a:pt x="320" y="690"/>
                  </a:cubicBezTo>
                  <a:lnTo>
                    <a:pt x="329" y="673"/>
                  </a:lnTo>
                  <a:lnTo>
                    <a:pt x="314" y="658"/>
                  </a:lnTo>
                  <a:cubicBezTo>
                    <a:pt x="277" y="626"/>
                    <a:pt x="228" y="613"/>
                    <a:pt x="181" y="600"/>
                  </a:cubicBezTo>
                  <a:cubicBezTo>
                    <a:pt x="125" y="583"/>
                    <a:pt x="76" y="570"/>
                    <a:pt x="61" y="530"/>
                  </a:cubicBezTo>
                  <a:cubicBezTo>
                    <a:pt x="55" y="513"/>
                    <a:pt x="55" y="493"/>
                    <a:pt x="55" y="470"/>
                  </a:cubicBezTo>
                  <a:lnTo>
                    <a:pt x="55" y="358"/>
                  </a:lnTo>
                  <a:cubicBezTo>
                    <a:pt x="55" y="298"/>
                    <a:pt x="55" y="234"/>
                    <a:pt x="74" y="178"/>
                  </a:cubicBezTo>
                  <a:cubicBezTo>
                    <a:pt x="91" y="120"/>
                    <a:pt x="132" y="75"/>
                    <a:pt x="177" y="58"/>
                  </a:cubicBezTo>
                  <a:cubicBezTo>
                    <a:pt x="187" y="55"/>
                    <a:pt x="198" y="53"/>
                    <a:pt x="210" y="53"/>
                  </a:cubicBezTo>
                  <a:close/>
                  <a:moveTo>
                    <a:pt x="213" y="0"/>
                  </a:moveTo>
                  <a:cubicBezTo>
                    <a:pt x="194" y="0"/>
                    <a:pt x="177" y="3"/>
                    <a:pt x="160" y="9"/>
                  </a:cubicBezTo>
                  <a:cubicBezTo>
                    <a:pt x="97" y="30"/>
                    <a:pt x="46" y="86"/>
                    <a:pt x="22" y="163"/>
                  </a:cubicBezTo>
                  <a:cubicBezTo>
                    <a:pt x="1" y="225"/>
                    <a:pt x="1" y="294"/>
                    <a:pt x="1" y="358"/>
                  </a:cubicBezTo>
                  <a:lnTo>
                    <a:pt x="1" y="472"/>
                  </a:lnTo>
                  <a:cubicBezTo>
                    <a:pt x="1" y="495"/>
                    <a:pt x="1" y="523"/>
                    <a:pt x="10" y="549"/>
                  </a:cubicBezTo>
                  <a:cubicBezTo>
                    <a:pt x="37" y="615"/>
                    <a:pt x="106" y="635"/>
                    <a:pt x="166" y="652"/>
                  </a:cubicBezTo>
                  <a:cubicBezTo>
                    <a:pt x="200" y="660"/>
                    <a:pt x="237" y="671"/>
                    <a:pt x="262" y="688"/>
                  </a:cubicBezTo>
                  <a:cubicBezTo>
                    <a:pt x="241" y="755"/>
                    <a:pt x="254" y="834"/>
                    <a:pt x="301" y="890"/>
                  </a:cubicBezTo>
                  <a:cubicBezTo>
                    <a:pt x="344" y="943"/>
                    <a:pt x="412" y="975"/>
                    <a:pt x="485" y="975"/>
                  </a:cubicBezTo>
                  <a:cubicBezTo>
                    <a:pt x="494" y="975"/>
                    <a:pt x="500" y="975"/>
                    <a:pt x="513" y="973"/>
                  </a:cubicBezTo>
                  <a:cubicBezTo>
                    <a:pt x="517" y="973"/>
                    <a:pt x="523" y="973"/>
                    <a:pt x="528" y="973"/>
                  </a:cubicBezTo>
                  <a:cubicBezTo>
                    <a:pt x="533" y="973"/>
                    <a:pt x="538" y="973"/>
                    <a:pt x="539" y="975"/>
                  </a:cubicBezTo>
                  <a:cubicBezTo>
                    <a:pt x="543" y="980"/>
                    <a:pt x="543" y="997"/>
                    <a:pt x="541" y="1010"/>
                  </a:cubicBezTo>
                  <a:cubicBezTo>
                    <a:pt x="530" y="1153"/>
                    <a:pt x="637" y="1295"/>
                    <a:pt x="777" y="1325"/>
                  </a:cubicBezTo>
                  <a:cubicBezTo>
                    <a:pt x="794" y="1329"/>
                    <a:pt x="811" y="1331"/>
                    <a:pt x="828" y="1331"/>
                  </a:cubicBezTo>
                  <a:cubicBezTo>
                    <a:pt x="847" y="1331"/>
                    <a:pt x="864" y="1329"/>
                    <a:pt x="882" y="1322"/>
                  </a:cubicBezTo>
                  <a:cubicBezTo>
                    <a:pt x="937" y="1305"/>
                    <a:pt x="982" y="1254"/>
                    <a:pt x="1002" y="1185"/>
                  </a:cubicBezTo>
                  <a:cubicBezTo>
                    <a:pt x="1017" y="1127"/>
                    <a:pt x="1014" y="1067"/>
                    <a:pt x="1010" y="1014"/>
                  </a:cubicBezTo>
                  <a:lnTo>
                    <a:pt x="999" y="810"/>
                  </a:lnTo>
                  <a:cubicBezTo>
                    <a:pt x="993" y="682"/>
                    <a:pt x="974" y="555"/>
                    <a:pt x="875" y="489"/>
                  </a:cubicBezTo>
                  <a:cubicBezTo>
                    <a:pt x="862" y="483"/>
                    <a:pt x="849" y="476"/>
                    <a:pt x="837" y="468"/>
                  </a:cubicBezTo>
                  <a:cubicBezTo>
                    <a:pt x="809" y="453"/>
                    <a:pt x="783" y="440"/>
                    <a:pt x="774" y="418"/>
                  </a:cubicBezTo>
                  <a:cubicBezTo>
                    <a:pt x="772" y="410"/>
                    <a:pt x="772" y="403"/>
                    <a:pt x="772" y="397"/>
                  </a:cubicBezTo>
                  <a:cubicBezTo>
                    <a:pt x="770" y="388"/>
                    <a:pt x="770" y="378"/>
                    <a:pt x="766" y="369"/>
                  </a:cubicBezTo>
                  <a:cubicBezTo>
                    <a:pt x="749" y="305"/>
                    <a:pt x="680" y="268"/>
                    <a:pt x="573" y="268"/>
                  </a:cubicBezTo>
                  <a:cubicBezTo>
                    <a:pt x="507" y="268"/>
                    <a:pt x="440" y="264"/>
                    <a:pt x="414" y="219"/>
                  </a:cubicBezTo>
                  <a:cubicBezTo>
                    <a:pt x="406" y="204"/>
                    <a:pt x="402" y="187"/>
                    <a:pt x="400" y="168"/>
                  </a:cubicBezTo>
                  <a:cubicBezTo>
                    <a:pt x="397" y="153"/>
                    <a:pt x="395" y="140"/>
                    <a:pt x="391" y="127"/>
                  </a:cubicBezTo>
                  <a:cubicBezTo>
                    <a:pt x="367" y="54"/>
                    <a:pt x="295" y="0"/>
                    <a:pt x="2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150"/>
            <p:cNvSpPr/>
            <p:nvPr/>
          </p:nvSpPr>
          <p:spPr>
            <a:xfrm>
              <a:off x="7375549" y="3676919"/>
              <a:ext cx="20374" cy="16253"/>
            </a:xfrm>
            <a:custGeom>
              <a:rect b="b" l="l" r="r" t="t"/>
              <a:pathLst>
                <a:path extrusionOk="0" h="572" w="717">
                  <a:moveTo>
                    <a:pt x="301" y="1"/>
                  </a:moveTo>
                  <a:cubicBezTo>
                    <a:pt x="221" y="1"/>
                    <a:pt x="143" y="47"/>
                    <a:pt x="106" y="117"/>
                  </a:cubicBezTo>
                  <a:cubicBezTo>
                    <a:pt x="101" y="128"/>
                    <a:pt x="97" y="136"/>
                    <a:pt x="89" y="145"/>
                  </a:cubicBezTo>
                  <a:cubicBezTo>
                    <a:pt x="76" y="155"/>
                    <a:pt x="56" y="155"/>
                    <a:pt x="39" y="164"/>
                  </a:cubicBezTo>
                  <a:cubicBezTo>
                    <a:pt x="3" y="183"/>
                    <a:pt x="1" y="235"/>
                    <a:pt x="14" y="273"/>
                  </a:cubicBezTo>
                  <a:cubicBezTo>
                    <a:pt x="43" y="364"/>
                    <a:pt x="138" y="425"/>
                    <a:pt x="233" y="425"/>
                  </a:cubicBezTo>
                  <a:cubicBezTo>
                    <a:pt x="257" y="425"/>
                    <a:pt x="282" y="421"/>
                    <a:pt x="305" y="413"/>
                  </a:cubicBezTo>
                  <a:cubicBezTo>
                    <a:pt x="311" y="411"/>
                    <a:pt x="317" y="409"/>
                    <a:pt x="323" y="409"/>
                  </a:cubicBezTo>
                  <a:cubicBezTo>
                    <a:pt x="325" y="409"/>
                    <a:pt x="328" y="409"/>
                    <a:pt x="331" y="410"/>
                  </a:cubicBezTo>
                  <a:cubicBezTo>
                    <a:pt x="341" y="413"/>
                    <a:pt x="346" y="423"/>
                    <a:pt x="348" y="432"/>
                  </a:cubicBezTo>
                  <a:cubicBezTo>
                    <a:pt x="376" y="498"/>
                    <a:pt x="436" y="554"/>
                    <a:pt x="506" y="569"/>
                  </a:cubicBezTo>
                  <a:cubicBezTo>
                    <a:pt x="516" y="571"/>
                    <a:pt x="526" y="572"/>
                    <a:pt x="537" y="572"/>
                  </a:cubicBezTo>
                  <a:cubicBezTo>
                    <a:pt x="599" y="572"/>
                    <a:pt x="663" y="538"/>
                    <a:pt x="689" y="483"/>
                  </a:cubicBezTo>
                  <a:cubicBezTo>
                    <a:pt x="704" y="453"/>
                    <a:pt x="706" y="421"/>
                    <a:pt x="710" y="389"/>
                  </a:cubicBezTo>
                  <a:cubicBezTo>
                    <a:pt x="716" y="297"/>
                    <a:pt x="716" y="203"/>
                    <a:pt x="710" y="110"/>
                  </a:cubicBezTo>
                  <a:cubicBezTo>
                    <a:pt x="692" y="116"/>
                    <a:pt x="674" y="119"/>
                    <a:pt x="656" y="119"/>
                  </a:cubicBezTo>
                  <a:cubicBezTo>
                    <a:pt x="541" y="119"/>
                    <a:pt x="432" y="10"/>
                    <a:pt x="311" y="1"/>
                  </a:cubicBezTo>
                  <a:cubicBezTo>
                    <a:pt x="308" y="1"/>
                    <a:pt x="304" y="1"/>
                    <a:pt x="3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50"/>
            <p:cNvSpPr/>
            <p:nvPr/>
          </p:nvSpPr>
          <p:spPr>
            <a:xfrm>
              <a:off x="7374696" y="3676181"/>
              <a:ext cx="22022" cy="17759"/>
            </a:xfrm>
            <a:custGeom>
              <a:rect b="b" l="l" r="r" t="t"/>
              <a:pathLst>
                <a:path extrusionOk="0" h="625" w="775">
                  <a:moveTo>
                    <a:pt x="329" y="55"/>
                  </a:moveTo>
                  <a:cubicBezTo>
                    <a:pt x="332" y="55"/>
                    <a:pt x="336" y="55"/>
                    <a:pt x="339" y="55"/>
                  </a:cubicBezTo>
                  <a:cubicBezTo>
                    <a:pt x="393" y="59"/>
                    <a:pt x="449" y="85"/>
                    <a:pt x="502" y="113"/>
                  </a:cubicBezTo>
                  <a:cubicBezTo>
                    <a:pt x="562" y="142"/>
                    <a:pt x="626" y="172"/>
                    <a:pt x="691" y="172"/>
                  </a:cubicBezTo>
                  <a:cubicBezTo>
                    <a:pt x="699" y="172"/>
                    <a:pt x="707" y="172"/>
                    <a:pt x="714" y="171"/>
                  </a:cubicBezTo>
                  <a:lnTo>
                    <a:pt x="714" y="171"/>
                  </a:lnTo>
                  <a:cubicBezTo>
                    <a:pt x="721" y="250"/>
                    <a:pt x="719" y="331"/>
                    <a:pt x="712" y="413"/>
                  </a:cubicBezTo>
                  <a:cubicBezTo>
                    <a:pt x="710" y="441"/>
                    <a:pt x="708" y="473"/>
                    <a:pt x="695" y="498"/>
                  </a:cubicBezTo>
                  <a:cubicBezTo>
                    <a:pt x="675" y="540"/>
                    <a:pt x="624" y="570"/>
                    <a:pt x="570" y="570"/>
                  </a:cubicBezTo>
                  <a:cubicBezTo>
                    <a:pt x="560" y="570"/>
                    <a:pt x="550" y="569"/>
                    <a:pt x="541" y="567"/>
                  </a:cubicBezTo>
                  <a:cubicBezTo>
                    <a:pt x="483" y="556"/>
                    <a:pt x="429" y="511"/>
                    <a:pt x="404" y="447"/>
                  </a:cubicBezTo>
                  <a:cubicBezTo>
                    <a:pt x="399" y="436"/>
                    <a:pt x="391" y="419"/>
                    <a:pt x="371" y="411"/>
                  </a:cubicBezTo>
                  <a:cubicBezTo>
                    <a:pt x="365" y="409"/>
                    <a:pt x="361" y="406"/>
                    <a:pt x="354" y="406"/>
                  </a:cubicBezTo>
                  <a:cubicBezTo>
                    <a:pt x="344" y="406"/>
                    <a:pt x="333" y="411"/>
                    <a:pt x="324" y="415"/>
                  </a:cubicBezTo>
                  <a:cubicBezTo>
                    <a:pt x="305" y="421"/>
                    <a:pt x="286" y="426"/>
                    <a:pt x="262" y="426"/>
                  </a:cubicBezTo>
                  <a:cubicBezTo>
                    <a:pt x="176" y="426"/>
                    <a:pt x="93" y="368"/>
                    <a:pt x="67" y="291"/>
                  </a:cubicBezTo>
                  <a:cubicBezTo>
                    <a:pt x="59" y="261"/>
                    <a:pt x="61" y="224"/>
                    <a:pt x="82" y="214"/>
                  </a:cubicBezTo>
                  <a:cubicBezTo>
                    <a:pt x="86" y="211"/>
                    <a:pt x="91" y="209"/>
                    <a:pt x="97" y="209"/>
                  </a:cubicBezTo>
                  <a:cubicBezTo>
                    <a:pt x="108" y="205"/>
                    <a:pt x="123" y="201"/>
                    <a:pt x="136" y="190"/>
                  </a:cubicBezTo>
                  <a:cubicBezTo>
                    <a:pt x="146" y="181"/>
                    <a:pt x="153" y="169"/>
                    <a:pt x="159" y="156"/>
                  </a:cubicBezTo>
                  <a:cubicBezTo>
                    <a:pt x="192" y="95"/>
                    <a:pt x="261" y="55"/>
                    <a:pt x="329" y="55"/>
                  </a:cubicBezTo>
                  <a:close/>
                  <a:moveTo>
                    <a:pt x="329" y="1"/>
                  </a:moveTo>
                  <a:cubicBezTo>
                    <a:pt x="241" y="1"/>
                    <a:pt x="153" y="53"/>
                    <a:pt x="110" y="134"/>
                  </a:cubicBezTo>
                  <a:cubicBezTo>
                    <a:pt x="108" y="141"/>
                    <a:pt x="104" y="147"/>
                    <a:pt x="101" y="149"/>
                  </a:cubicBezTo>
                  <a:cubicBezTo>
                    <a:pt x="97" y="154"/>
                    <a:pt x="91" y="156"/>
                    <a:pt x="82" y="158"/>
                  </a:cubicBezTo>
                  <a:cubicBezTo>
                    <a:pt x="74" y="160"/>
                    <a:pt x="65" y="162"/>
                    <a:pt x="59" y="166"/>
                  </a:cubicBezTo>
                  <a:cubicBezTo>
                    <a:pt x="7" y="192"/>
                    <a:pt x="1" y="256"/>
                    <a:pt x="18" y="308"/>
                  </a:cubicBezTo>
                  <a:cubicBezTo>
                    <a:pt x="50" y="406"/>
                    <a:pt x="153" y="479"/>
                    <a:pt x="262" y="479"/>
                  </a:cubicBezTo>
                  <a:cubicBezTo>
                    <a:pt x="292" y="479"/>
                    <a:pt x="318" y="473"/>
                    <a:pt x="344" y="464"/>
                  </a:cubicBezTo>
                  <a:cubicBezTo>
                    <a:pt x="348" y="462"/>
                    <a:pt x="350" y="462"/>
                    <a:pt x="350" y="460"/>
                  </a:cubicBezTo>
                  <a:cubicBezTo>
                    <a:pt x="352" y="462"/>
                    <a:pt x="352" y="466"/>
                    <a:pt x="354" y="469"/>
                  </a:cubicBezTo>
                  <a:cubicBezTo>
                    <a:pt x="386" y="548"/>
                    <a:pt x="455" y="606"/>
                    <a:pt x="532" y="621"/>
                  </a:cubicBezTo>
                  <a:cubicBezTo>
                    <a:pt x="543" y="623"/>
                    <a:pt x="556" y="625"/>
                    <a:pt x="569" y="625"/>
                  </a:cubicBezTo>
                  <a:cubicBezTo>
                    <a:pt x="644" y="625"/>
                    <a:pt x="714" y="582"/>
                    <a:pt x="744" y="520"/>
                  </a:cubicBezTo>
                  <a:cubicBezTo>
                    <a:pt x="759" y="488"/>
                    <a:pt x="764" y="449"/>
                    <a:pt x="766" y="417"/>
                  </a:cubicBezTo>
                  <a:cubicBezTo>
                    <a:pt x="774" y="323"/>
                    <a:pt x="774" y="229"/>
                    <a:pt x="766" y="134"/>
                  </a:cubicBezTo>
                  <a:lnTo>
                    <a:pt x="764" y="100"/>
                  </a:lnTo>
                  <a:lnTo>
                    <a:pt x="731" y="111"/>
                  </a:lnTo>
                  <a:cubicBezTo>
                    <a:pt x="718" y="115"/>
                    <a:pt x="703" y="118"/>
                    <a:pt x="689" y="118"/>
                  </a:cubicBezTo>
                  <a:cubicBezTo>
                    <a:pt x="638" y="118"/>
                    <a:pt x="582" y="92"/>
                    <a:pt x="526" y="64"/>
                  </a:cubicBezTo>
                  <a:cubicBezTo>
                    <a:pt x="468" y="36"/>
                    <a:pt x="408" y="6"/>
                    <a:pt x="344" y="1"/>
                  </a:cubicBezTo>
                  <a:cubicBezTo>
                    <a:pt x="339" y="1"/>
                    <a:pt x="334" y="1"/>
                    <a:pt x="3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150"/>
            <p:cNvSpPr/>
            <p:nvPr/>
          </p:nvSpPr>
          <p:spPr>
            <a:xfrm>
              <a:off x="7412373" y="3692859"/>
              <a:ext cx="28529" cy="25687"/>
            </a:xfrm>
            <a:custGeom>
              <a:rect b="b" l="l" r="r" t="t"/>
              <a:pathLst>
                <a:path extrusionOk="0" h="904" w="1004">
                  <a:moveTo>
                    <a:pt x="123" y="1"/>
                  </a:moveTo>
                  <a:cubicBezTo>
                    <a:pt x="94" y="1"/>
                    <a:pt x="65" y="6"/>
                    <a:pt x="37" y="19"/>
                  </a:cubicBezTo>
                  <a:cubicBezTo>
                    <a:pt x="70" y="164"/>
                    <a:pt x="1" y="327"/>
                    <a:pt x="74" y="456"/>
                  </a:cubicBezTo>
                  <a:cubicBezTo>
                    <a:pt x="117" y="533"/>
                    <a:pt x="205" y="578"/>
                    <a:pt x="290" y="593"/>
                  </a:cubicBezTo>
                  <a:cubicBezTo>
                    <a:pt x="319" y="598"/>
                    <a:pt x="348" y="600"/>
                    <a:pt x="377" y="600"/>
                  </a:cubicBezTo>
                  <a:cubicBezTo>
                    <a:pt x="437" y="600"/>
                    <a:pt x="497" y="591"/>
                    <a:pt x="556" y="584"/>
                  </a:cubicBezTo>
                  <a:cubicBezTo>
                    <a:pt x="577" y="668"/>
                    <a:pt x="601" y="753"/>
                    <a:pt x="657" y="820"/>
                  </a:cubicBezTo>
                  <a:cubicBezTo>
                    <a:pt x="698" y="868"/>
                    <a:pt x="763" y="903"/>
                    <a:pt x="825" y="903"/>
                  </a:cubicBezTo>
                  <a:cubicBezTo>
                    <a:pt x="846" y="903"/>
                    <a:pt x="867" y="899"/>
                    <a:pt x="886" y="891"/>
                  </a:cubicBezTo>
                  <a:cubicBezTo>
                    <a:pt x="946" y="863"/>
                    <a:pt x="982" y="798"/>
                    <a:pt x="993" y="734"/>
                  </a:cubicBezTo>
                  <a:cubicBezTo>
                    <a:pt x="1004" y="670"/>
                    <a:pt x="993" y="604"/>
                    <a:pt x="982" y="539"/>
                  </a:cubicBezTo>
                  <a:cubicBezTo>
                    <a:pt x="882" y="496"/>
                    <a:pt x="802" y="404"/>
                    <a:pt x="774" y="299"/>
                  </a:cubicBezTo>
                  <a:cubicBezTo>
                    <a:pt x="699" y="291"/>
                    <a:pt x="627" y="280"/>
                    <a:pt x="552" y="271"/>
                  </a:cubicBezTo>
                  <a:cubicBezTo>
                    <a:pt x="496" y="265"/>
                    <a:pt x="425" y="235"/>
                    <a:pt x="436" y="181"/>
                  </a:cubicBezTo>
                  <a:cubicBezTo>
                    <a:pt x="382" y="128"/>
                    <a:pt x="327" y="72"/>
                    <a:pt x="260" y="36"/>
                  </a:cubicBezTo>
                  <a:cubicBezTo>
                    <a:pt x="218" y="15"/>
                    <a:pt x="170" y="1"/>
                    <a:pt x="1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150"/>
            <p:cNvSpPr/>
            <p:nvPr/>
          </p:nvSpPr>
          <p:spPr>
            <a:xfrm>
              <a:off x="7412458" y="3692120"/>
              <a:ext cx="29239" cy="27165"/>
            </a:xfrm>
            <a:custGeom>
              <a:rect b="b" l="l" r="r" t="t"/>
              <a:pathLst>
                <a:path extrusionOk="0" h="956" w="1029">
                  <a:moveTo>
                    <a:pt x="120" y="54"/>
                  </a:moveTo>
                  <a:cubicBezTo>
                    <a:pt x="160" y="54"/>
                    <a:pt x="204" y="65"/>
                    <a:pt x="244" y="85"/>
                  </a:cubicBezTo>
                  <a:cubicBezTo>
                    <a:pt x="304" y="117"/>
                    <a:pt x="356" y="169"/>
                    <a:pt x="405" y="218"/>
                  </a:cubicBezTo>
                  <a:cubicBezTo>
                    <a:pt x="405" y="235"/>
                    <a:pt x="411" y="250"/>
                    <a:pt x="420" y="263"/>
                  </a:cubicBezTo>
                  <a:cubicBezTo>
                    <a:pt x="452" y="308"/>
                    <a:pt x="523" y="321"/>
                    <a:pt x="544" y="323"/>
                  </a:cubicBezTo>
                  <a:lnTo>
                    <a:pt x="750" y="349"/>
                  </a:lnTo>
                  <a:cubicBezTo>
                    <a:pt x="784" y="452"/>
                    <a:pt x="859" y="537"/>
                    <a:pt x="956" y="585"/>
                  </a:cubicBezTo>
                  <a:cubicBezTo>
                    <a:pt x="964" y="640"/>
                    <a:pt x="973" y="700"/>
                    <a:pt x="964" y="756"/>
                  </a:cubicBezTo>
                  <a:cubicBezTo>
                    <a:pt x="956" y="805"/>
                    <a:pt x="928" y="867"/>
                    <a:pt x="872" y="891"/>
                  </a:cubicBezTo>
                  <a:cubicBezTo>
                    <a:pt x="857" y="898"/>
                    <a:pt x="840" y="901"/>
                    <a:pt x="822" y="901"/>
                  </a:cubicBezTo>
                  <a:cubicBezTo>
                    <a:pt x="770" y="901"/>
                    <a:pt x="713" y="873"/>
                    <a:pt x="675" y="829"/>
                  </a:cubicBezTo>
                  <a:cubicBezTo>
                    <a:pt x="621" y="764"/>
                    <a:pt x="598" y="679"/>
                    <a:pt x="579" y="604"/>
                  </a:cubicBezTo>
                  <a:lnTo>
                    <a:pt x="572" y="580"/>
                  </a:lnTo>
                  <a:lnTo>
                    <a:pt x="549" y="585"/>
                  </a:lnTo>
                  <a:cubicBezTo>
                    <a:pt x="494" y="591"/>
                    <a:pt x="434" y="597"/>
                    <a:pt x="379" y="597"/>
                  </a:cubicBezTo>
                  <a:cubicBezTo>
                    <a:pt x="348" y="597"/>
                    <a:pt x="318" y="596"/>
                    <a:pt x="292" y="591"/>
                  </a:cubicBezTo>
                  <a:cubicBezTo>
                    <a:pt x="202" y="576"/>
                    <a:pt x="129" y="531"/>
                    <a:pt x="94" y="469"/>
                  </a:cubicBezTo>
                  <a:cubicBezTo>
                    <a:pt x="56" y="400"/>
                    <a:pt x="60" y="319"/>
                    <a:pt x="67" y="231"/>
                  </a:cubicBezTo>
                  <a:cubicBezTo>
                    <a:pt x="71" y="175"/>
                    <a:pt x="73" y="117"/>
                    <a:pt x="64" y="62"/>
                  </a:cubicBezTo>
                  <a:cubicBezTo>
                    <a:pt x="82" y="56"/>
                    <a:pt x="100" y="54"/>
                    <a:pt x="120" y="54"/>
                  </a:cubicBezTo>
                  <a:close/>
                  <a:moveTo>
                    <a:pt x="122" y="1"/>
                  </a:moveTo>
                  <a:cubicBezTo>
                    <a:pt x="87" y="1"/>
                    <a:pt x="54" y="8"/>
                    <a:pt x="24" y="21"/>
                  </a:cubicBezTo>
                  <a:lnTo>
                    <a:pt x="4" y="30"/>
                  </a:lnTo>
                  <a:lnTo>
                    <a:pt x="9" y="51"/>
                  </a:lnTo>
                  <a:cubicBezTo>
                    <a:pt x="22" y="107"/>
                    <a:pt x="17" y="169"/>
                    <a:pt x="13" y="229"/>
                  </a:cubicBezTo>
                  <a:cubicBezTo>
                    <a:pt x="7" y="319"/>
                    <a:pt x="0" y="413"/>
                    <a:pt x="47" y="495"/>
                  </a:cubicBezTo>
                  <a:cubicBezTo>
                    <a:pt x="90" y="572"/>
                    <a:pt x="178" y="627"/>
                    <a:pt x="283" y="645"/>
                  </a:cubicBezTo>
                  <a:cubicBezTo>
                    <a:pt x="312" y="650"/>
                    <a:pt x="345" y="652"/>
                    <a:pt x="378" y="652"/>
                  </a:cubicBezTo>
                  <a:cubicBezTo>
                    <a:pt x="429" y="652"/>
                    <a:pt x="482" y="647"/>
                    <a:pt x="531" y="640"/>
                  </a:cubicBezTo>
                  <a:cubicBezTo>
                    <a:pt x="553" y="715"/>
                    <a:pt x="579" y="797"/>
                    <a:pt x="632" y="863"/>
                  </a:cubicBezTo>
                  <a:cubicBezTo>
                    <a:pt x="681" y="921"/>
                    <a:pt x="754" y="955"/>
                    <a:pt x="821" y="955"/>
                  </a:cubicBezTo>
                  <a:cubicBezTo>
                    <a:pt x="846" y="955"/>
                    <a:pt x="872" y="951"/>
                    <a:pt x="894" y="940"/>
                  </a:cubicBezTo>
                  <a:cubicBezTo>
                    <a:pt x="958" y="912"/>
                    <a:pt x="1003" y="846"/>
                    <a:pt x="1016" y="764"/>
                  </a:cubicBezTo>
                  <a:cubicBezTo>
                    <a:pt x="1029" y="696"/>
                    <a:pt x="1016" y="623"/>
                    <a:pt x="1005" y="561"/>
                  </a:cubicBezTo>
                  <a:lnTo>
                    <a:pt x="1003" y="546"/>
                  </a:lnTo>
                  <a:lnTo>
                    <a:pt x="990" y="542"/>
                  </a:lnTo>
                  <a:cubicBezTo>
                    <a:pt x="898" y="501"/>
                    <a:pt x="823" y="415"/>
                    <a:pt x="797" y="319"/>
                  </a:cubicBezTo>
                  <a:lnTo>
                    <a:pt x="793" y="302"/>
                  </a:lnTo>
                  <a:lnTo>
                    <a:pt x="551" y="270"/>
                  </a:lnTo>
                  <a:cubicBezTo>
                    <a:pt x="512" y="265"/>
                    <a:pt x="476" y="250"/>
                    <a:pt x="463" y="233"/>
                  </a:cubicBezTo>
                  <a:cubicBezTo>
                    <a:pt x="459" y="227"/>
                    <a:pt x="459" y="220"/>
                    <a:pt x="459" y="214"/>
                  </a:cubicBezTo>
                  <a:lnTo>
                    <a:pt x="463" y="199"/>
                  </a:lnTo>
                  <a:lnTo>
                    <a:pt x="452" y="188"/>
                  </a:lnTo>
                  <a:cubicBezTo>
                    <a:pt x="399" y="135"/>
                    <a:pt x="341" y="77"/>
                    <a:pt x="270" y="38"/>
                  </a:cubicBezTo>
                  <a:cubicBezTo>
                    <a:pt x="222" y="13"/>
                    <a:pt x="171" y="1"/>
                    <a:pt x="1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50"/>
            <p:cNvSpPr/>
            <p:nvPr/>
          </p:nvSpPr>
          <p:spPr>
            <a:xfrm>
              <a:off x="7456641" y="3715959"/>
              <a:ext cx="16168" cy="20175"/>
            </a:xfrm>
            <a:custGeom>
              <a:rect b="b" l="l" r="r" t="t"/>
              <a:pathLst>
                <a:path extrusionOk="0" h="710" w="569">
                  <a:moveTo>
                    <a:pt x="56" y="0"/>
                  </a:moveTo>
                  <a:cubicBezTo>
                    <a:pt x="26" y="41"/>
                    <a:pt x="9" y="88"/>
                    <a:pt x="3" y="138"/>
                  </a:cubicBezTo>
                  <a:cubicBezTo>
                    <a:pt x="1" y="163"/>
                    <a:pt x="3" y="189"/>
                    <a:pt x="7" y="215"/>
                  </a:cubicBezTo>
                  <a:cubicBezTo>
                    <a:pt x="13" y="240"/>
                    <a:pt x="26" y="266"/>
                    <a:pt x="39" y="292"/>
                  </a:cubicBezTo>
                  <a:cubicBezTo>
                    <a:pt x="106" y="431"/>
                    <a:pt x="174" y="570"/>
                    <a:pt x="241" y="710"/>
                  </a:cubicBezTo>
                  <a:cubicBezTo>
                    <a:pt x="279" y="677"/>
                    <a:pt x="339" y="686"/>
                    <a:pt x="391" y="675"/>
                  </a:cubicBezTo>
                  <a:cubicBezTo>
                    <a:pt x="457" y="665"/>
                    <a:pt x="515" y="618"/>
                    <a:pt x="543" y="555"/>
                  </a:cubicBezTo>
                  <a:cubicBezTo>
                    <a:pt x="562" y="508"/>
                    <a:pt x="564" y="457"/>
                    <a:pt x="566" y="405"/>
                  </a:cubicBezTo>
                  <a:cubicBezTo>
                    <a:pt x="568" y="337"/>
                    <a:pt x="566" y="255"/>
                    <a:pt x="510" y="215"/>
                  </a:cubicBezTo>
                  <a:cubicBezTo>
                    <a:pt x="470" y="185"/>
                    <a:pt x="412" y="187"/>
                    <a:pt x="369" y="161"/>
                  </a:cubicBezTo>
                  <a:cubicBezTo>
                    <a:pt x="343" y="146"/>
                    <a:pt x="324" y="120"/>
                    <a:pt x="316" y="93"/>
                  </a:cubicBezTo>
                  <a:cubicBezTo>
                    <a:pt x="305" y="67"/>
                    <a:pt x="303" y="33"/>
                    <a:pt x="279" y="18"/>
                  </a:cubicBezTo>
                  <a:cubicBezTo>
                    <a:pt x="266" y="9"/>
                    <a:pt x="251" y="7"/>
                    <a:pt x="236" y="7"/>
                  </a:cubicBezTo>
                  <a:cubicBezTo>
                    <a:pt x="176" y="5"/>
                    <a:pt x="116" y="3"/>
                    <a:pt x="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50"/>
            <p:cNvSpPr/>
            <p:nvPr/>
          </p:nvSpPr>
          <p:spPr>
            <a:xfrm>
              <a:off x="7455902" y="3715163"/>
              <a:ext cx="17703" cy="22192"/>
            </a:xfrm>
            <a:custGeom>
              <a:rect b="b" l="l" r="r" t="t"/>
              <a:pathLst>
                <a:path extrusionOk="0" h="781" w="623">
                  <a:moveTo>
                    <a:pt x="95" y="54"/>
                  </a:moveTo>
                  <a:lnTo>
                    <a:pt x="260" y="61"/>
                  </a:lnTo>
                  <a:cubicBezTo>
                    <a:pt x="271" y="63"/>
                    <a:pt x="284" y="63"/>
                    <a:pt x="290" y="67"/>
                  </a:cubicBezTo>
                  <a:cubicBezTo>
                    <a:pt x="301" y="73"/>
                    <a:pt x="305" y="88"/>
                    <a:pt x="309" y="106"/>
                  </a:cubicBezTo>
                  <a:cubicBezTo>
                    <a:pt x="312" y="114"/>
                    <a:pt x="314" y="123"/>
                    <a:pt x="316" y="129"/>
                  </a:cubicBezTo>
                  <a:cubicBezTo>
                    <a:pt x="327" y="163"/>
                    <a:pt x="350" y="193"/>
                    <a:pt x="380" y="211"/>
                  </a:cubicBezTo>
                  <a:cubicBezTo>
                    <a:pt x="404" y="226"/>
                    <a:pt x="429" y="232"/>
                    <a:pt x="455" y="238"/>
                  </a:cubicBezTo>
                  <a:cubicBezTo>
                    <a:pt x="481" y="245"/>
                    <a:pt x="502" y="251"/>
                    <a:pt x="521" y="264"/>
                  </a:cubicBezTo>
                  <a:cubicBezTo>
                    <a:pt x="564" y="296"/>
                    <a:pt x="569" y="365"/>
                    <a:pt x="566" y="431"/>
                  </a:cubicBezTo>
                  <a:cubicBezTo>
                    <a:pt x="564" y="481"/>
                    <a:pt x="562" y="530"/>
                    <a:pt x="543" y="573"/>
                  </a:cubicBezTo>
                  <a:cubicBezTo>
                    <a:pt x="521" y="626"/>
                    <a:pt x="468" y="667"/>
                    <a:pt x="412" y="678"/>
                  </a:cubicBezTo>
                  <a:cubicBezTo>
                    <a:pt x="397" y="680"/>
                    <a:pt x="382" y="682"/>
                    <a:pt x="367" y="682"/>
                  </a:cubicBezTo>
                  <a:cubicBezTo>
                    <a:pt x="339" y="684"/>
                    <a:pt x="307" y="686"/>
                    <a:pt x="277" y="699"/>
                  </a:cubicBezTo>
                  <a:lnTo>
                    <a:pt x="87" y="305"/>
                  </a:lnTo>
                  <a:cubicBezTo>
                    <a:pt x="76" y="281"/>
                    <a:pt x="65" y="260"/>
                    <a:pt x="61" y="236"/>
                  </a:cubicBezTo>
                  <a:cubicBezTo>
                    <a:pt x="54" y="215"/>
                    <a:pt x="54" y="193"/>
                    <a:pt x="57" y="168"/>
                  </a:cubicBezTo>
                  <a:cubicBezTo>
                    <a:pt x="61" y="127"/>
                    <a:pt x="74" y="88"/>
                    <a:pt x="95" y="54"/>
                  </a:cubicBezTo>
                  <a:close/>
                  <a:moveTo>
                    <a:pt x="69" y="1"/>
                  </a:moveTo>
                  <a:lnTo>
                    <a:pt x="61" y="11"/>
                  </a:lnTo>
                  <a:cubicBezTo>
                    <a:pt x="29" y="56"/>
                    <a:pt x="7" y="108"/>
                    <a:pt x="3" y="163"/>
                  </a:cubicBezTo>
                  <a:cubicBezTo>
                    <a:pt x="1" y="193"/>
                    <a:pt x="1" y="221"/>
                    <a:pt x="7" y="247"/>
                  </a:cubicBezTo>
                  <a:cubicBezTo>
                    <a:pt x="14" y="277"/>
                    <a:pt x="27" y="303"/>
                    <a:pt x="42" y="331"/>
                  </a:cubicBezTo>
                  <a:lnTo>
                    <a:pt x="258" y="780"/>
                  </a:lnTo>
                  <a:lnTo>
                    <a:pt x="284" y="759"/>
                  </a:lnTo>
                  <a:cubicBezTo>
                    <a:pt x="305" y="740"/>
                    <a:pt x="337" y="738"/>
                    <a:pt x="372" y="735"/>
                  </a:cubicBezTo>
                  <a:cubicBezTo>
                    <a:pt x="389" y="735"/>
                    <a:pt x="406" y="733"/>
                    <a:pt x="421" y="731"/>
                  </a:cubicBezTo>
                  <a:cubicBezTo>
                    <a:pt x="496" y="716"/>
                    <a:pt x="562" y="665"/>
                    <a:pt x="592" y="594"/>
                  </a:cubicBezTo>
                  <a:cubicBezTo>
                    <a:pt x="616" y="543"/>
                    <a:pt x="618" y="485"/>
                    <a:pt x="620" y="433"/>
                  </a:cubicBezTo>
                  <a:cubicBezTo>
                    <a:pt x="622" y="352"/>
                    <a:pt x="616" y="268"/>
                    <a:pt x="554" y="221"/>
                  </a:cubicBezTo>
                  <a:cubicBezTo>
                    <a:pt x="528" y="202"/>
                    <a:pt x="498" y="193"/>
                    <a:pt x="468" y="187"/>
                  </a:cubicBezTo>
                  <a:cubicBezTo>
                    <a:pt x="447" y="181"/>
                    <a:pt x="425" y="176"/>
                    <a:pt x="408" y="166"/>
                  </a:cubicBezTo>
                  <a:cubicBezTo>
                    <a:pt x="389" y="153"/>
                    <a:pt x="374" y="133"/>
                    <a:pt x="365" y="112"/>
                  </a:cubicBezTo>
                  <a:cubicBezTo>
                    <a:pt x="363" y="106"/>
                    <a:pt x="363" y="99"/>
                    <a:pt x="361" y="93"/>
                  </a:cubicBezTo>
                  <a:cubicBezTo>
                    <a:pt x="354" y="69"/>
                    <a:pt x="346" y="39"/>
                    <a:pt x="320" y="22"/>
                  </a:cubicBezTo>
                  <a:cubicBezTo>
                    <a:pt x="301" y="9"/>
                    <a:pt x="279" y="9"/>
                    <a:pt x="262" y="9"/>
                  </a:cubicBezTo>
                  <a:lnTo>
                    <a:pt x="6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50"/>
            <p:cNvSpPr/>
            <p:nvPr/>
          </p:nvSpPr>
          <p:spPr>
            <a:xfrm>
              <a:off x="7431864" y="3731870"/>
              <a:ext cx="27250" cy="19606"/>
            </a:xfrm>
            <a:custGeom>
              <a:rect b="b" l="l" r="r" t="t"/>
              <a:pathLst>
                <a:path extrusionOk="0" h="690" w="959">
                  <a:moveTo>
                    <a:pt x="267" y="0"/>
                  </a:moveTo>
                  <a:cubicBezTo>
                    <a:pt x="214" y="0"/>
                    <a:pt x="161" y="5"/>
                    <a:pt x="114" y="30"/>
                  </a:cubicBezTo>
                  <a:cubicBezTo>
                    <a:pt x="46" y="68"/>
                    <a:pt x="1" y="147"/>
                    <a:pt x="7" y="227"/>
                  </a:cubicBezTo>
                  <a:cubicBezTo>
                    <a:pt x="13" y="304"/>
                    <a:pt x="69" y="377"/>
                    <a:pt x="142" y="405"/>
                  </a:cubicBezTo>
                  <a:cubicBezTo>
                    <a:pt x="245" y="452"/>
                    <a:pt x="357" y="476"/>
                    <a:pt x="469" y="476"/>
                  </a:cubicBezTo>
                  <a:cubicBezTo>
                    <a:pt x="499" y="476"/>
                    <a:pt x="530" y="475"/>
                    <a:pt x="560" y="471"/>
                  </a:cubicBezTo>
                  <a:cubicBezTo>
                    <a:pt x="564" y="470"/>
                    <a:pt x="568" y="470"/>
                    <a:pt x="573" y="470"/>
                  </a:cubicBezTo>
                  <a:cubicBezTo>
                    <a:pt x="581" y="470"/>
                    <a:pt x="589" y="471"/>
                    <a:pt x="596" y="475"/>
                  </a:cubicBezTo>
                  <a:cubicBezTo>
                    <a:pt x="609" y="484"/>
                    <a:pt x="611" y="501"/>
                    <a:pt x="613" y="518"/>
                  </a:cubicBezTo>
                  <a:cubicBezTo>
                    <a:pt x="624" y="574"/>
                    <a:pt x="663" y="625"/>
                    <a:pt x="712" y="655"/>
                  </a:cubicBezTo>
                  <a:cubicBezTo>
                    <a:pt x="785" y="666"/>
                    <a:pt x="860" y="677"/>
                    <a:pt x="933" y="690"/>
                  </a:cubicBezTo>
                  <a:cubicBezTo>
                    <a:pt x="958" y="593"/>
                    <a:pt x="945" y="490"/>
                    <a:pt x="898" y="402"/>
                  </a:cubicBezTo>
                  <a:cubicBezTo>
                    <a:pt x="883" y="372"/>
                    <a:pt x="862" y="345"/>
                    <a:pt x="853" y="310"/>
                  </a:cubicBezTo>
                  <a:cubicBezTo>
                    <a:pt x="830" y="235"/>
                    <a:pt x="868" y="137"/>
                    <a:pt x="810" y="83"/>
                  </a:cubicBezTo>
                  <a:cubicBezTo>
                    <a:pt x="791" y="66"/>
                    <a:pt x="767" y="59"/>
                    <a:pt x="741" y="59"/>
                  </a:cubicBezTo>
                  <a:cubicBezTo>
                    <a:pt x="707" y="59"/>
                    <a:pt x="670" y="70"/>
                    <a:pt x="637" y="81"/>
                  </a:cubicBezTo>
                  <a:cubicBezTo>
                    <a:pt x="588" y="98"/>
                    <a:pt x="540" y="115"/>
                    <a:pt x="491" y="130"/>
                  </a:cubicBezTo>
                  <a:cubicBezTo>
                    <a:pt x="482" y="135"/>
                    <a:pt x="472" y="139"/>
                    <a:pt x="462" y="139"/>
                  </a:cubicBezTo>
                  <a:cubicBezTo>
                    <a:pt x="458" y="139"/>
                    <a:pt x="454" y="138"/>
                    <a:pt x="451" y="137"/>
                  </a:cubicBezTo>
                  <a:cubicBezTo>
                    <a:pt x="406" y="124"/>
                    <a:pt x="423" y="47"/>
                    <a:pt x="384" y="17"/>
                  </a:cubicBezTo>
                  <a:cubicBezTo>
                    <a:pt x="371" y="6"/>
                    <a:pt x="350" y="4"/>
                    <a:pt x="331" y="2"/>
                  </a:cubicBezTo>
                  <a:cubicBezTo>
                    <a:pt x="310" y="1"/>
                    <a:pt x="288" y="0"/>
                    <a:pt x="2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50"/>
            <p:cNvSpPr/>
            <p:nvPr/>
          </p:nvSpPr>
          <p:spPr>
            <a:xfrm>
              <a:off x="7431069" y="3731103"/>
              <a:ext cx="28841" cy="21226"/>
            </a:xfrm>
            <a:custGeom>
              <a:rect b="b" l="l" r="r" t="t"/>
              <a:pathLst>
                <a:path extrusionOk="0" h="747" w="1015">
                  <a:moveTo>
                    <a:pt x="292" y="55"/>
                  </a:moveTo>
                  <a:cubicBezTo>
                    <a:pt x="314" y="55"/>
                    <a:pt x="335" y="55"/>
                    <a:pt x="359" y="57"/>
                  </a:cubicBezTo>
                  <a:cubicBezTo>
                    <a:pt x="371" y="57"/>
                    <a:pt x="389" y="59"/>
                    <a:pt x="397" y="65"/>
                  </a:cubicBezTo>
                  <a:cubicBezTo>
                    <a:pt x="406" y="72"/>
                    <a:pt x="410" y="91"/>
                    <a:pt x="414" y="110"/>
                  </a:cubicBezTo>
                  <a:cubicBezTo>
                    <a:pt x="421" y="138"/>
                    <a:pt x="431" y="179"/>
                    <a:pt x="472" y="189"/>
                  </a:cubicBezTo>
                  <a:cubicBezTo>
                    <a:pt x="478" y="191"/>
                    <a:pt x="483" y="192"/>
                    <a:pt x="489" y="192"/>
                  </a:cubicBezTo>
                  <a:cubicBezTo>
                    <a:pt x="502" y="192"/>
                    <a:pt x="516" y="188"/>
                    <a:pt x="528" y="183"/>
                  </a:cubicBezTo>
                  <a:lnTo>
                    <a:pt x="673" y="134"/>
                  </a:lnTo>
                  <a:cubicBezTo>
                    <a:pt x="701" y="124"/>
                    <a:pt x="735" y="115"/>
                    <a:pt x="765" y="115"/>
                  </a:cubicBezTo>
                  <a:cubicBezTo>
                    <a:pt x="787" y="115"/>
                    <a:pt x="807" y="120"/>
                    <a:pt x="819" y="132"/>
                  </a:cubicBezTo>
                  <a:cubicBezTo>
                    <a:pt x="847" y="155"/>
                    <a:pt x="847" y="196"/>
                    <a:pt x="847" y="245"/>
                  </a:cubicBezTo>
                  <a:cubicBezTo>
                    <a:pt x="845" y="277"/>
                    <a:pt x="845" y="314"/>
                    <a:pt x="856" y="346"/>
                  </a:cubicBezTo>
                  <a:cubicBezTo>
                    <a:pt x="862" y="374"/>
                    <a:pt x="877" y="397"/>
                    <a:pt x="890" y="419"/>
                  </a:cubicBezTo>
                  <a:cubicBezTo>
                    <a:pt x="894" y="427"/>
                    <a:pt x="898" y="436"/>
                    <a:pt x="903" y="442"/>
                  </a:cubicBezTo>
                  <a:cubicBezTo>
                    <a:pt x="943" y="517"/>
                    <a:pt x="956" y="603"/>
                    <a:pt x="941" y="684"/>
                  </a:cubicBezTo>
                  <a:lnTo>
                    <a:pt x="748" y="657"/>
                  </a:lnTo>
                  <a:cubicBezTo>
                    <a:pt x="708" y="631"/>
                    <a:pt x="678" y="588"/>
                    <a:pt x="667" y="537"/>
                  </a:cubicBezTo>
                  <a:cubicBezTo>
                    <a:pt x="665" y="519"/>
                    <a:pt x="661" y="494"/>
                    <a:pt x="637" y="479"/>
                  </a:cubicBezTo>
                  <a:cubicBezTo>
                    <a:pt x="628" y="473"/>
                    <a:pt x="617" y="471"/>
                    <a:pt x="604" y="471"/>
                  </a:cubicBezTo>
                  <a:cubicBezTo>
                    <a:pt x="598" y="471"/>
                    <a:pt x="591" y="472"/>
                    <a:pt x="583" y="472"/>
                  </a:cubicBezTo>
                  <a:cubicBezTo>
                    <a:pt x="557" y="475"/>
                    <a:pt x="530" y="477"/>
                    <a:pt x="503" y="477"/>
                  </a:cubicBezTo>
                  <a:cubicBezTo>
                    <a:pt x="393" y="477"/>
                    <a:pt x="282" y="452"/>
                    <a:pt x="179" y="406"/>
                  </a:cubicBezTo>
                  <a:cubicBezTo>
                    <a:pt x="114" y="382"/>
                    <a:pt x="67" y="320"/>
                    <a:pt x="61" y="252"/>
                  </a:cubicBezTo>
                  <a:cubicBezTo>
                    <a:pt x="56" y="183"/>
                    <a:pt x="95" y="112"/>
                    <a:pt x="155" y="80"/>
                  </a:cubicBezTo>
                  <a:cubicBezTo>
                    <a:pt x="189" y="63"/>
                    <a:pt x="232" y="55"/>
                    <a:pt x="292" y="55"/>
                  </a:cubicBezTo>
                  <a:close/>
                  <a:moveTo>
                    <a:pt x="292" y="1"/>
                  </a:moveTo>
                  <a:cubicBezTo>
                    <a:pt x="245" y="1"/>
                    <a:pt x="185" y="5"/>
                    <a:pt x="129" y="33"/>
                  </a:cubicBezTo>
                  <a:cubicBezTo>
                    <a:pt x="52" y="76"/>
                    <a:pt x="1" y="166"/>
                    <a:pt x="7" y="256"/>
                  </a:cubicBezTo>
                  <a:cubicBezTo>
                    <a:pt x="14" y="344"/>
                    <a:pt x="78" y="427"/>
                    <a:pt x="159" y="455"/>
                  </a:cubicBezTo>
                  <a:cubicBezTo>
                    <a:pt x="264" y="504"/>
                    <a:pt x="381" y="529"/>
                    <a:pt x="497" y="529"/>
                  </a:cubicBezTo>
                  <a:cubicBezTo>
                    <a:pt x="528" y="529"/>
                    <a:pt x="559" y="527"/>
                    <a:pt x="590" y="524"/>
                  </a:cubicBezTo>
                  <a:lnTo>
                    <a:pt x="609" y="524"/>
                  </a:lnTo>
                  <a:cubicBezTo>
                    <a:pt x="611" y="526"/>
                    <a:pt x="613" y="541"/>
                    <a:pt x="616" y="549"/>
                  </a:cubicBezTo>
                  <a:cubicBezTo>
                    <a:pt x="628" y="614"/>
                    <a:pt x="669" y="672"/>
                    <a:pt x="727" y="704"/>
                  </a:cubicBezTo>
                  <a:lnTo>
                    <a:pt x="980" y="747"/>
                  </a:lnTo>
                  <a:lnTo>
                    <a:pt x="986" y="723"/>
                  </a:lnTo>
                  <a:cubicBezTo>
                    <a:pt x="1014" y="620"/>
                    <a:pt x="1001" y="509"/>
                    <a:pt x="950" y="417"/>
                  </a:cubicBezTo>
                  <a:cubicBezTo>
                    <a:pt x="946" y="408"/>
                    <a:pt x="941" y="402"/>
                    <a:pt x="937" y="393"/>
                  </a:cubicBezTo>
                  <a:cubicBezTo>
                    <a:pt x="924" y="372"/>
                    <a:pt x="911" y="352"/>
                    <a:pt x="907" y="331"/>
                  </a:cubicBezTo>
                  <a:cubicBezTo>
                    <a:pt x="898" y="305"/>
                    <a:pt x="898" y="277"/>
                    <a:pt x="901" y="245"/>
                  </a:cubicBezTo>
                  <a:cubicBezTo>
                    <a:pt x="901" y="192"/>
                    <a:pt x="901" y="132"/>
                    <a:pt x="856" y="91"/>
                  </a:cubicBezTo>
                  <a:cubicBezTo>
                    <a:pt x="832" y="70"/>
                    <a:pt x="802" y="59"/>
                    <a:pt x="766" y="59"/>
                  </a:cubicBezTo>
                  <a:cubicBezTo>
                    <a:pt x="727" y="59"/>
                    <a:pt x="686" y="72"/>
                    <a:pt x="656" y="82"/>
                  </a:cubicBezTo>
                  <a:lnTo>
                    <a:pt x="511" y="134"/>
                  </a:lnTo>
                  <a:cubicBezTo>
                    <a:pt x="502" y="136"/>
                    <a:pt x="496" y="138"/>
                    <a:pt x="485" y="138"/>
                  </a:cubicBezTo>
                  <a:cubicBezTo>
                    <a:pt x="476" y="136"/>
                    <a:pt x="472" y="121"/>
                    <a:pt x="468" y="97"/>
                  </a:cubicBezTo>
                  <a:cubicBezTo>
                    <a:pt x="461" y="72"/>
                    <a:pt x="453" y="44"/>
                    <a:pt x="429" y="22"/>
                  </a:cubicBezTo>
                  <a:cubicBezTo>
                    <a:pt x="408" y="5"/>
                    <a:pt x="380" y="3"/>
                    <a:pt x="361" y="3"/>
                  </a:cubicBezTo>
                  <a:cubicBezTo>
                    <a:pt x="337" y="1"/>
                    <a:pt x="316" y="1"/>
                    <a:pt x="2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150"/>
            <p:cNvSpPr/>
            <p:nvPr/>
          </p:nvSpPr>
          <p:spPr>
            <a:xfrm>
              <a:off x="7473746" y="3751163"/>
              <a:ext cx="23727" cy="18697"/>
            </a:xfrm>
            <a:custGeom>
              <a:rect b="b" l="l" r="r" t="t"/>
              <a:pathLst>
                <a:path extrusionOk="0" h="658" w="835">
                  <a:moveTo>
                    <a:pt x="231" y="1"/>
                  </a:moveTo>
                  <a:cubicBezTo>
                    <a:pt x="175" y="1"/>
                    <a:pt x="120" y="10"/>
                    <a:pt x="78" y="45"/>
                  </a:cubicBezTo>
                  <a:cubicBezTo>
                    <a:pt x="5" y="107"/>
                    <a:pt x="1" y="216"/>
                    <a:pt x="3" y="313"/>
                  </a:cubicBezTo>
                  <a:cubicBezTo>
                    <a:pt x="5" y="355"/>
                    <a:pt x="5" y="398"/>
                    <a:pt x="24" y="437"/>
                  </a:cubicBezTo>
                  <a:cubicBezTo>
                    <a:pt x="54" y="499"/>
                    <a:pt x="123" y="533"/>
                    <a:pt x="187" y="559"/>
                  </a:cubicBezTo>
                  <a:cubicBezTo>
                    <a:pt x="275" y="593"/>
                    <a:pt x="365" y="619"/>
                    <a:pt x="455" y="640"/>
                  </a:cubicBezTo>
                  <a:cubicBezTo>
                    <a:pt x="499" y="650"/>
                    <a:pt x="546" y="658"/>
                    <a:pt x="592" y="658"/>
                  </a:cubicBezTo>
                  <a:cubicBezTo>
                    <a:pt x="645" y="658"/>
                    <a:pt x="696" y="648"/>
                    <a:pt x="740" y="619"/>
                  </a:cubicBezTo>
                  <a:cubicBezTo>
                    <a:pt x="800" y="578"/>
                    <a:pt x="834" y="505"/>
                    <a:pt x="830" y="437"/>
                  </a:cubicBezTo>
                  <a:cubicBezTo>
                    <a:pt x="823" y="366"/>
                    <a:pt x="778" y="300"/>
                    <a:pt x="714" y="270"/>
                  </a:cubicBezTo>
                  <a:cubicBezTo>
                    <a:pt x="628" y="229"/>
                    <a:pt x="526" y="253"/>
                    <a:pt x="433" y="233"/>
                  </a:cubicBezTo>
                  <a:cubicBezTo>
                    <a:pt x="406" y="165"/>
                    <a:pt x="451" y="60"/>
                    <a:pt x="384" y="21"/>
                  </a:cubicBezTo>
                  <a:cubicBezTo>
                    <a:pt x="369" y="13"/>
                    <a:pt x="352" y="11"/>
                    <a:pt x="335" y="8"/>
                  </a:cubicBezTo>
                  <a:cubicBezTo>
                    <a:pt x="301" y="4"/>
                    <a:pt x="266" y="1"/>
                    <a:pt x="2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50"/>
            <p:cNvSpPr/>
            <p:nvPr/>
          </p:nvSpPr>
          <p:spPr>
            <a:xfrm>
              <a:off x="7472950" y="3750424"/>
              <a:ext cx="25289" cy="20231"/>
            </a:xfrm>
            <a:custGeom>
              <a:rect b="b" l="l" r="r" t="t"/>
              <a:pathLst>
                <a:path extrusionOk="0" h="712" w="890">
                  <a:moveTo>
                    <a:pt x="258" y="54"/>
                  </a:moveTo>
                  <a:cubicBezTo>
                    <a:pt x="292" y="54"/>
                    <a:pt x="326" y="56"/>
                    <a:pt x="359" y="60"/>
                  </a:cubicBezTo>
                  <a:cubicBezTo>
                    <a:pt x="374" y="62"/>
                    <a:pt x="389" y="64"/>
                    <a:pt x="399" y="71"/>
                  </a:cubicBezTo>
                  <a:cubicBezTo>
                    <a:pt x="423" y="86"/>
                    <a:pt x="425" y="116"/>
                    <a:pt x="425" y="165"/>
                  </a:cubicBezTo>
                  <a:cubicBezTo>
                    <a:pt x="425" y="202"/>
                    <a:pt x="423" y="238"/>
                    <a:pt x="438" y="270"/>
                  </a:cubicBezTo>
                  <a:lnTo>
                    <a:pt x="442" y="283"/>
                  </a:lnTo>
                  <a:lnTo>
                    <a:pt x="457" y="287"/>
                  </a:lnTo>
                  <a:cubicBezTo>
                    <a:pt x="496" y="294"/>
                    <a:pt x="536" y="296"/>
                    <a:pt x="575" y="296"/>
                  </a:cubicBezTo>
                  <a:cubicBezTo>
                    <a:pt x="631" y="298"/>
                    <a:pt x="684" y="298"/>
                    <a:pt x="729" y="319"/>
                  </a:cubicBezTo>
                  <a:cubicBezTo>
                    <a:pt x="785" y="345"/>
                    <a:pt x="826" y="403"/>
                    <a:pt x="830" y="465"/>
                  </a:cubicBezTo>
                  <a:cubicBezTo>
                    <a:pt x="834" y="525"/>
                    <a:pt x="804" y="587"/>
                    <a:pt x="753" y="621"/>
                  </a:cubicBezTo>
                  <a:cubicBezTo>
                    <a:pt x="719" y="645"/>
                    <a:pt x="676" y="658"/>
                    <a:pt x="620" y="658"/>
                  </a:cubicBezTo>
                  <a:cubicBezTo>
                    <a:pt x="584" y="658"/>
                    <a:pt x="541" y="651"/>
                    <a:pt x="489" y="641"/>
                  </a:cubicBezTo>
                  <a:cubicBezTo>
                    <a:pt x="399" y="619"/>
                    <a:pt x="311" y="594"/>
                    <a:pt x="226" y="559"/>
                  </a:cubicBezTo>
                  <a:cubicBezTo>
                    <a:pt x="166" y="538"/>
                    <a:pt x="101" y="506"/>
                    <a:pt x="76" y="452"/>
                  </a:cubicBezTo>
                  <a:cubicBezTo>
                    <a:pt x="59" y="418"/>
                    <a:pt x="59" y="373"/>
                    <a:pt x="59" y="339"/>
                  </a:cubicBezTo>
                  <a:cubicBezTo>
                    <a:pt x="56" y="247"/>
                    <a:pt x="59" y="146"/>
                    <a:pt x="123" y="92"/>
                  </a:cubicBezTo>
                  <a:cubicBezTo>
                    <a:pt x="155" y="64"/>
                    <a:pt x="198" y="54"/>
                    <a:pt x="258" y="54"/>
                  </a:cubicBezTo>
                  <a:close/>
                  <a:moveTo>
                    <a:pt x="258" y="0"/>
                  </a:moveTo>
                  <a:cubicBezTo>
                    <a:pt x="187" y="0"/>
                    <a:pt x="131" y="15"/>
                    <a:pt x="89" y="52"/>
                  </a:cubicBezTo>
                  <a:cubicBezTo>
                    <a:pt x="9" y="118"/>
                    <a:pt x="1" y="229"/>
                    <a:pt x="5" y="339"/>
                  </a:cubicBezTo>
                  <a:cubicBezTo>
                    <a:pt x="5" y="379"/>
                    <a:pt x="7" y="431"/>
                    <a:pt x="29" y="474"/>
                  </a:cubicBezTo>
                  <a:cubicBezTo>
                    <a:pt x="63" y="546"/>
                    <a:pt x="138" y="583"/>
                    <a:pt x="206" y="609"/>
                  </a:cubicBezTo>
                  <a:cubicBezTo>
                    <a:pt x="294" y="643"/>
                    <a:pt x="384" y="671"/>
                    <a:pt x="476" y="692"/>
                  </a:cubicBezTo>
                  <a:cubicBezTo>
                    <a:pt x="534" y="705"/>
                    <a:pt x="579" y="711"/>
                    <a:pt x="620" y="711"/>
                  </a:cubicBezTo>
                  <a:cubicBezTo>
                    <a:pt x="686" y="711"/>
                    <a:pt x="740" y="696"/>
                    <a:pt x="783" y="666"/>
                  </a:cubicBezTo>
                  <a:cubicBezTo>
                    <a:pt x="851" y="621"/>
                    <a:pt x="890" y="540"/>
                    <a:pt x="883" y="461"/>
                  </a:cubicBezTo>
                  <a:cubicBezTo>
                    <a:pt x="877" y="379"/>
                    <a:pt x="826" y="304"/>
                    <a:pt x="753" y="270"/>
                  </a:cubicBezTo>
                  <a:cubicBezTo>
                    <a:pt x="697" y="244"/>
                    <a:pt x="635" y="244"/>
                    <a:pt x="577" y="242"/>
                  </a:cubicBezTo>
                  <a:cubicBezTo>
                    <a:pt x="545" y="242"/>
                    <a:pt x="513" y="242"/>
                    <a:pt x="483" y="236"/>
                  </a:cubicBezTo>
                  <a:cubicBezTo>
                    <a:pt x="476" y="217"/>
                    <a:pt x="479" y="191"/>
                    <a:pt x="479" y="167"/>
                  </a:cubicBezTo>
                  <a:cubicBezTo>
                    <a:pt x="479" y="116"/>
                    <a:pt x="479" y="56"/>
                    <a:pt x="427" y="26"/>
                  </a:cubicBezTo>
                  <a:cubicBezTo>
                    <a:pt x="408" y="13"/>
                    <a:pt x="384" y="11"/>
                    <a:pt x="367" y="9"/>
                  </a:cubicBezTo>
                  <a:cubicBezTo>
                    <a:pt x="333" y="2"/>
                    <a:pt x="294" y="0"/>
                    <a:pt x="2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50"/>
            <p:cNvSpPr/>
            <p:nvPr/>
          </p:nvSpPr>
          <p:spPr>
            <a:xfrm>
              <a:off x="7072519" y="3593470"/>
              <a:ext cx="185891" cy="168728"/>
            </a:xfrm>
            <a:custGeom>
              <a:rect b="b" l="l" r="r" t="t"/>
              <a:pathLst>
                <a:path extrusionOk="0" h="5938" w="6542">
                  <a:moveTo>
                    <a:pt x="0" y="1"/>
                  </a:moveTo>
                  <a:lnTo>
                    <a:pt x="0" y="4479"/>
                  </a:lnTo>
                  <a:cubicBezTo>
                    <a:pt x="28" y="4474"/>
                    <a:pt x="56" y="4470"/>
                    <a:pt x="84" y="4461"/>
                  </a:cubicBezTo>
                  <a:lnTo>
                    <a:pt x="84" y="4461"/>
                  </a:lnTo>
                  <a:cubicBezTo>
                    <a:pt x="39" y="4676"/>
                    <a:pt x="290" y="4843"/>
                    <a:pt x="508" y="4854"/>
                  </a:cubicBezTo>
                  <a:cubicBezTo>
                    <a:pt x="524" y="4854"/>
                    <a:pt x="539" y="4855"/>
                    <a:pt x="554" y="4855"/>
                  </a:cubicBezTo>
                  <a:cubicBezTo>
                    <a:pt x="702" y="4855"/>
                    <a:pt x="852" y="4823"/>
                    <a:pt x="998" y="4823"/>
                  </a:cubicBezTo>
                  <a:cubicBezTo>
                    <a:pt x="1054" y="4823"/>
                    <a:pt x="1109" y="4828"/>
                    <a:pt x="1164" y="4841"/>
                  </a:cubicBezTo>
                  <a:cubicBezTo>
                    <a:pt x="1217" y="4678"/>
                    <a:pt x="1374" y="4575"/>
                    <a:pt x="1498" y="4455"/>
                  </a:cubicBezTo>
                  <a:cubicBezTo>
                    <a:pt x="1620" y="4335"/>
                    <a:pt x="1721" y="4142"/>
                    <a:pt x="1629" y="3999"/>
                  </a:cubicBezTo>
                  <a:lnTo>
                    <a:pt x="1629" y="3999"/>
                  </a:lnTo>
                  <a:cubicBezTo>
                    <a:pt x="1647" y="4005"/>
                    <a:pt x="1666" y="4008"/>
                    <a:pt x="1685" y="4008"/>
                  </a:cubicBezTo>
                  <a:cubicBezTo>
                    <a:pt x="1781" y="4008"/>
                    <a:pt x="1873" y="3926"/>
                    <a:pt x="1929" y="3840"/>
                  </a:cubicBezTo>
                  <a:cubicBezTo>
                    <a:pt x="1995" y="3737"/>
                    <a:pt x="2044" y="3613"/>
                    <a:pt x="2152" y="3553"/>
                  </a:cubicBezTo>
                  <a:cubicBezTo>
                    <a:pt x="2195" y="3528"/>
                    <a:pt x="2243" y="3518"/>
                    <a:pt x="2292" y="3518"/>
                  </a:cubicBezTo>
                  <a:cubicBezTo>
                    <a:pt x="2407" y="3518"/>
                    <a:pt x="2529" y="3577"/>
                    <a:pt x="2625" y="3649"/>
                  </a:cubicBezTo>
                  <a:cubicBezTo>
                    <a:pt x="2762" y="3750"/>
                    <a:pt x="2891" y="3881"/>
                    <a:pt x="3058" y="3915"/>
                  </a:cubicBezTo>
                  <a:cubicBezTo>
                    <a:pt x="3122" y="3928"/>
                    <a:pt x="3195" y="3928"/>
                    <a:pt x="3244" y="3971"/>
                  </a:cubicBezTo>
                  <a:cubicBezTo>
                    <a:pt x="3293" y="4016"/>
                    <a:pt x="3300" y="4089"/>
                    <a:pt x="3336" y="4142"/>
                  </a:cubicBezTo>
                  <a:cubicBezTo>
                    <a:pt x="3396" y="4236"/>
                    <a:pt x="3521" y="4260"/>
                    <a:pt x="3621" y="4309"/>
                  </a:cubicBezTo>
                  <a:cubicBezTo>
                    <a:pt x="3722" y="4361"/>
                    <a:pt x="3810" y="4494"/>
                    <a:pt x="3737" y="4577"/>
                  </a:cubicBezTo>
                  <a:cubicBezTo>
                    <a:pt x="3932" y="4676"/>
                    <a:pt x="4028" y="4935"/>
                    <a:pt x="3947" y="5136"/>
                  </a:cubicBezTo>
                  <a:cubicBezTo>
                    <a:pt x="4140" y="5147"/>
                    <a:pt x="4384" y="5196"/>
                    <a:pt x="4423" y="5385"/>
                  </a:cubicBezTo>
                  <a:cubicBezTo>
                    <a:pt x="4431" y="5430"/>
                    <a:pt x="4427" y="5479"/>
                    <a:pt x="4450" y="5518"/>
                  </a:cubicBezTo>
                  <a:cubicBezTo>
                    <a:pt x="4480" y="5569"/>
                    <a:pt x="4547" y="5584"/>
                    <a:pt x="4607" y="5591"/>
                  </a:cubicBezTo>
                  <a:cubicBezTo>
                    <a:pt x="4652" y="5595"/>
                    <a:pt x="4697" y="5596"/>
                    <a:pt x="4743" y="5596"/>
                  </a:cubicBezTo>
                  <a:cubicBezTo>
                    <a:pt x="4925" y="5596"/>
                    <a:pt x="5110" y="5570"/>
                    <a:pt x="5289" y="5570"/>
                  </a:cubicBezTo>
                  <a:cubicBezTo>
                    <a:pt x="5420" y="5570"/>
                    <a:pt x="5547" y="5584"/>
                    <a:pt x="5670" y="5631"/>
                  </a:cubicBezTo>
                  <a:cubicBezTo>
                    <a:pt x="5817" y="5689"/>
                    <a:pt x="5944" y="5792"/>
                    <a:pt x="6085" y="5865"/>
                  </a:cubicBezTo>
                  <a:cubicBezTo>
                    <a:pt x="6170" y="5907"/>
                    <a:pt x="6268" y="5937"/>
                    <a:pt x="6362" y="5937"/>
                  </a:cubicBezTo>
                  <a:cubicBezTo>
                    <a:pt x="6424" y="5937"/>
                    <a:pt x="6485" y="5924"/>
                    <a:pt x="6539" y="5893"/>
                  </a:cubicBezTo>
                  <a:cubicBezTo>
                    <a:pt x="6542" y="5779"/>
                    <a:pt x="6542" y="5666"/>
                    <a:pt x="6542" y="5550"/>
                  </a:cubicBezTo>
                  <a:cubicBezTo>
                    <a:pt x="6439" y="5541"/>
                    <a:pt x="6340" y="5488"/>
                    <a:pt x="6276" y="5406"/>
                  </a:cubicBezTo>
                  <a:cubicBezTo>
                    <a:pt x="6235" y="5353"/>
                    <a:pt x="6207" y="5291"/>
                    <a:pt x="6169" y="5235"/>
                  </a:cubicBezTo>
                  <a:cubicBezTo>
                    <a:pt x="6036" y="5057"/>
                    <a:pt x="5800" y="5003"/>
                    <a:pt x="5597" y="4914"/>
                  </a:cubicBezTo>
                  <a:cubicBezTo>
                    <a:pt x="5393" y="4826"/>
                    <a:pt x="5185" y="4635"/>
                    <a:pt x="5239" y="4419"/>
                  </a:cubicBezTo>
                  <a:lnTo>
                    <a:pt x="5239" y="4419"/>
                  </a:lnTo>
                  <a:cubicBezTo>
                    <a:pt x="5201" y="4444"/>
                    <a:pt x="5159" y="4455"/>
                    <a:pt x="5118" y="4455"/>
                  </a:cubicBezTo>
                  <a:cubicBezTo>
                    <a:pt x="4977" y="4455"/>
                    <a:pt x="4830" y="4327"/>
                    <a:pt x="4772" y="4185"/>
                  </a:cubicBezTo>
                  <a:cubicBezTo>
                    <a:pt x="4695" y="4001"/>
                    <a:pt x="4652" y="3812"/>
                    <a:pt x="4547" y="3643"/>
                  </a:cubicBezTo>
                  <a:cubicBezTo>
                    <a:pt x="4577" y="3536"/>
                    <a:pt x="4483" y="3431"/>
                    <a:pt x="4382" y="3382"/>
                  </a:cubicBezTo>
                  <a:cubicBezTo>
                    <a:pt x="4281" y="3332"/>
                    <a:pt x="4163" y="3313"/>
                    <a:pt x="4078" y="3242"/>
                  </a:cubicBezTo>
                  <a:cubicBezTo>
                    <a:pt x="3990" y="3172"/>
                    <a:pt x="3953" y="3020"/>
                    <a:pt x="4043" y="2955"/>
                  </a:cubicBezTo>
                  <a:cubicBezTo>
                    <a:pt x="4074" y="2932"/>
                    <a:pt x="4111" y="2925"/>
                    <a:pt x="4150" y="2925"/>
                  </a:cubicBezTo>
                  <a:cubicBezTo>
                    <a:pt x="4183" y="2925"/>
                    <a:pt x="4217" y="2930"/>
                    <a:pt x="4249" y="2934"/>
                  </a:cubicBezTo>
                  <a:cubicBezTo>
                    <a:pt x="4271" y="2936"/>
                    <a:pt x="4293" y="2938"/>
                    <a:pt x="4317" y="2938"/>
                  </a:cubicBezTo>
                  <a:cubicBezTo>
                    <a:pt x="4482" y="2938"/>
                    <a:pt x="4667" y="2869"/>
                    <a:pt x="4669" y="2711"/>
                  </a:cubicBezTo>
                  <a:cubicBezTo>
                    <a:pt x="4673" y="2544"/>
                    <a:pt x="4470" y="2465"/>
                    <a:pt x="4305" y="2433"/>
                  </a:cubicBezTo>
                  <a:cubicBezTo>
                    <a:pt x="3917" y="2355"/>
                    <a:pt x="3482" y="2253"/>
                    <a:pt x="3274" y="1916"/>
                  </a:cubicBezTo>
                  <a:cubicBezTo>
                    <a:pt x="3227" y="1839"/>
                    <a:pt x="3195" y="1753"/>
                    <a:pt x="3144" y="1678"/>
                  </a:cubicBezTo>
                  <a:cubicBezTo>
                    <a:pt x="3096" y="1608"/>
                    <a:pt x="3036" y="1550"/>
                    <a:pt x="2976" y="1494"/>
                  </a:cubicBezTo>
                  <a:cubicBezTo>
                    <a:pt x="2739" y="1265"/>
                    <a:pt x="2490" y="1029"/>
                    <a:pt x="2177" y="922"/>
                  </a:cubicBezTo>
                  <a:cubicBezTo>
                    <a:pt x="2066" y="881"/>
                    <a:pt x="1944" y="858"/>
                    <a:pt x="1847" y="787"/>
                  </a:cubicBezTo>
                  <a:cubicBezTo>
                    <a:pt x="1744" y="712"/>
                    <a:pt x="1684" y="588"/>
                    <a:pt x="1582" y="511"/>
                  </a:cubicBezTo>
                  <a:cubicBezTo>
                    <a:pt x="1361" y="348"/>
                    <a:pt x="1037" y="449"/>
                    <a:pt x="782" y="346"/>
                  </a:cubicBezTo>
                  <a:cubicBezTo>
                    <a:pt x="652" y="290"/>
                    <a:pt x="547" y="185"/>
                    <a:pt x="420" y="119"/>
                  </a:cubicBezTo>
                  <a:cubicBezTo>
                    <a:pt x="303" y="57"/>
                    <a:pt x="170" y="33"/>
                    <a:pt x="41" y="7"/>
                  </a:cubicBezTo>
                  <a:cubicBezTo>
                    <a:pt x="26" y="5"/>
                    <a:pt x="13" y="3"/>
                    <a:pt x="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50"/>
            <p:cNvSpPr/>
            <p:nvPr/>
          </p:nvSpPr>
          <p:spPr>
            <a:xfrm>
              <a:off x="7071724" y="3592561"/>
              <a:ext cx="187482" cy="170433"/>
            </a:xfrm>
            <a:custGeom>
              <a:rect b="b" l="l" r="r" t="t"/>
              <a:pathLst>
                <a:path extrusionOk="0" h="5998" w="6598">
                  <a:moveTo>
                    <a:pt x="56" y="65"/>
                  </a:moveTo>
                  <a:lnTo>
                    <a:pt x="63" y="67"/>
                  </a:lnTo>
                  <a:cubicBezTo>
                    <a:pt x="191" y="91"/>
                    <a:pt x="322" y="114"/>
                    <a:pt x="436" y="174"/>
                  </a:cubicBezTo>
                  <a:cubicBezTo>
                    <a:pt x="491" y="202"/>
                    <a:pt x="541" y="238"/>
                    <a:pt x="590" y="275"/>
                  </a:cubicBezTo>
                  <a:cubicBezTo>
                    <a:pt x="656" y="322"/>
                    <a:pt x="725" y="369"/>
                    <a:pt x="802" y="401"/>
                  </a:cubicBezTo>
                  <a:cubicBezTo>
                    <a:pt x="915" y="448"/>
                    <a:pt x="1044" y="455"/>
                    <a:pt x="1168" y="461"/>
                  </a:cubicBezTo>
                  <a:cubicBezTo>
                    <a:pt x="1327" y="470"/>
                    <a:pt x="1475" y="476"/>
                    <a:pt x="1593" y="564"/>
                  </a:cubicBezTo>
                  <a:cubicBezTo>
                    <a:pt x="1642" y="601"/>
                    <a:pt x="1680" y="648"/>
                    <a:pt x="1721" y="699"/>
                  </a:cubicBezTo>
                  <a:cubicBezTo>
                    <a:pt x="1764" y="748"/>
                    <a:pt x="1807" y="802"/>
                    <a:pt x="1860" y="841"/>
                  </a:cubicBezTo>
                  <a:cubicBezTo>
                    <a:pt x="1935" y="896"/>
                    <a:pt x="2025" y="924"/>
                    <a:pt x="2111" y="952"/>
                  </a:cubicBezTo>
                  <a:cubicBezTo>
                    <a:pt x="2141" y="961"/>
                    <a:pt x="2169" y="969"/>
                    <a:pt x="2197" y="978"/>
                  </a:cubicBezTo>
                  <a:cubicBezTo>
                    <a:pt x="2509" y="1087"/>
                    <a:pt x="2762" y="1329"/>
                    <a:pt x="2985" y="1545"/>
                  </a:cubicBezTo>
                  <a:cubicBezTo>
                    <a:pt x="3045" y="1601"/>
                    <a:pt x="3105" y="1659"/>
                    <a:pt x="3150" y="1725"/>
                  </a:cubicBezTo>
                  <a:cubicBezTo>
                    <a:pt x="3176" y="1764"/>
                    <a:pt x="3197" y="1807"/>
                    <a:pt x="3221" y="1852"/>
                  </a:cubicBezTo>
                  <a:cubicBezTo>
                    <a:pt x="3238" y="1888"/>
                    <a:pt x="3257" y="1927"/>
                    <a:pt x="3281" y="1963"/>
                  </a:cubicBezTo>
                  <a:cubicBezTo>
                    <a:pt x="3489" y="2297"/>
                    <a:pt x="3913" y="2407"/>
                    <a:pt x="4328" y="2490"/>
                  </a:cubicBezTo>
                  <a:cubicBezTo>
                    <a:pt x="4431" y="2512"/>
                    <a:pt x="4673" y="2576"/>
                    <a:pt x="4671" y="2743"/>
                  </a:cubicBezTo>
                  <a:cubicBezTo>
                    <a:pt x="4669" y="2882"/>
                    <a:pt x="4498" y="2944"/>
                    <a:pt x="4343" y="2944"/>
                  </a:cubicBezTo>
                  <a:cubicBezTo>
                    <a:pt x="4321" y="2944"/>
                    <a:pt x="4300" y="2943"/>
                    <a:pt x="4279" y="2940"/>
                  </a:cubicBezTo>
                  <a:lnTo>
                    <a:pt x="4271" y="2938"/>
                  </a:lnTo>
                  <a:cubicBezTo>
                    <a:pt x="4241" y="2934"/>
                    <a:pt x="4208" y="2929"/>
                    <a:pt x="4178" y="2929"/>
                  </a:cubicBezTo>
                  <a:cubicBezTo>
                    <a:pt x="4127" y="2929"/>
                    <a:pt x="4086" y="2942"/>
                    <a:pt x="4054" y="2964"/>
                  </a:cubicBezTo>
                  <a:cubicBezTo>
                    <a:pt x="4016" y="2994"/>
                    <a:pt x="3994" y="3039"/>
                    <a:pt x="3992" y="3092"/>
                  </a:cubicBezTo>
                  <a:cubicBezTo>
                    <a:pt x="3990" y="3165"/>
                    <a:pt x="4029" y="3249"/>
                    <a:pt x="4088" y="3296"/>
                  </a:cubicBezTo>
                  <a:cubicBezTo>
                    <a:pt x="4148" y="3343"/>
                    <a:pt x="4219" y="3369"/>
                    <a:pt x="4288" y="3394"/>
                  </a:cubicBezTo>
                  <a:cubicBezTo>
                    <a:pt x="4324" y="3407"/>
                    <a:pt x="4363" y="3422"/>
                    <a:pt x="4397" y="3439"/>
                  </a:cubicBezTo>
                  <a:cubicBezTo>
                    <a:pt x="4491" y="3484"/>
                    <a:pt x="4573" y="3576"/>
                    <a:pt x="4549" y="3669"/>
                  </a:cubicBezTo>
                  <a:lnTo>
                    <a:pt x="4547" y="3679"/>
                  </a:lnTo>
                  <a:lnTo>
                    <a:pt x="4551" y="3690"/>
                  </a:lnTo>
                  <a:cubicBezTo>
                    <a:pt x="4620" y="3799"/>
                    <a:pt x="4663" y="3917"/>
                    <a:pt x="4706" y="4041"/>
                  </a:cubicBezTo>
                  <a:cubicBezTo>
                    <a:pt x="4727" y="4101"/>
                    <a:pt x="4748" y="4164"/>
                    <a:pt x="4774" y="4226"/>
                  </a:cubicBezTo>
                  <a:cubicBezTo>
                    <a:pt x="4832" y="4367"/>
                    <a:pt x="4982" y="4515"/>
                    <a:pt x="5145" y="4515"/>
                  </a:cubicBezTo>
                  <a:cubicBezTo>
                    <a:pt x="5175" y="4515"/>
                    <a:pt x="5205" y="4508"/>
                    <a:pt x="5233" y="4498"/>
                  </a:cubicBezTo>
                  <a:lnTo>
                    <a:pt x="5233" y="4498"/>
                  </a:lnTo>
                  <a:cubicBezTo>
                    <a:pt x="5218" y="4703"/>
                    <a:pt x="5413" y="4883"/>
                    <a:pt x="5614" y="4971"/>
                  </a:cubicBezTo>
                  <a:cubicBezTo>
                    <a:pt x="5659" y="4991"/>
                    <a:pt x="5706" y="5008"/>
                    <a:pt x="5753" y="5027"/>
                  </a:cubicBezTo>
                  <a:cubicBezTo>
                    <a:pt x="5912" y="5087"/>
                    <a:pt x="6077" y="5151"/>
                    <a:pt x="6175" y="5284"/>
                  </a:cubicBezTo>
                  <a:cubicBezTo>
                    <a:pt x="6192" y="5308"/>
                    <a:pt x="6207" y="5333"/>
                    <a:pt x="6222" y="5361"/>
                  </a:cubicBezTo>
                  <a:cubicBezTo>
                    <a:pt x="6242" y="5391"/>
                    <a:pt x="6261" y="5425"/>
                    <a:pt x="6285" y="5453"/>
                  </a:cubicBezTo>
                  <a:cubicBezTo>
                    <a:pt x="6347" y="5535"/>
                    <a:pt x="6443" y="5590"/>
                    <a:pt x="6544" y="5605"/>
                  </a:cubicBezTo>
                  <a:lnTo>
                    <a:pt x="6542" y="5910"/>
                  </a:lnTo>
                  <a:cubicBezTo>
                    <a:pt x="6497" y="5931"/>
                    <a:pt x="6447" y="5944"/>
                    <a:pt x="6390" y="5944"/>
                  </a:cubicBezTo>
                  <a:cubicBezTo>
                    <a:pt x="6287" y="5944"/>
                    <a:pt x="6188" y="5905"/>
                    <a:pt x="6124" y="5873"/>
                  </a:cubicBezTo>
                  <a:cubicBezTo>
                    <a:pt x="6066" y="5843"/>
                    <a:pt x="6010" y="5809"/>
                    <a:pt x="5957" y="5775"/>
                  </a:cubicBezTo>
                  <a:cubicBezTo>
                    <a:pt x="5877" y="5725"/>
                    <a:pt x="5796" y="5674"/>
                    <a:pt x="5708" y="5640"/>
                  </a:cubicBezTo>
                  <a:cubicBezTo>
                    <a:pt x="5597" y="5595"/>
                    <a:pt x="5473" y="5575"/>
                    <a:pt x="5316" y="5575"/>
                  </a:cubicBezTo>
                  <a:cubicBezTo>
                    <a:pt x="5226" y="5575"/>
                    <a:pt x="5134" y="5582"/>
                    <a:pt x="5044" y="5588"/>
                  </a:cubicBezTo>
                  <a:cubicBezTo>
                    <a:pt x="4951" y="5595"/>
                    <a:pt x="4853" y="5602"/>
                    <a:pt x="4762" y="5602"/>
                  </a:cubicBezTo>
                  <a:cubicBezTo>
                    <a:pt x="4718" y="5602"/>
                    <a:pt x="4676" y="5600"/>
                    <a:pt x="4637" y="5597"/>
                  </a:cubicBezTo>
                  <a:cubicBezTo>
                    <a:pt x="4564" y="5588"/>
                    <a:pt x="4521" y="5571"/>
                    <a:pt x="4500" y="5537"/>
                  </a:cubicBezTo>
                  <a:cubicBezTo>
                    <a:pt x="4487" y="5515"/>
                    <a:pt x="4485" y="5488"/>
                    <a:pt x="4483" y="5460"/>
                  </a:cubicBezTo>
                  <a:cubicBezTo>
                    <a:pt x="4481" y="5443"/>
                    <a:pt x="4478" y="5428"/>
                    <a:pt x="4476" y="5413"/>
                  </a:cubicBezTo>
                  <a:cubicBezTo>
                    <a:pt x="4444" y="5256"/>
                    <a:pt x="4283" y="5164"/>
                    <a:pt x="4011" y="5145"/>
                  </a:cubicBezTo>
                  <a:cubicBezTo>
                    <a:pt x="4074" y="4943"/>
                    <a:pt x="3984" y="4708"/>
                    <a:pt x="3804" y="4601"/>
                  </a:cubicBezTo>
                  <a:cubicBezTo>
                    <a:pt x="3819" y="4573"/>
                    <a:pt x="3823" y="4538"/>
                    <a:pt x="3816" y="4504"/>
                  </a:cubicBezTo>
                  <a:cubicBezTo>
                    <a:pt x="3801" y="4433"/>
                    <a:pt x="3739" y="4356"/>
                    <a:pt x="3662" y="4318"/>
                  </a:cubicBezTo>
                  <a:cubicBezTo>
                    <a:pt x="3634" y="4305"/>
                    <a:pt x="3604" y="4292"/>
                    <a:pt x="3574" y="4281"/>
                  </a:cubicBezTo>
                  <a:cubicBezTo>
                    <a:pt x="3497" y="4251"/>
                    <a:pt x="3426" y="4221"/>
                    <a:pt x="3386" y="4159"/>
                  </a:cubicBezTo>
                  <a:cubicBezTo>
                    <a:pt x="3373" y="4140"/>
                    <a:pt x="3364" y="4119"/>
                    <a:pt x="3356" y="4093"/>
                  </a:cubicBezTo>
                  <a:cubicBezTo>
                    <a:pt x="3341" y="4054"/>
                    <a:pt x="3324" y="4014"/>
                    <a:pt x="3289" y="3984"/>
                  </a:cubicBezTo>
                  <a:cubicBezTo>
                    <a:pt x="3247" y="3945"/>
                    <a:pt x="3191" y="3936"/>
                    <a:pt x="3135" y="3928"/>
                  </a:cubicBezTo>
                  <a:cubicBezTo>
                    <a:pt x="3120" y="3926"/>
                    <a:pt x="3105" y="3924"/>
                    <a:pt x="3090" y="3919"/>
                  </a:cubicBezTo>
                  <a:cubicBezTo>
                    <a:pt x="2966" y="3896"/>
                    <a:pt x="2861" y="3812"/>
                    <a:pt x="2758" y="3731"/>
                  </a:cubicBezTo>
                  <a:cubicBezTo>
                    <a:pt x="2730" y="3705"/>
                    <a:pt x="2700" y="3681"/>
                    <a:pt x="2670" y="3660"/>
                  </a:cubicBezTo>
                  <a:cubicBezTo>
                    <a:pt x="2602" y="3609"/>
                    <a:pt x="2464" y="3523"/>
                    <a:pt x="2321" y="3523"/>
                  </a:cubicBezTo>
                  <a:cubicBezTo>
                    <a:pt x="2265" y="3523"/>
                    <a:pt x="2212" y="3536"/>
                    <a:pt x="2167" y="3564"/>
                  </a:cubicBezTo>
                  <a:cubicBezTo>
                    <a:pt x="2079" y="3613"/>
                    <a:pt x="2027" y="3701"/>
                    <a:pt x="1978" y="3784"/>
                  </a:cubicBezTo>
                  <a:cubicBezTo>
                    <a:pt x="1963" y="3810"/>
                    <a:pt x="1948" y="3834"/>
                    <a:pt x="1935" y="3857"/>
                  </a:cubicBezTo>
                  <a:cubicBezTo>
                    <a:pt x="1888" y="3930"/>
                    <a:pt x="1802" y="4014"/>
                    <a:pt x="1712" y="4014"/>
                  </a:cubicBezTo>
                  <a:cubicBezTo>
                    <a:pt x="1697" y="4014"/>
                    <a:pt x="1680" y="4011"/>
                    <a:pt x="1665" y="4005"/>
                  </a:cubicBezTo>
                  <a:lnTo>
                    <a:pt x="1593" y="3979"/>
                  </a:lnTo>
                  <a:lnTo>
                    <a:pt x="1633" y="4044"/>
                  </a:lnTo>
                  <a:cubicBezTo>
                    <a:pt x="1717" y="4174"/>
                    <a:pt x="1629" y="4350"/>
                    <a:pt x="1507" y="4468"/>
                  </a:cubicBezTo>
                  <a:cubicBezTo>
                    <a:pt x="1479" y="4496"/>
                    <a:pt x="1449" y="4521"/>
                    <a:pt x="1419" y="4547"/>
                  </a:cubicBezTo>
                  <a:cubicBezTo>
                    <a:pt x="1323" y="4633"/>
                    <a:pt x="1222" y="4721"/>
                    <a:pt x="1175" y="4843"/>
                  </a:cubicBezTo>
                  <a:cubicBezTo>
                    <a:pt x="1130" y="4834"/>
                    <a:pt x="1081" y="4830"/>
                    <a:pt x="1029" y="4830"/>
                  </a:cubicBezTo>
                  <a:cubicBezTo>
                    <a:pt x="955" y="4830"/>
                    <a:pt x="876" y="4837"/>
                    <a:pt x="802" y="4845"/>
                  </a:cubicBezTo>
                  <a:cubicBezTo>
                    <a:pt x="723" y="4852"/>
                    <a:pt x="643" y="4860"/>
                    <a:pt x="566" y="4860"/>
                  </a:cubicBezTo>
                  <a:cubicBezTo>
                    <a:pt x="557" y="4860"/>
                    <a:pt x="547" y="4860"/>
                    <a:pt x="538" y="4860"/>
                  </a:cubicBezTo>
                  <a:cubicBezTo>
                    <a:pt x="401" y="4851"/>
                    <a:pt x="260" y="4783"/>
                    <a:pt x="185" y="4688"/>
                  </a:cubicBezTo>
                  <a:cubicBezTo>
                    <a:pt x="140" y="4628"/>
                    <a:pt x="123" y="4564"/>
                    <a:pt x="138" y="4498"/>
                  </a:cubicBezTo>
                  <a:lnTo>
                    <a:pt x="146" y="4453"/>
                  </a:lnTo>
                  <a:lnTo>
                    <a:pt x="103" y="4468"/>
                  </a:lnTo>
                  <a:cubicBezTo>
                    <a:pt x="88" y="4472"/>
                    <a:pt x="71" y="4476"/>
                    <a:pt x="56" y="4478"/>
                  </a:cubicBezTo>
                  <a:lnTo>
                    <a:pt x="56" y="65"/>
                  </a:lnTo>
                  <a:close/>
                  <a:moveTo>
                    <a:pt x="1" y="1"/>
                  </a:moveTo>
                  <a:lnTo>
                    <a:pt x="1" y="4538"/>
                  </a:lnTo>
                  <a:lnTo>
                    <a:pt x="31" y="4536"/>
                  </a:lnTo>
                  <a:cubicBezTo>
                    <a:pt x="48" y="4534"/>
                    <a:pt x="63" y="4532"/>
                    <a:pt x="80" y="4530"/>
                  </a:cubicBezTo>
                  <a:lnTo>
                    <a:pt x="80" y="4530"/>
                  </a:lnTo>
                  <a:cubicBezTo>
                    <a:pt x="76" y="4596"/>
                    <a:pt x="97" y="4661"/>
                    <a:pt x="144" y="4721"/>
                  </a:cubicBezTo>
                  <a:cubicBezTo>
                    <a:pt x="226" y="4828"/>
                    <a:pt x="384" y="4905"/>
                    <a:pt x="534" y="4913"/>
                  </a:cubicBezTo>
                  <a:cubicBezTo>
                    <a:pt x="549" y="4914"/>
                    <a:pt x="563" y="4914"/>
                    <a:pt x="577" y="4914"/>
                  </a:cubicBezTo>
                  <a:cubicBezTo>
                    <a:pt x="655" y="4914"/>
                    <a:pt x="732" y="4906"/>
                    <a:pt x="808" y="4898"/>
                  </a:cubicBezTo>
                  <a:cubicBezTo>
                    <a:pt x="879" y="4890"/>
                    <a:pt x="952" y="4884"/>
                    <a:pt x="1022" y="4884"/>
                  </a:cubicBezTo>
                  <a:cubicBezTo>
                    <a:pt x="1081" y="4884"/>
                    <a:pt x="1138" y="4889"/>
                    <a:pt x="1188" y="4901"/>
                  </a:cubicBezTo>
                  <a:lnTo>
                    <a:pt x="1211" y="4905"/>
                  </a:lnTo>
                  <a:lnTo>
                    <a:pt x="1218" y="4881"/>
                  </a:lnTo>
                  <a:cubicBezTo>
                    <a:pt x="1256" y="4763"/>
                    <a:pt x="1353" y="4678"/>
                    <a:pt x="1453" y="4588"/>
                  </a:cubicBezTo>
                  <a:cubicBezTo>
                    <a:pt x="1485" y="4562"/>
                    <a:pt x="1515" y="4534"/>
                    <a:pt x="1543" y="4506"/>
                  </a:cubicBezTo>
                  <a:cubicBezTo>
                    <a:pt x="1667" y="4388"/>
                    <a:pt x="1755" y="4213"/>
                    <a:pt x="1704" y="4067"/>
                  </a:cubicBezTo>
                  <a:lnTo>
                    <a:pt x="1712" y="4067"/>
                  </a:lnTo>
                  <a:cubicBezTo>
                    <a:pt x="1824" y="4067"/>
                    <a:pt x="1922" y="3973"/>
                    <a:pt x="1978" y="3887"/>
                  </a:cubicBezTo>
                  <a:cubicBezTo>
                    <a:pt x="1995" y="3861"/>
                    <a:pt x="2010" y="3838"/>
                    <a:pt x="2023" y="3812"/>
                  </a:cubicBezTo>
                  <a:cubicBezTo>
                    <a:pt x="2072" y="3731"/>
                    <a:pt x="2117" y="3651"/>
                    <a:pt x="2192" y="3609"/>
                  </a:cubicBezTo>
                  <a:cubicBezTo>
                    <a:pt x="2231" y="3587"/>
                    <a:pt x="2274" y="3576"/>
                    <a:pt x="2321" y="3576"/>
                  </a:cubicBezTo>
                  <a:cubicBezTo>
                    <a:pt x="2449" y="3576"/>
                    <a:pt x="2574" y="3656"/>
                    <a:pt x="2638" y="3703"/>
                  </a:cubicBezTo>
                  <a:cubicBezTo>
                    <a:pt x="2666" y="3724"/>
                    <a:pt x="2696" y="3748"/>
                    <a:pt x="2726" y="3771"/>
                  </a:cubicBezTo>
                  <a:cubicBezTo>
                    <a:pt x="2833" y="3857"/>
                    <a:pt x="2942" y="3945"/>
                    <a:pt x="3079" y="3973"/>
                  </a:cubicBezTo>
                  <a:cubicBezTo>
                    <a:pt x="3094" y="3975"/>
                    <a:pt x="3112" y="3979"/>
                    <a:pt x="3127" y="3981"/>
                  </a:cubicBezTo>
                  <a:cubicBezTo>
                    <a:pt x="3176" y="3988"/>
                    <a:pt x="3223" y="3994"/>
                    <a:pt x="3255" y="4022"/>
                  </a:cubicBezTo>
                  <a:cubicBezTo>
                    <a:pt x="3279" y="4046"/>
                    <a:pt x="3291" y="4078"/>
                    <a:pt x="3306" y="4114"/>
                  </a:cubicBezTo>
                  <a:cubicBezTo>
                    <a:pt x="3315" y="4140"/>
                    <a:pt x="3326" y="4166"/>
                    <a:pt x="3341" y="4189"/>
                  </a:cubicBezTo>
                  <a:cubicBezTo>
                    <a:pt x="3390" y="4266"/>
                    <a:pt x="3474" y="4298"/>
                    <a:pt x="3555" y="4331"/>
                  </a:cubicBezTo>
                  <a:cubicBezTo>
                    <a:pt x="3583" y="4341"/>
                    <a:pt x="3611" y="4352"/>
                    <a:pt x="3639" y="4367"/>
                  </a:cubicBezTo>
                  <a:cubicBezTo>
                    <a:pt x="3701" y="4397"/>
                    <a:pt x="3752" y="4459"/>
                    <a:pt x="3763" y="4515"/>
                  </a:cubicBezTo>
                  <a:cubicBezTo>
                    <a:pt x="3769" y="4545"/>
                    <a:pt x="3763" y="4571"/>
                    <a:pt x="3744" y="4592"/>
                  </a:cubicBezTo>
                  <a:lnTo>
                    <a:pt x="3722" y="4618"/>
                  </a:lnTo>
                  <a:lnTo>
                    <a:pt x="3752" y="4633"/>
                  </a:lnTo>
                  <a:cubicBezTo>
                    <a:pt x="3934" y="4725"/>
                    <a:pt x="4026" y="4971"/>
                    <a:pt x="3949" y="5160"/>
                  </a:cubicBezTo>
                  <a:lnTo>
                    <a:pt x="3936" y="5194"/>
                  </a:lnTo>
                  <a:lnTo>
                    <a:pt x="3973" y="5196"/>
                  </a:lnTo>
                  <a:cubicBezTo>
                    <a:pt x="4159" y="5205"/>
                    <a:pt x="4388" y="5252"/>
                    <a:pt x="4423" y="5423"/>
                  </a:cubicBezTo>
                  <a:cubicBezTo>
                    <a:pt x="4427" y="5436"/>
                    <a:pt x="4427" y="5451"/>
                    <a:pt x="4429" y="5464"/>
                  </a:cubicBezTo>
                  <a:cubicBezTo>
                    <a:pt x="4431" y="5498"/>
                    <a:pt x="4436" y="5533"/>
                    <a:pt x="4455" y="5565"/>
                  </a:cubicBezTo>
                  <a:cubicBezTo>
                    <a:pt x="4493" y="5629"/>
                    <a:pt x="4575" y="5644"/>
                    <a:pt x="4633" y="5648"/>
                  </a:cubicBezTo>
                  <a:cubicBezTo>
                    <a:pt x="4677" y="5653"/>
                    <a:pt x="4725" y="5655"/>
                    <a:pt x="4775" y="5655"/>
                  </a:cubicBezTo>
                  <a:cubicBezTo>
                    <a:pt x="4864" y="5655"/>
                    <a:pt x="4959" y="5649"/>
                    <a:pt x="5048" y="5642"/>
                  </a:cubicBezTo>
                  <a:cubicBezTo>
                    <a:pt x="5136" y="5635"/>
                    <a:pt x="5228" y="5629"/>
                    <a:pt x="5316" y="5629"/>
                  </a:cubicBezTo>
                  <a:cubicBezTo>
                    <a:pt x="5466" y="5629"/>
                    <a:pt x="5584" y="5648"/>
                    <a:pt x="5689" y="5689"/>
                  </a:cubicBezTo>
                  <a:cubicBezTo>
                    <a:pt x="5772" y="5721"/>
                    <a:pt x="5852" y="5770"/>
                    <a:pt x="5929" y="5820"/>
                  </a:cubicBezTo>
                  <a:cubicBezTo>
                    <a:pt x="5982" y="5854"/>
                    <a:pt x="6040" y="5890"/>
                    <a:pt x="6100" y="5920"/>
                  </a:cubicBezTo>
                  <a:cubicBezTo>
                    <a:pt x="6169" y="5955"/>
                    <a:pt x="6276" y="5997"/>
                    <a:pt x="6390" y="5997"/>
                  </a:cubicBezTo>
                  <a:cubicBezTo>
                    <a:pt x="6462" y="5997"/>
                    <a:pt x="6527" y="5980"/>
                    <a:pt x="6582" y="5948"/>
                  </a:cubicBezTo>
                  <a:lnTo>
                    <a:pt x="6595" y="5940"/>
                  </a:lnTo>
                  <a:lnTo>
                    <a:pt x="6597" y="5558"/>
                  </a:lnTo>
                  <a:lnTo>
                    <a:pt x="6572" y="5556"/>
                  </a:lnTo>
                  <a:cubicBezTo>
                    <a:pt x="6477" y="5545"/>
                    <a:pt x="6385" y="5496"/>
                    <a:pt x="6325" y="5421"/>
                  </a:cubicBezTo>
                  <a:cubicBezTo>
                    <a:pt x="6304" y="5393"/>
                    <a:pt x="6287" y="5365"/>
                    <a:pt x="6270" y="5333"/>
                  </a:cubicBezTo>
                  <a:cubicBezTo>
                    <a:pt x="6252" y="5305"/>
                    <a:pt x="6237" y="5278"/>
                    <a:pt x="6218" y="5252"/>
                  </a:cubicBezTo>
                  <a:cubicBezTo>
                    <a:pt x="6111" y="5106"/>
                    <a:pt x="5940" y="5040"/>
                    <a:pt x="5772" y="4978"/>
                  </a:cubicBezTo>
                  <a:cubicBezTo>
                    <a:pt x="5725" y="4958"/>
                    <a:pt x="5678" y="4941"/>
                    <a:pt x="5635" y="4922"/>
                  </a:cubicBezTo>
                  <a:cubicBezTo>
                    <a:pt x="5436" y="4834"/>
                    <a:pt x="5243" y="4652"/>
                    <a:pt x="5293" y="4457"/>
                  </a:cubicBezTo>
                  <a:lnTo>
                    <a:pt x="5310" y="4391"/>
                  </a:lnTo>
                  <a:lnTo>
                    <a:pt x="5252" y="4429"/>
                  </a:lnTo>
                  <a:cubicBezTo>
                    <a:pt x="5220" y="4451"/>
                    <a:pt x="5183" y="4461"/>
                    <a:pt x="5145" y="4461"/>
                  </a:cubicBezTo>
                  <a:cubicBezTo>
                    <a:pt x="5025" y="4461"/>
                    <a:pt x="4883" y="4350"/>
                    <a:pt x="4823" y="4206"/>
                  </a:cubicBezTo>
                  <a:cubicBezTo>
                    <a:pt x="4798" y="4146"/>
                    <a:pt x="4776" y="4082"/>
                    <a:pt x="4755" y="4022"/>
                  </a:cubicBezTo>
                  <a:cubicBezTo>
                    <a:pt x="4714" y="3904"/>
                    <a:pt x="4671" y="3784"/>
                    <a:pt x="4603" y="3671"/>
                  </a:cubicBezTo>
                  <a:cubicBezTo>
                    <a:pt x="4628" y="3551"/>
                    <a:pt x="4528" y="3441"/>
                    <a:pt x="4421" y="3390"/>
                  </a:cubicBezTo>
                  <a:cubicBezTo>
                    <a:pt x="4384" y="3373"/>
                    <a:pt x="4343" y="3358"/>
                    <a:pt x="4305" y="3343"/>
                  </a:cubicBezTo>
                  <a:cubicBezTo>
                    <a:pt x="4238" y="3319"/>
                    <a:pt x="4174" y="3296"/>
                    <a:pt x="4123" y="3253"/>
                  </a:cubicBezTo>
                  <a:cubicBezTo>
                    <a:pt x="4076" y="3217"/>
                    <a:pt x="4044" y="3150"/>
                    <a:pt x="4046" y="3094"/>
                  </a:cubicBezTo>
                  <a:cubicBezTo>
                    <a:pt x="4046" y="3069"/>
                    <a:pt x="4054" y="3032"/>
                    <a:pt x="4086" y="3009"/>
                  </a:cubicBezTo>
                  <a:cubicBezTo>
                    <a:pt x="4110" y="2992"/>
                    <a:pt x="4138" y="2983"/>
                    <a:pt x="4178" y="2983"/>
                  </a:cubicBezTo>
                  <a:cubicBezTo>
                    <a:pt x="4206" y="2983"/>
                    <a:pt x="4236" y="2987"/>
                    <a:pt x="4264" y="2992"/>
                  </a:cubicBezTo>
                  <a:lnTo>
                    <a:pt x="4273" y="2992"/>
                  </a:lnTo>
                  <a:cubicBezTo>
                    <a:pt x="4297" y="2995"/>
                    <a:pt x="4323" y="2996"/>
                    <a:pt x="4348" y="2996"/>
                  </a:cubicBezTo>
                  <a:cubicBezTo>
                    <a:pt x="4527" y="2996"/>
                    <a:pt x="4721" y="2917"/>
                    <a:pt x="4725" y="2743"/>
                  </a:cubicBezTo>
                  <a:cubicBezTo>
                    <a:pt x="4727" y="2544"/>
                    <a:pt x="4485" y="2467"/>
                    <a:pt x="4339" y="2437"/>
                  </a:cubicBezTo>
                  <a:cubicBezTo>
                    <a:pt x="3917" y="2353"/>
                    <a:pt x="3523" y="2252"/>
                    <a:pt x="3326" y="1933"/>
                  </a:cubicBezTo>
                  <a:cubicBezTo>
                    <a:pt x="3304" y="1901"/>
                    <a:pt x="3285" y="1862"/>
                    <a:pt x="3268" y="1828"/>
                  </a:cubicBezTo>
                  <a:cubicBezTo>
                    <a:pt x="3247" y="1783"/>
                    <a:pt x="3223" y="1738"/>
                    <a:pt x="3193" y="1695"/>
                  </a:cubicBezTo>
                  <a:cubicBezTo>
                    <a:pt x="3146" y="1623"/>
                    <a:pt x="3084" y="1565"/>
                    <a:pt x="3024" y="1507"/>
                  </a:cubicBezTo>
                  <a:cubicBezTo>
                    <a:pt x="2797" y="1288"/>
                    <a:pt x="2537" y="1040"/>
                    <a:pt x="2214" y="928"/>
                  </a:cubicBezTo>
                  <a:cubicBezTo>
                    <a:pt x="2186" y="918"/>
                    <a:pt x="2156" y="909"/>
                    <a:pt x="2128" y="901"/>
                  </a:cubicBezTo>
                  <a:cubicBezTo>
                    <a:pt x="2042" y="873"/>
                    <a:pt x="1961" y="849"/>
                    <a:pt x="1892" y="798"/>
                  </a:cubicBezTo>
                  <a:cubicBezTo>
                    <a:pt x="1843" y="761"/>
                    <a:pt x="1805" y="714"/>
                    <a:pt x="1764" y="665"/>
                  </a:cubicBezTo>
                  <a:cubicBezTo>
                    <a:pt x="1721" y="613"/>
                    <a:pt x="1678" y="562"/>
                    <a:pt x="1625" y="521"/>
                  </a:cubicBezTo>
                  <a:cubicBezTo>
                    <a:pt x="1494" y="425"/>
                    <a:pt x="1329" y="416"/>
                    <a:pt x="1170" y="408"/>
                  </a:cubicBezTo>
                  <a:cubicBezTo>
                    <a:pt x="1050" y="401"/>
                    <a:pt x="928" y="397"/>
                    <a:pt x="821" y="352"/>
                  </a:cubicBezTo>
                  <a:cubicBezTo>
                    <a:pt x="751" y="322"/>
                    <a:pt x="688" y="279"/>
                    <a:pt x="622" y="232"/>
                  </a:cubicBezTo>
                  <a:cubicBezTo>
                    <a:pt x="571" y="196"/>
                    <a:pt x="519" y="157"/>
                    <a:pt x="461" y="127"/>
                  </a:cubicBezTo>
                  <a:cubicBezTo>
                    <a:pt x="339" y="63"/>
                    <a:pt x="204" y="39"/>
                    <a:pt x="73" y="14"/>
                  </a:cubicBezTo>
                  <a:lnTo>
                    <a:pt x="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50"/>
            <p:cNvSpPr/>
            <p:nvPr/>
          </p:nvSpPr>
          <p:spPr>
            <a:xfrm>
              <a:off x="6777815" y="3592447"/>
              <a:ext cx="24806" cy="26852"/>
            </a:xfrm>
            <a:custGeom>
              <a:rect b="b" l="l" r="r" t="t"/>
              <a:pathLst>
                <a:path extrusionOk="0" h="945" w="873">
                  <a:moveTo>
                    <a:pt x="166" y="0"/>
                  </a:moveTo>
                  <a:cubicBezTo>
                    <a:pt x="137" y="0"/>
                    <a:pt x="107" y="5"/>
                    <a:pt x="82" y="20"/>
                  </a:cubicBezTo>
                  <a:cubicBezTo>
                    <a:pt x="1" y="67"/>
                    <a:pt x="14" y="185"/>
                    <a:pt x="11" y="279"/>
                  </a:cubicBezTo>
                  <a:cubicBezTo>
                    <a:pt x="11" y="360"/>
                    <a:pt x="1" y="457"/>
                    <a:pt x="63" y="510"/>
                  </a:cubicBezTo>
                  <a:cubicBezTo>
                    <a:pt x="89" y="534"/>
                    <a:pt x="127" y="542"/>
                    <a:pt x="161" y="551"/>
                  </a:cubicBezTo>
                  <a:cubicBezTo>
                    <a:pt x="206" y="562"/>
                    <a:pt x="254" y="572"/>
                    <a:pt x="299" y="583"/>
                  </a:cubicBezTo>
                  <a:cubicBezTo>
                    <a:pt x="326" y="643"/>
                    <a:pt x="352" y="703"/>
                    <a:pt x="380" y="761"/>
                  </a:cubicBezTo>
                  <a:cubicBezTo>
                    <a:pt x="399" y="806"/>
                    <a:pt x="423" y="853"/>
                    <a:pt x="459" y="887"/>
                  </a:cubicBezTo>
                  <a:cubicBezTo>
                    <a:pt x="507" y="931"/>
                    <a:pt x="569" y="944"/>
                    <a:pt x="635" y="944"/>
                  </a:cubicBezTo>
                  <a:cubicBezTo>
                    <a:pt x="682" y="944"/>
                    <a:pt x="731" y="937"/>
                    <a:pt x="776" y="930"/>
                  </a:cubicBezTo>
                  <a:cubicBezTo>
                    <a:pt x="798" y="926"/>
                    <a:pt x="823" y="922"/>
                    <a:pt x="838" y="905"/>
                  </a:cubicBezTo>
                  <a:cubicBezTo>
                    <a:pt x="851" y="890"/>
                    <a:pt x="856" y="868"/>
                    <a:pt x="858" y="847"/>
                  </a:cubicBezTo>
                  <a:cubicBezTo>
                    <a:pt x="873" y="716"/>
                    <a:pt x="866" y="583"/>
                    <a:pt x="843" y="455"/>
                  </a:cubicBezTo>
                  <a:cubicBezTo>
                    <a:pt x="774" y="395"/>
                    <a:pt x="688" y="354"/>
                    <a:pt x="598" y="339"/>
                  </a:cubicBezTo>
                  <a:cubicBezTo>
                    <a:pt x="571" y="335"/>
                    <a:pt x="538" y="332"/>
                    <a:pt x="519" y="311"/>
                  </a:cubicBezTo>
                  <a:cubicBezTo>
                    <a:pt x="491" y="281"/>
                    <a:pt x="502" y="234"/>
                    <a:pt x="498" y="195"/>
                  </a:cubicBezTo>
                  <a:cubicBezTo>
                    <a:pt x="491" y="131"/>
                    <a:pt x="444" y="78"/>
                    <a:pt x="388" y="48"/>
                  </a:cubicBezTo>
                  <a:cubicBezTo>
                    <a:pt x="333" y="18"/>
                    <a:pt x="269" y="9"/>
                    <a:pt x="206" y="3"/>
                  </a:cubicBezTo>
                  <a:cubicBezTo>
                    <a:pt x="193" y="1"/>
                    <a:pt x="180" y="0"/>
                    <a:pt x="1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50"/>
            <p:cNvSpPr/>
            <p:nvPr/>
          </p:nvSpPr>
          <p:spPr>
            <a:xfrm>
              <a:off x="6777275" y="3591708"/>
              <a:ext cx="26085" cy="28330"/>
            </a:xfrm>
            <a:custGeom>
              <a:rect b="b" l="l" r="r" t="t"/>
              <a:pathLst>
                <a:path extrusionOk="0" h="997" w="918">
                  <a:moveTo>
                    <a:pt x="183" y="52"/>
                  </a:moveTo>
                  <a:cubicBezTo>
                    <a:pt x="195" y="52"/>
                    <a:pt x="210" y="54"/>
                    <a:pt x="223" y="54"/>
                  </a:cubicBezTo>
                  <a:cubicBezTo>
                    <a:pt x="281" y="61"/>
                    <a:pt x="343" y="69"/>
                    <a:pt x="397" y="97"/>
                  </a:cubicBezTo>
                  <a:cubicBezTo>
                    <a:pt x="448" y="127"/>
                    <a:pt x="485" y="174"/>
                    <a:pt x="491" y="224"/>
                  </a:cubicBezTo>
                  <a:cubicBezTo>
                    <a:pt x="491" y="234"/>
                    <a:pt x="491" y="243"/>
                    <a:pt x="491" y="253"/>
                  </a:cubicBezTo>
                  <a:cubicBezTo>
                    <a:pt x="491" y="288"/>
                    <a:pt x="491" y="324"/>
                    <a:pt x="517" y="354"/>
                  </a:cubicBezTo>
                  <a:cubicBezTo>
                    <a:pt x="542" y="382"/>
                    <a:pt x="579" y="386"/>
                    <a:pt x="613" y="393"/>
                  </a:cubicBezTo>
                  <a:cubicBezTo>
                    <a:pt x="695" y="406"/>
                    <a:pt x="774" y="442"/>
                    <a:pt x="838" y="496"/>
                  </a:cubicBezTo>
                  <a:cubicBezTo>
                    <a:pt x="860" y="620"/>
                    <a:pt x="864" y="744"/>
                    <a:pt x="851" y="871"/>
                  </a:cubicBezTo>
                  <a:cubicBezTo>
                    <a:pt x="849" y="888"/>
                    <a:pt x="847" y="905"/>
                    <a:pt x="838" y="913"/>
                  </a:cubicBezTo>
                  <a:cubicBezTo>
                    <a:pt x="827" y="924"/>
                    <a:pt x="810" y="926"/>
                    <a:pt x="791" y="931"/>
                  </a:cubicBezTo>
                  <a:cubicBezTo>
                    <a:pt x="750" y="937"/>
                    <a:pt x="701" y="943"/>
                    <a:pt x="656" y="943"/>
                  </a:cubicBezTo>
                  <a:cubicBezTo>
                    <a:pt x="585" y="943"/>
                    <a:pt x="532" y="926"/>
                    <a:pt x="495" y="894"/>
                  </a:cubicBezTo>
                  <a:cubicBezTo>
                    <a:pt x="463" y="862"/>
                    <a:pt x="442" y="817"/>
                    <a:pt x="422" y="776"/>
                  </a:cubicBezTo>
                  <a:lnTo>
                    <a:pt x="337" y="588"/>
                  </a:lnTo>
                  <a:lnTo>
                    <a:pt x="187" y="551"/>
                  </a:lnTo>
                  <a:cubicBezTo>
                    <a:pt x="155" y="545"/>
                    <a:pt x="120" y="536"/>
                    <a:pt x="99" y="517"/>
                  </a:cubicBezTo>
                  <a:cubicBezTo>
                    <a:pt x="54" y="478"/>
                    <a:pt x="56" y="408"/>
                    <a:pt x="58" y="341"/>
                  </a:cubicBezTo>
                  <a:cubicBezTo>
                    <a:pt x="58" y="328"/>
                    <a:pt x="58" y="318"/>
                    <a:pt x="58" y="305"/>
                  </a:cubicBezTo>
                  <a:lnTo>
                    <a:pt x="58" y="271"/>
                  </a:lnTo>
                  <a:cubicBezTo>
                    <a:pt x="56" y="187"/>
                    <a:pt x="56" y="101"/>
                    <a:pt x="114" y="67"/>
                  </a:cubicBezTo>
                  <a:cubicBezTo>
                    <a:pt x="131" y="59"/>
                    <a:pt x="153" y="52"/>
                    <a:pt x="183" y="52"/>
                  </a:cubicBezTo>
                  <a:close/>
                  <a:moveTo>
                    <a:pt x="183" y="1"/>
                  </a:moveTo>
                  <a:cubicBezTo>
                    <a:pt x="144" y="1"/>
                    <a:pt x="112" y="7"/>
                    <a:pt x="86" y="22"/>
                  </a:cubicBezTo>
                  <a:cubicBezTo>
                    <a:pt x="3" y="71"/>
                    <a:pt x="3" y="183"/>
                    <a:pt x="5" y="271"/>
                  </a:cubicBezTo>
                  <a:lnTo>
                    <a:pt x="5" y="305"/>
                  </a:lnTo>
                  <a:cubicBezTo>
                    <a:pt x="5" y="316"/>
                    <a:pt x="5" y="328"/>
                    <a:pt x="5" y="339"/>
                  </a:cubicBezTo>
                  <a:cubicBezTo>
                    <a:pt x="3" y="416"/>
                    <a:pt x="0" y="504"/>
                    <a:pt x="65" y="558"/>
                  </a:cubicBezTo>
                  <a:cubicBezTo>
                    <a:pt x="97" y="586"/>
                    <a:pt x="138" y="594"/>
                    <a:pt x="174" y="605"/>
                  </a:cubicBezTo>
                  <a:lnTo>
                    <a:pt x="298" y="633"/>
                  </a:lnTo>
                  <a:lnTo>
                    <a:pt x="373" y="798"/>
                  </a:lnTo>
                  <a:cubicBezTo>
                    <a:pt x="395" y="845"/>
                    <a:pt x="418" y="894"/>
                    <a:pt x="459" y="933"/>
                  </a:cubicBezTo>
                  <a:cubicBezTo>
                    <a:pt x="506" y="976"/>
                    <a:pt x="570" y="997"/>
                    <a:pt x="656" y="997"/>
                  </a:cubicBezTo>
                  <a:cubicBezTo>
                    <a:pt x="705" y="997"/>
                    <a:pt x="757" y="991"/>
                    <a:pt x="800" y="984"/>
                  </a:cubicBezTo>
                  <a:cubicBezTo>
                    <a:pt x="821" y="980"/>
                    <a:pt x="855" y="973"/>
                    <a:pt x="877" y="950"/>
                  </a:cubicBezTo>
                  <a:cubicBezTo>
                    <a:pt x="896" y="928"/>
                    <a:pt x="900" y="901"/>
                    <a:pt x="905" y="875"/>
                  </a:cubicBezTo>
                  <a:cubicBezTo>
                    <a:pt x="917" y="742"/>
                    <a:pt x="913" y="607"/>
                    <a:pt x="890" y="476"/>
                  </a:cubicBezTo>
                  <a:lnTo>
                    <a:pt x="887" y="468"/>
                  </a:lnTo>
                  <a:lnTo>
                    <a:pt x="881" y="461"/>
                  </a:lnTo>
                  <a:cubicBezTo>
                    <a:pt x="808" y="397"/>
                    <a:pt x="718" y="354"/>
                    <a:pt x="615" y="339"/>
                  </a:cubicBezTo>
                  <a:cubicBezTo>
                    <a:pt x="594" y="335"/>
                    <a:pt x="568" y="331"/>
                    <a:pt x="557" y="318"/>
                  </a:cubicBezTo>
                  <a:cubicBezTo>
                    <a:pt x="545" y="305"/>
                    <a:pt x="545" y="281"/>
                    <a:pt x="545" y="253"/>
                  </a:cubicBezTo>
                  <a:cubicBezTo>
                    <a:pt x="545" y="243"/>
                    <a:pt x="545" y="230"/>
                    <a:pt x="545" y="217"/>
                  </a:cubicBezTo>
                  <a:cubicBezTo>
                    <a:pt x="536" y="151"/>
                    <a:pt x="491" y="86"/>
                    <a:pt x="420" y="50"/>
                  </a:cubicBezTo>
                  <a:cubicBezTo>
                    <a:pt x="360" y="18"/>
                    <a:pt x="292" y="7"/>
                    <a:pt x="228" y="3"/>
                  </a:cubicBezTo>
                  <a:cubicBezTo>
                    <a:pt x="213" y="1"/>
                    <a:pt x="198" y="1"/>
                    <a:pt x="1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150"/>
            <p:cNvSpPr/>
            <p:nvPr/>
          </p:nvSpPr>
          <p:spPr>
            <a:xfrm>
              <a:off x="6653648" y="3502661"/>
              <a:ext cx="106244" cy="33501"/>
            </a:xfrm>
            <a:custGeom>
              <a:rect b="b" l="l" r="r" t="t"/>
              <a:pathLst>
                <a:path extrusionOk="0" h="1179" w="3739">
                  <a:moveTo>
                    <a:pt x="3550" y="0"/>
                  </a:moveTo>
                  <a:cubicBezTo>
                    <a:pt x="3469" y="0"/>
                    <a:pt x="3395" y="21"/>
                    <a:pt x="3351" y="86"/>
                  </a:cubicBezTo>
                  <a:cubicBezTo>
                    <a:pt x="3338" y="107"/>
                    <a:pt x="3327" y="133"/>
                    <a:pt x="3306" y="148"/>
                  </a:cubicBezTo>
                  <a:cubicBezTo>
                    <a:pt x="3287" y="163"/>
                    <a:pt x="3261" y="167"/>
                    <a:pt x="3237" y="172"/>
                  </a:cubicBezTo>
                  <a:cubicBezTo>
                    <a:pt x="3162" y="180"/>
                    <a:pt x="3089" y="191"/>
                    <a:pt x="3015" y="202"/>
                  </a:cubicBezTo>
                  <a:cubicBezTo>
                    <a:pt x="3081" y="274"/>
                    <a:pt x="3032" y="401"/>
                    <a:pt x="2946" y="448"/>
                  </a:cubicBezTo>
                  <a:cubicBezTo>
                    <a:pt x="2897" y="475"/>
                    <a:pt x="2842" y="483"/>
                    <a:pt x="2785" y="483"/>
                  </a:cubicBezTo>
                  <a:cubicBezTo>
                    <a:pt x="2743" y="483"/>
                    <a:pt x="2699" y="478"/>
                    <a:pt x="2657" y="474"/>
                  </a:cubicBezTo>
                  <a:cubicBezTo>
                    <a:pt x="2432" y="448"/>
                    <a:pt x="2207" y="422"/>
                    <a:pt x="1980" y="397"/>
                  </a:cubicBezTo>
                  <a:cubicBezTo>
                    <a:pt x="1915" y="388"/>
                    <a:pt x="1840" y="375"/>
                    <a:pt x="1808" y="317"/>
                  </a:cubicBezTo>
                  <a:cubicBezTo>
                    <a:pt x="1789" y="281"/>
                    <a:pt x="1791" y="234"/>
                    <a:pt x="1763" y="202"/>
                  </a:cubicBezTo>
                  <a:cubicBezTo>
                    <a:pt x="1735" y="172"/>
                    <a:pt x="1688" y="170"/>
                    <a:pt x="1648" y="170"/>
                  </a:cubicBezTo>
                  <a:cubicBezTo>
                    <a:pt x="1391" y="172"/>
                    <a:pt x="1136" y="187"/>
                    <a:pt x="881" y="212"/>
                  </a:cubicBezTo>
                  <a:cubicBezTo>
                    <a:pt x="840" y="217"/>
                    <a:pt x="799" y="221"/>
                    <a:pt x="767" y="244"/>
                  </a:cubicBezTo>
                  <a:cubicBezTo>
                    <a:pt x="677" y="315"/>
                    <a:pt x="737" y="487"/>
                    <a:pt x="647" y="557"/>
                  </a:cubicBezTo>
                  <a:cubicBezTo>
                    <a:pt x="620" y="578"/>
                    <a:pt x="589" y="584"/>
                    <a:pt x="556" y="584"/>
                  </a:cubicBezTo>
                  <a:cubicBezTo>
                    <a:pt x="521" y="584"/>
                    <a:pt x="483" y="577"/>
                    <a:pt x="448" y="572"/>
                  </a:cubicBezTo>
                  <a:cubicBezTo>
                    <a:pt x="436" y="571"/>
                    <a:pt x="425" y="570"/>
                    <a:pt x="413" y="570"/>
                  </a:cubicBezTo>
                  <a:cubicBezTo>
                    <a:pt x="352" y="570"/>
                    <a:pt x="289" y="590"/>
                    <a:pt x="276" y="645"/>
                  </a:cubicBezTo>
                  <a:cubicBezTo>
                    <a:pt x="272" y="669"/>
                    <a:pt x="276" y="692"/>
                    <a:pt x="279" y="716"/>
                  </a:cubicBezTo>
                  <a:cubicBezTo>
                    <a:pt x="298" y="902"/>
                    <a:pt x="144" y="1056"/>
                    <a:pt x="0" y="1179"/>
                  </a:cubicBezTo>
                  <a:cubicBezTo>
                    <a:pt x="201" y="1153"/>
                    <a:pt x="401" y="1127"/>
                    <a:pt x="602" y="1101"/>
                  </a:cubicBezTo>
                  <a:cubicBezTo>
                    <a:pt x="651" y="1095"/>
                    <a:pt x="707" y="1084"/>
                    <a:pt x="739" y="1046"/>
                  </a:cubicBezTo>
                  <a:cubicBezTo>
                    <a:pt x="810" y="960"/>
                    <a:pt x="718" y="795"/>
                    <a:pt x="812" y="735"/>
                  </a:cubicBezTo>
                  <a:cubicBezTo>
                    <a:pt x="838" y="716"/>
                    <a:pt x="874" y="716"/>
                    <a:pt x="906" y="716"/>
                  </a:cubicBezTo>
                  <a:cubicBezTo>
                    <a:pt x="1172" y="720"/>
                    <a:pt x="1435" y="722"/>
                    <a:pt x="1699" y="727"/>
                  </a:cubicBezTo>
                  <a:cubicBezTo>
                    <a:pt x="1763" y="729"/>
                    <a:pt x="1825" y="729"/>
                    <a:pt x="1890" y="729"/>
                  </a:cubicBezTo>
                  <a:cubicBezTo>
                    <a:pt x="2035" y="731"/>
                    <a:pt x="2183" y="733"/>
                    <a:pt x="2320" y="787"/>
                  </a:cubicBezTo>
                  <a:cubicBezTo>
                    <a:pt x="2495" y="857"/>
                    <a:pt x="2659" y="1010"/>
                    <a:pt x="2836" y="1010"/>
                  </a:cubicBezTo>
                  <a:cubicBezTo>
                    <a:pt x="2863" y="1010"/>
                    <a:pt x="2890" y="1007"/>
                    <a:pt x="2918" y="999"/>
                  </a:cubicBezTo>
                  <a:cubicBezTo>
                    <a:pt x="3111" y="945"/>
                    <a:pt x="3184" y="712"/>
                    <a:pt x="3338" y="585"/>
                  </a:cubicBezTo>
                  <a:cubicBezTo>
                    <a:pt x="3394" y="538"/>
                    <a:pt x="3462" y="508"/>
                    <a:pt x="3520" y="463"/>
                  </a:cubicBezTo>
                  <a:cubicBezTo>
                    <a:pt x="3655" y="364"/>
                    <a:pt x="3739" y="197"/>
                    <a:pt x="3739" y="28"/>
                  </a:cubicBezTo>
                  <a:cubicBezTo>
                    <a:pt x="3679" y="13"/>
                    <a:pt x="3613" y="0"/>
                    <a:pt x="35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50"/>
            <p:cNvSpPr/>
            <p:nvPr/>
          </p:nvSpPr>
          <p:spPr>
            <a:xfrm>
              <a:off x="6651205" y="3501866"/>
              <a:ext cx="109426" cy="35405"/>
            </a:xfrm>
            <a:custGeom>
              <a:rect b="b" l="l" r="r" t="t"/>
              <a:pathLst>
                <a:path extrusionOk="0" h="1246" w="3851">
                  <a:moveTo>
                    <a:pt x="3634" y="55"/>
                  </a:moveTo>
                  <a:cubicBezTo>
                    <a:pt x="3680" y="55"/>
                    <a:pt x="3734" y="62"/>
                    <a:pt x="3797" y="78"/>
                  </a:cubicBezTo>
                  <a:cubicBezTo>
                    <a:pt x="3790" y="230"/>
                    <a:pt x="3713" y="380"/>
                    <a:pt x="3591" y="470"/>
                  </a:cubicBezTo>
                  <a:cubicBezTo>
                    <a:pt x="3565" y="489"/>
                    <a:pt x="3538" y="506"/>
                    <a:pt x="3510" y="523"/>
                  </a:cubicBezTo>
                  <a:cubicBezTo>
                    <a:pt x="3475" y="545"/>
                    <a:pt x="3439" y="566"/>
                    <a:pt x="3407" y="592"/>
                  </a:cubicBezTo>
                  <a:cubicBezTo>
                    <a:pt x="3343" y="643"/>
                    <a:pt x="3293" y="712"/>
                    <a:pt x="3246" y="778"/>
                  </a:cubicBezTo>
                  <a:cubicBezTo>
                    <a:pt x="3173" y="877"/>
                    <a:pt x="3105" y="971"/>
                    <a:pt x="2998" y="1001"/>
                  </a:cubicBezTo>
                  <a:cubicBezTo>
                    <a:pt x="2974" y="1010"/>
                    <a:pt x="2948" y="1012"/>
                    <a:pt x="2923" y="1012"/>
                  </a:cubicBezTo>
                  <a:cubicBezTo>
                    <a:pt x="2818" y="1012"/>
                    <a:pt x="2715" y="952"/>
                    <a:pt x="2606" y="890"/>
                  </a:cubicBezTo>
                  <a:cubicBezTo>
                    <a:pt x="2543" y="853"/>
                    <a:pt x="2481" y="817"/>
                    <a:pt x="2415" y="791"/>
                  </a:cubicBezTo>
                  <a:cubicBezTo>
                    <a:pt x="2274" y="735"/>
                    <a:pt x="2115" y="733"/>
                    <a:pt x="1976" y="731"/>
                  </a:cubicBezTo>
                  <a:lnTo>
                    <a:pt x="1588" y="725"/>
                  </a:lnTo>
                  <a:cubicBezTo>
                    <a:pt x="1391" y="722"/>
                    <a:pt x="1192" y="720"/>
                    <a:pt x="994" y="718"/>
                  </a:cubicBezTo>
                  <a:lnTo>
                    <a:pt x="979" y="718"/>
                  </a:lnTo>
                  <a:cubicBezTo>
                    <a:pt x="949" y="718"/>
                    <a:pt x="913" y="720"/>
                    <a:pt x="883" y="740"/>
                  </a:cubicBezTo>
                  <a:cubicBezTo>
                    <a:pt x="821" y="780"/>
                    <a:pt x="823" y="855"/>
                    <a:pt x="827" y="922"/>
                  </a:cubicBezTo>
                  <a:cubicBezTo>
                    <a:pt x="829" y="975"/>
                    <a:pt x="832" y="1024"/>
                    <a:pt x="806" y="1057"/>
                  </a:cubicBezTo>
                  <a:cubicBezTo>
                    <a:pt x="780" y="1089"/>
                    <a:pt x="733" y="1095"/>
                    <a:pt x="684" y="1102"/>
                  </a:cubicBezTo>
                  <a:lnTo>
                    <a:pt x="170" y="1168"/>
                  </a:lnTo>
                  <a:cubicBezTo>
                    <a:pt x="302" y="1046"/>
                    <a:pt x="410" y="909"/>
                    <a:pt x="392" y="742"/>
                  </a:cubicBezTo>
                  <a:lnTo>
                    <a:pt x="390" y="727"/>
                  </a:lnTo>
                  <a:cubicBezTo>
                    <a:pt x="388" y="710"/>
                    <a:pt x="386" y="695"/>
                    <a:pt x="388" y="680"/>
                  </a:cubicBezTo>
                  <a:cubicBezTo>
                    <a:pt x="399" y="639"/>
                    <a:pt x="452" y="624"/>
                    <a:pt x="500" y="624"/>
                  </a:cubicBezTo>
                  <a:cubicBezTo>
                    <a:pt x="510" y="624"/>
                    <a:pt x="521" y="626"/>
                    <a:pt x="530" y="626"/>
                  </a:cubicBezTo>
                  <a:lnTo>
                    <a:pt x="555" y="630"/>
                  </a:lnTo>
                  <a:cubicBezTo>
                    <a:pt x="583" y="635"/>
                    <a:pt x="613" y="639"/>
                    <a:pt x="643" y="639"/>
                  </a:cubicBezTo>
                  <a:cubicBezTo>
                    <a:pt x="686" y="639"/>
                    <a:pt x="720" y="628"/>
                    <a:pt x="748" y="607"/>
                  </a:cubicBezTo>
                  <a:cubicBezTo>
                    <a:pt x="804" y="564"/>
                    <a:pt x="812" y="497"/>
                    <a:pt x="821" y="433"/>
                  </a:cubicBezTo>
                  <a:cubicBezTo>
                    <a:pt x="827" y="375"/>
                    <a:pt x="834" y="324"/>
                    <a:pt x="870" y="294"/>
                  </a:cubicBezTo>
                  <a:cubicBezTo>
                    <a:pt x="894" y="275"/>
                    <a:pt x="930" y="270"/>
                    <a:pt x="969" y="266"/>
                  </a:cubicBezTo>
                  <a:cubicBezTo>
                    <a:pt x="1222" y="240"/>
                    <a:pt x="1479" y="225"/>
                    <a:pt x="1740" y="223"/>
                  </a:cubicBezTo>
                  <a:cubicBezTo>
                    <a:pt x="1774" y="223"/>
                    <a:pt x="1811" y="227"/>
                    <a:pt x="1830" y="249"/>
                  </a:cubicBezTo>
                  <a:cubicBezTo>
                    <a:pt x="1841" y="262"/>
                    <a:pt x="1847" y="281"/>
                    <a:pt x="1851" y="302"/>
                  </a:cubicBezTo>
                  <a:cubicBezTo>
                    <a:pt x="1856" y="320"/>
                    <a:pt x="1862" y="339"/>
                    <a:pt x="1871" y="358"/>
                  </a:cubicBezTo>
                  <a:cubicBezTo>
                    <a:pt x="1907" y="425"/>
                    <a:pt x="1984" y="442"/>
                    <a:pt x="2064" y="450"/>
                  </a:cubicBezTo>
                  <a:lnTo>
                    <a:pt x="2741" y="527"/>
                  </a:lnTo>
                  <a:cubicBezTo>
                    <a:pt x="2781" y="532"/>
                    <a:pt x="2826" y="538"/>
                    <a:pt x="2871" y="538"/>
                  </a:cubicBezTo>
                  <a:cubicBezTo>
                    <a:pt x="2940" y="538"/>
                    <a:pt x="2998" y="525"/>
                    <a:pt x="3045" y="500"/>
                  </a:cubicBezTo>
                  <a:cubicBezTo>
                    <a:pt x="3101" y="470"/>
                    <a:pt x="3146" y="407"/>
                    <a:pt x="3156" y="343"/>
                  </a:cubicBezTo>
                  <a:cubicBezTo>
                    <a:pt x="3163" y="309"/>
                    <a:pt x="3158" y="277"/>
                    <a:pt x="3146" y="251"/>
                  </a:cubicBezTo>
                  <a:lnTo>
                    <a:pt x="3328" y="225"/>
                  </a:lnTo>
                  <a:cubicBezTo>
                    <a:pt x="3351" y="223"/>
                    <a:pt x="3383" y="219"/>
                    <a:pt x="3409" y="198"/>
                  </a:cubicBezTo>
                  <a:cubicBezTo>
                    <a:pt x="3426" y="185"/>
                    <a:pt x="3439" y="165"/>
                    <a:pt x="3448" y="148"/>
                  </a:cubicBezTo>
                  <a:cubicBezTo>
                    <a:pt x="3452" y="142"/>
                    <a:pt x="3456" y="135"/>
                    <a:pt x="3460" y="129"/>
                  </a:cubicBezTo>
                  <a:cubicBezTo>
                    <a:pt x="3494" y="79"/>
                    <a:pt x="3550" y="55"/>
                    <a:pt x="3634" y="55"/>
                  </a:cubicBezTo>
                  <a:close/>
                  <a:moveTo>
                    <a:pt x="3634" y="1"/>
                  </a:moveTo>
                  <a:cubicBezTo>
                    <a:pt x="3531" y="1"/>
                    <a:pt x="3460" y="34"/>
                    <a:pt x="3415" y="99"/>
                  </a:cubicBezTo>
                  <a:cubicBezTo>
                    <a:pt x="3411" y="105"/>
                    <a:pt x="3407" y="114"/>
                    <a:pt x="3403" y="120"/>
                  </a:cubicBezTo>
                  <a:cubicBezTo>
                    <a:pt x="3394" y="135"/>
                    <a:pt x="3385" y="148"/>
                    <a:pt x="3377" y="157"/>
                  </a:cubicBezTo>
                  <a:cubicBezTo>
                    <a:pt x="3362" y="168"/>
                    <a:pt x="3338" y="170"/>
                    <a:pt x="3319" y="172"/>
                  </a:cubicBezTo>
                  <a:lnTo>
                    <a:pt x="3047" y="210"/>
                  </a:lnTo>
                  <a:lnTo>
                    <a:pt x="3081" y="247"/>
                  </a:lnTo>
                  <a:cubicBezTo>
                    <a:pt x="3107" y="275"/>
                    <a:pt x="3107" y="309"/>
                    <a:pt x="3103" y="335"/>
                  </a:cubicBezTo>
                  <a:cubicBezTo>
                    <a:pt x="3096" y="382"/>
                    <a:pt x="3062" y="429"/>
                    <a:pt x="3019" y="452"/>
                  </a:cubicBezTo>
                  <a:cubicBezTo>
                    <a:pt x="2978" y="474"/>
                    <a:pt x="2931" y="485"/>
                    <a:pt x="2871" y="485"/>
                  </a:cubicBezTo>
                  <a:cubicBezTo>
                    <a:pt x="2828" y="485"/>
                    <a:pt x="2786" y="478"/>
                    <a:pt x="2745" y="474"/>
                  </a:cubicBezTo>
                  <a:lnTo>
                    <a:pt x="2070" y="397"/>
                  </a:lnTo>
                  <a:cubicBezTo>
                    <a:pt x="2006" y="390"/>
                    <a:pt x="1944" y="377"/>
                    <a:pt x="1918" y="332"/>
                  </a:cubicBezTo>
                  <a:cubicBezTo>
                    <a:pt x="1911" y="320"/>
                    <a:pt x="1907" y="305"/>
                    <a:pt x="1903" y="287"/>
                  </a:cubicBezTo>
                  <a:cubicBezTo>
                    <a:pt x="1896" y="264"/>
                    <a:pt x="1890" y="234"/>
                    <a:pt x="1869" y="213"/>
                  </a:cubicBezTo>
                  <a:cubicBezTo>
                    <a:pt x="1836" y="176"/>
                    <a:pt x="1785" y="170"/>
                    <a:pt x="1740" y="170"/>
                  </a:cubicBezTo>
                  <a:lnTo>
                    <a:pt x="1734" y="170"/>
                  </a:lnTo>
                  <a:cubicBezTo>
                    <a:pt x="1477" y="172"/>
                    <a:pt x="1217" y="187"/>
                    <a:pt x="964" y="213"/>
                  </a:cubicBezTo>
                  <a:cubicBezTo>
                    <a:pt x="926" y="217"/>
                    <a:pt x="877" y="221"/>
                    <a:pt x="838" y="253"/>
                  </a:cubicBezTo>
                  <a:cubicBezTo>
                    <a:pt x="782" y="294"/>
                    <a:pt x="776" y="360"/>
                    <a:pt x="767" y="427"/>
                  </a:cubicBezTo>
                  <a:cubicBezTo>
                    <a:pt x="759" y="482"/>
                    <a:pt x="752" y="536"/>
                    <a:pt x="716" y="564"/>
                  </a:cubicBezTo>
                  <a:cubicBezTo>
                    <a:pt x="699" y="579"/>
                    <a:pt x="675" y="585"/>
                    <a:pt x="643" y="585"/>
                  </a:cubicBezTo>
                  <a:cubicBezTo>
                    <a:pt x="617" y="585"/>
                    <a:pt x="590" y="581"/>
                    <a:pt x="564" y="577"/>
                  </a:cubicBezTo>
                  <a:lnTo>
                    <a:pt x="538" y="572"/>
                  </a:lnTo>
                  <a:cubicBezTo>
                    <a:pt x="525" y="572"/>
                    <a:pt x="512" y="570"/>
                    <a:pt x="500" y="570"/>
                  </a:cubicBezTo>
                  <a:cubicBezTo>
                    <a:pt x="412" y="570"/>
                    <a:pt x="350" y="609"/>
                    <a:pt x="337" y="669"/>
                  </a:cubicBezTo>
                  <a:cubicBezTo>
                    <a:pt x="330" y="690"/>
                    <a:pt x="335" y="714"/>
                    <a:pt x="337" y="733"/>
                  </a:cubicBezTo>
                  <a:lnTo>
                    <a:pt x="339" y="748"/>
                  </a:lnTo>
                  <a:cubicBezTo>
                    <a:pt x="356" y="915"/>
                    <a:pt x="219" y="1057"/>
                    <a:pt x="69" y="1187"/>
                  </a:cubicBezTo>
                  <a:lnTo>
                    <a:pt x="0" y="1245"/>
                  </a:lnTo>
                  <a:lnTo>
                    <a:pt x="692" y="1155"/>
                  </a:lnTo>
                  <a:cubicBezTo>
                    <a:pt x="750" y="1149"/>
                    <a:pt x="808" y="1138"/>
                    <a:pt x="847" y="1091"/>
                  </a:cubicBezTo>
                  <a:cubicBezTo>
                    <a:pt x="885" y="1042"/>
                    <a:pt x="883" y="977"/>
                    <a:pt x="881" y="920"/>
                  </a:cubicBezTo>
                  <a:cubicBezTo>
                    <a:pt x="877" y="851"/>
                    <a:pt x="877" y="808"/>
                    <a:pt x="911" y="785"/>
                  </a:cubicBezTo>
                  <a:cubicBezTo>
                    <a:pt x="930" y="772"/>
                    <a:pt x="956" y="772"/>
                    <a:pt x="979" y="772"/>
                  </a:cubicBezTo>
                  <a:lnTo>
                    <a:pt x="992" y="772"/>
                  </a:lnTo>
                  <a:cubicBezTo>
                    <a:pt x="1192" y="774"/>
                    <a:pt x="1389" y="776"/>
                    <a:pt x="1588" y="778"/>
                  </a:cubicBezTo>
                  <a:lnTo>
                    <a:pt x="1976" y="785"/>
                  </a:lnTo>
                  <a:cubicBezTo>
                    <a:pt x="2117" y="787"/>
                    <a:pt x="2263" y="789"/>
                    <a:pt x="2396" y="840"/>
                  </a:cubicBezTo>
                  <a:cubicBezTo>
                    <a:pt x="2458" y="864"/>
                    <a:pt x="2520" y="900"/>
                    <a:pt x="2580" y="935"/>
                  </a:cubicBezTo>
                  <a:cubicBezTo>
                    <a:pt x="2689" y="999"/>
                    <a:pt x="2803" y="1065"/>
                    <a:pt x="2923" y="1065"/>
                  </a:cubicBezTo>
                  <a:cubicBezTo>
                    <a:pt x="2953" y="1065"/>
                    <a:pt x="2983" y="1061"/>
                    <a:pt x="3013" y="1054"/>
                  </a:cubicBezTo>
                  <a:cubicBezTo>
                    <a:pt x="3137" y="1018"/>
                    <a:pt x="3214" y="911"/>
                    <a:pt x="3289" y="808"/>
                  </a:cubicBezTo>
                  <a:cubicBezTo>
                    <a:pt x="3336" y="746"/>
                    <a:pt x="3383" y="682"/>
                    <a:pt x="3439" y="635"/>
                  </a:cubicBezTo>
                  <a:cubicBezTo>
                    <a:pt x="3469" y="609"/>
                    <a:pt x="3503" y="590"/>
                    <a:pt x="3538" y="568"/>
                  </a:cubicBezTo>
                  <a:cubicBezTo>
                    <a:pt x="3565" y="551"/>
                    <a:pt x="3595" y="534"/>
                    <a:pt x="3623" y="512"/>
                  </a:cubicBezTo>
                  <a:cubicBezTo>
                    <a:pt x="3765" y="407"/>
                    <a:pt x="3850" y="234"/>
                    <a:pt x="3850" y="56"/>
                  </a:cubicBezTo>
                  <a:lnTo>
                    <a:pt x="3850" y="37"/>
                  </a:lnTo>
                  <a:lnTo>
                    <a:pt x="3831" y="30"/>
                  </a:lnTo>
                  <a:cubicBezTo>
                    <a:pt x="3755" y="11"/>
                    <a:pt x="3690" y="1"/>
                    <a:pt x="36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150"/>
            <p:cNvSpPr/>
            <p:nvPr/>
          </p:nvSpPr>
          <p:spPr>
            <a:xfrm>
              <a:off x="6630321" y="3545167"/>
              <a:ext cx="96327" cy="116842"/>
            </a:xfrm>
            <a:custGeom>
              <a:rect b="b" l="l" r="r" t="t"/>
              <a:pathLst>
                <a:path extrusionOk="0" h="4112" w="3390">
                  <a:moveTo>
                    <a:pt x="3137" y="0"/>
                  </a:moveTo>
                  <a:cubicBezTo>
                    <a:pt x="3080" y="0"/>
                    <a:pt x="3020" y="14"/>
                    <a:pt x="2966" y="32"/>
                  </a:cubicBezTo>
                  <a:cubicBezTo>
                    <a:pt x="2876" y="62"/>
                    <a:pt x="2784" y="100"/>
                    <a:pt x="2692" y="100"/>
                  </a:cubicBezTo>
                  <a:cubicBezTo>
                    <a:pt x="2672" y="100"/>
                    <a:pt x="2652" y="98"/>
                    <a:pt x="2631" y="94"/>
                  </a:cubicBezTo>
                  <a:cubicBezTo>
                    <a:pt x="2588" y="86"/>
                    <a:pt x="2540" y="68"/>
                    <a:pt x="2497" y="68"/>
                  </a:cubicBezTo>
                  <a:cubicBezTo>
                    <a:pt x="2472" y="68"/>
                    <a:pt x="2449" y="74"/>
                    <a:pt x="2430" y="92"/>
                  </a:cubicBezTo>
                  <a:cubicBezTo>
                    <a:pt x="2404" y="115"/>
                    <a:pt x="2398" y="150"/>
                    <a:pt x="2381" y="182"/>
                  </a:cubicBezTo>
                  <a:cubicBezTo>
                    <a:pt x="2344" y="253"/>
                    <a:pt x="2267" y="293"/>
                    <a:pt x="2199" y="336"/>
                  </a:cubicBezTo>
                  <a:cubicBezTo>
                    <a:pt x="2074" y="415"/>
                    <a:pt x="1972" y="520"/>
                    <a:pt x="1847" y="597"/>
                  </a:cubicBezTo>
                  <a:cubicBezTo>
                    <a:pt x="1764" y="648"/>
                    <a:pt x="1666" y="684"/>
                    <a:pt x="1571" y="684"/>
                  </a:cubicBezTo>
                  <a:cubicBezTo>
                    <a:pt x="1523" y="684"/>
                    <a:pt x="1475" y="675"/>
                    <a:pt x="1429" y="653"/>
                  </a:cubicBezTo>
                  <a:cubicBezTo>
                    <a:pt x="1455" y="585"/>
                    <a:pt x="1404" y="505"/>
                    <a:pt x="1335" y="477"/>
                  </a:cubicBezTo>
                  <a:cubicBezTo>
                    <a:pt x="1298" y="461"/>
                    <a:pt x="1258" y="455"/>
                    <a:pt x="1216" y="455"/>
                  </a:cubicBezTo>
                  <a:cubicBezTo>
                    <a:pt x="1183" y="455"/>
                    <a:pt x="1150" y="459"/>
                    <a:pt x="1117" y="462"/>
                  </a:cubicBezTo>
                  <a:cubicBezTo>
                    <a:pt x="1065" y="370"/>
                    <a:pt x="1155" y="248"/>
                    <a:pt x="1115" y="150"/>
                  </a:cubicBezTo>
                  <a:cubicBezTo>
                    <a:pt x="1085" y="83"/>
                    <a:pt x="1014" y="59"/>
                    <a:pt x="937" y="59"/>
                  </a:cubicBezTo>
                  <a:cubicBezTo>
                    <a:pt x="896" y="59"/>
                    <a:pt x="853" y="66"/>
                    <a:pt x="815" y="77"/>
                  </a:cubicBezTo>
                  <a:cubicBezTo>
                    <a:pt x="763" y="90"/>
                    <a:pt x="710" y="105"/>
                    <a:pt x="669" y="139"/>
                  </a:cubicBezTo>
                  <a:cubicBezTo>
                    <a:pt x="463" y="308"/>
                    <a:pt x="703" y="715"/>
                    <a:pt x="500" y="885"/>
                  </a:cubicBezTo>
                  <a:cubicBezTo>
                    <a:pt x="453" y="923"/>
                    <a:pt x="386" y="947"/>
                    <a:pt x="373" y="1005"/>
                  </a:cubicBezTo>
                  <a:cubicBezTo>
                    <a:pt x="360" y="1067"/>
                    <a:pt x="418" y="1120"/>
                    <a:pt x="446" y="1176"/>
                  </a:cubicBezTo>
                  <a:cubicBezTo>
                    <a:pt x="504" y="1300"/>
                    <a:pt x="412" y="1444"/>
                    <a:pt x="309" y="1534"/>
                  </a:cubicBezTo>
                  <a:cubicBezTo>
                    <a:pt x="206" y="1624"/>
                    <a:pt x="80" y="1707"/>
                    <a:pt x="45" y="1840"/>
                  </a:cubicBezTo>
                  <a:cubicBezTo>
                    <a:pt x="0" y="2022"/>
                    <a:pt x="157" y="2198"/>
                    <a:pt x="330" y="2264"/>
                  </a:cubicBezTo>
                  <a:cubicBezTo>
                    <a:pt x="506" y="2329"/>
                    <a:pt x="699" y="2320"/>
                    <a:pt x="881" y="2354"/>
                  </a:cubicBezTo>
                  <a:cubicBezTo>
                    <a:pt x="827" y="2547"/>
                    <a:pt x="830" y="2757"/>
                    <a:pt x="890" y="2948"/>
                  </a:cubicBezTo>
                  <a:cubicBezTo>
                    <a:pt x="917" y="3033"/>
                    <a:pt x="956" y="3126"/>
                    <a:pt x="926" y="3209"/>
                  </a:cubicBezTo>
                  <a:cubicBezTo>
                    <a:pt x="909" y="3254"/>
                    <a:pt x="877" y="3291"/>
                    <a:pt x="851" y="3329"/>
                  </a:cubicBezTo>
                  <a:cubicBezTo>
                    <a:pt x="701" y="3556"/>
                    <a:pt x="795" y="3856"/>
                    <a:pt x="894" y="4111"/>
                  </a:cubicBezTo>
                  <a:cubicBezTo>
                    <a:pt x="897" y="4111"/>
                    <a:pt x="899" y="4111"/>
                    <a:pt x="902" y="4111"/>
                  </a:cubicBezTo>
                  <a:cubicBezTo>
                    <a:pt x="1002" y="4111"/>
                    <a:pt x="1090" y="4038"/>
                    <a:pt x="1140" y="3950"/>
                  </a:cubicBezTo>
                  <a:cubicBezTo>
                    <a:pt x="1190" y="3860"/>
                    <a:pt x="1205" y="3758"/>
                    <a:pt x="1220" y="3655"/>
                  </a:cubicBezTo>
                  <a:cubicBezTo>
                    <a:pt x="1229" y="3657"/>
                    <a:pt x="1238" y="3657"/>
                    <a:pt x="1248" y="3657"/>
                  </a:cubicBezTo>
                  <a:cubicBezTo>
                    <a:pt x="1338" y="3657"/>
                    <a:pt x="1421" y="3577"/>
                    <a:pt x="1438" y="3486"/>
                  </a:cubicBezTo>
                  <a:cubicBezTo>
                    <a:pt x="1457" y="3385"/>
                    <a:pt x="1417" y="3282"/>
                    <a:pt x="1361" y="3196"/>
                  </a:cubicBezTo>
                  <a:cubicBezTo>
                    <a:pt x="1322" y="3136"/>
                    <a:pt x="1267" y="3076"/>
                    <a:pt x="1196" y="3074"/>
                  </a:cubicBezTo>
                  <a:cubicBezTo>
                    <a:pt x="1277" y="2937"/>
                    <a:pt x="1055" y="2798"/>
                    <a:pt x="1055" y="2637"/>
                  </a:cubicBezTo>
                  <a:cubicBezTo>
                    <a:pt x="1055" y="2541"/>
                    <a:pt x="1138" y="2461"/>
                    <a:pt x="1153" y="2367"/>
                  </a:cubicBezTo>
                  <a:cubicBezTo>
                    <a:pt x="1164" y="2290"/>
                    <a:pt x="1130" y="2215"/>
                    <a:pt x="1106" y="2140"/>
                  </a:cubicBezTo>
                  <a:cubicBezTo>
                    <a:pt x="1078" y="2041"/>
                    <a:pt x="1072" y="1934"/>
                    <a:pt x="1108" y="1840"/>
                  </a:cubicBezTo>
                  <a:cubicBezTo>
                    <a:pt x="1145" y="1746"/>
                    <a:pt x="1230" y="1664"/>
                    <a:pt x="1331" y="1654"/>
                  </a:cubicBezTo>
                  <a:cubicBezTo>
                    <a:pt x="1341" y="1652"/>
                    <a:pt x="1351" y="1652"/>
                    <a:pt x="1361" y="1652"/>
                  </a:cubicBezTo>
                  <a:cubicBezTo>
                    <a:pt x="1463" y="1652"/>
                    <a:pt x="1559" y="1720"/>
                    <a:pt x="1612" y="1808"/>
                  </a:cubicBezTo>
                  <a:cubicBezTo>
                    <a:pt x="1669" y="1906"/>
                    <a:pt x="1682" y="2024"/>
                    <a:pt x="1676" y="2136"/>
                  </a:cubicBezTo>
                  <a:cubicBezTo>
                    <a:pt x="1669" y="2247"/>
                    <a:pt x="1646" y="2361"/>
                    <a:pt x="1665" y="2470"/>
                  </a:cubicBezTo>
                  <a:cubicBezTo>
                    <a:pt x="1682" y="2581"/>
                    <a:pt x="1759" y="2693"/>
                    <a:pt x="1869" y="2706"/>
                  </a:cubicBezTo>
                  <a:cubicBezTo>
                    <a:pt x="1878" y="2707"/>
                    <a:pt x="1887" y="2707"/>
                    <a:pt x="1896" y="2707"/>
                  </a:cubicBezTo>
                  <a:cubicBezTo>
                    <a:pt x="1923" y="2707"/>
                    <a:pt x="1950" y="2704"/>
                    <a:pt x="1977" y="2704"/>
                  </a:cubicBezTo>
                  <a:cubicBezTo>
                    <a:pt x="2002" y="2704"/>
                    <a:pt x="2027" y="2707"/>
                    <a:pt x="2051" y="2718"/>
                  </a:cubicBezTo>
                  <a:cubicBezTo>
                    <a:pt x="2111" y="2748"/>
                    <a:pt x="2130" y="2830"/>
                    <a:pt x="2126" y="2898"/>
                  </a:cubicBezTo>
                  <a:cubicBezTo>
                    <a:pt x="2122" y="2967"/>
                    <a:pt x="2102" y="3038"/>
                    <a:pt x="2119" y="3104"/>
                  </a:cubicBezTo>
                  <a:cubicBezTo>
                    <a:pt x="2133" y="3158"/>
                    <a:pt x="2185" y="3208"/>
                    <a:pt x="2237" y="3208"/>
                  </a:cubicBezTo>
                  <a:cubicBezTo>
                    <a:pt x="2249" y="3208"/>
                    <a:pt x="2260" y="3206"/>
                    <a:pt x="2271" y="3201"/>
                  </a:cubicBezTo>
                  <a:cubicBezTo>
                    <a:pt x="2366" y="3121"/>
                    <a:pt x="2471" y="3038"/>
                    <a:pt x="2595" y="3036"/>
                  </a:cubicBezTo>
                  <a:cubicBezTo>
                    <a:pt x="2642" y="3036"/>
                    <a:pt x="2690" y="3048"/>
                    <a:pt x="2739" y="3048"/>
                  </a:cubicBezTo>
                  <a:cubicBezTo>
                    <a:pt x="2748" y="3048"/>
                    <a:pt x="2757" y="3047"/>
                    <a:pt x="2766" y="3046"/>
                  </a:cubicBezTo>
                  <a:cubicBezTo>
                    <a:pt x="2886" y="3033"/>
                    <a:pt x="2976" y="2909"/>
                    <a:pt x="2970" y="2789"/>
                  </a:cubicBezTo>
                  <a:cubicBezTo>
                    <a:pt x="2964" y="2669"/>
                    <a:pt x="2876" y="2562"/>
                    <a:pt x="2766" y="2511"/>
                  </a:cubicBezTo>
                  <a:cubicBezTo>
                    <a:pt x="2736" y="2496"/>
                    <a:pt x="2704" y="2485"/>
                    <a:pt x="2683" y="2461"/>
                  </a:cubicBezTo>
                  <a:cubicBezTo>
                    <a:pt x="2659" y="2436"/>
                    <a:pt x="2653" y="2401"/>
                    <a:pt x="2649" y="2367"/>
                  </a:cubicBezTo>
                  <a:cubicBezTo>
                    <a:pt x="2614" y="2119"/>
                    <a:pt x="2709" y="1829"/>
                    <a:pt x="2548" y="1639"/>
                  </a:cubicBezTo>
                  <a:cubicBezTo>
                    <a:pt x="2526" y="1613"/>
                    <a:pt x="2503" y="1592"/>
                    <a:pt x="2492" y="1559"/>
                  </a:cubicBezTo>
                  <a:cubicBezTo>
                    <a:pt x="2469" y="1489"/>
                    <a:pt x="2531" y="1409"/>
                    <a:pt x="2503" y="1341"/>
                  </a:cubicBezTo>
                  <a:cubicBezTo>
                    <a:pt x="2469" y="1255"/>
                    <a:pt x="2344" y="1274"/>
                    <a:pt x="2256" y="1253"/>
                  </a:cubicBezTo>
                  <a:cubicBezTo>
                    <a:pt x="2143" y="1227"/>
                    <a:pt x="2064" y="1105"/>
                    <a:pt x="2085" y="992"/>
                  </a:cubicBezTo>
                  <a:lnTo>
                    <a:pt x="2085" y="992"/>
                  </a:lnTo>
                  <a:cubicBezTo>
                    <a:pt x="2151" y="999"/>
                    <a:pt x="2218" y="1007"/>
                    <a:pt x="2284" y="1007"/>
                  </a:cubicBezTo>
                  <a:cubicBezTo>
                    <a:pt x="2333" y="1007"/>
                    <a:pt x="2382" y="1003"/>
                    <a:pt x="2430" y="992"/>
                  </a:cubicBezTo>
                  <a:cubicBezTo>
                    <a:pt x="2544" y="966"/>
                    <a:pt x="2653" y="893"/>
                    <a:pt x="2689" y="784"/>
                  </a:cubicBezTo>
                  <a:cubicBezTo>
                    <a:pt x="2702" y="745"/>
                    <a:pt x="2706" y="702"/>
                    <a:pt x="2726" y="666"/>
                  </a:cubicBezTo>
                  <a:cubicBezTo>
                    <a:pt x="2775" y="576"/>
                    <a:pt x="2899" y="567"/>
                    <a:pt x="3002" y="550"/>
                  </a:cubicBezTo>
                  <a:cubicBezTo>
                    <a:pt x="3124" y="531"/>
                    <a:pt x="3246" y="482"/>
                    <a:pt x="3317" y="383"/>
                  </a:cubicBezTo>
                  <a:cubicBezTo>
                    <a:pt x="3388" y="285"/>
                    <a:pt x="3390" y="130"/>
                    <a:pt x="3296" y="51"/>
                  </a:cubicBezTo>
                  <a:cubicBezTo>
                    <a:pt x="3251" y="14"/>
                    <a:pt x="3195" y="0"/>
                    <a:pt x="31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150"/>
            <p:cNvSpPr/>
            <p:nvPr/>
          </p:nvSpPr>
          <p:spPr>
            <a:xfrm>
              <a:off x="6629468" y="3544429"/>
              <a:ext cx="98089" cy="118292"/>
            </a:xfrm>
            <a:custGeom>
              <a:rect b="b" l="l" r="r" t="t"/>
              <a:pathLst>
                <a:path extrusionOk="0" h="4163" w="3452">
                  <a:moveTo>
                    <a:pt x="3167" y="55"/>
                  </a:moveTo>
                  <a:cubicBezTo>
                    <a:pt x="3225" y="55"/>
                    <a:pt x="3273" y="69"/>
                    <a:pt x="3308" y="99"/>
                  </a:cubicBezTo>
                  <a:cubicBezTo>
                    <a:pt x="3394" y="169"/>
                    <a:pt x="3386" y="311"/>
                    <a:pt x="3326" y="394"/>
                  </a:cubicBezTo>
                  <a:cubicBezTo>
                    <a:pt x="3251" y="497"/>
                    <a:pt x="3122" y="536"/>
                    <a:pt x="3028" y="551"/>
                  </a:cubicBezTo>
                  <a:lnTo>
                    <a:pt x="2996" y="555"/>
                  </a:lnTo>
                  <a:cubicBezTo>
                    <a:pt x="2897" y="570"/>
                    <a:pt x="2784" y="587"/>
                    <a:pt x="2732" y="679"/>
                  </a:cubicBezTo>
                  <a:cubicBezTo>
                    <a:pt x="2717" y="705"/>
                    <a:pt x="2711" y="733"/>
                    <a:pt x="2704" y="761"/>
                  </a:cubicBezTo>
                  <a:cubicBezTo>
                    <a:pt x="2702" y="773"/>
                    <a:pt x="2698" y="788"/>
                    <a:pt x="2694" y="801"/>
                  </a:cubicBezTo>
                  <a:cubicBezTo>
                    <a:pt x="2657" y="911"/>
                    <a:pt x="2546" y="971"/>
                    <a:pt x="2454" y="992"/>
                  </a:cubicBezTo>
                  <a:cubicBezTo>
                    <a:pt x="2413" y="1003"/>
                    <a:pt x="2368" y="1007"/>
                    <a:pt x="2319" y="1007"/>
                  </a:cubicBezTo>
                  <a:cubicBezTo>
                    <a:pt x="2250" y="1007"/>
                    <a:pt x="2179" y="998"/>
                    <a:pt x="2117" y="990"/>
                  </a:cubicBezTo>
                  <a:lnTo>
                    <a:pt x="2092" y="988"/>
                  </a:lnTo>
                  <a:lnTo>
                    <a:pt x="2087" y="1013"/>
                  </a:lnTo>
                  <a:cubicBezTo>
                    <a:pt x="2066" y="1140"/>
                    <a:pt x="2154" y="1277"/>
                    <a:pt x="2280" y="1305"/>
                  </a:cubicBezTo>
                  <a:cubicBezTo>
                    <a:pt x="2306" y="1311"/>
                    <a:pt x="2336" y="1313"/>
                    <a:pt x="2364" y="1318"/>
                  </a:cubicBezTo>
                  <a:cubicBezTo>
                    <a:pt x="2441" y="1324"/>
                    <a:pt x="2490" y="1333"/>
                    <a:pt x="2509" y="1375"/>
                  </a:cubicBezTo>
                  <a:cubicBezTo>
                    <a:pt x="2520" y="1403"/>
                    <a:pt x="2511" y="1438"/>
                    <a:pt x="2503" y="1472"/>
                  </a:cubicBezTo>
                  <a:cubicBezTo>
                    <a:pt x="2492" y="1508"/>
                    <a:pt x="2481" y="1553"/>
                    <a:pt x="2496" y="1594"/>
                  </a:cubicBezTo>
                  <a:cubicBezTo>
                    <a:pt x="2505" y="1624"/>
                    <a:pt x="2526" y="1645"/>
                    <a:pt x="2544" y="1667"/>
                  </a:cubicBezTo>
                  <a:lnTo>
                    <a:pt x="2559" y="1682"/>
                  </a:lnTo>
                  <a:cubicBezTo>
                    <a:pt x="2659" y="1802"/>
                    <a:pt x="2653" y="1962"/>
                    <a:pt x="2646" y="2134"/>
                  </a:cubicBezTo>
                  <a:cubicBezTo>
                    <a:pt x="2642" y="2222"/>
                    <a:pt x="2640" y="2312"/>
                    <a:pt x="2651" y="2397"/>
                  </a:cubicBezTo>
                  <a:cubicBezTo>
                    <a:pt x="2657" y="2434"/>
                    <a:pt x="2666" y="2475"/>
                    <a:pt x="2694" y="2507"/>
                  </a:cubicBezTo>
                  <a:cubicBezTo>
                    <a:pt x="2715" y="2528"/>
                    <a:pt x="2743" y="2541"/>
                    <a:pt x="2769" y="2554"/>
                  </a:cubicBezTo>
                  <a:lnTo>
                    <a:pt x="2786" y="2560"/>
                  </a:lnTo>
                  <a:cubicBezTo>
                    <a:pt x="2895" y="2612"/>
                    <a:pt x="2968" y="2712"/>
                    <a:pt x="2972" y="2817"/>
                  </a:cubicBezTo>
                  <a:cubicBezTo>
                    <a:pt x="2979" y="2929"/>
                    <a:pt x="2895" y="3036"/>
                    <a:pt x="2792" y="3047"/>
                  </a:cubicBezTo>
                  <a:cubicBezTo>
                    <a:pt x="2784" y="3048"/>
                    <a:pt x="2776" y="3048"/>
                    <a:pt x="2767" y="3048"/>
                  </a:cubicBezTo>
                  <a:cubicBezTo>
                    <a:pt x="2747" y="3048"/>
                    <a:pt x="2725" y="3045"/>
                    <a:pt x="2702" y="3042"/>
                  </a:cubicBezTo>
                  <a:cubicBezTo>
                    <a:pt x="2679" y="3038"/>
                    <a:pt x="2653" y="3038"/>
                    <a:pt x="2623" y="3036"/>
                  </a:cubicBezTo>
                  <a:cubicBezTo>
                    <a:pt x="2496" y="3038"/>
                    <a:pt x="2391" y="3115"/>
                    <a:pt x="2286" y="3205"/>
                  </a:cubicBezTo>
                  <a:cubicBezTo>
                    <a:pt x="2281" y="3207"/>
                    <a:pt x="2275" y="3208"/>
                    <a:pt x="2269" y="3208"/>
                  </a:cubicBezTo>
                  <a:cubicBezTo>
                    <a:pt x="2231" y="3208"/>
                    <a:pt x="2186" y="3170"/>
                    <a:pt x="2175" y="3124"/>
                  </a:cubicBezTo>
                  <a:cubicBezTo>
                    <a:pt x="2164" y="3081"/>
                    <a:pt x="2171" y="3036"/>
                    <a:pt x="2175" y="2989"/>
                  </a:cubicBezTo>
                  <a:cubicBezTo>
                    <a:pt x="2179" y="2967"/>
                    <a:pt x="2182" y="2946"/>
                    <a:pt x="2182" y="2927"/>
                  </a:cubicBezTo>
                  <a:cubicBezTo>
                    <a:pt x="2188" y="2828"/>
                    <a:pt x="2154" y="2751"/>
                    <a:pt x="2092" y="2721"/>
                  </a:cubicBezTo>
                  <a:cubicBezTo>
                    <a:pt x="2068" y="2708"/>
                    <a:pt x="2042" y="2704"/>
                    <a:pt x="2008" y="2704"/>
                  </a:cubicBezTo>
                  <a:cubicBezTo>
                    <a:pt x="1995" y="2704"/>
                    <a:pt x="1980" y="2704"/>
                    <a:pt x="1967" y="2706"/>
                  </a:cubicBezTo>
                  <a:cubicBezTo>
                    <a:pt x="1953" y="2706"/>
                    <a:pt x="1939" y="2707"/>
                    <a:pt x="1924" y="2707"/>
                  </a:cubicBezTo>
                  <a:cubicBezTo>
                    <a:pt x="1917" y="2707"/>
                    <a:pt x="1910" y="2707"/>
                    <a:pt x="1903" y="2706"/>
                  </a:cubicBezTo>
                  <a:cubicBezTo>
                    <a:pt x="1804" y="2693"/>
                    <a:pt x="1738" y="2588"/>
                    <a:pt x="1721" y="2492"/>
                  </a:cubicBezTo>
                  <a:cubicBezTo>
                    <a:pt x="1708" y="2417"/>
                    <a:pt x="1717" y="2342"/>
                    <a:pt x="1723" y="2260"/>
                  </a:cubicBezTo>
                  <a:cubicBezTo>
                    <a:pt x="1727" y="2228"/>
                    <a:pt x="1729" y="2196"/>
                    <a:pt x="1732" y="2164"/>
                  </a:cubicBezTo>
                  <a:cubicBezTo>
                    <a:pt x="1740" y="2025"/>
                    <a:pt x="1717" y="1909"/>
                    <a:pt x="1665" y="1821"/>
                  </a:cubicBezTo>
                  <a:cubicBezTo>
                    <a:pt x="1605" y="1718"/>
                    <a:pt x="1498" y="1650"/>
                    <a:pt x="1390" y="1650"/>
                  </a:cubicBezTo>
                  <a:cubicBezTo>
                    <a:pt x="1380" y="1650"/>
                    <a:pt x="1369" y="1650"/>
                    <a:pt x="1359" y="1652"/>
                  </a:cubicBezTo>
                  <a:cubicBezTo>
                    <a:pt x="1252" y="1665"/>
                    <a:pt x="1155" y="1746"/>
                    <a:pt x="1115" y="1855"/>
                  </a:cubicBezTo>
                  <a:cubicBezTo>
                    <a:pt x="1070" y="1973"/>
                    <a:pt x="1087" y="2093"/>
                    <a:pt x="1110" y="2175"/>
                  </a:cubicBezTo>
                  <a:cubicBezTo>
                    <a:pt x="1117" y="2190"/>
                    <a:pt x="1121" y="2207"/>
                    <a:pt x="1127" y="2222"/>
                  </a:cubicBezTo>
                  <a:cubicBezTo>
                    <a:pt x="1147" y="2280"/>
                    <a:pt x="1164" y="2335"/>
                    <a:pt x="1155" y="2389"/>
                  </a:cubicBezTo>
                  <a:cubicBezTo>
                    <a:pt x="1151" y="2427"/>
                    <a:pt x="1130" y="2466"/>
                    <a:pt x="1110" y="2505"/>
                  </a:cubicBezTo>
                  <a:cubicBezTo>
                    <a:pt x="1085" y="2554"/>
                    <a:pt x="1059" y="2605"/>
                    <a:pt x="1059" y="2663"/>
                  </a:cubicBezTo>
                  <a:cubicBezTo>
                    <a:pt x="1057" y="2742"/>
                    <a:pt x="1102" y="2811"/>
                    <a:pt x="1147" y="2879"/>
                  </a:cubicBezTo>
                  <a:cubicBezTo>
                    <a:pt x="1196" y="2957"/>
                    <a:pt x="1241" y="3025"/>
                    <a:pt x="1202" y="3087"/>
                  </a:cubicBezTo>
                  <a:lnTo>
                    <a:pt x="1179" y="3126"/>
                  </a:lnTo>
                  <a:lnTo>
                    <a:pt x="1226" y="3128"/>
                  </a:lnTo>
                  <a:cubicBezTo>
                    <a:pt x="1275" y="3128"/>
                    <a:pt x="1322" y="3167"/>
                    <a:pt x="1370" y="3237"/>
                  </a:cubicBezTo>
                  <a:cubicBezTo>
                    <a:pt x="1412" y="3304"/>
                    <a:pt x="1462" y="3407"/>
                    <a:pt x="1442" y="3507"/>
                  </a:cubicBezTo>
                  <a:cubicBezTo>
                    <a:pt x="1425" y="3588"/>
                    <a:pt x="1355" y="3658"/>
                    <a:pt x="1280" y="3658"/>
                  </a:cubicBezTo>
                  <a:cubicBezTo>
                    <a:pt x="1272" y="3658"/>
                    <a:pt x="1264" y="3657"/>
                    <a:pt x="1256" y="3655"/>
                  </a:cubicBezTo>
                  <a:lnTo>
                    <a:pt x="1228" y="3649"/>
                  </a:lnTo>
                  <a:lnTo>
                    <a:pt x="1224" y="3676"/>
                  </a:lnTo>
                  <a:cubicBezTo>
                    <a:pt x="1211" y="3771"/>
                    <a:pt x="1194" y="3878"/>
                    <a:pt x="1147" y="3964"/>
                  </a:cubicBezTo>
                  <a:cubicBezTo>
                    <a:pt x="1100" y="4049"/>
                    <a:pt x="1020" y="4105"/>
                    <a:pt x="941" y="4109"/>
                  </a:cubicBezTo>
                  <a:cubicBezTo>
                    <a:pt x="840" y="3846"/>
                    <a:pt x="770" y="3574"/>
                    <a:pt x="905" y="3370"/>
                  </a:cubicBezTo>
                  <a:cubicBezTo>
                    <a:pt x="911" y="3359"/>
                    <a:pt x="920" y="3349"/>
                    <a:pt x="926" y="3338"/>
                  </a:cubicBezTo>
                  <a:cubicBezTo>
                    <a:pt x="947" y="3310"/>
                    <a:pt x="969" y="3280"/>
                    <a:pt x="980" y="3246"/>
                  </a:cubicBezTo>
                  <a:cubicBezTo>
                    <a:pt x="1010" y="3162"/>
                    <a:pt x="982" y="3074"/>
                    <a:pt x="956" y="2997"/>
                  </a:cubicBezTo>
                  <a:lnTo>
                    <a:pt x="945" y="2965"/>
                  </a:lnTo>
                  <a:cubicBezTo>
                    <a:pt x="887" y="2781"/>
                    <a:pt x="883" y="2575"/>
                    <a:pt x="937" y="2389"/>
                  </a:cubicBezTo>
                  <a:lnTo>
                    <a:pt x="945" y="2359"/>
                  </a:lnTo>
                  <a:lnTo>
                    <a:pt x="915" y="2355"/>
                  </a:lnTo>
                  <a:cubicBezTo>
                    <a:pt x="847" y="2342"/>
                    <a:pt x="776" y="2335"/>
                    <a:pt x="710" y="2327"/>
                  </a:cubicBezTo>
                  <a:cubicBezTo>
                    <a:pt x="590" y="2316"/>
                    <a:pt x="478" y="2303"/>
                    <a:pt x="371" y="2265"/>
                  </a:cubicBezTo>
                  <a:cubicBezTo>
                    <a:pt x="206" y="2202"/>
                    <a:pt x="60" y="2040"/>
                    <a:pt x="101" y="1875"/>
                  </a:cubicBezTo>
                  <a:cubicBezTo>
                    <a:pt x="127" y="1772"/>
                    <a:pt x="217" y="1699"/>
                    <a:pt x="303" y="1626"/>
                  </a:cubicBezTo>
                  <a:cubicBezTo>
                    <a:pt x="320" y="1611"/>
                    <a:pt x="339" y="1596"/>
                    <a:pt x="356" y="1579"/>
                  </a:cubicBezTo>
                  <a:cubicBezTo>
                    <a:pt x="470" y="1483"/>
                    <a:pt x="566" y="1328"/>
                    <a:pt x="500" y="1191"/>
                  </a:cubicBezTo>
                  <a:cubicBezTo>
                    <a:pt x="491" y="1172"/>
                    <a:pt x="478" y="1153"/>
                    <a:pt x="468" y="1135"/>
                  </a:cubicBezTo>
                  <a:cubicBezTo>
                    <a:pt x="444" y="1099"/>
                    <a:pt x="423" y="1069"/>
                    <a:pt x="431" y="1037"/>
                  </a:cubicBezTo>
                  <a:cubicBezTo>
                    <a:pt x="438" y="1007"/>
                    <a:pt x="468" y="986"/>
                    <a:pt x="502" y="964"/>
                  </a:cubicBezTo>
                  <a:cubicBezTo>
                    <a:pt x="517" y="953"/>
                    <a:pt x="532" y="943"/>
                    <a:pt x="547" y="932"/>
                  </a:cubicBezTo>
                  <a:cubicBezTo>
                    <a:pt x="658" y="838"/>
                    <a:pt x="650" y="686"/>
                    <a:pt x="641" y="536"/>
                  </a:cubicBezTo>
                  <a:cubicBezTo>
                    <a:pt x="632" y="394"/>
                    <a:pt x="624" y="261"/>
                    <a:pt x="716" y="186"/>
                  </a:cubicBezTo>
                  <a:cubicBezTo>
                    <a:pt x="755" y="154"/>
                    <a:pt x="806" y="139"/>
                    <a:pt x="851" y="129"/>
                  </a:cubicBezTo>
                  <a:cubicBezTo>
                    <a:pt x="890" y="118"/>
                    <a:pt x="930" y="111"/>
                    <a:pt x="967" y="111"/>
                  </a:cubicBezTo>
                  <a:cubicBezTo>
                    <a:pt x="1022" y="111"/>
                    <a:pt x="1093" y="124"/>
                    <a:pt x="1119" y="186"/>
                  </a:cubicBezTo>
                  <a:cubicBezTo>
                    <a:pt x="1136" y="225"/>
                    <a:pt x="1125" y="272"/>
                    <a:pt x="1117" y="321"/>
                  </a:cubicBezTo>
                  <a:cubicBezTo>
                    <a:pt x="1104" y="383"/>
                    <a:pt x="1091" y="446"/>
                    <a:pt x="1125" y="501"/>
                  </a:cubicBezTo>
                  <a:lnTo>
                    <a:pt x="1134" y="516"/>
                  </a:lnTo>
                  <a:lnTo>
                    <a:pt x="1151" y="514"/>
                  </a:lnTo>
                  <a:cubicBezTo>
                    <a:pt x="1183" y="512"/>
                    <a:pt x="1215" y="508"/>
                    <a:pt x="1247" y="508"/>
                  </a:cubicBezTo>
                  <a:cubicBezTo>
                    <a:pt x="1290" y="508"/>
                    <a:pt x="1325" y="514"/>
                    <a:pt x="1355" y="527"/>
                  </a:cubicBezTo>
                  <a:cubicBezTo>
                    <a:pt x="1410" y="551"/>
                    <a:pt x="1455" y="615"/>
                    <a:pt x="1434" y="671"/>
                  </a:cubicBezTo>
                  <a:lnTo>
                    <a:pt x="1425" y="694"/>
                  </a:lnTo>
                  <a:lnTo>
                    <a:pt x="1449" y="705"/>
                  </a:lnTo>
                  <a:cubicBezTo>
                    <a:pt x="1493" y="726"/>
                    <a:pt x="1544" y="736"/>
                    <a:pt x="1598" y="736"/>
                  </a:cubicBezTo>
                  <a:cubicBezTo>
                    <a:pt x="1691" y="736"/>
                    <a:pt x="1794" y="705"/>
                    <a:pt x="1890" y="647"/>
                  </a:cubicBezTo>
                  <a:cubicBezTo>
                    <a:pt x="1957" y="606"/>
                    <a:pt x="2017" y="557"/>
                    <a:pt x="2077" y="510"/>
                  </a:cubicBezTo>
                  <a:cubicBezTo>
                    <a:pt x="2130" y="467"/>
                    <a:pt x="2184" y="422"/>
                    <a:pt x="2242" y="386"/>
                  </a:cubicBezTo>
                  <a:lnTo>
                    <a:pt x="2274" y="364"/>
                  </a:lnTo>
                  <a:cubicBezTo>
                    <a:pt x="2336" y="328"/>
                    <a:pt x="2400" y="287"/>
                    <a:pt x="2434" y="219"/>
                  </a:cubicBezTo>
                  <a:cubicBezTo>
                    <a:pt x="2441" y="210"/>
                    <a:pt x="2445" y="199"/>
                    <a:pt x="2449" y="189"/>
                  </a:cubicBezTo>
                  <a:cubicBezTo>
                    <a:pt x="2458" y="169"/>
                    <a:pt x="2464" y="150"/>
                    <a:pt x="2477" y="137"/>
                  </a:cubicBezTo>
                  <a:cubicBezTo>
                    <a:pt x="2490" y="127"/>
                    <a:pt x="2507" y="122"/>
                    <a:pt x="2527" y="122"/>
                  </a:cubicBezTo>
                  <a:cubicBezTo>
                    <a:pt x="2552" y="122"/>
                    <a:pt x="2582" y="129"/>
                    <a:pt x="2610" y="137"/>
                  </a:cubicBezTo>
                  <a:cubicBezTo>
                    <a:pt x="2625" y="141"/>
                    <a:pt x="2640" y="144"/>
                    <a:pt x="2655" y="148"/>
                  </a:cubicBezTo>
                  <a:cubicBezTo>
                    <a:pt x="2674" y="152"/>
                    <a:pt x="2694" y="153"/>
                    <a:pt x="2714" y="153"/>
                  </a:cubicBezTo>
                  <a:cubicBezTo>
                    <a:pt x="2793" y="153"/>
                    <a:pt x="2876" y="126"/>
                    <a:pt x="2953" y="101"/>
                  </a:cubicBezTo>
                  <a:cubicBezTo>
                    <a:pt x="2970" y="94"/>
                    <a:pt x="2987" y="88"/>
                    <a:pt x="3004" y="84"/>
                  </a:cubicBezTo>
                  <a:cubicBezTo>
                    <a:pt x="3065" y="64"/>
                    <a:pt x="3120" y="55"/>
                    <a:pt x="3167" y="55"/>
                  </a:cubicBezTo>
                  <a:close/>
                  <a:moveTo>
                    <a:pt x="3166" y="1"/>
                  </a:moveTo>
                  <a:cubicBezTo>
                    <a:pt x="3113" y="1"/>
                    <a:pt x="3053" y="11"/>
                    <a:pt x="2987" y="32"/>
                  </a:cubicBezTo>
                  <a:cubicBezTo>
                    <a:pt x="2970" y="39"/>
                    <a:pt x="2953" y="43"/>
                    <a:pt x="2936" y="49"/>
                  </a:cubicBezTo>
                  <a:cubicBezTo>
                    <a:pt x="2864" y="75"/>
                    <a:pt x="2788" y="99"/>
                    <a:pt x="2718" y="99"/>
                  </a:cubicBezTo>
                  <a:cubicBezTo>
                    <a:pt x="2700" y="99"/>
                    <a:pt x="2683" y="98"/>
                    <a:pt x="2666" y="94"/>
                  </a:cubicBezTo>
                  <a:cubicBezTo>
                    <a:pt x="2653" y="92"/>
                    <a:pt x="2638" y="88"/>
                    <a:pt x="2623" y="86"/>
                  </a:cubicBezTo>
                  <a:cubicBezTo>
                    <a:pt x="2591" y="77"/>
                    <a:pt x="2559" y="69"/>
                    <a:pt x="2526" y="69"/>
                  </a:cubicBezTo>
                  <a:cubicBezTo>
                    <a:pt x="2492" y="69"/>
                    <a:pt x="2464" y="77"/>
                    <a:pt x="2443" y="99"/>
                  </a:cubicBezTo>
                  <a:cubicBezTo>
                    <a:pt x="2419" y="118"/>
                    <a:pt x="2409" y="144"/>
                    <a:pt x="2400" y="169"/>
                  </a:cubicBezTo>
                  <a:cubicBezTo>
                    <a:pt x="2396" y="178"/>
                    <a:pt x="2391" y="186"/>
                    <a:pt x="2387" y="195"/>
                  </a:cubicBezTo>
                  <a:cubicBezTo>
                    <a:pt x="2359" y="251"/>
                    <a:pt x="2304" y="283"/>
                    <a:pt x="2246" y="319"/>
                  </a:cubicBezTo>
                  <a:lnTo>
                    <a:pt x="2214" y="338"/>
                  </a:lnTo>
                  <a:cubicBezTo>
                    <a:pt x="2154" y="377"/>
                    <a:pt x="2098" y="424"/>
                    <a:pt x="2042" y="467"/>
                  </a:cubicBezTo>
                  <a:cubicBezTo>
                    <a:pt x="1984" y="514"/>
                    <a:pt x="1927" y="561"/>
                    <a:pt x="1862" y="600"/>
                  </a:cubicBezTo>
                  <a:cubicBezTo>
                    <a:pt x="1774" y="654"/>
                    <a:pt x="1681" y="683"/>
                    <a:pt x="1599" y="683"/>
                  </a:cubicBezTo>
                  <a:cubicBezTo>
                    <a:pt x="1560" y="683"/>
                    <a:pt x="1524" y="677"/>
                    <a:pt x="1492" y="664"/>
                  </a:cubicBezTo>
                  <a:cubicBezTo>
                    <a:pt x="1504" y="587"/>
                    <a:pt x="1447" y="510"/>
                    <a:pt x="1376" y="478"/>
                  </a:cubicBezTo>
                  <a:cubicBezTo>
                    <a:pt x="1340" y="463"/>
                    <a:pt x="1297" y="454"/>
                    <a:pt x="1247" y="454"/>
                  </a:cubicBezTo>
                  <a:cubicBezTo>
                    <a:pt x="1220" y="454"/>
                    <a:pt x="1192" y="456"/>
                    <a:pt x="1164" y="461"/>
                  </a:cubicBezTo>
                  <a:cubicBezTo>
                    <a:pt x="1151" y="424"/>
                    <a:pt x="1160" y="379"/>
                    <a:pt x="1168" y="332"/>
                  </a:cubicBezTo>
                  <a:cubicBezTo>
                    <a:pt x="1179" y="276"/>
                    <a:pt x="1192" y="221"/>
                    <a:pt x="1168" y="165"/>
                  </a:cubicBezTo>
                  <a:cubicBezTo>
                    <a:pt x="1140" y="96"/>
                    <a:pt x="1067" y="58"/>
                    <a:pt x="967" y="58"/>
                  </a:cubicBezTo>
                  <a:cubicBezTo>
                    <a:pt x="926" y="58"/>
                    <a:pt x="881" y="64"/>
                    <a:pt x="838" y="77"/>
                  </a:cubicBezTo>
                  <a:cubicBezTo>
                    <a:pt x="787" y="90"/>
                    <a:pt x="729" y="107"/>
                    <a:pt x="682" y="144"/>
                  </a:cubicBezTo>
                  <a:cubicBezTo>
                    <a:pt x="568" y="238"/>
                    <a:pt x="577" y="392"/>
                    <a:pt x="588" y="540"/>
                  </a:cubicBezTo>
                  <a:cubicBezTo>
                    <a:pt x="596" y="681"/>
                    <a:pt x="605" y="814"/>
                    <a:pt x="513" y="891"/>
                  </a:cubicBezTo>
                  <a:cubicBezTo>
                    <a:pt x="500" y="900"/>
                    <a:pt x="487" y="911"/>
                    <a:pt x="472" y="919"/>
                  </a:cubicBezTo>
                  <a:cubicBezTo>
                    <a:pt x="433" y="945"/>
                    <a:pt x="390" y="973"/>
                    <a:pt x="378" y="1026"/>
                  </a:cubicBezTo>
                  <a:cubicBezTo>
                    <a:pt x="367" y="1080"/>
                    <a:pt x="397" y="1125"/>
                    <a:pt x="423" y="1165"/>
                  </a:cubicBezTo>
                  <a:cubicBezTo>
                    <a:pt x="433" y="1180"/>
                    <a:pt x="444" y="1198"/>
                    <a:pt x="453" y="1215"/>
                  </a:cubicBezTo>
                  <a:cubicBezTo>
                    <a:pt x="504" y="1324"/>
                    <a:pt x="418" y="1455"/>
                    <a:pt x="322" y="1540"/>
                  </a:cubicBezTo>
                  <a:cubicBezTo>
                    <a:pt x="305" y="1555"/>
                    <a:pt x="285" y="1570"/>
                    <a:pt x="268" y="1585"/>
                  </a:cubicBezTo>
                  <a:cubicBezTo>
                    <a:pt x="176" y="1663"/>
                    <a:pt x="80" y="1742"/>
                    <a:pt x="50" y="1860"/>
                  </a:cubicBezTo>
                  <a:cubicBezTo>
                    <a:pt x="0" y="2055"/>
                    <a:pt x="165" y="2245"/>
                    <a:pt x="352" y="2314"/>
                  </a:cubicBezTo>
                  <a:cubicBezTo>
                    <a:pt x="465" y="2357"/>
                    <a:pt x="585" y="2370"/>
                    <a:pt x="703" y="2380"/>
                  </a:cubicBezTo>
                  <a:cubicBezTo>
                    <a:pt x="761" y="2387"/>
                    <a:pt x="821" y="2393"/>
                    <a:pt x="877" y="2402"/>
                  </a:cubicBezTo>
                  <a:cubicBezTo>
                    <a:pt x="830" y="2590"/>
                    <a:pt x="836" y="2796"/>
                    <a:pt x="894" y="2982"/>
                  </a:cubicBezTo>
                  <a:lnTo>
                    <a:pt x="905" y="3014"/>
                  </a:lnTo>
                  <a:cubicBezTo>
                    <a:pt x="928" y="3087"/>
                    <a:pt x="954" y="3162"/>
                    <a:pt x="930" y="3227"/>
                  </a:cubicBezTo>
                  <a:cubicBezTo>
                    <a:pt x="920" y="3254"/>
                    <a:pt x="902" y="3280"/>
                    <a:pt x="883" y="3306"/>
                  </a:cubicBezTo>
                  <a:cubicBezTo>
                    <a:pt x="875" y="3317"/>
                    <a:pt x="866" y="3329"/>
                    <a:pt x="860" y="3340"/>
                  </a:cubicBezTo>
                  <a:cubicBezTo>
                    <a:pt x="707" y="3569"/>
                    <a:pt x="789" y="3863"/>
                    <a:pt x="898" y="4146"/>
                  </a:cubicBezTo>
                  <a:lnTo>
                    <a:pt x="905" y="4163"/>
                  </a:lnTo>
                  <a:lnTo>
                    <a:pt x="930" y="4163"/>
                  </a:lnTo>
                  <a:cubicBezTo>
                    <a:pt x="1031" y="4163"/>
                    <a:pt x="1134" y="4096"/>
                    <a:pt x="1194" y="3989"/>
                  </a:cubicBezTo>
                  <a:cubicBezTo>
                    <a:pt x="1241" y="3904"/>
                    <a:pt x="1260" y="3803"/>
                    <a:pt x="1273" y="3711"/>
                  </a:cubicBezTo>
                  <a:lnTo>
                    <a:pt x="1280" y="3711"/>
                  </a:lnTo>
                  <a:cubicBezTo>
                    <a:pt x="1378" y="3711"/>
                    <a:pt x="1472" y="3625"/>
                    <a:pt x="1494" y="3516"/>
                  </a:cubicBezTo>
                  <a:cubicBezTo>
                    <a:pt x="1513" y="3424"/>
                    <a:pt x="1485" y="3317"/>
                    <a:pt x="1415" y="3207"/>
                  </a:cubicBezTo>
                  <a:cubicBezTo>
                    <a:pt x="1370" y="3137"/>
                    <a:pt x="1318" y="3094"/>
                    <a:pt x="1265" y="3081"/>
                  </a:cubicBezTo>
                  <a:cubicBezTo>
                    <a:pt x="1288" y="3002"/>
                    <a:pt x="1239" y="2924"/>
                    <a:pt x="1192" y="2849"/>
                  </a:cubicBezTo>
                  <a:cubicBezTo>
                    <a:pt x="1151" y="2789"/>
                    <a:pt x="1110" y="2725"/>
                    <a:pt x="1112" y="2663"/>
                  </a:cubicBezTo>
                  <a:cubicBezTo>
                    <a:pt x="1112" y="2618"/>
                    <a:pt x="1134" y="2575"/>
                    <a:pt x="1157" y="2528"/>
                  </a:cubicBezTo>
                  <a:cubicBezTo>
                    <a:pt x="1179" y="2487"/>
                    <a:pt x="1202" y="2445"/>
                    <a:pt x="1209" y="2397"/>
                  </a:cubicBezTo>
                  <a:cubicBezTo>
                    <a:pt x="1217" y="2329"/>
                    <a:pt x="1198" y="2267"/>
                    <a:pt x="1177" y="2205"/>
                  </a:cubicBezTo>
                  <a:cubicBezTo>
                    <a:pt x="1172" y="2190"/>
                    <a:pt x="1168" y="2175"/>
                    <a:pt x="1162" y="2160"/>
                  </a:cubicBezTo>
                  <a:cubicBezTo>
                    <a:pt x="1140" y="2087"/>
                    <a:pt x="1123" y="1977"/>
                    <a:pt x="1164" y="1875"/>
                  </a:cubicBezTo>
                  <a:cubicBezTo>
                    <a:pt x="1198" y="1785"/>
                    <a:pt x="1280" y="1716"/>
                    <a:pt x="1365" y="1705"/>
                  </a:cubicBezTo>
                  <a:cubicBezTo>
                    <a:pt x="1373" y="1705"/>
                    <a:pt x="1380" y="1704"/>
                    <a:pt x="1388" y="1704"/>
                  </a:cubicBezTo>
                  <a:cubicBezTo>
                    <a:pt x="1476" y="1704"/>
                    <a:pt x="1567" y="1760"/>
                    <a:pt x="1618" y="1847"/>
                  </a:cubicBezTo>
                  <a:cubicBezTo>
                    <a:pt x="1665" y="1928"/>
                    <a:pt x="1687" y="2033"/>
                    <a:pt x="1678" y="2162"/>
                  </a:cubicBezTo>
                  <a:cubicBezTo>
                    <a:pt x="1676" y="2192"/>
                    <a:pt x="1674" y="2224"/>
                    <a:pt x="1669" y="2256"/>
                  </a:cubicBezTo>
                  <a:cubicBezTo>
                    <a:pt x="1663" y="2335"/>
                    <a:pt x="1654" y="2419"/>
                    <a:pt x="1667" y="2500"/>
                  </a:cubicBezTo>
                  <a:cubicBezTo>
                    <a:pt x="1687" y="2614"/>
                    <a:pt x="1766" y="2742"/>
                    <a:pt x="1897" y="2757"/>
                  </a:cubicBezTo>
                  <a:cubicBezTo>
                    <a:pt x="1907" y="2759"/>
                    <a:pt x="1917" y="2760"/>
                    <a:pt x="1927" y="2760"/>
                  </a:cubicBezTo>
                  <a:cubicBezTo>
                    <a:pt x="1941" y="2760"/>
                    <a:pt x="1956" y="2759"/>
                    <a:pt x="1969" y="2757"/>
                  </a:cubicBezTo>
                  <a:cubicBezTo>
                    <a:pt x="1981" y="2757"/>
                    <a:pt x="1992" y="2756"/>
                    <a:pt x="2002" y="2756"/>
                  </a:cubicBezTo>
                  <a:cubicBezTo>
                    <a:pt x="2028" y="2756"/>
                    <a:pt x="2051" y="2759"/>
                    <a:pt x="2068" y="2768"/>
                  </a:cubicBezTo>
                  <a:cubicBezTo>
                    <a:pt x="2117" y="2794"/>
                    <a:pt x="2132" y="2864"/>
                    <a:pt x="2128" y="2922"/>
                  </a:cubicBezTo>
                  <a:cubicBezTo>
                    <a:pt x="2128" y="2942"/>
                    <a:pt x="2126" y="2961"/>
                    <a:pt x="2124" y="2982"/>
                  </a:cubicBezTo>
                  <a:cubicBezTo>
                    <a:pt x="2117" y="3032"/>
                    <a:pt x="2111" y="3083"/>
                    <a:pt x="2124" y="3137"/>
                  </a:cubicBezTo>
                  <a:cubicBezTo>
                    <a:pt x="2141" y="3205"/>
                    <a:pt x="2205" y="3261"/>
                    <a:pt x="2267" y="3261"/>
                  </a:cubicBezTo>
                  <a:cubicBezTo>
                    <a:pt x="2282" y="3261"/>
                    <a:pt x="2297" y="3259"/>
                    <a:pt x="2312" y="3252"/>
                  </a:cubicBezTo>
                  <a:lnTo>
                    <a:pt x="2319" y="3248"/>
                  </a:lnTo>
                  <a:cubicBezTo>
                    <a:pt x="2417" y="3164"/>
                    <a:pt x="2514" y="3092"/>
                    <a:pt x="2627" y="3089"/>
                  </a:cubicBezTo>
                  <a:cubicBezTo>
                    <a:pt x="2651" y="3089"/>
                    <a:pt x="2672" y="3092"/>
                    <a:pt x="2696" y="3096"/>
                  </a:cubicBezTo>
                  <a:cubicBezTo>
                    <a:pt x="2721" y="3099"/>
                    <a:pt x="2746" y="3101"/>
                    <a:pt x="2771" y="3101"/>
                  </a:cubicBezTo>
                  <a:cubicBezTo>
                    <a:pt x="2780" y="3101"/>
                    <a:pt x="2789" y="3101"/>
                    <a:pt x="2799" y="3100"/>
                  </a:cubicBezTo>
                  <a:cubicBezTo>
                    <a:pt x="2929" y="3085"/>
                    <a:pt x="3034" y="2954"/>
                    <a:pt x="3026" y="2813"/>
                  </a:cubicBezTo>
                  <a:cubicBezTo>
                    <a:pt x="3019" y="2689"/>
                    <a:pt x="2934" y="2571"/>
                    <a:pt x="2807" y="2511"/>
                  </a:cubicBezTo>
                  <a:lnTo>
                    <a:pt x="2790" y="2505"/>
                  </a:lnTo>
                  <a:cubicBezTo>
                    <a:pt x="2769" y="2494"/>
                    <a:pt x="2747" y="2485"/>
                    <a:pt x="2732" y="2470"/>
                  </a:cubicBezTo>
                  <a:cubicBezTo>
                    <a:pt x="2715" y="2449"/>
                    <a:pt x="2709" y="2417"/>
                    <a:pt x="2704" y="2389"/>
                  </a:cubicBezTo>
                  <a:cubicBezTo>
                    <a:pt x="2694" y="2310"/>
                    <a:pt x="2696" y="2222"/>
                    <a:pt x="2700" y="2136"/>
                  </a:cubicBezTo>
                  <a:cubicBezTo>
                    <a:pt x="2706" y="1962"/>
                    <a:pt x="2713" y="1783"/>
                    <a:pt x="2599" y="1648"/>
                  </a:cubicBezTo>
                  <a:cubicBezTo>
                    <a:pt x="2595" y="1641"/>
                    <a:pt x="2589" y="1637"/>
                    <a:pt x="2584" y="1630"/>
                  </a:cubicBezTo>
                  <a:cubicBezTo>
                    <a:pt x="2567" y="1613"/>
                    <a:pt x="2552" y="1596"/>
                    <a:pt x="2548" y="1577"/>
                  </a:cubicBezTo>
                  <a:cubicBezTo>
                    <a:pt x="2537" y="1551"/>
                    <a:pt x="2546" y="1519"/>
                    <a:pt x="2554" y="1485"/>
                  </a:cubicBezTo>
                  <a:cubicBezTo>
                    <a:pt x="2565" y="1444"/>
                    <a:pt x="2576" y="1399"/>
                    <a:pt x="2559" y="1356"/>
                  </a:cubicBezTo>
                  <a:cubicBezTo>
                    <a:pt x="2526" y="1279"/>
                    <a:pt x="2443" y="1270"/>
                    <a:pt x="2368" y="1264"/>
                  </a:cubicBezTo>
                  <a:cubicBezTo>
                    <a:pt x="2340" y="1262"/>
                    <a:pt x="2314" y="1258"/>
                    <a:pt x="2293" y="1253"/>
                  </a:cubicBezTo>
                  <a:cubicBezTo>
                    <a:pt x="2201" y="1232"/>
                    <a:pt x="2134" y="1140"/>
                    <a:pt x="2139" y="1048"/>
                  </a:cubicBezTo>
                  <a:lnTo>
                    <a:pt x="2139" y="1048"/>
                  </a:lnTo>
                  <a:cubicBezTo>
                    <a:pt x="2194" y="1054"/>
                    <a:pt x="2257" y="1061"/>
                    <a:pt x="2319" y="1061"/>
                  </a:cubicBezTo>
                  <a:cubicBezTo>
                    <a:pt x="2372" y="1061"/>
                    <a:pt x="2421" y="1054"/>
                    <a:pt x="2466" y="1046"/>
                  </a:cubicBezTo>
                  <a:cubicBezTo>
                    <a:pt x="2601" y="1013"/>
                    <a:pt x="2709" y="928"/>
                    <a:pt x="2745" y="818"/>
                  </a:cubicBezTo>
                  <a:cubicBezTo>
                    <a:pt x="2749" y="803"/>
                    <a:pt x="2754" y="788"/>
                    <a:pt x="2756" y="773"/>
                  </a:cubicBezTo>
                  <a:cubicBezTo>
                    <a:pt x="2762" y="748"/>
                    <a:pt x="2769" y="726"/>
                    <a:pt x="2779" y="705"/>
                  </a:cubicBezTo>
                  <a:cubicBezTo>
                    <a:pt x="2818" y="636"/>
                    <a:pt x="2912" y="621"/>
                    <a:pt x="3004" y="608"/>
                  </a:cubicBezTo>
                  <a:lnTo>
                    <a:pt x="3036" y="604"/>
                  </a:lnTo>
                  <a:cubicBezTo>
                    <a:pt x="3141" y="587"/>
                    <a:pt x="3283" y="542"/>
                    <a:pt x="3368" y="424"/>
                  </a:cubicBezTo>
                  <a:cubicBezTo>
                    <a:pt x="3443" y="321"/>
                    <a:pt x="3452" y="148"/>
                    <a:pt x="3343" y="58"/>
                  </a:cubicBezTo>
                  <a:cubicBezTo>
                    <a:pt x="3297" y="20"/>
                    <a:pt x="3238" y="1"/>
                    <a:pt x="31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50"/>
            <p:cNvSpPr/>
            <p:nvPr/>
          </p:nvSpPr>
          <p:spPr>
            <a:xfrm>
              <a:off x="6801142" y="3493995"/>
              <a:ext cx="33331" cy="43873"/>
            </a:xfrm>
            <a:custGeom>
              <a:rect b="b" l="l" r="r" t="t"/>
              <a:pathLst>
                <a:path extrusionOk="0" h="1544" w="1173">
                  <a:moveTo>
                    <a:pt x="278" y="1"/>
                  </a:moveTo>
                  <a:cubicBezTo>
                    <a:pt x="262" y="1"/>
                    <a:pt x="247" y="2"/>
                    <a:pt x="232" y="10"/>
                  </a:cubicBezTo>
                  <a:cubicBezTo>
                    <a:pt x="191" y="29"/>
                    <a:pt x="176" y="82"/>
                    <a:pt x="180" y="130"/>
                  </a:cubicBezTo>
                  <a:cubicBezTo>
                    <a:pt x="185" y="175"/>
                    <a:pt x="202" y="220"/>
                    <a:pt x="200" y="267"/>
                  </a:cubicBezTo>
                  <a:cubicBezTo>
                    <a:pt x="197" y="404"/>
                    <a:pt x="47" y="496"/>
                    <a:pt x="24" y="631"/>
                  </a:cubicBezTo>
                  <a:cubicBezTo>
                    <a:pt x="0" y="785"/>
                    <a:pt x="148" y="907"/>
                    <a:pt x="221" y="1047"/>
                  </a:cubicBezTo>
                  <a:cubicBezTo>
                    <a:pt x="279" y="1154"/>
                    <a:pt x="292" y="1278"/>
                    <a:pt x="287" y="1400"/>
                  </a:cubicBezTo>
                  <a:cubicBezTo>
                    <a:pt x="287" y="1460"/>
                    <a:pt x="305" y="1544"/>
                    <a:pt x="362" y="1544"/>
                  </a:cubicBezTo>
                  <a:cubicBezTo>
                    <a:pt x="365" y="1544"/>
                    <a:pt x="367" y="1544"/>
                    <a:pt x="369" y="1544"/>
                  </a:cubicBezTo>
                  <a:cubicBezTo>
                    <a:pt x="386" y="1541"/>
                    <a:pt x="401" y="1529"/>
                    <a:pt x="416" y="1520"/>
                  </a:cubicBezTo>
                  <a:cubicBezTo>
                    <a:pt x="512" y="1466"/>
                    <a:pt x="647" y="1477"/>
                    <a:pt x="718" y="1394"/>
                  </a:cubicBezTo>
                  <a:cubicBezTo>
                    <a:pt x="814" y="1280"/>
                    <a:pt x="739" y="1057"/>
                    <a:pt x="872" y="993"/>
                  </a:cubicBezTo>
                  <a:cubicBezTo>
                    <a:pt x="937" y="961"/>
                    <a:pt x="1016" y="989"/>
                    <a:pt x="1078" y="957"/>
                  </a:cubicBezTo>
                  <a:cubicBezTo>
                    <a:pt x="1172" y="907"/>
                    <a:pt x="1162" y="770"/>
                    <a:pt x="1136" y="667"/>
                  </a:cubicBezTo>
                  <a:cubicBezTo>
                    <a:pt x="997" y="522"/>
                    <a:pt x="821" y="406"/>
                    <a:pt x="630" y="337"/>
                  </a:cubicBezTo>
                  <a:cubicBezTo>
                    <a:pt x="617" y="333"/>
                    <a:pt x="602" y="329"/>
                    <a:pt x="594" y="316"/>
                  </a:cubicBezTo>
                  <a:cubicBezTo>
                    <a:pt x="583" y="303"/>
                    <a:pt x="583" y="286"/>
                    <a:pt x="585" y="271"/>
                  </a:cubicBezTo>
                  <a:cubicBezTo>
                    <a:pt x="585" y="205"/>
                    <a:pt x="587" y="136"/>
                    <a:pt x="589" y="70"/>
                  </a:cubicBezTo>
                  <a:cubicBezTo>
                    <a:pt x="589" y="52"/>
                    <a:pt x="589" y="35"/>
                    <a:pt x="579" y="22"/>
                  </a:cubicBezTo>
                  <a:cubicBezTo>
                    <a:pt x="566" y="3"/>
                    <a:pt x="540" y="3"/>
                    <a:pt x="519" y="3"/>
                  </a:cubicBezTo>
                  <a:cubicBezTo>
                    <a:pt x="446" y="1"/>
                    <a:pt x="371" y="1"/>
                    <a:pt x="298" y="1"/>
                  </a:cubicBezTo>
                  <a:cubicBezTo>
                    <a:pt x="291" y="1"/>
                    <a:pt x="285" y="1"/>
                    <a:pt x="2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50"/>
            <p:cNvSpPr/>
            <p:nvPr/>
          </p:nvSpPr>
          <p:spPr>
            <a:xfrm>
              <a:off x="6800517" y="3493228"/>
              <a:ext cx="34808" cy="45379"/>
            </a:xfrm>
            <a:custGeom>
              <a:rect b="b" l="l" r="r" t="t"/>
              <a:pathLst>
                <a:path extrusionOk="0" h="1597" w="1225">
                  <a:moveTo>
                    <a:pt x="312" y="54"/>
                  </a:moveTo>
                  <a:lnTo>
                    <a:pt x="541" y="56"/>
                  </a:lnTo>
                  <a:cubicBezTo>
                    <a:pt x="556" y="56"/>
                    <a:pt x="575" y="58"/>
                    <a:pt x="581" y="64"/>
                  </a:cubicBezTo>
                  <a:cubicBezTo>
                    <a:pt x="586" y="71"/>
                    <a:pt x="586" y="86"/>
                    <a:pt x="586" y="97"/>
                  </a:cubicBezTo>
                  <a:lnTo>
                    <a:pt x="579" y="296"/>
                  </a:lnTo>
                  <a:cubicBezTo>
                    <a:pt x="579" y="313"/>
                    <a:pt x="579" y="339"/>
                    <a:pt x="594" y="360"/>
                  </a:cubicBezTo>
                  <a:cubicBezTo>
                    <a:pt x="607" y="377"/>
                    <a:pt x="626" y="384"/>
                    <a:pt x="641" y="390"/>
                  </a:cubicBezTo>
                  <a:cubicBezTo>
                    <a:pt x="828" y="457"/>
                    <a:pt x="997" y="566"/>
                    <a:pt x="1134" y="707"/>
                  </a:cubicBezTo>
                  <a:cubicBezTo>
                    <a:pt x="1151" y="786"/>
                    <a:pt x="1169" y="917"/>
                    <a:pt x="1089" y="958"/>
                  </a:cubicBezTo>
                  <a:cubicBezTo>
                    <a:pt x="1061" y="973"/>
                    <a:pt x="1029" y="973"/>
                    <a:pt x="995" y="975"/>
                  </a:cubicBezTo>
                  <a:cubicBezTo>
                    <a:pt x="959" y="977"/>
                    <a:pt x="918" y="977"/>
                    <a:pt x="881" y="996"/>
                  </a:cubicBezTo>
                  <a:cubicBezTo>
                    <a:pt x="796" y="1039"/>
                    <a:pt x="785" y="1134"/>
                    <a:pt x="774" y="1224"/>
                  </a:cubicBezTo>
                  <a:cubicBezTo>
                    <a:pt x="766" y="1290"/>
                    <a:pt x="759" y="1358"/>
                    <a:pt x="721" y="1403"/>
                  </a:cubicBezTo>
                  <a:cubicBezTo>
                    <a:pt x="684" y="1446"/>
                    <a:pt x="624" y="1461"/>
                    <a:pt x="562" y="1476"/>
                  </a:cubicBezTo>
                  <a:cubicBezTo>
                    <a:pt x="515" y="1489"/>
                    <a:pt x="468" y="1500"/>
                    <a:pt x="425" y="1523"/>
                  </a:cubicBezTo>
                  <a:lnTo>
                    <a:pt x="416" y="1530"/>
                  </a:lnTo>
                  <a:cubicBezTo>
                    <a:pt x="406" y="1536"/>
                    <a:pt x="395" y="1543"/>
                    <a:pt x="386" y="1543"/>
                  </a:cubicBezTo>
                  <a:lnTo>
                    <a:pt x="382" y="1543"/>
                  </a:lnTo>
                  <a:cubicBezTo>
                    <a:pt x="376" y="1543"/>
                    <a:pt x="369" y="1541"/>
                    <a:pt x="363" y="1534"/>
                  </a:cubicBezTo>
                  <a:cubicBezTo>
                    <a:pt x="346" y="1517"/>
                    <a:pt x="335" y="1472"/>
                    <a:pt x="337" y="1427"/>
                  </a:cubicBezTo>
                  <a:cubicBezTo>
                    <a:pt x="342" y="1277"/>
                    <a:pt x="318" y="1157"/>
                    <a:pt x="267" y="1061"/>
                  </a:cubicBezTo>
                  <a:cubicBezTo>
                    <a:pt x="243" y="1016"/>
                    <a:pt x="213" y="975"/>
                    <a:pt x="183" y="934"/>
                  </a:cubicBezTo>
                  <a:cubicBezTo>
                    <a:pt x="119" y="844"/>
                    <a:pt x="57" y="759"/>
                    <a:pt x="74" y="662"/>
                  </a:cubicBezTo>
                  <a:cubicBezTo>
                    <a:pt x="82" y="604"/>
                    <a:pt x="119" y="555"/>
                    <a:pt x="155" y="502"/>
                  </a:cubicBezTo>
                  <a:cubicBezTo>
                    <a:pt x="200" y="439"/>
                    <a:pt x="247" y="375"/>
                    <a:pt x="249" y="294"/>
                  </a:cubicBezTo>
                  <a:cubicBezTo>
                    <a:pt x="249" y="264"/>
                    <a:pt x="243" y="236"/>
                    <a:pt x="239" y="208"/>
                  </a:cubicBezTo>
                  <a:cubicBezTo>
                    <a:pt x="234" y="191"/>
                    <a:pt x="230" y="172"/>
                    <a:pt x="230" y="154"/>
                  </a:cubicBezTo>
                  <a:cubicBezTo>
                    <a:pt x="226" y="118"/>
                    <a:pt x="237" y="75"/>
                    <a:pt x="267" y="60"/>
                  </a:cubicBezTo>
                  <a:cubicBezTo>
                    <a:pt x="279" y="54"/>
                    <a:pt x="297" y="54"/>
                    <a:pt x="312" y="54"/>
                  </a:cubicBezTo>
                  <a:close/>
                  <a:moveTo>
                    <a:pt x="312" y="0"/>
                  </a:moveTo>
                  <a:cubicBezTo>
                    <a:pt x="290" y="0"/>
                    <a:pt x="267" y="0"/>
                    <a:pt x="243" y="13"/>
                  </a:cubicBezTo>
                  <a:cubicBezTo>
                    <a:pt x="187" y="39"/>
                    <a:pt x="172" y="107"/>
                    <a:pt x="177" y="159"/>
                  </a:cubicBezTo>
                  <a:cubicBezTo>
                    <a:pt x="179" y="178"/>
                    <a:pt x="181" y="199"/>
                    <a:pt x="185" y="219"/>
                  </a:cubicBezTo>
                  <a:cubicBezTo>
                    <a:pt x="192" y="244"/>
                    <a:pt x="196" y="268"/>
                    <a:pt x="196" y="294"/>
                  </a:cubicBezTo>
                  <a:cubicBezTo>
                    <a:pt x="194" y="356"/>
                    <a:pt x="155" y="412"/>
                    <a:pt x="112" y="472"/>
                  </a:cubicBezTo>
                  <a:cubicBezTo>
                    <a:pt x="74" y="527"/>
                    <a:pt x="31" y="583"/>
                    <a:pt x="20" y="654"/>
                  </a:cubicBezTo>
                  <a:cubicBezTo>
                    <a:pt x="1" y="771"/>
                    <a:pt x="72" y="870"/>
                    <a:pt x="140" y="964"/>
                  </a:cubicBezTo>
                  <a:cubicBezTo>
                    <a:pt x="168" y="1005"/>
                    <a:pt x="198" y="1044"/>
                    <a:pt x="219" y="1084"/>
                  </a:cubicBezTo>
                  <a:cubicBezTo>
                    <a:pt x="267" y="1172"/>
                    <a:pt x="288" y="1284"/>
                    <a:pt x="284" y="1425"/>
                  </a:cubicBezTo>
                  <a:cubicBezTo>
                    <a:pt x="284" y="1448"/>
                    <a:pt x="284" y="1530"/>
                    <a:pt x="327" y="1573"/>
                  </a:cubicBezTo>
                  <a:cubicBezTo>
                    <a:pt x="342" y="1588"/>
                    <a:pt x="361" y="1596"/>
                    <a:pt x="382" y="1596"/>
                  </a:cubicBezTo>
                  <a:lnTo>
                    <a:pt x="393" y="1596"/>
                  </a:lnTo>
                  <a:cubicBezTo>
                    <a:pt x="414" y="1594"/>
                    <a:pt x="429" y="1583"/>
                    <a:pt x="444" y="1575"/>
                  </a:cubicBezTo>
                  <a:lnTo>
                    <a:pt x="453" y="1571"/>
                  </a:lnTo>
                  <a:cubicBezTo>
                    <a:pt x="487" y="1551"/>
                    <a:pt x="530" y="1541"/>
                    <a:pt x="575" y="1530"/>
                  </a:cubicBezTo>
                  <a:cubicBezTo>
                    <a:pt x="644" y="1513"/>
                    <a:pt x="712" y="1496"/>
                    <a:pt x="761" y="1438"/>
                  </a:cubicBezTo>
                  <a:cubicBezTo>
                    <a:pt x="811" y="1382"/>
                    <a:pt x="819" y="1305"/>
                    <a:pt x="828" y="1230"/>
                  </a:cubicBezTo>
                  <a:cubicBezTo>
                    <a:pt x="836" y="1146"/>
                    <a:pt x="845" y="1074"/>
                    <a:pt x="905" y="1044"/>
                  </a:cubicBezTo>
                  <a:cubicBezTo>
                    <a:pt x="933" y="1031"/>
                    <a:pt x="963" y="1029"/>
                    <a:pt x="997" y="1029"/>
                  </a:cubicBezTo>
                  <a:cubicBezTo>
                    <a:pt x="1036" y="1026"/>
                    <a:pt x="1076" y="1026"/>
                    <a:pt x="1113" y="1007"/>
                  </a:cubicBezTo>
                  <a:cubicBezTo>
                    <a:pt x="1201" y="962"/>
                    <a:pt x="1224" y="851"/>
                    <a:pt x="1184" y="688"/>
                  </a:cubicBezTo>
                  <a:lnTo>
                    <a:pt x="1181" y="681"/>
                  </a:lnTo>
                  <a:lnTo>
                    <a:pt x="1177" y="677"/>
                  </a:lnTo>
                  <a:cubicBezTo>
                    <a:pt x="1034" y="527"/>
                    <a:pt x="856" y="409"/>
                    <a:pt x="661" y="339"/>
                  </a:cubicBezTo>
                  <a:cubicBezTo>
                    <a:pt x="652" y="337"/>
                    <a:pt x="641" y="332"/>
                    <a:pt x="637" y="328"/>
                  </a:cubicBezTo>
                  <a:cubicBezTo>
                    <a:pt x="633" y="322"/>
                    <a:pt x="633" y="307"/>
                    <a:pt x="633" y="298"/>
                  </a:cubicBezTo>
                  <a:lnTo>
                    <a:pt x="639" y="99"/>
                  </a:lnTo>
                  <a:cubicBezTo>
                    <a:pt x="639" y="79"/>
                    <a:pt x="639" y="54"/>
                    <a:pt x="622" y="32"/>
                  </a:cubicBezTo>
                  <a:cubicBezTo>
                    <a:pt x="601" y="2"/>
                    <a:pt x="560" y="2"/>
                    <a:pt x="541" y="2"/>
                  </a:cubicBezTo>
                  <a:lnTo>
                    <a:pt x="31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150"/>
            <p:cNvSpPr/>
            <p:nvPr/>
          </p:nvSpPr>
          <p:spPr>
            <a:xfrm>
              <a:off x="6819327" y="3595345"/>
              <a:ext cx="56773" cy="22363"/>
            </a:xfrm>
            <a:custGeom>
              <a:rect b="b" l="l" r="r" t="t"/>
              <a:pathLst>
                <a:path extrusionOk="0" h="787" w="1998">
                  <a:moveTo>
                    <a:pt x="1266" y="1"/>
                  </a:moveTo>
                  <a:cubicBezTo>
                    <a:pt x="1260" y="1"/>
                    <a:pt x="1255" y="1"/>
                    <a:pt x="1250" y="1"/>
                  </a:cubicBezTo>
                  <a:cubicBezTo>
                    <a:pt x="941" y="3"/>
                    <a:pt x="633" y="8"/>
                    <a:pt x="324" y="10"/>
                  </a:cubicBezTo>
                  <a:cubicBezTo>
                    <a:pt x="226" y="12"/>
                    <a:pt x="110" y="21"/>
                    <a:pt x="54" y="102"/>
                  </a:cubicBezTo>
                  <a:cubicBezTo>
                    <a:pt x="1" y="179"/>
                    <a:pt x="27" y="282"/>
                    <a:pt x="22" y="376"/>
                  </a:cubicBezTo>
                  <a:cubicBezTo>
                    <a:pt x="20" y="406"/>
                    <a:pt x="14" y="443"/>
                    <a:pt x="31" y="468"/>
                  </a:cubicBezTo>
                  <a:cubicBezTo>
                    <a:pt x="48" y="498"/>
                    <a:pt x="84" y="509"/>
                    <a:pt x="117" y="513"/>
                  </a:cubicBezTo>
                  <a:cubicBezTo>
                    <a:pt x="137" y="516"/>
                    <a:pt x="157" y="518"/>
                    <a:pt x="177" y="518"/>
                  </a:cubicBezTo>
                  <a:cubicBezTo>
                    <a:pt x="336" y="518"/>
                    <a:pt x="495" y="437"/>
                    <a:pt x="654" y="437"/>
                  </a:cubicBezTo>
                  <a:cubicBezTo>
                    <a:pt x="667" y="437"/>
                    <a:pt x="680" y="437"/>
                    <a:pt x="693" y="438"/>
                  </a:cubicBezTo>
                  <a:cubicBezTo>
                    <a:pt x="796" y="449"/>
                    <a:pt x="890" y="494"/>
                    <a:pt x="991" y="505"/>
                  </a:cubicBezTo>
                  <a:cubicBezTo>
                    <a:pt x="1010" y="507"/>
                    <a:pt x="1029" y="507"/>
                    <a:pt x="1049" y="507"/>
                  </a:cubicBezTo>
                  <a:cubicBezTo>
                    <a:pt x="1101" y="507"/>
                    <a:pt x="1153" y="502"/>
                    <a:pt x="1205" y="502"/>
                  </a:cubicBezTo>
                  <a:cubicBezTo>
                    <a:pt x="1265" y="502"/>
                    <a:pt x="1324" y="509"/>
                    <a:pt x="1376" y="539"/>
                  </a:cubicBezTo>
                  <a:cubicBezTo>
                    <a:pt x="1426" y="569"/>
                    <a:pt x="1464" y="616"/>
                    <a:pt x="1505" y="657"/>
                  </a:cubicBezTo>
                  <a:cubicBezTo>
                    <a:pt x="1577" y="729"/>
                    <a:pt x="1678" y="786"/>
                    <a:pt x="1775" y="786"/>
                  </a:cubicBezTo>
                  <a:cubicBezTo>
                    <a:pt x="1808" y="786"/>
                    <a:pt x="1841" y="779"/>
                    <a:pt x="1871" y="764"/>
                  </a:cubicBezTo>
                  <a:cubicBezTo>
                    <a:pt x="1948" y="725"/>
                    <a:pt x="1998" y="635"/>
                    <a:pt x="1987" y="552"/>
                  </a:cubicBezTo>
                  <a:cubicBezTo>
                    <a:pt x="1976" y="466"/>
                    <a:pt x="1908" y="391"/>
                    <a:pt x="1824" y="372"/>
                  </a:cubicBezTo>
                  <a:cubicBezTo>
                    <a:pt x="1798" y="365"/>
                    <a:pt x="1771" y="365"/>
                    <a:pt x="1747" y="353"/>
                  </a:cubicBezTo>
                  <a:cubicBezTo>
                    <a:pt x="1689" y="320"/>
                    <a:pt x="1676" y="226"/>
                    <a:pt x="1612" y="209"/>
                  </a:cubicBezTo>
                  <a:cubicBezTo>
                    <a:pt x="1604" y="207"/>
                    <a:pt x="1596" y="206"/>
                    <a:pt x="1587" y="206"/>
                  </a:cubicBezTo>
                  <a:cubicBezTo>
                    <a:pt x="1562" y="206"/>
                    <a:pt x="1535" y="213"/>
                    <a:pt x="1511" y="213"/>
                  </a:cubicBezTo>
                  <a:cubicBezTo>
                    <a:pt x="1496" y="213"/>
                    <a:pt x="1481" y="210"/>
                    <a:pt x="1468" y="200"/>
                  </a:cubicBezTo>
                  <a:cubicBezTo>
                    <a:pt x="1432" y="173"/>
                    <a:pt x="1447" y="115"/>
                    <a:pt x="1428" y="72"/>
                  </a:cubicBezTo>
                  <a:cubicBezTo>
                    <a:pt x="1404" y="14"/>
                    <a:pt x="1331" y="1"/>
                    <a:pt x="12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150"/>
            <p:cNvSpPr/>
            <p:nvPr/>
          </p:nvSpPr>
          <p:spPr>
            <a:xfrm>
              <a:off x="6818986" y="3594578"/>
              <a:ext cx="57910" cy="23897"/>
            </a:xfrm>
            <a:custGeom>
              <a:rect b="b" l="l" r="r" t="t"/>
              <a:pathLst>
                <a:path extrusionOk="0" h="841" w="2038">
                  <a:moveTo>
                    <a:pt x="1271" y="54"/>
                  </a:moveTo>
                  <a:cubicBezTo>
                    <a:pt x="1352" y="54"/>
                    <a:pt x="1401" y="73"/>
                    <a:pt x="1416" y="110"/>
                  </a:cubicBezTo>
                  <a:cubicBezTo>
                    <a:pt x="1420" y="123"/>
                    <a:pt x="1423" y="138"/>
                    <a:pt x="1425" y="155"/>
                  </a:cubicBezTo>
                  <a:cubicBezTo>
                    <a:pt x="1429" y="189"/>
                    <a:pt x="1433" y="225"/>
                    <a:pt x="1465" y="249"/>
                  </a:cubicBezTo>
                  <a:cubicBezTo>
                    <a:pt x="1481" y="262"/>
                    <a:pt x="1503" y="267"/>
                    <a:pt x="1528" y="267"/>
                  </a:cubicBezTo>
                  <a:cubicBezTo>
                    <a:pt x="1539" y="267"/>
                    <a:pt x="1552" y="266"/>
                    <a:pt x="1564" y="264"/>
                  </a:cubicBezTo>
                  <a:cubicBezTo>
                    <a:pt x="1576" y="261"/>
                    <a:pt x="1588" y="259"/>
                    <a:pt x="1599" y="259"/>
                  </a:cubicBezTo>
                  <a:cubicBezTo>
                    <a:pt x="1606" y="259"/>
                    <a:pt x="1612" y="260"/>
                    <a:pt x="1618" y="262"/>
                  </a:cubicBezTo>
                  <a:cubicBezTo>
                    <a:pt x="1641" y="268"/>
                    <a:pt x="1658" y="294"/>
                    <a:pt x="1675" y="324"/>
                  </a:cubicBezTo>
                  <a:cubicBezTo>
                    <a:pt x="1693" y="352"/>
                    <a:pt x="1714" y="384"/>
                    <a:pt x="1746" y="403"/>
                  </a:cubicBezTo>
                  <a:cubicBezTo>
                    <a:pt x="1768" y="414"/>
                    <a:pt x="1789" y="418"/>
                    <a:pt x="1810" y="420"/>
                  </a:cubicBezTo>
                  <a:cubicBezTo>
                    <a:pt x="1817" y="422"/>
                    <a:pt x="1823" y="425"/>
                    <a:pt x="1830" y="425"/>
                  </a:cubicBezTo>
                  <a:cubicBezTo>
                    <a:pt x="1903" y="442"/>
                    <a:pt x="1963" y="508"/>
                    <a:pt x="1971" y="581"/>
                  </a:cubicBezTo>
                  <a:cubicBezTo>
                    <a:pt x="1982" y="656"/>
                    <a:pt x="1939" y="733"/>
                    <a:pt x="1873" y="767"/>
                  </a:cubicBezTo>
                  <a:cubicBezTo>
                    <a:pt x="1847" y="780"/>
                    <a:pt x="1819" y="786"/>
                    <a:pt x="1789" y="786"/>
                  </a:cubicBezTo>
                  <a:cubicBezTo>
                    <a:pt x="1707" y="786"/>
                    <a:pt x="1613" y="742"/>
                    <a:pt x="1536" y="667"/>
                  </a:cubicBezTo>
                  <a:cubicBezTo>
                    <a:pt x="1528" y="656"/>
                    <a:pt x="1517" y="645"/>
                    <a:pt x="1508" y="637"/>
                  </a:cubicBezTo>
                  <a:cubicBezTo>
                    <a:pt x="1476" y="602"/>
                    <a:pt x="1444" y="568"/>
                    <a:pt x="1401" y="542"/>
                  </a:cubicBezTo>
                  <a:cubicBezTo>
                    <a:pt x="1339" y="508"/>
                    <a:pt x="1268" y="504"/>
                    <a:pt x="1215" y="504"/>
                  </a:cubicBezTo>
                  <a:cubicBezTo>
                    <a:pt x="1189" y="504"/>
                    <a:pt x="1166" y="504"/>
                    <a:pt x="1140" y="506"/>
                  </a:cubicBezTo>
                  <a:cubicBezTo>
                    <a:pt x="1114" y="507"/>
                    <a:pt x="1088" y="508"/>
                    <a:pt x="1062" y="508"/>
                  </a:cubicBezTo>
                  <a:cubicBezTo>
                    <a:pt x="1044" y="508"/>
                    <a:pt x="1025" y="508"/>
                    <a:pt x="1007" y="506"/>
                  </a:cubicBezTo>
                  <a:cubicBezTo>
                    <a:pt x="960" y="500"/>
                    <a:pt x="913" y="487"/>
                    <a:pt x="866" y="474"/>
                  </a:cubicBezTo>
                  <a:cubicBezTo>
                    <a:pt x="814" y="459"/>
                    <a:pt x="763" y="444"/>
                    <a:pt x="707" y="440"/>
                  </a:cubicBezTo>
                  <a:cubicBezTo>
                    <a:pt x="693" y="438"/>
                    <a:pt x="679" y="438"/>
                    <a:pt x="665" y="438"/>
                  </a:cubicBezTo>
                  <a:cubicBezTo>
                    <a:pt x="581" y="438"/>
                    <a:pt x="499" y="458"/>
                    <a:pt x="420" y="478"/>
                  </a:cubicBezTo>
                  <a:cubicBezTo>
                    <a:pt x="339" y="499"/>
                    <a:pt x="263" y="518"/>
                    <a:pt x="188" y="518"/>
                  </a:cubicBezTo>
                  <a:cubicBezTo>
                    <a:pt x="169" y="518"/>
                    <a:pt x="151" y="517"/>
                    <a:pt x="133" y="515"/>
                  </a:cubicBezTo>
                  <a:cubicBezTo>
                    <a:pt x="99" y="510"/>
                    <a:pt x="75" y="500"/>
                    <a:pt x="64" y="482"/>
                  </a:cubicBezTo>
                  <a:cubicBezTo>
                    <a:pt x="56" y="465"/>
                    <a:pt x="58" y="442"/>
                    <a:pt x="60" y="416"/>
                  </a:cubicBezTo>
                  <a:lnTo>
                    <a:pt x="60" y="403"/>
                  </a:lnTo>
                  <a:cubicBezTo>
                    <a:pt x="62" y="377"/>
                    <a:pt x="62" y="347"/>
                    <a:pt x="60" y="320"/>
                  </a:cubicBezTo>
                  <a:cubicBezTo>
                    <a:pt x="58" y="253"/>
                    <a:pt x="56" y="193"/>
                    <a:pt x="88" y="146"/>
                  </a:cubicBezTo>
                  <a:cubicBezTo>
                    <a:pt x="135" y="75"/>
                    <a:pt x="236" y="65"/>
                    <a:pt x="336" y="65"/>
                  </a:cubicBezTo>
                  <a:lnTo>
                    <a:pt x="1271" y="54"/>
                  </a:lnTo>
                  <a:close/>
                  <a:moveTo>
                    <a:pt x="1271" y="0"/>
                  </a:moveTo>
                  <a:lnTo>
                    <a:pt x="336" y="11"/>
                  </a:lnTo>
                  <a:cubicBezTo>
                    <a:pt x="221" y="11"/>
                    <a:pt x="105" y="26"/>
                    <a:pt x="45" y="114"/>
                  </a:cubicBezTo>
                  <a:cubicBezTo>
                    <a:pt x="2" y="176"/>
                    <a:pt x="4" y="251"/>
                    <a:pt x="6" y="322"/>
                  </a:cubicBezTo>
                  <a:cubicBezTo>
                    <a:pt x="9" y="347"/>
                    <a:pt x="9" y="375"/>
                    <a:pt x="6" y="401"/>
                  </a:cubicBezTo>
                  <a:lnTo>
                    <a:pt x="6" y="412"/>
                  </a:lnTo>
                  <a:cubicBezTo>
                    <a:pt x="4" y="444"/>
                    <a:pt x="0" y="478"/>
                    <a:pt x="19" y="510"/>
                  </a:cubicBezTo>
                  <a:cubicBezTo>
                    <a:pt x="39" y="540"/>
                    <a:pt x="73" y="560"/>
                    <a:pt x="126" y="568"/>
                  </a:cubicBezTo>
                  <a:cubicBezTo>
                    <a:pt x="147" y="571"/>
                    <a:pt x="167" y="572"/>
                    <a:pt x="187" y="572"/>
                  </a:cubicBezTo>
                  <a:cubicBezTo>
                    <a:pt x="270" y="572"/>
                    <a:pt x="352" y="551"/>
                    <a:pt x="433" y="532"/>
                  </a:cubicBezTo>
                  <a:cubicBezTo>
                    <a:pt x="508" y="512"/>
                    <a:pt x="586" y="491"/>
                    <a:pt x="664" y="491"/>
                  </a:cubicBezTo>
                  <a:cubicBezTo>
                    <a:pt x="677" y="491"/>
                    <a:pt x="690" y="492"/>
                    <a:pt x="703" y="493"/>
                  </a:cubicBezTo>
                  <a:cubicBezTo>
                    <a:pt x="752" y="497"/>
                    <a:pt x="799" y="510"/>
                    <a:pt x="851" y="525"/>
                  </a:cubicBezTo>
                  <a:cubicBezTo>
                    <a:pt x="898" y="538"/>
                    <a:pt x="949" y="553"/>
                    <a:pt x="1001" y="560"/>
                  </a:cubicBezTo>
                  <a:cubicBezTo>
                    <a:pt x="1020" y="561"/>
                    <a:pt x="1039" y="562"/>
                    <a:pt x="1059" y="562"/>
                  </a:cubicBezTo>
                  <a:cubicBezTo>
                    <a:pt x="1087" y="562"/>
                    <a:pt x="1115" y="561"/>
                    <a:pt x="1142" y="560"/>
                  </a:cubicBezTo>
                  <a:cubicBezTo>
                    <a:pt x="1166" y="557"/>
                    <a:pt x="1191" y="557"/>
                    <a:pt x="1215" y="557"/>
                  </a:cubicBezTo>
                  <a:cubicBezTo>
                    <a:pt x="1286" y="557"/>
                    <a:pt x="1333" y="566"/>
                    <a:pt x="1373" y="590"/>
                  </a:cubicBezTo>
                  <a:cubicBezTo>
                    <a:pt x="1410" y="611"/>
                    <a:pt x="1438" y="641"/>
                    <a:pt x="1470" y="673"/>
                  </a:cubicBezTo>
                  <a:cubicBezTo>
                    <a:pt x="1478" y="684"/>
                    <a:pt x="1489" y="695"/>
                    <a:pt x="1500" y="703"/>
                  </a:cubicBezTo>
                  <a:cubicBezTo>
                    <a:pt x="1583" y="789"/>
                    <a:pt x="1690" y="840"/>
                    <a:pt x="1785" y="840"/>
                  </a:cubicBezTo>
                  <a:cubicBezTo>
                    <a:pt x="1825" y="840"/>
                    <a:pt x="1862" y="832"/>
                    <a:pt x="1896" y="815"/>
                  </a:cubicBezTo>
                  <a:cubicBezTo>
                    <a:pt x="1982" y="772"/>
                    <a:pt x="2038" y="671"/>
                    <a:pt x="2025" y="575"/>
                  </a:cubicBezTo>
                  <a:cubicBezTo>
                    <a:pt x="2014" y="478"/>
                    <a:pt x="1937" y="395"/>
                    <a:pt x="1843" y="373"/>
                  </a:cubicBezTo>
                  <a:cubicBezTo>
                    <a:pt x="1834" y="371"/>
                    <a:pt x="1828" y="369"/>
                    <a:pt x="1819" y="369"/>
                  </a:cubicBezTo>
                  <a:cubicBezTo>
                    <a:pt x="1802" y="365"/>
                    <a:pt x="1785" y="362"/>
                    <a:pt x="1772" y="356"/>
                  </a:cubicBezTo>
                  <a:cubicBezTo>
                    <a:pt x="1750" y="345"/>
                    <a:pt x="1738" y="320"/>
                    <a:pt x="1720" y="296"/>
                  </a:cubicBezTo>
                  <a:cubicBezTo>
                    <a:pt x="1701" y="262"/>
                    <a:pt x="1678" y="223"/>
                    <a:pt x="1633" y="210"/>
                  </a:cubicBezTo>
                  <a:cubicBezTo>
                    <a:pt x="1623" y="207"/>
                    <a:pt x="1612" y="206"/>
                    <a:pt x="1600" y="206"/>
                  </a:cubicBezTo>
                  <a:cubicBezTo>
                    <a:pt x="1586" y="206"/>
                    <a:pt x="1571" y="208"/>
                    <a:pt x="1555" y="210"/>
                  </a:cubicBezTo>
                  <a:cubicBezTo>
                    <a:pt x="1545" y="211"/>
                    <a:pt x="1533" y="213"/>
                    <a:pt x="1523" y="213"/>
                  </a:cubicBezTo>
                  <a:cubicBezTo>
                    <a:pt x="1512" y="213"/>
                    <a:pt x="1503" y="211"/>
                    <a:pt x="1498" y="206"/>
                  </a:cubicBezTo>
                  <a:cubicBezTo>
                    <a:pt x="1485" y="197"/>
                    <a:pt x="1483" y="178"/>
                    <a:pt x="1478" y="150"/>
                  </a:cubicBezTo>
                  <a:cubicBezTo>
                    <a:pt x="1476" y="129"/>
                    <a:pt x="1474" y="108"/>
                    <a:pt x="1465" y="88"/>
                  </a:cubicBezTo>
                  <a:cubicBezTo>
                    <a:pt x="1429" y="0"/>
                    <a:pt x="1309" y="0"/>
                    <a:pt x="127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150"/>
            <p:cNvSpPr/>
            <p:nvPr/>
          </p:nvSpPr>
          <p:spPr>
            <a:xfrm>
              <a:off x="6649613" y="3706043"/>
              <a:ext cx="88427" cy="17987"/>
            </a:xfrm>
            <a:custGeom>
              <a:rect b="b" l="l" r="r" t="t"/>
              <a:pathLst>
                <a:path extrusionOk="0" h="633" w="3112">
                  <a:moveTo>
                    <a:pt x="1019" y="0"/>
                  </a:moveTo>
                  <a:cubicBezTo>
                    <a:pt x="815" y="0"/>
                    <a:pt x="613" y="35"/>
                    <a:pt x="421" y="101"/>
                  </a:cubicBezTo>
                  <a:cubicBezTo>
                    <a:pt x="217" y="170"/>
                    <a:pt x="1" y="326"/>
                    <a:pt x="20" y="538"/>
                  </a:cubicBezTo>
                  <a:cubicBezTo>
                    <a:pt x="397" y="601"/>
                    <a:pt x="779" y="632"/>
                    <a:pt x="1161" y="632"/>
                  </a:cubicBezTo>
                  <a:cubicBezTo>
                    <a:pt x="1455" y="632"/>
                    <a:pt x="1749" y="614"/>
                    <a:pt x="2040" y="577"/>
                  </a:cubicBezTo>
                  <a:cubicBezTo>
                    <a:pt x="2080" y="403"/>
                    <a:pt x="2290" y="344"/>
                    <a:pt x="2471" y="344"/>
                  </a:cubicBezTo>
                  <a:cubicBezTo>
                    <a:pt x="2484" y="344"/>
                    <a:pt x="2497" y="345"/>
                    <a:pt x="2509" y="345"/>
                  </a:cubicBezTo>
                  <a:cubicBezTo>
                    <a:pt x="2572" y="348"/>
                    <a:pt x="2639" y="353"/>
                    <a:pt x="2704" y="353"/>
                  </a:cubicBezTo>
                  <a:cubicBezTo>
                    <a:pt x="2835" y="353"/>
                    <a:pt x="2962" y="334"/>
                    <a:pt x="3049" y="242"/>
                  </a:cubicBezTo>
                  <a:cubicBezTo>
                    <a:pt x="3084" y="208"/>
                    <a:pt x="3112" y="157"/>
                    <a:pt x="3094" y="110"/>
                  </a:cubicBezTo>
                  <a:cubicBezTo>
                    <a:pt x="3071" y="45"/>
                    <a:pt x="2992" y="30"/>
                    <a:pt x="2923" y="24"/>
                  </a:cubicBezTo>
                  <a:cubicBezTo>
                    <a:pt x="2789" y="12"/>
                    <a:pt x="2651" y="2"/>
                    <a:pt x="2515" y="2"/>
                  </a:cubicBezTo>
                  <a:cubicBezTo>
                    <a:pt x="2270" y="2"/>
                    <a:pt x="2029" y="36"/>
                    <a:pt x="1820" y="157"/>
                  </a:cubicBezTo>
                  <a:cubicBezTo>
                    <a:pt x="1726" y="212"/>
                    <a:pt x="1625" y="286"/>
                    <a:pt x="1525" y="286"/>
                  </a:cubicBezTo>
                  <a:cubicBezTo>
                    <a:pt x="1501" y="286"/>
                    <a:pt x="1477" y="282"/>
                    <a:pt x="1453" y="272"/>
                  </a:cubicBezTo>
                  <a:cubicBezTo>
                    <a:pt x="1468" y="191"/>
                    <a:pt x="1417" y="107"/>
                    <a:pt x="1344" y="62"/>
                  </a:cubicBezTo>
                  <a:cubicBezTo>
                    <a:pt x="1273" y="20"/>
                    <a:pt x="1185" y="7"/>
                    <a:pt x="1102" y="2"/>
                  </a:cubicBezTo>
                  <a:cubicBezTo>
                    <a:pt x="1074" y="1"/>
                    <a:pt x="1046" y="0"/>
                    <a:pt x="10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50"/>
            <p:cNvSpPr/>
            <p:nvPr/>
          </p:nvSpPr>
          <p:spPr>
            <a:xfrm>
              <a:off x="6648818" y="3705304"/>
              <a:ext cx="89962" cy="19521"/>
            </a:xfrm>
            <a:custGeom>
              <a:rect b="b" l="l" r="r" t="t"/>
              <a:pathLst>
                <a:path extrusionOk="0" h="687" w="3166">
                  <a:moveTo>
                    <a:pt x="2540" y="54"/>
                  </a:moveTo>
                  <a:cubicBezTo>
                    <a:pt x="2677" y="54"/>
                    <a:pt x="2818" y="65"/>
                    <a:pt x="2949" y="78"/>
                  </a:cubicBezTo>
                  <a:cubicBezTo>
                    <a:pt x="3037" y="84"/>
                    <a:pt x="3084" y="106"/>
                    <a:pt x="3097" y="144"/>
                  </a:cubicBezTo>
                  <a:cubicBezTo>
                    <a:pt x="3110" y="181"/>
                    <a:pt x="3086" y="223"/>
                    <a:pt x="3058" y="251"/>
                  </a:cubicBezTo>
                  <a:cubicBezTo>
                    <a:pt x="2970" y="341"/>
                    <a:pt x="2837" y="352"/>
                    <a:pt x="2732" y="352"/>
                  </a:cubicBezTo>
                  <a:cubicBezTo>
                    <a:pt x="2683" y="352"/>
                    <a:pt x="2634" y="350"/>
                    <a:pt x="2587" y="348"/>
                  </a:cubicBezTo>
                  <a:lnTo>
                    <a:pt x="2540" y="345"/>
                  </a:lnTo>
                  <a:cubicBezTo>
                    <a:pt x="2525" y="345"/>
                    <a:pt x="2510" y="344"/>
                    <a:pt x="2495" y="344"/>
                  </a:cubicBezTo>
                  <a:cubicBezTo>
                    <a:pt x="2311" y="344"/>
                    <a:pt x="2100" y="407"/>
                    <a:pt x="2049" y="577"/>
                  </a:cubicBezTo>
                  <a:cubicBezTo>
                    <a:pt x="1764" y="613"/>
                    <a:pt x="1476" y="631"/>
                    <a:pt x="1187" y="631"/>
                  </a:cubicBezTo>
                  <a:cubicBezTo>
                    <a:pt x="813" y="631"/>
                    <a:pt x="438" y="601"/>
                    <a:pt x="71" y="540"/>
                  </a:cubicBezTo>
                  <a:cubicBezTo>
                    <a:pt x="71" y="354"/>
                    <a:pt x="275" y="215"/>
                    <a:pt x="457" y="153"/>
                  </a:cubicBezTo>
                  <a:cubicBezTo>
                    <a:pt x="645" y="87"/>
                    <a:pt x="842" y="54"/>
                    <a:pt x="1043" y="54"/>
                  </a:cubicBezTo>
                  <a:cubicBezTo>
                    <a:pt x="1072" y="54"/>
                    <a:pt x="1101" y="55"/>
                    <a:pt x="1130" y="56"/>
                  </a:cubicBezTo>
                  <a:cubicBezTo>
                    <a:pt x="1205" y="61"/>
                    <a:pt x="1291" y="69"/>
                    <a:pt x="1359" y="112"/>
                  </a:cubicBezTo>
                  <a:cubicBezTo>
                    <a:pt x="1415" y="146"/>
                    <a:pt x="1471" y="219"/>
                    <a:pt x="1453" y="294"/>
                  </a:cubicBezTo>
                  <a:lnTo>
                    <a:pt x="1449" y="315"/>
                  </a:lnTo>
                  <a:lnTo>
                    <a:pt x="1471" y="324"/>
                  </a:lnTo>
                  <a:cubicBezTo>
                    <a:pt x="1496" y="335"/>
                    <a:pt x="1522" y="339"/>
                    <a:pt x="1550" y="339"/>
                  </a:cubicBezTo>
                  <a:cubicBezTo>
                    <a:pt x="1642" y="339"/>
                    <a:pt x="1730" y="285"/>
                    <a:pt x="1815" y="234"/>
                  </a:cubicBezTo>
                  <a:cubicBezTo>
                    <a:pt x="1830" y="226"/>
                    <a:pt x="1845" y="215"/>
                    <a:pt x="1860" y="206"/>
                  </a:cubicBezTo>
                  <a:cubicBezTo>
                    <a:pt x="2038" y="103"/>
                    <a:pt x="2253" y="54"/>
                    <a:pt x="2540" y="54"/>
                  </a:cubicBezTo>
                  <a:close/>
                  <a:moveTo>
                    <a:pt x="1035" y="0"/>
                  </a:moveTo>
                  <a:cubicBezTo>
                    <a:pt x="832" y="0"/>
                    <a:pt x="630" y="35"/>
                    <a:pt x="438" y="101"/>
                  </a:cubicBezTo>
                  <a:cubicBezTo>
                    <a:pt x="234" y="172"/>
                    <a:pt x="1" y="337"/>
                    <a:pt x="20" y="566"/>
                  </a:cubicBezTo>
                  <a:lnTo>
                    <a:pt x="22" y="588"/>
                  </a:lnTo>
                  <a:lnTo>
                    <a:pt x="41" y="590"/>
                  </a:lnTo>
                  <a:cubicBezTo>
                    <a:pt x="419" y="654"/>
                    <a:pt x="802" y="686"/>
                    <a:pt x="1186" y="686"/>
                  </a:cubicBezTo>
                  <a:cubicBezTo>
                    <a:pt x="1481" y="686"/>
                    <a:pt x="1781" y="667"/>
                    <a:pt x="2073" y="628"/>
                  </a:cubicBezTo>
                  <a:lnTo>
                    <a:pt x="2092" y="626"/>
                  </a:lnTo>
                  <a:lnTo>
                    <a:pt x="2096" y="607"/>
                  </a:lnTo>
                  <a:cubicBezTo>
                    <a:pt x="2130" y="452"/>
                    <a:pt x="2326" y="398"/>
                    <a:pt x="2497" y="398"/>
                  </a:cubicBezTo>
                  <a:cubicBezTo>
                    <a:pt x="2510" y="398"/>
                    <a:pt x="2523" y="398"/>
                    <a:pt x="2535" y="399"/>
                  </a:cubicBezTo>
                  <a:lnTo>
                    <a:pt x="2582" y="401"/>
                  </a:lnTo>
                  <a:cubicBezTo>
                    <a:pt x="2632" y="403"/>
                    <a:pt x="2683" y="405"/>
                    <a:pt x="2732" y="405"/>
                  </a:cubicBezTo>
                  <a:cubicBezTo>
                    <a:pt x="2848" y="405"/>
                    <a:pt x="2996" y="393"/>
                    <a:pt x="3097" y="288"/>
                  </a:cubicBezTo>
                  <a:cubicBezTo>
                    <a:pt x="3146" y="238"/>
                    <a:pt x="3165" y="176"/>
                    <a:pt x="3148" y="127"/>
                  </a:cubicBezTo>
                  <a:cubicBezTo>
                    <a:pt x="3120" y="46"/>
                    <a:pt x="3024" y="28"/>
                    <a:pt x="2953" y="24"/>
                  </a:cubicBezTo>
                  <a:cubicBezTo>
                    <a:pt x="2820" y="11"/>
                    <a:pt x="2679" y="1"/>
                    <a:pt x="2540" y="1"/>
                  </a:cubicBezTo>
                  <a:cubicBezTo>
                    <a:pt x="2244" y="1"/>
                    <a:pt x="2019" y="52"/>
                    <a:pt x="1835" y="159"/>
                  </a:cubicBezTo>
                  <a:cubicBezTo>
                    <a:pt x="1820" y="170"/>
                    <a:pt x="1803" y="178"/>
                    <a:pt x="1788" y="189"/>
                  </a:cubicBezTo>
                  <a:cubicBezTo>
                    <a:pt x="1708" y="236"/>
                    <a:pt x="1627" y="285"/>
                    <a:pt x="1550" y="285"/>
                  </a:cubicBezTo>
                  <a:cubicBezTo>
                    <a:pt x="1537" y="285"/>
                    <a:pt x="1522" y="283"/>
                    <a:pt x="1509" y="281"/>
                  </a:cubicBezTo>
                  <a:cubicBezTo>
                    <a:pt x="1516" y="200"/>
                    <a:pt x="1466" y="114"/>
                    <a:pt x="1387" y="65"/>
                  </a:cubicBezTo>
                  <a:cubicBezTo>
                    <a:pt x="1308" y="18"/>
                    <a:pt x="1213" y="7"/>
                    <a:pt x="1132" y="3"/>
                  </a:cubicBezTo>
                  <a:cubicBezTo>
                    <a:pt x="1100" y="1"/>
                    <a:pt x="1067" y="0"/>
                    <a:pt x="10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50"/>
            <p:cNvSpPr/>
            <p:nvPr/>
          </p:nvSpPr>
          <p:spPr>
            <a:xfrm>
              <a:off x="6638958" y="3734285"/>
              <a:ext cx="40520" cy="20260"/>
            </a:xfrm>
            <a:custGeom>
              <a:rect b="b" l="l" r="r" t="t"/>
              <a:pathLst>
                <a:path extrusionOk="0" h="713" w="1426">
                  <a:moveTo>
                    <a:pt x="67" y="0"/>
                  </a:moveTo>
                  <a:lnTo>
                    <a:pt x="67" y="0"/>
                  </a:lnTo>
                  <a:cubicBezTo>
                    <a:pt x="1" y="86"/>
                    <a:pt x="50" y="221"/>
                    <a:pt x="142" y="281"/>
                  </a:cubicBezTo>
                  <a:cubicBezTo>
                    <a:pt x="232" y="343"/>
                    <a:pt x="348" y="350"/>
                    <a:pt x="457" y="354"/>
                  </a:cubicBezTo>
                  <a:cubicBezTo>
                    <a:pt x="566" y="358"/>
                    <a:pt x="682" y="365"/>
                    <a:pt x="772" y="427"/>
                  </a:cubicBezTo>
                  <a:cubicBezTo>
                    <a:pt x="860" y="487"/>
                    <a:pt x="909" y="590"/>
                    <a:pt x="997" y="650"/>
                  </a:cubicBezTo>
                  <a:cubicBezTo>
                    <a:pt x="1066" y="698"/>
                    <a:pt x="1150" y="713"/>
                    <a:pt x="1237" y="713"/>
                  </a:cubicBezTo>
                  <a:cubicBezTo>
                    <a:pt x="1300" y="713"/>
                    <a:pt x="1364" y="705"/>
                    <a:pt x="1425" y="697"/>
                  </a:cubicBezTo>
                  <a:cubicBezTo>
                    <a:pt x="1423" y="598"/>
                    <a:pt x="1419" y="500"/>
                    <a:pt x="1417" y="401"/>
                  </a:cubicBezTo>
                  <a:cubicBezTo>
                    <a:pt x="1295" y="345"/>
                    <a:pt x="1173" y="290"/>
                    <a:pt x="1051" y="234"/>
                  </a:cubicBezTo>
                  <a:cubicBezTo>
                    <a:pt x="1053" y="170"/>
                    <a:pt x="1003" y="110"/>
                    <a:pt x="943" y="82"/>
                  </a:cubicBezTo>
                  <a:cubicBezTo>
                    <a:pt x="886" y="52"/>
                    <a:pt x="817" y="47"/>
                    <a:pt x="751" y="43"/>
                  </a:cubicBezTo>
                  <a:cubicBezTo>
                    <a:pt x="523" y="28"/>
                    <a:pt x="296" y="13"/>
                    <a:pt x="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150"/>
            <p:cNvSpPr/>
            <p:nvPr/>
          </p:nvSpPr>
          <p:spPr>
            <a:xfrm>
              <a:off x="6639072" y="3733490"/>
              <a:ext cx="41202" cy="21823"/>
            </a:xfrm>
            <a:custGeom>
              <a:rect b="b" l="l" r="r" t="t"/>
              <a:pathLst>
                <a:path extrusionOk="0" h="768" w="1450">
                  <a:moveTo>
                    <a:pt x="78" y="56"/>
                  </a:moveTo>
                  <a:lnTo>
                    <a:pt x="747" y="97"/>
                  </a:lnTo>
                  <a:cubicBezTo>
                    <a:pt x="809" y="101"/>
                    <a:pt x="873" y="105"/>
                    <a:pt x="929" y="133"/>
                  </a:cubicBezTo>
                  <a:cubicBezTo>
                    <a:pt x="976" y="155"/>
                    <a:pt x="1023" y="204"/>
                    <a:pt x="1019" y="262"/>
                  </a:cubicBezTo>
                  <a:lnTo>
                    <a:pt x="1019" y="279"/>
                  </a:lnTo>
                  <a:lnTo>
                    <a:pt x="1387" y="448"/>
                  </a:lnTo>
                  <a:lnTo>
                    <a:pt x="1394" y="701"/>
                  </a:lnTo>
                  <a:cubicBezTo>
                    <a:pt x="1344" y="708"/>
                    <a:pt x="1286" y="714"/>
                    <a:pt x="1233" y="714"/>
                  </a:cubicBezTo>
                  <a:cubicBezTo>
                    <a:pt x="1139" y="714"/>
                    <a:pt x="1064" y="695"/>
                    <a:pt x="1008" y="654"/>
                  </a:cubicBezTo>
                  <a:cubicBezTo>
                    <a:pt x="967" y="626"/>
                    <a:pt x="935" y="590"/>
                    <a:pt x="901" y="549"/>
                  </a:cubicBezTo>
                  <a:cubicBezTo>
                    <a:pt x="867" y="508"/>
                    <a:pt x="830" y="465"/>
                    <a:pt x="783" y="433"/>
                  </a:cubicBezTo>
                  <a:cubicBezTo>
                    <a:pt x="684" y="365"/>
                    <a:pt x="556" y="358"/>
                    <a:pt x="455" y="354"/>
                  </a:cubicBezTo>
                  <a:cubicBezTo>
                    <a:pt x="354" y="350"/>
                    <a:pt x="239" y="345"/>
                    <a:pt x="153" y="288"/>
                  </a:cubicBezTo>
                  <a:cubicBezTo>
                    <a:pt x="106" y="258"/>
                    <a:pt x="72" y="202"/>
                    <a:pt x="61" y="146"/>
                  </a:cubicBezTo>
                  <a:cubicBezTo>
                    <a:pt x="59" y="123"/>
                    <a:pt x="59" y="88"/>
                    <a:pt x="78" y="56"/>
                  </a:cubicBezTo>
                  <a:close/>
                  <a:moveTo>
                    <a:pt x="52" y="1"/>
                  </a:moveTo>
                  <a:lnTo>
                    <a:pt x="44" y="11"/>
                  </a:lnTo>
                  <a:cubicBezTo>
                    <a:pt x="12" y="50"/>
                    <a:pt x="1" y="101"/>
                    <a:pt x="10" y="155"/>
                  </a:cubicBezTo>
                  <a:cubicBezTo>
                    <a:pt x="20" y="225"/>
                    <a:pt x="63" y="292"/>
                    <a:pt x="123" y="333"/>
                  </a:cubicBezTo>
                  <a:cubicBezTo>
                    <a:pt x="222" y="399"/>
                    <a:pt x="344" y="403"/>
                    <a:pt x="453" y="408"/>
                  </a:cubicBezTo>
                  <a:cubicBezTo>
                    <a:pt x="569" y="414"/>
                    <a:pt x="672" y="423"/>
                    <a:pt x="753" y="476"/>
                  </a:cubicBezTo>
                  <a:cubicBezTo>
                    <a:pt x="794" y="504"/>
                    <a:pt x="826" y="543"/>
                    <a:pt x="860" y="583"/>
                  </a:cubicBezTo>
                  <a:cubicBezTo>
                    <a:pt x="894" y="624"/>
                    <a:pt x="931" y="667"/>
                    <a:pt x="976" y="699"/>
                  </a:cubicBezTo>
                  <a:cubicBezTo>
                    <a:pt x="1042" y="744"/>
                    <a:pt x="1128" y="768"/>
                    <a:pt x="1233" y="768"/>
                  </a:cubicBezTo>
                  <a:cubicBezTo>
                    <a:pt x="1299" y="768"/>
                    <a:pt x="1366" y="759"/>
                    <a:pt x="1426" y="750"/>
                  </a:cubicBezTo>
                  <a:lnTo>
                    <a:pt x="1449" y="746"/>
                  </a:lnTo>
                  <a:lnTo>
                    <a:pt x="1439" y="412"/>
                  </a:lnTo>
                  <a:lnTo>
                    <a:pt x="1072" y="245"/>
                  </a:lnTo>
                  <a:cubicBezTo>
                    <a:pt x="1068" y="172"/>
                    <a:pt x="1010" y="112"/>
                    <a:pt x="952" y="84"/>
                  </a:cubicBezTo>
                  <a:cubicBezTo>
                    <a:pt x="888" y="54"/>
                    <a:pt x="817" y="50"/>
                    <a:pt x="749" y="43"/>
                  </a:cubicBezTo>
                  <a:lnTo>
                    <a:pt x="5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150"/>
            <p:cNvSpPr/>
            <p:nvPr/>
          </p:nvSpPr>
          <p:spPr>
            <a:xfrm>
              <a:off x="6584433" y="3705617"/>
              <a:ext cx="51090" cy="27420"/>
            </a:xfrm>
            <a:custGeom>
              <a:rect b="b" l="l" r="r" t="t"/>
              <a:pathLst>
                <a:path extrusionOk="0" h="965" w="1798">
                  <a:moveTo>
                    <a:pt x="80" y="0"/>
                  </a:moveTo>
                  <a:cubicBezTo>
                    <a:pt x="53" y="0"/>
                    <a:pt x="27" y="1"/>
                    <a:pt x="0" y="2"/>
                  </a:cubicBezTo>
                  <a:cubicBezTo>
                    <a:pt x="13" y="165"/>
                    <a:pt x="28" y="328"/>
                    <a:pt x="41" y="491"/>
                  </a:cubicBezTo>
                  <a:cubicBezTo>
                    <a:pt x="47" y="553"/>
                    <a:pt x="51" y="617"/>
                    <a:pt x="71" y="677"/>
                  </a:cubicBezTo>
                  <a:cubicBezTo>
                    <a:pt x="105" y="780"/>
                    <a:pt x="180" y="868"/>
                    <a:pt x="276" y="917"/>
                  </a:cubicBezTo>
                  <a:cubicBezTo>
                    <a:pt x="344" y="951"/>
                    <a:pt x="417" y="965"/>
                    <a:pt x="492" y="965"/>
                  </a:cubicBezTo>
                  <a:cubicBezTo>
                    <a:pt x="597" y="965"/>
                    <a:pt x="705" y="938"/>
                    <a:pt x="806" y="900"/>
                  </a:cubicBezTo>
                  <a:cubicBezTo>
                    <a:pt x="833" y="889"/>
                    <a:pt x="861" y="879"/>
                    <a:pt x="887" y="857"/>
                  </a:cubicBezTo>
                  <a:cubicBezTo>
                    <a:pt x="911" y="838"/>
                    <a:pt x="928" y="810"/>
                    <a:pt x="945" y="784"/>
                  </a:cubicBezTo>
                  <a:cubicBezTo>
                    <a:pt x="990" y="714"/>
                    <a:pt x="1035" y="643"/>
                    <a:pt x="1080" y="572"/>
                  </a:cubicBezTo>
                  <a:cubicBezTo>
                    <a:pt x="1262" y="512"/>
                    <a:pt x="1454" y="479"/>
                    <a:pt x="1645" y="479"/>
                  </a:cubicBezTo>
                  <a:cubicBezTo>
                    <a:pt x="1690" y="479"/>
                    <a:pt x="1736" y="481"/>
                    <a:pt x="1780" y="484"/>
                  </a:cubicBezTo>
                  <a:cubicBezTo>
                    <a:pt x="1787" y="369"/>
                    <a:pt x="1793" y="253"/>
                    <a:pt x="1798" y="137"/>
                  </a:cubicBezTo>
                  <a:cubicBezTo>
                    <a:pt x="1683" y="76"/>
                    <a:pt x="1553" y="46"/>
                    <a:pt x="1423" y="46"/>
                  </a:cubicBezTo>
                  <a:cubicBezTo>
                    <a:pt x="1232" y="46"/>
                    <a:pt x="1040" y="110"/>
                    <a:pt x="893" y="234"/>
                  </a:cubicBezTo>
                  <a:cubicBezTo>
                    <a:pt x="838" y="281"/>
                    <a:pt x="788" y="337"/>
                    <a:pt x="724" y="371"/>
                  </a:cubicBezTo>
                  <a:cubicBezTo>
                    <a:pt x="692" y="387"/>
                    <a:pt x="656" y="396"/>
                    <a:pt x="620" y="396"/>
                  </a:cubicBezTo>
                  <a:cubicBezTo>
                    <a:pt x="583" y="396"/>
                    <a:pt x="548" y="386"/>
                    <a:pt x="521" y="362"/>
                  </a:cubicBezTo>
                  <a:cubicBezTo>
                    <a:pt x="491" y="334"/>
                    <a:pt x="476" y="296"/>
                    <a:pt x="461" y="259"/>
                  </a:cubicBezTo>
                  <a:cubicBezTo>
                    <a:pt x="431" y="182"/>
                    <a:pt x="401" y="105"/>
                    <a:pt x="371" y="28"/>
                  </a:cubicBezTo>
                  <a:cubicBezTo>
                    <a:pt x="275" y="10"/>
                    <a:pt x="177" y="0"/>
                    <a:pt x="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50"/>
            <p:cNvSpPr/>
            <p:nvPr/>
          </p:nvSpPr>
          <p:spPr>
            <a:xfrm>
              <a:off x="6583637" y="3704849"/>
              <a:ext cx="52681" cy="28983"/>
            </a:xfrm>
            <a:custGeom>
              <a:rect b="b" l="l" r="r" t="t"/>
              <a:pathLst>
                <a:path extrusionOk="0" h="1020" w="1854">
                  <a:moveTo>
                    <a:pt x="112" y="54"/>
                  </a:moveTo>
                  <a:cubicBezTo>
                    <a:pt x="201" y="54"/>
                    <a:pt x="290" y="63"/>
                    <a:pt x="379" y="79"/>
                  </a:cubicBezTo>
                  <a:lnTo>
                    <a:pt x="465" y="297"/>
                  </a:lnTo>
                  <a:cubicBezTo>
                    <a:pt x="480" y="334"/>
                    <a:pt x="495" y="376"/>
                    <a:pt x="532" y="409"/>
                  </a:cubicBezTo>
                  <a:cubicBezTo>
                    <a:pt x="562" y="436"/>
                    <a:pt x="605" y="449"/>
                    <a:pt x="651" y="449"/>
                  </a:cubicBezTo>
                  <a:cubicBezTo>
                    <a:pt x="689" y="449"/>
                    <a:pt x="729" y="440"/>
                    <a:pt x="765" y="421"/>
                  </a:cubicBezTo>
                  <a:cubicBezTo>
                    <a:pt x="814" y="396"/>
                    <a:pt x="855" y="357"/>
                    <a:pt x="896" y="321"/>
                  </a:cubicBezTo>
                  <a:cubicBezTo>
                    <a:pt x="909" y="308"/>
                    <a:pt x="924" y="295"/>
                    <a:pt x="939" y="282"/>
                  </a:cubicBezTo>
                  <a:cubicBezTo>
                    <a:pt x="1078" y="164"/>
                    <a:pt x="1258" y="100"/>
                    <a:pt x="1451" y="100"/>
                  </a:cubicBezTo>
                  <a:cubicBezTo>
                    <a:pt x="1573" y="100"/>
                    <a:pt x="1695" y="128"/>
                    <a:pt x="1798" y="182"/>
                  </a:cubicBezTo>
                  <a:lnTo>
                    <a:pt x="1783" y="481"/>
                  </a:lnTo>
                  <a:cubicBezTo>
                    <a:pt x="1750" y="480"/>
                    <a:pt x="1716" y="479"/>
                    <a:pt x="1683" y="479"/>
                  </a:cubicBezTo>
                  <a:cubicBezTo>
                    <a:pt x="1485" y="479"/>
                    <a:pt x="1286" y="511"/>
                    <a:pt x="1099" y="576"/>
                  </a:cubicBezTo>
                  <a:lnTo>
                    <a:pt x="1091" y="578"/>
                  </a:lnTo>
                  <a:lnTo>
                    <a:pt x="951" y="796"/>
                  </a:lnTo>
                  <a:cubicBezTo>
                    <a:pt x="934" y="822"/>
                    <a:pt x="917" y="848"/>
                    <a:pt x="898" y="865"/>
                  </a:cubicBezTo>
                  <a:cubicBezTo>
                    <a:pt x="876" y="882"/>
                    <a:pt x="849" y="893"/>
                    <a:pt x="823" y="904"/>
                  </a:cubicBezTo>
                  <a:cubicBezTo>
                    <a:pt x="714" y="944"/>
                    <a:pt x="613" y="966"/>
                    <a:pt x="523" y="966"/>
                  </a:cubicBezTo>
                  <a:cubicBezTo>
                    <a:pt x="446" y="966"/>
                    <a:pt x="377" y="951"/>
                    <a:pt x="317" y="921"/>
                  </a:cubicBezTo>
                  <a:cubicBezTo>
                    <a:pt x="227" y="874"/>
                    <a:pt x="157" y="792"/>
                    <a:pt x="124" y="696"/>
                  </a:cubicBezTo>
                  <a:cubicBezTo>
                    <a:pt x="107" y="638"/>
                    <a:pt x="101" y="576"/>
                    <a:pt x="97" y="516"/>
                  </a:cubicBezTo>
                  <a:lnTo>
                    <a:pt x="58" y="62"/>
                  </a:lnTo>
                  <a:lnTo>
                    <a:pt x="58" y="55"/>
                  </a:lnTo>
                  <a:cubicBezTo>
                    <a:pt x="76" y="54"/>
                    <a:pt x="94" y="54"/>
                    <a:pt x="112" y="54"/>
                  </a:cubicBezTo>
                  <a:close/>
                  <a:moveTo>
                    <a:pt x="114" y="1"/>
                  </a:moveTo>
                  <a:cubicBezTo>
                    <a:pt x="86" y="1"/>
                    <a:pt x="57" y="2"/>
                    <a:pt x="28" y="4"/>
                  </a:cubicBezTo>
                  <a:lnTo>
                    <a:pt x="0" y="4"/>
                  </a:lnTo>
                  <a:lnTo>
                    <a:pt x="43" y="520"/>
                  </a:lnTo>
                  <a:cubicBezTo>
                    <a:pt x="47" y="582"/>
                    <a:pt x="54" y="649"/>
                    <a:pt x="75" y="713"/>
                  </a:cubicBezTo>
                  <a:cubicBezTo>
                    <a:pt x="109" y="822"/>
                    <a:pt x="191" y="916"/>
                    <a:pt x="294" y="968"/>
                  </a:cubicBezTo>
                  <a:cubicBezTo>
                    <a:pt x="360" y="1002"/>
                    <a:pt x="437" y="1019"/>
                    <a:pt x="523" y="1019"/>
                  </a:cubicBezTo>
                  <a:cubicBezTo>
                    <a:pt x="619" y="1019"/>
                    <a:pt x="726" y="998"/>
                    <a:pt x="842" y="953"/>
                  </a:cubicBezTo>
                  <a:cubicBezTo>
                    <a:pt x="872" y="942"/>
                    <a:pt x="904" y="929"/>
                    <a:pt x="932" y="906"/>
                  </a:cubicBezTo>
                  <a:cubicBezTo>
                    <a:pt x="958" y="882"/>
                    <a:pt x="977" y="854"/>
                    <a:pt x="996" y="826"/>
                  </a:cubicBezTo>
                  <a:lnTo>
                    <a:pt x="1125" y="623"/>
                  </a:lnTo>
                  <a:cubicBezTo>
                    <a:pt x="1303" y="563"/>
                    <a:pt x="1492" y="532"/>
                    <a:pt x="1680" y="532"/>
                  </a:cubicBezTo>
                  <a:cubicBezTo>
                    <a:pt x="1722" y="532"/>
                    <a:pt x="1764" y="534"/>
                    <a:pt x="1806" y="537"/>
                  </a:cubicBezTo>
                  <a:lnTo>
                    <a:pt x="1834" y="539"/>
                  </a:lnTo>
                  <a:lnTo>
                    <a:pt x="1853" y="149"/>
                  </a:lnTo>
                  <a:lnTo>
                    <a:pt x="1838" y="141"/>
                  </a:lnTo>
                  <a:cubicBezTo>
                    <a:pt x="1723" y="79"/>
                    <a:pt x="1588" y="47"/>
                    <a:pt x="1451" y="47"/>
                  </a:cubicBezTo>
                  <a:cubicBezTo>
                    <a:pt x="1245" y="47"/>
                    <a:pt x="1052" y="115"/>
                    <a:pt x="904" y="242"/>
                  </a:cubicBezTo>
                  <a:cubicBezTo>
                    <a:pt x="889" y="254"/>
                    <a:pt x="874" y="267"/>
                    <a:pt x="859" y="282"/>
                  </a:cubicBezTo>
                  <a:cubicBezTo>
                    <a:pt x="821" y="316"/>
                    <a:pt x="784" y="351"/>
                    <a:pt x="739" y="372"/>
                  </a:cubicBezTo>
                  <a:cubicBezTo>
                    <a:pt x="711" y="389"/>
                    <a:pt x="679" y="396"/>
                    <a:pt x="647" y="396"/>
                  </a:cubicBezTo>
                  <a:cubicBezTo>
                    <a:pt x="626" y="396"/>
                    <a:pt x="591" y="391"/>
                    <a:pt x="566" y="368"/>
                  </a:cubicBezTo>
                  <a:cubicBezTo>
                    <a:pt x="542" y="346"/>
                    <a:pt x="527" y="310"/>
                    <a:pt x="514" y="278"/>
                  </a:cubicBezTo>
                  <a:lnTo>
                    <a:pt x="418" y="32"/>
                  </a:lnTo>
                  <a:lnTo>
                    <a:pt x="403" y="29"/>
                  </a:lnTo>
                  <a:cubicBezTo>
                    <a:pt x="307" y="11"/>
                    <a:pt x="211" y="1"/>
                    <a:pt x="1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50"/>
            <p:cNvSpPr/>
            <p:nvPr/>
          </p:nvSpPr>
          <p:spPr>
            <a:xfrm>
              <a:off x="6561276" y="3706270"/>
              <a:ext cx="17560" cy="11565"/>
            </a:xfrm>
            <a:custGeom>
              <a:rect b="b" l="l" r="r" t="t"/>
              <a:pathLst>
                <a:path extrusionOk="0" h="407" w="618">
                  <a:moveTo>
                    <a:pt x="284" y="0"/>
                  </a:moveTo>
                  <a:cubicBezTo>
                    <a:pt x="230" y="0"/>
                    <a:pt x="178" y="12"/>
                    <a:pt x="132" y="39"/>
                  </a:cubicBezTo>
                  <a:cubicBezTo>
                    <a:pt x="48" y="91"/>
                    <a:pt x="1" y="207"/>
                    <a:pt x="48" y="292"/>
                  </a:cubicBezTo>
                  <a:cubicBezTo>
                    <a:pt x="95" y="378"/>
                    <a:pt x="204" y="401"/>
                    <a:pt x="301" y="406"/>
                  </a:cubicBezTo>
                  <a:cubicBezTo>
                    <a:pt x="306" y="406"/>
                    <a:pt x="312" y="406"/>
                    <a:pt x="318" y="406"/>
                  </a:cubicBezTo>
                  <a:cubicBezTo>
                    <a:pt x="443" y="406"/>
                    <a:pt x="595" y="360"/>
                    <a:pt x="607" y="236"/>
                  </a:cubicBezTo>
                  <a:cubicBezTo>
                    <a:pt x="618" y="134"/>
                    <a:pt x="517" y="54"/>
                    <a:pt x="419" y="22"/>
                  </a:cubicBezTo>
                  <a:cubicBezTo>
                    <a:pt x="375" y="8"/>
                    <a:pt x="329" y="0"/>
                    <a:pt x="2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150"/>
            <p:cNvSpPr/>
            <p:nvPr/>
          </p:nvSpPr>
          <p:spPr>
            <a:xfrm>
              <a:off x="6560310" y="3705503"/>
              <a:ext cx="19322" cy="13042"/>
            </a:xfrm>
            <a:custGeom>
              <a:rect b="b" l="l" r="r" t="t"/>
              <a:pathLst>
                <a:path extrusionOk="0" h="459" w="680">
                  <a:moveTo>
                    <a:pt x="318" y="54"/>
                  </a:moveTo>
                  <a:cubicBezTo>
                    <a:pt x="358" y="54"/>
                    <a:pt x="401" y="62"/>
                    <a:pt x="444" y="75"/>
                  </a:cubicBezTo>
                  <a:cubicBezTo>
                    <a:pt x="532" y="103"/>
                    <a:pt x="624" y="174"/>
                    <a:pt x="613" y="261"/>
                  </a:cubicBezTo>
                  <a:cubicBezTo>
                    <a:pt x="603" y="375"/>
                    <a:pt x="446" y="405"/>
                    <a:pt x="356" y="405"/>
                  </a:cubicBezTo>
                  <a:lnTo>
                    <a:pt x="337" y="405"/>
                  </a:lnTo>
                  <a:cubicBezTo>
                    <a:pt x="217" y="401"/>
                    <a:pt x="138" y="366"/>
                    <a:pt x="106" y="306"/>
                  </a:cubicBezTo>
                  <a:cubicBezTo>
                    <a:pt x="63" y="229"/>
                    <a:pt x="112" y="131"/>
                    <a:pt x="181" y="90"/>
                  </a:cubicBezTo>
                  <a:cubicBezTo>
                    <a:pt x="219" y="66"/>
                    <a:pt x="266" y="54"/>
                    <a:pt x="318" y="54"/>
                  </a:cubicBezTo>
                  <a:close/>
                  <a:moveTo>
                    <a:pt x="318" y="0"/>
                  </a:moveTo>
                  <a:cubicBezTo>
                    <a:pt x="256" y="0"/>
                    <a:pt x="200" y="14"/>
                    <a:pt x="153" y="43"/>
                  </a:cubicBezTo>
                  <a:cubicBezTo>
                    <a:pt x="61" y="99"/>
                    <a:pt x="1" y="227"/>
                    <a:pt x="58" y="332"/>
                  </a:cubicBezTo>
                  <a:cubicBezTo>
                    <a:pt x="101" y="411"/>
                    <a:pt x="193" y="452"/>
                    <a:pt x="335" y="458"/>
                  </a:cubicBezTo>
                  <a:lnTo>
                    <a:pt x="356" y="458"/>
                  </a:lnTo>
                  <a:cubicBezTo>
                    <a:pt x="500" y="458"/>
                    <a:pt x="654" y="401"/>
                    <a:pt x="667" y="268"/>
                  </a:cubicBezTo>
                  <a:cubicBezTo>
                    <a:pt x="680" y="150"/>
                    <a:pt x="568" y="58"/>
                    <a:pt x="461" y="24"/>
                  </a:cubicBezTo>
                  <a:cubicBezTo>
                    <a:pt x="412" y="8"/>
                    <a:pt x="364" y="0"/>
                    <a:pt x="3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150"/>
            <p:cNvSpPr/>
            <p:nvPr/>
          </p:nvSpPr>
          <p:spPr>
            <a:xfrm>
              <a:off x="6375196" y="3658167"/>
              <a:ext cx="163045" cy="45151"/>
            </a:xfrm>
            <a:custGeom>
              <a:rect b="b" l="l" r="r" t="t"/>
              <a:pathLst>
                <a:path extrusionOk="0" h="1589" w="5738">
                  <a:moveTo>
                    <a:pt x="1637" y="1"/>
                  </a:moveTo>
                  <a:cubicBezTo>
                    <a:pt x="1627" y="1"/>
                    <a:pt x="1617" y="1"/>
                    <a:pt x="1607" y="1"/>
                  </a:cubicBezTo>
                  <a:cubicBezTo>
                    <a:pt x="1256" y="21"/>
                    <a:pt x="904" y="38"/>
                    <a:pt x="553" y="55"/>
                  </a:cubicBezTo>
                  <a:cubicBezTo>
                    <a:pt x="523" y="314"/>
                    <a:pt x="285" y="530"/>
                    <a:pt x="26" y="537"/>
                  </a:cubicBezTo>
                  <a:cubicBezTo>
                    <a:pt x="0" y="670"/>
                    <a:pt x="135" y="781"/>
                    <a:pt x="268" y="803"/>
                  </a:cubicBezTo>
                  <a:cubicBezTo>
                    <a:pt x="300" y="808"/>
                    <a:pt x="333" y="810"/>
                    <a:pt x="365" y="810"/>
                  </a:cubicBezTo>
                  <a:cubicBezTo>
                    <a:pt x="450" y="810"/>
                    <a:pt x="536" y="797"/>
                    <a:pt x="622" y="797"/>
                  </a:cubicBezTo>
                  <a:cubicBezTo>
                    <a:pt x="638" y="797"/>
                    <a:pt x="653" y="797"/>
                    <a:pt x="669" y="798"/>
                  </a:cubicBezTo>
                  <a:cubicBezTo>
                    <a:pt x="802" y="807"/>
                    <a:pt x="952" y="884"/>
                    <a:pt x="967" y="1017"/>
                  </a:cubicBezTo>
                  <a:cubicBezTo>
                    <a:pt x="969" y="1051"/>
                    <a:pt x="964" y="1088"/>
                    <a:pt x="975" y="1120"/>
                  </a:cubicBezTo>
                  <a:cubicBezTo>
                    <a:pt x="1020" y="1244"/>
                    <a:pt x="1211" y="1180"/>
                    <a:pt x="1333" y="1225"/>
                  </a:cubicBezTo>
                  <a:cubicBezTo>
                    <a:pt x="1404" y="1252"/>
                    <a:pt x="1449" y="1315"/>
                    <a:pt x="1504" y="1364"/>
                  </a:cubicBezTo>
                  <a:cubicBezTo>
                    <a:pt x="1591" y="1442"/>
                    <a:pt x="1705" y="1478"/>
                    <a:pt x="1821" y="1478"/>
                  </a:cubicBezTo>
                  <a:cubicBezTo>
                    <a:pt x="1985" y="1478"/>
                    <a:pt x="2152" y="1403"/>
                    <a:pt x="2241" y="1263"/>
                  </a:cubicBezTo>
                  <a:cubicBezTo>
                    <a:pt x="2297" y="1180"/>
                    <a:pt x="2336" y="1066"/>
                    <a:pt x="2434" y="1038"/>
                  </a:cubicBezTo>
                  <a:cubicBezTo>
                    <a:pt x="2449" y="1034"/>
                    <a:pt x="2463" y="1032"/>
                    <a:pt x="2477" y="1032"/>
                  </a:cubicBezTo>
                  <a:cubicBezTo>
                    <a:pt x="2574" y="1032"/>
                    <a:pt x="2662" y="1117"/>
                    <a:pt x="2753" y="1160"/>
                  </a:cubicBezTo>
                  <a:cubicBezTo>
                    <a:pt x="2854" y="1207"/>
                    <a:pt x="2980" y="1216"/>
                    <a:pt x="3049" y="1302"/>
                  </a:cubicBezTo>
                  <a:cubicBezTo>
                    <a:pt x="3085" y="1347"/>
                    <a:pt x="3098" y="1407"/>
                    <a:pt x="3130" y="1456"/>
                  </a:cubicBezTo>
                  <a:cubicBezTo>
                    <a:pt x="3193" y="1556"/>
                    <a:pt x="3300" y="1589"/>
                    <a:pt x="3419" y="1589"/>
                  </a:cubicBezTo>
                  <a:cubicBezTo>
                    <a:pt x="3533" y="1589"/>
                    <a:pt x="3657" y="1559"/>
                    <a:pt x="3765" y="1529"/>
                  </a:cubicBezTo>
                  <a:cubicBezTo>
                    <a:pt x="4069" y="1442"/>
                    <a:pt x="4383" y="1398"/>
                    <a:pt x="4698" y="1398"/>
                  </a:cubicBezTo>
                  <a:cubicBezTo>
                    <a:pt x="4756" y="1398"/>
                    <a:pt x="4814" y="1399"/>
                    <a:pt x="4872" y="1402"/>
                  </a:cubicBezTo>
                  <a:cubicBezTo>
                    <a:pt x="4886" y="1403"/>
                    <a:pt x="4900" y="1404"/>
                    <a:pt x="4913" y="1404"/>
                  </a:cubicBezTo>
                  <a:cubicBezTo>
                    <a:pt x="4945" y="1404"/>
                    <a:pt x="4976" y="1400"/>
                    <a:pt x="5003" y="1385"/>
                  </a:cubicBezTo>
                  <a:cubicBezTo>
                    <a:pt x="5117" y="1321"/>
                    <a:pt x="5065" y="1120"/>
                    <a:pt x="5172" y="1047"/>
                  </a:cubicBezTo>
                  <a:cubicBezTo>
                    <a:pt x="5202" y="1027"/>
                    <a:pt x="5236" y="1022"/>
                    <a:pt x="5272" y="1022"/>
                  </a:cubicBezTo>
                  <a:cubicBezTo>
                    <a:pt x="5312" y="1022"/>
                    <a:pt x="5354" y="1029"/>
                    <a:pt x="5393" y="1030"/>
                  </a:cubicBezTo>
                  <a:cubicBezTo>
                    <a:pt x="5569" y="1030"/>
                    <a:pt x="5729" y="875"/>
                    <a:pt x="5738" y="700"/>
                  </a:cubicBezTo>
                  <a:lnTo>
                    <a:pt x="5738" y="700"/>
                  </a:lnTo>
                  <a:cubicBezTo>
                    <a:pt x="5185" y="728"/>
                    <a:pt x="4634" y="755"/>
                    <a:pt x="4082" y="783"/>
                  </a:cubicBezTo>
                  <a:cubicBezTo>
                    <a:pt x="4138" y="645"/>
                    <a:pt x="3971" y="518"/>
                    <a:pt x="3817" y="518"/>
                  </a:cubicBezTo>
                  <a:cubicBezTo>
                    <a:pt x="3802" y="518"/>
                    <a:pt x="3788" y="519"/>
                    <a:pt x="3773" y="522"/>
                  </a:cubicBezTo>
                  <a:cubicBezTo>
                    <a:pt x="3610" y="550"/>
                    <a:pt x="3473" y="661"/>
                    <a:pt x="3313" y="695"/>
                  </a:cubicBezTo>
                  <a:cubicBezTo>
                    <a:pt x="3275" y="703"/>
                    <a:pt x="3237" y="706"/>
                    <a:pt x="3200" y="706"/>
                  </a:cubicBezTo>
                  <a:cubicBezTo>
                    <a:pt x="2996" y="706"/>
                    <a:pt x="2795" y="609"/>
                    <a:pt x="2591" y="582"/>
                  </a:cubicBezTo>
                  <a:cubicBezTo>
                    <a:pt x="2505" y="569"/>
                    <a:pt x="2413" y="569"/>
                    <a:pt x="2340" y="522"/>
                  </a:cubicBezTo>
                  <a:cubicBezTo>
                    <a:pt x="2269" y="477"/>
                    <a:pt x="2231" y="361"/>
                    <a:pt x="2297" y="306"/>
                  </a:cubicBezTo>
                  <a:cubicBezTo>
                    <a:pt x="2143" y="237"/>
                    <a:pt x="1896" y="333"/>
                    <a:pt x="1832" y="177"/>
                  </a:cubicBezTo>
                  <a:cubicBezTo>
                    <a:pt x="1815" y="141"/>
                    <a:pt x="1819" y="96"/>
                    <a:pt x="1796" y="59"/>
                  </a:cubicBezTo>
                  <a:cubicBezTo>
                    <a:pt x="1764" y="9"/>
                    <a:pt x="1699" y="1"/>
                    <a:pt x="16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50"/>
            <p:cNvSpPr/>
            <p:nvPr/>
          </p:nvSpPr>
          <p:spPr>
            <a:xfrm>
              <a:off x="6374884" y="3657399"/>
              <a:ext cx="164153" cy="46714"/>
            </a:xfrm>
            <a:custGeom>
              <a:rect b="b" l="l" r="r" t="t"/>
              <a:pathLst>
                <a:path extrusionOk="0" h="1644" w="5777">
                  <a:moveTo>
                    <a:pt x="1655" y="54"/>
                  </a:moveTo>
                  <a:cubicBezTo>
                    <a:pt x="1723" y="54"/>
                    <a:pt x="1766" y="69"/>
                    <a:pt x="1785" y="101"/>
                  </a:cubicBezTo>
                  <a:cubicBezTo>
                    <a:pt x="1794" y="116"/>
                    <a:pt x="1798" y="138"/>
                    <a:pt x="1802" y="159"/>
                  </a:cubicBezTo>
                  <a:cubicBezTo>
                    <a:pt x="1807" y="176"/>
                    <a:pt x="1811" y="195"/>
                    <a:pt x="1817" y="215"/>
                  </a:cubicBezTo>
                  <a:cubicBezTo>
                    <a:pt x="1865" y="326"/>
                    <a:pt x="1985" y="328"/>
                    <a:pt x="2098" y="330"/>
                  </a:cubicBezTo>
                  <a:cubicBezTo>
                    <a:pt x="2156" y="330"/>
                    <a:pt x="2214" y="330"/>
                    <a:pt x="2263" y="345"/>
                  </a:cubicBezTo>
                  <a:cubicBezTo>
                    <a:pt x="2250" y="367"/>
                    <a:pt x="2246" y="392"/>
                    <a:pt x="2248" y="422"/>
                  </a:cubicBezTo>
                  <a:cubicBezTo>
                    <a:pt x="2252" y="480"/>
                    <a:pt x="2287" y="540"/>
                    <a:pt x="2338" y="572"/>
                  </a:cubicBezTo>
                  <a:cubicBezTo>
                    <a:pt x="2402" y="613"/>
                    <a:pt x="2475" y="622"/>
                    <a:pt x="2548" y="628"/>
                  </a:cubicBezTo>
                  <a:cubicBezTo>
                    <a:pt x="2565" y="630"/>
                    <a:pt x="2580" y="632"/>
                    <a:pt x="2597" y="635"/>
                  </a:cubicBezTo>
                  <a:cubicBezTo>
                    <a:pt x="2681" y="645"/>
                    <a:pt x="2769" y="669"/>
                    <a:pt x="2850" y="692"/>
                  </a:cubicBezTo>
                  <a:cubicBezTo>
                    <a:pt x="2968" y="727"/>
                    <a:pt x="3088" y="761"/>
                    <a:pt x="3210" y="761"/>
                  </a:cubicBezTo>
                  <a:cubicBezTo>
                    <a:pt x="3251" y="761"/>
                    <a:pt x="3289" y="757"/>
                    <a:pt x="3328" y="748"/>
                  </a:cubicBezTo>
                  <a:cubicBezTo>
                    <a:pt x="3409" y="731"/>
                    <a:pt x="3484" y="695"/>
                    <a:pt x="3557" y="660"/>
                  </a:cubicBezTo>
                  <a:cubicBezTo>
                    <a:pt x="3634" y="624"/>
                    <a:pt x="3707" y="587"/>
                    <a:pt x="3788" y="575"/>
                  </a:cubicBezTo>
                  <a:cubicBezTo>
                    <a:pt x="3801" y="572"/>
                    <a:pt x="3815" y="571"/>
                    <a:pt x="3828" y="571"/>
                  </a:cubicBezTo>
                  <a:cubicBezTo>
                    <a:pt x="3916" y="571"/>
                    <a:pt x="4009" y="618"/>
                    <a:pt x="4052" y="682"/>
                  </a:cubicBezTo>
                  <a:cubicBezTo>
                    <a:pt x="4071" y="710"/>
                    <a:pt x="4088" y="750"/>
                    <a:pt x="4067" y="802"/>
                  </a:cubicBezTo>
                  <a:lnTo>
                    <a:pt x="4052" y="840"/>
                  </a:lnTo>
                  <a:lnTo>
                    <a:pt x="5719" y="757"/>
                  </a:lnTo>
                  <a:lnTo>
                    <a:pt x="5719" y="757"/>
                  </a:lnTo>
                  <a:cubicBezTo>
                    <a:pt x="5697" y="905"/>
                    <a:pt x="5556" y="1029"/>
                    <a:pt x="5404" y="1029"/>
                  </a:cubicBezTo>
                  <a:cubicBezTo>
                    <a:pt x="5385" y="1029"/>
                    <a:pt x="5365" y="1027"/>
                    <a:pt x="5346" y="1027"/>
                  </a:cubicBezTo>
                  <a:cubicBezTo>
                    <a:pt x="5325" y="1025"/>
                    <a:pt x="5303" y="1022"/>
                    <a:pt x="5284" y="1022"/>
                  </a:cubicBezTo>
                  <a:cubicBezTo>
                    <a:pt x="5254" y="1022"/>
                    <a:pt x="5209" y="1025"/>
                    <a:pt x="5168" y="1052"/>
                  </a:cubicBezTo>
                  <a:cubicBezTo>
                    <a:pt x="5108" y="1093"/>
                    <a:pt x="5091" y="1166"/>
                    <a:pt x="5076" y="1237"/>
                  </a:cubicBezTo>
                  <a:cubicBezTo>
                    <a:pt x="5061" y="1301"/>
                    <a:pt x="5048" y="1363"/>
                    <a:pt x="5001" y="1389"/>
                  </a:cubicBezTo>
                  <a:cubicBezTo>
                    <a:pt x="4982" y="1400"/>
                    <a:pt x="4956" y="1403"/>
                    <a:pt x="4924" y="1403"/>
                  </a:cubicBezTo>
                  <a:cubicBezTo>
                    <a:pt x="4912" y="1403"/>
                    <a:pt x="4899" y="1402"/>
                    <a:pt x="4885" y="1402"/>
                  </a:cubicBezTo>
                  <a:cubicBezTo>
                    <a:pt x="4828" y="1399"/>
                    <a:pt x="4771" y="1397"/>
                    <a:pt x="4714" y="1397"/>
                  </a:cubicBezTo>
                  <a:cubicBezTo>
                    <a:pt x="4393" y="1397"/>
                    <a:pt x="4077" y="1443"/>
                    <a:pt x="3769" y="1530"/>
                  </a:cubicBezTo>
                  <a:cubicBezTo>
                    <a:pt x="3671" y="1558"/>
                    <a:pt x="3544" y="1590"/>
                    <a:pt x="3429" y="1590"/>
                  </a:cubicBezTo>
                  <a:cubicBezTo>
                    <a:pt x="3302" y="1590"/>
                    <a:pt x="3214" y="1549"/>
                    <a:pt x="3163" y="1470"/>
                  </a:cubicBezTo>
                  <a:cubicBezTo>
                    <a:pt x="3152" y="1451"/>
                    <a:pt x="3144" y="1429"/>
                    <a:pt x="3133" y="1406"/>
                  </a:cubicBezTo>
                  <a:cubicBezTo>
                    <a:pt x="3120" y="1374"/>
                    <a:pt x="3105" y="1339"/>
                    <a:pt x="3081" y="1312"/>
                  </a:cubicBezTo>
                  <a:cubicBezTo>
                    <a:pt x="3030" y="1247"/>
                    <a:pt x="2953" y="1224"/>
                    <a:pt x="2878" y="1200"/>
                  </a:cubicBezTo>
                  <a:cubicBezTo>
                    <a:pt x="2844" y="1189"/>
                    <a:pt x="2807" y="1179"/>
                    <a:pt x="2775" y="1164"/>
                  </a:cubicBezTo>
                  <a:cubicBezTo>
                    <a:pt x="2747" y="1151"/>
                    <a:pt x="2717" y="1132"/>
                    <a:pt x="2689" y="1115"/>
                  </a:cubicBezTo>
                  <a:cubicBezTo>
                    <a:pt x="2627" y="1074"/>
                    <a:pt x="2561" y="1033"/>
                    <a:pt x="2488" y="1033"/>
                  </a:cubicBezTo>
                  <a:cubicBezTo>
                    <a:pt x="2471" y="1033"/>
                    <a:pt x="2454" y="1035"/>
                    <a:pt x="2439" y="1040"/>
                  </a:cubicBezTo>
                  <a:cubicBezTo>
                    <a:pt x="2351" y="1065"/>
                    <a:pt x="2308" y="1142"/>
                    <a:pt x="2265" y="1217"/>
                  </a:cubicBezTo>
                  <a:cubicBezTo>
                    <a:pt x="2254" y="1239"/>
                    <a:pt x="2242" y="1258"/>
                    <a:pt x="2231" y="1277"/>
                  </a:cubicBezTo>
                  <a:cubicBezTo>
                    <a:pt x="2152" y="1402"/>
                    <a:pt x="1997" y="1479"/>
                    <a:pt x="1832" y="1479"/>
                  </a:cubicBezTo>
                  <a:cubicBezTo>
                    <a:pt x="1717" y="1479"/>
                    <a:pt x="1612" y="1440"/>
                    <a:pt x="1532" y="1372"/>
                  </a:cubicBezTo>
                  <a:cubicBezTo>
                    <a:pt x="1520" y="1359"/>
                    <a:pt x="1505" y="1344"/>
                    <a:pt x="1490" y="1331"/>
                  </a:cubicBezTo>
                  <a:cubicBezTo>
                    <a:pt x="1451" y="1290"/>
                    <a:pt x="1410" y="1249"/>
                    <a:pt x="1355" y="1228"/>
                  </a:cubicBezTo>
                  <a:cubicBezTo>
                    <a:pt x="1305" y="1209"/>
                    <a:pt x="1248" y="1207"/>
                    <a:pt x="1192" y="1204"/>
                  </a:cubicBezTo>
                  <a:cubicBezTo>
                    <a:pt x="1093" y="1200"/>
                    <a:pt x="1033" y="1196"/>
                    <a:pt x="1012" y="1138"/>
                  </a:cubicBezTo>
                  <a:cubicBezTo>
                    <a:pt x="1005" y="1121"/>
                    <a:pt x="1005" y="1102"/>
                    <a:pt x="1005" y="1080"/>
                  </a:cubicBezTo>
                  <a:cubicBezTo>
                    <a:pt x="1005" y="1067"/>
                    <a:pt x="1005" y="1055"/>
                    <a:pt x="1003" y="1040"/>
                  </a:cubicBezTo>
                  <a:cubicBezTo>
                    <a:pt x="986" y="894"/>
                    <a:pt x="828" y="808"/>
                    <a:pt x="682" y="800"/>
                  </a:cubicBezTo>
                  <a:cubicBezTo>
                    <a:pt x="664" y="798"/>
                    <a:pt x="647" y="798"/>
                    <a:pt x="629" y="798"/>
                  </a:cubicBezTo>
                  <a:cubicBezTo>
                    <a:pt x="587" y="798"/>
                    <a:pt x="544" y="801"/>
                    <a:pt x="502" y="804"/>
                  </a:cubicBezTo>
                  <a:cubicBezTo>
                    <a:pt x="460" y="807"/>
                    <a:pt x="416" y="810"/>
                    <a:pt x="374" y="810"/>
                  </a:cubicBezTo>
                  <a:cubicBezTo>
                    <a:pt x="342" y="810"/>
                    <a:pt x="311" y="809"/>
                    <a:pt x="283" y="804"/>
                  </a:cubicBezTo>
                  <a:cubicBezTo>
                    <a:pt x="206" y="791"/>
                    <a:pt x="131" y="746"/>
                    <a:pt x="91" y="688"/>
                  </a:cubicBezTo>
                  <a:cubicBezTo>
                    <a:pt x="76" y="665"/>
                    <a:pt x="58" y="630"/>
                    <a:pt x="61" y="590"/>
                  </a:cubicBezTo>
                  <a:cubicBezTo>
                    <a:pt x="318" y="572"/>
                    <a:pt x="547" y="362"/>
                    <a:pt x="588" y="108"/>
                  </a:cubicBezTo>
                  <a:lnTo>
                    <a:pt x="1620" y="56"/>
                  </a:lnTo>
                  <a:cubicBezTo>
                    <a:pt x="1631" y="54"/>
                    <a:pt x="1644" y="54"/>
                    <a:pt x="1655" y="54"/>
                  </a:cubicBezTo>
                  <a:close/>
                  <a:moveTo>
                    <a:pt x="1655" y="0"/>
                  </a:moveTo>
                  <a:cubicBezTo>
                    <a:pt x="1642" y="0"/>
                    <a:pt x="1629" y="0"/>
                    <a:pt x="1618" y="3"/>
                  </a:cubicBezTo>
                  <a:lnTo>
                    <a:pt x="540" y="56"/>
                  </a:lnTo>
                  <a:lnTo>
                    <a:pt x="538" y="80"/>
                  </a:lnTo>
                  <a:cubicBezTo>
                    <a:pt x="508" y="326"/>
                    <a:pt x="283" y="532"/>
                    <a:pt x="35" y="538"/>
                  </a:cubicBezTo>
                  <a:lnTo>
                    <a:pt x="13" y="538"/>
                  </a:lnTo>
                  <a:lnTo>
                    <a:pt x="9" y="560"/>
                  </a:lnTo>
                  <a:cubicBezTo>
                    <a:pt x="1" y="613"/>
                    <a:pt x="13" y="669"/>
                    <a:pt x="48" y="718"/>
                  </a:cubicBezTo>
                  <a:cubicBezTo>
                    <a:pt x="97" y="789"/>
                    <a:pt x="183" y="840"/>
                    <a:pt x="275" y="857"/>
                  </a:cubicBezTo>
                  <a:cubicBezTo>
                    <a:pt x="304" y="862"/>
                    <a:pt x="337" y="864"/>
                    <a:pt x="372" y="864"/>
                  </a:cubicBezTo>
                  <a:cubicBezTo>
                    <a:pt x="415" y="864"/>
                    <a:pt x="462" y="861"/>
                    <a:pt x="506" y="857"/>
                  </a:cubicBezTo>
                  <a:cubicBezTo>
                    <a:pt x="547" y="854"/>
                    <a:pt x="588" y="851"/>
                    <a:pt x="628" y="851"/>
                  </a:cubicBezTo>
                  <a:cubicBezTo>
                    <a:pt x="645" y="851"/>
                    <a:pt x="661" y="852"/>
                    <a:pt x="678" y="853"/>
                  </a:cubicBezTo>
                  <a:cubicBezTo>
                    <a:pt x="804" y="860"/>
                    <a:pt x="937" y="930"/>
                    <a:pt x="950" y="1046"/>
                  </a:cubicBezTo>
                  <a:cubicBezTo>
                    <a:pt x="952" y="1059"/>
                    <a:pt x="952" y="1070"/>
                    <a:pt x="952" y="1080"/>
                  </a:cubicBezTo>
                  <a:cubicBezTo>
                    <a:pt x="952" y="1106"/>
                    <a:pt x="952" y="1132"/>
                    <a:pt x="963" y="1155"/>
                  </a:cubicBezTo>
                  <a:cubicBezTo>
                    <a:pt x="997" y="1252"/>
                    <a:pt x="1100" y="1256"/>
                    <a:pt x="1192" y="1258"/>
                  </a:cubicBezTo>
                  <a:cubicBezTo>
                    <a:pt x="1241" y="1260"/>
                    <a:pt x="1295" y="1262"/>
                    <a:pt x="1335" y="1277"/>
                  </a:cubicBezTo>
                  <a:cubicBezTo>
                    <a:pt x="1380" y="1294"/>
                    <a:pt x="1415" y="1331"/>
                    <a:pt x="1453" y="1367"/>
                  </a:cubicBezTo>
                  <a:cubicBezTo>
                    <a:pt x="1468" y="1382"/>
                    <a:pt x="1481" y="1397"/>
                    <a:pt x="1498" y="1412"/>
                  </a:cubicBezTo>
                  <a:cubicBezTo>
                    <a:pt x="1586" y="1489"/>
                    <a:pt x="1704" y="1532"/>
                    <a:pt x="1832" y="1532"/>
                  </a:cubicBezTo>
                  <a:cubicBezTo>
                    <a:pt x="2017" y="1532"/>
                    <a:pt x="2186" y="1447"/>
                    <a:pt x="2276" y="1305"/>
                  </a:cubicBezTo>
                  <a:cubicBezTo>
                    <a:pt x="2289" y="1286"/>
                    <a:pt x="2299" y="1264"/>
                    <a:pt x="2312" y="1245"/>
                  </a:cubicBezTo>
                  <a:cubicBezTo>
                    <a:pt x="2351" y="1174"/>
                    <a:pt x="2387" y="1110"/>
                    <a:pt x="2452" y="1091"/>
                  </a:cubicBezTo>
                  <a:cubicBezTo>
                    <a:pt x="2463" y="1088"/>
                    <a:pt x="2475" y="1086"/>
                    <a:pt x="2486" y="1086"/>
                  </a:cubicBezTo>
                  <a:cubicBezTo>
                    <a:pt x="2543" y="1086"/>
                    <a:pt x="2601" y="1122"/>
                    <a:pt x="2662" y="1159"/>
                  </a:cubicBezTo>
                  <a:cubicBezTo>
                    <a:pt x="2692" y="1179"/>
                    <a:pt x="2722" y="1198"/>
                    <a:pt x="2754" y="1213"/>
                  </a:cubicBezTo>
                  <a:cubicBezTo>
                    <a:pt x="2788" y="1228"/>
                    <a:pt x="2827" y="1241"/>
                    <a:pt x="2863" y="1252"/>
                  </a:cubicBezTo>
                  <a:cubicBezTo>
                    <a:pt x="2934" y="1273"/>
                    <a:pt x="2998" y="1294"/>
                    <a:pt x="3041" y="1346"/>
                  </a:cubicBezTo>
                  <a:cubicBezTo>
                    <a:pt x="3058" y="1367"/>
                    <a:pt x="3071" y="1397"/>
                    <a:pt x="3084" y="1427"/>
                  </a:cubicBezTo>
                  <a:cubicBezTo>
                    <a:pt x="3094" y="1451"/>
                    <a:pt x="3105" y="1474"/>
                    <a:pt x="3118" y="1498"/>
                  </a:cubicBezTo>
                  <a:cubicBezTo>
                    <a:pt x="3178" y="1594"/>
                    <a:pt x="3283" y="1644"/>
                    <a:pt x="3429" y="1644"/>
                  </a:cubicBezTo>
                  <a:cubicBezTo>
                    <a:pt x="3551" y="1644"/>
                    <a:pt x="3681" y="1609"/>
                    <a:pt x="3784" y="1582"/>
                  </a:cubicBezTo>
                  <a:cubicBezTo>
                    <a:pt x="4086" y="1496"/>
                    <a:pt x="4399" y="1453"/>
                    <a:pt x="4714" y="1453"/>
                  </a:cubicBezTo>
                  <a:cubicBezTo>
                    <a:pt x="4770" y="1453"/>
                    <a:pt x="4825" y="1453"/>
                    <a:pt x="4883" y="1455"/>
                  </a:cubicBezTo>
                  <a:cubicBezTo>
                    <a:pt x="4898" y="1457"/>
                    <a:pt x="4911" y="1457"/>
                    <a:pt x="4926" y="1457"/>
                  </a:cubicBezTo>
                  <a:cubicBezTo>
                    <a:pt x="4954" y="1457"/>
                    <a:pt x="4993" y="1455"/>
                    <a:pt x="5027" y="1436"/>
                  </a:cubicBezTo>
                  <a:cubicBezTo>
                    <a:pt x="5095" y="1397"/>
                    <a:pt x="5113" y="1322"/>
                    <a:pt x="5128" y="1249"/>
                  </a:cubicBezTo>
                  <a:cubicBezTo>
                    <a:pt x="5143" y="1185"/>
                    <a:pt x="5155" y="1125"/>
                    <a:pt x="5198" y="1095"/>
                  </a:cubicBezTo>
                  <a:cubicBezTo>
                    <a:pt x="5220" y="1082"/>
                    <a:pt x="5245" y="1076"/>
                    <a:pt x="5284" y="1076"/>
                  </a:cubicBezTo>
                  <a:cubicBezTo>
                    <a:pt x="5303" y="1076"/>
                    <a:pt x="5323" y="1078"/>
                    <a:pt x="5342" y="1080"/>
                  </a:cubicBezTo>
                  <a:cubicBezTo>
                    <a:pt x="5363" y="1080"/>
                    <a:pt x="5383" y="1082"/>
                    <a:pt x="5406" y="1082"/>
                  </a:cubicBezTo>
                  <a:cubicBezTo>
                    <a:pt x="5595" y="1082"/>
                    <a:pt x="5768" y="917"/>
                    <a:pt x="5775" y="729"/>
                  </a:cubicBezTo>
                  <a:lnTo>
                    <a:pt x="5777" y="699"/>
                  </a:lnTo>
                  <a:lnTo>
                    <a:pt x="4127" y="782"/>
                  </a:lnTo>
                  <a:cubicBezTo>
                    <a:pt x="4136" y="737"/>
                    <a:pt x="4125" y="692"/>
                    <a:pt x="4097" y="652"/>
                  </a:cubicBezTo>
                  <a:cubicBezTo>
                    <a:pt x="4043" y="573"/>
                    <a:pt x="3931" y="517"/>
                    <a:pt x="3825" y="517"/>
                  </a:cubicBezTo>
                  <a:cubicBezTo>
                    <a:pt x="3810" y="517"/>
                    <a:pt x="3795" y="519"/>
                    <a:pt x="3780" y="521"/>
                  </a:cubicBezTo>
                  <a:cubicBezTo>
                    <a:pt x="3692" y="536"/>
                    <a:pt x="3611" y="575"/>
                    <a:pt x="3534" y="613"/>
                  </a:cubicBezTo>
                  <a:cubicBezTo>
                    <a:pt x="3461" y="647"/>
                    <a:pt x="3392" y="680"/>
                    <a:pt x="3317" y="697"/>
                  </a:cubicBezTo>
                  <a:cubicBezTo>
                    <a:pt x="3283" y="703"/>
                    <a:pt x="3249" y="707"/>
                    <a:pt x="3210" y="707"/>
                  </a:cubicBezTo>
                  <a:cubicBezTo>
                    <a:pt x="3096" y="707"/>
                    <a:pt x="2983" y="675"/>
                    <a:pt x="2865" y="641"/>
                  </a:cubicBezTo>
                  <a:cubicBezTo>
                    <a:pt x="2779" y="617"/>
                    <a:pt x="2694" y="594"/>
                    <a:pt x="2604" y="581"/>
                  </a:cubicBezTo>
                  <a:cubicBezTo>
                    <a:pt x="2589" y="579"/>
                    <a:pt x="2572" y="577"/>
                    <a:pt x="2554" y="575"/>
                  </a:cubicBezTo>
                  <a:cubicBezTo>
                    <a:pt x="2484" y="568"/>
                    <a:pt x="2419" y="562"/>
                    <a:pt x="2366" y="527"/>
                  </a:cubicBezTo>
                  <a:cubicBezTo>
                    <a:pt x="2332" y="504"/>
                    <a:pt x="2304" y="459"/>
                    <a:pt x="2302" y="418"/>
                  </a:cubicBezTo>
                  <a:cubicBezTo>
                    <a:pt x="2299" y="399"/>
                    <a:pt x="2304" y="371"/>
                    <a:pt x="2325" y="352"/>
                  </a:cubicBezTo>
                  <a:lnTo>
                    <a:pt x="2357" y="324"/>
                  </a:lnTo>
                  <a:lnTo>
                    <a:pt x="2319" y="307"/>
                  </a:lnTo>
                  <a:cubicBezTo>
                    <a:pt x="2252" y="279"/>
                    <a:pt x="2175" y="277"/>
                    <a:pt x="2100" y="277"/>
                  </a:cubicBezTo>
                  <a:cubicBezTo>
                    <a:pt x="1993" y="275"/>
                    <a:pt x="1901" y="273"/>
                    <a:pt x="1867" y="195"/>
                  </a:cubicBezTo>
                  <a:cubicBezTo>
                    <a:pt x="1862" y="180"/>
                    <a:pt x="1858" y="165"/>
                    <a:pt x="1856" y="148"/>
                  </a:cubicBezTo>
                  <a:cubicBezTo>
                    <a:pt x="1850" y="123"/>
                    <a:pt x="1845" y="97"/>
                    <a:pt x="1830" y="73"/>
                  </a:cubicBezTo>
                  <a:cubicBezTo>
                    <a:pt x="1785" y="0"/>
                    <a:pt x="1687" y="0"/>
                    <a:pt x="16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50"/>
            <p:cNvSpPr/>
            <p:nvPr/>
          </p:nvSpPr>
          <p:spPr>
            <a:xfrm>
              <a:off x="6179598" y="3418899"/>
              <a:ext cx="219080" cy="238345"/>
            </a:xfrm>
            <a:custGeom>
              <a:rect b="b" l="l" r="r" t="t"/>
              <a:pathLst>
                <a:path extrusionOk="0" h="8388" w="7710">
                  <a:moveTo>
                    <a:pt x="54" y="0"/>
                  </a:moveTo>
                  <a:lnTo>
                    <a:pt x="54" y="0"/>
                  </a:lnTo>
                  <a:cubicBezTo>
                    <a:pt x="0" y="133"/>
                    <a:pt x="127" y="264"/>
                    <a:pt x="234" y="358"/>
                  </a:cubicBezTo>
                  <a:cubicBezTo>
                    <a:pt x="341" y="452"/>
                    <a:pt x="453" y="607"/>
                    <a:pt x="371" y="724"/>
                  </a:cubicBezTo>
                  <a:cubicBezTo>
                    <a:pt x="391" y="709"/>
                    <a:pt x="415" y="702"/>
                    <a:pt x="439" y="702"/>
                  </a:cubicBezTo>
                  <a:cubicBezTo>
                    <a:pt x="496" y="702"/>
                    <a:pt x="558" y="741"/>
                    <a:pt x="590" y="793"/>
                  </a:cubicBezTo>
                  <a:cubicBezTo>
                    <a:pt x="637" y="866"/>
                    <a:pt x="645" y="956"/>
                    <a:pt x="680" y="1035"/>
                  </a:cubicBezTo>
                  <a:cubicBezTo>
                    <a:pt x="747" y="1187"/>
                    <a:pt x="909" y="1291"/>
                    <a:pt x="1073" y="1291"/>
                  </a:cubicBezTo>
                  <a:cubicBezTo>
                    <a:pt x="1083" y="1291"/>
                    <a:pt x="1092" y="1291"/>
                    <a:pt x="1102" y="1290"/>
                  </a:cubicBezTo>
                  <a:cubicBezTo>
                    <a:pt x="1235" y="1526"/>
                    <a:pt x="1376" y="1755"/>
                    <a:pt x="1526" y="1980"/>
                  </a:cubicBezTo>
                  <a:cubicBezTo>
                    <a:pt x="1684" y="2218"/>
                    <a:pt x="1869" y="2462"/>
                    <a:pt x="2134" y="2563"/>
                  </a:cubicBezTo>
                  <a:cubicBezTo>
                    <a:pt x="2197" y="2586"/>
                    <a:pt x="2265" y="2603"/>
                    <a:pt x="2312" y="2653"/>
                  </a:cubicBezTo>
                  <a:cubicBezTo>
                    <a:pt x="2451" y="2796"/>
                    <a:pt x="2278" y="3079"/>
                    <a:pt x="2419" y="3222"/>
                  </a:cubicBezTo>
                  <a:cubicBezTo>
                    <a:pt x="2466" y="3272"/>
                    <a:pt x="2541" y="3291"/>
                    <a:pt x="2580" y="3349"/>
                  </a:cubicBezTo>
                  <a:cubicBezTo>
                    <a:pt x="2629" y="3426"/>
                    <a:pt x="2584" y="3527"/>
                    <a:pt x="2584" y="3619"/>
                  </a:cubicBezTo>
                  <a:cubicBezTo>
                    <a:pt x="2582" y="3762"/>
                    <a:pt x="2694" y="3887"/>
                    <a:pt x="2824" y="3947"/>
                  </a:cubicBezTo>
                  <a:cubicBezTo>
                    <a:pt x="2955" y="4007"/>
                    <a:pt x="3103" y="4013"/>
                    <a:pt x="3244" y="4019"/>
                  </a:cubicBezTo>
                  <a:cubicBezTo>
                    <a:pt x="3321" y="4180"/>
                    <a:pt x="3398" y="4339"/>
                    <a:pt x="3476" y="4499"/>
                  </a:cubicBezTo>
                  <a:cubicBezTo>
                    <a:pt x="3591" y="4737"/>
                    <a:pt x="3739" y="5005"/>
                    <a:pt x="4001" y="5063"/>
                  </a:cubicBezTo>
                  <a:cubicBezTo>
                    <a:pt x="3949" y="5224"/>
                    <a:pt x="4018" y="5412"/>
                    <a:pt x="4157" y="5506"/>
                  </a:cubicBezTo>
                  <a:cubicBezTo>
                    <a:pt x="4230" y="5558"/>
                    <a:pt x="4322" y="5581"/>
                    <a:pt x="4384" y="5646"/>
                  </a:cubicBezTo>
                  <a:cubicBezTo>
                    <a:pt x="4493" y="5753"/>
                    <a:pt x="4483" y="5926"/>
                    <a:pt x="4510" y="6076"/>
                  </a:cubicBezTo>
                  <a:cubicBezTo>
                    <a:pt x="4535" y="6206"/>
                    <a:pt x="4636" y="6351"/>
                    <a:pt x="4755" y="6351"/>
                  </a:cubicBezTo>
                  <a:cubicBezTo>
                    <a:pt x="4773" y="6351"/>
                    <a:pt x="4791" y="6347"/>
                    <a:pt x="4810" y="6340"/>
                  </a:cubicBezTo>
                  <a:lnTo>
                    <a:pt x="4810" y="6340"/>
                  </a:lnTo>
                  <a:cubicBezTo>
                    <a:pt x="4714" y="6513"/>
                    <a:pt x="4778" y="6760"/>
                    <a:pt x="4947" y="6867"/>
                  </a:cubicBezTo>
                  <a:cubicBezTo>
                    <a:pt x="5063" y="6938"/>
                    <a:pt x="5228" y="6963"/>
                    <a:pt x="5275" y="7092"/>
                  </a:cubicBezTo>
                  <a:cubicBezTo>
                    <a:pt x="5299" y="7158"/>
                    <a:pt x="5282" y="7233"/>
                    <a:pt x="5301" y="7302"/>
                  </a:cubicBezTo>
                  <a:cubicBezTo>
                    <a:pt x="5355" y="7484"/>
                    <a:pt x="5616" y="7482"/>
                    <a:pt x="5768" y="7593"/>
                  </a:cubicBezTo>
                  <a:cubicBezTo>
                    <a:pt x="5933" y="7711"/>
                    <a:pt x="5959" y="7947"/>
                    <a:pt x="6087" y="8103"/>
                  </a:cubicBezTo>
                  <a:cubicBezTo>
                    <a:pt x="6207" y="8251"/>
                    <a:pt x="6402" y="8313"/>
                    <a:pt x="6589" y="8358"/>
                  </a:cubicBezTo>
                  <a:cubicBezTo>
                    <a:pt x="6646" y="8373"/>
                    <a:pt x="6706" y="8387"/>
                    <a:pt x="6764" y="8387"/>
                  </a:cubicBezTo>
                  <a:cubicBezTo>
                    <a:pt x="6804" y="8387"/>
                    <a:pt x="6843" y="8381"/>
                    <a:pt x="6880" y="8364"/>
                  </a:cubicBezTo>
                  <a:cubicBezTo>
                    <a:pt x="7015" y="8302"/>
                    <a:pt x="7056" y="8133"/>
                    <a:pt x="7079" y="7985"/>
                  </a:cubicBezTo>
                  <a:cubicBezTo>
                    <a:pt x="7137" y="7600"/>
                    <a:pt x="7180" y="7207"/>
                    <a:pt x="7206" y="6818"/>
                  </a:cubicBezTo>
                  <a:cubicBezTo>
                    <a:pt x="7219" y="6623"/>
                    <a:pt x="7268" y="6376"/>
                    <a:pt x="7461" y="6340"/>
                  </a:cubicBezTo>
                  <a:cubicBezTo>
                    <a:pt x="7527" y="6327"/>
                    <a:pt x="7608" y="6344"/>
                    <a:pt x="7660" y="6297"/>
                  </a:cubicBezTo>
                  <a:cubicBezTo>
                    <a:pt x="7705" y="6258"/>
                    <a:pt x="7709" y="6192"/>
                    <a:pt x="7705" y="6132"/>
                  </a:cubicBezTo>
                  <a:cubicBezTo>
                    <a:pt x="7698" y="5926"/>
                    <a:pt x="7656" y="5716"/>
                    <a:pt x="7538" y="5547"/>
                  </a:cubicBezTo>
                  <a:cubicBezTo>
                    <a:pt x="7430" y="5390"/>
                    <a:pt x="7248" y="5273"/>
                    <a:pt x="7060" y="5273"/>
                  </a:cubicBezTo>
                  <a:cubicBezTo>
                    <a:pt x="7046" y="5273"/>
                    <a:pt x="7031" y="5274"/>
                    <a:pt x="7017" y="5275"/>
                  </a:cubicBezTo>
                  <a:cubicBezTo>
                    <a:pt x="6942" y="5408"/>
                    <a:pt x="7064" y="5560"/>
                    <a:pt x="7178" y="5661"/>
                  </a:cubicBezTo>
                  <a:cubicBezTo>
                    <a:pt x="7289" y="5761"/>
                    <a:pt x="7418" y="5905"/>
                    <a:pt x="7353" y="6042"/>
                  </a:cubicBezTo>
                  <a:cubicBezTo>
                    <a:pt x="7227" y="6044"/>
                    <a:pt x="7099" y="6046"/>
                    <a:pt x="6972" y="6048"/>
                  </a:cubicBezTo>
                  <a:cubicBezTo>
                    <a:pt x="6874" y="5791"/>
                    <a:pt x="6683" y="5573"/>
                    <a:pt x="6441" y="5440"/>
                  </a:cubicBezTo>
                  <a:cubicBezTo>
                    <a:pt x="6516" y="5371"/>
                    <a:pt x="6419" y="5251"/>
                    <a:pt x="6323" y="5224"/>
                  </a:cubicBezTo>
                  <a:cubicBezTo>
                    <a:pt x="6227" y="5198"/>
                    <a:pt x="6107" y="5194"/>
                    <a:pt x="6057" y="5108"/>
                  </a:cubicBezTo>
                  <a:cubicBezTo>
                    <a:pt x="5997" y="5005"/>
                    <a:pt x="6072" y="4844"/>
                    <a:pt x="5976" y="4776"/>
                  </a:cubicBezTo>
                  <a:cubicBezTo>
                    <a:pt x="5912" y="4786"/>
                    <a:pt x="5846" y="4795"/>
                    <a:pt x="5781" y="4795"/>
                  </a:cubicBezTo>
                  <a:cubicBezTo>
                    <a:pt x="5708" y="4795"/>
                    <a:pt x="5636" y="4784"/>
                    <a:pt x="5571" y="4752"/>
                  </a:cubicBezTo>
                  <a:cubicBezTo>
                    <a:pt x="5447" y="4692"/>
                    <a:pt x="5365" y="4525"/>
                    <a:pt x="5442" y="4412"/>
                  </a:cubicBezTo>
                  <a:lnTo>
                    <a:pt x="5442" y="4412"/>
                  </a:lnTo>
                  <a:cubicBezTo>
                    <a:pt x="5457" y="4415"/>
                    <a:pt x="5472" y="4416"/>
                    <a:pt x="5487" y="4416"/>
                  </a:cubicBezTo>
                  <a:cubicBezTo>
                    <a:pt x="5597" y="4416"/>
                    <a:pt x="5707" y="4335"/>
                    <a:pt x="5732" y="4225"/>
                  </a:cubicBezTo>
                  <a:cubicBezTo>
                    <a:pt x="5759" y="4101"/>
                    <a:pt x="5672" y="3964"/>
                    <a:pt x="5550" y="3936"/>
                  </a:cubicBezTo>
                  <a:cubicBezTo>
                    <a:pt x="5565" y="3791"/>
                    <a:pt x="5428" y="3657"/>
                    <a:pt x="5288" y="3657"/>
                  </a:cubicBezTo>
                  <a:cubicBezTo>
                    <a:pt x="5270" y="3657"/>
                    <a:pt x="5252" y="3659"/>
                    <a:pt x="5235" y="3664"/>
                  </a:cubicBezTo>
                  <a:cubicBezTo>
                    <a:pt x="5258" y="3497"/>
                    <a:pt x="5110" y="3362"/>
                    <a:pt x="4975" y="3261"/>
                  </a:cubicBezTo>
                  <a:cubicBezTo>
                    <a:pt x="4842" y="3158"/>
                    <a:pt x="4708" y="3058"/>
                    <a:pt x="4575" y="2957"/>
                  </a:cubicBezTo>
                  <a:cubicBezTo>
                    <a:pt x="4566" y="2893"/>
                    <a:pt x="4560" y="2828"/>
                    <a:pt x="4551" y="2764"/>
                  </a:cubicBezTo>
                  <a:cubicBezTo>
                    <a:pt x="4268" y="2616"/>
                    <a:pt x="3964" y="2511"/>
                    <a:pt x="3651" y="2455"/>
                  </a:cubicBezTo>
                  <a:cubicBezTo>
                    <a:pt x="3602" y="2447"/>
                    <a:pt x="3551" y="2436"/>
                    <a:pt x="3523" y="2395"/>
                  </a:cubicBezTo>
                  <a:cubicBezTo>
                    <a:pt x="3501" y="2363"/>
                    <a:pt x="3503" y="2323"/>
                    <a:pt x="3491" y="2286"/>
                  </a:cubicBezTo>
                  <a:cubicBezTo>
                    <a:pt x="3452" y="2173"/>
                    <a:pt x="3296" y="2145"/>
                    <a:pt x="3242" y="2040"/>
                  </a:cubicBezTo>
                  <a:cubicBezTo>
                    <a:pt x="3203" y="1967"/>
                    <a:pt x="3225" y="1873"/>
                    <a:pt x="3184" y="1800"/>
                  </a:cubicBezTo>
                  <a:cubicBezTo>
                    <a:pt x="3120" y="1691"/>
                    <a:pt x="2957" y="1701"/>
                    <a:pt x="2852" y="1631"/>
                  </a:cubicBezTo>
                  <a:cubicBezTo>
                    <a:pt x="2751" y="1562"/>
                    <a:pt x="2719" y="1431"/>
                    <a:pt x="2653" y="1331"/>
                  </a:cubicBezTo>
                  <a:cubicBezTo>
                    <a:pt x="2566" y="1196"/>
                    <a:pt x="2407" y="1110"/>
                    <a:pt x="2246" y="1110"/>
                  </a:cubicBezTo>
                  <a:cubicBezTo>
                    <a:pt x="2240" y="1110"/>
                    <a:pt x="2234" y="1110"/>
                    <a:pt x="2229" y="1110"/>
                  </a:cubicBezTo>
                  <a:cubicBezTo>
                    <a:pt x="2287" y="1041"/>
                    <a:pt x="2216" y="934"/>
                    <a:pt x="2137" y="891"/>
                  </a:cubicBezTo>
                  <a:cubicBezTo>
                    <a:pt x="2057" y="849"/>
                    <a:pt x="1957" y="823"/>
                    <a:pt x="1914" y="741"/>
                  </a:cubicBezTo>
                  <a:cubicBezTo>
                    <a:pt x="1864" y="647"/>
                    <a:pt x="1922" y="529"/>
                    <a:pt x="1905" y="424"/>
                  </a:cubicBezTo>
                  <a:cubicBezTo>
                    <a:pt x="1873" y="251"/>
                    <a:pt x="1661" y="184"/>
                    <a:pt x="1485" y="159"/>
                  </a:cubicBezTo>
                  <a:cubicBezTo>
                    <a:pt x="1012" y="86"/>
                    <a:pt x="532" y="32"/>
                    <a:pt x="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50"/>
            <p:cNvSpPr/>
            <p:nvPr/>
          </p:nvSpPr>
          <p:spPr>
            <a:xfrm>
              <a:off x="6178746" y="3418104"/>
              <a:ext cx="220642" cy="239879"/>
            </a:xfrm>
            <a:custGeom>
              <a:rect b="b" l="l" r="r" t="t"/>
              <a:pathLst>
                <a:path extrusionOk="0" h="8442" w="7765">
                  <a:moveTo>
                    <a:pt x="101" y="56"/>
                  </a:moveTo>
                  <a:lnTo>
                    <a:pt x="101" y="56"/>
                  </a:lnTo>
                  <a:cubicBezTo>
                    <a:pt x="570" y="88"/>
                    <a:pt x="1046" y="142"/>
                    <a:pt x="1511" y="212"/>
                  </a:cubicBezTo>
                  <a:cubicBezTo>
                    <a:pt x="1753" y="251"/>
                    <a:pt x="1886" y="332"/>
                    <a:pt x="1907" y="457"/>
                  </a:cubicBezTo>
                  <a:cubicBezTo>
                    <a:pt x="1916" y="497"/>
                    <a:pt x="1909" y="540"/>
                    <a:pt x="1905" y="585"/>
                  </a:cubicBezTo>
                  <a:cubicBezTo>
                    <a:pt x="1897" y="652"/>
                    <a:pt x="1888" y="720"/>
                    <a:pt x="1920" y="782"/>
                  </a:cubicBezTo>
                  <a:cubicBezTo>
                    <a:pt x="1957" y="851"/>
                    <a:pt x="2025" y="883"/>
                    <a:pt x="2094" y="913"/>
                  </a:cubicBezTo>
                  <a:cubicBezTo>
                    <a:pt x="2113" y="924"/>
                    <a:pt x="2134" y="932"/>
                    <a:pt x="2154" y="943"/>
                  </a:cubicBezTo>
                  <a:cubicBezTo>
                    <a:pt x="2203" y="969"/>
                    <a:pt x="2244" y="1020"/>
                    <a:pt x="2252" y="1063"/>
                  </a:cubicBezTo>
                  <a:cubicBezTo>
                    <a:pt x="2257" y="1084"/>
                    <a:pt x="2252" y="1106"/>
                    <a:pt x="2237" y="1121"/>
                  </a:cubicBezTo>
                  <a:lnTo>
                    <a:pt x="2199" y="1168"/>
                  </a:lnTo>
                  <a:lnTo>
                    <a:pt x="2199" y="1168"/>
                  </a:lnTo>
                  <a:lnTo>
                    <a:pt x="2276" y="1164"/>
                  </a:lnTo>
                  <a:cubicBezTo>
                    <a:pt x="2428" y="1164"/>
                    <a:pt x="2578" y="1247"/>
                    <a:pt x="2661" y="1374"/>
                  </a:cubicBezTo>
                  <a:cubicBezTo>
                    <a:pt x="2683" y="1406"/>
                    <a:pt x="2700" y="1440"/>
                    <a:pt x="2717" y="1477"/>
                  </a:cubicBezTo>
                  <a:cubicBezTo>
                    <a:pt x="2756" y="1552"/>
                    <a:pt x="2794" y="1631"/>
                    <a:pt x="2867" y="1680"/>
                  </a:cubicBezTo>
                  <a:cubicBezTo>
                    <a:pt x="2912" y="1710"/>
                    <a:pt x="2966" y="1727"/>
                    <a:pt x="3017" y="1742"/>
                  </a:cubicBezTo>
                  <a:cubicBezTo>
                    <a:pt x="3090" y="1764"/>
                    <a:pt x="3156" y="1785"/>
                    <a:pt x="3191" y="1843"/>
                  </a:cubicBezTo>
                  <a:cubicBezTo>
                    <a:pt x="3208" y="1875"/>
                    <a:pt x="3212" y="1914"/>
                    <a:pt x="3218" y="1954"/>
                  </a:cubicBezTo>
                  <a:cubicBezTo>
                    <a:pt x="3223" y="1997"/>
                    <a:pt x="3227" y="2040"/>
                    <a:pt x="3246" y="2081"/>
                  </a:cubicBezTo>
                  <a:cubicBezTo>
                    <a:pt x="3276" y="2136"/>
                    <a:pt x="3328" y="2171"/>
                    <a:pt x="3379" y="2205"/>
                  </a:cubicBezTo>
                  <a:cubicBezTo>
                    <a:pt x="3428" y="2239"/>
                    <a:pt x="3478" y="2271"/>
                    <a:pt x="3495" y="2323"/>
                  </a:cubicBezTo>
                  <a:cubicBezTo>
                    <a:pt x="3499" y="2336"/>
                    <a:pt x="3501" y="2349"/>
                    <a:pt x="3503" y="2361"/>
                  </a:cubicBezTo>
                  <a:cubicBezTo>
                    <a:pt x="3510" y="2387"/>
                    <a:pt x="3514" y="2415"/>
                    <a:pt x="3531" y="2438"/>
                  </a:cubicBezTo>
                  <a:cubicBezTo>
                    <a:pt x="3566" y="2490"/>
                    <a:pt x="3628" y="2501"/>
                    <a:pt x="3675" y="2509"/>
                  </a:cubicBezTo>
                  <a:cubicBezTo>
                    <a:pt x="3983" y="2565"/>
                    <a:pt x="4279" y="2666"/>
                    <a:pt x="4558" y="2809"/>
                  </a:cubicBezTo>
                  <a:lnTo>
                    <a:pt x="4579" y="2998"/>
                  </a:lnTo>
                  <a:lnTo>
                    <a:pt x="4990" y="3308"/>
                  </a:lnTo>
                  <a:cubicBezTo>
                    <a:pt x="5117" y="3407"/>
                    <a:pt x="5260" y="3535"/>
                    <a:pt x="5239" y="3688"/>
                  </a:cubicBezTo>
                  <a:lnTo>
                    <a:pt x="5232" y="3728"/>
                  </a:lnTo>
                  <a:lnTo>
                    <a:pt x="5271" y="3718"/>
                  </a:lnTo>
                  <a:cubicBezTo>
                    <a:pt x="5286" y="3714"/>
                    <a:pt x="5301" y="3712"/>
                    <a:pt x="5316" y="3712"/>
                  </a:cubicBezTo>
                  <a:cubicBezTo>
                    <a:pt x="5379" y="3712"/>
                    <a:pt x="5446" y="3743"/>
                    <a:pt x="5494" y="3795"/>
                  </a:cubicBezTo>
                  <a:cubicBezTo>
                    <a:pt x="5537" y="3844"/>
                    <a:pt x="5558" y="3904"/>
                    <a:pt x="5552" y="3960"/>
                  </a:cubicBezTo>
                  <a:lnTo>
                    <a:pt x="5550" y="3985"/>
                  </a:lnTo>
                  <a:lnTo>
                    <a:pt x="5573" y="3990"/>
                  </a:lnTo>
                  <a:cubicBezTo>
                    <a:pt x="5682" y="4015"/>
                    <a:pt x="5762" y="4137"/>
                    <a:pt x="5736" y="4249"/>
                  </a:cubicBezTo>
                  <a:cubicBezTo>
                    <a:pt x="5715" y="4343"/>
                    <a:pt x="5618" y="4416"/>
                    <a:pt x="5521" y="4416"/>
                  </a:cubicBezTo>
                  <a:cubicBezTo>
                    <a:pt x="5507" y="4416"/>
                    <a:pt x="5493" y="4415"/>
                    <a:pt x="5479" y="4412"/>
                  </a:cubicBezTo>
                  <a:lnTo>
                    <a:pt x="5460" y="4410"/>
                  </a:lnTo>
                  <a:lnTo>
                    <a:pt x="5451" y="4425"/>
                  </a:lnTo>
                  <a:cubicBezTo>
                    <a:pt x="5417" y="4476"/>
                    <a:pt x="5408" y="4540"/>
                    <a:pt x="5425" y="4605"/>
                  </a:cubicBezTo>
                  <a:cubicBezTo>
                    <a:pt x="5449" y="4690"/>
                    <a:pt x="5511" y="4765"/>
                    <a:pt x="5588" y="4804"/>
                  </a:cubicBezTo>
                  <a:cubicBezTo>
                    <a:pt x="5652" y="4834"/>
                    <a:pt x="5723" y="4849"/>
                    <a:pt x="5809" y="4849"/>
                  </a:cubicBezTo>
                  <a:cubicBezTo>
                    <a:pt x="5875" y="4849"/>
                    <a:pt x="5939" y="4840"/>
                    <a:pt x="5999" y="4832"/>
                  </a:cubicBezTo>
                  <a:cubicBezTo>
                    <a:pt x="6034" y="4864"/>
                    <a:pt x="6034" y="4917"/>
                    <a:pt x="6034" y="4979"/>
                  </a:cubicBezTo>
                  <a:cubicBezTo>
                    <a:pt x="6034" y="5037"/>
                    <a:pt x="6034" y="5097"/>
                    <a:pt x="6064" y="5149"/>
                  </a:cubicBezTo>
                  <a:cubicBezTo>
                    <a:pt x="6109" y="5226"/>
                    <a:pt x="6201" y="5245"/>
                    <a:pt x="6280" y="5262"/>
                  </a:cubicBezTo>
                  <a:cubicBezTo>
                    <a:pt x="6304" y="5267"/>
                    <a:pt x="6325" y="5273"/>
                    <a:pt x="6347" y="5277"/>
                  </a:cubicBezTo>
                  <a:cubicBezTo>
                    <a:pt x="6402" y="5294"/>
                    <a:pt x="6456" y="5346"/>
                    <a:pt x="6469" y="5393"/>
                  </a:cubicBezTo>
                  <a:cubicBezTo>
                    <a:pt x="6475" y="5417"/>
                    <a:pt x="6469" y="5434"/>
                    <a:pt x="6454" y="5449"/>
                  </a:cubicBezTo>
                  <a:lnTo>
                    <a:pt x="6426" y="5474"/>
                  </a:lnTo>
                  <a:lnTo>
                    <a:pt x="6458" y="5492"/>
                  </a:lnTo>
                  <a:cubicBezTo>
                    <a:pt x="6694" y="5620"/>
                    <a:pt x="6882" y="5836"/>
                    <a:pt x="6979" y="6085"/>
                  </a:cubicBezTo>
                  <a:lnTo>
                    <a:pt x="6985" y="6102"/>
                  </a:lnTo>
                  <a:lnTo>
                    <a:pt x="7401" y="6098"/>
                  </a:lnTo>
                  <a:lnTo>
                    <a:pt x="7407" y="6083"/>
                  </a:lnTo>
                  <a:cubicBezTo>
                    <a:pt x="7463" y="5963"/>
                    <a:pt x="7401" y="5824"/>
                    <a:pt x="7225" y="5669"/>
                  </a:cubicBezTo>
                  <a:cubicBezTo>
                    <a:pt x="7156" y="5607"/>
                    <a:pt x="7006" y="5457"/>
                    <a:pt x="7064" y="5329"/>
                  </a:cubicBezTo>
                  <a:cubicBezTo>
                    <a:pt x="7071" y="5328"/>
                    <a:pt x="7078" y="5328"/>
                    <a:pt x="7086" y="5328"/>
                  </a:cubicBezTo>
                  <a:cubicBezTo>
                    <a:pt x="7259" y="5328"/>
                    <a:pt x="7435" y="5427"/>
                    <a:pt x="7546" y="5590"/>
                  </a:cubicBezTo>
                  <a:cubicBezTo>
                    <a:pt x="7645" y="5734"/>
                    <a:pt x="7701" y="5926"/>
                    <a:pt x="7709" y="6162"/>
                  </a:cubicBezTo>
                  <a:cubicBezTo>
                    <a:pt x="7711" y="6216"/>
                    <a:pt x="7709" y="6274"/>
                    <a:pt x="7673" y="6306"/>
                  </a:cubicBezTo>
                  <a:cubicBezTo>
                    <a:pt x="7645" y="6329"/>
                    <a:pt x="7602" y="6331"/>
                    <a:pt x="7557" y="6336"/>
                  </a:cubicBezTo>
                  <a:cubicBezTo>
                    <a:pt x="7533" y="6336"/>
                    <a:pt x="7508" y="6338"/>
                    <a:pt x="7484" y="6342"/>
                  </a:cubicBezTo>
                  <a:cubicBezTo>
                    <a:pt x="7321" y="6374"/>
                    <a:pt x="7229" y="6541"/>
                    <a:pt x="7208" y="6843"/>
                  </a:cubicBezTo>
                  <a:cubicBezTo>
                    <a:pt x="7182" y="7233"/>
                    <a:pt x="7139" y="7625"/>
                    <a:pt x="7081" y="8011"/>
                  </a:cubicBezTo>
                  <a:cubicBezTo>
                    <a:pt x="7060" y="8157"/>
                    <a:pt x="7021" y="8311"/>
                    <a:pt x="6897" y="8367"/>
                  </a:cubicBezTo>
                  <a:cubicBezTo>
                    <a:pt x="6868" y="8381"/>
                    <a:pt x="6832" y="8386"/>
                    <a:pt x="6794" y="8386"/>
                  </a:cubicBezTo>
                  <a:cubicBezTo>
                    <a:pt x="6738" y="8386"/>
                    <a:pt x="6677" y="8374"/>
                    <a:pt x="6625" y="8360"/>
                  </a:cubicBezTo>
                  <a:cubicBezTo>
                    <a:pt x="6452" y="8317"/>
                    <a:pt x="6257" y="8260"/>
                    <a:pt x="6139" y="8116"/>
                  </a:cubicBezTo>
                  <a:cubicBezTo>
                    <a:pt x="6087" y="8052"/>
                    <a:pt x="6051" y="7972"/>
                    <a:pt x="6017" y="7898"/>
                  </a:cubicBezTo>
                  <a:cubicBezTo>
                    <a:pt x="5967" y="7786"/>
                    <a:pt x="5916" y="7673"/>
                    <a:pt x="5815" y="7600"/>
                  </a:cubicBezTo>
                  <a:cubicBezTo>
                    <a:pt x="5755" y="7557"/>
                    <a:pt x="5680" y="7529"/>
                    <a:pt x="5610" y="7503"/>
                  </a:cubicBezTo>
                  <a:cubicBezTo>
                    <a:pt x="5496" y="7463"/>
                    <a:pt x="5387" y="7424"/>
                    <a:pt x="5357" y="7321"/>
                  </a:cubicBezTo>
                  <a:cubicBezTo>
                    <a:pt x="5348" y="7293"/>
                    <a:pt x="5348" y="7261"/>
                    <a:pt x="5346" y="7229"/>
                  </a:cubicBezTo>
                  <a:cubicBezTo>
                    <a:pt x="5346" y="7188"/>
                    <a:pt x="5344" y="7148"/>
                    <a:pt x="5331" y="7109"/>
                  </a:cubicBezTo>
                  <a:cubicBezTo>
                    <a:pt x="5295" y="7011"/>
                    <a:pt x="5198" y="6968"/>
                    <a:pt x="5104" y="6927"/>
                  </a:cubicBezTo>
                  <a:cubicBezTo>
                    <a:pt x="5065" y="6910"/>
                    <a:pt x="5027" y="6893"/>
                    <a:pt x="4992" y="6871"/>
                  </a:cubicBezTo>
                  <a:cubicBezTo>
                    <a:pt x="4834" y="6773"/>
                    <a:pt x="4774" y="6543"/>
                    <a:pt x="4864" y="6381"/>
                  </a:cubicBezTo>
                  <a:lnTo>
                    <a:pt x="4900" y="6314"/>
                  </a:lnTo>
                  <a:lnTo>
                    <a:pt x="4832" y="6342"/>
                  </a:lnTo>
                  <a:cubicBezTo>
                    <a:pt x="4817" y="6348"/>
                    <a:pt x="4802" y="6350"/>
                    <a:pt x="4788" y="6350"/>
                  </a:cubicBezTo>
                  <a:cubicBezTo>
                    <a:pt x="4685" y="6350"/>
                    <a:pt x="4589" y="6222"/>
                    <a:pt x="4566" y="6100"/>
                  </a:cubicBezTo>
                  <a:cubicBezTo>
                    <a:pt x="4560" y="6064"/>
                    <a:pt x="4555" y="6027"/>
                    <a:pt x="4551" y="5991"/>
                  </a:cubicBezTo>
                  <a:cubicBezTo>
                    <a:pt x="4538" y="5869"/>
                    <a:pt x="4523" y="5742"/>
                    <a:pt x="4433" y="5654"/>
                  </a:cubicBezTo>
                  <a:cubicBezTo>
                    <a:pt x="4393" y="5614"/>
                    <a:pt x="4341" y="5588"/>
                    <a:pt x="4290" y="5562"/>
                  </a:cubicBezTo>
                  <a:cubicBezTo>
                    <a:pt x="4260" y="5545"/>
                    <a:pt x="4230" y="5532"/>
                    <a:pt x="4202" y="5513"/>
                  </a:cubicBezTo>
                  <a:cubicBezTo>
                    <a:pt x="4071" y="5425"/>
                    <a:pt x="4009" y="5247"/>
                    <a:pt x="4054" y="5097"/>
                  </a:cubicBezTo>
                  <a:lnTo>
                    <a:pt x="4063" y="5069"/>
                  </a:lnTo>
                  <a:lnTo>
                    <a:pt x="4035" y="5063"/>
                  </a:lnTo>
                  <a:cubicBezTo>
                    <a:pt x="3788" y="5009"/>
                    <a:pt x="3645" y="4752"/>
                    <a:pt x="3531" y="4515"/>
                  </a:cubicBezTo>
                  <a:lnTo>
                    <a:pt x="3291" y="4022"/>
                  </a:lnTo>
                  <a:lnTo>
                    <a:pt x="3276" y="4022"/>
                  </a:lnTo>
                  <a:cubicBezTo>
                    <a:pt x="3137" y="4015"/>
                    <a:pt x="2994" y="4009"/>
                    <a:pt x="2865" y="3951"/>
                  </a:cubicBezTo>
                  <a:cubicBezTo>
                    <a:pt x="2754" y="3900"/>
                    <a:pt x="2640" y="3786"/>
                    <a:pt x="2640" y="3647"/>
                  </a:cubicBezTo>
                  <a:cubicBezTo>
                    <a:pt x="2642" y="3621"/>
                    <a:pt x="2646" y="3591"/>
                    <a:pt x="2651" y="3563"/>
                  </a:cubicBezTo>
                  <a:cubicBezTo>
                    <a:pt x="2661" y="3495"/>
                    <a:pt x="2672" y="3424"/>
                    <a:pt x="2631" y="3362"/>
                  </a:cubicBezTo>
                  <a:cubicBezTo>
                    <a:pt x="2608" y="3323"/>
                    <a:pt x="2569" y="3302"/>
                    <a:pt x="2535" y="3280"/>
                  </a:cubicBezTo>
                  <a:cubicBezTo>
                    <a:pt x="2509" y="3265"/>
                    <a:pt x="2486" y="3250"/>
                    <a:pt x="2469" y="3231"/>
                  </a:cubicBezTo>
                  <a:cubicBezTo>
                    <a:pt x="2406" y="3169"/>
                    <a:pt x="2413" y="3071"/>
                    <a:pt x="2421" y="2968"/>
                  </a:cubicBezTo>
                  <a:cubicBezTo>
                    <a:pt x="2430" y="2856"/>
                    <a:pt x="2439" y="2743"/>
                    <a:pt x="2362" y="2661"/>
                  </a:cubicBezTo>
                  <a:cubicBezTo>
                    <a:pt x="2319" y="2616"/>
                    <a:pt x="2263" y="2597"/>
                    <a:pt x="2209" y="2578"/>
                  </a:cubicBezTo>
                  <a:cubicBezTo>
                    <a:pt x="2197" y="2573"/>
                    <a:pt x="2186" y="2569"/>
                    <a:pt x="2175" y="2565"/>
                  </a:cubicBezTo>
                  <a:cubicBezTo>
                    <a:pt x="1909" y="2464"/>
                    <a:pt x="1727" y="2218"/>
                    <a:pt x="1577" y="1993"/>
                  </a:cubicBezTo>
                  <a:cubicBezTo>
                    <a:pt x="1427" y="1770"/>
                    <a:pt x="1286" y="1539"/>
                    <a:pt x="1155" y="1305"/>
                  </a:cubicBezTo>
                  <a:lnTo>
                    <a:pt x="1147" y="1290"/>
                  </a:lnTo>
                  <a:lnTo>
                    <a:pt x="1130" y="1290"/>
                  </a:lnTo>
                  <a:cubicBezTo>
                    <a:pt x="1120" y="1291"/>
                    <a:pt x="1111" y="1291"/>
                    <a:pt x="1101" y="1291"/>
                  </a:cubicBezTo>
                  <a:cubicBezTo>
                    <a:pt x="946" y="1291"/>
                    <a:pt x="796" y="1194"/>
                    <a:pt x="735" y="1052"/>
                  </a:cubicBezTo>
                  <a:cubicBezTo>
                    <a:pt x="723" y="1022"/>
                    <a:pt x="712" y="990"/>
                    <a:pt x="703" y="956"/>
                  </a:cubicBezTo>
                  <a:cubicBezTo>
                    <a:pt x="688" y="907"/>
                    <a:pt x="673" y="853"/>
                    <a:pt x="643" y="806"/>
                  </a:cubicBezTo>
                  <a:cubicBezTo>
                    <a:pt x="605" y="744"/>
                    <a:pt x="532" y="702"/>
                    <a:pt x="466" y="702"/>
                  </a:cubicBezTo>
                  <a:cubicBezTo>
                    <a:pt x="462" y="702"/>
                    <a:pt x="457" y="703"/>
                    <a:pt x="453" y="703"/>
                  </a:cubicBezTo>
                  <a:cubicBezTo>
                    <a:pt x="478" y="590"/>
                    <a:pt x="388" y="459"/>
                    <a:pt x="281" y="367"/>
                  </a:cubicBezTo>
                  <a:cubicBezTo>
                    <a:pt x="183" y="279"/>
                    <a:pt x="73" y="167"/>
                    <a:pt x="101" y="56"/>
                  </a:cubicBezTo>
                  <a:close/>
                  <a:moveTo>
                    <a:pt x="65" y="0"/>
                  </a:moveTo>
                  <a:lnTo>
                    <a:pt x="58" y="20"/>
                  </a:lnTo>
                  <a:cubicBezTo>
                    <a:pt x="0" y="165"/>
                    <a:pt x="129" y="302"/>
                    <a:pt x="247" y="407"/>
                  </a:cubicBezTo>
                  <a:cubicBezTo>
                    <a:pt x="283" y="440"/>
                    <a:pt x="468" y="609"/>
                    <a:pt x="380" y="737"/>
                  </a:cubicBezTo>
                  <a:lnTo>
                    <a:pt x="279" y="885"/>
                  </a:lnTo>
                  <a:lnTo>
                    <a:pt x="418" y="774"/>
                  </a:lnTo>
                  <a:cubicBezTo>
                    <a:pt x="433" y="763"/>
                    <a:pt x="450" y="758"/>
                    <a:pt x="469" y="758"/>
                  </a:cubicBezTo>
                  <a:cubicBezTo>
                    <a:pt x="515" y="758"/>
                    <a:pt x="569" y="788"/>
                    <a:pt x="598" y="834"/>
                  </a:cubicBezTo>
                  <a:cubicBezTo>
                    <a:pt x="624" y="874"/>
                    <a:pt x="637" y="922"/>
                    <a:pt x="652" y="971"/>
                  </a:cubicBezTo>
                  <a:cubicBezTo>
                    <a:pt x="660" y="1005"/>
                    <a:pt x="671" y="1039"/>
                    <a:pt x="686" y="1074"/>
                  </a:cubicBezTo>
                  <a:cubicBezTo>
                    <a:pt x="755" y="1234"/>
                    <a:pt x="927" y="1346"/>
                    <a:pt x="1102" y="1346"/>
                  </a:cubicBezTo>
                  <a:cubicBezTo>
                    <a:pt x="1107" y="1346"/>
                    <a:pt x="1112" y="1346"/>
                    <a:pt x="1117" y="1346"/>
                  </a:cubicBezTo>
                  <a:cubicBezTo>
                    <a:pt x="1247" y="1575"/>
                    <a:pt x="1387" y="1804"/>
                    <a:pt x="1532" y="2023"/>
                  </a:cubicBezTo>
                  <a:cubicBezTo>
                    <a:pt x="1687" y="2254"/>
                    <a:pt x="1875" y="2509"/>
                    <a:pt x="2156" y="2616"/>
                  </a:cubicBezTo>
                  <a:cubicBezTo>
                    <a:pt x="2167" y="2621"/>
                    <a:pt x="2179" y="2625"/>
                    <a:pt x="2190" y="2629"/>
                  </a:cubicBezTo>
                  <a:cubicBezTo>
                    <a:pt x="2242" y="2646"/>
                    <a:pt x="2289" y="2663"/>
                    <a:pt x="2323" y="2698"/>
                  </a:cubicBezTo>
                  <a:cubicBezTo>
                    <a:pt x="2383" y="2762"/>
                    <a:pt x="2377" y="2861"/>
                    <a:pt x="2368" y="2963"/>
                  </a:cubicBezTo>
                  <a:cubicBezTo>
                    <a:pt x="2359" y="3075"/>
                    <a:pt x="2351" y="3188"/>
                    <a:pt x="2430" y="3270"/>
                  </a:cubicBezTo>
                  <a:cubicBezTo>
                    <a:pt x="2454" y="3293"/>
                    <a:pt x="2479" y="3310"/>
                    <a:pt x="2507" y="3325"/>
                  </a:cubicBezTo>
                  <a:cubicBezTo>
                    <a:pt x="2539" y="3345"/>
                    <a:pt x="2569" y="3364"/>
                    <a:pt x="2586" y="3392"/>
                  </a:cubicBezTo>
                  <a:cubicBezTo>
                    <a:pt x="2616" y="3435"/>
                    <a:pt x="2606" y="3493"/>
                    <a:pt x="2597" y="3555"/>
                  </a:cubicBezTo>
                  <a:cubicBezTo>
                    <a:pt x="2593" y="3585"/>
                    <a:pt x="2589" y="3615"/>
                    <a:pt x="2586" y="3647"/>
                  </a:cubicBezTo>
                  <a:cubicBezTo>
                    <a:pt x="2586" y="3810"/>
                    <a:pt x="2715" y="3940"/>
                    <a:pt x="2844" y="4000"/>
                  </a:cubicBezTo>
                  <a:cubicBezTo>
                    <a:pt x="2974" y="4060"/>
                    <a:pt x="3124" y="4069"/>
                    <a:pt x="3259" y="4073"/>
                  </a:cubicBezTo>
                  <a:lnTo>
                    <a:pt x="3482" y="4538"/>
                  </a:lnTo>
                  <a:cubicBezTo>
                    <a:pt x="3598" y="4778"/>
                    <a:pt x="3743" y="5037"/>
                    <a:pt x="3996" y="5110"/>
                  </a:cubicBezTo>
                  <a:cubicBezTo>
                    <a:pt x="3958" y="5275"/>
                    <a:pt x="4028" y="5462"/>
                    <a:pt x="4172" y="5558"/>
                  </a:cubicBezTo>
                  <a:cubicBezTo>
                    <a:pt x="4202" y="5577"/>
                    <a:pt x="4234" y="5594"/>
                    <a:pt x="4266" y="5609"/>
                  </a:cubicBezTo>
                  <a:cubicBezTo>
                    <a:pt x="4315" y="5633"/>
                    <a:pt x="4360" y="5656"/>
                    <a:pt x="4395" y="5693"/>
                  </a:cubicBezTo>
                  <a:cubicBezTo>
                    <a:pt x="4472" y="5768"/>
                    <a:pt x="4485" y="5879"/>
                    <a:pt x="4498" y="5997"/>
                  </a:cubicBezTo>
                  <a:cubicBezTo>
                    <a:pt x="4502" y="6036"/>
                    <a:pt x="4508" y="6072"/>
                    <a:pt x="4515" y="6109"/>
                  </a:cubicBezTo>
                  <a:cubicBezTo>
                    <a:pt x="4540" y="6252"/>
                    <a:pt x="4650" y="6404"/>
                    <a:pt x="4785" y="6404"/>
                  </a:cubicBezTo>
                  <a:lnTo>
                    <a:pt x="4795" y="6404"/>
                  </a:lnTo>
                  <a:cubicBezTo>
                    <a:pt x="4727" y="6586"/>
                    <a:pt x="4798" y="6813"/>
                    <a:pt x="4965" y="6916"/>
                  </a:cubicBezTo>
                  <a:cubicBezTo>
                    <a:pt x="5001" y="6940"/>
                    <a:pt x="5042" y="6957"/>
                    <a:pt x="5082" y="6976"/>
                  </a:cubicBezTo>
                  <a:cubicBezTo>
                    <a:pt x="5170" y="7015"/>
                    <a:pt x="5252" y="7049"/>
                    <a:pt x="5280" y="7128"/>
                  </a:cubicBezTo>
                  <a:cubicBezTo>
                    <a:pt x="5290" y="7158"/>
                    <a:pt x="5292" y="7193"/>
                    <a:pt x="5292" y="7229"/>
                  </a:cubicBezTo>
                  <a:cubicBezTo>
                    <a:pt x="5295" y="7265"/>
                    <a:pt x="5295" y="7302"/>
                    <a:pt x="5305" y="7336"/>
                  </a:cubicBezTo>
                  <a:cubicBezTo>
                    <a:pt x="5344" y="7465"/>
                    <a:pt x="5470" y="7510"/>
                    <a:pt x="5592" y="7555"/>
                  </a:cubicBezTo>
                  <a:cubicBezTo>
                    <a:pt x="5659" y="7578"/>
                    <a:pt x="5729" y="7604"/>
                    <a:pt x="5783" y="7643"/>
                  </a:cubicBezTo>
                  <a:cubicBezTo>
                    <a:pt x="5873" y="7707"/>
                    <a:pt x="5920" y="7810"/>
                    <a:pt x="5967" y="7919"/>
                  </a:cubicBezTo>
                  <a:cubicBezTo>
                    <a:pt x="6004" y="7998"/>
                    <a:pt x="6040" y="8080"/>
                    <a:pt x="6098" y="8148"/>
                  </a:cubicBezTo>
                  <a:cubicBezTo>
                    <a:pt x="6224" y="8305"/>
                    <a:pt x="6430" y="8367"/>
                    <a:pt x="6612" y="8414"/>
                  </a:cubicBezTo>
                  <a:cubicBezTo>
                    <a:pt x="6666" y="8427"/>
                    <a:pt x="6730" y="8442"/>
                    <a:pt x="6794" y="8442"/>
                  </a:cubicBezTo>
                  <a:cubicBezTo>
                    <a:pt x="6841" y="8442"/>
                    <a:pt x="6882" y="8433"/>
                    <a:pt x="6921" y="8416"/>
                  </a:cubicBezTo>
                  <a:cubicBezTo>
                    <a:pt x="7066" y="8350"/>
                    <a:pt x="7111" y="8178"/>
                    <a:pt x="7135" y="8017"/>
                  </a:cubicBezTo>
                  <a:cubicBezTo>
                    <a:pt x="7193" y="7632"/>
                    <a:pt x="7236" y="7238"/>
                    <a:pt x="7261" y="6848"/>
                  </a:cubicBezTo>
                  <a:cubicBezTo>
                    <a:pt x="7281" y="6573"/>
                    <a:pt x="7358" y="6421"/>
                    <a:pt x="7495" y="6393"/>
                  </a:cubicBezTo>
                  <a:cubicBezTo>
                    <a:pt x="7514" y="6389"/>
                    <a:pt x="7538" y="6389"/>
                    <a:pt x="7559" y="6387"/>
                  </a:cubicBezTo>
                  <a:cubicBezTo>
                    <a:pt x="7611" y="6385"/>
                    <a:pt x="7664" y="6383"/>
                    <a:pt x="7707" y="6346"/>
                  </a:cubicBezTo>
                  <a:cubicBezTo>
                    <a:pt x="7761" y="6299"/>
                    <a:pt x="7765" y="6222"/>
                    <a:pt x="7763" y="6160"/>
                  </a:cubicBezTo>
                  <a:cubicBezTo>
                    <a:pt x="7752" y="5914"/>
                    <a:pt x="7694" y="5712"/>
                    <a:pt x="7591" y="5560"/>
                  </a:cubicBezTo>
                  <a:cubicBezTo>
                    <a:pt x="7470" y="5384"/>
                    <a:pt x="7282" y="5275"/>
                    <a:pt x="7091" y="5275"/>
                  </a:cubicBezTo>
                  <a:cubicBezTo>
                    <a:pt x="7076" y="5275"/>
                    <a:pt x="7060" y="5276"/>
                    <a:pt x="7045" y="5277"/>
                  </a:cubicBezTo>
                  <a:lnTo>
                    <a:pt x="7030" y="5279"/>
                  </a:lnTo>
                  <a:lnTo>
                    <a:pt x="7024" y="5290"/>
                  </a:lnTo>
                  <a:cubicBezTo>
                    <a:pt x="6934" y="5449"/>
                    <a:pt x="7088" y="5620"/>
                    <a:pt x="7189" y="5708"/>
                  </a:cubicBezTo>
                  <a:cubicBezTo>
                    <a:pt x="7339" y="5841"/>
                    <a:pt x="7396" y="5952"/>
                    <a:pt x="7364" y="6044"/>
                  </a:cubicBezTo>
                  <a:lnTo>
                    <a:pt x="7021" y="6049"/>
                  </a:lnTo>
                  <a:cubicBezTo>
                    <a:pt x="6923" y="5804"/>
                    <a:pt x="6739" y="5592"/>
                    <a:pt x="6512" y="5459"/>
                  </a:cubicBezTo>
                  <a:cubicBezTo>
                    <a:pt x="6524" y="5436"/>
                    <a:pt x="6529" y="5410"/>
                    <a:pt x="6520" y="5380"/>
                  </a:cubicBezTo>
                  <a:cubicBezTo>
                    <a:pt x="6505" y="5314"/>
                    <a:pt x="6434" y="5247"/>
                    <a:pt x="6362" y="5226"/>
                  </a:cubicBezTo>
                  <a:cubicBezTo>
                    <a:pt x="6338" y="5219"/>
                    <a:pt x="6314" y="5215"/>
                    <a:pt x="6291" y="5211"/>
                  </a:cubicBezTo>
                  <a:cubicBezTo>
                    <a:pt x="6216" y="5194"/>
                    <a:pt x="6143" y="5179"/>
                    <a:pt x="6111" y="5121"/>
                  </a:cubicBezTo>
                  <a:cubicBezTo>
                    <a:pt x="6087" y="5082"/>
                    <a:pt x="6087" y="5031"/>
                    <a:pt x="6087" y="4979"/>
                  </a:cubicBezTo>
                  <a:cubicBezTo>
                    <a:pt x="6087" y="4904"/>
                    <a:pt x="6087" y="4827"/>
                    <a:pt x="6023" y="4782"/>
                  </a:cubicBezTo>
                  <a:lnTo>
                    <a:pt x="6012" y="4776"/>
                  </a:lnTo>
                  <a:lnTo>
                    <a:pt x="6002" y="4778"/>
                  </a:lnTo>
                  <a:cubicBezTo>
                    <a:pt x="5942" y="4787"/>
                    <a:pt x="5875" y="4795"/>
                    <a:pt x="5809" y="4795"/>
                  </a:cubicBezTo>
                  <a:cubicBezTo>
                    <a:pt x="5732" y="4795"/>
                    <a:pt x="5667" y="4782"/>
                    <a:pt x="5612" y="4757"/>
                  </a:cubicBezTo>
                  <a:cubicBezTo>
                    <a:pt x="5550" y="4725"/>
                    <a:pt x="5496" y="4660"/>
                    <a:pt x="5477" y="4592"/>
                  </a:cubicBezTo>
                  <a:cubicBezTo>
                    <a:pt x="5468" y="4560"/>
                    <a:pt x="5464" y="4512"/>
                    <a:pt x="5485" y="4467"/>
                  </a:cubicBezTo>
                  <a:cubicBezTo>
                    <a:pt x="5496" y="4469"/>
                    <a:pt x="5506" y="4469"/>
                    <a:pt x="5516" y="4469"/>
                  </a:cubicBezTo>
                  <a:cubicBezTo>
                    <a:pt x="5639" y="4469"/>
                    <a:pt x="5762" y="4378"/>
                    <a:pt x="5787" y="4260"/>
                  </a:cubicBezTo>
                  <a:cubicBezTo>
                    <a:pt x="5817" y="4129"/>
                    <a:pt x="5732" y="3985"/>
                    <a:pt x="5607" y="3943"/>
                  </a:cubicBezTo>
                  <a:cubicBezTo>
                    <a:pt x="5607" y="3878"/>
                    <a:pt x="5582" y="3814"/>
                    <a:pt x="5532" y="3760"/>
                  </a:cubicBezTo>
                  <a:cubicBezTo>
                    <a:pt x="5475" y="3695"/>
                    <a:pt x="5392" y="3659"/>
                    <a:pt x="5314" y="3659"/>
                  </a:cubicBezTo>
                  <a:cubicBezTo>
                    <a:pt x="5307" y="3659"/>
                    <a:pt x="5301" y="3659"/>
                    <a:pt x="5295" y="3660"/>
                  </a:cubicBezTo>
                  <a:cubicBezTo>
                    <a:pt x="5297" y="3497"/>
                    <a:pt x="5151" y="3364"/>
                    <a:pt x="5022" y="3268"/>
                  </a:cubicBezTo>
                  <a:lnTo>
                    <a:pt x="4630" y="2970"/>
                  </a:lnTo>
                  <a:lnTo>
                    <a:pt x="4607" y="2775"/>
                  </a:lnTo>
                  <a:lnTo>
                    <a:pt x="4594" y="2768"/>
                  </a:lnTo>
                  <a:cubicBezTo>
                    <a:pt x="4307" y="2618"/>
                    <a:pt x="4003" y="2513"/>
                    <a:pt x="3686" y="2456"/>
                  </a:cubicBezTo>
                  <a:cubicBezTo>
                    <a:pt x="3636" y="2447"/>
                    <a:pt x="3596" y="2438"/>
                    <a:pt x="3576" y="2408"/>
                  </a:cubicBezTo>
                  <a:cubicBezTo>
                    <a:pt x="3566" y="2393"/>
                    <a:pt x="3561" y="2372"/>
                    <a:pt x="3557" y="2351"/>
                  </a:cubicBezTo>
                  <a:cubicBezTo>
                    <a:pt x="3555" y="2336"/>
                    <a:pt x="3551" y="2321"/>
                    <a:pt x="3546" y="2304"/>
                  </a:cubicBezTo>
                  <a:cubicBezTo>
                    <a:pt x="3523" y="2237"/>
                    <a:pt x="3465" y="2199"/>
                    <a:pt x="3409" y="2160"/>
                  </a:cubicBezTo>
                  <a:cubicBezTo>
                    <a:pt x="3362" y="2128"/>
                    <a:pt x="3317" y="2100"/>
                    <a:pt x="3296" y="2055"/>
                  </a:cubicBezTo>
                  <a:cubicBezTo>
                    <a:pt x="3278" y="2025"/>
                    <a:pt x="3274" y="1989"/>
                    <a:pt x="3270" y="1948"/>
                  </a:cubicBezTo>
                  <a:cubicBezTo>
                    <a:pt x="3266" y="1903"/>
                    <a:pt x="3261" y="1856"/>
                    <a:pt x="3236" y="1815"/>
                  </a:cubicBezTo>
                  <a:cubicBezTo>
                    <a:pt x="3193" y="1740"/>
                    <a:pt x="3111" y="1714"/>
                    <a:pt x="3032" y="1691"/>
                  </a:cubicBezTo>
                  <a:cubicBezTo>
                    <a:pt x="2985" y="1676"/>
                    <a:pt x="2936" y="1661"/>
                    <a:pt x="2897" y="1635"/>
                  </a:cubicBezTo>
                  <a:cubicBezTo>
                    <a:pt x="2837" y="1594"/>
                    <a:pt x="2801" y="1526"/>
                    <a:pt x="2766" y="1453"/>
                  </a:cubicBezTo>
                  <a:cubicBezTo>
                    <a:pt x="2747" y="1417"/>
                    <a:pt x="2728" y="1378"/>
                    <a:pt x="2706" y="1344"/>
                  </a:cubicBezTo>
                  <a:cubicBezTo>
                    <a:pt x="2619" y="1209"/>
                    <a:pt x="2462" y="1121"/>
                    <a:pt x="2302" y="1112"/>
                  </a:cubicBezTo>
                  <a:cubicBezTo>
                    <a:pt x="2308" y="1093"/>
                    <a:pt x="2308" y="1074"/>
                    <a:pt x="2304" y="1052"/>
                  </a:cubicBezTo>
                  <a:cubicBezTo>
                    <a:pt x="2293" y="992"/>
                    <a:pt x="2244" y="930"/>
                    <a:pt x="2179" y="896"/>
                  </a:cubicBezTo>
                  <a:cubicBezTo>
                    <a:pt x="2158" y="885"/>
                    <a:pt x="2137" y="874"/>
                    <a:pt x="2115" y="864"/>
                  </a:cubicBezTo>
                  <a:cubicBezTo>
                    <a:pt x="2053" y="836"/>
                    <a:pt x="1995" y="810"/>
                    <a:pt x="1967" y="757"/>
                  </a:cubicBezTo>
                  <a:cubicBezTo>
                    <a:pt x="1944" y="710"/>
                    <a:pt x="1950" y="652"/>
                    <a:pt x="1957" y="592"/>
                  </a:cubicBezTo>
                  <a:cubicBezTo>
                    <a:pt x="1963" y="545"/>
                    <a:pt x="1969" y="495"/>
                    <a:pt x="1961" y="448"/>
                  </a:cubicBezTo>
                  <a:cubicBezTo>
                    <a:pt x="1933" y="298"/>
                    <a:pt x="1785" y="202"/>
                    <a:pt x="1520" y="159"/>
                  </a:cubicBezTo>
                  <a:cubicBezTo>
                    <a:pt x="1044" y="86"/>
                    <a:pt x="562" y="35"/>
                    <a:pt x="84" y="2"/>
                  </a:cubicBezTo>
                  <a:lnTo>
                    <a:pt x="65"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50"/>
            <p:cNvSpPr/>
            <p:nvPr/>
          </p:nvSpPr>
          <p:spPr>
            <a:xfrm>
              <a:off x="6436598" y="3440635"/>
              <a:ext cx="203565" cy="178872"/>
            </a:xfrm>
            <a:custGeom>
              <a:rect b="b" l="l" r="r" t="t"/>
              <a:pathLst>
                <a:path extrusionOk="0" h="6295" w="7164">
                  <a:moveTo>
                    <a:pt x="5988" y="1"/>
                  </a:moveTo>
                  <a:cubicBezTo>
                    <a:pt x="5878" y="1"/>
                    <a:pt x="5768" y="11"/>
                    <a:pt x="5659" y="34"/>
                  </a:cubicBezTo>
                  <a:cubicBezTo>
                    <a:pt x="5314" y="109"/>
                    <a:pt x="4984" y="364"/>
                    <a:pt x="4937" y="714"/>
                  </a:cubicBezTo>
                  <a:cubicBezTo>
                    <a:pt x="4920" y="840"/>
                    <a:pt x="4935" y="983"/>
                    <a:pt x="4852" y="1080"/>
                  </a:cubicBezTo>
                  <a:cubicBezTo>
                    <a:pt x="4736" y="1217"/>
                    <a:pt x="4483" y="1185"/>
                    <a:pt x="4393" y="1341"/>
                  </a:cubicBezTo>
                  <a:cubicBezTo>
                    <a:pt x="4322" y="1463"/>
                    <a:pt x="4400" y="1618"/>
                    <a:pt x="4378" y="1757"/>
                  </a:cubicBezTo>
                  <a:cubicBezTo>
                    <a:pt x="4348" y="1956"/>
                    <a:pt x="4136" y="2063"/>
                    <a:pt x="3950" y="2138"/>
                  </a:cubicBezTo>
                  <a:cubicBezTo>
                    <a:pt x="3830" y="2185"/>
                    <a:pt x="3708" y="2235"/>
                    <a:pt x="3579" y="2252"/>
                  </a:cubicBezTo>
                  <a:cubicBezTo>
                    <a:pt x="3536" y="2257"/>
                    <a:pt x="3493" y="2259"/>
                    <a:pt x="3450" y="2259"/>
                  </a:cubicBezTo>
                  <a:cubicBezTo>
                    <a:pt x="3377" y="2259"/>
                    <a:pt x="3303" y="2254"/>
                    <a:pt x="3230" y="2254"/>
                  </a:cubicBezTo>
                  <a:cubicBezTo>
                    <a:pt x="3223" y="2254"/>
                    <a:pt x="3216" y="2254"/>
                    <a:pt x="3210" y="2254"/>
                  </a:cubicBezTo>
                  <a:cubicBezTo>
                    <a:pt x="2829" y="2254"/>
                    <a:pt x="2447" y="2373"/>
                    <a:pt x="2133" y="2588"/>
                  </a:cubicBezTo>
                  <a:cubicBezTo>
                    <a:pt x="2021" y="2665"/>
                    <a:pt x="1914" y="2753"/>
                    <a:pt x="1784" y="2787"/>
                  </a:cubicBezTo>
                  <a:cubicBezTo>
                    <a:pt x="1747" y="2797"/>
                    <a:pt x="1710" y="2801"/>
                    <a:pt x="1674" y="2801"/>
                  </a:cubicBezTo>
                  <a:cubicBezTo>
                    <a:pt x="1464" y="2801"/>
                    <a:pt x="1261" y="2660"/>
                    <a:pt x="1126" y="2492"/>
                  </a:cubicBezTo>
                  <a:cubicBezTo>
                    <a:pt x="984" y="2316"/>
                    <a:pt x="886" y="2110"/>
                    <a:pt x="751" y="1930"/>
                  </a:cubicBezTo>
                  <a:cubicBezTo>
                    <a:pt x="582" y="1956"/>
                    <a:pt x="404" y="2027"/>
                    <a:pt x="395" y="2188"/>
                  </a:cubicBezTo>
                  <a:cubicBezTo>
                    <a:pt x="389" y="2187"/>
                    <a:pt x="383" y="2187"/>
                    <a:pt x="377" y="2187"/>
                  </a:cubicBezTo>
                  <a:cubicBezTo>
                    <a:pt x="161" y="2187"/>
                    <a:pt x="0" y="2473"/>
                    <a:pt x="121" y="2657"/>
                  </a:cubicBezTo>
                  <a:cubicBezTo>
                    <a:pt x="185" y="2753"/>
                    <a:pt x="301" y="2807"/>
                    <a:pt x="361" y="2907"/>
                  </a:cubicBezTo>
                  <a:cubicBezTo>
                    <a:pt x="513" y="3160"/>
                    <a:pt x="241" y="3559"/>
                    <a:pt x="464" y="3754"/>
                  </a:cubicBezTo>
                  <a:cubicBezTo>
                    <a:pt x="577" y="3854"/>
                    <a:pt x="789" y="3850"/>
                    <a:pt x="839" y="3994"/>
                  </a:cubicBezTo>
                  <a:cubicBezTo>
                    <a:pt x="860" y="4054"/>
                    <a:pt x="843" y="4120"/>
                    <a:pt x="852" y="4182"/>
                  </a:cubicBezTo>
                  <a:cubicBezTo>
                    <a:pt x="882" y="4364"/>
                    <a:pt x="1115" y="4422"/>
                    <a:pt x="1239" y="4559"/>
                  </a:cubicBezTo>
                  <a:cubicBezTo>
                    <a:pt x="1344" y="4675"/>
                    <a:pt x="1366" y="4842"/>
                    <a:pt x="1370" y="4998"/>
                  </a:cubicBezTo>
                  <a:cubicBezTo>
                    <a:pt x="1372" y="5155"/>
                    <a:pt x="1362" y="5316"/>
                    <a:pt x="1417" y="5461"/>
                  </a:cubicBezTo>
                  <a:cubicBezTo>
                    <a:pt x="1467" y="5591"/>
                    <a:pt x="1590" y="5706"/>
                    <a:pt x="1725" y="5706"/>
                  </a:cubicBezTo>
                  <a:cubicBezTo>
                    <a:pt x="1741" y="5706"/>
                    <a:pt x="1757" y="5705"/>
                    <a:pt x="1773" y="5701"/>
                  </a:cubicBezTo>
                  <a:cubicBezTo>
                    <a:pt x="1946" y="5665"/>
                    <a:pt x="2034" y="5457"/>
                    <a:pt x="2201" y="5401"/>
                  </a:cubicBezTo>
                  <a:cubicBezTo>
                    <a:pt x="2351" y="5545"/>
                    <a:pt x="2448" y="5742"/>
                    <a:pt x="2471" y="5950"/>
                  </a:cubicBezTo>
                  <a:cubicBezTo>
                    <a:pt x="2598" y="5911"/>
                    <a:pt x="2726" y="5875"/>
                    <a:pt x="2853" y="5836"/>
                  </a:cubicBezTo>
                  <a:cubicBezTo>
                    <a:pt x="3050" y="5778"/>
                    <a:pt x="3253" y="5718"/>
                    <a:pt x="3457" y="5718"/>
                  </a:cubicBezTo>
                  <a:cubicBezTo>
                    <a:pt x="3479" y="5718"/>
                    <a:pt x="3501" y="5719"/>
                    <a:pt x="3523" y="5720"/>
                  </a:cubicBezTo>
                  <a:cubicBezTo>
                    <a:pt x="3738" y="5733"/>
                    <a:pt x="3975" y="5855"/>
                    <a:pt x="3999" y="6070"/>
                  </a:cubicBezTo>
                  <a:cubicBezTo>
                    <a:pt x="4032" y="6028"/>
                    <a:pt x="4076" y="6012"/>
                    <a:pt x="4124" y="6012"/>
                  </a:cubicBezTo>
                  <a:cubicBezTo>
                    <a:pt x="4225" y="6012"/>
                    <a:pt x="4345" y="6086"/>
                    <a:pt x="4430" y="6160"/>
                  </a:cubicBezTo>
                  <a:cubicBezTo>
                    <a:pt x="4509" y="6230"/>
                    <a:pt x="4627" y="6295"/>
                    <a:pt x="4724" y="6295"/>
                  </a:cubicBezTo>
                  <a:cubicBezTo>
                    <a:pt x="4779" y="6295"/>
                    <a:pt x="4827" y="6275"/>
                    <a:pt x="4858" y="6224"/>
                  </a:cubicBezTo>
                  <a:cubicBezTo>
                    <a:pt x="4903" y="6153"/>
                    <a:pt x="4892" y="6040"/>
                    <a:pt x="4969" y="6003"/>
                  </a:cubicBezTo>
                  <a:cubicBezTo>
                    <a:pt x="4984" y="5996"/>
                    <a:pt x="4999" y="5994"/>
                    <a:pt x="5015" y="5994"/>
                  </a:cubicBezTo>
                  <a:cubicBezTo>
                    <a:pt x="5053" y="5994"/>
                    <a:pt x="5093" y="6008"/>
                    <a:pt x="5132" y="6010"/>
                  </a:cubicBezTo>
                  <a:cubicBezTo>
                    <a:pt x="5135" y="6010"/>
                    <a:pt x="5137" y="6010"/>
                    <a:pt x="5140" y="6010"/>
                  </a:cubicBezTo>
                  <a:cubicBezTo>
                    <a:pt x="5308" y="6010"/>
                    <a:pt x="5377" y="5789"/>
                    <a:pt x="5394" y="5620"/>
                  </a:cubicBezTo>
                  <a:cubicBezTo>
                    <a:pt x="5428" y="5286"/>
                    <a:pt x="5460" y="4951"/>
                    <a:pt x="5494" y="4615"/>
                  </a:cubicBezTo>
                  <a:cubicBezTo>
                    <a:pt x="5505" y="4497"/>
                    <a:pt x="5537" y="4354"/>
                    <a:pt x="5651" y="4315"/>
                  </a:cubicBezTo>
                  <a:cubicBezTo>
                    <a:pt x="5694" y="4300"/>
                    <a:pt x="5741" y="4306"/>
                    <a:pt x="5788" y="4298"/>
                  </a:cubicBezTo>
                  <a:cubicBezTo>
                    <a:pt x="5970" y="4266"/>
                    <a:pt x="6041" y="4041"/>
                    <a:pt x="6056" y="3854"/>
                  </a:cubicBezTo>
                  <a:cubicBezTo>
                    <a:pt x="6073" y="3638"/>
                    <a:pt x="6064" y="3419"/>
                    <a:pt x="6032" y="3205"/>
                  </a:cubicBezTo>
                  <a:cubicBezTo>
                    <a:pt x="6021" y="3143"/>
                    <a:pt x="6009" y="3077"/>
                    <a:pt x="6019" y="3015"/>
                  </a:cubicBezTo>
                  <a:cubicBezTo>
                    <a:pt x="6058" y="2794"/>
                    <a:pt x="6332" y="2715"/>
                    <a:pt x="6555" y="2704"/>
                  </a:cubicBezTo>
                  <a:cubicBezTo>
                    <a:pt x="6778" y="2693"/>
                    <a:pt x="7043" y="2685"/>
                    <a:pt x="7163" y="2498"/>
                  </a:cubicBezTo>
                  <a:cubicBezTo>
                    <a:pt x="7138" y="2350"/>
                    <a:pt x="7011" y="2228"/>
                    <a:pt x="6863" y="2207"/>
                  </a:cubicBezTo>
                  <a:cubicBezTo>
                    <a:pt x="6780" y="2194"/>
                    <a:pt x="6692" y="2211"/>
                    <a:pt x="6615" y="2179"/>
                  </a:cubicBezTo>
                  <a:cubicBezTo>
                    <a:pt x="6332" y="2061"/>
                    <a:pt x="6542" y="1536"/>
                    <a:pt x="6283" y="1373"/>
                  </a:cubicBezTo>
                  <a:cubicBezTo>
                    <a:pt x="6171" y="1303"/>
                    <a:pt x="5985" y="1316"/>
                    <a:pt x="5949" y="1187"/>
                  </a:cubicBezTo>
                  <a:cubicBezTo>
                    <a:pt x="5919" y="1084"/>
                    <a:pt x="6026" y="996"/>
                    <a:pt x="6116" y="941"/>
                  </a:cubicBezTo>
                  <a:cubicBezTo>
                    <a:pt x="5994" y="756"/>
                    <a:pt x="6034" y="510"/>
                    <a:pt x="6081" y="294"/>
                  </a:cubicBezTo>
                  <a:cubicBezTo>
                    <a:pt x="6092" y="246"/>
                    <a:pt x="6103" y="197"/>
                    <a:pt x="6135" y="163"/>
                  </a:cubicBezTo>
                  <a:cubicBezTo>
                    <a:pt x="6216" y="77"/>
                    <a:pt x="6377" y="124"/>
                    <a:pt x="6463" y="47"/>
                  </a:cubicBezTo>
                  <a:cubicBezTo>
                    <a:pt x="6305" y="21"/>
                    <a:pt x="6146" y="1"/>
                    <a:pt x="59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50"/>
            <p:cNvSpPr/>
            <p:nvPr/>
          </p:nvSpPr>
          <p:spPr>
            <a:xfrm>
              <a:off x="6437649" y="3439897"/>
              <a:ext cx="203309" cy="180350"/>
            </a:xfrm>
            <a:custGeom>
              <a:rect b="b" l="l" r="r" t="t"/>
              <a:pathLst>
                <a:path extrusionOk="0" h="6347" w="7155">
                  <a:moveTo>
                    <a:pt x="5950" y="54"/>
                  </a:moveTo>
                  <a:cubicBezTo>
                    <a:pt x="6066" y="54"/>
                    <a:pt x="6190" y="62"/>
                    <a:pt x="6342" y="86"/>
                  </a:cubicBezTo>
                  <a:cubicBezTo>
                    <a:pt x="6317" y="92"/>
                    <a:pt x="6291" y="97"/>
                    <a:pt x="6263" y="101"/>
                  </a:cubicBezTo>
                  <a:cubicBezTo>
                    <a:pt x="6197" y="110"/>
                    <a:pt x="6128" y="118"/>
                    <a:pt x="6079" y="170"/>
                  </a:cubicBezTo>
                  <a:cubicBezTo>
                    <a:pt x="6040" y="212"/>
                    <a:pt x="6027" y="268"/>
                    <a:pt x="6019" y="315"/>
                  </a:cubicBezTo>
                  <a:cubicBezTo>
                    <a:pt x="5969" y="538"/>
                    <a:pt x="5933" y="772"/>
                    <a:pt x="6042" y="958"/>
                  </a:cubicBezTo>
                  <a:cubicBezTo>
                    <a:pt x="5882" y="1063"/>
                    <a:pt x="5869" y="1157"/>
                    <a:pt x="5886" y="1219"/>
                  </a:cubicBezTo>
                  <a:cubicBezTo>
                    <a:pt x="5914" y="1316"/>
                    <a:pt x="6008" y="1344"/>
                    <a:pt x="6098" y="1369"/>
                  </a:cubicBezTo>
                  <a:cubicBezTo>
                    <a:pt x="6145" y="1384"/>
                    <a:pt x="6194" y="1397"/>
                    <a:pt x="6233" y="1421"/>
                  </a:cubicBezTo>
                  <a:cubicBezTo>
                    <a:pt x="6347" y="1494"/>
                    <a:pt x="6362" y="1646"/>
                    <a:pt x="6374" y="1809"/>
                  </a:cubicBezTo>
                  <a:cubicBezTo>
                    <a:pt x="6392" y="1982"/>
                    <a:pt x="6409" y="2162"/>
                    <a:pt x="6567" y="2229"/>
                  </a:cubicBezTo>
                  <a:cubicBezTo>
                    <a:pt x="6621" y="2252"/>
                    <a:pt x="6676" y="2252"/>
                    <a:pt x="6732" y="2254"/>
                  </a:cubicBezTo>
                  <a:cubicBezTo>
                    <a:pt x="6764" y="2254"/>
                    <a:pt x="6792" y="2254"/>
                    <a:pt x="6822" y="2259"/>
                  </a:cubicBezTo>
                  <a:cubicBezTo>
                    <a:pt x="6955" y="2278"/>
                    <a:pt x="7071" y="2387"/>
                    <a:pt x="7099" y="2518"/>
                  </a:cubicBezTo>
                  <a:cubicBezTo>
                    <a:pt x="6985" y="2683"/>
                    <a:pt x="6743" y="2693"/>
                    <a:pt x="6531" y="2702"/>
                  </a:cubicBezTo>
                  <a:lnTo>
                    <a:pt x="6518" y="2704"/>
                  </a:lnTo>
                  <a:cubicBezTo>
                    <a:pt x="6398" y="2708"/>
                    <a:pt x="6006" y="2749"/>
                    <a:pt x="5957" y="3036"/>
                  </a:cubicBezTo>
                  <a:cubicBezTo>
                    <a:pt x="5946" y="3098"/>
                    <a:pt x="5957" y="3161"/>
                    <a:pt x="5965" y="3220"/>
                  </a:cubicBezTo>
                  <a:lnTo>
                    <a:pt x="5967" y="3235"/>
                  </a:lnTo>
                  <a:cubicBezTo>
                    <a:pt x="6002" y="3448"/>
                    <a:pt x="6010" y="3664"/>
                    <a:pt x="5993" y="3878"/>
                  </a:cubicBezTo>
                  <a:cubicBezTo>
                    <a:pt x="5987" y="3968"/>
                    <a:pt x="5948" y="4262"/>
                    <a:pt x="5744" y="4298"/>
                  </a:cubicBezTo>
                  <a:cubicBezTo>
                    <a:pt x="5727" y="4300"/>
                    <a:pt x="5710" y="4302"/>
                    <a:pt x="5693" y="4302"/>
                  </a:cubicBezTo>
                  <a:cubicBezTo>
                    <a:pt x="5663" y="4305"/>
                    <a:pt x="5635" y="4307"/>
                    <a:pt x="5605" y="4315"/>
                  </a:cubicBezTo>
                  <a:cubicBezTo>
                    <a:pt x="5472" y="4360"/>
                    <a:pt x="5442" y="4521"/>
                    <a:pt x="5432" y="4639"/>
                  </a:cubicBezTo>
                  <a:lnTo>
                    <a:pt x="5331" y="5644"/>
                  </a:lnTo>
                  <a:cubicBezTo>
                    <a:pt x="5314" y="5819"/>
                    <a:pt x="5243" y="6010"/>
                    <a:pt x="5097" y="6010"/>
                  </a:cubicBezTo>
                  <a:cubicBezTo>
                    <a:pt x="5080" y="6008"/>
                    <a:pt x="5061" y="6006"/>
                    <a:pt x="5044" y="6001"/>
                  </a:cubicBezTo>
                  <a:cubicBezTo>
                    <a:pt x="5022" y="5997"/>
                    <a:pt x="5001" y="5994"/>
                    <a:pt x="4979" y="5994"/>
                  </a:cubicBezTo>
                  <a:cubicBezTo>
                    <a:pt x="4958" y="5994"/>
                    <a:pt x="4938" y="5997"/>
                    <a:pt x="4920" y="6006"/>
                  </a:cubicBezTo>
                  <a:cubicBezTo>
                    <a:pt x="4862" y="6034"/>
                    <a:pt x="4845" y="6096"/>
                    <a:pt x="4830" y="6149"/>
                  </a:cubicBezTo>
                  <a:cubicBezTo>
                    <a:pt x="4823" y="6181"/>
                    <a:pt x="4815" y="6214"/>
                    <a:pt x="4800" y="6237"/>
                  </a:cubicBezTo>
                  <a:cubicBezTo>
                    <a:pt x="4774" y="6276"/>
                    <a:pt x="4738" y="6293"/>
                    <a:pt x="4688" y="6293"/>
                  </a:cubicBezTo>
                  <a:cubicBezTo>
                    <a:pt x="4596" y="6293"/>
                    <a:pt x="4483" y="6229"/>
                    <a:pt x="4410" y="6166"/>
                  </a:cubicBezTo>
                  <a:cubicBezTo>
                    <a:pt x="4369" y="6130"/>
                    <a:pt x="4223" y="6012"/>
                    <a:pt x="4086" y="6012"/>
                  </a:cubicBezTo>
                  <a:cubicBezTo>
                    <a:pt x="4045" y="6012"/>
                    <a:pt x="4009" y="6021"/>
                    <a:pt x="3979" y="6042"/>
                  </a:cubicBezTo>
                  <a:cubicBezTo>
                    <a:pt x="3928" y="5847"/>
                    <a:pt x="3701" y="5731"/>
                    <a:pt x="3486" y="5719"/>
                  </a:cubicBezTo>
                  <a:cubicBezTo>
                    <a:pt x="3465" y="5717"/>
                    <a:pt x="3443" y="5717"/>
                    <a:pt x="3422" y="5717"/>
                  </a:cubicBezTo>
                  <a:cubicBezTo>
                    <a:pt x="3210" y="5717"/>
                    <a:pt x="2998" y="5780"/>
                    <a:pt x="2809" y="5836"/>
                  </a:cubicBezTo>
                  <a:lnTo>
                    <a:pt x="2458" y="5941"/>
                  </a:lnTo>
                  <a:cubicBezTo>
                    <a:pt x="2428" y="5740"/>
                    <a:pt x="2329" y="5549"/>
                    <a:pt x="2184" y="5408"/>
                  </a:cubicBezTo>
                  <a:lnTo>
                    <a:pt x="2171" y="5397"/>
                  </a:lnTo>
                  <a:lnTo>
                    <a:pt x="2156" y="5404"/>
                  </a:lnTo>
                  <a:cubicBezTo>
                    <a:pt x="2070" y="5432"/>
                    <a:pt x="2006" y="5494"/>
                    <a:pt x="1944" y="5556"/>
                  </a:cubicBezTo>
                  <a:cubicBezTo>
                    <a:pt x="1877" y="5622"/>
                    <a:pt x="1813" y="5682"/>
                    <a:pt x="1732" y="5699"/>
                  </a:cubicBezTo>
                  <a:cubicBezTo>
                    <a:pt x="1717" y="5704"/>
                    <a:pt x="1702" y="5704"/>
                    <a:pt x="1689" y="5704"/>
                  </a:cubicBezTo>
                  <a:cubicBezTo>
                    <a:pt x="1560" y="5704"/>
                    <a:pt x="1449" y="5590"/>
                    <a:pt x="1406" y="5477"/>
                  </a:cubicBezTo>
                  <a:cubicBezTo>
                    <a:pt x="1361" y="5361"/>
                    <a:pt x="1361" y="5230"/>
                    <a:pt x="1361" y="5104"/>
                  </a:cubicBezTo>
                  <a:cubicBezTo>
                    <a:pt x="1361" y="5078"/>
                    <a:pt x="1361" y="5050"/>
                    <a:pt x="1359" y="5024"/>
                  </a:cubicBezTo>
                  <a:cubicBezTo>
                    <a:pt x="1357" y="4879"/>
                    <a:pt x="1340" y="4697"/>
                    <a:pt x="1222" y="4568"/>
                  </a:cubicBezTo>
                  <a:cubicBezTo>
                    <a:pt x="1175" y="4515"/>
                    <a:pt x="1112" y="4474"/>
                    <a:pt x="1052" y="4435"/>
                  </a:cubicBezTo>
                  <a:cubicBezTo>
                    <a:pt x="952" y="4369"/>
                    <a:pt x="860" y="4307"/>
                    <a:pt x="842" y="4204"/>
                  </a:cubicBezTo>
                  <a:cubicBezTo>
                    <a:pt x="838" y="4180"/>
                    <a:pt x="838" y="4155"/>
                    <a:pt x="838" y="4129"/>
                  </a:cubicBezTo>
                  <a:cubicBezTo>
                    <a:pt x="840" y="4090"/>
                    <a:pt x="840" y="4052"/>
                    <a:pt x="827" y="4013"/>
                  </a:cubicBezTo>
                  <a:cubicBezTo>
                    <a:pt x="793" y="3915"/>
                    <a:pt x="699" y="3878"/>
                    <a:pt x="605" y="3842"/>
                  </a:cubicBezTo>
                  <a:cubicBezTo>
                    <a:pt x="547" y="3820"/>
                    <a:pt x="487" y="3797"/>
                    <a:pt x="444" y="3760"/>
                  </a:cubicBezTo>
                  <a:cubicBezTo>
                    <a:pt x="337" y="3664"/>
                    <a:pt x="358" y="3512"/>
                    <a:pt x="380" y="3349"/>
                  </a:cubicBezTo>
                  <a:cubicBezTo>
                    <a:pt x="401" y="3199"/>
                    <a:pt x="423" y="3045"/>
                    <a:pt x="348" y="2918"/>
                  </a:cubicBezTo>
                  <a:cubicBezTo>
                    <a:pt x="313" y="2865"/>
                    <a:pt x="264" y="2822"/>
                    <a:pt x="219" y="2781"/>
                  </a:cubicBezTo>
                  <a:cubicBezTo>
                    <a:pt x="174" y="2745"/>
                    <a:pt x="135" y="2711"/>
                    <a:pt x="105" y="2668"/>
                  </a:cubicBezTo>
                  <a:cubicBezTo>
                    <a:pt x="56" y="2593"/>
                    <a:pt x="56" y="2490"/>
                    <a:pt x="108" y="2396"/>
                  </a:cubicBezTo>
                  <a:cubicBezTo>
                    <a:pt x="159" y="2300"/>
                    <a:pt x="250" y="2241"/>
                    <a:pt x="342" y="2241"/>
                  </a:cubicBezTo>
                  <a:cubicBezTo>
                    <a:pt x="347" y="2241"/>
                    <a:pt x="351" y="2241"/>
                    <a:pt x="356" y="2241"/>
                  </a:cubicBezTo>
                  <a:lnTo>
                    <a:pt x="382" y="2244"/>
                  </a:lnTo>
                  <a:lnTo>
                    <a:pt x="384" y="2216"/>
                  </a:lnTo>
                  <a:cubicBezTo>
                    <a:pt x="395" y="2064"/>
                    <a:pt x="581" y="2006"/>
                    <a:pt x="701" y="1984"/>
                  </a:cubicBezTo>
                  <a:cubicBezTo>
                    <a:pt x="761" y="2064"/>
                    <a:pt x="812" y="2149"/>
                    <a:pt x="864" y="2233"/>
                  </a:cubicBezTo>
                  <a:cubicBezTo>
                    <a:pt x="926" y="2334"/>
                    <a:pt x="992" y="2438"/>
                    <a:pt x="1067" y="2535"/>
                  </a:cubicBezTo>
                  <a:cubicBezTo>
                    <a:pt x="1230" y="2735"/>
                    <a:pt x="1442" y="2853"/>
                    <a:pt x="1639" y="2853"/>
                  </a:cubicBezTo>
                  <a:cubicBezTo>
                    <a:pt x="1677" y="2853"/>
                    <a:pt x="1716" y="2849"/>
                    <a:pt x="1753" y="2839"/>
                  </a:cubicBezTo>
                  <a:cubicBezTo>
                    <a:pt x="1864" y="2811"/>
                    <a:pt x="1959" y="2743"/>
                    <a:pt x="2049" y="2678"/>
                  </a:cubicBezTo>
                  <a:cubicBezTo>
                    <a:pt x="2070" y="2666"/>
                    <a:pt x="2089" y="2651"/>
                    <a:pt x="2111" y="2636"/>
                  </a:cubicBezTo>
                  <a:cubicBezTo>
                    <a:pt x="2421" y="2423"/>
                    <a:pt x="2799" y="2306"/>
                    <a:pt x="3176" y="2306"/>
                  </a:cubicBezTo>
                  <a:lnTo>
                    <a:pt x="3193" y="2306"/>
                  </a:lnTo>
                  <a:cubicBezTo>
                    <a:pt x="3225" y="2308"/>
                    <a:pt x="3259" y="2308"/>
                    <a:pt x="3291" y="2310"/>
                  </a:cubicBezTo>
                  <a:cubicBezTo>
                    <a:pt x="3330" y="2310"/>
                    <a:pt x="3371" y="2312"/>
                    <a:pt x="3409" y="2312"/>
                  </a:cubicBezTo>
                  <a:cubicBezTo>
                    <a:pt x="3461" y="2312"/>
                    <a:pt x="3506" y="2310"/>
                    <a:pt x="3546" y="2304"/>
                  </a:cubicBezTo>
                  <a:cubicBezTo>
                    <a:pt x="3679" y="2286"/>
                    <a:pt x="3803" y="2237"/>
                    <a:pt x="3923" y="2188"/>
                  </a:cubicBezTo>
                  <a:cubicBezTo>
                    <a:pt x="4125" y="2106"/>
                    <a:pt x="4337" y="1995"/>
                    <a:pt x="4369" y="1787"/>
                  </a:cubicBezTo>
                  <a:cubicBezTo>
                    <a:pt x="4378" y="1727"/>
                    <a:pt x="4369" y="1665"/>
                    <a:pt x="4363" y="1607"/>
                  </a:cubicBezTo>
                  <a:cubicBezTo>
                    <a:pt x="4352" y="1524"/>
                    <a:pt x="4341" y="1447"/>
                    <a:pt x="4378" y="1380"/>
                  </a:cubicBezTo>
                  <a:cubicBezTo>
                    <a:pt x="4420" y="1307"/>
                    <a:pt x="4508" y="1279"/>
                    <a:pt x="4600" y="1249"/>
                  </a:cubicBezTo>
                  <a:cubicBezTo>
                    <a:pt x="4686" y="1222"/>
                    <a:pt x="4776" y="1194"/>
                    <a:pt x="4836" y="1123"/>
                  </a:cubicBezTo>
                  <a:cubicBezTo>
                    <a:pt x="4905" y="1044"/>
                    <a:pt x="4911" y="941"/>
                    <a:pt x="4917" y="838"/>
                  </a:cubicBezTo>
                  <a:cubicBezTo>
                    <a:pt x="4920" y="806"/>
                    <a:pt x="4922" y="774"/>
                    <a:pt x="4926" y="744"/>
                  </a:cubicBezTo>
                  <a:cubicBezTo>
                    <a:pt x="4975" y="386"/>
                    <a:pt x="5325" y="152"/>
                    <a:pt x="5629" y="86"/>
                  </a:cubicBezTo>
                  <a:cubicBezTo>
                    <a:pt x="5729" y="65"/>
                    <a:pt x="5834" y="54"/>
                    <a:pt x="5950" y="54"/>
                  </a:cubicBezTo>
                  <a:close/>
                  <a:moveTo>
                    <a:pt x="5950" y="0"/>
                  </a:moveTo>
                  <a:cubicBezTo>
                    <a:pt x="5830" y="0"/>
                    <a:pt x="5721" y="11"/>
                    <a:pt x="5618" y="32"/>
                  </a:cubicBezTo>
                  <a:cubicBezTo>
                    <a:pt x="5295" y="103"/>
                    <a:pt x="4924" y="354"/>
                    <a:pt x="4872" y="735"/>
                  </a:cubicBezTo>
                  <a:cubicBezTo>
                    <a:pt x="4868" y="770"/>
                    <a:pt x="4866" y="802"/>
                    <a:pt x="4864" y="836"/>
                  </a:cubicBezTo>
                  <a:cubicBezTo>
                    <a:pt x="4858" y="932"/>
                    <a:pt x="4851" y="1022"/>
                    <a:pt x="4795" y="1089"/>
                  </a:cubicBezTo>
                  <a:cubicBezTo>
                    <a:pt x="4746" y="1147"/>
                    <a:pt x="4667" y="1172"/>
                    <a:pt x="4583" y="1198"/>
                  </a:cubicBezTo>
                  <a:cubicBezTo>
                    <a:pt x="4487" y="1230"/>
                    <a:pt x="4384" y="1262"/>
                    <a:pt x="4333" y="1354"/>
                  </a:cubicBezTo>
                  <a:cubicBezTo>
                    <a:pt x="4285" y="1434"/>
                    <a:pt x="4296" y="1526"/>
                    <a:pt x="4309" y="1614"/>
                  </a:cubicBezTo>
                  <a:cubicBezTo>
                    <a:pt x="4315" y="1669"/>
                    <a:pt x="4324" y="1727"/>
                    <a:pt x="4315" y="1779"/>
                  </a:cubicBezTo>
                  <a:cubicBezTo>
                    <a:pt x="4288" y="1961"/>
                    <a:pt x="4090" y="2064"/>
                    <a:pt x="3902" y="2139"/>
                  </a:cubicBezTo>
                  <a:cubicBezTo>
                    <a:pt x="3786" y="2186"/>
                    <a:pt x="3664" y="2235"/>
                    <a:pt x="3540" y="2250"/>
                  </a:cubicBezTo>
                  <a:cubicBezTo>
                    <a:pt x="3501" y="2256"/>
                    <a:pt x="3458" y="2259"/>
                    <a:pt x="3409" y="2259"/>
                  </a:cubicBezTo>
                  <a:cubicBezTo>
                    <a:pt x="3371" y="2259"/>
                    <a:pt x="3332" y="2256"/>
                    <a:pt x="3293" y="2256"/>
                  </a:cubicBezTo>
                  <a:cubicBezTo>
                    <a:pt x="3259" y="2254"/>
                    <a:pt x="3227" y="2254"/>
                    <a:pt x="3193" y="2252"/>
                  </a:cubicBezTo>
                  <a:lnTo>
                    <a:pt x="3176" y="2252"/>
                  </a:lnTo>
                  <a:cubicBezTo>
                    <a:pt x="2788" y="2252"/>
                    <a:pt x="2400" y="2374"/>
                    <a:pt x="2079" y="2593"/>
                  </a:cubicBezTo>
                  <a:cubicBezTo>
                    <a:pt x="2059" y="2606"/>
                    <a:pt x="2038" y="2621"/>
                    <a:pt x="2019" y="2636"/>
                  </a:cubicBezTo>
                  <a:cubicBezTo>
                    <a:pt x="1931" y="2698"/>
                    <a:pt x="1841" y="2762"/>
                    <a:pt x="1740" y="2788"/>
                  </a:cubicBezTo>
                  <a:cubicBezTo>
                    <a:pt x="1708" y="2796"/>
                    <a:pt x="1674" y="2800"/>
                    <a:pt x="1640" y="2800"/>
                  </a:cubicBezTo>
                  <a:cubicBezTo>
                    <a:pt x="1460" y="2800"/>
                    <a:pt x="1261" y="2690"/>
                    <a:pt x="1110" y="2501"/>
                  </a:cubicBezTo>
                  <a:cubicBezTo>
                    <a:pt x="1035" y="2408"/>
                    <a:pt x="971" y="2304"/>
                    <a:pt x="909" y="2203"/>
                  </a:cubicBezTo>
                  <a:cubicBezTo>
                    <a:pt x="855" y="2115"/>
                    <a:pt x="800" y="2025"/>
                    <a:pt x="735" y="1939"/>
                  </a:cubicBezTo>
                  <a:lnTo>
                    <a:pt x="725" y="1926"/>
                  </a:lnTo>
                  <a:lnTo>
                    <a:pt x="710" y="1931"/>
                  </a:lnTo>
                  <a:cubicBezTo>
                    <a:pt x="489" y="1963"/>
                    <a:pt x="356" y="2055"/>
                    <a:pt x="335" y="2188"/>
                  </a:cubicBezTo>
                  <a:cubicBezTo>
                    <a:pt x="225" y="2190"/>
                    <a:pt x="120" y="2259"/>
                    <a:pt x="60" y="2370"/>
                  </a:cubicBezTo>
                  <a:cubicBezTo>
                    <a:pt x="0" y="2481"/>
                    <a:pt x="0" y="2606"/>
                    <a:pt x="60" y="2698"/>
                  </a:cubicBezTo>
                  <a:cubicBezTo>
                    <a:pt x="95" y="2747"/>
                    <a:pt x="140" y="2786"/>
                    <a:pt x="183" y="2824"/>
                  </a:cubicBezTo>
                  <a:cubicBezTo>
                    <a:pt x="230" y="2863"/>
                    <a:pt x="273" y="2899"/>
                    <a:pt x="300" y="2946"/>
                  </a:cubicBezTo>
                  <a:cubicBezTo>
                    <a:pt x="367" y="3056"/>
                    <a:pt x="348" y="3201"/>
                    <a:pt x="328" y="3340"/>
                  </a:cubicBezTo>
                  <a:cubicBezTo>
                    <a:pt x="305" y="3512"/>
                    <a:pt x="279" y="3685"/>
                    <a:pt x="410" y="3801"/>
                  </a:cubicBezTo>
                  <a:cubicBezTo>
                    <a:pt x="459" y="3844"/>
                    <a:pt x="523" y="3870"/>
                    <a:pt x="585" y="3893"/>
                  </a:cubicBezTo>
                  <a:cubicBezTo>
                    <a:pt x="671" y="3925"/>
                    <a:pt x="752" y="3955"/>
                    <a:pt x="778" y="4030"/>
                  </a:cubicBezTo>
                  <a:cubicBezTo>
                    <a:pt x="787" y="4058"/>
                    <a:pt x="787" y="4092"/>
                    <a:pt x="785" y="4127"/>
                  </a:cubicBezTo>
                  <a:cubicBezTo>
                    <a:pt x="785" y="4155"/>
                    <a:pt x="785" y="4182"/>
                    <a:pt x="789" y="4212"/>
                  </a:cubicBezTo>
                  <a:cubicBezTo>
                    <a:pt x="810" y="4339"/>
                    <a:pt x="917" y="4410"/>
                    <a:pt x="1022" y="4478"/>
                  </a:cubicBezTo>
                  <a:cubicBezTo>
                    <a:pt x="1080" y="4517"/>
                    <a:pt x="1140" y="4555"/>
                    <a:pt x="1183" y="4605"/>
                  </a:cubicBezTo>
                  <a:cubicBezTo>
                    <a:pt x="1288" y="4718"/>
                    <a:pt x="1303" y="4889"/>
                    <a:pt x="1305" y="5024"/>
                  </a:cubicBezTo>
                  <a:cubicBezTo>
                    <a:pt x="1307" y="5052"/>
                    <a:pt x="1307" y="5078"/>
                    <a:pt x="1307" y="5104"/>
                  </a:cubicBezTo>
                  <a:cubicBezTo>
                    <a:pt x="1307" y="5237"/>
                    <a:pt x="1307" y="5372"/>
                    <a:pt x="1355" y="5496"/>
                  </a:cubicBezTo>
                  <a:cubicBezTo>
                    <a:pt x="1404" y="5626"/>
                    <a:pt x="1535" y="5757"/>
                    <a:pt x="1689" y="5757"/>
                  </a:cubicBezTo>
                  <a:cubicBezTo>
                    <a:pt x="1706" y="5757"/>
                    <a:pt x="1725" y="5757"/>
                    <a:pt x="1742" y="5753"/>
                  </a:cubicBezTo>
                  <a:cubicBezTo>
                    <a:pt x="1841" y="5731"/>
                    <a:pt x="1912" y="5663"/>
                    <a:pt x="1980" y="5594"/>
                  </a:cubicBezTo>
                  <a:cubicBezTo>
                    <a:pt x="2038" y="5539"/>
                    <a:pt x="2092" y="5485"/>
                    <a:pt x="2158" y="5459"/>
                  </a:cubicBezTo>
                  <a:cubicBezTo>
                    <a:pt x="2295" y="5596"/>
                    <a:pt x="2387" y="5785"/>
                    <a:pt x="2409" y="5978"/>
                  </a:cubicBezTo>
                  <a:lnTo>
                    <a:pt x="2411" y="6010"/>
                  </a:lnTo>
                  <a:lnTo>
                    <a:pt x="2824" y="5888"/>
                  </a:lnTo>
                  <a:cubicBezTo>
                    <a:pt x="3018" y="5829"/>
                    <a:pt x="3220" y="5771"/>
                    <a:pt x="3425" y="5771"/>
                  </a:cubicBezTo>
                  <a:cubicBezTo>
                    <a:pt x="3445" y="5771"/>
                    <a:pt x="3465" y="5771"/>
                    <a:pt x="3484" y="5772"/>
                  </a:cubicBezTo>
                  <a:cubicBezTo>
                    <a:pt x="3688" y="5785"/>
                    <a:pt x="3915" y="5903"/>
                    <a:pt x="3934" y="6098"/>
                  </a:cubicBezTo>
                  <a:lnTo>
                    <a:pt x="3941" y="6162"/>
                  </a:lnTo>
                  <a:lnTo>
                    <a:pt x="3981" y="6113"/>
                  </a:lnTo>
                  <a:cubicBezTo>
                    <a:pt x="4009" y="6081"/>
                    <a:pt x="4043" y="6064"/>
                    <a:pt x="4086" y="6064"/>
                  </a:cubicBezTo>
                  <a:cubicBezTo>
                    <a:pt x="4180" y="6064"/>
                    <a:pt x="4296" y="6139"/>
                    <a:pt x="4375" y="6207"/>
                  </a:cubicBezTo>
                  <a:cubicBezTo>
                    <a:pt x="4450" y="6271"/>
                    <a:pt x="4577" y="6346"/>
                    <a:pt x="4688" y="6346"/>
                  </a:cubicBezTo>
                  <a:cubicBezTo>
                    <a:pt x="4757" y="6346"/>
                    <a:pt x="4810" y="6319"/>
                    <a:pt x="4845" y="6265"/>
                  </a:cubicBezTo>
                  <a:cubicBezTo>
                    <a:pt x="4864" y="6235"/>
                    <a:pt x="4872" y="6199"/>
                    <a:pt x="4883" y="6164"/>
                  </a:cubicBezTo>
                  <a:cubicBezTo>
                    <a:pt x="4896" y="6113"/>
                    <a:pt x="4907" y="6070"/>
                    <a:pt x="4943" y="6055"/>
                  </a:cubicBezTo>
                  <a:cubicBezTo>
                    <a:pt x="4954" y="6050"/>
                    <a:pt x="4966" y="6048"/>
                    <a:pt x="4979" y="6048"/>
                  </a:cubicBezTo>
                  <a:cubicBezTo>
                    <a:pt x="4995" y="6048"/>
                    <a:pt x="5014" y="6051"/>
                    <a:pt x="5033" y="6055"/>
                  </a:cubicBezTo>
                  <a:cubicBezTo>
                    <a:pt x="5055" y="6059"/>
                    <a:pt x="5074" y="6061"/>
                    <a:pt x="5095" y="6064"/>
                  </a:cubicBezTo>
                  <a:lnTo>
                    <a:pt x="5102" y="6064"/>
                  </a:lnTo>
                  <a:cubicBezTo>
                    <a:pt x="5325" y="6064"/>
                    <a:pt x="5374" y="5744"/>
                    <a:pt x="5385" y="5648"/>
                  </a:cubicBezTo>
                  <a:lnTo>
                    <a:pt x="5483" y="4645"/>
                  </a:lnTo>
                  <a:cubicBezTo>
                    <a:pt x="5494" y="4542"/>
                    <a:pt x="5520" y="4401"/>
                    <a:pt x="5622" y="4367"/>
                  </a:cubicBezTo>
                  <a:cubicBezTo>
                    <a:pt x="5644" y="4360"/>
                    <a:pt x="5670" y="4358"/>
                    <a:pt x="5695" y="4356"/>
                  </a:cubicBezTo>
                  <a:cubicBezTo>
                    <a:pt x="5717" y="4356"/>
                    <a:pt x="5736" y="4354"/>
                    <a:pt x="5755" y="4352"/>
                  </a:cubicBezTo>
                  <a:cubicBezTo>
                    <a:pt x="5995" y="4309"/>
                    <a:pt x="6038" y="3981"/>
                    <a:pt x="6047" y="3883"/>
                  </a:cubicBezTo>
                  <a:cubicBezTo>
                    <a:pt x="6064" y="3664"/>
                    <a:pt x="6055" y="3443"/>
                    <a:pt x="6021" y="3227"/>
                  </a:cubicBezTo>
                  <a:lnTo>
                    <a:pt x="6019" y="3212"/>
                  </a:lnTo>
                  <a:cubicBezTo>
                    <a:pt x="6010" y="3156"/>
                    <a:pt x="5999" y="3098"/>
                    <a:pt x="6010" y="3045"/>
                  </a:cubicBezTo>
                  <a:cubicBezTo>
                    <a:pt x="6042" y="2848"/>
                    <a:pt x="6295" y="2768"/>
                    <a:pt x="6520" y="2758"/>
                  </a:cubicBezTo>
                  <a:lnTo>
                    <a:pt x="6533" y="2756"/>
                  </a:lnTo>
                  <a:cubicBezTo>
                    <a:pt x="6751" y="2747"/>
                    <a:pt x="7024" y="2734"/>
                    <a:pt x="7150" y="2537"/>
                  </a:cubicBezTo>
                  <a:lnTo>
                    <a:pt x="7154" y="2528"/>
                  </a:lnTo>
                  <a:lnTo>
                    <a:pt x="7154" y="2520"/>
                  </a:lnTo>
                  <a:cubicBezTo>
                    <a:pt x="7124" y="2361"/>
                    <a:pt x="6989" y="2229"/>
                    <a:pt x="6831" y="2205"/>
                  </a:cubicBezTo>
                  <a:cubicBezTo>
                    <a:pt x="6796" y="2201"/>
                    <a:pt x="6764" y="2201"/>
                    <a:pt x="6732" y="2201"/>
                  </a:cubicBezTo>
                  <a:cubicBezTo>
                    <a:pt x="6681" y="2199"/>
                    <a:pt x="6631" y="2199"/>
                    <a:pt x="6589" y="2179"/>
                  </a:cubicBezTo>
                  <a:cubicBezTo>
                    <a:pt x="6458" y="2126"/>
                    <a:pt x="6443" y="1969"/>
                    <a:pt x="6428" y="1802"/>
                  </a:cubicBezTo>
                  <a:cubicBezTo>
                    <a:pt x="6413" y="1635"/>
                    <a:pt x="6398" y="1462"/>
                    <a:pt x="6261" y="1376"/>
                  </a:cubicBezTo>
                  <a:cubicBezTo>
                    <a:pt x="6216" y="1348"/>
                    <a:pt x="6164" y="1333"/>
                    <a:pt x="6113" y="1318"/>
                  </a:cubicBezTo>
                  <a:cubicBezTo>
                    <a:pt x="6029" y="1294"/>
                    <a:pt x="5957" y="1273"/>
                    <a:pt x="5937" y="1204"/>
                  </a:cubicBezTo>
                  <a:cubicBezTo>
                    <a:pt x="5914" y="1121"/>
                    <a:pt x="6008" y="1042"/>
                    <a:pt x="6094" y="990"/>
                  </a:cubicBezTo>
                  <a:lnTo>
                    <a:pt x="6117" y="975"/>
                  </a:lnTo>
                  <a:lnTo>
                    <a:pt x="6102" y="952"/>
                  </a:lnTo>
                  <a:cubicBezTo>
                    <a:pt x="5987" y="778"/>
                    <a:pt x="6023" y="547"/>
                    <a:pt x="6070" y="326"/>
                  </a:cubicBezTo>
                  <a:cubicBezTo>
                    <a:pt x="6079" y="285"/>
                    <a:pt x="6089" y="238"/>
                    <a:pt x="6117" y="208"/>
                  </a:cubicBezTo>
                  <a:cubicBezTo>
                    <a:pt x="6154" y="170"/>
                    <a:pt x="6209" y="161"/>
                    <a:pt x="6269" y="152"/>
                  </a:cubicBezTo>
                  <a:cubicBezTo>
                    <a:pt x="6332" y="144"/>
                    <a:pt x="6396" y="135"/>
                    <a:pt x="6445" y="92"/>
                  </a:cubicBezTo>
                  <a:lnTo>
                    <a:pt x="6486" y="56"/>
                  </a:lnTo>
                  <a:lnTo>
                    <a:pt x="6430" y="45"/>
                  </a:lnTo>
                  <a:cubicBezTo>
                    <a:pt x="6237" y="13"/>
                    <a:pt x="6089" y="0"/>
                    <a:pt x="59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150"/>
            <p:cNvSpPr/>
            <p:nvPr/>
          </p:nvSpPr>
          <p:spPr>
            <a:xfrm>
              <a:off x="6874989" y="3544116"/>
              <a:ext cx="197569" cy="176684"/>
            </a:xfrm>
            <a:custGeom>
              <a:rect b="b" l="l" r="r" t="t"/>
              <a:pathLst>
                <a:path extrusionOk="0" h="6218" w="6953">
                  <a:moveTo>
                    <a:pt x="1268" y="0"/>
                  </a:moveTo>
                  <a:cubicBezTo>
                    <a:pt x="1093" y="0"/>
                    <a:pt x="917" y="29"/>
                    <a:pt x="748" y="73"/>
                  </a:cubicBezTo>
                  <a:cubicBezTo>
                    <a:pt x="664" y="97"/>
                    <a:pt x="576" y="125"/>
                    <a:pt x="519" y="189"/>
                  </a:cubicBezTo>
                  <a:cubicBezTo>
                    <a:pt x="474" y="238"/>
                    <a:pt x="452" y="305"/>
                    <a:pt x="416" y="362"/>
                  </a:cubicBezTo>
                  <a:cubicBezTo>
                    <a:pt x="341" y="477"/>
                    <a:pt x="204" y="550"/>
                    <a:pt x="67" y="550"/>
                  </a:cubicBezTo>
                  <a:cubicBezTo>
                    <a:pt x="51" y="550"/>
                    <a:pt x="35" y="549"/>
                    <a:pt x="19" y="547"/>
                  </a:cubicBezTo>
                  <a:lnTo>
                    <a:pt x="19" y="547"/>
                  </a:lnTo>
                  <a:cubicBezTo>
                    <a:pt x="0" y="727"/>
                    <a:pt x="219" y="825"/>
                    <a:pt x="394" y="870"/>
                  </a:cubicBezTo>
                  <a:cubicBezTo>
                    <a:pt x="570" y="913"/>
                    <a:pt x="789" y="1016"/>
                    <a:pt x="763" y="1196"/>
                  </a:cubicBezTo>
                  <a:cubicBezTo>
                    <a:pt x="839" y="1193"/>
                    <a:pt x="915" y="1192"/>
                    <a:pt x="991" y="1192"/>
                  </a:cubicBezTo>
                  <a:cubicBezTo>
                    <a:pt x="1319" y="1192"/>
                    <a:pt x="1648" y="1214"/>
                    <a:pt x="1971" y="1258"/>
                  </a:cubicBezTo>
                  <a:cubicBezTo>
                    <a:pt x="2070" y="1273"/>
                    <a:pt x="2070" y="1436"/>
                    <a:pt x="1997" y="1502"/>
                  </a:cubicBezTo>
                  <a:cubicBezTo>
                    <a:pt x="1924" y="1566"/>
                    <a:pt x="1821" y="1581"/>
                    <a:pt x="1723" y="1590"/>
                  </a:cubicBezTo>
                  <a:cubicBezTo>
                    <a:pt x="1532" y="1611"/>
                    <a:pt x="1343" y="1631"/>
                    <a:pt x="1153" y="1652"/>
                  </a:cubicBezTo>
                  <a:cubicBezTo>
                    <a:pt x="1091" y="1659"/>
                    <a:pt x="1022" y="1667"/>
                    <a:pt x="973" y="1706"/>
                  </a:cubicBezTo>
                  <a:cubicBezTo>
                    <a:pt x="883" y="1776"/>
                    <a:pt x="887" y="1922"/>
                    <a:pt x="954" y="2014"/>
                  </a:cubicBezTo>
                  <a:cubicBezTo>
                    <a:pt x="1022" y="2104"/>
                    <a:pt x="1131" y="2153"/>
                    <a:pt x="1241" y="2188"/>
                  </a:cubicBezTo>
                  <a:cubicBezTo>
                    <a:pt x="1091" y="2267"/>
                    <a:pt x="1029" y="2481"/>
                    <a:pt x="1118" y="2627"/>
                  </a:cubicBezTo>
                  <a:cubicBezTo>
                    <a:pt x="1172" y="2713"/>
                    <a:pt x="1275" y="2760"/>
                    <a:pt x="1376" y="2760"/>
                  </a:cubicBezTo>
                  <a:cubicBezTo>
                    <a:pt x="1444" y="2760"/>
                    <a:pt x="1511" y="2739"/>
                    <a:pt x="1562" y="2693"/>
                  </a:cubicBezTo>
                  <a:cubicBezTo>
                    <a:pt x="1656" y="2610"/>
                    <a:pt x="1686" y="2475"/>
                    <a:pt x="1757" y="2370"/>
                  </a:cubicBezTo>
                  <a:cubicBezTo>
                    <a:pt x="1802" y="2304"/>
                    <a:pt x="1890" y="2253"/>
                    <a:pt x="1965" y="2253"/>
                  </a:cubicBezTo>
                  <a:cubicBezTo>
                    <a:pt x="2007" y="2253"/>
                    <a:pt x="2046" y="2269"/>
                    <a:pt x="2072" y="2306"/>
                  </a:cubicBezTo>
                  <a:cubicBezTo>
                    <a:pt x="2110" y="2359"/>
                    <a:pt x="2102" y="2434"/>
                    <a:pt x="2123" y="2496"/>
                  </a:cubicBezTo>
                  <a:cubicBezTo>
                    <a:pt x="2165" y="2621"/>
                    <a:pt x="2297" y="2659"/>
                    <a:pt x="2437" y="2659"/>
                  </a:cubicBezTo>
                  <a:cubicBezTo>
                    <a:pt x="2504" y="2659"/>
                    <a:pt x="2573" y="2650"/>
                    <a:pt x="2635" y="2638"/>
                  </a:cubicBezTo>
                  <a:cubicBezTo>
                    <a:pt x="2648" y="2760"/>
                    <a:pt x="2661" y="2882"/>
                    <a:pt x="2672" y="3004"/>
                  </a:cubicBezTo>
                  <a:cubicBezTo>
                    <a:pt x="2950" y="3019"/>
                    <a:pt x="3229" y="3034"/>
                    <a:pt x="3505" y="3047"/>
                  </a:cubicBezTo>
                  <a:cubicBezTo>
                    <a:pt x="3587" y="3051"/>
                    <a:pt x="3670" y="3055"/>
                    <a:pt x="3741" y="3094"/>
                  </a:cubicBezTo>
                  <a:cubicBezTo>
                    <a:pt x="3829" y="3143"/>
                    <a:pt x="3884" y="3235"/>
                    <a:pt x="3974" y="3278"/>
                  </a:cubicBezTo>
                  <a:cubicBezTo>
                    <a:pt x="4026" y="3302"/>
                    <a:pt x="4081" y="3308"/>
                    <a:pt x="4137" y="3308"/>
                  </a:cubicBezTo>
                  <a:cubicBezTo>
                    <a:pt x="4186" y="3308"/>
                    <a:pt x="4236" y="3304"/>
                    <a:pt x="4285" y="3304"/>
                  </a:cubicBezTo>
                  <a:cubicBezTo>
                    <a:pt x="4311" y="3304"/>
                    <a:pt x="4336" y="3305"/>
                    <a:pt x="4360" y="3308"/>
                  </a:cubicBezTo>
                  <a:cubicBezTo>
                    <a:pt x="4486" y="3325"/>
                    <a:pt x="4615" y="3482"/>
                    <a:pt x="4525" y="3574"/>
                  </a:cubicBezTo>
                  <a:cubicBezTo>
                    <a:pt x="4539" y="3573"/>
                    <a:pt x="4552" y="3572"/>
                    <a:pt x="4566" y="3572"/>
                  </a:cubicBezTo>
                  <a:cubicBezTo>
                    <a:pt x="4957" y="3572"/>
                    <a:pt x="5304" y="3982"/>
                    <a:pt x="5226" y="4367"/>
                  </a:cubicBezTo>
                  <a:cubicBezTo>
                    <a:pt x="5213" y="4424"/>
                    <a:pt x="5194" y="4484"/>
                    <a:pt x="5209" y="4542"/>
                  </a:cubicBezTo>
                  <a:cubicBezTo>
                    <a:pt x="5258" y="4720"/>
                    <a:pt x="5583" y="4714"/>
                    <a:pt x="5598" y="4898"/>
                  </a:cubicBezTo>
                  <a:cubicBezTo>
                    <a:pt x="5607" y="4986"/>
                    <a:pt x="5521" y="5061"/>
                    <a:pt x="5433" y="5076"/>
                  </a:cubicBezTo>
                  <a:cubicBezTo>
                    <a:pt x="5419" y="5078"/>
                    <a:pt x="5405" y="5079"/>
                    <a:pt x="5390" y="5079"/>
                  </a:cubicBezTo>
                  <a:cubicBezTo>
                    <a:pt x="5316" y="5079"/>
                    <a:pt x="5242" y="5054"/>
                    <a:pt x="5172" y="5029"/>
                  </a:cubicBezTo>
                  <a:lnTo>
                    <a:pt x="5172" y="5029"/>
                  </a:lnTo>
                  <a:cubicBezTo>
                    <a:pt x="5206" y="5099"/>
                    <a:pt x="5138" y="5179"/>
                    <a:pt x="5065" y="5211"/>
                  </a:cubicBezTo>
                  <a:cubicBezTo>
                    <a:pt x="4994" y="5243"/>
                    <a:pt x="4909" y="5260"/>
                    <a:pt x="4861" y="5324"/>
                  </a:cubicBezTo>
                  <a:cubicBezTo>
                    <a:pt x="4829" y="5369"/>
                    <a:pt x="4823" y="5429"/>
                    <a:pt x="4791" y="5474"/>
                  </a:cubicBezTo>
                  <a:cubicBezTo>
                    <a:pt x="4720" y="5577"/>
                    <a:pt x="4570" y="5560"/>
                    <a:pt x="4448" y="5584"/>
                  </a:cubicBezTo>
                  <a:cubicBezTo>
                    <a:pt x="4326" y="5609"/>
                    <a:pt x="4214" y="5781"/>
                    <a:pt x="4324" y="5841"/>
                  </a:cubicBezTo>
                  <a:cubicBezTo>
                    <a:pt x="4919" y="5757"/>
                    <a:pt x="5517" y="5699"/>
                    <a:pt x="6115" y="5671"/>
                  </a:cubicBezTo>
                  <a:cubicBezTo>
                    <a:pt x="6134" y="5670"/>
                    <a:pt x="6155" y="5669"/>
                    <a:pt x="6175" y="5669"/>
                  </a:cubicBezTo>
                  <a:cubicBezTo>
                    <a:pt x="6264" y="5669"/>
                    <a:pt x="6354" y="5685"/>
                    <a:pt x="6406" y="5753"/>
                  </a:cubicBezTo>
                  <a:cubicBezTo>
                    <a:pt x="6440" y="5798"/>
                    <a:pt x="6449" y="5856"/>
                    <a:pt x="6466" y="5909"/>
                  </a:cubicBezTo>
                  <a:cubicBezTo>
                    <a:pt x="6528" y="6093"/>
                    <a:pt x="6721" y="6217"/>
                    <a:pt x="6912" y="6217"/>
                  </a:cubicBezTo>
                  <a:cubicBezTo>
                    <a:pt x="6925" y="6217"/>
                    <a:pt x="6939" y="6217"/>
                    <a:pt x="6952" y="6216"/>
                  </a:cubicBezTo>
                  <a:lnTo>
                    <a:pt x="6952" y="1738"/>
                  </a:lnTo>
                  <a:cubicBezTo>
                    <a:pt x="6556" y="1665"/>
                    <a:pt x="6158" y="1592"/>
                    <a:pt x="5761" y="1517"/>
                  </a:cubicBezTo>
                  <a:cubicBezTo>
                    <a:pt x="5699" y="1506"/>
                    <a:pt x="5633" y="1494"/>
                    <a:pt x="5590" y="1446"/>
                  </a:cubicBezTo>
                  <a:cubicBezTo>
                    <a:pt x="5562" y="1416"/>
                    <a:pt x="5549" y="1376"/>
                    <a:pt x="5530" y="1339"/>
                  </a:cubicBezTo>
                  <a:cubicBezTo>
                    <a:pt x="5464" y="1207"/>
                    <a:pt x="5314" y="1122"/>
                    <a:pt x="5166" y="1122"/>
                  </a:cubicBezTo>
                  <a:cubicBezTo>
                    <a:pt x="5132" y="1122"/>
                    <a:pt x="5098" y="1126"/>
                    <a:pt x="5065" y="1136"/>
                  </a:cubicBezTo>
                  <a:cubicBezTo>
                    <a:pt x="5136" y="1001"/>
                    <a:pt x="5074" y="814"/>
                    <a:pt x="4936" y="750"/>
                  </a:cubicBezTo>
                  <a:cubicBezTo>
                    <a:pt x="4896" y="731"/>
                    <a:pt x="4855" y="723"/>
                    <a:pt x="4813" y="723"/>
                  </a:cubicBezTo>
                  <a:cubicBezTo>
                    <a:pt x="4635" y="723"/>
                    <a:pt x="4457" y="880"/>
                    <a:pt x="4328" y="1027"/>
                  </a:cubicBezTo>
                  <a:lnTo>
                    <a:pt x="4028" y="1369"/>
                  </a:lnTo>
                  <a:cubicBezTo>
                    <a:pt x="3979" y="1423"/>
                    <a:pt x="3929" y="1481"/>
                    <a:pt x="3861" y="1504"/>
                  </a:cubicBezTo>
                  <a:cubicBezTo>
                    <a:pt x="3767" y="1536"/>
                    <a:pt x="3651" y="1500"/>
                    <a:pt x="3569" y="1560"/>
                  </a:cubicBezTo>
                  <a:cubicBezTo>
                    <a:pt x="3475" y="1629"/>
                    <a:pt x="3486" y="1791"/>
                    <a:pt x="3387" y="1854"/>
                  </a:cubicBezTo>
                  <a:cubicBezTo>
                    <a:pt x="3306" y="1905"/>
                    <a:pt x="3192" y="1864"/>
                    <a:pt x="3107" y="1909"/>
                  </a:cubicBezTo>
                  <a:cubicBezTo>
                    <a:pt x="3047" y="1941"/>
                    <a:pt x="3017" y="2010"/>
                    <a:pt x="2965" y="2055"/>
                  </a:cubicBezTo>
                  <a:cubicBezTo>
                    <a:pt x="2922" y="2092"/>
                    <a:pt x="2868" y="2108"/>
                    <a:pt x="2812" y="2108"/>
                  </a:cubicBezTo>
                  <a:cubicBezTo>
                    <a:pt x="2729" y="2108"/>
                    <a:pt x="2642" y="2071"/>
                    <a:pt x="2584" y="2010"/>
                  </a:cubicBezTo>
                  <a:cubicBezTo>
                    <a:pt x="2485" y="1907"/>
                    <a:pt x="2458" y="1757"/>
                    <a:pt x="2462" y="1616"/>
                  </a:cubicBezTo>
                  <a:cubicBezTo>
                    <a:pt x="2466" y="1487"/>
                    <a:pt x="2492" y="1346"/>
                    <a:pt x="2417" y="1239"/>
                  </a:cubicBezTo>
                  <a:cubicBezTo>
                    <a:pt x="2383" y="1189"/>
                    <a:pt x="2331" y="1155"/>
                    <a:pt x="2303" y="1102"/>
                  </a:cubicBezTo>
                  <a:cubicBezTo>
                    <a:pt x="2258" y="1022"/>
                    <a:pt x="2280" y="926"/>
                    <a:pt x="2282" y="836"/>
                  </a:cubicBezTo>
                  <a:cubicBezTo>
                    <a:pt x="2293" y="504"/>
                    <a:pt x="2038" y="204"/>
                    <a:pt x="1729" y="82"/>
                  </a:cubicBezTo>
                  <a:cubicBezTo>
                    <a:pt x="1582" y="24"/>
                    <a:pt x="1426" y="0"/>
                    <a:pt x="12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50"/>
            <p:cNvSpPr/>
            <p:nvPr/>
          </p:nvSpPr>
          <p:spPr>
            <a:xfrm>
              <a:off x="6874051" y="3543349"/>
              <a:ext cx="199303" cy="178190"/>
            </a:xfrm>
            <a:custGeom>
              <a:rect b="b" l="l" r="r" t="t"/>
              <a:pathLst>
                <a:path extrusionOk="0" h="6271" w="7014">
                  <a:moveTo>
                    <a:pt x="1298" y="54"/>
                  </a:moveTo>
                  <a:cubicBezTo>
                    <a:pt x="1465" y="54"/>
                    <a:pt x="1616" y="81"/>
                    <a:pt x="1751" y="134"/>
                  </a:cubicBezTo>
                  <a:cubicBezTo>
                    <a:pt x="2077" y="261"/>
                    <a:pt x="2298" y="561"/>
                    <a:pt x="2289" y="863"/>
                  </a:cubicBezTo>
                  <a:cubicBezTo>
                    <a:pt x="2289" y="880"/>
                    <a:pt x="2287" y="899"/>
                    <a:pt x="2285" y="919"/>
                  </a:cubicBezTo>
                  <a:cubicBezTo>
                    <a:pt x="2281" y="996"/>
                    <a:pt x="2274" y="1073"/>
                    <a:pt x="2313" y="1141"/>
                  </a:cubicBezTo>
                  <a:cubicBezTo>
                    <a:pt x="2330" y="1176"/>
                    <a:pt x="2356" y="1201"/>
                    <a:pt x="2379" y="1225"/>
                  </a:cubicBezTo>
                  <a:cubicBezTo>
                    <a:pt x="2398" y="1244"/>
                    <a:pt x="2416" y="1261"/>
                    <a:pt x="2428" y="1281"/>
                  </a:cubicBezTo>
                  <a:cubicBezTo>
                    <a:pt x="2484" y="1362"/>
                    <a:pt x="2478" y="1469"/>
                    <a:pt x="2471" y="1572"/>
                  </a:cubicBezTo>
                  <a:cubicBezTo>
                    <a:pt x="2469" y="1596"/>
                    <a:pt x="2469" y="1619"/>
                    <a:pt x="2467" y="1643"/>
                  </a:cubicBezTo>
                  <a:cubicBezTo>
                    <a:pt x="2463" y="1765"/>
                    <a:pt x="2482" y="1936"/>
                    <a:pt x="2598" y="2056"/>
                  </a:cubicBezTo>
                  <a:cubicBezTo>
                    <a:pt x="2660" y="2123"/>
                    <a:pt x="2752" y="2163"/>
                    <a:pt x="2844" y="2163"/>
                  </a:cubicBezTo>
                  <a:cubicBezTo>
                    <a:pt x="2910" y="2163"/>
                    <a:pt x="2970" y="2142"/>
                    <a:pt x="3015" y="2101"/>
                  </a:cubicBezTo>
                  <a:cubicBezTo>
                    <a:pt x="3037" y="2082"/>
                    <a:pt x="3056" y="2058"/>
                    <a:pt x="3073" y="2037"/>
                  </a:cubicBezTo>
                  <a:cubicBezTo>
                    <a:pt x="3099" y="2007"/>
                    <a:pt x="3123" y="1977"/>
                    <a:pt x="3153" y="1960"/>
                  </a:cubicBezTo>
                  <a:cubicBezTo>
                    <a:pt x="3189" y="1941"/>
                    <a:pt x="3232" y="1941"/>
                    <a:pt x="3277" y="1938"/>
                  </a:cubicBezTo>
                  <a:cubicBezTo>
                    <a:pt x="3330" y="1936"/>
                    <a:pt x="3386" y="1934"/>
                    <a:pt x="3435" y="1904"/>
                  </a:cubicBezTo>
                  <a:cubicBezTo>
                    <a:pt x="3493" y="1866"/>
                    <a:pt x="3517" y="1803"/>
                    <a:pt x="3540" y="1741"/>
                  </a:cubicBezTo>
                  <a:cubicBezTo>
                    <a:pt x="3560" y="1688"/>
                    <a:pt x="3579" y="1638"/>
                    <a:pt x="3620" y="1608"/>
                  </a:cubicBezTo>
                  <a:cubicBezTo>
                    <a:pt x="3660" y="1578"/>
                    <a:pt x="3714" y="1576"/>
                    <a:pt x="3770" y="1574"/>
                  </a:cubicBezTo>
                  <a:cubicBezTo>
                    <a:pt x="3812" y="1572"/>
                    <a:pt x="3860" y="1570"/>
                    <a:pt x="3902" y="1557"/>
                  </a:cubicBezTo>
                  <a:cubicBezTo>
                    <a:pt x="3980" y="1529"/>
                    <a:pt x="4035" y="1465"/>
                    <a:pt x="4080" y="1413"/>
                  </a:cubicBezTo>
                  <a:lnTo>
                    <a:pt x="4382" y="1071"/>
                  </a:lnTo>
                  <a:cubicBezTo>
                    <a:pt x="4554" y="876"/>
                    <a:pt x="4710" y="777"/>
                    <a:pt x="4847" y="777"/>
                  </a:cubicBezTo>
                  <a:cubicBezTo>
                    <a:pt x="4886" y="777"/>
                    <a:pt x="4923" y="785"/>
                    <a:pt x="4959" y="801"/>
                  </a:cubicBezTo>
                  <a:cubicBezTo>
                    <a:pt x="5017" y="829"/>
                    <a:pt x="5064" y="884"/>
                    <a:pt x="5085" y="953"/>
                  </a:cubicBezTo>
                  <a:cubicBezTo>
                    <a:pt x="5109" y="1021"/>
                    <a:pt x="5104" y="1092"/>
                    <a:pt x="5074" y="1150"/>
                  </a:cubicBezTo>
                  <a:lnTo>
                    <a:pt x="5044" y="1203"/>
                  </a:lnTo>
                  <a:lnTo>
                    <a:pt x="5104" y="1188"/>
                  </a:lnTo>
                  <a:cubicBezTo>
                    <a:pt x="5134" y="1180"/>
                    <a:pt x="5167" y="1176"/>
                    <a:pt x="5199" y="1176"/>
                  </a:cubicBezTo>
                  <a:cubicBezTo>
                    <a:pt x="5340" y="1176"/>
                    <a:pt x="5477" y="1257"/>
                    <a:pt x="5539" y="1379"/>
                  </a:cubicBezTo>
                  <a:cubicBezTo>
                    <a:pt x="5546" y="1388"/>
                    <a:pt x="5550" y="1398"/>
                    <a:pt x="5554" y="1407"/>
                  </a:cubicBezTo>
                  <a:cubicBezTo>
                    <a:pt x="5567" y="1437"/>
                    <a:pt x="5580" y="1467"/>
                    <a:pt x="5604" y="1493"/>
                  </a:cubicBezTo>
                  <a:cubicBezTo>
                    <a:pt x="5655" y="1546"/>
                    <a:pt x="5732" y="1561"/>
                    <a:pt x="5788" y="1572"/>
                  </a:cubicBezTo>
                  <a:lnTo>
                    <a:pt x="6960" y="1788"/>
                  </a:lnTo>
                  <a:lnTo>
                    <a:pt x="6960" y="6217"/>
                  </a:lnTo>
                  <a:lnTo>
                    <a:pt x="6943" y="6217"/>
                  </a:lnTo>
                  <a:cubicBezTo>
                    <a:pt x="6756" y="6217"/>
                    <a:pt x="6581" y="6095"/>
                    <a:pt x="6525" y="5928"/>
                  </a:cubicBezTo>
                  <a:cubicBezTo>
                    <a:pt x="6521" y="5915"/>
                    <a:pt x="6516" y="5900"/>
                    <a:pt x="6512" y="5887"/>
                  </a:cubicBezTo>
                  <a:cubicBezTo>
                    <a:pt x="6501" y="5844"/>
                    <a:pt x="6488" y="5801"/>
                    <a:pt x="6461" y="5765"/>
                  </a:cubicBezTo>
                  <a:cubicBezTo>
                    <a:pt x="6396" y="5679"/>
                    <a:pt x="6283" y="5671"/>
                    <a:pt x="6203" y="5671"/>
                  </a:cubicBezTo>
                  <a:lnTo>
                    <a:pt x="6148" y="5671"/>
                  </a:lnTo>
                  <a:cubicBezTo>
                    <a:pt x="5554" y="5701"/>
                    <a:pt x="4952" y="5756"/>
                    <a:pt x="4363" y="5840"/>
                  </a:cubicBezTo>
                  <a:cubicBezTo>
                    <a:pt x="4344" y="5827"/>
                    <a:pt x="4337" y="5808"/>
                    <a:pt x="4342" y="5782"/>
                  </a:cubicBezTo>
                  <a:cubicBezTo>
                    <a:pt x="4350" y="5726"/>
                    <a:pt x="4415" y="5651"/>
                    <a:pt x="4487" y="5638"/>
                  </a:cubicBezTo>
                  <a:cubicBezTo>
                    <a:pt x="4517" y="5632"/>
                    <a:pt x="4549" y="5628"/>
                    <a:pt x="4582" y="5626"/>
                  </a:cubicBezTo>
                  <a:cubicBezTo>
                    <a:pt x="4682" y="5615"/>
                    <a:pt x="4787" y="5602"/>
                    <a:pt x="4847" y="5516"/>
                  </a:cubicBezTo>
                  <a:cubicBezTo>
                    <a:pt x="4864" y="5491"/>
                    <a:pt x="4875" y="5463"/>
                    <a:pt x="4884" y="5437"/>
                  </a:cubicBezTo>
                  <a:cubicBezTo>
                    <a:pt x="4894" y="5411"/>
                    <a:pt x="4903" y="5386"/>
                    <a:pt x="4916" y="5366"/>
                  </a:cubicBezTo>
                  <a:cubicBezTo>
                    <a:pt x="4946" y="5326"/>
                    <a:pt x="4997" y="5306"/>
                    <a:pt x="5051" y="5285"/>
                  </a:cubicBezTo>
                  <a:cubicBezTo>
                    <a:pt x="5072" y="5278"/>
                    <a:pt x="5092" y="5270"/>
                    <a:pt x="5109" y="5261"/>
                  </a:cubicBezTo>
                  <a:cubicBezTo>
                    <a:pt x="5167" y="5236"/>
                    <a:pt x="5216" y="5186"/>
                    <a:pt x="5233" y="5139"/>
                  </a:cubicBezTo>
                  <a:cubicBezTo>
                    <a:pt x="5237" y="5124"/>
                    <a:pt x="5242" y="5109"/>
                    <a:pt x="5242" y="5096"/>
                  </a:cubicBezTo>
                  <a:cubicBezTo>
                    <a:pt x="5296" y="5115"/>
                    <a:pt x="5358" y="5132"/>
                    <a:pt x="5421" y="5132"/>
                  </a:cubicBezTo>
                  <a:cubicBezTo>
                    <a:pt x="5438" y="5132"/>
                    <a:pt x="5454" y="5131"/>
                    <a:pt x="5471" y="5129"/>
                  </a:cubicBezTo>
                  <a:cubicBezTo>
                    <a:pt x="5567" y="5114"/>
                    <a:pt x="5668" y="5030"/>
                    <a:pt x="5659" y="4923"/>
                  </a:cubicBezTo>
                  <a:cubicBezTo>
                    <a:pt x="5651" y="4811"/>
                    <a:pt x="5550" y="4764"/>
                    <a:pt x="5451" y="4717"/>
                  </a:cubicBezTo>
                  <a:cubicBezTo>
                    <a:pt x="5368" y="4674"/>
                    <a:pt x="5289" y="4636"/>
                    <a:pt x="5267" y="4563"/>
                  </a:cubicBezTo>
                  <a:cubicBezTo>
                    <a:pt x="5256" y="4522"/>
                    <a:pt x="5267" y="4477"/>
                    <a:pt x="5278" y="4430"/>
                  </a:cubicBezTo>
                  <a:lnTo>
                    <a:pt x="5284" y="4400"/>
                  </a:lnTo>
                  <a:cubicBezTo>
                    <a:pt x="5323" y="4212"/>
                    <a:pt x="5267" y="4008"/>
                    <a:pt x="5130" y="3841"/>
                  </a:cubicBezTo>
                  <a:cubicBezTo>
                    <a:pt x="4995" y="3676"/>
                    <a:pt x="4800" y="3575"/>
                    <a:pt x="4607" y="3573"/>
                  </a:cubicBezTo>
                  <a:cubicBezTo>
                    <a:pt x="4618" y="3543"/>
                    <a:pt x="4618" y="3511"/>
                    <a:pt x="4607" y="3477"/>
                  </a:cubicBezTo>
                  <a:cubicBezTo>
                    <a:pt x="4579" y="3395"/>
                    <a:pt x="4485" y="3322"/>
                    <a:pt x="4395" y="3310"/>
                  </a:cubicBezTo>
                  <a:cubicBezTo>
                    <a:pt x="4370" y="3306"/>
                    <a:pt x="4339" y="3305"/>
                    <a:pt x="4307" y="3305"/>
                  </a:cubicBezTo>
                  <a:cubicBezTo>
                    <a:pt x="4286" y="3305"/>
                    <a:pt x="4263" y="3305"/>
                    <a:pt x="4241" y="3305"/>
                  </a:cubicBezTo>
                  <a:cubicBezTo>
                    <a:pt x="4220" y="3307"/>
                    <a:pt x="4196" y="3307"/>
                    <a:pt x="4172" y="3307"/>
                  </a:cubicBezTo>
                  <a:cubicBezTo>
                    <a:pt x="4106" y="3307"/>
                    <a:pt x="4061" y="3299"/>
                    <a:pt x="4020" y="3282"/>
                  </a:cubicBezTo>
                  <a:cubicBezTo>
                    <a:pt x="3977" y="3260"/>
                    <a:pt x="3941" y="3226"/>
                    <a:pt x="3905" y="3192"/>
                  </a:cubicBezTo>
                  <a:cubicBezTo>
                    <a:pt x="3868" y="3157"/>
                    <a:pt x="3832" y="3123"/>
                    <a:pt x="3787" y="3097"/>
                  </a:cubicBezTo>
                  <a:cubicBezTo>
                    <a:pt x="3707" y="3057"/>
                    <a:pt x="3615" y="3052"/>
                    <a:pt x="3540" y="3048"/>
                  </a:cubicBezTo>
                  <a:lnTo>
                    <a:pt x="2731" y="3005"/>
                  </a:lnTo>
                  <a:lnTo>
                    <a:pt x="2692" y="2633"/>
                  </a:lnTo>
                  <a:lnTo>
                    <a:pt x="2662" y="2637"/>
                  </a:lnTo>
                  <a:cubicBezTo>
                    <a:pt x="2596" y="2652"/>
                    <a:pt x="2529" y="2658"/>
                    <a:pt x="2469" y="2658"/>
                  </a:cubicBezTo>
                  <a:cubicBezTo>
                    <a:pt x="2360" y="2658"/>
                    <a:pt x="2223" y="2635"/>
                    <a:pt x="2182" y="2515"/>
                  </a:cubicBezTo>
                  <a:cubicBezTo>
                    <a:pt x="2173" y="2491"/>
                    <a:pt x="2171" y="2468"/>
                    <a:pt x="2167" y="2444"/>
                  </a:cubicBezTo>
                  <a:cubicBezTo>
                    <a:pt x="2161" y="2401"/>
                    <a:pt x="2154" y="2356"/>
                    <a:pt x="2128" y="2318"/>
                  </a:cubicBezTo>
                  <a:cubicBezTo>
                    <a:pt x="2098" y="2277"/>
                    <a:pt x="2053" y="2253"/>
                    <a:pt x="1998" y="2253"/>
                  </a:cubicBezTo>
                  <a:cubicBezTo>
                    <a:pt x="1914" y="2253"/>
                    <a:pt x="1820" y="2307"/>
                    <a:pt x="1769" y="2382"/>
                  </a:cubicBezTo>
                  <a:cubicBezTo>
                    <a:pt x="1739" y="2425"/>
                    <a:pt x="1717" y="2472"/>
                    <a:pt x="1696" y="2517"/>
                  </a:cubicBezTo>
                  <a:cubicBezTo>
                    <a:pt x="1661" y="2588"/>
                    <a:pt x="1631" y="2654"/>
                    <a:pt x="1578" y="2701"/>
                  </a:cubicBezTo>
                  <a:cubicBezTo>
                    <a:pt x="1533" y="2740"/>
                    <a:pt x="1475" y="2761"/>
                    <a:pt x="1411" y="2761"/>
                  </a:cubicBezTo>
                  <a:cubicBezTo>
                    <a:pt x="1314" y="2761"/>
                    <a:pt x="1220" y="2712"/>
                    <a:pt x="1175" y="2639"/>
                  </a:cubicBezTo>
                  <a:cubicBezTo>
                    <a:pt x="1136" y="2579"/>
                    <a:pt x="1126" y="2498"/>
                    <a:pt x="1147" y="2420"/>
                  </a:cubicBezTo>
                  <a:cubicBezTo>
                    <a:pt x="1169" y="2341"/>
                    <a:pt x="1220" y="2275"/>
                    <a:pt x="1286" y="2238"/>
                  </a:cubicBezTo>
                  <a:lnTo>
                    <a:pt x="1342" y="2208"/>
                  </a:lnTo>
                  <a:lnTo>
                    <a:pt x="1282" y="2189"/>
                  </a:lnTo>
                  <a:cubicBezTo>
                    <a:pt x="1190" y="2161"/>
                    <a:pt x="1074" y="2114"/>
                    <a:pt x="1010" y="2024"/>
                  </a:cubicBezTo>
                  <a:cubicBezTo>
                    <a:pt x="952" y="1947"/>
                    <a:pt x="944" y="1816"/>
                    <a:pt x="1021" y="1754"/>
                  </a:cubicBezTo>
                  <a:cubicBezTo>
                    <a:pt x="1068" y="1718"/>
                    <a:pt x="1132" y="1711"/>
                    <a:pt x="1190" y="1705"/>
                  </a:cubicBezTo>
                  <a:lnTo>
                    <a:pt x="1758" y="1645"/>
                  </a:lnTo>
                  <a:cubicBezTo>
                    <a:pt x="1846" y="1634"/>
                    <a:pt x="1966" y="1623"/>
                    <a:pt x="2049" y="1548"/>
                  </a:cubicBezTo>
                  <a:cubicBezTo>
                    <a:pt x="2101" y="1501"/>
                    <a:pt x="2122" y="1413"/>
                    <a:pt x="2101" y="1345"/>
                  </a:cubicBezTo>
                  <a:cubicBezTo>
                    <a:pt x="2086" y="1296"/>
                    <a:pt x="2053" y="1266"/>
                    <a:pt x="2008" y="1259"/>
                  </a:cubicBezTo>
                  <a:cubicBezTo>
                    <a:pt x="1684" y="1215"/>
                    <a:pt x="1351" y="1192"/>
                    <a:pt x="1021" y="1192"/>
                  </a:cubicBezTo>
                  <a:cubicBezTo>
                    <a:pt x="955" y="1192"/>
                    <a:pt x="889" y="1193"/>
                    <a:pt x="824" y="1195"/>
                  </a:cubicBezTo>
                  <a:cubicBezTo>
                    <a:pt x="826" y="985"/>
                    <a:pt x="528" y="893"/>
                    <a:pt x="434" y="871"/>
                  </a:cubicBezTo>
                  <a:cubicBezTo>
                    <a:pt x="327" y="844"/>
                    <a:pt x="85" y="766"/>
                    <a:pt x="78" y="604"/>
                  </a:cubicBezTo>
                  <a:lnTo>
                    <a:pt x="78" y="604"/>
                  </a:lnTo>
                  <a:cubicBezTo>
                    <a:pt x="86" y="604"/>
                    <a:pt x="93" y="604"/>
                    <a:pt x="100" y="604"/>
                  </a:cubicBezTo>
                  <a:cubicBezTo>
                    <a:pt x="247" y="604"/>
                    <a:pt x="393" y="525"/>
                    <a:pt x="470" y="402"/>
                  </a:cubicBezTo>
                  <a:cubicBezTo>
                    <a:pt x="485" y="381"/>
                    <a:pt x="498" y="357"/>
                    <a:pt x="509" y="334"/>
                  </a:cubicBezTo>
                  <a:cubicBezTo>
                    <a:pt x="528" y="297"/>
                    <a:pt x="545" y="263"/>
                    <a:pt x="573" y="233"/>
                  </a:cubicBezTo>
                  <a:cubicBezTo>
                    <a:pt x="627" y="173"/>
                    <a:pt x="712" y="147"/>
                    <a:pt x="787" y="126"/>
                  </a:cubicBezTo>
                  <a:cubicBezTo>
                    <a:pt x="970" y="78"/>
                    <a:pt x="1141" y="54"/>
                    <a:pt x="1298" y="54"/>
                  </a:cubicBezTo>
                  <a:close/>
                  <a:moveTo>
                    <a:pt x="1301" y="1"/>
                  </a:moveTo>
                  <a:cubicBezTo>
                    <a:pt x="1138" y="1"/>
                    <a:pt x="962" y="25"/>
                    <a:pt x="774" y="74"/>
                  </a:cubicBezTo>
                  <a:cubicBezTo>
                    <a:pt x="691" y="98"/>
                    <a:pt x="597" y="126"/>
                    <a:pt x="532" y="197"/>
                  </a:cubicBezTo>
                  <a:cubicBezTo>
                    <a:pt x="502" y="231"/>
                    <a:pt x="481" y="272"/>
                    <a:pt x="462" y="310"/>
                  </a:cubicBezTo>
                  <a:cubicBezTo>
                    <a:pt x="451" y="332"/>
                    <a:pt x="438" y="353"/>
                    <a:pt x="425" y="374"/>
                  </a:cubicBezTo>
                  <a:cubicBezTo>
                    <a:pt x="358" y="482"/>
                    <a:pt x="229" y="550"/>
                    <a:pt x="100" y="550"/>
                  </a:cubicBezTo>
                  <a:cubicBezTo>
                    <a:pt x="85" y="550"/>
                    <a:pt x="71" y="550"/>
                    <a:pt x="57" y="548"/>
                  </a:cubicBezTo>
                  <a:lnTo>
                    <a:pt x="29" y="544"/>
                  </a:lnTo>
                  <a:lnTo>
                    <a:pt x="27" y="571"/>
                  </a:lnTo>
                  <a:cubicBezTo>
                    <a:pt x="1" y="794"/>
                    <a:pt x="294" y="891"/>
                    <a:pt x="421" y="923"/>
                  </a:cubicBezTo>
                  <a:cubicBezTo>
                    <a:pt x="509" y="944"/>
                    <a:pt x="796" y="1030"/>
                    <a:pt x="770" y="1218"/>
                  </a:cubicBezTo>
                  <a:lnTo>
                    <a:pt x="766" y="1251"/>
                  </a:lnTo>
                  <a:lnTo>
                    <a:pt x="796" y="1248"/>
                  </a:lnTo>
                  <a:cubicBezTo>
                    <a:pt x="871" y="1246"/>
                    <a:pt x="947" y="1245"/>
                    <a:pt x="1023" y="1245"/>
                  </a:cubicBezTo>
                  <a:cubicBezTo>
                    <a:pt x="1350" y="1245"/>
                    <a:pt x="1678" y="1267"/>
                    <a:pt x="2002" y="1313"/>
                  </a:cubicBezTo>
                  <a:cubicBezTo>
                    <a:pt x="2030" y="1317"/>
                    <a:pt x="2045" y="1341"/>
                    <a:pt x="2049" y="1360"/>
                  </a:cubicBezTo>
                  <a:cubicBezTo>
                    <a:pt x="2064" y="1409"/>
                    <a:pt x="2049" y="1476"/>
                    <a:pt x="2013" y="1508"/>
                  </a:cubicBezTo>
                  <a:cubicBezTo>
                    <a:pt x="1948" y="1566"/>
                    <a:pt x="1856" y="1581"/>
                    <a:pt x="1754" y="1591"/>
                  </a:cubicBezTo>
                  <a:lnTo>
                    <a:pt x="1184" y="1651"/>
                  </a:lnTo>
                  <a:cubicBezTo>
                    <a:pt x="1124" y="1658"/>
                    <a:pt x="1047" y="1666"/>
                    <a:pt x="989" y="1711"/>
                  </a:cubicBezTo>
                  <a:cubicBezTo>
                    <a:pt x="884" y="1795"/>
                    <a:pt x="892" y="1955"/>
                    <a:pt x="965" y="2056"/>
                  </a:cubicBezTo>
                  <a:cubicBezTo>
                    <a:pt x="1027" y="2142"/>
                    <a:pt x="1126" y="2191"/>
                    <a:pt x="1214" y="2223"/>
                  </a:cubicBezTo>
                  <a:cubicBezTo>
                    <a:pt x="1158" y="2268"/>
                    <a:pt x="1115" y="2333"/>
                    <a:pt x="1096" y="2408"/>
                  </a:cubicBezTo>
                  <a:cubicBezTo>
                    <a:pt x="1070" y="2500"/>
                    <a:pt x="1083" y="2594"/>
                    <a:pt x="1130" y="2667"/>
                  </a:cubicBezTo>
                  <a:cubicBezTo>
                    <a:pt x="1186" y="2757"/>
                    <a:pt x="1293" y="2815"/>
                    <a:pt x="1411" y="2815"/>
                  </a:cubicBezTo>
                  <a:cubicBezTo>
                    <a:pt x="1488" y="2815"/>
                    <a:pt x="1559" y="2789"/>
                    <a:pt x="1612" y="2740"/>
                  </a:cubicBezTo>
                  <a:cubicBezTo>
                    <a:pt x="1674" y="2686"/>
                    <a:pt x="1711" y="2611"/>
                    <a:pt x="1743" y="2540"/>
                  </a:cubicBezTo>
                  <a:cubicBezTo>
                    <a:pt x="1764" y="2495"/>
                    <a:pt x="1786" y="2450"/>
                    <a:pt x="1811" y="2412"/>
                  </a:cubicBezTo>
                  <a:cubicBezTo>
                    <a:pt x="1854" y="2352"/>
                    <a:pt x="1931" y="2307"/>
                    <a:pt x="1998" y="2307"/>
                  </a:cubicBezTo>
                  <a:cubicBezTo>
                    <a:pt x="2036" y="2307"/>
                    <a:pt x="2064" y="2322"/>
                    <a:pt x="2083" y="2350"/>
                  </a:cubicBezTo>
                  <a:cubicBezTo>
                    <a:pt x="2103" y="2375"/>
                    <a:pt x="2109" y="2412"/>
                    <a:pt x="2113" y="2450"/>
                  </a:cubicBezTo>
                  <a:cubicBezTo>
                    <a:pt x="2118" y="2476"/>
                    <a:pt x="2122" y="2504"/>
                    <a:pt x="2131" y="2532"/>
                  </a:cubicBezTo>
                  <a:cubicBezTo>
                    <a:pt x="2171" y="2650"/>
                    <a:pt x="2287" y="2712"/>
                    <a:pt x="2469" y="2712"/>
                  </a:cubicBezTo>
                  <a:cubicBezTo>
                    <a:pt x="2523" y="2712"/>
                    <a:pt x="2583" y="2708"/>
                    <a:pt x="2645" y="2695"/>
                  </a:cubicBezTo>
                  <a:lnTo>
                    <a:pt x="2681" y="3057"/>
                  </a:lnTo>
                  <a:lnTo>
                    <a:pt x="3538" y="3102"/>
                  </a:lnTo>
                  <a:cubicBezTo>
                    <a:pt x="3611" y="3104"/>
                    <a:pt x="3692" y="3108"/>
                    <a:pt x="3761" y="3145"/>
                  </a:cubicBezTo>
                  <a:cubicBezTo>
                    <a:pt x="3800" y="3166"/>
                    <a:pt x="3832" y="3198"/>
                    <a:pt x="3866" y="3230"/>
                  </a:cubicBezTo>
                  <a:cubicBezTo>
                    <a:pt x="3907" y="3267"/>
                    <a:pt x="3945" y="3305"/>
                    <a:pt x="3997" y="3329"/>
                  </a:cubicBezTo>
                  <a:cubicBezTo>
                    <a:pt x="4057" y="3359"/>
                    <a:pt x="4123" y="3361"/>
                    <a:pt x="4172" y="3361"/>
                  </a:cubicBezTo>
                  <a:cubicBezTo>
                    <a:pt x="4196" y="3361"/>
                    <a:pt x="4220" y="3361"/>
                    <a:pt x="4243" y="3359"/>
                  </a:cubicBezTo>
                  <a:cubicBezTo>
                    <a:pt x="4263" y="3358"/>
                    <a:pt x="4282" y="3358"/>
                    <a:pt x="4301" y="3358"/>
                  </a:cubicBezTo>
                  <a:cubicBezTo>
                    <a:pt x="4333" y="3358"/>
                    <a:pt x="4363" y="3359"/>
                    <a:pt x="4389" y="3363"/>
                  </a:cubicBezTo>
                  <a:cubicBezTo>
                    <a:pt x="4459" y="3372"/>
                    <a:pt x="4534" y="3432"/>
                    <a:pt x="4556" y="3496"/>
                  </a:cubicBezTo>
                  <a:cubicBezTo>
                    <a:pt x="4569" y="3530"/>
                    <a:pt x="4562" y="3558"/>
                    <a:pt x="4539" y="3582"/>
                  </a:cubicBezTo>
                  <a:lnTo>
                    <a:pt x="4489" y="3633"/>
                  </a:lnTo>
                  <a:lnTo>
                    <a:pt x="4560" y="3627"/>
                  </a:lnTo>
                  <a:cubicBezTo>
                    <a:pt x="4573" y="3626"/>
                    <a:pt x="4587" y="3625"/>
                    <a:pt x="4600" y="3625"/>
                  </a:cubicBezTo>
                  <a:cubicBezTo>
                    <a:pt x="4780" y="3625"/>
                    <a:pt x="4962" y="3719"/>
                    <a:pt x="5089" y="3875"/>
                  </a:cubicBezTo>
                  <a:cubicBezTo>
                    <a:pt x="5214" y="4029"/>
                    <a:pt x="5267" y="4216"/>
                    <a:pt x="5231" y="4389"/>
                  </a:cubicBezTo>
                  <a:lnTo>
                    <a:pt x="5224" y="4419"/>
                  </a:lnTo>
                  <a:cubicBezTo>
                    <a:pt x="5214" y="4471"/>
                    <a:pt x="5201" y="4522"/>
                    <a:pt x="5216" y="4576"/>
                  </a:cubicBezTo>
                  <a:cubicBezTo>
                    <a:pt x="5244" y="4674"/>
                    <a:pt x="5338" y="4719"/>
                    <a:pt x="5430" y="4764"/>
                  </a:cubicBezTo>
                  <a:cubicBezTo>
                    <a:pt x="5516" y="4807"/>
                    <a:pt x="5599" y="4848"/>
                    <a:pt x="5606" y="4927"/>
                  </a:cubicBezTo>
                  <a:cubicBezTo>
                    <a:pt x="5612" y="5002"/>
                    <a:pt x="5537" y="5064"/>
                    <a:pt x="5462" y="5075"/>
                  </a:cubicBezTo>
                  <a:cubicBezTo>
                    <a:pt x="5447" y="5078"/>
                    <a:pt x="5433" y="5079"/>
                    <a:pt x="5418" y="5079"/>
                  </a:cubicBezTo>
                  <a:cubicBezTo>
                    <a:pt x="5348" y="5079"/>
                    <a:pt x="5277" y="5053"/>
                    <a:pt x="5214" y="5030"/>
                  </a:cubicBezTo>
                  <a:lnTo>
                    <a:pt x="5152" y="5009"/>
                  </a:lnTo>
                  <a:lnTo>
                    <a:pt x="5182" y="5066"/>
                  </a:lnTo>
                  <a:cubicBezTo>
                    <a:pt x="5190" y="5084"/>
                    <a:pt x="5190" y="5101"/>
                    <a:pt x="5184" y="5120"/>
                  </a:cubicBezTo>
                  <a:cubicBezTo>
                    <a:pt x="5171" y="5156"/>
                    <a:pt x="5132" y="5193"/>
                    <a:pt x="5087" y="5212"/>
                  </a:cubicBezTo>
                  <a:cubicBezTo>
                    <a:pt x="5070" y="5221"/>
                    <a:pt x="5051" y="5229"/>
                    <a:pt x="5032" y="5236"/>
                  </a:cubicBezTo>
                  <a:cubicBezTo>
                    <a:pt x="4974" y="5257"/>
                    <a:pt x="4914" y="5281"/>
                    <a:pt x="4873" y="5334"/>
                  </a:cubicBezTo>
                  <a:cubicBezTo>
                    <a:pt x="4854" y="5360"/>
                    <a:pt x="4843" y="5390"/>
                    <a:pt x="4834" y="5418"/>
                  </a:cubicBezTo>
                  <a:cubicBezTo>
                    <a:pt x="4826" y="5443"/>
                    <a:pt x="4817" y="5467"/>
                    <a:pt x="4802" y="5486"/>
                  </a:cubicBezTo>
                  <a:cubicBezTo>
                    <a:pt x="4757" y="5553"/>
                    <a:pt x="4669" y="5561"/>
                    <a:pt x="4575" y="5572"/>
                  </a:cubicBezTo>
                  <a:cubicBezTo>
                    <a:pt x="4543" y="5574"/>
                    <a:pt x="4509" y="5578"/>
                    <a:pt x="4477" y="5585"/>
                  </a:cubicBezTo>
                  <a:cubicBezTo>
                    <a:pt x="4387" y="5602"/>
                    <a:pt x="4301" y="5690"/>
                    <a:pt x="4288" y="5776"/>
                  </a:cubicBezTo>
                  <a:cubicBezTo>
                    <a:pt x="4280" y="5825"/>
                    <a:pt x="4301" y="5868"/>
                    <a:pt x="4344" y="5891"/>
                  </a:cubicBezTo>
                  <a:lnTo>
                    <a:pt x="4352" y="5896"/>
                  </a:lnTo>
                  <a:lnTo>
                    <a:pt x="4361" y="5893"/>
                  </a:lnTo>
                  <a:cubicBezTo>
                    <a:pt x="4952" y="5810"/>
                    <a:pt x="5554" y="5754"/>
                    <a:pt x="6150" y="5724"/>
                  </a:cubicBezTo>
                  <a:lnTo>
                    <a:pt x="6203" y="5724"/>
                  </a:lnTo>
                  <a:cubicBezTo>
                    <a:pt x="6313" y="5724"/>
                    <a:pt x="6381" y="5746"/>
                    <a:pt x="6418" y="5797"/>
                  </a:cubicBezTo>
                  <a:cubicBezTo>
                    <a:pt x="6439" y="5825"/>
                    <a:pt x="6450" y="5861"/>
                    <a:pt x="6461" y="5900"/>
                  </a:cubicBezTo>
                  <a:cubicBezTo>
                    <a:pt x="6465" y="5915"/>
                    <a:pt x="6469" y="5930"/>
                    <a:pt x="6476" y="5945"/>
                  </a:cubicBezTo>
                  <a:cubicBezTo>
                    <a:pt x="6538" y="6133"/>
                    <a:pt x="6735" y="6270"/>
                    <a:pt x="6943" y="6270"/>
                  </a:cubicBezTo>
                  <a:cubicBezTo>
                    <a:pt x="6958" y="6270"/>
                    <a:pt x="6973" y="6270"/>
                    <a:pt x="6988" y="6268"/>
                  </a:cubicBezTo>
                  <a:lnTo>
                    <a:pt x="7013" y="6266"/>
                  </a:lnTo>
                  <a:lnTo>
                    <a:pt x="7013" y="1743"/>
                  </a:lnTo>
                  <a:lnTo>
                    <a:pt x="5799" y="1518"/>
                  </a:lnTo>
                  <a:cubicBezTo>
                    <a:pt x="5734" y="1508"/>
                    <a:pt x="5679" y="1495"/>
                    <a:pt x="5644" y="1456"/>
                  </a:cubicBezTo>
                  <a:cubicBezTo>
                    <a:pt x="5625" y="1437"/>
                    <a:pt x="5614" y="1411"/>
                    <a:pt x="5601" y="1386"/>
                  </a:cubicBezTo>
                  <a:cubicBezTo>
                    <a:pt x="5597" y="1375"/>
                    <a:pt x="5593" y="1364"/>
                    <a:pt x="5589" y="1353"/>
                  </a:cubicBezTo>
                  <a:cubicBezTo>
                    <a:pt x="5518" y="1214"/>
                    <a:pt x="5359" y="1122"/>
                    <a:pt x="5199" y="1122"/>
                  </a:cubicBezTo>
                  <a:cubicBezTo>
                    <a:pt x="5179" y="1122"/>
                    <a:pt x="5160" y="1122"/>
                    <a:pt x="5141" y="1126"/>
                  </a:cubicBezTo>
                  <a:cubicBezTo>
                    <a:pt x="5160" y="1066"/>
                    <a:pt x="5158" y="1000"/>
                    <a:pt x="5137" y="936"/>
                  </a:cubicBezTo>
                  <a:cubicBezTo>
                    <a:pt x="5109" y="852"/>
                    <a:pt x="5053" y="786"/>
                    <a:pt x="4980" y="754"/>
                  </a:cubicBezTo>
                  <a:cubicBezTo>
                    <a:pt x="4938" y="733"/>
                    <a:pt x="4893" y="723"/>
                    <a:pt x="4846" y="723"/>
                  </a:cubicBezTo>
                  <a:cubicBezTo>
                    <a:pt x="4695" y="723"/>
                    <a:pt x="4523" y="829"/>
                    <a:pt x="4342" y="1036"/>
                  </a:cubicBezTo>
                  <a:lnTo>
                    <a:pt x="4040" y="1379"/>
                  </a:lnTo>
                  <a:cubicBezTo>
                    <a:pt x="3997" y="1428"/>
                    <a:pt x="3947" y="1484"/>
                    <a:pt x="3885" y="1506"/>
                  </a:cubicBezTo>
                  <a:cubicBezTo>
                    <a:pt x="3849" y="1518"/>
                    <a:pt x="3810" y="1518"/>
                    <a:pt x="3767" y="1521"/>
                  </a:cubicBezTo>
                  <a:cubicBezTo>
                    <a:pt x="3705" y="1523"/>
                    <a:pt x="3641" y="1525"/>
                    <a:pt x="3588" y="1566"/>
                  </a:cubicBezTo>
                  <a:cubicBezTo>
                    <a:pt x="3536" y="1604"/>
                    <a:pt x="3513" y="1664"/>
                    <a:pt x="3491" y="1722"/>
                  </a:cubicBezTo>
                  <a:cubicBezTo>
                    <a:pt x="3470" y="1778"/>
                    <a:pt x="3448" y="1831"/>
                    <a:pt x="3405" y="1859"/>
                  </a:cubicBezTo>
                  <a:cubicBezTo>
                    <a:pt x="3371" y="1881"/>
                    <a:pt x="3324" y="1883"/>
                    <a:pt x="3275" y="1885"/>
                  </a:cubicBezTo>
                  <a:cubicBezTo>
                    <a:pt x="3225" y="1887"/>
                    <a:pt x="3174" y="1889"/>
                    <a:pt x="3127" y="1913"/>
                  </a:cubicBezTo>
                  <a:cubicBezTo>
                    <a:pt x="3086" y="1934"/>
                    <a:pt x="3058" y="1970"/>
                    <a:pt x="3033" y="2003"/>
                  </a:cubicBezTo>
                  <a:cubicBezTo>
                    <a:pt x="3015" y="2024"/>
                    <a:pt x="2998" y="2045"/>
                    <a:pt x="2981" y="2060"/>
                  </a:cubicBezTo>
                  <a:cubicBezTo>
                    <a:pt x="2945" y="2093"/>
                    <a:pt x="2898" y="2110"/>
                    <a:pt x="2844" y="2110"/>
                  </a:cubicBezTo>
                  <a:cubicBezTo>
                    <a:pt x="2767" y="2110"/>
                    <a:pt x="2688" y="2075"/>
                    <a:pt x="2636" y="2020"/>
                  </a:cubicBezTo>
                  <a:cubicBezTo>
                    <a:pt x="2533" y="1913"/>
                    <a:pt x="2518" y="1756"/>
                    <a:pt x="2521" y="1645"/>
                  </a:cubicBezTo>
                  <a:cubicBezTo>
                    <a:pt x="2523" y="1621"/>
                    <a:pt x="2523" y="1600"/>
                    <a:pt x="2525" y="1576"/>
                  </a:cubicBezTo>
                  <a:cubicBezTo>
                    <a:pt x="2531" y="1463"/>
                    <a:pt x="2538" y="1347"/>
                    <a:pt x="2471" y="1251"/>
                  </a:cubicBezTo>
                  <a:cubicBezTo>
                    <a:pt x="2456" y="1227"/>
                    <a:pt x="2437" y="1208"/>
                    <a:pt x="2418" y="1188"/>
                  </a:cubicBezTo>
                  <a:cubicBezTo>
                    <a:pt x="2394" y="1165"/>
                    <a:pt x="2373" y="1144"/>
                    <a:pt x="2360" y="1116"/>
                  </a:cubicBezTo>
                  <a:cubicBezTo>
                    <a:pt x="2328" y="1060"/>
                    <a:pt x="2334" y="994"/>
                    <a:pt x="2338" y="923"/>
                  </a:cubicBezTo>
                  <a:cubicBezTo>
                    <a:pt x="2341" y="904"/>
                    <a:pt x="2341" y="884"/>
                    <a:pt x="2343" y="863"/>
                  </a:cubicBezTo>
                  <a:cubicBezTo>
                    <a:pt x="2353" y="541"/>
                    <a:pt x="2118" y="220"/>
                    <a:pt x="1771" y="83"/>
                  </a:cubicBezTo>
                  <a:cubicBezTo>
                    <a:pt x="1630" y="28"/>
                    <a:pt x="1473" y="1"/>
                    <a:pt x="13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150"/>
            <p:cNvSpPr/>
            <p:nvPr/>
          </p:nvSpPr>
          <p:spPr>
            <a:xfrm>
              <a:off x="6724426" y="3721017"/>
              <a:ext cx="43333" cy="33132"/>
            </a:xfrm>
            <a:custGeom>
              <a:rect b="b" l="l" r="r" t="t"/>
              <a:pathLst>
                <a:path extrusionOk="0" h="1166" w="1525">
                  <a:moveTo>
                    <a:pt x="1162" y="0"/>
                  </a:moveTo>
                  <a:cubicBezTo>
                    <a:pt x="1070" y="71"/>
                    <a:pt x="973" y="137"/>
                    <a:pt x="871" y="197"/>
                  </a:cubicBezTo>
                  <a:cubicBezTo>
                    <a:pt x="781" y="249"/>
                    <a:pt x="686" y="298"/>
                    <a:pt x="620" y="380"/>
                  </a:cubicBezTo>
                  <a:cubicBezTo>
                    <a:pt x="575" y="433"/>
                    <a:pt x="541" y="504"/>
                    <a:pt x="476" y="536"/>
                  </a:cubicBezTo>
                  <a:cubicBezTo>
                    <a:pt x="443" y="553"/>
                    <a:pt x="404" y="557"/>
                    <a:pt x="364" y="557"/>
                  </a:cubicBezTo>
                  <a:cubicBezTo>
                    <a:pt x="321" y="557"/>
                    <a:pt x="277" y="552"/>
                    <a:pt x="237" y="552"/>
                  </a:cubicBezTo>
                  <a:cubicBezTo>
                    <a:pt x="180" y="552"/>
                    <a:pt x="129" y="562"/>
                    <a:pt x="97" y="609"/>
                  </a:cubicBezTo>
                  <a:cubicBezTo>
                    <a:pt x="1" y="763"/>
                    <a:pt x="76" y="982"/>
                    <a:pt x="226" y="1082"/>
                  </a:cubicBezTo>
                  <a:cubicBezTo>
                    <a:pt x="313" y="1141"/>
                    <a:pt x="416" y="1166"/>
                    <a:pt x="520" y="1166"/>
                  </a:cubicBezTo>
                  <a:cubicBezTo>
                    <a:pt x="598" y="1166"/>
                    <a:pt x="677" y="1152"/>
                    <a:pt x="751" y="1129"/>
                  </a:cubicBezTo>
                  <a:cubicBezTo>
                    <a:pt x="903" y="1080"/>
                    <a:pt x="1059" y="962"/>
                    <a:pt x="1048" y="802"/>
                  </a:cubicBezTo>
                  <a:cubicBezTo>
                    <a:pt x="1046" y="754"/>
                    <a:pt x="1027" y="705"/>
                    <a:pt x="1042" y="658"/>
                  </a:cubicBezTo>
                  <a:cubicBezTo>
                    <a:pt x="1070" y="562"/>
                    <a:pt x="1201" y="553"/>
                    <a:pt x="1295" y="521"/>
                  </a:cubicBezTo>
                  <a:cubicBezTo>
                    <a:pt x="1428" y="474"/>
                    <a:pt x="1524" y="332"/>
                    <a:pt x="1518" y="191"/>
                  </a:cubicBezTo>
                  <a:cubicBezTo>
                    <a:pt x="1438" y="142"/>
                    <a:pt x="1361" y="95"/>
                    <a:pt x="1278" y="54"/>
                  </a:cubicBezTo>
                  <a:cubicBezTo>
                    <a:pt x="1241" y="35"/>
                    <a:pt x="1203" y="15"/>
                    <a:pt x="11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150"/>
            <p:cNvSpPr/>
            <p:nvPr/>
          </p:nvSpPr>
          <p:spPr>
            <a:xfrm>
              <a:off x="6723460" y="3720164"/>
              <a:ext cx="46771" cy="34723"/>
            </a:xfrm>
            <a:custGeom>
              <a:rect b="b" l="l" r="r" t="t"/>
              <a:pathLst>
                <a:path extrusionOk="0" h="1222" w="1646">
                  <a:moveTo>
                    <a:pt x="1200" y="62"/>
                  </a:moveTo>
                  <a:cubicBezTo>
                    <a:pt x="1232" y="75"/>
                    <a:pt x="1267" y="90"/>
                    <a:pt x="1301" y="107"/>
                  </a:cubicBezTo>
                  <a:cubicBezTo>
                    <a:pt x="1380" y="148"/>
                    <a:pt x="1457" y="193"/>
                    <a:pt x="1524" y="236"/>
                  </a:cubicBezTo>
                  <a:cubicBezTo>
                    <a:pt x="1524" y="360"/>
                    <a:pt x="1438" y="485"/>
                    <a:pt x="1320" y="525"/>
                  </a:cubicBezTo>
                  <a:cubicBezTo>
                    <a:pt x="1299" y="534"/>
                    <a:pt x="1275" y="540"/>
                    <a:pt x="1252" y="544"/>
                  </a:cubicBezTo>
                  <a:cubicBezTo>
                    <a:pt x="1170" y="568"/>
                    <a:pt x="1076" y="592"/>
                    <a:pt x="1050" y="679"/>
                  </a:cubicBezTo>
                  <a:cubicBezTo>
                    <a:pt x="1040" y="718"/>
                    <a:pt x="1046" y="754"/>
                    <a:pt x="1050" y="789"/>
                  </a:cubicBezTo>
                  <a:cubicBezTo>
                    <a:pt x="1052" y="804"/>
                    <a:pt x="1057" y="819"/>
                    <a:pt x="1057" y="834"/>
                  </a:cubicBezTo>
                  <a:cubicBezTo>
                    <a:pt x="1065" y="977"/>
                    <a:pt x="922" y="1087"/>
                    <a:pt x="776" y="1134"/>
                  </a:cubicBezTo>
                  <a:cubicBezTo>
                    <a:pt x="703" y="1157"/>
                    <a:pt x="629" y="1168"/>
                    <a:pt x="558" y="1168"/>
                  </a:cubicBezTo>
                  <a:cubicBezTo>
                    <a:pt x="452" y="1168"/>
                    <a:pt x="352" y="1142"/>
                    <a:pt x="275" y="1091"/>
                  </a:cubicBezTo>
                  <a:cubicBezTo>
                    <a:pt x="144" y="1003"/>
                    <a:pt x="60" y="802"/>
                    <a:pt x="155" y="654"/>
                  </a:cubicBezTo>
                  <a:cubicBezTo>
                    <a:pt x="176" y="622"/>
                    <a:pt x="210" y="609"/>
                    <a:pt x="273" y="609"/>
                  </a:cubicBezTo>
                  <a:cubicBezTo>
                    <a:pt x="292" y="609"/>
                    <a:pt x="311" y="609"/>
                    <a:pt x="333" y="611"/>
                  </a:cubicBezTo>
                  <a:cubicBezTo>
                    <a:pt x="354" y="613"/>
                    <a:pt x="378" y="613"/>
                    <a:pt x="399" y="613"/>
                  </a:cubicBezTo>
                  <a:cubicBezTo>
                    <a:pt x="431" y="613"/>
                    <a:pt x="480" y="611"/>
                    <a:pt x="523" y="589"/>
                  </a:cubicBezTo>
                  <a:cubicBezTo>
                    <a:pt x="575" y="564"/>
                    <a:pt x="607" y="519"/>
                    <a:pt x="639" y="474"/>
                  </a:cubicBezTo>
                  <a:cubicBezTo>
                    <a:pt x="652" y="457"/>
                    <a:pt x="662" y="442"/>
                    <a:pt x="675" y="427"/>
                  </a:cubicBezTo>
                  <a:cubicBezTo>
                    <a:pt x="731" y="358"/>
                    <a:pt x="810" y="311"/>
                    <a:pt x="890" y="268"/>
                  </a:cubicBezTo>
                  <a:lnTo>
                    <a:pt x="920" y="249"/>
                  </a:lnTo>
                  <a:cubicBezTo>
                    <a:pt x="1012" y="195"/>
                    <a:pt x="1104" y="133"/>
                    <a:pt x="1200" y="62"/>
                  </a:cubicBezTo>
                  <a:close/>
                  <a:moveTo>
                    <a:pt x="1192" y="0"/>
                  </a:moveTo>
                  <a:lnTo>
                    <a:pt x="1181" y="9"/>
                  </a:lnTo>
                  <a:cubicBezTo>
                    <a:pt x="1080" y="84"/>
                    <a:pt x="986" y="148"/>
                    <a:pt x="892" y="204"/>
                  </a:cubicBezTo>
                  <a:lnTo>
                    <a:pt x="862" y="221"/>
                  </a:lnTo>
                  <a:cubicBezTo>
                    <a:pt x="780" y="268"/>
                    <a:pt x="695" y="317"/>
                    <a:pt x="635" y="392"/>
                  </a:cubicBezTo>
                  <a:cubicBezTo>
                    <a:pt x="620" y="407"/>
                    <a:pt x="609" y="425"/>
                    <a:pt x="596" y="442"/>
                  </a:cubicBezTo>
                  <a:cubicBezTo>
                    <a:pt x="566" y="485"/>
                    <a:pt x="538" y="523"/>
                    <a:pt x="500" y="542"/>
                  </a:cubicBezTo>
                  <a:cubicBezTo>
                    <a:pt x="474" y="555"/>
                    <a:pt x="444" y="559"/>
                    <a:pt x="399" y="559"/>
                  </a:cubicBezTo>
                  <a:cubicBezTo>
                    <a:pt x="378" y="559"/>
                    <a:pt x="356" y="559"/>
                    <a:pt x="335" y="557"/>
                  </a:cubicBezTo>
                  <a:cubicBezTo>
                    <a:pt x="313" y="555"/>
                    <a:pt x="292" y="555"/>
                    <a:pt x="273" y="555"/>
                  </a:cubicBezTo>
                  <a:cubicBezTo>
                    <a:pt x="217" y="555"/>
                    <a:pt x="150" y="564"/>
                    <a:pt x="110" y="624"/>
                  </a:cubicBezTo>
                  <a:cubicBezTo>
                    <a:pt x="0" y="797"/>
                    <a:pt x="93" y="1033"/>
                    <a:pt x="245" y="1136"/>
                  </a:cubicBezTo>
                  <a:cubicBezTo>
                    <a:pt x="330" y="1192"/>
                    <a:pt x="438" y="1222"/>
                    <a:pt x="553" y="1222"/>
                  </a:cubicBezTo>
                  <a:cubicBezTo>
                    <a:pt x="632" y="1222"/>
                    <a:pt x="714" y="1209"/>
                    <a:pt x="793" y="1183"/>
                  </a:cubicBezTo>
                  <a:cubicBezTo>
                    <a:pt x="958" y="1132"/>
                    <a:pt x="1121" y="1003"/>
                    <a:pt x="1110" y="832"/>
                  </a:cubicBezTo>
                  <a:cubicBezTo>
                    <a:pt x="1108" y="814"/>
                    <a:pt x="1106" y="797"/>
                    <a:pt x="1104" y="780"/>
                  </a:cubicBezTo>
                  <a:cubicBezTo>
                    <a:pt x="1100" y="750"/>
                    <a:pt x="1093" y="720"/>
                    <a:pt x="1102" y="694"/>
                  </a:cubicBezTo>
                  <a:cubicBezTo>
                    <a:pt x="1119" y="637"/>
                    <a:pt x="1190" y="617"/>
                    <a:pt x="1265" y="598"/>
                  </a:cubicBezTo>
                  <a:cubicBezTo>
                    <a:pt x="1290" y="589"/>
                    <a:pt x="1314" y="583"/>
                    <a:pt x="1337" y="577"/>
                  </a:cubicBezTo>
                  <a:cubicBezTo>
                    <a:pt x="1474" y="527"/>
                    <a:pt x="1573" y="392"/>
                    <a:pt x="1577" y="249"/>
                  </a:cubicBezTo>
                  <a:lnTo>
                    <a:pt x="1646" y="249"/>
                  </a:lnTo>
                  <a:lnTo>
                    <a:pt x="1567" y="200"/>
                  </a:lnTo>
                  <a:cubicBezTo>
                    <a:pt x="1494" y="155"/>
                    <a:pt x="1410" y="103"/>
                    <a:pt x="1325" y="60"/>
                  </a:cubicBezTo>
                  <a:cubicBezTo>
                    <a:pt x="1284" y="39"/>
                    <a:pt x="1245" y="22"/>
                    <a:pt x="1207" y="7"/>
                  </a:cubicBezTo>
                  <a:lnTo>
                    <a:pt x="119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50"/>
            <p:cNvSpPr/>
            <p:nvPr/>
          </p:nvSpPr>
          <p:spPr>
            <a:xfrm>
              <a:off x="6757414" y="3707407"/>
              <a:ext cx="45890" cy="19066"/>
            </a:xfrm>
            <a:custGeom>
              <a:rect b="b" l="l" r="r" t="t"/>
              <a:pathLst>
                <a:path extrusionOk="0" h="671" w="1615">
                  <a:moveTo>
                    <a:pt x="785" y="1"/>
                  </a:moveTo>
                  <a:cubicBezTo>
                    <a:pt x="703" y="1"/>
                    <a:pt x="622" y="11"/>
                    <a:pt x="547" y="42"/>
                  </a:cubicBezTo>
                  <a:cubicBezTo>
                    <a:pt x="425" y="92"/>
                    <a:pt x="333" y="190"/>
                    <a:pt x="239" y="280"/>
                  </a:cubicBezTo>
                  <a:cubicBezTo>
                    <a:pt x="164" y="351"/>
                    <a:pt x="85" y="417"/>
                    <a:pt x="1" y="479"/>
                  </a:cubicBezTo>
                  <a:cubicBezTo>
                    <a:pt x="42" y="494"/>
                    <a:pt x="80" y="514"/>
                    <a:pt x="117" y="533"/>
                  </a:cubicBezTo>
                  <a:cubicBezTo>
                    <a:pt x="200" y="574"/>
                    <a:pt x="277" y="621"/>
                    <a:pt x="357" y="670"/>
                  </a:cubicBezTo>
                  <a:cubicBezTo>
                    <a:pt x="361" y="670"/>
                    <a:pt x="364" y="670"/>
                    <a:pt x="368" y="670"/>
                  </a:cubicBezTo>
                  <a:cubicBezTo>
                    <a:pt x="530" y="670"/>
                    <a:pt x="692" y="627"/>
                    <a:pt x="832" y="548"/>
                  </a:cubicBezTo>
                  <a:cubicBezTo>
                    <a:pt x="879" y="520"/>
                    <a:pt x="924" y="490"/>
                    <a:pt x="976" y="469"/>
                  </a:cubicBezTo>
                  <a:cubicBezTo>
                    <a:pt x="1160" y="394"/>
                    <a:pt x="1402" y="464"/>
                    <a:pt x="1541" y="325"/>
                  </a:cubicBezTo>
                  <a:cubicBezTo>
                    <a:pt x="1589" y="280"/>
                    <a:pt x="1614" y="207"/>
                    <a:pt x="1589" y="149"/>
                  </a:cubicBezTo>
                  <a:cubicBezTo>
                    <a:pt x="1554" y="79"/>
                    <a:pt x="1462" y="62"/>
                    <a:pt x="1385" y="53"/>
                  </a:cubicBezTo>
                  <a:lnTo>
                    <a:pt x="989" y="14"/>
                  </a:lnTo>
                  <a:cubicBezTo>
                    <a:pt x="922" y="8"/>
                    <a:pt x="853" y="1"/>
                    <a:pt x="78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150"/>
            <p:cNvSpPr/>
            <p:nvPr/>
          </p:nvSpPr>
          <p:spPr>
            <a:xfrm>
              <a:off x="6755908" y="3706639"/>
              <a:ext cx="48305" cy="20601"/>
            </a:xfrm>
            <a:custGeom>
              <a:rect b="b" l="l" r="r" t="t"/>
              <a:pathLst>
                <a:path extrusionOk="0" h="725" w="1700">
                  <a:moveTo>
                    <a:pt x="840" y="54"/>
                  </a:moveTo>
                  <a:cubicBezTo>
                    <a:pt x="905" y="54"/>
                    <a:pt x="967" y="61"/>
                    <a:pt x="1037" y="67"/>
                  </a:cubicBezTo>
                  <a:lnTo>
                    <a:pt x="1434" y="108"/>
                  </a:lnTo>
                  <a:cubicBezTo>
                    <a:pt x="1509" y="114"/>
                    <a:pt x="1590" y="129"/>
                    <a:pt x="1618" y="187"/>
                  </a:cubicBezTo>
                  <a:cubicBezTo>
                    <a:pt x="1639" y="236"/>
                    <a:pt x="1612" y="298"/>
                    <a:pt x="1577" y="333"/>
                  </a:cubicBezTo>
                  <a:cubicBezTo>
                    <a:pt x="1500" y="408"/>
                    <a:pt x="1389" y="416"/>
                    <a:pt x="1269" y="425"/>
                  </a:cubicBezTo>
                  <a:cubicBezTo>
                    <a:pt x="1185" y="431"/>
                    <a:pt x="1097" y="440"/>
                    <a:pt x="1018" y="472"/>
                  </a:cubicBezTo>
                  <a:cubicBezTo>
                    <a:pt x="980" y="487"/>
                    <a:pt x="945" y="508"/>
                    <a:pt x="913" y="528"/>
                  </a:cubicBezTo>
                  <a:cubicBezTo>
                    <a:pt x="898" y="536"/>
                    <a:pt x="885" y="543"/>
                    <a:pt x="872" y="551"/>
                  </a:cubicBezTo>
                  <a:cubicBezTo>
                    <a:pt x="735" y="628"/>
                    <a:pt x="581" y="671"/>
                    <a:pt x="422" y="671"/>
                  </a:cubicBezTo>
                  <a:lnTo>
                    <a:pt x="418" y="671"/>
                  </a:lnTo>
                  <a:cubicBezTo>
                    <a:pt x="347" y="626"/>
                    <a:pt x="266" y="579"/>
                    <a:pt x="183" y="536"/>
                  </a:cubicBezTo>
                  <a:cubicBezTo>
                    <a:pt x="157" y="523"/>
                    <a:pt x="133" y="511"/>
                    <a:pt x="108" y="500"/>
                  </a:cubicBezTo>
                  <a:cubicBezTo>
                    <a:pt x="183" y="442"/>
                    <a:pt x="249" y="384"/>
                    <a:pt x="309" y="326"/>
                  </a:cubicBezTo>
                  <a:lnTo>
                    <a:pt x="347" y="292"/>
                  </a:lnTo>
                  <a:cubicBezTo>
                    <a:pt x="427" y="215"/>
                    <a:pt x="510" y="136"/>
                    <a:pt x="611" y="93"/>
                  </a:cubicBezTo>
                  <a:cubicBezTo>
                    <a:pt x="675" y="67"/>
                    <a:pt x="748" y="54"/>
                    <a:pt x="840" y="54"/>
                  </a:cubicBezTo>
                  <a:close/>
                  <a:moveTo>
                    <a:pt x="840" y="1"/>
                  </a:moveTo>
                  <a:cubicBezTo>
                    <a:pt x="742" y="1"/>
                    <a:pt x="660" y="14"/>
                    <a:pt x="590" y="44"/>
                  </a:cubicBezTo>
                  <a:cubicBezTo>
                    <a:pt x="480" y="89"/>
                    <a:pt x="392" y="172"/>
                    <a:pt x="309" y="253"/>
                  </a:cubicBezTo>
                  <a:lnTo>
                    <a:pt x="273" y="288"/>
                  </a:lnTo>
                  <a:cubicBezTo>
                    <a:pt x="204" y="354"/>
                    <a:pt x="127" y="418"/>
                    <a:pt x="39" y="485"/>
                  </a:cubicBezTo>
                  <a:lnTo>
                    <a:pt x="0" y="515"/>
                  </a:lnTo>
                  <a:lnTo>
                    <a:pt x="45" y="532"/>
                  </a:lnTo>
                  <a:cubicBezTo>
                    <a:pt x="82" y="547"/>
                    <a:pt x="120" y="564"/>
                    <a:pt x="159" y="583"/>
                  </a:cubicBezTo>
                  <a:cubicBezTo>
                    <a:pt x="243" y="626"/>
                    <a:pt x="326" y="676"/>
                    <a:pt x="397" y="721"/>
                  </a:cubicBezTo>
                  <a:lnTo>
                    <a:pt x="401" y="725"/>
                  </a:lnTo>
                  <a:lnTo>
                    <a:pt x="422" y="725"/>
                  </a:lnTo>
                  <a:cubicBezTo>
                    <a:pt x="590" y="725"/>
                    <a:pt x="755" y="680"/>
                    <a:pt x="898" y="598"/>
                  </a:cubicBezTo>
                  <a:cubicBezTo>
                    <a:pt x="913" y="590"/>
                    <a:pt x="926" y="581"/>
                    <a:pt x="939" y="573"/>
                  </a:cubicBezTo>
                  <a:cubicBezTo>
                    <a:pt x="973" y="553"/>
                    <a:pt x="1005" y="534"/>
                    <a:pt x="1040" y="521"/>
                  </a:cubicBezTo>
                  <a:cubicBezTo>
                    <a:pt x="1110" y="491"/>
                    <a:pt x="1194" y="485"/>
                    <a:pt x="1273" y="478"/>
                  </a:cubicBezTo>
                  <a:cubicBezTo>
                    <a:pt x="1397" y="470"/>
                    <a:pt x="1524" y="459"/>
                    <a:pt x="1614" y="371"/>
                  </a:cubicBezTo>
                  <a:cubicBezTo>
                    <a:pt x="1665" y="322"/>
                    <a:pt x="1699" y="238"/>
                    <a:pt x="1665" y="166"/>
                  </a:cubicBezTo>
                  <a:cubicBezTo>
                    <a:pt x="1627" y="82"/>
                    <a:pt x="1530" y="63"/>
                    <a:pt x="1440" y="54"/>
                  </a:cubicBezTo>
                  <a:lnTo>
                    <a:pt x="1044" y="14"/>
                  </a:lnTo>
                  <a:cubicBezTo>
                    <a:pt x="975" y="7"/>
                    <a:pt x="907" y="1"/>
                    <a:pt x="8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150"/>
            <p:cNvSpPr/>
            <p:nvPr/>
          </p:nvSpPr>
          <p:spPr>
            <a:xfrm>
              <a:off x="6052846" y="2319196"/>
              <a:ext cx="613622" cy="285855"/>
            </a:xfrm>
            <a:custGeom>
              <a:rect b="b" l="l" r="r" t="t"/>
              <a:pathLst>
                <a:path extrusionOk="0" h="10060" w="21595">
                  <a:moveTo>
                    <a:pt x="7150" y="0"/>
                  </a:moveTo>
                  <a:cubicBezTo>
                    <a:pt x="6752" y="322"/>
                    <a:pt x="6323" y="690"/>
                    <a:pt x="6253" y="1198"/>
                  </a:cubicBezTo>
                  <a:cubicBezTo>
                    <a:pt x="6242" y="1269"/>
                    <a:pt x="6242" y="1346"/>
                    <a:pt x="6276" y="1408"/>
                  </a:cubicBezTo>
                  <a:cubicBezTo>
                    <a:pt x="6323" y="1487"/>
                    <a:pt x="6415" y="1526"/>
                    <a:pt x="6480" y="1590"/>
                  </a:cubicBezTo>
                  <a:cubicBezTo>
                    <a:pt x="6709" y="1819"/>
                    <a:pt x="6433" y="2231"/>
                    <a:pt x="6115" y="2293"/>
                  </a:cubicBezTo>
                  <a:cubicBezTo>
                    <a:pt x="6050" y="2306"/>
                    <a:pt x="5983" y="2311"/>
                    <a:pt x="5917" y="2311"/>
                  </a:cubicBezTo>
                  <a:cubicBezTo>
                    <a:pt x="5679" y="2311"/>
                    <a:pt x="5438" y="2245"/>
                    <a:pt x="5198" y="2245"/>
                  </a:cubicBezTo>
                  <a:cubicBezTo>
                    <a:pt x="5181" y="2245"/>
                    <a:pt x="5165" y="2245"/>
                    <a:pt x="5149" y="2246"/>
                  </a:cubicBezTo>
                  <a:cubicBezTo>
                    <a:pt x="5090" y="2248"/>
                    <a:pt x="5030" y="2254"/>
                    <a:pt x="4971" y="2254"/>
                  </a:cubicBezTo>
                  <a:cubicBezTo>
                    <a:pt x="4924" y="2254"/>
                    <a:pt x="4878" y="2250"/>
                    <a:pt x="4832" y="2237"/>
                  </a:cubicBezTo>
                  <a:cubicBezTo>
                    <a:pt x="4647" y="2185"/>
                    <a:pt x="4473" y="1985"/>
                    <a:pt x="4310" y="1985"/>
                  </a:cubicBezTo>
                  <a:cubicBezTo>
                    <a:pt x="4273" y="1985"/>
                    <a:pt x="4236" y="1996"/>
                    <a:pt x="4200" y="2021"/>
                  </a:cubicBezTo>
                  <a:cubicBezTo>
                    <a:pt x="4149" y="1841"/>
                    <a:pt x="4095" y="1661"/>
                    <a:pt x="4044" y="1479"/>
                  </a:cubicBezTo>
                  <a:cubicBezTo>
                    <a:pt x="3949" y="1536"/>
                    <a:pt x="3845" y="1557"/>
                    <a:pt x="3738" y="1557"/>
                  </a:cubicBezTo>
                  <a:cubicBezTo>
                    <a:pt x="3455" y="1557"/>
                    <a:pt x="3140" y="1413"/>
                    <a:pt x="2854" y="1413"/>
                  </a:cubicBezTo>
                  <a:cubicBezTo>
                    <a:pt x="2757" y="1413"/>
                    <a:pt x="2663" y="1430"/>
                    <a:pt x="2574" y="1474"/>
                  </a:cubicBezTo>
                  <a:cubicBezTo>
                    <a:pt x="2350" y="1589"/>
                    <a:pt x="2183" y="1872"/>
                    <a:pt x="1948" y="1872"/>
                  </a:cubicBezTo>
                  <a:cubicBezTo>
                    <a:pt x="1928" y="1872"/>
                    <a:pt x="1909" y="1871"/>
                    <a:pt x="1888" y="1867"/>
                  </a:cubicBezTo>
                  <a:cubicBezTo>
                    <a:pt x="1823" y="1853"/>
                    <a:pt x="1745" y="1819"/>
                    <a:pt x="1682" y="1819"/>
                  </a:cubicBezTo>
                  <a:cubicBezTo>
                    <a:pt x="1646" y="1819"/>
                    <a:pt x="1615" y="1830"/>
                    <a:pt x="1593" y="1862"/>
                  </a:cubicBezTo>
                  <a:cubicBezTo>
                    <a:pt x="1563" y="1905"/>
                    <a:pt x="1576" y="1965"/>
                    <a:pt x="1569" y="2019"/>
                  </a:cubicBezTo>
                  <a:cubicBezTo>
                    <a:pt x="1558" y="2158"/>
                    <a:pt x="1423" y="2252"/>
                    <a:pt x="1301" y="2325"/>
                  </a:cubicBezTo>
                  <a:cubicBezTo>
                    <a:pt x="901" y="2565"/>
                    <a:pt x="487" y="2809"/>
                    <a:pt x="27" y="2888"/>
                  </a:cubicBezTo>
                  <a:cubicBezTo>
                    <a:pt x="16" y="2918"/>
                    <a:pt x="12" y="2948"/>
                    <a:pt x="1" y="2978"/>
                  </a:cubicBezTo>
                  <a:cubicBezTo>
                    <a:pt x="54" y="3075"/>
                    <a:pt x="89" y="3208"/>
                    <a:pt x="157" y="3298"/>
                  </a:cubicBezTo>
                  <a:cubicBezTo>
                    <a:pt x="228" y="3390"/>
                    <a:pt x="346" y="3433"/>
                    <a:pt x="431" y="3512"/>
                  </a:cubicBezTo>
                  <a:cubicBezTo>
                    <a:pt x="539" y="3615"/>
                    <a:pt x="588" y="3775"/>
                    <a:pt x="719" y="3846"/>
                  </a:cubicBezTo>
                  <a:cubicBezTo>
                    <a:pt x="778" y="3879"/>
                    <a:pt x="844" y="3888"/>
                    <a:pt x="912" y="3888"/>
                  </a:cubicBezTo>
                  <a:cubicBezTo>
                    <a:pt x="986" y="3888"/>
                    <a:pt x="1063" y="3877"/>
                    <a:pt x="1138" y="3877"/>
                  </a:cubicBezTo>
                  <a:cubicBezTo>
                    <a:pt x="1200" y="3877"/>
                    <a:pt x="1260" y="3884"/>
                    <a:pt x="1316" y="3910"/>
                  </a:cubicBezTo>
                  <a:cubicBezTo>
                    <a:pt x="1542" y="4017"/>
                    <a:pt x="1611" y="4393"/>
                    <a:pt x="1858" y="4393"/>
                  </a:cubicBezTo>
                  <a:cubicBezTo>
                    <a:pt x="1860" y="4393"/>
                    <a:pt x="1861" y="4393"/>
                    <a:pt x="1863" y="4392"/>
                  </a:cubicBezTo>
                  <a:lnTo>
                    <a:pt x="1863" y="4392"/>
                  </a:lnTo>
                  <a:cubicBezTo>
                    <a:pt x="1798" y="4714"/>
                    <a:pt x="2028" y="5065"/>
                    <a:pt x="2349" y="5132"/>
                  </a:cubicBezTo>
                  <a:cubicBezTo>
                    <a:pt x="2210" y="5472"/>
                    <a:pt x="2070" y="5813"/>
                    <a:pt x="1931" y="6151"/>
                  </a:cubicBezTo>
                  <a:cubicBezTo>
                    <a:pt x="1890" y="6250"/>
                    <a:pt x="1854" y="6372"/>
                    <a:pt x="1923" y="6451"/>
                  </a:cubicBezTo>
                  <a:cubicBezTo>
                    <a:pt x="2013" y="6556"/>
                    <a:pt x="2220" y="6507"/>
                    <a:pt x="2285" y="6631"/>
                  </a:cubicBezTo>
                  <a:cubicBezTo>
                    <a:pt x="2304" y="6670"/>
                    <a:pt x="2304" y="6719"/>
                    <a:pt x="2336" y="6751"/>
                  </a:cubicBezTo>
                  <a:cubicBezTo>
                    <a:pt x="2362" y="6777"/>
                    <a:pt x="2403" y="6781"/>
                    <a:pt x="2439" y="6783"/>
                  </a:cubicBezTo>
                  <a:cubicBezTo>
                    <a:pt x="2938" y="6824"/>
                    <a:pt x="3440" y="6865"/>
                    <a:pt x="3941" y="6906"/>
                  </a:cubicBezTo>
                  <a:cubicBezTo>
                    <a:pt x="3947" y="7032"/>
                    <a:pt x="3952" y="7156"/>
                    <a:pt x="3958" y="7281"/>
                  </a:cubicBezTo>
                  <a:cubicBezTo>
                    <a:pt x="4277" y="7351"/>
                    <a:pt x="4644" y="7461"/>
                    <a:pt x="4764" y="7765"/>
                  </a:cubicBezTo>
                  <a:cubicBezTo>
                    <a:pt x="4791" y="7833"/>
                    <a:pt x="4806" y="7915"/>
                    <a:pt x="4860" y="7964"/>
                  </a:cubicBezTo>
                  <a:cubicBezTo>
                    <a:pt x="4935" y="8030"/>
                    <a:pt x="5057" y="8026"/>
                    <a:pt x="5119" y="8103"/>
                  </a:cubicBezTo>
                  <a:cubicBezTo>
                    <a:pt x="5151" y="8146"/>
                    <a:pt x="5156" y="8204"/>
                    <a:pt x="5164" y="8258"/>
                  </a:cubicBezTo>
                  <a:cubicBezTo>
                    <a:pt x="5198" y="8485"/>
                    <a:pt x="5306" y="8699"/>
                    <a:pt x="5468" y="8860"/>
                  </a:cubicBezTo>
                  <a:cubicBezTo>
                    <a:pt x="5553" y="8942"/>
                    <a:pt x="5665" y="9014"/>
                    <a:pt x="5780" y="9014"/>
                  </a:cubicBezTo>
                  <a:cubicBezTo>
                    <a:pt x="5803" y="9014"/>
                    <a:pt x="5825" y="9011"/>
                    <a:pt x="5848" y="9005"/>
                  </a:cubicBezTo>
                  <a:lnTo>
                    <a:pt x="8659" y="9027"/>
                  </a:lnTo>
                  <a:cubicBezTo>
                    <a:pt x="8785" y="9185"/>
                    <a:pt x="8967" y="9299"/>
                    <a:pt x="9164" y="9342"/>
                  </a:cubicBezTo>
                  <a:cubicBezTo>
                    <a:pt x="9246" y="9359"/>
                    <a:pt x="9331" y="9365"/>
                    <a:pt x="9408" y="9395"/>
                  </a:cubicBezTo>
                  <a:cubicBezTo>
                    <a:pt x="9546" y="9449"/>
                    <a:pt x="9651" y="9577"/>
                    <a:pt x="9796" y="9612"/>
                  </a:cubicBezTo>
                  <a:cubicBezTo>
                    <a:pt x="9888" y="9635"/>
                    <a:pt x="9987" y="9616"/>
                    <a:pt x="10077" y="9642"/>
                  </a:cubicBezTo>
                  <a:cubicBezTo>
                    <a:pt x="10203" y="9674"/>
                    <a:pt x="10298" y="9779"/>
                    <a:pt x="10420" y="9822"/>
                  </a:cubicBezTo>
                  <a:cubicBezTo>
                    <a:pt x="10474" y="9840"/>
                    <a:pt x="10530" y="9846"/>
                    <a:pt x="10588" y="9846"/>
                  </a:cubicBezTo>
                  <a:cubicBezTo>
                    <a:pt x="10679" y="9846"/>
                    <a:pt x="10773" y="9832"/>
                    <a:pt x="10864" y="9832"/>
                  </a:cubicBezTo>
                  <a:cubicBezTo>
                    <a:pt x="10936" y="9832"/>
                    <a:pt x="11007" y="9841"/>
                    <a:pt x="11071" y="9875"/>
                  </a:cubicBezTo>
                  <a:cubicBezTo>
                    <a:pt x="11184" y="9934"/>
                    <a:pt x="11296" y="10060"/>
                    <a:pt x="11403" y="10060"/>
                  </a:cubicBezTo>
                  <a:cubicBezTo>
                    <a:pt x="11428" y="10060"/>
                    <a:pt x="11453" y="10053"/>
                    <a:pt x="11478" y="10036"/>
                  </a:cubicBezTo>
                  <a:cubicBezTo>
                    <a:pt x="11448" y="9796"/>
                    <a:pt x="11688" y="9614"/>
                    <a:pt x="11909" y="9517"/>
                  </a:cubicBezTo>
                  <a:cubicBezTo>
                    <a:pt x="12477" y="9269"/>
                    <a:pt x="13106" y="9202"/>
                    <a:pt x="13726" y="9202"/>
                  </a:cubicBezTo>
                  <a:cubicBezTo>
                    <a:pt x="13955" y="9202"/>
                    <a:pt x="14182" y="9211"/>
                    <a:pt x="14409" y="9228"/>
                  </a:cubicBezTo>
                  <a:cubicBezTo>
                    <a:pt x="14439" y="9231"/>
                    <a:pt x="14470" y="9233"/>
                    <a:pt x="14500" y="9233"/>
                  </a:cubicBezTo>
                  <a:cubicBezTo>
                    <a:pt x="14566" y="9233"/>
                    <a:pt x="14629" y="9223"/>
                    <a:pt x="14679" y="9183"/>
                  </a:cubicBezTo>
                  <a:cubicBezTo>
                    <a:pt x="14748" y="9127"/>
                    <a:pt x="14765" y="9035"/>
                    <a:pt x="14803" y="8956"/>
                  </a:cubicBezTo>
                  <a:cubicBezTo>
                    <a:pt x="14910" y="8725"/>
                    <a:pt x="15174" y="8617"/>
                    <a:pt x="15407" y="8506"/>
                  </a:cubicBezTo>
                  <a:cubicBezTo>
                    <a:pt x="15639" y="8397"/>
                    <a:pt x="15887" y="8225"/>
                    <a:pt x="15905" y="7970"/>
                  </a:cubicBezTo>
                  <a:cubicBezTo>
                    <a:pt x="15924" y="7673"/>
                    <a:pt x="15613" y="7409"/>
                    <a:pt x="15684" y="7118"/>
                  </a:cubicBezTo>
                  <a:cubicBezTo>
                    <a:pt x="15731" y="6929"/>
                    <a:pt x="15939" y="6813"/>
                    <a:pt x="16134" y="6805"/>
                  </a:cubicBezTo>
                  <a:cubicBezTo>
                    <a:pt x="16141" y="6805"/>
                    <a:pt x="16149" y="6805"/>
                    <a:pt x="16157" y="6805"/>
                  </a:cubicBezTo>
                  <a:cubicBezTo>
                    <a:pt x="16345" y="6805"/>
                    <a:pt x="16524" y="6879"/>
                    <a:pt x="16699" y="6953"/>
                  </a:cubicBezTo>
                  <a:cubicBezTo>
                    <a:pt x="16795" y="6992"/>
                    <a:pt x="16893" y="7032"/>
                    <a:pt x="16997" y="7032"/>
                  </a:cubicBezTo>
                  <a:cubicBezTo>
                    <a:pt x="17002" y="7032"/>
                    <a:pt x="17007" y="7032"/>
                    <a:pt x="17012" y="7032"/>
                  </a:cubicBezTo>
                  <a:cubicBezTo>
                    <a:pt x="17121" y="7028"/>
                    <a:pt x="17235" y="6961"/>
                    <a:pt x="17256" y="6854"/>
                  </a:cubicBezTo>
                  <a:cubicBezTo>
                    <a:pt x="17304" y="6628"/>
                    <a:pt x="17688" y="6597"/>
                    <a:pt x="17970" y="6597"/>
                  </a:cubicBezTo>
                  <a:cubicBezTo>
                    <a:pt x="18019" y="6597"/>
                    <a:pt x="18064" y="6598"/>
                    <a:pt x="18105" y="6599"/>
                  </a:cubicBezTo>
                  <a:cubicBezTo>
                    <a:pt x="18126" y="6600"/>
                    <a:pt x="18148" y="6600"/>
                    <a:pt x="18170" y="6600"/>
                  </a:cubicBezTo>
                  <a:cubicBezTo>
                    <a:pt x="18426" y="6600"/>
                    <a:pt x="18711" y="6559"/>
                    <a:pt x="18840" y="6342"/>
                  </a:cubicBezTo>
                  <a:cubicBezTo>
                    <a:pt x="18904" y="6233"/>
                    <a:pt x="18915" y="6096"/>
                    <a:pt x="18983" y="5989"/>
                  </a:cubicBezTo>
                  <a:cubicBezTo>
                    <a:pt x="19022" y="5929"/>
                    <a:pt x="19080" y="5882"/>
                    <a:pt x="19135" y="5834"/>
                  </a:cubicBezTo>
                  <a:cubicBezTo>
                    <a:pt x="19364" y="5641"/>
                    <a:pt x="19625" y="5435"/>
                    <a:pt x="19921" y="5435"/>
                  </a:cubicBezTo>
                  <a:cubicBezTo>
                    <a:pt x="19933" y="5435"/>
                    <a:pt x="19944" y="5435"/>
                    <a:pt x="19956" y="5436"/>
                  </a:cubicBezTo>
                  <a:cubicBezTo>
                    <a:pt x="20042" y="5441"/>
                    <a:pt x="20126" y="5464"/>
                    <a:pt x="20211" y="5464"/>
                  </a:cubicBezTo>
                  <a:cubicBezTo>
                    <a:pt x="20226" y="5464"/>
                    <a:pt x="20241" y="5463"/>
                    <a:pt x="20256" y="5462"/>
                  </a:cubicBezTo>
                  <a:cubicBezTo>
                    <a:pt x="20425" y="5444"/>
                    <a:pt x="20569" y="5320"/>
                    <a:pt x="20738" y="5307"/>
                  </a:cubicBezTo>
                  <a:cubicBezTo>
                    <a:pt x="20748" y="5307"/>
                    <a:pt x="20758" y="5306"/>
                    <a:pt x="20768" y="5306"/>
                  </a:cubicBezTo>
                  <a:cubicBezTo>
                    <a:pt x="20979" y="5306"/>
                    <a:pt x="21195" y="5464"/>
                    <a:pt x="21385" y="5464"/>
                  </a:cubicBezTo>
                  <a:cubicBezTo>
                    <a:pt x="21440" y="5464"/>
                    <a:pt x="21493" y="5451"/>
                    <a:pt x="21544" y="5417"/>
                  </a:cubicBezTo>
                  <a:cubicBezTo>
                    <a:pt x="21595" y="5219"/>
                    <a:pt x="21460" y="5020"/>
                    <a:pt x="21299" y="4896"/>
                  </a:cubicBezTo>
                  <a:cubicBezTo>
                    <a:pt x="21139" y="4770"/>
                    <a:pt x="20946" y="4684"/>
                    <a:pt x="20804" y="4536"/>
                  </a:cubicBezTo>
                  <a:cubicBezTo>
                    <a:pt x="20629" y="4350"/>
                    <a:pt x="20515" y="4056"/>
                    <a:pt x="20260" y="4022"/>
                  </a:cubicBezTo>
                  <a:cubicBezTo>
                    <a:pt x="20245" y="4020"/>
                    <a:pt x="20230" y="4019"/>
                    <a:pt x="20215" y="4019"/>
                  </a:cubicBezTo>
                  <a:cubicBezTo>
                    <a:pt x="20037" y="4019"/>
                    <a:pt x="19877" y="4153"/>
                    <a:pt x="19705" y="4217"/>
                  </a:cubicBezTo>
                  <a:cubicBezTo>
                    <a:pt x="19606" y="4254"/>
                    <a:pt x="19502" y="4268"/>
                    <a:pt x="19397" y="4268"/>
                  </a:cubicBezTo>
                  <a:cubicBezTo>
                    <a:pt x="19254" y="4268"/>
                    <a:pt x="19109" y="4243"/>
                    <a:pt x="18968" y="4217"/>
                  </a:cubicBezTo>
                  <a:cubicBezTo>
                    <a:pt x="18786" y="4185"/>
                    <a:pt x="18559" y="4095"/>
                    <a:pt x="18568" y="3910"/>
                  </a:cubicBezTo>
                  <a:cubicBezTo>
                    <a:pt x="18570" y="3874"/>
                    <a:pt x="18583" y="3838"/>
                    <a:pt x="18595" y="3801"/>
                  </a:cubicBezTo>
                  <a:cubicBezTo>
                    <a:pt x="18664" y="3615"/>
                    <a:pt x="18733" y="3431"/>
                    <a:pt x="18801" y="3244"/>
                  </a:cubicBezTo>
                  <a:cubicBezTo>
                    <a:pt x="18910" y="2942"/>
                    <a:pt x="19063" y="2601"/>
                    <a:pt x="19373" y="2520"/>
                  </a:cubicBezTo>
                  <a:lnTo>
                    <a:pt x="19388" y="2520"/>
                  </a:lnTo>
                  <a:cubicBezTo>
                    <a:pt x="19326" y="2411"/>
                    <a:pt x="19257" y="2314"/>
                    <a:pt x="19148" y="2274"/>
                  </a:cubicBezTo>
                  <a:cubicBezTo>
                    <a:pt x="19026" y="2229"/>
                    <a:pt x="18887" y="2267"/>
                    <a:pt x="18763" y="2229"/>
                  </a:cubicBezTo>
                  <a:cubicBezTo>
                    <a:pt x="18664" y="2199"/>
                    <a:pt x="18587" y="2126"/>
                    <a:pt x="18501" y="2070"/>
                  </a:cubicBezTo>
                  <a:cubicBezTo>
                    <a:pt x="18358" y="1979"/>
                    <a:pt x="18197" y="1941"/>
                    <a:pt x="18031" y="1941"/>
                  </a:cubicBezTo>
                  <a:cubicBezTo>
                    <a:pt x="17750" y="1941"/>
                    <a:pt x="17453" y="2048"/>
                    <a:pt x="17199" y="2181"/>
                  </a:cubicBezTo>
                  <a:cubicBezTo>
                    <a:pt x="16794" y="2394"/>
                    <a:pt x="16397" y="2674"/>
                    <a:pt x="15941" y="2691"/>
                  </a:cubicBezTo>
                  <a:cubicBezTo>
                    <a:pt x="15919" y="2692"/>
                    <a:pt x="15896" y="2693"/>
                    <a:pt x="15873" y="2693"/>
                  </a:cubicBezTo>
                  <a:cubicBezTo>
                    <a:pt x="15838" y="2693"/>
                    <a:pt x="15803" y="2692"/>
                    <a:pt x="15768" y="2692"/>
                  </a:cubicBezTo>
                  <a:cubicBezTo>
                    <a:pt x="15672" y="2692"/>
                    <a:pt x="15577" y="2697"/>
                    <a:pt x="15491" y="2734"/>
                  </a:cubicBezTo>
                  <a:cubicBezTo>
                    <a:pt x="15377" y="2783"/>
                    <a:pt x="15290" y="2882"/>
                    <a:pt x="15174" y="2929"/>
                  </a:cubicBezTo>
                  <a:cubicBezTo>
                    <a:pt x="15120" y="2951"/>
                    <a:pt x="15066" y="2961"/>
                    <a:pt x="15013" y="2961"/>
                  </a:cubicBezTo>
                  <a:cubicBezTo>
                    <a:pt x="14725" y="2961"/>
                    <a:pt x="14432" y="2692"/>
                    <a:pt x="14120" y="2685"/>
                  </a:cubicBezTo>
                  <a:cubicBezTo>
                    <a:pt x="14117" y="2685"/>
                    <a:pt x="14114" y="2685"/>
                    <a:pt x="14111" y="2685"/>
                  </a:cubicBezTo>
                  <a:cubicBezTo>
                    <a:pt x="14015" y="2685"/>
                    <a:pt x="13919" y="2708"/>
                    <a:pt x="13826" y="2708"/>
                  </a:cubicBezTo>
                  <a:cubicBezTo>
                    <a:pt x="13785" y="2708"/>
                    <a:pt x="13745" y="2703"/>
                    <a:pt x="13706" y="2691"/>
                  </a:cubicBezTo>
                  <a:cubicBezTo>
                    <a:pt x="13599" y="2661"/>
                    <a:pt x="13518" y="2576"/>
                    <a:pt x="13436" y="2501"/>
                  </a:cubicBezTo>
                  <a:cubicBezTo>
                    <a:pt x="12892" y="1984"/>
                    <a:pt x="12143" y="1690"/>
                    <a:pt x="11394" y="1690"/>
                  </a:cubicBezTo>
                  <a:cubicBezTo>
                    <a:pt x="11327" y="1690"/>
                    <a:pt x="11260" y="1692"/>
                    <a:pt x="11193" y="1697"/>
                  </a:cubicBezTo>
                  <a:cubicBezTo>
                    <a:pt x="11015" y="1710"/>
                    <a:pt x="10820" y="1753"/>
                    <a:pt x="10722" y="1899"/>
                  </a:cubicBezTo>
                  <a:cubicBezTo>
                    <a:pt x="10688" y="1950"/>
                    <a:pt x="10668" y="2010"/>
                    <a:pt x="10628" y="2055"/>
                  </a:cubicBezTo>
                  <a:cubicBezTo>
                    <a:pt x="10579" y="2107"/>
                    <a:pt x="10515" y="2128"/>
                    <a:pt x="10447" y="2128"/>
                  </a:cubicBezTo>
                  <a:cubicBezTo>
                    <a:pt x="10345" y="2128"/>
                    <a:pt x="10233" y="2082"/>
                    <a:pt x="10145" y="2023"/>
                  </a:cubicBezTo>
                  <a:cubicBezTo>
                    <a:pt x="10009" y="1930"/>
                    <a:pt x="9870" y="1805"/>
                    <a:pt x="9706" y="1805"/>
                  </a:cubicBezTo>
                  <a:cubicBezTo>
                    <a:pt x="9697" y="1805"/>
                    <a:pt x="9688" y="1806"/>
                    <a:pt x="9678" y="1807"/>
                  </a:cubicBezTo>
                  <a:cubicBezTo>
                    <a:pt x="9692" y="1685"/>
                    <a:pt x="9576" y="1570"/>
                    <a:pt x="9456" y="1570"/>
                  </a:cubicBezTo>
                  <a:cubicBezTo>
                    <a:pt x="9441" y="1570"/>
                    <a:pt x="9426" y="1571"/>
                    <a:pt x="9411" y="1575"/>
                  </a:cubicBezTo>
                  <a:cubicBezTo>
                    <a:pt x="9372" y="1297"/>
                    <a:pt x="9331" y="1018"/>
                    <a:pt x="9291" y="740"/>
                  </a:cubicBezTo>
                  <a:cubicBezTo>
                    <a:pt x="8530" y="729"/>
                    <a:pt x="7823" y="360"/>
                    <a:pt x="71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50"/>
            <p:cNvSpPr/>
            <p:nvPr/>
          </p:nvSpPr>
          <p:spPr>
            <a:xfrm>
              <a:off x="6052050" y="2318287"/>
              <a:ext cx="615270" cy="287560"/>
            </a:xfrm>
            <a:custGeom>
              <a:rect b="b" l="l" r="r" t="t"/>
              <a:pathLst>
                <a:path extrusionOk="0" h="10120" w="21653">
                  <a:moveTo>
                    <a:pt x="7183" y="65"/>
                  </a:moveTo>
                  <a:cubicBezTo>
                    <a:pt x="7812" y="401"/>
                    <a:pt x="8526" y="780"/>
                    <a:pt x="9297" y="799"/>
                  </a:cubicBezTo>
                  <a:lnTo>
                    <a:pt x="9417" y="1641"/>
                  </a:lnTo>
                  <a:lnTo>
                    <a:pt x="9447" y="1633"/>
                  </a:lnTo>
                  <a:cubicBezTo>
                    <a:pt x="9459" y="1630"/>
                    <a:pt x="9471" y="1629"/>
                    <a:pt x="9483" y="1629"/>
                  </a:cubicBezTo>
                  <a:cubicBezTo>
                    <a:pt x="9536" y="1629"/>
                    <a:pt x="9591" y="1654"/>
                    <a:pt x="9631" y="1699"/>
                  </a:cubicBezTo>
                  <a:cubicBezTo>
                    <a:pt x="9668" y="1738"/>
                    <a:pt x="9685" y="1789"/>
                    <a:pt x="9679" y="1836"/>
                  </a:cubicBezTo>
                  <a:lnTo>
                    <a:pt x="9676" y="1869"/>
                  </a:lnTo>
                  <a:lnTo>
                    <a:pt x="9709" y="1866"/>
                  </a:lnTo>
                  <a:cubicBezTo>
                    <a:pt x="9717" y="1866"/>
                    <a:pt x="9726" y="1865"/>
                    <a:pt x="9735" y="1865"/>
                  </a:cubicBezTo>
                  <a:cubicBezTo>
                    <a:pt x="9860" y="1865"/>
                    <a:pt x="9978" y="1947"/>
                    <a:pt x="10088" y="2027"/>
                  </a:cubicBezTo>
                  <a:cubicBezTo>
                    <a:pt x="10111" y="2044"/>
                    <a:pt x="10135" y="2061"/>
                    <a:pt x="10158" y="2076"/>
                  </a:cubicBezTo>
                  <a:cubicBezTo>
                    <a:pt x="10261" y="2147"/>
                    <a:pt x="10377" y="2186"/>
                    <a:pt x="10476" y="2186"/>
                  </a:cubicBezTo>
                  <a:cubicBezTo>
                    <a:pt x="10557" y="2186"/>
                    <a:pt x="10626" y="2158"/>
                    <a:pt x="10675" y="2104"/>
                  </a:cubicBezTo>
                  <a:cubicBezTo>
                    <a:pt x="10703" y="2074"/>
                    <a:pt x="10720" y="2040"/>
                    <a:pt x="10737" y="2006"/>
                  </a:cubicBezTo>
                  <a:cubicBezTo>
                    <a:pt x="10748" y="1986"/>
                    <a:pt x="10758" y="1965"/>
                    <a:pt x="10771" y="1946"/>
                  </a:cubicBezTo>
                  <a:cubicBezTo>
                    <a:pt x="10846" y="1834"/>
                    <a:pt x="10990" y="1774"/>
                    <a:pt x="11223" y="1757"/>
                  </a:cubicBezTo>
                  <a:cubicBezTo>
                    <a:pt x="11290" y="1753"/>
                    <a:pt x="11358" y="1749"/>
                    <a:pt x="11425" y="1749"/>
                  </a:cubicBezTo>
                  <a:cubicBezTo>
                    <a:pt x="12172" y="1749"/>
                    <a:pt x="12909" y="2042"/>
                    <a:pt x="13447" y="2552"/>
                  </a:cubicBezTo>
                  <a:lnTo>
                    <a:pt x="13467" y="2571"/>
                  </a:lnTo>
                  <a:cubicBezTo>
                    <a:pt x="13544" y="2644"/>
                    <a:pt x="13623" y="2719"/>
                    <a:pt x="13726" y="2749"/>
                  </a:cubicBezTo>
                  <a:cubicBezTo>
                    <a:pt x="13764" y="2761"/>
                    <a:pt x="13808" y="2765"/>
                    <a:pt x="13854" y="2765"/>
                  </a:cubicBezTo>
                  <a:cubicBezTo>
                    <a:pt x="13900" y="2765"/>
                    <a:pt x="13949" y="2761"/>
                    <a:pt x="13996" y="2755"/>
                  </a:cubicBezTo>
                  <a:cubicBezTo>
                    <a:pt x="14043" y="2749"/>
                    <a:pt x="14090" y="2743"/>
                    <a:pt x="14137" y="2743"/>
                  </a:cubicBezTo>
                  <a:lnTo>
                    <a:pt x="14148" y="2745"/>
                  </a:lnTo>
                  <a:cubicBezTo>
                    <a:pt x="14300" y="2747"/>
                    <a:pt x="14450" y="2815"/>
                    <a:pt x="14596" y="2884"/>
                  </a:cubicBezTo>
                  <a:cubicBezTo>
                    <a:pt x="14741" y="2950"/>
                    <a:pt x="14893" y="3019"/>
                    <a:pt x="15043" y="3019"/>
                  </a:cubicBezTo>
                  <a:cubicBezTo>
                    <a:pt x="15103" y="3019"/>
                    <a:pt x="15159" y="3008"/>
                    <a:pt x="15213" y="2987"/>
                  </a:cubicBezTo>
                  <a:cubicBezTo>
                    <a:pt x="15275" y="2961"/>
                    <a:pt x="15328" y="2923"/>
                    <a:pt x="15380" y="2884"/>
                  </a:cubicBezTo>
                  <a:cubicBezTo>
                    <a:pt x="15429" y="2848"/>
                    <a:pt x="15476" y="2813"/>
                    <a:pt x="15530" y="2790"/>
                  </a:cubicBezTo>
                  <a:cubicBezTo>
                    <a:pt x="15607" y="2758"/>
                    <a:pt x="15693" y="2749"/>
                    <a:pt x="15795" y="2749"/>
                  </a:cubicBezTo>
                  <a:lnTo>
                    <a:pt x="15907" y="2751"/>
                  </a:lnTo>
                  <a:cubicBezTo>
                    <a:pt x="15928" y="2751"/>
                    <a:pt x="15950" y="2751"/>
                    <a:pt x="15971" y="2749"/>
                  </a:cubicBezTo>
                  <a:cubicBezTo>
                    <a:pt x="16344" y="2736"/>
                    <a:pt x="16676" y="2548"/>
                    <a:pt x="16999" y="2368"/>
                  </a:cubicBezTo>
                  <a:cubicBezTo>
                    <a:pt x="17079" y="2323"/>
                    <a:pt x="17160" y="2278"/>
                    <a:pt x="17239" y="2237"/>
                  </a:cubicBezTo>
                  <a:cubicBezTo>
                    <a:pt x="17445" y="2128"/>
                    <a:pt x="17754" y="1999"/>
                    <a:pt x="18058" y="1999"/>
                  </a:cubicBezTo>
                  <a:cubicBezTo>
                    <a:pt x="18229" y="1999"/>
                    <a:pt x="18384" y="2042"/>
                    <a:pt x="18514" y="2126"/>
                  </a:cubicBezTo>
                  <a:cubicBezTo>
                    <a:pt x="18540" y="2141"/>
                    <a:pt x="18563" y="2160"/>
                    <a:pt x="18589" y="2177"/>
                  </a:cubicBezTo>
                  <a:cubicBezTo>
                    <a:pt x="18647" y="2220"/>
                    <a:pt x="18709" y="2265"/>
                    <a:pt x="18782" y="2286"/>
                  </a:cubicBezTo>
                  <a:cubicBezTo>
                    <a:pt x="18844" y="2306"/>
                    <a:pt x="18911" y="2306"/>
                    <a:pt x="18975" y="2308"/>
                  </a:cubicBezTo>
                  <a:cubicBezTo>
                    <a:pt x="19043" y="2308"/>
                    <a:pt x="19108" y="2308"/>
                    <a:pt x="19168" y="2331"/>
                  </a:cubicBezTo>
                  <a:cubicBezTo>
                    <a:pt x="19260" y="2366"/>
                    <a:pt x="19324" y="2449"/>
                    <a:pt x="19373" y="2533"/>
                  </a:cubicBezTo>
                  <a:cubicBezTo>
                    <a:pt x="19076" y="2623"/>
                    <a:pt x="18923" y="2938"/>
                    <a:pt x="18803" y="3268"/>
                  </a:cubicBezTo>
                  <a:lnTo>
                    <a:pt x="18600" y="3825"/>
                  </a:lnTo>
                  <a:cubicBezTo>
                    <a:pt x="18585" y="3863"/>
                    <a:pt x="18572" y="3900"/>
                    <a:pt x="18570" y="3942"/>
                  </a:cubicBezTo>
                  <a:cubicBezTo>
                    <a:pt x="18557" y="4172"/>
                    <a:pt x="18861" y="4251"/>
                    <a:pt x="18992" y="4275"/>
                  </a:cubicBezTo>
                  <a:cubicBezTo>
                    <a:pt x="19146" y="4302"/>
                    <a:pt x="19285" y="4326"/>
                    <a:pt x="19427" y="4326"/>
                  </a:cubicBezTo>
                  <a:cubicBezTo>
                    <a:pt x="19547" y="4326"/>
                    <a:pt x="19650" y="4309"/>
                    <a:pt x="19744" y="4275"/>
                  </a:cubicBezTo>
                  <a:cubicBezTo>
                    <a:pt x="19804" y="4251"/>
                    <a:pt x="19864" y="4219"/>
                    <a:pt x="19922" y="4189"/>
                  </a:cubicBezTo>
                  <a:cubicBezTo>
                    <a:pt x="20031" y="4131"/>
                    <a:pt x="20135" y="4077"/>
                    <a:pt x="20246" y="4077"/>
                  </a:cubicBezTo>
                  <a:cubicBezTo>
                    <a:pt x="20260" y="4077"/>
                    <a:pt x="20273" y="4078"/>
                    <a:pt x="20286" y="4080"/>
                  </a:cubicBezTo>
                  <a:cubicBezTo>
                    <a:pt x="20451" y="4103"/>
                    <a:pt x="20556" y="4247"/>
                    <a:pt x="20665" y="4397"/>
                  </a:cubicBezTo>
                  <a:cubicBezTo>
                    <a:pt x="20710" y="4463"/>
                    <a:pt x="20760" y="4529"/>
                    <a:pt x="20813" y="4587"/>
                  </a:cubicBezTo>
                  <a:cubicBezTo>
                    <a:pt x="20903" y="4679"/>
                    <a:pt x="21010" y="4750"/>
                    <a:pt x="21117" y="4817"/>
                  </a:cubicBezTo>
                  <a:cubicBezTo>
                    <a:pt x="21182" y="4857"/>
                    <a:pt x="21250" y="4900"/>
                    <a:pt x="21310" y="4949"/>
                  </a:cubicBezTo>
                  <a:cubicBezTo>
                    <a:pt x="21454" y="5061"/>
                    <a:pt x="21591" y="5245"/>
                    <a:pt x="21548" y="5434"/>
                  </a:cubicBezTo>
                  <a:cubicBezTo>
                    <a:pt x="21509" y="5457"/>
                    <a:pt x="21464" y="5470"/>
                    <a:pt x="21413" y="5470"/>
                  </a:cubicBezTo>
                  <a:cubicBezTo>
                    <a:pt x="21325" y="5470"/>
                    <a:pt x="21229" y="5434"/>
                    <a:pt x="21128" y="5395"/>
                  </a:cubicBezTo>
                  <a:cubicBezTo>
                    <a:pt x="21020" y="5354"/>
                    <a:pt x="20908" y="5310"/>
                    <a:pt x="20794" y="5310"/>
                  </a:cubicBezTo>
                  <a:cubicBezTo>
                    <a:pt x="20784" y="5310"/>
                    <a:pt x="20774" y="5311"/>
                    <a:pt x="20764" y="5311"/>
                  </a:cubicBezTo>
                  <a:cubicBezTo>
                    <a:pt x="20674" y="5318"/>
                    <a:pt x="20590" y="5356"/>
                    <a:pt x="20509" y="5393"/>
                  </a:cubicBezTo>
                  <a:cubicBezTo>
                    <a:pt x="20432" y="5427"/>
                    <a:pt x="20359" y="5459"/>
                    <a:pt x="20282" y="5468"/>
                  </a:cubicBezTo>
                  <a:cubicBezTo>
                    <a:pt x="20271" y="5469"/>
                    <a:pt x="20260" y="5469"/>
                    <a:pt x="20249" y="5469"/>
                  </a:cubicBezTo>
                  <a:cubicBezTo>
                    <a:pt x="20200" y="5469"/>
                    <a:pt x="20153" y="5462"/>
                    <a:pt x="20102" y="5455"/>
                  </a:cubicBezTo>
                  <a:cubicBezTo>
                    <a:pt x="20065" y="5449"/>
                    <a:pt x="20025" y="5444"/>
                    <a:pt x="19986" y="5442"/>
                  </a:cubicBezTo>
                  <a:cubicBezTo>
                    <a:pt x="19974" y="5441"/>
                    <a:pt x="19962" y="5441"/>
                    <a:pt x="19950" y="5441"/>
                  </a:cubicBezTo>
                  <a:cubicBezTo>
                    <a:pt x="19652" y="5441"/>
                    <a:pt x="19387" y="5641"/>
                    <a:pt x="19146" y="5845"/>
                  </a:cubicBezTo>
                  <a:cubicBezTo>
                    <a:pt x="19088" y="5892"/>
                    <a:pt x="19031" y="5941"/>
                    <a:pt x="18990" y="6006"/>
                  </a:cubicBezTo>
                  <a:cubicBezTo>
                    <a:pt x="18951" y="6066"/>
                    <a:pt x="18930" y="6132"/>
                    <a:pt x="18911" y="6196"/>
                  </a:cubicBezTo>
                  <a:cubicBezTo>
                    <a:pt x="18891" y="6256"/>
                    <a:pt x="18874" y="6312"/>
                    <a:pt x="18844" y="6361"/>
                  </a:cubicBezTo>
                  <a:cubicBezTo>
                    <a:pt x="18746" y="6528"/>
                    <a:pt x="18540" y="6606"/>
                    <a:pt x="18195" y="6606"/>
                  </a:cubicBezTo>
                  <a:lnTo>
                    <a:pt x="18133" y="6606"/>
                  </a:lnTo>
                  <a:cubicBezTo>
                    <a:pt x="18092" y="6603"/>
                    <a:pt x="18047" y="6603"/>
                    <a:pt x="17998" y="6603"/>
                  </a:cubicBezTo>
                  <a:cubicBezTo>
                    <a:pt x="17829" y="6603"/>
                    <a:pt x="17317" y="6603"/>
                    <a:pt x="17259" y="6882"/>
                  </a:cubicBezTo>
                  <a:cubicBezTo>
                    <a:pt x="17239" y="6978"/>
                    <a:pt x="17130" y="7034"/>
                    <a:pt x="17038" y="7038"/>
                  </a:cubicBezTo>
                  <a:lnTo>
                    <a:pt x="17025" y="7038"/>
                  </a:lnTo>
                  <a:cubicBezTo>
                    <a:pt x="16924" y="7038"/>
                    <a:pt x="16826" y="6995"/>
                    <a:pt x="16738" y="6959"/>
                  </a:cubicBezTo>
                  <a:cubicBezTo>
                    <a:pt x="16573" y="6890"/>
                    <a:pt x="16386" y="6811"/>
                    <a:pt x="16191" y="6811"/>
                  </a:cubicBezTo>
                  <a:cubicBezTo>
                    <a:pt x="16181" y="6811"/>
                    <a:pt x="16172" y="6811"/>
                    <a:pt x="16162" y="6811"/>
                  </a:cubicBezTo>
                  <a:cubicBezTo>
                    <a:pt x="15965" y="6818"/>
                    <a:pt x="15738" y="6935"/>
                    <a:pt x="15686" y="7143"/>
                  </a:cubicBezTo>
                  <a:cubicBezTo>
                    <a:pt x="15645" y="7308"/>
                    <a:pt x="15720" y="7463"/>
                    <a:pt x="15791" y="7612"/>
                  </a:cubicBezTo>
                  <a:cubicBezTo>
                    <a:pt x="15851" y="7739"/>
                    <a:pt x="15915" y="7867"/>
                    <a:pt x="15907" y="8000"/>
                  </a:cubicBezTo>
                  <a:cubicBezTo>
                    <a:pt x="15894" y="8197"/>
                    <a:pt x="15731" y="8371"/>
                    <a:pt x="15425" y="8514"/>
                  </a:cubicBezTo>
                  <a:lnTo>
                    <a:pt x="15369" y="8540"/>
                  </a:lnTo>
                  <a:cubicBezTo>
                    <a:pt x="15144" y="8645"/>
                    <a:pt x="14911" y="8754"/>
                    <a:pt x="14806" y="8977"/>
                  </a:cubicBezTo>
                  <a:cubicBezTo>
                    <a:pt x="14797" y="8999"/>
                    <a:pt x="14786" y="9022"/>
                    <a:pt x="14778" y="9044"/>
                  </a:cubicBezTo>
                  <a:cubicBezTo>
                    <a:pt x="14756" y="9104"/>
                    <a:pt x="14735" y="9157"/>
                    <a:pt x="14690" y="9194"/>
                  </a:cubicBezTo>
                  <a:cubicBezTo>
                    <a:pt x="14653" y="9224"/>
                    <a:pt x="14600" y="9239"/>
                    <a:pt x="14527" y="9239"/>
                  </a:cubicBezTo>
                  <a:cubicBezTo>
                    <a:pt x="14497" y="9239"/>
                    <a:pt x="14467" y="9236"/>
                    <a:pt x="14439" y="9234"/>
                  </a:cubicBezTo>
                  <a:cubicBezTo>
                    <a:pt x="14212" y="9217"/>
                    <a:pt x="13983" y="9209"/>
                    <a:pt x="13749" y="9209"/>
                  </a:cubicBezTo>
                  <a:cubicBezTo>
                    <a:pt x="12999" y="9209"/>
                    <a:pt x="12421" y="9307"/>
                    <a:pt x="11926" y="9524"/>
                  </a:cubicBezTo>
                  <a:cubicBezTo>
                    <a:pt x="11815" y="9573"/>
                    <a:pt x="11455" y="9755"/>
                    <a:pt x="11478" y="10053"/>
                  </a:cubicBezTo>
                  <a:cubicBezTo>
                    <a:pt x="11464" y="10060"/>
                    <a:pt x="11449" y="10064"/>
                    <a:pt x="11433" y="10064"/>
                  </a:cubicBezTo>
                  <a:cubicBezTo>
                    <a:pt x="11373" y="10064"/>
                    <a:pt x="11302" y="10014"/>
                    <a:pt x="11234" y="9965"/>
                  </a:cubicBezTo>
                  <a:cubicBezTo>
                    <a:pt x="11193" y="9935"/>
                    <a:pt x="11153" y="9905"/>
                    <a:pt x="11112" y="9884"/>
                  </a:cubicBezTo>
                  <a:cubicBezTo>
                    <a:pt x="11052" y="9851"/>
                    <a:pt x="10981" y="9836"/>
                    <a:pt x="10891" y="9836"/>
                  </a:cubicBezTo>
                  <a:cubicBezTo>
                    <a:pt x="10844" y="9836"/>
                    <a:pt x="10797" y="9841"/>
                    <a:pt x="10752" y="9845"/>
                  </a:cubicBezTo>
                  <a:cubicBezTo>
                    <a:pt x="10707" y="9847"/>
                    <a:pt x="10662" y="9851"/>
                    <a:pt x="10617" y="9851"/>
                  </a:cubicBezTo>
                  <a:cubicBezTo>
                    <a:pt x="10553" y="9851"/>
                    <a:pt x="10501" y="9843"/>
                    <a:pt x="10456" y="9828"/>
                  </a:cubicBezTo>
                  <a:cubicBezTo>
                    <a:pt x="10403" y="9809"/>
                    <a:pt x="10353" y="9776"/>
                    <a:pt x="10304" y="9744"/>
                  </a:cubicBezTo>
                  <a:cubicBezTo>
                    <a:pt x="10244" y="9706"/>
                    <a:pt x="10184" y="9665"/>
                    <a:pt x="10114" y="9646"/>
                  </a:cubicBezTo>
                  <a:cubicBezTo>
                    <a:pt x="10062" y="9633"/>
                    <a:pt x="10013" y="9633"/>
                    <a:pt x="9964" y="9631"/>
                  </a:cubicBezTo>
                  <a:cubicBezTo>
                    <a:pt x="9916" y="9629"/>
                    <a:pt x="9871" y="9629"/>
                    <a:pt x="9829" y="9618"/>
                  </a:cubicBezTo>
                  <a:cubicBezTo>
                    <a:pt x="9754" y="9601"/>
                    <a:pt x="9691" y="9554"/>
                    <a:pt x="9623" y="9506"/>
                  </a:cubicBezTo>
                  <a:cubicBezTo>
                    <a:pt x="9567" y="9468"/>
                    <a:pt x="9511" y="9427"/>
                    <a:pt x="9445" y="9401"/>
                  </a:cubicBezTo>
                  <a:cubicBezTo>
                    <a:pt x="9391" y="9380"/>
                    <a:pt x="9331" y="9371"/>
                    <a:pt x="9276" y="9361"/>
                  </a:cubicBezTo>
                  <a:cubicBezTo>
                    <a:pt x="9250" y="9356"/>
                    <a:pt x="9224" y="9352"/>
                    <a:pt x="9199" y="9346"/>
                  </a:cubicBezTo>
                  <a:cubicBezTo>
                    <a:pt x="9006" y="9305"/>
                    <a:pt x="8830" y="9198"/>
                    <a:pt x="8706" y="9044"/>
                  </a:cubicBezTo>
                  <a:lnTo>
                    <a:pt x="8699" y="9033"/>
                  </a:lnTo>
                  <a:lnTo>
                    <a:pt x="5876" y="9012"/>
                  </a:lnTo>
                  <a:lnTo>
                    <a:pt x="5869" y="9012"/>
                  </a:lnTo>
                  <a:cubicBezTo>
                    <a:pt x="5850" y="9018"/>
                    <a:pt x="5829" y="9020"/>
                    <a:pt x="5809" y="9020"/>
                  </a:cubicBezTo>
                  <a:cubicBezTo>
                    <a:pt x="5685" y="9020"/>
                    <a:pt x="5571" y="8928"/>
                    <a:pt x="5516" y="8872"/>
                  </a:cubicBezTo>
                  <a:cubicBezTo>
                    <a:pt x="5357" y="8716"/>
                    <a:pt x="5252" y="8506"/>
                    <a:pt x="5218" y="8285"/>
                  </a:cubicBezTo>
                  <a:lnTo>
                    <a:pt x="5216" y="8270"/>
                  </a:lnTo>
                  <a:cubicBezTo>
                    <a:pt x="5209" y="8221"/>
                    <a:pt x="5201" y="8163"/>
                    <a:pt x="5169" y="8120"/>
                  </a:cubicBezTo>
                  <a:cubicBezTo>
                    <a:pt x="5130" y="8071"/>
                    <a:pt x="5074" y="8052"/>
                    <a:pt x="5019" y="8032"/>
                  </a:cubicBezTo>
                  <a:cubicBezTo>
                    <a:pt x="4976" y="8017"/>
                    <a:pt x="4937" y="8002"/>
                    <a:pt x="4907" y="7977"/>
                  </a:cubicBezTo>
                  <a:cubicBezTo>
                    <a:pt x="4871" y="7942"/>
                    <a:pt x="4854" y="7893"/>
                    <a:pt x="4837" y="7840"/>
                  </a:cubicBezTo>
                  <a:cubicBezTo>
                    <a:pt x="4830" y="7822"/>
                    <a:pt x="4824" y="7803"/>
                    <a:pt x="4817" y="7786"/>
                  </a:cubicBezTo>
                  <a:cubicBezTo>
                    <a:pt x="4697" y="7486"/>
                    <a:pt x="4361" y="7370"/>
                    <a:pt x="4012" y="7291"/>
                  </a:cubicBezTo>
                  <a:lnTo>
                    <a:pt x="3995" y="6914"/>
                  </a:lnTo>
                  <a:lnTo>
                    <a:pt x="2469" y="6790"/>
                  </a:lnTo>
                  <a:cubicBezTo>
                    <a:pt x="2435" y="6785"/>
                    <a:pt x="2403" y="6781"/>
                    <a:pt x="2383" y="6764"/>
                  </a:cubicBezTo>
                  <a:cubicBezTo>
                    <a:pt x="2368" y="6749"/>
                    <a:pt x="2362" y="6728"/>
                    <a:pt x="2356" y="6704"/>
                  </a:cubicBezTo>
                  <a:cubicBezTo>
                    <a:pt x="2351" y="6687"/>
                    <a:pt x="2345" y="6668"/>
                    <a:pt x="2336" y="6651"/>
                  </a:cubicBezTo>
                  <a:cubicBezTo>
                    <a:pt x="2298" y="6573"/>
                    <a:pt x="2214" y="6556"/>
                    <a:pt x="2135" y="6537"/>
                  </a:cubicBezTo>
                  <a:cubicBezTo>
                    <a:pt x="2068" y="6522"/>
                    <a:pt x="2008" y="6509"/>
                    <a:pt x="1972" y="6466"/>
                  </a:cubicBezTo>
                  <a:cubicBezTo>
                    <a:pt x="1912" y="6398"/>
                    <a:pt x="1946" y="6284"/>
                    <a:pt x="1985" y="6194"/>
                  </a:cubicBezTo>
                  <a:lnTo>
                    <a:pt x="2413" y="5144"/>
                  </a:lnTo>
                  <a:lnTo>
                    <a:pt x="2381" y="5138"/>
                  </a:lnTo>
                  <a:cubicBezTo>
                    <a:pt x="2075" y="5074"/>
                    <a:pt x="1854" y="4737"/>
                    <a:pt x="1918" y="4431"/>
                  </a:cubicBezTo>
                  <a:lnTo>
                    <a:pt x="1921" y="4399"/>
                  </a:lnTo>
                  <a:lnTo>
                    <a:pt x="1888" y="4399"/>
                  </a:lnTo>
                  <a:cubicBezTo>
                    <a:pt x="1762" y="4399"/>
                    <a:pt x="1685" y="4287"/>
                    <a:pt x="1601" y="4170"/>
                  </a:cubicBezTo>
                  <a:cubicBezTo>
                    <a:pt x="1533" y="4071"/>
                    <a:pt x="1462" y="3968"/>
                    <a:pt x="1355" y="3919"/>
                  </a:cubicBezTo>
                  <a:cubicBezTo>
                    <a:pt x="1304" y="3895"/>
                    <a:pt x="1241" y="3882"/>
                    <a:pt x="1164" y="3882"/>
                  </a:cubicBezTo>
                  <a:cubicBezTo>
                    <a:pt x="1126" y="3882"/>
                    <a:pt x="1089" y="3885"/>
                    <a:pt x="1051" y="3889"/>
                  </a:cubicBezTo>
                  <a:cubicBezTo>
                    <a:pt x="1012" y="3891"/>
                    <a:pt x="976" y="3893"/>
                    <a:pt x="939" y="3893"/>
                  </a:cubicBezTo>
                  <a:cubicBezTo>
                    <a:pt x="862" y="3893"/>
                    <a:pt x="807" y="3880"/>
                    <a:pt x="759" y="3855"/>
                  </a:cubicBezTo>
                  <a:cubicBezTo>
                    <a:pt x="689" y="3816"/>
                    <a:pt x="642" y="3747"/>
                    <a:pt x="594" y="3675"/>
                  </a:cubicBezTo>
                  <a:cubicBezTo>
                    <a:pt x="560" y="3623"/>
                    <a:pt x="524" y="3570"/>
                    <a:pt x="479" y="3525"/>
                  </a:cubicBezTo>
                  <a:cubicBezTo>
                    <a:pt x="440" y="3488"/>
                    <a:pt x="395" y="3460"/>
                    <a:pt x="352" y="3433"/>
                  </a:cubicBezTo>
                  <a:cubicBezTo>
                    <a:pt x="297" y="3396"/>
                    <a:pt x="243" y="3362"/>
                    <a:pt x="205" y="3313"/>
                  </a:cubicBezTo>
                  <a:cubicBezTo>
                    <a:pt x="166" y="3261"/>
                    <a:pt x="138" y="3195"/>
                    <a:pt x="112" y="3128"/>
                  </a:cubicBezTo>
                  <a:cubicBezTo>
                    <a:pt x="95" y="3088"/>
                    <a:pt x="78" y="3045"/>
                    <a:pt x="59" y="3008"/>
                  </a:cubicBezTo>
                  <a:cubicBezTo>
                    <a:pt x="61" y="2998"/>
                    <a:pt x="63" y="2987"/>
                    <a:pt x="65" y="2978"/>
                  </a:cubicBezTo>
                  <a:cubicBezTo>
                    <a:pt x="70" y="2965"/>
                    <a:pt x="72" y="2955"/>
                    <a:pt x="74" y="2944"/>
                  </a:cubicBezTo>
                  <a:cubicBezTo>
                    <a:pt x="541" y="2860"/>
                    <a:pt x="967" y="2606"/>
                    <a:pt x="1342" y="2381"/>
                  </a:cubicBezTo>
                  <a:cubicBezTo>
                    <a:pt x="1481" y="2297"/>
                    <a:pt x="1612" y="2198"/>
                    <a:pt x="1625" y="2053"/>
                  </a:cubicBezTo>
                  <a:cubicBezTo>
                    <a:pt x="1627" y="2036"/>
                    <a:pt x="1627" y="2018"/>
                    <a:pt x="1625" y="2003"/>
                  </a:cubicBezTo>
                  <a:cubicBezTo>
                    <a:pt x="1625" y="1967"/>
                    <a:pt x="1625" y="1933"/>
                    <a:pt x="1642" y="1909"/>
                  </a:cubicBezTo>
                  <a:cubicBezTo>
                    <a:pt x="1657" y="1888"/>
                    <a:pt x="1679" y="1877"/>
                    <a:pt x="1711" y="1877"/>
                  </a:cubicBezTo>
                  <a:cubicBezTo>
                    <a:pt x="1747" y="1877"/>
                    <a:pt x="1792" y="1890"/>
                    <a:pt x="1835" y="1903"/>
                  </a:cubicBezTo>
                  <a:cubicBezTo>
                    <a:pt x="1861" y="1911"/>
                    <a:pt x="1886" y="1920"/>
                    <a:pt x="1912" y="1924"/>
                  </a:cubicBezTo>
                  <a:cubicBezTo>
                    <a:pt x="1933" y="1929"/>
                    <a:pt x="1955" y="1931"/>
                    <a:pt x="1976" y="1931"/>
                  </a:cubicBezTo>
                  <a:cubicBezTo>
                    <a:pt x="2128" y="1931"/>
                    <a:pt x="2255" y="1819"/>
                    <a:pt x="2377" y="1710"/>
                  </a:cubicBezTo>
                  <a:cubicBezTo>
                    <a:pt x="2452" y="1644"/>
                    <a:pt x="2529" y="1575"/>
                    <a:pt x="2615" y="1532"/>
                  </a:cubicBezTo>
                  <a:cubicBezTo>
                    <a:pt x="2692" y="1491"/>
                    <a:pt x="2780" y="1472"/>
                    <a:pt x="2883" y="1472"/>
                  </a:cubicBezTo>
                  <a:cubicBezTo>
                    <a:pt x="3024" y="1472"/>
                    <a:pt x="3176" y="1509"/>
                    <a:pt x="3322" y="1545"/>
                  </a:cubicBezTo>
                  <a:cubicBezTo>
                    <a:pt x="3470" y="1579"/>
                    <a:pt x="3622" y="1616"/>
                    <a:pt x="3767" y="1616"/>
                  </a:cubicBezTo>
                  <a:cubicBezTo>
                    <a:pt x="3877" y="1616"/>
                    <a:pt x="3971" y="1596"/>
                    <a:pt x="4055" y="1551"/>
                  </a:cubicBezTo>
                  <a:lnTo>
                    <a:pt x="4213" y="2098"/>
                  </a:lnTo>
                  <a:lnTo>
                    <a:pt x="4245" y="2074"/>
                  </a:lnTo>
                  <a:cubicBezTo>
                    <a:pt x="4273" y="2055"/>
                    <a:pt x="4305" y="2044"/>
                    <a:pt x="4340" y="2044"/>
                  </a:cubicBezTo>
                  <a:cubicBezTo>
                    <a:pt x="4421" y="2044"/>
                    <a:pt x="4511" y="2102"/>
                    <a:pt x="4607" y="2166"/>
                  </a:cubicBezTo>
                  <a:cubicBezTo>
                    <a:pt x="4687" y="2218"/>
                    <a:pt x="4768" y="2271"/>
                    <a:pt x="4852" y="2295"/>
                  </a:cubicBezTo>
                  <a:cubicBezTo>
                    <a:pt x="4894" y="2308"/>
                    <a:pt x="4939" y="2314"/>
                    <a:pt x="4995" y="2314"/>
                  </a:cubicBezTo>
                  <a:cubicBezTo>
                    <a:pt x="5032" y="2314"/>
                    <a:pt x="5068" y="2310"/>
                    <a:pt x="5107" y="2308"/>
                  </a:cubicBezTo>
                  <a:cubicBezTo>
                    <a:pt x="5130" y="2306"/>
                    <a:pt x="5154" y="2306"/>
                    <a:pt x="5179" y="2303"/>
                  </a:cubicBezTo>
                  <a:cubicBezTo>
                    <a:pt x="5192" y="2303"/>
                    <a:pt x="5205" y="2303"/>
                    <a:pt x="5218" y="2303"/>
                  </a:cubicBezTo>
                  <a:cubicBezTo>
                    <a:pt x="5338" y="2303"/>
                    <a:pt x="5462" y="2320"/>
                    <a:pt x="5584" y="2336"/>
                  </a:cubicBezTo>
                  <a:cubicBezTo>
                    <a:pt x="5707" y="2354"/>
                    <a:pt x="5836" y="2369"/>
                    <a:pt x="5958" y="2369"/>
                  </a:cubicBezTo>
                  <a:cubicBezTo>
                    <a:pt x="6025" y="2369"/>
                    <a:pt x="6090" y="2364"/>
                    <a:pt x="6150" y="2353"/>
                  </a:cubicBezTo>
                  <a:cubicBezTo>
                    <a:pt x="6351" y="2312"/>
                    <a:pt x="6540" y="2141"/>
                    <a:pt x="6600" y="1943"/>
                  </a:cubicBezTo>
                  <a:cubicBezTo>
                    <a:pt x="6641" y="1813"/>
                    <a:pt x="6615" y="1691"/>
                    <a:pt x="6527" y="1603"/>
                  </a:cubicBezTo>
                  <a:cubicBezTo>
                    <a:pt x="6501" y="1577"/>
                    <a:pt x="6469" y="1554"/>
                    <a:pt x="6439" y="1532"/>
                  </a:cubicBezTo>
                  <a:cubicBezTo>
                    <a:pt x="6396" y="1502"/>
                    <a:pt x="6353" y="1470"/>
                    <a:pt x="6328" y="1427"/>
                  </a:cubicBezTo>
                  <a:cubicBezTo>
                    <a:pt x="6293" y="1367"/>
                    <a:pt x="6300" y="1288"/>
                    <a:pt x="6306" y="1234"/>
                  </a:cubicBezTo>
                  <a:cubicBezTo>
                    <a:pt x="6373" y="754"/>
                    <a:pt x="6773" y="392"/>
                    <a:pt x="7183" y="65"/>
                  </a:cubicBezTo>
                  <a:close/>
                  <a:moveTo>
                    <a:pt x="7176" y="0"/>
                  </a:moveTo>
                  <a:lnTo>
                    <a:pt x="7163" y="11"/>
                  </a:lnTo>
                  <a:cubicBezTo>
                    <a:pt x="6741" y="349"/>
                    <a:pt x="6323" y="722"/>
                    <a:pt x="6253" y="1226"/>
                  </a:cubicBezTo>
                  <a:cubicBezTo>
                    <a:pt x="6244" y="1288"/>
                    <a:pt x="6238" y="1380"/>
                    <a:pt x="6283" y="1455"/>
                  </a:cubicBezTo>
                  <a:cubicBezTo>
                    <a:pt x="6313" y="1509"/>
                    <a:pt x="6362" y="1543"/>
                    <a:pt x="6409" y="1577"/>
                  </a:cubicBezTo>
                  <a:cubicBezTo>
                    <a:pt x="6439" y="1596"/>
                    <a:pt x="6465" y="1618"/>
                    <a:pt x="6488" y="1641"/>
                  </a:cubicBezTo>
                  <a:cubicBezTo>
                    <a:pt x="6583" y="1736"/>
                    <a:pt x="6574" y="1849"/>
                    <a:pt x="6548" y="1929"/>
                  </a:cubicBezTo>
                  <a:cubicBezTo>
                    <a:pt x="6495" y="2104"/>
                    <a:pt x="6319" y="2263"/>
                    <a:pt x="6139" y="2299"/>
                  </a:cubicBezTo>
                  <a:cubicBezTo>
                    <a:pt x="6081" y="2311"/>
                    <a:pt x="6018" y="2315"/>
                    <a:pt x="5953" y="2315"/>
                  </a:cubicBezTo>
                  <a:cubicBezTo>
                    <a:pt x="5836" y="2315"/>
                    <a:pt x="5710" y="2301"/>
                    <a:pt x="5591" y="2284"/>
                  </a:cubicBezTo>
                  <a:cubicBezTo>
                    <a:pt x="5469" y="2267"/>
                    <a:pt x="5343" y="2249"/>
                    <a:pt x="5217" y="2249"/>
                  </a:cubicBezTo>
                  <a:cubicBezTo>
                    <a:pt x="5204" y="2249"/>
                    <a:pt x="5191" y="2249"/>
                    <a:pt x="5177" y="2250"/>
                  </a:cubicBezTo>
                  <a:cubicBezTo>
                    <a:pt x="5152" y="2252"/>
                    <a:pt x="5128" y="2254"/>
                    <a:pt x="5102" y="2254"/>
                  </a:cubicBezTo>
                  <a:cubicBezTo>
                    <a:pt x="5066" y="2256"/>
                    <a:pt x="5029" y="2261"/>
                    <a:pt x="4995" y="2261"/>
                  </a:cubicBezTo>
                  <a:cubicBezTo>
                    <a:pt x="4944" y="2261"/>
                    <a:pt x="4903" y="2254"/>
                    <a:pt x="4867" y="2243"/>
                  </a:cubicBezTo>
                  <a:cubicBezTo>
                    <a:pt x="4789" y="2222"/>
                    <a:pt x="4712" y="2171"/>
                    <a:pt x="4637" y="2121"/>
                  </a:cubicBezTo>
                  <a:cubicBezTo>
                    <a:pt x="4534" y="2053"/>
                    <a:pt x="4438" y="1991"/>
                    <a:pt x="4340" y="1991"/>
                  </a:cubicBezTo>
                  <a:cubicBezTo>
                    <a:pt x="4305" y="1991"/>
                    <a:pt x="4275" y="1997"/>
                    <a:pt x="4245" y="2012"/>
                  </a:cubicBezTo>
                  <a:lnTo>
                    <a:pt x="4087" y="1470"/>
                  </a:lnTo>
                  <a:lnTo>
                    <a:pt x="4057" y="1489"/>
                  </a:lnTo>
                  <a:cubicBezTo>
                    <a:pt x="3975" y="1539"/>
                    <a:pt x="3879" y="1564"/>
                    <a:pt x="3767" y="1564"/>
                  </a:cubicBezTo>
                  <a:cubicBezTo>
                    <a:pt x="3628" y="1564"/>
                    <a:pt x="3480" y="1528"/>
                    <a:pt x="3335" y="1491"/>
                  </a:cubicBezTo>
                  <a:cubicBezTo>
                    <a:pt x="3185" y="1455"/>
                    <a:pt x="3030" y="1419"/>
                    <a:pt x="2883" y="1419"/>
                  </a:cubicBezTo>
                  <a:cubicBezTo>
                    <a:pt x="2771" y="1419"/>
                    <a:pt x="2677" y="1440"/>
                    <a:pt x="2591" y="1483"/>
                  </a:cubicBezTo>
                  <a:cubicBezTo>
                    <a:pt x="2499" y="1530"/>
                    <a:pt x="2420" y="1601"/>
                    <a:pt x="2341" y="1671"/>
                  </a:cubicBezTo>
                  <a:cubicBezTo>
                    <a:pt x="2222" y="1777"/>
                    <a:pt x="2106" y="1876"/>
                    <a:pt x="1976" y="1876"/>
                  </a:cubicBezTo>
                  <a:cubicBezTo>
                    <a:pt x="1959" y="1876"/>
                    <a:pt x="1941" y="1874"/>
                    <a:pt x="1923" y="1871"/>
                  </a:cubicBezTo>
                  <a:cubicBezTo>
                    <a:pt x="1899" y="1866"/>
                    <a:pt x="1873" y="1860"/>
                    <a:pt x="1850" y="1851"/>
                  </a:cubicBezTo>
                  <a:cubicBezTo>
                    <a:pt x="1803" y="1839"/>
                    <a:pt x="1754" y="1824"/>
                    <a:pt x="1711" y="1824"/>
                  </a:cubicBezTo>
                  <a:cubicBezTo>
                    <a:pt x="1661" y="1824"/>
                    <a:pt x="1623" y="1843"/>
                    <a:pt x="1599" y="1879"/>
                  </a:cubicBezTo>
                  <a:cubicBezTo>
                    <a:pt x="1571" y="1916"/>
                    <a:pt x="1571" y="1963"/>
                    <a:pt x="1571" y="2003"/>
                  </a:cubicBezTo>
                  <a:cubicBezTo>
                    <a:pt x="1574" y="2018"/>
                    <a:pt x="1574" y="2033"/>
                    <a:pt x="1571" y="2048"/>
                  </a:cubicBezTo>
                  <a:cubicBezTo>
                    <a:pt x="1561" y="2171"/>
                    <a:pt x="1443" y="2258"/>
                    <a:pt x="1316" y="2333"/>
                  </a:cubicBezTo>
                  <a:cubicBezTo>
                    <a:pt x="939" y="2558"/>
                    <a:pt x="511" y="2815"/>
                    <a:pt x="48" y="2895"/>
                  </a:cubicBezTo>
                  <a:lnTo>
                    <a:pt x="33" y="2897"/>
                  </a:lnTo>
                  <a:lnTo>
                    <a:pt x="29" y="2912"/>
                  </a:lnTo>
                  <a:cubicBezTo>
                    <a:pt x="22" y="2929"/>
                    <a:pt x="18" y="2946"/>
                    <a:pt x="14" y="2965"/>
                  </a:cubicBezTo>
                  <a:cubicBezTo>
                    <a:pt x="12" y="2978"/>
                    <a:pt x="7" y="2991"/>
                    <a:pt x="5" y="3004"/>
                  </a:cubicBezTo>
                  <a:lnTo>
                    <a:pt x="1" y="3015"/>
                  </a:lnTo>
                  <a:lnTo>
                    <a:pt x="5" y="3023"/>
                  </a:lnTo>
                  <a:cubicBezTo>
                    <a:pt x="27" y="3060"/>
                    <a:pt x="44" y="3103"/>
                    <a:pt x="63" y="3148"/>
                  </a:cubicBezTo>
                  <a:cubicBezTo>
                    <a:pt x="91" y="3218"/>
                    <a:pt x="119" y="3289"/>
                    <a:pt x="164" y="3345"/>
                  </a:cubicBezTo>
                  <a:cubicBezTo>
                    <a:pt x="207" y="3403"/>
                    <a:pt x="267" y="3441"/>
                    <a:pt x="324" y="3478"/>
                  </a:cubicBezTo>
                  <a:cubicBezTo>
                    <a:pt x="365" y="3505"/>
                    <a:pt x="406" y="3531"/>
                    <a:pt x="440" y="3563"/>
                  </a:cubicBezTo>
                  <a:cubicBezTo>
                    <a:pt x="483" y="3604"/>
                    <a:pt x="517" y="3655"/>
                    <a:pt x="549" y="3705"/>
                  </a:cubicBezTo>
                  <a:cubicBezTo>
                    <a:pt x="599" y="3780"/>
                    <a:pt x="650" y="3857"/>
                    <a:pt x="734" y="3902"/>
                  </a:cubicBezTo>
                  <a:cubicBezTo>
                    <a:pt x="789" y="3932"/>
                    <a:pt x="854" y="3947"/>
                    <a:pt x="939" y="3947"/>
                  </a:cubicBezTo>
                  <a:cubicBezTo>
                    <a:pt x="978" y="3947"/>
                    <a:pt x="1017" y="3945"/>
                    <a:pt x="1053" y="3940"/>
                  </a:cubicBezTo>
                  <a:cubicBezTo>
                    <a:pt x="1091" y="3938"/>
                    <a:pt x="1128" y="3936"/>
                    <a:pt x="1164" y="3936"/>
                  </a:cubicBezTo>
                  <a:cubicBezTo>
                    <a:pt x="1235" y="3936"/>
                    <a:pt x="1286" y="3947"/>
                    <a:pt x="1334" y="3968"/>
                  </a:cubicBezTo>
                  <a:cubicBezTo>
                    <a:pt x="1426" y="4011"/>
                    <a:pt x="1494" y="4107"/>
                    <a:pt x="1559" y="4200"/>
                  </a:cubicBezTo>
                  <a:cubicBezTo>
                    <a:pt x="1640" y="4315"/>
                    <a:pt x="1721" y="4433"/>
                    <a:pt x="1861" y="4450"/>
                  </a:cubicBezTo>
                  <a:cubicBezTo>
                    <a:pt x="1814" y="4765"/>
                    <a:pt x="2032" y="5099"/>
                    <a:pt x="2341" y="5183"/>
                  </a:cubicBezTo>
                  <a:lnTo>
                    <a:pt x="1933" y="6175"/>
                  </a:lnTo>
                  <a:cubicBezTo>
                    <a:pt x="1893" y="6278"/>
                    <a:pt x="1852" y="6408"/>
                    <a:pt x="1929" y="6501"/>
                  </a:cubicBezTo>
                  <a:cubicBezTo>
                    <a:pt x="1978" y="6556"/>
                    <a:pt x="2051" y="6573"/>
                    <a:pt x="2122" y="6591"/>
                  </a:cubicBezTo>
                  <a:cubicBezTo>
                    <a:pt x="2195" y="6606"/>
                    <a:pt x="2261" y="6621"/>
                    <a:pt x="2289" y="6676"/>
                  </a:cubicBezTo>
                  <a:cubicBezTo>
                    <a:pt x="2296" y="6689"/>
                    <a:pt x="2300" y="6704"/>
                    <a:pt x="2304" y="6719"/>
                  </a:cubicBezTo>
                  <a:cubicBezTo>
                    <a:pt x="2313" y="6747"/>
                    <a:pt x="2321" y="6777"/>
                    <a:pt x="2345" y="6803"/>
                  </a:cubicBezTo>
                  <a:cubicBezTo>
                    <a:pt x="2379" y="6835"/>
                    <a:pt x="2431" y="6839"/>
                    <a:pt x="2463" y="6843"/>
                  </a:cubicBezTo>
                  <a:lnTo>
                    <a:pt x="3943" y="6963"/>
                  </a:lnTo>
                  <a:lnTo>
                    <a:pt x="3960" y="7334"/>
                  </a:lnTo>
                  <a:lnTo>
                    <a:pt x="3980" y="7338"/>
                  </a:lnTo>
                  <a:cubicBezTo>
                    <a:pt x="4322" y="7415"/>
                    <a:pt x="4654" y="7525"/>
                    <a:pt x="4768" y="7805"/>
                  </a:cubicBezTo>
                  <a:cubicBezTo>
                    <a:pt x="4774" y="7822"/>
                    <a:pt x="4779" y="7840"/>
                    <a:pt x="4785" y="7857"/>
                  </a:cubicBezTo>
                  <a:cubicBezTo>
                    <a:pt x="4804" y="7915"/>
                    <a:pt x="4824" y="7972"/>
                    <a:pt x="4871" y="8015"/>
                  </a:cubicBezTo>
                  <a:cubicBezTo>
                    <a:pt x="4909" y="8050"/>
                    <a:pt x="4957" y="8067"/>
                    <a:pt x="5002" y="8082"/>
                  </a:cubicBezTo>
                  <a:cubicBezTo>
                    <a:pt x="5051" y="8101"/>
                    <a:pt x="5098" y="8116"/>
                    <a:pt x="5126" y="8152"/>
                  </a:cubicBezTo>
                  <a:cubicBezTo>
                    <a:pt x="5152" y="8185"/>
                    <a:pt x="5156" y="8230"/>
                    <a:pt x="5164" y="8277"/>
                  </a:cubicBezTo>
                  <a:lnTo>
                    <a:pt x="5167" y="8294"/>
                  </a:lnTo>
                  <a:cubicBezTo>
                    <a:pt x="5201" y="8525"/>
                    <a:pt x="5310" y="8746"/>
                    <a:pt x="5479" y="8911"/>
                  </a:cubicBezTo>
                  <a:cubicBezTo>
                    <a:pt x="5539" y="8971"/>
                    <a:pt x="5666" y="9074"/>
                    <a:pt x="5809" y="9074"/>
                  </a:cubicBezTo>
                  <a:cubicBezTo>
                    <a:pt x="5833" y="9074"/>
                    <a:pt x="5856" y="9069"/>
                    <a:pt x="5878" y="9065"/>
                  </a:cubicBezTo>
                  <a:lnTo>
                    <a:pt x="8674" y="9087"/>
                  </a:lnTo>
                  <a:cubicBezTo>
                    <a:pt x="8804" y="9245"/>
                    <a:pt x="8987" y="9356"/>
                    <a:pt x="9188" y="9399"/>
                  </a:cubicBezTo>
                  <a:cubicBezTo>
                    <a:pt x="9214" y="9404"/>
                    <a:pt x="9239" y="9410"/>
                    <a:pt x="9265" y="9414"/>
                  </a:cubicBezTo>
                  <a:cubicBezTo>
                    <a:pt x="9323" y="9423"/>
                    <a:pt x="9376" y="9431"/>
                    <a:pt x="9426" y="9453"/>
                  </a:cubicBezTo>
                  <a:cubicBezTo>
                    <a:pt x="9486" y="9474"/>
                    <a:pt x="9537" y="9511"/>
                    <a:pt x="9593" y="9551"/>
                  </a:cubicBezTo>
                  <a:cubicBezTo>
                    <a:pt x="9661" y="9599"/>
                    <a:pt x="9732" y="9650"/>
                    <a:pt x="9818" y="9669"/>
                  </a:cubicBezTo>
                  <a:cubicBezTo>
                    <a:pt x="9865" y="9682"/>
                    <a:pt x="9914" y="9682"/>
                    <a:pt x="9961" y="9684"/>
                  </a:cubicBezTo>
                  <a:cubicBezTo>
                    <a:pt x="10011" y="9686"/>
                    <a:pt x="10056" y="9686"/>
                    <a:pt x="10099" y="9699"/>
                  </a:cubicBezTo>
                  <a:cubicBezTo>
                    <a:pt x="10161" y="9714"/>
                    <a:pt x="10216" y="9751"/>
                    <a:pt x="10274" y="9789"/>
                  </a:cubicBezTo>
                  <a:cubicBezTo>
                    <a:pt x="10326" y="9824"/>
                    <a:pt x="10377" y="9858"/>
                    <a:pt x="10437" y="9879"/>
                  </a:cubicBezTo>
                  <a:cubicBezTo>
                    <a:pt x="10488" y="9896"/>
                    <a:pt x="10546" y="9905"/>
                    <a:pt x="10617" y="9905"/>
                  </a:cubicBezTo>
                  <a:cubicBezTo>
                    <a:pt x="10664" y="9905"/>
                    <a:pt x="10711" y="9901"/>
                    <a:pt x="10756" y="9899"/>
                  </a:cubicBezTo>
                  <a:cubicBezTo>
                    <a:pt x="10801" y="9894"/>
                    <a:pt x="10846" y="9890"/>
                    <a:pt x="10891" y="9890"/>
                  </a:cubicBezTo>
                  <a:cubicBezTo>
                    <a:pt x="10973" y="9890"/>
                    <a:pt x="11033" y="9903"/>
                    <a:pt x="11086" y="9931"/>
                  </a:cubicBezTo>
                  <a:cubicBezTo>
                    <a:pt x="11125" y="9950"/>
                    <a:pt x="11163" y="9980"/>
                    <a:pt x="11202" y="10008"/>
                  </a:cubicBezTo>
                  <a:cubicBezTo>
                    <a:pt x="11277" y="10061"/>
                    <a:pt x="11352" y="10119"/>
                    <a:pt x="11431" y="10119"/>
                  </a:cubicBezTo>
                  <a:cubicBezTo>
                    <a:pt x="11463" y="10119"/>
                    <a:pt x="11493" y="10108"/>
                    <a:pt x="11521" y="10089"/>
                  </a:cubicBezTo>
                  <a:lnTo>
                    <a:pt x="11534" y="10078"/>
                  </a:lnTo>
                  <a:lnTo>
                    <a:pt x="11532" y="10063"/>
                  </a:lnTo>
                  <a:cubicBezTo>
                    <a:pt x="11498" y="9791"/>
                    <a:pt x="11842" y="9620"/>
                    <a:pt x="11950" y="9573"/>
                  </a:cubicBezTo>
                  <a:cubicBezTo>
                    <a:pt x="12434" y="9361"/>
                    <a:pt x="13006" y="9262"/>
                    <a:pt x="13754" y="9262"/>
                  </a:cubicBezTo>
                  <a:cubicBezTo>
                    <a:pt x="13981" y="9262"/>
                    <a:pt x="14210" y="9271"/>
                    <a:pt x="14435" y="9288"/>
                  </a:cubicBezTo>
                  <a:cubicBezTo>
                    <a:pt x="14465" y="9290"/>
                    <a:pt x="14495" y="9292"/>
                    <a:pt x="14527" y="9292"/>
                  </a:cubicBezTo>
                  <a:cubicBezTo>
                    <a:pt x="14581" y="9292"/>
                    <a:pt x="14662" y="9286"/>
                    <a:pt x="14724" y="9234"/>
                  </a:cubicBezTo>
                  <a:cubicBezTo>
                    <a:pt x="14778" y="9191"/>
                    <a:pt x="14803" y="9125"/>
                    <a:pt x="14829" y="9063"/>
                  </a:cubicBezTo>
                  <a:cubicBezTo>
                    <a:pt x="14836" y="9042"/>
                    <a:pt x="14844" y="9020"/>
                    <a:pt x="14855" y="8999"/>
                  </a:cubicBezTo>
                  <a:cubicBezTo>
                    <a:pt x="14951" y="8793"/>
                    <a:pt x="15174" y="8690"/>
                    <a:pt x="15390" y="8589"/>
                  </a:cubicBezTo>
                  <a:lnTo>
                    <a:pt x="15446" y="8564"/>
                  </a:lnTo>
                  <a:cubicBezTo>
                    <a:pt x="15772" y="8409"/>
                    <a:pt x="15945" y="8221"/>
                    <a:pt x="15960" y="8002"/>
                  </a:cubicBezTo>
                  <a:cubicBezTo>
                    <a:pt x="15969" y="7857"/>
                    <a:pt x="15903" y="7722"/>
                    <a:pt x="15840" y="7589"/>
                  </a:cubicBezTo>
                  <a:cubicBezTo>
                    <a:pt x="15770" y="7441"/>
                    <a:pt x="15701" y="7302"/>
                    <a:pt x="15738" y="7156"/>
                  </a:cubicBezTo>
                  <a:cubicBezTo>
                    <a:pt x="15783" y="6974"/>
                    <a:pt x="15986" y="6871"/>
                    <a:pt x="16162" y="6865"/>
                  </a:cubicBezTo>
                  <a:cubicBezTo>
                    <a:pt x="16169" y="6865"/>
                    <a:pt x="16177" y="6864"/>
                    <a:pt x="16184" y="6864"/>
                  </a:cubicBezTo>
                  <a:cubicBezTo>
                    <a:pt x="16369" y="6864"/>
                    <a:pt x="16556" y="6940"/>
                    <a:pt x="16717" y="7008"/>
                  </a:cubicBezTo>
                  <a:cubicBezTo>
                    <a:pt x="16809" y="7047"/>
                    <a:pt x="16914" y="7092"/>
                    <a:pt x="17025" y="7092"/>
                  </a:cubicBezTo>
                  <a:lnTo>
                    <a:pt x="17040" y="7092"/>
                  </a:lnTo>
                  <a:cubicBezTo>
                    <a:pt x="17156" y="7085"/>
                    <a:pt x="17284" y="7017"/>
                    <a:pt x="17310" y="6893"/>
                  </a:cubicBezTo>
                  <a:cubicBezTo>
                    <a:pt x="17344" y="6734"/>
                    <a:pt x="17569" y="6657"/>
                    <a:pt x="17998" y="6657"/>
                  </a:cubicBezTo>
                  <a:cubicBezTo>
                    <a:pt x="18047" y="6657"/>
                    <a:pt x="18092" y="6657"/>
                    <a:pt x="18131" y="6659"/>
                  </a:cubicBezTo>
                  <a:lnTo>
                    <a:pt x="18195" y="6659"/>
                  </a:lnTo>
                  <a:cubicBezTo>
                    <a:pt x="18424" y="6659"/>
                    <a:pt x="18748" y="6631"/>
                    <a:pt x="18891" y="6389"/>
                  </a:cubicBezTo>
                  <a:cubicBezTo>
                    <a:pt x="18923" y="6333"/>
                    <a:pt x="18943" y="6271"/>
                    <a:pt x="18962" y="6211"/>
                  </a:cubicBezTo>
                  <a:cubicBezTo>
                    <a:pt x="18981" y="6149"/>
                    <a:pt x="19001" y="6089"/>
                    <a:pt x="19035" y="6036"/>
                  </a:cubicBezTo>
                  <a:cubicBezTo>
                    <a:pt x="19071" y="5978"/>
                    <a:pt x="19127" y="5931"/>
                    <a:pt x="19181" y="5886"/>
                  </a:cubicBezTo>
                  <a:cubicBezTo>
                    <a:pt x="19415" y="5688"/>
                    <a:pt x="19665" y="5495"/>
                    <a:pt x="19946" y="5495"/>
                  </a:cubicBezTo>
                  <a:cubicBezTo>
                    <a:pt x="19958" y="5495"/>
                    <a:pt x="19970" y="5495"/>
                    <a:pt x="19982" y="5496"/>
                  </a:cubicBezTo>
                  <a:cubicBezTo>
                    <a:pt x="20020" y="5498"/>
                    <a:pt x="20059" y="5502"/>
                    <a:pt x="20095" y="5509"/>
                  </a:cubicBezTo>
                  <a:cubicBezTo>
                    <a:pt x="20146" y="5516"/>
                    <a:pt x="20198" y="5523"/>
                    <a:pt x="20251" y="5523"/>
                  </a:cubicBezTo>
                  <a:cubicBezTo>
                    <a:pt x="20262" y="5523"/>
                    <a:pt x="20274" y="5522"/>
                    <a:pt x="20286" y="5521"/>
                  </a:cubicBezTo>
                  <a:cubicBezTo>
                    <a:pt x="20374" y="5513"/>
                    <a:pt x="20453" y="5476"/>
                    <a:pt x="20532" y="5440"/>
                  </a:cubicBezTo>
                  <a:cubicBezTo>
                    <a:pt x="20612" y="5406"/>
                    <a:pt x="20687" y="5371"/>
                    <a:pt x="20768" y="5365"/>
                  </a:cubicBezTo>
                  <a:cubicBezTo>
                    <a:pt x="20776" y="5365"/>
                    <a:pt x="20783" y="5364"/>
                    <a:pt x="20791" y="5364"/>
                  </a:cubicBezTo>
                  <a:cubicBezTo>
                    <a:pt x="20897" y="5364"/>
                    <a:pt x="21005" y="5404"/>
                    <a:pt x="21109" y="5444"/>
                  </a:cubicBezTo>
                  <a:cubicBezTo>
                    <a:pt x="21216" y="5485"/>
                    <a:pt x="21314" y="5524"/>
                    <a:pt x="21413" y="5524"/>
                  </a:cubicBezTo>
                  <a:cubicBezTo>
                    <a:pt x="21479" y="5524"/>
                    <a:pt x="21535" y="5506"/>
                    <a:pt x="21587" y="5472"/>
                  </a:cubicBezTo>
                  <a:lnTo>
                    <a:pt x="21595" y="5466"/>
                  </a:lnTo>
                  <a:lnTo>
                    <a:pt x="21599" y="5455"/>
                  </a:lnTo>
                  <a:cubicBezTo>
                    <a:pt x="21653" y="5241"/>
                    <a:pt x="21503" y="5031"/>
                    <a:pt x="21342" y="4907"/>
                  </a:cubicBezTo>
                  <a:cubicBezTo>
                    <a:pt x="21280" y="4857"/>
                    <a:pt x="21212" y="4814"/>
                    <a:pt x="21145" y="4772"/>
                  </a:cubicBezTo>
                  <a:cubicBezTo>
                    <a:pt x="21042" y="4705"/>
                    <a:pt x="20937" y="4639"/>
                    <a:pt x="20854" y="4551"/>
                  </a:cubicBezTo>
                  <a:cubicBezTo>
                    <a:pt x="20800" y="4495"/>
                    <a:pt x="20753" y="4429"/>
                    <a:pt x="20708" y="4367"/>
                  </a:cubicBezTo>
                  <a:cubicBezTo>
                    <a:pt x="20597" y="4212"/>
                    <a:pt x="20481" y="4052"/>
                    <a:pt x="20292" y="4028"/>
                  </a:cubicBezTo>
                  <a:cubicBezTo>
                    <a:pt x="20275" y="4026"/>
                    <a:pt x="20258" y="4025"/>
                    <a:pt x="20242" y="4025"/>
                  </a:cubicBezTo>
                  <a:cubicBezTo>
                    <a:pt x="20118" y="4025"/>
                    <a:pt x="20006" y="4083"/>
                    <a:pt x="19896" y="4142"/>
                  </a:cubicBezTo>
                  <a:cubicBezTo>
                    <a:pt x="19840" y="4172"/>
                    <a:pt x="19783" y="4202"/>
                    <a:pt x="19725" y="4225"/>
                  </a:cubicBezTo>
                  <a:cubicBezTo>
                    <a:pt x="19637" y="4257"/>
                    <a:pt x="19540" y="4272"/>
                    <a:pt x="19427" y="4272"/>
                  </a:cubicBezTo>
                  <a:cubicBezTo>
                    <a:pt x="19290" y="4272"/>
                    <a:pt x="19153" y="4251"/>
                    <a:pt x="19001" y="4223"/>
                  </a:cubicBezTo>
                  <a:cubicBezTo>
                    <a:pt x="18911" y="4206"/>
                    <a:pt x="18613" y="4137"/>
                    <a:pt x="18623" y="3945"/>
                  </a:cubicBezTo>
                  <a:cubicBezTo>
                    <a:pt x="18626" y="3910"/>
                    <a:pt x="18636" y="3878"/>
                    <a:pt x="18649" y="3844"/>
                  </a:cubicBezTo>
                  <a:lnTo>
                    <a:pt x="18853" y="3285"/>
                  </a:lnTo>
                  <a:cubicBezTo>
                    <a:pt x="18973" y="2963"/>
                    <a:pt x="19121" y="2653"/>
                    <a:pt x="19412" y="2578"/>
                  </a:cubicBezTo>
                  <a:lnTo>
                    <a:pt x="19457" y="2569"/>
                  </a:lnTo>
                  <a:lnTo>
                    <a:pt x="19438" y="2537"/>
                  </a:lnTo>
                  <a:cubicBezTo>
                    <a:pt x="19382" y="2436"/>
                    <a:pt x="19307" y="2327"/>
                    <a:pt x="19187" y="2282"/>
                  </a:cubicBezTo>
                  <a:cubicBezTo>
                    <a:pt x="19118" y="2254"/>
                    <a:pt x="19046" y="2254"/>
                    <a:pt x="18975" y="2254"/>
                  </a:cubicBezTo>
                  <a:cubicBezTo>
                    <a:pt x="18913" y="2252"/>
                    <a:pt x="18853" y="2252"/>
                    <a:pt x="18797" y="2235"/>
                  </a:cubicBezTo>
                  <a:cubicBezTo>
                    <a:pt x="18733" y="2216"/>
                    <a:pt x="18677" y="2175"/>
                    <a:pt x="18619" y="2134"/>
                  </a:cubicBezTo>
                  <a:cubicBezTo>
                    <a:pt x="18593" y="2115"/>
                    <a:pt x="18570" y="2096"/>
                    <a:pt x="18542" y="2081"/>
                  </a:cubicBezTo>
                  <a:cubicBezTo>
                    <a:pt x="18405" y="1991"/>
                    <a:pt x="18240" y="1946"/>
                    <a:pt x="18058" y="1946"/>
                  </a:cubicBezTo>
                  <a:cubicBezTo>
                    <a:pt x="17743" y="1946"/>
                    <a:pt x="17426" y="2078"/>
                    <a:pt x="17214" y="2188"/>
                  </a:cubicBezTo>
                  <a:cubicBezTo>
                    <a:pt x="17134" y="2231"/>
                    <a:pt x="17053" y="2276"/>
                    <a:pt x="16974" y="2321"/>
                  </a:cubicBezTo>
                  <a:cubicBezTo>
                    <a:pt x="16657" y="2498"/>
                    <a:pt x="16329" y="2683"/>
                    <a:pt x="15969" y="2696"/>
                  </a:cubicBezTo>
                  <a:cubicBezTo>
                    <a:pt x="15948" y="2698"/>
                    <a:pt x="15928" y="2698"/>
                    <a:pt x="15907" y="2698"/>
                  </a:cubicBezTo>
                  <a:lnTo>
                    <a:pt x="15795" y="2696"/>
                  </a:lnTo>
                  <a:cubicBezTo>
                    <a:pt x="15686" y="2696"/>
                    <a:pt x="15594" y="2704"/>
                    <a:pt x="15508" y="2740"/>
                  </a:cubicBezTo>
                  <a:cubicBezTo>
                    <a:pt x="15450" y="2766"/>
                    <a:pt x="15399" y="2805"/>
                    <a:pt x="15348" y="2841"/>
                  </a:cubicBezTo>
                  <a:cubicBezTo>
                    <a:pt x="15296" y="2878"/>
                    <a:pt x="15249" y="2914"/>
                    <a:pt x="15193" y="2938"/>
                  </a:cubicBezTo>
                  <a:cubicBezTo>
                    <a:pt x="15144" y="2957"/>
                    <a:pt x="15095" y="2965"/>
                    <a:pt x="15043" y="2965"/>
                  </a:cubicBezTo>
                  <a:cubicBezTo>
                    <a:pt x="14904" y="2965"/>
                    <a:pt x="14765" y="2901"/>
                    <a:pt x="14617" y="2835"/>
                  </a:cubicBezTo>
                  <a:cubicBezTo>
                    <a:pt x="14467" y="2766"/>
                    <a:pt x="14311" y="2693"/>
                    <a:pt x="14148" y="2691"/>
                  </a:cubicBezTo>
                  <a:lnTo>
                    <a:pt x="14137" y="2689"/>
                  </a:lnTo>
                  <a:cubicBezTo>
                    <a:pt x="14088" y="2689"/>
                    <a:pt x="14036" y="2696"/>
                    <a:pt x="13989" y="2702"/>
                  </a:cubicBezTo>
                  <a:cubicBezTo>
                    <a:pt x="13942" y="2707"/>
                    <a:pt x="13895" y="2712"/>
                    <a:pt x="13852" y="2712"/>
                  </a:cubicBezTo>
                  <a:cubicBezTo>
                    <a:pt x="13812" y="2712"/>
                    <a:pt x="13774" y="2708"/>
                    <a:pt x="13741" y="2698"/>
                  </a:cubicBezTo>
                  <a:cubicBezTo>
                    <a:pt x="13651" y="2672"/>
                    <a:pt x="13576" y="2601"/>
                    <a:pt x="13505" y="2533"/>
                  </a:cubicBezTo>
                  <a:lnTo>
                    <a:pt x="13484" y="2513"/>
                  </a:lnTo>
                  <a:cubicBezTo>
                    <a:pt x="12935" y="1993"/>
                    <a:pt x="12185" y="1697"/>
                    <a:pt x="11425" y="1697"/>
                  </a:cubicBezTo>
                  <a:cubicBezTo>
                    <a:pt x="11356" y="1697"/>
                    <a:pt x="11288" y="1699"/>
                    <a:pt x="11219" y="1704"/>
                  </a:cubicBezTo>
                  <a:cubicBezTo>
                    <a:pt x="11060" y="1714"/>
                    <a:pt x="10840" y="1749"/>
                    <a:pt x="10726" y="1916"/>
                  </a:cubicBezTo>
                  <a:cubicBezTo>
                    <a:pt x="10713" y="1937"/>
                    <a:pt x="10701" y="1958"/>
                    <a:pt x="10690" y="1982"/>
                  </a:cubicBezTo>
                  <a:cubicBezTo>
                    <a:pt x="10673" y="2014"/>
                    <a:pt x="10658" y="2044"/>
                    <a:pt x="10634" y="2068"/>
                  </a:cubicBezTo>
                  <a:cubicBezTo>
                    <a:pt x="10596" y="2111"/>
                    <a:pt x="10542" y="2132"/>
                    <a:pt x="10476" y="2132"/>
                  </a:cubicBezTo>
                  <a:cubicBezTo>
                    <a:pt x="10388" y="2132"/>
                    <a:pt x="10281" y="2096"/>
                    <a:pt x="10188" y="2033"/>
                  </a:cubicBezTo>
                  <a:cubicBezTo>
                    <a:pt x="10167" y="2016"/>
                    <a:pt x="10144" y="2001"/>
                    <a:pt x="10120" y="1984"/>
                  </a:cubicBezTo>
                  <a:cubicBezTo>
                    <a:pt x="10002" y="1899"/>
                    <a:pt x="9878" y="1811"/>
                    <a:pt x="9734" y="1811"/>
                  </a:cubicBezTo>
                  <a:cubicBezTo>
                    <a:pt x="9732" y="1759"/>
                    <a:pt x="9711" y="1706"/>
                    <a:pt x="9672" y="1663"/>
                  </a:cubicBezTo>
                  <a:cubicBezTo>
                    <a:pt x="9621" y="1606"/>
                    <a:pt x="9550" y="1574"/>
                    <a:pt x="9481" y="1574"/>
                  </a:cubicBezTo>
                  <a:cubicBezTo>
                    <a:pt x="9475" y="1574"/>
                    <a:pt x="9468" y="1574"/>
                    <a:pt x="9462" y="1575"/>
                  </a:cubicBezTo>
                  <a:lnTo>
                    <a:pt x="9342" y="746"/>
                  </a:lnTo>
                  <a:lnTo>
                    <a:pt x="9321" y="746"/>
                  </a:lnTo>
                  <a:cubicBezTo>
                    <a:pt x="8547" y="733"/>
                    <a:pt x="7827" y="349"/>
                    <a:pt x="7191" y="9"/>
                  </a:cubicBezTo>
                  <a:lnTo>
                    <a:pt x="717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50"/>
            <p:cNvSpPr/>
            <p:nvPr/>
          </p:nvSpPr>
          <p:spPr>
            <a:xfrm>
              <a:off x="5727227" y="2557440"/>
              <a:ext cx="184868" cy="97094"/>
            </a:xfrm>
            <a:custGeom>
              <a:rect b="b" l="l" r="r" t="t"/>
              <a:pathLst>
                <a:path extrusionOk="0" h="3417" w="6506">
                  <a:moveTo>
                    <a:pt x="2749" y="0"/>
                  </a:moveTo>
                  <a:cubicBezTo>
                    <a:pt x="2742" y="0"/>
                    <a:pt x="2734" y="1"/>
                    <a:pt x="2726" y="1"/>
                  </a:cubicBezTo>
                  <a:cubicBezTo>
                    <a:pt x="2488" y="14"/>
                    <a:pt x="2297" y="194"/>
                    <a:pt x="2120" y="355"/>
                  </a:cubicBezTo>
                  <a:cubicBezTo>
                    <a:pt x="1961" y="500"/>
                    <a:pt x="1767" y="645"/>
                    <a:pt x="1558" y="645"/>
                  </a:cubicBezTo>
                  <a:cubicBezTo>
                    <a:pt x="1535" y="645"/>
                    <a:pt x="1513" y="643"/>
                    <a:pt x="1490" y="640"/>
                  </a:cubicBezTo>
                  <a:cubicBezTo>
                    <a:pt x="1276" y="607"/>
                    <a:pt x="1090" y="416"/>
                    <a:pt x="886" y="416"/>
                  </a:cubicBezTo>
                  <a:cubicBezTo>
                    <a:pt x="860" y="416"/>
                    <a:pt x="835" y="419"/>
                    <a:pt x="808" y="425"/>
                  </a:cubicBezTo>
                  <a:cubicBezTo>
                    <a:pt x="710" y="449"/>
                    <a:pt x="631" y="524"/>
                    <a:pt x="558" y="597"/>
                  </a:cubicBezTo>
                  <a:cubicBezTo>
                    <a:pt x="429" y="723"/>
                    <a:pt x="298" y="849"/>
                    <a:pt x="170" y="976"/>
                  </a:cubicBezTo>
                  <a:cubicBezTo>
                    <a:pt x="118" y="1025"/>
                    <a:pt x="65" y="1079"/>
                    <a:pt x="46" y="1149"/>
                  </a:cubicBezTo>
                  <a:cubicBezTo>
                    <a:pt x="1" y="1323"/>
                    <a:pt x="198" y="1467"/>
                    <a:pt x="376" y="1486"/>
                  </a:cubicBezTo>
                  <a:cubicBezTo>
                    <a:pt x="417" y="1491"/>
                    <a:pt x="458" y="1492"/>
                    <a:pt x="500" y="1492"/>
                  </a:cubicBezTo>
                  <a:cubicBezTo>
                    <a:pt x="555" y="1492"/>
                    <a:pt x="609" y="1490"/>
                    <a:pt x="664" y="1490"/>
                  </a:cubicBezTo>
                  <a:cubicBezTo>
                    <a:pt x="747" y="1490"/>
                    <a:pt x="829" y="1495"/>
                    <a:pt x="907" y="1524"/>
                  </a:cubicBezTo>
                  <a:cubicBezTo>
                    <a:pt x="1018" y="1565"/>
                    <a:pt x="1108" y="1649"/>
                    <a:pt x="1207" y="1711"/>
                  </a:cubicBezTo>
                  <a:cubicBezTo>
                    <a:pt x="1277" y="1756"/>
                    <a:pt x="1361" y="1790"/>
                    <a:pt x="1441" y="1790"/>
                  </a:cubicBezTo>
                  <a:cubicBezTo>
                    <a:pt x="1476" y="1790"/>
                    <a:pt x="1511" y="1784"/>
                    <a:pt x="1543" y="1769"/>
                  </a:cubicBezTo>
                  <a:cubicBezTo>
                    <a:pt x="1560" y="1904"/>
                    <a:pt x="1582" y="2051"/>
                    <a:pt x="1685" y="2141"/>
                  </a:cubicBezTo>
                  <a:cubicBezTo>
                    <a:pt x="1712" y="2165"/>
                    <a:pt x="1749" y="2191"/>
                    <a:pt x="1747" y="2229"/>
                  </a:cubicBezTo>
                  <a:cubicBezTo>
                    <a:pt x="1745" y="2244"/>
                    <a:pt x="1736" y="2259"/>
                    <a:pt x="1727" y="2274"/>
                  </a:cubicBezTo>
                  <a:cubicBezTo>
                    <a:pt x="1535" y="2571"/>
                    <a:pt x="1152" y="2662"/>
                    <a:pt x="792" y="2662"/>
                  </a:cubicBezTo>
                  <a:cubicBezTo>
                    <a:pt x="760" y="2662"/>
                    <a:pt x="727" y="2661"/>
                    <a:pt x="695" y="2660"/>
                  </a:cubicBezTo>
                  <a:cubicBezTo>
                    <a:pt x="638" y="2658"/>
                    <a:pt x="581" y="2655"/>
                    <a:pt x="524" y="2655"/>
                  </a:cubicBezTo>
                  <a:cubicBezTo>
                    <a:pt x="450" y="2655"/>
                    <a:pt x="377" y="2660"/>
                    <a:pt x="307" y="2683"/>
                  </a:cubicBezTo>
                  <a:cubicBezTo>
                    <a:pt x="183" y="2726"/>
                    <a:pt x="71" y="2840"/>
                    <a:pt x="84" y="2971"/>
                  </a:cubicBezTo>
                  <a:cubicBezTo>
                    <a:pt x="95" y="3080"/>
                    <a:pt x="185" y="3163"/>
                    <a:pt x="277" y="3223"/>
                  </a:cubicBezTo>
                  <a:cubicBezTo>
                    <a:pt x="471" y="3348"/>
                    <a:pt x="702" y="3416"/>
                    <a:pt x="934" y="3416"/>
                  </a:cubicBezTo>
                  <a:cubicBezTo>
                    <a:pt x="969" y="3416"/>
                    <a:pt x="1003" y="3415"/>
                    <a:pt x="1038" y="3412"/>
                  </a:cubicBezTo>
                  <a:cubicBezTo>
                    <a:pt x="1365" y="3384"/>
                    <a:pt x="1676" y="3221"/>
                    <a:pt x="2006" y="3221"/>
                  </a:cubicBezTo>
                  <a:cubicBezTo>
                    <a:pt x="2090" y="3221"/>
                    <a:pt x="2171" y="3232"/>
                    <a:pt x="2252" y="3249"/>
                  </a:cubicBezTo>
                  <a:cubicBezTo>
                    <a:pt x="2252" y="3240"/>
                    <a:pt x="2252" y="3234"/>
                    <a:pt x="2252" y="3225"/>
                  </a:cubicBezTo>
                  <a:cubicBezTo>
                    <a:pt x="2250" y="3120"/>
                    <a:pt x="2259" y="3001"/>
                    <a:pt x="2340" y="2936"/>
                  </a:cubicBezTo>
                  <a:cubicBezTo>
                    <a:pt x="2413" y="2883"/>
                    <a:pt x="2512" y="2891"/>
                    <a:pt x="2599" y="2870"/>
                  </a:cubicBezTo>
                  <a:cubicBezTo>
                    <a:pt x="2790" y="2823"/>
                    <a:pt x="2906" y="2632"/>
                    <a:pt x="3058" y="2503"/>
                  </a:cubicBezTo>
                  <a:cubicBezTo>
                    <a:pt x="3134" y="2438"/>
                    <a:pt x="3246" y="2397"/>
                    <a:pt x="3346" y="2397"/>
                  </a:cubicBezTo>
                  <a:cubicBezTo>
                    <a:pt x="3443" y="2397"/>
                    <a:pt x="3529" y="2435"/>
                    <a:pt x="3561" y="2527"/>
                  </a:cubicBezTo>
                  <a:cubicBezTo>
                    <a:pt x="3594" y="2615"/>
                    <a:pt x="3568" y="2735"/>
                    <a:pt x="3647" y="2784"/>
                  </a:cubicBezTo>
                  <a:cubicBezTo>
                    <a:pt x="3666" y="2796"/>
                    <a:pt x="3686" y="2800"/>
                    <a:pt x="3707" y="2800"/>
                  </a:cubicBezTo>
                  <a:cubicBezTo>
                    <a:pt x="3779" y="2800"/>
                    <a:pt x="3862" y="2745"/>
                    <a:pt x="3937" y="2745"/>
                  </a:cubicBezTo>
                  <a:cubicBezTo>
                    <a:pt x="3951" y="2745"/>
                    <a:pt x="3966" y="2747"/>
                    <a:pt x="3979" y="2752"/>
                  </a:cubicBezTo>
                  <a:cubicBezTo>
                    <a:pt x="4037" y="2643"/>
                    <a:pt x="4033" y="2503"/>
                    <a:pt x="3971" y="2396"/>
                  </a:cubicBezTo>
                  <a:cubicBezTo>
                    <a:pt x="4059" y="2298"/>
                    <a:pt x="4245" y="2377"/>
                    <a:pt x="4339" y="2283"/>
                  </a:cubicBezTo>
                  <a:cubicBezTo>
                    <a:pt x="4376" y="2246"/>
                    <a:pt x="4388" y="2193"/>
                    <a:pt x="4418" y="2152"/>
                  </a:cubicBezTo>
                  <a:cubicBezTo>
                    <a:pt x="4464" y="2090"/>
                    <a:pt x="4529" y="2072"/>
                    <a:pt x="4602" y="2072"/>
                  </a:cubicBezTo>
                  <a:cubicBezTo>
                    <a:pt x="4714" y="2072"/>
                    <a:pt x="4848" y="2115"/>
                    <a:pt x="4969" y="2115"/>
                  </a:cubicBezTo>
                  <a:cubicBezTo>
                    <a:pt x="4992" y="2115"/>
                    <a:pt x="5015" y="2113"/>
                    <a:pt x="5038" y="2109"/>
                  </a:cubicBezTo>
                  <a:cubicBezTo>
                    <a:pt x="5333" y="2062"/>
                    <a:pt x="5421" y="1653"/>
                    <a:pt x="5691" y="1522"/>
                  </a:cubicBezTo>
                  <a:cubicBezTo>
                    <a:pt x="5785" y="1477"/>
                    <a:pt x="5899" y="1471"/>
                    <a:pt x="5985" y="1409"/>
                  </a:cubicBezTo>
                  <a:cubicBezTo>
                    <a:pt x="6098" y="1329"/>
                    <a:pt x="6152" y="1169"/>
                    <a:pt x="6287" y="1132"/>
                  </a:cubicBezTo>
                  <a:cubicBezTo>
                    <a:pt x="6336" y="1117"/>
                    <a:pt x="6394" y="1124"/>
                    <a:pt x="6441" y="1102"/>
                  </a:cubicBezTo>
                  <a:cubicBezTo>
                    <a:pt x="6467" y="1089"/>
                    <a:pt x="6488" y="1068"/>
                    <a:pt x="6505" y="1044"/>
                  </a:cubicBezTo>
                  <a:cubicBezTo>
                    <a:pt x="6480" y="997"/>
                    <a:pt x="6452" y="950"/>
                    <a:pt x="6422" y="907"/>
                  </a:cubicBezTo>
                  <a:cubicBezTo>
                    <a:pt x="6235" y="659"/>
                    <a:pt x="5916" y="558"/>
                    <a:pt x="5616" y="490"/>
                  </a:cubicBezTo>
                  <a:cubicBezTo>
                    <a:pt x="5049" y="364"/>
                    <a:pt x="4469" y="313"/>
                    <a:pt x="3889" y="313"/>
                  </a:cubicBezTo>
                  <a:cubicBezTo>
                    <a:pt x="3708" y="313"/>
                    <a:pt x="3528" y="318"/>
                    <a:pt x="3347" y="327"/>
                  </a:cubicBezTo>
                  <a:cubicBezTo>
                    <a:pt x="3327" y="328"/>
                    <a:pt x="3307" y="329"/>
                    <a:pt x="3286" y="329"/>
                  </a:cubicBezTo>
                  <a:cubicBezTo>
                    <a:pt x="3190" y="329"/>
                    <a:pt x="3090" y="312"/>
                    <a:pt x="3041" y="232"/>
                  </a:cubicBezTo>
                  <a:cubicBezTo>
                    <a:pt x="3022" y="198"/>
                    <a:pt x="3013" y="160"/>
                    <a:pt x="2996" y="123"/>
                  </a:cubicBezTo>
                  <a:cubicBezTo>
                    <a:pt x="2950" y="38"/>
                    <a:pt x="2848" y="0"/>
                    <a:pt x="27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150"/>
            <p:cNvSpPr/>
            <p:nvPr/>
          </p:nvSpPr>
          <p:spPr>
            <a:xfrm>
              <a:off x="5727284" y="2556645"/>
              <a:ext cx="185720" cy="98685"/>
            </a:xfrm>
            <a:custGeom>
              <a:rect b="b" l="l" r="r" t="t"/>
              <a:pathLst>
                <a:path extrusionOk="0" h="3473" w="6536">
                  <a:moveTo>
                    <a:pt x="2744" y="54"/>
                  </a:moveTo>
                  <a:cubicBezTo>
                    <a:pt x="2825" y="54"/>
                    <a:pt x="2926" y="82"/>
                    <a:pt x="2970" y="164"/>
                  </a:cubicBezTo>
                  <a:cubicBezTo>
                    <a:pt x="2977" y="179"/>
                    <a:pt x="2983" y="194"/>
                    <a:pt x="2987" y="211"/>
                  </a:cubicBezTo>
                  <a:cubicBezTo>
                    <a:pt x="2996" y="233"/>
                    <a:pt x="3005" y="254"/>
                    <a:pt x="3017" y="275"/>
                  </a:cubicBezTo>
                  <a:cubicBezTo>
                    <a:pt x="3075" y="372"/>
                    <a:pt x="3200" y="383"/>
                    <a:pt x="3287" y="383"/>
                  </a:cubicBezTo>
                  <a:cubicBezTo>
                    <a:pt x="3307" y="383"/>
                    <a:pt x="3328" y="383"/>
                    <a:pt x="3347" y="380"/>
                  </a:cubicBezTo>
                  <a:cubicBezTo>
                    <a:pt x="3529" y="372"/>
                    <a:pt x="3709" y="368"/>
                    <a:pt x="3881" y="368"/>
                  </a:cubicBezTo>
                  <a:cubicBezTo>
                    <a:pt x="4500" y="368"/>
                    <a:pt x="5081" y="428"/>
                    <a:pt x="5608" y="543"/>
                  </a:cubicBezTo>
                  <a:cubicBezTo>
                    <a:pt x="5895" y="608"/>
                    <a:pt x="6214" y="706"/>
                    <a:pt x="6398" y="950"/>
                  </a:cubicBezTo>
                  <a:cubicBezTo>
                    <a:pt x="6426" y="989"/>
                    <a:pt x="6452" y="1032"/>
                    <a:pt x="6471" y="1070"/>
                  </a:cubicBezTo>
                  <a:cubicBezTo>
                    <a:pt x="6458" y="1085"/>
                    <a:pt x="6443" y="1098"/>
                    <a:pt x="6428" y="1105"/>
                  </a:cubicBezTo>
                  <a:cubicBezTo>
                    <a:pt x="6403" y="1115"/>
                    <a:pt x="6377" y="1120"/>
                    <a:pt x="6347" y="1122"/>
                  </a:cubicBezTo>
                  <a:cubicBezTo>
                    <a:pt x="6323" y="1124"/>
                    <a:pt x="6300" y="1128"/>
                    <a:pt x="6276" y="1135"/>
                  </a:cubicBezTo>
                  <a:cubicBezTo>
                    <a:pt x="6190" y="1158"/>
                    <a:pt x="6135" y="1229"/>
                    <a:pt x="6081" y="1295"/>
                  </a:cubicBezTo>
                  <a:cubicBezTo>
                    <a:pt x="6047" y="1340"/>
                    <a:pt x="6013" y="1385"/>
                    <a:pt x="5968" y="1415"/>
                  </a:cubicBezTo>
                  <a:cubicBezTo>
                    <a:pt x="5920" y="1447"/>
                    <a:pt x="5865" y="1465"/>
                    <a:pt x="5807" y="1482"/>
                  </a:cubicBezTo>
                  <a:cubicBezTo>
                    <a:pt x="5764" y="1495"/>
                    <a:pt x="5719" y="1507"/>
                    <a:pt x="5676" y="1527"/>
                  </a:cubicBezTo>
                  <a:cubicBezTo>
                    <a:pt x="5550" y="1589"/>
                    <a:pt x="5462" y="1707"/>
                    <a:pt x="5378" y="1822"/>
                  </a:cubicBezTo>
                  <a:cubicBezTo>
                    <a:pt x="5278" y="1959"/>
                    <a:pt x="5183" y="2088"/>
                    <a:pt x="5031" y="2112"/>
                  </a:cubicBezTo>
                  <a:cubicBezTo>
                    <a:pt x="5013" y="2115"/>
                    <a:pt x="4993" y="2116"/>
                    <a:pt x="4972" y="2116"/>
                  </a:cubicBezTo>
                  <a:cubicBezTo>
                    <a:pt x="4913" y="2116"/>
                    <a:pt x="4846" y="2105"/>
                    <a:pt x="4783" y="2094"/>
                  </a:cubicBezTo>
                  <a:cubicBezTo>
                    <a:pt x="4723" y="2084"/>
                    <a:pt x="4659" y="2073"/>
                    <a:pt x="4601" y="2073"/>
                  </a:cubicBezTo>
                  <a:cubicBezTo>
                    <a:pt x="4506" y="2073"/>
                    <a:pt x="4440" y="2103"/>
                    <a:pt x="4395" y="2165"/>
                  </a:cubicBezTo>
                  <a:cubicBezTo>
                    <a:pt x="4380" y="2184"/>
                    <a:pt x="4369" y="2206"/>
                    <a:pt x="4361" y="2225"/>
                  </a:cubicBezTo>
                  <a:cubicBezTo>
                    <a:pt x="4348" y="2251"/>
                    <a:pt x="4335" y="2274"/>
                    <a:pt x="4318" y="2292"/>
                  </a:cubicBezTo>
                  <a:cubicBezTo>
                    <a:pt x="4279" y="2330"/>
                    <a:pt x="4217" y="2334"/>
                    <a:pt x="4151" y="2339"/>
                  </a:cubicBezTo>
                  <a:cubicBezTo>
                    <a:pt x="4078" y="2345"/>
                    <a:pt x="4001" y="2349"/>
                    <a:pt x="3947" y="2407"/>
                  </a:cubicBezTo>
                  <a:lnTo>
                    <a:pt x="3934" y="2422"/>
                  </a:lnTo>
                  <a:lnTo>
                    <a:pt x="3945" y="2439"/>
                  </a:lnTo>
                  <a:cubicBezTo>
                    <a:pt x="4001" y="2531"/>
                    <a:pt x="4007" y="2651"/>
                    <a:pt x="3962" y="2750"/>
                  </a:cubicBezTo>
                  <a:cubicBezTo>
                    <a:pt x="3953" y="2748"/>
                    <a:pt x="3944" y="2748"/>
                    <a:pt x="3935" y="2748"/>
                  </a:cubicBezTo>
                  <a:cubicBezTo>
                    <a:pt x="3893" y="2748"/>
                    <a:pt x="3850" y="2762"/>
                    <a:pt x="3808" y="2776"/>
                  </a:cubicBezTo>
                  <a:cubicBezTo>
                    <a:pt x="3771" y="2789"/>
                    <a:pt x="3736" y="2801"/>
                    <a:pt x="3705" y="2801"/>
                  </a:cubicBezTo>
                  <a:cubicBezTo>
                    <a:pt x="3689" y="2801"/>
                    <a:pt x="3673" y="2797"/>
                    <a:pt x="3660" y="2789"/>
                  </a:cubicBezTo>
                  <a:cubicBezTo>
                    <a:pt x="3619" y="2763"/>
                    <a:pt x="3613" y="2711"/>
                    <a:pt x="3604" y="2651"/>
                  </a:cubicBezTo>
                  <a:cubicBezTo>
                    <a:pt x="3600" y="2617"/>
                    <a:pt x="3596" y="2581"/>
                    <a:pt x="3585" y="2546"/>
                  </a:cubicBezTo>
                  <a:cubicBezTo>
                    <a:pt x="3551" y="2452"/>
                    <a:pt x="3463" y="2399"/>
                    <a:pt x="3343" y="2399"/>
                  </a:cubicBezTo>
                  <a:cubicBezTo>
                    <a:pt x="3238" y="2399"/>
                    <a:pt x="3120" y="2441"/>
                    <a:pt x="3039" y="2512"/>
                  </a:cubicBezTo>
                  <a:cubicBezTo>
                    <a:pt x="2992" y="2553"/>
                    <a:pt x="2947" y="2598"/>
                    <a:pt x="2904" y="2643"/>
                  </a:cubicBezTo>
                  <a:cubicBezTo>
                    <a:pt x="2807" y="2746"/>
                    <a:pt x="2715" y="2840"/>
                    <a:pt x="2591" y="2872"/>
                  </a:cubicBezTo>
                  <a:cubicBezTo>
                    <a:pt x="2563" y="2879"/>
                    <a:pt x="2535" y="2881"/>
                    <a:pt x="2505" y="2885"/>
                  </a:cubicBezTo>
                  <a:cubicBezTo>
                    <a:pt x="2443" y="2894"/>
                    <a:pt x="2377" y="2902"/>
                    <a:pt x="2323" y="2943"/>
                  </a:cubicBezTo>
                  <a:cubicBezTo>
                    <a:pt x="2235" y="3009"/>
                    <a:pt x="2223" y="3127"/>
                    <a:pt x="2223" y="3245"/>
                  </a:cubicBezTo>
                  <a:cubicBezTo>
                    <a:pt x="2141" y="3230"/>
                    <a:pt x="2070" y="3223"/>
                    <a:pt x="2002" y="3223"/>
                  </a:cubicBezTo>
                  <a:cubicBezTo>
                    <a:pt x="1820" y="3223"/>
                    <a:pt x="1640" y="3273"/>
                    <a:pt x="1466" y="3320"/>
                  </a:cubicBezTo>
                  <a:cubicBezTo>
                    <a:pt x="1325" y="3361"/>
                    <a:pt x="1179" y="3401"/>
                    <a:pt x="1033" y="3414"/>
                  </a:cubicBezTo>
                  <a:cubicBezTo>
                    <a:pt x="1001" y="3417"/>
                    <a:pt x="969" y="3418"/>
                    <a:pt x="937" y="3418"/>
                  </a:cubicBezTo>
                  <a:cubicBezTo>
                    <a:pt x="707" y="3418"/>
                    <a:pt x="478" y="3352"/>
                    <a:pt x="290" y="3228"/>
                  </a:cubicBezTo>
                  <a:cubicBezTo>
                    <a:pt x="176" y="3155"/>
                    <a:pt x="116" y="3078"/>
                    <a:pt x="110" y="2996"/>
                  </a:cubicBezTo>
                  <a:cubicBezTo>
                    <a:pt x="97" y="2876"/>
                    <a:pt x="206" y="2774"/>
                    <a:pt x="314" y="2737"/>
                  </a:cubicBezTo>
                  <a:cubicBezTo>
                    <a:pt x="371" y="2718"/>
                    <a:pt x="436" y="2709"/>
                    <a:pt x="519" y="2709"/>
                  </a:cubicBezTo>
                  <a:cubicBezTo>
                    <a:pt x="562" y="2709"/>
                    <a:pt x="605" y="2711"/>
                    <a:pt x="648" y="2714"/>
                  </a:cubicBezTo>
                  <a:lnTo>
                    <a:pt x="693" y="2716"/>
                  </a:lnTo>
                  <a:cubicBezTo>
                    <a:pt x="723" y="2716"/>
                    <a:pt x="755" y="2718"/>
                    <a:pt x="789" y="2718"/>
                  </a:cubicBezTo>
                  <a:cubicBezTo>
                    <a:pt x="1239" y="2718"/>
                    <a:pt x="1580" y="2574"/>
                    <a:pt x="1749" y="2315"/>
                  </a:cubicBezTo>
                  <a:cubicBezTo>
                    <a:pt x="1760" y="2300"/>
                    <a:pt x="1770" y="2281"/>
                    <a:pt x="1770" y="2257"/>
                  </a:cubicBezTo>
                  <a:cubicBezTo>
                    <a:pt x="1773" y="2212"/>
                    <a:pt x="1738" y="2182"/>
                    <a:pt x="1710" y="2157"/>
                  </a:cubicBezTo>
                  <a:lnTo>
                    <a:pt x="1700" y="2150"/>
                  </a:lnTo>
                  <a:cubicBezTo>
                    <a:pt x="1608" y="2069"/>
                    <a:pt x="1584" y="1934"/>
                    <a:pt x="1567" y="1794"/>
                  </a:cubicBezTo>
                  <a:lnTo>
                    <a:pt x="1563" y="1758"/>
                  </a:lnTo>
                  <a:lnTo>
                    <a:pt x="1531" y="1773"/>
                  </a:lnTo>
                  <a:cubicBezTo>
                    <a:pt x="1503" y="1786"/>
                    <a:pt x="1473" y="1790"/>
                    <a:pt x="1438" y="1790"/>
                  </a:cubicBezTo>
                  <a:cubicBezTo>
                    <a:pt x="1355" y="1790"/>
                    <a:pt x="1273" y="1752"/>
                    <a:pt x="1220" y="1717"/>
                  </a:cubicBezTo>
                  <a:cubicBezTo>
                    <a:pt x="1188" y="1696"/>
                    <a:pt x="1156" y="1674"/>
                    <a:pt x="1126" y="1651"/>
                  </a:cubicBezTo>
                  <a:cubicBezTo>
                    <a:pt x="1059" y="1604"/>
                    <a:pt x="993" y="1557"/>
                    <a:pt x="913" y="1527"/>
                  </a:cubicBezTo>
                  <a:cubicBezTo>
                    <a:pt x="828" y="1495"/>
                    <a:pt x="740" y="1490"/>
                    <a:pt x="663" y="1490"/>
                  </a:cubicBezTo>
                  <a:cubicBezTo>
                    <a:pt x="635" y="1490"/>
                    <a:pt x="605" y="1492"/>
                    <a:pt x="577" y="1492"/>
                  </a:cubicBezTo>
                  <a:cubicBezTo>
                    <a:pt x="550" y="1493"/>
                    <a:pt x="523" y="1494"/>
                    <a:pt x="497" y="1494"/>
                  </a:cubicBezTo>
                  <a:cubicBezTo>
                    <a:pt x="452" y="1494"/>
                    <a:pt x="411" y="1492"/>
                    <a:pt x="376" y="1488"/>
                  </a:cubicBezTo>
                  <a:cubicBezTo>
                    <a:pt x="266" y="1475"/>
                    <a:pt x="155" y="1413"/>
                    <a:pt x="99" y="1334"/>
                  </a:cubicBezTo>
                  <a:cubicBezTo>
                    <a:pt x="67" y="1287"/>
                    <a:pt x="56" y="1235"/>
                    <a:pt x="69" y="1184"/>
                  </a:cubicBezTo>
                  <a:cubicBezTo>
                    <a:pt x="86" y="1120"/>
                    <a:pt x="140" y="1068"/>
                    <a:pt x="185" y="1023"/>
                  </a:cubicBezTo>
                  <a:lnTo>
                    <a:pt x="575" y="644"/>
                  </a:lnTo>
                  <a:cubicBezTo>
                    <a:pt x="641" y="578"/>
                    <a:pt x="719" y="503"/>
                    <a:pt x="813" y="479"/>
                  </a:cubicBezTo>
                  <a:cubicBezTo>
                    <a:pt x="836" y="473"/>
                    <a:pt x="860" y="470"/>
                    <a:pt x="883" y="470"/>
                  </a:cubicBezTo>
                  <a:cubicBezTo>
                    <a:pt x="986" y="470"/>
                    <a:pt x="1087" y="522"/>
                    <a:pt x="1192" y="578"/>
                  </a:cubicBezTo>
                  <a:cubicBezTo>
                    <a:pt x="1284" y="627"/>
                    <a:pt x="1381" y="678"/>
                    <a:pt x="1486" y="693"/>
                  </a:cubicBezTo>
                  <a:cubicBezTo>
                    <a:pt x="1507" y="698"/>
                    <a:pt x="1533" y="700"/>
                    <a:pt x="1556" y="700"/>
                  </a:cubicBezTo>
                  <a:cubicBezTo>
                    <a:pt x="1781" y="700"/>
                    <a:pt x="1985" y="541"/>
                    <a:pt x="2137" y="402"/>
                  </a:cubicBezTo>
                  <a:lnTo>
                    <a:pt x="2154" y="387"/>
                  </a:lnTo>
                  <a:cubicBezTo>
                    <a:pt x="2325" y="230"/>
                    <a:pt x="2505" y="68"/>
                    <a:pt x="2726" y="55"/>
                  </a:cubicBezTo>
                  <a:cubicBezTo>
                    <a:pt x="2732" y="54"/>
                    <a:pt x="2738" y="54"/>
                    <a:pt x="2744" y="54"/>
                  </a:cubicBezTo>
                  <a:close/>
                  <a:moveTo>
                    <a:pt x="2740" y="1"/>
                  </a:moveTo>
                  <a:cubicBezTo>
                    <a:pt x="2734" y="1"/>
                    <a:pt x="2728" y="1"/>
                    <a:pt x="2722" y="1"/>
                  </a:cubicBezTo>
                  <a:cubicBezTo>
                    <a:pt x="2482" y="16"/>
                    <a:pt x="2289" y="192"/>
                    <a:pt x="2118" y="346"/>
                  </a:cubicBezTo>
                  <a:lnTo>
                    <a:pt x="2100" y="363"/>
                  </a:lnTo>
                  <a:cubicBezTo>
                    <a:pt x="1955" y="494"/>
                    <a:pt x="1762" y="646"/>
                    <a:pt x="1556" y="646"/>
                  </a:cubicBezTo>
                  <a:cubicBezTo>
                    <a:pt x="1535" y="646"/>
                    <a:pt x="1513" y="644"/>
                    <a:pt x="1492" y="642"/>
                  </a:cubicBezTo>
                  <a:cubicBezTo>
                    <a:pt x="1398" y="627"/>
                    <a:pt x="1306" y="578"/>
                    <a:pt x="1218" y="530"/>
                  </a:cubicBezTo>
                  <a:cubicBezTo>
                    <a:pt x="1111" y="475"/>
                    <a:pt x="999" y="417"/>
                    <a:pt x="883" y="417"/>
                  </a:cubicBezTo>
                  <a:cubicBezTo>
                    <a:pt x="856" y="417"/>
                    <a:pt x="828" y="421"/>
                    <a:pt x="800" y="428"/>
                  </a:cubicBezTo>
                  <a:cubicBezTo>
                    <a:pt x="691" y="453"/>
                    <a:pt x="605" y="537"/>
                    <a:pt x="536" y="605"/>
                  </a:cubicBezTo>
                  <a:lnTo>
                    <a:pt x="149" y="985"/>
                  </a:lnTo>
                  <a:cubicBezTo>
                    <a:pt x="99" y="1032"/>
                    <a:pt x="39" y="1092"/>
                    <a:pt x="18" y="1171"/>
                  </a:cubicBezTo>
                  <a:cubicBezTo>
                    <a:pt x="1" y="1237"/>
                    <a:pt x="14" y="1304"/>
                    <a:pt x="56" y="1364"/>
                  </a:cubicBezTo>
                  <a:cubicBezTo>
                    <a:pt x="119" y="1456"/>
                    <a:pt x="245" y="1527"/>
                    <a:pt x="371" y="1542"/>
                  </a:cubicBezTo>
                  <a:cubicBezTo>
                    <a:pt x="406" y="1546"/>
                    <a:pt x="444" y="1546"/>
                    <a:pt x="489" y="1546"/>
                  </a:cubicBezTo>
                  <a:lnTo>
                    <a:pt x="577" y="1546"/>
                  </a:lnTo>
                  <a:cubicBezTo>
                    <a:pt x="607" y="1546"/>
                    <a:pt x="635" y="1544"/>
                    <a:pt x="663" y="1544"/>
                  </a:cubicBezTo>
                  <a:cubicBezTo>
                    <a:pt x="734" y="1544"/>
                    <a:pt x="817" y="1548"/>
                    <a:pt x="896" y="1578"/>
                  </a:cubicBezTo>
                  <a:cubicBezTo>
                    <a:pt x="967" y="1604"/>
                    <a:pt x="1029" y="1649"/>
                    <a:pt x="1093" y="1696"/>
                  </a:cubicBezTo>
                  <a:cubicBezTo>
                    <a:pt x="1126" y="1717"/>
                    <a:pt x="1158" y="1741"/>
                    <a:pt x="1192" y="1762"/>
                  </a:cubicBezTo>
                  <a:cubicBezTo>
                    <a:pt x="1250" y="1801"/>
                    <a:pt x="1342" y="1844"/>
                    <a:pt x="1438" y="1844"/>
                  </a:cubicBezTo>
                  <a:cubicBezTo>
                    <a:pt x="1466" y="1844"/>
                    <a:pt x="1494" y="1842"/>
                    <a:pt x="1518" y="1833"/>
                  </a:cubicBezTo>
                  <a:cubicBezTo>
                    <a:pt x="1537" y="1972"/>
                    <a:pt x="1567" y="2103"/>
                    <a:pt x="1666" y="2189"/>
                  </a:cubicBezTo>
                  <a:lnTo>
                    <a:pt x="1674" y="2197"/>
                  </a:lnTo>
                  <a:cubicBezTo>
                    <a:pt x="1696" y="2217"/>
                    <a:pt x="1719" y="2236"/>
                    <a:pt x="1717" y="2255"/>
                  </a:cubicBezTo>
                  <a:cubicBezTo>
                    <a:pt x="1717" y="2266"/>
                    <a:pt x="1710" y="2277"/>
                    <a:pt x="1704" y="2287"/>
                  </a:cubicBezTo>
                  <a:cubicBezTo>
                    <a:pt x="1492" y="2615"/>
                    <a:pt x="1040" y="2664"/>
                    <a:pt x="789" y="2664"/>
                  </a:cubicBezTo>
                  <a:cubicBezTo>
                    <a:pt x="757" y="2664"/>
                    <a:pt x="725" y="2664"/>
                    <a:pt x="695" y="2662"/>
                  </a:cubicBezTo>
                  <a:lnTo>
                    <a:pt x="650" y="2660"/>
                  </a:lnTo>
                  <a:cubicBezTo>
                    <a:pt x="607" y="2658"/>
                    <a:pt x="562" y="2656"/>
                    <a:pt x="519" y="2656"/>
                  </a:cubicBezTo>
                  <a:cubicBezTo>
                    <a:pt x="429" y="2656"/>
                    <a:pt x="359" y="2664"/>
                    <a:pt x="296" y="2686"/>
                  </a:cubicBezTo>
                  <a:cubicBezTo>
                    <a:pt x="166" y="2731"/>
                    <a:pt x="42" y="2853"/>
                    <a:pt x="56" y="3001"/>
                  </a:cubicBezTo>
                  <a:cubicBezTo>
                    <a:pt x="65" y="3099"/>
                    <a:pt x="134" y="3191"/>
                    <a:pt x="260" y="3273"/>
                  </a:cubicBezTo>
                  <a:cubicBezTo>
                    <a:pt x="457" y="3401"/>
                    <a:pt x="697" y="3472"/>
                    <a:pt x="933" y="3472"/>
                  </a:cubicBezTo>
                  <a:cubicBezTo>
                    <a:pt x="967" y="3472"/>
                    <a:pt x="1003" y="3470"/>
                    <a:pt x="1038" y="3468"/>
                  </a:cubicBezTo>
                  <a:cubicBezTo>
                    <a:pt x="1188" y="3453"/>
                    <a:pt x="1338" y="3412"/>
                    <a:pt x="1481" y="3373"/>
                  </a:cubicBezTo>
                  <a:cubicBezTo>
                    <a:pt x="1651" y="3324"/>
                    <a:pt x="1826" y="3277"/>
                    <a:pt x="2004" y="3277"/>
                  </a:cubicBezTo>
                  <a:cubicBezTo>
                    <a:pt x="2077" y="3277"/>
                    <a:pt x="2152" y="3286"/>
                    <a:pt x="2244" y="3303"/>
                  </a:cubicBezTo>
                  <a:lnTo>
                    <a:pt x="2276" y="3309"/>
                  </a:lnTo>
                  <a:lnTo>
                    <a:pt x="2276" y="3253"/>
                  </a:lnTo>
                  <a:cubicBezTo>
                    <a:pt x="2276" y="3155"/>
                    <a:pt x="2280" y="3044"/>
                    <a:pt x="2355" y="2986"/>
                  </a:cubicBezTo>
                  <a:cubicBezTo>
                    <a:pt x="2398" y="2954"/>
                    <a:pt x="2454" y="2945"/>
                    <a:pt x="2514" y="2939"/>
                  </a:cubicBezTo>
                  <a:cubicBezTo>
                    <a:pt x="2542" y="2934"/>
                    <a:pt x="2574" y="2930"/>
                    <a:pt x="2604" y="2924"/>
                  </a:cubicBezTo>
                  <a:cubicBezTo>
                    <a:pt x="2743" y="2889"/>
                    <a:pt x="2844" y="2782"/>
                    <a:pt x="2942" y="2679"/>
                  </a:cubicBezTo>
                  <a:cubicBezTo>
                    <a:pt x="2985" y="2636"/>
                    <a:pt x="3028" y="2591"/>
                    <a:pt x="3073" y="2553"/>
                  </a:cubicBezTo>
                  <a:cubicBezTo>
                    <a:pt x="3144" y="2491"/>
                    <a:pt x="3251" y="2452"/>
                    <a:pt x="3343" y="2452"/>
                  </a:cubicBezTo>
                  <a:cubicBezTo>
                    <a:pt x="3399" y="2452"/>
                    <a:pt x="3499" y="2467"/>
                    <a:pt x="3534" y="2566"/>
                  </a:cubicBezTo>
                  <a:cubicBezTo>
                    <a:pt x="3544" y="2591"/>
                    <a:pt x="3549" y="2626"/>
                    <a:pt x="3553" y="2658"/>
                  </a:cubicBezTo>
                  <a:cubicBezTo>
                    <a:pt x="3559" y="2724"/>
                    <a:pt x="3568" y="2795"/>
                    <a:pt x="3630" y="2834"/>
                  </a:cubicBezTo>
                  <a:cubicBezTo>
                    <a:pt x="3652" y="2847"/>
                    <a:pt x="3677" y="2853"/>
                    <a:pt x="3704" y="2853"/>
                  </a:cubicBezTo>
                  <a:cubicBezTo>
                    <a:pt x="3743" y="2853"/>
                    <a:pt x="3786" y="2841"/>
                    <a:pt x="3825" y="2827"/>
                  </a:cubicBezTo>
                  <a:cubicBezTo>
                    <a:pt x="3863" y="2813"/>
                    <a:pt x="3902" y="2801"/>
                    <a:pt x="3936" y="2801"/>
                  </a:cubicBezTo>
                  <a:cubicBezTo>
                    <a:pt x="3948" y="2801"/>
                    <a:pt x="3959" y="2802"/>
                    <a:pt x="3969" y="2806"/>
                  </a:cubicBezTo>
                  <a:lnTo>
                    <a:pt x="3990" y="2812"/>
                  </a:lnTo>
                  <a:lnTo>
                    <a:pt x="4001" y="2793"/>
                  </a:lnTo>
                  <a:cubicBezTo>
                    <a:pt x="4061" y="2681"/>
                    <a:pt x="4059" y="2542"/>
                    <a:pt x="4001" y="2431"/>
                  </a:cubicBezTo>
                  <a:cubicBezTo>
                    <a:pt x="4039" y="2401"/>
                    <a:pt x="4095" y="2396"/>
                    <a:pt x="4155" y="2392"/>
                  </a:cubicBezTo>
                  <a:cubicBezTo>
                    <a:pt x="4228" y="2388"/>
                    <a:pt x="4303" y="2384"/>
                    <a:pt x="4356" y="2330"/>
                  </a:cubicBezTo>
                  <a:cubicBezTo>
                    <a:pt x="4380" y="2307"/>
                    <a:pt x="4395" y="2277"/>
                    <a:pt x="4408" y="2249"/>
                  </a:cubicBezTo>
                  <a:cubicBezTo>
                    <a:pt x="4416" y="2229"/>
                    <a:pt x="4427" y="2212"/>
                    <a:pt x="4438" y="2197"/>
                  </a:cubicBezTo>
                  <a:cubicBezTo>
                    <a:pt x="4474" y="2148"/>
                    <a:pt x="4524" y="2127"/>
                    <a:pt x="4601" y="2127"/>
                  </a:cubicBezTo>
                  <a:cubicBezTo>
                    <a:pt x="4654" y="2127"/>
                    <a:pt x="4712" y="2137"/>
                    <a:pt x="4774" y="2148"/>
                  </a:cubicBezTo>
                  <a:cubicBezTo>
                    <a:pt x="4840" y="2159"/>
                    <a:pt x="4911" y="2170"/>
                    <a:pt x="4974" y="2170"/>
                  </a:cubicBezTo>
                  <a:cubicBezTo>
                    <a:pt x="4997" y="2170"/>
                    <a:pt x="5019" y="2169"/>
                    <a:pt x="5040" y="2165"/>
                  </a:cubicBezTo>
                  <a:cubicBezTo>
                    <a:pt x="5213" y="2137"/>
                    <a:pt x="5318" y="1994"/>
                    <a:pt x="5421" y="1854"/>
                  </a:cubicBezTo>
                  <a:cubicBezTo>
                    <a:pt x="5501" y="1743"/>
                    <a:pt x="5584" y="1629"/>
                    <a:pt x="5700" y="1576"/>
                  </a:cubicBezTo>
                  <a:cubicBezTo>
                    <a:pt x="5738" y="1557"/>
                    <a:pt x="5779" y="1546"/>
                    <a:pt x="5822" y="1533"/>
                  </a:cubicBezTo>
                  <a:cubicBezTo>
                    <a:pt x="5882" y="1516"/>
                    <a:pt x="5944" y="1497"/>
                    <a:pt x="5998" y="1460"/>
                  </a:cubicBezTo>
                  <a:cubicBezTo>
                    <a:pt x="6049" y="1424"/>
                    <a:pt x="6088" y="1377"/>
                    <a:pt x="6124" y="1330"/>
                  </a:cubicBezTo>
                  <a:cubicBezTo>
                    <a:pt x="6173" y="1265"/>
                    <a:pt x="6220" y="1205"/>
                    <a:pt x="6291" y="1186"/>
                  </a:cubicBezTo>
                  <a:cubicBezTo>
                    <a:pt x="6310" y="1180"/>
                    <a:pt x="6330" y="1177"/>
                    <a:pt x="6351" y="1175"/>
                  </a:cubicBezTo>
                  <a:cubicBezTo>
                    <a:pt x="6385" y="1173"/>
                    <a:pt x="6418" y="1169"/>
                    <a:pt x="6450" y="1154"/>
                  </a:cubicBezTo>
                  <a:cubicBezTo>
                    <a:pt x="6478" y="1141"/>
                    <a:pt x="6503" y="1120"/>
                    <a:pt x="6525" y="1090"/>
                  </a:cubicBezTo>
                  <a:lnTo>
                    <a:pt x="6535" y="1075"/>
                  </a:lnTo>
                  <a:lnTo>
                    <a:pt x="6527" y="1060"/>
                  </a:lnTo>
                  <a:cubicBezTo>
                    <a:pt x="6503" y="1017"/>
                    <a:pt x="6475" y="965"/>
                    <a:pt x="6441" y="918"/>
                  </a:cubicBezTo>
                  <a:cubicBezTo>
                    <a:pt x="6246" y="661"/>
                    <a:pt x="5916" y="558"/>
                    <a:pt x="5618" y="492"/>
                  </a:cubicBezTo>
                  <a:cubicBezTo>
                    <a:pt x="5089" y="374"/>
                    <a:pt x="4504" y="314"/>
                    <a:pt x="3881" y="314"/>
                  </a:cubicBezTo>
                  <a:cubicBezTo>
                    <a:pt x="3707" y="314"/>
                    <a:pt x="3527" y="318"/>
                    <a:pt x="3345" y="329"/>
                  </a:cubicBezTo>
                  <a:lnTo>
                    <a:pt x="3287" y="329"/>
                  </a:lnTo>
                  <a:cubicBezTo>
                    <a:pt x="3167" y="329"/>
                    <a:pt x="3097" y="303"/>
                    <a:pt x="3062" y="248"/>
                  </a:cubicBezTo>
                  <a:cubicBezTo>
                    <a:pt x="3052" y="230"/>
                    <a:pt x="3045" y="211"/>
                    <a:pt x="3039" y="192"/>
                  </a:cubicBezTo>
                  <a:cubicBezTo>
                    <a:pt x="3032" y="175"/>
                    <a:pt x="3026" y="158"/>
                    <a:pt x="3017" y="140"/>
                  </a:cubicBezTo>
                  <a:cubicBezTo>
                    <a:pt x="2963" y="35"/>
                    <a:pt x="2840" y="1"/>
                    <a:pt x="27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150"/>
            <p:cNvSpPr/>
            <p:nvPr/>
          </p:nvSpPr>
          <p:spPr>
            <a:xfrm>
              <a:off x="5667019" y="2621342"/>
              <a:ext cx="150940" cy="105562"/>
            </a:xfrm>
            <a:custGeom>
              <a:rect b="b" l="l" r="r" t="t"/>
              <a:pathLst>
                <a:path extrusionOk="0" h="3715" w="5312">
                  <a:moveTo>
                    <a:pt x="1842" y="1"/>
                  </a:moveTo>
                  <a:cubicBezTo>
                    <a:pt x="1771" y="1"/>
                    <a:pt x="1701" y="12"/>
                    <a:pt x="1633" y="40"/>
                  </a:cubicBezTo>
                  <a:cubicBezTo>
                    <a:pt x="1558" y="72"/>
                    <a:pt x="1494" y="122"/>
                    <a:pt x="1430" y="169"/>
                  </a:cubicBezTo>
                  <a:cubicBezTo>
                    <a:pt x="1297" y="272"/>
                    <a:pt x="1164" y="372"/>
                    <a:pt x="1029" y="473"/>
                  </a:cubicBezTo>
                  <a:cubicBezTo>
                    <a:pt x="738" y="694"/>
                    <a:pt x="431" y="936"/>
                    <a:pt x="318" y="1285"/>
                  </a:cubicBezTo>
                  <a:cubicBezTo>
                    <a:pt x="228" y="1557"/>
                    <a:pt x="277" y="1872"/>
                    <a:pt x="444" y="2106"/>
                  </a:cubicBezTo>
                  <a:cubicBezTo>
                    <a:pt x="491" y="2170"/>
                    <a:pt x="547" y="2232"/>
                    <a:pt x="568" y="2309"/>
                  </a:cubicBezTo>
                  <a:cubicBezTo>
                    <a:pt x="613" y="2472"/>
                    <a:pt x="485" y="2630"/>
                    <a:pt x="350" y="2731"/>
                  </a:cubicBezTo>
                  <a:cubicBezTo>
                    <a:pt x="217" y="2832"/>
                    <a:pt x="61" y="2924"/>
                    <a:pt x="1" y="3080"/>
                  </a:cubicBezTo>
                  <a:cubicBezTo>
                    <a:pt x="14" y="3091"/>
                    <a:pt x="26" y="3102"/>
                    <a:pt x="44" y="3108"/>
                  </a:cubicBezTo>
                  <a:cubicBezTo>
                    <a:pt x="59" y="3114"/>
                    <a:pt x="75" y="3116"/>
                    <a:pt x="91" y="3116"/>
                  </a:cubicBezTo>
                  <a:cubicBezTo>
                    <a:pt x="155" y="3116"/>
                    <a:pt x="222" y="3078"/>
                    <a:pt x="290" y="3078"/>
                  </a:cubicBezTo>
                  <a:cubicBezTo>
                    <a:pt x="291" y="3078"/>
                    <a:pt x="293" y="3078"/>
                    <a:pt x="294" y="3078"/>
                  </a:cubicBezTo>
                  <a:cubicBezTo>
                    <a:pt x="453" y="3083"/>
                    <a:pt x="509" y="3288"/>
                    <a:pt x="519" y="3449"/>
                  </a:cubicBezTo>
                  <a:cubicBezTo>
                    <a:pt x="830" y="3374"/>
                    <a:pt x="1117" y="3226"/>
                    <a:pt x="1402" y="3083"/>
                  </a:cubicBezTo>
                  <a:cubicBezTo>
                    <a:pt x="1468" y="3048"/>
                    <a:pt x="1539" y="3010"/>
                    <a:pt x="1569" y="2943"/>
                  </a:cubicBezTo>
                  <a:cubicBezTo>
                    <a:pt x="1586" y="2907"/>
                    <a:pt x="1590" y="2866"/>
                    <a:pt x="1610" y="2834"/>
                  </a:cubicBezTo>
                  <a:cubicBezTo>
                    <a:pt x="1665" y="2738"/>
                    <a:pt x="1805" y="2748"/>
                    <a:pt x="1899" y="2693"/>
                  </a:cubicBezTo>
                  <a:cubicBezTo>
                    <a:pt x="1978" y="2645"/>
                    <a:pt x="2021" y="2558"/>
                    <a:pt x="2081" y="2489"/>
                  </a:cubicBezTo>
                  <a:cubicBezTo>
                    <a:pt x="2123" y="2440"/>
                    <a:pt x="2189" y="2401"/>
                    <a:pt x="2249" y="2401"/>
                  </a:cubicBezTo>
                  <a:cubicBezTo>
                    <a:pt x="2275" y="2401"/>
                    <a:pt x="2300" y="2408"/>
                    <a:pt x="2321" y="2425"/>
                  </a:cubicBezTo>
                  <a:cubicBezTo>
                    <a:pt x="2321" y="2350"/>
                    <a:pt x="2321" y="2273"/>
                    <a:pt x="2353" y="2206"/>
                  </a:cubicBezTo>
                  <a:cubicBezTo>
                    <a:pt x="2382" y="2151"/>
                    <a:pt x="2441" y="2107"/>
                    <a:pt x="2501" y="2107"/>
                  </a:cubicBezTo>
                  <a:cubicBezTo>
                    <a:pt x="2512" y="2107"/>
                    <a:pt x="2524" y="2109"/>
                    <a:pt x="2535" y="2112"/>
                  </a:cubicBezTo>
                  <a:cubicBezTo>
                    <a:pt x="2615" y="2138"/>
                    <a:pt x="2645" y="2236"/>
                    <a:pt x="2642" y="2320"/>
                  </a:cubicBezTo>
                  <a:cubicBezTo>
                    <a:pt x="2640" y="2403"/>
                    <a:pt x="2623" y="2491"/>
                    <a:pt x="2655" y="2568"/>
                  </a:cubicBezTo>
                  <a:cubicBezTo>
                    <a:pt x="2676" y="2618"/>
                    <a:pt x="2734" y="2654"/>
                    <a:pt x="2785" y="2654"/>
                  </a:cubicBezTo>
                  <a:cubicBezTo>
                    <a:pt x="2813" y="2654"/>
                    <a:pt x="2838" y="2644"/>
                    <a:pt x="2855" y="2620"/>
                  </a:cubicBezTo>
                  <a:cubicBezTo>
                    <a:pt x="2983" y="2817"/>
                    <a:pt x="2949" y="3072"/>
                    <a:pt x="2962" y="3305"/>
                  </a:cubicBezTo>
                  <a:cubicBezTo>
                    <a:pt x="2968" y="3445"/>
                    <a:pt x="2992" y="3582"/>
                    <a:pt x="3032" y="3715"/>
                  </a:cubicBezTo>
                  <a:cubicBezTo>
                    <a:pt x="3062" y="3682"/>
                    <a:pt x="3092" y="3652"/>
                    <a:pt x="3131" y="3627"/>
                  </a:cubicBezTo>
                  <a:cubicBezTo>
                    <a:pt x="3358" y="3472"/>
                    <a:pt x="3684" y="3507"/>
                    <a:pt x="3881" y="3320"/>
                  </a:cubicBezTo>
                  <a:cubicBezTo>
                    <a:pt x="4048" y="3165"/>
                    <a:pt x="4160" y="2858"/>
                    <a:pt x="4359" y="2858"/>
                  </a:cubicBezTo>
                  <a:cubicBezTo>
                    <a:pt x="4379" y="2858"/>
                    <a:pt x="4400" y="2861"/>
                    <a:pt x="4423" y="2868"/>
                  </a:cubicBezTo>
                  <a:cubicBezTo>
                    <a:pt x="4384" y="3023"/>
                    <a:pt x="4551" y="3158"/>
                    <a:pt x="4708" y="3179"/>
                  </a:cubicBezTo>
                  <a:cubicBezTo>
                    <a:pt x="4751" y="3185"/>
                    <a:pt x="4794" y="3187"/>
                    <a:pt x="4837" y="3187"/>
                  </a:cubicBezTo>
                  <a:cubicBezTo>
                    <a:pt x="4892" y="3187"/>
                    <a:pt x="4947" y="3184"/>
                    <a:pt x="5002" y="3184"/>
                  </a:cubicBezTo>
                  <a:cubicBezTo>
                    <a:pt x="5062" y="3184"/>
                    <a:pt x="5122" y="3188"/>
                    <a:pt x="5181" y="3203"/>
                  </a:cubicBezTo>
                  <a:cubicBezTo>
                    <a:pt x="5188" y="3203"/>
                    <a:pt x="5192" y="3207"/>
                    <a:pt x="5196" y="3207"/>
                  </a:cubicBezTo>
                  <a:cubicBezTo>
                    <a:pt x="5213" y="3098"/>
                    <a:pt x="5235" y="2988"/>
                    <a:pt x="5265" y="2881"/>
                  </a:cubicBezTo>
                  <a:cubicBezTo>
                    <a:pt x="5286" y="2802"/>
                    <a:pt x="5312" y="2723"/>
                    <a:pt x="5303" y="2639"/>
                  </a:cubicBezTo>
                  <a:cubicBezTo>
                    <a:pt x="5293" y="2562"/>
                    <a:pt x="5252" y="2491"/>
                    <a:pt x="5211" y="2423"/>
                  </a:cubicBezTo>
                  <a:cubicBezTo>
                    <a:pt x="5089" y="2223"/>
                    <a:pt x="4954" y="2011"/>
                    <a:pt x="4740" y="1917"/>
                  </a:cubicBezTo>
                  <a:cubicBezTo>
                    <a:pt x="4650" y="1876"/>
                    <a:pt x="4545" y="1857"/>
                    <a:pt x="4474" y="1788"/>
                  </a:cubicBezTo>
                  <a:cubicBezTo>
                    <a:pt x="4382" y="1698"/>
                    <a:pt x="4376" y="1555"/>
                    <a:pt x="4374" y="1426"/>
                  </a:cubicBezTo>
                  <a:cubicBezTo>
                    <a:pt x="4374" y="1283"/>
                    <a:pt x="4371" y="1141"/>
                    <a:pt x="4371" y="1000"/>
                  </a:cubicBezTo>
                  <a:cubicBezTo>
                    <a:pt x="4290" y="983"/>
                    <a:pt x="4209" y="972"/>
                    <a:pt x="4125" y="972"/>
                  </a:cubicBezTo>
                  <a:cubicBezTo>
                    <a:pt x="3795" y="972"/>
                    <a:pt x="3484" y="1135"/>
                    <a:pt x="3157" y="1163"/>
                  </a:cubicBezTo>
                  <a:cubicBezTo>
                    <a:pt x="3122" y="1166"/>
                    <a:pt x="3088" y="1167"/>
                    <a:pt x="3053" y="1167"/>
                  </a:cubicBezTo>
                  <a:cubicBezTo>
                    <a:pt x="2821" y="1167"/>
                    <a:pt x="2590" y="1099"/>
                    <a:pt x="2396" y="974"/>
                  </a:cubicBezTo>
                  <a:cubicBezTo>
                    <a:pt x="2304" y="914"/>
                    <a:pt x="2214" y="831"/>
                    <a:pt x="2203" y="722"/>
                  </a:cubicBezTo>
                  <a:cubicBezTo>
                    <a:pt x="2190" y="591"/>
                    <a:pt x="2302" y="477"/>
                    <a:pt x="2426" y="434"/>
                  </a:cubicBezTo>
                  <a:cubicBezTo>
                    <a:pt x="2496" y="411"/>
                    <a:pt x="2569" y="406"/>
                    <a:pt x="2643" y="406"/>
                  </a:cubicBezTo>
                  <a:cubicBezTo>
                    <a:pt x="2700" y="406"/>
                    <a:pt x="2757" y="409"/>
                    <a:pt x="2814" y="411"/>
                  </a:cubicBezTo>
                  <a:cubicBezTo>
                    <a:pt x="2844" y="412"/>
                    <a:pt x="2875" y="413"/>
                    <a:pt x="2907" y="413"/>
                  </a:cubicBezTo>
                  <a:cubicBezTo>
                    <a:pt x="3050" y="413"/>
                    <a:pt x="3198" y="397"/>
                    <a:pt x="3337" y="362"/>
                  </a:cubicBezTo>
                  <a:cubicBezTo>
                    <a:pt x="3026" y="332"/>
                    <a:pt x="2720" y="265"/>
                    <a:pt x="2428" y="156"/>
                  </a:cubicBezTo>
                  <a:cubicBezTo>
                    <a:pt x="2238" y="87"/>
                    <a:pt x="2036" y="1"/>
                    <a:pt x="184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150"/>
            <p:cNvSpPr/>
            <p:nvPr/>
          </p:nvSpPr>
          <p:spPr>
            <a:xfrm>
              <a:off x="5666167" y="2620574"/>
              <a:ext cx="152589" cy="107863"/>
            </a:xfrm>
            <a:custGeom>
              <a:rect b="b" l="l" r="r" t="t"/>
              <a:pathLst>
                <a:path extrusionOk="0" h="3796" w="5370">
                  <a:moveTo>
                    <a:pt x="1873" y="54"/>
                  </a:moveTo>
                  <a:cubicBezTo>
                    <a:pt x="2040" y="54"/>
                    <a:pt x="2212" y="121"/>
                    <a:pt x="2381" y="183"/>
                  </a:cubicBezTo>
                  <a:lnTo>
                    <a:pt x="2447" y="209"/>
                  </a:lnTo>
                  <a:cubicBezTo>
                    <a:pt x="2685" y="296"/>
                    <a:pt x="2936" y="359"/>
                    <a:pt x="3195" y="395"/>
                  </a:cubicBezTo>
                  <a:cubicBezTo>
                    <a:pt x="3110" y="408"/>
                    <a:pt x="3020" y="414"/>
                    <a:pt x="2930" y="414"/>
                  </a:cubicBezTo>
                  <a:cubicBezTo>
                    <a:pt x="2902" y="414"/>
                    <a:pt x="2874" y="413"/>
                    <a:pt x="2846" y="412"/>
                  </a:cubicBezTo>
                  <a:lnTo>
                    <a:pt x="2801" y="410"/>
                  </a:lnTo>
                  <a:cubicBezTo>
                    <a:pt x="2758" y="408"/>
                    <a:pt x="2713" y="406"/>
                    <a:pt x="2670" y="406"/>
                  </a:cubicBezTo>
                  <a:cubicBezTo>
                    <a:pt x="2580" y="406"/>
                    <a:pt x="2510" y="414"/>
                    <a:pt x="2447" y="436"/>
                  </a:cubicBezTo>
                  <a:cubicBezTo>
                    <a:pt x="2317" y="481"/>
                    <a:pt x="2193" y="603"/>
                    <a:pt x="2207" y="751"/>
                  </a:cubicBezTo>
                  <a:cubicBezTo>
                    <a:pt x="2216" y="849"/>
                    <a:pt x="2285" y="941"/>
                    <a:pt x="2411" y="1023"/>
                  </a:cubicBezTo>
                  <a:cubicBezTo>
                    <a:pt x="2609" y="1153"/>
                    <a:pt x="2852" y="1222"/>
                    <a:pt x="3091" y="1222"/>
                  </a:cubicBezTo>
                  <a:cubicBezTo>
                    <a:pt x="3124" y="1222"/>
                    <a:pt x="3156" y="1220"/>
                    <a:pt x="3189" y="1218"/>
                  </a:cubicBezTo>
                  <a:cubicBezTo>
                    <a:pt x="3339" y="1203"/>
                    <a:pt x="3489" y="1162"/>
                    <a:pt x="3632" y="1123"/>
                  </a:cubicBezTo>
                  <a:cubicBezTo>
                    <a:pt x="3802" y="1074"/>
                    <a:pt x="3977" y="1027"/>
                    <a:pt x="4155" y="1027"/>
                  </a:cubicBezTo>
                  <a:cubicBezTo>
                    <a:pt x="4221" y="1027"/>
                    <a:pt x="4292" y="1033"/>
                    <a:pt x="4374" y="1048"/>
                  </a:cubicBezTo>
                  <a:lnTo>
                    <a:pt x="4378" y="1453"/>
                  </a:lnTo>
                  <a:cubicBezTo>
                    <a:pt x="4378" y="1593"/>
                    <a:pt x="4386" y="1738"/>
                    <a:pt x="4485" y="1835"/>
                  </a:cubicBezTo>
                  <a:cubicBezTo>
                    <a:pt x="4539" y="1886"/>
                    <a:pt x="4609" y="1912"/>
                    <a:pt x="4678" y="1935"/>
                  </a:cubicBezTo>
                  <a:cubicBezTo>
                    <a:pt x="4706" y="1946"/>
                    <a:pt x="4733" y="1957"/>
                    <a:pt x="4759" y="1968"/>
                  </a:cubicBezTo>
                  <a:cubicBezTo>
                    <a:pt x="4958" y="2055"/>
                    <a:pt x="5085" y="2244"/>
                    <a:pt x="5218" y="2465"/>
                  </a:cubicBezTo>
                  <a:cubicBezTo>
                    <a:pt x="5254" y="2525"/>
                    <a:pt x="5297" y="2595"/>
                    <a:pt x="5306" y="2670"/>
                  </a:cubicBezTo>
                  <a:cubicBezTo>
                    <a:pt x="5314" y="2739"/>
                    <a:pt x="5295" y="2812"/>
                    <a:pt x="5276" y="2880"/>
                  </a:cubicBezTo>
                  <a:lnTo>
                    <a:pt x="5269" y="2902"/>
                  </a:lnTo>
                  <a:cubicBezTo>
                    <a:pt x="5243" y="2994"/>
                    <a:pt x="5222" y="3090"/>
                    <a:pt x="5205" y="3200"/>
                  </a:cubicBezTo>
                  <a:cubicBezTo>
                    <a:pt x="5158" y="3189"/>
                    <a:pt x="5104" y="3185"/>
                    <a:pt x="5038" y="3185"/>
                  </a:cubicBezTo>
                  <a:cubicBezTo>
                    <a:pt x="5010" y="3185"/>
                    <a:pt x="4980" y="3185"/>
                    <a:pt x="4950" y="3187"/>
                  </a:cubicBezTo>
                  <a:cubicBezTo>
                    <a:pt x="4922" y="3187"/>
                    <a:pt x="4892" y="3189"/>
                    <a:pt x="4864" y="3189"/>
                  </a:cubicBezTo>
                  <a:cubicBezTo>
                    <a:pt x="4815" y="3189"/>
                    <a:pt x="4776" y="3187"/>
                    <a:pt x="4742" y="3180"/>
                  </a:cubicBezTo>
                  <a:cubicBezTo>
                    <a:pt x="4648" y="3167"/>
                    <a:pt x="4551" y="3110"/>
                    <a:pt x="4506" y="3041"/>
                  </a:cubicBezTo>
                  <a:cubicBezTo>
                    <a:pt x="4476" y="2996"/>
                    <a:pt x="4466" y="2949"/>
                    <a:pt x="4479" y="2904"/>
                  </a:cubicBezTo>
                  <a:lnTo>
                    <a:pt x="4485" y="2878"/>
                  </a:lnTo>
                  <a:lnTo>
                    <a:pt x="4461" y="2872"/>
                  </a:lnTo>
                  <a:cubicBezTo>
                    <a:pt x="4436" y="2863"/>
                    <a:pt x="4412" y="2859"/>
                    <a:pt x="4386" y="2859"/>
                  </a:cubicBezTo>
                  <a:cubicBezTo>
                    <a:pt x="4245" y="2859"/>
                    <a:pt x="4146" y="2998"/>
                    <a:pt x="4050" y="3135"/>
                  </a:cubicBezTo>
                  <a:cubicBezTo>
                    <a:pt x="4001" y="3204"/>
                    <a:pt x="3949" y="3277"/>
                    <a:pt x="3894" y="3328"/>
                  </a:cubicBezTo>
                  <a:cubicBezTo>
                    <a:pt x="3791" y="3424"/>
                    <a:pt x="3652" y="3459"/>
                    <a:pt x="3506" y="3495"/>
                  </a:cubicBezTo>
                  <a:cubicBezTo>
                    <a:pt x="3382" y="3527"/>
                    <a:pt x="3253" y="3559"/>
                    <a:pt x="3148" y="3630"/>
                  </a:cubicBezTo>
                  <a:cubicBezTo>
                    <a:pt x="3122" y="3647"/>
                    <a:pt x="3099" y="3667"/>
                    <a:pt x="3075" y="3690"/>
                  </a:cubicBezTo>
                  <a:cubicBezTo>
                    <a:pt x="3043" y="3572"/>
                    <a:pt x="3024" y="3452"/>
                    <a:pt x="3017" y="3332"/>
                  </a:cubicBezTo>
                  <a:cubicBezTo>
                    <a:pt x="3015" y="3281"/>
                    <a:pt x="3015" y="3232"/>
                    <a:pt x="3015" y="3180"/>
                  </a:cubicBezTo>
                  <a:cubicBezTo>
                    <a:pt x="3013" y="2990"/>
                    <a:pt x="3011" y="2795"/>
                    <a:pt x="2908" y="2634"/>
                  </a:cubicBezTo>
                  <a:lnTo>
                    <a:pt x="2885" y="2600"/>
                  </a:lnTo>
                  <a:lnTo>
                    <a:pt x="2863" y="2632"/>
                  </a:lnTo>
                  <a:cubicBezTo>
                    <a:pt x="2853" y="2646"/>
                    <a:pt x="2836" y="2652"/>
                    <a:pt x="2817" y="2652"/>
                  </a:cubicBezTo>
                  <a:cubicBezTo>
                    <a:pt x="2777" y="2652"/>
                    <a:pt x="2726" y="2624"/>
                    <a:pt x="2709" y="2585"/>
                  </a:cubicBezTo>
                  <a:cubicBezTo>
                    <a:pt x="2687" y="2533"/>
                    <a:pt x="2692" y="2473"/>
                    <a:pt x="2696" y="2411"/>
                  </a:cubicBezTo>
                  <a:cubicBezTo>
                    <a:pt x="2696" y="2390"/>
                    <a:pt x="2698" y="2368"/>
                    <a:pt x="2698" y="2347"/>
                  </a:cubicBezTo>
                  <a:cubicBezTo>
                    <a:pt x="2700" y="2259"/>
                    <a:pt x="2668" y="2143"/>
                    <a:pt x="2572" y="2113"/>
                  </a:cubicBezTo>
                  <a:cubicBezTo>
                    <a:pt x="2559" y="2109"/>
                    <a:pt x="2546" y="2107"/>
                    <a:pt x="2532" y="2107"/>
                  </a:cubicBezTo>
                  <a:cubicBezTo>
                    <a:pt x="2466" y="2107"/>
                    <a:pt x="2393" y="2153"/>
                    <a:pt x="2360" y="2223"/>
                  </a:cubicBezTo>
                  <a:cubicBezTo>
                    <a:pt x="2330" y="2280"/>
                    <a:pt x="2325" y="2347"/>
                    <a:pt x="2325" y="2409"/>
                  </a:cubicBezTo>
                  <a:cubicBezTo>
                    <a:pt x="2311" y="2404"/>
                    <a:pt x="2295" y="2402"/>
                    <a:pt x="2279" y="2402"/>
                  </a:cubicBezTo>
                  <a:cubicBezTo>
                    <a:pt x="2215" y="2402"/>
                    <a:pt x="2142" y="2438"/>
                    <a:pt x="2092" y="2497"/>
                  </a:cubicBezTo>
                  <a:cubicBezTo>
                    <a:pt x="2070" y="2520"/>
                    <a:pt x="2053" y="2546"/>
                    <a:pt x="2034" y="2572"/>
                  </a:cubicBezTo>
                  <a:cubicBezTo>
                    <a:pt x="1998" y="2621"/>
                    <a:pt x="1963" y="2668"/>
                    <a:pt x="1916" y="2696"/>
                  </a:cubicBezTo>
                  <a:cubicBezTo>
                    <a:pt x="1884" y="2715"/>
                    <a:pt x="1841" y="2726"/>
                    <a:pt x="1803" y="2737"/>
                  </a:cubicBezTo>
                  <a:cubicBezTo>
                    <a:pt x="1730" y="2758"/>
                    <a:pt x="1657" y="2777"/>
                    <a:pt x="1616" y="2846"/>
                  </a:cubicBezTo>
                  <a:cubicBezTo>
                    <a:pt x="1603" y="2867"/>
                    <a:pt x="1597" y="2891"/>
                    <a:pt x="1590" y="2915"/>
                  </a:cubicBezTo>
                  <a:cubicBezTo>
                    <a:pt x="1586" y="2930"/>
                    <a:pt x="1582" y="2945"/>
                    <a:pt x="1575" y="2957"/>
                  </a:cubicBezTo>
                  <a:cubicBezTo>
                    <a:pt x="1550" y="3015"/>
                    <a:pt x="1488" y="3052"/>
                    <a:pt x="1421" y="3084"/>
                  </a:cubicBezTo>
                  <a:cubicBezTo>
                    <a:pt x="1149" y="3223"/>
                    <a:pt x="871" y="3364"/>
                    <a:pt x="573" y="3442"/>
                  </a:cubicBezTo>
                  <a:cubicBezTo>
                    <a:pt x="562" y="3328"/>
                    <a:pt x="513" y="3084"/>
                    <a:pt x="318" y="3077"/>
                  </a:cubicBezTo>
                  <a:cubicBezTo>
                    <a:pt x="281" y="3077"/>
                    <a:pt x="245" y="3088"/>
                    <a:pt x="211" y="3099"/>
                  </a:cubicBezTo>
                  <a:cubicBezTo>
                    <a:pt x="179" y="3108"/>
                    <a:pt x="148" y="3116"/>
                    <a:pt x="120" y="3116"/>
                  </a:cubicBezTo>
                  <a:cubicBezTo>
                    <a:pt x="107" y="3116"/>
                    <a:pt x="95" y="3114"/>
                    <a:pt x="84" y="3110"/>
                  </a:cubicBezTo>
                  <a:cubicBezTo>
                    <a:pt x="76" y="3107"/>
                    <a:pt x="69" y="3103"/>
                    <a:pt x="63" y="3099"/>
                  </a:cubicBezTo>
                  <a:cubicBezTo>
                    <a:pt x="114" y="2985"/>
                    <a:pt x="224" y="2906"/>
                    <a:pt x="329" y="2829"/>
                  </a:cubicBezTo>
                  <a:cubicBezTo>
                    <a:pt x="352" y="2814"/>
                    <a:pt x="374" y="2797"/>
                    <a:pt x="395" y="2780"/>
                  </a:cubicBezTo>
                  <a:cubicBezTo>
                    <a:pt x="483" y="2713"/>
                    <a:pt x="680" y="2535"/>
                    <a:pt x="624" y="2330"/>
                  </a:cubicBezTo>
                  <a:cubicBezTo>
                    <a:pt x="607" y="2263"/>
                    <a:pt x="566" y="2208"/>
                    <a:pt x="526" y="2156"/>
                  </a:cubicBezTo>
                  <a:cubicBezTo>
                    <a:pt x="517" y="2143"/>
                    <a:pt x="506" y="2130"/>
                    <a:pt x="498" y="2115"/>
                  </a:cubicBezTo>
                  <a:cubicBezTo>
                    <a:pt x="333" y="1888"/>
                    <a:pt x="286" y="1584"/>
                    <a:pt x="374" y="1318"/>
                  </a:cubicBezTo>
                  <a:cubicBezTo>
                    <a:pt x="481" y="993"/>
                    <a:pt x="755" y="766"/>
                    <a:pt x="1076" y="521"/>
                  </a:cubicBezTo>
                  <a:lnTo>
                    <a:pt x="1477" y="217"/>
                  </a:lnTo>
                  <a:cubicBezTo>
                    <a:pt x="1539" y="170"/>
                    <a:pt x="1601" y="123"/>
                    <a:pt x="1672" y="93"/>
                  </a:cubicBezTo>
                  <a:cubicBezTo>
                    <a:pt x="1734" y="67"/>
                    <a:pt x="1800" y="54"/>
                    <a:pt x="1873" y="54"/>
                  </a:cubicBezTo>
                  <a:close/>
                  <a:moveTo>
                    <a:pt x="1873" y="1"/>
                  </a:moveTo>
                  <a:cubicBezTo>
                    <a:pt x="1792" y="1"/>
                    <a:pt x="1721" y="16"/>
                    <a:pt x="1653" y="44"/>
                  </a:cubicBezTo>
                  <a:cubicBezTo>
                    <a:pt x="1575" y="76"/>
                    <a:pt x="1509" y="127"/>
                    <a:pt x="1445" y="174"/>
                  </a:cubicBezTo>
                  <a:lnTo>
                    <a:pt x="1044" y="479"/>
                  </a:lnTo>
                  <a:cubicBezTo>
                    <a:pt x="776" y="682"/>
                    <a:pt x="444" y="935"/>
                    <a:pt x="322" y="1303"/>
                  </a:cubicBezTo>
                  <a:cubicBezTo>
                    <a:pt x="230" y="1582"/>
                    <a:pt x="281" y="1905"/>
                    <a:pt x="453" y="2148"/>
                  </a:cubicBezTo>
                  <a:cubicBezTo>
                    <a:pt x="464" y="2160"/>
                    <a:pt x="474" y="2175"/>
                    <a:pt x="483" y="2188"/>
                  </a:cubicBezTo>
                  <a:cubicBezTo>
                    <a:pt x="521" y="2240"/>
                    <a:pt x="558" y="2287"/>
                    <a:pt x="573" y="2343"/>
                  </a:cubicBezTo>
                  <a:cubicBezTo>
                    <a:pt x="620" y="2518"/>
                    <a:pt x="442" y="2677"/>
                    <a:pt x="363" y="2737"/>
                  </a:cubicBezTo>
                  <a:cubicBezTo>
                    <a:pt x="341" y="2754"/>
                    <a:pt x="320" y="2769"/>
                    <a:pt x="296" y="2786"/>
                  </a:cubicBezTo>
                  <a:cubicBezTo>
                    <a:pt x="181" y="2872"/>
                    <a:pt x="59" y="2960"/>
                    <a:pt x="7" y="3097"/>
                  </a:cubicBezTo>
                  <a:lnTo>
                    <a:pt x="1" y="3114"/>
                  </a:lnTo>
                  <a:lnTo>
                    <a:pt x="11" y="3127"/>
                  </a:lnTo>
                  <a:cubicBezTo>
                    <a:pt x="29" y="3142"/>
                    <a:pt x="46" y="3152"/>
                    <a:pt x="65" y="3159"/>
                  </a:cubicBezTo>
                  <a:cubicBezTo>
                    <a:pt x="82" y="3166"/>
                    <a:pt x="101" y="3169"/>
                    <a:pt x="120" y="3169"/>
                  </a:cubicBezTo>
                  <a:cubicBezTo>
                    <a:pt x="155" y="3169"/>
                    <a:pt x="191" y="3160"/>
                    <a:pt x="226" y="3150"/>
                  </a:cubicBezTo>
                  <a:cubicBezTo>
                    <a:pt x="258" y="3140"/>
                    <a:pt x="290" y="3131"/>
                    <a:pt x="322" y="3131"/>
                  </a:cubicBezTo>
                  <a:cubicBezTo>
                    <a:pt x="487" y="3135"/>
                    <a:pt x="517" y="3397"/>
                    <a:pt x="521" y="3476"/>
                  </a:cubicBezTo>
                  <a:lnTo>
                    <a:pt x="524" y="3508"/>
                  </a:lnTo>
                  <a:lnTo>
                    <a:pt x="556" y="3502"/>
                  </a:lnTo>
                  <a:cubicBezTo>
                    <a:pt x="871" y="3424"/>
                    <a:pt x="1162" y="3277"/>
                    <a:pt x="1445" y="3133"/>
                  </a:cubicBezTo>
                  <a:cubicBezTo>
                    <a:pt x="1520" y="3095"/>
                    <a:pt x="1590" y="3054"/>
                    <a:pt x="1625" y="2981"/>
                  </a:cubicBezTo>
                  <a:cubicBezTo>
                    <a:pt x="1631" y="2964"/>
                    <a:pt x="1638" y="2947"/>
                    <a:pt x="1642" y="2927"/>
                  </a:cubicBezTo>
                  <a:cubicBezTo>
                    <a:pt x="1648" y="2908"/>
                    <a:pt x="1653" y="2889"/>
                    <a:pt x="1663" y="2874"/>
                  </a:cubicBezTo>
                  <a:cubicBezTo>
                    <a:pt x="1691" y="2825"/>
                    <a:pt x="1753" y="2807"/>
                    <a:pt x="1818" y="2788"/>
                  </a:cubicBezTo>
                  <a:cubicBezTo>
                    <a:pt x="1860" y="2777"/>
                    <a:pt x="1903" y="2765"/>
                    <a:pt x="1942" y="2743"/>
                  </a:cubicBezTo>
                  <a:cubicBezTo>
                    <a:pt x="2002" y="2709"/>
                    <a:pt x="2040" y="2655"/>
                    <a:pt x="2077" y="2602"/>
                  </a:cubicBezTo>
                  <a:cubicBezTo>
                    <a:pt x="2094" y="2578"/>
                    <a:pt x="2111" y="2555"/>
                    <a:pt x="2130" y="2533"/>
                  </a:cubicBezTo>
                  <a:cubicBezTo>
                    <a:pt x="2172" y="2485"/>
                    <a:pt x="2231" y="2456"/>
                    <a:pt x="2280" y="2456"/>
                  </a:cubicBezTo>
                  <a:cubicBezTo>
                    <a:pt x="2301" y="2456"/>
                    <a:pt x="2321" y="2462"/>
                    <a:pt x="2336" y="2473"/>
                  </a:cubicBezTo>
                  <a:lnTo>
                    <a:pt x="2379" y="2507"/>
                  </a:lnTo>
                  <a:lnTo>
                    <a:pt x="2379" y="2452"/>
                  </a:lnTo>
                  <a:cubicBezTo>
                    <a:pt x="2379" y="2385"/>
                    <a:pt x="2377" y="2308"/>
                    <a:pt x="2409" y="2246"/>
                  </a:cubicBezTo>
                  <a:cubicBezTo>
                    <a:pt x="2432" y="2196"/>
                    <a:pt x="2484" y="2161"/>
                    <a:pt x="2531" y="2161"/>
                  </a:cubicBezTo>
                  <a:cubicBezTo>
                    <a:pt x="2540" y="2161"/>
                    <a:pt x="2548" y="2162"/>
                    <a:pt x="2557" y="2165"/>
                  </a:cubicBezTo>
                  <a:cubicBezTo>
                    <a:pt x="2623" y="2186"/>
                    <a:pt x="2647" y="2276"/>
                    <a:pt x="2645" y="2347"/>
                  </a:cubicBezTo>
                  <a:cubicBezTo>
                    <a:pt x="2645" y="2366"/>
                    <a:pt x="2645" y="2388"/>
                    <a:pt x="2642" y="2409"/>
                  </a:cubicBezTo>
                  <a:cubicBezTo>
                    <a:pt x="2638" y="2473"/>
                    <a:pt x="2634" y="2542"/>
                    <a:pt x="2660" y="2606"/>
                  </a:cubicBezTo>
                  <a:cubicBezTo>
                    <a:pt x="2685" y="2664"/>
                    <a:pt x="2752" y="2709"/>
                    <a:pt x="2816" y="2709"/>
                  </a:cubicBezTo>
                  <a:cubicBezTo>
                    <a:pt x="2840" y="2709"/>
                    <a:pt x="2861" y="2702"/>
                    <a:pt x="2878" y="2690"/>
                  </a:cubicBezTo>
                  <a:cubicBezTo>
                    <a:pt x="2957" y="2833"/>
                    <a:pt x="2960" y="3009"/>
                    <a:pt x="2962" y="3180"/>
                  </a:cubicBezTo>
                  <a:cubicBezTo>
                    <a:pt x="2962" y="3232"/>
                    <a:pt x="2962" y="3283"/>
                    <a:pt x="2964" y="3334"/>
                  </a:cubicBezTo>
                  <a:cubicBezTo>
                    <a:pt x="2970" y="3474"/>
                    <a:pt x="2996" y="3613"/>
                    <a:pt x="3037" y="3750"/>
                  </a:cubicBezTo>
                  <a:lnTo>
                    <a:pt x="3052" y="3795"/>
                  </a:lnTo>
                  <a:lnTo>
                    <a:pt x="3082" y="3761"/>
                  </a:lnTo>
                  <a:cubicBezTo>
                    <a:pt x="3114" y="3724"/>
                    <a:pt x="3144" y="3697"/>
                    <a:pt x="3178" y="3675"/>
                  </a:cubicBezTo>
                  <a:cubicBezTo>
                    <a:pt x="3277" y="3609"/>
                    <a:pt x="3399" y="3577"/>
                    <a:pt x="3519" y="3547"/>
                  </a:cubicBezTo>
                  <a:cubicBezTo>
                    <a:pt x="3664" y="3510"/>
                    <a:pt x="3817" y="3474"/>
                    <a:pt x="3930" y="3367"/>
                  </a:cubicBezTo>
                  <a:cubicBezTo>
                    <a:pt x="3990" y="3311"/>
                    <a:pt x="4044" y="3238"/>
                    <a:pt x="4093" y="3165"/>
                  </a:cubicBezTo>
                  <a:cubicBezTo>
                    <a:pt x="4184" y="3035"/>
                    <a:pt x="4274" y="2913"/>
                    <a:pt x="4387" y="2913"/>
                  </a:cubicBezTo>
                  <a:cubicBezTo>
                    <a:pt x="4398" y="2913"/>
                    <a:pt x="4409" y="2914"/>
                    <a:pt x="4421" y="2917"/>
                  </a:cubicBezTo>
                  <a:cubicBezTo>
                    <a:pt x="4414" y="2968"/>
                    <a:pt x="4429" y="3022"/>
                    <a:pt x="4461" y="3069"/>
                  </a:cubicBezTo>
                  <a:cubicBezTo>
                    <a:pt x="4517" y="3152"/>
                    <a:pt x="4624" y="3217"/>
                    <a:pt x="4733" y="3234"/>
                  </a:cubicBezTo>
                  <a:cubicBezTo>
                    <a:pt x="4772" y="3238"/>
                    <a:pt x="4813" y="3242"/>
                    <a:pt x="4864" y="3242"/>
                  </a:cubicBezTo>
                  <a:cubicBezTo>
                    <a:pt x="4892" y="3242"/>
                    <a:pt x="4922" y="3240"/>
                    <a:pt x="4952" y="3240"/>
                  </a:cubicBezTo>
                  <a:cubicBezTo>
                    <a:pt x="4980" y="3238"/>
                    <a:pt x="5010" y="3238"/>
                    <a:pt x="5038" y="3238"/>
                  </a:cubicBezTo>
                  <a:cubicBezTo>
                    <a:pt x="5106" y="3238"/>
                    <a:pt x="5158" y="3242"/>
                    <a:pt x="5207" y="3255"/>
                  </a:cubicBezTo>
                  <a:cubicBezTo>
                    <a:pt x="5211" y="3257"/>
                    <a:pt x="5216" y="3260"/>
                    <a:pt x="5218" y="3260"/>
                  </a:cubicBezTo>
                  <a:lnTo>
                    <a:pt x="5248" y="3268"/>
                  </a:lnTo>
                  <a:lnTo>
                    <a:pt x="5252" y="3238"/>
                  </a:lnTo>
                  <a:cubicBezTo>
                    <a:pt x="5271" y="3120"/>
                    <a:pt x="5293" y="3013"/>
                    <a:pt x="5321" y="2917"/>
                  </a:cubicBezTo>
                  <a:lnTo>
                    <a:pt x="5327" y="2895"/>
                  </a:lnTo>
                  <a:cubicBezTo>
                    <a:pt x="5346" y="2820"/>
                    <a:pt x="5370" y="2743"/>
                    <a:pt x="5359" y="2664"/>
                  </a:cubicBezTo>
                  <a:cubicBezTo>
                    <a:pt x="5348" y="2578"/>
                    <a:pt x="5303" y="2503"/>
                    <a:pt x="5263" y="2437"/>
                  </a:cubicBezTo>
                  <a:cubicBezTo>
                    <a:pt x="5151" y="2250"/>
                    <a:pt x="5012" y="2021"/>
                    <a:pt x="4781" y="1918"/>
                  </a:cubicBezTo>
                  <a:cubicBezTo>
                    <a:pt x="4755" y="1905"/>
                    <a:pt x="4725" y="1897"/>
                    <a:pt x="4697" y="1886"/>
                  </a:cubicBezTo>
                  <a:cubicBezTo>
                    <a:pt x="4631" y="1863"/>
                    <a:pt x="4569" y="1841"/>
                    <a:pt x="4521" y="1796"/>
                  </a:cubicBezTo>
                  <a:cubicBezTo>
                    <a:pt x="4440" y="1715"/>
                    <a:pt x="4431" y="1582"/>
                    <a:pt x="4431" y="1453"/>
                  </a:cubicBezTo>
                  <a:lnTo>
                    <a:pt x="4427" y="1003"/>
                  </a:lnTo>
                  <a:lnTo>
                    <a:pt x="4406" y="999"/>
                  </a:lnTo>
                  <a:cubicBezTo>
                    <a:pt x="4309" y="982"/>
                    <a:pt x="4230" y="973"/>
                    <a:pt x="4153" y="973"/>
                  </a:cubicBezTo>
                  <a:cubicBezTo>
                    <a:pt x="3971" y="973"/>
                    <a:pt x="3791" y="1023"/>
                    <a:pt x="3617" y="1070"/>
                  </a:cubicBezTo>
                  <a:cubicBezTo>
                    <a:pt x="3476" y="1111"/>
                    <a:pt x="3330" y="1151"/>
                    <a:pt x="3184" y="1164"/>
                  </a:cubicBezTo>
                  <a:cubicBezTo>
                    <a:pt x="3152" y="1167"/>
                    <a:pt x="3120" y="1168"/>
                    <a:pt x="3088" y="1168"/>
                  </a:cubicBezTo>
                  <a:cubicBezTo>
                    <a:pt x="2858" y="1168"/>
                    <a:pt x="2629" y="1102"/>
                    <a:pt x="2441" y="978"/>
                  </a:cubicBezTo>
                  <a:cubicBezTo>
                    <a:pt x="2327" y="905"/>
                    <a:pt x="2267" y="828"/>
                    <a:pt x="2261" y="746"/>
                  </a:cubicBezTo>
                  <a:cubicBezTo>
                    <a:pt x="2248" y="626"/>
                    <a:pt x="2357" y="524"/>
                    <a:pt x="2465" y="487"/>
                  </a:cubicBezTo>
                  <a:cubicBezTo>
                    <a:pt x="2522" y="468"/>
                    <a:pt x="2587" y="459"/>
                    <a:pt x="2670" y="459"/>
                  </a:cubicBezTo>
                  <a:cubicBezTo>
                    <a:pt x="2713" y="459"/>
                    <a:pt x="2756" y="461"/>
                    <a:pt x="2799" y="464"/>
                  </a:cubicBezTo>
                  <a:lnTo>
                    <a:pt x="2844" y="466"/>
                  </a:lnTo>
                  <a:cubicBezTo>
                    <a:pt x="2872" y="466"/>
                    <a:pt x="2902" y="468"/>
                    <a:pt x="2932" y="468"/>
                  </a:cubicBezTo>
                  <a:cubicBezTo>
                    <a:pt x="3090" y="468"/>
                    <a:pt x="3238" y="449"/>
                    <a:pt x="3373" y="414"/>
                  </a:cubicBezTo>
                  <a:lnTo>
                    <a:pt x="3519" y="376"/>
                  </a:lnTo>
                  <a:lnTo>
                    <a:pt x="3369" y="361"/>
                  </a:lnTo>
                  <a:cubicBezTo>
                    <a:pt x="3054" y="333"/>
                    <a:pt x="2752" y="264"/>
                    <a:pt x="2467" y="159"/>
                  </a:cubicBezTo>
                  <a:lnTo>
                    <a:pt x="2398" y="134"/>
                  </a:lnTo>
                  <a:cubicBezTo>
                    <a:pt x="2227" y="67"/>
                    <a:pt x="2049" y="1"/>
                    <a:pt x="18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150"/>
            <p:cNvSpPr/>
            <p:nvPr/>
          </p:nvSpPr>
          <p:spPr>
            <a:xfrm>
              <a:off x="5439030" y="2502120"/>
              <a:ext cx="337911" cy="206776"/>
            </a:xfrm>
            <a:custGeom>
              <a:rect b="b" l="l" r="r" t="t"/>
              <a:pathLst>
                <a:path extrusionOk="0" h="7277" w="11892">
                  <a:moveTo>
                    <a:pt x="922" y="1"/>
                  </a:moveTo>
                  <a:cubicBezTo>
                    <a:pt x="897" y="7"/>
                    <a:pt x="869" y="11"/>
                    <a:pt x="843" y="20"/>
                  </a:cubicBezTo>
                  <a:cubicBezTo>
                    <a:pt x="575" y="91"/>
                    <a:pt x="322" y="230"/>
                    <a:pt x="125" y="425"/>
                  </a:cubicBezTo>
                  <a:cubicBezTo>
                    <a:pt x="125" y="448"/>
                    <a:pt x="123" y="472"/>
                    <a:pt x="123" y="498"/>
                  </a:cubicBezTo>
                  <a:lnTo>
                    <a:pt x="115" y="3283"/>
                  </a:lnTo>
                  <a:cubicBezTo>
                    <a:pt x="1" y="3405"/>
                    <a:pt x="109" y="3641"/>
                    <a:pt x="273" y="3641"/>
                  </a:cubicBezTo>
                  <a:cubicBezTo>
                    <a:pt x="276" y="3641"/>
                    <a:pt x="279" y="3641"/>
                    <a:pt x="282" y="3641"/>
                  </a:cubicBezTo>
                  <a:cubicBezTo>
                    <a:pt x="408" y="3634"/>
                    <a:pt x="498" y="3525"/>
                    <a:pt x="580" y="3426"/>
                  </a:cubicBezTo>
                  <a:cubicBezTo>
                    <a:pt x="826" y="3122"/>
                    <a:pt x="1119" y="2854"/>
                    <a:pt x="1445" y="2636"/>
                  </a:cubicBezTo>
                  <a:cubicBezTo>
                    <a:pt x="1579" y="2546"/>
                    <a:pt x="1735" y="2460"/>
                    <a:pt x="1892" y="2460"/>
                  </a:cubicBezTo>
                  <a:cubicBezTo>
                    <a:pt x="1926" y="2460"/>
                    <a:pt x="1960" y="2464"/>
                    <a:pt x="1994" y="2473"/>
                  </a:cubicBezTo>
                  <a:cubicBezTo>
                    <a:pt x="2258" y="2543"/>
                    <a:pt x="2452" y="2887"/>
                    <a:pt x="2695" y="2887"/>
                  </a:cubicBezTo>
                  <a:cubicBezTo>
                    <a:pt x="2725" y="2887"/>
                    <a:pt x="2756" y="2881"/>
                    <a:pt x="2788" y="2869"/>
                  </a:cubicBezTo>
                  <a:cubicBezTo>
                    <a:pt x="2902" y="3137"/>
                    <a:pt x="3013" y="3407"/>
                    <a:pt x="3125" y="3675"/>
                  </a:cubicBezTo>
                  <a:cubicBezTo>
                    <a:pt x="3195" y="3706"/>
                    <a:pt x="3272" y="3715"/>
                    <a:pt x="3351" y="3715"/>
                  </a:cubicBezTo>
                  <a:cubicBezTo>
                    <a:pt x="3454" y="3715"/>
                    <a:pt x="3561" y="3700"/>
                    <a:pt x="3661" y="3700"/>
                  </a:cubicBezTo>
                  <a:cubicBezTo>
                    <a:pt x="3766" y="3700"/>
                    <a:pt x="3864" y="3717"/>
                    <a:pt x="3943" y="3784"/>
                  </a:cubicBezTo>
                  <a:cubicBezTo>
                    <a:pt x="4085" y="3904"/>
                    <a:pt x="4089" y="4129"/>
                    <a:pt x="4224" y="4255"/>
                  </a:cubicBezTo>
                  <a:cubicBezTo>
                    <a:pt x="4301" y="4326"/>
                    <a:pt x="4412" y="4354"/>
                    <a:pt x="4481" y="4433"/>
                  </a:cubicBezTo>
                  <a:cubicBezTo>
                    <a:pt x="4571" y="4536"/>
                    <a:pt x="4567" y="4690"/>
                    <a:pt x="4618" y="4817"/>
                  </a:cubicBezTo>
                  <a:cubicBezTo>
                    <a:pt x="4732" y="5087"/>
                    <a:pt x="5066" y="5168"/>
                    <a:pt x="5308" y="5335"/>
                  </a:cubicBezTo>
                  <a:cubicBezTo>
                    <a:pt x="5507" y="5472"/>
                    <a:pt x="5649" y="5676"/>
                    <a:pt x="5842" y="5824"/>
                  </a:cubicBezTo>
                  <a:cubicBezTo>
                    <a:pt x="6101" y="6025"/>
                    <a:pt x="6429" y="6109"/>
                    <a:pt x="6731" y="6242"/>
                  </a:cubicBezTo>
                  <a:cubicBezTo>
                    <a:pt x="7031" y="6372"/>
                    <a:pt x="7331" y="6593"/>
                    <a:pt x="7397" y="6914"/>
                  </a:cubicBezTo>
                  <a:cubicBezTo>
                    <a:pt x="7399" y="6923"/>
                    <a:pt x="7399" y="6934"/>
                    <a:pt x="7399" y="6944"/>
                  </a:cubicBezTo>
                  <a:cubicBezTo>
                    <a:pt x="7434" y="6939"/>
                    <a:pt x="7471" y="6937"/>
                    <a:pt x="7507" y="6937"/>
                  </a:cubicBezTo>
                  <a:cubicBezTo>
                    <a:pt x="7519" y="6937"/>
                    <a:pt x="7531" y="6937"/>
                    <a:pt x="7543" y="6938"/>
                  </a:cubicBezTo>
                  <a:cubicBezTo>
                    <a:pt x="7697" y="6946"/>
                    <a:pt x="7858" y="7013"/>
                    <a:pt x="7941" y="7144"/>
                  </a:cubicBezTo>
                  <a:cubicBezTo>
                    <a:pt x="7967" y="7189"/>
                    <a:pt x="7988" y="7240"/>
                    <a:pt x="8025" y="7276"/>
                  </a:cubicBezTo>
                  <a:cubicBezTo>
                    <a:pt x="8085" y="7120"/>
                    <a:pt x="8241" y="7028"/>
                    <a:pt x="8374" y="6927"/>
                  </a:cubicBezTo>
                  <a:cubicBezTo>
                    <a:pt x="8509" y="6826"/>
                    <a:pt x="8637" y="6668"/>
                    <a:pt x="8592" y="6505"/>
                  </a:cubicBezTo>
                  <a:cubicBezTo>
                    <a:pt x="8571" y="6428"/>
                    <a:pt x="8515" y="6366"/>
                    <a:pt x="8468" y="6302"/>
                  </a:cubicBezTo>
                  <a:cubicBezTo>
                    <a:pt x="8301" y="6068"/>
                    <a:pt x="8252" y="5753"/>
                    <a:pt x="8342" y="5481"/>
                  </a:cubicBezTo>
                  <a:cubicBezTo>
                    <a:pt x="8455" y="5132"/>
                    <a:pt x="8762" y="4890"/>
                    <a:pt x="9053" y="4669"/>
                  </a:cubicBezTo>
                  <a:cubicBezTo>
                    <a:pt x="9188" y="4568"/>
                    <a:pt x="9321" y="4468"/>
                    <a:pt x="9454" y="4365"/>
                  </a:cubicBezTo>
                  <a:cubicBezTo>
                    <a:pt x="9518" y="4318"/>
                    <a:pt x="9582" y="4268"/>
                    <a:pt x="9657" y="4236"/>
                  </a:cubicBezTo>
                  <a:cubicBezTo>
                    <a:pt x="9725" y="4208"/>
                    <a:pt x="9795" y="4197"/>
                    <a:pt x="9866" y="4197"/>
                  </a:cubicBezTo>
                  <a:cubicBezTo>
                    <a:pt x="10060" y="4197"/>
                    <a:pt x="10262" y="4283"/>
                    <a:pt x="10452" y="4352"/>
                  </a:cubicBezTo>
                  <a:cubicBezTo>
                    <a:pt x="10744" y="4461"/>
                    <a:pt x="11050" y="4528"/>
                    <a:pt x="11361" y="4558"/>
                  </a:cubicBezTo>
                  <a:cubicBezTo>
                    <a:pt x="11568" y="4502"/>
                    <a:pt x="11755" y="4399"/>
                    <a:pt x="11870" y="4221"/>
                  </a:cubicBezTo>
                  <a:cubicBezTo>
                    <a:pt x="11879" y="4206"/>
                    <a:pt x="11888" y="4191"/>
                    <a:pt x="11890" y="4176"/>
                  </a:cubicBezTo>
                  <a:cubicBezTo>
                    <a:pt x="11892" y="4138"/>
                    <a:pt x="11855" y="4112"/>
                    <a:pt x="11828" y="4088"/>
                  </a:cubicBezTo>
                  <a:cubicBezTo>
                    <a:pt x="11725" y="3998"/>
                    <a:pt x="11703" y="3851"/>
                    <a:pt x="11686" y="3716"/>
                  </a:cubicBezTo>
                  <a:cubicBezTo>
                    <a:pt x="11654" y="3731"/>
                    <a:pt x="11619" y="3737"/>
                    <a:pt x="11584" y="3737"/>
                  </a:cubicBezTo>
                  <a:cubicBezTo>
                    <a:pt x="11504" y="3737"/>
                    <a:pt x="11420" y="3703"/>
                    <a:pt x="11350" y="3658"/>
                  </a:cubicBezTo>
                  <a:cubicBezTo>
                    <a:pt x="11251" y="3596"/>
                    <a:pt x="11161" y="3512"/>
                    <a:pt x="11050" y="3471"/>
                  </a:cubicBezTo>
                  <a:cubicBezTo>
                    <a:pt x="10972" y="3442"/>
                    <a:pt x="10890" y="3437"/>
                    <a:pt x="10807" y="3437"/>
                  </a:cubicBezTo>
                  <a:cubicBezTo>
                    <a:pt x="10752" y="3437"/>
                    <a:pt x="10698" y="3439"/>
                    <a:pt x="10643" y="3439"/>
                  </a:cubicBezTo>
                  <a:cubicBezTo>
                    <a:pt x="10601" y="3439"/>
                    <a:pt x="10560" y="3438"/>
                    <a:pt x="10519" y="3433"/>
                  </a:cubicBezTo>
                  <a:cubicBezTo>
                    <a:pt x="10371" y="3418"/>
                    <a:pt x="10214" y="3315"/>
                    <a:pt x="10189" y="3182"/>
                  </a:cubicBezTo>
                  <a:cubicBezTo>
                    <a:pt x="9719" y="3274"/>
                    <a:pt x="9278" y="3506"/>
                    <a:pt x="8963" y="3866"/>
                  </a:cubicBezTo>
                  <a:cubicBezTo>
                    <a:pt x="8865" y="3976"/>
                    <a:pt x="8729" y="4108"/>
                    <a:pt x="8598" y="4108"/>
                  </a:cubicBezTo>
                  <a:cubicBezTo>
                    <a:pt x="8563" y="4108"/>
                    <a:pt x="8529" y="4099"/>
                    <a:pt x="8496" y="4078"/>
                  </a:cubicBezTo>
                  <a:cubicBezTo>
                    <a:pt x="8434" y="4039"/>
                    <a:pt x="8402" y="3968"/>
                    <a:pt x="8350" y="3919"/>
                  </a:cubicBezTo>
                  <a:cubicBezTo>
                    <a:pt x="8213" y="3788"/>
                    <a:pt x="7990" y="3833"/>
                    <a:pt x="7819" y="3754"/>
                  </a:cubicBezTo>
                  <a:cubicBezTo>
                    <a:pt x="7684" y="3692"/>
                    <a:pt x="7596" y="3559"/>
                    <a:pt x="7515" y="3435"/>
                  </a:cubicBezTo>
                  <a:cubicBezTo>
                    <a:pt x="7286" y="3077"/>
                    <a:pt x="7056" y="2715"/>
                    <a:pt x="6906" y="2317"/>
                  </a:cubicBezTo>
                  <a:cubicBezTo>
                    <a:pt x="6842" y="2149"/>
                    <a:pt x="6791" y="1969"/>
                    <a:pt x="6671" y="1835"/>
                  </a:cubicBezTo>
                  <a:cubicBezTo>
                    <a:pt x="6489" y="1631"/>
                    <a:pt x="6203" y="1581"/>
                    <a:pt x="5924" y="1581"/>
                  </a:cubicBezTo>
                  <a:cubicBezTo>
                    <a:pt x="5868" y="1581"/>
                    <a:pt x="5812" y="1583"/>
                    <a:pt x="5758" y="1586"/>
                  </a:cubicBezTo>
                  <a:cubicBezTo>
                    <a:pt x="5480" y="1602"/>
                    <a:pt x="5196" y="1635"/>
                    <a:pt x="4917" y="1635"/>
                  </a:cubicBezTo>
                  <a:cubicBezTo>
                    <a:pt x="4680" y="1635"/>
                    <a:pt x="4446" y="1611"/>
                    <a:pt x="4222" y="1532"/>
                  </a:cubicBezTo>
                  <a:cubicBezTo>
                    <a:pt x="3851" y="1400"/>
                    <a:pt x="3562" y="1134"/>
                    <a:pt x="3311" y="825"/>
                  </a:cubicBezTo>
                  <a:cubicBezTo>
                    <a:pt x="3298" y="845"/>
                    <a:pt x="3288" y="862"/>
                    <a:pt x="3277" y="881"/>
                  </a:cubicBezTo>
                  <a:cubicBezTo>
                    <a:pt x="3228" y="956"/>
                    <a:pt x="3172" y="1035"/>
                    <a:pt x="3088" y="1063"/>
                  </a:cubicBezTo>
                  <a:cubicBezTo>
                    <a:pt x="3007" y="1091"/>
                    <a:pt x="2908" y="1070"/>
                    <a:pt x="2844" y="1123"/>
                  </a:cubicBezTo>
                  <a:cubicBezTo>
                    <a:pt x="2806" y="1155"/>
                    <a:pt x="2788" y="1207"/>
                    <a:pt x="2763" y="1250"/>
                  </a:cubicBezTo>
                  <a:cubicBezTo>
                    <a:pt x="2706" y="1346"/>
                    <a:pt x="2594" y="1398"/>
                    <a:pt x="2483" y="1398"/>
                  </a:cubicBezTo>
                  <a:cubicBezTo>
                    <a:pt x="2408" y="1398"/>
                    <a:pt x="2335" y="1375"/>
                    <a:pt x="2279" y="1325"/>
                  </a:cubicBezTo>
                  <a:cubicBezTo>
                    <a:pt x="2122" y="1183"/>
                    <a:pt x="2141" y="935"/>
                    <a:pt x="2195" y="731"/>
                  </a:cubicBezTo>
                  <a:cubicBezTo>
                    <a:pt x="2246" y="528"/>
                    <a:pt x="2319" y="307"/>
                    <a:pt x="2231" y="116"/>
                  </a:cubicBezTo>
                  <a:cubicBezTo>
                    <a:pt x="2198" y="74"/>
                    <a:pt x="2149" y="56"/>
                    <a:pt x="2097" y="56"/>
                  </a:cubicBezTo>
                  <a:cubicBezTo>
                    <a:pt x="2021" y="56"/>
                    <a:pt x="1940" y="95"/>
                    <a:pt x="1893" y="157"/>
                  </a:cubicBezTo>
                  <a:cubicBezTo>
                    <a:pt x="1814" y="262"/>
                    <a:pt x="1805" y="401"/>
                    <a:pt x="1794" y="532"/>
                  </a:cubicBezTo>
                  <a:cubicBezTo>
                    <a:pt x="1784" y="660"/>
                    <a:pt x="1762" y="802"/>
                    <a:pt x="1670" y="894"/>
                  </a:cubicBezTo>
                  <a:lnTo>
                    <a:pt x="1612" y="517"/>
                  </a:lnTo>
                  <a:cubicBezTo>
                    <a:pt x="1593" y="399"/>
                    <a:pt x="1565" y="266"/>
                    <a:pt x="1460" y="206"/>
                  </a:cubicBezTo>
                  <a:cubicBezTo>
                    <a:pt x="1409" y="177"/>
                    <a:pt x="1349" y="171"/>
                    <a:pt x="1287" y="171"/>
                  </a:cubicBezTo>
                  <a:cubicBezTo>
                    <a:pt x="1241" y="171"/>
                    <a:pt x="1195" y="174"/>
                    <a:pt x="1151" y="174"/>
                  </a:cubicBezTo>
                  <a:cubicBezTo>
                    <a:pt x="1070" y="174"/>
                    <a:pt x="996" y="163"/>
                    <a:pt x="950" y="99"/>
                  </a:cubicBezTo>
                  <a:cubicBezTo>
                    <a:pt x="929" y="71"/>
                    <a:pt x="922" y="37"/>
                    <a:pt x="9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150"/>
            <p:cNvSpPr/>
            <p:nvPr/>
          </p:nvSpPr>
          <p:spPr>
            <a:xfrm>
              <a:off x="5439712" y="2501211"/>
              <a:ext cx="337968" cy="209021"/>
            </a:xfrm>
            <a:custGeom>
              <a:rect b="b" l="l" r="r" t="t"/>
              <a:pathLst>
                <a:path extrusionOk="0" h="7356" w="11894">
                  <a:moveTo>
                    <a:pt x="875" y="67"/>
                  </a:moveTo>
                  <a:cubicBezTo>
                    <a:pt x="877" y="99"/>
                    <a:pt x="888" y="125"/>
                    <a:pt x="905" y="146"/>
                  </a:cubicBezTo>
                  <a:cubicBezTo>
                    <a:pt x="958" y="223"/>
                    <a:pt x="1048" y="234"/>
                    <a:pt x="1128" y="234"/>
                  </a:cubicBezTo>
                  <a:cubicBezTo>
                    <a:pt x="1151" y="234"/>
                    <a:pt x="1173" y="232"/>
                    <a:pt x="1196" y="232"/>
                  </a:cubicBezTo>
                  <a:cubicBezTo>
                    <a:pt x="1218" y="230"/>
                    <a:pt x="1241" y="230"/>
                    <a:pt x="1263" y="230"/>
                  </a:cubicBezTo>
                  <a:cubicBezTo>
                    <a:pt x="1314" y="230"/>
                    <a:pt x="1374" y="234"/>
                    <a:pt x="1423" y="262"/>
                  </a:cubicBezTo>
                  <a:cubicBezTo>
                    <a:pt x="1515" y="315"/>
                    <a:pt x="1543" y="440"/>
                    <a:pt x="1560" y="553"/>
                  </a:cubicBezTo>
                  <a:lnTo>
                    <a:pt x="1629" y="982"/>
                  </a:lnTo>
                  <a:lnTo>
                    <a:pt x="1665" y="945"/>
                  </a:lnTo>
                  <a:cubicBezTo>
                    <a:pt x="1766" y="845"/>
                    <a:pt x="1785" y="697"/>
                    <a:pt x="1796" y="566"/>
                  </a:cubicBezTo>
                  <a:lnTo>
                    <a:pt x="1798" y="553"/>
                  </a:lnTo>
                  <a:cubicBezTo>
                    <a:pt x="1809" y="429"/>
                    <a:pt x="1820" y="300"/>
                    <a:pt x="1890" y="204"/>
                  </a:cubicBezTo>
                  <a:cubicBezTo>
                    <a:pt x="1931" y="150"/>
                    <a:pt x="2004" y="114"/>
                    <a:pt x="2072" y="114"/>
                  </a:cubicBezTo>
                  <a:cubicBezTo>
                    <a:pt x="2107" y="114"/>
                    <a:pt x="2154" y="123"/>
                    <a:pt x="2182" y="159"/>
                  </a:cubicBezTo>
                  <a:cubicBezTo>
                    <a:pt x="2259" y="324"/>
                    <a:pt x="2207" y="517"/>
                    <a:pt x="2158" y="703"/>
                  </a:cubicBezTo>
                  <a:lnTo>
                    <a:pt x="2145" y="757"/>
                  </a:lnTo>
                  <a:cubicBezTo>
                    <a:pt x="2070" y="1042"/>
                    <a:pt x="2102" y="1256"/>
                    <a:pt x="2237" y="1376"/>
                  </a:cubicBezTo>
                  <a:cubicBezTo>
                    <a:pt x="2295" y="1427"/>
                    <a:pt x="2375" y="1457"/>
                    <a:pt x="2460" y="1457"/>
                  </a:cubicBezTo>
                  <a:cubicBezTo>
                    <a:pt x="2587" y="1457"/>
                    <a:pt x="2702" y="1395"/>
                    <a:pt x="2762" y="1294"/>
                  </a:cubicBezTo>
                  <a:cubicBezTo>
                    <a:pt x="2771" y="1282"/>
                    <a:pt x="2777" y="1269"/>
                    <a:pt x="2784" y="1256"/>
                  </a:cubicBezTo>
                  <a:cubicBezTo>
                    <a:pt x="2799" y="1224"/>
                    <a:pt x="2814" y="1196"/>
                    <a:pt x="2837" y="1177"/>
                  </a:cubicBezTo>
                  <a:cubicBezTo>
                    <a:pt x="2869" y="1149"/>
                    <a:pt x="2917" y="1144"/>
                    <a:pt x="2968" y="1140"/>
                  </a:cubicBezTo>
                  <a:cubicBezTo>
                    <a:pt x="3002" y="1136"/>
                    <a:pt x="3039" y="1134"/>
                    <a:pt x="3073" y="1121"/>
                  </a:cubicBezTo>
                  <a:cubicBezTo>
                    <a:pt x="3165" y="1091"/>
                    <a:pt x="3223" y="1007"/>
                    <a:pt x="3274" y="928"/>
                  </a:cubicBezTo>
                  <a:cubicBezTo>
                    <a:pt x="3281" y="920"/>
                    <a:pt x="3285" y="911"/>
                    <a:pt x="3289" y="905"/>
                  </a:cubicBezTo>
                  <a:cubicBezTo>
                    <a:pt x="3581" y="1256"/>
                    <a:pt x="3868" y="1474"/>
                    <a:pt x="4189" y="1588"/>
                  </a:cubicBezTo>
                  <a:cubicBezTo>
                    <a:pt x="4391" y="1661"/>
                    <a:pt x="4616" y="1695"/>
                    <a:pt x="4894" y="1695"/>
                  </a:cubicBezTo>
                  <a:cubicBezTo>
                    <a:pt x="5078" y="1695"/>
                    <a:pt x="5269" y="1680"/>
                    <a:pt x="5453" y="1665"/>
                  </a:cubicBezTo>
                  <a:cubicBezTo>
                    <a:pt x="5548" y="1659"/>
                    <a:pt x="5642" y="1650"/>
                    <a:pt x="5736" y="1646"/>
                  </a:cubicBezTo>
                  <a:cubicBezTo>
                    <a:pt x="5794" y="1642"/>
                    <a:pt x="5848" y="1639"/>
                    <a:pt x="5899" y="1639"/>
                  </a:cubicBezTo>
                  <a:cubicBezTo>
                    <a:pt x="6242" y="1639"/>
                    <a:pt x="6480" y="1721"/>
                    <a:pt x="6625" y="1884"/>
                  </a:cubicBezTo>
                  <a:cubicBezTo>
                    <a:pt x="6724" y="1993"/>
                    <a:pt x="6775" y="2139"/>
                    <a:pt x="6827" y="2278"/>
                  </a:cubicBezTo>
                  <a:cubicBezTo>
                    <a:pt x="6837" y="2304"/>
                    <a:pt x="6846" y="2331"/>
                    <a:pt x="6857" y="2359"/>
                  </a:cubicBezTo>
                  <a:cubicBezTo>
                    <a:pt x="7009" y="2760"/>
                    <a:pt x="7242" y="3126"/>
                    <a:pt x="7469" y="3480"/>
                  </a:cubicBezTo>
                  <a:cubicBezTo>
                    <a:pt x="7542" y="3598"/>
                    <a:pt x="7637" y="3743"/>
                    <a:pt x="7784" y="3810"/>
                  </a:cubicBezTo>
                  <a:cubicBezTo>
                    <a:pt x="7857" y="3844"/>
                    <a:pt x="7939" y="3857"/>
                    <a:pt x="8018" y="3868"/>
                  </a:cubicBezTo>
                  <a:cubicBezTo>
                    <a:pt x="8129" y="3885"/>
                    <a:pt x="8234" y="3900"/>
                    <a:pt x="8307" y="3970"/>
                  </a:cubicBezTo>
                  <a:cubicBezTo>
                    <a:pt x="8329" y="3990"/>
                    <a:pt x="8344" y="4011"/>
                    <a:pt x="8363" y="4035"/>
                  </a:cubicBezTo>
                  <a:cubicBezTo>
                    <a:pt x="8389" y="4069"/>
                    <a:pt x="8416" y="4108"/>
                    <a:pt x="8457" y="4133"/>
                  </a:cubicBezTo>
                  <a:cubicBezTo>
                    <a:pt x="8494" y="4155"/>
                    <a:pt x="8532" y="4168"/>
                    <a:pt x="8573" y="4168"/>
                  </a:cubicBezTo>
                  <a:cubicBezTo>
                    <a:pt x="8718" y="4168"/>
                    <a:pt x="8862" y="4022"/>
                    <a:pt x="8958" y="3915"/>
                  </a:cubicBezTo>
                  <a:cubicBezTo>
                    <a:pt x="9252" y="3580"/>
                    <a:pt x="9672" y="3345"/>
                    <a:pt x="10145" y="3246"/>
                  </a:cubicBezTo>
                  <a:cubicBezTo>
                    <a:pt x="10188" y="3381"/>
                    <a:pt x="10349" y="3476"/>
                    <a:pt x="10492" y="3493"/>
                  </a:cubicBezTo>
                  <a:cubicBezTo>
                    <a:pt x="10527" y="3497"/>
                    <a:pt x="10565" y="3497"/>
                    <a:pt x="10610" y="3497"/>
                  </a:cubicBezTo>
                  <a:lnTo>
                    <a:pt x="10698" y="3497"/>
                  </a:lnTo>
                  <a:cubicBezTo>
                    <a:pt x="10728" y="3497"/>
                    <a:pt x="10756" y="3495"/>
                    <a:pt x="10784" y="3495"/>
                  </a:cubicBezTo>
                  <a:cubicBezTo>
                    <a:pt x="10855" y="3495"/>
                    <a:pt x="10938" y="3499"/>
                    <a:pt x="11017" y="3529"/>
                  </a:cubicBezTo>
                  <a:cubicBezTo>
                    <a:pt x="11088" y="3555"/>
                    <a:pt x="11150" y="3600"/>
                    <a:pt x="11214" y="3647"/>
                  </a:cubicBezTo>
                  <a:cubicBezTo>
                    <a:pt x="11247" y="3668"/>
                    <a:pt x="11279" y="3692"/>
                    <a:pt x="11313" y="3713"/>
                  </a:cubicBezTo>
                  <a:cubicBezTo>
                    <a:pt x="11371" y="3752"/>
                    <a:pt x="11463" y="3795"/>
                    <a:pt x="11559" y="3795"/>
                  </a:cubicBezTo>
                  <a:cubicBezTo>
                    <a:pt x="11587" y="3795"/>
                    <a:pt x="11615" y="3793"/>
                    <a:pt x="11639" y="3784"/>
                  </a:cubicBezTo>
                  <a:cubicBezTo>
                    <a:pt x="11658" y="3923"/>
                    <a:pt x="11688" y="4054"/>
                    <a:pt x="11787" y="4140"/>
                  </a:cubicBezTo>
                  <a:lnTo>
                    <a:pt x="11795" y="4148"/>
                  </a:lnTo>
                  <a:cubicBezTo>
                    <a:pt x="11817" y="4168"/>
                    <a:pt x="11840" y="4187"/>
                    <a:pt x="11838" y="4206"/>
                  </a:cubicBezTo>
                  <a:cubicBezTo>
                    <a:pt x="11838" y="4217"/>
                    <a:pt x="11831" y="4228"/>
                    <a:pt x="11825" y="4238"/>
                  </a:cubicBezTo>
                  <a:cubicBezTo>
                    <a:pt x="11724" y="4392"/>
                    <a:pt x="11559" y="4502"/>
                    <a:pt x="11334" y="4562"/>
                  </a:cubicBezTo>
                  <a:cubicBezTo>
                    <a:pt x="11022" y="4532"/>
                    <a:pt x="10720" y="4463"/>
                    <a:pt x="10437" y="4360"/>
                  </a:cubicBezTo>
                  <a:lnTo>
                    <a:pt x="10368" y="4335"/>
                  </a:lnTo>
                  <a:cubicBezTo>
                    <a:pt x="10197" y="4268"/>
                    <a:pt x="10019" y="4202"/>
                    <a:pt x="9843" y="4202"/>
                  </a:cubicBezTo>
                  <a:cubicBezTo>
                    <a:pt x="9762" y="4202"/>
                    <a:pt x="9691" y="4217"/>
                    <a:pt x="9623" y="4245"/>
                  </a:cubicBezTo>
                  <a:cubicBezTo>
                    <a:pt x="9545" y="4277"/>
                    <a:pt x="9479" y="4328"/>
                    <a:pt x="9415" y="4375"/>
                  </a:cubicBezTo>
                  <a:lnTo>
                    <a:pt x="9014" y="4680"/>
                  </a:lnTo>
                  <a:cubicBezTo>
                    <a:pt x="8746" y="4883"/>
                    <a:pt x="8414" y="5136"/>
                    <a:pt x="8292" y="5504"/>
                  </a:cubicBezTo>
                  <a:cubicBezTo>
                    <a:pt x="8200" y="5783"/>
                    <a:pt x="8251" y="6106"/>
                    <a:pt x="8423" y="6349"/>
                  </a:cubicBezTo>
                  <a:cubicBezTo>
                    <a:pt x="8434" y="6361"/>
                    <a:pt x="8444" y="6376"/>
                    <a:pt x="8453" y="6389"/>
                  </a:cubicBezTo>
                  <a:cubicBezTo>
                    <a:pt x="8491" y="6441"/>
                    <a:pt x="8528" y="6488"/>
                    <a:pt x="8543" y="6544"/>
                  </a:cubicBezTo>
                  <a:cubicBezTo>
                    <a:pt x="8590" y="6719"/>
                    <a:pt x="8412" y="6878"/>
                    <a:pt x="8333" y="6938"/>
                  </a:cubicBezTo>
                  <a:cubicBezTo>
                    <a:pt x="8311" y="6955"/>
                    <a:pt x="8290" y="6970"/>
                    <a:pt x="8269" y="6987"/>
                  </a:cubicBezTo>
                  <a:cubicBezTo>
                    <a:pt x="8161" y="7064"/>
                    <a:pt x="8054" y="7143"/>
                    <a:pt x="7994" y="7257"/>
                  </a:cubicBezTo>
                  <a:cubicBezTo>
                    <a:pt x="7984" y="7242"/>
                    <a:pt x="7975" y="7225"/>
                    <a:pt x="7964" y="7206"/>
                  </a:cubicBezTo>
                  <a:cubicBezTo>
                    <a:pt x="7956" y="7191"/>
                    <a:pt x="7947" y="7176"/>
                    <a:pt x="7939" y="7163"/>
                  </a:cubicBezTo>
                  <a:cubicBezTo>
                    <a:pt x="7859" y="7034"/>
                    <a:pt x="7703" y="6953"/>
                    <a:pt x="7521" y="6942"/>
                  </a:cubicBezTo>
                  <a:lnTo>
                    <a:pt x="7484" y="6942"/>
                  </a:lnTo>
                  <a:cubicBezTo>
                    <a:pt x="7459" y="6942"/>
                    <a:pt x="7431" y="6944"/>
                    <a:pt x="7401" y="6946"/>
                  </a:cubicBezTo>
                  <a:cubicBezTo>
                    <a:pt x="7399" y="6944"/>
                    <a:pt x="7399" y="6942"/>
                    <a:pt x="7399" y="6940"/>
                  </a:cubicBezTo>
                  <a:cubicBezTo>
                    <a:pt x="7326" y="6584"/>
                    <a:pt x="6987" y="6368"/>
                    <a:pt x="6717" y="6248"/>
                  </a:cubicBezTo>
                  <a:cubicBezTo>
                    <a:pt x="6627" y="6209"/>
                    <a:pt x="6533" y="6173"/>
                    <a:pt x="6443" y="6139"/>
                  </a:cubicBezTo>
                  <a:cubicBezTo>
                    <a:pt x="6231" y="6057"/>
                    <a:pt x="6013" y="5974"/>
                    <a:pt x="5833" y="5837"/>
                  </a:cubicBezTo>
                  <a:cubicBezTo>
                    <a:pt x="5747" y="5768"/>
                    <a:pt x="5670" y="5689"/>
                    <a:pt x="5593" y="5609"/>
                  </a:cubicBezTo>
                  <a:cubicBezTo>
                    <a:pt x="5503" y="5517"/>
                    <a:pt x="5408" y="5421"/>
                    <a:pt x="5299" y="5344"/>
                  </a:cubicBezTo>
                  <a:cubicBezTo>
                    <a:pt x="5224" y="5292"/>
                    <a:pt x="5141" y="5249"/>
                    <a:pt x="5059" y="5207"/>
                  </a:cubicBezTo>
                  <a:cubicBezTo>
                    <a:pt x="4871" y="5108"/>
                    <a:pt x="4693" y="5016"/>
                    <a:pt x="4620" y="4838"/>
                  </a:cubicBezTo>
                  <a:cubicBezTo>
                    <a:pt x="4601" y="4793"/>
                    <a:pt x="4590" y="4742"/>
                    <a:pt x="4577" y="4692"/>
                  </a:cubicBezTo>
                  <a:cubicBezTo>
                    <a:pt x="4558" y="4607"/>
                    <a:pt x="4538" y="4517"/>
                    <a:pt x="4476" y="4448"/>
                  </a:cubicBezTo>
                  <a:cubicBezTo>
                    <a:pt x="4436" y="4401"/>
                    <a:pt x="4384" y="4371"/>
                    <a:pt x="4333" y="4343"/>
                  </a:cubicBezTo>
                  <a:cubicBezTo>
                    <a:pt x="4290" y="4320"/>
                    <a:pt x="4251" y="4298"/>
                    <a:pt x="4219" y="4268"/>
                  </a:cubicBezTo>
                  <a:cubicBezTo>
                    <a:pt x="4157" y="4210"/>
                    <a:pt x="4123" y="4129"/>
                    <a:pt x="4089" y="4043"/>
                  </a:cubicBezTo>
                  <a:cubicBezTo>
                    <a:pt x="4052" y="3953"/>
                    <a:pt x="4014" y="3861"/>
                    <a:pt x="3936" y="3795"/>
                  </a:cubicBezTo>
                  <a:cubicBezTo>
                    <a:pt x="3842" y="3715"/>
                    <a:pt x="3729" y="3705"/>
                    <a:pt x="3639" y="3705"/>
                  </a:cubicBezTo>
                  <a:cubicBezTo>
                    <a:pt x="3587" y="3705"/>
                    <a:pt x="3534" y="3709"/>
                    <a:pt x="3482" y="3713"/>
                  </a:cubicBezTo>
                  <a:cubicBezTo>
                    <a:pt x="3429" y="3715"/>
                    <a:pt x="3375" y="3720"/>
                    <a:pt x="3324" y="3720"/>
                  </a:cubicBezTo>
                  <a:cubicBezTo>
                    <a:pt x="3242" y="3720"/>
                    <a:pt x="3176" y="3709"/>
                    <a:pt x="3122" y="3688"/>
                  </a:cubicBezTo>
                  <a:lnTo>
                    <a:pt x="2779" y="2867"/>
                  </a:lnTo>
                  <a:lnTo>
                    <a:pt x="2756" y="2876"/>
                  </a:lnTo>
                  <a:cubicBezTo>
                    <a:pt x="2728" y="2886"/>
                    <a:pt x="2700" y="2891"/>
                    <a:pt x="2670" y="2891"/>
                  </a:cubicBezTo>
                  <a:cubicBezTo>
                    <a:pt x="2550" y="2891"/>
                    <a:pt x="2439" y="2798"/>
                    <a:pt x="2323" y="2698"/>
                  </a:cubicBezTo>
                  <a:cubicBezTo>
                    <a:pt x="2216" y="2608"/>
                    <a:pt x="2105" y="2514"/>
                    <a:pt x="1976" y="2479"/>
                  </a:cubicBezTo>
                  <a:cubicBezTo>
                    <a:pt x="1940" y="2471"/>
                    <a:pt x="1903" y="2466"/>
                    <a:pt x="1867" y="2466"/>
                  </a:cubicBezTo>
                  <a:cubicBezTo>
                    <a:pt x="1693" y="2466"/>
                    <a:pt x="1530" y="2563"/>
                    <a:pt x="1406" y="2644"/>
                  </a:cubicBezTo>
                  <a:cubicBezTo>
                    <a:pt x="1078" y="2867"/>
                    <a:pt x="785" y="3135"/>
                    <a:pt x="534" y="3441"/>
                  </a:cubicBezTo>
                  <a:cubicBezTo>
                    <a:pt x="457" y="3535"/>
                    <a:pt x="371" y="3640"/>
                    <a:pt x="256" y="3647"/>
                  </a:cubicBezTo>
                  <a:lnTo>
                    <a:pt x="249" y="3647"/>
                  </a:lnTo>
                  <a:cubicBezTo>
                    <a:pt x="185" y="3647"/>
                    <a:pt x="121" y="3600"/>
                    <a:pt x="89" y="3527"/>
                  </a:cubicBezTo>
                  <a:cubicBezTo>
                    <a:pt x="65" y="3471"/>
                    <a:pt x="56" y="3390"/>
                    <a:pt x="110" y="3332"/>
                  </a:cubicBezTo>
                  <a:lnTo>
                    <a:pt x="116" y="3326"/>
                  </a:lnTo>
                  <a:lnTo>
                    <a:pt x="125" y="530"/>
                  </a:lnTo>
                  <a:lnTo>
                    <a:pt x="127" y="467"/>
                  </a:lnTo>
                  <a:cubicBezTo>
                    <a:pt x="316" y="283"/>
                    <a:pt x="558" y="148"/>
                    <a:pt x="826" y="78"/>
                  </a:cubicBezTo>
                  <a:cubicBezTo>
                    <a:pt x="843" y="73"/>
                    <a:pt x="858" y="69"/>
                    <a:pt x="875" y="67"/>
                  </a:cubicBezTo>
                  <a:close/>
                  <a:moveTo>
                    <a:pt x="926" y="0"/>
                  </a:moveTo>
                  <a:lnTo>
                    <a:pt x="871" y="13"/>
                  </a:lnTo>
                  <a:cubicBezTo>
                    <a:pt x="851" y="15"/>
                    <a:pt x="832" y="20"/>
                    <a:pt x="813" y="26"/>
                  </a:cubicBezTo>
                  <a:cubicBezTo>
                    <a:pt x="532" y="101"/>
                    <a:pt x="279" y="243"/>
                    <a:pt x="82" y="437"/>
                  </a:cubicBezTo>
                  <a:lnTo>
                    <a:pt x="76" y="446"/>
                  </a:lnTo>
                  <a:lnTo>
                    <a:pt x="63" y="3304"/>
                  </a:lnTo>
                  <a:cubicBezTo>
                    <a:pt x="11" y="3368"/>
                    <a:pt x="1" y="3461"/>
                    <a:pt x="41" y="3548"/>
                  </a:cubicBezTo>
                  <a:cubicBezTo>
                    <a:pt x="80" y="3640"/>
                    <a:pt x="164" y="3700"/>
                    <a:pt x="249" y="3700"/>
                  </a:cubicBezTo>
                  <a:lnTo>
                    <a:pt x="260" y="3700"/>
                  </a:lnTo>
                  <a:cubicBezTo>
                    <a:pt x="397" y="3692"/>
                    <a:pt x="496" y="3572"/>
                    <a:pt x="575" y="3476"/>
                  </a:cubicBezTo>
                  <a:cubicBezTo>
                    <a:pt x="823" y="3171"/>
                    <a:pt x="1113" y="2908"/>
                    <a:pt x="1436" y="2689"/>
                  </a:cubicBezTo>
                  <a:cubicBezTo>
                    <a:pt x="1554" y="2610"/>
                    <a:pt x="1708" y="2520"/>
                    <a:pt x="1867" y="2520"/>
                  </a:cubicBezTo>
                  <a:cubicBezTo>
                    <a:pt x="1899" y="2520"/>
                    <a:pt x="1931" y="2524"/>
                    <a:pt x="1961" y="2531"/>
                  </a:cubicBezTo>
                  <a:cubicBezTo>
                    <a:pt x="2079" y="2563"/>
                    <a:pt x="2186" y="2653"/>
                    <a:pt x="2287" y="2738"/>
                  </a:cubicBezTo>
                  <a:cubicBezTo>
                    <a:pt x="2413" y="2846"/>
                    <a:pt x="2531" y="2944"/>
                    <a:pt x="2670" y="2944"/>
                  </a:cubicBezTo>
                  <a:cubicBezTo>
                    <a:pt x="2698" y="2944"/>
                    <a:pt x="2724" y="2942"/>
                    <a:pt x="2749" y="2933"/>
                  </a:cubicBezTo>
                  <a:lnTo>
                    <a:pt x="3079" y="3728"/>
                  </a:lnTo>
                  <a:lnTo>
                    <a:pt x="3090" y="3733"/>
                  </a:lnTo>
                  <a:cubicBezTo>
                    <a:pt x="3154" y="3760"/>
                    <a:pt x="3229" y="3773"/>
                    <a:pt x="3324" y="3773"/>
                  </a:cubicBezTo>
                  <a:cubicBezTo>
                    <a:pt x="3377" y="3773"/>
                    <a:pt x="3433" y="3769"/>
                    <a:pt x="3484" y="3767"/>
                  </a:cubicBezTo>
                  <a:cubicBezTo>
                    <a:pt x="3538" y="3763"/>
                    <a:pt x="3589" y="3758"/>
                    <a:pt x="3639" y="3758"/>
                  </a:cubicBezTo>
                  <a:cubicBezTo>
                    <a:pt x="3759" y="3758"/>
                    <a:pt x="3840" y="3782"/>
                    <a:pt x="3902" y="3835"/>
                  </a:cubicBezTo>
                  <a:cubicBezTo>
                    <a:pt x="3969" y="3893"/>
                    <a:pt x="4003" y="3977"/>
                    <a:pt x="4039" y="4065"/>
                  </a:cubicBezTo>
                  <a:cubicBezTo>
                    <a:pt x="4076" y="4150"/>
                    <a:pt x="4112" y="4240"/>
                    <a:pt x="4183" y="4307"/>
                  </a:cubicBezTo>
                  <a:cubicBezTo>
                    <a:pt x="4219" y="4341"/>
                    <a:pt x="4264" y="4367"/>
                    <a:pt x="4307" y="4390"/>
                  </a:cubicBezTo>
                  <a:cubicBezTo>
                    <a:pt x="4356" y="4418"/>
                    <a:pt x="4401" y="4444"/>
                    <a:pt x="4438" y="4482"/>
                  </a:cubicBezTo>
                  <a:cubicBezTo>
                    <a:pt x="4489" y="4542"/>
                    <a:pt x="4506" y="4622"/>
                    <a:pt x="4526" y="4705"/>
                  </a:cubicBezTo>
                  <a:cubicBezTo>
                    <a:pt x="4536" y="4757"/>
                    <a:pt x="4549" y="4808"/>
                    <a:pt x="4571" y="4857"/>
                  </a:cubicBezTo>
                  <a:cubicBezTo>
                    <a:pt x="4652" y="5055"/>
                    <a:pt x="4845" y="5157"/>
                    <a:pt x="5033" y="5254"/>
                  </a:cubicBezTo>
                  <a:cubicBezTo>
                    <a:pt x="5115" y="5297"/>
                    <a:pt x="5196" y="5339"/>
                    <a:pt x="5269" y="5389"/>
                  </a:cubicBezTo>
                  <a:cubicBezTo>
                    <a:pt x="5374" y="5462"/>
                    <a:pt x="5466" y="5556"/>
                    <a:pt x="5554" y="5648"/>
                  </a:cubicBezTo>
                  <a:cubicBezTo>
                    <a:pt x="5631" y="5727"/>
                    <a:pt x="5710" y="5809"/>
                    <a:pt x="5800" y="5877"/>
                  </a:cubicBezTo>
                  <a:cubicBezTo>
                    <a:pt x="5987" y="6023"/>
                    <a:pt x="6210" y="6106"/>
                    <a:pt x="6424" y="6188"/>
                  </a:cubicBezTo>
                  <a:cubicBezTo>
                    <a:pt x="6514" y="6222"/>
                    <a:pt x="6606" y="6259"/>
                    <a:pt x="6696" y="6297"/>
                  </a:cubicBezTo>
                  <a:cubicBezTo>
                    <a:pt x="6955" y="6411"/>
                    <a:pt x="7279" y="6619"/>
                    <a:pt x="7347" y="6951"/>
                  </a:cubicBezTo>
                  <a:cubicBezTo>
                    <a:pt x="7347" y="6955"/>
                    <a:pt x="7347" y="6959"/>
                    <a:pt x="7347" y="6963"/>
                  </a:cubicBezTo>
                  <a:cubicBezTo>
                    <a:pt x="7347" y="6970"/>
                    <a:pt x="7349" y="6974"/>
                    <a:pt x="7349" y="6981"/>
                  </a:cubicBezTo>
                  <a:lnTo>
                    <a:pt x="7354" y="7006"/>
                  </a:lnTo>
                  <a:lnTo>
                    <a:pt x="7379" y="7002"/>
                  </a:lnTo>
                  <a:cubicBezTo>
                    <a:pt x="7420" y="6997"/>
                    <a:pt x="7454" y="6995"/>
                    <a:pt x="7485" y="6995"/>
                  </a:cubicBezTo>
                  <a:cubicBezTo>
                    <a:pt x="7496" y="6995"/>
                    <a:pt x="7506" y="6995"/>
                    <a:pt x="7517" y="6996"/>
                  </a:cubicBezTo>
                  <a:cubicBezTo>
                    <a:pt x="7684" y="7004"/>
                    <a:pt x="7823" y="7077"/>
                    <a:pt x="7894" y="7191"/>
                  </a:cubicBezTo>
                  <a:cubicBezTo>
                    <a:pt x="7902" y="7203"/>
                    <a:pt x="7909" y="7216"/>
                    <a:pt x="7917" y="7231"/>
                  </a:cubicBezTo>
                  <a:cubicBezTo>
                    <a:pt x="7936" y="7266"/>
                    <a:pt x="7956" y="7300"/>
                    <a:pt x="7981" y="7328"/>
                  </a:cubicBezTo>
                  <a:lnTo>
                    <a:pt x="8011" y="7356"/>
                  </a:lnTo>
                  <a:lnTo>
                    <a:pt x="8026" y="7317"/>
                  </a:lnTo>
                  <a:cubicBezTo>
                    <a:pt x="8074" y="7195"/>
                    <a:pt x="8187" y="7111"/>
                    <a:pt x="8299" y="7030"/>
                  </a:cubicBezTo>
                  <a:cubicBezTo>
                    <a:pt x="8322" y="7015"/>
                    <a:pt x="8344" y="6998"/>
                    <a:pt x="8365" y="6981"/>
                  </a:cubicBezTo>
                  <a:cubicBezTo>
                    <a:pt x="8453" y="6914"/>
                    <a:pt x="8650" y="6736"/>
                    <a:pt x="8594" y="6531"/>
                  </a:cubicBezTo>
                  <a:cubicBezTo>
                    <a:pt x="8577" y="6464"/>
                    <a:pt x="8536" y="6409"/>
                    <a:pt x="8496" y="6357"/>
                  </a:cubicBezTo>
                  <a:cubicBezTo>
                    <a:pt x="8487" y="6344"/>
                    <a:pt x="8476" y="6331"/>
                    <a:pt x="8468" y="6316"/>
                  </a:cubicBezTo>
                  <a:cubicBezTo>
                    <a:pt x="8305" y="6089"/>
                    <a:pt x="8256" y="5785"/>
                    <a:pt x="8344" y="5519"/>
                  </a:cubicBezTo>
                  <a:cubicBezTo>
                    <a:pt x="8451" y="5194"/>
                    <a:pt x="8725" y="4967"/>
                    <a:pt x="9046" y="4722"/>
                  </a:cubicBezTo>
                  <a:lnTo>
                    <a:pt x="9447" y="4418"/>
                  </a:lnTo>
                  <a:cubicBezTo>
                    <a:pt x="9509" y="4371"/>
                    <a:pt x="9571" y="4324"/>
                    <a:pt x="9642" y="4294"/>
                  </a:cubicBezTo>
                  <a:cubicBezTo>
                    <a:pt x="9704" y="4268"/>
                    <a:pt x="9770" y="4255"/>
                    <a:pt x="9843" y="4255"/>
                  </a:cubicBezTo>
                  <a:cubicBezTo>
                    <a:pt x="10010" y="4255"/>
                    <a:pt x="10182" y="4322"/>
                    <a:pt x="10351" y="4384"/>
                  </a:cubicBezTo>
                  <a:lnTo>
                    <a:pt x="10417" y="4410"/>
                  </a:lnTo>
                  <a:cubicBezTo>
                    <a:pt x="10707" y="4517"/>
                    <a:pt x="11015" y="4585"/>
                    <a:pt x="11332" y="4615"/>
                  </a:cubicBezTo>
                  <a:lnTo>
                    <a:pt x="11343" y="4615"/>
                  </a:lnTo>
                  <a:cubicBezTo>
                    <a:pt x="11583" y="4551"/>
                    <a:pt x="11761" y="4435"/>
                    <a:pt x="11870" y="4266"/>
                  </a:cubicBezTo>
                  <a:cubicBezTo>
                    <a:pt x="11881" y="4251"/>
                    <a:pt x="11891" y="4232"/>
                    <a:pt x="11891" y="4208"/>
                  </a:cubicBezTo>
                  <a:cubicBezTo>
                    <a:pt x="11894" y="4163"/>
                    <a:pt x="11859" y="4133"/>
                    <a:pt x="11831" y="4108"/>
                  </a:cubicBezTo>
                  <a:lnTo>
                    <a:pt x="11821" y="4101"/>
                  </a:lnTo>
                  <a:cubicBezTo>
                    <a:pt x="11729" y="4020"/>
                    <a:pt x="11705" y="3885"/>
                    <a:pt x="11688" y="3745"/>
                  </a:cubicBezTo>
                  <a:lnTo>
                    <a:pt x="11684" y="3709"/>
                  </a:lnTo>
                  <a:lnTo>
                    <a:pt x="11652" y="3724"/>
                  </a:lnTo>
                  <a:cubicBezTo>
                    <a:pt x="11624" y="3737"/>
                    <a:pt x="11594" y="3741"/>
                    <a:pt x="11559" y="3741"/>
                  </a:cubicBezTo>
                  <a:cubicBezTo>
                    <a:pt x="11476" y="3741"/>
                    <a:pt x="11394" y="3703"/>
                    <a:pt x="11341" y="3668"/>
                  </a:cubicBezTo>
                  <a:cubicBezTo>
                    <a:pt x="11309" y="3647"/>
                    <a:pt x="11277" y="3625"/>
                    <a:pt x="11247" y="3602"/>
                  </a:cubicBezTo>
                  <a:cubicBezTo>
                    <a:pt x="11180" y="3555"/>
                    <a:pt x="11114" y="3508"/>
                    <a:pt x="11034" y="3478"/>
                  </a:cubicBezTo>
                  <a:cubicBezTo>
                    <a:pt x="10949" y="3446"/>
                    <a:pt x="10861" y="3441"/>
                    <a:pt x="10784" y="3441"/>
                  </a:cubicBezTo>
                  <a:cubicBezTo>
                    <a:pt x="10756" y="3441"/>
                    <a:pt x="10726" y="3443"/>
                    <a:pt x="10698" y="3443"/>
                  </a:cubicBezTo>
                  <a:cubicBezTo>
                    <a:pt x="10671" y="3444"/>
                    <a:pt x="10644" y="3445"/>
                    <a:pt x="10618" y="3445"/>
                  </a:cubicBezTo>
                  <a:cubicBezTo>
                    <a:pt x="10573" y="3445"/>
                    <a:pt x="10532" y="3443"/>
                    <a:pt x="10497" y="3439"/>
                  </a:cubicBezTo>
                  <a:cubicBezTo>
                    <a:pt x="10368" y="3424"/>
                    <a:pt x="10214" y="3332"/>
                    <a:pt x="10190" y="3210"/>
                  </a:cubicBezTo>
                  <a:lnTo>
                    <a:pt x="10186" y="3182"/>
                  </a:lnTo>
                  <a:lnTo>
                    <a:pt x="10158" y="3188"/>
                  </a:lnTo>
                  <a:cubicBezTo>
                    <a:pt x="9665" y="3285"/>
                    <a:pt x="9224" y="3531"/>
                    <a:pt x="8918" y="3878"/>
                  </a:cubicBezTo>
                  <a:cubicBezTo>
                    <a:pt x="8780" y="4037"/>
                    <a:pt x="8667" y="4114"/>
                    <a:pt x="8574" y="4114"/>
                  </a:cubicBezTo>
                  <a:cubicBezTo>
                    <a:pt x="8543" y="4114"/>
                    <a:pt x="8514" y="4105"/>
                    <a:pt x="8487" y="4088"/>
                  </a:cubicBezTo>
                  <a:cubicBezTo>
                    <a:pt x="8455" y="4067"/>
                    <a:pt x="8429" y="4035"/>
                    <a:pt x="8406" y="4003"/>
                  </a:cubicBezTo>
                  <a:cubicBezTo>
                    <a:pt x="8386" y="3977"/>
                    <a:pt x="8367" y="3953"/>
                    <a:pt x="8346" y="3932"/>
                  </a:cubicBezTo>
                  <a:cubicBezTo>
                    <a:pt x="8258" y="3848"/>
                    <a:pt x="8140" y="3831"/>
                    <a:pt x="8026" y="3816"/>
                  </a:cubicBezTo>
                  <a:cubicBezTo>
                    <a:pt x="7951" y="3803"/>
                    <a:pt x="7872" y="3793"/>
                    <a:pt x="7806" y="3763"/>
                  </a:cubicBezTo>
                  <a:cubicBezTo>
                    <a:pt x="7673" y="3700"/>
                    <a:pt x="7585" y="3563"/>
                    <a:pt x="7514" y="3452"/>
                  </a:cubicBezTo>
                  <a:cubicBezTo>
                    <a:pt x="7289" y="3101"/>
                    <a:pt x="7056" y="2736"/>
                    <a:pt x="6906" y="2340"/>
                  </a:cubicBezTo>
                  <a:cubicBezTo>
                    <a:pt x="6897" y="2312"/>
                    <a:pt x="6887" y="2286"/>
                    <a:pt x="6876" y="2259"/>
                  </a:cubicBezTo>
                  <a:cubicBezTo>
                    <a:pt x="6825" y="2115"/>
                    <a:pt x="6771" y="1965"/>
                    <a:pt x="6666" y="1849"/>
                  </a:cubicBezTo>
                  <a:cubicBezTo>
                    <a:pt x="6510" y="1672"/>
                    <a:pt x="6257" y="1586"/>
                    <a:pt x="5899" y="1586"/>
                  </a:cubicBezTo>
                  <a:cubicBezTo>
                    <a:pt x="5848" y="1586"/>
                    <a:pt x="5792" y="1588"/>
                    <a:pt x="5734" y="1592"/>
                  </a:cubicBezTo>
                  <a:cubicBezTo>
                    <a:pt x="5640" y="1597"/>
                    <a:pt x="5543" y="1605"/>
                    <a:pt x="5449" y="1612"/>
                  </a:cubicBezTo>
                  <a:cubicBezTo>
                    <a:pt x="5265" y="1627"/>
                    <a:pt x="5076" y="1642"/>
                    <a:pt x="4894" y="1642"/>
                  </a:cubicBezTo>
                  <a:cubicBezTo>
                    <a:pt x="4622" y="1642"/>
                    <a:pt x="4403" y="1607"/>
                    <a:pt x="4206" y="1539"/>
                  </a:cubicBezTo>
                  <a:cubicBezTo>
                    <a:pt x="3887" y="1425"/>
                    <a:pt x="3600" y="1202"/>
                    <a:pt x="3307" y="840"/>
                  </a:cubicBezTo>
                  <a:lnTo>
                    <a:pt x="3283" y="810"/>
                  </a:lnTo>
                  <a:lnTo>
                    <a:pt x="3253" y="862"/>
                  </a:lnTo>
                  <a:cubicBezTo>
                    <a:pt x="3247" y="872"/>
                    <a:pt x="3238" y="885"/>
                    <a:pt x="3229" y="898"/>
                  </a:cubicBezTo>
                  <a:cubicBezTo>
                    <a:pt x="3182" y="971"/>
                    <a:pt x="3131" y="1046"/>
                    <a:pt x="3056" y="1072"/>
                  </a:cubicBezTo>
                  <a:cubicBezTo>
                    <a:pt x="3028" y="1080"/>
                    <a:pt x="2996" y="1082"/>
                    <a:pt x="2962" y="1087"/>
                  </a:cubicBezTo>
                  <a:cubicBezTo>
                    <a:pt x="2906" y="1091"/>
                    <a:pt x="2848" y="1097"/>
                    <a:pt x="2803" y="1136"/>
                  </a:cubicBezTo>
                  <a:cubicBezTo>
                    <a:pt x="2771" y="1162"/>
                    <a:pt x="2754" y="1196"/>
                    <a:pt x="2737" y="1230"/>
                  </a:cubicBezTo>
                  <a:cubicBezTo>
                    <a:pt x="2730" y="1243"/>
                    <a:pt x="2724" y="1256"/>
                    <a:pt x="2715" y="1269"/>
                  </a:cubicBezTo>
                  <a:cubicBezTo>
                    <a:pt x="2668" y="1350"/>
                    <a:pt x="2567" y="1404"/>
                    <a:pt x="2460" y="1404"/>
                  </a:cubicBezTo>
                  <a:cubicBezTo>
                    <a:pt x="2387" y="1404"/>
                    <a:pt x="2321" y="1380"/>
                    <a:pt x="2274" y="1337"/>
                  </a:cubicBezTo>
                  <a:cubicBezTo>
                    <a:pt x="2124" y="1202"/>
                    <a:pt x="2150" y="954"/>
                    <a:pt x="2197" y="770"/>
                  </a:cubicBezTo>
                  <a:lnTo>
                    <a:pt x="2212" y="716"/>
                  </a:lnTo>
                  <a:cubicBezTo>
                    <a:pt x="2263" y="521"/>
                    <a:pt x="2317" y="320"/>
                    <a:pt x="2227" y="131"/>
                  </a:cubicBezTo>
                  <a:cubicBezTo>
                    <a:pt x="2192" y="86"/>
                    <a:pt x="2137" y="60"/>
                    <a:pt x="2072" y="60"/>
                  </a:cubicBezTo>
                  <a:cubicBezTo>
                    <a:pt x="1987" y="60"/>
                    <a:pt x="1899" y="105"/>
                    <a:pt x="1848" y="172"/>
                  </a:cubicBezTo>
                  <a:cubicBezTo>
                    <a:pt x="1768" y="279"/>
                    <a:pt x="1755" y="416"/>
                    <a:pt x="1745" y="547"/>
                  </a:cubicBezTo>
                  <a:lnTo>
                    <a:pt x="1745" y="562"/>
                  </a:lnTo>
                  <a:cubicBezTo>
                    <a:pt x="1736" y="665"/>
                    <a:pt x="1721" y="778"/>
                    <a:pt x="1663" y="864"/>
                  </a:cubicBezTo>
                  <a:lnTo>
                    <a:pt x="1614" y="547"/>
                  </a:lnTo>
                  <a:cubicBezTo>
                    <a:pt x="1595" y="420"/>
                    <a:pt x="1565" y="281"/>
                    <a:pt x="1449" y="215"/>
                  </a:cubicBezTo>
                  <a:cubicBezTo>
                    <a:pt x="1389" y="180"/>
                    <a:pt x="1323" y="176"/>
                    <a:pt x="1263" y="176"/>
                  </a:cubicBezTo>
                  <a:cubicBezTo>
                    <a:pt x="1239" y="176"/>
                    <a:pt x="1215" y="176"/>
                    <a:pt x="1194" y="178"/>
                  </a:cubicBezTo>
                  <a:cubicBezTo>
                    <a:pt x="1170" y="178"/>
                    <a:pt x="1149" y="180"/>
                    <a:pt x="1128" y="180"/>
                  </a:cubicBezTo>
                  <a:cubicBezTo>
                    <a:pt x="1048" y="180"/>
                    <a:pt x="986" y="168"/>
                    <a:pt x="948" y="116"/>
                  </a:cubicBezTo>
                  <a:cubicBezTo>
                    <a:pt x="933" y="95"/>
                    <a:pt x="926" y="69"/>
                    <a:pt x="926" y="35"/>
                  </a:cubicBezTo>
                  <a:lnTo>
                    <a:pt x="9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50"/>
            <p:cNvSpPr/>
            <p:nvPr/>
          </p:nvSpPr>
          <p:spPr>
            <a:xfrm>
              <a:off x="5367939" y="2572016"/>
              <a:ext cx="281365" cy="188278"/>
            </a:xfrm>
            <a:custGeom>
              <a:rect b="b" l="l" r="r" t="t"/>
              <a:pathLst>
                <a:path extrusionOk="0" h="6626" w="9902">
                  <a:moveTo>
                    <a:pt x="4394" y="0"/>
                  </a:moveTo>
                  <a:cubicBezTo>
                    <a:pt x="4237" y="0"/>
                    <a:pt x="4081" y="86"/>
                    <a:pt x="3947" y="176"/>
                  </a:cubicBezTo>
                  <a:cubicBezTo>
                    <a:pt x="3621" y="394"/>
                    <a:pt x="3328" y="662"/>
                    <a:pt x="3082" y="966"/>
                  </a:cubicBezTo>
                  <a:cubicBezTo>
                    <a:pt x="3000" y="1065"/>
                    <a:pt x="2910" y="1174"/>
                    <a:pt x="2784" y="1181"/>
                  </a:cubicBezTo>
                  <a:cubicBezTo>
                    <a:pt x="2780" y="1181"/>
                    <a:pt x="2777" y="1181"/>
                    <a:pt x="2773" y="1181"/>
                  </a:cubicBezTo>
                  <a:cubicBezTo>
                    <a:pt x="2711" y="1181"/>
                    <a:pt x="2657" y="1146"/>
                    <a:pt x="2621" y="1095"/>
                  </a:cubicBezTo>
                  <a:cubicBezTo>
                    <a:pt x="2595" y="1101"/>
                    <a:pt x="2572" y="1108"/>
                    <a:pt x="2544" y="1110"/>
                  </a:cubicBezTo>
                  <a:cubicBezTo>
                    <a:pt x="2534" y="1111"/>
                    <a:pt x="2524" y="1111"/>
                    <a:pt x="2514" y="1111"/>
                  </a:cubicBezTo>
                  <a:cubicBezTo>
                    <a:pt x="2306" y="1111"/>
                    <a:pt x="2130" y="944"/>
                    <a:pt x="1985" y="791"/>
                  </a:cubicBezTo>
                  <a:cubicBezTo>
                    <a:pt x="1843" y="641"/>
                    <a:pt x="1702" y="493"/>
                    <a:pt x="1560" y="343"/>
                  </a:cubicBezTo>
                  <a:cubicBezTo>
                    <a:pt x="1505" y="285"/>
                    <a:pt x="1449" y="225"/>
                    <a:pt x="1374" y="189"/>
                  </a:cubicBezTo>
                  <a:cubicBezTo>
                    <a:pt x="1337" y="171"/>
                    <a:pt x="1294" y="160"/>
                    <a:pt x="1253" y="160"/>
                  </a:cubicBezTo>
                  <a:cubicBezTo>
                    <a:pt x="1213" y="160"/>
                    <a:pt x="1175" y="170"/>
                    <a:pt x="1143" y="193"/>
                  </a:cubicBezTo>
                  <a:cubicBezTo>
                    <a:pt x="1104" y="221"/>
                    <a:pt x="1081" y="261"/>
                    <a:pt x="1055" y="302"/>
                  </a:cubicBezTo>
                  <a:cubicBezTo>
                    <a:pt x="1025" y="351"/>
                    <a:pt x="997" y="401"/>
                    <a:pt x="967" y="450"/>
                  </a:cubicBezTo>
                  <a:cubicBezTo>
                    <a:pt x="980" y="525"/>
                    <a:pt x="973" y="604"/>
                    <a:pt x="991" y="679"/>
                  </a:cubicBezTo>
                  <a:cubicBezTo>
                    <a:pt x="1038" y="900"/>
                    <a:pt x="1263" y="1026"/>
                    <a:pt x="1447" y="1159"/>
                  </a:cubicBezTo>
                  <a:cubicBezTo>
                    <a:pt x="1631" y="1292"/>
                    <a:pt x="1803" y="1532"/>
                    <a:pt x="1691" y="1729"/>
                  </a:cubicBezTo>
                  <a:cubicBezTo>
                    <a:pt x="1421" y="1721"/>
                    <a:pt x="1151" y="1714"/>
                    <a:pt x="881" y="1706"/>
                  </a:cubicBezTo>
                  <a:cubicBezTo>
                    <a:pt x="863" y="1705"/>
                    <a:pt x="844" y="1704"/>
                    <a:pt x="825" y="1704"/>
                  </a:cubicBezTo>
                  <a:cubicBezTo>
                    <a:pt x="780" y="1704"/>
                    <a:pt x="734" y="1707"/>
                    <a:pt x="688" y="1716"/>
                  </a:cubicBezTo>
                  <a:cubicBezTo>
                    <a:pt x="603" y="1736"/>
                    <a:pt x="526" y="1783"/>
                    <a:pt x="451" y="1830"/>
                  </a:cubicBezTo>
                  <a:cubicBezTo>
                    <a:pt x="301" y="1922"/>
                    <a:pt x="151" y="2016"/>
                    <a:pt x="1" y="2110"/>
                  </a:cubicBezTo>
                  <a:cubicBezTo>
                    <a:pt x="168" y="2290"/>
                    <a:pt x="382" y="2428"/>
                    <a:pt x="618" y="2503"/>
                  </a:cubicBezTo>
                  <a:cubicBezTo>
                    <a:pt x="609" y="2607"/>
                    <a:pt x="521" y="2700"/>
                    <a:pt x="418" y="2715"/>
                  </a:cubicBezTo>
                  <a:cubicBezTo>
                    <a:pt x="356" y="2839"/>
                    <a:pt x="444" y="3012"/>
                    <a:pt x="581" y="3034"/>
                  </a:cubicBezTo>
                  <a:cubicBezTo>
                    <a:pt x="597" y="3037"/>
                    <a:pt x="612" y="3038"/>
                    <a:pt x="628" y="3038"/>
                  </a:cubicBezTo>
                  <a:cubicBezTo>
                    <a:pt x="679" y="3038"/>
                    <a:pt x="732" y="3026"/>
                    <a:pt x="783" y="3026"/>
                  </a:cubicBezTo>
                  <a:cubicBezTo>
                    <a:pt x="802" y="3026"/>
                    <a:pt x="820" y="3027"/>
                    <a:pt x="838" y="3032"/>
                  </a:cubicBezTo>
                  <a:cubicBezTo>
                    <a:pt x="1008" y="3072"/>
                    <a:pt x="1046" y="3291"/>
                    <a:pt x="1051" y="3464"/>
                  </a:cubicBezTo>
                  <a:cubicBezTo>
                    <a:pt x="1059" y="3779"/>
                    <a:pt x="1068" y="4094"/>
                    <a:pt x="1076" y="4409"/>
                  </a:cubicBezTo>
                  <a:cubicBezTo>
                    <a:pt x="1078" y="4450"/>
                    <a:pt x="1078" y="4493"/>
                    <a:pt x="1076" y="4536"/>
                  </a:cubicBezTo>
                  <a:cubicBezTo>
                    <a:pt x="1076" y="4544"/>
                    <a:pt x="1074" y="4553"/>
                    <a:pt x="1074" y="4561"/>
                  </a:cubicBezTo>
                  <a:cubicBezTo>
                    <a:pt x="1072" y="4604"/>
                    <a:pt x="1070" y="4649"/>
                    <a:pt x="1063" y="4692"/>
                  </a:cubicBezTo>
                  <a:cubicBezTo>
                    <a:pt x="1230" y="4684"/>
                    <a:pt x="1395" y="4645"/>
                    <a:pt x="1548" y="4566"/>
                  </a:cubicBezTo>
                  <a:cubicBezTo>
                    <a:pt x="1845" y="4409"/>
                    <a:pt x="2072" y="4112"/>
                    <a:pt x="2402" y="4049"/>
                  </a:cubicBezTo>
                  <a:cubicBezTo>
                    <a:pt x="2542" y="4024"/>
                    <a:pt x="2687" y="4043"/>
                    <a:pt x="2824" y="4009"/>
                  </a:cubicBezTo>
                  <a:cubicBezTo>
                    <a:pt x="2960" y="3976"/>
                    <a:pt x="3095" y="3890"/>
                    <a:pt x="3231" y="3890"/>
                  </a:cubicBezTo>
                  <a:cubicBezTo>
                    <a:pt x="3257" y="3890"/>
                    <a:pt x="3284" y="3894"/>
                    <a:pt x="3311" y="3902"/>
                  </a:cubicBezTo>
                  <a:cubicBezTo>
                    <a:pt x="3422" y="3934"/>
                    <a:pt x="3499" y="4034"/>
                    <a:pt x="3589" y="4107"/>
                  </a:cubicBezTo>
                  <a:cubicBezTo>
                    <a:pt x="3936" y="4394"/>
                    <a:pt x="4504" y="4296"/>
                    <a:pt x="4823" y="4615"/>
                  </a:cubicBezTo>
                  <a:cubicBezTo>
                    <a:pt x="4964" y="4756"/>
                    <a:pt x="5113" y="4988"/>
                    <a:pt x="5281" y="4988"/>
                  </a:cubicBezTo>
                  <a:cubicBezTo>
                    <a:pt x="5312" y="4988"/>
                    <a:pt x="5344" y="4980"/>
                    <a:pt x="5376" y="4962"/>
                  </a:cubicBezTo>
                  <a:cubicBezTo>
                    <a:pt x="5563" y="5125"/>
                    <a:pt x="5749" y="5288"/>
                    <a:pt x="5933" y="5451"/>
                  </a:cubicBezTo>
                  <a:cubicBezTo>
                    <a:pt x="6019" y="5457"/>
                    <a:pt x="6105" y="5463"/>
                    <a:pt x="6190" y="5470"/>
                  </a:cubicBezTo>
                  <a:cubicBezTo>
                    <a:pt x="6165" y="5716"/>
                    <a:pt x="6141" y="5963"/>
                    <a:pt x="6117" y="6209"/>
                  </a:cubicBezTo>
                  <a:cubicBezTo>
                    <a:pt x="6170" y="6179"/>
                    <a:pt x="6228" y="6161"/>
                    <a:pt x="6285" y="6161"/>
                  </a:cubicBezTo>
                  <a:cubicBezTo>
                    <a:pt x="6322" y="6161"/>
                    <a:pt x="6360" y="6170"/>
                    <a:pt x="6394" y="6188"/>
                  </a:cubicBezTo>
                  <a:cubicBezTo>
                    <a:pt x="6518" y="6254"/>
                    <a:pt x="6570" y="6436"/>
                    <a:pt x="6709" y="6460"/>
                  </a:cubicBezTo>
                  <a:cubicBezTo>
                    <a:pt x="6720" y="6462"/>
                    <a:pt x="6731" y="6463"/>
                    <a:pt x="6743" y="6463"/>
                  </a:cubicBezTo>
                  <a:cubicBezTo>
                    <a:pt x="6786" y="6463"/>
                    <a:pt x="6830" y="6450"/>
                    <a:pt x="6874" y="6450"/>
                  </a:cubicBezTo>
                  <a:cubicBezTo>
                    <a:pt x="6888" y="6450"/>
                    <a:pt x="6902" y="6452"/>
                    <a:pt x="6917" y="6455"/>
                  </a:cubicBezTo>
                  <a:cubicBezTo>
                    <a:pt x="7024" y="6481"/>
                    <a:pt x="7094" y="6625"/>
                    <a:pt x="7198" y="6625"/>
                  </a:cubicBezTo>
                  <a:cubicBezTo>
                    <a:pt x="7206" y="6625"/>
                    <a:pt x="7215" y="6624"/>
                    <a:pt x="7223" y="6622"/>
                  </a:cubicBezTo>
                  <a:cubicBezTo>
                    <a:pt x="7298" y="6605"/>
                    <a:pt x="7332" y="6513"/>
                    <a:pt x="7330" y="6438"/>
                  </a:cubicBezTo>
                  <a:cubicBezTo>
                    <a:pt x="7330" y="6361"/>
                    <a:pt x="7309" y="6282"/>
                    <a:pt x="7328" y="6207"/>
                  </a:cubicBezTo>
                  <a:cubicBezTo>
                    <a:pt x="7369" y="6048"/>
                    <a:pt x="7562" y="5995"/>
                    <a:pt x="7720" y="5954"/>
                  </a:cubicBezTo>
                  <a:cubicBezTo>
                    <a:pt x="7879" y="5915"/>
                    <a:pt x="8067" y="5821"/>
                    <a:pt x="8061" y="5656"/>
                  </a:cubicBezTo>
                  <a:lnTo>
                    <a:pt x="8061" y="5656"/>
                  </a:lnTo>
                  <a:cubicBezTo>
                    <a:pt x="8094" y="5673"/>
                    <a:pt x="8130" y="5681"/>
                    <a:pt x="8166" y="5681"/>
                  </a:cubicBezTo>
                  <a:cubicBezTo>
                    <a:pt x="8312" y="5681"/>
                    <a:pt x="8462" y="5553"/>
                    <a:pt x="8455" y="5401"/>
                  </a:cubicBezTo>
                  <a:cubicBezTo>
                    <a:pt x="8453" y="5346"/>
                    <a:pt x="8434" y="5292"/>
                    <a:pt x="8446" y="5238"/>
                  </a:cubicBezTo>
                  <a:cubicBezTo>
                    <a:pt x="8487" y="5084"/>
                    <a:pt x="8733" y="5106"/>
                    <a:pt x="8826" y="4975"/>
                  </a:cubicBezTo>
                  <a:cubicBezTo>
                    <a:pt x="8866" y="4917"/>
                    <a:pt x="8868" y="4834"/>
                    <a:pt x="8916" y="4778"/>
                  </a:cubicBezTo>
                  <a:cubicBezTo>
                    <a:pt x="8954" y="4729"/>
                    <a:pt x="9021" y="4707"/>
                    <a:pt x="9083" y="4692"/>
                  </a:cubicBezTo>
                  <a:cubicBezTo>
                    <a:pt x="9250" y="4645"/>
                    <a:pt x="9419" y="4598"/>
                    <a:pt x="9586" y="4553"/>
                  </a:cubicBezTo>
                  <a:cubicBezTo>
                    <a:pt x="9689" y="4525"/>
                    <a:pt x="9796" y="4497"/>
                    <a:pt x="9901" y="4484"/>
                  </a:cubicBezTo>
                  <a:cubicBezTo>
                    <a:pt x="9901" y="4474"/>
                    <a:pt x="9901" y="4463"/>
                    <a:pt x="9899" y="4454"/>
                  </a:cubicBezTo>
                  <a:cubicBezTo>
                    <a:pt x="9833" y="4133"/>
                    <a:pt x="9533" y="3912"/>
                    <a:pt x="9233" y="3782"/>
                  </a:cubicBezTo>
                  <a:cubicBezTo>
                    <a:pt x="8931" y="3649"/>
                    <a:pt x="8603" y="3565"/>
                    <a:pt x="8344" y="3364"/>
                  </a:cubicBezTo>
                  <a:cubicBezTo>
                    <a:pt x="8151" y="3216"/>
                    <a:pt x="8009" y="3012"/>
                    <a:pt x="7810" y="2875"/>
                  </a:cubicBezTo>
                  <a:cubicBezTo>
                    <a:pt x="7568" y="2708"/>
                    <a:pt x="7234" y="2627"/>
                    <a:pt x="7120" y="2357"/>
                  </a:cubicBezTo>
                  <a:cubicBezTo>
                    <a:pt x="7069" y="2230"/>
                    <a:pt x="7073" y="2076"/>
                    <a:pt x="6983" y="1973"/>
                  </a:cubicBezTo>
                  <a:cubicBezTo>
                    <a:pt x="6914" y="1894"/>
                    <a:pt x="6803" y="1866"/>
                    <a:pt x="6726" y="1795"/>
                  </a:cubicBezTo>
                  <a:cubicBezTo>
                    <a:pt x="6591" y="1669"/>
                    <a:pt x="6587" y="1444"/>
                    <a:pt x="6445" y="1324"/>
                  </a:cubicBezTo>
                  <a:cubicBezTo>
                    <a:pt x="6366" y="1257"/>
                    <a:pt x="6268" y="1240"/>
                    <a:pt x="6163" y="1240"/>
                  </a:cubicBezTo>
                  <a:cubicBezTo>
                    <a:pt x="6063" y="1240"/>
                    <a:pt x="5956" y="1255"/>
                    <a:pt x="5853" y="1255"/>
                  </a:cubicBezTo>
                  <a:cubicBezTo>
                    <a:pt x="5774" y="1255"/>
                    <a:pt x="5697" y="1246"/>
                    <a:pt x="5627" y="1215"/>
                  </a:cubicBezTo>
                  <a:cubicBezTo>
                    <a:pt x="5515" y="947"/>
                    <a:pt x="5404" y="677"/>
                    <a:pt x="5290" y="409"/>
                  </a:cubicBezTo>
                  <a:cubicBezTo>
                    <a:pt x="5258" y="421"/>
                    <a:pt x="5227" y="427"/>
                    <a:pt x="5197" y="427"/>
                  </a:cubicBezTo>
                  <a:cubicBezTo>
                    <a:pt x="4954" y="427"/>
                    <a:pt x="4760" y="83"/>
                    <a:pt x="4496" y="13"/>
                  </a:cubicBezTo>
                  <a:cubicBezTo>
                    <a:pt x="4462" y="4"/>
                    <a:pt x="4428" y="0"/>
                    <a:pt x="43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50"/>
            <p:cNvSpPr/>
            <p:nvPr/>
          </p:nvSpPr>
          <p:spPr>
            <a:xfrm>
              <a:off x="5366717" y="2571278"/>
              <a:ext cx="283496" cy="189727"/>
            </a:xfrm>
            <a:custGeom>
              <a:rect b="b" l="l" r="r" t="t"/>
              <a:pathLst>
                <a:path extrusionOk="0" h="6677" w="9977">
                  <a:moveTo>
                    <a:pt x="4436" y="54"/>
                  </a:moveTo>
                  <a:cubicBezTo>
                    <a:pt x="4468" y="54"/>
                    <a:pt x="4500" y="58"/>
                    <a:pt x="4530" y="65"/>
                  </a:cubicBezTo>
                  <a:cubicBezTo>
                    <a:pt x="4648" y="97"/>
                    <a:pt x="4755" y="187"/>
                    <a:pt x="4856" y="272"/>
                  </a:cubicBezTo>
                  <a:cubicBezTo>
                    <a:pt x="4982" y="380"/>
                    <a:pt x="5100" y="478"/>
                    <a:pt x="5239" y="478"/>
                  </a:cubicBezTo>
                  <a:cubicBezTo>
                    <a:pt x="5267" y="478"/>
                    <a:pt x="5293" y="476"/>
                    <a:pt x="5318" y="467"/>
                  </a:cubicBezTo>
                  <a:lnTo>
                    <a:pt x="5648" y="1262"/>
                  </a:lnTo>
                  <a:lnTo>
                    <a:pt x="5659" y="1267"/>
                  </a:lnTo>
                  <a:cubicBezTo>
                    <a:pt x="5723" y="1294"/>
                    <a:pt x="5798" y="1307"/>
                    <a:pt x="5893" y="1307"/>
                  </a:cubicBezTo>
                  <a:cubicBezTo>
                    <a:pt x="5946" y="1307"/>
                    <a:pt x="6002" y="1303"/>
                    <a:pt x="6053" y="1301"/>
                  </a:cubicBezTo>
                  <a:cubicBezTo>
                    <a:pt x="6107" y="1297"/>
                    <a:pt x="6158" y="1292"/>
                    <a:pt x="6208" y="1292"/>
                  </a:cubicBezTo>
                  <a:cubicBezTo>
                    <a:pt x="6328" y="1292"/>
                    <a:pt x="6409" y="1316"/>
                    <a:pt x="6471" y="1369"/>
                  </a:cubicBezTo>
                  <a:cubicBezTo>
                    <a:pt x="6538" y="1427"/>
                    <a:pt x="6572" y="1511"/>
                    <a:pt x="6608" y="1599"/>
                  </a:cubicBezTo>
                  <a:cubicBezTo>
                    <a:pt x="6645" y="1684"/>
                    <a:pt x="6681" y="1774"/>
                    <a:pt x="6752" y="1841"/>
                  </a:cubicBezTo>
                  <a:cubicBezTo>
                    <a:pt x="6788" y="1875"/>
                    <a:pt x="6833" y="1901"/>
                    <a:pt x="6876" y="1924"/>
                  </a:cubicBezTo>
                  <a:cubicBezTo>
                    <a:pt x="6925" y="1952"/>
                    <a:pt x="6970" y="1978"/>
                    <a:pt x="7007" y="2016"/>
                  </a:cubicBezTo>
                  <a:cubicBezTo>
                    <a:pt x="7058" y="2076"/>
                    <a:pt x="7075" y="2156"/>
                    <a:pt x="7095" y="2239"/>
                  </a:cubicBezTo>
                  <a:cubicBezTo>
                    <a:pt x="7105" y="2291"/>
                    <a:pt x="7118" y="2342"/>
                    <a:pt x="7140" y="2391"/>
                  </a:cubicBezTo>
                  <a:cubicBezTo>
                    <a:pt x="7221" y="2589"/>
                    <a:pt x="7414" y="2691"/>
                    <a:pt x="7602" y="2788"/>
                  </a:cubicBezTo>
                  <a:cubicBezTo>
                    <a:pt x="7684" y="2831"/>
                    <a:pt x="7765" y="2873"/>
                    <a:pt x="7838" y="2923"/>
                  </a:cubicBezTo>
                  <a:cubicBezTo>
                    <a:pt x="7943" y="2996"/>
                    <a:pt x="8035" y="3090"/>
                    <a:pt x="8123" y="3182"/>
                  </a:cubicBezTo>
                  <a:cubicBezTo>
                    <a:pt x="8200" y="3261"/>
                    <a:pt x="8279" y="3343"/>
                    <a:pt x="8369" y="3411"/>
                  </a:cubicBezTo>
                  <a:cubicBezTo>
                    <a:pt x="8556" y="3557"/>
                    <a:pt x="8779" y="3640"/>
                    <a:pt x="8993" y="3722"/>
                  </a:cubicBezTo>
                  <a:cubicBezTo>
                    <a:pt x="9083" y="3756"/>
                    <a:pt x="9175" y="3793"/>
                    <a:pt x="9265" y="3831"/>
                  </a:cubicBezTo>
                  <a:cubicBezTo>
                    <a:pt x="9524" y="3945"/>
                    <a:pt x="9848" y="4153"/>
                    <a:pt x="9916" y="4485"/>
                  </a:cubicBezTo>
                  <a:cubicBezTo>
                    <a:pt x="9916" y="4487"/>
                    <a:pt x="9916" y="4487"/>
                    <a:pt x="9916" y="4487"/>
                  </a:cubicBezTo>
                  <a:cubicBezTo>
                    <a:pt x="9818" y="4500"/>
                    <a:pt x="9721" y="4525"/>
                    <a:pt x="9623" y="4553"/>
                  </a:cubicBezTo>
                  <a:lnTo>
                    <a:pt x="9119" y="4692"/>
                  </a:lnTo>
                  <a:cubicBezTo>
                    <a:pt x="9061" y="4707"/>
                    <a:pt x="8984" y="4729"/>
                    <a:pt x="8937" y="4787"/>
                  </a:cubicBezTo>
                  <a:cubicBezTo>
                    <a:pt x="8909" y="4821"/>
                    <a:pt x="8896" y="4860"/>
                    <a:pt x="8884" y="4898"/>
                  </a:cubicBezTo>
                  <a:cubicBezTo>
                    <a:pt x="8873" y="4930"/>
                    <a:pt x="8864" y="4960"/>
                    <a:pt x="8845" y="4986"/>
                  </a:cubicBezTo>
                  <a:cubicBezTo>
                    <a:pt x="8809" y="5037"/>
                    <a:pt x="8740" y="5065"/>
                    <a:pt x="8671" y="5091"/>
                  </a:cubicBezTo>
                  <a:cubicBezTo>
                    <a:pt x="8582" y="5125"/>
                    <a:pt x="8489" y="5159"/>
                    <a:pt x="8464" y="5258"/>
                  </a:cubicBezTo>
                  <a:cubicBezTo>
                    <a:pt x="8453" y="5299"/>
                    <a:pt x="8459" y="5337"/>
                    <a:pt x="8466" y="5376"/>
                  </a:cubicBezTo>
                  <a:cubicBezTo>
                    <a:pt x="8468" y="5393"/>
                    <a:pt x="8470" y="5410"/>
                    <a:pt x="8470" y="5429"/>
                  </a:cubicBezTo>
                  <a:cubicBezTo>
                    <a:pt x="8474" y="5487"/>
                    <a:pt x="8451" y="5545"/>
                    <a:pt x="8406" y="5592"/>
                  </a:cubicBezTo>
                  <a:cubicBezTo>
                    <a:pt x="8353" y="5648"/>
                    <a:pt x="8278" y="5680"/>
                    <a:pt x="8208" y="5680"/>
                  </a:cubicBezTo>
                  <a:cubicBezTo>
                    <a:pt x="8176" y="5680"/>
                    <a:pt x="8144" y="5673"/>
                    <a:pt x="8117" y="5659"/>
                  </a:cubicBezTo>
                  <a:lnTo>
                    <a:pt x="8076" y="5637"/>
                  </a:lnTo>
                  <a:lnTo>
                    <a:pt x="8078" y="5684"/>
                  </a:lnTo>
                  <a:cubicBezTo>
                    <a:pt x="8084" y="5860"/>
                    <a:pt x="7834" y="5935"/>
                    <a:pt x="7757" y="5954"/>
                  </a:cubicBezTo>
                  <a:cubicBezTo>
                    <a:pt x="7611" y="5991"/>
                    <a:pt x="7392" y="6044"/>
                    <a:pt x="7345" y="6226"/>
                  </a:cubicBezTo>
                  <a:cubicBezTo>
                    <a:pt x="7330" y="6280"/>
                    <a:pt x="7337" y="6336"/>
                    <a:pt x="7341" y="6387"/>
                  </a:cubicBezTo>
                  <a:cubicBezTo>
                    <a:pt x="7343" y="6413"/>
                    <a:pt x="7347" y="6439"/>
                    <a:pt x="7347" y="6464"/>
                  </a:cubicBezTo>
                  <a:cubicBezTo>
                    <a:pt x="7347" y="6531"/>
                    <a:pt x="7322" y="6608"/>
                    <a:pt x="7260" y="6621"/>
                  </a:cubicBezTo>
                  <a:cubicBezTo>
                    <a:pt x="7253" y="6622"/>
                    <a:pt x="7247" y="6623"/>
                    <a:pt x="7240" y="6623"/>
                  </a:cubicBezTo>
                  <a:cubicBezTo>
                    <a:pt x="7196" y="6623"/>
                    <a:pt x="7155" y="6587"/>
                    <a:pt x="7112" y="6548"/>
                  </a:cubicBezTo>
                  <a:cubicBezTo>
                    <a:pt x="7067" y="6509"/>
                    <a:pt x="7024" y="6469"/>
                    <a:pt x="6966" y="6456"/>
                  </a:cubicBezTo>
                  <a:cubicBezTo>
                    <a:pt x="6951" y="6451"/>
                    <a:pt x="6934" y="6449"/>
                    <a:pt x="6917" y="6449"/>
                  </a:cubicBezTo>
                  <a:cubicBezTo>
                    <a:pt x="6893" y="6449"/>
                    <a:pt x="6870" y="6454"/>
                    <a:pt x="6846" y="6456"/>
                  </a:cubicBezTo>
                  <a:cubicBezTo>
                    <a:pt x="6825" y="6459"/>
                    <a:pt x="6804" y="6462"/>
                    <a:pt x="6782" y="6462"/>
                  </a:cubicBezTo>
                  <a:cubicBezTo>
                    <a:pt x="6774" y="6462"/>
                    <a:pt x="6765" y="6461"/>
                    <a:pt x="6756" y="6460"/>
                  </a:cubicBezTo>
                  <a:cubicBezTo>
                    <a:pt x="6688" y="6447"/>
                    <a:pt x="6640" y="6389"/>
                    <a:pt x="6591" y="6327"/>
                  </a:cubicBezTo>
                  <a:cubicBezTo>
                    <a:pt x="6550" y="6276"/>
                    <a:pt x="6508" y="6222"/>
                    <a:pt x="6450" y="6190"/>
                  </a:cubicBezTo>
                  <a:cubicBezTo>
                    <a:pt x="6413" y="6171"/>
                    <a:pt x="6372" y="6161"/>
                    <a:pt x="6327" y="6161"/>
                  </a:cubicBezTo>
                  <a:cubicBezTo>
                    <a:pt x="6283" y="6161"/>
                    <a:pt x="6237" y="6171"/>
                    <a:pt x="6190" y="6190"/>
                  </a:cubicBezTo>
                  <a:lnTo>
                    <a:pt x="6261" y="5470"/>
                  </a:lnTo>
                  <a:lnTo>
                    <a:pt x="5987" y="5451"/>
                  </a:lnTo>
                  <a:lnTo>
                    <a:pt x="5423" y="4956"/>
                  </a:lnTo>
                  <a:lnTo>
                    <a:pt x="5406" y="4965"/>
                  </a:lnTo>
                  <a:cubicBezTo>
                    <a:pt x="5378" y="4980"/>
                    <a:pt x="5353" y="4988"/>
                    <a:pt x="5325" y="4988"/>
                  </a:cubicBezTo>
                  <a:cubicBezTo>
                    <a:pt x="5209" y="4988"/>
                    <a:pt x="5098" y="4862"/>
                    <a:pt x="4991" y="4737"/>
                  </a:cubicBezTo>
                  <a:cubicBezTo>
                    <a:pt x="4954" y="4697"/>
                    <a:pt x="4920" y="4656"/>
                    <a:pt x="4886" y="4622"/>
                  </a:cubicBezTo>
                  <a:cubicBezTo>
                    <a:pt x="4714" y="4450"/>
                    <a:pt x="4472" y="4395"/>
                    <a:pt x="4237" y="4343"/>
                  </a:cubicBezTo>
                  <a:cubicBezTo>
                    <a:pt x="4027" y="4296"/>
                    <a:pt x="3810" y="4247"/>
                    <a:pt x="3649" y="4114"/>
                  </a:cubicBezTo>
                  <a:cubicBezTo>
                    <a:pt x="3624" y="4093"/>
                    <a:pt x="3600" y="4071"/>
                    <a:pt x="3577" y="4048"/>
                  </a:cubicBezTo>
                  <a:cubicBezTo>
                    <a:pt x="3515" y="3988"/>
                    <a:pt x="3448" y="3925"/>
                    <a:pt x="3360" y="3902"/>
                  </a:cubicBezTo>
                  <a:cubicBezTo>
                    <a:pt x="3332" y="3893"/>
                    <a:pt x="3305" y="3889"/>
                    <a:pt x="3275" y="3889"/>
                  </a:cubicBezTo>
                  <a:cubicBezTo>
                    <a:pt x="3185" y="3889"/>
                    <a:pt x="3099" y="3923"/>
                    <a:pt x="3013" y="3958"/>
                  </a:cubicBezTo>
                  <a:cubicBezTo>
                    <a:pt x="2964" y="3977"/>
                    <a:pt x="2910" y="3996"/>
                    <a:pt x="2861" y="4009"/>
                  </a:cubicBezTo>
                  <a:cubicBezTo>
                    <a:pt x="2788" y="4026"/>
                    <a:pt x="2718" y="4030"/>
                    <a:pt x="2640" y="4033"/>
                  </a:cubicBezTo>
                  <a:cubicBezTo>
                    <a:pt x="2574" y="4035"/>
                    <a:pt x="2508" y="4037"/>
                    <a:pt x="2441" y="4050"/>
                  </a:cubicBezTo>
                  <a:cubicBezTo>
                    <a:pt x="2231" y="4088"/>
                    <a:pt x="2060" y="4221"/>
                    <a:pt x="1895" y="4350"/>
                  </a:cubicBezTo>
                  <a:cubicBezTo>
                    <a:pt x="1794" y="4429"/>
                    <a:pt x="1689" y="4510"/>
                    <a:pt x="1578" y="4568"/>
                  </a:cubicBezTo>
                  <a:cubicBezTo>
                    <a:pt x="1447" y="4637"/>
                    <a:pt x="1303" y="4675"/>
                    <a:pt x="1136" y="4690"/>
                  </a:cubicBezTo>
                  <a:cubicBezTo>
                    <a:pt x="1141" y="4658"/>
                    <a:pt x="1143" y="4626"/>
                    <a:pt x="1145" y="4587"/>
                  </a:cubicBezTo>
                  <a:lnTo>
                    <a:pt x="1145" y="4564"/>
                  </a:lnTo>
                  <a:cubicBezTo>
                    <a:pt x="1147" y="4521"/>
                    <a:pt x="1147" y="4476"/>
                    <a:pt x="1147" y="4435"/>
                  </a:cubicBezTo>
                  <a:lnTo>
                    <a:pt x="1121" y="3490"/>
                  </a:lnTo>
                  <a:cubicBezTo>
                    <a:pt x="1113" y="3225"/>
                    <a:pt x="1034" y="3068"/>
                    <a:pt x="888" y="3032"/>
                  </a:cubicBezTo>
                  <a:cubicBezTo>
                    <a:pt x="869" y="3028"/>
                    <a:pt x="847" y="3026"/>
                    <a:pt x="824" y="3026"/>
                  </a:cubicBezTo>
                  <a:cubicBezTo>
                    <a:pt x="798" y="3026"/>
                    <a:pt x="771" y="3029"/>
                    <a:pt x="744" y="3032"/>
                  </a:cubicBezTo>
                  <a:cubicBezTo>
                    <a:pt x="720" y="3035"/>
                    <a:pt x="696" y="3037"/>
                    <a:pt x="671" y="3037"/>
                  </a:cubicBezTo>
                  <a:cubicBezTo>
                    <a:pt x="657" y="3037"/>
                    <a:pt x="643" y="3037"/>
                    <a:pt x="629" y="3034"/>
                  </a:cubicBezTo>
                  <a:cubicBezTo>
                    <a:pt x="573" y="3023"/>
                    <a:pt x="521" y="2985"/>
                    <a:pt x="491" y="2927"/>
                  </a:cubicBezTo>
                  <a:cubicBezTo>
                    <a:pt x="466" y="2873"/>
                    <a:pt x="461" y="2813"/>
                    <a:pt x="481" y="2764"/>
                  </a:cubicBezTo>
                  <a:cubicBezTo>
                    <a:pt x="588" y="2743"/>
                    <a:pt x="678" y="2642"/>
                    <a:pt x="686" y="2531"/>
                  </a:cubicBezTo>
                  <a:lnTo>
                    <a:pt x="689" y="2509"/>
                  </a:lnTo>
                  <a:lnTo>
                    <a:pt x="669" y="2503"/>
                  </a:lnTo>
                  <a:cubicBezTo>
                    <a:pt x="449" y="2432"/>
                    <a:pt x="247" y="2308"/>
                    <a:pt x="84" y="2141"/>
                  </a:cubicBezTo>
                  <a:lnTo>
                    <a:pt x="509" y="1879"/>
                  </a:lnTo>
                  <a:cubicBezTo>
                    <a:pt x="579" y="1832"/>
                    <a:pt x="654" y="1787"/>
                    <a:pt x="738" y="1768"/>
                  </a:cubicBezTo>
                  <a:cubicBezTo>
                    <a:pt x="772" y="1762"/>
                    <a:pt x="809" y="1757"/>
                    <a:pt x="858" y="1757"/>
                  </a:cubicBezTo>
                  <a:cubicBezTo>
                    <a:pt x="879" y="1757"/>
                    <a:pt x="901" y="1757"/>
                    <a:pt x="922" y="1759"/>
                  </a:cubicBezTo>
                  <a:lnTo>
                    <a:pt x="1749" y="1783"/>
                  </a:lnTo>
                  <a:lnTo>
                    <a:pt x="1758" y="1768"/>
                  </a:lnTo>
                  <a:cubicBezTo>
                    <a:pt x="1873" y="1562"/>
                    <a:pt x="1708" y="1309"/>
                    <a:pt x="1505" y="1164"/>
                  </a:cubicBezTo>
                  <a:cubicBezTo>
                    <a:pt x="1479" y="1144"/>
                    <a:pt x="1451" y="1125"/>
                    <a:pt x="1423" y="1106"/>
                  </a:cubicBezTo>
                  <a:cubicBezTo>
                    <a:pt x="1263" y="995"/>
                    <a:pt x="1098" y="879"/>
                    <a:pt x="1059" y="699"/>
                  </a:cubicBezTo>
                  <a:cubicBezTo>
                    <a:pt x="1051" y="662"/>
                    <a:pt x="1049" y="624"/>
                    <a:pt x="1046" y="583"/>
                  </a:cubicBezTo>
                  <a:cubicBezTo>
                    <a:pt x="1044" y="551"/>
                    <a:pt x="1042" y="517"/>
                    <a:pt x="1038" y="482"/>
                  </a:cubicBezTo>
                  <a:lnTo>
                    <a:pt x="1121" y="343"/>
                  </a:lnTo>
                  <a:cubicBezTo>
                    <a:pt x="1145" y="305"/>
                    <a:pt x="1168" y="266"/>
                    <a:pt x="1201" y="242"/>
                  </a:cubicBezTo>
                  <a:cubicBezTo>
                    <a:pt x="1227" y="223"/>
                    <a:pt x="1262" y="214"/>
                    <a:pt x="1299" y="214"/>
                  </a:cubicBezTo>
                  <a:cubicBezTo>
                    <a:pt x="1335" y="214"/>
                    <a:pt x="1373" y="222"/>
                    <a:pt x="1406" y="238"/>
                  </a:cubicBezTo>
                  <a:cubicBezTo>
                    <a:pt x="1475" y="272"/>
                    <a:pt x="1531" y="332"/>
                    <a:pt x="1584" y="388"/>
                  </a:cubicBezTo>
                  <a:lnTo>
                    <a:pt x="2006" y="834"/>
                  </a:lnTo>
                  <a:cubicBezTo>
                    <a:pt x="2157" y="993"/>
                    <a:pt x="2337" y="1163"/>
                    <a:pt x="2554" y="1163"/>
                  </a:cubicBezTo>
                  <a:cubicBezTo>
                    <a:pt x="2566" y="1163"/>
                    <a:pt x="2577" y="1163"/>
                    <a:pt x="2589" y="1162"/>
                  </a:cubicBezTo>
                  <a:cubicBezTo>
                    <a:pt x="2613" y="1159"/>
                    <a:pt x="2634" y="1155"/>
                    <a:pt x="2653" y="1151"/>
                  </a:cubicBezTo>
                  <a:cubicBezTo>
                    <a:pt x="2698" y="1204"/>
                    <a:pt x="2756" y="1234"/>
                    <a:pt x="2818" y="1234"/>
                  </a:cubicBezTo>
                  <a:lnTo>
                    <a:pt x="2829" y="1234"/>
                  </a:lnTo>
                  <a:cubicBezTo>
                    <a:pt x="2966" y="1226"/>
                    <a:pt x="3065" y="1106"/>
                    <a:pt x="3144" y="1010"/>
                  </a:cubicBezTo>
                  <a:cubicBezTo>
                    <a:pt x="3392" y="705"/>
                    <a:pt x="3682" y="442"/>
                    <a:pt x="4005" y="223"/>
                  </a:cubicBezTo>
                  <a:cubicBezTo>
                    <a:pt x="4123" y="144"/>
                    <a:pt x="4277" y="54"/>
                    <a:pt x="4436" y="54"/>
                  </a:cubicBezTo>
                  <a:close/>
                  <a:moveTo>
                    <a:pt x="4436" y="0"/>
                  </a:moveTo>
                  <a:cubicBezTo>
                    <a:pt x="4262" y="0"/>
                    <a:pt x="4099" y="97"/>
                    <a:pt x="3975" y="178"/>
                  </a:cubicBezTo>
                  <a:cubicBezTo>
                    <a:pt x="3647" y="401"/>
                    <a:pt x="3354" y="669"/>
                    <a:pt x="3103" y="975"/>
                  </a:cubicBezTo>
                  <a:cubicBezTo>
                    <a:pt x="3026" y="1069"/>
                    <a:pt x="2940" y="1174"/>
                    <a:pt x="2825" y="1181"/>
                  </a:cubicBezTo>
                  <a:lnTo>
                    <a:pt x="2818" y="1181"/>
                  </a:lnTo>
                  <a:cubicBezTo>
                    <a:pt x="2752" y="1181"/>
                    <a:pt x="2707" y="1134"/>
                    <a:pt x="2685" y="1106"/>
                  </a:cubicBezTo>
                  <a:lnTo>
                    <a:pt x="2675" y="1091"/>
                  </a:lnTo>
                  <a:lnTo>
                    <a:pt x="2658" y="1095"/>
                  </a:lnTo>
                  <a:cubicBezTo>
                    <a:pt x="2636" y="1102"/>
                    <a:pt x="2610" y="1106"/>
                    <a:pt x="2585" y="1108"/>
                  </a:cubicBezTo>
                  <a:cubicBezTo>
                    <a:pt x="2575" y="1109"/>
                    <a:pt x="2565" y="1109"/>
                    <a:pt x="2555" y="1109"/>
                  </a:cubicBezTo>
                  <a:cubicBezTo>
                    <a:pt x="2360" y="1109"/>
                    <a:pt x="2190" y="948"/>
                    <a:pt x="2047" y="797"/>
                  </a:cubicBezTo>
                  <a:lnTo>
                    <a:pt x="1623" y="352"/>
                  </a:lnTo>
                  <a:cubicBezTo>
                    <a:pt x="1569" y="294"/>
                    <a:pt x="1507" y="230"/>
                    <a:pt x="1430" y="191"/>
                  </a:cubicBezTo>
                  <a:cubicBezTo>
                    <a:pt x="1388" y="171"/>
                    <a:pt x="1343" y="160"/>
                    <a:pt x="1300" y="160"/>
                  </a:cubicBezTo>
                  <a:cubicBezTo>
                    <a:pt x="1252" y="160"/>
                    <a:pt x="1207" y="173"/>
                    <a:pt x="1171" y="198"/>
                  </a:cubicBezTo>
                  <a:cubicBezTo>
                    <a:pt x="1128" y="227"/>
                    <a:pt x="1100" y="275"/>
                    <a:pt x="1076" y="315"/>
                  </a:cubicBezTo>
                  <a:lnTo>
                    <a:pt x="982" y="472"/>
                  </a:lnTo>
                  <a:lnTo>
                    <a:pt x="982" y="482"/>
                  </a:lnTo>
                  <a:cubicBezTo>
                    <a:pt x="989" y="515"/>
                    <a:pt x="991" y="551"/>
                    <a:pt x="993" y="587"/>
                  </a:cubicBezTo>
                  <a:cubicBezTo>
                    <a:pt x="995" y="628"/>
                    <a:pt x="997" y="669"/>
                    <a:pt x="1006" y="710"/>
                  </a:cubicBezTo>
                  <a:cubicBezTo>
                    <a:pt x="1049" y="911"/>
                    <a:pt x="1224" y="1031"/>
                    <a:pt x="1393" y="1149"/>
                  </a:cubicBezTo>
                  <a:cubicBezTo>
                    <a:pt x="1419" y="1168"/>
                    <a:pt x="1447" y="1187"/>
                    <a:pt x="1475" y="1207"/>
                  </a:cubicBezTo>
                  <a:cubicBezTo>
                    <a:pt x="1653" y="1337"/>
                    <a:pt x="1803" y="1554"/>
                    <a:pt x="1717" y="1727"/>
                  </a:cubicBezTo>
                  <a:lnTo>
                    <a:pt x="924" y="1706"/>
                  </a:lnTo>
                  <a:cubicBezTo>
                    <a:pt x="903" y="1704"/>
                    <a:pt x="881" y="1704"/>
                    <a:pt x="858" y="1704"/>
                  </a:cubicBezTo>
                  <a:cubicBezTo>
                    <a:pt x="804" y="1704"/>
                    <a:pt x="764" y="1708"/>
                    <a:pt x="727" y="1717"/>
                  </a:cubicBezTo>
                  <a:cubicBezTo>
                    <a:pt x="635" y="1736"/>
                    <a:pt x="556" y="1785"/>
                    <a:pt x="479" y="1832"/>
                  </a:cubicBezTo>
                  <a:lnTo>
                    <a:pt x="1" y="2130"/>
                  </a:lnTo>
                  <a:lnTo>
                    <a:pt x="24" y="2154"/>
                  </a:lnTo>
                  <a:cubicBezTo>
                    <a:pt x="189" y="2334"/>
                    <a:pt x="399" y="2469"/>
                    <a:pt x="631" y="2548"/>
                  </a:cubicBezTo>
                  <a:cubicBezTo>
                    <a:pt x="616" y="2631"/>
                    <a:pt x="543" y="2702"/>
                    <a:pt x="457" y="2715"/>
                  </a:cubicBezTo>
                  <a:lnTo>
                    <a:pt x="444" y="2717"/>
                  </a:lnTo>
                  <a:lnTo>
                    <a:pt x="438" y="2730"/>
                  </a:lnTo>
                  <a:cubicBezTo>
                    <a:pt x="404" y="2796"/>
                    <a:pt x="408" y="2878"/>
                    <a:pt x="444" y="2951"/>
                  </a:cubicBezTo>
                  <a:cubicBezTo>
                    <a:pt x="483" y="3023"/>
                    <a:pt x="547" y="3075"/>
                    <a:pt x="620" y="3086"/>
                  </a:cubicBezTo>
                  <a:cubicBezTo>
                    <a:pt x="638" y="3089"/>
                    <a:pt x="656" y="3091"/>
                    <a:pt x="674" y="3091"/>
                  </a:cubicBezTo>
                  <a:cubicBezTo>
                    <a:pt x="699" y="3091"/>
                    <a:pt x="724" y="3088"/>
                    <a:pt x="749" y="3086"/>
                  </a:cubicBezTo>
                  <a:cubicBezTo>
                    <a:pt x="773" y="3082"/>
                    <a:pt x="797" y="3080"/>
                    <a:pt x="820" y="3080"/>
                  </a:cubicBezTo>
                  <a:cubicBezTo>
                    <a:pt x="840" y="3080"/>
                    <a:pt x="859" y="3082"/>
                    <a:pt x="875" y="3086"/>
                  </a:cubicBezTo>
                  <a:cubicBezTo>
                    <a:pt x="1025" y="3120"/>
                    <a:pt x="1064" y="3326"/>
                    <a:pt x="1068" y="3493"/>
                  </a:cubicBezTo>
                  <a:lnTo>
                    <a:pt x="1094" y="4435"/>
                  </a:lnTo>
                  <a:cubicBezTo>
                    <a:pt x="1094" y="4476"/>
                    <a:pt x="1094" y="4519"/>
                    <a:pt x="1091" y="4562"/>
                  </a:cubicBezTo>
                  <a:lnTo>
                    <a:pt x="1091" y="4585"/>
                  </a:lnTo>
                  <a:cubicBezTo>
                    <a:pt x="1089" y="4637"/>
                    <a:pt x="1085" y="4677"/>
                    <a:pt x="1079" y="4714"/>
                  </a:cubicBezTo>
                  <a:lnTo>
                    <a:pt x="1074" y="4746"/>
                  </a:lnTo>
                  <a:lnTo>
                    <a:pt x="1106" y="4746"/>
                  </a:lnTo>
                  <a:cubicBezTo>
                    <a:pt x="1295" y="4735"/>
                    <a:pt x="1458" y="4692"/>
                    <a:pt x="1603" y="4615"/>
                  </a:cubicBezTo>
                  <a:cubicBezTo>
                    <a:pt x="1719" y="4555"/>
                    <a:pt x="1824" y="4472"/>
                    <a:pt x="1927" y="4392"/>
                  </a:cubicBezTo>
                  <a:cubicBezTo>
                    <a:pt x="2094" y="4262"/>
                    <a:pt x="2253" y="4140"/>
                    <a:pt x="2450" y="4101"/>
                  </a:cubicBezTo>
                  <a:cubicBezTo>
                    <a:pt x="2514" y="4090"/>
                    <a:pt x="2578" y="4088"/>
                    <a:pt x="2643" y="4086"/>
                  </a:cubicBezTo>
                  <a:cubicBezTo>
                    <a:pt x="2718" y="4084"/>
                    <a:pt x="2797" y="4080"/>
                    <a:pt x="2874" y="4060"/>
                  </a:cubicBezTo>
                  <a:cubicBezTo>
                    <a:pt x="2927" y="4048"/>
                    <a:pt x="2981" y="4026"/>
                    <a:pt x="3032" y="4007"/>
                  </a:cubicBezTo>
                  <a:cubicBezTo>
                    <a:pt x="3116" y="3975"/>
                    <a:pt x="3195" y="3943"/>
                    <a:pt x="3275" y="3943"/>
                  </a:cubicBezTo>
                  <a:cubicBezTo>
                    <a:pt x="3300" y="3943"/>
                    <a:pt x="3324" y="3947"/>
                    <a:pt x="3345" y="3953"/>
                  </a:cubicBezTo>
                  <a:cubicBezTo>
                    <a:pt x="3420" y="3975"/>
                    <a:pt x="3478" y="4028"/>
                    <a:pt x="3540" y="4088"/>
                  </a:cubicBezTo>
                  <a:cubicBezTo>
                    <a:pt x="3566" y="4110"/>
                    <a:pt x="3590" y="4133"/>
                    <a:pt x="3615" y="4155"/>
                  </a:cubicBezTo>
                  <a:cubicBezTo>
                    <a:pt x="3787" y="4296"/>
                    <a:pt x="4009" y="4345"/>
                    <a:pt x="4226" y="4395"/>
                  </a:cubicBezTo>
                  <a:cubicBezTo>
                    <a:pt x="4461" y="4448"/>
                    <a:pt x="4686" y="4497"/>
                    <a:pt x="4847" y="4658"/>
                  </a:cubicBezTo>
                  <a:cubicBezTo>
                    <a:pt x="4881" y="4692"/>
                    <a:pt x="4916" y="4733"/>
                    <a:pt x="4952" y="4774"/>
                  </a:cubicBezTo>
                  <a:cubicBezTo>
                    <a:pt x="5066" y="4905"/>
                    <a:pt x="5186" y="5042"/>
                    <a:pt x="5325" y="5042"/>
                  </a:cubicBezTo>
                  <a:cubicBezTo>
                    <a:pt x="5355" y="5042"/>
                    <a:pt x="5387" y="5033"/>
                    <a:pt x="5415" y="5020"/>
                  </a:cubicBezTo>
                  <a:lnTo>
                    <a:pt x="5948" y="5487"/>
                  </a:lnTo>
                  <a:lnTo>
                    <a:pt x="5966" y="5502"/>
                  </a:lnTo>
                  <a:lnTo>
                    <a:pt x="6203" y="5519"/>
                  </a:lnTo>
                  <a:lnTo>
                    <a:pt x="6128" y="6284"/>
                  </a:lnTo>
                  <a:lnTo>
                    <a:pt x="6128" y="6284"/>
                  </a:lnTo>
                  <a:lnTo>
                    <a:pt x="6173" y="6259"/>
                  </a:lnTo>
                  <a:cubicBezTo>
                    <a:pt x="6226" y="6230"/>
                    <a:pt x="6280" y="6215"/>
                    <a:pt x="6329" y="6215"/>
                  </a:cubicBezTo>
                  <a:cubicBezTo>
                    <a:pt x="6363" y="6215"/>
                    <a:pt x="6396" y="6222"/>
                    <a:pt x="6424" y="6237"/>
                  </a:cubicBezTo>
                  <a:cubicBezTo>
                    <a:pt x="6473" y="6265"/>
                    <a:pt x="6512" y="6312"/>
                    <a:pt x="6550" y="6359"/>
                  </a:cubicBezTo>
                  <a:cubicBezTo>
                    <a:pt x="6604" y="6428"/>
                    <a:pt x="6658" y="6496"/>
                    <a:pt x="6748" y="6511"/>
                  </a:cubicBezTo>
                  <a:cubicBezTo>
                    <a:pt x="6760" y="6514"/>
                    <a:pt x="6773" y="6515"/>
                    <a:pt x="6786" y="6515"/>
                  </a:cubicBezTo>
                  <a:cubicBezTo>
                    <a:pt x="6809" y="6515"/>
                    <a:pt x="6832" y="6512"/>
                    <a:pt x="6855" y="6509"/>
                  </a:cubicBezTo>
                  <a:cubicBezTo>
                    <a:pt x="6876" y="6507"/>
                    <a:pt x="6899" y="6504"/>
                    <a:pt x="6920" y="6504"/>
                  </a:cubicBezTo>
                  <a:cubicBezTo>
                    <a:pt x="6932" y="6504"/>
                    <a:pt x="6943" y="6505"/>
                    <a:pt x="6953" y="6507"/>
                  </a:cubicBezTo>
                  <a:cubicBezTo>
                    <a:pt x="6996" y="6518"/>
                    <a:pt x="7037" y="6554"/>
                    <a:pt x="7075" y="6589"/>
                  </a:cubicBezTo>
                  <a:cubicBezTo>
                    <a:pt x="7125" y="6631"/>
                    <a:pt x="7176" y="6676"/>
                    <a:pt x="7240" y="6676"/>
                  </a:cubicBezTo>
                  <a:cubicBezTo>
                    <a:pt x="7251" y="6676"/>
                    <a:pt x="7262" y="6676"/>
                    <a:pt x="7272" y="6674"/>
                  </a:cubicBezTo>
                  <a:cubicBezTo>
                    <a:pt x="7362" y="6653"/>
                    <a:pt x="7401" y="6550"/>
                    <a:pt x="7401" y="6462"/>
                  </a:cubicBezTo>
                  <a:cubicBezTo>
                    <a:pt x="7401" y="6436"/>
                    <a:pt x="7397" y="6409"/>
                    <a:pt x="7395" y="6383"/>
                  </a:cubicBezTo>
                  <a:cubicBezTo>
                    <a:pt x="7390" y="6331"/>
                    <a:pt x="7384" y="6284"/>
                    <a:pt x="7397" y="6239"/>
                  </a:cubicBezTo>
                  <a:cubicBezTo>
                    <a:pt x="7433" y="6100"/>
                    <a:pt x="7600" y="6049"/>
                    <a:pt x="7770" y="6006"/>
                  </a:cubicBezTo>
                  <a:cubicBezTo>
                    <a:pt x="7851" y="5986"/>
                    <a:pt x="8104" y="5909"/>
                    <a:pt x="8129" y="5723"/>
                  </a:cubicBezTo>
                  <a:cubicBezTo>
                    <a:pt x="8153" y="5731"/>
                    <a:pt x="8179" y="5734"/>
                    <a:pt x="8205" y="5734"/>
                  </a:cubicBezTo>
                  <a:cubicBezTo>
                    <a:pt x="8289" y="5734"/>
                    <a:pt x="8381" y="5696"/>
                    <a:pt x="8444" y="5629"/>
                  </a:cubicBezTo>
                  <a:cubicBezTo>
                    <a:pt x="8500" y="5571"/>
                    <a:pt x="8528" y="5498"/>
                    <a:pt x="8524" y="5425"/>
                  </a:cubicBezTo>
                  <a:cubicBezTo>
                    <a:pt x="8524" y="5406"/>
                    <a:pt x="8522" y="5387"/>
                    <a:pt x="8517" y="5367"/>
                  </a:cubicBezTo>
                  <a:cubicBezTo>
                    <a:pt x="8513" y="5333"/>
                    <a:pt x="8507" y="5301"/>
                    <a:pt x="8515" y="5271"/>
                  </a:cubicBezTo>
                  <a:cubicBezTo>
                    <a:pt x="8534" y="5200"/>
                    <a:pt x="8607" y="5172"/>
                    <a:pt x="8691" y="5140"/>
                  </a:cubicBezTo>
                  <a:cubicBezTo>
                    <a:pt x="8766" y="5112"/>
                    <a:pt x="8843" y="5082"/>
                    <a:pt x="8890" y="5018"/>
                  </a:cubicBezTo>
                  <a:cubicBezTo>
                    <a:pt x="8911" y="4986"/>
                    <a:pt x="8924" y="4950"/>
                    <a:pt x="8935" y="4915"/>
                  </a:cubicBezTo>
                  <a:cubicBezTo>
                    <a:pt x="8946" y="4879"/>
                    <a:pt x="8956" y="4847"/>
                    <a:pt x="8978" y="4821"/>
                  </a:cubicBezTo>
                  <a:cubicBezTo>
                    <a:pt x="9012" y="4778"/>
                    <a:pt x="9068" y="4761"/>
                    <a:pt x="9132" y="4744"/>
                  </a:cubicBezTo>
                  <a:lnTo>
                    <a:pt x="9636" y="4605"/>
                  </a:lnTo>
                  <a:cubicBezTo>
                    <a:pt x="9741" y="4575"/>
                    <a:pt x="9843" y="4549"/>
                    <a:pt x="9948" y="4536"/>
                  </a:cubicBezTo>
                  <a:lnTo>
                    <a:pt x="9976" y="4534"/>
                  </a:lnTo>
                  <a:lnTo>
                    <a:pt x="9972" y="4506"/>
                  </a:lnTo>
                  <a:cubicBezTo>
                    <a:pt x="9970" y="4502"/>
                    <a:pt x="9970" y="4500"/>
                    <a:pt x="9970" y="4495"/>
                  </a:cubicBezTo>
                  <a:cubicBezTo>
                    <a:pt x="9970" y="4489"/>
                    <a:pt x="9970" y="4480"/>
                    <a:pt x="9968" y="4474"/>
                  </a:cubicBezTo>
                  <a:cubicBezTo>
                    <a:pt x="9895" y="4118"/>
                    <a:pt x="9556" y="3902"/>
                    <a:pt x="9286" y="3782"/>
                  </a:cubicBezTo>
                  <a:cubicBezTo>
                    <a:pt x="9196" y="3743"/>
                    <a:pt x="9102" y="3707"/>
                    <a:pt x="9012" y="3673"/>
                  </a:cubicBezTo>
                  <a:cubicBezTo>
                    <a:pt x="8800" y="3591"/>
                    <a:pt x="8582" y="3508"/>
                    <a:pt x="8402" y="3371"/>
                  </a:cubicBezTo>
                  <a:cubicBezTo>
                    <a:pt x="8316" y="3302"/>
                    <a:pt x="8239" y="3223"/>
                    <a:pt x="8162" y="3143"/>
                  </a:cubicBezTo>
                  <a:cubicBezTo>
                    <a:pt x="8072" y="3051"/>
                    <a:pt x="7977" y="2955"/>
                    <a:pt x="7868" y="2878"/>
                  </a:cubicBezTo>
                  <a:cubicBezTo>
                    <a:pt x="7793" y="2826"/>
                    <a:pt x="7710" y="2783"/>
                    <a:pt x="7628" y="2741"/>
                  </a:cubicBezTo>
                  <a:cubicBezTo>
                    <a:pt x="7440" y="2642"/>
                    <a:pt x="7262" y="2550"/>
                    <a:pt x="7189" y="2372"/>
                  </a:cubicBezTo>
                  <a:cubicBezTo>
                    <a:pt x="7170" y="2327"/>
                    <a:pt x="7159" y="2276"/>
                    <a:pt x="7146" y="2226"/>
                  </a:cubicBezTo>
                  <a:cubicBezTo>
                    <a:pt x="7127" y="2141"/>
                    <a:pt x="7107" y="2051"/>
                    <a:pt x="7045" y="1982"/>
                  </a:cubicBezTo>
                  <a:cubicBezTo>
                    <a:pt x="7005" y="1935"/>
                    <a:pt x="6953" y="1905"/>
                    <a:pt x="6902" y="1877"/>
                  </a:cubicBezTo>
                  <a:cubicBezTo>
                    <a:pt x="6859" y="1854"/>
                    <a:pt x="6820" y="1832"/>
                    <a:pt x="6788" y="1802"/>
                  </a:cubicBezTo>
                  <a:cubicBezTo>
                    <a:pt x="6726" y="1744"/>
                    <a:pt x="6692" y="1663"/>
                    <a:pt x="6658" y="1577"/>
                  </a:cubicBezTo>
                  <a:cubicBezTo>
                    <a:pt x="6621" y="1487"/>
                    <a:pt x="6583" y="1395"/>
                    <a:pt x="6505" y="1329"/>
                  </a:cubicBezTo>
                  <a:cubicBezTo>
                    <a:pt x="6411" y="1249"/>
                    <a:pt x="6298" y="1239"/>
                    <a:pt x="6208" y="1239"/>
                  </a:cubicBezTo>
                  <a:cubicBezTo>
                    <a:pt x="6156" y="1239"/>
                    <a:pt x="6103" y="1243"/>
                    <a:pt x="6051" y="1247"/>
                  </a:cubicBezTo>
                  <a:cubicBezTo>
                    <a:pt x="5998" y="1249"/>
                    <a:pt x="5944" y="1254"/>
                    <a:pt x="5893" y="1254"/>
                  </a:cubicBezTo>
                  <a:cubicBezTo>
                    <a:pt x="5811" y="1254"/>
                    <a:pt x="5745" y="1243"/>
                    <a:pt x="5691" y="1222"/>
                  </a:cubicBezTo>
                  <a:lnTo>
                    <a:pt x="5348" y="401"/>
                  </a:lnTo>
                  <a:lnTo>
                    <a:pt x="5325" y="410"/>
                  </a:lnTo>
                  <a:cubicBezTo>
                    <a:pt x="5297" y="420"/>
                    <a:pt x="5269" y="425"/>
                    <a:pt x="5239" y="425"/>
                  </a:cubicBezTo>
                  <a:cubicBezTo>
                    <a:pt x="5119" y="425"/>
                    <a:pt x="5008" y="332"/>
                    <a:pt x="4892" y="232"/>
                  </a:cubicBezTo>
                  <a:cubicBezTo>
                    <a:pt x="4785" y="142"/>
                    <a:pt x="4674" y="48"/>
                    <a:pt x="4545" y="13"/>
                  </a:cubicBezTo>
                  <a:cubicBezTo>
                    <a:pt x="4509" y="5"/>
                    <a:pt x="4472" y="0"/>
                    <a:pt x="443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50"/>
            <p:cNvSpPr/>
            <p:nvPr/>
          </p:nvSpPr>
          <p:spPr>
            <a:xfrm>
              <a:off x="5251927" y="2223557"/>
              <a:ext cx="795819" cy="395309"/>
            </a:xfrm>
            <a:custGeom>
              <a:rect b="b" l="l" r="r" t="t"/>
              <a:pathLst>
                <a:path extrusionOk="0" h="13912" w="28007">
                  <a:moveTo>
                    <a:pt x="21989" y="8555"/>
                  </a:moveTo>
                  <a:cubicBezTo>
                    <a:pt x="22210" y="8555"/>
                    <a:pt x="22435" y="8567"/>
                    <a:pt x="22629" y="8667"/>
                  </a:cubicBezTo>
                  <a:cubicBezTo>
                    <a:pt x="22601" y="8785"/>
                    <a:pt x="22462" y="8825"/>
                    <a:pt x="22357" y="8883"/>
                  </a:cubicBezTo>
                  <a:cubicBezTo>
                    <a:pt x="22254" y="8943"/>
                    <a:pt x="22183" y="9117"/>
                    <a:pt x="22293" y="9166"/>
                  </a:cubicBezTo>
                  <a:cubicBezTo>
                    <a:pt x="22023" y="9147"/>
                    <a:pt x="21753" y="9130"/>
                    <a:pt x="21483" y="9110"/>
                  </a:cubicBezTo>
                  <a:cubicBezTo>
                    <a:pt x="21294" y="9097"/>
                    <a:pt x="21105" y="9085"/>
                    <a:pt x="20916" y="9085"/>
                  </a:cubicBezTo>
                  <a:cubicBezTo>
                    <a:pt x="20859" y="9085"/>
                    <a:pt x="20801" y="9086"/>
                    <a:pt x="20744" y="9089"/>
                  </a:cubicBezTo>
                  <a:cubicBezTo>
                    <a:pt x="20431" y="9103"/>
                    <a:pt x="20120" y="9163"/>
                    <a:pt x="19810" y="9163"/>
                  </a:cubicBezTo>
                  <a:cubicBezTo>
                    <a:pt x="19750" y="9163"/>
                    <a:pt x="19690" y="9161"/>
                    <a:pt x="19630" y="9155"/>
                  </a:cubicBezTo>
                  <a:lnTo>
                    <a:pt x="19630" y="9155"/>
                  </a:lnTo>
                  <a:cubicBezTo>
                    <a:pt x="19645" y="9269"/>
                    <a:pt x="19657" y="9395"/>
                    <a:pt x="19591" y="9490"/>
                  </a:cubicBezTo>
                  <a:cubicBezTo>
                    <a:pt x="19559" y="9537"/>
                    <a:pt x="19510" y="9569"/>
                    <a:pt x="19473" y="9616"/>
                  </a:cubicBezTo>
                  <a:cubicBezTo>
                    <a:pt x="19325" y="9807"/>
                    <a:pt x="19480" y="10098"/>
                    <a:pt x="19387" y="10323"/>
                  </a:cubicBezTo>
                  <a:cubicBezTo>
                    <a:pt x="19357" y="10332"/>
                    <a:pt x="19326" y="10336"/>
                    <a:pt x="19296" y="10336"/>
                  </a:cubicBezTo>
                  <a:cubicBezTo>
                    <a:pt x="19116" y="10336"/>
                    <a:pt x="18937" y="10191"/>
                    <a:pt x="18923" y="10008"/>
                  </a:cubicBezTo>
                  <a:cubicBezTo>
                    <a:pt x="18908" y="9802"/>
                    <a:pt x="19066" y="9595"/>
                    <a:pt x="18991" y="9402"/>
                  </a:cubicBezTo>
                  <a:cubicBezTo>
                    <a:pt x="18931" y="9254"/>
                    <a:pt x="18740" y="9136"/>
                    <a:pt x="18794" y="8986"/>
                  </a:cubicBezTo>
                  <a:lnTo>
                    <a:pt x="18794" y="8986"/>
                  </a:lnTo>
                  <a:cubicBezTo>
                    <a:pt x="18822" y="8996"/>
                    <a:pt x="18851" y="9001"/>
                    <a:pt x="18880" y="9001"/>
                  </a:cubicBezTo>
                  <a:cubicBezTo>
                    <a:pt x="18982" y="9001"/>
                    <a:pt x="19085" y="8946"/>
                    <a:pt x="19167" y="8879"/>
                  </a:cubicBezTo>
                  <a:cubicBezTo>
                    <a:pt x="19272" y="8793"/>
                    <a:pt x="19362" y="8686"/>
                    <a:pt x="19486" y="8628"/>
                  </a:cubicBezTo>
                  <a:cubicBezTo>
                    <a:pt x="19600" y="8577"/>
                    <a:pt x="19730" y="8575"/>
                    <a:pt x="19855" y="8575"/>
                  </a:cubicBezTo>
                  <a:cubicBezTo>
                    <a:pt x="20536" y="8568"/>
                    <a:pt x="21217" y="8562"/>
                    <a:pt x="21898" y="8555"/>
                  </a:cubicBezTo>
                  <a:cubicBezTo>
                    <a:pt x="21928" y="8555"/>
                    <a:pt x="21959" y="8555"/>
                    <a:pt x="21989" y="8555"/>
                  </a:cubicBezTo>
                  <a:close/>
                  <a:moveTo>
                    <a:pt x="15994" y="1"/>
                  </a:moveTo>
                  <a:cubicBezTo>
                    <a:pt x="15915" y="1"/>
                    <a:pt x="15836" y="11"/>
                    <a:pt x="15765" y="46"/>
                  </a:cubicBezTo>
                  <a:cubicBezTo>
                    <a:pt x="15621" y="114"/>
                    <a:pt x="15533" y="258"/>
                    <a:pt x="15417" y="367"/>
                  </a:cubicBezTo>
                  <a:cubicBezTo>
                    <a:pt x="15167" y="603"/>
                    <a:pt x="14800" y="654"/>
                    <a:pt x="14460" y="705"/>
                  </a:cubicBezTo>
                  <a:cubicBezTo>
                    <a:pt x="13881" y="793"/>
                    <a:pt x="13309" y="913"/>
                    <a:pt x="12737" y="1031"/>
                  </a:cubicBezTo>
                  <a:cubicBezTo>
                    <a:pt x="12422" y="1098"/>
                    <a:pt x="12075" y="1305"/>
                    <a:pt x="11760" y="1370"/>
                  </a:cubicBezTo>
                  <a:cubicBezTo>
                    <a:pt x="11684" y="1470"/>
                    <a:pt x="11568" y="1505"/>
                    <a:pt x="11442" y="1505"/>
                  </a:cubicBezTo>
                  <a:cubicBezTo>
                    <a:pt x="11312" y="1505"/>
                    <a:pt x="11170" y="1469"/>
                    <a:pt x="11047" y="1430"/>
                  </a:cubicBezTo>
                  <a:cubicBezTo>
                    <a:pt x="10939" y="1394"/>
                    <a:pt x="10815" y="1367"/>
                    <a:pt x="10699" y="1367"/>
                  </a:cubicBezTo>
                  <a:cubicBezTo>
                    <a:pt x="10553" y="1367"/>
                    <a:pt x="10421" y="1410"/>
                    <a:pt x="10350" y="1532"/>
                  </a:cubicBezTo>
                  <a:cubicBezTo>
                    <a:pt x="10260" y="1702"/>
                    <a:pt x="10421" y="1892"/>
                    <a:pt x="10571" y="2008"/>
                  </a:cubicBezTo>
                  <a:cubicBezTo>
                    <a:pt x="10721" y="2126"/>
                    <a:pt x="10897" y="2289"/>
                    <a:pt x="10843" y="2471"/>
                  </a:cubicBezTo>
                  <a:cubicBezTo>
                    <a:pt x="10726" y="2424"/>
                    <a:pt x="10606" y="2377"/>
                    <a:pt x="10482" y="2377"/>
                  </a:cubicBezTo>
                  <a:cubicBezTo>
                    <a:pt x="10469" y="2377"/>
                    <a:pt x="10457" y="2378"/>
                    <a:pt x="10445" y="2379"/>
                  </a:cubicBezTo>
                  <a:cubicBezTo>
                    <a:pt x="10308" y="2387"/>
                    <a:pt x="10166" y="2484"/>
                    <a:pt x="10151" y="2621"/>
                  </a:cubicBezTo>
                  <a:cubicBezTo>
                    <a:pt x="10145" y="2685"/>
                    <a:pt x="10166" y="2754"/>
                    <a:pt x="10151" y="2818"/>
                  </a:cubicBezTo>
                  <a:cubicBezTo>
                    <a:pt x="10134" y="2889"/>
                    <a:pt x="10076" y="2940"/>
                    <a:pt x="10038" y="3000"/>
                  </a:cubicBezTo>
                  <a:cubicBezTo>
                    <a:pt x="9967" y="3116"/>
                    <a:pt x="9978" y="3274"/>
                    <a:pt x="10061" y="3379"/>
                  </a:cubicBezTo>
                  <a:cubicBezTo>
                    <a:pt x="9928" y="3441"/>
                    <a:pt x="9798" y="3504"/>
                    <a:pt x="9665" y="3566"/>
                  </a:cubicBezTo>
                  <a:cubicBezTo>
                    <a:pt x="9665" y="3654"/>
                    <a:pt x="9667" y="3743"/>
                    <a:pt x="9667" y="3833"/>
                  </a:cubicBezTo>
                  <a:cubicBezTo>
                    <a:pt x="9856" y="4020"/>
                    <a:pt x="10177" y="4009"/>
                    <a:pt x="10374" y="4187"/>
                  </a:cubicBezTo>
                  <a:cubicBezTo>
                    <a:pt x="10608" y="4399"/>
                    <a:pt x="10530" y="4847"/>
                    <a:pt x="10241" y="4969"/>
                  </a:cubicBezTo>
                  <a:cubicBezTo>
                    <a:pt x="10236" y="4969"/>
                    <a:pt x="10232" y="4969"/>
                    <a:pt x="10227" y="4969"/>
                  </a:cubicBezTo>
                  <a:cubicBezTo>
                    <a:pt x="10078" y="4969"/>
                    <a:pt x="9939" y="4842"/>
                    <a:pt x="9933" y="4693"/>
                  </a:cubicBezTo>
                  <a:cubicBezTo>
                    <a:pt x="9658" y="4785"/>
                    <a:pt x="9386" y="4875"/>
                    <a:pt x="9114" y="4967"/>
                  </a:cubicBezTo>
                  <a:cubicBezTo>
                    <a:pt x="9039" y="4855"/>
                    <a:pt x="8990" y="4725"/>
                    <a:pt x="8973" y="4592"/>
                  </a:cubicBezTo>
                  <a:cubicBezTo>
                    <a:pt x="8918" y="4618"/>
                    <a:pt x="8859" y="4629"/>
                    <a:pt x="8800" y="4629"/>
                  </a:cubicBezTo>
                  <a:cubicBezTo>
                    <a:pt x="8621" y="4629"/>
                    <a:pt x="8439" y="4521"/>
                    <a:pt x="8373" y="4352"/>
                  </a:cubicBezTo>
                  <a:cubicBezTo>
                    <a:pt x="8112" y="4429"/>
                    <a:pt x="7852" y="4504"/>
                    <a:pt x="7593" y="4581"/>
                  </a:cubicBezTo>
                  <a:cubicBezTo>
                    <a:pt x="7567" y="4513"/>
                    <a:pt x="7544" y="4444"/>
                    <a:pt x="7520" y="4373"/>
                  </a:cubicBezTo>
                  <a:cubicBezTo>
                    <a:pt x="7473" y="4366"/>
                    <a:pt x="7426" y="4362"/>
                    <a:pt x="7379" y="4362"/>
                  </a:cubicBezTo>
                  <a:cubicBezTo>
                    <a:pt x="7134" y="4362"/>
                    <a:pt x="6890" y="4458"/>
                    <a:pt x="6713" y="4628"/>
                  </a:cubicBezTo>
                  <a:cubicBezTo>
                    <a:pt x="6625" y="4712"/>
                    <a:pt x="6550" y="4817"/>
                    <a:pt x="6440" y="4868"/>
                  </a:cubicBezTo>
                  <a:cubicBezTo>
                    <a:pt x="6407" y="4884"/>
                    <a:pt x="6370" y="4891"/>
                    <a:pt x="6332" y="4891"/>
                  </a:cubicBezTo>
                  <a:cubicBezTo>
                    <a:pt x="6243" y="4891"/>
                    <a:pt x="6156" y="4848"/>
                    <a:pt x="6136" y="4765"/>
                  </a:cubicBezTo>
                  <a:cubicBezTo>
                    <a:pt x="6061" y="4803"/>
                    <a:pt x="5977" y="4822"/>
                    <a:pt x="5893" y="4822"/>
                  </a:cubicBezTo>
                  <a:cubicBezTo>
                    <a:pt x="5863" y="4822"/>
                    <a:pt x="5832" y="4820"/>
                    <a:pt x="5802" y="4815"/>
                  </a:cubicBezTo>
                  <a:cubicBezTo>
                    <a:pt x="5802" y="4697"/>
                    <a:pt x="5802" y="4579"/>
                    <a:pt x="5802" y="4461"/>
                  </a:cubicBezTo>
                  <a:cubicBezTo>
                    <a:pt x="5799" y="4461"/>
                    <a:pt x="5796" y="4461"/>
                    <a:pt x="5793" y="4461"/>
                  </a:cubicBezTo>
                  <a:cubicBezTo>
                    <a:pt x="5567" y="4461"/>
                    <a:pt x="5371" y="4310"/>
                    <a:pt x="5183" y="4185"/>
                  </a:cubicBezTo>
                  <a:cubicBezTo>
                    <a:pt x="4856" y="3968"/>
                    <a:pt x="4463" y="3812"/>
                    <a:pt x="4079" y="3812"/>
                  </a:cubicBezTo>
                  <a:cubicBezTo>
                    <a:pt x="3921" y="3812"/>
                    <a:pt x="3764" y="3838"/>
                    <a:pt x="3614" y="3898"/>
                  </a:cubicBezTo>
                  <a:cubicBezTo>
                    <a:pt x="3465" y="3958"/>
                    <a:pt x="3321" y="4050"/>
                    <a:pt x="3160" y="4065"/>
                  </a:cubicBezTo>
                  <a:cubicBezTo>
                    <a:pt x="3134" y="4068"/>
                    <a:pt x="3108" y="4069"/>
                    <a:pt x="3081" y="4069"/>
                  </a:cubicBezTo>
                  <a:cubicBezTo>
                    <a:pt x="3027" y="4069"/>
                    <a:pt x="2973" y="4065"/>
                    <a:pt x="2921" y="4065"/>
                  </a:cubicBezTo>
                  <a:cubicBezTo>
                    <a:pt x="2847" y="4065"/>
                    <a:pt x="2776" y="4073"/>
                    <a:pt x="2712" y="4110"/>
                  </a:cubicBezTo>
                  <a:cubicBezTo>
                    <a:pt x="2543" y="4211"/>
                    <a:pt x="2524" y="4474"/>
                    <a:pt x="2346" y="4558"/>
                  </a:cubicBezTo>
                  <a:cubicBezTo>
                    <a:pt x="2296" y="4582"/>
                    <a:pt x="2240" y="4588"/>
                    <a:pt x="2183" y="4588"/>
                  </a:cubicBezTo>
                  <a:cubicBezTo>
                    <a:pt x="2129" y="4588"/>
                    <a:pt x="2074" y="4583"/>
                    <a:pt x="2020" y="4583"/>
                  </a:cubicBezTo>
                  <a:cubicBezTo>
                    <a:pt x="1957" y="4583"/>
                    <a:pt x="1896" y="4590"/>
                    <a:pt x="1843" y="4622"/>
                  </a:cubicBezTo>
                  <a:cubicBezTo>
                    <a:pt x="1731" y="4690"/>
                    <a:pt x="1701" y="4843"/>
                    <a:pt x="1708" y="4975"/>
                  </a:cubicBezTo>
                  <a:cubicBezTo>
                    <a:pt x="1712" y="5106"/>
                    <a:pt x="1738" y="5243"/>
                    <a:pt x="1691" y="5367"/>
                  </a:cubicBezTo>
                  <a:cubicBezTo>
                    <a:pt x="1657" y="5460"/>
                    <a:pt x="1560" y="5534"/>
                    <a:pt x="1469" y="5534"/>
                  </a:cubicBezTo>
                  <a:cubicBezTo>
                    <a:pt x="1437" y="5534"/>
                    <a:pt x="1405" y="5525"/>
                    <a:pt x="1378" y="5505"/>
                  </a:cubicBezTo>
                  <a:cubicBezTo>
                    <a:pt x="1283" y="5432"/>
                    <a:pt x="1301" y="5286"/>
                    <a:pt x="1253" y="5177"/>
                  </a:cubicBezTo>
                  <a:cubicBezTo>
                    <a:pt x="1200" y="5052"/>
                    <a:pt x="1060" y="4990"/>
                    <a:pt x="920" y="4990"/>
                  </a:cubicBezTo>
                  <a:cubicBezTo>
                    <a:pt x="880" y="4990"/>
                    <a:pt x="839" y="4995"/>
                    <a:pt x="801" y="5005"/>
                  </a:cubicBezTo>
                  <a:cubicBezTo>
                    <a:pt x="632" y="5053"/>
                    <a:pt x="495" y="5177"/>
                    <a:pt x="366" y="5297"/>
                  </a:cubicBezTo>
                  <a:cubicBezTo>
                    <a:pt x="364" y="5483"/>
                    <a:pt x="362" y="5670"/>
                    <a:pt x="360" y="5854"/>
                  </a:cubicBezTo>
                  <a:cubicBezTo>
                    <a:pt x="240" y="5856"/>
                    <a:pt x="157" y="5991"/>
                    <a:pt x="167" y="6111"/>
                  </a:cubicBezTo>
                  <a:cubicBezTo>
                    <a:pt x="178" y="6231"/>
                    <a:pt x="251" y="6334"/>
                    <a:pt x="321" y="6430"/>
                  </a:cubicBezTo>
                  <a:cubicBezTo>
                    <a:pt x="187" y="6488"/>
                    <a:pt x="71" y="6593"/>
                    <a:pt x="0" y="6722"/>
                  </a:cubicBezTo>
                  <a:cubicBezTo>
                    <a:pt x="17" y="6718"/>
                    <a:pt x="33" y="6716"/>
                    <a:pt x="49" y="6716"/>
                  </a:cubicBezTo>
                  <a:cubicBezTo>
                    <a:pt x="223" y="6716"/>
                    <a:pt x="356" y="6907"/>
                    <a:pt x="422" y="7077"/>
                  </a:cubicBezTo>
                  <a:cubicBezTo>
                    <a:pt x="497" y="7264"/>
                    <a:pt x="583" y="7486"/>
                    <a:pt x="780" y="7527"/>
                  </a:cubicBezTo>
                  <a:cubicBezTo>
                    <a:pt x="811" y="7533"/>
                    <a:pt x="843" y="7535"/>
                    <a:pt x="875" y="7535"/>
                  </a:cubicBezTo>
                  <a:cubicBezTo>
                    <a:pt x="891" y="7535"/>
                    <a:pt x="906" y="7534"/>
                    <a:pt x="922" y="7534"/>
                  </a:cubicBezTo>
                  <a:cubicBezTo>
                    <a:pt x="961" y="7534"/>
                    <a:pt x="1000" y="7536"/>
                    <a:pt x="1037" y="7546"/>
                  </a:cubicBezTo>
                  <a:cubicBezTo>
                    <a:pt x="1202" y="7591"/>
                    <a:pt x="1266" y="7782"/>
                    <a:pt x="1328" y="7941"/>
                  </a:cubicBezTo>
                  <a:cubicBezTo>
                    <a:pt x="1384" y="8081"/>
                    <a:pt x="1499" y="8233"/>
                    <a:pt x="1640" y="8233"/>
                  </a:cubicBezTo>
                  <a:cubicBezTo>
                    <a:pt x="1658" y="8233"/>
                    <a:pt x="1676" y="8231"/>
                    <a:pt x="1695" y="8226"/>
                  </a:cubicBezTo>
                  <a:lnTo>
                    <a:pt x="1695" y="8226"/>
                  </a:lnTo>
                  <a:cubicBezTo>
                    <a:pt x="1639" y="8468"/>
                    <a:pt x="1618" y="8716"/>
                    <a:pt x="1626" y="8963"/>
                  </a:cubicBezTo>
                  <a:cubicBezTo>
                    <a:pt x="1656" y="8954"/>
                    <a:pt x="1684" y="8941"/>
                    <a:pt x="1712" y="8933"/>
                  </a:cubicBezTo>
                  <a:cubicBezTo>
                    <a:pt x="1823" y="8903"/>
                    <a:pt x="1939" y="8885"/>
                    <a:pt x="2048" y="8847"/>
                  </a:cubicBezTo>
                  <a:cubicBezTo>
                    <a:pt x="2310" y="8755"/>
                    <a:pt x="2515" y="8549"/>
                    <a:pt x="2691" y="8335"/>
                  </a:cubicBezTo>
                  <a:cubicBezTo>
                    <a:pt x="2745" y="8273"/>
                    <a:pt x="2798" y="8206"/>
                    <a:pt x="2877" y="8181"/>
                  </a:cubicBezTo>
                  <a:cubicBezTo>
                    <a:pt x="2903" y="8172"/>
                    <a:pt x="2929" y="8168"/>
                    <a:pt x="2955" y="8168"/>
                  </a:cubicBezTo>
                  <a:cubicBezTo>
                    <a:pt x="3014" y="8168"/>
                    <a:pt x="3075" y="8186"/>
                    <a:pt x="3132" y="8202"/>
                  </a:cubicBezTo>
                  <a:cubicBezTo>
                    <a:pt x="3375" y="8265"/>
                    <a:pt x="3627" y="8297"/>
                    <a:pt x="3878" y="8297"/>
                  </a:cubicBezTo>
                  <a:cubicBezTo>
                    <a:pt x="4026" y="8297"/>
                    <a:pt x="4173" y="8286"/>
                    <a:pt x="4319" y="8264"/>
                  </a:cubicBezTo>
                  <a:cubicBezTo>
                    <a:pt x="4339" y="8261"/>
                    <a:pt x="4359" y="8259"/>
                    <a:pt x="4379" y="8259"/>
                  </a:cubicBezTo>
                  <a:cubicBezTo>
                    <a:pt x="4404" y="8259"/>
                    <a:pt x="4428" y="8263"/>
                    <a:pt x="4448" y="8279"/>
                  </a:cubicBezTo>
                  <a:cubicBezTo>
                    <a:pt x="4476" y="8301"/>
                    <a:pt x="4484" y="8339"/>
                    <a:pt x="4497" y="8376"/>
                  </a:cubicBezTo>
                  <a:cubicBezTo>
                    <a:pt x="4553" y="8540"/>
                    <a:pt x="4707" y="8650"/>
                    <a:pt x="4827" y="8778"/>
                  </a:cubicBezTo>
                  <a:cubicBezTo>
                    <a:pt x="4947" y="8907"/>
                    <a:pt x="5035" y="9108"/>
                    <a:pt x="4936" y="9254"/>
                  </a:cubicBezTo>
                  <a:cubicBezTo>
                    <a:pt x="4861" y="9363"/>
                    <a:pt x="4705" y="9400"/>
                    <a:pt x="4649" y="9520"/>
                  </a:cubicBezTo>
                  <a:cubicBezTo>
                    <a:pt x="4609" y="9607"/>
                    <a:pt x="4641" y="9715"/>
                    <a:pt x="4609" y="9807"/>
                  </a:cubicBezTo>
                  <a:cubicBezTo>
                    <a:pt x="4555" y="9959"/>
                    <a:pt x="4366" y="10008"/>
                    <a:pt x="4208" y="10032"/>
                  </a:cubicBezTo>
                  <a:cubicBezTo>
                    <a:pt x="3897" y="10081"/>
                    <a:pt x="3589" y="10128"/>
                    <a:pt x="3278" y="10177"/>
                  </a:cubicBezTo>
                  <a:cubicBezTo>
                    <a:pt x="3257" y="10344"/>
                    <a:pt x="3233" y="10514"/>
                    <a:pt x="3212" y="10681"/>
                  </a:cubicBezTo>
                  <a:cubicBezTo>
                    <a:pt x="3098" y="10627"/>
                    <a:pt x="2972" y="10599"/>
                    <a:pt x="2847" y="10599"/>
                  </a:cubicBezTo>
                  <a:cubicBezTo>
                    <a:pt x="2774" y="10599"/>
                    <a:pt x="2701" y="10608"/>
                    <a:pt x="2631" y="10627"/>
                  </a:cubicBezTo>
                  <a:cubicBezTo>
                    <a:pt x="2588" y="10807"/>
                    <a:pt x="2751" y="10966"/>
                    <a:pt x="2905" y="11062"/>
                  </a:cubicBezTo>
                  <a:cubicBezTo>
                    <a:pt x="3062" y="11161"/>
                    <a:pt x="3246" y="11264"/>
                    <a:pt x="3282" y="11444"/>
                  </a:cubicBezTo>
                  <a:cubicBezTo>
                    <a:pt x="3306" y="11559"/>
                    <a:pt x="3270" y="11698"/>
                    <a:pt x="3357" y="11778"/>
                  </a:cubicBezTo>
                  <a:cubicBezTo>
                    <a:pt x="3443" y="11784"/>
                    <a:pt x="3531" y="11791"/>
                    <a:pt x="3619" y="11799"/>
                  </a:cubicBezTo>
                  <a:cubicBezTo>
                    <a:pt x="3627" y="11896"/>
                    <a:pt x="3634" y="11992"/>
                    <a:pt x="3642" y="12088"/>
                  </a:cubicBezTo>
                  <a:cubicBezTo>
                    <a:pt x="3701" y="12081"/>
                    <a:pt x="3761" y="12078"/>
                    <a:pt x="3820" y="12078"/>
                  </a:cubicBezTo>
                  <a:cubicBezTo>
                    <a:pt x="3990" y="12078"/>
                    <a:pt x="4159" y="12107"/>
                    <a:pt x="4317" y="12166"/>
                  </a:cubicBezTo>
                  <a:cubicBezTo>
                    <a:pt x="4354" y="12178"/>
                    <a:pt x="4390" y="12196"/>
                    <a:pt x="4416" y="12226"/>
                  </a:cubicBezTo>
                  <a:cubicBezTo>
                    <a:pt x="4456" y="12277"/>
                    <a:pt x="4448" y="12354"/>
                    <a:pt x="4422" y="12416"/>
                  </a:cubicBezTo>
                  <a:cubicBezTo>
                    <a:pt x="4364" y="12560"/>
                    <a:pt x="4240" y="12673"/>
                    <a:pt x="4195" y="12821"/>
                  </a:cubicBezTo>
                  <a:cubicBezTo>
                    <a:pt x="4154" y="12955"/>
                    <a:pt x="4238" y="13140"/>
                    <a:pt x="4366" y="13140"/>
                  </a:cubicBezTo>
                  <a:cubicBezTo>
                    <a:pt x="4379" y="13140"/>
                    <a:pt x="4393" y="13138"/>
                    <a:pt x="4407" y="13134"/>
                  </a:cubicBezTo>
                  <a:cubicBezTo>
                    <a:pt x="4514" y="13104"/>
                    <a:pt x="4546" y="12969"/>
                    <a:pt x="4561" y="12858"/>
                  </a:cubicBezTo>
                  <a:cubicBezTo>
                    <a:pt x="4579" y="12727"/>
                    <a:pt x="4598" y="12594"/>
                    <a:pt x="4615" y="12461"/>
                  </a:cubicBezTo>
                  <a:cubicBezTo>
                    <a:pt x="4621" y="12403"/>
                    <a:pt x="4648" y="12328"/>
                    <a:pt x="4705" y="12328"/>
                  </a:cubicBezTo>
                  <a:cubicBezTo>
                    <a:pt x="4706" y="12328"/>
                    <a:pt x="4708" y="12328"/>
                    <a:pt x="4709" y="12328"/>
                  </a:cubicBezTo>
                  <a:cubicBezTo>
                    <a:pt x="4733" y="12331"/>
                    <a:pt x="4752" y="12346"/>
                    <a:pt x="4771" y="12361"/>
                  </a:cubicBezTo>
                  <a:cubicBezTo>
                    <a:pt x="4887" y="12451"/>
                    <a:pt x="5009" y="12549"/>
                    <a:pt x="5046" y="12690"/>
                  </a:cubicBezTo>
                  <a:cubicBezTo>
                    <a:pt x="5048" y="12699"/>
                    <a:pt x="5048" y="12708"/>
                    <a:pt x="5050" y="12714"/>
                  </a:cubicBezTo>
                  <a:cubicBezTo>
                    <a:pt x="5080" y="12665"/>
                    <a:pt x="5108" y="12615"/>
                    <a:pt x="5138" y="12566"/>
                  </a:cubicBezTo>
                  <a:cubicBezTo>
                    <a:pt x="5164" y="12525"/>
                    <a:pt x="5187" y="12485"/>
                    <a:pt x="5226" y="12457"/>
                  </a:cubicBezTo>
                  <a:cubicBezTo>
                    <a:pt x="5258" y="12434"/>
                    <a:pt x="5296" y="12424"/>
                    <a:pt x="5336" y="12424"/>
                  </a:cubicBezTo>
                  <a:cubicBezTo>
                    <a:pt x="5377" y="12424"/>
                    <a:pt x="5420" y="12435"/>
                    <a:pt x="5457" y="12453"/>
                  </a:cubicBezTo>
                  <a:cubicBezTo>
                    <a:pt x="5532" y="12489"/>
                    <a:pt x="5588" y="12549"/>
                    <a:pt x="5643" y="12607"/>
                  </a:cubicBezTo>
                  <a:cubicBezTo>
                    <a:pt x="5785" y="12757"/>
                    <a:pt x="5926" y="12905"/>
                    <a:pt x="6068" y="13055"/>
                  </a:cubicBezTo>
                  <a:cubicBezTo>
                    <a:pt x="6213" y="13208"/>
                    <a:pt x="6389" y="13375"/>
                    <a:pt x="6597" y="13375"/>
                  </a:cubicBezTo>
                  <a:cubicBezTo>
                    <a:pt x="6607" y="13375"/>
                    <a:pt x="6617" y="13375"/>
                    <a:pt x="6627" y="13374"/>
                  </a:cubicBezTo>
                  <a:cubicBezTo>
                    <a:pt x="6655" y="13372"/>
                    <a:pt x="6678" y="13365"/>
                    <a:pt x="6704" y="13359"/>
                  </a:cubicBezTo>
                  <a:cubicBezTo>
                    <a:pt x="6644" y="13280"/>
                    <a:pt x="6629" y="13162"/>
                    <a:pt x="6700" y="13087"/>
                  </a:cubicBezTo>
                  <a:lnTo>
                    <a:pt x="6708" y="10302"/>
                  </a:lnTo>
                  <a:cubicBezTo>
                    <a:pt x="6708" y="10276"/>
                    <a:pt x="6710" y="10252"/>
                    <a:pt x="6710" y="10229"/>
                  </a:cubicBezTo>
                  <a:cubicBezTo>
                    <a:pt x="6907" y="10034"/>
                    <a:pt x="7160" y="9895"/>
                    <a:pt x="7428" y="9824"/>
                  </a:cubicBezTo>
                  <a:cubicBezTo>
                    <a:pt x="7454" y="9815"/>
                    <a:pt x="7482" y="9811"/>
                    <a:pt x="7507" y="9805"/>
                  </a:cubicBezTo>
                  <a:cubicBezTo>
                    <a:pt x="7510" y="9747"/>
                    <a:pt x="7533" y="9687"/>
                    <a:pt x="7574" y="9646"/>
                  </a:cubicBezTo>
                  <a:cubicBezTo>
                    <a:pt x="7642" y="9580"/>
                    <a:pt x="7737" y="9550"/>
                    <a:pt x="7829" y="9526"/>
                  </a:cubicBezTo>
                  <a:cubicBezTo>
                    <a:pt x="8002" y="9481"/>
                    <a:pt x="8180" y="9451"/>
                    <a:pt x="8360" y="9436"/>
                  </a:cubicBezTo>
                  <a:cubicBezTo>
                    <a:pt x="8437" y="9430"/>
                    <a:pt x="8519" y="9425"/>
                    <a:pt x="8585" y="9387"/>
                  </a:cubicBezTo>
                  <a:cubicBezTo>
                    <a:pt x="8641" y="9357"/>
                    <a:pt x="8681" y="9307"/>
                    <a:pt x="8737" y="9275"/>
                  </a:cubicBezTo>
                  <a:cubicBezTo>
                    <a:pt x="8800" y="9240"/>
                    <a:pt x="8871" y="9232"/>
                    <a:pt x="8944" y="9232"/>
                  </a:cubicBezTo>
                  <a:cubicBezTo>
                    <a:pt x="8993" y="9232"/>
                    <a:pt x="9043" y="9236"/>
                    <a:pt x="9092" y="9236"/>
                  </a:cubicBezTo>
                  <a:cubicBezTo>
                    <a:pt x="9106" y="9236"/>
                    <a:pt x="9120" y="9235"/>
                    <a:pt x="9134" y="9235"/>
                  </a:cubicBezTo>
                  <a:cubicBezTo>
                    <a:pt x="9266" y="9230"/>
                    <a:pt x="9427" y="9140"/>
                    <a:pt x="9406" y="9008"/>
                  </a:cubicBezTo>
                  <a:cubicBezTo>
                    <a:pt x="9399" y="8954"/>
                    <a:pt x="9363" y="8911"/>
                    <a:pt x="9348" y="8858"/>
                  </a:cubicBezTo>
                  <a:cubicBezTo>
                    <a:pt x="9301" y="8680"/>
                    <a:pt x="9532" y="8553"/>
                    <a:pt x="9716" y="8551"/>
                  </a:cubicBezTo>
                  <a:cubicBezTo>
                    <a:pt x="9721" y="8551"/>
                    <a:pt x="9725" y="8551"/>
                    <a:pt x="9729" y="8551"/>
                  </a:cubicBezTo>
                  <a:cubicBezTo>
                    <a:pt x="10036" y="8551"/>
                    <a:pt x="10340" y="8698"/>
                    <a:pt x="10528" y="8939"/>
                  </a:cubicBezTo>
                  <a:cubicBezTo>
                    <a:pt x="10333" y="8971"/>
                    <a:pt x="10143" y="9020"/>
                    <a:pt x="9956" y="9087"/>
                  </a:cubicBezTo>
                  <a:cubicBezTo>
                    <a:pt x="9847" y="9123"/>
                    <a:pt x="9740" y="9168"/>
                    <a:pt x="9656" y="9248"/>
                  </a:cubicBezTo>
                  <a:cubicBezTo>
                    <a:pt x="9575" y="9327"/>
                    <a:pt x="9523" y="9447"/>
                    <a:pt x="9556" y="9556"/>
                  </a:cubicBezTo>
                  <a:cubicBezTo>
                    <a:pt x="9611" y="9745"/>
                    <a:pt x="9862" y="9796"/>
                    <a:pt x="9980" y="9952"/>
                  </a:cubicBezTo>
                  <a:cubicBezTo>
                    <a:pt x="10126" y="10147"/>
                    <a:pt x="10023" y="10415"/>
                    <a:pt x="9896" y="10629"/>
                  </a:cubicBezTo>
                  <a:cubicBezTo>
                    <a:pt x="10147" y="10938"/>
                    <a:pt x="10436" y="11204"/>
                    <a:pt x="10807" y="11336"/>
                  </a:cubicBezTo>
                  <a:cubicBezTo>
                    <a:pt x="11031" y="11415"/>
                    <a:pt x="11265" y="11439"/>
                    <a:pt x="11502" y="11439"/>
                  </a:cubicBezTo>
                  <a:cubicBezTo>
                    <a:pt x="11781" y="11439"/>
                    <a:pt x="12065" y="11406"/>
                    <a:pt x="12343" y="11390"/>
                  </a:cubicBezTo>
                  <a:cubicBezTo>
                    <a:pt x="12397" y="11387"/>
                    <a:pt x="12453" y="11385"/>
                    <a:pt x="12509" y="11385"/>
                  </a:cubicBezTo>
                  <a:cubicBezTo>
                    <a:pt x="12788" y="11385"/>
                    <a:pt x="13074" y="11435"/>
                    <a:pt x="13256" y="11639"/>
                  </a:cubicBezTo>
                  <a:cubicBezTo>
                    <a:pt x="13376" y="11773"/>
                    <a:pt x="13427" y="11953"/>
                    <a:pt x="13491" y="12121"/>
                  </a:cubicBezTo>
                  <a:cubicBezTo>
                    <a:pt x="13641" y="12519"/>
                    <a:pt x="13871" y="12881"/>
                    <a:pt x="14100" y="13239"/>
                  </a:cubicBezTo>
                  <a:cubicBezTo>
                    <a:pt x="14181" y="13363"/>
                    <a:pt x="14269" y="13496"/>
                    <a:pt x="14404" y="13558"/>
                  </a:cubicBezTo>
                  <a:cubicBezTo>
                    <a:pt x="14575" y="13637"/>
                    <a:pt x="14798" y="13592"/>
                    <a:pt x="14935" y="13723"/>
                  </a:cubicBezTo>
                  <a:cubicBezTo>
                    <a:pt x="14987" y="13772"/>
                    <a:pt x="15019" y="13843"/>
                    <a:pt x="15081" y="13882"/>
                  </a:cubicBezTo>
                  <a:cubicBezTo>
                    <a:pt x="15114" y="13903"/>
                    <a:pt x="15148" y="13912"/>
                    <a:pt x="15183" y="13912"/>
                  </a:cubicBezTo>
                  <a:cubicBezTo>
                    <a:pt x="15314" y="13912"/>
                    <a:pt x="15450" y="13780"/>
                    <a:pt x="15548" y="13670"/>
                  </a:cubicBezTo>
                  <a:cubicBezTo>
                    <a:pt x="15863" y="13310"/>
                    <a:pt x="16304" y="13078"/>
                    <a:pt x="16774" y="12986"/>
                  </a:cubicBezTo>
                  <a:cubicBezTo>
                    <a:pt x="16767" y="12958"/>
                    <a:pt x="16767" y="12930"/>
                    <a:pt x="16774" y="12900"/>
                  </a:cubicBezTo>
                  <a:cubicBezTo>
                    <a:pt x="16793" y="12830"/>
                    <a:pt x="16846" y="12776"/>
                    <a:pt x="16898" y="12727"/>
                  </a:cubicBezTo>
                  <a:cubicBezTo>
                    <a:pt x="17026" y="12600"/>
                    <a:pt x="17157" y="12474"/>
                    <a:pt x="17286" y="12348"/>
                  </a:cubicBezTo>
                  <a:cubicBezTo>
                    <a:pt x="17359" y="12275"/>
                    <a:pt x="17438" y="12200"/>
                    <a:pt x="17536" y="12176"/>
                  </a:cubicBezTo>
                  <a:cubicBezTo>
                    <a:pt x="17563" y="12170"/>
                    <a:pt x="17588" y="12167"/>
                    <a:pt x="17614" y="12167"/>
                  </a:cubicBezTo>
                  <a:cubicBezTo>
                    <a:pt x="17818" y="12167"/>
                    <a:pt x="18004" y="12358"/>
                    <a:pt x="18218" y="12391"/>
                  </a:cubicBezTo>
                  <a:cubicBezTo>
                    <a:pt x="18241" y="12394"/>
                    <a:pt x="18263" y="12396"/>
                    <a:pt x="18286" y="12396"/>
                  </a:cubicBezTo>
                  <a:cubicBezTo>
                    <a:pt x="18495" y="12396"/>
                    <a:pt x="18689" y="12251"/>
                    <a:pt x="18848" y="12106"/>
                  </a:cubicBezTo>
                  <a:cubicBezTo>
                    <a:pt x="19025" y="11945"/>
                    <a:pt x="19216" y="11765"/>
                    <a:pt x="19454" y="11752"/>
                  </a:cubicBezTo>
                  <a:cubicBezTo>
                    <a:pt x="19462" y="11752"/>
                    <a:pt x="19470" y="11751"/>
                    <a:pt x="19477" y="11751"/>
                  </a:cubicBezTo>
                  <a:cubicBezTo>
                    <a:pt x="19576" y="11751"/>
                    <a:pt x="19678" y="11789"/>
                    <a:pt x="19724" y="11874"/>
                  </a:cubicBezTo>
                  <a:cubicBezTo>
                    <a:pt x="19741" y="11911"/>
                    <a:pt x="19750" y="11949"/>
                    <a:pt x="19769" y="11983"/>
                  </a:cubicBezTo>
                  <a:cubicBezTo>
                    <a:pt x="19818" y="12063"/>
                    <a:pt x="19918" y="12080"/>
                    <a:pt x="20014" y="12080"/>
                  </a:cubicBezTo>
                  <a:cubicBezTo>
                    <a:pt x="20035" y="12080"/>
                    <a:pt x="20055" y="12079"/>
                    <a:pt x="20075" y="12078"/>
                  </a:cubicBezTo>
                  <a:cubicBezTo>
                    <a:pt x="20256" y="12069"/>
                    <a:pt x="20436" y="12064"/>
                    <a:pt x="20617" y="12064"/>
                  </a:cubicBezTo>
                  <a:cubicBezTo>
                    <a:pt x="21197" y="12064"/>
                    <a:pt x="21777" y="12115"/>
                    <a:pt x="22344" y="12241"/>
                  </a:cubicBezTo>
                  <a:cubicBezTo>
                    <a:pt x="22644" y="12309"/>
                    <a:pt x="22963" y="12410"/>
                    <a:pt x="23150" y="12658"/>
                  </a:cubicBezTo>
                  <a:cubicBezTo>
                    <a:pt x="23180" y="12701"/>
                    <a:pt x="23208" y="12748"/>
                    <a:pt x="23233" y="12795"/>
                  </a:cubicBezTo>
                  <a:cubicBezTo>
                    <a:pt x="23253" y="12770"/>
                    <a:pt x="23270" y="12740"/>
                    <a:pt x="23283" y="12710"/>
                  </a:cubicBezTo>
                  <a:cubicBezTo>
                    <a:pt x="23403" y="12468"/>
                    <a:pt x="23520" y="12223"/>
                    <a:pt x="23638" y="11981"/>
                  </a:cubicBezTo>
                  <a:cubicBezTo>
                    <a:pt x="23784" y="11943"/>
                    <a:pt x="23867" y="11752"/>
                    <a:pt x="23795" y="11619"/>
                  </a:cubicBezTo>
                  <a:cubicBezTo>
                    <a:pt x="23741" y="11516"/>
                    <a:pt x="23625" y="11465"/>
                    <a:pt x="23552" y="11375"/>
                  </a:cubicBezTo>
                  <a:cubicBezTo>
                    <a:pt x="23373" y="11148"/>
                    <a:pt x="23535" y="10805"/>
                    <a:pt x="23452" y="10529"/>
                  </a:cubicBezTo>
                  <a:cubicBezTo>
                    <a:pt x="23435" y="10464"/>
                    <a:pt x="23403" y="10402"/>
                    <a:pt x="23413" y="10338"/>
                  </a:cubicBezTo>
                  <a:cubicBezTo>
                    <a:pt x="23428" y="10257"/>
                    <a:pt x="23503" y="10203"/>
                    <a:pt x="23572" y="10160"/>
                  </a:cubicBezTo>
                  <a:cubicBezTo>
                    <a:pt x="23786" y="10023"/>
                    <a:pt x="24032" y="9880"/>
                    <a:pt x="24276" y="9880"/>
                  </a:cubicBezTo>
                  <a:cubicBezTo>
                    <a:pt x="24337" y="9880"/>
                    <a:pt x="24398" y="9889"/>
                    <a:pt x="24459" y="9910"/>
                  </a:cubicBezTo>
                  <a:cubicBezTo>
                    <a:pt x="24608" y="9958"/>
                    <a:pt x="24748" y="10072"/>
                    <a:pt x="24898" y="10072"/>
                  </a:cubicBezTo>
                  <a:cubicBezTo>
                    <a:pt x="24920" y="10072"/>
                    <a:pt x="24942" y="10069"/>
                    <a:pt x="24964" y="10064"/>
                  </a:cubicBezTo>
                  <a:cubicBezTo>
                    <a:pt x="25005" y="9888"/>
                    <a:pt x="25020" y="9706"/>
                    <a:pt x="25007" y="9528"/>
                  </a:cubicBezTo>
                  <a:cubicBezTo>
                    <a:pt x="24994" y="9305"/>
                    <a:pt x="25052" y="8993"/>
                    <a:pt x="25052" y="8770"/>
                  </a:cubicBezTo>
                  <a:cubicBezTo>
                    <a:pt x="25151" y="8710"/>
                    <a:pt x="25247" y="8650"/>
                    <a:pt x="25344" y="8588"/>
                  </a:cubicBezTo>
                  <a:cubicBezTo>
                    <a:pt x="25326" y="8485"/>
                    <a:pt x="25335" y="8361"/>
                    <a:pt x="25423" y="8305"/>
                  </a:cubicBezTo>
                  <a:cubicBezTo>
                    <a:pt x="25453" y="8285"/>
                    <a:pt x="25487" y="8278"/>
                    <a:pt x="25521" y="8278"/>
                  </a:cubicBezTo>
                  <a:cubicBezTo>
                    <a:pt x="25600" y="8278"/>
                    <a:pt x="25685" y="8318"/>
                    <a:pt x="25761" y="8348"/>
                  </a:cubicBezTo>
                  <a:cubicBezTo>
                    <a:pt x="25916" y="8410"/>
                    <a:pt x="26083" y="8425"/>
                    <a:pt x="26250" y="8425"/>
                  </a:cubicBezTo>
                  <a:cubicBezTo>
                    <a:pt x="26326" y="8425"/>
                    <a:pt x="26402" y="8422"/>
                    <a:pt x="26477" y="8418"/>
                  </a:cubicBezTo>
                  <a:cubicBezTo>
                    <a:pt x="26610" y="8414"/>
                    <a:pt x="26770" y="8391"/>
                    <a:pt x="26822" y="8268"/>
                  </a:cubicBezTo>
                  <a:cubicBezTo>
                    <a:pt x="26856" y="8185"/>
                    <a:pt x="26824" y="8084"/>
                    <a:pt x="26867" y="8005"/>
                  </a:cubicBezTo>
                  <a:cubicBezTo>
                    <a:pt x="26895" y="7956"/>
                    <a:pt x="26946" y="7926"/>
                    <a:pt x="26978" y="7878"/>
                  </a:cubicBezTo>
                  <a:cubicBezTo>
                    <a:pt x="27034" y="7795"/>
                    <a:pt x="27013" y="7686"/>
                    <a:pt x="27008" y="7585"/>
                  </a:cubicBezTo>
                  <a:cubicBezTo>
                    <a:pt x="26995" y="7266"/>
                    <a:pt x="27190" y="6946"/>
                    <a:pt x="27482" y="6812"/>
                  </a:cubicBezTo>
                  <a:cubicBezTo>
                    <a:pt x="27542" y="6782"/>
                    <a:pt x="27610" y="6760"/>
                    <a:pt x="27662" y="6715"/>
                  </a:cubicBezTo>
                  <a:cubicBezTo>
                    <a:pt x="27741" y="6642"/>
                    <a:pt x="27765" y="6529"/>
                    <a:pt x="27801" y="6428"/>
                  </a:cubicBezTo>
                  <a:cubicBezTo>
                    <a:pt x="27837" y="6334"/>
                    <a:pt x="27908" y="6235"/>
                    <a:pt x="28007" y="6227"/>
                  </a:cubicBezTo>
                  <a:cubicBezTo>
                    <a:pt x="27904" y="6051"/>
                    <a:pt x="27735" y="5914"/>
                    <a:pt x="27533" y="5880"/>
                  </a:cubicBezTo>
                  <a:cubicBezTo>
                    <a:pt x="27460" y="5867"/>
                    <a:pt x="27382" y="5864"/>
                    <a:pt x="27303" y="5864"/>
                  </a:cubicBezTo>
                  <a:cubicBezTo>
                    <a:pt x="27239" y="5864"/>
                    <a:pt x="27173" y="5866"/>
                    <a:pt x="27110" y="5866"/>
                  </a:cubicBezTo>
                  <a:cubicBezTo>
                    <a:pt x="26907" y="5866"/>
                    <a:pt x="26719" y="5847"/>
                    <a:pt x="26612" y="5687"/>
                  </a:cubicBezTo>
                  <a:cubicBezTo>
                    <a:pt x="26550" y="5597"/>
                    <a:pt x="26535" y="5479"/>
                    <a:pt x="26464" y="5400"/>
                  </a:cubicBezTo>
                  <a:cubicBezTo>
                    <a:pt x="26383" y="5307"/>
                    <a:pt x="26248" y="5286"/>
                    <a:pt x="26147" y="5218"/>
                  </a:cubicBezTo>
                  <a:cubicBezTo>
                    <a:pt x="25907" y="5057"/>
                    <a:pt x="25894" y="4671"/>
                    <a:pt x="25641" y="4530"/>
                  </a:cubicBezTo>
                  <a:cubicBezTo>
                    <a:pt x="25577" y="4494"/>
                    <a:pt x="25508" y="4479"/>
                    <a:pt x="25437" y="4479"/>
                  </a:cubicBezTo>
                  <a:cubicBezTo>
                    <a:pt x="25281" y="4479"/>
                    <a:pt x="25114" y="4548"/>
                    <a:pt x="24964" y="4607"/>
                  </a:cubicBezTo>
                  <a:cubicBezTo>
                    <a:pt x="24820" y="4666"/>
                    <a:pt x="24664" y="4715"/>
                    <a:pt x="24510" y="4715"/>
                  </a:cubicBezTo>
                  <a:cubicBezTo>
                    <a:pt x="24456" y="4715"/>
                    <a:pt x="24402" y="4709"/>
                    <a:pt x="24349" y="4695"/>
                  </a:cubicBezTo>
                  <a:cubicBezTo>
                    <a:pt x="24148" y="4639"/>
                    <a:pt x="23975" y="4427"/>
                    <a:pt x="24032" y="4226"/>
                  </a:cubicBezTo>
                  <a:cubicBezTo>
                    <a:pt x="24006" y="4183"/>
                    <a:pt x="23965" y="4166"/>
                    <a:pt x="23919" y="4166"/>
                  </a:cubicBezTo>
                  <a:cubicBezTo>
                    <a:pt x="23830" y="4166"/>
                    <a:pt x="23724" y="4233"/>
                    <a:pt x="23670" y="4313"/>
                  </a:cubicBezTo>
                  <a:cubicBezTo>
                    <a:pt x="23589" y="4438"/>
                    <a:pt x="23527" y="4603"/>
                    <a:pt x="23381" y="4633"/>
                  </a:cubicBezTo>
                  <a:cubicBezTo>
                    <a:pt x="23366" y="4636"/>
                    <a:pt x="23351" y="4637"/>
                    <a:pt x="23337" y="4637"/>
                  </a:cubicBezTo>
                  <a:cubicBezTo>
                    <a:pt x="23192" y="4637"/>
                    <a:pt x="23075" y="4489"/>
                    <a:pt x="22995" y="4358"/>
                  </a:cubicBezTo>
                  <a:lnTo>
                    <a:pt x="22346" y="3279"/>
                  </a:lnTo>
                  <a:cubicBezTo>
                    <a:pt x="22284" y="3176"/>
                    <a:pt x="22222" y="3071"/>
                    <a:pt x="22196" y="2955"/>
                  </a:cubicBezTo>
                  <a:cubicBezTo>
                    <a:pt x="22179" y="2878"/>
                    <a:pt x="22179" y="2797"/>
                    <a:pt x="22141" y="2728"/>
                  </a:cubicBezTo>
                  <a:cubicBezTo>
                    <a:pt x="22074" y="2617"/>
                    <a:pt x="21924" y="2584"/>
                    <a:pt x="21843" y="2484"/>
                  </a:cubicBezTo>
                  <a:cubicBezTo>
                    <a:pt x="21736" y="2349"/>
                    <a:pt x="21778" y="2134"/>
                    <a:pt x="21665" y="2006"/>
                  </a:cubicBezTo>
                  <a:cubicBezTo>
                    <a:pt x="21519" y="1839"/>
                    <a:pt x="21198" y="1901"/>
                    <a:pt x="21091" y="1708"/>
                  </a:cubicBezTo>
                  <a:cubicBezTo>
                    <a:pt x="21001" y="1543"/>
                    <a:pt x="21134" y="1286"/>
                    <a:pt x="20984" y="1173"/>
                  </a:cubicBezTo>
                  <a:cubicBezTo>
                    <a:pt x="20952" y="1149"/>
                    <a:pt x="20916" y="1139"/>
                    <a:pt x="20880" y="1139"/>
                  </a:cubicBezTo>
                  <a:cubicBezTo>
                    <a:pt x="20783" y="1139"/>
                    <a:pt x="20675" y="1207"/>
                    <a:pt x="20592" y="1269"/>
                  </a:cubicBezTo>
                  <a:cubicBezTo>
                    <a:pt x="20137" y="1612"/>
                    <a:pt x="19612" y="1858"/>
                    <a:pt x="19060" y="1989"/>
                  </a:cubicBezTo>
                  <a:cubicBezTo>
                    <a:pt x="19019" y="1867"/>
                    <a:pt x="18978" y="1745"/>
                    <a:pt x="18938" y="1622"/>
                  </a:cubicBezTo>
                  <a:cubicBezTo>
                    <a:pt x="18886" y="1639"/>
                    <a:pt x="18833" y="1647"/>
                    <a:pt x="18779" y="1647"/>
                  </a:cubicBezTo>
                  <a:cubicBezTo>
                    <a:pt x="18567" y="1647"/>
                    <a:pt x="18354" y="1525"/>
                    <a:pt x="18258" y="1333"/>
                  </a:cubicBezTo>
                  <a:cubicBezTo>
                    <a:pt x="18224" y="1315"/>
                    <a:pt x="18189" y="1307"/>
                    <a:pt x="18154" y="1307"/>
                  </a:cubicBezTo>
                  <a:cubicBezTo>
                    <a:pt x="17984" y="1307"/>
                    <a:pt x="17797" y="1477"/>
                    <a:pt x="17625" y="1477"/>
                  </a:cubicBezTo>
                  <a:cubicBezTo>
                    <a:pt x="17590" y="1477"/>
                    <a:pt x="17557" y="1470"/>
                    <a:pt x="17524" y="1453"/>
                  </a:cubicBezTo>
                  <a:cubicBezTo>
                    <a:pt x="17316" y="1350"/>
                    <a:pt x="17416" y="1044"/>
                    <a:pt x="17410" y="813"/>
                  </a:cubicBezTo>
                  <a:cubicBezTo>
                    <a:pt x="17401" y="547"/>
                    <a:pt x="17200" y="318"/>
                    <a:pt x="16964" y="198"/>
                  </a:cubicBezTo>
                  <a:cubicBezTo>
                    <a:pt x="16727" y="78"/>
                    <a:pt x="16457" y="46"/>
                    <a:pt x="16191" y="16"/>
                  </a:cubicBezTo>
                  <a:cubicBezTo>
                    <a:pt x="16126" y="8"/>
                    <a:pt x="16060" y="1"/>
                    <a:pt x="1599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50"/>
            <p:cNvSpPr/>
            <p:nvPr/>
          </p:nvSpPr>
          <p:spPr>
            <a:xfrm>
              <a:off x="5250450" y="2222818"/>
              <a:ext cx="798575" cy="396844"/>
            </a:xfrm>
            <a:custGeom>
              <a:rect b="b" l="l" r="r" t="t"/>
              <a:pathLst>
                <a:path extrusionOk="0" h="13966" w="28104">
                  <a:moveTo>
                    <a:pt x="22043" y="8607"/>
                  </a:moveTo>
                  <a:cubicBezTo>
                    <a:pt x="22235" y="8607"/>
                    <a:pt x="22458" y="8616"/>
                    <a:pt x="22649" y="8708"/>
                  </a:cubicBezTo>
                  <a:cubicBezTo>
                    <a:pt x="22623" y="8774"/>
                    <a:pt x="22548" y="8811"/>
                    <a:pt x="22469" y="8849"/>
                  </a:cubicBezTo>
                  <a:cubicBezTo>
                    <a:pt x="22445" y="8860"/>
                    <a:pt x="22420" y="8873"/>
                    <a:pt x="22396" y="8886"/>
                  </a:cubicBezTo>
                  <a:cubicBezTo>
                    <a:pt x="22319" y="8931"/>
                    <a:pt x="22259" y="9029"/>
                    <a:pt x="22263" y="9111"/>
                  </a:cubicBezTo>
                  <a:cubicBezTo>
                    <a:pt x="22263" y="9130"/>
                    <a:pt x="22268" y="9145"/>
                    <a:pt x="22276" y="9160"/>
                  </a:cubicBezTo>
                  <a:lnTo>
                    <a:pt x="21537" y="9111"/>
                  </a:lnTo>
                  <a:cubicBezTo>
                    <a:pt x="21352" y="9098"/>
                    <a:pt x="21164" y="9085"/>
                    <a:pt x="20976" y="9085"/>
                  </a:cubicBezTo>
                  <a:cubicBezTo>
                    <a:pt x="20915" y="9085"/>
                    <a:pt x="20854" y="9086"/>
                    <a:pt x="20794" y="9089"/>
                  </a:cubicBezTo>
                  <a:cubicBezTo>
                    <a:pt x="20659" y="9094"/>
                    <a:pt x="20521" y="9109"/>
                    <a:pt x="20389" y="9124"/>
                  </a:cubicBezTo>
                  <a:cubicBezTo>
                    <a:pt x="20213" y="9143"/>
                    <a:pt x="20035" y="9162"/>
                    <a:pt x="19857" y="9162"/>
                  </a:cubicBezTo>
                  <a:cubicBezTo>
                    <a:pt x="19797" y="9162"/>
                    <a:pt x="19739" y="9160"/>
                    <a:pt x="19686" y="9156"/>
                  </a:cubicBezTo>
                  <a:lnTo>
                    <a:pt x="19652" y="9154"/>
                  </a:lnTo>
                  <a:lnTo>
                    <a:pt x="19652" y="9154"/>
                  </a:lnTo>
                  <a:lnTo>
                    <a:pt x="19656" y="9186"/>
                  </a:lnTo>
                  <a:cubicBezTo>
                    <a:pt x="19671" y="9303"/>
                    <a:pt x="19679" y="9417"/>
                    <a:pt x="19622" y="9498"/>
                  </a:cubicBezTo>
                  <a:cubicBezTo>
                    <a:pt x="19607" y="9522"/>
                    <a:pt x="19585" y="9543"/>
                    <a:pt x="19562" y="9565"/>
                  </a:cubicBezTo>
                  <a:cubicBezTo>
                    <a:pt x="19542" y="9582"/>
                    <a:pt x="19523" y="9601"/>
                    <a:pt x="19504" y="9625"/>
                  </a:cubicBezTo>
                  <a:cubicBezTo>
                    <a:pt x="19416" y="9738"/>
                    <a:pt x="19427" y="9884"/>
                    <a:pt x="19437" y="10023"/>
                  </a:cubicBezTo>
                  <a:cubicBezTo>
                    <a:pt x="19444" y="10126"/>
                    <a:pt x="19452" y="10235"/>
                    <a:pt x="19418" y="10328"/>
                  </a:cubicBezTo>
                  <a:cubicBezTo>
                    <a:pt x="19397" y="10332"/>
                    <a:pt x="19371" y="10336"/>
                    <a:pt x="19347" y="10336"/>
                  </a:cubicBezTo>
                  <a:cubicBezTo>
                    <a:pt x="19176" y="10336"/>
                    <a:pt x="19015" y="10193"/>
                    <a:pt x="19002" y="10032"/>
                  </a:cubicBezTo>
                  <a:cubicBezTo>
                    <a:pt x="18996" y="9948"/>
                    <a:pt x="19020" y="9861"/>
                    <a:pt x="19045" y="9775"/>
                  </a:cubicBezTo>
                  <a:cubicBezTo>
                    <a:pt x="19080" y="9657"/>
                    <a:pt x="19114" y="9537"/>
                    <a:pt x="19067" y="9419"/>
                  </a:cubicBezTo>
                  <a:cubicBezTo>
                    <a:pt x="19045" y="9361"/>
                    <a:pt x="19002" y="9308"/>
                    <a:pt x="18964" y="9256"/>
                  </a:cubicBezTo>
                  <a:cubicBezTo>
                    <a:pt x="18906" y="9181"/>
                    <a:pt x="18855" y="9117"/>
                    <a:pt x="18865" y="9044"/>
                  </a:cubicBezTo>
                  <a:lnTo>
                    <a:pt x="18865" y="9044"/>
                  </a:lnTo>
                  <a:cubicBezTo>
                    <a:pt x="18887" y="9050"/>
                    <a:pt x="18909" y="9052"/>
                    <a:pt x="18932" y="9052"/>
                  </a:cubicBezTo>
                  <a:cubicBezTo>
                    <a:pt x="19027" y="9052"/>
                    <a:pt x="19134" y="9007"/>
                    <a:pt x="19236" y="8924"/>
                  </a:cubicBezTo>
                  <a:cubicBezTo>
                    <a:pt x="19268" y="8899"/>
                    <a:pt x="19298" y="8871"/>
                    <a:pt x="19330" y="8843"/>
                  </a:cubicBezTo>
                  <a:cubicBezTo>
                    <a:pt x="19401" y="8779"/>
                    <a:pt x="19467" y="8716"/>
                    <a:pt x="19549" y="8680"/>
                  </a:cubicBezTo>
                  <a:cubicBezTo>
                    <a:pt x="19660" y="8629"/>
                    <a:pt x="19791" y="8629"/>
                    <a:pt x="19907" y="8626"/>
                  </a:cubicBezTo>
                  <a:lnTo>
                    <a:pt x="21950" y="8607"/>
                  </a:lnTo>
                  <a:close/>
                  <a:moveTo>
                    <a:pt x="21950" y="8554"/>
                  </a:moveTo>
                  <a:lnTo>
                    <a:pt x="19907" y="8573"/>
                  </a:lnTo>
                  <a:cubicBezTo>
                    <a:pt x="19787" y="8575"/>
                    <a:pt x="19647" y="8575"/>
                    <a:pt x="19527" y="8631"/>
                  </a:cubicBezTo>
                  <a:cubicBezTo>
                    <a:pt x="19437" y="8671"/>
                    <a:pt x="19364" y="8738"/>
                    <a:pt x="19294" y="8804"/>
                  </a:cubicBezTo>
                  <a:cubicBezTo>
                    <a:pt x="19264" y="8830"/>
                    <a:pt x="19234" y="8858"/>
                    <a:pt x="19202" y="8884"/>
                  </a:cubicBezTo>
                  <a:cubicBezTo>
                    <a:pt x="19150" y="8926"/>
                    <a:pt x="19043" y="8999"/>
                    <a:pt x="18934" y="8999"/>
                  </a:cubicBezTo>
                  <a:cubicBezTo>
                    <a:pt x="18906" y="8999"/>
                    <a:pt x="18880" y="8995"/>
                    <a:pt x="18855" y="8986"/>
                  </a:cubicBezTo>
                  <a:lnTo>
                    <a:pt x="18829" y="8976"/>
                  </a:lnTo>
                  <a:lnTo>
                    <a:pt x="18820" y="9001"/>
                  </a:lnTo>
                  <a:cubicBezTo>
                    <a:pt x="18782" y="9111"/>
                    <a:pt x="18852" y="9203"/>
                    <a:pt x="18921" y="9291"/>
                  </a:cubicBezTo>
                  <a:cubicBezTo>
                    <a:pt x="18960" y="9338"/>
                    <a:pt x="18998" y="9387"/>
                    <a:pt x="19017" y="9438"/>
                  </a:cubicBezTo>
                  <a:cubicBezTo>
                    <a:pt x="19056" y="9539"/>
                    <a:pt x="19026" y="9646"/>
                    <a:pt x="18994" y="9760"/>
                  </a:cubicBezTo>
                  <a:cubicBezTo>
                    <a:pt x="18968" y="9850"/>
                    <a:pt x="18940" y="9942"/>
                    <a:pt x="18949" y="10036"/>
                  </a:cubicBezTo>
                  <a:cubicBezTo>
                    <a:pt x="18964" y="10227"/>
                    <a:pt x="19146" y="10390"/>
                    <a:pt x="19347" y="10390"/>
                  </a:cubicBezTo>
                  <a:cubicBezTo>
                    <a:pt x="19382" y="10390"/>
                    <a:pt x="19416" y="10385"/>
                    <a:pt x="19446" y="10375"/>
                  </a:cubicBezTo>
                  <a:lnTo>
                    <a:pt x="19459" y="10370"/>
                  </a:lnTo>
                  <a:lnTo>
                    <a:pt x="19463" y="10360"/>
                  </a:lnTo>
                  <a:cubicBezTo>
                    <a:pt x="19508" y="10253"/>
                    <a:pt x="19499" y="10135"/>
                    <a:pt x="19491" y="10019"/>
                  </a:cubicBezTo>
                  <a:cubicBezTo>
                    <a:pt x="19480" y="9884"/>
                    <a:pt x="19472" y="9756"/>
                    <a:pt x="19547" y="9657"/>
                  </a:cubicBezTo>
                  <a:cubicBezTo>
                    <a:pt x="19562" y="9638"/>
                    <a:pt x="19581" y="9621"/>
                    <a:pt x="19600" y="9603"/>
                  </a:cubicBezTo>
                  <a:cubicBezTo>
                    <a:pt x="19622" y="9580"/>
                    <a:pt x="19647" y="9558"/>
                    <a:pt x="19667" y="9531"/>
                  </a:cubicBezTo>
                  <a:cubicBezTo>
                    <a:pt x="19729" y="9441"/>
                    <a:pt x="19727" y="9325"/>
                    <a:pt x="19714" y="9211"/>
                  </a:cubicBezTo>
                  <a:lnTo>
                    <a:pt x="19714" y="9211"/>
                  </a:lnTo>
                  <a:cubicBezTo>
                    <a:pt x="19759" y="9214"/>
                    <a:pt x="19808" y="9216"/>
                    <a:pt x="19857" y="9216"/>
                  </a:cubicBezTo>
                  <a:cubicBezTo>
                    <a:pt x="20037" y="9216"/>
                    <a:pt x="20217" y="9196"/>
                    <a:pt x="20393" y="9177"/>
                  </a:cubicBezTo>
                  <a:cubicBezTo>
                    <a:pt x="20526" y="9162"/>
                    <a:pt x="20663" y="9147"/>
                    <a:pt x="20796" y="9141"/>
                  </a:cubicBezTo>
                  <a:cubicBezTo>
                    <a:pt x="20849" y="9138"/>
                    <a:pt x="20902" y="9137"/>
                    <a:pt x="20955" y="9137"/>
                  </a:cubicBezTo>
                  <a:cubicBezTo>
                    <a:pt x="21150" y="9137"/>
                    <a:pt x="21344" y="9151"/>
                    <a:pt x="21533" y="9164"/>
                  </a:cubicBezTo>
                  <a:lnTo>
                    <a:pt x="22493" y="9229"/>
                  </a:lnTo>
                  <a:lnTo>
                    <a:pt x="22493" y="9229"/>
                  </a:lnTo>
                  <a:lnTo>
                    <a:pt x="22355" y="9169"/>
                  </a:lnTo>
                  <a:cubicBezTo>
                    <a:pt x="22332" y="9156"/>
                    <a:pt x="22319" y="9136"/>
                    <a:pt x="22317" y="9109"/>
                  </a:cubicBezTo>
                  <a:cubicBezTo>
                    <a:pt x="22315" y="9049"/>
                    <a:pt x="22362" y="8967"/>
                    <a:pt x="22424" y="8933"/>
                  </a:cubicBezTo>
                  <a:cubicBezTo>
                    <a:pt x="22445" y="8920"/>
                    <a:pt x="22469" y="8909"/>
                    <a:pt x="22493" y="8896"/>
                  </a:cubicBezTo>
                  <a:cubicBezTo>
                    <a:pt x="22583" y="8854"/>
                    <a:pt x="22683" y="8802"/>
                    <a:pt x="22707" y="8699"/>
                  </a:cubicBezTo>
                  <a:lnTo>
                    <a:pt x="22713" y="8680"/>
                  </a:lnTo>
                  <a:lnTo>
                    <a:pt x="22694" y="8669"/>
                  </a:lnTo>
                  <a:cubicBezTo>
                    <a:pt x="22486" y="8562"/>
                    <a:pt x="22248" y="8554"/>
                    <a:pt x="22043" y="8554"/>
                  </a:cubicBezTo>
                  <a:close/>
                  <a:moveTo>
                    <a:pt x="16048" y="54"/>
                  </a:moveTo>
                  <a:cubicBezTo>
                    <a:pt x="16110" y="54"/>
                    <a:pt x="16174" y="61"/>
                    <a:pt x="16241" y="67"/>
                  </a:cubicBezTo>
                  <a:cubicBezTo>
                    <a:pt x="16500" y="97"/>
                    <a:pt x="16768" y="129"/>
                    <a:pt x="17003" y="247"/>
                  </a:cubicBezTo>
                  <a:cubicBezTo>
                    <a:pt x="17258" y="378"/>
                    <a:pt x="17428" y="609"/>
                    <a:pt x="17434" y="841"/>
                  </a:cubicBezTo>
                  <a:cubicBezTo>
                    <a:pt x="17436" y="899"/>
                    <a:pt x="17430" y="963"/>
                    <a:pt x="17426" y="1027"/>
                  </a:cubicBezTo>
                  <a:cubicBezTo>
                    <a:pt x="17411" y="1220"/>
                    <a:pt x="17393" y="1419"/>
                    <a:pt x="17563" y="1505"/>
                  </a:cubicBezTo>
                  <a:cubicBezTo>
                    <a:pt x="17599" y="1522"/>
                    <a:pt x="17636" y="1531"/>
                    <a:pt x="17676" y="1531"/>
                  </a:cubicBezTo>
                  <a:cubicBezTo>
                    <a:pt x="17768" y="1531"/>
                    <a:pt x="17863" y="1486"/>
                    <a:pt x="17953" y="1443"/>
                  </a:cubicBezTo>
                  <a:cubicBezTo>
                    <a:pt x="18043" y="1400"/>
                    <a:pt x="18126" y="1361"/>
                    <a:pt x="18203" y="1361"/>
                  </a:cubicBezTo>
                  <a:cubicBezTo>
                    <a:pt x="18235" y="1361"/>
                    <a:pt x="18263" y="1368"/>
                    <a:pt x="18289" y="1381"/>
                  </a:cubicBezTo>
                  <a:cubicBezTo>
                    <a:pt x="18390" y="1571"/>
                    <a:pt x="18606" y="1698"/>
                    <a:pt x="18831" y="1698"/>
                  </a:cubicBezTo>
                  <a:cubicBezTo>
                    <a:pt x="18880" y="1698"/>
                    <a:pt x="18927" y="1693"/>
                    <a:pt x="18972" y="1681"/>
                  </a:cubicBezTo>
                  <a:lnTo>
                    <a:pt x="19095" y="2047"/>
                  </a:lnTo>
                  <a:lnTo>
                    <a:pt x="19118" y="2041"/>
                  </a:lnTo>
                  <a:cubicBezTo>
                    <a:pt x="19673" y="1910"/>
                    <a:pt x="20206" y="1659"/>
                    <a:pt x="20659" y="1316"/>
                  </a:cubicBezTo>
                  <a:cubicBezTo>
                    <a:pt x="20770" y="1233"/>
                    <a:pt x="20859" y="1191"/>
                    <a:pt x="20929" y="1191"/>
                  </a:cubicBezTo>
                  <a:cubicBezTo>
                    <a:pt x="20963" y="1191"/>
                    <a:pt x="20993" y="1200"/>
                    <a:pt x="21018" y="1220"/>
                  </a:cubicBezTo>
                  <a:cubicBezTo>
                    <a:pt x="21091" y="1276"/>
                    <a:pt x="21087" y="1374"/>
                    <a:pt x="21083" y="1481"/>
                  </a:cubicBezTo>
                  <a:cubicBezTo>
                    <a:pt x="21081" y="1571"/>
                    <a:pt x="21076" y="1668"/>
                    <a:pt x="21119" y="1747"/>
                  </a:cubicBezTo>
                  <a:cubicBezTo>
                    <a:pt x="21181" y="1858"/>
                    <a:pt x="21308" y="1893"/>
                    <a:pt x="21430" y="1925"/>
                  </a:cubicBezTo>
                  <a:cubicBezTo>
                    <a:pt x="21531" y="1951"/>
                    <a:pt x="21633" y="1978"/>
                    <a:pt x="21698" y="2049"/>
                  </a:cubicBezTo>
                  <a:cubicBezTo>
                    <a:pt x="21749" y="2109"/>
                    <a:pt x="21766" y="2193"/>
                    <a:pt x="21783" y="2278"/>
                  </a:cubicBezTo>
                  <a:cubicBezTo>
                    <a:pt x="21801" y="2366"/>
                    <a:pt x="21818" y="2454"/>
                    <a:pt x="21873" y="2527"/>
                  </a:cubicBezTo>
                  <a:cubicBezTo>
                    <a:pt x="21914" y="2576"/>
                    <a:pt x="21970" y="2610"/>
                    <a:pt x="22021" y="2643"/>
                  </a:cubicBezTo>
                  <a:cubicBezTo>
                    <a:pt x="22081" y="2679"/>
                    <a:pt x="22137" y="2713"/>
                    <a:pt x="22169" y="2769"/>
                  </a:cubicBezTo>
                  <a:cubicBezTo>
                    <a:pt x="22195" y="2812"/>
                    <a:pt x="22203" y="2863"/>
                    <a:pt x="22210" y="2919"/>
                  </a:cubicBezTo>
                  <a:cubicBezTo>
                    <a:pt x="22214" y="2940"/>
                    <a:pt x="22218" y="2964"/>
                    <a:pt x="22223" y="2985"/>
                  </a:cubicBezTo>
                  <a:cubicBezTo>
                    <a:pt x="22248" y="3107"/>
                    <a:pt x="22315" y="3221"/>
                    <a:pt x="22375" y="3317"/>
                  </a:cubicBezTo>
                  <a:lnTo>
                    <a:pt x="23026" y="4397"/>
                  </a:lnTo>
                  <a:cubicBezTo>
                    <a:pt x="23145" y="4593"/>
                    <a:pt x="23263" y="4690"/>
                    <a:pt x="23388" y="4690"/>
                  </a:cubicBezTo>
                  <a:cubicBezTo>
                    <a:pt x="23405" y="4690"/>
                    <a:pt x="23422" y="4688"/>
                    <a:pt x="23440" y="4684"/>
                  </a:cubicBezTo>
                  <a:cubicBezTo>
                    <a:pt x="23566" y="4659"/>
                    <a:pt x="23632" y="4545"/>
                    <a:pt x="23697" y="4434"/>
                  </a:cubicBezTo>
                  <a:cubicBezTo>
                    <a:pt x="23714" y="4408"/>
                    <a:pt x="23729" y="4380"/>
                    <a:pt x="23746" y="4354"/>
                  </a:cubicBezTo>
                  <a:cubicBezTo>
                    <a:pt x="23795" y="4279"/>
                    <a:pt x="23894" y="4219"/>
                    <a:pt x="23971" y="4219"/>
                  </a:cubicBezTo>
                  <a:cubicBezTo>
                    <a:pt x="24007" y="4219"/>
                    <a:pt x="24035" y="4232"/>
                    <a:pt x="24054" y="4258"/>
                  </a:cubicBezTo>
                  <a:cubicBezTo>
                    <a:pt x="24035" y="4342"/>
                    <a:pt x="24048" y="4429"/>
                    <a:pt x="24095" y="4515"/>
                  </a:cubicBezTo>
                  <a:cubicBezTo>
                    <a:pt x="24157" y="4624"/>
                    <a:pt x="24273" y="4712"/>
                    <a:pt x="24395" y="4746"/>
                  </a:cubicBezTo>
                  <a:cubicBezTo>
                    <a:pt x="24449" y="4759"/>
                    <a:pt x="24504" y="4768"/>
                    <a:pt x="24564" y="4768"/>
                  </a:cubicBezTo>
                  <a:cubicBezTo>
                    <a:pt x="24731" y="4768"/>
                    <a:pt x="24899" y="4710"/>
                    <a:pt x="25025" y="4659"/>
                  </a:cubicBezTo>
                  <a:lnTo>
                    <a:pt x="25042" y="4652"/>
                  </a:lnTo>
                  <a:cubicBezTo>
                    <a:pt x="25183" y="4596"/>
                    <a:pt x="25344" y="4532"/>
                    <a:pt x="25488" y="4532"/>
                  </a:cubicBezTo>
                  <a:cubicBezTo>
                    <a:pt x="25561" y="4532"/>
                    <a:pt x="25625" y="4547"/>
                    <a:pt x="25681" y="4579"/>
                  </a:cubicBezTo>
                  <a:cubicBezTo>
                    <a:pt x="25805" y="4648"/>
                    <a:pt x="25867" y="4779"/>
                    <a:pt x="25933" y="4918"/>
                  </a:cubicBezTo>
                  <a:cubicBezTo>
                    <a:pt x="25995" y="5049"/>
                    <a:pt x="26062" y="5184"/>
                    <a:pt x="26184" y="5265"/>
                  </a:cubicBezTo>
                  <a:cubicBezTo>
                    <a:pt x="26225" y="5295"/>
                    <a:pt x="26274" y="5316"/>
                    <a:pt x="26319" y="5336"/>
                  </a:cubicBezTo>
                  <a:cubicBezTo>
                    <a:pt x="26388" y="5366"/>
                    <a:pt x="26450" y="5393"/>
                    <a:pt x="26495" y="5443"/>
                  </a:cubicBezTo>
                  <a:cubicBezTo>
                    <a:pt x="26533" y="5486"/>
                    <a:pt x="26555" y="5537"/>
                    <a:pt x="26576" y="5595"/>
                  </a:cubicBezTo>
                  <a:cubicBezTo>
                    <a:pt x="26593" y="5640"/>
                    <a:pt x="26613" y="5687"/>
                    <a:pt x="26640" y="5728"/>
                  </a:cubicBezTo>
                  <a:cubicBezTo>
                    <a:pt x="26758" y="5903"/>
                    <a:pt x="26972" y="5918"/>
                    <a:pt x="27163" y="5918"/>
                  </a:cubicBezTo>
                  <a:lnTo>
                    <a:pt x="27260" y="5918"/>
                  </a:lnTo>
                  <a:cubicBezTo>
                    <a:pt x="27292" y="5916"/>
                    <a:pt x="27324" y="5916"/>
                    <a:pt x="27356" y="5916"/>
                  </a:cubicBezTo>
                  <a:cubicBezTo>
                    <a:pt x="27420" y="5916"/>
                    <a:pt x="27504" y="5918"/>
                    <a:pt x="27581" y="5931"/>
                  </a:cubicBezTo>
                  <a:cubicBezTo>
                    <a:pt x="27752" y="5961"/>
                    <a:pt x="27909" y="6071"/>
                    <a:pt x="28016" y="6233"/>
                  </a:cubicBezTo>
                  <a:cubicBezTo>
                    <a:pt x="27902" y="6270"/>
                    <a:pt x="27844" y="6400"/>
                    <a:pt x="27829" y="6445"/>
                  </a:cubicBezTo>
                  <a:cubicBezTo>
                    <a:pt x="27821" y="6467"/>
                    <a:pt x="27812" y="6490"/>
                    <a:pt x="27806" y="6512"/>
                  </a:cubicBezTo>
                  <a:cubicBezTo>
                    <a:pt x="27778" y="6593"/>
                    <a:pt x="27752" y="6668"/>
                    <a:pt x="27694" y="6722"/>
                  </a:cubicBezTo>
                  <a:cubicBezTo>
                    <a:pt x="27658" y="6754"/>
                    <a:pt x="27613" y="6773"/>
                    <a:pt x="27566" y="6795"/>
                  </a:cubicBezTo>
                  <a:cubicBezTo>
                    <a:pt x="27551" y="6799"/>
                    <a:pt x="27536" y="6805"/>
                    <a:pt x="27521" y="6812"/>
                  </a:cubicBezTo>
                  <a:cubicBezTo>
                    <a:pt x="27221" y="6953"/>
                    <a:pt x="27020" y="7281"/>
                    <a:pt x="27035" y="7613"/>
                  </a:cubicBezTo>
                  <a:cubicBezTo>
                    <a:pt x="27035" y="7630"/>
                    <a:pt x="27037" y="7647"/>
                    <a:pt x="27039" y="7665"/>
                  </a:cubicBezTo>
                  <a:cubicBezTo>
                    <a:pt x="27043" y="7746"/>
                    <a:pt x="27050" y="7827"/>
                    <a:pt x="27009" y="7889"/>
                  </a:cubicBezTo>
                  <a:cubicBezTo>
                    <a:pt x="26996" y="7909"/>
                    <a:pt x="26979" y="7924"/>
                    <a:pt x="26960" y="7943"/>
                  </a:cubicBezTo>
                  <a:cubicBezTo>
                    <a:pt x="26936" y="7964"/>
                    <a:pt x="26912" y="7988"/>
                    <a:pt x="26895" y="8018"/>
                  </a:cubicBezTo>
                  <a:cubicBezTo>
                    <a:pt x="26870" y="8065"/>
                    <a:pt x="26867" y="8119"/>
                    <a:pt x="26865" y="8168"/>
                  </a:cubicBezTo>
                  <a:cubicBezTo>
                    <a:pt x="26865" y="8211"/>
                    <a:pt x="26863" y="8249"/>
                    <a:pt x="26848" y="8284"/>
                  </a:cubicBezTo>
                  <a:cubicBezTo>
                    <a:pt x="26803" y="8395"/>
                    <a:pt x="26645" y="8414"/>
                    <a:pt x="26529" y="8419"/>
                  </a:cubicBezTo>
                  <a:cubicBezTo>
                    <a:pt x="26456" y="8421"/>
                    <a:pt x="26381" y="8425"/>
                    <a:pt x="26308" y="8425"/>
                  </a:cubicBezTo>
                  <a:cubicBezTo>
                    <a:pt x="26103" y="8425"/>
                    <a:pt x="25955" y="8402"/>
                    <a:pt x="25824" y="8350"/>
                  </a:cubicBezTo>
                  <a:lnTo>
                    <a:pt x="25786" y="8335"/>
                  </a:lnTo>
                  <a:cubicBezTo>
                    <a:pt x="25717" y="8305"/>
                    <a:pt x="25644" y="8277"/>
                    <a:pt x="25571" y="8277"/>
                  </a:cubicBezTo>
                  <a:cubicBezTo>
                    <a:pt x="25531" y="8277"/>
                    <a:pt x="25492" y="8286"/>
                    <a:pt x="25460" y="8307"/>
                  </a:cubicBezTo>
                  <a:cubicBezTo>
                    <a:pt x="25353" y="8376"/>
                    <a:pt x="25357" y="8524"/>
                    <a:pt x="25368" y="8601"/>
                  </a:cubicBezTo>
                  <a:lnTo>
                    <a:pt x="25079" y="8781"/>
                  </a:lnTo>
                  <a:lnTo>
                    <a:pt x="25079" y="8796"/>
                  </a:lnTo>
                  <a:cubicBezTo>
                    <a:pt x="25079" y="8892"/>
                    <a:pt x="25068" y="9006"/>
                    <a:pt x="25055" y="9124"/>
                  </a:cubicBezTo>
                  <a:cubicBezTo>
                    <a:pt x="25040" y="9274"/>
                    <a:pt x="25025" y="9428"/>
                    <a:pt x="25034" y="9554"/>
                  </a:cubicBezTo>
                  <a:cubicBezTo>
                    <a:pt x="25044" y="9728"/>
                    <a:pt x="25031" y="9899"/>
                    <a:pt x="24993" y="10066"/>
                  </a:cubicBezTo>
                  <a:cubicBezTo>
                    <a:pt x="24979" y="10069"/>
                    <a:pt x="24965" y="10070"/>
                    <a:pt x="24950" y="10070"/>
                  </a:cubicBezTo>
                  <a:cubicBezTo>
                    <a:pt x="24865" y="10070"/>
                    <a:pt x="24776" y="10029"/>
                    <a:pt x="24684" y="9983"/>
                  </a:cubicBezTo>
                  <a:cubicBezTo>
                    <a:pt x="24631" y="9955"/>
                    <a:pt x="24575" y="9927"/>
                    <a:pt x="24519" y="9910"/>
                  </a:cubicBezTo>
                  <a:cubicBezTo>
                    <a:pt x="24459" y="9888"/>
                    <a:pt x="24395" y="9880"/>
                    <a:pt x="24329" y="9880"/>
                  </a:cubicBezTo>
                  <a:cubicBezTo>
                    <a:pt x="24074" y="9880"/>
                    <a:pt x="23823" y="10026"/>
                    <a:pt x="23609" y="10163"/>
                  </a:cubicBezTo>
                  <a:cubicBezTo>
                    <a:pt x="23536" y="10210"/>
                    <a:pt x="23455" y="10268"/>
                    <a:pt x="23440" y="10360"/>
                  </a:cubicBezTo>
                  <a:cubicBezTo>
                    <a:pt x="23429" y="10415"/>
                    <a:pt x="23448" y="10469"/>
                    <a:pt x="23465" y="10520"/>
                  </a:cubicBezTo>
                  <a:cubicBezTo>
                    <a:pt x="23469" y="10533"/>
                    <a:pt x="23476" y="10548"/>
                    <a:pt x="23478" y="10561"/>
                  </a:cubicBezTo>
                  <a:cubicBezTo>
                    <a:pt x="23512" y="10673"/>
                    <a:pt x="23504" y="10799"/>
                    <a:pt x="23495" y="10921"/>
                  </a:cubicBezTo>
                  <a:cubicBezTo>
                    <a:pt x="23484" y="11097"/>
                    <a:pt x="23472" y="11277"/>
                    <a:pt x="23583" y="11418"/>
                  </a:cubicBezTo>
                  <a:cubicBezTo>
                    <a:pt x="23615" y="11459"/>
                    <a:pt x="23656" y="11491"/>
                    <a:pt x="23697" y="11523"/>
                  </a:cubicBezTo>
                  <a:cubicBezTo>
                    <a:pt x="23746" y="11564"/>
                    <a:pt x="23795" y="11605"/>
                    <a:pt x="23823" y="11658"/>
                  </a:cubicBezTo>
                  <a:cubicBezTo>
                    <a:pt x="23853" y="11714"/>
                    <a:pt x="23855" y="11784"/>
                    <a:pt x="23825" y="11851"/>
                  </a:cubicBezTo>
                  <a:cubicBezTo>
                    <a:pt x="23797" y="11917"/>
                    <a:pt x="23744" y="11964"/>
                    <a:pt x="23684" y="11982"/>
                  </a:cubicBezTo>
                  <a:lnTo>
                    <a:pt x="23671" y="11984"/>
                  </a:lnTo>
                  <a:lnTo>
                    <a:pt x="23311" y="12725"/>
                  </a:lnTo>
                  <a:cubicBezTo>
                    <a:pt x="23305" y="12738"/>
                    <a:pt x="23296" y="12755"/>
                    <a:pt x="23287" y="12770"/>
                  </a:cubicBezTo>
                  <a:cubicBezTo>
                    <a:pt x="23268" y="12736"/>
                    <a:pt x="23247" y="12701"/>
                    <a:pt x="23223" y="12667"/>
                  </a:cubicBezTo>
                  <a:cubicBezTo>
                    <a:pt x="23028" y="12410"/>
                    <a:pt x="22698" y="12307"/>
                    <a:pt x="22400" y="12241"/>
                  </a:cubicBezTo>
                  <a:cubicBezTo>
                    <a:pt x="21863" y="12121"/>
                    <a:pt x="21295" y="12063"/>
                    <a:pt x="20663" y="12063"/>
                  </a:cubicBezTo>
                  <a:cubicBezTo>
                    <a:pt x="20489" y="12063"/>
                    <a:pt x="20309" y="12067"/>
                    <a:pt x="20127" y="12076"/>
                  </a:cubicBezTo>
                  <a:cubicBezTo>
                    <a:pt x="20108" y="12078"/>
                    <a:pt x="20089" y="12078"/>
                    <a:pt x="20069" y="12078"/>
                  </a:cubicBezTo>
                  <a:cubicBezTo>
                    <a:pt x="19949" y="12078"/>
                    <a:pt x="19879" y="12052"/>
                    <a:pt x="19844" y="11994"/>
                  </a:cubicBezTo>
                  <a:cubicBezTo>
                    <a:pt x="19834" y="11979"/>
                    <a:pt x="19827" y="11960"/>
                    <a:pt x="19821" y="11941"/>
                  </a:cubicBezTo>
                  <a:cubicBezTo>
                    <a:pt x="19814" y="11924"/>
                    <a:pt x="19808" y="11907"/>
                    <a:pt x="19799" y="11889"/>
                  </a:cubicBezTo>
                  <a:cubicBezTo>
                    <a:pt x="19746" y="11787"/>
                    <a:pt x="19624" y="11750"/>
                    <a:pt x="19527" y="11750"/>
                  </a:cubicBezTo>
                  <a:lnTo>
                    <a:pt x="19504" y="11750"/>
                  </a:lnTo>
                  <a:cubicBezTo>
                    <a:pt x="19264" y="11765"/>
                    <a:pt x="19071" y="11941"/>
                    <a:pt x="18900" y="12095"/>
                  </a:cubicBezTo>
                  <a:lnTo>
                    <a:pt x="18882" y="12112"/>
                  </a:lnTo>
                  <a:cubicBezTo>
                    <a:pt x="18737" y="12243"/>
                    <a:pt x="18544" y="12395"/>
                    <a:pt x="18338" y="12395"/>
                  </a:cubicBezTo>
                  <a:cubicBezTo>
                    <a:pt x="18317" y="12395"/>
                    <a:pt x="18295" y="12393"/>
                    <a:pt x="18274" y="12391"/>
                  </a:cubicBezTo>
                  <a:cubicBezTo>
                    <a:pt x="18180" y="12376"/>
                    <a:pt x="18088" y="12327"/>
                    <a:pt x="18000" y="12279"/>
                  </a:cubicBezTo>
                  <a:cubicBezTo>
                    <a:pt x="17893" y="12224"/>
                    <a:pt x="17781" y="12166"/>
                    <a:pt x="17665" y="12166"/>
                  </a:cubicBezTo>
                  <a:cubicBezTo>
                    <a:pt x="17638" y="12166"/>
                    <a:pt x="17610" y="12170"/>
                    <a:pt x="17582" y="12177"/>
                  </a:cubicBezTo>
                  <a:cubicBezTo>
                    <a:pt x="17473" y="12202"/>
                    <a:pt x="17387" y="12286"/>
                    <a:pt x="17318" y="12354"/>
                  </a:cubicBezTo>
                  <a:lnTo>
                    <a:pt x="16931" y="12734"/>
                  </a:lnTo>
                  <a:cubicBezTo>
                    <a:pt x="16881" y="12781"/>
                    <a:pt x="16821" y="12841"/>
                    <a:pt x="16800" y="12920"/>
                  </a:cubicBezTo>
                  <a:cubicBezTo>
                    <a:pt x="16794" y="12941"/>
                    <a:pt x="16794" y="12965"/>
                    <a:pt x="16796" y="12991"/>
                  </a:cubicBezTo>
                  <a:cubicBezTo>
                    <a:pt x="16311" y="13091"/>
                    <a:pt x="15881" y="13336"/>
                    <a:pt x="15579" y="13676"/>
                  </a:cubicBezTo>
                  <a:cubicBezTo>
                    <a:pt x="15441" y="13835"/>
                    <a:pt x="15328" y="13912"/>
                    <a:pt x="15235" y="13912"/>
                  </a:cubicBezTo>
                  <a:cubicBezTo>
                    <a:pt x="15204" y="13912"/>
                    <a:pt x="15175" y="13903"/>
                    <a:pt x="15148" y="13886"/>
                  </a:cubicBezTo>
                  <a:cubicBezTo>
                    <a:pt x="15114" y="13865"/>
                    <a:pt x="15090" y="13833"/>
                    <a:pt x="15065" y="13801"/>
                  </a:cubicBezTo>
                  <a:cubicBezTo>
                    <a:pt x="15047" y="13775"/>
                    <a:pt x="15028" y="13751"/>
                    <a:pt x="15007" y="13730"/>
                  </a:cubicBezTo>
                  <a:cubicBezTo>
                    <a:pt x="14919" y="13646"/>
                    <a:pt x="14801" y="13629"/>
                    <a:pt x="14687" y="13614"/>
                  </a:cubicBezTo>
                  <a:cubicBezTo>
                    <a:pt x="14612" y="13601"/>
                    <a:pt x="14533" y="13591"/>
                    <a:pt x="14467" y="13561"/>
                  </a:cubicBezTo>
                  <a:cubicBezTo>
                    <a:pt x="14334" y="13498"/>
                    <a:pt x="14246" y="13361"/>
                    <a:pt x="14175" y="13250"/>
                  </a:cubicBezTo>
                  <a:cubicBezTo>
                    <a:pt x="13950" y="12899"/>
                    <a:pt x="13717" y="12534"/>
                    <a:pt x="13567" y="12138"/>
                  </a:cubicBezTo>
                  <a:cubicBezTo>
                    <a:pt x="13558" y="12110"/>
                    <a:pt x="13548" y="12084"/>
                    <a:pt x="13537" y="12057"/>
                  </a:cubicBezTo>
                  <a:cubicBezTo>
                    <a:pt x="13486" y="11913"/>
                    <a:pt x="13432" y="11763"/>
                    <a:pt x="13327" y="11647"/>
                  </a:cubicBezTo>
                  <a:cubicBezTo>
                    <a:pt x="13171" y="11470"/>
                    <a:pt x="12918" y="11384"/>
                    <a:pt x="12560" y="11384"/>
                  </a:cubicBezTo>
                  <a:cubicBezTo>
                    <a:pt x="12509" y="11384"/>
                    <a:pt x="12453" y="11386"/>
                    <a:pt x="12395" y="11390"/>
                  </a:cubicBezTo>
                  <a:cubicBezTo>
                    <a:pt x="12301" y="11395"/>
                    <a:pt x="12204" y="11403"/>
                    <a:pt x="12110" y="11410"/>
                  </a:cubicBezTo>
                  <a:cubicBezTo>
                    <a:pt x="11926" y="11425"/>
                    <a:pt x="11737" y="11440"/>
                    <a:pt x="11555" y="11440"/>
                  </a:cubicBezTo>
                  <a:cubicBezTo>
                    <a:pt x="11283" y="11440"/>
                    <a:pt x="11064" y="11405"/>
                    <a:pt x="10867" y="11337"/>
                  </a:cubicBezTo>
                  <a:cubicBezTo>
                    <a:pt x="10552" y="11223"/>
                    <a:pt x="10270" y="11007"/>
                    <a:pt x="9980" y="10653"/>
                  </a:cubicBezTo>
                  <a:cubicBezTo>
                    <a:pt x="10152" y="10360"/>
                    <a:pt x="10175" y="10126"/>
                    <a:pt x="10053" y="9961"/>
                  </a:cubicBezTo>
                  <a:cubicBezTo>
                    <a:pt x="10000" y="9893"/>
                    <a:pt x="9925" y="9843"/>
                    <a:pt x="9850" y="9796"/>
                  </a:cubicBezTo>
                  <a:cubicBezTo>
                    <a:pt x="9753" y="9732"/>
                    <a:pt x="9663" y="9674"/>
                    <a:pt x="9633" y="9573"/>
                  </a:cubicBezTo>
                  <a:cubicBezTo>
                    <a:pt x="9608" y="9483"/>
                    <a:pt x="9644" y="9372"/>
                    <a:pt x="9728" y="9293"/>
                  </a:cubicBezTo>
                  <a:cubicBezTo>
                    <a:pt x="9800" y="9222"/>
                    <a:pt x="9897" y="9179"/>
                    <a:pt x="10017" y="9139"/>
                  </a:cubicBezTo>
                  <a:cubicBezTo>
                    <a:pt x="10201" y="9074"/>
                    <a:pt x="10392" y="9025"/>
                    <a:pt x="10585" y="8993"/>
                  </a:cubicBezTo>
                  <a:lnTo>
                    <a:pt x="10630" y="8984"/>
                  </a:lnTo>
                  <a:lnTo>
                    <a:pt x="10602" y="8948"/>
                  </a:lnTo>
                  <a:cubicBezTo>
                    <a:pt x="10409" y="8704"/>
                    <a:pt x="10094" y="8549"/>
                    <a:pt x="9781" y="8549"/>
                  </a:cubicBezTo>
                  <a:lnTo>
                    <a:pt x="9768" y="8549"/>
                  </a:lnTo>
                  <a:cubicBezTo>
                    <a:pt x="9629" y="8551"/>
                    <a:pt x="9483" y="8616"/>
                    <a:pt x="9413" y="8708"/>
                  </a:cubicBezTo>
                  <a:cubicBezTo>
                    <a:pt x="9372" y="8764"/>
                    <a:pt x="9357" y="8828"/>
                    <a:pt x="9374" y="8892"/>
                  </a:cubicBezTo>
                  <a:cubicBezTo>
                    <a:pt x="9380" y="8918"/>
                    <a:pt x="9393" y="8939"/>
                    <a:pt x="9404" y="8963"/>
                  </a:cubicBezTo>
                  <a:cubicBezTo>
                    <a:pt x="9417" y="8989"/>
                    <a:pt x="9428" y="9012"/>
                    <a:pt x="9432" y="9038"/>
                  </a:cubicBezTo>
                  <a:cubicBezTo>
                    <a:pt x="9438" y="9074"/>
                    <a:pt x="9428" y="9106"/>
                    <a:pt x="9402" y="9139"/>
                  </a:cubicBezTo>
                  <a:cubicBezTo>
                    <a:pt x="9357" y="9192"/>
                    <a:pt x="9269" y="9231"/>
                    <a:pt x="9183" y="9235"/>
                  </a:cubicBezTo>
                  <a:cubicBezTo>
                    <a:pt x="9173" y="9236"/>
                    <a:pt x="9162" y="9236"/>
                    <a:pt x="9151" y="9236"/>
                  </a:cubicBezTo>
                  <a:cubicBezTo>
                    <a:pt x="9125" y="9236"/>
                    <a:pt x="9099" y="9234"/>
                    <a:pt x="9072" y="9233"/>
                  </a:cubicBezTo>
                  <a:lnTo>
                    <a:pt x="8995" y="9233"/>
                  </a:lnTo>
                  <a:cubicBezTo>
                    <a:pt x="8926" y="9233"/>
                    <a:pt x="8847" y="9237"/>
                    <a:pt x="8776" y="9278"/>
                  </a:cubicBezTo>
                  <a:cubicBezTo>
                    <a:pt x="8746" y="9295"/>
                    <a:pt x="8721" y="9316"/>
                    <a:pt x="8697" y="9336"/>
                  </a:cubicBezTo>
                  <a:cubicBezTo>
                    <a:pt x="8673" y="9357"/>
                    <a:pt x="8650" y="9376"/>
                    <a:pt x="8624" y="9389"/>
                  </a:cubicBezTo>
                  <a:cubicBezTo>
                    <a:pt x="8566" y="9423"/>
                    <a:pt x="8494" y="9430"/>
                    <a:pt x="8423" y="9434"/>
                  </a:cubicBezTo>
                  <a:lnTo>
                    <a:pt x="8410" y="9436"/>
                  </a:lnTo>
                  <a:cubicBezTo>
                    <a:pt x="8228" y="9451"/>
                    <a:pt x="8048" y="9481"/>
                    <a:pt x="7872" y="9526"/>
                  </a:cubicBezTo>
                  <a:cubicBezTo>
                    <a:pt x="7784" y="9550"/>
                    <a:pt x="7682" y="9580"/>
                    <a:pt x="7609" y="9653"/>
                  </a:cubicBezTo>
                  <a:cubicBezTo>
                    <a:pt x="7566" y="9693"/>
                    <a:pt x="7540" y="9751"/>
                    <a:pt x="7534" y="9809"/>
                  </a:cubicBezTo>
                  <a:lnTo>
                    <a:pt x="7532" y="9811"/>
                  </a:lnTo>
                  <a:cubicBezTo>
                    <a:pt x="7512" y="9813"/>
                    <a:pt x="7493" y="9818"/>
                    <a:pt x="7474" y="9824"/>
                  </a:cubicBezTo>
                  <a:cubicBezTo>
                    <a:pt x="7193" y="9899"/>
                    <a:pt x="6940" y="10041"/>
                    <a:pt x="6743" y="10235"/>
                  </a:cubicBezTo>
                  <a:lnTo>
                    <a:pt x="6737" y="10244"/>
                  </a:lnTo>
                  <a:lnTo>
                    <a:pt x="6724" y="13102"/>
                  </a:lnTo>
                  <a:cubicBezTo>
                    <a:pt x="6660" y="13179"/>
                    <a:pt x="6668" y="13286"/>
                    <a:pt x="6713" y="13368"/>
                  </a:cubicBezTo>
                  <a:cubicBezTo>
                    <a:pt x="6702" y="13370"/>
                    <a:pt x="6690" y="13372"/>
                    <a:pt x="6677" y="13372"/>
                  </a:cubicBezTo>
                  <a:cubicBezTo>
                    <a:pt x="6667" y="13373"/>
                    <a:pt x="6657" y="13373"/>
                    <a:pt x="6647" y="13373"/>
                  </a:cubicBezTo>
                  <a:cubicBezTo>
                    <a:pt x="6452" y="13373"/>
                    <a:pt x="6282" y="13212"/>
                    <a:pt x="6139" y="13061"/>
                  </a:cubicBezTo>
                  <a:lnTo>
                    <a:pt x="5715" y="12616"/>
                  </a:lnTo>
                  <a:cubicBezTo>
                    <a:pt x="5661" y="12558"/>
                    <a:pt x="5599" y="12494"/>
                    <a:pt x="5522" y="12455"/>
                  </a:cubicBezTo>
                  <a:cubicBezTo>
                    <a:pt x="5480" y="12435"/>
                    <a:pt x="5435" y="12424"/>
                    <a:pt x="5392" y="12424"/>
                  </a:cubicBezTo>
                  <a:cubicBezTo>
                    <a:pt x="5344" y="12424"/>
                    <a:pt x="5299" y="12437"/>
                    <a:pt x="5263" y="12462"/>
                  </a:cubicBezTo>
                  <a:cubicBezTo>
                    <a:pt x="5220" y="12491"/>
                    <a:pt x="5192" y="12539"/>
                    <a:pt x="5168" y="12579"/>
                  </a:cubicBezTo>
                  <a:lnTo>
                    <a:pt x="5111" y="12671"/>
                  </a:lnTo>
                  <a:cubicBezTo>
                    <a:pt x="5059" y="12536"/>
                    <a:pt x="4935" y="12438"/>
                    <a:pt x="4841" y="12365"/>
                  </a:cubicBezTo>
                  <a:cubicBezTo>
                    <a:pt x="4821" y="12350"/>
                    <a:pt x="4796" y="12331"/>
                    <a:pt x="4757" y="12329"/>
                  </a:cubicBezTo>
                  <a:cubicBezTo>
                    <a:pt x="4697" y="12329"/>
                    <a:pt x="4652" y="12387"/>
                    <a:pt x="4639" y="12483"/>
                  </a:cubicBezTo>
                  <a:lnTo>
                    <a:pt x="4588" y="12881"/>
                  </a:lnTo>
                  <a:cubicBezTo>
                    <a:pt x="4575" y="12978"/>
                    <a:pt x="4547" y="13106"/>
                    <a:pt x="4451" y="13134"/>
                  </a:cubicBezTo>
                  <a:cubicBezTo>
                    <a:pt x="4440" y="13138"/>
                    <a:pt x="4429" y="13139"/>
                    <a:pt x="4418" y="13139"/>
                  </a:cubicBezTo>
                  <a:cubicBezTo>
                    <a:pt x="4380" y="13139"/>
                    <a:pt x="4344" y="13119"/>
                    <a:pt x="4314" y="13079"/>
                  </a:cubicBezTo>
                  <a:cubicBezTo>
                    <a:pt x="4269" y="13016"/>
                    <a:pt x="4251" y="12924"/>
                    <a:pt x="4273" y="12854"/>
                  </a:cubicBezTo>
                  <a:cubicBezTo>
                    <a:pt x="4296" y="12779"/>
                    <a:pt x="4341" y="12712"/>
                    <a:pt x="4389" y="12644"/>
                  </a:cubicBezTo>
                  <a:cubicBezTo>
                    <a:pt x="4429" y="12584"/>
                    <a:pt x="4472" y="12521"/>
                    <a:pt x="4500" y="12453"/>
                  </a:cubicBezTo>
                  <a:cubicBezTo>
                    <a:pt x="4534" y="12365"/>
                    <a:pt x="4530" y="12286"/>
                    <a:pt x="4489" y="12234"/>
                  </a:cubicBezTo>
                  <a:cubicBezTo>
                    <a:pt x="4459" y="12198"/>
                    <a:pt x="4416" y="12181"/>
                    <a:pt x="4378" y="12166"/>
                  </a:cubicBezTo>
                  <a:cubicBezTo>
                    <a:pt x="4216" y="12106"/>
                    <a:pt x="4044" y="12076"/>
                    <a:pt x="3873" y="12076"/>
                  </a:cubicBezTo>
                  <a:cubicBezTo>
                    <a:pt x="3822" y="12076"/>
                    <a:pt x="3771" y="12079"/>
                    <a:pt x="3720" y="12084"/>
                  </a:cubicBezTo>
                  <a:lnTo>
                    <a:pt x="3696" y="11799"/>
                  </a:lnTo>
                  <a:lnTo>
                    <a:pt x="3420" y="11778"/>
                  </a:lnTo>
                  <a:cubicBezTo>
                    <a:pt x="3377" y="11731"/>
                    <a:pt x="3375" y="11660"/>
                    <a:pt x="3373" y="11587"/>
                  </a:cubicBezTo>
                  <a:cubicBezTo>
                    <a:pt x="3371" y="11547"/>
                    <a:pt x="3369" y="11504"/>
                    <a:pt x="3360" y="11465"/>
                  </a:cubicBezTo>
                  <a:cubicBezTo>
                    <a:pt x="3324" y="11285"/>
                    <a:pt x="3154" y="11180"/>
                    <a:pt x="3004" y="11086"/>
                  </a:cubicBezTo>
                  <a:lnTo>
                    <a:pt x="2972" y="11067"/>
                  </a:lnTo>
                  <a:cubicBezTo>
                    <a:pt x="2880" y="11009"/>
                    <a:pt x="2675" y="10857"/>
                    <a:pt x="2707" y="10675"/>
                  </a:cubicBezTo>
                  <a:cubicBezTo>
                    <a:pt x="2768" y="10660"/>
                    <a:pt x="2832" y="10653"/>
                    <a:pt x="2897" y="10653"/>
                  </a:cubicBezTo>
                  <a:cubicBezTo>
                    <a:pt x="3019" y="10653"/>
                    <a:pt x="3143" y="10679"/>
                    <a:pt x="3251" y="10733"/>
                  </a:cubicBezTo>
                  <a:lnTo>
                    <a:pt x="3285" y="10748"/>
                  </a:lnTo>
                  <a:lnTo>
                    <a:pt x="3354" y="10227"/>
                  </a:lnTo>
                  <a:lnTo>
                    <a:pt x="4264" y="10085"/>
                  </a:lnTo>
                  <a:cubicBezTo>
                    <a:pt x="4429" y="10058"/>
                    <a:pt x="4628" y="10008"/>
                    <a:pt x="4686" y="9841"/>
                  </a:cubicBezTo>
                  <a:cubicBezTo>
                    <a:pt x="4701" y="9794"/>
                    <a:pt x="4703" y="9745"/>
                    <a:pt x="4703" y="9698"/>
                  </a:cubicBezTo>
                  <a:cubicBezTo>
                    <a:pt x="4706" y="9646"/>
                    <a:pt x="4708" y="9599"/>
                    <a:pt x="4727" y="9556"/>
                  </a:cubicBezTo>
                  <a:cubicBezTo>
                    <a:pt x="4753" y="9498"/>
                    <a:pt x="4808" y="9460"/>
                    <a:pt x="4866" y="9421"/>
                  </a:cubicBezTo>
                  <a:cubicBezTo>
                    <a:pt x="4920" y="9385"/>
                    <a:pt x="4973" y="9348"/>
                    <a:pt x="5010" y="9295"/>
                  </a:cubicBezTo>
                  <a:cubicBezTo>
                    <a:pt x="5117" y="9141"/>
                    <a:pt x="5031" y="8929"/>
                    <a:pt x="4898" y="8787"/>
                  </a:cubicBezTo>
                  <a:cubicBezTo>
                    <a:pt x="4866" y="8753"/>
                    <a:pt x="4834" y="8721"/>
                    <a:pt x="4800" y="8689"/>
                  </a:cubicBezTo>
                  <a:cubicBezTo>
                    <a:pt x="4703" y="8596"/>
                    <a:pt x="4613" y="8509"/>
                    <a:pt x="4575" y="8393"/>
                  </a:cubicBezTo>
                  <a:lnTo>
                    <a:pt x="4568" y="8376"/>
                  </a:lnTo>
                  <a:cubicBezTo>
                    <a:pt x="4558" y="8344"/>
                    <a:pt x="4547" y="8307"/>
                    <a:pt x="4517" y="8284"/>
                  </a:cubicBezTo>
                  <a:cubicBezTo>
                    <a:pt x="4496" y="8267"/>
                    <a:pt x="4466" y="8256"/>
                    <a:pt x="4431" y="8256"/>
                  </a:cubicBezTo>
                  <a:cubicBezTo>
                    <a:pt x="4408" y="8256"/>
                    <a:pt x="4386" y="8260"/>
                    <a:pt x="4367" y="8262"/>
                  </a:cubicBezTo>
                  <a:cubicBezTo>
                    <a:pt x="4222" y="8285"/>
                    <a:pt x="4075" y="8297"/>
                    <a:pt x="3927" y="8297"/>
                  </a:cubicBezTo>
                  <a:cubicBezTo>
                    <a:pt x="3679" y="8297"/>
                    <a:pt x="3430" y="8265"/>
                    <a:pt x="3191" y="8200"/>
                  </a:cubicBezTo>
                  <a:lnTo>
                    <a:pt x="3180" y="8198"/>
                  </a:lnTo>
                  <a:cubicBezTo>
                    <a:pt x="3123" y="8182"/>
                    <a:pt x="3062" y="8169"/>
                    <a:pt x="3004" y="8169"/>
                  </a:cubicBezTo>
                  <a:cubicBezTo>
                    <a:pt x="2975" y="8169"/>
                    <a:pt x="2947" y="8172"/>
                    <a:pt x="2921" y="8181"/>
                  </a:cubicBezTo>
                  <a:cubicBezTo>
                    <a:pt x="2837" y="8209"/>
                    <a:pt x="2777" y="8279"/>
                    <a:pt x="2724" y="8344"/>
                  </a:cubicBezTo>
                  <a:cubicBezTo>
                    <a:pt x="2561" y="8541"/>
                    <a:pt x="2357" y="8755"/>
                    <a:pt x="2092" y="8849"/>
                  </a:cubicBezTo>
                  <a:cubicBezTo>
                    <a:pt x="2025" y="8873"/>
                    <a:pt x="1952" y="8888"/>
                    <a:pt x="1884" y="8903"/>
                  </a:cubicBezTo>
                  <a:cubicBezTo>
                    <a:pt x="1843" y="8914"/>
                    <a:pt x="1800" y="8922"/>
                    <a:pt x="1758" y="8933"/>
                  </a:cubicBezTo>
                  <a:cubicBezTo>
                    <a:pt x="1740" y="8939"/>
                    <a:pt x="1721" y="8946"/>
                    <a:pt x="1704" y="8952"/>
                  </a:cubicBezTo>
                  <a:cubicBezTo>
                    <a:pt x="1700" y="8716"/>
                    <a:pt x="1721" y="8483"/>
                    <a:pt x="1773" y="8258"/>
                  </a:cubicBezTo>
                  <a:lnTo>
                    <a:pt x="1783" y="8213"/>
                  </a:lnTo>
                  <a:lnTo>
                    <a:pt x="1783" y="8213"/>
                  </a:lnTo>
                  <a:lnTo>
                    <a:pt x="1738" y="8226"/>
                  </a:lnTo>
                  <a:cubicBezTo>
                    <a:pt x="1723" y="8230"/>
                    <a:pt x="1708" y="8232"/>
                    <a:pt x="1693" y="8232"/>
                  </a:cubicBezTo>
                  <a:cubicBezTo>
                    <a:pt x="1572" y="8232"/>
                    <a:pt x="1460" y="8095"/>
                    <a:pt x="1406" y="7956"/>
                  </a:cubicBezTo>
                  <a:lnTo>
                    <a:pt x="1393" y="7926"/>
                  </a:lnTo>
                  <a:cubicBezTo>
                    <a:pt x="1331" y="7769"/>
                    <a:pt x="1263" y="7592"/>
                    <a:pt x="1096" y="7547"/>
                  </a:cubicBezTo>
                  <a:cubicBezTo>
                    <a:pt x="1057" y="7534"/>
                    <a:pt x="1018" y="7534"/>
                    <a:pt x="984" y="7534"/>
                  </a:cubicBezTo>
                  <a:lnTo>
                    <a:pt x="920" y="7534"/>
                  </a:lnTo>
                  <a:cubicBezTo>
                    <a:pt x="894" y="7534"/>
                    <a:pt x="866" y="7534"/>
                    <a:pt x="836" y="7527"/>
                  </a:cubicBezTo>
                  <a:cubicBezTo>
                    <a:pt x="656" y="7491"/>
                    <a:pt x="575" y="7283"/>
                    <a:pt x="500" y="7092"/>
                  </a:cubicBezTo>
                  <a:cubicBezTo>
                    <a:pt x="427" y="6910"/>
                    <a:pt x="286" y="6715"/>
                    <a:pt x="104" y="6715"/>
                  </a:cubicBezTo>
                  <a:cubicBezTo>
                    <a:pt x="172" y="6613"/>
                    <a:pt x="268" y="6529"/>
                    <a:pt x="384" y="6482"/>
                  </a:cubicBezTo>
                  <a:lnTo>
                    <a:pt x="416" y="6469"/>
                  </a:lnTo>
                  <a:lnTo>
                    <a:pt x="395" y="6441"/>
                  </a:lnTo>
                  <a:cubicBezTo>
                    <a:pt x="333" y="6355"/>
                    <a:pt x="256" y="6250"/>
                    <a:pt x="245" y="6135"/>
                  </a:cubicBezTo>
                  <a:cubicBezTo>
                    <a:pt x="241" y="6073"/>
                    <a:pt x="264" y="6004"/>
                    <a:pt x="305" y="5959"/>
                  </a:cubicBezTo>
                  <a:cubicBezTo>
                    <a:pt x="326" y="5936"/>
                    <a:pt x="363" y="5908"/>
                    <a:pt x="412" y="5908"/>
                  </a:cubicBezTo>
                  <a:lnTo>
                    <a:pt x="438" y="5908"/>
                  </a:lnTo>
                  <a:lnTo>
                    <a:pt x="446" y="5333"/>
                  </a:lnTo>
                  <a:cubicBezTo>
                    <a:pt x="564" y="5224"/>
                    <a:pt x="697" y="5102"/>
                    <a:pt x="860" y="5057"/>
                  </a:cubicBezTo>
                  <a:cubicBezTo>
                    <a:pt x="896" y="5046"/>
                    <a:pt x="935" y="5042"/>
                    <a:pt x="973" y="5042"/>
                  </a:cubicBezTo>
                  <a:cubicBezTo>
                    <a:pt x="1115" y="5042"/>
                    <a:pt x="1237" y="5109"/>
                    <a:pt x="1282" y="5214"/>
                  </a:cubicBezTo>
                  <a:cubicBezTo>
                    <a:pt x="1297" y="5250"/>
                    <a:pt x="1305" y="5295"/>
                    <a:pt x="1314" y="5336"/>
                  </a:cubicBezTo>
                  <a:cubicBezTo>
                    <a:pt x="1329" y="5417"/>
                    <a:pt x="1346" y="5498"/>
                    <a:pt x="1415" y="5552"/>
                  </a:cubicBezTo>
                  <a:cubicBezTo>
                    <a:pt x="1445" y="5573"/>
                    <a:pt x="1481" y="5586"/>
                    <a:pt x="1520" y="5586"/>
                  </a:cubicBezTo>
                  <a:cubicBezTo>
                    <a:pt x="1620" y="5586"/>
                    <a:pt x="1730" y="5505"/>
                    <a:pt x="1768" y="5402"/>
                  </a:cubicBezTo>
                  <a:cubicBezTo>
                    <a:pt x="1807" y="5301"/>
                    <a:pt x="1798" y="5192"/>
                    <a:pt x="1792" y="5087"/>
                  </a:cubicBezTo>
                  <a:cubicBezTo>
                    <a:pt x="1790" y="5059"/>
                    <a:pt x="1788" y="5029"/>
                    <a:pt x="1785" y="4999"/>
                  </a:cubicBezTo>
                  <a:cubicBezTo>
                    <a:pt x="1783" y="4907"/>
                    <a:pt x="1794" y="4742"/>
                    <a:pt x="1910" y="4671"/>
                  </a:cubicBezTo>
                  <a:cubicBezTo>
                    <a:pt x="1961" y="4639"/>
                    <a:pt x="2023" y="4635"/>
                    <a:pt x="2070" y="4635"/>
                  </a:cubicBezTo>
                  <a:cubicBezTo>
                    <a:pt x="2098" y="4635"/>
                    <a:pt x="2126" y="4637"/>
                    <a:pt x="2154" y="4639"/>
                  </a:cubicBezTo>
                  <a:cubicBezTo>
                    <a:pt x="2182" y="4639"/>
                    <a:pt x="2210" y="4641"/>
                    <a:pt x="2237" y="4641"/>
                  </a:cubicBezTo>
                  <a:cubicBezTo>
                    <a:pt x="2287" y="4641"/>
                    <a:pt x="2351" y="4637"/>
                    <a:pt x="2411" y="4609"/>
                  </a:cubicBezTo>
                  <a:cubicBezTo>
                    <a:pt x="2510" y="4560"/>
                    <a:pt x="2561" y="4464"/>
                    <a:pt x="2612" y="4369"/>
                  </a:cubicBezTo>
                  <a:cubicBezTo>
                    <a:pt x="2660" y="4284"/>
                    <a:pt x="2702" y="4204"/>
                    <a:pt x="2777" y="4159"/>
                  </a:cubicBezTo>
                  <a:cubicBezTo>
                    <a:pt x="2839" y="4123"/>
                    <a:pt x="2910" y="4117"/>
                    <a:pt x="2972" y="4117"/>
                  </a:cubicBezTo>
                  <a:cubicBezTo>
                    <a:pt x="2998" y="4117"/>
                    <a:pt x="3026" y="4119"/>
                    <a:pt x="3054" y="4119"/>
                  </a:cubicBezTo>
                  <a:cubicBezTo>
                    <a:pt x="3081" y="4121"/>
                    <a:pt x="3108" y="4122"/>
                    <a:pt x="3135" y="4122"/>
                  </a:cubicBezTo>
                  <a:cubicBezTo>
                    <a:pt x="3162" y="4122"/>
                    <a:pt x="3189" y="4121"/>
                    <a:pt x="3214" y="4119"/>
                  </a:cubicBezTo>
                  <a:cubicBezTo>
                    <a:pt x="3332" y="4106"/>
                    <a:pt x="3439" y="4057"/>
                    <a:pt x="3542" y="4007"/>
                  </a:cubicBezTo>
                  <a:cubicBezTo>
                    <a:pt x="3587" y="3988"/>
                    <a:pt x="3632" y="3967"/>
                    <a:pt x="3677" y="3947"/>
                  </a:cubicBezTo>
                  <a:cubicBezTo>
                    <a:pt x="3816" y="3894"/>
                    <a:pt x="3971" y="3864"/>
                    <a:pt x="4131" y="3864"/>
                  </a:cubicBezTo>
                  <a:cubicBezTo>
                    <a:pt x="4476" y="3864"/>
                    <a:pt x="4862" y="3994"/>
                    <a:pt x="5220" y="4232"/>
                  </a:cubicBezTo>
                  <a:cubicBezTo>
                    <a:pt x="5241" y="4247"/>
                    <a:pt x="5263" y="4260"/>
                    <a:pt x="5284" y="4275"/>
                  </a:cubicBezTo>
                  <a:cubicBezTo>
                    <a:pt x="5453" y="4389"/>
                    <a:pt x="5627" y="4506"/>
                    <a:pt x="5828" y="4513"/>
                  </a:cubicBezTo>
                  <a:lnTo>
                    <a:pt x="5826" y="4862"/>
                  </a:lnTo>
                  <a:lnTo>
                    <a:pt x="5850" y="4866"/>
                  </a:lnTo>
                  <a:cubicBezTo>
                    <a:pt x="5881" y="4872"/>
                    <a:pt x="5912" y="4875"/>
                    <a:pt x="5944" y="4875"/>
                  </a:cubicBezTo>
                  <a:cubicBezTo>
                    <a:pt x="6022" y="4875"/>
                    <a:pt x="6102" y="4858"/>
                    <a:pt x="6173" y="4828"/>
                  </a:cubicBezTo>
                  <a:cubicBezTo>
                    <a:pt x="6210" y="4907"/>
                    <a:pt x="6300" y="4944"/>
                    <a:pt x="6383" y="4944"/>
                  </a:cubicBezTo>
                  <a:cubicBezTo>
                    <a:pt x="6426" y="4944"/>
                    <a:pt x="6467" y="4935"/>
                    <a:pt x="6503" y="4918"/>
                  </a:cubicBezTo>
                  <a:cubicBezTo>
                    <a:pt x="6589" y="4879"/>
                    <a:pt x="6653" y="4811"/>
                    <a:pt x="6715" y="4742"/>
                  </a:cubicBezTo>
                  <a:cubicBezTo>
                    <a:pt x="6739" y="4719"/>
                    <a:pt x="6760" y="4695"/>
                    <a:pt x="6784" y="4674"/>
                  </a:cubicBezTo>
                  <a:cubicBezTo>
                    <a:pt x="6953" y="4509"/>
                    <a:pt x="7189" y="4417"/>
                    <a:pt x="7429" y="4417"/>
                  </a:cubicBezTo>
                  <a:cubicBezTo>
                    <a:pt x="7469" y="4417"/>
                    <a:pt x="7510" y="4419"/>
                    <a:pt x="7551" y="4425"/>
                  </a:cubicBezTo>
                  <a:lnTo>
                    <a:pt x="7628" y="4639"/>
                  </a:lnTo>
                  <a:lnTo>
                    <a:pt x="8410" y="4410"/>
                  </a:lnTo>
                  <a:cubicBezTo>
                    <a:pt x="8483" y="4571"/>
                    <a:pt x="8661" y="4682"/>
                    <a:pt x="8851" y="4682"/>
                  </a:cubicBezTo>
                  <a:cubicBezTo>
                    <a:pt x="8905" y="4682"/>
                    <a:pt x="8954" y="4674"/>
                    <a:pt x="9003" y="4656"/>
                  </a:cubicBezTo>
                  <a:cubicBezTo>
                    <a:pt x="9025" y="4781"/>
                    <a:pt x="9072" y="4903"/>
                    <a:pt x="9143" y="5008"/>
                  </a:cubicBezTo>
                  <a:lnTo>
                    <a:pt x="9156" y="5025"/>
                  </a:lnTo>
                  <a:lnTo>
                    <a:pt x="9961" y="4755"/>
                  </a:lnTo>
                  <a:cubicBezTo>
                    <a:pt x="9986" y="4902"/>
                    <a:pt x="10127" y="5021"/>
                    <a:pt x="10278" y="5021"/>
                  </a:cubicBezTo>
                  <a:cubicBezTo>
                    <a:pt x="10283" y="5021"/>
                    <a:pt x="10288" y="5021"/>
                    <a:pt x="10293" y="5021"/>
                  </a:cubicBezTo>
                  <a:lnTo>
                    <a:pt x="10302" y="5019"/>
                  </a:lnTo>
                  <a:cubicBezTo>
                    <a:pt x="10447" y="4959"/>
                    <a:pt x="10552" y="4817"/>
                    <a:pt x="10582" y="4641"/>
                  </a:cubicBezTo>
                  <a:cubicBezTo>
                    <a:pt x="10612" y="4466"/>
                    <a:pt x="10561" y="4299"/>
                    <a:pt x="10443" y="4194"/>
                  </a:cubicBezTo>
                  <a:cubicBezTo>
                    <a:pt x="10342" y="4104"/>
                    <a:pt x="10212" y="4059"/>
                    <a:pt x="10088" y="4018"/>
                  </a:cubicBezTo>
                  <a:cubicBezTo>
                    <a:pt x="9959" y="3973"/>
                    <a:pt x="9837" y="3934"/>
                    <a:pt x="9745" y="3849"/>
                  </a:cubicBezTo>
                  <a:lnTo>
                    <a:pt x="9745" y="3609"/>
                  </a:lnTo>
                  <a:lnTo>
                    <a:pt x="10154" y="3416"/>
                  </a:lnTo>
                  <a:lnTo>
                    <a:pt x="10135" y="3388"/>
                  </a:lnTo>
                  <a:cubicBezTo>
                    <a:pt x="10058" y="3292"/>
                    <a:pt x="10049" y="3146"/>
                    <a:pt x="10113" y="3041"/>
                  </a:cubicBezTo>
                  <a:cubicBezTo>
                    <a:pt x="10126" y="3020"/>
                    <a:pt x="10139" y="3002"/>
                    <a:pt x="10154" y="2983"/>
                  </a:cubicBezTo>
                  <a:cubicBezTo>
                    <a:pt x="10186" y="2942"/>
                    <a:pt x="10216" y="2902"/>
                    <a:pt x="10229" y="2850"/>
                  </a:cubicBezTo>
                  <a:cubicBezTo>
                    <a:pt x="10240" y="2810"/>
                    <a:pt x="10235" y="2769"/>
                    <a:pt x="10233" y="2730"/>
                  </a:cubicBezTo>
                  <a:cubicBezTo>
                    <a:pt x="10231" y="2703"/>
                    <a:pt x="10229" y="2675"/>
                    <a:pt x="10231" y="2649"/>
                  </a:cubicBezTo>
                  <a:cubicBezTo>
                    <a:pt x="10244" y="2525"/>
                    <a:pt x="10379" y="2439"/>
                    <a:pt x="10499" y="2430"/>
                  </a:cubicBezTo>
                  <a:cubicBezTo>
                    <a:pt x="10510" y="2430"/>
                    <a:pt x="10521" y="2429"/>
                    <a:pt x="10533" y="2429"/>
                  </a:cubicBezTo>
                  <a:cubicBezTo>
                    <a:pt x="10654" y="2429"/>
                    <a:pt x="10777" y="2479"/>
                    <a:pt x="10885" y="2523"/>
                  </a:cubicBezTo>
                  <a:lnTo>
                    <a:pt x="10912" y="2533"/>
                  </a:lnTo>
                  <a:lnTo>
                    <a:pt x="10921" y="2505"/>
                  </a:lnTo>
                  <a:cubicBezTo>
                    <a:pt x="10979" y="2308"/>
                    <a:pt x="10801" y="2139"/>
                    <a:pt x="10640" y="2015"/>
                  </a:cubicBezTo>
                  <a:cubicBezTo>
                    <a:pt x="10565" y="1955"/>
                    <a:pt x="10330" y="1751"/>
                    <a:pt x="10424" y="1571"/>
                  </a:cubicBezTo>
                  <a:cubicBezTo>
                    <a:pt x="10482" y="1471"/>
                    <a:pt x="10591" y="1419"/>
                    <a:pt x="10750" y="1419"/>
                  </a:cubicBezTo>
                  <a:cubicBezTo>
                    <a:pt x="10876" y="1419"/>
                    <a:pt x="11005" y="1453"/>
                    <a:pt x="11090" y="1481"/>
                  </a:cubicBezTo>
                  <a:cubicBezTo>
                    <a:pt x="11255" y="1533"/>
                    <a:pt x="11384" y="1558"/>
                    <a:pt x="11493" y="1558"/>
                  </a:cubicBezTo>
                  <a:cubicBezTo>
                    <a:pt x="11641" y="1558"/>
                    <a:pt x="11754" y="1511"/>
                    <a:pt x="11827" y="1421"/>
                  </a:cubicBezTo>
                  <a:cubicBezTo>
                    <a:pt x="11984" y="1387"/>
                    <a:pt x="12151" y="1318"/>
                    <a:pt x="12311" y="1252"/>
                  </a:cubicBezTo>
                  <a:cubicBezTo>
                    <a:pt x="12472" y="1186"/>
                    <a:pt x="12639" y="1117"/>
                    <a:pt x="12798" y="1083"/>
                  </a:cubicBezTo>
                  <a:cubicBezTo>
                    <a:pt x="13359" y="967"/>
                    <a:pt x="13940" y="845"/>
                    <a:pt x="14514" y="757"/>
                  </a:cubicBezTo>
                  <a:lnTo>
                    <a:pt x="14535" y="755"/>
                  </a:lnTo>
                  <a:cubicBezTo>
                    <a:pt x="14880" y="704"/>
                    <a:pt x="15236" y="648"/>
                    <a:pt x="15489" y="412"/>
                  </a:cubicBezTo>
                  <a:cubicBezTo>
                    <a:pt x="15527" y="376"/>
                    <a:pt x="15562" y="335"/>
                    <a:pt x="15596" y="297"/>
                  </a:cubicBezTo>
                  <a:cubicBezTo>
                    <a:pt x="15669" y="215"/>
                    <a:pt x="15735" y="140"/>
                    <a:pt x="15827" y="95"/>
                  </a:cubicBezTo>
                  <a:cubicBezTo>
                    <a:pt x="15889" y="67"/>
                    <a:pt x="15958" y="54"/>
                    <a:pt x="16048" y="54"/>
                  </a:cubicBezTo>
                  <a:close/>
                  <a:moveTo>
                    <a:pt x="16048" y="1"/>
                  </a:moveTo>
                  <a:cubicBezTo>
                    <a:pt x="15952" y="1"/>
                    <a:pt x="15872" y="16"/>
                    <a:pt x="15804" y="48"/>
                  </a:cubicBezTo>
                  <a:cubicBezTo>
                    <a:pt x="15703" y="95"/>
                    <a:pt x="15628" y="179"/>
                    <a:pt x="15557" y="260"/>
                  </a:cubicBezTo>
                  <a:cubicBezTo>
                    <a:pt x="15523" y="299"/>
                    <a:pt x="15489" y="337"/>
                    <a:pt x="15452" y="374"/>
                  </a:cubicBezTo>
                  <a:cubicBezTo>
                    <a:pt x="15210" y="599"/>
                    <a:pt x="14863" y="650"/>
                    <a:pt x="14527" y="701"/>
                  </a:cubicBezTo>
                  <a:lnTo>
                    <a:pt x="14507" y="706"/>
                  </a:lnTo>
                  <a:cubicBezTo>
                    <a:pt x="13929" y="791"/>
                    <a:pt x="13348" y="914"/>
                    <a:pt x="12785" y="1031"/>
                  </a:cubicBezTo>
                  <a:cubicBezTo>
                    <a:pt x="12624" y="1066"/>
                    <a:pt x="12455" y="1134"/>
                    <a:pt x="12290" y="1203"/>
                  </a:cubicBezTo>
                  <a:cubicBezTo>
                    <a:pt x="12129" y="1269"/>
                    <a:pt x="11962" y="1338"/>
                    <a:pt x="11806" y="1370"/>
                  </a:cubicBezTo>
                  <a:lnTo>
                    <a:pt x="11797" y="1372"/>
                  </a:lnTo>
                  <a:lnTo>
                    <a:pt x="11791" y="1381"/>
                  </a:lnTo>
                  <a:cubicBezTo>
                    <a:pt x="11727" y="1464"/>
                    <a:pt x="11630" y="1505"/>
                    <a:pt x="11493" y="1505"/>
                  </a:cubicBezTo>
                  <a:cubicBezTo>
                    <a:pt x="11388" y="1505"/>
                    <a:pt x="11266" y="1481"/>
                    <a:pt x="11107" y="1430"/>
                  </a:cubicBezTo>
                  <a:cubicBezTo>
                    <a:pt x="11017" y="1402"/>
                    <a:pt x="10882" y="1366"/>
                    <a:pt x="10750" y="1366"/>
                  </a:cubicBezTo>
                  <a:cubicBezTo>
                    <a:pt x="10572" y="1366"/>
                    <a:pt x="10445" y="1428"/>
                    <a:pt x="10377" y="1546"/>
                  </a:cubicBezTo>
                  <a:cubicBezTo>
                    <a:pt x="10302" y="1693"/>
                    <a:pt x="10387" y="1884"/>
                    <a:pt x="10606" y="2056"/>
                  </a:cubicBezTo>
                  <a:cubicBezTo>
                    <a:pt x="10745" y="2165"/>
                    <a:pt x="10897" y="2306"/>
                    <a:pt x="10876" y="2460"/>
                  </a:cubicBezTo>
                  <a:cubicBezTo>
                    <a:pt x="10772" y="2418"/>
                    <a:pt x="10657" y="2375"/>
                    <a:pt x="10534" y="2375"/>
                  </a:cubicBezTo>
                  <a:cubicBezTo>
                    <a:pt x="10521" y="2375"/>
                    <a:pt x="10508" y="2376"/>
                    <a:pt x="10495" y="2377"/>
                  </a:cubicBezTo>
                  <a:cubicBezTo>
                    <a:pt x="10353" y="2388"/>
                    <a:pt x="10195" y="2484"/>
                    <a:pt x="10178" y="2643"/>
                  </a:cubicBezTo>
                  <a:cubicBezTo>
                    <a:pt x="10173" y="2675"/>
                    <a:pt x="10178" y="2705"/>
                    <a:pt x="10180" y="2735"/>
                  </a:cubicBezTo>
                  <a:cubicBezTo>
                    <a:pt x="10182" y="2771"/>
                    <a:pt x="10186" y="2805"/>
                    <a:pt x="10178" y="2838"/>
                  </a:cubicBezTo>
                  <a:cubicBezTo>
                    <a:pt x="10167" y="2878"/>
                    <a:pt x="10141" y="2912"/>
                    <a:pt x="10111" y="2949"/>
                  </a:cubicBezTo>
                  <a:cubicBezTo>
                    <a:pt x="10096" y="2970"/>
                    <a:pt x="10081" y="2992"/>
                    <a:pt x="10066" y="3013"/>
                  </a:cubicBezTo>
                  <a:cubicBezTo>
                    <a:pt x="9998" y="3127"/>
                    <a:pt x="10002" y="3283"/>
                    <a:pt x="10073" y="3395"/>
                  </a:cubicBezTo>
                  <a:lnTo>
                    <a:pt x="9691" y="3575"/>
                  </a:lnTo>
                  <a:lnTo>
                    <a:pt x="9691" y="3870"/>
                  </a:lnTo>
                  <a:lnTo>
                    <a:pt x="9700" y="3879"/>
                  </a:lnTo>
                  <a:cubicBezTo>
                    <a:pt x="9800" y="3977"/>
                    <a:pt x="9938" y="4024"/>
                    <a:pt x="10070" y="4067"/>
                  </a:cubicBezTo>
                  <a:cubicBezTo>
                    <a:pt x="10197" y="4110"/>
                    <a:pt x="10317" y="4151"/>
                    <a:pt x="10409" y="4234"/>
                  </a:cubicBezTo>
                  <a:cubicBezTo>
                    <a:pt x="10512" y="4327"/>
                    <a:pt x="10557" y="4477"/>
                    <a:pt x="10529" y="4633"/>
                  </a:cubicBezTo>
                  <a:cubicBezTo>
                    <a:pt x="10503" y="4789"/>
                    <a:pt x="10411" y="4914"/>
                    <a:pt x="10287" y="4967"/>
                  </a:cubicBezTo>
                  <a:cubicBezTo>
                    <a:pt x="10283" y="4967"/>
                    <a:pt x="10280" y="4967"/>
                    <a:pt x="10276" y="4967"/>
                  </a:cubicBezTo>
                  <a:cubicBezTo>
                    <a:pt x="10141" y="4967"/>
                    <a:pt x="10017" y="4850"/>
                    <a:pt x="10010" y="4719"/>
                  </a:cubicBezTo>
                  <a:lnTo>
                    <a:pt x="10008" y="4682"/>
                  </a:lnTo>
                  <a:lnTo>
                    <a:pt x="9177" y="4961"/>
                  </a:lnTo>
                  <a:cubicBezTo>
                    <a:pt x="9111" y="4856"/>
                    <a:pt x="9068" y="4738"/>
                    <a:pt x="9051" y="4614"/>
                  </a:cubicBezTo>
                  <a:lnTo>
                    <a:pt x="9046" y="4577"/>
                  </a:lnTo>
                  <a:lnTo>
                    <a:pt x="9012" y="4594"/>
                  </a:lnTo>
                  <a:cubicBezTo>
                    <a:pt x="8963" y="4616"/>
                    <a:pt x="8909" y="4629"/>
                    <a:pt x="8851" y="4629"/>
                  </a:cubicBezTo>
                  <a:cubicBezTo>
                    <a:pt x="8673" y="4629"/>
                    <a:pt x="8509" y="4521"/>
                    <a:pt x="8449" y="4369"/>
                  </a:cubicBezTo>
                  <a:lnTo>
                    <a:pt x="8440" y="4346"/>
                  </a:lnTo>
                  <a:lnTo>
                    <a:pt x="7662" y="4573"/>
                  </a:lnTo>
                  <a:lnTo>
                    <a:pt x="7592" y="4376"/>
                  </a:lnTo>
                  <a:lnTo>
                    <a:pt x="7574" y="4374"/>
                  </a:lnTo>
                  <a:cubicBezTo>
                    <a:pt x="7527" y="4365"/>
                    <a:pt x="7478" y="4363"/>
                    <a:pt x="7429" y="4363"/>
                  </a:cubicBezTo>
                  <a:cubicBezTo>
                    <a:pt x="7174" y="4363"/>
                    <a:pt x="6927" y="4462"/>
                    <a:pt x="6747" y="4635"/>
                  </a:cubicBezTo>
                  <a:cubicBezTo>
                    <a:pt x="6724" y="4656"/>
                    <a:pt x="6700" y="4682"/>
                    <a:pt x="6677" y="4706"/>
                  </a:cubicBezTo>
                  <a:cubicBezTo>
                    <a:pt x="6615" y="4772"/>
                    <a:pt x="6557" y="4834"/>
                    <a:pt x="6480" y="4871"/>
                  </a:cubicBezTo>
                  <a:cubicBezTo>
                    <a:pt x="6452" y="4884"/>
                    <a:pt x="6417" y="4890"/>
                    <a:pt x="6383" y="4890"/>
                  </a:cubicBezTo>
                  <a:cubicBezTo>
                    <a:pt x="6312" y="4890"/>
                    <a:pt x="6231" y="4858"/>
                    <a:pt x="6216" y="4785"/>
                  </a:cubicBezTo>
                  <a:lnTo>
                    <a:pt x="6207" y="4751"/>
                  </a:lnTo>
                  <a:lnTo>
                    <a:pt x="6177" y="4768"/>
                  </a:lnTo>
                  <a:cubicBezTo>
                    <a:pt x="6107" y="4803"/>
                    <a:pt x="6026" y="4821"/>
                    <a:pt x="5946" y="4821"/>
                  </a:cubicBezTo>
                  <a:cubicBezTo>
                    <a:pt x="5923" y="4821"/>
                    <a:pt x="5901" y="4820"/>
                    <a:pt x="5880" y="4817"/>
                  </a:cubicBezTo>
                  <a:lnTo>
                    <a:pt x="5882" y="4459"/>
                  </a:lnTo>
                  <a:lnTo>
                    <a:pt x="5843" y="4459"/>
                  </a:lnTo>
                  <a:cubicBezTo>
                    <a:pt x="5653" y="4459"/>
                    <a:pt x="5481" y="4344"/>
                    <a:pt x="5314" y="4232"/>
                  </a:cubicBezTo>
                  <a:cubicBezTo>
                    <a:pt x="5293" y="4217"/>
                    <a:pt x="5271" y="4202"/>
                    <a:pt x="5250" y="4187"/>
                  </a:cubicBezTo>
                  <a:cubicBezTo>
                    <a:pt x="4883" y="3945"/>
                    <a:pt x="4485" y="3810"/>
                    <a:pt x="4131" y="3810"/>
                  </a:cubicBezTo>
                  <a:cubicBezTo>
                    <a:pt x="3962" y="3810"/>
                    <a:pt x="3804" y="3840"/>
                    <a:pt x="3658" y="3898"/>
                  </a:cubicBezTo>
                  <a:cubicBezTo>
                    <a:pt x="3611" y="3917"/>
                    <a:pt x="3564" y="3939"/>
                    <a:pt x="3521" y="3960"/>
                  </a:cubicBezTo>
                  <a:cubicBezTo>
                    <a:pt x="3416" y="4007"/>
                    <a:pt x="3317" y="4054"/>
                    <a:pt x="3210" y="4065"/>
                  </a:cubicBezTo>
                  <a:cubicBezTo>
                    <a:pt x="3184" y="4068"/>
                    <a:pt x="3159" y="4069"/>
                    <a:pt x="3133" y="4069"/>
                  </a:cubicBezTo>
                  <a:cubicBezTo>
                    <a:pt x="3107" y="4069"/>
                    <a:pt x="3082" y="4068"/>
                    <a:pt x="3056" y="4067"/>
                  </a:cubicBezTo>
                  <a:cubicBezTo>
                    <a:pt x="3028" y="4065"/>
                    <a:pt x="3000" y="4063"/>
                    <a:pt x="2972" y="4063"/>
                  </a:cubicBezTo>
                  <a:cubicBezTo>
                    <a:pt x="2904" y="4063"/>
                    <a:pt x="2824" y="4069"/>
                    <a:pt x="2752" y="4112"/>
                  </a:cubicBezTo>
                  <a:cubicBezTo>
                    <a:pt x="2664" y="4166"/>
                    <a:pt x="2615" y="4256"/>
                    <a:pt x="2565" y="4344"/>
                  </a:cubicBezTo>
                  <a:cubicBezTo>
                    <a:pt x="2516" y="4436"/>
                    <a:pt x="2471" y="4519"/>
                    <a:pt x="2387" y="4560"/>
                  </a:cubicBezTo>
                  <a:cubicBezTo>
                    <a:pt x="2349" y="4579"/>
                    <a:pt x="2302" y="4588"/>
                    <a:pt x="2237" y="4588"/>
                  </a:cubicBezTo>
                  <a:cubicBezTo>
                    <a:pt x="2212" y="4588"/>
                    <a:pt x="2184" y="4586"/>
                    <a:pt x="2156" y="4586"/>
                  </a:cubicBezTo>
                  <a:cubicBezTo>
                    <a:pt x="2128" y="4584"/>
                    <a:pt x="2100" y="4581"/>
                    <a:pt x="2070" y="4581"/>
                  </a:cubicBezTo>
                  <a:cubicBezTo>
                    <a:pt x="2017" y="4581"/>
                    <a:pt x="1944" y="4588"/>
                    <a:pt x="1882" y="4626"/>
                  </a:cubicBezTo>
                  <a:cubicBezTo>
                    <a:pt x="1743" y="4710"/>
                    <a:pt x="1728" y="4896"/>
                    <a:pt x="1732" y="5001"/>
                  </a:cubicBezTo>
                  <a:cubicBezTo>
                    <a:pt x="1734" y="5031"/>
                    <a:pt x="1736" y="5061"/>
                    <a:pt x="1738" y="5091"/>
                  </a:cubicBezTo>
                  <a:cubicBezTo>
                    <a:pt x="1745" y="5196"/>
                    <a:pt x="1751" y="5293"/>
                    <a:pt x="1719" y="5383"/>
                  </a:cubicBezTo>
                  <a:cubicBezTo>
                    <a:pt x="1687" y="5466"/>
                    <a:pt x="1599" y="5533"/>
                    <a:pt x="1520" y="5533"/>
                  </a:cubicBezTo>
                  <a:cubicBezTo>
                    <a:pt x="1492" y="5533"/>
                    <a:pt x="1468" y="5524"/>
                    <a:pt x="1447" y="5509"/>
                  </a:cubicBezTo>
                  <a:cubicBezTo>
                    <a:pt x="1393" y="5468"/>
                    <a:pt x="1380" y="5400"/>
                    <a:pt x="1365" y="5325"/>
                  </a:cubicBezTo>
                  <a:cubicBezTo>
                    <a:pt x="1357" y="5282"/>
                    <a:pt x="1348" y="5235"/>
                    <a:pt x="1331" y="5192"/>
                  </a:cubicBezTo>
                  <a:cubicBezTo>
                    <a:pt x="1278" y="5068"/>
                    <a:pt x="1136" y="4989"/>
                    <a:pt x="973" y="4989"/>
                  </a:cubicBezTo>
                  <a:cubicBezTo>
                    <a:pt x="928" y="4989"/>
                    <a:pt x="888" y="4995"/>
                    <a:pt x="847" y="5006"/>
                  </a:cubicBezTo>
                  <a:cubicBezTo>
                    <a:pt x="667" y="5055"/>
                    <a:pt x="526" y="5188"/>
                    <a:pt x="401" y="5303"/>
                  </a:cubicBezTo>
                  <a:lnTo>
                    <a:pt x="393" y="5310"/>
                  </a:lnTo>
                  <a:lnTo>
                    <a:pt x="386" y="5856"/>
                  </a:lnTo>
                  <a:cubicBezTo>
                    <a:pt x="341" y="5863"/>
                    <a:pt x="301" y="5886"/>
                    <a:pt x="266" y="5923"/>
                  </a:cubicBezTo>
                  <a:cubicBezTo>
                    <a:pt x="215" y="5978"/>
                    <a:pt x="185" y="6062"/>
                    <a:pt x="191" y="6139"/>
                  </a:cubicBezTo>
                  <a:cubicBezTo>
                    <a:pt x="202" y="6257"/>
                    <a:pt x="271" y="6360"/>
                    <a:pt x="333" y="6445"/>
                  </a:cubicBezTo>
                  <a:cubicBezTo>
                    <a:pt x="204" y="6508"/>
                    <a:pt x="97" y="6608"/>
                    <a:pt x="29" y="6735"/>
                  </a:cubicBezTo>
                  <a:lnTo>
                    <a:pt x="1" y="6786"/>
                  </a:lnTo>
                  <a:lnTo>
                    <a:pt x="1" y="6786"/>
                  </a:lnTo>
                  <a:lnTo>
                    <a:pt x="59" y="6773"/>
                  </a:lnTo>
                  <a:cubicBezTo>
                    <a:pt x="73" y="6770"/>
                    <a:pt x="87" y="6769"/>
                    <a:pt x="101" y="6769"/>
                  </a:cubicBezTo>
                  <a:cubicBezTo>
                    <a:pt x="254" y="6769"/>
                    <a:pt x="384" y="6945"/>
                    <a:pt x="453" y="7118"/>
                  </a:cubicBezTo>
                  <a:cubicBezTo>
                    <a:pt x="526" y="7305"/>
                    <a:pt x="618" y="7536"/>
                    <a:pt x="826" y="7579"/>
                  </a:cubicBezTo>
                  <a:cubicBezTo>
                    <a:pt x="860" y="7587"/>
                    <a:pt x="892" y="7587"/>
                    <a:pt x="920" y="7587"/>
                  </a:cubicBezTo>
                  <a:lnTo>
                    <a:pt x="984" y="7587"/>
                  </a:lnTo>
                  <a:cubicBezTo>
                    <a:pt x="1014" y="7587"/>
                    <a:pt x="1051" y="7587"/>
                    <a:pt x="1083" y="7598"/>
                  </a:cubicBezTo>
                  <a:cubicBezTo>
                    <a:pt x="1222" y="7637"/>
                    <a:pt x="1286" y="7799"/>
                    <a:pt x="1344" y="7945"/>
                  </a:cubicBezTo>
                  <a:lnTo>
                    <a:pt x="1355" y="7977"/>
                  </a:lnTo>
                  <a:cubicBezTo>
                    <a:pt x="1412" y="8118"/>
                    <a:pt x="1532" y="8287"/>
                    <a:pt x="1690" y="8287"/>
                  </a:cubicBezTo>
                  <a:cubicBezTo>
                    <a:pt x="1697" y="8287"/>
                    <a:pt x="1705" y="8287"/>
                    <a:pt x="1713" y="8286"/>
                  </a:cubicBezTo>
                  <a:lnTo>
                    <a:pt x="1713" y="8286"/>
                  </a:lnTo>
                  <a:cubicBezTo>
                    <a:pt x="1663" y="8515"/>
                    <a:pt x="1644" y="8751"/>
                    <a:pt x="1653" y="8991"/>
                  </a:cubicBezTo>
                  <a:lnTo>
                    <a:pt x="1653" y="9025"/>
                  </a:lnTo>
                  <a:lnTo>
                    <a:pt x="1687" y="9014"/>
                  </a:lnTo>
                  <a:cubicBezTo>
                    <a:pt x="1698" y="9010"/>
                    <a:pt x="1708" y="9006"/>
                    <a:pt x="1719" y="9004"/>
                  </a:cubicBezTo>
                  <a:cubicBezTo>
                    <a:pt x="1736" y="8997"/>
                    <a:pt x="1753" y="8991"/>
                    <a:pt x="1773" y="8986"/>
                  </a:cubicBezTo>
                  <a:cubicBezTo>
                    <a:pt x="1813" y="8974"/>
                    <a:pt x="1854" y="8965"/>
                    <a:pt x="1897" y="8956"/>
                  </a:cubicBezTo>
                  <a:cubicBezTo>
                    <a:pt x="1967" y="8939"/>
                    <a:pt x="2038" y="8924"/>
                    <a:pt x="2109" y="8899"/>
                  </a:cubicBezTo>
                  <a:cubicBezTo>
                    <a:pt x="2387" y="8800"/>
                    <a:pt x="2597" y="8581"/>
                    <a:pt x="2767" y="8376"/>
                  </a:cubicBezTo>
                  <a:cubicBezTo>
                    <a:pt x="2816" y="8316"/>
                    <a:pt x="2867" y="8254"/>
                    <a:pt x="2938" y="8232"/>
                  </a:cubicBezTo>
                  <a:cubicBezTo>
                    <a:pt x="2958" y="8225"/>
                    <a:pt x="2981" y="8222"/>
                    <a:pt x="3006" y="8222"/>
                  </a:cubicBezTo>
                  <a:cubicBezTo>
                    <a:pt x="3056" y="8222"/>
                    <a:pt x="3114" y="8235"/>
                    <a:pt x="3167" y="8249"/>
                  </a:cubicBezTo>
                  <a:lnTo>
                    <a:pt x="3178" y="8254"/>
                  </a:lnTo>
                  <a:cubicBezTo>
                    <a:pt x="3421" y="8318"/>
                    <a:pt x="3674" y="8351"/>
                    <a:pt x="3926" y="8351"/>
                  </a:cubicBezTo>
                  <a:cubicBezTo>
                    <a:pt x="4077" y="8351"/>
                    <a:pt x="4228" y="8339"/>
                    <a:pt x="4376" y="8316"/>
                  </a:cubicBezTo>
                  <a:cubicBezTo>
                    <a:pt x="4393" y="8313"/>
                    <a:pt x="4411" y="8311"/>
                    <a:pt x="4428" y="8311"/>
                  </a:cubicBezTo>
                  <a:cubicBezTo>
                    <a:pt x="4451" y="8311"/>
                    <a:pt x="4471" y="8315"/>
                    <a:pt x="4483" y="8324"/>
                  </a:cubicBezTo>
                  <a:cubicBezTo>
                    <a:pt x="4502" y="8339"/>
                    <a:pt x="4508" y="8365"/>
                    <a:pt x="4517" y="8393"/>
                  </a:cubicBezTo>
                  <a:lnTo>
                    <a:pt x="4523" y="8410"/>
                  </a:lnTo>
                  <a:cubicBezTo>
                    <a:pt x="4566" y="8539"/>
                    <a:pt x="4667" y="8635"/>
                    <a:pt x="4763" y="8727"/>
                  </a:cubicBezTo>
                  <a:cubicBezTo>
                    <a:pt x="4796" y="8759"/>
                    <a:pt x="4830" y="8791"/>
                    <a:pt x="4860" y="8824"/>
                  </a:cubicBezTo>
                  <a:cubicBezTo>
                    <a:pt x="4976" y="8950"/>
                    <a:pt x="5055" y="9134"/>
                    <a:pt x="4967" y="9265"/>
                  </a:cubicBezTo>
                  <a:cubicBezTo>
                    <a:pt x="4935" y="9310"/>
                    <a:pt x="4888" y="9342"/>
                    <a:pt x="4836" y="9376"/>
                  </a:cubicBezTo>
                  <a:cubicBezTo>
                    <a:pt x="4774" y="9419"/>
                    <a:pt x="4710" y="9462"/>
                    <a:pt x="4678" y="9535"/>
                  </a:cubicBezTo>
                  <a:cubicBezTo>
                    <a:pt x="4654" y="9586"/>
                    <a:pt x="4652" y="9642"/>
                    <a:pt x="4650" y="9698"/>
                  </a:cubicBezTo>
                  <a:cubicBezTo>
                    <a:pt x="4650" y="9743"/>
                    <a:pt x="4648" y="9786"/>
                    <a:pt x="4635" y="9824"/>
                  </a:cubicBezTo>
                  <a:cubicBezTo>
                    <a:pt x="4588" y="9963"/>
                    <a:pt x="4408" y="10008"/>
                    <a:pt x="4256" y="10032"/>
                  </a:cubicBezTo>
                  <a:lnTo>
                    <a:pt x="3326" y="10175"/>
                  </a:lnTo>
                  <a:lnTo>
                    <a:pt x="3307" y="10180"/>
                  </a:lnTo>
                  <a:lnTo>
                    <a:pt x="3242" y="10668"/>
                  </a:lnTo>
                  <a:cubicBezTo>
                    <a:pt x="3135" y="10622"/>
                    <a:pt x="3016" y="10599"/>
                    <a:pt x="2898" y="10599"/>
                  </a:cubicBezTo>
                  <a:cubicBezTo>
                    <a:pt x="2823" y="10599"/>
                    <a:pt x="2748" y="10608"/>
                    <a:pt x="2677" y="10628"/>
                  </a:cubicBezTo>
                  <a:lnTo>
                    <a:pt x="2662" y="10632"/>
                  </a:lnTo>
                  <a:lnTo>
                    <a:pt x="2657" y="10647"/>
                  </a:lnTo>
                  <a:cubicBezTo>
                    <a:pt x="2604" y="10870"/>
                    <a:pt x="2839" y="11047"/>
                    <a:pt x="2944" y="11112"/>
                  </a:cubicBezTo>
                  <a:lnTo>
                    <a:pt x="2977" y="11131"/>
                  </a:lnTo>
                  <a:cubicBezTo>
                    <a:pt x="3124" y="11223"/>
                    <a:pt x="3277" y="11320"/>
                    <a:pt x="3309" y="11476"/>
                  </a:cubicBezTo>
                  <a:cubicBezTo>
                    <a:pt x="3315" y="11510"/>
                    <a:pt x="3317" y="11551"/>
                    <a:pt x="3319" y="11587"/>
                  </a:cubicBezTo>
                  <a:cubicBezTo>
                    <a:pt x="3322" y="11673"/>
                    <a:pt x="3324" y="11763"/>
                    <a:pt x="3390" y="11823"/>
                  </a:cubicBezTo>
                  <a:lnTo>
                    <a:pt x="3397" y="11829"/>
                  </a:lnTo>
                  <a:lnTo>
                    <a:pt x="3645" y="11849"/>
                  </a:lnTo>
                  <a:lnTo>
                    <a:pt x="3671" y="12144"/>
                  </a:lnTo>
                  <a:lnTo>
                    <a:pt x="3699" y="12140"/>
                  </a:lnTo>
                  <a:cubicBezTo>
                    <a:pt x="3755" y="12133"/>
                    <a:pt x="3811" y="12130"/>
                    <a:pt x="3868" y="12130"/>
                  </a:cubicBezTo>
                  <a:cubicBezTo>
                    <a:pt x="4034" y="12130"/>
                    <a:pt x="4202" y="12160"/>
                    <a:pt x="4359" y="12217"/>
                  </a:cubicBezTo>
                  <a:cubicBezTo>
                    <a:pt x="4391" y="12228"/>
                    <a:pt x="4425" y="12243"/>
                    <a:pt x="4446" y="12269"/>
                  </a:cubicBezTo>
                  <a:cubicBezTo>
                    <a:pt x="4487" y="12320"/>
                    <a:pt x="4463" y="12402"/>
                    <a:pt x="4451" y="12434"/>
                  </a:cubicBezTo>
                  <a:cubicBezTo>
                    <a:pt x="4425" y="12496"/>
                    <a:pt x="4384" y="12556"/>
                    <a:pt x="4346" y="12611"/>
                  </a:cubicBezTo>
                  <a:cubicBezTo>
                    <a:pt x="4296" y="12682"/>
                    <a:pt x="4247" y="12755"/>
                    <a:pt x="4221" y="12839"/>
                  </a:cubicBezTo>
                  <a:cubicBezTo>
                    <a:pt x="4196" y="12924"/>
                    <a:pt x="4215" y="13034"/>
                    <a:pt x="4271" y="13111"/>
                  </a:cubicBezTo>
                  <a:cubicBezTo>
                    <a:pt x="4311" y="13164"/>
                    <a:pt x="4364" y="13193"/>
                    <a:pt x="4419" y="13193"/>
                  </a:cubicBezTo>
                  <a:cubicBezTo>
                    <a:pt x="4434" y="13193"/>
                    <a:pt x="4450" y="13190"/>
                    <a:pt x="4466" y="13186"/>
                  </a:cubicBezTo>
                  <a:cubicBezTo>
                    <a:pt x="4592" y="13149"/>
                    <a:pt x="4626" y="12999"/>
                    <a:pt x="4641" y="12888"/>
                  </a:cubicBezTo>
                  <a:lnTo>
                    <a:pt x="4693" y="12489"/>
                  </a:lnTo>
                  <a:cubicBezTo>
                    <a:pt x="4699" y="12449"/>
                    <a:pt x="4718" y="12382"/>
                    <a:pt x="4759" y="12382"/>
                  </a:cubicBezTo>
                  <a:cubicBezTo>
                    <a:pt x="4774" y="12382"/>
                    <a:pt x="4789" y="12393"/>
                    <a:pt x="4806" y="12408"/>
                  </a:cubicBezTo>
                  <a:cubicBezTo>
                    <a:pt x="4928" y="12500"/>
                    <a:pt x="5038" y="12596"/>
                    <a:pt x="5072" y="12723"/>
                  </a:cubicBezTo>
                  <a:cubicBezTo>
                    <a:pt x="5072" y="12727"/>
                    <a:pt x="5072" y="12731"/>
                    <a:pt x="5074" y="12736"/>
                  </a:cubicBezTo>
                  <a:lnTo>
                    <a:pt x="5087" y="12815"/>
                  </a:lnTo>
                  <a:lnTo>
                    <a:pt x="5213" y="12607"/>
                  </a:lnTo>
                  <a:cubicBezTo>
                    <a:pt x="5237" y="12569"/>
                    <a:pt x="5260" y="12530"/>
                    <a:pt x="5293" y="12506"/>
                  </a:cubicBezTo>
                  <a:cubicBezTo>
                    <a:pt x="5319" y="12487"/>
                    <a:pt x="5354" y="12478"/>
                    <a:pt x="5391" y="12478"/>
                  </a:cubicBezTo>
                  <a:cubicBezTo>
                    <a:pt x="5427" y="12478"/>
                    <a:pt x="5465" y="12486"/>
                    <a:pt x="5498" y="12502"/>
                  </a:cubicBezTo>
                  <a:cubicBezTo>
                    <a:pt x="5567" y="12536"/>
                    <a:pt x="5623" y="12596"/>
                    <a:pt x="5676" y="12652"/>
                  </a:cubicBezTo>
                  <a:lnTo>
                    <a:pt x="6098" y="13098"/>
                  </a:lnTo>
                  <a:cubicBezTo>
                    <a:pt x="6249" y="13257"/>
                    <a:pt x="6429" y="13427"/>
                    <a:pt x="6646" y="13427"/>
                  </a:cubicBezTo>
                  <a:cubicBezTo>
                    <a:pt x="6658" y="13427"/>
                    <a:pt x="6669" y="13427"/>
                    <a:pt x="6681" y="13426"/>
                  </a:cubicBezTo>
                  <a:cubicBezTo>
                    <a:pt x="6711" y="13423"/>
                    <a:pt x="6739" y="13417"/>
                    <a:pt x="6762" y="13411"/>
                  </a:cubicBezTo>
                  <a:lnTo>
                    <a:pt x="6801" y="13400"/>
                  </a:lnTo>
                  <a:lnTo>
                    <a:pt x="6777" y="13370"/>
                  </a:lnTo>
                  <a:cubicBezTo>
                    <a:pt x="6726" y="13301"/>
                    <a:pt x="6709" y="13196"/>
                    <a:pt x="6771" y="13130"/>
                  </a:cubicBezTo>
                  <a:lnTo>
                    <a:pt x="6777" y="13124"/>
                  </a:lnTo>
                  <a:lnTo>
                    <a:pt x="6786" y="10328"/>
                  </a:lnTo>
                  <a:lnTo>
                    <a:pt x="6788" y="10265"/>
                  </a:lnTo>
                  <a:cubicBezTo>
                    <a:pt x="6977" y="10081"/>
                    <a:pt x="7219" y="9946"/>
                    <a:pt x="7487" y="9876"/>
                  </a:cubicBezTo>
                  <a:cubicBezTo>
                    <a:pt x="7506" y="9871"/>
                    <a:pt x="7523" y="9867"/>
                    <a:pt x="7542" y="9863"/>
                  </a:cubicBezTo>
                  <a:lnTo>
                    <a:pt x="7587" y="9854"/>
                  </a:lnTo>
                  <a:lnTo>
                    <a:pt x="7587" y="9833"/>
                  </a:lnTo>
                  <a:cubicBezTo>
                    <a:pt x="7587" y="9779"/>
                    <a:pt x="7609" y="9728"/>
                    <a:pt x="7645" y="9691"/>
                  </a:cubicBezTo>
                  <a:cubicBezTo>
                    <a:pt x="7709" y="9627"/>
                    <a:pt x="7804" y="9599"/>
                    <a:pt x="7887" y="9578"/>
                  </a:cubicBezTo>
                  <a:cubicBezTo>
                    <a:pt x="8059" y="9533"/>
                    <a:pt x="8236" y="9503"/>
                    <a:pt x="8414" y="9490"/>
                  </a:cubicBezTo>
                  <a:lnTo>
                    <a:pt x="8427" y="9488"/>
                  </a:lnTo>
                  <a:cubicBezTo>
                    <a:pt x="8504" y="9481"/>
                    <a:pt x="8581" y="9475"/>
                    <a:pt x="8652" y="9436"/>
                  </a:cubicBezTo>
                  <a:cubicBezTo>
                    <a:pt x="8680" y="9419"/>
                    <a:pt x="8708" y="9398"/>
                    <a:pt x="8731" y="9378"/>
                  </a:cubicBezTo>
                  <a:cubicBezTo>
                    <a:pt x="8755" y="9357"/>
                    <a:pt x="8776" y="9340"/>
                    <a:pt x="8802" y="9325"/>
                  </a:cubicBezTo>
                  <a:cubicBezTo>
                    <a:pt x="8862" y="9291"/>
                    <a:pt x="8933" y="9286"/>
                    <a:pt x="8995" y="9286"/>
                  </a:cubicBezTo>
                  <a:lnTo>
                    <a:pt x="9070" y="9286"/>
                  </a:lnTo>
                  <a:cubicBezTo>
                    <a:pt x="9097" y="9288"/>
                    <a:pt x="9124" y="9289"/>
                    <a:pt x="9152" y="9289"/>
                  </a:cubicBezTo>
                  <a:cubicBezTo>
                    <a:pt x="9163" y="9289"/>
                    <a:pt x="9174" y="9289"/>
                    <a:pt x="9186" y="9288"/>
                  </a:cubicBezTo>
                  <a:cubicBezTo>
                    <a:pt x="9286" y="9284"/>
                    <a:pt x="9389" y="9237"/>
                    <a:pt x="9443" y="9171"/>
                  </a:cubicBezTo>
                  <a:cubicBezTo>
                    <a:pt x="9479" y="9130"/>
                    <a:pt x="9492" y="9081"/>
                    <a:pt x="9485" y="9029"/>
                  </a:cubicBezTo>
                  <a:cubicBezTo>
                    <a:pt x="9479" y="8997"/>
                    <a:pt x="9466" y="8967"/>
                    <a:pt x="9451" y="8939"/>
                  </a:cubicBezTo>
                  <a:cubicBezTo>
                    <a:pt x="9440" y="8918"/>
                    <a:pt x="9432" y="8899"/>
                    <a:pt x="9425" y="8877"/>
                  </a:cubicBezTo>
                  <a:cubicBezTo>
                    <a:pt x="9413" y="8830"/>
                    <a:pt x="9423" y="8783"/>
                    <a:pt x="9455" y="8740"/>
                  </a:cubicBezTo>
                  <a:cubicBezTo>
                    <a:pt x="9515" y="8663"/>
                    <a:pt x="9646" y="8605"/>
                    <a:pt x="9768" y="8603"/>
                  </a:cubicBezTo>
                  <a:lnTo>
                    <a:pt x="9781" y="8603"/>
                  </a:lnTo>
                  <a:cubicBezTo>
                    <a:pt x="10064" y="8603"/>
                    <a:pt x="10347" y="8734"/>
                    <a:pt x="10531" y="8948"/>
                  </a:cubicBezTo>
                  <a:cubicBezTo>
                    <a:pt x="10351" y="8980"/>
                    <a:pt x="10171" y="9027"/>
                    <a:pt x="9998" y="9087"/>
                  </a:cubicBezTo>
                  <a:cubicBezTo>
                    <a:pt x="9888" y="9126"/>
                    <a:pt x="9775" y="9171"/>
                    <a:pt x="9691" y="9254"/>
                  </a:cubicBezTo>
                  <a:cubicBezTo>
                    <a:pt x="9593" y="9348"/>
                    <a:pt x="9550" y="9479"/>
                    <a:pt x="9582" y="9588"/>
                  </a:cubicBezTo>
                  <a:cubicBezTo>
                    <a:pt x="9618" y="9708"/>
                    <a:pt x="9721" y="9775"/>
                    <a:pt x="9822" y="9841"/>
                  </a:cubicBezTo>
                  <a:cubicBezTo>
                    <a:pt x="9890" y="9886"/>
                    <a:pt x="9963" y="9931"/>
                    <a:pt x="10010" y="9993"/>
                  </a:cubicBezTo>
                  <a:cubicBezTo>
                    <a:pt x="10122" y="10143"/>
                    <a:pt x="10092" y="10360"/>
                    <a:pt x="9925" y="10640"/>
                  </a:cubicBezTo>
                  <a:lnTo>
                    <a:pt x="9914" y="10658"/>
                  </a:lnTo>
                  <a:lnTo>
                    <a:pt x="9927" y="10673"/>
                  </a:lnTo>
                  <a:cubicBezTo>
                    <a:pt x="10227" y="11043"/>
                    <a:pt x="10520" y="11270"/>
                    <a:pt x="10850" y="11386"/>
                  </a:cubicBezTo>
                  <a:cubicBezTo>
                    <a:pt x="11052" y="11459"/>
                    <a:pt x="11277" y="11493"/>
                    <a:pt x="11555" y="11493"/>
                  </a:cubicBezTo>
                  <a:cubicBezTo>
                    <a:pt x="11739" y="11493"/>
                    <a:pt x="11930" y="11478"/>
                    <a:pt x="12114" y="11463"/>
                  </a:cubicBezTo>
                  <a:cubicBezTo>
                    <a:pt x="12209" y="11457"/>
                    <a:pt x="12303" y="11448"/>
                    <a:pt x="12397" y="11444"/>
                  </a:cubicBezTo>
                  <a:cubicBezTo>
                    <a:pt x="12455" y="11440"/>
                    <a:pt x="12509" y="11437"/>
                    <a:pt x="12560" y="11437"/>
                  </a:cubicBezTo>
                  <a:cubicBezTo>
                    <a:pt x="12903" y="11437"/>
                    <a:pt x="13141" y="11519"/>
                    <a:pt x="13286" y="11682"/>
                  </a:cubicBezTo>
                  <a:cubicBezTo>
                    <a:pt x="13385" y="11791"/>
                    <a:pt x="13436" y="11937"/>
                    <a:pt x="13488" y="12076"/>
                  </a:cubicBezTo>
                  <a:cubicBezTo>
                    <a:pt x="13498" y="12102"/>
                    <a:pt x="13507" y="12129"/>
                    <a:pt x="13518" y="12157"/>
                  </a:cubicBezTo>
                  <a:cubicBezTo>
                    <a:pt x="13670" y="12558"/>
                    <a:pt x="13903" y="12924"/>
                    <a:pt x="14130" y="13278"/>
                  </a:cubicBezTo>
                  <a:cubicBezTo>
                    <a:pt x="14203" y="13396"/>
                    <a:pt x="14298" y="13541"/>
                    <a:pt x="14445" y="13608"/>
                  </a:cubicBezTo>
                  <a:cubicBezTo>
                    <a:pt x="14518" y="13642"/>
                    <a:pt x="14600" y="13655"/>
                    <a:pt x="14679" y="13666"/>
                  </a:cubicBezTo>
                  <a:cubicBezTo>
                    <a:pt x="14790" y="13683"/>
                    <a:pt x="14895" y="13698"/>
                    <a:pt x="14968" y="13768"/>
                  </a:cubicBezTo>
                  <a:cubicBezTo>
                    <a:pt x="14990" y="13788"/>
                    <a:pt x="15005" y="13809"/>
                    <a:pt x="15024" y="13833"/>
                  </a:cubicBezTo>
                  <a:cubicBezTo>
                    <a:pt x="15050" y="13867"/>
                    <a:pt x="15077" y="13906"/>
                    <a:pt x="15118" y="13931"/>
                  </a:cubicBezTo>
                  <a:cubicBezTo>
                    <a:pt x="15155" y="13953"/>
                    <a:pt x="15193" y="13966"/>
                    <a:pt x="15234" y="13966"/>
                  </a:cubicBezTo>
                  <a:cubicBezTo>
                    <a:pt x="15379" y="13966"/>
                    <a:pt x="15523" y="13820"/>
                    <a:pt x="15619" y="13713"/>
                  </a:cubicBezTo>
                  <a:cubicBezTo>
                    <a:pt x="15917" y="13372"/>
                    <a:pt x="16348" y="13134"/>
                    <a:pt x="16830" y="13038"/>
                  </a:cubicBezTo>
                  <a:lnTo>
                    <a:pt x="16856" y="13034"/>
                  </a:lnTo>
                  <a:lnTo>
                    <a:pt x="16851" y="13008"/>
                  </a:lnTo>
                  <a:cubicBezTo>
                    <a:pt x="16847" y="12978"/>
                    <a:pt x="16847" y="12954"/>
                    <a:pt x="16851" y="12933"/>
                  </a:cubicBezTo>
                  <a:cubicBezTo>
                    <a:pt x="16868" y="12869"/>
                    <a:pt x="16922" y="12817"/>
                    <a:pt x="16967" y="12772"/>
                  </a:cubicBezTo>
                  <a:lnTo>
                    <a:pt x="17357" y="12393"/>
                  </a:lnTo>
                  <a:cubicBezTo>
                    <a:pt x="17423" y="12327"/>
                    <a:pt x="17501" y="12252"/>
                    <a:pt x="17595" y="12228"/>
                  </a:cubicBezTo>
                  <a:cubicBezTo>
                    <a:pt x="17618" y="12222"/>
                    <a:pt x="17642" y="12219"/>
                    <a:pt x="17665" y="12219"/>
                  </a:cubicBezTo>
                  <a:cubicBezTo>
                    <a:pt x="17768" y="12219"/>
                    <a:pt x="17869" y="12271"/>
                    <a:pt x="17974" y="12327"/>
                  </a:cubicBezTo>
                  <a:cubicBezTo>
                    <a:pt x="18066" y="12376"/>
                    <a:pt x="18163" y="12427"/>
                    <a:pt x="18268" y="12442"/>
                  </a:cubicBezTo>
                  <a:cubicBezTo>
                    <a:pt x="18289" y="12447"/>
                    <a:pt x="18315" y="12449"/>
                    <a:pt x="18338" y="12449"/>
                  </a:cubicBezTo>
                  <a:cubicBezTo>
                    <a:pt x="18563" y="12449"/>
                    <a:pt x="18767" y="12290"/>
                    <a:pt x="18919" y="12151"/>
                  </a:cubicBezTo>
                  <a:lnTo>
                    <a:pt x="18936" y="12136"/>
                  </a:lnTo>
                  <a:cubicBezTo>
                    <a:pt x="19107" y="11979"/>
                    <a:pt x="19287" y="11817"/>
                    <a:pt x="19508" y="11804"/>
                  </a:cubicBezTo>
                  <a:cubicBezTo>
                    <a:pt x="19514" y="11803"/>
                    <a:pt x="19520" y="11803"/>
                    <a:pt x="19526" y="11803"/>
                  </a:cubicBezTo>
                  <a:cubicBezTo>
                    <a:pt x="19607" y="11803"/>
                    <a:pt x="19708" y="11831"/>
                    <a:pt x="19752" y="11913"/>
                  </a:cubicBezTo>
                  <a:cubicBezTo>
                    <a:pt x="19759" y="11928"/>
                    <a:pt x="19765" y="11943"/>
                    <a:pt x="19769" y="11960"/>
                  </a:cubicBezTo>
                  <a:cubicBezTo>
                    <a:pt x="19778" y="11982"/>
                    <a:pt x="19787" y="12003"/>
                    <a:pt x="19799" y="12024"/>
                  </a:cubicBezTo>
                  <a:cubicBezTo>
                    <a:pt x="19857" y="12121"/>
                    <a:pt x="19982" y="12132"/>
                    <a:pt x="20069" y="12132"/>
                  </a:cubicBezTo>
                  <a:cubicBezTo>
                    <a:pt x="20089" y="12132"/>
                    <a:pt x="20110" y="12132"/>
                    <a:pt x="20129" y="12129"/>
                  </a:cubicBezTo>
                  <a:cubicBezTo>
                    <a:pt x="20311" y="12121"/>
                    <a:pt x="20491" y="12117"/>
                    <a:pt x="20663" y="12117"/>
                  </a:cubicBezTo>
                  <a:cubicBezTo>
                    <a:pt x="21291" y="12117"/>
                    <a:pt x="21854" y="12174"/>
                    <a:pt x="22390" y="12292"/>
                  </a:cubicBezTo>
                  <a:cubicBezTo>
                    <a:pt x="22677" y="12357"/>
                    <a:pt x="22996" y="12455"/>
                    <a:pt x="23180" y="12699"/>
                  </a:cubicBezTo>
                  <a:cubicBezTo>
                    <a:pt x="23212" y="12744"/>
                    <a:pt x="23240" y="12791"/>
                    <a:pt x="23262" y="12834"/>
                  </a:cubicBezTo>
                  <a:lnTo>
                    <a:pt x="23283" y="12871"/>
                  </a:lnTo>
                  <a:lnTo>
                    <a:pt x="23307" y="12839"/>
                  </a:lnTo>
                  <a:cubicBezTo>
                    <a:pt x="23328" y="12809"/>
                    <a:pt x="23345" y="12776"/>
                    <a:pt x="23360" y="12749"/>
                  </a:cubicBezTo>
                  <a:lnTo>
                    <a:pt x="23709" y="12029"/>
                  </a:lnTo>
                  <a:cubicBezTo>
                    <a:pt x="23780" y="12007"/>
                    <a:pt x="23842" y="11947"/>
                    <a:pt x="23874" y="11872"/>
                  </a:cubicBezTo>
                  <a:cubicBezTo>
                    <a:pt x="23911" y="11791"/>
                    <a:pt x="23909" y="11701"/>
                    <a:pt x="23870" y="11632"/>
                  </a:cubicBezTo>
                  <a:cubicBezTo>
                    <a:pt x="23838" y="11568"/>
                    <a:pt x="23782" y="11525"/>
                    <a:pt x="23729" y="11482"/>
                  </a:cubicBezTo>
                  <a:cubicBezTo>
                    <a:pt x="23690" y="11450"/>
                    <a:pt x="23654" y="11420"/>
                    <a:pt x="23626" y="11384"/>
                  </a:cubicBezTo>
                  <a:cubicBezTo>
                    <a:pt x="23527" y="11260"/>
                    <a:pt x="23538" y="11097"/>
                    <a:pt x="23549" y="10925"/>
                  </a:cubicBezTo>
                  <a:cubicBezTo>
                    <a:pt x="23557" y="10799"/>
                    <a:pt x="23566" y="10666"/>
                    <a:pt x="23529" y="10546"/>
                  </a:cubicBezTo>
                  <a:cubicBezTo>
                    <a:pt x="23525" y="10531"/>
                    <a:pt x="23521" y="10516"/>
                    <a:pt x="23517" y="10501"/>
                  </a:cubicBezTo>
                  <a:cubicBezTo>
                    <a:pt x="23499" y="10456"/>
                    <a:pt x="23484" y="10411"/>
                    <a:pt x="23491" y="10368"/>
                  </a:cubicBezTo>
                  <a:cubicBezTo>
                    <a:pt x="23504" y="10300"/>
                    <a:pt x="23570" y="10250"/>
                    <a:pt x="23639" y="10208"/>
                  </a:cubicBezTo>
                  <a:cubicBezTo>
                    <a:pt x="23847" y="10075"/>
                    <a:pt x="24089" y="9933"/>
                    <a:pt x="24329" y="9933"/>
                  </a:cubicBezTo>
                  <a:cubicBezTo>
                    <a:pt x="24389" y="9933"/>
                    <a:pt x="24446" y="9942"/>
                    <a:pt x="24502" y="9959"/>
                  </a:cubicBezTo>
                  <a:cubicBezTo>
                    <a:pt x="24556" y="9978"/>
                    <a:pt x="24609" y="10004"/>
                    <a:pt x="24661" y="10030"/>
                  </a:cubicBezTo>
                  <a:cubicBezTo>
                    <a:pt x="24753" y="10077"/>
                    <a:pt x="24849" y="10124"/>
                    <a:pt x="24948" y="10124"/>
                  </a:cubicBezTo>
                  <a:cubicBezTo>
                    <a:pt x="24974" y="10124"/>
                    <a:pt x="24999" y="10122"/>
                    <a:pt x="25023" y="10115"/>
                  </a:cubicBezTo>
                  <a:lnTo>
                    <a:pt x="25038" y="10111"/>
                  </a:lnTo>
                  <a:lnTo>
                    <a:pt x="25042" y="10096"/>
                  </a:lnTo>
                  <a:cubicBezTo>
                    <a:pt x="25083" y="9916"/>
                    <a:pt x="25098" y="9734"/>
                    <a:pt x="25087" y="9552"/>
                  </a:cubicBezTo>
                  <a:cubicBezTo>
                    <a:pt x="25079" y="9430"/>
                    <a:pt x="25094" y="9276"/>
                    <a:pt x="25109" y="9128"/>
                  </a:cubicBezTo>
                  <a:cubicBezTo>
                    <a:pt x="25119" y="9014"/>
                    <a:pt x="25130" y="8907"/>
                    <a:pt x="25132" y="8811"/>
                  </a:cubicBezTo>
                  <a:lnTo>
                    <a:pt x="25426" y="8629"/>
                  </a:lnTo>
                  <a:lnTo>
                    <a:pt x="25423" y="8609"/>
                  </a:lnTo>
                  <a:cubicBezTo>
                    <a:pt x="25413" y="8551"/>
                    <a:pt x="25400" y="8410"/>
                    <a:pt x="25490" y="8352"/>
                  </a:cubicBezTo>
                  <a:cubicBezTo>
                    <a:pt x="25512" y="8338"/>
                    <a:pt x="25539" y="8332"/>
                    <a:pt x="25568" y="8332"/>
                  </a:cubicBezTo>
                  <a:cubicBezTo>
                    <a:pt x="25628" y="8332"/>
                    <a:pt x="25698" y="8357"/>
                    <a:pt x="25766" y="8384"/>
                  </a:cubicBezTo>
                  <a:lnTo>
                    <a:pt x="25805" y="8399"/>
                  </a:lnTo>
                  <a:cubicBezTo>
                    <a:pt x="25980" y="8468"/>
                    <a:pt x="26165" y="8479"/>
                    <a:pt x="26308" y="8479"/>
                  </a:cubicBezTo>
                  <a:cubicBezTo>
                    <a:pt x="26381" y="8479"/>
                    <a:pt x="26452" y="8474"/>
                    <a:pt x="26531" y="8472"/>
                  </a:cubicBezTo>
                  <a:cubicBezTo>
                    <a:pt x="26660" y="8466"/>
                    <a:pt x="26840" y="8444"/>
                    <a:pt x="26897" y="8303"/>
                  </a:cubicBezTo>
                  <a:cubicBezTo>
                    <a:pt x="26917" y="8260"/>
                    <a:pt x="26919" y="8215"/>
                    <a:pt x="26919" y="8170"/>
                  </a:cubicBezTo>
                  <a:cubicBezTo>
                    <a:pt x="26921" y="8125"/>
                    <a:pt x="26923" y="8080"/>
                    <a:pt x="26942" y="8044"/>
                  </a:cubicBezTo>
                  <a:cubicBezTo>
                    <a:pt x="26955" y="8020"/>
                    <a:pt x="26977" y="8001"/>
                    <a:pt x="26998" y="7982"/>
                  </a:cubicBezTo>
                  <a:cubicBezTo>
                    <a:pt x="27017" y="7962"/>
                    <a:pt x="27037" y="7943"/>
                    <a:pt x="27052" y="7917"/>
                  </a:cubicBezTo>
                  <a:cubicBezTo>
                    <a:pt x="27103" y="7842"/>
                    <a:pt x="27097" y="7750"/>
                    <a:pt x="27090" y="7662"/>
                  </a:cubicBezTo>
                  <a:cubicBezTo>
                    <a:pt x="27090" y="7645"/>
                    <a:pt x="27088" y="7628"/>
                    <a:pt x="27088" y="7611"/>
                  </a:cubicBezTo>
                  <a:cubicBezTo>
                    <a:pt x="27075" y="7300"/>
                    <a:pt x="27262" y="6992"/>
                    <a:pt x="27545" y="6861"/>
                  </a:cubicBezTo>
                  <a:cubicBezTo>
                    <a:pt x="27557" y="6855"/>
                    <a:pt x="27572" y="6848"/>
                    <a:pt x="27585" y="6842"/>
                  </a:cubicBezTo>
                  <a:cubicBezTo>
                    <a:pt x="27637" y="6820"/>
                    <a:pt x="27688" y="6799"/>
                    <a:pt x="27731" y="6760"/>
                  </a:cubicBezTo>
                  <a:cubicBezTo>
                    <a:pt x="27799" y="6700"/>
                    <a:pt x="27827" y="6613"/>
                    <a:pt x="27855" y="6529"/>
                  </a:cubicBezTo>
                  <a:cubicBezTo>
                    <a:pt x="27864" y="6508"/>
                    <a:pt x="27870" y="6484"/>
                    <a:pt x="27879" y="6463"/>
                  </a:cubicBezTo>
                  <a:cubicBezTo>
                    <a:pt x="27911" y="6379"/>
                    <a:pt x="27975" y="6287"/>
                    <a:pt x="28061" y="6278"/>
                  </a:cubicBezTo>
                  <a:lnTo>
                    <a:pt x="28104" y="6274"/>
                  </a:lnTo>
                  <a:lnTo>
                    <a:pt x="28082" y="6238"/>
                  </a:lnTo>
                  <a:cubicBezTo>
                    <a:pt x="27967" y="6043"/>
                    <a:pt x="27787" y="5912"/>
                    <a:pt x="27590" y="5878"/>
                  </a:cubicBezTo>
                  <a:cubicBezTo>
                    <a:pt x="27508" y="5865"/>
                    <a:pt x="27422" y="5863"/>
                    <a:pt x="27356" y="5863"/>
                  </a:cubicBezTo>
                  <a:cubicBezTo>
                    <a:pt x="27324" y="5863"/>
                    <a:pt x="27292" y="5863"/>
                    <a:pt x="27260" y="5865"/>
                  </a:cubicBezTo>
                  <a:lnTo>
                    <a:pt x="27163" y="5865"/>
                  </a:lnTo>
                  <a:cubicBezTo>
                    <a:pt x="26936" y="5865"/>
                    <a:pt x="26780" y="5837"/>
                    <a:pt x="26685" y="5698"/>
                  </a:cubicBezTo>
                  <a:cubicBezTo>
                    <a:pt x="26660" y="5661"/>
                    <a:pt x="26643" y="5618"/>
                    <a:pt x="26625" y="5573"/>
                  </a:cubicBezTo>
                  <a:cubicBezTo>
                    <a:pt x="26602" y="5516"/>
                    <a:pt x="26578" y="5456"/>
                    <a:pt x="26535" y="5408"/>
                  </a:cubicBezTo>
                  <a:cubicBezTo>
                    <a:pt x="26482" y="5348"/>
                    <a:pt x="26411" y="5316"/>
                    <a:pt x="26340" y="5286"/>
                  </a:cubicBezTo>
                  <a:cubicBezTo>
                    <a:pt x="26298" y="5267"/>
                    <a:pt x="26253" y="5248"/>
                    <a:pt x="26214" y="5222"/>
                  </a:cubicBezTo>
                  <a:cubicBezTo>
                    <a:pt x="26103" y="5147"/>
                    <a:pt x="26045" y="5025"/>
                    <a:pt x="25983" y="4894"/>
                  </a:cubicBezTo>
                  <a:cubicBezTo>
                    <a:pt x="25914" y="4753"/>
                    <a:pt x="25846" y="4609"/>
                    <a:pt x="25706" y="4532"/>
                  </a:cubicBezTo>
                  <a:cubicBezTo>
                    <a:pt x="25642" y="4496"/>
                    <a:pt x="25571" y="4479"/>
                    <a:pt x="25488" y="4479"/>
                  </a:cubicBezTo>
                  <a:cubicBezTo>
                    <a:pt x="25333" y="4479"/>
                    <a:pt x="25168" y="4543"/>
                    <a:pt x="25023" y="4603"/>
                  </a:cubicBezTo>
                  <a:lnTo>
                    <a:pt x="25006" y="4609"/>
                  </a:lnTo>
                  <a:cubicBezTo>
                    <a:pt x="24884" y="4656"/>
                    <a:pt x="24723" y="4714"/>
                    <a:pt x="24564" y="4714"/>
                  </a:cubicBezTo>
                  <a:cubicBezTo>
                    <a:pt x="24509" y="4714"/>
                    <a:pt x="24457" y="4708"/>
                    <a:pt x="24410" y="4693"/>
                  </a:cubicBezTo>
                  <a:cubicBezTo>
                    <a:pt x="24301" y="4665"/>
                    <a:pt x="24198" y="4586"/>
                    <a:pt x="24142" y="4487"/>
                  </a:cubicBezTo>
                  <a:cubicBezTo>
                    <a:pt x="24112" y="4436"/>
                    <a:pt x="24082" y="4352"/>
                    <a:pt x="24110" y="4260"/>
                  </a:cubicBezTo>
                  <a:lnTo>
                    <a:pt x="24114" y="4247"/>
                  </a:lnTo>
                  <a:lnTo>
                    <a:pt x="24108" y="4239"/>
                  </a:lnTo>
                  <a:cubicBezTo>
                    <a:pt x="24078" y="4189"/>
                    <a:pt x="24031" y="4166"/>
                    <a:pt x="23971" y="4166"/>
                  </a:cubicBezTo>
                  <a:cubicBezTo>
                    <a:pt x="23877" y="4166"/>
                    <a:pt x="23761" y="4234"/>
                    <a:pt x="23701" y="4327"/>
                  </a:cubicBezTo>
                  <a:cubicBezTo>
                    <a:pt x="23684" y="4352"/>
                    <a:pt x="23667" y="4380"/>
                    <a:pt x="23652" y="4408"/>
                  </a:cubicBezTo>
                  <a:cubicBezTo>
                    <a:pt x="23592" y="4506"/>
                    <a:pt x="23532" y="4611"/>
                    <a:pt x="23427" y="4633"/>
                  </a:cubicBezTo>
                  <a:cubicBezTo>
                    <a:pt x="23414" y="4636"/>
                    <a:pt x="23401" y="4637"/>
                    <a:pt x="23388" y="4637"/>
                  </a:cubicBezTo>
                  <a:cubicBezTo>
                    <a:pt x="23284" y="4637"/>
                    <a:pt x="23178" y="4546"/>
                    <a:pt x="23071" y="4369"/>
                  </a:cubicBezTo>
                  <a:lnTo>
                    <a:pt x="22422" y="3292"/>
                  </a:lnTo>
                  <a:cubicBezTo>
                    <a:pt x="22362" y="3191"/>
                    <a:pt x="22300" y="3088"/>
                    <a:pt x="22274" y="2975"/>
                  </a:cubicBezTo>
                  <a:cubicBezTo>
                    <a:pt x="22270" y="2953"/>
                    <a:pt x="22268" y="2932"/>
                    <a:pt x="22263" y="2910"/>
                  </a:cubicBezTo>
                  <a:cubicBezTo>
                    <a:pt x="22255" y="2853"/>
                    <a:pt x="22246" y="2795"/>
                    <a:pt x="22214" y="2741"/>
                  </a:cubicBezTo>
                  <a:cubicBezTo>
                    <a:pt x="22175" y="2675"/>
                    <a:pt x="22111" y="2636"/>
                    <a:pt x="22049" y="2595"/>
                  </a:cubicBezTo>
                  <a:cubicBezTo>
                    <a:pt x="21998" y="2565"/>
                    <a:pt x="21950" y="2535"/>
                    <a:pt x="21916" y="2493"/>
                  </a:cubicBezTo>
                  <a:cubicBezTo>
                    <a:pt x="21867" y="2433"/>
                    <a:pt x="21852" y="2353"/>
                    <a:pt x="21835" y="2268"/>
                  </a:cubicBezTo>
                  <a:cubicBezTo>
                    <a:pt x="21818" y="2178"/>
                    <a:pt x="21801" y="2086"/>
                    <a:pt x="21736" y="2015"/>
                  </a:cubicBezTo>
                  <a:cubicBezTo>
                    <a:pt x="21663" y="1929"/>
                    <a:pt x="21552" y="1901"/>
                    <a:pt x="21445" y="1873"/>
                  </a:cubicBezTo>
                  <a:cubicBezTo>
                    <a:pt x="21327" y="1841"/>
                    <a:pt x="21218" y="1813"/>
                    <a:pt x="21166" y="1721"/>
                  </a:cubicBezTo>
                  <a:cubicBezTo>
                    <a:pt x="21130" y="1655"/>
                    <a:pt x="21134" y="1567"/>
                    <a:pt x="21136" y="1483"/>
                  </a:cubicBezTo>
                  <a:cubicBezTo>
                    <a:pt x="21141" y="1368"/>
                    <a:pt x="21147" y="1250"/>
                    <a:pt x="21051" y="1177"/>
                  </a:cubicBezTo>
                  <a:cubicBezTo>
                    <a:pt x="21016" y="1151"/>
                    <a:pt x="20976" y="1139"/>
                    <a:pt x="20931" y="1139"/>
                  </a:cubicBezTo>
                  <a:cubicBezTo>
                    <a:pt x="20819" y="1139"/>
                    <a:pt x="20704" y="1216"/>
                    <a:pt x="20626" y="1274"/>
                  </a:cubicBezTo>
                  <a:cubicBezTo>
                    <a:pt x="20185" y="1608"/>
                    <a:pt x="19669" y="1852"/>
                    <a:pt x="19129" y="1983"/>
                  </a:cubicBezTo>
                  <a:lnTo>
                    <a:pt x="19009" y="1614"/>
                  </a:lnTo>
                  <a:lnTo>
                    <a:pt x="18983" y="1623"/>
                  </a:lnTo>
                  <a:cubicBezTo>
                    <a:pt x="18934" y="1638"/>
                    <a:pt x="18882" y="1644"/>
                    <a:pt x="18831" y="1644"/>
                  </a:cubicBezTo>
                  <a:cubicBezTo>
                    <a:pt x="18621" y="1644"/>
                    <a:pt x="18422" y="1526"/>
                    <a:pt x="18334" y="1348"/>
                  </a:cubicBezTo>
                  <a:lnTo>
                    <a:pt x="18330" y="1340"/>
                  </a:lnTo>
                  <a:lnTo>
                    <a:pt x="18323" y="1336"/>
                  </a:lnTo>
                  <a:cubicBezTo>
                    <a:pt x="18287" y="1316"/>
                    <a:pt x="18246" y="1308"/>
                    <a:pt x="18203" y="1308"/>
                  </a:cubicBezTo>
                  <a:cubicBezTo>
                    <a:pt x="18113" y="1308"/>
                    <a:pt x="18021" y="1351"/>
                    <a:pt x="17929" y="1393"/>
                  </a:cubicBezTo>
                  <a:cubicBezTo>
                    <a:pt x="17845" y="1434"/>
                    <a:pt x="17755" y="1477"/>
                    <a:pt x="17676" y="1477"/>
                  </a:cubicBezTo>
                  <a:cubicBezTo>
                    <a:pt x="17644" y="1477"/>
                    <a:pt x="17614" y="1471"/>
                    <a:pt x="17586" y="1456"/>
                  </a:cubicBezTo>
                  <a:cubicBezTo>
                    <a:pt x="17449" y="1387"/>
                    <a:pt x="17464" y="1214"/>
                    <a:pt x="17479" y="1031"/>
                  </a:cubicBezTo>
                  <a:cubicBezTo>
                    <a:pt x="17483" y="967"/>
                    <a:pt x="17490" y="901"/>
                    <a:pt x="17488" y="839"/>
                  </a:cubicBezTo>
                  <a:cubicBezTo>
                    <a:pt x="17479" y="588"/>
                    <a:pt x="17299" y="339"/>
                    <a:pt x="17027" y="200"/>
                  </a:cubicBezTo>
                  <a:cubicBezTo>
                    <a:pt x="16783" y="76"/>
                    <a:pt x="16498" y="44"/>
                    <a:pt x="16247" y="16"/>
                  </a:cubicBezTo>
                  <a:cubicBezTo>
                    <a:pt x="16179" y="7"/>
                    <a:pt x="16112" y="1"/>
                    <a:pt x="1604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50"/>
            <p:cNvSpPr/>
            <p:nvPr/>
          </p:nvSpPr>
          <p:spPr>
            <a:xfrm>
              <a:off x="4785378" y="2306012"/>
              <a:ext cx="344333" cy="216977"/>
            </a:xfrm>
            <a:custGeom>
              <a:rect b="b" l="l" r="r" t="t"/>
              <a:pathLst>
                <a:path extrusionOk="0" h="7636" w="12118">
                  <a:moveTo>
                    <a:pt x="7374" y="1"/>
                  </a:moveTo>
                  <a:cubicBezTo>
                    <a:pt x="7230" y="1"/>
                    <a:pt x="7080" y="30"/>
                    <a:pt x="6940" y="62"/>
                  </a:cubicBezTo>
                  <a:cubicBezTo>
                    <a:pt x="6374" y="186"/>
                    <a:pt x="5742" y="359"/>
                    <a:pt x="5466" y="867"/>
                  </a:cubicBezTo>
                  <a:cubicBezTo>
                    <a:pt x="5436" y="921"/>
                    <a:pt x="5408" y="981"/>
                    <a:pt x="5358" y="1019"/>
                  </a:cubicBezTo>
                  <a:cubicBezTo>
                    <a:pt x="5313" y="1055"/>
                    <a:pt x="5256" y="1065"/>
                    <a:pt x="5197" y="1065"/>
                  </a:cubicBezTo>
                  <a:cubicBezTo>
                    <a:pt x="5160" y="1065"/>
                    <a:pt x="5121" y="1061"/>
                    <a:pt x="5084" y="1056"/>
                  </a:cubicBezTo>
                  <a:cubicBezTo>
                    <a:pt x="4456" y="970"/>
                    <a:pt x="3835" y="844"/>
                    <a:pt x="3216" y="717"/>
                  </a:cubicBezTo>
                  <a:cubicBezTo>
                    <a:pt x="2888" y="651"/>
                    <a:pt x="2560" y="584"/>
                    <a:pt x="2235" y="518"/>
                  </a:cubicBezTo>
                  <a:cubicBezTo>
                    <a:pt x="2074" y="486"/>
                    <a:pt x="1905" y="455"/>
                    <a:pt x="1741" y="455"/>
                  </a:cubicBezTo>
                  <a:cubicBezTo>
                    <a:pt x="1579" y="455"/>
                    <a:pt x="1422" y="485"/>
                    <a:pt x="1286" y="574"/>
                  </a:cubicBezTo>
                  <a:cubicBezTo>
                    <a:pt x="1121" y="681"/>
                    <a:pt x="1016" y="861"/>
                    <a:pt x="930" y="1041"/>
                  </a:cubicBezTo>
                  <a:cubicBezTo>
                    <a:pt x="913" y="1075"/>
                    <a:pt x="898" y="1109"/>
                    <a:pt x="896" y="1148"/>
                  </a:cubicBezTo>
                  <a:cubicBezTo>
                    <a:pt x="881" y="1362"/>
                    <a:pt x="1260" y="1407"/>
                    <a:pt x="1290" y="1621"/>
                  </a:cubicBezTo>
                  <a:cubicBezTo>
                    <a:pt x="1311" y="1767"/>
                    <a:pt x="1153" y="1868"/>
                    <a:pt x="1020" y="1930"/>
                  </a:cubicBezTo>
                  <a:cubicBezTo>
                    <a:pt x="814" y="2024"/>
                    <a:pt x="754" y="2208"/>
                    <a:pt x="600" y="2373"/>
                  </a:cubicBezTo>
                  <a:cubicBezTo>
                    <a:pt x="469" y="2517"/>
                    <a:pt x="253" y="2588"/>
                    <a:pt x="180" y="2768"/>
                  </a:cubicBezTo>
                  <a:cubicBezTo>
                    <a:pt x="90" y="2982"/>
                    <a:pt x="249" y="3245"/>
                    <a:pt x="139" y="3449"/>
                  </a:cubicBezTo>
                  <a:cubicBezTo>
                    <a:pt x="92" y="3535"/>
                    <a:pt x="0" y="3612"/>
                    <a:pt x="17" y="3708"/>
                  </a:cubicBezTo>
                  <a:cubicBezTo>
                    <a:pt x="24" y="3738"/>
                    <a:pt x="41" y="3766"/>
                    <a:pt x="58" y="3794"/>
                  </a:cubicBezTo>
                  <a:cubicBezTo>
                    <a:pt x="191" y="3980"/>
                    <a:pt x="394" y="4119"/>
                    <a:pt x="617" y="4173"/>
                  </a:cubicBezTo>
                  <a:cubicBezTo>
                    <a:pt x="729" y="4199"/>
                    <a:pt x="844" y="4207"/>
                    <a:pt x="951" y="4244"/>
                  </a:cubicBezTo>
                  <a:cubicBezTo>
                    <a:pt x="1138" y="4306"/>
                    <a:pt x="1290" y="4452"/>
                    <a:pt x="1481" y="4492"/>
                  </a:cubicBezTo>
                  <a:cubicBezTo>
                    <a:pt x="1518" y="4500"/>
                    <a:pt x="1556" y="4503"/>
                    <a:pt x="1594" y="4503"/>
                  </a:cubicBezTo>
                  <a:cubicBezTo>
                    <a:pt x="1745" y="4503"/>
                    <a:pt x="1895" y="4449"/>
                    <a:pt x="2038" y="4396"/>
                  </a:cubicBezTo>
                  <a:cubicBezTo>
                    <a:pt x="2271" y="4308"/>
                    <a:pt x="2505" y="4220"/>
                    <a:pt x="2712" y="4085"/>
                  </a:cubicBezTo>
                  <a:cubicBezTo>
                    <a:pt x="2796" y="4034"/>
                    <a:pt x="2873" y="3974"/>
                    <a:pt x="2959" y="3927"/>
                  </a:cubicBezTo>
                  <a:cubicBezTo>
                    <a:pt x="3121" y="3835"/>
                    <a:pt x="3306" y="3791"/>
                    <a:pt x="3492" y="3791"/>
                  </a:cubicBezTo>
                  <a:cubicBezTo>
                    <a:pt x="3771" y="3791"/>
                    <a:pt x="4053" y="3891"/>
                    <a:pt x="4257" y="4083"/>
                  </a:cubicBezTo>
                  <a:cubicBezTo>
                    <a:pt x="4456" y="4269"/>
                    <a:pt x="4587" y="4533"/>
                    <a:pt x="4821" y="4679"/>
                  </a:cubicBezTo>
                  <a:cubicBezTo>
                    <a:pt x="4904" y="4732"/>
                    <a:pt x="5005" y="4769"/>
                    <a:pt x="5065" y="4850"/>
                  </a:cubicBezTo>
                  <a:cubicBezTo>
                    <a:pt x="5125" y="4934"/>
                    <a:pt x="5131" y="5045"/>
                    <a:pt x="5174" y="5137"/>
                  </a:cubicBezTo>
                  <a:cubicBezTo>
                    <a:pt x="5200" y="5197"/>
                    <a:pt x="5241" y="5244"/>
                    <a:pt x="5283" y="5294"/>
                  </a:cubicBezTo>
                  <a:cubicBezTo>
                    <a:pt x="5247" y="5364"/>
                    <a:pt x="5217" y="5439"/>
                    <a:pt x="5206" y="5519"/>
                  </a:cubicBezTo>
                  <a:cubicBezTo>
                    <a:pt x="5196" y="5583"/>
                    <a:pt x="5200" y="5653"/>
                    <a:pt x="5170" y="5711"/>
                  </a:cubicBezTo>
                  <a:cubicBezTo>
                    <a:pt x="5099" y="5844"/>
                    <a:pt x="4900" y="5840"/>
                    <a:pt x="4795" y="5947"/>
                  </a:cubicBezTo>
                  <a:cubicBezTo>
                    <a:pt x="4763" y="5979"/>
                    <a:pt x="4741" y="6018"/>
                    <a:pt x="4711" y="6050"/>
                  </a:cubicBezTo>
                  <a:cubicBezTo>
                    <a:pt x="4662" y="6097"/>
                    <a:pt x="4596" y="6118"/>
                    <a:pt x="4534" y="6148"/>
                  </a:cubicBezTo>
                  <a:cubicBezTo>
                    <a:pt x="4422" y="6204"/>
                    <a:pt x="4324" y="6290"/>
                    <a:pt x="4255" y="6395"/>
                  </a:cubicBezTo>
                  <a:cubicBezTo>
                    <a:pt x="4204" y="6474"/>
                    <a:pt x="4174" y="6592"/>
                    <a:pt x="4244" y="6654"/>
                  </a:cubicBezTo>
                  <a:cubicBezTo>
                    <a:pt x="4272" y="6675"/>
                    <a:pt x="4309" y="6686"/>
                    <a:pt x="4343" y="6695"/>
                  </a:cubicBezTo>
                  <a:cubicBezTo>
                    <a:pt x="4439" y="6718"/>
                    <a:pt x="4538" y="6742"/>
                    <a:pt x="4639" y="6763"/>
                  </a:cubicBezTo>
                  <a:cubicBezTo>
                    <a:pt x="4626" y="6731"/>
                    <a:pt x="4628" y="6699"/>
                    <a:pt x="4649" y="6673"/>
                  </a:cubicBezTo>
                  <a:cubicBezTo>
                    <a:pt x="4678" y="6684"/>
                    <a:pt x="4707" y="6689"/>
                    <a:pt x="4737" y="6689"/>
                  </a:cubicBezTo>
                  <a:cubicBezTo>
                    <a:pt x="4878" y="6689"/>
                    <a:pt x="5020" y="6576"/>
                    <a:pt x="5031" y="6431"/>
                  </a:cubicBezTo>
                  <a:cubicBezTo>
                    <a:pt x="5228" y="6249"/>
                    <a:pt x="5414" y="6056"/>
                    <a:pt x="5596" y="5857"/>
                  </a:cubicBezTo>
                  <a:cubicBezTo>
                    <a:pt x="5723" y="5718"/>
                    <a:pt x="5849" y="5576"/>
                    <a:pt x="5967" y="5431"/>
                  </a:cubicBezTo>
                  <a:cubicBezTo>
                    <a:pt x="6035" y="5421"/>
                    <a:pt x="6104" y="5416"/>
                    <a:pt x="6173" y="5416"/>
                  </a:cubicBezTo>
                  <a:cubicBezTo>
                    <a:pt x="6295" y="5416"/>
                    <a:pt x="6416" y="5431"/>
                    <a:pt x="6533" y="5463"/>
                  </a:cubicBezTo>
                  <a:cubicBezTo>
                    <a:pt x="6605" y="5484"/>
                    <a:pt x="6683" y="5516"/>
                    <a:pt x="6710" y="5585"/>
                  </a:cubicBezTo>
                  <a:cubicBezTo>
                    <a:pt x="6734" y="5649"/>
                    <a:pt x="6708" y="5720"/>
                    <a:pt x="6730" y="5784"/>
                  </a:cubicBezTo>
                  <a:cubicBezTo>
                    <a:pt x="6755" y="5863"/>
                    <a:pt x="6843" y="5900"/>
                    <a:pt x="6925" y="5921"/>
                  </a:cubicBezTo>
                  <a:cubicBezTo>
                    <a:pt x="7064" y="5959"/>
                    <a:pt x="7208" y="5978"/>
                    <a:pt x="7352" y="5978"/>
                  </a:cubicBezTo>
                  <a:cubicBezTo>
                    <a:pt x="7488" y="5978"/>
                    <a:pt x="7624" y="5961"/>
                    <a:pt x="7756" y="5928"/>
                  </a:cubicBezTo>
                  <a:cubicBezTo>
                    <a:pt x="7809" y="6043"/>
                    <a:pt x="7861" y="6159"/>
                    <a:pt x="7914" y="6275"/>
                  </a:cubicBezTo>
                  <a:cubicBezTo>
                    <a:pt x="7895" y="6274"/>
                    <a:pt x="7875" y="6273"/>
                    <a:pt x="7855" y="6273"/>
                  </a:cubicBezTo>
                  <a:cubicBezTo>
                    <a:pt x="7590" y="6273"/>
                    <a:pt x="7323" y="6367"/>
                    <a:pt x="7120" y="6538"/>
                  </a:cubicBezTo>
                  <a:cubicBezTo>
                    <a:pt x="7077" y="6573"/>
                    <a:pt x="7036" y="6613"/>
                    <a:pt x="7023" y="6667"/>
                  </a:cubicBezTo>
                  <a:cubicBezTo>
                    <a:pt x="6997" y="6763"/>
                    <a:pt x="7079" y="6862"/>
                    <a:pt x="7173" y="6894"/>
                  </a:cubicBezTo>
                  <a:cubicBezTo>
                    <a:pt x="7210" y="6906"/>
                    <a:pt x="7248" y="6910"/>
                    <a:pt x="7287" y="6910"/>
                  </a:cubicBezTo>
                  <a:cubicBezTo>
                    <a:pt x="7347" y="6910"/>
                    <a:pt x="7409" y="6899"/>
                    <a:pt x="7469" y="6888"/>
                  </a:cubicBezTo>
                  <a:cubicBezTo>
                    <a:pt x="7623" y="7091"/>
                    <a:pt x="7649" y="7382"/>
                    <a:pt x="7535" y="7607"/>
                  </a:cubicBezTo>
                  <a:cubicBezTo>
                    <a:pt x="7599" y="7627"/>
                    <a:pt x="7663" y="7636"/>
                    <a:pt x="7726" y="7636"/>
                  </a:cubicBezTo>
                  <a:cubicBezTo>
                    <a:pt x="8020" y="7636"/>
                    <a:pt x="8309" y="7448"/>
                    <a:pt x="8540" y="7247"/>
                  </a:cubicBezTo>
                  <a:cubicBezTo>
                    <a:pt x="8624" y="7175"/>
                    <a:pt x="8711" y="7098"/>
                    <a:pt x="8819" y="7085"/>
                  </a:cubicBezTo>
                  <a:cubicBezTo>
                    <a:pt x="8830" y="7083"/>
                    <a:pt x="8840" y="7083"/>
                    <a:pt x="8851" y="7083"/>
                  </a:cubicBezTo>
                  <a:cubicBezTo>
                    <a:pt x="8955" y="7083"/>
                    <a:pt x="9052" y="7135"/>
                    <a:pt x="9153" y="7162"/>
                  </a:cubicBezTo>
                  <a:cubicBezTo>
                    <a:pt x="9194" y="7173"/>
                    <a:pt x="9238" y="7178"/>
                    <a:pt x="9281" y="7178"/>
                  </a:cubicBezTo>
                  <a:cubicBezTo>
                    <a:pt x="9383" y="7178"/>
                    <a:pt x="9483" y="7147"/>
                    <a:pt x="9556" y="7076"/>
                  </a:cubicBezTo>
                  <a:cubicBezTo>
                    <a:pt x="9656" y="6975"/>
                    <a:pt x="9671" y="6787"/>
                    <a:pt x="9562" y="6693"/>
                  </a:cubicBezTo>
                  <a:lnTo>
                    <a:pt x="9562" y="6693"/>
                  </a:lnTo>
                  <a:cubicBezTo>
                    <a:pt x="9453" y="6718"/>
                    <a:pt x="9340" y="6742"/>
                    <a:pt x="9229" y="6742"/>
                  </a:cubicBezTo>
                  <a:cubicBezTo>
                    <a:pt x="9179" y="6742"/>
                    <a:pt x="9129" y="6737"/>
                    <a:pt x="9080" y="6725"/>
                  </a:cubicBezTo>
                  <a:cubicBezTo>
                    <a:pt x="8921" y="6686"/>
                    <a:pt x="8776" y="6547"/>
                    <a:pt x="8784" y="6384"/>
                  </a:cubicBezTo>
                  <a:cubicBezTo>
                    <a:pt x="8628" y="6369"/>
                    <a:pt x="8476" y="6296"/>
                    <a:pt x="8366" y="6183"/>
                  </a:cubicBezTo>
                  <a:cubicBezTo>
                    <a:pt x="8538" y="5902"/>
                    <a:pt x="8763" y="5585"/>
                    <a:pt x="9093" y="5578"/>
                  </a:cubicBezTo>
                  <a:cubicBezTo>
                    <a:pt x="9097" y="5578"/>
                    <a:pt x="9101" y="5578"/>
                    <a:pt x="9105" y="5578"/>
                  </a:cubicBezTo>
                  <a:cubicBezTo>
                    <a:pt x="9180" y="5578"/>
                    <a:pt x="9255" y="5596"/>
                    <a:pt x="9331" y="5600"/>
                  </a:cubicBezTo>
                  <a:cubicBezTo>
                    <a:pt x="9344" y="5601"/>
                    <a:pt x="9357" y="5601"/>
                    <a:pt x="9370" y="5601"/>
                  </a:cubicBezTo>
                  <a:cubicBezTo>
                    <a:pt x="9883" y="5601"/>
                    <a:pt x="10268" y="5071"/>
                    <a:pt x="10755" y="4910"/>
                  </a:cubicBezTo>
                  <a:cubicBezTo>
                    <a:pt x="10792" y="4809"/>
                    <a:pt x="10862" y="4722"/>
                    <a:pt x="10963" y="4689"/>
                  </a:cubicBezTo>
                  <a:cubicBezTo>
                    <a:pt x="11015" y="4672"/>
                    <a:pt x="11075" y="4668"/>
                    <a:pt x="11111" y="4627"/>
                  </a:cubicBezTo>
                  <a:cubicBezTo>
                    <a:pt x="11143" y="4589"/>
                    <a:pt x="11141" y="4533"/>
                    <a:pt x="11162" y="4490"/>
                  </a:cubicBezTo>
                  <a:cubicBezTo>
                    <a:pt x="11205" y="4408"/>
                    <a:pt x="11301" y="4396"/>
                    <a:pt x="11398" y="4396"/>
                  </a:cubicBezTo>
                  <a:cubicBezTo>
                    <a:pt x="11433" y="4396"/>
                    <a:pt x="11468" y="4397"/>
                    <a:pt x="11501" y="4398"/>
                  </a:cubicBezTo>
                  <a:cubicBezTo>
                    <a:pt x="11505" y="4398"/>
                    <a:pt x="11508" y="4398"/>
                    <a:pt x="11512" y="4398"/>
                  </a:cubicBezTo>
                  <a:cubicBezTo>
                    <a:pt x="11637" y="4398"/>
                    <a:pt x="11765" y="4363"/>
                    <a:pt x="11854" y="4278"/>
                  </a:cubicBezTo>
                  <a:cubicBezTo>
                    <a:pt x="11947" y="4190"/>
                    <a:pt x="11987" y="4040"/>
                    <a:pt x="11925" y="3929"/>
                  </a:cubicBezTo>
                  <a:cubicBezTo>
                    <a:pt x="11897" y="3875"/>
                    <a:pt x="11848" y="3835"/>
                    <a:pt x="11824" y="3781"/>
                  </a:cubicBezTo>
                  <a:cubicBezTo>
                    <a:pt x="11752" y="3618"/>
                    <a:pt x="11906" y="3455"/>
                    <a:pt x="12000" y="3305"/>
                  </a:cubicBezTo>
                  <a:cubicBezTo>
                    <a:pt x="12109" y="3130"/>
                    <a:pt x="12118" y="2855"/>
                    <a:pt x="11938" y="2753"/>
                  </a:cubicBezTo>
                  <a:cubicBezTo>
                    <a:pt x="11879" y="2719"/>
                    <a:pt x="11810" y="2710"/>
                    <a:pt x="11739" y="2710"/>
                  </a:cubicBezTo>
                  <a:cubicBezTo>
                    <a:pt x="11648" y="2710"/>
                    <a:pt x="11553" y="2725"/>
                    <a:pt x="11466" y="2725"/>
                  </a:cubicBezTo>
                  <a:cubicBezTo>
                    <a:pt x="11372" y="2725"/>
                    <a:pt x="11288" y="2707"/>
                    <a:pt x="11229" y="2635"/>
                  </a:cubicBezTo>
                  <a:cubicBezTo>
                    <a:pt x="11192" y="2592"/>
                    <a:pt x="11175" y="2534"/>
                    <a:pt x="11141" y="2487"/>
                  </a:cubicBezTo>
                  <a:cubicBezTo>
                    <a:pt x="11070" y="2395"/>
                    <a:pt x="10942" y="2373"/>
                    <a:pt x="10824" y="2369"/>
                  </a:cubicBezTo>
                  <a:cubicBezTo>
                    <a:pt x="10708" y="2367"/>
                    <a:pt x="10584" y="2373"/>
                    <a:pt x="10481" y="2320"/>
                  </a:cubicBezTo>
                  <a:cubicBezTo>
                    <a:pt x="10378" y="2266"/>
                    <a:pt x="10312" y="2121"/>
                    <a:pt x="10387" y="2031"/>
                  </a:cubicBezTo>
                  <a:cubicBezTo>
                    <a:pt x="10339" y="2022"/>
                    <a:pt x="10291" y="2019"/>
                    <a:pt x="10243" y="2019"/>
                  </a:cubicBezTo>
                  <a:cubicBezTo>
                    <a:pt x="10059" y="2019"/>
                    <a:pt x="9874" y="2070"/>
                    <a:pt x="9688" y="2088"/>
                  </a:cubicBezTo>
                  <a:cubicBezTo>
                    <a:pt x="9653" y="2092"/>
                    <a:pt x="9616" y="2094"/>
                    <a:pt x="9580" y="2094"/>
                  </a:cubicBezTo>
                  <a:cubicBezTo>
                    <a:pt x="9375" y="2094"/>
                    <a:pt x="9165" y="2034"/>
                    <a:pt x="9065" y="1861"/>
                  </a:cubicBezTo>
                  <a:cubicBezTo>
                    <a:pt x="9031" y="1803"/>
                    <a:pt x="9011" y="1737"/>
                    <a:pt x="8984" y="1675"/>
                  </a:cubicBezTo>
                  <a:cubicBezTo>
                    <a:pt x="8831" y="1330"/>
                    <a:pt x="8431" y="1186"/>
                    <a:pt x="8071" y="1077"/>
                  </a:cubicBezTo>
                  <a:cubicBezTo>
                    <a:pt x="8077" y="717"/>
                    <a:pt x="8052" y="291"/>
                    <a:pt x="7747" y="98"/>
                  </a:cubicBezTo>
                  <a:cubicBezTo>
                    <a:pt x="7635" y="26"/>
                    <a:pt x="7507" y="1"/>
                    <a:pt x="737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150"/>
            <p:cNvSpPr/>
            <p:nvPr/>
          </p:nvSpPr>
          <p:spPr>
            <a:xfrm>
              <a:off x="4784696" y="2305245"/>
              <a:ext cx="345157" cy="218540"/>
            </a:xfrm>
            <a:custGeom>
              <a:rect b="b" l="l" r="r" t="t"/>
              <a:pathLst>
                <a:path extrusionOk="0" h="7691" w="12147">
                  <a:moveTo>
                    <a:pt x="5430" y="5415"/>
                  </a:moveTo>
                  <a:lnTo>
                    <a:pt x="5391" y="5449"/>
                  </a:lnTo>
                  <a:cubicBezTo>
                    <a:pt x="5415" y="5477"/>
                    <a:pt x="5442" y="5511"/>
                    <a:pt x="5464" y="5548"/>
                  </a:cubicBezTo>
                  <a:cubicBezTo>
                    <a:pt x="5464" y="5548"/>
                    <a:pt x="5464" y="5550"/>
                    <a:pt x="5464" y="5550"/>
                  </a:cubicBezTo>
                  <a:lnTo>
                    <a:pt x="5511" y="5522"/>
                  </a:lnTo>
                  <a:cubicBezTo>
                    <a:pt x="5492" y="5488"/>
                    <a:pt x="5466" y="5456"/>
                    <a:pt x="5430" y="5415"/>
                  </a:cubicBezTo>
                  <a:close/>
                  <a:moveTo>
                    <a:pt x="7401" y="54"/>
                  </a:moveTo>
                  <a:cubicBezTo>
                    <a:pt x="7544" y="54"/>
                    <a:pt x="7660" y="84"/>
                    <a:pt x="7758" y="146"/>
                  </a:cubicBezTo>
                  <a:cubicBezTo>
                    <a:pt x="8043" y="331"/>
                    <a:pt x="8076" y="734"/>
                    <a:pt x="8067" y="1104"/>
                  </a:cubicBezTo>
                  <a:lnTo>
                    <a:pt x="8067" y="1123"/>
                  </a:lnTo>
                  <a:lnTo>
                    <a:pt x="8086" y="1130"/>
                  </a:lnTo>
                  <a:cubicBezTo>
                    <a:pt x="8444" y="1239"/>
                    <a:pt x="8836" y="1383"/>
                    <a:pt x="8984" y="1713"/>
                  </a:cubicBezTo>
                  <a:cubicBezTo>
                    <a:pt x="8995" y="1736"/>
                    <a:pt x="9003" y="1758"/>
                    <a:pt x="9012" y="1781"/>
                  </a:cubicBezTo>
                  <a:cubicBezTo>
                    <a:pt x="9027" y="1822"/>
                    <a:pt x="9042" y="1863"/>
                    <a:pt x="9065" y="1901"/>
                  </a:cubicBezTo>
                  <a:cubicBezTo>
                    <a:pt x="9190" y="2115"/>
                    <a:pt x="9457" y="2148"/>
                    <a:pt x="9605" y="2148"/>
                  </a:cubicBezTo>
                  <a:cubicBezTo>
                    <a:pt x="9642" y="2148"/>
                    <a:pt x="9678" y="2145"/>
                    <a:pt x="9715" y="2143"/>
                  </a:cubicBezTo>
                  <a:cubicBezTo>
                    <a:pt x="9787" y="2135"/>
                    <a:pt x="9862" y="2122"/>
                    <a:pt x="9933" y="2111"/>
                  </a:cubicBezTo>
                  <a:cubicBezTo>
                    <a:pt x="10042" y="2092"/>
                    <a:pt x="10158" y="2073"/>
                    <a:pt x="10267" y="2073"/>
                  </a:cubicBezTo>
                  <a:cubicBezTo>
                    <a:pt x="10304" y="2073"/>
                    <a:pt x="10336" y="2075"/>
                    <a:pt x="10366" y="2079"/>
                  </a:cubicBezTo>
                  <a:cubicBezTo>
                    <a:pt x="10351" y="2111"/>
                    <a:pt x="10349" y="2150"/>
                    <a:pt x="10355" y="2190"/>
                  </a:cubicBezTo>
                  <a:cubicBezTo>
                    <a:pt x="10372" y="2265"/>
                    <a:pt x="10426" y="2336"/>
                    <a:pt x="10492" y="2370"/>
                  </a:cubicBezTo>
                  <a:cubicBezTo>
                    <a:pt x="10587" y="2420"/>
                    <a:pt x="10692" y="2420"/>
                    <a:pt x="10794" y="2422"/>
                  </a:cubicBezTo>
                  <a:cubicBezTo>
                    <a:pt x="10812" y="2422"/>
                    <a:pt x="10829" y="2422"/>
                    <a:pt x="10848" y="2424"/>
                  </a:cubicBezTo>
                  <a:cubicBezTo>
                    <a:pt x="10994" y="2428"/>
                    <a:pt x="11090" y="2462"/>
                    <a:pt x="11144" y="2531"/>
                  </a:cubicBezTo>
                  <a:cubicBezTo>
                    <a:pt x="11159" y="2550"/>
                    <a:pt x="11171" y="2574"/>
                    <a:pt x="11182" y="2597"/>
                  </a:cubicBezTo>
                  <a:cubicBezTo>
                    <a:pt x="11197" y="2625"/>
                    <a:pt x="11212" y="2653"/>
                    <a:pt x="11231" y="2679"/>
                  </a:cubicBezTo>
                  <a:cubicBezTo>
                    <a:pt x="11304" y="2767"/>
                    <a:pt x="11407" y="2777"/>
                    <a:pt x="11489" y="2777"/>
                  </a:cubicBezTo>
                  <a:cubicBezTo>
                    <a:pt x="11534" y="2777"/>
                    <a:pt x="11579" y="2773"/>
                    <a:pt x="11624" y="2771"/>
                  </a:cubicBezTo>
                  <a:cubicBezTo>
                    <a:pt x="11669" y="2767"/>
                    <a:pt x="11716" y="2762"/>
                    <a:pt x="11761" y="2762"/>
                  </a:cubicBezTo>
                  <a:cubicBezTo>
                    <a:pt x="11840" y="2762"/>
                    <a:pt x="11900" y="2775"/>
                    <a:pt x="11949" y="2803"/>
                  </a:cubicBezTo>
                  <a:cubicBezTo>
                    <a:pt x="12005" y="2835"/>
                    <a:pt x="12046" y="2891"/>
                    <a:pt x="12065" y="2964"/>
                  </a:cubicBezTo>
                  <a:cubicBezTo>
                    <a:pt x="12091" y="3073"/>
                    <a:pt x="12067" y="3212"/>
                    <a:pt x="12001" y="3317"/>
                  </a:cubicBezTo>
                  <a:cubicBezTo>
                    <a:pt x="11983" y="3345"/>
                    <a:pt x="11964" y="3375"/>
                    <a:pt x="11945" y="3403"/>
                  </a:cubicBezTo>
                  <a:cubicBezTo>
                    <a:pt x="11857" y="3529"/>
                    <a:pt x="11758" y="3673"/>
                    <a:pt x="11825" y="3819"/>
                  </a:cubicBezTo>
                  <a:cubicBezTo>
                    <a:pt x="11838" y="3851"/>
                    <a:pt x="11861" y="3879"/>
                    <a:pt x="11881" y="3907"/>
                  </a:cubicBezTo>
                  <a:cubicBezTo>
                    <a:pt x="11898" y="3926"/>
                    <a:pt x="11915" y="3947"/>
                    <a:pt x="11926" y="3969"/>
                  </a:cubicBezTo>
                  <a:cubicBezTo>
                    <a:pt x="11979" y="4063"/>
                    <a:pt x="11949" y="4200"/>
                    <a:pt x="11861" y="4286"/>
                  </a:cubicBezTo>
                  <a:cubicBezTo>
                    <a:pt x="11784" y="4359"/>
                    <a:pt x="11671" y="4399"/>
                    <a:pt x="11538" y="4399"/>
                  </a:cubicBezTo>
                  <a:lnTo>
                    <a:pt x="11489" y="4397"/>
                  </a:lnTo>
                  <a:cubicBezTo>
                    <a:pt x="11467" y="4397"/>
                    <a:pt x="11444" y="4396"/>
                    <a:pt x="11421" y="4396"/>
                  </a:cubicBezTo>
                  <a:cubicBezTo>
                    <a:pt x="11319" y="4396"/>
                    <a:pt x="11212" y="4408"/>
                    <a:pt x="11163" y="4504"/>
                  </a:cubicBezTo>
                  <a:cubicBezTo>
                    <a:pt x="11152" y="4526"/>
                    <a:pt x="11148" y="4547"/>
                    <a:pt x="11141" y="4569"/>
                  </a:cubicBezTo>
                  <a:cubicBezTo>
                    <a:pt x="11135" y="4594"/>
                    <a:pt x="11129" y="4620"/>
                    <a:pt x="11114" y="4637"/>
                  </a:cubicBezTo>
                  <a:cubicBezTo>
                    <a:pt x="11094" y="4661"/>
                    <a:pt x="11058" y="4669"/>
                    <a:pt x="11021" y="4678"/>
                  </a:cubicBezTo>
                  <a:cubicBezTo>
                    <a:pt x="11006" y="4682"/>
                    <a:pt x="10991" y="4686"/>
                    <a:pt x="10979" y="4691"/>
                  </a:cubicBezTo>
                  <a:cubicBezTo>
                    <a:pt x="10882" y="4721"/>
                    <a:pt x="10803" y="4802"/>
                    <a:pt x="10758" y="4916"/>
                  </a:cubicBezTo>
                  <a:cubicBezTo>
                    <a:pt x="10557" y="4984"/>
                    <a:pt x="10372" y="5115"/>
                    <a:pt x="10194" y="5241"/>
                  </a:cubicBezTo>
                  <a:cubicBezTo>
                    <a:pt x="9934" y="5426"/>
                    <a:pt x="9686" y="5600"/>
                    <a:pt x="9397" y="5600"/>
                  </a:cubicBezTo>
                  <a:cubicBezTo>
                    <a:pt x="9384" y="5600"/>
                    <a:pt x="9370" y="5600"/>
                    <a:pt x="9357" y="5599"/>
                  </a:cubicBezTo>
                  <a:cubicBezTo>
                    <a:pt x="9325" y="5597"/>
                    <a:pt x="9292" y="5593"/>
                    <a:pt x="9260" y="5590"/>
                  </a:cubicBezTo>
                  <a:cubicBezTo>
                    <a:pt x="9215" y="5584"/>
                    <a:pt x="9170" y="5580"/>
                    <a:pt x="9125" y="5580"/>
                  </a:cubicBezTo>
                  <a:lnTo>
                    <a:pt x="9115" y="5580"/>
                  </a:lnTo>
                  <a:cubicBezTo>
                    <a:pt x="8780" y="5586"/>
                    <a:pt x="8549" y="5895"/>
                    <a:pt x="8369" y="6197"/>
                  </a:cubicBezTo>
                  <a:lnTo>
                    <a:pt x="8358" y="6214"/>
                  </a:lnTo>
                  <a:lnTo>
                    <a:pt x="8371" y="6229"/>
                  </a:lnTo>
                  <a:cubicBezTo>
                    <a:pt x="8480" y="6340"/>
                    <a:pt x="8628" y="6415"/>
                    <a:pt x="8783" y="6435"/>
                  </a:cubicBezTo>
                  <a:cubicBezTo>
                    <a:pt x="8787" y="6608"/>
                    <a:pt x="8943" y="6739"/>
                    <a:pt x="9098" y="6777"/>
                  </a:cubicBezTo>
                  <a:cubicBezTo>
                    <a:pt x="9143" y="6789"/>
                    <a:pt x="9194" y="6794"/>
                    <a:pt x="9246" y="6794"/>
                  </a:cubicBezTo>
                  <a:cubicBezTo>
                    <a:pt x="9359" y="6794"/>
                    <a:pt x="9479" y="6772"/>
                    <a:pt x="9577" y="6750"/>
                  </a:cubicBezTo>
                  <a:cubicBezTo>
                    <a:pt x="9612" y="6784"/>
                    <a:pt x="9633" y="6833"/>
                    <a:pt x="9635" y="6889"/>
                  </a:cubicBezTo>
                  <a:cubicBezTo>
                    <a:pt x="9637" y="6962"/>
                    <a:pt x="9610" y="7035"/>
                    <a:pt x="9560" y="7084"/>
                  </a:cubicBezTo>
                  <a:cubicBezTo>
                    <a:pt x="9498" y="7144"/>
                    <a:pt x="9408" y="7178"/>
                    <a:pt x="9305" y="7178"/>
                  </a:cubicBezTo>
                  <a:cubicBezTo>
                    <a:pt x="9265" y="7178"/>
                    <a:pt x="9224" y="7174"/>
                    <a:pt x="9183" y="7163"/>
                  </a:cubicBezTo>
                  <a:cubicBezTo>
                    <a:pt x="9151" y="7155"/>
                    <a:pt x="9117" y="7142"/>
                    <a:pt x="9085" y="7131"/>
                  </a:cubicBezTo>
                  <a:cubicBezTo>
                    <a:pt x="9019" y="7107"/>
                    <a:pt x="8950" y="7084"/>
                    <a:pt x="8879" y="7084"/>
                  </a:cubicBezTo>
                  <a:cubicBezTo>
                    <a:pt x="8866" y="7084"/>
                    <a:pt x="8853" y="7084"/>
                    <a:pt x="8840" y="7086"/>
                  </a:cubicBezTo>
                  <a:cubicBezTo>
                    <a:pt x="8725" y="7099"/>
                    <a:pt x="8633" y="7178"/>
                    <a:pt x="8547" y="7253"/>
                  </a:cubicBezTo>
                  <a:cubicBezTo>
                    <a:pt x="8254" y="7507"/>
                    <a:pt x="7987" y="7637"/>
                    <a:pt x="7750" y="7637"/>
                  </a:cubicBezTo>
                  <a:cubicBezTo>
                    <a:pt x="7697" y="7637"/>
                    <a:pt x="7646" y="7630"/>
                    <a:pt x="7596" y="7617"/>
                  </a:cubicBezTo>
                  <a:cubicBezTo>
                    <a:pt x="7698" y="7386"/>
                    <a:pt x="7668" y="7101"/>
                    <a:pt x="7514" y="6900"/>
                  </a:cubicBezTo>
                  <a:lnTo>
                    <a:pt x="7506" y="6887"/>
                  </a:lnTo>
                  <a:lnTo>
                    <a:pt x="7489" y="6889"/>
                  </a:lnTo>
                  <a:cubicBezTo>
                    <a:pt x="7423" y="6900"/>
                    <a:pt x="7362" y="6910"/>
                    <a:pt x="7307" y="6910"/>
                  </a:cubicBezTo>
                  <a:cubicBezTo>
                    <a:pt x="7270" y="6910"/>
                    <a:pt x="7237" y="6906"/>
                    <a:pt x="7206" y="6895"/>
                  </a:cubicBezTo>
                  <a:cubicBezTo>
                    <a:pt x="7124" y="6867"/>
                    <a:pt x="7051" y="6784"/>
                    <a:pt x="7073" y="6700"/>
                  </a:cubicBezTo>
                  <a:cubicBezTo>
                    <a:pt x="7084" y="6653"/>
                    <a:pt x="7124" y="6617"/>
                    <a:pt x="7161" y="6585"/>
                  </a:cubicBezTo>
                  <a:cubicBezTo>
                    <a:pt x="7357" y="6422"/>
                    <a:pt x="7617" y="6328"/>
                    <a:pt x="7873" y="6328"/>
                  </a:cubicBezTo>
                  <a:cubicBezTo>
                    <a:pt x="7894" y="6328"/>
                    <a:pt x="7915" y="6328"/>
                    <a:pt x="7936" y="6330"/>
                  </a:cubicBezTo>
                  <a:lnTo>
                    <a:pt x="7981" y="6332"/>
                  </a:lnTo>
                  <a:lnTo>
                    <a:pt x="7795" y="5925"/>
                  </a:lnTo>
                  <a:lnTo>
                    <a:pt x="7773" y="5929"/>
                  </a:lnTo>
                  <a:cubicBezTo>
                    <a:pt x="7645" y="5961"/>
                    <a:pt x="7511" y="5977"/>
                    <a:pt x="7377" y="5977"/>
                  </a:cubicBezTo>
                  <a:cubicBezTo>
                    <a:pt x="7235" y="5977"/>
                    <a:pt x="7092" y="5959"/>
                    <a:pt x="6955" y="5923"/>
                  </a:cubicBezTo>
                  <a:cubicBezTo>
                    <a:pt x="6854" y="5895"/>
                    <a:pt x="6796" y="5856"/>
                    <a:pt x="6779" y="5803"/>
                  </a:cubicBezTo>
                  <a:cubicBezTo>
                    <a:pt x="6769" y="5777"/>
                    <a:pt x="6771" y="5747"/>
                    <a:pt x="6771" y="5715"/>
                  </a:cubicBezTo>
                  <a:cubicBezTo>
                    <a:pt x="6773" y="5678"/>
                    <a:pt x="6773" y="5640"/>
                    <a:pt x="6760" y="5603"/>
                  </a:cubicBezTo>
                  <a:cubicBezTo>
                    <a:pt x="6726" y="5518"/>
                    <a:pt x="6632" y="5483"/>
                    <a:pt x="6563" y="5464"/>
                  </a:cubicBezTo>
                  <a:cubicBezTo>
                    <a:pt x="6444" y="5433"/>
                    <a:pt x="6319" y="5416"/>
                    <a:pt x="6195" y="5416"/>
                  </a:cubicBezTo>
                  <a:cubicBezTo>
                    <a:pt x="6125" y="5416"/>
                    <a:pt x="6055" y="5421"/>
                    <a:pt x="5987" y="5432"/>
                  </a:cubicBezTo>
                  <a:lnTo>
                    <a:pt x="5978" y="5432"/>
                  </a:lnTo>
                  <a:lnTo>
                    <a:pt x="5972" y="5441"/>
                  </a:lnTo>
                  <a:cubicBezTo>
                    <a:pt x="5847" y="5593"/>
                    <a:pt x="5721" y="5734"/>
                    <a:pt x="5601" y="5865"/>
                  </a:cubicBezTo>
                  <a:cubicBezTo>
                    <a:pt x="5397" y="6088"/>
                    <a:pt x="5213" y="6276"/>
                    <a:pt x="5035" y="6439"/>
                  </a:cubicBezTo>
                  <a:lnTo>
                    <a:pt x="5029" y="6447"/>
                  </a:lnTo>
                  <a:lnTo>
                    <a:pt x="5027" y="6456"/>
                  </a:lnTo>
                  <a:cubicBezTo>
                    <a:pt x="5018" y="6580"/>
                    <a:pt x="4894" y="6690"/>
                    <a:pt x="4761" y="6690"/>
                  </a:cubicBezTo>
                  <a:cubicBezTo>
                    <a:pt x="4733" y="6690"/>
                    <a:pt x="4708" y="6683"/>
                    <a:pt x="4682" y="6675"/>
                  </a:cubicBezTo>
                  <a:lnTo>
                    <a:pt x="4665" y="6668"/>
                  </a:lnTo>
                  <a:lnTo>
                    <a:pt x="4652" y="6683"/>
                  </a:lnTo>
                  <a:cubicBezTo>
                    <a:pt x="4635" y="6705"/>
                    <a:pt x="4626" y="6728"/>
                    <a:pt x="4628" y="6756"/>
                  </a:cubicBezTo>
                  <a:cubicBezTo>
                    <a:pt x="4553" y="6739"/>
                    <a:pt x="4472" y="6720"/>
                    <a:pt x="4373" y="6696"/>
                  </a:cubicBezTo>
                  <a:cubicBezTo>
                    <a:pt x="4343" y="6687"/>
                    <a:pt x="4309" y="6679"/>
                    <a:pt x="4288" y="6660"/>
                  </a:cubicBezTo>
                  <a:cubicBezTo>
                    <a:pt x="4226" y="6606"/>
                    <a:pt x="4262" y="6497"/>
                    <a:pt x="4300" y="6437"/>
                  </a:cubicBezTo>
                  <a:cubicBezTo>
                    <a:pt x="4369" y="6334"/>
                    <a:pt x="4461" y="6253"/>
                    <a:pt x="4570" y="6201"/>
                  </a:cubicBezTo>
                  <a:cubicBezTo>
                    <a:pt x="4583" y="6193"/>
                    <a:pt x="4598" y="6186"/>
                    <a:pt x="4613" y="6180"/>
                  </a:cubicBezTo>
                  <a:cubicBezTo>
                    <a:pt x="4663" y="6158"/>
                    <a:pt x="4714" y="6135"/>
                    <a:pt x="4755" y="6096"/>
                  </a:cubicBezTo>
                  <a:cubicBezTo>
                    <a:pt x="4772" y="6079"/>
                    <a:pt x="4787" y="6058"/>
                    <a:pt x="4800" y="6040"/>
                  </a:cubicBezTo>
                  <a:cubicBezTo>
                    <a:pt x="4813" y="6023"/>
                    <a:pt x="4823" y="6008"/>
                    <a:pt x="4838" y="5993"/>
                  </a:cubicBezTo>
                  <a:cubicBezTo>
                    <a:pt x="4879" y="5950"/>
                    <a:pt x="4943" y="5925"/>
                    <a:pt x="5003" y="5901"/>
                  </a:cubicBezTo>
                  <a:cubicBezTo>
                    <a:pt x="5087" y="5867"/>
                    <a:pt x="5172" y="5835"/>
                    <a:pt x="5217" y="5751"/>
                  </a:cubicBezTo>
                  <a:cubicBezTo>
                    <a:pt x="5243" y="5704"/>
                    <a:pt x="5247" y="5650"/>
                    <a:pt x="5252" y="5601"/>
                  </a:cubicBezTo>
                  <a:cubicBezTo>
                    <a:pt x="5252" y="5584"/>
                    <a:pt x="5254" y="5567"/>
                    <a:pt x="5256" y="5550"/>
                  </a:cubicBezTo>
                  <a:cubicBezTo>
                    <a:pt x="5267" y="5466"/>
                    <a:pt x="5303" y="5389"/>
                    <a:pt x="5331" y="5331"/>
                  </a:cubicBezTo>
                  <a:lnTo>
                    <a:pt x="5340" y="5316"/>
                  </a:lnTo>
                  <a:lnTo>
                    <a:pt x="5327" y="5301"/>
                  </a:lnTo>
                  <a:cubicBezTo>
                    <a:pt x="5282" y="5250"/>
                    <a:pt x="5245" y="5207"/>
                    <a:pt x="5222" y="5153"/>
                  </a:cubicBezTo>
                  <a:cubicBezTo>
                    <a:pt x="5207" y="5119"/>
                    <a:pt x="5196" y="5081"/>
                    <a:pt x="5185" y="5040"/>
                  </a:cubicBezTo>
                  <a:cubicBezTo>
                    <a:pt x="5168" y="4980"/>
                    <a:pt x="5149" y="4916"/>
                    <a:pt x="5110" y="4862"/>
                  </a:cubicBezTo>
                  <a:cubicBezTo>
                    <a:pt x="5063" y="4798"/>
                    <a:pt x="4993" y="4759"/>
                    <a:pt x="4926" y="4721"/>
                  </a:cubicBezTo>
                  <a:cubicBezTo>
                    <a:pt x="4903" y="4708"/>
                    <a:pt x="4879" y="4695"/>
                    <a:pt x="4858" y="4682"/>
                  </a:cubicBezTo>
                  <a:cubicBezTo>
                    <a:pt x="4723" y="4596"/>
                    <a:pt x="4622" y="4472"/>
                    <a:pt x="4517" y="4339"/>
                  </a:cubicBezTo>
                  <a:cubicBezTo>
                    <a:pt x="4450" y="4254"/>
                    <a:pt x="4380" y="4166"/>
                    <a:pt x="4298" y="4091"/>
                  </a:cubicBezTo>
                  <a:cubicBezTo>
                    <a:pt x="4097" y="3900"/>
                    <a:pt x="3812" y="3791"/>
                    <a:pt x="3516" y="3791"/>
                  </a:cubicBezTo>
                  <a:cubicBezTo>
                    <a:pt x="3319" y="3791"/>
                    <a:pt x="3131" y="3838"/>
                    <a:pt x="2970" y="3930"/>
                  </a:cubicBezTo>
                  <a:cubicBezTo>
                    <a:pt x="2916" y="3960"/>
                    <a:pt x="2865" y="3996"/>
                    <a:pt x="2814" y="4029"/>
                  </a:cubicBezTo>
                  <a:cubicBezTo>
                    <a:pt x="2784" y="4050"/>
                    <a:pt x="2754" y="4071"/>
                    <a:pt x="2724" y="4091"/>
                  </a:cubicBezTo>
                  <a:cubicBezTo>
                    <a:pt x="2516" y="4224"/>
                    <a:pt x="2280" y="4311"/>
                    <a:pt x="2053" y="4397"/>
                  </a:cubicBezTo>
                  <a:cubicBezTo>
                    <a:pt x="1927" y="4444"/>
                    <a:pt x="1770" y="4504"/>
                    <a:pt x="1618" y="4504"/>
                  </a:cubicBezTo>
                  <a:cubicBezTo>
                    <a:pt x="1582" y="4504"/>
                    <a:pt x="1545" y="4500"/>
                    <a:pt x="1511" y="4494"/>
                  </a:cubicBezTo>
                  <a:cubicBezTo>
                    <a:pt x="1408" y="4472"/>
                    <a:pt x="1318" y="4419"/>
                    <a:pt x="1222" y="4363"/>
                  </a:cubicBezTo>
                  <a:cubicBezTo>
                    <a:pt x="1147" y="4320"/>
                    <a:pt x="1070" y="4273"/>
                    <a:pt x="984" y="4245"/>
                  </a:cubicBezTo>
                  <a:cubicBezTo>
                    <a:pt x="918" y="4221"/>
                    <a:pt x="847" y="4211"/>
                    <a:pt x="780" y="4200"/>
                  </a:cubicBezTo>
                  <a:cubicBezTo>
                    <a:pt x="735" y="4191"/>
                    <a:pt x="690" y="4185"/>
                    <a:pt x="648" y="4174"/>
                  </a:cubicBezTo>
                  <a:cubicBezTo>
                    <a:pt x="431" y="4121"/>
                    <a:pt x="232" y="3986"/>
                    <a:pt x="105" y="3804"/>
                  </a:cubicBezTo>
                  <a:cubicBezTo>
                    <a:pt x="86" y="3778"/>
                    <a:pt x="71" y="3754"/>
                    <a:pt x="67" y="3731"/>
                  </a:cubicBezTo>
                  <a:cubicBezTo>
                    <a:pt x="56" y="3673"/>
                    <a:pt x="95" y="3622"/>
                    <a:pt x="135" y="3568"/>
                  </a:cubicBezTo>
                  <a:cubicBezTo>
                    <a:pt x="153" y="3542"/>
                    <a:pt x="172" y="3517"/>
                    <a:pt x="187" y="3489"/>
                  </a:cubicBezTo>
                  <a:cubicBezTo>
                    <a:pt x="247" y="3375"/>
                    <a:pt x="232" y="3247"/>
                    <a:pt x="215" y="3122"/>
                  </a:cubicBezTo>
                  <a:cubicBezTo>
                    <a:pt x="202" y="3009"/>
                    <a:pt x="189" y="2902"/>
                    <a:pt x="228" y="2805"/>
                  </a:cubicBezTo>
                  <a:cubicBezTo>
                    <a:pt x="270" y="2702"/>
                    <a:pt x="365" y="2636"/>
                    <a:pt x="463" y="2565"/>
                  </a:cubicBezTo>
                  <a:cubicBezTo>
                    <a:pt x="528" y="2522"/>
                    <a:pt x="592" y="2475"/>
                    <a:pt x="643" y="2420"/>
                  </a:cubicBezTo>
                  <a:cubicBezTo>
                    <a:pt x="697" y="2362"/>
                    <a:pt x="740" y="2304"/>
                    <a:pt x="780" y="2246"/>
                  </a:cubicBezTo>
                  <a:cubicBezTo>
                    <a:pt x="858" y="2137"/>
                    <a:pt x="926" y="2040"/>
                    <a:pt x="1055" y="1980"/>
                  </a:cubicBezTo>
                  <a:cubicBezTo>
                    <a:pt x="1262" y="1884"/>
                    <a:pt x="1359" y="1770"/>
                    <a:pt x="1340" y="1644"/>
                  </a:cubicBezTo>
                  <a:cubicBezTo>
                    <a:pt x="1325" y="1528"/>
                    <a:pt x="1224" y="1462"/>
                    <a:pt x="1125" y="1396"/>
                  </a:cubicBezTo>
                  <a:cubicBezTo>
                    <a:pt x="1029" y="1333"/>
                    <a:pt x="939" y="1271"/>
                    <a:pt x="945" y="1177"/>
                  </a:cubicBezTo>
                  <a:cubicBezTo>
                    <a:pt x="947" y="1145"/>
                    <a:pt x="960" y="1115"/>
                    <a:pt x="977" y="1078"/>
                  </a:cubicBezTo>
                  <a:cubicBezTo>
                    <a:pt x="1057" y="913"/>
                    <a:pt x="1160" y="729"/>
                    <a:pt x="1325" y="622"/>
                  </a:cubicBezTo>
                  <a:cubicBezTo>
                    <a:pt x="1442" y="545"/>
                    <a:pt x="1586" y="509"/>
                    <a:pt x="1764" y="509"/>
                  </a:cubicBezTo>
                  <a:cubicBezTo>
                    <a:pt x="1929" y="509"/>
                    <a:pt x="2102" y="541"/>
                    <a:pt x="2252" y="571"/>
                  </a:cubicBezTo>
                  <a:lnTo>
                    <a:pt x="3238" y="772"/>
                  </a:lnTo>
                  <a:cubicBezTo>
                    <a:pt x="3846" y="896"/>
                    <a:pt x="4478" y="1023"/>
                    <a:pt x="5106" y="1108"/>
                  </a:cubicBezTo>
                  <a:cubicBezTo>
                    <a:pt x="5142" y="1113"/>
                    <a:pt x="5183" y="1119"/>
                    <a:pt x="5224" y="1119"/>
                  </a:cubicBezTo>
                  <a:cubicBezTo>
                    <a:pt x="5297" y="1119"/>
                    <a:pt x="5355" y="1102"/>
                    <a:pt x="5400" y="1068"/>
                  </a:cubicBezTo>
                  <a:cubicBezTo>
                    <a:pt x="5447" y="1031"/>
                    <a:pt x="5475" y="980"/>
                    <a:pt x="5500" y="931"/>
                  </a:cubicBezTo>
                  <a:lnTo>
                    <a:pt x="5513" y="907"/>
                  </a:lnTo>
                  <a:cubicBezTo>
                    <a:pt x="5783" y="412"/>
                    <a:pt x="6407" y="239"/>
                    <a:pt x="6970" y="114"/>
                  </a:cubicBezTo>
                  <a:cubicBezTo>
                    <a:pt x="7101" y="86"/>
                    <a:pt x="7255" y="54"/>
                    <a:pt x="7401" y="54"/>
                  </a:cubicBezTo>
                  <a:close/>
                  <a:moveTo>
                    <a:pt x="7401" y="1"/>
                  </a:moveTo>
                  <a:cubicBezTo>
                    <a:pt x="7249" y="1"/>
                    <a:pt x="7092" y="33"/>
                    <a:pt x="6957" y="63"/>
                  </a:cubicBezTo>
                  <a:cubicBezTo>
                    <a:pt x="6383" y="189"/>
                    <a:pt x="5747" y="367"/>
                    <a:pt x="5466" y="881"/>
                  </a:cubicBezTo>
                  <a:lnTo>
                    <a:pt x="5453" y="905"/>
                  </a:lnTo>
                  <a:cubicBezTo>
                    <a:pt x="5427" y="952"/>
                    <a:pt x="5404" y="997"/>
                    <a:pt x="5367" y="1025"/>
                  </a:cubicBezTo>
                  <a:cubicBezTo>
                    <a:pt x="5331" y="1053"/>
                    <a:pt x="5284" y="1066"/>
                    <a:pt x="5224" y="1066"/>
                  </a:cubicBezTo>
                  <a:cubicBezTo>
                    <a:pt x="5185" y="1066"/>
                    <a:pt x="5149" y="1061"/>
                    <a:pt x="5112" y="1055"/>
                  </a:cubicBezTo>
                  <a:cubicBezTo>
                    <a:pt x="4487" y="971"/>
                    <a:pt x="3857" y="843"/>
                    <a:pt x="3244" y="719"/>
                  </a:cubicBezTo>
                  <a:lnTo>
                    <a:pt x="2263" y="519"/>
                  </a:lnTo>
                  <a:cubicBezTo>
                    <a:pt x="2111" y="487"/>
                    <a:pt x="1933" y="455"/>
                    <a:pt x="1764" y="455"/>
                  </a:cubicBezTo>
                  <a:cubicBezTo>
                    <a:pt x="1575" y="455"/>
                    <a:pt x="1423" y="496"/>
                    <a:pt x="1297" y="577"/>
                  </a:cubicBezTo>
                  <a:cubicBezTo>
                    <a:pt x="1119" y="693"/>
                    <a:pt x="1012" y="883"/>
                    <a:pt x="930" y="1057"/>
                  </a:cubicBezTo>
                  <a:cubicBezTo>
                    <a:pt x="913" y="1089"/>
                    <a:pt x="896" y="1128"/>
                    <a:pt x="892" y="1173"/>
                  </a:cubicBezTo>
                  <a:cubicBezTo>
                    <a:pt x="883" y="1299"/>
                    <a:pt x="992" y="1372"/>
                    <a:pt x="1095" y="1441"/>
                  </a:cubicBezTo>
                  <a:cubicBezTo>
                    <a:pt x="1187" y="1503"/>
                    <a:pt x="1275" y="1561"/>
                    <a:pt x="1288" y="1650"/>
                  </a:cubicBezTo>
                  <a:cubicBezTo>
                    <a:pt x="1301" y="1753"/>
                    <a:pt x="1215" y="1848"/>
                    <a:pt x="1033" y="1931"/>
                  </a:cubicBezTo>
                  <a:cubicBezTo>
                    <a:pt x="890" y="1998"/>
                    <a:pt x="815" y="2103"/>
                    <a:pt x="735" y="2216"/>
                  </a:cubicBezTo>
                  <a:cubicBezTo>
                    <a:pt x="697" y="2272"/>
                    <a:pt x="656" y="2328"/>
                    <a:pt x="605" y="2383"/>
                  </a:cubicBezTo>
                  <a:cubicBezTo>
                    <a:pt x="555" y="2435"/>
                    <a:pt x="493" y="2480"/>
                    <a:pt x="433" y="2522"/>
                  </a:cubicBezTo>
                  <a:cubicBezTo>
                    <a:pt x="333" y="2593"/>
                    <a:pt x="228" y="2666"/>
                    <a:pt x="178" y="2786"/>
                  </a:cubicBezTo>
                  <a:cubicBezTo>
                    <a:pt x="133" y="2893"/>
                    <a:pt x="148" y="3013"/>
                    <a:pt x="163" y="3129"/>
                  </a:cubicBezTo>
                  <a:cubicBezTo>
                    <a:pt x="178" y="3251"/>
                    <a:pt x="193" y="3364"/>
                    <a:pt x="140" y="3463"/>
                  </a:cubicBezTo>
                  <a:cubicBezTo>
                    <a:pt x="127" y="3487"/>
                    <a:pt x="110" y="3512"/>
                    <a:pt x="91" y="3536"/>
                  </a:cubicBezTo>
                  <a:cubicBezTo>
                    <a:pt x="48" y="3598"/>
                    <a:pt x="1" y="3660"/>
                    <a:pt x="16" y="3739"/>
                  </a:cubicBezTo>
                  <a:cubicBezTo>
                    <a:pt x="22" y="3776"/>
                    <a:pt x="41" y="3808"/>
                    <a:pt x="61" y="3836"/>
                  </a:cubicBezTo>
                  <a:cubicBezTo>
                    <a:pt x="195" y="4029"/>
                    <a:pt x="405" y="4170"/>
                    <a:pt x="635" y="4226"/>
                  </a:cubicBezTo>
                  <a:cubicBezTo>
                    <a:pt x="680" y="4236"/>
                    <a:pt x="727" y="4245"/>
                    <a:pt x="772" y="4251"/>
                  </a:cubicBezTo>
                  <a:cubicBezTo>
                    <a:pt x="836" y="4262"/>
                    <a:pt x="905" y="4275"/>
                    <a:pt x="967" y="4296"/>
                  </a:cubicBezTo>
                  <a:cubicBezTo>
                    <a:pt x="1046" y="4322"/>
                    <a:pt x="1123" y="4367"/>
                    <a:pt x="1196" y="4410"/>
                  </a:cubicBezTo>
                  <a:cubicBezTo>
                    <a:pt x="1290" y="4466"/>
                    <a:pt x="1389" y="4521"/>
                    <a:pt x="1500" y="4545"/>
                  </a:cubicBezTo>
                  <a:cubicBezTo>
                    <a:pt x="1539" y="4554"/>
                    <a:pt x="1577" y="4558"/>
                    <a:pt x="1618" y="4558"/>
                  </a:cubicBezTo>
                  <a:cubicBezTo>
                    <a:pt x="1779" y="4558"/>
                    <a:pt x="1942" y="4496"/>
                    <a:pt x="2072" y="4446"/>
                  </a:cubicBezTo>
                  <a:cubicBezTo>
                    <a:pt x="2302" y="4361"/>
                    <a:pt x="2539" y="4271"/>
                    <a:pt x="2751" y="4136"/>
                  </a:cubicBezTo>
                  <a:cubicBezTo>
                    <a:pt x="2784" y="4116"/>
                    <a:pt x="2814" y="4095"/>
                    <a:pt x="2846" y="4074"/>
                  </a:cubicBezTo>
                  <a:cubicBezTo>
                    <a:pt x="2893" y="4041"/>
                    <a:pt x="2944" y="4007"/>
                    <a:pt x="2996" y="3977"/>
                  </a:cubicBezTo>
                  <a:cubicBezTo>
                    <a:pt x="3150" y="3889"/>
                    <a:pt x="3330" y="3844"/>
                    <a:pt x="3516" y="3844"/>
                  </a:cubicBezTo>
                  <a:cubicBezTo>
                    <a:pt x="3797" y="3844"/>
                    <a:pt x="4069" y="3947"/>
                    <a:pt x="4262" y="4129"/>
                  </a:cubicBezTo>
                  <a:cubicBezTo>
                    <a:pt x="4341" y="4202"/>
                    <a:pt x="4410" y="4290"/>
                    <a:pt x="4476" y="4374"/>
                  </a:cubicBezTo>
                  <a:cubicBezTo>
                    <a:pt x="4579" y="4504"/>
                    <a:pt x="4686" y="4637"/>
                    <a:pt x="4830" y="4727"/>
                  </a:cubicBezTo>
                  <a:cubicBezTo>
                    <a:pt x="4853" y="4742"/>
                    <a:pt x="4877" y="4755"/>
                    <a:pt x="4900" y="4768"/>
                  </a:cubicBezTo>
                  <a:cubicBezTo>
                    <a:pt x="4965" y="4804"/>
                    <a:pt x="5027" y="4838"/>
                    <a:pt x="5067" y="4894"/>
                  </a:cubicBezTo>
                  <a:cubicBezTo>
                    <a:pt x="5102" y="4939"/>
                    <a:pt x="5117" y="4995"/>
                    <a:pt x="5134" y="5055"/>
                  </a:cubicBezTo>
                  <a:cubicBezTo>
                    <a:pt x="5145" y="5096"/>
                    <a:pt x="5155" y="5136"/>
                    <a:pt x="5175" y="5177"/>
                  </a:cubicBezTo>
                  <a:cubicBezTo>
                    <a:pt x="5198" y="5233"/>
                    <a:pt x="5237" y="5280"/>
                    <a:pt x="5275" y="5325"/>
                  </a:cubicBezTo>
                  <a:cubicBezTo>
                    <a:pt x="5247" y="5383"/>
                    <a:pt x="5213" y="5460"/>
                    <a:pt x="5202" y="5541"/>
                  </a:cubicBezTo>
                  <a:cubicBezTo>
                    <a:pt x="5200" y="5561"/>
                    <a:pt x="5198" y="5578"/>
                    <a:pt x="5198" y="5597"/>
                  </a:cubicBezTo>
                  <a:cubicBezTo>
                    <a:pt x="5194" y="5644"/>
                    <a:pt x="5190" y="5689"/>
                    <a:pt x="5170" y="5725"/>
                  </a:cubicBezTo>
                  <a:cubicBezTo>
                    <a:pt x="5136" y="5792"/>
                    <a:pt x="5061" y="5820"/>
                    <a:pt x="4984" y="5852"/>
                  </a:cubicBezTo>
                  <a:cubicBezTo>
                    <a:pt x="4918" y="5878"/>
                    <a:pt x="4849" y="5903"/>
                    <a:pt x="4800" y="5957"/>
                  </a:cubicBezTo>
                  <a:cubicBezTo>
                    <a:pt x="4783" y="5972"/>
                    <a:pt x="4770" y="5991"/>
                    <a:pt x="4757" y="6008"/>
                  </a:cubicBezTo>
                  <a:cubicBezTo>
                    <a:pt x="4744" y="6025"/>
                    <a:pt x="4731" y="6043"/>
                    <a:pt x="4716" y="6058"/>
                  </a:cubicBezTo>
                  <a:cubicBezTo>
                    <a:pt x="4682" y="6090"/>
                    <a:pt x="4639" y="6111"/>
                    <a:pt x="4592" y="6130"/>
                  </a:cubicBezTo>
                  <a:cubicBezTo>
                    <a:pt x="4577" y="6139"/>
                    <a:pt x="4562" y="6145"/>
                    <a:pt x="4547" y="6152"/>
                  </a:cubicBezTo>
                  <a:cubicBezTo>
                    <a:pt x="4429" y="6210"/>
                    <a:pt x="4328" y="6298"/>
                    <a:pt x="4258" y="6407"/>
                  </a:cubicBezTo>
                  <a:cubicBezTo>
                    <a:pt x="4198" y="6499"/>
                    <a:pt x="4170" y="6630"/>
                    <a:pt x="4251" y="6700"/>
                  </a:cubicBezTo>
                  <a:cubicBezTo>
                    <a:pt x="4283" y="6728"/>
                    <a:pt x="4326" y="6739"/>
                    <a:pt x="4360" y="6747"/>
                  </a:cubicBezTo>
                  <a:cubicBezTo>
                    <a:pt x="4478" y="6777"/>
                    <a:pt x="4570" y="6799"/>
                    <a:pt x="4656" y="6816"/>
                  </a:cubicBezTo>
                  <a:lnTo>
                    <a:pt x="4703" y="6827"/>
                  </a:lnTo>
                  <a:lnTo>
                    <a:pt x="4686" y="6782"/>
                  </a:lnTo>
                  <a:cubicBezTo>
                    <a:pt x="4680" y="6762"/>
                    <a:pt x="4680" y="6745"/>
                    <a:pt x="4684" y="6732"/>
                  </a:cubicBezTo>
                  <a:lnTo>
                    <a:pt x="4684" y="6732"/>
                  </a:lnTo>
                  <a:cubicBezTo>
                    <a:pt x="4710" y="6739"/>
                    <a:pt x="4735" y="6743"/>
                    <a:pt x="4761" y="6743"/>
                  </a:cubicBezTo>
                  <a:cubicBezTo>
                    <a:pt x="4920" y="6743"/>
                    <a:pt x="5063" y="6619"/>
                    <a:pt x="5080" y="6471"/>
                  </a:cubicBezTo>
                  <a:cubicBezTo>
                    <a:pt x="5256" y="6308"/>
                    <a:pt x="5438" y="6122"/>
                    <a:pt x="5640" y="5901"/>
                  </a:cubicBezTo>
                  <a:cubicBezTo>
                    <a:pt x="5760" y="5773"/>
                    <a:pt x="5884" y="5631"/>
                    <a:pt x="6006" y="5483"/>
                  </a:cubicBezTo>
                  <a:cubicBezTo>
                    <a:pt x="6069" y="5474"/>
                    <a:pt x="6134" y="5470"/>
                    <a:pt x="6199" y="5470"/>
                  </a:cubicBezTo>
                  <a:cubicBezTo>
                    <a:pt x="6317" y="5470"/>
                    <a:pt x="6436" y="5485"/>
                    <a:pt x="6550" y="5516"/>
                  </a:cubicBezTo>
                  <a:cubicBezTo>
                    <a:pt x="6640" y="5541"/>
                    <a:pt x="6692" y="5576"/>
                    <a:pt x="6709" y="5623"/>
                  </a:cubicBezTo>
                  <a:cubicBezTo>
                    <a:pt x="6719" y="5648"/>
                    <a:pt x="6719" y="5680"/>
                    <a:pt x="6717" y="5713"/>
                  </a:cubicBezTo>
                  <a:cubicBezTo>
                    <a:pt x="6717" y="5749"/>
                    <a:pt x="6715" y="5783"/>
                    <a:pt x="6728" y="5820"/>
                  </a:cubicBezTo>
                  <a:cubicBezTo>
                    <a:pt x="6751" y="5890"/>
                    <a:pt x="6822" y="5942"/>
                    <a:pt x="6940" y="5974"/>
                  </a:cubicBezTo>
                  <a:cubicBezTo>
                    <a:pt x="7083" y="6012"/>
                    <a:pt x="7231" y="6030"/>
                    <a:pt x="7379" y="6030"/>
                  </a:cubicBezTo>
                  <a:cubicBezTo>
                    <a:pt x="7509" y="6030"/>
                    <a:pt x="7639" y="6016"/>
                    <a:pt x="7765" y="5987"/>
                  </a:cubicBezTo>
                  <a:lnTo>
                    <a:pt x="7896" y="6274"/>
                  </a:lnTo>
                  <a:lnTo>
                    <a:pt x="7876" y="6274"/>
                  </a:lnTo>
                  <a:cubicBezTo>
                    <a:pt x="7606" y="6274"/>
                    <a:pt x="7332" y="6373"/>
                    <a:pt x="7126" y="6544"/>
                  </a:cubicBezTo>
                  <a:cubicBezTo>
                    <a:pt x="7084" y="6580"/>
                    <a:pt x="7036" y="6625"/>
                    <a:pt x="7021" y="6687"/>
                  </a:cubicBezTo>
                  <a:cubicBezTo>
                    <a:pt x="6989" y="6803"/>
                    <a:pt x="7084" y="6910"/>
                    <a:pt x="7189" y="6947"/>
                  </a:cubicBezTo>
                  <a:cubicBezTo>
                    <a:pt x="7226" y="6958"/>
                    <a:pt x="7266" y="6963"/>
                    <a:pt x="7309" y="6963"/>
                  </a:cubicBezTo>
                  <a:cubicBezTo>
                    <a:pt x="7363" y="6963"/>
                    <a:pt x="7421" y="6955"/>
                    <a:pt x="7482" y="6945"/>
                  </a:cubicBezTo>
                  <a:cubicBezTo>
                    <a:pt x="7619" y="7140"/>
                    <a:pt x="7643" y="7409"/>
                    <a:pt x="7534" y="7624"/>
                  </a:cubicBezTo>
                  <a:lnTo>
                    <a:pt x="7521" y="7652"/>
                  </a:lnTo>
                  <a:lnTo>
                    <a:pt x="7551" y="7660"/>
                  </a:lnTo>
                  <a:cubicBezTo>
                    <a:pt x="7615" y="7679"/>
                    <a:pt x="7681" y="7690"/>
                    <a:pt x="7748" y="7690"/>
                  </a:cubicBezTo>
                  <a:cubicBezTo>
                    <a:pt x="7998" y="7690"/>
                    <a:pt x="8279" y="7557"/>
                    <a:pt x="8585" y="7289"/>
                  </a:cubicBezTo>
                  <a:cubicBezTo>
                    <a:pt x="8665" y="7221"/>
                    <a:pt x="8748" y="7150"/>
                    <a:pt x="8847" y="7137"/>
                  </a:cubicBezTo>
                  <a:cubicBezTo>
                    <a:pt x="8857" y="7136"/>
                    <a:pt x="8867" y="7136"/>
                    <a:pt x="8877" y="7136"/>
                  </a:cubicBezTo>
                  <a:cubicBezTo>
                    <a:pt x="8940" y="7136"/>
                    <a:pt x="9001" y="7158"/>
                    <a:pt x="9068" y="7182"/>
                  </a:cubicBezTo>
                  <a:cubicBezTo>
                    <a:pt x="9100" y="7193"/>
                    <a:pt x="9136" y="7206"/>
                    <a:pt x="9170" y="7214"/>
                  </a:cubicBezTo>
                  <a:cubicBezTo>
                    <a:pt x="9215" y="7225"/>
                    <a:pt x="9260" y="7232"/>
                    <a:pt x="9305" y="7232"/>
                  </a:cubicBezTo>
                  <a:cubicBezTo>
                    <a:pt x="9423" y="7232"/>
                    <a:pt x="9526" y="7193"/>
                    <a:pt x="9599" y="7122"/>
                  </a:cubicBezTo>
                  <a:cubicBezTo>
                    <a:pt x="9659" y="7062"/>
                    <a:pt x="9691" y="6975"/>
                    <a:pt x="9689" y="6887"/>
                  </a:cubicBezTo>
                  <a:cubicBezTo>
                    <a:pt x="9687" y="6810"/>
                    <a:pt x="9655" y="6745"/>
                    <a:pt x="9603" y="6700"/>
                  </a:cubicBezTo>
                  <a:lnTo>
                    <a:pt x="9592" y="6692"/>
                  </a:lnTo>
                  <a:lnTo>
                    <a:pt x="9580" y="6694"/>
                  </a:lnTo>
                  <a:cubicBezTo>
                    <a:pt x="9479" y="6717"/>
                    <a:pt x="9363" y="6743"/>
                    <a:pt x="9252" y="6743"/>
                  </a:cubicBezTo>
                  <a:cubicBezTo>
                    <a:pt x="9200" y="6743"/>
                    <a:pt x="9153" y="6737"/>
                    <a:pt x="9110" y="6726"/>
                  </a:cubicBezTo>
                  <a:cubicBezTo>
                    <a:pt x="8967" y="6690"/>
                    <a:pt x="8825" y="6563"/>
                    <a:pt x="8836" y="6413"/>
                  </a:cubicBezTo>
                  <a:lnTo>
                    <a:pt x="8838" y="6387"/>
                  </a:lnTo>
                  <a:lnTo>
                    <a:pt x="8813" y="6385"/>
                  </a:lnTo>
                  <a:cubicBezTo>
                    <a:pt x="8669" y="6370"/>
                    <a:pt x="8528" y="6306"/>
                    <a:pt x="8425" y="6205"/>
                  </a:cubicBezTo>
                  <a:cubicBezTo>
                    <a:pt x="8598" y="5923"/>
                    <a:pt x="8815" y="5638"/>
                    <a:pt x="9117" y="5633"/>
                  </a:cubicBezTo>
                  <a:lnTo>
                    <a:pt x="9125" y="5631"/>
                  </a:lnTo>
                  <a:cubicBezTo>
                    <a:pt x="9168" y="5631"/>
                    <a:pt x="9209" y="5638"/>
                    <a:pt x="9254" y="5642"/>
                  </a:cubicBezTo>
                  <a:cubicBezTo>
                    <a:pt x="9286" y="5646"/>
                    <a:pt x="9320" y="5650"/>
                    <a:pt x="9352" y="5653"/>
                  </a:cubicBezTo>
                  <a:cubicBezTo>
                    <a:pt x="9367" y="5653"/>
                    <a:pt x="9380" y="5655"/>
                    <a:pt x="9395" y="5655"/>
                  </a:cubicBezTo>
                  <a:cubicBezTo>
                    <a:pt x="9704" y="5655"/>
                    <a:pt x="9970" y="5466"/>
                    <a:pt x="10224" y="5284"/>
                  </a:cubicBezTo>
                  <a:cubicBezTo>
                    <a:pt x="10404" y="5158"/>
                    <a:pt x="10589" y="5027"/>
                    <a:pt x="10788" y="4961"/>
                  </a:cubicBezTo>
                  <a:lnTo>
                    <a:pt x="10801" y="4956"/>
                  </a:lnTo>
                  <a:lnTo>
                    <a:pt x="10805" y="4946"/>
                  </a:lnTo>
                  <a:cubicBezTo>
                    <a:pt x="10842" y="4843"/>
                    <a:pt x="10910" y="4768"/>
                    <a:pt x="10994" y="4742"/>
                  </a:cubicBezTo>
                  <a:cubicBezTo>
                    <a:pt x="11006" y="4738"/>
                    <a:pt x="11021" y="4734"/>
                    <a:pt x="11034" y="4731"/>
                  </a:cubicBezTo>
                  <a:cubicBezTo>
                    <a:pt x="11075" y="4721"/>
                    <a:pt x="11122" y="4710"/>
                    <a:pt x="11154" y="4671"/>
                  </a:cubicBezTo>
                  <a:cubicBezTo>
                    <a:pt x="11178" y="4644"/>
                    <a:pt x="11186" y="4614"/>
                    <a:pt x="11193" y="4581"/>
                  </a:cubicBezTo>
                  <a:cubicBezTo>
                    <a:pt x="11199" y="4562"/>
                    <a:pt x="11204" y="4545"/>
                    <a:pt x="11210" y="4528"/>
                  </a:cubicBezTo>
                  <a:cubicBezTo>
                    <a:pt x="11246" y="4459"/>
                    <a:pt x="11333" y="4450"/>
                    <a:pt x="11421" y="4450"/>
                  </a:cubicBezTo>
                  <a:cubicBezTo>
                    <a:pt x="11443" y="4450"/>
                    <a:pt x="11465" y="4450"/>
                    <a:pt x="11486" y="4451"/>
                  </a:cubicBezTo>
                  <a:lnTo>
                    <a:pt x="11538" y="4453"/>
                  </a:lnTo>
                  <a:cubicBezTo>
                    <a:pt x="11684" y="4453"/>
                    <a:pt x="11812" y="4408"/>
                    <a:pt x="11898" y="4324"/>
                  </a:cubicBezTo>
                  <a:cubicBezTo>
                    <a:pt x="12005" y="4224"/>
                    <a:pt x="12037" y="4059"/>
                    <a:pt x="11973" y="3943"/>
                  </a:cubicBezTo>
                  <a:cubicBezTo>
                    <a:pt x="11958" y="3917"/>
                    <a:pt x="11941" y="3894"/>
                    <a:pt x="11923" y="3872"/>
                  </a:cubicBezTo>
                  <a:cubicBezTo>
                    <a:pt x="11904" y="3847"/>
                    <a:pt x="11885" y="3823"/>
                    <a:pt x="11872" y="3797"/>
                  </a:cubicBezTo>
                  <a:cubicBezTo>
                    <a:pt x="11821" y="3679"/>
                    <a:pt x="11906" y="3555"/>
                    <a:pt x="11988" y="3433"/>
                  </a:cubicBezTo>
                  <a:cubicBezTo>
                    <a:pt x="12009" y="3405"/>
                    <a:pt x="12028" y="3375"/>
                    <a:pt x="12046" y="3347"/>
                  </a:cubicBezTo>
                  <a:cubicBezTo>
                    <a:pt x="12121" y="3229"/>
                    <a:pt x="12146" y="3073"/>
                    <a:pt x="12116" y="2951"/>
                  </a:cubicBezTo>
                  <a:cubicBezTo>
                    <a:pt x="12095" y="2865"/>
                    <a:pt x="12046" y="2797"/>
                    <a:pt x="11975" y="2756"/>
                  </a:cubicBezTo>
                  <a:cubicBezTo>
                    <a:pt x="11919" y="2724"/>
                    <a:pt x="11851" y="2709"/>
                    <a:pt x="11761" y="2709"/>
                  </a:cubicBezTo>
                  <a:cubicBezTo>
                    <a:pt x="11713" y="2709"/>
                    <a:pt x="11666" y="2713"/>
                    <a:pt x="11619" y="2717"/>
                  </a:cubicBezTo>
                  <a:cubicBezTo>
                    <a:pt x="11574" y="2722"/>
                    <a:pt x="11531" y="2724"/>
                    <a:pt x="11489" y="2724"/>
                  </a:cubicBezTo>
                  <a:cubicBezTo>
                    <a:pt x="11384" y="2724"/>
                    <a:pt x="11319" y="2700"/>
                    <a:pt x="11274" y="2645"/>
                  </a:cubicBezTo>
                  <a:cubicBezTo>
                    <a:pt x="11257" y="2625"/>
                    <a:pt x="11244" y="2600"/>
                    <a:pt x="11231" y="2574"/>
                  </a:cubicBezTo>
                  <a:cubicBezTo>
                    <a:pt x="11219" y="2548"/>
                    <a:pt x="11204" y="2522"/>
                    <a:pt x="11186" y="2499"/>
                  </a:cubicBezTo>
                  <a:cubicBezTo>
                    <a:pt x="11122" y="2417"/>
                    <a:pt x="11013" y="2375"/>
                    <a:pt x="10848" y="2370"/>
                  </a:cubicBezTo>
                  <a:cubicBezTo>
                    <a:pt x="10831" y="2368"/>
                    <a:pt x="10812" y="2368"/>
                    <a:pt x="10794" y="2368"/>
                  </a:cubicBezTo>
                  <a:cubicBezTo>
                    <a:pt x="10698" y="2368"/>
                    <a:pt x="10599" y="2366"/>
                    <a:pt x="10518" y="2323"/>
                  </a:cubicBezTo>
                  <a:cubicBezTo>
                    <a:pt x="10464" y="2295"/>
                    <a:pt x="10419" y="2238"/>
                    <a:pt x="10409" y="2180"/>
                  </a:cubicBezTo>
                  <a:cubicBezTo>
                    <a:pt x="10402" y="2152"/>
                    <a:pt x="10402" y="2109"/>
                    <a:pt x="10430" y="2075"/>
                  </a:cubicBezTo>
                  <a:lnTo>
                    <a:pt x="10460" y="2038"/>
                  </a:lnTo>
                  <a:lnTo>
                    <a:pt x="10415" y="2032"/>
                  </a:lnTo>
                  <a:cubicBezTo>
                    <a:pt x="10368" y="2023"/>
                    <a:pt x="10321" y="2019"/>
                    <a:pt x="10267" y="2019"/>
                  </a:cubicBezTo>
                  <a:cubicBezTo>
                    <a:pt x="10154" y="2019"/>
                    <a:pt x="10036" y="2038"/>
                    <a:pt x="9925" y="2058"/>
                  </a:cubicBezTo>
                  <a:cubicBezTo>
                    <a:pt x="9854" y="2070"/>
                    <a:pt x="9781" y="2081"/>
                    <a:pt x="9710" y="2090"/>
                  </a:cubicBezTo>
                  <a:cubicBezTo>
                    <a:pt x="9676" y="2092"/>
                    <a:pt x="9640" y="2094"/>
                    <a:pt x="9605" y="2094"/>
                  </a:cubicBezTo>
                  <a:cubicBezTo>
                    <a:pt x="9468" y="2094"/>
                    <a:pt x="9224" y="2066"/>
                    <a:pt x="9110" y="1875"/>
                  </a:cubicBezTo>
                  <a:cubicBezTo>
                    <a:pt x="9091" y="1841"/>
                    <a:pt x="9076" y="1803"/>
                    <a:pt x="9061" y="1762"/>
                  </a:cubicBezTo>
                  <a:cubicBezTo>
                    <a:pt x="9053" y="1738"/>
                    <a:pt x="9044" y="1715"/>
                    <a:pt x="9033" y="1691"/>
                  </a:cubicBezTo>
                  <a:cubicBezTo>
                    <a:pt x="8879" y="1346"/>
                    <a:pt x="8485" y="1196"/>
                    <a:pt x="8121" y="1085"/>
                  </a:cubicBezTo>
                  <a:cubicBezTo>
                    <a:pt x="8127" y="706"/>
                    <a:pt x="8088" y="296"/>
                    <a:pt x="7786" y="101"/>
                  </a:cubicBezTo>
                  <a:cubicBezTo>
                    <a:pt x="7681" y="35"/>
                    <a:pt x="7555" y="1"/>
                    <a:pt x="74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50"/>
            <p:cNvSpPr/>
            <p:nvPr/>
          </p:nvSpPr>
          <p:spPr>
            <a:xfrm>
              <a:off x="4868715" y="2413698"/>
              <a:ext cx="66804" cy="77886"/>
            </a:xfrm>
            <a:custGeom>
              <a:rect b="b" l="l" r="r" t="t"/>
              <a:pathLst>
                <a:path extrusionOk="0" h="2741" w="2351">
                  <a:moveTo>
                    <a:pt x="559" y="1"/>
                  </a:moveTo>
                  <a:cubicBezTo>
                    <a:pt x="373" y="1"/>
                    <a:pt x="188" y="45"/>
                    <a:pt x="26" y="137"/>
                  </a:cubicBezTo>
                  <a:cubicBezTo>
                    <a:pt x="17" y="141"/>
                    <a:pt x="9" y="147"/>
                    <a:pt x="0" y="154"/>
                  </a:cubicBezTo>
                  <a:cubicBezTo>
                    <a:pt x="24" y="167"/>
                    <a:pt x="49" y="182"/>
                    <a:pt x="73" y="197"/>
                  </a:cubicBezTo>
                  <a:cubicBezTo>
                    <a:pt x="259" y="304"/>
                    <a:pt x="469" y="454"/>
                    <a:pt x="463" y="668"/>
                  </a:cubicBezTo>
                  <a:cubicBezTo>
                    <a:pt x="461" y="717"/>
                    <a:pt x="448" y="769"/>
                    <a:pt x="459" y="818"/>
                  </a:cubicBezTo>
                  <a:cubicBezTo>
                    <a:pt x="469" y="867"/>
                    <a:pt x="504" y="908"/>
                    <a:pt x="536" y="947"/>
                  </a:cubicBezTo>
                  <a:cubicBezTo>
                    <a:pt x="634" y="1062"/>
                    <a:pt x="733" y="1180"/>
                    <a:pt x="834" y="1296"/>
                  </a:cubicBezTo>
                  <a:cubicBezTo>
                    <a:pt x="864" y="1332"/>
                    <a:pt x="896" y="1371"/>
                    <a:pt x="915" y="1416"/>
                  </a:cubicBezTo>
                  <a:cubicBezTo>
                    <a:pt x="934" y="1467"/>
                    <a:pt x="934" y="1525"/>
                    <a:pt x="934" y="1581"/>
                  </a:cubicBezTo>
                  <a:cubicBezTo>
                    <a:pt x="934" y="1838"/>
                    <a:pt x="934" y="2097"/>
                    <a:pt x="934" y="2356"/>
                  </a:cubicBezTo>
                  <a:cubicBezTo>
                    <a:pt x="934" y="2485"/>
                    <a:pt x="947" y="2635"/>
                    <a:pt x="1056" y="2703"/>
                  </a:cubicBezTo>
                  <a:cubicBezTo>
                    <a:pt x="1107" y="2735"/>
                    <a:pt x="1167" y="2740"/>
                    <a:pt x="1226" y="2740"/>
                  </a:cubicBezTo>
                  <a:cubicBezTo>
                    <a:pt x="1241" y="2740"/>
                    <a:pt x="1255" y="2740"/>
                    <a:pt x="1269" y="2740"/>
                  </a:cubicBezTo>
                  <a:lnTo>
                    <a:pt x="1271" y="2740"/>
                  </a:lnTo>
                  <a:cubicBezTo>
                    <a:pt x="1277" y="2693"/>
                    <a:pt x="1296" y="2645"/>
                    <a:pt x="1322" y="2605"/>
                  </a:cubicBezTo>
                  <a:cubicBezTo>
                    <a:pt x="1391" y="2500"/>
                    <a:pt x="1489" y="2414"/>
                    <a:pt x="1601" y="2358"/>
                  </a:cubicBezTo>
                  <a:cubicBezTo>
                    <a:pt x="1663" y="2328"/>
                    <a:pt x="1729" y="2307"/>
                    <a:pt x="1778" y="2260"/>
                  </a:cubicBezTo>
                  <a:cubicBezTo>
                    <a:pt x="1808" y="2228"/>
                    <a:pt x="1830" y="2189"/>
                    <a:pt x="1862" y="2157"/>
                  </a:cubicBezTo>
                  <a:cubicBezTo>
                    <a:pt x="1967" y="2050"/>
                    <a:pt x="2166" y="2054"/>
                    <a:pt x="2237" y="1921"/>
                  </a:cubicBezTo>
                  <a:cubicBezTo>
                    <a:pt x="2267" y="1863"/>
                    <a:pt x="2263" y="1793"/>
                    <a:pt x="2273" y="1729"/>
                  </a:cubicBezTo>
                  <a:cubicBezTo>
                    <a:pt x="2284" y="1649"/>
                    <a:pt x="2314" y="1574"/>
                    <a:pt x="2350" y="1504"/>
                  </a:cubicBezTo>
                  <a:cubicBezTo>
                    <a:pt x="2308" y="1454"/>
                    <a:pt x="2267" y="1407"/>
                    <a:pt x="2241" y="1347"/>
                  </a:cubicBezTo>
                  <a:cubicBezTo>
                    <a:pt x="2198" y="1255"/>
                    <a:pt x="2192" y="1144"/>
                    <a:pt x="2132" y="1060"/>
                  </a:cubicBezTo>
                  <a:cubicBezTo>
                    <a:pt x="2072" y="979"/>
                    <a:pt x="1971" y="942"/>
                    <a:pt x="1888" y="889"/>
                  </a:cubicBezTo>
                  <a:cubicBezTo>
                    <a:pt x="1654" y="743"/>
                    <a:pt x="1523" y="479"/>
                    <a:pt x="1324" y="293"/>
                  </a:cubicBezTo>
                  <a:cubicBezTo>
                    <a:pt x="1120" y="101"/>
                    <a:pt x="838" y="1"/>
                    <a:pt x="5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50"/>
            <p:cNvSpPr/>
            <p:nvPr/>
          </p:nvSpPr>
          <p:spPr>
            <a:xfrm>
              <a:off x="4867181" y="2412931"/>
              <a:ext cx="69247" cy="79420"/>
            </a:xfrm>
            <a:custGeom>
              <a:rect b="b" l="l" r="r" t="t"/>
              <a:pathLst>
                <a:path extrusionOk="0" h="2795" w="2437">
                  <a:moveTo>
                    <a:pt x="613" y="54"/>
                  </a:moveTo>
                  <a:cubicBezTo>
                    <a:pt x="894" y="54"/>
                    <a:pt x="1166" y="157"/>
                    <a:pt x="1359" y="339"/>
                  </a:cubicBezTo>
                  <a:cubicBezTo>
                    <a:pt x="1438" y="412"/>
                    <a:pt x="1507" y="500"/>
                    <a:pt x="1573" y="584"/>
                  </a:cubicBezTo>
                  <a:cubicBezTo>
                    <a:pt x="1676" y="714"/>
                    <a:pt x="1783" y="847"/>
                    <a:pt x="1927" y="937"/>
                  </a:cubicBezTo>
                  <a:cubicBezTo>
                    <a:pt x="1950" y="952"/>
                    <a:pt x="1974" y="965"/>
                    <a:pt x="1997" y="978"/>
                  </a:cubicBezTo>
                  <a:cubicBezTo>
                    <a:pt x="2062" y="1014"/>
                    <a:pt x="2124" y="1048"/>
                    <a:pt x="2164" y="1104"/>
                  </a:cubicBezTo>
                  <a:cubicBezTo>
                    <a:pt x="2199" y="1149"/>
                    <a:pt x="2214" y="1205"/>
                    <a:pt x="2231" y="1265"/>
                  </a:cubicBezTo>
                  <a:cubicBezTo>
                    <a:pt x="2242" y="1306"/>
                    <a:pt x="2252" y="1346"/>
                    <a:pt x="2272" y="1387"/>
                  </a:cubicBezTo>
                  <a:cubicBezTo>
                    <a:pt x="2295" y="1443"/>
                    <a:pt x="2334" y="1490"/>
                    <a:pt x="2372" y="1535"/>
                  </a:cubicBezTo>
                  <a:cubicBezTo>
                    <a:pt x="2344" y="1593"/>
                    <a:pt x="2310" y="1670"/>
                    <a:pt x="2299" y="1751"/>
                  </a:cubicBezTo>
                  <a:cubicBezTo>
                    <a:pt x="2297" y="1771"/>
                    <a:pt x="2295" y="1788"/>
                    <a:pt x="2295" y="1807"/>
                  </a:cubicBezTo>
                  <a:cubicBezTo>
                    <a:pt x="2291" y="1854"/>
                    <a:pt x="2287" y="1899"/>
                    <a:pt x="2267" y="1935"/>
                  </a:cubicBezTo>
                  <a:cubicBezTo>
                    <a:pt x="2233" y="2002"/>
                    <a:pt x="2158" y="2030"/>
                    <a:pt x="2081" y="2062"/>
                  </a:cubicBezTo>
                  <a:cubicBezTo>
                    <a:pt x="2015" y="2088"/>
                    <a:pt x="1946" y="2113"/>
                    <a:pt x="1897" y="2167"/>
                  </a:cubicBezTo>
                  <a:cubicBezTo>
                    <a:pt x="1880" y="2182"/>
                    <a:pt x="1867" y="2201"/>
                    <a:pt x="1854" y="2218"/>
                  </a:cubicBezTo>
                  <a:cubicBezTo>
                    <a:pt x="1841" y="2235"/>
                    <a:pt x="1828" y="2253"/>
                    <a:pt x="1813" y="2268"/>
                  </a:cubicBezTo>
                  <a:cubicBezTo>
                    <a:pt x="1779" y="2300"/>
                    <a:pt x="1736" y="2321"/>
                    <a:pt x="1689" y="2340"/>
                  </a:cubicBezTo>
                  <a:cubicBezTo>
                    <a:pt x="1674" y="2349"/>
                    <a:pt x="1659" y="2355"/>
                    <a:pt x="1644" y="2362"/>
                  </a:cubicBezTo>
                  <a:cubicBezTo>
                    <a:pt x="1526" y="2420"/>
                    <a:pt x="1425" y="2508"/>
                    <a:pt x="1355" y="2617"/>
                  </a:cubicBezTo>
                  <a:cubicBezTo>
                    <a:pt x="1329" y="2655"/>
                    <a:pt x="1310" y="2700"/>
                    <a:pt x="1303" y="2741"/>
                  </a:cubicBezTo>
                  <a:lnTo>
                    <a:pt x="1288" y="2741"/>
                  </a:lnTo>
                  <a:cubicBezTo>
                    <a:pt x="1230" y="2741"/>
                    <a:pt x="1170" y="2737"/>
                    <a:pt x="1123" y="2707"/>
                  </a:cubicBezTo>
                  <a:cubicBezTo>
                    <a:pt x="1029" y="2649"/>
                    <a:pt x="1016" y="2510"/>
                    <a:pt x="1016" y="2383"/>
                  </a:cubicBezTo>
                  <a:lnTo>
                    <a:pt x="1016" y="1608"/>
                  </a:lnTo>
                  <a:cubicBezTo>
                    <a:pt x="1016" y="1552"/>
                    <a:pt x="1016" y="1490"/>
                    <a:pt x="993" y="1434"/>
                  </a:cubicBezTo>
                  <a:cubicBezTo>
                    <a:pt x="973" y="1383"/>
                    <a:pt x="939" y="1344"/>
                    <a:pt x="907" y="1306"/>
                  </a:cubicBezTo>
                  <a:lnTo>
                    <a:pt x="609" y="956"/>
                  </a:lnTo>
                  <a:cubicBezTo>
                    <a:pt x="581" y="922"/>
                    <a:pt x="549" y="884"/>
                    <a:pt x="538" y="839"/>
                  </a:cubicBezTo>
                  <a:cubicBezTo>
                    <a:pt x="532" y="811"/>
                    <a:pt x="536" y="781"/>
                    <a:pt x="538" y="749"/>
                  </a:cubicBezTo>
                  <a:cubicBezTo>
                    <a:pt x="540" y="731"/>
                    <a:pt x="543" y="714"/>
                    <a:pt x="543" y="695"/>
                  </a:cubicBezTo>
                  <a:cubicBezTo>
                    <a:pt x="549" y="468"/>
                    <a:pt x="331" y="311"/>
                    <a:pt x="140" y="200"/>
                  </a:cubicBezTo>
                  <a:lnTo>
                    <a:pt x="106" y="181"/>
                  </a:lnTo>
                  <a:cubicBezTo>
                    <a:pt x="256" y="97"/>
                    <a:pt x="431" y="54"/>
                    <a:pt x="613" y="54"/>
                  </a:cubicBezTo>
                  <a:close/>
                  <a:moveTo>
                    <a:pt x="613" y="1"/>
                  </a:moveTo>
                  <a:cubicBezTo>
                    <a:pt x="416" y="1"/>
                    <a:pt x="228" y="48"/>
                    <a:pt x="67" y="140"/>
                  </a:cubicBezTo>
                  <a:cubicBezTo>
                    <a:pt x="61" y="144"/>
                    <a:pt x="54" y="147"/>
                    <a:pt x="50" y="151"/>
                  </a:cubicBezTo>
                  <a:lnTo>
                    <a:pt x="1" y="181"/>
                  </a:lnTo>
                  <a:lnTo>
                    <a:pt x="114" y="247"/>
                  </a:lnTo>
                  <a:cubicBezTo>
                    <a:pt x="292" y="350"/>
                    <a:pt x="496" y="494"/>
                    <a:pt x="489" y="695"/>
                  </a:cubicBezTo>
                  <a:cubicBezTo>
                    <a:pt x="489" y="710"/>
                    <a:pt x="487" y="727"/>
                    <a:pt x="487" y="742"/>
                  </a:cubicBezTo>
                  <a:cubicBezTo>
                    <a:pt x="483" y="779"/>
                    <a:pt x="478" y="813"/>
                    <a:pt x="487" y="851"/>
                  </a:cubicBezTo>
                  <a:cubicBezTo>
                    <a:pt x="498" y="907"/>
                    <a:pt x="538" y="954"/>
                    <a:pt x="568" y="991"/>
                  </a:cubicBezTo>
                  <a:lnTo>
                    <a:pt x="866" y="1340"/>
                  </a:lnTo>
                  <a:cubicBezTo>
                    <a:pt x="896" y="1374"/>
                    <a:pt x="926" y="1411"/>
                    <a:pt x="943" y="1453"/>
                  </a:cubicBezTo>
                  <a:cubicBezTo>
                    <a:pt x="963" y="1501"/>
                    <a:pt x="963" y="1554"/>
                    <a:pt x="963" y="1608"/>
                  </a:cubicBezTo>
                  <a:lnTo>
                    <a:pt x="963" y="2383"/>
                  </a:lnTo>
                  <a:cubicBezTo>
                    <a:pt x="963" y="2525"/>
                    <a:pt x="978" y="2679"/>
                    <a:pt x="1095" y="2754"/>
                  </a:cubicBezTo>
                  <a:cubicBezTo>
                    <a:pt x="1153" y="2790"/>
                    <a:pt x="1222" y="2795"/>
                    <a:pt x="1288" y="2795"/>
                  </a:cubicBezTo>
                  <a:lnTo>
                    <a:pt x="1350" y="2795"/>
                  </a:lnTo>
                  <a:lnTo>
                    <a:pt x="1352" y="2771"/>
                  </a:lnTo>
                  <a:cubicBezTo>
                    <a:pt x="1357" y="2730"/>
                    <a:pt x="1374" y="2685"/>
                    <a:pt x="1397" y="2647"/>
                  </a:cubicBezTo>
                  <a:cubicBezTo>
                    <a:pt x="1466" y="2544"/>
                    <a:pt x="1558" y="2463"/>
                    <a:pt x="1667" y="2411"/>
                  </a:cubicBezTo>
                  <a:cubicBezTo>
                    <a:pt x="1680" y="2403"/>
                    <a:pt x="1695" y="2396"/>
                    <a:pt x="1710" y="2390"/>
                  </a:cubicBezTo>
                  <a:cubicBezTo>
                    <a:pt x="1760" y="2368"/>
                    <a:pt x="1811" y="2345"/>
                    <a:pt x="1852" y="2306"/>
                  </a:cubicBezTo>
                  <a:cubicBezTo>
                    <a:pt x="1869" y="2289"/>
                    <a:pt x="1884" y="2268"/>
                    <a:pt x="1897" y="2250"/>
                  </a:cubicBezTo>
                  <a:cubicBezTo>
                    <a:pt x="1910" y="2233"/>
                    <a:pt x="1920" y="2218"/>
                    <a:pt x="1935" y="2203"/>
                  </a:cubicBezTo>
                  <a:cubicBezTo>
                    <a:pt x="1976" y="2160"/>
                    <a:pt x="2040" y="2135"/>
                    <a:pt x="2100" y="2111"/>
                  </a:cubicBezTo>
                  <a:cubicBezTo>
                    <a:pt x="2184" y="2077"/>
                    <a:pt x="2269" y="2045"/>
                    <a:pt x="2314" y="1961"/>
                  </a:cubicBezTo>
                  <a:cubicBezTo>
                    <a:pt x="2340" y="1914"/>
                    <a:pt x="2344" y="1860"/>
                    <a:pt x="2349" y="1811"/>
                  </a:cubicBezTo>
                  <a:cubicBezTo>
                    <a:pt x="2349" y="1794"/>
                    <a:pt x="2351" y="1777"/>
                    <a:pt x="2353" y="1760"/>
                  </a:cubicBezTo>
                  <a:cubicBezTo>
                    <a:pt x="2364" y="1676"/>
                    <a:pt x="2400" y="1599"/>
                    <a:pt x="2428" y="1541"/>
                  </a:cubicBezTo>
                  <a:lnTo>
                    <a:pt x="2437" y="1526"/>
                  </a:lnTo>
                  <a:lnTo>
                    <a:pt x="2424" y="1511"/>
                  </a:lnTo>
                  <a:cubicBezTo>
                    <a:pt x="2379" y="1460"/>
                    <a:pt x="2342" y="1417"/>
                    <a:pt x="2319" y="1363"/>
                  </a:cubicBezTo>
                  <a:cubicBezTo>
                    <a:pt x="2304" y="1329"/>
                    <a:pt x="2293" y="1291"/>
                    <a:pt x="2282" y="1250"/>
                  </a:cubicBezTo>
                  <a:cubicBezTo>
                    <a:pt x="2265" y="1190"/>
                    <a:pt x="2246" y="1126"/>
                    <a:pt x="2207" y="1072"/>
                  </a:cubicBezTo>
                  <a:cubicBezTo>
                    <a:pt x="2160" y="1008"/>
                    <a:pt x="2090" y="969"/>
                    <a:pt x="2023" y="931"/>
                  </a:cubicBezTo>
                  <a:cubicBezTo>
                    <a:pt x="2000" y="918"/>
                    <a:pt x="1976" y="905"/>
                    <a:pt x="1955" y="892"/>
                  </a:cubicBezTo>
                  <a:cubicBezTo>
                    <a:pt x="1820" y="806"/>
                    <a:pt x="1719" y="682"/>
                    <a:pt x="1614" y="549"/>
                  </a:cubicBezTo>
                  <a:cubicBezTo>
                    <a:pt x="1547" y="464"/>
                    <a:pt x="1477" y="376"/>
                    <a:pt x="1395" y="301"/>
                  </a:cubicBezTo>
                  <a:cubicBezTo>
                    <a:pt x="1194" y="110"/>
                    <a:pt x="909" y="1"/>
                    <a:pt x="61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50"/>
            <p:cNvSpPr/>
            <p:nvPr/>
          </p:nvSpPr>
          <p:spPr>
            <a:xfrm>
              <a:off x="4755402" y="2418045"/>
              <a:ext cx="170859" cy="122724"/>
            </a:xfrm>
            <a:custGeom>
              <a:rect b="b" l="l" r="r" t="t"/>
              <a:pathLst>
                <a:path extrusionOk="0" h="4319" w="6013">
                  <a:moveTo>
                    <a:pt x="3988" y="1"/>
                  </a:moveTo>
                  <a:cubicBezTo>
                    <a:pt x="3913" y="46"/>
                    <a:pt x="3842" y="97"/>
                    <a:pt x="3767" y="142"/>
                  </a:cubicBezTo>
                  <a:cubicBezTo>
                    <a:pt x="3560" y="277"/>
                    <a:pt x="3326" y="365"/>
                    <a:pt x="3093" y="453"/>
                  </a:cubicBezTo>
                  <a:cubicBezTo>
                    <a:pt x="2950" y="506"/>
                    <a:pt x="2800" y="560"/>
                    <a:pt x="2649" y="560"/>
                  </a:cubicBezTo>
                  <a:cubicBezTo>
                    <a:pt x="2611" y="560"/>
                    <a:pt x="2573" y="557"/>
                    <a:pt x="2536" y="549"/>
                  </a:cubicBezTo>
                  <a:cubicBezTo>
                    <a:pt x="2345" y="509"/>
                    <a:pt x="2193" y="363"/>
                    <a:pt x="2006" y="301"/>
                  </a:cubicBezTo>
                  <a:cubicBezTo>
                    <a:pt x="1899" y="264"/>
                    <a:pt x="1784" y="256"/>
                    <a:pt x="1672" y="230"/>
                  </a:cubicBezTo>
                  <a:cubicBezTo>
                    <a:pt x="1614" y="215"/>
                    <a:pt x="1559" y="196"/>
                    <a:pt x="1503" y="172"/>
                  </a:cubicBezTo>
                  <a:cubicBezTo>
                    <a:pt x="1241" y="414"/>
                    <a:pt x="984" y="674"/>
                    <a:pt x="843" y="1001"/>
                  </a:cubicBezTo>
                  <a:cubicBezTo>
                    <a:pt x="811" y="1081"/>
                    <a:pt x="781" y="1164"/>
                    <a:pt x="723" y="1228"/>
                  </a:cubicBezTo>
                  <a:cubicBezTo>
                    <a:pt x="654" y="1306"/>
                    <a:pt x="549" y="1344"/>
                    <a:pt x="485" y="1423"/>
                  </a:cubicBezTo>
                  <a:cubicBezTo>
                    <a:pt x="391" y="1535"/>
                    <a:pt x="397" y="1706"/>
                    <a:pt x="301" y="1818"/>
                  </a:cubicBezTo>
                  <a:cubicBezTo>
                    <a:pt x="243" y="1882"/>
                    <a:pt x="155" y="1916"/>
                    <a:pt x="97" y="1983"/>
                  </a:cubicBezTo>
                  <a:cubicBezTo>
                    <a:pt x="7" y="2079"/>
                    <a:pt x="1" y="2229"/>
                    <a:pt x="46" y="2353"/>
                  </a:cubicBezTo>
                  <a:cubicBezTo>
                    <a:pt x="93" y="2475"/>
                    <a:pt x="185" y="2576"/>
                    <a:pt x="280" y="2668"/>
                  </a:cubicBezTo>
                  <a:cubicBezTo>
                    <a:pt x="346" y="2730"/>
                    <a:pt x="419" y="2801"/>
                    <a:pt x="425" y="2893"/>
                  </a:cubicBezTo>
                  <a:cubicBezTo>
                    <a:pt x="432" y="2972"/>
                    <a:pt x="389" y="3058"/>
                    <a:pt x="429" y="3127"/>
                  </a:cubicBezTo>
                  <a:cubicBezTo>
                    <a:pt x="447" y="3157"/>
                    <a:pt x="477" y="3176"/>
                    <a:pt x="507" y="3193"/>
                  </a:cubicBezTo>
                  <a:cubicBezTo>
                    <a:pt x="738" y="3341"/>
                    <a:pt x="969" y="3487"/>
                    <a:pt x="1201" y="3632"/>
                  </a:cubicBezTo>
                  <a:cubicBezTo>
                    <a:pt x="1216" y="3784"/>
                    <a:pt x="1239" y="3952"/>
                    <a:pt x="1357" y="4048"/>
                  </a:cubicBezTo>
                  <a:cubicBezTo>
                    <a:pt x="1434" y="4110"/>
                    <a:pt x="1539" y="4129"/>
                    <a:pt x="1627" y="4176"/>
                  </a:cubicBezTo>
                  <a:cubicBezTo>
                    <a:pt x="1689" y="4206"/>
                    <a:pt x="1745" y="4251"/>
                    <a:pt x="1809" y="4279"/>
                  </a:cubicBezTo>
                  <a:cubicBezTo>
                    <a:pt x="1888" y="4313"/>
                    <a:pt x="1975" y="4319"/>
                    <a:pt x="2061" y="4319"/>
                  </a:cubicBezTo>
                  <a:cubicBezTo>
                    <a:pt x="2085" y="4319"/>
                    <a:pt x="2109" y="4318"/>
                    <a:pt x="2133" y="4318"/>
                  </a:cubicBezTo>
                  <a:cubicBezTo>
                    <a:pt x="2398" y="4309"/>
                    <a:pt x="2664" y="4303"/>
                    <a:pt x="2930" y="4296"/>
                  </a:cubicBezTo>
                  <a:cubicBezTo>
                    <a:pt x="3146" y="4290"/>
                    <a:pt x="3382" y="4277"/>
                    <a:pt x="3547" y="4134"/>
                  </a:cubicBezTo>
                  <a:cubicBezTo>
                    <a:pt x="3605" y="4082"/>
                    <a:pt x="3652" y="4016"/>
                    <a:pt x="3725" y="3988"/>
                  </a:cubicBezTo>
                  <a:cubicBezTo>
                    <a:pt x="3761" y="3974"/>
                    <a:pt x="3799" y="3973"/>
                    <a:pt x="3839" y="3973"/>
                  </a:cubicBezTo>
                  <a:cubicBezTo>
                    <a:pt x="3848" y="3973"/>
                    <a:pt x="3858" y="3973"/>
                    <a:pt x="3868" y="3973"/>
                  </a:cubicBezTo>
                  <a:cubicBezTo>
                    <a:pt x="3973" y="3975"/>
                    <a:pt x="4078" y="3977"/>
                    <a:pt x="4183" y="3979"/>
                  </a:cubicBezTo>
                  <a:cubicBezTo>
                    <a:pt x="4220" y="3979"/>
                    <a:pt x="4260" y="3979"/>
                    <a:pt x="4292" y="3962"/>
                  </a:cubicBezTo>
                  <a:cubicBezTo>
                    <a:pt x="4318" y="3947"/>
                    <a:pt x="4335" y="3924"/>
                    <a:pt x="4359" y="3909"/>
                  </a:cubicBezTo>
                  <a:cubicBezTo>
                    <a:pt x="4378" y="3897"/>
                    <a:pt x="4400" y="3893"/>
                    <a:pt x="4422" y="3893"/>
                  </a:cubicBezTo>
                  <a:cubicBezTo>
                    <a:pt x="4468" y="3893"/>
                    <a:pt x="4517" y="3912"/>
                    <a:pt x="4560" y="3932"/>
                  </a:cubicBezTo>
                  <a:cubicBezTo>
                    <a:pt x="4774" y="4031"/>
                    <a:pt x="4989" y="4129"/>
                    <a:pt x="5205" y="4228"/>
                  </a:cubicBezTo>
                  <a:cubicBezTo>
                    <a:pt x="5274" y="4071"/>
                    <a:pt x="5325" y="3907"/>
                    <a:pt x="5357" y="3737"/>
                  </a:cubicBezTo>
                  <a:cubicBezTo>
                    <a:pt x="5372" y="3641"/>
                    <a:pt x="5387" y="3540"/>
                    <a:pt x="5451" y="3469"/>
                  </a:cubicBezTo>
                  <a:cubicBezTo>
                    <a:pt x="5533" y="3382"/>
                    <a:pt x="5666" y="3371"/>
                    <a:pt x="5779" y="3334"/>
                  </a:cubicBezTo>
                  <a:cubicBezTo>
                    <a:pt x="5893" y="3298"/>
                    <a:pt x="6013" y="3189"/>
                    <a:pt x="5968" y="3075"/>
                  </a:cubicBezTo>
                  <a:cubicBezTo>
                    <a:pt x="5938" y="3000"/>
                    <a:pt x="5852" y="2970"/>
                    <a:pt x="5784" y="2927"/>
                  </a:cubicBezTo>
                  <a:cubicBezTo>
                    <a:pt x="5743" y="2904"/>
                    <a:pt x="5706" y="2863"/>
                    <a:pt x="5694" y="2820"/>
                  </a:cubicBezTo>
                  <a:cubicBezTo>
                    <a:pt x="5593" y="2799"/>
                    <a:pt x="5494" y="2775"/>
                    <a:pt x="5398" y="2752"/>
                  </a:cubicBezTo>
                  <a:cubicBezTo>
                    <a:pt x="5364" y="2743"/>
                    <a:pt x="5327" y="2732"/>
                    <a:pt x="5301" y="2711"/>
                  </a:cubicBezTo>
                  <a:cubicBezTo>
                    <a:pt x="5265" y="2679"/>
                    <a:pt x="5254" y="2634"/>
                    <a:pt x="5259" y="2587"/>
                  </a:cubicBezTo>
                  <a:lnTo>
                    <a:pt x="5257" y="2587"/>
                  </a:lnTo>
                  <a:cubicBezTo>
                    <a:pt x="5243" y="2587"/>
                    <a:pt x="5229" y="2587"/>
                    <a:pt x="5214" y="2587"/>
                  </a:cubicBezTo>
                  <a:cubicBezTo>
                    <a:pt x="5155" y="2587"/>
                    <a:pt x="5095" y="2582"/>
                    <a:pt x="5044" y="2550"/>
                  </a:cubicBezTo>
                  <a:cubicBezTo>
                    <a:pt x="4935" y="2482"/>
                    <a:pt x="4924" y="2332"/>
                    <a:pt x="4922" y="2203"/>
                  </a:cubicBezTo>
                  <a:cubicBezTo>
                    <a:pt x="4922" y="1944"/>
                    <a:pt x="4922" y="1685"/>
                    <a:pt x="4922" y="1428"/>
                  </a:cubicBezTo>
                  <a:cubicBezTo>
                    <a:pt x="4922" y="1372"/>
                    <a:pt x="4922" y="1314"/>
                    <a:pt x="4903" y="1263"/>
                  </a:cubicBezTo>
                  <a:cubicBezTo>
                    <a:pt x="4884" y="1218"/>
                    <a:pt x="4852" y="1179"/>
                    <a:pt x="4822" y="1143"/>
                  </a:cubicBezTo>
                  <a:cubicBezTo>
                    <a:pt x="4721" y="1027"/>
                    <a:pt x="4622" y="909"/>
                    <a:pt x="4524" y="794"/>
                  </a:cubicBezTo>
                  <a:cubicBezTo>
                    <a:pt x="4492" y="755"/>
                    <a:pt x="4457" y="714"/>
                    <a:pt x="4447" y="665"/>
                  </a:cubicBezTo>
                  <a:cubicBezTo>
                    <a:pt x="4436" y="616"/>
                    <a:pt x="4449" y="564"/>
                    <a:pt x="4451" y="515"/>
                  </a:cubicBezTo>
                  <a:cubicBezTo>
                    <a:pt x="4457" y="301"/>
                    <a:pt x="4247" y="151"/>
                    <a:pt x="4061" y="44"/>
                  </a:cubicBezTo>
                  <a:cubicBezTo>
                    <a:pt x="4037" y="29"/>
                    <a:pt x="4012" y="14"/>
                    <a:pt x="39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50"/>
            <p:cNvSpPr/>
            <p:nvPr/>
          </p:nvSpPr>
          <p:spPr>
            <a:xfrm>
              <a:off x="4754436" y="2417136"/>
              <a:ext cx="171769" cy="124401"/>
            </a:xfrm>
            <a:custGeom>
              <a:rect b="b" l="l" r="r" t="t"/>
              <a:pathLst>
                <a:path extrusionOk="0" h="4378" w="6045">
                  <a:moveTo>
                    <a:pt x="4022" y="63"/>
                  </a:moveTo>
                  <a:lnTo>
                    <a:pt x="4082" y="99"/>
                  </a:lnTo>
                  <a:cubicBezTo>
                    <a:pt x="4260" y="202"/>
                    <a:pt x="4464" y="346"/>
                    <a:pt x="4457" y="547"/>
                  </a:cubicBezTo>
                  <a:cubicBezTo>
                    <a:pt x="4457" y="562"/>
                    <a:pt x="4455" y="579"/>
                    <a:pt x="4455" y="594"/>
                  </a:cubicBezTo>
                  <a:cubicBezTo>
                    <a:pt x="4451" y="631"/>
                    <a:pt x="4446" y="665"/>
                    <a:pt x="4455" y="703"/>
                  </a:cubicBezTo>
                  <a:cubicBezTo>
                    <a:pt x="4466" y="759"/>
                    <a:pt x="4506" y="806"/>
                    <a:pt x="4536" y="843"/>
                  </a:cubicBezTo>
                  <a:lnTo>
                    <a:pt x="4834" y="1192"/>
                  </a:lnTo>
                  <a:cubicBezTo>
                    <a:pt x="4864" y="1226"/>
                    <a:pt x="4894" y="1263"/>
                    <a:pt x="4911" y="1305"/>
                  </a:cubicBezTo>
                  <a:cubicBezTo>
                    <a:pt x="4931" y="1353"/>
                    <a:pt x="4931" y="1406"/>
                    <a:pt x="4931" y="1460"/>
                  </a:cubicBezTo>
                  <a:lnTo>
                    <a:pt x="4931" y="2235"/>
                  </a:lnTo>
                  <a:cubicBezTo>
                    <a:pt x="4931" y="2377"/>
                    <a:pt x="4946" y="2531"/>
                    <a:pt x="5063" y="2606"/>
                  </a:cubicBezTo>
                  <a:cubicBezTo>
                    <a:pt x="5121" y="2642"/>
                    <a:pt x="5190" y="2647"/>
                    <a:pt x="5256" y="2647"/>
                  </a:cubicBezTo>
                  <a:lnTo>
                    <a:pt x="5265" y="2647"/>
                  </a:lnTo>
                  <a:cubicBezTo>
                    <a:pt x="5267" y="2694"/>
                    <a:pt x="5284" y="2734"/>
                    <a:pt x="5316" y="2762"/>
                  </a:cubicBezTo>
                  <a:cubicBezTo>
                    <a:pt x="5348" y="2790"/>
                    <a:pt x="5391" y="2801"/>
                    <a:pt x="5425" y="2809"/>
                  </a:cubicBezTo>
                  <a:cubicBezTo>
                    <a:pt x="5537" y="2837"/>
                    <a:pt x="5625" y="2859"/>
                    <a:pt x="5706" y="2876"/>
                  </a:cubicBezTo>
                  <a:cubicBezTo>
                    <a:pt x="5725" y="2917"/>
                    <a:pt x="5762" y="2957"/>
                    <a:pt x="5803" y="2983"/>
                  </a:cubicBezTo>
                  <a:cubicBezTo>
                    <a:pt x="5818" y="2992"/>
                    <a:pt x="5835" y="3000"/>
                    <a:pt x="5850" y="3009"/>
                  </a:cubicBezTo>
                  <a:cubicBezTo>
                    <a:pt x="5905" y="3041"/>
                    <a:pt x="5957" y="3069"/>
                    <a:pt x="5978" y="3118"/>
                  </a:cubicBezTo>
                  <a:cubicBezTo>
                    <a:pt x="5989" y="3148"/>
                    <a:pt x="5987" y="3178"/>
                    <a:pt x="5972" y="3210"/>
                  </a:cubicBezTo>
                  <a:cubicBezTo>
                    <a:pt x="5946" y="3264"/>
                    <a:pt x="5880" y="3317"/>
                    <a:pt x="5805" y="3341"/>
                  </a:cubicBezTo>
                  <a:cubicBezTo>
                    <a:pt x="5777" y="3351"/>
                    <a:pt x="5747" y="3358"/>
                    <a:pt x="5717" y="3366"/>
                  </a:cubicBezTo>
                  <a:cubicBezTo>
                    <a:pt x="5625" y="3388"/>
                    <a:pt x="5530" y="3411"/>
                    <a:pt x="5466" y="3482"/>
                  </a:cubicBezTo>
                  <a:cubicBezTo>
                    <a:pt x="5400" y="3555"/>
                    <a:pt x="5385" y="3649"/>
                    <a:pt x="5368" y="3741"/>
                  </a:cubicBezTo>
                  <a:lnTo>
                    <a:pt x="5363" y="3763"/>
                  </a:lnTo>
                  <a:cubicBezTo>
                    <a:pt x="5335" y="3919"/>
                    <a:pt x="5288" y="4076"/>
                    <a:pt x="5224" y="4223"/>
                  </a:cubicBezTo>
                  <a:lnTo>
                    <a:pt x="4605" y="3939"/>
                  </a:lnTo>
                  <a:cubicBezTo>
                    <a:pt x="4560" y="3919"/>
                    <a:pt x="4508" y="3898"/>
                    <a:pt x="4457" y="3898"/>
                  </a:cubicBezTo>
                  <a:cubicBezTo>
                    <a:pt x="4429" y="3898"/>
                    <a:pt x="4401" y="3904"/>
                    <a:pt x="4380" y="3919"/>
                  </a:cubicBezTo>
                  <a:cubicBezTo>
                    <a:pt x="4365" y="3928"/>
                    <a:pt x="4354" y="3936"/>
                    <a:pt x="4344" y="3947"/>
                  </a:cubicBezTo>
                  <a:cubicBezTo>
                    <a:pt x="4333" y="3956"/>
                    <a:pt x="4324" y="3964"/>
                    <a:pt x="4314" y="3971"/>
                  </a:cubicBezTo>
                  <a:cubicBezTo>
                    <a:pt x="4292" y="3984"/>
                    <a:pt x="4264" y="3986"/>
                    <a:pt x="4236" y="3986"/>
                  </a:cubicBezTo>
                  <a:lnTo>
                    <a:pt x="3870" y="3977"/>
                  </a:lnTo>
                  <a:cubicBezTo>
                    <a:pt x="3834" y="3977"/>
                    <a:pt x="3789" y="3979"/>
                    <a:pt x="3748" y="3996"/>
                  </a:cubicBezTo>
                  <a:cubicBezTo>
                    <a:pt x="3692" y="4018"/>
                    <a:pt x="3649" y="4058"/>
                    <a:pt x="3609" y="4099"/>
                  </a:cubicBezTo>
                  <a:cubicBezTo>
                    <a:pt x="3594" y="4114"/>
                    <a:pt x="3579" y="4131"/>
                    <a:pt x="3562" y="4144"/>
                  </a:cubicBezTo>
                  <a:cubicBezTo>
                    <a:pt x="3412" y="4277"/>
                    <a:pt x="3193" y="4294"/>
                    <a:pt x="2964" y="4301"/>
                  </a:cubicBezTo>
                  <a:lnTo>
                    <a:pt x="2167" y="4322"/>
                  </a:lnTo>
                  <a:cubicBezTo>
                    <a:pt x="2139" y="4324"/>
                    <a:pt x="2113" y="4324"/>
                    <a:pt x="2085" y="4324"/>
                  </a:cubicBezTo>
                  <a:cubicBezTo>
                    <a:pt x="2015" y="4324"/>
                    <a:pt x="1929" y="4320"/>
                    <a:pt x="1854" y="4286"/>
                  </a:cubicBezTo>
                  <a:cubicBezTo>
                    <a:pt x="1820" y="4273"/>
                    <a:pt x="1788" y="4251"/>
                    <a:pt x="1753" y="4230"/>
                  </a:cubicBezTo>
                  <a:cubicBezTo>
                    <a:pt x="1728" y="4215"/>
                    <a:pt x="1702" y="4198"/>
                    <a:pt x="1674" y="4183"/>
                  </a:cubicBezTo>
                  <a:cubicBezTo>
                    <a:pt x="1640" y="4166"/>
                    <a:pt x="1603" y="4153"/>
                    <a:pt x="1569" y="4140"/>
                  </a:cubicBezTo>
                  <a:cubicBezTo>
                    <a:pt x="1509" y="4116"/>
                    <a:pt x="1453" y="4097"/>
                    <a:pt x="1408" y="4058"/>
                  </a:cubicBezTo>
                  <a:cubicBezTo>
                    <a:pt x="1301" y="3971"/>
                    <a:pt x="1278" y="3814"/>
                    <a:pt x="1260" y="3662"/>
                  </a:cubicBezTo>
                  <a:lnTo>
                    <a:pt x="1260" y="3649"/>
                  </a:lnTo>
                  <a:lnTo>
                    <a:pt x="553" y="3204"/>
                  </a:lnTo>
                  <a:cubicBezTo>
                    <a:pt x="530" y="3187"/>
                    <a:pt x="500" y="3169"/>
                    <a:pt x="485" y="3144"/>
                  </a:cubicBezTo>
                  <a:cubicBezTo>
                    <a:pt x="466" y="3109"/>
                    <a:pt x="472" y="3067"/>
                    <a:pt x="481" y="3019"/>
                  </a:cubicBezTo>
                  <a:cubicBezTo>
                    <a:pt x="485" y="2989"/>
                    <a:pt x="489" y="2957"/>
                    <a:pt x="487" y="2923"/>
                  </a:cubicBezTo>
                  <a:cubicBezTo>
                    <a:pt x="478" y="2822"/>
                    <a:pt x="401" y="2747"/>
                    <a:pt x="331" y="2681"/>
                  </a:cubicBezTo>
                  <a:cubicBezTo>
                    <a:pt x="241" y="2593"/>
                    <a:pt x="151" y="2494"/>
                    <a:pt x="106" y="2375"/>
                  </a:cubicBezTo>
                  <a:cubicBezTo>
                    <a:pt x="59" y="2248"/>
                    <a:pt x="76" y="2113"/>
                    <a:pt x="151" y="2032"/>
                  </a:cubicBezTo>
                  <a:cubicBezTo>
                    <a:pt x="176" y="2002"/>
                    <a:pt x="211" y="1978"/>
                    <a:pt x="247" y="1955"/>
                  </a:cubicBezTo>
                  <a:cubicBezTo>
                    <a:pt x="284" y="1929"/>
                    <a:pt x="322" y="1903"/>
                    <a:pt x="354" y="1867"/>
                  </a:cubicBezTo>
                  <a:cubicBezTo>
                    <a:pt x="408" y="1807"/>
                    <a:pt x="431" y="1730"/>
                    <a:pt x="455" y="1657"/>
                  </a:cubicBezTo>
                  <a:cubicBezTo>
                    <a:pt x="476" y="1588"/>
                    <a:pt x="498" y="1524"/>
                    <a:pt x="538" y="1473"/>
                  </a:cubicBezTo>
                  <a:cubicBezTo>
                    <a:pt x="571" y="1434"/>
                    <a:pt x="613" y="1406"/>
                    <a:pt x="658" y="1374"/>
                  </a:cubicBezTo>
                  <a:cubicBezTo>
                    <a:pt x="699" y="1346"/>
                    <a:pt x="742" y="1318"/>
                    <a:pt x="778" y="1280"/>
                  </a:cubicBezTo>
                  <a:cubicBezTo>
                    <a:pt x="828" y="1222"/>
                    <a:pt x="858" y="1153"/>
                    <a:pt x="886" y="1087"/>
                  </a:cubicBezTo>
                  <a:cubicBezTo>
                    <a:pt x="890" y="1072"/>
                    <a:pt x="896" y="1059"/>
                    <a:pt x="903" y="1044"/>
                  </a:cubicBezTo>
                  <a:cubicBezTo>
                    <a:pt x="1042" y="721"/>
                    <a:pt x="1305" y="457"/>
                    <a:pt x="1543" y="234"/>
                  </a:cubicBezTo>
                  <a:cubicBezTo>
                    <a:pt x="1595" y="258"/>
                    <a:pt x="1648" y="275"/>
                    <a:pt x="1700" y="288"/>
                  </a:cubicBezTo>
                  <a:cubicBezTo>
                    <a:pt x="1745" y="298"/>
                    <a:pt x="1792" y="307"/>
                    <a:pt x="1837" y="313"/>
                  </a:cubicBezTo>
                  <a:cubicBezTo>
                    <a:pt x="1901" y="324"/>
                    <a:pt x="1970" y="337"/>
                    <a:pt x="2032" y="358"/>
                  </a:cubicBezTo>
                  <a:cubicBezTo>
                    <a:pt x="2111" y="384"/>
                    <a:pt x="2188" y="429"/>
                    <a:pt x="2261" y="472"/>
                  </a:cubicBezTo>
                  <a:cubicBezTo>
                    <a:pt x="2355" y="528"/>
                    <a:pt x="2454" y="583"/>
                    <a:pt x="2565" y="607"/>
                  </a:cubicBezTo>
                  <a:cubicBezTo>
                    <a:pt x="2604" y="616"/>
                    <a:pt x="2642" y="620"/>
                    <a:pt x="2683" y="620"/>
                  </a:cubicBezTo>
                  <a:cubicBezTo>
                    <a:pt x="2844" y="620"/>
                    <a:pt x="3007" y="558"/>
                    <a:pt x="3137" y="508"/>
                  </a:cubicBezTo>
                  <a:cubicBezTo>
                    <a:pt x="3367" y="423"/>
                    <a:pt x="3604" y="333"/>
                    <a:pt x="3816" y="198"/>
                  </a:cubicBezTo>
                  <a:cubicBezTo>
                    <a:pt x="3846" y="178"/>
                    <a:pt x="3876" y="159"/>
                    <a:pt x="3906" y="138"/>
                  </a:cubicBezTo>
                  <a:cubicBezTo>
                    <a:pt x="3945" y="112"/>
                    <a:pt x="3984" y="86"/>
                    <a:pt x="4022" y="63"/>
                  </a:cubicBezTo>
                  <a:close/>
                  <a:moveTo>
                    <a:pt x="4020" y="1"/>
                  </a:moveTo>
                  <a:lnTo>
                    <a:pt x="4007" y="9"/>
                  </a:lnTo>
                  <a:cubicBezTo>
                    <a:pt x="3962" y="35"/>
                    <a:pt x="3919" y="65"/>
                    <a:pt x="3876" y="93"/>
                  </a:cubicBezTo>
                  <a:cubicBezTo>
                    <a:pt x="3846" y="114"/>
                    <a:pt x="3819" y="133"/>
                    <a:pt x="3789" y="153"/>
                  </a:cubicBezTo>
                  <a:cubicBezTo>
                    <a:pt x="3581" y="286"/>
                    <a:pt x="3345" y="373"/>
                    <a:pt x="3118" y="459"/>
                  </a:cubicBezTo>
                  <a:cubicBezTo>
                    <a:pt x="2992" y="506"/>
                    <a:pt x="2835" y="566"/>
                    <a:pt x="2683" y="566"/>
                  </a:cubicBezTo>
                  <a:cubicBezTo>
                    <a:pt x="2647" y="566"/>
                    <a:pt x="2610" y="562"/>
                    <a:pt x="2576" y="556"/>
                  </a:cubicBezTo>
                  <a:cubicBezTo>
                    <a:pt x="2473" y="534"/>
                    <a:pt x="2383" y="481"/>
                    <a:pt x="2287" y="425"/>
                  </a:cubicBezTo>
                  <a:cubicBezTo>
                    <a:pt x="2212" y="382"/>
                    <a:pt x="2135" y="335"/>
                    <a:pt x="2049" y="307"/>
                  </a:cubicBezTo>
                  <a:cubicBezTo>
                    <a:pt x="1983" y="283"/>
                    <a:pt x="1912" y="273"/>
                    <a:pt x="1845" y="262"/>
                  </a:cubicBezTo>
                  <a:cubicBezTo>
                    <a:pt x="1800" y="253"/>
                    <a:pt x="1755" y="247"/>
                    <a:pt x="1713" y="236"/>
                  </a:cubicBezTo>
                  <a:cubicBezTo>
                    <a:pt x="1659" y="223"/>
                    <a:pt x="1603" y="204"/>
                    <a:pt x="1550" y="178"/>
                  </a:cubicBezTo>
                  <a:lnTo>
                    <a:pt x="1533" y="172"/>
                  </a:lnTo>
                  <a:lnTo>
                    <a:pt x="1520" y="183"/>
                  </a:lnTo>
                  <a:cubicBezTo>
                    <a:pt x="1273" y="412"/>
                    <a:pt x="999" y="682"/>
                    <a:pt x="853" y="1023"/>
                  </a:cubicBezTo>
                  <a:cubicBezTo>
                    <a:pt x="847" y="1038"/>
                    <a:pt x="841" y="1050"/>
                    <a:pt x="836" y="1065"/>
                  </a:cubicBezTo>
                  <a:cubicBezTo>
                    <a:pt x="808" y="1132"/>
                    <a:pt x="783" y="1194"/>
                    <a:pt x="738" y="1243"/>
                  </a:cubicBezTo>
                  <a:cubicBezTo>
                    <a:pt x="708" y="1278"/>
                    <a:pt x="669" y="1303"/>
                    <a:pt x="628" y="1331"/>
                  </a:cubicBezTo>
                  <a:cubicBezTo>
                    <a:pt x="581" y="1361"/>
                    <a:pt x="534" y="1393"/>
                    <a:pt x="498" y="1438"/>
                  </a:cubicBezTo>
                  <a:cubicBezTo>
                    <a:pt x="448" y="1496"/>
                    <a:pt x="425" y="1571"/>
                    <a:pt x="403" y="1642"/>
                  </a:cubicBezTo>
                  <a:cubicBezTo>
                    <a:pt x="380" y="1712"/>
                    <a:pt x="358" y="1779"/>
                    <a:pt x="314" y="1830"/>
                  </a:cubicBezTo>
                  <a:cubicBezTo>
                    <a:pt x="288" y="1862"/>
                    <a:pt x="251" y="1886"/>
                    <a:pt x="215" y="1910"/>
                  </a:cubicBezTo>
                  <a:cubicBezTo>
                    <a:pt x="179" y="1935"/>
                    <a:pt x="142" y="1961"/>
                    <a:pt x="110" y="1995"/>
                  </a:cubicBezTo>
                  <a:cubicBezTo>
                    <a:pt x="22" y="2092"/>
                    <a:pt x="1" y="2248"/>
                    <a:pt x="56" y="2394"/>
                  </a:cubicBezTo>
                  <a:cubicBezTo>
                    <a:pt x="104" y="2524"/>
                    <a:pt x="200" y="2627"/>
                    <a:pt x="296" y="2719"/>
                  </a:cubicBezTo>
                  <a:cubicBezTo>
                    <a:pt x="361" y="2782"/>
                    <a:pt x="427" y="2846"/>
                    <a:pt x="433" y="2927"/>
                  </a:cubicBezTo>
                  <a:cubicBezTo>
                    <a:pt x="436" y="2955"/>
                    <a:pt x="431" y="2983"/>
                    <a:pt x="427" y="3013"/>
                  </a:cubicBezTo>
                  <a:cubicBezTo>
                    <a:pt x="418" y="3067"/>
                    <a:pt x="410" y="3120"/>
                    <a:pt x="440" y="3172"/>
                  </a:cubicBezTo>
                  <a:cubicBezTo>
                    <a:pt x="461" y="3208"/>
                    <a:pt x="496" y="3229"/>
                    <a:pt x="526" y="3249"/>
                  </a:cubicBezTo>
                  <a:lnTo>
                    <a:pt x="1209" y="3679"/>
                  </a:lnTo>
                  <a:cubicBezTo>
                    <a:pt x="1226" y="3840"/>
                    <a:pt x="1254" y="4003"/>
                    <a:pt x="1374" y="4101"/>
                  </a:cubicBezTo>
                  <a:cubicBezTo>
                    <a:pt x="1428" y="4142"/>
                    <a:pt x="1490" y="4166"/>
                    <a:pt x="1550" y="4189"/>
                  </a:cubicBezTo>
                  <a:cubicBezTo>
                    <a:pt x="1584" y="4202"/>
                    <a:pt x="1618" y="4215"/>
                    <a:pt x="1648" y="4232"/>
                  </a:cubicBezTo>
                  <a:cubicBezTo>
                    <a:pt x="1676" y="4245"/>
                    <a:pt x="1700" y="4260"/>
                    <a:pt x="1725" y="4275"/>
                  </a:cubicBezTo>
                  <a:cubicBezTo>
                    <a:pt x="1760" y="4296"/>
                    <a:pt x="1794" y="4320"/>
                    <a:pt x="1833" y="4335"/>
                  </a:cubicBezTo>
                  <a:cubicBezTo>
                    <a:pt x="1918" y="4373"/>
                    <a:pt x="2008" y="4378"/>
                    <a:pt x="2085" y="4378"/>
                  </a:cubicBezTo>
                  <a:cubicBezTo>
                    <a:pt x="2113" y="4378"/>
                    <a:pt x="2141" y="4378"/>
                    <a:pt x="2169" y="4376"/>
                  </a:cubicBezTo>
                  <a:lnTo>
                    <a:pt x="2964" y="4354"/>
                  </a:lnTo>
                  <a:cubicBezTo>
                    <a:pt x="3204" y="4348"/>
                    <a:pt x="3433" y="4331"/>
                    <a:pt x="3598" y="4185"/>
                  </a:cubicBezTo>
                  <a:cubicBezTo>
                    <a:pt x="3615" y="4170"/>
                    <a:pt x="3632" y="4153"/>
                    <a:pt x="3647" y="4138"/>
                  </a:cubicBezTo>
                  <a:cubicBezTo>
                    <a:pt x="3686" y="4099"/>
                    <a:pt x="3722" y="4063"/>
                    <a:pt x="3767" y="4046"/>
                  </a:cubicBezTo>
                  <a:cubicBezTo>
                    <a:pt x="3799" y="4033"/>
                    <a:pt x="3838" y="4031"/>
                    <a:pt x="3870" y="4031"/>
                  </a:cubicBezTo>
                  <a:lnTo>
                    <a:pt x="4236" y="4039"/>
                  </a:lnTo>
                  <a:cubicBezTo>
                    <a:pt x="4269" y="4039"/>
                    <a:pt x="4307" y="4035"/>
                    <a:pt x="4341" y="4016"/>
                  </a:cubicBezTo>
                  <a:cubicBezTo>
                    <a:pt x="4354" y="4007"/>
                    <a:pt x="4367" y="3996"/>
                    <a:pt x="4378" y="3988"/>
                  </a:cubicBezTo>
                  <a:cubicBezTo>
                    <a:pt x="4386" y="3979"/>
                    <a:pt x="4397" y="3971"/>
                    <a:pt x="4408" y="3964"/>
                  </a:cubicBezTo>
                  <a:cubicBezTo>
                    <a:pt x="4421" y="3956"/>
                    <a:pt x="4437" y="3953"/>
                    <a:pt x="4454" y="3953"/>
                  </a:cubicBezTo>
                  <a:cubicBezTo>
                    <a:pt x="4494" y="3953"/>
                    <a:pt x="4541" y="3970"/>
                    <a:pt x="4581" y="3988"/>
                  </a:cubicBezTo>
                  <a:lnTo>
                    <a:pt x="5252" y="4296"/>
                  </a:lnTo>
                  <a:lnTo>
                    <a:pt x="5263" y="4271"/>
                  </a:lnTo>
                  <a:cubicBezTo>
                    <a:pt x="5335" y="4110"/>
                    <a:pt x="5387" y="3943"/>
                    <a:pt x="5417" y="3774"/>
                  </a:cubicBezTo>
                  <a:lnTo>
                    <a:pt x="5421" y="3750"/>
                  </a:lnTo>
                  <a:cubicBezTo>
                    <a:pt x="5436" y="3666"/>
                    <a:pt x="5451" y="3579"/>
                    <a:pt x="5505" y="3519"/>
                  </a:cubicBezTo>
                  <a:cubicBezTo>
                    <a:pt x="5560" y="3461"/>
                    <a:pt x="5642" y="3439"/>
                    <a:pt x="5730" y="3418"/>
                  </a:cubicBezTo>
                  <a:cubicBezTo>
                    <a:pt x="5760" y="3409"/>
                    <a:pt x="5792" y="3403"/>
                    <a:pt x="5822" y="3392"/>
                  </a:cubicBezTo>
                  <a:cubicBezTo>
                    <a:pt x="5910" y="3364"/>
                    <a:pt x="5989" y="3300"/>
                    <a:pt x="6021" y="3232"/>
                  </a:cubicBezTo>
                  <a:cubicBezTo>
                    <a:pt x="6043" y="3187"/>
                    <a:pt x="6045" y="3142"/>
                    <a:pt x="6028" y="3099"/>
                  </a:cubicBezTo>
                  <a:cubicBezTo>
                    <a:pt x="6000" y="3030"/>
                    <a:pt x="5938" y="2996"/>
                    <a:pt x="5875" y="2964"/>
                  </a:cubicBezTo>
                  <a:cubicBezTo>
                    <a:pt x="5860" y="2955"/>
                    <a:pt x="5845" y="2947"/>
                    <a:pt x="5830" y="2938"/>
                  </a:cubicBezTo>
                  <a:cubicBezTo>
                    <a:pt x="5796" y="2914"/>
                    <a:pt x="5764" y="2878"/>
                    <a:pt x="5751" y="2844"/>
                  </a:cubicBezTo>
                  <a:lnTo>
                    <a:pt x="5747" y="2829"/>
                  </a:lnTo>
                  <a:lnTo>
                    <a:pt x="5732" y="2827"/>
                  </a:lnTo>
                  <a:cubicBezTo>
                    <a:pt x="5646" y="2807"/>
                    <a:pt x="5556" y="2786"/>
                    <a:pt x="5438" y="2758"/>
                  </a:cubicBezTo>
                  <a:cubicBezTo>
                    <a:pt x="5408" y="2749"/>
                    <a:pt x="5374" y="2741"/>
                    <a:pt x="5353" y="2722"/>
                  </a:cubicBezTo>
                  <a:cubicBezTo>
                    <a:pt x="5327" y="2700"/>
                    <a:pt x="5316" y="2666"/>
                    <a:pt x="5320" y="2623"/>
                  </a:cubicBezTo>
                  <a:lnTo>
                    <a:pt x="5320" y="2593"/>
                  </a:lnTo>
                  <a:lnTo>
                    <a:pt x="5256" y="2593"/>
                  </a:lnTo>
                  <a:cubicBezTo>
                    <a:pt x="5198" y="2593"/>
                    <a:pt x="5138" y="2589"/>
                    <a:pt x="5091" y="2559"/>
                  </a:cubicBezTo>
                  <a:cubicBezTo>
                    <a:pt x="4997" y="2501"/>
                    <a:pt x="4984" y="2362"/>
                    <a:pt x="4984" y="2235"/>
                  </a:cubicBezTo>
                  <a:lnTo>
                    <a:pt x="4984" y="1460"/>
                  </a:lnTo>
                  <a:cubicBezTo>
                    <a:pt x="4984" y="1404"/>
                    <a:pt x="4984" y="1342"/>
                    <a:pt x="4961" y="1286"/>
                  </a:cubicBezTo>
                  <a:cubicBezTo>
                    <a:pt x="4941" y="1235"/>
                    <a:pt x="4907" y="1196"/>
                    <a:pt x="4875" y="1158"/>
                  </a:cubicBezTo>
                  <a:lnTo>
                    <a:pt x="4577" y="808"/>
                  </a:lnTo>
                  <a:cubicBezTo>
                    <a:pt x="4549" y="774"/>
                    <a:pt x="4517" y="736"/>
                    <a:pt x="4506" y="691"/>
                  </a:cubicBezTo>
                  <a:cubicBezTo>
                    <a:pt x="4500" y="663"/>
                    <a:pt x="4504" y="633"/>
                    <a:pt x="4506" y="601"/>
                  </a:cubicBezTo>
                  <a:cubicBezTo>
                    <a:pt x="4508" y="583"/>
                    <a:pt x="4511" y="566"/>
                    <a:pt x="4511" y="547"/>
                  </a:cubicBezTo>
                  <a:cubicBezTo>
                    <a:pt x="4517" y="320"/>
                    <a:pt x="4299" y="163"/>
                    <a:pt x="4108" y="52"/>
                  </a:cubicBezTo>
                  <a:lnTo>
                    <a:pt x="402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50"/>
            <p:cNvSpPr/>
            <p:nvPr/>
          </p:nvSpPr>
          <p:spPr>
            <a:xfrm>
              <a:off x="4688034" y="2386876"/>
              <a:ext cx="102408" cy="43759"/>
            </a:xfrm>
            <a:custGeom>
              <a:rect b="b" l="l" r="r" t="t"/>
              <a:pathLst>
                <a:path extrusionOk="0" h="1540" w="3604">
                  <a:moveTo>
                    <a:pt x="1600" y="1"/>
                  </a:moveTo>
                  <a:cubicBezTo>
                    <a:pt x="1401" y="1"/>
                    <a:pt x="1203" y="31"/>
                    <a:pt x="1026" y="119"/>
                  </a:cubicBezTo>
                  <a:cubicBezTo>
                    <a:pt x="857" y="204"/>
                    <a:pt x="714" y="339"/>
                    <a:pt x="542" y="423"/>
                  </a:cubicBezTo>
                  <a:cubicBezTo>
                    <a:pt x="459" y="464"/>
                    <a:pt x="369" y="491"/>
                    <a:pt x="294" y="545"/>
                  </a:cubicBezTo>
                  <a:cubicBezTo>
                    <a:pt x="161" y="639"/>
                    <a:pt x="90" y="796"/>
                    <a:pt x="26" y="944"/>
                  </a:cubicBezTo>
                  <a:cubicBezTo>
                    <a:pt x="17" y="963"/>
                    <a:pt x="9" y="982"/>
                    <a:pt x="7" y="1001"/>
                  </a:cubicBezTo>
                  <a:cubicBezTo>
                    <a:pt x="0" y="1055"/>
                    <a:pt x="32" y="1104"/>
                    <a:pt x="65" y="1149"/>
                  </a:cubicBezTo>
                  <a:cubicBezTo>
                    <a:pt x="159" y="1280"/>
                    <a:pt x="259" y="1415"/>
                    <a:pt x="405" y="1486"/>
                  </a:cubicBezTo>
                  <a:cubicBezTo>
                    <a:pt x="486" y="1524"/>
                    <a:pt x="574" y="1539"/>
                    <a:pt x="663" y="1539"/>
                  </a:cubicBezTo>
                  <a:cubicBezTo>
                    <a:pt x="758" y="1539"/>
                    <a:pt x="855" y="1522"/>
                    <a:pt x="947" y="1496"/>
                  </a:cubicBezTo>
                  <a:cubicBezTo>
                    <a:pt x="1082" y="1458"/>
                    <a:pt x="1213" y="1404"/>
                    <a:pt x="1337" y="1338"/>
                  </a:cubicBezTo>
                  <a:cubicBezTo>
                    <a:pt x="1444" y="1278"/>
                    <a:pt x="1549" y="1207"/>
                    <a:pt x="1671" y="1196"/>
                  </a:cubicBezTo>
                  <a:cubicBezTo>
                    <a:pt x="1687" y="1195"/>
                    <a:pt x="1703" y="1195"/>
                    <a:pt x="1719" y="1195"/>
                  </a:cubicBezTo>
                  <a:cubicBezTo>
                    <a:pt x="1727" y="1195"/>
                    <a:pt x="1735" y="1195"/>
                    <a:pt x="1743" y="1195"/>
                  </a:cubicBezTo>
                  <a:cubicBezTo>
                    <a:pt x="1767" y="1195"/>
                    <a:pt x="1791" y="1194"/>
                    <a:pt x="1815" y="1190"/>
                  </a:cubicBezTo>
                  <a:cubicBezTo>
                    <a:pt x="1963" y="1166"/>
                    <a:pt x="2059" y="1031"/>
                    <a:pt x="2181" y="946"/>
                  </a:cubicBezTo>
                  <a:cubicBezTo>
                    <a:pt x="2322" y="846"/>
                    <a:pt x="2492" y="814"/>
                    <a:pt x="2667" y="814"/>
                  </a:cubicBezTo>
                  <a:cubicBezTo>
                    <a:pt x="2775" y="814"/>
                    <a:pt x="2884" y="826"/>
                    <a:pt x="2989" y="843"/>
                  </a:cubicBezTo>
                  <a:cubicBezTo>
                    <a:pt x="3145" y="869"/>
                    <a:pt x="3304" y="901"/>
                    <a:pt x="3463" y="909"/>
                  </a:cubicBezTo>
                  <a:cubicBezTo>
                    <a:pt x="3454" y="894"/>
                    <a:pt x="3445" y="879"/>
                    <a:pt x="3443" y="862"/>
                  </a:cubicBezTo>
                  <a:cubicBezTo>
                    <a:pt x="3426" y="766"/>
                    <a:pt x="3518" y="689"/>
                    <a:pt x="3565" y="603"/>
                  </a:cubicBezTo>
                  <a:cubicBezTo>
                    <a:pt x="3595" y="549"/>
                    <a:pt x="3604" y="489"/>
                    <a:pt x="3604" y="429"/>
                  </a:cubicBezTo>
                  <a:cubicBezTo>
                    <a:pt x="3473" y="367"/>
                    <a:pt x="3334" y="320"/>
                    <a:pt x="3190" y="292"/>
                  </a:cubicBezTo>
                  <a:cubicBezTo>
                    <a:pt x="3070" y="142"/>
                    <a:pt x="2848" y="138"/>
                    <a:pt x="2655" y="125"/>
                  </a:cubicBezTo>
                  <a:cubicBezTo>
                    <a:pt x="2381" y="106"/>
                    <a:pt x="2111" y="42"/>
                    <a:pt x="1836" y="14"/>
                  </a:cubicBezTo>
                  <a:cubicBezTo>
                    <a:pt x="1758" y="6"/>
                    <a:pt x="1679" y="1"/>
                    <a:pt x="16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50"/>
            <p:cNvSpPr/>
            <p:nvPr/>
          </p:nvSpPr>
          <p:spPr>
            <a:xfrm>
              <a:off x="4687238" y="2386109"/>
              <a:ext cx="103999" cy="45237"/>
            </a:xfrm>
            <a:custGeom>
              <a:rect b="b" l="l" r="r" t="t"/>
              <a:pathLst>
                <a:path extrusionOk="0" h="1592" w="3660">
                  <a:moveTo>
                    <a:pt x="1631" y="54"/>
                  </a:moveTo>
                  <a:cubicBezTo>
                    <a:pt x="1702" y="54"/>
                    <a:pt x="1779" y="58"/>
                    <a:pt x="1860" y="66"/>
                  </a:cubicBezTo>
                  <a:cubicBezTo>
                    <a:pt x="1982" y="79"/>
                    <a:pt x="2106" y="99"/>
                    <a:pt x="2226" y="118"/>
                  </a:cubicBezTo>
                  <a:cubicBezTo>
                    <a:pt x="2374" y="141"/>
                    <a:pt x="2529" y="167"/>
                    <a:pt x="2681" y="178"/>
                  </a:cubicBezTo>
                  <a:lnTo>
                    <a:pt x="2721" y="180"/>
                  </a:lnTo>
                  <a:cubicBezTo>
                    <a:pt x="2903" y="193"/>
                    <a:pt x="3092" y="206"/>
                    <a:pt x="3199" y="336"/>
                  </a:cubicBezTo>
                  <a:lnTo>
                    <a:pt x="3206" y="345"/>
                  </a:lnTo>
                  <a:lnTo>
                    <a:pt x="3214" y="347"/>
                  </a:lnTo>
                  <a:cubicBezTo>
                    <a:pt x="3345" y="371"/>
                    <a:pt x="3476" y="413"/>
                    <a:pt x="3606" y="473"/>
                  </a:cubicBezTo>
                  <a:cubicBezTo>
                    <a:pt x="3602" y="531"/>
                    <a:pt x="3591" y="576"/>
                    <a:pt x="3570" y="617"/>
                  </a:cubicBezTo>
                  <a:cubicBezTo>
                    <a:pt x="3557" y="641"/>
                    <a:pt x="3540" y="666"/>
                    <a:pt x="3521" y="690"/>
                  </a:cubicBezTo>
                  <a:cubicBezTo>
                    <a:pt x="3478" y="752"/>
                    <a:pt x="3431" y="814"/>
                    <a:pt x="3446" y="893"/>
                  </a:cubicBezTo>
                  <a:cubicBezTo>
                    <a:pt x="3446" y="898"/>
                    <a:pt x="3448" y="902"/>
                    <a:pt x="3448" y="906"/>
                  </a:cubicBezTo>
                  <a:cubicBezTo>
                    <a:pt x="3341" y="898"/>
                    <a:pt x="3231" y="878"/>
                    <a:pt x="3124" y="861"/>
                  </a:cubicBezTo>
                  <a:cubicBezTo>
                    <a:pt x="3090" y="855"/>
                    <a:pt x="3056" y="851"/>
                    <a:pt x="3021" y="844"/>
                  </a:cubicBezTo>
                  <a:cubicBezTo>
                    <a:pt x="2897" y="825"/>
                    <a:pt x="2790" y="814"/>
                    <a:pt x="2694" y="814"/>
                  </a:cubicBezTo>
                  <a:cubicBezTo>
                    <a:pt x="2488" y="814"/>
                    <a:pt x="2323" y="859"/>
                    <a:pt x="2192" y="951"/>
                  </a:cubicBezTo>
                  <a:cubicBezTo>
                    <a:pt x="2156" y="979"/>
                    <a:pt x="2119" y="1011"/>
                    <a:pt x="2083" y="1041"/>
                  </a:cubicBezTo>
                  <a:cubicBezTo>
                    <a:pt x="2006" y="1110"/>
                    <a:pt x="1933" y="1176"/>
                    <a:pt x="1839" y="1191"/>
                  </a:cubicBezTo>
                  <a:cubicBezTo>
                    <a:pt x="1794" y="1198"/>
                    <a:pt x="1744" y="1193"/>
                    <a:pt x="1697" y="1198"/>
                  </a:cubicBezTo>
                  <a:cubicBezTo>
                    <a:pt x="1588" y="1206"/>
                    <a:pt x="1494" y="1260"/>
                    <a:pt x="1402" y="1313"/>
                  </a:cubicBezTo>
                  <a:cubicBezTo>
                    <a:pt x="1387" y="1322"/>
                    <a:pt x="1369" y="1330"/>
                    <a:pt x="1352" y="1341"/>
                  </a:cubicBezTo>
                  <a:cubicBezTo>
                    <a:pt x="1230" y="1408"/>
                    <a:pt x="1102" y="1459"/>
                    <a:pt x="969" y="1495"/>
                  </a:cubicBezTo>
                  <a:cubicBezTo>
                    <a:pt x="866" y="1524"/>
                    <a:pt x="772" y="1539"/>
                    <a:pt x="688" y="1539"/>
                  </a:cubicBezTo>
                  <a:cubicBezTo>
                    <a:pt x="596" y="1539"/>
                    <a:pt x="514" y="1521"/>
                    <a:pt x="444" y="1487"/>
                  </a:cubicBezTo>
                  <a:cubicBezTo>
                    <a:pt x="302" y="1418"/>
                    <a:pt x="202" y="1281"/>
                    <a:pt x="114" y="1161"/>
                  </a:cubicBezTo>
                  <a:cubicBezTo>
                    <a:pt x="82" y="1116"/>
                    <a:pt x="56" y="1076"/>
                    <a:pt x="60" y="1033"/>
                  </a:cubicBezTo>
                  <a:cubicBezTo>
                    <a:pt x="63" y="1016"/>
                    <a:pt x="69" y="998"/>
                    <a:pt x="78" y="981"/>
                  </a:cubicBezTo>
                  <a:cubicBezTo>
                    <a:pt x="135" y="851"/>
                    <a:pt x="206" y="688"/>
                    <a:pt x="337" y="596"/>
                  </a:cubicBezTo>
                  <a:cubicBezTo>
                    <a:pt x="386" y="561"/>
                    <a:pt x="440" y="538"/>
                    <a:pt x="500" y="512"/>
                  </a:cubicBezTo>
                  <a:cubicBezTo>
                    <a:pt x="527" y="499"/>
                    <a:pt x="555" y="488"/>
                    <a:pt x="583" y="473"/>
                  </a:cubicBezTo>
                  <a:cubicBezTo>
                    <a:pt x="671" y="431"/>
                    <a:pt x="752" y="373"/>
                    <a:pt x="832" y="319"/>
                  </a:cubicBezTo>
                  <a:cubicBezTo>
                    <a:pt x="907" y="266"/>
                    <a:pt x="984" y="212"/>
                    <a:pt x="1067" y="171"/>
                  </a:cubicBezTo>
                  <a:cubicBezTo>
                    <a:pt x="1224" y="92"/>
                    <a:pt x="1408" y="54"/>
                    <a:pt x="1631" y="54"/>
                  </a:cubicBezTo>
                  <a:close/>
                  <a:moveTo>
                    <a:pt x="1631" y="0"/>
                  </a:moveTo>
                  <a:cubicBezTo>
                    <a:pt x="1399" y="0"/>
                    <a:pt x="1208" y="41"/>
                    <a:pt x="1044" y="122"/>
                  </a:cubicBezTo>
                  <a:cubicBezTo>
                    <a:pt x="956" y="165"/>
                    <a:pt x="877" y="221"/>
                    <a:pt x="802" y="274"/>
                  </a:cubicBezTo>
                  <a:cubicBezTo>
                    <a:pt x="725" y="328"/>
                    <a:pt x="643" y="386"/>
                    <a:pt x="560" y="426"/>
                  </a:cubicBezTo>
                  <a:cubicBezTo>
                    <a:pt x="532" y="439"/>
                    <a:pt x="504" y="450"/>
                    <a:pt x="478" y="463"/>
                  </a:cubicBezTo>
                  <a:cubicBezTo>
                    <a:pt x="420" y="488"/>
                    <a:pt x="360" y="514"/>
                    <a:pt x="307" y="551"/>
                  </a:cubicBezTo>
                  <a:cubicBezTo>
                    <a:pt x="163" y="651"/>
                    <a:pt x="88" y="823"/>
                    <a:pt x="28" y="960"/>
                  </a:cubicBezTo>
                  <a:cubicBezTo>
                    <a:pt x="20" y="981"/>
                    <a:pt x="11" y="1003"/>
                    <a:pt x="7" y="1026"/>
                  </a:cubicBezTo>
                  <a:cubicBezTo>
                    <a:pt x="0" y="1088"/>
                    <a:pt x="35" y="1142"/>
                    <a:pt x="71" y="1191"/>
                  </a:cubicBezTo>
                  <a:cubicBezTo>
                    <a:pt x="163" y="1318"/>
                    <a:pt x="266" y="1461"/>
                    <a:pt x="422" y="1536"/>
                  </a:cubicBezTo>
                  <a:cubicBezTo>
                    <a:pt x="500" y="1573"/>
                    <a:pt x="590" y="1592"/>
                    <a:pt x="688" y="1592"/>
                  </a:cubicBezTo>
                  <a:cubicBezTo>
                    <a:pt x="778" y="1592"/>
                    <a:pt x="877" y="1577"/>
                    <a:pt x="982" y="1549"/>
                  </a:cubicBezTo>
                  <a:cubicBezTo>
                    <a:pt x="1119" y="1510"/>
                    <a:pt x="1254" y="1457"/>
                    <a:pt x="1378" y="1388"/>
                  </a:cubicBezTo>
                  <a:cubicBezTo>
                    <a:pt x="1395" y="1378"/>
                    <a:pt x="1412" y="1369"/>
                    <a:pt x="1429" y="1358"/>
                  </a:cubicBezTo>
                  <a:cubicBezTo>
                    <a:pt x="1515" y="1309"/>
                    <a:pt x="1605" y="1260"/>
                    <a:pt x="1702" y="1251"/>
                  </a:cubicBezTo>
                  <a:cubicBezTo>
                    <a:pt x="1749" y="1247"/>
                    <a:pt x="1798" y="1251"/>
                    <a:pt x="1847" y="1243"/>
                  </a:cubicBezTo>
                  <a:cubicBezTo>
                    <a:pt x="1956" y="1225"/>
                    <a:pt x="2040" y="1153"/>
                    <a:pt x="2119" y="1082"/>
                  </a:cubicBezTo>
                  <a:cubicBezTo>
                    <a:pt x="2154" y="1052"/>
                    <a:pt x="2188" y="1022"/>
                    <a:pt x="2224" y="996"/>
                  </a:cubicBezTo>
                  <a:cubicBezTo>
                    <a:pt x="2344" y="911"/>
                    <a:pt x="2499" y="868"/>
                    <a:pt x="2694" y="868"/>
                  </a:cubicBezTo>
                  <a:cubicBezTo>
                    <a:pt x="2788" y="868"/>
                    <a:pt x="2891" y="878"/>
                    <a:pt x="3013" y="898"/>
                  </a:cubicBezTo>
                  <a:cubicBezTo>
                    <a:pt x="3047" y="902"/>
                    <a:pt x="3081" y="908"/>
                    <a:pt x="3116" y="915"/>
                  </a:cubicBezTo>
                  <a:cubicBezTo>
                    <a:pt x="3238" y="934"/>
                    <a:pt x="3364" y="956"/>
                    <a:pt x="3488" y="964"/>
                  </a:cubicBezTo>
                  <a:lnTo>
                    <a:pt x="3535" y="966"/>
                  </a:lnTo>
                  <a:lnTo>
                    <a:pt x="3535" y="966"/>
                  </a:lnTo>
                  <a:lnTo>
                    <a:pt x="3514" y="923"/>
                  </a:lnTo>
                  <a:cubicBezTo>
                    <a:pt x="3506" y="908"/>
                    <a:pt x="3499" y="896"/>
                    <a:pt x="3497" y="885"/>
                  </a:cubicBezTo>
                  <a:cubicBezTo>
                    <a:pt x="3486" y="827"/>
                    <a:pt x="3525" y="776"/>
                    <a:pt x="3565" y="722"/>
                  </a:cubicBezTo>
                  <a:cubicBezTo>
                    <a:pt x="3583" y="696"/>
                    <a:pt x="3602" y="671"/>
                    <a:pt x="3617" y="643"/>
                  </a:cubicBezTo>
                  <a:cubicBezTo>
                    <a:pt x="3645" y="589"/>
                    <a:pt x="3658" y="531"/>
                    <a:pt x="3660" y="456"/>
                  </a:cubicBezTo>
                  <a:lnTo>
                    <a:pt x="3660" y="439"/>
                  </a:lnTo>
                  <a:lnTo>
                    <a:pt x="3645" y="433"/>
                  </a:lnTo>
                  <a:cubicBezTo>
                    <a:pt x="3508" y="368"/>
                    <a:pt x="3371" y="321"/>
                    <a:pt x="3233" y="296"/>
                  </a:cubicBezTo>
                  <a:cubicBezTo>
                    <a:pt x="3113" y="152"/>
                    <a:pt x="2908" y="139"/>
                    <a:pt x="2726" y="129"/>
                  </a:cubicBezTo>
                  <a:lnTo>
                    <a:pt x="2685" y="124"/>
                  </a:lnTo>
                  <a:cubicBezTo>
                    <a:pt x="2535" y="114"/>
                    <a:pt x="2381" y="90"/>
                    <a:pt x="2235" y="66"/>
                  </a:cubicBezTo>
                  <a:cubicBezTo>
                    <a:pt x="2115" y="45"/>
                    <a:pt x="1991" y="26"/>
                    <a:pt x="1867" y="13"/>
                  </a:cubicBezTo>
                  <a:cubicBezTo>
                    <a:pt x="1783" y="5"/>
                    <a:pt x="1705" y="0"/>
                    <a:pt x="163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50"/>
            <p:cNvSpPr/>
            <p:nvPr/>
          </p:nvSpPr>
          <p:spPr>
            <a:xfrm>
              <a:off x="4673543" y="2410004"/>
              <a:ext cx="124571" cy="77090"/>
            </a:xfrm>
            <a:custGeom>
              <a:rect b="b" l="l" r="r" t="t"/>
              <a:pathLst>
                <a:path extrusionOk="0" h="2713" w="4384">
                  <a:moveTo>
                    <a:pt x="3177" y="0"/>
                  </a:moveTo>
                  <a:cubicBezTo>
                    <a:pt x="3002" y="0"/>
                    <a:pt x="2832" y="32"/>
                    <a:pt x="2691" y="132"/>
                  </a:cubicBezTo>
                  <a:cubicBezTo>
                    <a:pt x="2569" y="217"/>
                    <a:pt x="2473" y="352"/>
                    <a:pt x="2325" y="376"/>
                  </a:cubicBezTo>
                  <a:cubicBezTo>
                    <a:pt x="2301" y="380"/>
                    <a:pt x="2277" y="381"/>
                    <a:pt x="2253" y="381"/>
                  </a:cubicBezTo>
                  <a:cubicBezTo>
                    <a:pt x="2245" y="381"/>
                    <a:pt x="2237" y="381"/>
                    <a:pt x="2229" y="381"/>
                  </a:cubicBezTo>
                  <a:cubicBezTo>
                    <a:pt x="2213" y="381"/>
                    <a:pt x="2197" y="381"/>
                    <a:pt x="2181" y="382"/>
                  </a:cubicBezTo>
                  <a:cubicBezTo>
                    <a:pt x="2059" y="393"/>
                    <a:pt x="1954" y="464"/>
                    <a:pt x="1847" y="524"/>
                  </a:cubicBezTo>
                  <a:cubicBezTo>
                    <a:pt x="1723" y="590"/>
                    <a:pt x="1592" y="644"/>
                    <a:pt x="1457" y="682"/>
                  </a:cubicBezTo>
                  <a:cubicBezTo>
                    <a:pt x="1365" y="708"/>
                    <a:pt x="1268" y="725"/>
                    <a:pt x="1173" y="725"/>
                  </a:cubicBezTo>
                  <a:cubicBezTo>
                    <a:pt x="1084" y="725"/>
                    <a:pt x="996" y="710"/>
                    <a:pt x="915" y="672"/>
                  </a:cubicBezTo>
                  <a:cubicBezTo>
                    <a:pt x="887" y="657"/>
                    <a:pt x="862" y="639"/>
                    <a:pt x="836" y="622"/>
                  </a:cubicBezTo>
                  <a:cubicBezTo>
                    <a:pt x="658" y="762"/>
                    <a:pt x="472" y="888"/>
                    <a:pt x="277" y="1002"/>
                  </a:cubicBezTo>
                  <a:cubicBezTo>
                    <a:pt x="217" y="1036"/>
                    <a:pt x="155" y="1072"/>
                    <a:pt x="116" y="1128"/>
                  </a:cubicBezTo>
                  <a:cubicBezTo>
                    <a:pt x="0" y="1297"/>
                    <a:pt x="159" y="1518"/>
                    <a:pt x="170" y="1724"/>
                  </a:cubicBezTo>
                  <a:cubicBezTo>
                    <a:pt x="174" y="1790"/>
                    <a:pt x="163" y="1859"/>
                    <a:pt x="187" y="1918"/>
                  </a:cubicBezTo>
                  <a:cubicBezTo>
                    <a:pt x="215" y="1991"/>
                    <a:pt x="287" y="2036"/>
                    <a:pt x="347" y="2086"/>
                  </a:cubicBezTo>
                  <a:cubicBezTo>
                    <a:pt x="470" y="2180"/>
                    <a:pt x="562" y="2306"/>
                    <a:pt x="662" y="2422"/>
                  </a:cubicBezTo>
                  <a:cubicBezTo>
                    <a:pt x="765" y="2538"/>
                    <a:pt x="883" y="2647"/>
                    <a:pt x="1029" y="2694"/>
                  </a:cubicBezTo>
                  <a:cubicBezTo>
                    <a:pt x="1070" y="2707"/>
                    <a:pt x="1113" y="2713"/>
                    <a:pt x="1157" y="2713"/>
                  </a:cubicBezTo>
                  <a:cubicBezTo>
                    <a:pt x="1269" y="2713"/>
                    <a:pt x="1381" y="2670"/>
                    <a:pt x="1444" y="2578"/>
                  </a:cubicBezTo>
                  <a:cubicBezTo>
                    <a:pt x="1464" y="2551"/>
                    <a:pt x="1477" y="2521"/>
                    <a:pt x="1502" y="2501"/>
                  </a:cubicBezTo>
                  <a:cubicBezTo>
                    <a:pt x="1526" y="2482"/>
                    <a:pt x="1554" y="2473"/>
                    <a:pt x="1584" y="2469"/>
                  </a:cubicBezTo>
                  <a:cubicBezTo>
                    <a:pt x="1725" y="2446"/>
                    <a:pt x="1890" y="2482"/>
                    <a:pt x="1997" y="2386"/>
                  </a:cubicBezTo>
                  <a:cubicBezTo>
                    <a:pt x="2019" y="2364"/>
                    <a:pt x="2038" y="2338"/>
                    <a:pt x="2059" y="2317"/>
                  </a:cubicBezTo>
                  <a:cubicBezTo>
                    <a:pt x="2123" y="2256"/>
                    <a:pt x="2211" y="2241"/>
                    <a:pt x="2300" y="2241"/>
                  </a:cubicBezTo>
                  <a:cubicBezTo>
                    <a:pt x="2346" y="2241"/>
                    <a:pt x="2392" y="2245"/>
                    <a:pt x="2436" y="2248"/>
                  </a:cubicBezTo>
                  <a:cubicBezTo>
                    <a:pt x="2539" y="2257"/>
                    <a:pt x="2642" y="2261"/>
                    <a:pt x="2745" y="2261"/>
                  </a:cubicBezTo>
                  <a:cubicBezTo>
                    <a:pt x="2827" y="2261"/>
                    <a:pt x="2909" y="2258"/>
                    <a:pt x="2991" y="2253"/>
                  </a:cubicBezTo>
                  <a:cubicBezTo>
                    <a:pt x="3049" y="2195"/>
                    <a:pt x="3126" y="2161"/>
                    <a:pt x="3182" y="2101"/>
                  </a:cubicBezTo>
                  <a:cubicBezTo>
                    <a:pt x="3278" y="1989"/>
                    <a:pt x="3272" y="1818"/>
                    <a:pt x="3366" y="1706"/>
                  </a:cubicBezTo>
                  <a:cubicBezTo>
                    <a:pt x="3430" y="1627"/>
                    <a:pt x="3535" y="1589"/>
                    <a:pt x="3604" y="1511"/>
                  </a:cubicBezTo>
                  <a:cubicBezTo>
                    <a:pt x="3662" y="1447"/>
                    <a:pt x="3692" y="1364"/>
                    <a:pt x="3724" y="1284"/>
                  </a:cubicBezTo>
                  <a:cubicBezTo>
                    <a:pt x="3865" y="957"/>
                    <a:pt x="4122" y="697"/>
                    <a:pt x="4384" y="455"/>
                  </a:cubicBezTo>
                  <a:cubicBezTo>
                    <a:pt x="4230" y="384"/>
                    <a:pt x="4092" y="273"/>
                    <a:pt x="3994" y="134"/>
                  </a:cubicBezTo>
                  <a:cubicBezTo>
                    <a:pt x="3985" y="121"/>
                    <a:pt x="3979" y="108"/>
                    <a:pt x="3973" y="95"/>
                  </a:cubicBezTo>
                  <a:cubicBezTo>
                    <a:pt x="3814" y="87"/>
                    <a:pt x="3655" y="55"/>
                    <a:pt x="3499" y="29"/>
                  </a:cubicBezTo>
                  <a:cubicBezTo>
                    <a:pt x="3394" y="12"/>
                    <a:pt x="3285" y="0"/>
                    <a:pt x="31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50"/>
            <p:cNvSpPr/>
            <p:nvPr/>
          </p:nvSpPr>
          <p:spPr>
            <a:xfrm>
              <a:off x="4673912" y="2409237"/>
              <a:ext cx="125623" cy="78624"/>
            </a:xfrm>
            <a:custGeom>
              <a:rect b="b" l="l" r="r" t="t"/>
              <a:pathLst>
                <a:path extrusionOk="0" h="2767" w="4421">
                  <a:moveTo>
                    <a:pt x="3163" y="54"/>
                  </a:moveTo>
                  <a:cubicBezTo>
                    <a:pt x="3257" y="54"/>
                    <a:pt x="3360" y="64"/>
                    <a:pt x="3482" y="84"/>
                  </a:cubicBezTo>
                  <a:cubicBezTo>
                    <a:pt x="3516" y="88"/>
                    <a:pt x="3550" y="94"/>
                    <a:pt x="3585" y="101"/>
                  </a:cubicBezTo>
                  <a:cubicBezTo>
                    <a:pt x="3702" y="120"/>
                    <a:pt x="3822" y="142"/>
                    <a:pt x="3942" y="150"/>
                  </a:cubicBezTo>
                  <a:cubicBezTo>
                    <a:pt x="3949" y="159"/>
                    <a:pt x="3953" y="167"/>
                    <a:pt x="3960" y="176"/>
                  </a:cubicBezTo>
                  <a:cubicBezTo>
                    <a:pt x="4052" y="307"/>
                    <a:pt x="4178" y="416"/>
                    <a:pt x="4326" y="489"/>
                  </a:cubicBezTo>
                  <a:cubicBezTo>
                    <a:pt x="4086" y="711"/>
                    <a:pt x="3829" y="975"/>
                    <a:pt x="3687" y="1301"/>
                  </a:cubicBezTo>
                  <a:cubicBezTo>
                    <a:pt x="3681" y="1316"/>
                    <a:pt x="3675" y="1328"/>
                    <a:pt x="3670" y="1343"/>
                  </a:cubicBezTo>
                  <a:cubicBezTo>
                    <a:pt x="3642" y="1410"/>
                    <a:pt x="3617" y="1472"/>
                    <a:pt x="3572" y="1521"/>
                  </a:cubicBezTo>
                  <a:cubicBezTo>
                    <a:pt x="3542" y="1556"/>
                    <a:pt x="3503" y="1581"/>
                    <a:pt x="3462" y="1609"/>
                  </a:cubicBezTo>
                  <a:cubicBezTo>
                    <a:pt x="3415" y="1639"/>
                    <a:pt x="3368" y="1671"/>
                    <a:pt x="3332" y="1716"/>
                  </a:cubicBezTo>
                  <a:cubicBezTo>
                    <a:pt x="3282" y="1774"/>
                    <a:pt x="3259" y="1849"/>
                    <a:pt x="3237" y="1920"/>
                  </a:cubicBezTo>
                  <a:cubicBezTo>
                    <a:pt x="3214" y="1990"/>
                    <a:pt x="3192" y="2057"/>
                    <a:pt x="3148" y="2108"/>
                  </a:cubicBezTo>
                  <a:cubicBezTo>
                    <a:pt x="3120" y="2140"/>
                    <a:pt x="3085" y="2164"/>
                    <a:pt x="3049" y="2190"/>
                  </a:cubicBezTo>
                  <a:cubicBezTo>
                    <a:pt x="3021" y="2209"/>
                    <a:pt x="2991" y="2230"/>
                    <a:pt x="2965" y="2254"/>
                  </a:cubicBezTo>
                  <a:cubicBezTo>
                    <a:pt x="2882" y="2259"/>
                    <a:pt x="2799" y="2262"/>
                    <a:pt x="2716" y="2262"/>
                  </a:cubicBezTo>
                  <a:cubicBezTo>
                    <a:pt x="2618" y="2262"/>
                    <a:pt x="2521" y="2258"/>
                    <a:pt x="2425" y="2250"/>
                  </a:cubicBezTo>
                  <a:cubicBezTo>
                    <a:pt x="2383" y="2245"/>
                    <a:pt x="2336" y="2241"/>
                    <a:pt x="2286" y="2241"/>
                  </a:cubicBezTo>
                  <a:cubicBezTo>
                    <a:pt x="2213" y="2241"/>
                    <a:pt x="2106" y="2250"/>
                    <a:pt x="2027" y="2325"/>
                  </a:cubicBezTo>
                  <a:cubicBezTo>
                    <a:pt x="2016" y="2335"/>
                    <a:pt x="2006" y="2346"/>
                    <a:pt x="1995" y="2359"/>
                  </a:cubicBezTo>
                  <a:cubicBezTo>
                    <a:pt x="1986" y="2370"/>
                    <a:pt x="1976" y="2383"/>
                    <a:pt x="1965" y="2391"/>
                  </a:cubicBezTo>
                  <a:cubicBezTo>
                    <a:pt x="1901" y="2451"/>
                    <a:pt x="1806" y="2455"/>
                    <a:pt x="1706" y="2458"/>
                  </a:cubicBezTo>
                  <a:cubicBezTo>
                    <a:pt x="1661" y="2460"/>
                    <a:pt x="1611" y="2462"/>
                    <a:pt x="1566" y="2468"/>
                  </a:cubicBezTo>
                  <a:cubicBezTo>
                    <a:pt x="1541" y="2473"/>
                    <a:pt x="1502" y="2483"/>
                    <a:pt x="1472" y="2507"/>
                  </a:cubicBezTo>
                  <a:cubicBezTo>
                    <a:pt x="1451" y="2524"/>
                    <a:pt x="1436" y="2548"/>
                    <a:pt x="1423" y="2569"/>
                  </a:cubicBezTo>
                  <a:cubicBezTo>
                    <a:pt x="1419" y="2575"/>
                    <a:pt x="1414" y="2584"/>
                    <a:pt x="1410" y="2590"/>
                  </a:cubicBezTo>
                  <a:cubicBezTo>
                    <a:pt x="1356" y="2668"/>
                    <a:pt x="1258" y="2713"/>
                    <a:pt x="1144" y="2713"/>
                  </a:cubicBezTo>
                  <a:cubicBezTo>
                    <a:pt x="1104" y="2713"/>
                    <a:pt x="1063" y="2706"/>
                    <a:pt x="1024" y="2695"/>
                  </a:cubicBezTo>
                  <a:cubicBezTo>
                    <a:pt x="874" y="2648"/>
                    <a:pt x="756" y="2530"/>
                    <a:pt x="669" y="2432"/>
                  </a:cubicBezTo>
                  <a:cubicBezTo>
                    <a:pt x="645" y="2402"/>
                    <a:pt x="619" y="2374"/>
                    <a:pt x="596" y="2344"/>
                  </a:cubicBezTo>
                  <a:cubicBezTo>
                    <a:pt x="521" y="2256"/>
                    <a:pt x="444" y="2164"/>
                    <a:pt x="352" y="2091"/>
                  </a:cubicBezTo>
                  <a:cubicBezTo>
                    <a:pt x="341" y="2083"/>
                    <a:pt x="332" y="2074"/>
                    <a:pt x="322" y="2068"/>
                  </a:cubicBezTo>
                  <a:cubicBezTo>
                    <a:pt x="268" y="2027"/>
                    <a:pt x="219" y="1990"/>
                    <a:pt x="199" y="1937"/>
                  </a:cubicBezTo>
                  <a:cubicBezTo>
                    <a:pt x="184" y="1898"/>
                    <a:pt x="184" y="1856"/>
                    <a:pt x="184" y="1811"/>
                  </a:cubicBezTo>
                  <a:cubicBezTo>
                    <a:pt x="184" y="1789"/>
                    <a:pt x="184" y="1770"/>
                    <a:pt x="184" y="1748"/>
                  </a:cubicBezTo>
                  <a:cubicBezTo>
                    <a:pt x="180" y="1673"/>
                    <a:pt x="157" y="1596"/>
                    <a:pt x="133" y="1523"/>
                  </a:cubicBezTo>
                  <a:cubicBezTo>
                    <a:pt x="94" y="1393"/>
                    <a:pt x="58" y="1271"/>
                    <a:pt x="127" y="1170"/>
                  </a:cubicBezTo>
                  <a:cubicBezTo>
                    <a:pt x="159" y="1121"/>
                    <a:pt x="217" y="1089"/>
                    <a:pt x="277" y="1052"/>
                  </a:cubicBezTo>
                  <a:cubicBezTo>
                    <a:pt x="463" y="945"/>
                    <a:pt x="645" y="821"/>
                    <a:pt x="825" y="681"/>
                  </a:cubicBezTo>
                  <a:cubicBezTo>
                    <a:pt x="846" y="696"/>
                    <a:pt x="868" y="711"/>
                    <a:pt x="891" y="722"/>
                  </a:cubicBezTo>
                  <a:cubicBezTo>
                    <a:pt x="969" y="760"/>
                    <a:pt x="1059" y="779"/>
                    <a:pt x="1160" y="779"/>
                  </a:cubicBezTo>
                  <a:cubicBezTo>
                    <a:pt x="1248" y="779"/>
                    <a:pt x="1345" y="764"/>
                    <a:pt x="1451" y="735"/>
                  </a:cubicBezTo>
                  <a:cubicBezTo>
                    <a:pt x="1588" y="696"/>
                    <a:pt x="1723" y="643"/>
                    <a:pt x="1847" y="574"/>
                  </a:cubicBezTo>
                  <a:cubicBezTo>
                    <a:pt x="1864" y="564"/>
                    <a:pt x="1881" y="555"/>
                    <a:pt x="1898" y="544"/>
                  </a:cubicBezTo>
                  <a:cubicBezTo>
                    <a:pt x="1984" y="495"/>
                    <a:pt x="2074" y="446"/>
                    <a:pt x="2171" y="437"/>
                  </a:cubicBezTo>
                  <a:cubicBezTo>
                    <a:pt x="2218" y="433"/>
                    <a:pt x="2267" y="437"/>
                    <a:pt x="2316" y="429"/>
                  </a:cubicBezTo>
                  <a:cubicBezTo>
                    <a:pt x="2425" y="411"/>
                    <a:pt x="2509" y="339"/>
                    <a:pt x="2588" y="268"/>
                  </a:cubicBezTo>
                  <a:cubicBezTo>
                    <a:pt x="2623" y="238"/>
                    <a:pt x="2657" y="208"/>
                    <a:pt x="2693" y="182"/>
                  </a:cubicBezTo>
                  <a:cubicBezTo>
                    <a:pt x="2813" y="97"/>
                    <a:pt x="2968" y="54"/>
                    <a:pt x="3163" y="54"/>
                  </a:cubicBezTo>
                  <a:close/>
                  <a:moveTo>
                    <a:pt x="3163" y="0"/>
                  </a:moveTo>
                  <a:cubicBezTo>
                    <a:pt x="2957" y="0"/>
                    <a:pt x="2792" y="45"/>
                    <a:pt x="2661" y="137"/>
                  </a:cubicBezTo>
                  <a:cubicBezTo>
                    <a:pt x="2625" y="165"/>
                    <a:pt x="2588" y="197"/>
                    <a:pt x="2552" y="227"/>
                  </a:cubicBezTo>
                  <a:cubicBezTo>
                    <a:pt x="2475" y="296"/>
                    <a:pt x="2402" y="362"/>
                    <a:pt x="2308" y="377"/>
                  </a:cubicBezTo>
                  <a:cubicBezTo>
                    <a:pt x="2263" y="384"/>
                    <a:pt x="2213" y="379"/>
                    <a:pt x="2166" y="384"/>
                  </a:cubicBezTo>
                  <a:cubicBezTo>
                    <a:pt x="2057" y="392"/>
                    <a:pt x="1963" y="446"/>
                    <a:pt x="1871" y="499"/>
                  </a:cubicBezTo>
                  <a:cubicBezTo>
                    <a:pt x="1856" y="508"/>
                    <a:pt x="1838" y="516"/>
                    <a:pt x="1821" y="527"/>
                  </a:cubicBezTo>
                  <a:cubicBezTo>
                    <a:pt x="1699" y="594"/>
                    <a:pt x="1571" y="645"/>
                    <a:pt x="1438" y="681"/>
                  </a:cubicBezTo>
                  <a:cubicBezTo>
                    <a:pt x="1335" y="710"/>
                    <a:pt x="1241" y="725"/>
                    <a:pt x="1157" y="725"/>
                  </a:cubicBezTo>
                  <a:cubicBezTo>
                    <a:pt x="1065" y="725"/>
                    <a:pt x="983" y="707"/>
                    <a:pt x="913" y="673"/>
                  </a:cubicBezTo>
                  <a:cubicBezTo>
                    <a:pt x="889" y="662"/>
                    <a:pt x="866" y="645"/>
                    <a:pt x="840" y="628"/>
                  </a:cubicBezTo>
                  <a:lnTo>
                    <a:pt x="823" y="615"/>
                  </a:lnTo>
                  <a:lnTo>
                    <a:pt x="808" y="628"/>
                  </a:lnTo>
                  <a:cubicBezTo>
                    <a:pt x="626" y="769"/>
                    <a:pt x="439" y="896"/>
                    <a:pt x="244" y="1009"/>
                  </a:cubicBezTo>
                  <a:cubicBezTo>
                    <a:pt x="184" y="1044"/>
                    <a:pt x="122" y="1080"/>
                    <a:pt x="82" y="1140"/>
                  </a:cubicBezTo>
                  <a:cubicBezTo>
                    <a:pt x="0" y="1260"/>
                    <a:pt x="41" y="1401"/>
                    <a:pt x="84" y="1538"/>
                  </a:cubicBezTo>
                  <a:cubicBezTo>
                    <a:pt x="105" y="1609"/>
                    <a:pt x="127" y="1682"/>
                    <a:pt x="131" y="1753"/>
                  </a:cubicBezTo>
                  <a:cubicBezTo>
                    <a:pt x="131" y="1772"/>
                    <a:pt x="131" y="1791"/>
                    <a:pt x="131" y="1811"/>
                  </a:cubicBezTo>
                  <a:cubicBezTo>
                    <a:pt x="131" y="1858"/>
                    <a:pt x="131" y="1909"/>
                    <a:pt x="148" y="1956"/>
                  </a:cubicBezTo>
                  <a:cubicBezTo>
                    <a:pt x="176" y="2025"/>
                    <a:pt x="234" y="2068"/>
                    <a:pt x="289" y="2110"/>
                  </a:cubicBezTo>
                  <a:cubicBezTo>
                    <a:pt x="298" y="2117"/>
                    <a:pt x="309" y="2125"/>
                    <a:pt x="319" y="2132"/>
                  </a:cubicBezTo>
                  <a:cubicBezTo>
                    <a:pt x="407" y="2203"/>
                    <a:pt x="482" y="2293"/>
                    <a:pt x="553" y="2378"/>
                  </a:cubicBezTo>
                  <a:cubicBezTo>
                    <a:pt x="579" y="2408"/>
                    <a:pt x="604" y="2438"/>
                    <a:pt x="630" y="2466"/>
                  </a:cubicBezTo>
                  <a:cubicBezTo>
                    <a:pt x="720" y="2571"/>
                    <a:pt x="846" y="2695"/>
                    <a:pt x="1007" y="2747"/>
                  </a:cubicBezTo>
                  <a:cubicBezTo>
                    <a:pt x="1052" y="2760"/>
                    <a:pt x="1097" y="2766"/>
                    <a:pt x="1144" y="2766"/>
                  </a:cubicBezTo>
                  <a:cubicBezTo>
                    <a:pt x="1275" y="2766"/>
                    <a:pt x="1391" y="2713"/>
                    <a:pt x="1453" y="2620"/>
                  </a:cubicBezTo>
                  <a:cubicBezTo>
                    <a:pt x="1459" y="2612"/>
                    <a:pt x="1464" y="2605"/>
                    <a:pt x="1468" y="2597"/>
                  </a:cubicBezTo>
                  <a:cubicBezTo>
                    <a:pt x="1481" y="2578"/>
                    <a:pt x="1491" y="2560"/>
                    <a:pt x="1506" y="2548"/>
                  </a:cubicBezTo>
                  <a:cubicBezTo>
                    <a:pt x="1526" y="2533"/>
                    <a:pt x="1556" y="2526"/>
                    <a:pt x="1575" y="2522"/>
                  </a:cubicBezTo>
                  <a:cubicBezTo>
                    <a:pt x="1618" y="2515"/>
                    <a:pt x="1663" y="2513"/>
                    <a:pt x="1708" y="2511"/>
                  </a:cubicBezTo>
                  <a:cubicBezTo>
                    <a:pt x="1813" y="2509"/>
                    <a:pt x="1922" y="2505"/>
                    <a:pt x="2001" y="2432"/>
                  </a:cubicBezTo>
                  <a:cubicBezTo>
                    <a:pt x="2014" y="2419"/>
                    <a:pt x="2025" y="2406"/>
                    <a:pt x="2036" y="2393"/>
                  </a:cubicBezTo>
                  <a:cubicBezTo>
                    <a:pt x="2046" y="2383"/>
                    <a:pt x="2055" y="2372"/>
                    <a:pt x="2066" y="2363"/>
                  </a:cubicBezTo>
                  <a:cubicBezTo>
                    <a:pt x="2113" y="2316"/>
                    <a:pt x="2183" y="2295"/>
                    <a:pt x="2286" y="2295"/>
                  </a:cubicBezTo>
                  <a:cubicBezTo>
                    <a:pt x="2331" y="2295"/>
                    <a:pt x="2378" y="2299"/>
                    <a:pt x="2421" y="2303"/>
                  </a:cubicBezTo>
                  <a:cubicBezTo>
                    <a:pt x="2519" y="2311"/>
                    <a:pt x="2619" y="2315"/>
                    <a:pt x="2720" y="2315"/>
                  </a:cubicBezTo>
                  <a:cubicBezTo>
                    <a:pt x="2806" y="2315"/>
                    <a:pt x="2892" y="2312"/>
                    <a:pt x="2978" y="2308"/>
                  </a:cubicBezTo>
                  <a:lnTo>
                    <a:pt x="2989" y="2305"/>
                  </a:lnTo>
                  <a:lnTo>
                    <a:pt x="2995" y="2299"/>
                  </a:lnTo>
                  <a:cubicBezTo>
                    <a:pt x="3021" y="2275"/>
                    <a:pt x="3049" y="2254"/>
                    <a:pt x="3081" y="2233"/>
                  </a:cubicBezTo>
                  <a:cubicBezTo>
                    <a:pt x="3118" y="2207"/>
                    <a:pt x="3156" y="2181"/>
                    <a:pt x="3188" y="2145"/>
                  </a:cubicBezTo>
                  <a:cubicBezTo>
                    <a:pt x="3242" y="2085"/>
                    <a:pt x="3265" y="2008"/>
                    <a:pt x="3289" y="1935"/>
                  </a:cubicBezTo>
                  <a:cubicBezTo>
                    <a:pt x="3310" y="1866"/>
                    <a:pt x="3332" y="1802"/>
                    <a:pt x="3372" y="1751"/>
                  </a:cubicBezTo>
                  <a:cubicBezTo>
                    <a:pt x="3405" y="1712"/>
                    <a:pt x="3447" y="1684"/>
                    <a:pt x="3492" y="1652"/>
                  </a:cubicBezTo>
                  <a:cubicBezTo>
                    <a:pt x="3533" y="1624"/>
                    <a:pt x="3576" y="1596"/>
                    <a:pt x="3612" y="1558"/>
                  </a:cubicBezTo>
                  <a:cubicBezTo>
                    <a:pt x="3662" y="1500"/>
                    <a:pt x="3692" y="1431"/>
                    <a:pt x="3720" y="1365"/>
                  </a:cubicBezTo>
                  <a:cubicBezTo>
                    <a:pt x="3724" y="1350"/>
                    <a:pt x="3730" y="1337"/>
                    <a:pt x="3737" y="1322"/>
                  </a:cubicBezTo>
                  <a:cubicBezTo>
                    <a:pt x="3878" y="992"/>
                    <a:pt x="4148" y="724"/>
                    <a:pt x="4390" y="501"/>
                  </a:cubicBezTo>
                  <a:lnTo>
                    <a:pt x="4420" y="474"/>
                  </a:lnTo>
                  <a:lnTo>
                    <a:pt x="4384" y="456"/>
                  </a:lnTo>
                  <a:cubicBezTo>
                    <a:pt x="4229" y="388"/>
                    <a:pt x="4099" y="279"/>
                    <a:pt x="4004" y="144"/>
                  </a:cubicBezTo>
                  <a:cubicBezTo>
                    <a:pt x="3996" y="133"/>
                    <a:pt x="3990" y="122"/>
                    <a:pt x="3983" y="112"/>
                  </a:cubicBezTo>
                  <a:lnTo>
                    <a:pt x="3975" y="97"/>
                  </a:lnTo>
                  <a:lnTo>
                    <a:pt x="3960" y="97"/>
                  </a:lnTo>
                  <a:cubicBezTo>
                    <a:pt x="3840" y="90"/>
                    <a:pt x="3713" y="69"/>
                    <a:pt x="3593" y="47"/>
                  </a:cubicBezTo>
                  <a:cubicBezTo>
                    <a:pt x="3559" y="41"/>
                    <a:pt x="3525" y="37"/>
                    <a:pt x="3490" y="30"/>
                  </a:cubicBezTo>
                  <a:cubicBezTo>
                    <a:pt x="3366" y="11"/>
                    <a:pt x="3259" y="0"/>
                    <a:pt x="31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50"/>
            <p:cNvSpPr/>
            <p:nvPr/>
          </p:nvSpPr>
          <p:spPr>
            <a:xfrm>
              <a:off x="4603703" y="2346757"/>
              <a:ext cx="115336" cy="65667"/>
            </a:xfrm>
            <a:custGeom>
              <a:rect b="b" l="l" r="r" t="t"/>
              <a:pathLst>
                <a:path extrusionOk="0" h="2311" w="4059">
                  <a:moveTo>
                    <a:pt x="1632" y="0"/>
                  </a:moveTo>
                  <a:cubicBezTo>
                    <a:pt x="1595" y="0"/>
                    <a:pt x="1559" y="6"/>
                    <a:pt x="1524" y="18"/>
                  </a:cubicBezTo>
                  <a:cubicBezTo>
                    <a:pt x="1447" y="44"/>
                    <a:pt x="1385" y="100"/>
                    <a:pt x="1316" y="144"/>
                  </a:cubicBezTo>
                  <a:cubicBezTo>
                    <a:pt x="1201" y="224"/>
                    <a:pt x="1066" y="275"/>
                    <a:pt x="926" y="297"/>
                  </a:cubicBezTo>
                  <a:cubicBezTo>
                    <a:pt x="834" y="309"/>
                    <a:pt x="740" y="309"/>
                    <a:pt x="648" y="329"/>
                  </a:cubicBezTo>
                  <a:cubicBezTo>
                    <a:pt x="459" y="369"/>
                    <a:pt x="301" y="496"/>
                    <a:pt x="149" y="616"/>
                  </a:cubicBezTo>
                  <a:cubicBezTo>
                    <a:pt x="89" y="663"/>
                    <a:pt x="24" y="719"/>
                    <a:pt x="12" y="794"/>
                  </a:cubicBezTo>
                  <a:cubicBezTo>
                    <a:pt x="1" y="860"/>
                    <a:pt x="31" y="924"/>
                    <a:pt x="63" y="980"/>
                  </a:cubicBezTo>
                  <a:cubicBezTo>
                    <a:pt x="157" y="1141"/>
                    <a:pt x="290" y="1295"/>
                    <a:pt x="299" y="1481"/>
                  </a:cubicBezTo>
                  <a:cubicBezTo>
                    <a:pt x="303" y="1546"/>
                    <a:pt x="290" y="1610"/>
                    <a:pt x="303" y="1674"/>
                  </a:cubicBezTo>
                  <a:cubicBezTo>
                    <a:pt x="318" y="1747"/>
                    <a:pt x="367" y="1809"/>
                    <a:pt x="414" y="1869"/>
                  </a:cubicBezTo>
                  <a:cubicBezTo>
                    <a:pt x="524" y="2006"/>
                    <a:pt x="639" y="2148"/>
                    <a:pt x="796" y="2229"/>
                  </a:cubicBezTo>
                  <a:cubicBezTo>
                    <a:pt x="887" y="2277"/>
                    <a:pt x="989" y="2300"/>
                    <a:pt x="1092" y="2300"/>
                  </a:cubicBezTo>
                  <a:cubicBezTo>
                    <a:pt x="1287" y="2300"/>
                    <a:pt x="1484" y="2217"/>
                    <a:pt x="1608" y="2066"/>
                  </a:cubicBezTo>
                  <a:cubicBezTo>
                    <a:pt x="1644" y="2023"/>
                    <a:pt x="1674" y="1974"/>
                    <a:pt x="1723" y="1946"/>
                  </a:cubicBezTo>
                  <a:cubicBezTo>
                    <a:pt x="1751" y="1932"/>
                    <a:pt x="1781" y="1925"/>
                    <a:pt x="1811" y="1925"/>
                  </a:cubicBezTo>
                  <a:cubicBezTo>
                    <a:pt x="1866" y="1925"/>
                    <a:pt x="1923" y="1946"/>
                    <a:pt x="1970" y="1976"/>
                  </a:cubicBezTo>
                  <a:cubicBezTo>
                    <a:pt x="2043" y="2023"/>
                    <a:pt x="2101" y="2090"/>
                    <a:pt x="2171" y="2141"/>
                  </a:cubicBezTo>
                  <a:cubicBezTo>
                    <a:pt x="2409" y="2311"/>
                    <a:pt x="2726" y="2272"/>
                    <a:pt x="3026" y="2285"/>
                  </a:cubicBezTo>
                  <a:cubicBezTo>
                    <a:pt x="3084" y="2161"/>
                    <a:pt x="3150" y="2036"/>
                    <a:pt x="3262" y="1957"/>
                  </a:cubicBezTo>
                  <a:cubicBezTo>
                    <a:pt x="3337" y="1903"/>
                    <a:pt x="3427" y="1876"/>
                    <a:pt x="3510" y="1835"/>
                  </a:cubicBezTo>
                  <a:cubicBezTo>
                    <a:pt x="3682" y="1751"/>
                    <a:pt x="3825" y="1616"/>
                    <a:pt x="3994" y="1531"/>
                  </a:cubicBezTo>
                  <a:cubicBezTo>
                    <a:pt x="4016" y="1520"/>
                    <a:pt x="4037" y="1511"/>
                    <a:pt x="4059" y="1503"/>
                  </a:cubicBezTo>
                  <a:cubicBezTo>
                    <a:pt x="3982" y="1351"/>
                    <a:pt x="3917" y="1184"/>
                    <a:pt x="3785" y="1085"/>
                  </a:cubicBezTo>
                  <a:cubicBezTo>
                    <a:pt x="3572" y="929"/>
                    <a:pt x="3238" y="980"/>
                    <a:pt x="3071" y="779"/>
                  </a:cubicBezTo>
                  <a:cubicBezTo>
                    <a:pt x="3039" y="740"/>
                    <a:pt x="3015" y="695"/>
                    <a:pt x="2979" y="665"/>
                  </a:cubicBezTo>
                  <a:cubicBezTo>
                    <a:pt x="2921" y="616"/>
                    <a:pt x="2842" y="609"/>
                    <a:pt x="2769" y="592"/>
                  </a:cubicBezTo>
                  <a:cubicBezTo>
                    <a:pt x="2469" y="528"/>
                    <a:pt x="2240" y="301"/>
                    <a:pt x="1985" y="132"/>
                  </a:cubicBezTo>
                  <a:cubicBezTo>
                    <a:pt x="1879" y="62"/>
                    <a:pt x="1754" y="0"/>
                    <a:pt x="16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50"/>
            <p:cNvSpPr/>
            <p:nvPr/>
          </p:nvSpPr>
          <p:spPr>
            <a:xfrm>
              <a:off x="4602935" y="2345961"/>
              <a:ext cx="117212" cy="66946"/>
            </a:xfrm>
            <a:custGeom>
              <a:rect b="b" l="l" r="r" t="t"/>
              <a:pathLst>
                <a:path extrusionOk="0" h="2356" w="4125">
                  <a:moveTo>
                    <a:pt x="1658" y="55"/>
                  </a:moveTo>
                  <a:cubicBezTo>
                    <a:pt x="1757" y="55"/>
                    <a:pt x="1866" y="95"/>
                    <a:pt x="1997" y="183"/>
                  </a:cubicBezTo>
                  <a:cubicBezTo>
                    <a:pt x="2063" y="226"/>
                    <a:pt x="2130" y="275"/>
                    <a:pt x="2194" y="325"/>
                  </a:cubicBezTo>
                  <a:cubicBezTo>
                    <a:pt x="2376" y="460"/>
                    <a:pt x="2565" y="599"/>
                    <a:pt x="2790" y="648"/>
                  </a:cubicBezTo>
                  <a:cubicBezTo>
                    <a:pt x="2802" y="650"/>
                    <a:pt x="2817" y="652"/>
                    <a:pt x="2830" y="655"/>
                  </a:cubicBezTo>
                  <a:cubicBezTo>
                    <a:pt x="2890" y="667"/>
                    <a:pt x="2946" y="678"/>
                    <a:pt x="2989" y="712"/>
                  </a:cubicBezTo>
                  <a:cubicBezTo>
                    <a:pt x="3010" y="732"/>
                    <a:pt x="3027" y="755"/>
                    <a:pt x="3045" y="781"/>
                  </a:cubicBezTo>
                  <a:cubicBezTo>
                    <a:pt x="3055" y="794"/>
                    <a:pt x="3066" y="809"/>
                    <a:pt x="3077" y="824"/>
                  </a:cubicBezTo>
                  <a:cubicBezTo>
                    <a:pt x="3175" y="942"/>
                    <a:pt x="3327" y="978"/>
                    <a:pt x="3473" y="1012"/>
                  </a:cubicBezTo>
                  <a:cubicBezTo>
                    <a:pt x="3587" y="1040"/>
                    <a:pt x="3704" y="1068"/>
                    <a:pt x="3794" y="1134"/>
                  </a:cubicBezTo>
                  <a:cubicBezTo>
                    <a:pt x="3902" y="1214"/>
                    <a:pt x="3964" y="1342"/>
                    <a:pt x="4026" y="1467"/>
                  </a:cubicBezTo>
                  <a:cubicBezTo>
                    <a:pt x="4032" y="1484"/>
                    <a:pt x="4041" y="1501"/>
                    <a:pt x="4049" y="1518"/>
                  </a:cubicBezTo>
                  <a:cubicBezTo>
                    <a:pt x="4036" y="1522"/>
                    <a:pt x="4024" y="1529"/>
                    <a:pt x="4009" y="1535"/>
                  </a:cubicBezTo>
                  <a:cubicBezTo>
                    <a:pt x="3923" y="1578"/>
                    <a:pt x="3844" y="1634"/>
                    <a:pt x="3769" y="1687"/>
                  </a:cubicBezTo>
                  <a:cubicBezTo>
                    <a:pt x="3692" y="1741"/>
                    <a:pt x="3610" y="1799"/>
                    <a:pt x="3527" y="1839"/>
                  </a:cubicBezTo>
                  <a:cubicBezTo>
                    <a:pt x="3499" y="1852"/>
                    <a:pt x="3471" y="1863"/>
                    <a:pt x="3445" y="1876"/>
                  </a:cubicBezTo>
                  <a:cubicBezTo>
                    <a:pt x="3387" y="1901"/>
                    <a:pt x="3327" y="1927"/>
                    <a:pt x="3274" y="1964"/>
                  </a:cubicBezTo>
                  <a:cubicBezTo>
                    <a:pt x="3160" y="2043"/>
                    <a:pt x="3092" y="2165"/>
                    <a:pt x="3036" y="2285"/>
                  </a:cubicBezTo>
                  <a:cubicBezTo>
                    <a:pt x="2982" y="2283"/>
                    <a:pt x="2927" y="2283"/>
                    <a:pt x="2873" y="2283"/>
                  </a:cubicBezTo>
                  <a:cubicBezTo>
                    <a:pt x="2629" y="2281"/>
                    <a:pt x="2397" y="2279"/>
                    <a:pt x="2213" y="2146"/>
                  </a:cubicBezTo>
                  <a:cubicBezTo>
                    <a:pt x="2183" y="2124"/>
                    <a:pt x="2155" y="2099"/>
                    <a:pt x="2125" y="2073"/>
                  </a:cubicBezTo>
                  <a:cubicBezTo>
                    <a:pt x="2091" y="2041"/>
                    <a:pt x="2053" y="2009"/>
                    <a:pt x="2012" y="1983"/>
                  </a:cubicBezTo>
                  <a:cubicBezTo>
                    <a:pt x="1956" y="1946"/>
                    <a:pt x="1894" y="1927"/>
                    <a:pt x="1837" y="1927"/>
                  </a:cubicBezTo>
                  <a:cubicBezTo>
                    <a:pt x="1801" y="1927"/>
                    <a:pt x="1767" y="1935"/>
                    <a:pt x="1738" y="1951"/>
                  </a:cubicBezTo>
                  <a:cubicBezTo>
                    <a:pt x="1695" y="1974"/>
                    <a:pt x="1663" y="2013"/>
                    <a:pt x="1635" y="2051"/>
                  </a:cubicBezTo>
                  <a:cubicBezTo>
                    <a:pt x="1628" y="2060"/>
                    <a:pt x="1622" y="2069"/>
                    <a:pt x="1613" y="2077"/>
                  </a:cubicBezTo>
                  <a:cubicBezTo>
                    <a:pt x="1498" y="2216"/>
                    <a:pt x="1313" y="2302"/>
                    <a:pt x="1118" y="2302"/>
                  </a:cubicBezTo>
                  <a:cubicBezTo>
                    <a:pt x="1018" y="2302"/>
                    <a:pt x="919" y="2279"/>
                    <a:pt x="836" y="2234"/>
                  </a:cubicBezTo>
                  <a:cubicBezTo>
                    <a:pt x="679" y="2152"/>
                    <a:pt x="557" y="2000"/>
                    <a:pt x="461" y="1880"/>
                  </a:cubicBezTo>
                  <a:cubicBezTo>
                    <a:pt x="420" y="1826"/>
                    <a:pt x="371" y="1766"/>
                    <a:pt x="356" y="1696"/>
                  </a:cubicBezTo>
                  <a:cubicBezTo>
                    <a:pt x="349" y="1659"/>
                    <a:pt x="349" y="1623"/>
                    <a:pt x="351" y="1582"/>
                  </a:cubicBezTo>
                  <a:cubicBezTo>
                    <a:pt x="354" y="1559"/>
                    <a:pt x="354" y="1533"/>
                    <a:pt x="354" y="1507"/>
                  </a:cubicBezTo>
                  <a:cubicBezTo>
                    <a:pt x="347" y="1357"/>
                    <a:pt x="264" y="1229"/>
                    <a:pt x="182" y="1107"/>
                  </a:cubicBezTo>
                  <a:cubicBezTo>
                    <a:pt x="159" y="1068"/>
                    <a:pt x="135" y="1032"/>
                    <a:pt x="114" y="995"/>
                  </a:cubicBezTo>
                  <a:cubicBezTo>
                    <a:pt x="84" y="944"/>
                    <a:pt x="56" y="884"/>
                    <a:pt x="64" y="826"/>
                  </a:cubicBezTo>
                  <a:cubicBezTo>
                    <a:pt x="77" y="762"/>
                    <a:pt x="133" y="712"/>
                    <a:pt x="193" y="665"/>
                  </a:cubicBezTo>
                  <a:cubicBezTo>
                    <a:pt x="334" y="552"/>
                    <a:pt x="495" y="423"/>
                    <a:pt x="681" y="382"/>
                  </a:cubicBezTo>
                  <a:cubicBezTo>
                    <a:pt x="735" y="372"/>
                    <a:pt x="788" y="367"/>
                    <a:pt x="842" y="363"/>
                  </a:cubicBezTo>
                  <a:cubicBezTo>
                    <a:pt x="881" y="359"/>
                    <a:pt x="919" y="357"/>
                    <a:pt x="958" y="350"/>
                  </a:cubicBezTo>
                  <a:cubicBezTo>
                    <a:pt x="1101" y="329"/>
                    <a:pt x="1241" y="275"/>
                    <a:pt x="1358" y="194"/>
                  </a:cubicBezTo>
                  <a:cubicBezTo>
                    <a:pt x="1376" y="183"/>
                    <a:pt x="1393" y="170"/>
                    <a:pt x="1410" y="160"/>
                  </a:cubicBezTo>
                  <a:cubicBezTo>
                    <a:pt x="1459" y="123"/>
                    <a:pt x="1504" y="89"/>
                    <a:pt x="1560" y="70"/>
                  </a:cubicBezTo>
                  <a:cubicBezTo>
                    <a:pt x="1590" y="59"/>
                    <a:pt x="1624" y="55"/>
                    <a:pt x="1658" y="55"/>
                  </a:cubicBezTo>
                  <a:close/>
                  <a:moveTo>
                    <a:pt x="1658" y="1"/>
                  </a:moveTo>
                  <a:cubicBezTo>
                    <a:pt x="1617" y="1"/>
                    <a:pt x="1578" y="7"/>
                    <a:pt x="1540" y="20"/>
                  </a:cubicBezTo>
                  <a:cubicBezTo>
                    <a:pt x="1481" y="42"/>
                    <a:pt x="1427" y="78"/>
                    <a:pt x="1378" y="115"/>
                  </a:cubicBezTo>
                  <a:cubicBezTo>
                    <a:pt x="1361" y="128"/>
                    <a:pt x="1346" y="138"/>
                    <a:pt x="1328" y="151"/>
                  </a:cubicBezTo>
                  <a:cubicBezTo>
                    <a:pt x="1217" y="226"/>
                    <a:pt x="1086" y="277"/>
                    <a:pt x="951" y="297"/>
                  </a:cubicBezTo>
                  <a:cubicBezTo>
                    <a:pt x="913" y="303"/>
                    <a:pt x="876" y="305"/>
                    <a:pt x="838" y="310"/>
                  </a:cubicBezTo>
                  <a:cubicBezTo>
                    <a:pt x="784" y="314"/>
                    <a:pt x="726" y="318"/>
                    <a:pt x="671" y="331"/>
                  </a:cubicBezTo>
                  <a:cubicBezTo>
                    <a:pt x="471" y="374"/>
                    <a:pt x="306" y="507"/>
                    <a:pt x="159" y="622"/>
                  </a:cubicBezTo>
                  <a:cubicBezTo>
                    <a:pt x="107" y="665"/>
                    <a:pt x="28" y="727"/>
                    <a:pt x="13" y="817"/>
                  </a:cubicBezTo>
                  <a:cubicBezTo>
                    <a:pt x="0" y="892"/>
                    <a:pt x="34" y="967"/>
                    <a:pt x="66" y="1021"/>
                  </a:cubicBezTo>
                  <a:cubicBezTo>
                    <a:pt x="90" y="1059"/>
                    <a:pt x="114" y="1098"/>
                    <a:pt x="137" y="1134"/>
                  </a:cubicBezTo>
                  <a:cubicBezTo>
                    <a:pt x="214" y="1252"/>
                    <a:pt x="294" y="1374"/>
                    <a:pt x="300" y="1509"/>
                  </a:cubicBezTo>
                  <a:cubicBezTo>
                    <a:pt x="300" y="1533"/>
                    <a:pt x="300" y="1557"/>
                    <a:pt x="298" y="1580"/>
                  </a:cubicBezTo>
                  <a:cubicBezTo>
                    <a:pt x="296" y="1623"/>
                    <a:pt x="296" y="1664"/>
                    <a:pt x="304" y="1707"/>
                  </a:cubicBezTo>
                  <a:cubicBezTo>
                    <a:pt x="321" y="1790"/>
                    <a:pt x="375" y="1859"/>
                    <a:pt x="420" y="1914"/>
                  </a:cubicBezTo>
                  <a:cubicBezTo>
                    <a:pt x="519" y="2039"/>
                    <a:pt x="643" y="2193"/>
                    <a:pt x="812" y="2281"/>
                  </a:cubicBezTo>
                  <a:cubicBezTo>
                    <a:pt x="902" y="2330"/>
                    <a:pt x="1009" y="2356"/>
                    <a:pt x="1118" y="2356"/>
                  </a:cubicBezTo>
                  <a:cubicBezTo>
                    <a:pt x="1328" y="2356"/>
                    <a:pt x="1530" y="2264"/>
                    <a:pt x="1656" y="2111"/>
                  </a:cubicBezTo>
                  <a:cubicBezTo>
                    <a:pt x="1663" y="2103"/>
                    <a:pt x="1669" y="2092"/>
                    <a:pt x="1675" y="2084"/>
                  </a:cubicBezTo>
                  <a:cubicBezTo>
                    <a:pt x="1703" y="2049"/>
                    <a:pt x="1729" y="2017"/>
                    <a:pt x="1763" y="1998"/>
                  </a:cubicBezTo>
                  <a:cubicBezTo>
                    <a:pt x="1785" y="1986"/>
                    <a:pt x="1810" y="1980"/>
                    <a:pt x="1837" y="1980"/>
                  </a:cubicBezTo>
                  <a:cubicBezTo>
                    <a:pt x="1883" y="1980"/>
                    <a:pt x="1935" y="1997"/>
                    <a:pt x="1982" y="2028"/>
                  </a:cubicBezTo>
                  <a:cubicBezTo>
                    <a:pt x="2020" y="2051"/>
                    <a:pt x="2055" y="2081"/>
                    <a:pt x="2091" y="2114"/>
                  </a:cubicBezTo>
                  <a:cubicBezTo>
                    <a:pt x="2119" y="2139"/>
                    <a:pt x="2151" y="2167"/>
                    <a:pt x="2183" y="2191"/>
                  </a:cubicBezTo>
                  <a:cubicBezTo>
                    <a:pt x="2380" y="2330"/>
                    <a:pt x="2631" y="2334"/>
                    <a:pt x="2873" y="2336"/>
                  </a:cubicBezTo>
                  <a:cubicBezTo>
                    <a:pt x="2933" y="2336"/>
                    <a:pt x="2991" y="2336"/>
                    <a:pt x="3051" y="2341"/>
                  </a:cubicBezTo>
                  <a:lnTo>
                    <a:pt x="3068" y="2341"/>
                  </a:lnTo>
                  <a:lnTo>
                    <a:pt x="3077" y="2324"/>
                  </a:lnTo>
                  <a:cubicBezTo>
                    <a:pt x="3132" y="2204"/>
                    <a:pt x="3197" y="2084"/>
                    <a:pt x="3304" y="2009"/>
                  </a:cubicBezTo>
                  <a:cubicBezTo>
                    <a:pt x="3353" y="1974"/>
                    <a:pt x="3407" y="1951"/>
                    <a:pt x="3467" y="1925"/>
                  </a:cubicBezTo>
                  <a:cubicBezTo>
                    <a:pt x="3494" y="1912"/>
                    <a:pt x="3522" y="1901"/>
                    <a:pt x="3550" y="1886"/>
                  </a:cubicBezTo>
                  <a:cubicBezTo>
                    <a:pt x="3638" y="1844"/>
                    <a:pt x="3719" y="1786"/>
                    <a:pt x="3799" y="1732"/>
                  </a:cubicBezTo>
                  <a:cubicBezTo>
                    <a:pt x="3874" y="1679"/>
                    <a:pt x="3951" y="1625"/>
                    <a:pt x="4034" y="1584"/>
                  </a:cubicBezTo>
                  <a:cubicBezTo>
                    <a:pt x="4051" y="1576"/>
                    <a:pt x="4069" y="1567"/>
                    <a:pt x="4086" y="1561"/>
                  </a:cubicBezTo>
                  <a:lnTo>
                    <a:pt x="4124" y="1546"/>
                  </a:lnTo>
                  <a:lnTo>
                    <a:pt x="4111" y="1520"/>
                  </a:lnTo>
                  <a:cubicBezTo>
                    <a:pt x="4099" y="1494"/>
                    <a:pt x="4086" y="1469"/>
                    <a:pt x="4073" y="1443"/>
                  </a:cubicBezTo>
                  <a:cubicBezTo>
                    <a:pt x="4009" y="1312"/>
                    <a:pt x="3944" y="1179"/>
                    <a:pt x="3827" y="1092"/>
                  </a:cubicBezTo>
                  <a:cubicBezTo>
                    <a:pt x="3728" y="1019"/>
                    <a:pt x="3606" y="989"/>
                    <a:pt x="3486" y="961"/>
                  </a:cubicBezTo>
                  <a:cubicBezTo>
                    <a:pt x="3342" y="927"/>
                    <a:pt x="3205" y="895"/>
                    <a:pt x="3120" y="790"/>
                  </a:cubicBezTo>
                  <a:cubicBezTo>
                    <a:pt x="3109" y="777"/>
                    <a:pt x="3098" y="762"/>
                    <a:pt x="3090" y="749"/>
                  </a:cubicBezTo>
                  <a:cubicBezTo>
                    <a:pt x="3070" y="723"/>
                    <a:pt x="3049" y="693"/>
                    <a:pt x="3023" y="672"/>
                  </a:cubicBezTo>
                  <a:cubicBezTo>
                    <a:pt x="2970" y="629"/>
                    <a:pt x="2903" y="616"/>
                    <a:pt x="2841" y="603"/>
                  </a:cubicBezTo>
                  <a:cubicBezTo>
                    <a:pt x="2826" y="601"/>
                    <a:pt x="2813" y="597"/>
                    <a:pt x="2800" y="595"/>
                  </a:cubicBezTo>
                  <a:cubicBezTo>
                    <a:pt x="2588" y="547"/>
                    <a:pt x="2404" y="412"/>
                    <a:pt x="2226" y="282"/>
                  </a:cubicBezTo>
                  <a:cubicBezTo>
                    <a:pt x="2162" y="232"/>
                    <a:pt x="2095" y="183"/>
                    <a:pt x="2027" y="138"/>
                  </a:cubicBezTo>
                  <a:cubicBezTo>
                    <a:pt x="1888" y="46"/>
                    <a:pt x="1767" y="1"/>
                    <a:pt x="165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50"/>
            <p:cNvSpPr/>
            <p:nvPr/>
          </p:nvSpPr>
          <p:spPr>
            <a:xfrm>
              <a:off x="4635128" y="2233530"/>
              <a:ext cx="187539" cy="165574"/>
            </a:xfrm>
            <a:custGeom>
              <a:rect b="b" l="l" r="r" t="t"/>
              <a:pathLst>
                <a:path extrusionOk="0" h="5827" w="6600">
                  <a:moveTo>
                    <a:pt x="3728" y="0"/>
                  </a:moveTo>
                  <a:cubicBezTo>
                    <a:pt x="3683" y="0"/>
                    <a:pt x="3640" y="13"/>
                    <a:pt x="3604" y="42"/>
                  </a:cubicBezTo>
                  <a:cubicBezTo>
                    <a:pt x="3559" y="76"/>
                    <a:pt x="3533" y="127"/>
                    <a:pt x="3510" y="177"/>
                  </a:cubicBezTo>
                  <a:cubicBezTo>
                    <a:pt x="3426" y="357"/>
                    <a:pt x="3362" y="547"/>
                    <a:pt x="3317" y="742"/>
                  </a:cubicBezTo>
                  <a:cubicBezTo>
                    <a:pt x="3292" y="776"/>
                    <a:pt x="3254" y="790"/>
                    <a:pt x="3213" y="790"/>
                  </a:cubicBezTo>
                  <a:cubicBezTo>
                    <a:pt x="3154" y="790"/>
                    <a:pt x="3089" y="760"/>
                    <a:pt x="3051" y="712"/>
                  </a:cubicBezTo>
                  <a:cubicBezTo>
                    <a:pt x="2987" y="633"/>
                    <a:pt x="2974" y="524"/>
                    <a:pt x="2953" y="423"/>
                  </a:cubicBezTo>
                  <a:cubicBezTo>
                    <a:pt x="2929" y="322"/>
                    <a:pt x="2882" y="215"/>
                    <a:pt x="2788" y="177"/>
                  </a:cubicBezTo>
                  <a:cubicBezTo>
                    <a:pt x="2761" y="165"/>
                    <a:pt x="2734" y="161"/>
                    <a:pt x="2706" y="161"/>
                  </a:cubicBezTo>
                  <a:cubicBezTo>
                    <a:pt x="2603" y="161"/>
                    <a:pt x="2496" y="225"/>
                    <a:pt x="2394" y="254"/>
                  </a:cubicBezTo>
                  <a:cubicBezTo>
                    <a:pt x="2329" y="272"/>
                    <a:pt x="2263" y="277"/>
                    <a:pt x="2197" y="277"/>
                  </a:cubicBezTo>
                  <a:cubicBezTo>
                    <a:pt x="2127" y="277"/>
                    <a:pt x="2057" y="272"/>
                    <a:pt x="1987" y="272"/>
                  </a:cubicBezTo>
                  <a:cubicBezTo>
                    <a:pt x="1967" y="272"/>
                    <a:pt x="1947" y="272"/>
                    <a:pt x="1927" y="273"/>
                  </a:cubicBezTo>
                  <a:cubicBezTo>
                    <a:pt x="1663" y="288"/>
                    <a:pt x="1408" y="432"/>
                    <a:pt x="1260" y="650"/>
                  </a:cubicBezTo>
                  <a:cubicBezTo>
                    <a:pt x="1224" y="706"/>
                    <a:pt x="1192" y="766"/>
                    <a:pt x="1142" y="813"/>
                  </a:cubicBezTo>
                  <a:cubicBezTo>
                    <a:pt x="1055" y="896"/>
                    <a:pt x="942" y="914"/>
                    <a:pt x="820" y="914"/>
                  </a:cubicBezTo>
                  <a:cubicBezTo>
                    <a:pt x="725" y="914"/>
                    <a:pt x="626" y="903"/>
                    <a:pt x="529" y="903"/>
                  </a:cubicBezTo>
                  <a:cubicBezTo>
                    <a:pt x="453" y="903"/>
                    <a:pt x="379" y="910"/>
                    <a:pt x="311" y="933"/>
                  </a:cubicBezTo>
                  <a:cubicBezTo>
                    <a:pt x="345" y="1021"/>
                    <a:pt x="311" y="1130"/>
                    <a:pt x="232" y="1181"/>
                  </a:cubicBezTo>
                  <a:cubicBezTo>
                    <a:pt x="202" y="1199"/>
                    <a:pt x="167" y="1207"/>
                    <a:pt x="133" y="1207"/>
                  </a:cubicBezTo>
                  <a:cubicBezTo>
                    <a:pt x="115" y="1207"/>
                    <a:pt x="98" y="1205"/>
                    <a:pt x="82" y="1201"/>
                  </a:cubicBezTo>
                  <a:cubicBezTo>
                    <a:pt x="35" y="1357"/>
                    <a:pt x="0" y="1509"/>
                    <a:pt x="48" y="1659"/>
                  </a:cubicBezTo>
                  <a:cubicBezTo>
                    <a:pt x="78" y="1749"/>
                    <a:pt x="135" y="1837"/>
                    <a:pt x="120" y="1931"/>
                  </a:cubicBezTo>
                  <a:cubicBezTo>
                    <a:pt x="112" y="1985"/>
                    <a:pt x="80" y="2032"/>
                    <a:pt x="67" y="2086"/>
                  </a:cubicBezTo>
                  <a:cubicBezTo>
                    <a:pt x="30" y="2238"/>
                    <a:pt x="157" y="2375"/>
                    <a:pt x="228" y="2514"/>
                  </a:cubicBezTo>
                  <a:cubicBezTo>
                    <a:pt x="285" y="2632"/>
                    <a:pt x="307" y="2765"/>
                    <a:pt x="326" y="2895"/>
                  </a:cubicBezTo>
                  <a:cubicBezTo>
                    <a:pt x="367" y="3176"/>
                    <a:pt x="410" y="3459"/>
                    <a:pt x="450" y="3740"/>
                  </a:cubicBezTo>
                  <a:cubicBezTo>
                    <a:pt x="463" y="3823"/>
                    <a:pt x="478" y="3905"/>
                    <a:pt x="495" y="3988"/>
                  </a:cubicBezTo>
                  <a:cubicBezTo>
                    <a:pt x="507" y="3987"/>
                    <a:pt x="518" y="3986"/>
                    <a:pt x="529" y="3986"/>
                  </a:cubicBezTo>
                  <a:cubicBezTo>
                    <a:pt x="651" y="3986"/>
                    <a:pt x="773" y="4048"/>
                    <a:pt x="879" y="4117"/>
                  </a:cubicBezTo>
                  <a:cubicBezTo>
                    <a:pt x="1134" y="4286"/>
                    <a:pt x="1363" y="4513"/>
                    <a:pt x="1663" y="4577"/>
                  </a:cubicBezTo>
                  <a:cubicBezTo>
                    <a:pt x="1736" y="4594"/>
                    <a:pt x="1815" y="4601"/>
                    <a:pt x="1873" y="4650"/>
                  </a:cubicBezTo>
                  <a:cubicBezTo>
                    <a:pt x="1909" y="4680"/>
                    <a:pt x="1933" y="4725"/>
                    <a:pt x="1965" y="4764"/>
                  </a:cubicBezTo>
                  <a:cubicBezTo>
                    <a:pt x="2132" y="4965"/>
                    <a:pt x="2466" y="4914"/>
                    <a:pt x="2679" y="5070"/>
                  </a:cubicBezTo>
                  <a:cubicBezTo>
                    <a:pt x="2811" y="5169"/>
                    <a:pt x="2876" y="5336"/>
                    <a:pt x="2953" y="5488"/>
                  </a:cubicBezTo>
                  <a:cubicBezTo>
                    <a:pt x="3115" y="5422"/>
                    <a:pt x="3291" y="5398"/>
                    <a:pt x="3467" y="5398"/>
                  </a:cubicBezTo>
                  <a:cubicBezTo>
                    <a:pt x="3544" y="5398"/>
                    <a:pt x="3622" y="5403"/>
                    <a:pt x="3698" y="5411"/>
                  </a:cubicBezTo>
                  <a:cubicBezTo>
                    <a:pt x="3973" y="5439"/>
                    <a:pt x="4243" y="5503"/>
                    <a:pt x="4517" y="5522"/>
                  </a:cubicBezTo>
                  <a:cubicBezTo>
                    <a:pt x="4710" y="5535"/>
                    <a:pt x="4932" y="5539"/>
                    <a:pt x="5052" y="5689"/>
                  </a:cubicBezTo>
                  <a:cubicBezTo>
                    <a:pt x="5196" y="5717"/>
                    <a:pt x="5335" y="5764"/>
                    <a:pt x="5466" y="5826"/>
                  </a:cubicBezTo>
                  <a:cubicBezTo>
                    <a:pt x="5470" y="5659"/>
                    <a:pt x="5402" y="5475"/>
                    <a:pt x="5468" y="5319"/>
                  </a:cubicBezTo>
                  <a:cubicBezTo>
                    <a:pt x="5541" y="5139"/>
                    <a:pt x="5757" y="5068"/>
                    <a:pt x="5888" y="4924"/>
                  </a:cubicBezTo>
                  <a:cubicBezTo>
                    <a:pt x="6042" y="4759"/>
                    <a:pt x="6102" y="4575"/>
                    <a:pt x="6308" y="4481"/>
                  </a:cubicBezTo>
                  <a:cubicBezTo>
                    <a:pt x="6441" y="4419"/>
                    <a:pt x="6599" y="4318"/>
                    <a:pt x="6578" y="4172"/>
                  </a:cubicBezTo>
                  <a:cubicBezTo>
                    <a:pt x="6548" y="3958"/>
                    <a:pt x="6169" y="3913"/>
                    <a:pt x="6184" y="3699"/>
                  </a:cubicBezTo>
                  <a:cubicBezTo>
                    <a:pt x="6186" y="3660"/>
                    <a:pt x="6201" y="3626"/>
                    <a:pt x="6218" y="3592"/>
                  </a:cubicBezTo>
                  <a:cubicBezTo>
                    <a:pt x="6248" y="3530"/>
                    <a:pt x="6280" y="3470"/>
                    <a:pt x="6316" y="3412"/>
                  </a:cubicBezTo>
                  <a:cubicBezTo>
                    <a:pt x="6154" y="3281"/>
                    <a:pt x="6012" y="3120"/>
                    <a:pt x="6027" y="2921"/>
                  </a:cubicBezTo>
                  <a:cubicBezTo>
                    <a:pt x="6042" y="2705"/>
                    <a:pt x="6239" y="2497"/>
                    <a:pt x="6152" y="2302"/>
                  </a:cubicBezTo>
                  <a:cubicBezTo>
                    <a:pt x="6122" y="2238"/>
                    <a:pt x="6064" y="2182"/>
                    <a:pt x="6068" y="2113"/>
                  </a:cubicBezTo>
                  <a:cubicBezTo>
                    <a:pt x="6074" y="2006"/>
                    <a:pt x="6209" y="1970"/>
                    <a:pt x="6289" y="1899"/>
                  </a:cubicBezTo>
                  <a:cubicBezTo>
                    <a:pt x="6389" y="1809"/>
                    <a:pt x="6389" y="1629"/>
                    <a:pt x="6289" y="1539"/>
                  </a:cubicBezTo>
                  <a:cubicBezTo>
                    <a:pt x="6224" y="1481"/>
                    <a:pt x="6128" y="1451"/>
                    <a:pt x="6107" y="1368"/>
                  </a:cubicBezTo>
                  <a:cubicBezTo>
                    <a:pt x="6100" y="1340"/>
                    <a:pt x="6104" y="1308"/>
                    <a:pt x="6111" y="1278"/>
                  </a:cubicBezTo>
                  <a:cubicBezTo>
                    <a:pt x="6134" y="1141"/>
                    <a:pt x="6149" y="961"/>
                    <a:pt x="6023" y="897"/>
                  </a:cubicBezTo>
                  <a:cubicBezTo>
                    <a:pt x="5969" y="869"/>
                    <a:pt x="5905" y="875"/>
                    <a:pt x="5847" y="856"/>
                  </a:cubicBezTo>
                  <a:cubicBezTo>
                    <a:pt x="5770" y="828"/>
                    <a:pt x="5717" y="762"/>
                    <a:pt x="5652" y="710"/>
                  </a:cubicBezTo>
                  <a:cubicBezTo>
                    <a:pt x="5494" y="590"/>
                    <a:pt x="5282" y="579"/>
                    <a:pt x="5082" y="575"/>
                  </a:cubicBezTo>
                  <a:cubicBezTo>
                    <a:pt x="4945" y="571"/>
                    <a:pt x="4808" y="569"/>
                    <a:pt x="4671" y="564"/>
                  </a:cubicBezTo>
                  <a:cubicBezTo>
                    <a:pt x="4615" y="564"/>
                    <a:pt x="4557" y="562"/>
                    <a:pt x="4508" y="537"/>
                  </a:cubicBezTo>
                  <a:cubicBezTo>
                    <a:pt x="4474" y="517"/>
                    <a:pt x="4446" y="489"/>
                    <a:pt x="4420" y="459"/>
                  </a:cubicBezTo>
                  <a:cubicBezTo>
                    <a:pt x="4397" y="436"/>
                    <a:pt x="4378" y="408"/>
                    <a:pt x="4356" y="380"/>
                  </a:cubicBezTo>
                  <a:cubicBezTo>
                    <a:pt x="4354" y="382"/>
                    <a:pt x="4352" y="384"/>
                    <a:pt x="4348" y="387"/>
                  </a:cubicBezTo>
                  <a:cubicBezTo>
                    <a:pt x="4345" y="387"/>
                    <a:pt x="4342" y="387"/>
                    <a:pt x="4340" y="387"/>
                  </a:cubicBezTo>
                  <a:cubicBezTo>
                    <a:pt x="4323" y="387"/>
                    <a:pt x="4305" y="381"/>
                    <a:pt x="4290" y="374"/>
                  </a:cubicBezTo>
                  <a:cubicBezTo>
                    <a:pt x="4163" y="318"/>
                    <a:pt x="4082" y="198"/>
                    <a:pt x="3977" y="108"/>
                  </a:cubicBezTo>
                  <a:cubicBezTo>
                    <a:pt x="3909" y="47"/>
                    <a:pt x="3815" y="0"/>
                    <a:pt x="37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50"/>
            <p:cNvSpPr/>
            <p:nvPr/>
          </p:nvSpPr>
          <p:spPr>
            <a:xfrm>
              <a:off x="4634275" y="2232763"/>
              <a:ext cx="189045" cy="167506"/>
            </a:xfrm>
            <a:custGeom>
              <a:rect b="b" l="l" r="r" t="t"/>
              <a:pathLst>
                <a:path extrusionOk="0" h="5895" w="6653">
                  <a:moveTo>
                    <a:pt x="3756" y="54"/>
                  </a:moveTo>
                  <a:cubicBezTo>
                    <a:pt x="3831" y="54"/>
                    <a:pt x="3919" y="92"/>
                    <a:pt x="3990" y="154"/>
                  </a:cubicBezTo>
                  <a:cubicBezTo>
                    <a:pt x="4022" y="182"/>
                    <a:pt x="4054" y="214"/>
                    <a:pt x="4084" y="246"/>
                  </a:cubicBezTo>
                  <a:cubicBezTo>
                    <a:pt x="4150" y="315"/>
                    <a:pt x="4217" y="386"/>
                    <a:pt x="4309" y="426"/>
                  </a:cubicBezTo>
                  <a:cubicBezTo>
                    <a:pt x="4323" y="433"/>
                    <a:pt x="4343" y="440"/>
                    <a:pt x="4363" y="440"/>
                  </a:cubicBezTo>
                  <a:cubicBezTo>
                    <a:pt x="4368" y="440"/>
                    <a:pt x="4373" y="440"/>
                    <a:pt x="4378" y="439"/>
                  </a:cubicBezTo>
                  <a:lnTo>
                    <a:pt x="4384" y="450"/>
                  </a:lnTo>
                  <a:cubicBezTo>
                    <a:pt x="4399" y="467"/>
                    <a:pt x="4414" y="486"/>
                    <a:pt x="4429" y="506"/>
                  </a:cubicBezTo>
                  <a:cubicBezTo>
                    <a:pt x="4455" y="534"/>
                    <a:pt x="4487" y="566"/>
                    <a:pt x="4525" y="587"/>
                  </a:cubicBezTo>
                  <a:cubicBezTo>
                    <a:pt x="4581" y="615"/>
                    <a:pt x="4645" y="617"/>
                    <a:pt x="4701" y="619"/>
                  </a:cubicBezTo>
                  <a:lnTo>
                    <a:pt x="5112" y="628"/>
                  </a:lnTo>
                  <a:cubicBezTo>
                    <a:pt x="5329" y="634"/>
                    <a:pt x="5522" y="647"/>
                    <a:pt x="5665" y="759"/>
                  </a:cubicBezTo>
                  <a:cubicBezTo>
                    <a:pt x="5684" y="774"/>
                    <a:pt x="5704" y="791"/>
                    <a:pt x="5723" y="808"/>
                  </a:cubicBezTo>
                  <a:cubicBezTo>
                    <a:pt x="5766" y="846"/>
                    <a:pt x="5811" y="887"/>
                    <a:pt x="5869" y="909"/>
                  </a:cubicBezTo>
                  <a:cubicBezTo>
                    <a:pt x="5897" y="917"/>
                    <a:pt x="5924" y="921"/>
                    <a:pt x="5952" y="926"/>
                  </a:cubicBezTo>
                  <a:cubicBezTo>
                    <a:pt x="5984" y="930"/>
                    <a:pt x="6014" y="934"/>
                    <a:pt x="6042" y="947"/>
                  </a:cubicBezTo>
                  <a:cubicBezTo>
                    <a:pt x="6126" y="990"/>
                    <a:pt x="6149" y="1103"/>
                    <a:pt x="6115" y="1301"/>
                  </a:cubicBezTo>
                  <a:cubicBezTo>
                    <a:pt x="6109" y="1335"/>
                    <a:pt x="6102" y="1369"/>
                    <a:pt x="6111" y="1401"/>
                  </a:cubicBezTo>
                  <a:cubicBezTo>
                    <a:pt x="6128" y="1468"/>
                    <a:pt x="6184" y="1504"/>
                    <a:pt x="6235" y="1538"/>
                  </a:cubicBezTo>
                  <a:cubicBezTo>
                    <a:pt x="6259" y="1556"/>
                    <a:pt x="6282" y="1568"/>
                    <a:pt x="6299" y="1586"/>
                  </a:cubicBezTo>
                  <a:cubicBezTo>
                    <a:pt x="6342" y="1624"/>
                    <a:pt x="6368" y="1682"/>
                    <a:pt x="6368" y="1746"/>
                  </a:cubicBezTo>
                  <a:cubicBezTo>
                    <a:pt x="6368" y="1810"/>
                    <a:pt x="6342" y="1868"/>
                    <a:pt x="6301" y="1907"/>
                  </a:cubicBezTo>
                  <a:cubicBezTo>
                    <a:pt x="6278" y="1928"/>
                    <a:pt x="6248" y="1948"/>
                    <a:pt x="6218" y="1965"/>
                  </a:cubicBezTo>
                  <a:cubicBezTo>
                    <a:pt x="6149" y="2008"/>
                    <a:pt x="6077" y="2053"/>
                    <a:pt x="6072" y="2138"/>
                  </a:cubicBezTo>
                  <a:cubicBezTo>
                    <a:pt x="6068" y="2194"/>
                    <a:pt x="6096" y="2239"/>
                    <a:pt x="6124" y="2282"/>
                  </a:cubicBezTo>
                  <a:cubicBezTo>
                    <a:pt x="6137" y="2301"/>
                    <a:pt x="6147" y="2320"/>
                    <a:pt x="6156" y="2340"/>
                  </a:cubicBezTo>
                  <a:cubicBezTo>
                    <a:pt x="6205" y="2447"/>
                    <a:pt x="6158" y="2562"/>
                    <a:pt x="6107" y="2685"/>
                  </a:cubicBezTo>
                  <a:cubicBezTo>
                    <a:pt x="6072" y="2768"/>
                    <a:pt x="6036" y="2856"/>
                    <a:pt x="6029" y="2946"/>
                  </a:cubicBezTo>
                  <a:cubicBezTo>
                    <a:pt x="6014" y="3167"/>
                    <a:pt x="6177" y="3334"/>
                    <a:pt x="6310" y="3445"/>
                  </a:cubicBezTo>
                  <a:cubicBezTo>
                    <a:pt x="6278" y="3499"/>
                    <a:pt x="6248" y="3554"/>
                    <a:pt x="6224" y="3608"/>
                  </a:cubicBezTo>
                  <a:cubicBezTo>
                    <a:pt x="6207" y="3640"/>
                    <a:pt x="6190" y="3679"/>
                    <a:pt x="6186" y="3724"/>
                  </a:cubicBezTo>
                  <a:cubicBezTo>
                    <a:pt x="6177" y="3850"/>
                    <a:pt x="6286" y="3923"/>
                    <a:pt x="6389" y="3992"/>
                  </a:cubicBezTo>
                  <a:cubicBezTo>
                    <a:pt x="6481" y="4054"/>
                    <a:pt x="6569" y="4112"/>
                    <a:pt x="6582" y="4201"/>
                  </a:cubicBezTo>
                  <a:cubicBezTo>
                    <a:pt x="6595" y="4304"/>
                    <a:pt x="6509" y="4399"/>
                    <a:pt x="6327" y="4482"/>
                  </a:cubicBezTo>
                  <a:cubicBezTo>
                    <a:pt x="6184" y="4549"/>
                    <a:pt x="6109" y="4654"/>
                    <a:pt x="6029" y="4767"/>
                  </a:cubicBezTo>
                  <a:cubicBezTo>
                    <a:pt x="5991" y="4823"/>
                    <a:pt x="5950" y="4879"/>
                    <a:pt x="5899" y="4934"/>
                  </a:cubicBezTo>
                  <a:cubicBezTo>
                    <a:pt x="5849" y="4986"/>
                    <a:pt x="5787" y="5031"/>
                    <a:pt x="5727" y="5073"/>
                  </a:cubicBezTo>
                  <a:cubicBezTo>
                    <a:pt x="5627" y="5144"/>
                    <a:pt x="5522" y="5217"/>
                    <a:pt x="5472" y="5337"/>
                  </a:cubicBezTo>
                  <a:cubicBezTo>
                    <a:pt x="5427" y="5446"/>
                    <a:pt x="5442" y="5564"/>
                    <a:pt x="5457" y="5680"/>
                  </a:cubicBezTo>
                  <a:cubicBezTo>
                    <a:pt x="5462" y="5723"/>
                    <a:pt x="5468" y="5768"/>
                    <a:pt x="5470" y="5810"/>
                  </a:cubicBezTo>
                  <a:cubicBezTo>
                    <a:pt x="5346" y="5757"/>
                    <a:pt x="5222" y="5716"/>
                    <a:pt x="5097" y="5693"/>
                  </a:cubicBezTo>
                  <a:cubicBezTo>
                    <a:pt x="4977" y="5549"/>
                    <a:pt x="4772" y="5536"/>
                    <a:pt x="4590" y="5526"/>
                  </a:cubicBezTo>
                  <a:lnTo>
                    <a:pt x="4549" y="5521"/>
                  </a:lnTo>
                  <a:cubicBezTo>
                    <a:pt x="4399" y="5511"/>
                    <a:pt x="4245" y="5487"/>
                    <a:pt x="4099" y="5463"/>
                  </a:cubicBezTo>
                  <a:cubicBezTo>
                    <a:pt x="3979" y="5442"/>
                    <a:pt x="3855" y="5423"/>
                    <a:pt x="3731" y="5410"/>
                  </a:cubicBezTo>
                  <a:cubicBezTo>
                    <a:pt x="3648" y="5401"/>
                    <a:pt x="3569" y="5397"/>
                    <a:pt x="3495" y="5397"/>
                  </a:cubicBezTo>
                  <a:cubicBezTo>
                    <a:pt x="3305" y="5397"/>
                    <a:pt x="3141" y="5425"/>
                    <a:pt x="2996" y="5481"/>
                  </a:cubicBezTo>
                  <a:cubicBezTo>
                    <a:pt x="2987" y="5463"/>
                    <a:pt x="2978" y="5446"/>
                    <a:pt x="2970" y="5427"/>
                  </a:cubicBezTo>
                  <a:cubicBezTo>
                    <a:pt x="2908" y="5296"/>
                    <a:pt x="2841" y="5163"/>
                    <a:pt x="2724" y="5076"/>
                  </a:cubicBezTo>
                  <a:cubicBezTo>
                    <a:pt x="2625" y="5003"/>
                    <a:pt x="2503" y="4973"/>
                    <a:pt x="2383" y="4945"/>
                  </a:cubicBezTo>
                  <a:cubicBezTo>
                    <a:pt x="2239" y="4911"/>
                    <a:pt x="2102" y="4879"/>
                    <a:pt x="2017" y="4774"/>
                  </a:cubicBezTo>
                  <a:cubicBezTo>
                    <a:pt x="2006" y="4761"/>
                    <a:pt x="1995" y="4746"/>
                    <a:pt x="1987" y="4733"/>
                  </a:cubicBezTo>
                  <a:cubicBezTo>
                    <a:pt x="1967" y="4707"/>
                    <a:pt x="1946" y="4677"/>
                    <a:pt x="1920" y="4656"/>
                  </a:cubicBezTo>
                  <a:cubicBezTo>
                    <a:pt x="1867" y="4613"/>
                    <a:pt x="1800" y="4600"/>
                    <a:pt x="1738" y="4587"/>
                  </a:cubicBezTo>
                  <a:cubicBezTo>
                    <a:pt x="1723" y="4585"/>
                    <a:pt x="1710" y="4581"/>
                    <a:pt x="1697" y="4579"/>
                  </a:cubicBezTo>
                  <a:cubicBezTo>
                    <a:pt x="1485" y="4531"/>
                    <a:pt x="1301" y="4396"/>
                    <a:pt x="1123" y="4266"/>
                  </a:cubicBezTo>
                  <a:cubicBezTo>
                    <a:pt x="1059" y="4216"/>
                    <a:pt x="992" y="4167"/>
                    <a:pt x="924" y="4122"/>
                  </a:cubicBezTo>
                  <a:cubicBezTo>
                    <a:pt x="785" y="4030"/>
                    <a:pt x="665" y="3985"/>
                    <a:pt x="555" y="3985"/>
                  </a:cubicBezTo>
                  <a:cubicBezTo>
                    <a:pt x="553" y="3985"/>
                    <a:pt x="549" y="3985"/>
                    <a:pt x="547" y="3987"/>
                  </a:cubicBezTo>
                  <a:cubicBezTo>
                    <a:pt x="532" y="3917"/>
                    <a:pt x="519" y="3844"/>
                    <a:pt x="508" y="3762"/>
                  </a:cubicBezTo>
                  <a:lnTo>
                    <a:pt x="382" y="2918"/>
                  </a:lnTo>
                  <a:cubicBezTo>
                    <a:pt x="363" y="2787"/>
                    <a:pt x="343" y="2652"/>
                    <a:pt x="281" y="2528"/>
                  </a:cubicBezTo>
                  <a:cubicBezTo>
                    <a:pt x="264" y="2492"/>
                    <a:pt x="240" y="2455"/>
                    <a:pt x="219" y="2421"/>
                  </a:cubicBezTo>
                  <a:cubicBezTo>
                    <a:pt x="157" y="2318"/>
                    <a:pt x="99" y="2222"/>
                    <a:pt x="123" y="2119"/>
                  </a:cubicBezTo>
                  <a:cubicBezTo>
                    <a:pt x="129" y="2098"/>
                    <a:pt x="138" y="2076"/>
                    <a:pt x="146" y="2053"/>
                  </a:cubicBezTo>
                  <a:cubicBezTo>
                    <a:pt x="159" y="2025"/>
                    <a:pt x="172" y="1995"/>
                    <a:pt x="176" y="1960"/>
                  </a:cubicBezTo>
                  <a:cubicBezTo>
                    <a:pt x="189" y="1888"/>
                    <a:pt x="159" y="1819"/>
                    <a:pt x="133" y="1755"/>
                  </a:cubicBezTo>
                  <a:cubicBezTo>
                    <a:pt x="123" y="1729"/>
                    <a:pt x="112" y="1703"/>
                    <a:pt x="103" y="1680"/>
                  </a:cubicBezTo>
                  <a:cubicBezTo>
                    <a:pt x="58" y="1541"/>
                    <a:pt x="90" y="1395"/>
                    <a:pt x="129" y="1260"/>
                  </a:cubicBezTo>
                  <a:cubicBezTo>
                    <a:pt x="139" y="1261"/>
                    <a:pt x="149" y="1262"/>
                    <a:pt x="159" y="1262"/>
                  </a:cubicBezTo>
                  <a:cubicBezTo>
                    <a:pt x="202" y="1262"/>
                    <a:pt x="242" y="1251"/>
                    <a:pt x="275" y="1230"/>
                  </a:cubicBezTo>
                  <a:cubicBezTo>
                    <a:pt x="356" y="1178"/>
                    <a:pt x="399" y="1071"/>
                    <a:pt x="373" y="977"/>
                  </a:cubicBezTo>
                  <a:cubicBezTo>
                    <a:pt x="427" y="964"/>
                    <a:pt x="485" y="958"/>
                    <a:pt x="560" y="958"/>
                  </a:cubicBezTo>
                  <a:cubicBezTo>
                    <a:pt x="607" y="958"/>
                    <a:pt x="656" y="960"/>
                    <a:pt x="705" y="962"/>
                  </a:cubicBezTo>
                  <a:cubicBezTo>
                    <a:pt x="755" y="964"/>
                    <a:pt x="804" y="968"/>
                    <a:pt x="851" y="968"/>
                  </a:cubicBezTo>
                  <a:cubicBezTo>
                    <a:pt x="962" y="968"/>
                    <a:pt x="1091" y="956"/>
                    <a:pt x="1192" y="859"/>
                  </a:cubicBezTo>
                  <a:cubicBezTo>
                    <a:pt x="1230" y="823"/>
                    <a:pt x="1258" y="778"/>
                    <a:pt x="1284" y="735"/>
                  </a:cubicBezTo>
                  <a:cubicBezTo>
                    <a:pt x="1294" y="722"/>
                    <a:pt x="1303" y="707"/>
                    <a:pt x="1314" y="692"/>
                  </a:cubicBezTo>
                  <a:cubicBezTo>
                    <a:pt x="1455" y="480"/>
                    <a:pt x="1704" y="341"/>
                    <a:pt x="1959" y="326"/>
                  </a:cubicBezTo>
                  <a:cubicBezTo>
                    <a:pt x="1974" y="325"/>
                    <a:pt x="1990" y="325"/>
                    <a:pt x="2006" y="325"/>
                  </a:cubicBezTo>
                  <a:cubicBezTo>
                    <a:pt x="2045" y="325"/>
                    <a:pt x="2084" y="326"/>
                    <a:pt x="2124" y="328"/>
                  </a:cubicBezTo>
                  <a:cubicBezTo>
                    <a:pt x="2160" y="330"/>
                    <a:pt x="2196" y="330"/>
                    <a:pt x="2233" y="330"/>
                  </a:cubicBezTo>
                  <a:cubicBezTo>
                    <a:pt x="2312" y="330"/>
                    <a:pt x="2374" y="324"/>
                    <a:pt x="2430" y="306"/>
                  </a:cubicBezTo>
                  <a:cubicBezTo>
                    <a:pt x="2469" y="296"/>
                    <a:pt x="2507" y="281"/>
                    <a:pt x="2546" y="266"/>
                  </a:cubicBezTo>
                  <a:cubicBezTo>
                    <a:pt x="2613" y="238"/>
                    <a:pt x="2679" y="215"/>
                    <a:pt x="2739" y="215"/>
                  </a:cubicBezTo>
                  <a:cubicBezTo>
                    <a:pt x="2763" y="215"/>
                    <a:pt x="2786" y="219"/>
                    <a:pt x="2807" y="227"/>
                  </a:cubicBezTo>
                  <a:cubicBezTo>
                    <a:pt x="2878" y="257"/>
                    <a:pt x="2927" y="334"/>
                    <a:pt x="2955" y="456"/>
                  </a:cubicBezTo>
                  <a:cubicBezTo>
                    <a:pt x="2959" y="474"/>
                    <a:pt x="2963" y="491"/>
                    <a:pt x="2968" y="510"/>
                  </a:cubicBezTo>
                  <a:cubicBezTo>
                    <a:pt x="2985" y="596"/>
                    <a:pt x="3004" y="686"/>
                    <a:pt x="3060" y="756"/>
                  </a:cubicBezTo>
                  <a:cubicBezTo>
                    <a:pt x="3103" y="810"/>
                    <a:pt x="3173" y="844"/>
                    <a:pt x="3242" y="844"/>
                  </a:cubicBezTo>
                  <a:cubicBezTo>
                    <a:pt x="3296" y="844"/>
                    <a:pt x="3341" y="823"/>
                    <a:pt x="3368" y="784"/>
                  </a:cubicBezTo>
                  <a:lnTo>
                    <a:pt x="3373" y="774"/>
                  </a:lnTo>
                  <a:cubicBezTo>
                    <a:pt x="3418" y="583"/>
                    <a:pt x="3482" y="394"/>
                    <a:pt x="3563" y="214"/>
                  </a:cubicBezTo>
                  <a:cubicBezTo>
                    <a:pt x="3587" y="167"/>
                    <a:pt x="3611" y="120"/>
                    <a:pt x="3649" y="90"/>
                  </a:cubicBezTo>
                  <a:cubicBezTo>
                    <a:pt x="3679" y="67"/>
                    <a:pt x="3716" y="54"/>
                    <a:pt x="3756" y="54"/>
                  </a:cubicBezTo>
                  <a:close/>
                  <a:moveTo>
                    <a:pt x="3756" y="0"/>
                  </a:moveTo>
                  <a:cubicBezTo>
                    <a:pt x="3703" y="0"/>
                    <a:pt x="3656" y="17"/>
                    <a:pt x="3617" y="47"/>
                  </a:cubicBezTo>
                  <a:cubicBezTo>
                    <a:pt x="3568" y="84"/>
                    <a:pt x="3540" y="139"/>
                    <a:pt x="3516" y="193"/>
                  </a:cubicBezTo>
                  <a:cubicBezTo>
                    <a:pt x="3433" y="373"/>
                    <a:pt x="3366" y="564"/>
                    <a:pt x="3323" y="756"/>
                  </a:cubicBezTo>
                  <a:cubicBezTo>
                    <a:pt x="3300" y="784"/>
                    <a:pt x="3266" y="791"/>
                    <a:pt x="3242" y="791"/>
                  </a:cubicBezTo>
                  <a:cubicBezTo>
                    <a:pt x="3191" y="791"/>
                    <a:pt x="3135" y="763"/>
                    <a:pt x="3103" y="724"/>
                  </a:cubicBezTo>
                  <a:cubicBezTo>
                    <a:pt x="3053" y="662"/>
                    <a:pt x="3036" y="583"/>
                    <a:pt x="3019" y="499"/>
                  </a:cubicBezTo>
                  <a:cubicBezTo>
                    <a:pt x="3015" y="480"/>
                    <a:pt x="3013" y="463"/>
                    <a:pt x="3008" y="444"/>
                  </a:cubicBezTo>
                  <a:cubicBezTo>
                    <a:pt x="2974" y="304"/>
                    <a:pt x="2914" y="214"/>
                    <a:pt x="2829" y="178"/>
                  </a:cubicBezTo>
                  <a:cubicBezTo>
                    <a:pt x="2799" y="167"/>
                    <a:pt x="2769" y="161"/>
                    <a:pt x="2736" y="161"/>
                  </a:cubicBezTo>
                  <a:cubicBezTo>
                    <a:pt x="2666" y="161"/>
                    <a:pt x="2595" y="189"/>
                    <a:pt x="2524" y="216"/>
                  </a:cubicBezTo>
                  <a:cubicBezTo>
                    <a:pt x="2488" y="231"/>
                    <a:pt x="2451" y="246"/>
                    <a:pt x="2415" y="255"/>
                  </a:cubicBezTo>
                  <a:cubicBezTo>
                    <a:pt x="2364" y="270"/>
                    <a:pt x="2308" y="276"/>
                    <a:pt x="2233" y="276"/>
                  </a:cubicBezTo>
                  <a:cubicBezTo>
                    <a:pt x="2196" y="276"/>
                    <a:pt x="2162" y="276"/>
                    <a:pt x="2126" y="274"/>
                  </a:cubicBezTo>
                  <a:cubicBezTo>
                    <a:pt x="2085" y="273"/>
                    <a:pt x="2045" y="271"/>
                    <a:pt x="2005" y="271"/>
                  </a:cubicBezTo>
                  <a:cubicBezTo>
                    <a:pt x="1988" y="271"/>
                    <a:pt x="1971" y="272"/>
                    <a:pt x="1954" y="272"/>
                  </a:cubicBezTo>
                  <a:cubicBezTo>
                    <a:pt x="1684" y="287"/>
                    <a:pt x="1421" y="437"/>
                    <a:pt x="1269" y="662"/>
                  </a:cubicBezTo>
                  <a:cubicBezTo>
                    <a:pt x="1258" y="677"/>
                    <a:pt x="1249" y="692"/>
                    <a:pt x="1239" y="707"/>
                  </a:cubicBezTo>
                  <a:cubicBezTo>
                    <a:pt x="1213" y="748"/>
                    <a:pt x="1187" y="789"/>
                    <a:pt x="1155" y="821"/>
                  </a:cubicBezTo>
                  <a:cubicBezTo>
                    <a:pt x="1067" y="902"/>
                    <a:pt x="952" y="915"/>
                    <a:pt x="851" y="915"/>
                  </a:cubicBezTo>
                  <a:cubicBezTo>
                    <a:pt x="804" y="915"/>
                    <a:pt x="757" y="911"/>
                    <a:pt x="707" y="909"/>
                  </a:cubicBezTo>
                  <a:cubicBezTo>
                    <a:pt x="658" y="906"/>
                    <a:pt x="609" y="904"/>
                    <a:pt x="560" y="904"/>
                  </a:cubicBezTo>
                  <a:cubicBezTo>
                    <a:pt x="467" y="904"/>
                    <a:pt x="395" y="913"/>
                    <a:pt x="333" y="934"/>
                  </a:cubicBezTo>
                  <a:lnTo>
                    <a:pt x="305" y="945"/>
                  </a:lnTo>
                  <a:lnTo>
                    <a:pt x="315" y="971"/>
                  </a:lnTo>
                  <a:cubicBezTo>
                    <a:pt x="348" y="1046"/>
                    <a:pt x="315" y="1142"/>
                    <a:pt x="247" y="1185"/>
                  </a:cubicBezTo>
                  <a:cubicBezTo>
                    <a:pt x="222" y="1199"/>
                    <a:pt x="192" y="1207"/>
                    <a:pt x="161" y="1207"/>
                  </a:cubicBezTo>
                  <a:cubicBezTo>
                    <a:pt x="146" y="1207"/>
                    <a:pt x="131" y="1205"/>
                    <a:pt x="116" y="1202"/>
                  </a:cubicBezTo>
                  <a:lnTo>
                    <a:pt x="93" y="1198"/>
                  </a:lnTo>
                  <a:lnTo>
                    <a:pt x="86" y="1221"/>
                  </a:lnTo>
                  <a:cubicBezTo>
                    <a:pt x="41" y="1373"/>
                    <a:pt x="0" y="1534"/>
                    <a:pt x="52" y="1695"/>
                  </a:cubicBezTo>
                  <a:cubicBezTo>
                    <a:pt x="60" y="1723"/>
                    <a:pt x="71" y="1748"/>
                    <a:pt x="84" y="1774"/>
                  </a:cubicBezTo>
                  <a:cubicBezTo>
                    <a:pt x="110" y="1836"/>
                    <a:pt x="133" y="1894"/>
                    <a:pt x="125" y="1954"/>
                  </a:cubicBezTo>
                  <a:cubicBezTo>
                    <a:pt x="120" y="1980"/>
                    <a:pt x="110" y="2005"/>
                    <a:pt x="97" y="2031"/>
                  </a:cubicBezTo>
                  <a:cubicBezTo>
                    <a:pt x="88" y="2057"/>
                    <a:pt x="78" y="2080"/>
                    <a:pt x="71" y="2106"/>
                  </a:cubicBezTo>
                  <a:cubicBezTo>
                    <a:pt x="41" y="2230"/>
                    <a:pt x="110" y="2342"/>
                    <a:pt x="174" y="2449"/>
                  </a:cubicBezTo>
                  <a:cubicBezTo>
                    <a:pt x="195" y="2483"/>
                    <a:pt x="217" y="2518"/>
                    <a:pt x="234" y="2552"/>
                  </a:cubicBezTo>
                  <a:cubicBezTo>
                    <a:pt x="292" y="2667"/>
                    <a:pt x="311" y="2798"/>
                    <a:pt x="328" y="2927"/>
                  </a:cubicBezTo>
                  <a:lnTo>
                    <a:pt x="455" y="3771"/>
                  </a:lnTo>
                  <a:cubicBezTo>
                    <a:pt x="467" y="3861"/>
                    <a:pt x="482" y="3942"/>
                    <a:pt x="497" y="4019"/>
                  </a:cubicBezTo>
                  <a:lnTo>
                    <a:pt x="504" y="4043"/>
                  </a:lnTo>
                  <a:lnTo>
                    <a:pt x="527" y="4041"/>
                  </a:lnTo>
                  <a:cubicBezTo>
                    <a:pt x="537" y="4040"/>
                    <a:pt x="546" y="4040"/>
                    <a:pt x="556" y="4040"/>
                  </a:cubicBezTo>
                  <a:cubicBezTo>
                    <a:pt x="657" y="4040"/>
                    <a:pt x="765" y="4081"/>
                    <a:pt x="894" y="4167"/>
                  </a:cubicBezTo>
                  <a:cubicBezTo>
                    <a:pt x="960" y="4210"/>
                    <a:pt x="1027" y="4259"/>
                    <a:pt x="1091" y="4309"/>
                  </a:cubicBezTo>
                  <a:cubicBezTo>
                    <a:pt x="1273" y="4444"/>
                    <a:pt x="1462" y="4583"/>
                    <a:pt x="1687" y="4632"/>
                  </a:cubicBezTo>
                  <a:cubicBezTo>
                    <a:pt x="1699" y="4634"/>
                    <a:pt x="1714" y="4636"/>
                    <a:pt x="1727" y="4639"/>
                  </a:cubicBezTo>
                  <a:cubicBezTo>
                    <a:pt x="1787" y="4651"/>
                    <a:pt x="1843" y="4662"/>
                    <a:pt x="1886" y="4696"/>
                  </a:cubicBezTo>
                  <a:cubicBezTo>
                    <a:pt x="1907" y="4716"/>
                    <a:pt x="1924" y="4739"/>
                    <a:pt x="1942" y="4765"/>
                  </a:cubicBezTo>
                  <a:cubicBezTo>
                    <a:pt x="1952" y="4778"/>
                    <a:pt x="1963" y="4793"/>
                    <a:pt x="1974" y="4808"/>
                  </a:cubicBezTo>
                  <a:cubicBezTo>
                    <a:pt x="2072" y="4926"/>
                    <a:pt x="2224" y="4962"/>
                    <a:pt x="2370" y="4996"/>
                  </a:cubicBezTo>
                  <a:cubicBezTo>
                    <a:pt x="2484" y="5024"/>
                    <a:pt x="2601" y="5052"/>
                    <a:pt x="2691" y="5118"/>
                  </a:cubicBezTo>
                  <a:cubicBezTo>
                    <a:pt x="2799" y="5198"/>
                    <a:pt x="2861" y="5326"/>
                    <a:pt x="2923" y="5451"/>
                  </a:cubicBezTo>
                  <a:cubicBezTo>
                    <a:pt x="2933" y="5476"/>
                    <a:pt x="2946" y="5502"/>
                    <a:pt x="2959" y="5528"/>
                  </a:cubicBezTo>
                  <a:lnTo>
                    <a:pt x="2972" y="5549"/>
                  </a:lnTo>
                  <a:lnTo>
                    <a:pt x="2993" y="5541"/>
                  </a:lnTo>
                  <a:cubicBezTo>
                    <a:pt x="3139" y="5481"/>
                    <a:pt x="3304" y="5451"/>
                    <a:pt x="3498" y="5451"/>
                  </a:cubicBezTo>
                  <a:cubicBezTo>
                    <a:pt x="3569" y="5451"/>
                    <a:pt x="3644" y="5455"/>
                    <a:pt x="3724" y="5463"/>
                  </a:cubicBezTo>
                  <a:cubicBezTo>
                    <a:pt x="3846" y="5476"/>
                    <a:pt x="3970" y="5496"/>
                    <a:pt x="4090" y="5515"/>
                  </a:cubicBezTo>
                  <a:cubicBezTo>
                    <a:pt x="4238" y="5541"/>
                    <a:pt x="4393" y="5564"/>
                    <a:pt x="4545" y="5575"/>
                  </a:cubicBezTo>
                  <a:lnTo>
                    <a:pt x="4585" y="5577"/>
                  </a:lnTo>
                  <a:cubicBezTo>
                    <a:pt x="4767" y="5590"/>
                    <a:pt x="4956" y="5603"/>
                    <a:pt x="5063" y="5733"/>
                  </a:cubicBezTo>
                  <a:lnTo>
                    <a:pt x="5070" y="5742"/>
                  </a:lnTo>
                  <a:lnTo>
                    <a:pt x="5078" y="5744"/>
                  </a:lnTo>
                  <a:cubicBezTo>
                    <a:pt x="5213" y="5770"/>
                    <a:pt x="5350" y="5815"/>
                    <a:pt x="5485" y="5877"/>
                  </a:cubicBezTo>
                  <a:lnTo>
                    <a:pt x="5524" y="5894"/>
                  </a:lnTo>
                  <a:lnTo>
                    <a:pt x="5524" y="5853"/>
                  </a:lnTo>
                  <a:cubicBezTo>
                    <a:pt x="5524" y="5793"/>
                    <a:pt x="5517" y="5733"/>
                    <a:pt x="5509" y="5673"/>
                  </a:cubicBezTo>
                  <a:cubicBezTo>
                    <a:pt x="5496" y="5560"/>
                    <a:pt x="5483" y="5453"/>
                    <a:pt x="5522" y="5356"/>
                  </a:cubicBezTo>
                  <a:cubicBezTo>
                    <a:pt x="5564" y="5253"/>
                    <a:pt x="5659" y="5187"/>
                    <a:pt x="5757" y="5116"/>
                  </a:cubicBezTo>
                  <a:cubicBezTo>
                    <a:pt x="5822" y="5073"/>
                    <a:pt x="5886" y="5026"/>
                    <a:pt x="5937" y="4971"/>
                  </a:cubicBezTo>
                  <a:cubicBezTo>
                    <a:pt x="5991" y="4913"/>
                    <a:pt x="6034" y="4855"/>
                    <a:pt x="6074" y="4797"/>
                  </a:cubicBezTo>
                  <a:cubicBezTo>
                    <a:pt x="6152" y="4688"/>
                    <a:pt x="6220" y="4591"/>
                    <a:pt x="6349" y="4531"/>
                  </a:cubicBezTo>
                  <a:cubicBezTo>
                    <a:pt x="6556" y="4435"/>
                    <a:pt x="6653" y="4321"/>
                    <a:pt x="6634" y="4195"/>
                  </a:cubicBezTo>
                  <a:cubicBezTo>
                    <a:pt x="6619" y="4079"/>
                    <a:pt x="6518" y="4013"/>
                    <a:pt x="6419" y="3947"/>
                  </a:cubicBezTo>
                  <a:cubicBezTo>
                    <a:pt x="6323" y="3884"/>
                    <a:pt x="6233" y="3822"/>
                    <a:pt x="6239" y="3728"/>
                  </a:cubicBezTo>
                  <a:cubicBezTo>
                    <a:pt x="6241" y="3696"/>
                    <a:pt x="6254" y="3666"/>
                    <a:pt x="6271" y="3629"/>
                  </a:cubicBezTo>
                  <a:cubicBezTo>
                    <a:pt x="6299" y="3572"/>
                    <a:pt x="6331" y="3514"/>
                    <a:pt x="6368" y="3452"/>
                  </a:cubicBezTo>
                  <a:lnTo>
                    <a:pt x="6381" y="3432"/>
                  </a:lnTo>
                  <a:lnTo>
                    <a:pt x="6361" y="3417"/>
                  </a:lnTo>
                  <a:cubicBezTo>
                    <a:pt x="6160" y="3255"/>
                    <a:pt x="6072" y="3107"/>
                    <a:pt x="6083" y="2950"/>
                  </a:cubicBezTo>
                  <a:cubicBezTo>
                    <a:pt x="6089" y="2869"/>
                    <a:pt x="6124" y="2785"/>
                    <a:pt x="6156" y="2706"/>
                  </a:cubicBezTo>
                  <a:cubicBezTo>
                    <a:pt x="6209" y="2577"/>
                    <a:pt x="6263" y="2447"/>
                    <a:pt x="6205" y="2316"/>
                  </a:cubicBezTo>
                  <a:cubicBezTo>
                    <a:pt x="6194" y="2295"/>
                    <a:pt x="6182" y="2273"/>
                    <a:pt x="6169" y="2254"/>
                  </a:cubicBezTo>
                  <a:cubicBezTo>
                    <a:pt x="6145" y="2215"/>
                    <a:pt x="6122" y="2179"/>
                    <a:pt x="6126" y="2140"/>
                  </a:cubicBezTo>
                  <a:cubicBezTo>
                    <a:pt x="6128" y="2083"/>
                    <a:pt x="6184" y="2048"/>
                    <a:pt x="6246" y="2010"/>
                  </a:cubicBezTo>
                  <a:cubicBezTo>
                    <a:pt x="6278" y="1990"/>
                    <a:pt x="6310" y="1971"/>
                    <a:pt x="6336" y="1948"/>
                  </a:cubicBezTo>
                  <a:cubicBezTo>
                    <a:pt x="6389" y="1898"/>
                    <a:pt x="6421" y="1825"/>
                    <a:pt x="6421" y="1746"/>
                  </a:cubicBezTo>
                  <a:cubicBezTo>
                    <a:pt x="6421" y="1667"/>
                    <a:pt x="6389" y="1594"/>
                    <a:pt x="6336" y="1547"/>
                  </a:cubicBezTo>
                  <a:cubicBezTo>
                    <a:pt x="6314" y="1528"/>
                    <a:pt x="6289" y="1511"/>
                    <a:pt x="6265" y="1496"/>
                  </a:cubicBezTo>
                  <a:cubicBezTo>
                    <a:pt x="6218" y="1463"/>
                    <a:pt x="6175" y="1436"/>
                    <a:pt x="6162" y="1388"/>
                  </a:cubicBezTo>
                  <a:cubicBezTo>
                    <a:pt x="6158" y="1365"/>
                    <a:pt x="6162" y="1339"/>
                    <a:pt x="6167" y="1309"/>
                  </a:cubicBezTo>
                  <a:cubicBezTo>
                    <a:pt x="6192" y="1168"/>
                    <a:pt x="6209" y="973"/>
                    <a:pt x="6066" y="900"/>
                  </a:cubicBezTo>
                  <a:cubicBezTo>
                    <a:pt x="6032" y="883"/>
                    <a:pt x="5995" y="876"/>
                    <a:pt x="5959" y="872"/>
                  </a:cubicBezTo>
                  <a:cubicBezTo>
                    <a:pt x="5933" y="868"/>
                    <a:pt x="5909" y="866"/>
                    <a:pt x="5888" y="857"/>
                  </a:cubicBezTo>
                  <a:cubicBezTo>
                    <a:pt x="5839" y="840"/>
                    <a:pt x="5800" y="806"/>
                    <a:pt x="5757" y="767"/>
                  </a:cubicBezTo>
                  <a:cubicBezTo>
                    <a:pt x="5738" y="750"/>
                    <a:pt x="5719" y="733"/>
                    <a:pt x="5697" y="716"/>
                  </a:cubicBezTo>
                  <a:cubicBezTo>
                    <a:pt x="5541" y="596"/>
                    <a:pt x="5340" y="581"/>
                    <a:pt x="5115" y="574"/>
                  </a:cubicBezTo>
                  <a:lnTo>
                    <a:pt x="4703" y="566"/>
                  </a:lnTo>
                  <a:cubicBezTo>
                    <a:pt x="4652" y="564"/>
                    <a:pt x="4596" y="564"/>
                    <a:pt x="4551" y="540"/>
                  </a:cubicBezTo>
                  <a:cubicBezTo>
                    <a:pt x="4519" y="523"/>
                    <a:pt x="4491" y="495"/>
                    <a:pt x="4470" y="469"/>
                  </a:cubicBezTo>
                  <a:cubicBezTo>
                    <a:pt x="4455" y="452"/>
                    <a:pt x="4442" y="435"/>
                    <a:pt x="4427" y="416"/>
                  </a:cubicBezTo>
                  <a:lnTo>
                    <a:pt x="4397" y="377"/>
                  </a:lnTo>
                  <a:lnTo>
                    <a:pt x="4378" y="384"/>
                  </a:lnTo>
                  <a:cubicBezTo>
                    <a:pt x="4373" y="384"/>
                    <a:pt x="4369" y="388"/>
                    <a:pt x="4367" y="388"/>
                  </a:cubicBezTo>
                  <a:cubicBezTo>
                    <a:pt x="4354" y="388"/>
                    <a:pt x="4341" y="381"/>
                    <a:pt x="4330" y="377"/>
                  </a:cubicBezTo>
                  <a:cubicBezTo>
                    <a:pt x="4249" y="341"/>
                    <a:pt x="4187" y="276"/>
                    <a:pt x="4123" y="210"/>
                  </a:cubicBezTo>
                  <a:cubicBezTo>
                    <a:pt x="4090" y="178"/>
                    <a:pt x="4058" y="144"/>
                    <a:pt x="4024" y="114"/>
                  </a:cubicBezTo>
                  <a:cubicBezTo>
                    <a:pt x="3945" y="43"/>
                    <a:pt x="3844" y="0"/>
                    <a:pt x="37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50"/>
            <p:cNvSpPr/>
            <p:nvPr/>
          </p:nvSpPr>
          <p:spPr>
            <a:xfrm>
              <a:off x="4805950" y="2196366"/>
              <a:ext cx="179668" cy="139944"/>
            </a:xfrm>
            <a:custGeom>
              <a:rect b="b" l="l" r="r" t="t"/>
              <a:pathLst>
                <a:path extrusionOk="0" h="4925" w="6323">
                  <a:moveTo>
                    <a:pt x="3241" y="0"/>
                  </a:moveTo>
                  <a:cubicBezTo>
                    <a:pt x="3215" y="0"/>
                    <a:pt x="3191" y="6"/>
                    <a:pt x="3167" y="19"/>
                  </a:cubicBezTo>
                  <a:cubicBezTo>
                    <a:pt x="3109" y="49"/>
                    <a:pt x="3081" y="118"/>
                    <a:pt x="3032" y="161"/>
                  </a:cubicBezTo>
                  <a:cubicBezTo>
                    <a:pt x="3004" y="188"/>
                    <a:pt x="2968" y="206"/>
                    <a:pt x="2931" y="221"/>
                  </a:cubicBezTo>
                  <a:cubicBezTo>
                    <a:pt x="2798" y="270"/>
                    <a:pt x="2651" y="270"/>
                    <a:pt x="2511" y="300"/>
                  </a:cubicBezTo>
                  <a:cubicBezTo>
                    <a:pt x="2372" y="332"/>
                    <a:pt x="2228" y="407"/>
                    <a:pt x="2183" y="544"/>
                  </a:cubicBezTo>
                  <a:cubicBezTo>
                    <a:pt x="2138" y="683"/>
                    <a:pt x="2218" y="842"/>
                    <a:pt x="2171" y="983"/>
                  </a:cubicBezTo>
                  <a:cubicBezTo>
                    <a:pt x="2085" y="1251"/>
                    <a:pt x="1631" y="1264"/>
                    <a:pt x="1573" y="1540"/>
                  </a:cubicBezTo>
                  <a:cubicBezTo>
                    <a:pt x="1551" y="1630"/>
                    <a:pt x="1579" y="1744"/>
                    <a:pt x="1509" y="1804"/>
                  </a:cubicBezTo>
                  <a:cubicBezTo>
                    <a:pt x="1457" y="1847"/>
                    <a:pt x="1367" y="1845"/>
                    <a:pt x="1337" y="1907"/>
                  </a:cubicBezTo>
                  <a:cubicBezTo>
                    <a:pt x="1311" y="1954"/>
                    <a:pt x="1339" y="2014"/>
                    <a:pt x="1318" y="2063"/>
                  </a:cubicBezTo>
                  <a:cubicBezTo>
                    <a:pt x="1298" y="2106"/>
                    <a:pt x="1259" y="2116"/>
                    <a:pt x="1211" y="2116"/>
                  </a:cubicBezTo>
                  <a:cubicBezTo>
                    <a:pt x="1169" y="2116"/>
                    <a:pt x="1120" y="2108"/>
                    <a:pt x="1073" y="2108"/>
                  </a:cubicBezTo>
                  <a:cubicBezTo>
                    <a:pt x="1043" y="2108"/>
                    <a:pt x="1014" y="2111"/>
                    <a:pt x="988" y="2123"/>
                  </a:cubicBezTo>
                  <a:cubicBezTo>
                    <a:pt x="881" y="2172"/>
                    <a:pt x="887" y="2342"/>
                    <a:pt x="789" y="2408"/>
                  </a:cubicBezTo>
                  <a:cubicBezTo>
                    <a:pt x="762" y="2426"/>
                    <a:pt x="733" y="2433"/>
                    <a:pt x="703" y="2433"/>
                  </a:cubicBezTo>
                  <a:cubicBezTo>
                    <a:pt x="617" y="2433"/>
                    <a:pt x="522" y="2375"/>
                    <a:pt x="433" y="2348"/>
                  </a:cubicBezTo>
                  <a:cubicBezTo>
                    <a:pt x="394" y="2336"/>
                    <a:pt x="354" y="2331"/>
                    <a:pt x="314" y="2331"/>
                  </a:cubicBezTo>
                  <a:cubicBezTo>
                    <a:pt x="245" y="2331"/>
                    <a:pt x="176" y="2347"/>
                    <a:pt x="112" y="2376"/>
                  </a:cubicBezTo>
                  <a:cubicBezTo>
                    <a:pt x="120" y="2444"/>
                    <a:pt x="110" y="2519"/>
                    <a:pt x="99" y="2586"/>
                  </a:cubicBezTo>
                  <a:cubicBezTo>
                    <a:pt x="92" y="2616"/>
                    <a:pt x="88" y="2648"/>
                    <a:pt x="95" y="2676"/>
                  </a:cubicBezTo>
                  <a:cubicBezTo>
                    <a:pt x="116" y="2759"/>
                    <a:pt x="212" y="2789"/>
                    <a:pt x="277" y="2847"/>
                  </a:cubicBezTo>
                  <a:cubicBezTo>
                    <a:pt x="377" y="2937"/>
                    <a:pt x="377" y="3117"/>
                    <a:pt x="277" y="3207"/>
                  </a:cubicBezTo>
                  <a:cubicBezTo>
                    <a:pt x="197" y="3278"/>
                    <a:pt x="62" y="3314"/>
                    <a:pt x="56" y="3421"/>
                  </a:cubicBezTo>
                  <a:cubicBezTo>
                    <a:pt x="52" y="3490"/>
                    <a:pt x="110" y="3546"/>
                    <a:pt x="140" y="3610"/>
                  </a:cubicBezTo>
                  <a:cubicBezTo>
                    <a:pt x="227" y="3805"/>
                    <a:pt x="30" y="4013"/>
                    <a:pt x="15" y="4229"/>
                  </a:cubicBezTo>
                  <a:cubicBezTo>
                    <a:pt x="0" y="4428"/>
                    <a:pt x="142" y="4589"/>
                    <a:pt x="304" y="4720"/>
                  </a:cubicBezTo>
                  <a:cubicBezTo>
                    <a:pt x="371" y="4606"/>
                    <a:pt x="452" y="4503"/>
                    <a:pt x="564" y="4433"/>
                  </a:cubicBezTo>
                  <a:cubicBezTo>
                    <a:pt x="699" y="4344"/>
                    <a:pt x="855" y="4314"/>
                    <a:pt x="1017" y="4314"/>
                  </a:cubicBezTo>
                  <a:cubicBezTo>
                    <a:pt x="1181" y="4314"/>
                    <a:pt x="1350" y="4345"/>
                    <a:pt x="1511" y="4377"/>
                  </a:cubicBezTo>
                  <a:cubicBezTo>
                    <a:pt x="1836" y="4443"/>
                    <a:pt x="2164" y="4510"/>
                    <a:pt x="2492" y="4576"/>
                  </a:cubicBezTo>
                  <a:cubicBezTo>
                    <a:pt x="3111" y="4703"/>
                    <a:pt x="3732" y="4829"/>
                    <a:pt x="4360" y="4915"/>
                  </a:cubicBezTo>
                  <a:cubicBezTo>
                    <a:pt x="4397" y="4920"/>
                    <a:pt x="4436" y="4924"/>
                    <a:pt x="4473" y="4924"/>
                  </a:cubicBezTo>
                  <a:cubicBezTo>
                    <a:pt x="4532" y="4924"/>
                    <a:pt x="4589" y="4914"/>
                    <a:pt x="4634" y="4878"/>
                  </a:cubicBezTo>
                  <a:cubicBezTo>
                    <a:pt x="4684" y="4840"/>
                    <a:pt x="4712" y="4780"/>
                    <a:pt x="4742" y="4726"/>
                  </a:cubicBezTo>
                  <a:cubicBezTo>
                    <a:pt x="4917" y="4403"/>
                    <a:pt x="5236" y="4216"/>
                    <a:pt x="5590" y="4092"/>
                  </a:cubicBezTo>
                  <a:cubicBezTo>
                    <a:pt x="5579" y="3925"/>
                    <a:pt x="5564" y="3760"/>
                    <a:pt x="5536" y="3597"/>
                  </a:cubicBezTo>
                  <a:cubicBezTo>
                    <a:pt x="5511" y="3434"/>
                    <a:pt x="5494" y="3229"/>
                    <a:pt x="5635" y="3143"/>
                  </a:cubicBezTo>
                  <a:cubicBezTo>
                    <a:pt x="5681" y="3114"/>
                    <a:pt x="5732" y="3106"/>
                    <a:pt x="5786" y="3106"/>
                  </a:cubicBezTo>
                  <a:cubicBezTo>
                    <a:pt x="5852" y="3106"/>
                    <a:pt x="5923" y="3119"/>
                    <a:pt x="5991" y="3119"/>
                  </a:cubicBezTo>
                  <a:cubicBezTo>
                    <a:pt x="6028" y="3119"/>
                    <a:pt x="6064" y="3115"/>
                    <a:pt x="6098" y="3104"/>
                  </a:cubicBezTo>
                  <a:cubicBezTo>
                    <a:pt x="6246" y="3057"/>
                    <a:pt x="6323" y="2877"/>
                    <a:pt x="6293" y="2725"/>
                  </a:cubicBezTo>
                  <a:cubicBezTo>
                    <a:pt x="6263" y="2573"/>
                    <a:pt x="6151" y="2447"/>
                    <a:pt x="6027" y="2354"/>
                  </a:cubicBezTo>
                  <a:cubicBezTo>
                    <a:pt x="5901" y="2260"/>
                    <a:pt x="5761" y="2192"/>
                    <a:pt x="5635" y="2100"/>
                  </a:cubicBezTo>
                  <a:cubicBezTo>
                    <a:pt x="5389" y="1920"/>
                    <a:pt x="5204" y="1643"/>
                    <a:pt x="5172" y="1339"/>
                  </a:cubicBezTo>
                  <a:cubicBezTo>
                    <a:pt x="5151" y="1131"/>
                    <a:pt x="5196" y="921"/>
                    <a:pt x="5168" y="715"/>
                  </a:cubicBezTo>
                  <a:cubicBezTo>
                    <a:pt x="5140" y="510"/>
                    <a:pt x="4999" y="291"/>
                    <a:pt x="4791" y="287"/>
                  </a:cubicBezTo>
                  <a:cubicBezTo>
                    <a:pt x="4787" y="287"/>
                    <a:pt x="4783" y="287"/>
                    <a:pt x="4780" y="287"/>
                  </a:cubicBezTo>
                  <a:cubicBezTo>
                    <a:pt x="4668" y="287"/>
                    <a:pt x="4565" y="348"/>
                    <a:pt x="4461" y="392"/>
                  </a:cubicBezTo>
                  <a:cubicBezTo>
                    <a:pt x="4405" y="416"/>
                    <a:pt x="4340" y="433"/>
                    <a:pt x="4279" y="433"/>
                  </a:cubicBezTo>
                  <a:cubicBezTo>
                    <a:pt x="4224" y="433"/>
                    <a:pt x="4171" y="419"/>
                    <a:pt x="4129" y="383"/>
                  </a:cubicBezTo>
                  <a:cubicBezTo>
                    <a:pt x="4073" y="338"/>
                    <a:pt x="4050" y="266"/>
                    <a:pt x="3998" y="214"/>
                  </a:cubicBezTo>
                  <a:cubicBezTo>
                    <a:pt x="3876" y="94"/>
                    <a:pt x="3672" y="148"/>
                    <a:pt x="3510" y="94"/>
                  </a:cubicBezTo>
                  <a:cubicBezTo>
                    <a:pt x="3420" y="64"/>
                    <a:pt x="3327" y="0"/>
                    <a:pt x="32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50"/>
            <p:cNvSpPr/>
            <p:nvPr/>
          </p:nvSpPr>
          <p:spPr>
            <a:xfrm>
              <a:off x="4805154" y="2195627"/>
              <a:ext cx="181202" cy="141450"/>
            </a:xfrm>
            <a:custGeom>
              <a:rect b="b" l="l" r="r" t="t"/>
              <a:pathLst>
                <a:path extrusionOk="0" h="4978" w="6377">
                  <a:moveTo>
                    <a:pt x="3267" y="54"/>
                  </a:moveTo>
                  <a:cubicBezTo>
                    <a:pt x="3316" y="54"/>
                    <a:pt x="3374" y="78"/>
                    <a:pt x="3433" y="105"/>
                  </a:cubicBezTo>
                  <a:cubicBezTo>
                    <a:pt x="3465" y="120"/>
                    <a:pt x="3497" y="135"/>
                    <a:pt x="3529" y="146"/>
                  </a:cubicBezTo>
                  <a:cubicBezTo>
                    <a:pt x="3593" y="167"/>
                    <a:pt x="3664" y="172"/>
                    <a:pt x="3733" y="178"/>
                  </a:cubicBezTo>
                  <a:cubicBezTo>
                    <a:pt x="3840" y="184"/>
                    <a:pt x="3938" y="191"/>
                    <a:pt x="4007" y="259"/>
                  </a:cubicBezTo>
                  <a:cubicBezTo>
                    <a:pt x="4028" y="281"/>
                    <a:pt x="4045" y="307"/>
                    <a:pt x="4063" y="334"/>
                  </a:cubicBezTo>
                  <a:cubicBezTo>
                    <a:pt x="4084" y="369"/>
                    <a:pt x="4108" y="403"/>
                    <a:pt x="4140" y="431"/>
                  </a:cubicBezTo>
                  <a:cubicBezTo>
                    <a:pt x="4183" y="467"/>
                    <a:pt x="4238" y="487"/>
                    <a:pt x="4305" y="487"/>
                  </a:cubicBezTo>
                  <a:cubicBezTo>
                    <a:pt x="4380" y="487"/>
                    <a:pt x="4452" y="463"/>
                    <a:pt x="4500" y="444"/>
                  </a:cubicBezTo>
                  <a:cubicBezTo>
                    <a:pt x="4523" y="433"/>
                    <a:pt x="4547" y="422"/>
                    <a:pt x="4570" y="412"/>
                  </a:cubicBezTo>
                  <a:cubicBezTo>
                    <a:pt x="4652" y="373"/>
                    <a:pt x="4729" y="339"/>
                    <a:pt x="4810" y="339"/>
                  </a:cubicBezTo>
                  <a:lnTo>
                    <a:pt x="4819" y="339"/>
                  </a:lnTo>
                  <a:cubicBezTo>
                    <a:pt x="5012" y="343"/>
                    <a:pt x="5145" y="553"/>
                    <a:pt x="5170" y="746"/>
                  </a:cubicBezTo>
                  <a:cubicBezTo>
                    <a:pt x="5185" y="851"/>
                    <a:pt x="5179" y="960"/>
                    <a:pt x="5172" y="1065"/>
                  </a:cubicBezTo>
                  <a:cubicBezTo>
                    <a:pt x="5168" y="1164"/>
                    <a:pt x="5164" y="1266"/>
                    <a:pt x="5174" y="1367"/>
                  </a:cubicBezTo>
                  <a:cubicBezTo>
                    <a:pt x="5204" y="1661"/>
                    <a:pt x="5382" y="1954"/>
                    <a:pt x="5648" y="2147"/>
                  </a:cubicBezTo>
                  <a:cubicBezTo>
                    <a:pt x="5710" y="2192"/>
                    <a:pt x="5777" y="2233"/>
                    <a:pt x="5839" y="2271"/>
                  </a:cubicBezTo>
                  <a:cubicBezTo>
                    <a:pt x="5907" y="2312"/>
                    <a:pt x="5976" y="2355"/>
                    <a:pt x="6038" y="2402"/>
                  </a:cubicBezTo>
                  <a:cubicBezTo>
                    <a:pt x="6136" y="2477"/>
                    <a:pt x="6263" y="2597"/>
                    <a:pt x="6293" y="2755"/>
                  </a:cubicBezTo>
                  <a:cubicBezTo>
                    <a:pt x="6321" y="2890"/>
                    <a:pt x="6256" y="3062"/>
                    <a:pt x="6117" y="3105"/>
                  </a:cubicBezTo>
                  <a:cubicBezTo>
                    <a:pt x="6089" y="3113"/>
                    <a:pt x="6057" y="3117"/>
                    <a:pt x="6019" y="3117"/>
                  </a:cubicBezTo>
                  <a:cubicBezTo>
                    <a:pt x="5987" y="3117"/>
                    <a:pt x="5950" y="3115"/>
                    <a:pt x="5918" y="3111"/>
                  </a:cubicBezTo>
                  <a:cubicBezTo>
                    <a:pt x="5884" y="3109"/>
                    <a:pt x="5847" y="3105"/>
                    <a:pt x="5813" y="3105"/>
                  </a:cubicBezTo>
                  <a:cubicBezTo>
                    <a:pt x="5744" y="3105"/>
                    <a:pt x="5693" y="3117"/>
                    <a:pt x="5648" y="3145"/>
                  </a:cubicBezTo>
                  <a:cubicBezTo>
                    <a:pt x="5498" y="3237"/>
                    <a:pt x="5509" y="3441"/>
                    <a:pt x="5539" y="3627"/>
                  </a:cubicBezTo>
                  <a:cubicBezTo>
                    <a:pt x="5562" y="3771"/>
                    <a:pt x="5579" y="3927"/>
                    <a:pt x="5590" y="4099"/>
                  </a:cubicBezTo>
                  <a:cubicBezTo>
                    <a:pt x="5174" y="4249"/>
                    <a:pt x="4898" y="4459"/>
                    <a:pt x="4746" y="4739"/>
                  </a:cubicBezTo>
                  <a:lnTo>
                    <a:pt x="4733" y="4763"/>
                  </a:lnTo>
                  <a:cubicBezTo>
                    <a:pt x="4707" y="4810"/>
                    <a:pt x="4684" y="4855"/>
                    <a:pt x="4647" y="4883"/>
                  </a:cubicBezTo>
                  <a:cubicBezTo>
                    <a:pt x="4611" y="4911"/>
                    <a:pt x="4566" y="4924"/>
                    <a:pt x="4504" y="4924"/>
                  </a:cubicBezTo>
                  <a:cubicBezTo>
                    <a:pt x="4465" y="4924"/>
                    <a:pt x="4429" y="4919"/>
                    <a:pt x="4392" y="4913"/>
                  </a:cubicBezTo>
                  <a:cubicBezTo>
                    <a:pt x="3767" y="4829"/>
                    <a:pt x="3137" y="4701"/>
                    <a:pt x="2524" y="4577"/>
                  </a:cubicBezTo>
                  <a:lnTo>
                    <a:pt x="1543" y="4377"/>
                  </a:lnTo>
                  <a:cubicBezTo>
                    <a:pt x="1391" y="4345"/>
                    <a:pt x="1213" y="4313"/>
                    <a:pt x="1044" y="4313"/>
                  </a:cubicBezTo>
                  <a:cubicBezTo>
                    <a:pt x="855" y="4313"/>
                    <a:pt x="703" y="4354"/>
                    <a:pt x="577" y="4435"/>
                  </a:cubicBezTo>
                  <a:cubicBezTo>
                    <a:pt x="482" y="4495"/>
                    <a:pt x="403" y="4583"/>
                    <a:pt x="324" y="4705"/>
                  </a:cubicBezTo>
                  <a:cubicBezTo>
                    <a:pt x="140" y="4551"/>
                    <a:pt x="58" y="4407"/>
                    <a:pt x="69" y="4257"/>
                  </a:cubicBezTo>
                  <a:cubicBezTo>
                    <a:pt x="75" y="4176"/>
                    <a:pt x="110" y="4092"/>
                    <a:pt x="142" y="4013"/>
                  </a:cubicBezTo>
                  <a:cubicBezTo>
                    <a:pt x="195" y="3884"/>
                    <a:pt x="249" y="3754"/>
                    <a:pt x="191" y="3623"/>
                  </a:cubicBezTo>
                  <a:cubicBezTo>
                    <a:pt x="180" y="3602"/>
                    <a:pt x="168" y="3580"/>
                    <a:pt x="155" y="3561"/>
                  </a:cubicBezTo>
                  <a:cubicBezTo>
                    <a:pt x="131" y="3522"/>
                    <a:pt x="108" y="3486"/>
                    <a:pt x="112" y="3447"/>
                  </a:cubicBezTo>
                  <a:cubicBezTo>
                    <a:pt x="114" y="3390"/>
                    <a:pt x="170" y="3355"/>
                    <a:pt x="232" y="3317"/>
                  </a:cubicBezTo>
                  <a:cubicBezTo>
                    <a:pt x="264" y="3297"/>
                    <a:pt x="296" y="3278"/>
                    <a:pt x="322" y="3255"/>
                  </a:cubicBezTo>
                  <a:cubicBezTo>
                    <a:pt x="375" y="3205"/>
                    <a:pt x="407" y="3132"/>
                    <a:pt x="407" y="3053"/>
                  </a:cubicBezTo>
                  <a:cubicBezTo>
                    <a:pt x="407" y="2974"/>
                    <a:pt x="375" y="2901"/>
                    <a:pt x="322" y="2854"/>
                  </a:cubicBezTo>
                  <a:cubicBezTo>
                    <a:pt x="300" y="2835"/>
                    <a:pt x="275" y="2818"/>
                    <a:pt x="251" y="2803"/>
                  </a:cubicBezTo>
                  <a:cubicBezTo>
                    <a:pt x="204" y="2770"/>
                    <a:pt x="161" y="2743"/>
                    <a:pt x="148" y="2695"/>
                  </a:cubicBezTo>
                  <a:cubicBezTo>
                    <a:pt x="144" y="2672"/>
                    <a:pt x="148" y="2646"/>
                    <a:pt x="153" y="2616"/>
                  </a:cubicBezTo>
                  <a:cubicBezTo>
                    <a:pt x="168" y="2537"/>
                    <a:pt x="172" y="2475"/>
                    <a:pt x="168" y="2419"/>
                  </a:cubicBezTo>
                  <a:cubicBezTo>
                    <a:pt x="226" y="2396"/>
                    <a:pt x="286" y="2383"/>
                    <a:pt x="344" y="2383"/>
                  </a:cubicBezTo>
                  <a:cubicBezTo>
                    <a:pt x="382" y="2383"/>
                    <a:pt x="419" y="2389"/>
                    <a:pt x="452" y="2400"/>
                  </a:cubicBezTo>
                  <a:cubicBezTo>
                    <a:pt x="482" y="2408"/>
                    <a:pt x="512" y="2419"/>
                    <a:pt x="542" y="2432"/>
                  </a:cubicBezTo>
                  <a:cubicBezTo>
                    <a:pt x="605" y="2458"/>
                    <a:pt x="669" y="2485"/>
                    <a:pt x="731" y="2485"/>
                  </a:cubicBezTo>
                  <a:cubicBezTo>
                    <a:pt x="767" y="2485"/>
                    <a:pt x="802" y="2475"/>
                    <a:pt x="832" y="2455"/>
                  </a:cubicBezTo>
                  <a:cubicBezTo>
                    <a:pt x="885" y="2419"/>
                    <a:pt x="911" y="2361"/>
                    <a:pt x="935" y="2303"/>
                  </a:cubicBezTo>
                  <a:cubicBezTo>
                    <a:pt x="958" y="2248"/>
                    <a:pt x="980" y="2194"/>
                    <a:pt x="1027" y="2173"/>
                  </a:cubicBezTo>
                  <a:cubicBezTo>
                    <a:pt x="1047" y="2164"/>
                    <a:pt x="1075" y="2161"/>
                    <a:pt x="1105" y="2161"/>
                  </a:cubicBezTo>
                  <a:cubicBezTo>
                    <a:pt x="1126" y="2161"/>
                    <a:pt x="1148" y="2162"/>
                    <a:pt x="1170" y="2164"/>
                  </a:cubicBezTo>
                  <a:cubicBezTo>
                    <a:pt x="1194" y="2166"/>
                    <a:pt x="1217" y="2168"/>
                    <a:pt x="1239" y="2168"/>
                  </a:cubicBezTo>
                  <a:cubicBezTo>
                    <a:pt x="1282" y="2168"/>
                    <a:pt x="1342" y="2162"/>
                    <a:pt x="1369" y="2100"/>
                  </a:cubicBezTo>
                  <a:cubicBezTo>
                    <a:pt x="1384" y="2070"/>
                    <a:pt x="1382" y="2038"/>
                    <a:pt x="1382" y="2010"/>
                  </a:cubicBezTo>
                  <a:cubicBezTo>
                    <a:pt x="1380" y="1986"/>
                    <a:pt x="1380" y="1963"/>
                    <a:pt x="1389" y="1943"/>
                  </a:cubicBezTo>
                  <a:cubicBezTo>
                    <a:pt x="1402" y="1918"/>
                    <a:pt x="1432" y="1907"/>
                    <a:pt x="1468" y="1894"/>
                  </a:cubicBezTo>
                  <a:cubicBezTo>
                    <a:pt x="1498" y="1881"/>
                    <a:pt x="1528" y="1871"/>
                    <a:pt x="1554" y="1849"/>
                  </a:cubicBezTo>
                  <a:cubicBezTo>
                    <a:pt x="1609" y="1802"/>
                    <a:pt x="1614" y="1729"/>
                    <a:pt x="1618" y="1658"/>
                  </a:cubicBezTo>
                  <a:cubicBezTo>
                    <a:pt x="1618" y="1628"/>
                    <a:pt x="1620" y="1598"/>
                    <a:pt x="1627" y="1571"/>
                  </a:cubicBezTo>
                  <a:cubicBezTo>
                    <a:pt x="1654" y="1442"/>
                    <a:pt x="1779" y="1376"/>
                    <a:pt x="1911" y="1303"/>
                  </a:cubicBezTo>
                  <a:cubicBezTo>
                    <a:pt x="2044" y="1232"/>
                    <a:pt x="2179" y="1157"/>
                    <a:pt x="2224" y="1018"/>
                  </a:cubicBezTo>
                  <a:cubicBezTo>
                    <a:pt x="2250" y="941"/>
                    <a:pt x="2241" y="861"/>
                    <a:pt x="2233" y="786"/>
                  </a:cubicBezTo>
                  <a:cubicBezTo>
                    <a:pt x="2224" y="711"/>
                    <a:pt x="2218" y="643"/>
                    <a:pt x="2237" y="579"/>
                  </a:cubicBezTo>
                  <a:cubicBezTo>
                    <a:pt x="2286" y="424"/>
                    <a:pt x="2469" y="369"/>
                    <a:pt x="2546" y="352"/>
                  </a:cubicBezTo>
                  <a:cubicBezTo>
                    <a:pt x="2597" y="341"/>
                    <a:pt x="2653" y="334"/>
                    <a:pt x="2704" y="326"/>
                  </a:cubicBezTo>
                  <a:cubicBezTo>
                    <a:pt x="2792" y="315"/>
                    <a:pt x="2882" y="302"/>
                    <a:pt x="2968" y="270"/>
                  </a:cubicBezTo>
                  <a:cubicBezTo>
                    <a:pt x="3015" y="253"/>
                    <a:pt x="3051" y="232"/>
                    <a:pt x="3079" y="206"/>
                  </a:cubicBezTo>
                  <a:cubicBezTo>
                    <a:pt x="3101" y="187"/>
                    <a:pt x="3118" y="165"/>
                    <a:pt x="3133" y="144"/>
                  </a:cubicBezTo>
                  <a:cubicBezTo>
                    <a:pt x="3156" y="114"/>
                    <a:pt x="3178" y="84"/>
                    <a:pt x="3208" y="69"/>
                  </a:cubicBezTo>
                  <a:cubicBezTo>
                    <a:pt x="3226" y="59"/>
                    <a:pt x="3245" y="54"/>
                    <a:pt x="3267" y="54"/>
                  </a:cubicBezTo>
                  <a:close/>
                  <a:moveTo>
                    <a:pt x="3268" y="0"/>
                  </a:moveTo>
                  <a:cubicBezTo>
                    <a:pt x="3238" y="0"/>
                    <a:pt x="3208" y="7"/>
                    <a:pt x="3182" y="22"/>
                  </a:cubicBezTo>
                  <a:cubicBezTo>
                    <a:pt x="3141" y="43"/>
                    <a:pt x="3116" y="77"/>
                    <a:pt x="3090" y="112"/>
                  </a:cubicBezTo>
                  <a:cubicBezTo>
                    <a:pt x="3075" y="131"/>
                    <a:pt x="3060" y="152"/>
                    <a:pt x="3043" y="167"/>
                  </a:cubicBezTo>
                  <a:cubicBezTo>
                    <a:pt x="3019" y="189"/>
                    <a:pt x="2991" y="206"/>
                    <a:pt x="2948" y="221"/>
                  </a:cubicBezTo>
                  <a:cubicBezTo>
                    <a:pt x="2869" y="251"/>
                    <a:pt x="2786" y="262"/>
                    <a:pt x="2698" y="274"/>
                  </a:cubicBezTo>
                  <a:cubicBezTo>
                    <a:pt x="2644" y="281"/>
                    <a:pt x="2589" y="287"/>
                    <a:pt x="2535" y="300"/>
                  </a:cubicBezTo>
                  <a:cubicBezTo>
                    <a:pt x="2449" y="319"/>
                    <a:pt x="2244" y="382"/>
                    <a:pt x="2186" y="562"/>
                  </a:cubicBezTo>
                  <a:cubicBezTo>
                    <a:pt x="2162" y="637"/>
                    <a:pt x="2171" y="716"/>
                    <a:pt x="2179" y="791"/>
                  </a:cubicBezTo>
                  <a:cubicBezTo>
                    <a:pt x="2188" y="866"/>
                    <a:pt x="2194" y="936"/>
                    <a:pt x="2175" y="1001"/>
                  </a:cubicBezTo>
                  <a:cubicBezTo>
                    <a:pt x="2134" y="1121"/>
                    <a:pt x="2014" y="1187"/>
                    <a:pt x="1886" y="1256"/>
                  </a:cubicBezTo>
                  <a:cubicBezTo>
                    <a:pt x="1749" y="1331"/>
                    <a:pt x="1607" y="1408"/>
                    <a:pt x="1573" y="1560"/>
                  </a:cubicBezTo>
                  <a:cubicBezTo>
                    <a:pt x="1567" y="1592"/>
                    <a:pt x="1564" y="1624"/>
                    <a:pt x="1564" y="1656"/>
                  </a:cubicBezTo>
                  <a:cubicBezTo>
                    <a:pt x="1560" y="1716"/>
                    <a:pt x="1558" y="1776"/>
                    <a:pt x="1519" y="1808"/>
                  </a:cubicBezTo>
                  <a:cubicBezTo>
                    <a:pt x="1500" y="1823"/>
                    <a:pt x="1477" y="1834"/>
                    <a:pt x="1449" y="1843"/>
                  </a:cubicBezTo>
                  <a:cubicBezTo>
                    <a:pt x="1410" y="1858"/>
                    <a:pt x="1363" y="1875"/>
                    <a:pt x="1339" y="1920"/>
                  </a:cubicBezTo>
                  <a:cubicBezTo>
                    <a:pt x="1324" y="1950"/>
                    <a:pt x="1327" y="1984"/>
                    <a:pt x="1329" y="2012"/>
                  </a:cubicBezTo>
                  <a:cubicBezTo>
                    <a:pt x="1329" y="2038"/>
                    <a:pt x="1329" y="2059"/>
                    <a:pt x="1322" y="2078"/>
                  </a:cubicBezTo>
                  <a:cubicBezTo>
                    <a:pt x="1309" y="2104"/>
                    <a:pt x="1286" y="2115"/>
                    <a:pt x="1239" y="2115"/>
                  </a:cubicBezTo>
                  <a:cubicBezTo>
                    <a:pt x="1219" y="2115"/>
                    <a:pt x="1196" y="2113"/>
                    <a:pt x="1174" y="2113"/>
                  </a:cubicBezTo>
                  <a:cubicBezTo>
                    <a:pt x="1151" y="2111"/>
                    <a:pt x="1125" y="2106"/>
                    <a:pt x="1099" y="2106"/>
                  </a:cubicBezTo>
                  <a:cubicBezTo>
                    <a:pt x="1061" y="2106"/>
                    <a:pt x="1031" y="2113"/>
                    <a:pt x="1005" y="2126"/>
                  </a:cubicBezTo>
                  <a:cubicBezTo>
                    <a:pt x="939" y="2156"/>
                    <a:pt x="911" y="2220"/>
                    <a:pt x="885" y="2282"/>
                  </a:cubicBezTo>
                  <a:cubicBezTo>
                    <a:pt x="864" y="2335"/>
                    <a:pt x="842" y="2385"/>
                    <a:pt x="802" y="2410"/>
                  </a:cubicBezTo>
                  <a:cubicBezTo>
                    <a:pt x="782" y="2424"/>
                    <a:pt x="758" y="2429"/>
                    <a:pt x="733" y="2429"/>
                  </a:cubicBezTo>
                  <a:cubicBezTo>
                    <a:pt x="681" y="2429"/>
                    <a:pt x="621" y="2407"/>
                    <a:pt x="564" y="2383"/>
                  </a:cubicBezTo>
                  <a:cubicBezTo>
                    <a:pt x="532" y="2370"/>
                    <a:pt x="500" y="2357"/>
                    <a:pt x="467" y="2348"/>
                  </a:cubicBezTo>
                  <a:cubicBezTo>
                    <a:pt x="429" y="2336"/>
                    <a:pt x="387" y="2330"/>
                    <a:pt x="344" y="2330"/>
                  </a:cubicBezTo>
                  <a:cubicBezTo>
                    <a:pt x="273" y="2330"/>
                    <a:pt x="200" y="2346"/>
                    <a:pt x="129" y="2378"/>
                  </a:cubicBezTo>
                  <a:lnTo>
                    <a:pt x="112" y="2387"/>
                  </a:lnTo>
                  <a:lnTo>
                    <a:pt x="114" y="2406"/>
                  </a:lnTo>
                  <a:cubicBezTo>
                    <a:pt x="118" y="2460"/>
                    <a:pt x="114" y="2524"/>
                    <a:pt x="101" y="2608"/>
                  </a:cubicBezTo>
                  <a:cubicBezTo>
                    <a:pt x="95" y="2642"/>
                    <a:pt x="88" y="2676"/>
                    <a:pt x="97" y="2708"/>
                  </a:cubicBezTo>
                  <a:cubicBezTo>
                    <a:pt x="114" y="2775"/>
                    <a:pt x="170" y="2811"/>
                    <a:pt x="221" y="2845"/>
                  </a:cubicBezTo>
                  <a:cubicBezTo>
                    <a:pt x="245" y="2863"/>
                    <a:pt x="268" y="2875"/>
                    <a:pt x="285" y="2893"/>
                  </a:cubicBezTo>
                  <a:cubicBezTo>
                    <a:pt x="328" y="2931"/>
                    <a:pt x="354" y="2989"/>
                    <a:pt x="354" y="3053"/>
                  </a:cubicBezTo>
                  <a:cubicBezTo>
                    <a:pt x="354" y="3117"/>
                    <a:pt x="328" y="3175"/>
                    <a:pt x="287" y="3214"/>
                  </a:cubicBezTo>
                  <a:cubicBezTo>
                    <a:pt x="264" y="3235"/>
                    <a:pt x="234" y="3255"/>
                    <a:pt x="204" y="3272"/>
                  </a:cubicBezTo>
                  <a:cubicBezTo>
                    <a:pt x="135" y="3315"/>
                    <a:pt x="63" y="3360"/>
                    <a:pt x="58" y="3445"/>
                  </a:cubicBezTo>
                  <a:cubicBezTo>
                    <a:pt x="54" y="3501"/>
                    <a:pt x="82" y="3546"/>
                    <a:pt x="110" y="3589"/>
                  </a:cubicBezTo>
                  <a:cubicBezTo>
                    <a:pt x="123" y="3608"/>
                    <a:pt x="133" y="3627"/>
                    <a:pt x="142" y="3647"/>
                  </a:cubicBezTo>
                  <a:cubicBezTo>
                    <a:pt x="191" y="3754"/>
                    <a:pt x="144" y="3869"/>
                    <a:pt x="93" y="3992"/>
                  </a:cubicBezTo>
                  <a:cubicBezTo>
                    <a:pt x="58" y="4075"/>
                    <a:pt x="22" y="4163"/>
                    <a:pt x="15" y="4253"/>
                  </a:cubicBezTo>
                  <a:cubicBezTo>
                    <a:pt x="0" y="4484"/>
                    <a:pt x="178" y="4656"/>
                    <a:pt x="315" y="4765"/>
                  </a:cubicBezTo>
                  <a:lnTo>
                    <a:pt x="339" y="4784"/>
                  </a:lnTo>
                  <a:lnTo>
                    <a:pt x="354" y="4759"/>
                  </a:lnTo>
                  <a:cubicBezTo>
                    <a:pt x="433" y="4628"/>
                    <a:pt x="512" y="4540"/>
                    <a:pt x="605" y="4480"/>
                  </a:cubicBezTo>
                  <a:cubicBezTo>
                    <a:pt x="722" y="4403"/>
                    <a:pt x="866" y="4367"/>
                    <a:pt x="1044" y="4367"/>
                  </a:cubicBezTo>
                  <a:cubicBezTo>
                    <a:pt x="1209" y="4367"/>
                    <a:pt x="1382" y="4399"/>
                    <a:pt x="1532" y="4429"/>
                  </a:cubicBezTo>
                  <a:lnTo>
                    <a:pt x="2516" y="4630"/>
                  </a:lnTo>
                  <a:cubicBezTo>
                    <a:pt x="3126" y="4754"/>
                    <a:pt x="3758" y="4881"/>
                    <a:pt x="4386" y="4966"/>
                  </a:cubicBezTo>
                  <a:cubicBezTo>
                    <a:pt x="4422" y="4971"/>
                    <a:pt x="4463" y="4977"/>
                    <a:pt x="4504" y="4977"/>
                  </a:cubicBezTo>
                  <a:cubicBezTo>
                    <a:pt x="4577" y="4977"/>
                    <a:pt x="4635" y="4960"/>
                    <a:pt x="4680" y="4926"/>
                  </a:cubicBezTo>
                  <a:cubicBezTo>
                    <a:pt x="4727" y="4889"/>
                    <a:pt x="4755" y="4838"/>
                    <a:pt x="4780" y="4789"/>
                  </a:cubicBezTo>
                  <a:lnTo>
                    <a:pt x="4793" y="4765"/>
                  </a:lnTo>
                  <a:cubicBezTo>
                    <a:pt x="4943" y="4489"/>
                    <a:pt x="5209" y="4292"/>
                    <a:pt x="5627" y="4142"/>
                  </a:cubicBezTo>
                  <a:lnTo>
                    <a:pt x="5646" y="4135"/>
                  </a:lnTo>
                  <a:lnTo>
                    <a:pt x="5644" y="4116"/>
                  </a:lnTo>
                  <a:cubicBezTo>
                    <a:pt x="5633" y="3934"/>
                    <a:pt x="5616" y="3771"/>
                    <a:pt x="5592" y="3619"/>
                  </a:cubicBezTo>
                  <a:cubicBezTo>
                    <a:pt x="5564" y="3450"/>
                    <a:pt x="5554" y="3267"/>
                    <a:pt x="5678" y="3190"/>
                  </a:cubicBezTo>
                  <a:cubicBezTo>
                    <a:pt x="5712" y="3169"/>
                    <a:pt x="5755" y="3158"/>
                    <a:pt x="5813" y="3158"/>
                  </a:cubicBezTo>
                  <a:cubicBezTo>
                    <a:pt x="5845" y="3158"/>
                    <a:pt x="5877" y="3162"/>
                    <a:pt x="5912" y="3165"/>
                  </a:cubicBezTo>
                  <a:cubicBezTo>
                    <a:pt x="5948" y="3168"/>
                    <a:pt x="5985" y="3170"/>
                    <a:pt x="6020" y="3170"/>
                  </a:cubicBezTo>
                  <a:cubicBezTo>
                    <a:pt x="6062" y="3170"/>
                    <a:pt x="6102" y="3167"/>
                    <a:pt x="6134" y="3156"/>
                  </a:cubicBezTo>
                  <a:cubicBezTo>
                    <a:pt x="6304" y="3102"/>
                    <a:pt x="6376" y="2901"/>
                    <a:pt x="6346" y="2745"/>
                  </a:cubicBezTo>
                  <a:cubicBezTo>
                    <a:pt x="6319" y="2608"/>
                    <a:pt x="6224" y="2473"/>
                    <a:pt x="6070" y="2359"/>
                  </a:cubicBezTo>
                  <a:cubicBezTo>
                    <a:pt x="6006" y="2310"/>
                    <a:pt x="5935" y="2267"/>
                    <a:pt x="5867" y="2226"/>
                  </a:cubicBezTo>
                  <a:cubicBezTo>
                    <a:pt x="5804" y="2188"/>
                    <a:pt x="5738" y="2149"/>
                    <a:pt x="5678" y="2104"/>
                  </a:cubicBezTo>
                  <a:cubicBezTo>
                    <a:pt x="5425" y="1918"/>
                    <a:pt x="5256" y="1641"/>
                    <a:pt x="5226" y="1361"/>
                  </a:cubicBezTo>
                  <a:cubicBezTo>
                    <a:pt x="5217" y="1264"/>
                    <a:pt x="5222" y="1164"/>
                    <a:pt x="5226" y="1067"/>
                  </a:cubicBezTo>
                  <a:cubicBezTo>
                    <a:pt x="5232" y="960"/>
                    <a:pt x="5239" y="849"/>
                    <a:pt x="5224" y="737"/>
                  </a:cubicBezTo>
                  <a:cubicBezTo>
                    <a:pt x="5194" y="523"/>
                    <a:pt x="5044" y="292"/>
                    <a:pt x="4821" y="285"/>
                  </a:cubicBezTo>
                  <a:lnTo>
                    <a:pt x="4810" y="285"/>
                  </a:lnTo>
                  <a:cubicBezTo>
                    <a:pt x="4718" y="285"/>
                    <a:pt x="4632" y="324"/>
                    <a:pt x="4549" y="362"/>
                  </a:cubicBezTo>
                  <a:cubicBezTo>
                    <a:pt x="4525" y="373"/>
                    <a:pt x="4502" y="384"/>
                    <a:pt x="4478" y="392"/>
                  </a:cubicBezTo>
                  <a:cubicBezTo>
                    <a:pt x="4435" y="412"/>
                    <a:pt x="4371" y="433"/>
                    <a:pt x="4305" y="433"/>
                  </a:cubicBezTo>
                  <a:cubicBezTo>
                    <a:pt x="4251" y="433"/>
                    <a:pt x="4208" y="418"/>
                    <a:pt x="4174" y="390"/>
                  </a:cubicBezTo>
                  <a:cubicBezTo>
                    <a:pt x="4148" y="369"/>
                    <a:pt x="4129" y="337"/>
                    <a:pt x="4108" y="307"/>
                  </a:cubicBezTo>
                  <a:cubicBezTo>
                    <a:pt x="4090" y="277"/>
                    <a:pt x="4071" y="247"/>
                    <a:pt x="4045" y="221"/>
                  </a:cubicBezTo>
                  <a:cubicBezTo>
                    <a:pt x="3962" y="139"/>
                    <a:pt x="3848" y="131"/>
                    <a:pt x="3737" y="124"/>
                  </a:cubicBezTo>
                  <a:cubicBezTo>
                    <a:pt x="3673" y="118"/>
                    <a:pt x="3604" y="114"/>
                    <a:pt x="3546" y="94"/>
                  </a:cubicBezTo>
                  <a:cubicBezTo>
                    <a:pt x="3516" y="86"/>
                    <a:pt x="3484" y="71"/>
                    <a:pt x="3454" y="56"/>
                  </a:cubicBezTo>
                  <a:cubicBezTo>
                    <a:pt x="3394" y="28"/>
                    <a:pt x="3330" y="0"/>
                    <a:pt x="32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50"/>
            <p:cNvSpPr/>
            <p:nvPr/>
          </p:nvSpPr>
          <p:spPr>
            <a:xfrm>
              <a:off x="4757192" y="2189035"/>
              <a:ext cx="111358" cy="76465"/>
            </a:xfrm>
            <a:custGeom>
              <a:rect b="b" l="l" r="r" t="t"/>
              <a:pathLst>
                <a:path extrusionOk="0" h="2691" w="3919">
                  <a:moveTo>
                    <a:pt x="24" y="1"/>
                  </a:moveTo>
                  <a:cubicBezTo>
                    <a:pt x="7" y="46"/>
                    <a:pt x="0" y="91"/>
                    <a:pt x="15" y="140"/>
                  </a:cubicBezTo>
                  <a:cubicBezTo>
                    <a:pt x="49" y="243"/>
                    <a:pt x="165" y="290"/>
                    <a:pt x="238" y="371"/>
                  </a:cubicBezTo>
                  <a:cubicBezTo>
                    <a:pt x="334" y="481"/>
                    <a:pt x="339" y="648"/>
                    <a:pt x="289" y="785"/>
                  </a:cubicBezTo>
                  <a:cubicBezTo>
                    <a:pt x="279" y="811"/>
                    <a:pt x="266" y="836"/>
                    <a:pt x="253" y="860"/>
                  </a:cubicBezTo>
                  <a:cubicBezTo>
                    <a:pt x="315" y="879"/>
                    <a:pt x="371" y="911"/>
                    <a:pt x="416" y="961"/>
                  </a:cubicBezTo>
                  <a:cubicBezTo>
                    <a:pt x="474" y="1029"/>
                    <a:pt x="499" y="1119"/>
                    <a:pt x="557" y="1186"/>
                  </a:cubicBezTo>
                  <a:cubicBezTo>
                    <a:pt x="722" y="1372"/>
                    <a:pt x="1048" y="1295"/>
                    <a:pt x="1247" y="1445"/>
                  </a:cubicBezTo>
                  <a:cubicBezTo>
                    <a:pt x="1369" y="1535"/>
                    <a:pt x="1423" y="1689"/>
                    <a:pt x="1468" y="1835"/>
                  </a:cubicBezTo>
                  <a:cubicBezTo>
                    <a:pt x="1487" y="1899"/>
                    <a:pt x="1508" y="1965"/>
                    <a:pt x="1515" y="2032"/>
                  </a:cubicBezTo>
                  <a:cubicBezTo>
                    <a:pt x="1523" y="2105"/>
                    <a:pt x="1519" y="2180"/>
                    <a:pt x="1521" y="2253"/>
                  </a:cubicBezTo>
                  <a:cubicBezTo>
                    <a:pt x="1523" y="2308"/>
                    <a:pt x="1534" y="2364"/>
                    <a:pt x="1547" y="2418"/>
                  </a:cubicBezTo>
                  <a:cubicBezTo>
                    <a:pt x="1549" y="2420"/>
                    <a:pt x="1551" y="2420"/>
                    <a:pt x="1551" y="2422"/>
                  </a:cubicBezTo>
                  <a:cubicBezTo>
                    <a:pt x="1609" y="2441"/>
                    <a:pt x="1673" y="2435"/>
                    <a:pt x="1727" y="2463"/>
                  </a:cubicBezTo>
                  <a:cubicBezTo>
                    <a:pt x="1793" y="2497"/>
                    <a:pt x="1819" y="2561"/>
                    <a:pt x="1828" y="2634"/>
                  </a:cubicBezTo>
                  <a:cubicBezTo>
                    <a:pt x="1892" y="2605"/>
                    <a:pt x="1961" y="2589"/>
                    <a:pt x="2030" y="2589"/>
                  </a:cubicBezTo>
                  <a:cubicBezTo>
                    <a:pt x="2070" y="2589"/>
                    <a:pt x="2110" y="2594"/>
                    <a:pt x="2149" y="2606"/>
                  </a:cubicBezTo>
                  <a:cubicBezTo>
                    <a:pt x="2238" y="2633"/>
                    <a:pt x="2333" y="2691"/>
                    <a:pt x="2419" y="2691"/>
                  </a:cubicBezTo>
                  <a:cubicBezTo>
                    <a:pt x="2449" y="2691"/>
                    <a:pt x="2478" y="2684"/>
                    <a:pt x="2505" y="2666"/>
                  </a:cubicBezTo>
                  <a:cubicBezTo>
                    <a:pt x="2603" y="2600"/>
                    <a:pt x="2597" y="2430"/>
                    <a:pt x="2704" y="2381"/>
                  </a:cubicBezTo>
                  <a:cubicBezTo>
                    <a:pt x="2730" y="2369"/>
                    <a:pt x="2759" y="2366"/>
                    <a:pt x="2789" y="2366"/>
                  </a:cubicBezTo>
                  <a:cubicBezTo>
                    <a:pt x="2836" y="2366"/>
                    <a:pt x="2885" y="2374"/>
                    <a:pt x="2927" y="2374"/>
                  </a:cubicBezTo>
                  <a:cubicBezTo>
                    <a:pt x="2975" y="2374"/>
                    <a:pt x="3014" y="2364"/>
                    <a:pt x="3034" y="2321"/>
                  </a:cubicBezTo>
                  <a:cubicBezTo>
                    <a:pt x="3055" y="2272"/>
                    <a:pt x="3027" y="2212"/>
                    <a:pt x="3053" y="2165"/>
                  </a:cubicBezTo>
                  <a:cubicBezTo>
                    <a:pt x="3083" y="2103"/>
                    <a:pt x="3173" y="2105"/>
                    <a:pt x="3225" y="2062"/>
                  </a:cubicBezTo>
                  <a:cubicBezTo>
                    <a:pt x="3295" y="2002"/>
                    <a:pt x="3267" y="1888"/>
                    <a:pt x="3289" y="1798"/>
                  </a:cubicBezTo>
                  <a:cubicBezTo>
                    <a:pt x="3347" y="1522"/>
                    <a:pt x="3801" y="1509"/>
                    <a:pt x="3887" y="1241"/>
                  </a:cubicBezTo>
                  <a:cubicBezTo>
                    <a:pt x="3919" y="1145"/>
                    <a:pt x="3893" y="1040"/>
                    <a:pt x="3887" y="939"/>
                  </a:cubicBezTo>
                  <a:cubicBezTo>
                    <a:pt x="3788" y="864"/>
                    <a:pt x="3711" y="761"/>
                    <a:pt x="3670" y="644"/>
                  </a:cubicBezTo>
                  <a:cubicBezTo>
                    <a:pt x="3638" y="549"/>
                    <a:pt x="3623" y="440"/>
                    <a:pt x="3550" y="374"/>
                  </a:cubicBezTo>
                  <a:cubicBezTo>
                    <a:pt x="3483" y="310"/>
                    <a:pt x="3388" y="302"/>
                    <a:pt x="3292" y="302"/>
                  </a:cubicBezTo>
                  <a:cubicBezTo>
                    <a:pt x="3264" y="302"/>
                    <a:pt x="3237" y="303"/>
                    <a:pt x="3209" y="303"/>
                  </a:cubicBezTo>
                  <a:cubicBezTo>
                    <a:pt x="3202" y="303"/>
                    <a:pt x="3194" y="303"/>
                    <a:pt x="3186" y="303"/>
                  </a:cubicBezTo>
                  <a:cubicBezTo>
                    <a:pt x="3057" y="303"/>
                    <a:pt x="2901" y="243"/>
                    <a:pt x="2897" y="114"/>
                  </a:cubicBezTo>
                  <a:cubicBezTo>
                    <a:pt x="2591" y="39"/>
                    <a:pt x="2276" y="1"/>
                    <a:pt x="1961" y="1"/>
                  </a:cubicBezTo>
                  <a:cubicBezTo>
                    <a:pt x="1865" y="1"/>
                    <a:pt x="1769" y="5"/>
                    <a:pt x="1673" y="12"/>
                  </a:cubicBezTo>
                  <a:cubicBezTo>
                    <a:pt x="1455" y="29"/>
                    <a:pt x="1238" y="63"/>
                    <a:pt x="1018" y="78"/>
                  </a:cubicBezTo>
                  <a:cubicBezTo>
                    <a:pt x="942" y="83"/>
                    <a:pt x="867" y="85"/>
                    <a:pt x="791" y="85"/>
                  </a:cubicBezTo>
                  <a:cubicBezTo>
                    <a:pt x="533" y="85"/>
                    <a:pt x="275" y="57"/>
                    <a:pt x="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50"/>
            <p:cNvSpPr/>
            <p:nvPr/>
          </p:nvSpPr>
          <p:spPr>
            <a:xfrm>
              <a:off x="4756453" y="2188183"/>
              <a:ext cx="112637" cy="78084"/>
            </a:xfrm>
            <a:custGeom>
              <a:rect b="b" l="l" r="r" t="t"/>
              <a:pathLst>
                <a:path extrusionOk="0" h="2748" w="3964">
                  <a:moveTo>
                    <a:pt x="1992" y="59"/>
                  </a:moveTo>
                  <a:cubicBezTo>
                    <a:pt x="2298" y="59"/>
                    <a:pt x="2603" y="94"/>
                    <a:pt x="2899" y="166"/>
                  </a:cubicBezTo>
                  <a:cubicBezTo>
                    <a:pt x="2916" y="292"/>
                    <a:pt x="3066" y="359"/>
                    <a:pt x="3212" y="361"/>
                  </a:cubicBezTo>
                  <a:lnTo>
                    <a:pt x="3229" y="361"/>
                  </a:lnTo>
                  <a:lnTo>
                    <a:pt x="3319" y="359"/>
                  </a:lnTo>
                  <a:cubicBezTo>
                    <a:pt x="3401" y="359"/>
                    <a:pt x="3495" y="365"/>
                    <a:pt x="3559" y="423"/>
                  </a:cubicBezTo>
                  <a:cubicBezTo>
                    <a:pt x="3608" y="468"/>
                    <a:pt x="3628" y="536"/>
                    <a:pt x="3649" y="609"/>
                  </a:cubicBezTo>
                  <a:cubicBezTo>
                    <a:pt x="3655" y="635"/>
                    <a:pt x="3662" y="659"/>
                    <a:pt x="3670" y="682"/>
                  </a:cubicBezTo>
                  <a:cubicBezTo>
                    <a:pt x="3709" y="798"/>
                    <a:pt x="3786" y="903"/>
                    <a:pt x="3887" y="982"/>
                  </a:cubicBezTo>
                  <a:cubicBezTo>
                    <a:pt x="3889" y="1006"/>
                    <a:pt x="3891" y="1029"/>
                    <a:pt x="3893" y="1053"/>
                  </a:cubicBezTo>
                  <a:cubicBezTo>
                    <a:pt x="3902" y="1128"/>
                    <a:pt x="3908" y="1198"/>
                    <a:pt x="3889" y="1263"/>
                  </a:cubicBezTo>
                  <a:cubicBezTo>
                    <a:pt x="3848" y="1383"/>
                    <a:pt x="3728" y="1449"/>
                    <a:pt x="3600" y="1518"/>
                  </a:cubicBezTo>
                  <a:cubicBezTo>
                    <a:pt x="3463" y="1593"/>
                    <a:pt x="3321" y="1670"/>
                    <a:pt x="3287" y="1822"/>
                  </a:cubicBezTo>
                  <a:cubicBezTo>
                    <a:pt x="3281" y="1854"/>
                    <a:pt x="3278" y="1886"/>
                    <a:pt x="3278" y="1918"/>
                  </a:cubicBezTo>
                  <a:cubicBezTo>
                    <a:pt x="3274" y="1978"/>
                    <a:pt x="3272" y="2038"/>
                    <a:pt x="3233" y="2070"/>
                  </a:cubicBezTo>
                  <a:cubicBezTo>
                    <a:pt x="3214" y="2085"/>
                    <a:pt x="3191" y="2096"/>
                    <a:pt x="3163" y="2105"/>
                  </a:cubicBezTo>
                  <a:cubicBezTo>
                    <a:pt x="3124" y="2120"/>
                    <a:pt x="3077" y="2137"/>
                    <a:pt x="3053" y="2182"/>
                  </a:cubicBezTo>
                  <a:cubicBezTo>
                    <a:pt x="3038" y="2212"/>
                    <a:pt x="3041" y="2246"/>
                    <a:pt x="3043" y="2274"/>
                  </a:cubicBezTo>
                  <a:cubicBezTo>
                    <a:pt x="3043" y="2300"/>
                    <a:pt x="3043" y="2321"/>
                    <a:pt x="3036" y="2340"/>
                  </a:cubicBezTo>
                  <a:cubicBezTo>
                    <a:pt x="3023" y="2366"/>
                    <a:pt x="3000" y="2377"/>
                    <a:pt x="2953" y="2377"/>
                  </a:cubicBezTo>
                  <a:cubicBezTo>
                    <a:pt x="2933" y="2377"/>
                    <a:pt x="2910" y="2377"/>
                    <a:pt x="2888" y="2375"/>
                  </a:cubicBezTo>
                  <a:cubicBezTo>
                    <a:pt x="2865" y="2373"/>
                    <a:pt x="2839" y="2368"/>
                    <a:pt x="2813" y="2368"/>
                  </a:cubicBezTo>
                  <a:cubicBezTo>
                    <a:pt x="2775" y="2368"/>
                    <a:pt x="2745" y="2375"/>
                    <a:pt x="2719" y="2388"/>
                  </a:cubicBezTo>
                  <a:cubicBezTo>
                    <a:pt x="2653" y="2418"/>
                    <a:pt x="2625" y="2482"/>
                    <a:pt x="2599" y="2544"/>
                  </a:cubicBezTo>
                  <a:cubicBezTo>
                    <a:pt x="2578" y="2597"/>
                    <a:pt x="2556" y="2647"/>
                    <a:pt x="2516" y="2672"/>
                  </a:cubicBezTo>
                  <a:cubicBezTo>
                    <a:pt x="2496" y="2686"/>
                    <a:pt x="2472" y="2691"/>
                    <a:pt x="2447" y="2691"/>
                  </a:cubicBezTo>
                  <a:cubicBezTo>
                    <a:pt x="2395" y="2691"/>
                    <a:pt x="2335" y="2669"/>
                    <a:pt x="2278" y="2645"/>
                  </a:cubicBezTo>
                  <a:cubicBezTo>
                    <a:pt x="2246" y="2632"/>
                    <a:pt x="2214" y="2619"/>
                    <a:pt x="2181" y="2610"/>
                  </a:cubicBezTo>
                  <a:cubicBezTo>
                    <a:pt x="2143" y="2597"/>
                    <a:pt x="2102" y="2591"/>
                    <a:pt x="2059" y="2591"/>
                  </a:cubicBezTo>
                  <a:cubicBezTo>
                    <a:pt x="1999" y="2591"/>
                    <a:pt x="1935" y="2604"/>
                    <a:pt x="1875" y="2627"/>
                  </a:cubicBezTo>
                  <a:cubicBezTo>
                    <a:pt x="1860" y="2550"/>
                    <a:pt x="1824" y="2499"/>
                    <a:pt x="1766" y="2469"/>
                  </a:cubicBezTo>
                  <a:cubicBezTo>
                    <a:pt x="1732" y="2452"/>
                    <a:pt x="1695" y="2445"/>
                    <a:pt x="1659" y="2441"/>
                  </a:cubicBezTo>
                  <a:cubicBezTo>
                    <a:pt x="1637" y="2437"/>
                    <a:pt x="1614" y="2435"/>
                    <a:pt x="1594" y="2428"/>
                  </a:cubicBezTo>
                  <a:cubicBezTo>
                    <a:pt x="1584" y="2373"/>
                    <a:pt x="1577" y="2325"/>
                    <a:pt x="1575" y="2283"/>
                  </a:cubicBezTo>
                  <a:cubicBezTo>
                    <a:pt x="1573" y="2255"/>
                    <a:pt x="1573" y="2227"/>
                    <a:pt x="1573" y="2199"/>
                  </a:cubicBezTo>
                  <a:cubicBezTo>
                    <a:pt x="1573" y="2154"/>
                    <a:pt x="1573" y="2107"/>
                    <a:pt x="1569" y="2060"/>
                  </a:cubicBezTo>
                  <a:cubicBezTo>
                    <a:pt x="1560" y="1989"/>
                    <a:pt x="1539" y="1923"/>
                    <a:pt x="1519" y="1856"/>
                  </a:cubicBezTo>
                  <a:cubicBezTo>
                    <a:pt x="1479" y="1728"/>
                    <a:pt x="1423" y="1552"/>
                    <a:pt x="1290" y="1453"/>
                  </a:cubicBezTo>
                  <a:cubicBezTo>
                    <a:pt x="1192" y="1381"/>
                    <a:pt x="1070" y="1359"/>
                    <a:pt x="952" y="1338"/>
                  </a:cubicBezTo>
                  <a:cubicBezTo>
                    <a:pt x="817" y="1314"/>
                    <a:pt x="688" y="1293"/>
                    <a:pt x="605" y="1196"/>
                  </a:cubicBezTo>
                  <a:cubicBezTo>
                    <a:pt x="577" y="1166"/>
                    <a:pt x="557" y="1130"/>
                    <a:pt x="536" y="1089"/>
                  </a:cubicBezTo>
                  <a:cubicBezTo>
                    <a:pt x="515" y="1051"/>
                    <a:pt x="491" y="1010"/>
                    <a:pt x="461" y="973"/>
                  </a:cubicBezTo>
                  <a:cubicBezTo>
                    <a:pt x="422" y="931"/>
                    <a:pt x="375" y="899"/>
                    <a:pt x="317" y="875"/>
                  </a:cubicBezTo>
                  <a:cubicBezTo>
                    <a:pt x="326" y="858"/>
                    <a:pt x="332" y="841"/>
                    <a:pt x="339" y="824"/>
                  </a:cubicBezTo>
                  <a:cubicBezTo>
                    <a:pt x="399" y="663"/>
                    <a:pt x="377" y="489"/>
                    <a:pt x="283" y="384"/>
                  </a:cubicBezTo>
                  <a:cubicBezTo>
                    <a:pt x="255" y="352"/>
                    <a:pt x="223" y="326"/>
                    <a:pt x="189" y="301"/>
                  </a:cubicBezTo>
                  <a:cubicBezTo>
                    <a:pt x="135" y="258"/>
                    <a:pt x="86" y="219"/>
                    <a:pt x="67" y="161"/>
                  </a:cubicBezTo>
                  <a:cubicBezTo>
                    <a:pt x="58" y="131"/>
                    <a:pt x="58" y="99"/>
                    <a:pt x="69" y="63"/>
                  </a:cubicBezTo>
                  <a:cubicBezTo>
                    <a:pt x="314" y="115"/>
                    <a:pt x="564" y="141"/>
                    <a:pt x="813" y="141"/>
                  </a:cubicBezTo>
                  <a:cubicBezTo>
                    <a:pt x="891" y="141"/>
                    <a:pt x="968" y="139"/>
                    <a:pt x="1046" y="134"/>
                  </a:cubicBezTo>
                  <a:cubicBezTo>
                    <a:pt x="1162" y="127"/>
                    <a:pt x="1279" y="114"/>
                    <a:pt x="1391" y="99"/>
                  </a:cubicBezTo>
                  <a:cubicBezTo>
                    <a:pt x="1494" y="89"/>
                    <a:pt x="1599" y="76"/>
                    <a:pt x="1702" y="69"/>
                  </a:cubicBezTo>
                  <a:cubicBezTo>
                    <a:pt x="1798" y="62"/>
                    <a:pt x="1895" y="59"/>
                    <a:pt x="1992" y="59"/>
                  </a:cubicBezTo>
                  <a:close/>
                  <a:moveTo>
                    <a:pt x="35" y="1"/>
                  </a:moveTo>
                  <a:lnTo>
                    <a:pt x="26" y="22"/>
                  </a:lnTo>
                  <a:cubicBezTo>
                    <a:pt x="5" y="78"/>
                    <a:pt x="0" y="129"/>
                    <a:pt x="15" y="176"/>
                  </a:cubicBezTo>
                  <a:cubicBezTo>
                    <a:pt x="39" y="251"/>
                    <a:pt x="99" y="299"/>
                    <a:pt x="157" y="344"/>
                  </a:cubicBezTo>
                  <a:cubicBezTo>
                    <a:pt x="187" y="367"/>
                    <a:pt x="219" y="391"/>
                    <a:pt x="245" y="419"/>
                  </a:cubicBezTo>
                  <a:cubicBezTo>
                    <a:pt x="324" y="511"/>
                    <a:pt x="343" y="663"/>
                    <a:pt x="290" y="804"/>
                  </a:cubicBezTo>
                  <a:cubicBezTo>
                    <a:pt x="281" y="830"/>
                    <a:pt x="268" y="854"/>
                    <a:pt x="255" y="879"/>
                  </a:cubicBezTo>
                  <a:lnTo>
                    <a:pt x="240" y="907"/>
                  </a:lnTo>
                  <a:lnTo>
                    <a:pt x="270" y="916"/>
                  </a:lnTo>
                  <a:cubicBezTo>
                    <a:pt x="335" y="937"/>
                    <a:pt x="384" y="967"/>
                    <a:pt x="420" y="1010"/>
                  </a:cubicBezTo>
                  <a:cubicBezTo>
                    <a:pt x="448" y="1040"/>
                    <a:pt x="467" y="1076"/>
                    <a:pt x="489" y="1115"/>
                  </a:cubicBezTo>
                  <a:cubicBezTo>
                    <a:pt x="510" y="1156"/>
                    <a:pt x="532" y="1196"/>
                    <a:pt x="564" y="1233"/>
                  </a:cubicBezTo>
                  <a:cubicBezTo>
                    <a:pt x="660" y="1342"/>
                    <a:pt x="804" y="1366"/>
                    <a:pt x="943" y="1391"/>
                  </a:cubicBezTo>
                  <a:cubicBezTo>
                    <a:pt x="1055" y="1411"/>
                    <a:pt x="1170" y="1432"/>
                    <a:pt x="1258" y="1496"/>
                  </a:cubicBezTo>
                  <a:cubicBezTo>
                    <a:pt x="1369" y="1578"/>
                    <a:pt x="1419" y="1715"/>
                    <a:pt x="1468" y="1873"/>
                  </a:cubicBezTo>
                  <a:cubicBezTo>
                    <a:pt x="1487" y="1935"/>
                    <a:pt x="1507" y="2000"/>
                    <a:pt x="1515" y="2066"/>
                  </a:cubicBezTo>
                  <a:cubicBezTo>
                    <a:pt x="1519" y="2109"/>
                    <a:pt x="1519" y="2154"/>
                    <a:pt x="1519" y="2199"/>
                  </a:cubicBezTo>
                  <a:cubicBezTo>
                    <a:pt x="1519" y="2229"/>
                    <a:pt x="1519" y="2257"/>
                    <a:pt x="1522" y="2285"/>
                  </a:cubicBezTo>
                  <a:cubicBezTo>
                    <a:pt x="1524" y="2336"/>
                    <a:pt x="1530" y="2390"/>
                    <a:pt x="1545" y="2454"/>
                  </a:cubicBezTo>
                  <a:lnTo>
                    <a:pt x="1547" y="2469"/>
                  </a:lnTo>
                  <a:lnTo>
                    <a:pt x="1569" y="2478"/>
                  </a:lnTo>
                  <a:cubicBezTo>
                    <a:pt x="1597" y="2486"/>
                    <a:pt x="1624" y="2490"/>
                    <a:pt x="1652" y="2495"/>
                  </a:cubicBezTo>
                  <a:cubicBezTo>
                    <a:pt x="1684" y="2499"/>
                    <a:pt x="1714" y="2503"/>
                    <a:pt x="1742" y="2516"/>
                  </a:cubicBezTo>
                  <a:cubicBezTo>
                    <a:pt x="1792" y="2542"/>
                    <a:pt x="1819" y="2591"/>
                    <a:pt x="1828" y="2668"/>
                  </a:cubicBezTo>
                  <a:lnTo>
                    <a:pt x="1832" y="2705"/>
                  </a:lnTo>
                  <a:lnTo>
                    <a:pt x="1864" y="2690"/>
                  </a:lnTo>
                  <a:cubicBezTo>
                    <a:pt x="1929" y="2660"/>
                    <a:pt x="1994" y="2645"/>
                    <a:pt x="2057" y="2645"/>
                  </a:cubicBezTo>
                  <a:cubicBezTo>
                    <a:pt x="2095" y="2645"/>
                    <a:pt x="2132" y="2650"/>
                    <a:pt x="2166" y="2662"/>
                  </a:cubicBezTo>
                  <a:cubicBezTo>
                    <a:pt x="2196" y="2670"/>
                    <a:pt x="2226" y="2681"/>
                    <a:pt x="2256" y="2694"/>
                  </a:cubicBezTo>
                  <a:cubicBezTo>
                    <a:pt x="2319" y="2720"/>
                    <a:pt x="2383" y="2747"/>
                    <a:pt x="2445" y="2747"/>
                  </a:cubicBezTo>
                  <a:cubicBezTo>
                    <a:pt x="2481" y="2747"/>
                    <a:pt x="2516" y="2737"/>
                    <a:pt x="2546" y="2717"/>
                  </a:cubicBezTo>
                  <a:cubicBezTo>
                    <a:pt x="2599" y="2681"/>
                    <a:pt x="2625" y="2623"/>
                    <a:pt x="2649" y="2565"/>
                  </a:cubicBezTo>
                  <a:cubicBezTo>
                    <a:pt x="2672" y="2510"/>
                    <a:pt x="2694" y="2456"/>
                    <a:pt x="2741" y="2435"/>
                  </a:cubicBezTo>
                  <a:cubicBezTo>
                    <a:pt x="2761" y="2426"/>
                    <a:pt x="2789" y="2423"/>
                    <a:pt x="2819" y="2423"/>
                  </a:cubicBezTo>
                  <a:cubicBezTo>
                    <a:pt x="2840" y="2423"/>
                    <a:pt x="2862" y="2424"/>
                    <a:pt x="2884" y="2426"/>
                  </a:cubicBezTo>
                  <a:cubicBezTo>
                    <a:pt x="2908" y="2428"/>
                    <a:pt x="2931" y="2430"/>
                    <a:pt x="2953" y="2430"/>
                  </a:cubicBezTo>
                  <a:cubicBezTo>
                    <a:pt x="2996" y="2430"/>
                    <a:pt x="3056" y="2424"/>
                    <a:pt x="3083" y="2362"/>
                  </a:cubicBezTo>
                  <a:cubicBezTo>
                    <a:pt x="3098" y="2332"/>
                    <a:pt x="3096" y="2300"/>
                    <a:pt x="3094" y="2272"/>
                  </a:cubicBezTo>
                  <a:cubicBezTo>
                    <a:pt x="3094" y="2248"/>
                    <a:pt x="3094" y="2225"/>
                    <a:pt x="3103" y="2205"/>
                  </a:cubicBezTo>
                  <a:cubicBezTo>
                    <a:pt x="3116" y="2180"/>
                    <a:pt x="3146" y="2169"/>
                    <a:pt x="3182" y="2156"/>
                  </a:cubicBezTo>
                  <a:cubicBezTo>
                    <a:pt x="3212" y="2143"/>
                    <a:pt x="3242" y="2133"/>
                    <a:pt x="3268" y="2111"/>
                  </a:cubicBezTo>
                  <a:cubicBezTo>
                    <a:pt x="3323" y="2064"/>
                    <a:pt x="3328" y="1991"/>
                    <a:pt x="3332" y="1920"/>
                  </a:cubicBezTo>
                  <a:cubicBezTo>
                    <a:pt x="3332" y="1890"/>
                    <a:pt x="3334" y="1860"/>
                    <a:pt x="3341" y="1833"/>
                  </a:cubicBezTo>
                  <a:cubicBezTo>
                    <a:pt x="3368" y="1704"/>
                    <a:pt x="3493" y="1638"/>
                    <a:pt x="3625" y="1565"/>
                  </a:cubicBezTo>
                  <a:cubicBezTo>
                    <a:pt x="3756" y="1494"/>
                    <a:pt x="3893" y="1419"/>
                    <a:pt x="3938" y="1280"/>
                  </a:cubicBezTo>
                  <a:cubicBezTo>
                    <a:pt x="3964" y="1203"/>
                    <a:pt x="3955" y="1123"/>
                    <a:pt x="3947" y="1046"/>
                  </a:cubicBezTo>
                  <a:cubicBezTo>
                    <a:pt x="3945" y="1021"/>
                    <a:pt x="3940" y="993"/>
                    <a:pt x="3940" y="967"/>
                  </a:cubicBezTo>
                  <a:lnTo>
                    <a:pt x="3938" y="954"/>
                  </a:lnTo>
                  <a:lnTo>
                    <a:pt x="3930" y="948"/>
                  </a:lnTo>
                  <a:cubicBezTo>
                    <a:pt x="3833" y="873"/>
                    <a:pt x="3758" y="774"/>
                    <a:pt x="3722" y="665"/>
                  </a:cubicBezTo>
                  <a:cubicBezTo>
                    <a:pt x="3713" y="641"/>
                    <a:pt x="3707" y="618"/>
                    <a:pt x="3700" y="594"/>
                  </a:cubicBezTo>
                  <a:cubicBezTo>
                    <a:pt x="3679" y="519"/>
                    <a:pt x="3655" y="440"/>
                    <a:pt x="3595" y="384"/>
                  </a:cubicBezTo>
                  <a:cubicBezTo>
                    <a:pt x="3518" y="311"/>
                    <a:pt x="3411" y="305"/>
                    <a:pt x="3319" y="305"/>
                  </a:cubicBezTo>
                  <a:lnTo>
                    <a:pt x="3229" y="307"/>
                  </a:lnTo>
                  <a:lnTo>
                    <a:pt x="3212" y="307"/>
                  </a:lnTo>
                  <a:cubicBezTo>
                    <a:pt x="3113" y="305"/>
                    <a:pt x="2953" y="260"/>
                    <a:pt x="2951" y="144"/>
                  </a:cubicBezTo>
                  <a:lnTo>
                    <a:pt x="2948" y="123"/>
                  </a:lnTo>
                  <a:lnTo>
                    <a:pt x="2929" y="119"/>
                  </a:lnTo>
                  <a:cubicBezTo>
                    <a:pt x="2622" y="43"/>
                    <a:pt x="2304" y="5"/>
                    <a:pt x="1986" y="5"/>
                  </a:cubicBezTo>
                  <a:cubicBezTo>
                    <a:pt x="1890" y="5"/>
                    <a:pt x="1793" y="9"/>
                    <a:pt x="1697" y="16"/>
                  </a:cubicBezTo>
                  <a:cubicBezTo>
                    <a:pt x="1592" y="22"/>
                    <a:pt x="1487" y="35"/>
                    <a:pt x="1384" y="48"/>
                  </a:cubicBezTo>
                  <a:cubicBezTo>
                    <a:pt x="1273" y="61"/>
                    <a:pt x="1157" y="74"/>
                    <a:pt x="1044" y="80"/>
                  </a:cubicBezTo>
                  <a:cubicBezTo>
                    <a:pt x="967" y="85"/>
                    <a:pt x="889" y="88"/>
                    <a:pt x="811" y="88"/>
                  </a:cubicBezTo>
                  <a:cubicBezTo>
                    <a:pt x="558" y="88"/>
                    <a:pt x="303" y="61"/>
                    <a:pt x="56" y="5"/>
                  </a:cubicBezTo>
                  <a:lnTo>
                    <a:pt x="3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50"/>
            <p:cNvSpPr/>
            <p:nvPr/>
          </p:nvSpPr>
          <p:spPr>
            <a:xfrm>
              <a:off x="4757846" y="2142466"/>
              <a:ext cx="142302" cy="73282"/>
            </a:xfrm>
            <a:custGeom>
              <a:rect b="b" l="l" r="r" t="t"/>
              <a:pathLst>
                <a:path extrusionOk="0" h="2579" w="5008">
                  <a:moveTo>
                    <a:pt x="2927" y="0"/>
                  </a:moveTo>
                  <a:cubicBezTo>
                    <a:pt x="2916" y="0"/>
                    <a:pt x="2906" y="0"/>
                    <a:pt x="2895" y="1"/>
                  </a:cubicBezTo>
                  <a:cubicBezTo>
                    <a:pt x="2737" y="12"/>
                    <a:pt x="2572" y="48"/>
                    <a:pt x="2415" y="52"/>
                  </a:cubicBezTo>
                  <a:cubicBezTo>
                    <a:pt x="2317" y="157"/>
                    <a:pt x="2278" y="322"/>
                    <a:pt x="2355" y="446"/>
                  </a:cubicBezTo>
                  <a:cubicBezTo>
                    <a:pt x="2392" y="502"/>
                    <a:pt x="2445" y="554"/>
                    <a:pt x="2443" y="620"/>
                  </a:cubicBezTo>
                  <a:cubicBezTo>
                    <a:pt x="2437" y="802"/>
                    <a:pt x="2047" y="779"/>
                    <a:pt x="2066" y="963"/>
                  </a:cubicBezTo>
                  <a:cubicBezTo>
                    <a:pt x="2017" y="1002"/>
                    <a:pt x="1958" y="1019"/>
                    <a:pt x="1896" y="1019"/>
                  </a:cubicBezTo>
                  <a:cubicBezTo>
                    <a:pt x="1806" y="1019"/>
                    <a:pt x="1712" y="982"/>
                    <a:pt x="1646" y="918"/>
                  </a:cubicBezTo>
                  <a:cubicBezTo>
                    <a:pt x="1537" y="811"/>
                    <a:pt x="1492" y="652"/>
                    <a:pt x="1485" y="498"/>
                  </a:cubicBezTo>
                  <a:cubicBezTo>
                    <a:pt x="1335" y="404"/>
                    <a:pt x="1179" y="305"/>
                    <a:pt x="1001" y="284"/>
                  </a:cubicBezTo>
                  <a:cubicBezTo>
                    <a:pt x="982" y="281"/>
                    <a:pt x="962" y="280"/>
                    <a:pt x="942" y="280"/>
                  </a:cubicBezTo>
                  <a:cubicBezTo>
                    <a:pt x="782" y="280"/>
                    <a:pt x="617" y="356"/>
                    <a:pt x="560" y="502"/>
                  </a:cubicBezTo>
                  <a:cubicBezTo>
                    <a:pt x="517" y="609"/>
                    <a:pt x="532" y="744"/>
                    <a:pt x="453" y="826"/>
                  </a:cubicBezTo>
                  <a:cubicBezTo>
                    <a:pt x="382" y="896"/>
                    <a:pt x="256" y="903"/>
                    <a:pt x="204" y="991"/>
                  </a:cubicBezTo>
                  <a:cubicBezTo>
                    <a:pt x="155" y="1072"/>
                    <a:pt x="202" y="1179"/>
                    <a:pt x="191" y="1276"/>
                  </a:cubicBezTo>
                  <a:cubicBezTo>
                    <a:pt x="176" y="1411"/>
                    <a:pt x="48" y="1522"/>
                    <a:pt x="1" y="1640"/>
                  </a:cubicBezTo>
                  <a:cubicBezTo>
                    <a:pt x="252" y="1696"/>
                    <a:pt x="510" y="1724"/>
                    <a:pt x="768" y="1724"/>
                  </a:cubicBezTo>
                  <a:cubicBezTo>
                    <a:pt x="844" y="1724"/>
                    <a:pt x="919" y="1722"/>
                    <a:pt x="995" y="1717"/>
                  </a:cubicBezTo>
                  <a:cubicBezTo>
                    <a:pt x="1215" y="1702"/>
                    <a:pt x="1432" y="1668"/>
                    <a:pt x="1650" y="1651"/>
                  </a:cubicBezTo>
                  <a:cubicBezTo>
                    <a:pt x="1746" y="1644"/>
                    <a:pt x="1842" y="1640"/>
                    <a:pt x="1938" y="1640"/>
                  </a:cubicBezTo>
                  <a:cubicBezTo>
                    <a:pt x="2253" y="1640"/>
                    <a:pt x="2568" y="1678"/>
                    <a:pt x="2874" y="1753"/>
                  </a:cubicBezTo>
                  <a:cubicBezTo>
                    <a:pt x="2878" y="1882"/>
                    <a:pt x="3034" y="1942"/>
                    <a:pt x="3163" y="1942"/>
                  </a:cubicBezTo>
                  <a:cubicBezTo>
                    <a:pt x="3171" y="1942"/>
                    <a:pt x="3179" y="1942"/>
                    <a:pt x="3186" y="1942"/>
                  </a:cubicBezTo>
                  <a:cubicBezTo>
                    <a:pt x="3214" y="1942"/>
                    <a:pt x="3241" y="1941"/>
                    <a:pt x="3269" y="1941"/>
                  </a:cubicBezTo>
                  <a:cubicBezTo>
                    <a:pt x="3365" y="1941"/>
                    <a:pt x="3460" y="1949"/>
                    <a:pt x="3527" y="2013"/>
                  </a:cubicBezTo>
                  <a:cubicBezTo>
                    <a:pt x="3600" y="2079"/>
                    <a:pt x="3615" y="2188"/>
                    <a:pt x="3647" y="2283"/>
                  </a:cubicBezTo>
                  <a:cubicBezTo>
                    <a:pt x="3688" y="2400"/>
                    <a:pt x="3765" y="2503"/>
                    <a:pt x="3864" y="2578"/>
                  </a:cubicBezTo>
                  <a:cubicBezTo>
                    <a:pt x="3861" y="2531"/>
                    <a:pt x="3864" y="2484"/>
                    <a:pt x="3876" y="2441"/>
                  </a:cubicBezTo>
                  <a:cubicBezTo>
                    <a:pt x="3921" y="2304"/>
                    <a:pt x="4065" y="2229"/>
                    <a:pt x="4204" y="2197"/>
                  </a:cubicBezTo>
                  <a:cubicBezTo>
                    <a:pt x="4344" y="2167"/>
                    <a:pt x="4491" y="2167"/>
                    <a:pt x="4624" y="2118"/>
                  </a:cubicBezTo>
                  <a:cubicBezTo>
                    <a:pt x="4661" y="2103"/>
                    <a:pt x="4697" y="2085"/>
                    <a:pt x="4725" y="2058"/>
                  </a:cubicBezTo>
                  <a:cubicBezTo>
                    <a:pt x="4774" y="2015"/>
                    <a:pt x="4802" y="1946"/>
                    <a:pt x="4860" y="1916"/>
                  </a:cubicBezTo>
                  <a:cubicBezTo>
                    <a:pt x="4884" y="1903"/>
                    <a:pt x="4909" y="1898"/>
                    <a:pt x="4934" y="1898"/>
                  </a:cubicBezTo>
                  <a:cubicBezTo>
                    <a:pt x="4958" y="1898"/>
                    <a:pt x="4983" y="1902"/>
                    <a:pt x="5008" y="1910"/>
                  </a:cubicBezTo>
                  <a:cubicBezTo>
                    <a:pt x="5006" y="1852"/>
                    <a:pt x="5001" y="1792"/>
                    <a:pt x="4995" y="1734"/>
                  </a:cubicBezTo>
                  <a:cubicBezTo>
                    <a:pt x="4973" y="1567"/>
                    <a:pt x="4883" y="1370"/>
                    <a:pt x="4714" y="1366"/>
                  </a:cubicBezTo>
                  <a:cubicBezTo>
                    <a:pt x="4654" y="1106"/>
                    <a:pt x="4806" y="787"/>
                    <a:pt x="4628" y="588"/>
                  </a:cubicBezTo>
                  <a:cubicBezTo>
                    <a:pt x="4531" y="478"/>
                    <a:pt x="4384" y="462"/>
                    <a:pt x="4228" y="462"/>
                  </a:cubicBezTo>
                  <a:cubicBezTo>
                    <a:pt x="4163" y="462"/>
                    <a:pt x="4097" y="465"/>
                    <a:pt x="4033" y="465"/>
                  </a:cubicBezTo>
                  <a:cubicBezTo>
                    <a:pt x="3876" y="465"/>
                    <a:pt x="3728" y="448"/>
                    <a:pt x="3630" y="337"/>
                  </a:cubicBezTo>
                  <a:cubicBezTo>
                    <a:pt x="3594" y="296"/>
                    <a:pt x="3566" y="241"/>
                    <a:pt x="3514" y="217"/>
                  </a:cubicBezTo>
                  <a:cubicBezTo>
                    <a:pt x="3489" y="205"/>
                    <a:pt x="3462" y="202"/>
                    <a:pt x="3434" y="202"/>
                  </a:cubicBezTo>
                  <a:cubicBezTo>
                    <a:pt x="3408" y="202"/>
                    <a:pt x="3381" y="205"/>
                    <a:pt x="3355" y="205"/>
                  </a:cubicBezTo>
                  <a:cubicBezTo>
                    <a:pt x="3335" y="205"/>
                    <a:pt x="3315" y="203"/>
                    <a:pt x="3296" y="198"/>
                  </a:cubicBezTo>
                  <a:cubicBezTo>
                    <a:pt x="3206" y="172"/>
                    <a:pt x="3157" y="72"/>
                    <a:pt x="3075" y="29"/>
                  </a:cubicBezTo>
                  <a:cubicBezTo>
                    <a:pt x="3029" y="6"/>
                    <a:pt x="2977" y="0"/>
                    <a:pt x="29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50"/>
            <p:cNvSpPr/>
            <p:nvPr/>
          </p:nvSpPr>
          <p:spPr>
            <a:xfrm>
              <a:off x="4756879" y="2141670"/>
              <a:ext cx="144007" cy="75641"/>
            </a:xfrm>
            <a:custGeom>
              <a:rect b="b" l="l" r="r" t="t"/>
              <a:pathLst>
                <a:path extrusionOk="0" h="2662" w="5068">
                  <a:moveTo>
                    <a:pt x="2970" y="55"/>
                  </a:moveTo>
                  <a:cubicBezTo>
                    <a:pt x="3023" y="55"/>
                    <a:pt x="3064" y="63"/>
                    <a:pt x="3096" y="80"/>
                  </a:cubicBezTo>
                  <a:cubicBezTo>
                    <a:pt x="3128" y="97"/>
                    <a:pt x="3156" y="125"/>
                    <a:pt x="3184" y="155"/>
                  </a:cubicBezTo>
                  <a:cubicBezTo>
                    <a:pt x="3225" y="194"/>
                    <a:pt x="3266" y="234"/>
                    <a:pt x="3323" y="252"/>
                  </a:cubicBezTo>
                  <a:cubicBezTo>
                    <a:pt x="3343" y="257"/>
                    <a:pt x="3366" y="259"/>
                    <a:pt x="3391" y="259"/>
                  </a:cubicBezTo>
                  <a:cubicBezTo>
                    <a:pt x="3404" y="259"/>
                    <a:pt x="3417" y="259"/>
                    <a:pt x="3431" y="258"/>
                  </a:cubicBezTo>
                  <a:cubicBezTo>
                    <a:pt x="3443" y="257"/>
                    <a:pt x="3455" y="257"/>
                    <a:pt x="3466" y="257"/>
                  </a:cubicBezTo>
                  <a:cubicBezTo>
                    <a:pt x="3495" y="257"/>
                    <a:pt x="3519" y="260"/>
                    <a:pt x="3538" y="269"/>
                  </a:cubicBezTo>
                  <a:cubicBezTo>
                    <a:pt x="3568" y="284"/>
                    <a:pt x="3589" y="312"/>
                    <a:pt x="3613" y="344"/>
                  </a:cubicBezTo>
                  <a:cubicBezTo>
                    <a:pt x="3623" y="357"/>
                    <a:pt x="3634" y="372"/>
                    <a:pt x="3645" y="384"/>
                  </a:cubicBezTo>
                  <a:cubicBezTo>
                    <a:pt x="3748" y="502"/>
                    <a:pt x="3902" y="519"/>
                    <a:pt x="4059" y="519"/>
                  </a:cubicBezTo>
                  <a:cubicBezTo>
                    <a:pt x="4095" y="519"/>
                    <a:pt x="4130" y="518"/>
                    <a:pt x="4165" y="517"/>
                  </a:cubicBezTo>
                  <a:lnTo>
                    <a:pt x="4260" y="517"/>
                  </a:lnTo>
                  <a:cubicBezTo>
                    <a:pt x="4427" y="517"/>
                    <a:pt x="4555" y="537"/>
                    <a:pt x="4643" y="633"/>
                  </a:cubicBezTo>
                  <a:cubicBezTo>
                    <a:pt x="4742" y="747"/>
                    <a:pt x="4729" y="903"/>
                    <a:pt x="4716" y="1068"/>
                  </a:cubicBezTo>
                  <a:cubicBezTo>
                    <a:pt x="4707" y="1179"/>
                    <a:pt x="4697" y="1295"/>
                    <a:pt x="4722" y="1400"/>
                  </a:cubicBezTo>
                  <a:lnTo>
                    <a:pt x="4727" y="1421"/>
                  </a:lnTo>
                  <a:lnTo>
                    <a:pt x="4748" y="1421"/>
                  </a:lnTo>
                  <a:cubicBezTo>
                    <a:pt x="4894" y="1424"/>
                    <a:pt x="4980" y="1597"/>
                    <a:pt x="5003" y="1766"/>
                  </a:cubicBezTo>
                  <a:cubicBezTo>
                    <a:pt x="5007" y="1809"/>
                    <a:pt x="5012" y="1856"/>
                    <a:pt x="5014" y="1903"/>
                  </a:cubicBezTo>
                  <a:cubicBezTo>
                    <a:pt x="4997" y="1900"/>
                    <a:pt x="4982" y="1898"/>
                    <a:pt x="4967" y="1898"/>
                  </a:cubicBezTo>
                  <a:cubicBezTo>
                    <a:pt x="4936" y="1898"/>
                    <a:pt x="4907" y="1906"/>
                    <a:pt x="4881" y="1921"/>
                  </a:cubicBezTo>
                  <a:cubicBezTo>
                    <a:pt x="4840" y="1942"/>
                    <a:pt x="4815" y="1976"/>
                    <a:pt x="4789" y="2011"/>
                  </a:cubicBezTo>
                  <a:cubicBezTo>
                    <a:pt x="4774" y="2030"/>
                    <a:pt x="4759" y="2051"/>
                    <a:pt x="4742" y="2066"/>
                  </a:cubicBezTo>
                  <a:cubicBezTo>
                    <a:pt x="4718" y="2088"/>
                    <a:pt x="4690" y="2105"/>
                    <a:pt x="4647" y="2120"/>
                  </a:cubicBezTo>
                  <a:cubicBezTo>
                    <a:pt x="4568" y="2150"/>
                    <a:pt x="4485" y="2161"/>
                    <a:pt x="4397" y="2173"/>
                  </a:cubicBezTo>
                  <a:cubicBezTo>
                    <a:pt x="4343" y="2180"/>
                    <a:pt x="4288" y="2186"/>
                    <a:pt x="4234" y="2199"/>
                  </a:cubicBezTo>
                  <a:cubicBezTo>
                    <a:pt x="4148" y="2218"/>
                    <a:pt x="3943" y="2281"/>
                    <a:pt x="3885" y="2461"/>
                  </a:cubicBezTo>
                  <a:cubicBezTo>
                    <a:pt x="3878" y="2486"/>
                    <a:pt x="3872" y="2516"/>
                    <a:pt x="3872" y="2548"/>
                  </a:cubicBezTo>
                  <a:cubicBezTo>
                    <a:pt x="3795" y="2480"/>
                    <a:pt x="3737" y="2394"/>
                    <a:pt x="3707" y="2302"/>
                  </a:cubicBezTo>
                  <a:cubicBezTo>
                    <a:pt x="3698" y="2278"/>
                    <a:pt x="3692" y="2255"/>
                    <a:pt x="3685" y="2231"/>
                  </a:cubicBezTo>
                  <a:cubicBezTo>
                    <a:pt x="3664" y="2156"/>
                    <a:pt x="3640" y="2077"/>
                    <a:pt x="3580" y="2021"/>
                  </a:cubicBezTo>
                  <a:cubicBezTo>
                    <a:pt x="3503" y="1948"/>
                    <a:pt x="3396" y="1942"/>
                    <a:pt x="3304" y="1942"/>
                  </a:cubicBezTo>
                  <a:lnTo>
                    <a:pt x="3214" y="1944"/>
                  </a:lnTo>
                  <a:lnTo>
                    <a:pt x="3197" y="1944"/>
                  </a:lnTo>
                  <a:cubicBezTo>
                    <a:pt x="3098" y="1942"/>
                    <a:pt x="2938" y="1897"/>
                    <a:pt x="2936" y="1781"/>
                  </a:cubicBezTo>
                  <a:lnTo>
                    <a:pt x="2933" y="1760"/>
                  </a:lnTo>
                  <a:lnTo>
                    <a:pt x="2914" y="1756"/>
                  </a:lnTo>
                  <a:cubicBezTo>
                    <a:pt x="2607" y="1680"/>
                    <a:pt x="2289" y="1642"/>
                    <a:pt x="1971" y="1642"/>
                  </a:cubicBezTo>
                  <a:cubicBezTo>
                    <a:pt x="1875" y="1642"/>
                    <a:pt x="1778" y="1646"/>
                    <a:pt x="1682" y="1653"/>
                  </a:cubicBezTo>
                  <a:cubicBezTo>
                    <a:pt x="1577" y="1659"/>
                    <a:pt x="1472" y="1672"/>
                    <a:pt x="1369" y="1685"/>
                  </a:cubicBezTo>
                  <a:cubicBezTo>
                    <a:pt x="1258" y="1698"/>
                    <a:pt x="1142" y="1711"/>
                    <a:pt x="1029" y="1717"/>
                  </a:cubicBezTo>
                  <a:cubicBezTo>
                    <a:pt x="953" y="1722"/>
                    <a:pt x="877" y="1725"/>
                    <a:pt x="800" y="1725"/>
                  </a:cubicBezTo>
                  <a:cubicBezTo>
                    <a:pt x="557" y="1725"/>
                    <a:pt x="313" y="1699"/>
                    <a:pt x="73" y="1649"/>
                  </a:cubicBezTo>
                  <a:cubicBezTo>
                    <a:pt x="93" y="1614"/>
                    <a:pt x="116" y="1578"/>
                    <a:pt x="142" y="1541"/>
                  </a:cubicBezTo>
                  <a:cubicBezTo>
                    <a:pt x="191" y="1469"/>
                    <a:pt x="243" y="1394"/>
                    <a:pt x="251" y="1306"/>
                  </a:cubicBezTo>
                  <a:cubicBezTo>
                    <a:pt x="255" y="1267"/>
                    <a:pt x="251" y="1226"/>
                    <a:pt x="247" y="1188"/>
                  </a:cubicBezTo>
                  <a:cubicBezTo>
                    <a:pt x="240" y="1130"/>
                    <a:pt x="234" y="1076"/>
                    <a:pt x="260" y="1031"/>
                  </a:cubicBezTo>
                  <a:cubicBezTo>
                    <a:pt x="285" y="991"/>
                    <a:pt x="332" y="969"/>
                    <a:pt x="382" y="948"/>
                  </a:cubicBezTo>
                  <a:cubicBezTo>
                    <a:pt x="425" y="927"/>
                    <a:pt x="470" y="907"/>
                    <a:pt x="506" y="873"/>
                  </a:cubicBezTo>
                  <a:cubicBezTo>
                    <a:pt x="562" y="815"/>
                    <a:pt x="575" y="738"/>
                    <a:pt x="590" y="663"/>
                  </a:cubicBezTo>
                  <a:cubicBezTo>
                    <a:pt x="596" y="620"/>
                    <a:pt x="602" y="577"/>
                    <a:pt x="617" y="541"/>
                  </a:cubicBezTo>
                  <a:cubicBezTo>
                    <a:pt x="673" y="397"/>
                    <a:pt x="838" y="335"/>
                    <a:pt x="975" y="335"/>
                  </a:cubicBezTo>
                  <a:cubicBezTo>
                    <a:pt x="995" y="335"/>
                    <a:pt x="1014" y="335"/>
                    <a:pt x="1033" y="337"/>
                  </a:cubicBezTo>
                  <a:cubicBezTo>
                    <a:pt x="1202" y="359"/>
                    <a:pt x="1357" y="455"/>
                    <a:pt x="1494" y="541"/>
                  </a:cubicBezTo>
                  <a:cubicBezTo>
                    <a:pt x="1502" y="672"/>
                    <a:pt x="1539" y="845"/>
                    <a:pt x="1661" y="965"/>
                  </a:cubicBezTo>
                  <a:cubicBezTo>
                    <a:pt x="1732" y="1034"/>
                    <a:pt x="1832" y="1074"/>
                    <a:pt x="1929" y="1074"/>
                  </a:cubicBezTo>
                  <a:cubicBezTo>
                    <a:pt x="2001" y="1074"/>
                    <a:pt x="2066" y="1053"/>
                    <a:pt x="2117" y="1010"/>
                  </a:cubicBezTo>
                  <a:lnTo>
                    <a:pt x="2128" y="1001"/>
                  </a:lnTo>
                  <a:lnTo>
                    <a:pt x="2126" y="986"/>
                  </a:lnTo>
                  <a:cubicBezTo>
                    <a:pt x="2119" y="920"/>
                    <a:pt x="2186" y="888"/>
                    <a:pt x="2293" y="843"/>
                  </a:cubicBezTo>
                  <a:cubicBezTo>
                    <a:pt x="2391" y="802"/>
                    <a:pt x="2501" y="757"/>
                    <a:pt x="2505" y="648"/>
                  </a:cubicBezTo>
                  <a:cubicBezTo>
                    <a:pt x="2507" y="590"/>
                    <a:pt x="2471" y="543"/>
                    <a:pt x="2441" y="500"/>
                  </a:cubicBezTo>
                  <a:cubicBezTo>
                    <a:pt x="2430" y="487"/>
                    <a:pt x="2421" y="472"/>
                    <a:pt x="2413" y="459"/>
                  </a:cubicBezTo>
                  <a:cubicBezTo>
                    <a:pt x="2340" y="344"/>
                    <a:pt x="2381" y="198"/>
                    <a:pt x="2462" y="106"/>
                  </a:cubicBezTo>
                  <a:cubicBezTo>
                    <a:pt x="2544" y="104"/>
                    <a:pt x="2629" y="91"/>
                    <a:pt x="2713" y="80"/>
                  </a:cubicBezTo>
                  <a:cubicBezTo>
                    <a:pt x="2786" y="72"/>
                    <a:pt x="2858" y="61"/>
                    <a:pt x="2931" y="57"/>
                  </a:cubicBezTo>
                  <a:cubicBezTo>
                    <a:pt x="2944" y="57"/>
                    <a:pt x="2957" y="55"/>
                    <a:pt x="2970" y="55"/>
                  </a:cubicBezTo>
                  <a:close/>
                  <a:moveTo>
                    <a:pt x="2970" y="1"/>
                  </a:moveTo>
                  <a:cubicBezTo>
                    <a:pt x="2955" y="1"/>
                    <a:pt x="2942" y="3"/>
                    <a:pt x="2927" y="3"/>
                  </a:cubicBezTo>
                  <a:cubicBezTo>
                    <a:pt x="2854" y="7"/>
                    <a:pt x="2779" y="18"/>
                    <a:pt x="2706" y="27"/>
                  </a:cubicBezTo>
                  <a:cubicBezTo>
                    <a:pt x="2621" y="40"/>
                    <a:pt x="2533" y="52"/>
                    <a:pt x="2449" y="52"/>
                  </a:cubicBezTo>
                  <a:lnTo>
                    <a:pt x="2436" y="55"/>
                  </a:lnTo>
                  <a:lnTo>
                    <a:pt x="2430" y="61"/>
                  </a:lnTo>
                  <a:cubicBezTo>
                    <a:pt x="2331" y="166"/>
                    <a:pt x="2278" y="346"/>
                    <a:pt x="2368" y="489"/>
                  </a:cubicBezTo>
                  <a:cubicBezTo>
                    <a:pt x="2376" y="502"/>
                    <a:pt x="2387" y="517"/>
                    <a:pt x="2398" y="532"/>
                  </a:cubicBezTo>
                  <a:cubicBezTo>
                    <a:pt x="2426" y="571"/>
                    <a:pt x="2454" y="607"/>
                    <a:pt x="2451" y="646"/>
                  </a:cubicBezTo>
                  <a:cubicBezTo>
                    <a:pt x="2449" y="721"/>
                    <a:pt x="2364" y="755"/>
                    <a:pt x="2274" y="794"/>
                  </a:cubicBezTo>
                  <a:cubicBezTo>
                    <a:pt x="2179" y="832"/>
                    <a:pt x="2072" y="875"/>
                    <a:pt x="2072" y="978"/>
                  </a:cubicBezTo>
                  <a:cubicBezTo>
                    <a:pt x="2033" y="1005"/>
                    <a:pt x="1983" y="1018"/>
                    <a:pt x="1931" y="1018"/>
                  </a:cubicBezTo>
                  <a:cubicBezTo>
                    <a:pt x="1849" y="1018"/>
                    <a:pt x="1760" y="986"/>
                    <a:pt x="1699" y="927"/>
                  </a:cubicBezTo>
                  <a:cubicBezTo>
                    <a:pt x="1584" y="815"/>
                    <a:pt x="1552" y="646"/>
                    <a:pt x="1545" y="524"/>
                  </a:cubicBezTo>
                  <a:lnTo>
                    <a:pt x="1545" y="511"/>
                  </a:lnTo>
                  <a:lnTo>
                    <a:pt x="1534" y="504"/>
                  </a:lnTo>
                  <a:cubicBezTo>
                    <a:pt x="1389" y="412"/>
                    <a:pt x="1226" y="307"/>
                    <a:pt x="1040" y="284"/>
                  </a:cubicBezTo>
                  <a:cubicBezTo>
                    <a:pt x="1018" y="282"/>
                    <a:pt x="997" y="282"/>
                    <a:pt x="975" y="282"/>
                  </a:cubicBezTo>
                  <a:cubicBezTo>
                    <a:pt x="819" y="282"/>
                    <a:pt x="632" y="354"/>
                    <a:pt x="568" y="522"/>
                  </a:cubicBezTo>
                  <a:cubicBezTo>
                    <a:pt x="551" y="564"/>
                    <a:pt x="542" y="609"/>
                    <a:pt x="536" y="652"/>
                  </a:cubicBezTo>
                  <a:cubicBezTo>
                    <a:pt x="523" y="723"/>
                    <a:pt x="512" y="789"/>
                    <a:pt x="467" y="834"/>
                  </a:cubicBezTo>
                  <a:cubicBezTo>
                    <a:pt x="440" y="862"/>
                    <a:pt x="401" y="879"/>
                    <a:pt x="360" y="899"/>
                  </a:cubicBezTo>
                  <a:cubicBezTo>
                    <a:pt x="305" y="922"/>
                    <a:pt x="247" y="948"/>
                    <a:pt x="215" y="1004"/>
                  </a:cubicBezTo>
                  <a:cubicBezTo>
                    <a:pt x="180" y="1064"/>
                    <a:pt x="187" y="1130"/>
                    <a:pt x="193" y="1194"/>
                  </a:cubicBezTo>
                  <a:cubicBezTo>
                    <a:pt x="198" y="1233"/>
                    <a:pt x="202" y="1267"/>
                    <a:pt x="198" y="1299"/>
                  </a:cubicBezTo>
                  <a:cubicBezTo>
                    <a:pt x="191" y="1374"/>
                    <a:pt x="142" y="1445"/>
                    <a:pt x="97" y="1511"/>
                  </a:cubicBezTo>
                  <a:cubicBezTo>
                    <a:pt x="65" y="1559"/>
                    <a:pt x="30" y="1608"/>
                    <a:pt x="11" y="1659"/>
                  </a:cubicBezTo>
                  <a:lnTo>
                    <a:pt x="0" y="1689"/>
                  </a:lnTo>
                  <a:lnTo>
                    <a:pt x="30" y="1696"/>
                  </a:lnTo>
                  <a:cubicBezTo>
                    <a:pt x="282" y="1750"/>
                    <a:pt x="540" y="1779"/>
                    <a:pt x="797" y="1779"/>
                  </a:cubicBezTo>
                  <a:cubicBezTo>
                    <a:pt x="875" y="1779"/>
                    <a:pt x="953" y="1776"/>
                    <a:pt x="1031" y="1771"/>
                  </a:cubicBezTo>
                  <a:cubicBezTo>
                    <a:pt x="1147" y="1764"/>
                    <a:pt x="1264" y="1751"/>
                    <a:pt x="1376" y="1736"/>
                  </a:cubicBezTo>
                  <a:cubicBezTo>
                    <a:pt x="1479" y="1726"/>
                    <a:pt x="1584" y="1713"/>
                    <a:pt x="1687" y="1706"/>
                  </a:cubicBezTo>
                  <a:cubicBezTo>
                    <a:pt x="1783" y="1699"/>
                    <a:pt x="1880" y="1696"/>
                    <a:pt x="1977" y="1696"/>
                  </a:cubicBezTo>
                  <a:cubicBezTo>
                    <a:pt x="2283" y="1696"/>
                    <a:pt x="2588" y="1731"/>
                    <a:pt x="2884" y="1803"/>
                  </a:cubicBezTo>
                  <a:cubicBezTo>
                    <a:pt x="2901" y="1929"/>
                    <a:pt x="3051" y="1996"/>
                    <a:pt x="3197" y="1998"/>
                  </a:cubicBezTo>
                  <a:lnTo>
                    <a:pt x="3214" y="1998"/>
                  </a:lnTo>
                  <a:lnTo>
                    <a:pt x="3304" y="1996"/>
                  </a:lnTo>
                  <a:cubicBezTo>
                    <a:pt x="3386" y="1996"/>
                    <a:pt x="3480" y="2002"/>
                    <a:pt x="3544" y="2060"/>
                  </a:cubicBezTo>
                  <a:cubicBezTo>
                    <a:pt x="3593" y="2105"/>
                    <a:pt x="3613" y="2173"/>
                    <a:pt x="3634" y="2246"/>
                  </a:cubicBezTo>
                  <a:cubicBezTo>
                    <a:pt x="3640" y="2272"/>
                    <a:pt x="3647" y="2296"/>
                    <a:pt x="3655" y="2319"/>
                  </a:cubicBezTo>
                  <a:cubicBezTo>
                    <a:pt x="3696" y="2437"/>
                    <a:pt x="3778" y="2546"/>
                    <a:pt x="3883" y="2628"/>
                  </a:cubicBezTo>
                  <a:lnTo>
                    <a:pt x="3928" y="2662"/>
                  </a:lnTo>
                  <a:lnTo>
                    <a:pt x="3925" y="2604"/>
                  </a:lnTo>
                  <a:cubicBezTo>
                    <a:pt x="3921" y="2551"/>
                    <a:pt x="3925" y="2512"/>
                    <a:pt x="3936" y="2478"/>
                  </a:cubicBezTo>
                  <a:cubicBezTo>
                    <a:pt x="3985" y="2323"/>
                    <a:pt x="4168" y="2268"/>
                    <a:pt x="4245" y="2251"/>
                  </a:cubicBezTo>
                  <a:cubicBezTo>
                    <a:pt x="4296" y="2240"/>
                    <a:pt x="4352" y="2233"/>
                    <a:pt x="4403" y="2225"/>
                  </a:cubicBezTo>
                  <a:cubicBezTo>
                    <a:pt x="4491" y="2214"/>
                    <a:pt x="4581" y="2201"/>
                    <a:pt x="4667" y="2169"/>
                  </a:cubicBezTo>
                  <a:cubicBezTo>
                    <a:pt x="4714" y="2152"/>
                    <a:pt x="4750" y="2131"/>
                    <a:pt x="4778" y="2105"/>
                  </a:cubicBezTo>
                  <a:cubicBezTo>
                    <a:pt x="4800" y="2086"/>
                    <a:pt x="4817" y="2064"/>
                    <a:pt x="4832" y="2043"/>
                  </a:cubicBezTo>
                  <a:cubicBezTo>
                    <a:pt x="4855" y="2013"/>
                    <a:pt x="4877" y="1983"/>
                    <a:pt x="4907" y="1968"/>
                  </a:cubicBezTo>
                  <a:cubicBezTo>
                    <a:pt x="4925" y="1957"/>
                    <a:pt x="4945" y="1952"/>
                    <a:pt x="4967" y="1952"/>
                  </a:cubicBezTo>
                  <a:cubicBezTo>
                    <a:pt x="4986" y="1952"/>
                    <a:pt x="5008" y="1956"/>
                    <a:pt x="5033" y="1963"/>
                  </a:cubicBezTo>
                  <a:lnTo>
                    <a:pt x="5067" y="1976"/>
                  </a:lnTo>
                  <a:lnTo>
                    <a:pt x="5067" y="1938"/>
                  </a:lnTo>
                  <a:cubicBezTo>
                    <a:pt x="5067" y="1876"/>
                    <a:pt x="5063" y="1816"/>
                    <a:pt x="5055" y="1758"/>
                  </a:cubicBezTo>
                  <a:cubicBezTo>
                    <a:pt x="5031" y="1576"/>
                    <a:pt x="4935" y="1387"/>
                    <a:pt x="4770" y="1370"/>
                  </a:cubicBezTo>
                  <a:cubicBezTo>
                    <a:pt x="4752" y="1276"/>
                    <a:pt x="4761" y="1173"/>
                    <a:pt x="4770" y="1072"/>
                  </a:cubicBezTo>
                  <a:cubicBezTo>
                    <a:pt x="4785" y="903"/>
                    <a:pt x="4797" y="727"/>
                    <a:pt x="4682" y="599"/>
                  </a:cubicBezTo>
                  <a:cubicBezTo>
                    <a:pt x="4574" y="477"/>
                    <a:pt x="4412" y="463"/>
                    <a:pt x="4249" y="463"/>
                  </a:cubicBezTo>
                  <a:cubicBezTo>
                    <a:pt x="4220" y="463"/>
                    <a:pt x="4192" y="463"/>
                    <a:pt x="4163" y="464"/>
                  </a:cubicBezTo>
                  <a:cubicBezTo>
                    <a:pt x="4131" y="466"/>
                    <a:pt x="4099" y="466"/>
                    <a:pt x="4067" y="466"/>
                  </a:cubicBezTo>
                  <a:cubicBezTo>
                    <a:pt x="3900" y="466"/>
                    <a:pt x="3771" y="447"/>
                    <a:pt x="3685" y="348"/>
                  </a:cubicBezTo>
                  <a:cubicBezTo>
                    <a:pt x="3675" y="337"/>
                    <a:pt x="3664" y="324"/>
                    <a:pt x="3655" y="312"/>
                  </a:cubicBezTo>
                  <a:cubicBezTo>
                    <a:pt x="3630" y="275"/>
                    <a:pt x="3602" y="241"/>
                    <a:pt x="3561" y="222"/>
                  </a:cubicBezTo>
                  <a:cubicBezTo>
                    <a:pt x="3529" y="204"/>
                    <a:pt x="3495" y="202"/>
                    <a:pt x="3469" y="202"/>
                  </a:cubicBezTo>
                  <a:cubicBezTo>
                    <a:pt x="3456" y="202"/>
                    <a:pt x="3443" y="204"/>
                    <a:pt x="3428" y="204"/>
                  </a:cubicBezTo>
                  <a:cubicBezTo>
                    <a:pt x="3416" y="205"/>
                    <a:pt x="3403" y="206"/>
                    <a:pt x="3391" y="206"/>
                  </a:cubicBezTo>
                  <a:cubicBezTo>
                    <a:pt x="3371" y="206"/>
                    <a:pt x="3352" y="204"/>
                    <a:pt x="3338" y="200"/>
                  </a:cubicBezTo>
                  <a:cubicBezTo>
                    <a:pt x="3293" y="187"/>
                    <a:pt x="3259" y="153"/>
                    <a:pt x="3223" y="117"/>
                  </a:cubicBezTo>
                  <a:cubicBezTo>
                    <a:pt x="3193" y="87"/>
                    <a:pt x="3161" y="55"/>
                    <a:pt x="3120" y="33"/>
                  </a:cubicBezTo>
                  <a:cubicBezTo>
                    <a:pt x="3079" y="12"/>
                    <a:pt x="3032" y="1"/>
                    <a:pt x="297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50"/>
            <p:cNvSpPr/>
            <p:nvPr/>
          </p:nvSpPr>
          <p:spPr>
            <a:xfrm>
              <a:off x="4776542" y="2111126"/>
              <a:ext cx="25829" cy="29694"/>
            </a:xfrm>
            <a:custGeom>
              <a:rect b="b" l="l" r="r" t="t"/>
              <a:pathLst>
                <a:path extrusionOk="0" h="1045" w="909">
                  <a:moveTo>
                    <a:pt x="600" y="1"/>
                  </a:moveTo>
                  <a:cubicBezTo>
                    <a:pt x="589" y="1"/>
                    <a:pt x="578" y="3"/>
                    <a:pt x="568" y="7"/>
                  </a:cubicBezTo>
                  <a:cubicBezTo>
                    <a:pt x="540" y="63"/>
                    <a:pt x="575" y="125"/>
                    <a:pt x="605" y="176"/>
                  </a:cubicBezTo>
                  <a:cubicBezTo>
                    <a:pt x="635" y="228"/>
                    <a:pt x="662" y="296"/>
                    <a:pt x="628" y="345"/>
                  </a:cubicBezTo>
                  <a:cubicBezTo>
                    <a:pt x="607" y="375"/>
                    <a:pt x="568" y="386"/>
                    <a:pt x="534" y="395"/>
                  </a:cubicBezTo>
                  <a:cubicBezTo>
                    <a:pt x="497" y="405"/>
                    <a:pt x="461" y="414"/>
                    <a:pt x="427" y="425"/>
                  </a:cubicBezTo>
                  <a:cubicBezTo>
                    <a:pt x="412" y="429"/>
                    <a:pt x="397" y="433"/>
                    <a:pt x="386" y="444"/>
                  </a:cubicBezTo>
                  <a:cubicBezTo>
                    <a:pt x="367" y="463"/>
                    <a:pt x="373" y="497"/>
                    <a:pt x="388" y="521"/>
                  </a:cubicBezTo>
                  <a:cubicBezTo>
                    <a:pt x="401" y="545"/>
                    <a:pt x="420" y="566"/>
                    <a:pt x="427" y="592"/>
                  </a:cubicBezTo>
                  <a:cubicBezTo>
                    <a:pt x="433" y="628"/>
                    <a:pt x="414" y="667"/>
                    <a:pt x="384" y="688"/>
                  </a:cubicBezTo>
                  <a:cubicBezTo>
                    <a:pt x="352" y="712"/>
                    <a:pt x="315" y="718"/>
                    <a:pt x="277" y="720"/>
                  </a:cubicBezTo>
                  <a:cubicBezTo>
                    <a:pt x="189" y="727"/>
                    <a:pt x="78" y="714"/>
                    <a:pt x="30" y="789"/>
                  </a:cubicBezTo>
                  <a:cubicBezTo>
                    <a:pt x="0" y="834"/>
                    <a:pt x="11" y="898"/>
                    <a:pt x="43" y="941"/>
                  </a:cubicBezTo>
                  <a:cubicBezTo>
                    <a:pt x="75" y="984"/>
                    <a:pt x="127" y="1010"/>
                    <a:pt x="178" y="1025"/>
                  </a:cubicBezTo>
                  <a:cubicBezTo>
                    <a:pt x="222" y="1038"/>
                    <a:pt x="268" y="1045"/>
                    <a:pt x="314" y="1045"/>
                  </a:cubicBezTo>
                  <a:cubicBezTo>
                    <a:pt x="371" y="1045"/>
                    <a:pt x="428" y="1034"/>
                    <a:pt x="480" y="1012"/>
                  </a:cubicBezTo>
                  <a:cubicBezTo>
                    <a:pt x="540" y="986"/>
                    <a:pt x="594" y="945"/>
                    <a:pt x="630" y="892"/>
                  </a:cubicBezTo>
                  <a:cubicBezTo>
                    <a:pt x="658" y="851"/>
                    <a:pt x="675" y="804"/>
                    <a:pt x="688" y="757"/>
                  </a:cubicBezTo>
                  <a:cubicBezTo>
                    <a:pt x="692" y="744"/>
                    <a:pt x="697" y="731"/>
                    <a:pt x="705" y="720"/>
                  </a:cubicBezTo>
                  <a:cubicBezTo>
                    <a:pt x="718" y="707"/>
                    <a:pt x="737" y="705"/>
                    <a:pt x="755" y="703"/>
                  </a:cubicBezTo>
                  <a:cubicBezTo>
                    <a:pt x="823" y="692"/>
                    <a:pt x="909" y="658"/>
                    <a:pt x="905" y="590"/>
                  </a:cubicBezTo>
                  <a:cubicBezTo>
                    <a:pt x="905" y="570"/>
                    <a:pt x="896" y="553"/>
                    <a:pt x="890" y="538"/>
                  </a:cubicBezTo>
                  <a:cubicBezTo>
                    <a:pt x="849" y="442"/>
                    <a:pt x="830" y="337"/>
                    <a:pt x="832" y="232"/>
                  </a:cubicBezTo>
                  <a:cubicBezTo>
                    <a:pt x="832" y="213"/>
                    <a:pt x="834" y="193"/>
                    <a:pt x="827" y="176"/>
                  </a:cubicBezTo>
                  <a:cubicBezTo>
                    <a:pt x="817" y="146"/>
                    <a:pt x="791" y="129"/>
                    <a:pt x="767" y="108"/>
                  </a:cubicBezTo>
                  <a:cubicBezTo>
                    <a:pt x="737" y="82"/>
                    <a:pt x="712" y="52"/>
                    <a:pt x="680" y="28"/>
                  </a:cubicBezTo>
                  <a:cubicBezTo>
                    <a:pt x="656" y="13"/>
                    <a:pt x="628" y="1"/>
                    <a:pt x="6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50"/>
            <p:cNvSpPr/>
            <p:nvPr/>
          </p:nvSpPr>
          <p:spPr>
            <a:xfrm>
              <a:off x="4775803" y="2110388"/>
              <a:ext cx="27364" cy="31200"/>
            </a:xfrm>
            <a:custGeom>
              <a:rect b="b" l="l" r="r" t="t"/>
              <a:pathLst>
                <a:path extrusionOk="0" h="1098" w="963">
                  <a:moveTo>
                    <a:pt x="626" y="53"/>
                  </a:moveTo>
                  <a:cubicBezTo>
                    <a:pt x="647" y="53"/>
                    <a:pt x="669" y="62"/>
                    <a:pt x="691" y="76"/>
                  </a:cubicBezTo>
                  <a:cubicBezTo>
                    <a:pt x="710" y="89"/>
                    <a:pt x="725" y="106"/>
                    <a:pt x="744" y="123"/>
                  </a:cubicBezTo>
                  <a:cubicBezTo>
                    <a:pt x="755" y="134"/>
                    <a:pt x="766" y="144"/>
                    <a:pt x="776" y="155"/>
                  </a:cubicBezTo>
                  <a:lnTo>
                    <a:pt x="787" y="164"/>
                  </a:lnTo>
                  <a:cubicBezTo>
                    <a:pt x="804" y="179"/>
                    <a:pt x="821" y="194"/>
                    <a:pt x="828" y="211"/>
                  </a:cubicBezTo>
                  <a:cubicBezTo>
                    <a:pt x="832" y="221"/>
                    <a:pt x="832" y="236"/>
                    <a:pt x="832" y="258"/>
                  </a:cubicBezTo>
                  <a:cubicBezTo>
                    <a:pt x="828" y="365"/>
                    <a:pt x="849" y="474"/>
                    <a:pt x="892" y="577"/>
                  </a:cubicBezTo>
                  <a:cubicBezTo>
                    <a:pt x="898" y="592"/>
                    <a:pt x="903" y="605"/>
                    <a:pt x="905" y="616"/>
                  </a:cubicBezTo>
                  <a:cubicBezTo>
                    <a:pt x="907" y="665"/>
                    <a:pt x="836" y="693"/>
                    <a:pt x="776" y="701"/>
                  </a:cubicBezTo>
                  <a:cubicBezTo>
                    <a:pt x="757" y="703"/>
                    <a:pt x="731" y="708"/>
                    <a:pt x="712" y="727"/>
                  </a:cubicBezTo>
                  <a:cubicBezTo>
                    <a:pt x="699" y="742"/>
                    <a:pt x="693" y="761"/>
                    <a:pt x="688" y="776"/>
                  </a:cubicBezTo>
                  <a:cubicBezTo>
                    <a:pt x="678" y="813"/>
                    <a:pt x="663" y="862"/>
                    <a:pt x="635" y="903"/>
                  </a:cubicBezTo>
                  <a:cubicBezTo>
                    <a:pt x="603" y="950"/>
                    <a:pt x="553" y="988"/>
                    <a:pt x="496" y="1014"/>
                  </a:cubicBezTo>
                  <a:cubicBezTo>
                    <a:pt x="448" y="1034"/>
                    <a:pt x="395" y="1045"/>
                    <a:pt x="341" y="1045"/>
                  </a:cubicBezTo>
                  <a:cubicBezTo>
                    <a:pt x="298" y="1045"/>
                    <a:pt x="255" y="1038"/>
                    <a:pt x="213" y="1025"/>
                  </a:cubicBezTo>
                  <a:cubicBezTo>
                    <a:pt x="157" y="1008"/>
                    <a:pt x="116" y="984"/>
                    <a:pt x="91" y="950"/>
                  </a:cubicBezTo>
                  <a:cubicBezTo>
                    <a:pt x="67" y="918"/>
                    <a:pt x="54" y="866"/>
                    <a:pt x="78" y="830"/>
                  </a:cubicBezTo>
                  <a:cubicBezTo>
                    <a:pt x="110" y="778"/>
                    <a:pt x="181" y="776"/>
                    <a:pt x="256" y="776"/>
                  </a:cubicBezTo>
                  <a:cubicBezTo>
                    <a:pt x="273" y="774"/>
                    <a:pt x="290" y="774"/>
                    <a:pt x="305" y="774"/>
                  </a:cubicBezTo>
                  <a:cubicBezTo>
                    <a:pt x="354" y="770"/>
                    <a:pt x="395" y="759"/>
                    <a:pt x="425" y="738"/>
                  </a:cubicBezTo>
                  <a:cubicBezTo>
                    <a:pt x="466" y="708"/>
                    <a:pt x="487" y="656"/>
                    <a:pt x="478" y="613"/>
                  </a:cubicBezTo>
                  <a:cubicBezTo>
                    <a:pt x="472" y="590"/>
                    <a:pt x="461" y="571"/>
                    <a:pt x="448" y="553"/>
                  </a:cubicBezTo>
                  <a:cubicBezTo>
                    <a:pt x="444" y="547"/>
                    <a:pt x="440" y="541"/>
                    <a:pt x="436" y="534"/>
                  </a:cubicBezTo>
                  <a:cubicBezTo>
                    <a:pt x="427" y="517"/>
                    <a:pt x="423" y="498"/>
                    <a:pt x="431" y="487"/>
                  </a:cubicBezTo>
                  <a:cubicBezTo>
                    <a:pt x="438" y="483"/>
                    <a:pt x="448" y="478"/>
                    <a:pt x="459" y="476"/>
                  </a:cubicBezTo>
                  <a:lnTo>
                    <a:pt x="566" y="446"/>
                  </a:lnTo>
                  <a:cubicBezTo>
                    <a:pt x="598" y="438"/>
                    <a:pt x="648" y="425"/>
                    <a:pt x="676" y="386"/>
                  </a:cubicBezTo>
                  <a:cubicBezTo>
                    <a:pt x="710" y="339"/>
                    <a:pt x="703" y="273"/>
                    <a:pt x="654" y="189"/>
                  </a:cubicBezTo>
                  <a:cubicBezTo>
                    <a:pt x="626" y="142"/>
                    <a:pt x="601" y="95"/>
                    <a:pt x="613" y="54"/>
                  </a:cubicBezTo>
                  <a:cubicBezTo>
                    <a:pt x="618" y="54"/>
                    <a:pt x="622" y="53"/>
                    <a:pt x="626" y="53"/>
                  </a:cubicBezTo>
                  <a:close/>
                  <a:moveTo>
                    <a:pt x="628" y="1"/>
                  </a:moveTo>
                  <a:cubicBezTo>
                    <a:pt x="612" y="1"/>
                    <a:pt x="597" y="4"/>
                    <a:pt x="583" y="9"/>
                  </a:cubicBezTo>
                  <a:lnTo>
                    <a:pt x="575" y="14"/>
                  </a:lnTo>
                  <a:lnTo>
                    <a:pt x="568" y="22"/>
                  </a:lnTo>
                  <a:cubicBezTo>
                    <a:pt x="534" y="93"/>
                    <a:pt x="581" y="170"/>
                    <a:pt x="607" y="215"/>
                  </a:cubicBezTo>
                  <a:cubicBezTo>
                    <a:pt x="646" y="279"/>
                    <a:pt x="654" y="326"/>
                    <a:pt x="633" y="354"/>
                  </a:cubicBezTo>
                  <a:cubicBezTo>
                    <a:pt x="616" y="376"/>
                    <a:pt x="586" y="386"/>
                    <a:pt x="553" y="395"/>
                  </a:cubicBezTo>
                  <a:lnTo>
                    <a:pt x="444" y="425"/>
                  </a:lnTo>
                  <a:cubicBezTo>
                    <a:pt x="429" y="429"/>
                    <a:pt x="408" y="436"/>
                    <a:pt x="393" y="453"/>
                  </a:cubicBezTo>
                  <a:cubicBezTo>
                    <a:pt x="363" y="483"/>
                    <a:pt x="374" y="530"/>
                    <a:pt x="391" y="560"/>
                  </a:cubicBezTo>
                  <a:cubicBezTo>
                    <a:pt x="395" y="568"/>
                    <a:pt x="399" y="575"/>
                    <a:pt x="406" y="583"/>
                  </a:cubicBezTo>
                  <a:cubicBezTo>
                    <a:pt x="414" y="596"/>
                    <a:pt x="423" y="611"/>
                    <a:pt x="425" y="624"/>
                  </a:cubicBezTo>
                  <a:cubicBezTo>
                    <a:pt x="431" y="648"/>
                    <a:pt x="418" y="676"/>
                    <a:pt x="393" y="693"/>
                  </a:cubicBezTo>
                  <a:cubicBezTo>
                    <a:pt x="371" y="710"/>
                    <a:pt x="341" y="718"/>
                    <a:pt x="301" y="721"/>
                  </a:cubicBezTo>
                  <a:cubicBezTo>
                    <a:pt x="286" y="721"/>
                    <a:pt x="271" y="721"/>
                    <a:pt x="256" y="723"/>
                  </a:cubicBezTo>
                  <a:cubicBezTo>
                    <a:pt x="174" y="725"/>
                    <a:pt x="80" y="727"/>
                    <a:pt x="33" y="800"/>
                  </a:cubicBezTo>
                  <a:cubicBezTo>
                    <a:pt x="1" y="851"/>
                    <a:pt x="7" y="926"/>
                    <a:pt x="48" y="982"/>
                  </a:cubicBezTo>
                  <a:cubicBezTo>
                    <a:pt x="80" y="1025"/>
                    <a:pt x="129" y="1057"/>
                    <a:pt x="196" y="1076"/>
                  </a:cubicBezTo>
                  <a:cubicBezTo>
                    <a:pt x="243" y="1091"/>
                    <a:pt x="292" y="1098"/>
                    <a:pt x="339" y="1098"/>
                  </a:cubicBezTo>
                  <a:cubicBezTo>
                    <a:pt x="401" y="1098"/>
                    <a:pt x="461" y="1087"/>
                    <a:pt x="517" y="1063"/>
                  </a:cubicBezTo>
                  <a:cubicBezTo>
                    <a:pt x="583" y="1033"/>
                    <a:pt x="641" y="988"/>
                    <a:pt x="678" y="933"/>
                  </a:cubicBezTo>
                  <a:cubicBezTo>
                    <a:pt x="710" y="886"/>
                    <a:pt x="727" y="832"/>
                    <a:pt x="740" y="791"/>
                  </a:cubicBezTo>
                  <a:cubicBezTo>
                    <a:pt x="744" y="781"/>
                    <a:pt x="746" y="770"/>
                    <a:pt x="751" y="766"/>
                  </a:cubicBezTo>
                  <a:cubicBezTo>
                    <a:pt x="757" y="759"/>
                    <a:pt x="772" y="757"/>
                    <a:pt x="785" y="755"/>
                  </a:cubicBezTo>
                  <a:cubicBezTo>
                    <a:pt x="871" y="742"/>
                    <a:pt x="963" y="697"/>
                    <a:pt x="956" y="613"/>
                  </a:cubicBezTo>
                  <a:cubicBezTo>
                    <a:pt x="956" y="592"/>
                    <a:pt x="948" y="573"/>
                    <a:pt x="939" y="553"/>
                  </a:cubicBezTo>
                  <a:cubicBezTo>
                    <a:pt x="901" y="461"/>
                    <a:pt x="881" y="359"/>
                    <a:pt x="886" y="254"/>
                  </a:cubicBezTo>
                  <a:cubicBezTo>
                    <a:pt x="886" y="236"/>
                    <a:pt x="886" y="215"/>
                    <a:pt x="879" y="194"/>
                  </a:cubicBezTo>
                  <a:cubicBezTo>
                    <a:pt x="868" y="161"/>
                    <a:pt x="843" y="142"/>
                    <a:pt x="821" y="123"/>
                  </a:cubicBezTo>
                  <a:lnTo>
                    <a:pt x="811" y="114"/>
                  </a:lnTo>
                  <a:cubicBezTo>
                    <a:pt x="800" y="106"/>
                    <a:pt x="791" y="95"/>
                    <a:pt x="781" y="84"/>
                  </a:cubicBezTo>
                  <a:cubicBezTo>
                    <a:pt x="763" y="67"/>
                    <a:pt x="744" y="48"/>
                    <a:pt x="721" y="33"/>
                  </a:cubicBezTo>
                  <a:cubicBezTo>
                    <a:pt x="691" y="12"/>
                    <a:pt x="658" y="1"/>
                    <a:pt x="6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50"/>
            <p:cNvSpPr/>
            <p:nvPr/>
          </p:nvSpPr>
          <p:spPr>
            <a:xfrm>
              <a:off x="4804671" y="2093965"/>
              <a:ext cx="93343" cy="62115"/>
            </a:xfrm>
            <a:custGeom>
              <a:rect b="b" l="l" r="r" t="t"/>
              <a:pathLst>
                <a:path extrusionOk="0" h="2186" w="3285">
                  <a:moveTo>
                    <a:pt x="1972" y="0"/>
                  </a:moveTo>
                  <a:cubicBezTo>
                    <a:pt x="1877" y="0"/>
                    <a:pt x="1785" y="23"/>
                    <a:pt x="1693" y="41"/>
                  </a:cubicBezTo>
                  <a:cubicBezTo>
                    <a:pt x="1619" y="55"/>
                    <a:pt x="1543" y="59"/>
                    <a:pt x="1467" y="59"/>
                  </a:cubicBezTo>
                  <a:cubicBezTo>
                    <a:pt x="1346" y="59"/>
                    <a:pt x="1224" y="48"/>
                    <a:pt x="1104" y="48"/>
                  </a:cubicBezTo>
                  <a:cubicBezTo>
                    <a:pt x="1012" y="48"/>
                    <a:pt x="921" y="55"/>
                    <a:pt x="832" y="77"/>
                  </a:cubicBezTo>
                  <a:lnTo>
                    <a:pt x="270" y="221"/>
                  </a:lnTo>
                  <a:cubicBezTo>
                    <a:pt x="270" y="311"/>
                    <a:pt x="270" y="403"/>
                    <a:pt x="270" y="493"/>
                  </a:cubicBezTo>
                  <a:cubicBezTo>
                    <a:pt x="71" y="514"/>
                    <a:pt x="0" y="832"/>
                    <a:pt x="170" y="934"/>
                  </a:cubicBezTo>
                  <a:cubicBezTo>
                    <a:pt x="210" y="962"/>
                    <a:pt x="264" y="977"/>
                    <a:pt x="287" y="1020"/>
                  </a:cubicBezTo>
                  <a:cubicBezTo>
                    <a:pt x="313" y="1065"/>
                    <a:pt x="296" y="1123"/>
                    <a:pt x="302" y="1174"/>
                  </a:cubicBezTo>
                  <a:cubicBezTo>
                    <a:pt x="317" y="1281"/>
                    <a:pt x="437" y="1341"/>
                    <a:pt x="544" y="1354"/>
                  </a:cubicBezTo>
                  <a:cubicBezTo>
                    <a:pt x="652" y="1369"/>
                    <a:pt x="765" y="1356"/>
                    <a:pt x="864" y="1401"/>
                  </a:cubicBezTo>
                  <a:cubicBezTo>
                    <a:pt x="962" y="1444"/>
                    <a:pt x="1031" y="1581"/>
                    <a:pt x="958" y="1663"/>
                  </a:cubicBezTo>
                  <a:cubicBezTo>
                    <a:pt x="883" y="1667"/>
                    <a:pt x="819" y="1706"/>
                    <a:pt x="767" y="1759"/>
                  </a:cubicBezTo>
                  <a:cubicBezTo>
                    <a:pt x="924" y="1755"/>
                    <a:pt x="1089" y="1719"/>
                    <a:pt x="1247" y="1708"/>
                  </a:cubicBezTo>
                  <a:cubicBezTo>
                    <a:pt x="1258" y="1707"/>
                    <a:pt x="1268" y="1707"/>
                    <a:pt x="1279" y="1707"/>
                  </a:cubicBezTo>
                  <a:cubicBezTo>
                    <a:pt x="1329" y="1707"/>
                    <a:pt x="1381" y="1713"/>
                    <a:pt x="1427" y="1736"/>
                  </a:cubicBezTo>
                  <a:cubicBezTo>
                    <a:pt x="1509" y="1779"/>
                    <a:pt x="1558" y="1879"/>
                    <a:pt x="1648" y="1905"/>
                  </a:cubicBezTo>
                  <a:cubicBezTo>
                    <a:pt x="1667" y="1910"/>
                    <a:pt x="1687" y="1912"/>
                    <a:pt x="1707" y="1912"/>
                  </a:cubicBezTo>
                  <a:cubicBezTo>
                    <a:pt x="1733" y="1912"/>
                    <a:pt x="1760" y="1909"/>
                    <a:pt x="1786" y="1909"/>
                  </a:cubicBezTo>
                  <a:cubicBezTo>
                    <a:pt x="1814" y="1909"/>
                    <a:pt x="1841" y="1912"/>
                    <a:pt x="1866" y="1924"/>
                  </a:cubicBezTo>
                  <a:cubicBezTo>
                    <a:pt x="1918" y="1948"/>
                    <a:pt x="1946" y="2003"/>
                    <a:pt x="1982" y="2044"/>
                  </a:cubicBezTo>
                  <a:cubicBezTo>
                    <a:pt x="2081" y="2156"/>
                    <a:pt x="2230" y="2171"/>
                    <a:pt x="2387" y="2171"/>
                  </a:cubicBezTo>
                  <a:cubicBezTo>
                    <a:pt x="2450" y="2171"/>
                    <a:pt x="2514" y="2169"/>
                    <a:pt x="2577" y="2169"/>
                  </a:cubicBezTo>
                  <a:cubicBezTo>
                    <a:pt x="2647" y="2169"/>
                    <a:pt x="2716" y="2172"/>
                    <a:pt x="2779" y="2186"/>
                  </a:cubicBezTo>
                  <a:cubicBezTo>
                    <a:pt x="2841" y="2091"/>
                    <a:pt x="2890" y="1984"/>
                    <a:pt x="2933" y="1881"/>
                  </a:cubicBezTo>
                  <a:cubicBezTo>
                    <a:pt x="2980" y="1770"/>
                    <a:pt x="3028" y="1656"/>
                    <a:pt x="3021" y="1536"/>
                  </a:cubicBezTo>
                  <a:cubicBezTo>
                    <a:pt x="3013" y="1326"/>
                    <a:pt x="2841" y="1144"/>
                    <a:pt x="2852" y="934"/>
                  </a:cubicBezTo>
                  <a:cubicBezTo>
                    <a:pt x="2860" y="765"/>
                    <a:pt x="2985" y="628"/>
                    <a:pt x="3096" y="499"/>
                  </a:cubicBezTo>
                  <a:cubicBezTo>
                    <a:pt x="3188" y="388"/>
                    <a:pt x="3280" y="255"/>
                    <a:pt x="3285" y="116"/>
                  </a:cubicBezTo>
                  <a:lnTo>
                    <a:pt x="3285" y="116"/>
                  </a:lnTo>
                  <a:cubicBezTo>
                    <a:pt x="3231" y="154"/>
                    <a:pt x="3155" y="164"/>
                    <a:pt x="3084" y="164"/>
                  </a:cubicBezTo>
                  <a:cubicBezTo>
                    <a:pt x="3070" y="164"/>
                    <a:pt x="3056" y="164"/>
                    <a:pt x="3043" y="163"/>
                  </a:cubicBezTo>
                  <a:cubicBezTo>
                    <a:pt x="2792" y="150"/>
                    <a:pt x="2541" y="114"/>
                    <a:pt x="2299" y="54"/>
                  </a:cubicBezTo>
                  <a:cubicBezTo>
                    <a:pt x="2194" y="30"/>
                    <a:pt x="2091" y="0"/>
                    <a:pt x="1984" y="0"/>
                  </a:cubicBezTo>
                  <a:cubicBezTo>
                    <a:pt x="1980" y="0"/>
                    <a:pt x="1976" y="0"/>
                    <a:pt x="19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50"/>
            <p:cNvSpPr/>
            <p:nvPr/>
          </p:nvSpPr>
          <p:spPr>
            <a:xfrm>
              <a:off x="4805466" y="2093169"/>
              <a:ext cx="93400" cy="63763"/>
            </a:xfrm>
            <a:custGeom>
              <a:rect b="b" l="l" r="r" t="t"/>
              <a:pathLst>
                <a:path extrusionOk="0" h="2244" w="3287">
                  <a:moveTo>
                    <a:pt x="1956" y="54"/>
                  </a:moveTo>
                  <a:cubicBezTo>
                    <a:pt x="2046" y="54"/>
                    <a:pt x="2138" y="78"/>
                    <a:pt x="2226" y="99"/>
                  </a:cubicBezTo>
                  <a:lnTo>
                    <a:pt x="2265" y="110"/>
                  </a:lnTo>
                  <a:cubicBezTo>
                    <a:pt x="2509" y="168"/>
                    <a:pt x="2760" y="204"/>
                    <a:pt x="3012" y="219"/>
                  </a:cubicBezTo>
                  <a:lnTo>
                    <a:pt x="3055" y="219"/>
                  </a:lnTo>
                  <a:cubicBezTo>
                    <a:pt x="3122" y="219"/>
                    <a:pt x="3180" y="210"/>
                    <a:pt x="3225" y="191"/>
                  </a:cubicBezTo>
                  <a:lnTo>
                    <a:pt x="3225" y="191"/>
                  </a:lnTo>
                  <a:cubicBezTo>
                    <a:pt x="3203" y="313"/>
                    <a:pt x="3115" y="429"/>
                    <a:pt x="3047" y="508"/>
                  </a:cubicBezTo>
                  <a:lnTo>
                    <a:pt x="3030" y="530"/>
                  </a:lnTo>
                  <a:cubicBezTo>
                    <a:pt x="2925" y="652"/>
                    <a:pt x="2807" y="791"/>
                    <a:pt x="2798" y="960"/>
                  </a:cubicBezTo>
                  <a:cubicBezTo>
                    <a:pt x="2792" y="1078"/>
                    <a:pt x="2839" y="1187"/>
                    <a:pt x="2884" y="1290"/>
                  </a:cubicBezTo>
                  <a:cubicBezTo>
                    <a:pt x="2925" y="1384"/>
                    <a:pt x="2963" y="1472"/>
                    <a:pt x="2967" y="1567"/>
                  </a:cubicBezTo>
                  <a:cubicBezTo>
                    <a:pt x="2972" y="1682"/>
                    <a:pt x="2925" y="1796"/>
                    <a:pt x="2882" y="1899"/>
                  </a:cubicBezTo>
                  <a:cubicBezTo>
                    <a:pt x="2847" y="1982"/>
                    <a:pt x="2800" y="2087"/>
                    <a:pt x="2738" y="2184"/>
                  </a:cubicBezTo>
                  <a:cubicBezTo>
                    <a:pt x="2672" y="2173"/>
                    <a:pt x="2601" y="2171"/>
                    <a:pt x="2548" y="2171"/>
                  </a:cubicBezTo>
                  <a:cubicBezTo>
                    <a:pt x="2518" y="2171"/>
                    <a:pt x="2485" y="2171"/>
                    <a:pt x="2453" y="2173"/>
                  </a:cubicBezTo>
                  <a:lnTo>
                    <a:pt x="2361" y="2173"/>
                  </a:lnTo>
                  <a:cubicBezTo>
                    <a:pt x="2192" y="2173"/>
                    <a:pt x="2061" y="2154"/>
                    <a:pt x="1975" y="2055"/>
                  </a:cubicBezTo>
                  <a:cubicBezTo>
                    <a:pt x="1965" y="2044"/>
                    <a:pt x="1954" y="2031"/>
                    <a:pt x="1945" y="2019"/>
                  </a:cubicBezTo>
                  <a:cubicBezTo>
                    <a:pt x="1920" y="1982"/>
                    <a:pt x="1892" y="1948"/>
                    <a:pt x="1851" y="1929"/>
                  </a:cubicBezTo>
                  <a:cubicBezTo>
                    <a:pt x="1819" y="1911"/>
                    <a:pt x="1785" y="1909"/>
                    <a:pt x="1759" y="1909"/>
                  </a:cubicBezTo>
                  <a:cubicBezTo>
                    <a:pt x="1746" y="1909"/>
                    <a:pt x="1733" y="1911"/>
                    <a:pt x="1718" y="1911"/>
                  </a:cubicBezTo>
                  <a:cubicBezTo>
                    <a:pt x="1706" y="1912"/>
                    <a:pt x="1693" y="1913"/>
                    <a:pt x="1681" y="1913"/>
                  </a:cubicBezTo>
                  <a:cubicBezTo>
                    <a:pt x="1661" y="1913"/>
                    <a:pt x="1642" y="1911"/>
                    <a:pt x="1628" y="1907"/>
                  </a:cubicBezTo>
                  <a:cubicBezTo>
                    <a:pt x="1583" y="1894"/>
                    <a:pt x="1549" y="1860"/>
                    <a:pt x="1513" y="1824"/>
                  </a:cubicBezTo>
                  <a:cubicBezTo>
                    <a:pt x="1483" y="1794"/>
                    <a:pt x="1451" y="1762"/>
                    <a:pt x="1410" y="1740"/>
                  </a:cubicBezTo>
                  <a:cubicBezTo>
                    <a:pt x="1369" y="1719"/>
                    <a:pt x="1322" y="1708"/>
                    <a:pt x="1260" y="1708"/>
                  </a:cubicBezTo>
                  <a:cubicBezTo>
                    <a:pt x="1245" y="1708"/>
                    <a:pt x="1232" y="1710"/>
                    <a:pt x="1217" y="1710"/>
                  </a:cubicBezTo>
                  <a:cubicBezTo>
                    <a:pt x="1144" y="1714"/>
                    <a:pt x="1069" y="1725"/>
                    <a:pt x="996" y="1734"/>
                  </a:cubicBezTo>
                  <a:cubicBezTo>
                    <a:pt x="936" y="1742"/>
                    <a:pt x="876" y="1751"/>
                    <a:pt x="819" y="1755"/>
                  </a:cubicBezTo>
                  <a:cubicBezTo>
                    <a:pt x="849" y="1736"/>
                    <a:pt x="887" y="1721"/>
                    <a:pt x="932" y="1717"/>
                  </a:cubicBezTo>
                  <a:lnTo>
                    <a:pt x="943" y="1717"/>
                  </a:lnTo>
                  <a:lnTo>
                    <a:pt x="949" y="1708"/>
                  </a:lnTo>
                  <a:cubicBezTo>
                    <a:pt x="981" y="1672"/>
                    <a:pt x="994" y="1624"/>
                    <a:pt x="984" y="1573"/>
                  </a:cubicBezTo>
                  <a:cubicBezTo>
                    <a:pt x="969" y="1502"/>
                    <a:pt x="913" y="1434"/>
                    <a:pt x="846" y="1404"/>
                  </a:cubicBezTo>
                  <a:cubicBezTo>
                    <a:pt x="774" y="1372"/>
                    <a:pt x="696" y="1367"/>
                    <a:pt x="621" y="1365"/>
                  </a:cubicBezTo>
                  <a:cubicBezTo>
                    <a:pt x="587" y="1363"/>
                    <a:pt x="553" y="1361"/>
                    <a:pt x="519" y="1357"/>
                  </a:cubicBezTo>
                  <a:cubicBezTo>
                    <a:pt x="420" y="1344"/>
                    <a:pt x="315" y="1290"/>
                    <a:pt x="300" y="1198"/>
                  </a:cubicBezTo>
                  <a:cubicBezTo>
                    <a:pt x="298" y="1181"/>
                    <a:pt x="300" y="1164"/>
                    <a:pt x="300" y="1144"/>
                  </a:cubicBezTo>
                  <a:cubicBezTo>
                    <a:pt x="302" y="1108"/>
                    <a:pt x="302" y="1070"/>
                    <a:pt x="283" y="1035"/>
                  </a:cubicBezTo>
                  <a:cubicBezTo>
                    <a:pt x="261" y="997"/>
                    <a:pt x="223" y="977"/>
                    <a:pt x="189" y="958"/>
                  </a:cubicBezTo>
                  <a:cubicBezTo>
                    <a:pt x="178" y="954"/>
                    <a:pt x="165" y="947"/>
                    <a:pt x="154" y="941"/>
                  </a:cubicBezTo>
                  <a:cubicBezTo>
                    <a:pt x="73" y="890"/>
                    <a:pt x="64" y="789"/>
                    <a:pt x="79" y="716"/>
                  </a:cubicBezTo>
                  <a:cubicBezTo>
                    <a:pt x="97" y="645"/>
                    <a:pt x="150" y="557"/>
                    <a:pt x="244" y="547"/>
                  </a:cubicBezTo>
                  <a:lnTo>
                    <a:pt x="268" y="545"/>
                  </a:lnTo>
                  <a:lnTo>
                    <a:pt x="268" y="270"/>
                  </a:lnTo>
                  <a:lnTo>
                    <a:pt x="810" y="131"/>
                  </a:lnTo>
                  <a:cubicBezTo>
                    <a:pt x="885" y="112"/>
                    <a:pt x="971" y="103"/>
                    <a:pt x="1076" y="103"/>
                  </a:cubicBezTo>
                  <a:cubicBezTo>
                    <a:pt x="1136" y="103"/>
                    <a:pt x="1196" y="105"/>
                    <a:pt x="1256" y="108"/>
                  </a:cubicBezTo>
                  <a:cubicBezTo>
                    <a:pt x="1318" y="112"/>
                    <a:pt x="1380" y="114"/>
                    <a:pt x="1442" y="114"/>
                  </a:cubicBezTo>
                  <a:cubicBezTo>
                    <a:pt x="1530" y="114"/>
                    <a:pt x="1603" y="108"/>
                    <a:pt x="1669" y="95"/>
                  </a:cubicBezTo>
                  <a:lnTo>
                    <a:pt x="1721" y="86"/>
                  </a:lnTo>
                  <a:cubicBezTo>
                    <a:pt x="1798" y="69"/>
                    <a:pt x="1875" y="54"/>
                    <a:pt x="1956" y="54"/>
                  </a:cubicBezTo>
                  <a:close/>
                  <a:moveTo>
                    <a:pt x="1952" y="0"/>
                  </a:moveTo>
                  <a:cubicBezTo>
                    <a:pt x="1870" y="0"/>
                    <a:pt x="1789" y="18"/>
                    <a:pt x="1710" y="33"/>
                  </a:cubicBezTo>
                  <a:lnTo>
                    <a:pt x="1658" y="43"/>
                  </a:lnTo>
                  <a:cubicBezTo>
                    <a:pt x="1594" y="54"/>
                    <a:pt x="1526" y="60"/>
                    <a:pt x="1442" y="60"/>
                  </a:cubicBezTo>
                  <a:cubicBezTo>
                    <a:pt x="1380" y="60"/>
                    <a:pt x="1320" y="58"/>
                    <a:pt x="1260" y="54"/>
                  </a:cubicBezTo>
                  <a:cubicBezTo>
                    <a:pt x="1198" y="52"/>
                    <a:pt x="1136" y="50"/>
                    <a:pt x="1076" y="50"/>
                  </a:cubicBezTo>
                  <a:cubicBezTo>
                    <a:pt x="964" y="50"/>
                    <a:pt x="876" y="58"/>
                    <a:pt x="797" y="80"/>
                  </a:cubicBezTo>
                  <a:lnTo>
                    <a:pt x="214" y="228"/>
                  </a:lnTo>
                  <a:lnTo>
                    <a:pt x="214" y="497"/>
                  </a:lnTo>
                  <a:cubicBezTo>
                    <a:pt x="124" y="519"/>
                    <a:pt x="52" y="596"/>
                    <a:pt x="28" y="705"/>
                  </a:cubicBezTo>
                  <a:cubicBezTo>
                    <a:pt x="0" y="823"/>
                    <a:pt x="41" y="932"/>
                    <a:pt x="127" y="986"/>
                  </a:cubicBezTo>
                  <a:cubicBezTo>
                    <a:pt x="139" y="995"/>
                    <a:pt x="152" y="1001"/>
                    <a:pt x="165" y="1007"/>
                  </a:cubicBezTo>
                  <a:cubicBezTo>
                    <a:pt x="195" y="1022"/>
                    <a:pt x="223" y="1037"/>
                    <a:pt x="236" y="1061"/>
                  </a:cubicBezTo>
                  <a:cubicBezTo>
                    <a:pt x="249" y="1082"/>
                    <a:pt x="249" y="1112"/>
                    <a:pt x="246" y="1142"/>
                  </a:cubicBezTo>
                  <a:cubicBezTo>
                    <a:pt x="246" y="1164"/>
                    <a:pt x="244" y="1185"/>
                    <a:pt x="249" y="1207"/>
                  </a:cubicBezTo>
                  <a:cubicBezTo>
                    <a:pt x="266" y="1324"/>
                    <a:pt x="394" y="1393"/>
                    <a:pt x="512" y="1410"/>
                  </a:cubicBezTo>
                  <a:cubicBezTo>
                    <a:pt x="546" y="1414"/>
                    <a:pt x="583" y="1417"/>
                    <a:pt x="617" y="1417"/>
                  </a:cubicBezTo>
                  <a:cubicBezTo>
                    <a:pt x="692" y="1421"/>
                    <a:pt x="761" y="1425"/>
                    <a:pt x="825" y="1453"/>
                  </a:cubicBezTo>
                  <a:cubicBezTo>
                    <a:pt x="876" y="1477"/>
                    <a:pt x="919" y="1530"/>
                    <a:pt x="930" y="1584"/>
                  </a:cubicBezTo>
                  <a:cubicBezTo>
                    <a:pt x="936" y="1605"/>
                    <a:pt x="936" y="1637"/>
                    <a:pt x="917" y="1665"/>
                  </a:cubicBezTo>
                  <a:cubicBezTo>
                    <a:pt x="844" y="1672"/>
                    <a:pt x="776" y="1708"/>
                    <a:pt x="720" y="1768"/>
                  </a:cubicBezTo>
                  <a:lnTo>
                    <a:pt x="675" y="1815"/>
                  </a:lnTo>
                  <a:lnTo>
                    <a:pt x="739" y="1813"/>
                  </a:lnTo>
                  <a:cubicBezTo>
                    <a:pt x="827" y="1811"/>
                    <a:pt x="917" y="1800"/>
                    <a:pt x="1003" y="1787"/>
                  </a:cubicBezTo>
                  <a:cubicBezTo>
                    <a:pt x="1076" y="1779"/>
                    <a:pt x="1148" y="1768"/>
                    <a:pt x="1221" y="1764"/>
                  </a:cubicBezTo>
                  <a:cubicBezTo>
                    <a:pt x="1234" y="1764"/>
                    <a:pt x="1247" y="1762"/>
                    <a:pt x="1260" y="1762"/>
                  </a:cubicBezTo>
                  <a:cubicBezTo>
                    <a:pt x="1313" y="1762"/>
                    <a:pt x="1354" y="1770"/>
                    <a:pt x="1386" y="1787"/>
                  </a:cubicBezTo>
                  <a:cubicBezTo>
                    <a:pt x="1418" y="1804"/>
                    <a:pt x="1446" y="1832"/>
                    <a:pt x="1474" y="1862"/>
                  </a:cubicBezTo>
                  <a:cubicBezTo>
                    <a:pt x="1515" y="1901"/>
                    <a:pt x="1556" y="1941"/>
                    <a:pt x="1613" y="1959"/>
                  </a:cubicBezTo>
                  <a:cubicBezTo>
                    <a:pt x="1633" y="1964"/>
                    <a:pt x="1656" y="1966"/>
                    <a:pt x="1681" y="1966"/>
                  </a:cubicBezTo>
                  <a:cubicBezTo>
                    <a:pt x="1694" y="1966"/>
                    <a:pt x="1707" y="1966"/>
                    <a:pt x="1721" y="1965"/>
                  </a:cubicBezTo>
                  <a:cubicBezTo>
                    <a:pt x="1733" y="1964"/>
                    <a:pt x="1745" y="1964"/>
                    <a:pt x="1756" y="1964"/>
                  </a:cubicBezTo>
                  <a:cubicBezTo>
                    <a:pt x="1785" y="1964"/>
                    <a:pt x="1809" y="1967"/>
                    <a:pt x="1828" y="1976"/>
                  </a:cubicBezTo>
                  <a:cubicBezTo>
                    <a:pt x="1858" y="1991"/>
                    <a:pt x="1879" y="2019"/>
                    <a:pt x="1903" y="2051"/>
                  </a:cubicBezTo>
                  <a:cubicBezTo>
                    <a:pt x="1913" y="2064"/>
                    <a:pt x="1924" y="2079"/>
                    <a:pt x="1935" y="2091"/>
                  </a:cubicBezTo>
                  <a:cubicBezTo>
                    <a:pt x="2044" y="2214"/>
                    <a:pt x="2209" y="2227"/>
                    <a:pt x="2377" y="2227"/>
                  </a:cubicBezTo>
                  <a:cubicBezTo>
                    <a:pt x="2403" y="2227"/>
                    <a:pt x="2429" y="2227"/>
                    <a:pt x="2455" y="2226"/>
                  </a:cubicBezTo>
                  <a:cubicBezTo>
                    <a:pt x="2485" y="2224"/>
                    <a:pt x="2518" y="2224"/>
                    <a:pt x="2548" y="2224"/>
                  </a:cubicBezTo>
                  <a:cubicBezTo>
                    <a:pt x="2605" y="2224"/>
                    <a:pt x="2678" y="2226"/>
                    <a:pt x="2745" y="2241"/>
                  </a:cubicBezTo>
                  <a:lnTo>
                    <a:pt x="2764" y="2244"/>
                  </a:lnTo>
                  <a:lnTo>
                    <a:pt x="2772" y="2229"/>
                  </a:lnTo>
                  <a:cubicBezTo>
                    <a:pt x="2841" y="2124"/>
                    <a:pt x="2892" y="2008"/>
                    <a:pt x="2931" y="1920"/>
                  </a:cubicBezTo>
                  <a:cubicBezTo>
                    <a:pt x="2976" y="1813"/>
                    <a:pt x="3027" y="1691"/>
                    <a:pt x="3021" y="1562"/>
                  </a:cubicBezTo>
                  <a:cubicBezTo>
                    <a:pt x="3017" y="1459"/>
                    <a:pt x="2974" y="1363"/>
                    <a:pt x="2933" y="1269"/>
                  </a:cubicBezTo>
                  <a:cubicBezTo>
                    <a:pt x="2888" y="1166"/>
                    <a:pt x="2845" y="1067"/>
                    <a:pt x="2850" y="965"/>
                  </a:cubicBezTo>
                  <a:cubicBezTo>
                    <a:pt x="2858" y="812"/>
                    <a:pt x="2965" y="686"/>
                    <a:pt x="3070" y="564"/>
                  </a:cubicBezTo>
                  <a:lnTo>
                    <a:pt x="3087" y="545"/>
                  </a:lnTo>
                  <a:cubicBezTo>
                    <a:pt x="3169" y="448"/>
                    <a:pt x="3278" y="302"/>
                    <a:pt x="3285" y="146"/>
                  </a:cubicBezTo>
                  <a:lnTo>
                    <a:pt x="3287" y="93"/>
                  </a:lnTo>
                  <a:lnTo>
                    <a:pt x="3242" y="123"/>
                  </a:lnTo>
                  <a:cubicBezTo>
                    <a:pt x="3201" y="150"/>
                    <a:pt x="3137" y="165"/>
                    <a:pt x="3055" y="165"/>
                  </a:cubicBezTo>
                  <a:lnTo>
                    <a:pt x="3015" y="165"/>
                  </a:lnTo>
                  <a:cubicBezTo>
                    <a:pt x="2766" y="153"/>
                    <a:pt x="2518" y="116"/>
                    <a:pt x="2275" y="56"/>
                  </a:cubicBezTo>
                  <a:lnTo>
                    <a:pt x="2239" y="48"/>
                  </a:lnTo>
                  <a:cubicBezTo>
                    <a:pt x="2147" y="24"/>
                    <a:pt x="2053" y="3"/>
                    <a:pt x="19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50"/>
            <p:cNvSpPr/>
            <p:nvPr/>
          </p:nvSpPr>
          <p:spPr>
            <a:xfrm>
              <a:off x="4760232" y="1735021"/>
              <a:ext cx="203480" cy="343736"/>
            </a:xfrm>
            <a:custGeom>
              <a:rect b="b" l="l" r="r" t="t"/>
              <a:pathLst>
                <a:path extrusionOk="0" h="12097" w="7161">
                  <a:moveTo>
                    <a:pt x="4680" y="0"/>
                  </a:moveTo>
                  <a:cubicBezTo>
                    <a:pt x="4538" y="0"/>
                    <a:pt x="4393" y="14"/>
                    <a:pt x="4255" y="29"/>
                  </a:cubicBezTo>
                  <a:cubicBezTo>
                    <a:pt x="4095" y="46"/>
                    <a:pt x="3930" y="66"/>
                    <a:pt x="3782" y="132"/>
                  </a:cubicBezTo>
                  <a:cubicBezTo>
                    <a:pt x="3632" y="198"/>
                    <a:pt x="3501" y="320"/>
                    <a:pt x="3465" y="479"/>
                  </a:cubicBezTo>
                  <a:cubicBezTo>
                    <a:pt x="3445" y="569"/>
                    <a:pt x="3458" y="663"/>
                    <a:pt x="3450" y="755"/>
                  </a:cubicBezTo>
                  <a:cubicBezTo>
                    <a:pt x="3435" y="920"/>
                    <a:pt x="3349" y="1077"/>
                    <a:pt x="3220" y="1180"/>
                  </a:cubicBezTo>
                  <a:cubicBezTo>
                    <a:pt x="3152" y="1233"/>
                    <a:pt x="3068" y="1276"/>
                    <a:pt x="3030" y="1355"/>
                  </a:cubicBezTo>
                  <a:cubicBezTo>
                    <a:pt x="3004" y="1407"/>
                    <a:pt x="3000" y="1465"/>
                    <a:pt x="2978" y="1516"/>
                  </a:cubicBezTo>
                  <a:cubicBezTo>
                    <a:pt x="2910" y="1672"/>
                    <a:pt x="2704" y="1700"/>
                    <a:pt x="2533" y="1704"/>
                  </a:cubicBezTo>
                  <a:cubicBezTo>
                    <a:pt x="2310" y="1713"/>
                    <a:pt x="2089" y="1719"/>
                    <a:pt x="1866" y="1726"/>
                  </a:cubicBezTo>
                  <a:cubicBezTo>
                    <a:pt x="1817" y="1727"/>
                    <a:pt x="1766" y="1729"/>
                    <a:pt x="1716" y="1729"/>
                  </a:cubicBezTo>
                  <a:cubicBezTo>
                    <a:pt x="1561" y="1729"/>
                    <a:pt x="1406" y="1715"/>
                    <a:pt x="1266" y="1649"/>
                  </a:cubicBezTo>
                  <a:cubicBezTo>
                    <a:pt x="1080" y="1561"/>
                    <a:pt x="949" y="1390"/>
                    <a:pt x="782" y="1267"/>
                  </a:cubicBezTo>
                  <a:cubicBezTo>
                    <a:pt x="602" y="1136"/>
                    <a:pt x="379" y="1065"/>
                    <a:pt x="157" y="1065"/>
                  </a:cubicBezTo>
                  <a:cubicBezTo>
                    <a:pt x="123" y="1065"/>
                    <a:pt x="88" y="1067"/>
                    <a:pt x="54" y="1070"/>
                  </a:cubicBezTo>
                  <a:cubicBezTo>
                    <a:pt x="240" y="1340"/>
                    <a:pt x="429" y="1610"/>
                    <a:pt x="615" y="1880"/>
                  </a:cubicBezTo>
                  <a:cubicBezTo>
                    <a:pt x="641" y="1919"/>
                    <a:pt x="671" y="1957"/>
                    <a:pt x="714" y="1977"/>
                  </a:cubicBezTo>
                  <a:cubicBezTo>
                    <a:pt x="752" y="1994"/>
                    <a:pt x="799" y="1987"/>
                    <a:pt x="842" y="1998"/>
                  </a:cubicBezTo>
                  <a:cubicBezTo>
                    <a:pt x="885" y="2007"/>
                    <a:pt x="924" y="2034"/>
                    <a:pt x="962" y="2060"/>
                  </a:cubicBezTo>
                  <a:cubicBezTo>
                    <a:pt x="1224" y="2249"/>
                    <a:pt x="1485" y="2437"/>
                    <a:pt x="1708" y="2669"/>
                  </a:cubicBezTo>
                  <a:cubicBezTo>
                    <a:pt x="1768" y="2731"/>
                    <a:pt x="1826" y="2799"/>
                    <a:pt x="1843" y="2881"/>
                  </a:cubicBezTo>
                  <a:cubicBezTo>
                    <a:pt x="1883" y="3089"/>
                    <a:pt x="1652" y="3277"/>
                    <a:pt x="1695" y="3485"/>
                  </a:cubicBezTo>
                  <a:cubicBezTo>
                    <a:pt x="1736" y="3691"/>
                    <a:pt x="2023" y="3791"/>
                    <a:pt x="2031" y="4001"/>
                  </a:cubicBezTo>
                  <a:cubicBezTo>
                    <a:pt x="2033" y="4051"/>
                    <a:pt x="2018" y="4098"/>
                    <a:pt x="2010" y="4147"/>
                  </a:cubicBezTo>
                  <a:cubicBezTo>
                    <a:pt x="2001" y="4211"/>
                    <a:pt x="2001" y="4275"/>
                    <a:pt x="2003" y="4342"/>
                  </a:cubicBezTo>
                  <a:cubicBezTo>
                    <a:pt x="2008" y="4543"/>
                    <a:pt x="2006" y="4747"/>
                    <a:pt x="2001" y="4948"/>
                  </a:cubicBezTo>
                  <a:cubicBezTo>
                    <a:pt x="2010" y="4946"/>
                    <a:pt x="2019" y="4944"/>
                    <a:pt x="2028" y="4944"/>
                  </a:cubicBezTo>
                  <a:cubicBezTo>
                    <a:pt x="2038" y="4944"/>
                    <a:pt x="2047" y="4946"/>
                    <a:pt x="2057" y="4950"/>
                  </a:cubicBezTo>
                  <a:cubicBezTo>
                    <a:pt x="2121" y="4972"/>
                    <a:pt x="2130" y="5060"/>
                    <a:pt x="2153" y="5124"/>
                  </a:cubicBezTo>
                  <a:cubicBezTo>
                    <a:pt x="2220" y="5315"/>
                    <a:pt x="2460" y="5366"/>
                    <a:pt x="2661" y="5387"/>
                  </a:cubicBezTo>
                  <a:cubicBezTo>
                    <a:pt x="2719" y="5561"/>
                    <a:pt x="2895" y="5687"/>
                    <a:pt x="3079" y="5690"/>
                  </a:cubicBezTo>
                  <a:cubicBezTo>
                    <a:pt x="3047" y="5934"/>
                    <a:pt x="3013" y="6180"/>
                    <a:pt x="2980" y="6424"/>
                  </a:cubicBezTo>
                  <a:cubicBezTo>
                    <a:pt x="2835" y="6407"/>
                    <a:pt x="2687" y="6392"/>
                    <a:pt x="2541" y="6377"/>
                  </a:cubicBezTo>
                  <a:cubicBezTo>
                    <a:pt x="2451" y="6542"/>
                    <a:pt x="2355" y="6724"/>
                    <a:pt x="2391" y="6909"/>
                  </a:cubicBezTo>
                  <a:cubicBezTo>
                    <a:pt x="2406" y="6986"/>
                    <a:pt x="2445" y="7065"/>
                    <a:pt x="2415" y="7138"/>
                  </a:cubicBezTo>
                  <a:cubicBezTo>
                    <a:pt x="2353" y="7296"/>
                    <a:pt x="2089" y="7221"/>
                    <a:pt x="1965" y="7337"/>
                  </a:cubicBezTo>
                  <a:cubicBezTo>
                    <a:pt x="1916" y="7384"/>
                    <a:pt x="1894" y="7459"/>
                    <a:pt x="1843" y="7504"/>
                  </a:cubicBezTo>
                  <a:cubicBezTo>
                    <a:pt x="1772" y="7571"/>
                    <a:pt x="1663" y="7564"/>
                    <a:pt x="1571" y="7594"/>
                  </a:cubicBezTo>
                  <a:cubicBezTo>
                    <a:pt x="1479" y="7624"/>
                    <a:pt x="1359" y="7781"/>
                    <a:pt x="1431" y="7845"/>
                  </a:cubicBezTo>
                  <a:cubicBezTo>
                    <a:pt x="1435" y="7946"/>
                    <a:pt x="1307" y="7982"/>
                    <a:pt x="1203" y="7982"/>
                  </a:cubicBezTo>
                  <a:cubicBezTo>
                    <a:pt x="1197" y="7982"/>
                    <a:pt x="1191" y="7982"/>
                    <a:pt x="1185" y="7982"/>
                  </a:cubicBezTo>
                  <a:cubicBezTo>
                    <a:pt x="1172" y="7981"/>
                    <a:pt x="1158" y="7981"/>
                    <a:pt x="1144" y="7981"/>
                  </a:cubicBezTo>
                  <a:cubicBezTo>
                    <a:pt x="1047" y="7981"/>
                    <a:pt x="937" y="8004"/>
                    <a:pt x="922" y="8095"/>
                  </a:cubicBezTo>
                  <a:cubicBezTo>
                    <a:pt x="911" y="8162"/>
                    <a:pt x="962" y="8222"/>
                    <a:pt x="960" y="8288"/>
                  </a:cubicBezTo>
                  <a:cubicBezTo>
                    <a:pt x="956" y="8385"/>
                    <a:pt x="844" y="8436"/>
                    <a:pt x="750" y="8447"/>
                  </a:cubicBezTo>
                  <a:cubicBezTo>
                    <a:pt x="654" y="8458"/>
                    <a:pt x="549" y="8453"/>
                    <a:pt x="476" y="8515"/>
                  </a:cubicBezTo>
                  <a:cubicBezTo>
                    <a:pt x="392" y="8588"/>
                    <a:pt x="392" y="8717"/>
                    <a:pt x="349" y="8820"/>
                  </a:cubicBezTo>
                  <a:cubicBezTo>
                    <a:pt x="296" y="8949"/>
                    <a:pt x="159" y="9037"/>
                    <a:pt x="19" y="9037"/>
                  </a:cubicBezTo>
                  <a:cubicBezTo>
                    <a:pt x="13" y="9037"/>
                    <a:pt x="7" y="9036"/>
                    <a:pt x="0" y="9036"/>
                  </a:cubicBezTo>
                  <a:lnTo>
                    <a:pt x="0" y="9036"/>
                  </a:lnTo>
                  <a:cubicBezTo>
                    <a:pt x="39" y="9132"/>
                    <a:pt x="77" y="9231"/>
                    <a:pt x="116" y="9327"/>
                  </a:cubicBezTo>
                  <a:cubicBezTo>
                    <a:pt x="197" y="9537"/>
                    <a:pt x="304" y="9773"/>
                    <a:pt x="521" y="9837"/>
                  </a:cubicBezTo>
                  <a:cubicBezTo>
                    <a:pt x="517" y="10073"/>
                    <a:pt x="309" y="10292"/>
                    <a:pt x="369" y="10521"/>
                  </a:cubicBezTo>
                  <a:cubicBezTo>
                    <a:pt x="399" y="10632"/>
                    <a:pt x="489" y="10750"/>
                    <a:pt x="429" y="10849"/>
                  </a:cubicBezTo>
                  <a:cubicBezTo>
                    <a:pt x="405" y="10887"/>
                    <a:pt x="364" y="10911"/>
                    <a:pt x="332" y="10943"/>
                  </a:cubicBezTo>
                  <a:cubicBezTo>
                    <a:pt x="210" y="11063"/>
                    <a:pt x="255" y="11286"/>
                    <a:pt x="390" y="11393"/>
                  </a:cubicBezTo>
                  <a:cubicBezTo>
                    <a:pt x="482" y="11464"/>
                    <a:pt x="597" y="11491"/>
                    <a:pt x="715" y="11491"/>
                  </a:cubicBezTo>
                  <a:cubicBezTo>
                    <a:pt x="771" y="11491"/>
                    <a:pt x="827" y="11485"/>
                    <a:pt x="881" y="11474"/>
                  </a:cubicBezTo>
                  <a:cubicBezTo>
                    <a:pt x="926" y="11646"/>
                    <a:pt x="1099" y="11772"/>
                    <a:pt x="1274" y="11772"/>
                  </a:cubicBezTo>
                  <a:cubicBezTo>
                    <a:pt x="1300" y="11772"/>
                    <a:pt x="1326" y="11769"/>
                    <a:pt x="1352" y="11763"/>
                  </a:cubicBezTo>
                  <a:cubicBezTo>
                    <a:pt x="1356" y="11911"/>
                    <a:pt x="1539" y="11976"/>
                    <a:pt x="1684" y="12001"/>
                  </a:cubicBezTo>
                  <a:cubicBezTo>
                    <a:pt x="1847" y="12029"/>
                    <a:pt x="2012" y="12057"/>
                    <a:pt x="2175" y="12085"/>
                  </a:cubicBezTo>
                  <a:cubicBezTo>
                    <a:pt x="2210" y="12091"/>
                    <a:pt x="2248" y="12096"/>
                    <a:pt x="2285" y="12096"/>
                  </a:cubicBezTo>
                  <a:cubicBezTo>
                    <a:pt x="2350" y="12096"/>
                    <a:pt x="2411" y="12080"/>
                    <a:pt x="2447" y="12027"/>
                  </a:cubicBezTo>
                  <a:cubicBezTo>
                    <a:pt x="2466" y="11997"/>
                    <a:pt x="2473" y="11961"/>
                    <a:pt x="2494" y="11933"/>
                  </a:cubicBezTo>
                  <a:cubicBezTo>
                    <a:pt x="2516" y="11901"/>
                    <a:pt x="2554" y="11883"/>
                    <a:pt x="2591" y="11871"/>
                  </a:cubicBezTo>
                  <a:cubicBezTo>
                    <a:pt x="2746" y="11808"/>
                    <a:pt x="2915" y="11778"/>
                    <a:pt x="3083" y="11778"/>
                  </a:cubicBezTo>
                  <a:cubicBezTo>
                    <a:pt x="3089" y="11778"/>
                    <a:pt x="3095" y="11778"/>
                    <a:pt x="3100" y="11778"/>
                  </a:cubicBezTo>
                  <a:cubicBezTo>
                    <a:pt x="3126" y="11779"/>
                    <a:pt x="3152" y="11780"/>
                    <a:pt x="3178" y="11780"/>
                  </a:cubicBezTo>
                  <a:cubicBezTo>
                    <a:pt x="3267" y="11780"/>
                    <a:pt x="3356" y="11770"/>
                    <a:pt x="3411" y="11706"/>
                  </a:cubicBezTo>
                  <a:cubicBezTo>
                    <a:pt x="3458" y="11652"/>
                    <a:pt x="3471" y="11568"/>
                    <a:pt x="3533" y="11532"/>
                  </a:cubicBezTo>
                  <a:cubicBezTo>
                    <a:pt x="3567" y="11513"/>
                    <a:pt x="3608" y="11511"/>
                    <a:pt x="3649" y="11511"/>
                  </a:cubicBezTo>
                  <a:cubicBezTo>
                    <a:pt x="3857" y="11513"/>
                    <a:pt x="4065" y="11513"/>
                    <a:pt x="4274" y="11515"/>
                  </a:cubicBezTo>
                  <a:cubicBezTo>
                    <a:pt x="4360" y="11515"/>
                    <a:pt x="4450" y="11515"/>
                    <a:pt x="4525" y="11476"/>
                  </a:cubicBezTo>
                  <a:cubicBezTo>
                    <a:pt x="4600" y="11438"/>
                    <a:pt x="4652" y="11367"/>
                    <a:pt x="4714" y="11311"/>
                  </a:cubicBezTo>
                  <a:cubicBezTo>
                    <a:pt x="4761" y="11268"/>
                    <a:pt x="4825" y="11233"/>
                    <a:pt x="4888" y="11233"/>
                  </a:cubicBezTo>
                  <a:cubicBezTo>
                    <a:pt x="4902" y="11233"/>
                    <a:pt x="4916" y="11235"/>
                    <a:pt x="4930" y="11239"/>
                  </a:cubicBezTo>
                  <a:cubicBezTo>
                    <a:pt x="5003" y="11142"/>
                    <a:pt x="5087" y="11052"/>
                    <a:pt x="5181" y="10975"/>
                  </a:cubicBezTo>
                  <a:cubicBezTo>
                    <a:pt x="5264" y="10904"/>
                    <a:pt x="5359" y="10836"/>
                    <a:pt x="5397" y="10733"/>
                  </a:cubicBezTo>
                  <a:cubicBezTo>
                    <a:pt x="5422" y="10755"/>
                    <a:pt x="5450" y="10764"/>
                    <a:pt x="5478" y="10764"/>
                  </a:cubicBezTo>
                  <a:cubicBezTo>
                    <a:pt x="5569" y="10764"/>
                    <a:pt x="5669" y="10668"/>
                    <a:pt x="5704" y="10570"/>
                  </a:cubicBezTo>
                  <a:cubicBezTo>
                    <a:pt x="5749" y="10439"/>
                    <a:pt x="5761" y="10281"/>
                    <a:pt x="5877" y="10206"/>
                  </a:cubicBezTo>
                  <a:cubicBezTo>
                    <a:pt x="5928" y="10172"/>
                    <a:pt x="5991" y="10163"/>
                    <a:pt x="6048" y="10142"/>
                  </a:cubicBezTo>
                  <a:cubicBezTo>
                    <a:pt x="6222" y="10079"/>
                    <a:pt x="6346" y="9899"/>
                    <a:pt x="6344" y="9713"/>
                  </a:cubicBezTo>
                  <a:lnTo>
                    <a:pt x="6344" y="9713"/>
                  </a:lnTo>
                  <a:cubicBezTo>
                    <a:pt x="6371" y="9736"/>
                    <a:pt x="6403" y="9746"/>
                    <a:pt x="6436" y="9746"/>
                  </a:cubicBezTo>
                  <a:cubicBezTo>
                    <a:pt x="6517" y="9746"/>
                    <a:pt x="6606" y="9686"/>
                    <a:pt x="6655" y="9612"/>
                  </a:cubicBezTo>
                  <a:cubicBezTo>
                    <a:pt x="6726" y="9512"/>
                    <a:pt x="6764" y="9385"/>
                    <a:pt x="6860" y="9308"/>
                  </a:cubicBezTo>
                  <a:cubicBezTo>
                    <a:pt x="6910" y="9270"/>
                    <a:pt x="6972" y="9248"/>
                    <a:pt x="7019" y="9207"/>
                  </a:cubicBezTo>
                  <a:cubicBezTo>
                    <a:pt x="7143" y="9109"/>
                    <a:pt x="7160" y="8918"/>
                    <a:pt x="7103" y="8770"/>
                  </a:cubicBezTo>
                  <a:cubicBezTo>
                    <a:pt x="7045" y="8623"/>
                    <a:pt x="6927" y="8507"/>
                    <a:pt x="6813" y="8395"/>
                  </a:cubicBezTo>
                  <a:cubicBezTo>
                    <a:pt x="6642" y="8230"/>
                    <a:pt x="6473" y="8063"/>
                    <a:pt x="6301" y="7896"/>
                  </a:cubicBezTo>
                  <a:cubicBezTo>
                    <a:pt x="6237" y="7834"/>
                    <a:pt x="6166" y="7751"/>
                    <a:pt x="6192" y="7665"/>
                  </a:cubicBezTo>
                  <a:cubicBezTo>
                    <a:pt x="6235" y="7519"/>
                    <a:pt x="6477" y="7549"/>
                    <a:pt x="6556" y="7421"/>
                  </a:cubicBezTo>
                  <a:cubicBezTo>
                    <a:pt x="6406" y="7251"/>
                    <a:pt x="6237" y="7099"/>
                    <a:pt x="6053" y="6969"/>
                  </a:cubicBezTo>
                  <a:cubicBezTo>
                    <a:pt x="6201" y="6799"/>
                    <a:pt x="6301" y="6510"/>
                    <a:pt x="6126" y="6371"/>
                  </a:cubicBezTo>
                  <a:cubicBezTo>
                    <a:pt x="6057" y="6317"/>
                    <a:pt x="5956" y="6296"/>
                    <a:pt x="5924" y="6214"/>
                  </a:cubicBezTo>
                  <a:cubicBezTo>
                    <a:pt x="5860" y="6056"/>
                    <a:pt x="6134" y="5944"/>
                    <a:pt x="6130" y="5773"/>
                  </a:cubicBezTo>
                  <a:cubicBezTo>
                    <a:pt x="6126" y="5649"/>
                    <a:pt x="5967" y="5546"/>
                    <a:pt x="6010" y="5428"/>
                  </a:cubicBezTo>
                  <a:cubicBezTo>
                    <a:pt x="6036" y="5357"/>
                    <a:pt x="6119" y="5332"/>
                    <a:pt x="6168" y="5276"/>
                  </a:cubicBezTo>
                  <a:cubicBezTo>
                    <a:pt x="6243" y="5190"/>
                    <a:pt x="6224" y="5053"/>
                    <a:pt x="6162" y="4957"/>
                  </a:cubicBezTo>
                  <a:cubicBezTo>
                    <a:pt x="6098" y="4860"/>
                    <a:pt x="6001" y="4794"/>
                    <a:pt x="5918" y="4715"/>
                  </a:cubicBezTo>
                  <a:cubicBezTo>
                    <a:pt x="5774" y="4578"/>
                    <a:pt x="5667" y="4400"/>
                    <a:pt x="5616" y="4209"/>
                  </a:cubicBezTo>
                  <a:cubicBezTo>
                    <a:pt x="5596" y="4134"/>
                    <a:pt x="5586" y="4055"/>
                    <a:pt x="5611" y="3982"/>
                  </a:cubicBezTo>
                  <a:cubicBezTo>
                    <a:pt x="5650" y="3881"/>
                    <a:pt x="5759" y="3804"/>
                    <a:pt x="5757" y="3697"/>
                  </a:cubicBezTo>
                  <a:cubicBezTo>
                    <a:pt x="5757" y="3648"/>
                    <a:pt x="5734" y="3603"/>
                    <a:pt x="5738" y="3556"/>
                  </a:cubicBezTo>
                  <a:cubicBezTo>
                    <a:pt x="5755" y="3371"/>
                    <a:pt x="6089" y="3410"/>
                    <a:pt x="6153" y="3236"/>
                  </a:cubicBezTo>
                  <a:cubicBezTo>
                    <a:pt x="6194" y="3131"/>
                    <a:pt x="6104" y="3026"/>
                    <a:pt x="6023" y="2949"/>
                  </a:cubicBezTo>
                  <a:cubicBezTo>
                    <a:pt x="5839" y="2778"/>
                    <a:pt x="5654" y="2604"/>
                    <a:pt x="5470" y="2431"/>
                  </a:cubicBezTo>
                  <a:cubicBezTo>
                    <a:pt x="5365" y="2334"/>
                    <a:pt x="5258" y="2232"/>
                    <a:pt x="5200" y="2099"/>
                  </a:cubicBezTo>
                  <a:cubicBezTo>
                    <a:pt x="5144" y="1966"/>
                    <a:pt x="5153" y="1794"/>
                    <a:pt x="5262" y="1698"/>
                  </a:cubicBezTo>
                  <a:cubicBezTo>
                    <a:pt x="5288" y="1677"/>
                    <a:pt x="5318" y="1657"/>
                    <a:pt x="5339" y="1632"/>
                  </a:cubicBezTo>
                  <a:cubicBezTo>
                    <a:pt x="5451" y="1501"/>
                    <a:pt x="5333" y="1212"/>
                    <a:pt x="5500" y="1171"/>
                  </a:cubicBezTo>
                  <a:cubicBezTo>
                    <a:pt x="5839" y="1092"/>
                    <a:pt x="5678" y="468"/>
                    <a:pt x="5423" y="233"/>
                  </a:cubicBezTo>
                  <a:cubicBezTo>
                    <a:pt x="5225" y="50"/>
                    <a:pt x="4957" y="0"/>
                    <a:pt x="46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50"/>
            <p:cNvSpPr/>
            <p:nvPr/>
          </p:nvSpPr>
          <p:spPr>
            <a:xfrm>
              <a:off x="4759067" y="1734254"/>
              <a:ext cx="205298" cy="345271"/>
            </a:xfrm>
            <a:custGeom>
              <a:rect b="b" l="l" r="r" t="t"/>
              <a:pathLst>
                <a:path extrusionOk="0" h="12151" w="7225">
                  <a:moveTo>
                    <a:pt x="4720" y="54"/>
                  </a:moveTo>
                  <a:cubicBezTo>
                    <a:pt x="5048" y="54"/>
                    <a:pt x="5280" y="125"/>
                    <a:pt x="5445" y="279"/>
                  </a:cubicBezTo>
                  <a:cubicBezTo>
                    <a:pt x="5627" y="448"/>
                    <a:pt x="5749" y="802"/>
                    <a:pt x="5693" y="1009"/>
                  </a:cubicBezTo>
                  <a:cubicBezTo>
                    <a:pt x="5670" y="1099"/>
                    <a:pt x="5616" y="1153"/>
                    <a:pt x="5537" y="1172"/>
                  </a:cubicBezTo>
                  <a:cubicBezTo>
                    <a:pt x="5423" y="1200"/>
                    <a:pt x="5417" y="1314"/>
                    <a:pt x="5412" y="1425"/>
                  </a:cubicBezTo>
                  <a:cubicBezTo>
                    <a:pt x="5408" y="1507"/>
                    <a:pt x="5404" y="1590"/>
                    <a:pt x="5359" y="1642"/>
                  </a:cubicBezTo>
                  <a:cubicBezTo>
                    <a:pt x="5348" y="1657"/>
                    <a:pt x="5333" y="1667"/>
                    <a:pt x="5316" y="1680"/>
                  </a:cubicBezTo>
                  <a:cubicBezTo>
                    <a:pt x="5305" y="1689"/>
                    <a:pt x="5295" y="1697"/>
                    <a:pt x="5284" y="1706"/>
                  </a:cubicBezTo>
                  <a:cubicBezTo>
                    <a:pt x="5160" y="1817"/>
                    <a:pt x="5162" y="2006"/>
                    <a:pt x="5217" y="2136"/>
                  </a:cubicBezTo>
                  <a:cubicBezTo>
                    <a:pt x="5277" y="2276"/>
                    <a:pt x="5391" y="2383"/>
                    <a:pt x="5494" y="2479"/>
                  </a:cubicBezTo>
                  <a:lnTo>
                    <a:pt x="6044" y="2996"/>
                  </a:lnTo>
                  <a:cubicBezTo>
                    <a:pt x="6158" y="3101"/>
                    <a:pt x="6197" y="3184"/>
                    <a:pt x="6171" y="3255"/>
                  </a:cubicBezTo>
                  <a:cubicBezTo>
                    <a:pt x="6143" y="3326"/>
                    <a:pt x="6059" y="3355"/>
                    <a:pt x="5972" y="3390"/>
                  </a:cubicBezTo>
                  <a:cubicBezTo>
                    <a:pt x="5869" y="3428"/>
                    <a:pt x="5762" y="3467"/>
                    <a:pt x="5753" y="3580"/>
                  </a:cubicBezTo>
                  <a:cubicBezTo>
                    <a:pt x="5749" y="3610"/>
                    <a:pt x="5755" y="3638"/>
                    <a:pt x="5762" y="3664"/>
                  </a:cubicBezTo>
                  <a:cubicBezTo>
                    <a:pt x="5768" y="3685"/>
                    <a:pt x="5772" y="3705"/>
                    <a:pt x="5772" y="3724"/>
                  </a:cubicBezTo>
                  <a:cubicBezTo>
                    <a:pt x="5772" y="3780"/>
                    <a:pt x="5738" y="3827"/>
                    <a:pt x="5700" y="3878"/>
                  </a:cubicBezTo>
                  <a:cubicBezTo>
                    <a:pt x="5672" y="3917"/>
                    <a:pt x="5644" y="3955"/>
                    <a:pt x="5627" y="4000"/>
                  </a:cubicBezTo>
                  <a:cubicBezTo>
                    <a:pt x="5597" y="4086"/>
                    <a:pt x="5614" y="4180"/>
                    <a:pt x="5631" y="4242"/>
                  </a:cubicBezTo>
                  <a:cubicBezTo>
                    <a:pt x="5685" y="4442"/>
                    <a:pt x="5792" y="4620"/>
                    <a:pt x="5940" y="4761"/>
                  </a:cubicBezTo>
                  <a:cubicBezTo>
                    <a:pt x="5965" y="4785"/>
                    <a:pt x="5991" y="4806"/>
                    <a:pt x="6017" y="4830"/>
                  </a:cubicBezTo>
                  <a:cubicBezTo>
                    <a:pt x="6079" y="4883"/>
                    <a:pt x="6137" y="4934"/>
                    <a:pt x="6179" y="4999"/>
                  </a:cubicBezTo>
                  <a:cubicBezTo>
                    <a:pt x="6235" y="5082"/>
                    <a:pt x="6257" y="5209"/>
                    <a:pt x="6188" y="5286"/>
                  </a:cubicBezTo>
                  <a:cubicBezTo>
                    <a:pt x="6171" y="5305"/>
                    <a:pt x="6149" y="5320"/>
                    <a:pt x="6126" y="5337"/>
                  </a:cubicBezTo>
                  <a:cubicBezTo>
                    <a:pt x="6085" y="5365"/>
                    <a:pt x="6044" y="5395"/>
                    <a:pt x="6025" y="5447"/>
                  </a:cubicBezTo>
                  <a:cubicBezTo>
                    <a:pt x="5997" y="5524"/>
                    <a:pt x="6040" y="5592"/>
                    <a:pt x="6081" y="5659"/>
                  </a:cubicBezTo>
                  <a:cubicBezTo>
                    <a:pt x="6111" y="5704"/>
                    <a:pt x="6143" y="5753"/>
                    <a:pt x="6143" y="5802"/>
                  </a:cubicBezTo>
                  <a:cubicBezTo>
                    <a:pt x="6145" y="5871"/>
                    <a:pt x="6092" y="5933"/>
                    <a:pt x="6038" y="5993"/>
                  </a:cubicBezTo>
                  <a:cubicBezTo>
                    <a:pt x="5969" y="6072"/>
                    <a:pt x="5899" y="6151"/>
                    <a:pt x="5940" y="6252"/>
                  </a:cubicBezTo>
                  <a:cubicBezTo>
                    <a:pt x="5965" y="6314"/>
                    <a:pt x="6021" y="6344"/>
                    <a:pt x="6077" y="6374"/>
                  </a:cubicBezTo>
                  <a:cubicBezTo>
                    <a:pt x="6102" y="6387"/>
                    <a:pt x="6128" y="6402"/>
                    <a:pt x="6149" y="6419"/>
                  </a:cubicBezTo>
                  <a:cubicBezTo>
                    <a:pt x="6199" y="6458"/>
                    <a:pt x="6227" y="6509"/>
                    <a:pt x="6233" y="6576"/>
                  </a:cubicBezTo>
                  <a:cubicBezTo>
                    <a:pt x="6246" y="6713"/>
                    <a:pt x="6162" y="6876"/>
                    <a:pt x="6074" y="6978"/>
                  </a:cubicBezTo>
                  <a:lnTo>
                    <a:pt x="6055" y="7000"/>
                  </a:lnTo>
                  <a:lnTo>
                    <a:pt x="6079" y="7017"/>
                  </a:lnTo>
                  <a:cubicBezTo>
                    <a:pt x="6254" y="7143"/>
                    <a:pt x="6417" y="7289"/>
                    <a:pt x="6563" y="7450"/>
                  </a:cubicBezTo>
                  <a:cubicBezTo>
                    <a:pt x="6529" y="7490"/>
                    <a:pt x="6469" y="7512"/>
                    <a:pt x="6407" y="7533"/>
                  </a:cubicBezTo>
                  <a:cubicBezTo>
                    <a:pt x="6323" y="7563"/>
                    <a:pt x="6233" y="7593"/>
                    <a:pt x="6207" y="7685"/>
                  </a:cubicBezTo>
                  <a:cubicBezTo>
                    <a:pt x="6177" y="7784"/>
                    <a:pt x="6254" y="7876"/>
                    <a:pt x="6323" y="7943"/>
                  </a:cubicBezTo>
                  <a:lnTo>
                    <a:pt x="6835" y="8442"/>
                  </a:lnTo>
                  <a:cubicBezTo>
                    <a:pt x="6942" y="8545"/>
                    <a:pt x="7062" y="8662"/>
                    <a:pt x="7118" y="8808"/>
                  </a:cubicBezTo>
                  <a:cubicBezTo>
                    <a:pt x="7171" y="8939"/>
                    <a:pt x="7161" y="9121"/>
                    <a:pt x="7045" y="9215"/>
                  </a:cubicBezTo>
                  <a:cubicBezTo>
                    <a:pt x="7021" y="9232"/>
                    <a:pt x="6996" y="9247"/>
                    <a:pt x="6968" y="9262"/>
                  </a:cubicBezTo>
                  <a:cubicBezTo>
                    <a:pt x="6940" y="9277"/>
                    <a:pt x="6910" y="9294"/>
                    <a:pt x="6884" y="9314"/>
                  </a:cubicBezTo>
                  <a:cubicBezTo>
                    <a:pt x="6818" y="9367"/>
                    <a:pt x="6777" y="9442"/>
                    <a:pt x="6739" y="9515"/>
                  </a:cubicBezTo>
                  <a:cubicBezTo>
                    <a:pt x="6719" y="9554"/>
                    <a:pt x="6698" y="9592"/>
                    <a:pt x="6674" y="9624"/>
                  </a:cubicBezTo>
                  <a:cubicBezTo>
                    <a:pt x="6625" y="9697"/>
                    <a:pt x="6543" y="9745"/>
                    <a:pt x="6474" y="9745"/>
                  </a:cubicBezTo>
                  <a:cubicBezTo>
                    <a:pt x="6447" y="9745"/>
                    <a:pt x="6422" y="9737"/>
                    <a:pt x="6402" y="9721"/>
                  </a:cubicBezTo>
                  <a:lnTo>
                    <a:pt x="6357" y="9684"/>
                  </a:lnTo>
                  <a:lnTo>
                    <a:pt x="6357" y="9742"/>
                  </a:lnTo>
                  <a:cubicBezTo>
                    <a:pt x="6359" y="9916"/>
                    <a:pt x="6244" y="10085"/>
                    <a:pt x="6081" y="10145"/>
                  </a:cubicBezTo>
                  <a:cubicBezTo>
                    <a:pt x="6062" y="10151"/>
                    <a:pt x="6044" y="10156"/>
                    <a:pt x="6025" y="10160"/>
                  </a:cubicBezTo>
                  <a:cubicBezTo>
                    <a:pt x="5984" y="10173"/>
                    <a:pt x="5942" y="10186"/>
                    <a:pt x="5903" y="10211"/>
                  </a:cubicBezTo>
                  <a:cubicBezTo>
                    <a:pt x="5807" y="10274"/>
                    <a:pt x="5777" y="10385"/>
                    <a:pt x="5749" y="10492"/>
                  </a:cubicBezTo>
                  <a:cubicBezTo>
                    <a:pt x="5740" y="10524"/>
                    <a:pt x="5730" y="10556"/>
                    <a:pt x="5719" y="10588"/>
                  </a:cubicBezTo>
                  <a:cubicBezTo>
                    <a:pt x="5687" y="10683"/>
                    <a:pt x="5592" y="10764"/>
                    <a:pt x="5520" y="10764"/>
                  </a:cubicBezTo>
                  <a:cubicBezTo>
                    <a:pt x="5496" y="10764"/>
                    <a:pt x="5475" y="10758"/>
                    <a:pt x="5455" y="10741"/>
                  </a:cubicBezTo>
                  <a:lnTo>
                    <a:pt x="5427" y="10715"/>
                  </a:lnTo>
                  <a:lnTo>
                    <a:pt x="5412" y="10751"/>
                  </a:lnTo>
                  <a:cubicBezTo>
                    <a:pt x="5382" y="10835"/>
                    <a:pt x="5307" y="10895"/>
                    <a:pt x="5237" y="10955"/>
                  </a:cubicBezTo>
                  <a:lnTo>
                    <a:pt x="5205" y="10981"/>
                  </a:lnTo>
                  <a:cubicBezTo>
                    <a:pt x="5117" y="11053"/>
                    <a:pt x="5035" y="11139"/>
                    <a:pt x="4960" y="11236"/>
                  </a:cubicBezTo>
                  <a:cubicBezTo>
                    <a:pt x="4950" y="11236"/>
                    <a:pt x="4939" y="11233"/>
                    <a:pt x="4926" y="11233"/>
                  </a:cubicBezTo>
                  <a:cubicBezTo>
                    <a:pt x="4843" y="11233"/>
                    <a:pt x="4772" y="11287"/>
                    <a:pt x="4735" y="11319"/>
                  </a:cubicBezTo>
                  <a:cubicBezTo>
                    <a:pt x="4716" y="11336"/>
                    <a:pt x="4699" y="11355"/>
                    <a:pt x="4680" y="11375"/>
                  </a:cubicBezTo>
                  <a:cubicBezTo>
                    <a:pt x="4639" y="11415"/>
                    <a:pt x="4603" y="11454"/>
                    <a:pt x="4553" y="11480"/>
                  </a:cubicBezTo>
                  <a:cubicBezTo>
                    <a:pt x="4489" y="11512"/>
                    <a:pt x="4412" y="11516"/>
                    <a:pt x="4337" y="11516"/>
                  </a:cubicBezTo>
                  <a:lnTo>
                    <a:pt x="3679" y="11512"/>
                  </a:lnTo>
                  <a:cubicBezTo>
                    <a:pt x="3641" y="11512"/>
                    <a:pt x="3598" y="11514"/>
                    <a:pt x="3559" y="11535"/>
                  </a:cubicBezTo>
                  <a:cubicBezTo>
                    <a:pt x="3516" y="11561"/>
                    <a:pt x="3495" y="11604"/>
                    <a:pt x="3474" y="11647"/>
                  </a:cubicBezTo>
                  <a:cubicBezTo>
                    <a:pt x="3461" y="11670"/>
                    <a:pt x="3450" y="11696"/>
                    <a:pt x="3433" y="11715"/>
                  </a:cubicBezTo>
                  <a:cubicBezTo>
                    <a:pt x="3383" y="11772"/>
                    <a:pt x="3299" y="11780"/>
                    <a:pt x="3216" y="11780"/>
                  </a:cubicBezTo>
                  <a:cubicBezTo>
                    <a:pt x="3199" y="11780"/>
                    <a:pt x="3182" y="11780"/>
                    <a:pt x="3165" y="11780"/>
                  </a:cubicBezTo>
                  <a:lnTo>
                    <a:pt x="3122" y="11778"/>
                  </a:lnTo>
                  <a:cubicBezTo>
                    <a:pt x="2949" y="11778"/>
                    <a:pt x="2781" y="11810"/>
                    <a:pt x="2621" y="11872"/>
                  </a:cubicBezTo>
                  <a:cubicBezTo>
                    <a:pt x="2582" y="11887"/>
                    <a:pt x="2542" y="11906"/>
                    <a:pt x="2514" y="11943"/>
                  </a:cubicBezTo>
                  <a:cubicBezTo>
                    <a:pt x="2499" y="11962"/>
                    <a:pt x="2492" y="11981"/>
                    <a:pt x="2484" y="12000"/>
                  </a:cubicBezTo>
                  <a:cubicBezTo>
                    <a:pt x="2477" y="12015"/>
                    <a:pt x="2473" y="12028"/>
                    <a:pt x="2464" y="12041"/>
                  </a:cubicBezTo>
                  <a:cubicBezTo>
                    <a:pt x="2439" y="12078"/>
                    <a:pt x="2396" y="12097"/>
                    <a:pt x="2327" y="12097"/>
                  </a:cubicBezTo>
                  <a:cubicBezTo>
                    <a:pt x="2297" y="12097"/>
                    <a:pt x="2261" y="12093"/>
                    <a:pt x="2220" y="12086"/>
                  </a:cubicBezTo>
                  <a:lnTo>
                    <a:pt x="1730" y="12000"/>
                  </a:lnTo>
                  <a:cubicBezTo>
                    <a:pt x="1616" y="11981"/>
                    <a:pt x="1423" y="11928"/>
                    <a:pt x="1421" y="11788"/>
                  </a:cubicBezTo>
                  <a:lnTo>
                    <a:pt x="1419" y="11756"/>
                  </a:lnTo>
                  <a:lnTo>
                    <a:pt x="1387" y="11763"/>
                  </a:lnTo>
                  <a:cubicBezTo>
                    <a:pt x="1363" y="11769"/>
                    <a:pt x="1340" y="11771"/>
                    <a:pt x="1314" y="11771"/>
                  </a:cubicBezTo>
                  <a:cubicBezTo>
                    <a:pt x="1149" y="11771"/>
                    <a:pt x="988" y="11651"/>
                    <a:pt x="948" y="11495"/>
                  </a:cubicBezTo>
                  <a:lnTo>
                    <a:pt x="943" y="11471"/>
                  </a:lnTo>
                  <a:lnTo>
                    <a:pt x="918" y="11475"/>
                  </a:lnTo>
                  <a:cubicBezTo>
                    <a:pt x="862" y="11485"/>
                    <a:pt x="810" y="11490"/>
                    <a:pt x="760" y="11490"/>
                  </a:cubicBezTo>
                  <a:cubicBezTo>
                    <a:pt x="635" y="11490"/>
                    <a:pt x="528" y="11460"/>
                    <a:pt x="448" y="11398"/>
                  </a:cubicBezTo>
                  <a:cubicBezTo>
                    <a:pt x="380" y="11345"/>
                    <a:pt x="335" y="11255"/>
                    <a:pt x="328" y="11165"/>
                  </a:cubicBezTo>
                  <a:cubicBezTo>
                    <a:pt x="324" y="11094"/>
                    <a:pt x="348" y="11032"/>
                    <a:pt x="390" y="10989"/>
                  </a:cubicBezTo>
                  <a:cubicBezTo>
                    <a:pt x="401" y="10978"/>
                    <a:pt x="414" y="10970"/>
                    <a:pt x="425" y="10959"/>
                  </a:cubicBezTo>
                  <a:cubicBezTo>
                    <a:pt x="450" y="10940"/>
                    <a:pt x="476" y="10918"/>
                    <a:pt x="493" y="10891"/>
                  </a:cubicBezTo>
                  <a:cubicBezTo>
                    <a:pt x="543" y="10809"/>
                    <a:pt x="506" y="10721"/>
                    <a:pt x="470" y="10636"/>
                  </a:cubicBezTo>
                  <a:cubicBezTo>
                    <a:pt x="457" y="10606"/>
                    <a:pt x="444" y="10571"/>
                    <a:pt x="435" y="10541"/>
                  </a:cubicBezTo>
                  <a:cubicBezTo>
                    <a:pt x="403" y="10421"/>
                    <a:pt x="453" y="10301"/>
                    <a:pt x="504" y="10175"/>
                  </a:cubicBezTo>
                  <a:cubicBezTo>
                    <a:pt x="545" y="10074"/>
                    <a:pt x="585" y="9971"/>
                    <a:pt x="588" y="9864"/>
                  </a:cubicBezTo>
                  <a:lnTo>
                    <a:pt x="590" y="9843"/>
                  </a:lnTo>
                  <a:lnTo>
                    <a:pt x="568" y="9839"/>
                  </a:lnTo>
                  <a:cubicBezTo>
                    <a:pt x="365" y="9776"/>
                    <a:pt x="262" y="9552"/>
                    <a:pt x="180" y="9346"/>
                  </a:cubicBezTo>
                  <a:lnTo>
                    <a:pt x="82" y="9089"/>
                  </a:lnTo>
                  <a:cubicBezTo>
                    <a:pt x="225" y="9082"/>
                    <a:pt x="360" y="8990"/>
                    <a:pt x="416" y="8857"/>
                  </a:cubicBezTo>
                  <a:cubicBezTo>
                    <a:pt x="431" y="8821"/>
                    <a:pt x="442" y="8782"/>
                    <a:pt x="450" y="8744"/>
                  </a:cubicBezTo>
                  <a:cubicBezTo>
                    <a:pt x="468" y="8673"/>
                    <a:pt x="485" y="8605"/>
                    <a:pt x="534" y="8562"/>
                  </a:cubicBezTo>
                  <a:cubicBezTo>
                    <a:pt x="585" y="8519"/>
                    <a:pt x="660" y="8512"/>
                    <a:pt x="738" y="8506"/>
                  </a:cubicBezTo>
                  <a:cubicBezTo>
                    <a:pt x="757" y="8504"/>
                    <a:pt x="776" y="8504"/>
                    <a:pt x="793" y="8500"/>
                  </a:cubicBezTo>
                  <a:cubicBezTo>
                    <a:pt x="907" y="8489"/>
                    <a:pt x="1022" y="8427"/>
                    <a:pt x="1029" y="8317"/>
                  </a:cubicBezTo>
                  <a:cubicBezTo>
                    <a:pt x="1029" y="8281"/>
                    <a:pt x="1018" y="8247"/>
                    <a:pt x="1007" y="8217"/>
                  </a:cubicBezTo>
                  <a:cubicBezTo>
                    <a:pt x="995" y="8185"/>
                    <a:pt x="986" y="8155"/>
                    <a:pt x="990" y="8127"/>
                  </a:cubicBezTo>
                  <a:cubicBezTo>
                    <a:pt x="1001" y="8045"/>
                    <a:pt x="1121" y="8035"/>
                    <a:pt x="1192" y="8035"/>
                  </a:cubicBezTo>
                  <a:lnTo>
                    <a:pt x="1247" y="8035"/>
                  </a:lnTo>
                  <a:cubicBezTo>
                    <a:pt x="1282" y="8035"/>
                    <a:pt x="1400" y="8030"/>
                    <a:pt x="1462" y="7966"/>
                  </a:cubicBezTo>
                  <a:cubicBezTo>
                    <a:pt x="1487" y="7940"/>
                    <a:pt x="1500" y="7908"/>
                    <a:pt x="1498" y="7872"/>
                  </a:cubicBezTo>
                  <a:lnTo>
                    <a:pt x="1498" y="7861"/>
                  </a:lnTo>
                  <a:lnTo>
                    <a:pt x="1490" y="7853"/>
                  </a:lnTo>
                  <a:cubicBezTo>
                    <a:pt x="1485" y="7848"/>
                    <a:pt x="1472" y="7835"/>
                    <a:pt x="1479" y="7803"/>
                  </a:cubicBezTo>
                  <a:cubicBezTo>
                    <a:pt x="1492" y="7743"/>
                    <a:pt x="1560" y="7666"/>
                    <a:pt x="1620" y="7647"/>
                  </a:cubicBezTo>
                  <a:cubicBezTo>
                    <a:pt x="1648" y="7638"/>
                    <a:pt x="1680" y="7632"/>
                    <a:pt x="1712" y="7625"/>
                  </a:cubicBezTo>
                  <a:cubicBezTo>
                    <a:pt x="1779" y="7613"/>
                    <a:pt x="1849" y="7600"/>
                    <a:pt x="1903" y="7553"/>
                  </a:cubicBezTo>
                  <a:cubicBezTo>
                    <a:pt x="1931" y="7525"/>
                    <a:pt x="1950" y="7493"/>
                    <a:pt x="1969" y="7460"/>
                  </a:cubicBezTo>
                  <a:cubicBezTo>
                    <a:pt x="1987" y="7430"/>
                    <a:pt x="2004" y="7405"/>
                    <a:pt x="2025" y="7383"/>
                  </a:cubicBezTo>
                  <a:cubicBezTo>
                    <a:pt x="2074" y="7336"/>
                    <a:pt x="2154" y="7323"/>
                    <a:pt x="2229" y="7311"/>
                  </a:cubicBezTo>
                  <a:cubicBezTo>
                    <a:pt x="2334" y="7296"/>
                    <a:pt x="2441" y="7276"/>
                    <a:pt x="2482" y="7176"/>
                  </a:cubicBezTo>
                  <a:cubicBezTo>
                    <a:pt x="2505" y="7113"/>
                    <a:pt x="2488" y="7049"/>
                    <a:pt x="2473" y="6987"/>
                  </a:cubicBezTo>
                  <a:cubicBezTo>
                    <a:pt x="2467" y="6968"/>
                    <a:pt x="2462" y="6951"/>
                    <a:pt x="2458" y="6931"/>
                  </a:cubicBezTo>
                  <a:cubicBezTo>
                    <a:pt x="2426" y="6766"/>
                    <a:pt x="2505" y="6601"/>
                    <a:pt x="2597" y="6432"/>
                  </a:cubicBezTo>
                  <a:lnTo>
                    <a:pt x="3045" y="6479"/>
                  </a:lnTo>
                  <a:lnTo>
                    <a:pt x="3150" y="5691"/>
                  </a:lnTo>
                  <a:lnTo>
                    <a:pt x="3120" y="5691"/>
                  </a:lnTo>
                  <a:cubicBezTo>
                    <a:pt x="2949" y="5689"/>
                    <a:pt x="2784" y="5569"/>
                    <a:pt x="2728" y="5406"/>
                  </a:cubicBezTo>
                  <a:lnTo>
                    <a:pt x="2721" y="5389"/>
                  </a:lnTo>
                  <a:lnTo>
                    <a:pt x="2704" y="5389"/>
                  </a:lnTo>
                  <a:cubicBezTo>
                    <a:pt x="2527" y="5369"/>
                    <a:pt x="2282" y="5322"/>
                    <a:pt x="2218" y="5142"/>
                  </a:cubicBezTo>
                  <a:cubicBezTo>
                    <a:pt x="2214" y="5129"/>
                    <a:pt x="2209" y="5114"/>
                    <a:pt x="2205" y="5099"/>
                  </a:cubicBezTo>
                  <a:cubicBezTo>
                    <a:pt x="2190" y="5039"/>
                    <a:pt x="2171" y="4973"/>
                    <a:pt x="2107" y="4952"/>
                  </a:cubicBezTo>
                  <a:cubicBezTo>
                    <a:pt x="2094" y="4947"/>
                    <a:pt x="2083" y="4945"/>
                    <a:pt x="2070" y="4945"/>
                  </a:cubicBezTo>
                  <a:cubicBezTo>
                    <a:pt x="2074" y="4746"/>
                    <a:pt x="2074" y="4553"/>
                    <a:pt x="2072" y="4367"/>
                  </a:cubicBezTo>
                  <a:lnTo>
                    <a:pt x="2070" y="4360"/>
                  </a:lnTo>
                  <a:cubicBezTo>
                    <a:pt x="2070" y="4300"/>
                    <a:pt x="2068" y="4238"/>
                    <a:pt x="2079" y="4178"/>
                  </a:cubicBezTo>
                  <a:cubicBezTo>
                    <a:pt x="2081" y="4165"/>
                    <a:pt x="2083" y="4150"/>
                    <a:pt x="2085" y="4137"/>
                  </a:cubicBezTo>
                  <a:cubicBezTo>
                    <a:pt x="2094" y="4101"/>
                    <a:pt x="2100" y="4065"/>
                    <a:pt x="2098" y="4026"/>
                  </a:cubicBezTo>
                  <a:cubicBezTo>
                    <a:pt x="2094" y="3906"/>
                    <a:pt x="2008" y="3820"/>
                    <a:pt x="1922" y="3739"/>
                  </a:cubicBezTo>
                  <a:cubicBezTo>
                    <a:pt x="1849" y="3666"/>
                    <a:pt x="1779" y="3598"/>
                    <a:pt x="1762" y="3508"/>
                  </a:cubicBezTo>
                  <a:cubicBezTo>
                    <a:pt x="1742" y="3411"/>
                    <a:pt x="1787" y="3319"/>
                    <a:pt x="1832" y="3223"/>
                  </a:cubicBezTo>
                  <a:cubicBezTo>
                    <a:pt x="1882" y="3120"/>
                    <a:pt x="1931" y="3015"/>
                    <a:pt x="1909" y="2903"/>
                  </a:cubicBezTo>
                  <a:cubicBezTo>
                    <a:pt x="1892" y="2816"/>
                    <a:pt x="1832" y="2743"/>
                    <a:pt x="1768" y="2678"/>
                  </a:cubicBezTo>
                  <a:cubicBezTo>
                    <a:pt x="1543" y="2443"/>
                    <a:pt x="1275" y="2252"/>
                    <a:pt x="1018" y="2066"/>
                  </a:cubicBezTo>
                  <a:cubicBezTo>
                    <a:pt x="982" y="2040"/>
                    <a:pt x="939" y="2010"/>
                    <a:pt x="890" y="1997"/>
                  </a:cubicBezTo>
                  <a:cubicBezTo>
                    <a:pt x="870" y="1993"/>
                    <a:pt x="851" y="1993"/>
                    <a:pt x="832" y="1991"/>
                  </a:cubicBezTo>
                  <a:cubicBezTo>
                    <a:pt x="806" y="1989"/>
                    <a:pt x="785" y="1986"/>
                    <a:pt x="763" y="1978"/>
                  </a:cubicBezTo>
                  <a:cubicBezTo>
                    <a:pt x="727" y="1963"/>
                    <a:pt x="701" y="1924"/>
                    <a:pt x="678" y="1892"/>
                  </a:cubicBezTo>
                  <a:lnTo>
                    <a:pt x="144" y="1121"/>
                  </a:lnTo>
                  <a:cubicBezTo>
                    <a:pt x="165" y="1120"/>
                    <a:pt x="186" y="1119"/>
                    <a:pt x="207" y="1119"/>
                  </a:cubicBezTo>
                  <a:cubicBezTo>
                    <a:pt x="421" y="1119"/>
                    <a:pt x="634" y="1189"/>
                    <a:pt x="808" y="1316"/>
                  </a:cubicBezTo>
                  <a:cubicBezTo>
                    <a:pt x="870" y="1361"/>
                    <a:pt x="928" y="1414"/>
                    <a:pt x="986" y="1468"/>
                  </a:cubicBezTo>
                  <a:cubicBezTo>
                    <a:pt x="1080" y="1554"/>
                    <a:pt x="1177" y="1644"/>
                    <a:pt x="1297" y="1702"/>
                  </a:cubicBezTo>
                  <a:cubicBezTo>
                    <a:pt x="1449" y="1772"/>
                    <a:pt x="1614" y="1783"/>
                    <a:pt x="1757" y="1783"/>
                  </a:cubicBezTo>
                  <a:cubicBezTo>
                    <a:pt x="1807" y="1783"/>
                    <a:pt x="1858" y="1781"/>
                    <a:pt x="1907" y="1781"/>
                  </a:cubicBezTo>
                  <a:lnTo>
                    <a:pt x="2576" y="1759"/>
                  </a:lnTo>
                  <a:cubicBezTo>
                    <a:pt x="2739" y="1755"/>
                    <a:pt x="2968" y="1727"/>
                    <a:pt x="3043" y="1554"/>
                  </a:cubicBezTo>
                  <a:cubicBezTo>
                    <a:pt x="3056" y="1528"/>
                    <a:pt x="3062" y="1500"/>
                    <a:pt x="3069" y="1474"/>
                  </a:cubicBezTo>
                  <a:cubicBezTo>
                    <a:pt x="3075" y="1444"/>
                    <a:pt x="3081" y="1419"/>
                    <a:pt x="3094" y="1395"/>
                  </a:cubicBezTo>
                  <a:cubicBezTo>
                    <a:pt x="3120" y="1342"/>
                    <a:pt x="3171" y="1305"/>
                    <a:pt x="3225" y="1267"/>
                  </a:cubicBezTo>
                  <a:cubicBezTo>
                    <a:pt x="3242" y="1254"/>
                    <a:pt x="3261" y="1241"/>
                    <a:pt x="3279" y="1228"/>
                  </a:cubicBezTo>
                  <a:cubicBezTo>
                    <a:pt x="3411" y="1121"/>
                    <a:pt x="3501" y="956"/>
                    <a:pt x="3516" y="785"/>
                  </a:cubicBezTo>
                  <a:cubicBezTo>
                    <a:pt x="3521" y="748"/>
                    <a:pt x="3521" y="710"/>
                    <a:pt x="3521" y="675"/>
                  </a:cubicBezTo>
                  <a:cubicBezTo>
                    <a:pt x="3521" y="617"/>
                    <a:pt x="3521" y="564"/>
                    <a:pt x="3531" y="512"/>
                  </a:cubicBezTo>
                  <a:cubicBezTo>
                    <a:pt x="3561" y="377"/>
                    <a:pt x="3675" y="253"/>
                    <a:pt x="3833" y="182"/>
                  </a:cubicBezTo>
                  <a:cubicBezTo>
                    <a:pt x="3979" y="116"/>
                    <a:pt x="4142" y="99"/>
                    <a:pt x="4298" y="82"/>
                  </a:cubicBezTo>
                  <a:cubicBezTo>
                    <a:pt x="4427" y="67"/>
                    <a:pt x="4575" y="54"/>
                    <a:pt x="4720" y="54"/>
                  </a:cubicBezTo>
                  <a:close/>
                  <a:moveTo>
                    <a:pt x="4720" y="0"/>
                  </a:moveTo>
                  <a:cubicBezTo>
                    <a:pt x="4573" y="0"/>
                    <a:pt x="4423" y="13"/>
                    <a:pt x="4294" y="28"/>
                  </a:cubicBezTo>
                  <a:cubicBezTo>
                    <a:pt x="4131" y="45"/>
                    <a:pt x="3964" y="65"/>
                    <a:pt x="3810" y="133"/>
                  </a:cubicBezTo>
                  <a:cubicBezTo>
                    <a:pt x="3636" y="212"/>
                    <a:pt x="3514" y="350"/>
                    <a:pt x="3480" y="502"/>
                  </a:cubicBezTo>
                  <a:cubicBezTo>
                    <a:pt x="3467" y="560"/>
                    <a:pt x="3467" y="617"/>
                    <a:pt x="3467" y="675"/>
                  </a:cubicBezTo>
                  <a:cubicBezTo>
                    <a:pt x="3467" y="710"/>
                    <a:pt x="3467" y="746"/>
                    <a:pt x="3465" y="780"/>
                  </a:cubicBezTo>
                  <a:cubicBezTo>
                    <a:pt x="3450" y="937"/>
                    <a:pt x="3369" y="1089"/>
                    <a:pt x="3244" y="1185"/>
                  </a:cubicBezTo>
                  <a:cubicBezTo>
                    <a:pt x="3227" y="1198"/>
                    <a:pt x="3210" y="1211"/>
                    <a:pt x="3193" y="1224"/>
                  </a:cubicBezTo>
                  <a:cubicBezTo>
                    <a:pt x="3137" y="1264"/>
                    <a:pt x="3079" y="1305"/>
                    <a:pt x="3047" y="1369"/>
                  </a:cubicBezTo>
                  <a:cubicBezTo>
                    <a:pt x="3032" y="1399"/>
                    <a:pt x="3024" y="1432"/>
                    <a:pt x="3017" y="1462"/>
                  </a:cubicBezTo>
                  <a:cubicBezTo>
                    <a:pt x="3011" y="1487"/>
                    <a:pt x="3004" y="1511"/>
                    <a:pt x="2994" y="1532"/>
                  </a:cubicBezTo>
                  <a:cubicBezTo>
                    <a:pt x="2929" y="1678"/>
                    <a:pt x="2724" y="1702"/>
                    <a:pt x="2574" y="1706"/>
                  </a:cubicBezTo>
                  <a:lnTo>
                    <a:pt x="1905" y="1727"/>
                  </a:lnTo>
                  <a:cubicBezTo>
                    <a:pt x="1856" y="1727"/>
                    <a:pt x="1807" y="1729"/>
                    <a:pt x="1757" y="1729"/>
                  </a:cubicBezTo>
                  <a:cubicBezTo>
                    <a:pt x="1620" y="1729"/>
                    <a:pt x="1462" y="1721"/>
                    <a:pt x="1318" y="1652"/>
                  </a:cubicBezTo>
                  <a:cubicBezTo>
                    <a:pt x="1207" y="1599"/>
                    <a:pt x="1117" y="1515"/>
                    <a:pt x="1020" y="1427"/>
                  </a:cubicBezTo>
                  <a:cubicBezTo>
                    <a:pt x="963" y="1376"/>
                    <a:pt x="905" y="1320"/>
                    <a:pt x="838" y="1273"/>
                  </a:cubicBezTo>
                  <a:cubicBezTo>
                    <a:pt x="658" y="1139"/>
                    <a:pt x="428" y="1066"/>
                    <a:pt x="202" y="1066"/>
                  </a:cubicBezTo>
                  <a:cubicBezTo>
                    <a:pt x="166" y="1066"/>
                    <a:pt x="129" y="1068"/>
                    <a:pt x="93" y="1072"/>
                  </a:cubicBezTo>
                  <a:lnTo>
                    <a:pt x="48" y="1076"/>
                  </a:lnTo>
                  <a:lnTo>
                    <a:pt x="635" y="1922"/>
                  </a:lnTo>
                  <a:cubicBezTo>
                    <a:pt x="660" y="1961"/>
                    <a:pt x="693" y="2006"/>
                    <a:pt x="744" y="2027"/>
                  </a:cubicBezTo>
                  <a:cubicBezTo>
                    <a:pt x="772" y="2040"/>
                    <a:pt x="800" y="2042"/>
                    <a:pt x="828" y="2044"/>
                  </a:cubicBezTo>
                  <a:cubicBezTo>
                    <a:pt x="845" y="2044"/>
                    <a:pt x="860" y="2046"/>
                    <a:pt x="877" y="2051"/>
                  </a:cubicBezTo>
                  <a:cubicBezTo>
                    <a:pt x="915" y="2059"/>
                    <a:pt x="952" y="2085"/>
                    <a:pt x="986" y="2111"/>
                  </a:cubicBezTo>
                  <a:cubicBezTo>
                    <a:pt x="1243" y="2293"/>
                    <a:pt x="1509" y="2484"/>
                    <a:pt x="1730" y="2715"/>
                  </a:cubicBezTo>
                  <a:cubicBezTo>
                    <a:pt x="1783" y="2771"/>
                    <a:pt x="1841" y="2835"/>
                    <a:pt x="1856" y="2914"/>
                  </a:cubicBezTo>
                  <a:cubicBezTo>
                    <a:pt x="1875" y="3008"/>
                    <a:pt x="1832" y="3101"/>
                    <a:pt x="1785" y="3199"/>
                  </a:cubicBezTo>
                  <a:cubicBezTo>
                    <a:pt x="1736" y="3300"/>
                    <a:pt x="1687" y="3405"/>
                    <a:pt x="1708" y="3516"/>
                  </a:cubicBezTo>
                  <a:cubicBezTo>
                    <a:pt x="1730" y="3623"/>
                    <a:pt x="1809" y="3700"/>
                    <a:pt x="1886" y="3778"/>
                  </a:cubicBezTo>
                  <a:cubicBezTo>
                    <a:pt x="1965" y="3855"/>
                    <a:pt x="2042" y="3930"/>
                    <a:pt x="2047" y="4028"/>
                  </a:cubicBezTo>
                  <a:cubicBezTo>
                    <a:pt x="2047" y="4060"/>
                    <a:pt x="2040" y="4093"/>
                    <a:pt x="2034" y="4127"/>
                  </a:cubicBezTo>
                  <a:cubicBezTo>
                    <a:pt x="2032" y="4142"/>
                    <a:pt x="2027" y="4155"/>
                    <a:pt x="2025" y="4170"/>
                  </a:cubicBezTo>
                  <a:cubicBezTo>
                    <a:pt x="2014" y="4234"/>
                    <a:pt x="2017" y="4298"/>
                    <a:pt x="2019" y="4360"/>
                  </a:cubicBezTo>
                  <a:lnTo>
                    <a:pt x="2019" y="4369"/>
                  </a:lnTo>
                  <a:cubicBezTo>
                    <a:pt x="2021" y="4564"/>
                    <a:pt x="2021" y="4767"/>
                    <a:pt x="2017" y="4975"/>
                  </a:cubicBezTo>
                  <a:lnTo>
                    <a:pt x="2014" y="5014"/>
                  </a:lnTo>
                  <a:lnTo>
                    <a:pt x="2051" y="5001"/>
                  </a:lnTo>
                  <a:cubicBezTo>
                    <a:pt x="2057" y="4999"/>
                    <a:pt x="2064" y="4998"/>
                    <a:pt x="2070" y="4998"/>
                  </a:cubicBezTo>
                  <a:cubicBezTo>
                    <a:pt x="2077" y="4998"/>
                    <a:pt x="2083" y="4999"/>
                    <a:pt x="2089" y="5001"/>
                  </a:cubicBezTo>
                  <a:cubicBezTo>
                    <a:pt x="2126" y="5016"/>
                    <a:pt x="2141" y="5063"/>
                    <a:pt x="2154" y="5114"/>
                  </a:cubicBezTo>
                  <a:cubicBezTo>
                    <a:pt x="2158" y="5129"/>
                    <a:pt x="2162" y="5147"/>
                    <a:pt x="2169" y="5159"/>
                  </a:cubicBezTo>
                  <a:cubicBezTo>
                    <a:pt x="2239" y="5363"/>
                    <a:pt x="2492" y="5419"/>
                    <a:pt x="2683" y="5440"/>
                  </a:cubicBezTo>
                  <a:cubicBezTo>
                    <a:pt x="2747" y="5605"/>
                    <a:pt x="2912" y="5727"/>
                    <a:pt x="3090" y="5742"/>
                  </a:cubicBezTo>
                  <a:lnTo>
                    <a:pt x="2998" y="6421"/>
                  </a:lnTo>
                  <a:lnTo>
                    <a:pt x="2567" y="6374"/>
                  </a:lnTo>
                  <a:lnTo>
                    <a:pt x="2559" y="6391"/>
                  </a:lnTo>
                  <a:cubicBezTo>
                    <a:pt x="2458" y="6573"/>
                    <a:pt x="2370" y="6753"/>
                    <a:pt x="2407" y="6942"/>
                  </a:cubicBezTo>
                  <a:cubicBezTo>
                    <a:pt x="2411" y="6961"/>
                    <a:pt x="2415" y="6981"/>
                    <a:pt x="2422" y="7000"/>
                  </a:cubicBezTo>
                  <a:cubicBezTo>
                    <a:pt x="2437" y="7058"/>
                    <a:pt x="2449" y="7109"/>
                    <a:pt x="2430" y="7156"/>
                  </a:cubicBezTo>
                  <a:cubicBezTo>
                    <a:pt x="2402" y="7229"/>
                    <a:pt x="2319" y="7242"/>
                    <a:pt x="2220" y="7259"/>
                  </a:cubicBezTo>
                  <a:cubicBezTo>
                    <a:pt x="2137" y="7272"/>
                    <a:pt x="2051" y="7287"/>
                    <a:pt x="1989" y="7345"/>
                  </a:cubicBezTo>
                  <a:cubicBezTo>
                    <a:pt x="1961" y="7370"/>
                    <a:pt x="1942" y="7403"/>
                    <a:pt x="1924" y="7433"/>
                  </a:cubicBezTo>
                  <a:cubicBezTo>
                    <a:pt x="1905" y="7463"/>
                    <a:pt x="1890" y="7490"/>
                    <a:pt x="1867" y="7512"/>
                  </a:cubicBezTo>
                  <a:cubicBezTo>
                    <a:pt x="1824" y="7550"/>
                    <a:pt x="1766" y="7561"/>
                    <a:pt x="1702" y="7574"/>
                  </a:cubicBezTo>
                  <a:cubicBezTo>
                    <a:pt x="1670" y="7578"/>
                    <a:pt x="1635" y="7585"/>
                    <a:pt x="1603" y="7595"/>
                  </a:cubicBezTo>
                  <a:cubicBezTo>
                    <a:pt x="1526" y="7621"/>
                    <a:pt x="1442" y="7713"/>
                    <a:pt x="1427" y="7793"/>
                  </a:cubicBezTo>
                  <a:cubicBezTo>
                    <a:pt x="1419" y="7827"/>
                    <a:pt x="1425" y="7859"/>
                    <a:pt x="1445" y="7883"/>
                  </a:cubicBezTo>
                  <a:cubicBezTo>
                    <a:pt x="1445" y="7900"/>
                    <a:pt x="1436" y="7915"/>
                    <a:pt x="1425" y="7928"/>
                  </a:cubicBezTo>
                  <a:cubicBezTo>
                    <a:pt x="1387" y="7968"/>
                    <a:pt x="1307" y="7981"/>
                    <a:pt x="1247" y="7981"/>
                  </a:cubicBezTo>
                  <a:lnTo>
                    <a:pt x="1192" y="7981"/>
                  </a:lnTo>
                  <a:cubicBezTo>
                    <a:pt x="1042" y="7981"/>
                    <a:pt x="950" y="8030"/>
                    <a:pt x="937" y="8118"/>
                  </a:cubicBezTo>
                  <a:cubicBezTo>
                    <a:pt x="930" y="8161"/>
                    <a:pt x="943" y="8197"/>
                    <a:pt x="956" y="8234"/>
                  </a:cubicBezTo>
                  <a:cubicBezTo>
                    <a:pt x="967" y="8262"/>
                    <a:pt x="975" y="8287"/>
                    <a:pt x="975" y="8313"/>
                  </a:cubicBezTo>
                  <a:cubicBezTo>
                    <a:pt x="971" y="8392"/>
                    <a:pt x="875" y="8437"/>
                    <a:pt x="789" y="8448"/>
                  </a:cubicBezTo>
                  <a:cubicBezTo>
                    <a:pt x="770" y="8450"/>
                    <a:pt x="750" y="8450"/>
                    <a:pt x="733" y="8452"/>
                  </a:cubicBezTo>
                  <a:cubicBezTo>
                    <a:pt x="650" y="8459"/>
                    <a:pt x="564" y="8465"/>
                    <a:pt x="500" y="8523"/>
                  </a:cubicBezTo>
                  <a:cubicBezTo>
                    <a:pt x="438" y="8577"/>
                    <a:pt x="418" y="8654"/>
                    <a:pt x="399" y="8731"/>
                  </a:cubicBezTo>
                  <a:cubicBezTo>
                    <a:pt x="390" y="8767"/>
                    <a:pt x="380" y="8804"/>
                    <a:pt x="367" y="8838"/>
                  </a:cubicBezTo>
                  <a:cubicBezTo>
                    <a:pt x="318" y="8954"/>
                    <a:pt x="193" y="9036"/>
                    <a:pt x="63" y="9036"/>
                  </a:cubicBezTo>
                  <a:cubicBezTo>
                    <a:pt x="56" y="9036"/>
                    <a:pt x="50" y="9036"/>
                    <a:pt x="43" y="9035"/>
                  </a:cubicBezTo>
                  <a:lnTo>
                    <a:pt x="1" y="9033"/>
                  </a:lnTo>
                  <a:lnTo>
                    <a:pt x="131" y="9365"/>
                  </a:lnTo>
                  <a:cubicBezTo>
                    <a:pt x="215" y="9577"/>
                    <a:pt x="320" y="9806"/>
                    <a:pt x="534" y="9884"/>
                  </a:cubicBezTo>
                  <a:cubicBezTo>
                    <a:pt x="528" y="9974"/>
                    <a:pt x="491" y="10066"/>
                    <a:pt x="455" y="10156"/>
                  </a:cubicBezTo>
                  <a:cubicBezTo>
                    <a:pt x="401" y="10284"/>
                    <a:pt x="348" y="10417"/>
                    <a:pt x="384" y="10554"/>
                  </a:cubicBezTo>
                  <a:cubicBezTo>
                    <a:pt x="393" y="10588"/>
                    <a:pt x="408" y="10623"/>
                    <a:pt x="420" y="10657"/>
                  </a:cubicBezTo>
                  <a:cubicBezTo>
                    <a:pt x="453" y="10732"/>
                    <a:pt x="483" y="10803"/>
                    <a:pt x="446" y="10863"/>
                  </a:cubicBezTo>
                  <a:cubicBezTo>
                    <a:pt x="435" y="10884"/>
                    <a:pt x="414" y="10901"/>
                    <a:pt x="393" y="10918"/>
                  </a:cubicBezTo>
                  <a:cubicBezTo>
                    <a:pt x="378" y="10929"/>
                    <a:pt x="365" y="10940"/>
                    <a:pt x="354" y="10951"/>
                  </a:cubicBezTo>
                  <a:cubicBezTo>
                    <a:pt x="298" y="11004"/>
                    <a:pt x="270" y="11081"/>
                    <a:pt x="275" y="11169"/>
                  </a:cubicBezTo>
                  <a:cubicBezTo>
                    <a:pt x="281" y="11274"/>
                    <a:pt x="335" y="11377"/>
                    <a:pt x="416" y="11439"/>
                  </a:cubicBezTo>
                  <a:cubicBezTo>
                    <a:pt x="504" y="11508"/>
                    <a:pt x="622" y="11543"/>
                    <a:pt x="759" y="11543"/>
                  </a:cubicBezTo>
                  <a:cubicBezTo>
                    <a:pt x="805" y="11543"/>
                    <a:pt x="853" y="11539"/>
                    <a:pt x="903" y="11531"/>
                  </a:cubicBezTo>
                  <a:cubicBezTo>
                    <a:pt x="958" y="11700"/>
                    <a:pt x="1130" y="11825"/>
                    <a:pt x="1314" y="11825"/>
                  </a:cubicBezTo>
                  <a:cubicBezTo>
                    <a:pt x="1333" y="11825"/>
                    <a:pt x="1352" y="11825"/>
                    <a:pt x="1370" y="11820"/>
                  </a:cubicBezTo>
                  <a:cubicBezTo>
                    <a:pt x="1391" y="11936"/>
                    <a:pt x="1513" y="12018"/>
                    <a:pt x="1721" y="12054"/>
                  </a:cubicBezTo>
                  <a:lnTo>
                    <a:pt x="2212" y="12140"/>
                  </a:lnTo>
                  <a:cubicBezTo>
                    <a:pt x="2254" y="12146"/>
                    <a:pt x="2291" y="12150"/>
                    <a:pt x="2323" y="12150"/>
                  </a:cubicBezTo>
                  <a:cubicBezTo>
                    <a:pt x="2411" y="12150"/>
                    <a:pt x="2475" y="12122"/>
                    <a:pt x="2509" y="12069"/>
                  </a:cubicBezTo>
                  <a:cubicBezTo>
                    <a:pt x="2520" y="12054"/>
                    <a:pt x="2527" y="12037"/>
                    <a:pt x="2533" y="12020"/>
                  </a:cubicBezTo>
                  <a:cubicBezTo>
                    <a:pt x="2539" y="12003"/>
                    <a:pt x="2546" y="11988"/>
                    <a:pt x="2557" y="11975"/>
                  </a:cubicBezTo>
                  <a:cubicBezTo>
                    <a:pt x="2576" y="11949"/>
                    <a:pt x="2610" y="11934"/>
                    <a:pt x="2640" y="11923"/>
                  </a:cubicBezTo>
                  <a:cubicBezTo>
                    <a:pt x="2794" y="11863"/>
                    <a:pt x="2955" y="11831"/>
                    <a:pt x="3122" y="11831"/>
                  </a:cubicBezTo>
                  <a:lnTo>
                    <a:pt x="3163" y="11833"/>
                  </a:lnTo>
                  <a:cubicBezTo>
                    <a:pt x="3180" y="11834"/>
                    <a:pt x="3198" y="11834"/>
                    <a:pt x="3215" y="11834"/>
                  </a:cubicBezTo>
                  <a:cubicBezTo>
                    <a:pt x="3311" y="11834"/>
                    <a:pt x="3410" y="11824"/>
                    <a:pt x="3474" y="11750"/>
                  </a:cubicBezTo>
                  <a:cubicBezTo>
                    <a:pt x="3495" y="11726"/>
                    <a:pt x="3508" y="11696"/>
                    <a:pt x="3523" y="11670"/>
                  </a:cubicBezTo>
                  <a:cubicBezTo>
                    <a:pt x="3540" y="11634"/>
                    <a:pt x="3557" y="11600"/>
                    <a:pt x="3587" y="11583"/>
                  </a:cubicBezTo>
                  <a:cubicBezTo>
                    <a:pt x="3613" y="11568"/>
                    <a:pt x="3647" y="11565"/>
                    <a:pt x="3679" y="11565"/>
                  </a:cubicBezTo>
                  <a:lnTo>
                    <a:pt x="4337" y="11570"/>
                  </a:lnTo>
                  <a:cubicBezTo>
                    <a:pt x="4418" y="11570"/>
                    <a:pt x="4504" y="11565"/>
                    <a:pt x="4579" y="11527"/>
                  </a:cubicBezTo>
                  <a:cubicBezTo>
                    <a:pt x="4635" y="11499"/>
                    <a:pt x="4678" y="11454"/>
                    <a:pt x="4718" y="11411"/>
                  </a:cubicBezTo>
                  <a:cubicBezTo>
                    <a:pt x="4735" y="11394"/>
                    <a:pt x="4753" y="11375"/>
                    <a:pt x="4772" y="11360"/>
                  </a:cubicBezTo>
                  <a:cubicBezTo>
                    <a:pt x="4824" y="11313"/>
                    <a:pt x="4880" y="11287"/>
                    <a:pt x="4930" y="11287"/>
                  </a:cubicBezTo>
                  <a:cubicBezTo>
                    <a:pt x="4941" y="11287"/>
                    <a:pt x="4952" y="11288"/>
                    <a:pt x="4963" y="11291"/>
                  </a:cubicBezTo>
                  <a:lnTo>
                    <a:pt x="4980" y="11298"/>
                  </a:lnTo>
                  <a:lnTo>
                    <a:pt x="4993" y="11283"/>
                  </a:lnTo>
                  <a:cubicBezTo>
                    <a:pt x="5068" y="11184"/>
                    <a:pt x="5151" y="11096"/>
                    <a:pt x="5239" y="11021"/>
                  </a:cubicBezTo>
                  <a:lnTo>
                    <a:pt x="5271" y="10996"/>
                  </a:lnTo>
                  <a:cubicBezTo>
                    <a:pt x="5340" y="10940"/>
                    <a:pt x="5408" y="10882"/>
                    <a:pt x="5449" y="10801"/>
                  </a:cubicBezTo>
                  <a:cubicBezTo>
                    <a:pt x="5470" y="10813"/>
                    <a:pt x="5494" y="10818"/>
                    <a:pt x="5520" y="10818"/>
                  </a:cubicBezTo>
                  <a:cubicBezTo>
                    <a:pt x="5629" y="10818"/>
                    <a:pt x="5734" y="10708"/>
                    <a:pt x="5770" y="10606"/>
                  </a:cubicBezTo>
                  <a:cubicBezTo>
                    <a:pt x="5781" y="10573"/>
                    <a:pt x="5790" y="10539"/>
                    <a:pt x="5800" y="10505"/>
                  </a:cubicBezTo>
                  <a:cubicBezTo>
                    <a:pt x="5828" y="10402"/>
                    <a:pt x="5854" y="10306"/>
                    <a:pt x="5933" y="10256"/>
                  </a:cubicBezTo>
                  <a:cubicBezTo>
                    <a:pt x="5963" y="10235"/>
                    <a:pt x="6002" y="10224"/>
                    <a:pt x="6040" y="10211"/>
                  </a:cubicBezTo>
                  <a:cubicBezTo>
                    <a:pt x="6059" y="10207"/>
                    <a:pt x="6079" y="10201"/>
                    <a:pt x="6098" y="10194"/>
                  </a:cubicBezTo>
                  <a:cubicBezTo>
                    <a:pt x="6267" y="10132"/>
                    <a:pt x="6394" y="9965"/>
                    <a:pt x="6409" y="9787"/>
                  </a:cubicBezTo>
                  <a:cubicBezTo>
                    <a:pt x="6430" y="9796"/>
                    <a:pt x="6452" y="9800"/>
                    <a:pt x="6475" y="9800"/>
                  </a:cubicBezTo>
                  <a:cubicBezTo>
                    <a:pt x="6561" y="9800"/>
                    <a:pt x="6659" y="9740"/>
                    <a:pt x="6719" y="9657"/>
                  </a:cubicBezTo>
                  <a:cubicBezTo>
                    <a:pt x="6743" y="9620"/>
                    <a:pt x="6764" y="9579"/>
                    <a:pt x="6786" y="9541"/>
                  </a:cubicBezTo>
                  <a:cubicBezTo>
                    <a:pt x="6824" y="9470"/>
                    <a:pt x="6859" y="9404"/>
                    <a:pt x="6919" y="9357"/>
                  </a:cubicBezTo>
                  <a:cubicBezTo>
                    <a:pt x="6940" y="9339"/>
                    <a:pt x="6966" y="9324"/>
                    <a:pt x="6994" y="9309"/>
                  </a:cubicBezTo>
                  <a:cubicBezTo>
                    <a:pt x="7021" y="9294"/>
                    <a:pt x="7051" y="9277"/>
                    <a:pt x="7077" y="9256"/>
                  </a:cubicBezTo>
                  <a:cubicBezTo>
                    <a:pt x="7221" y="9140"/>
                    <a:pt x="7225" y="8932"/>
                    <a:pt x="7169" y="8789"/>
                  </a:cubicBezTo>
                  <a:cubicBezTo>
                    <a:pt x="7107" y="8632"/>
                    <a:pt x="6983" y="8510"/>
                    <a:pt x="6874" y="8403"/>
                  </a:cubicBezTo>
                  <a:lnTo>
                    <a:pt x="6362" y="7904"/>
                  </a:lnTo>
                  <a:cubicBezTo>
                    <a:pt x="6302" y="7848"/>
                    <a:pt x="6237" y="7773"/>
                    <a:pt x="6259" y="7700"/>
                  </a:cubicBezTo>
                  <a:cubicBezTo>
                    <a:pt x="6278" y="7636"/>
                    <a:pt x="6347" y="7613"/>
                    <a:pt x="6424" y="7585"/>
                  </a:cubicBezTo>
                  <a:cubicBezTo>
                    <a:pt x="6501" y="7559"/>
                    <a:pt x="6578" y="7531"/>
                    <a:pt x="6621" y="7463"/>
                  </a:cubicBezTo>
                  <a:lnTo>
                    <a:pt x="6632" y="7445"/>
                  </a:lnTo>
                  <a:lnTo>
                    <a:pt x="6617" y="7430"/>
                  </a:lnTo>
                  <a:cubicBezTo>
                    <a:pt x="6473" y="7268"/>
                    <a:pt x="6308" y="7120"/>
                    <a:pt x="6132" y="6991"/>
                  </a:cubicBezTo>
                  <a:cubicBezTo>
                    <a:pt x="6216" y="6886"/>
                    <a:pt x="6299" y="6723"/>
                    <a:pt x="6284" y="6571"/>
                  </a:cubicBezTo>
                  <a:cubicBezTo>
                    <a:pt x="6278" y="6490"/>
                    <a:pt x="6244" y="6424"/>
                    <a:pt x="6184" y="6376"/>
                  </a:cubicBezTo>
                  <a:cubicBezTo>
                    <a:pt x="6158" y="6357"/>
                    <a:pt x="6130" y="6342"/>
                    <a:pt x="6102" y="6327"/>
                  </a:cubicBezTo>
                  <a:cubicBezTo>
                    <a:pt x="6053" y="6299"/>
                    <a:pt x="6006" y="6276"/>
                    <a:pt x="5989" y="6231"/>
                  </a:cubicBezTo>
                  <a:cubicBezTo>
                    <a:pt x="5961" y="6162"/>
                    <a:pt x="6014" y="6100"/>
                    <a:pt x="6079" y="6029"/>
                  </a:cubicBezTo>
                  <a:cubicBezTo>
                    <a:pt x="6139" y="5961"/>
                    <a:pt x="6199" y="5890"/>
                    <a:pt x="6197" y="5800"/>
                  </a:cubicBezTo>
                  <a:cubicBezTo>
                    <a:pt x="6194" y="5736"/>
                    <a:pt x="6160" y="5682"/>
                    <a:pt x="6128" y="5629"/>
                  </a:cubicBezTo>
                  <a:cubicBezTo>
                    <a:pt x="6089" y="5569"/>
                    <a:pt x="6055" y="5517"/>
                    <a:pt x="6074" y="5464"/>
                  </a:cubicBezTo>
                  <a:cubicBezTo>
                    <a:pt x="6087" y="5429"/>
                    <a:pt x="6122" y="5406"/>
                    <a:pt x="6158" y="5380"/>
                  </a:cubicBezTo>
                  <a:cubicBezTo>
                    <a:pt x="6182" y="5363"/>
                    <a:pt x="6207" y="5344"/>
                    <a:pt x="6229" y="5320"/>
                  </a:cubicBezTo>
                  <a:cubicBezTo>
                    <a:pt x="6314" y="5224"/>
                    <a:pt x="6293" y="5072"/>
                    <a:pt x="6224" y="4969"/>
                  </a:cubicBezTo>
                  <a:cubicBezTo>
                    <a:pt x="6177" y="4898"/>
                    <a:pt x="6113" y="4842"/>
                    <a:pt x="6051" y="4789"/>
                  </a:cubicBezTo>
                  <a:cubicBezTo>
                    <a:pt x="6025" y="4767"/>
                    <a:pt x="6002" y="4746"/>
                    <a:pt x="5978" y="4722"/>
                  </a:cubicBezTo>
                  <a:cubicBezTo>
                    <a:pt x="5837" y="4590"/>
                    <a:pt x="5734" y="4414"/>
                    <a:pt x="5682" y="4230"/>
                  </a:cubicBezTo>
                  <a:cubicBezTo>
                    <a:pt x="5667" y="4172"/>
                    <a:pt x="5650" y="4090"/>
                    <a:pt x="5678" y="4018"/>
                  </a:cubicBezTo>
                  <a:cubicBezTo>
                    <a:pt x="5691" y="3981"/>
                    <a:pt x="5717" y="3947"/>
                    <a:pt x="5742" y="3910"/>
                  </a:cubicBezTo>
                  <a:cubicBezTo>
                    <a:pt x="5783" y="3855"/>
                    <a:pt x="5826" y="3797"/>
                    <a:pt x="5826" y="3724"/>
                  </a:cubicBezTo>
                  <a:cubicBezTo>
                    <a:pt x="5826" y="3698"/>
                    <a:pt x="5820" y="3675"/>
                    <a:pt x="5815" y="3653"/>
                  </a:cubicBezTo>
                  <a:cubicBezTo>
                    <a:pt x="5809" y="3630"/>
                    <a:pt x="5805" y="3606"/>
                    <a:pt x="5807" y="3585"/>
                  </a:cubicBezTo>
                  <a:cubicBezTo>
                    <a:pt x="5813" y="3505"/>
                    <a:pt x="5895" y="3475"/>
                    <a:pt x="5991" y="3439"/>
                  </a:cubicBezTo>
                  <a:cubicBezTo>
                    <a:pt x="6087" y="3405"/>
                    <a:pt x="6186" y="3366"/>
                    <a:pt x="6220" y="3274"/>
                  </a:cubicBezTo>
                  <a:cubicBezTo>
                    <a:pt x="6267" y="3150"/>
                    <a:pt x="6164" y="3034"/>
                    <a:pt x="6081" y="2957"/>
                  </a:cubicBezTo>
                  <a:lnTo>
                    <a:pt x="5530" y="2439"/>
                  </a:lnTo>
                  <a:cubicBezTo>
                    <a:pt x="5432" y="2349"/>
                    <a:pt x="5322" y="2246"/>
                    <a:pt x="5267" y="2115"/>
                  </a:cubicBezTo>
                  <a:cubicBezTo>
                    <a:pt x="5220" y="2004"/>
                    <a:pt x="5215" y="1839"/>
                    <a:pt x="5320" y="1746"/>
                  </a:cubicBezTo>
                  <a:cubicBezTo>
                    <a:pt x="5329" y="1738"/>
                    <a:pt x="5340" y="1731"/>
                    <a:pt x="5348" y="1723"/>
                  </a:cubicBezTo>
                  <a:cubicBezTo>
                    <a:pt x="5367" y="1710"/>
                    <a:pt x="5385" y="1695"/>
                    <a:pt x="5402" y="1676"/>
                  </a:cubicBezTo>
                  <a:cubicBezTo>
                    <a:pt x="5455" y="1612"/>
                    <a:pt x="5462" y="1513"/>
                    <a:pt x="5466" y="1427"/>
                  </a:cubicBezTo>
                  <a:cubicBezTo>
                    <a:pt x="5470" y="1314"/>
                    <a:pt x="5477" y="1241"/>
                    <a:pt x="5547" y="1226"/>
                  </a:cubicBezTo>
                  <a:cubicBezTo>
                    <a:pt x="5648" y="1202"/>
                    <a:pt x="5717" y="1132"/>
                    <a:pt x="5745" y="1022"/>
                  </a:cubicBezTo>
                  <a:cubicBezTo>
                    <a:pt x="5805" y="795"/>
                    <a:pt x="5680" y="422"/>
                    <a:pt x="5481" y="240"/>
                  </a:cubicBezTo>
                  <a:cubicBezTo>
                    <a:pt x="5305" y="75"/>
                    <a:pt x="5063" y="0"/>
                    <a:pt x="472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50"/>
            <p:cNvSpPr/>
            <p:nvPr/>
          </p:nvSpPr>
          <p:spPr>
            <a:xfrm>
              <a:off x="4703803" y="2145478"/>
              <a:ext cx="22419" cy="27847"/>
            </a:xfrm>
            <a:custGeom>
              <a:rect b="b" l="l" r="r" t="t"/>
              <a:pathLst>
                <a:path extrusionOk="0" h="980" w="789">
                  <a:moveTo>
                    <a:pt x="687" y="1"/>
                  </a:moveTo>
                  <a:cubicBezTo>
                    <a:pt x="677" y="1"/>
                    <a:pt x="666" y="3"/>
                    <a:pt x="656" y="4"/>
                  </a:cubicBezTo>
                  <a:cubicBezTo>
                    <a:pt x="585" y="15"/>
                    <a:pt x="504" y="34"/>
                    <a:pt x="467" y="96"/>
                  </a:cubicBezTo>
                  <a:cubicBezTo>
                    <a:pt x="493" y="148"/>
                    <a:pt x="471" y="218"/>
                    <a:pt x="422" y="250"/>
                  </a:cubicBezTo>
                  <a:cubicBezTo>
                    <a:pt x="371" y="280"/>
                    <a:pt x="300" y="270"/>
                    <a:pt x="249" y="306"/>
                  </a:cubicBezTo>
                  <a:cubicBezTo>
                    <a:pt x="212" y="332"/>
                    <a:pt x="193" y="385"/>
                    <a:pt x="208" y="430"/>
                  </a:cubicBezTo>
                  <a:cubicBezTo>
                    <a:pt x="214" y="454"/>
                    <a:pt x="229" y="473"/>
                    <a:pt x="238" y="497"/>
                  </a:cubicBezTo>
                  <a:cubicBezTo>
                    <a:pt x="255" y="555"/>
                    <a:pt x="221" y="615"/>
                    <a:pt x="178" y="658"/>
                  </a:cubicBezTo>
                  <a:cubicBezTo>
                    <a:pt x="137" y="700"/>
                    <a:pt x="86" y="733"/>
                    <a:pt x="49" y="780"/>
                  </a:cubicBezTo>
                  <a:cubicBezTo>
                    <a:pt x="15" y="829"/>
                    <a:pt x="0" y="900"/>
                    <a:pt x="41" y="945"/>
                  </a:cubicBezTo>
                  <a:cubicBezTo>
                    <a:pt x="65" y="971"/>
                    <a:pt x="99" y="980"/>
                    <a:pt x="136" y="980"/>
                  </a:cubicBezTo>
                  <a:cubicBezTo>
                    <a:pt x="161" y="980"/>
                    <a:pt x="188" y="976"/>
                    <a:pt x="212" y="970"/>
                  </a:cubicBezTo>
                  <a:cubicBezTo>
                    <a:pt x="279" y="957"/>
                    <a:pt x="347" y="945"/>
                    <a:pt x="409" y="915"/>
                  </a:cubicBezTo>
                  <a:cubicBezTo>
                    <a:pt x="471" y="882"/>
                    <a:pt x="527" y="833"/>
                    <a:pt x="549" y="769"/>
                  </a:cubicBezTo>
                  <a:cubicBezTo>
                    <a:pt x="570" y="711"/>
                    <a:pt x="564" y="649"/>
                    <a:pt x="553" y="591"/>
                  </a:cubicBezTo>
                  <a:cubicBezTo>
                    <a:pt x="544" y="550"/>
                    <a:pt x="538" y="499"/>
                    <a:pt x="570" y="471"/>
                  </a:cubicBezTo>
                  <a:cubicBezTo>
                    <a:pt x="581" y="463"/>
                    <a:pt x="596" y="458"/>
                    <a:pt x="609" y="454"/>
                  </a:cubicBezTo>
                  <a:cubicBezTo>
                    <a:pt x="666" y="435"/>
                    <a:pt x="724" y="415"/>
                    <a:pt x="784" y="396"/>
                  </a:cubicBezTo>
                  <a:cubicBezTo>
                    <a:pt x="789" y="298"/>
                    <a:pt x="782" y="197"/>
                    <a:pt x="765" y="98"/>
                  </a:cubicBezTo>
                  <a:cubicBezTo>
                    <a:pt x="759" y="60"/>
                    <a:pt x="744" y="15"/>
                    <a:pt x="705" y="4"/>
                  </a:cubicBezTo>
                  <a:cubicBezTo>
                    <a:pt x="699" y="2"/>
                    <a:pt x="693" y="1"/>
                    <a:pt x="6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50"/>
            <p:cNvSpPr/>
            <p:nvPr/>
          </p:nvSpPr>
          <p:spPr>
            <a:xfrm>
              <a:off x="4702951" y="2144739"/>
              <a:ext cx="24068" cy="29353"/>
            </a:xfrm>
            <a:custGeom>
              <a:rect b="b" l="l" r="r" t="t"/>
              <a:pathLst>
                <a:path extrusionOk="0" h="1033" w="847">
                  <a:moveTo>
                    <a:pt x="713" y="53"/>
                  </a:moveTo>
                  <a:cubicBezTo>
                    <a:pt x="719" y="53"/>
                    <a:pt x="724" y="54"/>
                    <a:pt x="729" y="56"/>
                  </a:cubicBezTo>
                  <a:cubicBezTo>
                    <a:pt x="748" y="60"/>
                    <a:pt x="761" y="86"/>
                    <a:pt x="769" y="129"/>
                  </a:cubicBezTo>
                  <a:cubicBezTo>
                    <a:pt x="784" y="219"/>
                    <a:pt x="791" y="311"/>
                    <a:pt x="789" y="403"/>
                  </a:cubicBezTo>
                  <a:lnTo>
                    <a:pt x="630" y="454"/>
                  </a:lnTo>
                  <a:cubicBezTo>
                    <a:pt x="615" y="459"/>
                    <a:pt x="598" y="465"/>
                    <a:pt x="583" y="478"/>
                  </a:cubicBezTo>
                  <a:cubicBezTo>
                    <a:pt x="536" y="516"/>
                    <a:pt x="549" y="583"/>
                    <a:pt x="557" y="621"/>
                  </a:cubicBezTo>
                  <a:cubicBezTo>
                    <a:pt x="566" y="671"/>
                    <a:pt x="572" y="733"/>
                    <a:pt x="555" y="786"/>
                  </a:cubicBezTo>
                  <a:cubicBezTo>
                    <a:pt x="536" y="838"/>
                    <a:pt x="491" y="885"/>
                    <a:pt x="427" y="915"/>
                  </a:cubicBezTo>
                  <a:cubicBezTo>
                    <a:pt x="371" y="945"/>
                    <a:pt x="307" y="958"/>
                    <a:pt x="236" y="971"/>
                  </a:cubicBezTo>
                  <a:cubicBezTo>
                    <a:pt x="219" y="975"/>
                    <a:pt x="193" y="979"/>
                    <a:pt x="167" y="979"/>
                  </a:cubicBezTo>
                  <a:cubicBezTo>
                    <a:pt x="131" y="979"/>
                    <a:pt x="107" y="971"/>
                    <a:pt x="90" y="953"/>
                  </a:cubicBezTo>
                  <a:cubicBezTo>
                    <a:pt x="60" y="919"/>
                    <a:pt x="73" y="859"/>
                    <a:pt x="101" y="823"/>
                  </a:cubicBezTo>
                  <a:cubicBezTo>
                    <a:pt x="120" y="795"/>
                    <a:pt x="148" y="771"/>
                    <a:pt x="176" y="748"/>
                  </a:cubicBezTo>
                  <a:cubicBezTo>
                    <a:pt x="193" y="733"/>
                    <a:pt x="212" y="718"/>
                    <a:pt x="227" y="703"/>
                  </a:cubicBezTo>
                  <a:cubicBezTo>
                    <a:pt x="287" y="643"/>
                    <a:pt x="311" y="574"/>
                    <a:pt x="294" y="516"/>
                  </a:cubicBezTo>
                  <a:cubicBezTo>
                    <a:pt x="289" y="501"/>
                    <a:pt x="283" y="489"/>
                    <a:pt x="277" y="476"/>
                  </a:cubicBezTo>
                  <a:cubicBezTo>
                    <a:pt x="272" y="467"/>
                    <a:pt x="266" y="459"/>
                    <a:pt x="264" y="448"/>
                  </a:cubicBezTo>
                  <a:cubicBezTo>
                    <a:pt x="253" y="414"/>
                    <a:pt x="266" y="373"/>
                    <a:pt x="296" y="354"/>
                  </a:cubicBezTo>
                  <a:cubicBezTo>
                    <a:pt x="315" y="339"/>
                    <a:pt x="343" y="334"/>
                    <a:pt x="373" y="328"/>
                  </a:cubicBezTo>
                  <a:cubicBezTo>
                    <a:pt x="405" y="321"/>
                    <a:pt x="437" y="315"/>
                    <a:pt x="465" y="298"/>
                  </a:cubicBezTo>
                  <a:cubicBezTo>
                    <a:pt x="523" y="264"/>
                    <a:pt x="549" y="186"/>
                    <a:pt x="527" y="124"/>
                  </a:cubicBezTo>
                  <a:cubicBezTo>
                    <a:pt x="561" y="81"/>
                    <a:pt x="626" y="66"/>
                    <a:pt x="690" y="56"/>
                  </a:cubicBezTo>
                  <a:cubicBezTo>
                    <a:pt x="697" y="55"/>
                    <a:pt x="706" y="53"/>
                    <a:pt x="713" y="53"/>
                  </a:cubicBezTo>
                  <a:close/>
                  <a:moveTo>
                    <a:pt x="714" y="0"/>
                  </a:moveTo>
                  <a:cubicBezTo>
                    <a:pt x="703" y="0"/>
                    <a:pt x="692" y="1"/>
                    <a:pt x="681" y="2"/>
                  </a:cubicBezTo>
                  <a:cubicBezTo>
                    <a:pt x="598" y="17"/>
                    <a:pt x="516" y="39"/>
                    <a:pt x="474" y="107"/>
                  </a:cubicBezTo>
                  <a:lnTo>
                    <a:pt x="467" y="120"/>
                  </a:lnTo>
                  <a:lnTo>
                    <a:pt x="474" y="133"/>
                  </a:lnTo>
                  <a:cubicBezTo>
                    <a:pt x="493" y="174"/>
                    <a:pt x="476" y="229"/>
                    <a:pt x="437" y="253"/>
                  </a:cubicBezTo>
                  <a:cubicBezTo>
                    <a:pt x="418" y="266"/>
                    <a:pt x="390" y="270"/>
                    <a:pt x="364" y="274"/>
                  </a:cubicBezTo>
                  <a:cubicBezTo>
                    <a:pt x="330" y="281"/>
                    <a:pt x="296" y="287"/>
                    <a:pt x="264" y="309"/>
                  </a:cubicBezTo>
                  <a:cubicBezTo>
                    <a:pt x="217" y="343"/>
                    <a:pt x="195" y="407"/>
                    <a:pt x="212" y="463"/>
                  </a:cubicBezTo>
                  <a:cubicBezTo>
                    <a:pt x="217" y="476"/>
                    <a:pt x="223" y="489"/>
                    <a:pt x="229" y="501"/>
                  </a:cubicBezTo>
                  <a:cubicBezTo>
                    <a:pt x="234" y="510"/>
                    <a:pt x="238" y="521"/>
                    <a:pt x="242" y="531"/>
                  </a:cubicBezTo>
                  <a:cubicBezTo>
                    <a:pt x="259" y="589"/>
                    <a:pt x="206" y="647"/>
                    <a:pt x="191" y="664"/>
                  </a:cubicBezTo>
                  <a:cubicBezTo>
                    <a:pt x="174" y="679"/>
                    <a:pt x="159" y="694"/>
                    <a:pt x="142" y="707"/>
                  </a:cubicBezTo>
                  <a:cubicBezTo>
                    <a:pt x="112" y="733"/>
                    <a:pt x="82" y="759"/>
                    <a:pt x="58" y="791"/>
                  </a:cubicBezTo>
                  <a:cubicBezTo>
                    <a:pt x="15" y="846"/>
                    <a:pt x="0" y="934"/>
                    <a:pt x="52" y="988"/>
                  </a:cubicBezTo>
                  <a:cubicBezTo>
                    <a:pt x="77" y="1018"/>
                    <a:pt x="116" y="1033"/>
                    <a:pt x="167" y="1033"/>
                  </a:cubicBezTo>
                  <a:cubicBezTo>
                    <a:pt x="197" y="1033"/>
                    <a:pt x="227" y="1026"/>
                    <a:pt x="247" y="1024"/>
                  </a:cubicBezTo>
                  <a:cubicBezTo>
                    <a:pt x="322" y="1009"/>
                    <a:pt x="388" y="994"/>
                    <a:pt x="452" y="964"/>
                  </a:cubicBezTo>
                  <a:cubicBezTo>
                    <a:pt x="527" y="926"/>
                    <a:pt x="581" y="870"/>
                    <a:pt x="604" y="804"/>
                  </a:cubicBezTo>
                  <a:cubicBezTo>
                    <a:pt x="628" y="737"/>
                    <a:pt x="619" y="666"/>
                    <a:pt x="609" y="611"/>
                  </a:cubicBezTo>
                  <a:cubicBezTo>
                    <a:pt x="602" y="576"/>
                    <a:pt x="596" y="536"/>
                    <a:pt x="617" y="519"/>
                  </a:cubicBezTo>
                  <a:cubicBezTo>
                    <a:pt x="624" y="512"/>
                    <a:pt x="636" y="508"/>
                    <a:pt x="647" y="506"/>
                  </a:cubicBezTo>
                  <a:lnTo>
                    <a:pt x="840" y="441"/>
                  </a:lnTo>
                  <a:lnTo>
                    <a:pt x="840" y="424"/>
                  </a:lnTo>
                  <a:cubicBezTo>
                    <a:pt x="846" y="321"/>
                    <a:pt x="840" y="219"/>
                    <a:pt x="821" y="120"/>
                  </a:cubicBezTo>
                  <a:cubicBezTo>
                    <a:pt x="816" y="94"/>
                    <a:pt x="804" y="22"/>
                    <a:pt x="744" y="4"/>
                  </a:cubicBezTo>
                  <a:cubicBezTo>
                    <a:pt x="735" y="1"/>
                    <a:pt x="725" y="0"/>
                    <a:pt x="71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50"/>
            <p:cNvSpPr/>
            <p:nvPr/>
          </p:nvSpPr>
          <p:spPr>
            <a:xfrm>
              <a:off x="4578329" y="1772839"/>
              <a:ext cx="239709" cy="449724"/>
            </a:xfrm>
            <a:custGeom>
              <a:rect b="b" l="l" r="r" t="t"/>
              <a:pathLst>
                <a:path extrusionOk="0" h="15827" w="8436">
                  <a:moveTo>
                    <a:pt x="6638" y="1"/>
                  </a:moveTo>
                  <a:cubicBezTo>
                    <a:pt x="6437" y="39"/>
                    <a:pt x="6235" y="78"/>
                    <a:pt x="6034" y="114"/>
                  </a:cubicBezTo>
                  <a:cubicBezTo>
                    <a:pt x="5967" y="127"/>
                    <a:pt x="5892" y="146"/>
                    <a:pt x="5867" y="209"/>
                  </a:cubicBezTo>
                  <a:cubicBezTo>
                    <a:pt x="5856" y="234"/>
                    <a:pt x="5856" y="266"/>
                    <a:pt x="5860" y="296"/>
                  </a:cubicBezTo>
                  <a:cubicBezTo>
                    <a:pt x="5873" y="391"/>
                    <a:pt x="5914" y="481"/>
                    <a:pt x="5939" y="573"/>
                  </a:cubicBezTo>
                  <a:cubicBezTo>
                    <a:pt x="5965" y="665"/>
                    <a:pt x="5976" y="770"/>
                    <a:pt x="5927" y="853"/>
                  </a:cubicBezTo>
                  <a:cubicBezTo>
                    <a:pt x="5894" y="908"/>
                    <a:pt x="5829" y="943"/>
                    <a:pt x="5768" y="943"/>
                  </a:cubicBezTo>
                  <a:cubicBezTo>
                    <a:pt x="5736" y="943"/>
                    <a:pt x="5705" y="934"/>
                    <a:pt x="5680" y="911"/>
                  </a:cubicBezTo>
                  <a:cubicBezTo>
                    <a:pt x="5676" y="828"/>
                    <a:pt x="5595" y="770"/>
                    <a:pt x="5515" y="744"/>
                  </a:cubicBezTo>
                  <a:cubicBezTo>
                    <a:pt x="5436" y="718"/>
                    <a:pt x="5348" y="712"/>
                    <a:pt x="5280" y="665"/>
                  </a:cubicBezTo>
                  <a:cubicBezTo>
                    <a:pt x="5226" y="628"/>
                    <a:pt x="5187" y="571"/>
                    <a:pt x="5132" y="536"/>
                  </a:cubicBezTo>
                  <a:cubicBezTo>
                    <a:pt x="5099" y="516"/>
                    <a:pt x="5062" y="507"/>
                    <a:pt x="5026" y="507"/>
                  </a:cubicBezTo>
                  <a:cubicBezTo>
                    <a:pt x="4906" y="507"/>
                    <a:pt x="4782" y="602"/>
                    <a:pt x="4753" y="725"/>
                  </a:cubicBezTo>
                  <a:cubicBezTo>
                    <a:pt x="4727" y="838"/>
                    <a:pt x="4759" y="961"/>
                    <a:pt x="4712" y="1066"/>
                  </a:cubicBezTo>
                  <a:cubicBezTo>
                    <a:pt x="4656" y="1185"/>
                    <a:pt x="4508" y="1235"/>
                    <a:pt x="4375" y="1241"/>
                  </a:cubicBezTo>
                  <a:cubicBezTo>
                    <a:pt x="4360" y="1242"/>
                    <a:pt x="4344" y="1242"/>
                    <a:pt x="4328" y="1242"/>
                  </a:cubicBezTo>
                  <a:cubicBezTo>
                    <a:pt x="4257" y="1242"/>
                    <a:pt x="4186" y="1236"/>
                    <a:pt x="4115" y="1236"/>
                  </a:cubicBezTo>
                  <a:cubicBezTo>
                    <a:pt x="4069" y="1236"/>
                    <a:pt x="4023" y="1239"/>
                    <a:pt x="3977" y="1248"/>
                  </a:cubicBezTo>
                  <a:cubicBezTo>
                    <a:pt x="3846" y="1271"/>
                    <a:pt x="3713" y="1372"/>
                    <a:pt x="3713" y="1505"/>
                  </a:cubicBezTo>
                  <a:cubicBezTo>
                    <a:pt x="3713" y="1545"/>
                    <a:pt x="3726" y="1588"/>
                    <a:pt x="3713" y="1627"/>
                  </a:cubicBezTo>
                  <a:cubicBezTo>
                    <a:pt x="3696" y="1685"/>
                    <a:pt x="3630" y="1713"/>
                    <a:pt x="3587" y="1755"/>
                  </a:cubicBezTo>
                  <a:cubicBezTo>
                    <a:pt x="3486" y="1854"/>
                    <a:pt x="3508" y="2017"/>
                    <a:pt x="3480" y="2154"/>
                  </a:cubicBezTo>
                  <a:cubicBezTo>
                    <a:pt x="3439" y="2355"/>
                    <a:pt x="3283" y="2510"/>
                    <a:pt x="3193" y="2692"/>
                  </a:cubicBezTo>
                  <a:cubicBezTo>
                    <a:pt x="3092" y="2897"/>
                    <a:pt x="3058" y="3159"/>
                    <a:pt x="2863" y="3281"/>
                  </a:cubicBezTo>
                  <a:cubicBezTo>
                    <a:pt x="2801" y="3319"/>
                    <a:pt x="2724" y="3345"/>
                    <a:pt x="2689" y="3409"/>
                  </a:cubicBezTo>
                  <a:cubicBezTo>
                    <a:pt x="2661" y="3459"/>
                    <a:pt x="2668" y="3519"/>
                    <a:pt x="2640" y="3568"/>
                  </a:cubicBezTo>
                  <a:cubicBezTo>
                    <a:pt x="2554" y="3726"/>
                    <a:pt x="2147" y="3658"/>
                    <a:pt x="2134" y="3838"/>
                  </a:cubicBezTo>
                  <a:cubicBezTo>
                    <a:pt x="2115" y="4129"/>
                    <a:pt x="2096" y="4418"/>
                    <a:pt x="2077" y="4708"/>
                  </a:cubicBezTo>
                  <a:cubicBezTo>
                    <a:pt x="2072" y="4791"/>
                    <a:pt x="2066" y="4877"/>
                    <a:pt x="2029" y="4954"/>
                  </a:cubicBezTo>
                  <a:cubicBezTo>
                    <a:pt x="1980" y="5059"/>
                    <a:pt x="1879" y="5130"/>
                    <a:pt x="1802" y="5215"/>
                  </a:cubicBezTo>
                  <a:cubicBezTo>
                    <a:pt x="1723" y="5301"/>
                    <a:pt x="1665" y="5428"/>
                    <a:pt x="1714" y="5530"/>
                  </a:cubicBezTo>
                  <a:cubicBezTo>
                    <a:pt x="1757" y="5614"/>
                    <a:pt x="1854" y="5653"/>
                    <a:pt x="1922" y="5715"/>
                  </a:cubicBezTo>
                  <a:cubicBezTo>
                    <a:pt x="2036" y="5818"/>
                    <a:pt x="2070" y="5997"/>
                    <a:pt x="2002" y="6132"/>
                  </a:cubicBezTo>
                  <a:cubicBezTo>
                    <a:pt x="1986" y="6124"/>
                    <a:pt x="1970" y="6120"/>
                    <a:pt x="1953" y="6120"/>
                  </a:cubicBezTo>
                  <a:cubicBezTo>
                    <a:pt x="1907" y="6120"/>
                    <a:pt x="1859" y="6149"/>
                    <a:pt x="1826" y="6184"/>
                  </a:cubicBezTo>
                  <a:cubicBezTo>
                    <a:pt x="1781" y="6231"/>
                    <a:pt x="1747" y="6293"/>
                    <a:pt x="1689" y="6323"/>
                  </a:cubicBezTo>
                  <a:cubicBezTo>
                    <a:pt x="1659" y="6339"/>
                    <a:pt x="1627" y="6344"/>
                    <a:pt x="1595" y="6344"/>
                  </a:cubicBezTo>
                  <a:cubicBezTo>
                    <a:pt x="1511" y="6344"/>
                    <a:pt x="1420" y="6306"/>
                    <a:pt x="1333" y="6302"/>
                  </a:cubicBezTo>
                  <a:cubicBezTo>
                    <a:pt x="1325" y="6301"/>
                    <a:pt x="1316" y="6301"/>
                    <a:pt x="1308" y="6301"/>
                  </a:cubicBezTo>
                  <a:cubicBezTo>
                    <a:pt x="1180" y="6301"/>
                    <a:pt x="1058" y="6375"/>
                    <a:pt x="975" y="6473"/>
                  </a:cubicBezTo>
                  <a:cubicBezTo>
                    <a:pt x="887" y="6580"/>
                    <a:pt x="838" y="6711"/>
                    <a:pt x="802" y="6844"/>
                  </a:cubicBezTo>
                  <a:cubicBezTo>
                    <a:pt x="650" y="7394"/>
                    <a:pt x="693" y="7975"/>
                    <a:pt x="735" y="8545"/>
                  </a:cubicBezTo>
                  <a:cubicBezTo>
                    <a:pt x="744" y="8654"/>
                    <a:pt x="755" y="8770"/>
                    <a:pt x="815" y="8860"/>
                  </a:cubicBezTo>
                  <a:cubicBezTo>
                    <a:pt x="915" y="9012"/>
                    <a:pt x="1145" y="9096"/>
                    <a:pt x="1138" y="9278"/>
                  </a:cubicBezTo>
                  <a:cubicBezTo>
                    <a:pt x="1134" y="9413"/>
                    <a:pt x="997" y="9496"/>
                    <a:pt x="890" y="9580"/>
                  </a:cubicBezTo>
                  <a:cubicBezTo>
                    <a:pt x="782" y="9665"/>
                    <a:pt x="697" y="9833"/>
                    <a:pt x="797" y="9925"/>
                  </a:cubicBezTo>
                  <a:cubicBezTo>
                    <a:pt x="832" y="9955"/>
                    <a:pt x="879" y="9965"/>
                    <a:pt x="915" y="9993"/>
                  </a:cubicBezTo>
                  <a:cubicBezTo>
                    <a:pt x="992" y="10049"/>
                    <a:pt x="1007" y="10154"/>
                    <a:pt x="1014" y="10248"/>
                  </a:cubicBezTo>
                  <a:cubicBezTo>
                    <a:pt x="1031" y="10428"/>
                    <a:pt x="1031" y="10645"/>
                    <a:pt x="881" y="10750"/>
                  </a:cubicBezTo>
                  <a:cubicBezTo>
                    <a:pt x="793" y="10812"/>
                    <a:pt x="669" y="10816"/>
                    <a:pt x="592" y="10891"/>
                  </a:cubicBezTo>
                  <a:cubicBezTo>
                    <a:pt x="506" y="10977"/>
                    <a:pt x="510" y="11112"/>
                    <a:pt x="513" y="11234"/>
                  </a:cubicBezTo>
                  <a:cubicBezTo>
                    <a:pt x="513" y="11414"/>
                    <a:pt x="489" y="11596"/>
                    <a:pt x="444" y="11771"/>
                  </a:cubicBezTo>
                  <a:cubicBezTo>
                    <a:pt x="435" y="11799"/>
                    <a:pt x="425" y="11829"/>
                    <a:pt x="408" y="11855"/>
                  </a:cubicBezTo>
                  <a:cubicBezTo>
                    <a:pt x="468" y="11930"/>
                    <a:pt x="414" y="12061"/>
                    <a:pt x="322" y="12101"/>
                  </a:cubicBezTo>
                  <a:cubicBezTo>
                    <a:pt x="284" y="12117"/>
                    <a:pt x="245" y="12124"/>
                    <a:pt x="204" y="12124"/>
                  </a:cubicBezTo>
                  <a:cubicBezTo>
                    <a:pt x="136" y="12124"/>
                    <a:pt x="66" y="12106"/>
                    <a:pt x="0" y="12089"/>
                  </a:cubicBezTo>
                  <a:lnTo>
                    <a:pt x="0" y="12089"/>
                  </a:lnTo>
                  <a:cubicBezTo>
                    <a:pt x="13" y="12307"/>
                    <a:pt x="35" y="12551"/>
                    <a:pt x="200" y="12697"/>
                  </a:cubicBezTo>
                  <a:cubicBezTo>
                    <a:pt x="292" y="12776"/>
                    <a:pt x="427" y="12830"/>
                    <a:pt x="453" y="12950"/>
                  </a:cubicBezTo>
                  <a:cubicBezTo>
                    <a:pt x="463" y="13003"/>
                    <a:pt x="448" y="13061"/>
                    <a:pt x="468" y="13113"/>
                  </a:cubicBezTo>
                  <a:cubicBezTo>
                    <a:pt x="489" y="13177"/>
                    <a:pt x="555" y="13213"/>
                    <a:pt x="592" y="13271"/>
                  </a:cubicBezTo>
                  <a:cubicBezTo>
                    <a:pt x="682" y="13421"/>
                    <a:pt x="540" y="13655"/>
                    <a:pt x="669" y="13770"/>
                  </a:cubicBezTo>
                  <a:cubicBezTo>
                    <a:pt x="727" y="13822"/>
                    <a:pt x="819" y="13826"/>
                    <a:pt x="864" y="13890"/>
                  </a:cubicBezTo>
                  <a:cubicBezTo>
                    <a:pt x="932" y="13989"/>
                    <a:pt x="817" y="14132"/>
                    <a:pt x="864" y="14246"/>
                  </a:cubicBezTo>
                  <a:cubicBezTo>
                    <a:pt x="905" y="14345"/>
                    <a:pt x="1046" y="14360"/>
                    <a:pt x="1110" y="14447"/>
                  </a:cubicBezTo>
                  <a:cubicBezTo>
                    <a:pt x="1220" y="14591"/>
                    <a:pt x="1050" y="14824"/>
                    <a:pt x="1155" y="14972"/>
                  </a:cubicBezTo>
                  <a:cubicBezTo>
                    <a:pt x="1200" y="15037"/>
                    <a:pt x="1284" y="15060"/>
                    <a:pt x="1337" y="15118"/>
                  </a:cubicBezTo>
                  <a:cubicBezTo>
                    <a:pt x="1492" y="15279"/>
                    <a:pt x="1331" y="15581"/>
                    <a:pt x="1475" y="15750"/>
                  </a:cubicBezTo>
                  <a:cubicBezTo>
                    <a:pt x="1519" y="15803"/>
                    <a:pt x="1583" y="15826"/>
                    <a:pt x="1649" y="15826"/>
                  </a:cubicBezTo>
                  <a:cubicBezTo>
                    <a:pt x="1753" y="15826"/>
                    <a:pt x="1864" y="15771"/>
                    <a:pt x="1927" y="15684"/>
                  </a:cubicBezTo>
                  <a:cubicBezTo>
                    <a:pt x="2029" y="15542"/>
                    <a:pt x="2038" y="15354"/>
                    <a:pt x="2042" y="15178"/>
                  </a:cubicBezTo>
                  <a:cubicBezTo>
                    <a:pt x="2065" y="15187"/>
                    <a:pt x="2088" y="15191"/>
                    <a:pt x="2112" y="15191"/>
                  </a:cubicBezTo>
                  <a:cubicBezTo>
                    <a:pt x="2187" y="15191"/>
                    <a:pt x="2263" y="15149"/>
                    <a:pt x="2312" y="15090"/>
                  </a:cubicBezTo>
                  <a:cubicBezTo>
                    <a:pt x="2379" y="15011"/>
                    <a:pt x="2406" y="14910"/>
                    <a:pt x="2434" y="14812"/>
                  </a:cubicBezTo>
                  <a:cubicBezTo>
                    <a:pt x="2539" y="14889"/>
                    <a:pt x="2649" y="14968"/>
                    <a:pt x="2777" y="14992"/>
                  </a:cubicBezTo>
                  <a:cubicBezTo>
                    <a:pt x="2800" y="14996"/>
                    <a:pt x="2823" y="14998"/>
                    <a:pt x="2846" y="14998"/>
                  </a:cubicBezTo>
                  <a:cubicBezTo>
                    <a:pt x="2954" y="14998"/>
                    <a:pt x="3065" y="14949"/>
                    <a:pt x="3109" y="14852"/>
                  </a:cubicBezTo>
                  <a:cubicBezTo>
                    <a:pt x="3131" y="14801"/>
                    <a:pt x="3135" y="14743"/>
                    <a:pt x="3159" y="14694"/>
                  </a:cubicBezTo>
                  <a:cubicBezTo>
                    <a:pt x="3208" y="14587"/>
                    <a:pt x="3332" y="14540"/>
                    <a:pt x="3446" y="14516"/>
                  </a:cubicBezTo>
                  <a:cubicBezTo>
                    <a:pt x="3561" y="14490"/>
                    <a:pt x="3686" y="14477"/>
                    <a:pt x="3776" y="14402"/>
                  </a:cubicBezTo>
                  <a:cubicBezTo>
                    <a:pt x="3866" y="14327"/>
                    <a:pt x="3891" y="14162"/>
                    <a:pt x="3791" y="14102"/>
                  </a:cubicBezTo>
                  <a:cubicBezTo>
                    <a:pt x="3746" y="14075"/>
                    <a:pt x="3688" y="14072"/>
                    <a:pt x="3631" y="14072"/>
                  </a:cubicBezTo>
                  <a:cubicBezTo>
                    <a:pt x="3610" y="14072"/>
                    <a:pt x="3590" y="14072"/>
                    <a:pt x="3570" y="14072"/>
                  </a:cubicBezTo>
                  <a:cubicBezTo>
                    <a:pt x="3492" y="14072"/>
                    <a:pt x="3426" y="14065"/>
                    <a:pt x="3409" y="13995"/>
                  </a:cubicBezTo>
                  <a:cubicBezTo>
                    <a:pt x="3403" y="13970"/>
                    <a:pt x="3407" y="13942"/>
                    <a:pt x="3413" y="13916"/>
                  </a:cubicBezTo>
                  <a:cubicBezTo>
                    <a:pt x="3523" y="13398"/>
                    <a:pt x="3632" y="12879"/>
                    <a:pt x="3739" y="12363"/>
                  </a:cubicBezTo>
                  <a:cubicBezTo>
                    <a:pt x="3752" y="12305"/>
                    <a:pt x="3767" y="12243"/>
                    <a:pt x="3812" y="12209"/>
                  </a:cubicBezTo>
                  <a:cubicBezTo>
                    <a:pt x="3857" y="12174"/>
                    <a:pt x="3915" y="12172"/>
                    <a:pt x="3971" y="12168"/>
                  </a:cubicBezTo>
                  <a:cubicBezTo>
                    <a:pt x="4341" y="12127"/>
                    <a:pt x="4665" y="11784"/>
                    <a:pt x="4648" y="11412"/>
                  </a:cubicBezTo>
                  <a:cubicBezTo>
                    <a:pt x="4780" y="11375"/>
                    <a:pt x="4875" y="11247"/>
                    <a:pt x="4909" y="11114"/>
                  </a:cubicBezTo>
                  <a:cubicBezTo>
                    <a:pt x="4943" y="10979"/>
                    <a:pt x="4928" y="10837"/>
                    <a:pt x="4913" y="10700"/>
                  </a:cubicBezTo>
                  <a:cubicBezTo>
                    <a:pt x="4909" y="10660"/>
                    <a:pt x="4902" y="10615"/>
                    <a:pt x="4879" y="10582"/>
                  </a:cubicBezTo>
                  <a:cubicBezTo>
                    <a:pt x="4845" y="10533"/>
                    <a:pt x="4778" y="10520"/>
                    <a:pt x="4725" y="10492"/>
                  </a:cubicBezTo>
                  <a:cubicBezTo>
                    <a:pt x="4598" y="10428"/>
                    <a:pt x="4530" y="10270"/>
                    <a:pt x="4570" y="10135"/>
                  </a:cubicBezTo>
                  <a:cubicBezTo>
                    <a:pt x="4399" y="10115"/>
                    <a:pt x="4228" y="10098"/>
                    <a:pt x="4056" y="10079"/>
                  </a:cubicBezTo>
                  <a:cubicBezTo>
                    <a:pt x="4011" y="10075"/>
                    <a:pt x="3964" y="10068"/>
                    <a:pt x="3932" y="10040"/>
                  </a:cubicBezTo>
                  <a:cubicBezTo>
                    <a:pt x="3889" y="10002"/>
                    <a:pt x="3885" y="9938"/>
                    <a:pt x="3883" y="9880"/>
                  </a:cubicBezTo>
                  <a:cubicBezTo>
                    <a:pt x="3866" y="9295"/>
                    <a:pt x="3851" y="8695"/>
                    <a:pt x="4028" y="8136"/>
                  </a:cubicBezTo>
                  <a:cubicBezTo>
                    <a:pt x="4058" y="8039"/>
                    <a:pt x="4095" y="7934"/>
                    <a:pt x="4056" y="7840"/>
                  </a:cubicBezTo>
                  <a:cubicBezTo>
                    <a:pt x="4048" y="7819"/>
                    <a:pt x="4037" y="7799"/>
                    <a:pt x="4033" y="7778"/>
                  </a:cubicBezTo>
                  <a:cubicBezTo>
                    <a:pt x="4024" y="7714"/>
                    <a:pt x="4097" y="7669"/>
                    <a:pt x="4157" y="7641"/>
                  </a:cubicBezTo>
                  <a:cubicBezTo>
                    <a:pt x="4433" y="7512"/>
                    <a:pt x="4684" y="7328"/>
                    <a:pt x="4890" y="7101"/>
                  </a:cubicBezTo>
                  <a:cubicBezTo>
                    <a:pt x="4932" y="7056"/>
                    <a:pt x="4975" y="7004"/>
                    <a:pt x="5035" y="6985"/>
                  </a:cubicBezTo>
                  <a:cubicBezTo>
                    <a:pt x="5082" y="6968"/>
                    <a:pt x="5136" y="6974"/>
                    <a:pt x="5183" y="6957"/>
                  </a:cubicBezTo>
                  <a:cubicBezTo>
                    <a:pt x="5292" y="6917"/>
                    <a:pt x="5329" y="6779"/>
                    <a:pt x="5333" y="6662"/>
                  </a:cubicBezTo>
                  <a:cubicBezTo>
                    <a:pt x="5340" y="6544"/>
                    <a:pt x="5335" y="6411"/>
                    <a:pt x="5417" y="6327"/>
                  </a:cubicBezTo>
                  <a:cubicBezTo>
                    <a:pt x="5460" y="6285"/>
                    <a:pt x="5515" y="6261"/>
                    <a:pt x="5571" y="6240"/>
                  </a:cubicBezTo>
                  <a:cubicBezTo>
                    <a:pt x="5725" y="6177"/>
                    <a:pt x="5882" y="6115"/>
                    <a:pt x="6036" y="6055"/>
                  </a:cubicBezTo>
                  <a:cubicBezTo>
                    <a:pt x="6096" y="6032"/>
                    <a:pt x="6162" y="6002"/>
                    <a:pt x="6184" y="5940"/>
                  </a:cubicBezTo>
                  <a:cubicBezTo>
                    <a:pt x="6197" y="5910"/>
                    <a:pt x="6194" y="5873"/>
                    <a:pt x="6201" y="5841"/>
                  </a:cubicBezTo>
                  <a:cubicBezTo>
                    <a:pt x="6233" y="5698"/>
                    <a:pt x="6430" y="5631"/>
                    <a:pt x="6443" y="5488"/>
                  </a:cubicBezTo>
                  <a:cubicBezTo>
                    <a:pt x="6452" y="5408"/>
                    <a:pt x="6404" y="5318"/>
                    <a:pt x="6454" y="5258"/>
                  </a:cubicBezTo>
                  <a:cubicBezTo>
                    <a:pt x="6492" y="5211"/>
                    <a:pt x="6563" y="5213"/>
                    <a:pt x="6619" y="5190"/>
                  </a:cubicBezTo>
                  <a:cubicBezTo>
                    <a:pt x="6676" y="5164"/>
                    <a:pt x="6715" y="5108"/>
                    <a:pt x="6747" y="5055"/>
                  </a:cubicBezTo>
                  <a:cubicBezTo>
                    <a:pt x="6878" y="4828"/>
                    <a:pt x="6951" y="4571"/>
                    <a:pt x="6959" y="4309"/>
                  </a:cubicBezTo>
                  <a:cubicBezTo>
                    <a:pt x="6990" y="4320"/>
                    <a:pt x="7022" y="4326"/>
                    <a:pt x="7054" y="4326"/>
                  </a:cubicBezTo>
                  <a:cubicBezTo>
                    <a:pt x="7165" y="4326"/>
                    <a:pt x="7277" y="4263"/>
                    <a:pt x="7326" y="4161"/>
                  </a:cubicBezTo>
                  <a:cubicBezTo>
                    <a:pt x="7364" y="4080"/>
                    <a:pt x="7364" y="3984"/>
                    <a:pt x="7416" y="3911"/>
                  </a:cubicBezTo>
                  <a:cubicBezTo>
                    <a:pt x="7476" y="3823"/>
                    <a:pt x="7572" y="3801"/>
                    <a:pt x="7680" y="3801"/>
                  </a:cubicBezTo>
                  <a:cubicBezTo>
                    <a:pt x="7782" y="3801"/>
                    <a:pt x="7894" y="3820"/>
                    <a:pt x="7999" y="3820"/>
                  </a:cubicBezTo>
                  <a:cubicBezTo>
                    <a:pt x="8095" y="3820"/>
                    <a:pt x="8185" y="3804"/>
                    <a:pt x="8253" y="3744"/>
                  </a:cubicBezTo>
                  <a:cubicBezTo>
                    <a:pt x="8303" y="3701"/>
                    <a:pt x="8350" y="3634"/>
                    <a:pt x="8403" y="3617"/>
                  </a:cubicBezTo>
                  <a:cubicBezTo>
                    <a:pt x="8408" y="3416"/>
                    <a:pt x="8410" y="3212"/>
                    <a:pt x="8405" y="3011"/>
                  </a:cubicBezTo>
                  <a:cubicBezTo>
                    <a:pt x="8403" y="2944"/>
                    <a:pt x="8403" y="2880"/>
                    <a:pt x="8412" y="2816"/>
                  </a:cubicBezTo>
                  <a:cubicBezTo>
                    <a:pt x="8420" y="2767"/>
                    <a:pt x="8435" y="2720"/>
                    <a:pt x="8433" y="2670"/>
                  </a:cubicBezTo>
                  <a:cubicBezTo>
                    <a:pt x="8425" y="2460"/>
                    <a:pt x="8138" y="2360"/>
                    <a:pt x="8097" y="2154"/>
                  </a:cubicBezTo>
                  <a:cubicBezTo>
                    <a:pt x="8054" y="1946"/>
                    <a:pt x="8285" y="1758"/>
                    <a:pt x="8245" y="1550"/>
                  </a:cubicBezTo>
                  <a:cubicBezTo>
                    <a:pt x="8228" y="1468"/>
                    <a:pt x="8170" y="1400"/>
                    <a:pt x="8110" y="1338"/>
                  </a:cubicBezTo>
                  <a:cubicBezTo>
                    <a:pt x="7887" y="1106"/>
                    <a:pt x="7626" y="918"/>
                    <a:pt x="7364" y="729"/>
                  </a:cubicBezTo>
                  <a:cubicBezTo>
                    <a:pt x="7326" y="703"/>
                    <a:pt x="7287" y="676"/>
                    <a:pt x="7244" y="667"/>
                  </a:cubicBezTo>
                  <a:cubicBezTo>
                    <a:pt x="7201" y="656"/>
                    <a:pt x="7154" y="663"/>
                    <a:pt x="7116" y="646"/>
                  </a:cubicBezTo>
                  <a:cubicBezTo>
                    <a:pt x="7073" y="626"/>
                    <a:pt x="7043" y="588"/>
                    <a:pt x="7017" y="549"/>
                  </a:cubicBezTo>
                  <a:cubicBezTo>
                    <a:pt x="6891" y="367"/>
                    <a:pt x="6764" y="185"/>
                    <a:pt x="663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50"/>
            <p:cNvSpPr/>
            <p:nvPr/>
          </p:nvSpPr>
          <p:spPr>
            <a:xfrm>
              <a:off x="4577534" y="1772043"/>
              <a:ext cx="241243" cy="451259"/>
            </a:xfrm>
            <a:custGeom>
              <a:rect b="b" l="l" r="r" t="t"/>
              <a:pathLst>
                <a:path extrusionOk="0" h="15881" w="8490">
                  <a:moveTo>
                    <a:pt x="6653" y="59"/>
                  </a:moveTo>
                  <a:lnTo>
                    <a:pt x="7024" y="592"/>
                  </a:lnTo>
                  <a:cubicBezTo>
                    <a:pt x="7049" y="631"/>
                    <a:pt x="7082" y="676"/>
                    <a:pt x="7133" y="697"/>
                  </a:cubicBezTo>
                  <a:cubicBezTo>
                    <a:pt x="7161" y="710"/>
                    <a:pt x="7189" y="712"/>
                    <a:pt x="7217" y="714"/>
                  </a:cubicBezTo>
                  <a:cubicBezTo>
                    <a:pt x="7234" y="714"/>
                    <a:pt x="7249" y="716"/>
                    <a:pt x="7266" y="721"/>
                  </a:cubicBezTo>
                  <a:cubicBezTo>
                    <a:pt x="7304" y="729"/>
                    <a:pt x="7341" y="755"/>
                    <a:pt x="7375" y="781"/>
                  </a:cubicBezTo>
                  <a:cubicBezTo>
                    <a:pt x="7632" y="963"/>
                    <a:pt x="7898" y="1154"/>
                    <a:pt x="8119" y="1385"/>
                  </a:cubicBezTo>
                  <a:cubicBezTo>
                    <a:pt x="8172" y="1441"/>
                    <a:pt x="8230" y="1505"/>
                    <a:pt x="8245" y="1584"/>
                  </a:cubicBezTo>
                  <a:cubicBezTo>
                    <a:pt x="8264" y="1678"/>
                    <a:pt x="8221" y="1771"/>
                    <a:pt x="8174" y="1869"/>
                  </a:cubicBezTo>
                  <a:cubicBezTo>
                    <a:pt x="8125" y="1970"/>
                    <a:pt x="8076" y="2075"/>
                    <a:pt x="8097" y="2186"/>
                  </a:cubicBezTo>
                  <a:cubicBezTo>
                    <a:pt x="8119" y="2293"/>
                    <a:pt x="8198" y="2370"/>
                    <a:pt x="8275" y="2448"/>
                  </a:cubicBezTo>
                  <a:cubicBezTo>
                    <a:pt x="8354" y="2525"/>
                    <a:pt x="8431" y="2600"/>
                    <a:pt x="8436" y="2698"/>
                  </a:cubicBezTo>
                  <a:cubicBezTo>
                    <a:pt x="8436" y="2730"/>
                    <a:pt x="8429" y="2763"/>
                    <a:pt x="8423" y="2797"/>
                  </a:cubicBezTo>
                  <a:cubicBezTo>
                    <a:pt x="8421" y="2812"/>
                    <a:pt x="8416" y="2825"/>
                    <a:pt x="8414" y="2840"/>
                  </a:cubicBezTo>
                  <a:cubicBezTo>
                    <a:pt x="8403" y="2904"/>
                    <a:pt x="8406" y="2968"/>
                    <a:pt x="8408" y="3030"/>
                  </a:cubicBezTo>
                  <a:lnTo>
                    <a:pt x="8408" y="3039"/>
                  </a:lnTo>
                  <a:cubicBezTo>
                    <a:pt x="8410" y="3227"/>
                    <a:pt x="8410" y="3425"/>
                    <a:pt x="8406" y="3628"/>
                  </a:cubicBezTo>
                  <a:cubicBezTo>
                    <a:pt x="8369" y="3645"/>
                    <a:pt x="8337" y="3677"/>
                    <a:pt x="8307" y="3709"/>
                  </a:cubicBezTo>
                  <a:cubicBezTo>
                    <a:pt x="8292" y="3724"/>
                    <a:pt x="8277" y="3739"/>
                    <a:pt x="8264" y="3752"/>
                  </a:cubicBezTo>
                  <a:cubicBezTo>
                    <a:pt x="8209" y="3799"/>
                    <a:pt x="8136" y="3821"/>
                    <a:pt x="8026" y="3821"/>
                  </a:cubicBezTo>
                  <a:cubicBezTo>
                    <a:pt x="7975" y="3821"/>
                    <a:pt x="7919" y="3817"/>
                    <a:pt x="7866" y="3812"/>
                  </a:cubicBezTo>
                  <a:cubicBezTo>
                    <a:pt x="7812" y="3808"/>
                    <a:pt x="7759" y="3804"/>
                    <a:pt x="7707" y="3804"/>
                  </a:cubicBezTo>
                  <a:cubicBezTo>
                    <a:pt x="7613" y="3804"/>
                    <a:pt x="7495" y="3817"/>
                    <a:pt x="7420" y="3924"/>
                  </a:cubicBezTo>
                  <a:cubicBezTo>
                    <a:pt x="7390" y="3969"/>
                    <a:pt x="7375" y="4022"/>
                    <a:pt x="7362" y="4074"/>
                  </a:cubicBezTo>
                  <a:cubicBezTo>
                    <a:pt x="7354" y="4110"/>
                    <a:pt x="7345" y="4147"/>
                    <a:pt x="7328" y="4179"/>
                  </a:cubicBezTo>
                  <a:cubicBezTo>
                    <a:pt x="7287" y="4267"/>
                    <a:pt x="7187" y="4327"/>
                    <a:pt x="7082" y="4327"/>
                  </a:cubicBezTo>
                  <a:cubicBezTo>
                    <a:pt x="7052" y="4327"/>
                    <a:pt x="7024" y="4322"/>
                    <a:pt x="6998" y="4312"/>
                  </a:cubicBezTo>
                  <a:lnTo>
                    <a:pt x="6964" y="4299"/>
                  </a:lnTo>
                  <a:lnTo>
                    <a:pt x="6962" y="4337"/>
                  </a:lnTo>
                  <a:cubicBezTo>
                    <a:pt x="6953" y="4592"/>
                    <a:pt x="6880" y="4847"/>
                    <a:pt x="6752" y="5068"/>
                  </a:cubicBezTo>
                  <a:cubicBezTo>
                    <a:pt x="6722" y="5119"/>
                    <a:pt x="6687" y="5171"/>
                    <a:pt x="6636" y="5192"/>
                  </a:cubicBezTo>
                  <a:cubicBezTo>
                    <a:pt x="6619" y="5201"/>
                    <a:pt x="6599" y="5205"/>
                    <a:pt x="6578" y="5209"/>
                  </a:cubicBezTo>
                  <a:cubicBezTo>
                    <a:pt x="6537" y="5220"/>
                    <a:pt x="6490" y="5231"/>
                    <a:pt x="6460" y="5269"/>
                  </a:cubicBezTo>
                  <a:cubicBezTo>
                    <a:pt x="6422" y="5316"/>
                    <a:pt x="6430" y="5376"/>
                    <a:pt x="6439" y="5430"/>
                  </a:cubicBezTo>
                  <a:cubicBezTo>
                    <a:pt x="6443" y="5460"/>
                    <a:pt x="6447" y="5488"/>
                    <a:pt x="6445" y="5511"/>
                  </a:cubicBezTo>
                  <a:cubicBezTo>
                    <a:pt x="6439" y="5578"/>
                    <a:pt x="6387" y="5627"/>
                    <a:pt x="6332" y="5678"/>
                  </a:cubicBezTo>
                  <a:cubicBezTo>
                    <a:pt x="6276" y="5732"/>
                    <a:pt x="6220" y="5786"/>
                    <a:pt x="6203" y="5863"/>
                  </a:cubicBezTo>
                  <a:cubicBezTo>
                    <a:pt x="6201" y="5878"/>
                    <a:pt x="6199" y="5893"/>
                    <a:pt x="6197" y="5906"/>
                  </a:cubicBezTo>
                  <a:cubicBezTo>
                    <a:pt x="6195" y="5925"/>
                    <a:pt x="6192" y="5944"/>
                    <a:pt x="6188" y="5959"/>
                  </a:cubicBezTo>
                  <a:cubicBezTo>
                    <a:pt x="6169" y="6008"/>
                    <a:pt x="6111" y="6034"/>
                    <a:pt x="6053" y="6058"/>
                  </a:cubicBezTo>
                  <a:lnTo>
                    <a:pt x="5590" y="6242"/>
                  </a:lnTo>
                  <a:cubicBezTo>
                    <a:pt x="5535" y="6263"/>
                    <a:pt x="5473" y="6289"/>
                    <a:pt x="5425" y="6336"/>
                  </a:cubicBezTo>
                  <a:cubicBezTo>
                    <a:pt x="5344" y="6422"/>
                    <a:pt x="5340" y="6546"/>
                    <a:pt x="5335" y="6655"/>
                  </a:cubicBezTo>
                  <a:lnTo>
                    <a:pt x="5335" y="6688"/>
                  </a:lnTo>
                  <a:cubicBezTo>
                    <a:pt x="5331" y="6773"/>
                    <a:pt x="5308" y="6921"/>
                    <a:pt x="5200" y="6960"/>
                  </a:cubicBezTo>
                  <a:cubicBezTo>
                    <a:pt x="5181" y="6966"/>
                    <a:pt x="5158" y="6970"/>
                    <a:pt x="5132" y="6972"/>
                  </a:cubicBezTo>
                  <a:cubicBezTo>
                    <a:pt x="5106" y="6975"/>
                    <a:pt x="5080" y="6979"/>
                    <a:pt x="5055" y="6987"/>
                  </a:cubicBezTo>
                  <a:cubicBezTo>
                    <a:pt x="4993" y="7009"/>
                    <a:pt x="4948" y="7056"/>
                    <a:pt x="4905" y="7103"/>
                  </a:cubicBezTo>
                  <a:lnTo>
                    <a:pt x="4898" y="7112"/>
                  </a:lnTo>
                  <a:cubicBezTo>
                    <a:pt x="4695" y="7332"/>
                    <a:pt x="4446" y="7519"/>
                    <a:pt x="4174" y="7645"/>
                  </a:cubicBezTo>
                  <a:cubicBezTo>
                    <a:pt x="4110" y="7675"/>
                    <a:pt x="4024" y="7727"/>
                    <a:pt x="4035" y="7810"/>
                  </a:cubicBezTo>
                  <a:cubicBezTo>
                    <a:pt x="4037" y="7829"/>
                    <a:pt x="4046" y="7847"/>
                    <a:pt x="4052" y="7862"/>
                  </a:cubicBezTo>
                  <a:cubicBezTo>
                    <a:pt x="4054" y="7868"/>
                    <a:pt x="4056" y="7872"/>
                    <a:pt x="4059" y="7879"/>
                  </a:cubicBezTo>
                  <a:cubicBezTo>
                    <a:pt x="4093" y="7960"/>
                    <a:pt x="4063" y="8054"/>
                    <a:pt x="4033" y="8147"/>
                  </a:cubicBezTo>
                  <a:lnTo>
                    <a:pt x="4031" y="8157"/>
                  </a:lnTo>
                  <a:cubicBezTo>
                    <a:pt x="3851" y="8725"/>
                    <a:pt x="3868" y="9327"/>
                    <a:pt x="3885" y="9908"/>
                  </a:cubicBezTo>
                  <a:cubicBezTo>
                    <a:pt x="3885" y="9972"/>
                    <a:pt x="3891" y="10043"/>
                    <a:pt x="3943" y="10088"/>
                  </a:cubicBezTo>
                  <a:cubicBezTo>
                    <a:pt x="3984" y="10124"/>
                    <a:pt x="4039" y="10130"/>
                    <a:pt x="4080" y="10135"/>
                  </a:cubicBezTo>
                  <a:lnTo>
                    <a:pt x="4564" y="10186"/>
                  </a:lnTo>
                  <a:cubicBezTo>
                    <a:pt x="4541" y="10325"/>
                    <a:pt x="4613" y="10480"/>
                    <a:pt x="4740" y="10544"/>
                  </a:cubicBezTo>
                  <a:cubicBezTo>
                    <a:pt x="4757" y="10553"/>
                    <a:pt x="4772" y="10559"/>
                    <a:pt x="4789" y="10565"/>
                  </a:cubicBezTo>
                  <a:cubicBezTo>
                    <a:pt x="4828" y="10583"/>
                    <a:pt x="4864" y="10598"/>
                    <a:pt x="4886" y="10625"/>
                  </a:cubicBezTo>
                  <a:cubicBezTo>
                    <a:pt x="4905" y="10653"/>
                    <a:pt x="4909" y="10688"/>
                    <a:pt x="4913" y="10730"/>
                  </a:cubicBezTo>
                  <a:cubicBezTo>
                    <a:pt x="4928" y="10859"/>
                    <a:pt x="4943" y="11002"/>
                    <a:pt x="4911" y="11135"/>
                  </a:cubicBezTo>
                  <a:cubicBezTo>
                    <a:pt x="4875" y="11275"/>
                    <a:pt x="4781" y="11384"/>
                    <a:pt x="4669" y="11414"/>
                  </a:cubicBezTo>
                  <a:lnTo>
                    <a:pt x="4648" y="11420"/>
                  </a:lnTo>
                  <a:lnTo>
                    <a:pt x="4648" y="11442"/>
                  </a:lnTo>
                  <a:cubicBezTo>
                    <a:pt x="4665" y="11789"/>
                    <a:pt x="4358" y="12129"/>
                    <a:pt x="3996" y="12168"/>
                  </a:cubicBezTo>
                  <a:lnTo>
                    <a:pt x="3975" y="12170"/>
                  </a:lnTo>
                  <a:cubicBezTo>
                    <a:pt x="3926" y="12174"/>
                    <a:pt x="3868" y="12181"/>
                    <a:pt x="3825" y="12215"/>
                  </a:cubicBezTo>
                  <a:cubicBezTo>
                    <a:pt x="3774" y="12256"/>
                    <a:pt x="3756" y="12318"/>
                    <a:pt x="3741" y="12384"/>
                  </a:cubicBezTo>
                  <a:lnTo>
                    <a:pt x="3416" y="13938"/>
                  </a:lnTo>
                  <a:cubicBezTo>
                    <a:pt x="3409" y="13966"/>
                    <a:pt x="3403" y="13998"/>
                    <a:pt x="3409" y="14030"/>
                  </a:cubicBezTo>
                  <a:cubicBezTo>
                    <a:pt x="3435" y="14126"/>
                    <a:pt x="3536" y="14126"/>
                    <a:pt x="3598" y="14126"/>
                  </a:cubicBezTo>
                  <a:lnTo>
                    <a:pt x="3662" y="14126"/>
                  </a:lnTo>
                  <a:cubicBezTo>
                    <a:pt x="3714" y="14126"/>
                    <a:pt x="3767" y="14130"/>
                    <a:pt x="3804" y="14152"/>
                  </a:cubicBezTo>
                  <a:cubicBezTo>
                    <a:pt x="3842" y="14175"/>
                    <a:pt x="3853" y="14214"/>
                    <a:pt x="3855" y="14244"/>
                  </a:cubicBezTo>
                  <a:cubicBezTo>
                    <a:pt x="3861" y="14304"/>
                    <a:pt x="3831" y="14370"/>
                    <a:pt x="3786" y="14409"/>
                  </a:cubicBezTo>
                  <a:cubicBezTo>
                    <a:pt x="3714" y="14469"/>
                    <a:pt x="3615" y="14488"/>
                    <a:pt x="3521" y="14508"/>
                  </a:cubicBezTo>
                  <a:cubicBezTo>
                    <a:pt x="3504" y="14510"/>
                    <a:pt x="3486" y="14514"/>
                    <a:pt x="3469" y="14518"/>
                  </a:cubicBezTo>
                  <a:cubicBezTo>
                    <a:pt x="3306" y="14553"/>
                    <a:pt x="3206" y="14615"/>
                    <a:pt x="3161" y="14711"/>
                  </a:cubicBezTo>
                  <a:cubicBezTo>
                    <a:pt x="3148" y="14737"/>
                    <a:pt x="3142" y="14767"/>
                    <a:pt x="3135" y="14795"/>
                  </a:cubicBezTo>
                  <a:cubicBezTo>
                    <a:pt x="3129" y="14820"/>
                    <a:pt x="3122" y="14846"/>
                    <a:pt x="3112" y="14867"/>
                  </a:cubicBezTo>
                  <a:cubicBezTo>
                    <a:pt x="3075" y="14949"/>
                    <a:pt x="2981" y="15000"/>
                    <a:pt x="2872" y="15000"/>
                  </a:cubicBezTo>
                  <a:cubicBezTo>
                    <a:pt x="2850" y="15000"/>
                    <a:pt x="2829" y="14998"/>
                    <a:pt x="2809" y="14994"/>
                  </a:cubicBezTo>
                  <a:cubicBezTo>
                    <a:pt x="2685" y="14970"/>
                    <a:pt x="2576" y="14889"/>
                    <a:pt x="2479" y="14818"/>
                  </a:cubicBezTo>
                  <a:lnTo>
                    <a:pt x="2447" y="14797"/>
                  </a:lnTo>
                  <a:lnTo>
                    <a:pt x="2437" y="14833"/>
                  </a:lnTo>
                  <a:cubicBezTo>
                    <a:pt x="2411" y="14927"/>
                    <a:pt x="2383" y="15026"/>
                    <a:pt x="2321" y="15101"/>
                  </a:cubicBezTo>
                  <a:cubicBezTo>
                    <a:pt x="2272" y="15158"/>
                    <a:pt x="2202" y="15193"/>
                    <a:pt x="2137" y="15193"/>
                  </a:cubicBezTo>
                  <a:cubicBezTo>
                    <a:pt x="2117" y="15193"/>
                    <a:pt x="2097" y="15190"/>
                    <a:pt x="2079" y="15182"/>
                  </a:cubicBezTo>
                  <a:lnTo>
                    <a:pt x="2045" y="15167"/>
                  </a:lnTo>
                  <a:lnTo>
                    <a:pt x="2042" y="15206"/>
                  </a:lnTo>
                  <a:cubicBezTo>
                    <a:pt x="2038" y="15397"/>
                    <a:pt x="2027" y="15566"/>
                    <a:pt x="1933" y="15697"/>
                  </a:cubicBezTo>
                  <a:cubicBezTo>
                    <a:pt x="1877" y="15774"/>
                    <a:pt x="1775" y="15827"/>
                    <a:pt x="1678" y="15827"/>
                  </a:cubicBezTo>
                  <a:cubicBezTo>
                    <a:pt x="1633" y="15827"/>
                    <a:pt x="1569" y="15817"/>
                    <a:pt x="1524" y="15761"/>
                  </a:cubicBezTo>
                  <a:cubicBezTo>
                    <a:pt x="1460" y="15686"/>
                    <a:pt x="1462" y="15579"/>
                    <a:pt x="1464" y="15465"/>
                  </a:cubicBezTo>
                  <a:cubicBezTo>
                    <a:pt x="1468" y="15343"/>
                    <a:pt x="1470" y="15217"/>
                    <a:pt x="1385" y="15127"/>
                  </a:cubicBezTo>
                  <a:cubicBezTo>
                    <a:pt x="1359" y="15099"/>
                    <a:pt x="1327" y="15080"/>
                    <a:pt x="1297" y="15060"/>
                  </a:cubicBezTo>
                  <a:cubicBezTo>
                    <a:pt x="1260" y="15037"/>
                    <a:pt x="1226" y="15015"/>
                    <a:pt x="1205" y="14983"/>
                  </a:cubicBezTo>
                  <a:cubicBezTo>
                    <a:pt x="1160" y="14919"/>
                    <a:pt x="1173" y="14833"/>
                    <a:pt x="1188" y="14741"/>
                  </a:cubicBezTo>
                  <a:cubicBezTo>
                    <a:pt x="1205" y="14643"/>
                    <a:pt x="1222" y="14540"/>
                    <a:pt x="1160" y="14458"/>
                  </a:cubicBezTo>
                  <a:cubicBezTo>
                    <a:pt x="1128" y="14415"/>
                    <a:pt x="1080" y="14390"/>
                    <a:pt x="1035" y="14364"/>
                  </a:cubicBezTo>
                  <a:cubicBezTo>
                    <a:pt x="984" y="14336"/>
                    <a:pt x="935" y="14310"/>
                    <a:pt x="915" y="14263"/>
                  </a:cubicBezTo>
                  <a:cubicBezTo>
                    <a:pt x="898" y="14218"/>
                    <a:pt x="909" y="14165"/>
                    <a:pt x="924" y="14109"/>
                  </a:cubicBezTo>
                  <a:cubicBezTo>
                    <a:pt x="939" y="14038"/>
                    <a:pt x="956" y="13966"/>
                    <a:pt x="913" y="13901"/>
                  </a:cubicBezTo>
                  <a:cubicBezTo>
                    <a:pt x="883" y="13861"/>
                    <a:pt x="840" y="13841"/>
                    <a:pt x="795" y="13822"/>
                  </a:cubicBezTo>
                  <a:cubicBezTo>
                    <a:pt x="765" y="13809"/>
                    <a:pt x="738" y="13798"/>
                    <a:pt x="716" y="13779"/>
                  </a:cubicBezTo>
                  <a:cubicBezTo>
                    <a:pt x="656" y="13726"/>
                    <a:pt x="665" y="13636"/>
                    <a:pt x="671" y="13543"/>
                  </a:cubicBezTo>
                  <a:cubicBezTo>
                    <a:pt x="680" y="13453"/>
                    <a:pt x="688" y="13361"/>
                    <a:pt x="641" y="13286"/>
                  </a:cubicBezTo>
                  <a:cubicBezTo>
                    <a:pt x="626" y="13258"/>
                    <a:pt x="603" y="13235"/>
                    <a:pt x="581" y="13213"/>
                  </a:cubicBezTo>
                  <a:cubicBezTo>
                    <a:pt x="556" y="13188"/>
                    <a:pt x="530" y="13162"/>
                    <a:pt x="519" y="13132"/>
                  </a:cubicBezTo>
                  <a:cubicBezTo>
                    <a:pt x="511" y="13106"/>
                    <a:pt x="511" y="13079"/>
                    <a:pt x="511" y="13051"/>
                  </a:cubicBezTo>
                  <a:cubicBezTo>
                    <a:pt x="511" y="13025"/>
                    <a:pt x="511" y="12999"/>
                    <a:pt x="506" y="12971"/>
                  </a:cubicBezTo>
                  <a:cubicBezTo>
                    <a:pt x="485" y="12877"/>
                    <a:pt x="406" y="12821"/>
                    <a:pt x="331" y="12768"/>
                  </a:cubicBezTo>
                  <a:cubicBezTo>
                    <a:pt x="301" y="12749"/>
                    <a:pt x="271" y="12727"/>
                    <a:pt x="245" y="12704"/>
                  </a:cubicBezTo>
                  <a:cubicBezTo>
                    <a:pt x="99" y="12575"/>
                    <a:pt x="69" y="12363"/>
                    <a:pt x="58" y="12151"/>
                  </a:cubicBezTo>
                  <a:lnTo>
                    <a:pt x="58" y="12151"/>
                  </a:lnTo>
                  <a:cubicBezTo>
                    <a:pt x="118" y="12167"/>
                    <a:pt x="179" y="12177"/>
                    <a:pt x="237" y="12177"/>
                  </a:cubicBezTo>
                  <a:cubicBezTo>
                    <a:pt x="281" y="12177"/>
                    <a:pt x="323" y="12171"/>
                    <a:pt x="361" y="12155"/>
                  </a:cubicBezTo>
                  <a:cubicBezTo>
                    <a:pt x="418" y="12129"/>
                    <a:pt x="466" y="12072"/>
                    <a:pt x="483" y="12007"/>
                  </a:cubicBezTo>
                  <a:cubicBezTo>
                    <a:pt x="493" y="11960"/>
                    <a:pt x="489" y="11915"/>
                    <a:pt x="468" y="11881"/>
                  </a:cubicBezTo>
                  <a:cubicBezTo>
                    <a:pt x="481" y="11857"/>
                    <a:pt x="489" y="11834"/>
                    <a:pt x="498" y="11806"/>
                  </a:cubicBezTo>
                  <a:cubicBezTo>
                    <a:pt x="543" y="11628"/>
                    <a:pt x="566" y="11444"/>
                    <a:pt x="566" y="11260"/>
                  </a:cubicBezTo>
                  <a:lnTo>
                    <a:pt x="566" y="11242"/>
                  </a:lnTo>
                  <a:cubicBezTo>
                    <a:pt x="566" y="11129"/>
                    <a:pt x="564" y="11011"/>
                    <a:pt x="639" y="10938"/>
                  </a:cubicBezTo>
                  <a:cubicBezTo>
                    <a:pt x="678" y="10900"/>
                    <a:pt x="731" y="10882"/>
                    <a:pt x="787" y="10861"/>
                  </a:cubicBezTo>
                  <a:cubicBezTo>
                    <a:pt x="834" y="10846"/>
                    <a:pt x="881" y="10829"/>
                    <a:pt x="924" y="10799"/>
                  </a:cubicBezTo>
                  <a:cubicBezTo>
                    <a:pt x="1083" y="10690"/>
                    <a:pt x="1087" y="10471"/>
                    <a:pt x="1070" y="10274"/>
                  </a:cubicBezTo>
                  <a:cubicBezTo>
                    <a:pt x="1061" y="10173"/>
                    <a:pt x="1044" y="10062"/>
                    <a:pt x="960" y="10000"/>
                  </a:cubicBezTo>
                  <a:cubicBezTo>
                    <a:pt x="941" y="9985"/>
                    <a:pt x="922" y="9976"/>
                    <a:pt x="903" y="9968"/>
                  </a:cubicBezTo>
                  <a:cubicBezTo>
                    <a:pt x="881" y="9957"/>
                    <a:pt x="860" y="9946"/>
                    <a:pt x="845" y="9931"/>
                  </a:cubicBezTo>
                  <a:cubicBezTo>
                    <a:pt x="819" y="9910"/>
                    <a:pt x="806" y="9880"/>
                    <a:pt x="808" y="9843"/>
                  </a:cubicBezTo>
                  <a:cubicBezTo>
                    <a:pt x="810" y="9775"/>
                    <a:pt x="862" y="9687"/>
                    <a:pt x="935" y="9629"/>
                  </a:cubicBezTo>
                  <a:cubicBezTo>
                    <a:pt x="950" y="9618"/>
                    <a:pt x="965" y="9606"/>
                    <a:pt x="980" y="9595"/>
                  </a:cubicBezTo>
                  <a:cubicBezTo>
                    <a:pt x="1078" y="9520"/>
                    <a:pt x="1190" y="9436"/>
                    <a:pt x="1194" y="9306"/>
                  </a:cubicBezTo>
                  <a:cubicBezTo>
                    <a:pt x="1198" y="9179"/>
                    <a:pt x="1102" y="9098"/>
                    <a:pt x="1008" y="9019"/>
                  </a:cubicBezTo>
                  <a:cubicBezTo>
                    <a:pt x="954" y="8974"/>
                    <a:pt x="900" y="8926"/>
                    <a:pt x="864" y="8873"/>
                  </a:cubicBezTo>
                  <a:cubicBezTo>
                    <a:pt x="806" y="8785"/>
                    <a:pt x="798" y="8671"/>
                    <a:pt x="789" y="8571"/>
                  </a:cubicBezTo>
                  <a:cubicBezTo>
                    <a:pt x="748" y="8009"/>
                    <a:pt x="703" y="7431"/>
                    <a:pt x="855" y="6880"/>
                  </a:cubicBezTo>
                  <a:cubicBezTo>
                    <a:pt x="885" y="6769"/>
                    <a:pt x="933" y="6630"/>
                    <a:pt x="1023" y="6518"/>
                  </a:cubicBezTo>
                  <a:cubicBezTo>
                    <a:pt x="1108" y="6415"/>
                    <a:pt x="1226" y="6355"/>
                    <a:pt x="1338" y="6355"/>
                  </a:cubicBezTo>
                  <a:lnTo>
                    <a:pt x="1359" y="6355"/>
                  </a:lnTo>
                  <a:cubicBezTo>
                    <a:pt x="1398" y="6358"/>
                    <a:pt x="1438" y="6368"/>
                    <a:pt x="1477" y="6377"/>
                  </a:cubicBezTo>
                  <a:cubicBezTo>
                    <a:pt x="1526" y="6388"/>
                    <a:pt x="1576" y="6397"/>
                    <a:pt x="1624" y="6397"/>
                  </a:cubicBezTo>
                  <a:cubicBezTo>
                    <a:pt x="1661" y="6397"/>
                    <a:pt x="1697" y="6391"/>
                    <a:pt x="1727" y="6375"/>
                  </a:cubicBezTo>
                  <a:cubicBezTo>
                    <a:pt x="1775" y="6351"/>
                    <a:pt x="1805" y="6313"/>
                    <a:pt x="1837" y="6274"/>
                  </a:cubicBezTo>
                  <a:cubicBezTo>
                    <a:pt x="1847" y="6259"/>
                    <a:pt x="1860" y="6244"/>
                    <a:pt x="1873" y="6231"/>
                  </a:cubicBezTo>
                  <a:cubicBezTo>
                    <a:pt x="1906" y="6196"/>
                    <a:pt x="1948" y="6176"/>
                    <a:pt x="1982" y="6176"/>
                  </a:cubicBezTo>
                  <a:cubicBezTo>
                    <a:pt x="1994" y="6176"/>
                    <a:pt x="2005" y="6178"/>
                    <a:pt x="2015" y="6184"/>
                  </a:cubicBezTo>
                  <a:lnTo>
                    <a:pt x="2040" y="6199"/>
                  </a:lnTo>
                  <a:lnTo>
                    <a:pt x="2053" y="6173"/>
                  </a:lnTo>
                  <a:cubicBezTo>
                    <a:pt x="2126" y="6028"/>
                    <a:pt x="2092" y="5833"/>
                    <a:pt x="1970" y="5723"/>
                  </a:cubicBezTo>
                  <a:cubicBezTo>
                    <a:pt x="1944" y="5700"/>
                    <a:pt x="1916" y="5683"/>
                    <a:pt x="1888" y="5663"/>
                  </a:cubicBezTo>
                  <a:cubicBezTo>
                    <a:pt x="1839" y="5629"/>
                    <a:pt x="1792" y="5597"/>
                    <a:pt x="1768" y="5548"/>
                  </a:cubicBezTo>
                  <a:cubicBezTo>
                    <a:pt x="1721" y="5453"/>
                    <a:pt x="1779" y="5338"/>
                    <a:pt x="1850" y="5261"/>
                  </a:cubicBezTo>
                  <a:cubicBezTo>
                    <a:pt x="1873" y="5237"/>
                    <a:pt x="1899" y="5211"/>
                    <a:pt x="1922" y="5188"/>
                  </a:cubicBezTo>
                  <a:cubicBezTo>
                    <a:pt x="1982" y="5130"/>
                    <a:pt x="2045" y="5072"/>
                    <a:pt x="2081" y="4993"/>
                  </a:cubicBezTo>
                  <a:cubicBezTo>
                    <a:pt x="2122" y="4911"/>
                    <a:pt x="2126" y="4819"/>
                    <a:pt x="2132" y="4738"/>
                  </a:cubicBezTo>
                  <a:lnTo>
                    <a:pt x="2190" y="3868"/>
                  </a:lnTo>
                  <a:cubicBezTo>
                    <a:pt x="2195" y="3797"/>
                    <a:pt x="2282" y="3774"/>
                    <a:pt x="2413" y="3746"/>
                  </a:cubicBezTo>
                  <a:cubicBezTo>
                    <a:pt x="2529" y="3720"/>
                    <a:pt x="2647" y="3694"/>
                    <a:pt x="2692" y="3609"/>
                  </a:cubicBezTo>
                  <a:cubicBezTo>
                    <a:pt x="2709" y="3581"/>
                    <a:pt x="2713" y="3551"/>
                    <a:pt x="2719" y="3521"/>
                  </a:cubicBezTo>
                  <a:cubicBezTo>
                    <a:pt x="2724" y="3495"/>
                    <a:pt x="2728" y="3472"/>
                    <a:pt x="2741" y="3450"/>
                  </a:cubicBezTo>
                  <a:cubicBezTo>
                    <a:pt x="2762" y="3410"/>
                    <a:pt x="2805" y="3386"/>
                    <a:pt x="2852" y="3362"/>
                  </a:cubicBezTo>
                  <a:cubicBezTo>
                    <a:pt x="2869" y="3352"/>
                    <a:pt x="2889" y="3343"/>
                    <a:pt x="2906" y="3332"/>
                  </a:cubicBezTo>
                  <a:cubicBezTo>
                    <a:pt x="3049" y="3240"/>
                    <a:pt x="3109" y="3077"/>
                    <a:pt x="3167" y="2921"/>
                  </a:cubicBezTo>
                  <a:cubicBezTo>
                    <a:pt x="3191" y="2857"/>
                    <a:pt x="3217" y="2790"/>
                    <a:pt x="3244" y="2733"/>
                  </a:cubicBezTo>
                  <a:cubicBezTo>
                    <a:pt x="3276" y="2666"/>
                    <a:pt x="3319" y="2602"/>
                    <a:pt x="3360" y="2542"/>
                  </a:cubicBezTo>
                  <a:cubicBezTo>
                    <a:pt x="3433" y="2433"/>
                    <a:pt x="3508" y="2319"/>
                    <a:pt x="3534" y="2188"/>
                  </a:cubicBezTo>
                  <a:cubicBezTo>
                    <a:pt x="3542" y="2145"/>
                    <a:pt x="3546" y="2103"/>
                    <a:pt x="3551" y="2060"/>
                  </a:cubicBezTo>
                  <a:cubicBezTo>
                    <a:pt x="3559" y="1959"/>
                    <a:pt x="3568" y="1865"/>
                    <a:pt x="3632" y="1803"/>
                  </a:cubicBezTo>
                  <a:cubicBezTo>
                    <a:pt x="3645" y="1790"/>
                    <a:pt x="3662" y="1779"/>
                    <a:pt x="3677" y="1766"/>
                  </a:cubicBezTo>
                  <a:cubicBezTo>
                    <a:pt x="3714" y="1738"/>
                    <a:pt x="3752" y="1711"/>
                    <a:pt x="3767" y="1663"/>
                  </a:cubicBezTo>
                  <a:cubicBezTo>
                    <a:pt x="3778" y="1631"/>
                    <a:pt x="3776" y="1601"/>
                    <a:pt x="3771" y="1571"/>
                  </a:cubicBezTo>
                  <a:cubicBezTo>
                    <a:pt x="3769" y="1558"/>
                    <a:pt x="3769" y="1546"/>
                    <a:pt x="3769" y="1533"/>
                  </a:cubicBezTo>
                  <a:cubicBezTo>
                    <a:pt x="3769" y="1413"/>
                    <a:pt x="3894" y="1323"/>
                    <a:pt x="4011" y="1301"/>
                  </a:cubicBezTo>
                  <a:cubicBezTo>
                    <a:pt x="4048" y="1295"/>
                    <a:pt x="4091" y="1291"/>
                    <a:pt x="4142" y="1291"/>
                  </a:cubicBezTo>
                  <a:cubicBezTo>
                    <a:pt x="4176" y="1291"/>
                    <a:pt x="4213" y="1293"/>
                    <a:pt x="4249" y="1293"/>
                  </a:cubicBezTo>
                  <a:cubicBezTo>
                    <a:pt x="4287" y="1296"/>
                    <a:pt x="4326" y="1298"/>
                    <a:pt x="4364" y="1298"/>
                  </a:cubicBezTo>
                  <a:cubicBezTo>
                    <a:pt x="4378" y="1298"/>
                    <a:pt x="4392" y="1298"/>
                    <a:pt x="4406" y="1297"/>
                  </a:cubicBezTo>
                  <a:cubicBezTo>
                    <a:pt x="4577" y="1288"/>
                    <a:pt x="4712" y="1218"/>
                    <a:pt x="4763" y="1104"/>
                  </a:cubicBezTo>
                  <a:cubicBezTo>
                    <a:pt x="4796" y="1038"/>
                    <a:pt x="4796" y="967"/>
                    <a:pt x="4796" y="899"/>
                  </a:cubicBezTo>
                  <a:cubicBezTo>
                    <a:pt x="4796" y="849"/>
                    <a:pt x="4798" y="804"/>
                    <a:pt x="4806" y="759"/>
                  </a:cubicBezTo>
                  <a:cubicBezTo>
                    <a:pt x="4832" y="650"/>
                    <a:pt x="4943" y="562"/>
                    <a:pt x="5053" y="562"/>
                  </a:cubicBezTo>
                  <a:cubicBezTo>
                    <a:pt x="5087" y="562"/>
                    <a:pt x="5119" y="571"/>
                    <a:pt x="5147" y="588"/>
                  </a:cubicBezTo>
                  <a:cubicBezTo>
                    <a:pt x="5173" y="605"/>
                    <a:pt x="5196" y="626"/>
                    <a:pt x="5220" y="650"/>
                  </a:cubicBezTo>
                  <a:cubicBezTo>
                    <a:pt x="5241" y="671"/>
                    <a:pt x="5265" y="695"/>
                    <a:pt x="5293" y="714"/>
                  </a:cubicBezTo>
                  <a:cubicBezTo>
                    <a:pt x="5344" y="749"/>
                    <a:pt x="5404" y="764"/>
                    <a:pt x="5460" y="779"/>
                  </a:cubicBezTo>
                  <a:cubicBezTo>
                    <a:pt x="5485" y="785"/>
                    <a:pt x="5511" y="791"/>
                    <a:pt x="5535" y="798"/>
                  </a:cubicBezTo>
                  <a:cubicBezTo>
                    <a:pt x="5601" y="819"/>
                    <a:pt x="5678" y="871"/>
                    <a:pt x="5683" y="941"/>
                  </a:cubicBezTo>
                  <a:lnTo>
                    <a:pt x="5683" y="952"/>
                  </a:lnTo>
                  <a:lnTo>
                    <a:pt x="5691" y="961"/>
                  </a:lnTo>
                  <a:cubicBezTo>
                    <a:pt x="5719" y="986"/>
                    <a:pt x="5755" y="999"/>
                    <a:pt x="5796" y="999"/>
                  </a:cubicBezTo>
                  <a:cubicBezTo>
                    <a:pt x="5867" y="999"/>
                    <a:pt x="5940" y="956"/>
                    <a:pt x="5976" y="894"/>
                  </a:cubicBezTo>
                  <a:cubicBezTo>
                    <a:pt x="6023" y="817"/>
                    <a:pt x="6027" y="716"/>
                    <a:pt x="5993" y="594"/>
                  </a:cubicBezTo>
                  <a:cubicBezTo>
                    <a:pt x="5985" y="560"/>
                    <a:pt x="5974" y="528"/>
                    <a:pt x="5963" y="496"/>
                  </a:cubicBezTo>
                  <a:cubicBezTo>
                    <a:pt x="5942" y="436"/>
                    <a:pt x="5922" y="380"/>
                    <a:pt x="5914" y="320"/>
                  </a:cubicBezTo>
                  <a:cubicBezTo>
                    <a:pt x="5910" y="288"/>
                    <a:pt x="5912" y="264"/>
                    <a:pt x="5920" y="247"/>
                  </a:cubicBezTo>
                  <a:cubicBezTo>
                    <a:pt x="5940" y="200"/>
                    <a:pt x="6002" y="181"/>
                    <a:pt x="6066" y="170"/>
                  </a:cubicBezTo>
                  <a:lnTo>
                    <a:pt x="6653" y="59"/>
                  </a:lnTo>
                  <a:close/>
                  <a:moveTo>
                    <a:pt x="6677" y="1"/>
                  </a:moveTo>
                  <a:lnTo>
                    <a:pt x="6055" y="117"/>
                  </a:lnTo>
                  <a:cubicBezTo>
                    <a:pt x="6006" y="125"/>
                    <a:pt x="5905" y="144"/>
                    <a:pt x="5871" y="226"/>
                  </a:cubicBezTo>
                  <a:cubicBezTo>
                    <a:pt x="5856" y="262"/>
                    <a:pt x="5858" y="301"/>
                    <a:pt x="5862" y="327"/>
                  </a:cubicBezTo>
                  <a:cubicBezTo>
                    <a:pt x="5869" y="393"/>
                    <a:pt x="5890" y="453"/>
                    <a:pt x="5912" y="513"/>
                  </a:cubicBezTo>
                  <a:cubicBezTo>
                    <a:pt x="5922" y="545"/>
                    <a:pt x="5933" y="577"/>
                    <a:pt x="5942" y="607"/>
                  </a:cubicBezTo>
                  <a:cubicBezTo>
                    <a:pt x="5972" y="716"/>
                    <a:pt x="5970" y="804"/>
                    <a:pt x="5931" y="869"/>
                  </a:cubicBezTo>
                  <a:cubicBezTo>
                    <a:pt x="5903" y="914"/>
                    <a:pt x="5847" y="946"/>
                    <a:pt x="5796" y="946"/>
                  </a:cubicBezTo>
                  <a:cubicBezTo>
                    <a:pt x="5779" y="946"/>
                    <a:pt x="5755" y="941"/>
                    <a:pt x="5734" y="926"/>
                  </a:cubicBezTo>
                  <a:cubicBezTo>
                    <a:pt x="5723" y="834"/>
                    <a:pt x="5633" y="774"/>
                    <a:pt x="5552" y="749"/>
                  </a:cubicBezTo>
                  <a:cubicBezTo>
                    <a:pt x="5526" y="740"/>
                    <a:pt x="5500" y="734"/>
                    <a:pt x="5473" y="727"/>
                  </a:cubicBezTo>
                  <a:cubicBezTo>
                    <a:pt x="5419" y="712"/>
                    <a:pt x="5365" y="699"/>
                    <a:pt x="5323" y="669"/>
                  </a:cubicBezTo>
                  <a:cubicBezTo>
                    <a:pt x="5299" y="654"/>
                    <a:pt x="5278" y="633"/>
                    <a:pt x="5256" y="611"/>
                  </a:cubicBezTo>
                  <a:cubicBezTo>
                    <a:pt x="5233" y="588"/>
                    <a:pt x="5207" y="562"/>
                    <a:pt x="5175" y="543"/>
                  </a:cubicBezTo>
                  <a:cubicBezTo>
                    <a:pt x="5138" y="519"/>
                    <a:pt x="5098" y="509"/>
                    <a:pt x="5053" y="509"/>
                  </a:cubicBezTo>
                  <a:cubicBezTo>
                    <a:pt x="4920" y="509"/>
                    <a:pt x="4785" y="616"/>
                    <a:pt x="4755" y="749"/>
                  </a:cubicBezTo>
                  <a:cubicBezTo>
                    <a:pt x="4744" y="798"/>
                    <a:pt x="4742" y="849"/>
                    <a:pt x="4742" y="899"/>
                  </a:cubicBezTo>
                  <a:cubicBezTo>
                    <a:pt x="4742" y="965"/>
                    <a:pt x="4742" y="1027"/>
                    <a:pt x="4716" y="1081"/>
                  </a:cubicBezTo>
                  <a:cubicBezTo>
                    <a:pt x="4650" y="1222"/>
                    <a:pt x="4459" y="1239"/>
                    <a:pt x="4403" y="1243"/>
                  </a:cubicBezTo>
                  <a:cubicBezTo>
                    <a:pt x="4388" y="1244"/>
                    <a:pt x="4374" y="1244"/>
                    <a:pt x="4359" y="1244"/>
                  </a:cubicBezTo>
                  <a:cubicBezTo>
                    <a:pt x="4323" y="1244"/>
                    <a:pt x="4288" y="1243"/>
                    <a:pt x="4251" y="1241"/>
                  </a:cubicBezTo>
                  <a:cubicBezTo>
                    <a:pt x="4215" y="1239"/>
                    <a:pt x="4178" y="1237"/>
                    <a:pt x="4142" y="1237"/>
                  </a:cubicBezTo>
                  <a:cubicBezTo>
                    <a:pt x="4086" y="1237"/>
                    <a:pt x="4041" y="1241"/>
                    <a:pt x="4001" y="1248"/>
                  </a:cubicBezTo>
                  <a:cubicBezTo>
                    <a:pt x="3859" y="1276"/>
                    <a:pt x="3716" y="1383"/>
                    <a:pt x="3716" y="1533"/>
                  </a:cubicBezTo>
                  <a:cubicBezTo>
                    <a:pt x="3716" y="1548"/>
                    <a:pt x="3718" y="1561"/>
                    <a:pt x="3718" y="1576"/>
                  </a:cubicBezTo>
                  <a:cubicBezTo>
                    <a:pt x="3720" y="1601"/>
                    <a:pt x="3724" y="1625"/>
                    <a:pt x="3716" y="1646"/>
                  </a:cubicBezTo>
                  <a:cubicBezTo>
                    <a:pt x="3707" y="1678"/>
                    <a:pt x="3677" y="1700"/>
                    <a:pt x="3645" y="1723"/>
                  </a:cubicBezTo>
                  <a:cubicBezTo>
                    <a:pt x="3628" y="1736"/>
                    <a:pt x="3611" y="1749"/>
                    <a:pt x="3596" y="1764"/>
                  </a:cubicBezTo>
                  <a:cubicBezTo>
                    <a:pt x="3516" y="1841"/>
                    <a:pt x="3508" y="1951"/>
                    <a:pt x="3497" y="2055"/>
                  </a:cubicBezTo>
                  <a:cubicBezTo>
                    <a:pt x="3493" y="2096"/>
                    <a:pt x="3489" y="2139"/>
                    <a:pt x="3482" y="2178"/>
                  </a:cubicBezTo>
                  <a:cubicBezTo>
                    <a:pt x="3456" y="2300"/>
                    <a:pt x="3388" y="2403"/>
                    <a:pt x="3315" y="2512"/>
                  </a:cubicBezTo>
                  <a:cubicBezTo>
                    <a:pt x="3274" y="2574"/>
                    <a:pt x="3232" y="2640"/>
                    <a:pt x="3197" y="2709"/>
                  </a:cubicBezTo>
                  <a:cubicBezTo>
                    <a:pt x="3167" y="2769"/>
                    <a:pt x="3142" y="2837"/>
                    <a:pt x="3118" y="2902"/>
                  </a:cubicBezTo>
                  <a:cubicBezTo>
                    <a:pt x="3060" y="3058"/>
                    <a:pt x="3007" y="3204"/>
                    <a:pt x="2878" y="3285"/>
                  </a:cubicBezTo>
                  <a:cubicBezTo>
                    <a:pt x="2861" y="3296"/>
                    <a:pt x="2844" y="3305"/>
                    <a:pt x="2827" y="3315"/>
                  </a:cubicBezTo>
                  <a:cubicBezTo>
                    <a:pt x="2775" y="3341"/>
                    <a:pt x="2722" y="3371"/>
                    <a:pt x="2694" y="3425"/>
                  </a:cubicBezTo>
                  <a:cubicBezTo>
                    <a:pt x="2679" y="3452"/>
                    <a:pt x="2672" y="3482"/>
                    <a:pt x="2666" y="3512"/>
                  </a:cubicBezTo>
                  <a:cubicBezTo>
                    <a:pt x="2662" y="3538"/>
                    <a:pt x="2657" y="3564"/>
                    <a:pt x="2647" y="3583"/>
                  </a:cubicBezTo>
                  <a:cubicBezTo>
                    <a:pt x="2610" y="3647"/>
                    <a:pt x="2505" y="3671"/>
                    <a:pt x="2402" y="3692"/>
                  </a:cubicBezTo>
                  <a:cubicBezTo>
                    <a:pt x="2276" y="3720"/>
                    <a:pt x="2143" y="3748"/>
                    <a:pt x="2137" y="3866"/>
                  </a:cubicBezTo>
                  <a:lnTo>
                    <a:pt x="2079" y="4734"/>
                  </a:lnTo>
                  <a:cubicBezTo>
                    <a:pt x="2072" y="4815"/>
                    <a:pt x="2068" y="4899"/>
                    <a:pt x="2034" y="4971"/>
                  </a:cubicBezTo>
                  <a:cubicBezTo>
                    <a:pt x="2002" y="5040"/>
                    <a:pt x="1946" y="5094"/>
                    <a:pt x="1886" y="5149"/>
                  </a:cubicBezTo>
                  <a:cubicBezTo>
                    <a:pt x="1860" y="5175"/>
                    <a:pt x="1835" y="5198"/>
                    <a:pt x="1811" y="5226"/>
                  </a:cubicBezTo>
                  <a:cubicBezTo>
                    <a:pt x="1730" y="5316"/>
                    <a:pt x="1661" y="5453"/>
                    <a:pt x="1719" y="5571"/>
                  </a:cubicBezTo>
                  <a:cubicBezTo>
                    <a:pt x="1749" y="5633"/>
                    <a:pt x="1805" y="5670"/>
                    <a:pt x="1858" y="5706"/>
                  </a:cubicBezTo>
                  <a:cubicBezTo>
                    <a:pt x="1886" y="5726"/>
                    <a:pt x="1910" y="5743"/>
                    <a:pt x="1933" y="5764"/>
                  </a:cubicBezTo>
                  <a:cubicBezTo>
                    <a:pt x="2032" y="5852"/>
                    <a:pt x="2064" y="6004"/>
                    <a:pt x="2015" y="6126"/>
                  </a:cubicBezTo>
                  <a:cubicBezTo>
                    <a:pt x="2004" y="6123"/>
                    <a:pt x="1992" y="6121"/>
                    <a:pt x="1980" y="6121"/>
                  </a:cubicBezTo>
                  <a:cubicBezTo>
                    <a:pt x="1932" y="6121"/>
                    <a:pt x="1878" y="6148"/>
                    <a:pt x="1835" y="6195"/>
                  </a:cubicBezTo>
                  <a:cubicBezTo>
                    <a:pt x="1820" y="6208"/>
                    <a:pt x="1807" y="6225"/>
                    <a:pt x="1794" y="6240"/>
                  </a:cubicBezTo>
                  <a:cubicBezTo>
                    <a:pt x="1766" y="6276"/>
                    <a:pt x="1738" y="6308"/>
                    <a:pt x="1704" y="6328"/>
                  </a:cubicBezTo>
                  <a:cubicBezTo>
                    <a:pt x="1680" y="6339"/>
                    <a:pt x="1653" y="6344"/>
                    <a:pt x="1623" y="6344"/>
                  </a:cubicBezTo>
                  <a:cubicBezTo>
                    <a:pt x="1582" y="6344"/>
                    <a:pt x="1536" y="6335"/>
                    <a:pt x="1488" y="6325"/>
                  </a:cubicBezTo>
                  <a:cubicBezTo>
                    <a:pt x="1447" y="6315"/>
                    <a:pt x="1404" y="6306"/>
                    <a:pt x="1363" y="6302"/>
                  </a:cubicBezTo>
                  <a:cubicBezTo>
                    <a:pt x="1356" y="6301"/>
                    <a:pt x="1348" y="6301"/>
                    <a:pt x="1340" y="6301"/>
                  </a:cubicBezTo>
                  <a:cubicBezTo>
                    <a:pt x="1212" y="6301"/>
                    <a:pt x="1077" y="6369"/>
                    <a:pt x="982" y="6484"/>
                  </a:cubicBezTo>
                  <a:cubicBezTo>
                    <a:pt x="883" y="6602"/>
                    <a:pt x="836" y="6750"/>
                    <a:pt x="804" y="6865"/>
                  </a:cubicBezTo>
                  <a:cubicBezTo>
                    <a:pt x="650" y="7427"/>
                    <a:pt x="695" y="8009"/>
                    <a:pt x="738" y="8575"/>
                  </a:cubicBezTo>
                  <a:cubicBezTo>
                    <a:pt x="744" y="8676"/>
                    <a:pt x="755" y="8804"/>
                    <a:pt x="819" y="8903"/>
                  </a:cubicBezTo>
                  <a:cubicBezTo>
                    <a:pt x="860" y="8963"/>
                    <a:pt x="918" y="9012"/>
                    <a:pt x="973" y="9059"/>
                  </a:cubicBezTo>
                  <a:cubicBezTo>
                    <a:pt x="1061" y="9134"/>
                    <a:pt x="1143" y="9203"/>
                    <a:pt x="1140" y="9303"/>
                  </a:cubicBezTo>
                  <a:cubicBezTo>
                    <a:pt x="1136" y="9408"/>
                    <a:pt x="1040" y="9481"/>
                    <a:pt x="948" y="9552"/>
                  </a:cubicBezTo>
                  <a:cubicBezTo>
                    <a:pt x="933" y="9565"/>
                    <a:pt x="915" y="9576"/>
                    <a:pt x="900" y="9588"/>
                  </a:cubicBezTo>
                  <a:cubicBezTo>
                    <a:pt x="830" y="9644"/>
                    <a:pt x="757" y="9745"/>
                    <a:pt x="755" y="9843"/>
                  </a:cubicBezTo>
                  <a:cubicBezTo>
                    <a:pt x="753" y="9895"/>
                    <a:pt x="772" y="9940"/>
                    <a:pt x="808" y="9972"/>
                  </a:cubicBezTo>
                  <a:cubicBezTo>
                    <a:pt x="830" y="9991"/>
                    <a:pt x="855" y="10004"/>
                    <a:pt x="879" y="10015"/>
                  </a:cubicBezTo>
                  <a:cubicBezTo>
                    <a:pt x="896" y="10023"/>
                    <a:pt x="913" y="10032"/>
                    <a:pt x="928" y="10043"/>
                  </a:cubicBezTo>
                  <a:cubicBezTo>
                    <a:pt x="995" y="10092"/>
                    <a:pt x="1008" y="10190"/>
                    <a:pt x="1016" y="10278"/>
                  </a:cubicBezTo>
                  <a:cubicBezTo>
                    <a:pt x="1031" y="10460"/>
                    <a:pt x="1029" y="10660"/>
                    <a:pt x="894" y="10756"/>
                  </a:cubicBezTo>
                  <a:cubicBezTo>
                    <a:pt x="858" y="10780"/>
                    <a:pt x="815" y="10795"/>
                    <a:pt x="770" y="10812"/>
                  </a:cubicBezTo>
                  <a:cubicBezTo>
                    <a:pt x="710" y="10833"/>
                    <a:pt x="648" y="10855"/>
                    <a:pt x="601" y="10900"/>
                  </a:cubicBezTo>
                  <a:cubicBezTo>
                    <a:pt x="511" y="10990"/>
                    <a:pt x="513" y="11125"/>
                    <a:pt x="513" y="11245"/>
                  </a:cubicBezTo>
                  <a:lnTo>
                    <a:pt x="513" y="11262"/>
                  </a:lnTo>
                  <a:cubicBezTo>
                    <a:pt x="513" y="11440"/>
                    <a:pt x="491" y="11619"/>
                    <a:pt x="446" y="11793"/>
                  </a:cubicBezTo>
                  <a:cubicBezTo>
                    <a:pt x="438" y="11821"/>
                    <a:pt x="427" y="11847"/>
                    <a:pt x="414" y="11868"/>
                  </a:cubicBezTo>
                  <a:lnTo>
                    <a:pt x="403" y="11885"/>
                  </a:lnTo>
                  <a:lnTo>
                    <a:pt x="416" y="11900"/>
                  </a:lnTo>
                  <a:cubicBezTo>
                    <a:pt x="436" y="11924"/>
                    <a:pt x="440" y="11956"/>
                    <a:pt x="431" y="11992"/>
                  </a:cubicBezTo>
                  <a:cubicBezTo>
                    <a:pt x="418" y="12044"/>
                    <a:pt x="382" y="12087"/>
                    <a:pt x="339" y="12106"/>
                  </a:cubicBezTo>
                  <a:cubicBezTo>
                    <a:pt x="308" y="12119"/>
                    <a:pt x="274" y="12124"/>
                    <a:pt x="236" y="12124"/>
                  </a:cubicBezTo>
                  <a:cubicBezTo>
                    <a:pt x="174" y="12124"/>
                    <a:pt x="104" y="12110"/>
                    <a:pt x="35" y="12091"/>
                  </a:cubicBezTo>
                  <a:lnTo>
                    <a:pt x="1" y="12080"/>
                  </a:lnTo>
                  <a:lnTo>
                    <a:pt x="3" y="12117"/>
                  </a:lnTo>
                  <a:cubicBezTo>
                    <a:pt x="13" y="12352"/>
                    <a:pt x="41" y="12594"/>
                    <a:pt x="211" y="12744"/>
                  </a:cubicBezTo>
                  <a:cubicBezTo>
                    <a:pt x="238" y="12770"/>
                    <a:pt x="268" y="12791"/>
                    <a:pt x="298" y="12813"/>
                  </a:cubicBezTo>
                  <a:cubicBezTo>
                    <a:pt x="371" y="12862"/>
                    <a:pt x="438" y="12909"/>
                    <a:pt x="453" y="12982"/>
                  </a:cubicBezTo>
                  <a:cubicBezTo>
                    <a:pt x="457" y="13004"/>
                    <a:pt x="457" y="13027"/>
                    <a:pt x="457" y="13051"/>
                  </a:cubicBezTo>
                  <a:cubicBezTo>
                    <a:pt x="457" y="13083"/>
                    <a:pt x="457" y="13117"/>
                    <a:pt x="470" y="13149"/>
                  </a:cubicBezTo>
                  <a:cubicBezTo>
                    <a:pt x="485" y="13192"/>
                    <a:pt x="515" y="13222"/>
                    <a:pt x="545" y="13252"/>
                  </a:cubicBezTo>
                  <a:cubicBezTo>
                    <a:pt x="564" y="13271"/>
                    <a:pt x="583" y="13291"/>
                    <a:pt x="596" y="13314"/>
                  </a:cubicBezTo>
                  <a:cubicBezTo>
                    <a:pt x="633" y="13374"/>
                    <a:pt x="626" y="13458"/>
                    <a:pt x="620" y="13537"/>
                  </a:cubicBezTo>
                  <a:cubicBezTo>
                    <a:pt x="609" y="13640"/>
                    <a:pt x="601" y="13747"/>
                    <a:pt x="680" y="13818"/>
                  </a:cubicBezTo>
                  <a:cubicBezTo>
                    <a:pt x="708" y="13843"/>
                    <a:pt x="742" y="13858"/>
                    <a:pt x="776" y="13871"/>
                  </a:cubicBezTo>
                  <a:cubicBezTo>
                    <a:pt x="813" y="13888"/>
                    <a:pt x="849" y="13903"/>
                    <a:pt x="868" y="13933"/>
                  </a:cubicBezTo>
                  <a:cubicBezTo>
                    <a:pt x="898" y="13976"/>
                    <a:pt x="885" y="14034"/>
                    <a:pt x="870" y="14096"/>
                  </a:cubicBezTo>
                  <a:cubicBezTo>
                    <a:pt x="858" y="14158"/>
                    <a:pt x="840" y="14223"/>
                    <a:pt x="866" y="14285"/>
                  </a:cubicBezTo>
                  <a:cubicBezTo>
                    <a:pt x="894" y="14347"/>
                    <a:pt x="952" y="14379"/>
                    <a:pt x="1010" y="14411"/>
                  </a:cubicBezTo>
                  <a:cubicBezTo>
                    <a:pt x="1053" y="14435"/>
                    <a:pt x="1091" y="14456"/>
                    <a:pt x="1117" y="14490"/>
                  </a:cubicBezTo>
                  <a:cubicBezTo>
                    <a:pt x="1164" y="14555"/>
                    <a:pt x="1151" y="14640"/>
                    <a:pt x="1136" y="14733"/>
                  </a:cubicBezTo>
                  <a:cubicBezTo>
                    <a:pt x="1119" y="14831"/>
                    <a:pt x="1102" y="14934"/>
                    <a:pt x="1160" y="15015"/>
                  </a:cubicBezTo>
                  <a:cubicBezTo>
                    <a:pt x="1190" y="15056"/>
                    <a:pt x="1228" y="15080"/>
                    <a:pt x="1267" y="15105"/>
                  </a:cubicBezTo>
                  <a:cubicBezTo>
                    <a:pt x="1297" y="15122"/>
                    <a:pt x="1325" y="15142"/>
                    <a:pt x="1346" y="15163"/>
                  </a:cubicBezTo>
                  <a:cubicBezTo>
                    <a:pt x="1417" y="15236"/>
                    <a:pt x="1415" y="15347"/>
                    <a:pt x="1410" y="15463"/>
                  </a:cubicBezTo>
                  <a:cubicBezTo>
                    <a:pt x="1408" y="15581"/>
                    <a:pt x="1406" y="15705"/>
                    <a:pt x="1483" y="15795"/>
                  </a:cubicBezTo>
                  <a:cubicBezTo>
                    <a:pt x="1528" y="15851"/>
                    <a:pt x="1599" y="15881"/>
                    <a:pt x="1678" y="15881"/>
                  </a:cubicBezTo>
                  <a:cubicBezTo>
                    <a:pt x="1790" y="15881"/>
                    <a:pt x="1910" y="15819"/>
                    <a:pt x="1976" y="15729"/>
                  </a:cubicBezTo>
                  <a:cubicBezTo>
                    <a:pt x="2075" y="15594"/>
                    <a:pt x="2090" y="15429"/>
                    <a:pt x="2096" y="15242"/>
                  </a:cubicBezTo>
                  <a:cubicBezTo>
                    <a:pt x="2109" y="15245"/>
                    <a:pt x="2123" y="15246"/>
                    <a:pt x="2137" y="15246"/>
                  </a:cubicBezTo>
                  <a:cubicBezTo>
                    <a:pt x="2217" y="15246"/>
                    <a:pt x="2303" y="15205"/>
                    <a:pt x="2362" y="15135"/>
                  </a:cubicBezTo>
                  <a:cubicBezTo>
                    <a:pt x="2422" y="15062"/>
                    <a:pt x="2454" y="14970"/>
                    <a:pt x="2479" y="14885"/>
                  </a:cubicBezTo>
                  <a:cubicBezTo>
                    <a:pt x="2572" y="14953"/>
                    <a:pt x="2677" y="15024"/>
                    <a:pt x="2799" y="15047"/>
                  </a:cubicBezTo>
                  <a:cubicBezTo>
                    <a:pt x="2822" y="15052"/>
                    <a:pt x="2846" y="15054"/>
                    <a:pt x="2872" y="15054"/>
                  </a:cubicBezTo>
                  <a:cubicBezTo>
                    <a:pt x="3002" y="15054"/>
                    <a:pt x="3116" y="14990"/>
                    <a:pt x="3161" y="14891"/>
                  </a:cubicBezTo>
                  <a:cubicBezTo>
                    <a:pt x="3174" y="14863"/>
                    <a:pt x="3180" y="14835"/>
                    <a:pt x="3187" y="14807"/>
                  </a:cubicBezTo>
                  <a:cubicBezTo>
                    <a:pt x="3193" y="14780"/>
                    <a:pt x="3199" y="14756"/>
                    <a:pt x="3210" y="14733"/>
                  </a:cubicBezTo>
                  <a:cubicBezTo>
                    <a:pt x="3246" y="14653"/>
                    <a:pt x="3334" y="14600"/>
                    <a:pt x="3480" y="14570"/>
                  </a:cubicBezTo>
                  <a:cubicBezTo>
                    <a:pt x="3497" y="14565"/>
                    <a:pt x="3514" y="14563"/>
                    <a:pt x="3531" y="14559"/>
                  </a:cubicBezTo>
                  <a:cubicBezTo>
                    <a:pt x="3632" y="14540"/>
                    <a:pt x="3739" y="14518"/>
                    <a:pt x="3821" y="14450"/>
                  </a:cubicBezTo>
                  <a:cubicBezTo>
                    <a:pt x="3879" y="14400"/>
                    <a:pt x="3915" y="14317"/>
                    <a:pt x="3909" y="14240"/>
                  </a:cubicBezTo>
                  <a:cubicBezTo>
                    <a:pt x="3904" y="14182"/>
                    <a:pt x="3876" y="14135"/>
                    <a:pt x="3831" y="14107"/>
                  </a:cubicBezTo>
                  <a:cubicBezTo>
                    <a:pt x="3784" y="14077"/>
                    <a:pt x="3722" y="14073"/>
                    <a:pt x="3662" y="14073"/>
                  </a:cubicBezTo>
                  <a:lnTo>
                    <a:pt x="3598" y="14073"/>
                  </a:lnTo>
                  <a:cubicBezTo>
                    <a:pt x="3506" y="14073"/>
                    <a:pt x="3474" y="14060"/>
                    <a:pt x="3463" y="14017"/>
                  </a:cubicBezTo>
                  <a:cubicBezTo>
                    <a:pt x="3456" y="13998"/>
                    <a:pt x="3463" y="13972"/>
                    <a:pt x="3467" y="13948"/>
                  </a:cubicBezTo>
                  <a:lnTo>
                    <a:pt x="3795" y="12395"/>
                  </a:lnTo>
                  <a:cubicBezTo>
                    <a:pt x="3806" y="12339"/>
                    <a:pt x="3821" y="12286"/>
                    <a:pt x="3857" y="12258"/>
                  </a:cubicBezTo>
                  <a:cubicBezTo>
                    <a:pt x="3889" y="12232"/>
                    <a:pt x="3932" y="12228"/>
                    <a:pt x="3979" y="12224"/>
                  </a:cubicBezTo>
                  <a:lnTo>
                    <a:pt x="4001" y="12222"/>
                  </a:lnTo>
                  <a:cubicBezTo>
                    <a:pt x="4391" y="12179"/>
                    <a:pt x="4708" y="11832"/>
                    <a:pt x="4703" y="11459"/>
                  </a:cubicBezTo>
                  <a:cubicBezTo>
                    <a:pt x="4847" y="11410"/>
                    <a:pt x="4933" y="11268"/>
                    <a:pt x="4963" y="11148"/>
                  </a:cubicBezTo>
                  <a:cubicBezTo>
                    <a:pt x="4999" y="11007"/>
                    <a:pt x="4982" y="10857"/>
                    <a:pt x="4967" y="10724"/>
                  </a:cubicBezTo>
                  <a:cubicBezTo>
                    <a:pt x="4963" y="10685"/>
                    <a:pt x="4958" y="10634"/>
                    <a:pt x="4928" y="10595"/>
                  </a:cubicBezTo>
                  <a:cubicBezTo>
                    <a:pt x="4898" y="10553"/>
                    <a:pt x="4853" y="10535"/>
                    <a:pt x="4811" y="10516"/>
                  </a:cubicBezTo>
                  <a:cubicBezTo>
                    <a:pt x="4796" y="10510"/>
                    <a:pt x="4781" y="10503"/>
                    <a:pt x="4766" y="10497"/>
                  </a:cubicBezTo>
                  <a:cubicBezTo>
                    <a:pt x="4652" y="10439"/>
                    <a:pt x="4588" y="10291"/>
                    <a:pt x="4624" y="10169"/>
                  </a:cubicBezTo>
                  <a:lnTo>
                    <a:pt x="4633" y="10139"/>
                  </a:lnTo>
                  <a:lnTo>
                    <a:pt x="4086" y="10081"/>
                  </a:lnTo>
                  <a:cubicBezTo>
                    <a:pt x="4041" y="10077"/>
                    <a:pt x="4003" y="10070"/>
                    <a:pt x="3977" y="10047"/>
                  </a:cubicBezTo>
                  <a:cubicBezTo>
                    <a:pt x="3943" y="10017"/>
                    <a:pt x="3939" y="9961"/>
                    <a:pt x="3939" y="9908"/>
                  </a:cubicBezTo>
                  <a:cubicBezTo>
                    <a:pt x="3921" y="9329"/>
                    <a:pt x="3904" y="8734"/>
                    <a:pt x="4082" y="8172"/>
                  </a:cubicBezTo>
                  <a:lnTo>
                    <a:pt x="4084" y="8164"/>
                  </a:lnTo>
                  <a:cubicBezTo>
                    <a:pt x="4114" y="8067"/>
                    <a:pt x="4151" y="7958"/>
                    <a:pt x="4108" y="7857"/>
                  </a:cubicBezTo>
                  <a:cubicBezTo>
                    <a:pt x="4106" y="7851"/>
                    <a:pt x="4103" y="7844"/>
                    <a:pt x="4101" y="7840"/>
                  </a:cubicBezTo>
                  <a:cubicBezTo>
                    <a:pt x="4095" y="7827"/>
                    <a:pt x="4088" y="7814"/>
                    <a:pt x="4088" y="7804"/>
                  </a:cubicBezTo>
                  <a:cubicBezTo>
                    <a:pt x="4082" y="7765"/>
                    <a:pt x="4118" y="7731"/>
                    <a:pt x="4196" y="7694"/>
                  </a:cubicBezTo>
                  <a:cubicBezTo>
                    <a:pt x="4474" y="7564"/>
                    <a:pt x="4731" y="7375"/>
                    <a:pt x="4937" y="7148"/>
                  </a:cubicBezTo>
                  <a:lnTo>
                    <a:pt x="4945" y="7140"/>
                  </a:lnTo>
                  <a:cubicBezTo>
                    <a:pt x="4982" y="7099"/>
                    <a:pt x="5023" y="7054"/>
                    <a:pt x="5072" y="7037"/>
                  </a:cubicBezTo>
                  <a:cubicBezTo>
                    <a:pt x="5093" y="7030"/>
                    <a:pt x="5115" y="7028"/>
                    <a:pt x="5138" y="7026"/>
                  </a:cubicBezTo>
                  <a:cubicBezTo>
                    <a:pt x="5164" y="7022"/>
                    <a:pt x="5192" y="7020"/>
                    <a:pt x="5220" y="7009"/>
                  </a:cubicBezTo>
                  <a:cubicBezTo>
                    <a:pt x="5357" y="6962"/>
                    <a:pt x="5385" y="6788"/>
                    <a:pt x="5389" y="6690"/>
                  </a:cubicBezTo>
                  <a:lnTo>
                    <a:pt x="5389" y="6658"/>
                  </a:lnTo>
                  <a:cubicBezTo>
                    <a:pt x="5393" y="6553"/>
                    <a:pt x="5398" y="6443"/>
                    <a:pt x="5464" y="6375"/>
                  </a:cubicBezTo>
                  <a:cubicBezTo>
                    <a:pt x="5503" y="6334"/>
                    <a:pt x="5560" y="6313"/>
                    <a:pt x="5610" y="6291"/>
                  </a:cubicBezTo>
                  <a:lnTo>
                    <a:pt x="6072" y="6107"/>
                  </a:lnTo>
                  <a:cubicBezTo>
                    <a:pt x="6139" y="6081"/>
                    <a:pt x="6212" y="6047"/>
                    <a:pt x="6237" y="5978"/>
                  </a:cubicBezTo>
                  <a:cubicBezTo>
                    <a:pt x="6246" y="5955"/>
                    <a:pt x="6248" y="5933"/>
                    <a:pt x="6250" y="5912"/>
                  </a:cubicBezTo>
                  <a:cubicBezTo>
                    <a:pt x="6252" y="5899"/>
                    <a:pt x="6252" y="5886"/>
                    <a:pt x="6255" y="5873"/>
                  </a:cubicBezTo>
                  <a:cubicBezTo>
                    <a:pt x="6270" y="5813"/>
                    <a:pt x="6317" y="5766"/>
                    <a:pt x="6368" y="5719"/>
                  </a:cubicBezTo>
                  <a:cubicBezTo>
                    <a:pt x="6428" y="5661"/>
                    <a:pt x="6490" y="5603"/>
                    <a:pt x="6499" y="5518"/>
                  </a:cubicBezTo>
                  <a:cubicBezTo>
                    <a:pt x="6501" y="5486"/>
                    <a:pt x="6497" y="5453"/>
                    <a:pt x="6492" y="5421"/>
                  </a:cubicBezTo>
                  <a:cubicBezTo>
                    <a:pt x="6484" y="5374"/>
                    <a:pt x="6480" y="5331"/>
                    <a:pt x="6503" y="5301"/>
                  </a:cubicBezTo>
                  <a:cubicBezTo>
                    <a:pt x="6522" y="5278"/>
                    <a:pt x="6555" y="5271"/>
                    <a:pt x="6591" y="5263"/>
                  </a:cubicBezTo>
                  <a:cubicBezTo>
                    <a:pt x="6612" y="5256"/>
                    <a:pt x="6636" y="5252"/>
                    <a:pt x="6657" y="5241"/>
                  </a:cubicBezTo>
                  <a:cubicBezTo>
                    <a:pt x="6724" y="5213"/>
                    <a:pt x="6764" y="5154"/>
                    <a:pt x="6799" y="5096"/>
                  </a:cubicBezTo>
                  <a:cubicBezTo>
                    <a:pt x="6925" y="4875"/>
                    <a:pt x="7000" y="4626"/>
                    <a:pt x="7013" y="4374"/>
                  </a:cubicBezTo>
                  <a:cubicBezTo>
                    <a:pt x="7037" y="4378"/>
                    <a:pt x="7058" y="4380"/>
                    <a:pt x="7082" y="4380"/>
                  </a:cubicBezTo>
                  <a:cubicBezTo>
                    <a:pt x="7208" y="4380"/>
                    <a:pt x="7326" y="4307"/>
                    <a:pt x="7377" y="4200"/>
                  </a:cubicBezTo>
                  <a:cubicBezTo>
                    <a:pt x="7394" y="4164"/>
                    <a:pt x="7405" y="4125"/>
                    <a:pt x="7414" y="4087"/>
                  </a:cubicBezTo>
                  <a:cubicBezTo>
                    <a:pt x="7426" y="4037"/>
                    <a:pt x="7439" y="3992"/>
                    <a:pt x="7465" y="3954"/>
                  </a:cubicBezTo>
                  <a:cubicBezTo>
                    <a:pt x="7512" y="3885"/>
                    <a:pt x="7585" y="3857"/>
                    <a:pt x="7707" y="3857"/>
                  </a:cubicBezTo>
                  <a:cubicBezTo>
                    <a:pt x="7756" y="3857"/>
                    <a:pt x="7808" y="3862"/>
                    <a:pt x="7861" y="3866"/>
                  </a:cubicBezTo>
                  <a:cubicBezTo>
                    <a:pt x="7915" y="3870"/>
                    <a:pt x="7973" y="3874"/>
                    <a:pt x="8026" y="3874"/>
                  </a:cubicBezTo>
                  <a:cubicBezTo>
                    <a:pt x="8104" y="3874"/>
                    <a:pt x="8215" y="3866"/>
                    <a:pt x="8298" y="3793"/>
                  </a:cubicBezTo>
                  <a:cubicBezTo>
                    <a:pt x="8313" y="3778"/>
                    <a:pt x="8328" y="3763"/>
                    <a:pt x="8343" y="3748"/>
                  </a:cubicBezTo>
                  <a:cubicBezTo>
                    <a:pt x="8376" y="3716"/>
                    <a:pt x="8408" y="3682"/>
                    <a:pt x="8440" y="3671"/>
                  </a:cubicBezTo>
                  <a:lnTo>
                    <a:pt x="8459" y="3667"/>
                  </a:lnTo>
                  <a:lnTo>
                    <a:pt x="8459" y="3647"/>
                  </a:lnTo>
                  <a:cubicBezTo>
                    <a:pt x="8463" y="3437"/>
                    <a:pt x="8463" y="3232"/>
                    <a:pt x="8461" y="3037"/>
                  </a:cubicBezTo>
                  <a:lnTo>
                    <a:pt x="8459" y="3030"/>
                  </a:lnTo>
                  <a:cubicBezTo>
                    <a:pt x="8459" y="2970"/>
                    <a:pt x="8457" y="2908"/>
                    <a:pt x="8468" y="2848"/>
                  </a:cubicBezTo>
                  <a:cubicBezTo>
                    <a:pt x="8470" y="2835"/>
                    <a:pt x="8472" y="2820"/>
                    <a:pt x="8474" y="2807"/>
                  </a:cubicBezTo>
                  <a:cubicBezTo>
                    <a:pt x="8483" y="2771"/>
                    <a:pt x="8489" y="2735"/>
                    <a:pt x="8487" y="2696"/>
                  </a:cubicBezTo>
                  <a:cubicBezTo>
                    <a:pt x="8483" y="2576"/>
                    <a:pt x="8397" y="2490"/>
                    <a:pt x="8311" y="2409"/>
                  </a:cubicBezTo>
                  <a:cubicBezTo>
                    <a:pt x="8238" y="2336"/>
                    <a:pt x="8168" y="2268"/>
                    <a:pt x="8151" y="2178"/>
                  </a:cubicBezTo>
                  <a:cubicBezTo>
                    <a:pt x="8131" y="2081"/>
                    <a:pt x="8176" y="1989"/>
                    <a:pt x="8221" y="1893"/>
                  </a:cubicBezTo>
                  <a:cubicBezTo>
                    <a:pt x="8271" y="1790"/>
                    <a:pt x="8320" y="1685"/>
                    <a:pt x="8298" y="1573"/>
                  </a:cubicBezTo>
                  <a:cubicBezTo>
                    <a:pt x="8281" y="1486"/>
                    <a:pt x="8221" y="1413"/>
                    <a:pt x="8157" y="1348"/>
                  </a:cubicBezTo>
                  <a:cubicBezTo>
                    <a:pt x="7932" y="1113"/>
                    <a:pt x="7664" y="922"/>
                    <a:pt x="7407" y="736"/>
                  </a:cubicBezTo>
                  <a:cubicBezTo>
                    <a:pt x="7371" y="710"/>
                    <a:pt x="7328" y="680"/>
                    <a:pt x="7279" y="667"/>
                  </a:cubicBezTo>
                  <a:cubicBezTo>
                    <a:pt x="7259" y="663"/>
                    <a:pt x="7240" y="663"/>
                    <a:pt x="7221" y="661"/>
                  </a:cubicBezTo>
                  <a:cubicBezTo>
                    <a:pt x="7195" y="659"/>
                    <a:pt x="7174" y="656"/>
                    <a:pt x="7152" y="648"/>
                  </a:cubicBezTo>
                  <a:cubicBezTo>
                    <a:pt x="7116" y="633"/>
                    <a:pt x="7090" y="594"/>
                    <a:pt x="7067" y="562"/>
                  </a:cubicBezTo>
                  <a:lnTo>
                    <a:pt x="667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50"/>
            <p:cNvSpPr/>
            <p:nvPr/>
          </p:nvSpPr>
          <p:spPr>
            <a:xfrm>
              <a:off x="4456691" y="1691492"/>
              <a:ext cx="499962" cy="452083"/>
            </a:xfrm>
            <a:custGeom>
              <a:rect b="b" l="l" r="r" t="t"/>
              <a:pathLst>
                <a:path extrusionOk="0" h="15910" w="17595">
                  <a:moveTo>
                    <a:pt x="14087" y="0"/>
                  </a:moveTo>
                  <a:cubicBezTo>
                    <a:pt x="13972" y="0"/>
                    <a:pt x="13856" y="20"/>
                    <a:pt x="13747" y="57"/>
                  </a:cubicBezTo>
                  <a:cubicBezTo>
                    <a:pt x="13732" y="266"/>
                    <a:pt x="13529" y="437"/>
                    <a:pt x="13322" y="437"/>
                  </a:cubicBezTo>
                  <a:cubicBezTo>
                    <a:pt x="13289" y="437"/>
                    <a:pt x="13256" y="433"/>
                    <a:pt x="13224" y="423"/>
                  </a:cubicBezTo>
                  <a:cubicBezTo>
                    <a:pt x="13175" y="552"/>
                    <a:pt x="13154" y="689"/>
                    <a:pt x="13162" y="824"/>
                  </a:cubicBezTo>
                  <a:cubicBezTo>
                    <a:pt x="13156" y="825"/>
                    <a:pt x="13150" y="825"/>
                    <a:pt x="13144" y="825"/>
                  </a:cubicBezTo>
                  <a:cubicBezTo>
                    <a:pt x="13056" y="825"/>
                    <a:pt x="12998" y="722"/>
                    <a:pt x="12950" y="642"/>
                  </a:cubicBezTo>
                  <a:cubicBezTo>
                    <a:pt x="12915" y="581"/>
                    <a:pt x="12841" y="523"/>
                    <a:pt x="12780" y="523"/>
                  </a:cubicBezTo>
                  <a:cubicBezTo>
                    <a:pt x="12755" y="523"/>
                    <a:pt x="12732" y="532"/>
                    <a:pt x="12714" y="554"/>
                  </a:cubicBezTo>
                  <a:cubicBezTo>
                    <a:pt x="12684" y="591"/>
                    <a:pt x="12689" y="640"/>
                    <a:pt x="12669" y="681"/>
                  </a:cubicBezTo>
                  <a:cubicBezTo>
                    <a:pt x="12622" y="786"/>
                    <a:pt x="12470" y="788"/>
                    <a:pt x="12391" y="871"/>
                  </a:cubicBezTo>
                  <a:cubicBezTo>
                    <a:pt x="12258" y="1013"/>
                    <a:pt x="12425" y="1231"/>
                    <a:pt x="12434" y="1426"/>
                  </a:cubicBezTo>
                  <a:cubicBezTo>
                    <a:pt x="12434" y="1452"/>
                    <a:pt x="12432" y="1480"/>
                    <a:pt x="12419" y="1505"/>
                  </a:cubicBezTo>
                  <a:cubicBezTo>
                    <a:pt x="12400" y="1541"/>
                    <a:pt x="12363" y="1556"/>
                    <a:pt x="12324" y="1556"/>
                  </a:cubicBezTo>
                  <a:cubicBezTo>
                    <a:pt x="12275" y="1556"/>
                    <a:pt x="12222" y="1532"/>
                    <a:pt x="12194" y="1490"/>
                  </a:cubicBezTo>
                  <a:cubicBezTo>
                    <a:pt x="12140" y="1418"/>
                    <a:pt x="12144" y="1319"/>
                    <a:pt x="12151" y="1227"/>
                  </a:cubicBezTo>
                  <a:lnTo>
                    <a:pt x="12151" y="1227"/>
                  </a:lnTo>
                  <a:cubicBezTo>
                    <a:pt x="11946" y="1281"/>
                    <a:pt x="11735" y="1308"/>
                    <a:pt x="11525" y="1308"/>
                  </a:cubicBezTo>
                  <a:cubicBezTo>
                    <a:pt x="11495" y="1308"/>
                    <a:pt x="11465" y="1307"/>
                    <a:pt x="11435" y="1306"/>
                  </a:cubicBezTo>
                  <a:cubicBezTo>
                    <a:pt x="11405" y="1167"/>
                    <a:pt x="11480" y="1013"/>
                    <a:pt x="11609" y="948"/>
                  </a:cubicBezTo>
                  <a:cubicBezTo>
                    <a:pt x="11722" y="895"/>
                    <a:pt x="11857" y="908"/>
                    <a:pt x="11973" y="858"/>
                  </a:cubicBezTo>
                  <a:cubicBezTo>
                    <a:pt x="12089" y="809"/>
                    <a:pt x="12166" y="636"/>
                    <a:pt x="12061" y="565"/>
                  </a:cubicBezTo>
                  <a:cubicBezTo>
                    <a:pt x="12033" y="547"/>
                    <a:pt x="12001" y="541"/>
                    <a:pt x="11967" y="541"/>
                  </a:cubicBezTo>
                  <a:cubicBezTo>
                    <a:pt x="11948" y="541"/>
                    <a:pt x="11929" y="543"/>
                    <a:pt x="11911" y="546"/>
                  </a:cubicBezTo>
                  <a:cubicBezTo>
                    <a:pt x="11724" y="561"/>
                    <a:pt x="11508" y="597"/>
                    <a:pt x="11422" y="762"/>
                  </a:cubicBezTo>
                  <a:cubicBezTo>
                    <a:pt x="11388" y="824"/>
                    <a:pt x="11382" y="897"/>
                    <a:pt x="11352" y="961"/>
                  </a:cubicBezTo>
                  <a:cubicBezTo>
                    <a:pt x="11326" y="1015"/>
                    <a:pt x="11285" y="1062"/>
                    <a:pt x="11260" y="1115"/>
                  </a:cubicBezTo>
                  <a:cubicBezTo>
                    <a:pt x="11182" y="1270"/>
                    <a:pt x="11234" y="1480"/>
                    <a:pt x="11373" y="1580"/>
                  </a:cubicBezTo>
                  <a:cubicBezTo>
                    <a:pt x="11384" y="1617"/>
                    <a:pt x="11351" y="1636"/>
                    <a:pt x="11311" y="1636"/>
                  </a:cubicBezTo>
                  <a:cubicBezTo>
                    <a:pt x="11278" y="1636"/>
                    <a:pt x="11241" y="1623"/>
                    <a:pt x="11221" y="1595"/>
                  </a:cubicBezTo>
                  <a:cubicBezTo>
                    <a:pt x="11178" y="1538"/>
                    <a:pt x="11157" y="1450"/>
                    <a:pt x="11086" y="1433"/>
                  </a:cubicBezTo>
                  <a:cubicBezTo>
                    <a:pt x="11077" y="1430"/>
                    <a:pt x="11069" y="1429"/>
                    <a:pt x="11060" y="1429"/>
                  </a:cubicBezTo>
                  <a:cubicBezTo>
                    <a:pt x="11027" y="1429"/>
                    <a:pt x="10994" y="1442"/>
                    <a:pt x="10962" y="1445"/>
                  </a:cubicBezTo>
                  <a:cubicBezTo>
                    <a:pt x="10958" y="1446"/>
                    <a:pt x="10954" y="1446"/>
                    <a:pt x="10950" y="1446"/>
                  </a:cubicBezTo>
                  <a:cubicBezTo>
                    <a:pt x="10863" y="1446"/>
                    <a:pt x="10787" y="1379"/>
                    <a:pt x="10713" y="1330"/>
                  </a:cubicBezTo>
                  <a:cubicBezTo>
                    <a:pt x="10670" y="1302"/>
                    <a:pt x="10613" y="1281"/>
                    <a:pt x="10562" y="1281"/>
                  </a:cubicBezTo>
                  <a:cubicBezTo>
                    <a:pt x="10522" y="1281"/>
                    <a:pt x="10486" y="1294"/>
                    <a:pt x="10460" y="1325"/>
                  </a:cubicBezTo>
                  <a:cubicBezTo>
                    <a:pt x="10561" y="1480"/>
                    <a:pt x="10634" y="1651"/>
                    <a:pt x="10673" y="1829"/>
                  </a:cubicBezTo>
                  <a:cubicBezTo>
                    <a:pt x="10690" y="1908"/>
                    <a:pt x="10700" y="1992"/>
                    <a:pt x="10666" y="2065"/>
                  </a:cubicBezTo>
                  <a:cubicBezTo>
                    <a:pt x="10639" y="2117"/>
                    <a:pt x="10580" y="2157"/>
                    <a:pt x="10523" y="2157"/>
                  </a:cubicBezTo>
                  <a:cubicBezTo>
                    <a:pt x="10504" y="2157"/>
                    <a:pt x="10484" y="2152"/>
                    <a:pt x="10467" y="2142"/>
                  </a:cubicBezTo>
                  <a:cubicBezTo>
                    <a:pt x="10435" y="2020"/>
                    <a:pt x="10400" y="1897"/>
                    <a:pt x="10368" y="1775"/>
                  </a:cubicBezTo>
                  <a:cubicBezTo>
                    <a:pt x="10259" y="1788"/>
                    <a:pt x="10150" y="1801"/>
                    <a:pt x="10040" y="1814"/>
                  </a:cubicBezTo>
                  <a:cubicBezTo>
                    <a:pt x="10029" y="1815"/>
                    <a:pt x="10016" y="1817"/>
                    <a:pt x="10004" y="1817"/>
                  </a:cubicBezTo>
                  <a:cubicBezTo>
                    <a:pt x="9980" y="1817"/>
                    <a:pt x="9957" y="1812"/>
                    <a:pt x="9940" y="1797"/>
                  </a:cubicBezTo>
                  <a:cubicBezTo>
                    <a:pt x="9918" y="1777"/>
                    <a:pt x="9916" y="1745"/>
                    <a:pt x="9914" y="1715"/>
                  </a:cubicBezTo>
                  <a:cubicBezTo>
                    <a:pt x="9903" y="1544"/>
                    <a:pt x="9893" y="1373"/>
                    <a:pt x="9882" y="1201"/>
                  </a:cubicBezTo>
                  <a:cubicBezTo>
                    <a:pt x="9681" y="1265"/>
                    <a:pt x="9449" y="1364"/>
                    <a:pt x="9411" y="1570"/>
                  </a:cubicBezTo>
                  <a:cubicBezTo>
                    <a:pt x="9387" y="1696"/>
                    <a:pt x="9447" y="1822"/>
                    <a:pt x="9505" y="1936"/>
                  </a:cubicBezTo>
                  <a:cubicBezTo>
                    <a:pt x="9492" y="1935"/>
                    <a:pt x="9478" y="1935"/>
                    <a:pt x="9465" y="1935"/>
                  </a:cubicBezTo>
                  <a:cubicBezTo>
                    <a:pt x="9326" y="1935"/>
                    <a:pt x="9165" y="1968"/>
                    <a:pt x="9134" y="2097"/>
                  </a:cubicBezTo>
                  <a:cubicBezTo>
                    <a:pt x="9124" y="2140"/>
                    <a:pt x="9130" y="2182"/>
                    <a:pt x="9119" y="2223"/>
                  </a:cubicBezTo>
                  <a:cubicBezTo>
                    <a:pt x="9091" y="2329"/>
                    <a:pt x="8974" y="2362"/>
                    <a:pt x="8855" y="2362"/>
                  </a:cubicBezTo>
                  <a:cubicBezTo>
                    <a:pt x="8814" y="2362"/>
                    <a:pt x="8772" y="2358"/>
                    <a:pt x="8734" y="2352"/>
                  </a:cubicBezTo>
                  <a:cubicBezTo>
                    <a:pt x="8706" y="2347"/>
                    <a:pt x="8674" y="2343"/>
                    <a:pt x="8650" y="2326"/>
                  </a:cubicBezTo>
                  <a:cubicBezTo>
                    <a:pt x="8532" y="2247"/>
                    <a:pt x="8629" y="1987"/>
                    <a:pt x="8489" y="1960"/>
                  </a:cubicBezTo>
                  <a:cubicBezTo>
                    <a:pt x="8425" y="2013"/>
                    <a:pt x="8361" y="2067"/>
                    <a:pt x="8294" y="2118"/>
                  </a:cubicBezTo>
                  <a:cubicBezTo>
                    <a:pt x="8189" y="2206"/>
                    <a:pt x="8078" y="2362"/>
                    <a:pt x="8177" y="2459"/>
                  </a:cubicBezTo>
                  <a:cubicBezTo>
                    <a:pt x="8074" y="2502"/>
                    <a:pt x="7973" y="2542"/>
                    <a:pt x="7870" y="2585"/>
                  </a:cubicBezTo>
                  <a:cubicBezTo>
                    <a:pt x="7859" y="2724"/>
                    <a:pt x="8020" y="2814"/>
                    <a:pt x="8159" y="2827"/>
                  </a:cubicBezTo>
                  <a:cubicBezTo>
                    <a:pt x="8299" y="2840"/>
                    <a:pt x="8449" y="2817"/>
                    <a:pt x="8569" y="2887"/>
                  </a:cubicBezTo>
                  <a:cubicBezTo>
                    <a:pt x="8691" y="2958"/>
                    <a:pt x="8712" y="3183"/>
                    <a:pt x="8575" y="3211"/>
                  </a:cubicBezTo>
                  <a:cubicBezTo>
                    <a:pt x="8455" y="3202"/>
                    <a:pt x="8352" y="3091"/>
                    <a:pt x="8354" y="2971"/>
                  </a:cubicBezTo>
                  <a:cubicBezTo>
                    <a:pt x="8348" y="2970"/>
                    <a:pt x="8341" y="2970"/>
                    <a:pt x="8335" y="2970"/>
                  </a:cubicBezTo>
                  <a:cubicBezTo>
                    <a:pt x="8193" y="2970"/>
                    <a:pt x="8067" y="3123"/>
                    <a:pt x="8102" y="3262"/>
                  </a:cubicBezTo>
                  <a:cubicBezTo>
                    <a:pt x="8093" y="3271"/>
                    <a:pt x="8083" y="3274"/>
                    <a:pt x="8072" y="3274"/>
                  </a:cubicBezTo>
                  <a:cubicBezTo>
                    <a:pt x="8049" y="3274"/>
                    <a:pt x="8023" y="3258"/>
                    <a:pt x="8012" y="3236"/>
                  </a:cubicBezTo>
                  <a:cubicBezTo>
                    <a:pt x="7997" y="3204"/>
                    <a:pt x="7999" y="3166"/>
                    <a:pt x="7994" y="3129"/>
                  </a:cubicBezTo>
                  <a:cubicBezTo>
                    <a:pt x="7979" y="3018"/>
                    <a:pt x="7826" y="2891"/>
                    <a:pt x="7713" y="2891"/>
                  </a:cubicBezTo>
                  <a:cubicBezTo>
                    <a:pt x="7681" y="2891"/>
                    <a:pt x="7652" y="2901"/>
                    <a:pt x="7630" y="2926"/>
                  </a:cubicBezTo>
                  <a:cubicBezTo>
                    <a:pt x="7618" y="2939"/>
                    <a:pt x="7602" y="2944"/>
                    <a:pt x="7586" y="2944"/>
                  </a:cubicBezTo>
                  <a:cubicBezTo>
                    <a:pt x="7555" y="2944"/>
                    <a:pt x="7523" y="2926"/>
                    <a:pt x="7506" y="2898"/>
                  </a:cubicBezTo>
                  <a:cubicBezTo>
                    <a:pt x="7482" y="2857"/>
                    <a:pt x="7487" y="2804"/>
                    <a:pt x="7497" y="2757"/>
                  </a:cubicBezTo>
                  <a:cubicBezTo>
                    <a:pt x="7506" y="2707"/>
                    <a:pt x="7517" y="2658"/>
                    <a:pt x="7502" y="2611"/>
                  </a:cubicBezTo>
                  <a:cubicBezTo>
                    <a:pt x="7484" y="2553"/>
                    <a:pt x="7423" y="2516"/>
                    <a:pt x="7364" y="2516"/>
                  </a:cubicBezTo>
                  <a:cubicBezTo>
                    <a:pt x="7336" y="2516"/>
                    <a:pt x="7308" y="2524"/>
                    <a:pt x="7285" y="2542"/>
                  </a:cubicBezTo>
                  <a:cubicBezTo>
                    <a:pt x="7290" y="2682"/>
                    <a:pt x="7137" y="2772"/>
                    <a:pt x="7086" y="2902"/>
                  </a:cubicBezTo>
                  <a:cubicBezTo>
                    <a:pt x="7075" y="2930"/>
                    <a:pt x="7069" y="2960"/>
                    <a:pt x="7054" y="2984"/>
                  </a:cubicBezTo>
                  <a:cubicBezTo>
                    <a:pt x="6981" y="3091"/>
                    <a:pt x="6773" y="3046"/>
                    <a:pt x="6730" y="3166"/>
                  </a:cubicBezTo>
                  <a:cubicBezTo>
                    <a:pt x="6713" y="3219"/>
                    <a:pt x="6741" y="3279"/>
                    <a:pt x="6722" y="3333"/>
                  </a:cubicBezTo>
                  <a:cubicBezTo>
                    <a:pt x="6675" y="3464"/>
                    <a:pt x="6422" y="3393"/>
                    <a:pt x="6368" y="3521"/>
                  </a:cubicBezTo>
                  <a:cubicBezTo>
                    <a:pt x="6347" y="3571"/>
                    <a:pt x="6370" y="3631"/>
                    <a:pt x="6407" y="3669"/>
                  </a:cubicBezTo>
                  <a:cubicBezTo>
                    <a:pt x="6474" y="3742"/>
                    <a:pt x="6577" y="3760"/>
                    <a:pt x="6681" y="3760"/>
                  </a:cubicBezTo>
                  <a:cubicBezTo>
                    <a:pt x="6715" y="3760"/>
                    <a:pt x="6750" y="3758"/>
                    <a:pt x="6784" y="3755"/>
                  </a:cubicBezTo>
                  <a:cubicBezTo>
                    <a:pt x="6885" y="3749"/>
                    <a:pt x="6985" y="3742"/>
                    <a:pt x="7086" y="3736"/>
                  </a:cubicBezTo>
                  <a:cubicBezTo>
                    <a:pt x="7133" y="3734"/>
                    <a:pt x="7182" y="3729"/>
                    <a:pt x="7221" y="3706"/>
                  </a:cubicBezTo>
                  <a:cubicBezTo>
                    <a:pt x="7266" y="3678"/>
                    <a:pt x="7292" y="3631"/>
                    <a:pt x="7324" y="3590"/>
                  </a:cubicBezTo>
                  <a:cubicBezTo>
                    <a:pt x="7405" y="3487"/>
                    <a:pt x="7537" y="3431"/>
                    <a:pt x="7667" y="3431"/>
                  </a:cubicBezTo>
                  <a:cubicBezTo>
                    <a:pt x="7742" y="3431"/>
                    <a:pt x="7815" y="3449"/>
                    <a:pt x="7879" y="3487"/>
                  </a:cubicBezTo>
                  <a:cubicBezTo>
                    <a:pt x="7907" y="3504"/>
                    <a:pt x="7934" y="3526"/>
                    <a:pt x="7952" y="3556"/>
                  </a:cubicBezTo>
                  <a:cubicBezTo>
                    <a:pt x="7962" y="3579"/>
                    <a:pt x="7967" y="3603"/>
                    <a:pt x="7969" y="3629"/>
                  </a:cubicBezTo>
                  <a:cubicBezTo>
                    <a:pt x="7986" y="3746"/>
                    <a:pt x="8003" y="3862"/>
                    <a:pt x="8018" y="3980"/>
                  </a:cubicBezTo>
                  <a:cubicBezTo>
                    <a:pt x="8022" y="3999"/>
                    <a:pt x="8024" y="4021"/>
                    <a:pt x="8016" y="4038"/>
                  </a:cubicBezTo>
                  <a:cubicBezTo>
                    <a:pt x="8005" y="4061"/>
                    <a:pt x="7977" y="4072"/>
                    <a:pt x="7952" y="4076"/>
                  </a:cubicBezTo>
                  <a:cubicBezTo>
                    <a:pt x="7942" y="4078"/>
                    <a:pt x="7932" y="4079"/>
                    <a:pt x="7922" y="4079"/>
                  </a:cubicBezTo>
                  <a:cubicBezTo>
                    <a:pt x="7806" y="4079"/>
                    <a:pt x="7710" y="3966"/>
                    <a:pt x="7660" y="3856"/>
                  </a:cubicBezTo>
                  <a:cubicBezTo>
                    <a:pt x="7647" y="3826"/>
                    <a:pt x="7630" y="3789"/>
                    <a:pt x="7596" y="3785"/>
                  </a:cubicBezTo>
                  <a:cubicBezTo>
                    <a:pt x="7594" y="3785"/>
                    <a:pt x="7592" y="3785"/>
                    <a:pt x="7590" y="3785"/>
                  </a:cubicBezTo>
                  <a:cubicBezTo>
                    <a:pt x="7573" y="3785"/>
                    <a:pt x="7556" y="3792"/>
                    <a:pt x="7540" y="3800"/>
                  </a:cubicBezTo>
                  <a:cubicBezTo>
                    <a:pt x="7392" y="3877"/>
                    <a:pt x="7240" y="3961"/>
                    <a:pt x="7150" y="4100"/>
                  </a:cubicBezTo>
                  <a:cubicBezTo>
                    <a:pt x="7133" y="4130"/>
                    <a:pt x="7116" y="4162"/>
                    <a:pt x="7092" y="4188"/>
                  </a:cubicBezTo>
                  <a:cubicBezTo>
                    <a:pt x="7032" y="4248"/>
                    <a:pt x="6930" y="4254"/>
                    <a:pt x="6874" y="4318"/>
                  </a:cubicBezTo>
                  <a:cubicBezTo>
                    <a:pt x="6846" y="4353"/>
                    <a:pt x="6833" y="4400"/>
                    <a:pt x="6825" y="4443"/>
                  </a:cubicBezTo>
                  <a:cubicBezTo>
                    <a:pt x="6810" y="4524"/>
                    <a:pt x="6803" y="4610"/>
                    <a:pt x="6777" y="4687"/>
                  </a:cubicBezTo>
                  <a:cubicBezTo>
                    <a:pt x="6750" y="4764"/>
                    <a:pt x="6696" y="4839"/>
                    <a:pt x="6619" y="4867"/>
                  </a:cubicBezTo>
                  <a:cubicBezTo>
                    <a:pt x="6591" y="4875"/>
                    <a:pt x="6561" y="4882"/>
                    <a:pt x="6544" y="4901"/>
                  </a:cubicBezTo>
                  <a:cubicBezTo>
                    <a:pt x="6516" y="4933"/>
                    <a:pt x="6531" y="4980"/>
                    <a:pt x="6538" y="5021"/>
                  </a:cubicBezTo>
                  <a:cubicBezTo>
                    <a:pt x="6563" y="5156"/>
                    <a:pt x="6493" y="5306"/>
                    <a:pt x="6370" y="5373"/>
                  </a:cubicBezTo>
                  <a:cubicBezTo>
                    <a:pt x="6306" y="5407"/>
                    <a:pt x="6223" y="5428"/>
                    <a:pt x="6197" y="5495"/>
                  </a:cubicBezTo>
                  <a:cubicBezTo>
                    <a:pt x="6169" y="5561"/>
                    <a:pt x="6214" y="5647"/>
                    <a:pt x="6173" y="5707"/>
                  </a:cubicBezTo>
                  <a:cubicBezTo>
                    <a:pt x="6141" y="5756"/>
                    <a:pt x="6075" y="5760"/>
                    <a:pt x="6019" y="5773"/>
                  </a:cubicBezTo>
                  <a:cubicBezTo>
                    <a:pt x="5961" y="5784"/>
                    <a:pt x="5925" y="5825"/>
                    <a:pt x="5940" y="5880"/>
                  </a:cubicBezTo>
                  <a:cubicBezTo>
                    <a:pt x="5914" y="5900"/>
                    <a:pt x="5888" y="5919"/>
                    <a:pt x="5863" y="5938"/>
                  </a:cubicBezTo>
                  <a:cubicBezTo>
                    <a:pt x="5811" y="6073"/>
                    <a:pt x="5758" y="6206"/>
                    <a:pt x="5706" y="6341"/>
                  </a:cubicBezTo>
                  <a:cubicBezTo>
                    <a:pt x="5676" y="6422"/>
                    <a:pt x="5638" y="6512"/>
                    <a:pt x="5561" y="6555"/>
                  </a:cubicBezTo>
                  <a:cubicBezTo>
                    <a:pt x="5498" y="6589"/>
                    <a:pt x="5421" y="6585"/>
                    <a:pt x="5353" y="6609"/>
                  </a:cubicBezTo>
                  <a:cubicBezTo>
                    <a:pt x="5207" y="6658"/>
                    <a:pt x="5134" y="6823"/>
                    <a:pt x="5123" y="6975"/>
                  </a:cubicBezTo>
                  <a:cubicBezTo>
                    <a:pt x="5113" y="7127"/>
                    <a:pt x="5149" y="7279"/>
                    <a:pt x="5147" y="7434"/>
                  </a:cubicBezTo>
                  <a:cubicBezTo>
                    <a:pt x="5145" y="7586"/>
                    <a:pt x="5093" y="7753"/>
                    <a:pt x="4961" y="7828"/>
                  </a:cubicBezTo>
                  <a:cubicBezTo>
                    <a:pt x="4920" y="7851"/>
                    <a:pt x="4875" y="7864"/>
                    <a:pt x="4830" y="7875"/>
                  </a:cubicBezTo>
                  <a:cubicBezTo>
                    <a:pt x="4710" y="7909"/>
                    <a:pt x="4592" y="7941"/>
                    <a:pt x="4472" y="7974"/>
                  </a:cubicBezTo>
                  <a:cubicBezTo>
                    <a:pt x="4367" y="8001"/>
                    <a:pt x="4234" y="8072"/>
                    <a:pt x="4258" y="8179"/>
                  </a:cubicBezTo>
                  <a:cubicBezTo>
                    <a:pt x="4290" y="8316"/>
                    <a:pt x="4511" y="8278"/>
                    <a:pt x="4609" y="8378"/>
                  </a:cubicBezTo>
                  <a:cubicBezTo>
                    <a:pt x="4648" y="8419"/>
                    <a:pt x="4661" y="8479"/>
                    <a:pt x="4674" y="8535"/>
                  </a:cubicBezTo>
                  <a:cubicBezTo>
                    <a:pt x="4689" y="8616"/>
                    <a:pt x="4693" y="8719"/>
                    <a:pt x="4620" y="8756"/>
                  </a:cubicBezTo>
                  <a:cubicBezTo>
                    <a:pt x="4608" y="8761"/>
                    <a:pt x="4595" y="8764"/>
                    <a:pt x="4582" y="8764"/>
                  </a:cubicBezTo>
                  <a:cubicBezTo>
                    <a:pt x="4536" y="8764"/>
                    <a:pt x="4489" y="8731"/>
                    <a:pt x="4466" y="8689"/>
                  </a:cubicBezTo>
                  <a:cubicBezTo>
                    <a:pt x="4436" y="8636"/>
                    <a:pt x="4434" y="8571"/>
                    <a:pt x="4434" y="8511"/>
                  </a:cubicBezTo>
                  <a:cubicBezTo>
                    <a:pt x="4420" y="8505"/>
                    <a:pt x="4406" y="8502"/>
                    <a:pt x="4391" y="8502"/>
                  </a:cubicBezTo>
                  <a:cubicBezTo>
                    <a:pt x="4333" y="8502"/>
                    <a:pt x="4274" y="8551"/>
                    <a:pt x="4254" y="8608"/>
                  </a:cubicBezTo>
                  <a:cubicBezTo>
                    <a:pt x="4228" y="8678"/>
                    <a:pt x="4241" y="8758"/>
                    <a:pt x="4256" y="8833"/>
                  </a:cubicBezTo>
                  <a:cubicBezTo>
                    <a:pt x="4245" y="8825"/>
                    <a:pt x="4233" y="8821"/>
                    <a:pt x="4221" y="8821"/>
                  </a:cubicBezTo>
                  <a:cubicBezTo>
                    <a:pt x="4173" y="8821"/>
                    <a:pt x="4124" y="8880"/>
                    <a:pt x="4119" y="8935"/>
                  </a:cubicBezTo>
                  <a:cubicBezTo>
                    <a:pt x="4110" y="9006"/>
                    <a:pt x="4127" y="9083"/>
                    <a:pt x="4087" y="9141"/>
                  </a:cubicBezTo>
                  <a:cubicBezTo>
                    <a:pt x="4012" y="9246"/>
                    <a:pt x="3814" y="9180"/>
                    <a:pt x="3742" y="9285"/>
                  </a:cubicBezTo>
                  <a:cubicBezTo>
                    <a:pt x="3701" y="9345"/>
                    <a:pt x="3722" y="9428"/>
                    <a:pt x="3692" y="9493"/>
                  </a:cubicBezTo>
                  <a:cubicBezTo>
                    <a:pt x="3639" y="9621"/>
                    <a:pt x="3450" y="9606"/>
                    <a:pt x="3341" y="9692"/>
                  </a:cubicBezTo>
                  <a:cubicBezTo>
                    <a:pt x="3238" y="9771"/>
                    <a:pt x="3210" y="9938"/>
                    <a:pt x="3086" y="9975"/>
                  </a:cubicBezTo>
                  <a:cubicBezTo>
                    <a:pt x="3043" y="9987"/>
                    <a:pt x="2998" y="9983"/>
                    <a:pt x="2955" y="9987"/>
                  </a:cubicBezTo>
                  <a:cubicBezTo>
                    <a:pt x="2822" y="10007"/>
                    <a:pt x="2715" y="10142"/>
                    <a:pt x="2732" y="10277"/>
                  </a:cubicBezTo>
                  <a:cubicBezTo>
                    <a:pt x="2617" y="10270"/>
                    <a:pt x="2501" y="10267"/>
                    <a:pt x="2385" y="10267"/>
                  </a:cubicBezTo>
                  <a:cubicBezTo>
                    <a:pt x="2187" y="10267"/>
                    <a:pt x="1989" y="10276"/>
                    <a:pt x="1792" y="10294"/>
                  </a:cubicBezTo>
                  <a:cubicBezTo>
                    <a:pt x="1755" y="10298"/>
                    <a:pt x="1715" y="10302"/>
                    <a:pt x="1687" y="10326"/>
                  </a:cubicBezTo>
                  <a:cubicBezTo>
                    <a:pt x="1614" y="10390"/>
                    <a:pt x="1683" y="10508"/>
                    <a:pt x="1755" y="10572"/>
                  </a:cubicBezTo>
                  <a:cubicBezTo>
                    <a:pt x="1828" y="10634"/>
                    <a:pt x="1916" y="10729"/>
                    <a:pt x="1869" y="10812"/>
                  </a:cubicBezTo>
                  <a:cubicBezTo>
                    <a:pt x="1792" y="10857"/>
                    <a:pt x="1706" y="10892"/>
                    <a:pt x="1618" y="10911"/>
                  </a:cubicBezTo>
                  <a:cubicBezTo>
                    <a:pt x="1687" y="10954"/>
                    <a:pt x="1633" y="11063"/>
                    <a:pt x="1563" y="11099"/>
                  </a:cubicBezTo>
                  <a:cubicBezTo>
                    <a:pt x="1490" y="11136"/>
                    <a:pt x="1398" y="11157"/>
                    <a:pt x="1370" y="11230"/>
                  </a:cubicBezTo>
                  <a:cubicBezTo>
                    <a:pt x="1346" y="11290"/>
                    <a:pt x="1374" y="11363"/>
                    <a:pt x="1342" y="11416"/>
                  </a:cubicBezTo>
                  <a:cubicBezTo>
                    <a:pt x="1252" y="11421"/>
                    <a:pt x="1162" y="11464"/>
                    <a:pt x="1072" y="11466"/>
                  </a:cubicBezTo>
                  <a:cubicBezTo>
                    <a:pt x="866" y="11470"/>
                    <a:pt x="714" y="11674"/>
                    <a:pt x="671" y="11877"/>
                  </a:cubicBezTo>
                  <a:cubicBezTo>
                    <a:pt x="631" y="12078"/>
                    <a:pt x="665" y="12288"/>
                    <a:pt x="652" y="12494"/>
                  </a:cubicBezTo>
                  <a:cubicBezTo>
                    <a:pt x="637" y="12702"/>
                    <a:pt x="558" y="12927"/>
                    <a:pt x="369" y="13013"/>
                  </a:cubicBezTo>
                  <a:cubicBezTo>
                    <a:pt x="236" y="13075"/>
                    <a:pt x="29" y="13113"/>
                    <a:pt x="50" y="13257"/>
                  </a:cubicBezTo>
                  <a:cubicBezTo>
                    <a:pt x="63" y="13343"/>
                    <a:pt x="159" y="13385"/>
                    <a:pt x="243" y="13405"/>
                  </a:cubicBezTo>
                  <a:cubicBezTo>
                    <a:pt x="324" y="13424"/>
                    <a:pt x="410" y="13436"/>
                    <a:pt x="494" y="13436"/>
                  </a:cubicBezTo>
                  <a:cubicBezTo>
                    <a:pt x="654" y="13436"/>
                    <a:pt x="809" y="13394"/>
                    <a:pt x="918" y="13280"/>
                  </a:cubicBezTo>
                  <a:cubicBezTo>
                    <a:pt x="950" y="13248"/>
                    <a:pt x="976" y="13210"/>
                    <a:pt x="1014" y="13184"/>
                  </a:cubicBezTo>
                  <a:cubicBezTo>
                    <a:pt x="1041" y="13166"/>
                    <a:pt x="1073" y="13158"/>
                    <a:pt x="1104" y="13158"/>
                  </a:cubicBezTo>
                  <a:cubicBezTo>
                    <a:pt x="1191" y="13158"/>
                    <a:pt x="1281" y="13220"/>
                    <a:pt x="1295" y="13306"/>
                  </a:cubicBezTo>
                  <a:cubicBezTo>
                    <a:pt x="1312" y="13413"/>
                    <a:pt x="1210" y="13517"/>
                    <a:pt x="1106" y="13517"/>
                  </a:cubicBezTo>
                  <a:cubicBezTo>
                    <a:pt x="1093" y="13517"/>
                    <a:pt x="1080" y="13515"/>
                    <a:pt x="1068" y="13512"/>
                  </a:cubicBezTo>
                  <a:lnTo>
                    <a:pt x="1068" y="13512"/>
                  </a:lnTo>
                  <a:cubicBezTo>
                    <a:pt x="1138" y="13559"/>
                    <a:pt x="1123" y="13675"/>
                    <a:pt x="1059" y="13732"/>
                  </a:cubicBezTo>
                  <a:cubicBezTo>
                    <a:pt x="997" y="13788"/>
                    <a:pt x="907" y="13803"/>
                    <a:pt x="824" y="13814"/>
                  </a:cubicBezTo>
                  <a:cubicBezTo>
                    <a:pt x="772" y="13822"/>
                    <a:pt x="719" y="13829"/>
                    <a:pt x="667" y="13835"/>
                  </a:cubicBezTo>
                  <a:cubicBezTo>
                    <a:pt x="565" y="13850"/>
                    <a:pt x="461" y="13864"/>
                    <a:pt x="358" y="13864"/>
                  </a:cubicBezTo>
                  <a:cubicBezTo>
                    <a:pt x="299" y="13864"/>
                    <a:pt x="241" y="13860"/>
                    <a:pt x="183" y="13848"/>
                  </a:cubicBezTo>
                  <a:lnTo>
                    <a:pt x="183" y="13848"/>
                  </a:lnTo>
                  <a:cubicBezTo>
                    <a:pt x="352" y="13983"/>
                    <a:pt x="1" y="14320"/>
                    <a:pt x="179" y="14446"/>
                  </a:cubicBezTo>
                  <a:cubicBezTo>
                    <a:pt x="204" y="14464"/>
                    <a:pt x="234" y="14471"/>
                    <a:pt x="265" y="14471"/>
                  </a:cubicBezTo>
                  <a:cubicBezTo>
                    <a:pt x="304" y="14471"/>
                    <a:pt x="345" y="14460"/>
                    <a:pt x="382" y="14448"/>
                  </a:cubicBezTo>
                  <a:cubicBezTo>
                    <a:pt x="618" y="14377"/>
                    <a:pt x="854" y="14309"/>
                    <a:pt x="1089" y="14238"/>
                  </a:cubicBezTo>
                  <a:lnTo>
                    <a:pt x="1089" y="14238"/>
                  </a:lnTo>
                  <a:cubicBezTo>
                    <a:pt x="1113" y="14343"/>
                    <a:pt x="1023" y="14459"/>
                    <a:pt x="913" y="14461"/>
                  </a:cubicBezTo>
                  <a:cubicBezTo>
                    <a:pt x="1016" y="14521"/>
                    <a:pt x="997" y="14690"/>
                    <a:pt x="905" y="14765"/>
                  </a:cubicBezTo>
                  <a:cubicBezTo>
                    <a:pt x="833" y="14823"/>
                    <a:pt x="738" y="14839"/>
                    <a:pt x="644" y="14839"/>
                  </a:cubicBezTo>
                  <a:cubicBezTo>
                    <a:pt x="617" y="14839"/>
                    <a:pt x="590" y="14838"/>
                    <a:pt x="564" y="14836"/>
                  </a:cubicBezTo>
                  <a:lnTo>
                    <a:pt x="564" y="14836"/>
                  </a:lnTo>
                  <a:cubicBezTo>
                    <a:pt x="500" y="14907"/>
                    <a:pt x="560" y="15022"/>
                    <a:pt x="641" y="15072"/>
                  </a:cubicBezTo>
                  <a:cubicBezTo>
                    <a:pt x="723" y="15121"/>
                    <a:pt x="824" y="15136"/>
                    <a:pt x="898" y="15192"/>
                  </a:cubicBezTo>
                  <a:cubicBezTo>
                    <a:pt x="1008" y="15275"/>
                    <a:pt x="1057" y="15436"/>
                    <a:pt x="1188" y="15476"/>
                  </a:cubicBezTo>
                  <a:cubicBezTo>
                    <a:pt x="1278" y="15506"/>
                    <a:pt x="1391" y="15466"/>
                    <a:pt x="1464" y="15526"/>
                  </a:cubicBezTo>
                  <a:cubicBezTo>
                    <a:pt x="1509" y="15562"/>
                    <a:pt x="1524" y="15620"/>
                    <a:pt x="1548" y="15671"/>
                  </a:cubicBezTo>
                  <a:cubicBezTo>
                    <a:pt x="1615" y="15815"/>
                    <a:pt x="1772" y="15910"/>
                    <a:pt x="1930" y="15910"/>
                  </a:cubicBezTo>
                  <a:cubicBezTo>
                    <a:pt x="1958" y="15910"/>
                    <a:pt x="1985" y="15907"/>
                    <a:pt x="2013" y="15901"/>
                  </a:cubicBezTo>
                  <a:cubicBezTo>
                    <a:pt x="2051" y="15892"/>
                    <a:pt x="2092" y="15877"/>
                    <a:pt x="2115" y="15843"/>
                  </a:cubicBezTo>
                  <a:cubicBezTo>
                    <a:pt x="2137" y="15809"/>
                    <a:pt x="2137" y="15764"/>
                    <a:pt x="2148" y="15723"/>
                  </a:cubicBezTo>
                  <a:cubicBezTo>
                    <a:pt x="2218" y="15457"/>
                    <a:pt x="2702" y="15536"/>
                    <a:pt x="2799" y="15277"/>
                  </a:cubicBezTo>
                  <a:cubicBezTo>
                    <a:pt x="2829" y="15200"/>
                    <a:pt x="2818" y="15102"/>
                    <a:pt x="2887" y="15054"/>
                  </a:cubicBezTo>
                  <a:cubicBezTo>
                    <a:pt x="2921" y="15031"/>
                    <a:pt x="2966" y="15031"/>
                    <a:pt x="3009" y="15024"/>
                  </a:cubicBezTo>
                  <a:cubicBezTo>
                    <a:pt x="3180" y="14997"/>
                    <a:pt x="3322" y="14838"/>
                    <a:pt x="3330" y="14664"/>
                  </a:cubicBezTo>
                  <a:cubicBezTo>
                    <a:pt x="3395" y="14685"/>
                    <a:pt x="3467" y="14706"/>
                    <a:pt x="3535" y="14706"/>
                  </a:cubicBezTo>
                  <a:cubicBezTo>
                    <a:pt x="3584" y="14706"/>
                    <a:pt x="3632" y="14695"/>
                    <a:pt x="3673" y="14664"/>
                  </a:cubicBezTo>
                  <a:cubicBezTo>
                    <a:pt x="3776" y="14589"/>
                    <a:pt x="3778" y="14442"/>
                    <a:pt x="3793" y="14317"/>
                  </a:cubicBezTo>
                  <a:cubicBezTo>
                    <a:pt x="3806" y="14194"/>
                    <a:pt x="3875" y="14047"/>
                    <a:pt x="3995" y="14047"/>
                  </a:cubicBezTo>
                  <a:cubicBezTo>
                    <a:pt x="3998" y="14047"/>
                    <a:pt x="4002" y="14047"/>
                    <a:pt x="4005" y="14047"/>
                  </a:cubicBezTo>
                  <a:cubicBezTo>
                    <a:pt x="4132" y="14054"/>
                    <a:pt x="4185" y="14210"/>
                    <a:pt x="4196" y="14335"/>
                  </a:cubicBezTo>
                  <a:cubicBezTo>
                    <a:pt x="4209" y="14461"/>
                    <a:pt x="4230" y="14615"/>
                    <a:pt x="4348" y="14660"/>
                  </a:cubicBezTo>
                  <a:cubicBezTo>
                    <a:pt x="4374" y="14670"/>
                    <a:pt x="4403" y="14673"/>
                    <a:pt x="4432" y="14673"/>
                  </a:cubicBezTo>
                  <a:cubicBezTo>
                    <a:pt x="4475" y="14673"/>
                    <a:pt x="4520" y="14667"/>
                    <a:pt x="4562" y="14667"/>
                  </a:cubicBezTo>
                  <a:cubicBezTo>
                    <a:pt x="4604" y="14667"/>
                    <a:pt x="4644" y="14674"/>
                    <a:pt x="4676" y="14701"/>
                  </a:cubicBezTo>
                  <a:cubicBezTo>
                    <a:pt x="4682" y="14705"/>
                    <a:pt x="4684" y="14712"/>
                    <a:pt x="4689" y="14718"/>
                  </a:cubicBezTo>
                  <a:cubicBezTo>
                    <a:pt x="4706" y="14692"/>
                    <a:pt x="4716" y="14662"/>
                    <a:pt x="4725" y="14634"/>
                  </a:cubicBezTo>
                  <a:cubicBezTo>
                    <a:pt x="4770" y="14459"/>
                    <a:pt x="4794" y="14277"/>
                    <a:pt x="4794" y="14097"/>
                  </a:cubicBezTo>
                  <a:cubicBezTo>
                    <a:pt x="4791" y="13975"/>
                    <a:pt x="4787" y="13840"/>
                    <a:pt x="4873" y="13754"/>
                  </a:cubicBezTo>
                  <a:cubicBezTo>
                    <a:pt x="4950" y="13679"/>
                    <a:pt x="5074" y="13675"/>
                    <a:pt x="5162" y="13613"/>
                  </a:cubicBezTo>
                  <a:cubicBezTo>
                    <a:pt x="5312" y="13508"/>
                    <a:pt x="5312" y="13291"/>
                    <a:pt x="5295" y="13111"/>
                  </a:cubicBezTo>
                  <a:cubicBezTo>
                    <a:pt x="5288" y="13017"/>
                    <a:pt x="5273" y="12912"/>
                    <a:pt x="5196" y="12856"/>
                  </a:cubicBezTo>
                  <a:cubicBezTo>
                    <a:pt x="5160" y="12828"/>
                    <a:pt x="5113" y="12818"/>
                    <a:pt x="5078" y="12788"/>
                  </a:cubicBezTo>
                  <a:cubicBezTo>
                    <a:pt x="4978" y="12696"/>
                    <a:pt x="5063" y="12528"/>
                    <a:pt x="5171" y="12443"/>
                  </a:cubicBezTo>
                  <a:cubicBezTo>
                    <a:pt x="5278" y="12359"/>
                    <a:pt x="5415" y="12276"/>
                    <a:pt x="5419" y="12141"/>
                  </a:cubicBezTo>
                  <a:cubicBezTo>
                    <a:pt x="5426" y="11959"/>
                    <a:pt x="5196" y="11875"/>
                    <a:pt x="5096" y="11723"/>
                  </a:cubicBezTo>
                  <a:cubicBezTo>
                    <a:pt x="5036" y="11633"/>
                    <a:pt x="5025" y="11517"/>
                    <a:pt x="5016" y="11408"/>
                  </a:cubicBezTo>
                  <a:cubicBezTo>
                    <a:pt x="4974" y="10840"/>
                    <a:pt x="4931" y="10257"/>
                    <a:pt x="5083" y="9707"/>
                  </a:cubicBezTo>
                  <a:cubicBezTo>
                    <a:pt x="5119" y="9574"/>
                    <a:pt x="5168" y="9443"/>
                    <a:pt x="5256" y="9336"/>
                  </a:cubicBezTo>
                  <a:cubicBezTo>
                    <a:pt x="5339" y="9238"/>
                    <a:pt x="5461" y="9164"/>
                    <a:pt x="5589" y="9164"/>
                  </a:cubicBezTo>
                  <a:cubicBezTo>
                    <a:pt x="5597" y="9164"/>
                    <a:pt x="5606" y="9164"/>
                    <a:pt x="5614" y="9165"/>
                  </a:cubicBezTo>
                  <a:cubicBezTo>
                    <a:pt x="5701" y="9169"/>
                    <a:pt x="5792" y="9207"/>
                    <a:pt x="5876" y="9207"/>
                  </a:cubicBezTo>
                  <a:cubicBezTo>
                    <a:pt x="5908" y="9207"/>
                    <a:pt x="5940" y="9202"/>
                    <a:pt x="5970" y="9186"/>
                  </a:cubicBezTo>
                  <a:cubicBezTo>
                    <a:pt x="6028" y="9156"/>
                    <a:pt x="6062" y="9094"/>
                    <a:pt x="6107" y="9047"/>
                  </a:cubicBezTo>
                  <a:cubicBezTo>
                    <a:pt x="6140" y="9012"/>
                    <a:pt x="6188" y="8983"/>
                    <a:pt x="6234" y="8983"/>
                  </a:cubicBezTo>
                  <a:cubicBezTo>
                    <a:pt x="6251" y="8983"/>
                    <a:pt x="6267" y="8987"/>
                    <a:pt x="6283" y="8995"/>
                  </a:cubicBezTo>
                  <a:cubicBezTo>
                    <a:pt x="6351" y="8860"/>
                    <a:pt x="6317" y="8681"/>
                    <a:pt x="6203" y="8578"/>
                  </a:cubicBezTo>
                  <a:cubicBezTo>
                    <a:pt x="6135" y="8516"/>
                    <a:pt x="6038" y="8477"/>
                    <a:pt x="5995" y="8393"/>
                  </a:cubicBezTo>
                  <a:cubicBezTo>
                    <a:pt x="5946" y="8291"/>
                    <a:pt x="6004" y="8164"/>
                    <a:pt x="6083" y="8078"/>
                  </a:cubicBezTo>
                  <a:cubicBezTo>
                    <a:pt x="6160" y="7993"/>
                    <a:pt x="6261" y="7922"/>
                    <a:pt x="6310" y="7817"/>
                  </a:cubicBezTo>
                  <a:cubicBezTo>
                    <a:pt x="6347" y="7740"/>
                    <a:pt x="6353" y="7654"/>
                    <a:pt x="6358" y="7571"/>
                  </a:cubicBezTo>
                  <a:cubicBezTo>
                    <a:pt x="6377" y="7281"/>
                    <a:pt x="6396" y="6992"/>
                    <a:pt x="6415" y="6701"/>
                  </a:cubicBezTo>
                  <a:cubicBezTo>
                    <a:pt x="6428" y="6521"/>
                    <a:pt x="6835" y="6589"/>
                    <a:pt x="6923" y="6431"/>
                  </a:cubicBezTo>
                  <a:cubicBezTo>
                    <a:pt x="6949" y="6382"/>
                    <a:pt x="6942" y="6322"/>
                    <a:pt x="6970" y="6272"/>
                  </a:cubicBezTo>
                  <a:cubicBezTo>
                    <a:pt x="7005" y="6208"/>
                    <a:pt x="7082" y="6182"/>
                    <a:pt x="7144" y="6144"/>
                  </a:cubicBezTo>
                  <a:cubicBezTo>
                    <a:pt x="7339" y="6022"/>
                    <a:pt x="7373" y="5760"/>
                    <a:pt x="7474" y="5555"/>
                  </a:cubicBezTo>
                  <a:cubicBezTo>
                    <a:pt x="7564" y="5373"/>
                    <a:pt x="7720" y="5218"/>
                    <a:pt x="7761" y="5017"/>
                  </a:cubicBezTo>
                  <a:cubicBezTo>
                    <a:pt x="7789" y="4880"/>
                    <a:pt x="7767" y="4717"/>
                    <a:pt x="7868" y="4618"/>
                  </a:cubicBezTo>
                  <a:cubicBezTo>
                    <a:pt x="7911" y="4576"/>
                    <a:pt x="7977" y="4548"/>
                    <a:pt x="7994" y="4490"/>
                  </a:cubicBezTo>
                  <a:cubicBezTo>
                    <a:pt x="8007" y="4451"/>
                    <a:pt x="7994" y="4408"/>
                    <a:pt x="7994" y="4368"/>
                  </a:cubicBezTo>
                  <a:cubicBezTo>
                    <a:pt x="7994" y="4235"/>
                    <a:pt x="8127" y="4134"/>
                    <a:pt x="8258" y="4111"/>
                  </a:cubicBezTo>
                  <a:cubicBezTo>
                    <a:pt x="8304" y="4102"/>
                    <a:pt x="8350" y="4099"/>
                    <a:pt x="8396" y="4099"/>
                  </a:cubicBezTo>
                  <a:cubicBezTo>
                    <a:pt x="8467" y="4099"/>
                    <a:pt x="8538" y="4105"/>
                    <a:pt x="8609" y="4105"/>
                  </a:cubicBezTo>
                  <a:cubicBezTo>
                    <a:pt x="8625" y="4105"/>
                    <a:pt x="8641" y="4105"/>
                    <a:pt x="8656" y="4104"/>
                  </a:cubicBezTo>
                  <a:cubicBezTo>
                    <a:pt x="8789" y="4098"/>
                    <a:pt x="8937" y="4048"/>
                    <a:pt x="8993" y="3929"/>
                  </a:cubicBezTo>
                  <a:cubicBezTo>
                    <a:pt x="9040" y="3824"/>
                    <a:pt x="9008" y="3701"/>
                    <a:pt x="9034" y="3588"/>
                  </a:cubicBezTo>
                  <a:cubicBezTo>
                    <a:pt x="9063" y="3465"/>
                    <a:pt x="9187" y="3370"/>
                    <a:pt x="9307" y="3370"/>
                  </a:cubicBezTo>
                  <a:cubicBezTo>
                    <a:pt x="9343" y="3370"/>
                    <a:pt x="9380" y="3379"/>
                    <a:pt x="9413" y="3399"/>
                  </a:cubicBezTo>
                  <a:cubicBezTo>
                    <a:pt x="9468" y="3434"/>
                    <a:pt x="9507" y="3491"/>
                    <a:pt x="9561" y="3528"/>
                  </a:cubicBezTo>
                  <a:cubicBezTo>
                    <a:pt x="9629" y="3575"/>
                    <a:pt x="9717" y="3581"/>
                    <a:pt x="9796" y="3607"/>
                  </a:cubicBezTo>
                  <a:cubicBezTo>
                    <a:pt x="9876" y="3633"/>
                    <a:pt x="9957" y="3691"/>
                    <a:pt x="9961" y="3774"/>
                  </a:cubicBezTo>
                  <a:cubicBezTo>
                    <a:pt x="9986" y="3797"/>
                    <a:pt x="10017" y="3806"/>
                    <a:pt x="10049" y="3806"/>
                  </a:cubicBezTo>
                  <a:cubicBezTo>
                    <a:pt x="10110" y="3806"/>
                    <a:pt x="10175" y="3771"/>
                    <a:pt x="10208" y="3716"/>
                  </a:cubicBezTo>
                  <a:cubicBezTo>
                    <a:pt x="10257" y="3633"/>
                    <a:pt x="10246" y="3528"/>
                    <a:pt x="10220" y="3436"/>
                  </a:cubicBezTo>
                  <a:cubicBezTo>
                    <a:pt x="10195" y="3344"/>
                    <a:pt x="10154" y="3254"/>
                    <a:pt x="10141" y="3159"/>
                  </a:cubicBezTo>
                  <a:cubicBezTo>
                    <a:pt x="10137" y="3129"/>
                    <a:pt x="10137" y="3097"/>
                    <a:pt x="10148" y="3072"/>
                  </a:cubicBezTo>
                  <a:cubicBezTo>
                    <a:pt x="10173" y="3009"/>
                    <a:pt x="10248" y="2990"/>
                    <a:pt x="10315" y="2977"/>
                  </a:cubicBezTo>
                  <a:cubicBezTo>
                    <a:pt x="10516" y="2941"/>
                    <a:pt x="10718" y="2902"/>
                    <a:pt x="10919" y="2864"/>
                  </a:cubicBezTo>
                  <a:cubicBezTo>
                    <a:pt x="10859" y="2778"/>
                    <a:pt x="10797" y="2690"/>
                    <a:pt x="10737" y="2602"/>
                  </a:cubicBezTo>
                  <a:cubicBezTo>
                    <a:pt x="10771" y="2599"/>
                    <a:pt x="10806" y="2597"/>
                    <a:pt x="10840" y="2597"/>
                  </a:cubicBezTo>
                  <a:cubicBezTo>
                    <a:pt x="11062" y="2597"/>
                    <a:pt x="11285" y="2668"/>
                    <a:pt x="11465" y="2799"/>
                  </a:cubicBezTo>
                  <a:cubicBezTo>
                    <a:pt x="11632" y="2922"/>
                    <a:pt x="11763" y="3093"/>
                    <a:pt x="11949" y="3181"/>
                  </a:cubicBezTo>
                  <a:cubicBezTo>
                    <a:pt x="12089" y="3247"/>
                    <a:pt x="12244" y="3261"/>
                    <a:pt x="12399" y="3261"/>
                  </a:cubicBezTo>
                  <a:cubicBezTo>
                    <a:pt x="12449" y="3261"/>
                    <a:pt x="12500" y="3259"/>
                    <a:pt x="12549" y="3258"/>
                  </a:cubicBezTo>
                  <a:cubicBezTo>
                    <a:pt x="12772" y="3251"/>
                    <a:pt x="12993" y="3245"/>
                    <a:pt x="13216" y="3236"/>
                  </a:cubicBezTo>
                  <a:cubicBezTo>
                    <a:pt x="13387" y="3232"/>
                    <a:pt x="13593" y="3204"/>
                    <a:pt x="13661" y="3048"/>
                  </a:cubicBezTo>
                  <a:cubicBezTo>
                    <a:pt x="13683" y="2997"/>
                    <a:pt x="13687" y="2939"/>
                    <a:pt x="13713" y="2887"/>
                  </a:cubicBezTo>
                  <a:cubicBezTo>
                    <a:pt x="13751" y="2808"/>
                    <a:pt x="13835" y="2765"/>
                    <a:pt x="13903" y="2712"/>
                  </a:cubicBezTo>
                  <a:cubicBezTo>
                    <a:pt x="14032" y="2609"/>
                    <a:pt x="14118" y="2452"/>
                    <a:pt x="14133" y="2287"/>
                  </a:cubicBezTo>
                  <a:cubicBezTo>
                    <a:pt x="14141" y="2195"/>
                    <a:pt x="14128" y="2101"/>
                    <a:pt x="14148" y="2011"/>
                  </a:cubicBezTo>
                  <a:cubicBezTo>
                    <a:pt x="14184" y="1852"/>
                    <a:pt x="14315" y="1730"/>
                    <a:pt x="14465" y="1664"/>
                  </a:cubicBezTo>
                  <a:cubicBezTo>
                    <a:pt x="14613" y="1598"/>
                    <a:pt x="14778" y="1578"/>
                    <a:pt x="14938" y="1561"/>
                  </a:cubicBezTo>
                  <a:cubicBezTo>
                    <a:pt x="15076" y="1546"/>
                    <a:pt x="15221" y="1532"/>
                    <a:pt x="15363" y="1532"/>
                  </a:cubicBezTo>
                  <a:cubicBezTo>
                    <a:pt x="15640" y="1532"/>
                    <a:pt x="15908" y="1582"/>
                    <a:pt x="16106" y="1765"/>
                  </a:cubicBezTo>
                  <a:cubicBezTo>
                    <a:pt x="16262" y="1908"/>
                    <a:pt x="16382" y="2200"/>
                    <a:pt x="16374" y="2422"/>
                  </a:cubicBezTo>
                  <a:cubicBezTo>
                    <a:pt x="16483" y="2427"/>
                    <a:pt x="16592" y="2437"/>
                    <a:pt x="16699" y="2448"/>
                  </a:cubicBezTo>
                  <a:cubicBezTo>
                    <a:pt x="16787" y="2270"/>
                    <a:pt x="16901" y="2107"/>
                    <a:pt x="17036" y="1964"/>
                  </a:cubicBezTo>
                  <a:cubicBezTo>
                    <a:pt x="17031" y="1964"/>
                    <a:pt x="17027" y="1966"/>
                    <a:pt x="17025" y="1966"/>
                  </a:cubicBezTo>
                  <a:cubicBezTo>
                    <a:pt x="17006" y="1967"/>
                    <a:pt x="16986" y="1968"/>
                    <a:pt x="16966" y="1968"/>
                  </a:cubicBezTo>
                  <a:cubicBezTo>
                    <a:pt x="16889" y="1968"/>
                    <a:pt x="16812" y="1957"/>
                    <a:pt x="16757" y="1906"/>
                  </a:cubicBezTo>
                  <a:cubicBezTo>
                    <a:pt x="16650" y="1805"/>
                    <a:pt x="16697" y="1602"/>
                    <a:pt x="16579" y="1512"/>
                  </a:cubicBezTo>
                  <a:cubicBezTo>
                    <a:pt x="16524" y="1469"/>
                    <a:pt x="16447" y="1469"/>
                    <a:pt x="16378" y="1452"/>
                  </a:cubicBezTo>
                  <a:cubicBezTo>
                    <a:pt x="16307" y="1435"/>
                    <a:pt x="16234" y="1379"/>
                    <a:pt x="16245" y="1308"/>
                  </a:cubicBezTo>
                  <a:cubicBezTo>
                    <a:pt x="16272" y="1301"/>
                    <a:pt x="16299" y="1298"/>
                    <a:pt x="16327" y="1298"/>
                  </a:cubicBezTo>
                  <a:cubicBezTo>
                    <a:pt x="16515" y="1298"/>
                    <a:pt x="16715" y="1450"/>
                    <a:pt x="16890" y="1450"/>
                  </a:cubicBezTo>
                  <a:cubicBezTo>
                    <a:pt x="16939" y="1450"/>
                    <a:pt x="16987" y="1438"/>
                    <a:pt x="17031" y="1407"/>
                  </a:cubicBezTo>
                  <a:cubicBezTo>
                    <a:pt x="17085" y="1370"/>
                    <a:pt x="17121" y="1310"/>
                    <a:pt x="17177" y="1274"/>
                  </a:cubicBezTo>
                  <a:cubicBezTo>
                    <a:pt x="17301" y="1195"/>
                    <a:pt x="17494" y="1263"/>
                    <a:pt x="17595" y="1156"/>
                  </a:cubicBezTo>
                  <a:cubicBezTo>
                    <a:pt x="17580" y="957"/>
                    <a:pt x="17409" y="779"/>
                    <a:pt x="17209" y="756"/>
                  </a:cubicBezTo>
                  <a:cubicBezTo>
                    <a:pt x="17271" y="603"/>
                    <a:pt x="17091" y="456"/>
                    <a:pt x="16929" y="434"/>
                  </a:cubicBezTo>
                  <a:cubicBezTo>
                    <a:pt x="16882" y="429"/>
                    <a:pt x="16834" y="428"/>
                    <a:pt x="16786" y="428"/>
                  </a:cubicBezTo>
                  <a:cubicBezTo>
                    <a:pt x="16768" y="428"/>
                    <a:pt x="16750" y="428"/>
                    <a:pt x="16732" y="428"/>
                  </a:cubicBezTo>
                  <a:cubicBezTo>
                    <a:pt x="16631" y="428"/>
                    <a:pt x="16532" y="425"/>
                    <a:pt x="16442" y="381"/>
                  </a:cubicBezTo>
                  <a:cubicBezTo>
                    <a:pt x="16393" y="357"/>
                    <a:pt x="16342" y="319"/>
                    <a:pt x="16290" y="319"/>
                  </a:cubicBezTo>
                  <a:cubicBezTo>
                    <a:pt x="16281" y="319"/>
                    <a:pt x="16271" y="320"/>
                    <a:pt x="16262" y="323"/>
                  </a:cubicBezTo>
                  <a:cubicBezTo>
                    <a:pt x="16226" y="333"/>
                    <a:pt x="16200" y="363"/>
                    <a:pt x="16174" y="387"/>
                  </a:cubicBezTo>
                  <a:cubicBezTo>
                    <a:pt x="16100" y="454"/>
                    <a:pt x="15999" y="492"/>
                    <a:pt x="15899" y="492"/>
                  </a:cubicBezTo>
                  <a:cubicBezTo>
                    <a:pt x="15884" y="492"/>
                    <a:pt x="15870" y="491"/>
                    <a:pt x="15855" y="490"/>
                  </a:cubicBezTo>
                  <a:lnTo>
                    <a:pt x="15855" y="490"/>
                  </a:lnTo>
                  <a:cubicBezTo>
                    <a:pt x="15958" y="616"/>
                    <a:pt x="15969" y="811"/>
                    <a:pt x="15881" y="950"/>
                  </a:cubicBezTo>
                  <a:cubicBezTo>
                    <a:pt x="15868" y="952"/>
                    <a:pt x="15856" y="952"/>
                    <a:pt x="15843" y="952"/>
                  </a:cubicBezTo>
                  <a:cubicBezTo>
                    <a:pt x="15781" y="952"/>
                    <a:pt x="15719" y="939"/>
                    <a:pt x="15662" y="914"/>
                  </a:cubicBezTo>
                  <a:cubicBezTo>
                    <a:pt x="15761" y="771"/>
                    <a:pt x="15735" y="554"/>
                    <a:pt x="15605" y="436"/>
                  </a:cubicBezTo>
                  <a:cubicBezTo>
                    <a:pt x="15539" y="378"/>
                    <a:pt x="15450" y="348"/>
                    <a:pt x="15362" y="348"/>
                  </a:cubicBezTo>
                  <a:cubicBezTo>
                    <a:pt x="15275" y="348"/>
                    <a:pt x="15188" y="377"/>
                    <a:pt x="15122" y="434"/>
                  </a:cubicBezTo>
                  <a:cubicBezTo>
                    <a:pt x="15202" y="468"/>
                    <a:pt x="15167" y="588"/>
                    <a:pt x="15114" y="655"/>
                  </a:cubicBezTo>
                  <a:cubicBezTo>
                    <a:pt x="14983" y="815"/>
                    <a:pt x="14794" y="945"/>
                    <a:pt x="14592" y="945"/>
                  </a:cubicBezTo>
                  <a:cubicBezTo>
                    <a:pt x="14575" y="945"/>
                    <a:pt x="14559" y="944"/>
                    <a:pt x="14542" y="942"/>
                  </a:cubicBezTo>
                  <a:cubicBezTo>
                    <a:pt x="14572" y="798"/>
                    <a:pt x="14604" y="657"/>
                    <a:pt x="14634" y="513"/>
                  </a:cubicBezTo>
                  <a:cubicBezTo>
                    <a:pt x="14585" y="487"/>
                    <a:pt x="14531" y="474"/>
                    <a:pt x="14476" y="474"/>
                  </a:cubicBezTo>
                  <a:cubicBezTo>
                    <a:pt x="14321" y="474"/>
                    <a:pt x="14161" y="573"/>
                    <a:pt x="14116" y="723"/>
                  </a:cubicBezTo>
                  <a:cubicBezTo>
                    <a:pt x="14096" y="786"/>
                    <a:pt x="14092" y="854"/>
                    <a:pt x="14047" y="903"/>
                  </a:cubicBezTo>
                  <a:cubicBezTo>
                    <a:pt x="14015" y="940"/>
                    <a:pt x="13963" y="957"/>
                    <a:pt x="13923" y="987"/>
                  </a:cubicBezTo>
                  <a:cubicBezTo>
                    <a:pt x="13833" y="1055"/>
                    <a:pt x="13813" y="1182"/>
                    <a:pt x="13760" y="1283"/>
                  </a:cubicBezTo>
                  <a:cubicBezTo>
                    <a:pt x="13723" y="1352"/>
                    <a:pt x="13641" y="1409"/>
                    <a:pt x="13570" y="1409"/>
                  </a:cubicBezTo>
                  <a:cubicBezTo>
                    <a:pt x="13538" y="1409"/>
                    <a:pt x="13508" y="1398"/>
                    <a:pt x="13486" y="1370"/>
                  </a:cubicBezTo>
                  <a:lnTo>
                    <a:pt x="13438" y="1013"/>
                  </a:lnTo>
                  <a:cubicBezTo>
                    <a:pt x="13633" y="942"/>
                    <a:pt x="13867" y="820"/>
                    <a:pt x="13861" y="610"/>
                  </a:cubicBezTo>
                  <a:cubicBezTo>
                    <a:pt x="13858" y="578"/>
                    <a:pt x="13852" y="543"/>
                    <a:pt x="13867" y="516"/>
                  </a:cubicBezTo>
                  <a:cubicBezTo>
                    <a:pt x="13891" y="466"/>
                    <a:pt x="13957" y="462"/>
                    <a:pt x="14006" y="443"/>
                  </a:cubicBezTo>
                  <a:cubicBezTo>
                    <a:pt x="14160" y="381"/>
                    <a:pt x="14163" y="166"/>
                    <a:pt x="14137" y="1"/>
                  </a:cubicBezTo>
                  <a:cubicBezTo>
                    <a:pt x="14121" y="1"/>
                    <a:pt x="14104" y="0"/>
                    <a:pt x="140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50"/>
            <p:cNvSpPr/>
            <p:nvPr/>
          </p:nvSpPr>
          <p:spPr>
            <a:xfrm>
              <a:off x="4456748" y="1690753"/>
              <a:ext cx="500701" cy="453617"/>
            </a:xfrm>
            <a:custGeom>
              <a:rect b="b" l="l" r="r" t="t"/>
              <a:pathLst>
                <a:path extrusionOk="0" h="15964" w="17621">
                  <a:moveTo>
                    <a:pt x="14076" y="55"/>
                  </a:moveTo>
                  <a:cubicBezTo>
                    <a:pt x="14088" y="55"/>
                    <a:pt x="14100" y="55"/>
                    <a:pt x="14111" y="55"/>
                  </a:cubicBezTo>
                  <a:cubicBezTo>
                    <a:pt x="14133" y="207"/>
                    <a:pt x="14126" y="392"/>
                    <a:pt x="13996" y="443"/>
                  </a:cubicBezTo>
                  <a:cubicBezTo>
                    <a:pt x="13983" y="449"/>
                    <a:pt x="13968" y="454"/>
                    <a:pt x="13955" y="458"/>
                  </a:cubicBezTo>
                  <a:cubicBezTo>
                    <a:pt x="13912" y="469"/>
                    <a:pt x="13863" y="484"/>
                    <a:pt x="13841" y="529"/>
                  </a:cubicBezTo>
                  <a:cubicBezTo>
                    <a:pt x="13826" y="559"/>
                    <a:pt x="13829" y="589"/>
                    <a:pt x="13831" y="617"/>
                  </a:cubicBezTo>
                  <a:cubicBezTo>
                    <a:pt x="13831" y="623"/>
                    <a:pt x="13831" y="632"/>
                    <a:pt x="13831" y="638"/>
                  </a:cubicBezTo>
                  <a:cubicBezTo>
                    <a:pt x="13835" y="788"/>
                    <a:pt x="13700" y="914"/>
                    <a:pt x="13426" y="1015"/>
                  </a:cubicBezTo>
                  <a:lnTo>
                    <a:pt x="13406" y="1021"/>
                  </a:lnTo>
                  <a:lnTo>
                    <a:pt x="13458" y="1407"/>
                  </a:lnTo>
                  <a:lnTo>
                    <a:pt x="13462" y="1414"/>
                  </a:lnTo>
                  <a:cubicBezTo>
                    <a:pt x="13488" y="1446"/>
                    <a:pt x="13524" y="1463"/>
                    <a:pt x="13567" y="1463"/>
                  </a:cubicBezTo>
                  <a:cubicBezTo>
                    <a:pt x="13646" y="1463"/>
                    <a:pt x="13739" y="1401"/>
                    <a:pt x="13781" y="1321"/>
                  </a:cubicBezTo>
                  <a:cubicBezTo>
                    <a:pt x="13799" y="1287"/>
                    <a:pt x="13814" y="1251"/>
                    <a:pt x="13826" y="1216"/>
                  </a:cubicBezTo>
                  <a:cubicBezTo>
                    <a:pt x="13854" y="1144"/>
                    <a:pt x="13882" y="1077"/>
                    <a:pt x="13938" y="1034"/>
                  </a:cubicBezTo>
                  <a:cubicBezTo>
                    <a:pt x="13953" y="1024"/>
                    <a:pt x="13968" y="1013"/>
                    <a:pt x="13985" y="1004"/>
                  </a:cubicBezTo>
                  <a:cubicBezTo>
                    <a:pt x="14013" y="989"/>
                    <a:pt x="14043" y="972"/>
                    <a:pt x="14066" y="946"/>
                  </a:cubicBezTo>
                  <a:cubicBezTo>
                    <a:pt x="14101" y="908"/>
                    <a:pt x="14114" y="857"/>
                    <a:pt x="14124" y="807"/>
                  </a:cubicBezTo>
                  <a:cubicBezTo>
                    <a:pt x="14128" y="790"/>
                    <a:pt x="14133" y="773"/>
                    <a:pt x="14139" y="758"/>
                  </a:cubicBezTo>
                  <a:cubicBezTo>
                    <a:pt x="14180" y="625"/>
                    <a:pt x="14321" y="527"/>
                    <a:pt x="14473" y="527"/>
                  </a:cubicBezTo>
                  <a:cubicBezTo>
                    <a:pt x="14518" y="527"/>
                    <a:pt x="14563" y="537"/>
                    <a:pt x="14602" y="554"/>
                  </a:cubicBezTo>
                  <a:lnTo>
                    <a:pt x="14508" y="991"/>
                  </a:lnTo>
                  <a:lnTo>
                    <a:pt x="14536" y="994"/>
                  </a:lnTo>
                  <a:cubicBezTo>
                    <a:pt x="14555" y="996"/>
                    <a:pt x="14570" y="998"/>
                    <a:pt x="14587" y="998"/>
                  </a:cubicBezTo>
                  <a:cubicBezTo>
                    <a:pt x="14778" y="998"/>
                    <a:pt x="14981" y="884"/>
                    <a:pt x="15131" y="698"/>
                  </a:cubicBezTo>
                  <a:cubicBezTo>
                    <a:pt x="15170" y="649"/>
                    <a:pt x="15206" y="569"/>
                    <a:pt x="15189" y="505"/>
                  </a:cubicBezTo>
                  <a:cubicBezTo>
                    <a:pt x="15185" y="488"/>
                    <a:pt x="15176" y="471"/>
                    <a:pt x="15165" y="460"/>
                  </a:cubicBezTo>
                  <a:cubicBezTo>
                    <a:pt x="15219" y="422"/>
                    <a:pt x="15288" y="402"/>
                    <a:pt x="15360" y="402"/>
                  </a:cubicBezTo>
                  <a:cubicBezTo>
                    <a:pt x="15446" y="402"/>
                    <a:pt x="15525" y="430"/>
                    <a:pt x="15583" y="482"/>
                  </a:cubicBezTo>
                  <a:cubicBezTo>
                    <a:pt x="15705" y="589"/>
                    <a:pt x="15729" y="792"/>
                    <a:pt x="15637" y="925"/>
                  </a:cubicBezTo>
                  <a:lnTo>
                    <a:pt x="15620" y="953"/>
                  </a:lnTo>
                  <a:lnTo>
                    <a:pt x="15650" y="966"/>
                  </a:lnTo>
                  <a:cubicBezTo>
                    <a:pt x="15706" y="991"/>
                    <a:pt x="15771" y="1005"/>
                    <a:pt x="15835" y="1005"/>
                  </a:cubicBezTo>
                  <a:cubicBezTo>
                    <a:pt x="15851" y="1005"/>
                    <a:pt x="15867" y="1004"/>
                    <a:pt x="15883" y="1002"/>
                  </a:cubicBezTo>
                  <a:lnTo>
                    <a:pt x="15896" y="1002"/>
                  </a:lnTo>
                  <a:lnTo>
                    <a:pt x="15902" y="989"/>
                  </a:lnTo>
                  <a:cubicBezTo>
                    <a:pt x="15986" y="859"/>
                    <a:pt x="15984" y="679"/>
                    <a:pt x="15905" y="544"/>
                  </a:cubicBezTo>
                  <a:cubicBezTo>
                    <a:pt x="16010" y="544"/>
                    <a:pt x="16112" y="503"/>
                    <a:pt x="16190" y="434"/>
                  </a:cubicBezTo>
                  <a:lnTo>
                    <a:pt x="16205" y="419"/>
                  </a:lnTo>
                  <a:cubicBezTo>
                    <a:pt x="16226" y="400"/>
                    <a:pt x="16245" y="381"/>
                    <a:pt x="16267" y="374"/>
                  </a:cubicBezTo>
                  <a:cubicBezTo>
                    <a:pt x="16273" y="373"/>
                    <a:pt x="16280" y="372"/>
                    <a:pt x="16287" y="372"/>
                  </a:cubicBezTo>
                  <a:cubicBezTo>
                    <a:pt x="16321" y="372"/>
                    <a:pt x="16357" y="391"/>
                    <a:pt x="16391" y="411"/>
                  </a:cubicBezTo>
                  <a:cubicBezTo>
                    <a:pt x="16404" y="417"/>
                    <a:pt x="16417" y="424"/>
                    <a:pt x="16427" y="430"/>
                  </a:cubicBezTo>
                  <a:cubicBezTo>
                    <a:pt x="16522" y="477"/>
                    <a:pt x="16624" y="482"/>
                    <a:pt x="16732" y="482"/>
                  </a:cubicBezTo>
                  <a:lnTo>
                    <a:pt x="16777" y="482"/>
                  </a:lnTo>
                  <a:cubicBezTo>
                    <a:pt x="16824" y="482"/>
                    <a:pt x="16873" y="482"/>
                    <a:pt x="16922" y="488"/>
                  </a:cubicBezTo>
                  <a:cubicBezTo>
                    <a:pt x="17023" y="501"/>
                    <a:pt x="17126" y="563"/>
                    <a:pt x="17171" y="638"/>
                  </a:cubicBezTo>
                  <a:cubicBezTo>
                    <a:pt x="17197" y="683"/>
                    <a:pt x="17201" y="728"/>
                    <a:pt x="17182" y="771"/>
                  </a:cubicBezTo>
                  <a:lnTo>
                    <a:pt x="17169" y="803"/>
                  </a:lnTo>
                  <a:lnTo>
                    <a:pt x="17203" y="807"/>
                  </a:lnTo>
                  <a:cubicBezTo>
                    <a:pt x="17387" y="829"/>
                    <a:pt x="17544" y="989"/>
                    <a:pt x="17565" y="1174"/>
                  </a:cubicBezTo>
                  <a:cubicBezTo>
                    <a:pt x="17518" y="1216"/>
                    <a:pt x="17445" y="1221"/>
                    <a:pt x="17370" y="1227"/>
                  </a:cubicBezTo>
                  <a:cubicBezTo>
                    <a:pt x="17297" y="1234"/>
                    <a:pt x="17222" y="1238"/>
                    <a:pt x="17160" y="1279"/>
                  </a:cubicBezTo>
                  <a:cubicBezTo>
                    <a:pt x="17128" y="1298"/>
                    <a:pt x="17102" y="1326"/>
                    <a:pt x="17079" y="1351"/>
                  </a:cubicBezTo>
                  <a:cubicBezTo>
                    <a:pt x="17057" y="1375"/>
                    <a:pt x="17038" y="1396"/>
                    <a:pt x="17014" y="1411"/>
                  </a:cubicBezTo>
                  <a:cubicBezTo>
                    <a:pt x="16978" y="1437"/>
                    <a:pt x="16937" y="1450"/>
                    <a:pt x="16890" y="1450"/>
                  </a:cubicBezTo>
                  <a:cubicBezTo>
                    <a:pt x="16809" y="1450"/>
                    <a:pt x="16721" y="1416"/>
                    <a:pt x="16629" y="1377"/>
                  </a:cubicBezTo>
                  <a:cubicBezTo>
                    <a:pt x="16530" y="1339"/>
                    <a:pt x="16427" y="1298"/>
                    <a:pt x="16325" y="1298"/>
                  </a:cubicBezTo>
                  <a:cubicBezTo>
                    <a:pt x="16295" y="1298"/>
                    <a:pt x="16265" y="1300"/>
                    <a:pt x="16237" y="1309"/>
                  </a:cubicBezTo>
                  <a:lnTo>
                    <a:pt x="16220" y="1313"/>
                  </a:lnTo>
                  <a:lnTo>
                    <a:pt x="16217" y="1330"/>
                  </a:lnTo>
                  <a:cubicBezTo>
                    <a:pt x="16202" y="1416"/>
                    <a:pt x="16282" y="1482"/>
                    <a:pt x="16367" y="1504"/>
                  </a:cubicBezTo>
                  <a:cubicBezTo>
                    <a:pt x="16389" y="1508"/>
                    <a:pt x="16410" y="1512"/>
                    <a:pt x="16432" y="1516"/>
                  </a:cubicBezTo>
                  <a:cubicBezTo>
                    <a:pt x="16481" y="1525"/>
                    <a:pt x="16526" y="1534"/>
                    <a:pt x="16562" y="1559"/>
                  </a:cubicBezTo>
                  <a:cubicBezTo>
                    <a:pt x="16616" y="1600"/>
                    <a:pt x="16631" y="1671"/>
                    <a:pt x="16646" y="1746"/>
                  </a:cubicBezTo>
                  <a:cubicBezTo>
                    <a:pt x="16663" y="1821"/>
                    <a:pt x="16680" y="1898"/>
                    <a:pt x="16738" y="1951"/>
                  </a:cubicBezTo>
                  <a:cubicBezTo>
                    <a:pt x="16799" y="2010"/>
                    <a:pt x="16882" y="2020"/>
                    <a:pt x="16948" y="2020"/>
                  </a:cubicBezTo>
                  <a:cubicBezTo>
                    <a:pt x="16956" y="2020"/>
                    <a:pt x="16964" y="2020"/>
                    <a:pt x="16972" y="2020"/>
                  </a:cubicBezTo>
                  <a:lnTo>
                    <a:pt x="16972" y="2020"/>
                  </a:lnTo>
                  <a:cubicBezTo>
                    <a:pt x="16854" y="2153"/>
                    <a:pt x="16757" y="2294"/>
                    <a:pt x="16682" y="2446"/>
                  </a:cubicBezTo>
                  <a:cubicBezTo>
                    <a:pt x="16595" y="2438"/>
                    <a:pt x="16498" y="2427"/>
                    <a:pt x="16400" y="2423"/>
                  </a:cubicBezTo>
                  <a:cubicBezTo>
                    <a:pt x="16397" y="2198"/>
                    <a:pt x="16280" y="1917"/>
                    <a:pt x="16121" y="1771"/>
                  </a:cubicBezTo>
                  <a:cubicBezTo>
                    <a:pt x="15945" y="1606"/>
                    <a:pt x="15703" y="1531"/>
                    <a:pt x="15360" y="1531"/>
                  </a:cubicBezTo>
                  <a:cubicBezTo>
                    <a:pt x="15213" y="1531"/>
                    <a:pt x="15063" y="1544"/>
                    <a:pt x="14934" y="1559"/>
                  </a:cubicBezTo>
                  <a:cubicBezTo>
                    <a:pt x="14771" y="1576"/>
                    <a:pt x="14604" y="1596"/>
                    <a:pt x="14450" y="1664"/>
                  </a:cubicBezTo>
                  <a:cubicBezTo>
                    <a:pt x="14276" y="1743"/>
                    <a:pt x="14154" y="1881"/>
                    <a:pt x="14120" y="2033"/>
                  </a:cubicBezTo>
                  <a:cubicBezTo>
                    <a:pt x="14107" y="2091"/>
                    <a:pt x="14107" y="2148"/>
                    <a:pt x="14107" y="2206"/>
                  </a:cubicBezTo>
                  <a:cubicBezTo>
                    <a:pt x="14107" y="2241"/>
                    <a:pt x="14107" y="2277"/>
                    <a:pt x="14105" y="2311"/>
                  </a:cubicBezTo>
                  <a:cubicBezTo>
                    <a:pt x="14090" y="2468"/>
                    <a:pt x="14009" y="2620"/>
                    <a:pt x="13884" y="2716"/>
                  </a:cubicBezTo>
                  <a:cubicBezTo>
                    <a:pt x="13867" y="2729"/>
                    <a:pt x="13850" y="2742"/>
                    <a:pt x="13833" y="2755"/>
                  </a:cubicBezTo>
                  <a:cubicBezTo>
                    <a:pt x="13777" y="2795"/>
                    <a:pt x="13719" y="2836"/>
                    <a:pt x="13687" y="2900"/>
                  </a:cubicBezTo>
                  <a:cubicBezTo>
                    <a:pt x="13672" y="2930"/>
                    <a:pt x="13664" y="2963"/>
                    <a:pt x="13657" y="2993"/>
                  </a:cubicBezTo>
                  <a:cubicBezTo>
                    <a:pt x="13651" y="3018"/>
                    <a:pt x="13644" y="3042"/>
                    <a:pt x="13634" y="3063"/>
                  </a:cubicBezTo>
                  <a:cubicBezTo>
                    <a:pt x="13569" y="3209"/>
                    <a:pt x="13364" y="3233"/>
                    <a:pt x="13214" y="3237"/>
                  </a:cubicBezTo>
                  <a:lnTo>
                    <a:pt x="12545" y="3258"/>
                  </a:lnTo>
                  <a:cubicBezTo>
                    <a:pt x="12496" y="3258"/>
                    <a:pt x="12447" y="3260"/>
                    <a:pt x="12397" y="3260"/>
                  </a:cubicBezTo>
                  <a:cubicBezTo>
                    <a:pt x="12260" y="3260"/>
                    <a:pt x="12102" y="3252"/>
                    <a:pt x="11958" y="3183"/>
                  </a:cubicBezTo>
                  <a:cubicBezTo>
                    <a:pt x="11847" y="3130"/>
                    <a:pt x="11757" y="3046"/>
                    <a:pt x="11662" y="2958"/>
                  </a:cubicBezTo>
                  <a:cubicBezTo>
                    <a:pt x="11603" y="2907"/>
                    <a:pt x="11545" y="2851"/>
                    <a:pt x="11478" y="2804"/>
                  </a:cubicBezTo>
                  <a:cubicBezTo>
                    <a:pt x="11296" y="2669"/>
                    <a:pt x="11071" y="2596"/>
                    <a:pt x="10842" y="2596"/>
                  </a:cubicBezTo>
                  <a:cubicBezTo>
                    <a:pt x="10806" y="2596"/>
                    <a:pt x="10769" y="2598"/>
                    <a:pt x="10733" y="2603"/>
                  </a:cubicBezTo>
                  <a:lnTo>
                    <a:pt x="10688" y="2607"/>
                  </a:lnTo>
                  <a:lnTo>
                    <a:pt x="10872" y="2873"/>
                  </a:lnTo>
                  <a:lnTo>
                    <a:pt x="10306" y="2978"/>
                  </a:lnTo>
                  <a:cubicBezTo>
                    <a:pt x="10257" y="2986"/>
                    <a:pt x="10156" y="3005"/>
                    <a:pt x="10122" y="3087"/>
                  </a:cubicBezTo>
                  <a:cubicBezTo>
                    <a:pt x="10107" y="3123"/>
                    <a:pt x="10109" y="3162"/>
                    <a:pt x="10113" y="3188"/>
                  </a:cubicBezTo>
                  <a:cubicBezTo>
                    <a:pt x="10120" y="3254"/>
                    <a:pt x="10141" y="3314"/>
                    <a:pt x="10163" y="3374"/>
                  </a:cubicBezTo>
                  <a:cubicBezTo>
                    <a:pt x="10173" y="3406"/>
                    <a:pt x="10184" y="3438"/>
                    <a:pt x="10193" y="3468"/>
                  </a:cubicBezTo>
                  <a:cubicBezTo>
                    <a:pt x="10223" y="3577"/>
                    <a:pt x="10221" y="3665"/>
                    <a:pt x="10182" y="3730"/>
                  </a:cubicBezTo>
                  <a:cubicBezTo>
                    <a:pt x="10154" y="3775"/>
                    <a:pt x="10098" y="3807"/>
                    <a:pt x="10047" y="3807"/>
                  </a:cubicBezTo>
                  <a:cubicBezTo>
                    <a:pt x="10030" y="3807"/>
                    <a:pt x="10006" y="3802"/>
                    <a:pt x="9985" y="3787"/>
                  </a:cubicBezTo>
                  <a:cubicBezTo>
                    <a:pt x="9974" y="3695"/>
                    <a:pt x="9884" y="3635"/>
                    <a:pt x="9803" y="3610"/>
                  </a:cubicBezTo>
                  <a:cubicBezTo>
                    <a:pt x="9777" y="3601"/>
                    <a:pt x="9751" y="3595"/>
                    <a:pt x="9724" y="3588"/>
                  </a:cubicBezTo>
                  <a:cubicBezTo>
                    <a:pt x="9670" y="3573"/>
                    <a:pt x="9616" y="3560"/>
                    <a:pt x="9574" y="3530"/>
                  </a:cubicBezTo>
                  <a:cubicBezTo>
                    <a:pt x="9550" y="3515"/>
                    <a:pt x="9529" y="3494"/>
                    <a:pt x="9507" y="3472"/>
                  </a:cubicBezTo>
                  <a:cubicBezTo>
                    <a:pt x="9484" y="3449"/>
                    <a:pt x="9458" y="3423"/>
                    <a:pt x="9426" y="3404"/>
                  </a:cubicBezTo>
                  <a:cubicBezTo>
                    <a:pt x="9389" y="3380"/>
                    <a:pt x="9349" y="3370"/>
                    <a:pt x="9304" y="3370"/>
                  </a:cubicBezTo>
                  <a:cubicBezTo>
                    <a:pt x="9171" y="3370"/>
                    <a:pt x="9036" y="3477"/>
                    <a:pt x="9006" y="3610"/>
                  </a:cubicBezTo>
                  <a:cubicBezTo>
                    <a:pt x="8995" y="3659"/>
                    <a:pt x="8993" y="3710"/>
                    <a:pt x="8993" y="3760"/>
                  </a:cubicBezTo>
                  <a:cubicBezTo>
                    <a:pt x="8993" y="3826"/>
                    <a:pt x="8993" y="3888"/>
                    <a:pt x="8967" y="3942"/>
                  </a:cubicBezTo>
                  <a:cubicBezTo>
                    <a:pt x="8901" y="4083"/>
                    <a:pt x="8710" y="4100"/>
                    <a:pt x="8654" y="4104"/>
                  </a:cubicBezTo>
                  <a:cubicBezTo>
                    <a:pt x="8639" y="4105"/>
                    <a:pt x="8625" y="4105"/>
                    <a:pt x="8610" y="4105"/>
                  </a:cubicBezTo>
                  <a:cubicBezTo>
                    <a:pt x="8574" y="4105"/>
                    <a:pt x="8539" y="4104"/>
                    <a:pt x="8502" y="4102"/>
                  </a:cubicBezTo>
                  <a:cubicBezTo>
                    <a:pt x="8466" y="4100"/>
                    <a:pt x="8429" y="4098"/>
                    <a:pt x="8393" y="4098"/>
                  </a:cubicBezTo>
                  <a:cubicBezTo>
                    <a:pt x="8337" y="4098"/>
                    <a:pt x="8292" y="4102"/>
                    <a:pt x="8252" y="4109"/>
                  </a:cubicBezTo>
                  <a:cubicBezTo>
                    <a:pt x="8110" y="4137"/>
                    <a:pt x="7967" y="4244"/>
                    <a:pt x="7967" y="4394"/>
                  </a:cubicBezTo>
                  <a:cubicBezTo>
                    <a:pt x="7967" y="4409"/>
                    <a:pt x="7969" y="4422"/>
                    <a:pt x="7969" y="4437"/>
                  </a:cubicBezTo>
                  <a:cubicBezTo>
                    <a:pt x="7971" y="4462"/>
                    <a:pt x="7975" y="4486"/>
                    <a:pt x="7967" y="4507"/>
                  </a:cubicBezTo>
                  <a:cubicBezTo>
                    <a:pt x="7958" y="4539"/>
                    <a:pt x="7928" y="4561"/>
                    <a:pt x="7896" y="4584"/>
                  </a:cubicBezTo>
                  <a:cubicBezTo>
                    <a:pt x="7879" y="4597"/>
                    <a:pt x="7862" y="4610"/>
                    <a:pt x="7847" y="4625"/>
                  </a:cubicBezTo>
                  <a:cubicBezTo>
                    <a:pt x="7767" y="4702"/>
                    <a:pt x="7759" y="4812"/>
                    <a:pt x="7748" y="4916"/>
                  </a:cubicBezTo>
                  <a:cubicBezTo>
                    <a:pt x="7744" y="4957"/>
                    <a:pt x="7740" y="5000"/>
                    <a:pt x="7733" y="5039"/>
                  </a:cubicBezTo>
                  <a:cubicBezTo>
                    <a:pt x="7707" y="5161"/>
                    <a:pt x="7639" y="5264"/>
                    <a:pt x="7566" y="5373"/>
                  </a:cubicBezTo>
                  <a:cubicBezTo>
                    <a:pt x="7525" y="5435"/>
                    <a:pt x="7483" y="5501"/>
                    <a:pt x="7448" y="5570"/>
                  </a:cubicBezTo>
                  <a:cubicBezTo>
                    <a:pt x="7418" y="5630"/>
                    <a:pt x="7393" y="5698"/>
                    <a:pt x="7369" y="5763"/>
                  </a:cubicBezTo>
                  <a:cubicBezTo>
                    <a:pt x="7311" y="5919"/>
                    <a:pt x="7258" y="6067"/>
                    <a:pt x="7129" y="6146"/>
                  </a:cubicBezTo>
                  <a:cubicBezTo>
                    <a:pt x="7112" y="6157"/>
                    <a:pt x="7095" y="6166"/>
                    <a:pt x="7078" y="6176"/>
                  </a:cubicBezTo>
                  <a:cubicBezTo>
                    <a:pt x="7026" y="6202"/>
                    <a:pt x="6973" y="6232"/>
                    <a:pt x="6945" y="6286"/>
                  </a:cubicBezTo>
                  <a:cubicBezTo>
                    <a:pt x="6930" y="6313"/>
                    <a:pt x="6923" y="6343"/>
                    <a:pt x="6917" y="6373"/>
                  </a:cubicBezTo>
                  <a:cubicBezTo>
                    <a:pt x="6913" y="6399"/>
                    <a:pt x="6908" y="6425"/>
                    <a:pt x="6898" y="6444"/>
                  </a:cubicBezTo>
                  <a:cubicBezTo>
                    <a:pt x="6861" y="6508"/>
                    <a:pt x="6756" y="6532"/>
                    <a:pt x="6653" y="6553"/>
                  </a:cubicBezTo>
                  <a:cubicBezTo>
                    <a:pt x="6527" y="6581"/>
                    <a:pt x="6394" y="6609"/>
                    <a:pt x="6388" y="6727"/>
                  </a:cubicBezTo>
                  <a:lnTo>
                    <a:pt x="6330" y="7595"/>
                  </a:lnTo>
                  <a:cubicBezTo>
                    <a:pt x="6326" y="7676"/>
                    <a:pt x="6319" y="7760"/>
                    <a:pt x="6285" y="7832"/>
                  </a:cubicBezTo>
                  <a:cubicBezTo>
                    <a:pt x="6253" y="7901"/>
                    <a:pt x="6197" y="7955"/>
                    <a:pt x="6137" y="8010"/>
                  </a:cubicBezTo>
                  <a:cubicBezTo>
                    <a:pt x="6111" y="8036"/>
                    <a:pt x="6086" y="8059"/>
                    <a:pt x="6062" y="8087"/>
                  </a:cubicBezTo>
                  <a:cubicBezTo>
                    <a:pt x="5981" y="8177"/>
                    <a:pt x="5912" y="8314"/>
                    <a:pt x="5970" y="8432"/>
                  </a:cubicBezTo>
                  <a:cubicBezTo>
                    <a:pt x="6000" y="8494"/>
                    <a:pt x="6056" y="8531"/>
                    <a:pt x="6109" y="8567"/>
                  </a:cubicBezTo>
                  <a:cubicBezTo>
                    <a:pt x="6137" y="8587"/>
                    <a:pt x="6161" y="8604"/>
                    <a:pt x="6184" y="8625"/>
                  </a:cubicBezTo>
                  <a:cubicBezTo>
                    <a:pt x="6283" y="8713"/>
                    <a:pt x="6315" y="8865"/>
                    <a:pt x="6266" y="8987"/>
                  </a:cubicBezTo>
                  <a:cubicBezTo>
                    <a:pt x="6255" y="8984"/>
                    <a:pt x="6243" y="8982"/>
                    <a:pt x="6231" y="8982"/>
                  </a:cubicBezTo>
                  <a:cubicBezTo>
                    <a:pt x="6183" y="8982"/>
                    <a:pt x="6129" y="9009"/>
                    <a:pt x="6086" y="9056"/>
                  </a:cubicBezTo>
                  <a:cubicBezTo>
                    <a:pt x="6071" y="9069"/>
                    <a:pt x="6058" y="9086"/>
                    <a:pt x="6045" y="9101"/>
                  </a:cubicBezTo>
                  <a:cubicBezTo>
                    <a:pt x="6017" y="9137"/>
                    <a:pt x="5989" y="9169"/>
                    <a:pt x="5955" y="9189"/>
                  </a:cubicBezTo>
                  <a:cubicBezTo>
                    <a:pt x="5931" y="9200"/>
                    <a:pt x="5904" y="9205"/>
                    <a:pt x="5874" y="9205"/>
                  </a:cubicBezTo>
                  <a:cubicBezTo>
                    <a:pt x="5833" y="9205"/>
                    <a:pt x="5787" y="9196"/>
                    <a:pt x="5739" y="9186"/>
                  </a:cubicBezTo>
                  <a:cubicBezTo>
                    <a:pt x="5698" y="9176"/>
                    <a:pt x="5657" y="9167"/>
                    <a:pt x="5614" y="9163"/>
                  </a:cubicBezTo>
                  <a:cubicBezTo>
                    <a:pt x="5607" y="9162"/>
                    <a:pt x="5599" y="9162"/>
                    <a:pt x="5591" y="9162"/>
                  </a:cubicBezTo>
                  <a:cubicBezTo>
                    <a:pt x="5463" y="9162"/>
                    <a:pt x="5328" y="9230"/>
                    <a:pt x="5233" y="9345"/>
                  </a:cubicBezTo>
                  <a:cubicBezTo>
                    <a:pt x="5134" y="9463"/>
                    <a:pt x="5087" y="9611"/>
                    <a:pt x="5055" y="9726"/>
                  </a:cubicBezTo>
                  <a:cubicBezTo>
                    <a:pt x="4901" y="10288"/>
                    <a:pt x="4946" y="10870"/>
                    <a:pt x="4989" y="11436"/>
                  </a:cubicBezTo>
                  <a:cubicBezTo>
                    <a:pt x="4995" y="11537"/>
                    <a:pt x="5006" y="11665"/>
                    <a:pt x="5070" y="11764"/>
                  </a:cubicBezTo>
                  <a:cubicBezTo>
                    <a:pt x="5111" y="11824"/>
                    <a:pt x="5169" y="11873"/>
                    <a:pt x="5224" y="11920"/>
                  </a:cubicBezTo>
                  <a:cubicBezTo>
                    <a:pt x="5312" y="11995"/>
                    <a:pt x="5394" y="12064"/>
                    <a:pt x="5391" y="12164"/>
                  </a:cubicBezTo>
                  <a:cubicBezTo>
                    <a:pt x="5387" y="12269"/>
                    <a:pt x="5291" y="12342"/>
                    <a:pt x="5199" y="12413"/>
                  </a:cubicBezTo>
                  <a:cubicBezTo>
                    <a:pt x="5184" y="12426"/>
                    <a:pt x="5166" y="12437"/>
                    <a:pt x="5151" y="12449"/>
                  </a:cubicBezTo>
                  <a:cubicBezTo>
                    <a:pt x="5081" y="12505"/>
                    <a:pt x="5008" y="12606"/>
                    <a:pt x="5006" y="12704"/>
                  </a:cubicBezTo>
                  <a:cubicBezTo>
                    <a:pt x="5004" y="12756"/>
                    <a:pt x="5023" y="12801"/>
                    <a:pt x="5059" y="12833"/>
                  </a:cubicBezTo>
                  <a:cubicBezTo>
                    <a:pt x="5081" y="12852"/>
                    <a:pt x="5106" y="12865"/>
                    <a:pt x="5130" y="12876"/>
                  </a:cubicBezTo>
                  <a:cubicBezTo>
                    <a:pt x="5147" y="12884"/>
                    <a:pt x="5164" y="12893"/>
                    <a:pt x="5179" y="12904"/>
                  </a:cubicBezTo>
                  <a:cubicBezTo>
                    <a:pt x="5246" y="12953"/>
                    <a:pt x="5259" y="13051"/>
                    <a:pt x="5267" y="13139"/>
                  </a:cubicBezTo>
                  <a:cubicBezTo>
                    <a:pt x="5282" y="13321"/>
                    <a:pt x="5280" y="13521"/>
                    <a:pt x="5145" y="13617"/>
                  </a:cubicBezTo>
                  <a:cubicBezTo>
                    <a:pt x="5109" y="13641"/>
                    <a:pt x="5066" y="13656"/>
                    <a:pt x="5021" y="13673"/>
                  </a:cubicBezTo>
                  <a:cubicBezTo>
                    <a:pt x="4961" y="13694"/>
                    <a:pt x="4899" y="13716"/>
                    <a:pt x="4852" y="13761"/>
                  </a:cubicBezTo>
                  <a:cubicBezTo>
                    <a:pt x="4762" y="13851"/>
                    <a:pt x="4764" y="13986"/>
                    <a:pt x="4764" y="14106"/>
                  </a:cubicBezTo>
                  <a:lnTo>
                    <a:pt x="4764" y="14123"/>
                  </a:lnTo>
                  <a:cubicBezTo>
                    <a:pt x="4764" y="14301"/>
                    <a:pt x="4742" y="14480"/>
                    <a:pt x="4697" y="14654"/>
                  </a:cubicBezTo>
                  <a:cubicBezTo>
                    <a:pt x="4693" y="14669"/>
                    <a:pt x="4687" y="14684"/>
                    <a:pt x="4680" y="14699"/>
                  </a:cubicBezTo>
                  <a:cubicBezTo>
                    <a:pt x="4639" y="14669"/>
                    <a:pt x="4594" y="14665"/>
                    <a:pt x="4558" y="14665"/>
                  </a:cubicBezTo>
                  <a:cubicBezTo>
                    <a:pt x="4537" y="14665"/>
                    <a:pt x="4515" y="14667"/>
                    <a:pt x="4494" y="14669"/>
                  </a:cubicBezTo>
                  <a:cubicBezTo>
                    <a:pt x="4474" y="14671"/>
                    <a:pt x="4455" y="14672"/>
                    <a:pt x="4437" y="14672"/>
                  </a:cubicBezTo>
                  <a:cubicBezTo>
                    <a:pt x="4405" y="14672"/>
                    <a:pt x="4376" y="14669"/>
                    <a:pt x="4354" y="14660"/>
                  </a:cubicBezTo>
                  <a:cubicBezTo>
                    <a:pt x="4256" y="14622"/>
                    <a:pt x="4232" y="14485"/>
                    <a:pt x="4222" y="14358"/>
                  </a:cubicBezTo>
                  <a:cubicBezTo>
                    <a:pt x="4207" y="14213"/>
                    <a:pt x="4142" y="14054"/>
                    <a:pt x="4005" y="14046"/>
                  </a:cubicBezTo>
                  <a:lnTo>
                    <a:pt x="3995" y="14046"/>
                  </a:lnTo>
                  <a:cubicBezTo>
                    <a:pt x="3857" y="14046"/>
                    <a:pt x="3780" y="14198"/>
                    <a:pt x="3763" y="14339"/>
                  </a:cubicBezTo>
                  <a:lnTo>
                    <a:pt x="3759" y="14384"/>
                  </a:lnTo>
                  <a:cubicBezTo>
                    <a:pt x="3748" y="14495"/>
                    <a:pt x="3737" y="14609"/>
                    <a:pt x="3656" y="14669"/>
                  </a:cubicBezTo>
                  <a:cubicBezTo>
                    <a:pt x="3622" y="14693"/>
                    <a:pt x="3583" y="14705"/>
                    <a:pt x="3532" y="14705"/>
                  </a:cubicBezTo>
                  <a:cubicBezTo>
                    <a:pt x="3467" y="14705"/>
                    <a:pt x="3397" y="14686"/>
                    <a:pt x="3335" y="14665"/>
                  </a:cubicBezTo>
                  <a:lnTo>
                    <a:pt x="3303" y="14654"/>
                  </a:lnTo>
                  <a:lnTo>
                    <a:pt x="3300" y="14690"/>
                  </a:lnTo>
                  <a:cubicBezTo>
                    <a:pt x="3294" y="14851"/>
                    <a:pt x="3163" y="14999"/>
                    <a:pt x="3003" y="15023"/>
                  </a:cubicBezTo>
                  <a:cubicBezTo>
                    <a:pt x="2994" y="15025"/>
                    <a:pt x="2985" y="15025"/>
                    <a:pt x="2977" y="15027"/>
                  </a:cubicBezTo>
                  <a:cubicBezTo>
                    <a:pt x="2943" y="15031"/>
                    <a:pt x="2902" y="15035"/>
                    <a:pt x="2868" y="15059"/>
                  </a:cubicBezTo>
                  <a:cubicBezTo>
                    <a:pt x="2814" y="15095"/>
                    <a:pt x="2803" y="15158"/>
                    <a:pt x="2790" y="15218"/>
                  </a:cubicBezTo>
                  <a:cubicBezTo>
                    <a:pt x="2786" y="15245"/>
                    <a:pt x="2782" y="15271"/>
                    <a:pt x="2773" y="15295"/>
                  </a:cubicBezTo>
                  <a:cubicBezTo>
                    <a:pt x="2730" y="15408"/>
                    <a:pt x="2600" y="15451"/>
                    <a:pt x="2461" y="15496"/>
                  </a:cubicBezTo>
                  <a:cubicBezTo>
                    <a:pt x="2313" y="15543"/>
                    <a:pt x="2158" y="15592"/>
                    <a:pt x="2120" y="15742"/>
                  </a:cubicBezTo>
                  <a:cubicBezTo>
                    <a:pt x="2116" y="15757"/>
                    <a:pt x="2113" y="15770"/>
                    <a:pt x="2111" y="15785"/>
                  </a:cubicBezTo>
                  <a:cubicBezTo>
                    <a:pt x="2107" y="15811"/>
                    <a:pt x="2103" y="15835"/>
                    <a:pt x="2090" y="15854"/>
                  </a:cubicBezTo>
                  <a:cubicBezTo>
                    <a:pt x="2075" y="15875"/>
                    <a:pt x="2047" y="15892"/>
                    <a:pt x="2004" y="15901"/>
                  </a:cubicBezTo>
                  <a:cubicBezTo>
                    <a:pt x="1981" y="15907"/>
                    <a:pt x="1955" y="15910"/>
                    <a:pt x="1929" y="15910"/>
                  </a:cubicBezTo>
                  <a:cubicBezTo>
                    <a:pt x="1779" y="15910"/>
                    <a:pt x="1631" y="15817"/>
                    <a:pt x="1571" y="15687"/>
                  </a:cubicBezTo>
                  <a:cubicBezTo>
                    <a:pt x="1565" y="15674"/>
                    <a:pt x="1561" y="15663"/>
                    <a:pt x="1556" y="15650"/>
                  </a:cubicBezTo>
                  <a:cubicBezTo>
                    <a:pt x="1537" y="15607"/>
                    <a:pt x="1520" y="15562"/>
                    <a:pt x="1479" y="15530"/>
                  </a:cubicBezTo>
                  <a:cubicBezTo>
                    <a:pt x="1428" y="15490"/>
                    <a:pt x="1366" y="15490"/>
                    <a:pt x="1304" y="15490"/>
                  </a:cubicBezTo>
                  <a:cubicBezTo>
                    <a:pt x="1263" y="15490"/>
                    <a:pt x="1226" y="15487"/>
                    <a:pt x="1192" y="15479"/>
                  </a:cubicBezTo>
                  <a:cubicBezTo>
                    <a:pt x="1124" y="15457"/>
                    <a:pt x="1081" y="15395"/>
                    <a:pt x="1031" y="15331"/>
                  </a:cubicBezTo>
                  <a:cubicBezTo>
                    <a:pt x="997" y="15282"/>
                    <a:pt x="961" y="15233"/>
                    <a:pt x="914" y="15196"/>
                  </a:cubicBezTo>
                  <a:cubicBezTo>
                    <a:pt x="867" y="15162"/>
                    <a:pt x="815" y="15143"/>
                    <a:pt x="764" y="15125"/>
                  </a:cubicBezTo>
                  <a:cubicBezTo>
                    <a:pt x="725" y="15110"/>
                    <a:pt x="687" y="15095"/>
                    <a:pt x="652" y="15074"/>
                  </a:cubicBezTo>
                  <a:cubicBezTo>
                    <a:pt x="607" y="15048"/>
                    <a:pt x="571" y="14997"/>
                    <a:pt x="562" y="14950"/>
                  </a:cubicBezTo>
                  <a:cubicBezTo>
                    <a:pt x="560" y="14926"/>
                    <a:pt x="564" y="14905"/>
                    <a:pt x="575" y="14890"/>
                  </a:cubicBezTo>
                  <a:cubicBezTo>
                    <a:pt x="597" y="14890"/>
                    <a:pt x="620" y="14892"/>
                    <a:pt x="644" y="14892"/>
                  </a:cubicBezTo>
                  <a:cubicBezTo>
                    <a:pt x="764" y="14892"/>
                    <a:pt x="854" y="14866"/>
                    <a:pt x="920" y="14813"/>
                  </a:cubicBezTo>
                  <a:cubicBezTo>
                    <a:pt x="978" y="14763"/>
                    <a:pt x="1012" y="14682"/>
                    <a:pt x="1006" y="14605"/>
                  </a:cubicBezTo>
                  <a:cubicBezTo>
                    <a:pt x="1004" y="14564"/>
                    <a:pt x="991" y="14530"/>
                    <a:pt x="969" y="14504"/>
                  </a:cubicBezTo>
                  <a:cubicBezTo>
                    <a:pt x="1008" y="14491"/>
                    <a:pt x="1042" y="14465"/>
                    <a:pt x="1070" y="14431"/>
                  </a:cubicBezTo>
                  <a:cubicBezTo>
                    <a:pt x="1111" y="14380"/>
                    <a:pt x="1126" y="14316"/>
                    <a:pt x="1113" y="14258"/>
                  </a:cubicBezTo>
                  <a:lnTo>
                    <a:pt x="1106" y="14230"/>
                  </a:lnTo>
                  <a:lnTo>
                    <a:pt x="374" y="14448"/>
                  </a:lnTo>
                  <a:cubicBezTo>
                    <a:pt x="336" y="14459"/>
                    <a:pt x="295" y="14468"/>
                    <a:pt x="259" y="14468"/>
                  </a:cubicBezTo>
                  <a:cubicBezTo>
                    <a:pt x="233" y="14468"/>
                    <a:pt x="209" y="14463"/>
                    <a:pt x="192" y="14450"/>
                  </a:cubicBezTo>
                  <a:cubicBezTo>
                    <a:pt x="125" y="14401"/>
                    <a:pt x="151" y="14313"/>
                    <a:pt x="200" y="14185"/>
                  </a:cubicBezTo>
                  <a:cubicBezTo>
                    <a:pt x="237" y="14093"/>
                    <a:pt x="275" y="13990"/>
                    <a:pt x="241" y="13911"/>
                  </a:cubicBezTo>
                  <a:lnTo>
                    <a:pt x="241" y="13911"/>
                  </a:lnTo>
                  <a:cubicBezTo>
                    <a:pt x="274" y="13914"/>
                    <a:pt x="310" y="13916"/>
                    <a:pt x="346" y="13916"/>
                  </a:cubicBezTo>
                  <a:cubicBezTo>
                    <a:pt x="453" y="13916"/>
                    <a:pt x="568" y="13902"/>
                    <a:pt x="667" y="13889"/>
                  </a:cubicBezTo>
                  <a:lnTo>
                    <a:pt x="826" y="13868"/>
                  </a:lnTo>
                  <a:cubicBezTo>
                    <a:pt x="905" y="13855"/>
                    <a:pt x="1006" y="13842"/>
                    <a:pt x="1076" y="13778"/>
                  </a:cubicBezTo>
                  <a:cubicBezTo>
                    <a:pt x="1117" y="13739"/>
                    <a:pt x="1143" y="13677"/>
                    <a:pt x="1139" y="13619"/>
                  </a:cubicBezTo>
                  <a:cubicBezTo>
                    <a:pt x="1136" y="13602"/>
                    <a:pt x="1132" y="13583"/>
                    <a:pt x="1126" y="13568"/>
                  </a:cubicBezTo>
                  <a:cubicBezTo>
                    <a:pt x="1179" y="13561"/>
                    <a:pt x="1231" y="13534"/>
                    <a:pt x="1269" y="13489"/>
                  </a:cubicBezTo>
                  <a:cubicBezTo>
                    <a:pt x="1310" y="13441"/>
                    <a:pt x="1327" y="13384"/>
                    <a:pt x="1319" y="13328"/>
                  </a:cubicBezTo>
                  <a:cubicBezTo>
                    <a:pt x="1301" y="13221"/>
                    <a:pt x="1194" y="13156"/>
                    <a:pt x="1102" y="13156"/>
                  </a:cubicBezTo>
                  <a:cubicBezTo>
                    <a:pt x="1064" y="13156"/>
                    <a:pt x="1027" y="13167"/>
                    <a:pt x="999" y="13186"/>
                  </a:cubicBezTo>
                  <a:cubicBezTo>
                    <a:pt x="967" y="13208"/>
                    <a:pt x="946" y="13234"/>
                    <a:pt x="922" y="13259"/>
                  </a:cubicBezTo>
                  <a:cubicBezTo>
                    <a:pt x="914" y="13270"/>
                    <a:pt x="905" y="13279"/>
                    <a:pt x="896" y="13289"/>
                  </a:cubicBezTo>
                  <a:cubicBezTo>
                    <a:pt x="779" y="13409"/>
                    <a:pt x="612" y="13435"/>
                    <a:pt x="492" y="13435"/>
                  </a:cubicBezTo>
                  <a:cubicBezTo>
                    <a:pt x="414" y="13435"/>
                    <a:pt x="331" y="13424"/>
                    <a:pt x="247" y="13405"/>
                  </a:cubicBezTo>
                  <a:cubicBezTo>
                    <a:pt x="174" y="13388"/>
                    <a:pt x="87" y="13351"/>
                    <a:pt x="74" y="13281"/>
                  </a:cubicBezTo>
                  <a:cubicBezTo>
                    <a:pt x="61" y="13193"/>
                    <a:pt x="149" y="13152"/>
                    <a:pt x="286" y="13101"/>
                  </a:cubicBezTo>
                  <a:cubicBezTo>
                    <a:pt x="318" y="13088"/>
                    <a:pt x="350" y="13077"/>
                    <a:pt x="378" y="13064"/>
                  </a:cubicBezTo>
                  <a:cubicBezTo>
                    <a:pt x="547" y="12985"/>
                    <a:pt x="659" y="12784"/>
                    <a:pt x="676" y="12522"/>
                  </a:cubicBezTo>
                  <a:cubicBezTo>
                    <a:pt x="682" y="12441"/>
                    <a:pt x="680" y="12359"/>
                    <a:pt x="678" y="12280"/>
                  </a:cubicBezTo>
                  <a:cubicBezTo>
                    <a:pt x="674" y="12156"/>
                    <a:pt x="672" y="12030"/>
                    <a:pt x="697" y="11907"/>
                  </a:cubicBezTo>
                  <a:cubicBezTo>
                    <a:pt x="736" y="11717"/>
                    <a:pt x="877" y="11522"/>
                    <a:pt x="1070" y="11517"/>
                  </a:cubicBezTo>
                  <a:cubicBezTo>
                    <a:pt x="1119" y="11517"/>
                    <a:pt x="1169" y="11505"/>
                    <a:pt x="1216" y="11494"/>
                  </a:cubicBezTo>
                  <a:cubicBezTo>
                    <a:pt x="1259" y="11481"/>
                    <a:pt x="1299" y="11472"/>
                    <a:pt x="1340" y="11470"/>
                  </a:cubicBezTo>
                  <a:lnTo>
                    <a:pt x="1355" y="11468"/>
                  </a:lnTo>
                  <a:lnTo>
                    <a:pt x="1364" y="11457"/>
                  </a:lnTo>
                  <a:cubicBezTo>
                    <a:pt x="1383" y="11421"/>
                    <a:pt x="1383" y="11382"/>
                    <a:pt x="1383" y="11344"/>
                  </a:cubicBezTo>
                  <a:cubicBezTo>
                    <a:pt x="1383" y="11316"/>
                    <a:pt x="1383" y="11288"/>
                    <a:pt x="1391" y="11267"/>
                  </a:cubicBezTo>
                  <a:cubicBezTo>
                    <a:pt x="1411" y="11220"/>
                    <a:pt x="1462" y="11198"/>
                    <a:pt x="1516" y="11175"/>
                  </a:cubicBezTo>
                  <a:cubicBezTo>
                    <a:pt x="1535" y="11166"/>
                    <a:pt x="1554" y="11158"/>
                    <a:pt x="1571" y="11149"/>
                  </a:cubicBezTo>
                  <a:cubicBezTo>
                    <a:pt x="1629" y="11121"/>
                    <a:pt x="1672" y="11055"/>
                    <a:pt x="1674" y="10999"/>
                  </a:cubicBezTo>
                  <a:cubicBezTo>
                    <a:pt x="1676" y="10982"/>
                    <a:pt x="1672" y="10967"/>
                    <a:pt x="1666" y="10952"/>
                  </a:cubicBezTo>
                  <a:cubicBezTo>
                    <a:pt x="1741" y="10930"/>
                    <a:pt x="1813" y="10900"/>
                    <a:pt x="1880" y="10862"/>
                  </a:cubicBezTo>
                  <a:lnTo>
                    <a:pt x="1886" y="10860"/>
                  </a:lnTo>
                  <a:lnTo>
                    <a:pt x="1891" y="10853"/>
                  </a:lnTo>
                  <a:cubicBezTo>
                    <a:pt x="1955" y="10738"/>
                    <a:pt x="1816" y="10618"/>
                    <a:pt x="1771" y="10577"/>
                  </a:cubicBezTo>
                  <a:cubicBezTo>
                    <a:pt x="1728" y="10540"/>
                    <a:pt x="1681" y="10476"/>
                    <a:pt x="1681" y="10423"/>
                  </a:cubicBezTo>
                  <a:cubicBezTo>
                    <a:pt x="1681" y="10401"/>
                    <a:pt x="1689" y="10386"/>
                    <a:pt x="1702" y="10373"/>
                  </a:cubicBezTo>
                  <a:cubicBezTo>
                    <a:pt x="1723" y="10354"/>
                    <a:pt x="1756" y="10350"/>
                    <a:pt x="1792" y="10348"/>
                  </a:cubicBezTo>
                  <a:cubicBezTo>
                    <a:pt x="1989" y="10329"/>
                    <a:pt x="2187" y="10320"/>
                    <a:pt x="2385" y="10320"/>
                  </a:cubicBezTo>
                  <a:cubicBezTo>
                    <a:pt x="2500" y="10320"/>
                    <a:pt x="2614" y="10323"/>
                    <a:pt x="2728" y="10328"/>
                  </a:cubicBezTo>
                  <a:lnTo>
                    <a:pt x="2760" y="10331"/>
                  </a:lnTo>
                  <a:lnTo>
                    <a:pt x="2760" y="10331"/>
                  </a:lnTo>
                  <a:lnTo>
                    <a:pt x="2756" y="10298"/>
                  </a:lnTo>
                  <a:cubicBezTo>
                    <a:pt x="2741" y="10181"/>
                    <a:pt x="2838" y="10056"/>
                    <a:pt x="2958" y="10041"/>
                  </a:cubicBezTo>
                  <a:cubicBezTo>
                    <a:pt x="2973" y="10039"/>
                    <a:pt x="2988" y="10039"/>
                    <a:pt x="3003" y="10037"/>
                  </a:cubicBezTo>
                  <a:cubicBezTo>
                    <a:pt x="3033" y="10037"/>
                    <a:pt x="3063" y="10035"/>
                    <a:pt x="3090" y="10026"/>
                  </a:cubicBezTo>
                  <a:cubicBezTo>
                    <a:pt x="3172" y="10003"/>
                    <a:pt x="3217" y="9930"/>
                    <a:pt x="3260" y="9861"/>
                  </a:cubicBezTo>
                  <a:cubicBezTo>
                    <a:pt x="3288" y="9816"/>
                    <a:pt x="3315" y="9769"/>
                    <a:pt x="3356" y="9739"/>
                  </a:cubicBezTo>
                  <a:cubicBezTo>
                    <a:pt x="3395" y="9707"/>
                    <a:pt x="3450" y="9690"/>
                    <a:pt x="3504" y="9673"/>
                  </a:cubicBezTo>
                  <a:cubicBezTo>
                    <a:pt x="3590" y="9645"/>
                    <a:pt x="3677" y="9617"/>
                    <a:pt x="3716" y="9529"/>
                  </a:cubicBezTo>
                  <a:cubicBezTo>
                    <a:pt x="3731" y="9497"/>
                    <a:pt x="3733" y="9461"/>
                    <a:pt x="3735" y="9426"/>
                  </a:cubicBezTo>
                  <a:cubicBezTo>
                    <a:pt x="3740" y="9390"/>
                    <a:pt x="3742" y="9354"/>
                    <a:pt x="3761" y="9326"/>
                  </a:cubicBezTo>
                  <a:cubicBezTo>
                    <a:pt x="3791" y="9283"/>
                    <a:pt x="3851" y="9274"/>
                    <a:pt x="3915" y="9266"/>
                  </a:cubicBezTo>
                  <a:cubicBezTo>
                    <a:pt x="3988" y="9255"/>
                    <a:pt x="4063" y="9244"/>
                    <a:pt x="4106" y="9182"/>
                  </a:cubicBezTo>
                  <a:cubicBezTo>
                    <a:pt x="4140" y="9137"/>
                    <a:pt x="4140" y="9081"/>
                    <a:pt x="4140" y="9028"/>
                  </a:cubicBezTo>
                  <a:cubicBezTo>
                    <a:pt x="4140" y="9006"/>
                    <a:pt x="4140" y="8985"/>
                    <a:pt x="4142" y="8966"/>
                  </a:cubicBezTo>
                  <a:cubicBezTo>
                    <a:pt x="4148" y="8921"/>
                    <a:pt x="4186" y="8874"/>
                    <a:pt x="4219" y="8874"/>
                  </a:cubicBezTo>
                  <a:cubicBezTo>
                    <a:pt x="4226" y="8874"/>
                    <a:pt x="4233" y="8876"/>
                    <a:pt x="4239" y="8880"/>
                  </a:cubicBezTo>
                  <a:lnTo>
                    <a:pt x="4294" y="8923"/>
                  </a:lnTo>
                  <a:lnTo>
                    <a:pt x="4282" y="8854"/>
                  </a:lnTo>
                  <a:cubicBezTo>
                    <a:pt x="4267" y="8786"/>
                    <a:pt x="4252" y="8709"/>
                    <a:pt x="4277" y="8642"/>
                  </a:cubicBezTo>
                  <a:cubicBezTo>
                    <a:pt x="4295" y="8594"/>
                    <a:pt x="4346" y="8555"/>
                    <a:pt x="4392" y="8555"/>
                  </a:cubicBezTo>
                  <a:cubicBezTo>
                    <a:pt x="4397" y="8555"/>
                    <a:pt x="4401" y="8556"/>
                    <a:pt x="4406" y="8557"/>
                  </a:cubicBezTo>
                  <a:cubicBezTo>
                    <a:pt x="4406" y="8610"/>
                    <a:pt x="4410" y="8674"/>
                    <a:pt x="4440" y="8730"/>
                  </a:cubicBezTo>
                  <a:cubicBezTo>
                    <a:pt x="4469" y="8782"/>
                    <a:pt x="4526" y="8816"/>
                    <a:pt x="4580" y="8816"/>
                  </a:cubicBezTo>
                  <a:cubicBezTo>
                    <a:pt x="4597" y="8816"/>
                    <a:pt x="4613" y="8812"/>
                    <a:pt x="4629" y="8805"/>
                  </a:cubicBezTo>
                  <a:cubicBezTo>
                    <a:pt x="4678" y="8782"/>
                    <a:pt x="4729" y="8719"/>
                    <a:pt x="4697" y="8557"/>
                  </a:cubicBezTo>
                  <a:cubicBezTo>
                    <a:pt x="4687" y="8505"/>
                    <a:pt x="4674" y="8434"/>
                    <a:pt x="4624" y="8385"/>
                  </a:cubicBezTo>
                  <a:cubicBezTo>
                    <a:pt x="4577" y="8336"/>
                    <a:pt x="4509" y="8319"/>
                    <a:pt x="4442" y="8299"/>
                  </a:cubicBezTo>
                  <a:cubicBezTo>
                    <a:pt x="4363" y="8280"/>
                    <a:pt x="4297" y="8261"/>
                    <a:pt x="4282" y="8199"/>
                  </a:cubicBezTo>
                  <a:cubicBezTo>
                    <a:pt x="4262" y="8115"/>
                    <a:pt x="4376" y="8053"/>
                    <a:pt x="4479" y="8025"/>
                  </a:cubicBezTo>
                  <a:lnTo>
                    <a:pt x="4834" y="7927"/>
                  </a:lnTo>
                  <a:cubicBezTo>
                    <a:pt x="4879" y="7916"/>
                    <a:pt x="4927" y="7903"/>
                    <a:pt x="4972" y="7877"/>
                  </a:cubicBezTo>
                  <a:cubicBezTo>
                    <a:pt x="5096" y="7809"/>
                    <a:pt x="5169" y="7652"/>
                    <a:pt x="5171" y="7460"/>
                  </a:cubicBezTo>
                  <a:cubicBezTo>
                    <a:pt x="5173" y="7389"/>
                    <a:pt x="5164" y="7318"/>
                    <a:pt x="5158" y="7252"/>
                  </a:cubicBezTo>
                  <a:cubicBezTo>
                    <a:pt x="5149" y="7170"/>
                    <a:pt x="5141" y="7085"/>
                    <a:pt x="5147" y="7003"/>
                  </a:cubicBezTo>
                  <a:cubicBezTo>
                    <a:pt x="5156" y="6875"/>
                    <a:pt x="5218" y="6710"/>
                    <a:pt x="5359" y="6660"/>
                  </a:cubicBezTo>
                  <a:cubicBezTo>
                    <a:pt x="5385" y="6650"/>
                    <a:pt x="5413" y="6645"/>
                    <a:pt x="5443" y="6641"/>
                  </a:cubicBezTo>
                  <a:cubicBezTo>
                    <a:pt x="5486" y="6633"/>
                    <a:pt x="5531" y="6626"/>
                    <a:pt x="5571" y="6603"/>
                  </a:cubicBezTo>
                  <a:cubicBezTo>
                    <a:pt x="5655" y="6558"/>
                    <a:pt x="5694" y="6470"/>
                    <a:pt x="5730" y="6376"/>
                  </a:cubicBezTo>
                  <a:lnTo>
                    <a:pt x="5882" y="5981"/>
                  </a:lnTo>
                  <a:lnTo>
                    <a:pt x="5970" y="5917"/>
                  </a:lnTo>
                  <a:lnTo>
                    <a:pt x="5963" y="5900"/>
                  </a:lnTo>
                  <a:cubicBezTo>
                    <a:pt x="5959" y="5883"/>
                    <a:pt x="5961" y="5870"/>
                    <a:pt x="5970" y="5857"/>
                  </a:cubicBezTo>
                  <a:cubicBezTo>
                    <a:pt x="5978" y="5842"/>
                    <a:pt x="5998" y="5829"/>
                    <a:pt x="6021" y="5825"/>
                  </a:cubicBezTo>
                  <a:cubicBezTo>
                    <a:pt x="6030" y="5823"/>
                    <a:pt x="6041" y="5821"/>
                    <a:pt x="6049" y="5818"/>
                  </a:cubicBezTo>
                  <a:cubicBezTo>
                    <a:pt x="6101" y="5810"/>
                    <a:pt x="6161" y="5797"/>
                    <a:pt x="6195" y="5748"/>
                  </a:cubicBezTo>
                  <a:cubicBezTo>
                    <a:pt x="6221" y="5707"/>
                    <a:pt x="6216" y="5660"/>
                    <a:pt x="6214" y="5619"/>
                  </a:cubicBezTo>
                  <a:cubicBezTo>
                    <a:pt x="6212" y="5587"/>
                    <a:pt x="6210" y="5555"/>
                    <a:pt x="6218" y="5531"/>
                  </a:cubicBezTo>
                  <a:cubicBezTo>
                    <a:pt x="6236" y="5489"/>
                    <a:pt x="6283" y="5467"/>
                    <a:pt x="6332" y="5446"/>
                  </a:cubicBezTo>
                  <a:cubicBezTo>
                    <a:pt x="6347" y="5439"/>
                    <a:pt x="6364" y="5431"/>
                    <a:pt x="6379" y="5422"/>
                  </a:cubicBezTo>
                  <a:cubicBezTo>
                    <a:pt x="6514" y="5351"/>
                    <a:pt x="6591" y="5191"/>
                    <a:pt x="6561" y="5041"/>
                  </a:cubicBezTo>
                  <a:lnTo>
                    <a:pt x="6559" y="5028"/>
                  </a:lnTo>
                  <a:cubicBezTo>
                    <a:pt x="6553" y="4996"/>
                    <a:pt x="6546" y="4964"/>
                    <a:pt x="6561" y="4946"/>
                  </a:cubicBezTo>
                  <a:cubicBezTo>
                    <a:pt x="6570" y="4936"/>
                    <a:pt x="6589" y="4929"/>
                    <a:pt x="6606" y="4925"/>
                  </a:cubicBezTo>
                  <a:cubicBezTo>
                    <a:pt x="6613" y="4923"/>
                    <a:pt x="6619" y="4921"/>
                    <a:pt x="6626" y="4919"/>
                  </a:cubicBezTo>
                  <a:cubicBezTo>
                    <a:pt x="6703" y="4891"/>
                    <a:pt x="6767" y="4820"/>
                    <a:pt x="6799" y="4722"/>
                  </a:cubicBezTo>
                  <a:cubicBezTo>
                    <a:pt x="6820" y="4664"/>
                    <a:pt x="6829" y="4604"/>
                    <a:pt x="6838" y="4544"/>
                  </a:cubicBezTo>
                  <a:cubicBezTo>
                    <a:pt x="6842" y="4520"/>
                    <a:pt x="6846" y="4499"/>
                    <a:pt x="6850" y="4475"/>
                  </a:cubicBezTo>
                  <a:cubicBezTo>
                    <a:pt x="6857" y="4434"/>
                    <a:pt x="6868" y="4392"/>
                    <a:pt x="6893" y="4362"/>
                  </a:cubicBezTo>
                  <a:cubicBezTo>
                    <a:pt x="6917" y="4334"/>
                    <a:pt x="6955" y="4317"/>
                    <a:pt x="6994" y="4299"/>
                  </a:cubicBezTo>
                  <a:cubicBezTo>
                    <a:pt x="7035" y="4282"/>
                    <a:pt x="7075" y="4265"/>
                    <a:pt x="7110" y="4233"/>
                  </a:cubicBezTo>
                  <a:cubicBezTo>
                    <a:pt x="7129" y="4212"/>
                    <a:pt x="7144" y="4186"/>
                    <a:pt x="7159" y="4162"/>
                  </a:cubicBezTo>
                  <a:cubicBezTo>
                    <a:pt x="7163" y="4156"/>
                    <a:pt x="7168" y="4147"/>
                    <a:pt x="7172" y="4141"/>
                  </a:cubicBezTo>
                  <a:cubicBezTo>
                    <a:pt x="7258" y="4004"/>
                    <a:pt x="7414" y="3922"/>
                    <a:pt x="7551" y="3850"/>
                  </a:cubicBezTo>
                  <a:cubicBezTo>
                    <a:pt x="7564" y="3843"/>
                    <a:pt x="7577" y="3837"/>
                    <a:pt x="7590" y="3837"/>
                  </a:cubicBezTo>
                  <a:lnTo>
                    <a:pt x="7592" y="3837"/>
                  </a:lnTo>
                  <a:cubicBezTo>
                    <a:pt x="7609" y="3841"/>
                    <a:pt x="7622" y="3867"/>
                    <a:pt x="7635" y="3892"/>
                  </a:cubicBezTo>
                  <a:cubicBezTo>
                    <a:pt x="7686" y="4009"/>
                    <a:pt x="7790" y="4133"/>
                    <a:pt x="7920" y="4133"/>
                  </a:cubicBezTo>
                  <a:cubicBezTo>
                    <a:pt x="7931" y="4133"/>
                    <a:pt x="7943" y="4132"/>
                    <a:pt x="7954" y="4130"/>
                  </a:cubicBezTo>
                  <a:cubicBezTo>
                    <a:pt x="7995" y="4124"/>
                    <a:pt x="8025" y="4104"/>
                    <a:pt x="8037" y="4074"/>
                  </a:cubicBezTo>
                  <a:cubicBezTo>
                    <a:pt x="8050" y="4049"/>
                    <a:pt x="8046" y="4023"/>
                    <a:pt x="8044" y="4002"/>
                  </a:cubicBezTo>
                  <a:lnTo>
                    <a:pt x="7995" y="3650"/>
                  </a:lnTo>
                  <a:cubicBezTo>
                    <a:pt x="7990" y="3625"/>
                    <a:pt x="7986" y="3597"/>
                    <a:pt x="7973" y="3571"/>
                  </a:cubicBezTo>
                  <a:cubicBezTo>
                    <a:pt x="7956" y="3539"/>
                    <a:pt x="7930" y="3515"/>
                    <a:pt x="7890" y="3490"/>
                  </a:cubicBezTo>
                  <a:cubicBezTo>
                    <a:pt x="7825" y="3451"/>
                    <a:pt x="7746" y="3430"/>
                    <a:pt x="7665" y="3430"/>
                  </a:cubicBezTo>
                  <a:cubicBezTo>
                    <a:pt x="7521" y="3430"/>
                    <a:pt x="7384" y="3494"/>
                    <a:pt x="7300" y="3599"/>
                  </a:cubicBezTo>
                  <a:cubicBezTo>
                    <a:pt x="7292" y="3610"/>
                    <a:pt x="7285" y="3620"/>
                    <a:pt x="7277" y="3631"/>
                  </a:cubicBezTo>
                  <a:cubicBezTo>
                    <a:pt x="7255" y="3661"/>
                    <a:pt x="7234" y="3691"/>
                    <a:pt x="7206" y="3708"/>
                  </a:cubicBezTo>
                  <a:cubicBezTo>
                    <a:pt x="7170" y="3730"/>
                    <a:pt x="7125" y="3732"/>
                    <a:pt x="7082" y="3736"/>
                  </a:cubicBezTo>
                  <a:lnTo>
                    <a:pt x="6780" y="3755"/>
                  </a:lnTo>
                  <a:cubicBezTo>
                    <a:pt x="6748" y="3757"/>
                    <a:pt x="6715" y="3760"/>
                    <a:pt x="6683" y="3760"/>
                  </a:cubicBezTo>
                  <a:cubicBezTo>
                    <a:pt x="6559" y="3760"/>
                    <a:pt x="6476" y="3732"/>
                    <a:pt x="6424" y="3676"/>
                  </a:cubicBezTo>
                  <a:cubicBezTo>
                    <a:pt x="6396" y="3646"/>
                    <a:pt x="6375" y="3599"/>
                    <a:pt x="6390" y="3558"/>
                  </a:cubicBezTo>
                  <a:cubicBezTo>
                    <a:pt x="6411" y="3507"/>
                    <a:pt x="6478" y="3494"/>
                    <a:pt x="6548" y="3481"/>
                  </a:cubicBezTo>
                  <a:cubicBezTo>
                    <a:pt x="6628" y="3466"/>
                    <a:pt x="6715" y="3449"/>
                    <a:pt x="6745" y="3367"/>
                  </a:cubicBezTo>
                  <a:cubicBezTo>
                    <a:pt x="6756" y="3335"/>
                    <a:pt x="6754" y="3303"/>
                    <a:pt x="6752" y="3273"/>
                  </a:cubicBezTo>
                  <a:cubicBezTo>
                    <a:pt x="6750" y="3248"/>
                    <a:pt x="6748" y="3222"/>
                    <a:pt x="6754" y="3200"/>
                  </a:cubicBezTo>
                  <a:cubicBezTo>
                    <a:pt x="6771" y="3151"/>
                    <a:pt x="6829" y="3136"/>
                    <a:pt x="6898" y="3119"/>
                  </a:cubicBezTo>
                  <a:cubicBezTo>
                    <a:pt x="6962" y="3102"/>
                    <a:pt x="7035" y="3085"/>
                    <a:pt x="7073" y="3025"/>
                  </a:cubicBezTo>
                  <a:cubicBezTo>
                    <a:pt x="7086" y="3005"/>
                    <a:pt x="7095" y="2984"/>
                    <a:pt x="7101" y="2963"/>
                  </a:cubicBezTo>
                  <a:cubicBezTo>
                    <a:pt x="7103" y="2954"/>
                    <a:pt x="7105" y="2945"/>
                    <a:pt x="7110" y="2939"/>
                  </a:cubicBezTo>
                  <a:cubicBezTo>
                    <a:pt x="7129" y="2890"/>
                    <a:pt x="7165" y="2845"/>
                    <a:pt x="7200" y="2800"/>
                  </a:cubicBezTo>
                  <a:cubicBezTo>
                    <a:pt x="7253" y="2735"/>
                    <a:pt x="7307" y="2669"/>
                    <a:pt x="7311" y="2583"/>
                  </a:cubicBezTo>
                  <a:cubicBezTo>
                    <a:pt x="7326" y="2575"/>
                    <a:pt x="7343" y="2570"/>
                    <a:pt x="7363" y="2570"/>
                  </a:cubicBezTo>
                  <a:cubicBezTo>
                    <a:pt x="7414" y="2570"/>
                    <a:pt x="7461" y="2603"/>
                    <a:pt x="7474" y="2645"/>
                  </a:cubicBezTo>
                  <a:cubicBezTo>
                    <a:pt x="7487" y="2682"/>
                    <a:pt x="7478" y="2723"/>
                    <a:pt x="7470" y="2765"/>
                  </a:cubicBezTo>
                  <a:lnTo>
                    <a:pt x="7468" y="2776"/>
                  </a:lnTo>
                  <a:cubicBezTo>
                    <a:pt x="7459" y="2830"/>
                    <a:pt x="7453" y="2888"/>
                    <a:pt x="7480" y="2939"/>
                  </a:cubicBezTo>
                  <a:cubicBezTo>
                    <a:pt x="7502" y="2973"/>
                    <a:pt x="7545" y="2994"/>
                    <a:pt x="7584" y="2994"/>
                  </a:cubicBezTo>
                  <a:cubicBezTo>
                    <a:pt x="7609" y="2994"/>
                    <a:pt x="7632" y="2986"/>
                    <a:pt x="7647" y="2969"/>
                  </a:cubicBezTo>
                  <a:cubicBezTo>
                    <a:pt x="7662" y="2952"/>
                    <a:pt x="7684" y="2943"/>
                    <a:pt x="7710" y="2943"/>
                  </a:cubicBezTo>
                  <a:cubicBezTo>
                    <a:pt x="7810" y="2943"/>
                    <a:pt x="7952" y="3063"/>
                    <a:pt x="7967" y="3160"/>
                  </a:cubicBezTo>
                  <a:cubicBezTo>
                    <a:pt x="7967" y="3168"/>
                    <a:pt x="7967" y="3179"/>
                    <a:pt x="7969" y="3190"/>
                  </a:cubicBezTo>
                  <a:cubicBezTo>
                    <a:pt x="7971" y="3218"/>
                    <a:pt x="7973" y="3245"/>
                    <a:pt x="7986" y="3273"/>
                  </a:cubicBezTo>
                  <a:cubicBezTo>
                    <a:pt x="8001" y="3305"/>
                    <a:pt x="8038" y="3324"/>
                    <a:pt x="8071" y="3324"/>
                  </a:cubicBezTo>
                  <a:cubicBezTo>
                    <a:pt x="8089" y="3324"/>
                    <a:pt x="8107" y="3318"/>
                    <a:pt x="8119" y="3305"/>
                  </a:cubicBezTo>
                  <a:lnTo>
                    <a:pt x="8127" y="3297"/>
                  </a:lnTo>
                  <a:lnTo>
                    <a:pt x="8125" y="3282"/>
                  </a:lnTo>
                  <a:cubicBezTo>
                    <a:pt x="8110" y="3224"/>
                    <a:pt x="8125" y="3162"/>
                    <a:pt x="8168" y="3108"/>
                  </a:cubicBezTo>
                  <a:cubicBezTo>
                    <a:pt x="8209" y="3057"/>
                    <a:pt x="8267" y="3025"/>
                    <a:pt x="8327" y="3023"/>
                  </a:cubicBezTo>
                  <a:cubicBezTo>
                    <a:pt x="8337" y="3147"/>
                    <a:pt x="8447" y="3256"/>
                    <a:pt x="8571" y="3262"/>
                  </a:cubicBezTo>
                  <a:lnTo>
                    <a:pt x="8575" y="3265"/>
                  </a:lnTo>
                  <a:lnTo>
                    <a:pt x="8579" y="3262"/>
                  </a:lnTo>
                  <a:cubicBezTo>
                    <a:pt x="8639" y="3252"/>
                    <a:pt x="8680" y="3207"/>
                    <a:pt x="8691" y="3138"/>
                  </a:cubicBezTo>
                  <a:cubicBezTo>
                    <a:pt x="8708" y="3044"/>
                    <a:pt x="8659" y="2937"/>
                    <a:pt x="8582" y="2890"/>
                  </a:cubicBezTo>
                  <a:cubicBezTo>
                    <a:pt x="8487" y="2836"/>
                    <a:pt x="8380" y="2834"/>
                    <a:pt x="8277" y="2832"/>
                  </a:cubicBezTo>
                  <a:cubicBezTo>
                    <a:pt x="8237" y="2832"/>
                    <a:pt x="8198" y="2830"/>
                    <a:pt x="8160" y="2828"/>
                  </a:cubicBezTo>
                  <a:cubicBezTo>
                    <a:pt x="8031" y="2815"/>
                    <a:pt x="7898" y="2738"/>
                    <a:pt x="7894" y="2630"/>
                  </a:cubicBezTo>
                  <a:lnTo>
                    <a:pt x="8222" y="2493"/>
                  </a:lnTo>
                  <a:lnTo>
                    <a:pt x="8194" y="2465"/>
                  </a:lnTo>
                  <a:cubicBezTo>
                    <a:pt x="8172" y="2444"/>
                    <a:pt x="8162" y="2421"/>
                    <a:pt x="8164" y="2391"/>
                  </a:cubicBezTo>
                  <a:cubicBezTo>
                    <a:pt x="8166" y="2316"/>
                    <a:pt x="8239" y="2223"/>
                    <a:pt x="8310" y="2166"/>
                  </a:cubicBezTo>
                  <a:lnTo>
                    <a:pt x="8494" y="2016"/>
                  </a:lnTo>
                  <a:cubicBezTo>
                    <a:pt x="8534" y="2031"/>
                    <a:pt x="8543" y="2084"/>
                    <a:pt x="8549" y="2166"/>
                  </a:cubicBezTo>
                  <a:cubicBezTo>
                    <a:pt x="8558" y="2243"/>
                    <a:pt x="8567" y="2328"/>
                    <a:pt x="8633" y="2373"/>
                  </a:cubicBezTo>
                  <a:cubicBezTo>
                    <a:pt x="8663" y="2395"/>
                    <a:pt x="8697" y="2399"/>
                    <a:pt x="8727" y="2403"/>
                  </a:cubicBezTo>
                  <a:cubicBezTo>
                    <a:pt x="8772" y="2412"/>
                    <a:pt x="8813" y="2414"/>
                    <a:pt x="8854" y="2414"/>
                  </a:cubicBezTo>
                  <a:cubicBezTo>
                    <a:pt x="9012" y="2414"/>
                    <a:pt x="9115" y="2358"/>
                    <a:pt x="9143" y="2258"/>
                  </a:cubicBezTo>
                  <a:cubicBezTo>
                    <a:pt x="9149" y="2232"/>
                    <a:pt x="9152" y="2208"/>
                    <a:pt x="9152" y="2187"/>
                  </a:cubicBezTo>
                  <a:cubicBezTo>
                    <a:pt x="9154" y="2166"/>
                    <a:pt x="9154" y="2148"/>
                    <a:pt x="9158" y="2129"/>
                  </a:cubicBezTo>
                  <a:cubicBezTo>
                    <a:pt x="9187" y="2011"/>
                    <a:pt x="9341" y="1987"/>
                    <a:pt x="9468" y="1987"/>
                  </a:cubicBezTo>
                  <a:cubicBezTo>
                    <a:pt x="9480" y="1987"/>
                    <a:pt x="9492" y="1987"/>
                    <a:pt x="9503" y="1988"/>
                  </a:cubicBezTo>
                  <a:lnTo>
                    <a:pt x="9548" y="1990"/>
                  </a:lnTo>
                  <a:lnTo>
                    <a:pt x="9529" y="1949"/>
                  </a:lnTo>
                  <a:cubicBezTo>
                    <a:pt x="9464" y="1825"/>
                    <a:pt x="9415" y="1713"/>
                    <a:pt x="9434" y="1602"/>
                  </a:cubicBezTo>
                  <a:cubicBezTo>
                    <a:pt x="9469" y="1420"/>
                    <a:pt x="9670" y="1326"/>
                    <a:pt x="9854" y="1264"/>
                  </a:cubicBezTo>
                  <a:lnTo>
                    <a:pt x="9886" y="1743"/>
                  </a:lnTo>
                  <a:cubicBezTo>
                    <a:pt x="9886" y="1771"/>
                    <a:pt x="9891" y="1814"/>
                    <a:pt x="9919" y="1842"/>
                  </a:cubicBezTo>
                  <a:cubicBezTo>
                    <a:pt x="9938" y="1861"/>
                    <a:pt x="9966" y="1870"/>
                    <a:pt x="10002" y="1870"/>
                  </a:cubicBezTo>
                  <a:cubicBezTo>
                    <a:pt x="10015" y="1870"/>
                    <a:pt x="10028" y="1868"/>
                    <a:pt x="10041" y="1868"/>
                  </a:cubicBezTo>
                  <a:lnTo>
                    <a:pt x="10347" y="1831"/>
                  </a:lnTo>
                  <a:lnTo>
                    <a:pt x="10441" y="2185"/>
                  </a:lnTo>
                  <a:lnTo>
                    <a:pt x="10452" y="2189"/>
                  </a:lnTo>
                  <a:cubicBezTo>
                    <a:pt x="10472" y="2202"/>
                    <a:pt x="10496" y="2208"/>
                    <a:pt x="10520" y="2208"/>
                  </a:cubicBezTo>
                  <a:cubicBezTo>
                    <a:pt x="10585" y="2208"/>
                    <a:pt x="10656" y="2165"/>
                    <a:pt x="10688" y="2101"/>
                  </a:cubicBezTo>
                  <a:cubicBezTo>
                    <a:pt x="10726" y="2020"/>
                    <a:pt x="10713" y="1923"/>
                    <a:pt x="10696" y="1851"/>
                  </a:cubicBezTo>
                  <a:cubicBezTo>
                    <a:pt x="10658" y="1673"/>
                    <a:pt x="10589" y="1508"/>
                    <a:pt x="10493" y="1356"/>
                  </a:cubicBezTo>
                  <a:cubicBezTo>
                    <a:pt x="10510" y="1341"/>
                    <a:pt x="10533" y="1335"/>
                    <a:pt x="10560" y="1335"/>
                  </a:cubicBezTo>
                  <a:cubicBezTo>
                    <a:pt x="10602" y="1335"/>
                    <a:pt x="10652" y="1351"/>
                    <a:pt x="10696" y="1379"/>
                  </a:cubicBezTo>
                  <a:cubicBezTo>
                    <a:pt x="10711" y="1388"/>
                    <a:pt x="10724" y="1399"/>
                    <a:pt x="10739" y="1407"/>
                  </a:cubicBezTo>
                  <a:cubicBezTo>
                    <a:pt x="10804" y="1451"/>
                    <a:pt x="10870" y="1498"/>
                    <a:pt x="10947" y="1498"/>
                  </a:cubicBezTo>
                  <a:cubicBezTo>
                    <a:pt x="10952" y="1498"/>
                    <a:pt x="10957" y="1497"/>
                    <a:pt x="10962" y="1497"/>
                  </a:cubicBezTo>
                  <a:cubicBezTo>
                    <a:pt x="10977" y="1497"/>
                    <a:pt x="10994" y="1493"/>
                    <a:pt x="11009" y="1489"/>
                  </a:cubicBezTo>
                  <a:cubicBezTo>
                    <a:pt x="11027" y="1486"/>
                    <a:pt x="11044" y="1482"/>
                    <a:pt x="11060" y="1482"/>
                  </a:cubicBezTo>
                  <a:cubicBezTo>
                    <a:pt x="11066" y="1482"/>
                    <a:pt x="11072" y="1483"/>
                    <a:pt x="11078" y="1484"/>
                  </a:cubicBezTo>
                  <a:cubicBezTo>
                    <a:pt x="11116" y="1493"/>
                    <a:pt x="11138" y="1534"/>
                    <a:pt x="11161" y="1576"/>
                  </a:cubicBezTo>
                  <a:cubicBezTo>
                    <a:pt x="11172" y="1598"/>
                    <a:pt x="11183" y="1619"/>
                    <a:pt x="11198" y="1639"/>
                  </a:cubicBezTo>
                  <a:cubicBezTo>
                    <a:pt x="11225" y="1675"/>
                    <a:pt x="11273" y="1690"/>
                    <a:pt x="11309" y="1690"/>
                  </a:cubicBezTo>
                  <a:cubicBezTo>
                    <a:pt x="11343" y="1690"/>
                    <a:pt x="11371" y="1677"/>
                    <a:pt x="11386" y="1658"/>
                  </a:cubicBezTo>
                  <a:cubicBezTo>
                    <a:pt x="11395" y="1647"/>
                    <a:pt x="11405" y="1628"/>
                    <a:pt x="11397" y="1598"/>
                  </a:cubicBezTo>
                  <a:lnTo>
                    <a:pt x="11395" y="1589"/>
                  </a:lnTo>
                  <a:lnTo>
                    <a:pt x="11388" y="1583"/>
                  </a:lnTo>
                  <a:cubicBezTo>
                    <a:pt x="11258" y="1491"/>
                    <a:pt x="11208" y="1298"/>
                    <a:pt x="11281" y="1154"/>
                  </a:cubicBezTo>
                  <a:cubicBezTo>
                    <a:pt x="11294" y="1131"/>
                    <a:pt x="11307" y="1107"/>
                    <a:pt x="11324" y="1084"/>
                  </a:cubicBezTo>
                  <a:cubicBezTo>
                    <a:pt x="11341" y="1058"/>
                    <a:pt x="11360" y="1028"/>
                    <a:pt x="11373" y="998"/>
                  </a:cubicBezTo>
                  <a:cubicBezTo>
                    <a:pt x="11388" y="966"/>
                    <a:pt x="11397" y="934"/>
                    <a:pt x="11408" y="901"/>
                  </a:cubicBezTo>
                  <a:cubicBezTo>
                    <a:pt x="11418" y="865"/>
                    <a:pt x="11427" y="831"/>
                    <a:pt x="11444" y="799"/>
                  </a:cubicBezTo>
                  <a:cubicBezTo>
                    <a:pt x="11521" y="651"/>
                    <a:pt x="11725" y="612"/>
                    <a:pt x="11911" y="597"/>
                  </a:cubicBezTo>
                  <a:cubicBezTo>
                    <a:pt x="11928" y="595"/>
                    <a:pt x="11945" y="595"/>
                    <a:pt x="11962" y="595"/>
                  </a:cubicBezTo>
                  <a:cubicBezTo>
                    <a:pt x="11999" y="595"/>
                    <a:pt x="12025" y="599"/>
                    <a:pt x="12044" y="614"/>
                  </a:cubicBezTo>
                  <a:cubicBezTo>
                    <a:pt x="12078" y="636"/>
                    <a:pt x="12085" y="672"/>
                    <a:pt x="12080" y="698"/>
                  </a:cubicBezTo>
                  <a:cubicBezTo>
                    <a:pt x="12076" y="762"/>
                    <a:pt x="12022" y="833"/>
                    <a:pt x="11960" y="861"/>
                  </a:cubicBezTo>
                  <a:cubicBezTo>
                    <a:pt x="11909" y="882"/>
                    <a:pt x="11853" y="891"/>
                    <a:pt x="11793" y="899"/>
                  </a:cubicBezTo>
                  <a:cubicBezTo>
                    <a:pt x="11727" y="910"/>
                    <a:pt x="11658" y="921"/>
                    <a:pt x="11596" y="951"/>
                  </a:cubicBezTo>
                  <a:cubicBezTo>
                    <a:pt x="11457" y="1019"/>
                    <a:pt x="11375" y="1186"/>
                    <a:pt x="11405" y="1339"/>
                  </a:cubicBezTo>
                  <a:lnTo>
                    <a:pt x="11410" y="1360"/>
                  </a:lnTo>
                  <a:lnTo>
                    <a:pt x="11431" y="1360"/>
                  </a:lnTo>
                  <a:cubicBezTo>
                    <a:pt x="11462" y="1361"/>
                    <a:pt x="11493" y="1362"/>
                    <a:pt x="11524" y="1362"/>
                  </a:cubicBezTo>
                  <a:cubicBezTo>
                    <a:pt x="11726" y="1362"/>
                    <a:pt x="11926" y="1338"/>
                    <a:pt x="12121" y="1289"/>
                  </a:cubicBezTo>
                  <a:lnTo>
                    <a:pt x="12121" y="1289"/>
                  </a:lnTo>
                  <a:cubicBezTo>
                    <a:pt x="12117" y="1377"/>
                    <a:pt x="12121" y="1463"/>
                    <a:pt x="12168" y="1531"/>
                  </a:cubicBezTo>
                  <a:cubicBezTo>
                    <a:pt x="12200" y="1579"/>
                    <a:pt x="12260" y="1609"/>
                    <a:pt x="12322" y="1609"/>
                  </a:cubicBezTo>
                  <a:cubicBezTo>
                    <a:pt x="12376" y="1609"/>
                    <a:pt x="12419" y="1585"/>
                    <a:pt x="12440" y="1542"/>
                  </a:cubicBezTo>
                  <a:cubicBezTo>
                    <a:pt x="12453" y="1519"/>
                    <a:pt x="12460" y="1489"/>
                    <a:pt x="12457" y="1450"/>
                  </a:cubicBezTo>
                  <a:cubicBezTo>
                    <a:pt x="12455" y="1379"/>
                    <a:pt x="12432" y="1304"/>
                    <a:pt x="12408" y="1234"/>
                  </a:cubicBezTo>
                  <a:cubicBezTo>
                    <a:pt x="12367" y="1105"/>
                    <a:pt x="12333" y="996"/>
                    <a:pt x="12408" y="914"/>
                  </a:cubicBezTo>
                  <a:cubicBezTo>
                    <a:pt x="12438" y="882"/>
                    <a:pt x="12483" y="863"/>
                    <a:pt x="12530" y="844"/>
                  </a:cubicBezTo>
                  <a:cubicBezTo>
                    <a:pt x="12594" y="816"/>
                    <a:pt x="12661" y="786"/>
                    <a:pt x="12691" y="717"/>
                  </a:cubicBezTo>
                  <a:cubicBezTo>
                    <a:pt x="12699" y="698"/>
                    <a:pt x="12704" y="679"/>
                    <a:pt x="12708" y="662"/>
                  </a:cubicBezTo>
                  <a:cubicBezTo>
                    <a:pt x="12714" y="636"/>
                    <a:pt x="12719" y="614"/>
                    <a:pt x="12732" y="597"/>
                  </a:cubicBezTo>
                  <a:cubicBezTo>
                    <a:pt x="12744" y="584"/>
                    <a:pt x="12759" y="576"/>
                    <a:pt x="12777" y="576"/>
                  </a:cubicBezTo>
                  <a:cubicBezTo>
                    <a:pt x="12824" y="576"/>
                    <a:pt x="12890" y="623"/>
                    <a:pt x="12929" y="687"/>
                  </a:cubicBezTo>
                  <a:cubicBezTo>
                    <a:pt x="12979" y="773"/>
                    <a:pt x="13042" y="880"/>
                    <a:pt x="13142" y="880"/>
                  </a:cubicBezTo>
                  <a:cubicBezTo>
                    <a:pt x="13149" y="880"/>
                    <a:pt x="13157" y="879"/>
                    <a:pt x="13164" y="878"/>
                  </a:cubicBezTo>
                  <a:lnTo>
                    <a:pt x="13188" y="874"/>
                  </a:lnTo>
                  <a:lnTo>
                    <a:pt x="13186" y="848"/>
                  </a:lnTo>
                  <a:cubicBezTo>
                    <a:pt x="13177" y="726"/>
                    <a:pt x="13197" y="599"/>
                    <a:pt x="13239" y="482"/>
                  </a:cubicBezTo>
                  <a:cubicBezTo>
                    <a:pt x="13265" y="488"/>
                    <a:pt x="13293" y="490"/>
                    <a:pt x="13319" y="490"/>
                  </a:cubicBezTo>
                  <a:cubicBezTo>
                    <a:pt x="13539" y="490"/>
                    <a:pt x="13745" y="312"/>
                    <a:pt x="13769" y="102"/>
                  </a:cubicBezTo>
                  <a:cubicBezTo>
                    <a:pt x="13869" y="72"/>
                    <a:pt x="13972" y="55"/>
                    <a:pt x="14076" y="55"/>
                  </a:cubicBezTo>
                  <a:close/>
                  <a:moveTo>
                    <a:pt x="14085" y="0"/>
                  </a:moveTo>
                  <a:cubicBezTo>
                    <a:pt x="13966" y="0"/>
                    <a:pt x="13849" y="20"/>
                    <a:pt x="13736" y="57"/>
                  </a:cubicBezTo>
                  <a:lnTo>
                    <a:pt x="13719" y="64"/>
                  </a:lnTo>
                  <a:lnTo>
                    <a:pt x="13717" y="81"/>
                  </a:lnTo>
                  <a:cubicBezTo>
                    <a:pt x="13704" y="272"/>
                    <a:pt x="13518" y="437"/>
                    <a:pt x="13319" y="437"/>
                  </a:cubicBezTo>
                  <a:cubicBezTo>
                    <a:pt x="13289" y="437"/>
                    <a:pt x="13259" y="432"/>
                    <a:pt x="13231" y="424"/>
                  </a:cubicBezTo>
                  <a:lnTo>
                    <a:pt x="13207" y="417"/>
                  </a:lnTo>
                  <a:lnTo>
                    <a:pt x="13199" y="441"/>
                  </a:lnTo>
                  <a:cubicBezTo>
                    <a:pt x="13149" y="561"/>
                    <a:pt x="13126" y="694"/>
                    <a:pt x="13132" y="824"/>
                  </a:cubicBezTo>
                  <a:cubicBezTo>
                    <a:pt x="13066" y="816"/>
                    <a:pt x="13014" y="730"/>
                    <a:pt x="12972" y="655"/>
                  </a:cubicBezTo>
                  <a:cubicBezTo>
                    <a:pt x="12933" y="591"/>
                    <a:pt x="12854" y="522"/>
                    <a:pt x="12777" y="522"/>
                  </a:cubicBezTo>
                  <a:cubicBezTo>
                    <a:pt x="12742" y="522"/>
                    <a:pt x="12712" y="537"/>
                    <a:pt x="12691" y="563"/>
                  </a:cubicBezTo>
                  <a:cubicBezTo>
                    <a:pt x="12669" y="591"/>
                    <a:pt x="12663" y="621"/>
                    <a:pt x="12657" y="649"/>
                  </a:cubicBezTo>
                  <a:cubicBezTo>
                    <a:pt x="12652" y="666"/>
                    <a:pt x="12650" y="683"/>
                    <a:pt x="12644" y="696"/>
                  </a:cubicBezTo>
                  <a:cubicBezTo>
                    <a:pt x="12620" y="745"/>
                    <a:pt x="12567" y="769"/>
                    <a:pt x="12509" y="794"/>
                  </a:cubicBezTo>
                  <a:cubicBezTo>
                    <a:pt x="12460" y="816"/>
                    <a:pt x="12408" y="837"/>
                    <a:pt x="12370" y="878"/>
                  </a:cubicBezTo>
                  <a:cubicBezTo>
                    <a:pt x="12273" y="981"/>
                    <a:pt x="12316" y="1118"/>
                    <a:pt x="12357" y="1249"/>
                  </a:cubicBezTo>
                  <a:cubicBezTo>
                    <a:pt x="12378" y="1317"/>
                    <a:pt x="12402" y="1388"/>
                    <a:pt x="12404" y="1452"/>
                  </a:cubicBezTo>
                  <a:cubicBezTo>
                    <a:pt x="12406" y="1482"/>
                    <a:pt x="12402" y="1501"/>
                    <a:pt x="12393" y="1519"/>
                  </a:cubicBezTo>
                  <a:cubicBezTo>
                    <a:pt x="12376" y="1551"/>
                    <a:pt x="12342" y="1555"/>
                    <a:pt x="12322" y="1555"/>
                  </a:cubicBezTo>
                  <a:cubicBezTo>
                    <a:pt x="12280" y="1555"/>
                    <a:pt x="12235" y="1534"/>
                    <a:pt x="12213" y="1501"/>
                  </a:cubicBezTo>
                  <a:cubicBezTo>
                    <a:pt x="12168" y="1437"/>
                    <a:pt x="12170" y="1349"/>
                    <a:pt x="12177" y="1255"/>
                  </a:cubicBezTo>
                  <a:lnTo>
                    <a:pt x="12179" y="1219"/>
                  </a:lnTo>
                  <a:lnTo>
                    <a:pt x="12179" y="1219"/>
                  </a:lnTo>
                  <a:lnTo>
                    <a:pt x="12142" y="1227"/>
                  </a:lnTo>
                  <a:cubicBezTo>
                    <a:pt x="11942" y="1281"/>
                    <a:pt x="11731" y="1307"/>
                    <a:pt x="11523" y="1307"/>
                  </a:cubicBezTo>
                  <a:cubicBezTo>
                    <a:pt x="11500" y="1307"/>
                    <a:pt x="11478" y="1307"/>
                    <a:pt x="11455" y="1306"/>
                  </a:cubicBezTo>
                  <a:cubicBezTo>
                    <a:pt x="11440" y="1184"/>
                    <a:pt x="11508" y="1054"/>
                    <a:pt x="11620" y="1000"/>
                  </a:cubicBezTo>
                  <a:cubicBezTo>
                    <a:pt x="11675" y="972"/>
                    <a:pt x="11735" y="964"/>
                    <a:pt x="11802" y="953"/>
                  </a:cubicBezTo>
                  <a:cubicBezTo>
                    <a:pt x="11862" y="944"/>
                    <a:pt x="11924" y="934"/>
                    <a:pt x="11982" y="910"/>
                  </a:cubicBezTo>
                  <a:cubicBezTo>
                    <a:pt x="12061" y="876"/>
                    <a:pt x="12127" y="788"/>
                    <a:pt x="12134" y="702"/>
                  </a:cubicBezTo>
                  <a:cubicBezTo>
                    <a:pt x="12140" y="647"/>
                    <a:pt x="12119" y="599"/>
                    <a:pt x="12074" y="569"/>
                  </a:cubicBezTo>
                  <a:cubicBezTo>
                    <a:pt x="12046" y="550"/>
                    <a:pt x="12010" y="542"/>
                    <a:pt x="11962" y="542"/>
                  </a:cubicBezTo>
                  <a:cubicBezTo>
                    <a:pt x="11943" y="542"/>
                    <a:pt x="11924" y="542"/>
                    <a:pt x="11907" y="544"/>
                  </a:cubicBezTo>
                  <a:cubicBezTo>
                    <a:pt x="11705" y="561"/>
                    <a:pt x="11487" y="602"/>
                    <a:pt x="11397" y="775"/>
                  </a:cubicBezTo>
                  <a:cubicBezTo>
                    <a:pt x="11378" y="812"/>
                    <a:pt x="11367" y="850"/>
                    <a:pt x="11356" y="886"/>
                  </a:cubicBezTo>
                  <a:cubicBezTo>
                    <a:pt x="11345" y="919"/>
                    <a:pt x="11337" y="949"/>
                    <a:pt x="11324" y="976"/>
                  </a:cubicBezTo>
                  <a:cubicBezTo>
                    <a:pt x="11313" y="1002"/>
                    <a:pt x="11296" y="1028"/>
                    <a:pt x="11279" y="1056"/>
                  </a:cubicBezTo>
                  <a:cubicBezTo>
                    <a:pt x="11262" y="1079"/>
                    <a:pt x="11247" y="1103"/>
                    <a:pt x="11234" y="1131"/>
                  </a:cubicBezTo>
                  <a:cubicBezTo>
                    <a:pt x="11153" y="1294"/>
                    <a:pt x="11202" y="1510"/>
                    <a:pt x="11348" y="1619"/>
                  </a:cubicBezTo>
                  <a:cubicBezTo>
                    <a:pt x="11345" y="1624"/>
                    <a:pt x="11345" y="1624"/>
                    <a:pt x="11345" y="1626"/>
                  </a:cubicBezTo>
                  <a:cubicBezTo>
                    <a:pt x="11341" y="1630"/>
                    <a:pt x="11328" y="1636"/>
                    <a:pt x="11309" y="1636"/>
                  </a:cubicBezTo>
                  <a:cubicBezTo>
                    <a:pt x="11281" y="1636"/>
                    <a:pt x="11253" y="1624"/>
                    <a:pt x="11240" y="1606"/>
                  </a:cubicBezTo>
                  <a:cubicBezTo>
                    <a:pt x="11228" y="1589"/>
                    <a:pt x="11217" y="1570"/>
                    <a:pt x="11208" y="1553"/>
                  </a:cubicBezTo>
                  <a:cubicBezTo>
                    <a:pt x="11180" y="1504"/>
                    <a:pt x="11150" y="1448"/>
                    <a:pt x="11090" y="1433"/>
                  </a:cubicBezTo>
                  <a:cubicBezTo>
                    <a:pt x="11080" y="1430"/>
                    <a:pt x="11069" y="1429"/>
                    <a:pt x="11059" y="1429"/>
                  </a:cubicBezTo>
                  <a:cubicBezTo>
                    <a:pt x="11039" y="1429"/>
                    <a:pt x="11018" y="1433"/>
                    <a:pt x="10998" y="1437"/>
                  </a:cubicBezTo>
                  <a:cubicBezTo>
                    <a:pt x="10985" y="1439"/>
                    <a:pt x="10970" y="1444"/>
                    <a:pt x="10958" y="1444"/>
                  </a:cubicBezTo>
                  <a:cubicBezTo>
                    <a:pt x="10953" y="1444"/>
                    <a:pt x="10949" y="1444"/>
                    <a:pt x="10944" y="1444"/>
                  </a:cubicBezTo>
                  <a:cubicBezTo>
                    <a:pt x="10881" y="1444"/>
                    <a:pt x="10825" y="1402"/>
                    <a:pt x="10769" y="1364"/>
                  </a:cubicBezTo>
                  <a:cubicBezTo>
                    <a:pt x="10756" y="1354"/>
                    <a:pt x="10741" y="1343"/>
                    <a:pt x="10726" y="1334"/>
                  </a:cubicBezTo>
                  <a:cubicBezTo>
                    <a:pt x="10673" y="1300"/>
                    <a:pt x="10613" y="1281"/>
                    <a:pt x="10561" y="1281"/>
                  </a:cubicBezTo>
                  <a:cubicBezTo>
                    <a:pt x="10508" y="1281"/>
                    <a:pt x="10465" y="1300"/>
                    <a:pt x="10437" y="1336"/>
                  </a:cubicBezTo>
                  <a:lnTo>
                    <a:pt x="10426" y="1351"/>
                  </a:lnTo>
                  <a:lnTo>
                    <a:pt x="10437" y="1366"/>
                  </a:lnTo>
                  <a:cubicBezTo>
                    <a:pt x="10536" y="1519"/>
                    <a:pt x="10606" y="1683"/>
                    <a:pt x="10645" y="1861"/>
                  </a:cubicBezTo>
                  <a:cubicBezTo>
                    <a:pt x="10660" y="1928"/>
                    <a:pt x="10671" y="2011"/>
                    <a:pt x="10638" y="2078"/>
                  </a:cubicBezTo>
                  <a:cubicBezTo>
                    <a:pt x="10618" y="2123"/>
                    <a:pt x="10566" y="2156"/>
                    <a:pt x="10521" y="2156"/>
                  </a:cubicBezTo>
                  <a:cubicBezTo>
                    <a:pt x="10510" y="2156"/>
                    <a:pt x="10498" y="2153"/>
                    <a:pt x="10488" y="2148"/>
                  </a:cubicBezTo>
                  <a:lnTo>
                    <a:pt x="10386" y="1771"/>
                  </a:lnTo>
                  <a:lnTo>
                    <a:pt x="10034" y="1814"/>
                  </a:lnTo>
                  <a:cubicBezTo>
                    <a:pt x="10025" y="1815"/>
                    <a:pt x="10016" y="1816"/>
                    <a:pt x="10006" y="1816"/>
                  </a:cubicBezTo>
                  <a:cubicBezTo>
                    <a:pt x="9985" y="1816"/>
                    <a:pt x="9966" y="1812"/>
                    <a:pt x="9957" y="1803"/>
                  </a:cubicBezTo>
                  <a:cubicBezTo>
                    <a:pt x="9944" y="1791"/>
                    <a:pt x="9940" y="1767"/>
                    <a:pt x="9938" y="1739"/>
                  </a:cubicBezTo>
                  <a:lnTo>
                    <a:pt x="9904" y="1191"/>
                  </a:lnTo>
                  <a:lnTo>
                    <a:pt x="9871" y="1201"/>
                  </a:lnTo>
                  <a:cubicBezTo>
                    <a:pt x="9666" y="1268"/>
                    <a:pt x="9424" y="1373"/>
                    <a:pt x="9383" y="1591"/>
                  </a:cubicBezTo>
                  <a:cubicBezTo>
                    <a:pt x="9359" y="1713"/>
                    <a:pt x="9411" y="1838"/>
                    <a:pt x="9460" y="1934"/>
                  </a:cubicBezTo>
                  <a:cubicBezTo>
                    <a:pt x="9256" y="1936"/>
                    <a:pt x="9134" y="1998"/>
                    <a:pt x="9107" y="2116"/>
                  </a:cubicBezTo>
                  <a:cubicBezTo>
                    <a:pt x="9100" y="2140"/>
                    <a:pt x="9100" y="2161"/>
                    <a:pt x="9098" y="2183"/>
                  </a:cubicBezTo>
                  <a:cubicBezTo>
                    <a:pt x="9098" y="2204"/>
                    <a:pt x="9096" y="2226"/>
                    <a:pt x="9092" y="2243"/>
                  </a:cubicBezTo>
                  <a:cubicBezTo>
                    <a:pt x="9066" y="2341"/>
                    <a:pt x="8948" y="2361"/>
                    <a:pt x="8854" y="2361"/>
                  </a:cubicBezTo>
                  <a:cubicBezTo>
                    <a:pt x="8817" y="2361"/>
                    <a:pt x="8777" y="2358"/>
                    <a:pt x="8736" y="2352"/>
                  </a:cubicBezTo>
                  <a:cubicBezTo>
                    <a:pt x="8710" y="2348"/>
                    <a:pt x="8682" y="2343"/>
                    <a:pt x="8663" y="2328"/>
                  </a:cubicBezTo>
                  <a:cubicBezTo>
                    <a:pt x="8618" y="2298"/>
                    <a:pt x="8609" y="2228"/>
                    <a:pt x="8603" y="2159"/>
                  </a:cubicBezTo>
                  <a:cubicBezTo>
                    <a:pt x="8594" y="2073"/>
                    <a:pt x="8586" y="1979"/>
                    <a:pt x="8494" y="1960"/>
                  </a:cubicBezTo>
                  <a:lnTo>
                    <a:pt x="8481" y="1958"/>
                  </a:lnTo>
                  <a:lnTo>
                    <a:pt x="8277" y="2125"/>
                  </a:lnTo>
                  <a:cubicBezTo>
                    <a:pt x="8198" y="2187"/>
                    <a:pt x="8115" y="2290"/>
                    <a:pt x="8110" y="2388"/>
                  </a:cubicBezTo>
                  <a:cubicBezTo>
                    <a:pt x="8108" y="2421"/>
                    <a:pt x="8117" y="2448"/>
                    <a:pt x="8132" y="2472"/>
                  </a:cubicBezTo>
                  <a:lnTo>
                    <a:pt x="7842" y="2594"/>
                  </a:lnTo>
                  <a:lnTo>
                    <a:pt x="7840" y="2611"/>
                  </a:lnTo>
                  <a:cubicBezTo>
                    <a:pt x="7830" y="2761"/>
                    <a:pt x="7992" y="2866"/>
                    <a:pt x="8155" y="2881"/>
                  </a:cubicBezTo>
                  <a:cubicBezTo>
                    <a:pt x="8194" y="2883"/>
                    <a:pt x="8237" y="2885"/>
                    <a:pt x="8275" y="2885"/>
                  </a:cubicBezTo>
                  <a:cubicBezTo>
                    <a:pt x="8378" y="2888"/>
                    <a:pt x="8472" y="2890"/>
                    <a:pt x="8554" y="2937"/>
                  </a:cubicBezTo>
                  <a:cubicBezTo>
                    <a:pt x="8620" y="2975"/>
                    <a:pt x="8648" y="3068"/>
                    <a:pt x="8637" y="3130"/>
                  </a:cubicBezTo>
                  <a:cubicBezTo>
                    <a:pt x="8633" y="3162"/>
                    <a:pt x="8618" y="3198"/>
                    <a:pt x="8571" y="3209"/>
                  </a:cubicBezTo>
                  <a:cubicBezTo>
                    <a:pt x="8466" y="3200"/>
                    <a:pt x="8376" y="3102"/>
                    <a:pt x="8378" y="2997"/>
                  </a:cubicBezTo>
                  <a:lnTo>
                    <a:pt x="8378" y="2973"/>
                  </a:lnTo>
                  <a:lnTo>
                    <a:pt x="8354" y="2969"/>
                  </a:lnTo>
                  <a:cubicBezTo>
                    <a:pt x="8347" y="2968"/>
                    <a:pt x="8339" y="2968"/>
                    <a:pt x="8332" y="2968"/>
                  </a:cubicBezTo>
                  <a:cubicBezTo>
                    <a:pt x="8254" y="2968"/>
                    <a:pt x="8178" y="3008"/>
                    <a:pt x="8125" y="3076"/>
                  </a:cubicBezTo>
                  <a:cubicBezTo>
                    <a:pt x="8078" y="3136"/>
                    <a:pt x="8059" y="3207"/>
                    <a:pt x="8070" y="3273"/>
                  </a:cubicBezTo>
                  <a:cubicBezTo>
                    <a:pt x="8057" y="3273"/>
                    <a:pt x="8040" y="3262"/>
                    <a:pt x="8035" y="3250"/>
                  </a:cubicBezTo>
                  <a:cubicBezTo>
                    <a:pt x="8025" y="3233"/>
                    <a:pt x="8022" y="3209"/>
                    <a:pt x="8022" y="3185"/>
                  </a:cubicBezTo>
                  <a:cubicBezTo>
                    <a:pt x="8020" y="3175"/>
                    <a:pt x="8020" y="3164"/>
                    <a:pt x="8018" y="3151"/>
                  </a:cubicBezTo>
                  <a:cubicBezTo>
                    <a:pt x="8001" y="3029"/>
                    <a:pt x="7838" y="2890"/>
                    <a:pt x="7710" y="2890"/>
                  </a:cubicBezTo>
                  <a:cubicBezTo>
                    <a:pt x="7669" y="2890"/>
                    <a:pt x="7632" y="2905"/>
                    <a:pt x="7607" y="2933"/>
                  </a:cubicBezTo>
                  <a:cubicBezTo>
                    <a:pt x="7601" y="2939"/>
                    <a:pt x="7592" y="2942"/>
                    <a:pt x="7583" y="2942"/>
                  </a:cubicBezTo>
                  <a:cubicBezTo>
                    <a:pt x="7563" y="2942"/>
                    <a:pt x="7539" y="2930"/>
                    <a:pt x="7527" y="2911"/>
                  </a:cubicBezTo>
                  <a:cubicBezTo>
                    <a:pt x="7508" y="2877"/>
                    <a:pt x="7512" y="2830"/>
                    <a:pt x="7521" y="2787"/>
                  </a:cubicBezTo>
                  <a:lnTo>
                    <a:pt x="7523" y="2776"/>
                  </a:lnTo>
                  <a:cubicBezTo>
                    <a:pt x="7532" y="2729"/>
                    <a:pt x="7540" y="2680"/>
                    <a:pt x="7525" y="2630"/>
                  </a:cubicBezTo>
                  <a:cubicBezTo>
                    <a:pt x="7506" y="2564"/>
                    <a:pt x="7438" y="2517"/>
                    <a:pt x="7363" y="2517"/>
                  </a:cubicBezTo>
                  <a:cubicBezTo>
                    <a:pt x="7326" y="2517"/>
                    <a:pt x="7294" y="2528"/>
                    <a:pt x="7268" y="2547"/>
                  </a:cubicBezTo>
                  <a:lnTo>
                    <a:pt x="7258" y="2555"/>
                  </a:lnTo>
                  <a:lnTo>
                    <a:pt x="7258" y="2568"/>
                  </a:lnTo>
                  <a:cubicBezTo>
                    <a:pt x="7260" y="2641"/>
                    <a:pt x="7210" y="2703"/>
                    <a:pt x="7159" y="2768"/>
                  </a:cubicBezTo>
                  <a:cubicBezTo>
                    <a:pt x="7120" y="2815"/>
                    <a:pt x="7082" y="2862"/>
                    <a:pt x="7058" y="2920"/>
                  </a:cubicBezTo>
                  <a:cubicBezTo>
                    <a:pt x="7056" y="2928"/>
                    <a:pt x="7052" y="2937"/>
                    <a:pt x="7050" y="2945"/>
                  </a:cubicBezTo>
                  <a:cubicBezTo>
                    <a:pt x="7043" y="2963"/>
                    <a:pt x="7037" y="2982"/>
                    <a:pt x="7028" y="2995"/>
                  </a:cubicBezTo>
                  <a:cubicBezTo>
                    <a:pt x="7000" y="3038"/>
                    <a:pt x="6943" y="3053"/>
                    <a:pt x="6883" y="3068"/>
                  </a:cubicBezTo>
                  <a:cubicBezTo>
                    <a:pt x="6812" y="3085"/>
                    <a:pt x="6730" y="3106"/>
                    <a:pt x="6705" y="3183"/>
                  </a:cubicBezTo>
                  <a:cubicBezTo>
                    <a:pt x="6692" y="3215"/>
                    <a:pt x="6696" y="3248"/>
                    <a:pt x="6698" y="3277"/>
                  </a:cubicBezTo>
                  <a:cubicBezTo>
                    <a:pt x="6700" y="3303"/>
                    <a:pt x="6703" y="3329"/>
                    <a:pt x="6694" y="3350"/>
                  </a:cubicBezTo>
                  <a:cubicBezTo>
                    <a:pt x="6675" y="3402"/>
                    <a:pt x="6608" y="3415"/>
                    <a:pt x="6538" y="3427"/>
                  </a:cubicBezTo>
                  <a:cubicBezTo>
                    <a:pt x="6461" y="3442"/>
                    <a:pt x="6375" y="3460"/>
                    <a:pt x="6341" y="3537"/>
                  </a:cubicBezTo>
                  <a:cubicBezTo>
                    <a:pt x="6319" y="3592"/>
                    <a:pt x="6336" y="3661"/>
                    <a:pt x="6386" y="3712"/>
                  </a:cubicBezTo>
                  <a:cubicBezTo>
                    <a:pt x="6467" y="3802"/>
                    <a:pt x="6596" y="3813"/>
                    <a:pt x="6683" y="3813"/>
                  </a:cubicBezTo>
                  <a:cubicBezTo>
                    <a:pt x="6715" y="3813"/>
                    <a:pt x="6750" y="3811"/>
                    <a:pt x="6784" y="3809"/>
                  </a:cubicBezTo>
                  <a:lnTo>
                    <a:pt x="7086" y="3790"/>
                  </a:lnTo>
                  <a:cubicBezTo>
                    <a:pt x="7131" y="3785"/>
                    <a:pt x="7187" y="3783"/>
                    <a:pt x="7234" y="3753"/>
                  </a:cubicBezTo>
                  <a:cubicBezTo>
                    <a:pt x="7270" y="3732"/>
                    <a:pt x="7296" y="3695"/>
                    <a:pt x="7320" y="3663"/>
                  </a:cubicBezTo>
                  <a:cubicBezTo>
                    <a:pt x="7328" y="3652"/>
                    <a:pt x="7335" y="3642"/>
                    <a:pt x="7343" y="3633"/>
                  </a:cubicBezTo>
                  <a:cubicBezTo>
                    <a:pt x="7416" y="3539"/>
                    <a:pt x="7536" y="3483"/>
                    <a:pt x="7665" y="3483"/>
                  </a:cubicBezTo>
                  <a:cubicBezTo>
                    <a:pt x="7737" y="3483"/>
                    <a:pt x="7806" y="3502"/>
                    <a:pt x="7864" y="3537"/>
                  </a:cubicBezTo>
                  <a:cubicBezTo>
                    <a:pt x="7894" y="3556"/>
                    <a:pt x="7913" y="3573"/>
                    <a:pt x="7924" y="3595"/>
                  </a:cubicBezTo>
                  <a:cubicBezTo>
                    <a:pt x="7935" y="3614"/>
                    <a:pt x="7937" y="3635"/>
                    <a:pt x="7941" y="3659"/>
                  </a:cubicBezTo>
                  <a:lnTo>
                    <a:pt x="7990" y="4010"/>
                  </a:lnTo>
                  <a:cubicBezTo>
                    <a:pt x="7992" y="4027"/>
                    <a:pt x="7995" y="4042"/>
                    <a:pt x="7990" y="4053"/>
                  </a:cubicBezTo>
                  <a:cubicBezTo>
                    <a:pt x="7984" y="4064"/>
                    <a:pt x="7969" y="4072"/>
                    <a:pt x="7945" y="4077"/>
                  </a:cubicBezTo>
                  <a:cubicBezTo>
                    <a:pt x="7938" y="4078"/>
                    <a:pt x="7930" y="4078"/>
                    <a:pt x="7923" y="4078"/>
                  </a:cubicBezTo>
                  <a:cubicBezTo>
                    <a:pt x="7817" y="4078"/>
                    <a:pt x="7726" y="3967"/>
                    <a:pt x="7684" y="3871"/>
                  </a:cubicBezTo>
                  <a:cubicBezTo>
                    <a:pt x="7669" y="3841"/>
                    <a:pt x="7647" y="3792"/>
                    <a:pt x="7598" y="3785"/>
                  </a:cubicBezTo>
                  <a:cubicBezTo>
                    <a:pt x="7594" y="3785"/>
                    <a:pt x="7590" y="3784"/>
                    <a:pt x="7586" y="3784"/>
                  </a:cubicBezTo>
                  <a:cubicBezTo>
                    <a:pt x="7565" y="3784"/>
                    <a:pt x="7545" y="3793"/>
                    <a:pt x="7525" y="3802"/>
                  </a:cubicBezTo>
                  <a:cubicBezTo>
                    <a:pt x="7390" y="3873"/>
                    <a:pt x="7221" y="3963"/>
                    <a:pt x="7127" y="4113"/>
                  </a:cubicBezTo>
                  <a:cubicBezTo>
                    <a:pt x="7123" y="4119"/>
                    <a:pt x="7116" y="4128"/>
                    <a:pt x="7112" y="4134"/>
                  </a:cubicBezTo>
                  <a:cubicBezTo>
                    <a:pt x="7099" y="4158"/>
                    <a:pt x="7086" y="4177"/>
                    <a:pt x="7071" y="4194"/>
                  </a:cubicBezTo>
                  <a:cubicBezTo>
                    <a:pt x="7045" y="4220"/>
                    <a:pt x="7011" y="4235"/>
                    <a:pt x="6975" y="4250"/>
                  </a:cubicBezTo>
                  <a:cubicBezTo>
                    <a:pt x="6930" y="4269"/>
                    <a:pt x="6885" y="4289"/>
                    <a:pt x="6853" y="4327"/>
                  </a:cubicBezTo>
                  <a:cubicBezTo>
                    <a:pt x="6818" y="4366"/>
                    <a:pt x="6805" y="4417"/>
                    <a:pt x="6797" y="4464"/>
                  </a:cubicBezTo>
                  <a:cubicBezTo>
                    <a:pt x="6793" y="4488"/>
                    <a:pt x="6788" y="4512"/>
                    <a:pt x="6786" y="4537"/>
                  </a:cubicBezTo>
                  <a:cubicBezTo>
                    <a:pt x="6778" y="4595"/>
                    <a:pt x="6769" y="4651"/>
                    <a:pt x="6750" y="4704"/>
                  </a:cubicBezTo>
                  <a:cubicBezTo>
                    <a:pt x="6720" y="4786"/>
                    <a:pt x="6668" y="4846"/>
                    <a:pt x="6606" y="4867"/>
                  </a:cubicBezTo>
                  <a:cubicBezTo>
                    <a:pt x="6602" y="4869"/>
                    <a:pt x="6596" y="4871"/>
                    <a:pt x="6591" y="4874"/>
                  </a:cubicBezTo>
                  <a:cubicBezTo>
                    <a:pt x="6568" y="4880"/>
                    <a:pt x="6540" y="4889"/>
                    <a:pt x="6521" y="4910"/>
                  </a:cubicBezTo>
                  <a:cubicBezTo>
                    <a:pt x="6488" y="4949"/>
                    <a:pt x="6499" y="4998"/>
                    <a:pt x="6508" y="5039"/>
                  </a:cubicBezTo>
                  <a:lnTo>
                    <a:pt x="6510" y="5051"/>
                  </a:lnTo>
                  <a:cubicBezTo>
                    <a:pt x="6533" y="5176"/>
                    <a:pt x="6467" y="5315"/>
                    <a:pt x="6356" y="5375"/>
                  </a:cubicBezTo>
                  <a:cubicBezTo>
                    <a:pt x="6341" y="5384"/>
                    <a:pt x="6326" y="5390"/>
                    <a:pt x="6308" y="5396"/>
                  </a:cubicBezTo>
                  <a:cubicBezTo>
                    <a:pt x="6255" y="5422"/>
                    <a:pt x="6195" y="5450"/>
                    <a:pt x="6169" y="5510"/>
                  </a:cubicBezTo>
                  <a:cubicBezTo>
                    <a:pt x="6154" y="5546"/>
                    <a:pt x="6158" y="5585"/>
                    <a:pt x="6161" y="5621"/>
                  </a:cubicBezTo>
                  <a:cubicBezTo>
                    <a:pt x="6163" y="5660"/>
                    <a:pt x="6167" y="5694"/>
                    <a:pt x="6150" y="5718"/>
                  </a:cubicBezTo>
                  <a:cubicBezTo>
                    <a:pt x="6128" y="5750"/>
                    <a:pt x="6086" y="5758"/>
                    <a:pt x="6038" y="5767"/>
                  </a:cubicBezTo>
                  <a:cubicBezTo>
                    <a:pt x="6030" y="5769"/>
                    <a:pt x="6019" y="5769"/>
                    <a:pt x="6011" y="5771"/>
                  </a:cubicBezTo>
                  <a:cubicBezTo>
                    <a:pt x="5972" y="5780"/>
                    <a:pt x="5940" y="5801"/>
                    <a:pt x="5923" y="5829"/>
                  </a:cubicBezTo>
                  <a:cubicBezTo>
                    <a:pt x="5912" y="5848"/>
                    <a:pt x="5906" y="5872"/>
                    <a:pt x="5910" y="5896"/>
                  </a:cubicBezTo>
                  <a:lnTo>
                    <a:pt x="5843" y="5943"/>
                  </a:lnTo>
                  <a:lnTo>
                    <a:pt x="5837" y="5949"/>
                  </a:lnTo>
                  <a:lnTo>
                    <a:pt x="5681" y="6356"/>
                  </a:lnTo>
                  <a:cubicBezTo>
                    <a:pt x="5649" y="6442"/>
                    <a:pt x="5612" y="6519"/>
                    <a:pt x="5546" y="6558"/>
                  </a:cubicBezTo>
                  <a:cubicBezTo>
                    <a:pt x="5514" y="6575"/>
                    <a:pt x="5475" y="6581"/>
                    <a:pt x="5434" y="6588"/>
                  </a:cubicBezTo>
                  <a:cubicBezTo>
                    <a:pt x="5404" y="6594"/>
                    <a:pt x="5372" y="6598"/>
                    <a:pt x="5342" y="6609"/>
                  </a:cubicBezTo>
                  <a:cubicBezTo>
                    <a:pt x="5175" y="6667"/>
                    <a:pt x="5104" y="6855"/>
                    <a:pt x="5094" y="6999"/>
                  </a:cubicBezTo>
                  <a:cubicBezTo>
                    <a:pt x="5087" y="7087"/>
                    <a:pt x="5098" y="7173"/>
                    <a:pt x="5104" y="7256"/>
                  </a:cubicBezTo>
                  <a:cubicBezTo>
                    <a:pt x="5111" y="7322"/>
                    <a:pt x="5119" y="7391"/>
                    <a:pt x="5117" y="7457"/>
                  </a:cubicBezTo>
                  <a:cubicBezTo>
                    <a:pt x="5117" y="7631"/>
                    <a:pt x="5051" y="7770"/>
                    <a:pt x="4946" y="7830"/>
                  </a:cubicBezTo>
                  <a:cubicBezTo>
                    <a:pt x="4907" y="7852"/>
                    <a:pt x="4862" y="7865"/>
                    <a:pt x="4819" y="7875"/>
                  </a:cubicBezTo>
                  <a:lnTo>
                    <a:pt x="4464" y="7974"/>
                  </a:lnTo>
                  <a:cubicBezTo>
                    <a:pt x="4333" y="8008"/>
                    <a:pt x="4202" y="8089"/>
                    <a:pt x="4230" y="8212"/>
                  </a:cubicBezTo>
                  <a:cubicBezTo>
                    <a:pt x="4252" y="8304"/>
                    <a:pt x="4342" y="8329"/>
                    <a:pt x="4429" y="8351"/>
                  </a:cubicBezTo>
                  <a:cubicBezTo>
                    <a:pt x="4487" y="8368"/>
                    <a:pt x="4549" y="8385"/>
                    <a:pt x="4588" y="8422"/>
                  </a:cubicBezTo>
                  <a:cubicBezTo>
                    <a:pt x="4620" y="8458"/>
                    <a:pt x="4633" y="8509"/>
                    <a:pt x="4644" y="8567"/>
                  </a:cubicBezTo>
                  <a:cubicBezTo>
                    <a:pt x="4657" y="8625"/>
                    <a:pt x="4667" y="8728"/>
                    <a:pt x="4605" y="8756"/>
                  </a:cubicBezTo>
                  <a:cubicBezTo>
                    <a:pt x="4597" y="8760"/>
                    <a:pt x="4588" y="8762"/>
                    <a:pt x="4579" y="8762"/>
                  </a:cubicBezTo>
                  <a:cubicBezTo>
                    <a:pt x="4545" y="8762"/>
                    <a:pt x="4506" y="8737"/>
                    <a:pt x="4487" y="8702"/>
                  </a:cubicBezTo>
                  <a:cubicBezTo>
                    <a:pt x="4459" y="8655"/>
                    <a:pt x="4459" y="8591"/>
                    <a:pt x="4457" y="8537"/>
                  </a:cubicBezTo>
                  <a:lnTo>
                    <a:pt x="4457" y="8520"/>
                  </a:lnTo>
                  <a:lnTo>
                    <a:pt x="4442" y="8512"/>
                  </a:lnTo>
                  <a:cubicBezTo>
                    <a:pt x="4427" y="8505"/>
                    <a:pt x="4411" y="8502"/>
                    <a:pt x="4394" y="8502"/>
                  </a:cubicBezTo>
                  <a:cubicBezTo>
                    <a:pt x="4326" y="8502"/>
                    <a:pt x="4253" y="8553"/>
                    <a:pt x="4226" y="8625"/>
                  </a:cubicBezTo>
                  <a:cubicBezTo>
                    <a:pt x="4202" y="8689"/>
                    <a:pt x="4209" y="8758"/>
                    <a:pt x="4219" y="8820"/>
                  </a:cubicBezTo>
                  <a:cubicBezTo>
                    <a:pt x="4153" y="8820"/>
                    <a:pt x="4097" y="8893"/>
                    <a:pt x="4089" y="8959"/>
                  </a:cubicBezTo>
                  <a:cubicBezTo>
                    <a:pt x="4087" y="8981"/>
                    <a:pt x="4087" y="9004"/>
                    <a:pt x="4087" y="9028"/>
                  </a:cubicBezTo>
                  <a:cubicBezTo>
                    <a:pt x="4087" y="9075"/>
                    <a:pt x="4087" y="9120"/>
                    <a:pt x="4063" y="9152"/>
                  </a:cubicBezTo>
                  <a:cubicBezTo>
                    <a:pt x="4033" y="9195"/>
                    <a:pt x="3973" y="9204"/>
                    <a:pt x="3909" y="9212"/>
                  </a:cubicBezTo>
                  <a:cubicBezTo>
                    <a:pt x="3836" y="9223"/>
                    <a:pt x="3761" y="9234"/>
                    <a:pt x="3716" y="9296"/>
                  </a:cubicBezTo>
                  <a:cubicBezTo>
                    <a:pt x="3690" y="9334"/>
                    <a:pt x="3686" y="9379"/>
                    <a:pt x="3682" y="9422"/>
                  </a:cubicBezTo>
                  <a:cubicBezTo>
                    <a:pt x="3680" y="9454"/>
                    <a:pt x="3677" y="9484"/>
                    <a:pt x="3667" y="9508"/>
                  </a:cubicBezTo>
                  <a:cubicBezTo>
                    <a:pt x="3639" y="9574"/>
                    <a:pt x="3566" y="9596"/>
                    <a:pt x="3487" y="9621"/>
                  </a:cubicBezTo>
                  <a:cubicBezTo>
                    <a:pt x="3429" y="9641"/>
                    <a:pt x="3371" y="9660"/>
                    <a:pt x="3322" y="9696"/>
                  </a:cubicBezTo>
                  <a:cubicBezTo>
                    <a:pt x="3275" y="9733"/>
                    <a:pt x="3245" y="9784"/>
                    <a:pt x="3213" y="9833"/>
                  </a:cubicBezTo>
                  <a:cubicBezTo>
                    <a:pt x="3174" y="9898"/>
                    <a:pt x="3138" y="9956"/>
                    <a:pt x="3075" y="9975"/>
                  </a:cubicBezTo>
                  <a:cubicBezTo>
                    <a:pt x="3052" y="9983"/>
                    <a:pt x="3028" y="9983"/>
                    <a:pt x="3003" y="9983"/>
                  </a:cubicBezTo>
                  <a:cubicBezTo>
                    <a:pt x="2985" y="9986"/>
                    <a:pt x="2966" y="9986"/>
                    <a:pt x="2949" y="9988"/>
                  </a:cubicBezTo>
                  <a:cubicBezTo>
                    <a:pt x="2814" y="10005"/>
                    <a:pt x="2703" y="10138"/>
                    <a:pt x="2703" y="10275"/>
                  </a:cubicBezTo>
                  <a:cubicBezTo>
                    <a:pt x="2596" y="10270"/>
                    <a:pt x="2489" y="10267"/>
                    <a:pt x="2382" y="10267"/>
                  </a:cubicBezTo>
                  <a:cubicBezTo>
                    <a:pt x="2183" y="10267"/>
                    <a:pt x="1984" y="10276"/>
                    <a:pt x="1788" y="10294"/>
                  </a:cubicBezTo>
                  <a:cubicBezTo>
                    <a:pt x="1743" y="10298"/>
                    <a:pt x="1700" y="10303"/>
                    <a:pt x="1668" y="10333"/>
                  </a:cubicBezTo>
                  <a:cubicBezTo>
                    <a:pt x="1642" y="10356"/>
                    <a:pt x="1627" y="10386"/>
                    <a:pt x="1627" y="10423"/>
                  </a:cubicBezTo>
                  <a:cubicBezTo>
                    <a:pt x="1627" y="10498"/>
                    <a:pt x="1687" y="10575"/>
                    <a:pt x="1736" y="10618"/>
                  </a:cubicBezTo>
                  <a:cubicBezTo>
                    <a:pt x="1833" y="10703"/>
                    <a:pt x="1869" y="10770"/>
                    <a:pt x="1848" y="10819"/>
                  </a:cubicBezTo>
                  <a:cubicBezTo>
                    <a:pt x="1773" y="10862"/>
                    <a:pt x="1694" y="10892"/>
                    <a:pt x="1610" y="10911"/>
                  </a:cubicBezTo>
                  <a:lnTo>
                    <a:pt x="1548" y="10926"/>
                  </a:lnTo>
                  <a:lnTo>
                    <a:pt x="1604" y="10960"/>
                  </a:lnTo>
                  <a:cubicBezTo>
                    <a:pt x="1616" y="10969"/>
                    <a:pt x="1623" y="10980"/>
                    <a:pt x="1621" y="10997"/>
                  </a:cubicBezTo>
                  <a:cubicBezTo>
                    <a:pt x="1621" y="11033"/>
                    <a:pt x="1586" y="11083"/>
                    <a:pt x="1548" y="11102"/>
                  </a:cubicBezTo>
                  <a:cubicBezTo>
                    <a:pt x="1531" y="11110"/>
                    <a:pt x="1514" y="11117"/>
                    <a:pt x="1496" y="11125"/>
                  </a:cubicBezTo>
                  <a:cubicBezTo>
                    <a:pt x="1436" y="11151"/>
                    <a:pt x="1368" y="11181"/>
                    <a:pt x="1342" y="11247"/>
                  </a:cubicBezTo>
                  <a:cubicBezTo>
                    <a:pt x="1329" y="11280"/>
                    <a:pt x="1329" y="11312"/>
                    <a:pt x="1329" y="11344"/>
                  </a:cubicBezTo>
                  <a:cubicBezTo>
                    <a:pt x="1329" y="11372"/>
                    <a:pt x="1329" y="11395"/>
                    <a:pt x="1323" y="11417"/>
                  </a:cubicBezTo>
                  <a:cubicBezTo>
                    <a:pt x="1282" y="11421"/>
                    <a:pt x="1241" y="11432"/>
                    <a:pt x="1203" y="11440"/>
                  </a:cubicBezTo>
                  <a:cubicBezTo>
                    <a:pt x="1156" y="11453"/>
                    <a:pt x="1113" y="11464"/>
                    <a:pt x="1070" y="11464"/>
                  </a:cubicBezTo>
                  <a:cubicBezTo>
                    <a:pt x="847" y="11470"/>
                    <a:pt x="687" y="11687"/>
                    <a:pt x="644" y="11897"/>
                  </a:cubicBezTo>
                  <a:cubicBezTo>
                    <a:pt x="618" y="12025"/>
                    <a:pt x="620" y="12156"/>
                    <a:pt x="624" y="12280"/>
                  </a:cubicBezTo>
                  <a:cubicBezTo>
                    <a:pt x="627" y="12359"/>
                    <a:pt x="629" y="12441"/>
                    <a:pt x="622" y="12520"/>
                  </a:cubicBezTo>
                  <a:cubicBezTo>
                    <a:pt x="607" y="12760"/>
                    <a:pt x="507" y="12944"/>
                    <a:pt x="357" y="13015"/>
                  </a:cubicBezTo>
                  <a:cubicBezTo>
                    <a:pt x="329" y="13028"/>
                    <a:pt x="299" y="13039"/>
                    <a:pt x="267" y="13051"/>
                  </a:cubicBezTo>
                  <a:cubicBezTo>
                    <a:pt x="142" y="13099"/>
                    <a:pt x="1" y="13152"/>
                    <a:pt x="22" y="13287"/>
                  </a:cubicBezTo>
                  <a:cubicBezTo>
                    <a:pt x="33" y="13369"/>
                    <a:pt x="108" y="13426"/>
                    <a:pt x="234" y="13456"/>
                  </a:cubicBezTo>
                  <a:cubicBezTo>
                    <a:pt x="324" y="13478"/>
                    <a:pt x="410" y="13489"/>
                    <a:pt x="492" y="13489"/>
                  </a:cubicBezTo>
                  <a:cubicBezTo>
                    <a:pt x="678" y="13489"/>
                    <a:pt x="832" y="13433"/>
                    <a:pt x="935" y="13326"/>
                  </a:cubicBezTo>
                  <a:cubicBezTo>
                    <a:pt x="944" y="13315"/>
                    <a:pt x="952" y="13304"/>
                    <a:pt x="963" y="13294"/>
                  </a:cubicBezTo>
                  <a:cubicBezTo>
                    <a:pt x="984" y="13270"/>
                    <a:pt x="1004" y="13249"/>
                    <a:pt x="1027" y="13231"/>
                  </a:cubicBezTo>
                  <a:cubicBezTo>
                    <a:pt x="1049" y="13219"/>
                    <a:pt x="1074" y="13210"/>
                    <a:pt x="1102" y="13210"/>
                  </a:cubicBezTo>
                  <a:cubicBezTo>
                    <a:pt x="1171" y="13210"/>
                    <a:pt x="1254" y="13259"/>
                    <a:pt x="1265" y="13336"/>
                  </a:cubicBezTo>
                  <a:cubicBezTo>
                    <a:pt x="1271" y="13377"/>
                    <a:pt x="1259" y="13420"/>
                    <a:pt x="1229" y="13454"/>
                  </a:cubicBezTo>
                  <a:cubicBezTo>
                    <a:pt x="1195" y="13493"/>
                    <a:pt x="1148" y="13516"/>
                    <a:pt x="1102" y="13516"/>
                  </a:cubicBezTo>
                  <a:cubicBezTo>
                    <a:pt x="1092" y="13516"/>
                    <a:pt x="1082" y="13514"/>
                    <a:pt x="1072" y="13512"/>
                  </a:cubicBezTo>
                  <a:lnTo>
                    <a:pt x="916" y="13469"/>
                  </a:lnTo>
                  <a:lnTo>
                    <a:pt x="916" y="13469"/>
                  </a:lnTo>
                  <a:lnTo>
                    <a:pt x="1051" y="13559"/>
                  </a:lnTo>
                  <a:cubicBezTo>
                    <a:pt x="1076" y="13576"/>
                    <a:pt x="1083" y="13604"/>
                    <a:pt x="1085" y="13624"/>
                  </a:cubicBezTo>
                  <a:cubicBezTo>
                    <a:pt x="1087" y="13664"/>
                    <a:pt x="1070" y="13711"/>
                    <a:pt x="1040" y="13737"/>
                  </a:cubicBezTo>
                  <a:cubicBezTo>
                    <a:pt x="986" y="13786"/>
                    <a:pt x="907" y="13801"/>
                    <a:pt x="817" y="13814"/>
                  </a:cubicBezTo>
                  <a:lnTo>
                    <a:pt x="661" y="13836"/>
                  </a:lnTo>
                  <a:cubicBezTo>
                    <a:pt x="563" y="13849"/>
                    <a:pt x="452" y="13862"/>
                    <a:pt x="348" y="13862"/>
                  </a:cubicBezTo>
                  <a:cubicBezTo>
                    <a:pt x="290" y="13862"/>
                    <a:pt x="235" y="13858"/>
                    <a:pt x="185" y="13848"/>
                  </a:cubicBezTo>
                  <a:lnTo>
                    <a:pt x="78" y="13827"/>
                  </a:lnTo>
                  <a:lnTo>
                    <a:pt x="164" y="13896"/>
                  </a:lnTo>
                  <a:cubicBezTo>
                    <a:pt x="228" y="13947"/>
                    <a:pt x="200" y="14035"/>
                    <a:pt x="151" y="14166"/>
                  </a:cubicBezTo>
                  <a:cubicBezTo>
                    <a:pt x="106" y="14283"/>
                    <a:pt x="54" y="14418"/>
                    <a:pt x="159" y="14493"/>
                  </a:cubicBezTo>
                  <a:cubicBezTo>
                    <a:pt x="187" y="14513"/>
                    <a:pt x="223" y="14521"/>
                    <a:pt x="262" y="14521"/>
                  </a:cubicBezTo>
                  <a:cubicBezTo>
                    <a:pt x="303" y="14521"/>
                    <a:pt x="348" y="14512"/>
                    <a:pt x="389" y="14500"/>
                  </a:cubicBezTo>
                  <a:lnTo>
                    <a:pt x="1064" y="14298"/>
                  </a:lnTo>
                  <a:lnTo>
                    <a:pt x="1064" y="14298"/>
                  </a:lnTo>
                  <a:cubicBezTo>
                    <a:pt x="1064" y="14333"/>
                    <a:pt x="1051" y="14369"/>
                    <a:pt x="1027" y="14397"/>
                  </a:cubicBezTo>
                  <a:cubicBezTo>
                    <a:pt x="997" y="14436"/>
                    <a:pt x="954" y="14459"/>
                    <a:pt x="911" y="14461"/>
                  </a:cubicBezTo>
                  <a:lnTo>
                    <a:pt x="817" y="14463"/>
                  </a:lnTo>
                  <a:lnTo>
                    <a:pt x="899" y="14510"/>
                  </a:lnTo>
                  <a:cubicBezTo>
                    <a:pt x="941" y="14536"/>
                    <a:pt x="952" y="14583"/>
                    <a:pt x="954" y="14609"/>
                  </a:cubicBezTo>
                  <a:cubicBezTo>
                    <a:pt x="959" y="14669"/>
                    <a:pt x="931" y="14733"/>
                    <a:pt x="886" y="14770"/>
                  </a:cubicBezTo>
                  <a:cubicBezTo>
                    <a:pt x="830" y="14815"/>
                    <a:pt x="751" y="14838"/>
                    <a:pt x="644" y="14838"/>
                  </a:cubicBezTo>
                  <a:cubicBezTo>
                    <a:pt x="618" y="14838"/>
                    <a:pt x="590" y="14836"/>
                    <a:pt x="564" y="14834"/>
                  </a:cubicBezTo>
                  <a:lnTo>
                    <a:pt x="552" y="14834"/>
                  </a:lnTo>
                  <a:lnTo>
                    <a:pt x="541" y="14843"/>
                  </a:lnTo>
                  <a:cubicBezTo>
                    <a:pt x="515" y="14875"/>
                    <a:pt x="504" y="14913"/>
                    <a:pt x="511" y="14958"/>
                  </a:cubicBezTo>
                  <a:cubicBezTo>
                    <a:pt x="519" y="15020"/>
                    <a:pt x="567" y="15085"/>
                    <a:pt x="624" y="15121"/>
                  </a:cubicBezTo>
                  <a:cubicBezTo>
                    <a:pt x="663" y="15145"/>
                    <a:pt x="706" y="15160"/>
                    <a:pt x="747" y="15175"/>
                  </a:cubicBezTo>
                  <a:cubicBezTo>
                    <a:pt x="796" y="15192"/>
                    <a:pt x="841" y="15211"/>
                    <a:pt x="881" y="15239"/>
                  </a:cubicBezTo>
                  <a:cubicBezTo>
                    <a:pt x="922" y="15271"/>
                    <a:pt x="956" y="15318"/>
                    <a:pt x="989" y="15361"/>
                  </a:cubicBezTo>
                  <a:cubicBezTo>
                    <a:pt x="1040" y="15432"/>
                    <a:pt x="1091" y="15502"/>
                    <a:pt x="1177" y="15528"/>
                  </a:cubicBezTo>
                  <a:cubicBezTo>
                    <a:pt x="1218" y="15541"/>
                    <a:pt x="1261" y="15543"/>
                    <a:pt x="1304" y="15543"/>
                  </a:cubicBezTo>
                  <a:cubicBezTo>
                    <a:pt x="1357" y="15543"/>
                    <a:pt x="1409" y="15543"/>
                    <a:pt x="1447" y="15573"/>
                  </a:cubicBezTo>
                  <a:cubicBezTo>
                    <a:pt x="1475" y="15597"/>
                    <a:pt x="1490" y="15633"/>
                    <a:pt x="1507" y="15672"/>
                  </a:cubicBezTo>
                  <a:cubicBezTo>
                    <a:pt x="1511" y="15685"/>
                    <a:pt x="1516" y="15697"/>
                    <a:pt x="1522" y="15708"/>
                  </a:cubicBezTo>
                  <a:cubicBezTo>
                    <a:pt x="1593" y="15860"/>
                    <a:pt x="1756" y="15963"/>
                    <a:pt x="1929" y="15963"/>
                  </a:cubicBezTo>
                  <a:cubicBezTo>
                    <a:pt x="1959" y="15963"/>
                    <a:pt x="1987" y="15959"/>
                    <a:pt x="2015" y="15952"/>
                  </a:cubicBezTo>
                  <a:cubicBezTo>
                    <a:pt x="2073" y="15942"/>
                    <a:pt x="2113" y="15918"/>
                    <a:pt x="2135" y="15884"/>
                  </a:cubicBezTo>
                  <a:cubicBezTo>
                    <a:pt x="2154" y="15856"/>
                    <a:pt x="2158" y="15824"/>
                    <a:pt x="2165" y="15794"/>
                  </a:cubicBezTo>
                  <a:cubicBezTo>
                    <a:pt x="2167" y="15781"/>
                    <a:pt x="2169" y="15768"/>
                    <a:pt x="2171" y="15757"/>
                  </a:cubicBezTo>
                  <a:cubicBezTo>
                    <a:pt x="2203" y="15635"/>
                    <a:pt x="2336" y="15592"/>
                    <a:pt x="2478" y="15547"/>
                  </a:cubicBezTo>
                  <a:cubicBezTo>
                    <a:pt x="2621" y="15500"/>
                    <a:pt x="2771" y="15451"/>
                    <a:pt x="2823" y="15314"/>
                  </a:cubicBezTo>
                  <a:cubicBezTo>
                    <a:pt x="2833" y="15286"/>
                    <a:pt x="2838" y="15256"/>
                    <a:pt x="2844" y="15228"/>
                  </a:cubicBezTo>
                  <a:cubicBezTo>
                    <a:pt x="2853" y="15177"/>
                    <a:pt x="2863" y="15128"/>
                    <a:pt x="2900" y="15102"/>
                  </a:cubicBezTo>
                  <a:cubicBezTo>
                    <a:pt x="2921" y="15087"/>
                    <a:pt x="2951" y="15083"/>
                    <a:pt x="2983" y="15080"/>
                  </a:cubicBezTo>
                  <a:cubicBezTo>
                    <a:pt x="2992" y="15078"/>
                    <a:pt x="3003" y="15078"/>
                    <a:pt x="3011" y="15076"/>
                  </a:cubicBezTo>
                  <a:cubicBezTo>
                    <a:pt x="3185" y="15048"/>
                    <a:pt x="3328" y="14898"/>
                    <a:pt x="3352" y="14727"/>
                  </a:cubicBezTo>
                  <a:cubicBezTo>
                    <a:pt x="3407" y="14744"/>
                    <a:pt x="3472" y="14759"/>
                    <a:pt x="3532" y="14759"/>
                  </a:cubicBezTo>
                  <a:cubicBezTo>
                    <a:pt x="3594" y="14759"/>
                    <a:pt x="3645" y="14744"/>
                    <a:pt x="3688" y="14712"/>
                  </a:cubicBezTo>
                  <a:cubicBezTo>
                    <a:pt x="3787" y="14639"/>
                    <a:pt x="3800" y="14506"/>
                    <a:pt x="3812" y="14391"/>
                  </a:cubicBezTo>
                  <a:lnTo>
                    <a:pt x="3817" y="14346"/>
                  </a:lnTo>
                  <a:cubicBezTo>
                    <a:pt x="3827" y="14247"/>
                    <a:pt x="3885" y="14099"/>
                    <a:pt x="3995" y="14099"/>
                  </a:cubicBezTo>
                  <a:lnTo>
                    <a:pt x="4001" y="14099"/>
                  </a:lnTo>
                  <a:cubicBezTo>
                    <a:pt x="4106" y="14106"/>
                    <a:pt x="4155" y="14241"/>
                    <a:pt x="4168" y="14363"/>
                  </a:cubicBezTo>
                  <a:cubicBezTo>
                    <a:pt x="4179" y="14474"/>
                    <a:pt x="4196" y="14656"/>
                    <a:pt x="4335" y="14710"/>
                  </a:cubicBezTo>
                  <a:cubicBezTo>
                    <a:pt x="4364" y="14721"/>
                    <a:pt x="4399" y="14725"/>
                    <a:pt x="4438" y="14725"/>
                  </a:cubicBezTo>
                  <a:cubicBezTo>
                    <a:pt x="4457" y="14725"/>
                    <a:pt x="4477" y="14724"/>
                    <a:pt x="4498" y="14723"/>
                  </a:cubicBezTo>
                  <a:cubicBezTo>
                    <a:pt x="4517" y="14720"/>
                    <a:pt x="4539" y="14718"/>
                    <a:pt x="4558" y="14718"/>
                  </a:cubicBezTo>
                  <a:cubicBezTo>
                    <a:pt x="4603" y="14718"/>
                    <a:pt x="4633" y="14727"/>
                    <a:pt x="4657" y="14746"/>
                  </a:cubicBezTo>
                  <a:cubicBezTo>
                    <a:pt x="4659" y="14748"/>
                    <a:pt x="4659" y="14750"/>
                    <a:pt x="4661" y="14755"/>
                  </a:cubicBezTo>
                  <a:lnTo>
                    <a:pt x="4691" y="14791"/>
                  </a:lnTo>
                  <a:lnTo>
                    <a:pt x="4710" y="14757"/>
                  </a:lnTo>
                  <a:cubicBezTo>
                    <a:pt x="4727" y="14731"/>
                    <a:pt x="4740" y="14699"/>
                    <a:pt x="4749" y="14667"/>
                  </a:cubicBezTo>
                  <a:cubicBezTo>
                    <a:pt x="4796" y="14489"/>
                    <a:pt x="4817" y="14305"/>
                    <a:pt x="4817" y="14121"/>
                  </a:cubicBezTo>
                  <a:lnTo>
                    <a:pt x="4817" y="14103"/>
                  </a:lnTo>
                  <a:cubicBezTo>
                    <a:pt x="4817" y="13990"/>
                    <a:pt x="4815" y="13872"/>
                    <a:pt x="4890" y="13799"/>
                  </a:cubicBezTo>
                  <a:cubicBezTo>
                    <a:pt x="4929" y="13761"/>
                    <a:pt x="4982" y="13743"/>
                    <a:pt x="5038" y="13722"/>
                  </a:cubicBezTo>
                  <a:cubicBezTo>
                    <a:pt x="5085" y="13707"/>
                    <a:pt x="5132" y="13690"/>
                    <a:pt x="5175" y="13660"/>
                  </a:cubicBezTo>
                  <a:cubicBezTo>
                    <a:pt x="5334" y="13551"/>
                    <a:pt x="5338" y="13332"/>
                    <a:pt x="5321" y="13135"/>
                  </a:cubicBezTo>
                  <a:cubicBezTo>
                    <a:pt x="5312" y="13034"/>
                    <a:pt x="5295" y="12923"/>
                    <a:pt x="5211" y="12861"/>
                  </a:cubicBezTo>
                  <a:cubicBezTo>
                    <a:pt x="5192" y="12846"/>
                    <a:pt x="5173" y="12837"/>
                    <a:pt x="5154" y="12829"/>
                  </a:cubicBezTo>
                  <a:cubicBezTo>
                    <a:pt x="5132" y="12818"/>
                    <a:pt x="5111" y="12807"/>
                    <a:pt x="5096" y="12792"/>
                  </a:cubicBezTo>
                  <a:cubicBezTo>
                    <a:pt x="5070" y="12771"/>
                    <a:pt x="5057" y="12741"/>
                    <a:pt x="5059" y="12704"/>
                  </a:cubicBezTo>
                  <a:cubicBezTo>
                    <a:pt x="5061" y="12636"/>
                    <a:pt x="5113" y="12548"/>
                    <a:pt x="5186" y="12490"/>
                  </a:cubicBezTo>
                  <a:cubicBezTo>
                    <a:pt x="5201" y="12479"/>
                    <a:pt x="5216" y="12467"/>
                    <a:pt x="5231" y="12456"/>
                  </a:cubicBezTo>
                  <a:cubicBezTo>
                    <a:pt x="5329" y="12381"/>
                    <a:pt x="5441" y="12297"/>
                    <a:pt x="5445" y="12167"/>
                  </a:cubicBezTo>
                  <a:cubicBezTo>
                    <a:pt x="5449" y="12040"/>
                    <a:pt x="5353" y="11959"/>
                    <a:pt x="5259" y="11880"/>
                  </a:cubicBezTo>
                  <a:cubicBezTo>
                    <a:pt x="5205" y="11835"/>
                    <a:pt x="5151" y="11787"/>
                    <a:pt x="5115" y="11734"/>
                  </a:cubicBezTo>
                  <a:cubicBezTo>
                    <a:pt x="5057" y="11646"/>
                    <a:pt x="5049" y="11532"/>
                    <a:pt x="5040" y="11432"/>
                  </a:cubicBezTo>
                  <a:cubicBezTo>
                    <a:pt x="4999" y="10870"/>
                    <a:pt x="4954" y="10292"/>
                    <a:pt x="5106" y="9741"/>
                  </a:cubicBezTo>
                  <a:cubicBezTo>
                    <a:pt x="5136" y="9630"/>
                    <a:pt x="5184" y="9491"/>
                    <a:pt x="5274" y="9379"/>
                  </a:cubicBezTo>
                  <a:cubicBezTo>
                    <a:pt x="5359" y="9276"/>
                    <a:pt x="5477" y="9216"/>
                    <a:pt x="5589" y="9216"/>
                  </a:cubicBezTo>
                  <a:lnTo>
                    <a:pt x="5610" y="9216"/>
                  </a:lnTo>
                  <a:cubicBezTo>
                    <a:pt x="5649" y="9219"/>
                    <a:pt x="5689" y="9229"/>
                    <a:pt x="5728" y="9238"/>
                  </a:cubicBezTo>
                  <a:cubicBezTo>
                    <a:pt x="5777" y="9249"/>
                    <a:pt x="5827" y="9258"/>
                    <a:pt x="5875" y="9258"/>
                  </a:cubicBezTo>
                  <a:cubicBezTo>
                    <a:pt x="5912" y="9258"/>
                    <a:pt x="5948" y="9252"/>
                    <a:pt x="5978" y="9236"/>
                  </a:cubicBezTo>
                  <a:cubicBezTo>
                    <a:pt x="6026" y="9212"/>
                    <a:pt x="6056" y="9174"/>
                    <a:pt x="6088" y="9135"/>
                  </a:cubicBezTo>
                  <a:cubicBezTo>
                    <a:pt x="6098" y="9120"/>
                    <a:pt x="6111" y="9105"/>
                    <a:pt x="6124" y="9092"/>
                  </a:cubicBezTo>
                  <a:cubicBezTo>
                    <a:pt x="6157" y="9057"/>
                    <a:pt x="6199" y="9037"/>
                    <a:pt x="6233" y="9037"/>
                  </a:cubicBezTo>
                  <a:cubicBezTo>
                    <a:pt x="6245" y="9037"/>
                    <a:pt x="6256" y="9039"/>
                    <a:pt x="6266" y="9045"/>
                  </a:cubicBezTo>
                  <a:lnTo>
                    <a:pt x="6291" y="9060"/>
                  </a:lnTo>
                  <a:lnTo>
                    <a:pt x="6304" y="9034"/>
                  </a:lnTo>
                  <a:cubicBezTo>
                    <a:pt x="6377" y="8889"/>
                    <a:pt x="6343" y="8694"/>
                    <a:pt x="6221" y="8584"/>
                  </a:cubicBezTo>
                  <a:cubicBezTo>
                    <a:pt x="6195" y="8561"/>
                    <a:pt x="6167" y="8544"/>
                    <a:pt x="6139" y="8524"/>
                  </a:cubicBezTo>
                  <a:cubicBezTo>
                    <a:pt x="6090" y="8490"/>
                    <a:pt x="6043" y="8458"/>
                    <a:pt x="6019" y="8409"/>
                  </a:cubicBezTo>
                  <a:cubicBezTo>
                    <a:pt x="5972" y="8314"/>
                    <a:pt x="6032" y="8199"/>
                    <a:pt x="6101" y="8122"/>
                  </a:cubicBezTo>
                  <a:cubicBezTo>
                    <a:pt x="6124" y="8098"/>
                    <a:pt x="6150" y="8072"/>
                    <a:pt x="6173" y="8049"/>
                  </a:cubicBezTo>
                  <a:cubicBezTo>
                    <a:pt x="6233" y="7991"/>
                    <a:pt x="6296" y="7933"/>
                    <a:pt x="6332" y="7854"/>
                  </a:cubicBezTo>
                  <a:cubicBezTo>
                    <a:pt x="6373" y="7772"/>
                    <a:pt x="6377" y="7680"/>
                    <a:pt x="6383" y="7599"/>
                  </a:cubicBezTo>
                  <a:lnTo>
                    <a:pt x="6441" y="6729"/>
                  </a:lnTo>
                  <a:cubicBezTo>
                    <a:pt x="6446" y="6658"/>
                    <a:pt x="6533" y="6635"/>
                    <a:pt x="6664" y="6607"/>
                  </a:cubicBezTo>
                  <a:cubicBezTo>
                    <a:pt x="6780" y="6581"/>
                    <a:pt x="6898" y="6555"/>
                    <a:pt x="6943" y="6470"/>
                  </a:cubicBezTo>
                  <a:cubicBezTo>
                    <a:pt x="6960" y="6442"/>
                    <a:pt x="6964" y="6412"/>
                    <a:pt x="6970" y="6382"/>
                  </a:cubicBezTo>
                  <a:cubicBezTo>
                    <a:pt x="6975" y="6356"/>
                    <a:pt x="6979" y="6333"/>
                    <a:pt x="6992" y="6311"/>
                  </a:cubicBezTo>
                  <a:cubicBezTo>
                    <a:pt x="7013" y="6271"/>
                    <a:pt x="7056" y="6247"/>
                    <a:pt x="7103" y="6223"/>
                  </a:cubicBezTo>
                  <a:cubicBezTo>
                    <a:pt x="7120" y="6213"/>
                    <a:pt x="7140" y="6204"/>
                    <a:pt x="7157" y="6193"/>
                  </a:cubicBezTo>
                  <a:cubicBezTo>
                    <a:pt x="7300" y="6101"/>
                    <a:pt x="7360" y="5938"/>
                    <a:pt x="7418" y="5782"/>
                  </a:cubicBezTo>
                  <a:cubicBezTo>
                    <a:pt x="7442" y="5718"/>
                    <a:pt x="7468" y="5651"/>
                    <a:pt x="7495" y="5594"/>
                  </a:cubicBezTo>
                  <a:cubicBezTo>
                    <a:pt x="7527" y="5527"/>
                    <a:pt x="7570" y="5463"/>
                    <a:pt x="7611" y="5403"/>
                  </a:cubicBezTo>
                  <a:cubicBezTo>
                    <a:pt x="7684" y="5294"/>
                    <a:pt x="7759" y="5180"/>
                    <a:pt x="7785" y="5049"/>
                  </a:cubicBezTo>
                  <a:cubicBezTo>
                    <a:pt x="7793" y="5006"/>
                    <a:pt x="7797" y="4964"/>
                    <a:pt x="7802" y="4921"/>
                  </a:cubicBezTo>
                  <a:cubicBezTo>
                    <a:pt x="7810" y="4820"/>
                    <a:pt x="7819" y="4726"/>
                    <a:pt x="7883" y="4664"/>
                  </a:cubicBezTo>
                  <a:cubicBezTo>
                    <a:pt x="7896" y="4651"/>
                    <a:pt x="7913" y="4640"/>
                    <a:pt x="7928" y="4627"/>
                  </a:cubicBezTo>
                  <a:cubicBezTo>
                    <a:pt x="7965" y="4599"/>
                    <a:pt x="8003" y="4572"/>
                    <a:pt x="8018" y="4524"/>
                  </a:cubicBezTo>
                  <a:cubicBezTo>
                    <a:pt x="8029" y="4492"/>
                    <a:pt x="8027" y="4462"/>
                    <a:pt x="8022" y="4432"/>
                  </a:cubicBezTo>
                  <a:cubicBezTo>
                    <a:pt x="8020" y="4419"/>
                    <a:pt x="8020" y="4407"/>
                    <a:pt x="8020" y="4394"/>
                  </a:cubicBezTo>
                  <a:cubicBezTo>
                    <a:pt x="8020" y="4274"/>
                    <a:pt x="8145" y="4184"/>
                    <a:pt x="8262" y="4162"/>
                  </a:cubicBezTo>
                  <a:cubicBezTo>
                    <a:pt x="8299" y="4156"/>
                    <a:pt x="8342" y="4152"/>
                    <a:pt x="8393" y="4152"/>
                  </a:cubicBezTo>
                  <a:cubicBezTo>
                    <a:pt x="8427" y="4152"/>
                    <a:pt x="8464" y="4154"/>
                    <a:pt x="8500" y="4154"/>
                  </a:cubicBezTo>
                  <a:cubicBezTo>
                    <a:pt x="8538" y="4157"/>
                    <a:pt x="8577" y="4159"/>
                    <a:pt x="8615" y="4159"/>
                  </a:cubicBezTo>
                  <a:cubicBezTo>
                    <a:pt x="8629" y="4159"/>
                    <a:pt x="8643" y="4159"/>
                    <a:pt x="8657" y="4158"/>
                  </a:cubicBezTo>
                  <a:cubicBezTo>
                    <a:pt x="8828" y="4149"/>
                    <a:pt x="8963" y="4079"/>
                    <a:pt x="9014" y="3965"/>
                  </a:cubicBezTo>
                  <a:cubicBezTo>
                    <a:pt x="9047" y="3899"/>
                    <a:pt x="9047" y="3828"/>
                    <a:pt x="9047" y="3760"/>
                  </a:cubicBezTo>
                  <a:cubicBezTo>
                    <a:pt x="9047" y="3710"/>
                    <a:pt x="9049" y="3665"/>
                    <a:pt x="9057" y="3620"/>
                  </a:cubicBezTo>
                  <a:cubicBezTo>
                    <a:pt x="9083" y="3511"/>
                    <a:pt x="9194" y="3423"/>
                    <a:pt x="9304" y="3423"/>
                  </a:cubicBezTo>
                  <a:cubicBezTo>
                    <a:pt x="9338" y="3423"/>
                    <a:pt x="9370" y="3432"/>
                    <a:pt x="9398" y="3449"/>
                  </a:cubicBezTo>
                  <a:cubicBezTo>
                    <a:pt x="9424" y="3466"/>
                    <a:pt x="9447" y="3487"/>
                    <a:pt x="9471" y="3511"/>
                  </a:cubicBezTo>
                  <a:cubicBezTo>
                    <a:pt x="9492" y="3532"/>
                    <a:pt x="9516" y="3556"/>
                    <a:pt x="9544" y="3575"/>
                  </a:cubicBezTo>
                  <a:cubicBezTo>
                    <a:pt x="9595" y="3610"/>
                    <a:pt x="9655" y="3625"/>
                    <a:pt x="9711" y="3640"/>
                  </a:cubicBezTo>
                  <a:cubicBezTo>
                    <a:pt x="9736" y="3646"/>
                    <a:pt x="9762" y="3652"/>
                    <a:pt x="9786" y="3659"/>
                  </a:cubicBezTo>
                  <a:cubicBezTo>
                    <a:pt x="9852" y="3680"/>
                    <a:pt x="9929" y="3732"/>
                    <a:pt x="9934" y="3802"/>
                  </a:cubicBezTo>
                  <a:lnTo>
                    <a:pt x="9934" y="3813"/>
                  </a:lnTo>
                  <a:lnTo>
                    <a:pt x="9942" y="3822"/>
                  </a:lnTo>
                  <a:cubicBezTo>
                    <a:pt x="9970" y="3847"/>
                    <a:pt x="10006" y="3860"/>
                    <a:pt x="10047" y="3860"/>
                  </a:cubicBezTo>
                  <a:cubicBezTo>
                    <a:pt x="10118" y="3860"/>
                    <a:pt x="10191" y="3817"/>
                    <a:pt x="10227" y="3755"/>
                  </a:cubicBezTo>
                  <a:cubicBezTo>
                    <a:pt x="10274" y="3678"/>
                    <a:pt x="10278" y="3577"/>
                    <a:pt x="10244" y="3455"/>
                  </a:cubicBezTo>
                  <a:cubicBezTo>
                    <a:pt x="10236" y="3421"/>
                    <a:pt x="10225" y="3389"/>
                    <a:pt x="10214" y="3357"/>
                  </a:cubicBezTo>
                  <a:cubicBezTo>
                    <a:pt x="10193" y="3297"/>
                    <a:pt x="10173" y="3241"/>
                    <a:pt x="10165" y="3181"/>
                  </a:cubicBezTo>
                  <a:cubicBezTo>
                    <a:pt x="10161" y="3149"/>
                    <a:pt x="10163" y="3125"/>
                    <a:pt x="10171" y="3108"/>
                  </a:cubicBezTo>
                  <a:cubicBezTo>
                    <a:pt x="10191" y="3061"/>
                    <a:pt x="10253" y="3042"/>
                    <a:pt x="10317" y="3031"/>
                  </a:cubicBezTo>
                  <a:lnTo>
                    <a:pt x="10962" y="2909"/>
                  </a:lnTo>
                  <a:lnTo>
                    <a:pt x="10784" y="2652"/>
                  </a:lnTo>
                  <a:cubicBezTo>
                    <a:pt x="10805" y="2651"/>
                    <a:pt x="10826" y="2650"/>
                    <a:pt x="10847" y="2650"/>
                  </a:cubicBezTo>
                  <a:cubicBezTo>
                    <a:pt x="11061" y="2650"/>
                    <a:pt x="11274" y="2720"/>
                    <a:pt x="11448" y="2847"/>
                  </a:cubicBezTo>
                  <a:cubicBezTo>
                    <a:pt x="11510" y="2892"/>
                    <a:pt x="11568" y="2945"/>
                    <a:pt x="11626" y="2999"/>
                  </a:cubicBezTo>
                  <a:cubicBezTo>
                    <a:pt x="11720" y="3085"/>
                    <a:pt x="11817" y="3175"/>
                    <a:pt x="11937" y="3233"/>
                  </a:cubicBezTo>
                  <a:cubicBezTo>
                    <a:pt x="12089" y="3303"/>
                    <a:pt x="12254" y="3314"/>
                    <a:pt x="12397" y="3314"/>
                  </a:cubicBezTo>
                  <a:cubicBezTo>
                    <a:pt x="12447" y="3314"/>
                    <a:pt x="12498" y="3312"/>
                    <a:pt x="12547" y="3312"/>
                  </a:cubicBezTo>
                  <a:lnTo>
                    <a:pt x="13216" y="3290"/>
                  </a:lnTo>
                  <a:cubicBezTo>
                    <a:pt x="13379" y="3286"/>
                    <a:pt x="13608" y="3258"/>
                    <a:pt x="13683" y="3085"/>
                  </a:cubicBezTo>
                  <a:cubicBezTo>
                    <a:pt x="13696" y="3059"/>
                    <a:pt x="13702" y="3031"/>
                    <a:pt x="13709" y="3005"/>
                  </a:cubicBezTo>
                  <a:cubicBezTo>
                    <a:pt x="13715" y="2975"/>
                    <a:pt x="13721" y="2950"/>
                    <a:pt x="13734" y="2926"/>
                  </a:cubicBezTo>
                  <a:cubicBezTo>
                    <a:pt x="13760" y="2873"/>
                    <a:pt x="13811" y="2836"/>
                    <a:pt x="13865" y="2798"/>
                  </a:cubicBezTo>
                  <a:cubicBezTo>
                    <a:pt x="13882" y="2785"/>
                    <a:pt x="13901" y="2772"/>
                    <a:pt x="13919" y="2759"/>
                  </a:cubicBezTo>
                  <a:cubicBezTo>
                    <a:pt x="14051" y="2652"/>
                    <a:pt x="14141" y="2487"/>
                    <a:pt x="14156" y="2316"/>
                  </a:cubicBezTo>
                  <a:cubicBezTo>
                    <a:pt x="14161" y="2279"/>
                    <a:pt x="14161" y="2241"/>
                    <a:pt x="14161" y="2206"/>
                  </a:cubicBezTo>
                  <a:cubicBezTo>
                    <a:pt x="14161" y="2148"/>
                    <a:pt x="14161" y="2095"/>
                    <a:pt x="14171" y="2043"/>
                  </a:cubicBezTo>
                  <a:cubicBezTo>
                    <a:pt x="14201" y="1908"/>
                    <a:pt x="14315" y="1784"/>
                    <a:pt x="14473" y="1713"/>
                  </a:cubicBezTo>
                  <a:cubicBezTo>
                    <a:pt x="14619" y="1647"/>
                    <a:pt x="14782" y="1630"/>
                    <a:pt x="14938" y="1613"/>
                  </a:cubicBezTo>
                  <a:cubicBezTo>
                    <a:pt x="15067" y="1598"/>
                    <a:pt x="15215" y="1585"/>
                    <a:pt x="15360" y="1585"/>
                  </a:cubicBezTo>
                  <a:cubicBezTo>
                    <a:pt x="15688" y="1585"/>
                    <a:pt x="15920" y="1656"/>
                    <a:pt x="16085" y="1810"/>
                  </a:cubicBezTo>
                  <a:cubicBezTo>
                    <a:pt x="16237" y="1949"/>
                    <a:pt x="16352" y="2234"/>
                    <a:pt x="16346" y="2446"/>
                  </a:cubicBezTo>
                  <a:lnTo>
                    <a:pt x="16344" y="2472"/>
                  </a:lnTo>
                  <a:lnTo>
                    <a:pt x="16372" y="2474"/>
                  </a:lnTo>
                  <a:cubicBezTo>
                    <a:pt x="16485" y="2478"/>
                    <a:pt x="16597" y="2491"/>
                    <a:pt x="16695" y="2502"/>
                  </a:cubicBezTo>
                  <a:lnTo>
                    <a:pt x="16712" y="2504"/>
                  </a:lnTo>
                  <a:lnTo>
                    <a:pt x="16721" y="2487"/>
                  </a:lnTo>
                  <a:cubicBezTo>
                    <a:pt x="16804" y="2316"/>
                    <a:pt x="16918" y="2155"/>
                    <a:pt x="17053" y="2009"/>
                  </a:cubicBezTo>
                  <a:lnTo>
                    <a:pt x="17100" y="1960"/>
                  </a:lnTo>
                  <a:lnTo>
                    <a:pt x="17100" y="1960"/>
                  </a:lnTo>
                  <a:lnTo>
                    <a:pt x="17032" y="1964"/>
                  </a:lnTo>
                  <a:lnTo>
                    <a:pt x="17029" y="1986"/>
                  </a:lnTo>
                  <a:lnTo>
                    <a:pt x="17021" y="1964"/>
                  </a:lnTo>
                  <a:cubicBezTo>
                    <a:pt x="16999" y="1966"/>
                    <a:pt x="16978" y="1966"/>
                    <a:pt x="16957" y="1966"/>
                  </a:cubicBezTo>
                  <a:cubicBezTo>
                    <a:pt x="16869" y="1966"/>
                    <a:pt x="16813" y="1951"/>
                    <a:pt x="16774" y="1913"/>
                  </a:cubicBezTo>
                  <a:cubicBezTo>
                    <a:pt x="16729" y="1870"/>
                    <a:pt x="16714" y="1803"/>
                    <a:pt x="16699" y="1733"/>
                  </a:cubicBezTo>
                  <a:cubicBezTo>
                    <a:pt x="16680" y="1654"/>
                    <a:pt x="16663" y="1570"/>
                    <a:pt x="16595" y="1516"/>
                  </a:cubicBezTo>
                  <a:cubicBezTo>
                    <a:pt x="16550" y="1482"/>
                    <a:pt x="16494" y="1474"/>
                    <a:pt x="16440" y="1463"/>
                  </a:cubicBezTo>
                  <a:cubicBezTo>
                    <a:pt x="16421" y="1461"/>
                    <a:pt x="16402" y="1456"/>
                    <a:pt x="16382" y="1452"/>
                  </a:cubicBezTo>
                  <a:cubicBezTo>
                    <a:pt x="16335" y="1439"/>
                    <a:pt x="16275" y="1403"/>
                    <a:pt x="16269" y="1356"/>
                  </a:cubicBezTo>
                  <a:cubicBezTo>
                    <a:pt x="16286" y="1353"/>
                    <a:pt x="16303" y="1351"/>
                    <a:pt x="16321" y="1351"/>
                  </a:cubicBezTo>
                  <a:cubicBezTo>
                    <a:pt x="16411" y="1351"/>
                    <a:pt x="16513" y="1389"/>
                    <a:pt x="16609" y="1426"/>
                  </a:cubicBezTo>
                  <a:cubicBezTo>
                    <a:pt x="16702" y="1465"/>
                    <a:pt x="16798" y="1504"/>
                    <a:pt x="16890" y="1504"/>
                  </a:cubicBezTo>
                  <a:cubicBezTo>
                    <a:pt x="16948" y="1504"/>
                    <a:pt x="16999" y="1489"/>
                    <a:pt x="17044" y="1456"/>
                  </a:cubicBezTo>
                  <a:cubicBezTo>
                    <a:pt x="17072" y="1437"/>
                    <a:pt x="17096" y="1411"/>
                    <a:pt x="17117" y="1388"/>
                  </a:cubicBezTo>
                  <a:cubicBezTo>
                    <a:pt x="17141" y="1362"/>
                    <a:pt x="17162" y="1341"/>
                    <a:pt x="17190" y="1324"/>
                  </a:cubicBezTo>
                  <a:cubicBezTo>
                    <a:pt x="17242" y="1291"/>
                    <a:pt x="17306" y="1285"/>
                    <a:pt x="17374" y="1281"/>
                  </a:cubicBezTo>
                  <a:cubicBezTo>
                    <a:pt x="17460" y="1274"/>
                    <a:pt x="17550" y="1268"/>
                    <a:pt x="17612" y="1201"/>
                  </a:cubicBezTo>
                  <a:lnTo>
                    <a:pt x="17621" y="1193"/>
                  </a:lnTo>
                  <a:lnTo>
                    <a:pt x="17621" y="1180"/>
                  </a:lnTo>
                  <a:cubicBezTo>
                    <a:pt x="17604" y="979"/>
                    <a:pt x="17441" y="799"/>
                    <a:pt x="17242" y="758"/>
                  </a:cubicBezTo>
                  <a:cubicBezTo>
                    <a:pt x="17252" y="711"/>
                    <a:pt x="17244" y="659"/>
                    <a:pt x="17216" y="612"/>
                  </a:cubicBezTo>
                  <a:cubicBezTo>
                    <a:pt x="17164" y="522"/>
                    <a:pt x="17047" y="449"/>
                    <a:pt x="16929" y="434"/>
                  </a:cubicBezTo>
                  <a:cubicBezTo>
                    <a:pt x="16877" y="428"/>
                    <a:pt x="16826" y="428"/>
                    <a:pt x="16777" y="428"/>
                  </a:cubicBezTo>
                  <a:lnTo>
                    <a:pt x="16732" y="428"/>
                  </a:lnTo>
                  <a:cubicBezTo>
                    <a:pt x="16629" y="428"/>
                    <a:pt x="16535" y="424"/>
                    <a:pt x="16453" y="383"/>
                  </a:cubicBezTo>
                  <a:cubicBezTo>
                    <a:pt x="16440" y="377"/>
                    <a:pt x="16430" y="370"/>
                    <a:pt x="16417" y="364"/>
                  </a:cubicBezTo>
                  <a:cubicBezTo>
                    <a:pt x="16375" y="341"/>
                    <a:pt x="16331" y="319"/>
                    <a:pt x="16285" y="319"/>
                  </a:cubicBezTo>
                  <a:cubicBezTo>
                    <a:pt x="16274" y="319"/>
                    <a:pt x="16263" y="320"/>
                    <a:pt x="16252" y="323"/>
                  </a:cubicBezTo>
                  <a:cubicBezTo>
                    <a:pt x="16217" y="334"/>
                    <a:pt x="16192" y="359"/>
                    <a:pt x="16168" y="381"/>
                  </a:cubicBezTo>
                  <a:lnTo>
                    <a:pt x="16153" y="394"/>
                  </a:lnTo>
                  <a:cubicBezTo>
                    <a:pt x="16084" y="455"/>
                    <a:pt x="15993" y="491"/>
                    <a:pt x="15899" y="491"/>
                  </a:cubicBezTo>
                  <a:cubicBezTo>
                    <a:pt x="15884" y="491"/>
                    <a:pt x="15870" y="490"/>
                    <a:pt x="15855" y="488"/>
                  </a:cubicBezTo>
                  <a:lnTo>
                    <a:pt x="15791" y="482"/>
                  </a:lnTo>
                  <a:lnTo>
                    <a:pt x="15832" y="533"/>
                  </a:lnTo>
                  <a:cubicBezTo>
                    <a:pt x="15926" y="649"/>
                    <a:pt x="15937" y="822"/>
                    <a:pt x="15864" y="951"/>
                  </a:cubicBezTo>
                  <a:cubicBezTo>
                    <a:pt x="15854" y="951"/>
                    <a:pt x="15845" y="952"/>
                    <a:pt x="15836" y="952"/>
                  </a:cubicBezTo>
                  <a:cubicBezTo>
                    <a:pt x="15789" y="952"/>
                    <a:pt x="15743" y="943"/>
                    <a:pt x="15699" y="927"/>
                  </a:cubicBezTo>
                  <a:cubicBezTo>
                    <a:pt x="15787" y="773"/>
                    <a:pt x="15753" y="561"/>
                    <a:pt x="15620" y="443"/>
                  </a:cubicBezTo>
                  <a:cubicBezTo>
                    <a:pt x="15551" y="381"/>
                    <a:pt x="15459" y="349"/>
                    <a:pt x="15360" y="349"/>
                  </a:cubicBezTo>
                  <a:cubicBezTo>
                    <a:pt x="15262" y="349"/>
                    <a:pt x="15172" y="381"/>
                    <a:pt x="15103" y="441"/>
                  </a:cubicBezTo>
                  <a:lnTo>
                    <a:pt x="15071" y="469"/>
                  </a:lnTo>
                  <a:lnTo>
                    <a:pt x="15110" y="486"/>
                  </a:lnTo>
                  <a:cubicBezTo>
                    <a:pt x="15125" y="492"/>
                    <a:pt x="15133" y="503"/>
                    <a:pt x="15138" y="518"/>
                  </a:cubicBezTo>
                  <a:cubicBezTo>
                    <a:pt x="15146" y="557"/>
                    <a:pt x="15127" y="619"/>
                    <a:pt x="15090" y="664"/>
                  </a:cubicBezTo>
                  <a:cubicBezTo>
                    <a:pt x="14949" y="838"/>
                    <a:pt x="14761" y="942"/>
                    <a:pt x="14587" y="942"/>
                  </a:cubicBezTo>
                  <a:cubicBezTo>
                    <a:pt x="14582" y="942"/>
                    <a:pt x="14577" y="942"/>
                    <a:pt x="14572" y="942"/>
                  </a:cubicBezTo>
                  <a:lnTo>
                    <a:pt x="14664" y="527"/>
                  </a:lnTo>
                  <a:lnTo>
                    <a:pt x="14645" y="516"/>
                  </a:lnTo>
                  <a:cubicBezTo>
                    <a:pt x="14596" y="488"/>
                    <a:pt x="14536" y="473"/>
                    <a:pt x="14473" y="473"/>
                  </a:cubicBezTo>
                  <a:cubicBezTo>
                    <a:pt x="14298" y="473"/>
                    <a:pt x="14135" y="587"/>
                    <a:pt x="14088" y="741"/>
                  </a:cubicBezTo>
                  <a:cubicBezTo>
                    <a:pt x="14081" y="758"/>
                    <a:pt x="14077" y="777"/>
                    <a:pt x="14073" y="794"/>
                  </a:cubicBezTo>
                  <a:cubicBezTo>
                    <a:pt x="14062" y="839"/>
                    <a:pt x="14054" y="882"/>
                    <a:pt x="14026" y="910"/>
                  </a:cubicBezTo>
                  <a:cubicBezTo>
                    <a:pt x="14009" y="929"/>
                    <a:pt x="13985" y="944"/>
                    <a:pt x="13959" y="957"/>
                  </a:cubicBezTo>
                  <a:cubicBezTo>
                    <a:pt x="13940" y="968"/>
                    <a:pt x="13923" y="979"/>
                    <a:pt x="13904" y="991"/>
                  </a:cubicBezTo>
                  <a:cubicBezTo>
                    <a:pt x="13837" y="1043"/>
                    <a:pt x="13807" y="1120"/>
                    <a:pt x="13777" y="1197"/>
                  </a:cubicBezTo>
                  <a:cubicBezTo>
                    <a:pt x="13764" y="1229"/>
                    <a:pt x="13751" y="1264"/>
                    <a:pt x="13734" y="1296"/>
                  </a:cubicBezTo>
                  <a:cubicBezTo>
                    <a:pt x="13700" y="1358"/>
                    <a:pt x="13625" y="1409"/>
                    <a:pt x="13567" y="1409"/>
                  </a:cubicBezTo>
                  <a:cubicBezTo>
                    <a:pt x="13544" y="1409"/>
                    <a:pt x="13524" y="1401"/>
                    <a:pt x="13509" y="1386"/>
                  </a:cubicBezTo>
                  <a:lnTo>
                    <a:pt x="13464" y="1056"/>
                  </a:lnTo>
                  <a:cubicBezTo>
                    <a:pt x="13749" y="949"/>
                    <a:pt x="13891" y="807"/>
                    <a:pt x="13884" y="636"/>
                  </a:cubicBezTo>
                  <a:cubicBezTo>
                    <a:pt x="13884" y="627"/>
                    <a:pt x="13884" y="621"/>
                    <a:pt x="13884" y="614"/>
                  </a:cubicBezTo>
                  <a:cubicBezTo>
                    <a:pt x="13882" y="591"/>
                    <a:pt x="13880" y="569"/>
                    <a:pt x="13889" y="552"/>
                  </a:cubicBezTo>
                  <a:cubicBezTo>
                    <a:pt x="13901" y="529"/>
                    <a:pt x="13931" y="518"/>
                    <a:pt x="13970" y="509"/>
                  </a:cubicBezTo>
                  <a:cubicBezTo>
                    <a:pt x="13985" y="503"/>
                    <a:pt x="14000" y="499"/>
                    <a:pt x="14015" y="494"/>
                  </a:cubicBezTo>
                  <a:cubicBezTo>
                    <a:pt x="14150" y="439"/>
                    <a:pt x="14201" y="278"/>
                    <a:pt x="14163" y="25"/>
                  </a:cubicBezTo>
                  <a:lnTo>
                    <a:pt x="14158" y="4"/>
                  </a:lnTo>
                  <a:lnTo>
                    <a:pt x="14137" y="2"/>
                  </a:lnTo>
                  <a:cubicBezTo>
                    <a:pt x="14120" y="1"/>
                    <a:pt x="14103" y="0"/>
                    <a:pt x="140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50"/>
            <p:cNvSpPr/>
            <p:nvPr/>
          </p:nvSpPr>
          <p:spPr>
            <a:xfrm>
              <a:off x="4579864" y="2207447"/>
              <a:ext cx="21510" cy="36655"/>
            </a:xfrm>
            <a:custGeom>
              <a:rect b="b" l="l" r="r" t="t"/>
              <a:pathLst>
                <a:path extrusionOk="0" h="1290" w="757">
                  <a:moveTo>
                    <a:pt x="588" y="0"/>
                  </a:moveTo>
                  <a:cubicBezTo>
                    <a:pt x="511" y="0"/>
                    <a:pt x="438" y="54"/>
                    <a:pt x="358" y="58"/>
                  </a:cubicBezTo>
                  <a:cubicBezTo>
                    <a:pt x="354" y="58"/>
                    <a:pt x="349" y="58"/>
                    <a:pt x="345" y="58"/>
                  </a:cubicBezTo>
                  <a:cubicBezTo>
                    <a:pt x="303" y="58"/>
                    <a:pt x="260" y="46"/>
                    <a:pt x="219" y="46"/>
                  </a:cubicBezTo>
                  <a:cubicBezTo>
                    <a:pt x="202" y="46"/>
                    <a:pt x="185" y="48"/>
                    <a:pt x="169" y="53"/>
                  </a:cubicBezTo>
                  <a:cubicBezTo>
                    <a:pt x="86" y="81"/>
                    <a:pt x="60" y="186"/>
                    <a:pt x="49" y="272"/>
                  </a:cubicBezTo>
                  <a:cubicBezTo>
                    <a:pt x="32" y="400"/>
                    <a:pt x="19" y="540"/>
                    <a:pt x="88" y="647"/>
                  </a:cubicBezTo>
                  <a:cubicBezTo>
                    <a:pt x="99" y="662"/>
                    <a:pt x="109" y="677"/>
                    <a:pt x="126" y="683"/>
                  </a:cubicBezTo>
                  <a:cubicBezTo>
                    <a:pt x="135" y="687"/>
                    <a:pt x="143" y="688"/>
                    <a:pt x="152" y="688"/>
                  </a:cubicBezTo>
                  <a:cubicBezTo>
                    <a:pt x="170" y="688"/>
                    <a:pt x="189" y="683"/>
                    <a:pt x="207" y="683"/>
                  </a:cubicBezTo>
                  <a:cubicBezTo>
                    <a:pt x="210" y="683"/>
                    <a:pt x="212" y="683"/>
                    <a:pt x="214" y="683"/>
                  </a:cubicBezTo>
                  <a:cubicBezTo>
                    <a:pt x="251" y="688"/>
                    <a:pt x="281" y="720"/>
                    <a:pt x="294" y="756"/>
                  </a:cubicBezTo>
                  <a:cubicBezTo>
                    <a:pt x="306" y="790"/>
                    <a:pt x="306" y="829"/>
                    <a:pt x="304" y="868"/>
                  </a:cubicBezTo>
                  <a:cubicBezTo>
                    <a:pt x="302" y="908"/>
                    <a:pt x="300" y="953"/>
                    <a:pt x="272" y="983"/>
                  </a:cubicBezTo>
                  <a:cubicBezTo>
                    <a:pt x="246" y="1012"/>
                    <a:pt x="208" y="1018"/>
                    <a:pt x="168" y="1018"/>
                  </a:cubicBezTo>
                  <a:cubicBezTo>
                    <a:pt x="139" y="1018"/>
                    <a:pt x="109" y="1015"/>
                    <a:pt x="81" y="1015"/>
                  </a:cubicBezTo>
                  <a:cubicBezTo>
                    <a:pt x="75" y="1015"/>
                    <a:pt x="68" y="1015"/>
                    <a:pt x="62" y="1015"/>
                  </a:cubicBezTo>
                  <a:cubicBezTo>
                    <a:pt x="41" y="1015"/>
                    <a:pt x="19" y="1022"/>
                    <a:pt x="9" y="1039"/>
                  </a:cubicBezTo>
                  <a:cubicBezTo>
                    <a:pt x="2" y="1050"/>
                    <a:pt x="2" y="1062"/>
                    <a:pt x="0" y="1073"/>
                  </a:cubicBezTo>
                  <a:cubicBezTo>
                    <a:pt x="0" y="1146"/>
                    <a:pt x="2" y="1217"/>
                    <a:pt x="13" y="1287"/>
                  </a:cubicBezTo>
                  <a:lnTo>
                    <a:pt x="221" y="1290"/>
                  </a:lnTo>
                  <a:cubicBezTo>
                    <a:pt x="326" y="1290"/>
                    <a:pt x="439" y="1285"/>
                    <a:pt x="521" y="1221"/>
                  </a:cubicBezTo>
                  <a:cubicBezTo>
                    <a:pt x="602" y="1159"/>
                    <a:pt x="632" y="1054"/>
                    <a:pt x="660" y="958"/>
                  </a:cubicBezTo>
                  <a:cubicBezTo>
                    <a:pt x="679" y="891"/>
                    <a:pt x="696" y="825"/>
                    <a:pt x="716" y="760"/>
                  </a:cubicBezTo>
                  <a:cubicBezTo>
                    <a:pt x="735" y="688"/>
                    <a:pt x="756" y="613"/>
                    <a:pt x="750" y="540"/>
                  </a:cubicBezTo>
                  <a:cubicBezTo>
                    <a:pt x="748" y="497"/>
                    <a:pt x="737" y="456"/>
                    <a:pt x="726" y="415"/>
                  </a:cubicBezTo>
                  <a:cubicBezTo>
                    <a:pt x="692" y="278"/>
                    <a:pt x="658" y="141"/>
                    <a:pt x="624" y="4"/>
                  </a:cubicBezTo>
                  <a:cubicBezTo>
                    <a:pt x="612" y="1"/>
                    <a:pt x="600" y="0"/>
                    <a:pt x="5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50"/>
            <p:cNvSpPr/>
            <p:nvPr/>
          </p:nvSpPr>
          <p:spPr>
            <a:xfrm>
              <a:off x="4579068" y="2206708"/>
              <a:ext cx="23045" cy="38133"/>
            </a:xfrm>
            <a:custGeom>
              <a:rect b="b" l="l" r="r" t="t"/>
              <a:pathLst>
                <a:path extrusionOk="0" h="1342" w="811">
                  <a:moveTo>
                    <a:pt x="614" y="53"/>
                  </a:moveTo>
                  <a:cubicBezTo>
                    <a:pt x="619" y="53"/>
                    <a:pt x="623" y="53"/>
                    <a:pt x="628" y="54"/>
                  </a:cubicBezTo>
                  <a:lnTo>
                    <a:pt x="729" y="448"/>
                  </a:lnTo>
                  <a:cubicBezTo>
                    <a:pt x="739" y="484"/>
                    <a:pt x="750" y="525"/>
                    <a:pt x="752" y="566"/>
                  </a:cubicBezTo>
                  <a:cubicBezTo>
                    <a:pt x="756" y="639"/>
                    <a:pt x="737" y="709"/>
                    <a:pt x="718" y="778"/>
                  </a:cubicBezTo>
                  <a:lnTo>
                    <a:pt x="662" y="975"/>
                  </a:lnTo>
                  <a:cubicBezTo>
                    <a:pt x="634" y="1080"/>
                    <a:pt x="604" y="1172"/>
                    <a:pt x="534" y="1228"/>
                  </a:cubicBezTo>
                  <a:cubicBezTo>
                    <a:pt x="461" y="1283"/>
                    <a:pt x="360" y="1288"/>
                    <a:pt x="255" y="1288"/>
                  </a:cubicBezTo>
                  <a:lnTo>
                    <a:pt x="64" y="1288"/>
                  </a:lnTo>
                  <a:cubicBezTo>
                    <a:pt x="56" y="1226"/>
                    <a:pt x="54" y="1161"/>
                    <a:pt x="56" y="1101"/>
                  </a:cubicBezTo>
                  <a:cubicBezTo>
                    <a:pt x="56" y="1093"/>
                    <a:pt x="56" y="1084"/>
                    <a:pt x="58" y="1078"/>
                  </a:cubicBezTo>
                  <a:cubicBezTo>
                    <a:pt x="62" y="1071"/>
                    <a:pt x="75" y="1067"/>
                    <a:pt x="92" y="1067"/>
                  </a:cubicBezTo>
                  <a:cubicBezTo>
                    <a:pt x="109" y="1067"/>
                    <a:pt x="131" y="1067"/>
                    <a:pt x="150" y="1069"/>
                  </a:cubicBezTo>
                  <a:lnTo>
                    <a:pt x="197" y="1069"/>
                  </a:lnTo>
                  <a:cubicBezTo>
                    <a:pt x="236" y="1069"/>
                    <a:pt x="285" y="1065"/>
                    <a:pt x="322" y="1026"/>
                  </a:cubicBezTo>
                  <a:cubicBezTo>
                    <a:pt x="356" y="988"/>
                    <a:pt x="358" y="932"/>
                    <a:pt x="360" y="894"/>
                  </a:cubicBezTo>
                  <a:cubicBezTo>
                    <a:pt x="360" y="859"/>
                    <a:pt x="362" y="814"/>
                    <a:pt x="347" y="771"/>
                  </a:cubicBezTo>
                  <a:cubicBezTo>
                    <a:pt x="330" y="722"/>
                    <a:pt x="289" y="688"/>
                    <a:pt x="244" y="684"/>
                  </a:cubicBezTo>
                  <a:cubicBezTo>
                    <a:pt x="241" y="683"/>
                    <a:pt x="237" y="683"/>
                    <a:pt x="233" y="683"/>
                  </a:cubicBezTo>
                  <a:cubicBezTo>
                    <a:pt x="223" y="683"/>
                    <a:pt x="212" y="684"/>
                    <a:pt x="202" y="686"/>
                  </a:cubicBezTo>
                  <a:cubicBezTo>
                    <a:pt x="195" y="686"/>
                    <a:pt x="188" y="686"/>
                    <a:pt x="182" y="686"/>
                  </a:cubicBezTo>
                  <a:cubicBezTo>
                    <a:pt x="175" y="686"/>
                    <a:pt x="169" y="686"/>
                    <a:pt x="165" y="684"/>
                  </a:cubicBezTo>
                  <a:cubicBezTo>
                    <a:pt x="154" y="679"/>
                    <a:pt x="146" y="669"/>
                    <a:pt x="139" y="660"/>
                  </a:cubicBezTo>
                  <a:cubicBezTo>
                    <a:pt x="75" y="559"/>
                    <a:pt x="86" y="429"/>
                    <a:pt x="103" y="302"/>
                  </a:cubicBezTo>
                  <a:cubicBezTo>
                    <a:pt x="114" y="229"/>
                    <a:pt x="133" y="129"/>
                    <a:pt x="206" y="105"/>
                  </a:cubicBezTo>
                  <a:cubicBezTo>
                    <a:pt x="217" y="100"/>
                    <a:pt x="231" y="99"/>
                    <a:pt x="245" y="99"/>
                  </a:cubicBezTo>
                  <a:cubicBezTo>
                    <a:pt x="264" y="99"/>
                    <a:pt x="285" y="102"/>
                    <a:pt x="307" y="105"/>
                  </a:cubicBezTo>
                  <a:cubicBezTo>
                    <a:pt x="330" y="107"/>
                    <a:pt x="352" y="112"/>
                    <a:pt x="375" y="112"/>
                  </a:cubicBezTo>
                  <a:lnTo>
                    <a:pt x="388" y="112"/>
                  </a:lnTo>
                  <a:cubicBezTo>
                    <a:pt x="431" y="109"/>
                    <a:pt x="469" y="94"/>
                    <a:pt x="508" y="79"/>
                  </a:cubicBezTo>
                  <a:cubicBezTo>
                    <a:pt x="546" y="66"/>
                    <a:pt x="580" y="53"/>
                    <a:pt x="614" y="53"/>
                  </a:cubicBezTo>
                  <a:close/>
                  <a:moveTo>
                    <a:pt x="619" y="0"/>
                  </a:moveTo>
                  <a:cubicBezTo>
                    <a:pt x="576" y="0"/>
                    <a:pt x="531" y="15"/>
                    <a:pt x="491" y="30"/>
                  </a:cubicBezTo>
                  <a:cubicBezTo>
                    <a:pt x="454" y="43"/>
                    <a:pt x="420" y="56"/>
                    <a:pt x="386" y="58"/>
                  </a:cubicBezTo>
                  <a:lnTo>
                    <a:pt x="375" y="58"/>
                  </a:lnTo>
                  <a:cubicBezTo>
                    <a:pt x="356" y="58"/>
                    <a:pt x="337" y="54"/>
                    <a:pt x="315" y="52"/>
                  </a:cubicBezTo>
                  <a:cubicBezTo>
                    <a:pt x="293" y="48"/>
                    <a:pt x="269" y="45"/>
                    <a:pt x="246" y="45"/>
                  </a:cubicBezTo>
                  <a:cubicBezTo>
                    <a:pt x="226" y="45"/>
                    <a:pt x="206" y="48"/>
                    <a:pt x="189" y="54"/>
                  </a:cubicBezTo>
                  <a:cubicBezTo>
                    <a:pt x="88" y="88"/>
                    <a:pt x="62" y="208"/>
                    <a:pt x="49" y="296"/>
                  </a:cubicBezTo>
                  <a:cubicBezTo>
                    <a:pt x="32" y="431"/>
                    <a:pt x="22" y="572"/>
                    <a:pt x="94" y="688"/>
                  </a:cubicBezTo>
                  <a:cubicBezTo>
                    <a:pt x="105" y="705"/>
                    <a:pt x="120" y="724"/>
                    <a:pt x="144" y="733"/>
                  </a:cubicBezTo>
                  <a:cubicBezTo>
                    <a:pt x="155" y="738"/>
                    <a:pt x="167" y="740"/>
                    <a:pt x="180" y="740"/>
                  </a:cubicBezTo>
                  <a:cubicBezTo>
                    <a:pt x="190" y="740"/>
                    <a:pt x="200" y="739"/>
                    <a:pt x="210" y="737"/>
                  </a:cubicBezTo>
                  <a:cubicBezTo>
                    <a:pt x="217" y="737"/>
                    <a:pt x="225" y="735"/>
                    <a:pt x="240" y="735"/>
                  </a:cubicBezTo>
                  <a:cubicBezTo>
                    <a:pt x="266" y="739"/>
                    <a:pt x="287" y="765"/>
                    <a:pt x="296" y="791"/>
                  </a:cubicBezTo>
                  <a:cubicBezTo>
                    <a:pt x="309" y="823"/>
                    <a:pt x="307" y="859"/>
                    <a:pt x="304" y="894"/>
                  </a:cubicBezTo>
                  <a:cubicBezTo>
                    <a:pt x="304" y="932"/>
                    <a:pt x="302" y="969"/>
                    <a:pt x="281" y="990"/>
                  </a:cubicBezTo>
                  <a:cubicBezTo>
                    <a:pt x="264" y="1009"/>
                    <a:pt x="240" y="1016"/>
                    <a:pt x="197" y="1016"/>
                  </a:cubicBezTo>
                  <a:lnTo>
                    <a:pt x="154" y="1016"/>
                  </a:lnTo>
                  <a:cubicBezTo>
                    <a:pt x="138" y="1014"/>
                    <a:pt x="122" y="1013"/>
                    <a:pt x="107" y="1013"/>
                  </a:cubicBezTo>
                  <a:cubicBezTo>
                    <a:pt x="101" y="1013"/>
                    <a:pt x="94" y="1013"/>
                    <a:pt x="88" y="1014"/>
                  </a:cubicBezTo>
                  <a:cubicBezTo>
                    <a:pt x="43" y="1016"/>
                    <a:pt x="22" y="1035"/>
                    <a:pt x="13" y="1050"/>
                  </a:cubicBezTo>
                  <a:cubicBezTo>
                    <a:pt x="2" y="1067"/>
                    <a:pt x="2" y="1086"/>
                    <a:pt x="2" y="1099"/>
                  </a:cubicBezTo>
                  <a:cubicBezTo>
                    <a:pt x="0" y="1170"/>
                    <a:pt x="4" y="1245"/>
                    <a:pt x="13" y="1318"/>
                  </a:cubicBezTo>
                  <a:lnTo>
                    <a:pt x="17" y="1341"/>
                  </a:lnTo>
                  <a:lnTo>
                    <a:pt x="255" y="1341"/>
                  </a:lnTo>
                  <a:cubicBezTo>
                    <a:pt x="364" y="1341"/>
                    <a:pt x="480" y="1335"/>
                    <a:pt x="566" y="1268"/>
                  </a:cubicBezTo>
                  <a:cubicBezTo>
                    <a:pt x="656" y="1198"/>
                    <a:pt x="690" y="1078"/>
                    <a:pt x="714" y="990"/>
                  </a:cubicBezTo>
                  <a:lnTo>
                    <a:pt x="769" y="793"/>
                  </a:lnTo>
                  <a:cubicBezTo>
                    <a:pt x="789" y="722"/>
                    <a:pt x="810" y="643"/>
                    <a:pt x="806" y="564"/>
                  </a:cubicBezTo>
                  <a:cubicBezTo>
                    <a:pt x="801" y="516"/>
                    <a:pt x="791" y="474"/>
                    <a:pt x="782" y="435"/>
                  </a:cubicBezTo>
                  <a:lnTo>
                    <a:pt x="673" y="7"/>
                  </a:lnTo>
                  <a:lnTo>
                    <a:pt x="656" y="4"/>
                  </a:lnTo>
                  <a:cubicBezTo>
                    <a:pt x="644" y="2"/>
                    <a:pt x="631" y="0"/>
                    <a:pt x="6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50"/>
            <p:cNvSpPr/>
            <p:nvPr/>
          </p:nvSpPr>
          <p:spPr>
            <a:xfrm>
              <a:off x="4521588" y="2154826"/>
              <a:ext cx="49044" cy="86950"/>
            </a:xfrm>
            <a:custGeom>
              <a:rect b="b" l="l" r="r" t="t"/>
              <a:pathLst>
                <a:path extrusionOk="0" h="3060" w="1726">
                  <a:moveTo>
                    <a:pt x="1125" y="1"/>
                  </a:moveTo>
                  <a:cubicBezTo>
                    <a:pt x="1102" y="157"/>
                    <a:pt x="1068" y="329"/>
                    <a:pt x="941" y="423"/>
                  </a:cubicBezTo>
                  <a:cubicBezTo>
                    <a:pt x="898" y="457"/>
                    <a:pt x="845" y="476"/>
                    <a:pt x="806" y="513"/>
                  </a:cubicBezTo>
                  <a:cubicBezTo>
                    <a:pt x="721" y="592"/>
                    <a:pt x="710" y="723"/>
                    <a:pt x="654" y="823"/>
                  </a:cubicBezTo>
                  <a:cubicBezTo>
                    <a:pt x="619" y="887"/>
                    <a:pt x="538" y="935"/>
                    <a:pt x="470" y="935"/>
                  </a:cubicBezTo>
                  <a:cubicBezTo>
                    <a:pt x="431" y="935"/>
                    <a:pt x="397" y="919"/>
                    <a:pt x="378" y="881"/>
                  </a:cubicBezTo>
                  <a:cubicBezTo>
                    <a:pt x="395" y="802"/>
                    <a:pt x="331" y="725"/>
                    <a:pt x="256" y="699"/>
                  </a:cubicBezTo>
                  <a:cubicBezTo>
                    <a:pt x="221" y="687"/>
                    <a:pt x="185" y="683"/>
                    <a:pt x="149" y="683"/>
                  </a:cubicBezTo>
                  <a:cubicBezTo>
                    <a:pt x="106" y="683"/>
                    <a:pt x="62" y="689"/>
                    <a:pt x="20" y="695"/>
                  </a:cubicBezTo>
                  <a:cubicBezTo>
                    <a:pt x="1" y="963"/>
                    <a:pt x="9" y="1284"/>
                    <a:pt x="110" y="1530"/>
                  </a:cubicBezTo>
                  <a:cubicBezTo>
                    <a:pt x="50" y="1740"/>
                    <a:pt x="67" y="1972"/>
                    <a:pt x="161" y="2171"/>
                  </a:cubicBezTo>
                  <a:cubicBezTo>
                    <a:pt x="179" y="2207"/>
                    <a:pt x="198" y="2244"/>
                    <a:pt x="206" y="2285"/>
                  </a:cubicBezTo>
                  <a:cubicBezTo>
                    <a:pt x="228" y="2392"/>
                    <a:pt x="161" y="2497"/>
                    <a:pt x="127" y="2602"/>
                  </a:cubicBezTo>
                  <a:cubicBezTo>
                    <a:pt x="91" y="2707"/>
                    <a:pt x="106" y="2855"/>
                    <a:pt x="213" y="2885"/>
                  </a:cubicBezTo>
                  <a:cubicBezTo>
                    <a:pt x="226" y="2888"/>
                    <a:pt x="239" y="2889"/>
                    <a:pt x="252" y="2889"/>
                  </a:cubicBezTo>
                  <a:cubicBezTo>
                    <a:pt x="287" y="2889"/>
                    <a:pt x="323" y="2880"/>
                    <a:pt x="358" y="2880"/>
                  </a:cubicBezTo>
                  <a:cubicBezTo>
                    <a:pt x="361" y="2880"/>
                    <a:pt x="364" y="2880"/>
                    <a:pt x="367" y="2880"/>
                  </a:cubicBezTo>
                  <a:cubicBezTo>
                    <a:pt x="416" y="2880"/>
                    <a:pt x="466" y="2897"/>
                    <a:pt x="504" y="2927"/>
                  </a:cubicBezTo>
                  <a:cubicBezTo>
                    <a:pt x="517" y="2938"/>
                    <a:pt x="530" y="2949"/>
                    <a:pt x="532" y="2964"/>
                  </a:cubicBezTo>
                  <a:cubicBezTo>
                    <a:pt x="536" y="2979"/>
                    <a:pt x="528" y="2994"/>
                    <a:pt x="519" y="3007"/>
                  </a:cubicBezTo>
                  <a:cubicBezTo>
                    <a:pt x="678" y="3016"/>
                    <a:pt x="840" y="3059"/>
                    <a:pt x="994" y="3059"/>
                  </a:cubicBezTo>
                  <a:cubicBezTo>
                    <a:pt x="1052" y="3059"/>
                    <a:pt x="1109" y="3053"/>
                    <a:pt x="1164" y="3037"/>
                  </a:cubicBezTo>
                  <a:cubicBezTo>
                    <a:pt x="1119" y="2947"/>
                    <a:pt x="1025" y="2882"/>
                    <a:pt x="926" y="2882"/>
                  </a:cubicBezTo>
                  <a:cubicBezTo>
                    <a:pt x="928" y="2730"/>
                    <a:pt x="931" y="2580"/>
                    <a:pt x="933" y="2428"/>
                  </a:cubicBezTo>
                  <a:cubicBezTo>
                    <a:pt x="1074" y="2475"/>
                    <a:pt x="1218" y="2525"/>
                    <a:pt x="1359" y="2574"/>
                  </a:cubicBezTo>
                  <a:cubicBezTo>
                    <a:pt x="1404" y="2588"/>
                    <a:pt x="1451" y="2604"/>
                    <a:pt x="1499" y="2604"/>
                  </a:cubicBezTo>
                  <a:cubicBezTo>
                    <a:pt x="1509" y="2604"/>
                    <a:pt x="1518" y="2603"/>
                    <a:pt x="1528" y="2602"/>
                  </a:cubicBezTo>
                  <a:cubicBezTo>
                    <a:pt x="1706" y="2574"/>
                    <a:pt x="1725" y="2293"/>
                    <a:pt x="1588" y="2173"/>
                  </a:cubicBezTo>
                  <a:cubicBezTo>
                    <a:pt x="1479" y="2079"/>
                    <a:pt x="1330" y="2062"/>
                    <a:pt x="1182" y="2062"/>
                  </a:cubicBezTo>
                  <a:cubicBezTo>
                    <a:pt x="1145" y="2062"/>
                    <a:pt x="1108" y="2063"/>
                    <a:pt x="1072" y="2064"/>
                  </a:cubicBezTo>
                  <a:cubicBezTo>
                    <a:pt x="1110" y="1830"/>
                    <a:pt x="1267" y="1620"/>
                    <a:pt x="1479" y="1515"/>
                  </a:cubicBezTo>
                  <a:cubicBezTo>
                    <a:pt x="1552" y="1479"/>
                    <a:pt x="1640" y="1447"/>
                    <a:pt x="1663" y="1370"/>
                  </a:cubicBezTo>
                  <a:cubicBezTo>
                    <a:pt x="1717" y="1213"/>
                    <a:pt x="1475" y="1136"/>
                    <a:pt x="1374" y="1006"/>
                  </a:cubicBezTo>
                  <a:cubicBezTo>
                    <a:pt x="1271" y="873"/>
                    <a:pt x="1320" y="682"/>
                    <a:pt x="1395" y="534"/>
                  </a:cubicBezTo>
                  <a:cubicBezTo>
                    <a:pt x="1470" y="386"/>
                    <a:pt x="1571" y="239"/>
                    <a:pt x="1558" y="74"/>
                  </a:cubicBezTo>
                  <a:cubicBezTo>
                    <a:pt x="1415" y="48"/>
                    <a:pt x="1271" y="24"/>
                    <a:pt x="11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50"/>
            <p:cNvSpPr/>
            <p:nvPr/>
          </p:nvSpPr>
          <p:spPr>
            <a:xfrm>
              <a:off x="4520849" y="2153973"/>
              <a:ext cx="49897" cy="88541"/>
            </a:xfrm>
            <a:custGeom>
              <a:rect b="b" l="l" r="r" t="t"/>
              <a:pathLst>
                <a:path extrusionOk="0" h="3116" w="1756">
                  <a:moveTo>
                    <a:pt x="1175" y="63"/>
                  </a:moveTo>
                  <a:lnTo>
                    <a:pt x="1559" y="125"/>
                  </a:lnTo>
                  <a:cubicBezTo>
                    <a:pt x="1561" y="247"/>
                    <a:pt x="1499" y="365"/>
                    <a:pt x="1436" y="479"/>
                  </a:cubicBezTo>
                  <a:cubicBezTo>
                    <a:pt x="1424" y="502"/>
                    <a:pt x="1411" y="528"/>
                    <a:pt x="1398" y="553"/>
                  </a:cubicBezTo>
                  <a:cubicBezTo>
                    <a:pt x="1338" y="671"/>
                    <a:pt x="1256" y="892"/>
                    <a:pt x="1379" y="1051"/>
                  </a:cubicBezTo>
                  <a:cubicBezTo>
                    <a:pt x="1415" y="1100"/>
                    <a:pt x="1469" y="1138"/>
                    <a:pt x="1520" y="1177"/>
                  </a:cubicBezTo>
                  <a:cubicBezTo>
                    <a:pt x="1627" y="1258"/>
                    <a:pt x="1691" y="1312"/>
                    <a:pt x="1666" y="1391"/>
                  </a:cubicBezTo>
                  <a:cubicBezTo>
                    <a:pt x="1646" y="1449"/>
                    <a:pt x="1582" y="1479"/>
                    <a:pt x="1520" y="1509"/>
                  </a:cubicBezTo>
                  <a:lnTo>
                    <a:pt x="1494" y="1522"/>
                  </a:lnTo>
                  <a:cubicBezTo>
                    <a:pt x="1274" y="1631"/>
                    <a:pt x="1113" y="1848"/>
                    <a:pt x="1070" y="2090"/>
                  </a:cubicBezTo>
                  <a:lnTo>
                    <a:pt x="1066" y="2122"/>
                  </a:lnTo>
                  <a:lnTo>
                    <a:pt x="1098" y="2122"/>
                  </a:lnTo>
                  <a:cubicBezTo>
                    <a:pt x="1136" y="2120"/>
                    <a:pt x="1175" y="2118"/>
                    <a:pt x="1214" y="2118"/>
                  </a:cubicBezTo>
                  <a:cubicBezTo>
                    <a:pt x="1336" y="2118"/>
                    <a:pt x="1488" y="2130"/>
                    <a:pt x="1597" y="2225"/>
                  </a:cubicBezTo>
                  <a:cubicBezTo>
                    <a:pt x="1666" y="2282"/>
                    <a:pt x="1694" y="2396"/>
                    <a:pt x="1668" y="2490"/>
                  </a:cubicBezTo>
                  <a:cubicBezTo>
                    <a:pt x="1657" y="2527"/>
                    <a:pt x="1627" y="2593"/>
                    <a:pt x="1550" y="2606"/>
                  </a:cubicBezTo>
                  <a:cubicBezTo>
                    <a:pt x="1542" y="2607"/>
                    <a:pt x="1533" y="2608"/>
                    <a:pt x="1524" y="2608"/>
                  </a:cubicBezTo>
                  <a:cubicBezTo>
                    <a:pt x="1479" y="2608"/>
                    <a:pt x="1433" y="2591"/>
                    <a:pt x="1394" y="2578"/>
                  </a:cubicBezTo>
                  <a:lnTo>
                    <a:pt x="933" y="2420"/>
                  </a:lnTo>
                  <a:lnTo>
                    <a:pt x="924" y="2940"/>
                  </a:lnTo>
                  <a:lnTo>
                    <a:pt x="952" y="2940"/>
                  </a:lnTo>
                  <a:cubicBezTo>
                    <a:pt x="1027" y="2940"/>
                    <a:pt x="1102" y="2983"/>
                    <a:pt x="1147" y="3049"/>
                  </a:cubicBezTo>
                  <a:cubicBezTo>
                    <a:pt x="1109" y="3058"/>
                    <a:pt x="1066" y="3062"/>
                    <a:pt x="1017" y="3062"/>
                  </a:cubicBezTo>
                  <a:cubicBezTo>
                    <a:pt x="933" y="3062"/>
                    <a:pt x="847" y="3049"/>
                    <a:pt x="757" y="3034"/>
                  </a:cubicBezTo>
                  <a:cubicBezTo>
                    <a:pt x="702" y="3026"/>
                    <a:pt x="642" y="3017"/>
                    <a:pt x="584" y="3013"/>
                  </a:cubicBezTo>
                  <a:cubicBezTo>
                    <a:pt x="586" y="3004"/>
                    <a:pt x="586" y="2996"/>
                    <a:pt x="584" y="2987"/>
                  </a:cubicBezTo>
                  <a:cubicBezTo>
                    <a:pt x="579" y="2964"/>
                    <a:pt x="560" y="2947"/>
                    <a:pt x="547" y="2936"/>
                  </a:cubicBezTo>
                  <a:cubicBezTo>
                    <a:pt x="502" y="2902"/>
                    <a:pt x="447" y="2882"/>
                    <a:pt x="382" y="2882"/>
                  </a:cubicBezTo>
                  <a:cubicBezTo>
                    <a:pt x="365" y="2885"/>
                    <a:pt x="348" y="2887"/>
                    <a:pt x="331" y="2889"/>
                  </a:cubicBezTo>
                  <a:cubicBezTo>
                    <a:pt x="313" y="2890"/>
                    <a:pt x="294" y="2892"/>
                    <a:pt x="276" y="2892"/>
                  </a:cubicBezTo>
                  <a:cubicBezTo>
                    <a:pt x="265" y="2892"/>
                    <a:pt x="254" y="2891"/>
                    <a:pt x="245" y="2889"/>
                  </a:cubicBezTo>
                  <a:cubicBezTo>
                    <a:pt x="220" y="2880"/>
                    <a:pt x="198" y="2863"/>
                    <a:pt x="183" y="2835"/>
                  </a:cubicBezTo>
                  <a:cubicBezTo>
                    <a:pt x="155" y="2786"/>
                    <a:pt x="155" y="2707"/>
                    <a:pt x="177" y="2640"/>
                  </a:cubicBezTo>
                  <a:cubicBezTo>
                    <a:pt x="185" y="2615"/>
                    <a:pt x="196" y="2589"/>
                    <a:pt x="209" y="2563"/>
                  </a:cubicBezTo>
                  <a:cubicBezTo>
                    <a:pt x="241" y="2482"/>
                    <a:pt x="277" y="2398"/>
                    <a:pt x="258" y="2308"/>
                  </a:cubicBezTo>
                  <a:cubicBezTo>
                    <a:pt x="252" y="2274"/>
                    <a:pt x="235" y="2240"/>
                    <a:pt x="220" y="2210"/>
                  </a:cubicBezTo>
                  <a:lnTo>
                    <a:pt x="211" y="2190"/>
                  </a:lnTo>
                  <a:cubicBezTo>
                    <a:pt x="121" y="1998"/>
                    <a:pt x="104" y="1773"/>
                    <a:pt x="162" y="1569"/>
                  </a:cubicBezTo>
                  <a:lnTo>
                    <a:pt x="166" y="1560"/>
                  </a:lnTo>
                  <a:lnTo>
                    <a:pt x="162" y="1552"/>
                  </a:lnTo>
                  <a:cubicBezTo>
                    <a:pt x="61" y="1303"/>
                    <a:pt x="57" y="982"/>
                    <a:pt x="70" y="748"/>
                  </a:cubicBezTo>
                  <a:cubicBezTo>
                    <a:pt x="102" y="744"/>
                    <a:pt x="138" y="741"/>
                    <a:pt x="172" y="741"/>
                  </a:cubicBezTo>
                  <a:cubicBezTo>
                    <a:pt x="209" y="741"/>
                    <a:pt x="244" y="745"/>
                    <a:pt x="273" y="755"/>
                  </a:cubicBezTo>
                  <a:cubicBezTo>
                    <a:pt x="333" y="776"/>
                    <a:pt x="391" y="838"/>
                    <a:pt x="378" y="905"/>
                  </a:cubicBezTo>
                  <a:lnTo>
                    <a:pt x="376" y="913"/>
                  </a:lnTo>
                  <a:lnTo>
                    <a:pt x="380" y="922"/>
                  </a:lnTo>
                  <a:cubicBezTo>
                    <a:pt x="402" y="967"/>
                    <a:pt x="442" y="993"/>
                    <a:pt x="496" y="993"/>
                  </a:cubicBezTo>
                  <a:cubicBezTo>
                    <a:pt x="575" y="993"/>
                    <a:pt x="663" y="937"/>
                    <a:pt x="704" y="866"/>
                  </a:cubicBezTo>
                  <a:cubicBezTo>
                    <a:pt x="725" y="826"/>
                    <a:pt x="740" y="783"/>
                    <a:pt x="755" y="742"/>
                  </a:cubicBezTo>
                  <a:cubicBezTo>
                    <a:pt x="779" y="673"/>
                    <a:pt x="800" y="607"/>
                    <a:pt x="849" y="564"/>
                  </a:cubicBezTo>
                  <a:cubicBezTo>
                    <a:pt x="871" y="545"/>
                    <a:pt x="897" y="530"/>
                    <a:pt x="922" y="513"/>
                  </a:cubicBezTo>
                  <a:cubicBezTo>
                    <a:pt x="944" y="502"/>
                    <a:pt x="965" y="489"/>
                    <a:pt x="984" y="474"/>
                  </a:cubicBezTo>
                  <a:cubicBezTo>
                    <a:pt x="1109" y="382"/>
                    <a:pt x="1147" y="221"/>
                    <a:pt x="1175" y="63"/>
                  </a:cubicBezTo>
                  <a:close/>
                  <a:moveTo>
                    <a:pt x="1130" y="1"/>
                  </a:moveTo>
                  <a:lnTo>
                    <a:pt x="1126" y="26"/>
                  </a:lnTo>
                  <a:cubicBezTo>
                    <a:pt x="1102" y="185"/>
                    <a:pt x="1068" y="346"/>
                    <a:pt x="952" y="431"/>
                  </a:cubicBezTo>
                  <a:cubicBezTo>
                    <a:pt x="933" y="444"/>
                    <a:pt x="916" y="457"/>
                    <a:pt x="897" y="468"/>
                  </a:cubicBezTo>
                  <a:cubicBezTo>
                    <a:pt x="869" y="483"/>
                    <a:pt x="839" y="500"/>
                    <a:pt x="813" y="524"/>
                  </a:cubicBezTo>
                  <a:cubicBezTo>
                    <a:pt x="755" y="577"/>
                    <a:pt x="729" y="652"/>
                    <a:pt x="704" y="723"/>
                  </a:cubicBezTo>
                  <a:cubicBezTo>
                    <a:pt x="691" y="763"/>
                    <a:pt x="676" y="804"/>
                    <a:pt x="657" y="841"/>
                  </a:cubicBezTo>
                  <a:cubicBezTo>
                    <a:pt x="627" y="896"/>
                    <a:pt x="556" y="939"/>
                    <a:pt x="496" y="939"/>
                  </a:cubicBezTo>
                  <a:cubicBezTo>
                    <a:pt x="466" y="939"/>
                    <a:pt x="444" y="926"/>
                    <a:pt x="432" y="905"/>
                  </a:cubicBezTo>
                  <a:cubicBezTo>
                    <a:pt x="444" y="815"/>
                    <a:pt x="372" y="733"/>
                    <a:pt x="290" y="703"/>
                  </a:cubicBezTo>
                  <a:cubicBezTo>
                    <a:pt x="256" y="693"/>
                    <a:pt x="220" y="686"/>
                    <a:pt x="177" y="686"/>
                  </a:cubicBezTo>
                  <a:cubicBezTo>
                    <a:pt x="130" y="686"/>
                    <a:pt x="80" y="693"/>
                    <a:pt x="42" y="699"/>
                  </a:cubicBezTo>
                  <a:lnTo>
                    <a:pt x="20" y="703"/>
                  </a:lnTo>
                  <a:lnTo>
                    <a:pt x="18" y="725"/>
                  </a:lnTo>
                  <a:cubicBezTo>
                    <a:pt x="1" y="963"/>
                    <a:pt x="5" y="1299"/>
                    <a:pt x="108" y="1563"/>
                  </a:cubicBezTo>
                  <a:cubicBezTo>
                    <a:pt x="50" y="1775"/>
                    <a:pt x="70" y="2013"/>
                    <a:pt x="162" y="2212"/>
                  </a:cubicBezTo>
                  <a:lnTo>
                    <a:pt x="172" y="2233"/>
                  </a:lnTo>
                  <a:cubicBezTo>
                    <a:pt x="185" y="2263"/>
                    <a:pt x="200" y="2291"/>
                    <a:pt x="207" y="2319"/>
                  </a:cubicBezTo>
                  <a:cubicBezTo>
                    <a:pt x="222" y="2392"/>
                    <a:pt x="190" y="2465"/>
                    <a:pt x="157" y="2542"/>
                  </a:cubicBezTo>
                  <a:cubicBezTo>
                    <a:pt x="147" y="2570"/>
                    <a:pt x="136" y="2595"/>
                    <a:pt x="127" y="2623"/>
                  </a:cubicBezTo>
                  <a:cubicBezTo>
                    <a:pt x="100" y="2705"/>
                    <a:pt x="102" y="2799"/>
                    <a:pt x="136" y="2861"/>
                  </a:cubicBezTo>
                  <a:cubicBezTo>
                    <a:pt x="157" y="2902"/>
                    <a:pt x="190" y="2929"/>
                    <a:pt x="232" y="2940"/>
                  </a:cubicBezTo>
                  <a:cubicBezTo>
                    <a:pt x="246" y="2944"/>
                    <a:pt x="262" y="2946"/>
                    <a:pt x="278" y="2946"/>
                  </a:cubicBezTo>
                  <a:cubicBezTo>
                    <a:pt x="297" y="2946"/>
                    <a:pt x="317" y="2944"/>
                    <a:pt x="337" y="2940"/>
                  </a:cubicBezTo>
                  <a:cubicBezTo>
                    <a:pt x="352" y="2940"/>
                    <a:pt x="369" y="2938"/>
                    <a:pt x="389" y="2936"/>
                  </a:cubicBezTo>
                  <a:cubicBezTo>
                    <a:pt x="434" y="2936"/>
                    <a:pt x="479" y="2951"/>
                    <a:pt x="515" y="2979"/>
                  </a:cubicBezTo>
                  <a:cubicBezTo>
                    <a:pt x="526" y="2987"/>
                    <a:pt x="530" y="2994"/>
                    <a:pt x="532" y="2998"/>
                  </a:cubicBezTo>
                  <a:cubicBezTo>
                    <a:pt x="532" y="3004"/>
                    <a:pt x="530" y="3011"/>
                    <a:pt x="524" y="3022"/>
                  </a:cubicBezTo>
                  <a:lnTo>
                    <a:pt x="498" y="3060"/>
                  </a:lnTo>
                  <a:lnTo>
                    <a:pt x="543" y="3062"/>
                  </a:lnTo>
                  <a:cubicBezTo>
                    <a:pt x="612" y="3067"/>
                    <a:pt x="682" y="3077"/>
                    <a:pt x="749" y="3088"/>
                  </a:cubicBezTo>
                  <a:cubicBezTo>
                    <a:pt x="839" y="3101"/>
                    <a:pt x="929" y="3116"/>
                    <a:pt x="1017" y="3116"/>
                  </a:cubicBezTo>
                  <a:cubicBezTo>
                    <a:pt x="1085" y="3116"/>
                    <a:pt x="1143" y="3107"/>
                    <a:pt x="1196" y="3092"/>
                  </a:cubicBezTo>
                  <a:lnTo>
                    <a:pt x="1226" y="3082"/>
                  </a:lnTo>
                  <a:lnTo>
                    <a:pt x="1214" y="3054"/>
                  </a:lnTo>
                  <a:cubicBezTo>
                    <a:pt x="1166" y="2962"/>
                    <a:pt x="1074" y="2897"/>
                    <a:pt x="980" y="2889"/>
                  </a:cubicBezTo>
                  <a:lnTo>
                    <a:pt x="984" y="2495"/>
                  </a:lnTo>
                  <a:lnTo>
                    <a:pt x="1376" y="2627"/>
                  </a:lnTo>
                  <a:cubicBezTo>
                    <a:pt x="1418" y="2643"/>
                    <a:pt x="1469" y="2660"/>
                    <a:pt x="1521" y="2660"/>
                  </a:cubicBezTo>
                  <a:cubicBezTo>
                    <a:pt x="1533" y="2660"/>
                    <a:pt x="1545" y="2659"/>
                    <a:pt x="1556" y="2657"/>
                  </a:cubicBezTo>
                  <a:cubicBezTo>
                    <a:pt x="1636" y="2647"/>
                    <a:pt x="1694" y="2591"/>
                    <a:pt x="1719" y="2505"/>
                  </a:cubicBezTo>
                  <a:cubicBezTo>
                    <a:pt x="1751" y="2392"/>
                    <a:pt x="1715" y="2257"/>
                    <a:pt x="1631" y="2184"/>
                  </a:cubicBezTo>
                  <a:cubicBezTo>
                    <a:pt x="1509" y="2079"/>
                    <a:pt x="1344" y="2064"/>
                    <a:pt x="1214" y="2064"/>
                  </a:cubicBezTo>
                  <a:cubicBezTo>
                    <a:pt x="1186" y="2064"/>
                    <a:pt x="1158" y="2066"/>
                    <a:pt x="1130" y="2066"/>
                  </a:cubicBezTo>
                  <a:cubicBezTo>
                    <a:pt x="1177" y="1854"/>
                    <a:pt x="1323" y="1665"/>
                    <a:pt x="1518" y="1569"/>
                  </a:cubicBezTo>
                  <a:lnTo>
                    <a:pt x="1544" y="1558"/>
                  </a:lnTo>
                  <a:cubicBezTo>
                    <a:pt x="1612" y="1524"/>
                    <a:pt x="1689" y="1488"/>
                    <a:pt x="1715" y="1408"/>
                  </a:cubicBezTo>
                  <a:cubicBezTo>
                    <a:pt x="1756" y="1288"/>
                    <a:pt x="1653" y="1209"/>
                    <a:pt x="1552" y="1136"/>
                  </a:cubicBezTo>
                  <a:cubicBezTo>
                    <a:pt x="1505" y="1098"/>
                    <a:pt x="1454" y="1061"/>
                    <a:pt x="1421" y="1018"/>
                  </a:cubicBezTo>
                  <a:cubicBezTo>
                    <a:pt x="1316" y="883"/>
                    <a:pt x="1391" y="684"/>
                    <a:pt x="1445" y="577"/>
                  </a:cubicBezTo>
                  <a:cubicBezTo>
                    <a:pt x="1458" y="551"/>
                    <a:pt x="1471" y="528"/>
                    <a:pt x="1484" y="502"/>
                  </a:cubicBezTo>
                  <a:cubicBezTo>
                    <a:pt x="1552" y="376"/>
                    <a:pt x="1623" y="247"/>
                    <a:pt x="1612" y="101"/>
                  </a:cubicBezTo>
                  <a:lnTo>
                    <a:pt x="1610" y="80"/>
                  </a:lnTo>
                  <a:lnTo>
                    <a:pt x="113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50"/>
            <p:cNvSpPr/>
            <p:nvPr/>
          </p:nvSpPr>
          <p:spPr>
            <a:xfrm>
              <a:off x="4479053" y="2240236"/>
              <a:ext cx="170177" cy="199104"/>
            </a:xfrm>
            <a:custGeom>
              <a:rect b="b" l="l" r="r" t="t"/>
              <a:pathLst>
                <a:path extrusionOk="0" h="7007" w="5989">
                  <a:moveTo>
                    <a:pt x="2016" y="1"/>
                  </a:moveTo>
                  <a:cubicBezTo>
                    <a:pt x="2012" y="7"/>
                    <a:pt x="2008" y="13"/>
                    <a:pt x="2003" y="20"/>
                  </a:cubicBezTo>
                  <a:cubicBezTo>
                    <a:pt x="1900" y="153"/>
                    <a:pt x="1883" y="331"/>
                    <a:pt x="1868" y="498"/>
                  </a:cubicBezTo>
                  <a:cubicBezTo>
                    <a:pt x="1864" y="547"/>
                    <a:pt x="1862" y="598"/>
                    <a:pt x="1888" y="639"/>
                  </a:cubicBezTo>
                  <a:cubicBezTo>
                    <a:pt x="1924" y="690"/>
                    <a:pt x="1997" y="701"/>
                    <a:pt x="2048" y="738"/>
                  </a:cubicBezTo>
                  <a:cubicBezTo>
                    <a:pt x="2136" y="802"/>
                    <a:pt x="2147" y="941"/>
                    <a:pt x="2085" y="1031"/>
                  </a:cubicBezTo>
                  <a:cubicBezTo>
                    <a:pt x="2029" y="1115"/>
                    <a:pt x="1923" y="1156"/>
                    <a:pt x="1822" y="1156"/>
                  </a:cubicBezTo>
                  <a:cubicBezTo>
                    <a:pt x="1814" y="1156"/>
                    <a:pt x="1807" y="1156"/>
                    <a:pt x="1800" y="1155"/>
                  </a:cubicBezTo>
                  <a:lnTo>
                    <a:pt x="1800" y="1155"/>
                  </a:lnTo>
                  <a:cubicBezTo>
                    <a:pt x="1873" y="1273"/>
                    <a:pt x="1802" y="1451"/>
                    <a:pt x="1669" y="1488"/>
                  </a:cubicBezTo>
                  <a:cubicBezTo>
                    <a:pt x="1652" y="1492"/>
                    <a:pt x="1635" y="1494"/>
                    <a:pt x="1618" y="1494"/>
                  </a:cubicBezTo>
                  <a:cubicBezTo>
                    <a:pt x="1500" y="1494"/>
                    <a:pt x="1384" y="1391"/>
                    <a:pt x="1386" y="1271"/>
                  </a:cubicBezTo>
                  <a:cubicBezTo>
                    <a:pt x="1388" y="1230"/>
                    <a:pt x="1397" y="1185"/>
                    <a:pt x="1369" y="1158"/>
                  </a:cubicBezTo>
                  <a:cubicBezTo>
                    <a:pt x="1352" y="1143"/>
                    <a:pt x="1328" y="1138"/>
                    <a:pt x="1305" y="1134"/>
                  </a:cubicBezTo>
                  <a:cubicBezTo>
                    <a:pt x="1213" y="1121"/>
                    <a:pt x="1118" y="1106"/>
                    <a:pt x="1026" y="1091"/>
                  </a:cubicBezTo>
                  <a:cubicBezTo>
                    <a:pt x="1009" y="1089"/>
                    <a:pt x="990" y="1087"/>
                    <a:pt x="972" y="1087"/>
                  </a:cubicBezTo>
                  <a:cubicBezTo>
                    <a:pt x="939" y="1087"/>
                    <a:pt x="907" y="1093"/>
                    <a:pt x="885" y="1117"/>
                  </a:cubicBezTo>
                  <a:cubicBezTo>
                    <a:pt x="866" y="1138"/>
                    <a:pt x="861" y="1168"/>
                    <a:pt x="855" y="1196"/>
                  </a:cubicBezTo>
                  <a:lnTo>
                    <a:pt x="799" y="1505"/>
                  </a:lnTo>
                  <a:cubicBezTo>
                    <a:pt x="782" y="1485"/>
                    <a:pt x="765" y="1466"/>
                    <a:pt x="746" y="1447"/>
                  </a:cubicBezTo>
                  <a:lnTo>
                    <a:pt x="746" y="1447"/>
                  </a:lnTo>
                  <a:cubicBezTo>
                    <a:pt x="748" y="1515"/>
                    <a:pt x="754" y="1584"/>
                    <a:pt x="769" y="1650"/>
                  </a:cubicBezTo>
                  <a:cubicBezTo>
                    <a:pt x="793" y="1779"/>
                    <a:pt x="840" y="1920"/>
                    <a:pt x="774" y="2032"/>
                  </a:cubicBezTo>
                  <a:cubicBezTo>
                    <a:pt x="711" y="2141"/>
                    <a:pt x="559" y="2207"/>
                    <a:pt x="570" y="2329"/>
                  </a:cubicBezTo>
                  <a:cubicBezTo>
                    <a:pt x="579" y="2428"/>
                    <a:pt x="692" y="2488"/>
                    <a:pt x="705" y="2587"/>
                  </a:cubicBezTo>
                  <a:cubicBezTo>
                    <a:pt x="718" y="2694"/>
                    <a:pt x="602" y="2769"/>
                    <a:pt x="504" y="2812"/>
                  </a:cubicBezTo>
                  <a:cubicBezTo>
                    <a:pt x="403" y="2852"/>
                    <a:pt x="285" y="2910"/>
                    <a:pt x="274" y="3017"/>
                  </a:cubicBezTo>
                  <a:cubicBezTo>
                    <a:pt x="272" y="3045"/>
                    <a:pt x="276" y="3073"/>
                    <a:pt x="276" y="3101"/>
                  </a:cubicBezTo>
                  <a:cubicBezTo>
                    <a:pt x="272" y="3174"/>
                    <a:pt x="227" y="3234"/>
                    <a:pt x="189" y="3294"/>
                  </a:cubicBezTo>
                  <a:cubicBezTo>
                    <a:pt x="17" y="3566"/>
                    <a:pt x="0" y="3928"/>
                    <a:pt x="146" y="4215"/>
                  </a:cubicBezTo>
                  <a:cubicBezTo>
                    <a:pt x="180" y="4283"/>
                    <a:pt x="225" y="4352"/>
                    <a:pt x="251" y="4427"/>
                  </a:cubicBezTo>
                  <a:cubicBezTo>
                    <a:pt x="358" y="4761"/>
                    <a:pt x="43" y="5151"/>
                    <a:pt x="216" y="5458"/>
                  </a:cubicBezTo>
                  <a:cubicBezTo>
                    <a:pt x="491" y="5458"/>
                    <a:pt x="786" y="5464"/>
                    <a:pt x="1011" y="5622"/>
                  </a:cubicBezTo>
                  <a:cubicBezTo>
                    <a:pt x="1061" y="5655"/>
                    <a:pt x="1106" y="5697"/>
                    <a:pt x="1163" y="5708"/>
                  </a:cubicBezTo>
                  <a:cubicBezTo>
                    <a:pt x="1179" y="5711"/>
                    <a:pt x="1195" y="5712"/>
                    <a:pt x="1212" y="5712"/>
                  </a:cubicBezTo>
                  <a:cubicBezTo>
                    <a:pt x="1220" y="5712"/>
                    <a:pt x="1228" y="5711"/>
                    <a:pt x="1236" y="5711"/>
                  </a:cubicBezTo>
                  <a:cubicBezTo>
                    <a:pt x="1260" y="5711"/>
                    <a:pt x="1285" y="5712"/>
                    <a:pt x="1307" y="5721"/>
                  </a:cubicBezTo>
                  <a:cubicBezTo>
                    <a:pt x="1388" y="5751"/>
                    <a:pt x="1406" y="5865"/>
                    <a:pt x="1371" y="5944"/>
                  </a:cubicBezTo>
                  <a:cubicBezTo>
                    <a:pt x="1339" y="6023"/>
                    <a:pt x="1271" y="6083"/>
                    <a:pt x="1221" y="6152"/>
                  </a:cubicBezTo>
                  <a:cubicBezTo>
                    <a:pt x="1084" y="6342"/>
                    <a:pt x="1082" y="6593"/>
                    <a:pt x="1084" y="6827"/>
                  </a:cubicBezTo>
                  <a:cubicBezTo>
                    <a:pt x="1084" y="6867"/>
                    <a:pt x="1086" y="6910"/>
                    <a:pt x="1106" y="6944"/>
                  </a:cubicBezTo>
                  <a:cubicBezTo>
                    <a:pt x="1132" y="6987"/>
                    <a:pt x="1179" y="7004"/>
                    <a:pt x="1230" y="7004"/>
                  </a:cubicBezTo>
                  <a:cubicBezTo>
                    <a:pt x="1274" y="7004"/>
                    <a:pt x="1320" y="6992"/>
                    <a:pt x="1358" y="6972"/>
                  </a:cubicBezTo>
                  <a:cubicBezTo>
                    <a:pt x="1442" y="6932"/>
                    <a:pt x="1517" y="6865"/>
                    <a:pt x="1611" y="6859"/>
                  </a:cubicBezTo>
                  <a:cubicBezTo>
                    <a:pt x="1615" y="6858"/>
                    <a:pt x="1619" y="6858"/>
                    <a:pt x="1623" y="6858"/>
                  </a:cubicBezTo>
                  <a:cubicBezTo>
                    <a:pt x="1700" y="6858"/>
                    <a:pt x="1771" y="6899"/>
                    <a:pt x="1845" y="6929"/>
                  </a:cubicBezTo>
                  <a:cubicBezTo>
                    <a:pt x="1994" y="6992"/>
                    <a:pt x="2156" y="7007"/>
                    <a:pt x="2319" y="7007"/>
                  </a:cubicBezTo>
                  <a:cubicBezTo>
                    <a:pt x="2397" y="7007"/>
                    <a:pt x="2475" y="7004"/>
                    <a:pt x="2552" y="7000"/>
                  </a:cubicBezTo>
                  <a:cubicBezTo>
                    <a:pt x="2650" y="6930"/>
                    <a:pt x="2780" y="6890"/>
                    <a:pt x="2904" y="6890"/>
                  </a:cubicBezTo>
                  <a:cubicBezTo>
                    <a:pt x="2935" y="6890"/>
                    <a:pt x="2966" y="6892"/>
                    <a:pt x="2995" y="6897"/>
                  </a:cubicBezTo>
                  <a:cubicBezTo>
                    <a:pt x="3137" y="6924"/>
                    <a:pt x="3275" y="6972"/>
                    <a:pt x="3419" y="6972"/>
                  </a:cubicBezTo>
                  <a:cubicBezTo>
                    <a:pt x="3425" y="6972"/>
                    <a:pt x="3431" y="6972"/>
                    <a:pt x="3437" y="6972"/>
                  </a:cubicBezTo>
                  <a:cubicBezTo>
                    <a:pt x="3576" y="6970"/>
                    <a:pt x="3709" y="6923"/>
                    <a:pt x="3846" y="6912"/>
                  </a:cubicBezTo>
                  <a:cubicBezTo>
                    <a:pt x="3868" y="6911"/>
                    <a:pt x="3889" y="6910"/>
                    <a:pt x="3911" y="6910"/>
                  </a:cubicBezTo>
                  <a:cubicBezTo>
                    <a:pt x="4090" y="6910"/>
                    <a:pt x="4268" y="6960"/>
                    <a:pt x="4446" y="6960"/>
                  </a:cubicBezTo>
                  <a:cubicBezTo>
                    <a:pt x="4470" y="6960"/>
                    <a:pt x="4495" y="6959"/>
                    <a:pt x="4519" y="6957"/>
                  </a:cubicBezTo>
                  <a:cubicBezTo>
                    <a:pt x="4564" y="6953"/>
                    <a:pt x="4606" y="6944"/>
                    <a:pt x="4645" y="6923"/>
                  </a:cubicBezTo>
                  <a:cubicBezTo>
                    <a:pt x="4722" y="6874"/>
                    <a:pt x="4748" y="6771"/>
                    <a:pt x="4748" y="6681"/>
                  </a:cubicBezTo>
                  <a:cubicBezTo>
                    <a:pt x="4746" y="6589"/>
                    <a:pt x="4729" y="6497"/>
                    <a:pt x="4746" y="6407"/>
                  </a:cubicBezTo>
                  <a:cubicBezTo>
                    <a:pt x="4774" y="6265"/>
                    <a:pt x="4887" y="6158"/>
                    <a:pt x="4986" y="6053"/>
                  </a:cubicBezTo>
                  <a:cubicBezTo>
                    <a:pt x="5026" y="6012"/>
                    <a:pt x="5063" y="5970"/>
                    <a:pt x="5101" y="5925"/>
                  </a:cubicBezTo>
                  <a:cubicBezTo>
                    <a:pt x="4986" y="5841"/>
                    <a:pt x="4889" y="5730"/>
                    <a:pt x="4801" y="5618"/>
                  </a:cubicBezTo>
                  <a:cubicBezTo>
                    <a:pt x="4754" y="5558"/>
                    <a:pt x="4705" y="5496"/>
                    <a:pt x="4690" y="5423"/>
                  </a:cubicBezTo>
                  <a:cubicBezTo>
                    <a:pt x="4677" y="5359"/>
                    <a:pt x="4690" y="5295"/>
                    <a:pt x="4686" y="5230"/>
                  </a:cubicBezTo>
                  <a:cubicBezTo>
                    <a:pt x="4677" y="5044"/>
                    <a:pt x="4544" y="4890"/>
                    <a:pt x="4450" y="4729"/>
                  </a:cubicBezTo>
                  <a:cubicBezTo>
                    <a:pt x="4418" y="4673"/>
                    <a:pt x="4388" y="4609"/>
                    <a:pt x="4399" y="4543"/>
                  </a:cubicBezTo>
                  <a:cubicBezTo>
                    <a:pt x="4411" y="4468"/>
                    <a:pt x="4476" y="4412"/>
                    <a:pt x="4536" y="4365"/>
                  </a:cubicBezTo>
                  <a:cubicBezTo>
                    <a:pt x="4688" y="4245"/>
                    <a:pt x="4846" y="4118"/>
                    <a:pt x="5035" y="4078"/>
                  </a:cubicBezTo>
                  <a:cubicBezTo>
                    <a:pt x="5127" y="4058"/>
                    <a:pt x="5221" y="4058"/>
                    <a:pt x="5313" y="4046"/>
                  </a:cubicBezTo>
                  <a:cubicBezTo>
                    <a:pt x="5453" y="4024"/>
                    <a:pt x="5588" y="3973"/>
                    <a:pt x="5703" y="3893"/>
                  </a:cubicBezTo>
                  <a:cubicBezTo>
                    <a:pt x="5772" y="3849"/>
                    <a:pt x="5834" y="3793"/>
                    <a:pt x="5911" y="3767"/>
                  </a:cubicBezTo>
                  <a:cubicBezTo>
                    <a:pt x="5935" y="3759"/>
                    <a:pt x="5963" y="3754"/>
                    <a:pt x="5988" y="3752"/>
                  </a:cubicBezTo>
                  <a:cubicBezTo>
                    <a:pt x="5971" y="3669"/>
                    <a:pt x="5956" y="3587"/>
                    <a:pt x="5943" y="3504"/>
                  </a:cubicBezTo>
                  <a:cubicBezTo>
                    <a:pt x="5903" y="3223"/>
                    <a:pt x="5860" y="2940"/>
                    <a:pt x="5819" y="2659"/>
                  </a:cubicBezTo>
                  <a:cubicBezTo>
                    <a:pt x="5800" y="2529"/>
                    <a:pt x="5778" y="2396"/>
                    <a:pt x="5721" y="2278"/>
                  </a:cubicBezTo>
                  <a:cubicBezTo>
                    <a:pt x="5650" y="2139"/>
                    <a:pt x="5523" y="2002"/>
                    <a:pt x="5560" y="1850"/>
                  </a:cubicBezTo>
                  <a:cubicBezTo>
                    <a:pt x="5573" y="1796"/>
                    <a:pt x="5605" y="1749"/>
                    <a:pt x="5613" y="1695"/>
                  </a:cubicBezTo>
                  <a:cubicBezTo>
                    <a:pt x="5628" y="1601"/>
                    <a:pt x="5571" y="1513"/>
                    <a:pt x="5541" y="1423"/>
                  </a:cubicBezTo>
                  <a:cubicBezTo>
                    <a:pt x="5493" y="1273"/>
                    <a:pt x="5528" y="1121"/>
                    <a:pt x="5575" y="965"/>
                  </a:cubicBezTo>
                  <a:cubicBezTo>
                    <a:pt x="5534" y="956"/>
                    <a:pt x="5496" y="937"/>
                    <a:pt x="5468" y="907"/>
                  </a:cubicBezTo>
                  <a:lnTo>
                    <a:pt x="5427" y="631"/>
                  </a:lnTo>
                  <a:cubicBezTo>
                    <a:pt x="5398" y="645"/>
                    <a:pt x="5366" y="652"/>
                    <a:pt x="5334" y="652"/>
                  </a:cubicBezTo>
                  <a:cubicBezTo>
                    <a:pt x="5248" y="652"/>
                    <a:pt x="5159" y="602"/>
                    <a:pt x="5106" y="530"/>
                  </a:cubicBezTo>
                  <a:cubicBezTo>
                    <a:pt x="5031" y="433"/>
                    <a:pt x="5009" y="307"/>
                    <a:pt x="5001" y="185"/>
                  </a:cubicBezTo>
                  <a:cubicBezTo>
                    <a:pt x="4989" y="178"/>
                    <a:pt x="4978" y="174"/>
                    <a:pt x="4966" y="174"/>
                  </a:cubicBezTo>
                  <a:cubicBezTo>
                    <a:pt x="4925" y="174"/>
                    <a:pt x="4883" y="212"/>
                    <a:pt x="4861" y="251"/>
                  </a:cubicBezTo>
                  <a:cubicBezTo>
                    <a:pt x="4836" y="303"/>
                    <a:pt x="4823" y="365"/>
                    <a:pt x="4778" y="399"/>
                  </a:cubicBezTo>
                  <a:cubicBezTo>
                    <a:pt x="4750" y="420"/>
                    <a:pt x="4718" y="427"/>
                    <a:pt x="4684" y="427"/>
                  </a:cubicBezTo>
                  <a:cubicBezTo>
                    <a:pt x="4627" y="427"/>
                    <a:pt x="4565" y="409"/>
                    <a:pt x="4508" y="409"/>
                  </a:cubicBezTo>
                  <a:cubicBezTo>
                    <a:pt x="4476" y="409"/>
                    <a:pt x="4446" y="414"/>
                    <a:pt x="4420" y="431"/>
                  </a:cubicBezTo>
                  <a:cubicBezTo>
                    <a:pt x="4375" y="459"/>
                    <a:pt x="4354" y="513"/>
                    <a:pt x="4317" y="549"/>
                  </a:cubicBezTo>
                  <a:cubicBezTo>
                    <a:pt x="4236" y="626"/>
                    <a:pt x="4107" y="611"/>
                    <a:pt x="3996" y="635"/>
                  </a:cubicBezTo>
                  <a:cubicBezTo>
                    <a:pt x="3887" y="656"/>
                    <a:pt x="3773" y="787"/>
                    <a:pt x="3850" y="870"/>
                  </a:cubicBezTo>
                  <a:cubicBezTo>
                    <a:pt x="3823" y="922"/>
                    <a:pt x="3772" y="944"/>
                    <a:pt x="3716" y="944"/>
                  </a:cubicBezTo>
                  <a:cubicBezTo>
                    <a:pt x="3636" y="944"/>
                    <a:pt x="3544" y="899"/>
                    <a:pt x="3494" y="832"/>
                  </a:cubicBezTo>
                  <a:cubicBezTo>
                    <a:pt x="3409" y="716"/>
                    <a:pt x="3381" y="564"/>
                    <a:pt x="3287" y="457"/>
                  </a:cubicBezTo>
                  <a:cubicBezTo>
                    <a:pt x="3215" y="378"/>
                    <a:pt x="3108" y="333"/>
                    <a:pt x="3001" y="333"/>
                  </a:cubicBezTo>
                  <a:cubicBezTo>
                    <a:pt x="2963" y="333"/>
                    <a:pt x="2926" y="338"/>
                    <a:pt x="2890" y="350"/>
                  </a:cubicBezTo>
                  <a:cubicBezTo>
                    <a:pt x="2861" y="359"/>
                    <a:pt x="2830" y="371"/>
                    <a:pt x="2800" y="371"/>
                  </a:cubicBezTo>
                  <a:cubicBezTo>
                    <a:pt x="2793" y="371"/>
                    <a:pt x="2786" y="371"/>
                    <a:pt x="2779" y="369"/>
                  </a:cubicBezTo>
                  <a:cubicBezTo>
                    <a:pt x="2680" y="348"/>
                    <a:pt x="2700" y="208"/>
                    <a:pt x="2687" y="110"/>
                  </a:cubicBezTo>
                  <a:cubicBezTo>
                    <a:pt x="2682" y="80"/>
                    <a:pt x="2672" y="54"/>
                    <a:pt x="2661" y="31"/>
                  </a:cubicBezTo>
                  <a:cubicBezTo>
                    <a:pt x="2606" y="47"/>
                    <a:pt x="2549" y="53"/>
                    <a:pt x="2491" y="53"/>
                  </a:cubicBezTo>
                  <a:cubicBezTo>
                    <a:pt x="2337" y="53"/>
                    <a:pt x="2175" y="10"/>
                    <a:pt x="201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50"/>
            <p:cNvSpPr/>
            <p:nvPr/>
          </p:nvSpPr>
          <p:spPr>
            <a:xfrm>
              <a:off x="4478257" y="2239440"/>
              <a:ext cx="171882" cy="200695"/>
            </a:xfrm>
            <a:custGeom>
              <a:rect b="b" l="l" r="r" t="t"/>
              <a:pathLst>
                <a:path extrusionOk="0" h="7063" w="6049">
                  <a:moveTo>
                    <a:pt x="2057" y="56"/>
                  </a:moveTo>
                  <a:cubicBezTo>
                    <a:pt x="2121" y="61"/>
                    <a:pt x="2186" y="71"/>
                    <a:pt x="2248" y="80"/>
                  </a:cubicBezTo>
                  <a:cubicBezTo>
                    <a:pt x="2339" y="93"/>
                    <a:pt x="2433" y="106"/>
                    <a:pt x="2521" y="106"/>
                  </a:cubicBezTo>
                  <a:cubicBezTo>
                    <a:pt x="2576" y="106"/>
                    <a:pt x="2627" y="101"/>
                    <a:pt x="2674" y="89"/>
                  </a:cubicBezTo>
                  <a:cubicBezTo>
                    <a:pt x="2680" y="108"/>
                    <a:pt x="2687" y="125"/>
                    <a:pt x="2689" y="140"/>
                  </a:cubicBezTo>
                  <a:cubicBezTo>
                    <a:pt x="2691" y="161"/>
                    <a:pt x="2691" y="183"/>
                    <a:pt x="2693" y="206"/>
                  </a:cubicBezTo>
                  <a:cubicBezTo>
                    <a:pt x="2698" y="294"/>
                    <a:pt x="2704" y="404"/>
                    <a:pt x="2800" y="425"/>
                  </a:cubicBezTo>
                  <a:cubicBezTo>
                    <a:pt x="2808" y="426"/>
                    <a:pt x="2815" y="427"/>
                    <a:pt x="2822" y="427"/>
                  </a:cubicBezTo>
                  <a:cubicBezTo>
                    <a:pt x="2851" y="427"/>
                    <a:pt x="2880" y="418"/>
                    <a:pt x="2908" y="410"/>
                  </a:cubicBezTo>
                  <a:lnTo>
                    <a:pt x="2925" y="404"/>
                  </a:lnTo>
                  <a:cubicBezTo>
                    <a:pt x="2957" y="393"/>
                    <a:pt x="2991" y="388"/>
                    <a:pt x="3025" y="388"/>
                  </a:cubicBezTo>
                  <a:cubicBezTo>
                    <a:pt x="3126" y="388"/>
                    <a:pt x="3230" y="431"/>
                    <a:pt x="3295" y="504"/>
                  </a:cubicBezTo>
                  <a:cubicBezTo>
                    <a:pt x="3343" y="558"/>
                    <a:pt x="3373" y="624"/>
                    <a:pt x="3405" y="695"/>
                  </a:cubicBezTo>
                  <a:cubicBezTo>
                    <a:pt x="3430" y="757"/>
                    <a:pt x="3458" y="819"/>
                    <a:pt x="3501" y="875"/>
                  </a:cubicBezTo>
                  <a:cubicBezTo>
                    <a:pt x="3555" y="948"/>
                    <a:pt x="3655" y="999"/>
                    <a:pt x="3743" y="999"/>
                  </a:cubicBezTo>
                  <a:cubicBezTo>
                    <a:pt x="3816" y="999"/>
                    <a:pt x="3872" y="967"/>
                    <a:pt x="3902" y="909"/>
                  </a:cubicBezTo>
                  <a:lnTo>
                    <a:pt x="3910" y="894"/>
                  </a:lnTo>
                  <a:lnTo>
                    <a:pt x="3897" y="879"/>
                  </a:lnTo>
                  <a:cubicBezTo>
                    <a:pt x="3880" y="860"/>
                    <a:pt x="3876" y="836"/>
                    <a:pt x="3885" y="808"/>
                  </a:cubicBezTo>
                  <a:cubicBezTo>
                    <a:pt x="3902" y="755"/>
                    <a:pt x="3968" y="701"/>
                    <a:pt x="4030" y="689"/>
                  </a:cubicBezTo>
                  <a:cubicBezTo>
                    <a:pt x="4060" y="682"/>
                    <a:pt x="4092" y="680"/>
                    <a:pt x="4125" y="676"/>
                  </a:cubicBezTo>
                  <a:cubicBezTo>
                    <a:pt x="4210" y="667"/>
                    <a:pt x="4300" y="659"/>
                    <a:pt x="4364" y="596"/>
                  </a:cubicBezTo>
                  <a:cubicBezTo>
                    <a:pt x="4382" y="579"/>
                    <a:pt x="4394" y="560"/>
                    <a:pt x="4407" y="543"/>
                  </a:cubicBezTo>
                  <a:cubicBezTo>
                    <a:pt x="4424" y="517"/>
                    <a:pt x="4442" y="496"/>
                    <a:pt x="4463" y="481"/>
                  </a:cubicBezTo>
                  <a:cubicBezTo>
                    <a:pt x="4483" y="469"/>
                    <a:pt x="4510" y="464"/>
                    <a:pt x="4540" y="464"/>
                  </a:cubicBezTo>
                  <a:cubicBezTo>
                    <a:pt x="4565" y="464"/>
                    <a:pt x="4593" y="467"/>
                    <a:pt x="4622" y="472"/>
                  </a:cubicBezTo>
                  <a:cubicBezTo>
                    <a:pt x="4652" y="476"/>
                    <a:pt x="4682" y="481"/>
                    <a:pt x="4712" y="481"/>
                  </a:cubicBezTo>
                  <a:cubicBezTo>
                    <a:pt x="4757" y="481"/>
                    <a:pt x="4793" y="470"/>
                    <a:pt x="4821" y="449"/>
                  </a:cubicBezTo>
                  <a:cubicBezTo>
                    <a:pt x="4859" y="419"/>
                    <a:pt x="4877" y="376"/>
                    <a:pt x="4894" y="335"/>
                  </a:cubicBezTo>
                  <a:cubicBezTo>
                    <a:pt x="4900" y="320"/>
                    <a:pt x="4907" y="305"/>
                    <a:pt x="4915" y="290"/>
                  </a:cubicBezTo>
                  <a:cubicBezTo>
                    <a:pt x="4933" y="255"/>
                    <a:pt x="4966" y="229"/>
                    <a:pt x="4994" y="229"/>
                  </a:cubicBezTo>
                  <a:cubicBezTo>
                    <a:pt x="4997" y="229"/>
                    <a:pt x="5000" y="229"/>
                    <a:pt x="5003" y="230"/>
                  </a:cubicBezTo>
                  <a:cubicBezTo>
                    <a:pt x="5014" y="346"/>
                    <a:pt x="5035" y="474"/>
                    <a:pt x="5112" y="575"/>
                  </a:cubicBezTo>
                  <a:cubicBezTo>
                    <a:pt x="5172" y="657"/>
                    <a:pt x="5273" y="707"/>
                    <a:pt x="5366" y="707"/>
                  </a:cubicBezTo>
                  <a:cubicBezTo>
                    <a:pt x="5389" y="707"/>
                    <a:pt x="5412" y="704"/>
                    <a:pt x="5434" y="697"/>
                  </a:cubicBezTo>
                  <a:lnTo>
                    <a:pt x="5470" y="946"/>
                  </a:lnTo>
                  <a:lnTo>
                    <a:pt x="5474" y="952"/>
                  </a:lnTo>
                  <a:cubicBezTo>
                    <a:pt x="5498" y="978"/>
                    <a:pt x="5530" y="999"/>
                    <a:pt x="5569" y="1012"/>
                  </a:cubicBezTo>
                  <a:cubicBezTo>
                    <a:pt x="5528" y="1156"/>
                    <a:pt x="5496" y="1308"/>
                    <a:pt x="5543" y="1460"/>
                  </a:cubicBezTo>
                  <a:cubicBezTo>
                    <a:pt x="5551" y="1488"/>
                    <a:pt x="5562" y="1513"/>
                    <a:pt x="5575" y="1539"/>
                  </a:cubicBezTo>
                  <a:cubicBezTo>
                    <a:pt x="5601" y="1601"/>
                    <a:pt x="5624" y="1659"/>
                    <a:pt x="5616" y="1719"/>
                  </a:cubicBezTo>
                  <a:cubicBezTo>
                    <a:pt x="5611" y="1745"/>
                    <a:pt x="5601" y="1770"/>
                    <a:pt x="5588" y="1796"/>
                  </a:cubicBezTo>
                  <a:cubicBezTo>
                    <a:pt x="5579" y="1822"/>
                    <a:pt x="5569" y="1845"/>
                    <a:pt x="5562" y="1871"/>
                  </a:cubicBezTo>
                  <a:cubicBezTo>
                    <a:pt x="5532" y="1995"/>
                    <a:pt x="5601" y="2107"/>
                    <a:pt x="5665" y="2214"/>
                  </a:cubicBezTo>
                  <a:cubicBezTo>
                    <a:pt x="5686" y="2248"/>
                    <a:pt x="5708" y="2283"/>
                    <a:pt x="5725" y="2317"/>
                  </a:cubicBezTo>
                  <a:cubicBezTo>
                    <a:pt x="5783" y="2432"/>
                    <a:pt x="5802" y="2563"/>
                    <a:pt x="5819" y="2692"/>
                  </a:cubicBezTo>
                  <a:lnTo>
                    <a:pt x="5946" y="3536"/>
                  </a:lnTo>
                  <a:cubicBezTo>
                    <a:pt x="5956" y="3615"/>
                    <a:pt x="5969" y="3688"/>
                    <a:pt x="5984" y="3757"/>
                  </a:cubicBezTo>
                  <a:cubicBezTo>
                    <a:pt x="5963" y="3759"/>
                    <a:pt x="5946" y="3763"/>
                    <a:pt x="5928" y="3769"/>
                  </a:cubicBezTo>
                  <a:cubicBezTo>
                    <a:pt x="5869" y="3791"/>
                    <a:pt x="5815" y="3827"/>
                    <a:pt x="5766" y="3864"/>
                  </a:cubicBezTo>
                  <a:cubicBezTo>
                    <a:pt x="5749" y="3877"/>
                    <a:pt x="5734" y="3887"/>
                    <a:pt x="5716" y="3900"/>
                  </a:cubicBezTo>
                  <a:cubicBezTo>
                    <a:pt x="5605" y="3975"/>
                    <a:pt x="5474" y="4026"/>
                    <a:pt x="5339" y="4046"/>
                  </a:cubicBezTo>
                  <a:cubicBezTo>
                    <a:pt x="5301" y="4052"/>
                    <a:pt x="5264" y="4054"/>
                    <a:pt x="5226" y="4059"/>
                  </a:cubicBezTo>
                  <a:cubicBezTo>
                    <a:pt x="5172" y="4063"/>
                    <a:pt x="5114" y="4067"/>
                    <a:pt x="5059" y="4080"/>
                  </a:cubicBezTo>
                  <a:cubicBezTo>
                    <a:pt x="4859" y="4123"/>
                    <a:pt x="4694" y="4256"/>
                    <a:pt x="4547" y="4371"/>
                  </a:cubicBezTo>
                  <a:cubicBezTo>
                    <a:pt x="4495" y="4414"/>
                    <a:pt x="4416" y="4476"/>
                    <a:pt x="4401" y="4566"/>
                  </a:cubicBezTo>
                  <a:cubicBezTo>
                    <a:pt x="4388" y="4641"/>
                    <a:pt x="4422" y="4716"/>
                    <a:pt x="4454" y="4770"/>
                  </a:cubicBezTo>
                  <a:cubicBezTo>
                    <a:pt x="4478" y="4808"/>
                    <a:pt x="4502" y="4847"/>
                    <a:pt x="4525" y="4883"/>
                  </a:cubicBezTo>
                  <a:cubicBezTo>
                    <a:pt x="4602" y="5001"/>
                    <a:pt x="4682" y="5123"/>
                    <a:pt x="4688" y="5258"/>
                  </a:cubicBezTo>
                  <a:cubicBezTo>
                    <a:pt x="4688" y="5282"/>
                    <a:pt x="4688" y="5306"/>
                    <a:pt x="4686" y="5329"/>
                  </a:cubicBezTo>
                  <a:cubicBezTo>
                    <a:pt x="4684" y="5372"/>
                    <a:pt x="4684" y="5413"/>
                    <a:pt x="4692" y="5456"/>
                  </a:cubicBezTo>
                  <a:cubicBezTo>
                    <a:pt x="4709" y="5539"/>
                    <a:pt x="4763" y="5608"/>
                    <a:pt x="4808" y="5663"/>
                  </a:cubicBezTo>
                  <a:cubicBezTo>
                    <a:pt x="4892" y="5766"/>
                    <a:pt x="4979" y="5873"/>
                    <a:pt x="5089" y="5957"/>
                  </a:cubicBezTo>
                  <a:cubicBezTo>
                    <a:pt x="5054" y="6000"/>
                    <a:pt x="5024" y="6032"/>
                    <a:pt x="4994" y="6064"/>
                  </a:cubicBezTo>
                  <a:lnTo>
                    <a:pt x="4969" y="6090"/>
                  </a:lnTo>
                  <a:cubicBezTo>
                    <a:pt x="4872" y="6190"/>
                    <a:pt x="4774" y="6291"/>
                    <a:pt x="4748" y="6428"/>
                  </a:cubicBezTo>
                  <a:cubicBezTo>
                    <a:pt x="4735" y="6492"/>
                    <a:pt x="4739" y="6557"/>
                    <a:pt x="4744" y="6617"/>
                  </a:cubicBezTo>
                  <a:cubicBezTo>
                    <a:pt x="4746" y="6649"/>
                    <a:pt x="4748" y="6679"/>
                    <a:pt x="4748" y="6709"/>
                  </a:cubicBezTo>
                  <a:cubicBezTo>
                    <a:pt x="4748" y="6756"/>
                    <a:pt x="4739" y="6876"/>
                    <a:pt x="4658" y="6927"/>
                  </a:cubicBezTo>
                  <a:cubicBezTo>
                    <a:pt x="4624" y="6949"/>
                    <a:pt x="4579" y="6955"/>
                    <a:pt x="4544" y="6957"/>
                  </a:cubicBezTo>
                  <a:cubicBezTo>
                    <a:pt x="4521" y="6960"/>
                    <a:pt x="4497" y="6961"/>
                    <a:pt x="4472" y="6961"/>
                  </a:cubicBezTo>
                  <a:cubicBezTo>
                    <a:pt x="4386" y="6961"/>
                    <a:pt x="4297" y="6948"/>
                    <a:pt x="4210" y="6936"/>
                  </a:cubicBezTo>
                  <a:cubicBezTo>
                    <a:pt x="4123" y="6924"/>
                    <a:pt x="4032" y="6912"/>
                    <a:pt x="3941" y="6912"/>
                  </a:cubicBezTo>
                  <a:cubicBezTo>
                    <a:pt x="3918" y="6912"/>
                    <a:pt x="3895" y="6913"/>
                    <a:pt x="3872" y="6915"/>
                  </a:cubicBezTo>
                  <a:cubicBezTo>
                    <a:pt x="3807" y="6919"/>
                    <a:pt x="3745" y="6932"/>
                    <a:pt x="3685" y="6945"/>
                  </a:cubicBezTo>
                  <a:cubicBezTo>
                    <a:pt x="3612" y="6957"/>
                    <a:pt x="3537" y="6972"/>
                    <a:pt x="3465" y="6975"/>
                  </a:cubicBezTo>
                  <a:lnTo>
                    <a:pt x="3454" y="6975"/>
                  </a:lnTo>
                  <a:cubicBezTo>
                    <a:pt x="3355" y="6975"/>
                    <a:pt x="3257" y="6951"/>
                    <a:pt x="3160" y="6930"/>
                  </a:cubicBezTo>
                  <a:cubicBezTo>
                    <a:pt x="3118" y="6919"/>
                    <a:pt x="3073" y="6908"/>
                    <a:pt x="3028" y="6900"/>
                  </a:cubicBezTo>
                  <a:cubicBezTo>
                    <a:pt x="2997" y="6894"/>
                    <a:pt x="2966" y="6892"/>
                    <a:pt x="2933" y="6892"/>
                  </a:cubicBezTo>
                  <a:cubicBezTo>
                    <a:pt x="2808" y="6892"/>
                    <a:pt x="2672" y="6931"/>
                    <a:pt x="2571" y="7002"/>
                  </a:cubicBezTo>
                  <a:cubicBezTo>
                    <a:pt x="2492" y="7005"/>
                    <a:pt x="2421" y="7009"/>
                    <a:pt x="2348" y="7009"/>
                  </a:cubicBezTo>
                  <a:cubicBezTo>
                    <a:pt x="2153" y="7009"/>
                    <a:pt x="2008" y="6985"/>
                    <a:pt x="1883" y="6932"/>
                  </a:cubicBezTo>
                  <a:cubicBezTo>
                    <a:pt x="1868" y="6927"/>
                    <a:pt x="1853" y="6921"/>
                    <a:pt x="1838" y="6912"/>
                  </a:cubicBezTo>
                  <a:cubicBezTo>
                    <a:pt x="1778" y="6887"/>
                    <a:pt x="1719" y="6859"/>
                    <a:pt x="1652" y="6859"/>
                  </a:cubicBezTo>
                  <a:cubicBezTo>
                    <a:pt x="1646" y="6859"/>
                    <a:pt x="1641" y="6859"/>
                    <a:pt x="1637" y="6861"/>
                  </a:cubicBezTo>
                  <a:cubicBezTo>
                    <a:pt x="1564" y="6865"/>
                    <a:pt x="1502" y="6902"/>
                    <a:pt x="1442" y="6938"/>
                  </a:cubicBezTo>
                  <a:cubicBezTo>
                    <a:pt x="1421" y="6951"/>
                    <a:pt x="1397" y="6966"/>
                    <a:pt x="1374" y="6977"/>
                  </a:cubicBezTo>
                  <a:cubicBezTo>
                    <a:pt x="1337" y="6996"/>
                    <a:pt x="1296" y="7007"/>
                    <a:pt x="1260" y="7007"/>
                  </a:cubicBezTo>
                  <a:cubicBezTo>
                    <a:pt x="1226" y="7007"/>
                    <a:pt x="1181" y="6998"/>
                    <a:pt x="1157" y="6957"/>
                  </a:cubicBezTo>
                  <a:cubicBezTo>
                    <a:pt x="1140" y="6930"/>
                    <a:pt x="1140" y="6889"/>
                    <a:pt x="1140" y="6855"/>
                  </a:cubicBezTo>
                  <a:cubicBezTo>
                    <a:pt x="1136" y="6597"/>
                    <a:pt x="1144" y="6372"/>
                    <a:pt x="1271" y="6195"/>
                  </a:cubicBezTo>
                  <a:cubicBezTo>
                    <a:pt x="1288" y="6173"/>
                    <a:pt x="1305" y="6150"/>
                    <a:pt x="1324" y="6128"/>
                  </a:cubicBezTo>
                  <a:cubicBezTo>
                    <a:pt x="1361" y="6083"/>
                    <a:pt x="1401" y="6038"/>
                    <a:pt x="1425" y="5983"/>
                  </a:cubicBezTo>
                  <a:cubicBezTo>
                    <a:pt x="1449" y="5927"/>
                    <a:pt x="1449" y="5858"/>
                    <a:pt x="1427" y="5807"/>
                  </a:cubicBezTo>
                  <a:cubicBezTo>
                    <a:pt x="1410" y="5766"/>
                    <a:pt x="1382" y="5738"/>
                    <a:pt x="1346" y="5723"/>
                  </a:cubicBezTo>
                  <a:cubicBezTo>
                    <a:pt x="1318" y="5713"/>
                    <a:pt x="1290" y="5713"/>
                    <a:pt x="1262" y="5713"/>
                  </a:cubicBezTo>
                  <a:lnTo>
                    <a:pt x="1243" y="5713"/>
                  </a:lnTo>
                  <a:cubicBezTo>
                    <a:pt x="1228" y="5713"/>
                    <a:pt x="1211" y="5713"/>
                    <a:pt x="1196" y="5708"/>
                  </a:cubicBezTo>
                  <a:cubicBezTo>
                    <a:pt x="1155" y="5702"/>
                    <a:pt x="1121" y="5674"/>
                    <a:pt x="1082" y="5648"/>
                  </a:cubicBezTo>
                  <a:cubicBezTo>
                    <a:pt x="1074" y="5642"/>
                    <a:pt x="1065" y="5633"/>
                    <a:pt x="1054" y="5629"/>
                  </a:cubicBezTo>
                  <a:cubicBezTo>
                    <a:pt x="836" y="5475"/>
                    <a:pt x="566" y="5460"/>
                    <a:pt x="259" y="5460"/>
                  </a:cubicBezTo>
                  <a:cubicBezTo>
                    <a:pt x="182" y="5308"/>
                    <a:pt x="225" y="5134"/>
                    <a:pt x="272" y="4952"/>
                  </a:cubicBezTo>
                  <a:cubicBezTo>
                    <a:pt x="313" y="4783"/>
                    <a:pt x="356" y="4609"/>
                    <a:pt x="304" y="4446"/>
                  </a:cubicBezTo>
                  <a:cubicBezTo>
                    <a:pt x="285" y="4393"/>
                    <a:pt x="259" y="4341"/>
                    <a:pt x="232" y="4294"/>
                  </a:cubicBezTo>
                  <a:cubicBezTo>
                    <a:pt x="221" y="4273"/>
                    <a:pt x="208" y="4251"/>
                    <a:pt x="197" y="4230"/>
                  </a:cubicBezTo>
                  <a:cubicBezTo>
                    <a:pt x="56" y="3951"/>
                    <a:pt x="73" y="3600"/>
                    <a:pt x="238" y="3337"/>
                  </a:cubicBezTo>
                  <a:lnTo>
                    <a:pt x="255" y="3311"/>
                  </a:lnTo>
                  <a:cubicBezTo>
                    <a:pt x="292" y="3255"/>
                    <a:pt x="328" y="3199"/>
                    <a:pt x="330" y="3131"/>
                  </a:cubicBezTo>
                  <a:cubicBezTo>
                    <a:pt x="332" y="3116"/>
                    <a:pt x="330" y="3103"/>
                    <a:pt x="330" y="3090"/>
                  </a:cubicBezTo>
                  <a:cubicBezTo>
                    <a:pt x="328" y="3075"/>
                    <a:pt x="328" y="3062"/>
                    <a:pt x="330" y="3050"/>
                  </a:cubicBezTo>
                  <a:cubicBezTo>
                    <a:pt x="337" y="2957"/>
                    <a:pt x="444" y="2904"/>
                    <a:pt x="542" y="2863"/>
                  </a:cubicBezTo>
                  <a:cubicBezTo>
                    <a:pt x="694" y="2799"/>
                    <a:pt x="772" y="2709"/>
                    <a:pt x="759" y="2610"/>
                  </a:cubicBezTo>
                  <a:cubicBezTo>
                    <a:pt x="752" y="2555"/>
                    <a:pt x="718" y="2512"/>
                    <a:pt x="686" y="2471"/>
                  </a:cubicBezTo>
                  <a:cubicBezTo>
                    <a:pt x="656" y="2432"/>
                    <a:pt x="628" y="2396"/>
                    <a:pt x="624" y="2355"/>
                  </a:cubicBezTo>
                  <a:cubicBezTo>
                    <a:pt x="619" y="2291"/>
                    <a:pt x="669" y="2244"/>
                    <a:pt x="727" y="2188"/>
                  </a:cubicBezTo>
                  <a:cubicBezTo>
                    <a:pt x="763" y="2154"/>
                    <a:pt x="799" y="2118"/>
                    <a:pt x="825" y="2075"/>
                  </a:cubicBezTo>
                  <a:cubicBezTo>
                    <a:pt x="885" y="1968"/>
                    <a:pt x="859" y="1848"/>
                    <a:pt x="834" y="1730"/>
                  </a:cubicBezTo>
                  <a:cubicBezTo>
                    <a:pt x="829" y="1710"/>
                    <a:pt x="825" y="1691"/>
                    <a:pt x="823" y="1674"/>
                  </a:cubicBezTo>
                  <a:cubicBezTo>
                    <a:pt x="814" y="1635"/>
                    <a:pt x="810" y="1595"/>
                    <a:pt x="806" y="1550"/>
                  </a:cubicBezTo>
                  <a:lnTo>
                    <a:pt x="806" y="1550"/>
                  </a:lnTo>
                  <a:lnTo>
                    <a:pt x="842" y="1595"/>
                  </a:lnTo>
                  <a:lnTo>
                    <a:pt x="909" y="1228"/>
                  </a:lnTo>
                  <a:cubicBezTo>
                    <a:pt x="915" y="1201"/>
                    <a:pt x="919" y="1177"/>
                    <a:pt x="934" y="1162"/>
                  </a:cubicBezTo>
                  <a:cubicBezTo>
                    <a:pt x="947" y="1149"/>
                    <a:pt x="966" y="1141"/>
                    <a:pt x="996" y="1141"/>
                  </a:cubicBezTo>
                  <a:cubicBezTo>
                    <a:pt x="1016" y="1141"/>
                    <a:pt x="1033" y="1145"/>
                    <a:pt x="1050" y="1147"/>
                  </a:cubicBezTo>
                  <a:lnTo>
                    <a:pt x="1329" y="1188"/>
                  </a:lnTo>
                  <a:cubicBezTo>
                    <a:pt x="1350" y="1192"/>
                    <a:pt x="1367" y="1196"/>
                    <a:pt x="1378" y="1205"/>
                  </a:cubicBezTo>
                  <a:cubicBezTo>
                    <a:pt x="1391" y="1220"/>
                    <a:pt x="1391" y="1246"/>
                    <a:pt x="1389" y="1276"/>
                  </a:cubicBezTo>
                  <a:cubicBezTo>
                    <a:pt x="1389" y="1282"/>
                    <a:pt x="1389" y="1291"/>
                    <a:pt x="1389" y="1297"/>
                  </a:cubicBezTo>
                  <a:cubicBezTo>
                    <a:pt x="1386" y="1359"/>
                    <a:pt x="1414" y="1419"/>
                    <a:pt x="1461" y="1468"/>
                  </a:cubicBezTo>
                  <a:cubicBezTo>
                    <a:pt x="1513" y="1520"/>
                    <a:pt x="1580" y="1549"/>
                    <a:pt x="1647" y="1549"/>
                  </a:cubicBezTo>
                  <a:cubicBezTo>
                    <a:pt x="1667" y="1549"/>
                    <a:pt x="1687" y="1547"/>
                    <a:pt x="1706" y="1541"/>
                  </a:cubicBezTo>
                  <a:cubicBezTo>
                    <a:pt x="1774" y="1522"/>
                    <a:pt x="1834" y="1464"/>
                    <a:pt x="1864" y="1389"/>
                  </a:cubicBezTo>
                  <a:cubicBezTo>
                    <a:pt x="1888" y="1329"/>
                    <a:pt x="1890" y="1265"/>
                    <a:pt x="1868" y="1209"/>
                  </a:cubicBezTo>
                  <a:cubicBezTo>
                    <a:pt x="1982" y="1205"/>
                    <a:pt x="2081" y="1153"/>
                    <a:pt x="2136" y="1074"/>
                  </a:cubicBezTo>
                  <a:cubicBezTo>
                    <a:pt x="2209" y="967"/>
                    <a:pt x="2188" y="813"/>
                    <a:pt x="2091" y="744"/>
                  </a:cubicBezTo>
                  <a:cubicBezTo>
                    <a:pt x="2070" y="729"/>
                    <a:pt x="2046" y="718"/>
                    <a:pt x="2023" y="708"/>
                  </a:cubicBezTo>
                  <a:cubicBezTo>
                    <a:pt x="1988" y="693"/>
                    <a:pt x="1956" y="678"/>
                    <a:pt x="1939" y="652"/>
                  </a:cubicBezTo>
                  <a:cubicBezTo>
                    <a:pt x="1918" y="620"/>
                    <a:pt x="1920" y="577"/>
                    <a:pt x="1924" y="528"/>
                  </a:cubicBezTo>
                  <a:cubicBezTo>
                    <a:pt x="1937" y="380"/>
                    <a:pt x="1952" y="196"/>
                    <a:pt x="2053" y="63"/>
                  </a:cubicBezTo>
                  <a:cubicBezTo>
                    <a:pt x="2055" y="61"/>
                    <a:pt x="2055" y="59"/>
                    <a:pt x="2057" y="56"/>
                  </a:cubicBezTo>
                  <a:close/>
                  <a:moveTo>
                    <a:pt x="2046" y="1"/>
                  </a:moveTo>
                  <a:lnTo>
                    <a:pt x="2027" y="5"/>
                  </a:lnTo>
                  <a:lnTo>
                    <a:pt x="2018" y="18"/>
                  </a:lnTo>
                  <a:cubicBezTo>
                    <a:pt x="2016" y="22"/>
                    <a:pt x="2014" y="26"/>
                    <a:pt x="2010" y="31"/>
                  </a:cubicBezTo>
                  <a:cubicBezTo>
                    <a:pt x="1901" y="174"/>
                    <a:pt x="1883" y="369"/>
                    <a:pt x="1871" y="524"/>
                  </a:cubicBezTo>
                  <a:cubicBezTo>
                    <a:pt x="1866" y="581"/>
                    <a:pt x="1864" y="635"/>
                    <a:pt x="1894" y="682"/>
                  </a:cubicBezTo>
                  <a:cubicBezTo>
                    <a:pt x="1920" y="721"/>
                    <a:pt x="1961" y="740"/>
                    <a:pt x="2001" y="757"/>
                  </a:cubicBezTo>
                  <a:cubicBezTo>
                    <a:pt x="2023" y="766"/>
                    <a:pt x="2042" y="776"/>
                    <a:pt x="2061" y="789"/>
                  </a:cubicBezTo>
                  <a:cubicBezTo>
                    <a:pt x="2134" y="841"/>
                    <a:pt x="2149" y="961"/>
                    <a:pt x="2091" y="1044"/>
                  </a:cubicBezTo>
                  <a:cubicBezTo>
                    <a:pt x="2044" y="1113"/>
                    <a:pt x="1953" y="1157"/>
                    <a:pt x="1854" y="1157"/>
                  </a:cubicBezTo>
                  <a:cubicBezTo>
                    <a:pt x="1846" y="1157"/>
                    <a:pt x="1837" y="1156"/>
                    <a:pt x="1828" y="1156"/>
                  </a:cubicBezTo>
                  <a:lnTo>
                    <a:pt x="1776" y="1153"/>
                  </a:lnTo>
                  <a:lnTo>
                    <a:pt x="1804" y="1198"/>
                  </a:lnTo>
                  <a:cubicBezTo>
                    <a:pt x="1834" y="1246"/>
                    <a:pt x="1838" y="1310"/>
                    <a:pt x="1815" y="1370"/>
                  </a:cubicBezTo>
                  <a:cubicBezTo>
                    <a:pt x="1791" y="1430"/>
                    <a:pt x="1744" y="1475"/>
                    <a:pt x="1691" y="1490"/>
                  </a:cubicBezTo>
                  <a:cubicBezTo>
                    <a:pt x="1677" y="1494"/>
                    <a:pt x="1662" y="1495"/>
                    <a:pt x="1648" y="1495"/>
                  </a:cubicBezTo>
                  <a:cubicBezTo>
                    <a:pt x="1595" y="1495"/>
                    <a:pt x="1540" y="1472"/>
                    <a:pt x="1500" y="1430"/>
                  </a:cubicBezTo>
                  <a:cubicBezTo>
                    <a:pt x="1461" y="1393"/>
                    <a:pt x="1442" y="1346"/>
                    <a:pt x="1442" y="1299"/>
                  </a:cubicBezTo>
                  <a:cubicBezTo>
                    <a:pt x="1442" y="1293"/>
                    <a:pt x="1442" y="1284"/>
                    <a:pt x="1442" y="1278"/>
                  </a:cubicBezTo>
                  <a:cubicBezTo>
                    <a:pt x="1444" y="1243"/>
                    <a:pt x="1446" y="1198"/>
                    <a:pt x="1416" y="1166"/>
                  </a:cubicBezTo>
                  <a:cubicBezTo>
                    <a:pt x="1393" y="1145"/>
                    <a:pt x="1361" y="1138"/>
                    <a:pt x="1337" y="1136"/>
                  </a:cubicBezTo>
                  <a:lnTo>
                    <a:pt x="1059" y="1093"/>
                  </a:lnTo>
                  <a:cubicBezTo>
                    <a:pt x="1041" y="1091"/>
                    <a:pt x="1020" y="1087"/>
                    <a:pt x="996" y="1087"/>
                  </a:cubicBezTo>
                  <a:cubicBezTo>
                    <a:pt x="951" y="1087"/>
                    <a:pt x="917" y="1100"/>
                    <a:pt x="894" y="1126"/>
                  </a:cubicBezTo>
                  <a:cubicBezTo>
                    <a:pt x="868" y="1153"/>
                    <a:pt x="862" y="1192"/>
                    <a:pt x="857" y="1218"/>
                  </a:cubicBezTo>
                  <a:lnTo>
                    <a:pt x="810" y="1475"/>
                  </a:lnTo>
                  <a:cubicBezTo>
                    <a:pt x="804" y="1468"/>
                    <a:pt x="799" y="1462"/>
                    <a:pt x="793" y="1456"/>
                  </a:cubicBezTo>
                  <a:lnTo>
                    <a:pt x="746" y="1411"/>
                  </a:lnTo>
                  <a:lnTo>
                    <a:pt x="748" y="1477"/>
                  </a:lnTo>
                  <a:cubicBezTo>
                    <a:pt x="750" y="1554"/>
                    <a:pt x="759" y="1623"/>
                    <a:pt x="769" y="1685"/>
                  </a:cubicBezTo>
                  <a:cubicBezTo>
                    <a:pt x="774" y="1702"/>
                    <a:pt x="778" y="1721"/>
                    <a:pt x="782" y="1740"/>
                  </a:cubicBezTo>
                  <a:cubicBezTo>
                    <a:pt x="806" y="1848"/>
                    <a:pt x="829" y="1959"/>
                    <a:pt x="778" y="2047"/>
                  </a:cubicBezTo>
                  <a:cubicBezTo>
                    <a:pt x="759" y="2083"/>
                    <a:pt x="722" y="2118"/>
                    <a:pt x="688" y="2150"/>
                  </a:cubicBezTo>
                  <a:cubicBezTo>
                    <a:pt x="626" y="2210"/>
                    <a:pt x="564" y="2270"/>
                    <a:pt x="570" y="2360"/>
                  </a:cubicBezTo>
                  <a:cubicBezTo>
                    <a:pt x="577" y="2417"/>
                    <a:pt x="611" y="2462"/>
                    <a:pt x="645" y="2503"/>
                  </a:cubicBezTo>
                  <a:cubicBezTo>
                    <a:pt x="673" y="2542"/>
                    <a:pt x="701" y="2576"/>
                    <a:pt x="705" y="2617"/>
                  </a:cubicBezTo>
                  <a:cubicBezTo>
                    <a:pt x="718" y="2715"/>
                    <a:pt x="596" y="2784"/>
                    <a:pt x="521" y="2814"/>
                  </a:cubicBezTo>
                  <a:cubicBezTo>
                    <a:pt x="439" y="2848"/>
                    <a:pt x="287" y="2912"/>
                    <a:pt x="277" y="3043"/>
                  </a:cubicBezTo>
                  <a:cubicBezTo>
                    <a:pt x="274" y="3060"/>
                    <a:pt x="274" y="3077"/>
                    <a:pt x="277" y="3092"/>
                  </a:cubicBezTo>
                  <a:cubicBezTo>
                    <a:pt x="277" y="3105"/>
                    <a:pt x="279" y="3116"/>
                    <a:pt x="277" y="3129"/>
                  </a:cubicBezTo>
                  <a:cubicBezTo>
                    <a:pt x="274" y="3182"/>
                    <a:pt x="244" y="3229"/>
                    <a:pt x="210" y="3281"/>
                  </a:cubicBezTo>
                  <a:lnTo>
                    <a:pt x="193" y="3309"/>
                  </a:lnTo>
                  <a:cubicBezTo>
                    <a:pt x="17" y="3587"/>
                    <a:pt x="0" y="3960"/>
                    <a:pt x="150" y="4254"/>
                  </a:cubicBezTo>
                  <a:cubicBezTo>
                    <a:pt x="161" y="4277"/>
                    <a:pt x="174" y="4299"/>
                    <a:pt x="184" y="4320"/>
                  </a:cubicBezTo>
                  <a:cubicBezTo>
                    <a:pt x="212" y="4367"/>
                    <a:pt x="236" y="4414"/>
                    <a:pt x="253" y="4464"/>
                  </a:cubicBezTo>
                  <a:cubicBezTo>
                    <a:pt x="300" y="4611"/>
                    <a:pt x="259" y="4778"/>
                    <a:pt x="219" y="4939"/>
                  </a:cubicBezTo>
                  <a:cubicBezTo>
                    <a:pt x="172" y="5130"/>
                    <a:pt x="122" y="5327"/>
                    <a:pt x="221" y="5498"/>
                  </a:cubicBezTo>
                  <a:lnTo>
                    <a:pt x="227" y="5513"/>
                  </a:lnTo>
                  <a:lnTo>
                    <a:pt x="244" y="5513"/>
                  </a:lnTo>
                  <a:cubicBezTo>
                    <a:pt x="547" y="5513"/>
                    <a:pt x="814" y="5524"/>
                    <a:pt x="1024" y="5672"/>
                  </a:cubicBezTo>
                  <a:cubicBezTo>
                    <a:pt x="1033" y="5678"/>
                    <a:pt x="1041" y="5685"/>
                    <a:pt x="1050" y="5691"/>
                  </a:cubicBezTo>
                  <a:cubicBezTo>
                    <a:pt x="1091" y="5721"/>
                    <a:pt x="1134" y="5751"/>
                    <a:pt x="1187" y="5762"/>
                  </a:cubicBezTo>
                  <a:cubicBezTo>
                    <a:pt x="1206" y="5766"/>
                    <a:pt x="1226" y="5766"/>
                    <a:pt x="1243" y="5766"/>
                  </a:cubicBezTo>
                  <a:lnTo>
                    <a:pt x="1262" y="5766"/>
                  </a:lnTo>
                  <a:cubicBezTo>
                    <a:pt x="1286" y="5766"/>
                    <a:pt x="1307" y="5766"/>
                    <a:pt x="1326" y="5775"/>
                  </a:cubicBezTo>
                  <a:cubicBezTo>
                    <a:pt x="1354" y="5785"/>
                    <a:pt x="1369" y="5809"/>
                    <a:pt x="1378" y="5826"/>
                  </a:cubicBezTo>
                  <a:cubicBezTo>
                    <a:pt x="1395" y="5867"/>
                    <a:pt x="1393" y="5918"/>
                    <a:pt x="1376" y="5961"/>
                  </a:cubicBezTo>
                  <a:cubicBezTo>
                    <a:pt x="1354" y="6010"/>
                    <a:pt x="1320" y="6051"/>
                    <a:pt x="1284" y="6094"/>
                  </a:cubicBezTo>
                  <a:cubicBezTo>
                    <a:pt x="1264" y="6118"/>
                    <a:pt x="1245" y="6141"/>
                    <a:pt x="1228" y="6165"/>
                  </a:cubicBezTo>
                  <a:cubicBezTo>
                    <a:pt x="1080" y="6368"/>
                    <a:pt x="1082" y="6651"/>
                    <a:pt x="1086" y="6857"/>
                  </a:cubicBezTo>
                  <a:cubicBezTo>
                    <a:pt x="1086" y="6895"/>
                    <a:pt x="1086" y="6945"/>
                    <a:pt x="1112" y="6985"/>
                  </a:cubicBezTo>
                  <a:cubicBezTo>
                    <a:pt x="1140" y="7032"/>
                    <a:pt x="1191" y="7060"/>
                    <a:pt x="1260" y="7060"/>
                  </a:cubicBezTo>
                  <a:cubicBezTo>
                    <a:pt x="1305" y="7060"/>
                    <a:pt x="1354" y="7047"/>
                    <a:pt x="1399" y="7024"/>
                  </a:cubicBezTo>
                  <a:cubicBezTo>
                    <a:pt x="1423" y="7013"/>
                    <a:pt x="1446" y="6998"/>
                    <a:pt x="1470" y="6983"/>
                  </a:cubicBezTo>
                  <a:cubicBezTo>
                    <a:pt x="1528" y="6949"/>
                    <a:pt x="1581" y="6917"/>
                    <a:pt x="1639" y="6915"/>
                  </a:cubicBezTo>
                  <a:lnTo>
                    <a:pt x="1652" y="6912"/>
                  </a:lnTo>
                  <a:cubicBezTo>
                    <a:pt x="1708" y="6912"/>
                    <a:pt x="1761" y="6938"/>
                    <a:pt x="1817" y="6962"/>
                  </a:cubicBezTo>
                  <a:cubicBezTo>
                    <a:pt x="1832" y="6968"/>
                    <a:pt x="1847" y="6977"/>
                    <a:pt x="1862" y="6981"/>
                  </a:cubicBezTo>
                  <a:cubicBezTo>
                    <a:pt x="1995" y="7037"/>
                    <a:pt x="2145" y="7062"/>
                    <a:pt x="2348" y="7062"/>
                  </a:cubicBezTo>
                  <a:cubicBezTo>
                    <a:pt x="2426" y="7062"/>
                    <a:pt x="2498" y="7058"/>
                    <a:pt x="2580" y="7054"/>
                  </a:cubicBezTo>
                  <a:lnTo>
                    <a:pt x="2588" y="7054"/>
                  </a:lnTo>
                  <a:lnTo>
                    <a:pt x="2595" y="7050"/>
                  </a:lnTo>
                  <a:cubicBezTo>
                    <a:pt x="2687" y="6983"/>
                    <a:pt x="2814" y="6945"/>
                    <a:pt x="2929" y="6945"/>
                  </a:cubicBezTo>
                  <a:cubicBezTo>
                    <a:pt x="2960" y="6945"/>
                    <a:pt x="2989" y="6948"/>
                    <a:pt x="3017" y="6953"/>
                  </a:cubicBezTo>
                  <a:cubicBezTo>
                    <a:pt x="3062" y="6962"/>
                    <a:pt x="3105" y="6970"/>
                    <a:pt x="3150" y="6981"/>
                  </a:cubicBezTo>
                  <a:cubicBezTo>
                    <a:pt x="3248" y="7005"/>
                    <a:pt x="3349" y="7028"/>
                    <a:pt x="3454" y="7028"/>
                  </a:cubicBezTo>
                  <a:lnTo>
                    <a:pt x="3467" y="7028"/>
                  </a:lnTo>
                  <a:cubicBezTo>
                    <a:pt x="3544" y="7026"/>
                    <a:pt x="3621" y="7011"/>
                    <a:pt x="3694" y="6996"/>
                  </a:cubicBezTo>
                  <a:cubicBezTo>
                    <a:pt x="3754" y="6985"/>
                    <a:pt x="3816" y="6972"/>
                    <a:pt x="3876" y="6968"/>
                  </a:cubicBezTo>
                  <a:cubicBezTo>
                    <a:pt x="3898" y="6966"/>
                    <a:pt x="3920" y="6966"/>
                    <a:pt x="3943" y="6966"/>
                  </a:cubicBezTo>
                  <a:cubicBezTo>
                    <a:pt x="4030" y="6966"/>
                    <a:pt x="4118" y="6978"/>
                    <a:pt x="4204" y="6990"/>
                  </a:cubicBezTo>
                  <a:cubicBezTo>
                    <a:pt x="4293" y="7001"/>
                    <a:pt x="4383" y="7014"/>
                    <a:pt x="4473" y="7014"/>
                  </a:cubicBezTo>
                  <a:cubicBezTo>
                    <a:pt x="4498" y="7014"/>
                    <a:pt x="4524" y="7013"/>
                    <a:pt x="4549" y="7011"/>
                  </a:cubicBezTo>
                  <a:cubicBezTo>
                    <a:pt x="4589" y="7009"/>
                    <a:pt x="4641" y="7000"/>
                    <a:pt x="4686" y="6972"/>
                  </a:cubicBezTo>
                  <a:cubicBezTo>
                    <a:pt x="4787" y="6910"/>
                    <a:pt x="4802" y="6780"/>
                    <a:pt x="4802" y="6709"/>
                  </a:cubicBezTo>
                  <a:cubicBezTo>
                    <a:pt x="4802" y="6677"/>
                    <a:pt x="4799" y="6645"/>
                    <a:pt x="4797" y="6615"/>
                  </a:cubicBezTo>
                  <a:cubicBezTo>
                    <a:pt x="4793" y="6552"/>
                    <a:pt x="4789" y="6495"/>
                    <a:pt x="4799" y="6439"/>
                  </a:cubicBezTo>
                  <a:cubicBezTo>
                    <a:pt x="4825" y="6317"/>
                    <a:pt x="4917" y="6220"/>
                    <a:pt x="5007" y="6126"/>
                  </a:cubicBezTo>
                  <a:lnTo>
                    <a:pt x="5033" y="6100"/>
                  </a:lnTo>
                  <a:cubicBezTo>
                    <a:pt x="5067" y="6064"/>
                    <a:pt x="5104" y="6023"/>
                    <a:pt x="5149" y="5970"/>
                  </a:cubicBezTo>
                  <a:lnTo>
                    <a:pt x="5168" y="5948"/>
                  </a:lnTo>
                  <a:lnTo>
                    <a:pt x="5144" y="5931"/>
                  </a:lnTo>
                  <a:cubicBezTo>
                    <a:pt x="5029" y="5850"/>
                    <a:pt x="4937" y="5736"/>
                    <a:pt x="4849" y="5629"/>
                  </a:cubicBezTo>
                  <a:cubicBezTo>
                    <a:pt x="4808" y="5575"/>
                    <a:pt x="4759" y="5515"/>
                    <a:pt x="4744" y="5445"/>
                  </a:cubicBezTo>
                  <a:cubicBezTo>
                    <a:pt x="4737" y="5408"/>
                    <a:pt x="4737" y="5372"/>
                    <a:pt x="4739" y="5331"/>
                  </a:cubicBezTo>
                  <a:cubicBezTo>
                    <a:pt x="4742" y="5308"/>
                    <a:pt x="4742" y="5282"/>
                    <a:pt x="4742" y="5256"/>
                  </a:cubicBezTo>
                  <a:cubicBezTo>
                    <a:pt x="4735" y="5106"/>
                    <a:pt x="4652" y="4978"/>
                    <a:pt x="4570" y="4856"/>
                  </a:cubicBezTo>
                  <a:cubicBezTo>
                    <a:pt x="4547" y="4817"/>
                    <a:pt x="4523" y="4781"/>
                    <a:pt x="4502" y="4744"/>
                  </a:cubicBezTo>
                  <a:cubicBezTo>
                    <a:pt x="4472" y="4693"/>
                    <a:pt x="4444" y="4633"/>
                    <a:pt x="4452" y="4575"/>
                  </a:cubicBezTo>
                  <a:cubicBezTo>
                    <a:pt x="4465" y="4511"/>
                    <a:pt x="4521" y="4461"/>
                    <a:pt x="4581" y="4414"/>
                  </a:cubicBezTo>
                  <a:cubicBezTo>
                    <a:pt x="4722" y="4301"/>
                    <a:pt x="4883" y="4172"/>
                    <a:pt x="5069" y="4131"/>
                  </a:cubicBezTo>
                  <a:cubicBezTo>
                    <a:pt x="5123" y="4121"/>
                    <a:pt x="5176" y="4116"/>
                    <a:pt x="5230" y="4112"/>
                  </a:cubicBezTo>
                  <a:cubicBezTo>
                    <a:pt x="5269" y="4108"/>
                    <a:pt x="5307" y="4106"/>
                    <a:pt x="5346" y="4099"/>
                  </a:cubicBezTo>
                  <a:cubicBezTo>
                    <a:pt x="5489" y="4078"/>
                    <a:pt x="5629" y="4024"/>
                    <a:pt x="5746" y="3943"/>
                  </a:cubicBezTo>
                  <a:cubicBezTo>
                    <a:pt x="5764" y="3932"/>
                    <a:pt x="5781" y="3919"/>
                    <a:pt x="5798" y="3909"/>
                  </a:cubicBezTo>
                  <a:cubicBezTo>
                    <a:pt x="5847" y="3872"/>
                    <a:pt x="5892" y="3838"/>
                    <a:pt x="5948" y="3819"/>
                  </a:cubicBezTo>
                  <a:cubicBezTo>
                    <a:pt x="5967" y="3812"/>
                    <a:pt x="5991" y="3808"/>
                    <a:pt x="6018" y="3806"/>
                  </a:cubicBezTo>
                  <a:lnTo>
                    <a:pt x="6048" y="3804"/>
                  </a:lnTo>
                  <a:lnTo>
                    <a:pt x="6042" y="3774"/>
                  </a:lnTo>
                  <a:cubicBezTo>
                    <a:pt x="6025" y="3697"/>
                    <a:pt x="6012" y="3617"/>
                    <a:pt x="5999" y="3527"/>
                  </a:cubicBezTo>
                  <a:lnTo>
                    <a:pt x="5873" y="2683"/>
                  </a:lnTo>
                  <a:cubicBezTo>
                    <a:pt x="5854" y="2552"/>
                    <a:pt x="5834" y="2415"/>
                    <a:pt x="5772" y="2293"/>
                  </a:cubicBezTo>
                  <a:cubicBezTo>
                    <a:pt x="5755" y="2257"/>
                    <a:pt x="5731" y="2220"/>
                    <a:pt x="5710" y="2186"/>
                  </a:cubicBezTo>
                  <a:cubicBezTo>
                    <a:pt x="5648" y="2083"/>
                    <a:pt x="5590" y="1987"/>
                    <a:pt x="5614" y="1884"/>
                  </a:cubicBezTo>
                  <a:cubicBezTo>
                    <a:pt x="5620" y="1863"/>
                    <a:pt x="5629" y="1841"/>
                    <a:pt x="5637" y="1818"/>
                  </a:cubicBezTo>
                  <a:cubicBezTo>
                    <a:pt x="5650" y="1790"/>
                    <a:pt x="5663" y="1760"/>
                    <a:pt x="5667" y="1725"/>
                  </a:cubicBezTo>
                  <a:cubicBezTo>
                    <a:pt x="5680" y="1653"/>
                    <a:pt x="5650" y="1584"/>
                    <a:pt x="5624" y="1520"/>
                  </a:cubicBezTo>
                  <a:cubicBezTo>
                    <a:pt x="5614" y="1494"/>
                    <a:pt x="5603" y="1468"/>
                    <a:pt x="5594" y="1443"/>
                  </a:cubicBezTo>
                  <a:cubicBezTo>
                    <a:pt x="5547" y="1297"/>
                    <a:pt x="5586" y="1145"/>
                    <a:pt x="5629" y="1001"/>
                  </a:cubicBezTo>
                  <a:lnTo>
                    <a:pt x="5635" y="973"/>
                  </a:lnTo>
                  <a:lnTo>
                    <a:pt x="5607" y="967"/>
                  </a:lnTo>
                  <a:cubicBezTo>
                    <a:pt x="5573" y="961"/>
                    <a:pt x="5541" y="943"/>
                    <a:pt x="5519" y="922"/>
                  </a:cubicBezTo>
                  <a:lnTo>
                    <a:pt x="5476" y="618"/>
                  </a:lnTo>
                  <a:lnTo>
                    <a:pt x="5442" y="635"/>
                  </a:lnTo>
                  <a:cubicBezTo>
                    <a:pt x="5419" y="647"/>
                    <a:pt x="5392" y="653"/>
                    <a:pt x="5365" y="653"/>
                  </a:cubicBezTo>
                  <a:cubicBezTo>
                    <a:pt x="5289" y="653"/>
                    <a:pt x="5205" y="610"/>
                    <a:pt x="5155" y="543"/>
                  </a:cubicBezTo>
                  <a:cubicBezTo>
                    <a:pt x="5082" y="449"/>
                    <a:pt x="5065" y="322"/>
                    <a:pt x="5054" y="211"/>
                  </a:cubicBezTo>
                  <a:lnTo>
                    <a:pt x="5054" y="198"/>
                  </a:lnTo>
                  <a:lnTo>
                    <a:pt x="5044" y="189"/>
                  </a:lnTo>
                  <a:cubicBezTo>
                    <a:pt x="5029" y="181"/>
                    <a:pt x="5012" y="176"/>
                    <a:pt x="4994" y="176"/>
                  </a:cubicBezTo>
                  <a:cubicBezTo>
                    <a:pt x="4939" y="176"/>
                    <a:pt x="4889" y="224"/>
                    <a:pt x="4866" y="266"/>
                  </a:cubicBezTo>
                  <a:cubicBezTo>
                    <a:pt x="4857" y="281"/>
                    <a:pt x="4851" y="299"/>
                    <a:pt x="4844" y="316"/>
                  </a:cubicBezTo>
                  <a:cubicBezTo>
                    <a:pt x="4829" y="352"/>
                    <a:pt x="4817" y="384"/>
                    <a:pt x="4789" y="406"/>
                  </a:cubicBezTo>
                  <a:cubicBezTo>
                    <a:pt x="4770" y="421"/>
                    <a:pt x="4742" y="427"/>
                    <a:pt x="4711" y="427"/>
                  </a:cubicBezTo>
                  <a:cubicBezTo>
                    <a:pt x="4685" y="427"/>
                    <a:pt x="4657" y="423"/>
                    <a:pt x="4628" y="419"/>
                  </a:cubicBezTo>
                  <a:cubicBezTo>
                    <a:pt x="4598" y="414"/>
                    <a:pt x="4566" y="410"/>
                    <a:pt x="4536" y="410"/>
                  </a:cubicBezTo>
                  <a:cubicBezTo>
                    <a:pt x="4495" y="410"/>
                    <a:pt x="4461" y="419"/>
                    <a:pt x="4433" y="436"/>
                  </a:cubicBezTo>
                  <a:cubicBezTo>
                    <a:pt x="4403" y="455"/>
                    <a:pt x="4384" y="483"/>
                    <a:pt x="4364" y="511"/>
                  </a:cubicBezTo>
                  <a:cubicBezTo>
                    <a:pt x="4352" y="528"/>
                    <a:pt x="4341" y="545"/>
                    <a:pt x="4326" y="558"/>
                  </a:cubicBezTo>
                  <a:cubicBezTo>
                    <a:pt x="4274" y="607"/>
                    <a:pt x="4200" y="614"/>
                    <a:pt x="4120" y="622"/>
                  </a:cubicBezTo>
                  <a:cubicBezTo>
                    <a:pt x="4086" y="626"/>
                    <a:pt x="4052" y="629"/>
                    <a:pt x="4020" y="635"/>
                  </a:cubicBezTo>
                  <a:cubicBezTo>
                    <a:pt x="3936" y="652"/>
                    <a:pt x="3857" y="721"/>
                    <a:pt x="3833" y="791"/>
                  </a:cubicBezTo>
                  <a:cubicBezTo>
                    <a:pt x="3820" y="830"/>
                    <a:pt x="3825" y="868"/>
                    <a:pt x="3846" y="898"/>
                  </a:cubicBezTo>
                  <a:cubicBezTo>
                    <a:pt x="3818" y="937"/>
                    <a:pt x="3775" y="946"/>
                    <a:pt x="3743" y="946"/>
                  </a:cubicBezTo>
                  <a:cubicBezTo>
                    <a:pt x="3670" y="946"/>
                    <a:pt x="3587" y="903"/>
                    <a:pt x="3544" y="843"/>
                  </a:cubicBezTo>
                  <a:cubicBezTo>
                    <a:pt x="3505" y="793"/>
                    <a:pt x="3480" y="736"/>
                    <a:pt x="3454" y="674"/>
                  </a:cubicBezTo>
                  <a:cubicBezTo>
                    <a:pt x="3422" y="603"/>
                    <a:pt x="3388" y="528"/>
                    <a:pt x="3334" y="468"/>
                  </a:cubicBezTo>
                  <a:cubicBezTo>
                    <a:pt x="3259" y="383"/>
                    <a:pt x="3141" y="334"/>
                    <a:pt x="3026" y="334"/>
                  </a:cubicBezTo>
                  <a:cubicBezTo>
                    <a:pt x="2986" y="334"/>
                    <a:pt x="2947" y="340"/>
                    <a:pt x="2910" y="352"/>
                  </a:cubicBezTo>
                  <a:lnTo>
                    <a:pt x="2888" y="359"/>
                  </a:lnTo>
                  <a:cubicBezTo>
                    <a:pt x="2866" y="367"/>
                    <a:pt x="2846" y="373"/>
                    <a:pt x="2827" y="373"/>
                  </a:cubicBezTo>
                  <a:cubicBezTo>
                    <a:pt x="2821" y="373"/>
                    <a:pt x="2816" y="372"/>
                    <a:pt x="2811" y="371"/>
                  </a:cubicBezTo>
                  <a:cubicBezTo>
                    <a:pt x="2760" y="361"/>
                    <a:pt x="2751" y="299"/>
                    <a:pt x="2747" y="204"/>
                  </a:cubicBezTo>
                  <a:cubicBezTo>
                    <a:pt x="2745" y="179"/>
                    <a:pt x="2745" y="155"/>
                    <a:pt x="2740" y="134"/>
                  </a:cubicBezTo>
                  <a:cubicBezTo>
                    <a:pt x="2738" y="106"/>
                    <a:pt x="2728" y="78"/>
                    <a:pt x="2713" y="46"/>
                  </a:cubicBezTo>
                  <a:lnTo>
                    <a:pt x="2702" y="26"/>
                  </a:lnTo>
                  <a:lnTo>
                    <a:pt x="2680" y="33"/>
                  </a:lnTo>
                  <a:cubicBezTo>
                    <a:pt x="2631" y="46"/>
                    <a:pt x="2578" y="54"/>
                    <a:pt x="2516" y="54"/>
                  </a:cubicBezTo>
                  <a:cubicBezTo>
                    <a:pt x="2432" y="54"/>
                    <a:pt x="2346" y="41"/>
                    <a:pt x="2256" y="26"/>
                  </a:cubicBezTo>
                  <a:cubicBezTo>
                    <a:pt x="2188" y="18"/>
                    <a:pt x="2117" y="7"/>
                    <a:pt x="20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50"/>
            <p:cNvSpPr/>
            <p:nvPr/>
          </p:nvSpPr>
          <p:spPr>
            <a:xfrm>
              <a:off x="4435637" y="2279077"/>
              <a:ext cx="67287" cy="71066"/>
            </a:xfrm>
            <a:custGeom>
              <a:rect b="b" l="l" r="r" t="t"/>
              <a:pathLst>
                <a:path extrusionOk="0" h="2501" w="2368">
                  <a:moveTo>
                    <a:pt x="2118" y="0"/>
                  </a:moveTo>
                  <a:cubicBezTo>
                    <a:pt x="2105" y="0"/>
                    <a:pt x="2091" y="2"/>
                    <a:pt x="2077" y="7"/>
                  </a:cubicBezTo>
                  <a:cubicBezTo>
                    <a:pt x="2019" y="24"/>
                    <a:pt x="1984" y="82"/>
                    <a:pt x="1939" y="123"/>
                  </a:cubicBezTo>
                  <a:cubicBezTo>
                    <a:pt x="1766" y="283"/>
                    <a:pt x="1483" y="204"/>
                    <a:pt x="1256" y="270"/>
                  </a:cubicBezTo>
                  <a:cubicBezTo>
                    <a:pt x="1224" y="279"/>
                    <a:pt x="1190" y="294"/>
                    <a:pt x="1168" y="320"/>
                  </a:cubicBezTo>
                  <a:cubicBezTo>
                    <a:pt x="1074" y="425"/>
                    <a:pt x="1209" y="654"/>
                    <a:pt x="1078" y="703"/>
                  </a:cubicBezTo>
                  <a:cubicBezTo>
                    <a:pt x="1064" y="709"/>
                    <a:pt x="1050" y="710"/>
                    <a:pt x="1035" y="710"/>
                  </a:cubicBezTo>
                  <a:cubicBezTo>
                    <a:pt x="1020" y="710"/>
                    <a:pt x="1005" y="709"/>
                    <a:pt x="990" y="708"/>
                  </a:cubicBezTo>
                  <a:cubicBezTo>
                    <a:pt x="979" y="707"/>
                    <a:pt x="967" y="706"/>
                    <a:pt x="956" y="706"/>
                  </a:cubicBezTo>
                  <a:cubicBezTo>
                    <a:pt x="869" y="706"/>
                    <a:pt x="783" y="728"/>
                    <a:pt x="705" y="768"/>
                  </a:cubicBezTo>
                  <a:cubicBezTo>
                    <a:pt x="723" y="864"/>
                    <a:pt x="742" y="958"/>
                    <a:pt x="759" y="1052"/>
                  </a:cubicBezTo>
                  <a:cubicBezTo>
                    <a:pt x="755" y="1052"/>
                    <a:pt x="750" y="1052"/>
                    <a:pt x="746" y="1052"/>
                  </a:cubicBezTo>
                  <a:cubicBezTo>
                    <a:pt x="632" y="1052"/>
                    <a:pt x="490" y="1080"/>
                    <a:pt x="472" y="1190"/>
                  </a:cubicBezTo>
                  <a:cubicBezTo>
                    <a:pt x="461" y="1243"/>
                    <a:pt x="489" y="1297"/>
                    <a:pt x="491" y="1350"/>
                  </a:cubicBezTo>
                  <a:cubicBezTo>
                    <a:pt x="495" y="1449"/>
                    <a:pt x="399" y="1534"/>
                    <a:pt x="304" y="1534"/>
                  </a:cubicBezTo>
                  <a:cubicBezTo>
                    <a:pt x="287" y="1534"/>
                    <a:pt x="270" y="1532"/>
                    <a:pt x="253" y="1526"/>
                  </a:cubicBezTo>
                  <a:cubicBezTo>
                    <a:pt x="251" y="1612"/>
                    <a:pt x="249" y="1697"/>
                    <a:pt x="247" y="1783"/>
                  </a:cubicBezTo>
                  <a:cubicBezTo>
                    <a:pt x="224" y="1775"/>
                    <a:pt x="199" y="1772"/>
                    <a:pt x="175" y="1772"/>
                  </a:cubicBezTo>
                  <a:cubicBezTo>
                    <a:pt x="113" y="1772"/>
                    <a:pt x="50" y="1796"/>
                    <a:pt x="0" y="1834"/>
                  </a:cubicBezTo>
                  <a:cubicBezTo>
                    <a:pt x="82" y="1818"/>
                    <a:pt x="164" y="1801"/>
                    <a:pt x="244" y="1801"/>
                  </a:cubicBezTo>
                  <a:cubicBezTo>
                    <a:pt x="296" y="1801"/>
                    <a:pt x="347" y="1808"/>
                    <a:pt x="397" y="1826"/>
                  </a:cubicBezTo>
                  <a:cubicBezTo>
                    <a:pt x="480" y="1858"/>
                    <a:pt x="553" y="1918"/>
                    <a:pt x="639" y="1935"/>
                  </a:cubicBezTo>
                  <a:cubicBezTo>
                    <a:pt x="669" y="1939"/>
                    <a:pt x="697" y="1942"/>
                    <a:pt x="727" y="1948"/>
                  </a:cubicBezTo>
                  <a:cubicBezTo>
                    <a:pt x="812" y="1969"/>
                    <a:pt x="875" y="2042"/>
                    <a:pt x="941" y="2100"/>
                  </a:cubicBezTo>
                  <a:cubicBezTo>
                    <a:pt x="1031" y="2184"/>
                    <a:pt x="1140" y="2248"/>
                    <a:pt x="1247" y="2310"/>
                  </a:cubicBezTo>
                  <a:cubicBezTo>
                    <a:pt x="1320" y="2353"/>
                    <a:pt x="1393" y="2396"/>
                    <a:pt x="1464" y="2439"/>
                  </a:cubicBezTo>
                  <a:cubicBezTo>
                    <a:pt x="1502" y="2460"/>
                    <a:pt x="1539" y="2482"/>
                    <a:pt x="1577" y="2501"/>
                  </a:cubicBezTo>
                  <a:cubicBezTo>
                    <a:pt x="1562" y="2302"/>
                    <a:pt x="1610" y="2098"/>
                    <a:pt x="1717" y="1927"/>
                  </a:cubicBezTo>
                  <a:cubicBezTo>
                    <a:pt x="1755" y="1867"/>
                    <a:pt x="1800" y="1807"/>
                    <a:pt x="1804" y="1734"/>
                  </a:cubicBezTo>
                  <a:cubicBezTo>
                    <a:pt x="1804" y="1706"/>
                    <a:pt x="1800" y="1678"/>
                    <a:pt x="1802" y="1650"/>
                  </a:cubicBezTo>
                  <a:cubicBezTo>
                    <a:pt x="1813" y="1543"/>
                    <a:pt x="1931" y="1485"/>
                    <a:pt x="2032" y="1445"/>
                  </a:cubicBezTo>
                  <a:cubicBezTo>
                    <a:pt x="2130" y="1402"/>
                    <a:pt x="2246" y="1327"/>
                    <a:pt x="2233" y="1220"/>
                  </a:cubicBezTo>
                  <a:cubicBezTo>
                    <a:pt x="2220" y="1121"/>
                    <a:pt x="2107" y="1061"/>
                    <a:pt x="2098" y="962"/>
                  </a:cubicBezTo>
                  <a:cubicBezTo>
                    <a:pt x="2087" y="840"/>
                    <a:pt x="2239" y="774"/>
                    <a:pt x="2302" y="665"/>
                  </a:cubicBezTo>
                  <a:cubicBezTo>
                    <a:pt x="2368" y="553"/>
                    <a:pt x="2321" y="412"/>
                    <a:pt x="2297" y="283"/>
                  </a:cubicBezTo>
                  <a:cubicBezTo>
                    <a:pt x="2282" y="217"/>
                    <a:pt x="2276" y="148"/>
                    <a:pt x="2274" y="80"/>
                  </a:cubicBezTo>
                  <a:cubicBezTo>
                    <a:pt x="2229" y="37"/>
                    <a:pt x="2175" y="0"/>
                    <a:pt x="21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50"/>
            <p:cNvSpPr/>
            <p:nvPr/>
          </p:nvSpPr>
          <p:spPr>
            <a:xfrm>
              <a:off x="4432654" y="2278281"/>
              <a:ext cx="70782" cy="73140"/>
            </a:xfrm>
            <a:custGeom>
              <a:rect b="b" l="l" r="r" t="t"/>
              <a:pathLst>
                <a:path extrusionOk="0" h="2574" w="2491">
                  <a:moveTo>
                    <a:pt x="2224" y="55"/>
                  </a:moveTo>
                  <a:cubicBezTo>
                    <a:pt x="2264" y="55"/>
                    <a:pt x="2306" y="77"/>
                    <a:pt x="2353" y="121"/>
                  </a:cubicBezTo>
                  <a:cubicBezTo>
                    <a:pt x="2355" y="193"/>
                    <a:pt x="2364" y="258"/>
                    <a:pt x="2374" y="318"/>
                  </a:cubicBezTo>
                  <a:cubicBezTo>
                    <a:pt x="2379" y="335"/>
                    <a:pt x="2383" y="354"/>
                    <a:pt x="2387" y="373"/>
                  </a:cubicBezTo>
                  <a:cubicBezTo>
                    <a:pt x="2411" y="481"/>
                    <a:pt x="2434" y="592"/>
                    <a:pt x="2383" y="680"/>
                  </a:cubicBezTo>
                  <a:cubicBezTo>
                    <a:pt x="2364" y="716"/>
                    <a:pt x="2327" y="751"/>
                    <a:pt x="2293" y="783"/>
                  </a:cubicBezTo>
                  <a:cubicBezTo>
                    <a:pt x="2233" y="843"/>
                    <a:pt x="2169" y="903"/>
                    <a:pt x="2175" y="993"/>
                  </a:cubicBezTo>
                  <a:cubicBezTo>
                    <a:pt x="2182" y="1050"/>
                    <a:pt x="2216" y="1095"/>
                    <a:pt x="2250" y="1136"/>
                  </a:cubicBezTo>
                  <a:cubicBezTo>
                    <a:pt x="2278" y="1175"/>
                    <a:pt x="2306" y="1209"/>
                    <a:pt x="2310" y="1250"/>
                  </a:cubicBezTo>
                  <a:cubicBezTo>
                    <a:pt x="2323" y="1348"/>
                    <a:pt x="2201" y="1417"/>
                    <a:pt x="2126" y="1447"/>
                  </a:cubicBezTo>
                  <a:cubicBezTo>
                    <a:pt x="2044" y="1481"/>
                    <a:pt x="1892" y="1545"/>
                    <a:pt x="1882" y="1676"/>
                  </a:cubicBezTo>
                  <a:cubicBezTo>
                    <a:pt x="1879" y="1693"/>
                    <a:pt x="1879" y="1710"/>
                    <a:pt x="1882" y="1725"/>
                  </a:cubicBezTo>
                  <a:cubicBezTo>
                    <a:pt x="1882" y="1738"/>
                    <a:pt x="1884" y="1749"/>
                    <a:pt x="1882" y="1762"/>
                  </a:cubicBezTo>
                  <a:cubicBezTo>
                    <a:pt x="1879" y="1815"/>
                    <a:pt x="1849" y="1862"/>
                    <a:pt x="1815" y="1914"/>
                  </a:cubicBezTo>
                  <a:lnTo>
                    <a:pt x="1798" y="1942"/>
                  </a:lnTo>
                  <a:cubicBezTo>
                    <a:pt x="1700" y="2100"/>
                    <a:pt x="1648" y="2291"/>
                    <a:pt x="1655" y="2484"/>
                  </a:cubicBezTo>
                  <a:cubicBezTo>
                    <a:pt x="1631" y="2471"/>
                    <a:pt x="1607" y="2458"/>
                    <a:pt x="1584" y="2443"/>
                  </a:cubicBezTo>
                  <a:lnTo>
                    <a:pt x="1365" y="2317"/>
                  </a:lnTo>
                  <a:cubicBezTo>
                    <a:pt x="1260" y="2255"/>
                    <a:pt x="1153" y="2192"/>
                    <a:pt x="1063" y="2109"/>
                  </a:cubicBezTo>
                  <a:cubicBezTo>
                    <a:pt x="1052" y="2098"/>
                    <a:pt x="1040" y="2087"/>
                    <a:pt x="1029" y="2077"/>
                  </a:cubicBezTo>
                  <a:cubicBezTo>
                    <a:pt x="973" y="2023"/>
                    <a:pt x="915" y="1970"/>
                    <a:pt x="838" y="1950"/>
                  </a:cubicBezTo>
                  <a:cubicBezTo>
                    <a:pt x="821" y="1946"/>
                    <a:pt x="804" y="1944"/>
                    <a:pt x="787" y="1942"/>
                  </a:cubicBezTo>
                  <a:cubicBezTo>
                    <a:pt x="774" y="1940"/>
                    <a:pt x="761" y="1940"/>
                    <a:pt x="748" y="1935"/>
                  </a:cubicBezTo>
                  <a:cubicBezTo>
                    <a:pt x="701" y="1927"/>
                    <a:pt x="658" y="1903"/>
                    <a:pt x="613" y="1880"/>
                  </a:cubicBezTo>
                  <a:cubicBezTo>
                    <a:pt x="581" y="1860"/>
                    <a:pt x="547" y="1843"/>
                    <a:pt x="513" y="1830"/>
                  </a:cubicBezTo>
                  <a:cubicBezTo>
                    <a:pt x="470" y="1815"/>
                    <a:pt x="427" y="1807"/>
                    <a:pt x="378" y="1805"/>
                  </a:cubicBezTo>
                  <a:lnTo>
                    <a:pt x="384" y="1588"/>
                  </a:lnTo>
                  <a:cubicBezTo>
                    <a:pt x="392" y="1589"/>
                    <a:pt x="400" y="1590"/>
                    <a:pt x="408" y="1590"/>
                  </a:cubicBezTo>
                  <a:cubicBezTo>
                    <a:pt x="464" y="1590"/>
                    <a:pt x="523" y="1565"/>
                    <a:pt x="564" y="1520"/>
                  </a:cubicBezTo>
                  <a:cubicBezTo>
                    <a:pt x="605" y="1479"/>
                    <a:pt x="624" y="1430"/>
                    <a:pt x="622" y="1378"/>
                  </a:cubicBezTo>
                  <a:cubicBezTo>
                    <a:pt x="622" y="1353"/>
                    <a:pt x="615" y="1329"/>
                    <a:pt x="611" y="1308"/>
                  </a:cubicBezTo>
                  <a:cubicBezTo>
                    <a:pt x="605" y="1278"/>
                    <a:pt x="598" y="1248"/>
                    <a:pt x="603" y="1222"/>
                  </a:cubicBezTo>
                  <a:cubicBezTo>
                    <a:pt x="622" y="1119"/>
                    <a:pt x="780" y="1108"/>
                    <a:pt x="847" y="1108"/>
                  </a:cubicBezTo>
                  <a:lnTo>
                    <a:pt x="896" y="1108"/>
                  </a:lnTo>
                  <a:lnTo>
                    <a:pt x="840" y="811"/>
                  </a:lnTo>
                  <a:cubicBezTo>
                    <a:pt x="909" y="779"/>
                    <a:pt x="983" y="762"/>
                    <a:pt x="1058" y="762"/>
                  </a:cubicBezTo>
                  <a:cubicBezTo>
                    <a:pt x="1069" y="762"/>
                    <a:pt x="1081" y="763"/>
                    <a:pt x="1093" y="763"/>
                  </a:cubicBezTo>
                  <a:lnTo>
                    <a:pt x="1104" y="763"/>
                  </a:lnTo>
                  <a:cubicBezTo>
                    <a:pt x="1115" y="764"/>
                    <a:pt x="1125" y="765"/>
                    <a:pt x="1136" y="765"/>
                  </a:cubicBezTo>
                  <a:cubicBezTo>
                    <a:pt x="1157" y="765"/>
                    <a:pt x="1176" y="763"/>
                    <a:pt x="1192" y="757"/>
                  </a:cubicBezTo>
                  <a:cubicBezTo>
                    <a:pt x="1282" y="723"/>
                    <a:pt x="1275" y="626"/>
                    <a:pt x="1267" y="541"/>
                  </a:cubicBezTo>
                  <a:cubicBezTo>
                    <a:pt x="1262" y="474"/>
                    <a:pt x="1256" y="406"/>
                    <a:pt x="1292" y="365"/>
                  </a:cubicBezTo>
                  <a:cubicBezTo>
                    <a:pt x="1312" y="341"/>
                    <a:pt x="1344" y="331"/>
                    <a:pt x="1367" y="324"/>
                  </a:cubicBezTo>
                  <a:cubicBezTo>
                    <a:pt x="1451" y="301"/>
                    <a:pt x="1543" y="296"/>
                    <a:pt x="1633" y="292"/>
                  </a:cubicBezTo>
                  <a:cubicBezTo>
                    <a:pt x="1787" y="283"/>
                    <a:pt x="1946" y="277"/>
                    <a:pt x="2062" y="170"/>
                  </a:cubicBezTo>
                  <a:cubicBezTo>
                    <a:pt x="2077" y="157"/>
                    <a:pt x="2087" y="144"/>
                    <a:pt x="2100" y="131"/>
                  </a:cubicBezTo>
                  <a:cubicBezTo>
                    <a:pt x="2128" y="99"/>
                    <a:pt x="2156" y="71"/>
                    <a:pt x="2190" y="61"/>
                  </a:cubicBezTo>
                  <a:cubicBezTo>
                    <a:pt x="2201" y="57"/>
                    <a:pt x="2213" y="55"/>
                    <a:pt x="2224" y="55"/>
                  </a:cubicBezTo>
                  <a:close/>
                  <a:moveTo>
                    <a:pt x="2224" y="1"/>
                  </a:moveTo>
                  <a:cubicBezTo>
                    <a:pt x="2207" y="1"/>
                    <a:pt x="2190" y="4"/>
                    <a:pt x="2173" y="9"/>
                  </a:cubicBezTo>
                  <a:cubicBezTo>
                    <a:pt x="2126" y="24"/>
                    <a:pt x="2094" y="61"/>
                    <a:pt x="2062" y="95"/>
                  </a:cubicBezTo>
                  <a:cubicBezTo>
                    <a:pt x="2051" y="108"/>
                    <a:pt x="2038" y="119"/>
                    <a:pt x="2025" y="131"/>
                  </a:cubicBezTo>
                  <a:cubicBezTo>
                    <a:pt x="1924" y="223"/>
                    <a:pt x="1781" y="232"/>
                    <a:pt x="1631" y="238"/>
                  </a:cubicBezTo>
                  <a:cubicBezTo>
                    <a:pt x="1539" y="243"/>
                    <a:pt x="1442" y="247"/>
                    <a:pt x="1352" y="273"/>
                  </a:cubicBezTo>
                  <a:cubicBezTo>
                    <a:pt x="1320" y="281"/>
                    <a:pt x="1282" y="296"/>
                    <a:pt x="1252" y="328"/>
                  </a:cubicBezTo>
                  <a:cubicBezTo>
                    <a:pt x="1202" y="386"/>
                    <a:pt x="1209" y="470"/>
                    <a:pt x="1215" y="545"/>
                  </a:cubicBezTo>
                  <a:cubicBezTo>
                    <a:pt x="1222" y="633"/>
                    <a:pt x="1224" y="688"/>
                    <a:pt x="1175" y="708"/>
                  </a:cubicBezTo>
                  <a:cubicBezTo>
                    <a:pt x="1165" y="710"/>
                    <a:pt x="1152" y="711"/>
                    <a:pt x="1139" y="711"/>
                  </a:cubicBezTo>
                  <a:cubicBezTo>
                    <a:pt x="1129" y="711"/>
                    <a:pt x="1119" y="711"/>
                    <a:pt x="1108" y="710"/>
                  </a:cubicBezTo>
                  <a:lnTo>
                    <a:pt x="1097" y="710"/>
                  </a:lnTo>
                  <a:cubicBezTo>
                    <a:pt x="1083" y="709"/>
                    <a:pt x="1069" y="708"/>
                    <a:pt x="1055" y="708"/>
                  </a:cubicBezTo>
                  <a:cubicBezTo>
                    <a:pt x="966" y="708"/>
                    <a:pt x="877" y="731"/>
                    <a:pt x="798" y="772"/>
                  </a:cubicBezTo>
                  <a:lnTo>
                    <a:pt x="780" y="781"/>
                  </a:lnTo>
                  <a:lnTo>
                    <a:pt x="832" y="1055"/>
                  </a:lnTo>
                  <a:cubicBezTo>
                    <a:pt x="667" y="1059"/>
                    <a:pt x="568" y="1115"/>
                    <a:pt x="549" y="1213"/>
                  </a:cubicBezTo>
                  <a:cubicBezTo>
                    <a:pt x="543" y="1250"/>
                    <a:pt x="551" y="1284"/>
                    <a:pt x="560" y="1318"/>
                  </a:cubicBezTo>
                  <a:cubicBezTo>
                    <a:pt x="564" y="1340"/>
                    <a:pt x="568" y="1359"/>
                    <a:pt x="568" y="1380"/>
                  </a:cubicBezTo>
                  <a:cubicBezTo>
                    <a:pt x="570" y="1417"/>
                    <a:pt x="555" y="1453"/>
                    <a:pt x="525" y="1483"/>
                  </a:cubicBezTo>
                  <a:cubicBezTo>
                    <a:pt x="493" y="1517"/>
                    <a:pt x="448" y="1537"/>
                    <a:pt x="406" y="1537"/>
                  </a:cubicBezTo>
                  <a:cubicBezTo>
                    <a:pt x="393" y="1537"/>
                    <a:pt x="379" y="1535"/>
                    <a:pt x="367" y="1530"/>
                  </a:cubicBezTo>
                  <a:lnTo>
                    <a:pt x="333" y="1518"/>
                  </a:lnTo>
                  <a:lnTo>
                    <a:pt x="326" y="1777"/>
                  </a:lnTo>
                  <a:cubicBezTo>
                    <a:pt x="311" y="1774"/>
                    <a:pt x="296" y="1773"/>
                    <a:pt x="280" y="1773"/>
                  </a:cubicBezTo>
                  <a:cubicBezTo>
                    <a:pt x="214" y="1773"/>
                    <a:pt x="146" y="1798"/>
                    <a:pt x="88" y="1843"/>
                  </a:cubicBezTo>
                  <a:lnTo>
                    <a:pt x="1" y="1912"/>
                  </a:lnTo>
                  <a:lnTo>
                    <a:pt x="110" y="1890"/>
                  </a:lnTo>
                  <a:cubicBezTo>
                    <a:pt x="191" y="1873"/>
                    <a:pt x="276" y="1859"/>
                    <a:pt x="355" y="1859"/>
                  </a:cubicBezTo>
                  <a:cubicBezTo>
                    <a:pt x="404" y="1859"/>
                    <a:pt x="452" y="1865"/>
                    <a:pt x="493" y="1880"/>
                  </a:cubicBezTo>
                  <a:cubicBezTo>
                    <a:pt x="525" y="1892"/>
                    <a:pt x="555" y="1907"/>
                    <a:pt x="588" y="1927"/>
                  </a:cubicBezTo>
                  <a:cubicBezTo>
                    <a:pt x="635" y="1952"/>
                    <a:pt x="684" y="1978"/>
                    <a:pt x="740" y="1989"/>
                  </a:cubicBezTo>
                  <a:cubicBezTo>
                    <a:pt x="753" y="1991"/>
                    <a:pt x="765" y="1993"/>
                    <a:pt x="780" y="1995"/>
                  </a:cubicBezTo>
                  <a:cubicBezTo>
                    <a:pt x="795" y="1997"/>
                    <a:pt x="810" y="1997"/>
                    <a:pt x="825" y="2002"/>
                  </a:cubicBezTo>
                  <a:cubicBezTo>
                    <a:pt x="890" y="2017"/>
                    <a:pt x="939" y="2066"/>
                    <a:pt x="992" y="2115"/>
                  </a:cubicBezTo>
                  <a:cubicBezTo>
                    <a:pt x="1003" y="2126"/>
                    <a:pt x="1016" y="2139"/>
                    <a:pt x="1027" y="2150"/>
                  </a:cubicBezTo>
                  <a:cubicBezTo>
                    <a:pt x="1121" y="2235"/>
                    <a:pt x="1232" y="2300"/>
                    <a:pt x="1340" y="2362"/>
                  </a:cubicBezTo>
                  <a:lnTo>
                    <a:pt x="1556" y="2490"/>
                  </a:lnTo>
                  <a:cubicBezTo>
                    <a:pt x="1595" y="2512"/>
                    <a:pt x="1633" y="2533"/>
                    <a:pt x="1672" y="2552"/>
                  </a:cubicBezTo>
                  <a:lnTo>
                    <a:pt x="1715" y="2574"/>
                  </a:lnTo>
                  <a:lnTo>
                    <a:pt x="1710" y="2527"/>
                  </a:lnTo>
                  <a:cubicBezTo>
                    <a:pt x="1695" y="2330"/>
                    <a:pt x="1742" y="2130"/>
                    <a:pt x="1843" y="1970"/>
                  </a:cubicBezTo>
                  <a:lnTo>
                    <a:pt x="1860" y="1944"/>
                  </a:lnTo>
                  <a:cubicBezTo>
                    <a:pt x="1897" y="1888"/>
                    <a:pt x="1933" y="1832"/>
                    <a:pt x="1935" y="1764"/>
                  </a:cubicBezTo>
                  <a:cubicBezTo>
                    <a:pt x="1937" y="1749"/>
                    <a:pt x="1935" y="1736"/>
                    <a:pt x="1935" y="1723"/>
                  </a:cubicBezTo>
                  <a:cubicBezTo>
                    <a:pt x="1933" y="1708"/>
                    <a:pt x="1933" y="1695"/>
                    <a:pt x="1935" y="1683"/>
                  </a:cubicBezTo>
                  <a:cubicBezTo>
                    <a:pt x="1942" y="1590"/>
                    <a:pt x="2049" y="1537"/>
                    <a:pt x="2147" y="1496"/>
                  </a:cubicBezTo>
                  <a:cubicBezTo>
                    <a:pt x="2299" y="1432"/>
                    <a:pt x="2377" y="1342"/>
                    <a:pt x="2364" y="1243"/>
                  </a:cubicBezTo>
                  <a:cubicBezTo>
                    <a:pt x="2357" y="1188"/>
                    <a:pt x="2323" y="1145"/>
                    <a:pt x="2291" y="1104"/>
                  </a:cubicBezTo>
                  <a:cubicBezTo>
                    <a:pt x="2261" y="1065"/>
                    <a:pt x="2233" y="1029"/>
                    <a:pt x="2229" y="988"/>
                  </a:cubicBezTo>
                  <a:cubicBezTo>
                    <a:pt x="2224" y="924"/>
                    <a:pt x="2274" y="877"/>
                    <a:pt x="2332" y="821"/>
                  </a:cubicBezTo>
                  <a:cubicBezTo>
                    <a:pt x="2368" y="787"/>
                    <a:pt x="2404" y="751"/>
                    <a:pt x="2430" y="708"/>
                  </a:cubicBezTo>
                  <a:cubicBezTo>
                    <a:pt x="2490" y="601"/>
                    <a:pt x="2464" y="481"/>
                    <a:pt x="2439" y="363"/>
                  </a:cubicBezTo>
                  <a:cubicBezTo>
                    <a:pt x="2434" y="343"/>
                    <a:pt x="2430" y="324"/>
                    <a:pt x="2428" y="307"/>
                  </a:cubicBezTo>
                  <a:cubicBezTo>
                    <a:pt x="2415" y="247"/>
                    <a:pt x="2409" y="185"/>
                    <a:pt x="2407" y="108"/>
                  </a:cubicBezTo>
                  <a:lnTo>
                    <a:pt x="2407" y="97"/>
                  </a:lnTo>
                  <a:lnTo>
                    <a:pt x="2398" y="89"/>
                  </a:lnTo>
                  <a:cubicBezTo>
                    <a:pt x="2338" y="30"/>
                    <a:pt x="2280" y="1"/>
                    <a:pt x="22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50"/>
            <p:cNvSpPr/>
            <p:nvPr/>
          </p:nvSpPr>
          <p:spPr>
            <a:xfrm>
              <a:off x="4414270" y="2330249"/>
              <a:ext cx="72657" cy="61490"/>
            </a:xfrm>
            <a:custGeom>
              <a:rect b="b" l="l" r="r" t="t"/>
              <a:pathLst>
                <a:path extrusionOk="0" h="2164" w="2557">
                  <a:moveTo>
                    <a:pt x="996" y="0"/>
                  </a:moveTo>
                  <a:cubicBezTo>
                    <a:pt x="916" y="0"/>
                    <a:pt x="834" y="17"/>
                    <a:pt x="752" y="33"/>
                  </a:cubicBezTo>
                  <a:cubicBezTo>
                    <a:pt x="699" y="76"/>
                    <a:pt x="660" y="136"/>
                    <a:pt x="654" y="205"/>
                  </a:cubicBezTo>
                  <a:cubicBezTo>
                    <a:pt x="648" y="269"/>
                    <a:pt x="660" y="344"/>
                    <a:pt x="611" y="385"/>
                  </a:cubicBezTo>
                  <a:cubicBezTo>
                    <a:pt x="590" y="402"/>
                    <a:pt x="562" y="406"/>
                    <a:pt x="536" y="411"/>
                  </a:cubicBezTo>
                  <a:cubicBezTo>
                    <a:pt x="522" y="412"/>
                    <a:pt x="508" y="412"/>
                    <a:pt x="494" y="412"/>
                  </a:cubicBezTo>
                  <a:cubicBezTo>
                    <a:pt x="440" y="412"/>
                    <a:pt x="385" y="405"/>
                    <a:pt x="332" y="405"/>
                  </a:cubicBezTo>
                  <a:cubicBezTo>
                    <a:pt x="296" y="405"/>
                    <a:pt x="260" y="409"/>
                    <a:pt x="225" y="419"/>
                  </a:cubicBezTo>
                  <a:cubicBezTo>
                    <a:pt x="127" y="451"/>
                    <a:pt x="63" y="597"/>
                    <a:pt x="146" y="659"/>
                  </a:cubicBezTo>
                  <a:lnTo>
                    <a:pt x="0" y="659"/>
                  </a:lnTo>
                  <a:cubicBezTo>
                    <a:pt x="5" y="668"/>
                    <a:pt x="13" y="674"/>
                    <a:pt x="18" y="685"/>
                  </a:cubicBezTo>
                  <a:cubicBezTo>
                    <a:pt x="69" y="773"/>
                    <a:pt x="69" y="886"/>
                    <a:pt x="129" y="970"/>
                  </a:cubicBezTo>
                  <a:cubicBezTo>
                    <a:pt x="238" y="1122"/>
                    <a:pt x="476" y="1107"/>
                    <a:pt x="613" y="1233"/>
                  </a:cubicBezTo>
                  <a:cubicBezTo>
                    <a:pt x="690" y="1306"/>
                    <a:pt x="725" y="1418"/>
                    <a:pt x="802" y="1488"/>
                  </a:cubicBezTo>
                  <a:cubicBezTo>
                    <a:pt x="915" y="1597"/>
                    <a:pt x="1100" y="1600"/>
                    <a:pt x="1217" y="1702"/>
                  </a:cubicBezTo>
                  <a:cubicBezTo>
                    <a:pt x="1288" y="1760"/>
                    <a:pt x="1329" y="1848"/>
                    <a:pt x="1400" y="1906"/>
                  </a:cubicBezTo>
                  <a:cubicBezTo>
                    <a:pt x="1513" y="1998"/>
                    <a:pt x="1678" y="1998"/>
                    <a:pt x="1804" y="2071"/>
                  </a:cubicBezTo>
                  <a:cubicBezTo>
                    <a:pt x="1852" y="2099"/>
                    <a:pt x="1894" y="2133"/>
                    <a:pt x="1942" y="2163"/>
                  </a:cubicBezTo>
                  <a:cubicBezTo>
                    <a:pt x="1901" y="1930"/>
                    <a:pt x="2027" y="1672"/>
                    <a:pt x="2244" y="1572"/>
                  </a:cubicBezTo>
                  <a:cubicBezTo>
                    <a:pt x="2331" y="1532"/>
                    <a:pt x="2427" y="1518"/>
                    <a:pt x="2524" y="1518"/>
                  </a:cubicBezTo>
                  <a:cubicBezTo>
                    <a:pt x="2531" y="1518"/>
                    <a:pt x="2539" y="1518"/>
                    <a:pt x="2546" y="1518"/>
                  </a:cubicBezTo>
                  <a:cubicBezTo>
                    <a:pt x="2556" y="1430"/>
                    <a:pt x="2556" y="1343"/>
                    <a:pt x="2531" y="1259"/>
                  </a:cubicBezTo>
                  <a:cubicBezTo>
                    <a:pt x="2505" y="1184"/>
                    <a:pt x="2460" y="1115"/>
                    <a:pt x="2426" y="1047"/>
                  </a:cubicBezTo>
                  <a:cubicBezTo>
                    <a:pt x="2370" y="938"/>
                    <a:pt x="2340" y="820"/>
                    <a:pt x="2329" y="700"/>
                  </a:cubicBezTo>
                  <a:cubicBezTo>
                    <a:pt x="2291" y="681"/>
                    <a:pt x="2254" y="659"/>
                    <a:pt x="2216" y="638"/>
                  </a:cubicBezTo>
                  <a:cubicBezTo>
                    <a:pt x="2145" y="595"/>
                    <a:pt x="2072" y="552"/>
                    <a:pt x="1999" y="509"/>
                  </a:cubicBezTo>
                  <a:cubicBezTo>
                    <a:pt x="1892" y="447"/>
                    <a:pt x="1783" y="383"/>
                    <a:pt x="1693" y="299"/>
                  </a:cubicBezTo>
                  <a:cubicBezTo>
                    <a:pt x="1627" y="241"/>
                    <a:pt x="1564" y="168"/>
                    <a:pt x="1479" y="147"/>
                  </a:cubicBezTo>
                  <a:cubicBezTo>
                    <a:pt x="1449" y="141"/>
                    <a:pt x="1419" y="138"/>
                    <a:pt x="1391" y="134"/>
                  </a:cubicBezTo>
                  <a:cubicBezTo>
                    <a:pt x="1305" y="117"/>
                    <a:pt x="1232" y="57"/>
                    <a:pt x="1149" y="25"/>
                  </a:cubicBezTo>
                  <a:cubicBezTo>
                    <a:pt x="1099" y="7"/>
                    <a:pt x="1048" y="0"/>
                    <a:pt x="99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50"/>
            <p:cNvSpPr/>
            <p:nvPr/>
          </p:nvSpPr>
          <p:spPr>
            <a:xfrm>
              <a:off x="4412821" y="2329481"/>
              <a:ext cx="74959" cy="63763"/>
            </a:xfrm>
            <a:custGeom>
              <a:rect b="b" l="l" r="r" t="t"/>
              <a:pathLst>
                <a:path extrusionOk="0" h="2244" w="2638">
                  <a:moveTo>
                    <a:pt x="1050" y="56"/>
                  </a:moveTo>
                  <a:cubicBezTo>
                    <a:pt x="1101" y="56"/>
                    <a:pt x="1149" y="62"/>
                    <a:pt x="1191" y="78"/>
                  </a:cubicBezTo>
                  <a:cubicBezTo>
                    <a:pt x="1223" y="90"/>
                    <a:pt x="1253" y="105"/>
                    <a:pt x="1286" y="125"/>
                  </a:cubicBezTo>
                  <a:cubicBezTo>
                    <a:pt x="1333" y="150"/>
                    <a:pt x="1382" y="176"/>
                    <a:pt x="1438" y="187"/>
                  </a:cubicBezTo>
                  <a:cubicBezTo>
                    <a:pt x="1451" y="189"/>
                    <a:pt x="1463" y="191"/>
                    <a:pt x="1478" y="193"/>
                  </a:cubicBezTo>
                  <a:cubicBezTo>
                    <a:pt x="1493" y="195"/>
                    <a:pt x="1508" y="195"/>
                    <a:pt x="1523" y="200"/>
                  </a:cubicBezTo>
                  <a:cubicBezTo>
                    <a:pt x="1588" y="215"/>
                    <a:pt x="1637" y="264"/>
                    <a:pt x="1690" y="313"/>
                  </a:cubicBezTo>
                  <a:cubicBezTo>
                    <a:pt x="1701" y="324"/>
                    <a:pt x="1714" y="337"/>
                    <a:pt x="1725" y="348"/>
                  </a:cubicBezTo>
                  <a:cubicBezTo>
                    <a:pt x="1819" y="433"/>
                    <a:pt x="1930" y="498"/>
                    <a:pt x="2038" y="560"/>
                  </a:cubicBezTo>
                  <a:lnTo>
                    <a:pt x="2254" y="688"/>
                  </a:lnTo>
                  <a:cubicBezTo>
                    <a:pt x="2288" y="708"/>
                    <a:pt x="2323" y="727"/>
                    <a:pt x="2357" y="744"/>
                  </a:cubicBezTo>
                  <a:cubicBezTo>
                    <a:pt x="2368" y="866"/>
                    <a:pt x="2400" y="980"/>
                    <a:pt x="2453" y="1085"/>
                  </a:cubicBezTo>
                  <a:cubicBezTo>
                    <a:pt x="2464" y="1108"/>
                    <a:pt x="2477" y="1130"/>
                    <a:pt x="2487" y="1151"/>
                  </a:cubicBezTo>
                  <a:cubicBezTo>
                    <a:pt x="2515" y="1198"/>
                    <a:pt x="2539" y="1245"/>
                    <a:pt x="2556" y="1295"/>
                  </a:cubicBezTo>
                  <a:cubicBezTo>
                    <a:pt x="2575" y="1357"/>
                    <a:pt x="2582" y="1430"/>
                    <a:pt x="2573" y="1517"/>
                  </a:cubicBezTo>
                  <a:cubicBezTo>
                    <a:pt x="2462" y="1517"/>
                    <a:pt x="2368" y="1537"/>
                    <a:pt x="2284" y="1575"/>
                  </a:cubicBezTo>
                  <a:cubicBezTo>
                    <a:pt x="2076" y="1669"/>
                    <a:pt x="1945" y="1903"/>
                    <a:pt x="1958" y="2134"/>
                  </a:cubicBezTo>
                  <a:cubicBezTo>
                    <a:pt x="1956" y="2132"/>
                    <a:pt x="1952" y="2130"/>
                    <a:pt x="1948" y="2128"/>
                  </a:cubicBezTo>
                  <a:cubicBezTo>
                    <a:pt x="1922" y="2109"/>
                    <a:pt x="1896" y="2089"/>
                    <a:pt x="1868" y="2074"/>
                  </a:cubicBezTo>
                  <a:cubicBezTo>
                    <a:pt x="1810" y="2040"/>
                    <a:pt x="1744" y="2023"/>
                    <a:pt x="1682" y="2006"/>
                  </a:cubicBezTo>
                  <a:cubicBezTo>
                    <a:pt x="1603" y="1982"/>
                    <a:pt x="1528" y="1961"/>
                    <a:pt x="1468" y="1914"/>
                  </a:cubicBezTo>
                  <a:cubicBezTo>
                    <a:pt x="1436" y="1886"/>
                    <a:pt x="1408" y="1849"/>
                    <a:pt x="1380" y="1813"/>
                  </a:cubicBezTo>
                  <a:cubicBezTo>
                    <a:pt x="1352" y="1777"/>
                    <a:pt x="1322" y="1738"/>
                    <a:pt x="1286" y="1708"/>
                  </a:cubicBezTo>
                  <a:cubicBezTo>
                    <a:pt x="1226" y="1657"/>
                    <a:pt x="1148" y="1629"/>
                    <a:pt x="1076" y="1601"/>
                  </a:cubicBezTo>
                  <a:cubicBezTo>
                    <a:pt x="998" y="1575"/>
                    <a:pt x="926" y="1547"/>
                    <a:pt x="872" y="1496"/>
                  </a:cubicBezTo>
                  <a:cubicBezTo>
                    <a:pt x="836" y="1464"/>
                    <a:pt x="810" y="1421"/>
                    <a:pt x="782" y="1374"/>
                  </a:cubicBezTo>
                  <a:cubicBezTo>
                    <a:pt x="754" y="1329"/>
                    <a:pt x="724" y="1280"/>
                    <a:pt x="684" y="1241"/>
                  </a:cubicBezTo>
                  <a:cubicBezTo>
                    <a:pt x="617" y="1179"/>
                    <a:pt x="529" y="1149"/>
                    <a:pt x="444" y="1121"/>
                  </a:cubicBezTo>
                  <a:cubicBezTo>
                    <a:pt x="347" y="1089"/>
                    <a:pt x="255" y="1057"/>
                    <a:pt x="201" y="982"/>
                  </a:cubicBezTo>
                  <a:cubicBezTo>
                    <a:pt x="171" y="939"/>
                    <a:pt x="159" y="890"/>
                    <a:pt x="144" y="836"/>
                  </a:cubicBezTo>
                  <a:cubicBezTo>
                    <a:pt x="133" y="795"/>
                    <a:pt x="120" y="752"/>
                    <a:pt x="101" y="714"/>
                  </a:cubicBezTo>
                  <a:lnTo>
                    <a:pt x="276" y="712"/>
                  </a:lnTo>
                  <a:lnTo>
                    <a:pt x="212" y="663"/>
                  </a:lnTo>
                  <a:cubicBezTo>
                    <a:pt x="184" y="643"/>
                    <a:pt x="182" y="611"/>
                    <a:pt x="186" y="590"/>
                  </a:cubicBezTo>
                  <a:cubicBezTo>
                    <a:pt x="195" y="538"/>
                    <a:pt x="238" y="487"/>
                    <a:pt x="285" y="472"/>
                  </a:cubicBezTo>
                  <a:cubicBezTo>
                    <a:pt x="313" y="463"/>
                    <a:pt x="345" y="459"/>
                    <a:pt x="386" y="459"/>
                  </a:cubicBezTo>
                  <a:cubicBezTo>
                    <a:pt x="411" y="459"/>
                    <a:pt x="435" y="461"/>
                    <a:pt x="461" y="463"/>
                  </a:cubicBezTo>
                  <a:cubicBezTo>
                    <a:pt x="485" y="465"/>
                    <a:pt x="510" y="466"/>
                    <a:pt x="535" y="466"/>
                  </a:cubicBezTo>
                  <a:cubicBezTo>
                    <a:pt x="553" y="466"/>
                    <a:pt x="571" y="465"/>
                    <a:pt x="589" y="463"/>
                  </a:cubicBezTo>
                  <a:cubicBezTo>
                    <a:pt x="615" y="461"/>
                    <a:pt x="651" y="455"/>
                    <a:pt x="679" y="431"/>
                  </a:cubicBezTo>
                  <a:cubicBezTo>
                    <a:pt x="726" y="393"/>
                    <a:pt x="729" y="333"/>
                    <a:pt x="729" y="279"/>
                  </a:cubicBezTo>
                  <a:cubicBezTo>
                    <a:pt x="729" y="264"/>
                    <a:pt x="731" y="249"/>
                    <a:pt x="731" y="234"/>
                  </a:cubicBezTo>
                  <a:cubicBezTo>
                    <a:pt x="735" y="180"/>
                    <a:pt x="765" y="127"/>
                    <a:pt x="814" y="86"/>
                  </a:cubicBezTo>
                  <a:cubicBezTo>
                    <a:pt x="892" y="70"/>
                    <a:pt x="974" y="56"/>
                    <a:pt x="1050" y="56"/>
                  </a:cubicBezTo>
                  <a:close/>
                  <a:moveTo>
                    <a:pt x="1048" y="0"/>
                  </a:moveTo>
                  <a:cubicBezTo>
                    <a:pt x="964" y="0"/>
                    <a:pt x="876" y="20"/>
                    <a:pt x="797" y="35"/>
                  </a:cubicBezTo>
                  <a:lnTo>
                    <a:pt x="786" y="41"/>
                  </a:lnTo>
                  <a:cubicBezTo>
                    <a:pt x="722" y="90"/>
                    <a:pt x="684" y="159"/>
                    <a:pt x="677" y="230"/>
                  </a:cubicBezTo>
                  <a:cubicBezTo>
                    <a:pt x="677" y="245"/>
                    <a:pt x="675" y="262"/>
                    <a:pt x="675" y="277"/>
                  </a:cubicBezTo>
                  <a:cubicBezTo>
                    <a:pt x="675" y="324"/>
                    <a:pt x="673" y="367"/>
                    <a:pt x="645" y="390"/>
                  </a:cubicBezTo>
                  <a:cubicBezTo>
                    <a:pt x="632" y="401"/>
                    <a:pt x="613" y="408"/>
                    <a:pt x="585" y="410"/>
                  </a:cubicBezTo>
                  <a:cubicBezTo>
                    <a:pt x="568" y="412"/>
                    <a:pt x="551" y="412"/>
                    <a:pt x="534" y="412"/>
                  </a:cubicBezTo>
                  <a:cubicBezTo>
                    <a:pt x="510" y="412"/>
                    <a:pt x="487" y="411"/>
                    <a:pt x="465" y="410"/>
                  </a:cubicBezTo>
                  <a:cubicBezTo>
                    <a:pt x="437" y="408"/>
                    <a:pt x="411" y="405"/>
                    <a:pt x="386" y="405"/>
                  </a:cubicBezTo>
                  <a:cubicBezTo>
                    <a:pt x="339" y="405"/>
                    <a:pt x="302" y="410"/>
                    <a:pt x="268" y="420"/>
                  </a:cubicBezTo>
                  <a:cubicBezTo>
                    <a:pt x="201" y="442"/>
                    <a:pt x="146" y="508"/>
                    <a:pt x="133" y="581"/>
                  </a:cubicBezTo>
                  <a:cubicBezTo>
                    <a:pt x="129" y="609"/>
                    <a:pt x="131" y="637"/>
                    <a:pt x="141" y="658"/>
                  </a:cubicBezTo>
                  <a:lnTo>
                    <a:pt x="0" y="660"/>
                  </a:lnTo>
                  <a:lnTo>
                    <a:pt x="28" y="701"/>
                  </a:lnTo>
                  <a:cubicBezTo>
                    <a:pt x="32" y="705"/>
                    <a:pt x="34" y="710"/>
                    <a:pt x="39" y="714"/>
                  </a:cubicBezTo>
                  <a:cubicBezTo>
                    <a:pt x="41" y="718"/>
                    <a:pt x="45" y="720"/>
                    <a:pt x="45" y="725"/>
                  </a:cubicBezTo>
                  <a:cubicBezTo>
                    <a:pt x="66" y="761"/>
                    <a:pt x="79" y="804"/>
                    <a:pt x="92" y="849"/>
                  </a:cubicBezTo>
                  <a:cubicBezTo>
                    <a:pt x="107" y="905"/>
                    <a:pt x="124" y="962"/>
                    <a:pt x="159" y="1012"/>
                  </a:cubicBezTo>
                  <a:cubicBezTo>
                    <a:pt x="223" y="1102"/>
                    <a:pt x="326" y="1138"/>
                    <a:pt x="426" y="1172"/>
                  </a:cubicBezTo>
                  <a:cubicBezTo>
                    <a:pt x="506" y="1198"/>
                    <a:pt x="587" y="1226"/>
                    <a:pt x="645" y="1280"/>
                  </a:cubicBezTo>
                  <a:cubicBezTo>
                    <a:pt x="681" y="1314"/>
                    <a:pt x="709" y="1357"/>
                    <a:pt x="735" y="1402"/>
                  </a:cubicBezTo>
                  <a:cubicBezTo>
                    <a:pt x="765" y="1449"/>
                    <a:pt x="793" y="1496"/>
                    <a:pt x="836" y="1537"/>
                  </a:cubicBezTo>
                  <a:cubicBezTo>
                    <a:pt x="898" y="1594"/>
                    <a:pt x="979" y="1624"/>
                    <a:pt x="1056" y="1652"/>
                  </a:cubicBezTo>
                  <a:cubicBezTo>
                    <a:pt x="1129" y="1678"/>
                    <a:pt x="1198" y="1704"/>
                    <a:pt x="1251" y="1749"/>
                  </a:cubicBezTo>
                  <a:cubicBezTo>
                    <a:pt x="1283" y="1777"/>
                    <a:pt x="1309" y="1809"/>
                    <a:pt x="1337" y="1845"/>
                  </a:cubicBezTo>
                  <a:cubicBezTo>
                    <a:pt x="1365" y="1884"/>
                    <a:pt x="1395" y="1922"/>
                    <a:pt x="1436" y="1954"/>
                  </a:cubicBezTo>
                  <a:cubicBezTo>
                    <a:pt x="1502" y="2010"/>
                    <a:pt x="1586" y="2034"/>
                    <a:pt x="1667" y="2057"/>
                  </a:cubicBezTo>
                  <a:cubicBezTo>
                    <a:pt x="1729" y="2074"/>
                    <a:pt x="1789" y="2092"/>
                    <a:pt x="1843" y="2122"/>
                  </a:cubicBezTo>
                  <a:cubicBezTo>
                    <a:pt x="1868" y="2134"/>
                    <a:pt x="1892" y="2152"/>
                    <a:pt x="1918" y="2171"/>
                  </a:cubicBezTo>
                  <a:cubicBezTo>
                    <a:pt x="1937" y="2186"/>
                    <a:pt x="1958" y="2199"/>
                    <a:pt x="1980" y="2214"/>
                  </a:cubicBezTo>
                  <a:lnTo>
                    <a:pt x="2029" y="2244"/>
                  </a:lnTo>
                  <a:lnTo>
                    <a:pt x="2018" y="2186"/>
                  </a:lnTo>
                  <a:cubicBezTo>
                    <a:pt x="1980" y="1959"/>
                    <a:pt x="2102" y="1717"/>
                    <a:pt x="2305" y="1624"/>
                  </a:cubicBezTo>
                  <a:cubicBezTo>
                    <a:pt x="2383" y="1588"/>
                    <a:pt x="2470" y="1571"/>
                    <a:pt x="2573" y="1571"/>
                  </a:cubicBezTo>
                  <a:lnTo>
                    <a:pt x="2620" y="1573"/>
                  </a:lnTo>
                  <a:lnTo>
                    <a:pt x="2622" y="1549"/>
                  </a:lnTo>
                  <a:cubicBezTo>
                    <a:pt x="2637" y="1440"/>
                    <a:pt x="2631" y="1355"/>
                    <a:pt x="2607" y="1277"/>
                  </a:cubicBezTo>
                  <a:cubicBezTo>
                    <a:pt x="2588" y="1224"/>
                    <a:pt x="2562" y="1172"/>
                    <a:pt x="2535" y="1125"/>
                  </a:cubicBezTo>
                  <a:cubicBezTo>
                    <a:pt x="2524" y="1104"/>
                    <a:pt x="2511" y="1082"/>
                    <a:pt x="2500" y="1061"/>
                  </a:cubicBezTo>
                  <a:cubicBezTo>
                    <a:pt x="2449" y="958"/>
                    <a:pt x="2417" y="845"/>
                    <a:pt x="2408" y="725"/>
                  </a:cubicBezTo>
                  <a:lnTo>
                    <a:pt x="2406" y="710"/>
                  </a:lnTo>
                  <a:lnTo>
                    <a:pt x="2393" y="703"/>
                  </a:lnTo>
                  <a:cubicBezTo>
                    <a:pt x="2355" y="684"/>
                    <a:pt x="2318" y="663"/>
                    <a:pt x="2282" y="641"/>
                  </a:cubicBezTo>
                  <a:lnTo>
                    <a:pt x="2063" y="515"/>
                  </a:lnTo>
                  <a:cubicBezTo>
                    <a:pt x="1958" y="453"/>
                    <a:pt x="1851" y="390"/>
                    <a:pt x="1761" y="307"/>
                  </a:cubicBezTo>
                  <a:cubicBezTo>
                    <a:pt x="1750" y="296"/>
                    <a:pt x="1738" y="285"/>
                    <a:pt x="1727" y="275"/>
                  </a:cubicBezTo>
                  <a:cubicBezTo>
                    <a:pt x="1671" y="221"/>
                    <a:pt x="1613" y="168"/>
                    <a:pt x="1536" y="148"/>
                  </a:cubicBezTo>
                  <a:cubicBezTo>
                    <a:pt x="1519" y="144"/>
                    <a:pt x="1502" y="142"/>
                    <a:pt x="1485" y="140"/>
                  </a:cubicBezTo>
                  <a:cubicBezTo>
                    <a:pt x="1472" y="138"/>
                    <a:pt x="1459" y="138"/>
                    <a:pt x="1446" y="133"/>
                  </a:cubicBezTo>
                  <a:cubicBezTo>
                    <a:pt x="1399" y="125"/>
                    <a:pt x="1356" y="101"/>
                    <a:pt x="1311" y="78"/>
                  </a:cubicBezTo>
                  <a:cubicBezTo>
                    <a:pt x="1279" y="58"/>
                    <a:pt x="1245" y="41"/>
                    <a:pt x="1211" y="28"/>
                  </a:cubicBezTo>
                  <a:cubicBezTo>
                    <a:pt x="1161" y="9"/>
                    <a:pt x="1108" y="0"/>
                    <a:pt x="104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50"/>
            <p:cNvSpPr/>
            <p:nvPr/>
          </p:nvSpPr>
          <p:spPr>
            <a:xfrm>
              <a:off x="4468256" y="2373351"/>
              <a:ext cx="18356" cy="20004"/>
            </a:xfrm>
            <a:custGeom>
              <a:rect b="b" l="l" r="r" t="t"/>
              <a:pathLst>
                <a:path extrusionOk="0" h="704" w="646">
                  <a:moveTo>
                    <a:pt x="624" y="1"/>
                  </a:moveTo>
                  <a:cubicBezTo>
                    <a:pt x="527" y="1"/>
                    <a:pt x="431" y="15"/>
                    <a:pt x="344" y="55"/>
                  </a:cubicBezTo>
                  <a:cubicBezTo>
                    <a:pt x="127" y="155"/>
                    <a:pt x="1" y="413"/>
                    <a:pt x="42" y="646"/>
                  </a:cubicBezTo>
                  <a:cubicBezTo>
                    <a:pt x="50" y="650"/>
                    <a:pt x="59" y="659"/>
                    <a:pt x="67" y="663"/>
                  </a:cubicBezTo>
                  <a:cubicBezTo>
                    <a:pt x="121" y="691"/>
                    <a:pt x="180" y="703"/>
                    <a:pt x="240" y="703"/>
                  </a:cubicBezTo>
                  <a:cubicBezTo>
                    <a:pt x="311" y="703"/>
                    <a:pt x="382" y="687"/>
                    <a:pt x="447" y="659"/>
                  </a:cubicBezTo>
                  <a:cubicBezTo>
                    <a:pt x="481" y="644"/>
                    <a:pt x="515" y="627"/>
                    <a:pt x="545" y="608"/>
                  </a:cubicBezTo>
                  <a:cubicBezTo>
                    <a:pt x="528" y="417"/>
                    <a:pt x="618" y="205"/>
                    <a:pt x="646" y="1"/>
                  </a:cubicBezTo>
                  <a:cubicBezTo>
                    <a:pt x="639" y="1"/>
                    <a:pt x="631" y="1"/>
                    <a:pt x="6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50"/>
            <p:cNvSpPr/>
            <p:nvPr/>
          </p:nvSpPr>
          <p:spPr>
            <a:xfrm>
              <a:off x="4467403" y="2372584"/>
              <a:ext cx="20061" cy="21510"/>
            </a:xfrm>
            <a:custGeom>
              <a:rect b="b" l="l" r="r" t="t"/>
              <a:pathLst>
                <a:path extrusionOk="0" h="757" w="706">
                  <a:moveTo>
                    <a:pt x="644" y="54"/>
                  </a:moveTo>
                  <a:lnTo>
                    <a:pt x="644" y="54"/>
                  </a:lnTo>
                  <a:cubicBezTo>
                    <a:pt x="633" y="120"/>
                    <a:pt x="618" y="187"/>
                    <a:pt x="601" y="253"/>
                  </a:cubicBezTo>
                  <a:cubicBezTo>
                    <a:pt x="571" y="375"/>
                    <a:pt x="541" y="500"/>
                    <a:pt x="547" y="620"/>
                  </a:cubicBezTo>
                  <a:cubicBezTo>
                    <a:pt x="517" y="637"/>
                    <a:pt x="492" y="650"/>
                    <a:pt x="468" y="660"/>
                  </a:cubicBezTo>
                  <a:cubicBezTo>
                    <a:pt x="402" y="688"/>
                    <a:pt x="334" y="702"/>
                    <a:pt x="270" y="702"/>
                  </a:cubicBezTo>
                  <a:cubicBezTo>
                    <a:pt x="211" y="702"/>
                    <a:pt x="156" y="690"/>
                    <a:pt x="110" y="667"/>
                  </a:cubicBezTo>
                  <a:cubicBezTo>
                    <a:pt x="106" y="665"/>
                    <a:pt x="102" y="660"/>
                    <a:pt x="97" y="658"/>
                  </a:cubicBezTo>
                  <a:cubicBezTo>
                    <a:pt x="63" y="433"/>
                    <a:pt x="185" y="197"/>
                    <a:pt x="384" y="107"/>
                  </a:cubicBezTo>
                  <a:cubicBezTo>
                    <a:pt x="459" y="73"/>
                    <a:pt x="545" y="56"/>
                    <a:pt x="644" y="54"/>
                  </a:cubicBezTo>
                  <a:close/>
                  <a:moveTo>
                    <a:pt x="652" y="0"/>
                  </a:moveTo>
                  <a:cubicBezTo>
                    <a:pt x="541" y="0"/>
                    <a:pt x="447" y="20"/>
                    <a:pt x="363" y="58"/>
                  </a:cubicBezTo>
                  <a:cubicBezTo>
                    <a:pt x="138" y="161"/>
                    <a:pt x="1" y="427"/>
                    <a:pt x="46" y="677"/>
                  </a:cubicBezTo>
                  <a:lnTo>
                    <a:pt x="48" y="690"/>
                  </a:lnTo>
                  <a:lnTo>
                    <a:pt x="67" y="701"/>
                  </a:lnTo>
                  <a:cubicBezTo>
                    <a:pt x="72" y="705"/>
                    <a:pt x="78" y="710"/>
                    <a:pt x="84" y="714"/>
                  </a:cubicBezTo>
                  <a:cubicBezTo>
                    <a:pt x="140" y="742"/>
                    <a:pt x="202" y="757"/>
                    <a:pt x="271" y="757"/>
                  </a:cubicBezTo>
                  <a:cubicBezTo>
                    <a:pt x="342" y="757"/>
                    <a:pt x="417" y="740"/>
                    <a:pt x="487" y="710"/>
                  </a:cubicBezTo>
                  <a:cubicBezTo>
                    <a:pt x="519" y="697"/>
                    <a:pt x="551" y="680"/>
                    <a:pt x="590" y="656"/>
                  </a:cubicBezTo>
                  <a:lnTo>
                    <a:pt x="603" y="647"/>
                  </a:lnTo>
                  <a:lnTo>
                    <a:pt x="603" y="630"/>
                  </a:lnTo>
                  <a:cubicBezTo>
                    <a:pt x="592" y="517"/>
                    <a:pt x="622" y="395"/>
                    <a:pt x="652" y="266"/>
                  </a:cubicBezTo>
                  <a:cubicBezTo>
                    <a:pt x="671" y="189"/>
                    <a:pt x="691" y="110"/>
                    <a:pt x="701" y="32"/>
                  </a:cubicBezTo>
                  <a:lnTo>
                    <a:pt x="706" y="3"/>
                  </a:lnTo>
                  <a:lnTo>
                    <a:pt x="65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50"/>
            <p:cNvSpPr/>
            <p:nvPr/>
          </p:nvSpPr>
          <p:spPr>
            <a:xfrm>
              <a:off x="4525423" y="2562612"/>
              <a:ext cx="25233" cy="38701"/>
            </a:xfrm>
            <a:custGeom>
              <a:rect b="b" l="l" r="r" t="t"/>
              <a:pathLst>
                <a:path extrusionOk="0" h="1362" w="888">
                  <a:moveTo>
                    <a:pt x="725" y="0"/>
                  </a:moveTo>
                  <a:cubicBezTo>
                    <a:pt x="722" y="0"/>
                    <a:pt x="719" y="1"/>
                    <a:pt x="716" y="1"/>
                  </a:cubicBezTo>
                  <a:cubicBezTo>
                    <a:pt x="708" y="93"/>
                    <a:pt x="622" y="158"/>
                    <a:pt x="536" y="190"/>
                  </a:cubicBezTo>
                  <a:cubicBezTo>
                    <a:pt x="451" y="222"/>
                    <a:pt x="358" y="235"/>
                    <a:pt x="279" y="282"/>
                  </a:cubicBezTo>
                  <a:cubicBezTo>
                    <a:pt x="298" y="348"/>
                    <a:pt x="273" y="423"/>
                    <a:pt x="217" y="464"/>
                  </a:cubicBezTo>
                  <a:cubicBezTo>
                    <a:pt x="178" y="494"/>
                    <a:pt x="129" y="505"/>
                    <a:pt x="89" y="535"/>
                  </a:cubicBezTo>
                  <a:cubicBezTo>
                    <a:pt x="20" y="586"/>
                    <a:pt x="1" y="687"/>
                    <a:pt x="26" y="770"/>
                  </a:cubicBezTo>
                  <a:cubicBezTo>
                    <a:pt x="50" y="854"/>
                    <a:pt x="112" y="922"/>
                    <a:pt x="176" y="980"/>
                  </a:cubicBezTo>
                  <a:cubicBezTo>
                    <a:pt x="163" y="1094"/>
                    <a:pt x="159" y="1222"/>
                    <a:pt x="241" y="1300"/>
                  </a:cubicBezTo>
                  <a:cubicBezTo>
                    <a:pt x="294" y="1350"/>
                    <a:pt x="366" y="1362"/>
                    <a:pt x="439" y="1362"/>
                  </a:cubicBezTo>
                  <a:cubicBezTo>
                    <a:pt x="470" y="1362"/>
                    <a:pt x="500" y="1360"/>
                    <a:pt x="530" y="1357"/>
                  </a:cubicBezTo>
                  <a:cubicBezTo>
                    <a:pt x="598" y="1351"/>
                    <a:pt x="680" y="1334"/>
                    <a:pt x="699" y="1270"/>
                  </a:cubicBezTo>
                  <a:cubicBezTo>
                    <a:pt x="710" y="1233"/>
                    <a:pt x="697" y="1192"/>
                    <a:pt x="703" y="1154"/>
                  </a:cubicBezTo>
                  <a:cubicBezTo>
                    <a:pt x="708" y="1126"/>
                    <a:pt x="721" y="1102"/>
                    <a:pt x="733" y="1077"/>
                  </a:cubicBezTo>
                  <a:cubicBezTo>
                    <a:pt x="783" y="959"/>
                    <a:pt x="751" y="824"/>
                    <a:pt x="757" y="695"/>
                  </a:cubicBezTo>
                  <a:cubicBezTo>
                    <a:pt x="768" y="479"/>
                    <a:pt x="888" y="254"/>
                    <a:pt x="793" y="59"/>
                  </a:cubicBezTo>
                  <a:cubicBezTo>
                    <a:pt x="780" y="30"/>
                    <a:pt x="755" y="0"/>
                    <a:pt x="7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50"/>
            <p:cNvSpPr/>
            <p:nvPr/>
          </p:nvSpPr>
          <p:spPr>
            <a:xfrm>
              <a:off x="4524514" y="2561844"/>
              <a:ext cx="26028" cy="40207"/>
            </a:xfrm>
            <a:custGeom>
              <a:rect b="b" l="l" r="r" t="t"/>
              <a:pathLst>
                <a:path extrusionOk="0" h="1415" w="916">
                  <a:moveTo>
                    <a:pt x="770" y="58"/>
                  </a:moveTo>
                  <a:cubicBezTo>
                    <a:pt x="783" y="65"/>
                    <a:pt x="793" y="80"/>
                    <a:pt x="802" y="97"/>
                  </a:cubicBezTo>
                  <a:cubicBezTo>
                    <a:pt x="860" y="217"/>
                    <a:pt x="830" y="352"/>
                    <a:pt x="800" y="493"/>
                  </a:cubicBezTo>
                  <a:cubicBezTo>
                    <a:pt x="783" y="568"/>
                    <a:pt x="765" y="645"/>
                    <a:pt x="761" y="722"/>
                  </a:cubicBezTo>
                  <a:cubicBezTo>
                    <a:pt x="759" y="765"/>
                    <a:pt x="761" y="808"/>
                    <a:pt x="763" y="849"/>
                  </a:cubicBezTo>
                  <a:cubicBezTo>
                    <a:pt x="768" y="937"/>
                    <a:pt x="772" y="1018"/>
                    <a:pt x="740" y="1093"/>
                  </a:cubicBezTo>
                  <a:cubicBezTo>
                    <a:pt x="738" y="1099"/>
                    <a:pt x="733" y="1106"/>
                    <a:pt x="731" y="1112"/>
                  </a:cubicBezTo>
                  <a:cubicBezTo>
                    <a:pt x="720" y="1134"/>
                    <a:pt x="712" y="1153"/>
                    <a:pt x="708" y="1177"/>
                  </a:cubicBezTo>
                  <a:cubicBezTo>
                    <a:pt x="705" y="1198"/>
                    <a:pt x="705" y="1217"/>
                    <a:pt x="708" y="1234"/>
                  </a:cubicBezTo>
                  <a:cubicBezTo>
                    <a:pt x="710" y="1254"/>
                    <a:pt x="712" y="1273"/>
                    <a:pt x="705" y="1288"/>
                  </a:cubicBezTo>
                  <a:cubicBezTo>
                    <a:pt x="695" y="1327"/>
                    <a:pt x="645" y="1350"/>
                    <a:pt x="560" y="1356"/>
                  </a:cubicBezTo>
                  <a:cubicBezTo>
                    <a:pt x="532" y="1359"/>
                    <a:pt x="502" y="1361"/>
                    <a:pt x="472" y="1361"/>
                  </a:cubicBezTo>
                  <a:cubicBezTo>
                    <a:pt x="388" y="1361"/>
                    <a:pt x="330" y="1344"/>
                    <a:pt x="292" y="1307"/>
                  </a:cubicBezTo>
                  <a:cubicBezTo>
                    <a:pt x="217" y="1239"/>
                    <a:pt x="223" y="1119"/>
                    <a:pt x="234" y="1012"/>
                  </a:cubicBezTo>
                  <a:lnTo>
                    <a:pt x="236" y="997"/>
                  </a:lnTo>
                  <a:lnTo>
                    <a:pt x="225" y="988"/>
                  </a:lnTo>
                  <a:cubicBezTo>
                    <a:pt x="178" y="943"/>
                    <a:pt x="110" y="874"/>
                    <a:pt x="84" y="791"/>
                  </a:cubicBezTo>
                  <a:cubicBezTo>
                    <a:pt x="63" y="724"/>
                    <a:pt x="71" y="630"/>
                    <a:pt x="138" y="583"/>
                  </a:cubicBezTo>
                  <a:cubicBezTo>
                    <a:pt x="155" y="570"/>
                    <a:pt x="174" y="559"/>
                    <a:pt x="195" y="551"/>
                  </a:cubicBezTo>
                  <a:cubicBezTo>
                    <a:pt x="219" y="540"/>
                    <a:pt x="243" y="530"/>
                    <a:pt x="264" y="512"/>
                  </a:cubicBezTo>
                  <a:cubicBezTo>
                    <a:pt x="324" y="470"/>
                    <a:pt x="354" y="395"/>
                    <a:pt x="341" y="322"/>
                  </a:cubicBezTo>
                  <a:cubicBezTo>
                    <a:pt x="384" y="300"/>
                    <a:pt x="431" y="285"/>
                    <a:pt x="480" y="272"/>
                  </a:cubicBezTo>
                  <a:cubicBezTo>
                    <a:pt x="515" y="262"/>
                    <a:pt x="547" y="253"/>
                    <a:pt x="579" y="240"/>
                  </a:cubicBezTo>
                  <a:cubicBezTo>
                    <a:pt x="682" y="202"/>
                    <a:pt x="750" y="135"/>
                    <a:pt x="770" y="58"/>
                  </a:cubicBezTo>
                  <a:close/>
                  <a:moveTo>
                    <a:pt x="759" y="1"/>
                  </a:moveTo>
                  <a:cubicBezTo>
                    <a:pt x="754" y="1"/>
                    <a:pt x="749" y="1"/>
                    <a:pt x="744" y="2"/>
                  </a:cubicBezTo>
                  <a:lnTo>
                    <a:pt x="725" y="7"/>
                  </a:lnTo>
                  <a:lnTo>
                    <a:pt x="723" y="26"/>
                  </a:lnTo>
                  <a:cubicBezTo>
                    <a:pt x="712" y="127"/>
                    <a:pt x="594" y="178"/>
                    <a:pt x="560" y="191"/>
                  </a:cubicBezTo>
                  <a:cubicBezTo>
                    <a:pt x="530" y="202"/>
                    <a:pt x="498" y="212"/>
                    <a:pt x="465" y="221"/>
                  </a:cubicBezTo>
                  <a:cubicBezTo>
                    <a:pt x="410" y="236"/>
                    <a:pt x="350" y="253"/>
                    <a:pt x="298" y="285"/>
                  </a:cubicBezTo>
                  <a:lnTo>
                    <a:pt x="279" y="296"/>
                  </a:lnTo>
                  <a:lnTo>
                    <a:pt x="285" y="315"/>
                  </a:lnTo>
                  <a:cubicBezTo>
                    <a:pt x="300" y="371"/>
                    <a:pt x="279" y="435"/>
                    <a:pt x="234" y="470"/>
                  </a:cubicBezTo>
                  <a:cubicBezTo>
                    <a:pt x="217" y="482"/>
                    <a:pt x="195" y="491"/>
                    <a:pt x="174" y="502"/>
                  </a:cubicBezTo>
                  <a:cubicBezTo>
                    <a:pt x="150" y="512"/>
                    <a:pt x="127" y="523"/>
                    <a:pt x="106" y="538"/>
                  </a:cubicBezTo>
                  <a:cubicBezTo>
                    <a:pt x="33" y="594"/>
                    <a:pt x="1" y="703"/>
                    <a:pt x="33" y="806"/>
                  </a:cubicBezTo>
                  <a:cubicBezTo>
                    <a:pt x="61" y="898"/>
                    <a:pt x="127" y="971"/>
                    <a:pt x="180" y="1018"/>
                  </a:cubicBezTo>
                  <a:cubicBezTo>
                    <a:pt x="168" y="1142"/>
                    <a:pt x="170" y="1269"/>
                    <a:pt x="255" y="1348"/>
                  </a:cubicBezTo>
                  <a:cubicBezTo>
                    <a:pt x="320" y="1408"/>
                    <a:pt x="410" y="1414"/>
                    <a:pt x="472" y="1414"/>
                  </a:cubicBezTo>
                  <a:cubicBezTo>
                    <a:pt x="502" y="1414"/>
                    <a:pt x="534" y="1412"/>
                    <a:pt x="564" y="1410"/>
                  </a:cubicBezTo>
                  <a:cubicBezTo>
                    <a:pt x="605" y="1408"/>
                    <a:pt x="729" y="1397"/>
                    <a:pt x="757" y="1305"/>
                  </a:cubicBezTo>
                  <a:cubicBezTo>
                    <a:pt x="765" y="1279"/>
                    <a:pt x="763" y="1254"/>
                    <a:pt x="761" y="1230"/>
                  </a:cubicBezTo>
                  <a:cubicBezTo>
                    <a:pt x="759" y="1215"/>
                    <a:pt x="759" y="1200"/>
                    <a:pt x="761" y="1185"/>
                  </a:cubicBezTo>
                  <a:cubicBezTo>
                    <a:pt x="763" y="1170"/>
                    <a:pt x="772" y="1153"/>
                    <a:pt x="778" y="1136"/>
                  </a:cubicBezTo>
                  <a:cubicBezTo>
                    <a:pt x="783" y="1129"/>
                    <a:pt x="787" y="1121"/>
                    <a:pt x="789" y="1114"/>
                  </a:cubicBezTo>
                  <a:cubicBezTo>
                    <a:pt x="825" y="1029"/>
                    <a:pt x="821" y="937"/>
                    <a:pt x="817" y="847"/>
                  </a:cubicBezTo>
                  <a:cubicBezTo>
                    <a:pt x="815" y="806"/>
                    <a:pt x="813" y="765"/>
                    <a:pt x="815" y="724"/>
                  </a:cubicBezTo>
                  <a:cubicBezTo>
                    <a:pt x="819" y="654"/>
                    <a:pt x="836" y="577"/>
                    <a:pt x="851" y="504"/>
                  </a:cubicBezTo>
                  <a:cubicBezTo>
                    <a:pt x="883" y="360"/>
                    <a:pt x="915" y="210"/>
                    <a:pt x="851" y="73"/>
                  </a:cubicBezTo>
                  <a:cubicBezTo>
                    <a:pt x="828" y="28"/>
                    <a:pt x="794" y="1"/>
                    <a:pt x="7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50"/>
            <p:cNvSpPr/>
            <p:nvPr/>
          </p:nvSpPr>
          <p:spPr>
            <a:xfrm>
              <a:off x="4267685" y="2348973"/>
              <a:ext cx="251331" cy="229366"/>
            </a:xfrm>
            <a:custGeom>
              <a:rect b="b" l="l" r="r" t="t"/>
              <a:pathLst>
                <a:path extrusionOk="0" h="8072" w="8845">
                  <a:moveTo>
                    <a:pt x="5159" y="0"/>
                  </a:moveTo>
                  <a:cubicBezTo>
                    <a:pt x="5029" y="2"/>
                    <a:pt x="4900" y="4"/>
                    <a:pt x="4772" y="4"/>
                  </a:cubicBezTo>
                  <a:cubicBezTo>
                    <a:pt x="4722" y="7"/>
                    <a:pt x="4667" y="9"/>
                    <a:pt x="4630" y="41"/>
                  </a:cubicBezTo>
                  <a:cubicBezTo>
                    <a:pt x="4596" y="69"/>
                    <a:pt x="4583" y="118"/>
                    <a:pt x="4572" y="161"/>
                  </a:cubicBezTo>
                  <a:cubicBezTo>
                    <a:pt x="4517" y="401"/>
                    <a:pt x="4461" y="639"/>
                    <a:pt x="4405" y="878"/>
                  </a:cubicBezTo>
                  <a:cubicBezTo>
                    <a:pt x="4266" y="1112"/>
                    <a:pt x="4003" y="1268"/>
                    <a:pt x="3730" y="1277"/>
                  </a:cubicBezTo>
                  <a:cubicBezTo>
                    <a:pt x="3636" y="1281"/>
                    <a:pt x="3520" y="1277"/>
                    <a:pt x="3469" y="1356"/>
                  </a:cubicBezTo>
                  <a:cubicBezTo>
                    <a:pt x="3420" y="1429"/>
                    <a:pt x="3454" y="1536"/>
                    <a:pt x="3405" y="1609"/>
                  </a:cubicBezTo>
                  <a:cubicBezTo>
                    <a:pt x="3366" y="1667"/>
                    <a:pt x="3289" y="1682"/>
                    <a:pt x="3221" y="1686"/>
                  </a:cubicBezTo>
                  <a:cubicBezTo>
                    <a:pt x="3198" y="1688"/>
                    <a:pt x="3176" y="1688"/>
                    <a:pt x="3153" y="1688"/>
                  </a:cubicBezTo>
                  <a:cubicBezTo>
                    <a:pt x="2865" y="1688"/>
                    <a:pt x="2579" y="1574"/>
                    <a:pt x="2374" y="1373"/>
                  </a:cubicBezTo>
                  <a:cubicBezTo>
                    <a:pt x="2289" y="1291"/>
                    <a:pt x="2170" y="1193"/>
                    <a:pt x="2071" y="1193"/>
                  </a:cubicBezTo>
                  <a:cubicBezTo>
                    <a:pt x="2035" y="1193"/>
                    <a:pt x="2002" y="1206"/>
                    <a:pt x="1974" y="1236"/>
                  </a:cubicBezTo>
                  <a:cubicBezTo>
                    <a:pt x="1959" y="1637"/>
                    <a:pt x="2488" y="2001"/>
                    <a:pt x="2286" y="2346"/>
                  </a:cubicBezTo>
                  <a:cubicBezTo>
                    <a:pt x="1676" y="2284"/>
                    <a:pt x="1065" y="2243"/>
                    <a:pt x="452" y="2228"/>
                  </a:cubicBezTo>
                  <a:cubicBezTo>
                    <a:pt x="447" y="2228"/>
                    <a:pt x="441" y="2228"/>
                    <a:pt x="435" y="2228"/>
                  </a:cubicBezTo>
                  <a:cubicBezTo>
                    <a:pt x="246" y="2228"/>
                    <a:pt x="1" y="2294"/>
                    <a:pt x="11" y="2479"/>
                  </a:cubicBezTo>
                  <a:cubicBezTo>
                    <a:pt x="15" y="2569"/>
                    <a:pt x="88" y="2642"/>
                    <a:pt x="133" y="2721"/>
                  </a:cubicBezTo>
                  <a:cubicBezTo>
                    <a:pt x="178" y="2800"/>
                    <a:pt x="176" y="2929"/>
                    <a:pt x="88" y="2957"/>
                  </a:cubicBezTo>
                  <a:cubicBezTo>
                    <a:pt x="313" y="3210"/>
                    <a:pt x="701" y="3216"/>
                    <a:pt x="1042" y="3233"/>
                  </a:cubicBezTo>
                  <a:cubicBezTo>
                    <a:pt x="1382" y="3248"/>
                    <a:pt x="1783" y="3338"/>
                    <a:pt x="1909" y="3655"/>
                  </a:cubicBezTo>
                  <a:cubicBezTo>
                    <a:pt x="1982" y="3837"/>
                    <a:pt x="1950" y="4071"/>
                    <a:pt x="2096" y="4201"/>
                  </a:cubicBezTo>
                  <a:cubicBezTo>
                    <a:pt x="2203" y="4298"/>
                    <a:pt x="2372" y="4304"/>
                    <a:pt x="2464" y="4411"/>
                  </a:cubicBezTo>
                  <a:cubicBezTo>
                    <a:pt x="2593" y="4561"/>
                    <a:pt x="2494" y="4791"/>
                    <a:pt x="2518" y="4986"/>
                  </a:cubicBezTo>
                  <a:cubicBezTo>
                    <a:pt x="2561" y="5311"/>
                    <a:pt x="2955" y="5583"/>
                    <a:pt x="2831" y="5888"/>
                  </a:cubicBezTo>
                  <a:cubicBezTo>
                    <a:pt x="2796" y="5975"/>
                    <a:pt x="2723" y="6040"/>
                    <a:pt x="2659" y="6106"/>
                  </a:cubicBezTo>
                  <a:cubicBezTo>
                    <a:pt x="2404" y="6380"/>
                    <a:pt x="2263" y="6762"/>
                    <a:pt x="2280" y="7137"/>
                  </a:cubicBezTo>
                  <a:cubicBezTo>
                    <a:pt x="2282" y="7182"/>
                    <a:pt x="2282" y="7235"/>
                    <a:pt x="2256" y="7269"/>
                  </a:cubicBezTo>
                  <a:cubicBezTo>
                    <a:pt x="2265" y="7287"/>
                    <a:pt x="2276" y="7306"/>
                    <a:pt x="2284" y="7323"/>
                  </a:cubicBezTo>
                  <a:cubicBezTo>
                    <a:pt x="2314" y="7387"/>
                    <a:pt x="2353" y="7460"/>
                    <a:pt x="2421" y="7479"/>
                  </a:cubicBezTo>
                  <a:cubicBezTo>
                    <a:pt x="2440" y="7485"/>
                    <a:pt x="2460" y="7487"/>
                    <a:pt x="2479" y="7487"/>
                  </a:cubicBezTo>
                  <a:cubicBezTo>
                    <a:pt x="2494" y="7487"/>
                    <a:pt x="2508" y="7486"/>
                    <a:pt x="2523" y="7486"/>
                  </a:cubicBezTo>
                  <a:cubicBezTo>
                    <a:pt x="2539" y="7486"/>
                    <a:pt x="2554" y="7487"/>
                    <a:pt x="2569" y="7490"/>
                  </a:cubicBezTo>
                  <a:cubicBezTo>
                    <a:pt x="2674" y="7514"/>
                    <a:pt x="2721" y="7638"/>
                    <a:pt x="2809" y="7698"/>
                  </a:cubicBezTo>
                  <a:cubicBezTo>
                    <a:pt x="2869" y="7741"/>
                    <a:pt x="2946" y="7749"/>
                    <a:pt x="3019" y="7758"/>
                  </a:cubicBezTo>
                  <a:cubicBezTo>
                    <a:pt x="3094" y="7766"/>
                    <a:pt x="3172" y="7774"/>
                    <a:pt x="3249" y="7774"/>
                  </a:cubicBezTo>
                  <a:cubicBezTo>
                    <a:pt x="3372" y="7774"/>
                    <a:pt x="3491" y="7754"/>
                    <a:pt x="3591" y="7687"/>
                  </a:cubicBezTo>
                  <a:cubicBezTo>
                    <a:pt x="3681" y="7629"/>
                    <a:pt x="3771" y="7531"/>
                    <a:pt x="3868" y="7531"/>
                  </a:cubicBezTo>
                  <a:cubicBezTo>
                    <a:pt x="3884" y="7531"/>
                    <a:pt x="3900" y="7533"/>
                    <a:pt x="3917" y="7539"/>
                  </a:cubicBezTo>
                  <a:cubicBezTo>
                    <a:pt x="4060" y="7589"/>
                    <a:pt x="4026" y="7803"/>
                    <a:pt x="4103" y="7932"/>
                  </a:cubicBezTo>
                  <a:cubicBezTo>
                    <a:pt x="4161" y="8032"/>
                    <a:pt x="4282" y="8072"/>
                    <a:pt x="4401" y="8072"/>
                  </a:cubicBezTo>
                  <a:cubicBezTo>
                    <a:pt x="4426" y="8072"/>
                    <a:pt x="4452" y="8070"/>
                    <a:pt x="4476" y="8066"/>
                  </a:cubicBezTo>
                  <a:cubicBezTo>
                    <a:pt x="4613" y="8045"/>
                    <a:pt x="4744" y="7985"/>
                    <a:pt x="4883" y="7968"/>
                  </a:cubicBezTo>
                  <a:cubicBezTo>
                    <a:pt x="4920" y="7963"/>
                    <a:pt x="4958" y="7961"/>
                    <a:pt x="4995" y="7961"/>
                  </a:cubicBezTo>
                  <a:cubicBezTo>
                    <a:pt x="5096" y="7961"/>
                    <a:pt x="5197" y="7974"/>
                    <a:pt x="5298" y="7974"/>
                  </a:cubicBezTo>
                  <a:cubicBezTo>
                    <a:pt x="5303" y="7974"/>
                    <a:pt x="5308" y="7974"/>
                    <a:pt x="5314" y="7974"/>
                  </a:cubicBezTo>
                  <a:cubicBezTo>
                    <a:pt x="5327" y="7974"/>
                    <a:pt x="5339" y="7972"/>
                    <a:pt x="5354" y="7972"/>
                  </a:cubicBezTo>
                  <a:cubicBezTo>
                    <a:pt x="5329" y="7906"/>
                    <a:pt x="5309" y="7839"/>
                    <a:pt x="5303" y="7773"/>
                  </a:cubicBezTo>
                  <a:cubicBezTo>
                    <a:pt x="5277" y="7552"/>
                    <a:pt x="5402" y="7342"/>
                    <a:pt x="5519" y="7154"/>
                  </a:cubicBezTo>
                  <a:cubicBezTo>
                    <a:pt x="5549" y="7169"/>
                    <a:pt x="5578" y="7176"/>
                    <a:pt x="5607" y="7176"/>
                  </a:cubicBezTo>
                  <a:cubicBezTo>
                    <a:pt x="5757" y="7176"/>
                    <a:pt x="5901" y="6997"/>
                    <a:pt x="6049" y="6907"/>
                  </a:cubicBezTo>
                  <a:cubicBezTo>
                    <a:pt x="6116" y="6866"/>
                    <a:pt x="6194" y="6847"/>
                    <a:pt x="6273" y="6847"/>
                  </a:cubicBezTo>
                  <a:cubicBezTo>
                    <a:pt x="6440" y="6847"/>
                    <a:pt x="6609" y="6934"/>
                    <a:pt x="6689" y="7081"/>
                  </a:cubicBezTo>
                  <a:cubicBezTo>
                    <a:pt x="6728" y="7154"/>
                    <a:pt x="6753" y="7244"/>
                    <a:pt x="6826" y="7280"/>
                  </a:cubicBezTo>
                  <a:cubicBezTo>
                    <a:pt x="6865" y="7301"/>
                    <a:pt x="6911" y="7302"/>
                    <a:pt x="6956" y="7302"/>
                  </a:cubicBezTo>
                  <a:cubicBezTo>
                    <a:pt x="6960" y="7302"/>
                    <a:pt x="6965" y="7302"/>
                    <a:pt x="6969" y="7302"/>
                  </a:cubicBezTo>
                  <a:cubicBezTo>
                    <a:pt x="7019" y="7302"/>
                    <a:pt x="7067" y="7303"/>
                    <a:pt x="7107" y="7329"/>
                  </a:cubicBezTo>
                  <a:cubicBezTo>
                    <a:pt x="7150" y="7357"/>
                    <a:pt x="7171" y="7409"/>
                    <a:pt x="7203" y="7449"/>
                  </a:cubicBezTo>
                  <a:cubicBezTo>
                    <a:pt x="7261" y="7521"/>
                    <a:pt x="7349" y="7552"/>
                    <a:pt x="7441" y="7552"/>
                  </a:cubicBezTo>
                  <a:cubicBezTo>
                    <a:pt x="7534" y="7552"/>
                    <a:pt x="7631" y="7521"/>
                    <a:pt x="7707" y="7469"/>
                  </a:cubicBezTo>
                  <a:cubicBezTo>
                    <a:pt x="7859" y="7366"/>
                    <a:pt x="7955" y="7201"/>
                    <a:pt x="8073" y="7057"/>
                  </a:cubicBezTo>
                  <a:cubicBezTo>
                    <a:pt x="8189" y="6922"/>
                    <a:pt x="8324" y="6805"/>
                    <a:pt x="8465" y="6695"/>
                  </a:cubicBezTo>
                  <a:cubicBezTo>
                    <a:pt x="8358" y="6575"/>
                    <a:pt x="8253" y="6455"/>
                    <a:pt x="8148" y="6338"/>
                  </a:cubicBezTo>
                  <a:cubicBezTo>
                    <a:pt x="8082" y="6263"/>
                    <a:pt x="8013" y="6183"/>
                    <a:pt x="7985" y="6089"/>
                  </a:cubicBezTo>
                  <a:cubicBezTo>
                    <a:pt x="7893" y="5785"/>
                    <a:pt x="8225" y="5515"/>
                    <a:pt x="8251" y="5200"/>
                  </a:cubicBezTo>
                  <a:cubicBezTo>
                    <a:pt x="8270" y="4947"/>
                    <a:pt x="8097" y="4729"/>
                    <a:pt x="7930" y="4538"/>
                  </a:cubicBezTo>
                  <a:cubicBezTo>
                    <a:pt x="7900" y="4501"/>
                    <a:pt x="7868" y="4465"/>
                    <a:pt x="7827" y="4444"/>
                  </a:cubicBezTo>
                  <a:cubicBezTo>
                    <a:pt x="7754" y="4403"/>
                    <a:pt x="7660" y="4405"/>
                    <a:pt x="7602" y="4347"/>
                  </a:cubicBezTo>
                  <a:cubicBezTo>
                    <a:pt x="7499" y="4246"/>
                    <a:pt x="7604" y="4069"/>
                    <a:pt x="7728" y="3994"/>
                  </a:cubicBezTo>
                  <a:cubicBezTo>
                    <a:pt x="7855" y="3921"/>
                    <a:pt x="8013" y="3865"/>
                    <a:pt x="8058" y="3728"/>
                  </a:cubicBezTo>
                  <a:cubicBezTo>
                    <a:pt x="8082" y="3657"/>
                    <a:pt x="8067" y="3578"/>
                    <a:pt x="8093" y="3507"/>
                  </a:cubicBezTo>
                  <a:cubicBezTo>
                    <a:pt x="8125" y="3411"/>
                    <a:pt x="8219" y="3353"/>
                    <a:pt x="8307" y="3299"/>
                  </a:cubicBezTo>
                  <a:cubicBezTo>
                    <a:pt x="8392" y="3246"/>
                    <a:pt x="8474" y="3188"/>
                    <a:pt x="8555" y="3126"/>
                  </a:cubicBezTo>
                  <a:cubicBezTo>
                    <a:pt x="8553" y="3122"/>
                    <a:pt x="8549" y="3122"/>
                    <a:pt x="8545" y="3117"/>
                  </a:cubicBezTo>
                  <a:cubicBezTo>
                    <a:pt x="8525" y="3083"/>
                    <a:pt x="8523" y="3040"/>
                    <a:pt x="8523" y="3000"/>
                  </a:cubicBezTo>
                  <a:cubicBezTo>
                    <a:pt x="8521" y="2766"/>
                    <a:pt x="8523" y="2515"/>
                    <a:pt x="8660" y="2325"/>
                  </a:cubicBezTo>
                  <a:cubicBezTo>
                    <a:pt x="8710" y="2256"/>
                    <a:pt x="8778" y="2196"/>
                    <a:pt x="8810" y="2117"/>
                  </a:cubicBezTo>
                  <a:cubicBezTo>
                    <a:pt x="8845" y="2038"/>
                    <a:pt x="8827" y="1924"/>
                    <a:pt x="8746" y="1894"/>
                  </a:cubicBezTo>
                  <a:cubicBezTo>
                    <a:pt x="8724" y="1885"/>
                    <a:pt x="8699" y="1884"/>
                    <a:pt x="8675" y="1884"/>
                  </a:cubicBezTo>
                  <a:cubicBezTo>
                    <a:pt x="8667" y="1884"/>
                    <a:pt x="8659" y="1885"/>
                    <a:pt x="8651" y="1885"/>
                  </a:cubicBezTo>
                  <a:cubicBezTo>
                    <a:pt x="8634" y="1885"/>
                    <a:pt x="8618" y="1884"/>
                    <a:pt x="8602" y="1881"/>
                  </a:cubicBezTo>
                  <a:cubicBezTo>
                    <a:pt x="8545" y="1870"/>
                    <a:pt x="8500" y="1828"/>
                    <a:pt x="8450" y="1795"/>
                  </a:cubicBezTo>
                  <a:cubicBezTo>
                    <a:pt x="8225" y="1637"/>
                    <a:pt x="7930" y="1631"/>
                    <a:pt x="7655" y="1631"/>
                  </a:cubicBezTo>
                  <a:cubicBezTo>
                    <a:pt x="7625" y="1577"/>
                    <a:pt x="7610" y="1521"/>
                    <a:pt x="7604" y="1466"/>
                  </a:cubicBezTo>
                  <a:cubicBezTo>
                    <a:pt x="7574" y="1485"/>
                    <a:pt x="7540" y="1502"/>
                    <a:pt x="7506" y="1517"/>
                  </a:cubicBezTo>
                  <a:cubicBezTo>
                    <a:pt x="7441" y="1545"/>
                    <a:pt x="7370" y="1561"/>
                    <a:pt x="7299" y="1561"/>
                  </a:cubicBezTo>
                  <a:cubicBezTo>
                    <a:pt x="7239" y="1561"/>
                    <a:pt x="7180" y="1549"/>
                    <a:pt x="7126" y="1521"/>
                  </a:cubicBezTo>
                  <a:cubicBezTo>
                    <a:pt x="7068" y="1491"/>
                    <a:pt x="7019" y="1444"/>
                    <a:pt x="6963" y="1412"/>
                  </a:cubicBezTo>
                  <a:cubicBezTo>
                    <a:pt x="6837" y="1339"/>
                    <a:pt x="6672" y="1341"/>
                    <a:pt x="6559" y="1247"/>
                  </a:cubicBezTo>
                  <a:cubicBezTo>
                    <a:pt x="6488" y="1189"/>
                    <a:pt x="6447" y="1101"/>
                    <a:pt x="6376" y="1043"/>
                  </a:cubicBezTo>
                  <a:cubicBezTo>
                    <a:pt x="6259" y="941"/>
                    <a:pt x="6074" y="938"/>
                    <a:pt x="5961" y="829"/>
                  </a:cubicBezTo>
                  <a:cubicBezTo>
                    <a:pt x="5884" y="759"/>
                    <a:pt x="5849" y="647"/>
                    <a:pt x="5772" y="574"/>
                  </a:cubicBezTo>
                  <a:cubicBezTo>
                    <a:pt x="5635" y="448"/>
                    <a:pt x="5397" y="463"/>
                    <a:pt x="5288" y="311"/>
                  </a:cubicBezTo>
                  <a:cubicBezTo>
                    <a:pt x="5228" y="227"/>
                    <a:pt x="5228" y="114"/>
                    <a:pt x="5177" y="26"/>
                  </a:cubicBezTo>
                  <a:cubicBezTo>
                    <a:pt x="5172" y="15"/>
                    <a:pt x="5164" y="9"/>
                    <a:pt x="515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50"/>
            <p:cNvSpPr/>
            <p:nvPr/>
          </p:nvSpPr>
          <p:spPr>
            <a:xfrm>
              <a:off x="4267145" y="2348234"/>
              <a:ext cx="252297" cy="230872"/>
            </a:xfrm>
            <a:custGeom>
              <a:rect b="b" l="l" r="r" t="t"/>
              <a:pathLst>
                <a:path extrusionOk="0" h="8125" w="8879">
                  <a:moveTo>
                    <a:pt x="5166" y="54"/>
                  </a:moveTo>
                  <a:cubicBezTo>
                    <a:pt x="5168" y="58"/>
                    <a:pt x="5172" y="60"/>
                    <a:pt x="5172" y="65"/>
                  </a:cubicBezTo>
                  <a:cubicBezTo>
                    <a:pt x="5193" y="101"/>
                    <a:pt x="5206" y="144"/>
                    <a:pt x="5219" y="189"/>
                  </a:cubicBezTo>
                  <a:cubicBezTo>
                    <a:pt x="5234" y="245"/>
                    <a:pt x="5251" y="302"/>
                    <a:pt x="5286" y="352"/>
                  </a:cubicBezTo>
                  <a:cubicBezTo>
                    <a:pt x="5350" y="442"/>
                    <a:pt x="5453" y="478"/>
                    <a:pt x="5553" y="512"/>
                  </a:cubicBezTo>
                  <a:cubicBezTo>
                    <a:pt x="5633" y="538"/>
                    <a:pt x="5714" y="566"/>
                    <a:pt x="5772" y="620"/>
                  </a:cubicBezTo>
                  <a:cubicBezTo>
                    <a:pt x="5808" y="654"/>
                    <a:pt x="5836" y="697"/>
                    <a:pt x="5862" y="742"/>
                  </a:cubicBezTo>
                  <a:cubicBezTo>
                    <a:pt x="5892" y="789"/>
                    <a:pt x="5920" y="836"/>
                    <a:pt x="5963" y="877"/>
                  </a:cubicBezTo>
                  <a:cubicBezTo>
                    <a:pt x="6025" y="934"/>
                    <a:pt x="6106" y="964"/>
                    <a:pt x="6183" y="992"/>
                  </a:cubicBezTo>
                  <a:cubicBezTo>
                    <a:pt x="6256" y="1018"/>
                    <a:pt x="6325" y="1044"/>
                    <a:pt x="6378" y="1089"/>
                  </a:cubicBezTo>
                  <a:cubicBezTo>
                    <a:pt x="6410" y="1117"/>
                    <a:pt x="6436" y="1149"/>
                    <a:pt x="6464" y="1185"/>
                  </a:cubicBezTo>
                  <a:cubicBezTo>
                    <a:pt x="6492" y="1224"/>
                    <a:pt x="6522" y="1262"/>
                    <a:pt x="6563" y="1294"/>
                  </a:cubicBezTo>
                  <a:cubicBezTo>
                    <a:pt x="6629" y="1350"/>
                    <a:pt x="6713" y="1374"/>
                    <a:pt x="6794" y="1397"/>
                  </a:cubicBezTo>
                  <a:cubicBezTo>
                    <a:pt x="6856" y="1414"/>
                    <a:pt x="6916" y="1432"/>
                    <a:pt x="6970" y="1462"/>
                  </a:cubicBezTo>
                  <a:cubicBezTo>
                    <a:pt x="6993" y="1474"/>
                    <a:pt x="7017" y="1492"/>
                    <a:pt x="7040" y="1511"/>
                  </a:cubicBezTo>
                  <a:cubicBezTo>
                    <a:pt x="7070" y="1532"/>
                    <a:pt x="7100" y="1554"/>
                    <a:pt x="7132" y="1571"/>
                  </a:cubicBezTo>
                  <a:cubicBezTo>
                    <a:pt x="7187" y="1599"/>
                    <a:pt x="7250" y="1613"/>
                    <a:pt x="7318" y="1613"/>
                  </a:cubicBezTo>
                  <a:cubicBezTo>
                    <a:pt x="7389" y="1613"/>
                    <a:pt x="7464" y="1597"/>
                    <a:pt x="7535" y="1567"/>
                  </a:cubicBezTo>
                  <a:cubicBezTo>
                    <a:pt x="7557" y="1558"/>
                    <a:pt x="7578" y="1547"/>
                    <a:pt x="7602" y="1534"/>
                  </a:cubicBezTo>
                  <a:cubicBezTo>
                    <a:pt x="7610" y="1584"/>
                    <a:pt x="7627" y="1629"/>
                    <a:pt x="7651" y="1669"/>
                  </a:cubicBezTo>
                  <a:lnTo>
                    <a:pt x="7657" y="1684"/>
                  </a:lnTo>
                  <a:lnTo>
                    <a:pt x="7674" y="1684"/>
                  </a:lnTo>
                  <a:cubicBezTo>
                    <a:pt x="7977" y="1684"/>
                    <a:pt x="8244" y="1695"/>
                    <a:pt x="8454" y="1843"/>
                  </a:cubicBezTo>
                  <a:cubicBezTo>
                    <a:pt x="8463" y="1849"/>
                    <a:pt x="8471" y="1856"/>
                    <a:pt x="8480" y="1862"/>
                  </a:cubicBezTo>
                  <a:cubicBezTo>
                    <a:pt x="8521" y="1892"/>
                    <a:pt x="8564" y="1922"/>
                    <a:pt x="8617" y="1933"/>
                  </a:cubicBezTo>
                  <a:cubicBezTo>
                    <a:pt x="8636" y="1937"/>
                    <a:pt x="8656" y="1937"/>
                    <a:pt x="8673" y="1937"/>
                  </a:cubicBezTo>
                  <a:lnTo>
                    <a:pt x="8692" y="1937"/>
                  </a:lnTo>
                  <a:cubicBezTo>
                    <a:pt x="8716" y="1937"/>
                    <a:pt x="8737" y="1937"/>
                    <a:pt x="8756" y="1946"/>
                  </a:cubicBezTo>
                  <a:cubicBezTo>
                    <a:pt x="8784" y="1956"/>
                    <a:pt x="8799" y="1980"/>
                    <a:pt x="8808" y="1997"/>
                  </a:cubicBezTo>
                  <a:cubicBezTo>
                    <a:pt x="8825" y="2038"/>
                    <a:pt x="8823" y="2089"/>
                    <a:pt x="8806" y="2132"/>
                  </a:cubicBezTo>
                  <a:cubicBezTo>
                    <a:pt x="8784" y="2181"/>
                    <a:pt x="8750" y="2222"/>
                    <a:pt x="8714" y="2265"/>
                  </a:cubicBezTo>
                  <a:cubicBezTo>
                    <a:pt x="8694" y="2289"/>
                    <a:pt x="8675" y="2312"/>
                    <a:pt x="8658" y="2336"/>
                  </a:cubicBezTo>
                  <a:cubicBezTo>
                    <a:pt x="8510" y="2539"/>
                    <a:pt x="8512" y="2822"/>
                    <a:pt x="8516" y="3028"/>
                  </a:cubicBezTo>
                  <a:cubicBezTo>
                    <a:pt x="8516" y="3064"/>
                    <a:pt x="8516" y="3109"/>
                    <a:pt x="8536" y="3148"/>
                  </a:cubicBezTo>
                  <a:cubicBezTo>
                    <a:pt x="8454" y="3208"/>
                    <a:pt x="8381" y="3259"/>
                    <a:pt x="8311" y="3304"/>
                  </a:cubicBezTo>
                  <a:lnTo>
                    <a:pt x="8304" y="3308"/>
                  </a:lnTo>
                  <a:cubicBezTo>
                    <a:pt x="8219" y="3362"/>
                    <a:pt x="8122" y="3422"/>
                    <a:pt x="8086" y="3525"/>
                  </a:cubicBezTo>
                  <a:cubicBezTo>
                    <a:pt x="8071" y="3563"/>
                    <a:pt x="8069" y="3604"/>
                    <a:pt x="8067" y="3643"/>
                  </a:cubicBezTo>
                  <a:cubicBezTo>
                    <a:pt x="8064" y="3679"/>
                    <a:pt x="8062" y="3713"/>
                    <a:pt x="8052" y="3745"/>
                  </a:cubicBezTo>
                  <a:cubicBezTo>
                    <a:pt x="8019" y="3844"/>
                    <a:pt x="7921" y="3898"/>
                    <a:pt x="7816" y="3953"/>
                  </a:cubicBezTo>
                  <a:cubicBezTo>
                    <a:pt x="7788" y="3968"/>
                    <a:pt x="7760" y="3981"/>
                    <a:pt x="7734" y="3998"/>
                  </a:cubicBezTo>
                  <a:cubicBezTo>
                    <a:pt x="7640" y="4054"/>
                    <a:pt x="7565" y="4157"/>
                    <a:pt x="7554" y="4249"/>
                  </a:cubicBezTo>
                  <a:cubicBezTo>
                    <a:pt x="7546" y="4305"/>
                    <a:pt x="7563" y="4354"/>
                    <a:pt x="7602" y="4392"/>
                  </a:cubicBezTo>
                  <a:cubicBezTo>
                    <a:pt x="7640" y="4431"/>
                    <a:pt x="7692" y="4446"/>
                    <a:pt x="7743" y="4459"/>
                  </a:cubicBezTo>
                  <a:cubicBezTo>
                    <a:pt x="7775" y="4470"/>
                    <a:pt x="7805" y="4478"/>
                    <a:pt x="7833" y="4493"/>
                  </a:cubicBezTo>
                  <a:cubicBezTo>
                    <a:pt x="7869" y="4512"/>
                    <a:pt x="7899" y="4549"/>
                    <a:pt x="7929" y="4581"/>
                  </a:cubicBezTo>
                  <a:cubicBezTo>
                    <a:pt x="8099" y="4776"/>
                    <a:pt x="8262" y="4986"/>
                    <a:pt x="8244" y="5224"/>
                  </a:cubicBezTo>
                  <a:cubicBezTo>
                    <a:pt x="8234" y="5352"/>
                    <a:pt x="8167" y="5479"/>
                    <a:pt x="8103" y="5599"/>
                  </a:cubicBezTo>
                  <a:cubicBezTo>
                    <a:pt x="8015" y="5766"/>
                    <a:pt x="7923" y="5939"/>
                    <a:pt x="7979" y="6121"/>
                  </a:cubicBezTo>
                  <a:cubicBezTo>
                    <a:pt x="8009" y="6224"/>
                    <a:pt x="8082" y="6308"/>
                    <a:pt x="8146" y="6381"/>
                  </a:cubicBezTo>
                  <a:lnTo>
                    <a:pt x="8446" y="6719"/>
                  </a:lnTo>
                  <a:cubicBezTo>
                    <a:pt x="8330" y="6809"/>
                    <a:pt x="8191" y="6927"/>
                    <a:pt x="8073" y="7066"/>
                  </a:cubicBezTo>
                  <a:cubicBezTo>
                    <a:pt x="8039" y="7107"/>
                    <a:pt x="8009" y="7148"/>
                    <a:pt x="7977" y="7188"/>
                  </a:cubicBezTo>
                  <a:cubicBezTo>
                    <a:pt x="7897" y="7293"/>
                    <a:pt x="7816" y="7400"/>
                    <a:pt x="7711" y="7473"/>
                  </a:cubicBezTo>
                  <a:cubicBezTo>
                    <a:pt x="7638" y="7523"/>
                    <a:pt x="7548" y="7553"/>
                    <a:pt x="7462" y="7553"/>
                  </a:cubicBezTo>
                  <a:cubicBezTo>
                    <a:pt x="7370" y="7553"/>
                    <a:pt x="7291" y="7518"/>
                    <a:pt x="7244" y="7458"/>
                  </a:cubicBezTo>
                  <a:cubicBezTo>
                    <a:pt x="7233" y="7445"/>
                    <a:pt x="7225" y="7433"/>
                    <a:pt x="7216" y="7418"/>
                  </a:cubicBezTo>
                  <a:cubicBezTo>
                    <a:pt x="7197" y="7388"/>
                    <a:pt x="7175" y="7355"/>
                    <a:pt x="7141" y="7334"/>
                  </a:cubicBezTo>
                  <a:cubicBezTo>
                    <a:pt x="7096" y="7304"/>
                    <a:pt x="7045" y="7302"/>
                    <a:pt x="6993" y="7302"/>
                  </a:cubicBezTo>
                  <a:lnTo>
                    <a:pt x="6970" y="7302"/>
                  </a:lnTo>
                  <a:cubicBezTo>
                    <a:pt x="6929" y="7302"/>
                    <a:pt x="6890" y="7300"/>
                    <a:pt x="6858" y="7283"/>
                  </a:cubicBezTo>
                  <a:cubicBezTo>
                    <a:pt x="6809" y="7259"/>
                    <a:pt x="6785" y="7206"/>
                    <a:pt x="6757" y="7148"/>
                  </a:cubicBezTo>
                  <a:cubicBezTo>
                    <a:pt x="6749" y="7131"/>
                    <a:pt x="6740" y="7113"/>
                    <a:pt x="6732" y="7096"/>
                  </a:cubicBezTo>
                  <a:cubicBezTo>
                    <a:pt x="6650" y="6944"/>
                    <a:pt x="6477" y="6846"/>
                    <a:pt x="6293" y="6846"/>
                  </a:cubicBezTo>
                  <a:cubicBezTo>
                    <a:pt x="6205" y="6846"/>
                    <a:pt x="6123" y="6867"/>
                    <a:pt x="6055" y="6910"/>
                  </a:cubicBezTo>
                  <a:cubicBezTo>
                    <a:pt x="6003" y="6940"/>
                    <a:pt x="5952" y="6983"/>
                    <a:pt x="5903" y="7023"/>
                  </a:cubicBezTo>
                  <a:cubicBezTo>
                    <a:pt x="5811" y="7098"/>
                    <a:pt x="5716" y="7176"/>
                    <a:pt x="5626" y="7176"/>
                  </a:cubicBezTo>
                  <a:cubicBezTo>
                    <a:pt x="5601" y="7176"/>
                    <a:pt x="5575" y="7169"/>
                    <a:pt x="5551" y="7156"/>
                  </a:cubicBezTo>
                  <a:lnTo>
                    <a:pt x="5528" y="7143"/>
                  </a:lnTo>
                  <a:lnTo>
                    <a:pt x="5515" y="7165"/>
                  </a:lnTo>
                  <a:cubicBezTo>
                    <a:pt x="5412" y="7332"/>
                    <a:pt x="5268" y="7561"/>
                    <a:pt x="5294" y="7803"/>
                  </a:cubicBezTo>
                  <a:cubicBezTo>
                    <a:pt x="5301" y="7863"/>
                    <a:pt x="5318" y="7921"/>
                    <a:pt x="5335" y="7973"/>
                  </a:cubicBezTo>
                  <a:lnTo>
                    <a:pt x="5333" y="7973"/>
                  </a:lnTo>
                  <a:lnTo>
                    <a:pt x="5316" y="7975"/>
                  </a:lnTo>
                  <a:cubicBezTo>
                    <a:pt x="5266" y="7975"/>
                    <a:pt x="5215" y="7970"/>
                    <a:pt x="5166" y="7966"/>
                  </a:cubicBezTo>
                  <a:cubicBezTo>
                    <a:pt x="5112" y="7964"/>
                    <a:pt x="5058" y="7961"/>
                    <a:pt x="5006" y="7961"/>
                  </a:cubicBezTo>
                  <a:cubicBezTo>
                    <a:pt x="4969" y="7961"/>
                    <a:pt x="4933" y="7962"/>
                    <a:pt x="4900" y="7966"/>
                  </a:cubicBezTo>
                  <a:cubicBezTo>
                    <a:pt x="4825" y="7977"/>
                    <a:pt x="4754" y="7996"/>
                    <a:pt x="4684" y="8018"/>
                  </a:cubicBezTo>
                  <a:cubicBezTo>
                    <a:pt x="4621" y="8037"/>
                    <a:pt x="4555" y="8056"/>
                    <a:pt x="4491" y="8065"/>
                  </a:cubicBezTo>
                  <a:cubicBezTo>
                    <a:pt x="4465" y="8069"/>
                    <a:pt x="4441" y="8071"/>
                    <a:pt x="4418" y="8071"/>
                  </a:cubicBezTo>
                  <a:cubicBezTo>
                    <a:pt x="4358" y="8071"/>
                    <a:pt x="4212" y="8058"/>
                    <a:pt x="4144" y="7945"/>
                  </a:cubicBezTo>
                  <a:cubicBezTo>
                    <a:pt x="4118" y="7900"/>
                    <a:pt x="4105" y="7840"/>
                    <a:pt x="4092" y="7782"/>
                  </a:cubicBezTo>
                  <a:cubicBezTo>
                    <a:pt x="4071" y="7681"/>
                    <a:pt x="4047" y="7576"/>
                    <a:pt x="3947" y="7540"/>
                  </a:cubicBezTo>
                  <a:cubicBezTo>
                    <a:pt x="3927" y="7533"/>
                    <a:pt x="3908" y="7529"/>
                    <a:pt x="3889" y="7529"/>
                  </a:cubicBezTo>
                  <a:cubicBezTo>
                    <a:pt x="3807" y="7529"/>
                    <a:pt x="3737" y="7585"/>
                    <a:pt x="3668" y="7638"/>
                  </a:cubicBezTo>
                  <a:cubicBezTo>
                    <a:pt x="3644" y="7658"/>
                    <a:pt x="3621" y="7677"/>
                    <a:pt x="3597" y="7692"/>
                  </a:cubicBezTo>
                  <a:cubicBezTo>
                    <a:pt x="3514" y="7748"/>
                    <a:pt x="3409" y="7773"/>
                    <a:pt x="3270" y="7773"/>
                  </a:cubicBezTo>
                  <a:cubicBezTo>
                    <a:pt x="3192" y="7773"/>
                    <a:pt x="3111" y="7765"/>
                    <a:pt x="3040" y="7756"/>
                  </a:cubicBezTo>
                  <a:cubicBezTo>
                    <a:pt x="2974" y="7750"/>
                    <a:pt x="2899" y="7741"/>
                    <a:pt x="2843" y="7703"/>
                  </a:cubicBezTo>
                  <a:cubicBezTo>
                    <a:pt x="2811" y="7681"/>
                    <a:pt x="2785" y="7649"/>
                    <a:pt x="2755" y="7615"/>
                  </a:cubicBezTo>
                  <a:cubicBezTo>
                    <a:pt x="2712" y="7561"/>
                    <a:pt x="2665" y="7508"/>
                    <a:pt x="2595" y="7490"/>
                  </a:cubicBezTo>
                  <a:cubicBezTo>
                    <a:pt x="2573" y="7486"/>
                    <a:pt x="2554" y="7486"/>
                    <a:pt x="2537" y="7486"/>
                  </a:cubicBezTo>
                  <a:lnTo>
                    <a:pt x="2503" y="7486"/>
                  </a:lnTo>
                  <a:cubicBezTo>
                    <a:pt x="2483" y="7486"/>
                    <a:pt x="2466" y="7486"/>
                    <a:pt x="2449" y="7480"/>
                  </a:cubicBezTo>
                  <a:cubicBezTo>
                    <a:pt x="2391" y="7463"/>
                    <a:pt x="2355" y="7398"/>
                    <a:pt x="2327" y="7338"/>
                  </a:cubicBezTo>
                  <a:lnTo>
                    <a:pt x="2308" y="7298"/>
                  </a:lnTo>
                  <a:cubicBezTo>
                    <a:pt x="2329" y="7257"/>
                    <a:pt x="2329" y="7206"/>
                    <a:pt x="2327" y="7163"/>
                  </a:cubicBezTo>
                  <a:cubicBezTo>
                    <a:pt x="2310" y="6796"/>
                    <a:pt x="2449" y="6419"/>
                    <a:pt x="2700" y="6151"/>
                  </a:cubicBezTo>
                  <a:cubicBezTo>
                    <a:pt x="2710" y="6139"/>
                    <a:pt x="2721" y="6128"/>
                    <a:pt x="2732" y="6117"/>
                  </a:cubicBezTo>
                  <a:cubicBezTo>
                    <a:pt x="2787" y="6059"/>
                    <a:pt x="2843" y="6001"/>
                    <a:pt x="2875" y="5924"/>
                  </a:cubicBezTo>
                  <a:cubicBezTo>
                    <a:pt x="2952" y="5734"/>
                    <a:pt x="2841" y="5556"/>
                    <a:pt x="2734" y="5384"/>
                  </a:cubicBezTo>
                  <a:cubicBezTo>
                    <a:pt x="2659" y="5262"/>
                    <a:pt x="2580" y="5138"/>
                    <a:pt x="2565" y="5007"/>
                  </a:cubicBezTo>
                  <a:cubicBezTo>
                    <a:pt x="2556" y="4941"/>
                    <a:pt x="2563" y="4868"/>
                    <a:pt x="2569" y="4797"/>
                  </a:cubicBezTo>
                  <a:cubicBezTo>
                    <a:pt x="2580" y="4665"/>
                    <a:pt x="2592" y="4525"/>
                    <a:pt x="2503" y="4420"/>
                  </a:cubicBezTo>
                  <a:cubicBezTo>
                    <a:pt x="2449" y="4356"/>
                    <a:pt x="2374" y="4326"/>
                    <a:pt x="2299" y="4296"/>
                  </a:cubicBezTo>
                  <a:cubicBezTo>
                    <a:pt x="2237" y="4272"/>
                    <a:pt x="2179" y="4249"/>
                    <a:pt x="2134" y="4208"/>
                  </a:cubicBezTo>
                  <a:cubicBezTo>
                    <a:pt x="2048" y="4131"/>
                    <a:pt x="2029" y="4013"/>
                    <a:pt x="2008" y="3891"/>
                  </a:cubicBezTo>
                  <a:cubicBezTo>
                    <a:pt x="1995" y="3816"/>
                    <a:pt x="1980" y="3741"/>
                    <a:pt x="1952" y="3670"/>
                  </a:cubicBezTo>
                  <a:cubicBezTo>
                    <a:pt x="1847" y="3407"/>
                    <a:pt x="1538" y="3255"/>
                    <a:pt x="1061" y="3231"/>
                  </a:cubicBezTo>
                  <a:lnTo>
                    <a:pt x="1013" y="3229"/>
                  </a:lnTo>
                  <a:cubicBezTo>
                    <a:pt x="707" y="3216"/>
                    <a:pt x="362" y="3199"/>
                    <a:pt x="150" y="2989"/>
                  </a:cubicBezTo>
                  <a:cubicBezTo>
                    <a:pt x="169" y="2976"/>
                    <a:pt x="184" y="2957"/>
                    <a:pt x="193" y="2933"/>
                  </a:cubicBezTo>
                  <a:cubicBezTo>
                    <a:pt x="216" y="2876"/>
                    <a:pt x="210" y="2796"/>
                    <a:pt x="176" y="2734"/>
                  </a:cubicBezTo>
                  <a:cubicBezTo>
                    <a:pt x="161" y="2711"/>
                    <a:pt x="146" y="2685"/>
                    <a:pt x="129" y="2661"/>
                  </a:cubicBezTo>
                  <a:cubicBezTo>
                    <a:pt x="94" y="2610"/>
                    <a:pt x="60" y="2561"/>
                    <a:pt x="56" y="2503"/>
                  </a:cubicBezTo>
                  <a:cubicBezTo>
                    <a:pt x="54" y="2458"/>
                    <a:pt x="69" y="2421"/>
                    <a:pt x="99" y="2389"/>
                  </a:cubicBezTo>
                  <a:cubicBezTo>
                    <a:pt x="174" y="2310"/>
                    <a:pt x="330" y="2280"/>
                    <a:pt x="452" y="2280"/>
                  </a:cubicBezTo>
                  <a:lnTo>
                    <a:pt x="469" y="2282"/>
                  </a:lnTo>
                  <a:cubicBezTo>
                    <a:pt x="1080" y="2297"/>
                    <a:pt x="1695" y="2336"/>
                    <a:pt x="2301" y="2398"/>
                  </a:cubicBezTo>
                  <a:lnTo>
                    <a:pt x="2318" y="2400"/>
                  </a:lnTo>
                  <a:lnTo>
                    <a:pt x="2327" y="2385"/>
                  </a:lnTo>
                  <a:cubicBezTo>
                    <a:pt x="2449" y="2177"/>
                    <a:pt x="2323" y="1963"/>
                    <a:pt x="2203" y="1757"/>
                  </a:cubicBezTo>
                  <a:cubicBezTo>
                    <a:pt x="2110" y="1601"/>
                    <a:pt x="2016" y="1438"/>
                    <a:pt x="2018" y="1273"/>
                  </a:cubicBezTo>
                  <a:cubicBezTo>
                    <a:pt x="2039" y="1254"/>
                    <a:pt x="2063" y="1245"/>
                    <a:pt x="2091" y="1245"/>
                  </a:cubicBezTo>
                  <a:cubicBezTo>
                    <a:pt x="2162" y="1245"/>
                    <a:pt x="2257" y="1305"/>
                    <a:pt x="2374" y="1419"/>
                  </a:cubicBezTo>
                  <a:cubicBezTo>
                    <a:pt x="2585" y="1624"/>
                    <a:pt x="2878" y="1742"/>
                    <a:pt x="3175" y="1742"/>
                  </a:cubicBezTo>
                  <a:cubicBezTo>
                    <a:pt x="3197" y="1742"/>
                    <a:pt x="3219" y="1741"/>
                    <a:pt x="3242" y="1740"/>
                  </a:cubicBezTo>
                  <a:cubicBezTo>
                    <a:pt x="3342" y="1734"/>
                    <a:pt x="3411" y="1704"/>
                    <a:pt x="3447" y="1650"/>
                  </a:cubicBezTo>
                  <a:cubicBezTo>
                    <a:pt x="3475" y="1607"/>
                    <a:pt x="3479" y="1558"/>
                    <a:pt x="3482" y="1511"/>
                  </a:cubicBezTo>
                  <a:cubicBezTo>
                    <a:pt x="3486" y="1468"/>
                    <a:pt x="3488" y="1427"/>
                    <a:pt x="3509" y="1397"/>
                  </a:cubicBezTo>
                  <a:cubicBezTo>
                    <a:pt x="3550" y="1335"/>
                    <a:pt x="3638" y="1333"/>
                    <a:pt x="3724" y="1331"/>
                  </a:cubicBezTo>
                  <a:lnTo>
                    <a:pt x="3752" y="1331"/>
                  </a:lnTo>
                  <a:cubicBezTo>
                    <a:pt x="4032" y="1322"/>
                    <a:pt x="4304" y="1159"/>
                    <a:pt x="4448" y="917"/>
                  </a:cubicBezTo>
                  <a:lnTo>
                    <a:pt x="4617" y="193"/>
                  </a:lnTo>
                  <a:cubicBezTo>
                    <a:pt x="4628" y="148"/>
                    <a:pt x="4639" y="110"/>
                    <a:pt x="4666" y="86"/>
                  </a:cubicBezTo>
                  <a:cubicBezTo>
                    <a:pt x="4696" y="60"/>
                    <a:pt x="4741" y="58"/>
                    <a:pt x="4791" y="58"/>
                  </a:cubicBezTo>
                  <a:lnTo>
                    <a:pt x="5166" y="54"/>
                  </a:lnTo>
                  <a:close/>
                  <a:moveTo>
                    <a:pt x="5191" y="0"/>
                  </a:moveTo>
                  <a:lnTo>
                    <a:pt x="4791" y="5"/>
                  </a:lnTo>
                  <a:cubicBezTo>
                    <a:pt x="4746" y="5"/>
                    <a:pt x="4679" y="5"/>
                    <a:pt x="4632" y="45"/>
                  </a:cubicBezTo>
                  <a:cubicBezTo>
                    <a:pt x="4589" y="82"/>
                    <a:pt x="4574" y="140"/>
                    <a:pt x="4566" y="180"/>
                  </a:cubicBezTo>
                  <a:lnTo>
                    <a:pt x="4401" y="889"/>
                  </a:lnTo>
                  <a:lnTo>
                    <a:pt x="4401" y="894"/>
                  </a:lnTo>
                  <a:cubicBezTo>
                    <a:pt x="4266" y="1119"/>
                    <a:pt x="4011" y="1269"/>
                    <a:pt x="3749" y="1277"/>
                  </a:cubicBezTo>
                  <a:lnTo>
                    <a:pt x="3724" y="1277"/>
                  </a:lnTo>
                  <a:cubicBezTo>
                    <a:pt x="3627" y="1279"/>
                    <a:pt x="3520" y="1284"/>
                    <a:pt x="3464" y="1367"/>
                  </a:cubicBezTo>
                  <a:cubicBezTo>
                    <a:pt x="3437" y="1410"/>
                    <a:pt x="3432" y="1459"/>
                    <a:pt x="3430" y="1507"/>
                  </a:cubicBezTo>
                  <a:cubicBezTo>
                    <a:pt x="3426" y="1549"/>
                    <a:pt x="3424" y="1590"/>
                    <a:pt x="3402" y="1620"/>
                  </a:cubicBezTo>
                  <a:cubicBezTo>
                    <a:pt x="3377" y="1659"/>
                    <a:pt x="3323" y="1680"/>
                    <a:pt x="3237" y="1686"/>
                  </a:cubicBezTo>
                  <a:cubicBezTo>
                    <a:pt x="3215" y="1688"/>
                    <a:pt x="3193" y="1689"/>
                    <a:pt x="3171" y="1689"/>
                  </a:cubicBezTo>
                  <a:cubicBezTo>
                    <a:pt x="2889" y="1689"/>
                    <a:pt x="2611" y="1575"/>
                    <a:pt x="2410" y="1380"/>
                  </a:cubicBezTo>
                  <a:cubicBezTo>
                    <a:pt x="2282" y="1254"/>
                    <a:pt x="2174" y="1192"/>
                    <a:pt x="2089" y="1192"/>
                  </a:cubicBezTo>
                  <a:cubicBezTo>
                    <a:pt x="2043" y="1192"/>
                    <a:pt x="2004" y="1210"/>
                    <a:pt x="1971" y="1245"/>
                  </a:cubicBezTo>
                  <a:lnTo>
                    <a:pt x="1965" y="1252"/>
                  </a:lnTo>
                  <a:lnTo>
                    <a:pt x="1965" y="1262"/>
                  </a:lnTo>
                  <a:cubicBezTo>
                    <a:pt x="1958" y="1444"/>
                    <a:pt x="2059" y="1618"/>
                    <a:pt x="2155" y="1783"/>
                  </a:cubicBezTo>
                  <a:cubicBezTo>
                    <a:pt x="2271" y="1980"/>
                    <a:pt x="2380" y="2166"/>
                    <a:pt x="2290" y="2344"/>
                  </a:cubicBezTo>
                  <a:cubicBezTo>
                    <a:pt x="1688" y="2282"/>
                    <a:pt x="1076" y="2244"/>
                    <a:pt x="471" y="2229"/>
                  </a:cubicBezTo>
                  <a:lnTo>
                    <a:pt x="452" y="2229"/>
                  </a:lnTo>
                  <a:cubicBezTo>
                    <a:pt x="388" y="2229"/>
                    <a:pt x="169" y="2237"/>
                    <a:pt x="60" y="2353"/>
                  </a:cubicBezTo>
                  <a:cubicBezTo>
                    <a:pt x="19" y="2396"/>
                    <a:pt x="0" y="2447"/>
                    <a:pt x="2" y="2505"/>
                  </a:cubicBezTo>
                  <a:cubicBezTo>
                    <a:pt x="7" y="2578"/>
                    <a:pt x="47" y="2636"/>
                    <a:pt x="86" y="2691"/>
                  </a:cubicBezTo>
                  <a:cubicBezTo>
                    <a:pt x="101" y="2715"/>
                    <a:pt x="116" y="2736"/>
                    <a:pt x="129" y="2760"/>
                  </a:cubicBezTo>
                  <a:cubicBezTo>
                    <a:pt x="154" y="2807"/>
                    <a:pt x="161" y="2871"/>
                    <a:pt x="144" y="2912"/>
                  </a:cubicBezTo>
                  <a:cubicBezTo>
                    <a:pt x="135" y="2936"/>
                    <a:pt x="120" y="2951"/>
                    <a:pt x="99" y="2957"/>
                  </a:cubicBezTo>
                  <a:lnTo>
                    <a:pt x="58" y="2968"/>
                  </a:lnTo>
                  <a:lnTo>
                    <a:pt x="86" y="3000"/>
                  </a:lnTo>
                  <a:cubicBezTo>
                    <a:pt x="311" y="3251"/>
                    <a:pt x="684" y="3268"/>
                    <a:pt x="1011" y="3283"/>
                  </a:cubicBezTo>
                  <a:lnTo>
                    <a:pt x="1058" y="3285"/>
                  </a:lnTo>
                  <a:cubicBezTo>
                    <a:pt x="1376" y="3300"/>
                    <a:pt x="1778" y="3383"/>
                    <a:pt x="1903" y="3692"/>
                  </a:cubicBezTo>
                  <a:cubicBezTo>
                    <a:pt x="1928" y="3756"/>
                    <a:pt x="1941" y="3829"/>
                    <a:pt x="1954" y="3900"/>
                  </a:cubicBezTo>
                  <a:cubicBezTo>
                    <a:pt x="1975" y="4026"/>
                    <a:pt x="1999" y="4159"/>
                    <a:pt x="2098" y="4247"/>
                  </a:cubicBezTo>
                  <a:cubicBezTo>
                    <a:pt x="2151" y="4294"/>
                    <a:pt x="2215" y="4322"/>
                    <a:pt x="2280" y="4347"/>
                  </a:cubicBezTo>
                  <a:cubicBezTo>
                    <a:pt x="2350" y="4375"/>
                    <a:pt x="2417" y="4401"/>
                    <a:pt x="2462" y="4455"/>
                  </a:cubicBezTo>
                  <a:cubicBezTo>
                    <a:pt x="2537" y="4542"/>
                    <a:pt x="2526" y="4665"/>
                    <a:pt x="2515" y="4793"/>
                  </a:cubicBezTo>
                  <a:cubicBezTo>
                    <a:pt x="2509" y="4866"/>
                    <a:pt x="2503" y="4943"/>
                    <a:pt x="2511" y="5014"/>
                  </a:cubicBezTo>
                  <a:cubicBezTo>
                    <a:pt x="2528" y="5157"/>
                    <a:pt x="2610" y="5286"/>
                    <a:pt x="2689" y="5412"/>
                  </a:cubicBezTo>
                  <a:cubicBezTo>
                    <a:pt x="2794" y="5582"/>
                    <a:pt x="2892" y="5740"/>
                    <a:pt x="2826" y="5905"/>
                  </a:cubicBezTo>
                  <a:cubicBezTo>
                    <a:pt x="2798" y="5971"/>
                    <a:pt x="2747" y="6023"/>
                    <a:pt x="2693" y="6079"/>
                  </a:cubicBezTo>
                  <a:cubicBezTo>
                    <a:pt x="2682" y="6091"/>
                    <a:pt x="2670" y="6102"/>
                    <a:pt x="2659" y="6115"/>
                  </a:cubicBezTo>
                  <a:cubicBezTo>
                    <a:pt x="2395" y="6396"/>
                    <a:pt x="2254" y="6779"/>
                    <a:pt x="2273" y="7165"/>
                  </a:cubicBezTo>
                  <a:cubicBezTo>
                    <a:pt x="2275" y="7203"/>
                    <a:pt x="2275" y="7253"/>
                    <a:pt x="2254" y="7278"/>
                  </a:cubicBezTo>
                  <a:lnTo>
                    <a:pt x="2245" y="7293"/>
                  </a:lnTo>
                  <a:lnTo>
                    <a:pt x="2278" y="7362"/>
                  </a:lnTo>
                  <a:cubicBezTo>
                    <a:pt x="2312" y="7430"/>
                    <a:pt x="2355" y="7508"/>
                    <a:pt x="2432" y="7531"/>
                  </a:cubicBezTo>
                  <a:cubicBezTo>
                    <a:pt x="2458" y="7538"/>
                    <a:pt x="2481" y="7540"/>
                    <a:pt x="2503" y="7540"/>
                  </a:cubicBezTo>
                  <a:lnTo>
                    <a:pt x="2537" y="7540"/>
                  </a:lnTo>
                  <a:cubicBezTo>
                    <a:pt x="2550" y="7540"/>
                    <a:pt x="2567" y="7540"/>
                    <a:pt x="2582" y="7544"/>
                  </a:cubicBezTo>
                  <a:cubicBezTo>
                    <a:pt x="2637" y="7555"/>
                    <a:pt x="2674" y="7602"/>
                    <a:pt x="2715" y="7649"/>
                  </a:cubicBezTo>
                  <a:cubicBezTo>
                    <a:pt x="2745" y="7683"/>
                    <a:pt x="2775" y="7720"/>
                    <a:pt x="2813" y="7748"/>
                  </a:cubicBezTo>
                  <a:cubicBezTo>
                    <a:pt x="2882" y="7793"/>
                    <a:pt x="2965" y="7803"/>
                    <a:pt x="3036" y="7810"/>
                  </a:cubicBezTo>
                  <a:cubicBezTo>
                    <a:pt x="3107" y="7818"/>
                    <a:pt x="3190" y="7827"/>
                    <a:pt x="3270" y="7827"/>
                  </a:cubicBezTo>
                  <a:cubicBezTo>
                    <a:pt x="3419" y="7827"/>
                    <a:pt x="3533" y="7797"/>
                    <a:pt x="3625" y="7737"/>
                  </a:cubicBezTo>
                  <a:cubicBezTo>
                    <a:pt x="3651" y="7720"/>
                    <a:pt x="3674" y="7700"/>
                    <a:pt x="3700" y="7681"/>
                  </a:cubicBezTo>
                  <a:cubicBezTo>
                    <a:pt x="3763" y="7631"/>
                    <a:pt x="3828" y="7583"/>
                    <a:pt x="3890" y="7583"/>
                  </a:cubicBezTo>
                  <a:cubicBezTo>
                    <a:pt x="3903" y="7583"/>
                    <a:pt x="3915" y="7585"/>
                    <a:pt x="3927" y="7589"/>
                  </a:cubicBezTo>
                  <a:cubicBezTo>
                    <a:pt x="4002" y="7617"/>
                    <a:pt x="4019" y="7698"/>
                    <a:pt x="4041" y="7795"/>
                  </a:cubicBezTo>
                  <a:cubicBezTo>
                    <a:pt x="4054" y="7855"/>
                    <a:pt x="4067" y="7919"/>
                    <a:pt x="4099" y="7973"/>
                  </a:cubicBezTo>
                  <a:cubicBezTo>
                    <a:pt x="4154" y="8069"/>
                    <a:pt x="4272" y="8125"/>
                    <a:pt x="4418" y="8125"/>
                  </a:cubicBezTo>
                  <a:cubicBezTo>
                    <a:pt x="4444" y="8125"/>
                    <a:pt x="4471" y="8122"/>
                    <a:pt x="4497" y="8118"/>
                  </a:cubicBezTo>
                  <a:cubicBezTo>
                    <a:pt x="4568" y="8107"/>
                    <a:pt x="4634" y="8088"/>
                    <a:pt x="4699" y="8069"/>
                  </a:cubicBezTo>
                  <a:cubicBezTo>
                    <a:pt x="4767" y="8050"/>
                    <a:pt x="4836" y="8028"/>
                    <a:pt x="4906" y="8020"/>
                  </a:cubicBezTo>
                  <a:cubicBezTo>
                    <a:pt x="4937" y="8016"/>
                    <a:pt x="4972" y="8015"/>
                    <a:pt x="5008" y="8015"/>
                  </a:cubicBezTo>
                  <a:cubicBezTo>
                    <a:pt x="5058" y="8015"/>
                    <a:pt x="5111" y="8017"/>
                    <a:pt x="5161" y="8020"/>
                  </a:cubicBezTo>
                  <a:cubicBezTo>
                    <a:pt x="5213" y="8024"/>
                    <a:pt x="5264" y="8028"/>
                    <a:pt x="5316" y="8028"/>
                  </a:cubicBezTo>
                  <a:lnTo>
                    <a:pt x="5333" y="8026"/>
                  </a:lnTo>
                  <a:lnTo>
                    <a:pt x="5361" y="8026"/>
                  </a:lnTo>
                  <a:lnTo>
                    <a:pt x="5410" y="8022"/>
                  </a:lnTo>
                  <a:lnTo>
                    <a:pt x="5397" y="7990"/>
                  </a:lnTo>
                  <a:cubicBezTo>
                    <a:pt x="5378" y="7932"/>
                    <a:pt x="5354" y="7865"/>
                    <a:pt x="5348" y="7797"/>
                  </a:cubicBezTo>
                  <a:cubicBezTo>
                    <a:pt x="5326" y="7598"/>
                    <a:pt x="5429" y="7407"/>
                    <a:pt x="5549" y="7214"/>
                  </a:cubicBezTo>
                  <a:cubicBezTo>
                    <a:pt x="5573" y="7223"/>
                    <a:pt x="5601" y="7229"/>
                    <a:pt x="5626" y="7229"/>
                  </a:cubicBezTo>
                  <a:cubicBezTo>
                    <a:pt x="5736" y="7229"/>
                    <a:pt x="5838" y="7146"/>
                    <a:pt x="5937" y="7064"/>
                  </a:cubicBezTo>
                  <a:cubicBezTo>
                    <a:pt x="5984" y="7026"/>
                    <a:pt x="6033" y="6985"/>
                    <a:pt x="6083" y="6955"/>
                  </a:cubicBezTo>
                  <a:cubicBezTo>
                    <a:pt x="6143" y="6918"/>
                    <a:pt x="6215" y="6899"/>
                    <a:pt x="6293" y="6899"/>
                  </a:cubicBezTo>
                  <a:cubicBezTo>
                    <a:pt x="6458" y="6899"/>
                    <a:pt x="6612" y="6987"/>
                    <a:pt x="6685" y="7120"/>
                  </a:cubicBezTo>
                  <a:cubicBezTo>
                    <a:pt x="6693" y="7137"/>
                    <a:pt x="6702" y="7154"/>
                    <a:pt x="6710" y="7171"/>
                  </a:cubicBezTo>
                  <a:cubicBezTo>
                    <a:pt x="6738" y="7233"/>
                    <a:pt x="6768" y="7298"/>
                    <a:pt x="6832" y="7330"/>
                  </a:cubicBezTo>
                  <a:cubicBezTo>
                    <a:pt x="6875" y="7353"/>
                    <a:pt x="6922" y="7355"/>
                    <a:pt x="6970" y="7355"/>
                  </a:cubicBezTo>
                  <a:lnTo>
                    <a:pt x="6993" y="7355"/>
                  </a:lnTo>
                  <a:cubicBezTo>
                    <a:pt x="7038" y="7355"/>
                    <a:pt x="7079" y="7355"/>
                    <a:pt x="7111" y="7377"/>
                  </a:cubicBezTo>
                  <a:cubicBezTo>
                    <a:pt x="7137" y="7394"/>
                    <a:pt x="7154" y="7420"/>
                    <a:pt x="7171" y="7448"/>
                  </a:cubicBezTo>
                  <a:cubicBezTo>
                    <a:pt x="7182" y="7463"/>
                    <a:pt x="7190" y="7478"/>
                    <a:pt x="7201" y="7490"/>
                  </a:cubicBezTo>
                  <a:cubicBezTo>
                    <a:pt x="7261" y="7565"/>
                    <a:pt x="7353" y="7604"/>
                    <a:pt x="7462" y="7606"/>
                  </a:cubicBezTo>
                  <a:cubicBezTo>
                    <a:pt x="7559" y="7606"/>
                    <a:pt x="7659" y="7574"/>
                    <a:pt x="7741" y="7518"/>
                  </a:cubicBezTo>
                  <a:cubicBezTo>
                    <a:pt x="7854" y="7439"/>
                    <a:pt x="7938" y="7330"/>
                    <a:pt x="8019" y="7223"/>
                  </a:cubicBezTo>
                  <a:cubicBezTo>
                    <a:pt x="8049" y="7182"/>
                    <a:pt x="8082" y="7141"/>
                    <a:pt x="8114" y="7101"/>
                  </a:cubicBezTo>
                  <a:cubicBezTo>
                    <a:pt x="8236" y="6955"/>
                    <a:pt x="8384" y="6833"/>
                    <a:pt x="8499" y="6743"/>
                  </a:cubicBezTo>
                  <a:lnTo>
                    <a:pt x="8523" y="6726"/>
                  </a:lnTo>
                  <a:lnTo>
                    <a:pt x="8187" y="6344"/>
                  </a:lnTo>
                  <a:cubicBezTo>
                    <a:pt x="8127" y="6276"/>
                    <a:pt x="8056" y="6199"/>
                    <a:pt x="8030" y="6106"/>
                  </a:cubicBezTo>
                  <a:cubicBezTo>
                    <a:pt x="7981" y="5944"/>
                    <a:pt x="8062" y="5789"/>
                    <a:pt x="8150" y="5624"/>
                  </a:cubicBezTo>
                  <a:cubicBezTo>
                    <a:pt x="8217" y="5498"/>
                    <a:pt x="8285" y="5367"/>
                    <a:pt x="8296" y="5228"/>
                  </a:cubicBezTo>
                  <a:cubicBezTo>
                    <a:pt x="8317" y="4971"/>
                    <a:pt x="8146" y="4750"/>
                    <a:pt x="7970" y="4547"/>
                  </a:cubicBezTo>
                  <a:cubicBezTo>
                    <a:pt x="7940" y="4510"/>
                    <a:pt x="7904" y="4472"/>
                    <a:pt x="7859" y="4446"/>
                  </a:cubicBezTo>
                  <a:cubicBezTo>
                    <a:pt x="7827" y="4427"/>
                    <a:pt x="7790" y="4418"/>
                    <a:pt x="7756" y="4407"/>
                  </a:cubicBezTo>
                  <a:cubicBezTo>
                    <a:pt x="7711" y="4397"/>
                    <a:pt x="7668" y="4384"/>
                    <a:pt x="7640" y="4354"/>
                  </a:cubicBezTo>
                  <a:cubicBezTo>
                    <a:pt x="7612" y="4328"/>
                    <a:pt x="7602" y="4294"/>
                    <a:pt x="7608" y="4255"/>
                  </a:cubicBezTo>
                  <a:cubicBezTo>
                    <a:pt x="7617" y="4180"/>
                    <a:pt x="7681" y="4092"/>
                    <a:pt x="7762" y="4043"/>
                  </a:cubicBezTo>
                  <a:cubicBezTo>
                    <a:pt x="7788" y="4028"/>
                    <a:pt x="7814" y="4013"/>
                    <a:pt x="7842" y="4000"/>
                  </a:cubicBezTo>
                  <a:cubicBezTo>
                    <a:pt x="7951" y="3940"/>
                    <a:pt x="8064" y="3880"/>
                    <a:pt x="8103" y="3760"/>
                  </a:cubicBezTo>
                  <a:cubicBezTo>
                    <a:pt x="8114" y="3724"/>
                    <a:pt x="8118" y="3685"/>
                    <a:pt x="8120" y="3647"/>
                  </a:cubicBezTo>
                  <a:cubicBezTo>
                    <a:pt x="8122" y="3610"/>
                    <a:pt x="8124" y="3574"/>
                    <a:pt x="8135" y="3542"/>
                  </a:cubicBezTo>
                  <a:cubicBezTo>
                    <a:pt x="8165" y="3458"/>
                    <a:pt x="8251" y="3405"/>
                    <a:pt x="8332" y="3353"/>
                  </a:cubicBezTo>
                  <a:lnTo>
                    <a:pt x="8339" y="3349"/>
                  </a:lnTo>
                  <a:cubicBezTo>
                    <a:pt x="8416" y="3300"/>
                    <a:pt x="8499" y="3244"/>
                    <a:pt x="8591" y="3173"/>
                  </a:cubicBezTo>
                  <a:lnTo>
                    <a:pt x="8613" y="3156"/>
                  </a:lnTo>
                  <a:lnTo>
                    <a:pt x="8596" y="3135"/>
                  </a:lnTo>
                  <a:lnTo>
                    <a:pt x="8587" y="3128"/>
                  </a:lnTo>
                  <a:cubicBezTo>
                    <a:pt x="8570" y="3101"/>
                    <a:pt x="8570" y="3060"/>
                    <a:pt x="8570" y="3026"/>
                  </a:cubicBezTo>
                  <a:cubicBezTo>
                    <a:pt x="8566" y="2768"/>
                    <a:pt x="8574" y="2543"/>
                    <a:pt x="8701" y="2366"/>
                  </a:cubicBezTo>
                  <a:cubicBezTo>
                    <a:pt x="8718" y="2344"/>
                    <a:pt x="8735" y="2321"/>
                    <a:pt x="8754" y="2299"/>
                  </a:cubicBezTo>
                  <a:cubicBezTo>
                    <a:pt x="8791" y="2254"/>
                    <a:pt x="8831" y="2209"/>
                    <a:pt x="8855" y="2154"/>
                  </a:cubicBezTo>
                  <a:cubicBezTo>
                    <a:pt x="8879" y="2098"/>
                    <a:pt x="8879" y="2029"/>
                    <a:pt x="8857" y="1978"/>
                  </a:cubicBezTo>
                  <a:cubicBezTo>
                    <a:pt x="8840" y="1937"/>
                    <a:pt x="8812" y="1909"/>
                    <a:pt x="8776" y="1894"/>
                  </a:cubicBezTo>
                  <a:cubicBezTo>
                    <a:pt x="8748" y="1884"/>
                    <a:pt x="8720" y="1884"/>
                    <a:pt x="8692" y="1884"/>
                  </a:cubicBezTo>
                  <a:lnTo>
                    <a:pt x="8673" y="1884"/>
                  </a:lnTo>
                  <a:cubicBezTo>
                    <a:pt x="8658" y="1884"/>
                    <a:pt x="8643" y="1884"/>
                    <a:pt x="8626" y="1879"/>
                  </a:cubicBezTo>
                  <a:cubicBezTo>
                    <a:pt x="8585" y="1873"/>
                    <a:pt x="8551" y="1845"/>
                    <a:pt x="8512" y="1819"/>
                  </a:cubicBezTo>
                  <a:cubicBezTo>
                    <a:pt x="8504" y="1813"/>
                    <a:pt x="8495" y="1804"/>
                    <a:pt x="8484" y="1800"/>
                  </a:cubicBezTo>
                  <a:cubicBezTo>
                    <a:pt x="8266" y="1646"/>
                    <a:pt x="7996" y="1631"/>
                    <a:pt x="7689" y="1631"/>
                  </a:cubicBezTo>
                  <a:cubicBezTo>
                    <a:pt x="7668" y="1588"/>
                    <a:pt x="7655" y="1541"/>
                    <a:pt x="7651" y="1487"/>
                  </a:cubicBezTo>
                  <a:lnTo>
                    <a:pt x="7647" y="1447"/>
                  </a:lnTo>
                  <a:lnTo>
                    <a:pt x="7610" y="1468"/>
                  </a:lnTo>
                  <a:cubicBezTo>
                    <a:pt x="7574" y="1489"/>
                    <a:pt x="7544" y="1504"/>
                    <a:pt x="7516" y="1517"/>
                  </a:cubicBezTo>
                  <a:cubicBezTo>
                    <a:pt x="7450" y="1545"/>
                    <a:pt x="7382" y="1559"/>
                    <a:pt x="7318" y="1559"/>
                  </a:cubicBezTo>
                  <a:cubicBezTo>
                    <a:pt x="7259" y="1559"/>
                    <a:pt x="7204" y="1547"/>
                    <a:pt x="7158" y="1524"/>
                  </a:cubicBezTo>
                  <a:cubicBezTo>
                    <a:pt x="7128" y="1509"/>
                    <a:pt x="7102" y="1487"/>
                    <a:pt x="7072" y="1468"/>
                  </a:cubicBezTo>
                  <a:cubicBezTo>
                    <a:pt x="7049" y="1449"/>
                    <a:pt x="7023" y="1429"/>
                    <a:pt x="6995" y="1414"/>
                  </a:cubicBezTo>
                  <a:cubicBezTo>
                    <a:pt x="6937" y="1380"/>
                    <a:pt x="6871" y="1363"/>
                    <a:pt x="6809" y="1346"/>
                  </a:cubicBezTo>
                  <a:cubicBezTo>
                    <a:pt x="6730" y="1322"/>
                    <a:pt x="6655" y="1301"/>
                    <a:pt x="6595" y="1254"/>
                  </a:cubicBezTo>
                  <a:cubicBezTo>
                    <a:pt x="6563" y="1226"/>
                    <a:pt x="6535" y="1189"/>
                    <a:pt x="6507" y="1153"/>
                  </a:cubicBezTo>
                  <a:cubicBezTo>
                    <a:pt x="6479" y="1117"/>
                    <a:pt x="6449" y="1078"/>
                    <a:pt x="6413" y="1048"/>
                  </a:cubicBezTo>
                  <a:cubicBezTo>
                    <a:pt x="6353" y="997"/>
                    <a:pt x="6275" y="969"/>
                    <a:pt x="6203" y="941"/>
                  </a:cubicBezTo>
                  <a:cubicBezTo>
                    <a:pt x="6125" y="915"/>
                    <a:pt x="6053" y="887"/>
                    <a:pt x="5999" y="836"/>
                  </a:cubicBezTo>
                  <a:cubicBezTo>
                    <a:pt x="5963" y="804"/>
                    <a:pt x="5937" y="761"/>
                    <a:pt x="5909" y="714"/>
                  </a:cubicBezTo>
                  <a:cubicBezTo>
                    <a:pt x="5881" y="669"/>
                    <a:pt x="5851" y="620"/>
                    <a:pt x="5811" y="581"/>
                  </a:cubicBezTo>
                  <a:cubicBezTo>
                    <a:pt x="5744" y="519"/>
                    <a:pt x="5656" y="489"/>
                    <a:pt x="5571" y="461"/>
                  </a:cubicBezTo>
                  <a:cubicBezTo>
                    <a:pt x="5474" y="429"/>
                    <a:pt x="5382" y="397"/>
                    <a:pt x="5328" y="322"/>
                  </a:cubicBezTo>
                  <a:cubicBezTo>
                    <a:pt x="5298" y="279"/>
                    <a:pt x="5286" y="230"/>
                    <a:pt x="5271" y="176"/>
                  </a:cubicBezTo>
                  <a:cubicBezTo>
                    <a:pt x="5258" y="129"/>
                    <a:pt x="5245" y="82"/>
                    <a:pt x="5219" y="39"/>
                  </a:cubicBezTo>
                  <a:cubicBezTo>
                    <a:pt x="5215" y="30"/>
                    <a:pt x="5211" y="24"/>
                    <a:pt x="5206" y="20"/>
                  </a:cubicBezTo>
                  <a:cubicBezTo>
                    <a:pt x="5204" y="18"/>
                    <a:pt x="5202" y="13"/>
                    <a:pt x="5200" y="11"/>
                  </a:cubicBezTo>
                  <a:lnTo>
                    <a:pt x="519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50"/>
            <p:cNvSpPr/>
            <p:nvPr/>
          </p:nvSpPr>
          <p:spPr>
            <a:xfrm>
              <a:off x="4480758" y="2435093"/>
              <a:ext cx="83909" cy="57199"/>
            </a:xfrm>
            <a:custGeom>
              <a:rect b="b" l="l" r="r" t="t"/>
              <a:pathLst>
                <a:path extrusionOk="0" h="2013" w="2953">
                  <a:moveTo>
                    <a:pt x="1563" y="0"/>
                  </a:moveTo>
                  <a:cubicBezTo>
                    <a:pt x="1559" y="0"/>
                    <a:pt x="1555" y="0"/>
                    <a:pt x="1551" y="1"/>
                  </a:cubicBezTo>
                  <a:cubicBezTo>
                    <a:pt x="1457" y="7"/>
                    <a:pt x="1382" y="74"/>
                    <a:pt x="1298" y="114"/>
                  </a:cubicBezTo>
                  <a:cubicBezTo>
                    <a:pt x="1261" y="134"/>
                    <a:pt x="1216" y="146"/>
                    <a:pt x="1174" y="146"/>
                  </a:cubicBezTo>
                  <a:cubicBezTo>
                    <a:pt x="1127" y="146"/>
                    <a:pt x="1083" y="131"/>
                    <a:pt x="1056" y="95"/>
                  </a:cubicBezTo>
                  <a:cubicBezTo>
                    <a:pt x="975" y="157"/>
                    <a:pt x="893" y="215"/>
                    <a:pt x="808" y="268"/>
                  </a:cubicBezTo>
                  <a:cubicBezTo>
                    <a:pt x="720" y="322"/>
                    <a:pt x="626" y="380"/>
                    <a:pt x="594" y="476"/>
                  </a:cubicBezTo>
                  <a:cubicBezTo>
                    <a:pt x="568" y="547"/>
                    <a:pt x="583" y="626"/>
                    <a:pt x="559" y="697"/>
                  </a:cubicBezTo>
                  <a:cubicBezTo>
                    <a:pt x="514" y="834"/>
                    <a:pt x="356" y="890"/>
                    <a:pt x="229" y="963"/>
                  </a:cubicBezTo>
                  <a:cubicBezTo>
                    <a:pt x="105" y="1038"/>
                    <a:pt x="0" y="1215"/>
                    <a:pt x="103" y="1316"/>
                  </a:cubicBezTo>
                  <a:cubicBezTo>
                    <a:pt x="161" y="1374"/>
                    <a:pt x="255" y="1372"/>
                    <a:pt x="328" y="1413"/>
                  </a:cubicBezTo>
                  <a:cubicBezTo>
                    <a:pt x="369" y="1434"/>
                    <a:pt x="401" y="1470"/>
                    <a:pt x="431" y="1507"/>
                  </a:cubicBezTo>
                  <a:cubicBezTo>
                    <a:pt x="561" y="1657"/>
                    <a:pt x="696" y="1826"/>
                    <a:pt x="739" y="2012"/>
                  </a:cubicBezTo>
                  <a:cubicBezTo>
                    <a:pt x="767" y="2004"/>
                    <a:pt x="795" y="1993"/>
                    <a:pt x="823" y="1978"/>
                  </a:cubicBezTo>
                  <a:cubicBezTo>
                    <a:pt x="889" y="1944"/>
                    <a:pt x="943" y="1890"/>
                    <a:pt x="996" y="1837"/>
                  </a:cubicBezTo>
                  <a:cubicBezTo>
                    <a:pt x="1148" y="1683"/>
                    <a:pt x="1301" y="1530"/>
                    <a:pt x="1453" y="1376"/>
                  </a:cubicBezTo>
                  <a:cubicBezTo>
                    <a:pt x="1477" y="1351"/>
                    <a:pt x="1506" y="1327"/>
                    <a:pt x="1539" y="1327"/>
                  </a:cubicBezTo>
                  <a:cubicBezTo>
                    <a:pt x="1540" y="1327"/>
                    <a:pt x="1541" y="1327"/>
                    <a:pt x="1543" y="1327"/>
                  </a:cubicBezTo>
                  <a:cubicBezTo>
                    <a:pt x="1558" y="1329"/>
                    <a:pt x="1571" y="1335"/>
                    <a:pt x="1581" y="1342"/>
                  </a:cubicBezTo>
                  <a:cubicBezTo>
                    <a:pt x="1682" y="1393"/>
                    <a:pt x="1770" y="1473"/>
                    <a:pt x="1830" y="1569"/>
                  </a:cubicBezTo>
                  <a:cubicBezTo>
                    <a:pt x="1847" y="1597"/>
                    <a:pt x="1862" y="1627"/>
                    <a:pt x="1888" y="1650"/>
                  </a:cubicBezTo>
                  <a:cubicBezTo>
                    <a:pt x="1926" y="1687"/>
                    <a:pt x="1977" y="1699"/>
                    <a:pt x="2031" y="1699"/>
                  </a:cubicBezTo>
                  <a:cubicBezTo>
                    <a:pt x="2076" y="1699"/>
                    <a:pt x="2123" y="1690"/>
                    <a:pt x="2166" y="1680"/>
                  </a:cubicBezTo>
                  <a:cubicBezTo>
                    <a:pt x="2192" y="1586"/>
                    <a:pt x="2198" y="1488"/>
                    <a:pt x="2188" y="1393"/>
                  </a:cubicBezTo>
                  <a:cubicBezTo>
                    <a:pt x="2340" y="1380"/>
                    <a:pt x="2492" y="1368"/>
                    <a:pt x="2646" y="1355"/>
                  </a:cubicBezTo>
                  <a:cubicBezTo>
                    <a:pt x="2667" y="1353"/>
                    <a:pt x="2693" y="1350"/>
                    <a:pt x="2712" y="1338"/>
                  </a:cubicBezTo>
                  <a:cubicBezTo>
                    <a:pt x="2775" y="1295"/>
                    <a:pt x="2730" y="1188"/>
                    <a:pt x="2764" y="1121"/>
                  </a:cubicBezTo>
                  <a:cubicBezTo>
                    <a:pt x="2796" y="1059"/>
                    <a:pt x="2886" y="1046"/>
                    <a:pt x="2920" y="986"/>
                  </a:cubicBezTo>
                  <a:cubicBezTo>
                    <a:pt x="2952" y="928"/>
                    <a:pt x="2918" y="853"/>
                    <a:pt x="2867" y="811"/>
                  </a:cubicBezTo>
                  <a:cubicBezTo>
                    <a:pt x="2813" y="766"/>
                    <a:pt x="2749" y="742"/>
                    <a:pt x="2695" y="701"/>
                  </a:cubicBezTo>
                  <a:cubicBezTo>
                    <a:pt x="2535" y="575"/>
                    <a:pt x="2532" y="337"/>
                    <a:pt x="2537" y="131"/>
                  </a:cubicBezTo>
                  <a:cubicBezTo>
                    <a:pt x="2537" y="127"/>
                    <a:pt x="2537" y="121"/>
                    <a:pt x="2537" y="116"/>
                  </a:cubicBezTo>
                  <a:cubicBezTo>
                    <a:pt x="2522" y="125"/>
                    <a:pt x="2505" y="131"/>
                    <a:pt x="2492" y="142"/>
                  </a:cubicBezTo>
                  <a:cubicBezTo>
                    <a:pt x="2415" y="146"/>
                    <a:pt x="2337" y="149"/>
                    <a:pt x="2259" y="149"/>
                  </a:cubicBezTo>
                  <a:cubicBezTo>
                    <a:pt x="2096" y="149"/>
                    <a:pt x="1934" y="134"/>
                    <a:pt x="1785" y="71"/>
                  </a:cubicBezTo>
                  <a:cubicBezTo>
                    <a:pt x="1711" y="41"/>
                    <a:pt x="1640" y="0"/>
                    <a:pt x="15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50"/>
            <p:cNvSpPr/>
            <p:nvPr/>
          </p:nvSpPr>
          <p:spPr>
            <a:xfrm>
              <a:off x="4481525" y="2434354"/>
              <a:ext cx="84052" cy="58961"/>
            </a:xfrm>
            <a:custGeom>
              <a:rect b="b" l="l" r="r" t="t"/>
              <a:pathLst>
                <a:path extrusionOk="0" h="2075" w="2958">
                  <a:moveTo>
                    <a:pt x="1537" y="52"/>
                  </a:moveTo>
                  <a:cubicBezTo>
                    <a:pt x="1593" y="52"/>
                    <a:pt x="1646" y="78"/>
                    <a:pt x="1702" y="102"/>
                  </a:cubicBezTo>
                  <a:cubicBezTo>
                    <a:pt x="1717" y="108"/>
                    <a:pt x="1732" y="117"/>
                    <a:pt x="1747" y="121"/>
                  </a:cubicBezTo>
                  <a:cubicBezTo>
                    <a:pt x="1880" y="177"/>
                    <a:pt x="2030" y="202"/>
                    <a:pt x="2233" y="202"/>
                  </a:cubicBezTo>
                  <a:cubicBezTo>
                    <a:pt x="2311" y="202"/>
                    <a:pt x="2383" y="198"/>
                    <a:pt x="2465" y="194"/>
                  </a:cubicBezTo>
                  <a:lnTo>
                    <a:pt x="2473" y="194"/>
                  </a:lnTo>
                  <a:lnTo>
                    <a:pt x="2480" y="190"/>
                  </a:lnTo>
                  <a:cubicBezTo>
                    <a:pt x="2480" y="190"/>
                    <a:pt x="2482" y="190"/>
                    <a:pt x="2482" y="187"/>
                  </a:cubicBezTo>
                  <a:lnTo>
                    <a:pt x="2482" y="187"/>
                  </a:lnTo>
                  <a:cubicBezTo>
                    <a:pt x="2480" y="376"/>
                    <a:pt x="2484" y="618"/>
                    <a:pt x="2653" y="749"/>
                  </a:cubicBezTo>
                  <a:cubicBezTo>
                    <a:pt x="2679" y="768"/>
                    <a:pt x="2709" y="785"/>
                    <a:pt x="2737" y="802"/>
                  </a:cubicBezTo>
                  <a:cubicBezTo>
                    <a:pt x="2767" y="819"/>
                    <a:pt x="2797" y="834"/>
                    <a:pt x="2820" y="856"/>
                  </a:cubicBezTo>
                  <a:cubicBezTo>
                    <a:pt x="2863" y="892"/>
                    <a:pt x="2895" y="954"/>
                    <a:pt x="2870" y="999"/>
                  </a:cubicBezTo>
                  <a:cubicBezTo>
                    <a:pt x="2857" y="1023"/>
                    <a:pt x="2829" y="1040"/>
                    <a:pt x="2801" y="1055"/>
                  </a:cubicBezTo>
                  <a:cubicBezTo>
                    <a:pt x="2769" y="1076"/>
                    <a:pt x="2735" y="1096"/>
                    <a:pt x="2713" y="1134"/>
                  </a:cubicBezTo>
                  <a:cubicBezTo>
                    <a:pt x="2696" y="1169"/>
                    <a:pt x="2696" y="1209"/>
                    <a:pt x="2694" y="1246"/>
                  </a:cubicBezTo>
                  <a:cubicBezTo>
                    <a:pt x="2694" y="1295"/>
                    <a:pt x="2692" y="1325"/>
                    <a:pt x="2670" y="1342"/>
                  </a:cubicBezTo>
                  <a:cubicBezTo>
                    <a:pt x="2655" y="1351"/>
                    <a:pt x="2634" y="1353"/>
                    <a:pt x="2617" y="1353"/>
                  </a:cubicBezTo>
                  <a:lnTo>
                    <a:pt x="2131" y="1394"/>
                  </a:lnTo>
                  <a:lnTo>
                    <a:pt x="2133" y="1421"/>
                  </a:lnTo>
                  <a:cubicBezTo>
                    <a:pt x="2143" y="1507"/>
                    <a:pt x="2139" y="1597"/>
                    <a:pt x="2118" y="1683"/>
                  </a:cubicBezTo>
                  <a:cubicBezTo>
                    <a:pt x="2081" y="1691"/>
                    <a:pt x="2041" y="1698"/>
                    <a:pt x="2002" y="1698"/>
                  </a:cubicBezTo>
                  <a:cubicBezTo>
                    <a:pt x="1948" y="1698"/>
                    <a:pt x="1908" y="1685"/>
                    <a:pt x="1878" y="1657"/>
                  </a:cubicBezTo>
                  <a:cubicBezTo>
                    <a:pt x="1861" y="1640"/>
                    <a:pt x="1848" y="1619"/>
                    <a:pt x="1835" y="1597"/>
                  </a:cubicBezTo>
                  <a:lnTo>
                    <a:pt x="1824" y="1580"/>
                  </a:lnTo>
                  <a:cubicBezTo>
                    <a:pt x="1762" y="1479"/>
                    <a:pt x="1672" y="1398"/>
                    <a:pt x="1567" y="1344"/>
                  </a:cubicBezTo>
                  <a:cubicBezTo>
                    <a:pt x="1554" y="1336"/>
                    <a:pt x="1537" y="1329"/>
                    <a:pt x="1518" y="1327"/>
                  </a:cubicBezTo>
                  <a:lnTo>
                    <a:pt x="1509" y="1327"/>
                  </a:lnTo>
                  <a:cubicBezTo>
                    <a:pt x="1464" y="1327"/>
                    <a:pt x="1426" y="1364"/>
                    <a:pt x="1406" y="1383"/>
                  </a:cubicBezTo>
                  <a:lnTo>
                    <a:pt x="950" y="1843"/>
                  </a:lnTo>
                  <a:cubicBezTo>
                    <a:pt x="899" y="1895"/>
                    <a:pt x="845" y="1946"/>
                    <a:pt x="783" y="1981"/>
                  </a:cubicBezTo>
                  <a:cubicBezTo>
                    <a:pt x="766" y="1989"/>
                    <a:pt x="749" y="1998"/>
                    <a:pt x="732" y="2004"/>
                  </a:cubicBezTo>
                  <a:cubicBezTo>
                    <a:pt x="680" y="1820"/>
                    <a:pt x="547" y="1657"/>
                    <a:pt x="425" y="1516"/>
                  </a:cubicBezTo>
                  <a:cubicBezTo>
                    <a:pt x="395" y="1479"/>
                    <a:pt x="359" y="1441"/>
                    <a:pt x="314" y="1415"/>
                  </a:cubicBezTo>
                  <a:cubicBezTo>
                    <a:pt x="282" y="1396"/>
                    <a:pt x="245" y="1387"/>
                    <a:pt x="211" y="1376"/>
                  </a:cubicBezTo>
                  <a:cubicBezTo>
                    <a:pt x="166" y="1366"/>
                    <a:pt x="123" y="1353"/>
                    <a:pt x="95" y="1323"/>
                  </a:cubicBezTo>
                  <a:cubicBezTo>
                    <a:pt x="67" y="1297"/>
                    <a:pt x="57" y="1263"/>
                    <a:pt x="63" y="1224"/>
                  </a:cubicBezTo>
                  <a:cubicBezTo>
                    <a:pt x="72" y="1149"/>
                    <a:pt x="136" y="1061"/>
                    <a:pt x="217" y="1012"/>
                  </a:cubicBezTo>
                  <a:cubicBezTo>
                    <a:pt x="243" y="997"/>
                    <a:pt x="269" y="982"/>
                    <a:pt x="297" y="969"/>
                  </a:cubicBezTo>
                  <a:cubicBezTo>
                    <a:pt x="406" y="909"/>
                    <a:pt x="519" y="849"/>
                    <a:pt x="558" y="729"/>
                  </a:cubicBezTo>
                  <a:cubicBezTo>
                    <a:pt x="569" y="693"/>
                    <a:pt x="573" y="654"/>
                    <a:pt x="575" y="616"/>
                  </a:cubicBezTo>
                  <a:cubicBezTo>
                    <a:pt x="577" y="579"/>
                    <a:pt x="579" y="543"/>
                    <a:pt x="590" y="511"/>
                  </a:cubicBezTo>
                  <a:cubicBezTo>
                    <a:pt x="620" y="427"/>
                    <a:pt x="706" y="374"/>
                    <a:pt x="787" y="322"/>
                  </a:cubicBezTo>
                  <a:lnTo>
                    <a:pt x="794" y="318"/>
                  </a:lnTo>
                  <a:cubicBezTo>
                    <a:pt x="866" y="273"/>
                    <a:pt x="944" y="220"/>
                    <a:pt x="1027" y="157"/>
                  </a:cubicBezTo>
                  <a:cubicBezTo>
                    <a:pt x="1057" y="184"/>
                    <a:pt x="1101" y="197"/>
                    <a:pt x="1148" y="197"/>
                  </a:cubicBezTo>
                  <a:cubicBezTo>
                    <a:pt x="1193" y="197"/>
                    <a:pt x="1241" y="186"/>
                    <a:pt x="1284" y="164"/>
                  </a:cubicBezTo>
                  <a:cubicBezTo>
                    <a:pt x="1308" y="153"/>
                    <a:pt x="1331" y="138"/>
                    <a:pt x="1355" y="123"/>
                  </a:cubicBezTo>
                  <a:cubicBezTo>
                    <a:pt x="1413" y="89"/>
                    <a:pt x="1466" y="57"/>
                    <a:pt x="1524" y="55"/>
                  </a:cubicBezTo>
                  <a:lnTo>
                    <a:pt x="1537" y="52"/>
                  </a:lnTo>
                  <a:close/>
                  <a:moveTo>
                    <a:pt x="1537" y="1"/>
                  </a:moveTo>
                  <a:cubicBezTo>
                    <a:pt x="1532" y="1"/>
                    <a:pt x="1527" y="1"/>
                    <a:pt x="1522" y="1"/>
                  </a:cubicBezTo>
                  <a:cubicBezTo>
                    <a:pt x="1449" y="5"/>
                    <a:pt x="1387" y="42"/>
                    <a:pt x="1327" y="78"/>
                  </a:cubicBezTo>
                  <a:cubicBezTo>
                    <a:pt x="1306" y="91"/>
                    <a:pt x="1282" y="106"/>
                    <a:pt x="1259" y="117"/>
                  </a:cubicBezTo>
                  <a:cubicBezTo>
                    <a:pt x="1224" y="134"/>
                    <a:pt x="1184" y="145"/>
                    <a:pt x="1147" y="145"/>
                  </a:cubicBezTo>
                  <a:cubicBezTo>
                    <a:pt x="1117" y="145"/>
                    <a:pt x="1076" y="138"/>
                    <a:pt x="1051" y="104"/>
                  </a:cubicBezTo>
                  <a:lnTo>
                    <a:pt x="1034" y="85"/>
                  </a:lnTo>
                  <a:lnTo>
                    <a:pt x="1012" y="100"/>
                  </a:lnTo>
                  <a:cubicBezTo>
                    <a:pt x="922" y="168"/>
                    <a:pt x="843" y="226"/>
                    <a:pt x="766" y="273"/>
                  </a:cubicBezTo>
                  <a:lnTo>
                    <a:pt x="759" y="277"/>
                  </a:lnTo>
                  <a:cubicBezTo>
                    <a:pt x="674" y="331"/>
                    <a:pt x="575" y="391"/>
                    <a:pt x="541" y="494"/>
                  </a:cubicBezTo>
                  <a:cubicBezTo>
                    <a:pt x="526" y="532"/>
                    <a:pt x="524" y="573"/>
                    <a:pt x="522" y="612"/>
                  </a:cubicBezTo>
                  <a:cubicBezTo>
                    <a:pt x="519" y="648"/>
                    <a:pt x="517" y="682"/>
                    <a:pt x="507" y="714"/>
                  </a:cubicBezTo>
                  <a:cubicBezTo>
                    <a:pt x="474" y="813"/>
                    <a:pt x="376" y="867"/>
                    <a:pt x="271" y="922"/>
                  </a:cubicBezTo>
                  <a:cubicBezTo>
                    <a:pt x="243" y="937"/>
                    <a:pt x="215" y="950"/>
                    <a:pt x="189" y="967"/>
                  </a:cubicBezTo>
                  <a:cubicBezTo>
                    <a:pt x="95" y="1023"/>
                    <a:pt x="20" y="1126"/>
                    <a:pt x="9" y="1218"/>
                  </a:cubicBezTo>
                  <a:cubicBezTo>
                    <a:pt x="1" y="1274"/>
                    <a:pt x="18" y="1323"/>
                    <a:pt x="57" y="1361"/>
                  </a:cubicBezTo>
                  <a:cubicBezTo>
                    <a:pt x="95" y="1400"/>
                    <a:pt x="147" y="1415"/>
                    <a:pt x="198" y="1428"/>
                  </a:cubicBezTo>
                  <a:cubicBezTo>
                    <a:pt x="230" y="1439"/>
                    <a:pt x="260" y="1447"/>
                    <a:pt x="288" y="1462"/>
                  </a:cubicBezTo>
                  <a:cubicBezTo>
                    <a:pt x="324" y="1481"/>
                    <a:pt x="354" y="1518"/>
                    <a:pt x="384" y="1550"/>
                  </a:cubicBezTo>
                  <a:cubicBezTo>
                    <a:pt x="509" y="1694"/>
                    <a:pt x="646" y="1863"/>
                    <a:pt x="687" y="2045"/>
                  </a:cubicBezTo>
                  <a:lnTo>
                    <a:pt x="693" y="2075"/>
                  </a:lnTo>
                  <a:lnTo>
                    <a:pt x="721" y="2064"/>
                  </a:lnTo>
                  <a:cubicBezTo>
                    <a:pt x="749" y="2056"/>
                    <a:pt x="779" y="2043"/>
                    <a:pt x="809" y="2028"/>
                  </a:cubicBezTo>
                  <a:cubicBezTo>
                    <a:pt x="877" y="1991"/>
                    <a:pt x="933" y="1936"/>
                    <a:pt x="986" y="1882"/>
                  </a:cubicBezTo>
                  <a:lnTo>
                    <a:pt x="1445" y="1421"/>
                  </a:lnTo>
                  <a:cubicBezTo>
                    <a:pt x="1464" y="1402"/>
                    <a:pt x="1488" y="1381"/>
                    <a:pt x="1514" y="1381"/>
                  </a:cubicBezTo>
                  <a:cubicBezTo>
                    <a:pt x="1522" y="1381"/>
                    <a:pt x="1533" y="1387"/>
                    <a:pt x="1544" y="1391"/>
                  </a:cubicBezTo>
                  <a:cubicBezTo>
                    <a:pt x="1640" y="1441"/>
                    <a:pt x="1721" y="1516"/>
                    <a:pt x="1779" y="1608"/>
                  </a:cubicBezTo>
                  <a:lnTo>
                    <a:pt x="1790" y="1625"/>
                  </a:lnTo>
                  <a:cubicBezTo>
                    <a:pt x="1805" y="1649"/>
                    <a:pt x="1820" y="1674"/>
                    <a:pt x="1841" y="1696"/>
                  </a:cubicBezTo>
                  <a:cubicBezTo>
                    <a:pt x="1882" y="1732"/>
                    <a:pt x="1933" y="1751"/>
                    <a:pt x="2002" y="1751"/>
                  </a:cubicBezTo>
                  <a:cubicBezTo>
                    <a:pt x="2051" y="1751"/>
                    <a:pt x="2103" y="1741"/>
                    <a:pt x="2146" y="1732"/>
                  </a:cubicBezTo>
                  <a:lnTo>
                    <a:pt x="2163" y="1728"/>
                  </a:lnTo>
                  <a:lnTo>
                    <a:pt x="2167" y="1713"/>
                  </a:lnTo>
                  <a:cubicBezTo>
                    <a:pt x="2188" y="1625"/>
                    <a:pt x="2197" y="1533"/>
                    <a:pt x="2188" y="1443"/>
                  </a:cubicBezTo>
                  <a:lnTo>
                    <a:pt x="2621" y="1406"/>
                  </a:lnTo>
                  <a:cubicBezTo>
                    <a:pt x="2645" y="1404"/>
                    <a:pt x="2675" y="1402"/>
                    <a:pt x="2698" y="1385"/>
                  </a:cubicBezTo>
                  <a:cubicBezTo>
                    <a:pt x="2748" y="1353"/>
                    <a:pt x="2748" y="1297"/>
                    <a:pt x="2748" y="1246"/>
                  </a:cubicBezTo>
                  <a:cubicBezTo>
                    <a:pt x="2750" y="1214"/>
                    <a:pt x="2750" y="1181"/>
                    <a:pt x="2760" y="1158"/>
                  </a:cubicBezTo>
                  <a:cubicBezTo>
                    <a:pt x="2773" y="1134"/>
                    <a:pt x="2801" y="1119"/>
                    <a:pt x="2829" y="1102"/>
                  </a:cubicBezTo>
                  <a:cubicBezTo>
                    <a:pt x="2861" y="1083"/>
                    <a:pt x="2895" y="1061"/>
                    <a:pt x="2915" y="1027"/>
                  </a:cubicBezTo>
                  <a:cubicBezTo>
                    <a:pt x="2958" y="954"/>
                    <a:pt x="2917" y="867"/>
                    <a:pt x="2857" y="815"/>
                  </a:cubicBezTo>
                  <a:cubicBezTo>
                    <a:pt x="2827" y="792"/>
                    <a:pt x="2795" y="772"/>
                    <a:pt x="2763" y="755"/>
                  </a:cubicBezTo>
                  <a:cubicBezTo>
                    <a:pt x="2735" y="740"/>
                    <a:pt x="2709" y="725"/>
                    <a:pt x="2685" y="706"/>
                  </a:cubicBezTo>
                  <a:cubicBezTo>
                    <a:pt x="2529" y="584"/>
                    <a:pt x="2533" y="337"/>
                    <a:pt x="2535" y="157"/>
                  </a:cubicBezTo>
                  <a:lnTo>
                    <a:pt x="2535" y="95"/>
                  </a:lnTo>
                  <a:lnTo>
                    <a:pt x="2495" y="119"/>
                  </a:lnTo>
                  <a:cubicBezTo>
                    <a:pt x="2490" y="123"/>
                    <a:pt x="2486" y="125"/>
                    <a:pt x="2480" y="127"/>
                  </a:cubicBezTo>
                  <a:cubicBezTo>
                    <a:pt x="2471" y="132"/>
                    <a:pt x="2463" y="136"/>
                    <a:pt x="2456" y="142"/>
                  </a:cubicBezTo>
                  <a:cubicBezTo>
                    <a:pt x="2377" y="145"/>
                    <a:pt x="2306" y="149"/>
                    <a:pt x="2233" y="149"/>
                  </a:cubicBezTo>
                  <a:cubicBezTo>
                    <a:pt x="2038" y="149"/>
                    <a:pt x="1893" y="125"/>
                    <a:pt x="1768" y="72"/>
                  </a:cubicBezTo>
                  <a:cubicBezTo>
                    <a:pt x="1753" y="67"/>
                    <a:pt x="1738" y="61"/>
                    <a:pt x="1723" y="52"/>
                  </a:cubicBezTo>
                  <a:cubicBezTo>
                    <a:pt x="1666" y="26"/>
                    <a:pt x="1604" y="1"/>
                    <a:pt x="15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50"/>
            <p:cNvSpPr/>
            <p:nvPr/>
          </p:nvSpPr>
          <p:spPr>
            <a:xfrm>
              <a:off x="4555940" y="2452624"/>
              <a:ext cx="13298" cy="10798"/>
            </a:xfrm>
            <a:custGeom>
              <a:rect b="b" l="l" r="r" t="t"/>
              <a:pathLst>
                <a:path extrusionOk="0" h="380" w="468">
                  <a:moveTo>
                    <a:pt x="210" y="1"/>
                  </a:moveTo>
                  <a:cubicBezTo>
                    <a:pt x="139" y="1"/>
                    <a:pt x="69" y="16"/>
                    <a:pt x="0" y="35"/>
                  </a:cubicBezTo>
                  <a:cubicBezTo>
                    <a:pt x="15" y="52"/>
                    <a:pt x="30" y="69"/>
                    <a:pt x="49" y="84"/>
                  </a:cubicBezTo>
                  <a:cubicBezTo>
                    <a:pt x="103" y="125"/>
                    <a:pt x="167" y="149"/>
                    <a:pt x="221" y="194"/>
                  </a:cubicBezTo>
                  <a:cubicBezTo>
                    <a:pt x="272" y="236"/>
                    <a:pt x="306" y="311"/>
                    <a:pt x="274" y="369"/>
                  </a:cubicBezTo>
                  <a:cubicBezTo>
                    <a:pt x="272" y="374"/>
                    <a:pt x="268" y="376"/>
                    <a:pt x="264" y="380"/>
                  </a:cubicBezTo>
                  <a:cubicBezTo>
                    <a:pt x="274" y="378"/>
                    <a:pt x="285" y="376"/>
                    <a:pt x="294" y="376"/>
                  </a:cubicBezTo>
                  <a:cubicBezTo>
                    <a:pt x="334" y="369"/>
                    <a:pt x="375" y="361"/>
                    <a:pt x="414" y="352"/>
                  </a:cubicBezTo>
                  <a:cubicBezTo>
                    <a:pt x="450" y="303"/>
                    <a:pt x="467" y="239"/>
                    <a:pt x="454" y="179"/>
                  </a:cubicBezTo>
                  <a:cubicBezTo>
                    <a:pt x="439" y="104"/>
                    <a:pt x="381" y="37"/>
                    <a:pt x="309" y="14"/>
                  </a:cubicBezTo>
                  <a:cubicBezTo>
                    <a:pt x="276" y="5"/>
                    <a:pt x="242" y="1"/>
                    <a:pt x="21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50"/>
            <p:cNvSpPr/>
            <p:nvPr/>
          </p:nvSpPr>
          <p:spPr>
            <a:xfrm>
              <a:off x="4554576" y="2451914"/>
              <a:ext cx="15429" cy="12559"/>
            </a:xfrm>
            <a:custGeom>
              <a:rect b="b" l="l" r="r" t="t"/>
              <a:pathLst>
                <a:path extrusionOk="0" h="442" w="543">
                  <a:moveTo>
                    <a:pt x="258" y="54"/>
                  </a:moveTo>
                  <a:cubicBezTo>
                    <a:pt x="284" y="54"/>
                    <a:pt x="316" y="56"/>
                    <a:pt x="348" y="64"/>
                  </a:cubicBezTo>
                  <a:cubicBezTo>
                    <a:pt x="412" y="84"/>
                    <a:pt x="464" y="141"/>
                    <a:pt x="477" y="208"/>
                  </a:cubicBezTo>
                  <a:cubicBezTo>
                    <a:pt x="485" y="255"/>
                    <a:pt x="474" y="309"/>
                    <a:pt x="447" y="354"/>
                  </a:cubicBezTo>
                  <a:cubicBezTo>
                    <a:pt x="417" y="360"/>
                    <a:pt x="389" y="364"/>
                    <a:pt x="359" y="371"/>
                  </a:cubicBezTo>
                  <a:cubicBezTo>
                    <a:pt x="372" y="306"/>
                    <a:pt x="335" y="240"/>
                    <a:pt x="286" y="197"/>
                  </a:cubicBezTo>
                  <a:cubicBezTo>
                    <a:pt x="256" y="174"/>
                    <a:pt x="224" y="154"/>
                    <a:pt x="192" y="137"/>
                  </a:cubicBezTo>
                  <a:cubicBezTo>
                    <a:pt x="164" y="120"/>
                    <a:pt x="138" y="107"/>
                    <a:pt x="114" y="88"/>
                  </a:cubicBezTo>
                  <a:cubicBezTo>
                    <a:pt x="108" y="84"/>
                    <a:pt x="104" y="79"/>
                    <a:pt x="97" y="75"/>
                  </a:cubicBezTo>
                  <a:cubicBezTo>
                    <a:pt x="155" y="60"/>
                    <a:pt x="209" y="54"/>
                    <a:pt x="258" y="54"/>
                  </a:cubicBezTo>
                  <a:close/>
                  <a:moveTo>
                    <a:pt x="256" y="0"/>
                  </a:moveTo>
                  <a:cubicBezTo>
                    <a:pt x="192" y="0"/>
                    <a:pt x="121" y="11"/>
                    <a:pt x="39" y="34"/>
                  </a:cubicBezTo>
                  <a:lnTo>
                    <a:pt x="1" y="45"/>
                  </a:lnTo>
                  <a:lnTo>
                    <a:pt x="27" y="77"/>
                  </a:lnTo>
                  <a:cubicBezTo>
                    <a:pt x="44" y="99"/>
                    <a:pt x="63" y="116"/>
                    <a:pt x="82" y="131"/>
                  </a:cubicBezTo>
                  <a:cubicBezTo>
                    <a:pt x="108" y="150"/>
                    <a:pt x="138" y="167"/>
                    <a:pt x="166" y="184"/>
                  </a:cubicBezTo>
                  <a:cubicBezTo>
                    <a:pt x="196" y="201"/>
                    <a:pt x="226" y="216"/>
                    <a:pt x="249" y="238"/>
                  </a:cubicBezTo>
                  <a:cubicBezTo>
                    <a:pt x="292" y="274"/>
                    <a:pt x="324" y="336"/>
                    <a:pt x="299" y="381"/>
                  </a:cubicBezTo>
                  <a:lnTo>
                    <a:pt x="252" y="441"/>
                  </a:lnTo>
                  <a:lnTo>
                    <a:pt x="252" y="441"/>
                  </a:lnTo>
                  <a:lnTo>
                    <a:pt x="346" y="426"/>
                  </a:lnTo>
                  <a:cubicBezTo>
                    <a:pt x="387" y="420"/>
                    <a:pt x="429" y="411"/>
                    <a:pt x="468" y="403"/>
                  </a:cubicBezTo>
                  <a:lnTo>
                    <a:pt x="479" y="401"/>
                  </a:lnTo>
                  <a:lnTo>
                    <a:pt x="485" y="392"/>
                  </a:lnTo>
                  <a:cubicBezTo>
                    <a:pt x="526" y="334"/>
                    <a:pt x="543" y="264"/>
                    <a:pt x="528" y="197"/>
                  </a:cubicBezTo>
                  <a:cubicBezTo>
                    <a:pt x="511" y="111"/>
                    <a:pt x="447" y="39"/>
                    <a:pt x="363" y="13"/>
                  </a:cubicBezTo>
                  <a:cubicBezTo>
                    <a:pt x="327" y="2"/>
                    <a:pt x="288" y="0"/>
                    <a:pt x="2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50"/>
            <p:cNvSpPr/>
            <p:nvPr/>
          </p:nvSpPr>
          <p:spPr>
            <a:xfrm>
              <a:off x="4552700" y="2401452"/>
              <a:ext cx="144604" cy="68679"/>
            </a:xfrm>
            <a:custGeom>
              <a:rect b="b" l="l" r="r" t="t"/>
              <a:pathLst>
                <a:path extrusionOk="0" h="2417" w="5089">
                  <a:moveTo>
                    <a:pt x="3606" y="0"/>
                  </a:moveTo>
                  <a:cubicBezTo>
                    <a:pt x="3576" y="0"/>
                    <a:pt x="3546" y="7"/>
                    <a:pt x="3518" y="21"/>
                  </a:cubicBezTo>
                  <a:cubicBezTo>
                    <a:pt x="3469" y="49"/>
                    <a:pt x="3439" y="98"/>
                    <a:pt x="3403" y="141"/>
                  </a:cubicBezTo>
                  <a:cubicBezTo>
                    <a:pt x="3279" y="292"/>
                    <a:pt x="3082" y="375"/>
                    <a:pt x="2887" y="375"/>
                  </a:cubicBezTo>
                  <a:cubicBezTo>
                    <a:pt x="2784" y="375"/>
                    <a:pt x="2682" y="352"/>
                    <a:pt x="2591" y="304"/>
                  </a:cubicBezTo>
                  <a:cubicBezTo>
                    <a:pt x="2563" y="289"/>
                    <a:pt x="2535" y="270"/>
                    <a:pt x="2509" y="251"/>
                  </a:cubicBezTo>
                  <a:cubicBezTo>
                    <a:pt x="2471" y="296"/>
                    <a:pt x="2434" y="338"/>
                    <a:pt x="2394" y="379"/>
                  </a:cubicBezTo>
                  <a:cubicBezTo>
                    <a:pt x="2295" y="484"/>
                    <a:pt x="2182" y="591"/>
                    <a:pt x="2154" y="733"/>
                  </a:cubicBezTo>
                  <a:cubicBezTo>
                    <a:pt x="2137" y="823"/>
                    <a:pt x="2154" y="915"/>
                    <a:pt x="2156" y="1007"/>
                  </a:cubicBezTo>
                  <a:cubicBezTo>
                    <a:pt x="2156" y="1097"/>
                    <a:pt x="2130" y="1200"/>
                    <a:pt x="2053" y="1249"/>
                  </a:cubicBezTo>
                  <a:cubicBezTo>
                    <a:pt x="2014" y="1270"/>
                    <a:pt x="1972" y="1279"/>
                    <a:pt x="1927" y="1283"/>
                  </a:cubicBezTo>
                  <a:cubicBezTo>
                    <a:pt x="1903" y="1285"/>
                    <a:pt x="1878" y="1286"/>
                    <a:pt x="1854" y="1286"/>
                  </a:cubicBezTo>
                  <a:cubicBezTo>
                    <a:pt x="1676" y="1286"/>
                    <a:pt x="1498" y="1236"/>
                    <a:pt x="1319" y="1236"/>
                  </a:cubicBezTo>
                  <a:cubicBezTo>
                    <a:pt x="1297" y="1236"/>
                    <a:pt x="1276" y="1237"/>
                    <a:pt x="1254" y="1238"/>
                  </a:cubicBezTo>
                  <a:cubicBezTo>
                    <a:pt x="1117" y="1249"/>
                    <a:pt x="984" y="1296"/>
                    <a:pt x="845" y="1298"/>
                  </a:cubicBezTo>
                  <a:cubicBezTo>
                    <a:pt x="839" y="1298"/>
                    <a:pt x="833" y="1298"/>
                    <a:pt x="827" y="1298"/>
                  </a:cubicBezTo>
                  <a:cubicBezTo>
                    <a:pt x="683" y="1298"/>
                    <a:pt x="545" y="1250"/>
                    <a:pt x="403" y="1223"/>
                  </a:cubicBezTo>
                  <a:cubicBezTo>
                    <a:pt x="375" y="1218"/>
                    <a:pt x="345" y="1216"/>
                    <a:pt x="315" y="1216"/>
                  </a:cubicBezTo>
                  <a:cubicBezTo>
                    <a:pt x="208" y="1216"/>
                    <a:pt x="97" y="1247"/>
                    <a:pt x="5" y="1300"/>
                  </a:cubicBezTo>
                  <a:cubicBezTo>
                    <a:pt x="5" y="1305"/>
                    <a:pt x="5" y="1311"/>
                    <a:pt x="5" y="1315"/>
                  </a:cubicBezTo>
                  <a:cubicBezTo>
                    <a:pt x="0" y="1497"/>
                    <a:pt x="3" y="1703"/>
                    <a:pt x="114" y="1836"/>
                  </a:cubicBezTo>
                  <a:cubicBezTo>
                    <a:pt x="183" y="1817"/>
                    <a:pt x="253" y="1802"/>
                    <a:pt x="324" y="1802"/>
                  </a:cubicBezTo>
                  <a:cubicBezTo>
                    <a:pt x="356" y="1802"/>
                    <a:pt x="390" y="1806"/>
                    <a:pt x="423" y="1815"/>
                  </a:cubicBezTo>
                  <a:cubicBezTo>
                    <a:pt x="495" y="1838"/>
                    <a:pt x="553" y="1905"/>
                    <a:pt x="568" y="1980"/>
                  </a:cubicBezTo>
                  <a:cubicBezTo>
                    <a:pt x="581" y="2040"/>
                    <a:pt x="564" y="2104"/>
                    <a:pt x="528" y="2153"/>
                  </a:cubicBezTo>
                  <a:cubicBezTo>
                    <a:pt x="560" y="2145"/>
                    <a:pt x="592" y="2136"/>
                    <a:pt x="622" y="2123"/>
                  </a:cubicBezTo>
                  <a:cubicBezTo>
                    <a:pt x="708" y="2089"/>
                    <a:pt x="783" y="2031"/>
                    <a:pt x="866" y="1990"/>
                  </a:cubicBezTo>
                  <a:cubicBezTo>
                    <a:pt x="1030" y="1906"/>
                    <a:pt x="1216" y="1888"/>
                    <a:pt x="1403" y="1888"/>
                  </a:cubicBezTo>
                  <a:cubicBezTo>
                    <a:pt x="1462" y="1888"/>
                    <a:pt x="1521" y="1890"/>
                    <a:pt x="1580" y="1892"/>
                  </a:cubicBezTo>
                  <a:cubicBezTo>
                    <a:pt x="1616" y="1892"/>
                    <a:pt x="1654" y="1894"/>
                    <a:pt x="1680" y="1920"/>
                  </a:cubicBezTo>
                  <a:cubicBezTo>
                    <a:pt x="1695" y="1935"/>
                    <a:pt x="1704" y="1958"/>
                    <a:pt x="1710" y="1980"/>
                  </a:cubicBezTo>
                  <a:cubicBezTo>
                    <a:pt x="1734" y="2072"/>
                    <a:pt x="1725" y="2175"/>
                    <a:pt x="1770" y="2260"/>
                  </a:cubicBezTo>
                  <a:cubicBezTo>
                    <a:pt x="1830" y="2371"/>
                    <a:pt x="1968" y="2417"/>
                    <a:pt x="2096" y="2417"/>
                  </a:cubicBezTo>
                  <a:cubicBezTo>
                    <a:pt x="2102" y="2417"/>
                    <a:pt x="2107" y="2417"/>
                    <a:pt x="2113" y="2417"/>
                  </a:cubicBezTo>
                  <a:cubicBezTo>
                    <a:pt x="2246" y="2412"/>
                    <a:pt x="2374" y="2374"/>
                    <a:pt x="2507" y="2372"/>
                  </a:cubicBezTo>
                  <a:cubicBezTo>
                    <a:pt x="2512" y="2372"/>
                    <a:pt x="2516" y="2371"/>
                    <a:pt x="2521" y="2371"/>
                  </a:cubicBezTo>
                  <a:cubicBezTo>
                    <a:pt x="2668" y="2371"/>
                    <a:pt x="2823" y="2413"/>
                    <a:pt x="2966" y="2413"/>
                  </a:cubicBezTo>
                  <a:cubicBezTo>
                    <a:pt x="3051" y="2413"/>
                    <a:pt x="3132" y="2398"/>
                    <a:pt x="3206" y="2352"/>
                  </a:cubicBezTo>
                  <a:cubicBezTo>
                    <a:pt x="3306" y="2288"/>
                    <a:pt x="3377" y="2170"/>
                    <a:pt x="3493" y="2140"/>
                  </a:cubicBezTo>
                  <a:cubicBezTo>
                    <a:pt x="3553" y="2125"/>
                    <a:pt x="3619" y="2136"/>
                    <a:pt x="3679" y="2123"/>
                  </a:cubicBezTo>
                  <a:cubicBezTo>
                    <a:pt x="3777" y="2100"/>
                    <a:pt x="3857" y="2014"/>
                    <a:pt x="3958" y="2014"/>
                  </a:cubicBezTo>
                  <a:cubicBezTo>
                    <a:pt x="3959" y="2014"/>
                    <a:pt x="3961" y="2014"/>
                    <a:pt x="3962" y="2014"/>
                  </a:cubicBezTo>
                  <a:cubicBezTo>
                    <a:pt x="4013" y="2014"/>
                    <a:pt x="4063" y="2042"/>
                    <a:pt x="4116" y="2050"/>
                  </a:cubicBezTo>
                  <a:cubicBezTo>
                    <a:pt x="4130" y="2052"/>
                    <a:pt x="4144" y="2053"/>
                    <a:pt x="4157" y="2053"/>
                  </a:cubicBezTo>
                  <a:cubicBezTo>
                    <a:pt x="4248" y="2053"/>
                    <a:pt x="4330" y="2006"/>
                    <a:pt x="4414" y="1954"/>
                  </a:cubicBezTo>
                  <a:cubicBezTo>
                    <a:pt x="4380" y="1770"/>
                    <a:pt x="4266" y="1581"/>
                    <a:pt x="4369" y="1429"/>
                  </a:cubicBezTo>
                  <a:cubicBezTo>
                    <a:pt x="4408" y="1373"/>
                    <a:pt x="4470" y="1337"/>
                    <a:pt x="4530" y="1303"/>
                  </a:cubicBezTo>
                  <a:cubicBezTo>
                    <a:pt x="4725" y="1189"/>
                    <a:pt x="4911" y="1063"/>
                    <a:pt x="5089" y="923"/>
                  </a:cubicBezTo>
                  <a:cubicBezTo>
                    <a:pt x="4986" y="848"/>
                    <a:pt x="4905" y="741"/>
                    <a:pt x="4828" y="636"/>
                  </a:cubicBezTo>
                  <a:cubicBezTo>
                    <a:pt x="4795" y="591"/>
                    <a:pt x="4763" y="542"/>
                    <a:pt x="4770" y="488"/>
                  </a:cubicBezTo>
                  <a:cubicBezTo>
                    <a:pt x="4772" y="469"/>
                    <a:pt x="4780" y="450"/>
                    <a:pt x="4789" y="431"/>
                  </a:cubicBezTo>
                  <a:cubicBezTo>
                    <a:pt x="4800" y="407"/>
                    <a:pt x="4810" y="383"/>
                    <a:pt x="4821" y="360"/>
                  </a:cubicBezTo>
                  <a:cubicBezTo>
                    <a:pt x="4521" y="347"/>
                    <a:pt x="4204" y="386"/>
                    <a:pt x="3966" y="216"/>
                  </a:cubicBezTo>
                  <a:cubicBezTo>
                    <a:pt x="3896" y="165"/>
                    <a:pt x="3838" y="98"/>
                    <a:pt x="3765" y="51"/>
                  </a:cubicBezTo>
                  <a:cubicBezTo>
                    <a:pt x="3718" y="21"/>
                    <a:pt x="3661" y="0"/>
                    <a:pt x="360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50"/>
            <p:cNvSpPr/>
            <p:nvPr/>
          </p:nvSpPr>
          <p:spPr>
            <a:xfrm>
              <a:off x="4551848" y="2400713"/>
              <a:ext cx="146735" cy="70213"/>
            </a:xfrm>
            <a:custGeom>
              <a:rect b="b" l="l" r="r" t="t"/>
              <a:pathLst>
                <a:path extrusionOk="0" h="2471" w="5164">
                  <a:moveTo>
                    <a:pt x="3635" y="53"/>
                  </a:moveTo>
                  <a:cubicBezTo>
                    <a:pt x="3681" y="53"/>
                    <a:pt x="3733" y="70"/>
                    <a:pt x="3780" y="101"/>
                  </a:cubicBezTo>
                  <a:cubicBezTo>
                    <a:pt x="3818" y="124"/>
                    <a:pt x="3853" y="154"/>
                    <a:pt x="3889" y="187"/>
                  </a:cubicBezTo>
                  <a:cubicBezTo>
                    <a:pt x="3917" y="212"/>
                    <a:pt x="3949" y="240"/>
                    <a:pt x="3981" y="264"/>
                  </a:cubicBezTo>
                  <a:cubicBezTo>
                    <a:pt x="4178" y="403"/>
                    <a:pt x="4429" y="407"/>
                    <a:pt x="4671" y="409"/>
                  </a:cubicBezTo>
                  <a:cubicBezTo>
                    <a:pt x="4716" y="409"/>
                    <a:pt x="4763" y="409"/>
                    <a:pt x="4808" y="412"/>
                  </a:cubicBezTo>
                  <a:cubicBezTo>
                    <a:pt x="4804" y="422"/>
                    <a:pt x="4800" y="433"/>
                    <a:pt x="4793" y="446"/>
                  </a:cubicBezTo>
                  <a:cubicBezTo>
                    <a:pt x="4785" y="467"/>
                    <a:pt x="4776" y="489"/>
                    <a:pt x="4772" y="512"/>
                  </a:cubicBezTo>
                  <a:cubicBezTo>
                    <a:pt x="4765" y="574"/>
                    <a:pt x="4800" y="628"/>
                    <a:pt x="4836" y="677"/>
                  </a:cubicBezTo>
                  <a:cubicBezTo>
                    <a:pt x="4909" y="778"/>
                    <a:pt x="4982" y="874"/>
                    <a:pt x="5076" y="949"/>
                  </a:cubicBezTo>
                  <a:cubicBezTo>
                    <a:pt x="4903" y="1082"/>
                    <a:pt x="4725" y="1202"/>
                    <a:pt x="4540" y="1309"/>
                  </a:cubicBezTo>
                  <a:cubicBezTo>
                    <a:pt x="4480" y="1344"/>
                    <a:pt x="4418" y="1380"/>
                    <a:pt x="4378" y="1440"/>
                  </a:cubicBezTo>
                  <a:cubicBezTo>
                    <a:pt x="4296" y="1560"/>
                    <a:pt x="4337" y="1701"/>
                    <a:pt x="4378" y="1838"/>
                  </a:cubicBezTo>
                  <a:cubicBezTo>
                    <a:pt x="4390" y="1881"/>
                    <a:pt x="4405" y="1924"/>
                    <a:pt x="4414" y="1967"/>
                  </a:cubicBezTo>
                  <a:cubicBezTo>
                    <a:pt x="4341" y="2013"/>
                    <a:pt x="4268" y="2052"/>
                    <a:pt x="4191" y="2052"/>
                  </a:cubicBezTo>
                  <a:cubicBezTo>
                    <a:pt x="4177" y="2052"/>
                    <a:pt x="4164" y="2051"/>
                    <a:pt x="4150" y="2048"/>
                  </a:cubicBezTo>
                  <a:cubicBezTo>
                    <a:pt x="4131" y="2046"/>
                    <a:pt x="4112" y="2040"/>
                    <a:pt x="4091" y="2033"/>
                  </a:cubicBezTo>
                  <a:cubicBezTo>
                    <a:pt x="4058" y="2023"/>
                    <a:pt x="4026" y="2012"/>
                    <a:pt x="3988" y="2012"/>
                  </a:cubicBezTo>
                  <a:cubicBezTo>
                    <a:pt x="3923" y="2012"/>
                    <a:pt x="3868" y="2042"/>
                    <a:pt x="3816" y="2072"/>
                  </a:cubicBezTo>
                  <a:cubicBezTo>
                    <a:pt x="3778" y="2093"/>
                    <a:pt x="3741" y="2113"/>
                    <a:pt x="3703" y="2121"/>
                  </a:cubicBezTo>
                  <a:cubicBezTo>
                    <a:pt x="3677" y="2128"/>
                    <a:pt x="3649" y="2130"/>
                    <a:pt x="3617" y="2130"/>
                  </a:cubicBezTo>
                  <a:cubicBezTo>
                    <a:pt x="3585" y="2130"/>
                    <a:pt x="3551" y="2132"/>
                    <a:pt x="3516" y="2141"/>
                  </a:cubicBezTo>
                  <a:cubicBezTo>
                    <a:pt x="3439" y="2160"/>
                    <a:pt x="3381" y="2216"/>
                    <a:pt x="3326" y="2267"/>
                  </a:cubicBezTo>
                  <a:cubicBezTo>
                    <a:pt x="3294" y="2299"/>
                    <a:pt x="3257" y="2333"/>
                    <a:pt x="3221" y="2357"/>
                  </a:cubicBezTo>
                  <a:cubicBezTo>
                    <a:pt x="3159" y="2393"/>
                    <a:pt x="3088" y="2413"/>
                    <a:pt x="2996" y="2413"/>
                  </a:cubicBezTo>
                  <a:cubicBezTo>
                    <a:pt x="2927" y="2413"/>
                    <a:pt x="2854" y="2402"/>
                    <a:pt x="2779" y="2391"/>
                  </a:cubicBezTo>
                  <a:cubicBezTo>
                    <a:pt x="2704" y="2380"/>
                    <a:pt x="2625" y="2370"/>
                    <a:pt x="2550" y="2370"/>
                  </a:cubicBezTo>
                  <a:lnTo>
                    <a:pt x="2537" y="2370"/>
                  </a:lnTo>
                  <a:cubicBezTo>
                    <a:pt x="2469" y="2372"/>
                    <a:pt x="2398" y="2383"/>
                    <a:pt x="2332" y="2393"/>
                  </a:cubicBezTo>
                  <a:cubicBezTo>
                    <a:pt x="2269" y="2404"/>
                    <a:pt x="2205" y="2415"/>
                    <a:pt x="2143" y="2417"/>
                  </a:cubicBezTo>
                  <a:lnTo>
                    <a:pt x="2128" y="2417"/>
                  </a:lnTo>
                  <a:cubicBezTo>
                    <a:pt x="1987" y="2417"/>
                    <a:pt x="1871" y="2363"/>
                    <a:pt x="1824" y="2273"/>
                  </a:cubicBezTo>
                  <a:cubicBezTo>
                    <a:pt x="1798" y="2224"/>
                    <a:pt x="1792" y="2168"/>
                    <a:pt x="1783" y="2108"/>
                  </a:cubicBezTo>
                  <a:cubicBezTo>
                    <a:pt x="1779" y="2072"/>
                    <a:pt x="1774" y="2036"/>
                    <a:pt x="1766" y="1999"/>
                  </a:cubicBezTo>
                  <a:cubicBezTo>
                    <a:pt x="1759" y="1976"/>
                    <a:pt x="1751" y="1948"/>
                    <a:pt x="1729" y="1926"/>
                  </a:cubicBezTo>
                  <a:cubicBezTo>
                    <a:pt x="1697" y="1896"/>
                    <a:pt x="1652" y="1892"/>
                    <a:pt x="1612" y="1890"/>
                  </a:cubicBezTo>
                  <a:cubicBezTo>
                    <a:pt x="1554" y="1888"/>
                    <a:pt x="1496" y="1888"/>
                    <a:pt x="1440" y="1888"/>
                  </a:cubicBezTo>
                  <a:cubicBezTo>
                    <a:pt x="1267" y="1888"/>
                    <a:pt x="1065" y="1901"/>
                    <a:pt x="883" y="1991"/>
                  </a:cubicBezTo>
                  <a:cubicBezTo>
                    <a:pt x="849" y="2010"/>
                    <a:pt x="815" y="2029"/>
                    <a:pt x="783" y="2048"/>
                  </a:cubicBezTo>
                  <a:cubicBezTo>
                    <a:pt x="735" y="2078"/>
                    <a:pt x="690" y="2106"/>
                    <a:pt x="643" y="2126"/>
                  </a:cubicBezTo>
                  <a:cubicBezTo>
                    <a:pt x="633" y="2130"/>
                    <a:pt x="622" y="2134"/>
                    <a:pt x="611" y="2136"/>
                  </a:cubicBezTo>
                  <a:cubicBezTo>
                    <a:pt x="628" y="2093"/>
                    <a:pt x="635" y="2044"/>
                    <a:pt x="624" y="1999"/>
                  </a:cubicBezTo>
                  <a:cubicBezTo>
                    <a:pt x="607" y="1913"/>
                    <a:pt x="543" y="1841"/>
                    <a:pt x="459" y="1815"/>
                  </a:cubicBezTo>
                  <a:cubicBezTo>
                    <a:pt x="423" y="1804"/>
                    <a:pt x="384" y="1802"/>
                    <a:pt x="352" y="1802"/>
                  </a:cubicBezTo>
                  <a:cubicBezTo>
                    <a:pt x="292" y="1802"/>
                    <a:pt x="225" y="1811"/>
                    <a:pt x="153" y="1832"/>
                  </a:cubicBezTo>
                  <a:cubicBezTo>
                    <a:pt x="63" y="1712"/>
                    <a:pt x="58" y="1532"/>
                    <a:pt x="60" y="1341"/>
                  </a:cubicBezTo>
                  <a:cubicBezTo>
                    <a:pt x="147" y="1295"/>
                    <a:pt x="249" y="1270"/>
                    <a:pt x="343" y="1270"/>
                  </a:cubicBezTo>
                  <a:cubicBezTo>
                    <a:pt x="372" y="1270"/>
                    <a:pt x="400" y="1272"/>
                    <a:pt x="427" y="1277"/>
                  </a:cubicBezTo>
                  <a:cubicBezTo>
                    <a:pt x="472" y="1286"/>
                    <a:pt x="515" y="1294"/>
                    <a:pt x="560" y="1305"/>
                  </a:cubicBezTo>
                  <a:cubicBezTo>
                    <a:pt x="658" y="1329"/>
                    <a:pt x="759" y="1352"/>
                    <a:pt x="864" y="1352"/>
                  </a:cubicBezTo>
                  <a:lnTo>
                    <a:pt x="877" y="1352"/>
                  </a:lnTo>
                  <a:cubicBezTo>
                    <a:pt x="954" y="1350"/>
                    <a:pt x="1031" y="1335"/>
                    <a:pt x="1104" y="1320"/>
                  </a:cubicBezTo>
                  <a:cubicBezTo>
                    <a:pt x="1164" y="1309"/>
                    <a:pt x="1226" y="1296"/>
                    <a:pt x="1286" y="1292"/>
                  </a:cubicBezTo>
                  <a:cubicBezTo>
                    <a:pt x="1308" y="1290"/>
                    <a:pt x="1330" y="1290"/>
                    <a:pt x="1353" y="1290"/>
                  </a:cubicBezTo>
                  <a:cubicBezTo>
                    <a:pt x="1440" y="1290"/>
                    <a:pt x="1528" y="1302"/>
                    <a:pt x="1614" y="1314"/>
                  </a:cubicBezTo>
                  <a:cubicBezTo>
                    <a:pt x="1703" y="1325"/>
                    <a:pt x="1793" y="1338"/>
                    <a:pt x="1883" y="1338"/>
                  </a:cubicBezTo>
                  <a:cubicBezTo>
                    <a:pt x="1908" y="1338"/>
                    <a:pt x="1934" y="1337"/>
                    <a:pt x="1959" y="1335"/>
                  </a:cubicBezTo>
                  <a:cubicBezTo>
                    <a:pt x="1999" y="1333"/>
                    <a:pt x="2051" y="1324"/>
                    <a:pt x="2096" y="1296"/>
                  </a:cubicBezTo>
                  <a:cubicBezTo>
                    <a:pt x="2197" y="1234"/>
                    <a:pt x="2212" y="1104"/>
                    <a:pt x="2212" y="1033"/>
                  </a:cubicBezTo>
                  <a:cubicBezTo>
                    <a:pt x="2212" y="1001"/>
                    <a:pt x="2209" y="969"/>
                    <a:pt x="2207" y="939"/>
                  </a:cubicBezTo>
                  <a:cubicBezTo>
                    <a:pt x="2203" y="876"/>
                    <a:pt x="2199" y="819"/>
                    <a:pt x="2209" y="763"/>
                  </a:cubicBezTo>
                  <a:cubicBezTo>
                    <a:pt x="2235" y="641"/>
                    <a:pt x="2327" y="544"/>
                    <a:pt x="2417" y="450"/>
                  </a:cubicBezTo>
                  <a:lnTo>
                    <a:pt x="2443" y="424"/>
                  </a:lnTo>
                  <a:cubicBezTo>
                    <a:pt x="2473" y="392"/>
                    <a:pt x="2505" y="358"/>
                    <a:pt x="2544" y="313"/>
                  </a:cubicBezTo>
                  <a:cubicBezTo>
                    <a:pt x="2563" y="328"/>
                    <a:pt x="2586" y="343"/>
                    <a:pt x="2610" y="354"/>
                  </a:cubicBezTo>
                  <a:cubicBezTo>
                    <a:pt x="2700" y="403"/>
                    <a:pt x="2807" y="429"/>
                    <a:pt x="2916" y="429"/>
                  </a:cubicBezTo>
                  <a:cubicBezTo>
                    <a:pt x="3126" y="429"/>
                    <a:pt x="3328" y="337"/>
                    <a:pt x="3454" y="184"/>
                  </a:cubicBezTo>
                  <a:cubicBezTo>
                    <a:pt x="3461" y="176"/>
                    <a:pt x="3467" y="165"/>
                    <a:pt x="3473" y="157"/>
                  </a:cubicBezTo>
                  <a:cubicBezTo>
                    <a:pt x="3501" y="122"/>
                    <a:pt x="3527" y="90"/>
                    <a:pt x="3561" y="71"/>
                  </a:cubicBezTo>
                  <a:cubicBezTo>
                    <a:pt x="3583" y="59"/>
                    <a:pt x="3608" y="53"/>
                    <a:pt x="3635" y="53"/>
                  </a:cubicBezTo>
                  <a:close/>
                  <a:moveTo>
                    <a:pt x="3635" y="0"/>
                  </a:moveTo>
                  <a:cubicBezTo>
                    <a:pt x="3599" y="0"/>
                    <a:pt x="3565" y="8"/>
                    <a:pt x="3536" y="24"/>
                  </a:cubicBezTo>
                  <a:cubicBezTo>
                    <a:pt x="3493" y="47"/>
                    <a:pt x="3461" y="86"/>
                    <a:pt x="3433" y="124"/>
                  </a:cubicBezTo>
                  <a:cubicBezTo>
                    <a:pt x="3426" y="133"/>
                    <a:pt x="3420" y="142"/>
                    <a:pt x="3411" y="150"/>
                  </a:cubicBezTo>
                  <a:cubicBezTo>
                    <a:pt x="3296" y="289"/>
                    <a:pt x="3111" y="375"/>
                    <a:pt x="2916" y="375"/>
                  </a:cubicBezTo>
                  <a:cubicBezTo>
                    <a:pt x="2816" y="375"/>
                    <a:pt x="2717" y="352"/>
                    <a:pt x="2634" y="307"/>
                  </a:cubicBezTo>
                  <a:cubicBezTo>
                    <a:pt x="2608" y="294"/>
                    <a:pt x="2582" y="277"/>
                    <a:pt x="2554" y="255"/>
                  </a:cubicBezTo>
                  <a:lnTo>
                    <a:pt x="2533" y="240"/>
                  </a:lnTo>
                  <a:lnTo>
                    <a:pt x="2518" y="259"/>
                  </a:lnTo>
                  <a:cubicBezTo>
                    <a:pt x="2473" y="313"/>
                    <a:pt x="2439" y="352"/>
                    <a:pt x="2404" y="388"/>
                  </a:cubicBezTo>
                  <a:lnTo>
                    <a:pt x="2379" y="414"/>
                  </a:lnTo>
                  <a:cubicBezTo>
                    <a:pt x="2282" y="514"/>
                    <a:pt x="2184" y="615"/>
                    <a:pt x="2158" y="752"/>
                  </a:cubicBezTo>
                  <a:cubicBezTo>
                    <a:pt x="2145" y="816"/>
                    <a:pt x="2149" y="881"/>
                    <a:pt x="2154" y="941"/>
                  </a:cubicBezTo>
                  <a:cubicBezTo>
                    <a:pt x="2156" y="973"/>
                    <a:pt x="2158" y="1003"/>
                    <a:pt x="2158" y="1033"/>
                  </a:cubicBezTo>
                  <a:cubicBezTo>
                    <a:pt x="2158" y="1080"/>
                    <a:pt x="2149" y="1200"/>
                    <a:pt x="2068" y="1251"/>
                  </a:cubicBezTo>
                  <a:cubicBezTo>
                    <a:pt x="2034" y="1273"/>
                    <a:pt x="1989" y="1279"/>
                    <a:pt x="1954" y="1281"/>
                  </a:cubicBezTo>
                  <a:cubicBezTo>
                    <a:pt x="1931" y="1284"/>
                    <a:pt x="1907" y="1285"/>
                    <a:pt x="1882" y="1285"/>
                  </a:cubicBezTo>
                  <a:cubicBezTo>
                    <a:pt x="1796" y="1285"/>
                    <a:pt x="1707" y="1272"/>
                    <a:pt x="1620" y="1260"/>
                  </a:cubicBezTo>
                  <a:cubicBezTo>
                    <a:pt x="1533" y="1248"/>
                    <a:pt x="1442" y="1236"/>
                    <a:pt x="1351" y="1236"/>
                  </a:cubicBezTo>
                  <a:cubicBezTo>
                    <a:pt x="1328" y="1236"/>
                    <a:pt x="1305" y="1237"/>
                    <a:pt x="1282" y="1239"/>
                  </a:cubicBezTo>
                  <a:cubicBezTo>
                    <a:pt x="1217" y="1243"/>
                    <a:pt x="1155" y="1256"/>
                    <a:pt x="1095" y="1269"/>
                  </a:cubicBezTo>
                  <a:cubicBezTo>
                    <a:pt x="1022" y="1281"/>
                    <a:pt x="947" y="1296"/>
                    <a:pt x="875" y="1299"/>
                  </a:cubicBezTo>
                  <a:lnTo>
                    <a:pt x="864" y="1299"/>
                  </a:lnTo>
                  <a:cubicBezTo>
                    <a:pt x="765" y="1299"/>
                    <a:pt x="667" y="1275"/>
                    <a:pt x="570" y="1254"/>
                  </a:cubicBezTo>
                  <a:cubicBezTo>
                    <a:pt x="528" y="1243"/>
                    <a:pt x="483" y="1232"/>
                    <a:pt x="438" y="1224"/>
                  </a:cubicBezTo>
                  <a:cubicBezTo>
                    <a:pt x="408" y="1218"/>
                    <a:pt x="377" y="1216"/>
                    <a:pt x="345" y="1216"/>
                  </a:cubicBezTo>
                  <a:cubicBezTo>
                    <a:pt x="236" y="1216"/>
                    <a:pt x="120" y="1246"/>
                    <a:pt x="22" y="1303"/>
                  </a:cubicBezTo>
                  <a:lnTo>
                    <a:pt x="7" y="1311"/>
                  </a:lnTo>
                  <a:lnTo>
                    <a:pt x="7" y="1341"/>
                  </a:lnTo>
                  <a:cubicBezTo>
                    <a:pt x="5" y="1506"/>
                    <a:pt x="1" y="1733"/>
                    <a:pt x="123" y="1879"/>
                  </a:cubicBezTo>
                  <a:lnTo>
                    <a:pt x="133" y="1892"/>
                  </a:lnTo>
                  <a:lnTo>
                    <a:pt x="150" y="1888"/>
                  </a:lnTo>
                  <a:cubicBezTo>
                    <a:pt x="225" y="1866"/>
                    <a:pt x="292" y="1856"/>
                    <a:pt x="354" y="1856"/>
                  </a:cubicBezTo>
                  <a:cubicBezTo>
                    <a:pt x="380" y="1856"/>
                    <a:pt x="412" y="1858"/>
                    <a:pt x="444" y="1866"/>
                  </a:cubicBezTo>
                  <a:cubicBezTo>
                    <a:pt x="508" y="1886"/>
                    <a:pt x="560" y="1943"/>
                    <a:pt x="573" y="2010"/>
                  </a:cubicBezTo>
                  <a:cubicBezTo>
                    <a:pt x="583" y="2061"/>
                    <a:pt x="568" y="2117"/>
                    <a:pt x="536" y="2162"/>
                  </a:cubicBezTo>
                  <a:lnTo>
                    <a:pt x="495" y="2222"/>
                  </a:lnTo>
                  <a:lnTo>
                    <a:pt x="495" y="2222"/>
                  </a:lnTo>
                  <a:lnTo>
                    <a:pt x="564" y="2205"/>
                  </a:lnTo>
                  <a:cubicBezTo>
                    <a:pt x="594" y="2198"/>
                    <a:pt x="628" y="2188"/>
                    <a:pt x="663" y="2175"/>
                  </a:cubicBezTo>
                  <a:cubicBezTo>
                    <a:pt x="716" y="2153"/>
                    <a:pt x="763" y="2123"/>
                    <a:pt x="810" y="2096"/>
                  </a:cubicBezTo>
                  <a:cubicBezTo>
                    <a:pt x="842" y="2076"/>
                    <a:pt x="875" y="2057"/>
                    <a:pt x="907" y="2040"/>
                  </a:cubicBezTo>
                  <a:cubicBezTo>
                    <a:pt x="1078" y="1952"/>
                    <a:pt x="1273" y="1941"/>
                    <a:pt x="1440" y="1941"/>
                  </a:cubicBezTo>
                  <a:cubicBezTo>
                    <a:pt x="1496" y="1941"/>
                    <a:pt x="1554" y="1941"/>
                    <a:pt x="1610" y="1943"/>
                  </a:cubicBezTo>
                  <a:cubicBezTo>
                    <a:pt x="1642" y="1946"/>
                    <a:pt x="1674" y="1948"/>
                    <a:pt x="1691" y="1965"/>
                  </a:cubicBezTo>
                  <a:cubicBezTo>
                    <a:pt x="1704" y="1976"/>
                    <a:pt x="1710" y="1995"/>
                    <a:pt x="1714" y="2012"/>
                  </a:cubicBezTo>
                  <a:cubicBezTo>
                    <a:pt x="1721" y="2044"/>
                    <a:pt x="1725" y="2078"/>
                    <a:pt x="1729" y="2115"/>
                  </a:cubicBezTo>
                  <a:cubicBezTo>
                    <a:pt x="1738" y="2177"/>
                    <a:pt x="1744" y="2241"/>
                    <a:pt x="1777" y="2299"/>
                  </a:cubicBezTo>
                  <a:cubicBezTo>
                    <a:pt x="1834" y="2406"/>
                    <a:pt x="1965" y="2470"/>
                    <a:pt x="2128" y="2470"/>
                  </a:cubicBezTo>
                  <a:lnTo>
                    <a:pt x="2143" y="2470"/>
                  </a:lnTo>
                  <a:cubicBezTo>
                    <a:pt x="2212" y="2468"/>
                    <a:pt x="2276" y="2458"/>
                    <a:pt x="2340" y="2447"/>
                  </a:cubicBezTo>
                  <a:cubicBezTo>
                    <a:pt x="2404" y="2436"/>
                    <a:pt x="2473" y="2425"/>
                    <a:pt x="2539" y="2423"/>
                  </a:cubicBezTo>
                  <a:lnTo>
                    <a:pt x="2550" y="2423"/>
                  </a:lnTo>
                  <a:cubicBezTo>
                    <a:pt x="2623" y="2423"/>
                    <a:pt x="2698" y="2434"/>
                    <a:pt x="2773" y="2445"/>
                  </a:cubicBezTo>
                  <a:cubicBezTo>
                    <a:pt x="2846" y="2455"/>
                    <a:pt x="2923" y="2466"/>
                    <a:pt x="2996" y="2466"/>
                  </a:cubicBezTo>
                  <a:cubicBezTo>
                    <a:pt x="3099" y="2466"/>
                    <a:pt x="3180" y="2445"/>
                    <a:pt x="3249" y="2402"/>
                  </a:cubicBezTo>
                  <a:cubicBezTo>
                    <a:pt x="3291" y="2374"/>
                    <a:pt x="3328" y="2340"/>
                    <a:pt x="3362" y="2308"/>
                  </a:cubicBezTo>
                  <a:cubicBezTo>
                    <a:pt x="3416" y="2256"/>
                    <a:pt x="3465" y="2209"/>
                    <a:pt x="3529" y="2192"/>
                  </a:cubicBezTo>
                  <a:cubicBezTo>
                    <a:pt x="3557" y="2186"/>
                    <a:pt x="3587" y="2183"/>
                    <a:pt x="3619" y="2183"/>
                  </a:cubicBezTo>
                  <a:cubicBezTo>
                    <a:pt x="3651" y="2183"/>
                    <a:pt x="3683" y="2181"/>
                    <a:pt x="3716" y="2175"/>
                  </a:cubicBezTo>
                  <a:cubicBezTo>
                    <a:pt x="3761" y="2164"/>
                    <a:pt x="3803" y="2141"/>
                    <a:pt x="3842" y="2119"/>
                  </a:cubicBezTo>
                  <a:cubicBezTo>
                    <a:pt x="3891" y="2091"/>
                    <a:pt x="3936" y="2066"/>
                    <a:pt x="3990" y="2066"/>
                  </a:cubicBezTo>
                  <a:cubicBezTo>
                    <a:pt x="4018" y="2066"/>
                    <a:pt x="4046" y="2074"/>
                    <a:pt x="4073" y="2085"/>
                  </a:cubicBezTo>
                  <a:cubicBezTo>
                    <a:pt x="4097" y="2091"/>
                    <a:pt x="4118" y="2098"/>
                    <a:pt x="4142" y="2102"/>
                  </a:cubicBezTo>
                  <a:cubicBezTo>
                    <a:pt x="4157" y="2104"/>
                    <a:pt x="4174" y="2106"/>
                    <a:pt x="4189" y="2106"/>
                  </a:cubicBezTo>
                  <a:cubicBezTo>
                    <a:pt x="4285" y="2106"/>
                    <a:pt x="4371" y="2057"/>
                    <a:pt x="4457" y="2003"/>
                  </a:cubicBezTo>
                  <a:lnTo>
                    <a:pt x="4474" y="1995"/>
                  </a:lnTo>
                  <a:lnTo>
                    <a:pt x="4470" y="1976"/>
                  </a:lnTo>
                  <a:cubicBezTo>
                    <a:pt x="4461" y="1924"/>
                    <a:pt x="4444" y="1873"/>
                    <a:pt x="4429" y="1823"/>
                  </a:cubicBezTo>
                  <a:cubicBezTo>
                    <a:pt x="4390" y="1693"/>
                    <a:pt x="4354" y="1571"/>
                    <a:pt x="4423" y="1470"/>
                  </a:cubicBezTo>
                  <a:cubicBezTo>
                    <a:pt x="4455" y="1421"/>
                    <a:pt x="4513" y="1389"/>
                    <a:pt x="4573" y="1352"/>
                  </a:cubicBezTo>
                  <a:cubicBezTo>
                    <a:pt x="4763" y="1241"/>
                    <a:pt x="4954" y="1112"/>
                    <a:pt x="5136" y="971"/>
                  </a:cubicBezTo>
                  <a:lnTo>
                    <a:pt x="5164" y="947"/>
                  </a:lnTo>
                  <a:lnTo>
                    <a:pt x="5136" y="928"/>
                  </a:lnTo>
                  <a:cubicBezTo>
                    <a:pt x="5035" y="855"/>
                    <a:pt x="4956" y="752"/>
                    <a:pt x="4879" y="647"/>
                  </a:cubicBezTo>
                  <a:cubicBezTo>
                    <a:pt x="4847" y="602"/>
                    <a:pt x="4821" y="562"/>
                    <a:pt x="4825" y="519"/>
                  </a:cubicBezTo>
                  <a:cubicBezTo>
                    <a:pt x="4828" y="502"/>
                    <a:pt x="4834" y="484"/>
                    <a:pt x="4843" y="467"/>
                  </a:cubicBezTo>
                  <a:cubicBezTo>
                    <a:pt x="4851" y="450"/>
                    <a:pt x="4858" y="435"/>
                    <a:pt x="4864" y="418"/>
                  </a:cubicBezTo>
                  <a:lnTo>
                    <a:pt x="4892" y="360"/>
                  </a:lnTo>
                  <a:lnTo>
                    <a:pt x="4851" y="360"/>
                  </a:lnTo>
                  <a:cubicBezTo>
                    <a:pt x="4791" y="356"/>
                    <a:pt x="4731" y="356"/>
                    <a:pt x="4671" y="356"/>
                  </a:cubicBezTo>
                  <a:cubicBezTo>
                    <a:pt x="4427" y="354"/>
                    <a:pt x="4195" y="352"/>
                    <a:pt x="4011" y="219"/>
                  </a:cubicBezTo>
                  <a:cubicBezTo>
                    <a:pt x="3981" y="197"/>
                    <a:pt x="3953" y="172"/>
                    <a:pt x="3923" y="146"/>
                  </a:cubicBezTo>
                  <a:cubicBezTo>
                    <a:pt x="3889" y="114"/>
                    <a:pt x="3851" y="82"/>
                    <a:pt x="3810" y="56"/>
                  </a:cubicBezTo>
                  <a:cubicBezTo>
                    <a:pt x="3754" y="19"/>
                    <a:pt x="3692" y="0"/>
                    <a:pt x="3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150"/>
            <p:cNvSpPr/>
            <p:nvPr/>
          </p:nvSpPr>
          <p:spPr>
            <a:xfrm>
              <a:off x="4515877" y="2608186"/>
              <a:ext cx="34666" cy="60780"/>
            </a:xfrm>
            <a:custGeom>
              <a:rect b="b" l="l" r="r" t="t"/>
              <a:pathLst>
                <a:path extrusionOk="0" h="2139" w="1220">
                  <a:moveTo>
                    <a:pt x="883" y="1"/>
                  </a:moveTo>
                  <a:cubicBezTo>
                    <a:pt x="876" y="1"/>
                    <a:pt x="869" y="1"/>
                    <a:pt x="862" y="2"/>
                  </a:cubicBezTo>
                  <a:cubicBezTo>
                    <a:pt x="742" y="17"/>
                    <a:pt x="654" y="135"/>
                    <a:pt x="536" y="145"/>
                  </a:cubicBezTo>
                  <a:cubicBezTo>
                    <a:pt x="532" y="146"/>
                    <a:pt x="528" y="146"/>
                    <a:pt x="524" y="146"/>
                  </a:cubicBezTo>
                  <a:cubicBezTo>
                    <a:pt x="474" y="146"/>
                    <a:pt x="421" y="130"/>
                    <a:pt x="372" y="130"/>
                  </a:cubicBezTo>
                  <a:cubicBezTo>
                    <a:pt x="345" y="130"/>
                    <a:pt x="319" y="134"/>
                    <a:pt x="296" y="150"/>
                  </a:cubicBezTo>
                  <a:cubicBezTo>
                    <a:pt x="255" y="178"/>
                    <a:pt x="240" y="229"/>
                    <a:pt x="204" y="265"/>
                  </a:cubicBezTo>
                  <a:cubicBezTo>
                    <a:pt x="148" y="323"/>
                    <a:pt x="41" y="334"/>
                    <a:pt x="15" y="411"/>
                  </a:cubicBezTo>
                  <a:cubicBezTo>
                    <a:pt x="0" y="454"/>
                    <a:pt x="17" y="499"/>
                    <a:pt x="37" y="540"/>
                  </a:cubicBezTo>
                  <a:cubicBezTo>
                    <a:pt x="71" y="621"/>
                    <a:pt x="116" y="715"/>
                    <a:pt x="204" y="735"/>
                  </a:cubicBezTo>
                  <a:cubicBezTo>
                    <a:pt x="220" y="738"/>
                    <a:pt x="237" y="739"/>
                    <a:pt x="254" y="739"/>
                  </a:cubicBezTo>
                  <a:cubicBezTo>
                    <a:pt x="272" y="739"/>
                    <a:pt x="291" y="738"/>
                    <a:pt x="308" y="738"/>
                  </a:cubicBezTo>
                  <a:cubicBezTo>
                    <a:pt x="345" y="738"/>
                    <a:pt x="379" y="742"/>
                    <a:pt x="403" y="769"/>
                  </a:cubicBezTo>
                  <a:cubicBezTo>
                    <a:pt x="452" y="822"/>
                    <a:pt x="410" y="906"/>
                    <a:pt x="365" y="962"/>
                  </a:cubicBezTo>
                  <a:cubicBezTo>
                    <a:pt x="320" y="1015"/>
                    <a:pt x="268" y="1090"/>
                    <a:pt x="305" y="1152"/>
                  </a:cubicBezTo>
                  <a:cubicBezTo>
                    <a:pt x="317" y="1174"/>
                    <a:pt x="339" y="1189"/>
                    <a:pt x="352" y="1212"/>
                  </a:cubicBezTo>
                  <a:cubicBezTo>
                    <a:pt x="380" y="1260"/>
                    <a:pt x="360" y="1319"/>
                    <a:pt x="341" y="1371"/>
                  </a:cubicBezTo>
                  <a:cubicBezTo>
                    <a:pt x="277" y="1559"/>
                    <a:pt x="255" y="1761"/>
                    <a:pt x="281" y="1960"/>
                  </a:cubicBezTo>
                  <a:cubicBezTo>
                    <a:pt x="285" y="2003"/>
                    <a:pt x="294" y="2050"/>
                    <a:pt x="322" y="2084"/>
                  </a:cubicBezTo>
                  <a:cubicBezTo>
                    <a:pt x="353" y="2122"/>
                    <a:pt x="402" y="2138"/>
                    <a:pt x="451" y="2138"/>
                  </a:cubicBezTo>
                  <a:cubicBezTo>
                    <a:pt x="475" y="2138"/>
                    <a:pt x="499" y="2134"/>
                    <a:pt x="521" y="2127"/>
                  </a:cubicBezTo>
                  <a:cubicBezTo>
                    <a:pt x="587" y="2104"/>
                    <a:pt x="643" y="2054"/>
                    <a:pt x="697" y="2005"/>
                  </a:cubicBezTo>
                  <a:cubicBezTo>
                    <a:pt x="716" y="1988"/>
                    <a:pt x="737" y="1969"/>
                    <a:pt x="742" y="1941"/>
                  </a:cubicBezTo>
                  <a:cubicBezTo>
                    <a:pt x="747" y="1942"/>
                    <a:pt x="753" y="1942"/>
                    <a:pt x="758" y="1942"/>
                  </a:cubicBezTo>
                  <a:cubicBezTo>
                    <a:pt x="857" y="1942"/>
                    <a:pt x="931" y="1801"/>
                    <a:pt x="866" y="1722"/>
                  </a:cubicBezTo>
                  <a:cubicBezTo>
                    <a:pt x="943" y="1688"/>
                    <a:pt x="1024" y="1652"/>
                    <a:pt x="1076" y="1585"/>
                  </a:cubicBezTo>
                  <a:cubicBezTo>
                    <a:pt x="1132" y="1510"/>
                    <a:pt x="1144" y="1414"/>
                    <a:pt x="1153" y="1319"/>
                  </a:cubicBezTo>
                  <a:cubicBezTo>
                    <a:pt x="1187" y="1009"/>
                    <a:pt x="1219" y="694"/>
                    <a:pt x="1177" y="383"/>
                  </a:cubicBezTo>
                  <a:cubicBezTo>
                    <a:pt x="1164" y="293"/>
                    <a:pt x="1144" y="199"/>
                    <a:pt x="1093" y="124"/>
                  </a:cubicBezTo>
                  <a:cubicBezTo>
                    <a:pt x="1046" y="55"/>
                    <a:pt x="966"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50"/>
            <p:cNvSpPr/>
            <p:nvPr/>
          </p:nvSpPr>
          <p:spPr>
            <a:xfrm>
              <a:off x="4515081" y="2607448"/>
              <a:ext cx="36258" cy="62286"/>
            </a:xfrm>
            <a:custGeom>
              <a:rect b="b" l="l" r="r" t="t"/>
              <a:pathLst>
                <a:path extrusionOk="0" h="2192" w="1276">
                  <a:moveTo>
                    <a:pt x="913" y="54"/>
                  </a:moveTo>
                  <a:cubicBezTo>
                    <a:pt x="982" y="54"/>
                    <a:pt x="1053" y="99"/>
                    <a:pt x="1100" y="165"/>
                  </a:cubicBezTo>
                  <a:cubicBezTo>
                    <a:pt x="1149" y="240"/>
                    <a:pt x="1168" y="332"/>
                    <a:pt x="1179" y="414"/>
                  </a:cubicBezTo>
                  <a:cubicBezTo>
                    <a:pt x="1222" y="722"/>
                    <a:pt x="1187" y="1037"/>
                    <a:pt x="1155" y="1343"/>
                  </a:cubicBezTo>
                  <a:cubicBezTo>
                    <a:pt x="1147" y="1429"/>
                    <a:pt x="1136" y="1525"/>
                    <a:pt x="1082" y="1594"/>
                  </a:cubicBezTo>
                  <a:cubicBezTo>
                    <a:pt x="1033" y="1658"/>
                    <a:pt x="954" y="1693"/>
                    <a:pt x="883" y="1725"/>
                  </a:cubicBezTo>
                  <a:lnTo>
                    <a:pt x="851" y="1738"/>
                  </a:lnTo>
                  <a:lnTo>
                    <a:pt x="872" y="1765"/>
                  </a:lnTo>
                  <a:cubicBezTo>
                    <a:pt x="900" y="1798"/>
                    <a:pt x="894" y="1843"/>
                    <a:pt x="879" y="1873"/>
                  </a:cubicBezTo>
                  <a:cubicBezTo>
                    <a:pt x="859" y="1915"/>
                    <a:pt x="826" y="1942"/>
                    <a:pt x="787" y="1942"/>
                  </a:cubicBezTo>
                  <a:cubicBezTo>
                    <a:pt x="782" y="1942"/>
                    <a:pt x="778" y="1942"/>
                    <a:pt x="774" y="1941"/>
                  </a:cubicBezTo>
                  <a:lnTo>
                    <a:pt x="750" y="1937"/>
                  </a:lnTo>
                  <a:lnTo>
                    <a:pt x="744" y="1963"/>
                  </a:lnTo>
                  <a:cubicBezTo>
                    <a:pt x="740" y="1980"/>
                    <a:pt x="725" y="1995"/>
                    <a:pt x="705" y="2012"/>
                  </a:cubicBezTo>
                  <a:cubicBezTo>
                    <a:pt x="658" y="2055"/>
                    <a:pt x="602" y="2106"/>
                    <a:pt x="540" y="2128"/>
                  </a:cubicBezTo>
                  <a:cubicBezTo>
                    <a:pt x="521" y="2134"/>
                    <a:pt x="501" y="2137"/>
                    <a:pt x="481" y="2137"/>
                  </a:cubicBezTo>
                  <a:cubicBezTo>
                    <a:pt x="437" y="2137"/>
                    <a:pt x="395" y="2121"/>
                    <a:pt x="371" y="2093"/>
                  </a:cubicBezTo>
                  <a:cubicBezTo>
                    <a:pt x="350" y="2065"/>
                    <a:pt x="341" y="2029"/>
                    <a:pt x="335" y="1982"/>
                  </a:cubicBezTo>
                  <a:cubicBezTo>
                    <a:pt x="311" y="1789"/>
                    <a:pt x="330" y="1590"/>
                    <a:pt x="395" y="1405"/>
                  </a:cubicBezTo>
                  <a:cubicBezTo>
                    <a:pt x="414" y="1350"/>
                    <a:pt x="438" y="1281"/>
                    <a:pt x="403" y="1223"/>
                  </a:cubicBezTo>
                  <a:cubicBezTo>
                    <a:pt x="395" y="1211"/>
                    <a:pt x="386" y="1200"/>
                    <a:pt x="375" y="1191"/>
                  </a:cubicBezTo>
                  <a:cubicBezTo>
                    <a:pt x="367" y="1183"/>
                    <a:pt x="360" y="1174"/>
                    <a:pt x="356" y="1166"/>
                  </a:cubicBezTo>
                  <a:cubicBezTo>
                    <a:pt x="328" y="1118"/>
                    <a:pt x="373" y="1054"/>
                    <a:pt x="414" y="1005"/>
                  </a:cubicBezTo>
                  <a:cubicBezTo>
                    <a:pt x="470" y="936"/>
                    <a:pt x="510" y="840"/>
                    <a:pt x="453" y="778"/>
                  </a:cubicBezTo>
                  <a:cubicBezTo>
                    <a:pt x="420" y="741"/>
                    <a:pt x="375" y="737"/>
                    <a:pt x="333" y="737"/>
                  </a:cubicBezTo>
                  <a:lnTo>
                    <a:pt x="285" y="737"/>
                  </a:lnTo>
                  <a:cubicBezTo>
                    <a:pt x="273" y="737"/>
                    <a:pt x="253" y="737"/>
                    <a:pt x="238" y="735"/>
                  </a:cubicBezTo>
                  <a:cubicBezTo>
                    <a:pt x="165" y="718"/>
                    <a:pt x="123" y="638"/>
                    <a:pt x="88" y="555"/>
                  </a:cubicBezTo>
                  <a:cubicBezTo>
                    <a:pt x="71" y="516"/>
                    <a:pt x="58" y="478"/>
                    <a:pt x="69" y="446"/>
                  </a:cubicBezTo>
                  <a:cubicBezTo>
                    <a:pt x="80" y="409"/>
                    <a:pt x="116" y="390"/>
                    <a:pt x="161" y="369"/>
                  </a:cubicBezTo>
                  <a:cubicBezTo>
                    <a:pt x="193" y="354"/>
                    <a:pt x="225" y="336"/>
                    <a:pt x="251" y="311"/>
                  </a:cubicBezTo>
                  <a:cubicBezTo>
                    <a:pt x="268" y="294"/>
                    <a:pt x="281" y="274"/>
                    <a:pt x="292" y="255"/>
                  </a:cubicBezTo>
                  <a:cubicBezTo>
                    <a:pt x="307" y="234"/>
                    <a:pt x="320" y="212"/>
                    <a:pt x="339" y="199"/>
                  </a:cubicBezTo>
                  <a:cubicBezTo>
                    <a:pt x="356" y="188"/>
                    <a:pt x="378" y="184"/>
                    <a:pt x="404" y="184"/>
                  </a:cubicBezTo>
                  <a:cubicBezTo>
                    <a:pt x="424" y="184"/>
                    <a:pt x="446" y="187"/>
                    <a:pt x="470" y="191"/>
                  </a:cubicBezTo>
                  <a:cubicBezTo>
                    <a:pt x="494" y="194"/>
                    <a:pt x="521" y="198"/>
                    <a:pt x="548" y="198"/>
                  </a:cubicBezTo>
                  <a:cubicBezTo>
                    <a:pt x="554" y="198"/>
                    <a:pt x="560" y="198"/>
                    <a:pt x="566" y="197"/>
                  </a:cubicBezTo>
                  <a:cubicBezTo>
                    <a:pt x="632" y="193"/>
                    <a:pt x="690" y="156"/>
                    <a:pt x="744" y="122"/>
                  </a:cubicBezTo>
                  <a:cubicBezTo>
                    <a:pt x="793" y="90"/>
                    <a:pt x="840" y="62"/>
                    <a:pt x="892" y="56"/>
                  </a:cubicBezTo>
                  <a:cubicBezTo>
                    <a:pt x="899" y="55"/>
                    <a:pt x="906" y="54"/>
                    <a:pt x="913" y="54"/>
                  </a:cubicBezTo>
                  <a:close/>
                  <a:moveTo>
                    <a:pt x="914" y="0"/>
                  </a:moveTo>
                  <a:cubicBezTo>
                    <a:pt x="904" y="0"/>
                    <a:pt x="895" y="1"/>
                    <a:pt x="885" y="2"/>
                  </a:cubicBezTo>
                  <a:cubicBezTo>
                    <a:pt x="823" y="9"/>
                    <a:pt x="767" y="43"/>
                    <a:pt x="716" y="77"/>
                  </a:cubicBezTo>
                  <a:cubicBezTo>
                    <a:pt x="665" y="109"/>
                    <a:pt x="615" y="139"/>
                    <a:pt x="562" y="144"/>
                  </a:cubicBezTo>
                  <a:cubicBezTo>
                    <a:pt x="557" y="144"/>
                    <a:pt x="552" y="144"/>
                    <a:pt x="546" y="144"/>
                  </a:cubicBezTo>
                  <a:cubicBezTo>
                    <a:pt x="524" y="144"/>
                    <a:pt x="501" y="141"/>
                    <a:pt x="476" y="137"/>
                  </a:cubicBezTo>
                  <a:cubicBezTo>
                    <a:pt x="453" y="133"/>
                    <a:pt x="425" y="129"/>
                    <a:pt x="401" y="129"/>
                  </a:cubicBezTo>
                  <a:cubicBezTo>
                    <a:pt x="365" y="129"/>
                    <a:pt x="335" y="137"/>
                    <a:pt x="309" y="154"/>
                  </a:cubicBezTo>
                  <a:cubicBezTo>
                    <a:pt x="281" y="174"/>
                    <a:pt x="264" y="199"/>
                    <a:pt x="247" y="227"/>
                  </a:cubicBezTo>
                  <a:cubicBezTo>
                    <a:pt x="236" y="242"/>
                    <a:pt x="225" y="259"/>
                    <a:pt x="215" y="272"/>
                  </a:cubicBezTo>
                  <a:cubicBezTo>
                    <a:pt x="193" y="291"/>
                    <a:pt x="165" y="306"/>
                    <a:pt x="135" y="321"/>
                  </a:cubicBezTo>
                  <a:cubicBezTo>
                    <a:pt x="86" y="345"/>
                    <a:pt x="37" y="371"/>
                    <a:pt x="18" y="429"/>
                  </a:cubicBezTo>
                  <a:cubicBezTo>
                    <a:pt x="0" y="482"/>
                    <a:pt x="24" y="540"/>
                    <a:pt x="39" y="576"/>
                  </a:cubicBezTo>
                  <a:cubicBezTo>
                    <a:pt x="80" y="673"/>
                    <a:pt x="131" y="765"/>
                    <a:pt x="225" y="786"/>
                  </a:cubicBezTo>
                  <a:cubicBezTo>
                    <a:pt x="247" y="791"/>
                    <a:pt x="268" y="791"/>
                    <a:pt x="285" y="791"/>
                  </a:cubicBezTo>
                  <a:lnTo>
                    <a:pt x="333" y="791"/>
                  </a:lnTo>
                  <a:cubicBezTo>
                    <a:pt x="369" y="791"/>
                    <a:pt x="395" y="795"/>
                    <a:pt x="412" y="814"/>
                  </a:cubicBezTo>
                  <a:cubicBezTo>
                    <a:pt x="446" y="851"/>
                    <a:pt x="412" y="921"/>
                    <a:pt x="373" y="971"/>
                  </a:cubicBezTo>
                  <a:cubicBezTo>
                    <a:pt x="339" y="1011"/>
                    <a:pt x="260" y="1108"/>
                    <a:pt x="309" y="1191"/>
                  </a:cubicBezTo>
                  <a:cubicBezTo>
                    <a:pt x="318" y="1206"/>
                    <a:pt x="328" y="1217"/>
                    <a:pt x="337" y="1228"/>
                  </a:cubicBezTo>
                  <a:cubicBezTo>
                    <a:pt x="345" y="1234"/>
                    <a:pt x="352" y="1243"/>
                    <a:pt x="356" y="1251"/>
                  </a:cubicBezTo>
                  <a:cubicBezTo>
                    <a:pt x="380" y="1288"/>
                    <a:pt x="360" y="1341"/>
                    <a:pt x="343" y="1388"/>
                  </a:cubicBezTo>
                  <a:cubicBezTo>
                    <a:pt x="277" y="1579"/>
                    <a:pt x="255" y="1787"/>
                    <a:pt x="281" y="1988"/>
                  </a:cubicBezTo>
                  <a:cubicBezTo>
                    <a:pt x="288" y="2038"/>
                    <a:pt x="298" y="2087"/>
                    <a:pt x="330" y="2128"/>
                  </a:cubicBezTo>
                  <a:cubicBezTo>
                    <a:pt x="363" y="2168"/>
                    <a:pt x="416" y="2192"/>
                    <a:pt x="476" y="2192"/>
                  </a:cubicBezTo>
                  <a:cubicBezTo>
                    <a:pt x="504" y="2192"/>
                    <a:pt x="532" y="2185"/>
                    <a:pt x="557" y="2177"/>
                  </a:cubicBezTo>
                  <a:cubicBezTo>
                    <a:pt x="630" y="2151"/>
                    <a:pt x="690" y="2098"/>
                    <a:pt x="742" y="2050"/>
                  </a:cubicBezTo>
                  <a:cubicBezTo>
                    <a:pt x="757" y="2038"/>
                    <a:pt x="776" y="2020"/>
                    <a:pt x="789" y="1995"/>
                  </a:cubicBezTo>
                  <a:cubicBezTo>
                    <a:pt x="847" y="1995"/>
                    <a:pt x="900" y="1956"/>
                    <a:pt x="928" y="1896"/>
                  </a:cubicBezTo>
                  <a:cubicBezTo>
                    <a:pt x="950" y="1849"/>
                    <a:pt x="952" y="1800"/>
                    <a:pt x="932" y="1761"/>
                  </a:cubicBezTo>
                  <a:cubicBezTo>
                    <a:pt x="999" y="1731"/>
                    <a:pt x="1074" y="1693"/>
                    <a:pt x="1125" y="1628"/>
                  </a:cubicBezTo>
                  <a:cubicBezTo>
                    <a:pt x="1187" y="1545"/>
                    <a:pt x="1200" y="1435"/>
                    <a:pt x="1209" y="1348"/>
                  </a:cubicBezTo>
                  <a:cubicBezTo>
                    <a:pt x="1241" y="1039"/>
                    <a:pt x="1275" y="720"/>
                    <a:pt x="1230" y="405"/>
                  </a:cubicBezTo>
                  <a:cubicBezTo>
                    <a:pt x="1220" y="319"/>
                    <a:pt x="1200" y="219"/>
                    <a:pt x="1142" y="135"/>
                  </a:cubicBezTo>
                  <a:cubicBezTo>
                    <a:pt x="1088" y="52"/>
                    <a:pt x="1001" y="0"/>
                    <a:pt x="91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50"/>
            <p:cNvSpPr/>
            <p:nvPr/>
          </p:nvSpPr>
          <p:spPr>
            <a:xfrm>
              <a:off x="4491952" y="2455068"/>
              <a:ext cx="222461" cy="262782"/>
            </a:xfrm>
            <a:custGeom>
              <a:rect b="b" l="l" r="r" t="t"/>
              <a:pathLst>
                <a:path extrusionOk="0" h="9248" w="7829">
                  <a:moveTo>
                    <a:pt x="3541" y="1"/>
                  </a:moveTo>
                  <a:cubicBezTo>
                    <a:pt x="3354" y="1"/>
                    <a:pt x="3168" y="19"/>
                    <a:pt x="3004" y="103"/>
                  </a:cubicBezTo>
                  <a:cubicBezTo>
                    <a:pt x="2921" y="144"/>
                    <a:pt x="2846" y="202"/>
                    <a:pt x="2760" y="236"/>
                  </a:cubicBezTo>
                  <a:cubicBezTo>
                    <a:pt x="2691" y="264"/>
                    <a:pt x="2618" y="277"/>
                    <a:pt x="2546" y="290"/>
                  </a:cubicBezTo>
                  <a:cubicBezTo>
                    <a:pt x="2537" y="290"/>
                    <a:pt x="2526" y="292"/>
                    <a:pt x="2516" y="294"/>
                  </a:cubicBezTo>
                  <a:cubicBezTo>
                    <a:pt x="2479" y="345"/>
                    <a:pt x="2400" y="360"/>
                    <a:pt x="2370" y="418"/>
                  </a:cubicBezTo>
                  <a:cubicBezTo>
                    <a:pt x="2336" y="485"/>
                    <a:pt x="2381" y="592"/>
                    <a:pt x="2318" y="635"/>
                  </a:cubicBezTo>
                  <a:cubicBezTo>
                    <a:pt x="2299" y="647"/>
                    <a:pt x="2273" y="650"/>
                    <a:pt x="2252" y="652"/>
                  </a:cubicBezTo>
                  <a:cubicBezTo>
                    <a:pt x="2098" y="665"/>
                    <a:pt x="1946" y="677"/>
                    <a:pt x="1794" y="690"/>
                  </a:cubicBezTo>
                  <a:cubicBezTo>
                    <a:pt x="1804" y="785"/>
                    <a:pt x="1798" y="883"/>
                    <a:pt x="1772" y="977"/>
                  </a:cubicBezTo>
                  <a:cubicBezTo>
                    <a:pt x="1729" y="987"/>
                    <a:pt x="1682" y="996"/>
                    <a:pt x="1637" y="996"/>
                  </a:cubicBezTo>
                  <a:cubicBezTo>
                    <a:pt x="1583" y="996"/>
                    <a:pt x="1532" y="984"/>
                    <a:pt x="1494" y="947"/>
                  </a:cubicBezTo>
                  <a:cubicBezTo>
                    <a:pt x="1468" y="924"/>
                    <a:pt x="1453" y="894"/>
                    <a:pt x="1436" y="866"/>
                  </a:cubicBezTo>
                  <a:cubicBezTo>
                    <a:pt x="1376" y="770"/>
                    <a:pt x="1288" y="690"/>
                    <a:pt x="1187" y="639"/>
                  </a:cubicBezTo>
                  <a:cubicBezTo>
                    <a:pt x="1177" y="632"/>
                    <a:pt x="1164" y="626"/>
                    <a:pt x="1149" y="624"/>
                  </a:cubicBezTo>
                  <a:cubicBezTo>
                    <a:pt x="1147" y="624"/>
                    <a:pt x="1146" y="624"/>
                    <a:pt x="1145" y="624"/>
                  </a:cubicBezTo>
                  <a:cubicBezTo>
                    <a:pt x="1112" y="624"/>
                    <a:pt x="1083" y="648"/>
                    <a:pt x="1059" y="673"/>
                  </a:cubicBezTo>
                  <a:cubicBezTo>
                    <a:pt x="907" y="827"/>
                    <a:pt x="754" y="980"/>
                    <a:pt x="602" y="1134"/>
                  </a:cubicBezTo>
                  <a:cubicBezTo>
                    <a:pt x="549" y="1187"/>
                    <a:pt x="495" y="1241"/>
                    <a:pt x="429" y="1275"/>
                  </a:cubicBezTo>
                  <a:cubicBezTo>
                    <a:pt x="401" y="1290"/>
                    <a:pt x="373" y="1301"/>
                    <a:pt x="345" y="1309"/>
                  </a:cubicBezTo>
                  <a:cubicBezTo>
                    <a:pt x="356" y="1361"/>
                    <a:pt x="362" y="1412"/>
                    <a:pt x="358" y="1466"/>
                  </a:cubicBezTo>
                  <a:cubicBezTo>
                    <a:pt x="332" y="1781"/>
                    <a:pt x="0" y="2051"/>
                    <a:pt x="92" y="2355"/>
                  </a:cubicBezTo>
                  <a:cubicBezTo>
                    <a:pt x="120" y="2449"/>
                    <a:pt x="189" y="2529"/>
                    <a:pt x="255" y="2604"/>
                  </a:cubicBezTo>
                  <a:cubicBezTo>
                    <a:pt x="360" y="2721"/>
                    <a:pt x="465" y="2841"/>
                    <a:pt x="572" y="2961"/>
                  </a:cubicBezTo>
                  <a:cubicBezTo>
                    <a:pt x="639" y="2910"/>
                    <a:pt x="705" y="2861"/>
                    <a:pt x="772" y="2811"/>
                  </a:cubicBezTo>
                  <a:cubicBezTo>
                    <a:pt x="1024" y="2624"/>
                    <a:pt x="1309" y="2429"/>
                    <a:pt x="1615" y="2429"/>
                  </a:cubicBezTo>
                  <a:cubicBezTo>
                    <a:pt x="1649" y="2429"/>
                    <a:pt x="1684" y="2431"/>
                    <a:pt x="1719" y="2436"/>
                  </a:cubicBezTo>
                  <a:cubicBezTo>
                    <a:pt x="2014" y="2479"/>
                    <a:pt x="2246" y="2713"/>
                    <a:pt x="2404" y="2968"/>
                  </a:cubicBezTo>
                  <a:cubicBezTo>
                    <a:pt x="2561" y="3221"/>
                    <a:pt x="2666" y="3506"/>
                    <a:pt x="2835" y="3750"/>
                  </a:cubicBezTo>
                  <a:cubicBezTo>
                    <a:pt x="2897" y="3840"/>
                    <a:pt x="2968" y="3921"/>
                    <a:pt x="3036" y="4003"/>
                  </a:cubicBezTo>
                  <a:cubicBezTo>
                    <a:pt x="3118" y="4099"/>
                    <a:pt x="3197" y="4193"/>
                    <a:pt x="3278" y="4288"/>
                  </a:cubicBezTo>
                  <a:cubicBezTo>
                    <a:pt x="3441" y="4478"/>
                    <a:pt x="3604" y="4671"/>
                    <a:pt x="3795" y="4836"/>
                  </a:cubicBezTo>
                  <a:cubicBezTo>
                    <a:pt x="4007" y="5020"/>
                    <a:pt x="4251" y="5168"/>
                    <a:pt x="4493" y="5314"/>
                  </a:cubicBezTo>
                  <a:cubicBezTo>
                    <a:pt x="4652" y="5410"/>
                    <a:pt x="4812" y="5507"/>
                    <a:pt x="4971" y="5603"/>
                  </a:cubicBezTo>
                  <a:cubicBezTo>
                    <a:pt x="5044" y="5648"/>
                    <a:pt x="5117" y="5691"/>
                    <a:pt x="5174" y="5753"/>
                  </a:cubicBezTo>
                  <a:cubicBezTo>
                    <a:pt x="5282" y="5864"/>
                    <a:pt x="5339" y="6029"/>
                    <a:pt x="5479" y="6096"/>
                  </a:cubicBezTo>
                  <a:cubicBezTo>
                    <a:pt x="5601" y="6156"/>
                    <a:pt x="5761" y="6130"/>
                    <a:pt x="5860" y="6224"/>
                  </a:cubicBezTo>
                  <a:cubicBezTo>
                    <a:pt x="5905" y="6267"/>
                    <a:pt x="5926" y="6329"/>
                    <a:pt x="5946" y="6389"/>
                  </a:cubicBezTo>
                  <a:cubicBezTo>
                    <a:pt x="6019" y="6614"/>
                    <a:pt x="6094" y="6839"/>
                    <a:pt x="6169" y="7064"/>
                  </a:cubicBezTo>
                  <a:cubicBezTo>
                    <a:pt x="6211" y="7199"/>
                    <a:pt x="6250" y="7366"/>
                    <a:pt x="6151" y="7471"/>
                  </a:cubicBezTo>
                  <a:cubicBezTo>
                    <a:pt x="6085" y="7540"/>
                    <a:pt x="5969" y="7561"/>
                    <a:pt x="5929" y="7649"/>
                  </a:cubicBezTo>
                  <a:cubicBezTo>
                    <a:pt x="5890" y="7735"/>
                    <a:pt x="5944" y="7848"/>
                    <a:pt x="5888" y="7925"/>
                  </a:cubicBezTo>
                  <a:cubicBezTo>
                    <a:pt x="5854" y="7975"/>
                    <a:pt x="5787" y="7988"/>
                    <a:pt x="5727" y="7996"/>
                  </a:cubicBezTo>
                  <a:cubicBezTo>
                    <a:pt x="5405" y="8048"/>
                    <a:pt x="5079" y="8100"/>
                    <a:pt x="4755" y="8100"/>
                  </a:cubicBezTo>
                  <a:cubicBezTo>
                    <a:pt x="4650" y="8100"/>
                    <a:pt x="4546" y="8094"/>
                    <a:pt x="4442" y="8082"/>
                  </a:cubicBezTo>
                  <a:cubicBezTo>
                    <a:pt x="4371" y="8074"/>
                    <a:pt x="4296" y="8062"/>
                    <a:pt x="4225" y="8062"/>
                  </a:cubicBezTo>
                  <a:cubicBezTo>
                    <a:pt x="4160" y="8062"/>
                    <a:pt x="4098" y="8072"/>
                    <a:pt x="4041" y="8101"/>
                  </a:cubicBezTo>
                  <a:cubicBezTo>
                    <a:pt x="3919" y="8161"/>
                    <a:pt x="3863" y="8356"/>
                    <a:pt x="3977" y="8431"/>
                  </a:cubicBezTo>
                  <a:cubicBezTo>
                    <a:pt x="4002" y="8448"/>
                    <a:pt x="4035" y="8455"/>
                    <a:pt x="4067" y="8463"/>
                  </a:cubicBezTo>
                  <a:cubicBezTo>
                    <a:pt x="4315" y="8525"/>
                    <a:pt x="4566" y="8585"/>
                    <a:pt x="4814" y="8647"/>
                  </a:cubicBezTo>
                  <a:lnTo>
                    <a:pt x="4853" y="8860"/>
                  </a:lnTo>
                  <a:cubicBezTo>
                    <a:pt x="4880" y="8847"/>
                    <a:pt x="4908" y="8841"/>
                    <a:pt x="4936" y="8841"/>
                  </a:cubicBezTo>
                  <a:cubicBezTo>
                    <a:pt x="5058" y="8841"/>
                    <a:pt x="5177" y="8956"/>
                    <a:pt x="5264" y="9059"/>
                  </a:cubicBezTo>
                  <a:cubicBezTo>
                    <a:pt x="5345" y="9152"/>
                    <a:pt x="5465" y="9247"/>
                    <a:pt x="5576" y="9247"/>
                  </a:cubicBezTo>
                  <a:cubicBezTo>
                    <a:pt x="5613" y="9247"/>
                    <a:pt x="5649" y="9236"/>
                    <a:pt x="5682" y="9211"/>
                  </a:cubicBezTo>
                  <a:cubicBezTo>
                    <a:pt x="5633" y="8980"/>
                    <a:pt x="5586" y="8748"/>
                    <a:pt x="5536" y="8517"/>
                  </a:cubicBezTo>
                  <a:cubicBezTo>
                    <a:pt x="5616" y="8487"/>
                    <a:pt x="5693" y="8459"/>
                    <a:pt x="5770" y="8429"/>
                  </a:cubicBezTo>
                  <a:cubicBezTo>
                    <a:pt x="5708" y="8337"/>
                    <a:pt x="5783" y="8206"/>
                    <a:pt x="5879" y="8153"/>
                  </a:cubicBezTo>
                  <a:cubicBezTo>
                    <a:pt x="5978" y="8097"/>
                    <a:pt x="6096" y="8086"/>
                    <a:pt x="6196" y="8037"/>
                  </a:cubicBezTo>
                  <a:cubicBezTo>
                    <a:pt x="6363" y="7955"/>
                    <a:pt x="6460" y="7780"/>
                    <a:pt x="6548" y="7615"/>
                  </a:cubicBezTo>
                  <a:cubicBezTo>
                    <a:pt x="6640" y="7437"/>
                    <a:pt x="6734" y="7259"/>
                    <a:pt x="6828" y="7081"/>
                  </a:cubicBezTo>
                  <a:cubicBezTo>
                    <a:pt x="6861" y="7019"/>
                    <a:pt x="6895" y="6953"/>
                    <a:pt x="6886" y="6882"/>
                  </a:cubicBezTo>
                  <a:cubicBezTo>
                    <a:pt x="6882" y="6839"/>
                    <a:pt x="6861" y="6798"/>
                    <a:pt x="6835" y="6760"/>
                  </a:cubicBezTo>
                  <a:cubicBezTo>
                    <a:pt x="6736" y="6610"/>
                    <a:pt x="6584" y="6496"/>
                    <a:pt x="6413" y="6441"/>
                  </a:cubicBezTo>
                  <a:cubicBezTo>
                    <a:pt x="6526" y="6338"/>
                    <a:pt x="6599" y="6194"/>
                    <a:pt x="6614" y="6042"/>
                  </a:cubicBezTo>
                  <a:cubicBezTo>
                    <a:pt x="6869" y="6076"/>
                    <a:pt x="7124" y="6113"/>
                    <a:pt x="7379" y="6147"/>
                  </a:cubicBezTo>
                  <a:cubicBezTo>
                    <a:pt x="7328" y="6246"/>
                    <a:pt x="7366" y="6379"/>
                    <a:pt x="7458" y="6436"/>
                  </a:cubicBezTo>
                  <a:cubicBezTo>
                    <a:pt x="7493" y="6458"/>
                    <a:pt x="7534" y="6468"/>
                    <a:pt x="7574" y="6468"/>
                  </a:cubicBezTo>
                  <a:cubicBezTo>
                    <a:pt x="7643" y="6468"/>
                    <a:pt x="7712" y="6438"/>
                    <a:pt x="7754" y="6383"/>
                  </a:cubicBezTo>
                  <a:cubicBezTo>
                    <a:pt x="7829" y="6284"/>
                    <a:pt x="7808" y="6136"/>
                    <a:pt x="7737" y="6036"/>
                  </a:cubicBezTo>
                  <a:cubicBezTo>
                    <a:pt x="7668" y="5933"/>
                    <a:pt x="7559" y="5864"/>
                    <a:pt x="7452" y="5800"/>
                  </a:cubicBezTo>
                  <a:cubicBezTo>
                    <a:pt x="7130" y="5601"/>
                    <a:pt x="6807" y="5404"/>
                    <a:pt x="6483" y="5204"/>
                  </a:cubicBezTo>
                  <a:cubicBezTo>
                    <a:pt x="6432" y="5172"/>
                    <a:pt x="6381" y="5142"/>
                    <a:pt x="6329" y="5110"/>
                  </a:cubicBezTo>
                  <a:cubicBezTo>
                    <a:pt x="6134" y="4990"/>
                    <a:pt x="5933" y="4868"/>
                    <a:pt x="5708" y="4825"/>
                  </a:cubicBezTo>
                  <a:cubicBezTo>
                    <a:pt x="5586" y="4802"/>
                    <a:pt x="5414" y="4703"/>
                    <a:pt x="5496" y="4609"/>
                  </a:cubicBezTo>
                  <a:cubicBezTo>
                    <a:pt x="5346" y="4572"/>
                    <a:pt x="5198" y="4534"/>
                    <a:pt x="5050" y="4497"/>
                  </a:cubicBezTo>
                  <a:cubicBezTo>
                    <a:pt x="5136" y="4431"/>
                    <a:pt x="5069" y="4292"/>
                    <a:pt x="4990" y="4217"/>
                  </a:cubicBezTo>
                  <a:cubicBezTo>
                    <a:pt x="4913" y="4140"/>
                    <a:pt x="4819" y="4030"/>
                    <a:pt x="4874" y="3936"/>
                  </a:cubicBezTo>
                  <a:cubicBezTo>
                    <a:pt x="4900" y="3891"/>
                    <a:pt x="4960" y="3863"/>
                    <a:pt x="4973" y="3812"/>
                  </a:cubicBezTo>
                  <a:cubicBezTo>
                    <a:pt x="4999" y="3715"/>
                    <a:pt x="4864" y="3664"/>
                    <a:pt x="4804" y="3583"/>
                  </a:cubicBezTo>
                  <a:cubicBezTo>
                    <a:pt x="4746" y="3501"/>
                    <a:pt x="4772" y="3388"/>
                    <a:pt x="4757" y="3287"/>
                  </a:cubicBezTo>
                  <a:cubicBezTo>
                    <a:pt x="4744" y="3212"/>
                    <a:pt x="4669" y="3139"/>
                    <a:pt x="4605" y="3139"/>
                  </a:cubicBezTo>
                  <a:cubicBezTo>
                    <a:pt x="4583" y="3139"/>
                    <a:pt x="4563" y="3147"/>
                    <a:pt x="4547" y="3167"/>
                  </a:cubicBezTo>
                  <a:cubicBezTo>
                    <a:pt x="4448" y="3060"/>
                    <a:pt x="4350" y="2951"/>
                    <a:pt x="4253" y="2841"/>
                  </a:cubicBezTo>
                  <a:cubicBezTo>
                    <a:pt x="4135" y="2711"/>
                    <a:pt x="4005" y="2571"/>
                    <a:pt x="3831" y="2544"/>
                  </a:cubicBezTo>
                  <a:cubicBezTo>
                    <a:pt x="3833" y="2256"/>
                    <a:pt x="3801" y="1969"/>
                    <a:pt x="3735" y="1691"/>
                  </a:cubicBezTo>
                  <a:lnTo>
                    <a:pt x="3735" y="1691"/>
                  </a:lnTo>
                  <a:cubicBezTo>
                    <a:pt x="3763" y="1718"/>
                    <a:pt x="3798" y="1729"/>
                    <a:pt x="3834" y="1729"/>
                  </a:cubicBezTo>
                  <a:cubicBezTo>
                    <a:pt x="3912" y="1729"/>
                    <a:pt x="3997" y="1677"/>
                    <a:pt x="4041" y="1605"/>
                  </a:cubicBezTo>
                  <a:cubicBezTo>
                    <a:pt x="4105" y="1502"/>
                    <a:pt x="4116" y="1374"/>
                    <a:pt x="4167" y="1264"/>
                  </a:cubicBezTo>
                  <a:cubicBezTo>
                    <a:pt x="4202" y="1192"/>
                    <a:pt x="4266" y="1123"/>
                    <a:pt x="4339" y="1100"/>
                  </a:cubicBezTo>
                  <a:cubicBezTo>
                    <a:pt x="4320" y="917"/>
                    <a:pt x="4275" y="737"/>
                    <a:pt x="4245" y="557"/>
                  </a:cubicBezTo>
                  <a:cubicBezTo>
                    <a:pt x="4242" y="549"/>
                    <a:pt x="4242" y="538"/>
                    <a:pt x="4240" y="530"/>
                  </a:cubicBezTo>
                  <a:cubicBezTo>
                    <a:pt x="4110" y="530"/>
                    <a:pt x="3970" y="487"/>
                    <a:pt x="3908" y="373"/>
                  </a:cubicBezTo>
                  <a:cubicBezTo>
                    <a:pt x="3863" y="288"/>
                    <a:pt x="3872" y="185"/>
                    <a:pt x="3848" y="93"/>
                  </a:cubicBezTo>
                  <a:cubicBezTo>
                    <a:pt x="3842" y="71"/>
                    <a:pt x="3833" y="48"/>
                    <a:pt x="3818" y="33"/>
                  </a:cubicBezTo>
                  <a:cubicBezTo>
                    <a:pt x="3792" y="7"/>
                    <a:pt x="3754" y="5"/>
                    <a:pt x="3718" y="5"/>
                  </a:cubicBezTo>
                  <a:cubicBezTo>
                    <a:pt x="3659" y="3"/>
                    <a:pt x="3600" y="1"/>
                    <a:pt x="354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50"/>
            <p:cNvSpPr/>
            <p:nvPr/>
          </p:nvSpPr>
          <p:spPr>
            <a:xfrm>
              <a:off x="4492265" y="2454329"/>
              <a:ext cx="223143" cy="264260"/>
            </a:xfrm>
            <a:custGeom>
              <a:rect b="b" l="l" r="r" t="t"/>
              <a:pathLst>
                <a:path extrusionOk="0" h="9300" w="7853">
                  <a:moveTo>
                    <a:pt x="3537" y="54"/>
                  </a:moveTo>
                  <a:cubicBezTo>
                    <a:pt x="3593" y="54"/>
                    <a:pt x="3651" y="54"/>
                    <a:pt x="3707" y="56"/>
                  </a:cubicBezTo>
                  <a:cubicBezTo>
                    <a:pt x="3739" y="59"/>
                    <a:pt x="3771" y="61"/>
                    <a:pt x="3788" y="78"/>
                  </a:cubicBezTo>
                  <a:cubicBezTo>
                    <a:pt x="3801" y="89"/>
                    <a:pt x="3807" y="108"/>
                    <a:pt x="3811" y="125"/>
                  </a:cubicBezTo>
                  <a:cubicBezTo>
                    <a:pt x="3818" y="157"/>
                    <a:pt x="3822" y="191"/>
                    <a:pt x="3826" y="228"/>
                  </a:cubicBezTo>
                  <a:cubicBezTo>
                    <a:pt x="3835" y="290"/>
                    <a:pt x="3841" y="354"/>
                    <a:pt x="3874" y="412"/>
                  </a:cubicBezTo>
                  <a:cubicBezTo>
                    <a:pt x="3929" y="513"/>
                    <a:pt x="4049" y="575"/>
                    <a:pt x="4206" y="581"/>
                  </a:cubicBezTo>
                  <a:lnTo>
                    <a:pt x="4206" y="588"/>
                  </a:lnTo>
                  <a:cubicBezTo>
                    <a:pt x="4216" y="648"/>
                    <a:pt x="4229" y="710"/>
                    <a:pt x="4242" y="772"/>
                  </a:cubicBezTo>
                  <a:cubicBezTo>
                    <a:pt x="4264" y="881"/>
                    <a:pt x="4285" y="995"/>
                    <a:pt x="4300" y="1108"/>
                  </a:cubicBezTo>
                  <a:cubicBezTo>
                    <a:pt x="4231" y="1138"/>
                    <a:pt x="4167" y="1200"/>
                    <a:pt x="4133" y="1278"/>
                  </a:cubicBezTo>
                  <a:cubicBezTo>
                    <a:pt x="4109" y="1327"/>
                    <a:pt x="4094" y="1378"/>
                    <a:pt x="4081" y="1430"/>
                  </a:cubicBezTo>
                  <a:cubicBezTo>
                    <a:pt x="4062" y="1496"/>
                    <a:pt x="4043" y="1560"/>
                    <a:pt x="4006" y="1618"/>
                  </a:cubicBezTo>
                  <a:cubicBezTo>
                    <a:pt x="3968" y="1683"/>
                    <a:pt x="3891" y="1728"/>
                    <a:pt x="3822" y="1728"/>
                  </a:cubicBezTo>
                  <a:cubicBezTo>
                    <a:pt x="3790" y="1728"/>
                    <a:pt x="3764" y="1717"/>
                    <a:pt x="3743" y="1698"/>
                  </a:cubicBezTo>
                  <a:lnTo>
                    <a:pt x="3677" y="1633"/>
                  </a:lnTo>
                  <a:lnTo>
                    <a:pt x="3698" y="1723"/>
                  </a:lnTo>
                  <a:cubicBezTo>
                    <a:pt x="3762" y="2000"/>
                    <a:pt x="3794" y="2285"/>
                    <a:pt x="3792" y="2570"/>
                  </a:cubicBezTo>
                  <a:lnTo>
                    <a:pt x="3792" y="2591"/>
                  </a:lnTo>
                  <a:lnTo>
                    <a:pt x="3816" y="2595"/>
                  </a:lnTo>
                  <a:cubicBezTo>
                    <a:pt x="3974" y="2621"/>
                    <a:pt x="4099" y="2747"/>
                    <a:pt x="4223" y="2884"/>
                  </a:cubicBezTo>
                  <a:lnTo>
                    <a:pt x="4536" y="3236"/>
                  </a:lnTo>
                  <a:lnTo>
                    <a:pt x="4555" y="3210"/>
                  </a:lnTo>
                  <a:cubicBezTo>
                    <a:pt x="4565" y="3198"/>
                    <a:pt x="4578" y="3193"/>
                    <a:pt x="4592" y="3193"/>
                  </a:cubicBezTo>
                  <a:cubicBezTo>
                    <a:pt x="4642" y="3193"/>
                    <a:pt x="4708" y="3256"/>
                    <a:pt x="4718" y="3317"/>
                  </a:cubicBezTo>
                  <a:cubicBezTo>
                    <a:pt x="4724" y="3349"/>
                    <a:pt x="4724" y="3384"/>
                    <a:pt x="4724" y="3418"/>
                  </a:cubicBezTo>
                  <a:cubicBezTo>
                    <a:pt x="4726" y="3489"/>
                    <a:pt x="4728" y="3564"/>
                    <a:pt x="4771" y="3626"/>
                  </a:cubicBezTo>
                  <a:cubicBezTo>
                    <a:pt x="4795" y="3656"/>
                    <a:pt x="4825" y="3681"/>
                    <a:pt x="4855" y="3707"/>
                  </a:cubicBezTo>
                  <a:cubicBezTo>
                    <a:pt x="4913" y="3754"/>
                    <a:pt x="4949" y="3786"/>
                    <a:pt x="4936" y="3831"/>
                  </a:cubicBezTo>
                  <a:cubicBezTo>
                    <a:pt x="4930" y="3853"/>
                    <a:pt x="4911" y="3872"/>
                    <a:pt x="4889" y="3891"/>
                  </a:cubicBezTo>
                  <a:cubicBezTo>
                    <a:pt x="4872" y="3909"/>
                    <a:pt x="4853" y="3926"/>
                    <a:pt x="4840" y="3949"/>
                  </a:cubicBezTo>
                  <a:cubicBezTo>
                    <a:pt x="4767" y="4074"/>
                    <a:pt x="4908" y="4209"/>
                    <a:pt x="4962" y="4262"/>
                  </a:cubicBezTo>
                  <a:cubicBezTo>
                    <a:pt x="5007" y="4307"/>
                    <a:pt x="5056" y="4384"/>
                    <a:pt x="5052" y="4444"/>
                  </a:cubicBezTo>
                  <a:cubicBezTo>
                    <a:pt x="5052" y="4470"/>
                    <a:pt x="5041" y="4487"/>
                    <a:pt x="5022" y="4502"/>
                  </a:cubicBezTo>
                  <a:lnTo>
                    <a:pt x="4977" y="4536"/>
                  </a:lnTo>
                  <a:lnTo>
                    <a:pt x="5442" y="4652"/>
                  </a:lnTo>
                  <a:cubicBezTo>
                    <a:pt x="5433" y="4678"/>
                    <a:pt x="5435" y="4699"/>
                    <a:pt x="5442" y="4716"/>
                  </a:cubicBezTo>
                  <a:cubicBezTo>
                    <a:pt x="5472" y="4804"/>
                    <a:pt x="5611" y="4862"/>
                    <a:pt x="5693" y="4877"/>
                  </a:cubicBezTo>
                  <a:cubicBezTo>
                    <a:pt x="5915" y="4920"/>
                    <a:pt x="6113" y="5042"/>
                    <a:pt x="6303" y="5158"/>
                  </a:cubicBezTo>
                  <a:lnTo>
                    <a:pt x="7428" y="5850"/>
                  </a:lnTo>
                  <a:cubicBezTo>
                    <a:pt x="7524" y="5910"/>
                    <a:pt x="7636" y="5976"/>
                    <a:pt x="7704" y="6077"/>
                  </a:cubicBezTo>
                  <a:cubicBezTo>
                    <a:pt x="7764" y="6162"/>
                    <a:pt x="7794" y="6297"/>
                    <a:pt x="7722" y="6392"/>
                  </a:cubicBezTo>
                  <a:cubicBezTo>
                    <a:pt x="7686" y="6438"/>
                    <a:pt x="7622" y="6465"/>
                    <a:pt x="7560" y="6465"/>
                  </a:cubicBezTo>
                  <a:cubicBezTo>
                    <a:pt x="7525" y="6465"/>
                    <a:pt x="7491" y="6457"/>
                    <a:pt x="7462" y="6439"/>
                  </a:cubicBezTo>
                  <a:cubicBezTo>
                    <a:pt x="7381" y="6390"/>
                    <a:pt x="7349" y="6270"/>
                    <a:pt x="7392" y="6184"/>
                  </a:cubicBezTo>
                  <a:lnTo>
                    <a:pt x="7409" y="6152"/>
                  </a:lnTo>
                  <a:lnTo>
                    <a:pt x="6580" y="6038"/>
                  </a:lnTo>
                  <a:lnTo>
                    <a:pt x="6577" y="6066"/>
                  </a:lnTo>
                  <a:cubicBezTo>
                    <a:pt x="6562" y="6210"/>
                    <a:pt x="6492" y="6349"/>
                    <a:pt x="6385" y="6447"/>
                  </a:cubicBezTo>
                  <a:lnTo>
                    <a:pt x="6350" y="6477"/>
                  </a:lnTo>
                  <a:lnTo>
                    <a:pt x="6393" y="6492"/>
                  </a:lnTo>
                  <a:cubicBezTo>
                    <a:pt x="6560" y="6546"/>
                    <a:pt x="6704" y="6655"/>
                    <a:pt x="6802" y="6801"/>
                  </a:cubicBezTo>
                  <a:cubicBezTo>
                    <a:pt x="6822" y="6831"/>
                    <a:pt x="6843" y="6869"/>
                    <a:pt x="6850" y="6912"/>
                  </a:cubicBezTo>
                  <a:cubicBezTo>
                    <a:pt x="6856" y="6970"/>
                    <a:pt x="6828" y="7030"/>
                    <a:pt x="6794" y="7094"/>
                  </a:cubicBezTo>
                  <a:lnTo>
                    <a:pt x="6513" y="7630"/>
                  </a:lnTo>
                  <a:cubicBezTo>
                    <a:pt x="6417" y="7810"/>
                    <a:pt x="6327" y="7964"/>
                    <a:pt x="6173" y="8039"/>
                  </a:cubicBezTo>
                  <a:cubicBezTo>
                    <a:pt x="6128" y="8063"/>
                    <a:pt x="6080" y="8076"/>
                    <a:pt x="6029" y="8091"/>
                  </a:cubicBezTo>
                  <a:cubicBezTo>
                    <a:pt x="5971" y="8108"/>
                    <a:pt x="5911" y="8125"/>
                    <a:pt x="5855" y="8155"/>
                  </a:cubicBezTo>
                  <a:cubicBezTo>
                    <a:pt x="5787" y="8194"/>
                    <a:pt x="5731" y="8262"/>
                    <a:pt x="5716" y="8333"/>
                  </a:cubicBezTo>
                  <a:cubicBezTo>
                    <a:pt x="5705" y="8371"/>
                    <a:pt x="5708" y="8408"/>
                    <a:pt x="5720" y="8440"/>
                  </a:cubicBezTo>
                  <a:lnTo>
                    <a:pt x="5495" y="8526"/>
                  </a:lnTo>
                  <a:lnTo>
                    <a:pt x="5641" y="9224"/>
                  </a:lnTo>
                  <a:cubicBezTo>
                    <a:pt x="5618" y="9239"/>
                    <a:pt x="5592" y="9245"/>
                    <a:pt x="5566" y="9245"/>
                  </a:cubicBezTo>
                  <a:cubicBezTo>
                    <a:pt x="5463" y="9245"/>
                    <a:pt x="5348" y="9153"/>
                    <a:pt x="5275" y="9068"/>
                  </a:cubicBezTo>
                  <a:cubicBezTo>
                    <a:pt x="5144" y="8913"/>
                    <a:pt x="5028" y="8841"/>
                    <a:pt x="4926" y="8841"/>
                  </a:cubicBezTo>
                  <a:cubicBezTo>
                    <a:pt x="4904" y="8841"/>
                    <a:pt x="4883" y="8843"/>
                    <a:pt x="4863" y="8849"/>
                  </a:cubicBezTo>
                  <a:lnTo>
                    <a:pt x="4827" y="8652"/>
                  </a:lnTo>
                  <a:lnTo>
                    <a:pt x="4062" y="8463"/>
                  </a:lnTo>
                  <a:cubicBezTo>
                    <a:pt x="4032" y="8457"/>
                    <a:pt x="4002" y="8448"/>
                    <a:pt x="3981" y="8433"/>
                  </a:cubicBezTo>
                  <a:cubicBezTo>
                    <a:pt x="3934" y="8403"/>
                    <a:pt x="3929" y="8352"/>
                    <a:pt x="3931" y="8324"/>
                  </a:cubicBezTo>
                  <a:cubicBezTo>
                    <a:pt x="3934" y="8254"/>
                    <a:pt x="3981" y="8181"/>
                    <a:pt x="4041" y="8151"/>
                  </a:cubicBezTo>
                  <a:cubicBezTo>
                    <a:pt x="4090" y="8127"/>
                    <a:pt x="4144" y="8114"/>
                    <a:pt x="4214" y="8114"/>
                  </a:cubicBezTo>
                  <a:cubicBezTo>
                    <a:pt x="4270" y="8114"/>
                    <a:pt x="4330" y="8123"/>
                    <a:pt x="4388" y="8129"/>
                  </a:cubicBezTo>
                  <a:lnTo>
                    <a:pt x="4426" y="8136"/>
                  </a:lnTo>
                  <a:cubicBezTo>
                    <a:pt x="4527" y="8146"/>
                    <a:pt x="4632" y="8153"/>
                    <a:pt x="4743" y="8153"/>
                  </a:cubicBezTo>
                  <a:cubicBezTo>
                    <a:pt x="5073" y="8153"/>
                    <a:pt x="5401" y="8099"/>
                    <a:pt x="5720" y="8050"/>
                  </a:cubicBezTo>
                  <a:cubicBezTo>
                    <a:pt x="5789" y="8039"/>
                    <a:pt x="5858" y="8022"/>
                    <a:pt x="5898" y="7966"/>
                  </a:cubicBezTo>
                  <a:cubicBezTo>
                    <a:pt x="5935" y="7917"/>
                    <a:pt x="5933" y="7859"/>
                    <a:pt x="5930" y="7804"/>
                  </a:cubicBezTo>
                  <a:cubicBezTo>
                    <a:pt x="5928" y="7761"/>
                    <a:pt x="5926" y="7720"/>
                    <a:pt x="5941" y="7686"/>
                  </a:cubicBezTo>
                  <a:cubicBezTo>
                    <a:pt x="5963" y="7643"/>
                    <a:pt x="6008" y="7617"/>
                    <a:pt x="6055" y="7589"/>
                  </a:cubicBezTo>
                  <a:cubicBezTo>
                    <a:pt x="6091" y="7568"/>
                    <a:pt x="6130" y="7546"/>
                    <a:pt x="6160" y="7514"/>
                  </a:cubicBezTo>
                  <a:cubicBezTo>
                    <a:pt x="6269" y="7401"/>
                    <a:pt x="6228" y="7223"/>
                    <a:pt x="6181" y="7082"/>
                  </a:cubicBezTo>
                  <a:lnTo>
                    <a:pt x="5960" y="6407"/>
                  </a:lnTo>
                  <a:cubicBezTo>
                    <a:pt x="5939" y="6347"/>
                    <a:pt x="5918" y="6280"/>
                    <a:pt x="5866" y="6231"/>
                  </a:cubicBezTo>
                  <a:cubicBezTo>
                    <a:pt x="5804" y="6169"/>
                    <a:pt x="5718" y="6154"/>
                    <a:pt x="5637" y="6141"/>
                  </a:cubicBezTo>
                  <a:cubicBezTo>
                    <a:pt x="5581" y="6132"/>
                    <a:pt x="5525" y="6122"/>
                    <a:pt x="5478" y="6098"/>
                  </a:cubicBezTo>
                  <a:cubicBezTo>
                    <a:pt x="5399" y="6060"/>
                    <a:pt x="5346" y="5982"/>
                    <a:pt x="5292" y="5901"/>
                  </a:cubicBezTo>
                  <a:cubicBezTo>
                    <a:pt x="5258" y="5852"/>
                    <a:pt x="5226" y="5803"/>
                    <a:pt x="5183" y="5760"/>
                  </a:cubicBezTo>
                  <a:cubicBezTo>
                    <a:pt x="5121" y="5695"/>
                    <a:pt x="5043" y="5648"/>
                    <a:pt x="4975" y="5608"/>
                  </a:cubicBezTo>
                  <a:lnTo>
                    <a:pt x="4495" y="5318"/>
                  </a:lnTo>
                  <a:cubicBezTo>
                    <a:pt x="4257" y="5175"/>
                    <a:pt x="4013" y="5025"/>
                    <a:pt x="3801" y="4841"/>
                  </a:cubicBezTo>
                  <a:cubicBezTo>
                    <a:pt x="3610" y="4678"/>
                    <a:pt x="3447" y="4483"/>
                    <a:pt x="3287" y="4296"/>
                  </a:cubicBezTo>
                  <a:lnTo>
                    <a:pt x="3047" y="4011"/>
                  </a:lnTo>
                  <a:cubicBezTo>
                    <a:pt x="2978" y="3932"/>
                    <a:pt x="2907" y="3849"/>
                    <a:pt x="2845" y="3761"/>
                  </a:cubicBezTo>
                  <a:cubicBezTo>
                    <a:pt x="2751" y="3626"/>
                    <a:pt x="2676" y="3474"/>
                    <a:pt x="2603" y="3328"/>
                  </a:cubicBezTo>
                  <a:cubicBezTo>
                    <a:pt x="2545" y="3212"/>
                    <a:pt x="2485" y="3092"/>
                    <a:pt x="2415" y="2979"/>
                  </a:cubicBezTo>
                  <a:cubicBezTo>
                    <a:pt x="2222" y="2668"/>
                    <a:pt x="1973" y="2475"/>
                    <a:pt x="1712" y="2437"/>
                  </a:cubicBezTo>
                  <a:cubicBezTo>
                    <a:pt x="1678" y="2430"/>
                    <a:pt x="1641" y="2428"/>
                    <a:pt x="1607" y="2428"/>
                  </a:cubicBezTo>
                  <a:cubicBezTo>
                    <a:pt x="1296" y="2428"/>
                    <a:pt x="1011" y="2619"/>
                    <a:pt x="746" y="2816"/>
                  </a:cubicBezTo>
                  <a:cubicBezTo>
                    <a:pt x="686" y="2859"/>
                    <a:pt x="623" y="2906"/>
                    <a:pt x="563" y="2951"/>
                  </a:cubicBezTo>
                  <a:lnTo>
                    <a:pt x="264" y="2610"/>
                  </a:lnTo>
                  <a:cubicBezTo>
                    <a:pt x="204" y="2542"/>
                    <a:pt x="133" y="2465"/>
                    <a:pt x="107" y="2372"/>
                  </a:cubicBezTo>
                  <a:cubicBezTo>
                    <a:pt x="58" y="2210"/>
                    <a:pt x="139" y="2055"/>
                    <a:pt x="227" y="1890"/>
                  </a:cubicBezTo>
                  <a:cubicBezTo>
                    <a:pt x="294" y="1764"/>
                    <a:pt x="362" y="1633"/>
                    <a:pt x="373" y="1494"/>
                  </a:cubicBezTo>
                  <a:cubicBezTo>
                    <a:pt x="377" y="1449"/>
                    <a:pt x="375" y="1404"/>
                    <a:pt x="364" y="1355"/>
                  </a:cubicBezTo>
                  <a:cubicBezTo>
                    <a:pt x="386" y="1346"/>
                    <a:pt x="409" y="1338"/>
                    <a:pt x="431" y="1325"/>
                  </a:cubicBezTo>
                  <a:cubicBezTo>
                    <a:pt x="499" y="1288"/>
                    <a:pt x="555" y="1233"/>
                    <a:pt x="608" y="1179"/>
                  </a:cubicBezTo>
                  <a:lnTo>
                    <a:pt x="1067" y="718"/>
                  </a:lnTo>
                  <a:cubicBezTo>
                    <a:pt x="1086" y="699"/>
                    <a:pt x="1110" y="678"/>
                    <a:pt x="1136" y="678"/>
                  </a:cubicBezTo>
                  <a:cubicBezTo>
                    <a:pt x="1144" y="678"/>
                    <a:pt x="1155" y="684"/>
                    <a:pt x="1166" y="688"/>
                  </a:cubicBezTo>
                  <a:cubicBezTo>
                    <a:pt x="1262" y="738"/>
                    <a:pt x="1343" y="813"/>
                    <a:pt x="1401" y="905"/>
                  </a:cubicBezTo>
                  <a:lnTo>
                    <a:pt x="1412" y="922"/>
                  </a:lnTo>
                  <a:cubicBezTo>
                    <a:pt x="1427" y="946"/>
                    <a:pt x="1442" y="971"/>
                    <a:pt x="1463" y="993"/>
                  </a:cubicBezTo>
                  <a:cubicBezTo>
                    <a:pt x="1504" y="1029"/>
                    <a:pt x="1555" y="1048"/>
                    <a:pt x="1624" y="1048"/>
                  </a:cubicBezTo>
                  <a:cubicBezTo>
                    <a:pt x="1673" y="1048"/>
                    <a:pt x="1725" y="1038"/>
                    <a:pt x="1768" y="1029"/>
                  </a:cubicBezTo>
                  <a:lnTo>
                    <a:pt x="1785" y="1025"/>
                  </a:lnTo>
                  <a:lnTo>
                    <a:pt x="1789" y="1010"/>
                  </a:lnTo>
                  <a:cubicBezTo>
                    <a:pt x="1810" y="922"/>
                    <a:pt x="1819" y="830"/>
                    <a:pt x="1810" y="740"/>
                  </a:cubicBezTo>
                  <a:lnTo>
                    <a:pt x="2243" y="703"/>
                  </a:lnTo>
                  <a:cubicBezTo>
                    <a:pt x="2267" y="701"/>
                    <a:pt x="2297" y="699"/>
                    <a:pt x="2320" y="682"/>
                  </a:cubicBezTo>
                  <a:cubicBezTo>
                    <a:pt x="2370" y="650"/>
                    <a:pt x="2370" y="594"/>
                    <a:pt x="2370" y="543"/>
                  </a:cubicBezTo>
                  <a:cubicBezTo>
                    <a:pt x="2372" y="511"/>
                    <a:pt x="2372" y="478"/>
                    <a:pt x="2382" y="455"/>
                  </a:cubicBezTo>
                  <a:cubicBezTo>
                    <a:pt x="2397" y="431"/>
                    <a:pt x="2423" y="414"/>
                    <a:pt x="2451" y="397"/>
                  </a:cubicBezTo>
                  <a:cubicBezTo>
                    <a:pt x="2475" y="382"/>
                    <a:pt x="2500" y="367"/>
                    <a:pt x="2520" y="346"/>
                  </a:cubicBezTo>
                  <a:lnTo>
                    <a:pt x="2539" y="341"/>
                  </a:lnTo>
                  <a:cubicBezTo>
                    <a:pt x="2614" y="329"/>
                    <a:pt x="2689" y="318"/>
                    <a:pt x="2760" y="288"/>
                  </a:cubicBezTo>
                  <a:cubicBezTo>
                    <a:pt x="2813" y="266"/>
                    <a:pt x="2860" y="236"/>
                    <a:pt x="2907" y="209"/>
                  </a:cubicBezTo>
                  <a:cubicBezTo>
                    <a:pt x="2939" y="189"/>
                    <a:pt x="2972" y="170"/>
                    <a:pt x="3004" y="153"/>
                  </a:cubicBezTo>
                  <a:cubicBezTo>
                    <a:pt x="3175" y="65"/>
                    <a:pt x="3370" y="54"/>
                    <a:pt x="3537" y="54"/>
                  </a:cubicBezTo>
                  <a:close/>
                  <a:moveTo>
                    <a:pt x="3537" y="1"/>
                  </a:moveTo>
                  <a:cubicBezTo>
                    <a:pt x="3364" y="1"/>
                    <a:pt x="3162" y="14"/>
                    <a:pt x="2980" y="104"/>
                  </a:cubicBezTo>
                  <a:cubicBezTo>
                    <a:pt x="2946" y="123"/>
                    <a:pt x="2912" y="142"/>
                    <a:pt x="2880" y="161"/>
                  </a:cubicBezTo>
                  <a:cubicBezTo>
                    <a:pt x="2832" y="191"/>
                    <a:pt x="2787" y="219"/>
                    <a:pt x="2740" y="239"/>
                  </a:cubicBezTo>
                  <a:cubicBezTo>
                    <a:pt x="2674" y="264"/>
                    <a:pt x="2601" y="277"/>
                    <a:pt x="2530" y="288"/>
                  </a:cubicBezTo>
                  <a:lnTo>
                    <a:pt x="2490" y="296"/>
                  </a:lnTo>
                  <a:lnTo>
                    <a:pt x="2485" y="305"/>
                  </a:lnTo>
                  <a:cubicBezTo>
                    <a:pt x="2470" y="322"/>
                    <a:pt x="2447" y="337"/>
                    <a:pt x="2423" y="352"/>
                  </a:cubicBezTo>
                  <a:cubicBezTo>
                    <a:pt x="2391" y="371"/>
                    <a:pt x="2357" y="393"/>
                    <a:pt x="2335" y="431"/>
                  </a:cubicBezTo>
                  <a:cubicBezTo>
                    <a:pt x="2318" y="466"/>
                    <a:pt x="2318" y="506"/>
                    <a:pt x="2316" y="543"/>
                  </a:cubicBezTo>
                  <a:cubicBezTo>
                    <a:pt x="2316" y="592"/>
                    <a:pt x="2314" y="622"/>
                    <a:pt x="2292" y="639"/>
                  </a:cubicBezTo>
                  <a:cubicBezTo>
                    <a:pt x="2277" y="648"/>
                    <a:pt x="2256" y="650"/>
                    <a:pt x="2239" y="650"/>
                  </a:cubicBezTo>
                  <a:lnTo>
                    <a:pt x="1753" y="691"/>
                  </a:lnTo>
                  <a:lnTo>
                    <a:pt x="1755" y="718"/>
                  </a:lnTo>
                  <a:cubicBezTo>
                    <a:pt x="1765" y="804"/>
                    <a:pt x="1761" y="896"/>
                    <a:pt x="1740" y="980"/>
                  </a:cubicBezTo>
                  <a:cubicBezTo>
                    <a:pt x="1703" y="988"/>
                    <a:pt x="1663" y="995"/>
                    <a:pt x="1624" y="995"/>
                  </a:cubicBezTo>
                  <a:cubicBezTo>
                    <a:pt x="1570" y="995"/>
                    <a:pt x="1530" y="982"/>
                    <a:pt x="1500" y="954"/>
                  </a:cubicBezTo>
                  <a:cubicBezTo>
                    <a:pt x="1483" y="937"/>
                    <a:pt x="1470" y="916"/>
                    <a:pt x="1457" y="894"/>
                  </a:cubicBezTo>
                  <a:lnTo>
                    <a:pt x="1446" y="877"/>
                  </a:lnTo>
                  <a:cubicBezTo>
                    <a:pt x="1384" y="776"/>
                    <a:pt x="1294" y="695"/>
                    <a:pt x="1189" y="641"/>
                  </a:cubicBezTo>
                  <a:cubicBezTo>
                    <a:pt x="1176" y="633"/>
                    <a:pt x="1159" y="626"/>
                    <a:pt x="1140" y="624"/>
                  </a:cubicBezTo>
                  <a:lnTo>
                    <a:pt x="1131" y="624"/>
                  </a:lnTo>
                  <a:cubicBezTo>
                    <a:pt x="1086" y="624"/>
                    <a:pt x="1050" y="661"/>
                    <a:pt x="1028" y="680"/>
                  </a:cubicBezTo>
                  <a:lnTo>
                    <a:pt x="572" y="1140"/>
                  </a:lnTo>
                  <a:cubicBezTo>
                    <a:pt x="521" y="1192"/>
                    <a:pt x="467" y="1243"/>
                    <a:pt x="405" y="1278"/>
                  </a:cubicBezTo>
                  <a:cubicBezTo>
                    <a:pt x="381" y="1290"/>
                    <a:pt x="356" y="1301"/>
                    <a:pt x="326" y="1312"/>
                  </a:cubicBezTo>
                  <a:lnTo>
                    <a:pt x="302" y="1318"/>
                  </a:lnTo>
                  <a:lnTo>
                    <a:pt x="309" y="1342"/>
                  </a:lnTo>
                  <a:cubicBezTo>
                    <a:pt x="319" y="1395"/>
                    <a:pt x="324" y="1445"/>
                    <a:pt x="321" y="1490"/>
                  </a:cubicBezTo>
                  <a:cubicBezTo>
                    <a:pt x="311" y="1618"/>
                    <a:pt x="244" y="1745"/>
                    <a:pt x="180" y="1865"/>
                  </a:cubicBezTo>
                  <a:cubicBezTo>
                    <a:pt x="92" y="2032"/>
                    <a:pt x="0" y="2205"/>
                    <a:pt x="56" y="2387"/>
                  </a:cubicBezTo>
                  <a:cubicBezTo>
                    <a:pt x="86" y="2490"/>
                    <a:pt x="159" y="2574"/>
                    <a:pt x="223" y="2647"/>
                  </a:cubicBezTo>
                  <a:lnTo>
                    <a:pt x="557" y="3024"/>
                  </a:lnTo>
                  <a:lnTo>
                    <a:pt x="576" y="3009"/>
                  </a:lnTo>
                  <a:cubicBezTo>
                    <a:pt x="643" y="2957"/>
                    <a:pt x="709" y="2908"/>
                    <a:pt x="778" y="2859"/>
                  </a:cubicBezTo>
                  <a:cubicBezTo>
                    <a:pt x="1035" y="2668"/>
                    <a:pt x="1311" y="2482"/>
                    <a:pt x="1607" y="2482"/>
                  </a:cubicBezTo>
                  <a:cubicBezTo>
                    <a:pt x="1639" y="2482"/>
                    <a:pt x="1671" y="2484"/>
                    <a:pt x="1703" y="2488"/>
                  </a:cubicBezTo>
                  <a:cubicBezTo>
                    <a:pt x="2035" y="2537"/>
                    <a:pt x="2262" y="2835"/>
                    <a:pt x="2370" y="3007"/>
                  </a:cubicBezTo>
                  <a:cubicBezTo>
                    <a:pt x="2438" y="3118"/>
                    <a:pt x="2498" y="3238"/>
                    <a:pt x="2556" y="3352"/>
                  </a:cubicBezTo>
                  <a:cubicBezTo>
                    <a:pt x="2629" y="3499"/>
                    <a:pt x="2706" y="3654"/>
                    <a:pt x="2802" y="3791"/>
                  </a:cubicBezTo>
                  <a:cubicBezTo>
                    <a:pt x="2865" y="3881"/>
                    <a:pt x="2937" y="3966"/>
                    <a:pt x="3006" y="4046"/>
                  </a:cubicBezTo>
                  <a:lnTo>
                    <a:pt x="3246" y="4331"/>
                  </a:lnTo>
                  <a:cubicBezTo>
                    <a:pt x="3407" y="4519"/>
                    <a:pt x="3572" y="4714"/>
                    <a:pt x="3764" y="4881"/>
                  </a:cubicBezTo>
                  <a:cubicBezTo>
                    <a:pt x="3981" y="5070"/>
                    <a:pt x="4227" y="5220"/>
                    <a:pt x="4467" y="5363"/>
                  </a:cubicBezTo>
                  <a:lnTo>
                    <a:pt x="4947" y="5653"/>
                  </a:lnTo>
                  <a:cubicBezTo>
                    <a:pt x="5016" y="5695"/>
                    <a:pt x="5088" y="5738"/>
                    <a:pt x="5144" y="5796"/>
                  </a:cubicBezTo>
                  <a:cubicBezTo>
                    <a:pt x="5183" y="5837"/>
                    <a:pt x="5215" y="5884"/>
                    <a:pt x="5247" y="5931"/>
                  </a:cubicBezTo>
                  <a:cubicBezTo>
                    <a:pt x="5303" y="6015"/>
                    <a:pt x="5363" y="6100"/>
                    <a:pt x="5455" y="6147"/>
                  </a:cubicBezTo>
                  <a:cubicBezTo>
                    <a:pt x="5508" y="6173"/>
                    <a:pt x="5570" y="6184"/>
                    <a:pt x="5628" y="6192"/>
                  </a:cubicBezTo>
                  <a:cubicBezTo>
                    <a:pt x="5705" y="6207"/>
                    <a:pt x="5778" y="6218"/>
                    <a:pt x="5830" y="6270"/>
                  </a:cubicBezTo>
                  <a:cubicBezTo>
                    <a:pt x="5870" y="6308"/>
                    <a:pt x="5892" y="6370"/>
                    <a:pt x="5909" y="6424"/>
                  </a:cubicBezTo>
                  <a:lnTo>
                    <a:pt x="6132" y="7099"/>
                  </a:lnTo>
                  <a:cubicBezTo>
                    <a:pt x="6173" y="7227"/>
                    <a:pt x="6211" y="7386"/>
                    <a:pt x="6121" y="7478"/>
                  </a:cubicBezTo>
                  <a:cubicBezTo>
                    <a:pt x="6098" y="7504"/>
                    <a:pt x="6063" y="7523"/>
                    <a:pt x="6029" y="7542"/>
                  </a:cubicBezTo>
                  <a:cubicBezTo>
                    <a:pt x="5975" y="7572"/>
                    <a:pt x="5920" y="7604"/>
                    <a:pt x="5892" y="7664"/>
                  </a:cubicBezTo>
                  <a:cubicBezTo>
                    <a:pt x="5873" y="7709"/>
                    <a:pt x="5875" y="7759"/>
                    <a:pt x="5877" y="7806"/>
                  </a:cubicBezTo>
                  <a:cubicBezTo>
                    <a:pt x="5879" y="7855"/>
                    <a:pt x="5879" y="7902"/>
                    <a:pt x="5855" y="7934"/>
                  </a:cubicBezTo>
                  <a:cubicBezTo>
                    <a:pt x="5828" y="7975"/>
                    <a:pt x="5770" y="7988"/>
                    <a:pt x="5712" y="7996"/>
                  </a:cubicBezTo>
                  <a:cubicBezTo>
                    <a:pt x="5395" y="8048"/>
                    <a:pt x="5069" y="8099"/>
                    <a:pt x="4743" y="8099"/>
                  </a:cubicBezTo>
                  <a:cubicBezTo>
                    <a:pt x="4634" y="8099"/>
                    <a:pt x="4531" y="8093"/>
                    <a:pt x="4433" y="8082"/>
                  </a:cubicBezTo>
                  <a:lnTo>
                    <a:pt x="4394" y="8078"/>
                  </a:lnTo>
                  <a:cubicBezTo>
                    <a:pt x="4334" y="8069"/>
                    <a:pt x="4274" y="8063"/>
                    <a:pt x="4214" y="8063"/>
                  </a:cubicBezTo>
                  <a:cubicBezTo>
                    <a:pt x="4137" y="8063"/>
                    <a:pt x="4073" y="8076"/>
                    <a:pt x="4017" y="8104"/>
                  </a:cubicBezTo>
                  <a:cubicBezTo>
                    <a:pt x="3940" y="8142"/>
                    <a:pt x="3882" y="8232"/>
                    <a:pt x="3878" y="8322"/>
                  </a:cubicBezTo>
                  <a:cubicBezTo>
                    <a:pt x="3874" y="8388"/>
                    <a:pt x="3899" y="8444"/>
                    <a:pt x="3951" y="8478"/>
                  </a:cubicBezTo>
                  <a:cubicBezTo>
                    <a:pt x="3981" y="8498"/>
                    <a:pt x="4017" y="8508"/>
                    <a:pt x="4049" y="8515"/>
                  </a:cubicBezTo>
                  <a:lnTo>
                    <a:pt x="4782" y="8695"/>
                  </a:lnTo>
                  <a:lnTo>
                    <a:pt x="4823" y="8924"/>
                  </a:lnTo>
                  <a:lnTo>
                    <a:pt x="4855" y="8909"/>
                  </a:lnTo>
                  <a:cubicBezTo>
                    <a:pt x="4877" y="8898"/>
                    <a:pt x="4901" y="8893"/>
                    <a:pt x="4926" y="8893"/>
                  </a:cubicBezTo>
                  <a:cubicBezTo>
                    <a:pt x="5013" y="8893"/>
                    <a:pt x="5114" y="8962"/>
                    <a:pt x="5234" y="9102"/>
                  </a:cubicBezTo>
                  <a:cubicBezTo>
                    <a:pt x="5273" y="9147"/>
                    <a:pt x="5414" y="9299"/>
                    <a:pt x="5566" y="9299"/>
                  </a:cubicBezTo>
                  <a:cubicBezTo>
                    <a:pt x="5611" y="9299"/>
                    <a:pt x="5652" y="9286"/>
                    <a:pt x="5688" y="9258"/>
                  </a:cubicBezTo>
                  <a:lnTo>
                    <a:pt x="5701" y="9248"/>
                  </a:lnTo>
                  <a:lnTo>
                    <a:pt x="5558" y="8558"/>
                  </a:lnTo>
                  <a:lnTo>
                    <a:pt x="5800" y="8468"/>
                  </a:lnTo>
                  <a:lnTo>
                    <a:pt x="5783" y="8440"/>
                  </a:lnTo>
                  <a:cubicBezTo>
                    <a:pt x="5763" y="8414"/>
                    <a:pt x="5759" y="8382"/>
                    <a:pt x="5768" y="8346"/>
                  </a:cubicBezTo>
                  <a:cubicBezTo>
                    <a:pt x="5780" y="8290"/>
                    <a:pt x="5828" y="8232"/>
                    <a:pt x="5881" y="8202"/>
                  </a:cubicBezTo>
                  <a:cubicBezTo>
                    <a:pt x="5930" y="8174"/>
                    <a:pt x="5986" y="8159"/>
                    <a:pt x="6044" y="8142"/>
                  </a:cubicBezTo>
                  <a:cubicBezTo>
                    <a:pt x="6093" y="8127"/>
                    <a:pt x="6147" y="8112"/>
                    <a:pt x="6196" y="8089"/>
                  </a:cubicBezTo>
                  <a:cubicBezTo>
                    <a:pt x="6365" y="8005"/>
                    <a:pt x="6460" y="7842"/>
                    <a:pt x="6560" y="7654"/>
                  </a:cubicBezTo>
                  <a:lnTo>
                    <a:pt x="6841" y="7120"/>
                  </a:lnTo>
                  <a:cubicBezTo>
                    <a:pt x="6873" y="7060"/>
                    <a:pt x="6912" y="6985"/>
                    <a:pt x="6903" y="6906"/>
                  </a:cubicBezTo>
                  <a:cubicBezTo>
                    <a:pt x="6897" y="6852"/>
                    <a:pt x="6869" y="6805"/>
                    <a:pt x="6845" y="6771"/>
                  </a:cubicBezTo>
                  <a:cubicBezTo>
                    <a:pt x="6751" y="6627"/>
                    <a:pt x="6612" y="6518"/>
                    <a:pt x="6451" y="6456"/>
                  </a:cubicBezTo>
                  <a:cubicBezTo>
                    <a:pt x="6545" y="6360"/>
                    <a:pt x="6607" y="6231"/>
                    <a:pt x="6627" y="6098"/>
                  </a:cubicBezTo>
                  <a:lnTo>
                    <a:pt x="7329" y="6195"/>
                  </a:lnTo>
                  <a:cubicBezTo>
                    <a:pt x="7295" y="6300"/>
                    <a:pt x="7338" y="6426"/>
                    <a:pt x="7434" y="6486"/>
                  </a:cubicBezTo>
                  <a:cubicBezTo>
                    <a:pt x="7471" y="6510"/>
                    <a:pt x="7516" y="6520"/>
                    <a:pt x="7563" y="6520"/>
                  </a:cubicBezTo>
                  <a:cubicBezTo>
                    <a:pt x="7644" y="6520"/>
                    <a:pt x="7719" y="6484"/>
                    <a:pt x="7764" y="6424"/>
                  </a:cubicBezTo>
                  <a:cubicBezTo>
                    <a:pt x="7852" y="6308"/>
                    <a:pt x="7818" y="6147"/>
                    <a:pt x="7749" y="6045"/>
                  </a:cubicBezTo>
                  <a:cubicBezTo>
                    <a:pt x="7674" y="5937"/>
                    <a:pt x="7559" y="5867"/>
                    <a:pt x="7456" y="5803"/>
                  </a:cubicBezTo>
                  <a:lnTo>
                    <a:pt x="6331" y="5113"/>
                  </a:lnTo>
                  <a:cubicBezTo>
                    <a:pt x="6145" y="4999"/>
                    <a:pt x="5935" y="4871"/>
                    <a:pt x="5703" y="4823"/>
                  </a:cubicBezTo>
                  <a:cubicBezTo>
                    <a:pt x="5615" y="4808"/>
                    <a:pt x="5510" y="4753"/>
                    <a:pt x="5491" y="4699"/>
                  </a:cubicBezTo>
                  <a:cubicBezTo>
                    <a:pt x="5489" y="4688"/>
                    <a:pt x="5487" y="4673"/>
                    <a:pt x="5504" y="4652"/>
                  </a:cubicBezTo>
                  <a:lnTo>
                    <a:pt x="5532" y="4620"/>
                  </a:lnTo>
                  <a:lnTo>
                    <a:pt x="5088" y="4508"/>
                  </a:lnTo>
                  <a:cubicBezTo>
                    <a:pt x="5099" y="4491"/>
                    <a:pt x="5106" y="4470"/>
                    <a:pt x="5106" y="4448"/>
                  </a:cubicBezTo>
                  <a:cubicBezTo>
                    <a:pt x="5112" y="4369"/>
                    <a:pt x="5056" y="4279"/>
                    <a:pt x="4998" y="4224"/>
                  </a:cubicBezTo>
                  <a:cubicBezTo>
                    <a:pt x="4928" y="4155"/>
                    <a:pt x="4840" y="4054"/>
                    <a:pt x="4885" y="3977"/>
                  </a:cubicBezTo>
                  <a:cubicBezTo>
                    <a:pt x="4896" y="3960"/>
                    <a:pt x="4911" y="3945"/>
                    <a:pt x="4926" y="3930"/>
                  </a:cubicBezTo>
                  <a:cubicBezTo>
                    <a:pt x="4951" y="3909"/>
                    <a:pt x="4979" y="3883"/>
                    <a:pt x="4988" y="3844"/>
                  </a:cubicBezTo>
                  <a:cubicBezTo>
                    <a:pt x="5009" y="3765"/>
                    <a:pt x="4945" y="3711"/>
                    <a:pt x="4889" y="3664"/>
                  </a:cubicBezTo>
                  <a:cubicBezTo>
                    <a:pt x="4861" y="3643"/>
                    <a:pt x="4833" y="3619"/>
                    <a:pt x="4816" y="3594"/>
                  </a:cubicBezTo>
                  <a:cubicBezTo>
                    <a:pt x="4780" y="3546"/>
                    <a:pt x="4780" y="3482"/>
                    <a:pt x="4778" y="3416"/>
                  </a:cubicBezTo>
                  <a:cubicBezTo>
                    <a:pt x="4778" y="3382"/>
                    <a:pt x="4778" y="3343"/>
                    <a:pt x="4771" y="3309"/>
                  </a:cubicBezTo>
                  <a:cubicBezTo>
                    <a:pt x="4756" y="3221"/>
                    <a:pt x="4671" y="3139"/>
                    <a:pt x="4593" y="3139"/>
                  </a:cubicBezTo>
                  <a:cubicBezTo>
                    <a:pt x="4572" y="3139"/>
                    <a:pt x="4553" y="3144"/>
                    <a:pt x="4536" y="3157"/>
                  </a:cubicBezTo>
                  <a:lnTo>
                    <a:pt x="4261" y="2850"/>
                  </a:lnTo>
                  <a:cubicBezTo>
                    <a:pt x="4137" y="2711"/>
                    <a:pt x="4011" y="2582"/>
                    <a:pt x="3846" y="2546"/>
                  </a:cubicBezTo>
                  <a:cubicBezTo>
                    <a:pt x="3846" y="2287"/>
                    <a:pt x="3818" y="2027"/>
                    <a:pt x="3764" y="1773"/>
                  </a:cubicBezTo>
                  <a:lnTo>
                    <a:pt x="3764" y="1773"/>
                  </a:lnTo>
                  <a:cubicBezTo>
                    <a:pt x="3781" y="1779"/>
                    <a:pt x="3803" y="1781"/>
                    <a:pt x="3822" y="1781"/>
                  </a:cubicBezTo>
                  <a:cubicBezTo>
                    <a:pt x="3908" y="1781"/>
                    <a:pt x="4004" y="1725"/>
                    <a:pt x="4054" y="1646"/>
                  </a:cubicBezTo>
                  <a:cubicBezTo>
                    <a:pt x="4092" y="1584"/>
                    <a:pt x="4111" y="1513"/>
                    <a:pt x="4133" y="1445"/>
                  </a:cubicBezTo>
                  <a:cubicBezTo>
                    <a:pt x="4146" y="1395"/>
                    <a:pt x="4161" y="1346"/>
                    <a:pt x="4182" y="1301"/>
                  </a:cubicBezTo>
                  <a:cubicBezTo>
                    <a:pt x="4214" y="1230"/>
                    <a:pt x="4274" y="1170"/>
                    <a:pt x="4336" y="1151"/>
                  </a:cubicBezTo>
                  <a:lnTo>
                    <a:pt x="4358" y="1143"/>
                  </a:lnTo>
                  <a:lnTo>
                    <a:pt x="4356" y="1121"/>
                  </a:lnTo>
                  <a:cubicBezTo>
                    <a:pt x="4341" y="1001"/>
                    <a:pt x="4317" y="879"/>
                    <a:pt x="4294" y="761"/>
                  </a:cubicBezTo>
                  <a:cubicBezTo>
                    <a:pt x="4283" y="699"/>
                    <a:pt x="4270" y="639"/>
                    <a:pt x="4259" y="579"/>
                  </a:cubicBezTo>
                  <a:lnTo>
                    <a:pt x="4257" y="566"/>
                  </a:lnTo>
                  <a:cubicBezTo>
                    <a:pt x="4257" y="560"/>
                    <a:pt x="4255" y="556"/>
                    <a:pt x="4255" y="551"/>
                  </a:cubicBezTo>
                  <a:lnTo>
                    <a:pt x="4246" y="528"/>
                  </a:lnTo>
                  <a:lnTo>
                    <a:pt x="4225" y="528"/>
                  </a:lnTo>
                  <a:cubicBezTo>
                    <a:pt x="4081" y="528"/>
                    <a:pt x="3968" y="476"/>
                    <a:pt x="3921" y="386"/>
                  </a:cubicBezTo>
                  <a:cubicBezTo>
                    <a:pt x="3895" y="337"/>
                    <a:pt x="3889" y="281"/>
                    <a:pt x="3880" y="221"/>
                  </a:cubicBezTo>
                  <a:cubicBezTo>
                    <a:pt x="3876" y="185"/>
                    <a:pt x="3871" y="149"/>
                    <a:pt x="3863" y="112"/>
                  </a:cubicBezTo>
                  <a:cubicBezTo>
                    <a:pt x="3856" y="89"/>
                    <a:pt x="3848" y="61"/>
                    <a:pt x="3826" y="39"/>
                  </a:cubicBezTo>
                  <a:cubicBezTo>
                    <a:pt x="3794" y="9"/>
                    <a:pt x="3749" y="5"/>
                    <a:pt x="3709" y="3"/>
                  </a:cubicBezTo>
                  <a:cubicBezTo>
                    <a:pt x="3651" y="1"/>
                    <a:pt x="3593" y="1"/>
                    <a:pt x="35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50"/>
            <p:cNvSpPr/>
            <p:nvPr/>
          </p:nvSpPr>
          <p:spPr>
            <a:xfrm>
              <a:off x="4612425" y="2456943"/>
              <a:ext cx="66747" cy="48987"/>
            </a:xfrm>
            <a:custGeom>
              <a:rect b="b" l="l" r="r" t="t"/>
              <a:pathLst>
                <a:path extrusionOk="0" h="1724" w="2349">
                  <a:moveTo>
                    <a:pt x="2312" y="1"/>
                  </a:moveTo>
                  <a:cubicBezTo>
                    <a:pt x="2228" y="53"/>
                    <a:pt x="2146" y="100"/>
                    <a:pt x="2055" y="100"/>
                  </a:cubicBezTo>
                  <a:cubicBezTo>
                    <a:pt x="2042" y="100"/>
                    <a:pt x="2028" y="99"/>
                    <a:pt x="2014" y="97"/>
                  </a:cubicBezTo>
                  <a:cubicBezTo>
                    <a:pt x="1961" y="89"/>
                    <a:pt x="1911" y="61"/>
                    <a:pt x="1860" y="61"/>
                  </a:cubicBezTo>
                  <a:cubicBezTo>
                    <a:pt x="1859" y="61"/>
                    <a:pt x="1857" y="61"/>
                    <a:pt x="1856" y="61"/>
                  </a:cubicBezTo>
                  <a:cubicBezTo>
                    <a:pt x="1755" y="61"/>
                    <a:pt x="1675" y="147"/>
                    <a:pt x="1577" y="170"/>
                  </a:cubicBezTo>
                  <a:cubicBezTo>
                    <a:pt x="1517" y="183"/>
                    <a:pt x="1451" y="172"/>
                    <a:pt x="1391" y="187"/>
                  </a:cubicBezTo>
                  <a:cubicBezTo>
                    <a:pt x="1275" y="217"/>
                    <a:pt x="1204" y="335"/>
                    <a:pt x="1104" y="399"/>
                  </a:cubicBezTo>
                  <a:cubicBezTo>
                    <a:pt x="1030" y="445"/>
                    <a:pt x="949" y="460"/>
                    <a:pt x="864" y="460"/>
                  </a:cubicBezTo>
                  <a:cubicBezTo>
                    <a:pt x="721" y="460"/>
                    <a:pt x="566" y="418"/>
                    <a:pt x="419" y="418"/>
                  </a:cubicBezTo>
                  <a:cubicBezTo>
                    <a:pt x="414" y="418"/>
                    <a:pt x="410" y="419"/>
                    <a:pt x="405" y="419"/>
                  </a:cubicBezTo>
                  <a:cubicBezTo>
                    <a:pt x="272" y="421"/>
                    <a:pt x="144" y="459"/>
                    <a:pt x="11" y="464"/>
                  </a:cubicBezTo>
                  <a:lnTo>
                    <a:pt x="0" y="464"/>
                  </a:lnTo>
                  <a:cubicBezTo>
                    <a:pt x="2" y="472"/>
                    <a:pt x="2" y="483"/>
                    <a:pt x="5" y="491"/>
                  </a:cubicBezTo>
                  <a:cubicBezTo>
                    <a:pt x="35" y="671"/>
                    <a:pt x="80" y="851"/>
                    <a:pt x="99" y="1034"/>
                  </a:cubicBezTo>
                  <a:cubicBezTo>
                    <a:pt x="119" y="1027"/>
                    <a:pt x="139" y="1023"/>
                    <a:pt x="159" y="1023"/>
                  </a:cubicBezTo>
                  <a:cubicBezTo>
                    <a:pt x="177" y="1023"/>
                    <a:pt x="196" y="1026"/>
                    <a:pt x="215" y="1034"/>
                  </a:cubicBezTo>
                  <a:cubicBezTo>
                    <a:pt x="157" y="1111"/>
                    <a:pt x="227" y="1218"/>
                    <a:pt x="309" y="1267"/>
                  </a:cubicBezTo>
                  <a:cubicBezTo>
                    <a:pt x="388" y="1316"/>
                    <a:pt x="491" y="1346"/>
                    <a:pt x="538" y="1428"/>
                  </a:cubicBezTo>
                  <a:cubicBezTo>
                    <a:pt x="570" y="1481"/>
                    <a:pt x="572" y="1546"/>
                    <a:pt x="587" y="1603"/>
                  </a:cubicBezTo>
                  <a:cubicBezTo>
                    <a:pt x="600" y="1648"/>
                    <a:pt x="622" y="1687"/>
                    <a:pt x="647" y="1723"/>
                  </a:cubicBezTo>
                  <a:cubicBezTo>
                    <a:pt x="662" y="1698"/>
                    <a:pt x="675" y="1672"/>
                    <a:pt x="690" y="1648"/>
                  </a:cubicBezTo>
                  <a:cubicBezTo>
                    <a:pt x="718" y="1608"/>
                    <a:pt x="750" y="1567"/>
                    <a:pt x="793" y="1541"/>
                  </a:cubicBezTo>
                  <a:cubicBezTo>
                    <a:pt x="854" y="1504"/>
                    <a:pt x="930" y="1500"/>
                    <a:pt x="1006" y="1500"/>
                  </a:cubicBezTo>
                  <a:cubicBezTo>
                    <a:pt x="1025" y="1500"/>
                    <a:pt x="1044" y="1500"/>
                    <a:pt x="1063" y="1500"/>
                  </a:cubicBezTo>
                  <a:cubicBezTo>
                    <a:pt x="1158" y="1500"/>
                    <a:pt x="1247" y="1494"/>
                    <a:pt x="1303" y="1423"/>
                  </a:cubicBezTo>
                  <a:cubicBezTo>
                    <a:pt x="1322" y="1357"/>
                    <a:pt x="1361" y="1295"/>
                    <a:pt x="1412" y="1243"/>
                  </a:cubicBezTo>
                  <a:cubicBezTo>
                    <a:pt x="1453" y="1203"/>
                    <a:pt x="1506" y="1168"/>
                    <a:pt x="1530" y="1117"/>
                  </a:cubicBezTo>
                  <a:cubicBezTo>
                    <a:pt x="1545" y="1085"/>
                    <a:pt x="1549" y="1051"/>
                    <a:pt x="1562" y="1021"/>
                  </a:cubicBezTo>
                  <a:cubicBezTo>
                    <a:pt x="1603" y="922"/>
                    <a:pt x="1719" y="881"/>
                    <a:pt x="1811" y="828"/>
                  </a:cubicBezTo>
                  <a:cubicBezTo>
                    <a:pt x="1905" y="774"/>
                    <a:pt x="1989" y="654"/>
                    <a:pt x="1929" y="566"/>
                  </a:cubicBezTo>
                  <a:cubicBezTo>
                    <a:pt x="2089" y="511"/>
                    <a:pt x="2235" y="412"/>
                    <a:pt x="2348" y="284"/>
                  </a:cubicBezTo>
                  <a:cubicBezTo>
                    <a:pt x="2344" y="279"/>
                    <a:pt x="2340" y="273"/>
                    <a:pt x="2338" y="266"/>
                  </a:cubicBezTo>
                  <a:cubicBezTo>
                    <a:pt x="2314" y="207"/>
                    <a:pt x="2325" y="138"/>
                    <a:pt x="2321" y="72"/>
                  </a:cubicBezTo>
                  <a:cubicBezTo>
                    <a:pt x="2321" y="48"/>
                    <a:pt x="2316" y="24"/>
                    <a:pt x="231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50"/>
            <p:cNvSpPr/>
            <p:nvPr/>
          </p:nvSpPr>
          <p:spPr>
            <a:xfrm>
              <a:off x="4611516" y="2455721"/>
              <a:ext cx="68565" cy="51545"/>
            </a:xfrm>
            <a:custGeom>
              <a:rect b="b" l="l" r="r" t="t"/>
              <a:pathLst>
                <a:path extrusionOk="0" h="1814" w="2413">
                  <a:moveTo>
                    <a:pt x="2325" y="89"/>
                  </a:moveTo>
                  <a:cubicBezTo>
                    <a:pt x="2325" y="97"/>
                    <a:pt x="2327" y="108"/>
                    <a:pt x="2327" y="117"/>
                  </a:cubicBezTo>
                  <a:cubicBezTo>
                    <a:pt x="2327" y="136"/>
                    <a:pt x="2327" y="155"/>
                    <a:pt x="2327" y="175"/>
                  </a:cubicBezTo>
                  <a:cubicBezTo>
                    <a:pt x="2327" y="222"/>
                    <a:pt x="2327" y="273"/>
                    <a:pt x="2344" y="320"/>
                  </a:cubicBezTo>
                  <a:cubicBezTo>
                    <a:pt x="2346" y="322"/>
                    <a:pt x="2346" y="322"/>
                    <a:pt x="2346" y="324"/>
                  </a:cubicBezTo>
                  <a:cubicBezTo>
                    <a:pt x="2237" y="444"/>
                    <a:pt x="2102" y="532"/>
                    <a:pt x="1952" y="584"/>
                  </a:cubicBezTo>
                  <a:lnTo>
                    <a:pt x="1918" y="594"/>
                  </a:lnTo>
                  <a:lnTo>
                    <a:pt x="1937" y="624"/>
                  </a:lnTo>
                  <a:cubicBezTo>
                    <a:pt x="1952" y="646"/>
                    <a:pt x="1956" y="672"/>
                    <a:pt x="1952" y="699"/>
                  </a:cubicBezTo>
                  <a:cubicBezTo>
                    <a:pt x="1939" y="753"/>
                    <a:pt x="1890" y="811"/>
                    <a:pt x="1830" y="847"/>
                  </a:cubicBezTo>
                  <a:cubicBezTo>
                    <a:pt x="1811" y="858"/>
                    <a:pt x="1791" y="869"/>
                    <a:pt x="1770" y="879"/>
                  </a:cubicBezTo>
                  <a:cubicBezTo>
                    <a:pt x="1688" y="922"/>
                    <a:pt x="1605" y="965"/>
                    <a:pt x="1568" y="1053"/>
                  </a:cubicBezTo>
                  <a:cubicBezTo>
                    <a:pt x="1562" y="1068"/>
                    <a:pt x="1558" y="1085"/>
                    <a:pt x="1553" y="1102"/>
                  </a:cubicBezTo>
                  <a:cubicBezTo>
                    <a:pt x="1549" y="1117"/>
                    <a:pt x="1545" y="1134"/>
                    <a:pt x="1538" y="1147"/>
                  </a:cubicBezTo>
                  <a:cubicBezTo>
                    <a:pt x="1521" y="1181"/>
                    <a:pt x="1491" y="1207"/>
                    <a:pt x="1461" y="1235"/>
                  </a:cubicBezTo>
                  <a:cubicBezTo>
                    <a:pt x="1448" y="1246"/>
                    <a:pt x="1436" y="1256"/>
                    <a:pt x="1425" y="1267"/>
                  </a:cubicBezTo>
                  <a:cubicBezTo>
                    <a:pt x="1373" y="1321"/>
                    <a:pt x="1333" y="1385"/>
                    <a:pt x="1309" y="1454"/>
                  </a:cubicBezTo>
                  <a:cubicBezTo>
                    <a:pt x="1262" y="1511"/>
                    <a:pt x="1181" y="1518"/>
                    <a:pt x="1097" y="1518"/>
                  </a:cubicBezTo>
                  <a:lnTo>
                    <a:pt x="1035" y="1516"/>
                  </a:lnTo>
                  <a:cubicBezTo>
                    <a:pt x="958" y="1516"/>
                    <a:pt x="879" y="1520"/>
                    <a:pt x="810" y="1563"/>
                  </a:cubicBezTo>
                  <a:cubicBezTo>
                    <a:pt x="763" y="1591"/>
                    <a:pt x="731" y="1636"/>
                    <a:pt x="701" y="1679"/>
                  </a:cubicBezTo>
                  <a:cubicBezTo>
                    <a:pt x="692" y="1689"/>
                    <a:pt x="686" y="1702"/>
                    <a:pt x="677" y="1715"/>
                  </a:cubicBezTo>
                  <a:cubicBezTo>
                    <a:pt x="662" y="1689"/>
                    <a:pt x="651" y="1666"/>
                    <a:pt x="645" y="1640"/>
                  </a:cubicBezTo>
                  <a:cubicBezTo>
                    <a:pt x="641" y="1623"/>
                    <a:pt x="636" y="1604"/>
                    <a:pt x="634" y="1584"/>
                  </a:cubicBezTo>
                  <a:cubicBezTo>
                    <a:pt x="626" y="1541"/>
                    <a:pt x="617" y="1496"/>
                    <a:pt x="594" y="1458"/>
                  </a:cubicBezTo>
                  <a:cubicBezTo>
                    <a:pt x="555" y="1391"/>
                    <a:pt x="486" y="1357"/>
                    <a:pt x="420" y="1325"/>
                  </a:cubicBezTo>
                  <a:cubicBezTo>
                    <a:pt x="399" y="1312"/>
                    <a:pt x="375" y="1301"/>
                    <a:pt x="354" y="1289"/>
                  </a:cubicBezTo>
                  <a:cubicBezTo>
                    <a:pt x="304" y="1259"/>
                    <a:pt x="264" y="1205"/>
                    <a:pt x="255" y="1158"/>
                  </a:cubicBezTo>
                  <a:cubicBezTo>
                    <a:pt x="249" y="1134"/>
                    <a:pt x="253" y="1111"/>
                    <a:pt x="268" y="1094"/>
                  </a:cubicBezTo>
                  <a:lnTo>
                    <a:pt x="289" y="1066"/>
                  </a:lnTo>
                  <a:lnTo>
                    <a:pt x="257" y="1053"/>
                  </a:lnTo>
                  <a:cubicBezTo>
                    <a:pt x="236" y="1044"/>
                    <a:pt x="212" y="1040"/>
                    <a:pt x="189" y="1040"/>
                  </a:cubicBezTo>
                  <a:cubicBezTo>
                    <a:pt x="178" y="1040"/>
                    <a:pt x="167" y="1040"/>
                    <a:pt x="154" y="1042"/>
                  </a:cubicBezTo>
                  <a:cubicBezTo>
                    <a:pt x="139" y="931"/>
                    <a:pt x="118" y="819"/>
                    <a:pt x="97" y="712"/>
                  </a:cubicBezTo>
                  <a:cubicBezTo>
                    <a:pt x="86" y="652"/>
                    <a:pt x="73" y="592"/>
                    <a:pt x="62" y="532"/>
                  </a:cubicBezTo>
                  <a:cubicBezTo>
                    <a:pt x="122" y="530"/>
                    <a:pt x="182" y="519"/>
                    <a:pt x="240" y="511"/>
                  </a:cubicBezTo>
                  <a:cubicBezTo>
                    <a:pt x="304" y="500"/>
                    <a:pt x="373" y="489"/>
                    <a:pt x="439" y="487"/>
                  </a:cubicBezTo>
                  <a:lnTo>
                    <a:pt x="450" y="487"/>
                  </a:lnTo>
                  <a:cubicBezTo>
                    <a:pt x="523" y="487"/>
                    <a:pt x="598" y="498"/>
                    <a:pt x="673" y="509"/>
                  </a:cubicBezTo>
                  <a:cubicBezTo>
                    <a:pt x="746" y="519"/>
                    <a:pt x="823" y="530"/>
                    <a:pt x="896" y="530"/>
                  </a:cubicBezTo>
                  <a:cubicBezTo>
                    <a:pt x="999" y="530"/>
                    <a:pt x="1080" y="509"/>
                    <a:pt x="1149" y="466"/>
                  </a:cubicBezTo>
                  <a:cubicBezTo>
                    <a:pt x="1191" y="438"/>
                    <a:pt x="1228" y="404"/>
                    <a:pt x="1262" y="372"/>
                  </a:cubicBezTo>
                  <a:cubicBezTo>
                    <a:pt x="1316" y="320"/>
                    <a:pt x="1365" y="273"/>
                    <a:pt x="1429" y="256"/>
                  </a:cubicBezTo>
                  <a:cubicBezTo>
                    <a:pt x="1457" y="250"/>
                    <a:pt x="1487" y="247"/>
                    <a:pt x="1519" y="247"/>
                  </a:cubicBezTo>
                  <a:cubicBezTo>
                    <a:pt x="1551" y="247"/>
                    <a:pt x="1583" y="245"/>
                    <a:pt x="1616" y="239"/>
                  </a:cubicBezTo>
                  <a:cubicBezTo>
                    <a:pt x="1661" y="228"/>
                    <a:pt x="1703" y="205"/>
                    <a:pt x="1742" y="183"/>
                  </a:cubicBezTo>
                  <a:cubicBezTo>
                    <a:pt x="1791" y="155"/>
                    <a:pt x="1836" y="130"/>
                    <a:pt x="1890" y="130"/>
                  </a:cubicBezTo>
                  <a:cubicBezTo>
                    <a:pt x="1918" y="130"/>
                    <a:pt x="1946" y="138"/>
                    <a:pt x="1973" y="149"/>
                  </a:cubicBezTo>
                  <a:cubicBezTo>
                    <a:pt x="1997" y="155"/>
                    <a:pt x="2018" y="162"/>
                    <a:pt x="2042" y="166"/>
                  </a:cubicBezTo>
                  <a:cubicBezTo>
                    <a:pt x="2058" y="169"/>
                    <a:pt x="2074" y="170"/>
                    <a:pt x="2090" y="170"/>
                  </a:cubicBezTo>
                  <a:cubicBezTo>
                    <a:pt x="2173" y="170"/>
                    <a:pt x="2249" y="134"/>
                    <a:pt x="2325" y="89"/>
                  </a:cubicBezTo>
                  <a:close/>
                  <a:moveTo>
                    <a:pt x="2363" y="1"/>
                  </a:moveTo>
                  <a:lnTo>
                    <a:pt x="2329" y="22"/>
                  </a:lnTo>
                  <a:cubicBezTo>
                    <a:pt x="2250" y="72"/>
                    <a:pt x="2173" y="116"/>
                    <a:pt x="2091" y="116"/>
                  </a:cubicBezTo>
                  <a:cubicBezTo>
                    <a:pt x="2077" y="116"/>
                    <a:pt x="2064" y="115"/>
                    <a:pt x="2050" y="112"/>
                  </a:cubicBezTo>
                  <a:cubicBezTo>
                    <a:pt x="2031" y="110"/>
                    <a:pt x="2012" y="104"/>
                    <a:pt x="1991" y="97"/>
                  </a:cubicBezTo>
                  <a:cubicBezTo>
                    <a:pt x="1958" y="87"/>
                    <a:pt x="1926" y="76"/>
                    <a:pt x="1888" y="76"/>
                  </a:cubicBezTo>
                  <a:cubicBezTo>
                    <a:pt x="1823" y="76"/>
                    <a:pt x="1770" y="106"/>
                    <a:pt x="1716" y="136"/>
                  </a:cubicBezTo>
                  <a:cubicBezTo>
                    <a:pt x="1678" y="157"/>
                    <a:pt x="1641" y="177"/>
                    <a:pt x="1603" y="185"/>
                  </a:cubicBezTo>
                  <a:cubicBezTo>
                    <a:pt x="1577" y="192"/>
                    <a:pt x="1549" y="194"/>
                    <a:pt x="1517" y="194"/>
                  </a:cubicBezTo>
                  <a:cubicBezTo>
                    <a:pt x="1485" y="194"/>
                    <a:pt x="1451" y="196"/>
                    <a:pt x="1416" y="205"/>
                  </a:cubicBezTo>
                  <a:cubicBezTo>
                    <a:pt x="1339" y="224"/>
                    <a:pt x="1281" y="280"/>
                    <a:pt x="1226" y="331"/>
                  </a:cubicBezTo>
                  <a:cubicBezTo>
                    <a:pt x="1194" y="363"/>
                    <a:pt x="1157" y="397"/>
                    <a:pt x="1121" y="421"/>
                  </a:cubicBezTo>
                  <a:cubicBezTo>
                    <a:pt x="1059" y="457"/>
                    <a:pt x="988" y="477"/>
                    <a:pt x="896" y="477"/>
                  </a:cubicBezTo>
                  <a:cubicBezTo>
                    <a:pt x="827" y="477"/>
                    <a:pt x="756" y="466"/>
                    <a:pt x="679" y="455"/>
                  </a:cubicBezTo>
                  <a:cubicBezTo>
                    <a:pt x="604" y="444"/>
                    <a:pt x="527" y="434"/>
                    <a:pt x="450" y="434"/>
                  </a:cubicBezTo>
                  <a:lnTo>
                    <a:pt x="437" y="434"/>
                  </a:lnTo>
                  <a:cubicBezTo>
                    <a:pt x="369" y="436"/>
                    <a:pt x="298" y="447"/>
                    <a:pt x="232" y="457"/>
                  </a:cubicBezTo>
                  <a:cubicBezTo>
                    <a:pt x="169" y="468"/>
                    <a:pt x="105" y="479"/>
                    <a:pt x="41" y="481"/>
                  </a:cubicBezTo>
                  <a:lnTo>
                    <a:pt x="0" y="479"/>
                  </a:lnTo>
                  <a:lnTo>
                    <a:pt x="7" y="524"/>
                  </a:lnTo>
                  <a:cubicBezTo>
                    <a:pt x="9" y="528"/>
                    <a:pt x="9" y="534"/>
                    <a:pt x="9" y="539"/>
                  </a:cubicBezTo>
                  <a:cubicBezTo>
                    <a:pt x="19" y="599"/>
                    <a:pt x="32" y="661"/>
                    <a:pt x="45" y="723"/>
                  </a:cubicBezTo>
                  <a:cubicBezTo>
                    <a:pt x="67" y="839"/>
                    <a:pt x="92" y="961"/>
                    <a:pt x="105" y="1079"/>
                  </a:cubicBezTo>
                  <a:lnTo>
                    <a:pt x="109" y="1111"/>
                  </a:lnTo>
                  <a:lnTo>
                    <a:pt x="139" y="1100"/>
                  </a:lnTo>
                  <a:cubicBezTo>
                    <a:pt x="157" y="1095"/>
                    <a:pt x="175" y="1093"/>
                    <a:pt x="192" y="1093"/>
                  </a:cubicBezTo>
                  <a:cubicBezTo>
                    <a:pt x="197" y="1093"/>
                    <a:pt x="203" y="1093"/>
                    <a:pt x="208" y="1094"/>
                  </a:cubicBezTo>
                  <a:cubicBezTo>
                    <a:pt x="197" y="1117"/>
                    <a:pt x="197" y="1143"/>
                    <a:pt x="202" y="1169"/>
                  </a:cubicBezTo>
                  <a:cubicBezTo>
                    <a:pt x="214" y="1231"/>
                    <a:pt x="262" y="1295"/>
                    <a:pt x="326" y="1334"/>
                  </a:cubicBezTo>
                  <a:cubicBezTo>
                    <a:pt x="349" y="1346"/>
                    <a:pt x="373" y="1359"/>
                    <a:pt x="396" y="1372"/>
                  </a:cubicBezTo>
                  <a:cubicBezTo>
                    <a:pt x="459" y="1402"/>
                    <a:pt x="516" y="1432"/>
                    <a:pt x="546" y="1486"/>
                  </a:cubicBezTo>
                  <a:cubicBezTo>
                    <a:pt x="566" y="1516"/>
                    <a:pt x="574" y="1554"/>
                    <a:pt x="581" y="1595"/>
                  </a:cubicBezTo>
                  <a:cubicBezTo>
                    <a:pt x="585" y="1614"/>
                    <a:pt x="589" y="1634"/>
                    <a:pt x="594" y="1653"/>
                  </a:cubicBezTo>
                  <a:cubicBezTo>
                    <a:pt x="606" y="1698"/>
                    <a:pt x="626" y="1739"/>
                    <a:pt x="658" y="1781"/>
                  </a:cubicBezTo>
                  <a:lnTo>
                    <a:pt x="681" y="1814"/>
                  </a:lnTo>
                  <a:lnTo>
                    <a:pt x="714" y="1760"/>
                  </a:lnTo>
                  <a:cubicBezTo>
                    <a:pt x="724" y="1743"/>
                    <a:pt x="735" y="1724"/>
                    <a:pt x="746" y="1709"/>
                  </a:cubicBezTo>
                  <a:cubicBezTo>
                    <a:pt x="771" y="1670"/>
                    <a:pt x="799" y="1631"/>
                    <a:pt x="838" y="1608"/>
                  </a:cubicBezTo>
                  <a:cubicBezTo>
                    <a:pt x="894" y="1574"/>
                    <a:pt x="966" y="1569"/>
                    <a:pt x="1035" y="1569"/>
                  </a:cubicBezTo>
                  <a:lnTo>
                    <a:pt x="1097" y="1569"/>
                  </a:lnTo>
                  <a:cubicBezTo>
                    <a:pt x="1194" y="1569"/>
                    <a:pt x="1292" y="1563"/>
                    <a:pt x="1354" y="1484"/>
                  </a:cubicBezTo>
                  <a:lnTo>
                    <a:pt x="1361" y="1475"/>
                  </a:lnTo>
                  <a:cubicBezTo>
                    <a:pt x="1380" y="1411"/>
                    <a:pt x="1414" y="1353"/>
                    <a:pt x="1463" y="1306"/>
                  </a:cubicBezTo>
                  <a:cubicBezTo>
                    <a:pt x="1474" y="1295"/>
                    <a:pt x="1485" y="1286"/>
                    <a:pt x="1496" y="1276"/>
                  </a:cubicBezTo>
                  <a:cubicBezTo>
                    <a:pt x="1530" y="1246"/>
                    <a:pt x="1566" y="1216"/>
                    <a:pt x="1586" y="1171"/>
                  </a:cubicBezTo>
                  <a:cubicBezTo>
                    <a:pt x="1594" y="1151"/>
                    <a:pt x="1601" y="1134"/>
                    <a:pt x="1605" y="1115"/>
                  </a:cubicBezTo>
                  <a:cubicBezTo>
                    <a:pt x="1609" y="1102"/>
                    <a:pt x="1611" y="1087"/>
                    <a:pt x="1618" y="1074"/>
                  </a:cubicBezTo>
                  <a:cubicBezTo>
                    <a:pt x="1648" y="1004"/>
                    <a:pt x="1718" y="967"/>
                    <a:pt x="1796" y="927"/>
                  </a:cubicBezTo>
                  <a:cubicBezTo>
                    <a:pt x="1817" y="916"/>
                    <a:pt x="1836" y="905"/>
                    <a:pt x="1856" y="894"/>
                  </a:cubicBezTo>
                  <a:cubicBezTo>
                    <a:pt x="1931" y="849"/>
                    <a:pt x="1988" y="779"/>
                    <a:pt x="2003" y="710"/>
                  </a:cubicBezTo>
                  <a:cubicBezTo>
                    <a:pt x="2010" y="680"/>
                    <a:pt x="2008" y="650"/>
                    <a:pt x="1997" y="624"/>
                  </a:cubicBezTo>
                  <a:cubicBezTo>
                    <a:pt x="2151" y="567"/>
                    <a:pt x="2290" y="470"/>
                    <a:pt x="2400" y="346"/>
                  </a:cubicBezTo>
                  <a:lnTo>
                    <a:pt x="2413" y="331"/>
                  </a:lnTo>
                  <a:lnTo>
                    <a:pt x="2404" y="316"/>
                  </a:lnTo>
                  <a:cubicBezTo>
                    <a:pt x="2402" y="312"/>
                    <a:pt x="2400" y="309"/>
                    <a:pt x="2395" y="301"/>
                  </a:cubicBezTo>
                  <a:cubicBezTo>
                    <a:pt x="2380" y="262"/>
                    <a:pt x="2380" y="220"/>
                    <a:pt x="2380" y="175"/>
                  </a:cubicBezTo>
                  <a:cubicBezTo>
                    <a:pt x="2380" y="153"/>
                    <a:pt x="2380" y="134"/>
                    <a:pt x="2380" y="112"/>
                  </a:cubicBezTo>
                  <a:cubicBezTo>
                    <a:pt x="2378" y="91"/>
                    <a:pt x="2376" y="70"/>
                    <a:pt x="2370" y="40"/>
                  </a:cubicBezTo>
                  <a:lnTo>
                    <a:pt x="236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150"/>
            <p:cNvSpPr/>
            <p:nvPr/>
          </p:nvSpPr>
          <p:spPr>
            <a:xfrm>
              <a:off x="4630809" y="2464984"/>
              <a:ext cx="96327" cy="94878"/>
            </a:xfrm>
            <a:custGeom>
              <a:rect b="b" l="l" r="r" t="t"/>
              <a:pathLst>
                <a:path extrusionOk="0" h="3339" w="3390">
                  <a:moveTo>
                    <a:pt x="1701" y="1"/>
                  </a:moveTo>
                  <a:cubicBezTo>
                    <a:pt x="1588" y="129"/>
                    <a:pt x="1442" y="228"/>
                    <a:pt x="1282" y="283"/>
                  </a:cubicBezTo>
                  <a:cubicBezTo>
                    <a:pt x="1342" y="371"/>
                    <a:pt x="1258" y="491"/>
                    <a:pt x="1164" y="545"/>
                  </a:cubicBezTo>
                  <a:cubicBezTo>
                    <a:pt x="1072" y="598"/>
                    <a:pt x="956" y="639"/>
                    <a:pt x="915" y="738"/>
                  </a:cubicBezTo>
                  <a:cubicBezTo>
                    <a:pt x="902" y="768"/>
                    <a:pt x="898" y="802"/>
                    <a:pt x="883" y="834"/>
                  </a:cubicBezTo>
                  <a:cubicBezTo>
                    <a:pt x="859" y="885"/>
                    <a:pt x="806" y="920"/>
                    <a:pt x="765" y="960"/>
                  </a:cubicBezTo>
                  <a:cubicBezTo>
                    <a:pt x="714" y="1012"/>
                    <a:pt x="675" y="1074"/>
                    <a:pt x="656" y="1140"/>
                  </a:cubicBezTo>
                  <a:cubicBezTo>
                    <a:pt x="600" y="1211"/>
                    <a:pt x="511" y="1217"/>
                    <a:pt x="416" y="1217"/>
                  </a:cubicBezTo>
                  <a:cubicBezTo>
                    <a:pt x="397" y="1217"/>
                    <a:pt x="378" y="1217"/>
                    <a:pt x="359" y="1217"/>
                  </a:cubicBezTo>
                  <a:cubicBezTo>
                    <a:pt x="283" y="1217"/>
                    <a:pt x="207" y="1221"/>
                    <a:pt x="146" y="1258"/>
                  </a:cubicBezTo>
                  <a:cubicBezTo>
                    <a:pt x="103" y="1284"/>
                    <a:pt x="71" y="1325"/>
                    <a:pt x="43" y="1365"/>
                  </a:cubicBezTo>
                  <a:cubicBezTo>
                    <a:pt x="28" y="1389"/>
                    <a:pt x="15" y="1415"/>
                    <a:pt x="0" y="1440"/>
                  </a:cubicBezTo>
                  <a:cubicBezTo>
                    <a:pt x="76" y="1542"/>
                    <a:pt x="202" y="1607"/>
                    <a:pt x="329" y="1607"/>
                  </a:cubicBezTo>
                  <a:cubicBezTo>
                    <a:pt x="360" y="1607"/>
                    <a:pt x="392" y="1603"/>
                    <a:pt x="422" y="1595"/>
                  </a:cubicBezTo>
                  <a:cubicBezTo>
                    <a:pt x="497" y="1824"/>
                    <a:pt x="572" y="2051"/>
                    <a:pt x="649" y="2278"/>
                  </a:cubicBezTo>
                  <a:cubicBezTo>
                    <a:pt x="671" y="2347"/>
                    <a:pt x="699" y="2419"/>
                    <a:pt x="761" y="2456"/>
                  </a:cubicBezTo>
                  <a:cubicBezTo>
                    <a:pt x="829" y="2497"/>
                    <a:pt x="930" y="2484"/>
                    <a:pt x="973" y="2552"/>
                  </a:cubicBezTo>
                  <a:cubicBezTo>
                    <a:pt x="1007" y="2606"/>
                    <a:pt x="982" y="2683"/>
                    <a:pt x="1016" y="2737"/>
                  </a:cubicBezTo>
                  <a:cubicBezTo>
                    <a:pt x="1042" y="2776"/>
                    <a:pt x="1084" y="2785"/>
                    <a:pt x="1132" y="2785"/>
                  </a:cubicBezTo>
                  <a:cubicBezTo>
                    <a:pt x="1178" y="2785"/>
                    <a:pt x="1229" y="2776"/>
                    <a:pt x="1277" y="2776"/>
                  </a:cubicBezTo>
                  <a:cubicBezTo>
                    <a:pt x="1286" y="2776"/>
                    <a:pt x="1294" y="2777"/>
                    <a:pt x="1303" y="2777"/>
                  </a:cubicBezTo>
                  <a:cubicBezTo>
                    <a:pt x="1444" y="2790"/>
                    <a:pt x="1592" y="2972"/>
                    <a:pt x="1517" y="3094"/>
                  </a:cubicBezTo>
                  <a:cubicBezTo>
                    <a:pt x="1534" y="3090"/>
                    <a:pt x="1551" y="3087"/>
                    <a:pt x="1569" y="3087"/>
                  </a:cubicBezTo>
                  <a:cubicBezTo>
                    <a:pt x="1636" y="3087"/>
                    <a:pt x="1705" y="3122"/>
                    <a:pt x="1742" y="3178"/>
                  </a:cubicBezTo>
                  <a:cubicBezTo>
                    <a:pt x="1770" y="3216"/>
                    <a:pt x="1783" y="3268"/>
                    <a:pt x="1819" y="3300"/>
                  </a:cubicBezTo>
                  <a:cubicBezTo>
                    <a:pt x="1852" y="3331"/>
                    <a:pt x="1894" y="3338"/>
                    <a:pt x="1940" y="3338"/>
                  </a:cubicBezTo>
                  <a:cubicBezTo>
                    <a:pt x="1984" y="3338"/>
                    <a:pt x="2031" y="3331"/>
                    <a:pt x="2076" y="3330"/>
                  </a:cubicBezTo>
                  <a:cubicBezTo>
                    <a:pt x="2070" y="3189"/>
                    <a:pt x="2068" y="3047"/>
                    <a:pt x="2076" y="2908"/>
                  </a:cubicBezTo>
                  <a:cubicBezTo>
                    <a:pt x="1931" y="2786"/>
                    <a:pt x="1785" y="2666"/>
                    <a:pt x="1641" y="2544"/>
                  </a:cubicBezTo>
                  <a:cubicBezTo>
                    <a:pt x="1618" y="2524"/>
                    <a:pt x="1594" y="2505"/>
                    <a:pt x="1577" y="2479"/>
                  </a:cubicBezTo>
                  <a:cubicBezTo>
                    <a:pt x="1551" y="2434"/>
                    <a:pt x="1549" y="2379"/>
                    <a:pt x="1539" y="2330"/>
                  </a:cubicBezTo>
                  <a:cubicBezTo>
                    <a:pt x="1511" y="2210"/>
                    <a:pt x="1421" y="2117"/>
                    <a:pt x="1329" y="2036"/>
                  </a:cubicBezTo>
                  <a:cubicBezTo>
                    <a:pt x="1239" y="1955"/>
                    <a:pt x="1140" y="1873"/>
                    <a:pt x="1091" y="1762"/>
                  </a:cubicBezTo>
                  <a:cubicBezTo>
                    <a:pt x="1039" y="1650"/>
                    <a:pt x="1057" y="1498"/>
                    <a:pt x="1162" y="1436"/>
                  </a:cubicBezTo>
                  <a:cubicBezTo>
                    <a:pt x="1207" y="1410"/>
                    <a:pt x="1258" y="1402"/>
                    <a:pt x="1309" y="1398"/>
                  </a:cubicBezTo>
                  <a:cubicBezTo>
                    <a:pt x="1551" y="1367"/>
                    <a:pt x="1795" y="1338"/>
                    <a:pt x="2039" y="1338"/>
                  </a:cubicBezTo>
                  <a:cubicBezTo>
                    <a:pt x="2102" y="1338"/>
                    <a:pt x="2166" y="1340"/>
                    <a:pt x="2228" y="1344"/>
                  </a:cubicBezTo>
                  <a:cubicBezTo>
                    <a:pt x="2537" y="1365"/>
                    <a:pt x="2846" y="1451"/>
                    <a:pt x="3090" y="1635"/>
                  </a:cubicBezTo>
                  <a:cubicBezTo>
                    <a:pt x="3130" y="1666"/>
                    <a:pt x="3175" y="1701"/>
                    <a:pt x="3223" y="1701"/>
                  </a:cubicBezTo>
                  <a:cubicBezTo>
                    <a:pt x="3230" y="1701"/>
                    <a:pt x="3236" y="1701"/>
                    <a:pt x="3242" y="1700"/>
                  </a:cubicBezTo>
                  <a:cubicBezTo>
                    <a:pt x="3285" y="1689"/>
                    <a:pt x="3315" y="1652"/>
                    <a:pt x="3332" y="1614"/>
                  </a:cubicBezTo>
                  <a:cubicBezTo>
                    <a:pt x="3390" y="1488"/>
                    <a:pt x="3340" y="1340"/>
                    <a:pt x="3270" y="1222"/>
                  </a:cubicBezTo>
                  <a:cubicBezTo>
                    <a:pt x="3197" y="1102"/>
                    <a:pt x="3100" y="999"/>
                    <a:pt x="3051" y="870"/>
                  </a:cubicBezTo>
                  <a:cubicBezTo>
                    <a:pt x="3023" y="800"/>
                    <a:pt x="3011" y="727"/>
                    <a:pt x="2987" y="656"/>
                  </a:cubicBezTo>
                  <a:cubicBezTo>
                    <a:pt x="2983" y="641"/>
                    <a:pt x="2974" y="628"/>
                    <a:pt x="2968" y="613"/>
                  </a:cubicBezTo>
                  <a:cubicBezTo>
                    <a:pt x="2961" y="624"/>
                    <a:pt x="2955" y="633"/>
                    <a:pt x="2948" y="643"/>
                  </a:cubicBezTo>
                  <a:cubicBezTo>
                    <a:pt x="2885" y="735"/>
                    <a:pt x="2773" y="778"/>
                    <a:pt x="2661" y="778"/>
                  </a:cubicBezTo>
                  <a:cubicBezTo>
                    <a:pt x="2617" y="778"/>
                    <a:pt x="2574" y="772"/>
                    <a:pt x="2533" y="759"/>
                  </a:cubicBezTo>
                  <a:cubicBezTo>
                    <a:pt x="2387" y="712"/>
                    <a:pt x="2269" y="603"/>
                    <a:pt x="2166" y="487"/>
                  </a:cubicBezTo>
                  <a:cubicBezTo>
                    <a:pt x="2066" y="371"/>
                    <a:pt x="1974" y="245"/>
                    <a:pt x="1851" y="151"/>
                  </a:cubicBezTo>
                  <a:cubicBezTo>
                    <a:pt x="1796" y="106"/>
                    <a:pt x="1734" y="63"/>
                    <a:pt x="17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50"/>
            <p:cNvSpPr/>
            <p:nvPr/>
          </p:nvSpPr>
          <p:spPr>
            <a:xfrm>
              <a:off x="4629900" y="2463705"/>
              <a:ext cx="98287" cy="96952"/>
            </a:xfrm>
            <a:custGeom>
              <a:rect b="b" l="l" r="r" t="t"/>
              <a:pathLst>
                <a:path extrusionOk="0" h="3412" w="3459">
                  <a:moveTo>
                    <a:pt x="1729" y="91"/>
                  </a:moveTo>
                  <a:cubicBezTo>
                    <a:pt x="1759" y="133"/>
                    <a:pt x="1802" y="166"/>
                    <a:pt x="1843" y="196"/>
                  </a:cubicBezTo>
                  <a:lnTo>
                    <a:pt x="1868" y="215"/>
                  </a:lnTo>
                  <a:cubicBezTo>
                    <a:pt x="1956" y="286"/>
                    <a:pt x="2031" y="376"/>
                    <a:pt x="2102" y="461"/>
                  </a:cubicBezTo>
                  <a:cubicBezTo>
                    <a:pt x="2128" y="491"/>
                    <a:pt x="2153" y="521"/>
                    <a:pt x="2179" y="549"/>
                  </a:cubicBezTo>
                  <a:cubicBezTo>
                    <a:pt x="2269" y="654"/>
                    <a:pt x="2395" y="778"/>
                    <a:pt x="2556" y="830"/>
                  </a:cubicBezTo>
                  <a:cubicBezTo>
                    <a:pt x="2601" y="843"/>
                    <a:pt x="2646" y="849"/>
                    <a:pt x="2693" y="849"/>
                  </a:cubicBezTo>
                  <a:cubicBezTo>
                    <a:pt x="2820" y="849"/>
                    <a:pt x="2931" y="800"/>
                    <a:pt x="2995" y="714"/>
                  </a:cubicBezTo>
                  <a:cubicBezTo>
                    <a:pt x="3004" y="742"/>
                    <a:pt x="3013" y="772"/>
                    <a:pt x="3021" y="802"/>
                  </a:cubicBezTo>
                  <a:cubicBezTo>
                    <a:pt x="3032" y="843"/>
                    <a:pt x="3043" y="883"/>
                    <a:pt x="3058" y="924"/>
                  </a:cubicBezTo>
                  <a:cubicBezTo>
                    <a:pt x="3092" y="1012"/>
                    <a:pt x="3145" y="1087"/>
                    <a:pt x="3199" y="1162"/>
                  </a:cubicBezTo>
                  <a:cubicBezTo>
                    <a:pt x="3225" y="1200"/>
                    <a:pt x="3255" y="1239"/>
                    <a:pt x="3278" y="1280"/>
                  </a:cubicBezTo>
                  <a:cubicBezTo>
                    <a:pt x="3327" y="1359"/>
                    <a:pt x="3400" y="1513"/>
                    <a:pt x="3340" y="1648"/>
                  </a:cubicBezTo>
                  <a:cubicBezTo>
                    <a:pt x="3332" y="1665"/>
                    <a:pt x="3308" y="1708"/>
                    <a:pt x="3270" y="1717"/>
                  </a:cubicBezTo>
                  <a:cubicBezTo>
                    <a:pt x="3265" y="1718"/>
                    <a:pt x="3261" y="1718"/>
                    <a:pt x="3256" y="1718"/>
                  </a:cubicBezTo>
                  <a:cubicBezTo>
                    <a:pt x="3217" y="1718"/>
                    <a:pt x="3177" y="1688"/>
                    <a:pt x="3139" y="1659"/>
                  </a:cubicBezTo>
                  <a:cubicBezTo>
                    <a:pt x="2914" y="1490"/>
                    <a:pt x="2612" y="1387"/>
                    <a:pt x="2263" y="1361"/>
                  </a:cubicBezTo>
                  <a:cubicBezTo>
                    <a:pt x="2203" y="1357"/>
                    <a:pt x="2138" y="1355"/>
                    <a:pt x="2072" y="1355"/>
                  </a:cubicBezTo>
                  <a:cubicBezTo>
                    <a:pt x="1826" y="1355"/>
                    <a:pt x="1577" y="1385"/>
                    <a:pt x="1337" y="1415"/>
                  </a:cubicBezTo>
                  <a:cubicBezTo>
                    <a:pt x="1288" y="1421"/>
                    <a:pt x="1230" y="1428"/>
                    <a:pt x="1181" y="1458"/>
                  </a:cubicBezTo>
                  <a:cubicBezTo>
                    <a:pt x="1061" y="1528"/>
                    <a:pt x="1044" y="1697"/>
                    <a:pt x="1097" y="1817"/>
                  </a:cubicBezTo>
                  <a:cubicBezTo>
                    <a:pt x="1144" y="1925"/>
                    <a:pt x="1234" y="2004"/>
                    <a:pt x="1320" y="2081"/>
                  </a:cubicBezTo>
                  <a:lnTo>
                    <a:pt x="1344" y="2100"/>
                  </a:lnTo>
                  <a:cubicBezTo>
                    <a:pt x="1433" y="2182"/>
                    <a:pt x="1519" y="2270"/>
                    <a:pt x="1545" y="2381"/>
                  </a:cubicBezTo>
                  <a:cubicBezTo>
                    <a:pt x="1547" y="2396"/>
                    <a:pt x="1551" y="2411"/>
                    <a:pt x="1553" y="2426"/>
                  </a:cubicBezTo>
                  <a:cubicBezTo>
                    <a:pt x="1558" y="2462"/>
                    <a:pt x="1564" y="2503"/>
                    <a:pt x="1586" y="2537"/>
                  </a:cubicBezTo>
                  <a:cubicBezTo>
                    <a:pt x="1605" y="2567"/>
                    <a:pt x="1633" y="2591"/>
                    <a:pt x="1656" y="2610"/>
                  </a:cubicBezTo>
                  <a:lnTo>
                    <a:pt x="2081" y="2964"/>
                  </a:lnTo>
                  <a:cubicBezTo>
                    <a:pt x="2074" y="3082"/>
                    <a:pt x="2074" y="3206"/>
                    <a:pt x="2081" y="3349"/>
                  </a:cubicBezTo>
                  <a:cubicBezTo>
                    <a:pt x="2070" y="3349"/>
                    <a:pt x="2057" y="3351"/>
                    <a:pt x="2046" y="3351"/>
                  </a:cubicBezTo>
                  <a:cubicBezTo>
                    <a:pt x="2021" y="3354"/>
                    <a:pt x="1995" y="3358"/>
                    <a:pt x="1971" y="3358"/>
                  </a:cubicBezTo>
                  <a:cubicBezTo>
                    <a:pt x="1924" y="3358"/>
                    <a:pt x="1892" y="3347"/>
                    <a:pt x="1868" y="3326"/>
                  </a:cubicBezTo>
                  <a:cubicBezTo>
                    <a:pt x="1851" y="3309"/>
                    <a:pt x="1838" y="3283"/>
                    <a:pt x="1826" y="3259"/>
                  </a:cubicBezTo>
                  <a:cubicBezTo>
                    <a:pt x="1817" y="3240"/>
                    <a:pt x="1808" y="3223"/>
                    <a:pt x="1798" y="3208"/>
                  </a:cubicBezTo>
                  <a:cubicBezTo>
                    <a:pt x="1755" y="3146"/>
                    <a:pt x="1680" y="3105"/>
                    <a:pt x="1603" y="3105"/>
                  </a:cubicBezTo>
                  <a:cubicBezTo>
                    <a:pt x="1598" y="3105"/>
                    <a:pt x="1594" y="3107"/>
                    <a:pt x="1590" y="3107"/>
                  </a:cubicBezTo>
                  <a:cubicBezTo>
                    <a:pt x="1601" y="3062"/>
                    <a:pt x="1594" y="3015"/>
                    <a:pt x="1568" y="2966"/>
                  </a:cubicBezTo>
                  <a:cubicBezTo>
                    <a:pt x="1523" y="2874"/>
                    <a:pt x="1427" y="2805"/>
                    <a:pt x="1337" y="2797"/>
                  </a:cubicBezTo>
                  <a:cubicBezTo>
                    <a:pt x="1328" y="2796"/>
                    <a:pt x="1319" y="2796"/>
                    <a:pt x="1309" y="2796"/>
                  </a:cubicBezTo>
                  <a:cubicBezTo>
                    <a:pt x="1284" y="2796"/>
                    <a:pt x="1259" y="2798"/>
                    <a:pt x="1232" y="2801"/>
                  </a:cubicBezTo>
                  <a:cubicBezTo>
                    <a:pt x="1211" y="2801"/>
                    <a:pt x="1187" y="2803"/>
                    <a:pt x="1166" y="2803"/>
                  </a:cubicBezTo>
                  <a:cubicBezTo>
                    <a:pt x="1116" y="2803"/>
                    <a:pt x="1086" y="2792"/>
                    <a:pt x="1071" y="2767"/>
                  </a:cubicBezTo>
                  <a:cubicBezTo>
                    <a:pt x="1056" y="2745"/>
                    <a:pt x="1054" y="2717"/>
                    <a:pt x="1052" y="2687"/>
                  </a:cubicBezTo>
                  <a:cubicBezTo>
                    <a:pt x="1050" y="2651"/>
                    <a:pt x="1048" y="2614"/>
                    <a:pt x="1029" y="2582"/>
                  </a:cubicBezTo>
                  <a:cubicBezTo>
                    <a:pt x="996" y="2533"/>
                    <a:pt x="943" y="2518"/>
                    <a:pt x="889" y="2507"/>
                  </a:cubicBezTo>
                  <a:cubicBezTo>
                    <a:pt x="859" y="2499"/>
                    <a:pt x="829" y="2492"/>
                    <a:pt x="806" y="2477"/>
                  </a:cubicBezTo>
                  <a:cubicBezTo>
                    <a:pt x="754" y="2447"/>
                    <a:pt x="729" y="2383"/>
                    <a:pt x="707" y="2315"/>
                  </a:cubicBezTo>
                  <a:lnTo>
                    <a:pt x="472" y="1607"/>
                  </a:lnTo>
                  <a:lnTo>
                    <a:pt x="446" y="1614"/>
                  </a:lnTo>
                  <a:cubicBezTo>
                    <a:pt x="419" y="1621"/>
                    <a:pt x="391" y="1625"/>
                    <a:pt x="362" y="1625"/>
                  </a:cubicBezTo>
                  <a:cubicBezTo>
                    <a:pt x="253" y="1625"/>
                    <a:pt x="138" y="1572"/>
                    <a:pt x="64" y="1483"/>
                  </a:cubicBezTo>
                  <a:lnTo>
                    <a:pt x="67" y="1479"/>
                  </a:lnTo>
                  <a:cubicBezTo>
                    <a:pt x="77" y="1462"/>
                    <a:pt x="88" y="1443"/>
                    <a:pt x="99" y="1425"/>
                  </a:cubicBezTo>
                  <a:cubicBezTo>
                    <a:pt x="124" y="1389"/>
                    <a:pt x="152" y="1350"/>
                    <a:pt x="191" y="1327"/>
                  </a:cubicBezTo>
                  <a:cubicBezTo>
                    <a:pt x="247" y="1293"/>
                    <a:pt x="319" y="1288"/>
                    <a:pt x="388" y="1288"/>
                  </a:cubicBezTo>
                  <a:lnTo>
                    <a:pt x="450" y="1288"/>
                  </a:lnTo>
                  <a:cubicBezTo>
                    <a:pt x="547" y="1288"/>
                    <a:pt x="645" y="1282"/>
                    <a:pt x="707" y="1203"/>
                  </a:cubicBezTo>
                  <a:lnTo>
                    <a:pt x="714" y="1194"/>
                  </a:lnTo>
                  <a:cubicBezTo>
                    <a:pt x="733" y="1130"/>
                    <a:pt x="767" y="1072"/>
                    <a:pt x="816" y="1025"/>
                  </a:cubicBezTo>
                  <a:cubicBezTo>
                    <a:pt x="827" y="1014"/>
                    <a:pt x="838" y="1005"/>
                    <a:pt x="849" y="995"/>
                  </a:cubicBezTo>
                  <a:cubicBezTo>
                    <a:pt x="883" y="965"/>
                    <a:pt x="919" y="935"/>
                    <a:pt x="939" y="890"/>
                  </a:cubicBezTo>
                  <a:cubicBezTo>
                    <a:pt x="947" y="870"/>
                    <a:pt x="954" y="853"/>
                    <a:pt x="958" y="834"/>
                  </a:cubicBezTo>
                  <a:cubicBezTo>
                    <a:pt x="962" y="821"/>
                    <a:pt x="964" y="806"/>
                    <a:pt x="971" y="793"/>
                  </a:cubicBezTo>
                  <a:cubicBezTo>
                    <a:pt x="1001" y="723"/>
                    <a:pt x="1071" y="686"/>
                    <a:pt x="1149" y="646"/>
                  </a:cubicBezTo>
                  <a:cubicBezTo>
                    <a:pt x="1170" y="635"/>
                    <a:pt x="1189" y="624"/>
                    <a:pt x="1209" y="613"/>
                  </a:cubicBezTo>
                  <a:cubicBezTo>
                    <a:pt x="1284" y="568"/>
                    <a:pt x="1341" y="498"/>
                    <a:pt x="1356" y="429"/>
                  </a:cubicBezTo>
                  <a:cubicBezTo>
                    <a:pt x="1363" y="399"/>
                    <a:pt x="1361" y="369"/>
                    <a:pt x="1350" y="343"/>
                  </a:cubicBezTo>
                  <a:cubicBezTo>
                    <a:pt x="1493" y="290"/>
                    <a:pt x="1622" y="202"/>
                    <a:pt x="1729" y="91"/>
                  </a:cubicBezTo>
                  <a:close/>
                  <a:moveTo>
                    <a:pt x="1738" y="1"/>
                  </a:moveTo>
                  <a:lnTo>
                    <a:pt x="1712" y="28"/>
                  </a:lnTo>
                  <a:cubicBezTo>
                    <a:pt x="1601" y="155"/>
                    <a:pt x="1459" y="249"/>
                    <a:pt x="1305" y="303"/>
                  </a:cubicBezTo>
                  <a:lnTo>
                    <a:pt x="1271" y="313"/>
                  </a:lnTo>
                  <a:lnTo>
                    <a:pt x="1290" y="343"/>
                  </a:lnTo>
                  <a:cubicBezTo>
                    <a:pt x="1305" y="365"/>
                    <a:pt x="1309" y="391"/>
                    <a:pt x="1305" y="418"/>
                  </a:cubicBezTo>
                  <a:cubicBezTo>
                    <a:pt x="1292" y="472"/>
                    <a:pt x="1243" y="530"/>
                    <a:pt x="1183" y="566"/>
                  </a:cubicBezTo>
                  <a:cubicBezTo>
                    <a:pt x="1164" y="577"/>
                    <a:pt x="1144" y="588"/>
                    <a:pt x="1123" y="598"/>
                  </a:cubicBezTo>
                  <a:cubicBezTo>
                    <a:pt x="1041" y="641"/>
                    <a:pt x="958" y="684"/>
                    <a:pt x="921" y="772"/>
                  </a:cubicBezTo>
                  <a:cubicBezTo>
                    <a:pt x="915" y="787"/>
                    <a:pt x="911" y="804"/>
                    <a:pt x="906" y="821"/>
                  </a:cubicBezTo>
                  <a:cubicBezTo>
                    <a:pt x="902" y="836"/>
                    <a:pt x="898" y="853"/>
                    <a:pt x="891" y="866"/>
                  </a:cubicBezTo>
                  <a:cubicBezTo>
                    <a:pt x="874" y="900"/>
                    <a:pt x="844" y="926"/>
                    <a:pt x="814" y="954"/>
                  </a:cubicBezTo>
                  <a:cubicBezTo>
                    <a:pt x="801" y="965"/>
                    <a:pt x="789" y="975"/>
                    <a:pt x="778" y="986"/>
                  </a:cubicBezTo>
                  <a:cubicBezTo>
                    <a:pt x="726" y="1040"/>
                    <a:pt x="686" y="1104"/>
                    <a:pt x="662" y="1173"/>
                  </a:cubicBezTo>
                  <a:cubicBezTo>
                    <a:pt x="615" y="1230"/>
                    <a:pt x="534" y="1237"/>
                    <a:pt x="450" y="1237"/>
                  </a:cubicBezTo>
                  <a:lnTo>
                    <a:pt x="388" y="1235"/>
                  </a:lnTo>
                  <a:cubicBezTo>
                    <a:pt x="311" y="1235"/>
                    <a:pt x="232" y="1239"/>
                    <a:pt x="163" y="1282"/>
                  </a:cubicBezTo>
                  <a:cubicBezTo>
                    <a:pt x="116" y="1310"/>
                    <a:pt x="84" y="1355"/>
                    <a:pt x="54" y="1398"/>
                  </a:cubicBezTo>
                  <a:cubicBezTo>
                    <a:pt x="41" y="1415"/>
                    <a:pt x="30" y="1434"/>
                    <a:pt x="19" y="1451"/>
                  </a:cubicBezTo>
                  <a:lnTo>
                    <a:pt x="0" y="1488"/>
                  </a:lnTo>
                  <a:lnTo>
                    <a:pt x="11" y="1500"/>
                  </a:lnTo>
                  <a:cubicBezTo>
                    <a:pt x="92" y="1611"/>
                    <a:pt x="231" y="1679"/>
                    <a:pt x="364" y="1679"/>
                  </a:cubicBezTo>
                  <a:cubicBezTo>
                    <a:pt x="388" y="1679"/>
                    <a:pt x="412" y="1676"/>
                    <a:pt x="435" y="1672"/>
                  </a:cubicBezTo>
                  <a:lnTo>
                    <a:pt x="656" y="2332"/>
                  </a:lnTo>
                  <a:cubicBezTo>
                    <a:pt x="675" y="2392"/>
                    <a:pt x="705" y="2482"/>
                    <a:pt x="780" y="2524"/>
                  </a:cubicBezTo>
                  <a:cubicBezTo>
                    <a:pt x="810" y="2542"/>
                    <a:pt x="844" y="2550"/>
                    <a:pt x="876" y="2559"/>
                  </a:cubicBezTo>
                  <a:cubicBezTo>
                    <a:pt x="924" y="2569"/>
                    <a:pt x="962" y="2578"/>
                    <a:pt x="984" y="2610"/>
                  </a:cubicBezTo>
                  <a:cubicBezTo>
                    <a:pt x="996" y="2632"/>
                    <a:pt x="999" y="2659"/>
                    <a:pt x="1001" y="2689"/>
                  </a:cubicBezTo>
                  <a:cubicBezTo>
                    <a:pt x="1003" y="2724"/>
                    <a:pt x="1005" y="2762"/>
                    <a:pt x="1026" y="2794"/>
                  </a:cubicBezTo>
                  <a:cubicBezTo>
                    <a:pt x="1061" y="2850"/>
                    <a:pt x="1123" y="2857"/>
                    <a:pt x="1166" y="2857"/>
                  </a:cubicBezTo>
                  <a:cubicBezTo>
                    <a:pt x="1187" y="2857"/>
                    <a:pt x="1213" y="2854"/>
                    <a:pt x="1239" y="2852"/>
                  </a:cubicBezTo>
                  <a:cubicBezTo>
                    <a:pt x="1261" y="2851"/>
                    <a:pt x="1284" y="2849"/>
                    <a:pt x="1305" y="2849"/>
                  </a:cubicBezTo>
                  <a:cubicBezTo>
                    <a:pt x="1314" y="2849"/>
                    <a:pt x="1322" y="2850"/>
                    <a:pt x="1331" y="2850"/>
                  </a:cubicBezTo>
                  <a:cubicBezTo>
                    <a:pt x="1403" y="2857"/>
                    <a:pt x="1485" y="2914"/>
                    <a:pt x="1521" y="2989"/>
                  </a:cubicBezTo>
                  <a:cubicBezTo>
                    <a:pt x="1536" y="3019"/>
                    <a:pt x="1556" y="3075"/>
                    <a:pt x="1526" y="3127"/>
                  </a:cubicBezTo>
                  <a:lnTo>
                    <a:pt x="1489" y="3184"/>
                  </a:lnTo>
                  <a:lnTo>
                    <a:pt x="1489" y="3184"/>
                  </a:lnTo>
                  <a:lnTo>
                    <a:pt x="1556" y="3165"/>
                  </a:lnTo>
                  <a:cubicBezTo>
                    <a:pt x="1569" y="3161"/>
                    <a:pt x="1584" y="3159"/>
                    <a:pt x="1599" y="3159"/>
                  </a:cubicBezTo>
                  <a:cubicBezTo>
                    <a:pt x="1658" y="3159"/>
                    <a:pt x="1720" y="3190"/>
                    <a:pt x="1753" y="3238"/>
                  </a:cubicBezTo>
                  <a:cubicBezTo>
                    <a:pt x="1763" y="3251"/>
                    <a:pt x="1770" y="3268"/>
                    <a:pt x="1778" y="3283"/>
                  </a:cubicBezTo>
                  <a:cubicBezTo>
                    <a:pt x="1791" y="3311"/>
                    <a:pt x="1806" y="3341"/>
                    <a:pt x="1832" y="3364"/>
                  </a:cubicBezTo>
                  <a:cubicBezTo>
                    <a:pt x="1877" y="3405"/>
                    <a:pt x="1933" y="3411"/>
                    <a:pt x="1971" y="3411"/>
                  </a:cubicBezTo>
                  <a:cubicBezTo>
                    <a:pt x="1997" y="3411"/>
                    <a:pt x="2023" y="3407"/>
                    <a:pt x="2051" y="3405"/>
                  </a:cubicBezTo>
                  <a:cubicBezTo>
                    <a:pt x="2070" y="3403"/>
                    <a:pt x="2091" y="3401"/>
                    <a:pt x="2111" y="3401"/>
                  </a:cubicBezTo>
                  <a:lnTo>
                    <a:pt x="2136" y="3401"/>
                  </a:lnTo>
                  <a:lnTo>
                    <a:pt x="2136" y="3373"/>
                  </a:lnTo>
                  <a:cubicBezTo>
                    <a:pt x="2128" y="3216"/>
                    <a:pt x="2128" y="3079"/>
                    <a:pt x="2136" y="2955"/>
                  </a:cubicBezTo>
                  <a:lnTo>
                    <a:pt x="2136" y="2940"/>
                  </a:lnTo>
                  <a:lnTo>
                    <a:pt x="1688" y="2569"/>
                  </a:lnTo>
                  <a:cubicBezTo>
                    <a:pt x="1669" y="2550"/>
                    <a:pt x="1646" y="2533"/>
                    <a:pt x="1633" y="2509"/>
                  </a:cubicBezTo>
                  <a:cubicBezTo>
                    <a:pt x="1616" y="2484"/>
                    <a:pt x="1611" y="2452"/>
                    <a:pt x="1605" y="2417"/>
                  </a:cubicBezTo>
                  <a:cubicBezTo>
                    <a:pt x="1603" y="2400"/>
                    <a:pt x="1601" y="2383"/>
                    <a:pt x="1596" y="2368"/>
                  </a:cubicBezTo>
                  <a:cubicBezTo>
                    <a:pt x="1568" y="2244"/>
                    <a:pt x="1474" y="2147"/>
                    <a:pt x="1378" y="2062"/>
                  </a:cubicBezTo>
                  <a:lnTo>
                    <a:pt x="1356" y="2040"/>
                  </a:lnTo>
                  <a:cubicBezTo>
                    <a:pt x="1273" y="1967"/>
                    <a:pt x="1189" y="1892"/>
                    <a:pt x="1146" y="1796"/>
                  </a:cubicBezTo>
                  <a:cubicBezTo>
                    <a:pt x="1104" y="1700"/>
                    <a:pt x="1114" y="1558"/>
                    <a:pt x="1209" y="1503"/>
                  </a:cubicBezTo>
                  <a:cubicBezTo>
                    <a:pt x="1247" y="1479"/>
                    <a:pt x="1296" y="1475"/>
                    <a:pt x="1344" y="1468"/>
                  </a:cubicBezTo>
                  <a:cubicBezTo>
                    <a:pt x="1583" y="1438"/>
                    <a:pt x="1830" y="1408"/>
                    <a:pt x="2072" y="1408"/>
                  </a:cubicBezTo>
                  <a:cubicBezTo>
                    <a:pt x="2136" y="1408"/>
                    <a:pt x="2201" y="1410"/>
                    <a:pt x="2258" y="1415"/>
                  </a:cubicBezTo>
                  <a:cubicBezTo>
                    <a:pt x="2597" y="1438"/>
                    <a:pt x="2890" y="1539"/>
                    <a:pt x="3109" y="1704"/>
                  </a:cubicBezTo>
                  <a:cubicBezTo>
                    <a:pt x="3150" y="1736"/>
                    <a:pt x="3201" y="1773"/>
                    <a:pt x="3257" y="1773"/>
                  </a:cubicBezTo>
                  <a:cubicBezTo>
                    <a:pt x="3264" y="1773"/>
                    <a:pt x="3272" y="1772"/>
                    <a:pt x="3280" y="1770"/>
                  </a:cubicBezTo>
                  <a:cubicBezTo>
                    <a:pt x="3325" y="1760"/>
                    <a:pt x="3364" y="1723"/>
                    <a:pt x="3390" y="1670"/>
                  </a:cubicBezTo>
                  <a:cubicBezTo>
                    <a:pt x="3458" y="1513"/>
                    <a:pt x="3379" y="1342"/>
                    <a:pt x="3323" y="1252"/>
                  </a:cubicBezTo>
                  <a:cubicBezTo>
                    <a:pt x="3300" y="1209"/>
                    <a:pt x="3270" y="1170"/>
                    <a:pt x="3242" y="1130"/>
                  </a:cubicBezTo>
                  <a:cubicBezTo>
                    <a:pt x="3190" y="1055"/>
                    <a:pt x="3139" y="986"/>
                    <a:pt x="3107" y="905"/>
                  </a:cubicBezTo>
                  <a:cubicBezTo>
                    <a:pt x="3094" y="868"/>
                    <a:pt x="3083" y="830"/>
                    <a:pt x="3072" y="789"/>
                  </a:cubicBezTo>
                  <a:cubicBezTo>
                    <a:pt x="3064" y="757"/>
                    <a:pt x="3055" y="725"/>
                    <a:pt x="3045" y="693"/>
                  </a:cubicBezTo>
                  <a:cubicBezTo>
                    <a:pt x="3040" y="684"/>
                    <a:pt x="3036" y="673"/>
                    <a:pt x="3032" y="663"/>
                  </a:cubicBezTo>
                  <a:cubicBezTo>
                    <a:pt x="3030" y="658"/>
                    <a:pt x="3025" y="654"/>
                    <a:pt x="3023" y="648"/>
                  </a:cubicBezTo>
                  <a:lnTo>
                    <a:pt x="3004" y="601"/>
                  </a:lnTo>
                  <a:lnTo>
                    <a:pt x="2972" y="652"/>
                  </a:lnTo>
                  <a:cubicBezTo>
                    <a:pt x="2968" y="658"/>
                    <a:pt x="2963" y="667"/>
                    <a:pt x="2959" y="673"/>
                  </a:cubicBezTo>
                  <a:cubicBezTo>
                    <a:pt x="2905" y="751"/>
                    <a:pt x="2807" y="796"/>
                    <a:pt x="2693" y="796"/>
                  </a:cubicBezTo>
                  <a:cubicBezTo>
                    <a:pt x="2653" y="796"/>
                    <a:pt x="2612" y="789"/>
                    <a:pt x="2573" y="778"/>
                  </a:cubicBezTo>
                  <a:cubicBezTo>
                    <a:pt x="2423" y="731"/>
                    <a:pt x="2305" y="613"/>
                    <a:pt x="2218" y="515"/>
                  </a:cubicBezTo>
                  <a:cubicBezTo>
                    <a:pt x="2194" y="485"/>
                    <a:pt x="2168" y="457"/>
                    <a:pt x="2145" y="427"/>
                  </a:cubicBezTo>
                  <a:cubicBezTo>
                    <a:pt x="2070" y="339"/>
                    <a:pt x="1993" y="247"/>
                    <a:pt x="1901" y="174"/>
                  </a:cubicBezTo>
                  <a:lnTo>
                    <a:pt x="1875" y="155"/>
                  </a:lnTo>
                  <a:cubicBezTo>
                    <a:pt x="1830" y="118"/>
                    <a:pt x="1781" y="82"/>
                    <a:pt x="1757" y="35"/>
                  </a:cubicBezTo>
                  <a:lnTo>
                    <a:pt x="1738"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50"/>
            <p:cNvSpPr/>
            <p:nvPr/>
          </p:nvSpPr>
          <p:spPr>
            <a:xfrm>
              <a:off x="4660331" y="2502972"/>
              <a:ext cx="72458" cy="67798"/>
            </a:xfrm>
            <a:custGeom>
              <a:rect b="b" l="l" r="r" t="t"/>
              <a:pathLst>
                <a:path extrusionOk="0" h="2386" w="2550">
                  <a:moveTo>
                    <a:pt x="1000" y="1"/>
                  </a:moveTo>
                  <a:cubicBezTo>
                    <a:pt x="756" y="1"/>
                    <a:pt x="512" y="30"/>
                    <a:pt x="270" y="61"/>
                  </a:cubicBezTo>
                  <a:cubicBezTo>
                    <a:pt x="219" y="65"/>
                    <a:pt x="168" y="73"/>
                    <a:pt x="123" y="99"/>
                  </a:cubicBezTo>
                  <a:cubicBezTo>
                    <a:pt x="18" y="161"/>
                    <a:pt x="0" y="313"/>
                    <a:pt x="52" y="425"/>
                  </a:cubicBezTo>
                  <a:cubicBezTo>
                    <a:pt x="101" y="536"/>
                    <a:pt x="200" y="618"/>
                    <a:pt x="290" y="699"/>
                  </a:cubicBezTo>
                  <a:cubicBezTo>
                    <a:pt x="382" y="780"/>
                    <a:pt x="472" y="873"/>
                    <a:pt x="500" y="993"/>
                  </a:cubicBezTo>
                  <a:cubicBezTo>
                    <a:pt x="510" y="1042"/>
                    <a:pt x="512" y="1097"/>
                    <a:pt x="538" y="1142"/>
                  </a:cubicBezTo>
                  <a:cubicBezTo>
                    <a:pt x="555" y="1168"/>
                    <a:pt x="579" y="1187"/>
                    <a:pt x="602" y="1207"/>
                  </a:cubicBezTo>
                  <a:cubicBezTo>
                    <a:pt x="746" y="1329"/>
                    <a:pt x="892" y="1449"/>
                    <a:pt x="1037" y="1571"/>
                  </a:cubicBezTo>
                  <a:cubicBezTo>
                    <a:pt x="1029" y="1710"/>
                    <a:pt x="1031" y="1852"/>
                    <a:pt x="1037" y="1993"/>
                  </a:cubicBezTo>
                  <a:cubicBezTo>
                    <a:pt x="1048" y="1992"/>
                    <a:pt x="1059" y="1992"/>
                    <a:pt x="1069" y="1992"/>
                  </a:cubicBezTo>
                  <a:cubicBezTo>
                    <a:pt x="1087" y="1992"/>
                    <a:pt x="1105" y="1993"/>
                    <a:pt x="1121" y="1997"/>
                  </a:cubicBezTo>
                  <a:cubicBezTo>
                    <a:pt x="1294" y="2040"/>
                    <a:pt x="1354" y="2302"/>
                    <a:pt x="1532" y="2325"/>
                  </a:cubicBezTo>
                  <a:cubicBezTo>
                    <a:pt x="1543" y="2327"/>
                    <a:pt x="1554" y="2327"/>
                    <a:pt x="1565" y="2327"/>
                  </a:cubicBezTo>
                  <a:cubicBezTo>
                    <a:pt x="1603" y="2327"/>
                    <a:pt x="1642" y="2320"/>
                    <a:pt x="1679" y="2320"/>
                  </a:cubicBezTo>
                  <a:cubicBezTo>
                    <a:pt x="1702" y="2320"/>
                    <a:pt x="1724" y="2323"/>
                    <a:pt x="1744" y="2332"/>
                  </a:cubicBezTo>
                  <a:cubicBezTo>
                    <a:pt x="1772" y="2344"/>
                    <a:pt x="1789" y="2364"/>
                    <a:pt x="1804" y="2385"/>
                  </a:cubicBezTo>
                  <a:cubicBezTo>
                    <a:pt x="1978" y="2126"/>
                    <a:pt x="2136" y="1854"/>
                    <a:pt x="2199" y="1550"/>
                  </a:cubicBezTo>
                  <a:cubicBezTo>
                    <a:pt x="2214" y="1487"/>
                    <a:pt x="2222" y="1421"/>
                    <a:pt x="2246" y="1361"/>
                  </a:cubicBezTo>
                  <a:cubicBezTo>
                    <a:pt x="2308" y="1215"/>
                    <a:pt x="2456" y="1117"/>
                    <a:pt x="2516" y="969"/>
                  </a:cubicBezTo>
                  <a:cubicBezTo>
                    <a:pt x="2544" y="900"/>
                    <a:pt x="2550" y="823"/>
                    <a:pt x="2548" y="748"/>
                  </a:cubicBezTo>
                  <a:cubicBezTo>
                    <a:pt x="2546" y="513"/>
                    <a:pt x="2456" y="283"/>
                    <a:pt x="2312" y="95"/>
                  </a:cubicBezTo>
                  <a:lnTo>
                    <a:pt x="2312" y="95"/>
                  </a:lnTo>
                  <a:cubicBezTo>
                    <a:pt x="2321" y="157"/>
                    <a:pt x="2319" y="219"/>
                    <a:pt x="2293" y="277"/>
                  </a:cubicBezTo>
                  <a:cubicBezTo>
                    <a:pt x="2276" y="315"/>
                    <a:pt x="2246" y="352"/>
                    <a:pt x="2203" y="363"/>
                  </a:cubicBezTo>
                  <a:cubicBezTo>
                    <a:pt x="2197" y="364"/>
                    <a:pt x="2191" y="364"/>
                    <a:pt x="2184" y="364"/>
                  </a:cubicBezTo>
                  <a:cubicBezTo>
                    <a:pt x="2136" y="364"/>
                    <a:pt x="2091" y="329"/>
                    <a:pt x="2051" y="298"/>
                  </a:cubicBezTo>
                  <a:cubicBezTo>
                    <a:pt x="1807" y="114"/>
                    <a:pt x="1498" y="28"/>
                    <a:pt x="1189" y="7"/>
                  </a:cubicBezTo>
                  <a:cubicBezTo>
                    <a:pt x="1127" y="3"/>
                    <a:pt x="1063" y="1"/>
                    <a:pt x="10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50"/>
            <p:cNvSpPr/>
            <p:nvPr/>
          </p:nvSpPr>
          <p:spPr>
            <a:xfrm>
              <a:off x="4659535" y="2502177"/>
              <a:ext cx="73993" cy="69929"/>
            </a:xfrm>
            <a:custGeom>
              <a:rect b="b" l="l" r="r" t="t"/>
              <a:pathLst>
                <a:path extrusionOk="0" h="2461" w="2604">
                  <a:moveTo>
                    <a:pt x="1029" y="54"/>
                  </a:moveTo>
                  <a:cubicBezTo>
                    <a:pt x="1093" y="54"/>
                    <a:pt x="1158" y="56"/>
                    <a:pt x="1215" y="61"/>
                  </a:cubicBezTo>
                  <a:cubicBezTo>
                    <a:pt x="1554" y="84"/>
                    <a:pt x="1847" y="185"/>
                    <a:pt x="2066" y="350"/>
                  </a:cubicBezTo>
                  <a:cubicBezTo>
                    <a:pt x="2107" y="382"/>
                    <a:pt x="2158" y="419"/>
                    <a:pt x="2214" y="419"/>
                  </a:cubicBezTo>
                  <a:cubicBezTo>
                    <a:pt x="2221" y="419"/>
                    <a:pt x="2229" y="418"/>
                    <a:pt x="2237" y="416"/>
                  </a:cubicBezTo>
                  <a:cubicBezTo>
                    <a:pt x="2282" y="406"/>
                    <a:pt x="2321" y="369"/>
                    <a:pt x="2347" y="316"/>
                  </a:cubicBezTo>
                  <a:cubicBezTo>
                    <a:pt x="2359" y="283"/>
                    <a:pt x="2368" y="251"/>
                    <a:pt x="2370" y="215"/>
                  </a:cubicBezTo>
                  <a:cubicBezTo>
                    <a:pt x="2484" y="386"/>
                    <a:pt x="2546" y="583"/>
                    <a:pt x="2550" y="778"/>
                  </a:cubicBezTo>
                  <a:cubicBezTo>
                    <a:pt x="2550" y="864"/>
                    <a:pt x="2542" y="931"/>
                    <a:pt x="2518" y="988"/>
                  </a:cubicBezTo>
                  <a:cubicBezTo>
                    <a:pt x="2490" y="1057"/>
                    <a:pt x="2441" y="1117"/>
                    <a:pt x="2387" y="1177"/>
                  </a:cubicBezTo>
                  <a:cubicBezTo>
                    <a:pt x="2336" y="1239"/>
                    <a:pt x="2282" y="1303"/>
                    <a:pt x="2250" y="1378"/>
                  </a:cubicBezTo>
                  <a:cubicBezTo>
                    <a:pt x="2229" y="1430"/>
                    <a:pt x="2218" y="1483"/>
                    <a:pt x="2209" y="1533"/>
                  </a:cubicBezTo>
                  <a:lnTo>
                    <a:pt x="2201" y="1573"/>
                  </a:lnTo>
                  <a:cubicBezTo>
                    <a:pt x="2139" y="1869"/>
                    <a:pt x="1980" y="2139"/>
                    <a:pt x="1830" y="2368"/>
                  </a:cubicBezTo>
                  <a:cubicBezTo>
                    <a:pt x="1817" y="2353"/>
                    <a:pt x="1800" y="2342"/>
                    <a:pt x="1783" y="2336"/>
                  </a:cubicBezTo>
                  <a:cubicBezTo>
                    <a:pt x="1762" y="2325"/>
                    <a:pt x="1736" y="2321"/>
                    <a:pt x="1706" y="2321"/>
                  </a:cubicBezTo>
                  <a:cubicBezTo>
                    <a:pt x="1687" y="2321"/>
                    <a:pt x="1667" y="2323"/>
                    <a:pt x="1646" y="2325"/>
                  </a:cubicBezTo>
                  <a:cubicBezTo>
                    <a:pt x="1626" y="2327"/>
                    <a:pt x="1608" y="2328"/>
                    <a:pt x="1589" y="2328"/>
                  </a:cubicBezTo>
                  <a:cubicBezTo>
                    <a:pt x="1581" y="2328"/>
                    <a:pt x="1573" y="2328"/>
                    <a:pt x="1565" y="2327"/>
                  </a:cubicBezTo>
                  <a:cubicBezTo>
                    <a:pt x="1483" y="2317"/>
                    <a:pt x="1427" y="2246"/>
                    <a:pt x="1370" y="2173"/>
                  </a:cubicBezTo>
                  <a:cubicBezTo>
                    <a:pt x="1310" y="2100"/>
                    <a:pt x="1250" y="2023"/>
                    <a:pt x="1155" y="2000"/>
                  </a:cubicBezTo>
                  <a:cubicBezTo>
                    <a:pt x="1136" y="1995"/>
                    <a:pt x="1115" y="1993"/>
                    <a:pt x="1091" y="1993"/>
                  </a:cubicBezTo>
                  <a:cubicBezTo>
                    <a:pt x="1085" y="1848"/>
                    <a:pt x="1085" y="1719"/>
                    <a:pt x="1093" y="1601"/>
                  </a:cubicBezTo>
                  <a:lnTo>
                    <a:pt x="1093" y="1586"/>
                  </a:lnTo>
                  <a:lnTo>
                    <a:pt x="645" y="1215"/>
                  </a:lnTo>
                  <a:cubicBezTo>
                    <a:pt x="624" y="1196"/>
                    <a:pt x="603" y="1179"/>
                    <a:pt x="590" y="1155"/>
                  </a:cubicBezTo>
                  <a:cubicBezTo>
                    <a:pt x="573" y="1130"/>
                    <a:pt x="568" y="1098"/>
                    <a:pt x="562" y="1063"/>
                  </a:cubicBezTo>
                  <a:cubicBezTo>
                    <a:pt x="560" y="1046"/>
                    <a:pt x="558" y="1029"/>
                    <a:pt x="553" y="1014"/>
                  </a:cubicBezTo>
                  <a:cubicBezTo>
                    <a:pt x="525" y="890"/>
                    <a:pt x="431" y="793"/>
                    <a:pt x="335" y="708"/>
                  </a:cubicBezTo>
                  <a:lnTo>
                    <a:pt x="313" y="686"/>
                  </a:lnTo>
                  <a:cubicBezTo>
                    <a:pt x="230" y="613"/>
                    <a:pt x="146" y="538"/>
                    <a:pt x="103" y="442"/>
                  </a:cubicBezTo>
                  <a:cubicBezTo>
                    <a:pt x="61" y="346"/>
                    <a:pt x="71" y="204"/>
                    <a:pt x="166" y="149"/>
                  </a:cubicBezTo>
                  <a:cubicBezTo>
                    <a:pt x="204" y="125"/>
                    <a:pt x="253" y="121"/>
                    <a:pt x="301" y="114"/>
                  </a:cubicBezTo>
                  <a:cubicBezTo>
                    <a:pt x="540" y="84"/>
                    <a:pt x="787" y="54"/>
                    <a:pt x="1029" y="54"/>
                  </a:cubicBezTo>
                  <a:close/>
                  <a:moveTo>
                    <a:pt x="1029" y="1"/>
                  </a:moveTo>
                  <a:cubicBezTo>
                    <a:pt x="783" y="1"/>
                    <a:pt x="534" y="31"/>
                    <a:pt x="294" y="61"/>
                  </a:cubicBezTo>
                  <a:cubicBezTo>
                    <a:pt x="245" y="67"/>
                    <a:pt x="187" y="74"/>
                    <a:pt x="138" y="104"/>
                  </a:cubicBezTo>
                  <a:cubicBezTo>
                    <a:pt x="18" y="174"/>
                    <a:pt x="1" y="343"/>
                    <a:pt x="54" y="463"/>
                  </a:cubicBezTo>
                  <a:cubicBezTo>
                    <a:pt x="101" y="571"/>
                    <a:pt x="191" y="650"/>
                    <a:pt x="277" y="727"/>
                  </a:cubicBezTo>
                  <a:lnTo>
                    <a:pt x="301" y="746"/>
                  </a:lnTo>
                  <a:cubicBezTo>
                    <a:pt x="390" y="828"/>
                    <a:pt x="476" y="916"/>
                    <a:pt x="502" y="1027"/>
                  </a:cubicBezTo>
                  <a:cubicBezTo>
                    <a:pt x="504" y="1042"/>
                    <a:pt x="508" y="1057"/>
                    <a:pt x="510" y="1072"/>
                  </a:cubicBezTo>
                  <a:cubicBezTo>
                    <a:pt x="515" y="1108"/>
                    <a:pt x="521" y="1149"/>
                    <a:pt x="543" y="1183"/>
                  </a:cubicBezTo>
                  <a:cubicBezTo>
                    <a:pt x="562" y="1213"/>
                    <a:pt x="588" y="1237"/>
                    <a:pt x="613" y="1256"/>
                  </a:cubicBezTo>
                  <a:lnTo>
                    <a:pt x="1038" y="1610"/>
                  </a:lnTo>
                  <a:cubicBezTo>
                    <a:pt x="1031" y="1734"/>
                    <a:pt x="1031" y="1869"/>
                    <a:pt x="1040" y="2021"/>
                  </a:cubicBezTo>
                  <a:lnTo>
                    <a:pt x="1042" y="2049"/>
                  </a:lnTo>
                  <a:lnTo>
                    <a:pt x="1068" y="2047"/>
                  </a:lnTo>
                  <a:cubicBezTo>
                    <a:pt x="1095" y="2047"/>
                    <a:pt x="1121" y="2047"/>
                    <a:pt x="1143" y="2053"/>
                  </a:cubicBezTo>
                  <a:cubicBezTo>
                    <a:pt x="1217" y="2070"/>
                    <a:pt x="1271" y="2137"/>
                    <a:pt x="1327" y="2207"/>
                  </a:cubicBezTo>
                  <a:cubicBezTo>
                    <a:pt x="1391" y="2285"/>
                    <a:pt x="1455" y="2366"/>
                    <a:pt x="1556" y="2381"/>
                  </a:cubicBezTo>
                  <a:cubicBezTo>
                    <a:pt x="1566" y="2382"/>
                    <a:pt x="1576" y="2383"/>
                    <a:pt x="1586" y="2383"/>
                  </a:cubicBezTo>
                  <a:cubicBezTo>
                    <a:pt x="1608" y="2383"/>
                    <a:pt x="1630" y="2380"/>
                    <a:pt x="1652" y="2379"/>
                  </a:cubicBezTo>
                  <a:cubicBezTo>
                    <a:pt x="1670" y="2377"/>
                    <a:pt x="1688" y="2376"/>
                    <a:pt x="1705" y="2376"/>
                  </a:cubicBezTo>
                  <a:cubicBezTo>
                    <a:pt x="1727" y="2376"/>
                    <a:pt x="1747" y="2378"/>
                    <a:pt x="1762" y="2385"/>
                  </a:cubicBezTo>
                  <a:cubicBezTo>
                    <a:pt x="1781" y="2392"/>
                    <a:pt x="1796" y="2407"/>
                    <a:pt x="1809" y="2428"/>
                  </a:cubicBezTo>
                  <a:lnTo>
                    <a:pt x="1832" y="2460"/>
                  </a:lnTo>
                  <a:lnTo>
                    <a:pt x="1854" y="2428"/>
                  </a:lnTo>
                  <a:cubicBezTo>
                    <a:pt x="2015" y="2190"/>
                    <a:pt x="2186" y="1903"/>
                    <a:pt x="2254" y="1584"/>
                  </a:cubicBezTo>
                  <a:lnTo>
                    <a:pt x="2261" y="1543"/>
                  </a:lnTo>
                  <a:cubicBezTo>
                    <a:pt x="2272" y="1492"/>
                    <a:pt x="2280" y="1445"/>
                    <a:pt x="2299" y="1400"/>
                  </a:cubicBezTo>
                  <a:cubicBezTo>
                    <a:pt x="2327" y="1331"/>
                    <a:pt x="2377" y="1273"/>
                    <a:pt x="2428" y="1213"/>
                  </a:cubicBezTo>
                  <a:cubicBezTo>
                    <a:pt x="2482" y="1149"/>
                    <a:pt x="2535" y="1085"/>
                    <a:pt x="2567" y="1008"/>
                  </a:cubicBezTo>
                  <a:cubicBezTo>
                    <a:pt x="2593" y="943"/>
                    <a:pt x="2604" y="871"/>
                    <a:pt x="2604" y="776"/>
                  </a:cubicBezTo>
                  <a:cubicBezTo>
                    <a:pt x="2599" y="543"/>
                    <a:pt x="2514" y="305"/>
                    <a:pt x="2362" y="108"/>
                  </a:cubicBezTo>
                  <a:lnTo>
                    <a:pt x="2297" y="24"/>
                  </a:lnTo>
                  <a:lnTo>
                    <a:pt x="2312" y="127"/>
                  </a:lnTo>
                  <a:cubicBezTo>
                    <a:pt x="2323" y="194"/>
                    <a:pt x="2319" y="247"/>
                    <a:pt x="2297" y="294"/>
                  </a:cubicBezTo>
                  <a:cubicBezTo>
                    <a:pt x="2289" y="311"/>
                    <a:pt x="2265" y="354"/>
                    <a:pt x="2227" y="363"/>
                  </a:cubicBezTo>
                  <a:cubicBezTo>
                    <a:pt x="2222" y="364"/>
                    <a:pt x="2218" y="364"/>
                    <a:pt x="2213" y="364"/>
                  </a:cubicBezTo>
                  <a:cubicBezTo>
                    <a:pt x="2174" y="364"/>
                    <a:pt x="2134" y="334"/>
                    <a:pt x="2096" y="305"/>
                  </a:cubicBezTo>
                  <a:cubicBezTo>
                    <a:pt x="1871" y="136"/>
                    <a:pt x="1569" y="33"/>
                    <a:pt x="1220" y="7"/>
                  </a:cubicBezTo>
                  <a:cubicBezTo>
                    <a:pt x="1160" y="3"/>
                    <a:pt x="1095" y="1"/>
                    <a:pt x="10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50"/>
            <p:cNvSpPr/>
            <p:nvPr/>
          </p:nvSpPr>
          <p:spPr>
            <a:xfrm>
              <a:off x="4715112" y="2473650"/>
              <a:ext cx="79534" cy="106840"/>
            </a:xfrm>
            <a:custGeom>
              <a:rect b="b" l="l" r="r" t="t"/>
              <a:pathLst>
                <a:path extrusionOk="0" h="3760" w="2799">
                  <a:moveTo>
                    <a:pt x="837" y="1"/>
                  </a:moveTo>
                  <a:cubicBezTo>
                    <a:pt x="748" y="1"/>
                    <a:pt x="660" y="16"/>
                    <a:pt x="596" y="77"/>
                  </a:cubicBezTo>
                  <a:cubicBezTo>
                    <a:pt x="575" y="98"/>
                    <a:pt x="556" y="124"/>
                    <a:pt x="534" y="146"/>
                  </a:cubicBezTo>
                  <a:cubicBezTo>
                    <a:pt x="427" y="242"/>
                    <a:pt x="262" y="206"/>
                    <a:pt x="121" y="229"/>
                  </a:cubicBezTo>
                  <a:cubicBezTo>
                    <a:pt x="91" y="233"/>
                    <a:pt x="63" y="242"/>
                    <a:pt x="39" y="261"/>
                  </a:cubicBezTo>
                  <a:cubicBezTo>
                    <a:pt x="22" y="274"/>
                    <a:pt x="11" y="291"/>
                    <a:pt x="1" y="308"/>
                  </a:cubicBezTo>
                  <a:cubicBezTo>
                    <a:pt x="7" y="323"/>
                    <a:pt x="16" y="336"/>
                    <a:pt x="20" y="351"/>
                  </a:cubicBezTo>
                  <a:cubicBezTo>
                    <a:pt x="44" y="422"/>
                    <a:pt x="56" y="495"/>
                    <a:pt x="84" y="565"/>
                  </a:cubicBezTo>
                  <a:cubicBezTo>
                    <a:pt x="133" y="694"/>
                    <a:pt x="230" y="797"/>
                    <a:pt x="303" y="917"/>
                  </a:cubicBezTo>
                  <a:cubicBezTo>
                    <a:pt x="341" y="981"/>
                    <a:pt x="371" y="1054"/>
                    <a:pt x="384" y="1127"/>
                  </a:cubicBezTo>
                  <a:cubicBezTo>
                    <a:pt x="528" y="1315"/>
                    <a:pt x="618" y="1545"/>
                    <a:pt x="620" y="1780"/>
                  </a:cubicBezTo>
                  <a:cubicBezTo>
                    <a:pt x="622" y="1855"/>
                    <a:pt x="616" y="1932"/>
                    <a:pt x="588" y="2001"/>
                  </a:cubicBezTo>
                  <a:cubicBezTo>
                    <a:pt x="556" y="2080"/>
                    <a:pt x="498" y="2147"/>
                    <a:pt x="440" y="2213"/>
                  </a:cubicBezTo>
                  <a:cubicBezTo>
                    <a:pt x="444" y="2234"/>
                    <a:pt x="446" y="2258"/>
                    <a:pt x="446" y="2279"/>
                  </a:cubicBezTo>
                  <a:cubicBezTo>
                    <a:pt x="466" y="2485"/>
                    <a:pt x="483" y="2689"/>
                    <a:pt x="502" y="2894"/>
                  </a:cubicBezTo>
                  <a:cubicBezTo>
                    <a:pt x="508" y="2984"/>
                    <a:pt x="517" y="3074"/>
                    <a:pt x="558" y="3154"/>
                  </a:cubicBezTo>
                  <a:cubicBezTo>
                    <a:pt x="665" y="3357"/>
                    <a:pt x="935" y="3400"/>
                    <a:pt x="1115" y="3541"/>
                  </a:cubicBezTo>
                  <a:cubicBezTo>
                    <a:pt x="1194" y="3604"/>
                    <a:pt x="1260" y="3685"/>
                    <a:pt x="1348" y="3732"/>
                  </a:cubicBezTo>
                  <a:cubicBezTo>
                    <a:pt x="1383" y="3750"/>
                    <a:pt x="1425" y="3759"/>
                    <a:pt x="1465" y="3759"/>
                  </a:cubicBezTo>
                  <a:cubicBezTo>
                    <a:pt x="1527" y="3759"/>
                    <a:pt x="1587" y="3736"/>
                    <a:pt x="1616" y="3681"/>
                  </a:cubicBezTo>
                  <a:cubicBezTo>
                    <a:pt x="1646" y="3621"/>
                    <a:pt x="1629" y="3546"/>
                    <a:pt x="1657" y="3486"/>
                  </a:cubicBezTo>
                  <a:cubicBezTo>
                    <a:pt x="1690" y="3414"/>
                    <a:pt x="1770" y="3389"/>
                    <a:pt x="1854" y="3389"/>
                  </a:cubicBezTo>
                  <a:cubicBezTo>
                    <a:pt x="1895" y="3389"/>
                    <a:pt x="1937" y="3395"/>
                    <a:pt x="1974" y="3404"/>
                  </a:cubicBezTo>
                  <a:cubicBezTo>
                    <a:pt x="2042" y="3422"/>
                    <a:pt x="2117" y="3443"/>
                    <a:pt x="2186" y="3443"/>
                  </a:cubicBezTo>
                  <a:cubicBezTo>
                    <a:pt x="2234" y="3443"/>
                    <a:pt x="2279" y="3433"/>
                    <a:pt x="2319" y="3404"/>
                  </a:cubicBezTo>
                  <a:cubicBezTo>
                    <a:pt x="2368" y="3368"/>
                    <a:pt x="2396" y="3308"/>
                    <a:pt x="2452" y="3282"/>
                  </a:cubicBezTo>
                  <a:cubicBezTo>
                    <a:pt x="2546" y="3237"/>
                    <a:pt x="2700" y="3297"/>
                    <a:pt x="2739" y="3199"/>
                  </a:cubicBezTo>
                  <a:cubicBezTo>
                    <a:pt x="2799" y="3111"/>
                    <a:pt x="2756" y="2986"/>
                    <a:pt x="2689" y="2903"/>
                  </a:cubicBezTo>
                  <a:cubicBezTo>
                    <a:pt x="2625" y="2817"/>
                    <a:pt x="2537" y="2742"/>
                    <a:pt x="2505" y="2642"/>
                  </a:cubicBezTo>
                  <a:cubicBezTo>
                    <a:pt x="2443" y="2438"/>
                    <a:pt x="2614" y="2247"/>
                    <a:pt x="2730" y="2067"/>
                  </a:cubicBezTo>
                  <a:cubicBezTo>
                    <a:pt x="2732" y="2061"/>
                    <a:pt x="2737" y="2055"/>
                    <a:pt x="2739" y="2048"/>
                  </a:cubicBezTo>
                  <a:cubicBezTo>
                    <a:pt x="2655" y="1950"/>
                    <a:pt x="2632" y="1808"/>
                    <a:pt x="2619" y="1675"/>
                  </a:cubicBezTo>
                  <a:cubicBezTo>
                    <a:pt x="2387" y="1530"/>
                    <a:pt x="2156" y="1384"/>
                    <a:pt x="1925" y="1236"/>
                  </a:cubicBezTo>
                  <a:cubicBezTo>
                    <a:pt x="1895" y="1219"/>
                    <a:pt x="1865" y="1200"/>
                    <a:pt x="1847" y="1170"/>
                  </a:cubicBezTo>
                  <a:cubicBezTo>
                    <a:pt x="1807" y="1101"/>
                    <a:pt x="1850" y="1015"/>
                    <a:pt x="1843" y="936"/>
                  </a:cubicBezTo>
                  <a:cubicBezTo>
                    <a:pt x="1837" y="844"/>
                    <a:pt x="1764" y="773"/>
                    <a:pt x="1698" y="711"/>
                  </a:cubicBezTo>
                  <a:cubicBezTo>
                    <a:pt x="1603" y="619"/>
                    <a:pt x="1511" y="518"/>
                    <a:pt x="1464" y="396"/>
                  </a:cubicBezTo>
                  <a:cubicBezTo>
                    <a:pt x="1419" y="272"/>
                    <a:pt x="1425" y="122"/>
                    <a:pt x="1515" y="26"/>
                  </a:cubicBezTo>
                  <a:cubicBezTo>
                    <a:pt x="1518" y="21"/>
                    <a:pt x="1524" y="17"/>
                    <a:pt x="1528" y="13"/>
                  </a:cubicBezTo>
                  <a:lnTo>
                    <a:pt x="1528" y="13"/>
                  </a:lnTo>
                  <a:cubicBezTo>
                    <a:pt x="1446" y="18"/>
                    <a:pt x="1364" y="21"/>
                    <a:pt x="1282" y="21"/>
                  </a:cubicBezTo>
                  <a:cubicBezTo>
                    <a:pt x="1179" y="21"/>
                    <a:pt x="1076" y="17"/>
                    <a:pt x="973" y="8"/>
                  </a:cubicBezTo>
                  <a:cubicBezTo>
                    <a:pt x="929" y="5"/>
                    <a:pt x="883" y="1"/>
                    <a:pt x="8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50"/>
            <p:cNvSpPr/>
            <p:nvPr/>
          </p:nvSpPr>
          <p:spPr>
            <a:xfrm>
              <a:off x="4714259" y="2472911"/>
              <a:ext cx="81295" cy="108318"/>
            </a:xfrm>
            <a:custGeom>
              <a:rect b="b" l="l" r="r" t="t"/>
              <a:pathLst>
                <a:path extrusionOk="0" h="3812" w="2861">
                  <a:moveTo>
                    <a:pt x="866" y="54"/>
                  </a:moveTo>
                  <a:cubicBezTo>
                    <a:pt x="911" y="54"/>
                    <a:pt x="958" y="58"/>
                    <a:pt x="1001" y="62"/>
                  </a:cubicBezTo>
                  <a:cubicBezTo>
                    <a:pt x="1098" y="70"/>
                    <a:pt x="1196" y="74"/>
                    <a:pt x="1295" y="74"/>
                  </a:cubicBezTo>
                  <a:cubicBezTo>
                    <a:pt x="1361" y="74"/>
                    <a:pt x="1428" y="72"/>
                    <a:pt x="1496" y="69"/>
                  </a:cubicBezTo>
                  <a:lnTo>
                    <a:pt x="1496" y="69"/>
                  </a:lnTo>
                  <a:cubicBezTo>
                    <a:pt x="1432" y="167"/>
                    <a:pt x="1421" y="302"/>
                    <a:pt x="1470" y="431"/>
                  </a:cubicBezTo>
                  <a:cubicBezTo>
                    <a:pt x="1518" y="561"/>
                    <a:pt x="1614" y="664"/>
                    <a:pt x="1710" y="756"/>
                  </a:cubicBezTo>
                  <a:cubicBezTo>
                    <a:pt x="1775" y="819"/>
                    <a:pt x="1841" y="883"/>
                    <a:pt x="1847" y="964"/>
                  </a:cubicBezTo>
                  <a:cubicBezTo>
                    <a:pt x="1850" y="992"/>
                    <a:pt x="1845" y="1020"/>
                    <a:pt x="1841" y="1050"/>
                  </a:cubicBezTo>
                  <a:cubicBezTo>
                    <a:pt x="1832" y="1104"/>
                    <a:pt x="1824" y="1157"/>
                    <a:pt x="1854" y="1209"/>
                  </a:cubicBezTo>
                  <a:cubicBezTo>
                    <a:pt x="1875" y="1245"/>
                    <a:pt x="1910" y="1266"/>
                    <a:pt x="1940" y="1286"/>
                  </a:cubicBezTo>
                  <a:lnTo>
                    <a:pt x="2623" y="1716"/>
                  </a:lnTo>
                  <a:cubicBezTo>
                    <a:pt x="2638" y="1847"/>
                    <a:pt x="2662" y="1980"/>
                    <a:pt x="2739" y="2078"/>
                  </a:cubicBezTo>
                  <a:cubicBezTo>
                    <a:pt x="2737" y="2078"/>
                    <a:pt x="2737" y="2078"/>
                    <a:pt x="2737" y="2081"/>
                  </a:cubicBezTo>
                  <a:cubicBezTo>
                    <a:pt x="2717" y="2110"/>
                    <a:pt x="2698" y="2140"/>
                    <a:pt x="2677" y="2170"/>
                  </a:cubicBezTo>
                  <a:cubicBezTo>
                    <a:pt x="2572" y="2320"/>
                    <a:pt x="2454" y="2494"/>
                    <a:pt x="2510" y="2674"/>
                  </a:cubicBezTo>
                  <a:cubicBezTo>
                    <a:pt x="2535" y="2753"/>
                    <a:pt x="2589" y="2815"/>
                    <a:pt x="2642" y="2875"/>
                  </a:cubicBezTo>
                  <a:cubicBezTo>
                    <a:pt x="2662" y="2899"/>
                    <a:pt x="2681" y="2920"/>
                    <a:pt x="2698" y="2944"/>
                  </a:cubicBezTo>
                  <a:cubicBezTo>
                    <a:pt x="2756" y="3017"/>
                    <a:pt x="2801" y="3130"/>
                    <a:pt x="2743" y="3216"/>
                  </a:cubicBezTo>
                  <a:cubicBezTo>
                    <a:pt x="2728" y="3255"/>
                    <a:pt x="2683" y="3259"/>
                    <a:pt x="2610" y="3261"/>
                  </a:cubicBezTo>
                  <a:cubicBezTo>
                    <a:pt x="2563" y="3261"/>
                    <a:pt x="2512" y="3263"/>
                    <a:pt x="2469" y="3285"/>
                  </a:cubicBezTo>
                  <a:cubicBezTo>
                    <a:pt x="2432" y="3302"/>
                    <a:pt x="2409" y="3330"/>
                    <a:pt x="2383" y="3357"/>
                  </a:cubicBezTo>
                  <a:cubicBezTo>
                    <a:pt x="2366" y="3377"/>
                    <a:pt x="2351" y="3394"/>
                    <a:pt x="2332" y="3409"/>
                  </a:cubicBezTo>
                  <a:cubicBezTo>
                    <a:pt x="2302" y="3430"/>
                    <a:pt x="2263" y="3443"/>
                    <a:pt x="2216" y="3443"/>
                  </a:cubicBezTo>
                  <a:cubicBezTo>
                    <a:pt x="2158" y="3443"/>
                    <a:pt x="2094" y="3426"/>
                    <a:pt x="2034" y="3411"/>
                  </a:cubicBezTo>
                  <a:lnTo>
                    <a:pt x="2010" y="3405"/>
                  </a:lnTo>
                  <a:cubicBezTo>
                    <a:pt x="1967" y="3394"/>
                    <a:pt x="1925" y="3387"/>
                    <a:pt x="1884" y="3387"/>
                  </a:cubicBezTo>
                  <a:cubicBezTo>
                    <a:pt x="1775" y="3387"/>
                    <a:pt x="1698" y="3428"/>
                    <a:pt x="1663" y="3501"/>
                  </a:cubicBezTo>
                  <a:cubicBezTo>
                    <a:pt x="1648" y="3535"/>
                    <a:pt x="1644" y="3570"/>
                    <a:pt x="1642" y="3604"/>
                  </a:cubicBezTo>
                  <a:cubicBezTo>
                    <a:pt x="1638" y="3638"/>
                    <a:pt x="1635" y="3668"/>
                    <a:pt x="1623" y="3694"/>
                  </a:cubicBezTo>
                  <a:cubicBezTo>
                    <a:pt x="1593" y="3752"/>
                    <a:pt x="1524" y="3758"/>
                    <a:pt x="1494" y="3758"/>
                  </a:cubicBezTo>
                  <a:cubicBezTo>
                    <a:pt x="1460" y="3758"/>
                    <a:pt x="1421" y="3749"/>
                    <a:pt x="1391" y="3734"/>
                  </a:cubicBezTo>
                  <a:cubicBezTo>
                    <a:pt x="1338" y="3707"/>
                    <a:pt x="1295" y="3666"/>
                    <a:pt x="1248" y="3621"/>
                  </a:cubicBezTo>
                  <a:cubicBezTo>
                    <a:pt x="1220" y="3595"/>
                    <a:pt x="1192" y="3570"/>
                    <a:pt x="1162" y="3546"/>
                  </a:cubicBezTo>
                  <a:cubicBezTo>
                    <a:pt x="1093" y="3492"/>
                    <a:pt x="1012" y="3454"/>
                    <a:pt x="933" y="3415"/>
                  </a:cubicBezTo>
                  <a:cubicBezTo>
                    <a:pt x="800" y="3349"/>
                    <a:pt x="676" y="3289"/>
                    <a:pt x="611" y="3167"/>
                  </a:cubicBezTo>
                  <a:cubicBezTo>
                    <a:pt x="573" y="3092"/>
                    <a:pt x="564" y="3000"/>
                    <a:pt x="558" y="2918"/>
                  </a:cubicBezTo>
                  <a:lnTo>
                    <a:pt x="504" y="2301"/>
                  </a:lnTo>
                  <a:cubicBezTo>
                    <a:pt x="502" y="2284"/>
                    <a:pt x="500" y="2265"/>
                    <a:pt x="498" y="2248"/>
                  </a:cubicBezTo>
                  <a:lnTo>
                    <a:pt x="502" y="2245"/>
                  </a:lnTo>
                  <a:cubicBezTo>
                    <a:pt x="553" y="2181"/>
                    <a:pt x="609" y="2117"/>
                    <a:pt x="641" y="2038"/>
                  </a:cubicBezTo>
                  <a:cubicBezTo>
                    <a:pt x="667" y="1973"/>
                    <a:pt x="678" y="1901"/>
                    <a:pt x="678" y="1806"/>
                  </a:cubicBezTo>
                  <a:cubicBezTo>
                    <a:pt x="673" y="1575"/>
                    <a:pt x="588" y="1339"/>
                    <a:pt x="438" y="1142"/>
                  </a:cubicBezTo>
                  <a:cubicBezTo>
                    <a:pt x="427" y="1071"/>
                    <a:pt x="397" y="996"/>
                    <a:pt x="354" y="928"/>
                  </a:cubicBezTo>
                  <a:cubicBezTo>
                    <a:pt x="331" y="885"/>
                    <a:pt x="301" y="846"/>
                    <a:pt x="273" y="806"/>
                  </a:cubicBezTo>
                  <a:cubicBezTo>
                    <a:pt x="221" y="731"/>
                    <a:pt x="170" y="662"/>
                    <a:pt x="138" y="581"/>
                  </a:cubicBezTo>
                  <a:cubicBezTo>
                    <a:pt x="125" y="544"/>
                    <a:pt x="114" y="506"/>
                    <a:pt x="103" y="465"/>
                  </a:cubicBezTo>
                  <a:cubicBezTo>
                    <a:pt x="95" y="433"/>
                    <a:pt x="86" y="401"/>
                    <a:pt x="76" y="369"/>
                  </a:cubicBezTo>
                  <a:cubicBezTo>
                    <a:pt x="71" y="360"/>
                    <a:pt x="67" y="349"/>
                    <a:pt x="63" y="339"/>
                  </a:cubicBezTo>
                  <a:cubicBezTo>
                    <a:pt x="63" y="339"/>
                    <a:pt x="61" y="337"/>
                    <a:pt x="61" y="337"/>
                  </a:cubicBezTo>
                  <a:cubicBezTo>
                    <a:pt x="69" y="326"/>
                    <a:pt x="76" y="315"/>
                    <a:pt x="86" y="307"/>
                  </a:cubicBezTo>
                  <a:cubicBezTo>
                    <a:pt x="106" y="292"/>
                    <a:pt x="136" y="285"/>
                    <a:pt x="155" y="281"/>
                  </a:cubicBezTo>
                  <a:cubicBezTo>
                    <a:pt x="198" y="274"/>
                    <a:pt x="243" y="272"/>
                    <a:pt x="288" y="270"/>
                  </a:cubicBezTo>
                  <a:cubicBezTo>
                    <a:pt x="393" y="268"/>
                    <a:pt x="502" y="264"/>
                    <a:pt x="581" y="191"/>
                  </a:cubicBezTo>
                  <a:cubicBezTo>
                    <a:pt x="594" y="178"/>
                    <a:pt x="605" y="165"/>
                    <a:pt x="616" y="152"/>
                  </a:cubicBezTo>
                  <a:cubicBezTo>
                    <a:pt x="626" y="142"/>
                    <a:pt x="635" y="131"/>
                    <a:pt x="646" y="122"/>
                  </a:cubicBezTo>
                  <a:cubicBezTo>
                    <a:pt x="693" y="75"/>
                    <a:pt x="763" y="54"/>
                    <a:pt x="866" y="54"/>
                  </a:cubicBezTo>
                  <a:close/>
                  <a:moveTo>
                    <a:pt x="866" y="0"/>
                  </a:moveTo>
                  <a:cubicBezTo>
                    <a:pt x="793" y="0"/>
                    <a:pt x="686" y="9"/>
                    <a:pt x="607" y="84"/>
                  </a:cubicBezTo>
                  <a:cubicBezTo>
                    <a:pt x="596" y="94"/>
                    <a:pt x="586" y="105"/>
                    <a:pt x="575" y="118"/>
                  </a:cubicBezTo>
                  <a:cubicBezTo>
                    <a:pt x="566" y="129"/>
                    <a:pt x="556" y="142"/>
                    <a:pt x="545" y="150"/>
                  </a:cubicBezTo>
                  <a:cubicBezTo>
                    <a:pt x="481" y="210"/>
                    <a:pt x="386" y="214"/>
                    <a:pt x="288" y="217"/>
                  </a:cubicBezTo>
                  <a:cubicBezTo>
                    <a:pt x="241" y="219"/>
                    <a:pt x="191" y="221"/>
                    <a:pt x="146" y="227"/>
                  </a:cubicBezTo>
                  <a:cubicBezTo>
                    <a:pt x="121" y="232"/>
                    <a:pt x="82" y="242"/>
                    <a:pt x="52" y="266"/>
                  </a:cubicBezTo>
                  <a:cubicBezTo>
                    <a:pt x="33" y="281"/>
                    <a:pt x="20" y="300"/>
                    <a:pt x="7" y="319"/>
                  </a:cubicBezTo>
                  <a:lnTo>
                    <a:pt x="1" y="332"/>
                  </a:lnTo>
                  <a:lnTo>
                    <a:pt x="5" y="345"/>
                  </a:lnTo>
                  <a:cubicBezTo>
                    <a:pt x="9" y="352"/>
                    <a:pt x="11" y="356"/>
                    <a:pt x="14" y="362"/>
                  </a:cubicBezTo>
                  <a:cubicBezTo>
                    <a:pt x="18" y="371"/>
                    <a:pt x="22" y="379"/>
                    <a:pt x="24" y="388"/>
                  </a:cubicBezTo>
                  <a:cubicBezTo>
                    <a:pt x="35" y="418"/>
                    <a:pt x="44" y="448"/>
                    <a:pt x="52" y="478"/>
                  </a:cubicBezTo>
                  <a:cubicBezTo>
                    <a:pt x="63" y="519"/>
                    <a:pt x="74" y="559"/>
                    <a:pt x="89" y="600"/>
                  </a:cubicBezTo>
                  <a:cubicBezTo>
                    <a:pt x="123" y="688"/>
                    <a:pt x="176" y="763"/>
                    <a:pt x="230" y="838"/>
                  </a:cubicBezTo>
                  <a:cubicBezTo>
                    <a:pt x="256" y="876"/>
                    <a:pt x="286" y="915"/>
                    <a:pt x="309" y="956"/>
                  </a:cubicBezTo>
                  <a:cubicBezTo>
                    <a:pt x="350" y="1022"/>
                    <a:pt x="376" y="1091"/>
                    <a:pt x="386" y="1157"/>
                  </a:cubicBezTo>
                  <a:lnTo>
                    <a:pt x="393" y="1170"/>
                  </a:lnTo>
                  <a:cubicBezTo>
                    <a:pt x="538" y="1358"/>
                    <a:pt x="620" y="1586"/>
                    <a:pt x="624" y="1808"/>
                  </a:cubicBezTo>
                  <a:cubicBezTo>
                    <a:pt x="624" y="1894"/>
                    <a:pt x="616" y="1961"/>
                    <a:pt x="592" y="2018"/>
                  </a:cubicBezTo>
                  <a:cubicBezTo>
                    <a:pt x="564" y="2089"/>
                    <a:pt x="513" y="2147"/>
                    <a:pt x="459" y="2211"/>
                  </a:cubicBezTo>
                  <a:lnTo>
                    <a:pt x="442" y="2230"/>
                  </a:lnTo>
                  <a:lnTo>
                    <a:pt x="444" y="2241"/>
                  </a:lnTo>
                  <a:cubicBezTo>
                    <a:pt x="446" y="2263"/>
                    <a:pt x="448" y="2284"/>
                    <a:pt x="451" y="2308"/>
                  </a:cubicBezTo>
                  <a:lnTo>
                    <a:pt x="504" y="2922"/>
                  </a:lnTo>
                  <a:cubicBezTo>
                    <a:pt x="513" y="3010"/>
                    <a:pt x="521" y="3107"/>
                    <a:pt x="564" y="3192"/>
                  </a:cubicBezTo>
                  <a:cubicBezTo>
                    <a:pt x="635" y="3330"/>
                    <a:pt x="774" y="3396"/>
                    <a:pt x="909" y="3462"/>
                  </a:cubicBezTo>
                  <a:cubicBezTo>
                    <a:pt x="986" y="3499"/>
                    <a:pt x="1063" y="3537"/>
                    <a:pt x="1130" y="3589"/>
                  </a:cubicBezTo>
                  <a:cubicBezTo>
                    <a:pt x="1158" y="3610"/>
                    <a:pt x="1183" y="3636"/>
                    <a:pt x="1211" y="3660"/>
                  </a:cubicBezTo>
                  <a:cubicBezTo>
                    <a:pt x="1258" y="3704"/>
                    <a:pt x="1308" y="3749"/>
                    <a:pt x="1368" y="3782"/>
                  </a:cubicBezTo>
                  <a:cubicBezTo>
                    <a:pt x="1406" y="3801"/>
                    <a:pt x="1451" y="3812"/>
                    <a:pt x="1494" y="3812"/>
                  </a:cubicBezTo>
                  <a:cubicBezTo>
                    <a:pt x="1575" y="3812"/>
                    <a:pt x="1640" y="3777"/>
                    <a:pt x="1670" y="3717"/>
                  </a:cubicBezTo>
                  <a:cubicBezTo>
                    <a:pt x="1687" y="3683"/>
                    <a:pt x="1691" y="3647"/>
                    <a:pt x="1695" y="3610"/>
                  </a:cubicBezTo>
                  <a:cubicBezTo>
                    <a:pt x="1698" y="3578"/>
                    <a:pt x="1700" y="3548"/>
                    <a:pt x="1713" y="3522"/>
                  </a:cubicBezTo>
                  <a:cubicBezTo>
                    <a:pt x="1743" y="3456"/>
                    <a:pt x="1822" y="3441"/>
                    <a:pt x="1884" y="3441"/>
                  </a:cubicBezTo>
                  <a:cubicBezTo>
                    <a:pt x="1920" y="3441"/>
                    <a:pt x="1959" y="3447"/>
                    <a:pt x="1997" y="3456"/>
                  </a:cubicBezTo>
                  <a:lnTo>
                    <a:pt x="2021" y="3462"/>
                  </a:lnTo>
                  <a:cubicBezTo>
                    <a:pt x="2085" y="3480"/>
                    <a:pt x="2152" y="3497"/>
                    <a:pt x="2216" y="3497"/>
                  </a:cubicBezTo>
                  <a:cubicBezTo>
                    <a:pt x="2276" y="3497"/>
                    <a:pt x="2323" y="3482"/>
                    <a:pt x="2364" y="3452"/>
                  </a:cubicBezTo>
                  <a:cubicBezTo>
                    <a:pt x="2387" y="3435"/>
                    <a:pt x="2407" y="3413"/>
                    <a:pt x="2424" y="3394"/>
                  </a:cubicBezTo>
                  <a:cubicBezTo>
                    <a:pt x="2445" y="3368"/>
                    <a:pt x="2467" y="3345"/>
                    <a:pt x="2492" y="3332"/>
                  </a:cubicBezTo>
                  <a:cubicBezTo>
                    <a:pt x="2525" y="3317"/>
                    <a:pt x="2570" y="3315"/>
                    <a:pt x="2612" y="3315"/>
                  </a:cubicBezTo>
                  <a:cubicBezTo>
                    <a:pt x="2683" y="3312"/>
                    <a:pt x="2764" y="3310"/>
                    <a:pt x="2790" y="3240"/>
                  </a:cubicBezTo>
                  <a:cubicBezTo>
                    <a:pt x="2861" y="3139"/>
                    <a:pt x="2809" y="3000"/>
                    <a:pt x="2741" y="2912"/>
                  </a:cubicBezTo>
                  <a:cubicBezTo>
                    <a:pt x="2722" y="2888"/>
                    <a:pt x="2702" y="2865"/>
                    <a:pt x="2681" y="2841"/>
                  </a:cubicBezTo>
                  <a:cubicBezTo>
                    <a:pt x="2632" y="2781"/>
                    <a:pt x="2582" y="2728"/>
                    <a:pt x="2561" y="2659"/>
                  </a:cubicBezTo>
                  <a:cubicBezTo>
                    <a:pt x="2512" y="2503"/>
                    <a:pt x="2619" y="2348"/>
                    <a:pt x="2719" y="2200"/>
                  </a:cubicBezTo>
                  <a:cubicBezTo>
                    <a:pt x="2741" y="2168"/>
                    <a:pt x="2762" y="2138"/>
                    <a:pt x="2782" y="2108"/>
                  </a:cubicBezTo>
                  <a:cubicBezTo>
                    <a:pt x="2784" y="2104"/>
                    <a:pt x="2786" y="2100"/>
                    <a:pt x="2788" y="2095"/>
                  </a:cubicBezTo>
                  <a:cubicBezTo>
                    <a:pt x="2790" y="2093"/>
                    <a:pt x="2790" y="2091"/>
                    <a:pt x="2792" y="2089"/>
                  </a:cubicBezTo>
                  <a:lnTo>
                    <a:pt x="2803" y="2072"/>
                  </a:lnTo>
                  <a:lnTo>
                    <a:pt x="2790" y="2057"/>
                  </a:lnTo>
                  <a:cubicBezTo>
                    <a:pt x="2713" y="1965"/>
                    <a:pt x="2689" y="1830"/>
                    <a:pt x="2674" y="1699"/>
                  </a:cubicBezTo>
                  <a:lnTo>
                    <a:pt x="2674" y="1686"/>
                  </a:lnTo>
                  <a:lnTo>
                    <a:pt x="1967" y="1241"/>
                  </a:lnTo>
                  <a:cubicBezTo>
                    <a:pt x="1944" y="1224"/>
                    <a:pt x="1914" y="1206"/>
                    <a:pt x="1899" y="1181"/>
                  </a:cubicBezTo>
                  <a:cubicBezTo>
                    <a:pt x="1880" y="1146"/>
                    <a:pt x="1886" y="1104"/>
                    <a:pt x="1895" y="1056"/>
                  </a:cubicBezTo>
                  <a:cubicBezTo>
                    <a:pt x="1899" y="1026"/>
                    <a:pt x="1903" y="994"/>
                    <a:pt x="1901" y="960"/>
                  </a:cubicBezTo>
                  <a:cubicBezTo>
                    <a:pt x="1892" y="859"/>
                    <a:pt x="1815" y="784"/>
                    <a:pt x="1745" y="718"/>
                  </a:cubicBezTo>
                  <a:cubicBezTo>
                    <a:pt x="1655" y="630"/>
                    <a:pt x="1565" y="531"/>
                    <a:pt x="1520" y="412"/>
                  </a:cubicBezTo>
                  <a:cubicBezTo>
                    <a:pt x="1473" y="285"/>
                    <a:pt x="1490" y="150"/>
                    <a:pt x="1569" y="64"/>
                  </a:cubicBezTo>
                  <a:cubicBezTo>
                    <a:pt x="1571" y="62"/>
                    <a:pt x="1573" y="60"/>
                    <a:pt x="1578" y="58"/>
                  </a:cubicBezTo>
                  <a:lnTo>
                    <a:pt x="1625" y="7"/>
                  </a:lnTo>
                  <a:lnTo>
                    <a:pt x="1556" y="13"/>
                  </a:lnTo>
                  <a:cubicBezTo>
                    <a:pt x="1471" y="18"/>
                    <a:pt x="1385" y="21"/>
                    <a:pt x="1301" y="21"/>
                  </a:cubicBezTo>
                  <a:cubicBezTo>
                    <a:pt x="1201" y="21"/>
                    <a:pt x="1102" y="17"/>
                    <a:pt x="1005" y="9"/>
                  </a:cubicBezTo>
                  <a:cubicBezTo>
                    <a:pt x="963" y="4"/>
                    <a:pt x="916" y="0"/>
                    <a:pt x="8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50"/>
            <p:cNvSpPr/>
            <p:nvPr/>
          </p:nvSpPr>
          <p:spPr>
            <a:xfrm>
              <a:off x="4711588" y="2536528"/>
              <a:ext cx="37536" cy="55466"/>
            </a:xfrm>
            <a:custGeom>
              <a:rect b="b" l="l" r="r" t="t"/>
              <a:pathLst>
                <a:path extrusionOk="0" h="1952" w="1321">
                  <a:moveTo>
                    <a:pt x="564" y="0"/>
                  </a:moveTo>
                  <a:cubicBezTo>
                    <a:pt x="517" y="56"/>
                    <a:pt x="472" y="114"/>
                    <a:pt x="442" y="180"/>
                  </a:cubicBezTo>
                  <a:cubicBezTo>
                    <a:pt x="418" y="240"/>
                    <a:pt x="410" y="306"/>
                    <a:pt x="395" y="369"/>
                  </a:cubicBezTo>
                  <a:cubicBezTo>
                    <a:pt x="332" y="673"/>
                    <a:pt x="174" y="945"/>
                    <a:pt x="0" y="1204"/>
                  </a:cubicBezTo>
                  <a:cubicBezTo>
                    <a:pt x="56" y="1290"/>
                    <a:pt x="45" y="1438"/>
                    <a:pt x="127" y="1515"/>
                  </a:cubicBezTo>
                  <a:cubicBezTo>
                    <a:pt x="180" y="1565"/>
                    <a:pt x="257" y="1572"/>
                    <a:pt x="336" y="1572"/>
                  </a:cubicBezTo>
                  <a:cubicBezTo>
                    <a:pt x="366" y="1572"/>
                    <a:pt x="395" y="1571"/>
                    <a:pt x="424" y="1571"/>
                  </a:cubicBezTo>
                  <a:cubicBezTo>
                    <a:pt x="514" y="1571"/>
                    <a:pt x="594" y="1580"/>
                    <a:pt x="632" y="1654"/>
                  </a:cubicBezTo>
                  <a:cubicBezTo>
                    <a:pt x="641" y="1774"/>
                    <a:pt x="746" y="1877"/>
                    <a:pt x="864" y="1883"/>
                  </a:cubicBezTo>
                  <a:cubicBezTo>
                    <a:pt x="862" y="1907"/>
                    <a:pt x="855" y="1928"/>
                    <a:pt x="851" y="1952"/>
                  </a:cubicBezTo>
                  <a:cubicBezTo>
                    <a:pt x="924" y="1933"/>
                    <a:pt x="997" y="1907"/>
                    <a:pt x="1052" y="1858"/>
                  </a:cubicBezTo>
                  <a:cubicBezTo>
                    <a:pt x="1117" y="1798"/>
                    <a:pt x="1151" y="1714"/>
                    <a:pt x="1187" y="1633"/>
                  </a:cubicBezTo>
                  <a:cubicBezTo>
                    <a:pt x="1226" y="1553"/>
                    <a:pt x="1271" y="1474"/>
                    <a:pt x="1320" y="1399"/>
                  </a:cubicBezTo>
                  <a:cubicBezTo>
                    <a:pt x="1294" y="1373"/>
                    <a:pt x="1267" y="1350"/>
                    <a:pt x="1239" y="1328"/>
                  </a:cubicBezTo>
                  <a:cubicBezTo>
                    <a:pt x="1059" y="1187"/>
                    <a:pt x="789" y="1144"/>
                    <a:pt x="682" y="941"/>
                  </a:cubicBezTo>
                  <a:cubicBezTo>
                    <a:pt x="641" y="861"/>
                    <a:pt x="632" y="771"/>
                    <a:pt x="626" y="681"/>
                  </a:cubicBezTo>
                  <a:cubicBezTo>
                    <a:pt x="607" y="476"/>
                    <a:pt x="590" y="272"/>
                    <a:pt x="570" y="66"/>
                  </a:cubicBezTo>
                  <a:cubicBezTo>
                    <a:pt x="570" y="45"/>
                    <a:pt x="568" y="21"/>
                    <a:pt x="56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50"/>
            <p:cNvSpPr/>
            <p:nvPr/>
          </p:nvSpPr>
          <p:spPr>
            <a:xfrm>
              <a:off x="4710679" y="2534681"/>
              <a:ext cx="39412" cy="58364"/>
            </a:xfrm>
            <a:custGeom>
              <a:rect b="b" l="l" r="r" t="t"/>
              <a:pathLst>
                <a:path extrusionOk="0" h="2054" w="1387">
                  <a:moveTo>
                    <a:pt x="577" y="131"/>
                  </a:moveTo>
                  <a:cubicBezTo>
                    <a:pt x="577" y="131"/>
                    <a:pt x="577" y="134"/>
                    <a:pt x="577" y="134"/>
                  </a:cubicBezTo>
                  <a:lnTo>
                    <a:pt x="630" y="748"/>
                  </a:lnTo>
                  <a:cubicBezTo>
                    <a:pt x="639" y="836"/>
                    <a:pt x="647" y="933"/>
                    <a:pt x="690" y="1018"/>
                  </a:cubicBezTo>
                  <a:cubicBezTo>
                    <a:pt x="761" y="1156"/>
                    <a:pt x="900" y="1222"/>
                    <a:pt x="1035" y="1288"/>
                  </a:cubicBezTo>
                  <a:cubicBezTo>
                    <a:pt x="1112" y="1325"/>
                    <a:pt x="1189" y="1363"/>
                    <a:pt x="1256" y="1415"/>
                  </a:cubicBezTo>
                  <a:cubicBezTo>
                    <a:pt x="1275" y="1430"/>
                    <a:pt x="1294" y="1449"/>
                    <a:pt x="1318" y="1468"/>
                  </a:cubicBezTo>
                  <a:cubicBezTo>
                    <a:pt x="1271" y="1541"/>
                    <a:pt x="1230" y="1614"/>
                    <a:pt x="1196" y="1687"/>
                  </a:cubicBezTo>
                  <a:lnTo>
                    <a:pt x="1183" y="1717"/>
                  </a:lnTo>
                  <a:cubicBezTo>
                    <a:pt x="1151" y="1783"/>
                    <a:pt x="1119" y="1854"/>
                    <a:pt x="1065" y="1903"/>
                  </a:cubicBezTo>
                  <a:cubicBezTo>
                    <a:pt x="1022" y="1942"/>
                    <a:pt x="969" y="1963"/>
                    <a:pt x="917" y="1978"/>
                  </a:cubicBezTo>
                  <a:cubicBezTo>
                    <a:pt x="919" y="1970"/>
                    <a:pt x="922" y="1961"/>
                    <a:pt x="924" y="1953"/>
                  </a:cubicBezTo>
                  <a:lnTo>
                    <a:pt x="926" y="1923"/>
                  </a:lnTo>
                  <a:lnTo>
                    <a:pt x="898" y="1920"/>
                  </a:lnTo>
                  <a:cubicBezTo>
                    <a:pt x="793" y="1916"/>
                    <a:pt x="699" y="1824"/>
                    <a:pt x="692" y="1719"/>
                  </a:cubicBezTo>
                  <a:lnTo>
                    <a:pt x="690" y="1708"/>
                  </a:lnTo>
                  <a:cubicBezTo>
                    <a:pt x="641" y="1616"/>
                    <a:pt x="542" y="1610"/>
                    <a:pt x="452" y="1610"/>
                  </a:cubicBezTo>
                  <a:lnTo>
                    <a:pt x="371" y="1610"/>
                  </a:lnTo>
                  <a:cubicBezTo>
                    <a:pt x="287" y="1610"/>
                    <a:pt x="221" y="1601"/>
                    <a:pt x="178" y="1560"/>
                  </a:cubicBezTo>
                  <a:cubicBezTo>
                    <a:pt x="137" y="1522"/>
                    <a:pt x="122" y="1458"/>
                    <a:pt x="107" y="1398"/>
                  </a:cubicBezTo>
                  <a:cubicBezTo>
                    <a:pt x="95" y="1353"/>
                    <a:pt x="84" y="1308"/>
                    <a:pt x="65" y="1269"/>
                  </a:cubicBezTo>
                  <a:cubicBezTo>
                    <a:pt x="221" y="1033"/>
                    <a:pt x="388" y="753"/>
                    <a:pt x="454" y="440"/>
                  </a:cubicBezTo>
                  <a:lnTo>
                    <a:pt x="461" y="399"/>
                  </a:lnTo>
                  <a:cubicBezTo>
                    <a:pt x="472" y="348"/>
                    <a:pt x="480" y="301"/>
                    <a:pt x="499" y="256"/>
                  </a:cubicBezTo>
                  <a:cubicBezTo>
                    <a:pt x="519" y="211"/>
                    <a:pt x="544" y="172"/>
                    <a:pt x="577" y="131"/>
                  </a:cubicBezTo>
                  <a:close/>
                  <a:moveTo>
                    <a:pt x="615" y="1"/>
                  </a:moveTo>
                  <a:lnTo>
                    <a:pt x="577" y="48"/>
                  </a:lnTo>
                  <a:cubicBezTo>
                    <a:pt x="525" y="110"/>
                    <a:pt x="478" y="166"/>
                    <a:pt x="450" y="234"/>
                  </a:cubicBezTo>
                  <a:cubicBezTo>
                    <a:pt x="429" y="286"/>
                    <a:pt x="418" y="339"/>
                    <a:pt x="409" y="389"/>
                  </a:cubicBezTo>
                  <a:lnTo>
                    <a:pt x="401" y="429"/>
                  </a:lnTo>
                  <a:cubicBezTo>
                    <a:pt x="337" y="738"/>
                    <a:pt x="167" y="1021"/>
                    <a:pt x="9" y="1254"/>
                  </a:cubicBezTo>
                  <a:lnTo>
                    <a:pt x="0" y="1269"/>
                  </a:lnTo>
                  <a:lnTo>
                    <a:pt x="9" y="1284"/>
                  </a:lnTo>
                  <a:cubicBezTo>
                    <a:pt x="32" y="1316"/>
                    <a:pt x="43" y="1361"/>
                    <a:pt x="54" y="1411"/>
                  </a:cubicBezTo>
                  <a:cubicBezTo>
                    <a:pt x="71" y="1479"/>
                    <a:pt x="88" y="1550"/>
                    <a:pt x="142" y="1599"/>
                  </a:cubicBezTo>
                  <a:cubicBezTo>
                    <a:pt x="204" y="1659"/>
                    <a:pt x="294" y="1663"/>
                    <a:pt x="371" y="1663"/>
                  </a:cubicBezTo>
                  <a:lnTo>
                    <a:pt x="452" y="1663"/>
                  </a:lnTo>
                  <a:cubicBezTo>
                    <a:pt x="547" y="1663"/>
                    <a:pt x="609" y="1674"/>
                    <a:pt x="639" y="1728"/>
                  </a:cubicBezTo>
                  <a:cubicBezTo>
                    <a:pt x="649" y="1845"/>
                    <a:pt x="748" y="1950"/>
                    <a:pt x="866" y="1972"/>
                  </a:cubicBezTo>
                  <a:cubicBezTo>
                    <a:pt x="864" y="1974"/>
                    <a:pt x="864" y="1978"/>
                    <a:pt x="864" y="1980"/>
                  </a:cubicBezTo>
                  <a:cubicBezTo>
                    <a:pt x="859" y="1991"/>
                    <a:pt x="857" y="2002"/>
                    <a:pt x="857" y="2013"/>
                  </a:cubicBezTo>
                  <a:lnTo>
                    <a:pt x="851" y="2053"/>
                  </a:lnTo>
                  <a:lnTo>
                    <a:pt x="851" y="2053"/>
                  </a:lnTo>
                  <a:lnTo>
                    <a:pt x="889" y="2043"/>
                  </a:lnTo>
                  <a:cubicBezTo>
                    <a:pt x="954" y="2025"/>
                    <a:pt x="1037" y="2000"/>
                    <a:pt x="1101" y="1942"/>
                  </a:cubicBezTo>
                  <a:cubicBezTo>
                    <a:pt x="1164" y="1886"/>
                    <a:pt x="1198" y="1811"/>
                    <a:pt x="1230" y="1738"/>
                  </a:cubicBezTo>
                  <a:lnTo>
                    <a:pt x="1245" y="1710"/>
                  </a:lnTo>
                  <a:cubicBezTo>
                    <a:pt x="1279" y="1633"/>
                    <a:pt x="1324" y="1556"/>
                    <a:pt x="1374" y="1479"/>
                  </a:cubicBezTo>
                  <a:lnTo>
                    <a:pt x="1386" y="1460"/>
                  </a:lnTo>
                  <a:lnTo>
                    <a:pt x="1369" y="1445"/>
                  </a:lnTo>
                  <a:cubicBezTo>
                    <a:pt x="1341" y="1417"/>
                    <a:pt x="1316" y="1393"/>
                    <a:pt x="1288" y="1372"/>
                  </a:cubicBezTo>
                  <a:cubicBezTo>
                    <a:pt x="1219" y="1318"/>
                    <a:pt x="1138" y="1280"/>
                    <a:pt x="1059" y="1241"/>
                  </a:cubicBezTo>
                  <a:cubicBezTo>
                    <a:pt x="926" y="1175"/>
                    <a:pt x="802" y="1115"/>
                    <a:pt x="737" y="993"/>
                  </a:cubicBezTo>
                  <a:cubicBezTo>
                    <a:pt x="699" y="918"/>
                    <a:pt x="690" y="826"/>
                    <a:pt x="684" y="744"/>
                  </a:cubicBezTo>
                  <a:lnTo>
                    <a:pt x="630" y="127"/>
                  </a:lnTo>
                  <a:cubicBezTo>
                    <a:pt x="628" y="106"/>
                    <a:pt x="626" y="84"/>
                    <a:pt x="624" y="63"/>
                  </a:cubicBezTo>
                  <a:lnTo>
                    <a:pt x="61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50"/>
            <p:cNvSpPr/>
            <p:nvPr/>
          </p:nvSpPr>
          <p:spPr>
            <a:xfrm>
              <a:off x="4722556" y="2578835"/>
              <a:ext cx="41287" cy="66377"/>
            </a:xfrm>
            <a:custGeom>
              <a:rect b="b" l="l" r="r" t="t"/>
              <a:pathLst>
                <a:path extrusionOk="0" h="2336" w="1453">
                  <a:moveTo>
                    <a:pt x="883" y="0"/>
                  </a:moveTo>
                  <a:cubicBezTo>
                    <a:pt x="855" y="47"/>
                    <a:pt x="825" y="94"/>
                    <a:pt x="801" y="144"/>
                  </a:cubicBezTo>
                  <a:cubicBezTo>
                    <a:pt x="765" y="225"/>
                    <a:pt x="731" y="309"/>
                    <a:pt x="666" y="369"/>
                  </a:cubicBezTo>
                  <a:cubicBezTo>
                    <a:pt x="611" y="418"/>
                    <a:pt x="538" y="444"/>
                    <a:pt x="465" y="463"/>
                  </a:cubicBezTo>
                  <a:cubicBezTo>
                    <a:pt x="444" y="587"/>
                    <a:pt x="411" y="711"/>
                    <a:pt x="366" y="829"/>
                  </a:cubicBezTo>
                  <a:cubicBezTo>
                    <a:pt x="349" y="868"/>
                    <a:pt x="330" y="908"/>
                    <a:pt x="294" y="930"/>
                  </a:cubicBezTo>
                  <a:cubicBezTo>
                    <a:pt x="244" y="960"/>
                    <a:pt x="180" y="945"/>
                    <a:pt x="126" y="966"/>
                  </a:cubicBezTo>
                  <a:cubicBezTo>
                    <a:pt x="0" y="1018"/>
                    <a:pt x="32" y="1202"/>
                    <a:pt x="84" y="1326"/>
                  </a:cubicBezTo>
                  <a:cubicBezTo>
                    <a:pt x="195" y="1335"/>
                    <a:pt x="257" y="1453"/>
                    <a:pt x="300" y="1553"/>
                  </a:cubicBezTo>
                  <a:cubicBezTo>
                    <a:pt x="341" y="1654"/>
                    <a:pt x="384" y="1757"/>
                    <a:pt x="384" y="1866"/>
                  </a:cubicBezTo>
                  <a:cubicBezTo>
                    <a:pt x="386" y="1937"/>
                    <a:pt x="369" y="2012"/>
                    <a:pt x="401" y="2076"/>
                  </a:cubicBezTo>
                  <a:cubicBezTo>
                    <a:pt x="452" y="2177"/>
                    <a:pt x="591" y="2188"/>
                    <a:pt x="679" y="2256"/>
                  </a:cubicBezTo>
                  <a:cubicBezTo>
                    <a:pt x="709" y="2278"/>
                    <a:pt x="728" y="2305"/>
                    <a:pt x="746" y="2335"/>
                  </a:cubicBezTo>
                  <a:cubicBezTo>
                    <a:pt x="780" y="2308"/>
                    <a:pt x="812" y="2278"/>
                    <a:pt x="833" y="2239"/>
                  </a:cubicBezTo>
                  <a:cubicBezTo>
                    <a:pt x="868" y="2179"/>
                    <a:pt x="878" y="2108"/>
                    <a:pt x="898" y="2040"/>
                  </a:cubicBezTo>
                  <a:cubicBezTo>
                    <a:pt x="962" y="1832"/>
                    <a:pt x="1148" y="1667"/>
                    <a:pt x="1363" y="1628"/>
                  </a:cubicBezTo>
                  <a:cubicBezTo>
                    <a:pt x="1453" y="1504"/>
                    <a:pt x="1337" y="1331"/>
                    <a:pt x="1208" y="1249"/>
                  </a:cubicBezTo>
                  <a:cubicBezTo>
                    <a:pt x="1078" y="1168"/>
                    <a:pt x="917" y="1106"/>
                    <a:pt x="863" y="962"/>
                  </a:cubicBezTo>
                  <a:cubicBezTo>
                    <a:pt x="844" y="915"/>
                    <a:pt x="842" y="863"/>
                    <a:pt x="838" y="814"/>
                  </a:cubicBezTo>
                  <a:cubicBezTo>
                    <a:pt x="823" y="542"/>
                    <a:pt x="840" y="268"/>
                    <a:pt x="88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50"/>
            <p:cNvSpPr/>
            <p:nvPr/>
          </p:nvSpPr>
          <p:spPr>
            <a:xfrm>
              <a:off x="4722045" y="2574914"/>
              <a:ext cx="41145" cy="71378"/>
            </a:xfrm>
            <a:custGeom>
              <a:rect b="b" l="l" r="r" t="t"/>
              <a:pathLst>
                <a:path extrusionOk="0" h="2512" w="1448">
                  <a:moveTo>
                    <a:pt x="856" y="271"/>
                  </a:moveTo>
                  <a:cubicBezTo>
                    <a:pt x="826" y="504"/>
                    <a:pt x="817" y="734"/>
                    <a:pt x="830" y="954"/>
                  </a:cubicBezTo>
                  <a:cubicBezTo>
                    <a:pt x="832" y="1008"/>
                    <a:pt x="836" y="1059"/>
                    <a:pt x="856" y="1109"/>
                  </a:cubicBezTo>
                  <a:cubicBezTo>
                    <a:pt x="903" y="1231"/>
                    <a:pt x="1019" y="1297"/>
                    <a:pt x="1130" y="1361"/>
                  </a:cubicBezTo>
                  <a:cubicBezTo>
                    <a:pt x="1158" y="1376"/>
                    <a:pt x="1186" y="1394"/>
                    <a:pt x="1211" y="1411"/>
                  </a:cubicBezTo>
                  <a:cubicBezTo>
                    <a:pt x="1299" y="1466"/>
                    <a:pt x="1368" y="1554"/>
                    <a:pt x="1383" y="1634"/>
                  </a:cubicBezTo>
                  <a:cubicBezTo>
                    <a:pt x="1391" y="1674"/>
                    <a:pt x="1385" y="1711"/>
                    <a:pt x="1366" y="1741"/>
                  </a:cubicBezTo>
                  <a:cubicBezTo>
                    <a:pt x="1147" y="1786"/>
                    <a:pt x="956" y="1957"/>
                    <a:pt x="890" y="2171"/>
                  </a:cubicBezTo>
                  <a:cubicBezTo>
                    <a:pt x="884" y="2193"/>
                    <a:pt x="879" y="2214"/>
                    <a:pt x="873" y="2236"/>
                  </a:cubicBezTo>
                  <a:cubicBezTo>
                    <a:pt x="862" y="2281"/>
                    <a:pt x="851" y="2326"/>
                    <a:pt x="828" y="2364"/>
                  </a:cubicBezTo>
                  <a:cubicBezTo>
                    <a:pt x="815" y="2388"/>
                    <a:pt x="798" y="2411"/>
                    <a:pt x="770" y="2433"/>
                  </a:cubicBezTo>
                  <a:cubicBezTo>
                    <a:pt x="755" y="2409"/>
                    <a:pt x="736" y="2390"/>
                    <a:pt x="714" y="2373"/>
                  </a:cubicBezTo>
                  <a:cubicBezTo>
                    <a:pt x="678" y="2345"/>
                    <a:pt x="635" y="2326"/>
                    <a:pt x="592" y="2308"/>
                  </a:cubicBezTo>
                  <a:cubicBezTo>
                    <a:pt x="530" y="2281"/>
                    <a:pt x="470" y="2255"/>
                    <a:pt x="442" y="2201"/>
                  </a:cubicBezTo>
                  <a:cubicBezTo>
                    <a:pt x="423" y="2161"/>
                    <a:pt x="425" y="2111"/>
                    <a:pt x="427" y="2060"/>
                  </a:cubicBezTo>
                  <a:cubicBezTo>
                    <a:pt x="429" y="2041"/>
                    <a:pt x="429" y="2021"/>
                    <a:pt x="429" y="2004"/>
                  </a:cubicBezTo>
                  <a:cubicBezTo>
                    <a:pt x="427" y="1888"/>
                    <a:pt x="382" y="1779"/>
                    <a:pt x="342" y="1681"/>
                  </a:cubicBezTo>
                  <a:cubicBezTo>
                    <a:pt x="299" y="1578"/>
                    <a:pt x="234" y="1460"/>
                    <a:pt x="121" y="1441"/>
                  </a:cubicBezTo>
                  <a:cubicBezTo>
                    <a:pt x="91" y="1359"/>
                    <a:pt x="67" y="1256"/>
                    <a:pt x="97" y="1188"/>
                  </a:cubicBezTo>
                  <a:cubicBezTo>
                    <a:pt x="108" y="1160"/>
                    <a:pt x="127" y="1141"/>
                    <a:pt x="155" y="1130"/>
                  </a:cubicBezTo>
                  <a:cubicBezTo>
                    <a:pt x="174" y="1121"/>
                    <a:pt x="198" y="1119"/>
                    <a:pt x="224" y="1117"/>
                  </a:cubicBezTo>
                  <a:cubicBezTo>
                    <a:pt x="258" y="1115"/>
                    <a:pt x="294" y="1111"/>
                    <a:pt x="327" y="1091"/>
                  </a:cubicBezTo>
                  <a:cubicBezTo>
                    <a:pt x="367" y="1066"/>
                    <a:pt x="391" y="1021"/>
                    <a:pt x="408" y="976"/>
                  </a:cubicBezTo>
                  <a:cubicBezTo>
                    <a:pt x="451" y="869"/>
                    <a:pt x="483" y="753"/>
                    <a:pt x="507" y="622"/>
                  </a:cubicBezTo>
                  <a:cubicBezTo>
                    <a:pt x="569" y="605"/>
                    <a:pt x="644" y="579"/>
                    <a:pt x="701" y="526"/>
                  </a:cubicBezTo>
                  <a:cubicBezTo>
                    <a:pt x="764" y="470"/>
                    <a:pt x="798" y="395"/>
                    <a:pt x="830" y="322"/>
                  </a:cubicBezTo>
                  <a:lnTo>
                    <a:pt x="845" y="294"/>
                  </a:lnTo>
                  <a:cubicBezTo>
                    <a:pt x="847" y="286"/>
                    <a:pt x="851" y="279"/>
                    <a:pt x="856" y="271"/>
                  </a:cubicBezTo>
                  <a:close/>
                  <a:moveTo>
                    <a:pt x="950" y="1"/>
                  </a:moveTo>
                  <a:lnTo>
                    <a:pt x="860" y="155"/>
                  </a:lnTo>
                  <a:cubicBezTo>
                    <a:pt x="839" y="192"/>
                    <a:pt x="815" y="230"/>
                    <a:pt x="796" y="271"/>
                  </a:cubicBezTo>
                  <a:lnTo>
                    <a:pt x="783" y="301"/>
                  </a:lnTo>
                  <a:cubicBezTo>
                    <a:pt x="751" y="367"/>
                    <a:pt x="719" y="438"/>
                    <a:pt x="665" y="487"/>
                  </a:cubicBezTo>
                  <a:cubicBezTo>
                    <a:pt x="609" y="537"/>
                    <a:pt x="537" y="560"/>
                    <a:pt x="477" y="575"/>
                  </a:cubicBezTo>
                  <a:lnTo>
                    <a:pt x="459" y="579"/>
                  </a:lnTo>
                  <a:lnTo>
                    <a:pt x="457" y="597"/>
                  </a:lnTo>
                  <a:cubicBezTo>
                    <a:pt x="434" y="732"/>
                    <a:pt x="402" y="849"/>
                    <a:pt x="359" y="956"/>
                  </a:cubicBezTo>
                  <a:cubicBezTo>
                    <a:pt x="346" y="991"/>
                    <a:pt x="329" y="1027"/>
                    <a:pt x="299" y="1046"/>
                  </a:cubicBezTo>
                  <a:cubicBezTo>
                    <a:pt x="277" y="1059"/>
                    <a:pt x="249" y="1061"/>
                    <a:pt x="219" y="1064"/>
                  </a:cubicBezTo>
                  <a:cubicBezTo>
                    <a:pt x="192" y="1066"/>
                    <a:pt x="162" y="1068"/>
                    <a:pt x="136" y="1081"/>
                  </a:cubicBezTo>
                  <a:cubicBezTo>
                    <a:pt x="93" y="1096"/>
                    <a:pt x="65" y="1126"/>
                    <a:pt x="48" y="1166"/>
                  </a:cubicBezTo>
                  <a:cubicBezTo>
                    <a:pt x="1" y="1278"/>
                    <a:pt x="59" y="1432"/>
                    <a:pt x="78" y="1475"/>
                  </a:cubicBezTo>
                  <a:lnTo>
                    <a:pt x="84" y="1490"/>
                  </a:lnTo>
                  <a:lnTo>
                    <a:pt x="102" y="1492"/>
                  </a:lnTo>
                  <a:cubicBezTo>
                    <a:pt x="196" y="1499"/>
                    <a:pt x="254" y="1608"/>
                    <a:pt x="292" y="1702"/>
                  </a:cubicBezTo>
                  <a:cubicBezTo>
                    <a:pt x="333" y="1798"/>
                    <a:pt x="374" y="1899"/>
                    <a:pt x="376" y="2004"/>
                  </a:cubicBezTo>
                  <a:cubicBezTo>
                    <a:pt x="376" y="2021"/>
                    <a:pt x="376" y="2041"/>
                    <a:pt x="374" y="2058"/>
                  </a:cubicBezTo>
                  <a:cubicBezTo>
                    <a:pt x="372" y="2113"/>
                    <a:pt x="369" y="2171"/>
                    <a:pt x="395" y="2225"/>
                  </a:cubicBezTo>
                  <a:cubicBezTo>
                    <a:pt x="432" y="2296"/>
                    <a:pt x="502" y="2328"/>
                    <a:pt x="571" y="2356"/>
                  </a:cubicBezTo>
                  <a:cubicBezTo>
                    <a:pt x="609" y="2373"/>
                    <a:pt x="650" y="2392"/>
                    <a:pt x="682" y="2416"/>
                  </a:cubicBezTo>
                  <a:cubicBezTo>
                    <a:pt x="704" y="2433"/>
                    <a:pt x="725" y="2456"/>
                    <a:pt x="742" y="2486"/>
                  </a:cubicBezTo>
                  <a:lnTo>
                    <a:pt x="757" y="2512"/>
                  </a:lnTo>
                  <a:lnTo>
                    <a:pt x="781" y="2495"/>
                  </a:lnTo>
                  <a:cubicBezTo>
                    <a:pt x="826" y="2461"/>
                    <a:pt x="854" y="2428"/>
                    <a:pt x="875" y="2390"/>
                  </a:cubicBezTo>
                  <a:cubicBezTo>
                    <a:pt x="901" y="2345"/>
                    <a:pt x="914" y="2296"/>
                    <a:pt x="924" y="2248"/>
                  </a:cubicBezTo>
                  <a:cubicBezTo>
                    <a:pt x="931" y="2227"/>
                    <a:pt x="935" y="2208"/>
                    <a:pt x="941" y="2186"/>
                  </a:cubicBezTo>
                  <a:cubicBezTo>
                    <a:pt x="1004" y="1989"/>
                    <a:pt x="1181" y="1828"/>
                    <a:pt x="1387" y="1792"/>
                  </a:cubicBezTo>
                  <a:lnTo>
                    <a:pt x="1398" y="1790"/>
                  </a:lnTo>
                  <a:lnTo>
                    <a:pt x="1402" y="1781"/>
                  </a:lnTo>
                  <a:cubicBezTo>
                    <a:pt x="1436" y="1736"/>
                    <a:pt x="1447" y="1681"/>
                    <a:pt x="1434" y="1623"/>
                  </a:cubicBezTo>
                  <a:cubicBezTo>
                    <a:pt x="1417" y="1531"/>
                    <a:pt x="1340" y="1428"/>
                    <a:pt x="1239" y="1366"/>
                  </a:cubicBezTo>
                  <a:cubicBezTo>
                    <a:pt x="1214" y="1349"/>
                    <a:pt x="1184" y="1331"/>
                    <a:pt x="1156" y="1314"/>
                  </a:cubicBezTo>
                  <a:cubicBezTo>
                    <a:pt x="1053" y="1256"/>
                    <a:pt x="946" y="1194"/>
                    <a:pt x="905" y="1091"/>
                  </a:cubicBezTo>
                  <a:cubicBezTo>
                    <a:pt x="890" y="1046"/>
                    <a:pt x="886" y="999"/>
                    <a:pt x="884" y="950"/>
                  </a:cubicBezTo>
                  <a:cubicBezTo>
                    <a:pt x="869" y="691"/>
                    <a:pt x="884" y="419"/>
                    <a:pt x="929" y="142"/>
                  </a:cubicBezTo>
                  <a:lnTo>
                    <a:pt x="95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50"/>
            <p:cNvSpPr/>
            <p:nvPr/>
          </p:nvSpPr>
          <p:spPr>
            <a:xfrm>
              <a:off x="4745912" y="2566476"/>
              <a:ext cx="53477" cy="52909"/>
            </a:xfrm>
            <a:custGeom>
              <a:rect b="b" l="l" r="r" t="t"/>
              <a:pathLst>
                <a:path extrusionOk="0" h="1862" w="1882">
                  <a:moveTo>
                    <a:pt x="1415" y="0"/>
                  </a:moveTo>
                  <a:cubicBezTo>
                    <a:pt x="1398" y="4"/>
                    <a:pt x="1383" y="9"/>
                    <a:pt x="1368" y="15"/>
                  </a:cubicBezTo>
                  <a:cubicBezTo>
                    <a:pt x="1312" y="41"/>
                    <a:pt x="1284" y="101"/>
                    <a:pt x="1235" y="137"/>
                  </a:cubicBezTo>
                  <a:cubicBezTo>
                    <a:pt x="1195" y="166"/>
                    <a:pt x="1150" y="176"/>
                    <a:pt x="1102" y="176"/>
                  </a:cubicBezTo>
                  <a:cubicBezTo>
                    <a:pt x="1033" y="176"/>
                    <a:pt x="958" y="155"/>
                    <a:pt x="890" y="137"/>
                  </a:cubicBezTo>
                  <a:cubicBezTo>
                    <a:pt x="853" y="128"/>
                    <a:pt x="811" y="122"/>
                    <a:pt x="770" y="122"/>
                  </a:cubicBezTo>
                  <a:cubicBezTo>
                    <a:pt x="686" y="122"/>
                    <a:pt x="606" y="147"/>
                    <a:pt x="573" y="219"/>
                  </a:cubicBezTo>
                  <a:cubicBezTo>
                    <a:pt x="545" y="279"/>
                    <a:pt x="562" y="354"/>
                    <a:pt x="532" y="414"/>
                  </a:cubicBezTo>
                  <a:cubicBezTo>
                    <a:pt x="503" y="469"/>
                    <a:pt x="443" y="492"/>
                    <a:pt x="381" y="492"/>
                  </a:cubicBezTo>
                  <a:cubicBezTo>
                    <a:pt x="341" y="492"/>
                    <a:pt x="299" y="483"/>
                    <a:pt x="264" y="465"/>
                  </a:cubicBezTo>
                  <a:cubicBezTo>
                    <a:pt x="206" y="435"/>
                    <a:pt x="159" y="390"/>
                    <a:pt x="112" y="345"/>
                  </a:cubicBezTo>
                  <a:cubicBezTo>
                    <a:pt x="93" y="373"/>
                    <a:pt x="78" y="405"/>
                    <a:pt x="61" y="435"/>
                  </a:cubicBezTo>
                  <a:cubicBezTo>
                    <a:pt x="18" y="703"/>
                    <a:pt x="1" y="977"/>
                    <a:pt x="16" y="1249"/>
                  </a:cubicBezTo>
                  <a:cubicBezTo>
                    <a:pt x="20" y="1298"/>
                    <a:pt x="22" y="1350"/>
                    <a:pt x="41" y="1397"/>
                  </a:cubicBezTo>
                  <a:cubicBezTo>
                    <a:pt x="95" y="1541"/>
                    <a:pt x="256" y="1603"/>
                    <a:pt x="386" y="1684"/>
                  </a:cubicBezTo>
                  <a:cubicBezTo>
                    <a:pt x="453" y="1727"/>
                    <a:pt x="515" y="1791"/>
                    <a:pt x="547" y="1862"/>
                  </a:cubicBezTo>
                  <a:lnTo>
                    <a:pt x="866" y="1733"/>
                  </a:lnTo>
                  <a:cubicBezTo>
                    <a:pt x="920" y="1710"/>
                    <a:pt x="976" y="1688"/>
                    <a:pt x="1029" y="1667"/>
                  </a:cubicBezTo>
                  <a:cubicBezTo>
                    <a:pt x="1186" y="1603"/>
                    <a:pt x="1357" y="1523"/>
                    <a:pt x="1417" y="1365"/>
                  </a:cubicBezTo>
                  <a:cubicBezTo>
                    <a:pt x="1552" y="1307"/>
                    <a:pt x="1723" y="1301"/>
                    <a:pt x="1803" y="1179"/>
                  </a:cubicBezTo>
                  <a:cubicBezTo>
                    <a:pt x="1882" y="1059"/>
                    <a:pt x="1822" y="900"/>
                    <a:pt x="1848" y="759"/>
                  </a:cubicBezTo>
                  <a:cubicBezTo>
                    <a:pt x="1723" y="729"/>
                    <a:pt x="1620" y="621"/>
                    <a:pt x="1595" y="495"/>
                  </a:cubicBezTo>
                  <a:cubicBezTo>
                    <a:pt x="1584" y="448"/>
                    <a:pt x="1584" y="396"/>
                    <a:pt x="1569" y="352"/>
                  </a:cubicBezTo>
                  <a:cubicBezTo>
                    <a:pt x="1550" y="289"/>
                    <a:pt x="1505" y="242"/>
                    <a:pt x="1475" y="184"/>
                  </a:cubicBezTo>
                  <a:cubicBezTo>
                    <a:pt x="1445" y="129"/>
                    <a:pt x="1430" y="64"/>
                    <a:pt x="141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50"/>
            <p:cNvSpPr/>
            <p:nvPr/>
          </p:nvSpPr>
          <p:spPr>
            <a:xfrm>
              <a:off x="4745202" y="2565623"/>
              <a:ext cx="54131" cy="54756"/>
            </a:xfrm>
            <a:custGeom>
              <a:rect b="b" l="l" r="r" t="t"/>
              <a:pathLst>
                <a:path extrusionOk="0" h="1927" w="1905">
                  <a:moveTo>
                    <a:pt x="1421" y="62"/>
                  </a:moveTo>
                  <a:cubicBezTo>
                    <a:pt x="1433" y="116"/>
                    <a:pt x="1448" y="174"/>
                    <a:pt x="1476" y="227"/>
                  </a:cubicBezTo>
                  <a:cubicBezTo>
                    <a:pt x="1487" y="249"/>
                    <a:pt x="1502" y="270"/>
                    <a:pt x="1515" y="292"/>
                  </a:cubicBezTo>
                  <a:cubicBezTo>
                    <a:pt x="1536" y="324"/>
                    <a:pt x="1558" y="356"/>
                    <a:pt x="1568" y="390"/>
                  </a:cubicBezTo>
                  <a:cubicBezTo>
                    <a:pt x="1577" y="414"/>
                    <a:pt x="1581" y="441"/>
                    <a:pt x="1583" y="469"/>
                  </a:cubicBezTo>
                  <a:cubicBezTo>
                    <a:pt x="1585" y="491"/>
                    <a:pt x="1590" y="510"/>
                    <a:pt x="1594" y="529"/>
                  </a:cubicBezTo>
                  <a:cubicBezTo>
                    <a:pt x="1620" y="658"/>
                    <a:pt x="1718" y="767"/>
                    <a:pt x="1843" y="808"/>
                  </a:cubicBezTo>
                  <a:cubicBezTo>
                    <a:pt x="1836" y="859"/>
                    <a:pt x="1838" y="909"/>
                    <a:pt x="1840" y="960"/>
                  </a:cubicBezTo>
                  <a:cubicBezTo>
                    <a:pt x="1845" y="1046"/>
                    <a:pt x="1849" y="1129"/>
                    <a:pt x="1806" y="1194"/>
                  </a:cubicBezTo>
                  <a:cubicBezTo>
                    <a:pt x="1757" y="1271"/>
                    <a:pt x="1665" y="1296"/>
                    <a:pt x="1568" y="1324"/>
                  </a:cubicBezTo>
                  <a:cubicBezTo>
                    <a:pt x="1523" y="1339"/>
                    <a:pt x="1476" y="1352"/>
                    <a:pt x="1431" y="1371"/>
                  </a:cubicBezTo>
                  <a:lnTo>
                    <a:pt x="1423" y="1376"/>
                  </a:lnTo>
                  <a:lnTo>
                    <a:pt x="1418" y="1386"/>
                  </a:lnTo>
                  <a:cubicBezTo>
                    <a:pt x="1363" y="1532"/>
                    <a:pt x="1204" y="1607"/>
                    <a:pt x="1043" y="1671"/>
                  </a:cubicBezTo>
                  <a:lnTo>
                    <a:pt x="585" y="1858"/>
                  </a:lnTo>
                  <a:cubicBezTo>
                    <a:pt x="549" y="1796"/>
                    <a:pt x="491" y="1733"/>
                    <a:pt x="426" y="1693"/>
                  </a:cubicBezTo>
                  <a:cubicBezTo>
                    <a:pt x="399" y="1676"/>
                    <a:pt x="369" y="1658"/>
                    <a:pt x="341" y="1641"/>
                  </a:cubicBezTo>
                  <a:cubicBezTo>
                    <a:pt x="238" y="1583"/>
                    <a:pt x="131" y="1521"/>
                    <a:pt x="90" y="1418"/>
                  </a:cubicBezTo>
                  <a:cubicBezTo>
                    <a:pt x="75" y="1373"/>
                    <a:pt x="71" y="1326"/>
                    <a:pt x="69" y="1277"/>
                  </a:cubicBezTo>
                  <a:cubicBezTo>
                    <a:pt x="54" y="1020"/>
                    <a:pt x="69" y="748"/>
                    <a:pt x="111" y="474"/>
                  </a:cubicBezTo>
                  <a:cubicBezTo>
                    <a:pt x="118" y="463"/>
                    <a:pt x="124" y="452"/>
                    <a:pt x="131" y="441"/>
                  </a:cubicBezTo>
                  <a:cubicBezTo>
                    <a:pt x="135" y="433"/>
                    <a:pt x="139" y="424"/>
                    <a:pt x="144" y="418"/>
                  </a:cubicBezTo>
                  <a:cubicBezTo>
                    <a:pt x="184" y="454"/>
                    <a:pt x="227" y="493"/>
                    <a:pt x="279" y="519"/>
                  </a:cubicBezTo>
                  <a:cubicBezTo>
                    <a:pt x="317" y="538"/>
                    <a:pt x="362" y="549"/>
                    <a:pt x="405" y="549"/>
                  </a:cubicBezTo>
                  <a:cubicBezTo>
                    <a:pt x="486" y="549"/>
                    <a:pt x="551" y="514"/>
                    <a:pt x="581" y="454"/>
                  </a:cubicBezTo>
                  <a:cubicBezTo>
                    <a:pt x="598" y="420"/>
                    <a:pt x="602" y="384"/>
                    <a:pt x="606" y="347"/>
                  </a:cubicBezTo>
                  <a:cubicBezTo>
                    <a:pt x="609" y="315"/>
                    <a:pt x="611" y="285"/>
                    <a:pt x="624" y="259"/>
                  </a:cubicBezTo>
                  <a:cubicBezTo>
                    <a:pt x="654" y="193"/>
                    <a:pt x="733" y="178"/>
                    <a:pt x="795" y="178"/>
                  </a:cubicBezTo>
                  <a:cubicBezTo>
                    <a:pt x="831" y="178"/>
                    <a:pt x="870" y="184"/>
                    <a:pt x="908" y="193"/>
                  </a:cubicBezTo>
                  <a:lnTo>
                    <a:pt x="932" y="199"/>
                  </a:lnTo>
                  <a:cubicBezTo>
                    <a:pt x="996" y="217"/>
                    <a:pt x="1063" y="234"/>
                    <a:pt x="1127" y="234"/>
                  </a:cubicBezTo>
                  <a:cubicBezTo>
                    <a:pt x="1187" y="234"/>
                    <a:pt x="1234" y="219"/>
                    <a:pt x="1275" y="189"/>
                  </a:cubicBezTo>
                  <a:cubicBezTo>
                    <a:pt x="1298" y="172"/>
                    <a:pt x="1318" y="150"/>
                    <a:pt x="1335" y="131"/>
                  </a:cubicBezTo>
                  <a:cubicBezTo>
                    <a:pt x="1356" y="105"/>
                    <a:pt x="1378" y="82"/>
                    <a:pt x="1403" y="69"/>
                  </a:cubicBezTo>
                  <a:cubicBezTo>
                    <a:pt x="1408" y="67"/>
                    <a:pt x="1414" y="64"/>
                    <a:pt x="1421" y="62"/>
                  </a:cubicBezTo>
                  <a:close/>
                  <a:moveTo>
                    <a:pt x="1461" y="0"/>
                  </a:moveTo>
                  <a:lnTo>
                    <a:pt x="1436" y="4"/>
                  </a:lnTo>
                  <a:cubicBezTo>
                    <a:pt x="1412" y="9"/>
                    <a:pt x="1395" y="13"/>
                    <a:pt x="1380" y="22"/>
                  </a:cubicBezTo>
                  <a:cubicBezTo>
                    <a:pt x="1343" y="39"/>
                    <a:pt x="1320" y="67"/>
                    <a:pt x="1294" y="94"/>
                  </a:cubicBezTo>
                  <a:cubicBezTo>
                    <a:pt x="1277" y="114"/>
                    <a:pt x="1262" y="131"/>
                    <a:pt x="1243" y="146"/>
                  </a:cubicBezTo>
                  <a:cubicBezTo>
                    <a:pt x="1213" y="167"/>
                    <a:pt x="1174" y="180"/>
                    <a:pt x="1127" y="180"/>
                  </a:cubicBezTo>
                  <a:cubicBezTo>
                    <a:pt x="1069" y="180"/>
                    <a:pt x="1005" y="163"/>
                    <a:pt x="945" y="148"/>
                  </a:cubicBezTo>
                  <a:lnTo>
                    <a:pt x="921" y="142"/>
                  </a:lnTo>
                  <a:cubicBezTo>
                    <a:pt x="878" y="131"/>
                    <a:pt x="836" y="124"/>
                    <a:pt x="795" y="124"/>
                  </a:cubicBezTo>
                  <a:cubicBezTo>
                    <a:pt x="686" y="124"/>
                    <a:pt x="609" y="165"/>
                    <a:pt x="574" y="238"/>
                  </a:cubicBezTo>
                  <a:cubicBezTo>
                    <a:pt x="559" y="272"/>
                    <a:pt x="555" y="307"/>
                    <a:pt x="553" y="341"/>
                  </a:cubicBezTo>
                  <a:cubicBezTo>
                    <a:pt x="549" y="375"/>
                    <a:pt x="546" y="405"/>
                    <a:pt x="534" y="431"/>
                  </a:cubicBezTo>
                  <a:cubicBezTo>
                    <a:pt x="504" y="489"/>
                    <a:pt x="435" y="495"/>
                    <a:pt x="405" y="495"/>
                  </a:cubicBezTo>
                  <a:cubicBezTo>
                    <a:pt x="371" y="495"/>
                    <a:pt x="332" y="486"/>
                    <a:pt x="302" y="471"/>
                  </a:cubicBezTo>
                  <a:cubicBezTo>
                    <a:pt x="249" y="444"/>
                    <a:pt x="206" y="403"/>
                    <a:pt x="154" y="356"/>
                  </a:cubicBezTo>
                  <a:lnTo>
                    <a:pt x="131" y="334"/>
                  </a:lnTo>
                  <a:lnTo>
                    <a:pt x="114" y="360"/>
                  </a:lnTo>
                  <a:cubicBezTo>
                    <a:pt x="103" y="377"/>
                    <a:pt x="92" y="397"/>
                    <a:pt x="84" y="416"/>
                  </a:cubicBezTo>
                  <a:cubicBezTo>
                    <a:pt x="77" y="426"/>
                    <a:pt x="71" y="439"/>
                    <a:pt x="64" y="450"/>
                  </a:cubicBezTo>
                  <a:lnTo>
                    <a:pt x="60" y="461"/>
                  </a:lnTo>
                  <a:cubicBezTo>
                    <a:pt x="15" y="741"/>
                    <a:pt x="0" y="1016"/>
                    <a:pt x="15" y="1281"/>
                  </a:cubicBezTo>
                  <a:cubicBezTo>
                    <a:pt x="17" y="1335"/>
                    <a:pt x="21" y="1386"/>
                    <a:pt x="41" y="1436"/>
                  </a:cubicBezTo>
                  <a:cubicBezTo>
                    <a:pt x="88" y="1558"/>
                    <a:pt x="204" y="1624"/>
                    <a:pt x="315" y="1688"/>
                  </a:cubicBezTo>
                  <a:cubicBezTo>
                    <a:pt x="343" y="1703"/>
                    <a:pt x="371" y="1721"/>
                    <a:pt x="396" y="1738"/>
                  </a:cubicBezTo>
                  <a:cubicBezTo>
                    <a:pt x="461" y="1778"/>
                    <a:pt x="519" y="1841"/>
                    <a:pt x="549" y="1905"/>
                  </a:cubicBezTo>
                  <a:lnTo>
                    <a:pt x="559" y="1926"/>
                  </a:lnTo>
                  <a:lnTo>
                    <a:pt x="1065" y="1721"/>
                  </a:lnTo>
                  <a:cubicBezTo>
                    <a:pt x="1230" y="1654"/>
                    <a:pt x="1397" y="1575"/>
                    <a:pt x="1463" y="1416"/>
                  </a:cubicBezTo>
                  <a:cubicBezTo>
                    <a:pt x="1502" y="1399"/>
                    <a:pt x="1543" y="1388"/>
                    <a:pt x="1583" y="1376"/>
                  </a:cubicBezTo>
                  <a:cubicBezTo>
                    <a:pt x="1684" y="1346"/>
                    <a:pt x="1791" y="1316"/>
                    <a:pt x="1851" y="1223"/>
                  </a:cubicBezTo>
                  <a:cubicBezTo>
                    <a:pt x="1903" y="1144"/>
                    <a:pt x="1898" y="1048"/>
                    <a:pt x="1894" y="958"/>
                  </a:cubicBezTo>
                  <a:cubicBezTo>
                    <a:pt x="1892" y="902"/>
                    <a:pt x="1890" y="846"/>
                    <a:pt x="1900" y="795"/>
                  </a:cubicBezTo>
                  <a:lnTo>
                    <a:pt x="1905" y="769"/>
                  </a:lnTo>
                  <a:lnTo>
                    <a:pt x="1879" y="763"/>
                  </a:lnTo>
                  <a:cubicBezTo>
                    <a:pt x="1763" y="735"/>
                    <a:pt x="1669" y="636"/>
                    <a:pt x="1645" y="519"/>
                  </a:cubicBezTo>
                  <a:cubicBezTo>
                    <a:pt x="1641" y="501"/>
                    <a:pt x="1639" y="482"/>
                    <a:pt x="1637" y="463"/>
                  </a:cubicBezTo>
                  <a:cubicBezTo>
                    <a:pt x="1633" y="433"/>
                    <a:pt x="1630" y="403"/>
                    <a:pt x="1620" y="373"/>
                  </a:cubicBezTo>
                  <a:cubicBezTo>
                    <a:pt x="1607" y="332"/>
                    <a:pt x="1583" y="296"/>
                    <a:pt x="1560" y="262"/>
                  </a:cubicBezTo>
                  <a:cubicBezTo>
                    <a:pt x="1547" y="242"/>
                    <a:pt x="1534" y="223"/>
                    <a:pt x="1523" y="204"/>
                  </a:cubicBezTo>
                  <a:cubicBezTo>
                    <a:pt x="1493" y="146"/>
                    <a:pt x="1478" y="82"/>
                    <a:pt x="1466" y="26"/>
                  </a:cubicBezTo>
                  <a:lnTo>
                    <a:pt x="146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50"/>
            <p:cNvSpPr/>
            <p:nvPr/>
          </p:nvSpPr>
          <p:spPr>
            <a:xfrm>
              <a:off x="4854082" y="2585882"/>
              <a:ext cx="357773" cy="152787"/>
            </a:xfrm>
            <a:custGeom>
              <a:rect b="b" l="l" r="r" t="t"/>
              <a:pathLst>
                <a:path extrusionOk="0" h="5377" w="12591">
                  <a:moveTo>
                    <a:pt x="5346" y="1"/>
                  </a:moveTo>
                  <a:cubicBezTo>
                    <a:pt x="5159" y="1"/>
                    <a:pt x="4974" y="27"/>
                    <a:pt x="4798" y="93"/>
                  </a:cubicBezTo>
                  <a:cubicBezTo>
                    <a:pt x="4678" y="138"/>
                    <a:pt x="4564" y="200"/>
                    <a:pt x="4453" y="262"/>
                  </a:cubicBezTo>
                  <a:cubicBezTo>
                    <a:pt x="4134" y="436"/>
                    <a:pt x="3815" y="611"/>
                    <a:pt x="3536" y="843"/>
                  </a:cubicBezTo>
                  <a:cubicBezTo>
                    <a:pt x="3223" y="834"/>
                    <a:pt x="2910" y="825"/>
                    <a:pt x="2600" y="819"/>
                  </a:cubicBezTo>
                  <a:cubicBezTo>
                    <a:pt x="2575" y="818"/>
                    <a:pt x="2550" y="817"/>
                    <a:pt x="2525" y="817"/>
                  </a:cubicBezTo>
                  <a:cubicBezTo>
                    <a:pt x="2434" y="817"/>
                    <a:pt x="2343" y="827"/>
                    <a:pt x="2266" y="873"/>
                  </a:cubicBezTo>
                  <a:cubicBezTo>
                    <a:pt x="2167" y="930"/>
                    <a:pt x="2109" y="1072"/>
                    <a:pt x="2178" y="1164"/>
                  </a:cubicBezTo>
                  <a:cubicBezTo>
                    <a:pt x="1874" y="1358"/>
                    <a:pt x="1512" y="1457"/>
                    <a:pt x="1152" y="1457"/>
                  </a:cubicBezTo>
                  <a:cubicBezTo>
                    <a:pt x="1110" y="1457"/>
                    <a:pt x="1069" y="1456"/>
                    <a:pt x="1027" y="1453"/>
                  </a:cubicBezTo>
                  <a:cubicBezTo>
                    <a:pt x="894" y="1444"/>
                    <a:pt x="758" y="1422"/>
                    <a:pt x="625" y="1422"/>
                  </a:cubicBezTo>
                  <a:cubicBezTo>
                    <a:pt x="542" y="1422"/>
                    <a:pt x="461" y="1431"/>
                    <a:pt x="382" y="1455"/>
                  </a:cubicBezTo>
                  <a:cubicBezTo>
                    <a:pt x="174" y="1520"/>
                    <a:pt x="1" y="1760"/>
                    <a:pt x="102" y="1952"/>
                  </a:cubicBezTo>
                  <a:cubicBezTo>
                    <a:pt x="237" y="1978"/>
                    <a:pt x="372" y="2004"/>
                    <a:pt x="507" y="2030"/>
                  </a:cubicBezTo>
                  <a:cubicBezTo>
                    <a:pt x="597" y="2257"/>
                    <a:pt x="680" y="2531"/>
                    <a:pt x="534" y="2724"/>
                  </a:cubicBezTo>
                  <a:cubicBezTo>
                    <a:pt x="434" y="2859"/>
                    <a:pt x="226" y="2966"/>
                    <a:pt x="273" y="3129"/>
                  </a:cubicBezTo>
                  <a:cubicBezTo>
                    <a:pt x="331" y="3324"/>
                    <a:pt x="687" y="3274"/>
                    <a:pt x="749" y="3467"/>
                  </a:cubicBezTo>
                  <a:cubicBezTo>
                    <a:pt x="770" y="3534"/>
                    <a:pt x="747" y="3606"/>
                    <a:pt x="742" y="3675"/>
                  </a:cubicBezTo>
                  <a:cubicBezTo>
                    <a:pt x="730" y="3877"/>
                    <a:pt x="916" y="4064"/>
                    <a:pt x="1115" y="4064"/>
                  </a:cubicBezTo>
                  <a:cubicBezTo>
                    <a:pt x="1132" y="4064"/>
                    <a:pt x="1148" y="4063"/>
                    <a:pt x="1164" y="4061"/>
                  </a:cubicBezTo>
                  <a:lnTo>
                    <a:pt x="1164" y="4061"/>
                  </a:lnTo>
                  <a:cubicBezTo>
                    <a:pt x="1040" y="4198"/>
                    <a:pt x="1235" y="4406"/>
                    <a:pt x="1417" y="4444"/>
                  </a:cubicBezTo>
                  <a:cubicBezTo>
                    <a:pt x="1601" y="4481"/>
                    <a:pt x="1828" y="4485"/>
                    <a:pt x="1914" y="4650"/>
                  </a:cubicBezTo>
                  <a:cubicBezTo>
                    <a:pt x="1948" y="4716"/>
                    <a:pt x="1951" y="4793"/>
                    <a:pt x="1978" y="4862"/>
                  </a:cubicBezTo>
                  <a:cubicBezTo>
                    <a:pt x="2047" y="5029"/>
                    <a:pt x="2241" y="5094"/>
                    <a:pt x="2426" y="5094"/>
                  </a:cubicBezTo>
                  <a:cubicBezTo>
                    <a:pt x="2457" y="5094"/>
                    <a:pt x="2487" y="5092"/>
                    <a:pt x="2516" y="5089"/>
                  </a:cubicBezTo>
                  <a:cubicBezTo>
                    <a:pt x="2893" y="5048"/>
                    <a:pt x="3292" y="4731"/>
                    <a:pt x="3213" y="4358"/>
                  </a:cubicBezTo>
                  <a:lnTo>
                    <a:pt x="3213" y="4358"/>
                  </a:lnTo>
                  <a:cubicBezTo>
                    <a:pt x="3487" y="4459"/>
                    <a:pt x="3761" y="4560"/>
                    <a:pt x="4035" y="4660"/>
                  </a:cubicBezTo>
                  <a:cubicBezTo>
                    <a:pt x="4281" y="4903"/>
                    <a:pt x="4626" y="5026"/>
                    <a:pt x="4970" y="5026"/>
                  </a:cubicBezTo>
                  <a:cubicBezTo>
                    <a:pt x="5274" y="5026"/>
                    <a:pt x="5577" y="4930"/>
                    <a:pt x="5811" y="4735"/>
                  </a:cubicBezTo>
                  <a:cubicBezTo>
                    <a:pt x="5895" y="4667"/>
                    <a:pt x="5981" y="4581"/>
                    <a:pt x="6090" y="4579"/>
                  </a:cubicBezTo>
                  <a:cubicBezTo>
                    <a:pt x="6161" y="4579"/>
                    <a:pt x="6229" y="4615"/>
                    <a:pt x="6298" y="4635"/>
                  </a:cubicBezTo>
                  <a:cubicBezTo>
                    <a:pt x="6340" y="4647"/>
                    <a:pt x="6384" y="4654"/>
                    <a:pt x="6427" y="4654"/>
                  </a:cubicBezTo>
                  <a:cubicBezTo>
                    <a:pt x="6596" y="4654"/>
                    <a:pt x="6765" y="4562"/>
                    <a:pt x="6850" y="4414"/>
                  </a:cubicBezTo>
                  <a:lnTo>
                    <a:pt x="6850" y="4414"/>
                  </a:lnTo>
                  <a:cubicBezTo>
                    <a:pt x="6848" y="4720"/>
                    <a:pt x="6846" y="5025"/>
                    <a:pt x="6846" y="5329"/>
                  </a:cubicBezTo>
                  <a:lnTo>
                    <a:pt x="6846" y="5376"/>
                  </a:lnTo>
                  <a:cubicBezTo>
                    <a:pt x="6917" y="5320"/>
                    <a:pt x="6988" y="5258"/>
                    <a:pt x="7011" y="5170"/>
                  </a:cubicBezTo>
                  <a:cubicBezTo>
                    <a:pt x="7024" y="5119"/>
                    <a:pt x="7020" y="5063"/>
                    <a:pt x="7039" y="5016"/>
                  </a:cubicBezTo>
                  <a:cubicBezTo>
                    <a:pt x="7105" y="4847"/>
                    <a:pt x="7390" y="4868"/>
                    <a:pt x="7465" y="4703"/>
                  </a:cubicBezTo>
                  <a:cubicBezTo>
                    <a:pt x="7478" y="4678"/>
                    <a:pt x="7485" y="4645"/>
                    <a:pt x="7504" y="4624"/>
                  </a:cubicBezTo>
                  <a:cubicBezTo>
                    <a:pt x="7532" y="4592"/>
                    <a:pt x="7581" y="4588"/>
                    <a:pt x="7624" y="4585"/>
                  </a:cubicBezTo>
                  <a:cubicBezTo>
                    <a:pt x="7838" y="4579"/>
                    <a:pt x="8052" y="4573"/>
                    <a:pt x="8266" y="4573"/>
                  </a:cubicBezTo>
                  <a:cubicBezTo>
                    <a:pt x="8565" y="4573"/>
                    <a:pt x="8863" y="4586"/>
                    <a:pt x="9158" y="4630"/>
                  </a:cubicBezTo>
                  <a:cubicBezTo>
                    <a:pt x="9256" y="4646"/>
                    <a:pt x="9355" y="4663"/>
                    <a:pt x="9453" y="4663"/>
                  </a:cubicBezTo>
                  <a:cubicBezTo>
                    <a:pt x="9507" y="4663"/>
                    <a:pt x="9561" y="4658"/>
                    <a:pt x="9614" y="4643"/>
                  </a:cubicBezTo>
                  <a:cubicBezTo>
                    <a:pt x="9816" y="4583"/>
                    <a:pt x="9964" y="4395"/>
                    <a:pt x="10171" y="4354"/>
                  </a:cubicBezTo>
                  <a:cubicBezTo>
                    <a:pt x="10207" y="4347"/>
                    <a:pt x="10244" y="4345"/>
                    <a:pt x="10282" y="4345"/>
                  </a:cubicBezTo>
                  <a:cubicBezTo>
                    <a:pt x="10339" y="4345"/>
                    <a:pt x="10398" y="4350"/>
                    <a:pt x="10456" y="4350"/>
                  </a:cubicBezTo>
                  <a:cubicBezTo>
                    <a:pt x="10483" y="4350"/>
                    <a:pt x="10509" y="4349"/>
                    <a:pt x="10536" y="4346"/>
                  </a:cubicBezTo>
                  <a:cubicBezTo>
                    <a:pt x="10797" y="4316"/>
                    <a:pt x="11014" y="4093"/>
                    <a:pt x="11276" y="4093"/>
                  </a:cubicBezTo>
                  <a:cubicBezTo>
                    <a:pt x="11278" y="4093"/>
                    <a:pt x="11281" y="4093"/>
                    <a:pt x="11283" y="4093"/>
                  </a:cubicBezTo>
                  <a:cubicBezTo>
                    <a:pt x="11292" y="4112"/>
                    <a:pt x="11294" y="4133"/>
                    <a:pt x="11294" y="4155"/>
                  </a:cubicBezTo>
                  <a:cubicBezTo>
                    <a:pt x="11341" y="4140"/>
                    <a:pt x="11390" y="4127"/>
                    <a:pt x="11442" y="4123"/>
                  </a:cubicBezTo>
                  <a:cubicBezTo>
                    <a:pt x="11459" y="4121"/>
                    <a:pt x="11476" y="4120"/>
                    <a:pt x="11494" y="4120"/>
                  </a:cubicBezTo>
                  <a:cubicBezTo>
                    <a:pt x="11705" y="4120"/>
                    <a:pt x="11914" y="4227"/>
                    <a:pt x="12124" y="4227"/>
                  </a:cubicBezTo>
                  <a:cubicBezTo>
                    <a:pt x="12159" y="4227"/>
                    <a:pt x="12193" y="4224"/>
                    <a:pt x="12228" y="4217"/>
                  </a:cubicBezTo>
                  <a:cubicBezTo>
                    <a:pt x="12258" y="4211"/>
                    <a:pt x="12292" y="4204"/>
                    <a:pt x="12323" y="4204"/>
                  </a:cubicBezTo>
                  <a:cubicBezTo>
                    <a:pt x="12339" y="4204"/>
                    <a:pt x="12354" y="4206"/>
                    <a:pt x="12367" y="4211"/>
                  </a:cubicBezTo>
                  <a:cubicBezTo>
                    <a:pt x="12430" y="4110"/>
                    <a:pt x="12472" y="3994"/>
                    <a:pt x="12513" y="3883"/>
                  </a:cubicBezTo>
                  <a:cubicBezTo>
                    <a:pt x="12528" y="3838"/>
                    <a:pt x="12543" y="3791"/>
                    <a:pt x="12530" y="3746"/>
                  </a:cubicBezTo>
                  <a:cubicBezTo>
                    <a:pt x="12520" y="3705"/>
                    <a:pt x="12490" y="3675"/>
                    <a:pt x="12479" y="3636"/>
                  </a:cubicBezTo>
                  <a:cubicBezTo>
                    <a:pt x="12462" y="3583"/>
                    <a:pt x="12487" y="3527"/>
                    <a:pt x="12505" y="3474"/>
                  </a:cubicBezTo>
                  <a:cubicBezTo>
                    <a:pt x="12590" y="3223"/>
                    <a:pt x="12524" y="2925"/>
                    <a:pt x="12340" y="2737"/>
                  </a:cubicBezTo>
                  <a:cubicBezTo>
                    <a:pt x="12286" y="2679"/>
                    <a:pt x="12215" y="2614"/>
                    <a:pt x="12235" y="2537"/>
                  </a:cubicBezTo>
                  <a:cubicBezTo>
                    <a:pt x="12252" y="2467"/>
                    <a:pt x="12331" y="2439"/>
                    <a:pt x="12389" y="2394"/>
                  </a:cubicBezTo>
                  <a:cubicBezTo>
                    <a:pt x="12509" y="2297"/>
                    <a:pt x="12522" y="2122"/>
                    <a:pt x="12524" y="1965"/>
                  </a:cubicBezTo>
                  <a:cubicBezTo>
                    <a:pt x="12526" y="1856"/>
                    <a:pt x="12507" y="1717"/>
                    <a:pt x="12400" y="1689"/>
                  </a:cubicBezTo>
                  <a:cubicBezTo>
                    <a:pt x="12357" y="1678"/>
                    <a:pt x="12299" y="1687"/>
                    <a:pt x="12275" y="1648"/>
                  </a:cubicBezTo>
                  <a:cubicBezTo>
                    <a:pt x="12262" y="1631"/>
                    <a:pt x="12262" y="1607"/>
                    <a:pt x="12258" y="1586"/>
                  </a:cubicBezTo>
                  <a:cubicBezTo>
                    <a:pt x="12226" y="1468"/>
                    <a:pt x="12052" y="1460"/>
                    <a:pt x="11982" y="1359"/>
                  </a:cubicBezTo>
                  <a:cubicBezTo>
                    <a:pt x="11877" y="1213"/>
                    <a:pt x="12057" y="982"/>
                    <a:pt x="11952" y="836"/>
                  </a:cubicBezTo>
                  <a:cubicBezTo>
                    <a:pt x="11915" y="785"/>
                    <a:pt x="11853" y="761"/>
                    <a:pt x="11800" y="729"/>
                  </a:cubicBezTo>
                  <a:cubicBezTo>
                    <a:pt x="11690" y="663"/>
                    <a:pt x="11607" y="560"/>
                    <a:pt x="11498" y="491"/>
                  </a:cubicBezTo>
                  <a:cubicBezTo>
                    <a:pt x="11376" y="416"/>
                    <a:pt x="11241" y="391"/>
                    <a:pt x="11099" y="391"/>
                  </a:cubicBezTo>
                  <a:cubicBezTo>
                    <a:pt x="10863" y="391"/>
                    <a:pt x="10607" y="459"/>
                    <a:pt x="10366" y="474"/>
                  </a:cubicBezTo>
                  <a:cubicBezTo>
                    <a:pt x="10276" y="530"/>
                    <a:pt x="10186" y="588"/>
                    <a:pt x="10096" y="645"/>
                  </a:cubicBezTo>
                  <a:cubicBezTo>
                    <a:pt x="10034" y="684"/>
                    <a:pt x="9968" y="735"/>
                    <a:pt x="9970" y="808"/>
                  </a:cubicBezTo>
                  <a:cubicBezTo>
                    <a:pt x="9546" y="939"/>
                    <a:pt x="9103" y="1070"/>
                    <a:pt x="8665" y="1070"/>
                  </a:cubicBezTo>
                  <a:cubicBezTo>
                    <a:pt x="8515" y="1070"/>
                    <a:pt x="8365" y="1054"/>
                    <a:pt x="8217" y="1018"/>
                  </a:cubicBezTo>
                  <a:cubicBezTo>
                    <a:pt x="7853" y="930"/>
                    <a:pt x="7534" y="725"/>
                    <a:pt x="7204" y="553"/>
                  </a:cubicBezTo>
                  <a:cubicBezTo>
                    <a:pt x="6870" y="380"/>
                    <a:pt x="6518" y="238"/>
                    <a:pt x="6158" y="133"/>
                  </a:cubicBezTo>
                  <a:cubicBezTo>
                    <a:pt x="5896" y="57"/>
                    <a:pt x="5618" y="1"/>
                    <a:pt x="53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50"/>
            <p:cNvSpPr/>
            <p:nvPr/>
          </p:nvSpPr>
          <p:spPr>
            <a:xfrm>
              <a:off x="4855076" y="2585143"/>
              <a:ext cx="357631" cy="155032"/>
            </a:xfrm>
            <a:custGeom>
              <a:rect b="b" l="l" r="r" t="t"/>
              <a:pathLst>
                <a:path extrusionOk="0" h="5456" w="12586">
                  <a:moveTo>
                    <a:pt x="5311" y="54"/>
                  </a:moveTo>
                  <a:cubicBezTo>
                    <a:pt x="5547" y="54"/>
                    <a:pt x="5809" y="97"/>
                    <a:pt x="6115" y="185"/>
                  </a:cubicBezTo>
                  <a:cubicBezTo>
                    <a:pt x="6473" y="290"/>
                    <a:pt x="6824" y="429"/>
                    <a:pt x="7156" y="603"/>
                  </a:cubicBezTo>
                  <a:cubicBezTo>
                    <a:pt x="7229" y="641"/>
                    <a:pt x="7302" y="680"/>
                    <a:pt x="7377" y="721"/>
                  </a:cubicBezTo>
                  <a:cubicBezTo>
                    <a:pt x="7630" y="858"/>
                    <a:pt x="7891" y="1001"/>
                    <a:pt x="8176" y="1070"/>
                  </a:cubicBezTo>
                  <a:cubicBezTo>
                    <a:pt x="8320" y="1106"/>
                    <a:pt x="8467" y="1124"/>
                    <a:pt x="8628" y="1124"/>
                  </a:cubicBezTo>
                  <a:cubicBezTo>
                    <a:pt x="9087" y="1124"/>
                    <a:pt x="9560" y="976"/>
                    <a:pt x="9941" y="860"/>
                  </a:cubicBezTo>
                  <a:lnTo>
                    <a:pt x="9961" y="854"/>
                  </a:lnTo>
                  <a:lnTo>
                    <a:pt x="9961" y="832"/>
                  </a:lnTo>
                  <a:cubicBezTo>
                    <a:pt x="9961" y="776"/>
                    <a:pt x="10019" y="731"/>
                    <a:pt x="10074" y="695"/>
                  </a:cubicBezTo>
                  <a:lnTo>
                    <a:pt x="10340" y="526"/>
                  </a:lnTo>
                  <a:cubicBezTo>
                    <a:pt x="10447" y="519"/>
                    <a:pt x="10556" y="502"/>
                    <a:pt x="10663" y="485"/>
                  </a:cubicBezTo>
                  <a:cubicBezTo>
                    <a:pt x="10798" y="466"/>
                    <a:pt x="10935" y="444"/>
                    <a:pt x="11064" y="444"/>
                  </a:cubicBezTo>
                  <a:cubicBezTo>
                    <a:pt x="11223" y="444"/>
                    <a:pt x="11345" y="474"/>
                    <a:pt x="11450" y="541"/>
                  </a:cubicBezTo>
                  <a:cubicBezTo>
                    <a:pt x="11499" y="573"/>
                    <a:pt x="11546" y="614"/>
                    <a:pt x="11591" y="654"/>
                  </a:cubicBezTo>
                  <a:cubicBezTo>
                    <a:pt x="11640" y="697"/>
                    <a:pt x="11692" y="742"/>
                    <a:pt x="11752" y="776"/>
                  </a:cubicBezTo>
                  <a:cubicBezTo>
                    <a:pt x="11762" y="785"/>
                    <a:pt x="11777" y="791"/>
                    <a:pt x="11790" y="800"/>
                  </a:cubicBezTo>
                  <a:cubicBezTo>
                    <a:pt x="11831" y="821"/>
                    <a:pt x="11870" y="843"/>
                    <a:pt x="11895" y="877"/>
                  </a:cubicBezTo>
                  <a:cubicBezTo>
                    <a:pt x="11940" y="941"/>
                    <a:pt x="11923" y="1027"/>
                    <a:pt x="11906" y="1119"/>
                  </a:cubicBezTo>
                  <a:cubicBezTo>
                    <a:pt x="11887" y="1218"/>
                    <a:pt x="11865" y="1319"/>
                    <a:pt x="11925" y="1402"/>
                  </a:cubicBezTo>
                  <a:cubicBezTo>
                    <a:pt x="11960" y="1449"/>
                    <a:pt x="12015" y="1477"/>
                    <a:pt x="12067" y="1505"/>
                  </a:cubicBezTo>
                  <a:cubicBezTo>
                    <a:pt x="12129" y="1537"/>
                    <a:pt x="12182" y="1565"/>
                    <a:pt x="12195" y="1618"/>
                  </a:cubicBezTo>
                  <a:cubicBezTo>
                    <a:pt x="12197" y="1625"/>
                    <a:pt x="12200" y="1631"/>
                    <a:pt x="12200" y="1638"/>
                  </a:cubicBezTo>
                  <a:cubicBezTo>
                    <a:pt x="12202" y="1653"/>
                    <a:pt x="12206" y="1672"/>
                    <a:pt x="12217" y="1689"/>
                  </a:cubicBezTo>
                  <a:cubicBezTo>
                    <a:pt x="12242" y="1726"/>
                    <a:pt x="12283" y="1730"/>
                    <a:pt x="12320" y="1734"/>
                  </a:cubicBezTo>
                  <a:cubicBezTo>
                    <a:pt x="12332" y="1736"/>
                    <a:pt x="12345" y="1738"/>
                    <a:pt x="12358" y="1741"/>
                  </a:cubicBezTo>
                  <a:cubicBezTo>
                    <a:pt x="12446" y="1764"/>
                    <a:pt x="12463" y="1891"/>
                    <a:pt x="12463" y="1991"/>
                  </a:cubicBezTo>
                  <a:cubicBezTo>
                    <a:pt x="12461" y="2141"/>
                    <a:pt x="12448" y="2310"/>
                    <a:pt x="12337" y="2398"/>
                  </a:cubicBezTo>
                  <a:cubicBezTo>
                    <a:pt x="12322" y="2411"/>
                    <a:pt x="12305" y="2422"/>
                    <a:pt x="12287" y="2430"/>
                  </a:cubicBezTo>
                  <a:cubicBezTo>
                    <a:pt x="12240" y="2463"/>
                    <a:pt x="12187" y="2495"/>
                    <a:pt x="12172" y="2557"/>
                  </a:cubicBezTo>
                  <a:cubicBezTo>
                    <a:pt x="12152" y="2643"/>
                    <a:pt x="12219" y="2713"/>
                    <a:pt x="12275" y="2769"/>
                  </a:cubicBezTo>
                  <a:lnTo>
                    <a:pt x="12285" y="2780"/>
                  </a:lnTo>
                  <a:cubicBezTo>
                    <a:pt x="12463" y="2964"/>
                    <a:pt x="12527" y="3249"/>
                    <a:pt x="12446" y="3491"/>
                  </a:cubicBezTo>
                  <a:lnTo>
                    <a:pt x="12437" y="3510"/>
                  </a:lnTo>
                  <a:cubicBezTo>
                    <a:pt x="12420" y="3557"/>
                    <a:pt x="12401" y="3613"/>
                    <a:pt x="12418" y="3669"/>
                  </a:cubicBezTo>
                  <a:cubicBezTo>
                    <a:pt x="12425" y="3692"/>
                    <a:pt x="12435" y="3712"/>
                    <a:pt x="12446" y="3729"/>
                  </a:cubicBezTo>
                  <a:cubicBezTo>
                    <a:pt x="12457" y="3746"/>
                    <a:pt x="12465" y="3761"/>
                    <a:pt x="12470" y="3778"/>
                  </a:cubicBezTo>
                  <a:cubicBezTo>
                    <a:pt x="12480" y="3814"/>
                    <a:pt x="12467" y="3855"/>
                    <a:pt x="12452" y="3900"/>
                  </a:cubicBezTo>
                  <a:cubicBezTo>
                    <a:pt x="12416" y="4003"/>
                    <a:pt x="12375" y="4112"/>
                    <a:pt x="12320" y="4204"/>
                  </a:cubicBezTo>
                  <a:cubicBezTo>
                    <a:pt x="12312" y="4203"/>
                    <a:pt x="12304" y="4203"/>
                    <a:pt x="12295" y="4203"/>
                  </a:cubicBezTo>
                  <a:cubicBezTo>
                    <a:pt x="12265" y="4203"/>
                    <a:pt x="12230" y="4208"/>
                    <a:pt x="12202" y="4215"/>
                  </a:cubicBezTo>
                  <a:lnTo>
                    <a:pt x="12187" y="4217"/>
                  </a:lnTo>
                  <a:cubicBezTo>
                    <a:pt x="12157" y="4224"/>
                    <a:pt x="12125" y="4226"/>
                    <a:pt x="12090" y="4226"/>
                  </a:cubicBezTo>
                  <a:cubicBezTo>
                    <a:pt x="11990" y="4226"/>
                    <a:pt x="11889" y="4200"/>
                    <a:pt x="11782" y="4174"/>
                  </a:cubicBezTo>
                  <a:cubicBezTo>
                    <a:pt x="11676" y="4147"/>
                    <a:pt x="11565" y="4119"/>
                    <a:pt x="11456" y="4119"/>
                  </a:cubicBezTo>
                  <a:cubicBezTo>
                    <a:pt x="11439" y="4119"/>
                    <a:pt x="11422" y="4119"/>
                    <a:pt x="11405" y="4121"/>
                  </a:cubicBezTo>
                  <a:cubicBezTo>
                    <a:pt x="11366" y="4125"/>
                    <a:pt x="11328" y="4132"/>
                    <a:pt x="11285" y="4144"/>
                  </a:cubicBezTo>
                  <a:cubicBezTo>
                    <a:pt x="11283" y="4132"/>
                    <a:pt x="11278" y="4119"/>
                    <a:pt x="11272" y="4108"/>
                  </a:cubicBezTo>
                  <a:lnTo>
                    <a:pt x="11265" y="4093"/>
                  </a:lnTo>
                  <a:lnTo>
                    <a:pt x="11242" y="4093"/>
                  </a:lnTo>
                  <a:cubicBezTo>
                    <a:pt x="11096" y="4093"/>
                    <a:pt x="10963" y="4157"/>
                    <a:pt x="10835" y="4222"/>
                  </a:cubicBezTo>
                  <a:cubicBezTo>
                    <a:pt x="10728" y="4275"/>
                    <a:pt x="10614" y="4333"/>
                    <a:pt x="10498" y="4346"/>
                  </a:cubicBezTo>
                  <a:cubicBezTo>
                    <a:pt x="10477" y="4348"/>
                    <a:pt x="10456" y="4349"/>
                    <a:pt x="10435" y="4349"/>
                  </a:cubicBezTo>
                  <a:cubicBezTo>
                    <a:pt x="10403" y="4349"/>
                    <a:pt x="10370" y="4347"/>
                    <a:pt x="10338" y="4346"/>
                  </a:cubicBezTo>
                  <a:cubicBezTo>
                    <a:pt x="10308" y="4346"/>
                    <a:pt x="10280" y="4344"/>
                    <a:pt x="10250" y="4344"/>
                  </a:cubicBezTo>
                  <a:cubicBezTo>
                    <a:pt x="10203" y="4344"/>
                    <a:pt x="10166" y="4348"/>
                    <a:pt x="10130" y="4354"/>
                  </a:cubicBezTo>
                  <a:cubicBezTo>
                    <a:pt x="10016" y="4378"/>
                    <a:pt x="9918" y="4442"/>
                    <a:pt x="9826" y="4507"/>
                  </a:cubicBezTo>
                  <a:cubicBezTo>
                    <a:pt x="9744" y="4560"/>
                    <a:pt x="9663" y="4616"/>
                    <a:pt x="9571" y="4644"/>
                  </a:cubicBezTo>
                  <a:cubicBezTo>
                    <a:pt x="9526" y="4656"/>
                    <a:pt x="9475" y="4661"/>
                    <a:pt x="9421" y="4661"/>
                  </a:cubicBezTo>
                  <a:cubicBezTo>
                    <a:pt x="9340" y="4661"/>
                    <a:pt x="9252" y="4650"/>
                    <a:pt x="9168" y="4637"/>
                  </a:cubicBezTo>
                  <a:lnTo>
                    <a:pt x="9127" y="4631"/>
                  </a:lnTo>
                  <a:cubicBezTo>
                    <a:pt x="8866" y="4590"/>
                    <a:pt x="8581" y="4573"/>
                    <a:pt x="8234" y="4573"/>
                  </a:cubicBezTo>
                  <a:cubicBezTo>
                    <a:pt x="8017" y="4573"/>
                    <a:pt x="7799" y="4579"/>
                    <a:pt x="7589" y="4586"/>
                  </a:cubicBezTo>
                  <a:cubicBezTo>
                    <a:pt x="7540" y="4588"/>
                    <a:pt x="7484" y="4592"/>
                    <a:pt x="7448" y="4633"/>
                  </a:cubicBezTo>
                  <a:cubicBezTo>
                    <a:pt x="7433" y="4652"/>
                    <a:pt x="7424" y="4674"/>
                    <a:pt x="7415" y="4695"/>
                  </a:cubicBezTo>
                  <a:cubicBezTo>
                    <a:pt x="7413" y="4704"/>
                    <a:pt x="7411" y="4712"/>
                    <a:pt x="7407" y="4719"/>
                  </a:cubicBezTo>
                  <a:cubicBezTo>
                    <a:pt x="7375" y="4791"/>
                    <a:pt x="7293" y="4824"/>
                    <a:pt x="7208" y="4858"/>
                  </a:cubicBezTo>
                  <a:cubicBezTo>
                    <a:pt x="7113" y="4896"/>
                    <a:pt x="7017" y="4935"/>
                    <a:pt x="6978" y="5031"/>
                  </a:cubicBezTo>
                  <a:cubicBezTo>
                    <a:pt x="6965" y="5064"/>
                    <a:pt x="6963" y="5096"/>
                    <a:pt x="6959" y="5128"/>
                  </a:cubicBezTo>
                  <a:cubicBezTo>
                    <a:pt x="6957" y="5149"/>
                    <a:pt x="6955" y="5171"/>
                    <a:pt x="6950" y="5190"/>
                  </a:cubicBezTo>
                  <a:cubicBezTo>
                    <a:pt x="6933" y="5252"/>
                    <a:pt x="6886" y="5304"/>
                    <a:pt x="6837" y="5346"/>
                  </a:cubicBezTo>
                  <a:lnTo>
                    <a:pt x="6843" y="4339"/>
                  </a:lnTo>
                  <a:lnTo>
                    <a:pt x="6792" y="4427"/>
                  </a:lnTo>
                  <a:cubicBezTo>
                    <a:pt x="6713" y="4564"/>
                    <a:pt x="6556" y="4652"/>
                    <a:pt x="6391" y="4652"/>
                  </a:cubicBezTo>
                  <a:cubicBezTo>
                    <a:pt x="6348" y="4652"/>
                    <a:pt x="6308" y="4646"/>
                    <a:pt x="6271" y="4635"/>
                  </a:cubicBezTo>
                  <a:cubicBezTo>
                    <a:pt x="6250" y="4629"/>
                    <a:pt x="6231" y="4622"/>
                    <a:pt x="6211" y="4616"/>
                  </a:cubicBezTo>
                  <a:cubicBezTo>
                    <a:pt x="6162" y="4596"/>
                    <a:pt x="6113" y="4579"/>
                    <a:pt x="6053" y="4579"/>
                  </a:cubicBezTo>
                  <a:cubicBezTo>
                    <a:pt x="5948" y="4581"/>
                    <a:pt x="5862" y="4654"/>
                    <a:pt x="5787" y="4719"/>
                  </a:cubicBezTo>
                  <a:lnTo>
                    <a:pt x="5759" y="4740"/>
                  </a:lnTo>
                  <a:cubicBezTo>
                    <a:pt x="5539" y="4924"/>
                    <a:pt x="5247" y="5025"/>
                    <a:pt x="4937" y="5025"/>
                  </a:cubicBezTo>
                  <a:cubicBezTo>
                    <a:pt x="4583" y="5025"/>
                    <a:pt x="4251" y="4896"/>
                    <a:pt x="4020" y="4667"/>
                  </a:cubicBezTo>
                  <a:lnTo>
                    <a:pt x="3141" y="4344"/>
                  </a:lnTo>
                  <a:lnTo>
                    <a:pt x="3152" y="4391"/>
                  </a:lnTo>
                  <a:cubicBezTo>
                    <a:pt x="3180" y="4517"/>
                    <a:pt x="3148" y="4646"/>
                    <a:pt x="3064" y="4761"/>
                  </a:cubicBezTo>
                  <a:cubicBezTo>
                    <a:pt x="2938" y="4935"/>
                    <a:pt x="2708" y="5064"/>
                    <a:pt x="2477" y="5089"/>
                  </a:cubicBezTo>
                  <a:cubicBezTo>
                    <a:pt x="2449" y="5091"/>
                    <a:pt x="2421" y="5094"/>
                    <a:pt x="2393" y="5094"/>
                  </a:cubicBezTo>
                  <a:cubicBezTo>
                    <a:pt x="2314" y="5094"/>
                    <a:pt x="2051" y="5079"/>
                    <a:pt x="1969" y="4879"/>
                  </a:cubicBezTo>
                  <a:cubicBezTo>
                    <a:pt x="1956" y="4849"/>
                    <a:pt x="1950" y="4819"/>
                    <a:pt x="1943" y="4787"/>
                  </a:cubicBezTo>
                  <a:cubicBezTo>
                    <a:pt x="1935" y="4746"/>
                    <a:pt x="1924" y="4704"/>
                    <a:pt x="1903" y="4663"/>
                  </a:cubicBezTo>
                  <a:cubicBezTo>
                    <a:pt x="1826" y="4517"/>
                    <a:pt x="1648" y="4487"/>
                    <a:pt x="1491" y="4462"/>
                  </a:cubicBezTo>
                  <a:cubicBezTo>
                    <a:pt x="1457" y="4455"/>
                    <a:pt x="1421" y="4451"/>
                    <a:pt x="1389" y="4442"/>
                  </a:cubicBezTo>
                  <a:cubicBezTo>
                    <a:pt x="1273" y="4419"/>
                    <a:pt x="1155" y="4324"/>
                    <a:pt x="1125" y="4230"/>
                  </a:cubicBezTo>
                  <a:cubicBezTo>
                    <a:pt x="1108" y="4183"/>
                    <a:pt x="1116" y="4140"/>
                    <a:pt x="1149" y="4104"/>
                  </a:cubicBezTo>
                  <a:lnTo>
                    <a:pt x="1200" y="4048"/>
                  </a:lnTo>
                  <a:lnTo>
                    <a:pt x="1200" y="4048"/>
                  </a:lnTo>
                  <a:lnTo>
                    <a:pt x="1125" y="4059"/>
                  </a:lnTo>
                  <a:cubicBezTo>
                    <a:pt x="1109" y="4061"/>
                    <a:pt x="1094" y="4062"/>
                    <a:pt x="1078" y="4062"/>
                  </a:cubicBezTo>
                  <a:cubicBezTo>
                    <a:pt x="987" y="4062"/>
                    <a:pt x="897" y="4021"/>
                    <a:pt x="829" y="3947"/>
                  </a:cubicBezTo>
                  <a:cubicBezTo>
                    <a:pt x="763" y="3877"/>
                    <a:pt x="729" y="3789"/>
                    <a:pt x="735" y="3703"/>
                  </a:cubicBezTo>
                  <a:cubicBezTo>
                    <a:pt x="735" y="3682"/>
                    <a:pt x="739" y="3662"/>
                    <a:pt x="742" y="3641"/>
                  </a:cubicBezTo>
                  <a:cubicBezTo>
                    <a:pt x="750" y="3592"/>
                    <a:pt x="757" y="3538"/>
                    <a:pt x="739" y="3485"/>
                  </a:cubicBezTo>
                  <a:cubicBezTo>
                    <a:pt x="705" y="3377"/>
                    <a:pt x="594" y="3337"/>
                    <a:pt x="484" y="3300"/>
                  </a:cubicBezTo>
                  <a:cubicBezTo>
                    <a:pt x="384" y="3264"/>
                    <a:pt x="289" y="3232"/>
                    <a:pt x="264" y="3146"/>
                  </a:cubicBezTo>
                  <a:cubicBezTo>
                    <a:pt x="236" y="3050"/>
                    <a:pt x="319" y="2970"/>
                    <a:pt x="407" y="2887"/>
                  </a:cubicBezTo>
                  <a:cubicBezTo>
                    <a:pt x="448" y="2848"/>
                    <a:pt x="489" y="2810"/>
                    <a:pt x="521" y="2767"/>
                  </a:cubicBezTo>
                  <a:cubicBezTo>
                    <a:pt x="671" y="2565"/>
                    <a:pt x="594" y="2289"/>
                    <a:pt x="497" y="2047"/>
                  </a:cubicBezTo>
                  <a:lnTo>
                    <a:pt x="491" y="2032"/>
                  </a:lnTo>
                  <a:lnTo>
                    <a:pt x="86" y="1953"/>
                  </a:lnTo>
                  <a:cubicBezTo>
                    <a:pt x="50" y="1876"/>
                    <a:pt x="67" y="1801"/>
                    <a:pt x="88" y="1749"/>
                  </a:cubicBezTo>
                  <a:cubicBezTo>
                    <a:pt x="133" y="1638"/>
                    <a:pt x="238" y="1543"/>
                    <a:pt x="354" y="1507"/>
                  </a:cubicBezTo>
                  <a:cubicBezTo>
                    <a:pt x="422" y="1486"/>
                    <a:pt x="499" y="1475"/>
                    <a:pt x="589" y="1475"/>
                  </a:cubicBezTo>
                  <a:cubicBezTo>
                    <a:pt x="671" y="1475"/>
                    <a:pt x="757" y="1483"/>
                    <a:pt x="838" y="1492"/>
                  </a:cubicBezTo>
                  <a:cubicBezTo>
                    <a:pt x="889" y="1498"/>
                    <a:pt x="939" y="1503"/>
                    <a:pt x="990" y="1505"/>
                  </a:cubicBezTo>
                  <a:cubicBezTo>
                    <a:pt x="1033" y="1508"/>
                    <a:pt x="1076" y="1509"/>
                    <a:pt x="1119" y="1509"/>
                  </a:cubicBezTo>
                  <a:cubicBezTo>
                    <a:pt x="1489" y="1509"/>
                    <a:pt x="1858" y="1403"/>
                    <a:pt x="2158" y="1211"/>
                  </a:cubicBezTo>
                  <a:lnTo>
                    <a:pt x="2181" y="1196"/>
                  </a:lnTo>
                  <a:lnTo>
                    <a:pt x="2164" y="1173"/>
                  </a:lnTo>
                  <a:cubicBezTo>
                    <a:pt x="2136" y="1136"/>
                    <a:pt x="2138" y="1094"/>
                    <a:pt x="2143" y="1064"/>
                  </a:cubicBezTo>
                  <a:cubicBezTo>
                    <a:pt x="2153" y="1008"/>
                    <a:pt x="2194" y="952"/>
                    <a:pt x="2243" y="922"/>
                  </a:cubicBezTo>
                  <a:cubicBezTo>
                    <a:pt x="2321" y="875"/>
                    <a:pt x="2415" y="871"/>
                    <a:pt x="2496" y="871"/>
                  </a:cubicBezTo>
                  <a:lnTo>
                    <a:pt x="2563" y="871"/>
                  </a:lnTo>
                  <a:lnTo>
                    <a:pt x="3510" y="894"/>
                  </a:lnTo>
                  <a:lnTo>
                    <a:pt x="3518" y="888"/>
                  </a:lnTo>
                  <a:cubicBezTo>
                    <a:pt x="3795" y="659"/>
                    <a:pt x="4118" y="481"/>
                    <a:pt x="4431" y="312"/>
                  </a:cubicBezTo>
                  <a:cubicBezTo>
                    <a:pt x="4540" y="252"/>
                    <a:pt x="4654" y="189"/>
                    <a:pt x="4774" y="144"/>
                  </a:cubicBezTo>
                  <a:cubicBezTo>
                    <a:pt x="4934" y="84"/>
                    <a:pt x="5114" y="54"/>
                    <a:pt x="5311" y="54"/>
                  </a:cubicBezTo>
                  <a:close/>
                  <a:moveTo>
                    <a:pt x="5311" y="1"/>
                  </a:moveTo>
                  <a:cubicBezTo>
                    <a:pt x="5108" y="1"/>
                    <a:pt x="4922" y="33"/>
                    <a:pt x="4754" y="95"/>
                  </a:cubicBezTo>
                  <a:cubicBezTo>
                    <a:pt x="4630" y="140"/>
                    <a:pt x="4517" y="202"/>
                    <a:pt x="4405" y="264"/>
                  </a:cubicBezTo>
                  <a:cubicBezTo>
                    <a:pt x="4092" y="434"/>
                    <a:pt x="3771" y="611"/>
                    <a:pt x="3490" y="841"/>
                  </a:cubicBezTo>
                  <a:lnTo>
                    <a:pt x="2565" y="817"/>
                  </a:lnTo>
                  <a:lnTo>
                    <a:pt x="2496" y="817"/>
                  </a:lnTo>
                  <a:cubicBezTo>
                    <a:pt x="2408" y="817"/>
                    <a:pt x="2306" y="824"/>
                    <a:pt x="2218" y="875"/>
                  </a:cubicBezTo>
                  <a:cubicBezTo>
                    <a:pt x="2153" y="914"/>
                    <a:pt x="2104" y="982"/>
                    <a:pt x="2091" y="1055"/>
                  </a:cubicBezTo>
                  <a:cubicBezTo>
                    <a:pt x="2081" y="1100"/>
                    <a:pt x="2087" y="1143"/>
                    <a:pt x="2106" y="1181"/>
                  </a:cubicBezTo>
                  <a:cubicBezTo>
                    <a:pt x="1820" y="1360"/>
                    <a:pt x="1469" y="1457"/>
                    <a:pt x="1116" y="1457"/>
                  </a:cubicBezTo>
                  <a:cubicBezTo>
                    <a:pt x="1075" y="1457"/>
                    <a:pt x="1033" y="1456"/>
                    <a:pt x="992" y="1453"/>
                  </a:cubicBezTo>
                  <a:cubicBezTo>
                    <a:pt x="943" y="1449"/>
                    <a:pt x="894" y="1445"/>
                    <a:pt x="844" y="1438"/>
                  </a:cubicBezTo>
                  <a:cubicBezTo>
                    <a:pt x="761" y="1430"/>
                    <a:pt x="673" y="1421"/>
                    <a:pt x="589" y="1421"/>
                  </a:cubicBezTo>
                  <a:cubicBezTo>
                    <a:pt x="493" y="1421"/>
                    <a:pt x="412" y="1432"/>
                    <a:pt x="339" y="1456"/>
                  </a:cubicBezTo>
                  <a:cubicBezTo>
                    <a:pt x="208" y="1496"/>
                    <a:pt x="90" y="1603"/>
                    <a:pt x="39" y="1728"/>
                  </a:cubicBezTo>
                  <a:cubicBezTo>
                    <a:pt x="0" y="1820"/>
                    <a:pt x="2" y="1910"/>
                    <a:pt x="43" y="1989"/>
                  </a:cubicBezTo>
                  <a:lnTo>
                    <a:pt x="50" y="2002"/>
                  </a:lnTo>
                  <a:lnTo>
                    <a:pt x="452" y="2079"/>
                  </a:lnTo>
                  <a:cubicBezTo>
                    <a:pt x="540" y="2306"/>
                    <a:pt x="609" y="2559"/>
                    <a:pt x="478" y="2735"/>
                  </a:cubicBezTo>
                  <a:cubicBezTo>
                    <a:pt x="448" y="2773"/>
                    <a:pt x="409" y="2812"/>
                    <a:pt x="369" y="2848"/>
                  </a:cubicBezTo>
                  <a:cubicBezTo>
                    <a:pt x="274" y="2940"/>
                    <a:pt x="176" y="3032"/>
                    <a:pt x="212" y="3161"/>
                  </a:cubicBezTo>
                  <a:cubicBezTo>
                    <a:pt x="244" y="3272"/>
                    <a:pt x="358" y="3313"/>
                    <a:pt x="467" y="3350"/>
                  </a:cubicBezTo>
                  <a:cubicBezTo>
                    <a:pt x="568" y="3386"/>
                    <a:pt x="662" y="3418"/>
                    <a:pt x="690" y="3502"/>
                  </a:cubicBezTo>
                  <a:cubicBezTo>
                    <a:pt x="703" y="3542"/>
                    <a:pt x="697" y="3587"/>
                    <a:pt x="688" y="3635"/>
                  </a:cubicBezTo>
                  <a:cubicBezTo>
                    <a:pt x="686" y="3656"/>
                    <a:pt x="682" y="3677"/>
                    <a:pt x="682" y="3699"/>
                  </a:cubicBezTo>
                  <a:cubicBezTo>
                    <a:pt x="675" y="3799"/>
                    <a:pt x="714" y="3902"/>
                    <a:pt x="789" y="3984"/>
                  </a:cubicBezTo>
                  <a:cubicBezTo>
                    <a:pt x="868" y="4067"/>
                    <a:pt x="973" y="4117"/>
                    <a:pt x="1078" y="4117"/>
                  </a:cubicBezTo>
                  <a:cubicBezTo>
                    <a:pt x="1061" y="4155"/>
                    <a:pt x="1059" y="4200"/>
                    <a:pt x="1074" y="4247"/>
                  </a:cubicBezTo>
                  <a:cubicBezTo>
                    <a:pt x="1110" y="4359"/>
                    <a:pt x="1243" y="4468"/>
                    <a:pt x="1378" y="4496"/>
                  </a:cubicBezTo>
                  <a:cubicBezTo>
                    <a:pt x="1412" y="4502"/>
                    <a:pt x="1446" y="4509"/>
                    <a:pt x="1483" y="4515"/>
                  </a:cubicBezTo>
                  <a:cubicBezTo>
                    <a:pt x="1635" y="4539"/>
                    <a:pt x="1791" y="4564"/>
                    <a:pt x="1856" y="4689"/>
                  </a:cubicBezTo>
                  <a:cubicBezTo>
                    <a:pt x="1873" y="4721"/>
                    <a:pt x="1881" y="4759"/>
                    <a:pt x="1892" y="4800"/>
                  </a:cubicBezTo>
                  <a:cubicBezTo>
                    <a:pt x="1898" y="4832"/>
                    <a:pt x="1907" y="4866"/>
                    <a:pt x="1920" y="4899"/>
                  </a:cubicBezTo>
                  <a:cubicBezTo>
                    <a:pt x="1982" y="5055"/>
                    <a:pt x="2160" y="5147"/>
                    <a:pt x="2393" y="5147"/>
                  </a:cubicBezTo>
                  <a:cubicBezTo>
                    <a:pt x="2423" y="5147"/>
                    <a:pt x="2453" y="5145"/>
                    <a:pt x="2483" y="5143"/>
                  </a:cubicBezTo>
                  <a:cubicBezTo>
                    <a:pt x="2728" y="5115"/>
                    <a:pt x="2972" y="4978"/>
                    <a:pt x="3107" y="4794"/>
                  </a:cubicBezTo>
                  <a:cubicBezTo>
                    <a:pt x="3190" y="4678"/>
                    <a:pt x="3227" y="4551"/>
                    <a:pt x="3212" y="4425"/>
                  </a:cubicBezTo>
                  <a:lnTo>
                    <a:pt x="3212" y="4425"/>
                  </a:lnTo>
                  <a:lnTo>
                    <a:pt x="3985" y="4710"/>
                  </a:lnTo>
                  <a:cubicBezTo>
                    <a:pt x="4227" y="4946"/>
                    <a:pt x="4572" y="5079"/>
                    <a:pt x="4937" y="5079"/>
                  </a:cubicBezTo>
                  <a:cubicBezTo>
                    <a:pt x="5260" y="5079"/>
                    <a:pt x="5564" y="4974"/>
                    <a:pt x="5794" y="4783"/>
                  </a:cubicBezTo>
                  <a:lnTo>
                    <a:pt x="5821" y="4759"/>
                  </a:lnTo>
                  <a:cubicBezTo>
                    <a:pt x="5894" y="4697"/>
                    <a:pt x="5967" y="4633"/>
                    <a:pt x="6059" y="4633"/>
                  </a:cubicBezTo>
                  <a:cubicBezTo>
                    <a:pt x="6102" y="4633"/>
                    <a:pt x="6147" y="4648"/>
                    <a:pt x="6192" y="4665"/>
                  </a:cubicBezTo>
                  <a:cubicBezTo>
                    <a:pt x="6213" y="4674"/>
                    <a:pt x="6235" y="4680"/>
                    <a:pt x="6254" y="4686"/>
                  </a:cubicBezTo>
                  <a:cubicBezTo>
                    <a:pt x="6299" y="4699"/>
                    <a:pt x="6344" y="4706"/>
                    <a:pt x="6391" y="4706"/>
                  </a:cubicBezTo>
                  <a:cubicBezTo>
                    <a:pt x="6543" y="4706"/>
                    <a:pt x="6691" y="4637"/>
                    <a:pt x="6788" y="4526"/>
                  </a:cubicBezTo>
                  <a:lnTo>
                    <a:pt x="6788" y="4526"/>
                  </a:lnTo>
                  <a:lnTo>
                    <a:pt x="6783" y="5355"/>
                  </a:lnTo>
                  <a:lnTo>
                    <a:pt x="6783" y="5456"/>
                  </a:lnTo>
                  <a:lnTo>
                    <a:pt x="6826" y="5423"/>
                  </a:lnTo>
                  <a:cubicBezTo>
                    <a:pt x="6899" y="5368"/>
                    <a:pt x="6976" y="5301"/>
                    <a:pt x="7002" y="5203"/>
                  </a:cubicBezTo>
                  <a:cubicBezTo>
                    <a:pt x="7008" y="5179"/>
                    <a:pt x="7010" y="5156"/>
                    <a:pt x="7013" y="5132"/>
                  </a:cubicBezTo>
                  <a:cubicBezTo>
                    <a:pt x="7017" y="5104"/>
                    <a:pt x="7019" y="5076"/>
                    <a:pt x="7030" y="5051"/>
                  </a:cubicBezTo>
                  <a:cubicBezTo>
                    <a:pt x="7058" y="4976"/>
                    <a:pt x="7141" y="4944"/>
                    <a:pt x="7227" y="4907"/>
                  </a:cubicBezTo>
                  <a:cubicBezTo>
                    <a:pt x="7319" y="4871"/>
                    <a:pt x="7413" y="4832"/>
                    <a:pt x="7456" y="4742"/>
                  </a:cubicBezTo>
                  <a:cubicBezTo>
                    <a:pt x="7460" y="4731"/>
                    <a:pt x="7463" y="4723"/>
                    <a:pt x="7467" y="4712"/>
                  </a:cubicBezTo>
                  <a:cubicBezTo>
                    <a:pt x="7473" y="4695"/>
                    <a:pt x="7480" y="4680"/>
                    <a:pt x="7488" y="4667"/>
                  </a:cubicBezTo>
                  <a:cubicBezTo>
                    <a:pt x="7510" y="4644"/>
                    <a:pt x="7550" y="4641"/>
                    <a:pt x="7591" y="4639"/>
                  </a:cubicBezTo>
                  <a:cubicBezTo>
                    <a:pt x="7801" y="4633"/>
                    <a:pt x="8017" y="4626"/>
                    <a:pt x="8234" y="4626"/>
                  </a:cubicBezTo>
                  <a:cubicBezTo>
                    <a:pt x="8579" y="4626"/>
                    <a:pt x="8862" y="4644"/>
                    <a:pt x="9119" y="4682"/>
                  </a:cubicBezTo>
                  <a:lnTo>
                    <a:pt x="9162" y="4689"/>
                  </a:lnTo>
                  <a:cubicBezTo>
                    <a:pt x="9245" y="4702"/>
                    <a:pt x="9334" y="4714"/>
                    <a:pt x="9418" y="4714"/>
                  </a:cubicBezTo>
                  <a:cubicBezTo>
                    <a:pt x="9478" y="4714"/>
                    <a:pt x="9535" y="4708"/>
                    <a:pt x="9586" y="4693"/>
                  </a:cubicBezTo>
                  <a:cubicBezTo>
                    <a:pt x="9684" y="4665"/>
                    <a:pt x="9772" y="4607"/>
                    <a:pt x="9856" y="4549"/>
                  </a:cubicBezTo>
                  <a:cubicBezTo>
                    <a:pt x="9948" y="4487"/>
                    <a:pt x="10038" y="4427"/>
                    <a:pt x="10141" y="4406"/>
                  </a:cubicBezTo>
                  <a:cubicBezTo>
                    <a:pt x="10173" y="4399"/>
                    <a:pt x="10207" y="4397"/>
                    <a:pt x="10250" y="4397"/>
                  </a:cubicBezTo>
                  <a:cubicBezTo>
                    <a:pt x="10278" y="4397"/>
                    <a:pt x="10308" y="4399"/>
                    <a:pt x="10336" y="4399"/>
                  </a:cubicBezTo>
                  <a:cubicBezTo>
                    <a:pt x="10366" y="4402"/>
                    <a:pt x="10396" y="4403"/>
                    <a:pt x="10424" y="4403"/>
                  </a:cubicBezTo>
                  <a:cubicBezTo>
                    <a:pt x="10453" y="4403"/>
                    <a:pt x="10480" y="4402"/>
                    <a:pt x="10505" y="4399"/>
                  </a:cubicBezTo>
                  <a:cubicBezTo>
                    <a:pt x="10631" y="4384"/>
                    <a:pt x="10747" y="4327"/>
                    <a:pt x="10858" y="4271"/>
                  </a:cubicBezTo>
                  <a:cubicBezTo>
                    <a:pt x="10983" y="4209"/>
                    <a:pt x="11100" y="4149"/>
                    <a:pt x="11229" y="4147"/>
                  </a:cubicBezTo>
                  <a:cubicBezTo>
                    <a:pt x="11231" y="4155"/>
                    <a:pt x="11233" y="4168"/>
                    <a:pt x="11233" y="4179"/>
                  </a:cubicBezTo>
                  <a:lnTo>
                    <a:pt x="11231" y="4217"/>
                  </a:lnTo>
                  <a:lnTo>
                    <a:pt x="11231" y="4217"/>
                  </a:lnTo>
                  <a:lnTo>
                    <a:pt x="11268" y="4207"/>
                  </a:lnTo>
                  <a:cubicBezTo>
                    <a:pt x="11321" y="4189"/>
                    <a:pt x="11366" y="4179"/>
                    <a:pt x="11409" y="4174"/>
                  </a:cubicBezTo>
                  <a:cubicBezTo>
                    <a:pt x="11425" y="4173"/>
                    <a:pt x="11441" y="4172"/>
                    <a:pt x="11457" y="4172"/>
                  </a:cubicBezTo>
                  <a:cubicBezTo>
                    <a:pt x="11562" y="4172"/>
                    <a:pt x="11667" y="4200"/>
                    <a:pt x="11769" y="4226"/>
                  </a:cubicBezTo>
                  <a:cubicBezTo>
                    <a:pt x="11874" y="4252"/>
                    <a:pt x="11983" y="4279"/>
                    <a:pt x="12090" y="4279"/>
                  </a:cubicBezTo>
                  <a:cubicBezTo>
                    <a:pt x="12129" y="4279"/>
                    <a:pt x="12163" y="4277"/>
                    <a:pt x="12197" y="4271"/>
                  </a:cubicBezTo>
                  <a:lnTo>
                    <a:pt x="12212" y="4267"/>
                  </a:lnTo>
                  <a:cubicBezTo>
                    <a:pt x="12239" y="4262"/>
                    <a:pt x="12268" y="4257"/>
                    <a:pt x="12291" y="4257"/>
                  </a:cubicBezTo>
                  <a:cubicBezTo>
                    <a:pt x="12304" y="4257"/>
                    <a:pt x="12315" y="4259"/>
                    <a:pt x="12324" y="4262"/>
                  </a:cubicBezTo>
                  <a:lnTo>
                    <a:pt x="12343" y="4269"/>
                  </a:lnTo>
                  <a:lnTo>
                    <a:pt x="12356" y="4249"/>
                  </a:lnTo>
                  <a:cubicBezTo>
                    <a:pt x="12418" y="4149"/>
                    <a:pt x="12463" y="4029"/>
                    <a:pt x="12502" y="3917"/>
                  </a:cubicBezTo>
                  <a:cubicBezTo>
                    <a:pt x="12517" y="3874"/>
                    <a:pt x="12536" y="3819"/>
                    <a:pt x="12521" y="3763"/>
                  </a:cubicBezTo>
                  <a:cubicBezTo>
                    <a:pt x="12515" y="3742"/>
                    <a:pt x="12504" y="3720"/>
                    <a:pt x="12493" y="3703"/>
                  </a:cubicBezTo>
                  <a:cubicBezTo>
                    <a:pt x="12482" y="3686"/>
                    <a:pt x="12474" y="3671"/>
                    <a:pt x="12470" y="3654"/>
                  </a:cubicBezTo>
                  <a:cubicBezTo>
                    <a:pt x="12457" y="3615"/>
                    <a:pt x="12474" y="3572"/>
                    <a:pt x="12489" y="3527"/>
                  </a:cubicBezTo>
                  <a:lnTo>
                    <a:pt x="12495" y="3508"/>
                  </a:lnTo>
                  <a:cubicBezTo>
                    <a:pt x="12585" y="3249"/>
                    <a:pt x="12517" y="2940"/>
                    <a:pt x="12324" y="2743"/>
                  </a:cubicBezTo>
                  <a:lnTo>
                    <a:pt x="12313" y="2733"/>
                  </a:lnTo>
                  <a:cubicBezTo>
                    <a:pt x="12266" y="2683"/>
                    <a:pt x="12210" y="2628"/>
                    <a:pt x="12225" y="2570"/>
                  </a:cubicBezTo>
                  <a:cubicBezTo>
                    <a:pt x="12234" y="2529"/>
                    <a:pt x="12275" y="2503"/>
                    <a:pt x="12317" y="2478"/>
                  </a:cubicBezTo>
                  <a:cubicBezTo>
                    <a:pt x="12335" y="2465"/>
                    <a:pt x="12354" y="2454"/>
                    <a:pt x="12369" y="2441"/>
                  </a:cubicBezTo>
                  <a:cubicBezTo>
                    <a:pt x="12500" y="2338"/>
                    <a:pt x="12515" y="2156"/>
                    <a:pt x="12517" y="1993"/>
                  </a:cubicBezTo>
                  <a:cubicBezTo>
                    <a:pt x="12519" y="1820"/>
                    <a:pt x="12470" y="1715"/>
                    <a:pt x="12371" y="1689"/>
                  </a:cubicBezTo>
                  <a:cubicBezTo>
                    <a:pt x="12358" y="1685"/>
                    <a:pt x="12341" y="1683"/>
                    <a:pt x="12326" y="1681"/>
                  </a:cubicBezTo>
                  <a:cubicBezTo>
                    <a:pt x="12294" y="1678"/>
                    <a:pt x="12272" y="1674"/>
                    <a:pt x="12262" y="1659"/>
                  </a:cubicBezTo>
                  <a:cubicBezTo>
                    <a:pt x="12257" y="1653"/>
                    <a:pt x="12255" y="1640"/>
                    <a:pt x="12253" y="1627"/>
                  </a:cubicBezTo>
                  <a:cubicBezTo>
                    <a:pt x="12251" y="1621"/>
                    <a:pt x="12251" y="1612"/>
                    <a:pt x="12249" y="1606"/>
                  </a:cubicBezTo>
                  <a:cubicBezTo>
                    <a:pt x="12227" y="1528"/>
                    <a:pt x="12159" y="1492"/>
                    <a:pt x="12090" y="1458"/>
                  </a:cubicBezTo>
                  <a:cubicBezTo>
                    <a:pt x="12045" y="1432"/>
                    <a:pt x="11996" y="1408"/>
                    <a:pt x="11968" y="1370"/>
                  </a:cubicBezTo>
                  <a:cubicBezTo>
                    <a:pt x="11923" y="1306"/>
                    <a:pt x="11940" y="1220"/>
                    <a:pt x="11957" y="1130"/>
                  </a:cubicBezTo>
                  <a:cubicBezTo>
                    <a:pt x="11977" y="1031"/>
                    <a:pt x="11998" y="929"/>
                    <a:pt x="11938" y="847"/>
                  </a:cubicBezTo>
                  <a:cubicBezTo>
                    <a:pt x="11906" y="802"/>
                    <a:pt x="11861" y="776"/>
                    <a:pt x="11816" y="753"/>
                  </a:cubicBezTo>
                  <a:cubicBezTo>
                    <a:pt x="11803" y="746"/>
                    <a:pt x="11790" y="738"/>
                    <a:pt x="11777" y="731"/>
                  </a:cubicBezTo>
                  <a:cubicBezTo>
                    <a:pt x="11724" y="699"/>
                    <a:pt x="11677" y="656"/>
                    <a:pt x="11628" y="614"/>
                  </a:cubicBezTo>
                  <a:cubicBezTo>
                    <a:pt x="11580" y="573"/>
                    <a:pt x="11531" y="530"/>
                    <a:pt x="11478" y="496"/>
                  </a:cubicBezTo>
                  <a:cubicBezTo>
                    <a:pt x="11364" y="423"/>
                    <a:pt x="11233" y="391"/>
                    <a:pt x="11064" y="391"/>
                  </a:cubicBezTo>
                  <a:cubicBezTo>
                    <a:pt x="10931" y="391"/>
                    <a:pt x="10792" y="412"/>
                    <a:pt x="10655" y="434"/>
                  </a:cubicBezTo>
                  <a:cubicBezTo>
                    <a:pt x="10548" y="449"/>
                    <a:pt x="10436" y="466"/>
                    <a:pt x="10329" y="472"/>
                  </a:cubicBezTo>
                  <a:lnTo>
                    <a:pt x="10323" y="472"/>
                  </a:lnTo>
                  <a:lnTo>
                    <a:pt x="10046" y="650"/>
                  </a:lnTo>
                  <a:cubicBezTo>
                    <a:pt x="9982" y="691"/>
                    <a:pt x="9918" y="742"/>
                    <a:pt x="9909" y="813"/>
                  </a:cubicBezTo>
                  <a:cubicBezTo>
                    <a:pt x="9534" y="929"/>
                    <a:pt x="9072" y="1070"/>
                    <a:pt x="8628" y="1070"/>
                  </a:cubicBezTo>
                  <a:cubicBezTo>
                    <a:pt x="8472" y="1070"/>
                    <a:pt x="8328" y="1053"/>
                    <a:pt x="8187" y="1019"/>
                  </a:cubicBezTo>
                  <a:cubicBezTo>
                    <a:pt x="7910" y="950"/>
                    <a:pt x="7651" y="811"/>
                    <a:pt x="7403" y="674"/>
                  </a:cubicBezTo>
                  <a:cubicBezTo>
                    <a:pt x="7328" y="633"/>
                    <a:pt x="7255" y="592"/>
                    <a:pt x="7180" y="554"/>
                  </a:cubicBezTo>
                  <a:cubicBezTo>
                    <a:pt x="6845" y="380"/>
                    <a:pt x="6492" y="239"/>
                    <a:pt x="6130" y="134"/>
                  </a:cubicBezTo>
                  <a:cubicBezTo>
                    <a:pt x="5819" y="44"/>
                    <a:pt x="5551" y="1"/>
                    <a:pt x="53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50"/>
            <p:cNvSpPr/>
            <p:nvPr/>
          </p:nvSpPr>
          <p:spPr>
            <a:xfrm>
              <a:off x="4848200" y="2581762"/>
              <a:ext cx="64559" cy="41372"/>
            </a:xfrm>
            <a:custGeom>
              <a:rect b="b" l="l" r="r" t="t"/>
              <a:pathLst>
                <a:path extrusionOk="0" h="1456" w="2272">
                  <a:moveTo>
                    <a:pt x="1394" y="0"/>
                  </a:moveTo>
                  <a:cubicBezTo>
                    <a:pt x="1344" y="0"/>
                    <a:pt x="1294" y="8"/>
                    <a:pt x="1245" y="28"/>
                  </a:cubicBezTo>
                  <a:cubicBezTo>
                    <a:pt x="1196" y="49"/>
                    <a:pt x="1153" y="79"/>
                    <a:pt x="1101" y="94"/>
                  </a:cubicBezTo>
                  <a:cubicBezTo>
                    <a:pt x="1070" y="103"/>
                    <a:pt x="1038" y="106"/>
                    <a:pt x="1006" y="106"/>
                  </a:cubicBezTo>
                  <a:cubicBezTo>
                    <a:pt x="948" y="106"/>
                    <a:pt x="889" y="97"/>
                    <a:pt x="832" y="97"/>
                  </a:cubicBezTo>
                  <a:cubicBezTo>
                    <a:pt x="797" y="97"/>
                    <a:pt x="762" y="100"/>
                    <a:pt x="729" y="111"/>
                  </a:cubicBezTo>
                  <a:cubicBezTo>
                    <a:pt x="666" y="133"/>
                    <a:pt x="615" y="178"/>
                    <a:pt x="566" y="225"/>
                  </a:cubicBezTo>
                  <a:cubicBezTo>
                    <a:pt x="313" y="471"/>
                    <a:pt x="120" y="780"/>
                    <a:pt x="0" y="1112"/>
                  </a:cubicBezTo>
                  <a:cubicBezTo>
                    <a:pt x="7" y="1112"/>
                    <a:pt x="13" y="1112"/>
                    <a:pt x="17" y="1114"/>
                  </a:cubicBezTo>
                  <a:cubicBezTo>
                    <a:pt x="99" y="1131"/>
                    <a:pt x="182" y="1153"/>
                    <a:pt x="242" y="1210"/>
                  </a:cubicBezTo>
                  <a:cubicBezTo>
                    <a:pt x="277" y="1247"/>
                    <a:pt x="300" y="1292"/>
                    <a:pt x="330" y="1333"/>
                  </a:cubicBezTo>
                  <a:cubicBezTo>
                    <a:pt x="395" y="1417"/>
                    <a:pt x="497" y="1456"/>
                    <a:pt x="602" y="1456"/>
                  </a:cubicBezTo>
                  <a:cubicBezTo>
                    <a:pt x="770" y="1456"/>
                    <a:pt x="944" y="1357"/>
                    <a:pt x="984" y="1191"/>
                  </a:cubicBezTo>
                  <a:cubicBezTo>
                    <a:pt x="1000" y="1194"/>
                    <a:pt x="1016" y="1196"/>
                    <a:pt x="1031" y="1196"/>
                  </a:cubicBezTo>
                  <a:cubicBezTo>
                    <a:pt x="1241" y="1196"/>
                    <a:pt x="1403" y="921"/>
                    <a:pt x="1624" y="919"/>
                  </a:cubicBezTo>
                  <a:cubicBezTo>
                    <a:pt x="1625" y="919"/>
                    <a:pt x="1626" y="919"/>
                    <a:pt x="1627" y="919"/>
                  </a:cubicBezTo>
                  <a:cubicBezTo>
                    <a:pt x="1775" y="919"/>
                    <a:pt x="1932" y="1036"/>
                    <a:pt x="2063" y="1036"/>
                  </a:cubicBezTo>
                  <a:cubicBezTo>
                    <a:pt x="2105" y="1036"/>
                    <a:pt x="2144" y="1025"/>
                    <a:pt x="2179" y="994"/>
                  </a:cubicBezTo>
                  <a:cubicBezTo>
                    <a:pt x="2271" y="915"/>
                    <a:pt x="2239" y="754"/>
                    <a:pt x="2145" y="677"/>
                  </a:cubicBezTo>
                  <a:cubicBezTo>
                    <a:pt x="2050" y="600"/>
                    <a:pt x="1922" y="585"/>
                    <a:pt x="1800" y="581"/>
                  </a:cubicBezTo>
                  <a:cubicBezTo>
                    <a:pt x="1740" y="478"/>
                    <a:pt x="1682" y="375"/>
                    <a:pt x="1622" y="272"/>
                  </a:cubicBezTo>
                  <a:cubicBezTo>
                    <a:pt x="1573" y="184"/>
                    <a:pt x="1523" y="96"/>
                    <a:pt x="1474" y="6"/>
                  </a:cubicBezTo>
                  <a:cubicBezTo>
                    <a:pt x="1447" y="3"/>
                    <a:pt x="1421" y="0"/>
                    <a:pt x="13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50"/>
            <p:cNvSpPr/>
            <p:nvPr/>
          </p:nvSpPr>
          <p:spPr>
            <a:xfrm>
              <a:off x="4847149" y="2580995"/>
              <a:ext cx="65298" cy="42907"/>
            </a:xfrm>
            <a:custGeom>
              <a:rect b="b" l="l" r="r" t="t"/>
              <a:pathLst>
                <a:path extrusionOk="0" h="1510" w="2298">
                  <a:moveTo>
                    <a:pt x="1426" y="54"/>
                  </a:moveTo>
                  <a:cubicBezTo>
                    <a:pt x="1448" y="54"/>
                    <a:pt x="1470" y="56"/>
                    <a:pt x="1494" y="59"/>
                  </a:cubicBezTo>
                  <a:cubicBezTo>
                    <a:pt x="1541" y="143"/>
                    <a:pt x="1588" y="228"/>
                    <a:pt x="1635" y="312"/>
                  </a:cubicBezTo>
                  <a:lnTo>
                    <a:pt x="1822" y="635"/>
                  </a:lnTo>
                  <a:lnTo>
                    <a:pt x="1837" y="635"/>
                  </a:lnTo>
                  <a:cubicBezTo>
                    <a:pt x="1955" y="640"/>
                    <a:pt x="2077" y="653"/>
                    <a:pt x="2165" y="723"/>
                  </a:cubicBezTo>
                  <a:cubicBezTo>
                    <a:pt x="2212" y="764"/>
                    <a:pt x="2244" y="828"/>
                    <a:pt x="2244" y="890"/>
                  </a:cubicBezTo>
                  <a:cubicBezTo>
                    <a:pt x="2244" y="922"/>
                    <a:pt x="2237" y="967"/>
                    <a:pt x="2199" y="1002"/>
                  </a:cubicBezTo>
                  <a:cubicBezTo>
                    <a:pt x="2171" y="1025"/>
                    <a:pt x="2139" y="1036"/>
                    <a:pt x="2100" y="1036"/>
                  </a:cubicBezTo>
                  <a:cubicBezTo>
                    <a:pt x="2042" y="1036"/>
                    <a:pt x="1976" y="1010"/>
                    <a:pt x="1905" y="982"/>
                  </a:cubicBezTo>
                  <a:cubicBezTo>
                    <a:pt x="1826" y="952"/>
                    <a:pt x="1745" y="920"/>
                    <a:pt x="1661" y="920"/>
                  </a:cubicBezTo>
                  <a:lnTo>
                    <a:pt x="1659" y="920"/>
                  </a:lnTo>
                  <a:cubicBezTo>
                    <a:pt x="1539" y="920"/>
                    <a:pt x="1438" y="995"/>
                    <a:pt x="1340" y="1066"/>
                  </a:cubicBezTo>
                  <a:cubicBezTo>
                    <a:pt x="1248" y="1134"/>
                    <a:pt x="1159" y="1196"/>
                    <a:pt x="1065" y="1196"/>
                  </a:cubicBezTo>
                  <a:cubicBezTo>
                    <a:pt x="1052" y="1196"/>
                    <a:pt x="1038" y="1195"/>
                    <a:pt x="1025" y="1192"/>
                  </a:cubicBezTo>
                  <a:lnTo>
                    <a:pt x="999" y="1186"/>
                  </a:lnTo>
                  <a:lnTo>
                    <a:pt x="995" y="1212"/>
                  </a:lnTo>
                  <a:cubicBezTo>
                    <a:pt x="956" y="1372"/>
                    <a:pt x="787" y="1456"/>
                    <a:pt x="639" y="1456"/>
                  </a:cubicBezTo>
                  <a:cubicBezTo>
                    <a:pt x="534" y="1456"/>
                    <a:pt x="444" y="1415"/>
                    <a:pt x="388" y="1342"/>
                  </a:cubicBezTo>
                  <a:cubicBezTo>
                    <a:pt x="378" y="1330"/>
                    <a:pt x="367" y="1312"/>
                    <a:pt x="356" y="1297"/>
                  </a:cubicBezTo>
                  <a:cubicBezTo>
                    <a:pt x="339" y="1270"/>
                    <a:pt x="320" y="1244"/>
                    <a:pt x="296" y="1218"/>
                  </a:cubicBezTo>
                  <a:cubicBezTo>
                    <a:pt x="239" y="1160"/>
                    <a:pt x="155" y="1135"/>
                    <a:pt x="74" y="1117"/>
                  </a:cubicBezTo>
                  <a:cubicBezTo>
                    <a:pt x="196" y="794"/>
                    <a:pt x="384" y="503"/>
                    <a:pt x="622" y="271"/>
                  </a:cubicBezTo>
                  <a:cubicBezTo>
                    <a:pt x="665" y="230"/>
                    <a:pt x="714" y="183"/>
                    <a:pt x="774" y="164"/>
                  </a:cubicBezTo>
                  <a:cubicBezTo>
                    <a:pt x="802" y="155"/>
                    <a:pt x="836" y="152"/>
                    <a:pt x="873" y="152"/>
                  </a:cubicBezTo>
                  <a:cubicBezTo>
                    <a:pt x="899" y="152"/>
                    <a:pt x="926" y="154"/>
                    <a:pt x="954" y="155"/>
                  </a:cubicBezTo>
                  <a:cubicBezTo>
                    <a:pt x="982" y="158"/>
                    <a:pt x="1010" y="160"/>
                    <a:pt x="1036" y="160"/>
                  </a:cubicBezTo>
                  <a:cubicBezTo>
                    <a:pt x="1077" y="160"/>
                    <a:pt x="1115" y="156"/>
                    <a:pt x="1147" y="147"/>
                  </a:cubicBezTo>
                  <a:cubicBezTo>
                    <a:pt x="1179" y="136"/>
                    <a:pt x="1209" y="121"/>
                    <a:pt x="1237" y="106"/>
                  </a:cubicBezTo>
                  <a:cubicBezTo>
                    <a:pt x="1256" y="98"/>
                    <a:pt x="1273" y="89"/>
                    <a:pt x="1293" y="80"/>
                  </a:cubicBezTo>
                  <a:cubicBezTo>
                    <a:pt x="1334" y="63"/>
                    <a:pt x="1378" y="54"/>
                    <a:pt x="1426" y="54"/>
                  </a:cubicBezTo>
                  <a:close/>
                  <a:moveTo>
                    <a:pt x="1430" y="0"/>
                  </a:moveTo>
                  <a:cubicBezTo>
                    <a:pt x="1374" y="0"/>
                    <a:pt x="1322" y="11"/>
                    <a:pt x="1271" y="31"/>
                  </a:cubicBezTo>
                  <a:cubicBezTo>
                    <a:pt x="1252" y="40"/>
                    <a:pt x="1233" y="48"/>
                    <a:pt x="1213" y="59"/>
                  </a:cubicBezTo>
                  <a:cubicBezTo>
                    <a:pt x="1186" y="74"/>
                    <a:pt x="1158" y="87"/>
                    <a:pt x="1130" y="95"/>
                  </a:cubicBezTo>
                  <a:cubicBezTo>
                    <a:pt x="1104" y="103"/>
                    <a:pt x="1073" y="105"/>
                    <a:pt x="1038" y="105"/>
                  </a:cubicBezTo>
                  <a:cubicBezTo>
                    <a:pt x="1012" y="105"/>
                    <a:pt x="984" y="104"/>
                    <a:pt x="956" y="102"/>
                  </a:cubicBezTo>
                  <a:cubicBezTo>
                    <a:pt x="928" y="100"/>
                    <a:pt x="898" y="98"/>
                    <a:pt x="871" y="98"/>
                  </a:cubicBezTo>
                  <a:cubicBezTo>
                    <a:pt x="826" y="98"/>
                    <a:pt x="789" y="102"/>
                    <a:pt x="757" y="115"/>
                  </a:cubicBezTo>
                  <a:cubicBezTo>
                    <a:pt x="686" y="136"/>
                    <a:pt x="631" y="188"/>
                    <a:pt x="586" y="233"/>
                  </a:cubicBezTo>
                  <a:cubicBezTo>
                    <a:pt x="335" y="477"/>
                    <a:pt x="136" y="787"/>
                    <a:pt x="11" y="1128"/>
                  </a:cubicBezTo>
                  <a:lnTo>
                    <a:pt x="1" y="1158"/>
                  </a:lnTo>
                  <a:lnTo>
                    <a:pt x="33" y="1165"/>
                  </a:lnTo>
                  <a:cubicBezTo>
                    <a:pt x="35" y="1165"/>
                    <a:pt x="39" y="1165"/>
                    <a:pt x="44" y="1167"/>
                  </a:cubicBezTo>
                  <a:lnTo>
                    <a:pt x="50" y="1167"/>
                  </a:lnTo>
                  <a:cubicBezTo>
                    <a:pt x="127" y="1184"/>
                    <a:pt x="206" y="1205"/>
                    <a:pt x="260" y="1257"/>
                  </a:cubicBezTo>
                  <a:cubicBezTo>
                    <a:pt x="279" y="1276"/>
                    <a:pt x="294" y="1302"/>
                    <a:pt x="311" y="1327"/>
                  </a:cubicBezTo>
                  <a:cubicBezTo>
                    <a:pt x="322" y="1342"/>
                    <a:pt x="335" y="1360"/>
                    <a:pt x="346" y="1377"/>
                  </a:cubicBezTo>
                  <a:cubicBezTo>
                    <a:pt x="412" y="1460"/>
                    <a:pt x="519" y="1509"/>
                    <a:pt x="639" y="1509"/>
                  </a:cubicBezTo>
                  <a:cubicBezTo>
                    <a:pt x="802" y="1509"/>
                    <a:pt x="986" y="1420"/>
                    <a:pt x="1040" y="1248"/>
                  </a:cubicBezTo>
                  <a:lnTo>
                    <a:pt x="1068" y="1248"/>
                  </a:lnTo>
                  <a:cubicBezTo>
                    <a:pt x="1179" y="1248"/>
                    <a:pt x="1278" y="1177"/>
                    <a:pt x="1372" y="1109"/>
                  </a:cubicBezTo>
                  <a:cubicBezTo>
                    <a:pt x="1464" y="1042"/>
                    <a:pt x="1558" y="974"/>
                    <a:pt x="1663" y="974"/>
                  </a:cubicBezTo>
                  <a:cubicBezTo>
                    <a:pt x="1734" y="974"/>
                    <a:pt x="1811" y="1004"/>
                    <a:pt x="1886" y="1032"/>
                  </a:cubicBezTo>
                  <a:cubicBezTo>
                    <a:pt x="1961" y="1062"/>
                    <a:pt x="2032" y="1090"/>
                    <a:pt x="2100" y="1090"/>
                  </a:cubicBezTo>
                  <a:cubicBezTo>
                    <a:pt x="2152" y="1090"/>
                    <a:pt x="2197" y="1075"/>
                    <a:pt x="2233" y="1042"/>
                  </a:cubicBezTo>
                  <a:cubicBezTo>
                    <a:pt x="2276" y="1006"/>
                    <a:pt x="2297" y="950"/>
                    <a:pt x="2297" y="890"/>
                  </a:cubicBezTo>
                  <a:cubicBezTo>
                    <a:pt x="2295" y="811"/>
                    <a:pt x="2259" y="732"/>
                    <a:pt x="2199" y="682"/>
                  </a:cubicBezTo>
                  <a:cubicBezTo>
                    <a:pt x="2102" y="603"/>
                    <a:pt x="1976" y="586"/>
                    <a:pt x="1852" y="582"/>
                  </a:cubicBezTo>
                  <a:lnTo>
                    <a:pt x="1683" y="284"/>
                  </a:lnTo>
                  <a:cubicBezTo>
                    <a:pt x="1633" y="198"/>
                    <a:pt x="1584" y="110"/>
                    <a:pt x="1535" y="20"/>
                  </a:cubicBezTo>
                  <a:lnTo>
                    <a:pt x="1528" y="10"/>
                  </a:lnTo>
                  <a:lnTo>
                    <a:pt x="1515" y="8"/>
                  </a:lnTo>
                  <a:cubicBezTo>
                    <a:pt x="1486" y="3"/>
                    <a:pt x="1458" y="0"/>
                    <a:pt x="14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50"/>
            <p:cNvSpPr/>
            <p:nvPr/>
          </p:nvSpPr>
          <p:spPr>
            <a:xfrm>
              <a:off x="4804671" y="2740393"/>
              <a:ext cx="53164" cy="20345"/>
            </a:xfrm>
            <a:custGeom>
              <a:rect b="b" l="l" r="r" t="t"/>
              <a:pathLst>
                <a:path extrusionOk="0" h="716" w="1871">
                  <a:moveTo>
                    <a:pt x="220" y="1"/>
                  </a:moveTo>
                  <a:cubicBezTo>
                    <a:pt x="204" y="1"/>
                    <a:pt x="188" y="4"/>
                    <a:pt x="176" y="15"/>
                  </a:cubicBezTo>
                  <a:cubicBezTo>
                    <a:pt x="161" y="28"/>
                    <a:pt x="157" y="49"/>
                    <a:pt x="150" y="71"/>
                  </a:cubicBezTo>
                  <a:cubicBezTo>
                    <a:pt x="125" y="146"/>
                    <a:pt x="65" y="206"/>
                    <a:pt x="32" y="281"/>
                  </a:cubicBezTo>
                  <a:cubicBezTo>
                    <a:pt x="0" y="354"/>
                    <a:pt x="9" y="461"/>
                    <a:pt x="84" y="491"/>
                  </a:cubicBezTo>
                  <a:cubicBezTo>
                    <a:pt x="99" y="497"/>
                    <a:pt x="115" y="499"/>
                    <a:pt x="131" y="499"/>
                  </a:cubicBezTo>
                  <a:cubicBezTo>
                    <a:pt x="178" y="499"/>
                    <a:pt x="228" y="482"/>
                    <a:pt x="271" y="482"/>
                  </a:cubicBezTo>
                  <a:cubicBezTo>
                    <a:pt x="298" y="482"/>
                    <a:pt x="323" y="488"/>
                    <a:pt x="341" y="510"/>
                  </a:cubicBezTo>
                  <a:cubicBezTo>
                    <a:pt x="362" y="538"/>
                    <a:pt x="362" y="577"/>
                    <a:pt x="377" y="609"/>
                  </a:cubicBezTo>
                  <a:cubicBezTo>
                    <a:pt x="407" y="675"/>
                    <a:pt x="493" y="694"/>
                    <a:pt x="566" y="703"/>
                  </a:cubicBezTo>
                  <a:cubicBezTo>
                    <a:pt x="632" y="710"/>
                    <a:pt x="700" y="716"/>
                    <a:pt x="767" y="716"/>
                  </a:cubicBezTo>
                  <a:cubicBezTo>
                    <a:pt x="899" y="716"/>
                    <a:pt x="1028" y="694"/>
                    <a:pt x="1131" y="617"/>
                  </a:cubicBezTo>
                  <a:cubicBezTo>
                    <a:pt x="1168" y="589"/>
                    <a:pt x="1200" y="557"/>
                    <a:pt x="1243" y="544"/>
                  </a:cubicBezTo>
                  <a:cubicBezTo>
                    <a:pt x="1257" y="540"/>
                    <a:pt x="1271" y="538"/>
                    <a:pt x="1285" y="538"/>
                  </a:cubicBezTo>
                  <a:cubicBezTo>
                    <a:pt x="1351" y="538"/>
                    <a:pt x="1418" y="577"/>
                    <a:pt x="1485" y="592"/>
                  </a:cubicBezTo>
                  <a:cubicBezTo>
                    <a:pt x="1506" y="595"/>
                    <a:pt x="1527" y="596"/>
                    <a:pt x="1548" y="596"/>
                  </a:cubicBezTo>
                  <a:cubicBezTo>
                    <a:pt x="1577" y="596"/>
                    <a:pt x="1607" y="594"/>
                    <a:pt x="1635" y="592"/>
                  </a:cubicBezTo>
                  <a:cubicBezTo>
                    <a:pt x="1689" y="587"/>
                    <a:pt x="1742" y="583"/>
                    <a:pt x="1789" y="555"/>
                  </a:cubicBezTo>
                  <a:cubicBezTo>
                    <a:pt x="1834" y="529"/>
                    <a:pt x="1871" y="476"/>
                    <a:pt x="1856" y="424"/>
                  </a:cubicBezTo>
                  <a:cubicBezTo>
                    <a:pt x="1832" y="330"/>
                    <a:pt x="1699" y="334"/>
                    <a:pt x="1607" y="302"/>
                  </a:cubicBezTo>
                  <a:cubicBezTo>
                    <a:pt x="1521" y="272"/>
                    <a:pt x="1446" y="194"/>
                    <a:pt x="1359" y="194"/>
                  </a:cubicBezTo>
                  <a:cubicBezTo>
                    <a:pt x="1352" y="194"/>
                    <a:pt x="1346" y="194"/>
                    <a:pt x="1339" y="195"/>
                  </a:cubicBezTo>
                  <a:cubicBezTo>
                    <a:pt x="1309" y="202"/>
                    <a:pt x="1279" y="217"/>
                    <a:pt x="1251" y="229"/>
                  </a:cubicBezTo>
                  <a:cubicBezTo>
                    <a:pt x="1159" y="270"/>
                    <a:pt x="1059" y="280"/>
                    <a:pt x="957" y="280"/>
                  </a:cubicBezTo>
                  <a:cubicBezTo>
                    <a:pt x="903" y="280"/>
                    <a:pt x="849" y="277"/>
                    <a:pt x="795" y="274"/>
                  </a:cubicBezTo>
                  <a:cubicBezTo>
                    <a:pt x="765" y="272"/>
                    <a:pt x="735" y="270"/>
                    <a:pt x="709" y="257"/>
                  </a:cubicBezTo>
                  <a:cubicBezTo>
                    <a:pt x="684" y="247"/>
                    <a:pt x="664" y="225"/>
                    <a:pt x="643" y="206"/>
                  </a:cubicBezTo>
                  <a:cubicBezTo>
                    <a:pt x="536" y="105"/>
                    <a:pt x="401" y="34"/>
                    <a:pt x="255" y="4"/>
                  </a:cubicBezTo>
                  <a:cubicBezTo>
                    <a:pt x="244" y="3"/>
                    <a:pt x="232" y="1"/>
                    <a:pt x="22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50"/>
            <p:cNvSpPr/>
            <p:nvPr/>
          </p:nvSpPr>
          <p:spPr>
            <a:xfrm>
              <a:off x="4804103" y="2739626"/>
              <a:ext cx="54585" cy="21851"/>
            </a:xfrm>
            <a:custGeom>
              <a:rect b="b" l="l" r="r" t="t"/>
              <a:pathLst>
                <a:path extrusionOk="0" h="769" w="1921">
                  <a:moveTo>
                    <a:pt x="237" y="55"/>
                  </a:moveTo>
                  <a:cubicBezTo>
                    <a:pt x="246" y="55"/>
                    <a:pt x="257" y="56"/>
                    <a:pt x="271" y="59"/>
                  </a:cubicBezTo>
                  <a:cubicBezTo>
                    <a:pt x="410" y="87"/>
                    <a:pt x="541" y="156"/>
                    <a:pt x="646" y="252"/>
                  </a:cubicBezTo>
                  <a:lnTo>
                    <a:pt x="652" y="259"/>
                  </a:lnTo>
                  <a:cubicBezTo>
                    <a:pt x="672" y="278"/>
                    <a:pt x="691" y="297"/>
                    <a:pt x="719" y="310"/>
                  </a:cubicBezTo>
                  <a:cubicBezTo>
                    <a:pt x="749" y="323"/>
                    <a:pt x="783" y="325"/>
                    <a:pt x="813" y="327"/>
                  </a:cubicBezTo>
                  <a:cubicBezTo>
                    <a:pt x="871" y="331"/>
                    <a:pt x="924" y="334"/>
                    <a:pt x="978" y="334"/>
                  </a:cubicBezTo>
                  <a:cubicBezTo>
                    <a:pt x="1102" y="334"/>
                    <a:pt x="1199" y="316"/>
                    <a:pt x="1282" y="280"/>
                  </a:cubicBezTo>
                  <a:lnTo>
                    <a:pt x="1301" y="271"/>
                  </a:lnTo>
                  <a:cubicBezTo>
                    <a:pt x="1323" y="263"/>
                    <a:pt x="1342" y="252"/>
                    <a:pt x="1364" y="250"/>
                  </a:cubicBezTo>
                  <a:cubicBezTo>
                    <a:pt x="1370" y="249"/>
                    <a:pt x="1376" y="249"/>
                    <a:pt x="1382" y="249"/>
                  </a:cubicBezTo>
                  <a:cubicBezTo>
                    <a:pt x="1428" y="249"/>
                    <a:pt x="1470" y="275"/>
                    <a:pt x="1516" y="304"/>
                  </a:cubicBezTo>
                  <a:cubicBezTo>
                    <a:pt x="1548" y="323"/>
                    <a:pt x="1582" y="342"/>
                    <a:pt x="1619" y="355"/>
                  </a:cubicBezTo>
                  <a:cubicBezTo>
                    <a:pt x="1644" y="366"/>
                    <a:pt x="1674" y="372"/>
                    <a:pt x="1704" y="376"/>
                  </a:cubicBezTo>
                  <a:cubicBezTo>
                    <a:pt x="1786" y="396"/>
                    <a:pt x="1837" y="409"/>
                    <a:pt x="1850" y="458"/>
                  </a:cubicBezTo>
                  <a:cubicBezTo>
                    <a:pt x="1861" y="499"/>
                    <a:pt x="1831" y="539"/>
                    <a:pt x="1796" y="561"/>
                  </a:cubicBezTo>
                  <a:cubicBezTo>
                    <a:pt x="1754" y="584"/>
                    <a:pt x="1702" y="589"/>
                    <a:pt x="1653" y="593"/>
                  </a:cubicBezTo>
                  <a:cubicBezTo>
                    <a:pt x="1628" y="595"/>
                    <a:pt x="1602" y="597"/>
                    <a:pt x="1578" y="597"/>
                  </a:cubicBezTo>
                  <a:cubicBezTo>
                    <a:pt x="1553" y="597"/>
                    <a:pt x="1530" y="595"/>
                    <a:pt x="1509" y="591"/>
                  </a:cubicBezTo>
                  <a:cubicBezTo>
                    <a:pt x="1486" y="586"/>
                    <a:pt x="1460" y="578"/>
                    <a:pt x="1432" y="567"/>
                  </a:cubicBezTo>
                  <a:cubicBezTo>
                    <a:pt x="1392" y="553"/>
                    <a:pt x="1347" y="539"/>
                    <a:pt x="1303" y="539"/>
                  </a:cubicBezTo>
                  <a:cubicBezTo>
                    <a:pt x="1286" y="539"/>
                    <a:pt x="1270" y="541"/>
                    <a:pt x="1254" y="546"/>
                  </a:cubicBezTo>
                  <a:cubicBezTo>
                    <a:pt x="1218" y="556"/>
                    <a:pt x="1188" y="580"/>
                    <a:pt x="1160" y="604"/>
                  </a:cubicBezTo>
                  <a:cubicBezTo>
                    <a:pt x="1151" y="610"/>
                    <a:pt x="1145" y="616"/>
                    <a:pt x="1136" y="623"/>
                  </a:cubicBezTo>
                  <a:cubicBezTo>
                    <a:pt x="1051" y="687"/>
                    <a:pt x="939" y="715"/>
                    <a:pt x="792" y="715"/>
                  </a:cubicBezTo>
                  <a:cubicBezTo>
                    <a:pt x="719" y="715"/>
                    <a:pt x="644" y="708"/>
                    <a:pt x="590" y="702"/>
                  </a:cubicBezTo>
                  <a:cubicBezTo>
                    <a:pt x="524" y="696"/>
                    <a:pt x="447" y="681"/>
                    <a:pt x="421" y="625"/>
                  </a:cubicBezTo>
                  <a:cubicBezTo>
                    <a:pt x="417" y="614"/>
                    <a:pt x="412" y="601"/>
                    <a:pt x="410" y="589"/>
                  </a:cubicBezTo>
                  <a:cubicBezTo>
                    <a:pt x="404" y="567"/>
                    <a:pt x="397" y="541"/>
                    <a:pt x="380" y="520"/>
                  </a:cubicBezTo>
                  <a:cubicBezTo>
                    <a:pt x="359" y="494"/>
                    <a:pt x="331" y="481"/>
                    <a:pt x="290" y="481"/>
                  </a:cubicBezTo>
                  <a:cubicBezTo>
                    <a:pt x="267" y="481"/>
                    <a:pt x="243" y="486"/>
                    <a:pt x="220" y="490"/>
                  </a:cubicBezTo>
                  <a:cubicBezTo>
                    <a:pt x="195" y="494"/>
                    <a:pt x="170" y="498"/>
                    <a:pt x="148" y="498"/>
                  </a:cubicBezTo>
                  <a:cubicBezTo>
                    <a:pt x="135" y="498"/>
                    <a:pt x="122" y="496"/>
                    <a:pt x="112" y="492"/>
                  </a:cubicBezTo>
                  <a:cubicBezTo>
                    <a:pt x="93" y="484"/>
                    <a:pt x="80" y="471"/>
                    <a:pt x="72" y="447"/>
                  </a:cubicBezTo>
                  <a:cubicBezTo>
                    <a:pt x="57" y="411"/>
                    <a:pt x="59" y="359"/>
                    <a:pt x="76" y="319"/>
                  </a:cubicBezTo>
                  <a:cubicBezTo>
                    <a:pt x="91" y="289"/>
                    <a:pt x="108" y="261"/>
                    <a:pt x="127" y="231"/>
                  </a:cubicBezTo>
                  <a:cubicBezTo>
                    <a:pt x="153" y="192"/>
                    <a:pt x="181" y="151"/>
                    <a:pt x="196" y="104"/>
                  </a:cubicBezTo>
                  <a:lnTo>
                    <a:pt x="198" y="96"/>
                  </a:lnTo>
                  <a:cubicBezTo>
                    <a:pt x="202" y="83"/>
                    <a:pt x="207" y="68"/>
                    <a:pt x="213" y="61"/>
                  </a:cubicBezTo>
                  <a:cubicBezTo>
                    <a:pt x="219" y="57"/>
                    <a:pt x="226" y="55"/>
                    <a:pt x="237" y="55"/>
                  </a:cubicBezTo>
                  <a:close/>
                  <a:moveTo>
                    <a:pt x="240" y="1"/>
                  </a:moveTo>
                  <a:cubicBezTo>
                    <a:pt x="214" y="1"/>
                    <a:pt x="195" y="8"/>
                    <a:pt x="179" y="23"/>
                  </a:cubicBezTo>
                  <a:cubicBezTo>
                    <a:pt x="160" y="38"/>
                    <a:pt x="153" y="61"/>
                    <a:pt x="147" y="81"/>
                  </a:cubicBezTo>
                  <a:lnTo>
                    <a:pt x="145" y="89"/>
                  </a:lnTo>
                  <a:cubicBezTo>
                    <a:pt x="132" y="128"/>
                    <a:pt x="108" y="164"/>
                    <a:pt x="85" y="201"/>
                  </a:cubicBezTo>
                  <a:cubicBezTo>
                    <a:pt x="63" y="231"/>
                    <a:pt x="44" y="263"/>
                    <a:pt x="29" y="297"/>
                  </a:cubicBezTo>
                  <a:cubicBezTo>
                    <a:pt x="3" y="351"/>
                    <a:pt x="1" y="419"/>
                    <a:pt x="22" y="469"/>
                  </a:cubicBezTo>
                  <a:cubicBezTo>
                    <a:pt x="35" y="503"/>
                    <a:pt x="61" y="529"/>
                    <a:pt x="93" y="541"/>
                  </a:cubicBezTo>
                  <a:cubicBezTo>
                    <a:pt x="112" y="549"/>
                    <a:pt x="132" y="551"/>
                    <a:pt x="154" y="551"/>
                  </a:cubicBezTo>
                  <a:cubicBezTo>
                    <a:pt x="178" y="551"/>
                    <a:pt x="203" y="548"/>
                    <a:pt x="228" y="544"/>
                  </a:cubicBezTo>
                  <a:cubicBezTo>
                    <a:pt x="251" y="540"/>
                    <a:pt x="272" y="537"/>
                    <a:pt x="290" y="537"/>
                  </a:cubicBezTo>
                  <a:cubicBezTo>
                    <a:pt x="312" y="537"/>
                    <a:pt x="329" y="541"/>
                    <a:pt x="339" y="554"/>
                  </a:cubicBezTo>
                  <a:cubicBezTo>
                    <a:pt x="348" y="567"/>
                    <a:pt x="354" y="584"/>
                    <a:pt x="359" y="601"/>
                  </a:cubicBezTo>
                  <a:cubicBezTo>
                    <a:pt x="361" y="616"/>
                    <a:pt x="365" y="634"/>
                    <a:pt x="372" y="646"/>
                  </a:cubicBezTo>
                  <a:cubicBezTo>
                    <a:pt x="408" y="726"/>
                    <a:pt x="504" y="747"/>
                    <a:pt x="584" y="756"/>
                  </a:cubicBezTo>
                  <a:cubicBezTo>
                    <a:pt x="639" y="762"/>
                    <a:pt x="714" y="768"/>
                    <a:pt x="792" y="768"/>
                  </a:cubicBezTo>
                  <a:cubicBezTo>
                    <a:pt x="950" y="768"/>
                    <a:pt x="1074" y="736"/>
                    <a:pt x="1169" y="666"/>
                  </a:cubicBezTo>
                  <a:cubicBezTo>
                    <a:pt x="1177" y="659"/>
                    <a:pt x="1186" y="653"/>
                    <a:pt x="1194" y="644"/>
                  </a:cubicBezTo>
                  <a:cubicBezTo>
                    <a:pt x="1220" y="625"/>
                    <a:pt x="1244" y="606"/>
                    <a:pt x="1271" y="597"/>
                  </a:cubicBezTo>
                  <a:cubicBezTo>
                    <a:pt x="1282" y="594"/>
                    <a:pt x="1293" y="592"/>
                    <a:pt x="1305" y="592"/>
                  </a:cubicBezTo>
                  <a:cubicBezTo>
                    <a:pt x="1339" y="592"/>
                    <a:pt x="1377" y="604"/>
                    <a:pt x="1415" y="619"/>
                  </a:cubicBezTo>
                  <a:cubicBezTo>
                    <a:pt x="1443" y="629"/>
                    <a:pt x="1471" y="638"/>
                    <a:pt x="1499" y="644"/>
                  </a:cubicBezTo>
                  <a:cubicBezTo>
                    <a:pt x="1522" y="649"/>
                    <a:pt x="1548" y="650"/>
                    <a:pt x="1575" y="650"/>
                  </a:cubicBezTo>
                  <a:cubicBezTo>
                    <a:pt x="1601" y="650"/>
                    <a:pt x="1629" y="649"/>
                    <a:pt x="1657" y="646"/>
                  </a:cubicBezTo>
                  <a:cubicBezTo>
                    <a:pt x="1711" y="640"/>
                    <a:pt x="1771" y="636"/>
                    <a:pt x="1822" y="606"/>
                  </a:cubicBezTo>
                  <a:cubicBezTo>
                    <a:pt x="1876" y="576"/>
                    <a:pt x="1921" y="511"/>
                    <a:pt x="1903" y="445"/>
                  </a:cubicBezTo>
                  <a:cubicBezTo>
                    <a:pt x="1880" y="359"/>
                    <a:pt x="1792" y="342"/>
                    <a:pt x="1715" y="325"/>
                  </a:cubicBezTo>
                  <a:cubicBezTo>
                    <a:pt x="1687" y="319"/>
                    <a:pt x="1659" y="314"/>
                    <a:pt x="1636" y="306"/>
                  </a:cubicBezTo>
                  <a:cubicBezTo>
                    <a:pt x="1606" y="295"/>
                    <a:pt x="1576" y="276"/>
                    <a:pt x="1544" y="256"/>
                  </a:cubicBezTo>
                  <a:cubicBezTo>
                    <a:pt x="1495" y="226"/>
                    <a:pt x="1442" y="195"/>
                    <a:pt x="1381" y="195"/>
                  </a:cubicBezTo>
                  <a:cubicBezTo>
                    <a:pt x="1373" y="195"/>
                    <a:pt x="1364" y="195"/>
                    <a:pt x="1355" y="196"/>
                  </a:cubicBezTo>
                  <a:cubicBezTo>
                    <a:pt x="1327" y="201"/>
                    <a:pt x="1304" y="211"/>
                    <a:pt x="1278" y="224"/>
                  </a:cubicBezTo>
                  <a:lnTo>
                    <a:pt x="1261" y="233"/>
                  </a:lnTo>
                  <a:cubicBezTo>
                    <a:pt x="1184" y="265"/>
                    <a:pt x="1094" y="280"/>
                    <a:pt x="978" y="280"/>
                  </a:cubicBezTo>
                  <a:cubicBezTo>
                    <a:pt x="924" y="280"/>
                    <a:pt x="873" y="278"/>
                    <a:pt x="817" y="274"/>
                  </a:cubicBezTo>
                  <a:cubicBezTo>
                    <a:pt x="789" y="274"/>
                    <a:pt x="764" y="271"/>
                    <a:pt x="740" y="261"/>
                  </a:cubicBezTo>
                  <a:cubicBezTo>
                    <a:pt x="723" y="252"/>
                    <a:pt x="706" y="237"/>
                    <a:pt x="689" y="220"/>
                  </a:cubicBezTo>
                  <a:lnTo>
                    <a:pt x="682" y="214"/>
                  </a:lnTo>
                  <a:cubicBezTo>
                    <a:pt x="569" y="109"/>
                    <a:pt x="432" y="38"/>
                    <a:pt x="282" y="6"/>
                  </a:cubicBezTo>
                  <a:cubicBezTo>
                    <a:pt x="266" y="2"/>
                    <a:pt x="252" y="1"/>
                    <a:pt x="2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50"/>
            <p:cNvSpPr/>
            <p:nvPr/>
          </p:nvSpPr>
          <p:spPr>
            <a:xfrm>
              <a:off x="4743724" y="2591678"/>
              <a:ext cx="109000" cy="129061"/>
            </a:xfrm>
            <a:custGeom>
              <a:rect b="b" l="l" r="r" t="t"/>
              <a:pathLst>
                <a:path extrusionOk="0" h="4542" w="3836">
                  <a:moveTo>
                    <a:pt x="1918" y="0"/>
                  </a:moveTo>
                  <a:lnTo>
                    <a:pt x="1918" y="0"/>
                  </a:lnTo>
                  <a:cubicBezTo>
                    <a:pt x="1922" y="103"/>
                    <a:pt x="1935" y="208"/>
                    <a:pt x="1880" y="292"/>
                  </a:cubicBezTo>
                  <a:cubicBezTo>
                    <a:pt x="1800" y="414"/>
                    <a:pt x="1629" y="420"/>
                    <a:pt x="1494" y="478"/>
                  </a:cubicBezTo>
                  <a:cubicBezTo>
                    <a:pt x="1434" y="636"/>
                    <a:pt x="1263" y="716"/>
                    <a:pt x="1106" y="780"/>
                  </a:cubicBezTo>
                  <a:cubicBezTo>
                    <a:pt x="1053" y="801"/>
                    <a:pt x="997" y="823"/>
                    <a:pt x="943" y="846"/>
                  </a:cubicBezTo>
                  <a:cubicBezTo>
                    <a:pt x="836" y="889"/>
                    <a:pt x="731" y="932"/>
                    <a:pt x="624" y="975"/>
                  </a:cubicBezTo>
                  <a:cubicBezTo>
                    <a:pt x="656" y="1044"/>
                    <a:pt x="663" y="1114"/>
                    <a:pt x="618" y="1176"/>
                  </a:cubicBezTo>
                  <a:cubicBezTo>
                    <a:pt x="403" y="1215"/>
                    <a:pt x="217" y="1380"/>
                    <a:pt x="153" y="1588"/>
                  </a:cubicBezTo>
                  <a:cubicBezTo>
                    <a:pt x="133" y="1656"/>
                    <a:pt x="123" y="1727"/>
                    <a:pt x="88" y="1787"/>
                  </a:cubicBezTo>
                  <a:cubicBezTo>
                    <a:pt x="67" y="1826"/>
                    <a:pt x="35" y="1856"/>
                    <a:pt x="1" y="1883"/>
                  </a:cubicBezTo>
                  <a:cubicBezTo>
                    <a:pt x="56" y="1978"/>
                    <a:pt x="63" y="2102"/>
                    <a:pt x="63" y="2215"/>
                  </a:cubicBezTo>
                  <a:cubicBezTo>
                    <a:pt x="98" y="2196"/>
                    <a:pt x="137" y="2187"/>
                    <a:pt x="177" y="2187"/>
                  </a:cubicBezTo>
                  <a:cubicBezTo>
                    <a:pt x="326" y="2187"/>
                    <a:pt x="481" y="2314"/>
                    <a:pt x="468" y="2468"/>
                  </a:cubicBezTo>
                  <a:cubicBezTo>
                    <a:pt x="463" y="2533"/>
                    <a:pt x="436" y="2593"/>
                    <a:pt x="431" y="2657"/>
                  </a:cubicBezTo>
                  <a:cubicBezTo>
                    <a:pt x="425" y="2719"/>
                    <a:pt x="457" y="2794"/>
                    <a:pt x="519" y="2805"/>
                  </a:cubicBezTo>
                  <a:cubicBezTo>
                    <a:pt x="524" y="2805"/>
                    <a:pt x="529" y="2806"/>
                    <a:pt x="534" y="2806"/>
                  </a:cubicBezTo>
                  <a:cubicBezTo>
                    <a:pt x="558" y="2806"/>
                    <a:pt x="582" y="2798"/>
                    <a:pt x="603" y="2790"/>
                  </a:cubicBezTo>
                  <a:lnTo>
                    <a:pt x="1256" y="2560"/>
                  </a:lnTo>
                  <a:lnTo>
                    <a:pt x="1256" y="2560"/>
                  </a:lnTo>
                  <a:cubicBezTo>
                    <a:pt x="1207" y="2605"/>
                    <a:pt x="1248" y="2695"/>
                    <a:pt x="1310" y="2725"/>
                  </a:cubicBezTo>
                  <a:cubicBezTo>
                    <a:pt x="1370" y="2755"/>
                    <a:pt x="1443" y="2755"/>
                    <a:pt x="1505" y="2785"/>
                  </a:cubicBezTo>
                  <a:cubicBezTo>
                    <a:pt x="1573" y="2820"/>
                    <a:pt x="1618" y="2892"/>
                    <a:pt x="1622" y="2967"/>
                  </a:cubicBezTo>
                  <a:cubicBezTo>
                    <a:pt x="1622" y="2993"/>
                    <a:pt x="1618" y="3021"/>
                    <a:pt x="1599" y="3036"/>
                  </a:cubicBezTo>
                  <a:cubicBezTo>
                    <a:pt x="1582" y="3053"/>
                    <a:pt x="1558" y="3055"/>
                    <a:pt x="1535" y="3057"/>
                  </a:cubicBezTo>
                  <a:cubicBezTo>
                    <a:pt x="1271" y="3083"/>
                    <a:pt x="1005" y="3107"/>
                    <a:pt x="742" y="3132"/>
                  </a:cubicBezTo>
                  <a:cubicBezTo>
                    <a:pt x="802" y="3162"/>
                    <a:pt x="800" y="3248"/>
                    <a:pt x="772" y="3308"/>
                  </a:cubicBezTo>
                  <a:cubicBezTo>
                    <a:pt x="746" y="3370"/>
                    <a:pt x="701" y="3426"/>
                    <a:pt x="703" y="3492"/>
                  </a:cubicBezTo>
                  <a:cubicBezTo>
                    <a:pt x="710" y="3692"/>
                    <a:pt x="1093" y="3717"/>
                    <a:pt x="1072" y="3917"/>
                  </a:cubicBezTo>
                  <a:cubicBezTo>
                    <a:pt x="1068" y="3957"/>
                    <a:pt x="1042" y="3998"/>
                    <a:pt x="1040" y="4041"/>
                  </a:cubicBezTo>
                  <a:cubicBezTo>
                    <a:pt x="1035" y="4124"/>
                    <a:pt x="1123" y="4189"/>
                    <a:pt x="1207" y="4202"/>
                  </a:cubicBezTo>
                  <a:cubicBezTo>
                    <a:pt x="1237" y="4207"/>
                    <a:pt x="1267" y="4208"/>
                    <a:pt x="1297" y="4208"/>
                  </a:cubicBezTo>
                  <a:cubicBezTo>
                    <a:pt x="1325" y="4208"/>
                    <a:pt x="1353" y="4207"/>
                    <a:pt x="1380" y="4207"/>
                  </a:cubicBezTo>
                  <a:cubicBezTo>
                    <a:pt x="1408" y="4207"/>
                    <a:pt x="1435" y="4208"/>
                    <a:pt x="1462" y="4212"/>
                  </a:cubicBezTo>
                  <a:cubicBezTo>
                    <a:pt x="1462" y="4309"/>
                    <a:pt x="1462" y="4403"/>
                    <a:pt x="1462" y="4499"/>
                  </a:cubicBezTo>
                  <a:cubicBezTo>
                    <a:pt x="1539" y="4527"/>
                    <a:pt x="1622" y="4542"/>
                    <a:pt x="1705" y="4542"/>
                  </a:cubicBezTo>
                  <a:cubicBezTo>
                    <a:pt x="1806" y="4542"/>
                    <a:pt x="1906" y="4521"/>
                    <a:pt x="1997" y="4480"/>
                  </a:cubicBezTo>
                  <a:cubicBezTo>
                    <a:pt x="2064" y="4411"/>
                    <a:pt x="2002" y="4296"/>
                    <a:pt x="1927" y="4240"/>
                  </a:cubicBezTo>
                  <a:cubicBezTo>
                    <a:pt x="1850" y="4184"/>
                    <a:pt x="1751" y="4139"/>
                    <a:pt x="1725" y="4047"/>
                  </a:cubicBezTo>
                  <a:cubicBezTo>
                    <a:pt x="1687" y="3912"/>
                    <a:pt x="1841" y="3797"/>
                    <a:pt x="1982" y="3779"/>
                  </a:cubicBezTo>
                  <a:cubicBezTo>
                    <a:pt x="2018" y="3775"/>
                    <a:pt x="2054" y="3774"/>
                    <a:pt x="2090" y="3774"/>
                  </a:cubicBezTo>
                  <a:cubicBezTo>
                    <a:pt x="2123" y="3774"/>
                    <a:pt x="2155" y="3775"/>
                    <a:pt x="2188" y="3775"/>
                  </a:cubicBezTo>
                  <a:cubicBezTo>
                    <a:pt x="2261" y="3775"/>
                    <a:pt x="2333" y="3771"/>
                    <a:pt x="2400" y="3743"/>
                  </a:cubicBezTo>
                  <a:cubicBezTo>
                    <a:pt x="2431" y="3651"/>
                    <a:pt x="2311" y="3580"/>
                    <a:pt x="2210" y="3580"/>
                  </a:cubicBezTo>
                  <a:cubicBezTo>
                    <a:pt x="2207" y="3580"/>
                    <a:pt x="2204" y="3580"/>
                    <a:pt x="2201" y="3580"/>
                  </a:cubicBezTo>
                  <a:cubicBezTo>
                    <a:pt x="2150" y="3583"/>
                    <a:pt x="2095" y="3593"/>
                    <a:pt x="2044" y="3593"/>
                  </a:cubicBezTo>
                  <a:cubicBezTo>
                    <a:pt x="1994" y="3593"/>
                    <a:pt x="1946" y="3584"/>
                    <a:pt x="1907" y="3552"/>
                  </a:cubicBezTo>
                  <a:cubicBezTo>
                    <a:pt x="1935" y="3484"/>
                    <a:pt x="1832" y="3432"/>
                    <a:pt x="1817" y="3360"/>
                  </a:cubicBezTo>
                  <a:cubicBezTo>
                    <a:pt x="1795" y="3263"/>
                    <a:pt x="1923" y="3209"/>
                    <a:pt x="2024" y="3209"/>
                  </a:cubicBezTo>
                  <a:cubicBezTo>
                    <a:pt x="2028" y="3209"/>
                    <a:pt x="2032" y="3209"/>
                    <a:pt x="2036" y="3210"/>
                  </a:cubicBezTo>
                  <a:cubicBezTo>
                    <a:pt x="2156" y="3214"/>
                    <a:pt x="2274" y="3235"/>
                    <a:pt x="2394" y="3240"/>
                  </a:cubicBezTo>
                  <a:cubicBezTo>
                    <a:pt x="2406" y="3240"/>
                    <a:pt x="2418" y="3240"/>
                    <a:pt x="2431" y="3240"/>
                  </a:cubicBezTo>
                  <a:cubicBezTo>
                    <a:pt x="2539" y="3240"/>
                    <a:pt x="2648" y="3222"/>
                    <a:pt x="2739" y="3160"/>
                  </a:cubicBezTo>
                  <a:cubicBezTo>
                    <a:pt x="2839" y="3094"/>
                    <a:pt x="2904" y="2967"/>
                    <a:pt x="2874" y="2852"/>
                  </a:cubicBezTo>
                  <a:cubicBezTo>
                    <a:pt x="2850" y="2765"/>
                    <a:pt x="2761" y="2702"/>
                    <a:pt x="2675" y="2702"/>
                  </a:cubicBezTo>
                  <a:cubicBezTo>
                    <a:pt x="2646" y="2702"/>
                    <a:pt x="2617" y="2709"/>
                    <a:pt x="2591" y="2725"/>
                  </a:cubicBezTo>
                  <a:cubicBezTo>
                    <a:pt x="2584" y="2655"/>
                    <a:pt x="2563" y="2567"/>
                    <a:pt x="2494" y="2550"/>
                  </a:cubicBezTo>
                  <a:cubicBezTo>
                    <a:pt x="2487" y="2548"/>
                    <a:pt x="2479" y="2547"/>
                    <a:pt x="2471" y="2547"/>
                  </a:cubicBezTo>
                  <a:cubicBezTo>
                    <a:pt x="2420" y="2547"/>
                    <a:pt x="2373" y="2587"/>
                    <a:pt x="2334" y="2625"/>
                  </a:cubicBezTo>
                  <a:cubicBezTo>
                    <a:pt x="2240" y="2712"/>
                    <a:pt x="2130" y="2794"/>
                    <a:pt x="2002" y="2796"/>
                  </a:cubicBezTo>
                  <a:cubicBezTo>
                    <a:pt x="1875" y="2796"/>
                    <a:pt x="1745" y="2674"/>
                    <a:pt x="1783" y="2552"/>
                  </a:cubicBezTo>
                  <a:lnTo>
                    <a:pt x="1783" y="2552"/>
                  </a:lnTo>
                  <a:cubicBezTo>
                    <a:pt x="1795" y="2562"/>
                    <a:pt x="1809" y="2566"/>
                    <a:pt x="1824" y="2566"/>
                  </a:cubicBezTo>
                  <a:cubicBezTo>
                    <a:pt x="1861" y="2566"/>
                    <a:pt x="1902" y="2537"/>
                    <a:pt x="1914" y="2498"/>
                  </a:cubicBezTo>
                  <a:cubicBezTo>
                    <a:pt x="1931" y="2445"/>
                    <a:pt x="1912" y="2387"/>
                    <a:pt x="1888" y="2338"/>
                  </a:cubicBezTo>
                  <a:cubicBezTo>
                    <a:pt x="1955" y="2338"/>
                    <a:pt x="2023" y="2333"/>
                    <a:pt x="2079" y="2297"/>
                  </a:cubicBezTo>
                  <a:cubicBezTo>
                    <a:pt x="2132" y="2260"/>
                    <a:pt x="2160" y="2179"/>
                    <a:pt x="2122" y="2128"/>
                  </a:cubicBezTo>
                  <a:cubicBezTo>
                    <a:pt x="2083" y="2074"/>
                    <a:pt x="2002" y="2074"/>
                    <a:pt x="1957" y="2029"/>
                  </a:cubicBezTo>
                  <a:cubicBezTo>
                    <a:pt x="1903" y="1975"/>
                    <a:pt x="1916" y="1890"/>
                    <a:pt x="1895" y="1819"/>
                  </a:cubicBezTo>
                  <a:cubicBezTo>
                    <a:pt x="1875" y="1751"/>
                    <a:pt x="1845" y="1723"/>
                    <a:pt x="1785" y="1684"/>
                  </a:cubicBezTo>
                  <a:cubicBezTo>
                    <a:pt x="1558" y="1538"/>
                    <a:pt x="1473" y="1211"/>
                    <a:pt x="1599" y="973"/>
                  </a:cubicBezTo>
                  <a:lnTo>
                    <a:pt x="1599" y="973"/>
                  </a:lnTo>
                  <a:lnTo>
                    <a:pt x="1689" y="1116"/>
                  </a:lnTo>
                  <a:cubicBezTo>
                    <a:pt x="1817" y="1121"/>
                    <a:pt x="1944" y="1148"/>
                    <a:pt x="2062" y="1198"/>
                  </a:cubicBezTo>
                  <a:cubicBezTo>
                    <a:pt x="2075" y="1344"/>
                    <a:pt x="2226" y="1442"/>
                    <a:pt x="2368" y="1442"/>
                  </a:cubicBezTo>
                  <a:cubicBezTo>
                    <a:pt x="2438" y="1442"/>
                    <a:pt x="2506" y="1419"/>
                    <a:pt x="2554" y="1365"/>
                  </a:cubicBezTo>
                  <a:cubicBezTo>
                    <a:pt x="2533" y="1181"/>
                    <a:pt x="2529" y="994"/>
                    <a:pt x="2539" y="810"/>
                  </a:cubicBezTo>
                  <a:cubicBezTo>
                    <a:pt x="2756" y="748"/>
                    <a:pt x="2981" y="718"/>
                    <a:pt x="3205" y="718"/>
                  </a:cubicBezTo>
                  <a:cubicBezTo>
                    <a:pt x="3363" y="718"/>
                    <a:pt x="3522" y="733"/>
                    <a:pt x="3677" y="763"/>
                  </a:cubicBezTo>
                  <a:cubicBezTo>
                    <a:pt x="3720" y="645"/>
                    <a:pt x="3776" y="531"/>
                    <a:pt x="3836" y="420"/>
                  </a:cubicBezTo>
                  <a:cubicBezTo>
                    <a:pt x="3662" y="388"/>
                    <a:pt x="3497" y="328"/>
                    <a:pt x="3356" y="223"/>
                  </a:cubicBezTo>
                  <a:cubicBezTo>
                    <a:pt x="3294" y="178"/>
                    <a:pt x="3231" y="120"/>
                    <a:pt x="3152" y="114"/>
                  </a:cubicBezTo>
                  <a:cubicBezTo>
                    <a:pt x="3147" y="113"/>
                    <a:pt x="3142" y="113"/>
                    <a:pt x="3138" y="113"/>
                  </a:cubicBezTo>
                  <a:cubicBezTo>
                    <a:pt x="3087" y="113"/>
                    <a:pt x="3038" y="133"/>
                    <a:pt x="2989" y="150"/>
                  </a:cubicBezTo>
                  <a:cubicBezTo>
                    <a:pt x="2868" y="192"/>
                    <a:pt x="2740" y="213"/>
                    <a:pt x="2611" y="213"/>
                  </a:cubicBezTo>
                  <a:cubicBezTo>
                    <a:pt x="2401" y="213"/>
                    <a:pt x="2191" y="158"/>
                    <a:pt x="2010" y="52"/>
                  </a:cubicBezTo>
                  <a:cubicBezTo>
                    <a:pt x="1980" y="32"/>
                    <a:pt x="1950" y="15"/>
                    <a:pt x="19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50"/>
            <p:cNvSpPr/>
            <p:nvPr/>
          </p:nvSpPr>
          <p:spPr>
            <a:xfrm>
              <a:off x="4742758" y="2590400"/>
              <a:ext cx="111131" cy="131078"/>
            </a:xfrm>
            <a:custGeom>
              <a:rect b="b" l="l" r="r" t="t"/>
              <a:pathLst>
                <a:path extrusionOk="0" h="4613" w="3911">
                  <a:moveTo>
                    <a:pt x="1982" y="90"/>
                  </a:moveTo>
                  <a:lnTo>
                    <a:pt x="1982" y="90"/>
                  </a:lnTo>
                  <a:cubicBezTo>
                    <a:pt x="1997" y="99"/>
                    <a:pt x="2014" y="109"/>
                    <a:pt x="2031" y="118"/>
                  </a:cubicBezTo>
                  <a:cubicBezTo>
                    <a:pt x="2214" y="227"/>
                    <a:pt x="2426" y="285"/>
                    <a:pt x="2644" y="285"/>
                  </a:cubicBezTo>
                  <a:cubicBezTo>
                    <a:pt x="2779" y="285"/>
                    <a:pt x="2910" y="264"/>
                    <a:pt x="3032" y="221"/>
                  </a:cubicBezTo>
                  <a:lnTo>
                    <a:pt x="3051" y="214"/>
                  </a:lnTo>
                  <a:cubicBezTo>
                    <a:pt x="3093" y="199"/>
                    <a:pt x="3129" y="186"/>
                    <a:pt x="3168" y="186"/>
                  </a:cubicBezTo>
                  <a:cubicBezTo>
                    <a:pt x="3174" y="186"/>
                    <a:pt x="3179" y="186"/>
                    <a:pt x="3184" y="187"/>
                  </a:cubicBezTo>
                  <a:cubicBezTo>
                    <a:pt x="3244" y="191"/>
                    <a:pt x="3293" y="229"/>
                    <a:pt x="3345" y="268"/>
                  </a:cubicBezTo>
                  <a:lnTo>
                    <a:pt x="3375" y="289"/>
                  </a:lnTo>
                  <a:cubicBezTo>
                    <a:pt x="3497" y="381"/>
                    <a:pt x="3647" y="446"/>
                    <a:pt x="3829" y="484"/>
                  </a:cubicBezTo>
                  <a:cubicBezTo>
                    <a:pt x="3771" y="591"/>
                    <a:pt x="3728" y="686"/>
                    <a:pt x="3694" y="778"/>
                  </a:cubicBezTo>
                  <a:cubicBezTo>
                    <a:pt x="3545" y="750"/>
                    <a:pt x="3394" y="736"/>
                    <a:pt x="3242" y="736"/>
                  </a:cubicBezTo>
                  <a:cubicBezTo>
                    <a:pt x="3013" y="736"/>
                    <a:pt x="2785" y="767"/>
                    <a:pt x="2567" y="829"/>
                  </a:cubicBezTo>
                  <a:lnTo>
                    <a:pt x="2548" y="834"/>
                  </a:lnTo>
                  <a:lnTo>
                    <a:pt x="2548" y="853"/>
                  </a:lnTo>
                  <a:cubicBezTo>
                    <a:pt x="2535" y="1035"/>
                    <a:pt x="2539" y="1219"/>
                    <a:pt x="2561" y="1401"/>
                  </a:cubicBezTo>
                  <a:cubicBezTo>
                    <a:pt x="2522" y="1440"/>
                    <a:pt x="2464" y="1461"/>
                    <a:pt x="2402" y="1461"/>
                  </a:cubicBezTo>
                  <a:cubicBezTo>
                    <a:pt x="2276" y="1461"/>
                    <a:pt x="2134" y="1378"/>
                    <a:pt x="2124" y="1241"/>
                  </a:cubicBezTo>
                  <a:lnTo>
                    <a:pt x="2121" y="1226"/>
                  </a:lnTo>
                  <a:lnTo>
                    <a:pt x="2106" y="1219"/>
                  </a:lnTo>
                  <a:cubicBezTo>
                    <a:pt x="1989" y="1170"/>
                    <a:pt x="1864" y="1142"/>
                    <a:pt x="1738" y="1134"/>
                  </a:cubicBezTo>
                  <a:lnTo>
                    <a:pt x="1631" y="964"/>
                  </a:lnTo>
                  <a:lnTo>
                    <a:pt x="1609" y="1005"/>
                  </a:lnTo>
                  <a:cubicBezTo>
                    <a:pt x="1477" y="1256"/>
                    <a:pt x="1567" y="1598"/>
                    <a:pt x="1806" y="1753"/>
                  </a:cubicBezTo>
                  <a:cubicBezTo>
                    <a:pt x="1862" y="1789"/>
                    <a:pt x="1886" y="1813"/>
                    <a:pt x="1905" y="1871"/>
                  </a:cubicBezTo>
                  <a:cubicBezTo>
                    <a:pt x="1911" y="1892"/>
                    <a:pt x="1914" y="1918"/>
                    <a:pt x="1916" y="1943"/>
                  </a:cubicBezTo>
                  <a:cubicBezTo>
                    <a:pt x="1922" y="1997"/>
                    <a:pt x="1931" y="2050"/>
                    <a:pt x="1971" y="2093"/>
                  </a:cubicBezTo>
                  <a:cubicBezTo>
                    <a:pt x="1997" y="2117"/>
                    <a:pt x="2029" y="2130"/>
                    <a:pt x="2059" y="2143"/>
                  </a:cubicBezTo>
                  <a:cubicBezTo>
                    <a:pt x="2089" y="2153"/>
                    <a:pt x="2119" y="2166"/>
                    <a:pt x="2134" y="2188"/>
                  </a:cubicBezTo>
                  <a:cubicBezTo>
                    <a:pt x="2149" y="2207"/>
                    <a:pt x="2149" y="2228"/>
                    <a:pt x="2145" y="2243"/>
                  </a:cubicBezTo>
                  <a:cubicBezTo>
                    <a:pt x="2141" y="2273"/>
                    <a:pt x="2121" y="2303"/>
                    <a:pt x="2098" y="2320"/>
                  </a:cubicBezTo>
                  <a:cubicBezTo>
                    <a:pt x="2051" y="2350"/>
                    <a:pt x="1991" y="2355"/>
                    <a:pt x="1935" y="2355"/>
                  </a:cubicBezTo>
                  <a:lnTo>
                    <a:pt x="1881" y="2355"/>
                  </a:lnTo>
                  <a:lnTo>
                    <a:pt x="1899" y="2393"/>
                  </a:lnTo>
                  <a:cubicBezTo>
                    <a:pt x="1918" y="2438"/>
                    <a:pt x="1937" y="2490"/>
                    <a:pt x="1922" y="2535"/>
                  </a:cubicBezTo>
                  <a:cubicBezTo>
                    <a:pt x="1914" y="2562"/>
                    <a:pt x="1882" y="2585"/>
                    <a:pt x="1856" y="2585"/>
                  </a:cubicBezTo>
                  <a:cubicBezTo>
                    <a:pt x="1848" y="2585"/>
                    <a:pt x="1841" y="2583"/>
                    <a:pt x="1834" y="2578"/>
                  </a:cubicBezTo>
                  <a:lnTo>
                    <a:pt x="1804" y="2552"/>
                  </a:lnTo>
                  <a:lnTo>
                    <a:pt x="1791" y="2590"/>
                  </a:lnTo>
                  <a:cubicBezTo>
                    <a:pt x="1774" y="2646"/>
                    <a:pt x="1785" y="2706"/>
                    <a:pt x="1824" y="2757"/>
                  </a:cubicBezTo>
                  <a:cubicBezTo>
                    <a:pt x="1873" y="2824"/>
                    <a:pt x="1954" y="2867"/>
                    <a:pt x="2036" y="2867"/>
                  </a:cubicBezTo>
                  <a:cubicBezTo>
                    <a:pt x="2179" y="2867"/>
                    <a:pt x="2297" y="2772"/>
                    <a:pt x="2385" y="2689"/>
                  </a:cubicBezTo>
                  <a:cubicBezTo>
                    <a:pt x="2422" y="2655"/>
                    <a:pt x="2463" y="2618"/>
                    <a:pt x="2505" y="2618"/>
                  </a:cubicBezTo>
                  <a:cubicBezTo>
                    <a:pt x="2510" y="2618"/>
                    <a:pt x="2516" y="2619"/>
                    <a:pt x="2522" y="2620"/>
                  </a:cubicBezTo>
                  <a:cubicBezTo>
                    <a:pt x="2563" y="2631"/>
                    <a:pt x="2588" y="2680"/>
                    <a:pt x="2599" y="2772"/>
                  </a:cubicBezTo>
                  <a:lnTo>
                    <a:pt x="2603" y="2815"/>
                  </a:lnTo>
                  <a:lnTo>
                    <a:pt x="2640" y="2792"/>
                  </a:lnTo>
                  <a:cubicBezTo>
                    <a:pt x="2659" y="2779"/>
                    <a:pt x="2683" y="2772"/>
                    <a:pt x="2708" y="2772"/>
                  </a:cubicBezTo>
                  <a:cubicBezTo>
                    <a:pt x="2783" y="2772"/>
                    <a:pt x="2861" y="2832"/>
                    <a:pt x="2882" y="2905"/>
                  </a:cubicBezTo>
                  <a:cubicBezTo>
                    <a:pt x="2912" y="3015"/>
                    <a:pt x="2841" y="3128"/>
                    <a:pt x="2758" y="3184"/>
                  </a:cubicBezTo>
                  <a:cubicBezTo>
                    <a:pt x="2682" y="3234"/>
                    <a:pt x="2581" y="3259"/>
                    <a:pt x="2457" y="3259"/>
                  </a:cubicBezTo>
                  <a:cubicBezTo>
                    <a:pt x="2447" y="3259"/>
                    <a:pt x="2438" y="3259"/>
                    <a:pt x="2428" y="3259"/>
                  </a:cubicBezTo>
                  <a:cubicBezTo>
                    <a:pt x="2370" y="3257"/>
                    <a:pt x="2310" y="3250"/>
                    <a:pt x="2252" y="3242"/>
                  </a:cubicBezTo>
                  <a:cubicBezTo>
                    <a:pt x="2192" y="3235"/>
                    <a:pt x="2132" y="3229"/>
                    <a:pt x="2070" y="3227"/>
                  </a:cubicBezTo>
                  <a:lnTo>
                    <a:pt x="2059" y="3227"/>
                  </a:lnTo>
                  <a:cubicBezTo>
                    <a:pt x="1986" y="3227"/>
                    <a:pt x="1894" y="3252"/>
                    <a:pt x="1847" y="3310"/>
                  </a:cubicBezTo>
                  <a:cubicBezTo>
                    <a:pt x="1824" y="3338"/>
                    <a:pt x="1817" y="3372"/>
                    <a:pt x="1824" y="3409"/>
                  </a:cubicBezTo>
                  <a:cubicBezTo>
                    <a:pt x="1832" y="3445"/>
                    <a:pt x="1858" y="3477"/>
                    <a:pt x="1879" y="3503"/>
                  </a:cubicBezTo>
                  <a:cubicBezTo>
                    <a:pt x="1909" y="3539"/>
                    <a:pt x="1926" y="3563"/>
                    <a:pt x="1918" y="3589"/>
                  </a:cubicBezTo>
                  <a:lnTo>
                    <a:pt x="1909" y="3606"/>
                  </a:lnTo>
                  <a:lnTo>
                    <a:pt x="1924" y="3619"/>
                  </a:lnTo>
                  <a:cubicBezTo>
                    <a:pt x="1976" y="3659"/>
                    <a:pt x="2036" y="3664"/>
                    <a:pt x="2076" y="3664"/>
                  </a:cubicBezTo>
                  <a:cubicBezTo>
                    <a:pt x="2109" y="3664"/>
                    <a:pt x="2141" y="3662"/>
                    <a:pt x="2171" y="3657"/>
                  </a:cubicBezTo>
                  <a:cubicBezTo>
                    <a:pt x="2194" y="3655"/>
                    <a:pt x="2216" y="3653"/>
                    <a:pt x="2237" y="3653"/>
                  </a:cubicBezTo>
                  <a:lnTo>
                    <a:pt x="2246" y="3653"/>
                  </a:lnTo>
                  <a:cubicBezTo>
                    <a:pt x="2306" y="3653"/>
                    <a:pt x="2372" y="3681"/>
                    <a:pt x="2400" y="3719"/>
                  </a:cubicBezTo>
                  <a:cubicBezTo>
                    <a:pt x="2411" y="3737"/>
                    <a:pt x="2415" y="3752"/>
                    <a:pt x="2413" y="3769"/>
                  </a:cubicBezTo>
                  <a:cubicBezTo>
                    <a:pt x="2356" y="3789"/>
                    <a:pt x="2296" y="3793"/>
                    <a:pt x="2237" y="3793"/>
                  </a:cubicBezTo>
                  <a:cubicBezTo>
                    <a:pt x="2216" y="3793"/>
                    <a:pt x="2194" y="3793"/>
                    <a:pt x="2173" y="3792"/>
                  </a:cubicBezTo>
                  <a:lnTo>
                    <a:pt x="2119" y="3792"/>
                  </a:lnTo>
                  <a:cubicBezTo>
                    <a:pt x="2076" y="3792"/>
                    <a:pt x="2044" y="3794"/>
                    <a:pt x="2012" y="3799"/>
                  </a:cubicBezTo>
                  <a:cubicBezTo>
                    <a:pt x="1911" y="3809"/>
                    <a:pt x="1811" y="3867"/>
                    <a:pt x="1761" y="3942"/>
                  </a:cubicBezTo>
                  <a:cubicBezTo>
                    <a:pt x="1727" y="3992"/>
                    <a:pt x="1719" y="4047"/>
                    <a:pt x="1734" y="4101"/>
                  </a:cubicBezTo>
                  <a:cubicBezTo>
                    <a:pt x="1757" y="4180"/>
                    <a:pt x="1826" y="4227"/>
                    <a:pt x="1894" y="4272"/>
                  </a:cubicBezTo>
                  <a:cubicBezTo>
                    <a:pt x="1911" y="4283"/>
                    <a:pt x="1929" y="4296"/>
                    <a:pt x="1944" y="4307"/>
                  </a:cubicBezTo>
                  <a:cubicBezTo>
                    <a:pt x="1993" y="4343"/>
                    <a:pt x="2029" y="4399"/>
                    <a:pt x="2034" y="4446"/>
                  </a:cubicBezTo>
                  <a:cubicBezTo>
                    <a:pt x="2036" y="4467"/>
                    <a:pt x="2029" y="4486"/>
                    <a:pt x="2016" y="4501"/>
                  </a:cubicBezTo>
                  <a:cubicBezTo>
                    <a:pt x="1930" y="4540"/>
                    <a:pt x="1834" y="4560"/>
                    <a:pt x="1738" y="4560"/>
                  </a:cubicBezTo>
                  <a:cubicBezTo>
                    <a:pt x="1664" y="4560"/>
                    <a:pt x="1590" y="4548"/>
                    <a:pt x="1522" y="4525"/>
                  </a:cubicBezTo>
                  <a:lnTo>
                    <a:pt x="1524" y="4236"/>
                  </a:lnTo>
                  <a:lnTo>
                    <a:pt x="1500" y="4232"/>
                  </a:lnTo>
                  <a:cubicBezTo>
                    <a:pt x="1468" y="4225"/>
                    <a:pt x="1434" y="4225"/>
                    <a:pt x="1408" y="4225"/>
                  </a:cubicBezTo>
                  <a:lnTo>
                    <a:pt x="1367" y="4225"/>
                  </a:lnTo>
                  <a:cubicBezTo>
                    <a:pt x="1354" y="4225"/>
                    <a:pt x="1342" y="4227"/>
                    <a:pt x="1329" y="4227"/>
                  </a:cubicBezTo>
                  <a:cubicBezTo>
                    <a:pt x="1305" y="4227"/>
                    <a:pt x="1275" y="4225"/>
                    <a:pt x="1245" y="4221"/>
                  </a:cubicBezTo>
                  <a:cubicBezTo>
                    <a:pt x="1172" y="4208"/>
                    <a:pt x="1097" y="4154"/>
                    <a:pt x="1099" y="4086"/>
                  </a:cubicBezTo>
                  <a:cubicBezTo>
                    <a:pt x="1102" y="4069"/>
                    <a:pt x="1108" y="4049"/>
                    <a:pt x="1117" y="4028"/>
                  </a:cubicBezTo>
                  <a:cubicBezTo>
                    <a:pt x="1123" y="4009"/>
                    <a:pt x="1132" y="3987"/>
                    <a:pt x="1134" y="3964"/>
                  </a:cubicBezTo>
                  <a:cubicBezTo>
                    <a:pt x="1147" y="3846"/>
                    <a:pt x="1042" y="3784"/>
                    <a:pt x="941" y="3724"/>
                  </a:cubicBezTo>
                  <a:cubicBezTo>
                    <a:pt x="851" y="3670"/>
                    <a:pt x="767" y="3619"/>
                    <a:pt x="763" y="3537"/>
                  </a:cubicBezTo>
                  <a:cubicBezTo>
                    <a:pt x="763" y="3495"/>
                    <a:pt x="782" y="3456"/>
                    <a:pt x="806" y="3415"/>
                  </a:cubicBezTo>
                  <a:cubicBezTo>
                    <a:pt x="814" y="3398"/>
                    <a:pt x="823" y="3381"/>
                    <a:pt x="832" y="3364"/>
                  </a:cubicBezTo>
                  <a:cubicBezTo>
                    <a:pt x="855" y="3310"/>
                    <a:pt x="859" y="3246"/>
                    <a:pt x="834" y="3199"/>
                  </a:cubicBezTo>
                  <a:lnTo>
                    <a:pt x="1571" y="3128"/>
                  </a:lnTo>
                  <a:cubicBezTo>
                    <a:pt x="1594" y="3126"/>
                    <a:pt x="1626" y="3124"/>
                    <a:pt x="1650" y="3102"/>
                  </a:cubicBezTo>
                  <a:cubicBezTo>
                    <a:pt x="1674" y="3083"/>
                    <a:pt x="1684" y="3051"/>
                    <a:pt x="1682" y="3012"/>
                  </a:cubicBezTo>
                  <a:cubicBezTo>
                    <a:pt x="1680" y="2925"/>
                    <a:pt x="1626" y="2845"/>
                    <a:pt x="1549" y="2807"/>
                  </a:cubicBezTo>
                  <a:cubicBezTo>
                    <a:pt x="1517" y="2790"/>
                    <a:pt x="1481" y="2781"/>
                    <a:pt x="1447" y="2775"/>
                  </a:cubicBezTo>
                  <a:cubicBezTo>
                    <a:pt x="1414" y="2766"/>
                    <a:pt x="1382" y="2760"/>
                    <a:pt x="1354" y="2747"/>
                  </a:cubicBezTo>
                  <a:cubicBezTo>
                    <a:pt x="1324" y="2730"/>
                    <a:pt x="1301" y="2698"/>
                    <a:pt x="1294" y="2665"/>
                  </a:cubicBezTo>
                  <a:cubicBezTo>
                    <a:pt x="1292" y="2648"/>
                    <a:pt x="1297" y="2633"/>
                    <a:pt x="1309" y="2625"/>
                  </a:cubicBezTo>
                  <a:lnTo>
                    <a:pt x="1408" y="2535"/>
                  </a:lnTo>
                  <a:lnTo>
                    <a:pt x="1408" y="2535"/>
                  </a:lnTo>
                  <a:lnTo>
                    <a:pt x="628" y="2811"/>
                  </a:lnTo>
                  <a:cubicBezTo>
                    <a:pt x="607" y="2817"/>
                    <a:pt x="586" y="2824"/>
                    <a:pt x="565" y="2824"/>
                  </a:cubicBezTo>
                  <a:cubicBezTo>
                    <a:pt x="562" y="2824"/>
                    <a:pt x="560" y="2824"/>
                    <a:pt x="557" y="2824"/>
                  </a:cubicBezTo>
                  <a:cubicBezTo>
                    <a:pt x="512" y="2815"/>
                    <a:pt x="487" y="2755"/>
                    <a:pt x="491" y="2704"/>
                  </a:cubicBezTo>
                  <a:cubicBezTo>
                    <a:pt x="493" y="2674"/>
                    <a:pt x="502" y="2644"/>
                    <a:pt x="510" y="2614"/>
                  </a:cubicBezTo>
                  <a:cubicBezTo>
                    <a:pt x="519" y="2582"/>
                    <a:pt x="527" y="2550"/>
                    <a:pt x="530" y="2515"/>
                  </a:cubicBezTo>
                  <a:cubicBezTo>
                    <a:pt x="536" y="2445"/>
                    <a:pt x="508" y="2374"/>
                    <a:pt x="455" y="2314"/>
                  </a:cubicBezTo>
                  <a:cubicBezTo>
                    <a:pt x="391" y="2245"/>
                    <a:pt x="297" y="2205"/>
                    <a:pt x="209" y="2205"/>
                  </a:cubicBezTo>
                  <a:cubicBezTo>
                    <a:pt x="179" y="2205"/>
                    <a:pt x="150" y="2210"/>
                    <a:pt x="122" y="2220"/>
                  </a:cubicBezTo>
                  <a:cubicBezTo>
                    <a:pt x="120" y="2119"/>
                    <a:pt x="110" y="2018"/>
                    <a:pt x="69" y="1935"/>
                  </a:cubicBezTo>
                  <a:cubicBezTo>
                    <a:pt x="105" y="1905"/>
                    <a:pt x="129" y="1877"/>
                    <a:pt x="146" y="1845"/>
                  </a:cubicBezTo>
                  <a:cubicBezTo>
                    <a:pt x="172" y="1800"/>
                    <a:pt x="185" y="1751"/>
                    <a:pt x="195" y="1703"/>
                  </a:cubicBezTo>
                  <a:cubicBezTo>
                    <a:pt x="202" y="1682"/>
                    <a:pt x="206" y="1663"/>
                    <a:pt x="212" y="1641"/>
                  </a:cubicBezTo>
                  <a:cubicBezTo>
                    <a:pt x="275" y="1444"/>
                    <a:pt x="452" y="1286"/>
                    <a:pt x="658" y="1247"/>
                  </a:cubicBezTo>
                  <a:lnTo>
                    <a:pt x="669" y="1245"/>
                  </a:lnTo>
                  <a:lnTo>
                    <a:pt x="673" y="1236"/>
                  </a:lnTo>
                  <a:cubicBezTo>
                    <a:pt x="714" y="1181"/>
                    <a:pt x="720" y="1110"/>
                    <a:pt x="695" y="1035"/>
                  </a:cubicBezTo>
                  <a:lnTo>
                    <a:pt x="1151" y="849"/>
                  </a:lnTo>
                  <a:cubicBezTo>
                    <a:pt x="1316" y="782"/>
                    <a:pt x="1483" y="703"/>
                    <a:pt x="1549" y="544"/>
                  </a:cubicBezTo>
                  <a:cubicBezTo>
                    <a:pt x="1588" y="527"/>
                    <a:pt x="1629" y="516"/>
                    <a:pt x="1669" y="504"/>
                  </a:cubicBezTo>
                  <a:cubicBezTo>
                    <a:pt x="1770" y="474"/>
                    <a:pt x="1877" y="444"/>
                    <a:pt x="1937" y="351"/>
                  </a:cubicBezTo>
                  <a:cubicBezTo>
                    <a:pt x="1989" y="272"/>
                    <a:pt x="1984" y="180"/>
                    <a:pt x="1982" y="90"/>
                  </a:cubicBezTo>
                  <a:close/>
                  <a:moveTo>
                    <a:pt x="1924" y="0"/>
                  </a:moveTo>
                  <a:lnTo>
                    <a:pt x="1926" y="88"/>
                  </a:lnTo>
                  <a:cubicBezTo>
                    <a:pt x="1931" y="174"/>
                    <a:pt x="1935" y="257"/>
                    <a:pt x="1892" y="322"/>
                  </a:cubicBezTo>
                  <a:cubicBezTo>
                    <a:pt x="1843" y="399"/>
                    <a:pt x="1751" y="424"/>
                    <a:pt x="1654" y="452"/>
                  </a:cubicBezTo>
                  <a:cubicBezTo>
                    <a:pt x="1609" y="467"/>
                    <a:pt x="1562" y="480"/>
                    <a:pt x="1517" y="499"/>
                  </a:cubicBezTo>
                  <a:lnTo>
                    <a:pt x="1509" y="504"/>
                  </a:lnTo>
                  <a:lnTo>
                    <a:pt x="1504" y="514"/>
                  </a:lnTo>
                  <a:cubicBezTo>
                    <a:pt x="1449" y="660"/>
                    <a:pt x="1290" y="735"/>
                    <a:pt x="1129" y="799"/>
                  </a:cubicBezTo>
                  <a:lnTo>
                    <a:pt x="622" y="1007"/>
                  </a:lnTo>
                  <a:lnTo>
                    <a:pt x="635" y="1033"/>
                  </a:lnTo>
                  <a:cubicBezTo>
                    <a:pt x="656" y="1076"/>
                    <a:pt x="671" y="1140"/>
                    <a:pt x="637" y="1196"/>
                  </a:cubicBezTo>
                  <a:cubicBezTo>
                    <a:pt x="418" y="1241"/>
                    <a:pt x="227" y="1412"/>
                    <a:pt x="161" y="1626"/>
                  </a:cubicBezTo>
                  <a:cubicBezTo>
                    <a:pt x="155" y="1648"/>
                    <a:pt x="150" y="1669"/>
                    <a:pt x="144" y="1691"/>
                  </a:cubicBezTo>
                  <a:cubicBezTo>
                    <a:pt x="133" y="1736"/>
                    <a:pt x="122" y="1781"/>
                    <a:pt x="99" y="1819"/>
                  </a:cubicBezTo>
                  <a:cubicBezTo>
                    <a:pt x="82" y="1849"/>
                    <a:pt x="58" y="1877"/>
                    <a:pt x="20" y="1907"/>
                  </a:cubicBezTo>
                  <a:lnTo>
                    <a:pt x="0" y="1920"/>
                  </a:lnTo>
                  <a:lnTo>
                    <a:pt x="13" y="1941"/>
                  </a:lnTo>
                  <a:cubicBezTo>
                    <a:pt x="62" y="2029"/>
                    <a:pt x="69" y="2147"/>
                    <a:pt x="69" y="2260"/>
                  </a:cubicBezTo>
                  <a:lnTo>
                    <a:pt x="69" y="2305"/>
                  </a:lnTo>
                  <a:lnTo>
                    <a:pt x="110" y="2284"/>
                  </a:lnTo>
                  <a:cubicBezTo>
                    <a:pt x="139" y="2267"/>
                    <a:pt x="173" y="2259"/>
                    <a:pt x="209" y="2259"/>
                  </a:cubicBezTo>
                  <a:cubicBezTo>
                    <a:pt x="283" y="2259"/>
                    <a:pt x="363" y="2293"/>
                    <a:pt x="416" y="2350"/>
                  </a:cubicBezTo>
                  <a:cubicBezTo>
                    <a:pt x="459" y="2398"/>
                    <a:pt x="480" y="2455"/>
                    <a:pt x="476" y="2511"/>
                  </a:cubicBezTo>
                  <a:cubicBezTo>
                    <a:pt x="474" y="2541"/>
                    <a:pt x="465" y="2569"/>
                    <a:pt x="457" y="2599"/>
                  </a:cubicBezTo>
                  <a:cubicBezTo>
                    <a:pt x="448" y="2631"/>
                    <a:pt x="440" y="2663"/>
                    <a:pt x="437" y="2700"/>
                  </a:cubicBezTo>
                  <a:cubicBezTo>
                    <a:pt x="431" y="2777"/>
                    <a:pt x="472" y="2865"/>
                    <a:pt x="549" y="2875"/>
                  </a:cubicBezTo>
                  <a:cubicBezTo>
                    <a:pt x="556" y="2877"/>
                    <a:pt x="564" y="2877"/>
                    <a:pt x="571" y="2877"/>
                  </a:cubicBezTo>
                  <a:cubicBezTo>
                    <a:pt x="599" y="2877"/>
                    <a:pt x="625" y="2869"/>
                    <a:pt x="645" y="2860"/>
                  </a:cubicBezTo>
                  <a:lnTo>
                    <a:pt x="1241" y="2650"/>
                  </a:lnTo>
                  <a:cubicBezTo>
                    <a:pt x="1241" y="2657"/>
                    <a:pt x="1241" y="2665"/>
                    <a:pt x="1243" y="2672"/>
                  </a:cubicBezTo>
                  <a:cubicBezTo>
                    <a:pt x="1249" y="2721"/>
                    <a:pt x="1286" y="2770"/>
                    <a:pt x="1331" y="2794"/>
                  </a:cubicBezTo>
                  <a:cubicBezTo>
                    <a:pt x="1365" y="2811"/>
                    <a:pt x="1402" y="2817"/>
                    <a:pt x="1436" y="2826"/>
                  </a:cubicBezTo>
                  <a:cubicBezTo>
                    <a:pt x="1468" y="2835"/>
                    <a:pt x="1498" y="2841"/>
                    <a:pt x="1526" y="2854"/>
                  </a:cubicBezTo>
                  <a:cubicBezTo>
                    <a:pt x="1586" y="2884"/>
                    <a:pt x="1626" y="2948"/>
                    <a:pt x="1629" y="3012"/>
                  </a:cubicBezTo>
                  <a:cubicBezTo>
                    <a:pt x="1629" y="3027"/>
                    <a:pt x="1629" y="3051"/>
                    <a:pt x="1616" y="3062"/>
                  </a:cubicBezTo>
                  <a:cubicBezTo>
                    <a:pt x="1605" y="3070"/>
                    <a:pt x="1586" y="3075"/>
                    <a:pt x="1567" y="3075"/>
                  </a:cubicBezTo>
                  <a:lnTo>
                    <a:pt x="680" y="3160"/>
                  </a:lnTo>
                  <a:lnTo>
                    <a:pt x="763" y="3201"/>
                  </a:lnTo>
                  <a:cubicBezTo>
                    <a:pt x="806" y="3222"/>
                    <a:pt x="806" y="3291"/>
                    <a:pt x="782" y="3342"/>
                  </a:cubicBezTo>
                  <a:cubicBezTo>
                    <a:pt x="776" y="3360"/>
                    <a:pt x="767" y="3375"/>
                    <a:pt x="759" y="3390"/>
                  </a:cubicBezTo>
                  <a:cubicBezTo>
                    <a:pt x="733" y="3435"/>
                    <a:pt x="707" y="3484"/>
                    <a:pt x="710" y="3537"/>
                  </a:cubicBezTo>
                  <a:cubicBezTo>
                    <a:pt x="714" y="3651"/>
                    <a:pt x="814" y="3711"/>
                    <a:pt x="913" y="3769"/>
                  </a:cubicBezTo>
                  <a:cubicBezTo>
                    <a:pt x="1003" y="3822"/>
                    <a:pt x="1089" y="3874"/>
                    <a:pt x="1080" y="3957"/>
                  </a:cubicBezTo>
                  <a:cubicBezTo>
                    <a:pt x="1078" y="3974"/>
                    <a:pt x="1072" y="3992"/>
                    <a:pt x="1065" y="4011"/>
                  </a:cubicBezTo>
                  <a:cubicBezTo>
                    <a:pt x="1057" y="4034"/>
                    <a:pt x="1048" y="4058"/>
                    <a:pt x="1048" y="4084"/>
                  </a:cubicBezTo>
                  <a:cubicBezTo>
                    <a:pt x="1042" y="4184"/>
                    <a:pt x="1140" y="4257"/>
                    <a:pt x="1237" y="4274"/>
                  </a:cubicBezTo>
                  <a:cubicBezTo>
                    <a:pt x="1271" y="4279"/>
                    <a:pt x="1303" y="4279"/>
                    <a:pt x="1329" y="4279"/>
                  </a:cubicBezTo>
                  <a:lnTo>
                    <a:pt x="1369" y="4279"/>
                  </a:lnTo>
                  <a:cubicBezTo>
                    <a:pt x="1384" y="4279"/>
                    <a:pt x="1399" y="4278"/>
                    <a:pt x="1416" y="4278"/>
                  </a:cubicBezTo>
                  <a:cubicBezTo>
                    <a:pt x="1432" y="4278"/>
                    <a:pt x="1450" y="4279"/>
                    <a:pt x="1470" y="4281"/>
                  </a:cubicBezTo>
                  <a:lnTo>
                    <a:pt x="1468" y="4561"/>
                  </a:lnTo>
                  <a:lnTo>
                    <a:pt x="1485" y="4568"/>
                  </a:lnTo>
                  <a:cubicBezTo>
                    <a:pt x="1567" y="4598"/>
                    <a:pt x="1652" y="4613"/>
                    <a:pt x="1740" y="4613"/>
                  </a:cubicBezTo>
                  <a:cubicBezTo>
                    <a:pt x="1845" y="4613"/>
                    <a:pt x="1950" y="4591"/>
                    <a:pt x="2042" y="4549"/>
                  </a:cubicBezTo>
                  <a:lnTo>
                    <a:pt x="2051" y="4544"/>
                  </a:lnTo>
                  <a:cubicBezTo>
                    <a:pt x="2079" y="4516"/>
                    <a:pt x="2089" y="4480"/>
                    <a:pt x="2087" y="4441"/>
                  </a:cubicBezTo>
                  <a:cubicBezTo>
                    <a:pt x="2081" y="4371"/>
                    <a:pt x="2027" y="4300"/>
                    <a:pt x="1976" y="4264"/>
                  </a:cubicBezTo>
                  <a:cubicBezTo>
                    <a:pt x="1959" y="4251"/>
                    <a:pt x="1941" y="4240"/>
                    <a:pt x="1924" y="4227"/>
                  </a:cubicBezTo>
                  <a:cubicBezTo>
                    <a:pt x="1862" y="4187"/>
                    <a:pt x="1802" y="4148"/>
                    <a:pt x="1785" y="4086"/>
                  </a:cubicBezTo>
                  <a:cubicBezTo>
                    <a:pt x="1774" y="4047"/>
                    <a:pt x="1781" y="4009"/>
                    <a:pt x="1806" y="3972"/>
                  </a:cubicBezTo>
                  <a:cubicBezTo>
                    <a:pt x="1847" y="3910"/>
                    <a:pt x="1935" y="3861"/>
                    <a:pt x="2019" y="3850"/>
                  </a:cubicBezTo>
                  <a:cubicBezTo>
                    <a:pt x="2049" y="3848"/>
                    <a:pt x="2079" y="3846"/>
                    <a:pt x="2119" y="3846"/>
                  </a:cubicBezTo>
                  <a:lnTo>
                    <a:pt x="2171" y="3846"/>
                  </a:lnTo>
                  <a:cubicBezTo>
                    <a:pt x="2192" y="3846"/>
                    <a:pt x="2213" y="3847"/>
                    <a:pt x="2235" y="3847"/>
                  </a:cubicBezTo>
                  <a:cubicBezTo>
                    <a:pt x="2305" y="3847"/>
                    <a:pt x="2376" y="3842"/>
                    <a:pt x="2445" y="3814"/>
                  </a:cubicBezTo>
                  <a:lnTo>
                    <a:pt x="2456" y="3809"/>
                  </a:lnTo>
                  <a:lnTo>
                    <a:pt x="2460" y="3797"/>
                  </a:lnTo>
                  <a:cubicBezTo>
                    <a:pt x="2473" y="3760"/>
                    <a:pt x="2466" y="3722"/>
                    <a:pt x="2443" y="3689"/>
                  </a:cubicBezTo>
                  <a:cubicBezTo>
                    <a:pt x="2404" y="3636"/>
                    <a:pt x="2323" y="3599"/>
                    <a:pt x="2246" y="3599"/>
                  </a:cubicBezTo>
                  <a:lnTo>
                    <a:pt x="2235" y="3599"/>
                  </a:lnTo>
                  <a:cubicBezTo>
                    <a:pt x="2211" y="3599"/>
                    <a:pt x="2190" y="3602"/>
                    <a:pt x="2166" y="3606"/>
                  </a:cubicBezTo>
                  <a:cubicBezTo>
                    <a:pt x="2136" y="3608"/>
                    <a:pt x="2106" y="3610"/>
                    <a:pt x="2076" y="3610"/>
                  </a:cubicBezTo>
                  <a:cubicBezTo>
                    <a:pt x="2031" y="3610"/>
                    <a:pt x="1999" y="3604"/>
                    <a:pt x="1971" y="3587"/>
                  </a:cubicBezTo>
                  <a:cubicBezTo>
                    <a:pt x="1978" y="3542"/>
                    <a:pt x="1948" y="3503"/>
                    <a:pt x="1920" y="3469"/>
                  </a:cubicBezTo>
                  <a:cubicBezTo>
                    <a:pt x="1903" y="3447"/>
                    <a:pt x="1881" y="3422"/>
                    <a:pt x="1877" y="3398"/>
                  </a:cubicBezTo>
                  <a:cubicBezTo>
                    <a:pt x="1873" y="3377"/>
                    <a:pt x="1877" y="3360"/>
                    <a:pt x="1890" y="3342"/>
                  </a:cubicBezTo>
                  <a:cubicBezTo>
                    <a:pt x="1918" y="3306"/>
                    <a:pt x="1991" y="3280"/>
                    <a:pt x="2059" y="3280"/>
                  </a:cubicBezTo>
                  <a:lnTo>
                    <a:pt x="2068" y="3280"/>
                  </a:lnTo>
                  <a:cubicBezTo>
                    <a:pt x="2128" y="3282"/>
                    <a:pt x="2188" y="3289"/>
                    <a:pt x="2246" y="3295"/>
                  </a:cubicBezTo>
                  <a:cubicBezTo>
                    <a:pt x="2304" y="3302"/>
                    <a:pt x="2366" y="3310"/>
                    <a:pt x="2428" y="3312"/>
                  </a:cubicBezTo>
                  <a:cubicBezTo>
                    <a:pt x="2437" y="3313"/>
                    <a:pt x="2447" y="3313"/>
                    <a:pt x="2456" y="3313"/>
                  </a:cubicBezTo>
                  <a:cubicBezTo>
                    <a:pt x="2588" y="3313"/>
                    <a:pt x="2704" y="3285"/>
                    <a:pt x="2788" y="3229"/>
                  </a:cubicBezTo>
                  <a:cubicBezTo>
                    <a:pt x="2906" y="3150"/>
                    <a:pt x="2966" y="3010"/>
                    <a:pt x="2933" y="2890"/>
                  </a:cubicBezTo>
                  <a:cubicBezTo>
                    <a:pt x="2908" y="2794"/>
                    <a:pt x="2809" y="2719"/>
                    <a:pt x="2708" y="2719"/>
                  </a:cubicBezTo>
                  <a:cubicBezTo>
                    <a:pt x="2687" y="2719"/>
                    <a:pt x="2666" y="2723"/>
                    <a:pt x="2646" y="2730"/>
                  </a:cubicBezTo>
                  <a:cubicBezTo>
                    <a:pt x="2638" y="2674"/>
                    <a:pt x="2612" y="2588"/>
                    <a:pt x="2535" y="2569"/>
                  </a:cubicBezTo>
                  <a:cubicBezTo>
                    <a:pt x="2524" y="2567"/>
                    <a:pt x="2516" y="2565"/>
                    <a:pt x="2505" y="2565"/>
                  </a:cubicBezTo>
                  <a:cubicBezTo>
                    <a:pt x="2445" y="2565"/>
                    <a:pt x="2394" y="2610"/>
                    <a:pt x="2349" y="2650"/>
                  </a:cubicBezTo>
                  <a:cubicBezTo>
                    <a:pt x="2269" y="2725"/>
                    <a:pt x="2160" y="2813"/>
                    <a:pt x="2036" y="2813"/>
                  </a:cubicBezTo>
                  <a:cubicBezTo>
                    <a:pt x="1974" y="2813"/>
                    <a:pt x="1905" y="2779"/>
                    <a:pt x="1866" y="2725"/>
                  </a:cubicBezTo>
                  <a:cubicBezTo>
                    <a:pt x="1847" y="2698"/>
                    <a:pt x="1836" y="2665"/>
                    <a:pt x="1836" y="2635"/>
                  </a:cubicBezTo>
                  <a:lnTo>
                    <a:pt x="1836" y="2635"/>
                  </a:lnTo>
                  <a:cubicBezTo>
                    <a:pt x="1843" y="2637"/>
                    <a:pt x="1850" y="2638"/>
                    <a:pt x="1857" y="2638"/>
                  </a:cubicBezTo>
                  <a:cubicBezTo>
                    <a:pt x="1906" y="2638"/>
                    <a:pt x="1959" y="2601"/>
                    <a:pt x="1974" y="2552"/>
                  </a:cubicBezTo>
                  <a:cubicBezTo>
                    <a:pt x="1989" y="2503"/>
                    <a:pt x="1980" y="2453"/>
                    <a:pt x="1963" y="2408"/>
                  </a:cubicBezTo>
                  <a:cubicBezTo>
                    <a:pt x="2019" y="2406"/>
                    <a:pt x="2076" y="2398"/>
                    <a:pt x="2128" y="2363"/>
                  </a:cubicBezTo>
                  <a:cubicBezTo>
                    <a:pt x="2164" y="2338"/>
                    <a:pt x="2192" y="2297"/>
                    <a:pt x="2199" y="2252"/>
                  </a:cubicBezTo>
                  <a:cubicBezTo>
                    <a:pt x="2205" y="2215"/>
                    <a:pt x="2196" y="2181"/>
                    <a:pt x="2177" y="2155"/>
                  </a:cubicBezTo>
                  <a:cubicBezTo>
                    <a:pt x="2151" y="2121"/>
                    <a:pt x="2115" y="2106"/>
                    <a:pt x="2079" y="2093"/>
                  </a:cubicBezTo>
                  <a:cubicBezTo>
                    <a:pt x="2053" y="2083"/>
                    <a:pt x="2027" y="2072"/>
                    <a:pt x="2008" y="2055"/>
                  </a:cubicBezTo>
                  <a:cubicBezTo>
                    <a:pt x="1980" y="2027"/>
                    <a:pt x="1976" y="1982"/>
                    <a:pt x="1969" y="1937"/>
                  </a:cubicBezTo>
                  <a:cubicBezTo>
                    <a:pt x="1967" y="1909"/>
                    <a:pt x="1963" y="1881"/>
                    <a:pt x="1954" y="1856"/>
                  </a:cubicBezTo>
                  <a:cubicBezTo>
                    <a:pt x="1933" y="1781"/>
                    <a:pt x="1899" y="1748"/>
                    <a:pt x="1834" y="1708"/>
                  </a:cubicBezTo>
                  <a:cubicBezTo>
                    <a:pt x="1631" y="1577"/>
                    <a:pt x="1547" y="1296"/>
                    <a:pt x="1637" y="1074"/>
                  </a:cubicBezTo>
                  <a:lnTo>
                    <a:pt x="1637" y="1074"/>
                  </a:lnTo>
                  <a:lnTo>
                    <a:pt x="1708" y="1187"/>
                  </a:lnTo>
                  <a:lnTo>
                    <a:pt x="1721" y="1187"/>
                  </a:lnTo>
                  <a:cubicBezTo>
                    <a:pt x="1843" y="1193"/>
                    <a:pt x="1961" y="1217"/>
                    <a:pt x="2072" y="1262"/>
                  </a:cubicBezTo>
                  <a:cubicBezTo>
                    <a:pt x="2096" y="1418"/>
                    <a:pt x="2256" y="1515"/>
                    <a:pt x="2402" y="1515"/>
                  </a:cubicBezTo>
                  <a:cubicBezTo>
                    <a:pt x="2486" y="1515"/>
                    <a:pt x="2558" y="1483"/>
                    <a:pt x="2610" y="1427"/>
                  </a:cubicBezTo>
                  <a:lnTo>
                    <a:pt x="2616" y="1418"/>
                  </a:lnTo>
                  <a:lnTo>
                    <a:pt x="2616" y="1408"/>
                  </a:lnTo>
                  <a:cubicBezTo>
                    <a:pt x="2595" y="1230"/>
                    <a:pt x="2588" y="1052"/>
                    <a:pt x="2599" y="874"/>
                  </a:cubicBezTo>
                  <a:cubicBezTo>
                    <a:pt x="2807" y="818"/>
                    <a:pt x="3024" y="790"/>
                    <a:pt x="3242" y="790"/>
                  </a:cubicBezTo>
                  <a:cubicBezTo>
                    <a:pt x="3398" y="790"/>
                    <a:pt x="3554" y="804"/>
                    <a:pt x="3707" y="834"/>
                  </a:cubicBezTo>
                  <a:lnTo>
                    <a:pt x="3728" y="838"/>
                  </a:lnTo>
                  <a:lnTo>
                    <a:pt x="3737" y="816"/>
                  </a:lnTo>
                  <a:cubicBezTo>
                    <a:pt x="3775" y="711"/>
                    <a:pt x="3825" y="604"/>
                    <a:pt x="3893" y="478"/>
                  </a:cubicBezTo>
                  <a:lnTo>
                    <a:pt x="3910" y="446"/>
                  </a:lnTo>
                  <a:lnTo>
                    <a:pt x="3874" y="439"/>
                  </a:lnTo>
                  <a:cubicBezTo>
                    <a:pt x="3683" y="403"/>
                    <a:pt x="3531" y="339"/>
                    <a:pt x="3407" y="247"/>
                  </a:cubicBezTo>
                  <a:lnTo>
                    <a:pt x="3379" y="227"/>
                  </a:lnTo>
                  <a:cubicBezTo>
                    <a:pt x="3321" y="182"/>
                    <a:pt x="3263" y="139"/>
                    <a:pt x="3191" y="133"/>
                  </a:cubicBezTo>
                  <a:cubicBezTo>
                    <a:pt x="3183" y="132"/>
                    <a:pt x="3176" y="132"/>
                    <a:pt x="3168" y="132"/>
                  </a:cubicBezTo>
                  <a:cubicBezTo>
                    <a:pt x="3121" y="132"/>
                    <a:pt x="3077" y="148"/>
                    <a:pt x="3034" y="163"/>
                  </a:cubicBezTo>
                  <a:lnTo>
                    <a:pt x="3015" y="169"/>
                  </a:lnTo>
                  <a:cubicBezTo>
                    <a:pt x="2897" y="210"/>
                    <a:pt x="2773" y="232"/>
                    <a:pt x="2644" y="232"/>
                  </a:cubicBezTo>
                  <a:cubicBezTo>
                    <a:pt x="2436" y="232"/>
                    <a:pt x="2233" y="176"/>
                    <a:pt x="2059" y="73"/>
                  </a:cubicBezTo>
                  <a:cubicBezTo>
                    <a:pt x="2027" y="54"/>
                    <a:pt x="1997" y="37"/>
                    <a:pt x="1965" y="19"/>
                  </a:cubicBezTo>
                  <a:lnTo>
                    <a:pt x="192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50"/>
            <p:cNvSpPr/>
            <p:nvPr/>
          </p:nvSpPr>
          <p:spPr>
            <a:xfrm>
              <a:off x="4784526" y="2528629"/>
              <a:ext cx="118718" cy="75016"/>
            </a:xfrm>
            <a:custGeom>
              <a:rect b="b" l="l" r="r" t="t"/>
              <a:pathLst>
                <a:path extrusionOk="0" h="2640" w="4178">
                  <a:moveTo>
                    <a:pt x="3397" y="1"/>
                  </a:moveTo>
                  <a:cubicBezTo>
                    <a:pt x="3375" y="1"/>
                    <a:pt x="3353" y="5"/>
                    <a:pt x="3334" y="17"/>
                  </a:cubicBezTo>
                  <a:cubicBezTo>
                    <a:pt x="3310" y="32"/>
                    <a:pt x="3293" y="55"/>
                    <a:pt x="3267" y="70"/>
                  </a:cubicBezTo>
                  <a:cubicBezTo>
                    <a:pt x="3235" y="87"/>
                    <a:pt x="3195" y="87"/>
                    <a:pt x="3158" y="87"/>
                  </a:cubicBezTo>
                  <a:cubicBezTo>
                    <a:pt x="3053" y="85"/>
                    <a:pt x="2948" y="83"/>
                    <a:pt x="2843" y="81"/>
                  </a:cubicBezTo>
                  <a:cubicBezTo>
                    <a:pt x="2833" y="81"/>
                    <a:pt x="2823" y="81"/>
                    <a:pt x="2814" y="81"/>
                  </a:cubicBezTo>
                  <a:cubicBezTo>
                    <a:pt x="2774" y="81"/>
                    <a:pt x="2736" y="82"/>
                    <a:pt x="2700" y="96"/>
                  </a:cubicBezTo>
                  <a:cubicBezTo>
                    <a:pt x="2627" y="124"/>
                    <a:pt x="2580" y="190"/>
                    <a:pt x="2522" y="242"/>
                  </a:cubicBezTo>
                  <a:cubicBezTo>
                    <a:pt x="2357" y="385"/>
                    <a:pt x="2121" y="398"/>
                    <a:pt x="1905" y="404"/>
                  </a:cubicBezTo>
                  <a:cubicBezTo>
                    <a:pt x="1639" y="411"/>
                    <a:pt x="1373" y="417"/>
                    <a:pt x="1108" y="426"/>
                  </a:cubicBezTo>
                  <a:cubicBezTo>
                    <a:pt x="1084" y="426"/>
                    <a:pt x="1060" y="427"/>
                    <a:pt x="1036" y="427"/>
                  </a:cubicBezTo>
                  <a:cubicBezTo>
                    <a:pt x="950" y="427"/>
                    <a:pt x="863" y="421"/>
                    <a:pt x="784" y="387"/>
                  </a:cubicBezTo>
                  <a:cubicBezTo>
                    <a:pt x="720" y="359"/>
                    <a:pt x="664" y="314"/>
                    <a:pt x="602" y="284"/>
                  </a:cubicBezTo>
                  <a:cubicBezTo>
                    <a:pt x="514" y="237"/>
                    <a:pt x="409" y="218"/>
                    <a:pt x="332" y="156"/>
                  </a:cubicBezTo>
                  <a:cubicBezTo>
                    <a:pt x="317" y="143"/>
                    <a:pt x="309" y="128"/>
                    <a:pt x="296" y="113"/>
                  </a:cubicBezTo>
                  <a:cubicBezTo>
                    <a:pt x="294" y="120"/>
                    <a:pt x="289" y="126"/>
                    <a:pt x="287" y="132"/>
                  </a:cubicBezTo>
                  <a:cubicBezTo>
                    <a:pt x="171" y="312"/>
                    <a:pt x="0" y="503"/>
                    <a:pt x="62" y="707"/>
                  </a:cubicBezTo>
                  <a:cubicBezTo>
                    <a:pt x="94" y="807"/>
                    <a:pt x="182" y="882"/>
                    <a:pt x="246" y="968"/>
                  </a:cubicBezTo>
                  <a:cubicBezTo>
                    <a:pt x="313" y="1051"/>
                    <a:pt x="356" y="1176"/>
                    <a:pt x="296" y="1264"/>
                  </a:cubicBezTo>
                  <a:cubicBezTo>
                    <a:pt x="264" y="1347"/>
                    <a:pt x="148" y="1317"/>
                    <a:pt x="56" y="1332"/>
                  </a:cubicBezTo>
                  <a:cubicBezTo>
                    <a:pt x="71" y="1396"/>
                    <a:pt x="86" y="1461"/>
                    <a:pt x="116" y="1516"/>
                  </a:cubicBezTo>
                  <a:cubicBezTo>
                    <a:pt x="146" y="1574"/>
                    <a:pt x="191" y="1621"/>
                    <a:pt x="210" y="1684"/>
                  </a:cubicBezTo>
                  <a:cubicBezTo>
                    <a:pt x="225" y="1728"/>
                    <a:pt x="225" y="1780"/>
                    <a:pt x="236" y="1827"/>
                  </a:cubicBezTo>
                  <a:cubicBezTo>
                    <a:pt x="261" y="1953"/>
                    <a:pt x="364" y="2061"/>
                    <a:pt x="489" y="2091"/>
                  </a:cubicBezTo>
                  <a:cubicBezTo>
                    <a:pt x="482" y="2131"/>
                    <a:pt x="482" y="2174"/>
                    <a:pt x="482" y="2219"/>
                  </a:cubicBezTo>
                  <a:cubicBezTo>
                    <a:pt x="514" y="2234"/>
                    <a:pt x="544" y="2251"/>
                    <a:pt x="574" y="2271"/>
                  </a:cubicBezTo>
                  <a:cubicBezTo>
                    <a:pt x="755" y="2377"/>
                    <a:pt x="965" y="2432"/>
                    <a:pt x="1175" y="2432"/>
                  </a:cubicBezTo>
                  <a:cubicBezTo>
                    <a:pt x="1304" y="2432"/>
                    <a:pt x="1432" y="2411"/>
                    <a:pt x="1553" y="2369"/>
                  </a:cubicBezTo>
                  <a:cubicBezTo>
                    <a:pt x="1602" y="2352"/>
                    <a:pt x="1651" y="2332"/>
                    <a:pt x="1702" y="2332"/>
                  </a:cubicBezTo>
                  <a:cubicBezTo>
                    <a:pt x="1706" y="2332"/>
                    <a:pt x="1711" y="2332"/>
                    <a:pt x="1716" y="2333"/>
                  </a:cubicBezTo>
                  <a:cubicBezTo>
                    <a:pt x="1795" y="2339"/>
                    <a:pt x="1858" y="2397"/>
                    <a:pt x="1920" y="2442"/>
                  </a:cubicBezTo>
                  <a:cubicBezTo>
                    <a:pt x="2061" y="2547"/>
                    <a:pt x="2226" y="2607"/>
                    <a:pt x="2400" y="2639"/>
                  </a:cubicBezTo>
                  <a:cubicBezTo>
                    <a:pt x="2509" y="2440"/>
                    <a:pt x="2644" y="2253"/>
                    <a:pt x="2807" y="2095"/>
                  </a:cubicBezTo>
                  <a:cubicBezTo>
                    <a:pt x="2856" y="2048"/>
                    <a:pt x="2905" y="2003"/>
                    <a:pt x="2970" y="1981"/>
                  </a:cubicBezTo>
                  <a:cubicBezTo>
                    <a:pt x="3003" y="1970"/>
                    <a:pt x="3038" y="1967"/>
                    <a:pt x="3073" y="1967"/>
                  </a:cubicBezTo>
                  <a:cubicBezTo>
                    <a:pt x="3130" y="1967"/>
                    <a:pt x="3189" y="1976"/>
                    <a:pt x="3247" y="1976"/>
                  </a:cubicBezTo>
                  <a:cubicBezTo>
                    <a:pt x="3279" y="1976"/>
                    <a:pt x="3311" y="1973"/>
                    <a:pt x="3342" y="1964"/>
                  </a:cubicBezTo>
                  <a:cubicBezTo>
                    <a:pt x="3394" y="1949"/>
                    <a:pt x="3437" y="1919"/>
                    <a:pt x="3486" y="1898"/>
                  </a:cubicBezTo>
                  <a:cubicBezTo>
                    <a:pt x="3535" y="1878"/>
                    <a:pt x="3585" y="1870"/>
                    <a:pt x="3635" y="1870"/>
                  </a:cubicBezTo>
                  <a:cubicBezTo>
                    <a:pt x="3662" y="1870"/>
                    <a:pt x="3688" y="1873"/>
                    <a:pt x="3715" y="1876"/>
                  </a:cubicBezTo>
                  <a:cubicBezTo>
                    <a:pt x="3664" y="1780"/>
                    <a:pt x="3614" y="1684"/>
                    <a:pt x="3572" y="1583"/>
                  </a:cubicBezTo>
                  <a:cubicBezTo>
                    <a:pt x="3522" y="1469"/>
                    <a:pt x="3479" y="1339"/>
                    <a:pt x="3524" y="1223"/>
                  </a:cubicBezTo>
                  <a:cubicBezTo>
                    <a:pt x="3557" y="1141"/>
                    <a:pt x="3627" y="1081"/>
                    <a:pt x="3692" y="1019"/>
                  </a:cubicBezTo>
                  <a:cubicBezTo>
                    <a:pt x="3897" y="829"/>
                    <a:pt x="4064" y="593"/>
                    <a:pt x="4178" y="336"/>
                  </a:cubicBezTo>
                  <a:cubicBezTo>
                    <a:pt x="3964" y="237"/>
                    <a:pt x="3749" y="139"/>
                    <a:pt x="3535" y="40"/>
                  </a:cubicBezTo>
                  <a:cubicBezTo>
                    <a:pt x="3492" y="20"/>
                    <a:pt x="3443" y="1"/>
                    <a:pt x="339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50"/>
            <p:cNvSpPr/>
            <p:nvPr/>
          </p:nvSpPr>
          <p:spPr>
            <a:xfrm>
              <a:off x="4783957" y="2527862"/>
              <a:ext cx="120338" cy="76635"/>
            </a:xfrm>
            <a:custGeom>
              <a:rect b="b" l="l" r="r" t="t"/>
              <a:pathLst>
                <a:path extrusionOk="0" h="2697" w="4235">
                  <a:moveTo>
                    <a:pt x="3415" y="56"/>
                  </a:moveTo>
                  <a:cubicBezTo>
                    <a:pt x="3455" y="56"/>
                    <a:pt x="3502" y="73"/>
                    <a:pt x="3542" y="91"/>
                  </a:cubicBezTo>
                  <a:lnTo>
                    <a:pt x="4164" y="376"/>
                  </a:lnTo>
                  <a:cubicBezTo>
                    <a:pt x="4050" y="622"/>
                    <a:pt x="3887" y="847"/>
                    <a:pt x="3694" y="1027"/>
                  </a:cubicBezTo>
                  <a:lnTo>
                    <a:pt x="3675" y="1046"/>
                  </a:lnTo>
                  <a:cubicBezTo>
                    <a:pt x="3613" y="1102"/>
                    <a:pt x="3551" y="1160"/>
                    <a:pt x="3519" y="1241"/>
                  </a:cubicBezTo>
                  <a:cubicBezTo>
                    <a:pt x="3469" y="1368"/>
                    <a:pt x="3514" y="1503"/>
                    <a:pt x="3566" y="1621"/>
                  </a:cubicBezTo>
                  <a:cubicBezTo>
                    <a:pt x="3600" y="1698"/>
                    <a:pt x="3639" y="1779"/>
                    <a:pt x="3688" y="1871"/>
                  </a:cubicBezTo>
                  <a:cubicBezTo>
                    <a:pt x="3677" y="1870"/>
                    <a:pt x="3665" y="1870"/>
                    <a:pt x="3654" y="1870"/>
                  </a:cubicBezTo>
                  <a:cubicBezTo>
                    <a:pt x="3597" y="1870"/>
                    <a:pt x="3545" y="1880"/>
                    <a:pt x="3495" y="1901"/>
                  </a:cubicBezTo>
                  <a:cubicBezTo>
                    <a:pt x="3476" y="1910"/>
                    <a:pt x="3457" y="1918"/>
                    <a:pt x="3437" y="1929"/>
                  </a:cubicBezTo>
                  <a:cubicBezTo>
                    <a:pt x="3410" y="1944"/>
                    <a:pt x="3382" y="1957"/>
                    <a:pt x="3354" y="1965"/>
                  </a:cubicBezTo>
                  <a:cubicBezTo>
                    <a:pt x="3328" y="1973"/>
                    <a:pt x="3297" y="1975"/>
                    <a:pt x="3262" y="1975"/>
                  </a:cubicBezTo>
                  <a:cubicBezTo>
                    <a:pt x="3236" y="1975"/>
                    <a:pt x="3208" y="1974"/>
                    <a:pt x="3180" y="1972"/>
                  </a:cubicBezTo>
                  <a:cubicBezTo>
                    <a:pt x="3152" y="1970"/>
                    <a:pt x="3122" y="1968"/>
                    <a:pt x="3095" y="1968"/>
                  </a:cubicBezTo>
                  <a:cubicBezTo>
                    <a:pt x="3050" y="1968"/>
                    <a:pt x="3013" y="1974"/>
                    <a:pt x="2981" y="1985"/>
                  </a:cubicBezTo>
                  <a:cubicBezTo>
                    <a:pt x="2910" y="2006"/>
                    <a:pt x="2855" y="2058"/>
                    <a:pt x="2810" y="2103"/>
                  </a:cubicBezTo>
                  <a:cubicBezTo>
                    <a:pt x="2655" y="2253"/>
                    <a:pt x="2520" y="2433"/>
                    <a:pt x="2405" y="2636"/>
                  </a:cubicBezTo>
                  <a:cubicBezTo>
                    <a:pt x="2223" y="2600"/>
                    <a:pt x="2077" y="2538"/>
                    <a:pt x="1955" y="2448"/>
                  </a:cubicBezTo>
                  <a:lnTo>
                    <a:pt x="1929" y="2428"/>
                  </a:lnTo>
                  <a:cubicBezTo>
                    <a:pt x="1871" y="2383"/>
                    <a:pt x="1813" y="2340"/>
                    <a:pt x="1741" y="2334"/>
                  </a:cubicBezTo>
                  <a:cubicBezTo>
                    <a:pt x="1734" y="2332"/>
                    <a:pt x="1728" y="2332"/>
                    <a:pt x="1721" y="2332"/>
                  </a:cubicBezTo>
                  <a:cubicBezTo>
                    <a:pt x="1672" y="2332"/>
                    <a:pt x="1627" y="2349"/>
                    <a:pt x="1584" y="2364"/>
                  </a:cubicBezTo>
                  <a:lnTo>
                    <a:pt x="1565" y="2370"/>
                  </a:lnTo>
                  <a:cubicBezTo>
                    <a:pt x="1447" y="2411"/>
                    <a:pt x="1323" y="2433"/>
                    <a:pt x="1194" y="2433"/>
                  </a:cubicBezTo>
                  <a:cubicBezTo>
                    <a:pt x="986" y="2433"/>
                    <a:pt x="783" y="2377"/>
                    <a:pt x="609" y="2274"/>
                  </a:cubicBezTo>
                  <a:cubicBezTo>
                    <a:pt x="581" y="2259"/>
                    <a:pt x="556" y="2242"/>
                    <a:pt x="528" y="2229"/>
                  </a:cubicBezTo>
                  <a:cubicBezTo>
                    <a:pt x="528" y="2195"/>
                    <a:pt x="530" y="2158"/>
                    <a:pt x="536" y="2124"/>
                  </a:cubicBezTo>
                  <a:lnTo>
                    <a:pt x="541" y="2098"/>
                  </a:lnTo>
                  <a:lnTo>
                    <a:pt x="515" y="2092"/>
                  </a:lnTo>
                  <a:cubicBezTo>
                    <a:pt x="399" y="2064"/>
                    <a:pt x="305" y="1965"/>
                    <a:pt x="281" y="1848"/>
                  </a:cubicBezTo>
                  <a:cubicBezTo>
                    <a:pt x="277" y="1830"/>
                    <a:pt x="275" y="1811"/>
                    <a:pt x="273" y="1792"/>
                  </a:cubicBezTo>
                  <a:cubicBezTo>
                    <a:pt x="269" y="1762"/>
                    <a:pt x="266" y="1732"/>
                    <a:pt x="256" y="1702"/>
                  </a:cubicBezTo>
                  <a:cubicBezTo>
                    <a:pt x="243" y="1661"/>
                    <a:pt x="219" y="1625"/>
                    <a:pt x="196" y="1591"/>
                  </a:cubicBezTo>
                  <a:cubicBezTo>
                    <a:pt x="183" y="1571"/>
                    <a:pt x="170" y="1552"/>
                    <a:pt x="159" y="1533"/>
                  </a:cubicBezTo>
                  <a:cubicBezTo>
                    <a:pt x="136" y="1486"/>
                    <a:pt x="121" y="1432"/>
                    <a:pt x="108" y="1383"/>
                  </a:cubicBezTo>
                  <a:cubicBezTo>
                    <a:pt x="125" y="1381"/>
                    <a:pt x="142" y="1381"/>
                    <a:pt x="159" y="1381"/>
                  </a:cubicBezTo>
                  <a:cubicBezTo>
                    <a:pt x="230" y="1378"/>
                    <a:pt x="309" y="1376"/>
                    <a:pt x="337" y="1306"/>
                  </a:cubicBezTo>
                  <a:cubicBezTo>
                    <a:pt x="408" y="1205"/>
                    <a:pt x="356" y="1066"/>
                    <a:pt x="288" y="978"/>
                  </a:cubicBezTo>
                  <a:cubicBezTo>
                    <a:pt x="269" y="954"/>
                    <a:pt x="249" y="931"/>
                    <a:pt x="228" y="907"/>
                  </a:cubicBezTo>
                  <a:cubicBezTo>
                    <a:pt x="179" y="847"/>
                    <a:pt x="129" y="794"/>
                    <a:pt x="108" y="725"/>
                  </a:cubicBezTo>
                  <a:cubicBezTo>
                    <a:pt x="59" y="569"/>
                    <a:pt x="166" y="414"/>
                    <a:pt x="266" y="266"/>
                  </a:cubicBezTo>
                  <a:cubicBezTo>
                    <a:pt x="286" y="241"/>
                    <a:pt x="303" y="213"/>
                    <a:pt x="320" y="187"/>
                  </a:cubicBezTo>
                  <a:cubicBezTo>
                    <a:pt x="324" y="194"/>
                    <a:pt x="331" y="198"/>
                    <a:pt x="335" y="204"/>
                  </a:cubicBezTo>
                  <a:cubicBezTo>
                    <a:pt x="389" y="245"/>
                    <a:pt x="451" y="269"/>
                    <a:pt x="511" y="292"/>
                  </a:cubicBezTo>
                  <a:cubicBezTo>
                    <a:pt x="545" y="305"/>
                    <a:pt x="579" y="318"/>
                    <a:pt x="609" y="335"/>
                  </a:cubicBezTo>
                  <a:cubicBezTo>
                    <a:pt x="637" y="348"/>
                    <a:pt x="661" y="363"/>
                    <a:pt x="686" y="378"/>
                  </a:cubicBezTo>
                  <a:cubicBezTo>
                    <a:pt x="721" y="399"/>
                    <a:pt x="755" y="423"/>
                    <a:pt x="794" y="438"/>
                  </a:cubicBezTo>
                  <a:cubicBezTo>
                    <a:pt x="879" y="476"/>
                    <a:pt x="969" y="481"/>
                    <a:pt x="1046" y="481"/>
                  </a:cubicBezTo>
                  <a:cubicBezTo>
                    <a:pt x="1074" y="481"/>
                    <a:pt x="1102" y="481"/>
                    <a:pt x="1130" y="479"/>
                  </a:cubicBezTo>
                  <a:lnTo>
                    <a:pt x="1925" y="457"/>
                  </a:lnTo>
                  <a:cubicBezTo>
                    <a:pt x="2165" y="451"/>
                    <a:pt x="2394" y="434"/>
                    <a:pt x="2559" y="288"/>
                  </a:cubicBezTo>
                  <a:cubicBezTo>
                    <a:pt x="2576" y="273"/>
                    <a:pt x="2593" y="256"/>
                    <a:pt x="2608" y="241"/>
                  </a:cubicBezTo>
                  <a:cubicBezTo>
                    <a:pt x="2647" y="202"/>
                    <a:pt x="2683" y="166"/>
                    <a:pt x="2728" y="149"/>
                  </a:cubicBezTo>
                  <a:cubicBezTo>
                    <a:pt x="2760" y="136"/>
                    <a:pt x="2799" y="134"/>
                    <a:pt x="2831" y="134"/>
                  </a:cubicBezTo>
                  <a:lnTo>
                    <a:pt x="3197" y="142"/>
                  </a:lnTo>
                  <a:cubicBezTo>
                    <a:pt x="3230" y="142"/>
                    <a:pt x="3268" y="138"/>
                    <a:pt x="3302" y="119"/>
                  </a:cubicBezTo>
                  <a:cubicBezTo>
                    <a:pt x="3315" y="110"/>
                    <a:pt x="3328" y="99"/>
                    <a:pt x="3339" y="91"/>
                  </a:cubicBezTo>
                  <a:cubicBezTo>
                    <a:pt x="3350" y="82"/>
                    <a:pt x="3358" y="74"/>
                    <a:pt x="3369" y="67"/>
                  </a:cubicBezTo>
                  <a:cubicBezTo>
                    <a:pt x="3382" y="59"/>
                    <a:pt x="3398" y="56"/>
                    <a:pt x="3415" y="56"/>
                  </a:cubicBezTo>
                  <a:close/>
                  <a:moveTo>
                    <a:pt x="3418" y="1"/>
                  </a:moveTo>
                  <a:cubicBezTo>
                    <a:pt x="3390" y="1"/>
                    <a:pt x="3362" y="7"/>
                    <a:pt x="3341" y="22"/>
                  </a:cubicBezTo>
                  <a:cubicBezTo>
                    <a:pt x="3326" y="31"/>
                    <a:pt x="3315" y="39"/>
                    <a:pt x="3305" y="50"/>
                  </a:cubicBezTo>
                  <a:cubicBezTo>
                    <a:pt x="3294" y="59"/>
                    <a:pt x="3285" y="67"/>
                    <a:pt x="3275" y="74"/>
                  </a:cubicBezTo>
                  <a:cubicBezTo>
                    <a:pt x="3253" y="87"/>
                    <a:pt x="3225" y="89"/>
                    <a:pt x="3197" y="89"/>
                  </a:cubicBezTo>
                  <a:lnTo>
                    <a:pt x="2831" y="80"/>
                  </a:lnTo>
                  <a:cubicBezTo>
                    <a:pt x="2795" y="80"/>
                    <a:pt x="2750" y="82"/>
                    <a:pt x="2709" y="99"/>
                  </a:cubicBezTo>
                  <a:cubicBezTo>
                    <a:pt x="2653" y="121"/>
                    <a:pt x="2610" y="161"/>
                    <a:pt x="2570" y="202"/>
                  </a:cubicBezTo>
                  <a:cubicBezTo>
                    <a:pt x="2555" y="217"/>
                    <a:pt x="2540" y="234"/>
                    <a:pt x="2523" y="247"/>
                  </a:cubicBezTo>
                  <a:cubicBezTo>
                    <a:pt x="2373" y="380"/>
                    <a:pt x="2154" y="397"/>
                    <a:pt x="1925" y="404"/>
                  </a:cubicBezTo>
                  <a:lnTo>
                    <a:pt x="1128" y="425"/>
                  </a:lnTo>
                  <a:cubicBezTo>
                    <a:pt x="1100" y="427"/>
                    <a:pt x="1074" y="427"/>
                    <a:pt x="1046" y="427"/>
                  </a:cubicBezTo>
                  <a:cubicBezTo>
                    <a:pt x="976" y="427"/>
                    <a:pt x="890" y="423"/>
                    <a:pt x="815" y="389"/>
                  </a:cubicBezTo>
                  <a:cubicBezTo>
                    <a:pt x="781" y="376"/>
                    <a:pt x="749" y="354"/>
                    <a:pt x="714" y="333"/>
                  </a:cubicBezTo>
                  <a:cubicBezTo>
                    <a:pt x="689" y="318"/>
                    <a:pt x="663" y="301"/>
                    <a:pt x="635" y="286"/>
                  </a:cubicBezTo>
                  <a:cubicBezTo>
                    <a:pt x="601" y="269"/>
                    <a:pt x="564" y="256"/>
                    <a:pt x="530" y="243"/>
                  </a:cubicBezTo>
                  <a:cubicBezTo>
                    <a:pt x="470" y="219"/>
                    <a:pt x="414" y="200"/>
                    <a:pt x="369" y="161"/>
                  </a:cubicBezTo>
                  <a:cubicBezTo>
                    <a:pt x="363" y="155"/>
                    <a:pt x="356" y="149"/>
                    <a:pt x="350" y="138"/>
                  </a:cubicBezTo>
                  <a:cubicBezTo>
                    <a:pt x="346" y="134"/>
                    <a:pt x="341" y="127"/>
                    <a:pt x="337" y="123"/>
                  </a:cubicBezTo>
                  <a:lnTo>
                    <a:pt x="314" y="95"/>
                  </a:lnTo>
                  <a:lnTo>
                    <a:pt x="294" y="127"/>
                  </a:lnTo>
                  <a:cubicBezTo>
                    <a:pt x="292" y="129"/>
                    <a:pt x="290" y="134"/>
                    <a:pt x="288" y="138"/>
                  </a:cubicBezTo>
                  <a:cubicBezTo>
                    <a:pt x="286" y="142"/>
                    <a:pt x="286" y="144"/>
                    <a:pt x="284" y="147"/>
                  </a:cubicBezTo>
                  <a:cubicBezTo>
                    <a:pt x="264" y="176"/>
                    <a:pt x="245" y="206"/>
                    <a:pt x="224" y="236"/>
                  </a:cubicBezTo>
                  <a:cubicBezTo>
                    <a:pt x="119" y="386"/>
                    <a:pt x="1" y="560"/>
                    <a:pt x="57" y="740"/>
                  </a:cubicBezTo>
                  <a:cubicBezTo>
                    <a:pt x="82" y="819"/>
                    <a:pt x="136" y="881"/>
                    <a:pt x="187" y="941"/>
                  </a:cubicBezTo>
                  <a:cubicBezTo>
                    <a:pt x="209" y="965"/>
                    <a:pt x="228" y="986"/>
                    <a:pt x="245" y="1010"/>
                  </a:cubicBezTo>
                  <a:cubicBezTo>
                    <a:pt x="303" y="1083"/>
                    <a:pt x="348" y="1196"/>
                    <a:pt x="290" y="1282"/>
                  </a:cubicBezTo>
                  <a:cubicBezTo>
                    <a:pt x="275" y="1321"/>
                    <a:pt x="230" y="1325"/>
                    <a:pt x="157" y="1327"/>
                  </a:cubicBezTo>
                  <a:cubicBezTo>
                    <a:pt x="129" y="1327"/>
                    <a:pt x="99" y="1329"/>
                    <a:pt x="72" y="1333"/>
                  </a:cubicBezTo>
                  <a:lnTo>
                    <a:pt x="44" y="1338"/>
                  </a:lnTo>
                  <a:lnTo>
                    <a:pt x="50" y="1366"/>
                  </a:lnTo>
                  <a:cubicBezTo>
                    <a:pt x="63" y="1426"/>
                    <a:pt x="80" y="1494"/>
                    <a:pt x="112" y="1556"/>
                  </a:cubicBezTo>
                  <a:cubicBezTo>
                    <a:pt x="123" y="1578"/>
                    <a:pt x="138" y="1599"/>
                    <a:pt x="151" y="1621"/>
                  </a:cubicBezTo>
                  <a:cubicBezTo>
                    <a:pt x="172" y="1653"/>
                    <a:pt x="194" y="1685"/>
                    <a:pt x="204" y="1719"/>
                  </a:cubicBezTo>
                  <a:cubicBezTo>
                    <a:pt x="213" y="1743"/>
                    <a:pt x="217" y="1770"/>
                    <a:pt x="219" y="1798"/>
                  </a:cubicBezTo>
                  <a:cubicBezTo>
                    <a:pt x="221" y="1820"/>
                    <a:pt x="226" y="1839"/>
                    <a:pt x="230" y="1858"/>
                  </a:cubicBezTo>
                  <a:cubicBezTo>
                    <a:pt x="256" y="1987"/>
                    <a:pt x="354" y="2096"/>
                    <a:pt x="479" y="2137"/>
                  </a:cubicBezTo>
                  <a:cubicBezTo>
                    <a:pt x="474" y="2175"/>
                    <a:pt x="474" y="2214"/>
                    <a:pt x="476" y="2246"/>
                  </a:cubicBezTo>
                  <a:lnTo>
                    <a:pt x="476" y="2261"/>
                  </a:lnTo>
                  <a:lnTo>
                    <a:pt x="491" y="2270"/>
                  </a:lnTo>
                  <a:cubicBezTo>
                    <a:pt x="521" y="2285"/>
                    <a:pt x="551" y="2302"/>
                    <a:pt x="581" y="2319"/>
                  </a:cubicBezTo>
                  <a:cubicBezTo>
                    <a:pt x="764" y="2428"/>
                    <a:pt x="976" y="2486"/>
                    <a:pt x="1194" y="2486"/>
                  </a:cubicBezTo>
                  <a:cubicBezTo>
                    <a:pt x="1329" y="2486"/>
                    <a:pt x="1460" y="2465"/>
                    <a:pt x="1582" y="2422"/>
                  </a:cubicBezTo>
                  <a:lnTo>
                    <a:pt x="1601" y="2415"/>
                  </a:lnTo>
                  <a:cubicBezTo>
                    <a:pt x="1643" y="2400"/>
                    <a:pt x="1679" y="2387"/>
                    <a:pt x="1718" y="2387"/>
                  </a:cubicBezTo>
                  <a:cubicBezTo>
                    <a:pt x="1724" y="2387"/>
                    <a:pt x="1729" y="2387"/>
                    <a:pt x="1734" y="2388"/>
                  </a:cubicBezTo>
                  <a:cubicBezTo>
                    <a:pt x="1794" y="2392"/>
                    <a:pt x="1843" y="2430"/>
                    <a:pt x="1895" y="2469"/>
                  </a:cubicBezTo>
                  <a:lnTo>
                    <a:pt x="1925" y="2490"/>
                  </a:lnTo>
                  <a:cubicBezTo>
                    <a:pt x="2055" y="2589"/>
                    <a:pt x="2216" y="2653"/>
                    <a:pt x="2415" y="2694"/>
                  </a:cubicBezTo>
                  <a:lnTo>
                    <a:pt x="2435" y="2696"/>
                  </a:lnTo>
                  <a:lnTo>
                    <a:pt x="2443" y="2679"/>
                  </a:lnTo>
                  <a:cubicBezTo>
                    <a:pt x="2557" y="2471"/>
                    <a:pt x="2694" y="2291"/>
                    <a:pt x="2846" y="2141"/>
                  </a:cubicBezTo>
                  <a:cubicBezTo>
                    <a:pt x="2889" y="2100"/>
                    <a:pt x="2938" y="2053"/>
                    <a:pt x="2998" y="2034"/>
                  </a:cubicBezTo>
                  <a:cubicBezTo>
                    <a:pt x="3026" y="2025"/>
                    <a:pt x="3060" y="2022"/>
                    <a:pt x="3097" y="2022"/>
                  </a:cubicBezTo>
                  <a:cubicBezTo>
                    <a:pt x="3123" y="2022"/>
                    <a:pt x="3150" y="2024"/>
                    <a:pt x="3178" y="2025"/>
                  </a:cubicBezTo>
                  <a:cubicBezTo>
                    <a:pt x="3206" y="2028"/>
                    <a:pt x="3234" y="2030"/>
                    <a:pt x="3260" y="2030"/>
                  </a:cubicBezTo>
                  <a:cubicBezTo>
                    <a:pt x="3301" y="2030"/>
                    <a:pt x="3339" y="2026"/>
                    <a:pt x="3371" y="2017"/>
                  </a:cubicBezTo>
                  <a:cubicBezTo>
                    <a:pt x="3403" y="2006"/>
                    <a:pt x="3433" y="1991"/>
                    <a:pt x="3461" y="1976"/>
                  </a:cubicBezTo>
                  <a:cubicBezTo>
                    <a:pt x="3480" y="1968"/>
                    <a:pt x="3497" y="1959"/>
                    <a:pt x="3517" y="1950"/>
                  </a:cubicBezTo>
                  <a:cubicBezTo>
                    <a:pt x="3559" y="1933"/>
                    <a:pt x="3604" y="1924"/>
                    <a:pt x="3653" y="1924"/>
                  </a:cubicBezTo>
                  <a:cubicBezTo>
                    <a:pt x="3678" y="1924"/>
                    <a:pt x="3704" y="1926"/>
                    <a:pt x="3731" y="1931"/>
                  </a:cubicBezTo>
                  <a:lnTo>
                    <a:pt x="3784" y="1938"/>
                  </a:lnTo>
                  <a:lnTo>
                    <a:pt x="3759" y="1890"/>
                  </a:lnTo>
                  <a:cubicBezTo>
                    <a:pt x="3699" y="1781"/>
                    <a:pt x="3654" y="1687"/>
                    <a:pt x="3615" y="1599"/>
                  </a:cubicBezTo>
                  <a:cubicBezTo>
                    <a:pt x="3568" y="1492"/>
                    <a:pt x="3527" y="1368"/>
                    <a:pt x="3570" y="1261"/>
                  </a:cubicBezTo>
                  <a:cubicBezTo>
                    <a:pt x="3596" y="1192"/>
                    <a:pt x="3654" y="1136"/>
                    <a:pt x="3712" y="1085"/>
                  </a:cubicBezTo>
                  <a:lnTo>
                    <a:pt x="3731" y="1068"/>
                  </a:lnTo>
                  <a:cubicBezTo>
                    <a:pt x="3937" y="875"/>
                    <a:pt x="4106" y="635"/>
                    <a:pt x="4224" y="374"/>
                  </a:cubicBezTo>
                  <a:lnTo>
                    <a:pt x="4234" y="350"/>
                  </a:lnTo>
                  <a:lnTo>
                    <a:pt x="3566" y="42"/>
                  </a:lnTo>
                  <a:cubicBezTo>
                    <a:pt x="3521" y="22"/>
                    <a:pt x="3469" y="1"/>
                    <a:pt x="341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50"/>
            <p:cNvSpPr/>
            <p:nvPr/>
          </p:nvSpPr>
          <p:spPr>
            <a:xfrm>
              <a:off x="4407025" y="2639469"/>
              <a:ext cx="21880" cy="17816"/>
            </a:xfrm>
            <a:custGeom>
              <a:rect b="b" l="l" r="r" t="t"/>
              <a:pathLst>
                <a:path extrusionOk="0" h="627" w="770">
                  <a:moveTo>
                    <a:pt x="548" y="1"/>
                  </a:moveTo>
                  <a:cubicBezTo>
                    <a:pt x="400" y="1"/>
                    <a:pt x="252" y="80"/>
                    <a:pt x="174" y="206"/>
                  </a:cubicBezTo>
                  <a:cubicBezTo>
                    <a:pt x="99" y="216"/>
                    <a:pt x="35" y="276"/>
                    <a:pt x="18" y="351"/>
                  </a:cubicBezTo>
                  <a:cubicBezTo>
                    <a:pt x="1" y="424"/>
                    <a:pt x="33" y="508"/>
                    <a:pt x="95" y="548"/>
                  </a:cubicBezTo>
                  <a:cubicBezTo>
                    <a:pt x="127" y="572"/>
                    <a:pt x="168" y="583"/>
                    <a:pt x="206" y="591"/>
                  </a:cubicBezTo>
                  <a:cubicBezTo>
                    <a:pt x="304" y="615"/>
                    <a:pt x="404" y="626"/>
                    <a:pt x="505" y="626"/>
                  </a:cubicBezTo>
                  <a:cubicBezTo>
                    <a:pt x="522" y="626"/>
                    <a:pt x="539" y="626"/>
                    <a:pt x="555" y="626"/>
                  </a:cubicBezTo>
                  <a:cubicBezTo>
                    <a:pt x="598" y="568"/>
                    <a:pt x="613" y="491"/>
                    <a:pt x="592" y="422"/>
                  </a:cubicBezTo>
                  <a:cubicBezTo>
                    <a:pt x="641" y="396"/>
                    <a:pt x="690" y="371"/>
                    <a:pt x="740" y="343"/>
                  </a:cubicBezTo>
                  <a:cubicBezTo>
                    <a:pt x="755" y="289"/>
                    <a:pt x="770" y="233"/>
                    <a:pt x="768" y="176"/>
                  </a:cubicBezTo>
                  <a:cubicBezTo>
                    <a:pt x="763" y="120"/>
                    <a:pt x="740" y="60"/>
                    <a:pt x="690" y="32"/>
                  </a:cubicBezTo>
                  <a:cubicBezTo>
                    <a:pt x="671" y="19"/>
                    <a:pt x="648" y="13"/>
                    <a:pt x="626" y="9"/>
                  </a:cubicBezTo>
                  <a:cubicBezTo>
                    <a:pt x="600" y="3"/>
                    <a:pt x="574" y="1"/>
                    <a:pt x="54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50"/>
            <p:cNvSpPr/>
            <p:nvPr/>
          </p:nvSpPr>
          <p:spPr>
            <a:xfrm>
              <a:off x="4406172" y="2638730"/>
              <a:ext cx="23528" cy="19322"/>
            </a:xfrm>
            <a:custGeom>
              <a:rect b="b" l="l" r="r" t="t"/>
              <a:pathLst>
                <a:path extrusionOk="0" h="680" w="828">
                  <a:moveTo>
                    <a:pt x="577" y="54"/>
                  </a:moveTo>
                  <a:cubicBezTo>
                    <a:pt x="603" y="54"/>
                    <a:pt x="626" y="56"/>
                    <a:pt x="652" y="62"/>
                  </a:cubicBezTo>
                  <a:cubicBezTo>
                    <a:pt x="675" y="67"/>
                    <a:pt x="693" y="73"/>
                    <a:pt x="708" y="82"/>
                  </a:cubicBezTo>
                  <a:cubicBezTo>
                    <a:pt x="750" y="107"/>
                    <a:pt x="768" y="161"/>
                    <a:pt x="770" y="204"/>
                  </a:cubicBezTo>
                  <a:cubicBezTo>
                    <a:pt x="774" y="253"/>
                    <a:pt x="761" y="302"/>
                    <a:pt x="748" y="352"/>
                  </a:cubicBezTo>
                  <a:lnTo>
                    <a:pt x="590" y="435"/>
                  </a:lnTo>
                  <a:lnTo>
                    <a:pt x="596" y="457"/>
                  </a:lnTo>
                  <a:cubicBezTo>
                    <a:pt x="613" y="512"/>
                    <a:pt x="605" y="577"/>
                    <a:pt x="570" y="624"/>
                  </a:cubicBezTo>
                  <a:cubicBezTo>
                    <a:pt x="555" y="624"/>
                    <a:pt x="539" y="625"/>
                    <a:pt x="523" y="625"/>
                  </a:cubicBezTo>
                  <a:cubicBezTo>
                    <a:pt x="429" y="625"/>
                    <a:pt x="334" y="614"/>
                    <a:pt x="243" y="592"/>
                  </a:cubicBezTo>
                  <a:cubicBezTo>
                    <a:pt x="206" y="583"/>
                    <a:pt x="170" y="572"/>
                    <a:pt x="140" y="553"/>
                  </a:cubicBezTo>
                  <a:cubicBezTo>
                    <a:pt x="86" y="517"/>
                    <a:pt x="58" y="446"/>
                    <a:pt x="73" y="382"/>
                  </a:cubicBezTo>
                  <a:cubicBezTo>
                    <a:pt x="88" y="319"/>
                    <a:pt x="144" y="268"/>
                    <a:pt x="208" y="259"/>
                  </a:cubicBezTo>
                  <a:lnTo>
                    <a:pt x="221" y="257"/>
                  </a:lnTo>
                  <a:lnTo>
                    <a:pt x="228" y="247"/>
                  </a:lnTo>
                  <a:cubicBezTo>
                    <a:pt x="298" y="129"/>
                    <a:pt x="435" y="54"/>
                    <a:pt x="577" y="54"/>
                  </a:cubicBezTo>
                  <a:close/>
                  <a:moveTo>
                    <a:pt x="577" y="0"/>
                  </a:moveTo>
                  <a:cubicBezTo>
                    <a:pt x="423" y="0"/>
                    <a:pt x="270" y="82"/>
                    <a:pt x="189" y="208"/>
                  </a:cubicBezTo>
                  <a:cubicBezTo>
                    <a:pt x="108" y="225"/>
                    <a:pt x="39" y="289"/>
                    <a:pt x="22" y="371"/>
                  </a:cubicBezTo>
                  <a:cubicBezTo>
                    <a:pt x="1" y="454"/>
                    <a:pt x="37" y="549"/>
                    <a:pt x="110" y="598"/>
                  </a:cubicBezTo>
                  <a:cubicBezTo>
                    <a:pt x="146" y="622"/>
                    <a:pt x="189" y="634"/>
                    <a:pt x="230" y="645"/>
                  </a:cubicBezTo>
                  <a:cubicBezTo>
                    <a:pt x="328" y="667"/>
                    <a:pt x="429" y="679"/>
                    <a:pt x="530" y="679"/>
                  </a:cubicBezTo>
                  <a:cubicBezTo>
                    <a:pt x="549" y="679"/>
                    <a:pt x="568" y="679"/>
                    <a:pt x="588" y="677"/>
                  </a:cubicBezTo>
                  <a:lnTo>
                    <a:pt x="598" y="677"/>
                  </a:lnTo>
                  <a:lnTo>
                    <a:pt x="607" y="667"/>
                  </a:lnTo>
                  <a:cubicBezTo>
                    <a:pt x="650" y="609"/>
                    <a:pt x="667" y="532"/>
                    <a:pt x="654" y="461"/>
                  </a:cubicBezTo>
                  <a:lnTo>
                    <a:pt x="793" y="388"/>
                  </a:lnTo>
                  <a:lnTo>
                    <a:pt x="795" y="377"/>
                  </a:lnTo>
                  <a:cubicBezTo>
                    <a:pt x="810" y="324"/>
                    <a:pt x="828" y="262"/>
                    <a:pt x="823" y="202"/>
                  </a:cubicBezTo>
                  <a:cubicBezTo>
                    <a:pt x="819" y="129"/>
                    <a:pt x="787" y="67"/>
                    <a:pt x="733" y="35"/>
                  </a:cubicBezTo>
                  <a:cubicBezTo>
                    <a:pt x="710" y="20"/>
                    <a:pt x="682" y="13"/>
                    <a:pt x="660" y="9"/>
                  </a:cubicBezTo>
                  <a:cubicBezTo>
                    <a:pt x="635" y="2"/>
                    <a:pt x="605" y="0"/>
                    <a:pt x="5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50"/>
            <p:cNvSpPr/>
            <p:nvPr/>
          </p:nvSpPr>
          <p:spPr>
            <a:xfrm>
              <a:off x="4185797" y="2541785"/>
              <a:ext cx="238544" cy="186203"/>
            </a:xfrm>
            <a:custGeom>
              <a:rect b="b" l="l" r="r" t="t"/>
              <a:pathLst>
                <a:path extrusionOk="0" h="6553" w="8395">
                  <a:moveTo>
                    <a:pt x="704" y="0"/>
                  </a:moveTo>
                  <a:cubicBezTo>
                    <a:pt x="552" y="0"/>
                    <a:pt x="406" y="101"/>
                    <a:pt x="352" y="244"/>
                  </a:cubicBezTo>
                  <a:cubicBezTo>
                    <a:pt x="333" y="297"/>
                    <a:pt x="322" y="361"/>
                    <a:pt x="279" y="400"/>
                  </a:cubicBezTo>
                  <a:cubicBezTo>
                    <a:pt x="224" y="451"/>
                    <a:pt x="131" y="445"/>
                    <a:pt x="76" y="494"/>
                  </a:cubicBezTo>
                  <a:cubicBezTo>
                    <a:pt x="1" y="561"/>
                    <a:pt x="31" y="689"/>
                    <a:pt x="104" y="758"/>
                  </a:cubicBezTo>
                  <a:cubicBezTo>
                    <a:pt x="174" y="826"/>
                    <a:pt x="273" y="856"/>
                    <a:pt x="359" y="910"/>
                  </a:cubicBezTo>
                  <a:cubicBezTo>
                    <a:pt x="626" y="1075"/>
                    <a:pt x="695" y="1396"/>
                    <a:pt x="691" y="1728"/>
                  </a:cubicBezTo>
                  <a:cubicBezTo>
                    <a:pt x="847" y="1710"/>
                    <a:pt x="1003" y="1701"/>
                    <a:pt x="1161" y="1701"/>
                  </a:cubicBezTo>
                  <a:cubicBezTo>
                    <a:pt x="1245" y="1701"/>
                    <a:pt x="1330" y="1704"/>
                    <a:pt x="1415" y="1709"/>
                  </a:cubicBezTo>
                  <a:cubicBezTo>
                    <a:pt x="1560" y="1718"/>
                    <a:pt x="1734" y="1754"/>
                    <a:pt x="1792" y="1889"/>
                  </a:cubicBezTo>
                  <a:cubicBezTo>
                    <a:pt x="1839" y="2003"/>
                    <a:pt x="1779" y="2137"/>
                    <a:pt x="1683" y="2212"/>
                  </a:cubicBezTo>
                  <a:cubicBezTo>
                    <a:pt x="1586" y="2287"/>
                    <a:pt x="1464" y="2317"/>
                    <a:pt x="1344" y="2343"/>
                  </a:cubicBezTo>
                  <a:cubicBezTo>
                    <a:pt x="1252" y="2557"/>
                    <a:pt x="1590" y="2800"/>
                    <a:pt x="1475" y="3001"/>
                  </a:cubicBezTo>
                  <a:cubicBezTo>
                    <a:pt x="1432" y="3072"/>
                    <a:pt x="1344" y="3108"/>
                    <a:pt x="1310" y="3181"/>
                  </a:cubicBezTo>
                  <a:cubicBezTo>
                    <a:pt x="1241" y="3329"/>
                    <a:pt x="1428" y="3507"/>
                    <a:pt x="1361" y="3654"/>
                  </a:cubicBezTo>
                  <a:cubicBezTo>
                    <a:pt x="1273" y="3701"/>
                    <a:pt x="1186" y="3746"/>
                    <a:pt x="1098" y="3791"/>
                  </a:cubicBezTo>
                  <a:cubicBezTo>
                    <a:pt x="1031" y="3959"/>
                    <a:pt x="1363" y="4019"/>
                    <a:pt x="1400" y="4194"/>
                  </a:cubicBezTo>
                  <a:cubicBezTo>
                    <a:pt x="1445" y="4406"/>
                    <a:pt x="1027" y="4535"/>
                    <a:pt x="1113" y="4734"/>
                  </a:cubicBezTo>
                  <a:cubicBezTo>
                    <a:pt x="1164" y="4856"/>
                    <a:pt x="1385" y="4880"/>
                    <a:pt x="1374" y="5013"/>
                  </a:cubicBezTo>
                  <a:cubicBezTo>
                    <a:pt x="1365" y="5107"/>
                    <a:pt x="1246" y="5141"/>
                    <a:pt x="1188" y="5214"/>
                  </a:cubicBezTo>
                  <a:cubicBezTo>
                    <a:pt x="1158" y="5250"/>
                    <a:pt x="1145" y="5295"/>
                    <a:pt x="1132" y="5338"/>
                  </a:cubicBezTo>
                  <a:lnTo>
                    <a:pt x="1068" y="5568"/>
                  </a:lnTo>
                  <a:cubicBezTo>
                    <a:pt x="1040" y="5668"/>
                    <a:pt x="1012" y="5769"/>
                    <a:pt x="988" y="5872"/>
                  </a:cubicBezTo>
                  <a:cubicBezTo>
                    <a:pt x="1082" y="5855"/>
                    <a:pt x="1178" y="5846"/>
                    <a:pt x="1273" y="5846"/>
                  </a:cubicBezTo>
                  <a:cubicBezTo>
                    <a:pt x="1372" y="5846"/>
                    <a:pt x="1471" y="5855"/>
                    <a:pt x="1569" y="5874"/>
                  </a:cubicBezTo>
                  <a:cubicBezTo>
                    <a:pt x="1569" y="6020"/>
                    <a:pt x="1614" y="6163"/>
                    <a:pt x="1695" y="6283"/>
                  </a:cubicBezTo>
                  <a:cubicBezTo>
                    <a:pt x="1773" y="6397"/>
                    <a:pt x="1920" y="6504"/>
                    <a:pt x="2055" y="6527"/>
                  </a:cubicBezTo>
                  <a:cubicBezTo>
                    <a:pt x="2145" y="6542"/>
                    <a:pt x="2237" y="6553"/>
                    <a:pt x="2328" y="6553"/>
                  </a:cubicBezTo>
                  <a:cubicBezTo>
                    <a:pt x="2461" y="6553"/>
                    <a:pt x="2591" y="6530"/>
                    <a:pt x="2707" y="6465"/>
                  </a:cubicBezTo>
                  <a:cubicBezTo>
                    <a:pt x="2897" y="6361"/>
                    <a:pt x="3047" y="6146"/>
                    <a:pt x="3261" y="6146"/>
                  </a:cubicBezTo>
                  <a:cubicBezTo>
                    <a:pt x="3266" y="6146"/>
                    <a:pt x="3271" y="6146"/>
                    <a:pt x="3277" y="6146"/>
                  </a:cubicBezTo>
                  <a:cubicBezTo>
                    <a:pt x="3326" y="6150"/>
                    <a:pt x="3373" y="6163"/>
                    <a:pt x="3422" y="6165"/>
                  </a:cubicBezTo>
                  <a:cubicBezTo>
                    <a:pt x="3484" y="6165"/>
                    <a:pt x="3544" y="6146"/>
                    <a:pt x="3604" y="6131"/>
                  </a:cubicBezTo>
                  <a:cubicBezTo>
                    <a:pt x="3711" y="6105"/>
                    <a:pt x="3821" y="6096"/>
                    <a:pt x="3931" y="6096"/>
                  </a:cubicBezTo>
                  <a:cubicBezTo>
                    <a:pt x="4061" y="6096"/>
                    <a:pt x="4192" y="6108"/>
                    <a:pt x="4322" y="6116"/>
                  </a:cubicBezTo>
                  <a:cubicBezTo>
                    <a:pt x="4345" y="6117"/>
                    <a:pt x="4369" y="6118"/>
                    <a:pt x="4392" y="6118"/>
                  </a:cubicBezTo>
                  <a:cubicBezTo>
                    <a:pt x="4488" y="6118"/>
                    <a:pt x="4586" y="6103"/>
                    <a:pt x="4648" y="6033"/>
                  </a:cubicBezTo>
                  <a:cubicBezTo>
                    <a:pt x="4684" y="5992"/>
                    <a:pt x="4699" y="5938"/>
                    <a:pt x="4723" y="5891"/>
                  </a:cubicBezTo>
                  <a:cubicBezTo>
                    <a:pt x="4789" y="5750"/>
                    <a:pt x="4907" y="5643"/>
                    <a:pt x="5021" y="5540"/>
                  </a:cubicBezTo>
                  <a:cubicBezTo>
                    <a:pt x="5066" y="5499"/>
                    <a:pt x="5111" y="5458"/>
                    <a:pt x="5166" y="5439"/>
                  </a:cubicBezTo>
                  <a:cubicBezTo>
                    <a:pt x="5248" y="5413"/>
                    <a:pt x="5336" y="5435"/>
                    <a:pt x="5417" y="5413"/>
                  </a:cubicBezTo>
                  <a:cubicBezTo>
                    <a:pt x="5563" y="5375"/>
                    <a:pt x="5640" y="5223"/>
                    <a:pt x="5698" y="5088"/>
                  </a:cubicBezTo>
                  <a:cubicBezTo>
                    <a:pt x="5728" y="5019"/>
                    <a:pt x="5758" y="4951"/>
                    <a:pt x="5760" y="4878"/>
                  </a:cubicBezTo>
                  <a:cubicBezTo>
                    <a:pt x="5764" y="4813"/>
                    <a:pt x="5747" y="4751"/>
                    <a:pt x="5762" y="4689"/>
                  </a:cubicBezTo>
                  <a:cubicBezTo>
                    <a:pt x="5774" y="4642"/>
                    <a:pt x="5820" y="4597"/>
                    <a:pt x="5865" y="4597"/>
                  </a:cubicBezTo>
                  <a:cubicBezTo>
                    <a:pt x="5878" y="4597"/>
                    <a:pt x="5890" y="4600"/>
                    <a:pt x="5901" y="4608"/>
                  </a:cubicBezTo>
                  <a:cubicBezTo>
                    <a:pt x="6062" y="4593"/>
                    <a:pt x="6154" y="4404"/>
                    <a:pt x="6143" y="4244"/>
                  </a:cubicBezTo>
                  <a:cubicBezTo>
                    <a:pt x="6130" y="4083"/>
                    <a:pt x="6053" y="3935"/>
                    <a:pt x="6021" y="3776"/>
                  </a:cubicBezTo>
                  <a:cubicBezTo>
                    <a:pt x="5948" y="3432"/>
                    <a:pt x="6118" y="3050"/>
                    <a:pt x="6422" y="2870"/>
                  </a:cubicBezTo>
                  <a:cubicBezTo>
                    <a:pt x="6514" y="2817"/>
                    <a:pt x="6623" y="2774"/>
                    <a:pt x="6677" y="2682"/>
                  </a:cubicBezTo>
                  <a:cubicBezTo>
                    <a:pt x="6722" y="2605"/>
                    <a:pt x="6722" y="2504"/>
                    <a:pt x="6777" y="2433"/>
                  </a:cubicBezTo>
                  <a:cubicBezTo>
                    <a:pt x="6822" y="2380"/>
                    <a:pt x="6891" y="2354"/>
                    <a:pt x="6957" y="2332"/>
                  </a:cubicBezTo>
                  <a:cubicBezTo>
                    <a:pt x="7300" y="2215"/>
                    <a:pt x="7643" y="2097"/>
                    <a:pt x="7986" y="1981"/>
                  </a:cubicBezTo>
                  <a:cubicBezTo>
                    <a:pt x="8004" y="1830"/>
                    <a:pt x="8147" y="1710"/>
                    <a:pt x="8295" y="1710"/>
                  </a:cubicBezTo>
                  <a:cubicBezTo>
                    <a:pt x="8305" y="1710"/>
                    <a:pt x="8315" y="1710"/>
                    <a:pt x="8324" y="1711"/>
                  </a:cubicBezTo>
                  <a:cubicBezTo>
                    <a:pt x="8395" y="1542"/>
                    <a:pt x="8301" y="1366"/>
                    <a:pt x="8236" y="1186"/>
                  </a:cubicBezTo>
                  <a:cubicBezTo>
                    <a:pt x="8221" y="1186"/>
                    <a:pt x="8209" y="1188"/>
                    <a:pt x="8196" y="1188"/>
                  </a:cubicBezTo>
                  <a:cubicBezTo>
                    <a:pt x="8190" y="1188"/>
                    <a:pt x="8185" y="1188"/>
                    <a:pt x="8180" y="1188"/>
                  </a:cubicBezTo>
                  <a:cubicBezTo>
                    <a:pt x="8079" y="1188"/>
                    <a:pt x="7978" y="1175"/>
                    <a:pt x="7877" y="1175"/>
                  </a:cubicBezTo>
                  <a:cubicBezTo>
                    <a:pt x="7840" y="1175"/>
                    <a:pt x="7802" y="1177"/>
                    <a:pt x="7765" y="1182"/>
                  </a:cubicBezTo>
                  <a:cubicBezTo>
                    <a:pt x="7626" y="1199"/>
                    <a:pt x="7495" y="1259"/>
                    <a:pt x="7358" y="1280"/>
                  </a:cubicBezTo>
                  <a:cubicBezTo>
                    <a:pt x="7334" y="1284"/>
                    <a:pt x="7308" y="1286"/>
                    <a:pt x="7283" y="1286"/>
                  </a:cubicBezTo>
                  <a:cubicBezTo>
                    <a:pt x="7164" y="1286"/>
                    <a:pt x="7043" y="1246"/>
                    <a:pt x="6985" y="1146"/>
                  </a:cubicBezTo>
                  <a:cubicBezTo>
                    <a:pt x="6908" y="1017"/>
                    <a:pt x="6942" y="803"/>
                    <a:pt x="6799" y="753"/>
                  </a:cubicBezTo>
                  <a:cubicBezTo>
                    <a:pt x="6782" y="747"/>
                    <a:pt x="6766" y="745"/>
                    <a:pt x="6750" y="745"/>
                  </a:cubicBezTo>
                  <a:cubicBezTo>
                    <a:pt x="6653" y="745"/>
                    <a:pt x="6563" y="843"/>
                    <a:pt x="6473" y="901"/>
                  </a:cubicBezTo>
                  <a:cubicBezTo>
                    <a:pt x="6373" y="968"/>
                    <a:pt x="6254" y="988"/>
                    <a:pt x="6131" y="988"/>
                  </a:cubicBezTo>
                  <a:cubicBezTo>
                    <a:pt x="6054" y="988"/>
                    <a:pt x="5976" y="980"/>
                    <a:pt x="5901" y="972"/>
                  </a:cubicBezTo>
                  <a:cubicBezTo>
                    <a:pt x="5828" y="963"/>
                    <a:pt x="5751" y="955"/>
                    <a:pt x="5691" y="912"/>
                  </a:cubicBezTo>
                  <a:cubicBezTo>
                    <a:pt x="5603" y="852"/>
                    <a:pt x="5556" y="728"/>
                    <a:pt x="5451" y="704"/>
                  </a:cubicBezTo>
                  <a:cubicBezTo>
                    <a:pt x="5436" y="701"/>
                    <a:pt x="5421" y="700"/>
                    <a:pt x="5405" y="700"/>
                  </a:cubicBezTo>
                  <a:cubicBezTo>
                    <a:pt x="5390" y="700"/>
                    <a:pt x="5376" y="701"/>
                    <a:pt x="5361" y="701"/>
                  </a:cubicBezTo>
                  <a:cubicBezTo>
                    <a:pt x="5342" y="701"/>
                    <a:pt x="5322" y="699"/>
                    <a:pt x="5303" y="693"/>
                  </a:cubicBezTo>
                  <a:cubicBezTo>
                    <a:pt x="5235" y="674"/>
                    <a:pt x="5196" y="601"/>
                    <a:pt x="5166" y="537"/>
                  </a:cubicBezTo>
                  <a:cubicBezTo>
                    <a:pt x="5158" y="520"/>
                    <a:pt x="5147" y="501"/>
                    <a:pt x="5138" y="483"/>
                  </a:cubicBezTo>
                  <a:cubicBezTo>
                    <a:pt x="5132" y="492"/>
                    <a:pt x="5123" y="503"/>
                    <a:pt x="5111" y="507"/>
                  </a:cubicBezTo>
                  <a:cubicBezTo>
                    <a:pt x="5097" y="513"/>
                    <a:pt x="5081" y="515"/>
                    <a:pt x="5066" y="515"/>
                  </a:cubicBezTo>
                  <a:cubicBezTo>
                    <a:pt x="5055" y="515"/>
                    <a:pt x="5044" y="514"/>
                    <a:pt x="5033" y="513"/>
                  </a:cubicBezTo>
                  <a:cubicBezTo>
                    <a:pt x="3862" y="372"/>
                    <a:pt x="2684" y="302"/>
                    <a:pt x="1505" y="302"/>
                  </a:cubicBezTo>
                  <a:cubicBezTo>
                    <a:pt x="1360" y="302"/>
                    <a:pt x="1215" y="304"/>
                    <a:pt x="1070" y="306"/>
                  </a:cubicBezTo>
                  <a:cubicBezTo>
                    <a:pt x="1040" y="145"/>
                    <a:pt x="896" y="14"/>
                    <a:pt x="736" y="1"/>
                  </a:cubicBezTo>
                  <a:cubicBezTo>
                    <a:pt x="725" y="0"/>
                    <a:pt x="715" y="0"/>
                    <a:pt x="70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50"/>
            <p:cNvSpPr/>
            <p:nvPr/>
          </p:nvSpPr>
          <p:spPr>
            <a:xfrm>
              <a:off x="4185939" y="2540989"/>
              <a:ext cx="238913" cy="187738"/>
            </a:xfrm>
            <a:custGeom>
              <a:rect b="b" l="l" r="r" t="t"/>
              <a:pathLst>
                <a:path extrusionOk="0" h="6607" w="8408">
                  <a:moveTo>
                    <a:pt x="702" y="54"/>
                  </a:moveTo>
                  <a:cubicBezTo>
                    <a:pt x="711" y="54"/>
                    <a:pt x="720" y="54"/>
                    <a:pt x="728" y="55"/>
                  </a:cubicBezTo>
                  <a:cubicBezTo>
                    <a:pt x="878" y="68"/>
                    <a:pt x="1011" y="190"/>
                    <a:pt x="1039" y="338"/>
                  </a:cubicBezTo>
                  <a:lnTo>
                    <a:pt x="1043" y="359"/>
                  </a:lnTo>
                  <a:lnTo>
                    <a:pt x="1065" y="359"/>
                  </a:lnTo>
                  <a:cubicBezTo>
                    <a:pt x="1206" y="357"/>
                    <a:pt x="1348" y="356"/>
                    <a:pt x="1490" y="356"/>
                  </a:cubicBezTo>
                  <a:cubicBezTo>
                    <a:pt x="2669" y="356"/>
                    <a:pt x="3856" y="428"/>
                    <a:pt x="5026" y="567"/>
                  </a:cubicBezTo>
                  <a:cubicBezTo>
                    <a:pt x="5039" y="569"/>
                    <a:pt x="5052" y="570"/>
                    <a:pt x="5064" y="570"/>
                  </a:cubicBezTo>
                  <a:cubicBezTo>
                    <a:pt x="5084" y="570"/>
                    <a:pt x="5103" y="567"/>
                    <a:pt x="5118" y="561"/>
                  </a:cubicBezTo>
                  <a:cubicBezTo>
                    <a:pt x="5121" y="559"/>
                    <a:pt x="5123" y="556"/>
                    <a:pt x="5127" y="554"/>
                  </a:cubicBezTo>
                  <a:lnTo>
                    <a:pt x="5136" y="578"/>
                  </a:lnTo>
                  <a:cubicBezTo>
                    <a:pt x="5170" y="646"/>
                    <a:pt x="5213" y="724"/>
                    <a:pt x="5290" y="747"/>
                  </a:cubicBezTo>
                  <a:cubicBezTo>
                    <a:pt x="5316" y="754"/>
                    <a:pt x="5339" y="756"/>
                    <a:pt x="5361" y="756"/>
                  </a:cubicBezTo>
                  <a:lnTo>
                    <a:pt x="5395" y="756"/>
                  </a:lnTo>
                  <a:cubicBezTo>
                    <a:pt x="5408" y="756"/>
                    <a:pt x="5425" y="756"/>
                    <a:pt x="5440" y="760"/>
                  </a:cubicBezTo>
                  <a:cubicBezTo>
                    <a:pt x="5495" y="771"/>
                    <a:pt x="5532" y="818"/>
                    <a:pt x="5573" y="865"/>
                  </a:cubicBezTo>
                  <a:cubicBezTo>
                    <a:pt x="5603" y="899"/>
                    <a:pt x="5633" y="936"/>
                    <a:pt x="5671" y="964"/>
                  </a:cubicBezTo>
                  <a:cubicBezTo>
                    <a:pt x="5740" y="1009"/>
                    <a:pt x="5823" y="1019"/>
                    <a:pt x="5894" y="1026"/>
                  </a:cubicBezTo>
                  <a:cubicBezTo>
                    <a:pt x="5965" y="1034"/>
                    <a:pt x="6048" y="1043"/>
                    <a:pt x="6128" y="1043"/>
                  </a:cubicBezTo>
                  <a:cubicBezTo>
                    <a:pt x="6277" y="1043"/>
                    <a:pt x="6391" y="1013"/>
                    <a:pt x="6483" y="953"/>
                  </a:cubicBezTo>
                  <a:cubicBezTo>
                    <a:pt x="6509" y="936"/>
                    <a:pt x="6532" y="916"/>
                    <a:pt x="6558" y="897"/>
                  </a:cubicBezTo>
                  <a:cubicBezTo>
                    <a:pt x="6621" y="847"/>
                    <a:pt x="6686" y="799"/>
                    <a:pt x="6748" y="799"/>
                  </a:cubicBezTo>
                  <a:cubicBezTo>
                    <a:pt x="6761" y="799"/>
                    <a:pt x="6773" y="801"/>
                    <a:pt x="6785" y="805"/>
                  </a:cubicBezTo>
                  <a:cubicBezTo>
                    <a:pt x="6860" y="833"/>
                    <a:pt x="6877" y="914"/>
                    <a:pt x="6899" y="1011"/>
                  </a:cubicBezTo>
                  <a:cubicBezTo>
                    <a:pt x="6912" y="1071"/>
                    <a:pt x="6925" y="1135"/>
                    <a:pt x="6957" y="1189"/>
                  </a:cubicBezTo>
                  <a:cubicBezTo>
                    <a:pt x="7012" y="1285"/>
                    <a:pt x="7130" y="1341"/>
                    <a:pt x="7276" y="1341"/>
                  </a:cubicBezTo>
                  <a:cubicBezTo>
                    <a:pt x="7302" y="1341"/>
                    <a:pt x="7329" y="1338"/>
                    <a:pt x="7355" y="1334"/>
                  </a:cubicBezTo>
                  <a:cubicBezTo>
                    <a:pt x="7426" y="1323"/>
                    <a:pt x="7492" y="1304"/>
                    <a:pt x="7557" y="1285"/>
                  </a:cubicBezTo>
                  <a:cubicBezTo>
                    <a:pt x="7625" y="1266"/>
                    <a:pt x="7694" y="1244"/>
                    <a:pt x="7764" y="1236"/>
                  </a:cubicBezTo>
                  <a:cubicBezTo>
                    <a:pt x="7795" y="1232"/>
                    <a:pt x="7830" y="1231"/>
                    <a:pt x="7866" y="1231"/>
                  </a:cubicBezTo>
                  <a:cubicBezTo>
                    <a:pt x="7916" y="1231"/>
                    <a:pt x="7969" y="1233"/>
                    <a:pt x="8019" y="1236"/>
                  </a:cubicBezTo>
                  <a:cubicBezTo>
                    <a:pt x="8071" y="1240"/>
                    <a:pt x="8122" y="1244"/>
                    <a:pt x="8174" y="1244"/>
                  </a:cubicBezTo>
                  <a:lnTo>
                    <a:pt x="8191" y="1242"/>
                  </a:lnTo>
                  <a:lnTo>
                    <a:pt x="8212" y="1242"/>
                  </a:lnTo>
                  <a:cubicBezTo>
                    <a:pt x="8221" y="1264"/>
                    <a:pt x="8229" y="1285"/>
                    <a:pt x="8238" y="1306"/>
                  </a:cubicBezTo>
                  <a:cubicBezTo>
                    <a:pt x="8291" y="1448"/>
                    <a:pt x="8345" y="1583"/>
                    <a:pt x="8302" y="1711"/>
                  </a:cubicBezTo>
                  <a:cubicBezTo>
                    <a:pt x="8299" y="1711"/>
                    <a:pt x="8297" y="1711"/>
                    <a:pt x="8294" y="1711"/>
                  </a:cubicBezTo>
                  <a:cubicBezTo>
                    <a:pt x="8136" y="1711"/>
                    <a:pt x="7985" y="1836"/>
                    <a:pt x="7957" y="1988"/>
                  </a:cubicBezTo>
                  <a:lnTo>
                    <a:pt x="6944" y="2335"/>
                  </a:lnTo>
                  <a:cubicBezTo>
                    <a:pt x="6882" y="2356"/>
                    <a:pt x="6802" y="2382"/>
                    <a:pt x="6753" y="2444"/>
                  </a:cubicBezTo>
                  <a:cubicBezTo>
                    <a:pt x="6717" y="2489"/>
                    <a:pt x="6704" y="2540"/>
                    <a:pt x="6689" y="2590"/>
                  </a:cubicBezTo>
                  <a:cubicBezTo>
                    <a:pt x="6678" y="2628"/>
                    <a:pt x="6667" y="2665"/>
                    <a:pt x="6648" y="2697"/>
                  </a:cubicBezTo>
                  <a:cubicBezTo>
                    <a:pt x="6610" y="2763"/>
                    <a:pt x="6539" y="2802"/>
                    <a:pt x="6462" y="2843"/>
                  </a:cubicBezTo>
                  <a:cubicBezTo>
                    <a:pt x="6442" y="2853"/>
                    <a:pt x="6423" y="2864"/>
                    <a:pt x="6402" y="2877"/>
                  </a:cubicBezTo>
                  <a:cubicBezTo>
                    <a:pt x="6089" y="3061"/>
                    <a:pt x="5915" y="3453"/>
                    <a:pt x="5988" y="3811"/>
                  </a:cubicBezTo>
                  <a:cubicBezTo>
                    <a:pt x="6003" y="3875"/>
                    <a:pt x="6025" y="3939"/>
                    <a:pt x="6044" y="4002"/>
                  </a:cubicBezTo>
                  <a:cubicBezTo>
                    <a:pt x="6076" y="4094"/>
                    <a:pt x="6104" y="4182"/>
                    <a:pt x="6110" y="4274"/>
                  </a:cubicBezTo>
                  <a:cubicBezTo>
                    <a:pt x="6121" y="4422"/>
                    <a:pt x="6040" y="4591"/>
                    <a:pt x="5903" y="4608"/>
                  </a:cubicBezTo>
                  <a:cubicBezTo>
                    <a:pt x="5890" y="4602"/>
                    <a:pt x="5878" y="4600"/>
                    <a:pt x="5864" y="4600"/>
                  </a:cubicBezTo>
                  <a:cubicBezTo>
                    <a:pt x="5808" y="4600"/>
                    <a:pt x="5747" y="4648"/>
                    <a:pt x="5731" y="4711"/>
                  </a:cubicBezTo>
                  <a:cubicBezTo>
                    <a:pt x="5720" y="4754"/>
                    <a:pt x="5723" y="4794"/>
                    <a:pt x="5727" y="4835"/>
                  </a:cubicBezTo>
                  <a:cubicBezTo>
                    <a:pt x="5729" y="4859"/>
                    <a:pt x="5729" y="4882"/>
                    <a:pt x="5729" y="4904"/>
                  </a:cubicBezTo>
                  <a:cubicBezTo>
                    <a:pt x="5727" y="4974"/>
                    <a:pt x="5697" y="5041"/>
                    <a:pt x="5669" y="5105"/>
                  </a:cubicBezTo>
                  <a:cubicBezTo>
                    <a:pt x="5611" y="5236"/>
                    <a:pt x="5538" y="5381"/>
                    <a:pt x="5406" y="5416"/>
                  </a:cubicBezTo>
                  <a:cubicBezTo>
                    <a:pt x="5371" y="5424"/>
                    <a:pt x="5335" y="5424"/>
                    <a:pt x="5294" y="5424"/>
                  </a:cubicBezTo>
                  <a:cubicBezTo>
                    <a:pt x="5249" y="5426"/>
                    <a:pt x="5200" y="5426"/>
                    <a:pt x="5153" y="5441"/>
                  </a:cubicBezTo>
                  <a:cubicBezTo>
                    <a:pt x="5091" y="5463"/>
                    <a:pt x="5041" y="5508"/>
                    <a:pt x="4998" y="5546"/>
                  </a:cubicBezTo>
                  <a:cubicBezTo>
                    <a:pt x="4887" y="5647"/>
                    <a:pt x="4763" y="5761"/>
                    <a:pt x="4694" y="5906"/>
                  </a:cubicBezTo>
                  <a:cubicBezTo>
                    <a:pt x="4688" y="5919"/>
                    <a:pt x="4683" y="5932"/>
                    <a:pt x="4677" y="5945"/>
                  </a:cubicBezTo>
                  <a:cubicBezTo>
                    <a:pt x="4662" y="5981"/>
                    <a:pt x="4647" y="6016"/>
                    <a:pt x="4623" y="6043"/>
                  </a:cubicBezTo>
                  <a:cubicBezTo>
                    <a:pt x="4576" y="6095"/>
                    <a:pt x="4504" y="6118"/>
                    <a:pt x="4390" y="6118"/>
                  </a:cubicBezTo>
                  <a:cubicBezTo>
                    <a:pt x="4366" y="6118"/>
                    <a:pt x="4343" y="6118"/>
                    <a:pt x="4319" y="6116"/>
                  </a:cubicBezTo>
                  <a:lnTo>
                    <a:pt x="4234" y="6112"/>
                  </a:lnTo>
                  <a:cubicBezTo>
                    <a:pt x="4135" y="6103"/>
                    <a:pt x="4032" y="6097"/>
                    <a:pt x="3929" y="6097"/>
                  </a:cubicBezTo>
                  <a:cubicBezTo>
                    <a:pt x="3801" y="6097"/>
                    <a:pt x="3692" y="6108"/>
                    <a:pt x="3593" y="6133"/>
                  </a:cubicBezTo>
                  <a:cubicBezTo>
                    <a:pt x="3580" y="6135"/>
                    <a:pt x="3567" y="6140"/>
                    <a:pt x="3557" y="6142"/>
                  </a:cubicBezTo>
                  <a:cubicBezTo>
                    <a:pt x="3509" y="6155"/>
                    <a:pt x="3467" y="6165"/>
                    <a:pt x="3417" y="6165"/>
                  </a:cubicBezTo>
                  <a:cubicBezTo>
                    <a:pt x="3394" y="6165"/>
                    <a:pt x="3370" y="6161"/>
                    <a:pt x="3344" y="6157"/>
                  </a:cubicBezTo>
                  <a:cubicBezTo>
                    <a:pt x="3321" y="6153"/>
                    <a:pt x="3297" y="6148"/>
                    <a:pt x="3272" y="6148"/>
                  </a:cubicBezTo>
                  <a:cubicBezTo>
                    <a:pt x="3265" y="6148"/>
                    <a:pt x="3259" y="6148"/>
                    <a:pt x="3253" y="6148"/>
                  </a:cubicBezTo>
                  <a:cubicBezTo>
                    <a:pt x="3105" y="6148"/>
                    <a:pt x="2986" y="6244"/>
                    <a:pt x="2871" y="6339"/>
                  </a:cubicBezTo>
                  <a:cubicBezTo>
                    <a:pt x="2813" y="6386"/>
                    <a:pt x="2751" y="6435"/>
                    <a:pt x="2689" y="6470"/>
                  </a:cubicBezTo>
                  <a:cubicBezTo>
                    <a:pt x="2589" y="6526"/>
                    <a:pt x="2472" y="6554"/>
                    <a:pt x="2327" y="6554"/>
                  </a:cubicBezTo>
                  <a:cubicBezTo>
                    <a:pt x="2246" y="6554"/>
                    <a:pt x="2157" y="6545"/>
                    <a:pt x="2057" y="6528"/>
                  </a:cubicBezTo>
                  <a:cubicBezTo>
                    <a:pt x="1935" y="6506"/>
                    <a:pt x="1791" y="6410"/>
                    <a:pt x="1714" y="6296"/>
                  </a:cubicBezTo>
                  <a:cubicBezTo>
                    <a:pt x="1635" y="6180"/>
                    <a:pt x="1592" y="6041"/>
                    <a:pt x="1590" y="5902"/>
                  </a:cubicBezTo>
                  <a:lnTo>
                    <a:pt x="1590" y="5881"/>
                  </a:lnTo>
                  <a:lnTo>
                    <a:pt x="1568" y="5876"/>
                  </a:lnTo>
                  <a:cubicBezTo>
                    <a:pt x="1470" y="5857"/>
                    <a:pt x="1369" y="5848"/>
                    <a:pt x="1268" y="5848"/>
                  </a:cubicBezTo>
                  <a:cubicBezTo>
                    <a:pt x="1185" y="5848"/>
                    <a:pt x="1101" y="5855"/>
                    <a:pt x="1018" y="5866"/>
                  </a:cubicBezTo>
                  <a:cubicBezTo>
                    <a:pt x="1041" y="5773"/>
                    <a:pt x="1067" y="5681"/>
                    <a:pt x="1088" y="5602"/>
                  </a:cubicBezTo>
                  <a:lnTo>
                    <a:pt x="1155" y="5373"/>
                  </a:lnTo>
                  <a:cubicBezTo>
                    <a:pt x="1166" y="5332"/>
                    <a:pt x="1176" y="5291"/>
                    <a:pt x="1202" y="5259"/>
                  </a:cubicBezTo>
                  <a:cubicBezTo>
                    <a:pt x="1221" y="5234"/>
                    <a:pt x="1251" y="5212"/>
                    <a:pt x="1281" y="5193"/>
                  </a:cubicBezTo>
                  <a:cubicBezTo>
                    <a:pt x="1335" y="5154"/>
                    <a:pt x="1390" y="5114"/>
                    <a:pt x="1395" y="5043"/>
                  </a:cubicBezTo>
                  <a:cubicBezTo>
                    <a:pt x="1403" y="4953"/>
                    <a:pt x="1328" y="4908"/>
                    <a:pt x="1256" y="4863"/>
                  </a:cubicBezTo>
                  <a:cubicBezTo>
                    <a:pt x="1204" y="4831"/>
                    <a:pt x="1153" y="4799"/>
                    <a:pt x="1131" y="4751"/>
                  </a:cubicBezTo>
                  <a:cubicBezTo>
                    <a:pt x="1097" y="4672"/>
                    <a:pt x="1157" y="4608"/>
                    <a:pt x="1260" y="4511"/>
                  </a:cubicBezTo>
                  <a:cubicBezTo>
                    <a:pt x="1352" y="4424"/>
                    <a:pt x="1446" y="4336"/>
                    <a:pt x="1420" y="4216"/>
                  </a:cubicBezTo>
                  <a:cubicBezTo>
                    <a:pt x="1401" y="4128"/>
                    <a:pt x="1318" y="4066"/>
                    <a:pt x="1243" y="4012"/>
                  </a:cubicBezTo>
                  <a:cubicBezTo>
                    <a:pt x="1153" y="3946"/>
                    <a:pt x="1097" y="3901"/>
                    <a:pt x="1116" y="3839"/>
                  </a:cubicBezTo>
                  <a:lnTo>
                    <a:pt x="1375" y="3702"/>
                  </a:lnTo>
                  <a:lnTo>
                    <a:pt x="1380" y="3693"/>
                  </a:lnTo>
                  <a:cubicBezTo>
                    <a:pt x="1418" y="3610"/>
                    <a:pt x="1386" y="3522"/>
                    <a:pt x="1354" y="3438"/>
                  </a:cubicBezTo>
                  <a:cubicBezTo>
                    <a:pt x="1326" y="3359"/>
                    <a:pt x="1298" y="3286"/>
                    <a:pt x="1328" y="3222"/>
                  </a:cubicBezTo>
                  <a:cubicBezTo>
                    <a:pt x="1345" y="3187"/>
                    <a:pt x="1375" y="3162"/>
                    <a:pt x="1408" y="3134"/>
                  </a:cubicBezTo>
                  <a:cubicBezTo>
                    <a:pt x="1438" y="3106"/>
                    <a:pt x="1470" y="3078"/>
                    <a:pt x="1491" y="3042"/>
                  </a:cubicBezTo>
                  <a:cubicBezTo>
                    <a:pt x="1560" y="2926"/>
                    <a:pt x="1495" y="2804"/>
                    <a:pt x="1433" y="2686"/>
                  </a:cubicBezTo>
                  <a:cubicBezTo>
                    <a:pt x="1380" y="2581"/>
                    <a:pt x="1328" y="2485"/>
                    <a:pt x="1358" y="2395"/>
                  </a:cubicBezTo>
                  <a:cubicBezTo>
                    <a:pt x="1472" y="2369"/>
                    <a:pt x="1596" y="2337"/>
                    <a:pt x="1693" y="2262"/>
                  </a:cubicBezTo>
                  <a:cubicBezTo>
                    <a:pt x="1793" y="2183"/>
                    <a:pt x="1866" y="2037"/>
                    <a:pt x="1810" y="1908"/>
                  </a:cubicBezTo>
                  <a:cubicBezTo>
                    <a:pt x="1761" y="1788"/>
                    <a:pt x="1630" y="1724"/>
                    <a:pt x="1412" y="1711"/>
                  </a:cubicBezTo>
                  <a:cubicBezTo>
                    <a:pt x="1325" y="1706"/>
                    <a:pt x="1238" y="1703"/>
                    <a:pt x="1149" y="1703"/>
                  </a:cubicBezTo>
                  <a:cubicBezTo>
                    <a:pt x="1005" y="1703"/>
                    <a:pt x="859" y="1710"/>
                    <a:pt x="711" y="1726"/>
                  </a:cubicBezTo>
                  <a:cubicBezTo>
                    <a:pt x="711" y="1323"/>
                    <a:pt x="598" y="1058"/>
                    <a:pt x="366" y="914"/>
                  </a:cubicBezTo>
                  <a:cubicBezTo>
                    <a:pt x="336" y="895"/>
                    <a:pt x="302" y="880"/>
                    <a:pt x="272" y="863"/>
                  </a:cubicBezTo>
                  <a:cubicBezTo>
                    <a:pt x="214" y="835"/>
                    <a:pt x="161" y="807"/>
                    <a:pt x="118" y="766"/>
                  </a:cubicBezTo>
                  <a:cubicBezTo>
                    <a:pt x="77" y="728"/>
                    <a:pt x="54" y="672"/>
                    <a:pt x="54" y="621"/>
                  </a:cubicBezTo>
                  <a:cubicBezTo>
                    <a:pt x="54" y="599"/>
                    <a:pt x="60" y="565"/>
                    <a:pt x="88" y="541"/>
                  </a:cubicBezTo>
                  <a:cubicBezTo>
                    <a:pt x="111" y="522"/>
                    <a:pt x="144" y="511"/>
                    <a:pt x="180" y="501"/>
                  </a:cubicBezTo>
                  <a:cubicBezTo>
                    <a:pt x="219" y="490"/>
                    <a:pt x="259" y="479"/>
                    <a:pt x="294" y="449"/>
                  </a:cubicBezTo>
                  <a:cubicBezTo>
                    <a:pt x="330" y="413"/>
                    <a:pt x="345" y="366"/>
                    <a:pt x="360" y="321"/>
                  </a:cubicBezTo>
                  <a:cubicBezTo>
                    <a:pt x="364" y="308"/>
                    <a:pt x="369" y="293"/>
                    <a:pt x="373" y="280"/>
                  </a:cubicBezTo>
                  <a:cubicBezTo>
                    <a:pt x="421" y="149"/>
                    <a:pt x="563" y="54"/>
                    <a:pt x="702" y="54"/>
                  </a:cubicBezTo>
                  <a:close/>
                  <a:moveTo>
                    <a:pt x="701" y="0"/>
                  </a:moveTo>
                  <a:cubicBezTo>
                    <a:pt x="537" y="0"/>
                    <a:pt x="380" y="110"/>
                    <a:pt x="324" y="261"/>
                  </a:cubicBezTo>
                  <a:cubicBezTo>
                    <a:pt x="317" y="276"/>
                    <a:pt x="313" y="291"/>
                    <a:pt x="309" y="304"/>
                  </a:cubicBezTo>
                  <a:cubicBezTo>
                    <a:pt x="296" y="347"/>
                    <a:pt x="285" y="385"/>
                    <a:pt x="257" y="409"/>
                  </a:cubicBezTo>
                  <a:cubicBezTo>
                    <a:pt x="234" y="430"/>
                    <a:pt x="199" y="441"/>
                    <a:pt x="165" y="449"/>
                  </a:cubicBezTo>
                  <a:cubicBezTo>
                    <a:pt x="126" y="462"/>
                    <a:pt x="86" y="473"/>
                    <a:pt x="51" y="503"/>
                  </a:cubicBezTo>
                  <a:cubicBezTo>
                    <a:pt x="19" y="531"/>
                    <a:pt x="2" y="571"/>
                    <a:pt x="0" y="621"/>
                  </a:cubicBezTo>
                  <a:cubicBezTo>
                    <a:pt x="0" y="685"/>
                    <a:pt x="30" y="756"/>
                    <a:pt x="79" y="805"/>
                  </a:cubicBezTo>
                  <a:cubicBezTo>
                    <a:pt x="129" y="852"/>
                    <a:pt x="189" y="882"/>
                    <a:pt x="246" y="910"/>
                  </a:cubicBezTo>
                  <a:cubicBezTo>
                    <a:pt x="279" y="927"/>
                    <a:pt x="311" y="942"/>
                    <a:pt x="339" y="959"/>
                  </a:cubicBezTo>
                  <a:cubicBezTo>
                    <a:pt x="559" y="1096"/>
                    <a:pt x="664" y="1358"/>
                    <a:pt x="658" y="1754"/>
                  </a:cubicBezTo>
                  <a:lnTo>
                    <a:pt x="658" y="1784"/>
                  </a:lnTo>
                  <a:lnTo>
                    <a:pt x="688" y="1782"/>
                  </a:lnTo>
                  <a:cubicBezTo>
                    <a:pt x="841" y="1765"/>
                    <a:pt x="993" y="1756"/>
                    <a:pt x="1143" y="1756"/>
                  </a:cubicBezTo>
                  <a:cubicBezTo>
                    <a:pt x="1232" y="1756"/>
                    <a:pt x="1320" y="1759"/>
                    <a:pt x="1408" y="1765"/>
                  </a:cubicBezTo>
                  <a:cubicBezTo>
                    <a:pt x="1605" y="1776"/>
                    <a:pt x="1720" y="1831"/>
                    <a:pt x="1761" y="1928"/>
                  </a:cubicBezTo>
                  <a:cubicBezTo>
                    <a:pt x="1806" y="2033"/>
                    <a:pt x="1744" y="2153"/>
                    <a:pt x="1660" y="2219"/>
                  </a:cubicBezTo>
                  <a:cubicBezTo>
                    <a:pt x="1568" y="2292"/>
                    <a:pt x="1444" y="2320"/>
                    <a:pt x="1333" y="2345"/>
                  </a:cubicBezTo>
                  <a:lnTo>
                    <a:pt x="1320" y="2350"/>
                  </a:lnTo>
                  <a:lnTo>
                    <a:pt x="1315" y="2360"/>
                  </a:lnTo>
                  <a:cubicBezTo>
                    <a:pt x="1264" y="2478"/>
                    <a:pt x="1326" y="2596"/>
                    <a:pt x="1386" y="2710"/>
                  </a:cubicBezTo>
                  <a:cubicBezTo>
                    <a:pt x="1444" y="2821"/>
                    <a:pt x="1498" y="2924"/>
                    <a:pt x="1446" y="3014"/>
                  </a:cubicBezTo>
                  <a:cubicBezTo>
                    <a:pt x="1429" y="3044"/>
                    <a:pt x="1401" y="3067"/>
                    <a:pt x="1371" y="3093"/>
                  </a:cubicBezTo>
                  <a:cubicBezTo>
                    <a:pt x="1337" y="3123"/>
                    <a:pt x="1300" y="3153"/>
                    <a:pt x="1281" y="3198"/>
                  </a:cubicBezTo>
                  <a:cubicBezTo>
                    <a:pt x="1241" y="3282"/>
                    <a:pt x="1273" y="3372"/>
                    <a:pt x="1305" y="3455"/>
                  </a:cubicBezTo>
                  <a:cubicBezTo>
                    <a:pt x="1333" y="3530"/>
                    <a:pt x="1358" y="3601"/>
                    <a:pt x="1335" y="3663"/>
                  </a:cubicBezTo>
                  <a:lnTo>
                    <a:pt x="1073" y="3800"/>
                  </a:lnTo>
                  <a:lnTo>
                    <a:pt x="1069" y="3809"/>
                  </a:lnTo>
                  <a:cubicBezTo>
                    <a:pt x="1024" y="3920"/>
                    <a:pt x="1118" y="3989"/>
                    <a:pt x="1211" y="4055"/>
                  </a:cubicBezTo>
                  <a:cubicBezTo>
                    <a:pt x="1281" y="4107"/>
                    <a:pt x="1354" y="4158"/>
                    <a:pt x="1369" y="4229"/>
                  </a:cubicBezTo>
                  <a:cubicBezTo>
                    <a:pt x="1386" y="4317"/>
                    <a:pt x="1307" y="4392"/>
                    <a:pt x="1223" y="4471"/>
                  </a:cubicBezTo>
                  <a:cubicBezTo>
                    <a:pt x="1129" y="4561"/>
                    <a:pt x="1031" y="4653"/>
                    <a:pt x="1082" y="4773"/>
                  </a:cubicBezTo>
                  <a:cubicBezTo>
                    <a:pt x="1110" y="4835"/>
                    <a:pt x="1170" y="4871"/>
                    <a:pt x="1228" y="4908"/>
                  </a:cubicBezTo>
                  <a:cubicBezTo>
                    <a:pt x="1303" y="4953"/>
                    <a:pt x="1345" y="4985"/>
                    <a:pt x="1341" y="5039"/>
                  </a:cubicBezTo>
                  <a:cubicBezTo>
                    <a:pt x="1339" y="5086"/>
                    <a:pt x="1296" y="5116"/>
                    <a:pt x="1249" y="5150"/>
                  </a:cubicBezTo>
                  <a:cubicBezTo>
                    <a:pt x="1217" y="5171"/>
                    <a:pt x="1185" y="5195"/>
                    <a:pt x="1161" y="5225"/>
                  </a:cubicBezTo>
                  <a:cubicBezTo>
                    <a:pt x="1129" y="5266"/>
                    <a:pt x="1114" y="5315"/>
                    <a:pt x="1101" y="5360"/>
                  </a:cubicBezTo>
                  <a:lnTo>
                    <a:pt x="1037" y="5589"/>
                  </a:lnTo>
                  <a:cubicBezTo>
                    <a:pt x="1011" y="5679"/>
                    <a:pt x="981" y="5786"/>
                    <a:pt x="958" y="5893"/>
                  </a:cubicBezTo>
                  <a:lnTo>
                    <a:pt x="949" y="5932"/>
                  </a:lnTo>
                  <a:lnTo>
                    <a:pt x="988" y="5926"/>
                  </a:lnTo>
                  <a:cubicBezTo>
                    <a:pt x="1080" y="5909"/>
                    <a:pt x="1173" y="5901"/>
                    <a:pt x="1265" y="5901"/>
                  </a:cubicBezTo>
                  <a:cubicBezTo>
                    <a:pt x="1357" y="5901"/>
                    <a:pt x="1448" y="5909"/>
                    <a:pt x="1536" y="5926"/>
                  </a:cubicBezTo>
                  <a:cubicBezTo>
                    <a:pt x="1543" y="6067"/>
                    <a:pt x="1590" y="6208"/>
                    <a:pt x="1669" y="6326"/>
                  </a:cubicBezTo>
                  <a:cubicBezTo>
                    <a:pt x="1755" y="6453"/>
                    <a:pt x="1909" y="6558"/>
                    <a:pt x="2046" y="6581"/>
                  </a:cubicBezTo>
                  <a:cubicBezTo>
                    <a:pt x="2149" y="6598"/>
                    <a:pt x="2239" y="6607"/>
                    <a:pt x="2322" y="6607"/>
                  </a:cubicBezTo>
                  <a:cubicBezTo>
                    <a:pt x="2477" y="6607"/>
                    <a:pt x="2605" y="6579"/>
                    <a:pt x="2715" y="6517"/>
                  </a:cubicBezTo>
                  <a:cubicBezTo>
                    <a:pt x="2783" y="6480"/>
                    <a:pt x="2845" y="6429"/>
                    <a:pt x="2905" y="6380"/>
                  </a:cubicBezTo>
                  <a:cubicBezTo>
                    <a:pt x="3018" y="6290"/>
                    <a:pt x="3123" y="6201"/>
                    <a:pt x="3252" y="6201"/>
                  </a:cubicBezTo>
                  <a:cubicBezTo>
                    <a:pt x="3258" y="6201"/>
                    <a:pt x="3263" y="6202"/>
                    <a:pt x="3269" y="6202"/>
                  </a:cubicBezTo>
                  <a:cubicBezTo>
                    <a:pt x="3291" y="6202"/>
                    <a:pt x="3314" y="6206"/>
                    <a:pt x="3336" y="6210"/>
                  </a:cubicBezTo>
                  <a:cubicBezTo>
                    <a:pt x="3362" y="6215"/>
                    <a:pt x="3389" y="6219"/>
                    <a:pt x="3424" y="6219"/>
                  </a:cubicBezTo>
                  <a:cubicBezTo>
                    <a:pt x="3473" y="6219"/>
                    <a:pt x="3522" y="6206"/>
                    <a:pt x="3569" y="6195"/>
                  </a:cubicBezTo>
                  <a:lnTo>
                    <a:pt x="3606" y="6185"/>
                  </a:lnTo>
                  <a:cubicBezTo>
                    <a:pt x="3700" y="6161"/>
                    <a:pt x="3805" y="6150"/>
                    <a:pt x="3929" y="6150"/>
                  </a:cubicBezTo>
                  <a:cubicBezTo>
                    <a:pt x="4030" y="6150"/>
                    <a:pt x="4131" y="6157"/>
                    <a:pt x="4229" y="6163"/>
                  </a:cubicBezTo>
                  <a:lnTo>
                    <a:pt x="4315" y="6170"/>
                  </a:lnTo>
                  <a:cubicBezTo>
                    <a:pt x="4341" y="6172"/>
                    <a:pt x="4366" y="6172"/>
                    <a:pt x="4390" y="6172"/>
                  </a:cubicBezTo>
                  <a:cubicBezTo>
                    <a:pt x="4471" y="6172"/>
                    <a:pt x="4589" y="6163"/>
                    <a:pt x="4662" y="6078"/>
                  </a:cubicBezTo>
                  <a:cubicBezTo>
                    <a:pt x="4692" y="6046"/>
                    <a:pt x="4709" y="6005"/>
                    <a:pt x="4726" y="5966"/>
                  </a:cubicBezTo>
                  <a:cubicBezTo>
                    <a:pt x="4731" y="5953"/>
                    <a:pt x="4737" y="5943"/>
                    <a:pt x="4741" y="5930"/>
                  </a:cubicBezTo>
                  <a:cubicBezTo>
                    <a:pt x="4808" y="5793"/>
                    <a:pt x="4928" y="5683"/>
                    <a:pt x="5033" y="5587"/>
                  </a:cubicBezTo>
                  <a:cubicBezTo>
                    <a:pt x="5076" y="5548"/>
                    <a:pt x="5118" y="5510"/>
                    <a:pt x="5170" y="5493"/>
                  </a:cubicBezTo>
                  <a:cubicBezTo>
                    <a:pt x="5208" y="5480"/>
                    <a:pt x="5251" y="5480"/>
                    <a:pt x="5296" y="5478"/>
                  </a:cubicBezTo>
                  <a:cubicBezTo>
                    <a:pt x="5337" y="5478"/>
                    <a:pt x="5378" y="5478"/>
                    <a:pt x="5421" y="5467"/>
                  </a:cubicBezTo>
                  <a:cubicBezTo>
                    <a:pt x="5568" y="5428"/>
                    <a:pt x="5650" y="5281"/>
                    <a:pt x="5718" y="5126"/>
                  </a:cubicBezTo>
                  <a:cubicBezTo>
                    <a:pt x="5746" y="5060"/>
                    <a:pt x="5778" y="4985"/>
                    <a:pt x="5783" y="4906"/>
                  </a:cubicBezTo>
                  <a:cubicBezTo>
                    <a:pt x="5783" y="4882"/>
                    <a:pt x="5783" y="4856"/>
                    <a:pt x="5780" y="4831"/>
                  </a:cubicBezTo>
                  <a:cubicBezTo>
                    <a:pt x="5776" y="4794"/>
                    <a:pt x="5774" y="4758"/>
                    <a:pt x="5783" y="4724"/>
                  </a:cubicBezTo>
                  <a:cubicBezTo>
                    <a:pt x="5791" y="4685"/>
                    <a:pt x="5830" y="4652"/>
                    <a:pt x="5863" y="4652"/>
                  </a:cubicBezTo>
                  <a:cubicBezTo>
                    <a:pt x="5870" y="4652"/>
                    <a:pt x="5877" y="4654"/>
                    <a:pt x="5883" y="4657"/>
                  </a:cubicBezTo>
                  <a:lnTo>
                    <a:pt x="5890" y="4661"/>
                  </a:lnTo>
                  <a:lnTo>
                    <a:pt x="5898" y="4661"/>
                  </a:lnTo>
                  <a:cubicBezTo>
                    <a:pt x="6072" y="4646"/>
                    <a:pt x="6177" y="4447"/>
                    <a:pt x="6164" y="4269"/>
                  </a:cubicBezTo>
                  <a:cubicBezTo>
                    <a:pt x="6158" y="4171"/>
                    <a:pt x="6125" y="4074"/>
                    <a:pt x="6095" y="3984"/>
                  </a:cubicBezTo>
                  <a:cubicBezTo>
                    <a:pt x="6076" y="3924"/>
                    <a:pt x="6055" y="3860"/>
                    <a:pt x="6042" y="3798"/>
                  </a:cubicBezTo>
                  <a:cubicBezTo>
                    <a:pt x="5971" y="3464"/>
                    <a:pt x="6134" y="3095"/>
                    <a:pt x="6430" y="2922"/>
                  </a:cubicBezTo>
                  <a:cubicBezTo>
                    <a:pt x="6449" y="2911"/>
                    <a:pt x="6468" y="2900"/>
                    <a:pt x="6487" y="2890"/>
                  </a:cubicBezTo>
                  <a:cubicBezTo>
                    <a:pt x="6567" y="2847"/>
                    <a:pt x="6648" y="2804"/>
                    <a:pt x="6695" y="2725"/>
                  </a:cubicBezTo>
                  <a:cubicBezTo>
                    <a:pt x="6717" y="2686"/>
                    <a:pt x="6730" y="2645"/>
                    <a:pt x="6740" y="2605"/>
                  </a:cubicBezTo>
                  <a:cubicBezTo>
                    <a:pt x="6753" y="2558"/>
                    <a:pt x="6766" y="2513"/>
                    <a:pt x="6794" y="2478"/>
                  </a:cubicBezTo>
                  <a:cubicBezTo>
                    <a:pt x="6835" y="2429"/>
                    <a:pt x="6905" y="2403"/>
                    <a:pt x="6961" y="2384"/>
                  </a:cubicBezTo>
                  <a:lnTo>
                    <a:pt x="8004" y="2028"/>
                  </a:lnTo>
                  <a:lnTo>
                    <a:pt x="8006" y="2011"/>
                  </a:lnTo>
                  <a:cubicBezTo>
                    <a:pt x="8023" y="1878"/>
                    <a:pt x="8155" y="1764"/>
                    <a:pt x="8292" y="1764"/>
                  </a:cubicBezTo>
                  <a:cubicBezTo>
                    <a:pt x="8301" y="1764"/>
                    <a:pt x="8309" y="1764"/>
                    <a:pt x="8317" y="1765"/>
                  </a:cubicBezTo>
                  <a:lnTo>
                    <a:pt x="8336" y="1769"/>
                  </a:lnTo>
                  <a:lnTo>
                    <a:pt x="8345" y="1750"/>
                  </a:lnTo>
                  <a:cubicBezTo>
                    <a:pt x="8407" y="1596"/>
                    <a:pt x="8347" y="1439"/>
                    <a:pt x="8287" y="1287"/>
                  </a:cubicBezTo>
                  <a:cubicBezTo>
                    <a:pt x="8276" y="1259"/>
                    <a:pt x="8266" y="1234"/>
                    <a:pt x="8255" y="1206"/>
                  </a:cubicBezTo>
                  <a:lnTo>
                    <a:pt x="8249" y="1186"/>
                  </a:lnTo>
                  <a:lnTo>
                    <a:pt x="8214" y="1189"/>
                  </a:lnTo>
                  <a:lnTo>
                    <a:pt x="8191" y="1189"/>
                  </a:lnTo>
                  <a:lnTo>
                    <a:pt x="8174" y="1191"/>
                  </a:lnTo>
                  <a:cubicBezTo>
                    <a:pt x="8124" y="1191"/>
                    <a:pt x="8073" y="1186"/>
                    <a:pt x="8024" y="1182"/>
                  </a:cubicBezTo>
                  <a:cubicBezTo>
                    <a:pt x="7970" y="1180"/>
                    <a:pt x="7916" y="1177"/>
                    <a:pt x="7864" y="1177"/>
                  </a:cubicBezTo>
                  <a:cubicBezTo>
                    <a:pt x="7827" y="1177"/>
                    <a:pt x="7791" y="1178"/>
                    <a:pt x="7758" y="1182"/>
                  </a:cubicBezTo>
                  <a:cubicBezTo>
                    <a:pt x="7683" y="1193"/>
                    <a:pt x="7612" y="1214"/>
                    <a:pt x="7542" y="1234"/>
                  </a:cubicBezTo>
                  <a:cubicBezTo>
                    <a:pt x="7479" y="1253"/>
                    <a:pt x="7413" y="1272"/>
                    <a:pt x="7349" y="1281"/>
                  </a:cubicBezTo>
                  <a:cubicBezTo>
                    <a:pt x="7323" y="1285"/>
                    <a:pt x="7299" y="1287"/>
                    <a:pt x="7276" y="1287"/>
                  </a:cubicBezTo>
                  <a:cubicBezTo>
                    <a:pt x="7216" y="1287"/>
                    <a:pt x="7070" y="1274"/>
                    <a:pt x="7002" y="1161"/>
                  </a:cubicBezTo>
                  <a:cubicBezTo>
                    <a:pt x="6976" y="1116"/>
                    <a:pt x="6963" y="1056"/>
                    <a:pt x="6950" y="998"/>
                  </a:cubicBezTo>
                  <a:cubicBezTo>
                    <a:pt x="6929" y="897"/>
                    <a:pt x="6905" y="792"/>
                    <a:pt x="6805" y="756"/>
                  </a:cubicBezTo>
                  <a:cubicBezTo>
                    <a:pt x="6785" y="749"/>
                    <a:pt x="6766" y="745"/>
                    <a:pt x="6747" y="745"/>
                  </a:cubicBezTo>
                  <a:cubicBezTo>
                    <a:pt x="6665" y="745"/>
                    <a:pt x="6595" y="801"/>
                    <a:pt x="6526" y="854"/>
                  </a:cubicBezTo>
                  <a:cubicBezTo>
                    <a:pt x="6502" y="874"/>
                    <a:pt x="6479" y="893"/>
                    <a:pt x="6455" y="908"/>
                  </a:cubicBezTo>
                  <a:cubicBezTo>
                    <a:pt x="6372" y="964"/>
                    <a:pt x="6267" y="989"/>
                    <a:pt x="6128" y="989"/>
                  </a:cubicBezTo>
                  <a:cubicBezTo>
                    <a:pt x="6050" y="989"/>
                    <a:pt x="5969" y="981"/>
                    <a:pt x="5898" y="972"/>
                  </a:cubicBezTo>
                  <a:cubicBezTo>
                    <a:pt x="5832" y="966"/>
                    <a:pt x="5757" y="957"/>
                    <a:pt x="5701" y="919"/>
                  </a:cubicBezTo>
                  <a:cubicBezTo>
                    <a:pt x="5669" y="897"/>
                    <a:pt x="5643" y="865"/>
                    <a:pt x="5613" y="831"/>
                  </a:cubicBezTo>
                  <a:cubicBezTo>
                    <a:pt x="5570" y="777"/>
                    <a:pt x="5523" y="724"/>
                    <a:pt x="5453" y="706"/>
                  </a:cubicBezTo>
                  <a:cubicBezTo>
                    <a:pt x="5431" y="702"/>
                    <a:pt x="5412" y="702"/>
                    <a:pt x="5395" y="702"/>
                  </a:cubicBezTo>
                  <a:lnTo>
                    <a:pt x="5361" y="702"/>
                  </a:lnTo>
                  <a:cubicBezTo>
                    <a:pt x="5341" y="702"/>
                    <a:pt x="5324" y="702"/>
                    <a:pt x="5307" y="696"/>
                  </a:cubicBezTo>
                  <a:cubicBezTo>
                    <a:pt x="5249" y="679"/>
                    <a:pt x="5213" y="614"/>
                    <a:pt x="5185" y="554"/>
                  </a:cubicBezTo>
                  <a:lnTo>
                    <a:pt x="5140" y="460"/>
                  </a:lnTo>
                  <a:lnTo>
                    <a:pt x="5112" y="496"/>
                  </a:lnTo>
                  <a:cubicBezTo>
                    <a:pt x="5108" y="503"/>
                    <a:pt x="5101" y="507"/>
                    <a:pt x="5095" y="511"/>
                  </a:cubicBezTo>
                  <a:cubicBezTo>
                    <a:pt x="5087" y="515"/>
                    <a:pt x="5077" y="516"/>
                    <a:pt x="5066" y="516"/>
                  </a:cubicBezTo>
                  <a:cubicBezTo>
                    <a:pt x="5055" y="516"/>
                    <a:pt x="5043" y="515"/>
                    <a:pt x="5033" y="514"/>
                  </a:cubicBezTo>
                  <a:cubicBezTo>
                    <a:pt x="3868" y="374"/>
                    <a:pt x="2685" y="303"/>
                    <a:pt x="1510" y="303"/>
                  </a:cubicBezTo>
                  <a:cubicBezTo>
                    <a:pt x="1369" y="303"/>
                    <a:pt x="1227" y="304"/>
                    <a:pt x="1086" y="306"/>
                  </a:cubicBezTo>
                  <a:cubicBezTo>
                    <a:pt x="1046" y="145"/>
                    <a:pt x="898" y="17"/>
                    <a:pt x="733" y="2"/>
                  </a:cubicBezTo>
                  <a:cubicBezTo>
                    <a:pt x="722" y="1"/>
                    <a:pt x="712" y="0"/>
                    <a:pt x="7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50"/>
            <p:cNvSpPr/>
            <p:nvPr/>
          </p:nvSpPr>
          <p:spPr>
            <a:xfrm>
              <a:off x="4174233" y="2590115"/>
              <a:ext cx="63820" cy="124571"/>
            </a:xfrm>
            <a:custGeom>
              <a:rect b="b" l="l" r="r" t="t"/>
              <a:pathLst>
                <a:path extrusionOk="0" h="4384" w="2246">
                  <a:moveTo>
                    <a:pt x="1568" y="0"/>
                  </a:moveTo>
                  <a:cubicBezTo>
                    <a:pt x="1410" y="0"/>
                    <a:pt x="1254" y="9"/>
                    <a:pt x="1098" y="27"/>
                  </a:cubicBezTo>
                  <a:cubicBezTo>
                    <a:pt x="1095" y="164"/>
                    <a:pt x="1080" y="306"/>
                    <a:pt x="1063" y="436"/>
                  </a:cubicBezTo>
                  <a:cubicBezTo>
                    <a:pt x="1044" y="569"/>
                    <a:pt x="1016" y="715"/>
                    <a:pt x="909" y="794"/>
                  </a:cubicBezTo>
                  <a:cubicBezTo>
                    <a:pt x="862" y="829"/>
                    <a:pt x="802" y="846"/>
                    <a:pt x="755" y="880"/>
                  </a:cubicBezTo>
                  <a:cubicBezTo>
                    <a:pt x="551" y="1017"/>
                    <a:pt x="601" y="1319"/>
                    <a:pt x="598" y="1566"/>
                  </a:cubicBezTo>
                  <a:cubicBezTo>
                    <a:pt x="596" y="1608"/>
                    <a:pt x="590" y="1658"/>
                    <a:pt x="556" y="1686"/>
                  </a:cubicBezTo>
                  <a:cubicBezTo>
                    <a:pt x="521" y="1711"/>
                    <a:pt x="472" y="1705"/>
                    <a:pt x="433" y="1720"/>
                  </a:cubicBezTo>
                  <a:cubicBezTo>
                    <a:pt x="356" y="1754"/>
                    <a:pt x="343" y="1855"/>
                    <a:pt x="320" y="1936"/>
                  </a:cubicBezTo>
                  <a:cubicBezTo>
                    <a:pt x="281" y="2075"/>
                    <a:pt x="168" y="2193"/>
                    <a:pt x="31" y="2238"/>
                  </a:cubicBezTo>
                  <a:cubicBezTo>
                    <a:pt x="1" y="2461"/>
                    <a:pt x="112" y="2695"/>
                    <a:pt x="301" y="2815"/>
                  </a:cubicBezTo>
                  <a:cubicBezTo>
                    <a:pt x="365" y="2853"/>
                    <a:pt x="440" y="2883"/>
                    <a:pt x="487" y="2943"/>
                  </a:cubicBezTo>
                  <a:cubicBezTo>
                    <a:pt x="547" y="3022"/>
                    <a:pt x="543" y="3132"/>
                    <a:pt x="536" y="3232"/>
                  </a:cubicBezTo>
                  <a:cubicBezTo>
                    <a:pt x="523" y="3455"/>
                    <a:pt x="508" y="3680"/>
                    <a:pt x="493" y="3903"/>
                  </a:cubicBezTo>
                  <a:cubicBezTo>
                    <a:pt x="481" y="4096"/>
                    <a:pt x="515" y="4351"/>
                    <a:pt x="706" y="4381"/>
                  </a:cubicBezTo>
                  <a:cubicBezTo>
                    <a:pt x="717" y="4383"/>
                    <a:pt x="728" y="4384"/>
                    <a:pt x="739" y="4384"/>
                  </a:cubicBezTo>
                  <a:cubicBezTo>
                    <a:pt x="817" y="4384"/>
                    <a:pt x="891" y="4342"/>
                    <a:pt x="963" y="4308"/>
                  </a:cubicBezTo>
                  <a:cubicBezTo>
                    <a:pt x="1100" y="4242"/>
                    <a:pt x="1245" y="4197"/>
                    <a:pt x="1395" y="4171"/>
                  </a:cubicBezTo>
                  <a:cubicBezTo>
                    <a:pt x="1419" y="4068"/>
                    <a:pt x="1447" y="3967"/>
                    <a:pt x="1475" y="3867"/>
                  </a:cubicBezTo>
                  <a:lnTo>
                    <a:pt x="1539" y="3637"/>
                  </a:lnTo>
                  <a:cubicBezTo>
                    <a:pt x="1552" y="3594"/>
                    <a:pt x="1565" y="3549"/>
                    <a:pt x="1595" y="3513"/>
                  </a:cubicBezTo>
                  <a:cubicBezTo>
                    <a:pt x="1653" y="3440"/>
                    <a:pt x="1772" y="3406"/>
                    <a:pt x="1781" y="3312"/>
                  </a:cubicBezTo>
                  <a:cubicBezTo>
                    <a:pt x="1792" y="3179"/>
                    <a:pt x="1571" y="3155"/>
                    <a:pt x="1520" y="3033"/>
                  </a:cubicBezTo>
                  <a:cubicBezTo>
                    <a:pt x="1434" y="2834"/>
                    <a:pt x="1852" y="2705"/>
                    <a:pt x="1807" y="2493"/>
                  </a:cubicBezTo>
                  <a:cubicBezTo>
                    <a:pt x="1770" y="2318"/>
                    <a:pt x="1438" y="2258"/>
                    <a:pt x="1505" y="2090"/>
                  </a:cubicBezTo>
                  <a:cubicBezTo>
                    <a:pt x="1593" y="2045"/>
                    <a:pt x="1680" y="2000"/>
                    <a:pt x="1768" y="1953"/>
                  </a:cubicBezTo>
                  <a:cubicBezTo>
                    <a:pt x="1835" y="1806"/>
                    <a:pt x="1648" y="1628"/>
                    <a:pt x="1717" y="1480"/>
                  </a:cubicBezTo>
                  <a:cubicBezTo>
                    <a:pt x="1751" y="1407"/>
                    <a:pt x="1839" y="1371"/>
                    <a:pt x="1882" y="1300"/>
                  </a:cubicBezTo>
                  <a:cubicBezTo>
                    <a:pt x="1997" y="1099"/>
                    <a:pt x="1659" y="856"/>
                    <a:pt x="1751" y="642"/>
                  </a:cubicBezTo>
                  <a:cubicBezTo>
                    <a:pt x="1871" y="616"/>
                    <a:pt x="1993" y="586"/>
                    <a:pt x="2090" y="511"/>
                  </a:cubicBezTo>
                  <a:cubicBezTo>
                    <a:pt x="2186" y="436"/>
                    <a:pt x="2246" y="302"/>
                    <a:pt x="2199" y="188"/>
                  </a:cubicBezTo>
                  <a:cubicBezTo>
                    <a:pt x="2141" y="53"/>
                    <a:pt x="1967" y="17"/>
                    <a:pt x="1822" y="8"/>
                  </a:cubicBezTo>
                  <a:cubicBezTo>
                    <a:pt x="1737" y="3"/>
                    <a:pt x="1652" y="0"/>
                    <a:pt x="15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50"/>
            <p:cNvSpPr/>
            <p:nvPr/>
          </p:nvSpPr>
          <p:spPr>
            <a:xfrm>
              <a:off x="4173438" y="2589348"/>
              <a:ext cx="65553" cy="126106"/>
            </a:xfrm>
            <a:custGeom>
              <a:rect b="b" l="l" r="r" t="t"/>
              <a:pathLst>
                <a:path extrusionOk="0" h="4438" w="2307">
                  <a:moveTo>
                    <a:pt x="1587" y="54"/>
                  </a:moveTo>
                  <a:cubicBezTo>
                    <a:pt x="1675" y="54"/>
                    <a:pt x="1762" y="57"/>
                    <a:pt x="1848" y="63"/>
                  </a:cubicBezTo>
                  <a:cubicBezTo>
                    <a:pt x="2045" y="74"/>
                    <a:pt x="2160" y="129"/>
                    <a:pt x="2201" y="226"/>
                  </a:cubicBezTo>
                  <a:cubicBezTo>
                    <a:pt x="2246" y="331"/>
                    <a:pt x="2184" y="451"/>
                    <a:pt x="2100" y="517"/>
                  </a:cubicBezTo>
                  <a:cubicBezTo>
                    <a:pt x="2008" y="590"/>
                    <a:pt x="1884" y="618"/>
                    <a:pt x="1773" y="643"/>
                  </a:cubicBezTo>
                  <a:lnTo>
                    <a:pt x="1760" y="648"/>
                  </a:lnTo>
                  <a:lnTo>
                    <a:pt x="1755" y="658"/>
                  </a:lnTo>
                  <a:cubicBezTo>
                    <a:pt x="1704" y="776"/>
                    <a:pt x="1766" y="894"/>
                    <a:pt x="1826" y="1008"/>
                  </a:cubicBezTo>
                  <a:cubicBezTo>
                    <a:pt x="1884" y="1119"/>
                    <a:pt x="1938" y="1222"/>
                    <a:pt x="1886" y="1312"/>
                  </a:cubicBezTo>
                  <a:cubicBezTo>
                    <a:pt x="1869" y="1342"/>
                    <a:pt x="1841" y="1365"/>
                    <a:pt x="1813" y="1391"/>
                  </a:cubicBezTo>
                  <a:cubicBezTo>
                    <a:pt x="1777" y="1421"/>
                    <a:pt x="1740" y="1451"/>
                    <a:pt x="1721" y="1496"/>
                  </a:cubicBezTo>
                  <a:cubicBezTo>
                    <a:pt x="1681" y="1580"/>
                    <a:pt x="1713" y="1670"/>
                    <a:pt x="1745" y="1753"/>
                  </a:cubicBezTo>
                  <a:cubicBezTo>
                    <a:pt x="1773" y="1828"/>
                    <a:pt x="1798" y="1899"/>
                    <a:pt x="1775" y="1961"/>
                  </a:cubicBezTo>
                  <a:lnTo>
                    <a:pt x="1513" y="2098"/>
                  </a:lnTo>
                  <a:lnTo>
                    <a:pt x="1509" y="2107"/>
                  </a:lnTo>
                  <a:cubicBezTo>
                    <a:pt x="1464" y="2218"/>
                    <a:pt x="1558" y="2287"/>
                    <a:pt x="1651" y="2353"/>
                  </a:cubicBezTo>
                  <a:cubicBezTo>
                    <a:pt x="1721" y="2405"/>
                    <a:pt x="1794" y="2456"/>
                    <a:pt x="1809" y="2527"/>
                  </a:cubicBezTo>
                  <a:cubicBezTo>
                    <a:pt x="1826" y="2615"/>
                    <a:pt x="1747" y="2690"/>
                    <a:pt x="1663" y="2769"/>
                  </a:cubicBezTo>
                  <a:cubicBezTo>
                    <a:pt x="1569" y="2859"/>
                    <a:pt x="1471" y="2951"/>
                    <a:pt x="1522" y="3071"/>
                  </a:cubicBezTo>
                  <a:cubicBezTo>
                    <a:pt x="1550" y="3133"/>
                    <a:pt x="1610" y="3169"/>
                    <a:pt x="1668" y="3206"/>
                  </a:cubicBezTo>
                  <a:cubicBezTo>
                    <a:pt x="1743" y="3251"/>
                    <a:pt x="1785" y="3283"/>
                    <a:pt x="1781" y="3337"/>
                  </a:cubicBezTo>
                  <a:cubicBezTo>
                    <a:pt x="1779" y="3384"/>
                    <a:pt x="1736" y="3414"/>
                    <a:pt x="1689" y="3448"/>
                  </a:cubicBezTo>
                  <a:cubicBezTo>
                    <a:pt x="1657" y="3469"/>
                    <a:pt x="1625" y="3493"/>
                    <a:pt x="1601" y="3523"/>
                  </a:cubicBezTo>
                  <a:cubicBezTo>
                    <a:pt x="1569" y="3564"/>
                    <a:pt x="1554" y="3613"/>
                    <a:pt x="1541" y="3658"/>
                  </a:cubicBezTo>
                  <a:lnTo>
                    <a:pt x="1477" y="3887"/>
                  </a:lnTo>
                  <a:cubicBezTo>
                    <a:pt x="1453" y="3973"/>
                    <a:pt x="1426" y="4074"/>
                    <a:pt x="1402" y="4174"/>
                  </a:cubicBezTo>
                  <a:cubicBezTo>
                    <a:pt x="1252" y="4202"/>
                    <a:pt x="1108" y="4247"/>
                    <a:pt x="980" y="4311"/>
                  </a:cubicBezTo>
                  <a:lnTo>
                    <a:pt x="958" y="4320"/>
                  </a:lnTo>
                  <a:cubicBezTo>
                    <a:pt x="896" y="4352"/>
                    <a:pt x="830" y="4384"/>
                    <a:pt x="768" y="4384"/>
                  </a:cubicBezTo>
                  <a:lnTo>
                    <a:pt x="766" y="4384"/>
                  </a:lnTo>
                  <a:cubicBezTo>
                    <a:pt x="757" y="4384"/>
                    <a:pt x="746" y="4382"/>
                    <a:pt x="738" y="4382"/>
                  </a:cubicBezTo>
                  <a:cubicBezTo>
                    <a:pt x="536" y="4348"/>
                    <a:pt x="543" y="4029"/>
                    <a:pt x="549" y="3932"/>
                  </a:cubicBezTo>
                  <a:lnTo>
                    <a:pt x="592" y="3259"/>
                  </a:lnTo>
                  <a:cubicBezTo>
                    <a:pt x="599" y="3148"/>
                    <a:pt x="601" y="3039"/>
                    <a:pt x="536" y="2955"/>
                  </a:cubicBezTo>
                  <a:cubicBezTo>
                    <a:pt x="498" y="2906"/>
                    <a:pt x="444" y="2876"/>
                    <a:pt x="395" y="2848"/>
                  </a:cubicBezTo>
                  <a:cubicBezTo>
                    <a:pt x="378" y="2837"/>
                    <a:pt x="361" y="2829"/>
                    <a:pt x="344" y="2818"/>
                  </a:cubicBezTo>
                  <a:cubicBezTo>
                    <a:pt x="168" y="2709"/>
                    <a:pt x="63" y="2492"/>
                    <a:pt x="82" y="2287"/>
                  </a:cubicBezTo>
                  <a:cubicBezTo>
                    <a:pt x="221" y="2233"/>
                    <a:pt x="333" y="2113"/>
                    <a:pt x="374" y="1970"/>
                  </a:cubicBezTo>
                  <a:cubicBezTo>
                    <a:pt x="378" y="1957"/>
                    <a:pt x="382" y="1942"/>
                    <a:pt x="386" y="1927"/>
                  </a:cubicBezTo>
                  <a:cubicBezTo>
                    <a:pt x="404" y="1858"/>
                    <a:pt x="419" y="1794"/>
                    <a:pt x="472" y="1773"/>
                  </a:cubicBezTo>
                  <a:cubicBezTo>
                    <a:pt x="485" y="1766"/>
                    <a:pt x="500" y="1764"/>
                    <a:pt x="517" y="1762"/>
                  </a:cubicBezTo>
                  <a:cubicBezTo>
                    <a:pt x="545" y="1758"/>
                    <a:pt x="575" y="1753"/>
                    <a:pt x="599" y="1734"/>
                  </a:cubicBezTo>
                  <a:cubicBezTo>
                    <a:pt x="646" y="1700"/>
                    <a:pt x="652" y="1640"/>
                    <a:pt x="652" y="1593"/>
                  </a:cubicBezTo>
                  <a:cubicBezTo>
                    <a:pt x="652" y="1550"/>
                    <a:pt x="652" y="1505"/>
                    <a:pt x="650" y="1460"/>
                  </a:cubicBezTo>
                  <a:cubicBezTo>
                    <a:pt x="646" y="1252"/>
                    <a:pt x="641" y="1033"/>
                    <a:pt x="798" y="928"/>
                  </a:cubicBezTo>
                  <a:cubicBezTo>
                    <a:pt x="819" y="913"/>
                    <a:pt x="843" y="903"/>
                    <a:pt x="866" y="892"/>
                  </a:cubicBezTo>
                  <a:cubicBezTo>
                    <a:pt x="896" y="877"/>
                    <a:pt x="924" y="862"/>
                    <a:pt x="952" y="843"/>
                  </a:cubicBezTo>
                  <a:cubicBezTo>
                    <a:pt x="1066" y="759"/>
                    <a:pt x="1096" y="611"/>
                    <a:pt x="1117" y="468"/>
                  </a:cubicBezTo>
                  <a:cubicBezTo>
                    <a:pt x="1136" y="331"/>
                    <a:pt x="1149" y="200"/>
                    <a:pt x="1151" y="78"/>
                  </a:cubicBezTo>
                  <a:cubicBezTo>
                    <a:pt x="1297" y="62"/>
                    <a:pt x="1443" y="54"/>
                    <a:pt x="1587" y="54"/>
                  </a:cubicBezTo>
                  <a:close/>
                  <a:moveTo>
                    <a:pt x="1582" y="1"/>
                  </a:moveTo>
                  <a:cubicBezTo>
                    <a:pt x="1430" y="1"/>
                    <a:pt x="1276" y="9"/>
                    <a:pt x="1121" y="26"/>
                  </a:cubicBezTo>
                  <a:lnTo>
                    <a:pt x="1098" y="29"/>
                  </a:lnTo>
                  <a:lnTo>
                    <a:pt x="1098" y="52"/>
                  </a:lnTo>
                  <a:cubicBezTo>
                    <a:pt x="1096" y="179"/>
                    <a:pt x="1085" y="316"/>
                    <a:pt x="1063" y="459"/>
                  </a:cubicBezTo>
                  <a:cubicBezTo>
                    <a:pt x="1044" y="592"/>
                    <a:pt x="1018" y="727"/>
                    <a:pt x="920" y="800"/>
                  </a:cubicBezTo>
                  <a:cubicBezTo>
                    <a:pt x="896" y="817"/>
                    <a:pt x="871" y="830"/>
                    <a:pt x="843" y="843"/>
                  </a:cubicBezTo>
                  <a:cubicBezTo>
                    <a:pt x="817" y="856"/>
                    <a:pt x="791" y="868"/>
                    <a:pt x="768" y="883"/>
                  </a:cubicBezTo>
                  <a:cubicBezTo>
                    <a:pt x="586" y="1006"/>
                    <a:pt x="592" y="1248"/>
                    <a:pt x="596" y="1462"/>
                  </a:cubicBezTo>
                  <a:cubicBezTo>
                    <a:pt x="599" y="1507"/>
                    <a:pt x="599" y="1550"/>
                    <a:pt x="599" y="1590"/>
                  </a:cubicBezTo>
                  <a:cubicBezTo>
                    <a:pt x="599" y="1627"/>
                    <a:pt x="594" y="1670"/>
                    <a:pt x="569" y="1691"/>
                  </a:cubicBezTo>
                  <a:cubicBezTo>
                    <a:pt x="554" y="1702"/>
                    <a:pt x="532" y="1704"/>
                    <a:pt x="509" y="1708"/>
                  </a:cubicBezTo>
                  <a:cubicBezTo>
                    <a:pt x="489" y="1713"/>
                    <a:pt x="470" y="1715"/>
                    <a:pt x="451" y="1723"/>
                  </a:cubicBezTo>
                  <a:cubicBezTo>
                    <a:pt x="374" y="1755"/>
                    <a:pt x="352" y="1839"/>
                    <a:pt x="335" y="1914"/>
                  </a:cubicBezTo>
                  <a:cubicBezTo>
                    <a:pt x="331" y="1929"/>
                    <a:pt x="326" y="1942"/>
                    <a:pt x="322" y="1957"/>
                  </a:cubicBezTo>
                  <a:cubicBezTo>
                    <a:pt x="286" y="2087"/>
                    <a:pt x="181" y="2197"/>
                    <a:pt x="50" y="2242"/>
                  </a:cubicBezTo>
                  <a:lnTo>
                    <a:pt x="33" y="2246"/>
                  </a:lnTo>
                  <a:lnTo>
                    <a:pt x="31" y="2263"/>
                  </a:lnTo>
                  <a:cubicBezTo>
                    <a:pt x="1" y="2492"/>
                    <a:pt x="119" y="2741"/>
                    <a:pt x="316" y="2863"/>
                  </a:cubicBezTo>
                  <a:cubicBezTo>
                    <a:pt x="333" y="2874"/>
                    <a:pt x="350" y="2884"/>
                    <a:pt x="367" y="2893"/>
                  </a:cubicBezTo>
                  <a:cubicBezTo>
                    <a:pt x="416" y="2921"/>
                    <a:pt x="461" y="2947"/>
                    <a:pt x="494" y="2987"/>
                  </a:cubicBezTo>
                  <a:cubicBezTo>
                    <a:pt x="547" y="3056"/>
                    <a:pt x="545" y="3154"/>
                    <a:pt x="539" y="3257"/>
                  </a:cubicBezTo>
                  <a:lnTo>
                    <a:pt x="496" y="3928"/>
                  </a:lnTo>
                  <a:cubicBezTo>
                    <a:pt x="487" y="4037"/>
                    <a:pt x="485" y="4395"/>
                    <a:pt x="729" y="4433"/>
                  </a:cubicBezTo>
                  <a:cubicBezTo>
                    <a:pt x="742" y="4436"/>
                    <a:pt x="755" y="4438"/>
                    <a:pt x="766" y="4438"/>
                  </a:cubicBezTo>
                  <a:lnTo>
                    <a:pt x="768" y="4438"/>
                  </a:lnTo>
                  <a:cubicBezTo>
                    <a:pt x="843" y="4438"/>
                    <a:pt x="913" y="4403"/>
                    <a:pt x="982" y="4369"/>
                  </a:cubicBezTo>
                  <a:lnTo>
                    <a:pt x="1003" y="4359"/>
                  </a:lnTo>
                  <a:cubicBezTo>
                    <a:pt x="1134" y="4294"/>
                    <a:pt x="1276" y="4249"/>
                    <a:pt x="1428" y="4224"/>
                  </a:cubicBezTo>
                  <a:lnTo>
                    <a:pt x="1445" y="4221"/>
                  </a:lnTo>
                  <a:lnTo>
                    <a:pt x="1449" y="4204"/>
                  </a:lnTo>
                  <a:cubicBezTo>
                    <a:pt x="1475" y="4097"/>
                    <a:pt x="1503" y="3990"/>
                    <a:pt x="1528" y="3900"/>
                  </a:cubicBezTo>
                  <a:lnTo>
                    <a:pt x="1595" y="3671"/>
                  </a:lnTo>
                  <a:cubicBezTo>
                    <a:pt x="1606" y="3630"/>
                    <a:pt x="1616" y="3589"/>
                    <a:pt x="1642" y="3557"/>
                  </a:cubicBezTo>
                  <a:cubicBezTo>
                    <a:pt x="1663" y="3532"/>
                    <a:pt x="1691" y="3510"/>
                    <a:pt x="1721" y="3491"/>
                  </a:cubicBezTo>
                  <a:cubicBezTo>
                    <a:pt x="1775" y="3452"/>
                    <a:pt x="1830" y="3412"/>
                    <a:pt x="1835" y="3341"/>
                  </a:cubicBezTo>
                  <a:cubicBezTo>
                    <a:pt x="1843" y="3251"/>
                    <a:pt x="1768" y="3206"/>
                    <a:pt x="1696" y="3161"/>
                  </a:cubicBezTo>
                  <a:cubicBezTo>
                    <a:pt x="1644" y="3129"/>
                    <a:pt x="1593" y="3097"/>
                    <a:pt x="1571" y="3049"/>
                  </a:cubicBezTo>
                  <a:cubicBezTo>
                    <a:pt x="1537" y="2970"/>
                    <a:pt x="1597" y="2906"/>
                    <a:pt x="1700" y="2809"/>
                  </a:cubicBezTo>
                  <a:cubicBezTo>
                    <a:pt x="1792" y="2722"/>
                    <a:pt x="1886" y="2634"/>
                    <a:pt x="1860" y="2514"/>
                  </a:cubicBezTo>
                  <a:cubicBezTo>
                    <a:pt x="1841" y="2426"/>
                    <a:pt x="1758" y="2364"/>
                    <a:pt x="1683" y="2310"/>
                  </a:cubicBezTo>
                  <a:cubicBezTo>
                    <a:pt x="1593" y="2244"/>
                    <a:pt x="1537" y="2199"/>
                    <a:pt x="1556" y="2137"/>
                  </a:cubicBezTo>
                  <a:lnTo>
                    <a:pt x="1815" y="2000"/>
                  </a:lnTo>
                  <a:lnTo>
                    <a:pt x="1820" y="1991"/>
                  </a:lnTo>
                  <a:cubicBezTo>
                    <a:pt x="1858" y="1908"/>
                    <a:pt x="1826" y="1820"/>
                    <a:pt x="1794" y="1736"/>
                  </a:cubicBezTo>
                  <a:cubicBezTo>
                    <a:pt x="1766" y="1657"/>
                    <a:pt x="1738" y="1584"/>
                    <a:pt x="1768" y="1520"/>
                  </a:cubicBezTo>
                  <a:cubicBezTo>
                    <a:pt x="1785" y="1485"/>
                    <a:pt x="1815" y="1460"/>
                    <a:pt x="1848" y="1432"/>
                  </a:cubicBezTo>
                  <a:cubicBezTo>
                    <a:pt x="1878" y="1404"/>
                    <a:pt x="1910" y="1376"/>
                    <a:pt x="1931" y="1340"/>
                  </a:cubicBezTo>
                  <a:cubicBezTo>
                    <a:pt x="2000" y="1224"/>
                    <a:pt x="1935" y="1102"/>
                    <a:pt x="1873" y="984"/>
                  </a:cubicBezTo>
                  <a:cubicBezTo>
                    <a:pt x="1820" y="879"/>
                    <a:pt x="1768" y="783"/>
                    <a:pt x="1798" y="693"/>
                  </a:cubicBezTo>
                  <a:cubicBezTo>
                    <a:pt x="1912" y="667"/>
                    <a:pt x="2036" y="635"/>
                    <a:pt x="2133" y="560"/>
                  </a:cubicBezTo>
                  <a:cubicBezTo>
                    <a:pt x="2233" y="481"/>
                    <a:pt x="2306" y="335"/>
                    <a:pt x="2250" y="206"/>
                  </a:cubicBezTo>
                  <a:cubicBezTo>
                    <a:pt x="2201" y="86"/>
                    <a:pt x="2070" y="22"/>
                    <a:pt x="1852" y="9"/>
                  </a:cubicBezTo>
                  <a:cubicBezTo>
                    <a:pt x="1763" y="4"/>
                    <a:pt x="1673" y="1"/>
                    <a:pt x="1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50"/>
            <p:cNvSpPr/>
            <p:nvPr/>
          </p:nvSpPr>
          <p:spPr>
            <a:xfrm>
              <a:off x="4234924" y="2118087"/>
              <a:ext cx="166285" cy="258974"/>
            </a:xfrm>
            <a:custGeom>
              <a:rect b="b" l="l" r="r" t="t"/>
              <a:pathLst>
                <a:path extrusionOk="0" h="9114" w="5852">
                  <a:moveTo>
                    <a:pt x="2146" y="0"/>
                  </a:moveTo>
                  <a:cubicBezTo>
                    <a:pt x="2054" y="0"/>
                    <a:pt x="1967" y="100"/>
                    <a:pt x="1903" y="182"/>
                  </a:cubicBezTo>
                  <a:cubicBezTo>
                    <a:pt x="1819" y="291"/>
                    <a:pt x="1683" y="388"/>
                    <a:pt x="1557" y="388"/>
                  </a:cubicBezTo>
                  <a:cubicBezTo>
                    <a:pt x="1512" y="388"/>
                    <a:pt x="1469" y="376"/>
                    <a:pt x="1430" y="349"/>
                  </a:cubicBezTo>
                  <a:cubicBezTo>
                    <a:pt x="1404" y="334"/>
                    <a:pt x="1385" y="312"/>
                    <a:pt x="1359" y="295"/>
                  </a:cubicBezTo>
                  <a:cubicBezTo>
                    <a:pt x="1323" y="270"/>
                    <a:pt x="1280" y="259"/>
                    <a:pt x="1236" y="259"/>
                  </a:cubicBezTo>
                  <a:cubicBezTo>
                    <a:pt x="1160" y="259"/>
                    <a:pt x="1080" y="294"/>
                    <a:pt x="1023" y="347"/>
                  </a:cubicBezTo>
                  <a:cubicBezTo>
                    <a:pt x="931" y="428"/>
                    <a:pt x="881" y="546"/>
                    <a:pt x="834" y="660"/>
                  </a:cubicBezTo>
                  <a:cubicBezTo>
                    <a:pt x="740" y="882"/>
                    <a:pt x="646" y="1105"/>
                    <a:pt x="549" y="1326"/>
                  </a:cubicBezTo>
                  <a:cubicBezTo>
                    <a:pt x="528" y="1373"/>
                    <a:pt x="508" y="1420"/>
                    <a:pt x="487" y="1469"/>
                  </a:cubicBezTo>
                  <a:cubicBezTo>
                    <a:pt x="446" y="1564"/>
                    <a:pt x="406" y="1660"/>
                    <a:pt x="365" y="1754"/>
                  </a:cubicBezTo>
                  <a:cubicBezTo>
                    <a:pt x="284" y="1941"/>
                    <a:pt x="204" y="2125"/>
                    <a:pt x="119" y="2307"/>
                  </a:cubicBezTo>
                  <a:cubicBezTo>
                    <a:pt x="1" y="2391"/>
                    <a:pt x="84" y="2581"/>
                    <a:pt x="200" y="2663"/>
                  </a:cubicBezTo>
                  <a:cubicBezTo>
                    <a:pt x="318" y="2744"/>
                    <a:pt x="472" y="2804"/>
                    <a:pt x="517" y="2939"/>
                  </a:cubicBezTo>
                  <a:cubicBezTo>
                    <a:pt x="568" y="3104"/>
                    <a:pt x="455" y="3346"/>
                    <a:pt x="611" y="3419"/>
                  </a:cubicBezTo>
                  <a:cubicBezTo>
                    <a:pt x="629" y="3427"/>
                    <a:pt x="647" y="3430"/>
                    <a:pt x="665" y="3430"/>
                  </a:cubicBezTo>
                  <a:cubicBezTo>
                    <a:pt x="745" y="3430"/>
                    <a:pt x="823" y="3359"/>
                    <a:pt x="858" y="3280"/>
                  </a:cubicBezTo>
                  <a:cubicBezTo>
                    <a:pt x="898" y="3183"/>
                    <a:pt x="905" y="3072"/>
                    <a:pt x="956" y="2982"/>
                  </a:cubicBezTo>
                  <a:cubicBezTo>
                    <a:pt x="992" y="2917"/>
                    <a:pt x="1068" y="2866"/>
                    <a:pt x="1136" y="2866"/>
                  </a:cubicBezTo>
                  <a:cubicBezTo>
                    <a:pt x="1165" y="2866"/>
                    <a:pt x="1193" y="2875"/>
                    <a:pt x="1216" y="2896"/>
                  </a:cubicBezTo>
                  <a:cubicBezTo>
                    <a:pt x="1310" y="2980"/>
                    <a:pt x="1228" y="3130"/>
                    <a:pt x="1203" y="3252"/>
                  </a:cubicBezTo>
                  <a:cubicBezTo>
                    <a:pt x="1175" y="3391"/>
                    <a:pt x="1233" y="3533"/>
                    <a:pt x="1222" y="3674"/>
                  </a:cubicBezTo>
                  <a:cubicBezTo>
                    <a:pt x="1212" y="3787"/>
                    <a:pt x="1112" y="3906"/>
                    <a:pt x="1012" y="3906"/>
                  </a:cubicBezTo>
                  <a:cubicBezTo>
                    <a:pt x="988" y="3906"/>
                    <a:pt x="964" y="3899"/>
                    <a:pt x="941" y="3884"/>
                  </a:cubicBezTo>
                  <a:lnTo>
                    <a:pt x="941" y="3884"/>
                  </a:lnTo>
                  <a:cubicBezTo>
                    <a:pt x="853" y="3950"/>
                    <a:pt x="883" y="4103"/>
                    <a:pt x="971" y="4169"/>
                  </a:cubicBezTo>
                  <a:cubicBezTo>
                    <a:pt x="1059" y="4235"/>
                    <a:pt x="1179" y="4242"/>
                    <a:pt x="1288" y="4244"/>
                  </a:cubicBezTo>
                  <a:cubicBezTo>
                    <a:pt x="1314" y="4245"/>
                    <a:pt x="1340" y="4246"/>
                    <a:pt x="1366" y="4246"/>
                  </a:cubicBezTo>
                  <a:cubicBezTo>
                    <a:pt x="1452" y="4246"/>
                    <a:pt x="1536" y="4237"/>
                    <a:pt x="1612" y="4201"/>
                  </a:cubicBezTo>
                  <a:cubicBezTo>
                    <a:pt x="1713" y="4154"/>
                    <a:pt x="1788" y="4038"/>
                    <a:pt x="1753" y="3933"/>
                  </a:cubicBezTo>
                  <a:lnTo>
                    <a:pt x="1753" y="3933"/>
                  </a:lnTo>
                  <a:cubicBezTo>
                    <a:pt x="1903" y="3972"/>
                    <a:pt x="2053" y="4010"/>
                    <a:pt x="2205" y="4047"/>
                  </a:cubicBezTo>
                  <a:cubicBezTo>
                    <a:pt x="2270" y="4150"/>
                    <a:pt x="2197" y="4282"/>
                    <a:pt x="2117" y="4375"/>
                  </a:cubicBezTo>
                  <a:cubicBezTo>
                    <a:pt x="2038" y="4465"/>
                    <a:pt x="1944" y="4572"/>
                    <a:pt x="1970" y="4690"/>
                  </a:cubicBezTo>
                  <a:cubicBezTo>
                    <a:pt x="1998" y="4821"/>
                    <a:pt x="2140" y="4861"/>
                    <a:pt x="2284" y="4861"/>
                  </a:cubicBezTo>
                  <a:cubicBezTo>
                    <a:pt x="2336" y="4861"/>
                    <a:pt x="2387" y="4856"/>
                    <a:pt x="2435" y="4848"/>
                  </a:cubicBezTo>
                  <a:lnTo>
                    <a:pt x="2435" y="4848"/>
                  </a:lnTo>
                  <a:cubicBezTo>
                    <a:pt x="2385" y="5178"/>
                    <a:pt x="2338" y="5510"/>
                    <a:pt x="2289" y="5842"/>
                  </a:cubicBezTo>
                  <a:cubicBezTo>
                    <a:pt x="2287" y="5866"/>
                    <a:pt x="2282" y="5891"/>
                    <a:pt x="2263" y="5911"/>
                  </a:cubicBezTo>
                  <a:cubicBezTo>
                    <a:pt x="2248" y="5926"/>
                    <a:pt x="2222" y="5930"/>
                    <a:pt x="2201" y="5934"/>
                  </a:cubicBezTo>
                  <a:cubicBezTo>
                    <a:pt x="2045" y="5962"/>
                    <a:pt x="1890" y="5990"/>
                    <a:pt x="1734" y="6018"/>
                  </a:cubicBezTo>
                  <a:cubicBezTo>
                    <a:pt x="1740" y="5936"/>
                    <a:pt x="1728" y="5844"/>
                    <a:pt x="1661" y="5797"/>
                  </a:cubicBezTo>
                  <a:cubicBezTo>
                    <a:pt x="1645" y="5786"/>
                    <a:pt x="1626" y="5781"/>
                    <a:pt x="1606" y="5781"/>
                  </a:cubicBezTo>
                  <a:cubicBezTo>
                    <a:pt x="1545" y="5781"/>
                    <a:pt x="1481" y="5827"/>
                    <a:pt x="1500" y="5885"/>
                  </a:cubicBezTo>
                  <a:cubicBezTo>
                    <a:pt x="1449" y="5891"/>
                    <a:pt x="1395" y="5898"/>
                    <a:pt x="1344" y="5902"/>
                  </a:cubicBezTo>
                  <a:cubicBezTo>
                    <a:pt x="1271" y="6011"/>
                    <a:pt x="1194" y="6125"/>
                    <a:pt x="1179" y="6254"/>
                  </a:cubicBezTo>
                  <a:cubicBezTo>
                    <a:pt x="1162" y="6382"/>
                    <a:pt x="1224" y="6532"/>
                    <a:pt x="1350" y="6569"/>
                  </a:cubicBezTo>
                  <a:cubicBezTo>
                    <a:pt x="1464" y="6603"/>
                    <a:pt x="1631" y="6560"/>
                    <a:pt x="1670" y="6673"/>
                  </a:cubicBezTo>
                  <a:cubicBezTo>
                    <a:pt x="1708" y="6787"/>
                    <a:pt x="1543" y="6851"/>
                    <a:pt x="1425" y="6873"/>
                  </a:cubicBezTo>
                  <a:cubicBezTo>
                    <a:pt x="1342" y="6888"/>
                    <a:pt x="1258" y="6911"/>
                    <a:pt x="1183" y="6952"/>
                  </a:cubicBezTo>
                  <a:cubicBezTo>
                    <a:pt x="1062" y="7017"/>
                    <a:pt x="942" y="7132"/>
                    <a:pt x="816" y="7132"/>
                  </a:cubicBezTo>
                  <a:cubicBezTo>
                    <a:pt x="793" y="7132"/>
                    <a:pt x="770" y="7128"/>
                    <a:pt x="746" y="7119"/>
                  </a:cubicBezTo>
                  <a:lnTo>
                    <a:pt x="746" y="7119"/>
                  </a:lnTo>
                  <a:cubicBezTo>
                    <a:pt x="671" y="7233"/>
                    <a:pt x="748" y="7393"/>
                    <a:pt x="868" y="7455"/>
                  </a:cubicBezTo>
                  <a:cubicBezTo>
                    <a:pt x="947" y="7496"/>
                    <a:pt x="1034" y="7506"/>
                    <a:pt x="1123" y="7506"/>
                  </a:cubicBezTo>
                  <a:cubicBezTo>
                    <a:pt x="1170" y="7506"/>
                    <a:pt x="1218" y="7503"/>
                    <a:pt x="1265" y="7500"/>
                  </a:cubicBezTo>
                  <a:cubicBezTo>
                    <a:pt x="1391" y="7490"/>
                    <a:pt x="1518" y="7481"/>
                    <a:pt x="1644" y="7473"/>
                  </a:cubicBezTo>
                  <a:cubicBezTo>
                    <a:pt x="1672" y="7470"/>
                    <a:pt x="1701" y="7468"/>
                    <a:pt x="1729" y="7468"/>
                  </a:cubicBezTo>
                  <a:cubicBezTo>
                    <a:pt x="1777" y="7468"/>
                    <a:pt x="1823" y="7474"/>
                    <a:pt x="1865" y="7494"/>
                  </a:cubicBezTo>
                  <a:cubicBezTo>
                    <a:pt x="1933" y="7528"/>
                    <a:pt x="1980" y="7614"/>
                    <a:pt x="1944" y="7680"/>
                  </a:cubicBezTo>
                  <a:cubicBezTo>
                    <a:pt x="1962" y="7688"/>
                    <a:pt x="1980" y="7692"/>
                    <a:pt x="1998" y="7692"/>
                  </a:cubicBezTo>
                  <a:cubicBezTo>
                    <a:pt x="2134" y="7692"/>
                    <a:pt x="2272" y="7498"/>
                    <a:pt x="2398" y="7498"/>
                  </a:cubicBezTo>
                  <a:cubicBezTo>
                    <a:pt x="2421" y="7498"/>
                    <a:pt x="2444" y="7504"/>
                    <a:pt x="2467" y="7520"/>
                  </a:cubicBezTo>
                  <a:cubicBezTo>
                    <a:pt x="2510" y="7548"/>
                    <a:pt x="2527" y="7601"/>
                    <a:pt x="2529" y="7653"/>
                  </a:cubicBezTo>
                  <a:cubicBezTo>
                    <a:pt x="2533" y="7824"/>
                    <a:pt x="2377" y="7961"/>
                    <a:pt x="2212" y="8002"/>
                  </a:cubicBezTo>
                  <a:cubicBezTo>
                    <a:pt x="2154" y="8016"/>
                    <a:pt x="2095" y="8021"/>
                    <a:pt x="2035" y="8021"/>
                  </a:cubicBezTo>
                  <a:cubicBezTo>
                    <a:pt x="1926" y="8021"/>
                    <a:pt x="1816" y="8004"/>
                    <a:pt x="1706" y="7991"/>
                  </a:cubicBezTo>
                  <a:cubicBezTo>
                    <a:pt x="1686" y="7989"/>
                    <a:pt x="1665" y="7987"/>
                    <a:pt x="1644" y="7987"/>
                  </a:cubicBezTo>
                  <a:cubicBezTo>
                    <a:pt x="1619" y="7987"/>
                    <a:pt x="1594" y="7990"/>
                    <a:pt x="1571" y="8000"/>
                  </a:cubicBezTo>
                  <a:cubicBezTo>
                    <a:pt x="1513" y="8021"/>
                    <a:pt x="1477" y="8075"/>
                    <a:pt x="1443" y="8124"/>
                  </a:cubicBezTo>
                  <a:cubicBezTo>
                    <a:pt x="1365" y="8237"/>
                    <a:pt x="1290" y="8351"/>
                    <a:pt x="1213" y="8465"/>
                  </a:cubicBezTo>
                  <a:cubicBezTo>
                    <a:pt x="1149" y="8465"/>
                    <a:pt x="1085" y="8465"/>
                    <a:pt x="1021" y="8462"/>
                  </a:cubicBezTo>
                  <a:lnTo>
                    <a:pt x="1021" y="8462"/>
                  </a:lnTo>
                  <a:cubicBezTo>
                    <a:pt x="1045" y="8634"/>
                    <a:pt x="889" y="8801"/>
                    <a:pt x="719" y="8801"/>
                  </a:cubicBezTo>
                  <a:cubicBezTo>
                    <a:pt x="708" y="8801"/>
                    <a:pt x="697" y="8800"/>
                    <a:pt x="686" y="8799"/>
                  </a:cubicBezTo>
                  <a:lnTo>
                    <a:pt x="686" y="8799"/>
                  </a:lnTo>
                  <a:cubicBezTo>
                    <a:pt x="695" y="8904"/>
                    <a:pt x="701" y="9009"/>
                    <a:pt x="708" y="9114"/>
                  </a:cubicBezTo>
                  <a:cubicBezTo>
                    <a:pt x="1001" y="8977"/>
                    <a:pt x="1295" y="8840"/>
                    <a:pt x="1586" y="8705"/>
                  </a:cubicBezTo>
                  <a:cubicBezTo>
                    <a:pt x="1642" y="8677"/>
                    <a:pt x="1700" y="8649"/>
                    <a:pt x="1734" y="8597"/>
                  </a:cubicBezTo>
                  <a:cubicBezTo>
                    <a:pt x="1762" y="8555"/>
                    <a:pt x="1770" y="8501"/>
                    <a:pt x="1798" y="8458"/>
                  </a:cubicBezTo>
                  <a:cubicBezTo>
                    <a:pt x="1850" y="8385"/>
                    <a:pt x="1948" y="8366"/>
                    <a:pt x="2036" y="8351"/>
                  </a:cubicBezTo>
                  <a:cubicBezTo>
                    <a:pt x="2114" y="8340"/>
                    <a:pt x="2194" y="8328"/>
                    <a:pt x="2273" y="8328"/>
                  </a:cubicBezTo>
                  <a:cubicBezTo>
                    <a:pt x="2316" y="8328"/>
                    <a:pt x="2358" y="8331"/>
                    <a:pt x="2400" y="8340"/>
                  </a:cubicBezTo>
                  <a:cubicBezTo>
                    <a:pt x="2523" y="8364"/>
                    <a:pt x="2652" y="8431"/>
                    <a:pt x="2771" y="8431"/>
                  </a:cubicBezTo>
                  <a:cubicBezTo>
                    <a:pt x="2813" y="8431"/>
                    <a:pt x="2854" y="8422"/>
                    <a:pt x="2893" y="8400"/>
                  </a:cubicBezTo>
                  <a:cubicBezTo>
                    <a:pt x="2964" y="8360"/>
                    <a:pt x="3009" y="8285"/>
                    <a:pt x="3084" y="8257"/>
                  </a:cubicBezTo>
                  <a:cubicBezTo>
                    <a:pt x="3104" y="8249"/>
                    <a:pt x="3124" y="8246"/>
                    <a:pt x="3144" y="8246"/>
                  </a:cubicBezTo>
                  <a:cubicBezTo>
                    <a:pt x="3313" y="8246"/>
                    <a:pt x="3477" y="8477"/>
                    <a:pt x="3635" y="8477"/>
                  </a:cubicBezTo>
                  <a:cubicBezTo>
                    <a:pt x="3661" y="8477"/>
                    <a:pt x="3688" y="8471"/>
                    <a:pt x="3714" y="8456"/>
                  </a:cubicBezTo>
                  <a:cubicBezTo>
                    <a:pt x="3754" y="8432"/>
                    <a:pt x="3782" y="8392"/>
                    <a:pt x="3816" y="8360"/>
                  </a:cubicBezTo>
                  <a:cubicBezTo>
                    <a:pt x="3910" y="8269"/>
                    <a:pt x="4037" y="8248"/>
                    <a:pt x="4170" y="8248"/>
                  </a:cubicBezTo>
                  <a:cubicBezTo>
                    <a:pt x="4261" y="8248"/>
                    <a:pt x="4355" y="8258"/>
                    <a:pt x="4444" y="8263"/>
                  </a:cubicBezTo>
                  <a:cubicBezTo>
                    <a:pt x="4458" y="8264"/>
                    <a:pt x="4472" y="8264"/>
                    <a:pt x="4486" y="8264"/>
                  </a:cubicBezTo>
                  <a:cubicBezTo>
                    <a:pt x="4697" y="8264"/>
                    <a:pt x="4944" y="8174"/>
                    <a:pt x="4952" y="7970"/>
                  </a:cubicBezTo>
                  <a:cubicBezTo>
                    <a:pt x="5017" y="7995"/>
                    <a:pt x="5087" y="8022"/>
                    <a:pt x="5155" y="8022"/>
                  </a:cubicBezTo>
                  <a:cubicBezTo>
                    <a:pt x="5179" y="8022"/>
                    <a:pt x="5203" y="8018"/>
                    <a:pt x="5226" y="8010"/>
                  </a:cubicBezTo>
                  <a:cubicBezTo>
                    <a:pt x="5316" y="7980"/>
                    <a:pt x="5370" y="7850"/>
                    <a:pt x="5299" y="7790"/>
                  </a:cubicBezTo>
                  <a:cubicBezTo>
                    <a:pt x="5098" y="7751"/>
                    <a:pt x="4896" y="7710"/>
                    <a:pt x="4695" y="7672"/>
                  </a:cubicBezTo>
                  <a:cubicBezTo>
                    <a:pt x="4705" y="7580"/>
                    <a:pt x="4794" y="7507"/>
                    <a:pt x="4884" y="7507"/>
                  </a:cubicBezTo>
                  <a:cubicBezTo>
                    <a:pt x="4893" y="7507"/>
                    <a:pt x="4902" y="7507"/>
                    <a:pt x="4911" y="7509"/>
                  </a:cubicBezTo>
                  <a:cubicBezTo>
                    <a:pt x="4907" y="7449"/>
                    <a:pt x="4903" y="7387"/>
                    <a:pt x="4898" y="7327"/>
                  </a:cubicBezTo>
                  <a:lnTo>
                    <a:pt x="4898" y="7327"/>
                  </a:lnTo>
                  <a:cubicBezTo>
                    <a:pt x="4912" y="7332"/>
                    <a:pt x="4926" y="7335"/>
                    <a:pt x="4940" y="7335"/>
                  </a:cubicBezTo>
                  <a:cubicBezTo>
                    <a:pt x="5009" y="7335"/>
                    <a:pt x="5076" y="7274"/>
                    <a:pt x="5096" y="7205"/>
                  </a:cubicBezTo>
                  <a:cubicBezTo>
                    <a:pt x="5121" y="7121"/>
                    <a:pt x="5098" y="7033"/>
                    <a:pt x="5074" y="6948"/>
                  </a:cubicBezTo>
                  <a:cubicBezTo>
                    <a:pt x="5233" y="6926"/>
                    <a:pt x="5393" y="6907"/>
                    <a:pt x="5552" y="6886"/>
                  </a:cubicBezTo>
                  <a:cubicBezTo>
                    <a:pt x="5625" y="6875"/>
                    <a:pt x="5702" y="6864"/>
                    <a:pt x="5760" y="6819"/>
                  </a:cubicBezTo>
                  <a:cubicBezTo>
                    <a:pt x="5820" y="6774"/>
                    <a:pt x="5852" y="6686"/>
                    <a:pt x="5809" y="6626"/>
                  </a:cubicBezTo>
                  <a:lnTo>
                    <a:pt x="5809" y="6626"/>
                  </a:lnTo>
                  <a:cubicBezTo>
                    <a:pt x="5790" y="6631"/>
                    <a:pt x="5770" y="6633"/>
                    <a:pt x="5750" y="6633"/>
                  </a:cubicBezTo>
                  <a:cubicBezTo>
                    <a:pt x="5669" y="6633"/>
                    <a:pt x="5587" y="6596"/>
                    <a:pt x="5537" y="6532"/>
                  </a:cubicBezTo>
                  <a:cubicBezTo>
                    <a:pt x="5509" y="6494"/>
                    <a:pt x="5488" y="6446"/>
                    <a:pt x="5449" y="6419"/>
                  </a:cubicBezTo>
                  <a:cubicBezTo>
                    <a:pt x="5408" y="6393"/>
                    <a:pt x="5357" y="6393"/>
                    <a:pt x="5310" y="6393"/>
                  </a:cubicBezTo>
                  <a:cubicBezTo>
                    <a:pt x="5040" y="6397"/>
                    <a:pt x="4772" y="6404"/>
                    <a:pt x="4504" y="6408"/>
                  </a:cubicBezTo>
                  <a:cubicBezTo>
                    <a:pt x="4536" y="6037"/>
                    <a:pt x="4481" y="5660"/>
                    <a:pt x="4337" y="5317"/>
                  </a:cubicBezTo>
                  <a:cubicBezTo>
                    <a:pt x="4294" y="5270"/>
                    <a:pt x="4229" y="5245"/>
                    <a:pt x="4165" y="5245"/>
                  </a:cubicBezTo>
                  <a:cubicBezTo>
                    <a:pt x="4150" y="5245"/>
                    <a:pt x="4135" y="5246"/>
                    <a:pt x="4121" y="5249"/>
                  </a:cubicBezTo>
                  <a:cubicBezTo>
                    <a:pt x="4179" y="5167"/>
                    <a:pt x="4116" y="5052"/>
                    <a:pt x="4041" y="4983"/>
                  </a:cubicBezTo>
                  <a:cubicBezTo>
                    <a:pt x="3966" y="4915"/>
                    <a:pt x="3872" y="4850"/>
                    <a:pt x="3855" y="4752"/>
                  </a:cubicBezTo>
                  <a:cubicBezTo>
                    <a:pt x="3842" y="4683"/>
                    <a:pt x="3853" y="4589"/>
                    <a:pt x="3784" y="4576"/>
                  </a:cubicBezTo>
                  <a:cubicBezTo>
                    <a:pt x="3781" y="4576"/>
                    <a:pt x="3779" y="4575"/>
                    <a:pt x="3776" y="4575"/>
                  </a:cubicBezTo>
                  <a:cubicBezTo>
                    <a:pt x="3747" y="4575"/>
                    <a:pt x="3719" y="4594"/>
                    <a:pt x="3690" y="4600"/>
                  </a:cubicBezTo>
                  <a:cubicBezTo>
                    <a:pt x="3683" y="4601"/>
                    <a:pt x="3677" y="4602"/>
                    <a:pt x="3670" y="4602"/>
                  </a:cubicBezTo>
                  <a:cubicBezTo>
                    <a:pt x="3610" y="4602"/>
                    <a:pt x="3556" y="4542"/>
                    <a:pt x="3542" y="4480"/>
                  </a:cubicBezTo>
                  <a:cubicBezTo>
                    <a:pt x="3525" y="4411"/>
                    <a:pt x="3542" y="4338"/>
                    <a:pt x="3544" y="4267"/>
                  </a:cubicBezTo>
                  <a:cubicBezTo>
                    <a:pt x="3555" y="4032"/>
                    <a:pt x="3409" y="3796"/>
                    <a:pt x="3195" y="3702"/>
                  </a:cubicBezTo>
                  <a:cubicBezTo>
                    <a:pt x="3139" y="3678"/>
                    <a:pt x="3079" y="3661"/>
                    <a:pt x="3037" y="3620"/>
                  </a:cubicBezTo>
                  <a:cubicBezTo>
                    <a:pt x="2929" y="3515"/>
                    <a:pt x="2996" y="3333"/>
                    <a:pt x="3067" y="3203"/>
                  </a:cubicBezTo>
                  <a:cubicBezTo>
                    <a:pt x="2942" y="3193"/>
                    <a:pt x="2818" y="3188"/>
                    <a:pt x="2693" y="3188"/>
                  </a:cubicBezTo>
                  <a:cubicBezTo>
                    <a:pt x="2562" y="3188"/>
                    <a:pt x="2430" y="3194"/>
                    <a:pt x="2300" y="3205"/>
                  </a:cubicBezTo>
                  <a:cubicBezTo>
                    <a:pt x="2267" y="3048"/>
                    <a:pt x="2310" y="2888"/>
                    <a:pt x="2351" y="2731"/>
                  </a:cubicBezTo>
                  <a:cubicBezTo>
                    <a:pt x="2407" y="2528"/>
                    <a:pt x="2462" y="2322"/>
                    <a:pt x="2518" y="2119"/>
                  </a:cubicBezTo>
                  <a:cubicBezTo>
                    <a:pt x="2544" y="2016"/>
                    <a:pt x="2578" y="1906"/>
                    <a:pt x="2666" y="1849"/>
                  </a:cubicBezTo>
                  <a:cubicBezTo>
                    <a:pt x="2726" y="1810"/>
                    <a:pt x="2799" y="1804"/>
                    <a:pt x="2861" y="1769"/>
                  </a:cubicBezTo>
                  <a:cubicBezTo>
                    <a:pt x="2921" y="1735"/>
                    <a:pt x="2966" y="1649"/>
                    <a:pt x="2921" y="1596"/>
                  </a:cubicBezTo>
                  <a:lnTo>
                    <a:pt x="2921" y="1596"/>
                  </a:lnTo>
                  <a:cubicBezTo>
                    <a:pt x="2925" y="1596"/>
                    <a:pt x="2930" y="1596"/>
                    <a:pt x="2934" y="1596"/>
                  </a:cubicBezTo>
                  <a:cubicBezTo>
                    <a:pt x="3111" y="1596"/>
                    <a:pt x="3272" y="1429"/>
                    <a:pt x="3264" y="1251"/>
                  </a:cubicBezTo>
                  <a:cubicBezTo>
                    <a:pt x="2979" y="1196"/>
                    <a:pt x="2690" y="1168"/>
                    <a:pt x="2401" y="1168"/>
                  </a:cubicBezTo>
                  <a:cubicBezTo>
                    <a:pt x="2251" y="1168"/>
                    <a:pt x="2100" y="1175"/>
                    <a:pt x="1950" y="1191"/>
                  </a:cubicBezTo>
                  <a:cubicBezTo>
                    <a:pt x="1920" y="1293"/>
                    <a:pt x="1814" y="1345"/>
                    <a:pt x="1709" y="1345"/>
                  </a:cubicBezTo>
                  <a:cubicBezTo>
                    <a:pt x="1617" y="1345"/>
                    <a:pt x="1527" y="1305"/>
                    <a:pt x="1488" y="1221"/>
                  </a:cubicBezTo>
                  <a:cubicBezTo>
                    <a:pt x="1430" y="1090"/>
                    <a:pt x="1496" y="930"/>
                    <a:pt x="1605" y="837"/>
                  </a:cubicBezTo>
                  <a:cubicBezTo>
                    <a:pt x="1715" y="745"/>
                    <a:pt x="1858" y="707"/>
                    <a:pt x="1998" y="670"/>
                  </a:cubicBezTo>
                  <a:cubicBezTo>
                    <a:pt x="1914" y="572"/>
                    <a:pt x="2010" y="430"/>
                    <a:pt x="2100" y="342"/>
                  </a:cubicBezTo>
                  <a:cubicBezTo>
                    <a:pt x="2192" y="252"/>
                    <a:pt x="2287" y="111"/>
                    <a:pt x="2205" y="15"/>
                  </a:cubicBezTo>
                  <a:cubicBezTo>
                    <a:pt x="2186" y="5"/>
                    <a:pt x="2166" y="0"/>
                    <a:pt x="214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50"/>
            <p:cNvSpPr/>
            <p:nvPr/>
          </p:nvSpPr>
          <p:spPr>
            <a:xfrm>
              <a:off x="4235890" y="2117320"/>
              <a:ext cx="166171" cy="260907"/>
            </a:xfrm>
            <a:custGeom>
              <a:rect b="b" l="l" r="r" t="t"/>
              <a:pathLst>
                <a:path extrusionOk="0" h="9182" w="5848">
                  <a:moveTo>
                    <a:pt x="2114" y="54"/>
                  </a:moveTo>
                  <a:cubicBezTo>
                    <a:pt x="2128" y="54"/>
                    <a:pt x="2141" y="57"/>
                    <a:pt x="2154" y="63"/>
                  </a:cubicBezTo>
                  <a:cubicBezTo>
                    <a:pt x="2231" y="162"/>
                    <a:pt x="2081" y="318"/>
                    <a:pt x="2049" y="350"/>
                  </a:cubicBezTo>
                  <a:cubicBezTo>
                    <a:pt x="1951" y="447"/>
                    <a:pt x="1871" y="577"/>
                    <a:pt x="1921" y="680"/>
                  </a:cubicBezTo>
                  <a:cubicBezTo>
                    <a:pt x="1796" y="714"/>
                    <a:pt x="1661" y="755"/>
                    <a:pt x="1554" y="845"/>
                  </a:cubicBezTo>
                  <a:cubicBezTo>
                    <a:pt x="1443" y="939"/>
                    <a:pt x="1364" y="1111"/>
                    <a:pt x="1430" y="1259"/>
                  </a:cubicBezTo>
                  <a:cubicBezTo>
                    <a:pt x="1471" y="1344"/>
                    <a:pt x="1563" y="1398"/>
                    <a:pt x="1674" y="1398"/>
                  </a:cubicBezTo>
                  <a:cubicBezTo>
                    <a:pt x="1775" y="1398"/>
                    <a:pt x="1893" y="1351"/>
                    <a:pt x="1936" y="1241"/>
                  </a:cubicBezTo>
                  <a:cubicBezTo>
                    <a:pt x="2075" y="1229"/>
                    <a:pt x="2216" y="1222"/>
                    <a:pt x="2357" y="1222"/>
                  </a:cubicBezTo>
                  <a:cubicBezTo>
                    <a:pt x="2641" y="1222"/>
                    <a:pt x="2926" y="1248"/>
                    <a:pt x="3204" y="1301"/>
                  </a:cubicBezTo>
                  <a:cubicBezTo>
                    <a:pt x="3200" y="1370"/>
                    <a:pt x="3170" y="1441"/>
                    <a:pt x="3116" y="1499"/>
                  </a:cubicBezTo>
                  <a:cubicBezTo>
                    <a:pt x="3056" y="1561"/>
                    <a:pt x="2977" y="1597"/>
                    <a:pt x="2900" y="1597"/>
                  </a:cubicBezTo>
                  <a:lnTo>
                    <a:pt x="2825" y="1593"/>
                  </a:lnTo>
                  <a:lnTo>
                    <a:pt x="2825" y="1593"/>
                  </a:lnTo>
                  <a:lnTo>
                    <a:pt x="2865" y="1640"/>
                  </a:lnTo>
                  <a:cubicBezTo>
                    <a:pt x="2876" y="1653"/>
                    <a:pt x="2880" y="1668"/>
                    <a:pt x="2876" y="1687"/>
                  </a:cubicBezTo>
                  <a:cubicBezTo>
                    <a:pt x="2872" y="1719"/>
                    <a:pt x="2844" y="1756"/>
                    <a:pt x="2812" y="1773"/>
                  </a:cubicBezTo>
                  <a:cubicBezTo>
                    <a:pt x="2786" y="1788"/>
                    <a:pt x="2758" y="1796"/>
                    <a:pt x="2726" y="1807"/>
                  </a:cubicBezTo>
                  <a:cubicBezTo>
                    <a:pt x="2690" y="1820"/>
                    <a:pt x="2651" y="1831"/>
                    <a:pt x="2617" y="1854"/>
                  </a:cubicBezTo>
                  <a:cubicBezTo>
                    <a:pt x="2525" y="1914"/>
                    <a:pt x="2488" y="2028"/>
                    <a:pt x="2458" y="2137"/>
                  </a:cubicBezTo>
                  <a:lnTo>
                    <a:pt x="2291" y="2752"/>
                  </a:lnTo>
                  <a:cubicBezTo>
                    <a:pt x="2253" y="2902"/>
                    <a:pt x="2206" y="3071"/>
                    <a:pt x="2240" y="3238"/>
                  </a:cubicBezTo>
                  <a:lnTo>
                    <a:pt x="2244" y="3262"/>
                  </a:lnTo>
                  <a:lnTo>
                    <a:pt x="2268" y="3260"/>
                  </a:lnTo>
                  <a:cubicBezTo>
                    <a:pt x="2401" y="3248"/>
                    <a:pt x="2535" y="3242"/>
                    <a:pt x="2669" y="3242"/>
                  </a:cubicBezTo>
                  <a:cubicBezTo>
                    <a:pt x="2776" y="3242"/>
                    <a:pt x="2883" y="3246"/>
                    <a:pt x="2990" y="3253"/>
                  </a:cubicBezTo>
                  <a:cubicBezTo>
                    <a:pt x="2898" y="3440"/>
                    <a:pt x="2893" y="3579"/>
                    <a:pt x="2983" y="3667"/>
                  </a:cubicBezTo>
                  <a:cubicBezTo>
                    <a:pt x="3020" y="3703"/>
                    <a:pt x="3067" y="3720"/>
                    <a:pt x="3112" y="3740"/>
                  </a:cubicBezTo>
                  <a:cubicBezTo>
                    <a:pt x="3125" y="3744"/>
                    <a:pt x="3138" y="3748"/>
                    <a:pt x="3150" y="3755"/>
                  </a:cubicBezTo>
                  <a:cubicBezTo>
                    <a:pt x="3354" y="3845"/>
                    <a:pt x="3495" y="4070"/>
                    <a:pt x="3485" y="4292"/>
                  </a:cubicBezTo>
                  <a:cubicBezTo>
                    <a:pt x="3483" y="4314"/>
                    <a:pt x="3480" y="4333"/>
                    <a:pt x="3478" y="4352"/>
                  </a:cubicBezTo>
                  <a:cubicBezTo>
                    <a:pt x="3474" y="4404"/>
                    <a:pt x="3470" y="4459"/>
                    <a:pt x="3480" y="4513"/>
                  </a:cubicBezTo>
                  <a:cubicBezTo>
                    <a:pt x="3498" y="4584"/>
                    <a:pt x="3560" y="4657"/>
                    <a:pt x="3637" y="4657"/>
                  </a:cubicBezTo>
                  <a:cubicBezTo>
                    <a:pt x="3645" y="4657"/>
                    <a:pt x="3654" y="4654"/>
                    <a:pt x="3663" y="4654"/>
                  </a:cubicBezTo>
                  <a:cubicBezTo>
                    <a:pt x="3675" y="4650"/>
                    <a:pt x="3688" y="4646"/>
                    <a:pt x="3701" y="4642"/>
                  </a:cubicBezTo>
                  <a:cubicBezTo>
                    <a:pt x="3716" y="4635"/>
                    <a:pt x="3729" y="4631"/>
                    <a:pt x="3746" y="4631"/>
                  </a:cubicBezTo>
                  <a:cubicBezTo>
                    <a:pt x="3776" y="4635"/>
                    <a:pt x="3782" y="4674"/>
                    <a:pt x="3789" y="4734"/>
                  </a:cubicBezTo>
                  <a:cubicBezTo>
                    <a:pt x="3789" y="4751"/>
                    <a:pt x="3791" y="4768"/>
                    <a:pt x="3793" y="4783"/>
                  </a:cubicBezTo>
                  <a:cubicBezTo>
                    <a:pt x="3810" y="4875"/>
                    <a:pt x="3881" y="4935"/>
                    <a:pt x="3950" y="4995"/>
                  </a:cubicBezTo>
                  <a:cubicBezTo>
                    <a:pt x="3962" y="5006"/>
                    <a:pt x="3977" y="5019"/>
                    <a:pt x="3990" y="5029"/>
                  </a:cubicBezTo>
                  <a:cubicBezTo>
                    <a:pt x="4048" y="5083"/>
                    <a:pt x="4117" y="5188"/>
                    <a:pt x="4063" y="5261"/>
                  </a:cubicBezTo>
                  <a:lnTo>
                    <a:pt x="4025" y="5314"/>
                  </a:lnTo>
                  <a:lnTo>
                    <a:pt x="4025" y="5314"/>
                  </a:lnTo>
                  <a:lnTo>
                    <a:pt x="4091" y="5301"/>
                  </a:lnTo>
                  <a:cubicBezTo>
                    <a:pt x="4104" y="5299"/>
                    <a:pt x="4116" y="5298"/>
                    <a:pt x="4129" y="5298"/>
                  </a:cubicBezTo>
                  <a:cubicBezTo>
                    <a:pt x="4185" y="5298"/>
                    <a:pt x="4241" y="5321"/>
                    <a:pt x="4282" y="5359"/>
                  </a:cubicBezTo>
                  <a:cubicBezTo>
                    <a:pt x="4419" y="5698"/>
                    <a:pt x="4477" y="6068"/>
                    <a:pt x="4442" y="6433"/>
                  </a:cubicBezTo>
                  <a:lnTo>
                    <a:pt x="4440" y="6461"/>
                  </a:lnTo>
                  <a:lnTo>
                    <a:pt x="5297" y="6448"/>
                  </a:lnTo>
                  <a:cubicBezTo>
                    <a:pt x="5334" y="6448"/>
                    <a:pt x="5370" y="6450"/>
                    <a:pt x="5400" y="6469"/>
                  </a:cubicBezTo>
                  <a:cubicBezTo>
                    <a:pt x="5421" y="6484"/>
                    <a:pt x="5439" y="6508"/>
                    <a:pt x="5456" y="6536"/>
                  </a:cubicBezTo>
                  <a:cubicBezTo>
                    <a:pt x="5464" y="6548"/>
                    <a:pt x="5473" y="6561"/>
                    <a:pt x="5481" y="6574"/>
                  </a:cubicBezTo>
                  <a:cubicBezTo>
                    <a:pt x="5537" y="6644"/>
                    <a:pt x="5626" y="6687"/>
                    <a:pt x="5717" y="6687"/>
                  </a:cubicBezTo>
                  <a:cubicBezTo>
                    <a:pt x="5732" y="6687"/>
                    <a:pt x="5747" y="6686"/>
                    <a:pt x="5762" y="6683"/>
                  </a:cubicBezTo>
                  <a:lnTo>
                    <a:pt x="5762" y="6683"/>
                  </a:lnTo>
                  <a:cubicBezTo>
                    <a:pt x="5781" y="6730"/>
                    <a:pt x="5751" y="6793"/>
                    <a:pt x="5711" y="6825"/>
                  </a:cubicBezTo>
                  <a:cubicBezTo>
                    <a:pt x="5655" y="6865"/>
                    <a:pt x="5580" y="6876"/>
                    <a:pt x="5514" y="6885"/>
                  </a:cubicBezTo>
                  <a:lnTo>
                    <a:pt x="5006" y="6953"/>
                  </a:lnTo>
                  <a:lnTo>
                    <a:pt x="5014" y="6983"/>
                  </a:lnTo>
                  <a:cubicBezTo>
                    <a:pt x="5036" y="7056"/>
                    <a:pt x="5059" y="7146"/>
                    <a:pt x="5036" y="7225"/>
                  </a:cubicBezTo>
                  <a:cubicBezTo>
                    <a:pt x="5018" y="7286"/>
                    <a:pt x="4959" y="7334"/>
                    <a:pt x="4906" y="7334"/>
                  </a:cubicBezTo>
                  <a:cubicBezTo>
                    <a:pt x="4895" y="7334"/>
                    <a:pt x="4885" y="7332"/>
                    <a:pt x="4875" y="7328"/>
                  </a:cubicBezTo>
                  <a:lnTo>
                    <a:pt x="4834" y="7313"/>
                  </a:lnTo>
                  <a:lnTo>
                    <a:pt x="4849" y="7508"/>
                  </a:lnTo>
                  <a:cubicBezTo>
                    <a:pt x="4744" y="7508"/>
                    <a:pt x="4646" y="7594"/>
                    <a:pt x="4635" y="7697"/>
                  </a:cubicBezTo>
                  <a:lnTo>
                    <a:pt x="4631" y="7720"/>
                  </a:lnTo>
                  <a:lnTo>
                    <a:pt x="5252" y="7842"/>
                  </a:lnTo>
                  <a:cubicBezTo>
                    <a:pt x="5274" y="7864"/>
                    <a:pt x="5272" y="7894"/>
                    <a:pt x="5269" y="7911"/>
                  </a:cubicBezTo>
                  <a:cubicBezTo>
                    <a:pt x="5261" y="7956"/>
                    <a:pt x="5224" y="7999"/>
                    <a:pt x="5184" y="8012"/>
                  </a:cubicBezTo>
                  <a:cubicBezTo>
                    <a:pt x="5165" y="8018"/>
                    <a:pt x="5144" y="8021"/>
                    <a:pt x="5123" y="8021"/>
                  </a:cubicBezTo>
                  <a:cubicBezTo>
                    <a:pt x="5063" y="8021"/>
                    <a:pt x="4995" y="7998"/>
                    <a:pt x="4929" y="7971"/>
                  </a:cubicBezTo>
                  <a:lnTo>
                    <a:pt x="4894" y="7958"/>
                  </a:lnTo>
                  <a:lnTo>
                    <a:pt x="4892" y="7995"/>
                  </a:lnTo>
                  <a:cubicBezTo>
                    <a:pt x="4884" y="8172"/>
                    <a:pt x="4662" y="8266"/>
                    <a:pt x="4453" y="8266"/>
                  </a:cubicBezTo>
                  <a:cubicBezTo>
                    <a:pt x="4439" y="8266"/>
                    <a:pt x="4426" y="8265"/>
                    <a:pt x="4412" y="8264"/>
                  </a:cubicBezTo>
                  <a:cubicBezTo>
                    <a:pt x="4385" y="8262"/>
                    <a:pt x="4355" y="8260"/>
                    <a:pt x="4325" y="8258"/>
                  </a:cubicBezTo>
                  <a:cubicBezTo>
                    <a:pt x="4262" y="8254"/>
                    <a:pt x="4196" y="8247"/>
                    <a:pt x="4134" y="8247"/>
                  </a:cubicBezTo>
                  <a:cubicBezTo>
                    <a:pt x="4018" y="8247"/>
                    <a:pt x="3872" y="8262"/>
                    <a:pt x="3763" y="8367"/>
                  </a:cubicBezTo>
                  <a:cubicBezTo>
                    <a:pt x="3752" y="8378"/>
                    <a:pt x="3742" y="8389"/>
                    <a:pt x="3731" y="8402"/>
                  </a:cubicBezTo>
                  <a:cubicBezTo>
                    <a:pt x="3710" y="8425"/>
                    <a:pt x="3690" y="8447"/>
                    <a:pt x="3667" y="8459"/>
                  </a:cubicBezTo>
                  <a:cubicBezTo>
                    <a:pt x="3646" y="8471"/>
                    <a:pt x="3625" y="8477"/>
                    <a:pt x="3603" y="8477"/>
                  </a:cubicBezTo>
                  <a:cubicBezTo>
                    <a:pt x="3534" y="8477"/>
                    <a:pt x="3457" y="8426"/>
                    <a:pt x="3378" y="8369"/>
                  </a:cubicBezTo>
                  <a:cubicBezTo>
                    <a:pt x="3292" y="8309"/>
                    <a:pt x="3204" y="8245"/>
                    <a:pt x="3110" y="8245"/>
                  </a:cubicBezTo>
                  <a:cubicBezTo>
                    <a:pt x="3086" y="8245"/>
                    <a:pt x="3063" y="8249"/>
                    <a:pt x="3039" y="8258"/>
                  </a:cubicBezTo>
                  <a:cubicBezTo>
                    <a:pt x="2992" y="8275"/>
                    <a:pt x="2958" y="8309"/>
                    <a:pt x="2923" y="8342"/>
                  </a:cubicBezTo>
                  <a:cubicBezTo>
                    <a:pt x="2898" y="8365"/>
                    <a:pt x="2874" y="8389"/>
                    <a:pt x="2846" y="8404"/>
                  </a:cubicBezTo>
                  <a:cubicBezTo>
                    <a:pt x="2814" y="8423"/>
                    <a:pt x="2778" y="8432"/>
                    <a:pt x="2737" y="8432"/>
                  </a:cubicBezTo>
                  <a:cubicBezTo>
                    <a:pt x="2668" y="8432"/>
                    <a:pt x="2596" y="8408"/>
                    <a:pt x="2518" y="8382"/>
                  </a:cubicBezTo>
                  <a:cubicBezTo>
                    <a:pt x="2471" y="8367"/>
                    <a:pt x="2420" y="8350"/>
                    <a:pt x="2371" y="8339"/>
                  </a:cubicBezTo>
                  <a:cubicBezTo>
                    <a:pt x="2333" y="8332"/>
                    <a:pt x="2293" y="8329"/>
                    <a:pt x="2251" y="8329"/>
                  </a:cubicBezTo>
                  <a:cubicBezTo>
                    <a:pt x="2166" y="8329"/>
                    <a:pt x="2076" y="8341"/>
                    <a:pt x="1998" y="8352"/>
                  </a:cubicBezTo>
                  <a:cubicBezTo>
                    <a:pt x="1904" y="8367"/>
                    <a:pt x="1799" y="8389"/>
                    <a:pt x="1743" y="8470"/>
                  </a:cubicBezTo>
                  <a:cubicBezTo>
                    <a:pt x="1726" y="8494"/>
                    <a:pt x="1717" y="8522"/>
                    <a:pt x="1706" y="8547"/>
                  </a:cubicBezTo>
                  <a:cubicBezTo>
                    <a:pt x="1698" y="8569"/>
                    <a:pt x="1689" y="8592"/>
                    <a:pt x="1679" y="8609"/>
                  </a:cubicBezTo>
                  <a:cubicBezTo>
                    <a:pt x="1649" y="8654"/>
                    <a:pt x="1601" y="8678"/>
                    <a:pt x="1541" y="8706"/>
                  </a:cubicBezTo>
                  <a:lnTo>
                    <a:pt x="699" y="9100"/>
                  </a:lnTo>
                  <a:lnTo>
                    <a:pt x="682" y="8854"/>
                  </a:lnTo>
                  <a:lnTo>
                    <a:pt x="682" y="8854"/>
                  </a:lnTo>
                  <a:cubicBezTo>
                    <a:pt x="684" y="8854"/>
                    <a:pt x="686" y="8854"/>
                    <a:pt x="688" y="8854"/>
                  </a:cubicBezTo>
                  <a:cubicBezTo>
                    <a:pt x="775" y="8854"/>
                    <a:pt x="868" y="8809"/>
                    <a:pt x="933" y="8736"/>
                  </a:cubicBezTo>
                  <a:cubicBezTo>
                    <a:pt x="989" y="8672"/>
                    <a:pt x="1019" y="8594"/>
                    <a:pt x="1017" y="8517"/>
                  </a:cubicBezTo>
                  <a:lnTo>
                    <a:pt x="1017" y="8517"/>
                  </a:lnTo>
                  <a:lnTo>
                    <a:pt x="1192" y="8519"/>
                  </a:lnTo>
                  <a:lnTo>
                    <a:pt x="1432" y="8166"/>
                  </a:lnTo>
                  <a:cubicBezTo>
                    <a:pt x="1466" y="8115"/>
                    <a:pt x="1499" y="8070"/>
                    <a:pt x="1546" y="8050"/>
                  </a:cubicBezTo>
                  <a:cubicBezTo>
                    <a:pt x="1563" y="8044"/>
                    <a:pt x="1585" y="8042"/>
                    <a:pt x="1607" y="8042"/>
                  </a:cubicBezTo>
                  <a:cubicBezTo>
                    <a:pt x="1627" y="8042"/>
                    <a:pt x="1648" y="8044"/>
                    <a:pt x="1668" y="8046"/>
                  </a:cubicBezTo>
                  <a:lnTo>
                    <a:pt x="1739" y="8055"/>
                  </a:lnTo>
                  <a:cubicBezTo>
                    <a:pt x="1824" y="8065"/>
                    <a:pt x="1912" y="8076"/>
                    <a:pt x="1998" y="8076"/>
                  </a:cubicBezTo>
                  <a:cubicBezTo>
                    <a:pt x="2066" y="8076"/>
                    <a:pt x="2128" y="8070"/>
                    <a:pt x="2184" y="8055"/>
                  </a:cubicBezTo>
                  <a:cubicBezTo>
                    <a:pt x="2351" y="8014"/>
                    <a:pt x="2525" y="7868"/>
                    <a:pt x="2521" y="7680"/>
                  </a:cubicBezTo>
                  <a:cubicBezTo>
                    <a:pt x="2518" y="7611"/>
                    <a:pt x="2493" y="7555"/>
                    <a:pt x="2448" y="7523"/>
                  </a:cubicBezTo>
                  <a:cubicBezTo>
                    <a:pt x="2422" y="7506"/>
                    <a:pt x="2394" y="7497"/>
                    <a:pt x="2364" y="7497"/>
                  </a:cubicBezTo>
                  <a:cubicBezTo>
                    <a:pt x="2293" y="7497"/>
                    <a:pt x="2225" y="7547"/>
                    <a:pt x="2156" y="7596"/>
                  </a:cubicBezTo>
                  <a:cubicBezTo>
                    <a:pt x="2090" y="7645"/>
                    <a:pt x="2022" y="7692"/>
                    <a:pt x="1962" y="7692"/>
                  </a:cubicBezTo>
                  <a:cubicBezTo>
                    <a:pt x="1956" y="7692"/>
                    <a:pt x="1950" y="7691"/>
                    <a:pt x="1944" y="7690"/>
                  </a:cubicBezTo>
                  <a:cubicBezTo>
                    <a:pt x="1951" y="7665"/>
                    <a:pt x="1951" y="7639"/>
                    <a:pt x="1942" y="7611"/>
                  </a:cubicBezTo>
                  <a:cubicBezTo>
                    <a:pt x="1927" y="7564"/>
                    <a:pt x="1889" y="7521"/>
                    <a:pt x="1844" y="7497"/>
                  </a:cubicBezTo>
                  <a:cubicBezTo>
                    <a:pt x="1803" y="7478"/>
                    <a:pt x="1756" y="7467"/>
                    <a:pt x="1694" y="7467"/>
                  </a:cubicBezTo>
                  <a:cubicBezTo>
                    <a:pt x="1666" y="7467"/>
                    <a:pt x="1636" y="7470"/>
                    <a:pt x="1608" y="7472"/>
                  </a:cubicBezTo>
                  <a:lnTo>
                    <a:pt x="1229" y="7500"/>
                  </a:lnTo>
                  <a:cubicBezTo>
                    <a:pt x="1179" y="7504"/>
                    <a:pt x="1132" y="7506"/>
                    <a:pt x="1085" y="7506"/>
                  </a:cubicBezTo>
                  <a:cubicBezTo>
                    <a:pt x="984" y="7506"/>
                    <a:pt x="909" y="7491"/>
                    <a:pt x="847" y="7459"/>
                  </a:cubicBezTo>
                  <a:cubicBezTo>
                    <a:pt x="785" y="7427"/>
                    <a:pt x="734" y="7363"/>
                    <a:pt x="717" y="7294"/>
                  </a:cubicBezTo>
                  <a:cubicBezTo>
                    <a:pt x="708" y="7264"/>
                    <a:pt x="704" y="7221"/>
                    <a:pt x="725" y="7178"/>
                  </a:cubicBezTo>
                  <a:cubicBezTo>
                    <a:pt x="742" y="7183"/>
                    <a:pt x="762" y="7185"/>
                    <a:pt x="781" y="7185"/>
                  </a:cubicBezTo>
                  <a:cubicBezTo>
                    <a:pt x="879" y="7185"/>
                    <a:pt x="969" y="7125"/>
                    <a:pt x="1057" y="7067"/>
                  </a:cubicBezTo>
                  <a:cubicBezTo>
                    <a:pt x="1092" y="7045"/>
                    <a:pt x="1128" y="7022"/>
                    <a:pt x="1162" y="7003"/>
                  </a:cubicBezTo>
                  <a:cubicBezTo>
                    <a:pt x="1224" y="6968"/>
                    <a:pt x="1299" y="6945"/>
                    <a:pt x="1396" y="6928"/>
                  </a:cubicBezTo>
                  <a:cubicBezTo>
                    <a:pt x="1443" y="6919"/>
                    <a:pt x="1597" y="6885"/>
                    <a:pt x="1651" y="6795"/>
                  </a:cubicBezTo>
                  <a:cubicBezTo>
                    <a:pt x="1668" y="6763"/>
                    <a:pt x="1672" y="6726"/>
                    <a:pt x="1659" y="6692"/>
                  </a:cubicBezTo>
                  <a:cubicBezTo>
                    <a:pt x="1629" y="6598"/>
                    <a:pt x="1529" y="6591"/>
                    <a:pt x="1441" y="6587"/>
                  </a:cubicBezTo>
                  <a:cubicBezTo>
                    <a:pt x="1400" y="6583"/>
                    <a:pt x="1357" y="6581"/>
                    <a:pt x="1323" y="6572"/>
                  </a:cubicBezTo>
                  <a:cubicBezTo>
                    <a:pt x="1209" y="6538"/>
                    <a:pt x="1156" y="6398"/>
                    <a:pt x="1171" y="6285"/>
                  </a:cubicBezTo>
                  <a:cubicBezTo>
                    <a:pt x="1186" y="6163"/>
                    <a:pt x="1259" y="6053"/>
                    <a:pt x="1325" y="5955"/>
                  </a:cubicBezTo>
                  <a:lnTo>
                    <a:pt x="1503" y="5936"/>
                  </a:lnTo>
                  <a:lnTo>
                    <a:pt x="1492" y="5903"/>
                  </a:lnTo>
                  <a:cubicBezTo>
                    <a:pt x="1488" y="5891"/>
                    <a:pt x="1490" y="5880"/>
                    <a:pt x="1499" y="5869"/>
                  </a:cubicBezTo>
                  <a:cubicBezTo>
                    <a:pt x="1512" y="5848"/>
                    <a:pt x="1543" y="5836"/>
                    <a:pt x="1572" y="5836"/>
                  </a:cubicBezTo>
                  <a:cubicBezTo>
                    <a:pt x="1587" y="5836"/>
                    <a:pt x="1602" y="5839"/>
                    <a:pt x="1612" y="5848"/>
                  </a:cubicBezTo>
                  <a:cubicBezTo>
                    <a:pt x="1670" y="5888"/>
                    <a:pt x="1679" y="5976"/>
                    <a:pt x="1674" y="6043"/>
                  </a:cubicBezTo>
                  <a:lnTo>
                    <a:pt x="1672" y="6077"/>
                  </a:lnTo>
                  <a:lnTo>
                    <a:pt x="2171" y="5989"/>
                  </a:lnTo>
                  <a:cubicBezTo>
                    <a:pt x="2195" y="5985"/>
                    <a:pt x="2225" y="5978"/>
                    <a:pt x="2248" y="5957"/>
                  </a:cubicBezTo>
                  <a:cubicBezTo>
                    <a:pt x="2274" y="5931"/>
                    <a:pt x="2278" y="5897"/>
                    <a:pt x="2283" y="5871"/>
                  </a:cubicBezTo>
                  <a:lnTo>
                    <a:pt x="2433" y="4841"/>
                  </a:lnTo>
                  <a:lnTo>
                    <a:pt x="2396" y="4847"/>
                  </a:lnTo>
                  <a:cubicBezTo>
                    <a:pt x="2345" y="4856"/>
                    <a:pt x="2296" y="4862"/>
                    <a:pt x="2248" y="4862"/>
                  </a:cubicBezTo>
                  <a:cubicBezTo>
                    <a:pt x="2133" y="4862"/>
                    <a:pt x="1989" y="4834"/>
                    <a:pt x="1961" y="4712"/>
                  </a:cubicBezTo>
                  <a:cubicBezTo>
                    <a:pt x="1940" y="4607"/>
                    <a:pt x="2026" y="4509"/>
                    <a:pt x="2103" y="4419"/>
                  </a:cubicBezTo>
                  <a:cubicBezTo>
                    <a:pt x="2221" y="4284"/>
                    <a:pt x="2253" y="4153"/>
                    <a:pt x="2193" y="4061"/>
                  </a:cubicBezTo>
                  <a:lnTo>
                    <a:pt x="2186" y="4050"/>
                  </a:lnTo>
                  <a:lnTo>
                    <a:pt x="1679" y="3924"/>
                  </a:lnTo>
                  <a:lnTo>
                    <a:pt x="1694" y="3969"/>
                  </a:lnTo>
                  <a:cubicBezTo>
                    <a:pt x="1724" y="4061"/>
                    <a:pt x="1651" y="4164"/>
                    <a:pt x="1567" y="4205"/>
                  </a:cubicBezTo>
                  <a:cubicBezTo>
                    <a:pt x="1492" y="4241"/>
                    <a:pt x="1404" y="4245"/>
                    <a:pt x="1331" y="4245"/>
                  </a:cubicBezTo>
                  <a:lnTo>
                    <a:pt x="1256" y="4245"/>
                  </a:lnTo>
                  <a:cubicBezTo>
                    <a:pt x="1137" y="4241"/>
                    <a:pt x="1032" y="4234"/>
                    <a:pt x="954" y="4175"/>
                  </a:cubicBezTo>
                  <a:cubicBezTo>
                    <a:pt x="909" y="4142"/>
                    <a:pt x="882" y="4082"/>
                    <a:pt x="882" y="4027"/>
                  </a:cubicBezTo>
                  <a:cubicBezTo>
                    <a:pt x="882" y="4001"/>
                    <a:pt x="886" y="3969"/>
                    <a:pt x="909" y="3945"/>
                  </a:cubicBezTo>
                  <a:cubicBezTo>
                    <a:pt x="931" y="3954"/>
                    <a:pt x="954" y="3960"/>
                    <a:pt x="978" y="3960"/>
                  </a:cubicBezTo>
                  <a:cubicBezTo>
                    <a:pt x="1087" y="3960"/>
                    <a:pt x="1203" y="3836"/>
                    <a:pt x="1214" y="3703"/>
                  </a:cubicBezTo>
                  <a:cubicBezTo>
                    <a:pt x="1220" y="3637"/>
                    <a:pt x="1209" y="3570"/>
                    <a:pt x="1201" y="3506"/>
                  </a:cubicBezTo>
                  <a:cubicBezTo>
                    <a:pt x="1192" y="3429"/>
                    <a:pt x="1182" y="3356"/>
                    <a:pt x="1196" y="3285"/>
                  </a:cubicBezTo>
                  <a:cubicBezTo>
                    <a:pt x="1201" y="3255"/>
                    <a:pt x="1209" y="3225"/>
                    <a:pt x="1220" y="3193"/>
                  </a:cubicBezTo>
                  <a:cubicBezTo>
                    <a:pt x="1250" y="3093"/>
                    <a:pt x="1284" y="2977"/>
                    <a:pt x="1201" y="2902"/>
                  </a:cubicBezTo>
                  <a:cubicBezTo>
                    <a:pt x="1173" y="2878"/>
                    <a:pt x="1139" y="2865"/>
                    <a:pt x="1102" y="2865"/>
                  </a:cubicBezTo>
                  <a:cubicBezTo>
                    <a:pt x="1025" y="2865"/>
                    <a:pt x="939" y="2921"/>
                    <a:pt x="899" y="2994"/>
                  </a:cubicBezTo>
                  <a:cubicBezTo>
                    <a:pt x="869" y="3050"/>
                    <a:pt x="854" y="3110"/>
                    <a:pt x="839" y="3168"/>
                  </a:cubicBezTo>
                  <a:cubicBezTo>
                    <a:pt x="826" y="3213"/>
                    <a:pt x="815" y="3255"/>
                    <a:pt x="798" y="3296"/>
                  </a:cubicBezTo>
                  <a:cubicBezTo>
                    <a:pt x="770" y="3360"/>
                    <a:pt x="702" y="3429"/>
                    <a:pt x="631" y="3429"/>
                  </a:cubicBezTo>
                  <a:cubicBezTo>
                    <a:pt x="616" y="3429"/>
                    <a:pt x="601" y="3427"/>
                    <a:pt x="588" y="3420"/>
                  </a:cubicBezTo>
                  <a:cubicBezTo>
                    <a:pt x="513" y="3386"/>
                    <a:pt x="513" y="3307"/>
                    <a:pt x="519" y="3178"/>
                  </a:cubicBezTo>
                  <a:cubicBezTo>
                    <a:pt x="526" y="3103"/>
                    <a:pt x="530" y="3026"/>
                    <a:pt x="507" y="2960"/>
                  </a:cubicBezTo>
                  <a:cubicBezTo>
                    <a:pt x="470" y="2846"/>
                    <a:pt x="369" y="2784"/>
                    <a:pt x="271" y="2724"/>
                  </a:cubicBezTo>
                  <a:cubicBezTo>
                    <a:pt x="241" y="2707"/>
                    <a:pt x="211" y="2688"/>
                    <a:pt x="183" y="2668"/>
                  </a:cubicBezTo>
                  <a:cubicBezTo>
                    <a:pt x="110" y="2617"/>
                    <a:pt x="55" y="2523"/>
                    <a:pt x="55" y="2448"/>
                  </a:cubicBezTo>
                  <a:cubicBezTo>
                    <a:pt x="55" y="2409"/>
                    <a:pt x="70" y="2377"/>
                    <a:pt x="100" y="2356"/>
                  </a:cubicBezTo>
                  <a:lnTo>
                    <a:pt x="106" y="2353"/>
                  </a:lnTo>
                  <a:lnTo>
                    <a:pt x="108" y="2347"/>
                  </a:lnTo>
                  <a:cubicBezTo>
                    <a:pt x="196" y="2161"/>
                    <a:pt x="280" y="1963"/>
                    <a:pt x="355" y="1792"/>
                  </a:cubicBezTo>
                  <a:lnTo>
                    <a:pt x="547" y="1344"/>
                  </a:lnTo>
                  <a:cubicBezTo>
                    <a:pt x="642" y="1128"/>
                    <a:pt x="734" y="914"/>
                    <a:pt x="826" y="697"/>
                  </a:cubicBezTo>
                  <a:cubicBezTo>
                    <a:pt x="871" y="586"/>
                    <a:pt x="920" y="472"/>
                    <a:pt x="1006" y="393"/>
                  </a:cubicBezTo>
                  <a:cubicBezTo>
                    <a:pt x="1061" y="343"/>
                    <a:pt x="1135" y="315"/>
                    <a:pt x="1202" y="315"/>
                  </a:cubicBezTo>
                  <a:cubicBezTo>
                    <a:pt x="1242" y="315"/>
                    <a:pt x="1280" y="325"/>
                    <a:pt x="1310" y="346"/>
                  </a:cubicBezTo>
                  <a:cubicBezTo>
                    <a:pt x="1323" y="352"/>
                    <a:pt x="1334" y="361"/>
                    <a:pt x="1344" y="372"/>
                  </a:cubicBezTo>
                  <a:cubicBezTo>
                    <a:pt x="1355" y="380"/>
                    <a:pt x="1368" y="391"/>
                    <a:pt x="1381" y="399"/>
                  </a:cubicBezTo>
                  <a:cubicBezTo>
                    <a:pt x="1421" y="427"/>
                    <a:pt x="1469" y="442"/>
                    <a:pt x="1520" y="442"/>
                  </a:cubicBezTo>
                  <a:cubicBezTo>
                    <a:pt x="1670" y="442"/>
                    <a:pt x="1811" y="327"/>
                    <a:pt x="1889" y="226"/>
                  </a:cubicBezTo>
                  <a:cubicBezTo>
                    <a:pt x="1952" y="146"/>
                    <a:pt x="2037" y="54"/>
                    <a:pt x="2114" y="54"/>
                  </a:cubicBezTo>
                  <a:close/>
                  <a:moveTo>
                    <a:pt x="2111" y="1"/>
                  </a:moveTo>
                  <a:cubicBezTo>
                    <a:pt x="2011" y="1"/>
                    <a:pt x="1921" y="97"/>
                    <a:pt x="1848" y="194"/>
                  </a:cubicBezTo>
                  <a:cubicBezTo>
                    <a:pt x="1771" y="290"/>
                    <a:pt x="1642" y="389"/>
                    <a:pt x="1520" y="389"/>
                  </a:cubicBezTo>
                  <a:cubicBezTo>
                    <a:pt x="1479" y="389"/>
                    <a:pt x="1443" y="378"/>
                    <a:pt x="1411" y="354"/>
                  </a:cubicBezTo>
                  <a:cubicBezTo>
                    <a:pt x="1400" y="348"/>
                    <a:pt x="1389" y="339"/>
                    <a:pt x="1379" y="331"/>
                  </a:cubicBezTo>
                  <a:cubicBezTo>
                    <a:pt x="1366" y="320"/>
                    <a:pt x="1355" y="309"/>
                    <a:pt x="1340" y="301"/>
                  </a:cubicBezTo>
                  <a:cubicBezTo>
                    <a:pt x="1302" y="275"/>
                    <a:pt x="1254" y="262"/>
                    <a:pt x="1203" y="262"/>
                  </a:cubicBezTo>
                  <a:cubicBezTo>
                    <a:pt x="1122" y="262"/>
                    <a:pt x="1034" y="295"/>
                    <a:pt x="969" y="354"/>
                  </a:cubicBezTo>
                  <a:cubicBezTo>
                    <a:pt x="875" y="440"/>
                    <a:pt x="822" y="567"/>
                    <a:pt x="777" y="676"/>
                  </a:cubicBezTo>
                  <a:cubicBezTo>
                    <a:pt x="684" y="892"/>
                    <a:pt x="592" y="1109"/>
                    <a:pt x="500" y="1323"/>
                  </a:cubicBezTo>
                  <a:lnTo>
                    <a:pt x="305" y="1771"/>
                  </a:lnTo>
                  <a:cubicBezTo>
                    <a:pt x="232" y="1942"/>
                    <a:pt x="149" y="2133"/>
                    <a:pt x="63" y="2317"/>
                  </a:cubicBezTo>
                  <a:cubicBezTo>
                    <a:pt x="22" y="2349"/>
                    <a:pt x="1" y="2394"/>
                    <a:pt x="1" y="2448"/>
                  </a:cubicBezTo>
                  <a:cubicBezTo>
                    <a:pt x="1" y="2540"/>
                    <a:pt x="65" y="2651"/>
                    <a:pt x="151" y="2711"/>
                  </a:cubicBezTo>
                  <a:cubicBezTo>
                    <a:pt x="181" y="2733"/>
                    <a:pt x="211" y="2752"/>
                    <a:pt x="243" y="2769"/>
                  </a:cubicBezTo>
                  <a:cubicBezTo>
                    <a:pt x="337" y="2827"/>
                    <a:pt x="427" y="2883"/>
                    <a:pt x="457" y="2975"/>
                  </a:cubicBezTo>
                  <a:cubicBezTo>
                    <a:pt x="474" y="3033"/>
                    <a:pt x="470" y="3105"/>
                    <a:pt x="468" y="3174"/>
                  </a:cubicBezTo>
                  <a:cubicBezTo>
                    <a:pt x="459" y="3294"/>
                    <a:pt x="453" y="3418"/>
                    <a:pt x="567" y="3470"/>
                  </a:cubicBezTo>
                  <a:cubicBezTo>
                    <a:pt x="586" y="3478"/>
                    <a:pt x="607" y="3482"/>
                    <a:pt x="631" y="3482"/>
                  </a:cubicBezTo>
                  <a:cubicBezTo>
                    <a:pt x="725" y="3482"/>
                    <a:pt x="811" y="3399"/>
                    <a:pt x="847" y="3318"/>
                  </a:cubicBezTo>
                  <a:cubicBezTo>
                    <a:pt x="867" y="3273"/>
                    <a:pt x="879" y="3225"/>
                    <a:pt x="890" y="3180"/>
                  </a:cubicBezTo>
                  <a:cubicBezTo>
                    <a:pt x="905" y="3123"/>
                    <a:pt x="918" y="3069"/>
                    <a:pt x="946" y="3022"/>
                  </a:cubicBezTo>
                  <a:cubicBezTo>
                    <a:pt x="978" y="2962"/>
                    <a:pt x="1046" y="2921"/>
                    <a:pt x="1103" y="2921"/>
                  </a:cubicBezTo>
                  <a:cubicBezTo>
                    <a:pt x="1126" y="2921"/>
                    <a:pt x="1148" y="2928"/>
                    <a:pt x="1164" y="2943"/>
                  </a:cubicBezTo>
                  <a:cubicBezTo>
                    <a:pt x="1222" y="2994"/>
                    <a:pt x="1196" y="3084"/>
                    <a:pt x="1169" y="3178"/>
                  </a:cubicBezTo>
                  <a:cubicBezTo>
                    <a:pt x="1158" y="3210"/>
                    <a:pt x="1149" y="3243"/>
                    <a:pt x="1143" y="3275"/>
                  </a:cubicBezTo>
                  <a:cubicBezTo>
                    <a:pt x="1128" y="3354"/>
                    <a:pt x="1139" y="3435"/>
                    <a:pt x="1149" y="3515"/>
                  </a:cubicBezTo>
                  <a:cubicBezTo>
                    <a:pt x="1158" y="3579"/>
                    <a:pt x="1167" y="3639"/>
                    <a:pt x="1160" y="3699"/>
                  </a:cubicBezTo>
                  <a:cubicBezTo>
                    <a:pt x="1152" y="3802"/>
                    <a:pt x="1059" y="3907"/>
                    <a:pt x="978" y="3907"/>
                  </a:cubicBezTo>
                  <a:cubicBezTo>
                    <a:pt x="959" y="3907"/>
                    <a:pt x="939" y="3900"/>
                    <a:pt x="922" y="3890"/>
                  </a:cubicBezTo>
                  <a:lnTo>
                    <a:pt x="907" y="3879"/>
                  </a:lnTo>
                  <a:lnTo>
                    <a:pt x="892" y="3890"/>
                  </a:lnTo>
                  <a:cubicBezTo>
                    <a:pt x="849" y="3920"/>
                    <a:pt x="828" y="3969"/>
                    <a:pt x="828" y="4025"/>
                  </a:cubicBezTo>
                  <a:cubicBezTo>
                    <a:pt x="828" y="4100"/>
                    <a:pt x="864" y="4175"/>
                    <a:pt x="922" y="4217"/>
                  </a:cubicBezTo>
                  <a:cubicBezTo>
                    <a:pt x="1021" y="4292"/>
                    <a:pt x="1156" y="4294"/>
                    <a:pt x="1254" y="4299"/>
                  </a:cubicBezTo>
                  <a:lnTo>
                    <a:pt x="1331" y="4299"/>
                  </a:lnTo>
                  <a:cubicBezTo>
                    <a:pt x="1411" y="4299"/>
                    <a:pt x="1505" y="4294"/>
                    <a:pt x="1591" y="4252"/>
                  </a:cubicBezTo>
                  <a:cubicBezTo>
                    <a:pt x="1685" y="4207"/>
                    <a:pt x="1762" y="4104"/>
                    <a:pt x="1754" y="3997"/>
                  </a:cubicBezTo>
                  <a:lnTo>
                    <a:pt x="1754" y="3997"/>
                  </a:lnTo>
                  <a:lnTo>
                    <a:pt x="2152" y="4097"/>
                  </a:lnTo>
                  <a:cubicBezTo>
                    <a:pt x="2208" y="4198"/>
                    <a:pt x="2109" y="4331"/>
                    <a:pt x="2060" y="4387"/>
                  </a:cubicBezTo>
                  <a:cubicBezTo>
                    <a:pt x="1981" y="4479"/>
                    <a:pt x="1880" y="4592"/>
                    <a:pt x="1910" y="4723"/>
                  </a:cubicBezTo>
                  <a:cubicBezTo>
                    <a:pt x="1937" y="4845"/>
                    <a:pt x="2054" y="4914"/>
                    <a:pt x="2240" y="4914"/>
                  </a:cubicBezTo>
                  <a:cubicBezTo>
                    <a:pt x="2243" y="4914"/>
                    <a:pt x="2246" y="4914"/>
                    <a:pt x="2248" y="4914"/>
                  </a:cubicBezTo>
                  <a:cubicBezTo>
                    <a:pt x="2287" y="4914"/>
                    <a:pt x="2328" y="4912"/>
                    <a:pt x="2368" y="4907"/>
                  </a:cubicBezTo>
                  <a:lnTo>
                    <a:pt x="2368" y="4907"/>
                  </a:lnTo>
                  <a:lnTo>
                    <a:pt x="2229" y="5865"/>
                  </a:lnTo>
                  <a:cubicBezTo>
                    <a:pt x="2225" y="5886"/>
                    <a:pt x="2223" y="5908"/>
                    <a:pt x="2212" y="5918"/>
                  </a:cubicBezTo>
                  <a:cubicBezTo>
                    <a:pt x="2199" y="5929"/>
                    <a:pt x="2180" y="5931"/>
                    <a:pt x="2163" y="5936"/>
                  </a:cubicBezTo>
                  <a:lnTo>
                    <a:pt x="1728" y="6013"/>
                  </a:lnTo>
                  <a:cubicBezTo>
                    <a:pt x="1728" y="5914"/>
                    <a:pt x="1698" y="5843"/>
                    <a:pt x="1644" y="5803"/>
                  </a:cubicBezTo>
                  <a:cubicBezTo>
                    <a:pt x="1624" y="5789"/>
                    <a:pt x="1599" y="5783"/>
                    <a:pt x="1574" y="5783"/>
                  </a:cubicBezTo>
                  <a:cubicBezTo>
                    <a:pt x="1528" y="5783"/>
                    <a:pt x="1480" y="5803"/>
                    <a:pt x="1456" y="5837"/>
                  </a:cubicBezTo>
                  <a:cubicBezTo>
                    <a:pt x="1443" y="5852"/>
                    <a:pt x="1436" y="5871"/>
                    <a:pt x="1436" y="5888"/>
                  </a:cubicBezTo>
                  <a:lnTo>
                    <a:pt x="1295" y="5906"/>
                  </a:lnTo>
                  <a:lnTo>
                    <a:pt x="1289" y="5914"/>
                  </a:lnTo>
                  <a:cubicBezTo>
                    <a:pt x="1216" y="6019"/>
                    <a:pt x="1137" y="6139"/>
                    <a:pt x="1117" y="6276"/>
                  </a:cubicBezTo>
                  <a:cubicBezTo>
                    <a:pt x="1100" y="6413"/>
                    <a:pt x="1167" y="6581"/>
                    <a:pt x="1308" y="6621"/>
                  </a:cubicBezTo>
                  <a:cubicBezTo>
                    <a:pt x="1349" y="6634"/>
                    <a:pt x="1394" y="6636"/>
                    <a:pt x="1436" y="6640"/>
                  </a:cubicBezTo>
                  <a:cubicBezTo>
                    <a:pt x="1531" y="6647"/>
                    <a:pt x="1591" y="6653"/>
                    <a:pt x="1610" y="6709"/>
                  </a:cubicBezTo>
                  <a:cubicBezTo>
                    <a:pt x="1616" y="6730"/>
                    <a:pt x="1614" y="6750"/>
                    <a:pt x="1604" y="6767"/>
                  </a:cubicBezTo>
                  <a:cubicBezTo>
                    <a:pt x="1571" y="6823"/>
                    <a:pt x="1466" y="6859"/>
                    <a:pt x="1387" y="6874"/>
                  </a:cubicBezTo>
                  <a:cubicBezTo>
                    <a:pt x="1284" y="6893"/>
                    <a:pt x="1205" y="6919"/>
                    <a:pt x="1137" y="6955"/>
                  </a:cubicBezTo>
                  <a:cubicBezTo>
                    <a:pt x="1100" y="6975"/>
                    <a:pt x="1064" y="6998"/>
                    <a:pt x="1027" y="7022"/>
                  </a:cubicBezTo>
                  <a:cubicBezTo>
                    <a:pt x="946" y="7077"/>
                    <a:pt x="860" y="7131"/>
                    <a:pt x="779" y="7131"/>
                  </a:cubicBezTo>
                  <a:cubicBezTo>
                    <a:pt x="759" y="7131"/>
                    <a:pt x="740" y="7128"/>
                    <a:pt x="721" y="7120"/>
                  </a:cubicBezTo>
                  <a:lnTo>
                    <a:pt x="702" y="7114"/>
                  </a:lnTo>
                  <a:lnTo>
                    <a:pt x="689" y="7131"/>
                  </a:lnTo>
                  <a:cubicBezTo>
                    <a:pt x="657" y="7183"/>
                    <a:pt x="648" y="7245"/>
                    <a:pt x="665" y="7309"/>
                  </a:cubicBezTo>
                  <a:cubicBezTo>
                    <a:pt x="687" y="7390"/>
                    <a:pt x="747" y="7465"/>
                    <a:pt x="822" y="7506"/>
                  </a:cubicBezTo>
                  <a:cubicBezTo>
                    <a:pt x="892" y="7542"/>
                    <a:pt x="976" y="7560"/>
                    <a:pt x="1085" y="7560"/>
                  </a:cubicBezTo>
                  <a:cubicBezTo>
                    <a:pt x="1134" y="7560"/>
                    <a:pt x="1182" y="7557"/>
                    <a:pt x="1231" y="7553"/>
                  </a:cubicBezTo>
                  <a:lnTo>
                    <a:pt x="1612" y="7525"/>
                  </a:lnTo>
                  <a:cubicBezTo>
                    <a:pt x="1640" y="7523"/>
                    <a:pt x="1666" y="7521"/>
                    <a:pt x="1694" y="7521"/>
                  </a:cubicBezTo>
                  <a:cubicBezTo>
                    <a:pt x="1747" y="7521"/>
                    <a:pt x="1786" y="7530"/>
                    <a:pt x="1820" y="7545"/>
                  </a:cubicBezTo>
                  <a:cubicBezTo>
                    <a:pt x="1852" y="7562"/>
                    <a:pt x="1880" y="7594"/>
                    <a:pt x="1891" y="7628"/>
                  </a:cubicBezTo>
                  <a:cubicBezTo>
                    <a:pt x="1895" y="7645"/>
                    <a:pt x="1899" y="7671"/>
                    <a:pt x="1886" y="7695"/>
                  </a:cubicBezTo>
                  <a:lnTo>
                    <a:pt x="1871" y="7720"/>
                  </a:lnTo>
                  <a:lnTo>
                    <a:pt x="1899" y="7731"/>
                  </a:lnTo>
                  <a:cubicBezTo>
                    <a:pt x="1919" y="7742"/>
                    <a:pt x="1942" y="7746"/>
                    <a:pt x="1964" y="7746"/>
                  </a:cubicBezTo>
                  <a:cubicBezTo>
                    <a:pt x="2043" y="7746"/>
                    <a:pt x="2116" y="7692"/>
                    <a:pt x="2188" y="7641"/>
                  </a:cubicBezTo>
                  <a:cubicBezTo>
                    <a:pt x="2252" y="7593"/>
                    <a:pt x="2312" y="7552"/>
                    <a:pt x="2365" y="7552"/>
                  </a:cubicBezTo>
                  <a:cubicBezTo>
                    <a:pt x="2384" y="7552"/>
                    <a:pt x="2401" y="7557"/>
                    <a:pt x="2418" y="7568"/>
                  </a:cubicBezTo>
                  <a:cubicBezTo>
                    <a:pt x="2448" y="7590"/>
                    <a:pt x="2467" y="7630"/>
                    <a:pt x="2467" y="7682"/>
                  </a:cubicBezTo>
                  <a:cubicBezTo>
                    <a:pt x="2471" y="7842"/>
                    <a:pt x="2317" y="7967"/>
                    <a:pt x="2171" y="8003"/>
                  </a:cubicBezTo>
                  <a:cubicBezTo>
                    <a:pt x="2120" y="8016"/>
                    <a:pt x="2062" y="8021"/>
                    <a:pt x="2000" y="8021"/>
                  </a:cubicBezTo>
                  <a:cubicBezTo>
                    <a:pt x="1918" y="8021"/>
                    <a:pt x="1830" y="8012"/>
                    <a:pt x="1745" y="8001"/>
                  </a:cubicBezTo>
                  <a:lnTo>
                    <a:pt x="1674" y="7992"/>
                  </a:lnTo>
                  <a:cubicBezTo>
                    <a:pt x="1654" y="7990"/>
                    <a:pt x="1633" y="7988"/>
                    <a:pt x="1612" y="7988"/>
                  </a:cubicBezTo>
                  <a:cubicBezTo>
                    <a:pt x="1581" y="7988"/>
                    <a:pt x="1551" y="7992"/>
                    <a:pt x="1526" y="8001"/>
                  </a:cubicBezTo>
                  <a:cubicBezTo>
                    <a:pt x="1460" y="8027"/>
                    <a:pt x="1417" y="8089"/>
                    <a:pt x="1387" y="8136"/>
                  </a:cubicBezTo>
                  <a:lnTo>
                    <a:pt x="1164" y="8466"/>
                  </a:lnTo>
                  <a:lnTo>
                    <a:pt x="957" y="8464"/>
                  </a:lnTo>
                  <a:lnTo>
                    <a:pt x="961" y="8494"/>
                  </a:lnTo>
                  <a:cubicBezTo>
                    <a:pt x="969" y="8564"/>
                    <a:pt x="946" y="8639"/>
                    <a:pt x="892" y="8699"/>
                  </a:cubicBezTo>
                  <a:cubicBezTo>
                    <a:pt x="838" y="8763"/>
                    <a:pt x="764" y="8800"/>
                    <a:pt x="689" y="8800"/>
                  </a:cubicBezTo>
                  <a:cubicBezTo>
                    <a:pt x="679" y="8800"/>
                    <a:pt x="668" y="8800"/>
                    <a:pt x="657" y="8798"/>
                  </a:cubicBezTo>
                  <a:lnTo>
                    <a:pt x="624" y="8794"/>
                  </a:lnTo>
                  <a:lnTo>
                    <a:pt x="624" y="8794"/>
                  </a:lnTo>
                  <a:lnTo>
                    <a:pt x="650" y="9181"/>
                  </a:lnTo>
                  <a:lnTo>
                    <a:pt x="1563" y="8755"/>
                  </a:lnTo>
                  <a:cubicBezTo>
                    <a:pt x="1616" y="8729"/>
                    <a:pt x="1683" y="8699"/>
                    <a:pt x="1724" y="8639"/>
                  </a:cubicBezTo>
                  <a:cubicBezTo>
                    <a:pt x="1739" y="8616"/>
                    <a:pt x="1747" y="8590"/>
                    <a:pt x="1758" y="8564"/>
                  </a:cubicBezTo>
                  <a:cubicBezTo>
                    <a:pt x="1766" y="8541"/>
                    <a:pt x="1775" y="8519"/>
                    <a:pt x="1788" y="8500"/>
                  </a:cubicBezTo>
                  <a:cubicBezTo>
                    <a:pt x="1831" y="8436"/>
                    <a:pt x="1919" y="8419"/>
                    <a:pt x="2006" y="8406"/>
                  </a:cubicBezTo>
                  <a:cubicBezTo>
                    <a:pt x="2081" y="8394"/>
                    <a:pt x="2166" y="8383"/>
                    <a:pt x="2246" y="8383"/>
                  </a:cubicBezTo>
                  <a:cubicBezTo>
                    <a:pt x="2286" y="8383"/>
                    <a:pt x="2325" y="8386"/>
                    <a:pt x="2360" y="8393"/>
                  </a:cubicBezTo>
                  <a:cubicBezTo>
                    <a:pt x="2407" y="8402"/>
                    <a:pt x="2456" y="8419"/>
                    <a:pt x="2503" y="8434"/>
                  </a:cubicBezTo>
                  <a:cubicBezTo>
                    <a:pt x="2581" y="8459"/>
                    <a:pt x="2660" y="8485"/>
                    <a:pt x="2737" y="8485"/>
                  </a:cubicBezTo>
                  <a:cubicBezTo>
                    <a:pt x="2788" y="8485"/>
                    <a:pt x="2833" y="8474"/>
                    <a:pt x="2874" y="8451"/>
                  </a:cubicBezTo>
                  <a:cubicBezTo>
                    <a:pt x="2906" y="8432"/>
                    <a:pt x="2934" y="8406"/>
                    <a:pt x="2960" y="8380"/>
                  </a:cubicBezTo>
                  <a:cubicBezTo>
                    <a:pt x="2992" y="8350"/>
                    <a:pt x="3022" y="8322"/>
                    <a:pt x="3058" y="8309"/>
                  </a:cubicBezTo>
                  <a:cubicBezTo>
                    <a:pt x="3074" y="8304"/>
                    <a:pt x="3090" y="8301"/>
                    <a:pt x="3107" y="8301"/>
                  </a:cubicBezTo>
                  <a:cubicBezTo>
                    <a:pt x="3183" y="8301"/>
                    <a:pt x="3268" y="8356"/>
                    <a:pt x="3348" y="8412"/>
                  </a:cubicBezTo>
                  <a:cubicBezTo>
                    <a:pt x="3429" y="8470"/>
                    <a:pt x="3515" y="8530"/>
                    <a:pt x="3600" y="8530"/>
                  </a:cubicBezTo>
                  <a:cubicBezTo>
                    <a:pt x="3633" y="8530"/>
                    <a:pt x="3665" y="8524"/>
                    <a:pt x="3692" y="8507"/>
                  </a:cubicBezTo>
                  <a:cubicBezTo>
                    <a:pt x="3725" y="8487"/>
                    <a:pt x="3748" y="8462"/>
                    <a:pt x="3772" y="8438"/>
                  </a:cubicBezTo>
                  <a:cubicBezTo>
                    <a:pt x="3780" y="8425"/>
                    <a:pt x="3791" y="8414"/>
                    <a:pt x="3802" y="8406"/>
                  </a:cubicBezTo>
                  <a:cubicBezTo>
                    <a:pt x="3875" y="8333"/>
                    <a:pt x="3977" y="8301"/>
                    <a:pt x="4134" y="8301"/>
                  </a:cubicBezTo>
                  <a:cubicBezTo>
                    <a:pt x="4196" y="8301"/>
                    <a:pt x="4260" y="8307"/>
                    <a:pt x="4322" y="8312"/>
                  </a:cubicBezTo>
                  <a:cubicBezTo>
                    <a:pt x="4350" y="8314"/>
                    <a:pt x="4380" y="8316"/>
                    <a:pt x="4408" y="8318"/>
                  </a:cubicBezTo>
                  <a:cubicBezTo>
                    <a:pt x="4422" y="8319"/>
                    <a:pt x="4437" y="8319"/>
                    <a:pt x="4452" y="8319"/>
                  </a:cubicBezTo>
                  <a:cubicBezTo>
                    <a:pt x="4669" y="8319"/>
                    <a:pt x="4907" y="8230"/>
                    <a:pt x="4942" y="8035"/>
                  </a:cubicBezTo>
                  <a:cubicBezTo>
                    <a:pt x="5002" y="8057"/>
                    <a:pt x="5059" y="8076"/>
                    <a:pt x="5122" y="8076"/>
                  </a:cubicBezTo>
                  <a:cubicBezTo>
                    <a:pt x="5149" y="8076"/>
                    <a:pt x="5175" y="8072"/>
                    <a:pt x="5201" y="8063"/>
                  </a:cubicBezTo>
                  <a:cubicBezTo>
                    <a:pt x="5259" y="8044"/>
                    <a:pt x="5310" y="7984"/>
                    <a:pt x="5321" y="7922"/>
                  </a:cubicBezTo>
                  <a:cubicBezTo>
                    <a:pt x="5331" y="7870"/>
                    <a:pt x="5317" y="7825"/>
                    <a:pt x="5282" y="7797"/>
                  </a:cubicBezTo>
                  <a:lnTo>
                    <a:pt x="5276" y="7793"/>
                  </a:lnTo>
                  <a:lnTo>
                    <a:pt x="4693" y="7677"/>
                  </a:lnTo>
                  <a:cubicBezTo>
                    <a:pt x="4712" y="7614"/>
                    <a:pt x="4779" y="7562"/>
                    <a:pt x="4848" y="7562"/>
                  </a:cubicBezTo>
                  <a:cubicBezTo>
                    <a:pt x="4856" y="7562"/>
                    <a:pt x="4865" y="7562"/>
                    <a:pt x="4873" y="7564"/>
                  </a:cubicBezTo>
                  <a:lnTo>
                    <a:pt x="4907" y="7568"/>
                  </a:lnTo>
                  <a:lnTo>
                    <a:pt x="4894" y="7388"/>
                  </a:lnTo>
                  <a:lnTo>
                    <a:pt x="4894" y="7388"/>
                  </a:lnTo>
                  <a:cubicBezTo>
                    <a:pt x="4899" y="7389"/>
                    <a:pt x="4904" y="7389"/>
                    <a:pt x="4908" y="7389"/>
                  </a:cubicBezTo>
                  <a:cubicBezTo>
                    <a:pt x="4985" y="7389"/>
                    <a:pt x="5063" y="7323"/>
                    <a:pt x="5087" y="7240"/>
                  </a:cubicBezTo>
                  <a:cubicBezTo>
                    <a:pt x="5113" y="7157"/>
                    <a:pt x="5094" y="7071"/>
                    <a:pt x="5074" y="6998"/>
                  </a:cubicBezTo>
                  <a:lnTo>
                    <a:pt x="5520" y="6938"/>
                  </a:lnTo>
                  <a:cubicBezTo>
                    <a:pt x="5591" y="6930"/>
                    <a:pt x="5676" y="6917"/>
                    <a:pt x="5743" y="6868"/>
                  </a:cubicBezTo>
                  <a:cubicBezTo>
                    <a:pt x="5809" y="6816"/>
                    <a:pt x="5848" y="6711"/>
                    <a:pt x="5796" y="6636"/>
                  </a:cubicBezTo>
                  <a:lnTo>
                    <a:pt x="5786" y="6621"/>
                  </a:lnTo>
                  <a:lnTo>
                    <a:pt x="5769" y="6625"/>
                  </a:lnTo>
                  <a:cubicBezTo>
                    <a:pt x="5751" y="6630"/>
                    <a:pt x="5732" y="6633"/>
                    <a:pt x="5713" y="6633"/>
                  </a:cubicBezTo>
                  <a:cubicBezTo>
                    <a:pt x="5641" y="6633"/>
                    <a:pt x="5567" y="6598"/>
                    <a:pt x="5524" y="6542"/>
                  </a:cubicBezTo>
                  <a:cubicBezTo>
                    <a:pt x="5516" y="6531"/>
                    <a:pt x="5507" y="6518"/>
                    <a:pt x="5501" y="6506"/>
                  </a:cubicBezTo>
                  <a:cubicBezTo>
                    <a:pt x="5481" y="6476"/>
                    <a:pt x="5462" y="6446"/>
                    <a:pt x="5428" y="6424"/>
                  </a:cubicBezTo>
                  <a:cubicBezTo>
                    <a:pt x="5389" y="6396"/>
                    <a:pt x="5340" y="6394"/>
                    <a:pt x="5297" y="6394"/>
                  </a:cubicBezTo>
                  <a:lnTo>
                    <a:pt x="4498" y="6407"/>
                  </a:lnTo>
                  <a:cubicBezTo>
                    <a:pt x="4526" y="6043"/>
                    <a:pt x="4468" y="5672"/>
                    <a:pt x="4329" y="5334"/>
                  </a:cubicBezTo>
                  <a:lnTo>
                    <a:pt x="4322" y="5325"/>
                  </a:lnTo>
                  <a:cubicBezTo>
                    <a:pt x="4273" y="5274"/>
                    <a:pt x="4202" y="5244"/>
                    <a:pt x="4130" y="5244"/>
                  </a:cubicBezTo>
                  <a:cubicBezTo>
                    <a:pt x="4155" y="5158"/>
                    <a:pt x="4100" y="5057"/>
                    <a:pt x="4025" y="4991"/>
                  </a:cubicBezTo>
                  <a:cubicBezTo>
                    <a:pt x="4012" y="4978"/>
                    <a:pt x="3999" y="4965"/>
                    <a:pt x="3984" y="4954"/>
                  </a:cubicBezTo>
                  <a:cubicBezTo>
                    <a:pt x="3922" y="4901"/>
                    <a:pt x="3860" y="4847"/>
                    <a:pt x="3847" y="4772"/>
                  </a:cubicBezTo>
                  <a:cubicBezTo>
                    <a:pt x="3845" y="4759"/>
                    <a:pt x="3842" y="4744"/>
                    <a:pt x="3840" y="4729"/>
                  </a:cubicBezTo>
                  <a:cubicBezTo>
                    <a:pt x="3836" y="4667"/>
                    <a:pt x="3827" y="4590"/>
                    <a:pt x="3757" y="4577"/>
                  </a:cubicBezTo>
                  <a:cubicBezTo>
                    <a:pt x="3752" y="4577"/>
                    <a:pt x="3747" y="4576"/>
                    <a:pt x="3742" y="4576"/>
                  </a:cubicBezTo>
                  <a:cubicBezTo>
                    <a:pt x="3720" y="4576"/>
                    <a:pt x="3699" y="4583"/>
                    <a:pt x="3682" y="4590"/>
                  </a:cubicBezTo>
                  <a:cubicBezTo>
                    <a:pt x="3671" y="4594"/>
                    <a:pt x="3663" y="4599"/>
                    <a:pt x="3652" y="4601"/>
                  </a:cubicBezTo>
                  <a:cubicBezTo>
                    <a:pt x="3647" y="4602"/>
                    <a:pt x="3643" y="4602"/>
                    <a:pt x="3639" y="4602"/>
                  </a:cubicBezTo>
                  <a:cubicBezTo>
                    <a:pt x="3590" y="4602"/>
                    <a:pt x="3544" y="4549"/>
                    <a:pt x="3534" y="4500"/>
                  </a:cubicBezTo>
                  <a:cubicBezTo>
                    <a:pt x="3523" y="4455"/>
                    <a:pt x="3528" y="4408"/>
                    <a:pt x="3532" y="4359"/>
                  </a:cubicBezTo>
                  <a:cubicBezTo>
                    <a:pt x="3534" y="4337"/>
                    <a:pt x="3536" y="4316"/>
                    <a:pt x="3538" y="4297"/>
                  </a:cubicBezTo>
                  <a:cubicBezTo>
                    <a:pt x="3549" y="4048"/>
                    <a:pt x="3399" y="3804"/>
                    <a:pt x="3172" y="3705"/>
                  </a:cubicBezTo>
                  <a:cubicBezTo>
                    <a:pt x="3159" y="3699"/>
                    <a:pt x="3146" y="3695"/>
                    <a:pt x="3133" y="3690"/>
                  </a:cubicBezTo>
                  <a:cubicBezTo>
                    <a:pt x="3090" y="3673"/>
                    <a:pt x="3050" y="3656"/>
                    <a:pt x="3022" y="3628"/>
                  </a:cubicBezTo>
                  <a:cubicBezTo>
                    <a:pt x="2928" y="3536"/>
                    <a:pt x="2988" y="3367"/>
                    <a:pt x="3056" y="3243"/>
                  </a:cubicBezTo>
                  <a:lnTo>
                    <a:pt x="3078" y="3206"/>
                  </a:lnTo>
                  <a:lnTo>
                    <a:pt x="3035" y="3202"/>
                  </a:lnTo>
                  <a:cubicBezTo>
                    <a:pt x="2918" y="3193"/>
                    <a:pt x="2801" y="3188"/>
                    <a:pt x="2683" y="3188"/>
                  </a:cubicBezTo>
                  <a:cubicBezTo>
                    <a:pt x="2551" y="3188"/>
                    <a:pt x="2419" y="3194"/>
                    <a:pt x="2289" y="3204"/>
                  </a:cubicBezTo>
                  <a:cubicBezTo>
                    <a:pt x="2266" y="3056"/>
                    <a:pt x="2306" y="2902"/>
                    <a:pt x="2343" y="2767"/>
                  </a:cubicBezTo>
                  <a:lnTo>
                    <a:pt x="2510" y="2152"/>
                  </a:lnTo>
                  <a:cubicBezTo>
                    <a:pt x="2538" y="2047"/>
                    <a:pt x="2570" y="1948"/>
                    <a:pt x="2647" y="1899"/>
                  </a:cubicBezTo>
                  <a:cubicBezTo>
                    <a:pt x="2675" y="1880"/>
                    <a:pt x="2709" y="1869"/>
                    <a:pt x="2743" y="1858"/>
                  </a:cubicBezTo>
                  <a:cubicBezTo>
                    <a:pt x="2776" y="1848"/>
                    <a:pt x="2808" y="1837"/>
                    <a:pt x="2840" y="1820"/>
                  </a:cubicBezTo>
                  <a:cubicBezTo>
                    <a:pt x="2885" y="1794"/>
                    <a:pt x="2921" y="1745"/>
                    <a:pt x="2930" y="1696"/>
                  </a:cubicBezTo>
                  <a:cubicBezTo>
                    <a:pt x="2932" y="1679"/>
                    <a:pt x="2932" y="1664"/>
                    <a:pt x="2928" y="1649"/>
                  </a:cubicBezTo>
                  <a:cubicBezTo>
                    <a:pt x="3011" y="1640"/>
                    <a:pt x="3093" y="1599"/>
                    <a:pt x="3155" y="1535"/>
                  </a:cubicBezTo>
                  <a:cubicBezTo>
                    <a:pt x="3223" y="1462"/>
                    <a:pt x="3260" y="1368"/>
                    <a:pt x="3255" y="1278"/>
                  </a:cubicBezTo>
                  <a:lnTo>
                    <a:pt x="3255" y="1256"/>
                  </a:lnTo>
                  <a:lnTo>
                    <a:pt x="3234" y="1252"/>
                  </a:lnTo>
                  <a:cubicBezTo>
                    <a:pt x="2946" y="1197"/>
                    <a:pt x="2651" y="1169"/>
                    <a:pt x="2357" y="1169"/>
                  </a:cubicBezTo>
                  <a:cubicBezTo>
                    <a:pt x="2209" y="1169"/>
                    <a:pt x="2061" y="1176"/>
                    <a:pt x="1914" y="1190"/>
                  </a:cubicBezTo>
                  <a:lnTo>
                    <a:pt x="1895" y="1192"/>
                  </a:lnTo>
                  <a:lnTo>
                    <a:pt x="1891" y="1209"/>
                  </a:lnTo>
                  <a:cubicBezTo>
                    <a:pt x="1861" y="1304"/>
                    <a:pt x="1762" y="1346"/>
                    <a:pt x="1674" y="1346"/>
                  </a:cubicBezTo>
                  <a:cubicBezTo>
                    <a:pt x="1604" y="1346"/>
                    <a:pt x="1516" y="1316"/>
                    <a:pt x="1479" y="1235"/>
                  </a:cubicBezTo>
                  <a:cubicBezTo>
                    <a:pt x="1424" y="1113"/>
                    <a:pt x="1492" y="967"/>
                    <a:pt x="1589" y="886"/>
                  </a:cubicBezTo>
                  <a:cubicBezTo>
                    <a:pt x="1696" y="796"/>
                    <a:pt x="1841" y="757"/>
                    <a:pt x="1970" y="723"/>
                  </a:cubicBezTo>
                  <a:lnTo>
                    <a:pt x="2011" y="710"/>
                  </a:lnTo>
                  <a:lnTo>
                    <a:pt x="1983" y="678"/>
                  </a:lnTo>
                  <a:cubicBezTo>
                    <a:pt x="1899" y="579"/>
                    <a:pt x="2053" y="419"/>
                    <a:pt x="2086" y="389"/>
                  </a:cubicBezTo>
                  <a:cubicBezTo>
                    <a:pt x="2197" y="282"/>
                    <a:pt x="2283" y="130"/>
                    <a:pt x="2191" y="25"/>
                  </a:cubicBezTo>
                  <a:lnTo>
                    <a:pt x="2182" y="18"/>
                  </a:lnTo>
                  <a:cubicBezTo>
                    <a:pt x="2161" y="5"/>
                    <a:pt x="2137" y="1"/>
                    <a:pt x="21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50"/>
            <p:cNvSpPr/>
            <p:nvPr/>
          </p:nvSpPr>
          <p:spPr>
            <a:xfrm>
              <a:off x="4228247" y="2159088"/>
              <a:ext cx="13412" cy="10627"/>
            </a:xfrm>
            <a:custGeom>
              <a:rect b="b" l="l" r="r" t="t"/>
              <a:pathLst>
                <a:path extrusionOk="0" h="374" w="472">
                  <a:moveTo>
                    <a:pt x="314" y="1"/>
                  </a:moveTo>
                  <a:cubicBezTo>
                    <a:pt x="275" y="1"/>
                    <a:pt x="235" y="10"/>
                    <a:pt x="197" y="22"/>
                  </a:cubicBezTo>
                  <a:cubicBezTo>
                    <a:pt x="152" y="35"/>
                    <a:pt x="105" y="54"/>
                    <a:pt x="79" y="93"/>
                  </a:cubicBezTo>
                  <a:cubicBezTo>
                    <a:pt x="69" y="110"/>
                    <a:pt x="62" y="131"/>
                    <a:pt x="56" y="153"/>
                  </a:cubicBezTo>
                  <a:cubicBezTo>
                    <a:pt x="39" y="211"/>
                    <a:pt x="21" y="271"/>
                    <a:pt x="4" y="329"/>
                  </a:cubicBezTo>
                  <a:cubicBezTo>
                    <a:pt x="2" y="337"/>
                    <a:pt x="0" y="346"/>
                    <a:pt x="4" y="352"/>
                  </a:cubicBezTo>
                  <a:cubicBezTo>
                    <a:pt x="9" y="358"/>
                    <a:pt x="17" y="361"/>
                    <a:pt x="24" y="363"/>
                  </a:cubicBezTo>
                  <a:cubicBezTo>
                    <a:pt x="57" y="370"/>
                    <a:pt x="90" y="373"/>
                    <a:pt x="124" y="373"/>
                  </a:cubicBezTo>
                  <a:cubicBezTo>
                    <a:pt x="203" y="373"/>
                    <a:pt x="283" y="354"/>
                    <a:pt x="354" y="318"/>
                  </a:cubicBezTo>
                  <a:cubicBezTo>
                    <a:pt x="403" y="288"/>
                    <a:pt x="441" y="239"/>
                    <a:pt x="459" y="185"/>
                  </a:cubicBezTo>
                  <a:cubicBezTo>
                    <a:pt x="469" y="153"/>
                    <a:pt x="471" y="116"/>
                    <a:pt x="459" y="84"/>
                  </a:cubicBezTo>
                  <a:cubicBezTo>
                    <a:pt x="441" y="37"/>
                    <a:pt x="392" y="9"/>
                    <a:pt x="343" y="3"/>
                  </a:cubicBezTo>
                  <a:cubicBezTo>
                    <a:pt x="333" y="2"/>
                    <a:pt x="324" y="1"/>
                    <a:pt x="3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50"/>
            <p:cNvSpPr/>
            <p:nvPr/>
          </p:nvSpPr>
          <p:spPr>
            <a:xfrm>
              <a:off x="4227395" y="2158321"/>
              <a:ext cx="15117" cy="12133"/>
            </a:xfrm>
            <a:custGeom>
              <a:rect b="b" l="l" r="r" t="t"/>
              <a:pathLst>
                <a:path extrusionOk="0" h="427" w="532">
                  <a:moveTo>
                    <a:pt x="346" y="54"/>
                  </a:moveTo>
                  <a:cubicBezTo>
                    <a:pt x="354" y="54"/>
                    <a:pt x="362" y="54"/>
                    <a:pt x="371" y="56"/>
                  </a:cubicBezTo>
                  <a:cubicBezTo>
                    <a:pt x="414" y="62"/>
                    <a:pt x="452" y="88"/>
                    <a:pt x="465" y="120"/>
                  </a:cubicBezTo>
                  <a:cubicBezTo>
                    <a:pt x="476" y="150"/>
                    <a:pt x="469" y="182"/>
                    <a:pt x="463" y="203"/>
                  </a:cubicBezTo>
                  <a:cubicBezTo>
                    <a:pt x="448" y="253"/>
                    <a:pt x="414" y="296"/>
                    <a:pt x="371" y="319"/>
                  </a:cubicBezTo>
                  <a:cubicBezTo>
                    <a:pt x="304" y="356"/>
                    <a:pt x="229" y="373"/>
                    <a:pt x="154" y="373"/>
                  </a:cubicBezTo>
                  <a:cubicBezTo>
                    <a:pt x="124" y="373"/>
                    <a:pt x="94" y="371"/>
                    <a:pt x="60" y="362"/>
                  </a:cubicBezTo>
                  <a:cubicBezTo>
                    <a:pt x="60" y="362"/>
                    <a:pt x="60" y="362"/>
                    <a:pt x="60" y="360"/>
                  </a:cubicBezTo>
                  <a:lnTo>
                    <a:pt x="111" y="188"/>
                  </a:lnTo>
                  <a:cubicBezTo>
                    <a:pt x="116" y="169"/>
                    <a:pt x="122" y="150"/>
                    <a:pt x="133" y="135"/>
                  </a:cubicBezTo>
                  <a:cubicBezTo>
                    <a:pt x="154" y="103"/>
                    <a:pt x="195" y="88"/>
                    <a:pt x="236" y="75"/>
                  </a:cubicBezTo>
                  <a:cubicBezTo>
                    <a:pt x="269" y="64"/>
                    <a:pt x="308" y="54"/>
                    <a:pt x="346" y="54"/>
                  </a:cubicBezTo>
                  <a:close/>
                  <a:moveTo>
                    <a:pt x="347" y="0"/>
                  </a:moveTo>
                  <a:cubicBezTo>
                    <a:pt x="302" y="0"/>
                    <a:pt x="258" y="11"/>
                    <a:pt x="221" y="23"/>
                  </a:cubicBezTo>
                  <a:cubicBezTo>
                    <a:pt x="171" y="38"/>
                    <a:pt x="118" y="58"/>
                    <a:pt x="88" y="105"/>
                  </a:cubicBezTo>
                  <a:cubicBezTo>
                    <a:pt x="73" y="126"/>
                    <a:pt x="66" y="152"/>
                    <a:pt x="60" y="173"/>
                  </a:cubicBezTo>
                  <a:lnTo>
                    <a:pt x="9" y="347"/>
                  </a:lnTo>
                  <a:cubicBezTo>
                    <a:pt x="6" y="356"/>
                    <a:pt x="0" y="377"/>
                    <a:pt x="13" y="396"/>
                  </a:cubicBezTo>
                  <a:cubicBezTo>
                    <a:pt x="24" y="409"/>
                    <a:pt x="41" y="413"/>
                    <a:pt x="47" y="415"/>
                  </a:cubicBezTo>
                  <a:cubicBezTo>
                    <a:pt x="81" y="422"/>
                    <a:pt x="118" y="426"/>
                    <a:pt x="154" y="426"/>
                  </a:cubicBezTo>
                  <a:cubicBezTo>
                    <a:pt x="238" y="426"/>
                    <a:pt x="324" y="407"/>
                    <a:pt x="399" y="366"/>
                  </a:cubicBezTo>
                  <a:cubicBezTo>
                    <a:pt x="452" y="334"/>
                    <a:pt x="493" y="281"/>
                    <a:pt x="514" y="221"/>
                  </a:cubicBezTo>
                  <a:cubicBezTo>
                    <a:pt x="523" y="191"/>
                    <a:pt x="531" y="143"/>
                    <a:pt x="514" y="101"/>
                  </a:cubicBezTo>
                  <a:cubicBezTo>
                    <a:pt x="495" y="49"/>
                    <a:pt x="441" y="11"/>
                    <a:pt x="377" y="2"/>
                  </a:cubicBezTo>
                  <a:cubicBezTo>
                    <a:pt x="367" y="1"/>
                    <a:pt x="357" y="0"/>
                    <a:pt x="3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50"/>
            <p:cNvSpPr/>
            <p:nvPr/>
          </p:nvSpPr>
          <p:spPr>
            <a:xfrm>
              <a:off x="4218189" y="2131328"/>
              <a:ext cx="16708" cy="23016"/>
            </a:xfrm>
            <a:custGeom>
              <a:rect b="b" l="l" r="r" t="t"/>
              <a:pathLst>
                <a:path extrusionOk="0" h="810" w="588">
                  <a:moveTo>
                    <a:pt x="502" y="1"/>
                  </a:moveTo>
                  <a:cubicBezTo>
                    <a:pt x="442" y="1"/>
                    <a:pt x="390" y="46"/>
                    <a:pt x="354" y="93"/>
                  </a:cubicBezTo>
                  <a:cubicBezTo>
                    <a:pt x="315" y="140"/>
                    <a:pt x="285" y="194"/>
                    <a:pt x="238" y="232"/>
                  </a:cubicBezTo>
                  <a:cubicBezTo>
                    <a:pt x="189" y="271"/>
                    <a:pt x="125" y="286"/>
                    <a:pt x="67" y="309"/>
                  </a:cubicBezTo>
                  <a:cubicBezTo>
                    <a:pt x="54" y="316"/>
                    <a:pt x="39" y="322"/>
                    <a:pt x="28" y="333"/>
                  </a:cubicBezTo>
                  <a:cubicBezTo>
                    <a:pt x="1" y="359"/>
                    <a:pt x="7" y="404"/>
                    <a:pt x="22" y="438"/>
                  </a:cubicBezTo>
                  <a:cubicBezTo>
                    <a:pt x="39" y="472"/>
                    <a:pt x="65" y="502"/>
                    <a:pt x="76" y="538"/>
                  </a:cubicBezTo>
                  <a:cubicBezTo>
                    <a:pt x="101" y="626"/>
                    <a:pt x="41" y="725"/>
                    <a:pt x="80" y="808"/>
                  </a:cubicBezTo>
                  <a:cubicBezTo>
                    <a:pt x="85" y="809"/>
                    <a:pt x="90" y="809"/>
                    <a:pt x="95" y="809"/>
                  </a:cubicBezTo>
                  <a:cubicBezTo>
                    <a:pt x="203" y="809"/>
                    <a:pt x="302" y="705"/>
                    <a:pt x="292" y="596"/>
                  </a:cubicBezTo>
                  <a:cubicBezTo>
                    <a:pt x="290" y="586"/>
                    <a:pt x="290" y="573"/>
                    <a:pt x="294" y="562"/>
                  </a:cubicBezTo>
                  <a:cubicBezTo>
                    <a:pt x="300" y="546"/>
                    <a:pt x="317" y="542"/>
                    <a:pt x="337" y="542"/>
                  </a:cubicBezTo>
                  <a:cubicBezTo>
                    <a:pt x="351" y="542"/>
                    <a:pt x="366" y="544"/>
                    <a:pt x="380" y="545"/>
                  </a:cubicBezTo>
                  <a:cubicBezTo>
                    <a:pt x="383" y="545"/>
                    <a:pt x="387" y="545"/>
                    <a:pt x="390" y="545"/>
                  </a:cubicBezTo>
                  <a:cubicBezTo>
                    <a:pt x="434" y="545"/>
                    <a:pt x="478" y="521"/>
                    <a:pt x="506" y="487"/>
                  </a:cubicBezTo>
                  <a:cubicBezTo>
                    <a:pt x="538" y="449"/>
                    <a:pt x="555" y="401"/>
                    <a:pt x="566" y="352"/>
                  </a:cubicBezTo>
                  <a:cubicBezTo>
                    <a:pt x="588" y="245"/>
                    <a:pt x="579" y="129"/>
                    <a:pt x="538" y="26"/>
                  </a:cubicBezTo>
                  <a:cubicBezTo>
                    <a:pt x="534" y="18"/>
                    <a:pt x="530" y="9"/>
                    <a:pt x="523" y="5"/>
                  </a:cubicBezTo>
                  <a:cubicBezTo>
                    <a:pt x="517" y="1"/>
                    <a:pt x="508" y="1"/>
                    <a:pt x="50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50"/>
            <p:cNvSpPr/>
            <p:nvPr/>
          </p:nvSpPr>
          <p:spPr>
            <a:xfrm>
              <a:off x="4217336" y="2130532"/>
              <a:ext cx="18356" cy="24579"/>
            </a:xfrm>
            <a:custGeom>
              <a:rect b="b" l="l" r="r" t="t"/>
              <a:pathLst>
                <a:path extrusionOk="0" h="865" w="646">
                  <a:moveTo>
                    <a:pt x="538" y="54"/>
                  </a:moveTo>
                  <a:cubicBezTo>
                    <a:pt x="540" y="57"/>
                    <a:pt x="543" y="63"/>
                    <a:pt x="543" y="65"/>
                  </a:cubicBezTo>
                  <a:cubicBezTo>
                    <a:pt x="581" y="162"/>
                    <a:pt x="592" y="273"/>
                    <a:pt x="568" y="376"/>
                  </a:cubicBezTo>
                  <a:cubicBezTo>
                    <a:pt x="558" y="427"/>
                    <a:pt x="540" y="468"/>
                    <a:pt x="517" y="496"/>
                  </a:cubicBezTo>
                  <a:cubicBezTo>
                    <a:pt x="489" y="528"/>
                    <a:pt x="453" y="547"/>
                    <a:pt x="418" y="547"/>
                  </a:cubicBezTo>
                  <a:lnTo>
                    <a:pt x="399" y="545"/>
                  </a:lnTo>
                  <a:cubicBezTo>
                    <a:pt x="388" y="545"/>
                    <a:pt x="378" y="543"/>
                    <a:pt x="367" y="543"/>
                  </a:cubicBezTo>
                  <a:cubicBezTo>
                    <a:pt x="333" y="543"/>
                    <a:pt x="309" y="556"/>
                    <a:pt x="298" y="581"/>
                  </a:cubicBezTo>
                  <a:cubicBezTo>
                    <a:pt x="292" y="596"/>
                    <a:pt x="294" y="611"/>
                    <a:pt x="296" y="626"/>
                  </a:cubicBezTo>
                  <a:cubicBezTo>
                    <a:pt x="298" y="669"/>
                    <a:pt x="283" y="714"/>
                    <a:pt x="249" y="751"/>
                  </a:cubicBezTo>
                  <a:cubicBezTo>
                    <a:pt x="217" y="787"/>
                    <a:pt x="172" y="809"/>
                    <a:pt x="129" y="811"/>
                  </a:cubicBezTo>
                  <a:cubicBezTo>
                    <a:pt x="118" y="776"/>
                    <a:pt x="125" y="740"/>
                    <a:pt x="131" y="699"/>
                  </a:cubicBezTo>
                  <a:cubicBezTo>
                    <a:pt x="138" y="654"/>
                    <a:pt x="146" y="607"/>
                    <a:pt x="131" y="560"/>
                  </a:cubicBezTo>
                  <a:cubicBezTo>
                    <a:pt x="123" y="534"/>
                    <a:pt x="110" y="513"/>
                    <a:pt x="97" y="492"/>
                  </a:cubicBezTo>
                  <a:cubicBezTo>
                    <a:pt x="91" y="481"/>
                    <a:pt x="82" y="468"/>
                    <a:pt x="78" y="455"/>
                  </a:cubicBezTo>
                  <a:cubicBezTo>
                    <a:pt x="65" y="429"/>
                    <a:pt x="61" y="395"/>
                    <a:pt x="78" y="378"/>
                  </a:cubicBezTo>
                  <a:cubicBezTo>
                    <a:pt x="84" y="372"/>
                    <a:pt x="97" y="367"/>
                    <a:pt x="108" y="363"/>
                  </a:cubicBezTo>
                  <a:cubicBezTo>
                    <a:pt x="121" y="357"/>
                    <a:pt x="136" y="350"/>
                    <a:pt x="151" y="346"/>
                  </a:cubicBezTo>
                  <a:cubicBezTo>
                    <a:pt x="195" y="329"/>
                    <a:pt x="245" y="312"/>
                    <a:pt x="285" y="279"/>
                  </a:cubicBezTo>
                  <a:cubicBezTo>
                    <a:pt x="322" y="252"/>
                    <a:pt x="348" y="213"/>
                    <a:pt x="375" y="179"/>
                  </a:cubicBezTo>
                  <a:cubicBezTo>
                    <a:pt x="384" y="164"/>
                    <a:pt x="395" y="151"/>
                    <a:pt x="403" y="138"/>
                  </a:cubicBezTo>
                  <a:cubicBezTo>
                    <a:pt x="433" y="99"/>
                    <a:pt x="478" y="57"/>
                    <a:pt x="538" y="54"/>
                  </a:cubicBezTo>
                  <a:close/>
                  <a:moveTo>
                    <a:pt x="530" y="1"/>
                  </a:moveTo>
                  <a:cubicBezTo>
                    <a:pt x="472" y="3"/>
                    <a:pt x="414" y="37"/>
                    <a:pt x="363" y="104"/>
                  </a:cubicBezTo>
                  <a:cubicBezTo>
                    <a:pt x="352" y="119"/>
                    <a:pt x="341" y="132"/>
                    <a:pt x="330" y="147"/>
                  </a:cubicBezTo>
                  <a:cubicBezTo>
                    <a:pt x="307" y="181"/>
                    <a:pt x="283" y="213"/>
                    <a:pt x="251" y="239"/>
                  </a:cubicBezTo>
                  <a:cubicBezTo>
                    <a:pt x="217" y="264"/>
                    <a:pt x="176" y="279"/>
                    <a:pt x="131" y="297"/>
                  </a:cubicBezTo>
                  <a:cubicBezTo>
                    <a:pt x="116" y="301"/>
                    <a:pt x="101" y="307"/>
                    <a:pt x="88" y="312"/>
                  </a:cubicBezTo>
                  <a:cubicBezTo>
                    <a:pt x="71" y="318"/>
                    <a:pt x="54" y="327"/>
                    <a:pt x="39" y="342"/>
                  </a:cubicBezTo>
                  <a:cubicBezTo>
                    <a:pt x="1" y="380"/>
                    <a:pt x="9" y="438"/>
                    <a:pt x="28" y="479"/>
                  </a:cubicBezTo>
                  <a:cubicBezTo>
                    <a:pt x="35" y="492"/>
                    <a:pt x="43" y="507"/>
                    <a:pt x="52" y="519"/>
                  </a:cubicBezTo>
                  <a:cubicBezTo>
                    <a:pt x="63" y="539"/>
                    <a:pt x="73" y="556"/>
                    <a:pt x="80" y="575"/>
                  </a:cubicBezTo>
                  <a:cubicBezTo>
                    <a:pt x="91" y="609"/>
                    <a:pt x="84" y="650"/>
                    <a:pt x="78" y="691"/>
                  </a:cubicBezTo>
                  <a:cubicBezTo>
                    <a:pt x="71" y="742"/>
                    <a:pt x="63" y="796"/>
                    <a:pt x="86" y="847"/>
                  </a:cubicBezTo>
                  <a:lnTo>
                    <a:pt x="93" y="860"/>
                  </a:lnTo>
                  <a:lnTo>
                    <a:pt x="108" y="862"/>
                  </a:lnTo>
                  <a:cubicBezTo>
                    <a:pt x="114" y="862"/>
                    <a:pt x="118" y="864"/>
                    <a:pt x="125" y="864"/>
                  </a:cubicBezTo>
                  <a:cubicBezTo>
                    <a:pt x="185" y="864"/>
                    <a:pt x="245" y="836"/>
                    <a:pt x="290" y="787"/>
                  </a:cubicBezTo>
                  <a:cubicBezTo>
                    <a:pt x="333" y="740"/>
                    <a:pt x="354" y="680"/>
                    <a:pt x="348" y="618"/>
                  </a:cubicBezTo>
                  <a:cubicBezTo>
                    <a:pt x="348" y="611"/>
                    <a:pt x="348" y="605"/>
                    <a:pt x="348" y="601"/>
                  </a:cubicBezTo>
                  <a:cubicBezTo>
                    <a:pt x="350" y="599"/>
                    <a:pt x="360" y="596"/>
                    <a:pt x="367" y="596"/>
                  </a:cubicBezTo>
                  <a:cubicBezTo>
                    <a:pt x="375" y="596"/>
                    <a:pt x="384" y="599"/>
                    <a:pt x="393" y="599"/>
                  </a:cubicBezTo>
                  <a:lnTo>
                    <a:pt x="408" y="601"/>
                  </a:lnTo>
                  <a:cubicBezTo>
                    <a:pt x="411" y="601"/>
                    <a:pt x="415" y="601"/>
                    <a:pt x="419" y="601"/>
                  </a:cubicBezTo>
                  <a:cubicBezTo>
                    <a:pt x="469" y="601"/>
                    <a:pt x="520" y="574"/>
                    <a:pt x="558" y="532"/>
                  </a:cubicBezTo>
                  <a:cubicBezTo>
                    <a:pt x="588" y="496"/>
                    <a:pt x="609" y="449"/>
                    <a:pt x="622" y="387"/>
                  </a:cubicBezTo>
                  <a:cubicBezTo>
                    <a:pt x="645" y="273"/>
                    <a:pt x="635" y="153"/>
                    <a:pt x="592" y="44"/>
                  </a:cubicBezTo>
                  <a:cubicBezTo>
                    <a:pt x="590" y="35"/>
                    <a:pt x="583" y="20"/>
                    <a:pt x="566" y="9"/>
                  </a:cubicBezTo>
                  <a:cubicBezTo>
                    <a:pt x="558" y="5"/>
                    <a:pt x="547" y="1"/>
                    <a:pt x="5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50"/>
            <p:cNvSpPr/>
            <p:nvPr/>
          </p:nvSpPr>
          <p:spPr>
            <a:xfrm>
              <a:off x="4192134" y="2221625"/>
              <a:ext cx="57086" cy="45180"/>
            </a:xfrm>
            <a:custGeom>
              <a:rect b="b" l="l" r="r" t="t"/>
              <a:pathLst>
                <a:path extrusionOk="0" h="1590" w="2009">
                  <a:moveTo>
                    <a:pt x="1378" y="0"/>
                  </a:moveTo>
                  <a:lnTo>
                    <a:pt x="1378" y="0"/>
                  </a:lnTo>
                  <a:cubicBezTo>
                    <a:pt x="1380" y="92"/>
                    <a:pt x="1312" y="180"/>
                    <a:pt x="1222" y="199"/>
                  </a:cubicBezTo>
                  <a:cubicBezTo>
                    <a:pt x="1177" y="208"/>
                    <a:pt x="1127" y="201"/>
                    <a:pt x="1087" y="223"/>
                  </a:cubicBezTo>
                  <a:cubicBezTo>
                    <a:pt x="1027" y="255"/>
                    <a:pt x="1010" y="328"/>
                    <a:pt x="984" y="390"/>
                  </a:cubicBezTo>
                  <a:cubicBezTo>
                    <a:pt x="963" y="440"/>
                    <a:pt x="914" y="491"/>
                    <a:pt x="865" y="491"/>
                  </a:cubicBezTo>
                  <a:cubicBezTo>
                    <a:pt x="854" y="491"/>
                    <a:pt x="843" y="488"/>
                    <a:pt x="832" y="482"/>
                  </a:cubicBezTo>
                  <a:cubicBezTo>
                    <a:pt x="808" y="452"/>
                    <a:pt x="793" y="414"/>
                    <a:pt x="791" y="373"/>
                  </a:cubicBezTo>
                  <a:cubicBezTo>
                    <a:pt x="727" y="385"/>
                    <a:pt x="662" y="397"/>
                    <a:pt x="597" y="397"/>
                  </a:cubicBezTo>
                  <a:cubicBezTo>
                    <a:pt x="551" y="397"/>
                    <a:pt x="506" y="391"/>
                    <a:pt x="463" y="375"/>
                  </a:cubicBezTo>
                  <a:cubicBezTo>
                    <a:pt x="420" y="358"/>
                    <a:pt x="380" y="330"/>
                    <a:pt x="337" y="315"/>
                  </a:cubicBezTo>
                  <a:cubicBezTo>
                    <a:pt x="314" y="308"/>
                    <a:pt x="290" y="304"/>
                    <a:pt x="266" y="304"/>
                  </a:cubicBezTo>
                  <a:cubicBezTo>
                    <a:pt x="185" y="304"/>
                    <a:pt x="105" y="344"/>
                    <a:pt x="58" y="411"/>
                  </a:cubicBezTo>
                  <a:cubicBezTo>
                    <a:pt x="1" y="499"/>
                    <a:pt x="7" y="623"/>
                    <a:pt x="76" y="705"/>
                  </a:cubicBezTo>
                  <a:cubicBezTo>
                    <a:pt x="133" y="771"/>
                    <a:pt x="221" y="801"/>
                    <a:pt x="307" y="816"/>
                  </a:cubicBezTo>
                  <a:cubicBezTo>
                    <a:pt x="348" y="825"/>
                    <a:pt x="390" y="829"/>
                    <a:pt x="427" y="851"/>
                  </a:cubicBezTo>
                  <a:cubicBezTo>
                    <a:pt x="463" y="870"/>
                    <a:pt x="491" y="911"/>
                    <a:pt x="480" y="951"/>
                  </a:cubicBezTo>
                  <a:cubicBezTo>
                    <a:pt x="465" y="1016"/>
                    <a:pt x="380" y="1024"/>
                    <a:pt x="315" y="1028"/>
                  </a:cubicBezTo>
                  <a:cubicBezTo>
                    <a:pt x="292" y="1031"/>
                    <a:pt x="268" y="1037"/>
                    <a:pt x="247" y="1048"/>
                  </a:cubicBezTo>
                  <a:cubicBezTo>
                    <a:pt x="393" y="1191"/>
                    <a:pt x="480" y="1395"/>
                    <a:pt x="558" y="1590"/>
                  </a:cubicBezTo>
                  <a:lnTo>
                    <a:pt x="761" y="1590"/>
                  </a:lnTo>
                  <a:cubicBezTo>
                    <a:pt x="834" y="1521"/>
                    <a:pt x="795" y="1380"/>
                    <a:pt x="873" y="1318"/>
                  </a:cubicBezTo>
                  <a:cubicBezTo>
                    <a:pt x="901" y="1295"/>
                    <a:pt x="938" y="1289"/>
                    <a:pt x="975" y="1289"/>
                  </a:cubicBezTo>
                  <a:cubicBezTo>
                    <a:pt x="983" y="1289"/>
                    <a:pt x="991" y="1289"/>
                    <a:pt x="999" y="1290"/>
                  </a:cubicBezTo>
                  <a:cubicBezTo>
                    <a:pt x="1125" y="1301"/>
                    <a:pt x="1243" y="1350"/>
                    <a:pt x="1359" y="1403"/>
                  </a:cubicBezTo>
                  <a:cubicBezTo>
                    <a:pt x="1385" y="1333"/>
                    <a:pt x="1464" y="1281"/>
                    <a:pt x="1543" y="1268"/>
                  </a:cubicBezTo>
                  <a:cubicBezTo>
                    <a:pt x="1561" y="1266"/>
                    <a:pt x="1579" y="1265"/>
                    <a:pt x="1597" y="1265"/>
                  </a:cubicBezTo>
                  <a:cubicBezTo>
                    <a:pt x="1677" y="1265"/>
                    <a:pt x="1758" y="1285"/>
                    <a:pt x="1839" y="1294"/>
                  </a:cubicBezTo>
                  <a:cubicBezTo>
                    <a:pt x="1937" y="1118"/>
                    <a:pt x="1995" y="921"/>
                    <a:pt x="2008" y="720"/>
                  </a:cubicBezTo>
                  <a:cubicBezTo>
                    <a:pt x="1942" y="686"/>
                    <a:pt x="1875" y="651"/>
                    <a:pt x="1809" y="617"/>
                  </a:cubicBezTo>
                  <a:cubicBezTo>
                    <a:pt x="1856" y="557"/>
                    <a:pt x="1837" y="465"/>
                    <a:pt x="1785" y="409"/>
                  </a:cubicBezTo>
                  <a:cubicBezTo>
                    <a:pt x="1734" y="351"/>
                    <a:pt x="1657" y="326"/>
                    <a:pt x="1582" y="309"/>
                  </a:cubicBezTo>
                  <a:cubicBezTo>
                    <a:pt x="1625" y="174"/>
                    <a:pt x="1517" y="13"/>
                    <a:pt x="13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50"/>
            <p:cNvSpPr/>
            <p:nvPr/>
          </p:nvSpPr>
          <p:spPr>
            <a:xfrm>
              <a:off x="4191281" y="2220830"/>
              <a:ext cx="58705" cy="46771"/>
            </a:xfrm>
            <a:custGeom>
              <a:rect b="b" l="l" r="r" t="t"/>
              <a:pathLst>
                <a:path extrusionOk="0" h="1646" w="2066">
                  <a:moveTo>
                    <a:pt x="1432" y="60"/>
                  </a:moveTo>
                  <a:cubicBezTo>
                    <a:pt x="1481" y="73"/>
                    <a:pt x="1526" y="105"/>
                    <a:pt x="1556" y="152"/>
                  </a:cubicBezTo>
                  <a:cubicBezTo>
                    <a:pt x="1592" y="206"/>
                    <a:pt x="1605" y="272"/>
                    <a:pt x="1588" y="328"/>
                  </a:cubicBezTo>
                  <a:lnTo>
                    <a:pt x="1577" y="356"/>
                  </a:lnTo>
                  <a:lnTo>
                    <a:pt x="1607" y="362"/>
                  </a:lnTo>
                  <a:cubicBezTo>
                    <a:pt x="1667" y="377"/>
                    <a:pt x="1745" y="399"/>
                    <a:pt x="1796" y="454"/>
                  </a:cubicBezTo>
                  <a:cubicBezTo>
                    <a:pt x="1837" y="499"/>
                    <a:pt x="1858" y="579"/>
                    <a:pt x="1817" y="630"/>
                  </a:cubicBezTo>
                  <a:lnTo>
                    <a:pt x="1798" y="656"/>
                  </a:lnTo>
                  <a:lnTo>
                    <a:pt x="2010" y="765"/>
                  </a:lnTo>
                  <a:cubicBezTo>
                    <a:pt x="1995" y="949"/>
                    <a:pt x="1942" y="1131"/>
                    <a:pt x="1854" y="1294"/>
                  </a:cubicBezTo>
                  <a:cubicBezTo>
                    <a:pt x="1832" y="1292"/>
                    <a:pt x="1809" y="1288"/>
                    <a:pt x="1787" y="1284"/>
                  </a:cubicBezTo>
                  <a:cubicBezTo>
                    <a:pt x="1735" y="1276"/>
                    <a:pt x="1681" y="1267"/>
                    <a:pt x="1627" y="1267"/>
                  </a:cubicBezTo>
                  <a:cubicBezTo>
                    <a:pt x="1608" y="1267"/>
                    <a:pt x="1588" y="1268"/>
                    <a:pt x="1569" y="1271"/>
                  </a:cubicBezTo>
                  <a:cubicBezTo>
                    <a:pt x="1485" y="1281"/>
                    <a:pt x="1412" y="1331"/>
                    <a:pt x="1376" y="1397"/>
                  </a:cubicBezTo>
                  <a:cubicBezTo>
                    <a:pt x="1262" y="1346"/>
                    <a:pt x="1151" y="1301"/>
                    <a:pt x="1031" y="1292"/>
                  </a:cubicBezTo>
                  <a:cubicBezTo>
                    <a:pt x="1020" y="1290"/>
                    <a:pt x="1012" y="1290"/>
                    <a:pt x="1001" y="1290"/>
                  </a:cubicBezTo>
                  <a:cubicBezTo>
                    <a:pt x="952" y="1290"/>
                    <a:pt x="915" y="1301"/>
                    <a:pt x="885" y="1324"/>
                  </a:cubicBezTo>
                  <a:cubicBezTo>
                    <a:pt x="838" y="1363"/>
                    <a:pt x="828" y="1421"/>
                    <a:pt x="819" y="1478"/>
                  </a:cubicBezTo>
                  <a:cubicBezTo>
                    <a:pt x="810" y="1521"/>
                    <a:pt x="804" y="1562"/>
                    <a:pt x="780" y="1590"/>
                  </a:cubicBezTo>
                  <a:lnTo>
                    <a:pt x="607" y="1592"/>
                  </a:lnTo>
                  <a:cubicBezTo>
                    <a:pt x="534" y="1410"/>
                    <a:pt x="453" y="1226"/>
                    <a:pt x="324" y="1086"/>
                  </a:cubicBezTo>
                  <a:cubicBezTo>
                    <a:pt x="333" y="1084"/>
                    <a:pt x="339" y="1082"/>
                    <a:pt x="348" y="1082"/>
                  </a:cubicBezTo>
                  <a:cubicBezTo>
                    <a:pt x="410" y="1078"/>
                    <a:pt x="515" y="1071"/>
                    <a:pt x="536" y="986"/>
                  </a:cubicBezTo>
                  <a:cubicBezTo>
                    <a:pt x="551" y="930"/>
                    <a:pt x="513" y="879"/>
                    <a:pt x="470" y="855"/>
                  </a:cubicBezTo>
                  <a:cubicBezTo>
                    <a:pt x="435" y="834"/>
                    <a:pt x="397" y="827"/>
                    <a:pt x="358" y="823"/>
                  </a:cubicBezTo>
                  <a:lnTo>
                    <a:pt x="341" y="819"/>
                  </a:lnTo>
                  <a:cubicBezTo>
                    <a:pt x="241" y="801"/>
                    <a:pt x="170" y="767"/>
                    <a:pt x="125" y="716"/>
                  </a:cubicBezTo>
                  <a:cubicBezTo>
                    <a:pt x="65" y="643"/>
                    <a:pt x="58" y="532"/>
                    <a:pt x="112" y="454"/>
                  </a:cubicBezTo>
                  <a:cubicBezTo>
                    <a:pt x="150" y="396"/>
                    <a:pt x="226" y="360"/>
                    <a:pt x="299" y="360"/>
                  </a:cubicBezTo>
                  <a:cubicBezTo>
                    <a:pt x="319" y="360"/>
                    <a:pt x="339" y="363"/>
                    <a:pt x="358" y="369"/>
                  </a:cubicBezTo>
                  <a:cubicBezTo>
                    <a:pt x="380" y="377"/>
                    <a:pt x="401" y="388"/>
                    <a:pt x="425" y="399"/>
                  </a:cubicBezTo>
                  <a:cubicBezTo>
                    <a:pt x="444" y="409"/>
                    <a:pt x="463" y="420"/>
                    <a:pt x="485" y="427"/>
                  </a:cubicBezTo>
                  <a:cubicBezTo>
                    <a:pt x="528" y="444"/>
                    <a:pt x="577" y="451"/>
                    <a:pt x="630" y="451"/>
                  </a:cubicBezTo>
                  <a:cubicBezTo>
                    <a:pt x="683" y="451"/>
                    <a:pt x="741" y="444"/>
                    <a:pt x="800" y="433"/>
                  </a:cubicBezTo>
                  <a:cubicBezTo>
                    <a:pt x="806" y="467"/>
                    <a:pt x="819" y="499"/>
                    <a:pt x="840" y="527"/>
                  </a:cubicBezTo>
                  <a:lnTo>
                    <a:pt x="849" y="534"/>
                  </a:lnTo>
                  <a:cubicBezTo>
                    <a:pt x="862" y="542"/>
                    <a:pt x="879" y="547"/>
                    <a:pt x="894" y="547"/>
                  </a:cubicBezTo>
                  <a:cubicBezTo>
                    <a:pt x="958" y="547"/>
                    <a:pt x="1014" y="484"/>
                    <a:pt x="1038" y="429"/>
                  </a:cubicBezTo>
                  <a:cubicBezTo>
                    <a:pt x="1044" y="416"/>
                    <a:pt x="1048" y="403"/>
                    <a:pt x="1055" y="390"/>
                  </a:cubicBezTo>
                  <a:cubicBezTo>
                    <a:pt x="1074" y="341"/>
                    <a:pt x="1091" y="296"/>
                    <a:pt x="1130" y="274"/>
                  </a:cubicBezTo>
                  <a:cubicBezTo>
                    <a:pt x="1151" y="264"/>
                    <a:pt x="1177" y="262"/>
                    <a:pt x="1205" y="259"/>
                  </a:cubicBezTo>
                  <a:cubicBezTo>
                    <a:pt x="1222" y="257"/>
                    <a:pt x="1239" y="257"/>
                    <a:pt x="1256" y="253"/>
                  </a:cubicBezTo>
                  <a:cubicBezTo>
                    <a:pt x="1348" y="234"/>
                    <a:pt x="1421" y="152"/>
                    <a:pt x="1432" y="60"/>
                  </a:cubicBezTo>
                  <a:close/>
                  <a:moveTo>
                    <a:pt x="1380" y="0"/>
                  </a:moveTo>
                  <a:lnTo>
                    <a:pt x="1380" y="30"/>
                  </a:lnTo>
                  <a:cubicBezTo>
                    <a:pt x="1382" y="107"/>
                    <a:pt x="1322" y="184"/>
                    <a:pt x="1245" y="199"/>
                  </a:cubicBezTo>
                  <a:cubicBezTo>
                    <a:pt x="1230" y="204"/>
                    <a:pt x="1215" y="204"/>
                    <a:pt x="1200" y="206"/>
                  </a:cubicBezTo>
                  <a:cubicBezTo>
                    <a:pt x="1168" y="208"/>
                    <a:pt x="1136" y="210"/>
                    <a:pt x="1104" y="227"/>
                  </a:cubicBezTo>
                  <a:cubicBezTo>
                    <a:pt x="1048" y="257"/>
                    <a:pt x="1025" y="317"/>
                    <a:pt x="1003" y="371"/>
                  </a:cubicBezTo>
                  <a:cubicBezTo>
                    <a:pt x="999" y="384"/>
                    <a:pt x="995" y="397"/>
                    <a:pt x="990" y="407"/>
                  </a:cubicBezTo>
                  <a:cubicBezTo>
                    <a:pt x="972" y="450"/>
                    <a:pt x="931" y="492"/>
                    <a:pt x="896" y="492"/>
                  </a:cubicBezTo>
                  <a:cubicBezTo>
                    <a:pt x="890" y="492"/>
                    <a:pt x="884" y="491"/>
                    <a:pt x="879" y="489"/>
                  </a:cubicBezTo>
                  <a:cubicBezTo>
                    <a:pt x="862" y="463"/>
                    <a:pt x="851" y="431"/>
                    <a:pt x="849" y="401"/>
                  </a:cubicBezTo>
                  <a:lnTo>
                    <a:pt x="847" y="369"/>
                  </a:lnTo>
                  <a:lnTo>
                    <a:pt x="817" y="375"/>
                  </a:lnTo>
                  <a:cubicBezTo>
                    <a:pt x="750" y="388"/>
                    <a:pt x="688" y="399"/>
                    <a:pt x="628" y="399"/>
                  </a:cubicBezTo>
                  <a:cubicBezTo>
                    <a:pt x="581" y="399"/>
                    <a:pt x="540" y="392"/>
                    <a:pt x="504" y="377"/>
                  </a:cubicBezTo>
                  <a:cubicBezTo>
                    <a:pt x="485" y="371"/>
                    <a:pt x="465" y="360"/>
                    <a:pt x="448" y="352"/>
                  </a:cubicBezTo>
                  <a:cubicBezTo>
                    <a:pt x="425" y="339"/>
                    <a:pt x="401" y="328"/>
                    <a:pt x="375" y="317"/>
                  </a:cubicBezTo>
                  <a:cubicBezTo>
                    <a:pt x="350" y="311"/>
                    <a:pt x="322" y="307"/>
                    <a:pt x="294" y="307"/>
                  </a:cubicBezTo>
                  <a:cubicBezTo>
                    <a:pt x="204" y="307"/>
                    <a:pt x="116" y="352"/>
                    <a:pt x="67" y="424"/>
                  </a:cubicBezTo>
                  <a:cubicBezTo>
                    <a:pt x="1" y="521"/>
                    <a:pt x="9" y="660"/>
                    <a:pt x="84" y="750"/>
                  </a:cubicBezTo>
                  <a:cubicBezTo>
                    <a:pt x="138" y="812"/>
                    <a:pt x="219" y="851"/>
                    <a:pt x="333" y="872"/>
                  </a:cubicBezTo>
                  <a:lnTo>
                    <a:pt x="350" y="874"/>
                  </a:lnTo>
                  <a:cubicBezTo>
                    <a:pt x="384" y="881"/>
                    <a:pt x="416" y="885"/>
                    <a:pt x="444" y="900"/>
                  </a:cubicBezTo>
                  <a:cubicBezTo>
                    <a:pt x="468" y="915"/>
                    <a:pt x="491" y="945"/>
                    <a:pt x="485" y="973"/>
                  </a:cubicBezTo>
                  <a:cubicBezTo>
                    <a:pt x="474" y="1016"/>
                    <a:pt x="410" y="1024"/>
                    <a:pt x="343" y="1029"/>
                  </a:cubicBezTo>
                  <a:cubicBezTo>
                    <a:pt x="320" y="1031"/>
                    <a:pt x="294" y="1039"/>
                    <a:pt x="266" y="1052"/>
                  </a:cubicBezTo>
                  <a:lnTo>
                    <a:pt x="232" y="1067"/>
                  </a:lnTo>
                  <a:lnTo>
                    <a:pt x="260" y="1095"/>
                  </a:lnTo>
                  <a:cubicBezTo>
                    <a:pt x="399" y="1232"/>
                    <a:pt x="487" y="1433"/>
                    <a:pt x="564" y="1628"/>
                  </a:cubicBezTo>
                  <a:lnTo>
                    <a:pt x="570" y="1646"/>
                  </a:lnTo>
                  <a:lnTo>
                    <a:pt x="802" y="1643"/>
                  </a:lnTo>
                  <a:lnTo>
                    <a:pt x="808" y="1637"/>
                  </a:lnTo>
                  <a:cubicBezTo>
                    <a:pt x="851" y="1596"/>
                    <a:pt x="862" y="1541"/>
                    <a:pt x="870" y="1487"/>
                  </a:cubicBezTo>
                  <a:cubicBezTo>
                    <a:pt x="879" y="1438"/>
                    <a:pt x="888" y="1391"/>
                    <a:pt x="920" y="1367"/>
                  </a:cubicBezTo>
                  <a:cubicBezTo>
                    <a:pt x="939" y="1352"/>
                    <a:pt x="967" y="1344"/>
                    <a:pt x="1001" y="1344"/>
                  </a:cubicBezTo>
                  <a:cubicBezTo>
                    <a:pt x="1009" y="1344"/>
                    <a:pt x="1018" y="1345"/>
                    <a:pt x="1027" y="1346"/>
                  </a:cubicBezTo>
                  <a:cubicBezTo>
                    <a:pt x="1147" y="1354"/>
                    <a:pt x="1262" y="1403"/>
                    <a:pt x="1378" y="1455"/>
                  </a:cubicBezTo>
                  <a:lnTo>
                    <a:pt x="1404" y="1468"/>
                  </a:lnTo>
                  <a:lnTo>
                    <a:pt x="1415" y="1442"/>
                  </a:lnTo>
                  <a:cubicBezTo>
                    <a:pt x="1436" y="1382"/>
                    <a:pt x="1502" y="1335"/>
                    <a:pt x="1575" y="1324"/>
                  </a:cubicBezTo>
                  <a:cubicBezTo>
                    <a:pt x="1594" y="1321"/>
                    <a:pt x="1613" y="1320"/>
                    <a:pt x="1633" y="1320"/>
                  </a:cubicBezTo>
                  <a:cubicBezTo>
                    <a:pt x="1680" y="1320"/>
                    <a:pt x="1728" y="1328"/>
                    <a:pt x="1779" y="1337"/>
                  </a:cubicBezTo>
                  <a:cubicBezTo>
                    <a:pt x="1807" y="1341"/>
                    <a:pt x="1837" y="1346"/>
                    <a:pt x="1865" y="1350"/>
                  </a:cubicBezTo>
                  <a:lnTo>
                    <a:pt x="1884" y="1352"/>
                  </a:lnTo>
                  <a:lnTo>
                    <a:pt x="1892" y="1335"/>
                  </a:lnTo>
                  <a:cubicBezTo>
                    <a:pt x="1991" y="1157"/>
                    <a:pt x="2051" y="956"/>
                    <a:pt x="2066" y="750"/>
                  </a:cubicBezTo>
                  <a:lnTo>
                    <a:pt x="2066" y="733"/>
                  </a:lnTo>
                  <a:lnTo>
                    <a:pt x="1877" y="634"/>
                  </a:lnTo>
                  <a:cubicBezTo>
                    <a:pt x="1912" y="564"/>
                    <a:pt x="1886" y="474"/>
                    <a:pt x="1835" y="418"/>
                  </a:cubicBezTo>
                  <a:cubicBezTo>
                    <a:pt x="1781" y="360"/>
                    <a:pt x="1708" y="332"/>
                    <a:pt x="1644" y="317"/>
                  </a:cubicBezTo>
                  <a:cubicBezTo>
                    <a:pt x="1657" y="253"/>
                    <a:pt x="1642" y="182"/>
                    <a:pt x="1601" y="122"/>
                  </a:cubicBezTo>
                  <a:cubicBezTo>
                    <a:pt x="1554" y="54"/>
                    <a:pt x="1485" y="9"/>
                    <a:pt x="1410" y="2"/>
                  </a:cubicBezTo>
                  <a:lnTo>
                    <a:pt x="138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50"/>
            <p:cNvSpPr/>
            <p:nvPr/>
          </p:nvSpPr>
          <p:spPr>
            <a:xfrm>
              <a:off x="4154258" y="2251374"/>
              <a:ext cx="87206" cy="75186"/>
            </a:xfrm>
            <a:custGeom>
              <a:rect b="b" l="l" r="r" t="t"/>
              <a:pathLst>
                <a:path extrusionOk="0" h="2646" w="3069">
                  <a:moveTo>
                    <a:pt x="1580" y="1"/>
                  </a:moveTo>
                  <a:cubicBezTo>
                    <a:pt x="1539" y="20"/>
                    <a:pt x="1507" y="52"/>
                    <a:pt x="1522" y="93"/>
                  </a:cubicBezTo>
                  <a:cubicBezTo>
                    <a:pt x="1498" y="103"/>
                    <a:pt x="1473" y="107"/>
                    <a:pt x="1447" y="107"/>
                  </a:cubicBezTo>
                  <a:cubicBezTo>
                    <a:pt x="1399" y="107"/>
                    <a:pt x="1349" y="93"/>
                    <a:pt x="1301" y="82"/>
                  </a:cubicBezTo>
                  <a:cubicBezTo>
                    <a:pt x="1274" y="76"/>
                    <a:pt x="1244" y="71"/>
                    <a:pt x="1214" y="71"/>
                  </a:cubicBezTo>
                  <a:cubicBezTo>
                    <a:pt x="1166" y="71"/>
                    <a:pt x="1121" y="83"/>
                    <a:pt x="1091" y="121"/>
                  </a:cubicBezTo>
                  <a:cubicBezTo>
                    <a:pt x="1079" y="138"/>
                    <a:pt x="1070" y="159"/>
                    <a:pt x="1055" y="179"/>
                  </a:cubicBezTo>
                  <a:cubicBezTo>
                    <a:pt x="1028" y="212"/>
                    <a:pt x="986" y="225"/>
                    <a:pt x="942" y="225"/>
                  </a:cubicBezTo>
                  <a:cubicBezTo>
                    <a:pt x="907" y="225"/>
                    <a:pt x="870" y="216"/>
                    <a:pt x="839" y="202"/>
                  </a:cubicBezTo>
                  <a:cubicBezTo>
                    <a:pt x="766" y="170"/>
                    <a:pt x="704" y="119"/>
                    <a:pt x="629" y="97"/>
                  </a:cubicBezTo>
                  <a:cubicBezTo>
                    <a:pt x="609" y="92"/>
                    <a:pt x="588" y="89"/>
                    <a:pt x="567" y="89"/>
                  </a:cubicBezTo>
                  <a:cubicBezTo>
                    <a:pt x="502" y="89"/>
                    <a:pt x="437" y="115"/>
                    <a:pt x="393" y="164"/>
                  </a:cubicBezTo>
                  <a:cubicBezTo>
                    <a:pt x="337" y="226"/>
                    <a:pt x="324" y="328"/>
                    <a:pt x="369" y="399"/>
                  </a:cubicBezTo>
                  <a:cubicBezTo>
                    <a:pt x="410" y="463"/>
                    <a:pt x="494" y="511"/>
                    <a:pt x="487" y="583"/>
                  </a:cubicBezTo>
                  <a:cubicBezTo>
                    <a:pt x="483" y="639"/>
                    <a:pt x="429" y="676"/>
                    <a:pt x="399" y="723"/>
                  </a:cubicBezTo>
                  <a:cubicBezTo>
                    <a:pt x="359" y="789"/>
                    <a:pt x="365" y="875"/>
                    <a:pt x="395" y="946"/>
                  </a:cubicBezTo>
                  <a:cubicBezTo>
                    <a:pt x="427" y="1016"/>
                    <a:pt x="483" y="1076"/>
                    <a:pt x="534" y="1132"/>
                  </a:cubicBezTo>
                  <a:lnTo>
                    <a:pt x="811" y="1125"/>
                  </a:lnTo>
                  <a:cubicBezTo>
                    <a:pt x="815" y="1173"/>
                    <a:pt x="817" y="1220"/>
                    <a:pt x="821" y="1267"/>
                  </a:cubicBezTo>
                  <a:cubicBezTo>
                    <a:pt x="933" y="1312"/>
                    <a:pt x="1036" y="1380"/>
                    <a:pt x="1119" y="1468"/>
                  </a:cubicBezTo>
                  <a:cubicBezTo>
                    <a:pt x="1014" y="1498"/>
                    <a:pt x="909" y="1530"/>
                    <a:pt x="806" y="1560"/>
                  </a:cubicBezTo>
                  <a:cubicBezTo>
                    <a:pt x="785" y="1567"/>
                    <a:pt x="764" y="1573"/>
                    <a:pt x="749" y="1588"/>
                  </a:cubicBezTo>
                  <a:cubicBezTo>
                    <a:pt x="687" y="1644"/>
                    <a:pt x="755" y="1753"/>
                    <a:pt x="723" y="1830"/>
                  </a:cubicBezTo>
                  <a:cubicBezTo>
                    <a:pt x="703" y="1852"/>
                    <a:pt x="676" y="1857"/>
                    <a:pt x="646" y="1857"/>
                  </a:cubicBezTo>
                  <a:cubicBezTo>
                    <a:pt x="613" y="1857"/>
                    <a:pt x="577" y="1851"/>
                    <a:pt x="544" y="1851"/>
                  </a:cubicBezTo>
                  <a:cubicBezTo>
                    <a:pt x="514" y="1851"/>
                    <a:pt x="487" y="1856"/>
                    <a:pt x="468" y="1878"/>
                  </a:cubicBezTo>
                  <a:cubicBezTo>
                    <a:pt x="434" y="1914"/>
                    <a:pt x="447" y="1974"/>
                    <a:pt x="440" y="2023"/>
                  </a:cubicBezTo>
                  <a:cubicBezTo>
                    <a:pt x="429" y="2111"/>
                    <a:pt x="350" y="2175"/>
                    <a:pt x="264" y="2199"/>
                  </a:cubicBezTo>
                  <a:cubicBezTo>
                    <a:pt x="229" y="2208"/>
                    <a:pt x="193" y="2211"/>
                    <a:pt x="157" y="2211"/>
                  </a:cubicBezTo>
                  <a:cubicBezTo>
                    <a:pt x="105" y="2211"/>
                    <a:pt x="52" y="2204"/>
                    <a:pt x="1" y="2197"/>
                  </a:cubicBezTo>
                  <a:lnTo>
                    <a:pt x="1" y="2197"/>
                  </a:lnTo>
                  <a:cubicBezTo>
                    <a:pt x="63" y="2306"/>
                    <a:pt x="125" y="2413"/>
                    <a:pt x="187" y="2522"/>
                  </a:cubicBezTo>
                  <a:cubicBezTo>
                    <a:pt x="200" y="2548"/>
                    <a:pt x="217" y="2574"/>
                    <a:pt x="243" y="2589"/>
                  </a:cubicBezTo>
                  <a:cubicBezTo>
                    <a:pt x="264" y="2604"/>
                    <a:pt x="290" y="2606"/>
                    <a:pt x="316" y="2610"/>
                  </a:cubicBezTo>
                  <a:cubicBezTo>
                    <a:pt x="525" y="2634"/>
                    <a:pt x="736" y="2646"/>
                    <a:pt x="948" y="2646"/>
                  </a:cubicBezTo>
                  <a:cubicBezTo>
                    <a:pt x="1233" y="2646"/>
                    <a:pt x="1519" y="2624"/>
                    <a:pt x="1801" y="2582"/>
                  </a:cubicBezTo>
                  <a:cubicBezTo>
                    <a:pt x="1833" y="2576"/>
                    <a:pt x="1865" y="2572"/>
                    <a:pt x="1891" y="2552"/>
                  </a:cubicBezTo>
                  <a:cubicBezTo>
                    <a:pt x="1929" y="2525"/>
                    <a:pt x="1942" y="2475"/>
                    <a:pt x="1963" y="2432"/>
                  </a:cubicBezTo>
                  <a:cubicBezTo>
                    <a:pt x="2039" y="2276"/>
                    <a:pt x="2228" y="2205"/>
                    <a:pt x="2401" y="2205"/>
                  </a:cubicBezTo>
                  <a:cubicBezTo>
                    <a:pt x="2404" y="2205"/>
                    <a:pt x="2406" y="2205"/>
                    <a:pt x="2409" y="2205"/>
                  </a:cubicBezTo>
                  <a:cubicBezTo>
                    <a:pt x="2447" y="2206"/>
                    <a:pt x="2488" y="2208"/>
                    <a:pt x="2528" y="2208"/>
                  </a:cubicBezTo>
                  <a:cubicBezTo>
                    <a:pt x="2628" y="2208"/>
                    <a:pt x="2726" y="2195"/>
                    <a:pt x="2778" y="2117"/>
                  </a:cubicBezTo>
                  <a:cubicBezTo>
                    <a:pt x="2827" y="2042"/>
                    <a:pt x="2810" y="1937"/>
                    <a:pt x="2859" y="1863"/>
                  </a:cubicBezTo>
                  <a:cubicBezTo>
                    <a:pt x="2874" y="1837"/>
                    <a:pt x="2898" y="1818"/>
                    <a:pt x="2913" y="1792"/>
                  </a:cubicBezTo>
                  <a:cubicBezTo>
                    <a:pt x="2945" y="1745"/>
                    <a:pt x="2951" y="1680"/>
                    <a:pt x="2930" y="1627"/>
                  </a:cubicBezTo>
                  <a:cubicBezTo>
                    <a:pt x="2917" y="1601"/>
                    <a:pt x="2900" y="1578"/>
                    <a:pt x="2889" y="1552"/>
                  </a:cubicBezTo>
                  <a:cubicBezTo>
                    <a:pt x="2859" y="1470"/>
                    <a:pt x="2904" y="1383"/>
                    <a:pt x="2943" y="1305"/>
                  </a:cubicBezTo>
                  <a:cubicBezTo>
                    <a:pt x="3013" y="1151"/>
                    <a:pt x="3056" y="986"/>
                    <a:pt x="3067" y="817"/>
                  </a:cubicBezTo>
                  <a:cubicBezTo>
                    <a:pt x="3069" y="793"/>
                    <a:pt x="3069" y="770"/>
                    <a:pt x="3054" y="751"/>
                  </a:cubicBezTo>
                  <a:cubicBezTo>
                    <a:pt x="3035" y="725"/>
                    <a:pt x="2994" y="725"/>
                    <a:pt x="2960" y="721"/>
                  </a:cubicBezTo>
                  <a:cubicBezTo>
                    <a:pt x="2878" y="706"/>
                    <a:pt x="2818" y="639"/>
                    <a:pt x="2767" y="577"/>
                  </a:cubicBezTo>
                  <a:cubicBezTo>
                    <a:pt x="2726" y="528"/>
                    <a:pt x="2683" y="474"/>
                    <a:pt x="2679" y="412"/>
                  </a:cubicBezTo>
                  <a:cubicBezTo>
                    <a:pt x="2679" y="393"/>
                    <a:pt x="2685" y="373"/>
                    <a:pt x="2692" y="356"/>
                  </a:cubicBezTo>
                  <a:cubicBezTo>
                    <a:pt x="2576" y="303"/>
                    <a:pt x="2458" y="254"/>
                    <a:pt x="2332" y="243"/>
                  </a:cubicBezTo>
                  <a:cubicBezTo>
                    <a:pt x="2324" y="242"/>
                    <a:pt x="2316" y="242"/>
                    <a:pt x="2308" y="242"/>
                  </a:cubicBezTo>
                  <a:cubicBezTo>
                    <a:pt x="2271" y="242"/>
                    <a:pt x="2234" y="248"/>
                    <a:pt x="2206" y="271"/>
                  </a:cubicBezTo>
                  <a:cubicBezTo>
                    <a:pt x="2128" y="333"/>
                    <a:pt x="2167" y="474"/>
                    <a:pt x="2094" y="543"/>
                  </a:cubicBezTo>
                  <a:lnTo>
                    <a:pt x="1891" y="543"/>
                  </a:lnTo>
                  <a:cubicBezTo>
                    <a:pt x="1813" y="348"/>
                    <a:pt x="1726" y="144"/>
                    <a:pt x="158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50"/>
            <p:cNvSpPr/>
            <p:nvPr/>
          </p:nvSpPr>
          <p:spPr>
            <a:xfrm>
              <a:off x="4152809" y="2250464"/>
              <a:ext cx="89450" cy="76863"/>
            </a:xfrm>
            <a:custGeom>
              <a:rect b="b" l="l" r="r" t="t"/>
              <a:pathLst>
                <a:path extrusionOk="0" h="2705" w="3148">
                  <a:moveTo>
                    <a:pt x="1627" y="65"/>
                  </a:moveTo>
                  <a:cubicBezTo>
                    <a:pt x="1759" y="202"/>
                    <a:pt x="1843" y="397"/>
                    <a:pt x="1918" y="585"/>
                  </a:cubicBezTo>
                  <a:lnTo>
                    <a:pt x="1924" y="603"/>
                  </a:lnTo>
                  <a:lnTo>
                    <a:pt x="2156" y="600"/>
                  </a:lnTo>
                  <a:lnTo>
                    <a:pt x="2162" y="594"/>
                  </a:lnTo>
                  <a:cubicBezTo>
                    <a:pt x="2205" y="553"/>
                    <a:pt x="2216" y="498"/>
                    <a:pt x="2224" y="444"/>
                  </a:cubicBezTo>
                  <a:cubicBezTo>
                    <a:pt x="2233" y="395"/>
                    <a:pt x="2242" y="348"/>
                    <a:pt x="2274" y="324"/>
                  </a:cubicBezTo>
                  <a:cubicBezTo>
                    <a:pt x="2293" y="309"/>
                    <a:pt x="2321" y="301"/>
                    <a:pt x="2355" y="301"/>
                  </a:cubicBezTo>
                  <a:cubicBezTo>
                    <a:pt x="2363" y="301"/>
                    <a:pt x="2372" y="302"/>
                    <a:pt x="2381" y="303"/>
                  </a:cubicBezTo>
                  <a:cubicBezTo>
                    <a:pt x="2494" y="311"/>
                    <a:pt x="2601" y="354"/>
                    <a:pt x="2711" y="403"/>
                  </a:cubicBezTo>
                  <a:cubicBezTo>
                    <a:pt x="2706" y="416"/>
                    <a:pt x="2704" y="429"/>
                    <a:pt x="2704" y="444"/>
                  </a:cubicBezTo>
                  <a:cubicBezTo>
                    <a:pt x="2706" y="519"/>
                    <a:pt x="2760" y="581"/>
                    <a:pt x="2796" y="626"/>
                  </a:cubicBezTo>
                  <a:cubicBezTo>
                    <a:pt x="2856" y="697"/>
                    <a:pt x="2919" y="763"/>
                    <a:pt x="3006" y="778"/>
                  </a:cubicBezTo>
                  <a:cubicBezTo>
                    <a:pt x="3013" y="780"/>
                    <a:pt x="3021" y="780"/>
                    <a:pt x="3030" y="783"/>
                  </a:cubicBezTo>
                  <a:cubicBezTo>
                    <a:pt x="3051" y="785"/>
                    <a:pt x="3075" y="787"/>
                    <a:pt x="3084" y="800"/>
                  </a:cubicBezTo>
                  <a:cubicBezTo>
                    <a:pt x="3092" y="810"/>
                    <a:pt x="3092" y="830"/>
                    <a:pt x="3090" y="847"/>
                  </a:cubicBezTo>
                  <a:cubicBezTo>
                    <a:pt x="3081" y="1012"/>
                    <a:pt x="3039" y="1177"/>
                    <a:pt x="2968" y="1325"/>
                  </a:cubicBezTo>
                  <a:lnTo>
                    <a:pt x="2961" y="1340"/>
                  </a:lnTo>
                  <a:cubicBezTo>
                    <a:pt x="2925" y="1417"/>
                    <a:pt x="2882" y="1507"/>
                    <a:pt x="2916" y="1592"/>
                  </a:cubicBezTo>
                  <a:cubicBezTo>
                    <a:pt x="2921" y="1610"/>
                    <a:pt x="2929" y="1622"/>
                    <a:pt x="2938" y="1637"/>
                  </a:cubicBezTo>
                  <a:cubicBezTo>
                    <a:pt x="2944" y="1648"/>
                    <a:pt x="2951" y="1659"/>
                    <a:pt x="2955" y="1670"/>
                  </a:cubicBezTo>
                  <a:cubicBezTo>
                    <a:pt x="2974" y="1715"/>
                    <a:pt x="2970" y="1770"/>
                    <a:pt x="2942" y="1809"/>
                  </a:cubicBezTo>
                  <a:cubicBezTo>
                    <a:pt x="2936" y="1820"/>
                    <a:pt x="2927" y="1830"/>
                    <a:pt x="2916" y="1841"/>
                  </a:cubicBezTo>
                  <a:cubicBezTo>
                    <a:pt x="2906" y="1854"/>
                    <a:pt x="2895" y="1865"/>
                    <a:pt x="2886" y="1880"/>
                  </a:cubicBezTo>
                  <a:cubicBezTo>
                    <a:pt x="2859" y="1920"/>
                    <a:pt x="2850" y="1969"/>
                    <a:pt x="2844" y="2017"/>
                  </a:cubicBezTo>
                  <a:cubicBezTo>
                    <a:pt x="2835" y="2059"/>
                    <a:pt x="2829" y="2102"/>
                    <a:pt x="2807" y="2134"/>
                  </a:cubicBezTo>
                  <a:cubicBezTo>
                    <a:pt x="2762" y="2201"/>
                    <a:pt x="2675" y="2213"/>
                    <a:pt x="2586" y="2213"/>
                  </a:cubicBezTo>
                  <a:cubicBezTo>
                    <a:pt x="2561" y="2213"/>
                    <a:pt x="2536" y="2213"/>
                    <a:pt x="2511" y="2212"/>
                  </a:cubicBezTo>
                  <a:lnTo>
                    <a:pt x="2456" y="2212"/>
                  </a:lnTo>
                  <a:cubicBezTo>
                    <a:pt x="2289" y="2212"/>
                    <a:pt x="2079" y="2274"/>
                    <a:pt x="1991" y="2454"/>
                  </a:cubicBezTo>
                  <a:cubicBezTo>
                    <a:pt x="1984" y="2462"/>
                    <a:pt x="1980" y="2473"/>
                    <a:pt x="1976" y="2484"/>
                  </a:cubicBezTo>
                  <a:cubicBezTo>
                    <a:pt x="1961" y="2516"/>
                    <a:pt x="1948" y="2546"/>
                    <a:pt x="1924" y="2563"/>
                  </a:cubicBezTo>
                  <a:cubicBezTo>
                    <a:pt x="1905" y="2578"/>
                    <a:pt x="1877" y="2582"/>
                    <a:pt x="1847" y="2587"/>
                  </a:cubicBezTo>
                  <a:cubicBezTo>
                    <a:pt x="1570" y="2629"/>
                    <a:pt x="1288" y="2650"/>
                    <a:pt x="1005" y="2650"/>
                  </a:cubicBezTo>
                  <a:cubicBezTo>
                    <a:pt x="792" y="2650"/>
                    <a:pt x="579" y="2638"/>
                    <a:pt x="369" y="2614"/>
                  </a:cubicBezTo>
                  <a:cubicBezTo>
                    <a:pt x="348" y="2612"/>
                    <a:pt x="324" y="2610"/>
                    <a:pt x="307" y="2599"/>
                  </a:cubicBezTo>
                  <a:cubicBezTo>
                    <a:pt x="288" y="2587"/>
                    <a:pt x="273" y="2563"/>
                    <a:pt x="260" y="2539"/>
                  </a:cubicBezTo>
                  <a:lnTo>
                    <a:pt x="101" y="2263"/>
                  </a:lnTo>
                  <a:lnTo>
                    <a:pt x="101" y="2263"/>
                  </a:lnTo>
                  <a:cubicBezTo>
                    <a:pt x="135" y="2267"/>
                    <a:pt x="171" y="2270"/>
                    <a:pt x="206" y="2270"/>
                  </a:cubicBezTo>
                  <a:cubicBezTo>
                    <a:pt x="247" y="2270"/>
                    <a:pt x="287" y="2266"/>
                    <a:pt x="322" y="2257"/>
                  </a:cubicBezTo>
                  <a:cubicBezTo>
                    <a:pt x="410" y="2233"/>
                    <a:pt x="504" y="2162"/>
                    <a:pt x="519" y="2057"/>
                  </a:cubicBezTo>
                  <a:cubicBezTo>
                    <a:pt x="521" y="2042"/>
                    <a:pt x="521" y="2025"/>
                    <a:pt x="521" y="2010"/>
                  </a:cubicBezTo>
                  <a:cubicBezTo>
                    <a:pt x="521" y="1976"/>
                    <a:pt x="521" y="1946"/>
                    <a:pt x="538" y="1929"/>
                  </a:cubicBezTo>
                  <a:cubicBezTo>
                    <a:pt x="549" y="1916"/>
                    <a:pt x="566" y="1910"/>
                    <a:pt x="594" y="1910"/>
                  </a:cubicBezTo>
                  <a:cubicBezTo>
                    <a:pt x="611" y="1910"/>
                    <a:pt x="626" y="1912"/>
                    <a:pt x="643" y="1914"/>
                  </a:cubicBezTo>
                  <a:cubicBezTo>
                    <a:pt x="660" y="1916"/>
                    <a:pt x="680" y="1916"/>
                    <a:pt x="697" y="1916"/>
                  </a:cubicBezTo>
                  <a:cubicBezTo>
                    <a:pt x="725" y="1916"/>
                    <a:pt x="763" y="1914"/>
                    <a:pt x="793" y="1882"/>
                  </a:cubicBezTo>
                  <a:lnTo>
                    <a:pt x="798" y="1873"/>
                  </a:lnTo>
                  <a:cubicBezTo>
                    <a:pt x="815" y="1832"/>
                    <a:pt x="810" y="1787"/>
                    <a:pt x="804" y="1747"/>
                  </a:cubicBezTo>
                  <a:cubicBezTo>
                    <a:pt x="798" y="1693"/>
                    <a:pt x="795" y="1661"/>
                    <a:pt x="817" y="1640"/>
                  </a:cubicBezTo>
                  <a:cubicBezTo>
                    <a:pt x="830" y="1629"/>
                    <a:pt x="847" y="1625"/>
                    <a:pt x="864" y="1618"/>
                  </a:cubicBezTo>
                  <a:lnTo>
                    <a:pt x="1220" y="1513"/>
                  </a:lnTo>
                  <a:lnTo>
                    <a:pt x="1190" y="1481"/>
                  </a:lnTo>
                  <a:cubicBezTo>
                    <a:pt x="1106" y="1395"/>
                    <a:pt x="1007" y="1327"/>
                    <a:pt x="898" y="1280"/>
                  </a:cubicBezTo>
                  <a:lnTo>
                    <a:pt x="887" y="1132"/>
                  </a:lnTo>
                  <a:lnTo>
                    <a:pt x="598" y="1136"/>
                  </a:lnTo>
                  <a:cubicBezTo>
                    <a:pt x="549" y="1085"/>
                    <a:pt x="500" y="1031"/>
                    <a:pt x="472" y="967"/>
                  </a:cubicBezTo>
                  <a:cubicBezTo>
                    <a:pt x="446" y="911"/>
                    <a:pt x="433" y="830"/>
                    <a:pt x="474" y="770"/>
                  </a:cubicBezTo>
                  <a:cubicBezTo>
                    <a:pt x="483" y="755"/>
                    <a:pt x="493" y="742"/>
                    <a:pt x="506" y="727"/>
                  </a:cubicBezTo>
                  <a:cubicBezTo>
                    <a:pt x="532" y="697"/>
                    <a:pt x="562" y="665"/>
                    <a:pt x="564" y="618"/>
                  </a:cubicBezTo>
                  <a:cubicBezTo>
                    <a:pt x="570" y="558"/>
                    <a:pt x="528" y="513"/>
                    <a:pt x="491" y="472"/>
                  </a:cubicBezTo>
                  <a:cubicBezTo>
                    <a:pt x="472" y="455"/>
                    <a:pt x="457" y="435"/>
                    <a:pt x="444" y="418"/>
                  </a:cubicBezTo>
                  <a:cubicBezTo>
                    <a:pt x="405" y="358"/>
                    <a:pt x="414" y="268"/>
                    <a:pt x="465" y="213"/>
                  </a:cubicBezTo>
                  <a:cubicBezTo>
                    <a:pt x="502" y="173"/>
                    <a:pt x="562" y="148"/>
                    <a:pt x="622" y="148"/>
                  </a:cubicBezTo>
                  <a:cubicBezTo>
                    <a:pt x="639" y="148"/>
                    <a:pt x="656" y="150"/>
                    <a:pt x="673" y="155"/>
                  </a:cubicBezTo>
                  <a:cubicBezTo>
                    <a:pt x="716" y="168"/>
                    <a:pt x="755" y="189"/>
                    <a:pt x="795" y="213"/>
                  </a:cubicBezTo>
                  <a:cubicBezTo>
                    <a:pt x="821" y="230"/>
                    <a:pt x="849" y="245"/>
                    <a:pt x="879" y="258"/>
                  </a:cubicBezTo>
                  <a:cubicBezTo>
                    <a:pt x="915" y="275"/>
                    <a:pt x="956" y="283"/>
                    <a:pt x="992" y="283"/>
                  </a:cubicBezTo>
                  <a:cubicBezTo>
                    <a:pt x="1050" y="283"/>
                    <a:pt x="1097" y="264"/>
                    <a:pt x="1127" y="226"/>
                  </a:cubicBezTo>
                  <a:cubicBezTo>
                    <a:pt x="1134" y="217"/>
                    <a:pt x="1140" y="206"/>
                    <a:pt x="1147" y="193"/>
                  </a:cubicBezTo>
                  <a:cubicBezTo>
                    <a:pt x="1153" y="185"/>
                    <a:pt x="1157" y="176"/>
                    <a:pt x="1164" y="170"/>
                  </a:cubicBezTo>
                  <a:cubicBezTo>
                    <a:pt x="1185" y="143"/>
                    <a:pt x="1221" y="130"/>
                    <a:pt x="1267" y="130"/>
                  </a:cubicBezTo>
                  <a:cubicBezTo>
                    <a:pt x="1291" y="130"/>
                    <a:pt x="1317" y="133"/>
                    <a:pt x="1346" y="140"/>
                  </a:cubicBezTo>
                  <a:lnTo>
                    <a:pt x="1370" y="146"/>
                  </a:lnTo>
                  <a:cubicBezTo>
                    <a:pt x="1412" y="156"/>
                    <a:pt x="1457" y="165"/>
                    <a:pt x="1499" y="165"/>
                  </a:cubicBezTo>
                  <a:cubicBezTo>
                    <a:pt x="1529" y="165"/>
                    <a:pt x="1558" y="160"/>
                    <a:pt x="1584" y="148"/>
                  </a:cubicBezTo>
                  <a:lnTo>
                    <a:pt x="1607" y="138"/>
                  </a:lnTo>
                  <a:lnTo>
                    <a:pt x="1599" y="114"/>
                  </a:lnTo>
                  <a:cubicBezTo>
                    <a:pt x="1590" y="95"/>
                    <a:pt x="1607" y="78"/>
                    <a:pt x="1627" y="65"/>
                  </a:cubicBezTo>
                  <a:close/>
                  <a:moveTo>
                    <a:pt x="1637" y="1"/>
                  </a:moveTo>
                  <a:lnTo>
                    <a:pt x="1620" y="9"/>
                  </a:lnTo>
                  <a:cubicBezTo>
                    <a:pt x="1569" y="33"/>
                    <a:pt x="1541" y="69"/>
                    <a:pt x="1543" y="108"/>
                  </a:cubicBezTo>
                  <a:cubicBezTo>
                    <a:pt x="1530" y="111"/>
                    <a:pt x="1517" y="112"/>
                    <a:pt x="1502" y="112"/>
                  </a:cubicBezTo>
                  <a:cubicBezTo>
                    <a:pt x="1465" y="112"/>
                    <a:pt x="1422" y="103"/>
                    <a:pt x="1382" y="93"/>
                  </a:cubicBezTo>
                  <a:lnTo>
                    <a:pt x="1359" y="88"/>
                  </a:lnTo>
                  <a:cubicBezTo>
                    <a:pt x="1326" y="81"/>
                    <a:pt x="1296" y="77"/>
                    <a:pt x="1268" y="77"/>
                  </a:cubicBezTo>
                  <a:cubicBezTo>
                    <a:pt x="1204" y="77"/>
                    <a:pt x="1154" y="97"/>
                    <a:pt x="1123" y="136"/>
                  </a:cubicBezTo>
                  <a:cubicBezTo>
                    <a:pt x="1115" y="144"/>
                    <a:pt x="1108" y="157"/>
                    <a:pt x="1102" y="168"/>
                  </a:cubicBezTo>
                  <a:cubicBezTo>
                    <a:pt x="1095" y="176"/>
                    <a:pt x="1091" y="185"/>
                    <a:pt x="1085" y="193"/>
                  </a:cubicBezTo>
                  <a:cubicBezTo>
                    <a:pt x="1061" y="223"/>
                    <a:pt x="1022" y="230"/>
                    <a:pt x="992" y="230"/>
                  </a:cubicBezTo>
                  <a:cubicBezTo>
                    <a:pt x="962" y="230"/>
                    <a:pt x="930" y="223"/>
                    <a:pt x="900" y="208"/>
                  </a:cubicBezTo>
                  <a:cubicBezTo>
                    <a:pt x="872" y="198"/>
                    <a:pt x="849" y="183"/>
                    <a:pt x="821" y="168"/>
                  </a:cubicBezTo>
                  <a:cubicBezTo>
                    <a:pt x="780" y="142"/>
                    <a:pt x="735" y="116"/>
                    <a:pt x="686" y="103"/>
                  </a:cubicBezTo>
                  <a:cubicBezTo>
                    <a:pt x="665" y="98"/>
                    <a:pt x="642" y="95"/>
                    <a:pt x="620" y="95"/>
                  </a:cubicBezTo>
                  <a:cubicBezTo>
                    <a:pt x="546" y="95"/>
                    <a:pt x="473" y="125"/>
                    <a:pt x="425" y="176"/>
                  </a:cubicBezTo>
                  <a:cubicBezTo>
                    <a:pt x="358" y="251"/>
                    <a:pt x="348" y="367"/>
                    <a:pt x="399" y="446"/>
                  </a:cubicBezTo>
                  <a:cubicBezTo>
                    <a:pt x="414" y="470"/>
                    <a:pt x="433" y="489"/>
                    <a:pt x="450" y="508"/>
                  </a:cubicBezTo>
                  <a:cubicBezTo>
                    <a:pt x="485" y="545"/>
                    <a:pt x="515" y="577"/>
                    <a:pt x="510" y="613"/>
                  </a:cubicBezTo>
                  <a:cubicBezTo>
                    <a:pt x="508" y="641"/>
                    <a:pt x="487" y="667"/>
                    <a:pt x="465" y="693"/>
                  </a:cubicBezTo>
                  <a:cubicBezTo>
                    <a:pt x="453" y="708"/>
                    <a:pt x="438" y="725"/>
                    <a:pt x="429" y="740"/>
                  </a:cubicBezTo>
                  <a:cubicBezTo>
                    <a:pt x="384" y="808"/>
                    <a:pt x="384" y="900"/>
                    <a:pt x="423" y="990"/>
                  </a:cubicBezTo>
                  <a:cubicBezTo>
                    <a:pt x="457" y="1065"/>
                    <a:pt x="513" y="1125"/>
                    <a:pt x="566" y="1183"/>
                  </a:cubicBezTo>
                  <a:lnTo>
                    <a:pt x="575" y="1192"/>
                  </a:lnTo>
                  <a:lnTo>
                    <a:pt x="838" y="1185"/>
                  </a:lnTo>
                  <a:lnTo>
                    <a:pt x="847" y="1316"/>
                  </a:lnTo>
                  <a:lnTo>
                    <a:pt x="862" y="1322"/>
                  </a:lnTo>
                  <a:cubicBezTo>
                    <a:pt x="956" y="1361"/>
                    <a:pt x="1044" y="1419"/>
                    <a:pt x="1119" y="1487"/>
                  </a:cubicBezTo>
                  <a:lnTo>
                    <a:pt x="849" y="1567"/>
                  </a:lnTo>
                  <a:cubicBezTo>
                    <a:pt x="830" y="1573"/>
                    <a:pt x="802" y="1582"/>
                    <a:pt x="783" y="1599"/>
                  </a:cubicBezTo>
                  <a:cubicBezTo>
                    <a:pt x="735" y="1642"/>
                    <a:pt x="744" y="1700"/>
                    <a:pt x="750" y="1753"/>
                  </a:cubicBezTo>
                  <a:cubicBezTo>
                    <a:pt x="755" y="1787"/>
                    <a:pt x="761" y="1822"/>
                    <a:pt x="750" y="1847"/>
                  </a:cubicBezTo>
                  <a:cubicBezTo>
                    <a:pt x="738" y="1859"/>
                    <a:pt x="716" y="1863"/>
                    <a:pt x="690" y="1863"/>
                  </a:cubicBezTo>
                  <a:cubicBezTo>
                    <a:pt x="677" y="1863"/>
                    <a:pt x="663" y="1862"/>
                    <a:pt x="648" y="1860"/>
                  </a:cubicBezTo>
                  <a:cubicBezTo>
                    <a:pt x="630" y="1858"/>
                    <a:pt x="611" y="1856"/>
                    <a:pt x="594" y="1856"/>
                  </a:cubicBezTo>
                  <a:cubicBezTo>
                    <a:pt x="568" y="1856"/>
                    <a:pt x="528" y="1860"/>
                    <a:pt x="498" y="1892"/>
                  </a:cubicBezTo>
                  <a:cubicBezTo>
                    <a:pt x="468" y="1925"/>
                    <a:pt x="468" y="1969"/>
                    <a:pt x="468" y="2008"/>
                  </a:cubicBezTo>
                  <a:cubicBezTo>
                    <a:pt x="468" y="2023"/>
                    <a:pt x="468" y="2038"/>
                    <a:pt x="465" y="2051"/>
                  </a:cubicBezTo>
                  <a:cubicBezTo>
                    <a:pt x="455" y="2130"/>
                    <a:pt x="378" y="2186"/>
                    <a:pt x="309" y="2205"/>
                  </a:cubicBezTo>
                  <a:cubicBezTo>
                    <a:pt x="280" y="2213"/>
                    <a:pt x="246" y="2216"/>
                    <a:pt x="211" y="2216"/>
                  </a:cubicBezTo>
                  <a:cubicBezTo>
                    <a:pt x="160" y="2216"/>
                    <a:pt x="105" y="2209"/>
                    <a:pt x="56" y="2203"/>
                  </a:cubicBezTo>
                  <a:lnTo>
                    <a:pt x="0" y="2194"/>
                  </a:lnTo>
                  <a:lnTo>
                    <a:pt x="215" y="2567"/>
                  </a:lnTo>
                  <a:cubicBezTo>
                    <a:pt x="230" y="2593"/>
                    <a:pt x="247" y="2625"/>
                    <a:pt x="279" y="2644"/>
                  </a:cubicBezTo>
                  <a:cubicBezTo>
                    <a:pt x="307" y="2662"/>
                    <a:pt x="339" y="2666"/>
                    <a:pt x="363" y="2668"/>
                  </a:cubicBezTo>
                  <a:cubicBezTo>
                    <a:pt x="575" y="2692"/>
                    <a:pt x="791" y="2704"/>
                    <a:pt x="1003" y="2704"/>
                  </a:cubicBezTo>
                  <a:cubicBezTo>
                    <a:pt x="1288" y="2704"/>
                    <a:pt x="1575" y="2683"/>
                    <a:pt x="1856" y="2640"/>
                  </a:cubicBezTo>
                  <a:cubicBezTo>
                    <a:pt x="1886" y="2636"/>
                    <a:pt x="1924" y="2629"/>
                    <a:pt x="1957" y="2606"/>
                  </a:cubicBezTo>
                  <a:cubicBezTo>
                    <a:pt x="1991" y="2580"/>
                    <a:pt x="2010" y="2542"/>
                    <a:pt x="2025" y="2505"/>
                  </a:cubicBezTo>
                  <a:cubicBezTo>
                    <a:pt x="2029" y="2497"/>
                    <a:pt x="2034" y="2486"/>
                    <a:pt x="2038" y="2477"/>
                  </a:cubicBezTo>
                  <a:cubicBezTo>
                    <a:pt x="2115" y="2321"/>
                    <a:pt x="2310" y="2265"/>
                    <a:pt x="2460" y="2265"/>
                  </a:cubicBezTo>
                  <a:lnTo>
                    <a:pt x="2511" y="2265"/>
                  </a:lnTo>
                  <a:cubicBezTo>
                    <a:pt x="2533" y="2265"/>
                    <a:pt x="2556" y="2267"/>
                    <a:pt x="2578" y="2267"/>
                  </a:cubicBezTo>
                  <a:cubicBezTo>
                    <a:pt x="2679" y="2267"/>
                    <a:pt x="2790" y="2254"/>
                    <a:pt x="2850" y="2164"/>
                  </a:cubicBezTo>
                  <a:cubicBezTo>
                    <a:pt x="2880" y="2122"/>
                    <a:pt x="2886" y="2072"/>
                    <a:pt x="2895" y="2025"/>
                  </a:cubicBezTo>
                  <a:cubicBezTo>
                    <a:pt x="2904" y="1982"/>
                    <a:pt x="2910" y="1942"/>
                    <a:pt x="2931" y="1910"/>
                  </a:cubicBezTo>
                  <a:cubicBezTo>
                    <a:pt x="2940" y="1897"/>
                    <a:pt x="2949" y="1886"/>
                    <a:pt x="2957" y="1875"/>
                  </a:cubicBezTo>
                  <a:cubicBezTo>
                    <a:pt x="2968" y="1865"/>
                    <a:pt x="2979" y="1852"/>
                    <a:pt x="2987" y="1839"/>
                  </a:cubicBezTo>
                  <a:cubicBezTo>
                    <a:pt x="3024" y="1783"/>
                    <a:pt x="3030" y="1710"/>
                    <a:pt x="3004" y="1650"/>
                  </a:cubicBezTo>
                  <a:cubicBezTo>
                    <a:pt x="2998" y="1635"/>
                    <a:pt x="2991" y="1625"/>
                    <a:pt x="2985" y="1612"/>
                  </a:cubicBezTo>
                  <a:cubicBezTo>
                    <a:pt x="2979" y="1599"/>
                    <a:pt x="2970" y="1588"/>
                    <a:pt x="2966" y="1573"/>
                  </a:cubicBezTo>
                  <a:cubicBezTo>
                    <a:pt x="2940" y="1509"/>
                    <a:pt x="2976" y="1434"/>
                    <a:pt x="3011" y="1361"/>
                  </a:cubicBezTo>
                  <a:lnTo>
                    <a:pt x="3017" y="1348"/>
                  </a:lnTo>
                  <a:cubicBezTo>
                    <a:pt x="3090" y="1194"/>
                    <a:pt x="3133" y="1023"/>
                    <a:pt x="3144" y="851"/>
                  </a:cubicBezTo>
                  <a:cubicBezTo>
                    <a:pt x="3146" y="832"/>
                    <a:pt x="3148" y="795"/>
                    <a:pt x="3126" y="768"/>
                  </a:cubicBezTo>
                  <a:cubicBezTo>
                    <a:pt x="3103" y="738"/>
                    <a:pt x="3066" y="733"/>
                    <a:pt x="3036" y="729"/>
                  </a:cubicBezTo>
                  <a:cubicBezTo>
                    <a:pt x="3028" y="727"/>
                    <a:pt x="3021" y="727"/>
                    <a:pt x="3015" y="725"/>
                  </a:cubicBezTo>
                  <a:cubicBezTo>
                    <a:pt x="2946" y="714"/>
                    <a:pt x="2891" y="656"/>
                    <a:pt x="2837" y="592"/>
                  </a:cubicBezTo>
                  <a:cubicBezTo>
                    <a:pt x="2794" y="540"/>
                    <a:pt x="2760" y="495"/>
                    <a:pt x="2758" y="442"/>
                  </a:cubicBezTo>
                  <a:cubicBezTo>
                    <a:pt x="2758" y="427"/>
                    <a:pt x="2762" y="414"/>
                    <a:pt x="2769" y="399"/>
                  </a:cubicBezTo>
                  <a:lnTo>
                    <a:pt x="2777" y="375"/>
                  </a:lnTo>
                  <a:lnTo>
                    <a:pt x="2754" y="365"/>
                  </a:lnTo>
                  <a:cubicBezTo>
                    <a:pt x="2634" y="309"/>
                    <a:pt x="2514" y="258"/>
                    <a:pt x="2385" y="249"/>
                  </a:cubicBezTo>
                  <a:cubicBezTo>
                    <a:pt x="2374" y="247"/>
                    <a:pt x="2366" y="247"/>
                    <a:pt x="2355" y="247"/>
                  </a:cubicBezTo>
                  <a:cubicBezTo>
                    <a:pt x="2306" y="247"/>
                    <a:pt x="2269" y="258"/>
                    <a:pt x="2239" y="281"/>
                  </a:cubicBezTo>
                  <a:cubicBezTo>
                    <a:pt x="2192" y="320"/>
                    <a:pt x="2182" y="378"/>
                    <a:pt x="2173" y="435"/>
                  </a:cubicBezTo>
                  <a:cubicBezTo>
                    <a:pt x="2164" y="478"/>
                    <a:pt x="2158" y="519"/>
                    <a:pt x="2134" y="547"/>
                  </a:cubicBezTo>
                  <a:lnTo>
                    <a:pt x="1961" y="549"/>
                  </a:lnTo>
                  <a:cubicBezTo>
                    <a:pt x="1882" y="354"/>
                    <a:pt x="1794" y="155"/>
                    <a:pt x="1650" y="13"/>
                  </a:cubicBezTo>
                  <a:lnTo>
                    <a:pt x="163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6" name="Google Shape;1706;p150"/>
          <p:cNvSpPr/>
          <p:nvPr/>
        </p:nvSpPr>
        <p:spPr>
          <a:xfrm>
            <a:off x="193590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50"/>
          <p:cNvSpPr/>
          <p:nvPr/>
        </p:nvSpPr>
        <p:spPr>
          <a:xfrm>
            <a:off x="391365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50"/>
          <p:cNvSpPr/>
          <p:nvPr/>
        </p:nvSpPr>
        <p:spPr>
          <a:xfrm>
            <a:off x="5888794"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9" name="Google Shape;1709;p150"/>
          <p:cNvGrpSpPr/>
          <p:nvPr/>
        </p:nvGrpSpPr>
        <p:grpSpPr>
          <a:xfrm>
            <a:off x="2134576" y="2459525"/>
            <a:ext cx="924640" cy="546011"/>
            <a:chOff x="2134576" y="2496825"/>
            <a:chExt cx="924640" cy="546011"/>
          </a:xfrm>
        </p:grpSpPr>
        <p:sp>
          <p:nvSpPr>
            <p:cNvPr id="1710" name="Google Shape;1710;p150"/>
            <p:cNvSpPr/>
            <p:nvPr/>
          </p:nvSpPr>
          <p:spPr>
            <a:xfrm>
              <a:off x="2168415" y="2496825"/>
              <a:ext cx="844878" cy="285125"/>
            </a:xfrm>
            <a:custGeom>
              <a:rect b="b" l="l" r="r" t="t"/>
              <a:pathLst>
                <a:path extrusionOk="0" h="87061" w="257978">
                  <a:moveTo>
                    <a:pt x="37389" y="47002"/>
                  </a:moveTo>
                  <a:cubicBezTo>
                    <a:pt x="40237" y="47002"/>
                    <a:pt x="43086" y="47180"/>
                    <a:pt x="45934" y="47536"/>
                  </a:cubicBezTo>
                  <a:cubicBezTo>
                    <a:pt x="48961" y="47892"/>
                    <a:pt x="51810" y="48426"/>
                    <a:pt x="54480" y="49138"/>
                  </a:cubicBezTo>
                  <a:lnTo>
                    <a:pt x="54480" y="52877"/>
                  </a:lnTo>
                  <a:cubicBezTo>
                    <a:pt x="54480" y="55548"/>
                    <a:pt x="54302" y="58396"/>
                    <a:pt x="53590" y="60889"/>
                  </a:cubicBezTo>
                  <a:cubicBezTo>
                    <a:pt x="53056" y="63203"/>
                    <a:pt x="51988" y="65162"/>
                    <a:pt x="50385" y="66942"/>
                  </a:cubicBezTo>
                  <a:cubicBezTo>
                    <a:pt x="48071" y="69613"/>
                    <a:pt x="45044" y="71571"/>
                    <a:pt x="41662" y="72817"/>
                  </a:cubicBezTo>
                  <a:cubicBezTo>
                    <a:pt x="38635" y="73885"/>
                    <a:pt x="35430" y="74420"/>
                    <a:pt x="32226" y="74420"/>
                  </a:cubicBezTo>
                  <a:cubicBezTo>
                    <a:pt x="31886" y="74442"/>
                    <a:pt x="31552" y="74454"/>
                    <a:pt x="31222" y="74454"/>
                  </a:cubicBezTo>
                  <a:cubicBezTo>
                    <a:pt x="18750" y="74454"/>
                    <a:pt x="13268" y="58372"/>
                    <a:pt x="23502" y="50741"/>
                  </a:cubicBezTo>
                  <a:cubicBezTo>
                    <a:pt x="26528" y="48248"/>
                    <a:pt x="31157" y="47002"/>
                    <a:pt x="37389" y="47002"/>
                  </a:cubicBezTo>
                  <a:close/>
                  <a:moveTo>
                    <a:pt x="90372" y="2447"/>
                  </a:moveTo>
                  <a:cubicBezTo>
                    <a:pt x="90159" y="2447"/>
                    <a:pt x="89946" y="2462"/>
                    <a:pt x="89732" y="2493"/>
                  </a:cubicBezTo>
                  <a:lnTo>
                    <a:pt x="80118" y="2493"/>
                  </a:lnTo>
                  <a:cubicBezTo>
                    <a:pt x="79049" y="2671"/>
                    <a:pt x="78337" y="3561"/>
                    <a:pt x="78337" y="4807"/>
                  </a:cubicBezTo>
                  <a:cubicBezTo>
                    <a:pt x="78515" y="6053"/>
                    <a:pt x="78871" y="7300"/>
                    <a:pt x="79227" y="8546"/>
                  </a:cubicBezTo>
                  <a:lnTo>
                    <a:pt x="100948" y="79939"/>
                  </a:lnTo>
                  <a:cubicBezTo>
                    <a:pt x="101304" y="81363"/>
                    <a:pt x="102016" y="82609"/>
                    <a:pt x="102906" y="83677"/>
                  </a:cubicBezTo>
                  <a:cubicBezTo>
                    <a:pt x="103975" y="84390"/>
                    <a:pt x="105221" y="84568"/>
                    <a:pt x="106467" y="84568"/>
                  </a:cubicBezTo>
                  <a:lnTo>
                    <a:pt x="114479" y="84390"/>
                  </a:lnTo>
                  <a:cubicBezTo>
                    <a:pt x="114693" y="84420"/>
                    <a:pt x="114907" y="84435"/>
                    <a:pt x="115119" y="84435"/>
                  </a:cubicBezTo>
                  <a:cubicBezTo>
                    <a:pt x="116148" y="84435"/>
                    <a:pt x="117155" y="84089"/>
                    <a:pt x="118040" y="83499"/>
                  </a:cubicBezTo>
                  <a:cubicBezTo>
                    <a:pt x="118930" y="82431"/>
                    <a:pt x="119642" y="81185"/>
                    <a:pt x="119820" y="79761"/>
                  </a:cubicBezTo>
                  <a:lnTo>
                    <a:pt x="134063" y="20296"/>
                  </a:lnTo>
                  <a:lnTo>
                    <a:pt x="148484" y="79761"/>
                  </a:lnTo>
                  <a:cubicBezTo>
                    <a:pt x="148662" y="81185"/>
                    <a:pt x="149196" y="82431"/>
                    <a:pt x="150264" y="83499"/>
                  </a:cubicBezTo>
                  <a:cubicBezTo>
                    <a:pt x="151149" y="84089"/>
                    <a:pt x="152156" y="84435"/>
                    <a:pt x="153185" y="84435"/>
                  </a:cubicBezTo>
                  <a:cubicBezTo>
                    <a:pt x="153397" y="84435"/>
                    <a:pt x="153611" y="84420"/>
                    <a:pt x="153825" y="84390"/>
                  </a:cubicBezTo>
                  <a:lnTo>
                    <a:pt x="161837" y="84390"/>
                  </a:lnTo>
                  <a:cubicBezTo>
                    <a:pt x="162051" y="84420"/>
                    <a:pt x="162264" y="84435"/>
                    <a:pt x="162477" y="84435"/>
                  </a:cubicBezTo>
                  <a:cubicBezTo>
                    <a:pt x="163505" y="84435"/>
                    <a:pt x="164513" y="84089"/>
                    <a:pt x="165398" y="83499"/>
                  </a:cubicBezTo>
                  <a:cubicBezTo>
                    <a:pt x="166288" y="82431"/>
                    <a:pt x="167000" y="81185"/>
                    <a:pt x="167356" y="79939"/>
                  </a:cubicBezTo>
                  <a:lnTo>
                    <a:pt x="189611" y="8368"/>
                  </a:lnTo>
                  <a:cubicBezTo>
                    <a:pt x="189789" y="7656"/>
                    <a:pt x="189967" y="6943"/>
                    <a:pt x="190145" y="6053"/>
                  </a:cubicBezTo>
                  <a:cubicBezTo>
                    <a:pt x="190323" y="5697"/>
                    <a:pt x="190323" y="5163"/>
                    <a:pt x="190323" y="4629"/>
                  </a:cubicBezTo>
                  <a:lnTo>
                    <a:pt x="190323" y="4273"/>
                  </a:lnTo>
                  <a:cubicBezTo>
                    <a:pt x="190323" y="3297"/>
                    <a:pt x="189431" y="2470"/>
                    <a:pt x="188463" y="2470"/>
                  </a:cubicBezTo>
                  <a:cubicBezTo>
                    <a:pt x="188371" y="2470"/>
                    <a:pt x="188279" y="2477"/>
                    <a:pt x="188186" y="2493"/>
                  </a:cubicBezTo>
                  <a:lnTo>
                    <a:pt x="179463" y="2493"/>
                  </a:lnTo>
                  <a:cubicBezTo>
                    <a:pt x="179249" y="2462"/>
                    <a:pt x="179035" y="2447"/>
                    <a:pt x="178822" y="2447"/>
                  </a:cubicBezTo>
                  <a:cubicBezTo>
                    <a:pt x="177794" y="2447"/>
                    <a:pt x="176787" y="2793"/>
                    <a:pt x="175902" y="3383"/>
                  </a:cubicBezTo>
                  <a:cubicBezTo>
                    <a:pt x="175012" y="4451"/>
                    <a:pt x="174299" y="5697"/>
                    <a:pt x="174121" y="6943"/>
                  </a:cubicBezTo>
                  <a:lnTo>
                    <a:pt x="158098" y="68900"/>
                  </a:lnTo>
                  <a:lnTo>
                    <a:pt x="143499" y="7121"/>
                  </a:lnTo>
                  <a:cubicBezTo>
                    <a:pt x="143321" y="5697"/>
                    <a:pt x="142609" y="4451"/>
                    <a:pt x="141719" y="3383"/>
                  </a:cubicBezTo>
                  <a:cubicBezTo>
                    <a:pt x="140834" y="2793"/>
                    <a:pt x="139827" y="2447"/>
                    <a:pt x="138697" y="2447"/>
                  </a:cubicBezTo>
                  <a:cubicBezTo>
                    <a:pt x="138463" y="2447"/>
                    <a:pt x="138224" y="2462"/>
                    <a:pt x="137980" y="2493"/>
                  </a:cubicBezTo>
                  <a:lnTo>
                    <a:pt x="130680" y="2493"/>
                  </a:lnTo>
                  <a:cubicBezTo>
                    <a:pt x="129256" y="2493"/>
                    <a:pt x="128010" y="2849"/>
                    <a:pt x="126941" y="3383"/>
                  </a:cubicBezTo>
                  <a:cubicBezTo>
                    <a:pt x="126051" y="4451"/>
                    <a:pt x="125339" y="5697"/>
                    <a:pt x="125161" y="7121"/>
                  </a:cubicBezTo>
                  <a:lnTo>
                    <a:pt x="110740" y="68366"/>
                  </a:lnTo>
                  <a:lnTo>
                    <a:pt x="95073" y="7121"/>
                  </a:lnTo>
                  <a:cubicBezTo>
                    <a:pt x="94895" y="5697"/>
                    <a:pt x="94183" y="4451"/>
                    <a:pt x="93292" y="3383"/>
                  </a:cubicBezTo>
                  <a:cubicBezTo>
                    <a:pt x="92407" y="2793"/>
                    <a:pt x="91400" y="2447"/>
                    <a:pt x="90372" y="2447"/>
                  </a:cubicBezTo>
                  <a:close/>
                  <a:moveTo>
                    <a:pt x="37745" y="178"/>
                  </a:moveTo>
                  <a:cubicBezTo>
                    <a:pt x="32760" y="178"/>
                    <a:pt x="27953" y="712"/>
                    <a:pt x="23324" y="1958"/>
                  </a:cubicBezTo>
                  <a:cubicBezTo>
                    <a:pt x="19229" y="2849"/>
                    <a:pt x="15134" y="4273"/>
                    <a:pt x="11395" y="6053"/>
                  </a:cubicBezTo>
                  <a:cubicBezTo>
                    <a:pt x="10327" y="6409"/>
                    <a:pt x="9437" y="7121"/>
                    <a:pt x="8725" y="8012"/>
                  </a:cubicBezTo>
                  <a:cubicBezTo>
                    <a:pt x="8369" y="8902"/>
                    <a:pt x="8013" y="10148"/>
                    <a:pt x="8191" y="11216"/>
                  </a:cubicBezTo>
                  <a:lnTo>
                    <a:pt x="8191" y="15667"/>
                  </a:lnTo>
                  <a:cubicBezTo>
                    <a:pt x="8191" y="17626"/>
                    <a:pt x="8725" y="18516"/>
                    <a:pt x="10149" y="18516"/>
                  </a:cubicBezTo>
                  <a:cubicBezTo>
                    <a:pt x="10683" y="18516"/>
                    <a:pt x="11039" y="18516"/>
                    <a:pt x="11573" y="18338"/>
                  </a:cubicBezTo>
                  <a:cubicBezTo>
                    <a:pt x="12641" y="17982"/>
                    <a:pt x="13710" y="17626"/>
                    <a:pt x="14778" y="17092"/>
                  </a:cubicBezTo>
                  <a:cubicBezTo>
                    <a:pt x="17983" y="15845"/>
                    <a:pt x="21365" y="14777"/>
                    <a:pt x="24748" y="13887"/>
                  </a:cubicBezTo>
                  <a:cubicBezTo>
                    <a:pt x="28131" y="13175"/>
                    <a:pt x="31335" y="12819"/>
                    <a:pt x="34718" y="12819"/>
                  </a:cubicBezTo>
                  <a:cubicBezTo>
                    <a:pt x="42018" y="12819"/>
                    <a:pt x="46825" y="14243"/>
                    <a:pt x="49851" y="17270"/>
                  </a:cubicBezTo>
                  <a:cubicBezTo>
                    <a:pt x="52878" y="20118"/>
                    <a:pt x="54302" y="24925"/>
                    <a:pt x="54302" y="32047"/>
                  </a:cubicBezTo>
                  <a:lnTo>
                    <a:pt x="54302" y="38634"/>
                  </a:lnTo>
                  <a:cubicBezTo>
                    <a:pt x="50563" y="37922"/>
                    <a:pt x="47181" y="37210"/>
                    <a:pt x="43620" y="36676"/>
                  </a:cubicBezTo>
                  <a:cubicBezTo>
                    <a:pt x="40415" y="36142"/>
                    <a:pt x="37211" y="35963"/>
                    <a:pt x="33828" y="35963"/>
                  </a:cubicBezTo>
                  <a:cubicBezTo>
                    <a:pt x="24392" y="35963"/>
                    <a:pt x="16914" y="38278"/>
                    <a:pt x="11217" y="43085"/>
                  </a:cubicBezTo>
                  <a:cubicBezTo>
                    <a:pt x="713" y="52877"/>
                    <a:pt x="1" y="69256"/>
                    <a:pt x="9615" y="79761"/>
                  </a:cubicBezTo>
                  <a:cubicBezTo>
                    <a:pt x="14267" y="84246"/>
                    <a:pt x="20469" y="86562"/>
                    <a:pt x="26775" y="86562"/>
                  </a:cubicBezTo>
                  <a:cubicBezTo>
                    <a:pt x="27227" y="86562"/>
                    <a:pt x="27679" y="86550"/>
                    <a:pt x="28131" y="86526"/>
                  </a:cubicBezTo>
                  <a:cubicBezTo>
                    <a:pt x="28326" y="86529"/>
                    <a:pt x="28520" y="86531"/>
                    <a:pt x="28715" y="86531"/>
                  </a:cubicBezTo>
                  <a:cubicBezTo>
                    <a:pt x="39010" y="86531"/>
                    <a:pt x="48905" y="81920"/>
                    <a:pt x="55370" y="73707"/>
                  </a:cubicBezTo>
                  <a:cubicBezTo>
                    <a:pt x="56439" y="75844"/>
                    <a:pt x="57329" y="77624"/>
                    <a:pt x="58219" y="79227"/>
                  </a:cubicBezTo>
                  <a:cubicBezTo>
                    <a:pt x="59109" y="80829"/>
                    <a:pt x="60356" y="82253"/>
                    <a:pt x="61602" y="83677"/>
                  </a:cubicBezTo>
                  <a:cubicBezTo>
                    <a:pt x="62314" y="84390"/>
                    <a:pt x="63204" y="84924"/>
                    <a:pt x="64272" y="84924"/>
                  </a:cubicBezTo>
                  <a:cubicBezTo>
                    <a:pt x="65163" y="84924"/>
                    <a:pt x="66053" y="84568"/>
                    <a:pt x="66765" y="84212"/>
                  </a:cubicBezTo>
                  <a:lnTo>
                    <a:pt x="72462" y="80295"/>
                  </a:lnTo>
                  <a:cubicBezTo>
                    <a:pt x="73530" y="79761"/>
                    <a:pt x="74064" y="78692"/>
                    <a:pt x="74242" y="77624"/>
                  </a:cubicBezTo>
                  <a:cubicBezTo>
                    <a:pt x="74242" y="76734"/>
                    <a:pt x="74064" y="76022"/>
                    <a:pt x="73708" y="75310"/>
                  </a:cubicBezTo>
                  <a:cubicBezTo>
                    <a:pt x="72462" y="73173"/>
                    <a:pt x="71572" y="71037"/>
                    <a:pt x="70682" y="68722"/>
                  </a:cubicBezTo>
                  <a:cubicBezTo>
                    <a:pt x="69970" y="66052"/>
                    <a:pt x="69613" y="63203"/>
                    <a:pt x="69791" y="60355"/>
                  </a:cubicBezTo>
                  <a:lnTo>
                    <a:pt x="69613" y="60355"/>
                  </a:lnTo>
                  <a:lnTo>
                    <a:pt x="69613" y="30444"/>
                  </a:lnTo>
                  <a:cubicBezTo>
                    <a:pt x="69613" y="20296"/>
                    <a:pt x="67121" y="12641"/>
                    <a:pt x="61958" y="7656"/>
                  </a:cubicBezTo>
                  <a:cubicBezTo>
                    <a:pt x="56795" y="2671"/>
                    <a:pt x="48783" y="178"/>
                    <a:pt x="37745" y="178"/>
                  </a:cubicBezTo>
                  <a:close/>
                  <a:moveTo>
                    <a:pt x="228601" y="0"/>
                  </a:moveTo>
                  <a:cubicBezTo>
                    <a:pt x="224684" y="0"/>
                    <a:pt x="220767" y="534"/>
                    <a:pt x="217028" y="1602"/>
                  </a:cubicBezTo>
                  <a:cubicBezTo>
                    <a:pt x="213468" y="2493"/>
                    <a:pt x="210263" y="4095"/>
                    <a:pt x="207236" y="6409"/>
                  </a:cubicBezTo>
                  <a:cubicBezTo>
                    <a:pt x="204566" y="8368"/>
                    <a:pt x="202251" y="11038"/>
                    <a:pt x="200649" y="13887"/>
                  </a:cubicBezTo>
                  <a:cubicBezTo>
                    <a:pt x="198869" y="17092"/>
                    <a:pt x="197978" y="20652"/>
                    <a:pt x="198156" y="24213"/>
                  </a:cubicBezTo>
                  <a:cubicBezTo>
                    <a:pt x="198156" y="29020"/>
                    <a:pt x="199759" y="33827"/>
                    <a:pt x="202785" y="37566"/>
                  </a:cubicBezTo>
                  <a:cubicBezTo>
                    <a:pt x="206524" y="42195"/>
                    <a:pt x="211687" y="45577"/>
                    <a:pt x="217563" y="47002"/>
                  </a:cubicBezTo>
                  <a:lnTo>
                    <a:pt x="230915" y="51275"/>
                  </a:lnTo>
                  <a:cubicBezTo>
                    <a:pt x="234298" y="51987"/>
                    <a:pt x="237503" y="53767"/>
                    <a:pt x="240173" y="55904"/>
                  </a:cubicBezTo>
                  <a:cubicBezTo>
                    <a:pt x="241954" y="57684"/>
                    <a:pt x="242844" y="59998"/>
                    <a:pt x="242844" y="62491"/>
                  </a:cubicBezTo>
                  <a:cubicBezTo>
                    <a:pt x="242844" y="66052"/>
                    <a:pt x="241063" y="69434"/>
                    <a:pt x="238037" y="71393"/>
                  </a:cubicBezTo>
                  <a:cubicBezTo>
                    <a:pt x="234302" y="73416"/>
                    <a:pt x="230296" y="74487"/>
                    <a:pt x="226255" y="74487"/>
                  </a:cubicBezTo>
                  <a:cubicBezTo>
                    <a:pt x="225672" y="74487"/>
                    <a:pt x="225089" y="74464"/>
                    <a:pt x="224506" y="74420"/>
                  </a:cubicBezTo>
                  <a:cubicBezTo>
                    <a:pt x="220767" y="74420"/>
                    <a:pt x="217028" y="74063"/>
                    <a:pt x="213290" y="73351"/>
                  </a:cubicBezTo>
                  <a:cubicBezTo>
                    <a:pt x="209729" y="72639"/>
                    <a:pt x="206346" y="71571"/>
                    <a:pt x="203141" y="70147"/>
                  </a:cubicBezTo>
                  <a:cubicBezTo>
                    <a:pt x="202251" y="69791"/>
                    <a:pt x="201539" y="69256"/>
                    <a:pt x="201005" y="69078"/>
                  </a:cubicBezTo>
                  <a:cubicBezTo>
                    <a:pt x="200293" y="68900"/>
                    <a:pt x="199759" y="68900"/>
                    <a:pt x="199225" y="68900"/>
                  </a:cubicBezTo>
                  <a:cubicBezTo>
                    <a:pt x="197800" y="68900"/>
                    <a:pt x="197088" y="69791"/>
                    <a:pt x="197088" y="71749"/>
                  </a:cubicBezTo>
                  <a:lnTo>
                    <a:pt x="197088" y="76556"/>
                  </a:lnTo>
                  <a:cubicBezTo>
                    <a:pt x="197088" y="77446"/>
                    <a:pt x="197266" y="78336"/>
                    <a:pt x="197622" y="79048"/>
                  </a:cubicBezTo>
                  <a:cubicBezTo>
                    <a:pt x="198334" y="80117"/>
                    <a:pt x="199225" y="81007"/>
                    <a:pt x="200471" y="81719"/>
                  </a:cubicBezTo>
                  <a:cubicBezTo>
                    <a:pt x="203854" y="83321"/>
                    <a:pt x="207414" y="84568"/>
                    <a:pt x="211153" y="85280"/>
                  </a:cubicBezTo>
                  <a:cubicBezTo>
                    <a:pt x="215782" y="86526"/>
                    <a:pt x="220589" y="87060"/>
                    <a:pt x="225396" y="87060"/>
                  </a:cubicBezTo>
                  <a:cubicBezTo>
                    <a:pt x="229847" y="87060"/>
                    <a:pt x="234298" y="86348"/>
                    <a:pt x="238749" y="84924"/>
                  </a:cubicBezTo>
                  <a:cubicBezTo>
                    <a:pt x="242310" y="84034"/>
                    <a:pt x="245870" y="82253"/>
                    <a:pt x="248897" y="79761"/>
                  </a:cubicBezTo>
                  <a:cubicBezTo>
                    <a:pt x="251746" y="77624"/>
                    <a:pt x="254060" y="74776"/>
                    <a:pt x="255663" y="71749"/>
                  </a:cubicBezTo>
                  <a:cubicBezTo>
                    <a:pt x="257265" y="68366"/>
                    <a:pt x="257977" y="64627"/>
                    <a:pt x="257977" y="60889"/>
                  </a:cubicBezTo>
                  <a:cubicBezTo>
                    <a:pt x="257977" y="56260"/>
                    <a:pt x="256553" y="51809"/>
                    <a:pt x="253704" y="48070"/>
                  </a:cubicBezTo>
                  <a:cubicBezTo>
                    <a:pt x="250856" y="44153"/>
                    <a:pt x="246049" y="41305"/>
                    <a:pt x="239283" y="39168"/>
                  </a:cubicBezTo>
                  <a:lnTo>
                    <a:pt x="226286" y="34895"/>
                  </a:lnTo>
                  <a:cubicBezTo>
                    <a:pt x="222548" y="34005"/>
                    <a:pt x="218987" y="32225"/>
                    <a:pt x="216138" y="29910"/>
                  </a:cubicBezTo>
                  <a:cubicBezTo>
                    <a:pt x="214180" y="28130"/>
                    <a:pt x="213112" y="25815"/>
                    <a:pt x="213290" y="23323"/>
                  </a:cubicBezTo>
                  <a:cubicBezTo>
                    <a:pt x="213112" y="19940"/>
                    <a:pt x="214714" y="16735"/>
                    <a:pt x="217741" y="15133"/>
                  </a:cubicBezTo>
                  <a:cubicBezTo>
                    <a:pt x="221168" y="13338"/>
                    <a:pt x="225044" y="12440"/>
                    <a:pt x="228957" y="12440"/>
                  </a:cubicBezTo>
                  <a:cubicBezTo>
                    <a:pt x="229313" y="12440"/>
                    <a:pt x="229669" y="12448"/>
                    <a:pt x="230025" y="12463"/>
                  </a:cubicBezTo>
                  <a:cubicBezTo>
                    <a:pt x="236078" y="12463"/>
                    <a:pt x="242310" y="13531"/>
                    <a:pt x="247829" y="16023"/>
                  </a:cubicBezTo>
                  <a:cubicBezTo>
                    <a:pt x="248897" y="16735"/>
                    <a:pt x="250143" y="17092"/>
                    <a:pt x="251390" y="17270"/>
                  </a:cubicBezTo>
                  <a:cubicBezTo>
                    <a:pt x="252814" y="17270"/>
                    <a:pt x="253526" y="16201"/>
                    <a:pt x="253526" y="14243"/>
                  </a:cubicBezTo>
                  <a:lnTo>
                    <a:pt x="253526" y="9792"/>
                  </a:lnTo>
                  <a:cubicBezTo>
                    <a:pt x="253704" y="8724"/>
                    <a:pt x="253348" y="7656"/>
                    <a:pt x="252814" y="6765"/>
                  </a:cubicBezTo>
                  <a:cubicBezTo>
                    <a:pt x="251924" y="5875"/>
                    <a:pt x="251034" y="4985"/>
                    <a:pt x="249965" y="4451"/>
                  </a:cubicBezTo>
                  <a:cubicBezTo>
                    <a:pt x="248719" y="3917"/>
                    <a:pt x="247473" y="3205"/>
                    <a:pt x="246049" y="2849"/>
                  </a:cubicBezTo>
                  <a:cubicBezTo>
                    <a:pt x="244268" y="2314"/>
                    <a:pt x="242666" y="1780"/>
                    <a:pt x="240885" y="1424"/>
                  </a:cubicBezTo>
                  <a:cubicBezTo>
                    <a:pt x="238927" y="1068"/>
                    <a:pt x="236969" y="712"/>
                    <a:pt x="234832" y="356"/>
                  </a:cubicBezTo>
                  <a:cubicBezTo>
                    <a:pt x="232696" y="178"/>
                    <a:pt x="230737" y="0"/>
                    <a:pt x="228601" y="0"/>
                  </a:cubicBezTo>
                  <a:close/>
                </a:path>
              </a:pathLst>
            </a:custGeom>
            <a:solidFill>
              <a:srgbClr val="252F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50"/>
            <p:cNvSpPr/>
            <p:nvPr/>
          </p:nvSpPr>
          <p:spPr>
            <a:xfrm>
              <a:off x="2134576" y="2850420"/>
              <a:ext cx="845458" cy="192416"/>
            </a:xfrm>
            <a:custGeom>
              <a:rect b="b" l="l" r="r" t="t"/>
              <a:pathLst>
                <a:path extrusionOk="0" h="58753" w="258155">
                  <a:moveTo>
                    <a:pt x="253170" y="24035"/>
                  </a:moveTo>
                  <a:cubicBezTo>
                    <a:pt x="222725" y="46468"/>
                    <a:pt x="178572" y="58397"/>
                    <a:pt x="140472" y="58397"/>
                  </a:cubicBezTo>
                  <a:cubicBezTo>
                    <a:pt x="89553" y="58753"/>
                    <a:pt x="40593" y="40059"/>
                    <a:pt x="2849" y="6054"/>
                  </a:cubicBezTo>
                  <a:cubicBezTo>
                    <a:pt x="1" y="3383"/>
                    <a:pt x="2493" y="0"/>
                    <a:pt x="6054" y="1959"/>
                  </a:cubicBezTo>
                  <a:cubicBezTo>
                    <a:pt x="47893" y="25994"/>
                    <a:pt x="95429" y="38456"/>
                    <a:pt x="143677" y="38456"/>
                  </a:cubicBezTo>
                  <a:cubicBezTo>
                    <a:pt x="179818" y="38278"/>
                    <a:pt x="215426" y="30979"/>
                    <a:pt x="248719" y="17092"/>
                  </a:cubicBezTo>
                  <a:cubicBezTo>
                    <a:pt x="253704" y="14778"/>
                    <a:pt x="258155" y="20297"/>
                    <a:pt x="253170" y="24035"/>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50"/>
            <p:cNvSpPr/>
            <p:nvPr/>
          </p:nvSpPr>
          <p:spPr>
            <a:xfrm>
              <a:off x="2877879" y="2824162"/>
              <a:ext cx="181337" cy="184255"/>
            </a:xfrm>
            <a:custGeom>
              <a:rect b="b" l="l" r="r" t="t"/>
              <a:pathLst>
                <a:path extrusionOk="0" h="56261" w="55370">
                  <a:moveTo>
                    <a:pt x="38990" y="17626"/>
                  </a:moveTo>
                  <a:cubicBezTo>
                    <a:pt x="35074" y="12641"/>
                    <a:pt x="13353" y="15312"/>
                    <a:pt x="3383" y="16380"/>
                  </a:cubicBezTo>
                  <a:cubicBezTo>
                    <a:pt x="356" y="16914"/>
                    <a:pt x="0" y="14244"/>
                    <a:pt x="2671" y="12285"/>
                  </a:cubicBezTo>
                  <a:cubicBezTo>
                    <a:pt x="20119" y="1"/>
                    <a:pt x="48605" y="3562"/>
                    <a:pt x="51987" y="7656"/>
                  </a:cubicBezTo>
                  <a:cubicBezTo>
                    <a:pt x="55370" y="11751"/>
                    <a:pt x="51097" y="40415"/>
                    <a:pt x="34718" y="54124"/>
                  </a:cubicBezTo>
                  <a:cubicBezTo>
                    <a:pt x="32225" y="56261"/>
                    <a:pt x="29911" y="55192"/>
                    <a:pt x="30979" y="52344"/>
                  </a:cubicBezTo>
                  <a:cubicBezTo>
                    <a:pt x="34718" y="43264"/>
                    <a:pt x="42907" y="22612"/>
                    <a:pt x="38990" y="17626"/>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 name="Google Shape;1713;p150"/>
          <p:cNvGrpSpPr/>
          <p:nvPr/>
        </p:nvGrpSpPr>
        <p:grpSpPr>
          <a:xfrm>
            <a:off x="4066412" y="2322963"/>
            <a:ext cx="1015428" cy="677152"/>
            <a:chOff x="4066412" y="2360263"/>
            <a:chExt cx="1015428" cy="677152"/>
          </a:xfrm>
        </p:grpSpPr>
        <p:sp>
          <p:nvSpPr>
            <p:cNvPr id="1714" name="Google Shape;1714;p150"/>
            <p:cNvSpPr/>
            <p:nvPr/>
          </p:nvSpPr>
          <p:spPr>
            <a:xfrm>
              <a:off x="4254875" y="2360263"/>
              <a:ext cx="532643" cy="242861"/>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50"/>
            <p:cNvSpPr/>
            <p:nvPr/>
          </p:nvSpPr>
          <p:spPr>
            <a:xfrm>
              <a:off x="4551879" y="2443305"/>
              <a:ext cx="529962" cy="594110"/>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50"/>
            <p:cNvSpPr/>
            <p:nvPr/>
          </p:nvSpPr>
          <p:spPr>
            <a:xfrm>
              <a:off x="4244621" y="2881653"/>
              <a:ext cx="325749" cy="153651"/>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50"/>
            <p:cNvSpPr/>
            <p:nvPr/>
          </p:nvSpPr>
          <p:spPr>
            <a:xfrm>
              <a:off x="4066412" y="2562114"/>
              <a:ext cx="510117" cy="426108"/>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718" name="Google Shape;1718;p150"/>
          <p:cNvPicPr preferRelativeResize="0"/>
          <p:nvPr/>
        </p:nvPicPr>
        <p:blipFill>
          <a:blip r:embed="rId2">
            <a:alphaModFix/>
          </a:blip>
          <a:stretch>
            <a:fillRect/>
          </a:stretch>
        </p:blipFill>
        <p:spPr>
          <a:xfrm>
            <a:off x="6174741" y="2311150"/>
            <a:ext cx="744726" cy="700750"/>
          </a:xfrm>
          <a:prstGeom prst="rect">
            <a:avLst/>
          </a:prstGeom>
          <a:noFill/>
          <a:ln>
            <a:noFill/>
          </a:ln>
        </p:spPr>
      </p:pic>
      <p:sp>
        <p:nvSpPr>
          <p:cNvPr id="1719" name="Google Shape;1719;p150"/>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720" name="Google Shape;1720;p150"/>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721" name="Google Shape;1721;p150"/>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Partner map: Dark">
  <p:cSld name="CUSTOM_5_3_1_1_1_1_1_1_1_1_1_1_1_1">
    <p:bg>
      <p:bgPr>
        <a:solidFill>
          <a:schemeClr val="dk1"/>
        </a:solidFill>
      </p:bgPr>
    </p:bg>
    <p:spTree>
      <p:nvGrpSpPr>
        <p:cNvPr id="1722" name="Shape 1722"/>
        <p:cNvGrpSpPr/>
        <p:nvPr/>
      </p:nvGrpSpPr>
      <p:grpSpPr>
        <a:xfrm>
          <a:off x="0" y="0"/>
          <a:ext cx="0" cy="0"/>
          <a:chOff x="0" y="0"/>
          <a:chExt cx="0" cy="0"/>
        </a:xfrm>
      </p:grpSpPr>
      <p:sp>
        <p:nvSpPr>
          <p:cNvPr id="1723" name="Google Shape;1723;p15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4" name="Google Shape;1724;p151"/>
          <p:cNvGrpSpPr/>
          <p:nvPr/>
        </p:nvGrpSpPr>
        <p:grpSpPr>
          <a:xfrm>
            <a:off x="1080775" y="1127519"/>
            <a:ext cx="6983974" cy="3712755"/>
            <a:chOff x="1080775" y="1127519"/>
            <a:chExt cx="6983974" cy="3712755"/>
          </a:xfrm>
        </p:grpSpPr>
        <p:sp>
          <p:nvSpPr>
            <p:cNvPr id="1725" name="Google Shape;1725;p151"/>
            <p:cNvSpPr/>
            <p:nvPr/>
          </p:nvSpPr>
          <p:spPr>
            <a:xfrm>
              <a:off x="5274999" y="1270125"/>
              <a:ext cx="82801" cy="38758"/>
            </a:xfrm>
            <a:custGeom>
              <a:rect b="b" l="l" r="r" t="t"/>
              <a:pathLst>
                <a:path extrusionOk="0" h="1364" w="2914">
                  <a:moveTo>
                    <a:pt x="2676" y="1"/>
                  </a:moveTo>
                  <a:cubicBezTo>
                    <a:pt x="2660" y="1"/>
                    <a:pt x="2645" y="2"/>
                    <a:pt x="2629" y="3"/>
                  </a:cubicBezTo>
                  <a:cubicBezTo>
                    <a:pt x="2344" y="20"/>
                    <a:pt x="2065" y="100"/>
                    <a:pt x="1815" y="239"/>
                  </a:cubicBezTo>
                  <a:cubicBezTo>
                    <a:pt x="1575" y="372"/>
                    <a:pt x="1348" y="562"/>
                    <a:pt x="1073" y="582"/>
                  </a:cubicBezTo>
                  <a:cubicBezTo>
                    <a:pt x="1016" y="584"/>
                    <a:pt x="954" y="582"/>
                    <a:pt x="906" y="614"/>
                  </a:cubicBezTo>
                  <a:cubicBezTo>
                    <a:pt x="864" y="646"/>
                    <a:pt x="842" y="702"/>
                    <a:pt x="808" y="742"/>
                  </a:cubicBezTo>
                  <a:cubicBezTo>
                    <a:pt x="722" y="845"/>
                    <a:pt x="570" y="847"/>
                    <a:pt x="435" y="850"/>
                  </a:cubicBezTo>
                  <a:cubicBezTo>
                    <a:pt x="302" y="852"/>
                    <a:pt x="146" y="880"/>
                    <a:pt x="90" y="1002"/>
                  </a:cubicBezTo>
                  <a:cubicBezTo>
                    <a:pt x="45" y="1096"/>
                    <a:pt x="77" y="1225"/>
                    <a:pt x="0" y="1297"/>
                  </a:cubicBezTo>
                  <a:cubicBezTo>
                    <a:pt x="39" y="1291"/>
                    <a:pt x="77" y="1288"/>
                    <a:pt x="116" y="1288"/>
                  </a:cubicBezTo>
                  <a:cubicBezTo>
                    <a:pt x="315" y="1288"/>
                    <a:pt x="517" y="1364"/>
                    <a:pt x="714" y="1364"/>
                  </a:cubicBezTo>
                  <a:cubicBezTo>
                    <a:pt x="766" y="1364"/>
                    <a:pt x="818" y="1358"/>
                    <a:pt x="870" y="1344"/>
                  </a:cubicBezTo>
                  <a:cubicBezTo>
                    <a:pt x="1061" y="1293"/>
                    <a:pt x="1206" y="1137"/>
                    <a:pt x="1391" y="1072"/>
                  </a:cubicBezTo>
                  <a:cubicBezTo>
                    <a:pt x="1496" y="1036"/>
                    <a:pt x="1618" y="1025"/>
                    <a:pt x="1695" y="946"/>
                  </a:cubicBezTo>
                  <a:cubicBezTo>
                    <a:pt x="1778" y="860"/>
                    <a:pt x="1778" y="721"/>
                    <a:pt x="1853" y="627"/>
                  </a:cubicBezTo>
                  <a:cubicBezTo>
                    <a:pt x="1933" y="525"/>
                    <a:pt x="2065" y="503"/>
                    <a:pt x="2199" y="503"/>
                  </a:cubicBezTo>
                  <a:cubicBezTo>
                    <a:pt x="2248" y="503"/>
                    <a:pt x="2297" y="506"/>
                    <a:pt x="2344" y="509"/>
                  </a:cubicBezTo>
                  <a:cubicBezTo>
                    <a:pt x="2374" y="511"/>
                    <a:pt x="2404" y="512"/>
                    <a:pt x="2434" y="512"/>
                  </a:cubicBezTo>
                  <a:cubicBezTo>
                    <a:pt x="2563" y="512"/>
                    <a:pt x="2694" y="492"/>
                    <a:pt x="2790" y="408"/>
                  </a:cubicBezTo>
                  <a:cubicBezTo>
                    <a:pt x="2907" y="305"/>
                    <a:pt x="2914" y="74"/>
                    <a:pt x="2768" y="16"/>
                  </a:cubicBezTo>
                  <a:cubicBezTo>
                    <a:pt x="2738" y="5"/>
                    <a:pt x="2707" y="1"/>
                    <a:pt x="26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51"/>
            <p:cNvSpPr/>
            <p:nvPr/>
          </p:nvSpPr>
          <p:spPr>
            <a:xfrm>
              <a:off x="5272612" y="1269414"/>
              <a:ext cx="85273" cy="40207"/>
            </a:xfrm>
            <a:custGeom>
              <a:rect b="b" l="l" r="r" t="t"/>
              <a:pathLst>
                <a:path extrusionOk="0" h="1415" w="3001">
                  <a:moveTo>
                    <a:pt x="2745" y="53"/>
                  </a:moveTo>
                  <a:cubicBezTo>
                    <a:pt x="2782" y="53"/>
                    <a:pt x="2816" y="57"/>
                    <a:pt x="2841" y="67"/>
                  </a:cubicBezTo>
                  <a:cubicBezTo>
                    <a:pt x="2906" y="93"/>
                    <a:pt x="2925" y="153"/>
                    <a:pt x="2931" y="187"/>
                  </a:cubicBezTo>
                  <a:cubicBezTo>
                    <a:pt x="2944" y="268"/>
                    <a:pt x="2914" y="360"/>
                    <a:pt x="2856" y="412"/>
                  </a:cubicBezTo>
                  <a:cubicBezTo>
                    <a:pt x="2779" y="478"/>
                    <a:pt x="2672" y="510"/>
                    <a:pt x="2516" y="510"/>
                  </a:cubicBezTo>
                  <a:cubicBezTo>
                    <a:pt x="2486" y="510"/>
                    <a:pt x="2458" y="508"/>
                    <a:pt x="2428" y="506"/>
                  </a:cubicBezTo>
                  <a:cubicBezTo>
                    <a:pt x="2383" y="504"/>
                    <a:pt x="2334" y="502"/>
                    <a:pt x="2287" y="502"/>
                  </a:cubicBezTo>
                  <a:cubicBezTo>
                    <a:pt x="2162" y="502"/>
                    <a:pt x="2008" y="517"/>
                    <a:pt x="1916" y="635"/>
                  </a:cubicBezTo>
                  <a:cubicBezTo>
                    <a:pt x="1880" y="682"/>
                    <a:pt x="1860" y="740"/>
                    <a:pt x="1841" y="795"/>
                  </a:cubicBezTo>
                  <a:cubicBezTo>
                    <a:pt x="1820" y="855"/>
                    <a:pt x="1800" y="911"/>
                    <a:pt x="1760" y="954"/>
                  </a:cubicBezTo>
                  <a:cubicBezTo>
                    <a:pt x="1708" y="1005"/>
                    <a:pt x="1635" y="1025"/>
                    <a:pt x="1556" y="1046"/>
                  </a:cubicBezTo>
                  <a:cubicBezTo>
                    <a:pt x="1526" y="1055"/>
                    <a:pt x="1496" y="1063"/>
                    <a:pt x="1466" y="1072"/>
                  </a:cubicBezTo>
                  <a:cubicBezTo>
                    <a:pt x="1376" y="1104"/>
                    <a:pt x="1297" y="1155"/>
                    <a:pt x="1220" y="1205"/>
                  </a:cubicBezTo>
                  <a:cubicBezTo>
                    <a:pt x="1130" y="1262"/>
                    <a:pt x="1044" y="1318"/>
                    <a:pt x="948" y="1344"/>
                  </a:cubicBezTo>
                  <a:cubicBezTo>
                    <a:pt x="904" y="1356"/>
                    <a:pt x="857" y="1360"/>
                    <a:pt x="807" y="1360"/>
                  </a:cubicBezTo>
                  <a:cubicBezTo>
                    <a:pt x="711" y="1360"/>
                    <a:pt x="606" y="1343"/>
                    <a:pt x="506" y="1324"/>
                  </a:cubicBezTo>
                  <a:cubicBezTo>
                    <a:pt x="405" y="1305"/>
                    <a:pt x="303" y="1286"/>
                    <a:pt x="200" y="1286"/>
                  </a:cubicBezTo>
                  <a:cubicBezTo>
                    <a:pt x="181" y="1286"/>
                    <a:pt x="161" y="1286"/>
                    <a:pt x="142" y="1288"/>
                  </a:cubicBezTo>
                  <a:cubicBezTo>
                    <a:pt x="161" y="1247"/>
                    <a:pt x="166" y="1202"/>
                    <a:pt x="172" y="1157"/>
                  </a:cubicBezTo>
                  <a:cubicBezTo>
                    <a:pt x="176" y="1115"/>
                    <a:pt x="181" y="1072"/>
                    <a:pt x="198" y="1037"/>
                  </a:cubicBezTo>
                  <a:cubicBezTo>
                    <a:pt x="238" y="952"/>
                    <a:pt x="345" y="905"/>
                    <a:pt x="525" y="902"/>
                  </a:cubicBezTo>
                  <a:cubicBezTo>
                    <a:pt x="663" y="898"/>
                    <a:pt x="819" y="894"/>
                    <a:pt x="911" y="785"/>
                  </a:cubicBezTo>
                  <a:cubicBezTo>
                    <a:pt x="926" y="767"/>
                    <a:pt x="937" y="750"/>
                    <a:pt x="950" y="731"/>
                  </a:cubicBezTo>
                  <a:cubicBezTo>
                    <a:pt x="967" y="703"/>
                    <a:pt x="984" y="677"/>
                    <a:pt x="1008" y="662"/>
                  </a:cubicBezTo>
                  <a:cubicBezTo>
                    <a:pt x="1040" y="639"/>
                    <a:pt x="1085" y="637"/>
                    <a:pt x="1132" y="635"/>
                  </a:cubicBezTo>
                  <a:lnTo>
                    <a:pt x="1160" y="632"/>
                  </a:lnTo>
                  <a:cubicBezTo>
                    <a:pt x="1372" y="617"/>
                    <a:pt x="1558" y="504"/>
                    <a:pt x="1738" y="393"/>
                  </a:cubicBezTo>
                  <a:cubicBezTo>
                    <a:pt x="1794" y="356"/>
                    <a:pt x="1854" y="320"/>
                    <a:pt x="1912" y="288"/>
                  </a:cubicBezTo>
                  <a:cubicBezTo>
                    <a:pt x="2158" y="150"/>
                    <a:pt x="2434" y="71"/>
                    <a:pt x="2715" y="54"/>
                  </a:cubicBezTo>
                  <a:cubicBezTo>
                    <a:pt x="2725" y="54"/>
                    <a:pt x="2735" y="53"/>
                    <a:pt x="2745" y="53"/>
                  </a:cubicBezTo>
                  <a:close/>
                  <a:moveTo>
                    <a:pt x="2711" y="0"/>
                  </a:moveTo>
                  <a:cubicBezTo>
                    <a:pt x="2424" y="18"/>
                    <a:pt x="2139" y="101"/>
                    <a:pt x="1886" y="240"/>
                  </a:cubicBezTo>
                  <a:cubicBezTo>
                    <a:pt x="1826" y="273"/>
                    <a:pt x="1766" y="311"/>
                    <a:pt x="1708" y="345"/>
                  </a:cubicBezTo>
                  <a:cubicBezTo>
                    <a:pt x="1535" y="455"/>
                    <a:pt x="1357" y="566"/>
                    <a:pt x="1155" y="579"/>
                  </a:cubicBezTo>
                  <a:lnTo>
                    <a:pt x="1130" y="581"/>
                  </a:lnTo>
                  <a:cubicBezTo>
                    <a:pt x="1078" y="583"/>
                    <a:pt x="1023" y="585"/>
                    <a:pt x="975" y="617"/>
                  </a:cubicBezTo>
                  <a:cubicBezTo>
                    <a:pt x="943" y="641"/>
                    <a:pt x="924" y="673"/>
                    <a:pt x="905" y="703"/>
                  </a:cubicBezTo>
                  <a:cubicBezTo>
                    <a:pt x="894" y="720"/>
                    <a:pt x="883" y="735"/>
                    <a:pt x="870" y="750"/>
                  </a:cubicBezTo>
                  <a:cubicBezTo>
                    <a:pt x="793" y="842"/>
                    <a:pt x="650" y="845"/>
                    <a:pt x="519" y="849"/>
                  </a:cubicBezTo>
                  <a:cubicBezTo>
                    <a:pt x="324" y="853"/>
                    <a:pt x="198" y="909"/>
                    <a:pt x="148" y="1014"/>
                  </a:cubicBezTo>
                  <a:cubicBezTo>
                    <a:pt x="129" y="1057"/>
                    <a:pt x="123" y="1106"/>
                    <a:pt x="118" y="1151"/>
                  </a:cubicBezTo>
                  <a:cubicBezTo>
                    <a:pt x="112" y="1211"/>
                    <a:pt x="106" y="1267"/>
                    <a:pt x="67" y="1303"/>
                  </a:cubicBezTo>
                  <a:lnTo>
                    <a:pt x="1" y="1365"/>
                  </a:lnTo>
                  <a:lnTo>
                    <a:pt x="91" y="1348"/>
                  </a:lnTo>
                  <a:cubicBezTo>
                    <a:pt x="123" y="1342"/>
                    <a:pt x="158" y="1340"/>
                    <a:pt x="195" y="1340"/>
                  </a:cubicBezTo>
                  <a:cubicBezTo>
                    <a:pt x="291" y="1340"/>
                    <a:pt x="396" y="1357"/>
                    <a:pt x="495" y="1376"/>
                  </a:cubicBezTo>
                  <a:cubicBezTo>
                    <a:pt x="594" y="1395"/>
                    <a:pt x="697" y="1414"/>
                    <a:pt x="798" y="1414"/>
                  </a:cubicBezTo>
                  <a:cubicBezTo>
                    <a:pt x="858" y="1414"/>
                    <a:pt x="911" y="1408"/>
                    <a:pt x="960" y="1395"/>
                  </a:cubicBezTo>
                  <a:cubicBezTo>
                    <a:pt x="1068" y="1367"/>
                    <a:pt x="1157" y="1307"/>
                    <a:pt x="1247" y="1252"/>
                  </a:cubicBezTo>
                  <a:cubicBezTo>
                    <a:pt x="1322" y="1202"/>
                    <a:pt x="1400" y="1153"/>
                    <a:pt x="1483" y="1123"/>
                  </a:cubicBezTo>
                  <a:cubicBezTo>
                    <a:pt x="1513" y="1112"/>
                    <a:pt x="1541" y="1106"/>
                    <a:pt x="1571" y="1097"/>
                  </a:cubicBezTo>
                  <a:cubicBezTo>
                    <a:pt x="1652" y="1076"/>
                    <a:pt x="1736" y="1052"/>
                    <a:pt x="1798" y="990"/>
                  </a:cubicBezTo>
                  <a:cubicBezTo>
                    <a:pt x="1845" y="941"/>
                    <a:pt x="1869" y="875"/>
                    <a:pt x="1890" y="812"/>
                  </a:cubicBezTo>
                  <a:cubicBezTo>
                    <a:pt x="1910" y="759"/>
                    <a:pt x="1927" y="707"/>
                    <a:pt x="1959" y="667"/>
                  </a:cubicBezTo>
                  <a:cubicBezTo>
                    <a:pt x="2019" y="590"/>
                    <a:pt x="2119" y="555"/>
                    <a:pt x="2287" y="555"/>
                  </a:cubicBezTo>
                  <a:cubicBezTo>
                    <a:pt x="2334" y="555"/>
                    <a:pt x="2381" y="557"/>
                    <a:pt x="2426" y="560"/>
                  </a:cubicBezTo>
                  <a:cubicBezTo>
                    <a:pt x="2456" y="562"/>
                    <a:pt x="2486" y="564"/>
                    <a:pt x="2516" y="564"/>
                  </a:cubicBezTo>
                  <a:cubicBezTo>
                    <a:pt x="2685" y="564"/>
                    <a:pt x="2805" y="527"/>
                    <a:pt x="2891" y="453"/>
                  </a:cubicBezTo>
                  <a:cubicBezTo>
                    <a:pt x="2964" y="388"/>
                    <a:pt x="3000" y="279"/>
                    <a:pt x="2983" y="178"/>
                  </a:cubicBezTo>
                  <a:cubicBezTo>
                    <a:pt x="2970" y="101"/>
                    <a:pt x="2927" y="43"/>
                    <a:pt x="2861" y="18"/>
                  </a:cubicBezTo>
                  <a:cubicBezTo>
                    <a:pt x="2833" y="5"/>
                    <a:pt x="2799" y="0"/>
                    <a:pt x="27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51"/>
            <p:cNvSpPr/>
            <p:nvPr/>
          </p:nvSpPr>
          <p:spPr>
            <a:xfrm>
              <a:off x="5378424" y="1291747"/>
              <a:ext cx="21141" cy="15998"/>
            </a:xfrm>
            <a:custGeom>
              <a:rect b="b" l="l" r="r" t="t"/>
              <a:pathLst>
                <a:path extrusionOk="0" h="563" w="744">
                  <a:moveTo>
                    <a:pt x="411" y="0"/>
                  </a:moveTo>
                  <a:cubicBezTo>
                    <a:pt x="305" y="0"/>
                    <a:pt x="199" y="12"/>
                    <a:pt x="94" y="35"/>
                  </a:cubicBezTo>
                  <a:cubicBezTo>
                    <a:pt x="99" y="110"/>
                    <a:pt x="26" y="172"/>
                    <a:pt x="15" y="247"/>
                  </a:cubicBezTo>
                  <a:cubicBezTo>
                    <a:pt x="0" y="344"/>
                    <a:pt x="86" y="427"/>
                    <a:pt x="172" y="472"/>
                  </a:cubicBezTo>
                  <a:cubicBezTo>
                    <a:pt x="282" y="532"/>
                    <a:pt x="406" y="562"/>
                    <a:pt x="531" y="562"/>
                  </a:cubicBezTo>
                  <a:cubicBezTo>
                    <a:pt x="559" y="562"/>
                    <a:pt x="587" y="561"/>
                    <a:pt x="615" y="558"/>
                  </a:cubicBezTo>
                  <a:cubicBezTo>
                    <a:pt x="656" y="553"/>
                    <a:pt x="701" y="543"/>
                    <a:pt x="724" y="509"/>
                  </a:cubicBezTo>
                  <a:cubicBezTo>
                    <a:pt x="741" y="485"/>
                    <a:pt x="744" y="453"/>
                    <a:pt x="744" y="423"/>
                  </a:cubicBezTo>
                  <a:cubicBezTo>
                    <a:pt x="744" y="324"/>
                    <a:pt x="735" y="224"/>
                    <a:pt x="718" y="127"/>
                  </a:cubicBezTo>
                  <a:cubicBezTo>
                    <a:pt x="714" y="95"/>
                    <a:pt x="705" y="63"/>
                    <a:pt x="682" y="41"/>
                  </a:cubicBezTo>
                  <a:cubicBezTo>
                    <a:pt x="660" y="22"/>
                    <a:pt x="630" y="16"/>
                    <a:pt x="602" y="14"/>
                  </a:cubicBezTo>
                  <a:cubicBezTo>
                    <a:pt x="539" y="5"/>
                    <a:pt x="475" y="0"/>
                    <a:pt x="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51"/>
            <p:cNvSpPr/>
            <p:nvPr/>
          </p:nvSpPr>
          <p:spPr>
            <a:xfrm>
              <a:off x="5377628" y="1290980"/>
              <a:ext cx="22732" cy="17532"/>
            </a:xfrm>
            <a:custGeom>
              <a:rect b="b" l="l" r="r" t="t"/>
              <a:pathLst>
                <a:path extrusionOk="0" h="617" w="800">
                  <a:moveTo>
                    <a:pt x="440" y="54"/>
                  </a:moveTo>
                  <a:cubicBezTo>
                    <a:pt x="503" y="54"/>
                    <a:pt x="566" y="58"/>
                    <a:pt x="628" y="66"/>
                  </a:cubicBezTo>
                  <a:cubicBezTo>
                    <a:pt x="652" y="71"/>
                    <a:pt x="677" y="75"/>
                    <a:pt x="692" y="88"/>
                  </a:cubicBezTo>
                  <a:cubicBezTo>
                    <a:pt x="710" y="103"/>
                    <a:pt x="716" y="131"/>
                    <a:pt x="720" y="158"/>
                  </a:cubicBezTo>
                  <a:cubicBezTo>
                    <a:pt x="737" y="255"/>
                    <a:pt x="746" y="353"/>
                    <a:pt x="744" y="450"/>
                  </a:cubicBezTo>
                  <a:cubicBezTo>
                    <a:pt x="744" y="478"/>
                    <a:pt x="744" y="503"/>
                    <a:pt x="731" y="521"/>
                  </a:cubicBezTo>
                  <a:cubicBezTo>
                    <a:pt x="712" y="548"/>
                    <a:pt x="671" y="555"/>
                    <a:pt x="641" y="559"/>
                  </a:cubicBezTo>
                  <a:cubicBezTo>
                    <a:pt x="616" y="562"/>
                    <a:pt x="592" y="563"/>
                    <a:pt x="567" y="563"/>
                  </a:cubicBezTo>
                  <a:cubicBezTo>
                    <a:pt x="445" y="563"/>
                    <a:pt x="321" y="533"/>
                    <a:pt x="212" y="476"/>
                  </a:cubicBezTo>
                  <a:cubicBezTo>
                    <a:pt x="135" y="435"/>
                    <a:pt x="56" y="362"/>
                    <a:pt x="69" y="278"/>
                  </a:cubicBezTo>
                  <a:cubicBezTo>
                    <a:pt x="73" y="248"/>
                    <a:pt x="88" y="221"/>
                    <a:pt x="105" y="193"/>
                  </a:cubicBezTo>
                  <a:cubicBezTo>
                    <a:pt x="125" y="158"/>
                    <a:pt x="144" y="122"/>
                    <a:pt x="148" y="83"/>
                  </a:cubicBezTo>
                  <a:cubicBezTo>
                    <a:pt x="244" y="64"/>
                    <a:pt x="342" y="54"/>
                    <a:pt x="440" y="54"/>
                  </a:cubicBezTo>
                  <a:close/>
                  <a:moveTo>
                    <a:pt x="438" y="0"/>
                  </a:moveTo>
                  <a:cubicBezTo>
                    <a:pt x="330" y="0"/>
                    <a:pt x="221" y="12"/>
                    <a:pt x="116" y="34"/>
                  </a:cubicBezTo>
                  <a:lnTo>
                    <a:pt x="95" y="41"/>
                  </a:lnTo>
                  <a:lnTo>
                    <a:pt x="95" y="62"/>
                  </a:lnTo>
                  <a:cubicBezTo>
                    <a:pt x="97" y="96"/>
                    <a:pt x="80" y="131"/>
                    <a:pt x="58" y="167"/>
                  </a:cubicBezTo>
                  <a:cubicBezTo>
                    <a:pt x="41" y="199"/>
                    <a:pt x="22" y="231"/>
                    <a:pt x="15" y="270"/>
                  </a:cubicBezTo>
                  <a:cubicBezTo>
                    <a:pt x="0" y="381"/>
                    <a:pt x="95" y="473"/>
                    <a:pt x="189" y="523"/>
                  </a:cubicBezTo>
                  <a:cubicBezTo>
                    <a:pt x="302" y="585"/>
                    <a:pt x="431" y="617"/>
                    <a:pt x="562" y="617"/>
                  </a:cubicBezTo>
                  <a:cubicBezTo>
                    <a:pt x="590" y="617"/>
                    <a:pt x="620" y="615"/>
                    <a:pt x="647" y="610"/>
                  </a:cubicBezTo>
                  <a:cubicBezTo>
                    <a:pt x="686" y="606"/>
                    <a:pt x="744" y="595"/>
                    <a:pt x="774" y="551"/>
                  </a:cubicBezTo>
                  <a:cubicBezTo>
                    <a:pt x="795" y="521"/>
                    <a:pt x="797" y="484"/>
                    <a:pt x="797" y="450"/>
                  </a:cubicBezTo>
                  <a:cubicBezTo>
                    <a:pt x="799" y="349"/>
                    <a:pt x="791" y="248"/>
                    <a:pt x="774" y="150"/>
                  </a:cubicBezTo>
                  <a:cubicBezTo>
                    <a:pt x="767" y="113"/>
                    <a:pt x="759" y="75"/>
                    <a:pt x="727" y="47"/>
                  </a:cubicBezTo>
                  <a:cubicBezTo>
                    <a:pt x="701" y="23"/>
                    <a:pt x="665" y="17"/>
                    <a:pt x="635" y="13"/>
                  </a:cubicBezTo>
                  <a:cubicBezTo>
                    <a:pt x="570" y="5"/>
                    <a:pt x="504" y="0"/>
                    <a:pt x="4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51"/>
            <p:cNvSpPr/>
            <p:nvPr/>
          </p:nvSpPr>
          <p:spPr>
            <a:xfrm>
              <a:off x="5413656" y="1256629"/>
              <a:ext cx="68935" cy="26341"/>
            </a:xfrm>
            <a:custGeom>
              <a:rect b="b" l="l" r="r" t="t"/>
              <a:pathLst>
                <a:path extrusionOk="0" h="927" w="2426">
                  <a:moveTo>
                    <a:pt x="987" y="1"/>
                  </a:moveTo>
                  <a:cubicBezTo>
                    <a:pt x="972" y="1"/>
                    <a:pt x="956" y="5"/>
                    <a:pt x="941" y="13"/>
                  </a:cubicBezTo>
                  <a:cubicBezTo>
                    <a:pt x="943" y="54"/>
                    <a:pt x="896" y="80"/>
                    <a:pt x="856" y="82"/>
                  </a:cubicBezTo>
                  <a:cubicBezTo>
                    <a:pt x="825" y="82"/>
                    <a:pt x="794" y="75"/>
                    <a:pt x="764" y="75"/>
                  </a:cubicBezTo>
                  <a:cubicBezTo>
                    <a:pt x="754" y="75"/>
                    <a:pt x="744" y="76"/>
                    <a:pt x="733" y="78"/>
                  </a:cubicBezTo>
                  <a:cubicBezTo>
                    <a:pt x="607" y="108"/>
                    <a:pt x="631" y="300"/>
                    <a:pt x="549" y="401"/>
                  </a:cubicBezTo>
                  <a:cubicBezTo>
                    <a:pt x="493" y="470"/>
                    <a:pt x="397" y="483"/>
                    <a:pt x="309" y="489"/>
                  </a:cubicBezTo>
                  <a:cubicBezTo>
                    <a:pt x="221" y="495"/>
                    <a:pt x="125" y="504"/>
                    <a:pt x="63" y="566"/>
                  </a:cubicBezTo>
                  <a:cubicBezTo>
                    <a:pt x="1" y="626"/>
                    <a:pt x="11" y="761"/>
                    <a:pt x="99" y="776"/>
                  </a:cubicBezTo>
                  <a:cubicBezTo>
                    <a:pt x="195" y="745"/>
                    <a:pt x="292" y="733"/>
                    <a:pt x="390" y="733"/>
                  </a:cubicBezTo>
                  <a:cubicBezTo>
                    <a:pt x="777" y="733"/>
                    <a:pt x="1176" y="926"/>
                    <a:pt x="1575" y="926"/>
                  </a:cubicBezTo>
                  <a:cubicBezTo>
                    <a:pt x="1585" y="926"/>
                    <a:pt x="1595" y="926"/>
                    <a:pt x="1605" y="926"/>
                  </a:cubicBezTo>
                  <a:cubicBezTo>
                    <a:pt x="1740" y="924"/>
                    <a:pt x="1884" y="892"/>
                    <a:pt x="1972" y="789"/>
                  </a:cubicBezTo>
                  <a:cubicBezTo>
                    <a:pt x="2000" y="757"/>
                    <a:pt x="2023" y="718"/>
                    <a:pt x="2055" y="690"/>
                  </a:cubicBezTo>
                  <a:cubicBezTo>
                    <a:pt x="2115" y="639"/>
                    <a:pt x="2199" y="635"/>
                    <a:pt x="2274" y="613"/>
                  </a:cubicBezTo>
                  <a:cubicBezTo>
                    <a:pt x="2347" y="590"/>
                    <a:pt x="2426" y="534"/>
                    <a:pt x="2420" y="457"/>
                  </a:cubicBezTo>
                  <a:cubicBezTo>
                    <a:pt x="2351" y="444"/>
                    <a:pt x="2332" y="352"/>
                    <a:pt x="2278" y="307"/>
                  </a:cubicBezTo>
                  <a:cubicBezTo>
                    <a:pt x="2243" y="280"/>
                    <a:pt x="2197" y="273"/>
                    <a:pt x="2151" y="273"/>
                  </a:cubicBezTo>
                  <a:cubicBezTo>
                    <a:pt x="2136" y="273"/>
                    <a:pt x="2120" y="274"/>
                    <a:pt x="2105" y="275"/>
                  </a:cubicBezTo>
                  <a:lnTo>
                    <a:pt x="1449" y="309"/>
                  </a:lnTo>
                  <a:cubicBezTo>
                    <a:pt x="1431" y="310"/>
                    <a:pt x="1412" y="311"/>
                    <a:pt x="1393" y="311"/>
                  </a:cubicBezTo>
                  <a:cubicBezTo>
                    <a:pt x="1348" y="311"/>
                    <a:pt x="1305" y="306"/>
                    <a:pt x="1267" y="283"/>
                  </a:cubicBezTo>
                  <a:cubicBezTo>
                    <a:pt x="1200" y="243"/>
                    <a:pt x="1173" y="163"/>
                    <a:pt x="1132" y="99"/>
                  </a:cubicBezTo>
                  <a:cubicBezTo>
                    <a:pt x="1100" y="47"/>
                    <a:pt x="1043" y="1"/>
                    <a:pt x="9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51"/>
            <p:cNvSpPr/>
            <p:nvPr/>
          </p:nvSpPr>
          <p:spPr>
            <a:xfrm>
              <a:off x="5413230" y="1255890"/>
              <a:ext cx="70157" cy="27847"/>
            </a:xfrm>
            <a:custGeom>
              <a:rect b="b" l="l" r="r" t="t"/>
              <a:pathLst>
                <a:path extrusionOk="0" h="980" w="2469">
                  <a:moveTo>
                    <a:pt x="1001" y="54"/>
                  </a:moveTo>
                  <a:cubicBezTo>
                    <a:pt x="1047" y="54"/>
                    <a:pt x="1099" y="97"/>
                    <a:pt x="1126" y="138"/>
                  </a:cubicBezTo>
                  <a:cubicBezTo>
                    <a:pt x="1136" y="155"/>
                    <a:pt x="1145" y="172"/>
                    <a:pt x="1156" y="192"/>
                  </a:cubicBezTo>
                  <a:cubicBezTo>
                    <a:pt x="1183" y="243"/>
                    <a:pt x="1213" y="299"/>
                    <a:pt x="1269" y="331"/>
                  </a:cubicBezTo>
                  <a:cubicBezTo>
                    <a:pt x="1316" y="361"/>
                    <a:pt x="1370" y="363"/>
                    <a:pt x="1410" y="363"/>
                  </a:cubicBezTo>
                  <a:cubicBezTo>
                    <a:pt x="1430" y="363"/>
                    <a:pt x="1447" y="363"/>
                    <a:pt x="1466" y="361"/>
                  </a:cubicBezTo>
                  <a:lnTo>
                    <a:pt x="2122" y="326"/>
                  </a:lnTo>
                  <a:lnTo>
                    <a:pt x="2165" y="326"/>
                  </a:lnTo>
                  <a:cubicBezTo>
                    <a:pt x="2218" y="326"/>
                    <a:pt x="2252" y="335"/>
                    <a:pt x="2276" y="354"/>
                  </a:cubicBezTo>
                  <a:cubicBezTo>
                    <a:pt x="2295" y="369"/>
                    <a:pt x="2308" y="391"/>
                    <a:pt x="2323" y="414"/>
                  </a:cubicBezTo>
                  <a:cubicBezTo>
                    <a:pt x="2345" y="449"/>
                    <a:pt x="2368" y="485"/>
                    <a:pt x="2407" y="502"/>
                  </a:cubicBezTo>
                  <a:cubicBezTo>
                    <a:pt x="2400" y="554"/>
                    <a:pt x="2338" y="596"/>
                    <a:pt x="2280" y="614"/>
                  </a:cubicBezTo>
                  <a:cubicBezTo>
                    <a:pt x="2261" y="618"/>
                    <a:pt x="2242" y="622"/>
                    <a:pt x="2220" y="629"/>
                  </a:cubicBezTo>
                  <a:cubicBezTo>
                    <a:pt x="2162" y="641"/>
                    <a:pt x="2102" y="654"/>
                    <a:pt x="2053" y="695"/>
                  </a:cubicBezTo>
                  <a:cubicBezTo>
                    <a:pt x="2030" y="714"/>
                    <a:pt x="2012" y="738"/>
                    <a:pt x="1995" y="761"/>
                  </a:cubicBezTo>
                  <a:cubicBezTo>
                    <a:pt x="1987" y="774"/>
                    <a:pt x="1976" y="787"/>
                    <a:pt x="1968" y="798"/>
                  </a:cubicBezTo>
                  <a:cubicBezTo>
                    <a:pt x="1878" y="899"/>
                    <a:pt x="1730" y="922"/>
                    <a:pt x="1620" y="926"/>
                  </a:cubicBezTo>
                  <a:cubicBezTo>
                    <a:pt x="1612" y="927"/>
                    <a:pt x="1604" y="927"/>
                    <a:pt x="1596" y="927"/>
                  </a:cubicBezTo>
                  <a:cubicBezTo>
                    <a:pt x="1394" y="927"/>
                    <a:pt x="1190" y="877"/>
                    <a:pt x="993" y="830"/>
                  </a:cubicBezTo>
                  <a:cubicBezTo>
                    <a:pt x="800" y="781"/>
                    <a:pt x="598" y="731"/>
                    <a:pt x="401" y="731"/>
                  </a:cubicBezTo>
                  <a:cubicBezTo>
                    <a:pt x="299" y="731"/>
                    <a:pt x="202" y="746"/>
                    <a:pt x="112" y="774"/>
                  </a:cubicBezTo>
                  <a:cubicBezTo>
                    <a:pt x="86" y="768"/>
                    <a:pt x="76" y="746"/>
                    <a:pt x="69" y="729"/>
                  </a:cubicBezTo>
                  <a:cubicBezTo>
                    <a:pt x="59" y="689"/>
                    <a:pt x="69" y="637"/>
                    <a:pt x="97" y="611"/>
                  </a:cubicBezTo>
                  <a:cubicBezTo>
                    <a:pt x="153" y="556"/>
                    <a:pt x="245" y="549"/>
                    <a:pt x="326" y="543"/>
                  </a:cubicBezTo>
                  <a:cubicBezTo>
                    <a:pt x="425" y="534"/>
                    <a:pt x="526" y="517"/>
                    <a:pt x="586" y="444"/>
                  </a:cubicBezTo>
                  <a:cubicBezTo>
                    <a:pt x="622" y="399"/>
                    <a:pt x="639" y="341"/>
                    <a:pt x="654" y="286"/>
                  </a:cubicBezTo>
                  <a:cubicBezTo>
                    <a:pt x="676" y="209"/>
                    <a:pt x="695" y="144"/>
                    <a:pt x="755" y="129"/>
                  </a:cubicBezTo>
                  <a:cubicBezTo>
                    <a:pt x="761" y="128"/>
                    <a:pt x="769" y="127"/>
                    <a:pt x="778" y="127"/>
                  </a:cubicBezTo>
                  <a:cubicBezTo>
                    <a:pt x="791" y="127"/>
                    <a:pt x="806" y="129"/>
                    <a:pt x="819" y="132"/>
                  </a:cubicBezTo>
                  <a:cubicBezTo>
                    <a:pt x="836" y="132"/>
                    <a:pt x="851" y="134"/>
                    <a:pt x="871" y="134"/>
                  </a:cubicBezTo>
                  <a:cubicBezTo>
                    <a:pt x="905" y="134"/>
                    <a:pt x="941" y="119"/>
                    <a:pt x="961" y="95"/>
                  </a:cubicBezTo>
                  <a:cubicBezTo>
                    <a:pt x="971" y="84"/>
                    <a:pt x="978" y="72"/>
                    <a:pt x="982" y="57"/>
                  </a:cubicBezTo>
                  <a:cubicBezTo>
                    <a:pt x="988" y="55"/>
                    <a:pt x="994" y="54"/>
                    <a:pt x="1001" y="54"/>
                  </a:cubicBezTo>
                  <a:close/>
                  <a:moveTo>
                    <a:pt x="1001" y="1"/>
                  </a:moveTo>
                  <a:cubicBezTo>
                    <a:pt x="980" y="1"/>
                    <a:pt x="961" y="5"/>
                    <a:pt x="941" y="16"/>
                  </a:cubicBezTo>
                  <a:lnTo>
                    <a:pt x="928" y="24"/>
                  </a:lnTo>
                  <a:lnTo>
                    <a:pt x="928" y="42"/>
                  </a:lnTo>
                  <a:cubicBezTo>
                    <a:pt x="928" y="48"/>
                    <a:pt x="926" y="54"/>
                    <a:pt x="922" y="61"/>
                  </a:cubicBezTo>
                  <a:cubicBezTo>
                    <a:pt x="911" y="72"/>
                    <a:pt x="890" y="80"/>
                    <a:pt x="866" y="80"/>
                  </a:cubicBezTo>
                  <a:cubicBezTo>
                    <a:pt x="853" y="80"/>
                    <a:pt x="841" y="80"/>
                    <a:pt x="826" y="78"/>
                  </a:cubicBezTo>
                  <a:cubicBezTo>
                    <a:pt x="810" y="76"/>
                    <a:pt x="794" y="74"/>
                    <a:pt x="779" y="74"/>
                  </a:cubicBezTo>
                  <a:cubicBezTo>
                    <a:pt x="766" y="74"/>
                    <a:pt x="754" y="75"/>
                    <a:pt x="742" y="78"/>
                  </a:cubicBezTo>
                  <a:cubicBezTo>
                    <a:pt x="652" y="99"/>
                    <a:pt x="626" y="185"/>
                    <a:pt x="603" y="271"/>
                  </a:cubicBezTo>
                  <a:cubicBezTo>
                    <a:pt x="588" y="322"/>
                    <a:pt x="573" y="374"/>
                    <a:pt x="545" y="410"/>
                  </a:cubicBezTo>
                  <a:cubicBezTo>
                    <a:pt x="496" y="468"/>
                    <a:pt x="410" y="483"/>
                    <a:pt x="322" y="489"/>
                  </a:cubicBezTo>
                  <a:cubicBezTo>
                    <a:pt x="232" y="496"/>
                    <a:pt x="129" y="504"/>
                    <a:pt x="59" y="573"/>
                  </a:cubicBezTo>
                  <a:cubicBezTo>
                    <a:pt x="18" y="614"/>
                    <a:pt x="1" y="684"/>
                    <a:pt x="20" y="744"/>
                  </a:cubicBezTo>
                  <a:cubicBezTo>
                    <a:pt x="33" y="789"/>
                    <a:pt x="67" y="821"/>
                    <a:pt x="110" y="828"/>
                  </a:cubicBezTo>
                  <a:lnTo>
                    <a:pt x="123" y="828"/>
                  </a:lnTo>
                  <a:cubicBezTo>
                    <a:pt x="209" y="800"/>
                    <a:pt x="301" y="785"/>
                    <a:pt x="401" y="785"/>
                  </a:cubicBezTo>
                  <a:cubicBezTo>
                    <a:pt x="592" y="785"/>
                    <a:pt x="781" y="832"/>
                    <a:pt x="980" y="881"/>
                  </a:cubicBezTo>
                  <a:cubicBezTo>
                    <a:pt x="1179" y="929"/>
                    <a:pt x="1385" y="980"/>
                    <a:pt x="1590" y="980"/>
                  </a:cubicBezTo>
                  <a:lnTo>
                    <a:pt x="1620" y="980"/>
                  </a:lnTo>
                  <a:cubicBezTo>
                    <a:pt x="1796" y="976"/>
                    <a:pt x="1925" y="926"/>
                    <a:pt x="2006" y="834"/>
                  </a:cubicBezTo>
                  <a:cubicBezTo>
                    <a:pt x="2017" y="821"/>
                    <a:pt x="2027" y="806"/>
                    <a:pt x="2038" y="794"/>
                  </a:cubicBezTo>
                  <a:cubicBezTo>
                    <a:pt x="2053" y="772"/>
                    <a:pt x="2070" y="753"/>
                    <a:pt x="2087" y="736"/>
                  </a:cubicBezTo>
                  <a:cubicBezTo>
                    <a:pt x="2126" y="704"/>
                    <a:pt x="2177" y="693"/>
                    <a:pt x="2233" y="680"/>
                  </a:cubicBezTo>
                  <a:cubicBezTo>
                    <a:pt x="2255" y="676"/>
                    <a:pt x="2276" y="669"/>
                    <a:pt x="2295" y="665"/>
                  </a:cubicBezTo>
                  <a:cubicBezTo>
                    <a:pt x="2383" y="639"/>
                    <a:pt x="2469" y="571"/>
                    <a:pt x="2462" y="481"/>
                  </a:cubicBezTo>
                  <a:lnTo>
                    <a:pt x="2460" y="459"/>
                  </a:lnTo>
                  <a:lnTo>
                    <a:pt x="2441" y="457"/>
                  </a:lnTo>
                  <a:cubicBezTo>
                    <a:pt x="2409" y="451"/>
                    <a:pt x="2392" y="421"/>
                    <a:pt x="2368" y="386"/>
                  </a:cubicBezTo>
                  <a:cubicBezTo>
                    <a:pt x="2353" y="361"/>
                    <a:pt x="2334" y="333"/>
                    <a:pt x="2310" y="314"/>
                  </a:cubicBezTo>
                  <a:cubicBezTo>
                    <a:pt x="2265" y="277"/>
                    <a:pt x="2210" y="271"/>
                    <a:pt x="2165" y="271"/>
                  </a:cubicBezTo>
                  <a:cubicBezTo>
                    <a:pt x="2150" y="271"/>
                    <a:pt x="2135" y="273"/>
                    <a:pt x="2120" y="273"/>
                  </a:cubicBezTo>
                  <a:lnTo>
                    <a:pt x="1464" y="307"/>
                  </a:lnTo>
                  <a:cubicBezTo>
                    <a:pt x="1447" y="309"/>
                    <a:pt x="1428" y="309"/>
                    <a:pt x="1410" y="309"/>
                  </a:cubicBezTo>
                  <a:cubicBezTo>
                    <a:pt x="1359" y="309"/>
                    <a:pt x="1325" y="303"/>
                    <a:pt x="1297" y="286"/>
                  </a:cubicBezTo>
                  <a:cubicBezTo>
                    <a:pt x="1254" y="260"/>
                    <a:pt x="1228" y="215"/>
                    <a:pt x="1200" y="166"/>
                  </a:cubicBezTo>
                  <a:cubicBezTo>
                    <a:pt x="1192" y="147"/>
                    <a:pt x="1181" y="127"/>
                    <a:pt x="1170" y="110"/>
                  </a:cubicBezTo>
                  <a:cubicBezTo>
                    <a:pt x="1134" y="54"/>
                    <a:pt x="1070" y="1"/>
                    <a:pt x="1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51"/>
            <p:cNvSpPr/>
            <p:nvPr/>
          </p:nvSpPr>
          <p:spPr>
            <a:xfrm>
              <a:off x="5455538" y="1245036"/>
              <a:ext cx="33274" cy="13895"/>
            </a:xfrm>
            <a:custGeom>
              <a:rect b="b" l="l" r="r" t="t"/>
              <a:pathLst>
                <a:path extrusionOk="0" h="489" w="1171">
                  <a:moveTo>
                    <a:pt x="869" y="0"/>
                  </a:moveTo>
                  <a:cubicBezTo>
                    <a:pt x="793" y="0"/>
                    <a:pt x="715" y="22"/>
                    <a:pt x="641" y="44"/>
                  </a:cubicBezTo>
                  <a:cubicBezTo>
                    <a:pt x="506" y="85"/>
                    <a:pt x="374" y="124"/>
                    <a:pt x="239" y="164"/>
                  </a:cubicBezTo>
                  <a:cubicBezTo>
                    <a:pt x="187" y="179"/>
                    <a:pt x="134" y="194"/>
                    <a:pt x="93" y="229"/>
                  </a:cubicBezTo>
                  <a:cubicBezTo>
                    <a:pt x="22" y="289"/>
                    <a:pt x="1" y="398"/>
                    <a:pt x="44" y="479"/>
                  </a:cubicBezTo>
                  <a:cubicBezTo>
                    <a:pt x="146" y="484"/>
                    <a:pt x="249" y="488"/>
                    <a:pt x="351" y="488"/>
                  </a:cubicBezTo>
                  <a:cubicBezTo>
                    <a:pt x="430" y="488"/>
                    <a:pt x="509" y="486"/>
                    <a:pt x="588" y="479"/>
                  </a:cubicBezTo>
                  <a:cubicBezTo>
                    <a:pt x="682" y="473"/>
                    <a:pt x="776" y="458"/>
                    <a:pt x="871" y="439"/>
                  </a:cubicBezTo>
                  <a:cubicBezTo>
                    <a:pt x="933" y="426"/>
                    <a:pt x="999" y="409"/>
                    <a:pt x="1044" y="361"/>
                  </a:cubicBezTo>
                  <a:cubicBezTo>
                    <a:pt x="1085" y="316"/>
                    <a:pt x="1111" y="246"/>
                    <a:pt x="1171" y="237"/>
                  </a:cubicBezTo>
                  <a:cubicBezTo>
                    <a:pt x="1147" y="128"/>
                    <a:pt x="1059" y="38"/>
                    <a:pt x="952" y="10"/>
                  </a:cubicBezTo>
                  <a:cubicBezTo>
                    <a:pt x="925" y="3"/>
                    <a:pt x="897"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51"/>
            <p:cNvSpPr/>
            <p:nvPr/>
          </p:nvSpPr>
          <p:spPr>
            <a:xfrm>
              <a:off x="5454686" y="1244269"/>
              <a:ext cx="35036" cy="15429"/>
            </a:xfrm>
            <a:custGeom>
              <a:rect b="b" l="l" r="r" t="t"/>
              <a:pathLst>
                <a:path extrusionOk="0" h="543" w="1233">
                  <a:moveTo>
                    <a:pt x="905" y="55"/>
                  </a:moveTo>
                  <a:cubicBezTo>
                    <a:pt x="930" y="55"/>
                    <a:pt x="954" y="57"/>
                    <a:pt x="976" y="63"/>
                  </a:cubicBezTo>
                  <a:cubicBezTo>
                    <a:pt x="1066" y="86"/>
                    <a:pt x="1141" y="157"/>
                    <a:pt x="1168" y="245"/>
                  </a:cubicBezTo>
                  <a:cubicBezTo>
                    <a:pt x="1132" y="262"/>
                    <a:pt x="1108" y="296"/>
                    <a:pt x="1087" y="326"/>
                  </a:cubicBezTo>
                  <a:cubicBezTo>
                    <a:pt x="1076" y="341"/>
                    <a:pt x="1066" y="356"/>
                    <a:pt x="1053" y="369"/>
                  </a:cubicBezTo>
                  <a:cubicBezTo>
                    <a:pt x="1014" y="412"/>
                    <a:pt x="952" y="429"/>
                    <a:pt x="896" y="440"/>
                  </a:cubicBezTo>
                  <a:cubicBezTo>
                    <a:pt x="802" y="459"/>
                    <a:pt x="708" y="474"/>
                    <a:pt x="616" y="481"/>
                  </a:cubicBezTo>
                  <a:cubicBezTo>
                    <a:pt x="547" y="485"/>
                    <a:pt x="474" y="489"/>
                    <a:pt x="395" y="489"/>
                  </a:cubicBezTo>
                  <a:cubicBezTo>
                    <a:pt x="292" y="489"/>
                    <a:pt x="189" y="485"/>
                    <a:pt x="91" y="481"/>
                  </a:cubicBezTo>
                  <a:cubicBezTo>
                    <a:pt x="63" y="412"/>
                    <a:pt x="82" y="324"/>
                    <a:pt x="140" y="277"/>
                  </a:cubicBezTo>
                  <a:cubicBezTo>
                    <a:pt x="179" y="245"/>
                    <a:pt x="228" y="230"/>
                    <a:pt x="277" y="217"/>
                  </a:cubicBezTo>
                  <a:lnTo>
                    <a:pt x="678" y="97"/>
                  </a:lnTo>
                  <a:cubicBezTo>
                    <a:pt x="744" y="78"/>
                    <a:pt x="829" y="55"/>
                    <a:pt x="905" y="55"/>
                  </a:cubicBezTo>
                  <a:close/>
                  <a:moveTo>
                    <a:pt x="901" y="1"/>
                  </a:moveTo>
                  <a:cubicBezTo>
                    <a:pt x="823" y="1"/>
                    <a:pt x="746" y="22"/>
                    <a:pt x="663" y="46"/>
                  </a:cubicBezTo>
                  <a:lnTo>
                    <a:pt x="262" y="166"/>
                  </a:lnTo>
                  <a:cubicBezTo>
                    <a:pt x="211" y="181"/>
                    <a:pt x="153" y="198"/>
                    <a:pt x="106" y="236"/>
                  </a:cubicBezTo>
                  <a:cubicBezTo>
                    <a:pt x="24" y="303"/>
                    <a:pt x="1" y="427"/>
                    <a:pt x="50" y="519"/>
                  </a:cubicBezTo>
                  <a:lnTo>
                    <a:pt x="56" y="532"/>
                  </a:lnTo>
                  <a:lnTo>
                    <a:pt x="74" y="532"/>
                  </a:lnTo>
                  <a:cubicBezTo>
                    <a:pt x="176" y="538"/>
                    <a:pt x="286" y="543"/>
                    <a:pt x="395" y="543"/>
                  </a:cubicBezTo>
                  <a:cubicBezTo>
                    <a:pt x="476" y="543"/>
                    <a:pt x="549" y="538"/>
                    <a:pt x="620" y="534"/>
                  </a:cubicBezTo>
                  <a:cubicBezTo>
                    <a:pt x="714" y="526"/>
                    <a:pt x="811" y="513"/>
                    <a:pt x="907" y="493"/>
                  </a:cubicBezTo>
                  <a:cubicBezTo>
                    <a:pt x="971" y="478"/>
                    <a:pt x="1042" y="459"/>
                    <a:pt x="1093" y="408"/>
                  </a:cubicBezTo>
                  <a:cubicBezTo>
                    <a:pt x="1106" y="391"/>
                    <a:pt x="1119" y="373"/>
                    <a:pt x="1132" y="356"/>
                  </a:cubicBezTo>
                  <a:cubicBezTo>
                    <a:pt x="1153" y="324"/>
                    <a:pt x="1175" y="294"/>
                    <a:pt x="1205" y="290"/>
                  </a:cubicBezTo>
                  <a:lnTo>
                    <a:pt x="1233" y="286"/>
                  </a:lnTo>
                  <a:lnTo>
                    <a:pt x="1226" y="258"/>
                  </a:lnTo>
                  <a:cubicBezTo>
                    <a:pt x="1201" y="140"/>
                    <a:pt x="1106" y="41"/>
                    <a:pt x="988" y="11"/>
                  </a:cubicBezTo>
                  <a:cubicBezTo>
                    <a:pt x="961" y="5"/>
                    <a:pt x="931" y="1"/>
                    <a:pt x="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51"/>
            <p:cNvSpPr/>
            <p:nvPr/>
          </p:nvSpPr>
          <p:spPr>
            <a:xfrm>
              <a:off x="5445934" y="1287684"/>
              <a:ext cx="64729" cy="24977"/>
            </a:xfrm>
            <a:custGeom>
              <a:rect b="b" l="l" r="r" t="t"/>
              <a:pathLst>
                <a:path extrusionOk="0" h="879" w="2278">
                  <a:moveTo>
                    <a:pt x="1392" y="1"/>
                  </a:moveTo>
                  <a:cubicBezTo>
                    <a:pt x="1369" y="1"/>
                    <a:pt x="1346" y="3"/>
                    <a:pt x="1324" y="11"/>
                  </a:cubicBezTo>
                  <a:cubicBezTo>
                    <a:pt x="1234" y="47"/>
                    <a:pt x="1206" y="161"/>
                    <a:pt x="1138" y="229"/>
                  </a:cubicBezTo>
                  <a:cubicBezTo>
                    <a:pt x="1039" y="324"/>
                    <a:pt x="883" y="304"/>
                    <a:pt x="746" y="309"/>
                  </a:cubicBezTo>
                  <a:cubicBezTo>
                    <a:pt x="551" y="313"/>
                    <a:pt x="360" y="373"/>
                    <a:pt x="199" y="482"/>
                  </a:cubicBezTo>
                  <a:cubicBezTo>
                    <a:pt x="97" y="553"/>
                    <a:pt x="0" y="686"/>
                    <a:pt x="64" y="791"/>
                  </a:cubicBezTo>
                  <a:cubicBezTo>
                    <a:pt x="112" y="866"/>
                    <a:pt x="210" y="879"/>
                    <a:pt x="300" y="879"/>
                  </a:cubicBezTo>
                  <a:cubicBezTo>
                    <a:pt x="308" y="879"/>
                    <a:pt x="316" y="879"/>
                    <a:pt x="324" y="879"/>
                  </a:cubicBezTo>
                  <a:cubicBezTo>
                    <a:pt x="512" y="876"/>
                    <a:pt x="701" y="876"/>
                    <a:pt x="889" y="874"/>
                  </a:cubicBezTo>
                  <a:cubicBezTo>
                    <a:pt x="1063" y="872"/>
                    <a:pt x="1258" y="859"/>
                    <a:pt x="1367" y="724"/>
                  </a:cubicBezTo>
                  <a:cubicBezTo>
                    <a:pt x="1406" y="677"/>
                    <a:pt x="1429" y="617"/>
                    <a:pt x="1481" y="585"/>
                  </a:cubicBezTo>
                  <a:cubicBezTo>
                    <a:pt x="1515" y="563"/>
                    <a:pt x="1555" y="557"/>
                    <a:pt x="1596" y="557"/>
                  </a:cubicBezTo>
                  <a:cubicBezTo>
                    <a:pt x="1630" y="557"/>
                    <a:pt x="1665" y="561"/>
                    <a:pt x="1699" y="564"/>
                  </a:cubicBezTo>
                  <a:cubicBezTo>
                    <a:pt x="1724" y="566"/>
                    <a:pt x="1748" y="567"/>
                    <a:pt x="1773" y="567"/>
                  </a:cubicBezTo>
                  <a:cubicBezTo>
                    <a:pt x="1885" y="567"/>
                    <a:pt x="1997" y="547"/>
                    <a:pt x="2102" y="508"/>
                  </a:cubicBezTo>
                  <a:cubicBezTo>
                    <a:pt x="2188" y="476"/>
                    <a:pt x="2278" y="414"/>
                    <a:pt x="2276" y="324"/>
                  </a:cubicBezTo>
                  <a:cubicBezTo>
                    <a:pt x="2273" y="229"/>
                    <a:pt x="2175" y="174"/>
                    <a:pt x="2087" y="139"/>
                  </a:cubicBezTo>
                  <a:cubicBezTo>
                    <a:pt x="1879" y="62"/>
                    <a:pt x="1656" y="15"/>
                    <a:pt x="1434" y="2"/>
                  </a:cubicBezTo>
                  <a:cubicBezTo>
                    <a:pt x="1420" y="2"/>
                    <a:pt x="1406" y="1"/>
                    <a:pt x="13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51"/>
            <p:cNvSpPr/>
            <p:nvPr/>
          </p:nvSpPr>
          <p:spPr>
            <a:xfrm>
              <a:off x="5445139" y="1286917"/>
              <a:ext cx="66321" cy="26540"/>
            </a:xfrm>
            <a:custGeom>
              <a:rect b="b" l="l" r="r" t="t"/>
              <a:pathLst>
                <a:path extrusionOk="0" h="934" w="2334">
                  <a:moveTo>
                    <a:pt x="1435" y="54"/>
                  </a:moveTo>
                  <a:cubicBezTo>
                    <a:pt x="1443" y="54"/>
                    <a:pt x="1452" y="55"/>
                    <a:pt x="1462" y="55"/>
                  </a:cubicBezTo>
                  <a:cubicBezTo>
                    <a:pt x="1682" y="70"/>
                    <a:pt x="1899" y="115"/>
                    <a:pt x="2106" y="192"/>
                  </a:cubicBezTo>
                  <a:cubicBezTo>
                    <a:pt x="2184" y="222"/>
                    <a:pt x="2276" y="271"/>
                    <a:pt x="2278" y="351"/>
                  </a:cubicBezTo>
                  <a:cubicBezTo>
                    <a:pt x="2280" y="443"/>
                    <a:pt x="2158" y="496"/>
                    <a:pt x="2121" y="509"/>
                  </a:cubicBezTo>
                  <a:cubicBezTo>
                    <a:pt x="2019" y="548"/>
                    <a:pt x="1912" y="568"/>
                    <a:pt x="1802" y="568"/>
                  </a:cubicBezTo>
                  <a:cubicBezTo>
                    <a:pt x="1778" y="568"/>
                    <a:pt x="1754" y="567"/>
                    <a:pt x="1729" y="565"/>
                  </a:cubicBezTo>
                  <a:lnTo>
                    <a:pt x="1704" y="563"/>
                  </a:lnTo>
                  <a:cubicBezTo>
                    <a:pt x="1678" y="561"/>
                    <a:pt x="1650" y="556"/>
                    <a:pt x="1624" y="556"/>
                  </a:cubicBezTo>
                  <a:cubicBezTo>
                    <a:pt x="1569" y="556"/>
                    <a:pt x="1528" y="567"/>
                    <a:pt x="1494" y="591"/>
                  </a:cubicBezTo>
                  <a:cubicBezTo>
                    <a:pt x="1455" y="614"/>
                    <a:pt x="1432" y="653"/>
                    <a:pt x="1408" y="687"/>
                  </a:cubicBezTo>
                  <a:cubicBezTo>
                    <a:pt x="1397" y="704"/>
                    <a:pt x="1387" y="719"/>
                    <a:pt x="1374" y="734"/>
                  </a:cubicBezTo>
                  <a:cubicBezTo>
                    <a:pt x="1273" y="858"/>
                    <a:pt x="1084" y="871"/>
                    <a:pt x="917" y="873"/>
                  </a:cubicBezTo>
                  <a:lnTo>
                    <a:pt x="337" y="880"/>
                  </a:lnTo>
                  <a:cubicBezTo>
                    <a:pt x="255" y="880"/>
                    <a:pt x="157" y="871"/>
                    <a:pt x="116" y="805"/>
                  </a:cubicBezTo>
                  <a:cubicBezTo>
                    <a:pt x="58" y="708"/>
                    <a:pt x="163" y="586"/>
                    <a:pt x="242" y="533"/>
                  </a:cubicBezTo>
                  <a:cubicBezTo>
                    <a:pt x="399" y="426"/>
                    <a:pt x="585" y="366"/>
                    <a:pt x="774" y="361"/>
                  </a:cubicBezTo>
                  <a:lnTo>
                    <a:pt x="862" y="361"/>
                  </a:lnTo>
                  <a:cubicBezTo>
                    <a:pt x="984" y="361"/>
                    <a:pt x="1102" y="355"/>
                    <a:pt x="1185" y="276"/>
                  </a:cubicBezTo>
                  <a:cubicBezTo>
                    <a:pt x="1213" y="246"/>
                    <a:pt x="1237" y="211"/>
                    <a:pt x="1256" y="177"/>
                  </a:cubicBezTo>
                  <a:cubicBezTo>
                    <a:pt x="1288" y="128"/>
                    <a:pt x="1316" y="83"/>
                    <a:pt x="1363" y="64"/>
                  </a:cubicBezTo>
                  <a:cubicBezTo>
                    <a:pt x="1381" y="57"/>
                    <a:pt x="1406" y="54"/>
                    <a:pt x="1435" y="54"/>
                  </a:cubicBezTo>
                  <a:close/>
                  <a:moveTo>
                    <a:pt x="1435" y="1"/>
                  </a:moveTo>
                  <a:cubicBezTo>
                    <a:pt x="1401" y="1"/>
                    <a:pt x="1368" y="4"/>
                    <a:pt x="1342" y="14"/>
                  </a:cubicBezTo>
                  <a:cubicBezTo>
                    <a:pt x="1279" y="38"/>
                    <a:pt x="1245" y="94"/>
                    <a:pt x="1211" y="149"/>
                  </a:cubicBezTo>
                  <a:cubicBezTo>
                    <a:pt x="1192" y="181"/>
                    <a:pt x="1172" y="211"/>
                    <a:pt x="1147" y="237"/>
                  </a:cubicBezTo>
                  <a:cubicBezTo>
                    <a:pt x="1078" y="304"/>
                    <a:pt x="977" y="308"/>
                    <a:pt x="862" y="308"/>
                  </a:cubicBezTo>
                  <a:lnTo>
                    <a:pt x="772" y="308"/>
                  </a:lnTo>
                  <a:cubicBezTo>
                    <a:pt x="575" y="312"/>
                    <a:pt x="375" y="376"/>
                    <a:pt x="212" y="488"/>
                  </a:cubicBezTo>
                  <a:cubicBezTo>
                    <a:pt x="88" y="574"/>
                    <a:pt x="0" y="717"/>
                    <a:pt x="71" y="833"/>
                  </a:cubicBezTo>
                  <a:cubicBezTo>
                    <a:pt x="127" y="923"/>
                    <a:pt x="242" y="933"/>
                    <a:pt x="337" y="933"/>
                  </a:cubicBezTo>
                  <a:lnTo>
                    <a:pt x="917" y="927"/>
                  </a:lnTo>
                  <a:cubicBezTo>
                    <a:pt x="1097" y="925"/>
                    <a:pt x="1301" y="912"/>
                    <a:pt x="1414" y="768"/>
                  </a:cubicBezTo>
                  <a:cubicBezTo>
                    <a:pt x="1429" y="753"/>
                    <a:pt x="1440" y="734"/>
                    <a:pt x="1451" y="717"/>
                  </a:cubicBezTo>
                  <a:cubicBezTo>
                    <a:pt x="1472" y="685"/>
                    <a:pt x="1494" y="653"/>
                    <a:pt x="1524" y="636"/>
                  </a:cubicBezTo>
                  <a:cubicBezTo>
                    <a:pt x="1547" y="619"/>
                    <a:pt x="1579" y="610"/>
                    <a:pt x="1624" y="610"/>
                  </a:cubicBezTo>
                  <a:cubicBezTo>
                    <a:pt x="1648" y="610"/>
                    <a:pt x="1674" y="614"/>
                    <a:pt x="1699" y="616"/>
                  </a:cubicBezTo>
                  <a:lnTo>
                    <a:pt x="1725" y="619"/>
                  </a:lnTo>
                  <a:cubicBezTo>
                    <a:pt x="1750" y="620"/>
                    <a:pt x="1776" y="621"/>
                    <a:pt x="1801" y="621"/>
                  </a:cubicBezTo>
                  <a:cubicBezTo>
                    <a:pt x="1917" y="621"/>
                    <a:pt x="2032" y="601"/>
                    <a:pt x="2141" y="561"/>
                  </a:cubicBezTo>
                  <a:cubicBezTo>
                    <a:pt x="2263" y="514"/>
                    <a:pt x="2334" y="436"/>
                    <a:pt x="2331" y="349"/>
                  </a:cubicBezTo>
                  <a:cubicBezTo>
                    <a:pt x="2329" y="263"/>
                    <a:pt x="2256" y="192"/>
                    <a:pt x="2126" y="143"/>
                  </a:cubicBezTo>
                  <a:cubicBezTo>
                    <a:pt x="1911" y="64"/>
                    <a:pt x="1691" y="16"/>
                    <a:pt x="1464" y="1"/>
                  </a:cubicBezTo>
                  <a:cubicBezTo>
                    <a:pt x="1454" y="1"/>
                    <a:pt x="1444" y="1"/>
                    <a:pt x="1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51"/>
            <p:cNvSpPr/>
            <p:nvPr/>
          </p:nvSpPr>
          <p:spPr>
            <a:xfrm>
              <a:off x="5516712" y="1267085"/>
              <a:ext cx="53846" cy="25744"/>
            </a:xfrm>
            <a:custGeom>
              <a:rect b="b" l="l" r="r" t="t"/>
              <a:pathLst>
                <a:path extrusionOk="0" h="906" w="1895">
                  <a:moveTo>
                    <a:pt x="1237" y="0"/>
                  </a:moveTo>
                  <a:cubicBezTo>
                    <a:pt x="1214" y="0"/>
                    <a:pt x="1191" y="1"/>
                    <a:pt x="1169" y="3"/>
                  </a:cubicBezTo>
                  <a:cubicBezTo>
                    <a:pt x="1012" y="10"/>
                    <a:pt x="858" y="18"/>
                    <a:pt x="702" y="27"/>
                  </a:cubicBezTo>
                  <a:cubicBezTo>
                    <a:pt x="665" y="29"/>
                    <a:pt x="629" y="31"/>
                    <a:pt x="597" y="46"/>
                  </a:cubicBezTo>
                  <a:cubicBezTo>
                    <a:pt x="522" y="85"/>
                    <a:pt x="502" y="179"/>
                    <a:pt x="468" y="256"/>
                  </a:cubicBezTo>
                  <a:cubicBezTo>
                    <a:pt x="396" y="422"/>
                    <a:pt x="219" y="536"/>
                    <a:pt x="38" y="536"/>
                  </a:cubicBezTo>
                  <a:cubicBezTo>
                    <a:pt x="26" y="536"/>
                    <a:pt x="13" y="536"/>
                    <a:pt x="1" y="535"/>
                  </a:cubicBezTo>
                  <a:lnTo>
                    <a:pt x="1" y="535"/>
                  </a:lnTo>
                  <a:cubicBezTo>
                    <a:pt x="16" y="652"/>
                    <a:pt x="87" y="762"/>
                    <a:pt x="189" y="822"/>
                  </a:cubicBezTo>
                  <a:cubicBezTo>
                    <a:pt x="297" y="886"/>
                    <a:pt x="427" y="894"/>
                    <a:pt x="552" y="901"/>
                  </a:cubicBezTo>
                  <a:cubicBezTo>
                    <a:pt x="601" y="904"/>
                    <a:pt x="651" y="906"/>
                    <a:pt x="701" y="906"/>
                  </a:cubicBezTo>
                  <a:cubicBezTo>
                    <a:pt x="850" y="906"/>
                    <a:pt x="997" y="886"/>
                    <a:pt x="1111" y="796"/>
                  </a:cubicBezTo>
                  <a:cubicBezTo>
                    <a:pt x="1186" y="734"/>
                    <a:pt x="1239" y="646"/>
                    <a:pt x="1329" y="612"/>
                  </a:cubicBezTo>
                  <a:cubicBezTo>
                    <a:pt x="1368" y="597"/>
                    <a:pt x="1406" y="592"/>
                    <a:pt x="1447" y="588"/>
                  </a:cubicBezTo>
                  <a:cubicBezTo>
                    <a:pt x="1531" y="575"/>
                    <a:pt x="1614" y="554"/>
                    <a:pt x="1696" y="524"/>
                  </a:cubicBezTo>
                  <a:cubicBezTo>
                    <a:pt x="1777" y="494"/>
                    <a:pt x="1865" y="447"/>
                    <a:pt x="1895" y="365"/>
                  </a:cubicBezTo>
                  <a:cubicBezTo>
                    <a:pt x="1805" y="355"/>
                    <a:pt x="1711" y="342"/>
                    <a:pt x="1642" y="284"/>
                  </a:cubicBezTo>
                  <a:cubicBezTo>
                    <a:pt x="1610" y="256"/>
                    <a:pt x="1584" y="222"/>
                    <a:pt x="1559" y="187"/>
                  </a:cubicBezTo>
                  <a:cubicBezTo>
                    <a:pt x="1501" y="108"/>
                    <a:pt x="1428" y="35"/>
                    <a:pt x="1334" y="12"/>
                  </a:cubicBezTo>
                  <a:cubicBezTo>
                    <a:pt x="1302" y="3"/>
                    <a:pt x="1270"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51"/>
            <p:cNvSpPr/>
            <p:nvPr/>
          </p:nvSpPr>
          <p:spPr>
            <a:xfrm>
              <a:off x="5515803" y="1266346"/>
              <a:ext cx="55807" cy="27278"/>
            </a:xfrm>
            <a:custGeom>
              <a:rect b="b" l="l" r="r" t="t"/>
              <a:pathLst>
                <a:path extrusionOk="0" h="960" w="1964">
                  <a:moveTo>
                    <a:pt x="1255" y="54"/>
                  </a:moveTo>
                  <a:cubicBezTo>
                    <a:pt x="1294" y="54"/>
                    <a:pt x="1330" y="56"/>
                    <a:pt x="1359" y="63"/>
                  </a:cubicBezTo>
                  <a:cubicBezTo>
                    <a:pt x="1432" y="83"/>
                    <a:pt x="1501" y="136"/>
                    <a:pt x="1569" y="228"/>
                  </a:cubicBezTo>
                  <a:lnTo>
                    <a:pt x="1582" y="246"/>
                  </a:lnTo>
                  <a:cubicBezTo>
                    <a:pt x="1603" y="276"/>
                    <a:pt x="1627" y="306"/>
                    <a:pt x="1657" y="331"/>
                  </a:cubicBezTo>
                  <a:cubicBezTo>
                    <a:pt x="1723" y="387"/>
                    <a:pt x="1809" y="404"/>
                    <a:pt x="1886" y="413"/>
                  </a:cubicBezTo>
                  <a:cubicBezTo>
                    <a:pt x="1856" y="458"/>
                    <a:pt x="1803" y="494"/>
                    <a:pt x="1719" y="526"/>
                  </a:cubicBezTo>
                  <a:cubicBezTo>
                    <a:pt x="1640" y="554"/>
                    <a:pt x="1558" y="576"/>
                    <a:pt x="1475" y="586"/>
                  </a:cubicBezTo>
                  <a:lnTo>
                    <a:pt x="1458" y="588"/>
                  </a:lnTo>
                  <a:cubicBezTo>
                    <a:pt x="1423" y="595"/>
                    <a:pt x="1387" y="599"/>
                    <a:pt x="1353" y="612"/>
                  </a:cubicBezTo>
                  <a:cubicBezTo>
                    <a:pt x="1288" y="635"/>
                    <a:pt x="1241" y="685"/>
                    <a:pt x="1196" y="732"/>
                  </a:cubicBezTo>
                  <a:cubicBezTo>
                    <a:pt x="1173" y="755"/>
                    <a:pt x="1149" y="779"/>
                    <a:pt x="1126" y="800"/>
                  </a:cubicBezTo>
                  <a:cubicBezTo>
                    <a:pt x="1036" y="873"/>
                    <a:pt x="913" y="905"/>
                    <a:pt x="734" y="905"/>
                  </a:cubicBezTo>
                  <a:cubicBezTo>
                    <a:pt x="684" y="905"/>
                    <a:pt x="635" y="903"/>
                    <a:pt x="586" y="901"/>
                  </a:cubicBezTo>
                  <a:cubicBezTo>
                    <a:pt x="470" y="895"/>
                    <a:pt x="339" y="886"/>
                    <a:pt x="234" y="824"/>
                  </a:cubicBezTo>
                  <a:cubicBezTo>
                    <a:pt x="149" y="775"/>
                    <a:pt x="86" y="685"/>
                    <a:pt x="65" y="588"/>
                  </a:cubicBezTo>
                  <a:lnTo>
                    <a:pt x="71" y="588"/>
                  </a:lnTo>
                  <a:cubicBezTo>
                    <a:pt x="262" y="588"/>
                    <a:pt x="449" y="468"/>
                    <a:pt x="524" y="293"/>
                  </a:cubicBezTo>
                  <a:cubicBezTo>
                    <a:pt x="532" y="278"/>
                    <a:pt x="539" y="261"/>
                    <a:pt x="545" y="241"/>
                  </a:cubicBezTo>
                  <a:cubicBezTo>
                    <a:pt x="569" y="181"/>
                    <a:pt x="590" y="121"/>
                    <a:pt x="639" y="98"/>
                  </a:cubicBezTo>
                  <a:cubicBezTo>
                    <a:pt x="667" y="83"/>
                    <a:pt x="701" y="81"/>
                    <a:pt x="736" y="78"/>
                  </a:cubicBezTo>
                  <a:lnTo>
                    <a:pt x="1201" y="55"/>
                  </a:lnTo>
                  <a:cubicBezTo>
                    <a:pt x="1219" y="54"/>
                    <a:pt x="1237" y="54"/>
                    <a:pt x="1255" y="54"/>
                  </a:cubicBezTo>
                  <a:close/>
                  <a:moveTo>
                    <a:pt x="1253" y="0"/>
                  </a:moveTo>
                  <a:cubicBezTo>
                    <a:pt x="1236" y="0"/>
                    <a:pt x="1217" y="1"/>
                    <a:pt x="1198" y="1"/>
                  </a:cubicBezTo>
                  <a:lnTo>
                    <a:pt x="734" y="25"/>
                  </a:lnTo>
                  <a:cubicBezTo>
                    <a:pt x="695" y="27"/>
                    <a:pt x="654" y="29"/>
                    <a:pt x="616" y="48"/>
                  </a:cubicBezTo>
                  <a:cubicBezTo>
                    <a:pt x="547" y="83"/>
                    <a:pt x="519" y="158"/>
                    <a:pt x="496" y="224"/>
                  </a:cubicBezTo>
                  <a:cubicBezTo>
                    <a:pt x="489" y="239"/>
                    <a:pt x="483" y="256"/>
                    <a:pt x="474" y="271"/>
                  </a:cubicBezTo>
                  <a:cubicBezTo>
                    <a:pt x="408" y="427"/>
                    <a:pt x="245" y="537"/>
                    <a:pt x="72" y="537"/>
                  </a:cubicBezTo>
                  <a:cubicBezTo>
                    <a:pt x="60" y="537"/>
                    <a:pt x="48" y="536"/>
                    <a:pt x="35" y="535"/>
                  </a:cubicBezTo>
                  <a:lnTo>
                    <a:pt x="1" y="531"/>
                  </a:lnTo>
                  <a:lnTo>
                    <a:pt x="5" y="565"/>
                  </a:lnTo>
                  <a:cubicBezTo>
                    <a:pt x="22" y="689"/>
                    <a:pt x="99" y="807"/>
                    <a:pt x="206" y="871"/>
                  </a:cubicBezTo>
                  <a:cubicBezTo>
                    <a:pt x="322" y="940"/>
                    <a:pt x="461" y="946"/>
                    <a:pt x="584" y="955"/>
                  </a:cubicBezTo>
                  <a:cubicBezTo>
                    <a:pt x="633" y="957"/>
                    <a:pt x="684" y="959"/>
                    <a:pt x="734" y="959"/>
                  </a:cubicBezTo>
                  <a:cubicBezTo>
                    <a:pt x="864" y="959"/>
                    <a:pt x="1029" y="946"/>
                    <a:pt x="1158" y="841"/>
                  </a:cubicBezTo>
                  <a:cubicBezTo>
                    <a:pt x="1186" y="820"/>
                    <a:pt x="1211" y="794"/>
                    <a:pt x="1235" y="768"/>
                  </a:cubicBezTo>
                  <a:cubicBezTo>
                    <a:pt x="1278" y="723"/>
                    <a:pt x="1318" y="683"/>
                    <a:pt x="1372" y="661"/>
                  </a:cubicBezTo>
                  <a:cubicBezTo>
                    <a:pt x="1400" y="650"/>
                    <a:pt x="1432" y="646"/>
                    <a:pt x="1464" y="642"/>
                  </a:cubicBezTo>
                  <a:lnTo>
                    <a:pt x="1481" y="640"/>
                  </a:lnTo>
                  <a:cubicBezTo>
                    <a:pt x="1569" y="627"/>
                    <a:pt x="1655" y="606"/>
                    <a:pt x="1736" y="576"/>
                  </a:cubicBezTo>
                  <a:cubicBezTo>
                    <a:pt x="1854" y="533"/>
                    <a:pt x="1925" y="475"/>
                    <a:pt x="1950" y="400"/>
                  </a:cubicBezTo>
                  <a:lnTo>
                    <a:pt x="1963" y="368"/>
                  </a:lnTo>
                  <a:lnTo>
                    <a:pt x="1929" y="363"/>
                  </a:lnTo>
                  <a:cubicBezTo>
                    <a:pt x="1835" y="353"/>
                    <a:pt x="1751" y="340"/>
                    <a:pt x="1691" y="291"/>
                  </a:cubicBezTo>
                  <a:cubicBezTo>
                    <a:pt x="1666" y="269"/>
                    <a:pt x="1646" y="241"/>
                    <a:pt x="1625" y="213"/>
                  </a:cubicBezTo>
                  <a:lnTo>
                    <a:pt x="1612" y="196"/>
                  </a:lnTo>
                  <a:cubicBezTo>
                    <a:pt x="1537" y="93"/>
                    <a:pt x="1458" y="33"/>
                    <a:pt x="1372" y="12"/>
                  </a:cubicBezTo>
                  <a:cubicBezTo>
                    <a:pt x="1339" y="3"/>
                    <a:pt x="1297" y="0"/>
                    <a:pt x="1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51"/>
            <p:cNvSpPr/>
            <p:nvPr/>
          </p:nvSpPr>
          <p:spPr>
            <a:xfrm>
              <a:off x="5582887" y="1263789"/>
              <a:ext cx="37053" cy="16253"/>
            </a:xfrm>
            <a:custGeom>
              <a:rect b="b" l="l" r="r" t="t"/>
              <a:pathLst>
                <a:path extrusionOk="0" h="572" w="1304">
                  <a:moveTo>
                    <a:pt x="892" y="1"/>
                  </a:moveTo>
                  <a:cubicBezTo>
                    <a:pt x="858" y="1"/>
                    <a:pt x="824" y="13"/>
                    <a:pt x="791" y="27"/>
                  </a:cubicBezTo>
                  <a:cubicBezTo>
                    <a:pt x="545" y="128"/>
                    <a:pt x="296" y="231"/>
                    <a:pt x="50" y="331"/>
                  </a:cubicBezTo>
                  <a:cubicBezTo>
                    <a:pt x="1" y="404"/>
                    <a:pt x="31" y="516"/>
                    <a:pt x="108" y="554"/>
                  </a:cubicBezTo>
                  <a:cubicBezTo>
                    <a:pt x="133" y="567"/>
                    <a:pt x="160" y="572"/>
                    <a:pt x="187" y="572"/>
                  </a:cubicBezTo>
                  <a:cubicBezTo>
                    <a:pt x="257" y="572"/>
                    <a:pt x="331" y="540"/>
                    <a:pt x="401" y="526"/>
                  </a:cubicBezTo>
                  <a:cubicBezTo>
                    <a:pt x="468" y="511"/>
                    <a:pt x="536" y="511"/>
                    <a:pt x="605" y="511"/>
                  </a:cubicBezTo>
                  <a:cubicBezTo>
                    <a:pt x="830" y="513"/>
                    <a:pt x="1053" y="513"/>
                    <a:pt x="1276" y="516"/>
                  </a:cubicBezTo>
                  <a:cubicBezTo>
                    <a:pt x="1303" y="423"/>
                    <a:pt x="1271" y="323"/>
                    <a:pt x="1216" y="243"/>
                  </a:cubicBezTo>
                  <a:cubicBezTo>
                    <a:pt x="1158" y="166"/>
                    <a:pt x="1081" y="106"/>
                    <a:pt x="1003" y="48"/>
                  </a:cubicBezTo>
                  <a:cubicBezTo>
                    <a:pt x="978" y="29"/>
                    <a:pt x="950" y="10"/>
                    <a:pt x="918" y="3"/>
                  </a:cubicBezTo>
                  <a:cubicBezTo>
                    <a:pt x="909" y="2"/>
                    <a:pt x="901" y="1"/>
                    <a:pt x="8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51"/>
            <p:cNvSpPr/>
            <p:nvPr/>
          </p:nvSpPr>
          <p:spPr>
            <a:xfrm>
              <a:off x="5582660" y="1262993"/>
              <a:ext cx="38019" cy="17845"/>
            </a:xfrm>
            <a:custGeom>
              <a:rect b="b" l="l" r="r" t="t"/>
              <a:pathLst>
                <a:path extrusionOk="0" h="628" w="1338">
                  <a:moveTo>
                    <a:pt x="902" y="56"/>
                  </a:moveTo>
                  <a:cubicBezTo>
                    <a:pt x="909" y="56"/>
                    <a:pt x="915" y="56"/>
                    <a:pt x="922" y="57"/>
                  </a:cubicBezTo>
                  <a:cubicBezTo>
                    <a:pt x="947" y="61"/>
                    <a:pt x="973" y="81"/>
                    <a:pt x="997" y="98"/>
                  </a:cubicBezTo>
                  <a:cubicBezTo>
                    <a:pt x="1067" y="151"/>
                    <a:pt x="1146" y="209"/>
                    <a:pt x="1200" y="286"/>
                  </a:cubicBezTo>
                  <a:cubicBezTo>
                    <a:pt x="1254" y="361"/>
                    <a:pt x="1275" y="445"/>
                    <a:pt x="1264" y="516"/>
                  </a:cubicBezTo>
                  <a:lnTo>
                    <a:pt x="581" y="514"/>
                  </a:lnTo>
                  <a:cubicBezTo>
                    <a:pt x="527" y="514"/>
                    <a:pt x="465" y="514"/>
                    <a:pt x="403" y="526"/>
                  </a:cubicBezTo>
                  <a:cubicBezTo>
                    <a:pt x="379" y="533"/>
                    <a:pt x="354" y="539"/>
                    <a:pt x="330" y="546"/>
                  </a:cubicBezTo>
                  <a:cubicBezTo>
                    <a:pt x="283" y="559"/>
                    <a:pt x="236" y="571"/>
                    <a:pt x="193" y="571"/>
                  </a:cubicBezTo>
                  <a:cubicBezTo>
                    <a:pt x="170" y="571"/>
                    <a:pt x="148" y="568"/>
                    <a:pt x="129" y="559"/>
                  </a:cubicBezTo>
                  <a:cubicBezTo>
                    <a:pt x="99" y="544"/>
                    <a:pt x="75" y="514"/>
                    <a:pt x="65" y="477"/>
                  </a:cubicBezTo>
                  <a:cubicBezTo>
                    <a:pt x="56" y="443"/>
                    <a:pt x="60" y="409"/>
                    <a:pt x="75" y="381"/>
                  </a:cubicBezTo>
                  <a:lnTo>
                    <a:pt x="810" y="81"/>
                  </a:lnTo>
                  <a:cubicBezTo>
                    <a:pt x="844" y="67"/>
                    <a:pt x="873" y="56"/>
                    <a:pt x="902" y="56"/>
                  </a:cubicBezTo>
                  <a:close/>
                  <a:moveTo>
                    <a:pt x="903" y="1"/>
                  </a:moveTo>
                  <a:cubicBezTo>
                    <a:pt x="861" y="1"/>
                    <a:pt x="820" y="18"/>
                    <a:pt x="789" y="31"/>
                  </a:cubicBezTo>
                  <a:lnTo>
                    <a:pt x="41" y="338"/>
                  </a:lnTo>
                  <a:lnTo>
                    <a:pt x="35" y="344"/>
                  </a:lnTo>
                  <a:cubicBezTo>
                    <a:pt x="7" y="385"/>
                    <a:pt x="0" y="439"/>
                    <a:pt x="13" y="490"/>
                  </a:cubicBezTo>
                  <a:cubicBezTo>
                    <a:pt x="26" y="544"/>
                    <a:pt x="60" y="584"/>
                    <a:pt x="105" y="606"/>
                  </a:cubicBezTo>
                  <a:cubicBezTo>
                    <a:pt x="133" y="621"/>
                    <a:pt x="161" y="627"/>
                    <a:pt x="195" y="627"/>
                  </a:cubicBezTo>
                  <a:cubicBezTo>
                    <a:pt x="244" y="627"/>
                    <a:pt x="296" y="612"/>
                    <a:pt x="345" y="597"/>
                  </a:cubicBezTo>
                  <a:cubicBezTo>
                    <a:pt x="369" y="591"/>
                    <a:pt x="392" y="584"/>
                    <a:pt x="414" y="580"/>
                  </a:cubicBezTo>
                  <a:cubicBezTo>
                    <a:pt x="472" y="567"/>
                    <a:pt x="529" y="567"/>
                    <a:pt x="581" y="567"/>
                  </a:cubicBezTo>
                  <a:lnTo>
                    <a:pt x="1305" y="569"/>
                  </a:lnTo>
                  <a:lnTo>
                    <a:pt x="1311" y="550"/>
                  </a:lnTo>
                  <a:cubicBezTo>
                    <a:pt x="1337" y="458"/>
                    <a:pt x="1311" y="351"/>
                    <a:pt x="1245" y="256"/>
                  </a:cubicBezTo>
                  <a:cubicBezTo>
                    <a:pt x="1185" y="173"/>
                    <a:pt x="1101" y="111"/>
                    <a:pt x="1029" y="55"/>
                  </a:cubicBezTo>
                  <a:cubicBezTo>
                    <a:pt x="1003" y="36"/>
                    <a:pt x="971" y="12"/>
                    <a:pt x="932" y="4"/>
                  </a:cubicBezTo>
                  <a:cubicBezTo>
                    <a:pt x="923" y="2"/>
                    <a:pt x="913" y="1"/>
                    <a:pt x="9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51"/>
            <p:cNvSpPr/>
            <p:nvPr/>
          </p:nvSpPr>
          <p:spPr>
            <a:xfrm>
              <a:off x="5285398" y="1753007"/>
              <a:ext cx="45066" cy="34723"/>
            </a:xfrm>
            <a:custGeom>
              <a:rect b="b" l="l" r="r" t="t"/>
              <a:pathLst>
                <a:path extrusionOk="0" h="1222" w="1586">
                  <a:moveTo>
                    <a:pt x="839" y="1"/>
                  </a:moveTo>
                  <a:cubicBezTo>
                    <a:pt x="716" y="1"/>
                    <a:pt x="595" y="34"/>
                    <a:pt x="502" y="112"/>
                  </a:cubicBezTo>
                  <a:cubicBezTo>
                    <a:pt x="403" y="191"/>
                    <a:pt x="339" y="315"/>
                    <a:pt x="225" y="369"/>
                  </a:cubicBezTo>
                  <a:cubicBezTo>
                    <a:pt x="178" y="392"/>
                    <a:pt x="120" y="403"/>
                    <a:pt x="80" y="437"/>
                  </a:cubicBezTo>
                  <a:cubicBezTo>
                    <a:pt x="0" y="504"/>
                    <a:pt x="11" y="632"/>
                    <a:pt x="65" y="720"/>
                  </a:cubicBezTo>
                  <a:cubicBezTo>
                    <a:pt x="118" y="808"/>
                    <a:pt x="206" y="868"/>
                    <a:pt x="275" y="943"/>
                  </a:cubicBezTo>
                  <a:cubicBezTo>
                    <a:pt x="345" y="1018"/>
                    <a:pt x="401" y="1123"/>
                    <a:pt x="373" y="1221"/>
                  </a:cubicBezTo>
                  <a:cubicBezTo>
                    <a:pt x="525" y="1219"/>
                    <a:pt x="675" y="1219"/>
                    <a:pt x="825" y="1217"/>
                  </a:cubicBezTo>
                  <a:cubicBezTo>
                    <a:pt x="909" y="1217"/>
                    <a:pt x="1001" y="1213"/>
                    <a:pt x="1065" y="1157"/>
                  </a:cubicBezTo>
                  <a:cubicBezTo>
                    <a:pt x="1127" y="1104"/>
                    <a:pt x="1130" y="977"/>
                    <a:pt x="1050" y="952"/>
                  </a:cubicBezTo>
                  <a:cubicBezTo>
                    <a:pt x="1185" y="924"/>
                    <a:pt x="1318" y="887"/>
                    <a:pt x="1447" y="840"/>
                  </a:cubicBezTo>
                  <a:cubicBezTo>
                    <a:pt x="1477" y="827"/>
                    <a:pt x="1511" y="814"/>
                    <a:pt x="1530" y="787"/>
                  </a:cubicBezTo>
                  <a:cubicBezTo>
                    <a:pt x="1547" y="761"/>
                    <a:pt x="1552" y="729"/>
                    <a:pt x="1554" y="699"/>
                  </a:cubicBezTo>
                  <a:cubicBezTo>
                    <a:pt x="1562" y="611"/>
                    <a:pt x="1571" y="525"/>
                    <a:pt x="1579" y="437"/>
                  </a:cubicBezTo>
                  <a:cubicBezTo>
                    <a:pt x="1584" y="394"/>
                    <a:pt x="1586" y="349"/>
                    <a:pt x="1562" y="315"/>
                  </a:cubicBezTo>
                  <a:cubicBezTo>
                    <a:pt x="1549" y="292"/>
                    <a:pt x="1526" y="277"/>
                    <a:pt x="1502" y="264"/>
                  </a:cubicBezTo>
                  <a:cubicBezTo>
                    <a:pt x="1350" y="167"/>
                    <a:pt x="1194" y="69"/>
                    <a:pt x="1018" y="24"/>
                  </a:cubicBezTo>
                  <a:cubicBezTo>
                    <a:pt x="960" y="9"/>
                    <a:pt x="899" y="1"/>
                    <a:pt x="8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51"/>
            <p:cNvSpPr/>
            <p:nvPr/>
          </p:nvSpPr>
          <p:spPr>
            <a:xfrm>
              <a:off x="5284546" y="1752268"/>
              <a:ext cx="46714" cy="36201"/>
            </a:xfrm>
            <a:custGeom>
              <a:rect b="b" l="l" r="r" t="t"/>
              <a:pathLst>
                <a:path extrusionOk="0" h="1274" w="1644">
                  <a:moveTo>
                    <a:pt x="868" y="54"/>
                  </a:moveTo>
                  <a:cubicBezTo>
                    <a:pt x="924" y="54"/>
                    <a:pt x="984" y="63"/>
                    <a:pt x="1040" y="76"/>
                  </a:cubicBezTo>
                  <a:cubicBezTo>
                    <a:pt x="1213" y="121"/>
                    <a:pt x="1370" y="217"/>
                    <a:pt x="1520" y="311"/>
                  </a:cubicBezTo>
                  <a:cubicBezTo>
                    <a:pt x="1539" y="324"/>
                    <a:pt x="1560" y="337"/>
                    <a:pt x="1571" y="354"/>
                  </a:cubicBezTo>
                  <a:cubicBezTo>
                    <a:pt x="1588" y="382"/>
                    <a:pt x="1586" y="418"/>
                    <a:pt x="1582" y="461"/>
                  </a:cubicBezTo>
                  <a:lnTo>
                    <a:pt x="1558" y="723"/>
                  </a:lnTo>
                  <a:cubicBezTo>
                    <a:pt x="1554" y="753"/>
                    <a:pt x="1552" y="778"/>
                    <a:pt x="1539" y="798"/>
                  </a:cubicBezTo>
                  <a:cubicBezTo>
                    <a:pt x="1524" y="817"/>
                    <a:pt x="1496" y="830"/>
                    <a:pt x="1466" y="840"/>
                  </a:cubicBezTo>
                  <a:cubicBezTo>
                    <a:pt x="1340" y="888"/>
                    <a:pt x="1209" y="924"/>
                    <a:pt x="1076" y="952"/>
                  </a:cubicBezTo>
                  <a:lnTo>
                    <a:pt x="977" y="971"/>
                  </a:lnTo>
                  <a:lnTo>
                    <a:pt x="1072" y="1003"/>
                  </a:lnTo>
                  <a:cubicBezTo>
                    <a:pt x="1100" y="1012"/>
                    <a:pt x="1108" y="1035"/>
                    <a:pt x="1112" y="1055"/>
                  </a:cubicBezTo>
                  <a:cubicBezTo>
                    <a:pt x="1121" y="1093"/>
                    <a:pt x="1106" y="1140"/>
                    <a:pt x="1076" y="1164"/>
                  </a:cubicBezTo>
                  <a:cubicBezTo>
                    <a:pt x="1022" y="1211"/>
                    <a:pt x="941" y="1215"/>
                    <a:pt x="855" y="1215"/>
                  </a:cubicBezTo>
                  <a:lnTo>
                    <a:pt x="435" y="1220"/>
                  </a:lnTo>
                  <a:cubicBezTo>
                    <a:pt x="446" y="1134"/>
                    <a:pt x="408" y="1040"/>
                    <a:pt x="326" y="952"/>
                  </a:cubicBezTo>
                  <a:cubicBezTo>
                    <a:pt x="300" y="926"/>
                    <a:pt x="275" y="900"/>
                    <a:pt x="249" y="877"/>
                  </a:cubicBezTo>
                  <a:cubicBezTo>
                    <a:pt x="200" y="830"/>
                    <a:pt x="153" y="787"/>
                    <a:pt x="118" y="731"/>
                  </a:cubicBezTo>
                  <a:cubicBezTo>
                    <a:pt x="69" y="654"/>
                    <a:pt x="60" y="540"/>
                    <a:pt x="127" y="485"/>
                  </a:cubicBezTo>
                  <a:cubicBezTo>
                    <a:pt x="150" y="463"/>
                    <a:pt x="180" y="453"/>
                    <a:pt x="213" y="442"/>
                  </a:cubicBezTo>
                  <a:cubicBezTo>
                    <a:pt x="232" y="435"/>
                    <a:pt x="249" y="427"/>
                    <a:pt x="268" y="418"/>
                  </a:cubicBezTo>
                  <a:cubicBezTo>
                    <a:pt x="341" y="384"/>
                    <a:pt x="395" y="322"/>
                    <a:pt x="446" y="262"/>
                  </a:cubicBezTo>
                  <a:cubicBezTo>
                    <a:pt x="478" y="226"/>
                    <a:pt x="510" y="189"/>
                    <a:pt x="547" y="157"/>
                  </a:cubicBezTo>
                  <a:cubicBezTo>
                    <a:pt x="630" y="91"/>
                    <a:pt x="742" y="54"/>
                    <a:pt x="868" y="54"/>
                  </a:cubicBezTo>
                  <a:close/>
                  <a:moveTo>
                    <a:pt x="868" y="1"/>
                  </a:moveTo>
                  <a:cubicBezTo>
                    <a:pt x="729" y="1"/>
                    <a:pt x="607" y="41"/>
                    <a:pt x="515" y="116"/>
                  </a:cubicBezTo>
                  <a:cubicBezTo>
                    <a:pt x="474" y="151"/>
                    <a:pt x="440" y="189"/>
                    <a:pt x="405" y="228"/>
                  </a:cubicBezTo>
                  <a:cubicBezTo>
                    <a:pt x="356" y="286"/>
                    <a:pt x="309" y="341"/>
                    <a:pt x="245" y="371"/>
                  </a:cubicBezTo>
                  <a:cubicBezTo>
                    <a:pt x="228" y="380"/>
                    <a:pt x="210" y="386"/>
                    <a:pt x="193" y="390"/>
                  </a:cubicBezTo>
                  <a:cubicBezTo>
                    <a:pt x="159" y="403"/>
                    <a:pt x="123" y="418"/>
                    <a:pt x="93" y="444"/>
                  </a:cubicBezTo>
                  <a:cubicBezTo>
                    <a:pt x="0" y="521"/>
                    <a:pt x="13" y="665"/>
                    <a:pt x="71" y="759"/>
                  </a:cubicBezTo>
                  <a:cubicBezTo>
                    <a:pt x="110" y="821"/>
                    <a:pt x="161" y="868"/>
                    <a:pt x="213" y="915"/>
                  </a:cubicBezTo>
                  <a:cubicBezTo>
                    <a:pt x="238" y="939"/>
                    <a:pt x="262" y="963"/>
                    <a:pt x="285" y="988"/>
                  </a:cubicBezTo>
                  <a:cubicBezTo>
                    <a:pt x="324" y="1029"/>
                    <a:pt x="408" y="1134"/>
                    <a:pt x="378" y="1239"/>
                  </a:cubicBezTo>
                  <a:lnTo>
                    <a:pt x="369" y="1273"/>
                  </a:lnTo>
                  <a:lnTo>
                    <a:pt x="855" y="1269"/>
                  </a:lnTo>
                  <a:cubicBezTo>
                    <a:pt x="952" y="1269"/>
                    <a:pt x="1044" y="1262"/>
                    <a:pt x="1112" y="1205"/>
                  </a:cubicBezTo>
                  <a:cubicBezTo>
                    <a:pt x="1155" y="1168"/>
                    <a:pt x="1177" y="1102"/>
                    <a:pt x="1166" y="1044"/>
                  </a:cubicBezTo>
                  <a:cubicBezTo>
                    <a:pt x="1162" y="1025"/>
                    <a:pt x="1153" y="1005"/>
                    <a:pt x="1142" y="990"/>
                  </a:cubicBezTo>
                  <a:cubicBezTo>
                    <a:pt x="1260" y="965"/>
                    <a:pt x="1374" y="933"/>
                    <a:pt x="1485" y="890"/>
                  </a:cubicBezTo>
                  <a:cubicBezTo>
                    <a:pt x="1522" y="877"/>
                    <a:pt x="1558" y="862"/>
                    <a:pt x="1582" y="828"/>
                  </a:cubicBezTo>
                  <a:cubicBezTo>
                    <a:pt x="1605" y="795"/>
                    <a:pt x="1607" y="757"/>
                    <a:pt x="1612" y="727"/>
                  </a:cubicBezTo>
                  <a:lnTo>
                    <a:pt x="1635" y="465"/>
                  </a:lnTo>
                  <a:cubicBezTo>
                    <a:pt x="1642" y="416"/>
                    <a:pt x="1644" y="367"/>
                    <a:pt x="1616" y="326"/>
                  </a:cubicBezTo>
                  <a:cubicBezTo>
                    <a:pt x="1597" y="298"/>
                    <a:pt x="1571" y="281"/>
                    <a:pt x="1547" y="266"/>
                  </a:cubicBezTo>
                  <a:cubicBezTo>
                    <a:pt x="1393" y="170"/>
                    <a:pt x="1235" y="71"/>
                    <a:pt x="1055" y="24"/>
                  </a:cubicBezTo>
                  <a:cubicBezTo>
                    <a:pt x="992" y="9"/>
                    <a:pt x="930" y="1"/>
                    <a:pt x="8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51"/>
            <p:cNvSpPr/>
            <p:nvPr/>
          </p:nvSpPr>
          <p:spPr>
            <a:xfrm>
              <a:off x="5358392" y="1455265"/>
              <a:ext cx="343253" cy="262896"/>
            </a:xfrm>
            <a:custGeom>
              <a:rect b="b" l="l" r="r" t="t"/>
              <a:pathLst>
                <a:path extrusionOk="0" h="9252" w="12080">
                  <a:moveTo>
                    <a:pt x="11428" y="1"/>
                  </a:moveTo>
                  <a:cubicBezTo>
                    <a:pt x="11077" y="1"/>
                    <a:pt x="10710" y="110"/>
                    <a:pt x="10370" y="221"/>
                  </a:cubicBezTo>
                  <a:cubicBezTo>
                    <a:pt x="10254" y="258"/>
                    <a:pt x="10134" y="298"/>
                    <a:pt x="10040" y="375"/>
                  </a:cubicBezTo>
                  <a:cubicBezTo>
                    <a:pt x="9986" y="418"/>
                    <a:pt x="9944" y="472"/>
                    <a:pt x="9892" y="515"/>
                  </a:cubicBezTo>
                  <a:cubicBezTo>
                    <a:pt x="9633" y="737"/>
                    <a:pt x="9249" y="680"/>
                    <a:pt x="8911" y="712"/>
                  </a:cubicBezTo>
                  <a:cubicBezTo>
                    <a:pt x="8849" y="718"/>
                    <a:pt x="8778" y="733"/>
                    <a:pt x="8742" y="785"/>
                  </a:cubicBezTo>
                  <a:cubicBezTo>
                    <a:pt x="8716" y="823"/>
                    <a:pt x="8716" y="872"/>
                    <a:pt x="8701" y="917"/>
                  </a:cubicBezTo>
                  <a:cubicBezTo>
                    <a:pt x="8645" y="1102"/>
                    <a:pt x="8407" y="1142"/>
                    <a:pt x="8215" y="1151"/>
                  </a:cubicBezTo>
                  <a:lnTo>
                    <a:pt x="7096" y="1194"/>
                  </a:lnTo>
                  <a:cubicBezTo>
                    <a:pt x="6938" y="1200"/>
                    <a:pt x="6773" y="1209"/>
                    <a:pt x="6636" y="1290"/>
                  </a:cubicBezTo>
                  <a:cubicBezTo>
                    <a:pt x="6548" y="1346"/>
                    <a:pt x="6479" y="1427"/>
                    <a:pt x="6389" y="1479"/>
                  </a:cubicBezTo>
                  <a:cubicBezTo>
                    <a:pt x="6272" y="1548"/>
                    <a:pt x="6139" y="1560"/>
                    <a:pt x="6001" y="1560"/>
                  </a:cubicBezTo>
                  <a:cubicBezTo>
                    <a:pt x="5931" y="1560"/>
                    <a:pt x="5859" y="1557"/>
                    <a:pt x="5789" y="1557"/>
                  </a:cubicBezTo>
                  <a:cubicBezTo>
                    <a:pt x="5682" y="1557"/>
                    <a:pt x="5577" y="1564"/>
                    <a:pt x="5479" y="1599"/>
                  </a:cubicBezTo>
                  <a:cubicBezTo>
                    <a:pt x="5344" y="1644"/>
                    <a:pt x="5232" y="1740"/>
                    <a:pt x="5123" y="1834"/>
                  </a:cubicBezTo>
                  <a:cubicBezTo>
                    <a:pt x="4819" y="2098"/>
                    <a:pt x="4512" y="2364"/>
                    <a:pt x="4206" y="2627"/>
                  </a:cubicBezTo>
                  <a:cubicBezTo>
                    <a:pt x="4193" y="2627"/>
                    <a:pt x="4179" y="2627"/>
                    <a:pt x="4166" y="2627"/>
                  </a:cubicBezTo>
                  <a:cubicBezTo>
                    <a:pt x="3941" y="2627"/>
                    <a:pt x="3715" y="2610"/>
                    <a:pt x="3490" y="2580"/>
                  </a:cubicBezTo>
                  <a:lnTo>
                    <a:pt x="3490" y="2580"/>
                  </a:lnTo>
                  <a:cubicBezTo>
                    <a:pt x="3591" y="2895"/>
                    <a:pt x="3392" y="3274"/>
                    <a:pt x="3075" y="3371"/>
                  </a:cubicBezTo>
                  <a:cubicBezTo>
                    <a:pt x="3169" y="3683"/>
                    <a:pt x="2991" y="4054"/>
                    <a:pt x="2687" y="4174"/>
                  </a:cubicBezTo>
                  <a:cubicBezTo>
                    <a:pt x="2492" y="4253"/>
                    <a:pt x="2237" y="4253"/>
                    <a:pt x="2126" y="4431"/>
                  </a:cubicBezTo>
                  <a:cubicBezTo>
                    <a:pt x="2038" y="4568"/>
                    <a:pt x="2081" y="4746"/>
                    <a:pt x="2085" y="4907"/>
                  </a:cubicBezTo>
                  <a:cubicBezTo>
                    <a:pt x="2089" y="5067"/>
                    <a:pt x="2006" y="5265"/>
                    <a:pt x="1848" y="5265"/>
                  </a:cubicBezTo>
                  <a:cubicBezTo>
                    <a:pt x="1846" y="5265"/>
                    <a:pt x="1843" y="5265"/>
                    <a:pt x="1841" y="5264"/>
                  </a:cubicBezTo>
                  <a:cubicBezTo>
                    <a:pt x="1832" y="5363"/>
                    <a:pt x="1824" y="5459"/>
                    <a:pt x="1815" y="5558"/>
                  </a:cubicBezTo>
                  <a:cubicBezTo>
                    <a:pt x="1784" y="5557"/>
                    <a:pt x="1753" y="5556"/>
                    <a:pt x="1722" y="5556"/>
                  </a:cubicBezTo>
                  <a:cubicBezTo>
                    <a:pt x="1645" y="5556"/>
                    <a:pt x="1568" y="5563"/>
                    <a:pt x="1498" y="5597"/>
                  </a:cubicBezTo>
                  <a:cubicBezTo>
                    <a:pt x="1402" y="5644"/>
                    <a:pt x="1329" y="5757"/>
                    <a:pt x="1365" y="5858"/>
                  </a:cubicBezTo>
                  <a:cubicBezTo>
                    <a:pt x="1349" y="5858"/>
                    <a:pt x="1332" y="5858"/>
                    <a:pt x="1316" y="5858"/>
                  </a:cubicBezTo>
                  <a:cubicBezTo>
                    <a:pt x="1190" y="5858"/>
                    <a:pt x="1059" y="5868"/>
                    <a:pt x="964" y="5948"/>
                  </a:cubicBezTo>
                  <a:cubicBezTo>
                    <a:pt x="857" y="6040"/>
                    <a:pt x="862" y="6252"/>
                    <a:pt x="997" y="6289"/>
                  </a:cubicBezTo>
                  <a:cubicBezTo>
                    <a:pt x="1042" y="6299"/>
                    <a:pt x="1091" y="6291"/>
                    <a:pt x="1134" y="6308"/>
                  </a:cubicBezTo>
                  <a:cubicBezTo>
                    <a:pt x="1277" y="6364"/>
                    <a:pt x="1174" y="6591"/>
                    <a:pt x="1033" y="6649"/>
                  </a:cubicBezTo>
                  <a:cubicBezTo>
                    <a:pt x="892" y="6704"/>
                    <a:pt x="705" y="6728"/>
                    <a:pt x="652" y="6871"/>
                  </a:cubicBezTo>
                  <a:cubicBezTo>
                    <a:pt x="628" y="6933"/>
                    <a:pt x="637" y="7006"/>
                    <a:pt x="602" y="7064"/>
                  </a:cubicBezTo>
                  <a:cubicBezTo>
                    <a:pt x="562" y="7131"/>
                    <a:pt x="476" y="7148"/>
                    <a:pt x="401" y="7171"/>
                  </a:cubicBezTo>
                  <a:cubicBezTo>
                    <a:pt x="195" y="7236"/>
                    <a:pt x="0" y="7409"/>
                    <a:pt x="2" y="7625"/>
                  </a:cubicBezTo>
                  <a:cubicBezTo>
                    <a:pt x="4" y="7784"/>
                    <a:pt x="164" y="7920"/>
                    <a:pt x="309" y="7920"/>
                  </a:cubicBezTo>
                  <a:cubicBezTo>
                    <a:pt x="361" y="7920"/>
                    <a:pt x="412" y="7902"/>
                    <a:pt x="452" y="7861"/>
                  </a:cubicBezTo>
                  <a:lnTo>
                    <a:pt x="452" y="7861"/>
                  </a:lnTo>
                  <a:cubicBezTo>
                    <a:pt x="431" y="8000"/>
                    <a:pt x="442" y="8153"/>
                    <a:pt x="527" y="8262"/>
                  </a:cubicBezTo>
                  <a:cubicBezTo>
                    <a:pt x="581" y="8331"/>
                    <a:pt x="669" y="8374"/>
                    <a:pt x="754" y="8374"/>
                  </a:cubicBezTo>
                  <a:cubicBezTo>
                    <a:pt x="806" y="8374"/>
                    <a:pt x="856" y="8358"/>
                    <a:pt x="896" y="8322"/>
                  </a:cubicBezTo>
                  <a:cubicBezTo>
                    <a:pt x="900" y="8213"/>
                    <a:pt x="907" y="8095"/>
                    <a:pt x="973" y="8007"/>
                  </a:cubicBezTo>
                  <a:cubicBezTo>
                    <a:pt x="1013" y="7951"/>
                    <a:pt x="1084" y="7915"/>
                    <a:pt x="1150" y="7915"/>
                  </a:cubicBezTo>
                  <a:cubicBezTo>
                    <a:pt x="1190" y="7915"/>
                    <a:pt x="1228" y="7928"/>
                    <a:pt x="1256" y="7958"/>
                  </a:cubicBezTo>
                  <a:cubicBezTo>
                    <a:pt x="1273" y="8273"/>
                    <a:pt x="1299" y="8611"/>
                    <a:pt x="1511" y="8845"/>
                  </a:cubicBezTo>
                  <a:cubicBezTo>
                    <a:pt x="1667" y="9018"/>
                    <a:pt x="1901" y="9102"/>
                    <a:pt x="2128" y="9155"/>
                  </a:cubicBezTo>
                  <a:cubicBezTo>
                    <a:pt x="2403" y="9220"/>
                    <a:pt x="2686" y="9252"/>
                    <a:pt x="2968" y="9252"/>
                  </a:cubicBezTo>
                  <a:cubicBezTo>
                    <a:pt x="3231" y="9252"/>
                    <a:pt x="3495" y="9224"/>
                    <a:pt x="3752" y="9168"/>
                  </a:cubicBezTo>
                  <a:cubicBezTo>
                    <a:pt x="3803" y="9157"/>
                    <a:pt x="3857" y="9145"/>
                    <a:pt x="3893" y="9106"/>
                  </a:cubicBezTo>
                  <a:cubicBezTo>
                    <a:pt x="4009" y="8982"/>
                    <a:pt x="3831" y="8804"/>
                    <a:pt x="3681" y="8725"/>
                  </a:cubicBezTo>
                  <a:cubicBezTo>
                    <a:pt x="3533" y="8643"/>
                    <a:pt x="3377" y="8433"/>
                    <a:pt x="3516" y="8337"/>
                  </a:cubicBezTo>
                  <a:cubicBezTo>
                    <a:pt x="3066" y="8030"/>
                    <a:pt x="2728" y="7561"/>
                    <a:pt x="2582" y="7036"/>
                  </a:cubicBezTo>
                  <a:cubicBezTo>
                    <a:pt x="2565" y="6970"/>
                    <a:pt x="2550" y="6897"/>
                    <a:pt x="2582" y="6839"/>
                  </a:cubicBezTo>
                  <a:cubicBezTo>
                    <a:pt x="2629" y="6751"/>
                    <a:pt x="2749" y="6739"/>
                    <a:pt x="2837" y="6691"/>
                  </a:cubicBezTo>
                  <a:cubicBezTo>
                    <a:pt x="3158" y="6511"/>
                    <a:pt x="2970" y="5914"/>
                    <a:pt x="3287" y="5729"/>
                  </a:cubicBezTo>
                  <a:cubicBezTo>
                    <a:pt x="3351" y="5691"/>
                    <a:pt x="3426" y="5678"/>
                    <a:pt x="3488" y="5635"/>
                  </a:cubicBezTo>
                  <a:cubicBezTo>
                    <a:pt x="3690" y="5496"/>
                    <a:pt x="3593" y="5189"/>
                    <a:pt x="3568" y="4945"/>
                  </a:cubicBezTo>
                  <a:cubicBezTo>
                    <a:pt x="3525" y="4564"/>
                    <a:pt x="3739" y="4168"/>
                    <a:pt x="4082" y="3992"/>
                  </a:cubicBezTo>
                  <a:cubicBezTo>
                    <a:pt x="4204" y="3930"/>
                    <a:pt x="4339" y="3895"/>
                    <a:pt x="4470" y="3859"/>
                  </a:cubicBezTo>
                  <a:cubicBezTo>
                    <a:pt x="5144" y="3670"/>
                    <a:pt x="5800" y="3418"/>
                    <a:pt x="6426" y="3107"/>
                  </a:cubicBezTo>
                  <a:cubicBezTo>
                    <a:pt x="6486" y="3077"/>
                    <a:pt x="6550" y="3043"/>
                    <a:pt x="6586" y="2987"/>
                  </a:cubicBezTo>
                  <a:cubicBezTo>
                    <a:pt x="6618" y="2940"/>
                    <a:pt x="6629" y="2880"/>
                    <a:pt x="6655" y="2828"/>
                  </a:cubicBezTo>
                  <a:cubicBezTo>
                    <a:pt x="6721" y="2698"/>
                    <a:pt x="6869" y="2640"/>
                    <a:pt x="7006" y="2591"/>
                  </a:cubicBezTo>
                  <a:cubicBezTo>
                    <a:pt x="7276" y="2494"/>
                    <a:pt x="7546" y="2396"/>
                    <a:pt x="7816" y="2299"/>
                  </a:cubicBezTo>
                  <a:cubicBezTo>
                    <a:pt x="7988" y="2239"/>
                    <a:pt x="8161" y="2177"/>
                    <a:pt x="8341" y="2147"/>
                  </a:cubicBezTo>
                  <a:cubicBezTo>
                    <a:pt x="8435" y="2130"/>
                    <a:pt x="8532" y="2121"/>
                    <a:pt x="8620" y="2079"/>
                  </a:cubicBezTo>
                  <a:cubicBezTo>
                    <a:pt x="8682" y="2049"/>
                    <a:pt x="8733" y="2001"/>
                    <a:pt x="8791" y="1963"/>
                  </a:cubicBezTo>
                  <a:cubicBezTo>
                    <a:pt x="8949" y="1856"/>
                    <a:pt x="9138" y="1809"/>
                    <a:pt x="9322" y="1764"/>
                  </a:cubicBezTo>
                  <a:cubicBezTo>
                    <a:pt x="9646" y="1684"/>
                    <a:pt x="9969" y="1607"/>
                    <a:pt x="10286" y="1509"/>
                  </a:cubicBezTo>
                  <a:cubicBezTo>
                    <a:pt x="10642" y="1399"/>
                    <a:pt x="10989" y="1267"/>
                    <a:pt x="11336" y="1134"/>
                  </a:cubicBezTo>
                  <a:cubicBezTo>
                    <a:pt x="11454" y="1087"/>
                    <a:pt x="11580" y="1035"/>
                    <a:pt x="11647" y="926"/>
                  </a:cubicBezTo>
                  <a:cubicBezTo>
                    <a:pt x="11677" y="875"/>
                    <a:pt x="11694" y="810"/>
                    <a:pt x="11737" y="767"/>
                  </a:cubicBezTo>
                  <a:cubicBezTo>
                    <a:pt x="11786" y="718"/>
                    <a:pt x="11861" y="703"/>
                    <a:pt x="11921" y="665"/>
                  </a:cubicBezTo>
                  <a:cubicBezTo>
                    <a:pt x="12080" y="557"/>
                    <a:pt x="12058" y="322"/>
                    <a:pt x="12018" y="133"/>
                  </a:cubicBezTo>
                  <a:cubicBezTo>
                    <a:pt x="11832" y="38"/>
                    <a:pt x="11633" y="1"/>
                    <a:pt x="11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51"/>
            <p:cNvSpPr/>
            <p:nvPr/>
          </p:nvSpPr>
          <p:spPr>
            <a:xfrm>
              <a:off x="5357654" y="1454526"/>
              <a:ext cx="345583" cy="264430"/>
            </a:xfrm>
            <a:custGeom>
              <a:rect b="b" l="l" r="r" t="t"/>
              <a:pathLst>
                <a:path extrusionOk="0" h="9306" w="12162">
                  <a:moveTo>
                    <a:pt x="11454" y="54"/>
                  </a:moveTo>
                  <a:cubicBezTo>
                    <a:pt x="11669" y="54"/>
                    <a:pt x="11855" y="95"/>
                    <a:pt x="12020" y="176"/>
                  </a:cubicBezTo>
                  <a:cubicBezTo>
                    <a:pt x="12074" y="433"/>
                    <a:pt x="12044" y="594"/>
                    <a:pt x="11932" y="669"/>
                  </a:cubicBezTo>
                  <a:cubicBezTo>
                    <a:pt x="11911" y="684"/>
                    <a:pt x="11885" y="695"/>
                    <a:pt x="11859" y="706"/>
                  </a:cubicBezTo>
                  <a:cubicBezTo>
                    <a:pt x="11819" y="723"/>
                    <a:pt x="11776" y="742"/>
                    <a:pt x="11744" y="774"/>
                  </a:cubicBezTo>
                  <a:cubicBezTo>
                    <a:pt x="11714" y="806"/>
                    <a:pt x="11694" y="845"/>
                    <a:pt x="11679" y="881"/>
                  </a:cubicBezTo>
                  <a:cubicBezTo>
                    <a:pt x="11669" y="901"/>
                    <a:pt x="11660" y="920"/>
                    <a:pt x="11649" y="939"/>
                  </a:cubicBezTo>
                  <a:cubicBezTo>
                    <a:pt x="11591" y="1036"/>
                    <a:pt x="11480" y="1085"/>
                    <a:pt x="11352" y="1134"/>
                  </a:cubicBezTo>
                  <a:cubicBezTo>
                    <a:pt x="11011" y="1265"/>
                    <a:pt x="10659" y="1400"/>
                    <a:pt x="10304" y="1509"/>
                  </a:cubicBezTo>
                  <a:cubicBezTo>
                    <a:pt x="9987" y="1608"/>
                    <a:pt x="9659" y="1687"/>
                    <a:pt x="9342" y="1764"/>
                  </a:cubicBezTo>
                  <a:cubicBezTo>
                    <a:pt x="9166" y="1807"/>
                    <a:pt x="8965" y="1854"/>
                    <a:pt x="8802" y="1965"/>
                  </a:cubicBezTo>
                  <a:cubicBezTo>
                    <a:pt x="8783" y="1978"/>
                    <a:pt x="8766" y="1993"/>
                    <a:pt x="8746" y="2006"/>
                  </a:cubicBezTo>
                  <a:cubicBezTo>
                    <a:pt x="8708" y="2036"/>
                    <a:pt x="8673" y="2062"/>
                    <a:pt x="8633" y="2081"/>
                  </a:cubicBezTo>
                  <a:cubicBezTo>
                    <a:pt x="8566" y="2113"/>
                    <a:pt x="8493" y="2126"/>
                    <a:pt x="8416" y="2137"/>
                  </a:cubicBezTo>
                  <a:cubicBezTo>
                    <a:pt x="8399" y="2139"/>
                    <a:pt x="8380" y="2143"/>
                    <a:pt x="8363" y="2145"/>
                  </a:cubicBezTo>
                  <a:cubicBezTo>
                    <a:pt x="8181" y="2177"/>
                    <a:pt x="8005" y="2240"/>
                    <a:pt x="7834" y="2302"/>
                  </a:cubicBezTo>
                  <a:lnTo>
                    <a:pt x="7022" y="2591"/>
                  </a:lnTo>
                  <a:cubicBezTo>
                    <a:pt x="6876" y="2645"/>
                    <a:pt x="6726" y="2707"/>
                    <a:pt x="6657" y="2842"/>
                  </a:cubicBezTo>
                  <a:cubicBezTo>
                    <a:pt x="6647" y="2865"/>
                    <a:pt x="6638" y="2889"/>
                    <a:pt x="6629" y="2912"/>
                  </a:cubicBezTo>
                  <a:cubicBezTo>
                    <a:pt x="6619" y="2942"/>
                    <a:pt x="6608" y="2972"/>
                    <a:pt x="6591" y="2998"/>
                  </a:cubicBezTo>
                  <a:cubicBezTo>
                    <a:pt x="6557" y="3047"/>
                    <a:pt x="6503" y="3077"/>
                    <a:pt x="6441" y="3107"/>
                  </a:cubicBezTo>
                  <a:cubicBezTo>
                    <a:pt x="5815" y="3418"/>
                    <a:pt x="5160" y="3671"/>
                    <a:pt x="4489" y="3859"/>
                  </a:cubicBezTo>
                  <a:lnTo>
                    <a:pt x="4459" y="3868"/>
                  </a:lnTo>
                  <a:cubicBezTo>
                    <a:pt x="4337" y="3902"/>
                    <a:pt x="4211" y="3936"/>
                    <a:pt x="4097" y="3994"/>
                  </a:cubicBezTo>
                  <a:cubicBezTo>
                    <a:pt x="3746" y="4172"/>
                    <a:pt x="3523" y="4586"/>
                    <a:pt x="3566" y="4976"/>
                  </a:cubicBezTo>
                  <a:cubicBezTo>
                    <a:pt x="3572" y="5018"/>
                    <a:pt x="3579" y="5066"/>
                    <a:pt x="3585" y="5113"/>
                  </a:cubicBezTo>
                  <a:cubicBezTo>
                    <a:pt x="3617" y="5320"/>
                    <a:pt x="3651" y="5535"/>
                    <a:pt x="3499" y="5640"/>
                  </a:cubicBezTo>
                  <a:cubicBezTo>
                    <a:pt x="3469" y="5661"/>
                    <a:pt x="3433" y="5674"/>
                    <a:pt x="3396" y="5689"/>
                  </a:cubicBezTo>
                  <a:cubicBezTo>
                    <a:pt x="3364" y="5700"/>
                    <a:pt x="3330" y="5713"/>
                    <a:pt x="3300" y="5732"/>
                  </a:cubicBezTo>
                  <a:cubicBezTo>
                    <a:pt x="3131" y="5830"/>
                    <a:pt x="3097" y="6034"/>
                    <a:pt x="3064" y="6231"/>
                  </a:cubicBezTo>
                  <a:cubicBezTo>
                    <a:pt x="3030" y="6426"/>
                    <a:pt x="3000" y="6610"/>
                    <a:pt x="2850" y="6694"/>
                  </a:cubicBezTo>
                  <a:cubicBezTo>
                    <a:pt x="2824" y="6707"/>
                    <a:pt x="2792" y="6720"/>
                    <a:pt x="2762" y="6730"/>
                  </a:cubicBezTo>
                  <a:cubicBezTo>
                    <a:pt x="2694" y="6756"/>
                    <a:pt x="2621" y="6784"/>
                    <a:pt x="2584" y="6852"/>
                  </a:cubicBezTo>
                  <a:cubicBezTo>
                    <a:pt x="2548" y="6919"/>
                    <a:pt x="2563" y="6996"/>
                    <a:pt x="2582" y="7069"/>
                  </a:cubicBezTo>
                  <a:cubicBezTo>
                    <a:pt x="2726" y="7587"/>
                    <a:pt x="3060" y="8056"/>
                    <a:pt x="3499" y="8365"/>
                  </a:cubicBezTo>
                  <a:cubicBezTo>
                    <a:pt x="3471" y="8395"/>
                    <a:pt x="3459" y="8431"/>
                    <a:pt x="3463" y="8472"/>
                  </a:cubicBezTo>
                  <a:cubicBezTo>
                    <a:pt x="3467" y="8586"/>
                    <a:pt x="3585" y="8714"/>
                    <a:pt x="3694" y="8774"/>
                  </a:cubicBezTo>
                  <a:cubicBezTo>
                    <a:pt x="3799" y="8830"/>
                    <a:pt x="3913" y="8933"/>
                    <a:pt x="3928" y="9023"/>
                  </a:cubicBezTo>
                  <a:cubicBezTo>
                    <a:pt x="3934" y="9057"/>
                    <a:pt x="3924" y="9087"/>
                    <a:pt x="3900" y="9113"/>
                  </a:cubicBezTo>
                  <a:cubicBezTo>
                    <a:pt x="3868" y="9145"/>
                    <a:pt x="3821" y="9158"/>
                    <a:pt x="3771" y="9168"/>
                  </a:cubicBezTo>
                  <a:cubicBezTo>
                    <a:pt x="3519" y="9224"/>
                    <a:pt x="3258" y="9251"/>
                    <a:pt x="2998" y="9251"/>
                  </a:cubicBezTo>
                  <a:cubicBezTo>
                    <a:pt x="2716" y="9251"/>
                    <a:pt x="2433" y="9219"/>
                    <a:pt x="2160" y="9156"/>
                  </a:cubicBezTo>
                  <a:cubicBezTo>
                    <a:pt x="1963" y="9108"/>
                    <a:pt x="1717" y="9031"/>
                    <a:pt x="1556" y="8853"/>
                  </a:cubicBezTo>
                  <a:cubicBezTo>
                    <a:pt x="1359" y="8635"/>
                    <a:pt x="1327" y="8316"/>
                    <a:pt x="1310" y="7984"/>
                  </a:cubicBezTo>
                  <a:lnTo>
                    <a:pt x="1310" y="7973"/>
                  </a:lnTo>
                  <a:lnTo>
                    <a:pt x="1301" y="7966"/>
                  </a:lnTo>
                  <a:cubicBezTo>
                    <a:pt x="1269" y="7932"/>
                    <a:pt x="1226" y="7915"/>
                    <a:pt x="1175" y="7915"/>
                  </a:cubicBezTo>
                  <a:cubicBezTo>
                    <a:pt x="1100" y="7915"/>
                    <a:pt x="1023" y="7954"/>
                    <a:pt x="975" y="8016"/>
                  </a:cubicBezTo>
                  <a:cubicBezTo>
                    <a:pt x="907" y="8112"/>
                    <a:pt x="900" y="8234"/>
                    <a:pt x="894" y="8335"/>
                  </a:cubicBezTo>
                  <a:cubicBezTo>
                    <a:pt x="864" y="8359"/>
                    <a:pt x="825" y="8371"/>
                    <a:pt x="780" y="8371"/>
                  </a:cubicBezTo>
                  <a:cubicBezTo>
                    <a:pt x="703" y="8371"/>
                    <a:pt x="622" y="8333"/>
                    <a:pt x="575" y="8271"/>
                  </a:cubicBezTo>
                  <a:cubicBezTo>
                    <a:pt x="487" y="8159"/>
                    <a:pt x="489" y="8003"/>
                    <a:pt x="504" y="7891"/>
                  </a:cubicBezTo>
                  <a:lnTo>
                    <a:pt x="517" y="7810"/>
                  </a:lnTo>
                  <a:lnTo>
                    <a:pt x="459" y="7870"/>
                  </a:lnTo>
                  <a:cubicBezTo>
                    <a:pt x="427" y="7902"/>
                    <a:pt x="384" y="7919"/>
                    <a:pt x="335" y="7919"/>
                  </a:cubicBezTo>
                  <a:cubicBezTo>
                    <a:pt x="211" y="7919"/>
                    <a:pt x="58" y="7799"/>
                    <a:pt x="56" y="7651"/>
                  </a:cubicBezTo>
                  <a:cubicBezTo>
                    <a:pt x="54" y="7439"/>
                    <a:pt x="251" y="7281"/>
                    <a:pt x="436" y="7223"/>
                  </a:cubicBezTo>
                  <a:lnTo>
                    <a:pt x="461" y="7214"/>
                  </a:lnTo>
                  <a:cubicBezTo>
                    <a:pt x="530" y="7195"/>
                    <a:pt x="609" y="7172"/>
                    <a:pt x="650" y="7103"/>
                  </a:cubicBezTo>
                  <a:cubicBezTo>
                    <a:pt x="673" y="7067"/>
                    <a:pt x="680" y="7024"/>
                    <a:pt x="686" y="6983"/>
                  </a:cubicBezTo>
                  <a:cubicBezTo>
                    <a:pt x="690" y="6955"/>
                    <a:pt x="693" y="6929"/>
                    <a:pt x="703" y="6906"/>
                  </a:cubicBezTo>
                  <a:cubicBezTo>
                    <a:pt x="740" y="6809"/>
                    <a:pt x="847" y="6773"/>
                    <a:pt x="963" y="6737"/>
                  </a:cubicBezTo>
                  <a:cubicBezTo>
                    <a:pt x="999" y="6724"/>
                    <a:pt x="1035" y="6713"/>
                    <a:pt x="1070" y="6698"/>
                  </a:cubicBezTo>
                  <a:cubicBezTo>
                    <a:pt x="1170" y="6657"/>
                    <a:pt x="1256" y="6535"/>
                    <a:pt x="1256" y="6435"/>
                  </a:cubicBezTo>
                  <a:cubicBezTo>
                    <a:pt x="1254" y="6375"/>
                    <a:pt x="1224" y="6330"/>
                    <a:pt x="1170" y="6308"/>
                  </a:cubicBezTo>
                  <a:cubicBezTo>
                    <a:pt x="1143" y="6297"/>
                    <a:pt x="1113" y="6295"/>
                    <a:pt x="1085" y="6295"/>
                  </a:cubicBezTo>
                  <a:cubicBezTo>
                    <a:pt x="1065" y="6293"/>
                    <a:pt x="1046" y="6293"/>
                    <a:pt x="1029" y="6289"/>
                  </a:cubicBezTo>
                  <a:cubicBezTo>
                    <a:pt x="973" y="6274"/>
                    <a:pt x="954" y="6222"/>
                    <a:pt x="948" y="6195"/>
                  </a:cubicBezTo>
                  <a:cubicBezTo>
                    <a:pt x="930" y="6124"/>
                    <a:pt x="956" y="6038"/>
                    <a:pt x="1008" y="5995"/>
                  </a:cubicBezTo>
                  <a:cubicBezTo>
                    <a:pt x="1092" y="5923"/>
                    <a:pt x="1209" y="5910"/>
                    <a:pt x="1319" y="5910"/>
                  </a:cubicBezTo>
                  <a:cubicBezTo>
                    <a:pt x="1344" y="5910"/>
                    <a:pt x="1368" y="5911"/>
                    <a:pt x="1391" y="5912"/>
                  </a:cubicBezTo>
                  <a:lnTo>
                    <a:pt x="1430" y="5912"/>
                  </a:lnTo>
                  <a:lnTo>
                    <a:pt x="1417" y="5875"/>
                  </a:lnTo>
                  <a:cubicBezTo>
                    <a:pt x="1385" y="5788"/>
                    <a:pt x="1453" y="5687"/>
                    <a:pt x="1537" y="5646"/>
                  </a:cubicBezTo>
                  <a:cubicBezTo>
                    <a:pt x="1607" y="5612"/>
                    <a:pt x="1685" y="5608"/>
                    <a:pt x="1747" y="5608"/>
                  </a:cubicBezTo>
                  <a:cubicBezTo>
                    <a:pt x="1779" y="5608"/>
                    <a:pt x="1809" y="5610"/>
                    <a:pt x="1841" y="5612"/>
                  </a:cubicBezTo>
                  <a:lnTo>
                    <a:pt x="1867" y="5612"/>
                  </a:lnTo>
                  <a:lnTo>
                    <a:pt x="1892" y="5318"/>
                  </a:lnTo>
                  <a:cubicBezTo>
                    <a:pt x="1942" y="5314"/>
                    <a:pt x="1989" y="5290"/>
                    <a:pt x="2030" y="5250"/>
                  </a:cubicBezTo>
                  <a:cubicBezTo>
                    <a:pt x="2098" y="5179"/>
                    <a:pt x="2141" y="5055"/>
                    <a:pt x="2139" y="4933"/>
                  </a:cubicBezTo>
                  <a:cubicBezTo>
                    <a:pt x="2137" y="4894"/>
                    <a:pt x="2135" y="4856"/>
                    <a:pt x="2130" y="4817"/>
                  </a:cubicBezTo>
                  <a:cubicBezTo>
                    <a:pt x="2122" y="4691"/>
                    <a:pt x="2111" y="4568"/>
                    <a:pt x="2173" y="4472"/>
                  </a:cubicBezTo>
                  <a:cubicBezTo>
                    <a:pt x="2246" y="4356"/>
                    <a:pt x="2385" y="4320"/>
                    <a:pt x="2531" y="4284"/>
                  </a:cubicBezTo>
                  <a:cubicBezTo>
                    <a:pt x="2595" y="4266"/>
                    <a:pt x="2664" y="4249"/>
                    <a:pt x="2724" y="4226"/>
                  </a:cubicBezTo>
                  <a:cubicBezTo>
                    <a:pt x="3032" y="4101"/>
                    <a:pt x="3216" y="3735"/>
                    <a:pt x="3133" y="3414"/>
                  </a:cubicBezTo>
                  <a:cubicBezTo>
                    <a:pt x="3281" y="3362"/>
                    <a:pt x="3409" y="3247"/>
                    <a:pt x="3489" y="3097"/>
                  </a:cubicBezTo>
                  <a:cubicBezTo>
                    <a:pt x="3566" y="2951"/>
                    <a:pt x="3589" y="2786"/>
                    <a:pt x="3553" y="2638"/>
                  </a:cubicBezTo>
                  <a:lnTo>
                    <a:pt x="3553" y="2638"/>
                  </a:lnTo>
                  <a:cubicBezTo>
                    <a:pt x="3771" y="2666"/>
                    <a:pt x="3994" y="2681"/>
                    <a:pt x="4213" y="2681"/>
                  </a:cubicBezTo>
                  <a:lnTo>
                    <a:pt x="4243" y="2681"/>
                  </a:lnTo>
                  <a:lnTo>
                    <a:pt x="5166" y="1880"/>
                  </a:lnTo>
                  <a:cubicBezTo>
                    <a:pt x="5267" y="1794"/>
                    <a:pt x="5380" y="1695"/>
                    <a:pt x="5513" y="1648"/>
                  </a:cubicBezTo>
                  <a:cubicBezTo>
                    <a:pt x="5612" y="1614"/>
                    <a:pt x="5719" y="1610"/>
                    <a:pt x="5809" y="1610"/>
                  </a:cubicBezTo>
                  <a:cubicBezTo>
                    <a:pt x="5847" y="1610"/>
                    <a:pt x="5884" y="1610"/>
                    <a:pt x="5920" y="1612"/>
                  </a:cubicBezTo>
                  <a:lnTo>
                    <a:pt x="6032" y="1612"/>
                  </a:lnTo>
                  <a:cubicBezTo>
                    <a:pt x="6165" y="1612"/>
                    <a:pt x="6304" y="1603"/>
                    <a:pt x="6430" y="1528"/>
                  </a:cubicBezTo>
                  <a:cubicBezTo>
                    <a:pt x="6477" y="1500"/>
                    <a:pt x="6518" y="1464"/>
                    <a:pt x="6559" y="1430"/>
                  </a:cubicBezTo>
                  <a:cubicBezTo>
                    <a:pt x="6597" y="1398"/>
                    <a:pt x="6634" y="1365"/>
                    <a:pt x="6677" y="1340"/>
                  </a:cubicBezTo>
                  <a:cubicBezTo>
                    <a:pt x="6809" y="1260"/>
                    <a:pt x="6977" y="1254"/>
                    <a:pt x="7122" y="1248"/>
                  </a:cubicBezTo>
                  <a:lnTo>
                    <a:pt x="8243" y="1203"/>
                  </a:lnTo>
                  <a:cubicBezTo>
                    <a:pt x="8538" y="1192"/>
                    <a:pt x="8706" y="1111"/>
                    <a:pt x="8753" y="952"/>
                  </a:cubicBezTo>
                  <a:cubicBezTo>
                    <a:pt x="8757" y="935"/>
                    <a:pt x="8761" y="920"/>
                    <a:pt x="8763" y="903"/>
                  </a:cubicBezTo>
                  <a:cubicBezTo>
                    <a:pt x="8770" y="875"/>
                    <a:pt x="8776" y="847"/>
                    <a:pt x="8789" y="826"/>
                  </a:cubicBezTo>
                  <a:cubicBezTo>
                    <a:pt x="8819" y="783"/>
                    <a:pt x="8886" y="770"/>
                    <a:pt x="8939" y="766"/>
                  </a:cubicBezTo>
                  <a:cubicBezTo>
                    <a:pt x="9023" y="757"/>
                    <a:pt x="9108" y="755"/>
                    <a:pt x="9192" y="751"/>
                  </a:cubicBezTo>
                  <a:cubicBezTo>
                    <a:pt x="9458" y="744"/>
                    <a:pt x="9734" y="736"/>
                    <a:pt x="9935" y="562"/>
                  </a:cubicBezTo>
                  <a:cubicBezTo>
                    <a:pt x="9961" y="541"/>
                    <a:pt x="9982" y="517"/>
                    <a:pt x="10006" y="493"/>
                  </a:cubicBezTo>
                  <a:cubicBezTo>
                    <a:pt x="10032" y="468"/>
                    <a:pt x="10055" y="444"/>
                    <a:pt x="10083" y="421"/>
                  </a:cubicBezTo>
                  <a:cubicBezTo>
                    <a:pt x="10175" y="346"/>
                    <a:pt x="10291" y="309"/>
                    <a:pt x="10405" y="273"/>
                  </a:cubicBezTo>
                  <a:cubicBezTo>
                    <a:pt x="10728" y="166"/>
                    <a:pt x="11105" y="54"/>
                    <a:pt x="11454" y="54"/>
                  </a:cubicBezTo>
                  <a:close/>
                  <a:moveTo>
                    <a:pt x="11454" y="1"/>
                  </a:moveTo>
                  <a:cubicBezTo>
                    <a:pt x="11097" y="1"/>
                    <a:pt x="10715" y="114"/>
                    <a:pt x="10387" y="221"/>
                  </a:cubicBezTo>
                  <a:cubicBezTo>
                    <a:pt x="10276" y="258"/>
                    <a:pt x="10150" y="299"/>
                    <a:pt x="10049" y="380"/>
                  </a:cubicBezTo>
                  <a:cubicBezTo>
                    <a:pt x="10019" y="403"/>
                    <a:pt x="9993" y="431"/>
                    <a:pt x="9967" y="457"/>
                  </a:cubicBezTo>
                  <a:cubicBezTo>
                    <a:pt x="9946" y="478"/>
                    <a:pt x="9925" y="502"/>
                    <a:pt x="9901" y="521"/>
                  </a:cubicBezTo>
                  <a:cubicBezTo>
                    <a:pt x="9713" y="682"/>
                    <a:pt x="9447" y="691"/>
                    <a:pt x="9190" y="697"/>
                  </a:cubicBezTo>
                  <a:cubicBezTo>
                    <a:pt x="9106" y="701"/>
                    <a:pt x="9018" y="703"/>
                    <a:pt x="8935" y="712"/>
                  </a:cubicBezTo>
                  <a:cubicBezTo>
                    <a:pt x="8868" y="718"/>
                    <a:pt x="8787" y="733"/>
                    <a:pt x="8746" y="796"/>
                  </a:cubicBezTo>
                  <a:cubicBezTo>
                    <a:pt x="8725" y="826"/>
                    <a:pt x="8718" y="860"/>
                    <a:pt x="8712" y="892"/>
                  </a:cubicBezTo>
                  <a:cubicBezTo>
                    <a:pt x="8710" y="907"/>
                    <a:pt x="8706" y="922"/>
                    <a:pt x="8701" y="937"/>
                  </a:cubicBezTo>
                  <a:cubicBezTo>
                    <a:pt x="8663" y="1070"/>
                    <a:pt x="8511" y="1141"/>
                    <a:pt x="8241" y="1149"/>
                  </a:cubicBezTo>
                  <a:lnTo>
                    <a:pt x="7120" y="1194"/>
                  </a:lnTo>
                  <a:cubicBezTo>
                    <a:pt x="6968" y="1200"/>
                    <a:pt x="6792" y="1207"/>
                    <a:pt x="6649" y="1295"/>
                  </a:cubicBezTo>
                  <a:cubicBezTo>
                    <a:pt x="6604" y="1323"/>
                    <a:pt x="6563" y="1357"/>
                    <a:pt x="6524" y="1389"/>
                  </a:cubicBezTo>
                  <a:cubicBezTo>
                    <a:pt x="6484" y="1423"/>
                    <a:pt x="6445" y="1458"/>
                    <a:pt x="6402" y="1483"/>
                  </a:cubicBezTo>
                  <a:cubicBezTo>
                    <a:pt x="6289" y="1550"/>
                    <a:pt x="6156" y="1558"/>
                    <a:pt x="6032" y="1558"/>
                  </a:cubicBezTo>
                  <a:lnTo>
                    <a:pt x="5922" y="1558"/>
                  </a:lnTo>
                  <a:cubicBezTo>
                    <a:pt x="5884" y="1556"/>
                    <a:pt x="5847" y="1556"/>
                    <a:pt x="5809" y="1556"/>
                  </a:cubicBezTo>
                  <a:cubicBezTo>
                    <a:pt x="5715" y="1556"/>
                    <a:pt x="5601" y="1560"/>
                    <a:pt x="5494" y="1599"/>
                  </a:cubicBezTo>
                  <a:cubicBezTo>
                    <a:pt x="5353" y="1648"/>
                    <a:pt x="5235" y="1749"/>
                    <a:pt x="5132" y="1839"/>
                  </a:cubicBezTo>
                  <a:lnTo>
                    <a:pt x="4223" y="2627"/>
                  </a:lnTo>
                  <a:lnTo>
                    <a:pt x="4213" y="2627"/>
                  </a:lnTo>
                  <a:cubicBezTo>
                    <a:pt x="3983" y="2627"/>
                    <a:pt x="3750" y="2610"/>
                    <a:pt x="3521" y="2580"/>
                  </a:cubicBezTo>
                  <a:lnTo>
                    <a:pt x="3478" y="2574"/>
                  </a:lnTo>
                  <a:lnTo>
                    <a:pt x="3491" y="2615"/>
                  </a:lnTo>
                  <a:cubicBezTo>
                    <a:pt x="3538" y="2758"/>
                    <a:pt x="3519" y="2925"/>
                    <a:pt x="3441" y="3071"/>
                  </a:cubicBezTo>
                  <a:cubicBezTo>
                    <a:pt x="3364" y="3219"/>
                    <a:pt x="3238" y="3328"/>
                    <a:pt x="3092" y="3371"/>
                  </a:cubicBezTo>
                  <a:lnTo>
                    <a:pt x="3067" y="3379"/>
                  </a:lnTo>
                  <a:lnTo>
                    <a:pt x="3075" y="3405"/>
                  </a:lnTo>
                  <a:cubicBezTo>
                    <a:pt x="3167" y="3705"/>
                    <a:pt x="2996" y="4059"/>
                    <a:pt x="2704" y="4176"/>
                  </a:cubicBezTo>
                  <a:cubicBezTo>
                    <a:pt x="2647" y="4198"/>
                    <a:pt x="2580" y="4215"/>
                    <a:pt x="2518" y="4232"/>
                  </a:cubicBezTo>
                  <a:cubicBezTo>
                    <a:pt x="2368" y="4269"/>
                    <a:pt x="2212" y="4309"/>
                    <a:pt x="2128" y="4442"/>
                  </a:cubicBezTo>
                  <a:cubicBezTo>
                    <a:pt x="2057" y="4556"/>
                    <a:pt x="2068" y="4691"/>
                    <a:pt x="2077" y="4821"/>
                  </a:cubicBezTo>
                  <a:cubicBezTo>
                    <a:pt x="2081" y="4860"/>
                    <a:pt x="2083" y="4896"/>
                    <a:pt x="2085" y="4935"/>
                  </a:cubicBezTo>
                  <a:cubicBezTo>
                    <a:pt x="2087" y="5040"/>
                    <a:pt x="2049" y="5153"/>
                    <a:pt x="1991" y="5213"/>
                  </a:cubicBezTo>
                  <a:cubicBezTo>
                    <a:pt x="1957" y="5248"/>
                    <a:pt x="1918" y="5265"/>
                    <a:pt x="1869" y="5265"/>
                  </a:cubicBezTo>
                  <a:lnTo>
                    <a:pt x="1843" y="5263"/>
                  </a:lnTo>
                  <a:lnTo>
                    <a:pt x="1817" y="5556"/>
                  </a:lnTo>
                  <a:cubicBezTo>
                    <a:pt x="1794" y="5556"/>
                    <a:pt x="1770" y="5554"/>
                    <a:pt x="1747" y="5554"/>
                  </a:cubicBezTo>
                  <a:cubicBezTo>
                    <a:pt x="1680" y="5554"/>
                    <a:pt x="1592" y="5560"/>
                    <a:pt x="1513" y="5599"/>
                  </a:cubicBezTo>
                  <a:cubicBezTo>
                    <a:pt x="1419" y="5644"/>
                    <a:pt x="1340" y="5751"/>
                    <a:pt x="1357" y="5858"/>
                  </a:cubicBezTo>
                  <a:cubicBezTo>
                    <a:pt x="1345" y="5858"/>
                    <a:pt x="1333" y="5858"/>
                    <a:pt x="1322" y="5858"/>
                  </a:cubicBezTo>
                  <a:cubicBezTo>
                    <a:pt x="1200" y="5858"/>
                    <a:pt x="1071" y="5871"/>
                    <a:pt x="973" y="5955"/>
                  </a:cubicBezTo>
                  <a:cubicBezTo>
                    <a:pt x="907" y="6010"/>
                    <a:pt x="875" y="6115"/>
                    <a:pt x="894" y="6207"/>
                  </a:cubicBezTo>
                  <a:cubicBezTo>
                    <a:pt x="911" y="6276"/>
                    <a:pt x="954" y="6323"/>
                    <a:pt x="1016" y="6340"/>
                  </a:cubicBezTo>
                  <a:cubicBezTo>
                    <a:pt x="1038" y="6347"/>
                    <a:pt x="1061" y="6347"/>
                    <a:pt x="1083" y="6349"/>
                  </a:cubicBezTo>
                  <a:cubicBezTo>
                    <a:pt x="1108" y="6349"/>
                    <a:pt x="1132" y="6351"/>
                    <a:pt x="1151" y="6357"/>
                  </a:cubicBezTo>
                  <a:cubicBezTo>
                    <a:pt x="1185" y="6370"/>
                    <a:pt x="1200" y="6398"/>
                    <a:pt x="1203" y="6435"/>
                  </a:cubicBezTo>
                  <a:cubicBezTo>
                    <a:pt x="1203" y="6514"/>
                    <a:pt x="1130" y="6617"/>
                    <a:pt x="1048" y="6649"/>
                  </a:cubicBezTo>
                  <a:cubicBezTo>
                    <a:pt x="1016" y="6662"/>
                    <a:pt x="982" y="6672"/>
                    <a:pt x="945" y="6685"/>
                  </a:cubicBezTo>
                  <a:cubicBezTo>
                    <a:pt x="823" y="6724"/>
                    <a:pt x="699" y="6767"/>
                    <a:pt x="652" y="6887"/>
                  </a:cubicBezTo>
                  <a:cubicBezTo>
                    <a:pt x="641" y="6917"/>
                    <a:pt x="637" y="6947"/>
                    <a:pt x="633" y="6977"/>
                  </a:cubicBezTo>
                  <a:cubicBezTo>
                    <a:pt x="628" y="7013"/>
                    <a:pt x="622" y="7047"/>
                    <a:pt x="605" y="7075"/>
                  </a:cubicBezTo>
                  <a:cubicBezTo>
                    <a:pt x="575" y="7124"/>
                    <a:pt x="508" y="7146"/>
                    <a:pt x="446" y="7165"/>
                  </a:cubicBezTo>
                  <a:lnTo>
                    <a:pt x="418" y="7172"/>
                  </a:lnTo>
                  <a:cubicBezTo>
                    <a:pt x="217" y="7236"/>
                    <a:pt x="1" y="7414"/>
                    <a:pt x="3" y="7651"/>
                  </a:cubicBezTo>
                  <a:cubicBezTo>
                    <a:pt x="5" y="7834"/>
                    <a:pt x="183" y="7973"/>
                    <a:pt x="335" y="7973"/>
                  </a:cubicBezTo>
                  <a:cubicBezTo>
                    <a:pt x="376" y="7973"/>
                    <a:pt x="412" y="7964"/>
                    <a:pt x="444" y="7947"/>
                  </a:cubicBezTo>
                  <a:lnTo>
                    <a:pt x="444" y="7947"/>
                  </a:lnTo>
                  <a:cubicBezTo>
                    <a:pt x="436" y="8059"/>
                    <a:pt x="448" y="8198"/>
                    <a:pt x="532" y="8305"/>
                  </a:cubicBezTo>
                  <a:cubicBezTo>
                    <a:pt x="590" y="8378"/>
                    <a:pt x="686" y="8425"/>
                    <a:pt x="780" y="8425"/>
                  </a:cubicBezTo>
                  <a:cubicBezTo>
                    <a:pt x="843" y="8425"/>
                    <a:pt x="896" y="8406"/>
                    <a:pt x="939" y="8367"/>
                  </a:cubicBezTo>
                  <a:lnTo>
                    <a:pt x="948" y="8359"/>
                  </a:lnTo>
                  <a:lnTo>
                    <a:pt x="948" y="8348"/>
                  </a:lnTo>
                  <a:cubicBezTo>
                    <a:pt x="952" y="8254"/>
                    <a:pt x="958" y="8134"/>
                    <a:pt x="1020" y="8048"/>
                  </a:cubicBezTo>
                  <a:cubicBezTo>
                    <a:pt x="1055" y="8001"/>
                    <a:pt x="1117" y="7969"/>
                    <a:pt x="1175" y="7969"/>
                  </a:cubicBezTo>
                  <a:cubicBezTo>
                    <a:pt x="1198" y="7969"/>
                    <a:pt x="1230" y="7973"/>
                    <a:pt x="1256" y="7996"/>
                  </a:cubicBezTo>
                  <a:cubicBezTo>
                    <a:pt x="1273" y="8335"/>
                    <a:pt x="1310" y="8661"/>
                    <a:pt x="1515" y="8890"/>
                  </a:cubicBezTo>
                  <a:cubicBezTo>
                    <a:pt x="1689" y="9078"/>
                    <a:pt x="1944" y="9158"/>
                    <a:pt x="2147" y="9207"/>
                  </a:cubicBezTo>
                  <a:cubicBezTo>
                    <a:pt x="2424" y="9271"/>
                    <a:pt x="2711" y="9305"/>
                    <a:pt x="2998" y="9305"/>
                  </a:cubicBezTo>
                  <a:cubicBezTo>
                    <a:pt x="3261" y="9305"/>
                    <a:pt x="3527" y="9278"/>
                    <a:pt x="3784" y="9222"/>
                  </a:cubicBezTo>
                  <a:cubicBezTo>
                    <a:pt x="3840" y="9209"/>
                    <a:pt x="3898" y="9194"/>
                    <a:pt x="3939" y="9149"/>
                  </a:cubicBezTo>
                  <a:cubicBezTo>
                    <a:pt x="3975" y="9113"/>
                    <a:pt x="3988" y="9066"/>
                    <a:pt x="3981" y="9014"/>
                  </a:cubicBezTo>
                  <a:cubicBezTo>
                    <a:pt x="3962" y="8903"/>
                    <a:pt x="3836" y="8789"/>
                    <a:pt x="3720" y="8727"/>
                  </a:cubicBezTo>
                  <a:cubicBezTo>
                    <a:pt x="3626" y="8676"/>
                    <a:pt x="3521" y="8562"/>
                    <a:pt x="3514" y="8470"/>
                  </a:cubicBezTo>
                  <a:cubicBezTo>
                    <a:pt x="3514" y="8433"/>
                    <a:pt x="3527" y="8406"/>
                    <a:pt x="3557" y="8384"/>
                  </a:cubicBezTo>
                  <a:lnTo>
                    <a:pt x="3591" y="8363"/>
                  </a:lnTo>
                  <a:lnTo>
                    <a:pt x="3557" y="8341"/>
                  </a:lnTo>
                  <a:cubicBezTo>
                    <a:pt x="3114" y="8039"/>
                    <a:pt x="2777" y="7570"/>
                    <a:pt x="2634" y="7054"/>
                  </a:cubicBezTo>
                  <a:cubicBezTo>
                    <a:pt x="2617" y="6992"/>
                    <a:pt x="2604" y="6927"/>
                    <a:pt x="2632" y="6878"/>
                  </a:cubicBezTo>
                  <a:cubicBezTo>
                    <a:pt x="2659" y="6827"/>
                    <a:pt x="2719" y="6805"/>
                    <a:pt x="2782" y="6780"/>
                  </a:cubicBezTo>
                  <a:cubicBezTo>
                    <a:pt x="2814" y="6769"/>
                    <a:pt x="2846" y="6756"/>
                    <a:pt x="2876" y="6739"/>
                  </a:cubicBezTo>
                  <a:cubicBezTo>
                    <a:pt x="3049" y="6645"/>
                    <a:pt x="3084" y="6439"/>
                    <a:pt x="3116" y="6240"/>
                  </a:cubicBezTo>
                  <a:cubicBezTo>
                    <a:pt x="3148" y="6047"/>
                    <a:pt x="3180" y="5865"/>
                    <a:pt x="3326" y="5777"/>
                  </a:cubicBezTo>
                  <a:cubicBezTo>
                    <a:pt x="3354" y="5762"/>
                    <a:pt x="3384" y="5751"/>
                    <a:pt x="3414" y="5738"/>
                  </a:cubicBezTo>
                  <a:cubicBezTo>
                    <a:pt x="3452" y="5723"/>
                    <a:pt x="3493" y="5708"/>
                    <a:pt x="3529" y="5685"/>
                  </a:cubicBezTo>
                  <a:cubicBezTo>
                    <a:pt x="3709" y="5560"/>
                    <a:pt x="3671" y="5318"/>
                    <a:pt x="3639" y="5104"/>
                  </a:cubicBezTo>
                  <a:cubicBezTo>
                    <a:pt x="3632" y="5057"/>
                    <a:pt x="3624" y="5012"/>
                    <a:pt x="3619" y="4969"/>
                  </a:cubicBezTo>
                  <a:cubicBezTo>
                    <a:pt x="3579" y="4601"/>
                    <a:pt x="3791" y="4211"/>
                    <a:pt x="4121" y="4041"/>
                  </a:cubicBezTo>
                  <a:cubicBezTo>
                    <a:pt x="4232" y="3986"/>
                    <a:pt x="4354" y="3951"/>
                    <a:pt x="4474" y="3919"/>
                  </a:cubicBezTo>
                  <a:lnTo>
                    <a:pt x="4502" y="3911"/>
                  </a:lnTo>
                  <a:cubicBezTo>
                    <a:pt x="5177" y="3722"/>
                    <a:pt x="5837" y="3467"/>
                    <a:pt x="6464" y="3157"/>
                  </a:cubicBezTo>
                  <a:cubicBezTo>
                    <a:pt x="6518" y="3129"/>
                    <a:pt x="6591" y="3092"/>
                    <a:pt x="6634" y="3028"/>
                  </a:cubicBezTo>
                  <a:cubicBezTo>
                    <a:pt x="6655" y="2998"/>
                    <a:pt x="6668" y="2964"/>
                    <a:pt x="6681" y="2929"/>
                  </a:cubicBezTo>
                  <a:cubicBezTo>
                    <a:pt x="6687" y="2906"/>
                    <a:pt x="6696" y="2887"/>
                    <a:pt x="6707" y="2865"/>
                  </a:cubicBezTo>
                  <a:cubicBezTo>
                    <a:pt x="6764" y="2747"/>
                    <a:pt x="6897" y="2694"/>
                    <a:pt x="7041" y="2642"/>
                  </a:cubicBezTo>
                  <a:lnTo>
                    <a:pt x="7853" y="2351"/>
                  </a:lnTo>
                  <a:cubicBezTo>
                    <a:pt x="8020" y="2291"/>
                    <a:pt x="8193" y="2229"/>
                    <a:pt x="8371" y="2199"/>
                  </a:cubicBezTo>
                  <a:cubicBezTo>
                    <a:pt x="8388" y="2195"/>
                    <a:pt x="8408" y="2192"/>
                    <a:pt x="8425" y="2190"/>
                  </a:cubicBezTo>
                  <a:cubicBezTo>
                    <a:pt x="8502" y="2177"/>
                    <a:pt x="8583" y="2165"/>
                    <a:pt x="8656" y="2130"/>
                  </a:cubicBezTo>
                  <a:cubicBezTo>
                    <a:pt x="8701" y="2109"/>
                    <a:pt x="8740" y="2079"/>
                    <a:pt x="8778" y="2049"/>
                  </a:cubicBezTo>
                  <a:cubicBezTo>
                    <a:pt x="8796" y="2036"/>
                    <a:pt x="8815" y="2023"/>
                    <a:pt x="8832" y="2010"/>
                  </a:cubicBezTo>
                  <a:cubicBezTo>
                    <a:pt x="8988" y="1905"/>
                    <a:pt x="9175" y="1860"/>
                    <a:pt x="9355" y="1815"/>
                  </a:cubicBezTo>
                  <a:cubicBezTo>
                    <a:pt x="9672" y="1738"/>
                    <a:pt x="10002" y="1659"/>
                    <a:pt x="10321" y="1560"/>
                  </a:cubicBezTo>
                  <a:cubicBezTo>
                    <a:pt x="10677" y="1451"/>
                    <a:pt x="11030" y="1314"/>
                    <a:pt x="11371" y="1183"/>
                  </a:cubicBezTo>
                  <a:cubicBezTo>
                    <a:pt x="11478" y="1143"/>
                    <a:pt x="11621" y="1087"/>
                    <a:pt x="11694" y="967"/>
                  </a:cubicBezTo>
                  <a:cubicBezTo>
                    <a:pt x="11707" y="946"/>
                    <a:pt x="11718" y="924"/>
                    <a:pt x="11726" y="903"/>
                  </a:cubicBezTo>
                  <a:cubicBezTo>
                    <a:pt x="11744" y="868"/>
                    <a:pt x="11756" y="836"/>
                    <a:pt x="11780" y="813"/>
                  </a:cubicBezTo>
                  <a:cubicBezTo>
                    <a:pt x="11808" y="787"/>
                    <a:pt x="11842" y="772"/>
                    <a:pt x="11881" y="755"/>
                  </a:cubicBezTo>
                  <a:cubicBezTo>
                    <a:pt x="11906" y="742"/>
                    <a:pt x="11936" y="731"/>
                    <a:pt x="11962" y="712"/>
                  </a:cubicBezTo>
                  <a:cubicBezTo>
                    <a:pt x="12161" y="579"/>
                    <a:pt x="12093" y="258"/>
                    <a:pt x="12069" y="153"/>
                  </a:cubicBezTo>
                  <a:lnTo>
                    <a:pt x="12067" y="140"/>
                  </a:lnTo>
                  <a:lnTo>
                    <a:pt x="12056" y="136"/>
                  </a:lnTo>
                  <a:cubicBezTo>
                    <a:pt x="11879" y="44"/>
                    <a:pt x="11684" y="1"/>
                    <a:pt x="11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51"/>
            <p:cNvSpPr/>
            <p:nvPr/>
          </p:nvSpPr>
          <p:spPr>
            <a:xfrm>
              <a:off x="6105950" y="1248985"/>
              <a:ext cx="27051" cy="15600"/>
            </a:xfrm>
            <a:custGeom>
              <a:rect b="b" l="l" r="r" t="t"/>
              <a:pathLst>
                <a:path extrusionOk="0" h="549" w="952">
                  <a:moveTo>
                    <a:pt x="647" y="0"/>
                  </a:moveTo>
                  <a:cubicBezTo>
                    <a:pt x="631" y="0"/>
                    <a:pt x="614" y="2"/>
                    <a:pt x="598" y="4"/>
                  </a:cubicBezTo>
                  <a:cubicBezTo>
                    <a:pt x="474" y="19"/>
                    <a:pt x="362" y="83"/>
                    <a:pt x="255" y="147"/>
                  </a:cubicBezTo>
                  <a:cubicBezTo>
                    <a:pt x="178" y="192"/>
                    <a:pt x="101" y="237"/>
                    <a:pt x="24" y="282"/>
                  </a:cubicBezTo>
                  <a:cubicBezTo>
                    <a:pt x="0" y="381"/>
                    <a:pt x="75" y="482"/>
                    <a:pt x="169" y="520"/>
                  </a:cubicBezTo>
                  <a:cubicBezTo>
                    <a:pt x="223" y="542"/>
                    <a:pt x="281" y="549"/>
                    <a:pt x="339" y="549"/>
                  </a:cubicBezTo>
                  <a:cubicBezTo>
                    <a:pt x="383" y="549"/>
                    <a:pt x="426" y="545"/>
                    <a:pt x="469" y="542"/>
                  </a:cubicBezTo>
                  <a:cubicBezTo>
                    <a:pt x="591" y="531"/>
                    <a:pt x="714" y="520"/>
                    <a:pt x="836" y="501"/>
                  </a:cubicBezTo>
                  <a:cubicBezTo>
                    <a:pt x="868" y="494"/>
                    <a:pt x="902" y="488"/>
                    <a:pt x="926" y="462"/>
                  </a:cubicBezTo>
                  <a:cubicBezTo>
                    <a:pt x="947" y="437"/>
                    <a:pt x="949" y="400"/>
                    <a:pt x="949" y="366"/>
                  </a:cubicBezTo>
                  <a:cubicBezTo>
                    <a:pt x="951" y="291"/>
                    <a:pt x="951" y="212"/>
                    <a:pt x="917" y="145"/>
                  </a:cubicBezTo>
                  <a:cubicBezTo>
                    <a:pt x="869" y="49"/>
                    <a:pt x="756" y="0"/>
                    <a:pt x="6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51"/>
            <p:cNvSpPr/>
            <p:nvPr/>
          </p:nvSpPr>
          <p:spPr>
            <a:xfrm>
              <a:off x="6105098" y="1248218"/>
              <a:ext cx="28699" cy="17134"/>
            </a:xfrm>
            <a:custGeom>
              <a:rect b="b" l="l" r="r" t="t"/>
              <a:pathLst>
                <a:path extrusionOk="0" h="603" w="1010">
                  <a:moveTo>
                    <a:pt x="673" y="54"/>
                  </a:moveTo>
                  <a:cubicBezTo>
                    <a:pt x="786" y="54"/>
                    <a:pt x="883" y="106"/>
                    <a:pt x="923" y="185"/>
                  </a:cubicBezTo>
                  <a:cubicBezTo>
                    <a:pt x="956" y="247"/>
                    <a:pt x="953" y="324"/>
                    <a:pt x="951" y="393"/>
                  </a:cubicBezTo>
                  <a:cubicBezTo>
                    <a:pt x="951" y="423"/>
                    <a:pt x="949" y="453"/>
                    <a:pt x="934" y="472"/>
                  </a:cubicBezTo>
                  <a:cubicBezTo>
                    <a:pt x="919" y="489"/>
                    <a:pt x="889" y="496"/>
                    <a:pt x="861" y="500"/>
                  </a:cubicBezTo>
                  <a:cubicBezTo>
                    <a:pt x="741" y="521"/>
                    <a:pt x="617" y="532"/>
                    <a:pt x="495" y="543"/>
                  </a:cubicBezTo>
                  <a:cubicBezTo>
                    <a:pt x="455" y="546"/>
                    <a:pt x="416" y="548"/>
                    <a:pt x="381" y="548"/>
                  </a:cubicBezTo>
                  <a:cubicBezTo>
                    <a:pt x="314" y="548"/>
                    <a:pt x="256" y="541"/>
                    <a:pt x="210" y="521"/>
                  </a:cubicBezTo>
                  <a:cubicBezTo>
                    <a:pt x="133" y="491"/>
                    <a:pt x="64" y="408"/>
                    <a:pt x="77" y="327"/>
                  </a:cubicBezTo>
                  <a:lnTo>
                    <a:pt x="298" y="196"/>
                  </a:lnTo>
                  <a:cubicBezTo>
                    <a:pt x="399" y="138"/>
                    <a:pt x="510" y="72"/>
                    <a:pt x="630" y="57"/>
                  </a:cubicBezTo>
                  <a:cubicBezTo>
                    <a:pt x="645" y="54"/>
                    <a:pt x="660" y="54"/>
                    <a:pt x="673" y="54"/>
                  </a:cubicBezTo>
                  <a:close/>
                  <a:moveTo>
                    <a:pt x="673" y="1"/>
                  </a:moveTo>
                  <a:cubicBezTo>
                    <a:pt x="658" y="1"/>
                    <a:pt x="641" y="1"/>
                    <a:pt x="624" y="3"/>
                  </a:cubicBezTo>
                  <a:cubicBezTo>
                    <a:pt x="493" y="20"/>
                    <a:pt x="375" y="89"/>
                    <a:pt x="272" y="151"/>
                  </a:cubicBezTo>
                  <a:lnTo>
                    <a:pt x="30" y="292"/>
                  </a:lnTo>
                  <a:lnTo>
                    <a:pt x="28" y="303"/>
                  </a:lnTo>
                  <a:cubicBezTo>
                    <a:pt x="0" y="419"/>
                    <a:pt x="88" y="530"/>
                    <a:pt x="189" y="571"/>
                  </a:cubicBezTo>
                  <a:cubicBezTo>
                    <a:pt x="240" y="592"/>
                    <a:pt x="298" y="603"/>
                    <a:pt x="371" y="603"/>
                  </a:cubicBezTo>
                  <a:cubicBezTo>
                    <a:pt x="414" y="603"/>
                    <a:pt x="454" y="599"/>
                    <a:pt x="501" y="594"/>
                  </a:cubicBezTo>
                  <a:cubicBezTo>
                    <a:pt x="621" y="586"/>
                    <a:pt x="748" y="575"/>
                    <a:pt x="870" y="554"/>
                  </a:cubicBezTo>
                  <a:cubicBezTo>
                    <a:pt x="906" y="547"/>
                    <a:pt x="947" y="539"/>
                    <a:pt x="975" y="506"/>
                  </a:cubicBezTo>
                  <a:cubicBezTo>
                    <a:pt x="1005" y="472"/>
                    <a:pt x="1005" y="425"/>
                    <a:pt x="1005" y="395"/>
                  </a:cubicBezTo>
                  <a:cubicBezTo>
                    <a:pt x="1007" y="322"/>
                    <a:pt x="1009" y="234"/>
                    <a:pt x="971" y="159"/>
                  </a:cubicBezTo>
                  <a:cubicBezTo>
                    <a:pt x="921" y="61"/>
                    <a:pt x="808" y="1"/>
                    <a:pt x="6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51"/>
            <p:cNvSpPr/>
            <p:nvPr/>
          </p:nvSpPr>
          <p:spPr>
            <a:xfrm>
              <a:off x="6124362" y="1262908"/>
              <a:ext cx="75527" cy="70100"/>
            </a:xfrm>
            <a:custGeom>
              <a:rect b="b" l="l" r="r" t="t"/>
              <a:pathLst>
                <a:path extrusionOk="0" h="2467" w="2658">
                  <a:moveTo>
                    <a:pt x="1154" y="1"/>
                  </a:moveTo>
                  <a:cubicBezTo>
                    <a:pt x="1068" y="1"/>
                    <a:pt x="990" y="28"/>
                    <a:pt x="948" y="101"/>
                  </a:cubicBezTo>
                  <a:cubicBezTo>
                    <a:pt x="869" y="236"/>
                    <a:pt x="978" y="399"/>
                    <a:pt x="1081" y="514"/>
                  </a:cubicBezTo>
                  <a:cubicBezTo>
                    <a:pt x="1186" y="630"/>
                    <a:pt x="1293" y="793"/>
                    <a:pt x="1214" y="928"/>
                  </a:cubicBezTo>
                  <a:cubicBezTo>
                    <a:pt x="1180" y="981"/>
                    <a:pt x="1122" y="1016"/>
                    <a:pt x="1062" y="1039"/>
                  </a:cubicBezTo>
                  <a:cubicBezTo>
                    <a:pt x="960" y="1083"/>
                    <a:pt x="849" y="1104"/>
                    <a:pt x="738" y="1104"/>
                  </a:cubicBezTo>
                  <a:cubicBezTo>
                    <a:pt x="728" y="1104"/>
                    <a:pt x="718" y="1104"/>
                    <a:pt x="708" y="1104"/>
                  </a:cubicBezTo>
                  <a:cubicBezTo>
                    <a:pt x="690" y="1103"/>
                    <a:pt x="670" y="1102"/>
                    <a:pt x="651" y="1102"/>
                  </a:cubicBezTo>
                  <a:cubicBezTo>
                    <a:pt x="594" y="1102"/>
                    <a:pt x="537" y="1109"/>
                    <a:pt x="500" y="1151"/>
                  </a:cubicBezTo>
                  <a:cubicBezTo>
                    <a:pt x="455" y="1204"/>
                    <a:pt x="475" y="1292"/>
                    <a:pt x="524" y="1341"/>
                  </a:cubicBezTo>
                  <a:cubicBezTo>
                    <a:pt x="571" y="1393"/>
                    <a:pt x="642" y="1416"/>
                    <a:pt x="710" y="1438"/>
                  </a:cubicBezTo>
                  <a:lnTo>
                    <a:pt x="942" y="1513"/>
                  </a:lnTo>
                  <a:cubicBezTo>
                    <a:pt x="993" y="1530"/>
                    <a:pt x="1049" y="1551"/>
                    <a:pt x="1075" y="1598"/>
                  </a:cubicBezTo>
                  <a:cubicBezTo>
                    <a:pt x="1124" y="1697"/>
                    <a:pt x="997" y="1798"/>
                    <a:pt x="886" y="1806"/>
                  </a:cubicBezTo>
                  <a:cubicBezTo>
                    <a:pt x="872" y="1808"/>
                    <a:pt x="857" y="1808"/>
                    <a:pt x="843" y="1808"/>
                  </a:cubicBezTo>
                  <a:cubicBezTo>
                    <a:pt x="687" y="1808"/>
                    <a:pt x="535" y="1739"/>
                    <a:pt x="378" y="1733"/>
                  </a:cubicBezTo>
                  <a:cubicBezTo>
                    <a:pt x="374" y="1733"/>
                    <a:pt x="370" y="1733"/>
                    <a:pt x="366" y="1733"/>
                  </a:cubicBezTo>
                  <a:cubicBezTo>
                    <a:pt x="195" y="1733"/>
                    <a:pt x="0" y="1858"/>
                    <a:pt x="38" y="2021"/>
                  </a:cubicBezTo>
                  <a:cubicBezTo>
                    <a:pt x="145" y="2051"/>
                    <a:pt x="252" y="2081"/>
                    <a:pt x="359" y="2108"/>
                  </a:cubicBezTo>
                  <a:cubicBezTo>
                    <a:pt x="348" y="2233"/>
                    <a:pt x="380" y="2361"/>
                    <a:pt x="449" y="2466"/>
                  </a:cubicBezTo>
                  <a:cubicBezTo>
                    <a:pt x="653" y="2443"/>
                    <a:pt x="854" y="2419"/>
                    <a:pt x="1055" y="2395"/>
                  </a:cubicBezTo>
                  <a:cubicBezTo>
                    <a:pt x="1130" y="2387"/>
                    <a:pt x="1216" y="2372"/>
                    <a:pt x="1252" y="2306"/>
                  </a:cubicBezTo>
                  <a:cubicBezTo>
                    <a:pt x="1270" y="2273"/>
                    <a:pt x="1272" y="2237"/>
                    <a:pt x="1282" y="2203"/>
                  </a:cubicBezTo>
                  <a:cubicBezTo>
                    <a:pt x="1300" y="2141"/>
                    <a:pt x="1340" y="2085"/>
                    <a:pt x="1383" y="2033"/>
                  </a:cubicBezTo>
                  <a:cubicBezTo>
                    <a:pt x="1495" y="1892"/>
                    <a:pt x="1608" y="1751"/>
                    <a:pt x="1722" y="1607"/>
                  </a:cubicBezTo>
                  <a:cubicBezTo>
                    <a:pt x="1758" y="1564"/>
                    <a:pt x="1797" y="1517"/>
                    <a:pt x="1850" y="1500"/>
                  </a:cubicBezTo>
                  <a:cubicBezTo>
                    <a:pt x="1865" y="1496"/>
                    <a:pt x="1879" y="1494"/>
                    <a:pt x="1894" y="1494"/>
                  </a:cubicBezTo>
                  <a:cubicBezTo>
                    <a:pt x="1952" y="1494"/>
                    <a:pt x="2010" y="1521"/>
                    <a:pt x="2064" y="1539"/>
                  </a:cubicBezTo>
                  <a:cubicBezTo>
                    <a:pt x="2115" y="1555"/>
                    <a:pt x="2168" y="1563"/>
                    <a:pt x="2220" y="1563"/>
                  </a:cubicBezTo>
                  <a:cubicBezTo>
                    <a:pt x="2327" y="1563"/>
                    <a:pt x="2433" y="1529"/>
                    <a:pt x="2510" y="1457"/>
                  </a:cubicBezTo>
                  <a:cubicBezTo>
                    <a:pt x="2628" y="1348"/>
                    <a:pt x="2658" y="1151"/>
                    <a:pt x="2562" y="1026"/>
                  </a:cubicBezTo>
                  <a:cubicBezTo>
                    <a:pt x="2454" y="891"/>
                    <a:pt x="2242" y="868"/>
                    <a:pt x="2163" y="718"/>
                  </a:cubicBezTo>
                  <a:cubicBezTo>
                    <a:pt x="2118" y="632"/>
                    <a:pt x="2129" y="532"/>
                    <a:pt x="2120" y="437"/>
                  </a:cubicBezTo>
                  <a:cubicBezTo>
                    <a:pt x="2114" y="343"/>
                    <a:pt x="2071" y="236"/>
                    <a:pt x="1979" y="212"/>
                  </a:cubicBezTo>
                  <a:cubicBezTo>
                    <a:pt x="1964" y="209"/>
                    <a:pt x="1950" y="208"/>
                    <a:pt x="1935" y="208"/>
                  </a:cubicBezTo>
                  <a:cubicBezTo>
                    <a:pt x="1905" y="208"/>
                    <a:pt x="1874" y="213"/>
                    <a:pt x="1844" y="214"/>
                  </a:cubicBezTo>
                  <a:cubicBezTo>
                    <a:pt x="1836" y="215"/>
                    <a:pt x="1827" y="215"/>
                    <a:pt x="1819" y="215"/>
                  </a:cubicBezTo>
                  <a:cubicBezTo>
                    <a:pt x="1664" y="215"/>
                    <a:pt x="1521" y="121"/>
                    <a:pt x="1379" y="54"/>
                  </a:cubicBezTo>
                  <a:cubicBezTo>
                    <a:pt x="1311" y="23"/>
                    <a:pt x="1230" y="1"/>
                    <a:pt x="1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51"/>
            <p:cNvSpPr/>
            <p:nvPr/>
          </p:nvSpPr>
          <p:spPr>
            <a:xfrm>
              <a:off x="6124249" y="1262169"/>
              <a:ext cx="76380" cy="71634"/>
            </a:xfrm>
            <a:custGeom>
              <a:rect b="b" l="l" r="r" t="t"/>
              <a:pathLst>
                <a:path extrusionOk="0" h="2521" w="2688">
                  <a:moveTo>
                    <a:pt x="1158" y="54"/>
                  </a:moveTo>
                  <a:cubicBezTo>
                    <a:pt x="1224" y="54"/>
                    <a:pt x="1304" y="71"/>
                    <a:pt x="1372" y="103"/>
                  </a:cubicBezTo>
                  <a:cubicBezTo>
                    <a:pt x="1404" y="118"/>
                    <a:pt x="1436" y="135"/>
                    <a:pt x="1466" y="150"/>
                  </a:cubicBezTo>
                  <a:cubicBezTo>
                    <a:pt x="1580" y="208"/>
                    <a:pt x="1698" y="268"/>
                    <a:pt x="1826" y="268"/>
                  </a:cubicBezTo>
                  <a:lnTo>
                    <a:pt x="1850" y="268"/>
                  </a:lnTo>
                  <a:cubicBezTo>
                    <a:pt x="1861" y="266"/>
                    <a:pt x="1876" y="266"/>
                    <a:pt x="1888" y="264"/>
                  </a:cubicBezTo>
                  <a:cubicBezTo>
                    <a:pt x="1907" y="263"/>
                    <a:pt x="1927" y="261"/>
                    <a:pt x="1945" y="261"/>
                  </a:cubicBezTo>
                  <a:cubicBezTo>
                    <a:pt x="1956" y="261"/>
                    <a:pt x="1967" y="261"/>
                    <a:pt x="1976" y="264"/>
                  </a:cubicBezTo>
                  <a:cubicBezTo>
                    <a:pt x="2056" y="285"/>
                    <a:pt x="2092" y="382"/>
                    <a:pt x="2098" y="465"/>
                  </a:cubicBezTo>
                  <a:cubicBezTo>
                    <a:pt x="2101" y="489"/>
                    <a:pt x="2101" y="513"/>
                    <a:pt x="2103" y="538"/>
                  </a:cubicBezTo>
                  <a:cubicBezTo>
                    <a:pt x="2105" y="611"/>
                    <a:pt x="2107" y="688"/>
                    <a:pt x="2143" y="755"/>
                  </a:cubicBezTo>
                  <a:cubicBezTo>
                    <a:pt x="2188" y="845"/>
                    <a:pt x="2278" y="892"/>
                    <a:pt x="2362" y="939"/>
                  </a:cubicBezTo>
                  <a:cubicBezTo>
                    <a:pt x="2433" y="975"/>
                    <a:pt x="2499" y="1012"/>
                    <a:pt x="2544" y="1070"/>
                  </a:cubicBezTo>
                  <a:cubicBezTo>
                    <a:pt x="2630" y="1179"/>
                    <a:pt x="2608" y="1359"/>
                    <a:pt x="2497" y="1462"/>
                  </a:cubicBezTo>
                  <a:cubicBezTo>
                    <a:pt x="2428" y="1526"/>
                    <a:pt x="2330" y="1562"/>
                    <a:pt x="2223" y="1562"/>
                  </a:cubicBezTo>
                  <a:cubicBezTo>
                    <a:pt x="2173" y="1562"/>
                    <a:pt x="2124" y="1554"/>
                    <a:pt x="2077" y="1539"/>
                  </a:cubicBezTo>
                  <a:cubicBezTo>
                    <a:pt x="2064" y="1535"/>
                    <a:pt x="2051" y="1530"/>
                    <a:pt x="2038" y="1526"/>
                  </a:cubicBezTo>
                  <a:cubicBezTo>
                    <a:pt x="1992" y="1510"/>
                    <a:pt x="1941" y="1494"/>
                    <a:pt x="1894" y="1494"/>
                  </a:cubicBezTo>
                  <a:cubicBezTo>
                    <a:pt x="1878" y="1494"/>
                    <a:pt x="1863" y="1496"/>
                    <a:pt x="1848" y="1500"/>
                  </a:cubicBezTo>
                  <a:cubicBezTo>
                    <a:pt x="1784" y="1520"/>
                    <a:pt x="1736" y="1575"/>
                    <a:pt x="1704" y="1618"/>
                  </a:cubicBezTo>
                  <a:lnTo>
                    <a:pt x="1366" y="2044"/>
                  </a:lnTo>
                  <a:cubicBezTo>
                    <a:pt x="1325" y="2094"/>
                    <a:pt x="1278" y="2152"/>
                    <a:pt x="1261" y="2222"/>
                  </a:cubicBezTo>
                  <a:cubicBezTo>
                    <a:pt x="1256" y="2235"/>
                    <a:pt x="1254" y="2246"/>
                    <a:pt x="1252" y="2259"/>
                  </a:cubicBezTo>
                  <a:cubicBezTo>
                    <a:pt x="1248" y="2280"/>
                    <a:pt x="1244" y="2302"/>
                    <a:pt x="1233" y="2319"/>
                  </a:cubicBezTo>
                  <a:cubicBezTo>
                    <a:pt x="1205" y="2372"/>
                    <a:pt x="1132" y="2387"/>
                    <a:pt x="1057" y="2396"/>
                  </a:cubicBezTo>
                  <a:lnTo>
                    <a:pt x="468" y="2464"/>
                  </a:lnTo>
                  <a:cubicBezTo>
                    <a:pt x="408" y="2368"/>
                    <a:pt x="380" y="2250"/>
                    <a:pt x="391" y="2137"/>
                  </a:cubicBezTo>
                  <a:lnTo>
                    <a:pt x="393" y="2115"/>
                  </a:lnTo>
                  <a:lnTo>
                    <a:pt x="65" y="2025"/>
                  </a:lnTo>
                  <a:cubicBezTo>
                    <a:pt x="59" y="1972"/>
                    <a:pt x="82" y="1931"/>
                    <a:pt x="104" y="1903"/>
                  </a:cubicBezTo>
                  <a:cubicBezTo>
                    <a:pt x="160" y="1834"/>
                    <a:pt x="267" y="1785"/>
                    <a:pt x="367" y="1785"/>
                  </a:cubicBezTo>
                  <a:lnTo>
                    <a:pt x="380" y="1785"/>
                  </a:lnTo>
                  <a:cubicBezTo>
                    <a:pt x="453" y="1789"/>
                    <a:pt x="528" y="1807"/>
                    <a:pt x="599" y="1824"/>
                  </a:cubicBezTo>
                  <a:cubicBezTo>
                    <a:pt x="681" y="1842"/>
                    <a:pt x="765" y="1862"/>
                    <a:pt x="850" y="1862"/>
                  </a:cubicBezTo>
                  <a:cubicBezTo>
                    <a:pt x="864" y="1862"/>
                    <a:pt x="878" y="1861"/>
                    <a:pt x="892" y="1860"/>
                  </a:cubicBezTo>
                  <a:cubicBezTo>
                    <a:pt x="976" y="1854"/>
                    <a:pt x="1061" y="1802"/>
                    <a:pt x="1098" y="1736"/>
                  </a:cubicBezTo>
                  <a:cubicBezTo>
                    <a:pt x="1121" y="1695"/>
                    <a:pt x="1121" y="1652"/>
                    <a:pt x="1102" y="1612"/>
                  </a:cubicBezTo>
                  <a:cubicBezTo>
                    <a:pt x="1072" y="1556"/>
                    <a:pt x="1012" y="1532"/>
                    <a:pt x="954" y="1513"/>
                  </a:cubicBezTo>
                  <a:lnTo>
                    <a:pt x="721" y="1438"/>
                  </a:lnTo>
                  <a:cubicBezTo>
                    <a:pt x="661" y="1419"/>
                    <a:pt x="592" y="1397"/>
                    <a:pt x="547" y="1350"/>
                  </a:cubicBezTo>
                  <a:cubicBezTo>
                    <a:pt x="507" y="1310"/>
                    <a:pt x="489" y="1237"/>
                    <a:pt x="526" y="1194"/>
                  </a:cubicBezTo>
                  <a:cubicBezTo>
                    <a:pt x="556" y="1159"/>
                    <a:pt x="607" y="1155"/>
                    <a:pt x="656" y="1155"/>
                  </a:cubicBezTo>
                  <a:cubicBezTo>
                    <a:pt x="670" y="1155"/>
                    <a:pt x="684" y="1155"/>
                    <a:pt x="697" y="1155"/>
                  </a:cubicBezTo>
                  <a:lnTo>
                    <a:pt x="712" y="1157"/>
                  </a:lnTo>
                  <a:cubicBezTo>
                    <a:pt x="718" y="1158"/>
                    <a:pt x="723" y="1158"/>
                    <a:pt x="729" y="1158"/>
                  </a:cubicBezTo>
                  <a:cubicBezTo>
                    <a:pt x="846" y="1158"/>
                    <a:pt x="966" y="1136"/>
                    <a:pt x="1074" y="1091"/>
                  </a:cubicBezTo>
                  <a:cubicBezTo>
                    <a:pt x="1126" y="1070"/>
                    <a:pt x="1201" y="1033"/>
                    <a:pt x="1241" y="967"/>
                  </a:cubicBezTo>
                  <a:cubicBezTo>
                    <a:pt x="1310" y="851"/>
                    <a:pt x="1265" y="701"/>
                    <a:pt x="1106" y="523"/>
                  </a:cubicBezTo>
                  <a:cubicBezTo>
                    <a:pt x="963" y="363"/>
                    <a:pt x="920" y="234"/>
                    <a:pt x="974" y="142"/>
                  </a:cubicBezTo>
                  <a:cubicBezTo>
                    <a:pt x="1016" y="69"/>
                    <a:pt x="1098" y="54"/>
                    <a:pt x="1158" y="54"/>
                  </a:cubicBezTo>
                  <a:close/>
                  <a:moveTo>
                    <a:pt x="1158" y="0"/>
                  </a:moveTo>
                  <a:cubicBezTo>
                    <a:pt x="1051" y="0"/>
                    <a:pt x="972" y="39"/>
                    <a:pt x="929" y="114"/>
                  </a:cubicBezTo>
                  <a:cubicBezTo>
                    <a:pt x="860" y="230"/>
                    <a:pt x="907" y="380"/>
                    <a:pt x="1066" y="558"/>
                  </a:cubicBezTo>
                  <a:cubicBezTo>
                    <a:pt x="1207" y="718"/>
                    <a:pt x="1252" y="845"/>
                    <a:pt x="1194" y="939"/>
                  </a:cubicBezTo>
                  <a:cubicBezTo>
                    <a:pt x="1171" y="980"/>
                    <a:pt x="1126" y="1012"/>
                    <a:pt x="1055" y="1042"/>
                  </a:cubicBezTo>
                  <a:cubicBezTo>
                    <a:pt x="956" y="1081"/>
                    <a:pt x="848" y="1104"/>
                    <a:pt x="740" y="1104"/>
                  </a:cubicBezTo>
                  <a:cubicBezTo>
                    <a:pt x="731" y="1104"/>
                    <a:pt x="721" y="1104"/>
                    <a:pt x="712" y="1104"/>
                  </a:cubicBezTo>
                  <a:lnTo>
                    <a:pt x="699" y="1102"/>
                  </a:lnTo>
                  <a:cubicBezTo>
                    <a:pt x="684" y="1101"/>
                    <a:pt x="669" y="1101"/>
                    <a:pt x="653" y="1101"/>
                  </a:cubicBezTo>
                  <a:cubicBezTo>
                    <a:pt x="592" y="1101"/>
                    <a:pt x="528" y="1109"/>
                    <a:pt x="485" y="1160"/>
                  </a:cubicBezTo>
                  <a:cubicBezTo>
                    <a:pt x="427" y="1226"/>
                    <a:pt x="453" y="1329"/>
                    <a:pt x="509" y="1387"/>
                  </a:cubicBezTo>
                  <a:cubicBezTo>
                    <a:pt x="562" y="1445"/>
                    <a:pt x="642" y="1470"/>
                    <a:pt x="706" y="1490"/>
                  </a:cubicBezTo>
                  <a:lnTo>
                    <a:pt x="937" y="1565"/>
                  </a:lnTo>
                  <a:cubicBezTo>
                    <a:pt x="987" y="1579"/>
                    <a:pt x="1034" y="1599"/>
                    <a:pt x="1053" y="1637"/>
                  </a:cubicBezTo>
                  <a:cubicBezTo>
                    <a:pt x="1066" y="1661"/>
                    <a:pt x="1066" y="1684"/>
                    <a:pt x="1051" y="1710"/>
                  </a:cubicBezTo>
                  <a:cubicBezTo>
                    <a:pt x="1023" y="1759"/>
                    <a:pt x="954" y="1800"/>
                    <a:pt x="888" y="1807"/>
                  </a:cubicBezTo>
                  <a:cubicBezTo>
                    <a:pt x="876" y="1807"/>
                    <a:pt x="864" y="1808"/>
                    <a:pt x="851" y="1808"/>
                  </a:cubicBezTo>
                  <a:cubicBezTo>
                    <a:pt x="772" y="1808"/>
                    <a:pt x="693" y="1791"/>
                    <a:pt x="612" y="1770"/>
                  </a:cubicBezTo>
                  <a:cubicBezTo>
                    <a:pt x="537" y="1753"/>
                    <a:pt x="459" y="1736"/>
                    <a:pt x="382" y="1732"/>
                  </a:cubicBezTo>
                  <a:lnTo>
                    <a:pt x="367" y="1732"/>
                  </a:lnTo>
                  <a:cubicBezTo>
                    <a:pt x="249" y="1732"/>
                    <a:pt x="127" y="1787"/>
                    <a:pt x="61" y="1869"/>
                  </a:cubicBezTo>
                  <a:cubicBezTo>
                    <a:pt x="18" y="1924"/>
                    <a:pt x="1" y="1989"/>
                    <a:pt x="16" y="2053"/>
                  </a:cubicBezTo>
                  <a:lnTo>
                    <a:pt x="20" y="2068"/>
                  </a:lnTo>
                  <a:lnTo>
                    <a:pt x="335" y="2156"/>
                  </a:lnTo>
                  <a:cubicBezTo>
                    <a:pt x="329" y="2280"/>
                    <a:pt x="363" y="2404"/>
                    <a:pt x="432" y="2507"/>
                  </a:cubicBezTo>
                  <a:lnTo>
                    <a:pt x="440" y="2520"/>
                  </a:lnTo>
                  <a:lnTo>
                    <a:pt x="1064" y="2449"/>
                  </a:lnTo>
                  <a:cubicBezTo>
                    <a:pt x="1151" y="2439"/>
                    <a:pt x="1239" y="2419"/>
                    <a:pt x="1280" y="2344"/>
                  </a:cubicBezTo>
                  <a:cubicBezTo>
                    <a:pt x="1293" y="2321"/>
                    <a:pt x="1299" y="2293"/>
                    <a:pt x="1304" y="2269"/>
                  </a:cubicBezTo>
                  <a:cubicBezTo>
                    <a:pt x="1306" y="2259"/>
                    <a:pt x="1308" y="2248"/>
                    <a:pt x="1312" y="2237"/>
                  </a:cubicBezTo>
                  <a:cubicBezTo>
                    <a:pt x="1327" y="2177"/>
                    <a:pt x="1370" y="2124"/>
                    <a:pt x="1406" y="2077"/>
                  </a:cubicBezTo>
                  <a:lnTo>
                    <a:pt x="1747" y="1650"/>
                  </a:lnTo>
                  <a:cubicBezTo>
                    <a:pt x="1784" y="1605"/>
                    <a:pt x="1818" y="1565"/>
                    <a:pt x="1863" y="1552"/>
                  </a:cubicBezTo>
                  <a:cubicBezTo>
                    <a:pt x="1873" y="1549"/>
                    <a:pt x="1884" y="1547"/>
                    <a:pt x="1896" y="1547"/>
                  </a:cubicBezTo>
                  <a:cubicBezTo>
                    <a:pt x="1935" y="1547"/>
                    <a:pt x="1978" y="1562"/>
                    <a:pt x="2019" y="1577"/>
                  </a:cubicBezTo>
                  <a:cubicBezTo>
                    <a:pt x="2034" y="1582"/>
                    <a:pt x="2047" y="1586"/>
                    <a:pt x="2062" y="1590"/>
                  </a:cubicBezTo>
                  <a:cubicBezTo>
                    <a:pt x="2113" y="1607"/>
                    <a:pt x="2169" y="1616"/>
                    <a:pt x="2223" y="1616"/>
                  </a:cubicBezTo>
                  <a:cubicBezTo>
                    <a:pt x="2345" y="1616"/>
                    <a:pt x="2454" y="1575"/>
                    <a:pt x="2533" y="1502"/>
                  </a:cubicBezTo>
                  <a:cubicBezTo>
                    <a:pt x="2664" y="1380"/>
                    <a:pt x="2688" y="1166"/>
                    <a:pt x="2585" y="1035"/>
                  </a:cubicBezTo>
                  <a:cubicBezTo>
                    <a:pt x="2533" y="971"/>
                    <a:pt x="2461" y="930"/>
                    <a:pt x="2388" y="892"/>
                  </a:cubicBezTo>
                  <a:cubicBezTo>
                    <a:pt x="2306" y="847"/>
                    <a:pt x="2229" y="804"/>
                    <a:pt x="2191" y="731"/>
                  </a:cubicBezTo>
                  <a:cubicBezTo>
                    <a:pt x="2161" y="673"/>
                    <a:pt x="2158" y="607"/>
                    <a:pt x="2156" y="536"/>
                  </a:cubicBezTo>
                  <a:cubicBezTo>
                    <a:pt x="2154" y="510"/>
                    <a:pt x="2154" y="487"/>
                    <a:pt x="2152" y="461"/>
                  </a:cubicBezTo>
                  <a:cubicBezTo>
                    <a:pt x="2143" y="358"/>
                    <a:pt x="2096" y="240"/>
                    <a:pt x="1989" y="213"/>
                  </a:cubicBezTo>
                  <a:cubicBezTo>
                    <a:pt x="1974" y="208"/>
                    <a:pt x="1957" y="207"/>
                    <a:pt x="1939" y="207"/>
                  </a:cubicBezTo>
                  <a:cubicBezTo>
                    <a:pt x="1921" y="207"/>
                    <a:pt x="1901" y="208"/>
                    <a:pt x="1882" y="210"/>
                  </a:cubicBezTo>
                  <a:cubicBezTo>
                    <a:pt x="1869" y="213"/>
                    <a:pt x="1858" y="213"/>
                    <a:pt x="1846" y="215"/>
                  </a:cubicBezTo>
                  <a:lnTo>
                    <a:pt x="1826" y="215"/>
                  </a:lnTo>
                  <a:cubicBezTo>
                    <a:pt x="1711" y="215"/>
                    <a:pt x="1599" y="159"/>
                    <a:pt x="1492" y="103"/>
                  </a:cubicBezTo>
                  <a:cubicBezTo>
                    <a:pt x="1460" y="86"/>
                    <a:pt x="1428" y="71"/>
                    <a:pt x="1396" y="56"/>
                  </a:cubicBezTo>
                  <a:cubicBezTo>
                    <a:pt x="1319" y="20"/>
                    <a:pt x="1233" y="0"/>
                    <a:pt x="11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51"/>
            <p:cNvSpPr/>
            <p:nvPr/>
          </p:nvSpPr>
          <p:spPr>
            <a:xfrm>
              <a:off x="6179001" y="1306693"/>
              <a:ext cx="96753" cy="65781"/>
            </a:xfrm>
            <a:custGeom>
              <a:rect b="b" l="l" r="r" t="t"/>
              <a:pathLst>
                <a:path extrusionOk="0" h="2315" w="3405">
                  <a:moveTo>
                    <a:pt x="1525" y="0"/>
                  </a:moveTo>
                  <a:cubicBezTo>
                    <a:pt x="1508" y="0"/>
                    <a:pt x="1490" y="1"/>
                    <a:pt x="1472" y="2"/>
                  </a:cubicBezTo>
                  <a:cubicBezTo>
                    <a:pt x="1095" y="25"/>
                    <a:pt x="756" y="227"/>
                    <a:pt x="435" y="422"/>
                  </a:cubicBezTo>
                  <a:cubicBezTo>
                    <a:pt x="291" y="510"/>
                    <a:pt x="141" y="604"/>
                    <a:pt x="71" y="756"/>
                  </a:cubicBezTo>
                  <a:cubicBezTo>
                    <a:pt x="0" y="908"/>
                    <a:pt x="56" y="1129"/>
                    <a:pt x="216" y="1169"/>
                  </a:cubicBezTo>
                  <a:cubicBezTo>
                    <a:pt x="137" y="1281"/>
                    <a:pt x="214" y="1444"/>
                    <a:pt x="326" y="1521"/>
                  </a:cubicBezTo>
                  <a:cubicBezTo>
                    <a:pt x="439" y="1600"/>
                    <a:pt x="579" y="1630"/>
                    <a:pt x="690" y="1709"/>
                  </a:cubicBezTo>
                  <a:cubicBezTo>
                    <a:pt x="778" y="1771"/>
                    <a:pt x="846" y="1859"/>
                    <a:pt x="938" y="1917"/>
                  </a:cubicBezTo>
                  <a:cubicBezTo>
                    <a:pt x="1026" y="1971"/>
                    <a:pt x="1131" y="1992"/>
                    <a:pt x="1234" y="2011"/>
                  </a:cubicBezTo>
                  <a:cubicBezTo>
                    <a:pt x="1481" y="2061"/>
                    <a:pt x="1729" y="2108"/>
                    <a:pt x="1980" y="2116"/>
                  </a:cubicBezTo>
                  <a:cubicBezTo>
                    <a:pt x="2083" y="2121"/>
                    <a:pt x="2196" y="2123"/>
                    <a:pt x="2269" y="2194"/>
                  </a:cubicBezTo>
                  <a:cubicBezTo>
                    <a:pt x="2295" y="2219"/>
                    <a:pt x="2312" y="2251"/>
                    <a:pt x="2340" y="2273"/>
                  </a:cubicBezTo>
                  <a:cubicBezTo>
                    <a:pt x="2385" y="2307"/>
                    <a:pt x="2442" y="2309"/>
                    <a:pt x="2498" y="2311"/>
                  </a:cubicBezTo>
                  <a:cubicBezTo>
                    <a:pt x="2531" y="2313"/>
                    <a:pt x="2565" y="2314"/>
                    <a:pt x="2599" y="2314"/>
                  </a:cubicBezTo>
                  <a:cubicBezTo>
                    <a:pt x="2671" y="2314"/>
                    <a:pt x="2744" y="2308"/>
                    <a:pt x="2811" y="2281"/>
                  </a:cubicBezTo>
                  <a:cubicBezTo>
                    <a:pt x="2910" y="2243"/>
                    <a:pt x="2995" y="2151"/>
                    <a:pt x="2993" y="2044"/>
                  </a:cubicBezTo>
                  <a:cubicBezTo>
                    <a:pt x="2989" y="1885"/>
                    <a:pt x="2798" y="1716"/>
                    <a:pt x="2905" y="1596"/>
                  </a:cubicBezTo>
                  <a:cubicBezTo>
                    <a:pt x="2933" y="1566"/>
                    <a:pt x="2976" y="1551"/>
                    <a:pt x="3002" y="1517"/>
                  </a:cubicBezTo>
                  <a:cubicBezTo>
                    <a:pt x="3025" y="1484"/>
                    <a:pt x="3027" y="1442"/>
                    <a:pt x="3040" y="1403"/>
                  </a:cubicBezTo>
                  <a:cubicBezTo>
                    <a:pt x="3083" y="1277"/>
                    <a:pt x="3227" y="1214"/>
                    <a:pt x="3304" y="1105"/>
                  </a:cubicBezTo>
                  <a:cubicBezTo>
                    <a:pt x="3404" y="970"/>
                    <a:pt x="3387" y="775"/>
                    <a:pt x="3306" y="627"/>
                  </a:cubicBezTo>
                  <a:cubicBezTo>
                    <a:pt x="3227" y="477"/>
                    <a:pt x="3094" y="366"/>
                    <a:pt x="2965" y="257"/>
                  </a:cubicBezTo>
                  <a:cubicBezTo>
                    <a:pt x="2906" y="206"/>
                    <a:pt x="2834" y="154"/>
                    <a:pt x="2761" y="154"/>
                  </a:cubicBezTo>
                  <a:cubicBezTo>
                    <a:pt x="2747" y="154"/>
                    <a:pt x="2733" y="156"/>
                    <a:pt x="2719" y="160"/>
                  </a:cubicBezTo>
                  <a:cubicBezTo>
                    <a:pt x="2618" y="190"/>
                    <a:pt x="2588" y="312"/>
                    <a:pt x="2532" y="400"/>
                  </a:cubicBezTo>
                  <a:cubicBezTo>
                    <a:pt x="2461" y="515"/>
                    <a:pt x="2326" y="585"/>
                    <a:pt x="2191" y="585"/>
                  </a:cubicBezTo>
                  <a:cubicBezTo>
                    <a:pt x="2160" y="585"/>
                    <a:pt x="2130" y="581"/>
                    <a:pt x="2100" y="574"/>
                  </a:cubicBezTo>
                  <a:cubicBezTo>
                    <a:pt x="2160" y="415"/>
                    <a:pt x="2085" y="229"/>
                    <a:pt x="1950" y="126"/>
                  </a:cubicBezTo>
                  <a:cubicBezTo>
                    <a:pt x="1831" y="34"/>
                    <a:pt x="1676" y="0"/>
                    <a:pt x="1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51"/>
            <p:cNvSpPr/>
            <p:nvPr/>
          </p:nvSpPr>
          <p:spPr>
            <a:xfrm>
              <a:off x="6179058" y="1305925"/>
              <a:ext cx="97236" cy="67315"/>
            </a:xfrm>
            <a:custGeom>
              <a:rect b="b" l="l" r="r" t="t"/>
              <a:pathLst>
                <a:path extrusionOk="0" h="2369" w="3422">
                  <a:moveTo>
                    <a:pt x="1530" y="54"/>
                  </a:moveTo>
                  <a:cubicBezTo>
                    <a:pt x="1643" y="54"/>
                    <a:pt x="1804" y="76"/>
                    <a:pt x="1933" y="174"/>
                  </a:cubicBezTo>
                  <a:cubicBezTo>
                    <a:pt x="2066" y="277"/>
                    <a:pt x="2126" y="453"/>
                    <a:pt x="2074" y="590"/>
                  </a:cubicBezTo>
                  <a:lnTo>
                    <a:pt x="2063" y="618"/>
                  </a:lnTo>
                  <a:lnTo>
                    <a:pt x="2091" y="627"/>
                  </a:lnTo>
                  <a:cubicBezTo>
                    <a:pt x="2123" y="635"/>
                    <a:pt x="2158" y="639"/>
                    <a:pt x="2192" y="639"/>
                  </a:cubicBezTo>
                  <a:cubicBezTo>
                    <a:pt x="2338" y="639"/>
                    <a:pt x="2479" y="562"/>
                    <a:pt x="2554" y="442"/>
                  </a:cubicBezTo>
                  <a:cubicBezTo>
                    <a:pt x="2569" y="419"/>
                    <a:pt x="2582" y="393"/>
                    <a:pt x="2595" y="367"/>
                  </a:cubicBezTo>
                  <a:cubicBezTo>
                    <a:pt x="2629" y="299"/>
                    <a:pt x="2661" y="232"/>
                    <a:pt x="2725" y="213"/>
                  </a:cubicBezTo>
                  <a:cubicBezTo>
                    <a:pt x="2736" y="210"/>
                    <a:pt x="2747" y="208"/>
                    <a:pt x="2758" y="208"/>
                  </a:cubicBezTo>
                  <a:cubicBezTo>
                    <a:pt x="2821" y="208"/>
                    <a:pt x="2890" y="256"/>
                    <a:pt x="2946" y="305"/>
                  </a:cubicBezTo>
                  <a:cubicBezTo>
                    <a:pt x="3073" y="410"/>
                    <a:pt x="3201" y="522"/>
                    <a:pt x="3280" y="665"/>
                  </a:cubicBezTo>
                  <a:cubicBezTo>
                    <a:pt x="3345" y="785"/>
                    <a:pt x="3383" y="976"/>
                    <a:pt x="3280" y="1117"/>
                  </a:cubicBezTo>
                  <a:cubicBezTo>
                    <a:pt x="3250" y="1158"/>
                    <a:pt x="3210" y="1192"/>
                    <a:pt x="3171" y="1226"/>
                  </a:cubicBezTo>
                  <a:cubicBezTo>
                    <a:pt x="3107" y="1282"/>
                    <a:pt x="3040" y="1338"/>
                    <a:pt x="3013" y="1421"/>
                  </a:cubicBezTo>
                  <a:cubicBezTo>
                    <a:pt x="3008" y="1434"/>
                    <a:pt x="3006" y="1447"/>
                    <a:pt x="3002" y="1460"/>
                  </a:cubicBezTo>
                  <a:cubicBezTo>
                    <a:pt x="2998" y="1486"/>
                    <a:pt x="2991" y="1509"/>
                    <a:pt x="2978" y="1529"/>
                  </a:cubicBezTo>
                  <a:cubicBezTo>
                    <a:pt x="2968" y="1541"/>
                    <a:pt x="2950" y="1554"/>
                    <a:pt x="2933" y="1565"/>
                  </a:cubicBezTo>
                  <a:cubicBezTo>
                    <a:pt x="2916" y="1578"/>
                    <a:pt x="2899" y="1589"/>
                    <a:pt x="2884" y="1606"/>
                  </a:cubicBezTo>
                  <a:cubicBezTo>
                    <a:pt x="2807" y="1689"/>
                    <a:pt x="2856" y="1792"/>
                    <a:pt x="2903" y="1891"/>
                  </a:cubicBezTo>
                  <a:cubicBezTo>
                    <a:pt x="2933" y="1951"/>
                    <a:pt x="2963" y="2013"/>
                    <a:pt x="2963" y="2073"/>
                  </a:cubicBezTo>
                  <a:cubicBezTo>
                    <a:pt x="2968" y="2171"/>
                    <a:pt x="2882" y="2251"/>
                    <a:pt x="2800" y="2283"/>
                  </a:cubicBezTo>
                  <a:cubicBezTo>
                    <a:pt x="2728" y="2311"/>
                    <a:pt x="2650" y="2315"/>
                    <a:pt x="2590" y="2315"/>
                  </a:cubicBezTo>
                  <a:cubicBezTo>
                    <a:pt x="2558" y="2315"/>
                    <a:pt x="2528" y="2313"/>
                    <a:pt x="2496" y="2313"/>
                  </a:cubicBezTo>
                  <a:cubicBezTo>
                    <a:pt x="2440" y="2311"/>
                    <a:pt x="2389" y="2306"/>
                    <a:pt x="2355" y="2278"/>
                  </a:cubicBezTo>
                  <a:cubicBezTo>
                    <a:pt x="2340" y="2268"/>
                    <a:pt x="2329" y="2253"/>
                    <a:pt x="2316" y="2238"/>
                  </a:cubicBezTo>
                  <a:cubicBezTo>
                    <a:pt x="2308" y="2225"/>
                    <a:pt x="2297" y="2214"/>
                    <a:pt x="2286" y="2201"/>
                  </a:cubicBezTo>
                  <a:cubicBezTo>
                    <a:pt x="2209" y="2124"/>
                    <a:pt x="2091" y="2122"/>
                    <a:pt x="1988" y="2118"/>
                  </a:cubicBezTo>
                  <a:lnTo>
                    <a:pt x="1978" y="2118"/>
                  </a:lnTo>
                  <a:cubicBezTo>
                    <a:pt x="1729" y="2109"/>
                    <a:pt x="1479" y="2060"/>
                    <a:pt x="1236" y="2013"/>
                  </a:cubicBezTo>
                  <a:cubicBezTo>
                    <a:pt x="1138" y="1993"/>
                    <a:pt x="1037" y="1972"/>
                    <a:pt x="951" y="1921"/>
                  </a:cubicBezTo>
                  <a:cubicBezTo>
                    <a:pt x="902" y="1891"/>
                    <a:pt x="864" y="1854"/>
                    <a:pt x="819" y="1813"/>
                  </a:cubicBezTo>
                  <a:cubicBezTo>
                    <a:pt x="782" y="1779"/>
                    <a:pt x="746" y="1743"/>
                    <a:pt x="703" y="1715"/>
                  </a:cubicBezTo>
                  <a:cubicBezTo>
                    <a:pt x="645" y="1674"/>
                    <a:pt x="581" y="1646"/>
                    <a:pt x="517" y="1619"/>
                  </a:cubicBezTo>
                  <a:cubicBezTo>
                    <a:pt x="454" y="1591"/>
                    <a:pt x="394" y="1565"/>
                    <a:pt x="339" y="1526"/>
                  </a:cubicBezTo>
                  <a:cubicBezTo>
                    <a:pt x="272" y="1479"/>
                    <a:pt x="223" y="1404"/>
                    <a:pt x="210" y="1334"/>
                  </a:cubicBezTo>
                  <a:cubicBezTo>
                    <a:pt x="204" y="1286"/>
                    <a:pt x="212" y="1246"/>
                    <a:pt x="236" y="1214"/>
                  </a:cubicBezTo>
                  <a:lnTo>
                    <a:pt x="259" y="1181"/>
                  </a:lnTo>
                  <a:lnTo>
                    <a:pt x="221" y="1171"/>
                  </a:lnTo>
                  <a:cubicBezTo>
                    <a:pt x="152" y="1154"/>
                    <a:pt x="114" y="1100"/>
                    <a:pt x="94" y="1059"/>
                  </a:cubicBezTo>
                  <a:cubicBezTo>
                    <a:pt x="56" y="980"/>
                    <a:pt x="56" y="875"/>
                    <a:pt x="92" y="794"/>
                  </a:cubicBezTo>
                  <a:cubicBezTo>
                    <a:pt x="163" y="646"/>
                    <a:pt x="319" y="549"/>
                    <a:pt x="448" y="472"/>
                  </a:cubicBezTo>
                  <a:cubicBezTo>
                    <a:pt x="750" y="288"/>
                    <a:pt x="1093" y="78"/>
                    <a:pt x="1472" y="57"/>
                  </a:cubicBezTo>
                  <a:cubicBezTo>
                    <a:pt x="1491" y="54"/>
                    <a:pt x="1511" y="54"/>
                    <a:pt x="1530" y="54"/>
                  </a:cubicBezTo>
                  <a:close/>
                  <a:moveTo>
                    <a:pt x="1530" y="1"/>
                  </a:moveTo>
                  <a:cubicBezTo>
                    <a:pt x="1509" y="1"/>
                    <a:pt x="1489" y="1"/>
                    <a:pt x="1468" y="3"/>
                  </a:cubicBezTo>
                  <a:cubicBezTo>
                    <a:pt x="1076" y="25"/>
                    <a:pt x="726" y="239"/>
                    <a:pt x="420" y="425"/>
                  </a:cubicBezTo>
                  <a:cubicBezTo>
                    <a:pt x="287" y="507"/>
                    <a:pt x="120" y="607"/>
                    <a:pt x="45" y="772"/>
                  </a:cubicBezTo>
                  <a:cubicBezTo>
                    <a:pt x="0" y="866"/>
                    <a:pt x="0" y="989"/>
                    <a:pt x="45" y="1083"/>
                  </a:cubicBezTo>
                  <a:cubicBezTo>
                    <a:pt x="75" y="1143"/>
                    <a:pt x="120" y="1188"/>
                    <a:pt x="176" y="1211"/>
                  </a:cubicBezTo>
                  <a:cubicBezTo>
                    <a:pt x="157" y="1250"/>
                    <a:pt x="150" y="1295"/>
                    <a:pt x="159" y="1342"/>
                  </a:cubicBezTo>
                  <a:cubicBezTo>
                    <a:pt x="172" y="1428"/>
                    <a:pt x="229" y="1516"/>
                    <a:pt x="309" y="1569"/>
                  </a:cubicBezTo>
                  <a:cubicBezTo>
                    <a:pt x="367" y="1610"/>
                    <a:pt x="433" y="1640"/>
                    <a:pt x="495" y="1668"/>
                  </a:cubicBezTo>
                  <a:cubicBezTo>
                    <a:pt x="559" y="1693"/>
                    <a:pt x="619" y="1721"/>
                    <a:pt x="673" y="1758"/>
                  </a:cubicBezTo>
                  <a:cubicBezTo>
                    <a:pt x="712" y="1786"/>
                    <a:pt x="748" y="1820"/>
                    <a:pt x="782" y="1852"/>
                  </a:cubicBezTo>
                  <a:cubicBezTo>
                    <a:pt x="825" y="1893"/>
                    <a:pt x="870" y="1933"/>
                    <a:pt x="924" y="1966"/>
                  </a:cubicBezTo>
                  <a:cubicBezTo>
                    <a:pt x="1016" y="2023"/>
                    <a:pt x="1127" y="2045"/>
                    <a:pt x="1226" y="2064"/>
                  </a:cubicBezTo>
                  <a:cubicBezTo>
                    <a:pt x="1470" y="2113"/>
                    <a:pt x="1723" y="2163"/>
                    <a:pt x="1976" y="2171"/>
                  </a:cubicBezTo>
                  <a:lnTo>
                    <a:pt x="1986" y="2171"/>
                  </a:lnTo>
                  <a:cubicBezTo>
                    <a:pt x="2085" y="2173"/>
                    <a:pt x="2186" y="2178"/>
                    <a:pt x="2248" y="2240"/>
                  </a:cubicBezTo>
                  <a:cubicBezTo>
                    <a:pt x="2258" y="2251"/>
                    <a:pt x="2267" y="2261"/>
                    <a:pt x="2276" y="2272"/>
                  </a:cubicBezTo>
                  <a:cubicBezTo>
                    <a:pt x="2288" y="2289"/>
                    <a:pt x="2303" y="2306"/>
                    <a:pt x="2323" y="2321"/>
                  </a:cubicBezTo>
                  <a:cubicBezTo>
                    <a:pt x="2374" y="2362"/>
                    <a:pt x="2445" y="2364"/>
                    <a:pt x="2494" y="2366"/>
                  </a:cubicBezTo>
                  <a:cubicBezTo>
                    <a:pt x="2526" y="2366"/>
                    <a:pt x="2558" y="2368"/>
                    <a:pt x="2590" y="2368"/>
                  </a:cubicBezTo>
                  <a:cubicBezTo>
                    <a:pt x="2655" y="2368"/>
                    <a:pt x="2738" y="2364"/>
                    <a:pt x="2820" y="2332"/>
                  </a:cubicBezTo>
                  <a:cubicBezTo>
                    <a:pt x="2918" y="2293"/>
                    <a:pt x="3021" y="2197"/>
                    <a:pt x="3017" y="2071"/>
                  </a:cubicBezTo>
                  <a:cubicBezTo>
                    <a:pt x="3017" y="2000"/>
                    <a:pt x="2983" y="1933"/>
                    <a:pt x="2950" y="1867"/>
                  </a:cubicBezTo>
                  <a:cubicBezTo>
                    <a:pt x="2901" y="1762"/>
                    <a:pt x="2873" y="1696"/>
                    <a:pt x="2923" y="1642"/>
                  </a:cubicBezTo>
                  <a:cubicBezTo>
                    <a:pt x="2933" y="1629"/>
                    <a:pt x="2948" y="1621"/>
                    <a:pt x="2963" y="1610"/>
                  </a:cubicBezTo>
                  <a:cubicBezTo>
                    <a:pt x="2983" y="1595"/>
                    <a:pt x="3004" y="1582"/>
                    <a:pt x="3021" y="1561"/>
                  </a:cubicBezTo>
                  <a:cubicBezTo>
                    <a:pt x="3040" y="1533"/>
                    <a:pt x="3047" y="1503"/>
                    <a:pt x="3055" y="1473"/>
                  </a:cubicBezTo>
                  <a:cubicBezTo>
                    <a:pt x="3058" y="1462"/>
                    <a:pt x="3060" y="1449"/>
                    <a:pt x="3064" y="1439"/>
                  </a:cubicBezTo>
                  <a:cubicBezTo>
                    <a:pt x="3088" y="1370"/>
                    <a:pt x="3145" y="1321"/>
                    <a:pt x="3205" y="1267"/>
                  </a:cubicBezTo>
                  <a:cubicBezTo>
                    <a:pt x="3248" y="1231"/>
                    <a:pt x="3291" y="1194"/>
                    <a:pt x="3325" y="1147"/>
                  </a:cubicBezTo>
                  <a:cubicBezTo>
                    <a:pt x="3422" y="1014"/>
                    <a:pt x="3422" y="815"/>
                    <a:pt x="3327" y="642"/>
                  </a:cubicBezTo>
                  <a:cubicBezTo>
                    <a:pt x="3244" y="485"/>
                    <a:pt x="3105" y="367"/>
                    <a:pt x="2980" y="264"/>
                  </a:cubicBezTo>
                  <a:cubicBezTo>
                    <a:pt x="2916" y="211"/>
                    <a:pt x="2841" y="155"/>
                    <a:pt x="2760" y="155"/>
                  </a:cubicBezTo>
                  <a:cubicBezTo>
                    <a:pt x="2743" y="155"/>
                    <a:pt x="2725" y="157"/>
                    <a:pt x="2708" y="162"/>
                  </a:cubicBezTo>
                  <a:cubicBezTo>
                    <a:pt x="2625" y="187"/>
                    <a:pt x="2584" y="267"/>
                    <a:pt x="2545" y="344"/>
                  </a:cubicBezTo>
                  <a:cubicBezTo>
                    <a:pt x="2535" y="367"/>
                    <a:pt x="2522" y="391"/>
                    <a:pt x="2507" y="414"/>
                  </a:cubicBezTo>
                  <a:cubicBezTo>
                    <a:pt x="2443" y="517"/>
                    <a:pt x="2318" y="586"/>
                    <a:pt x="2192" y="586"/>
                  </a:cubicBezTo>
                  <a:cubicBezTo>
                    <a:pt x="2171" y="586"/>
                    <a:pt x="2151" y="584"/>
                    <a:pt x="2134" y="579"/>
                  </a:cubicBezTo>
                  <a:cubicBezTo>
                    <a:pt x="2175" y="427"/>
                    <a:pt x="2108" y="243"/>
                    <a:pt x="1965" y="132"/>
                  </a:cubicBezTo>
                  <a:cubicBezTo>
                    <a:pt x="1853" y="46"/>
                    <a:pt x="1703" y="1"/>
                    <a:pt x="15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51"/>
            <p:cNvSpPr/>
            <p:nvPr/>
          </p:nvSpPr>
          <p:spPr>
            <a:xfrm>
              <a:off x="6261770" y="1353375"/>
              <a:ext cx="126731" cy="55835"/>
            </a:xfrm>
            <a:custGeom>
              <a:rect b="b" l="l" r="r" t="t"/>
              <a:pathLst>
                <a:path extrusionOk="0" h="1965" w="4460">
                  <a:moveTo>
                    <a:pt x="1795" y="0"/>
                  </a:moveTo>
                  <a:cubicBezTo>
                    <a:pt x="1544" y="0"/>
                    <a:pt x="1287" y="174"/>
                    <a:pt x="1233" y="424"/>
                  </a:cubicBezTo>
                  <a:cubicBezTo>
                    <a:pt x="1211" y="523"/>
                    <a:pt x="1207" y="645"/>
                    <a:pt x="1119" y="696"/>
                  </a:cubicBezTo>
                  <a:cubicBezTo>
                    <a:pt x="1086" y="716"/>
                    <a:pt x="1048" y="721"/>
                    <a:pt x="1009" y="721"/>
                  </a:cubicBezTo>
                  <a:cubicBezTo>
                    <a:pt x="977" y="721"/>
                    <a:pt x="944" y="718"/>
                    <a:pt x="912" y="718"/>
                  </a:cubicBezTo>
                  <a:cubicBezTo>
                    <a:pt x="881" y="718"/>
                    <a:pt x="852" y="720"/>
                    <a:pt x="824" y="731"/>
                  </a:cubicBezTo>
                  <a:cubicBezTo>
                    <a:pt x="573" y="825"/>
                    <a:pt x="804" y="1300"/>
                    <a:pt x="579" y="1446"/>
                  </a:cubicBezTo>
                  <a:cubicBezTo>
                    <a:pt x="526" y="1480"/>
                    <a:pt x="457" y="1485"/>
                    <a:pt x="395" y="1500"/>
                  </a:cubicBezTo>
                  <a:cubicBezTo>
                    <a:pt x="185" y="1545"/>
                    <a:pt x="1" y="1763"/>
                    <a:pt x="72" y="1965"/>
                  </a:cubicBezTo>
                  <a:cubicBezTo>
                    <a:pt x="689" y="1930"/>
                    <a:pt x="1306" y="1894"/>
                    <a:pt x="1923" y="1860"/>
                  </a:cubicBezTo>
                  <a:cubicBezTo>
                    <a:pt x="2173" y="1845"/>
                    <a:pt x="2426" y="1832"/>
                    <a:pt x="2673" y="1782"/>
                  </a:cubicBezTo>
                  <a:cubicBezTo>
                    <a:pt x="2750" y="1767"/>
                    <a:pt x="2831" y="1746"/>
                    <a:pt x="2887" y="1692"/>
                  </a:cubicBezTo>
                  <a:cubicBezTo>
                    <a:pt x="2930" y="1652"/>
                    <a:pt x="2953" y="1594"/>
                    <a:pt x="2983" y="1545"/>
                  </a:cubicBezTo>
                  <a:cubicBezTo>
                    <a:pt x="3125" y="1311"/>
                    <a:pt x="3405" y="1204"/>
                    <a:pt x="3671" y="1150"/>
                  </a:cubicBezTo>
                  <a:cubicBezTo>
                    <a:pt x="3937" y="1097"/>
                    <a:pt x="4217" y="1078"/>
                    <a:pt x="4459" y="955"/>
                  </a:cubicBezTo>
                  <a:cubicBezTo>
                    <a:pt x="4449" y="844"/>
                    <a:pt x="4438" y="731"/>
                    <a:pt x="4425" y="619"/>
                  </a:cubicBezTo>
                  <a:cubicBezTo>
                    <a:pt x="4013" y="488"/>
                    <a:pt x="3579" y="363"/>
                    <a:pt x="3153" y="363"/>
                  </a:cubicBezTo>
                  <a:cubicBezTo>
                    <a:pt x="2978" y="363"/>
                    <a:pt x="2804" y="384"/>
                    <a:pt x="2634" y="435"/>
                  </a:cubicBezTo>
                  <a:cubicBezTo>
                    <a:pt x="2554" y="459"/>
                    <a:pt x="2457" y="483"/>
                    <a:pt x="2370" y="483"/>
                  </a:cubicBezTo>
                  <a:cubicBezTo>
                    <a:pt x="2279" y="483"/>
                    <a:pt x="2200" y="456"/>
                    <a:pt x="2165" y="375"/>
                  </a:cubicBezTo>
                  <a:cubicBezTo>
                    <a:pt x="2135" y="302"/>
                    <a:pt x="2158" y="212"/>
                    <a:pt x="2122" y="141"/>
                  </a:cubicBezTo>
                  <a:cubicBezTo>
                    <a:pt x="2100" y="101"/>
                    <a:pt x="2060" y="73"/>
                    <a:pt x="2017" y="51"/>
                  </a:cubicBezTo>
                  <a:cubicBezTo>
                    <a:pt x="1947" y="16"/>
                    <a:pt x="1872" y="0"/>
                    <a:pt x="17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51"/>
            <p:cNvSpPr/>
            <p:nvPr/>
          </p:nvSpPr>
          <p:spPr>
            <a:xfrm>
              <a:off x="6262196" y="1352637"/>
              <a:ext cx="127100" cy="57370"/>
            </a:xfrm>
            <a:custGeom>
              <a:rect b="b" l="l" r="r" t="t"/>
              <a:pathLst>
                <a:path extrusionOk="0" h="2019" w="4473">
                  <a:moveTo>
                    <a:pt x="1779" y="54"/>
                  </a:moveTo>
                  <a:cubicBezTo>
                    <a:pt x="1856" y="54"/>
                    <a:pt x="1927" y="69"/>
                    <a:pt x="1989" y="101"/>
                  </a:cubicBezTo>
                  <a:cubicBezTo>
                    <a:pt x="2038" y="124"/>
                    <a:pt x="2066" y="150"/>
                    <a:pt x="2083" y="180"/>
                  </a:cubicBezTo>
                  <a:cubicBezTo>
                    <a:pt x="2100" y="212"/>
                    <a:pt x="2103" y="251"/>
                    <a:pt x="2105" y="292"/>
                  </a:cubicBezTo>
                  <a:cubicBezTo>
                    <a:pt x="2107" y="330"/>
                    <a:pt x="2109" y="373"/>
                    <a:pt x="2126" y="412"/>
                  </a:cubicBezTo>
                  <a:cubicBezTo>
                    <a:pt x="2163" y="495"/>
                    <a:pt x="2240" y="536"/>
                    <a:pt x="2355" y="536"/>
                  </a:cubicBezTo>
                  <a:cubicBezTo>
                    <a:pt x="2450" y="536"/>
                    <a:pt x="2557" y="508"/>
                    <a:pt x="2628" y="487"/>
                  </a:cubicBezTo>
                  <a:cubicBezTo>
                    <a:pt x="2788" y="439"/>
                    <a:pt x="2955" y="416"/>
                    <a:pt x="3140" y="416"/>
                  </a:cubicBezTo>
                  <a:cubicBezTo>
                    <a:pt x="3557" y="416"/>
                    <a:pt x="3984" y="538"/>
                    <a:pt x="4387" y="664"/>
                  </a:cubicBezTo>
                  <a:lnTo>
                    <a:pt x="4416" y="964"/>
                  </a:lnTo>
                  <a:cubicBezTo>
                    <a:pt x="4243" y="1048"/>
                    <a:pt x="4048" y="1082"/>
                    <a:pt x="3857" y="1112"/>
                  </a:cubicBezTo>
                  <a:cubicBezTo>
                    <a:pt x="3789" y="1125"/>
                    <a:pt x="3720" y="1136"/>
                    <a:pt x="3652" y="1151"/>
                  </a:cubicBezTo>
                  <a:cubicBezTo>
                    <a:pt x="3300" y="1221"/>
                    <a:pt x="3069" y="1354"/>
                    <a:pt x="2947" y="1556"/>
                  </a:cubicBezTo>
                  <a:cubicBezTo>
                    <a:pt x="2938" y="1571"/>
                    <a:pt x="2930" y="1583"/>
                    <a:pt x="2923" y="1598"/>
                  </a:cubicBezTo>
                  <a:cubicBezTo>
                    <a:pt x="2902" y="1635"/>
                    <a:pt x="2882" y="1671"/>
                    <a:pt x="2852" y="1699"/>
                  </a:cubicBezTo>
                  <a:cubicBezTo>
                    <a:pt x="2801" y="1751"/>
                    <a:pt x="2722" y="1768"/>
                    <a:pt x="2653" y="1783"/>
                  </a:cubicBezTo>
                  <a:cubicBezTo>
                    <a:pt x="2407" y="1830"/>
                    <a:pt x="2152" y="1845"/>
                    <a:pt x="1908" y="1860"/>
                  </a:cubicBezTo>
                  <a:lnTo>
                    <a:pt x="76" y="1963"/>
                  </a:lnTo>
                  <a:cubicBezTo>
                    <a:pt x="54" y="1879"/>
                    <a:pt x="80" y="1806"/>
                    <a:pt x="108" y="1757"/>
                  </a:cubicBezTo>
                  <a:cubicBezTo>
                    <a:pt x="164" y="1656"/>
                    <a:pt x="273" y="1575"/>
                    <a:pt x="384" y="1551"/>
                  </a:cubicBezTo>
                  <a:cubicBezTo>
                    <a:pt x="399" y="1547"/>
                    <a:pt x="416" y="1545"/>
                    <a:pt x="431" y="1543"/>
                  </a:cubicBezTo>
                  <a:cubicBezTo>
                    <a:pt x="481" y="1534"/>
                    <a:pt x="534" y="1524"/>
                    <a:pt x="579" y="1496"/>
                  </a:cubicBezTo>
                  <a:cubicBezTo>
                    <a:pt x="701" y="1416"/>
                    <a:pt x="704" y="1260"/>
                    <a:pt x="704" y="1108"/>
                  </a:cubicBezTo>
                  <a:cubicBezTo>
                    <a:pt x="706" y="962"/>
                    <a:pt x="708" y="825"/>
                    <a:pt x="819" y="782"/>
                  </a:cubicBezTo>
                  <a:cubicBezTo>
                    <a:pt x="841" y="774"/>
                    <a:pt x="864" y="772"/>
                    <a:pt x="899" y="772"/>
                  </a:cubicBezTo>
                  <a:lnTo>
                    <a:pt x="946" y="772"/>
                  </a:lnTo>
                  <a:cubicBezTo>
                    <a:pt x="963" y="774"/>
                    <a:pt x="978" y="774"/>
                    <a:pt x="995" y="774"/>
                  </a:cubicBezTo>
                  <a:cubicBezTo>
                    <a:pt x="1029" y="774"/>
                    <a:pt x="1076" y="769"/>
                    <a:pt x="1117" y="746"/>
                  </a:cubicBezTo>
                  <a:cubicBezTo>
                    <a:pt x="1201" y="697"/>
                    <a:pt x="1218" y="598"/>
                    <a:pt x="1233" y="512"/>
                  </a:cubicBezTo>
                  <a:cubicBezTo>
                    <a:pt x="1237" y="493"/>
                    <a:pt x="1239" y="474"/>
                    <a:pt x="1243" y="457"/>
                  </a:cubicBezTo>
                  <a:cubicBezTo>
                    <a:pt x="1293" y="229"/>
                    <a:pt x="1528" y="54"/>
                    <a:pt x="1779" y="54"/>
                  </a:cubicBezTo>
                  <a:close/>
                  <a:moveTo>
                    <a:pt x="1779" y="0"/>
                  </a:moveTo>
                  <a:cubicBezTo>
                    <a:pt x="1505" y="0"/>
                    <a:pt x="1246" y="195"/>
                    <a:pt x="1192" y="444"/>
                  </a:cubicBezTo>
                  <a:cubicBezTo>
                    <a:pt x="1188" y="463"/>
                    <a:pt x="1183" y="482"/>
                    <a:pt x="1179" y="502"/>
                  </a:cubicBezTo>
                  <a:cubicBezTo>
                    <a:pt x="1166" y="585"/>
                    <a:pt x="1151" y="664"/>
                    <a:pt x="1091" y="699"/>
                  </a:cubicBezTo>
                  <a:cubicBezTo>
                    <a:pt x="1066" y="714"/>
                    <a:pt x="1038" y="720"/>
                    <a:pt x="995" y="720"/>
                  </a:cubicBezTo>
                  <a:cubicBezTo>
                    <a:pt x="980" y="720"/>
                    <a:pt x="963" y="720"/>
                    <a:pt x="948" y="718"/>
                  </a:cubicBezTo>
                  <a:lnTo>
                    <a:pt x="899" y="718"/>
                  </a:lnTo>
                  <a:cubicBezTo>
                    <a:pt x="858" y="718"/>
                    <a:pt x="828" y="722"/>
                    <a:pt x="800" y="733"/>
                  </a:cubicBezTo>
                  <a:cubicBezTo>
                    <a:pt x="654" y="786"/>
                    <a:pt x="652" y="949"/>
                    <a:pt x="650" y="1108"/>
                  </a:cubicBezTo>
                  <a:cubicBezTo>
                    <a:pt x="650" y="1245"/>
                    <a:pt x="648" y="1386"/>
                    <a:pt x="551" y="1451"/>
                  </a:cubicBezTo>
                  <a:cubicBezTo>
                    <a:pt x="515" y="1474"/>
                    <a:pt x="470" y="1481"/>
                    <a:pt x="423" y="1489"/>
                  </a:cubicBezTo>
                  <a:cubicBezTo>
                    <a:pt x="406" y="1491"/>
                    <a:pt x="389" y="1496"/>
                    <a:pt x="374" y="1498"/>
                  </a:cubicBezTo>
                  <a:cubicBezTo>
                    <a:pt x="245" y="1526"/>
                    <a:pt x="125" y="1616"/>
                    <a:pt x="63" y="1729"/>
                  </a:cubicBezTo>
                  <a:cubicBezTo>
                    <a:pt x="12" y="1819"/>
                    <a:pt x="1" y="1916"/>
                    <a:pt x="31" y="2001"/>
                  </a:cubicBezTo>
                  <a:lnTo>
                    <a:pt x="39" y="2018"/>
                  </a:lnTo>
                  <a:lnTo>
                    <a:pt x="1910" y="1911"/>
                  </a:lnTo>
                  <a:cubicBezTo>
                    <a:pt x="2158" y="1898"/>
                    <a:pt x="2413" y="1883"/>
                    <a:pt x="2662" y="1834"/>
                  </a:cubicBezTo>
                  <a:cubicBezTo>
                    <a:pt x="2739" y="1819"/>
                    <a:pt x="2827" y="1798"/>
                    <a:pt x="2891" y="1738"/>
                  </a:cubicBezTo>
                  <a:cubicBezTo>
                    <a:pt x="2925" y="1703"/>
                    <a:pt x="2947" y="1663"/>
                    <a:pt x="2968" y="1624"/>
                  </a:cubicBezTo>
                  <a:cubicBezTo>
                    <a:pt x="2977" y="1611"/>
                    <a:pt x="2983" y="1596"/>
                    <a:pt x="2992" y="1583"/>
                  </a:cubicBezTo>
                  <a:cubicBezTo>
                    <a:pt x="3107" y="1395"/>
                    <a:pt x="3326" y="1271"/>
                    <a:pt x="3662" y="1202"/>
                  </a:cubicBezTo>
                  <a:cubicBezTo>
                    <a:pt x="3729" y="1189"/>
                    <a:pt x="3797" y="1176"/>
                    <a:pt x="3866" y="1166"/>
                  </a:cubicBezTo>
                  <a:cubicBezTo>
                    <a:pt x="4067" y="1131"/>
                    <a:pt x="4273" y="1097"/>
                    <a:pt x="4457" y="1005"/>
                  </a:cubicBezTo>
                  <a:lnTo>
                    <a:pt x="4472" y="996"/>
                  </a:lnTo>
                  <a:lnTo>
                    <a:pt x="4436" y="626"/>
                  </a:lnTo>
                  <a:lnTo>
                    <a:pt x="4419" y="619"/>
                  </a:lnTo>
                  <a:cubicBezTo>
                    <a:pt x="4007" y="489"/>
                    <a:pt x="3570" y="362"/>
                    <a:pt x="3140" y="362"/>
                  </a:cubicBezTo>
                  <a:cubicBezTo>
                    <a:pt x="2949" y="362"/>
                    <a:pt x="2777" y="386"/>
                    <a:pt x="2613" y="435"/>
                  </a:cubicBezTo>
                  <a:cubicBezTo>
                    <a:pt x="2544" y="457"/>
                    <a:pt x="2443" y="482"/>
                    <a:pt x="2355" y="482"/>
                  </a:cubicBezTo>
                  <a:cubicBezTo>
                    <a:pt x="2261" y="482"/>
                    <a:pt x="2201" y="452"/>
                    <a:pt x="2175" y="390"/>
                  </a:cubicBezTo>
                  <a:cubicBezTo>
                    <a:pt x="2163" y="360"/>
                    <a:pt x="2160" y="326"/>
                    <a:pt x="2158" y="287"/>
                  </a:cubicBezTo>
                  <a:cubicBezTo>
                    <a:pt x="2156" y="244"/>
                    <a:pt x="2152" y="197"/>
                    <a:pt x="2130" y="154"/>
                  </a:cubicBezTo>
                  <a:cubicBezTo>
                    <a:pt x="2109" y="116"/>
                    <a:pt x="2070" y="82"/>
                    <a:pt x="2015" y="54"/>
                  </a:cubicBezTo>
                  <a:cubicBezTo>
                    <a:pt x="1942" y="17"/>
                    <a:pt x="1865" y="0"/>
                    <a:pt x="17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51"/>
            <p:cNvSpPr/>
            <p:nvPr/>
          </p:nvSpPr>
          <p:spPr>
            <a:xfrm>
              <a:off x="6505756" y="1561360"/>
              <a:ext cx="32620" cy="16111"/>
            </a:xfrm>
            <a:custGeom>
              <a:rect b="b" l="l" r="r" t="t"/>
              <a:pathLst>
                <a:path extrusionOk="0" h="567" w="1148">
                  <a:moveTo>
                    <a:pt x="909" y="0"/>
                  </a:moveTo>
                  <a:cubicBezTo>
                    <a:pt x="904" y="0"/>
                    <a:pt x="899" y="1"/>
                    <a:pt x="894" y="1"/>
                  </a:cubicBezTo>
                  <a:cubicBezTo>
                    <a:pt x="807" y="5"/>
                    <a:pt x="723" y="33"/>
                    <a:pt x="636" y="33"/>
                  </a:cubicBezTo>
                  <a:cubicBezTo>
                    <a:pt x="633" y="33"/>
                    <a:pt x="630" y="33"/>
                    <a:pt x="627" y="33"/>
                  </a:cubicBezTo>
                  <a:cubicBezTo>
                    <a:pt x="581" y="33"/>
                    <a:pt x="536" y="22"/>
                    <a:pt x="488" y="22"/>
                  </a:cubicBezTo>
                  <a:cubicBezTo>
                    <a:pt x="484" y="22"/>
                    <a:pt x="481" y="22"/>
                    <a:pt x="477" y="22"/>
                  </a:cubicBezTo>
                  <a:cubicBezTo>
                    <a:pt x="425" y="24"/>
                    <a:pt x="372" y="41"/>
                    <a:pt x="346" y="84"/>
                  </a:cubicBezTo>
                  <a:cubicBezTo>
                    <a:pt x="322" y="127"/>
                    <a:pt x="329" y="179"/>
                    <a:pt x="337" y="226"/>
                  </a:cubicBezTo>
                  <a:cubicBezTo>
                    <a:pt x="232" y="236"/>
                    <a:pt x="132" y="256"/>
                    <a:pt x="31" y="284"/>
                  </a:cubicBezTo>
                  <a:cubicBezTo>
                    <a:pt x="22" y="286"/>
                    <a:pt x="12" y="290"/>
                    <a:pt x="7" y="296"/>
                  </a:cubicBezTo>
                  <a:cubicBezTo>
                    <a:pt x="1" y="305"/>
                    <a:pt x="1" y="316"/>
                    <a:pt x="1" y="326"/>
                  </a:cubicBezTo>
                  <a:cubicBezTo>
                    <a:pt x="1" y="361"/>
                    <a:pt x="3" y="393"/>
                    <a:pt x="3" y="425"/>
                  </a:cubicBezTo>
                  <a:cubicBezTo>
                    <a:pt x="5" y="459"/>
                    <a:pt x="7" y="494"/>
                    <a:pt x="29" y="519"/>
                  </a:cubicBezTo>
                  <a:cubicBezTo>
                    <a:pt x="52" y="545"/>
                    <a:pt x="91" y="549"/>
                    <a:pt x="127" y="551"/>
                  </a:cubicBezTo>
                  <a:cubicBezTo>
                    <a:pt x="241" y="559"/>
                    <a:pt x="357" y="567"/>
                    <a:pt x="472" y="567"/>
                  </a:cubicBezTo>
                  <a:cubicBezTo>
                    <a:pt x="665" y="567"/>
                    <a:pt x="856" y="546"/>
                    <a:pt x="1034" y="472"/>
                  </a:cubicBezTo>
                  <a:cubicBezTo>
                    <a:pt x="1087" y="451"/>
                    <a:pt x="1147" y="406"/>
                    <a:pt x="1128" y="352"/>
                  </a:cubicBezTo>
                  <a:cubicBezTo>
                    <a:pt x="1100" y="350"/>
                    <a:pt x="1074" y="350"/>
                    <a:pt x="1049" y="350"/>
                  </a:cubicBezTo>
                  <a:cubicBezTo>
                    <a:pt x="1096" y="279"/>
                    <a:pt x="1145" y="196"/>
                    <a:pt x="1117" y="116"/>
                  </a:cubicBezTo>
                  <a:cubicBezTo>
                    <a:pt x="1089" y="35"/>
                    <a:pt x="995" y="0"/>
                    <a:pt x="9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51"/>
            <p:cNvSpPr/>
            <p:nvPr/>
          </p:nvSpPr>
          <p:spPr>
            <a:xfrm>
              <a:off x="6504989" y="1560564"/>
              <a:ext cx="34240" cy="17646"/>
            </a:xfrm>
            <a:custGeom>
              <a:rect b="b" l="l" r="r" t="t"/>
              <a:pathLst>
                <a:path extrusionOk="0" h="621" w="1205">
                  <a:moveTo>
                    <a:pt x="936" y="54"/>
                  </a:moveTo>
                  <a:cubicBezTo>
                    <a:pt x="1011" y="54"/>
                    <a:pt x="1095" y="84"/>
                    <a:pt x="1118" y="153"/>
                  </a:cubicBezTo>
                  <a:cubicBezTo>
                    <a:pt x="1142" y="222"/>
                    <a:pt x="1097" y="297"/>
                    <a:pt x="1054" y="363"/>
                  </a:cubicBezTo>
                  <a:lnTo>
                    <a:pt x="1026" y="402"/>
                  </a:lnTo>
                  <a:lnTo>
                    <a:pt x="1131" y="406"/>
                  </a:lnTo>
                  <a:cubicBezTo>
                    <a:pt x="1125" y="436"/>
                    <a:pt x="1084" y="464"/>
                    <a:pt x="1052" y="477"/>
                  </a:cubicBezTo>
                  <a:cubicBezTo>
                    <a:pt x="900" y="539"/>
                    <a:pt x="724" y="567"/>
                    <a:pt x="501" y="567"/>
                  </a:cubicBezTo>
                  <a:cubicBezTo>
                    <a:pt x="386" y="567"/>
                    <a:pt x="272" y="560"/>
                    <a:pt x="156" y="552"/>
                  </a:cubicBezTo>
                  <a:cubicBezTo>
                    <a:pt x="124" y="549"/>
                    <a:pt x="92" y="547"/>
                    <a:pt x="75" y="528"/>
                  </a:cubicBezTo>
                  <a:cubicBezTo>
                    <a:pt x="60" y="511"/>
                    <a:pt x="58" y="485"/>
                    <a:pt x="58" y="453"/>
                  </a:cubicBezTo>
                  <a:lnTo>
                    <a:pt x="54" y="354"/>
                  </a:lnTo>
                  <a:cubicBezTo>
                    <a:pt x="54" y="346"/>
                    <a:pt x="54" y="342"/>
                    <a:pt x="54" y="342"/>
                  </a:cubicBezTo>
                  <a:cubicBezTo>
                    <a:pt x="56" y="339"/>
                    <a:pt x="62" y="339"/>
                    <a:pt x="64" y="337"/>
                  </a:cubicBezTo>
                  <a:cubicBezTo>
                    <a:pt x="163" y="309"/>
                    <a:pt x="264" y="290"/>
                    <a:pt x="366" y="282"/>
                  </a:cubicBezTo>
                  <a:lnTo>
                    <a:pt x="394" y="277"/>
                  </a:lnTo>
                  <a:lnTo>
                    <a:pt x="390" y="249"/>
                  </a:lnTo>
                  <a:cubicBezTo>
                    <a:pt x="381" y="202"/>
                    <a:pt x="377" y="159"/>
                    <a:pt x="396" y="127"/>
                  </a:cubicBezTo>
                  <a:cubicBezTo>
                    <a:pt x="414" y="97"/>
                    <a:pt x="454" y="78"/>
                    <a:pt x="504" y="76"/>
                  </a:cubicBezTo>
                  <a:lnTo>
                    <a:pt x="512" y="76"/>
                  </a:lnTo>
                  <a:cubicBezTo>
                    <a:pt x="536" y="76"/>
                    <a:pt x="559" y="80"/>
                    <a:pt x="585" y="82"/>
                  </a:cubicBezTo>
                  <a:cubicBezTo>
                    <a:pt x="606" y="84"/>
                    <a:pt x="630" y="89"/>
                    <a:pt x="654" y="89"/>
                  </a:cubicBezTo>
                  <a:lnTo>
                    <a:pt x="664" y="89"/>
                  </a:lnTo>
                  <a:cubicBezTo>
                    <a:pt x="711" y="89"/>
                    <a:pt x="761" y="80"/>
                    <a:pt x="808" y="72"/>
                  </a:cubicBezTo>
                  <a:cubicBezTo>
                    <a:pt x="846" y="63"/>
                    <a:pt x="885" y="57"/>
                    <a:pt x="923" y="54"/>
                  </a:cubicBezTo>
                  <a:close/>
                  <a:moveTo>
                    <a:pt x="937" y="1"/>
                  </a:moveTo>
                  <a:cubicBezTo>
                    <a:pt x="931" y="1"/>
                    <a:pt x="926" y="1"/>
                    <a:pt x="921" y="1"/>
                  </a:cubicBezTo>
                  <a:cubicBezTo>
                    <a:pt x="878" y="3"/>
                    <a:pt x="838" y="12"/>
                    <a:pt x="797" y="18"/>
                  </a:cubicBezTo>
                  <a:cubicBezTo>
                    <a:pt x="752" y="27"/>
                    <a:pt x="707" y="35"/>
                    <a:pt x="664" y="35"/>
                  </a:cubicBezTo>
                  <a:lnTo>
                    <a:pt x="656" y="35"/>
                  </a:lnTo>
                  <a:cubicBezTo>
                    <a:pt x="634" y="35"/>
                    <a:pt x="613" y="31"/>
                    <a:pt x="591" y="29"/>
                  </a:cubicBezTo>
                  <a:cubicBezTo>
                    <a:pt x="566" y="27"/>
                    <a:pt x="540" y="22"/>
                    <a:pt x="512" y="22"/>
                  </a:cubicBezTo>
                  <a:lnTo>
                    <a:pt x="504" y="22"/>
                  </a:lnTo>
                  <a:cubicBezTo>
                    <a:pt x="435" y="24"/>
                    <a:pt x="377" y="54"/>
                    <a:pt x="349" y="99"/>
                  </a:cubicBezTo>
                  <a:cubicBezTo>
                    <a:pt x="326" y="140"/>
                    <a:pt x="328" y="189"/>
                    <a:pt x="332" y="230"/>
                  </a:cubicBezTo>
                  <a:cubicBezTo>
                    <a:pt x="238" y="241"/>
                    <a:pt x="141" y="260"/>
                    <a:pt x="49" y="286"/>
                  </a:cubicBezTo>
                  <a:cubicBezTo>
                    <a:pt x="41" y="288"/>
                    <a:pt x="24" y="294"/>
                    <a:pt x="13" y="307"/>
                  </a:cubicBezTo>
                  <a:cubicBezTo>
                    <a:pt x="0" y="324"/>
                    <a:pt x="0" y="346"/>
                    <a:pt x="0" y="357"/>
                  </a:cubicBezTo>
                  <a:lnTo>
                    <a:pt x="4" y="455"/>
                  </a:lnTo>
                  <a:cubicBezTo>
                    <a:pt x="4" y="485"/>
                    <a:pt x="7" y="532"/>
                    <a:pt x="36" y="564"/>
                  </a:cubicBezTo>
                  <a:cubicBezTo>
                    <a:pt x="69" y="601"/>
                    <a:pt x="120" y="603"/>
                    <a:pt x="152" y="605"/>
                  </a:cubicBezTo>
                  <a:cubicBezTo>
                    <a:pt x="270" y="614"/>
                    <a:pt x="384" y="620"/>
                    <a:pt x="501" y="620"/>
                  </a:cubicBezTo>
                  <a:cubicBezTo>
                    <a:pt x="733" y="620"/>
                    <a:pt x="913" y="590"/>
                    <a:pt x="1071" y="526"/>
                  </a:cubicBezTo>
                  <a:cubicBezTo>
                    <a:pt x="1142" y="496"/>
                    <a:pt x="1204" y="438"/>
                    <a:pt x="1178" y="369"/>
                  </a:cubicBezTo>
                  <a:lnTo>
                    <a:pt x="1172" y="354"/>
                  </a:lnTo>
                  <a:lnTo>
                    <a:pt x="1125" y="352"/>
                  </a:lnTo>
                  <a:cubicBezTo>
                    <a:pt x="1159" y="294"/>
                    <a:pt x="1196" y="213"/>
                    <a:pt x="1170" y="136"/>
                  </a:cubicBezTo>
                  <a:cubicBezTo>
                    <a:pt x="1136" y="35"/>
                    <a:pt x="1023" y="1"/>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51"/>
            <p:cNvSpPr/>
            <p:nvPr/>
          </p:nvSpPr>
          <p:spPr>
            <a:xfrm>
              <a:off x="7066865" y="1589972"/>
              <a:ext cx="65354" cy="25971"/>
            </a:xfrm>
            <a:custGeom>
              <a:rect b="b" l="l" r="r" t="t"/>
              <a:pathLst>
                <a:path extrusionOk="0" h="914" w="2300">
                  <a:moveTo>
                    <a:pt x="1227" y="1"/>
                  </a:moveTo>
                  <a:cubicBezTo>
                    <a:pt x="1071" y="1"/>
                    <a:pt x="916" y="10"/>
                    <a:pt x="765" y="44"/>
                  </a:cubicBezTo>
                  <a:cubicBezTo>
                    <a:pt x="645" y="69"/>
                    <a:pt x="529" y="112"/>
                    <a:pt x="416" y="153"/>
                  </a:cubicBezTo>
                  <a:cubicBezTo>
                    <a:pt x="388" y="164"/>
                    <a:pt x="358" y="176"/>
                    <a:pt x="349" y="204"/>
                  </a:cubicBezTo>
                  <a:cubicBezTo>
                    <a:pt x="343" y="228"/>
                    <a:pt x="354" y="254"/>
                    <a:pt x="349" y="277"/>
                  </a:cubicBezTo>
                  <a:cubicBezTo>
                    <a:pt x="343" y="314"/>
                    <a:pt x="300" y="331"/>
                    <a:pt x="264" y="344"/>
                  </a:cubicBezTo>
                  <a:cubicBezTo>
                    <a:pt x="176" y="374"/>
                    <a:pt x="88" y="401"/>
                    <a:pt x="0" y="431"/>
                  </a:cubicBezTo>
                  <a:cubicBezTo>
                    <a:pt x="69" y="541"/>
                    <a:pt x="191" y="616"/>
                    <a:pt x="319" y="628"/>
                  </a:cubicBezTo>
                  <a:cubicBezTo>
                    <a:pt x="367" y="688"/>
                    <a:pt x="236" y="746"/>
                    <a:pt x="234" y="823"/>
                  </a:cubicBezTo>
                  <a:cubicBezTo>
                    <a:pt x="232" y="890"/>
                    <a:pt x="322" y="913"/>
                    <a:pt x="390" y="913"/>
                  </a:cubicBezTo>
                  <a:cubicBezTo>
                    <a:pt x="894" y="911"/>
                    <a:pt x="1397" y="911"/>
                    <a:pt x="1901" y="911"/>
                  </a:cubicBezTo>
                  <a:cubicBezTo>
                    <a:pt x="1988" y="911"/>
                    <a:pt x="2078" y="909"/>
                    <a:pt x="2158" y="873"/>
                  </a:cubicBezTo>
                  <a:cubicBezTo>
                    <a:pt x="2237" y="836"/>
                    <a:pt x="2299" y="753"/>
                    <a:pt x="2284" y="667"/>
                  </a:cubicBezTo>
                  <a:cubicBezTo>
                    <a:pt x="2264" y="548"/>
                    <a:pt x="2122" y="504"/>
                    <a:pt x="2001" y="504"/>
                  </a:cubicBezTo>
                  <a:cubicBezTo>
                    <a:pt x="1995" y="504"/>
                    <a:pt x="1990" y="504"/>
                    <a:pt x="1984" y="504"/>
                  </a:cubicBezTo>
                  <a:cubicBezTo>
                    <a:pt x="1997" y="410"/>
                    <a:pt x="1918" y="316"/>
                    <a:pt x="1823" y="311"/>
                  </a:cubicBezTo>
                  <a:cubicBezTo>
                    <a:pt x="1810" y="311"/>
                    <a:pt x="1795" y="312"/>
                    <a:pt x="1780" y="312"/>
                  </a:cubicBezTo>
                  <a:cubicBezTo>
                    <a:pt x="1731" y="312"/>
                    <a:pt x="1683" y="307"/>
                    <a:pt x="1678" y="264"/>
                  </a:cubicBezTo>
                  <a:cubicBezTo>
                    <a:pt x="1676" y="232"/>
                    <a:pt x="1706" y="206"/>
                    <a:pt x="1721" y="176"/>
                  </a:cubicBezTo>
                  <a:cubicBezTo>
                    <a:pt x="1742" y="127"/>
                    <a:pt x="1710" y="67"/>
                    <a:pt x="1663" y="39"/>
                  </a:cubicBezTo>
                  <a:cubicBezTo>
                    <a:pt x="1616" y="11"/>
                    <a:pt x="1558" y="9"/>
                    <a:pt x="1502" y="7"/>
                  </a:cubicBezTo>
                  <a:cubicBezTo>
                    <a:pt x="1411" y="4"/>
                    <a:pt x="1319" y="1"/>
                    <a:pt x="1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51"/>
            <p:cNvSpPr/>
            <p:nvPr/>
          </p:nvSpPr>
          <p:spPr>
            <a:xfrm>
              <a:off x="7065700" y="1589176"/>
              <a:ext cx="67372" cy="27506"/>
            </a:xfrm>
            <a:custGeom>
              <a:rect b="b" l="l" r="r" t="t"/>
              <a:pathLst>
                <a:path extrusionOk="0" h="968" w="2371">
                  <a:moveTo>
                    <a:pt x="1271" y="54"/>
                  </a:moveTo>
                  <a:cubicBezTo>
                    <a:pt x="1363" y="54"/>
                    <a:pt x="1460" y="59"/>
                    <a:pt x="1543" y="61"/>
                  </a:cubicBezTo>
                  <a:cubicBezTo>
                    <a:pt x="1592" y="63"/>
                    <a:pt x="1648" y="65"/>
                    <a:pt x="1691" y="91"/>
                  </a:cubicBezTo>
                  <a:cubicBezTo>
                    <a:pt x="1725" y="110"/>
                    <a:pt x="1753" y="157"/>
                    <a:pt x="1736" y="194"/>
                  </a:cubicBezTo>
                  <a:cubicBezTo>
                    <a:pt x="1732" y="202"/>
                    <a:pt x="1727" y="211"/>
                    <a:pt x="1721" y="219"/>
                  </a:cubicBezTo>
                  <a:cubicBezTo>
                    <a:pt x="1706" y="239"/>
                    <a:pt x="1689" y="262"/>
                    <a:pt x="1693" y="294"/>
                  </a:cubicBezTo>
                  <a:cubicBezTo>
                    <a:pt x="1702" y="367"/>
                    <a:pt x="1783" y="367"/>
                    <a:pt x="1839" y="367"/>
                  </a:cubicBezTo>
                  <a:lnTo>
                    <a:pt x="1862" y="367"/>
                  </a:lnTo>
                  <a:cubicBezTo>
                    <a:pt x="1901" y="367"/>
                    <a:pt x="1937" y="387"/>
                    <a:pt x="1965" y="419"/>
                  </a:cubicBezTo>
                  <a:cubicBezTo>
                    <a:pt x="1991" y="451"/>
                    <a:pt x="2004" y="491"/>
                    <a:pt x="1997" y="528"/>
                  </a:cubicBezTo>
                  <a:lnTo>
                    <a:pt x="1993" y="560"/>
                  </a:lnTo>
                  <a:lnTo>
                    <a:pt x="2040" y="558"/>
                  </a:lnTo>
                  <a:cubicBezTo>
                    <a:pt x="2156" y="558"/>
                    <a:pt x="2282" y="603"/>
                    <a:pt x="2299" y="699"/>
                  </a:cubicBezTo>
                  <a:cubicBezTo>
                    <a:pt x="2312" y="774"/>
                    <a:pt x="2252" y="847"/>
                    <a:pt x="2188" y="877"/>
                  </a:cubicBezTo>
                  <a:cubicBezTo>
                    <a:pt x="2113" y="911"/>
                    <a:pt x="2023" y="911"/>
                    <a:pt x="1942" y="911"/>
                  </a:cubicBezTo>
                  <a:lnTo>
                    <a:pt x="429" y="914"/>
                  </a:lnTo>
                  <a:cubicBezTo>
                    <a:pt x="378" y="914"/>
                    <a:pt x="333" y="901"/>
                    <a:pt x="311" y="879"/>
                  </a:cubicBezTo>
                  <a:cubicBezTo>
                    <a:pt x="305" y="873"/>
                    <a:pt x="300" y="862"/>
                    <a:pt x="300" y="851"/>
                  </a:cubicBezTo>
                  <a:cubicBezTo>
                    <a:pt x="303" y="828"/>
                    <a:pt x="324" y="800"/>
                    <a:pt x="348" y="776"/>
                  </a:cubicBezTo>
                  <a:cubicBezTo>
                    <a:pt x="380" y="740"/>
                    <a:pt x="423" y="691"/>
                    <a:pt x="382" y="639"/>
                  </a:cubicBezTo>
                  <a:lnTo>
                    <a:pt x="373" y="631"/>
                  </a:lnTo>
                  <a:lnTo>
                    <a:pt x="363" y="629"/>
                  </a:lnTo>
                  <a:cubicBezTo>
                    <a:pt x="253" y="620"/>
                    <a:pt x="151" y="560"/>
                    <a:pt x="84" y="474"/>
                  </a:cubicBezTo>
                  <a:lnTo>
                    <a:pt x="313" y="397"/>
                  </a:lnTo>
                  <a:cubicBezTo>
                    <a:pt x="341" y="389"/>
                    <a:pt x="405" y="367"/>
                    <a:pt x="416" y="309"/>
                  </a:cubicBezTo>
                  <a:cubicBezTo>
                    <a:pt x="420" y="294"/>
                    <a:pt x="418" y="279"/>
                    <a:pt x="416" y="269"/>
                  </a:cubicBezTo>
                  <a:cubicBezTo>
                    <a:pt x="414" y="258"/>
                    <a:pt x="414" y="247"/>
                    <a:pt x="416" y="241"/>
                  </a:cubicBezTo>
                  <a:cubicBezTo>
                    <a:pt x="420" y="226"/>
                    <a:pt x="442" y="215"/>
                    <a:pt x="465" y="207"/>
                  </a:cubicBezTo>
                  <a:cubicBezTo>
                    <a:pt x="588" y="162"/>
                    <a:pt x="697" y="123"/>
                    <a:pt x="810" y="97"/>
                  </a:cubicBezTo>
                  <a:cubicBezTo>
                    <a:pt x="941" y="69"/>
                    <a:pt x="1087" y="54"/>
                    <a:pt x="1271" y="54"/>
                  </a:cubicBezTo>
                  <a:close/>
                  <a:moveTo>
                    <a:pt x="1271" y="1"/>
                  </a:moveTo>
                  <a:cubicBezTo>
                    <a:pt x="1082" y="1"/>
                    <a:pt x="935" y="16"/>
                    <a:pt x="800" y="46"/>
                  </a:cubicBezTo>
                  <a:cubicBezTo>
                    <a:pt x="682" y="72"/>
                    <a:pt x="570" y="112"/>
                    <a:pt x="446" y="157"/>
                  </a:cubicBezTo>
                  <a:cubicBezTo>
                    <a:pt x="423" y="166"/>
                    <a:pt x="378" y="183"/>
                    <a:pt x="365" y="226"/>
                  </a:cubicBezTo>
                  <a:cubicBezTo>
                    <a:pt x="358" y="243"/>
                    <a:pt x="360" y="260"/>
                    <a:pt x="363" y="273"/>
                  </a:cubicBezTo>
                  <a:cubicBezTo>
                    <a:pt x="365" y="284"/>
                    <a:pt x="365" y="292"/>
                    <a:pt x="365" y="299"/>
                  </a:cubicBezTo>
                  <a:cubicBezTo>
                    <a:pt x="358" y="322"/>
                    <a:pt x="326" y="337"/>
                    <a:pt x="292" y="348"/>
                  </a:cubicBezTo>
                  <a:lnTo>
                    <a:pt x="1" y="444"/>
                  </a:lnTo>
                  <a:lnTo>
                    <a:pt x="18" y="474"/>
                  </a:lnTo>
                  <a:cubicBezTo>
                    <a:pt x="88" y="586"/>
                    <a:pt x="213" y="665"/>
                    <a:pt x="343" y="682"/>
                  </a:cubicBezTo>
                  <a:cubicBezTo>
                    <a:pt x="345" y="693"/>
                    <a:pt x="335" y="708"/>
                    <a:pt x="307" y="740"/>
                  </a:cubicBezTo>
                  <a:cubicBezTo>
                    <a:pt x="279" y="772"/>
                    <a:pt x="249" y="806"/>
                    <a:pt x="247" y="849"/>
                  </a:cubicBezTo>
                  <a:cubicBezTo>
                    <a:pt x="247" y="875"/>
                    <a:pt x="255" y="899"/>
                    <a:pt x="273" y="918"/>
                  </a:cubicBezTo>
                  <a:cubicBezTo>
                    <a:pt x="318" y="963"/>
                    <a:pt x="405" y="967"/>
                    <a:pt x="429" y="967"/>
                  </a:cubicBezTo>
                  <a:lnTo>
                    <a:pt x="1942" y="965"/>
                  </a:lnTo>
                  <a:cubicBezTo>
                    <a:pt x="2027" y="965"/>
                    <a:pt x="2124" y="965"/>
                    <a:pt x="2209" y="924"/>
                  </a:cubicBezTo>
                  <a:cubicBezTo>
                    <a:pt x="2295" y="886"/>
                    <a:pt x="2370" y="791"/>
                    <a:pt x="2353" y="689"/>
                  </a:cubicBezTo>
                  <a:cubicBezTo>
                    <a:pt x="2327" y="558"/>
                    <a:pt x="2179" y="509"/>
                    <a:pt x="2053" y="504"/>
                  </a:cubicBezTo>
                  <a:cubicBezTo>
                    <a:pt x="2051" y="464"/>
                    <a:pt x="2036" y="421"/>
                    <a:pt x="2006" y="384"/>
                  </a:cubicBezTo>
                  <a:cubicBezTo>
                    <a:pt x="1967" y="342"/>
                    <a:pt x="1918" y="316"/>
                    <a:pt x="1864" y="314"/>
                  </a:cubicBezTo>
                  <a:lnTo>
                    <a:pt x="1839" y="314"/>
                  </a:lnTo>
                  <a:cubicBezTo>
                    <a:pt x="1779" y="314"/>
                    <a:pt x="1749" y="309"/>
                    <a:pt x="1747" y="288"/>
                  </a:cubicBezTo>
                  <a:cubicBezTo>
                    <a:pt x="1745" y="277"/>
                    <a:pt x="1753" y="264"/>
                    <a:pt x="1764" y="249"/>
                  </a:cubicBezTo>
                  <a:cubicBezTo>
                    <a:pt x="1772" y="239"/>
                    <a:pt x="1781" y="228"/>
                    <a:pt x="1785" y="217"/>
                  </a:cubicBezTo>
                  <a:cubicBezTo>
                    <a:pt x="1815" y="151"/>
                    <a:pt x="1772" y="76"/>
                    <a:pt x="1717" y="44"/>
                  </a:cubicBezTo>
                  <a:cubicBezTo>
                    <a:pt x="1663" y="12"/>
                    <a:pt x="1597" y="9"/>
                    <a:pt x="1545" y="7"/>
                  </a:cubicBezTo>
                  <a:cubicBezTo>
                    <a:pt x="1460" y="5"/>
                    <a:pt x="1363" y="1"/>
                    <a:pt x="1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51"/>
            <p:cNvSpPr/>
            <p:nvPr/>
          </p:nvSpPr>
          <p:spPr>
            <a:xfrm>
              <a:off x="7057716" y="1569458"/>
              <a:ext cx="25119" cy="18385"/>
            </a:xfrm>
            <a:custGeom>
              <a:rect b="b" l="l" r="r" t="t"/>
              <a:pathLst>
                <a:path extrusionOk="0" h="647" w="884">
                  <a:moveTo>
                    <a:pt x="585" y="0"/>
                  </a:moveTo>
                  <a:cubicBezTo>
                    <a:pt x="516" y="0"/>
                    <a:pt x="446" y="14"/>
                    <a:pt x="378" y="29"/>
                  </a:cubicBezTo>
                  <a:cubicBezTo>
                    <a:pt x="342" y="74"/>
                    <a:pt x="324" y="129"/>
                    <a:pt x="331" y="185"/>
                  </a:cubicBezTo>
                  <a:cubicBezTo>
                    <a:pt x="275" y="256"/>
                    <a:pt x="157" y="211"/>
                    <a:pt x="80" y="254"/>
                  </a:cubicBezTo>
                  <a:cubicBezTo>
                    <a:pt x="35" y="279"/>
                    <a:pt x="12" y="331"/>
                    <a:pt x="7" y="380"/>
                  </a:cubicBezTo>
                  <a:cubicBezTo>
                    <a:pt x="1" y="431"/>
                    <a:pt x="14" y="483"/>
                    <a:pt x="24" y="532"/>
                  </a:cubicBezTo>
                  <a:cubicBezTo>
                    <a:pt x="48" y="566"/>
                    <a:pt x="82" y="596"/>
                    <a:pt x="119" y="616"/>
                  </a:cubicBezTo>
                  <a:cubicBezTo>
                    <a:pt x="163" y="638"/>
                    <a:pt x="210" y="647"/>
                    <a:pt x="259" y="647"/>
                  </a:cubicBezTo>
                  <a:cubicBezTo>
                    <a:pt x="330" y="647"/>
                    <a:pt x="404" y="628"/>
                    <a:pt x="474" y="609"/>
                  </a:cubicBezTo>
                  <a:cubicBezTo>
                    <a:pt x="504" y="601"/>
                    <a:pt x="536" y="592"/>
                    <a:pt x="554" y="566"/>
                  </a:cubicBezTo>
                  <a:cubicBezTo>
                    <a:pt x="581" y="523"/>
                    <a:pt x="556" y="468"/>
                    <a:pt x="560" y="416"/>
                  </a:cubicBezTo>
                  <a:cubicBezTo>
                    <a:pt x="566" y="367"/>
                    <a:pt x="605" y="326"/>
                    <a:pt x="652" y="307"/>
                  </a:cubicBezTo>
                  <a:cubicBezTo>
                    <a:pt x="683" y="294"/>
                    <a:pt x="716" y="290"/>
                    <a:pt x="750" y="290"/>
                  </a:cubicBezTo>
                  <a:cubicBezTo>
                    <a:pt x="766" y="290"/>
                    <a:pt x="782" y="291"/>
                    <a:pt x="798" y="292"/>
                  </a:cubicBezTo>
                  <a:cubicBezTo>
                    <a:pt x="804" y="292"/>
                    <a:pt x="809" y="292"/>
                    <a:pt x="815" y="292"/>
                  </a:cubicBezTo>
                  <a:cubicBezTo>
                    <a:pt x="826" y="292"/>
                    <a:pt x="836" y="291"/>
                    <a:pt x="845" y="286"/>
                  </a:cubicBezTo>
                  <a:cubicBezTo>
                    <a:pt x="858" y="277"/>
                    <a:pt x="862" y="262"/>
                    <a:pt x="864" y="247"/>
                  </a:cubicBezTo>
                  <a:cubicBezTo>
                    <a:pt x="884" y="142"/>
                    <a:pt x="794" y="44"/>
                    <a:pt x="691" y="14"/>
                  </a:cubicBezTo>
                  <a:cubicBezTo>
                    <a:pt x="656" y="4"/>
                    <a:pt x="621" y="0"/>
                    <a:pt x="5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51"/>
            <p:cNvSpPr/>
            <p:nvPr/>
          </p:nvSpPr>
          <p:spPr>
            <a:xfrm>
              <a:off x="7057006" y="1568719"/>
              <a:ext cx="26682" cy="19891"/>
            </a:xfrm>
            <a:custGeom>
              <a:rect b="b" l="l" r="r" t="t"/>
              <a:pathLst>
                <a:path extrusionOk="0" h="700" w="939">
                  <a:moveTo>
                    <a:pt x="612" y="54"/>
                  </a:moveTo>
                  <a:cubicBezTo>
                    <a:pt x="646" y="54"/>
                    <a:pt x="680" y="57"/>
                    <a:pt x="709" y="65"/>
                  </a:cubicBezTo>
                  <a:cubicBezTo>
                    <a:pt x="797" y="91"/>
                    <a:pt x="881" y="179"/>
                    <a:pt x="864" y="267"/>
                  </a:cubicBezTo>
                  <a:cubicBezTo>
                    <a:pt x="861" y="284"/>
                    <a:pt x="857" y="288"/>
                    <a:pt x="855" y="288"/>
                  </a:cubicBezTo>
                  <a:cubicBezTo>
                    <a:pt x="852" y="291"/>
                    <a:pt x="847" y="292"/>
                    <a:pt x="840" y="292"/>
                  </a:cubicBezTo>
                  <a:cubicBezTo>
                    <a:pt x="836" y="292"/>
                    <a:pt x="830" y="291"/>
                    <a:pt x="825" y="290"/>
                  </a:cubicBezTo>
                  <a:cubicBezTo>
                    <a:pt x="812" y="289"/>
                    <a:pt x="798" y="289"/>
                    <a:pt x="785" y="289"/>
                  </a:cubicBezTo>
                  <a:cubicBezTo>
                    <a:pt x="741" y="289"/>
                    <a:pt x="699" y="295"/>
                    <a:pt x="666" y="310"/>
                  </a:cubicBezTo>
                  <a:cubicBezTo>
                    <a:pt x="606" y="333"/>
                    <a:pt x="566" y="384"/>
                    <a:pt x="559" y="440"/>
                  </a:cubicBezTo>
                  <a:cubicBezTo>
                    <a:pt x="557" y="462"/>
                    <a:pt x="559" y="483"/>
                    <a:pt x="561" y="504"/>
                  </a:cubicBezTo>
                  <a:cubicBezTo>
                    <a:pt x="566" y="534"/>
                    <a:pt x="568" y="560"/>
                    <a:pt x="555" y="577"/>
                  </a:cubicBezTo>
                  <a:cubicBezTo>
                    <a:pt x="544" y="594"/>
                    <a:pt x="519" y="603"/>
                    <a:pt x="493" y="609"/>
                  </a:cubicBezTo>
                  <a:cubicBezTo>
                    <a:pt x="423" y="628"/>
                    <a:pt x="349" y="644"/>
                    <a:pt x="282" y="644"/>
                  </a:cubicBezTo>
                  <a:cubicBezTo>
                    <a:pt x="236" y="644"/>
                    <a:pt x="192" y="636"/>
                    <a:pt x="157" y="618"/>
                  </a:cubicBezTo>
                  <a:cubicBezTo>
                    <a:pt x="124" y="601"/>
                    <a:pt x="97" y="577"/>
                    <a:pt x="75" y="547"/>
                  </a:cubicBezTo>
                  <a:cubicBezTo>
                    <a:pt x="64" y="500"/>
                    <a:pt x="54" y="455"/>
                    <a:pt x="58" y="408"/>
                  </a:cubicBezTo>
                  <a:cubicBezTo>
                    <a:pt x="62" y="372"/>
                    <a:pt x="79" y="325"/>
                    <a:pt x="118" y="303"/>
                  </a:cubicBezTo>
                  <a:cubicBezTo>
                    <a:pt x="146" y="286"/>
                    <a:pt x="182" y="286"/>
                    <a:pt x="221" y="284"/>
                  </a:cubicBezTo>
                  <a:cubicBezTo>
                    <a:pt x="277" y="280"/>
                    <a:pt x="337" y="277"/>
                    <a:pt x="375" y="228"/>
                  </a:cubicBezTo>
                  <a:lnTo>
                    <a:pt x="382" y="220"/>
                  </a:lnTo>
                  <a:lnTo>
                    <a:pt x="382" y="209"/>
                  </a:lnTo>
                  <a:cubicBezTo>
                    <a:pt x="377" y="164"/>
                    <a:pt x="390" y="117"/>
                    <a:pt x="418" y="78"/>
                  </a:cubicBezTo>
                  <a:cubicBezTo>
                    <a:pt x="477" y="66"/>
                    <a:pt x="547" y="54"/>
                    <a:pt x="612" y="54"/>
                  </a:cubicBezTo>
                  <a:close/>
                  <a:moveTo>
                    <a:pt x="614" y="1"/>
                  </a:moveTo>
                  <a:cubicBezTo>
                    <a:pt x="539" y="1"/>
                    <a:pt x="460" y="15"/>
                    <a:pt x="397" y="29"/>
                  </a:cubicBezTo>
                  <a:lnTo>
                    <a:pt x="388" y="31"/>
                  </a:lnTo>
                  <a:lnTo>
                    <a:pt x="382" y="37"/>
                  </a:lnTo>
                  <a:cubicBezTo>
                    <a:pt x="345" y="85"/>
                    <a:pt x="326" y="142"/>
                    <a:pt x="328" y="202"/>
                  </a:cubicBezTo>
                  <a:cubicBezTo>
                    <a:pt x="302" y="226"/>
                    <a:pt x="264" y="228"/>
                    <a:pt x="219" y="230"/>
                  </a:cubicBezTo>
                  <a:cubicBezTo>
                    <a:pt x="176" y="232"/>
                    <a:pt x="131" y="235"/>
                    <a:pt x="90" y="256"/>
                  </a:cubicBezTo>
                  <a:cubicBezTo>
                    <a:pt x="43" y="284"/>
                    <a:pt x="11" y="337"/>
                    <a:pt x="4" y="404"/>
                  </a:cubicBezTo>
                  <a:cubicBezTo>
                    <a:pt x="0" y="459"/>
                    <a:pt x="13" y="513"/>
                    <a:pt x="24" y="564"/>
                  </a:cubicBezTo>
                  <a:lnTo>
                    <a:pt x="28" y="571"/>
                  </a:lnTo>
                  <a:cubicBezTo>
                    <a:pt x="54" y="612"/>
                    <a:pt x="90" y="644"/>
                    <a:pt x="133" y="665"/>
                  </a:cubicBezTo>
                  <a:cubicBezTo>
                    <a:pt x="176" y="689"/>
                    <a:pt x="225" y="699"/>
                    <a:pt x="283" y="699"/>
                  </a:cubicBezTo>
                  <a:cubicBezTo>
                    <a:pt x="358" y="699"/>
                    <a:pt x="435" y="680"/>
                    <a:pt x="506" y="661"/>
                  </a:cubicBezTo>
                  <a:cubicBezTo>
                    <a:pt x="534" y="654"/>
                    <a:pt x="576" y="642"/>
                    <a:pt x="600" y="607"/>
                  </a:cubicBezTo>
                  <a:cubicBezTo>
                    <a:pt x="624" y="573"/>
                    <a:pt x="619" y="532"/>
                    <a:pt x="615" y="498"/>
                  </a:cubicBezTo>
                  <a:cubicBezTo>
                    <a:pt x="613" y="479"/>
                    <a:pt x="611" y="462"/>
                    <a:pt x="613" y="447"/>
                  </a:cubicBezTo>
                  <a:cubicBezTo>
                    <a:pt x="617" y="410"/>
                    <a:pt x="647" y="376"/>
                    <a:pt x="688" y="359"/>
                  </a:cubicBezTo>
                  <a:cubicBezTo>
                    <a:pt x="714" y="347"/>
                    <a:pt x="748" y="342"/>
                    <a:pt x="785" y="342"/>
                  </a:cubicBezTo>
                  <a:cubicBezTo>
                    <a:pt x="797" y="342"/>
                    <a:pt x="809" y="343"/>
                    <a:pt x="821" y="344"/>
                  </a:cubicBezTo>
                  <a:cubicBezTo>
                    <a:pt x="826" y="344"/>
                    <a:pt x="831" y="345"/>
                    <a:pt x="837" y="345"/>
                  </a:cubicBezTo>
                  <a:cubicBezTo>
                    <a:pt x="855" y="345"/>
                    <a:pt x="872" y="341"/>
                    <a:pt x="885" y="333"/>
                  </a:cubicBezTo>
                  <a:cubicBezTo>
                    <a:pt x="900" y="322"/>
                    <a:pt x="913" y="303"/>
                    <a:pt x="917" y="277"/>
                  </a:cubicBezTo>
                  <a:cubicBezTo>
                    <a:pt x="939" y="155"/>
                    <a:pt x="834" y="46"/>
                    <a:pt x="724" y="14"/>
                  </a:cubicBezTo>
                  <a:cubicBezTo>
                    <a:pt x="691" y="4"/>
                    <a:pt x="653" y="1"/>
                    <a:pt x="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51"/>
            <p:cNvSpPr/>
            <p:nvPr/>
          </p:nvSpPr>
          <p:spPr>
            <a:xfrm>
              <a:off x="7014442" y="1499845"/>
              <a:ext cx="95673" cy="51488"/>
            </a:xfrm>
            <a:custGeom>
              <a:rect b="b" l="l" r="r" t="t"/>
              <a:pathLst>
                <a:path extrusionOk="0" h="1812" w="3367">
                  <a:moveTo>
                    <a:pt x="1031" y="1"/>
                  </a:moveTo>
                  <a:cubicBezTo>
                    <a:pt x="959" y="1"/>
                    <a:pt x="887" y="10"/>
                    <a:pt x="819" y="34"/>
                  </a:cubicBezTo>
                  <a:cubicBezTo>
                    <a:pt x="664" y="88"/>
                    <a:pt x="522" y="222"/>
                    <a:pt x="365" y="222"/>
                  </a:cubicBezTo>
                  <a:cubicBezTo>
                    <a:pt x="347" y="222"/>
                    <a:pt x="328" y="220"/>
                    <a:pt x="309" y="216"/>
                  </a:cubicBezTo>
                  <a:lnTo>
                    <a:pt x="309" y="216"/>
                  </a:lnTo>
                  <a:cubicBezTo>
                    <a:pt x="350" y="379"/>
                    <a:pt x="307" y="559"/>
                    <a:pt x="196" y="685"/>
                  </a:cubicBezTo>
                  <a:cubicBezTo>
                    <a:pt x="146" y="739"/>
                    <a:pt x="84" y="786"/>
                    <a:pt x="63" y="857"/>
                  </a:cubicBezTo>
                  <a:cubicBezTo>
                    <a:pt x="1" y="1037"/>
                    <a:pt x="234" y="1189"/>
                    <a:pt x="247" y="1377"/>
                  </a:cubicBezTo>
                  <a:cubicBezTo>
                    <a:pt x="251" y="1439"/>
                    <a:pt x="232" y="1508"/>
                    <a:pt x="262" y="1564"/>
                  </a:cubicBezTo>
                  <a:cubicBezTo>
                    <a:pt x="290" y="1613"/>
                    <a:pt x="350" y="1634"/>
                    <a:pt x="403" y="1654"/>
                  </a:cubicBezTo>
                  <a:cubicBezTo>
                    <a:pt x="534" y="1697"/>
                    <a:pt x="667" y="1739"/>
                    <a:pt x="798" y="1782"/>
                  </a:cubicBezTo>
                  <a:cubicBezTo>
                    <a:pt x="841" y="1797"/>
                    <a:pt x="888" y="1811"/>
                    <a:pt x="934" y="1811"/>
                  </a:cubicBezTo>
                  <a:cubicBezTo>
                    <a:pt x="949" y="1811"/>
                    <a:pt x="965" y="1810"/>
                    <a:pt x="980" y="1806"/>
                  </a:cubicBezTo>
                  <a:cubicBezTo>
                    <a:pt x="1119" y="1765"/>
                    <a:pt x="1142" y="1568"/>
                    <a:pt x="1262" y="1487"/>
                  </a:cubicBezTo>
                  <a:cubicBezTo>
                    <a:pt x="1311" y="1453"/>
                    <a:pt x="1370" y="1444"/>
                    <a:pt x="1431" y="1444"/>
                  </a:cubicBezTo>
                  <a:cubicBezTo>
                    <a:pt x="1467" y="1444"/>
                    <a:pt x="1504" y="1447"/>
                    <a:pt x="1539" y="1450"/>
                  </a:cubicBezTo>
                  <a:cubicBezTo>
                    <a:pt x="1562" y="1454"/>
                    <a:pt x="1590" y="1457"/>
                    <a:pt x="1607" y="1476"/>
                  </a:cubicBezTo>
                  <a:cubicBezTo>
                    <a:pt x="1627" y="1493"/>
                    <a:pt x="1631" y="1521"/>
                    <a:pt x="1637" y="1544"/>
                  </a:cubicBezTo>
                  <a:cubicBezTo>
                    <a:pt x="1669" y="1651"/>
                    <a:pt x="1781" y="1713"/>
                    <a:pt x="1890" y="1713"/>
                  </a:cubicBezTo>
                  <a:cubicBezTo>
                    <a:pt x="1960" y="1713"/>
                    <a:pt x="2029" y="1688"/>
                    <a:pt x="2074" y="1632"/>
                  </a:cubicBezTo>
                  <a:cubicBezTo>
                    <a:pt x="2100" y="1598"/>
                    <a:pt x="2119" y="1559"/>
                    <a:pt x="2154" y="1532"/>
                  </a:cubicBezTo>
                  <a:cubicBezTo>
                    <a:pt x="2193" y="1501"/>
                    <a:pt x="2244" y="1493"/>
                    <a:pt x="2295" y="1493"/>
                  </a:cubicBezTo>
                  <a:cubicBezTo>
                    <a:pt x="2312" y="1493"/>
                    <a:pt x="2328" y="1494"/>
                    <a:pt x="2344" y="1495"/>
                  </a:cubicBezTo>
                  <a:cubicBezTo>
                    <a:pt x="2608" y="1512"/>
                    <a:pt x="2869" y="1527"/>
                    <a:pt x="3133" y="1542"/>
                  </a:cubicBezTo>
                  <a:cubicBezTo>
                    <a:pt x="3150" y="1543"/>
                    <a:pt x="3168" y="1544"/>
                    <a:pt x="3185" y="1544"/>
                  </a:cubicBezTo>
                  <a:cubicBezTo>
                    <a:pt x="3215" y="1544"/>
                    <a:pt x="3244" y="1541"/>
                    <a:pt x="3270" y="1527"/>
                  </a:cubicBezTo>
                  <a:cubicBezTo>
                    <a:pt x="3347" y="1487"/>
                    <a:pt x="3366" y="1386"/>
                    <a:pt x="3356" y="1300"/>
                  </a:cubicBezTo>
                  <a:cubicBezTo>
                    <a:pt x="3337" y="1171"/>
                    <a:pt x="3228" y="1037"/>
                    <a:pt x="3108" y="1037"/>
                  </a:cubicBezTo>
                  <a:cubicBezTo>
                    <a:pt x="3087" y="1037"/>
                    <a:pt x="3066" y="1041"/>
                    <a:pt x="3045" y="1050"/>
                  </a:cubicBezTo>
                  <a:cubicBezTo>
                    <a:pt x="3056" y="840"/>
                    <a:pt x="3066" y="630"/>
                    <a:pt x="3077" y="420"/>
                  </a:cubicBezTo>
                  <a:lnTo>
                    <a:pt x="3077" y="420"/>
                  </a:lnTo>
                  <a:cubicBezTo>
                    <a:pt x="3069" y="421"/>
                    <a:pt x="3061" y="422"/>
                    <a:pt x="3052" y="422"/>
                  </a:cubicBezTo>
                  <a:cubicBezTo>
                    <a:pt x="2971" y="422"/>
                    <a:pt x="2896" y="339"/>
                    <a:pt x="2812" y="339"/>
                  </a:cubicBezTo>
                  <a:cubicBezTo>
                    <a:pt x="2807" y="339"/>
                    <a:pt x="2802" y="340"/>
                    <a:pt x="2796" y="340"/>
                  </a:cubicBezTo>
                  <a:cubicBezTo>
                    <a:pt x="2762" y="343"/>
                    <a:pt x="2732" y="362"/>
                    <a:pt x="2700" y="370"/>
                  </a:cubicBezTo>
                  <a:cubicBezTo>
                    <a:pt x="2686" y="374"/>
                    <a:pt x="2671" y="376"/>
                    <a:pt x="2656" y="376"/>
                  </a:cubicBezTo>
                  <a:cubicBezTo>
                    <a:pt x="2564" y="376"/>
                    <a:pt x="2474" y="300"/>
                    <a:pt x="2467" y="208"/>
                  </a:cubicBezTo>
                  <a:cubicBezTo>
                    <a:pt x="2454" y="204"/>
                    <a:pt x="2442" y="203"/>
                    <a:pt x="2430" y="203"/>
                  </a:cubicBezTo>
                  <a:cubicBezTo>
                    <a:pt x="2338" y="203"/>
                    <a:pt x="2259" y="290"/>
                    <a:pt x="2192" y="364"/>
                  </a:cubicBezTo>
                  <a:cubicBezTo>
                    <a:pt x="2139" y="422"/>
                    <a:pt x="2058" y="477"/>
                    <a:pt x="1985" y="477"/>
                  </a:cubicBezTo>
                  <a:cubicBezTo>
                    <a:pt x="1957" y="477"/>
                    <a:pt x="1929" y="468"/>
                    <a:pt x="1905" y="447"/>
                  </a:cubicBezTo>
                  <a:cubicBezTo>
                    <a:pt x="1933" y="368"/>
                    <a:pt x="1897" y="278"/>
                    <a:pt x="1835" y="220"/>
                  </a:cubicBezTo>
                  <a:cubicBezTo>
                    <a:pt x="1775" y="163"/>
                    <a:pt x="1693" y="133"/>
                    <a:pt x="1612" y="109"/>
                  </a:cubicBezTo>
                  <a:cubicBezTo>
                    <a:pt x="1487" y="70"/>
                    <a:pt x="1363" y="40"/>
                    <a:pt x="1235" y="19"/>
                  </a:cubicBezTo>
                  <a:cubicBezTo>
                    <a:pt x="1167" y="9"/>
                    <a:pt x="1099" y="1"/>
                    <a:pt x="10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51"/>
            <p:cNvSpPr/>
            <p:nvPr/>
          </p:nvSpPr>
          <p:spPr>
            <a:xfrm>
              <a:off x="7014385" y="1499107"/>
              <a:ext cx="96526" cy="52966"/>
            </a:xfrm>
            <a:custGeom>
              <a:rect b="b" l="l" r="r" t="t"/>
              <a:pathLst>
                <a:path extrusionOk="0" h="1864" w="3397">
                  <a:moveTo>
                    <a:pt x="1023" y="53"/>
                  </a:moveTo>
                  <a:cubicBezTo>
                    <a:pt x="1083" y="53"/>
                    <a:pt x="1151" y="60"/>
                    <a:pt x="1232" y="73"/>
                  </a:cubicBezTo>
                  <a:cubicBezTo>
                    <a:pt x="1359" y="92"/>
                    <a:pt x="1485" y="122"/>
                    <a:pt x="1605" y="161"/>
                  </a:cubicBezTo>
                  <a:cubicBezTo>
                    <a:pt x="1678" y="182"/>
                    <a:pt x="1759" y="210"/>
                    <a:pt x="1819" y="266"/>
                  </a:cubicBezTo>
                  <a:cubicBezTo>
                    <a:pt x="1869" y="313"/>
                    <a:pt x="1907" y="392"/>
                    <a:pt x="1882" y="465"/>
                  </a:cubicBezTo>
                  <a:lnTo>
                    <a:pt x="1875" y="482"/>
                  </a:lnTo>
                  <a:lnTo>
                    <a:pt x="1890" y="493"/>
                  </a:lnTo>
                  <a:cubicBezTo>
                    <a:pt x="1916" y="518"/>
                    <a:pt x="1950" y="529"/>
                    <a:pt x="1986" y="529"/>
                  </a:cubicBezTo>
                  <a:cubicBezTo>
                    <a:pt x="2072" y="529"/>
                    <a:pt x="2160" y="467"/>
                    <a:pt x="2214" y="407"/>
                  </a:cubicBezTo>
                  <a:cubicBezTo>
                    <a:pt x="2275" y="340"/>
                    <a:pt x="2352" y="254"/>
                    <a:pt x="2434" y="254"/>
                  </a:cubicBezTo>
                  <a:cubicBezTo>
                    <a:pt x="2437" y="254"/>
                    <a:pt x="2441" y="255"/>
                    <a:pt x="2445" y="255"/>
                  </a:cubicBezTo>
                  <a:cubicBezTo>
                    <a:pt x="2464" y="351"/>
                    <a:pt x="2556" y="428"/>
                    <a:pt x="2659" y="428"/>
                  </a:cubicBezTo>
                  <a:cubicBezTo>
                    <a:pt x="2676" y="428"/>
                    <a:pt x="2694" y="426"/>
                    <a:pt x="2709" y="422"/>
                  </a:cubicBezTo>
                  <a:cubicBezTo>
                    <a:pt x="2721" y="418"/>
                    <a:pt x="2734" y="414"/>
                    <a:pt x="2749" y="407"/>
                  </a:cubicBezTo>
                  <a:cubicBezTo>
                    <a:pt x="2766" y="401"/>
                    <a:pt x="2784" y="394"/>
                    <a:pt x="2801" y="392"/>
                  </a:cubicBezTo>
                  <a:cubicBezTo>
                    <a:pt x="2804" y="392"/>
                    <a:pt x="2807" y="392"/>
                    <a:pt x="2811" y="392"/>
                  </a:cubicBezTo>
                  <a:cubicBezTo>
                    <a:pt x="2846" y="392"/>
                    <a:pt x="2883" y="411"/>
                    <a:pt x="2921" y="431"/>
                  </a:cubicBezTo>
                  <a:cubicBezTo>
                    <a:pt x="2961" y="452"/>
                    <a:pt x="3004" y="473"/>
                    <a:pt x="3051" y="476"/>
                  </a:cubicBezTo>
                  <a:lnTo>
                    <a:pt x="3019" y="1116"/>
                  </a:lnTo>
                  <a:lnTo>
                    <a:pt x="3019" y="1116"/>
                  </a:lnTo>
                  <a:lnTo>
                    <a:pt x="3058" y="1099"/>
                  </a:lnTo>
                  <a:cubicBezTo>
                    <a:pt x="3075" y="1093"/>
                    <a:pt x="3092" y="1088"/>
                    <a:pt x="3109" y="1088"/>
                  </a:cubicBezTo>
                  <a:cubicBezTo>
                    <a:pt x="3216" y="1088"/>
                    <a:pt x="3315" y="1217"/>
                    <a:pt x="3330" y="1330"/>
                  </a:cubicBezTo>
                  <a:cubicBezTo>
                    <a:pt x="3341" y="1399"/>
                    <a:pt x="3328" y="1493"/>
                    <a:pt x="3261" y="1528"/>
                  </a:cubicBezTo>
                  <a:cubicBezTo>
                    <a:pt x="3240" y="1538"/>
                    <a:pt x="3216" y="1545"/>
                    <a:pt x="3180" y="1545"/>
                  </a:cubicBezTo>
                  <a:cubicBezTo>
                    <a:pt x="3165" y="1545"/>
                    <a:pt x="3150" y="1543"/>
                    <a:pt x="3137" y="1543"/>
                  </a:cubicBezTo>
                  <a:lnTo>
                    <a:pt x="2349" y="1495"/>
                  </a:lnTo>
                  <a:cubicBezTo>
                    <a:pt x="2331" y="1493"/>
                    <a:pt x="2312" y="1493"/>
                    <a:pt x="2293" y="1493"/>
                  </a:cubicBezTo>
                  <a:cubicBezTo>
                    <a:pt x="2250" y="1493"/>
                    <a:pt x="2188" y="1498"/>
                    <a:pt x="2139" y="1536"/>
                  </a:cubicBezTo>
                  <a:cubicBezTo>
                    <a:pt x="2113" y="1558"/>
                    <a:pt x="2096" y="1581"/>
                    <a:pt x="2081" y="1607"/>
                  </a:cubicBezTo>
                  <a:cubicBezTo>
                    <a:pt x="2072" y="1618"/>
                    <a:pt x="2064" y="1630"/>
                    <a:pt x="2055" y="1641"/>
                  </a:cubicBezTo>
                  <a:cubicBezTo>
                    <a:pt x="2019" y="1686"/>
                    <a:pt x="1961" y="1712"/>
                    <a:pt x="1892" y="1712"/>
                  </a:cubicBezTo>
                  <a:cubicBezTo>
                    <a:pt x="1802" y="1712"/>
                    <a:pt x="1695" y="1660"/>
                    <a:pt x="1665" y="1564"/>
                  </a:cubicBezTo>
                  <a:lnTo>
                    <a:pt x="1663" y="1549"/>
                  </a:lnTo>
                  <a:cubicBezTo>
                    <a:pt x="1657" y="1528"/>
                    <a:pt x="1650" y="1502"/>
                    <a:pt x="1629" y="1483"/>
                  </a:cubicBezTo>
                  <a:cubicBezTo>
                    <a:pt x="1603" y="1457"/>
                    <a:pt x="1567" y="1453"/>
                    <a:pt x="1543" y="1450"/>
                  </a:cubicBezTo>
                  <a:cubicBezTo>
                    <a:pt x="1509" y="1446"/>
                    <a:pt x="1470" y="1444"/>
                    <a:pt x="1432" y="1444"/>
                  </a:cubicBezTo>
                  <a:cubicBezTo>
                    <a:pt x="1354" y="1444"/>
                    <a:pt x="1297" y="1459"/>
                    <a:pt x="1249" y="1491"/>
                  </a:cubicBezTo>
                  <a:cubicBezTo>
                    <a:pt x="1192" y="1530"/>
                    <a:pt x="1155" y="1592"/>
                    <a:pt x="1121" y="1652"/>
                  </a:cubicBezTo>
                  <a:cubicBezTo>
                    <a:pt x="1080" y="1720"/>
                    <a:pt x="1042" y="1787"/>
                    <a:pt x="973" y="1806"/>
                  </a:cubicBezTo>
                  <a:cubicBezTo>
                    <a:pt x="962" y="1809"/>
                    <a:pt x="949" y="1811"/>
                    <a:pt x="936" y="1811"/>
                  </a:cubicBezTo>
                  <a:cubicBezTo>
                    <a:pt x="898" y="1811"/>
                    <a:pt x="854" y="1798"/>
                    <a:pt x="808" y="1783"/>
                  </a:cubicBezTo>
                  <a:lnTo>
                    <a:pt x="414" y="1654"/>
                  </a:lnTo>
                  <a:cubicBezTo>
                    <a:pt x="360" y="1637"/>
                    <a:pt x="309" y="1618"/>
                    <a:pt x="288" y="1577"/>
                  </a:cubicBezTo>
                  <a:cubicBezTo>
                    <a:pt x="270" y="1547"/>
                    <a:pt x="273" y="1508"/>
                    <a:pt x="275" y="1468"/>
                  </a:cubicBezTo>
                  <a:cubicBezTo>
                    <a:pt x="277" y="1446"/>
                    <a:pt x="277" y="1423"/>
                    <a:pt x="275" y="1401"/>
                  </a:cubicBezTo>
                  <a:cubicBezTo>
                    <a:pt x="270" y="1311"/>
                    <a:pt x="219" y="1232"/>
                    <a:pt x="172" y="1157"/>
                  </a:cubicBezTo>
                  <a:cubicBezTo>
                    <a:pt x="114" y="1065"/>
                    <a:pt x="60" y="979"/>
                    <a:pt x="88" y="891"/>
                  </a:cubicBezTo>
                  <a:cubicBezTo>
                    <a:pt x="105" y="844"/>
                    <a:pt x="140" y="808"/>
                    <a:pt x="178" y="771"/>
                  </a:cubicBezTo>
                  <a:cubicBezTo>
                    <a:pt x="191" y="756"/>
                    <a:pt x="204" y="743"/>
                    <a:pt x="217" y="728"/>
                  </a:cubicBezTo>
                  <a:cubicBezTo>
                    <a:pt x="326" y="606"/>
                    <a:pt x="373" y="435"/>
                    <a:pt x="345" y="274"/>
                  </a:cubicBezTo>
                  <a:lnTo>
                    <a:pt x="345" y="274"/>
                  </a:lnTo>
                  <a:cubicBezTo>
                    <a:pt x="353" y="275"/>
                    <a:pt x="361" y="275"/>
                    <a:pt x="368" y="275"/>
                  </a:cubicBezTo>
                  <a:cubicBezTo>
                    <a:pt x="474" y="275"/>
                    <a:pt x="568" y="221"/>
                    <a:pt x="662" y="167"/>
                  </a:cubicBezTo>
                  <a:cubicBezTo>
                    <a:pt x="716" y="137"/>
                    <a:pt x="774" y="105"/>
                    <a:pt x="830" y="84"/>
                  </a:cubicBezTo>
                  <a:cubicBezTo>
                    <a:pt x="888" y="63"/>
                    <a:pt x="949" y="53"/>
                    <a:pt x="1023" y="53"/>
                  </a:cubicBezTo>
                  <a:close/>
                  <a:moveTo>
                    <a:pt x="1029" y="0"/>
                  </a:moveTo>
                  <a:cubicBezTo>
                    <a:pt x="947" y="0"/>
                    <a:pt x="877" y="11"/>
                    <a:pt x="812" y="34"/>
                  </a:cubicBezTo>
                  <a:cubicBezTo>
                    <a:pt x="750" y="56"/>
                    <a:pt x="692" y="88"/>
                    <a:pt x="637" y="120"/>
                  </a:cubicBezTo>
                  <a:cubicBezTo>
                    <a:pt x="545" y="172"/>
                    <a:pt x="455" y="222"/>
                    <a:pt x="367" y="222"/>
                  </a:cubicBezTo>
                  <a:cubicBezTo>
                    <a:pt x="350" y="222"/>
                    <a:pt x="334" y="220"/>
                    <a:pt x="317" y="216"/>
                  </a:cubicBezTo>
                  <a:lnTo>
                    <a:pt x="275" y="208"/>
                  </a:lnTo>
                  <a:lnTo>
                    <a:pt x="285" y="249"/>
                  </a:lnTo>
                  <a:cubicBezTo>
                    <a:pt x="324" y="405"/>
                    <a:pt x="283" y="574"/>
                    <a:pt x="178" y="692"/>
                  </a:cubicBezTo>
                  <a:cubicBezTo>
                    <a:pt x="165" y="707"/>
                    <a:pt x="153" y="720"/>
                    <a:pt x="140" y="733"/>
                  </a:cubicBezTo>
                  <a:cubicBezTo>
                    <a:pt x="99" y="773"/>
                    <a:pt x="58" y="816"/>
                    <a:pt x="39" y="874"/>
                  </a:cubicBezTo>
                  <a:cubicBezTo>
                    <a:pt x="0" y="986"/>
                    <a:pt x="65" y="1086"/>
                    <a:pt x="125" y="1185"/>
                  </a:cubicBezTo>
                  <a:cubicBezTo>
                    <a:pt x="170" y="1255"/>
                    <a:pt x="217" y="1328"/>
                    <a:pt x="223" y="1405"/>
                  </a:cubicBezTo>
                  <a:cubicBezTo>
                    <a:pt x="223" y="1425"/>
                    <a:pt x="223" y="1444"/>
                    <a:pt x="221" y="1465"/>
                  </a:cubicBezTo>
                  <a:cubicBezTo>
                    <a:pt x="219" y="1510"/>
                    <a:pt x="217" y="1558"/>
                    <a:pt x="240" y="1603"/>
                  </a:cubicBezTo>
                  <a:cubicBezTo>
                    <a:pt x="273" y="1660"/>
                    <a:pt x="335" y="1684"/>
                    <a:pt x="397" y="1705"/>
                  </a:cubicBezTo>
                  <a:lnTo>
                    <a:pt x="791" y="1834"/>
                  </a:lnTo>
                  <a:cubicBezTo>
                    <a:pt x="840" y="1851"/>
                    <a:pt x="885" y="1864"/>
                    <a:pt x="932" y="1864"/>
                  </a:cubicBezTo>
                  <a:cubicBezTo>
                    <a:pt x="952" y="1864"/>
                    <a:pt x="971" y="1862"/>
                    <a:pt x="988" y="1858"/>
                  </a:cubicBezTo>
                  <a:cubicBezTo>
                    <a:pt x="1076" y="1832"/>
                    <a:pt x="1123" y="1755"/>
                    <a:pt x="1166" y="1678"/>
                  </a:cubicBezTo>
                  <a:cubicBezTo>
                    <a:pt x="1198" y="1624"/>
                    <a:pt x="1230" y="1566"/>
                    <a:pt x="1279" y="1534"/>
                  </a:cubicBezTo>
                  <a:cubicBezTo>
                    <a:pt x="1318" y="1508"/>
                    <a:pt x="1365" y="1498"/>
                    <a:pt x="1432" y="1498"/>
                  </a:cubicBezTo>
                  <a:cubicBezTo>
                    <a:pt x="1468" y="1498"/>
                    <a:pt x="1504" y="1500"/>
                    <a:pt x="1537" y="1504"/>
                  </a:cubicBezTo>
                  <a:cubicBezTo>
                    <a:pt x="1560" y="1506"/>
                    <a:pt x="1579" y="1508"/>
                    <a:pt x="1592" y="1521"/>
                  </a:cubicBezTo>
                  <a:cubicBezTo>
                    <a:pt x="1601" y="1530"/>
                    <a:pt x="1605" y="1547"/>
                    <a:pt x="1612" y="1564"/>
                  </a:cubicBezTo>
                  <a:lnTo>
                    <a:pt x="1616" y="1579"/>
                  </a:lnTo>
                  <a:cubicBezTo>
                    <a:pt x="1646" y="1688"/>
                    <a:pt x="1762" y="1765"/>
                    <a:pt x="1892" y="1765"/>
                  </a:cubicBezTo>
                  <a:cubicBezTo>
                    <a:pt x="1976" y="1765"/>
                    <a:pt x="2051" y="1733"/>
                    <a:pt x="2098" y="1675"/>
                  </a:cubicBezTo>
                  <a:cubicBezTo>
                    <a:pt x="2106" y="1663"/>
                    <a:pt x="2115" y="1650"/>
                    <a:pt x="2126" y="1637"/>
                  </a:cubicBezTo>
                  <a:cubicBezTo>
                    <a:pt x="2139" y="1613"/>
                    <a:pt x="2154" y="1594"/>
                    <a:pt x="2171" y="1579"/>
                  </a:cubicBezTo>
                  <a:cubicBezTo>
                    <a:pt x="2199" y="1558"/>
                    <a:pt x="2237" y="1547"/>
                    <a:pt x="2293" y="1547"/>
                  </a:cubicBezTo>
                  <a:cubicBezTo>
                    <a:pt x="2310" y="1547"/>
                    <a:pt x="2329" y="1547"/>
                    <a:pt x="2346" y="1549"/>
                  </a:cubicBezTo>
                  <a:lnTo>
                    <a:pt x="3133" y="1596"/>
                  </a:lnTo>
                  <a:lnTo>
                    <a:pt x="3180" y="1596"/>
                  </a:lnTo>
                  <a:cubicBezTo>
                    <a:pt x="3208" y="1596"/>
                    <a:pt x="3248" y="1594"/>
                    <a:pt x="3285" y="1577"/>
                  </a:cubicBezTo>
                  <a:cubicBezTo>
                    <a:pt x="3377" y="1530"/>
                    <a:pt x="3396" y="1410"/>
                    <a:pt x="3383" y="1322"/>
                  </a:cubicBezTo>
                  <a:cubicBezTo>
                    <a:pt x="3364" y="1187"/>
                    <a:pt x="3248" y="1035"/>
                    <a:pt x="3109" y="1035"/>
                  </a:cubicBezTo>
                  <a:cubicBezTo>
                    <a:pt x="3098" y="1035"/>
                    <a:pt x="3088" y="1037"/>
                    <a:pt x="3077" y="1039"/>
                  </a:cubicBezTo>
                  <a:lnTo>
                    <a:pt x="3107" y="411"/>
                  </a:lnTo>
                  <a:lnTo>
                    <a:pt x="3107" y="411"/>
                  </a:lnTo>
                  <a:lnTo>
                    <a:pt x="3073" y="420"/>
                  </a:lnTo>
                  <a:cubicBezTo>
                    <a:pt x="3067" y="421"/>
                    <a:pt x="3061" y="422"/>
                    <a:pt x="3055" y="422"/>
                  </a:cubicBezTo>
                  <a:cubicBezTo>
                    <a:pt x="3021" y="422"/>
                    <a:pt x="2984" y="403"/>
                    <a:pt x="2946" y="384"/>
                  </a:cubicBezTo>
                  <a:cubicBezTo>
                    <a:pt x="2904" y="361"/>
                    <a:pt x="2860" y="338"/>
                    <a:pt x="2812" y="338"/>
                  </a:cubicBezTo>
                  <a:cubicBezTo>
                    <a:pt x="2806" y="338"/>
                    <a:pt x="2800" y="338"/>
                    <a:pt x="2794" y="339"/>
                  </a:cubicBezTo>
                  <a:cubicBezTo>
                    <a:pt x="2771" y="341"/>
                    <a:pt x="2749" y="349"/>
                    <a:pt x="2728" y="358"/>
                  </a:cubicBezTo>
                  <a:cubicBezTo>
                    <a:pt x="2717" y="362"/>
                    <a:pt x="2706" y="369"/>
                    <a:pt x="2694" y="371"/>
                  </a:cubicBezTo>
                  <a:cubicBezTo>
                    <a:pt x="2683" y="375"/>
                    <a:pt x="2670" y="375"/>
                    <a:pt x="2659" y="375"/>
                  </a:cubicBezTo>
                  <a:cubicBezTo>
                    <a:pt x="2578" y="375"/>
                    <a:pt x="2501" y="309"/>
                    <a:pt x="2496" y="231"/>
                  </a:cubicBezTo>
                  <a:lnTo>
                    <a:pt x="2494" y="212"/>
                  </a:lnTo>
                  <a:lnTo>
                    <a:pt x="2475" y="208"/>
                  </a:lnTo>
                  <a:cubicBezTo>
                    <a:pt x="2462" y="204"/>
                    <a:pt x="2447" y="201"/>
                    <a:pt x="2432" y="201"/>
                  </a:cubicBezTo>
                  <a:cubicBezTo>
                    <a:pt x="2329" y="201"/>
                    <a:pt x="2244" y="296"/>
                    <a:pt x="2175" y="371"/>
                  </a:cubicBezTo>
                  <a:cubicBezTo>
                    <a:pt x="2130" y="420"/>
                    <a:pt x="2055" y="476"/>
                    <a:pt x="1986" y="476"/>
                  </a:cubicBezTo>
                  <a:cubicBezTo>
                    <a:pt x="1969" y="476"/>
                    <a:pt x="1952" y="471"/>
                    <a:pt x="1937" y="463"/>
                  </a:cubicBezTo>
                  <a:cubicBezTo>
                    <a:pt x="1961" y="375"/>
                    <a:pt x="1914" y="281"/>
                    <a:pt x="1856" y="227"/>
                  </a:cubicBezTo>
                  <a:cubicBezTo>
                    <a:pt x="1787" y="163"/>
                    <a:pt x="1699" y="133"/>
                    <a:pt x="1622" y="109"/>
                  </a:cubicBezTo>
                  <a:cubicBezTo>
                    <a:pt x="1498" y="71"/>
                    <a:pt x="1369" y="41"/>
                    <a:pt x="1241" y="19"/>
                  </a:cubicBezTo>
                  <a:cubicBezTo>
                    <a:pt x="1157" y="6"/>
                    <a:pt x="1091" y="0"/>
                    <a:pt x="10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51"/>
            <p:cNvSpPr/>
            <p:nvPr/>
          </p:nvSpPr>
          <p:spPr>
            <a:xfrm>
              <a:off x="7106360" y="1501863"/>
              <a:ext cx="54386" cy="43759"/>
            </a:xfrm>
            <a:custGeom>
              <a:rect b="b" l="l" r="r" t="t"/>
              <a:pathLst>
                <a:path extrusionOk="0" h="1540" w="1914">
                  <a:moveTo>
                    <a:pt x="907" y="0"/>
                  </a:moveTo>
                  <a:cubicBezTo>
                    <a:pt x="796" y="0"/>
                    <a:pt x="686" y="28"/>
                    <a:pt x="592" y="87"/>
                  </a:cubicBezTo>
                  <a:cubicBezTo>
                    <a:pt x="547" y="115"/>
                    <a:pt x="504" y="149"/>
                    <a:pt x="453" y="162"/>
                  </a:cubicBezTo>
                  <a:cubicBezTo>
                    <a:pt x="432" y="167"/>
                    <a:pt x="411" y="169"/>
                    <a:pt x="390" y="169"/>
                  </a:cubicBezTo>
                  <a:cubicBezTo>
                    <a:pt x="367" y="169"/>
                    <a:pt x="343" y="167"/>
                    <a:pt x="320" y="167"/>
                  </a:cubicBezTo>
                  <a:cubicBezTo>
                    <a:pt x="303" y="167"/>
                    <a:pt x="287" y="168"/>
                    <a:pt x="271" y="171"/>
                  </a:cubicBezTo>
                  <a:cubicBezTo>
                    <a:pt x="106" y="199"/>
                    <a:pt x="37" y="396"/>
                    <a:pt x="1" y="559"/>
                  </a:cubicBezTo>
                  <a:cubicBezTo>
                    <a:pt x="86" y="604"/>
                    <a:pt x="172" y="649"/>
                    <a:pt x="258" y="691"/>
                  </a:cubicBezTo>
                  <a:cubicBezTo>
                    <a:pt x="204" y="927"/>
                    <a:pt x="352" y="1191"/>
                    <a:pt x="581" y="1268"/>
                  </a:cubicBezTo>
                  <a:cubicBezTo>
                    <a:pt x="590" y="1347"/>
                    <a:pt x="571" y="1431"/>
                    <a:pt x="523" y="1497"/>
                  </a:cubicBezTo>
                  <a:cubicBezTo>
                    <a:pt x="604" y="1527"/>
                    <a:pt x="687" y="1539"/>
                    <a:pt x="771" y="1539"/>
                  </a:cubicBezTo>
                  <a:cubicBezTo>
                    <a:pt x="937" y="1539"/>
                    <a:pt x="1107" y="1492"/>
                    <a:pt x="1269" y="1446"/>
                  </a:cubicBezTo>
                  <a:cubicBezTo>
                    <a:pt x="1286" y="1439"/>
                    <a:pt x="1303" y="1435"/>
                    <a:pt x="1318" y="1422"/>
                  </a:cubicBezTo>
                  <a:cubicBezTo>
                    <a:pt x="1333" y="1407"/>
                    <a:pt x="1340" y="1386"/>
                    <a:pt x="1348" y="1364"/>
                  </a:cubicBezTo>
                  <a:cubicBezTo>
                    <a:pt x="1389" y="1233"/>
                    <a:pt x="1432" y="1101"/>
                    <a:pt x="1436" y="961"/>
                  </a:cubicBezTo>
                  <a:cubicBezTo>
                    <a:pt x="1438" y="925"/>
                    <a:pt x="1438" y="886"/>
                    <a:pt x="1460" y="859"/>
                  </a:cubicBezTo>
                  <a:cubicBezTo>
                    <a:pt x="1475" y="837"/>
                    <a:pt x="1498" y="824"/>
                    <a:pt x="1522" y="814"/>
                  </a:cubicBezTo>
                  <a:cubicBezTo>
                    <a:pt x="1593" y="779"/>
                    <a:pt x="1670" y="756"/>
                    <a:pt x="1745" y="739"/>
                  </a:cubicBezTo>
                  <a:cubicBezTo>
                    <a:pt x="1818" y="724"/>
                    <a:pt x="1908" y="696"/>
                    <a:pt x="1912" y="623"/>
                  </a:cubicBezTo>
                  <a:cubicBezTo>
                    <a:pt x="1914" y="589"/>
                    <a:pt x="1893" y="559"/>
                    <a:pt x="1873" y="531"/>
                  </a:cubicBezTo>
                  <a:cubicBezTo>
                    <a:pt x="1800" y="428"/>
                    <a:pt x="1713" y="314"/>
                    <a:pt x="1586" y="304"/>
                  </a:cubicBezTo>
                  <a:cubicBezTo>
                    <a:pt x="1579" y="303"/>
                    <a:pt x="1572" y="303"/>
                    <a:pt x="1565" y="303"/>
                  </a:cubicBezTo>
                  <a:cubicBezTo>
                    <a:pt x="1557" y="303"/>
                    <a:pt x="1549" y="303"/>
                    <a:pt x="1541" y="303"/>
                  </a:cubicBezTo>
                  <a:cubicBezTo>
                    <a:pt x="1516" y="303"/>
                    <a:pt x="1492" y="302"/>
                    <a:pt x="1468" y="293"/>
                  </a:cubicBezTo>
                  <a:cubicBezTo>
                    <a:pt x="1432" y="278"/>
                    <a:pt x="1406" y="242"/>
                    <a:pt x="1380" y="212"/>
                  </a:cubicBezTo>
                  <a:cubicBezTo>
                    <a:pt x="1265" y="74"/>
                    <a:pt x="1086" y="0"/>
                    <a:pt x="9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51"/>
            <p:cNvSpPr/>
            <p:nvPr/>
          </p:nvSpPr>
          <p:spPr>
            <a:xfrm>
              <a:off x="7105507" y="1501095"/>
              <a:ext cx="56034" cy="45265"/>
            </a:xfrm>
            <a:custGeom>
              <a:rect b="b" l="l" r="r" t="t"/>
              <a:pathLst>
                <a:path extrusionOk="0" h="1593" w="1972">
                  <a:moveTo>
                    <a:pt x="937" y="54"/>
                  </a:moveTo>
                  <a:cubicBezTo>
                    <a:pt x="1115" y="54"/>
                    <a:pt x="1284" y="129"/>
                    <a:pt x="1389" y="256"/>
                  </a:cubicBezTo>
                  <a:lnTo>
                    <a:pt x="1400" y="269"/>
                  </a:lnTo>
                  <a:cubicBezTo>
                    <a:pt x="1423" y="296"/>
                    <a:pt x="1449" y="329"/>
                    <a:pt x="1490" y="346"/>
                  </a:cubicBezTo>
                  <a:cubicBezTo>
                    <a:pt x="1515" y="356"/>
                    <a:pt x="1543" y="356"/>
                    <a:pt x="1573" y="356"/>
                  </a:cubicBezTo>
                  <a:lnTo>
                    <a:pt x="1584" y="356"/>
                  </a:lnTo>
                  <a:cubicBezTo>
                    <a:pt x="1595" y="356"/>
                    <a:pt x="1603" y="356"/>
                    <a:pt x="1614" y="358"/>
                  </a:cubicBezTo>
                  <a:cubicBezTo>
                    <a:pt x="1728" y="367"/>
                    <a:pt x="1811" y="474"/>
                    <a:pt x="1882" y="573"/>
                  </a:cubicBezTo>
                  <a:cubicBezTo>
                    <a:pt x="1901" y="601"/>
                    <a:pt x="1916" y="624"/>
                    <a:pt x="1916" y="650"/>
                  </a:cubicBezTo>
                  <a:cubicBezTo>
                    <a:pt x="1912" y="701"/>
                    <a:pt x="1837" y="725"/>
                    <a:pt x="1770" y="740"/>
                  </a:cubicBezTo>
                  <a:cubicBezTo>
                    <a:pt x="1691" y="757"/>
                    <a:pt x="1614" y="783"/>
                    <a:pt x="1541" y="815"/>
                  </a:cubicBezTo>
                  <a:cubicBezTo>
                    <a:pt x="1515" y="828"/>
                    <a:pt x="1488" y="843"/>
                    <a:pt x="1468" y="868"/>
                  </a:cubicBezTo>
                  <a:cubicBezTo>
                    <a:pt x="1443" y="903"/>
                    <a:pt x="1443" y="943"/>
                    <a:pt x="1440" y="978"/>
                  </a:cubicBezTo>
                  <a:lnTo>
                    <a:pt x="1440" y="988"/>
                  </a:lnTo>
                  <a:cubicBezTo>
                    <a:pt x="1434" y="1123"/>
                    <a:pt x="1393" y="1256"/>
                    <a:pt x="1353" y="1385"/>
                  </a:cubicBezTo>
                  <a:cubicBezTo>
                    <a:pt x="1346" y="1402"/>
                    <a:pt x="1340" y="1419"/>
                    <a:pt x="1329" y="1428"/>
                  </a:cubicBezTo>
                  <a:cubicBezTo>
                    <a:pt x="1320" y="1436"/>
                    <a:pt x="1305" y="1443"/>
                    <a:pt x="1290" y="1447"/>
                  </a:cubicBezTo>
                  <a:cubicBezTo>
                    <a:pt x="1123" y="1496"/>
                    <a:pt x="961" y="1539"/>
                    <a:pt x="802" y="1539"/>
                  </a:cubicBezTo>
                  <a:cubicBezTo>
                    <a:pt x="725" y="1539"/>
                    <a:pt x="658" y="1530"/>
                    <a:pt x="594" y="1509"/>
                  </a:cubicBezTo>
                  <a:cubicBezTo>
                    <a:pt x="631" y="1445"/>
                    <a:pt x="646" y="1365"/>
                    <a:pt x="639" y="1293"/>
                  </a:cubicBezTo>
                  <a:lnTo>
                    <a:pt x="637" y="1275"/>
                  </a:lnTo>
                  <a:lnTo>
                    <a:pt x="620" y="1269"/>
                  </a:lnTo>
                  <a:cubicBezTo>
                    <a:pt x="404" y="1198"/>
                    <a:pt x="262" y="948"/>
                    <a:pt x="314" y="725"/>
                  </a:cubicBezTo>
                  <a:lnTo>
                    <a:pt x="318" y="706"/>
                  </a:lnTo>
                  <a:lnTo>
                    <a:pt x="61" y="571"/>
                  </a:lnTo>
                  <a:cubicBezTo>
                    <a:pt x="112" y="356"/>
                    <a:pt x="191" y="243"/>
                    <a:pt x="305" y="224"/>
                  </a:cubicBezTo>
                  <a:cubicBezTo>
                    <a:pt x="318" y="221"/>
                    <a:pt x="331" y="221"/>
                    <a:pt x="344" y="221"/>
                  </a:cubicBezTo>
                  <a:cubicBezTo>
                    <a:pt x="357" y="221"/>
                    <a:pt x="370" y="221"/>
                    <a:pt x="384" y="221"/>
                  </a:cubicBezTo>
                  <a:cubicBezTo>
                    <a:pt x="398" y="222"/>
                    <a:pt x="411" y="223"/>
                    <a:pt x="423" y="223"/>
                  </a:cubicBezTo>
                  <a:cubicBezTo>
                    <a:pt x="448" y="223"/>
                    <a:pt x="471" y="221"/>
                    <a:pt x="489" y="215"/>
                  </a:cubicBezTo>
                  <a:cubicBezTo>
                    <a:pt x="534" y="204"/>
                    <a:pt x="571" y="181"/>
                    <a:pt x="607" y="155"/>
                  </a:cubicBezTo>
                  <a:cubicBezTo>
                    <a:pt x="618" y="149"/>
                    <a:pt x="626" y="142"/>
                    <a:pt x="637" y="136"/>
                  </a:cubicBezTo>
                  <a:cubicBezTo>
                    <a:pt x="723" y="82"/>
                    <a:pt x="828" y="54"/>
                    <a:pt x="937" y="54"/>
                  </a:cubicBezTo>
                  <a:close/>
                  <a:moveTo>
                    <a:pt x="937" y="1"/>
                  </a:moveTo>
                  <a:cubicBezTo>
                    <a:pt x="817" y="1"/>
                    <a:pt x="703" y="31"/>
                    <a:pt x="609" y="91"/>
                  </a:cubicBezTo>
                  <a:cubicBezTo>
                    <a:pt x="598" y="97"/>
                    <a:pt x="588" y="104"/>
                    <a:pt x="577" y="112"/>
                  </a:cubicBezTo>
                  <a:cubicBezTo>
                    <a:pt x="543" y="134"/>
                    <a:pt x="513" y="155"/>
                    <a:pt x="476" y="164"/>
                  </a:cubicBezTo>
                  <a:cubicBezTo>
                    <a:pt x="461" y="168"/>
                    <a:pt x="443" y="169"/>
                    <a:pt x="422" y="169"/>
                  </a:cubicBezTo>
                  <a:cubicBezTo>
                    <a:pt x="410" y="169"/>
                    <a:pt x="398" y="169"/>
                    <a:pt x="384" y="168"/>
                  </a:cubicBezTo>
                  <a:cubicBezTo>
                    <a:pt x="354" y="168"/>
                    <a:pt x="324" y="168"/>
                    <a:pt x="296" y="172"/>
                  </a:cubicBezTo>
                  <a:cubicBezTo>
                    <a:pt x="86" y="206"/>
                    <a:pt x="24" y="487"/>
                    <a:pt x="5" y="579"/>
                  </a:cubicBezTo>
                  <a:lnTo>
                    <a:pt x="1" y="598"/>
                  </a:lnTo>
                  <a:lnTo>
                    <a:pt x="256" y="733"/>
                  </a:lnTo>
                  <a:cubicBezTo>
                    <a:pt x="215" y="971"/>
                    <a:pt x="361" y="1228"/>
                    <a:pt x="588" y="1314"/>
                  </a:cubicBezTo>
                  <a:cubicBezTo>
                    <a:pt x="590" y="1383"/>
                    <a:pt x="571" y="1451"/>
                    <a:pt x="532" y="1509"/>
                  </a:cubicBezTo>
                  <a:lnTo>
                    <a:pt x="513" y="1537"/>
                  </a:lnTo>
                  <a:lnTo>
                    <a:pt x="545" y="1548"/>
                  </a:lnTo>
                  <a:cubicBezTo>
                    <a:pt x="622" y="1580"/>
                    <a:pt x="708" y="1593"/>
                    <a:pt x="802" y="1593"/>
                  </a:cubicBezTo>
                  <a:cubicBezTo>
                    <a:pt x="967" y="1593"/>
                    <a:pt x="1134" y="1548"/>
                    <a:pt x="1305" y="1498"/>
                  </a:cubicBezTo>
                  <a:cubicBezTo>
                    <a:pt x="1325" y="1492"/>
                    <a:pt x="1346" y="1485"/>
                    <a:pt x="1365" y="1468"/>
                  </a:cubicBezTo>
                  <a:cubicBezTo>
                    <a:pt x="1387" y="1449"/>
                    <a:pt x="1395" y="1425"/>
                    <a:pt x="1402" y="1400"/>
                  </a:cubicBezTo>
                  <a:cubicBezTo>
                    <a:pt x="1445" y="1269"/>
                    <a:pt x="1488" y="1134"/>
                    <a:pt x="1494" y="991"/>
                  </a:cubicBezTo>
                  <a:lnTo>
                    <a:pt x="1494" y="980"/>
                  </a:lnTo>
                  <a:cubicBezTo>
                    <a:pt x="1496" y="950"/>
                    <a:pt x="1496" y="920"/>
                    <a:pt x="1511" y="901"/>
                  </a:cubicBezTo>
                  <a:cubicBezTo>
                    <a:pt x="1522" y="883"/>
                    <a:pt x="1543" y="873"/>
                    <a:pt x="1565" y="864"/>
                  </a:cubicBezTo>
                  <a:cubicBezTo>
                    <a:pt x="1633" y="832"/>
                    <a:pt x="1706" y="808"/>
                    <a:pt x="1781" y="791"/>
                  </a:cubicBezTo>
                  <a:cubicBezTo>
                    <a:pt x="1835" y="781"/>
                    <a:pt x="1963" y="753"/>
                    <a:pt x="1968" y="652"/>
                  </a:cubicBezTo>
                  <a:cubicBezTo>
                    <a:pt x="1972" y="607"/>
                    <a:pt x="1944" y="571"/>
                    <a:pt x="1925" y="543"/>
                  </a:cubicBezTo>
                  <a:cubicBezTo>
                    <a:pt x="1848" y="433"/>
                    <a:pt x="1755" y="316"/>
                    <a:pt x="1618" y="305"/>
                  </a:cubicBezTo>
                  <a:cubicBezTo>
                    <a:pt x="1608" y="303"/>
                    <a:pt x="1595" y="303"/>
                    <a:pt x="1584" y="303"/>
                  </a:cubicBezTo>
                  <a:lnTo>
                    <a:pt x="1573" y="303"/>
                  </a:lnTo>
                  <a:cubicBezTo>
                    <a:pt x="1550" y="303"/>
                    <a:pt x="1528" y="303"/>
                    <a:pt x="1509" y="294"/>
                  </a:cubicBezTo>
                  <a:cubicBezTo>
                    <a:pt x="1483" y="284"/>
                    <a:pt x="1462" y="260"/>
                    <a:pt x="1440" y="234"/>
                  </a:cubicBezTo>
                  <a:lnTo>
                    <a:pt x="1430" y="221"/>
                  </a:lnTo>
                  <a:cubicBezTo>
                    <a:pt x="1314" y="82"/>
                    <a:pt x="1130" y="1"/>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51"/>
            <p:cNvSpPr/>
            <p:nvPr/>
          </p:nvSpPr>
          <p:spPr>
            <a:xfrm>
              <a:off x="7177592" y="1521354"/>
              <a:ext cx="96810" cy="34837"/>
            </a:xfrm>
            <a:custGeom>
              <a:rect b="b" l="l" r="r" t="t"/>
              <a:pathLst>
                <a:path extrusionOk="0" h="1226" w="3407">
                  <a:moveTo>
                    <a:pt x="501" y="1"/>
                  </a:moveTo>
                  <a:cubicBezTo>
                    <a:pt x="410" y="1"/>
                    <a:pt x="311" y="55"/>
                    <a:pt x="232" y="108"/>
                  </a:cubicBezTo>
                  <a:cubicBezTo>
                    <a:pt x="198" y="132"/>
                    <a:pt x="165" y="153"/>
                    <a:pt x="131" y="177"/>
                  </a:cubicBezTo>
                  <a:cubicBezTo>
                    <a:pt x="97" y="200"/>
                    <a:pt x="58" y="226"/>
                    <a:pt x="41" y="267"/>
                  </a:cubicBezTo>
                  <a:cubicBezTo>
                    <a:pt x="0" y="359"/>
                    <a:pt x="93" y="455"/>
                    <a:pt x="185" y="500"/>
                  </a:cubicBezTo>
                  <a:cubicBezTo>
                    <a:pt x="275" y="543"/>
                    <a:pt x="386" y="575"/>
                    <a:pt x="429" y="667"/>
                  </a:cubicBezTo>
                  <a:cubicBezTo>
                    <a:pt x="452" y="712"/>
                    <a:pt x="459" y="772"/>
                    <a:pt x="504" y="796"/>
                  </a:cubicBezTo>
                  <a:cubicBezTo>
                    <a:pt x="517" y="802"/>
                    <a:pt x="531" y="805"/>
                    <a:pt x="546" y="805"/>
                  </a:cubicBezTo>
                  <a:cubicBezTo>
                    <a:pt x="561" y="805"/>
                    <a:pt x="576" y="802"/>
                    <a:pt x="590" y="800"/>
                  </a:cubicBezTo>
                  <a:cubicBezTo>
                    <a:pt x="707" y="785"/>
                    <a:pt x="824" y="777"/>
                    <a:pt x="942" y="777"/>
                  </a:cubicBezTo>
                  <a:cubicBezTo>
                    <a:pt x="1002" y="777"/>
                    <a:pt x="1063" y="779"/>
                    <a:pt x="1123" y="783"/>
                  </a:cubicBezTo>
                  <a:cubicBezTo>
                    <a:pt x="1241" y="792"/>
                    <a:pt x="1372" y="817"/>
                    <a:pt x="1440" y="912"/>
                  </a:cubicBezTo>
                  <a:cubicBezTo>
                    <a:pt x="1462" y="942"/>
                    <a:pt x="1479" y="980"/>
                    <a:pt x="1513" y="993"/>
                  </a:cubicBezTo>
                  <a:cubicBezTo>
                    <a:pt x="1523" y="997"/>
                    <a:pt x="1534" y="999"/>
                    <a:pt x="1545" y="999"/>
                  </a:cubicBezTo>
                  <a:cubicBezTo>
                    <a:pt x="1563" y="999"/>
                    <a:pt x="1581" y="994"/>
                    <a:pt x="1599" y="989"/>
                  </a:cubicBezTo>
                  <a:cubicBezTo>
                    <a:pt x="1703" y="964"/>
                    <a:pt x="1813" y="947"/>
                    <a:pt x="1922" y="947"/>
                  </a:cubicBezTo>
                  <a:cubicBezTo>
                    <a:pt x="2089" y="947"/>
                    <a:pt x="2251" y="986"/>
                    <a:pt x="2379" y="1092"/>
                  </a:cubicBezTo>
                  <a:cubicBezTo>
                    <a:pt x="2446" y="1149"/>
                    <a:pt x="2516" y="1226"/>
                    <a:pt x="2598" y="1226"/>
                  </a:cubicBezTo>
                  <a:cubicBezTo>
                    <a:pt x="2608" y="1226"/>
                    <a:pt x="2617" y="1225"/>
                    <a:pt x="2627" y="1222"/>
                  </a:cubicBezTo>
                  <a:cubicBezTo>
                    <a:pt x="2726" y="1201"/>
                    <a:pt x="2758" y="1083"/>
                    <a:pt x="2773" y="985"/>
                  </a:cubicBezTo>
                  <a:cubicBezTo>
                    <a:pt x="2832" y="992"/>
                    <a:pt x="2893" y="998"/>
                    <a:pt x="2954" y="998"/>
                  </a:cubicBezTo>
                  <a:cubicBezTo>
                    <a:pt x="3036" y="998"/>
                    <a:pt x="3116" y="987"/>
                    <a:pt x="3188" y="952"/>
                  </a:cubicBezTo>
                  <a:cubicBezTo>
                    <a:pt x="3315" y="890"/>
                    <a:pt x="3407" y="734"/>
                    <a:pt x="3347" y="605"/>
                  </a:cubicBezTo>
                  <a:cubicBezTo>
                    <a:pt x="3285" y="468"/>
                    <a:pt x="3103" y="445"/>
                    <a:pt x="2951" y="438"/>
                  </a:cubicBezTo>
                  <a:cubicBezTo>
                    <a:pt x="2657" y="430"/>
                    <a:pt x="2366" y="419"/>
                    <a:pt x="2074" y="410"/>
                  </a:cubicBezTo>
                  <a:cubicBezTo>
                    <a:pt x="1950" y="406"/>
                    <a:pt x="1789" y="372"/>
                    <a:pt x="1770" y="248"/>
                  </a:cubicBezTo>
                  <a:cubicBezTo>
                    <a:pt x="1474" y="230"/>
                    <a:pt x="1179" y="211"/>
                    <a:pt x="881" y="194"/>
                  </a:cubicBezTo>
                  <a:cubicBezTo>
                    <a:pt x="836" y="192"/>
                    <a:pt x="787" y="188"/>
                    <a:pt x="746" y="164"/>
                  </a:cubicBezTo>
                  <a:cubicBezTo>
                    <a:pt x="690" y="132"/>
                    <a:pt x="660" y="68"/>
                    <a:pt x="607" y="31"/>
                  </a:cubicBezTo>
                  <a:cubicBezTo>
                    <a:pt x="574" y="9"/>
                    <a:pt x="538" y="1"/>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51"/>
            <p:cNvSpPr/>
            <p:nvPr/>
          </p:nvSpPr>
          <p:spPr>
            <a:xfrm>
              <a:off x="7176740" y="1520587"/>
              <a:ext cx="98600" cy="36371"/>
            </a:xfrm>
            <a:custGeom>
              <a:rect b="b" l="l" r="r" t="t"/>
              <a:pathLst>
                <a:path extrusionOk="0" h="1280" w="3470">
                  <a:moveTo>
                    <a:pt x="529" y="54"/>
                  </a:moveTo>
                  <a:cubicBezTo>
                    <a:pt x="564" y="54"/>
                    <a:pt x="595" y="63"/>
                    <a:pt x="622" y="82"/>
                  </a:cubicBezTo>
                  <a:cubicBezTo>
                    <a:pt x="643" y="97"/>
                    <a:pt x="662" y="118"/>
                    <a:pt x="682" y="140"/>
                  </a:cubicBezTo>
                  <a:cubicBezTo>
                    <a:pt x="705" y="167"/>
                    <a:pt x="729" y="195"/>
                    <a:pt x="763" y="215"/>
                  </a:cubicBezTo>
                  <a:cubicBezTo>
                    <a:pt x="810" y="240"/>
                    <a:pt x="864" y="245"/>
                    <a:pt x="911" y="247"/>
                  </a:cubicBezTo>
                  <a:lnTo>
                    <a:pt x="1779" y="300"/>
                  </a:lnTo>
                  <a:cubicBezTo>
                    <a:pt x="1815" y="435"/>
                    <a:pt x="1995" y="461"/>
                    <a:pt x="2104" y="463"/>
                  </a:cubicBezTo>
                  <a:lnTo>
                    <a:pt x="2978" y="493"/>
                  </a:lnTo>
                  <a:cubicBezTo>
                    <a:pt x="3122" y="497"/>
                    <a:pt x="3296" y="519"/>
                    <a:pt x="3353" y="645"/>
                  </a:cubicBezTo>
                  <a:cubicBezTo>
                    <a:pt x="3407" y="761"/>
                    <a:pt x="3319" y="900"/>
                    <a:pt x="3206" y="954"/>
                  </a:cubicBezTo>
                  <a:cubicBezTo>
                    <a:pt x="3146" y="984"/>
                    <a:pt x="3073" y="999"/>
                    <a:pt x="2983" y="999"/>
                  </a:cubicBezTo>
                  <a:cubicBezTo>
                    <a:pt x="2923" y="999"/>
                    <a:pt x="2861" y="990"/>
                    <a:pt x="2807" y="984"/>
                  </a:cubicBezTo>
                  <a:lnTo>
                    <a:pt x="2781" y="982"/>
                  </a:lnTo>
                  <a:lnTo>
                    <a:pt x="2777" y="1007"/>
                  </a:lnTo>
                  <a:cubicBezTo>
                    <a:pt x="2758" y="1140"/>
                    <a:pt x="2715" y="1211"/>
                    <a:pt x="2653" y="1224"/>
                  </a:cubicBezTo>
                  <a:cubicBezTo>
                    <a:pt x="2645" y="1225"/>
                    <a:pt x="2638" y="1226"/>
                    <a:pt x="2630" y="1226"/>
                  </a:cubicBezTo>
                  <a:cubicBezTo>
                    <a:pt x="2573" y="1226"/>
                    <a:pt x="2515" y="1179"/>
                    <a:pt x="2462" y="1132"/>
                  </a:cubicBezTo>
                  <a:cubicBezTo>
                    <a:pt x="2449" y="1121"/>
                    <a:pt x="2439" y="1110"/>
                    <a:pt x="2426" y="1099"/>
                  </a:cubicBezTo>
                  <a:cubicBezTo>
                    <a:pt x="2306" y="999"/>
                    <a:pt x="2145" y="947"/>
                    <a:pt x="1950" y="947"/>
                  </a:cubicBezTo>
                  <a:cubicBezTo>
                    <a:pt x="1847" y="947"/>
                    <a:pt x="1738" y="962"/>
                    <a:pt x="1622" y="990"/>
                  </a:cubicBezTo>
                  <a:cubicBezTo>
                    <a:pt x="1607" y="994"/>
                    <a:pt x="1590" y="999"/>
                    <a:pt x="1575" y="999"/>
                  </a:cubicBezTo>
                  <a:cubicBezTo>
                    <a:pt x="1567" y="999"/>
                    <a:pt x="1560" y="997"/>
                    <a:pt x="1554" y="994"/>
                  </a:cubicBezTo>
                  <a:cubicBezTo>
                    <a:pt x="1534" y="988"/>
                    <a:pt x="1522" y="967"/>
                    <a:pt x="1507" y="945"/>
                  </a:cubicBezTo>
                  <a:cubicBezTo>
                    <a:pt x="1502" y="939"/>
                    <a:pt x="1498" y="930"/>
                    <a:pt x="1492" y="924"/>
                  </a:cubicBezTo>
                  <a:cubicBezTo>
                    <a:pt x="1414" y="817"/>
                    <a:pt x="1271" y="793"/>
                    <a:pt x="1155" y="784"/>
                  </a:cubicBezTo>
                  <a:cubicBezTo>
                    <a:pt x="1091" y="780"/>
                    <a:pt x="1026" y="777"/>
                    <a:pt x="961" y="777"/>
                  </a:cubicBezTo>
                  <a:cubicBezTo>
                    <a:pt x="845" y="777"/>
                    <a:pt x="730" y="785"/>
                    <a:pt x="617" y="802"/>
                  </a:cubicBezTo>
                  <a:cubicBezTo>
                    <a:pt x="605" y="804"/>
                    <a:pt x="591" y="805"/>
                    <a:pt x="579" y="805"/>
                  </a:cubicBezTo>
                  <a:cubicBezTo>
                    <a:pt x="567" y="805"/>
                    <a:pt x="555" y="804"/>
                    <a:pt x="547" y="799"/>
                  </a:cubicBezTo>
                  <a:cubicBezTo>
                    <a:pt x="523" y="787"/>
                    <a:pt x="515" y="759"/>
                    <a:pt x="502" y="727"/>
                  </a:cubicBezTo>
                  <a:cubicBezTo>
                    <a:pt x="497" y="712"/>
                    <a:pt x="491" y="697"/>
                    <a:pt x="485" y="682"/>
                  </a:cubicBezTo>
                  <a:cubicBezTo>
                    <a:pt x="444" y="600"/>
                    <a:pt x="358" y="562"/>
                    <a:pt x="277" y="525"/>
                  </a:cubicBezTo>
                  <a:cubicBezTo>
                    <a:pt x="260" y="519"/>
                    <a:pt x="243" y="510"/>
                    <a:pt x="225" y="504"/>
                  </a:cubicBezTo>
                  <a:cubicBezTo>
                    <a:pt x="150" y="467"/>
                    <a:pt x="63" y="382"/>
                    <a:pt x="97" y="305"/>
                  </a:cubicBezTo>
                  <a:cubicBezTo>
                    <a:pt x="112" y="270"/>
                    <a:pt x="148" y="245"/>
                    <a:pt x="176" y="225"/>
                  </a:cubicBezTo>
                  <a:lnTo>
                    <a:pt x="277" y="159"/>
                  </a:lnTo>
                  <a:cubicBezTo>
                    <a:pt x="380" y="88"/>
                    <a:pt x="462" y="54"/>
                    <a:pt x="529" y="54"/>
                  </a:cubicBezTo>
                  <a:close/>
                  <a:moveTo>
                    <a:pt x="530" y="0"/>
                  </a:moveTo>
                  <a:cubicBezTo>
                    <a:pt x="450" y="0"/>
                    <a:pt x="360" y="37"/>
                    <a:pt x="247" y="114"/>
                  </a:cubicBezTo>
                  <a:lnTo>
                    <a:pt x="146" y="180"/>
                  </a:lnTo>
                  <a:cubicBezTo>
                    <a:pt x="112" y="204"/>
                    <a:pt x="69" y="234"/>
                    <a:pt x="48" y="283"/>
                  </a:cubicBezTo>
                  <a:cubicBezTo>
                    <a:pt x="0" y="386"/>
                    <a:pt x="93" y="499"/>
                    <a:pt x="202" y="551"/>
                  </a:cubicBezTo>
                  <a:cubicBezTo>
                    <a:pt x="219" y="559"/>
                    <a:pt x="238" y="568"/>
                    <a:pt x="255" y="574"/>
                  </a:cubicBezTo>
                  <a:cubicBezTo>
                    <a:pt x="333" y="609"/>
                    <a:pt x="403" y="641"/>
                    <a:pt x="435" y="705"/>
                  </a:cubicBezTo>
                  <a:cubicBezTo>
                    <a:pt x="442" y="718"/>
                    <a:pt x="446" y="731"/>
                    <a:pt x="452" y="744"/>
                  </a:cubicBezTo>
                  <a:cubicBezTo>
                    <a:pt x="465" y="782"/>
                    <a:pt x="480" y="825"/>
                    <a:pt x="523" y="847"/>
                  </a:cubicBezTo>
                  <a:cubicBezTo>
                    <a:pt x="538" y="855"/>
                    <a:pt x="558" y="858"/>
                    <a:pt x="579" y="858"/>
                  </a:cubicBezTo>
                  <a:cubicBezTo>
                    <a:pt x="594" y="858"/>
                    <a:pt x="609" y="857"/>
                    <a:pt x="624" y="855"/>
                  </a:cubicBezTo>
                  <a:cubicBezTo>
                    <a:pt x="735" y="839"/>
                    <a:pt x="848" y="831"/>
                    <a:pt x="961" y="831"/>
                  </a:cubicBezTo>
                  <a:cubicBezTo>
                    <a:pt x="1025" y="831"/>
                    <a:pt x="1088" y="833"/>
                    <a:pt x="1151" y="838"/>
                  </a:cubicBezTo>
                  <a:cubicBezTo>
                    <a:pt x="1256" y="844"/>
                    <a:pt x="1384" y="866"/>
                    <a:pt x="1449" y="956"/>
                  </a:cubicBezTo>
                  <a:cubicBezTo>
                    <a:pt x="1453" y="962"/>
                    <a:pt x="1457" y="969"/>
                    <a:pt x="1464" y="975"/>
                  </a:cubicBezTo>
                  <a:cubicBezTo>
                    <a:pt x="1481" y="1001"/>
                    <a:pt x="1500" y="1031"/>
                    <a:pt x="1534" y="1046"/>
                  </a:cubicBezTo>
                  <a:cubicBezTo>
                    <a:pt x="1546" y="1050"/>
                    <a:pt x="1558" y="1051"/>
                    <a:pt x="1571" y="1051"/>
                  </a:cubicBezTo>
                  <a:cubicBezTo>
                    <a:pt x="1593" y="1051"/>
                    <a:pt x="1616" y="1047"/>
                    <a:pt x="1635" y="1042"/>
                  </a:cubicBezTo>
                  <a:cubicBezTo>
                    <a:pt x="1747" y="1016"/>
                    <a:pt x="1852" y="1001"/>
                    <a:pt x="1950" y="1001"/>
                  </a:cubicBezTo>
                  <a:cubicBezTo>
                    <a:pt x="2132" y="1001"/>
                    <a:pt x="2280" y="1048"/>
                    <a:pt x="2391" y="1140"/>
                  </a:cubicBezTo>
                  <a:cubicBezTo>
                    <a:pt x="2404" y="1151"/>
                    <a:pt x="2415" y="1159"/>
                    <a:pt x="2428" y="1170"/>
                  </a:cubicBezTo>
                  <a:cubicBezTo>
                    <a:pt x="2486" y="1222"/>
                    <a:pt x="2550" y="1279"/>
                    <a:pt x="2629" y="1279"/>
                  </a:cubicBezTo>
                  <a:cubicBezTo>
                    <a:pt x="2640" y="1279"/>
                    <a:pt x="2653" y="1279"/>
                    <a:pt x="2664" y="1277"/>
                  </a:cubicBezTo>
                  <a:cubicBezTo>
                    <a:pt x="2779" y="1252"/>
                    <a:pt x="2814" y="1112"/>
                    <a:pt x="2826" y="1042"/>
                  </a:cubicBezTo>
                  <a:cubicBezTo>
                    <a:pt x="2874" y="1046"/>
                    <a:pt x="2929" y="1052"/>
                    <a:pt x="2983" y="1052"/>
                  </a:cubicBezTo>
                  <a:cubicBezTo>
                    <a:pt x="3081" y="1052"/>
                    <a:pt x="3161" y="1035"/>
                    <a:pt x="3229" y="1003"/>
                  </a:cubicBezTo>
                  <a:cubicBezTo>
                    <a:pt x="3364" y="939"/>
                    <a:pt x="3469" y="767"/>
                    <a:pt x="3403" y="622"/>
                  </a:cubicBezTo>
                  <a:cubicBezTo>
                    <a:pt x="3332" y="469"/>
                    <a:pt x="3139" y="444"/>
                    <a:pt x="2981" y="440"/>
                  </a:cubicBezTo>
                  <a:lnTo>
                    <a:pt x="2106" y="410"/>
                  </a:lnTo>
                  <a:cubicBezTo>
                    <a:pt x="2027" y="407"/>
                    <a:pt x="1845" y="390"/>
                    <a:pt x="1828" y="272"/>
                  </a:cubicBezTo>
                  <a:lnTo>
                    <a:pt x="1824" y="251"/>
                  </a:lnTo>
                  <a:lnTo>
                    <a:pt x="913" y="193"/>
                  </a:lnTo>
                  <a:cubicBezTo>
                    <a:pt x="872" y="191"/>
                    <a:pt x="825" y="189"/>
                    <a:pt x="789" y="167"/>
                  </a:cubicBezTo>
                  <a:cubicBezTo>
                    <a:pt x="763" y="152"/>
                    <a:pt x="744" y="129"/>
                    <a:pt x="722" y="105"/>
                  </a:cubicBezTo>
                  <a:cubicBezTo>
                    <a:pt x="701" y="82"/>
                    <a:pt x="680" y="56"/>
                    <a:pt x="652" y="37"/>
                  </a:cubicBezTo>
                  <a:cubicBezTo>
                    <a:pt x="617" y="13"/>
                    <a:pt x="575" y="0"/>
                    <a:pt x="5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51"/>
            <p:cNvSpPr/>
            <p:nvPr/>
          </p:nvSpPr>
          <p:spPr>
            <a:xfrm>
              <a:off x="7617546" y="1749540"/>
              <a:ext cx="21453" cy="12616"/>
            </a:xfrm>
            <a:custGeom>
              <a:rect b="b" l="l" r="r" t="t"/>
              <a:pathLst>
                <a:path extrusionOk="0" h="444" w="755">
                  <a:moveTo>
                    <a:pt x="525" y="0"/>
                  </a:moveTo>
                  <a:cubicBezTo>
                    <a:pt x="502" y="0"/>
                    <a:pt x="476" y="7"/>
                    <a:pt x="457" y="19"/>
                  </a:cubicBezTo>
                  <a:cubicBezTo>
                    <a:pt x="390" y="67"/>
                    <a:pt x="422" y="176"/>
                    <a:pt x="382" y="249"/>
                  </a:cubicBezTo>
                  <a:cubicBezTo>
                    <a:pt x="347" y="307"/>
                    <a:pt x="272" y="328"/>
                    <a:pt x="204" y="330"/>
                  </a:cubicBezTo>
                  <a:cubicBezTo>
                    <a:pt x="198" y="330"/>
                    <a:pt x="192" y="330"/>
                    <a:pt x="187" y="330"/>
                  </a:cubicBezTo>
                  <a:cubicBezTo>
                    <a:pt x="154" y="330"/>
                    <a:pt x="122" y="328"/>
                    <a:pt x="90" y="328"/>
                  </a:cubicBezTo>
                  <a:cubicBezTo>
                    <a:pt x="60" y="328"/>
                    <a:pt x="30" y="330"/>
                    <a:pt x="0" y="339"/>
                  </a:cubicBezTo>
                  <a:cubicBezTo>
                    <a:pt x="82" y="431"/>
                    <a:pt x="216" y="444"/>
                    <a:pt x="342" y="444"/>
                  </a:cubicBezTo>
                  <a:cubicBezTo>
                    <a:pt x="354" y="444"/>
                    <a:pt x="366" y="444"/>
                    <a:pt x="377" y="444"/>
                  </a:cubicBezTo>
                  <a:cubicBezTo>
                    <a:pt x="484" y="444"/>
                    <a:pt x="600" y="435"/>
                    <a:pt x="675" y="362"/>
                  </a:cubicBezTo>
                  <a:cubicBezTo>
                    <a:pt x="735" y="302"/>
                    <a:pt x="754" y="206"/>
                    <a:pt x="722" y="131"/>
                  </a:cubicBezTo>
                  <a:cubicBezTo>
                    <a:pt x="690" y="54"/>
                    <a:pt x="609" y="0"/>
                    <a:pt x="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51"/>
            <p:cNvSpPr/>
            <p:nvPr/>
          </p:nvSpPr>
          <p:spPr>
            <a:xfrm>
              <a:off x="7616211" y="1748801"/>
              <a:ext cx="23641" cy="14151"/>
            </a:xfrm>
            <a:custGeom>
              <a:rect b="b" l="l" r="r" t="t"/>
              <a:pathLst>
                <a:path extrusionOk="0" h="498" w="832">
                  <a:moveTo>
                    <a:pt x="574" y="54"/>
                  </a:moveTo>
                  <a:cubicBezTo>
                    <a:pt x="647" y="54"/>
                    <a:pt x="718" y="99"/>
                    <a:pt x="746" y="165"/>
                  </a:cubicBezTo>
                  <a:cubicBezTo>
                    <a:pt x="773" y="232"/>
                    <a:pt x="756" y="318"/>
                    <a:pt x="705" y="369"/>
                  </a:cubicBezTo>
                  <a:cubicBezTo>
                    <a:pt x="636" y="435"/>
                    <a:pt x="529" y="442"/>
                    <a:pt x="424" y="444"/>
                  </a:cubicBezTo>
                  <a:lnTo>
                    <a:pt x="388" y="444"/>
                  </a:lnTo>
                  <a:cubicBezTo>
                    <a:pt x="291" y="444"/>
                    <a:pt x="182" y="435"/>
                    <a:pt x="107" y="382"/>
                  </a:cubicBezTo>
                  <a:cubicBezTo>
                    <a:pt x="115" y="381"/>
                    <a:pt x="124" y="381"/>
                    <a:pt x="133" y="381"/>
                  </a:cubicBezTo>
                  <a:cubicBezTo>
                    <a:pt x="150" y="381"/>
                    <a:pt x="170" y="382"/>
                    <a:pt x="189" y="382"/>
                  </a:cubicBezTo>
                  <a:lnTo>
                    <a:pt x="253" y="382"/>
                  </a:lnTo>
                  <a:cubicBezTo>
                    <a:pt x="306" y="382"/>
                    <a:pt x="407" y="367"/>
                    <a:pt x="452" y="288"/>
                  </a:cubicBezTo>
                  <a:cubicBezTo>
                    <a:pt x="471" y="253"/>
                    <a:pt x="476" y="213"/>
                    <a:pt x="480" y="174"/>
                  </a:cubicBezTo>
                  <a:cubicBezTo>
                    <a:pt x="484" y="129"/>
                    <a:pt x="491" y="88"/>
                    <a:pt x="519" y="67"/>
                  </a:cubicBezTo>
                  <a:cubicBezTo>
                    <a:pt x="531" y="58"/>
                    <a:pt x="551" y="54"/>
                    <a:pt x="574" y="54"/>
                  </a:cubicBezTo>
                  <a:close/>
                  <a:moveTo>
                    <a:pt x="572" y="0"/>
                  </a:moveTo>
                  <a:cubicBezTo>
                    <a:pt x="538" y="0"/>
                    <a:pt x="510" y="9"/>
                    <a:pt x="489" y="24"/>
                  </a:cubicBezTo>
                  <a:cubicBezTo>
                    <a:pt x="439" y="58"/>
                    <a:pt x="433" y="116"/>
                    <a:pt x="426" y="168"/>
                  </a:cubicBezTo>
                  <a:cubicBezTo>
                    <a:pt x="422" y="202"/>
                    <a:pt x="420" y="236"/>
                    <a:pt x="405" y="262"/>
                  </a:cubicBezTo>
                  <a:cubicBezTo>
                    <a:pt x="373" y="320"/>
                    <a:pt x="285" y="328"/>
                    <a:pt x="251" y="328"/>
                  </a:cubicBezTo>
                  <a:lnTo>
                    <a:pt x="191" y="328"/>
                  </a:lnTo>
                  <a:cubicBezTo>
                    <a:pt x="174" y="328"/>
                    <a:pt x="159" y="326"/>
                    <a:pt x="144" y="326"/>
                  </a:cubicBezTo>
                  <a:cubicBezTo>
                    <a:pt x="116" y="326"/>
                    <a:pt x="77" y="328"/>
                    <a:pt x="41" y="339"/>
                  </a:cubicBezTo>
                  <a:lnTo>
                    <a:pt x="0" y="352"/>
                  </a:lnTo>
                  <a:lnTo>
                    <a:pt x="28" y="382"/>
                  </a:lnTo>
                  <a:cubicBezTo>
                    <a:pt x="118" y="485"/>
                    <a:pt x="261" y="497"/>
                    <a:pt x="388" y="497"/>
                  </a:cubicBezTo>
                  <a:lnTo>
                    <a:pt x="426" y="497"/>
                  </a:lnTo>
                  <a:cubicBezTo>
                    <a:pt x="540" y="495"/>
                    <a:pt x="660" y="487"/>
                    <a:pt x="741" y="405"/>
                  </a:cubicBezTo>
                  <a:cubicBezTo>
                    <a:pt x="810" y="339"/>
                    <a:pt x="831" y="232"/>
                    <a:pt x="795" y="146"/>
                  </a:cubicBezTo>
                  <a:cubicBezTo>
                    <a:pt x="758" y="60"/>
                    <a:pt x="668" y="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51"/>
            <p:cNvSpPr/>
            <p:nvPr/>
          </p:nvSpPr>
          <p:spPr>
            <a:xfrm>
              <a:off x="7816838" y="1687202"/>
              <a:ext cx="75271" cy="28671"/>
            </a:xfrm>
            <a:custGeom>
              <a:rect b="b" l="l" r="r" t="t"/>
              <a:pathLst>
                <a:path extrusionOk="0" h="1009" w="2649">
                  <a:moveTo>
                    <a:pt x="1908" y="1"/>
                  </a:moveTo>
                  <a:cubicBezTo>
                    <a:pt x="1792" y="1"/>
                    <a:pt x="1675" y="11"/>
                    <a:pt x="1560" y="22"/>
                  </a:cubicBezTo>
                  <a:cubicBezTo>
                    <a:pt x="1353" y="41"/>
                    <a:pt x="1145" y="60"/>
                    <a:pt x="937" y="80"/>
                  </a:cubicBezTo>
                  <a:cubicBezTo>
                    <a:pt x="843" y="88"/>
                    <a:pt x="740" y="101"/>
                    <a:pt x="669" y="165"/>
                  </a:cubicBezTo>
                  <a:cubicBezTo>
                    <a:pt x="631" y="199"/>
                    <a:pt x="607" y="247"/>
                    <a:pt x="568" y="281"/>
                  </a:cubicBezTo>
                  <a:cubicBezTo>
                    <a:pt x="459" y="382"/>
                    <a:pt x="281" y="358"/>
                    <a:pt x="157" y="442"/>
                  </a:cubicBezTo>
                  <a:cubicBezTo>
                    <a:pt x="18" y="536"/>
                    <a:pt x="1" y="748"/>
                    <a:pt x="80" y="898"/>
                  </a:cubicBezTo>
                  <a:cubicBezTo>
                    <a:pt x="99" y="937"/>
                    <a:pt x="127" y="973"/>
                    <a:pt x="166" y="992"/>
                  </a:cubicBezTo>
                  <a:cubicBezTo>
                    <a:pt x="188" y="1003"/>
                    <a:pt x="210" y="1008"/>
                    <a:pt x="232" y="1008"/>
                  </a:cubicBezTo>
                  <a:cubicBezTo>
                    <a:pt x="329" y="1008"/>
                    <a:pt x="427" y="918"/>
                    <a:pt x="521" y="864"/>
                  </a:cubicBezTo>
                  <a:cubicBezTo>
                    <a:pt x="646" y="791"/>
                    <a:pt x="806" y="782"/>
                    <a:pt x="907" y="682"/>
                  </a:cubicBezTo>
                  <a:cubicBezTo>
                    <a:pt x="939" y="649"/>
                    <a:pt x="965" y="611"/>
                    <a:pt x="997" y="579"/>
                  </a:cubicBezTo>
                  <a:cubicBezTo>
                    <a:pt x="1077" y="498"/>
                    <a:pt x="1192" y="478"/>
                    <a:pt x="1310" y="478"/>
                  </a:cubicBezTo>
                  <a:cubicBezTo>
                    <a:pt x="1362" y="478"/>
                    <a:pt x="1414" y="482"/>
                    <a:pt x="1464" y="487"/>
                  </a:cubicBezTo>
                  <a:cubicBezTo>
                    <a:pt x="1719" y="512"/>
                    <a:pt x="1972" y="538"/>
                    <a:pt x="2227" y="562"/>
                  </a:cubicBezTo>
                  <a:cubicBezTo>
                    <a:pt x="2267" y="566"/>
                    <a:pt x="2307" y="570"/>
                    <a:pt x="2348" y="570"/>
                  </a:cubicBezTo>
                  <a:cubicBezTo>
                    <a:pt x="2385" y="570"/>
                    <a:pt x="2422" y="567"/>
                    <a:pt x="2458" y="557"/>
                  </a:cubicBezTo>
                  <a:cubicBezTo>
                    <a:pt x="2533" y="538"/>
                    <a:pt x="2606" y="484"/>
                    <a:pt x="2623" y="407"/>
                  </a:cubicBezTo>
                  <a:cubicBezTo>
                    <a:pt x="2649" y="304"/>
                    <a:pt x="2567" y="202"/>
                    <a:pt x="2477" y="144"/>
                  </a:cubicBezTo>
                  <a:cubicBezTo>
                    <a:pt x="2311" y="32"/>
                    <a:pt x="2112" y="1"/>
                    <a:pt x="19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51"/>
            <p:cNvSpPr/>
            <p:nvPr/>
          </p:nvSpPr>
          <p:spPr>
            <a:xfrm>
              <a:off x="7816099" y="1686406"/>
              <a:ext cx="76863" cy="30234"/>
            </a:xfrm>
            <a:custGeom>
              <a:rect b="b" l="l" r="r" t="t"/>
              <a:pathLst>
                <a:path extrusionOk="0" h="1064" w="2705">
                  <a:moveTo>
                    <a:pt x="1934" y="54"/>
                  </a:moveTo>
                  <a:cubicBezTo>
                    <a:pt x="2171" y="54"/>
                    <a:pt x="2349" y="99"/>
                    <a:pt x="2491" y="193"/>
                  </a:cubicBezTo>
                  <a:cubicBezTo>
                    <a:pt x="2566" y="245"/>
                    <a:pt x="2647" y="337"/>
                    <a:pt x="2623" y="431"/>
                  </a:cubicBezTo>
                  <a:cubicBezTo>
                    <a:pt x="2608" y="489"/>
                    <a:pt x="2553" y="540"/>
                    <a:pt x="2478" y="560"/>
                  </a:cubicBezTo>
                  <a:cubicBezTo>
                    <a:pt x="2448" y="568"/>
                    <a:pt x="2412" y="571"/>
                    <a:pt x="2375" y="571"/>
                  </a:cubicBezTo>
                  <a:cubicBezTo>
                    <a:pt x="2335" y="571"/>
                    <a:pt x="2293" y="567"/>
                    <a:pt x="2255" y="564"/>
                  </a:cubicBezTo>
                  <a:lnTo>
                    <a:pt x="1492" y="489"/>
                  </a:lnTo>
                  <a:cubicBezTo>
                    <a:pt x="1445" y="485"/>
                    <a:pt x="1389" y="480"/>
                    <a:pt x="1334" y="480"/>
                  </a:cubicBezTo>
                  <a:cubicBezTo>
                    <a:pt x="1184" y="480"/>
                    <a:pt x="1079" y="515"/>
                    <a:pt x="1004" y="587"/>
                  </a:cubicBezTo>
                  <a:cubicBezTo>
                    <a:pt x="987" y="605"/>
                    <a:pt x="972" y="622"/>
                    <a:pt x="957" y="641"/>
                  </a:cubicBezTo>
                  <a:cubicBezTo>
                    <a:pt x="944" y="658"/>
                    <a:pt x="931" y="675"/>
                    <a:pt x="914" y="690"/>
                  </a:cubicBezTo>
                  <a:cubicBezTo>
                    <a:pt x="858" y="746"/>
                    <a:pt x="781" y="772"/>
                    <a:pt x="699" y="800"/>
                  </a:cubicBezTo>
                  <a:cubicBezTo>
                    <a:pt x="644" y="819"/>
                    <a:pt x="586" y="838"/>
                    <a:pt x="532" y="868"/>
                  </a:cubicBezTo>
                  <a:cubicBezTo>
                    <a:pt x="507" y="883"/>
                    <a:pt x="481" y="902"/>
                    <a:pt x="453" y="920"/>
                  </a:cubicBezTo>
                  <a:cubicBezTo>
                    <a:pt x="386" y="965"/>
                    <a:pt x="317" y="1008"/>
                    <a:pt x="255" y="1008"/>
                  </a:cubicBezTo>
                  <a:cubicBezTo>
                    <a:pt x="238" y="1008"/>
                    <a:pt x="221" y="1005"/>
                    <a:pt x="205" y="997"/>
                  </a:cubicBezTo>
                  <a:cubicBezTo>
                    <a:pt x="177" y="984"/>
                    <a:pt x="151" y="956"/>
                    <a:pt x="130" y="913"/>
                  </a:cubicBezTo>
                  <a:cubicBezTo>
                    <a:pt x="59" y="780"/>
                    <a:pt x="65" y="581"/>
                    <a:pt x="198" y="491"/>
                  </a:cubicBezTo>
                  <a:cubicBezTo>
                    <a:pt x="252" y="455"/>
                    <a:pt x="316" y="442"/>
                    <a:pt x="382" y="425"/>
                  </a:cubicBezTo>
                  <a:cubicBezTo>
                    <a:pt x="464" y="407"/>
                    <a:pt x="549" y="388"/>
                    <a:pt x="612" y="328"/>
                  </a:cubicBezTo>
                  <a:cubicBezTo>
                    <a:pt x="633" y="311"/>
                    <a:pt x="648" y="290"/>
                    <a:pt x="665" y="268"/>
                  </a:cubicBezTo>
                  <a:cubicBezTo>
                    <a:pt x="680" y="249"/>
                    <a:pt x="695" y="230"/>
                    <a:pt x="712" y="213"/>
                  </a:cubicBezTo>
                  <a:cubicBezTo>
                    <a:pt x="774" y="157"/>
                    <a:pt x="864" y="144"/>
                    <a:pt x="965" y="135"/>
                  </a:cubicBezTo>
                  <a:lnTo>
                    <a:pt x="1591" y="75"/>
                  </a:lnTo>
                  <a:cubicBezTo>
                    <a:pt x="1694" y="65"/>
                    <a:pt x="1816" y="54"/>
                    <a:pt x="1934" y="54"/>
                  </a:cubicBezTo>
                  <a:close/>
                  <a:moveTo>
                    <a:pt x="1934" y="0"/>
                  </a:moveTo>
                  <a:cubicBezTo>
                    <a:pt x="1814" y="0"/>
                    <a:pt x="1691" y="11"/>
                    <a:pt x="1584" y="22"/>
                  </a:cubicBezTo>
                  <a:lnTo>
                    <a:pt x="961" y="82"/>
                  </a:lnTo>
                  <a:cubicBezTo>
                    <a:pt x="875" y="90"/>
                    <a:pt x="757" y="101"/>
                    <a:pt x="678" y="174"/>
                  </a:cubicBezTo>
                  <a:cubicBezTo>
                    <a:pt x="657" y="193"/>
                    <a:pt x="639" y="215"/>
                    <a:pt x="622" y="236"/>
                  </a:cubicBezTo>
                  <a:cubicBezTo>
                    <a:pt x="607" y="255"/>
                    <a:pt x="592" y="275"/>
                    <a:pt x="577" y="290"/>
                  </a:cubicBezTo>
                  <a:cubicBezTo>
                    <a:pt x="524" y="339"/>
                    <a:pt x="449" y="356"/>
                    <a:pt x="372" y="373"/>
                  </a:cubicBezTo>
                  <a:cubicBezTo>
                    <a:pt x="301" y="388"/>
                    <a:pt x="230" y="405"/>
                    <a:pt x="168" y="446"/>
                  </a:cubicBezTo>
                  <a:cubicBezTo>
                    <a:pt x="12" y="553"/>
                    <a:pt x="1" y="785"/>
                    <a:pt x="82" y="937"/>
                  </a:cubicBezTo>
                  <a:cubicBezTo>
                    <a:pt x="110" y="990"/>
                    <a:pt x="142" y="1024"/>
                    <a:pt x="181" y="1046"/>
                  </a:cubicBezTo>
                  <a:cubicBezTo>
                    <a:pt x="205" y="1057"/>
                    <a:pt x="230" y="1063"/>
                    <a:pt x="258" y="1063"/>
                  </a:cubicBezTo>
                  <a:cubicBezTo>
                    <a:pt x="337" y="1063"/>
                    <a:pt x="410" y="1014"/>
                    <a:pt x="483" y="965"/>
                  </a:cubicBezTo>
                  <a:cubicBezTo>
                    <a:pt x="509" y="947"/>
                    <a:pt x="534" y="928"/>
                    <a:pt x="560" y="915"/>
                  </a:cubicBezTo>
                  <a:cubicBezTo>
                    <a:pt x="607" y="887"/>
                    <a:pt x="663" y="868"/>
                    <a:pt x="717" y="851"/>
                  </a:cubicBezTo>
                  <a:cubicBezTo>
                    <a:pt x="800" y="823"/>
                    <a:pt x="886" y="793"/>
                    <a:pt x="952" y="729"/>
                  </a:cubicBezTo>
                  <a:cubicBezTo>
                    <a:pt x="969" y="712"/>
                    <a:pt x="984" y="692"/>
                    <a:pt x="999" y="675"/>
                  </a:cubicBezTo>
                  <a:cubicBezTo>
                    <a:pt x="1012" y="658"/>
                    <a:pt x="1025" y="641"/>
                    <a:pt x="1040" y="626"/>
                  </a:cubicBezTo>
                  <a:cubicBezTo>
                    <a:pt x="1104" y="562"/>
                    <a:pt x="1199" y="534"/>
                    <a:pt x="1334" y="534"/>
                  </a:cubicBezTo>
                  <a:cubicBezTo>
                    <a:pt x="1387" y="534"/>
                    <a:pt x="1443" y="538"/>
                    <a:pt x="1488" y="542"/>
                  </a:cubicBezTo>
                  <a:lnTo>
                    <a:pt x="2251" y="617"/>
                  </a:lnTo>
                  <a:cubicBezTo>
                    <a:pt x="2287" y="620"/>
                    <a:pt x="2332" y="624"/>
                    <a:pt x="2375" y="624"/>
                  </a:cubicBezTo>
                  <a:cubicBezTo>
                    <a:pt x="2418" y="624"/>
                    <a:pt x="2456" y="620"/>
                    <a:pt x="2491" y="611"/>
                  </a:cubicBezTo>
                  <a:cubicBezTo>
                    <a:pt x="2566" y="592"/>
                    <a:pt x="2653" y="536"/>
                    <a:pt x="2675" y="442"/>
                  </a:cubicBezTo>
                  <a:cubicBezTo>
                    <a:pt x="2705" y="322"/>
                    <a:pt x="2615" y="213"/>
                    <a:pt x="2518" y="148"/>
                  </a:cubicBezTo>
                  <a:cubicBezTo>
                    <a:pt x="2368" y="48"/>
                    <a:pt x="2182" y="0"/>
                    <a:pt x="19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51"/>
            <p:cNvSpPr/>
            <p:nvPr/>
          </p:nvSpPr>
          <p:spPr>
            <a:xfrm>
              <a:off x="8004168" y="1973635"/>
              <a:ext cx="59984" cy="16680"/>
            </a:xfrm>
            <a:custGeom>
              <a:rect b="b" l="l" r="r" t="t"/>
              <a:pathLst>
                <a:path extrusionOk="0" h="587" w="2111">
                  <a:moveTo>
                    <a:pt x="1084" y="1"/>
                  </a:moveTo>
                  <a:cubicBezTo>
                    <a:pt x="1052" y="1"/>
                    <a:pt x="1021" y="3"/>
                    <a:pt x="990" y="6"/>
                  </a:cubicBezTo>
                  <a:cubicBezTo>
                    <a:pt x="857" y="21"/>
                    <a:pt x="726" y="60"/>
                    <a:pt x="594" y="66"/>
                  </a:cubicBezTo>
                  <a:cubicBezTo>
                    <a:pt x="579" y="67"/>
                    <a:pt x="565" y="67"/>
                    <a:pt x="551" y="67"/>
                  </a:cubicBezTo>
                  <a:cubicBezTo>
                    <a:pt x="450" y="67"/>
                    <a:pt x="347" y="54"/>
                    <a:pt x="247" y="54"/>
                  </a:cubicBezTo>
                  <a:cubicBezTo>
                    <a:pt x="161" y="54"/>
                    <a:pt x="78" y="63"/>
                    <a:pt x="0" y="100"/>
                  </a:cubicBezTo>
                  <a:cubicBezTo>
                    <a:pt x="0" y="173"/>
                    <a:pt x="2" y="246"/>
                    <a:pt x="4" y="321"/>
                  </a:cubicBezTo>
                  <a:cubicBezTo>
                    <a:pt x="371" y="375"/>
                    <a:pt x="744" y="407"/>
                    <a:pt x="1114" y="422"/>
                  </a:cubicBezTo>
                  <a:cubicBezTo>
                    <a:pt x="1176" y="563"/>
                    <a:pt x="1356" y="587"/>
                    <a:pt x="1512" y="587"/>
                  </a:cubicBezTo>
                  <a:cubicBezTo>
                    <a:pt x="1520" y="587"/>
                    <a:pt x="1527" y="587"/>
                    <a:pt x="1534" y="587"/>
                  </a:cubicBezTo>
                  <a:cubicBezTo>
                    <a:pt x="1688" y="584"/>
                    <a:pt x="1843" y="584"/>
                    <a:pt x="1997" y="582"/>
                  </a:cubicBezTo>
                  <a:cubicBezTo>
                    <a:pt x="2027" y="580"/>
                    <a:pt x="2059" y="580"/>
                    <a:pt x="2083" y="561"/>
                  </a:cubicBezTo>
                  <a:cubicBezTo>
                    <a:pt x="2106" y="542"/>
                    <a:pt x="2110" y="497"/>
                    <a:pt x="2083" y="486"/>
                  </a:cubicBezTo>
                  <a:cubicBezTo>
                    <a:pt x="1975" y="353"/>
                    <a:pt x="1808" y="272"/>
                    <a:pt x="1639" y="272"/>
                  </a:cubicBezTo>
                  <a:cubicBezTo>
                    <a:pt x="1637" y="272"/>
                    <a:pt x="1635" y="272"/>
                    <a:pt x="1633" y="272"/>
                  </a:cubicBezTo>
                  <a:cubicBezTo>
                    <a:pt x="1599" y="272"/>
                    <a:pt x="1565" y="274"/>
                    <a:pt x="1533" y="274"/>
                  </a:cubicBezTo>
                  <a:cubicBezTo>
                    <a:pt x="1494" y="274"/>
                    <a:pt x="1457" y="271"/>
                    <a:pt x="1423" y="255"/>
                  </a:cubicBezTo>
                  <a:cubicBezTo>
                    <a:pt x="1358" y="227"/>
                    <a:pt x="1320" y="128"/>
                    <a:pt x="1373" y="83"/>
                  </a:cubicBezTo>
                  <a:cubicBezTo>
                    <a:pt x="1291" y="22"/>
                    <a:pt x="1187" y="1"/>
                    <a:pt x="10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151"/>
            <p:cNvSpPr/>
            <p:nvPr/>
          </p:nvSpPr>
          <p:spPr>
            <a:xfrm>
              <a:off x="8003372" y="1972896"/>
              <a:ext cx="61376" cy="18214"/>
            </a:xfrm>
            <a:custGeom>
              <a:rect b="b" l="l" r="r" t="t"/>
              <a:pathLst>
                <a:path extrusionOk="0" h="641" w="2160">
                  <a:moveTo>
                    <a:pt x="1109" y="53"/>
                  </a:moveTo>
                  <a:cubicBezTo>
                    <a:pt x="1211" y="53"/>
                    <a:pt x="1296" y="74"/>
                    <a:pt x="1363" y="116"/>
                  </a:cubicBezTo>
                  <a:cubicBezTo>
                    <a:pt x="1350" y="135"/>
                    <a:pt x="1346" y="158"/>
                    <a:pt x="1350" y="184"/>
                  </a:cubicBezTo>
                  <a:cubicBezTo>
                    <a:pt x="1356" y="236"/>
                    <a:pt x="1393" y="285"/>
                    <a:pt x="1440" y="306"/>
                  </a:cubicBezTo>
                  <a:cubicBezTo>
                    <a:pt x="1481" y="326"/>
                    <a:pt x="1526" y="328"/>
                    <a:pt x="1560" y="328"/>
                  </a:cubicBezTo>
                  <a:cubicBezTo>
                    <a:pt x="1577" y="328"/>
                    <a:pt x="1594" y="326"/>
                    <a:pt x="1611" y="326"/>
                  </a:cubicBezTo>
                  <a:cubicBezTo>
                    <a:pt x="1629" y="326"/>
                    <a:pt x="1644" y="323"/>
                    <a:pt x="1663" y="323"/>
                  </a:cubicBezTo>
                  <a:cubicBezTo>
                    <a:pt x="1824" y="323"/>
                    <a:pt x="1988" y="403"/>
                    <a:pt x="2089" y="529"/>
                  </a:cubicBezTo>
                  <a:lnTo>
                    <a:pt x="2100" y="535"/>
                  </a:lnTo>
                  <a:cubicBezTo>
                    <a:pt x="2102" y="535"/>
                    <a:pt x="2102" y="538"/>
                    <a:pt x="2102" y="542"/>
                  </a:cubicBezTo>
                  <a:cubicBezTo>
                    <a:pt x="2104" y="550"/>
                    <a:pt x="2100" y="561"/>
                    <a:pt x="2093" y="565"/>
                  </a:cubicBezTo>
                  <a:cubicBezTo>
                    <a:pt x="2078" y="578"/>
                    <a:pt x="2053" y="580"/>
                    <a:pt x="2025" y="580"/>
                  </a:cubicBezTo>
                  <a:lnTo>
                    <a:pt x="1560" y="587"/>
                  </a:lnTo>
                  <a:lnTo>
                    <a:pt x="1541" y="587"/>
                  </a:lnTo>
                  <a:cubicBezTo>
                    <a:pt x="1333" y="587"/>
                    <a:pt x="1211" y="538"/>
                    <a:pt x="1168" y="437"/>
                  </a:cubicBezTo>
                  <a:lnTo>
                    <a:pt x="1161" y="422"/>
                  </a:lnTo>
                  <a:lnTo>
                    <a:pt x="1144" y="422"/>
                  </a:lnTo>
                  <a:cubicBezTo>
                    <a:pt x="782" y="407"/>
                    <a:pt x="416" y="375"/>
                    <a:pt x="58" y="323"/>
                  </a:cubicBezTo>
                  <a:lnTo>
                    <a:pt x="54" y="143"/>
                  </a:lnTo>
                  <a:cubicBezTo>
                    <a:pt x="116" y="118"/>
                    <a:pt x="185" y="107"/>
                    <a:pt x="277" y="107"/>
                  </a:cubicBezTo>
                  <a:cubicBezTo>
                    <a:pt x="324" y="107"/>
                    <a:pt x="375" y="109"/>
                    <a:pt x="422" y="113"/>
                  </a:cubicBezTo>
                  <a:cubicBezTo>
                    <a:pt x="469" y="116"/>
                    <a:pt x="516" y="119"/>
                    <a:pt x="563" y="119"/>
                  </a:cubicBezTo>
                  <a:cubicBezTo>
                    <a:pt x="583" y="119"/>
                    <a:pt x="602" y="119"/>
                    <a:pt x="622" y="118"/>
                  </a:cubicBezTo>
                  <a:cubicBezTo>
                    <a:pt x="701" y="113"/>
                    <a:pt x="780" y="101"/>
                    <a:pt x="855" y="86"/>
                  </a:cubicBezTo>
                  <a:cubicBezTo>
                    <a:pt x="909" y="75"/>
                    <a:pt x="964" y="64"/>
                    <a:pt x="1020" y="58"/>
                  </a:cubicBezTo>
                  <a:cubicBezTo>
                    <a:pt x="1051" y="54"/>
                    <a:pt x="1081" y="53"/>
                    <a:pt x="1109" y="53"/>
                  </a:cubicBezTo>
                  <a:close/>
                  <a:moveTo>
                    <a:pt x="1115" y="0"/>
                  </a:moveTo>
                  <a:cubicBezTo>
                    <a:pt x="1083" y="0"/>
                    <a:pt x="1050" y="2"/>
                    <a:pt x="1016" y="6"/>
                  </a:cubicBezTo>
                  <a:cubicBezTo>
                    <a:pt x="958" y="13"/>
                    <a:pt x="900" y="23"/>
                    <a:pt x="844" y="32"/>
                  </a:cubicBezTo>
                  <a:cubicBezTo>
                    <a:pt x="772" y="47"/>
                    <a:pt x="694" y="60"/>
                    <a:pt x="619" y="64"/>
                  </a:cubicBezTo>
                  <a:cubicBezTo>
                    <a:pt x="602" y="65"/>
                    <a:pt x="585" y="65"/>
                    <a:pt x="568" y="65"/>
                  </a:cubicBezTo>
                  <a:cubicBezTo>
                    <a:pt x="521" y="65"/>
                    <a:pt x="474" y="63"/>
                    <a:pt x="427" y="60"/>
                  </a:cubicBezTo>
                  <a:cubicBezTo>
                    <a:pt x="377" y="56"/>
                    <a:pt x="326" y="53"/>
                    <a:pt x="277" y="53"/>
                  </a:cubicBezTo>
                  <a:cubicBezTo>
                    <a:pt x="170" y="53"/>
                    <a:pt x="88" y="68"/>
                    <a:pt x="15" y="103"/>
                  </a:cubicBezTo>
                  <a:lnTo>
                    <a:pt x="0" y="109"/>
                  </a:lnTo>
                  <a:lnTo>
                    <a:pt x="5" y="368"/>
                  </a:lnTo>
                  <a:lnTo>
                    <a:pt x="28" y="373"/>
                  </a:lnTo>
                  <a:cubicBezTo>
                    <a:pt x="390" y="426"/>
                    <a:pt x="759" y="458"/>
                    <a:pt x="1125" y="473"/>
                  </a:cubicBezTo>
                  <a:cubicBezTo>
                    <a:pt x="1183" y="585"/>
                    <a:pt x="1320" y="640"/>
                    <a:pt x="1541" y="640"/>
                  </a:cubicBezTo>
                  <a:lnTo>
                    <a:pt x="2025" y="634"/>
                  </a:lnTo>
                  <a:cubicBezTo>
                    <a:pt x="2053" y="634"/>
                    <a:pt x="2096" y="634"/>
                    <a:pt x="2128" y="608"/>
                  </a:cubicBezTo>
                  <a:cubicBezTo>
                    <a:pt x="2149" y="591"/>
                    <a:pt x="2160" y="561"/>
                    <a:pt x="2156" y="535"/>
                  </a:cubicBezTo>
                  <a:cubicBezTo>
                    <a:pt x="2153" y="516"/>
                    <a:pt x="2143" y="499"/>
                    <a:pt x="2128" y="491"/>
                  </a:cubicBezTo>
                  <a:cubicBezTo>
                    <a:pt x="2014" y="353"/>
                    <a:pt x="1841" y="270"/>
                    <a:pt x="1659" y="270"/>
                  </a:cubicBezTo>
                  <a:cubicBezTo>
                    <a:pt x="1644" y="270"/>
                    <a:pt x="1626" y="272"/>
                    <a:pt x="1609" y="272"/>
                  </a:cubicBezTo>
                  <a:cubicBezTo>
                    <a:pt x="1592" y="272"/>
                    <a:pt x="1575" y="274"/>
                    <a:pt x="1560" y="274"/>
                  </a:cubicBezTo>
                  <a:cubicBezTo>
                    <a:pt x="1517" y="274"/>
                    <a:pt x="1487" y="268"/>
                    <a:pt x="1461" y="257"/>
                  </a:cubicBezTo>
                  <a:cubicBezTo>
                    <a:pt x="1431" y="244"/>
                    <a:pt x="1408" y="210"/>
                    <a:pt x="1404" y="178"/>
                  </a:cubicBezTo>
                  <a:cubicBezTo>
                    <a:pt x="1401" y="163"/>
                    <a:pt x="1401" y="143"/>
                    <a:pt x="1419" y="131"/>
                  </a:cubicBezTo>
                  <a:lnTo>
                    <a:pt x="1444" y="109"/>
                  </a:lnTo>
                  <a:lnTo>
                    <a:pt x="1419" y="90"/>
                  </a:lnTo>
                  <a:cubicBezTo>
                    <a:pt x="1340" y="30"/>
                    <a:pt x="1237" y="0"/>
                    <a:pt x="11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51"/>
            <p:cNvSpPr/>
            <p:nvPr/>
          </p:nvSpPr>
          <p:spPr>
            <a:xfrm>
              <a:off x="7090164" y="2300813"/>
              <a:ext cx="38758" cy="183504"/>
            </a:xfrm>
            <a:custGeom>
              <a:rect b="b" l="l" r="r" t="t"/>
              <a:pathLst>
                <a:path extrusionOk="0" h="6458" w="1364">
                  <a:moveTo>
                    <a:pt x="308" y="0"/>
                  </a:moveTo>
                  <a:cubicBezTo>
                    <a:pt x="288" y="0"/>
                    <a:pt x="268" y="4"/>
                    <a:pt x="247" y="13"/>
                  </a:cubicBezTo>
                  <a:cubicBezTo>
                    <a:pt x="67" y="270"/>
                    <a:pt x="59" y="607"/>
                    <a:pt x="57" y="920"/>
                  </a:cubicBezTo>
                  <a:cubicBezTo>
                    <a:pt x="57" y="1022"/>
                    <a:pt x="57" y="1125"/>
                    <a:pt x="84" y="1222"/>
                  </a:cubicBezTo>
                  <a:cubicBezTo>
                    <a:pt x="108" y="1294"/>
                    <a:pt x="146" y="1363"/>
                    <a:pt x="181" y="1429"/>
                  </a:cubicBezTo>
                  <a:cubicBezTo>
                    <a:pt x="382" y="1832"/>
                    <a:pt x="449" y="2299"/>
                    <a:pt x="369" y="2743"/>
                  </a:cubicBezTo>
                  <a:cubicBezTo>
                    <a:pt x="331" y="2955"/>
                    <a:pt x="258" y="3163"/>
                    <a:pt x="228" y="3377"/>
                  </a:cubicBezTo>
                  <a:cubicBezTo>
                    <a:pt x="185" y="3677"/>
                    <a:pt x="221" y="3981"/>
                    <a:pt x="239" y="4283"/>
                  </a:cubicBezTo>
                  <a:cubicBezTo>
                    <a:pt x="269" y="4890"/>
                    <a:pt x="209" y="5500"/>
                    <a:pt x="61" y="6089"/>
                  </a:cubicBezTo>
                  <a:cubicBezTo>
                    <a:pt x="29" y="6214"/>
                    <a:pt x="1" y="6366"/>
                    <a:pt x="93" y="6454"/>
                  </a:cubicBezTo>
                  <a:cubicBezTo>
                    <a:pt x="107" y="6456"/>
                    <a:pt x="120" y="6457"/>
                    <a:pt x="134" y="6457"/>
                  </a:cubicBezTo>
                  <a:cubicBezTo>
                    <a:pt x="244" y="6457"/>
                    <a:pt x="349" y="6384"/>
                    <a:pt x="410" y="6289"/>
                  </a:cubicBezTo>
                  <a:cubicBezTo>
                    <a:pt x="476" y="6181"/>
                    <a:pt x="500" y="6055"/>
                    <a:pt x="524" y="5931"/>
                  </a:cubicBezTo>
                  <a:cubicBezTo>
                    <a:pt x="547" y="5920"/>
                    <a:pt x="570" y="5915"/>
                    <a:pt x="593" y="5915"/>
                  </a:cubicBezTo>
                  <a:cubicBezTo>
                    <a:pt x="713" y="5915"/>
                    <a:pt x="823" y="6052"/>
                    <a:pt x="888" y="6169"/>
                  </a:cubicBezTo>
                  <a:cubicBezTo>
                    <a:pt x="953" y="6285"/>
                    <a:pt x="1066" y="6416"/>
                    <a:pt x="1183" y="6416"/>
                  </a:cubicBezTo>
                  <a:cubicBezTo>
                    <a:pt x="1208" y="6416"/>
                    <a:pt x="1233" y="6409"/>
                    <a:pt x="1258" y="6396"/>
                  </a:cubicBezTo>
                  <a:cubicBezTo>
                    <a:pt x="1336" y="6353"/>
                    <a:pt x="1363" y="6248"/>
                    <a:pt x="1342" y="6162"/>
                  </a:cubicBezTo>
                  <a:cubicBezTo>
                    <a:pt x="1321" y="6076"/>
                    <a:pt x="1261" y="6004"/>
                    <a:pt x="1198" y="5941"/>
                  </a:cubicBezTo>
                  <a:cubicBezTo>
                    <a:pt x="1036" y="5772"/>
                    <a:pt x="839" y="5629"/>
                    <a:pt x="723" y="5425"/>
                  </a:cubicBezTo>
                  <a:cubicBezTo>
                    <a:pt x="528" y="5087"/>
                    <a:pt x="599" y="4665"/>
                    <a:pt x="674" y="4279"/>
                  </a:cubicBezTo>
                  <a:cubicBezTo>
                    <a:pt x="710" y="4090"/>
                    <a:pt x="749" y="3900"/>
                    <a:pt x="785" y="3709"/>
                  </a:cubicBezTo>
                  <a:cubicBezTo>
                    <a:pt x="794" y="3668"/>
                    <a:pt x="802" y="3623"/>
                    <a:pt x="830" y="3591"/>
                  </a:cubicBezTo>
                  <a:cubicBezTo>
                    <a:pt x="929" y="3473"/>
                    <a:pt x="1190" y="3578"/>
                    <a:pt x="1237" y="3430"/>
                  </a:cubicBezTo>
                  <a:cubicBezTo>
                    <a:pt x="1316" y="3326"/>
                    <a:pt x="1265" y="3171"/>
                    <a:pt x="1186" y="3064"/>
                  </a:cubicBezTo>
                  <a:cubicBezTo>
                    <a:pt x="1106" y="2959"/>
                    <a:pt x="1001" y="2865"/>
                    <a:pt x="967" y="2736"/>
                  </a:cubicBezTo>
                  <a:cubicBezTo>
                    <a:pt x="935" y="2616"/>
                    <a:pt x="971" y="2490"/>
                    <a:pt x="984" y="2366"/>
                  </a:cubicBezTo>
                  <a:cubicBezTo>
                    <a:pt x="1025" y="1946"/>
                    <a:pt x="779" y="1541"/>
                    <a:pt x="783" y="1117"/>
                  </a:cubicBezTo>
                  <a:cubicBezTo>
                    <a:pt x="783" y="1061"/>
                    <a:pt x="787" y="1001"/>
                    <a:pt x="759" y="952"/>
                  </a:cubicBezTo>
                  <a:cubicBezTo>
                    <a:pt x="729" y="900"/>
                    <a:pt x="671" y="872"/>
                    <a:pt x="629" y="832"/>
                  </a:cubicBezTo>
                  <a:cubicBezTo>
                    <a:pt x="504" y="710"/>
                    <a:pt x="545" y="508"/>
                    <a:pt x="543" y="335"/>
                  </a:cubicBezTo>
                  <a:cubicBezTo>
                    <a:pt x="543" y="184"/>
                    <a:pt x="439" y="0"/>
                    <a:pt x="3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51"/>
            <p:cNvSpPr/>
            <p:nvPr/>
          </p:nvSpPr>
          <p:spPr>
            <a:xfrm>
              <a:off x="7089454" y="2300017"/>
              <a:ext cx="40264" cy="185038"/>
            </a:xfrm>
            <a:custGeom>
              <a:rect b="b" l="l" r="r" t="t"/>
              <a:pathLst>
                <a:path extrusionOk="0" h="6512" w="1417">
                  <a:moveTo>
                    <a:pt x="332" y="54"/>
                  </a:moveTo>
                  <a:cubicBezTo>
                    <a:pt x="444" y="54"/>
                    <a:pt x="540" y="223"/>
                    <a:pt x="542" y="363"/>
                  </a:cubicBezTo>
                  <a:cubicBezTo>
                    <a:pt x="542" y="397"/>
                    <a:pt x="540" y="433"/>
                    <a:pt x="540" y="468"/>
                  </a:cubicBezTo>
                  <a:cubicBezTo>
                    <a:pt x="534" y="618"/>
                    <a:pt x="527" y="774"/>
                    <a:pt x="634" y="879"/>
                  </a:cubicBezTo>
                  <a:cubicBezTo>
                    <a:pt x="651" y="896"/>
                    <a:pt x="671" y="909"/>
                    <a:pt x="688" y="922"/>
                  </a:cubicBezTo>
                  <a:cubicBezTo>
                    <a:pt x="718" y="945"/>
                    <a:pt x="746" y="965"/>
                    <a:pt x="761" y="992"/>
                  </a:cubicBezTo>
                  <a:cubicBezTo>
                    <a:pt x="782" y="1029"/>
                    <a:pt x="782" y="1076"/>
                    <a:pt x="780" y="1127"/>
                  </a:cubicBezTo>
                  <a:lnTo>
                    <a:pt x="780" y="1145"/>
                  </a:lnTo>
                  <a:cubicBezTo>
                    <a:pt x="778" y="1346"/>
                    <a:pt x="834" y="1545"/>
                    <a:pt x="885" y="1736"/>
                  </a:cubicBezTo>
                  <a:cubicBezTo>
                    <a:pt x="943" y="1950"/>
                    <a:pt x="1003" y="2171"/>
                    <a:pt x="981" y="2392"/>
                  </a:cubicBezTo>
                  <a:cubicBezTo>
                    <a:pt x="979" y="2424"/>
                    <a:pt x="973" y="2456"/>
                    <a:pt x="969" y="2488"/>
                  </a:cubicBezTo>
                  <a:cubicBezTo>
                    <a:pt x="956" y="2582"/>
                    <a:pt x="941" y="2676"/>
                    <a:pt x="966" y="2771"/>
                  </a:cubicBezTo>
                  <a:cubicBezTo>
                    <a:pt x="992" y="2869"/>
                    <a:pt x="1058" y="2949"/>
                    <a:pt x="1121" y="3026"/>
                  </a:cubicBezTo>
                  <a:cubicBezTo>
                    <a:pt x="1144" y="3051"/>
                    <a:pt x="1168" y="3079"/>
                    <a:pt x="1189" y="3109"/>
                  </a:cubicBezTo>
                  <a:cubicBezTo>
                    <a:pt x="1258" y="3201"/>
                    <a:pt x="1313" y="3345"/>
                    <a:pt x="1241" y="3443"/>
                  </a:cubicBezTo>
                  <a:lnTo>
                    <a:pt x="1236" y="3452"/>
                  </a:lnTo>
                  <a:cubicBezTo>
                    <a:pt x="1219" y="3508"/>
                    <a:pt x="1157" y="3516"/>
                    <a:pt x="1058" y="3525"/>
                  </a:cubicBezTo>
                  <a:cubicBezTo>
                    <a:pt x="979" y="3531"/>
                    <a:pt x="887" y="3540"/>
                    <a:pt x="834" y="3602"/>
                  </a:cubicBezTo>
                  <a:cubicBezTo>
                    <a:pt x="801" y="3641"/>
                    <a:pt x="793" y="3690"/>
                    <a:pt x="784" y="3731"/>
                  </a:cubicBezTo>
                  <a:lnTo>
                    <a:pt x="671" y="4303"/>
                  </a:lnTo>
                  <a:cubicBezTo>
                    <a:pt x="589" y="4725"/>
                    <a:pt x="531" y="5130"/>
                    <a:pt x="724" y="5466"/>
                  </a:cubicBezTo>
                  <a:cubicBezTo>
                    <a:pt x="810" y="5614"/>
                    <a:pt x="934" y="5732"/>
                    <a:pt x="1056" y="5845"/>
                  </a:cubicBezTo>
                  <a:cubicBezTo>
                    <a:pt x="1106" y="5890"/>
                    <a:pt x="1157" y="5939"/>
                    <a:pt x="1204" y="5987"/>
                  </a:cubicBezTo>
                  <a:cubicBezTo>
                    <a:pt x="1260" y="6044"/>
                    <a:pt x="1320" y="6115"/>
                    <a:pt x="1341" y="6197"/>
                  </a:cubicBezTo>
                  <a:cubicBezTo>
                    <a:pt x="1358" y="6267"/>
                    <a:pt x="1339" y="6362"/>
                    <a:pt x="1271" y="6400"/>
                  </a:cubicBezTo>
                  <a:cubicBezTo>
                    <a:pt x="1249" y="6411"/>
                    <a:pt x="1228" y="6415"/>
                    <a:pt x="1206" y="6415"/>
                  </a:cubicBezTo>
                  <a:cubicBezTo>
                    <a:pt x="1101" y="6415"/>
                    <a:pt x="996" y="6291"/>
                    <a:pt x="936" y="6184"/>
                  </a:cubicBezTo>
                  <a:cubicBezTo>
                    <a:pt x="891" y="6104"/>
                    <a:pt x="771" y="5916"/>
                    <a:pt x="617" y="5916"/>
                  </a:cubicBezTo>
                  <a:cubicBezTo>
                    <a:pt x="589" y="5916"/>
                    <a:pt x="564" y="5922"/>
                    <a:pt x="536" y="5933"/>
                  </a:cubicBezTo>
                  <a:lnTo>
                    <a:pt x="525" y="5939"/>
                  </a:lnTo>
                  <a:lnTo>
                    <a:pt x="521" y="5952"/>
                  </a:lnTo>
                  <a:cubicBezTo>
                    <a:pt x="499" y="6074"/>
                    <a:pt x="478" y="6199"/>
                    <a:pt x="411" y="6302"/>
                  </a:cubicBezTo>
                  <a:cubicBezTo>
                    <a:pt x="351" y="6398"/>
                    <a:pt x="252" y="6460"/>
                    <a:pt x="157" y="6460"/>
                  </a:cubicBezTo>
                  <a:cubicBezTo>
                    <a:pt x="148" y="6460"/>
                    <a:pt x="140" y="6459"/>
                    <a:pt x="131" y="6458"/>
                  </a:cubicBezTo>
                  <a:cubicBezTo>
                    <a:pt x="58" y="6381"/>
                    <a:pt x="79" y="6252"/>
                    <a:pt x="112" y="6124"/>
                  </a:cubicBezTo>
                  <a:cubicBezTo>
                    <a:pt x="261" y="5530"/>
                    <a:pt x="321" y="4920"/>
                    <a:pt x="289" y="4311"/>
                  </a:cubicBezTo>
                  <a:cubicBezTo>
                    <a:pt x="287" y="4245"/>
                    <a:pt x="283" y="4178"/>
                    <a:pt x="276" y="4112"/>
                  </a:cubicBezTo>
                  <a:cubicBezTo>
                    <a:pt x="261" y="3881"/>
                    <a:pt x="246" y="3641"/>
                    <a:pt x="279" y="3409"/>
                  </a:cubicBezTo>
                  <a:cubicBezTo>
                    <a:pt x="296" y="3291"/>
                    <a:pt x="326" y="3174"/>
                    <a:pt x="356" y="3060"/>
                  </a:cubicBezTo>
                  <a:cubicBezTo>
                    <a:pt x="379" y="2968"/>
                    <a:pt x="403" y="2871"/>
                    <a:pt x="420" y="2775"/>
                  </a:cubicBezTo>
                  <a:cubicBezTo>
                    <a:pt x="501" y="2325"/>
                    <a:pt x="433" y="1854"/>
                    <a:pt x="229" y="1447"/>
                  </a:cubicBezTo>
                  <a:lnTo>
                    <a:pt x="208" y="1408"/>
                  </a:lnTo>
                  <a:cubicBezTo>
                    <a:pt x="180" y="1352"/>
                    <a:pt x="152" y="1299"/>
                    <a:pt x="135" y="1243"/>
                  </a:cubicBezTo>
                  <a:cubicBezTo>
                    <a:pt x="107" y="1149"/>
                    <a:pt x="109" y="1046"/>
                    <a:pt x="109" y="948"/>
                  </a:cubicBezTo>
                  <a:cubicBezTo>
                    <a:pt x="112" y="669"/>
                    <a:pt x="114" y="322"/>
                    <a:pt x="289" y="63"/>
                  </a:cubicBezTo>
                  <a:cubicBezTo>
                    <a:pt x="302" y="56"/>
                    <a:pt x="317" y="54"/>
                    <a:pt x="332" y="54"/>
                  </a:cubicBezTo>
                  <a:close/>
                  <a:moveTo>
                    <a:pt x="332" y="1"/>
                  </a:moveTo>
                  <a:cubicBezTo>
                    <a:pt x="309" y="1"/>
                    <a:pt x="283" y="7"/>
                    <a:pt x="261" y="16"/>
                  </a:cubicBezTo>
                  <a:lnTo>
                    <a:pt x="253" y="20"/>
                  </a:lnTo>
                  <a:lnTo>
                    <a:pt x="249" y="26"/>
                  </a:lnTo>
                  <a:cubicBezTo>
                    <a:pt x="60" y="300"/>
                    <a:pt x="58" y="658"/>
                    <a:pt x="56" y="948"/>
                  </a:cubicBezTo>
                  <a:cubicBezTo>
                    <a:pt x="54" y="1050"/>
                    <a:pt x="54" y="1157"/>
                    <a:pt x="86" y="1258"/>
                  </a:cubicBezTo>
                  <a:cubicBezTo>
                    <a:pt x="103" y="1320"/>
                    <a:pt x="133" y="1376"/>
                    <a:pt x="161" y="1432"/>
                  </a:cubicBezTo>
                  <a:lnTo>
                    <a:pt x="182" y="1470"/>
                  </a:lnTo>
                  <a:cubicBezTo>
                    <a:pt x="381" y="1869"/>
                    <a:pt x="448" y="2327"/>
                    <a:pt x="369" y="2766"/>
                  </a:cubicBezTo>
                  <a:cubicBezTo>
                    <a:pt x="351" y="2861"/>
                    <a:pt x="326" y="2955"/>
                    <a:pt x="302" y="3047"/>
                  </a:cubicBezTo>
                  <a:cubicBezTo>
                    <a:pt x="274" y="3163"/>
                    <a:pt x="244" y="3281"/>
                    <a:pt x="227" y="3401"/>
                  </a:cubicBezTo>
                  <a:cubicBezTo>
                    <a:pt x="193" y="3638"/>
                    <a:pt x="208" y="3881"/>
                    <a:pt x="225" y="4116"/>
                  </a:cubicBezTo>
                  <a:cubicBezTo>
                    <a:pt x="229" y="4183"/>
                    <a:pt x="234" y="4247"/>
                    <a:pt x="236" y="4313"/>
                  </a:cubicBezTo>
                  <a:cubicBezTo>
                    <a:pt x="268" y="4918"/>
                    <a:pt x="208" y="5522"/>
                    <a:pt x="60" y="6111"/>
                  </a:cubicBezTo>
                  <a:cubicBezTo>
                    <a:pt x="22" y="6259"/>
                    <a:pt x="0" y="6407"/>
                    <a:pt x="101" y="6501"/>
                  </a:cubicBezTo>
                  <a:lnTo>
                    <a:pt x="105" y="6507"/>
                  </a:lnTo>
                  <a:lnTo>
                    <a:pt x="114" y="6509"/>
                  </a:lnTo>
                  <a:cubicBezTo>
                    <a:pt x="129" y="6512"/>
                    <a:pt x="144" y="6512"/>
                    <a:pt x="159" y="6512"/>
                  </a:cubicBezTo>
                  <a:cubicBezTo>
                    <a:pt x="270" y="6512"/>
                    <a:pt x="388" y="6441"/>
                    <a:pt x="456" y="6332"/>
                  </a:cubicBezTo>
                  <a:cubicBezTo>
                    <a:pt x="525" y="6224"/>
                    <a:pt x="551" y="6094"/>
                    <a:pt x="572" y="5978"/>
                  </a:cubicBezTo>
                  <a:cubicBezTo>
                    <a:pt x="587" y="5972"/>
                    <a:pt x="602" y="5969"/>
                    <a:pt x="617" y="5969"/>
                  </a:cubicBezTo>
                  <a:cubicBezTo>
                    <a:pt x="746" y="5969"/>
                    <a:pt x="859" y="6154"/>
                    <a:pt x="889" y="6209"/>
                  </a:cubicBezTo>
                  <a:cubicBezTo>
                    <a:pt x="960" y="6336"/>
                    <a:pt x="1080" y="6469"/>
                    <a:pt x="1206" y="6469"/>
                  </a:cubicBezTo>
                  <a:cubicBezTo>
                    <a:pt x="1236" y="6469"/>
                    <a:pt x="1266" y="6462"/>
                    <a:pt x="1296" y="6447"/>
                  </a:cubicBezTo>
                  <a:cubicBezTo>
                    <a:pt x="1388" y="6396"/>
                    <a:pt x="1416" y="6276"/>
                    <a:pt x="1393" y="6184"/>
                  </a:cubicBezTo>
                  <a:cubicBezTo>
                    <a:pt x="1369" y="6089"/>
                    <a:pt x="1305" y="6012"/>
                    <a:pt x="1243" y="5950"/>
                  </a:cubicBezTo>
                  <a:cubicBezTo>
                    <a:pt x="1196" y="5901"/>
                    <a:pt x="1142" y="5852"/>
                    <a:pt x="1093" y="5804"/>
                  </a:cubicBezTo>
                  <a:cubicBezTo>
                    <a:pt x="975" y="5695"/>
                    <a:pt x="851" y="5580"/>
                    <a:pt x="771" y="5440"/>
                  </a:cubicBezTo>
                  <a:cubicBezTo>
                    <a:pt x="587" y="5119"/>
                    <a:pt x="645" y="4723"/>
                    <a:pt x="724" y="4313"/>
                  </a:cubicBezTo>
                  <a:lnTo>
                    <a:pt x="836" y="3741"/>
                  </a:lnTo>
                  <a:cubicBezTo>
                    <a:pt x="844" y="3705"/>
                    <a:pt x="851" y="3664"/>
                    <a:pt x="874" y="3636"/>
                  </a:cubicBezTo>
                  <a:cubicBezTo>
                    <a:pt x="915" y="3591"/>
                    <a:pt x="990" y="3585"/>
                    <a:pt x="1063" y="3578"/>
                  </a:cubicBezTo>
                  <a:cubicBezTo>
                    <a:pt x="1153" y="3572"/>
                    <a:pt x="1253" y="3563"/>
                    <a:pt x="1286" y="3471"/>
                  </a:cubicBezTo>
                  <a:cubicBezTo>
                    <a:pt x="1373" y="3351"/>
                    <a:pt x="1311" y="3184"/>
                    <a:pt x="1232" y="3077"/>
                  </a:cubicBezTo>
                  <a:cubicBezTo>
                    <a:pt x="1211" y="3047"/>
                    <a:pt x="1187" y="3019"/>
                    <a:pt x="1161" y="2991"/>
                  </a:cubicBezTo>
                  <a:cubicBezTo>
                    <a:pt x="1099" y="2916"/>
                    <a:pt x="1041" y="2846"/>
                    <a:pt x="1018" y="2758"/>
                  </a:cubicBezTo>
                  <a:cubicBezTo>
                    <a:pt x="994" y="2674"/>
                    <a:pt x="1007" y="2589"/>
                    <a:pt x="1022" y="2497"/>
                  </a:cubicBezTo>
                  <a:cubicBezTo>
                    <a:pt x="1026" y="2462"/>
                    <a:pt x="1031" y="2430"/>
                    <a:pt x="1035" y="2398"/>
                  </a:cubicBezTo>
                  <a:cubicBezTo>
                    <a:pt x="1058" y="2167"/>
                    <a:pt x="996" y="1942"/>
                    <a:pt x="936" y="1721"/>
                  </a:cubicBezTo>
                  <a:cubicBezTo>
                    <a:pt x="885" y="1535"/>
                    <a:pt x="831" y="1340"/>
                    <a:pt x="834" y="1145"/>
                  </a:cubicBezTo>
                  <a:lnTo>
                    <a:pt x="834" y="1127"/>
                  </a:lnTo>
                  <a:cubicBezTo>
                    <a:pt x="836" y="1076"/>
                    <a:pt x="836" y="1016"/>
                    <a:pt x="808" y="965"/>
                  </a:cubicBezTo>
                  <a:cubicBezTo>
                    <a:pt x="786" y="928"/>
                    <a:pt x="752" y="905"/>
                    <a:pt x="720" y="879"/>
                  </a:cubicBezTo>
                  <a:cubicBezTo>
                    <a:pt x="703" y="868"/>
                    <a:pt x="688" y="855"/>
                    <a:pt x="673" y="840"/>
                  </a:cubicBezTo>
                  <a:cubicBezTo>
                    <a:pt x="581" y="753"/>
                    <a:pt x="587" y="609"/>
                    <a:pt x="591" y="470"/>
                  </a:cubicBezTo>
                  <a:cubicBezTo>
                    <a:pt x="594" y="433"/>
                    <a:pt x="596" y="397"/>
                    <a:pt x="596" y="363"/>
                  </a:cubicBezTo>
                  <a:cubicBezTo>
                    <a:pt x="594" y="195"/>
                    <a:pt x="478" y="1"/>
                    <a:pt x="3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51"/>
            <p:cNvSpPr/>
            <p:nvPr/>
          </p:nvSpPr>
          <p:spPr>
            <a:xfrm>
              <a:off x="4758527" y="2213442"/>
              <a:ext cx="42622" cy="44299"/>
            </a:xfrm>
            <a:custGeom>
              <a:rect b="b" l="l" r="r" t="t"/>
              <a:pathLst>
                <a:path extrusionOk="0" h="1559" w="1500">
                  <a:moveTo>
                    <a:pt x="206" y="1"/>
                  </a:moveTo>
                  <a:cubicBezTo>
                    <a:pt x="152" y="106"/>
                    <a:pt x="75" y="196"/>
                    <a:pt x="0" y="286"/>
                  </a:cubicBezTo>
                  <a:cubicBezTo>
                    <a:pt x="95" y="365"/>
                    <a:pt x="214" y="417"/>
                    <a:pt x="339" y="427"/>
                  </a:cubicBezTo>
                  <a:cubicBezTo>
                    <a:pt x="359" y="539"/>
                    <a:pt x="218" y="587"/>
                    <a:pt x="94" y="587"/>
                  </a:cubicBezTo>
                  <a:cubicBezTo>
                    <a:pt x="75" y="587"/>
                    <a:pt x="56" y="586"/>
                    <a:pt x="39" y="584"/>
                  </a:cubicBezTo>
                  <a:lnTo>
                    <a:pt x="39" y="584"/>
                  </a:lnTo>
                  <a:cubicBezTo>
                    <a:pt x="47" y="704"/>
                    <a:pt x="58" y="826"/>
                    <a:pt x="67" y="946"/>
                  </a:cubicBezTo>
                  <a:cubicBezTo>
                    <a:pt x="71" y="999"/>
                    <a:pt x="62" y="1070"/>
                    <a:pt x="13" y="1087"/>
                  </a:cubicBezTo>
                  <a:cubicBezTo>
                    <a:pt x="35" y="1115"/>
                    <a:pt x="54" y="1143"/>
                    <a:pt x="77" y="1166"/>
                  </a:cubicBezTo>
                  <a:cubicBezTo>
                    <a:pt x="103" y="1196"/>
                    <a:pt x="131" y="1224"/>
                    <a:pt x="165" y="1244"/>
                  </a:cubicBezTo>
                  <a:cubicBezTo>
                    <a:pt x="214" y="1269"/>
                    <a:pt x="272" y="1271"/>
                    <a:pt x="330" y="1271"/>
                  </a:cubicBezTo>
                  <a:cubicBezTo>
                    <a:pt x="465" y="1276"/>
                    <a:pt x="602" y="1278"/>
                    <a:pt x="739" y="1282"/>
                  </a:cubicBezTo>
                  <a:cubicBezTo>
                    <a:pt x="939" y="1286"/>
                    <a:pt x="1151" y="1297"/>
                    <a:pt x="1309" y="1417"/>
                  </a:cubicBezTo>
                  <a:cubicBezTo>
                    <a:pt x="1371" y="1466"/>
                    <a:pt x="1425" y="1531"/>
                    <a:pt x="1500" y="1559"/>
                  </a:cubicBezTo>
                  <a:cubicBezTo>
                    <a:pt x="1487" y="1505"/>
                    <a:pt x="1476" y="1449"/>
                    <a:pt x="1474" y="1394"/>
                  </a:cubicBezTo>
                  <a:cubicBezTo>
                    <a:pt x="1472" y="1321"/>
                    <a:pt x="1476" y="1246"/>
                    <a:pt x="1468" y="1173"/>
                  </a:cubicBezTo>
                  <a:cubicBezTo>
                    <a:pt x="1461" y="1106"/>
                    <a:pt x="1440" y="1040"/>
                    <a:pt x="1421" y="976"/>
                  </a:cubicBezTo>
                  <a:cubicBezTo>
                    <a:pt x="1376" y="830"/>
                    <a:pt x="1322" y="676"/>
                    <a:pt x="1200" y="586"/>
                  </a:cubicBezTo>
                  <a:cubicBezTo>
                    <a:pt x="1001" y="436"/>
                    <a:pt x="675" y="513"/>
                    <a:pt x="510" y="327"/>
                  </a:cubicBezTo>
                  <a:cubicBezTo>
                    <a:pt x="452" y="260"/>
                    <a:pt x="427" y="170"/>
                    <a:pt x="369" y="102"/>
                  </a:cubicBezTo>
                  <a:cubicBezTo>
                    <a:pt x="324" y="52"/>
                    <a:pt x="268" y="20"/>
                    <a:pt x="2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51"/>
            <p:cNvSpPr/>
            <p:nvPr/>
          </p:nvSpPr>
          <p:spPr>
            <a:xfrm>
              <a:off x="4757419" y="2212590"/>
              <a:ext cx="44782" cy="46373"/>
            </a:xfrm>
            <a:custGeom>
              <a:rect b="b" l="l" r="r" t="t"/>
              <a:pathLst>
                <a:path extrusionOk="0" h="1632" w="1576">
                  <a:moveTo>
                    <a:pt x="258" y="65"/>
                  </a:moveTo>
                  <a:cubicBezTo>
                    <a:pt x="311" y="84"/>
                    <a:pt x="354" y="112"/>
                    <a:pt x="386" y="151"/>
                  </a:cubicBezTo>
                  <a:cubicBezTo>
                    <a:pt x="414" y="181"/>
                    <a:pt x="433" y="217"/>
                    <a:pt x="455" y="256"/>
                  </a:cubicBezTo>
                  <a:cubicBezTo>
                    <a:pt x="476" y="297"/>
                    <a:pt x="498" y="337"/>
                    <a:pt x="530" y="374"/>
                  </a:cubicBezTo>
                  <a:cubicBezTo>
                    <a:pt x="626" y="483"/>
                    <a:pt x="770" y="507"/>
                    <a:pt x="909" y="532"/>
                  </a:cubicBezTo>
                  <a:cubicBezTo>
                    <a:pt x="1021" y="552"/>
                    <a:pt x="1136" y="573"/>
                    <a:pt x="1224" y="637"/>
                  </a:cubicBezTo>
                  <a:cubicBezTo>
                    <a:pt x="1335" y="719"/>
                    <a:pt x="1385" y="856"/>
                    <a:pt x="1434" y="1014"/>
                  </a:cubicBezTo>
                  <a:cubicBezTo>
                    <a:pt x="1453" y="1076"/>
                    <a:pt x="1473" y="1141"/>
                    <a:pt x="1481" y="1207"/>
                  </a:cubicBezTo>
                  <a:cubicBezTo>
                    <a:pt x="1485" y="1250"/>
                    <a:pt x="1485" y="1295"/>
                    <a:pt x="1485" y="1340"/>
                  </a:cubicBezTo>
                  <a:cubicBezTo>
                    <a:pt x="1485" y="1370"/>
                    <a:pt x="1485" y="1398"/>
                    <a:pt x="1488" y="1426"/>
                  </a:cubicBezTo>
                  <a:cubicBezTo>
                    <a:pt x="1488" y="1462"/>
                    <a:pt x="1494" y="1499"/>
                    <a:pt x="1500" y="1539"/>
                  </a:cubicBezTo>
                  <a:cubicBezTo>
                    <a:pt x="1475" y="1522"/>
                    <a:pt x="1449" y="1501"/>
                    <a:pt x="1423" y="1477"/>
                  </a:cubicBezTo>
                  <a:cubicBezTo>
                    <a:pt x="1404" y="1460"/>
                    <a:pt x="1385" y="1443"/>
                    <a:pt x="1363" y="1426"/>
                  </a:cubicBezTo>
                  <a:cubicBezTo>
                    <a:pt x="1207" y="1306"/>
                    <a:pt x="1006" y="1291"/>
                    <a:pt x="781" y="1284"/>
                  </a:cubicBezTo>
                  <a:lnTo>
                    <a:pt x="369" y="1276"/>
                  </a:lnTo>
                  <a:cubicBezTo>
                    <a:pt x="318" y="1274"/>
                    <a:pt x="262" y="1274"/>
                    <a:pt x="217" y="1250"/>
                  </a:cubicBezTo>
                  <a:cubicBezTo>
                    <a:pt x="185" y="1233"/>
                    <a:pt x="157" y="1205"/>
                    <a:pt x="136" y="1179"/>
                  </a:cubicBezTo>
                  <a:cubicBezTo>
                    <a:pt x="121" y="1162"/>
                    <a:pt x="108" y="1145"/>
                    <a:pt x="93" y="1126"/>
                  </a:cubicBezTo>
                  <a:cubicBezTo>
                    <a:pt x="123" y="1096"/>
                    <a:pt x="138" y="1042"/>
                    <a:pt x="134" y="974"/>
                  </a:cubicBezTo>
                  <a:lnTo>
                    <a:pt x="106" y="644"/>
                  </a:lnTo>
                  <a:lnTo>
                    <a:pt x="106" y="644"/>
                  </a:lnTo>
                  <a:cubicBezTo>
                    <a:pt x="114" y="644"/>
                    <a:pt x="122" y="644"/>
                    <a:pt x="130" y="644"/>
                  </a:cubicBezTo>
                  <a:cubicBezTo>
                    <a:pt x="218" y="644"/>
                    <a:pt x="325" y="623"/>
                    <a:pt x="376" y="560"/>
                  </a:cubicBezTo>
                  <a:cubicBezTo>
                    <a:pt x="401" y="528"/>
                    <a:pt x="412" y="492"/>
                    <a:pt x="403" y="451"/>
                  </a:cubicBezTo>
                  <a:lnTo>
                    <a:pt x="399" y="432"/>
                  </a:lnTo>
                  <a:lnTo>
                    <a:pt x="380" y="429"/>
                  </a:lnTo>
                  <a:cubicBezTo>
                    <a:pt x="271" y="421"/>
                    <a:pt x="164" y="378"/>
                    <a:pt x="76" y="312"/>
                  </a:cubicBezTo>
                  <a:cubicBezTo>
                    <a:pt x="144" y="232"/>
                    <a:pt x="209" y="153"/>
                    <a:pt x="258" y="65"/>
                  </a:cubicBezTo>
                  <a:close/>
                  <a:moveTo>
                    <a:pt x="232" y="1"/>
                  </a:moveTo>
                  <a:lnTo>
                    <a:pt x="221" y="20"/>
                  </a:lnTo>
                  <a:cubicBezTo>
                    <a:pt x="170" y="119"/>
                    <a:pt x="95" y="209"/>
                    <a:pt x="18" y="299"/>
                  </a:cubicBezTo>
                  <a:lnTo>
                    <a:pt x="1" y="318"/>
                  </a:lnTo>
                  <a:lnTo>
                    <a:pt x="22" y="335"/>
                  </a:lnTo>
                  <a:cubicBezTo>
                    <a:pt x="114" y="414"/>
                    <a:pt x="232" y="466"/>
                    <a:pt x="352" y="481"/>
                  </a:cubicBezTo>
                  <a:cubicBezTo>
                    <a:pt x="352" y="498"/>
                    <a:pt x="346" y="513"/>
                    <a:pt x="335" y="526"/>
                  </a:cubicBezTo>
                  <a:cubicBezTo>
                    <a:pt x="303" y="564"/>
                    <a:pt x="224" y="590"/>
                    <a:pt x="131" y="590"/>
                  </a:cubicBezTo>
                  <a:cubicBezTo>
                    <a:pt x="114" y="590"/>
                    <a:pt x="97" y="590"/>
                    <a:pt x="80" y="588"/>
                  </a:cubicBezTo>
                  <a:lnTo>
                    <a:pt x="48" y="584"/>
                  </a:lnTo>
                  <a:lnTo>
                    <a:pt x="80" y="978"/>
                  </a:lnTo>
                  <a:cubicBezTo>
                    <a:pt x="84" y="1023"/>
                    <a:pt x="76" y="1081"/>
                    <a:pt x="44" y="1094"/>
                  </a:cubicBezTo>
                  <a:lnTo>
                    <a:pt x="9" y="1106"/>
                  </a:lnTo>
                  <a:lnTo>
                    <a:pt x="50" y="1160"/>
                  </a:lnTo>
                  <a:cubicBezTo>
                    <a:pt x="65" y="1177"/>
                    <a:pt x="80" y="1196"/>
                    <a:pt x="95" y="1216"/>
                  </a:cubicBezTo>
                  <a:cubicBezTo>
                    <a:pt x="121" y="1244"/>
                    <a:pt x="153" y="1276"/>
                    <a:pt x="191" y="1297"/>
                  </a:cubicBezTo>
                  <a:cubicBezTo>
                    <a:pt x="247" y="1325"/>
                    <a:pt x="311" y="1327"/>
                    <a:pt x="367" y="1329"/>
                  </a:cubicBezTo>
                  <a:lnTo>
                    <a:pt x="778" y="1338"/>
                  </a:lnTo>
                  <a:cubicBezTo>
                    <a:pt x="995" y="1344"/>
                    <a:pt x="1188" y="1357"/>
                    <a:pt x="1331" y="1469"/>
                  </a:cubicBezTo>
                  <a:cubicBezTo>
                    <a:pt x="1350" y="1484"/>
                    <a:pt x="1370" y="1501"/>
                    <a:pt x="1387" y="1516"/>
                  </a:cubicBezTo>
                  <a:cubicBezTo>
                    <a:pt x="1430" y="1554"/>
                    <a:pt x="1473" y="1593"/>
                    <a:pt x="1528" y="1614"/>
                  </a:cubicBezTo>
                  <a:lnTo>
                    <a:pt x="1575" y="1631"/>
                  </a:lnTo>
                  <a:lnTo>
                    <a:pt x="1575" y="1631"/>
                  </a:lnTo>
                  <a:lnTo>
                    <a:pt x="1565" y="1584"/>
                  </a:lnTo>
                  <a:cubicBezTo>
                    <a:pt x="1550" y="1522"/>
                    <a:pt x="1543" y="1471"/>
                    <a:pt x="1541" y="1424"/>
                  </a:cubicBezTo>
                  <a:cubicBezTo>
                    <a:pt x="1539" y="1396"/>
                    <a:pt x="1539" y="1368"/>
                    <a:pt x="1539" y="1340"/>
                  </a:cubicBezTo>
                  <a:cubicBezTo>
                    <a:pt x="1539" y="1295"/>
                    <a:pt x="1539" y="1248"/>
                    <a:pt x="1535" y="1201"/>
                  </a:cubicBezTo>
                  <a:cubicBezTo>
                    <a:pt x="1526" y="1130"/>
                    <a:pt x="1505" y="1064"/>
                    <a:pt x="1485" y="997"/>
                  </a:cubicBezTo>
                  <a:cubicBezTo>
                    <a:pt x="1445" y="869"/>
                    <a:pt x="1389" y="693"/>
                    <a:pt x="1256" y="594"/>
                  </a:cubicBezTo>
                  <a:cubicBezTo>
                    <a:pt x="1158" y="522"/>
                    <a:pt x="1036" y="500"/>
                    <a:pt x="918" y="479"/>
                  </a:cubicBezTo>
                  <a:cubicBezTo>
                    <a:pt x="783" y="455"/>
                    <a:pt x="654" y="434"/>
                    <a:pt x="571" y="337"/>
                  </a:cubicBezTo>
                  <a:cubicBezTo>
                    <a:pt x="543" y="307"/>
                    <a:pt x="523" y="269"/>
                    <a:pt x="502" y="230"/>
                  </a:cubicBezTo>
                  <a:cubicBezTo>
                    <a:pt x="481" y="192"/>
                    <a:pt x="457" y="151"/>
                    <a:pt x="427" y="114"/>
                  </a:cubicBezTo>
                  <a:cubicBezTo>
                    <a:pt x="382" y="65"/>
                    <a:pt x="326" y="29"/>
                    <a:pt x="253" y="7"/>
                  </a:cubicBezTo>
                  <a:lnTo>
                    <a:pt x="2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51"/>
            <p:cNvSpPr/>
            <p:nvPr/>
          </p:nvSpPr>
          <p:spPr>
            <a:xfrm>
              <a:off x="4883632" y="1420516"/>
              <a:ext cx="3148979" cy="1184422"/>
            </a:xfrm>
            <a:custGeom>
              <a:rect b="b" l="l" r="r" t="t"/>
              <a:pathLst>
                <a:path extrusionOk="0" h="41683" w="110821">
                  <a:moveTo>
                    <a:pt x="55506" y="27890"/>
                  </a:moveTo>
                  <a:cubicBezTo>
                    <a:pt x="55520" y="27890"/>
                    <a:pt x="55534" y="27891"/>
                    <a:pt x="55548" y="27893"/>
                  </a:cubicBezTo>
                  <a:cubicBezTo>
                    <a:pt x="55788" y="27925"/>
                    <a:pt x="55893" y="28219"/>
                    <a:pt x="55885" y="28461"/>
                  </a:cubicBezTo>
                  <a:cubicBezTo>
                    <a:pt x="55859" y="29292"/>
                    <a:pt x="55143" y="29950"/>
                    <a:pt x="55000" y="30768"/>
                  </a:cubicBezTo>
                  <a:cubicBezTo>
                    <a:pt x="54773" y="30768"/>
                    <a:pt x="54546" y="30790"/>
                    <a:pt x="54325" y="30832"/>
                  </a:cubicBezTo>
                  <a:cubicBezTo>
                    <a:pt x="54357" y="30922"/>
                    <a:pt x="54295" y="31025"/>
                    <a:pt x="54214" y="31077"/>
                  </a:cubicBezTo>
                  <a:cubicBezTo>
                    <a:pt x="54132" y="31130"/>
                    <a:pt x="54036" y="31149"/>
                    <a:pt x="53946" y="31188"/>
                  </a:cubicBezTo>
                  <a:cubicBezTo>
                    <a:pt x="53639" y="31317"/>
                    <a:pt x="53464" y="31638"/>
                    <a:pt x="53213" y="31857"/>
                  </a:cubicBezTo>
                  <a:cubicBezTo>
                    <a:pt x="52875" y="32152"/>
                    <a:pt x="52412" y="32249"/>
                    <a:pt x="51973" y="32336"/>
                  </a:cubicBezTo>
                  <a:cubicBezTo>
                    <a:pt x="51935" y="32343"/>
                    <a:pt x="51897" y="32351"/>
                    <a:pt x="51859" y="32351"/>
                  </a:cubicBezTo>
                  <a:cubicBezTo>
                    <a:pt x="51836" y="32351"/>
                    <a:pt x="51813" y="32348"/>
                    <a:pt x="51790" y="32341"/>
                  </a:cubicBezTo>
                  <a:cubicBezTo>
                    <a:pt x="51651" y="32296"/>
                    <a:pt x="51623" y="32092"/>
                    <a:pt x="51707" y="31972"/>
                  </a:cubicBezTo>
                  <a:cubicBezTo>
                    <a:pt x="51793" y="31854"/>
                    <a:pt x="51945" y="31805"/>
                    <a:pt x="52088" y="31779"/>
                  </a:cubicBezTo>
                  <a:cubicBezTo>
                    <a:pt x="52234" y="31756"/>
                    <a:pt x="52384" y="31747"/>
                    <a:pt x="52515" y="31681"/>
                  </a:cubicBezTo>
                  <a:cubicBezTo>
                    <a:pt x="52729" y="31572"/>
                    <a:pt x="52845" y="31299"/>
                    <a:pt x="52772" y="31068"/>
                  </a:cubicBezTo>
                  <a:cubicBezTo>
                    <a:pt x="53453" y="30811"/>
                    <a:pt x="54023" y="30271"/>
                    <a:pt x="54316" y="29605"/>
                  </a:cubicBezTo>
                  <a:cubicBezTo>
                    <a:pt x="54366" y="29496"/>
                    <a:pt x="54411" y="29376"/>
                    <a:pt x="54509" y="29303"/>
                  </a:cubicBezTo>
                  <a:cubicBezTo>
                    <a:pt x="54584" y="29247"/>
                    <a:pt x="54681" y="29226"/>
                    <a:pt x="54760" y="29176"/>
                  </a:cubicBezTo>
                  <a:cubicBezTo>
                    <a:pt x="54993" y="29035"/>
                    <a:pt x="55015" y="28714"/>
                    <a:pt x="55060" y="28444"/>
                  </a:cubicBezTo>
                  <a:cubicBezTo>
                    <a:pt x="55100" y="28190"/>
                    <a:pt x="55258" y="27890"/>
                    <a:pt x="55506" y="27890"/>
                  </a:cubicBezTo>
                  <a:close/>
                  <a:moveTo>
                    <a:pt x="51885" y="0"/>
                  </a:moveTo>
                  <a:cubicBezTo>
                    <a:pt x="51815" y="0"/>
                    <a:pt x="51743" y="15"/>
                    <a:pt x="51673" y="28"/>
                  </a:cubicBezTo>
                  <a:cubicBezTo>
                    <a:pt x="51409" y="79"/>
                    <a:pt x="51146" y="133"/>
                    <a:pt x="50882" y="184"/>
                  </a:cubicBezTo>
                  <a:cubicBezTo>
                    <a:pt x="50837" y="195"/>
                    <a:pt x="50788" y="206"/>
                    <a:pt x="50756" y="240"/>
                  </a:cubicBezTo>
                  <a:cubicBezTo>
                    <a:pt x="50726" y="274"/>
                    <a:pt x="50719" y="324"/>
                    <a:pt x="50702" y="366"/>
                  </a:cubicBezTo>
                  <a:cubicBezTo>
                    <a:pt x="50633" y="557"/>
                    <a:pt x="50396" y="611"/>
                    <a:pt x="50196" y="636"/>
                  </a:cubicBezTo>
                  <a:cubicBezTo>
                    <a:pt x="50269" y="737"/>
                    <a:pt x="50214" y="883"/>
                    <a:pt x="50128" y="973"/>
                  </a:cubicBezTo>
                  <a:cubicBezTo>
                    <a:pt x="50042" y="1061"/>
                    <a:pt x="49929" y="1123"/>
                    <a:pt x="49851" y="1221"/>
                  </a:cubicBezTo>
                  <a:cubicBezTo>
                    <a:pt x="49689" y="1431"/>
                    <a:pt x="49744" y="1731"/>
                    <a:pt x="49809" y="1990"/>
                  </a:cubicBezTo>
                  <a:cubicBezTo>
                    <a:pt x="49799" y="1990"/>
                    <a:pt x="49789" y="1990"/>
                    <a:pt x="49779" y="1990"/>
                  </a:cubicBezTo>
                  <a:cubicBezTo>
                    <a:pt x="49551" y="1990"/>
                    <a:pt x="49342" y="2014"/>
                    <a:pt x="49114" y="2057"/>
                  </a:cubicBezTo>
                  <a:cubicBezTo>
                    <a:pt x="48975" y="2083"/>
                    <a:pt x="48834" y="2110"/>
                    <a:pt x="48695" y="2136"/>
                  </a:cubicBezTo>
                  <a:cubicBezTo>
                    <a:pt x="48724" y="2133"/>
                    <a:pt x="48753" y="2131"/>
                    <a:pt x="48783" y="2131"/>
                  </a:cubicBezTo>
                  <a:cubicBezTo>
                    <a:pt x="49207" y="2131"/>
                    <a:pt x="49631" y="2455"/>
                    <a:pt x="49699" y="2880"/>
                  </a:cubicBezTo>
                  <a:cubicBezTo>
                    <a:pt x="49776" y="3353"/>
                    <a:pt x="49477" y="3799"/>
                    <a:pt x="49189" y="4184"/>
                  </a:cubicBezTo>
                  <a:cubicBezTo>
                    <a:pt x="49129" y="4261"/>
                    <a:pt x="49069" y="4343"/>
                    <a:pt x="48986" y="4399"/>
                  </a:cubicBezTo>
                  <a:cubicBezTo>
                    <a:pt x="48853" y="4486"/>
                    <a:pt x="48675" y="4493"/>
                    <a:pt x="48545" y="4589"/>
                  </a:cubicBezTo>
                  <a:cubicBezTo>
                    <a:pt x="48380" y="4709"/>
                    <a:pt x="48335" y="4941"/>
                    <a:pt x="48189" y="5084"/>
                  </a:cubicBezTo>
                  <a:cubicBezTo>
                    <a:pt x="48046" y="5222"/>
                    <a:pt x="47839" y="5252"/>
                    <a:pt x="47634" y="5252"/>
                  </a:cubicBezTo>
                  <a:cubicBezTo>
                    <a:pt x="47578" y="5252"/>
                    <a:pt x="47523" y="5250"/>
                    <a:pt x="47469" y="5247"/>
                  </a:cubicBezTo>
                  <a:cubicBezTo>
                    <a:pt x="47403" y="5243"/>
                    <a:pt x="47325" y="5236"/>
                    <a:pt x="47285" y="5181"/>
                  </a:cubicBezTo>
                  <a:cubicBezTo>
                    <a:pt x="47212" y="5086"/>
                    <a:pt x="47313" y="4945"/>
                    <a:pt x="47274" y="4833"/>
                  </a:cubicBezTo>
                  <a:cubicBezTo>
                    <a:pt x="47248" y="4752"/>
                    <a:pt x="47158" y="4709"/>
                    <a:pt x="47116" y="4636"/>
                  </a:cubicBezTo>
                  <a:cubicBezTo>
                    <a:pt x="47004" y="4441"/>
                    <a:pt x="47268" y="4246"/>
                    <a:pt x="47484" y="4180"/>
                  </a:cubicBezTo>
                  <a:cubicBezTo>
                    <a:pt x="47893" y="4049"/>
                    <a:pt x="48332" y="3927"/>
                    <a:pt x="48622" y="3610"/>
                  </a:cubicBezTo>
                  <a:cubicBezTo>
                    <a:pt x="48909" y="3293"/>
                    <a:pt x="48945" y="2704"/>
                    <a:pt x="48572" y="2490"/>
                  </a:cubicBezTo>
                  <a:cubicBezTo>
                    <a:pt x="48481" y="2437"/>
                    <a:pt x="48384" y="2414"/>
                    <a:pt x="48285" y="2414"/>
                  </a:cubicBezTo>
                  <a:cubicBezTo>
                    <a:pt x="48006" y="2414"/>
                    <a:pt x="47709" y="2593"/>
                    <a:pt x="47480" y="2781"/>
                  </a:cubicBezTo>
                  <a:cubicBezTo>
                    <a:pt x="47205" y="3009"/>
                    <a:pt x="46891" y="3268"/>
                    <a:pt x="46549" y="3268"/>
                  </a:cubicBezTo>
                  <a:cubicBezTo>
                    <a:pt x="46505" y="3268"/>
                    <a:pt x="46460" y="3264"/>
                    <a:pt x="46415" y="3254"/>
                  </a:cubicBezTo>
                  <a:cubicBezTo>
                    <a:pt x="46244" y="3218"/>
                    <a:pt x="46096" y="3111"/>
                    <a:pt x="45933" y="3047"/>
                  </a:cubicBezTo>
                  <a:cubicBezTo>
                    <a:pt x="45704" y="2959"/>
                    <a:pt x="45451" y="2959"/>
                    <a:pt x="45207" y="2959"/>
                  </a:cubicBezTo>
                  <a:cubicBezTo>
                    <a:pt x="44926" y="2959"/>
                    <a:pt x="44641" y="2961"/>
                    <a:pt x="44373" y="3040"/>
                  </a:cubicBezTo>
                  <a:cubicBezTo>
                    <a:pt x="43996" y="3150"/>
                    <a:pt x="43681" y="3402"/>
                    <a:pt x="43343" y="3597"/>
                  </a:cubicBezTo>
                  <a:cubicBezTo>
                    <a:pt x="42833" y="3893"/>
                    <a:pt x="42261" y="4064"/>
                    <a:pt x="41686" y="4193"/>
                  </a:cubicBezTo>
                  <a:cubicBezTo>
                    <a:pt x="41536" y="4225"/>
                    <a:pt x="41369" y="4266"/>
                    <a:pt x="41284" y="4392"/>
                  </a:cubicBezTo>
                  <a:cubicBezTo>
                    <a:pt x="41241" y="4456"/>
                    <a:pt x="41224" y="4534"/>
                    <a:pt x="41209" y="4609"/>
                  </a:cubicBezTo>
                  <a:cubicBezTo>
                    <a:pt x="41140" y="4964"/>
                    <a:pt x="41095" y="5322"/>
                    <a:pt x="41078" y="5682"/>
                  </a:cubicBezTo>
                  <a:cubicBezTo>
                    <a:pt x="41074" y="5765"/>
                    <a:pt x="41067" y="5855"/>
                    <a:pt x="41009" y="5915"/>
                  </a:cubicBezTo>
                  <a:cubicBezTo>
                    <a:pt x="40964" y="5963"/>
                    <a:pt x="40898" y="5978"/>
                    <a:pt x="40834" y="5993"/>
                  </a:cubicBezTo>
                  <a:cubicBezTo>
                    <a:pt x="40339" y="6098"/>
                    <a:pt x="39835" y="6168"/>
                    <a:pt x="39328" y="6200"/>
                  </a:cubicBezTo>
                  <a:cubicBezTo>
                    <a:pt x="39092" y="6215"/>
                    <a:pt x="38846" y="6226"/>
                    <a:pt x="38636" y="6333"/>
                  </a:cubicBezTo>
                  <a:cubicBezTo>
                    <a:pt x="38505" y="6400"/>
                    <a:pt x="38391" y="6502"/>
                    <a:pt x="38252" y="6554"/>
                  </a:cubicBezTo>
                  <a:cubicBezTo>
                    <a:pt x="38174" y="6583"/>
                    <a:pt x="38092" y="6594"/>
                    <a:pt x="38010" y="6594"/>
                  </a:cubicBezTo>
                  <a:cubicBezTo>
                    <a:pt x="37887" y="6594"/>
                    <a:pt x="37761" y="6570"/>
                    <a:pt x="37639" y="6545"/>
                  </a:cubicBezTo>
                  <a:cubicBezTo>
                    <a:pt x="37515" y="6519"/>
                    <a:pt x="37385" y="6494"/>
                    <a:pt x="37259" y="6494"/>
                  </a:cubicBezTo>
                  <a:cubicBezTo>
                    <a:pt x="37179" y="6494"/>
                    <a:pt x="37100" y="6504"/>
                    <a:pt x="37024" y="6530"/>
                  </a:cubicBezTo>
                  <a:cubicBezTo>
                    <a:pt x="36827" y="6597"/>
                    <a:pt x="36669" y="6820"/>
                    <a:pt x="36748" y="7012"/>
                  </a:cubicBezTo>
                  <a:cubicBezTo>
                    <a:pt x="36808" y="7160"/>
                    <a:pt x="36990" y="7265"/>
                    <a:pt x="36971" y="7422"/>
                  </a:cubicBezTo>
                  <a:cubicBezTo>
                    <a:pt x="36962" y="7494"/>
                    <a:pt x="36909" y="7559"/>
                    <a:pt x="36911" y="7634"/>
                  </a:cubicBezTo>
                  <a:cubicBezTo>
                    <a:pt x="36913" y="7709"/>
                    <a:pt x="36975" y="7769"/>
                    <a:pt x="37035" y="7818"/>
                  </a:cubicBezTo>
                  <a:cubicBezTo>
                    <a:pt x="37335" y="8054"/>
                    <a:pt x="37712" y="8186"/>
                    <a:pt x="38093" y="8189"/>
                  </a:cubicBezTo>
                  <a:cubicBezTo>
                    <a:pt x="38166" y="8489"/>
                    <a:pt x="38183" y="8902"/>
                    <a:pt x="37892" y="9003"/>
                  </a:cubicBezTo>
                  <a:cubicBezTo>
                    <a:pt x="37855" y="9016"/>
                    <a:pt x="37816" y="9022"/>
                    <a:pt x="37776" y="9022"/>
                  </a:cubicBezTo>
                  <a:cubicBezTo>
                    <a:pt x="37705" y="9022"/>
                    <a:pt x="37633" y="9003"/>
                    <a:pt x="37566" y="8977"/>
                  </a:cubicBezTo>
                  <a:cubicBezTo>
                    <a:pt x="37089" y="8780"/>
                    <a:pt x="36849" y="8199"/>
                    <a:pt x="36360" y="8036"/>
                  </a:cubicBezTo>
                  <a:cubicBezTo>
                    <a:pt x="35938" y="7893"/>
                    <a:pt x="35405" y="8094"/>
                    <a:pt x="35068" y="7803"/>
                  </a:cubicBezTo>
                  <a:cubicBezTo>
                    <a:pt x="35021" y="7762"/>
                    <a:pt x="34976" y="7711"/>
                    <a:pt x="34916" y="7698"/>
                  </a:cubicBezTo>
                  <a:cubicBezTo>
                    <a:pt x="34905" y="7696"/>
                    <a:pt x="34893" y="7695"/>
                    <a:pt x="34882" y="7695"/>
                  </a:cubicBezTo>
                  <a:cubicBezTo>
                    <a:pt x="34832" y="7695"/>
                    <a:pt x="34783" y="7716"/>
                    <a:pt x="34736" y="7737"/>
                  </a:cubicBezTo>
                  <a:cubicBezTo>
                    <a:pt x="34655" y="7775"/>
                    <a:pt x="34571" y="7814"/>
                    <a:pt x="34488" y="7852"/>
                  </a:cubicBezTo>
                  <a:cubicBezTo>
                    <a:pt x="34447" y="7872"/>
                    <a:pt x="34402" y="7895"/>
                    <a:pt x="34385" y="7938"/>
                  </a:cubicBezTo>
                  <a:cubicBezTo>
                    <a:pt x="34370" y="7977"/>
                    <a:pt x="34385" y="8019"/>
                    <a:pt x="34404" y="8056"/>
                  </a:cubicBezTo>
                  <a:cubicBezTo>
                    <a:pt x="34492" y="8219"/>
                    <a:pt x="34674" y="8302"/>
                    <a:pt x="34845" y="8366"/>
                  </a:cubicBezTo>
                  <a:cubicBezTo>
                    <a:pt x="35019" y="8431"/>
                    <a:pt x="35203" y="8495"/>
                    <a:pt x="35317" y="8639"/>
                  </a:cubicBezTo>
                  <a:cubicBezTo>
                    <a:pt x="35428" y="8784"/>
                    <a:pt x="35420" y="9039"/>
                    <a:pt x="35253" y="9114"/>
                  </a:cubicBezTo>
                  <a:lnTo>
                    <a:pt x="34282" y="8632"/>
                  </a:lnTo>
                  <a:cubicBezTo>
                    <a:pt x="34205" y="8594"/>
                    <a:pt x="34105" y="8566"/>
                    <a:pt x="34016" y="8566"/>
                  </a:cubicBezTo>
                  <a:cubicBezTo>
                    <a:pt x="33918" y="8566"/>
                    <a:pt x="33835" y="8600"/>
                    <a:pt x="33817" y="8694"/>
                  </a:cubicBezTo>
                  <a:cubicBezTo>
                    <a:pt x="33798" y="8782"/>
                    <a:pt x="33860" y="8863"/>
                    <a:pt x="33918" y="8932"/>
                  </a:cubicBezTo>
                  <a:cubicBezTo>
                    <a:pt x="34192" y="9252"/>
                    <a:pt x="34527" y="9590"/>
                    <a:pt x="34943" y="9590"/>
                  </a:cubicBezTo>
                  <a:cubicBezTo>
                    <a:pt x="34954" y="9590"/>
                    <a:pt x="34964" y="9590"/>
                    <a:pt x="34974" y="9590"/>
                  </a:cubicBezTo>
                  <a:lnTo>
                    <a:pt x="34974" y="9590"/>
                  </a:lnTo>
                  <a:cubicBezTo>
                    <a:pt x="34873" y="9720"/>
                    <a:pt x="35081" y="9866"/>
                    <a:pt x="35244" y="9894"/>
                  </a:cubicBezTo>
                  <a:cubicBezTo>
                    <a:pt x="35405" y="9920"/>
                    <a:pt x="35625" y="10027"/>
                    <a:pt x="35557" y="10177"/>
                  </a:cubicBezTo>
                  <a:cubicBezTo>
                    <a:pt x="35045" y="10166"/>
                    <a:pt x="34516" y="9941"/>
                    <a:pt x="34183" y="9549"/>
                  </a:cubicBezTo>
                  <a:cubicBezTo>
                    <a:pt x="34066" y="9569"/>
                    <a:pt x="33946" y="9589"/>
                    <a:pt x="33828" y="9589"/>
                  </a:cubicBezTo>
                  <a:cubicBezTo>
                    <a:pt x="33768" y="9589"/>
                    <a:pt x="33707" y="9584"/>
                    <a:pt x="33648" y="9571"/>
                  </a:cubicBezTo>
                  <a:cubicBezTo>
                    <a:pt x="33472" y="9532"/>
                    <a:pt x="33301" y="9408"/>
                    <a:pt x="33264" y="9232"/>
                  </a:cubicBezTo>
                  <a:cubicBezTo>
                    <a:pt x="33236" y="9110"/>
                    <a:pt x="33275" y="8986"/>
                    <a:pt x="33284" y="8859"/>
                  </a:cubicBezTo>
                  <a:cubicBezTo>
                    <a:pt x="33290" y="8735"/>
                    <a:pt x="33249" y="8589"/>
                    <a:pt x="33134" y="8544"/>
                  </a:cubicBezTo>
                  <a:cubicBezTo>
                    <a:pt x="33309" y="8336"/>
                    <a:pt x="33485" y="8094"/>
                    <a:pt x="33468" y="7822"/>
                  </a:cubicBezTo>
                  <a:cubicBezTo>
                    <a:pt x="33455" y="7610"/>
                    <a:pt x="33251" y="7415"/>
                    <a:pt x="33058" y="7415"/>
                  </a:cubicBezTo>
                  <a:cubicBezTo>
                    <a:pt x="33003" y="7415"/>
                    <a:pt x="32949" y="7431"/>
                    <a:pt x="32900" y="7467"/>
                  </a:cubicBezTo>
                  <a:cubicBezTo>
                    <a:pt x="32930" y="7653"/>
                    <a:pt x="32960" y="7839"/>
                    <a:pt x="32988" y="8028"/>
                  </a:cubicBezTo>
                  <a:cubicBezTo>
                    <a:pt x="32999" y="8086"/>
                    <a:pt x="33007" y="8148"/>
                    <a:pt x="32992" y="8206"/>
                  </a:cubicBezTo>
                  <a:cubicBezTo>
                    <a:pt x="32967" y="8313"/>
                    <a:pt x="32870" y="8386"/>
                    <a:pt x="32778" y="8450"/>
                  </a:cubicBezTo>
                  <a:cubicBezTo>
                    <a:pt x="32493" y="8649"/>
                    <a:pt x="32208" y="8848"/>
                    <a:pt x="31921" y="9048"/>
                  </a:cubicBezTo>
                  <a:cubicBezTo>
                    <a:pt x="31795" y="9136"/>
                    <a:pt x="31653" y="9296"/>
                    <a:pt x="31747" y="9421"/>
                  </a:cubicBezTo>
                  <a:cubicBezTo>
                    <a:pt x="31805" y="9493"/>
                    <a:pt x="31921" y="9498"/>
                    <a:pt x="31983" y="9566"/>
                  </a:cubicBezTo>
                  <a:cubicBezTo>
                    <a:pt x="32058" y="9645"/>
                    <a:pt x="32032" y="9778"/>
                    <a:pt x="32088" y="9873"/>
                  </a:cubicBezTo>
                  <a:cubicBezTo>
                    <a:pt x="32133" y="9952"/>
                    <a:pt x="32227" y="9990"/>
                    <a:pt x="32302" y="10042"/>
                  </a:cubicBezTo>
                  <a:cubicBezTo>
                    <a:pt x="32491" y="10168"/>
                    <a:pt x="32589" y="10412"/>
                    <a:pt x="32542" y="10635"/>
                  </a:cubicBezTo>
                  <a:cubicBezTo>
                    <a:pt x="32497" y="10856"/>
                    <a:pt x="32309" y="11040"/>
                    <a:pt x="32088" y="11083"/>
                  </a:cubicBezTo>
                  <a:cubicBezTo>
                    <a:pt x="32110" y="11599"/>
                    <a:pt x="32133" y="12114"/>
                    <a:pt x="32157" y="12630"/>
                  </a:cubicBezTo>
                  <a:cubicBezTo>
                    <a:pt x="32569" y="12354"/>
                    <a:pt x="33064" y="12206"/>
                    <a:pt x="33559" y="12206"/>
                  </a:cubicBezTo>
                  <a:cubicBezTo>
                    <a:pt x="33625" y="12206"/>
                    <a:pt x="33691" y="12209"/>
                    <a:pt x="33757" y="12214"/>
                  </a:cubicBezTo>
                  <a:cubicBezTo>
                    <a:pt x="33843" y="12223"/>
                    <a:pt x="33931" y="12236"/>
                    <a:pt x="34003" y="12283"/>
                  </a:cubicBezTo>
                  <a:cubicBezTo>
                    <a:pt x="34083" y="12334"/>
                    <a:pt x="34132" y="12420"/>
                    <a:pt x="34198" y="12489"/>
                  </a:cubicBezTo>
                  <a:cubicBezTo>
                    <a:pt x="34340" y="12634"/>
                    <a:pt x="34546" y="12690"/>
                    <a:pt x="34717" y="12799"/>
                  </a:cubicBezTo>
                  <a:cubicBezTo>
                    <a:pt x="34888" y="12908"/>
                    <a:pt x="35030" y="13129"/>
                    <a:pt x="34933" y="13305"/>
                  </a:cubicBezTo>
                  <a:cubicBezTo>
                    <a:pt x="34895" y="13373"/>
                    <a:pt x="34828" y="13423"/>
                    <a:pt x="34781" y="13485"/>
                  </a:cubicBezTo>
                  <a:cubicBezTo>
                    <a:pt x="34640" y="13665"/>
                    <a:pt x="34685" y="13941"/>
                    <a:pt x="34826" y="14121"/>
                  </a:cubicBezTo>
                  <a:cubicBezTo>
                    <a:pt x="34970" y="14301"/>
                    <a:pt x="35184" y="14406"/>
                    <a:pt x="35396" y="14492"/>
                  </a:cubicBezTo>
                  <a:cubicBezTo>
                    <a:pt x="35460" y="14520"/>
                    <a:pt x="35531" y="14550"/>
                    <a:pt x="35559" y="14614"/>
                  </a:cubicBezTo>
                  <a:cubicBezTo>
                    <a:pt x="35604" y="14717"/>
                    <a:pt x="35503" y="14826"/>
                    <a:pt x="35400" y="14871"/>
                  </a:cubicBezTo>
                  <a:cubicBezTo>
                    <a:pt x="35329" y="14901"/>
                    <a:pt x="35255" y="14915"/>
                    <a:pt x="35180" y="14915"/>
                  </a:cubicBezTo>
                  <a:cubicBezTo>
                    <a:pt x="34896" y="14915"/>
                    <a:pt x="34609" y="14714"/>
                    <a:pt x="34475" y="14453"/>
                  </a:cubicBezTo>
                  <a:cubicBezTo>
                    <a:pt x="34303" y="14121"/>
                    <a:pt x="34316" y="13727"/>
                    <a:pt x="34357" y="13356"/>
                  </a:cubicBezTo>
                  <a:cubicBezTo>
                    <a:pt x="34372" y="13217"/>
                    <a:pt x="34385" y="13061"/>
                    <a:pt x="34293" y="12958"/>
                  </a:cubicBezTo>
                  <a:cubicBezTo>
                    <a:pt x="34042" y="12908"/>
                    <a:pt x="33794" y="12859"/>
                    <a:pt x="33545" y="12810"/>
                  </a:cubicBezTo>
                  <a:lnTo>
                    <a:pt x="33476" y="12797"/>
                  </a:lnTo>
                  <a:cubicBezTo>
                    <a:pt x="33367" y="12775"/>
                    <a:pt x="33253" y="12753"/>
                    <a:pt x="33141" y="12753"/>
                  </a:cubicBezTo>
                  <a:cubicBezTo>
                    <a:pt x="33082" y="12753"/>
                    <a:pt x="33024" y="12759"/>
                    <a:pt x="32967" y="12773"/>
                  </a:cubicBezTo>
                  <a:cubicBezTo>
                    <a:pt x="32799" y="12816"/>
                    <a:pt x="32645" y="12958"/>
                    <a:pt x="32649" y="13129"/>
                  </a:cubicBezTo>
                  <a:cubicBezTo>
                    <a:pt x="32652" y="13290"/>
                    <a:pt x="32780" y="13416"/>
                    <a:pt x="32838" y="13564"/>
                  </a:cubicBezTo>
                  <a:cubicBezTo>
                    <a:pt x="32945" y="13843"/>
                    <a:pt x="32791" y="14147"/>
                    <a:pt x="32641" y="14404"/>
                  </a:cubicBezTo>
                  <a:cubicBezTo>
                    <a:pt x="32585" y="14500"/>
                    <a:pt x="32529" y="14597"/>
                    <a:pt x="32474" y="14691"/>
                  </a:cubicBezTo>
                  <a:cubicBezTo>
                    <a:pt x="32307" y="14982"/>
                    <a:pt x="32127" y="15282"/>
                    <a:pt x="31848" y="15471"/>
                  </a:cubicBezTo>
                  <a:cubicBezTo>
                    <a:pt x="31672" y="15591"/>
                    <a:pt x="31458" y="15662"/>
                    <a:pt x="31325" y="15829"/>
                  </a:cubicBezTo>
                  <a:cubicBezTo>
                    <a:pt x="31225" y="15953"/>
                    <a:pt x="31169" y="16129"/>
                    <a:pt x="31021" y="16186"/>
                  </a:cubicBezTo>
                  <a:cubicBezTo>
                    <a:pt x="30992" y="16198"/>
                    <a:pt x="30962" y="16203"/>
                    <a:pt x="30931" y="16203"/>
                  </a:cubicBezTo>
                  <a:cubicBezTo>
                    <a:pt x="30815" y="16203"/>
                    <a:pt x="30698" y="16125"/>
                    <a:pt x="30633" y="16021"/>
                  </a:cubicBezTo>
                  <a:cubicBezTo>
                    <a:pt x="30552" y="15893"/>
                    <a:pt x="30535" y="15734"/>
                    <a:pt x="30520" y="15582"/>
                  </a:cubicBezTo>
                  <a:cubicBezTo>
                    <a:pt x="30511" y="15494"/>
                    <a:pt x="30505" y="15402"/>
                    <a:pt x="30537" y="15319"/>
                  </a:cubicBezTo>
                  <a:cubicBezTo>
                    <a:pt x="30578" y="15218"/>
                    <a:pt x="30674" y="15150"/>
                    <a:pt x="30745" y="15068"/>
                  </a:cubicBezTo>
                  <a:cubicBezTo>
                    <a:pt x="30858" y="14940"/>
                    <a:pt x="30914" y="14775"/>
                    <a:pt x="30983" y="14618"/>
                  </a:cubicBezTo>
                  <a:cubicBezTo>
                    <a:pt x="31160" y="14203"/>
                    <a:pt x="31432" y="13828"/>
                    <a:pt x="31769" y="13528"/>
                  </a:cubicBezTo>
                  <a:cubicBezTo>
                    <a:pt x="31840" y="13468"/>
                    <a:pt x="31915" y="13401"/>
                    <a:pt x="31932" y="13311"/>
                  </a:cubicBezTo>
                  <a:cubicBezTo>
                    <a:pt x="31970" y="13099"/>
                    <a:pt x="31692" y="12996"/>
                    <a:pt x="31525" y="12861"/>
                  </a:cubicBezTo>
                  <a:cubicBezTo>
                    <a:pt x="31293" y="12671"/>
                    <a:pt x="31253" y="12339"/>
                    <a:pt x="31229" y="12039"/>
                  </a:cubicBezTo>
                  <a:cubicBezTo>
                    <a:pt x="31195" y="11589"/>
                    <a:pt x="31173" y="11096"/>
                    <a:pt x="31437" y="10730"/>
                  </a:cubicBezTo>
                  <a:cubicBezTo>
                    <a:pt x="31501" y="10640"/>
                    <a:pt x="31585" y="10556"/>
                    <a:pt x="31604" y="10447"/>
                  </a:cubicBezTo>
                  <a:cubicBezTo>
                    <a:pt x="31617" y="10372"/>
                    <a:pt x="31597" y="10295"/>
                    <a:pt x="31572" y="10224"/>
                  </a:cubicBezTo>
                  <a:cubicBezTo>
                    <a:pt x="31439" y="9851"/>
                    <a:pt x="31124" y="9549"/>
                    <a:pt x="30749" y="9429"/>
                  </a:cubicBezTo>
                  <a:cubicBezTo>
                    <a:pt x="30815" y="9080"/>
                    <a:pt x="31025" y="8761"/>
                    <a:pt x="31319" y="8559"/>
                  </a:cubicBezTo>
                  <a:cubicBezTo>
                    <a:pt x="31130" y="8238"/>
                    <a:pt x="31687" y="7797"/>
                    <a:pt x="31456" y="7503"/>
                  </a:cubicBezTo>
                  <a:cubicBezTo>
                    <a:pt x="31409" y="7447"/>
                    <a:pt x="31343" y="7413"/>
                    <a:pt x="31274" y="7383"/>
                  </a:cubicBezTo>
                  <a:cubicBezTo>
                    <a:pt x="31018" y="7273"/>
                    <a:pt x="30739" y="7217"/>
                    <a:pt x="30460" y="7217"/>
                  </a:cubicBezTo>
                  <a:cubicBezTo>
                    <a:pt x="30284" y="7217"/>
                    <a:pt x="30107" y="7240"/>
                    <a:pt x="29937" y="7284"/>
                  </a:cubicBezTo>
                  <a:cubicBezTo>
                    <a:pt x="29875" y="7302"/>
                    <a:pt x="29811" y="7321"/>
                    <a:pt x="29759" y="7359"/>
                  </a:cubicBezTo>
                  <a:cubicBezTo>
                    <a:pt x="29652" y="7441"/>
                    <a:pt x="29616" y="7582"/>
                    <a:pt x="29584" y="7713"/>
                  </a:cubicBezTo>
                  <a:cubicBezTo>
                    <a:pt x="29502" y="8049"/>
                    <a:pt x="29406" y="8392"/>
                    <a:pt x="29204" y="8675"/>
                  </a:cubicBezTo>
                  <a:cubicBezTo>
                    <a:pt x="29035" y="8913"/>
                    <a:pt x="28799" y="9097"/>
                    <a:pt x="28568" y="9275"/>
                  </a:cubicBezTo>
                  <a:cubicBezTo>
                    <a:pt x="28304" y="9481"/>
                    <a:pt x="28041" y="9684"/>
                    <a:pt x="27777" y="9890"/>
                  </a:cubicBezTo>
                  <a:cubicBezTo>
                    <a:pt x="27651" y="9986"/>
                    <a:pt x="27518" y="10093"/>
                    <a:pt x="27471" y="10243"/>
                  </a:cubicBezTo>
                  <a:cubicBezTo>
                    <a:pt x="27411" y="10427"/>
                    <a:pt x="27490" y="10625"/>
                    <a:pt x="27520" y="10817"/>
                  </a:cubicBezTo>
                  <a:cubicBezTo>
                    <a:pt x="27550" y="11008"/>
                    <a:pt x="27488" y="11254"/>
                    <a:pt x="27297" y="11293"/>
                  </a:cubicBezTo>
                  <a:cubicBezTo>
                    <a:pt x="27165" y="11462"/>
                    <a:pt x="27411" y="11683"/>
                    <a:pt x="27625" y="11713"/>
                  </a:cubicBezTo>
                  <a:cubicBezTo>
                    <a:pt x="27840" y="11741"/>
                    <a:pt x="28105" y="11732"/>
                    <a:pt x="28210" y="11921"/>
                  </a:cubicBezTo>
                  <a:cubicBezTo>
                    <a:pt x="28272" y="12030"/>
                    <a:pt x="28249" y="12167"/>
                    <a:pt x="28270" y="12289"/>
                  </a:cubicBezTo>
                  <a:cubicBezTo>
                    <a:pt x="28288" y="12394"/>
                    <a:pt x="28376" y="12505"/>
                    <a:pt x="28472" y="12505"/>
                  </a:cubicBezTo>
                  <a:cubicBezTo>
                    <a:pt x="28489" y="12505"/>
                    <a:pt x="28507" y="12501"/>
                    <a:pt x="28525" y="12493"/>
                  </a:cubicBezTo>
                  <a:cubicBezTo>
                    <a:pt x="28656" y="12675"/>
                    <a:pt x="28782" y="12863"/>
                    <a:pt x="28900" y="13054"/>
                  </a:cubicBezTo>
                  <a:cubicBezTo>
                    <a:pt x="28712" y="13091"/>
                    <a:pt x="28583" y="13313"/>
                    <a:pt x="28647" y="13493"/>
                  </a:cubicBezTo>
                  <a:cubicBezTo>
                    <a:pt x="28624" y="13497"/>
                    <a:pt x="28601" y="13499"/>
                    <a:pt x="28578" y="13499"/>
                  </a:cubicBezTo>
                  <a:cubicBezTo>
                    <a:pt x="28357" y="13499"/>
                    <a:pt x="28157" y="13340"/>
                    <a:pt x="27977" y="13202"/>
                  </a:cubicBezTo>
                  <a:cubicBezTo>
                    <a:pt x="27516" y="12853"/>
                    <a:pt x="27002" y="12583"/>
                    <a:pt x="26492" y="12317"/>
                  </a:cubicBezTo>
                  <a:cubicBezTo>
                    <a:pt x="26269" y="12199"/>
                    <a:pt x="26044" y="12081"/>
                    <a:pt x="25802" y="12013"/>
                  </a:cubicBezTo>
                  <a:cubicBezTo>
                    <a:pt x="25569" y="11945"/>
                    <a:pt x="25327" y="11924"/>
                    <a:pt x="25084" y="11924"/>
                  </a:cubicBezTo>
                  <a:cubicBezTo>
                    <a:pt x="24967" y="11924"/>
                    <a:pt x="24849" y="11929"/>
                    <a:pt x="24733" y="11936"/>
                  </a:cubicBezTo>
                  <a:cubicBezTo>
                    <a:pt x="24686" y="11938"/>
                    <a:pt x="24638" y="11940"/>
                    <a:pt x="24590" y="11940"/>
                  </a:cubicBezTo>
                  <a:cubicBezTo>
                    <a:pt x="24424" y="11940"/>
                    <a:pt x="24256" y="11916"/>
                    <a:pt x="24150" y="11797"/>
                  </a:cubicBezTo>
                  <a:cubicBezTo>
                    <a:pt x="24097" y="11734"/>
                    <a:pt x="24064" y="11653"/>
                    <a:pt x="24004" y="11599"/>
                  </a:cubicBezTo>
                  <a:cubicBezTo>
                    <a:pt x="23928" y="11531"/>
                    <a:pt x="23825" y="11518"/>
                    <a:pt x="23719" y="11518"/>
                  </a:cubicBezTo>
                  <a:cubicBezTo>
                    <a:pt x="23657" y="11518"/>
                    <a:pt x="23593" y="11522"/>
                    <a:pt x="23533" y="11522"/>
                  </a:cubicBezTo>
                  <a:cubicBezTo>
                    <a:pt x="23248" y="11518"/>
                    <a:pt x="22978" y="11389"/>
                    <a:pt x="22738" y="11233"/>
                  </a:cubicBezTo>
                  <a:cubicBezTo>
                    <a:pt x="22460" y="11053"/>
                    <a:pt x="22145" y="10825"/>
                    <a:pt x="21836" y="10825"/>
                  </a:cubicBezTo>
                  <a:cubicBezTo>
                    <a:pt x="21759" y="10825"/>
                    <a:pt x="21682" y="10839"/>
                    <a:pt x="21607" y="10871"/>
                  </a:cubicBezTo>
                  <a:cubicBezTo>
                    <a:pt x="21605" y="11111"/>
                    <a:pt x="21796" y="11319"/>
                    <a:pt x="22016" y="11413"/>
                  </a:cubicBezTo>
                  <a:cubicBezTo>
                    <a:pt x="22237" y="11505"/>
                    <a:pt x="22483" y="11507"/>
                    <a:pt x="22723" y="11509"/>
                  </a:cubicBezTo>
                  <a:cubicBezTo>
                    <a:pt x="22685" y="11694"/>
                    <a:pt x="22747" y="11884"/>
                    <a:pt x="22830" y="12051"/>
                  </a:cubicBezTo>
                  <a:cubicBezTo>
                    <a:pt x="22914" y="12212"/>
                    <a:pt x="23019" y="12362"/>
                    <a:pt x="23143" y="12493"/>
                  </a:cubicBezTo>
                  <a:cubicBezTo>
                    <a:pt x="23210" y="12561"/>
                    <a:pt x="23278" y="12626"/>
                    <a:pt x="23349" y="12690"/>
                  </a:cubicBezTo>
                  <a:cubicBezTo>
                    <a:pt x="23137" y="12889"/>
                    <a:pt x="22867" y="13026"/>
                    <a:pt x="22580" y="13082"/>
                  </a:cubicBezTo>
                  <a:lnTo>
                    <a:pt x="22586" y="13500"/>
                  </a:lnTo>
                  <a:cubicBezTo>
                    <a:pt x="22546" y="13520"/>
                    <a:pt x="22506" y="13528"/>
                    <a:pt x="22466" y="13528"/>
                  </a:cubicBezTo>
                  <a:cubicBezTo>
                    <a:pt x="22228" y="13528"/>
                    <a:pt x="21991" y="13221"/>
                    <a:pt x="21728" y="13221"/>
                  </a:cubicBezTo>
                  <a:cubicBezTo>
                    <a:pt x="21715" y="13221"/>
                    <a:pt x="21702" y="13222"/>
                    <a:pt x="21688" y="13223"/>
                  </a:cubicBezTo>
                  <a:cubicBezTo>
                    <a:pt x="21826" y="13097"/>
                    <a:pt x="21961" y="12971"/>
                    <a:pt x="22098" y="12846"/>
                  </a:cubicBezTo>
                  <a:cubicBezTo>
                    <a:pt x="22053" y="12675"/>
                    <a:pt x="21866" y="12576"/>
                    <a:pt x="21691" y="12574"/>
                  </a:cubicBezTo>
                  <a:cubicBezTo>
                    <a:pt x="21689" y="12574"/>
                    <a:pt x="21687" y="12574"/>
                    <a:pt x="21685" y="12574"/>
                  </a:cubicBezTo>
                  <a:cubicBezTo>
                    <a:pt x="21524" y="12574"/>
                    <a:pt x="21415" y="12666"/>
                    <a:pt x="21259" y="12666"/>
                  </a:cubicBezTo>
                  <a:cubicBezTo>
                    <a:pt x="21248" y="12666"/>
                    <a:pt x="21237" y="12665"/>
                    <a:pt x="21226" y="12664"/>
                  </a:cubicBezTo>
                  <a:cubicBezTo>
                    <a:pt x="21222" y="12664"/>
                    <a:pt x="21218" y="12664"/>
                    <a:pt x="21215" y="12664"/>
                  </a:cubicBezTo>
                  <a:cubicBezTo>
                    <a:pt x="21114" y="12664"/>
                    <a:pt x="21053" y="12775"/>
                    <a:pt x="21007" y="12868"/>
                  </a:cubicBezTo>
                  <a:cubicBezTo>
                    <a:pt x="20968" y="12949"/>
                    <a:pt x="20895" y="13037"/>
                    <a:pt x="20815" y="13037"/>
                  </a:cubicBezTo>
                  <a:cubicBezTo>
                    <a:pt x="20799" y="13037"/>
                    <a:pt x="20783" y="13034"/>
                    <a:pt x="20767" y="13026"/>
                  </a:cubicBezTo>
                  <a:lnTo>
                    <a:pt x="20767" y="13026"/>
                  </a:lnTo>
                  <a:cubicBezTo>
                    <a:pt x="20853" y="13138"/>
                    <a:pt x="20754" y="13313"/>
                    <a:pt x="20619" y="13348"/>
                  </a:cubicBezTo>
                  <a:cubicBezTo>
                    <a:pt x="20594" y="13354"/>
                    <a:pt x="20568" y="13357"/>
                    <a:pt x="20543" y="13357"/>
                  </a:cubicBezTo>
                  <a:cubicBezTo>
                    <a:pt x="20432" y="13357"/>
                    <a:pt x="20322" y="13302"/>
                    <a:pt x="20229" y="13236"/>
                  </a:cubicBezTo>
                  <a:cubicBezTo>
                    <a:pt x="20114" y="13157"/>
                    <a:pt x="20009" y="13061"/>
                    <a:pt x="19876" y="13016"/>
                  </a:cubicBezTo>
                  <a:cubicBezTo>
                    <a:pt x="19829" y="13000"/>
                    <a:pt x="19780" y="12992"/>
                    <a:pt x="19731" y="12992"/>
                  </a:cubicBezTo>
                  <a:cubicBezTo>
                    <a:pt x="19534" y="12992"/>
                    <a:pt x="19336" y="13112"/>
                    <a:pt x="19261" y="13294"/>
                  </a:cubicBezTo>
                  <a:cubicBezTo>
                    <a:pt x="19248" y="13326"/>
                    <a:pt x="19237" y="13358"/>
                    <a:pt x="19216" y="13384"/>
                  </a:cubicBezTo>
                  <a:cubicBezTo>
                    <a:pt x="19167" y="13442"/>
                    <a:pt x="19072" y="13448"/>
                    <a:pt x="19034" y="13513"/>
                  </a:cubicBezTo>
                  <a:cubicBezTo>
                    <a:pt x="18987" y="13592"/>
                    <a:pt x="19051" y="13716"/>
                    <a:pt x="18980" y="13778"/>
                  </a:cubicBezTo>
                  <a:cubicBezTo>
                    <a:pt x="18957" y="13800"/>
                    <a:pt x="18923" y="13806"/>
                    <a:pt x="18890" y="13810"/>
                  </a:cubicBezTo>
                  <a:cubicBezTo>
                    <a:pt x="18776" y="13828"/>
                    <a:pt x="18656" y="13844"/>
                    <a:pt x="18539" y="13844"/>
                  </a:cubicBezTo>
                  <a:cubicBezTo>
                    <a:pt x="18379" y="13844"/>
                    <a:pt x="18225" y="13814"/>
                    <a:pt x="18100" y="13716"/>
                  </a:cubicBezTo>
                  <a:cubicBezTo>
                    <a:pt x="18135" y="13606"/>
                    <a:pt x="18038" y="13478"/>
                    <a:pt x="17924" y="13478"/>
                  </a:cubicBezTo>
                  <a:cubicBezTo>
                    <a:pt x="17921" y="13478"/>
                    <a:pt x="17917" y="13478"/>
                    <a:pt x="17913" y="13478"/>
                  </a:cubicBezTo>
                  <a:cubicBezTo>
                    <a:pt x="17851" y="13410"/>
                    <a:pt x="17922" y="13301"/>
                    <a:pt x="18006" y="13268"/>
                  </a:cubicBezTo>
                  <a:cubicBezTo>
                    <a:pt x="18091" y="13238"/>
                    <a:pt x="18188" y="13249"/>
                    <a:pt x="18269" y="13213"/>
                  </a:cubicBezTo>
                  <a:cubicBezTo>
                    <a:pt x="18385" y="13163"/>
                    <a:pt x="18447" y="13033"/>
                    <a:pt x="18453" y="12908"/>
                  </a:cubicBezTo>
                  <a:cubicBezTo>
                    <a:pt x="18460" y="12784"/>
                    <a:pt x="18417" y="12662"/>
                    <a:pt x="18378" y="12544"/>
                  </a:cubicBezTo>
                  <a:cubicBezTo>
                    <a:pt x="18365" y="12510"/>
                    <a:pt x="18353" y="12474"/>
                    <a:pt x="18320" y="12456"/>
                  </a:cubicBezTo>
                  <a:cubicBezTo>
                    <a:pt x="18308" y="12450"/>
                    <a:pt x="18297" y="12447"/>
                    <a:pt x="18286" y="12447"/>
                  </a:cubicBezTo>
                  <a:cubicBezTo>
                    <a:pt x="18212" y="12447"/>
                    <a:pt x="18162" y="12581"/>
                    <a:pt x="18089" y="12639"/>
                  </a:cubicBezTo>
                  <a:cubicBezTo>
                    <a:pt x="18038" y="12681"/>
                    <a:pt x="17967" y="12684"/>
                    <a:pt x="17903" y="12699"/>
                  </a:cubicBezTo>
                  <a:cubicBezTo>
                    <a:pt x="17656" y="12759"/>
                    <a:pt x="17511" y="13071"/>
                    <a:pt x="17622" y="13298"/>
                  </a:cubicBezTo>
                  <a:cubicBezTo>
                    <a:pt x="17570" y="13339"/>
                    <a:pt x="17506" y="13357"/>
                    <a:pt x="17441" y="13357"/>
                  </a:cubicBezTo>
                  <a:cubicBezTo>
                    <a:pt x="17310" y="13357"/>
                    <a:pt x="17176" y="13282"/>
                    <a:pt x="17131" y="13157"/>
                  </a:cubicBezTo>
                  <a:cubicBezTo>
                    <a:pt x="17116" y="13118"/>
                    <a:pt x="17110" y="13073"/>
                    <a:pt x="17082" y="13046"/>
                  </a:cubicBezTo>
                  <a:cubicBezTo>
                    <a:pt x="17059" y="13022"/>
                    <a:pt x="17029" y="13014"/>
                    <a:pt x="16997" y="13014"/>
                  </a:cubicBezTo>
                  <a:cubicBezTo>
                    <a:pt x="16955" y="13014"/>
                    <a:pt x="16909" y="13029"/>
                    <a:pt x="16870" y="13046"/>
                  </a:cubicBezTo>
                  <a:cubicBezTo>
                    <a:pt x="16538" y="13198"/>
                    <a:pt x="16238" y="13455"/>
                    <a:pt x="15874" y="13481"/>
                  </a:cubicBezTo>
                  <a:cubicBezTo>
                    <a:pt x="15818" y="13485"/>
                    <a:pt x="15760" y="13485"/>
                    <a:pt x="15709" y="13506"/>
                  </a:cubicBezTo>
                  <a:cubicBezTo>
                    <a:pt x="15642" y="13536"/>
                    <a:pt x="15602" y="13600"/>
                    <a:pt x="15557" y="13656"/>
                  </a:cubicBezTo>
                  <a:cubicBezTo>
                    <a:pt x="15439" y="13806"/>
                    <a:pt x="15282" y="13928"/>
                    <a:pt x="15107" y="14005"/>
                  </a:cubicBezTo>
                  <a:cubicBezTo>
                    <a:pt x="15060" y="14027"/>
                    <a:pt x="15008" y="14044"/>
                    <a:pt x="14970" y="14078"/>
                  </a:cubicBezTo>
                  <a:cubicBezTo>
                    <a:pt x="14897" y="14140"/>
                    <a:pt x="14871" y="14239"/>
                    <a:pt x="14850" y="14331"/>
                  </a:cubicBezTo>
                  <a:cubicBezTo>
                    <a:pt x="14817" y="14338"/>
                    <a:pt x="14784" y="14341"/>
                    <a:pt x="14751" y="14341"/>
                  </a:cubicBezTo>
                  <a:cubicBezTo>
                    <a:pt x="14660" y="14341"/>
                    <a:pt x="14568" y="14321"/>
                    <a:pt x="14477" y="14316"/>
                  </a:cubicBezTo>
                  <a:cubicBezTo>
                    <a:pt x="14467" y="14316"/>
                    <a:pt x="14458" y="14315"/>
                    <a:pt x="14448" y="14315"/>
                  </a:cubicBezTo>
                  <a:cubicBezTo>
                    <a:pt x="14331" y="14315"/>
                    <a:pt x="14205" y="14352"/>
                    <a:pt x="14153" y="14455"/>
                  </a:cubicBezTo>
                  <a:cubicBezTo>
                    <a:pt x="14134" y="14496"/>
                    <a:pt x="14128" y="14539"/>
                    <a:pt x="14121" y="14584"/>
                  </a:cubicBezTo>
                  <a:cubicBezTo>
                    <a:pt x="14091" y="14809"/>
                    <a:pt x="14061" y="15034"/>
                    <a:pt x="14031" y="15259"/>
                  </a:cubicBezTo>
                  <a:cubicBezTo>
                    <a:pt x="13755" y="15267"/>
                    <a:pt x="13478" y="15271"/>
                    <a:pt x="13202" y="15271"/>
                  </a:cubicBezTo>
                  <a:cubicBezTo>
                    <a:pt x="13105" y="15271"/>
                    <a:pt x="13009" y="15271"/>
                    <a:pt x="12913" y="15269"/>
                  </a:cubicBezTo>
                  <a:cubicBezTo>
                    <a:pt x="12797" y="15269"/>
                    <a:pt x="12664" y="15261"/>
                    <a:pt x="12585" y="15175"/>
                  </a:cubicBezTo>
                  <a:cubicBezTo>
                    <a:pt x="12497" y="15083"/>
                    <a:pt x="12495" y="14922"/>
                    <a:pt x="12384" y="14860"/>
                  </a:cubicBezTo>
                  <a:cubicBezTo>
                    <a:pt x="12326" y="14826"/>
                    <a:pt x="12244" y="14830"/>
                    <a:pt x="12199" y="14781"/>
                  </a:cubicBezTo>
                  <a:cubicBezTo>
                    <a:pt x="12163" y="14740"/>
                    <a:pt x="12163" y="14680"/>
                    <a:pt x="12165" y="14625"/>
                  </a:cubicBezTo>
                  <a:cubicBezTo>
                    <a:pt x="12172" y="14460"/>
                    <a:pt x="12187" y="14293"/>
                    <a:pt x="12212" y="14128"/>
                  </a:cubicBezTo>
                  <a:cubicBezTo>
                    <a:pt x="12219" y="14093"/>
                    <a:pt x="12225" y="14057"/>
                    <a:pt x="12251" y="14033"/>
                  </a:cubicBezTo>
                  <a:cubicBezTo>
                    <a:pt x="12271" y="14015"/>
                    <a:pt x="12296" y="14010"/>
                    <a:pt x="12323" y="14010"/>
                  </a:cubicBezTo>
                  <a:cubicBezTo>
                    <a:pt x="12358" y="14010"/>
                    <a:pt x="12397" y="14019"/>
                    <a:pt x="12433" y="14019"/>
                  </a:cubicBezTo>
                  <a:cubicBezTo>
                    <a:pt x="12438" y="14019"/>
                    <a:pt x="12442" y="14019"/>
                    <a:pt x="12446" y="14018"/>
                  </a:cubicBezTo>
                  <a:cubicBezTo>
                    <a:pt x="12536" y="14012"/>
                    <a:pt x="12602" y="13928"/>
                    <a:pt x="12688" y="13898"/>
                  </a:cubicBezTo>
                  <a:cubicBezTo>
                    <a:pt x="12715" y="13889"/>
                    <a:pt x="12742" y="13885"/>
                    <a:pt x="12770" y="13885"/>
                  </a:cubicBezTo>
                  <a:cubicBezTo>
                    <a:pt x="12919" y="13885"/>
                    <a:pt x="13079" y="13998"/>
                    <a:pt x="13222" y="13998"/>
                  </a:cubicBezTo>
                  <a:cubicBezTo>
                    <a:pt x="13260" y="13998"/>
                    <a:pt x="13297" y="13990"/>
                    <a:pt x="13333" y="13969"/>
                  </a:cubicBezTo>
                  <a:cubicBezTo>
                    <a:pt x="13343" y="13870"/>
                    <a:pt x="13264" y="13772"/>
                    <a:pt x="13166" y="13759"/>
                  </a:cubicBezTo>
                  <a:cubicBezTo>
                    <a:pt x="13196" y="13654"/>
                    <a:pt x="13140" y="13538"/>
                    <a:pt x="13054" y="13468"/>
                  </a:cubicBezTo>
                  <a:cubicBezTo>
                    <a:pt x="12971" y="13395"/>
                    <a:pt x="12864" y="13358"/>
                    <a:pt x="12761" y="13322"/>
                  </a:cubicBezTo>
                  <a:cubicBezTo>
                    <a:pt x="12829" y="13238"/>
                    <a:pt x="12780" y="13099"/>
                    <a:pt x="12686" y="13041"/>
                  </a:cubicBezTo>
                  <a:cubicBezTo>
                    <a:pt x="12594" y="12983"/>
                    <a:pt x="12478" y="12983"/>
                    <a:pt x="12369" y="12983"/>
                  </a:cubicBezTo>
                  <a:cubicBezTo>
                    <a:pt x="12359" y="12984"/>
                    <a:pt x="12349" y="12984"/>
                    <a:pt x="12339" y="12984"/>
                  </a:cubicBezTo>
                  <a:cubicBezTo>
                    <a:pt x="12275" y="12984"/>
                    <a:pt x="12213" y="12981"/>
                    <a:pt x="12151" y="12981"/>
                  </a:cubicBezTo>
                  <a:cubicBezTo>
                    <a:pt x="12053" y="12981"/>
                    <a:pt x="11956" y="12987"/>
                    <a:pt x="11859" y="13016"/>
                  </a:cubicBezTo>
                  <a:cubicBezTo>
                    <a:pt x="11790" y="13037"/>
                    <a:pt x="11722" y="13056"/>
                    <a:pt x="11653" y="13078"/>
                  </a:cubicBezTo>
                  <a:cubicBezTo>
                    <a:pt x="11533" y="13238"/>
                    <a:pt x="11482" y="13453"/>
                    <a:pt x="11516" y="13650"/>
                  </a:cubicBezTo>
                  <a:cubicBezTo>
                    <a:pt x="11554" y="13862"/>
                    <a:pt x="11677" y="14102"/>
                    <a:pt x="11544" y="14271"/>
                  </a:cubicBezTo>
                  <a:cubicBezTo>
                    <a:pt x="11417" y="14432"/>
                    <a:pt x="11105" y="14449"/>
                    <a:pt x="11100" y="14652"/>
                  </a:cubicBezTo>
                  <a:cubicBezTo>
                    <a:pt x="11098" y="14785"/>
                    <a:pt x="11248" y="14869"/>
                    <a:pt x="11379" y="14890"/>
                  </a:cubicBezTo>
                  <a:cubicBezTo>
                    <a:pt x="11510" y="14914"/>
                    <a:pt x="11657" y="14914"/>
                    <a:pt x="11754" y="15004"/>
                  </a:cubicBezTo>
                  <a:cubicBezTo>
                    <a:pt x="11874" y="15115"/>
                    <a:pt x="11857" y="15308"/>
                    <a:pt x="11831" y="15469"/>
                  </a:cubicBezTo>
                  <a:cubicBezTo>
                    <a:pt x="11818" y="15557"/>
                    <a:pt x="11803" y="15644"/>
                    <a:pt x="11790" y="15732"/>
                  </a:cubicBezTo>
                  <a:cubicBezTo>
                    <a:pt x="11576" y="15809"/>
                    <a:pt x="11447" y="16069"/>
                    <a:pt x="11518" y="16285"/>
                  </a:cubicBezTo>
                  <a:cubicBezTo>
                    <a:pt x="11460" y="16287"/>
                    <a:pt x="11405" y="16289"/>
                    <a:pt x="11349" y="16291"/>
                  </a:cubicBezTo>
                  <a:cubicBezTo>
                    <a:pt x="11280" y="16122"/>
                    <a:pt x="11210" y="15955"/>
                    <a:pt x="11141" y="15786"/>
                  </a:cubicBezTo>
                  <a:cubicBezTo>
                    <a:pt x="11117" y="15726"/>
                    <a:pt x="11092" y="15664"/>
                    <a:pt x="11045" y="15619"/>
                  </a:cubicBezTo>
                  <a:cubicBezTo>
                    <a:pt x="10987" y="15565"/>
                    <a:pt x="10903" y="15544"/>
                    <a:pt x="10824" y="15527"/>
                  </a:cubicBezTo>
                  <a:cubicBezTo>
                    <a:pt x="10704" y="15500"/>
                    <a:pt x="10576" y="15474"/>
                    <a:pt x="10453" y="15474"/>
                  </a:cubicBezTo>
                  <a:cubicBezTo>
                    <a:pt x="10339" y="15474"/>
                    <a:pt x="10230" y="15496"/>
                    <a:pt x="10134" y="15559"/>
                  </a:cubicBezTo>
                  <a:cubicBezTo>
                    <a:pt x="9960" y="15670"/>
                    <a:pt x="9866" y="15899"/>
                    <a:pt x="9665" y="15947"/>
                  </a:cubicBezTo>
                  <a:cubicBezTo>
                    <a:pt x="9616" y="15959"/>
                    <a:pt x="9560" y="15959"/>
                    <a:pt x="9523" y="15996"/>
                  </a:cubicBezTo>
                  <a:cubicBezTo>
                    <a:pt x="9478" y="16045"/>
                    <a:pt x="9498" y="16129"/>
                    <a:pt x="9468" y="16189"/>
                  </a:cubicBezTo>
                  <a:cubicBezTo>
                    <a:pt x="9433" y="16264"/>
                    <a:pt x="9339" y="16283"/>
                    <a:pt x="9260" y="16306"/>
                  </a:cubicBezTo>
                  <a:cubicBezTo>
                    <a:pt x="8902" y="16414"/>
                    <a:pt x="8645" y="16793"/>
                    <a:pt x="8681" y="17166"/>
                  </a:cubicBezTo>
                  <a:cubicBezTo>
                    <a:pt x="8690" y="17268"/>
                    <a:pt x="8722" y="17371"/>
                    <a:pt x="8789" y="17451"/>
                  </a:cubicBezTo>
                  <a:cubicBezTo>
                    <a:pt x="8859" y="17534"/>
                    <a:pt x="8962" y="17583"/>
                    <a:pt x="9041" y="17660"/>
                  </a:cubicBezTo>
                  <a:cubicBezTo>
                    <a:pt x="9118" y="17738"/>
                    <a:pt x="9163" y="17873"/>
                    <a:pt x="9091" y="17956"/>
                  </a:cubicBezTo>
                  <a:cubicBezTo>
                    <a:pt x="9058" y="17993"/>
                    <a:pt x="9009" y="18010"/>
                    <a:pt x="8962" y="18020"/>
                  </a:cubicBezTo>
                  <a:cubicBezTo>
                    <a:pt x="8898" y="18035"/>
                    <a:pt x="8835" y="18042"/>
                    <a:pt x="8772" y="18042"/>
                  </a:cubicBezTo>
                  <a:cubicBezTo>
                    <a:pt x="8353" y="18042"/>
                    <a:pt x="7943" y="17755"/>
                    <a:pt x="7512" y="17716"/>
                  </a:cubicBezTo>
                  <a:cubicBezTo>
                    <a:pt x="7473" y="17712"/>
                    <a:pt x="7434" y="17710"/>
                    <a:pt x="7400" y="17693"/>
                  </a:cubicBezTo>
                  <a:cubicBezTo>
                    <a:pt x="7360" y="17671"/>
                    <a:pt x="7334" y="17630"/>
                    <a:pt x="7308" y="17592"/>
                  </a:cubicBezTo>
                  <a:cubicBezTo>
                    <a:pt x="7171" y="17399"/>
                    <a:pt x="6965" y="17256"/>
                    <a:pt x="6736" y="17196"/>
                  </a:cubicBezTo>
                  <a:cubicBezTo>
                    <a:pt x="6511" y="17311"/>
                    <a:pt x="6348" y="17541"/>
                    <a:pt x="6318" y="17791"/>
                  </a:cubicBezTo>
                  <a:cubicBezTo>
                    <a:pt x="6314" y="17823"/>
                    <a:pt x="6312" y="17855"/>
                    <a:pt x="6327" y="17881"/>
                  </a:cubicBezTo>
                  <a:cubicBezTo>
                    <a:pt x="6372" y="17960"/>
                    <a:pt x="6503" y="17920"/>
                    <a:pt x="6571" y="17980"/>
                  </a:cubicBezTo>
                  <a:cubicBezTo>
                    <a:pt x="6622" y="18027"/>
                    <a:pt x="6612" y="18110"/>
                    <a:pt x="6644" y="18175"/>
                  </a:cubicBezTo>
                  <a:cubicBezTo>
                    <a:pt x="6681" y="18252"/>
                    <a:pt x="6754" y="18273"/>
                    <a:pt x="6841" y="18273"/>
                  </a:cubicBezTo>
                  <a:cubicBezTo>
                    <a:pt x="6947" y="18273"/>
                    <a:pt x="7073" y="18242"/>
                    <a:pt x="7182" y="18242"/>
                  </a:cubicBezTo>
                  <a:cubicBezTo>
                    <a:pt x="7267" y="18242"/>
                    <a:pt x="7341" y="18261"/>
                    <a:pt x="7385" y="18329"/>
                  </a:cubicBezTo>
                  <a:cubicBezTo>
                    <a:pt x="7488" y="18487"/>
                    <a:pt x="7287" y="18742"/>
                    <a:pt x="7422" y="18875"/>
                  </a:cubicBezTo>
                  <a:cubicBezTo>
                    <a:pt x="7348" y="18976"/>
                    <a:pt x="7221" y="19014"/>
                    <a:pt x="7092" y="19014"/>
                  </a:cubicBezTo>
                  <a:cubicBezTo>
                    <a:pt x="7041" y="19014"/>
                    <a:pt x="6989" y="19008"/>
                    <a:pt x="6940" y="18997"/>
                  </a:cubicBezTo>
                  <a:cubicBezTo>
                    <a:pt x="6773" y="18965"/>
                    <a:pt x="6613" y="18894"/>
                    <a:pt x="6445" y="18894"/>
                  </a:cubicBezTo>
                  <a:cubicBezTo>
                    <a:pt x="6438" y="18894"/>
                    <a:pt x="6430" y="18894"/>
                    <a:pt x="6423" y="18895"/>
                  </a:cubicBezTo>
                  <a:cubicBezTo>
                    <a:pt x="6405" y="18896"/>
                    <a:pt x="6388" y="18897"/>
                    <a:pt x="6370" y="18897"/>
                  </a:cubicBezTo>
                  <a:cubicBezTo>
                    <a:pt x="6350" y="18897"/>
                    <a:pt x="6330" y="18895"/>
                    <a:pt x="6312" y="18888"/>
                  </a:cubicBezTo>
                  <a:cubicBezTo>
                    <a:pt x="6269" y="18871"/>
                    <a:pt x="6243" y="18832"/>
                    <a:pt x="6218" y="18794"/>
                  </a:cubicBezTo>
                  <a:cubicBezTo>
                    <a:pt x="6125" y="18652"/>
                    <a:pt x="6031" y="18511"/>
                    <a:pt x="5937" y="18370"/>
                  </a:cubicBezTo>
                  <a:cubicBezTo>
                    <a:pt x="5714" y="18359"/>
                    <a:pt x="5489" y="18350"/>
                    <a:pt x="5266" y="18340"/>
                  </a:cubicBezTo>
                  <a:cubicBezTo>
                    <a:pt x="5226" y="18338"/>
                    <a:pt x="5183" y="18335"/>
                    <a:pt x="5155" y="18308"/>
                  </a:cubicBezTo>
                  <a:cubicBezTo>
                    <a:pt x="5131" y="18284"/>
                    <a:pt x="5123" y="18250"/>
                    <a:pt x="5121" y="18215"/>
                  </a:cubicBezTo>
                  <a:cubicBezTo>
                    <a:pt x="5106" y="18070"/>
                    <a:pt x="5148" y="17922"/>
                    <a:pt x="5131" y="17776"/>
                  </a:cubicBezTo>
                  <a:cubicBezTo>
                    <a:pt x="5114" y="17646"/>
                    <a:pt x="5009" y="17509"/>
                    <a:pt x="4886" y="17509"/>
                  </a:cubicBezTo>
                  <a:cubicBezTo>
                    <a:pt x="4872" y="17509"/>
                    <a:pt x="4857" y="17511"/>
                    <a:pt x="4842" y="17515"/>
                  </a:cubicBezTo>
                  <a:cubicBezTo>
                    <a:pt x="4904" y="17401"/>
                    <a:pt x="4842" y="17264"/>
                    <a:pt x="4799" y="17142"/>
                  </a:cubicBezTo>
                  <a:cubicBezTo>
                    <a:pt x="4759" y="17020"/>
                    <a:pt x="4752" y="16851"/>
                    <a:pt x="4868" y="16793"/>
                  </a:cubicBezTo>
                  <a:cubicBezTo>
                    <a:pt x="4917" y="16769"/>
                    <a:pt x="4981" y="16771"/>
                    <a:pt x="5020" y="16731"/>
                  </a:cubicBezTo>
                  <a:cubicBezTo>
                    <a:pt x="5048" y="16699"/>
                    <a:pt x="5052" y="16654"/>
                    <a:pt x="5052" y="16611"/>
                  </a:cubicBezTo>
                  <a:cubicBezTo>
                    <a:pt x="5061" y="16435"/>
                    <a:pt x="5067" y="16259"/>
                    <a:pt x="5076" y="16084"/>
                  </a:cubicBezTo>
                  <a:lnTo>
                    <a:pt x="5076" y="16084"/>
                  </a:lnTo>
                  <a:cubicBezTo>
                    <a:pt x="5032" y="16110"/>
                    <a:pt x="4985" y="16121"/>
                    <a:pt x="4936" y="16121"/>
                  </a:cubicBezTo>
                  <a:cubicBezTo>
                    <a:pt x="4820" y="16121"/>
                    <a:pt x="4697" y="16058"/>
                    <a:pt x="4598" y="15987"/>
                  </a:cubicBezTo>
                  <a:cubicBezTo>
                    <a:pt x="4463" y="15892"/>
                    <a:pt x="4323" y="15775"/>
                    <a:pt x="4157" y="15775"/>
                  </a:cubicBezTo>
                  <a:cubicBezTo>
                    <a:pt x="4151" y="15775"/>
                    <a:pt x="4145" y="15775"/>
                    <a:pt x="4139" y="15775"/>
                  </a:cubicBezTo>
                  <a:cubicBezTo>
                    <a:pt x="4182" y="15666"/>
                    <a:pt x="4081" y="15552"/>
                    <a:pt x="3972" y="15509"/>
                  </a:cubicBezTo>
                  <a:cubicBezTo>
                    <a:pt x="3863" y="15467"/>
                    <a:pt x="3741" y="15462"/>
                    <a:pt x="3640" y="15404"/>
                  </a:cubicBezTo>
                  <a:cubicBezTo>
                    <a:pt x="3537" y="15349"/>
                    <a:pt x="3471" y="15199"/>
                    <a:pt x="3552" y="15115"/>
                  </a:cubicBezTo>
                  <a:cubicBezTo>
                    <a:pt x="3415" y="15072"/>
                    <a:pt x="3276" y="15002"/>
                    <a:pt x="3207" y="14877"/>
                  </a:cubicBezTo>
                  <a:cubicBezTo>
                    <a:pt x="3137" y="14751"/>
                    <a:pt x="3173" y="14562"/>
                    <a:pt x="3308" y="14513"/>
                  </a:cubicBezTo>
                  <a:cubicBezTo>
                    <a:pt x="3331" y="14504"/>
                    <a:pt x="3355" y="14501"/>
                    <a:pt x="3379" y="14501"/>
                  </a:cubicBezTo>
                  <a:cubicBezTo>
                    <a:pt x="3483" y="14501"/>
                    <a:pt x="3585" y="14577"/>
                    <a:pt x="3655" y="14661"/>
                  </a:cubicBezTo>
                  <a:cubicBezTo>
                    <a:pt x="3741" y="14764"/>
                    <a:pt x="3814" y="14890"/>
                    <a:pt x="3936" y="14946"/>
                  </a:cubicBezTo>
                  <a:cubicBezTo>
                    <a:pt x="4009" y="14978"/>
                    <a:pt x="4099" y="14987"/>
                    <a:pt x="4146" y="15051"/>
                  </a:cubicBezTo>
                  <a:cubicBezTo>
                    <a:pt x="4171" y="15085"/>
                    <a:pt x="4180" y="15126"/>
                    <a:pt x="4204" y="15158"/>
                  </a:cubicBezTo>
                  <a:cubicBezTo>
                    <a:pt x="4253" y="15229"/>
                    <a:pt x="4354" y="15235"/>
                    <a:pt x="4439" y="15244"/>
                  </a:cubicBezTo>
                  <a:cubicBezTo>
                    <a:pt x="4731" y="15272"/>
                    <a:pt x="5005" y="15392"/>
                    <a:pt x="5279" y="15499"/>
                  </a:cubicBezTo>
                  <a:cubicBezTo>
                    <a:pt x="5513" y="15591"/>
                    <a:pt x="5753" y="15672"/>
                    <a:pt x="5995" y="15745"/>
                  </a:cubicBezTo>
                  <a:cubicBezTo>
                    <a:pt x="6191" y="15805"/>
                    <a:pt x="6392" y="15858"/>
                    <a:pt x="6595" y="15858"/>
                  </a:cubicBezTo>
                  <a:cubicBezTo>
                    <a:pt x="6616" y="15858"/>
                    <a:pt x="6638" y="15858"/>
                    <a:pt x="6659" y="15857"/>
                  </a:cubicBezTo>
                  <a:cubicBezTo>
                    <a:pt x="6716" y="15852"/>
                    <a:pt x="6773" y="15844"/>
                    <a:pt x="6830" y="15844"/>
                  </a:cubicBezTo>
                  <a:cubicBezTo>
                    <a:pt x="6884" y="15844"/>
                    <a:pt x="6936" y="15852"/>
                    <a:pt x="6985" y="15876"/>
                  </a:cubicBezTo>
                  <a:cubicBezTo>
                    <a:pt x="7047" y="15906"/>
                    <a:pt x="7092" y="15959"/>
                    <a:pt x="7150" y="15994"/>
                  </a:cubicBezTo>
                  <a:cubicBezTo>
                    <a:pt x="7227" y="16040"/>
                    <a:pt x="7320" y="16048"/>
                    <a:pt x="7411" y="16048"/>
                  </a:cubicBezTo>
                  <a:cubicBezTo>
                    <a:pt x="7429" y="16048"/>
                    <a:pt x="7447" y="16048"/>
                    <a:pt x="7464" y="16047"/>
                  </a:cubicBezTo>
                  <a:cubicBezTo>
                    <a:pt x="7666" y="16043"/>
                    <a:pt x="7869" y="16039"/>
                    <a:pt x="8071" y="16034"/>
                  </a:cubicBezTo>
                  <a:cubicBezTo>
                    <a:pt x="8116" y="16032"/>
                    <a:pt x="8167" y="16030"/>
                    <a:pt x="8202" y="15996"/>
                  </a:cubicBezTo>
                  <a:cubicBezTo>
                    <a:pt x="8236" y="15962"/>
                    <a:pt x="8238" y="15908"/>
                    <a:pt x="8255" y="15863"/>
                  </a:cubicBezTo>
                  <a:cubicBezTo>
                    <a:pt x="8309" y="15734"/>
                    <a:pt x="8480" y="15711"/>
                    <a:pt x="8619" y="15709"/>
                  </a:cubicBezTo>
                  <a:cubicBezTo>
                    <a:pt x="8596" y="15602"/>
                    <a:pt x="8681" y="15497"/>
                    <a:pt x="8782" y="15458"/>
                  </a:cubicBezTo>
                  <a:cubicBezTo>
                    <a:pt x="8835" y="15438"/>
                    <a:pt x="8890" y="15431"/>
                    <a:pt x="8946" y="15431"/>
                  </a:cubicBezTo>
                  <a:cubicBezTo>
                    <a:pt x="8998" y="15431"/>
                    <a:pt x="9051" y="15437"/>
                    <a:pt x="9103" y="15443"/>
                  </a:cubicBezTo>
                  <a:lnTo>
                    <a:pt x="9103" y="15199"/>
                  </a:lnTo>
                  <a:cubicBezTo>
                    <a:pt x="9238" y="15145"/>
                    <a:pt x="9378" y="15087"/>
                    <a:pt x="9472" y="14976"/>
                  </a:cubicBezTo>
                  <a:cubicBezTo>
                    <a:pt x="9566" y="14862"/>
                    <a:pt x="9592" y="14682"/>
                    <a:pt x="9491" y="14577"/>
                  </a:cubicBezTo>
                  <a:cubicBezTo>
                    <a:pt x="9429" y="14515"/>
                    <a:pt x="9335" y="14494"/>
                    <a:pt x="9264" y="14440"/>
                  </a:cubicBezTo>
                  <a:cubicBezTo>
                    <a:pt x="9150" y="14353"/>
                    <a:pt x="9054" y="14173"/>
                    <a:pt x="8934" y="14173"/>
                  </a:cubicBezTo>
                  <a:cubicBezTo>
                    <a:pt x="8915" y="14173"/>
                    <a:pt x="8895" y="14177"/>
                    <a:pt x="8874" y="14188"/>
                  </a:cubicBezTo>
                  <a:cubicBezTo>
                    <a:pt x="8834" y="13997"/>
                    <a:pt x="8636" y="13879"/>
                    <a:pt x="8448" y="13834"/>
                  </a:cubicBezTo>
                  <a:cubicBezTo>
                    <a:pt x="8257" y="13789"/>
                    <a:pt x="8058" y="13795"/>
                    <a:pt x="7872" y="13735"/>
                  </a:cubicBezTo>
                  <a:cubicBezTo>
                    <a:pt x="7687" y="13678"/>
                    <a:pt x="7507" y="13523"/>
                    <a:pt x="7512" y="13328"/>
                  </a:cubicBezTo>
                  <a:cubicBezTo>
                    <a:pt x="7370" y="13313"/>
                    <a:pt x="7242" y="13208"/>
                    <a:pt x="7199" y="13071"/>
                  </a:cubicBezTo>
                  <a:cubicBezTo>
                    <a:pt x="7180" y="13007"/>
                    <a:pt x="7171" y="12930"/>
                    <a:pt x="7115" y="12893"/>
                  </a:cubicBezTo>
                  <a:cubicBezTo>
                    <a:pt x="7051" y="12848"/>
                    <a:pt x="6955" y="12887"/>
                    <a:pt x="6884" y="12848"/>
                  </a:cubicBezTo>
                  <a:cubicBezTo>
                    <a:pt x="6815" y="12810"/>
                    <a:pt x="6805" y="12718"/>
                    <a:pt x="6768" y="12649"/>
                  </a:cubicBezTo>
                  <a:cubicBezTo>
                    <a:pt x="6694" y="12506"/>
                    <a:pt x="6519" y="12461"/>
                    <a:pt x="6352" y="12461"/>
                  </a:cubicBezTo>
                  <a:cubicBezTo>
                    <a:pt x="6322" y="12461"/>
                    <a:pt x="6292" y="12462"/>
                    <a:pt x="6263" y="12465"/>
                  </a:cubicBezTo>
                  <a:cubicBezTo>
                    <a:pt x="6175" y="12472"/>
                    <a:pt x="6082" y="12484"/>
                    <a:pt x="5993" y="12484"/>
                  </a:cubicBezTo>
                  <a:cubicBezTo>
                    <a:pt x="5890" y="12484"/>
                    <a:pt x="5791" y="12468"/>
                    <a:pt x="5706" y="12414"/>
                  </a:cubicBezTo>
                  <a:cubicBezTo>
                    <a:pt x="5656" y="12381"/>
                    <a:pt x="5613" y="12336"/>
                    <a:pt x="5558" y="12315"/>
                  </a:cubicBezTo>
                  <a:cubicBezTo>
                    <a:pt x="5418" y="12259"/>
                    <a:pt x="5211" y="12341"/>
                    <a:pt x="5142" y="12210"/>
                  </a:cubicBezTo>
                  <a:cubicBezTo>
                    <a:pt x="5140" y="12135"/>
                    <a:pt x="5140" y="12060"/>
                    <a:pt x="5138" y="11985"/>
                  </a:cubicBezTo>
                  <a:cubicBezTo>
                    <a:pt x="4752" y="11985"/>
                    <a:pt x="4364" y="11987"/>
                    <a:pt x="3977" y="11989"/>
                  </a:cubicBezTo>
                  <a:cubicBezTo>
                    <a:pt x="3814" y="11989"/>
                    <a:pt x="3640" y="11987"/>
                    <a:pt x="3499" y="11908"/>
                  </a:cubicBezTo>
                  <a:cubicBezTo>
                    <a:pt x="3355" y="11827"/>
                    <a:pt x="3261" y="11638"/>
                    <a:pt x="3340" y="11494"/>
                  </a:cubicBezTo>
                  <a:lnTo>
                    <a:pt x="3340" y="11494"/>
                  </a:lnTo>
                  <a:cubicBezTo>
                    <a:pt x="3345" y="11495"/>
                    <a:pt x="3349" y="11495"/>
                    <a:pt x="3353" y="11495"/>
                  </a:cubicBezTo>
                  <a:cubicBezTo>
                    <a:pt x="3475" y="11495"/>
                    <a:pt x="3598" y="11437"/>
                    <a:pt x="3677" y="11340"/>
                  </a:cubicBezTo>
                  <a:cubicBezTo>
                    <a:pt x="3564" y="11251"/>
                    <a:pt x="3419" y="11203"/>
                    <a:pt x="3275" y="11203"/>
                  </a:cubicBezTo>
                  <a:cubicBezTo>
                    <a:pt x="3236" y="11203"/>
                    <a:pt x="3197" y="11206"/>
                    <a:pt x="3158" y="11214"/>
                  </a:cubicBezTo>
                  <a:cubicBezTo>
                    <a:pt x="3210" y="11347"/>
                    <a:pt x="3094" y="11494"/>
                    <a:pt x="2959" y="11531"/>
                  </a:cubicBezTo>
                  <a:cubicBezTo>
                    <a:pt x="2927" y="11539"/>
                    <a:pt x="2894" y="11543"/>
                    <a:pt x="2862" y="11543"/>
                  </a:cubicBezTo>
                  <a:cubicBezTo>
                    <a:pt x="2754" y="11543"/>
                    <a:pt x="2643" y="11503"/>
                    <a:pt x="2543" y="11460"/>
                  </a:cubicBezTo>
                  <a:cubicBezTo>
                    <a:pt x="2496" y="11394"/>
                    <a:pt x="2445" y="11325"/>
                    <a:pt x="2372" y="11293"/>
                  </a:cubicBezTo>
                  <a:cubicBezTo>
                    <a:pt x="2349" y="11283"/>
                    <a:pt x="2323" y="11278"/>
                    <a:pt x="2298" y="11278"/>
                  </a:cubicBezTo>
                  <a:cubicBezTo>
                    <a:pt x="2281" y="11278"/>
                    <a:pt x="2264" y="11280"/>
                    <a:pt x="2248" y="11284"/>
                  </a:cubicBezTo>
                  <a:cubicBezTo>
                    <a:pt x="2218" y="11308"/>
                    <a:pt x="2188" y="11334"/>
                    <a:pt x="2160" y="11357"/>
                  </a:cubicBezTo>
                  <a:cubicBezTo>
                    <a:pt x="2147" y="11389"/>
                    <a:pt x="2147" y="11428"/>
                    <a:pt x="2128" y="11456"/>
                  </a:cubicBezTo>
                  <a:cubicBezTo>
                    <a:pt x="2102" y="11490"/>
                    <a:pt x="2055" y="11499"/>
                    <a:pt x="2010" y="11501"/>
                  </a:cubicBezTo>
                  <a:cubicBezTo>
                    <a:pt x="1875" y="11644"/>
                    <a:pt x="1761" y="11807"/>
                    <a:pt x="1673" y="11985"/>
                  </a:cubicBezTo>
                  <a:cubicBezTo>
                    <a:pt x="1566" y="11974"/>
                    <a:pt x="1457" y="11964"/>
                    <a:pt x="1348" y="11959"/>
                  </a:cubicBezTo>
                  <a:cubicBezTo>
                    <a:pt x="1343" y="12099"/>
                    <a:pt x="1288" y="12210"/>
                    <a:pt x="1157" y="12240"/>
                  </a:cubicBezTo>
                  <a:cubicBezTo>
                    <a:pt x="990" y="12281"/>
                    <a:pt x="1108" y="12570"/>
                    <a:pt x="996" y="12701"/>
                  </a:cubicBezTo>
                  <a:cubicBezTo>
                    <a:pt x="975" y="12726"/>
                    <a:pt x="945" y="12746"/>
                    <a:pt x="919" y="12767"/>
                  </a:cubicBezTo>
                  <a:cubicBezTo>
                    <a:pt x="810" y="12863"/>
                    <a:pt x="801" y="13035"/>
                    <a:pt x="857" y="13168"/>
                  </a:cubicBezTo>
                  <a:cubicBezTo>
                    <a:pt x="915" y="13301"/>
                    <a:pt x="1022" y="13403"/>
                    <a:pt x="1127" y="13500"/>
                  </a:cubicBezTo>
                  <a:cubicBezTo>
                    <a:pt x="1311" y="13673"/>
                    <a:pt x="1496" y="13847"/>
                    <a:pt x="1680" y="14018"/>
                  </a:cubicBezTo>
                  <a:cubicBezTo>
                    <a:pt x="1761" y="14095"/>
                    <a:pt x="1851" y="14200"/>
                    <a:pt x="1810" y="14305"/>
                  </a:cubicBezTo>
                  <a:cubicBezTo>
                    <a:pt x="1746" y="14479"/>
                    <a:pt x="1410" y="14440"/>
                    <a:pt x="1395" y="14625"/>
                  </a:cubicBezTo>
                  <a:cubicBezTo>
                    <a:pt x="1391" y="14672"/>
                    <a:pt x="1414" y="14717"/>
                    <a:pt x="1414" y="14766"/>
                  </a:cubicBezTo>
                  <a:cubicBezTo>
                    <a:pt x="1416" y="14873"/>
                    <a:pt x="1307" y="14950"/>
                    <a:pt x="1268" y="15051"/>
                  </a:cubicBezTo>
                  <a:cubicBezTo>
                    <a:pt x="1243" y="15124"/>
                    <a:pt x="1253" y="15203"/>
                    <a:pt x="1273" y="15278"/>
                  </a:cubicBezTo>
                  <a:cubicBezTo>
                    <a:pt x="1324" y="15469"/>
                    <a:pt x="1431" y="15647"/>
                    <a:pt x="1575" y="15784"/>
                  </a:cubicBezTo>
                  <a:cubicBezTo>
                    <a:pt x="1658" y="15863"/>
                    <a:pt x="1755" y="15929"/>
                    <a:pt x="1819" y="16026"/>
                  </a:cubicBezTo>
                  <a:cubicBezTo>
                    <a:pt x="1881" y="16122"/>
                    <a:pt x="1900" y="16259"/>
                    <a:pt x="1825" y="16345"/>
                  </a:cubicBezTo>
                  <a:cubicBezTo>
                    <a:pt x="1776" y="16401"/>
                    <a:pt x="1693" y="16426"/>
                    <a:pt x="1667" y="16497"/>
                  </a:cubicBezTo>
                  <a:cubicBezTo>
                    <a:pt x="1624" y="16615"/>
                    <a:pt x="1783" y="16718"/>
                    <a:pt x="1787" y="16842"/>
                  </a:cubicBezTo>
                  <a:cubicBezTo>
                    <a:pt x="1791" y="17013"/>
                    <a:pt x="1517" y="17125"/>
                    <a:pt x="1581" y="17283"/>
                  </a:cubicBezTo>
                  <a:cubicBezTo>
                    <a:pt x="1613" y="17365"/>
                    <a:pt x="1714" y="17386"/>
                    <a:pt x="1783" y="17440"/>
                  </a:cubicBezTo>
                  <a:cubicBezTo>
                    <a:pt x="1958" y="17579"/>
                    <a:pt x="1858" y="17868"/>
                    <a:pt x="1710" y="18038"/>
                  </a:cubicBezTo>
                  <a:cubicBezTo>
                    <a:pt x="1894" y="18168"/>
                    <a:pt x="2063" y="18320"/>
                    <a:pt x="2213" y="18490"/>
                  </a:cubicBezTo>
                  <a:cubicBezTo>
                    <a:pt x="2134" y="18618"/>
                    <a:pt x="1892" y="18588"/>
                    <a:pt x="1849" y="18734"/>
                  </a:cubicBezTo>
                  <a:cubicBezTo>
                    <a:pt x="1823" y="18820"/>
                    <a:pt x="1894" y="18903"/>
                    <a:pt x="1958" y="18965"/>
                  </a:cubicBezTo>
                  <a:cubicBezTo>
                    <a:pt x="2130" y="19132"/>
                    <a:pt x="2299" y="19299"/>
                    <a:pt x="2470" y="19464"/>
                  </a:cubicBezTo>
                  <a:cubicBezTo>
                    <a:pt x="2584" y="19576"/>
                    <a:pt x="2702" y="19692"/>
                    <a:pt x="2760" y="19839"/>
                  </a:cubicBezTo>
                  <a:cubicBezTo>
                    <a:pt x="2817" y="19987"/>
                    <a:pt x="2800" y="20178"/>
                    <a:pt x="2676" y="20276"/>
                  </a:cubicBezTo>
                  <a:cubicBezTo>
                    <a:pt x="2629" y="20317"/>
                    <a:pt x="2567" y="20339"/>
                    <a:pt x="2517" y="20377"/>
                  </a:cubicBezTo>
                  <a:cubicBezTo>
                    <a:pt x="2421" y="20454"/>
                    <a:pt x="2383" y="20581"/>
                    <a:pt x="2312" y="20681"/>
                  </a:cubicBezTo>
                  <a:cubicBezTo>
                    <a:pt x="2263" y="20755"/>
                    <a:pt x="2174" y="20815"/>
                    <a:pt x="2093" y="20815"/>
                  </a:cubicBezTo>
                  <a:cubicBezTo>
                    <a:pt x="2060" y="20815"/>
                    <a:pt x="2028" y="20805"/>
                    <a:pt x="2001" y="20782"/>
                  </a:cubicBezTo>
                  <a:lnTo>
                    <a:pt x="2001" y="20782"/>
                  </a:lnTo>
                  <a:cubicBezTo>
                    <a:pt x="2003" y="20968"/>
                    <a:pt x="1879" y="21148"/>
                    <a:pt x="1705" y="21211"/>
                  </a:cubicBezTo>
                  <a:cubicBezTo>
                    <a:pt x="1648" y="21232"/>
                    <a:pt x="1585" y="21241"/>
                    <a:pt x="1534" y="21275"/>
                  </a:cubicBezTo>
                  <a:cubicBezTo>
                    <a:pt x="1418" y="21350"/>
                    <a:pt x="1406" y="21508"/>
                    <a:pt x="1361" y="21639"/>
                  </a:cubicBezTo>
                  <a:cubicBezTo>
                    <a:pt x="1326" y="21737"/>
                    <a:pt x="1226" y="21833"/>
                    <a:pt x="1135" y="21833"/>
                  </a:cubicBezTo>
                  <a:cubicBezTo>
                    <a:pt x="1107" y="21833"/>
                    <a:pt x="1079" y="21824"/>
                    <a:pt x="1054" y="21802"/>
                  </a:cubicBezTo>
                  <a:cubicBezTo>
                    <a:pt x="1016" y="21905"/>
                    <a:pt x="921" y="21973"/>
                    <a:pt x="838" y="22044"/>
                  </a:cubicBezTo>
                  <a:cubicBezTo>
                    <a:pt x="744" y="22121"/>
                    <a:pt x="660" y="22211"/>
                    <a:pt x="587" y="22308"/>
                  </a:cubicBezTo>
                  <a:cubicBezTo>
                    <a:pt x="589" y="22310"/>
                    <a:pt x="594" y="22310"/>
                    <a:pt x="598" y="22310"/>
                  </a:cubicBezTo>
                  <a:cubicBezTo>
                    <a:pt x="729" y="22395"/>
                    <a:pt x="825" y="22535"/>
                    <a:pt x="859" y="22687"/>
                  </a:cubicBezTo>
                  <a:cubicBezTo>
                    <a:pt x="867" y="22687"/>
                    <a:pt x="874" y="22686"/>
                    <a:pt x="882" y="22686"/>
                  </a:cubicBezTo>
                  <a:cubicBezTo>
                    <a:pt x="969" y="22686"/>
                    <a:pt x="1064" y="22700"/>
                    <a:pt x="1108" y="22772"/>
                  </a:cubicBezTo>
                  <a:cubicBezTo>
                    <a:pt x="1125" y="22800"/>
                    <a:pt x="1129" y="22837"/>
                    <a:pt x="1142" y="22869"/>
                  </a:cubicBezTo>
                  <a:cubicBezTo>
                    <a:pt x="1187" y="22980"/>
                    <a:pt x="1322" y="23027"/>
                    <a:pt x="1442" y="23036"/>
                  </a:cubicBezTo>
                  <a:cubicBezTo>
                    <a:pt x="1564" y="23047"/>
                    <a:pt x="1690" y="23036"/>
                    <a:pt x="1802" y="23085"/>
                  </a:cubicBezTo>
                  <a:cubicBezTo>
                    <a:pt x="1838" y="23105"/>
                    <a:pt x="1877" y="23135"/>
                    <a:pt x="1881" y="23175"/>
                  </a:cubicBezTo>
                  <a:cubicBezTo>
                    <a:pt x="1885" y="23253"/>
                    <a:pt x="1780" y="23276"/>
                    <a:pt x="1699" y="23276"/>
                  </a:cubicBezTo>
                  <a:cubicBezTo>
                    <a:pt x="1696" y="23276"/>
                    <a:pt x="1692" y="23276"/>
                    <a:pt x="1688" y="23276"/>
                  </a:cubicBezTo>
                  <a:cubicBezTo>
                    <a:pt x="1669" y="23275"/>
                    <a:pt x="1649" y="23275"/>
                    <a:pt x="1630" y="23275"/>
                  </a:cubicBezTo>
                  <a:cubicBezTo>
                    <a:pt x="1346" y="23275"/>
                    <a:pt x="1067" y="23345"/>
                    <a:pt x="793" y="23417"/>
                  </a:cubicBezTo>
                  <a:cubicBezTo>
                    <a:pt x="720" y="23434"/>
                    <a:pt x="639" y="23460"/>
                    <a:pt x="604" y="23527"/>
                  </a:cubicBezTo>
                  <a:cubicBezTo>
                    <a:pt x="568" y="23595"/>
                    <a:pt x="594" y="23683"/>
                    <a:pt x="561" y="23754"/>
                  </a:cubicBezTo>
                  <a:cubicBezTo>
                    <a:pt x="549" y="23782"/>
                    <a:pt x="529" y="23803"/>
                    <a:pt x="506" y="23818"/>
                  </a:cubicBezTo>
                  <a:cubicBezTo>
                    <a:pt x="501" y="23957"/>
                    <a:pt x="409" y="24090"/>
                    <a:pt x="317" y="24201"/>
                  </a:cubicBezTo>
                  <a:cubicBezTo>
                    <a:pt x="206" y="24330"/>
                    <a:pt x="81" y="24467"/>
                    <a:pt x="73" y="24636"/>
                  </a:cubicBezTo>
                  <a:cubicBezTo>
                    <a:pt x="62" y="24846"/>
                    <a:pt x="234" y="25028"/>
                    <a:pt x="242" y="25238"/>
                  </a:cubicBezTo>
                  <a:cubicBezTo>
                    <a:pt x="249" y="25358"/>
                    <a:pt x="201" y="25472"/>
                    <a:pt x="154" y="25583"/>
                  </a:cubicBezTo>
                  <a:cubicBezTo>
                    <a:pt x="111" y="25686"/>
                    <a:pt x="62" y="25793"/>
                    <a:pt x="0" y="25888"/>
                  </a:cubicBezTo>
                  <a:cubicBezTo>
                    <a:pt x="77" y="25905"/>
                    <a:pt x="148" y="25937"/>
                    <a:pt x="201" y="25997"/>
                  </a:cubicBezTo>
                  <a:cubicBezTo>
                    <a:pt x="379" y="26196"/>
                    <a:pt x="227" y="26515"/>
                    <a:pt x="287" y="26775"/>
                  </a:cubicBezTo>
                  <a:cubicBezTo>
                    <a:pt x="456" y="26779"/>
                    <a:pt x="546" y="26976"/>
                    <a:pt x="568" y="27143"/>
                  </a:cubicBezTo>
                  <a:cubicBezTo>
                    <a:pt x="574" y="27201"/>
                    <a:pt x="579" y="27261"/>
                    <a:pt x="581" y="27319"/>
                  </a:cubicBezTo>
                  <a:cubicBezTo>
                    <a:pt x="645" y="27340"/>
                    <a:pt x="711" y="27379"/>
                    <a:pt x="776" y="27400"/>
                  </a:cubicBezTo>
                  <a:cubicBezTo>
                    <a:pt x="938" y="27454"/>
                    <a:pt x="1142" y="27400"/>
                    <a:pt x="1264" y="27520"/>
                  </a:cubicBezTo>
                  <a:cubicBezTo>
                    <a:pt x="1316" y="27572"/>
                    <a:pt x="1339" y="27644"/>
                    <a:pt x="1395" y="27689"/>
                  </a:cubicBezTo>
                  <a:cubicBezTo>
                    <a:pt x="1437" y="27725"/>
                    <a:pt x="1490" y="27739"/>
                    <a:pt x="1545" y="27739"/>
                  </a:cubicBezTo>
                  <a:cubicBezTo>
                    <a:pt x="1606" y="27739"/>
                    <a:pt x="1671" y="27722"/>
                    <a:pt x="1727" y="27698"/>
                  </a:cubicBezTo>
                  <a:cubicBezTo>
                    <a:pt x="1831" y="27654"/>
                    <a:pt x="1934" y="27593"/>
                    <a:pt x="2046" y="27593"/>
                  </a:cubicBezTo>
                  <a:cubicBezTo>
                    <a:pt x="2049" y="27593"/>
                    <a:pt x="2053" y="27593"/>
                    <a:pt x="2057" y="27593"/>
                  </a:cubicBezTo>
                  <a:cubicBezTo>
                    <a:pt x="2265" y="27597"/>
                    <a:pt x="2406" y="27816"/>
                    <a:pt x="2434" y="28021"/>
                  </a:cubicBezTo>
                  <a:cubicBezTo>
                    <a:pt x="2462" y="28227"/>
                    <a:pt x="2417" y="28437"/>
                    <a:pt x="2438" y="28645"/>
                  </a:cubicBezTo>
                  <a:cubicBezTo>
                    <a:pt x="2470" y="28949"/>
                    <a:pt x="2655" y="29226"/>
                    <a:pt x="2901" y="29406"/>
                  </a:cubicBezTo>
                  <a:cubicBezTo>
                    <a:pt x="3027" y="29498"/>
                    <a:pt x="3167" y="29566"/>
                    <a:pt x="3293" y="29660"/>
                  </a:cubicBezTo>
                  <a:cubicBezTo>
                    <a:pt x="3417" y="29753"/>
                    <a:pt x="3529" y="29879"/>
                    <a:pt x="3559" y="30031"/>
                  </a:cubicBezTo>
                  <a:cubicBezTo>
                    <a:pt x="3589" y="30183"/>
                    <a:pt x="3512" y="30363"/>
                    <a:pt x="3364" y="30410"/>
                  </a:cubicBezTo>
                  <a:cubicBezTo>
                    <a:pt x="3330" y="30421"/>
                    <a:pt x="3294" y="30425"/>
                    <a:pt x="3257" y="30425"/>
                  </a:cubicBezTo>
                  <a:cubicBezTo>
                    <a:pt x="3189" y="30425"/>
                    <a:pt x="3118" y="30412"/>
                    <a:pt x="3052" y="30412"/>
                  </a:cubicBezTo>
                  <a:cubicBezTo>
                    <a:pt x="2998" y="30412"/>
                    <a:pt x="2947" y="30420"/>
                    <a:pt x="2901" y="30449"/>
                  </a:cubicBezTo>
                  <a:cubicBezTo>
                    <a:pt x="2760" y="30535"/>
                    <a:pt x="2777" y="30740"/>
                    <a:pt x="2802" y="30903"/>
                  </a:cubicBezTo>
                  <a:cubicBezTo>
                    <a:pt x="2830" y="31066"/>
                    <a:pt x="2845" y="31231"/>
                    <a:pt x="2856" y="31398"/>
                  </a:cubicBezTo>
                  <a:cubicBezTo>
                    <a:pt x="3060" y="31325"/>
                    <a:pt x="3274" y="31272"/>
                    <a:pt x="3482" y="31227"/>
                  </a:cubicBezTo>
                  <a:cubicBezTo>
                    <a:pt x="3622" y="31195"/>
                    <a:pt x="3772" y="31166"/>
                    <a:pt x="3916" y="31166"/>
                  </a:cubicBezTo>
                  <a:cubicBezTo>
                    <a:pt x="4049" y="31166"/>
                    <a:pt x="4177" y="31191"/>
                    <a:pt x="4289" y="31263"/>
                  </a:cubicBezTo>
                  <a:cubicBezTo>
                    <a:pt x="4594" y="31456"/>
                    <a:pt x="4619" y="31882"/>
                    <a:pt x="4613" y="32242"/>
                  </a:cubicBezTo>
                  <a:cubicBezTo>
                    <a:pt x="4973" y="32351"/>
                    <a:pt x="5373" y="32495"/>
                    <a:pt x="5526" y="32840"/>
                  </a:cubicBezTo>
                  <a:cubicBezTo>
                    <a:pt x="5553" y="32902"/>
                    <a:pt x="5573" y="32968"/>
                    <a:pt x="5607" y="33026"/>
                  </a:cubicBezTo>
                  <a:cubicBezTo>
                    <a:pt x="5707" y="33199"/>
                    <a:pt x="5917" y="33259"/>
                    <a:pt x="6122" y="33259"/>
                  </a:cubicBezTo>
                  <a:cubicBezTo>
                    <a:pt x="6158" y="33259"/>
                    <a:pt x="6195" y="33257"/>
                    <a:pt x="6230" y="33253"/>
                  </a:cubicBezTo>
                  <a:cubicBezTo>
                    <a:pt x="6416" y="33235"/>
                    <a:pt x="6601" y="33184"/>
                    <a:pt x="6785" y="33184"/>
                  </a:cubicBezTo>
                  <a:cubicBezTo>
                    <a:pt x="6833" y="33184"/>
                    <a:pt x="6881" y="33187"/>
                    <a:pt x="6929" y="33196"/>
                  </a:cubicBezTo>
                  <a:cubicBezTo>
                    <a:pt x="6854" y="33286"/>
                    <a:pt x="6920" y="33431"/>
                    <a:pt x="7023" y="33485"/>
                  </a:cubicBezTo>
                  <a:cubicBezTo>
                    <a:pt x="7126" y="33538"/>
                    <a:pt x="7250" y="33532"/>
                    <a:pt x="7366" y="33534"/>
                  </a:cubicBezTo>
                  <a:cubicBezTo>
                    <a:pt x="7482" y="33538"/>
                    <a:pt x="7612" y="33560"/>
                    <a:pt x="7683" y="33652"/>
                  </a:cubicBezTo>
                  <a:cubicBezTo>
                    <a:pt x="7717" y="33699"/>
                    <a:pt x="7734" y="33757"/>
                    <a:pt x="7771" y="33800"/>
                  </a:cubicBezTo>
                  <a:cubicBezTo>
                    <a:pt x="7830" y="33872"/>
                    <a:pt x="7914" y="33890"/>
                    <a:pt x="8008" y="33890"/>
                  </a:cubicBezTo>
                  <a:cubicBezTo>
                    <a:pt x="8095" y="33890"/>
                    <a:pt x="8190" y="33875"/>
                    <a:pt x="8281" y="33875"/>
                  </a:cubicBezTo>
                  <a:cubicBezTo>
                    <a:pt x="8352" y="33875"/>
                    <a:pt x="8421" y="33884"/>
                    <a:pt x="8480" y="33918"/>
                  </a:cubicBezTo>
                  <a:cubicBezTo>
                    <a:pt x="8660" y="34020"/>
                    <a:pt x="8651" y="34295"/>
                    <a:pt x="8542" y="34470"/>
                  </a:cubicBezTo>
                  <a:cubicBezTo>
                    <a:pt x="8448" y="34620"/>
                    <a:pt x="8294" y="34783"/>
                    <a:pt x="8366" y="34946"/>
                  </a:cubicBezTo>
                  <a:cubicBezTo>
                    <a:pt x="8390" y="35000"/>
                    <a:pt x="8439" y="35040"/>
                    <a:pt x="8467" y="35094"/>
                  </a:cubicBezTo>
                  <a:cubicBezTo>
                    <a:pt x="8529" y="35205"/>
                    <a:pt x="8489" y="35355"/>
                    <a:pt x="8396" y="35443"/>
                  </a:cubicBezTo>
                  <a:cubicBezTo>
                    <a:pt x="8307" y="35528"/>
                    <a:pt x="8179" y="35563"/>
                    <a:pt x="8054" y="35563"/>
                  </a:cubicBezTo>
                  <a:cubicBezTo>
                    <a:pt x="8050" y="35563"/>
                    <a:pt x="8047" y="35563"/>
                    <a:pt x="8043" y="35563"/>
                  </a:cubicBezTo>
                  <a:cubicBezTo>
                    <a:pt x="8010" y="35562"/>
                    <a:pt x="7975" y="35561"/>
                    <a:pt x="7940" y="35561"/>
                  </a:cubicBezTo>
                  <a:cubicBezTo>
                    <a:pt x="7843" y="35561"/>
                    <a:pt x="7747" y="35573"/>
                    <a:pt x="7704" y="35655"/>
                  </a:cubicBezTo>
                  <a:cubicBezTo>
                    <a:pt x="7683" y="35698"/>
                    <a:pt x="7685" y="35754"/>
                    <a:pt x="7653" y="35792"/>
                  </a:cubicBezTo>
                  <a:cubicBezTo>
                    <a:pt x="7617" y="35833"/>
                    <a:pt x="7557" y="35837"/>
                    <a:pt x="7505" y="35854"/>
                  </a:cubicBezTo>
                  <a:cubicBezTo>
                    <a:pt x="7404" y="35887"/>
                    <a:pt x="7334" y="35974"/>
                    <a:pt x="7297" y="36075"/>
                  </a:cubicBezTo>
                  <a:cubicBezTo>
                    <a:pt x="7366" y="36051"/>
                    <a:pt x="7434" y="36036"/>
                    <a:pt x="7507" y="36030"/>
                  </a:cubicBezTo>
                  <a:cubicBezTo>
                    <a:pt x="7527" y="36029"/>
                    <a:pt x="7547" y="36028"/>
                    <a:pt x="7566" y="36028"/>
                  </a:cubicBezTo>
                  <a:cubicBezTo>
                    <a:pt x="7717" y="36028"/>
                    <a:pt x="7867" y="36071"/>
                    <a:pt x="7994" y="36152"/>
                  </a:cubicBezTo>
                  <a:cubicBezTo>
                    <a:pt x="8047" y="36189"/>
                    <a:pt x="8105" y="36246"/>
                    <a:pt x="8088" y="36309"/>
                  </a:cubicBezTo>
                  <a:cubicBezTo>
                    <a:pt x="8071" y="36366"/>
                    <a:pt x="8004" y="36390"/>
                    <a:pt x="7947" y="36405"/>
                  </a:cubicBezTo>
                  <a:cubicBezTo>
                    <a:pt x="7818" y="36439"/>
                    <a:pt x="7692" y="36471"/>
                    <a:pt x="7563" y="36506"/>
                  </a:cubicBezTo>
                  <a:cubicBezTo>
                    <a:pt x="7597" y="36680"/>
                    <a:pt x="7403" y="36804"/>
                    <a:pt x="7218" y="36804"/>
                  </a:cubicBezTo>
                  <a:cubicBezTo>
                    <a:pt x="7181" y="36804"/>
                    <a:pt x="7144" y="36799"/>
                    <a:pt x="7109" y="36788"/>
                  </a:cubicBezTo>
                  <a:cubicBezTo>
                    <a:pt x="7109" y="36861"/>
                    <a:pt x="7109" y="36932"/>
                    <a:pt x="7109" y="37003"/>
                  </a:cubicBezTo>
                  <a:cubicBezTo>
                    <a:pt x="7250" y="37080"/>
                    <a:pt x="7407" y="37125"/>
                    <a:pt x="7567" y="37138"/>
                  </a:cubicBezTo>
                  <a:cubicBezTo>
                    <a:pt x="7537" y="37318"/>
                    <a:pt x="7379" y="37403"/>
                    <a:pt x="7201" y="37446"/>
                  </a:cubicBezTo>
                  <a:cubicBezTo>
                    <a:pt x="7126" y="37466"/>
                    <a:pt x="7051" y="37483"/>
                    <a:pt x="6974" y="37502"/>
                  </a:cubicBezTo>
                  <a:cubicBezTo>
                    <a:pt x="6961" y="37663"/>
                    <a:pt x="6950" y="37825"/>
                    <a:pt x="6937" y="37988"/>
                  </a:cubicBezTo>
                  <a:cubicBezTo>
                    <a:pt x="6903" y="37959"/>
                    <a:pt x="6864" y="37946"/>
                    <a:pt x="6825" y="37946"/>
                  </a:cubicBezTo>
                  <a:cubicBezTo>
                    <a:pt x="6685" y="37946"/>
                    <a:pt x="6536" y="38101"/>
                    <a:pt x="6554" y="38254"/>
                  </a:cubicBezTo>
                  <a:cubicBezTo>
                    <a:pt x="6577" y="38453"/>
                    <a:pt x="6768" y="38590"/>
                    <a:pt x="6957" y="38659"/>
                  </a:cubicBezTo>
                  <a:cubicBezTo>
                    <a:pt x="7143" y="38727"/>
                    <a:pt x="7349" y="38753"/>
                    <a:pt x="7522" y="38856"/>
                  </a:cubicBezTo>
                  <a:cubicBezTo>
                    <a:pt x="7677" y="38948"/>
                    <a:pt x="7792" y="39096"/>
                    <a:pt x="7902" y="39242"/>
                  </a:cubicBezTo>
                  <a:cubicBezTo>
                    <a:pt x="7942" y="39293"/>
                    <a:pt x="7983" y="39347"/>
                    <a:pt x="8024" y="39400"/>
                  </a:cubicBezTo>
                  <a:cubicBezTo>
                    <a:pt x="8179" y="39606"/>
                    <a:pt x="8402" y="39831"/>
                    <a:pt x="8639" y="39831"/>
                  </a:cubicBezTo>
                  <a:cubicBezTo>
                    <a:pt x="8683" y="39831"/>
                    <a:pt x="8728" y="39823"/>
                    <a:pt x="8774" y="39805"/>
                  </a:cubicBezTo>
                  <a:cubicBezTo>
                    <a:pt x="8827" y="40015"/>
                    <a:pt x="9033" y="40167"/>
                    <a:pt x="9247" y="40180"/>
                  </a:cubicBezTo>
                  <a:cubicBezTo>
                    <a:pt x="9294" y="40133"/>
                    <a:pt x="9341" y="40084"/>
                    <a:pt x="9384" y="40030"/>
                  </a:cubicBezTo>
                  <a:cubicBezTo>
                    <a:pt x="9414" y="39991"/>
                    <a:pt x="9446" y="39951"/>
                    <a:pt x="9491" y="39936"/>
                  </a:cubicBezTo>
                  <a:cubicBezTo>
                    <a:pt x="9505" y="39931"/>
                    <a:pt x="9519" y="39929"/>
                    <a:pt x="9533" y="39929"/>
                  </a:cubicBezTo>
                  <a:cubicBezTo>
                    <a:pt x="9584" y="39929"/>
                    <a:pt x="9636" y="39956"/>
                    <a:pt x="9686" y="39974"/>
                  </a:cubicBezTo>
                  <a:cubicBezTo>
                    <a:pt x="9768" y="40005"/>
                    <a:pt x="9854" y="40014"/>
                    <a:pt x="9942" y="40014"/>
                  </a:cubicBezTo>
                  <a:cubicBezTo>
                    <a:pt x="10043" y="40014"/>
                    <a:pt x="10147" y="40002"/>
                    <a:pt x="10248" y="40000"/>
                  </a:cubicBezTo>
                  <a:cubicBezTo>
                    <a:pt x="10259" y="40000"/>
                    <a:pt x="10271" y="39999"/>
                    <a:pt x="10284" y="39999"/>
                  </a:cubicBezTo>
                  <a:cubicBezTo>
                    <a:pt x="10465" y="39999"/>
                    <a:pt x="10661" y="40047"/>
                    <a:pt x="10751" y="40199"/>
                  </a:cubicBezTo>
                  <a:cubicBezTo>
                    <a:pt x="10770" y="40234"/>
                    <a:pt x="10785" y="40272"/>
                    <a:pt x="10815" y="40298"/>
                  </a:cubicBezTo>
                  <a:cubicBezTo>
                    <a:pt x="10848" y="40328"/>
                    <a:pt x="10889" y="40335"/>
                    <a:pt x="10933" y="40335"/>
                  </a:cubicBezTo>
                  <a:cubicBezTo>
                    <a:pt x="10980" y="40335"/>
                    <a:pt x="11031" y="40327"/>
                    <a:pt x="11079" y="40327"/>
                  </a:cubicBezTo>
                  <a:cubicBezTo>
                    <a:pt x="11113" y="40327"/>
                    <a:pt x="11145" y="40331"/>
                    <a:pt x="11175" y="40345"/>
                  </a:cubicBezTo>
                  <a:cubicBezTo>
                    <a:pt x="11203" y="40360"/>
                    <a:pt x="11227" y="40381"/>
                    <a:pt x="11255" y="40399"/>
                  </a:cubicBezTo>
                  <a:cubicBezTo>
                    <a:pt x="11349" y="40461"/>
                    <a:pt x="11467" y="40456"/>
                    <a:pt x="11578" y="40459"/>
                  </a:cubicBezTo>
                  <a:cubicBezTo>
                    <a:pt x="11910" y="40463"/>
                    <a:pt x="12240" y="40542"/>
                    <a:pt x="12538" y="40688"/>
                  </a:cubicBezTo>
                  <a:cubicBezTo>
                    <a:pt x="12570" y="40703"/>
                    <a:pt x="12602" y="40720"/>
                    <a:pt x="12619" y="40752"/>
                  </a:cubicBezTo>
                  <a:cubicBezTo>
                    <a:pt x="12634" y="40784"/>
                    <a:pt x="12628" y="40821"/>
                    <a:pt x="12626" y="40857"/>
                  </a:cubicBezTo>
                  <a:cubicBezTo>
                    <a:pt x="12617" y="41031"/>
                    <a:pt x="12750" y="41198"/>
                    <a:pt x="12919" y="41232"/>
                  </a:cubicBezTo>
                  <a:cubicBezTo>
                    <a:pt x="12943" y="41236"/>
                    <a:pt x="12971" y="41241"/>
                    <a:pt x="12988" y="41258"/>
                  </a:cubicBezTo>
                  <a:cubicBezTo>
                    <a:pt x="13003" y="41271"/>
                    <a:pt x="13009" y="41292"/>
                    <a:pt x="13014" y="41311"/>
                  </a:cubicBezTo>
                  <a:cubicBezTo>
                    <a:pt x="13022" y="41343"/>
                    <a:pt x="13031" y="41378"/>
                    <a:pt x="13035" y="41410"/>
                  </a:cubicBezTo>
                  <a:cubicBezTo>
                    <a:pt x="13149" y="41425"/>
                    <a:pt x="13262" y="41436"/>
                    <a:pt x="13376" y="41436"/>
                  </a:cubicBezTo>
                  <a:cubicBezTo>
                    <a:pt x="13387" y="41436"/>
                    <a:pt x="13397" y="41436"/>
                    <a:pt x="13408" y="41436"/>
                  </a:cubicBezTo>
                  <a:cubicBezTo>
                    <a:pt x="13446" y="41436"/>
                    <a:pt x="13489" y="41436"/>
                    <a:pt x="13521" y="41457"/>
                  </a:cubicBezTo>
                  <a:cubicBezTo>
                    <a:pt x="13556" y="41476"/>
                    <a:pt x="13573" y="41517"/>
                    <a:pt x="13598" y="41547"/>
                  </a:cubicBezTo>
                  <a:cubicBezTo>
                    <a:pt x="13662" y="41625"/>
                    <a:pt x="13769" y="41648"/>
                    <a:pt x="13869" y="41648"/>
                  </a:cubicBezTo>
                  <a:cubicBezTo>
                    <a:pt x="13874" y="41648"/>
                    <a:pt x="13879" y="41648"/>
                    <a:pt x="13883" y="41648"/>
                  </a:cubicBezTo>
                  <a:cubicBezTo>
                    <a:pt x="13942" y="41648"/>
                    <a:pt x="14002" y="41642"/>
                    <a:pt x="14062" y="41642"/>
                  </a:cubicBezTo>
                  <a:cubicBezTo>
                    <a:pt x="14107" y="41642"/>
                    <a:pt x="14151" y="41645"/>
                    <a:pt x="14194" y="41656"/>
                  </a:cubicBezTo>
                  <a:cubicBezTo>
                    <a:pt x="14231" y="41666"/>
                    <a:pt x="14268" y="41683"/>
                    <a:pt x="14306" y="41683"/>
                  </a:cubicBezTo>
                  <a:cubicBezTo>
                    <a:pt x="14310" y="41683"/>
                    <a:pt x="14314" y="41682"/>
                    <a:pt x="14318" y="41682"/>
                  </a:cubicBezTo>
                  <a:cubicBezTo>
                    <a:pt x="14357" y="41678"/>
                    <a:pt x="14389" y="41656"/>
                    <a:pt x="14421" y="41635"/>
                  </a:cubicBezTo>
                  <a:cubicBezTo>
                    <a:pt x="14507" y="41577"/>
                    <a:pt x="14595" y="41519"/>
                    <a:pt x="14680" y="41463"/>
                  </a:cubicBezTo>
                  <a:cubicBezTo>
                    <a:pt x="14618" y="41318"/>
                    <a:pt x="14400" y="41382"/>
                    <a:pt x="14327" y="41251"/>
                  </a:cubicBezTo>
                  <a:cubicBezTo>
                    <a:pt x="14256" y="41121"/>
                    <a:pt x="14209" y="40964"/>
                    <a:pt x="14085" y="40878"/>
                  </a:cubicBezTo>
                  <a:cubicBezTo>
                    <a:pt x="13991" y="40812"/>
                    <a:pt x="13853" y="40788"/>
                    <a:pt x="13811" y="40681"/>
                  </a:cubicBezTo>
                  <a:cubicBezTo>
                    <a:pt x="13781" y="40609"/>
                    <a:pt x="13806" y="40527"/>
                    <a:pt x="13798" y="40452"/>
                  </a:cubicBezTo>
                  <a:cubicBezTo>
                    <a:pt x="13783" y="40321"/>
                    <a:pt x="13671" y="40229"/>
                    <a:pt x="13609" y="40114"/>
                  </a:cubicBezTo>
                  <a:cubicBezTo>
                    <a:pt x="13453" y="39818"/>
                    <a:pt x="13648" y="39422"/>
                    <a:pt x="13483" y="39128"/>
                  </a:cubicBezTo>
                  <a:cubicBezTo>
                    <a:pt x="13378" y="38940"/>
                    <a:pt x="13136" y="38822"/>
                    <a:pt x="13114" y="38605"/>
                  </a:cubicBezTo>
                  <a:cubicBezTo>
                    <a:pt x="13097" y="38445"/>
                    <a:pt x="13215" y="38305"/>
                    <a:pt x="13326" y="38188"/>
                  </a:cubicBezTo>
                  <a:cubicBezTo>
                    <a:pt x="13693" y="37798"/>
                    <a:pt x="14085" y="37393"/>
                    <a:pt x="14588" y="37226"/>
                  </a:cubicBezTo>
                  <a:cubicBezTo>
                    <a:pt x="14580" y="36979"/>
                    <a:pt x="14601" y="36731"/>
                    <a:pt x="14657" y="36489"/>
                  </a:cubicBezTo>
                  <a:lnTo>
                    <a:pt x="14657" y="36489"/>
                  </a:lnTo>
                  <a:cubicBezTo>
                    <a:pt x="14638" y="36494"/>
                    <a:pt x="14620" y="36496"/>
                    <a:pt x="14602" y="36496"/>
                  </a:cubicBezTo>
                  <a:cubicBezTo>
                    <a:pt x="14461" y="36496"/>
                    <a:pt x="14346" y="36344"/>
                    <a:pt x="14290" y="36204"/>
                  </a:cubicBezTo>
                  <a:cubicBezTo>
                    <a:pt x="14228" y="36045"/>
                    <a:pt x="14164" y="35854"/>
                    <a:pt x="13999" y="35809"/>
                  </a:cubicBezTo>
                  <a:cubicBezTo>
                    <a:pt x="13962" y="35799"/>
                    <a:pt x="13923" y="35797"/>
                    <a:pt x="13884" y="35797"/>
                  </a:cubicBezTo>
                  <a:cubicBezTo>
                    <a:pt x="13868" y="35797"/>
                    <a:pt x="13853" y="35798"/>
                    <a:pt x="13837" y="35798"/>
                  </a:cubicBezTo>
                  <a:cubicBezTo>
                    <a:pt x="13805" y="35798"/>
                    <a:pt x="13773" y="35796"/>
                    <a:pt x="13742" y="35790"/>
                  </a:cubicBezTo>
                  <a:cubicBezTo>
                    <a:pt x="13545" y="35749"/>
                    <a:pt x="13459" y="35527"/>
                    <a:pt x="13384" y="35340"/>
                  </a:cubicBezTo>
                  <a:cubicBezTo>
                    <a:pt x="13318" y="35170"/>
                    <a:pt x="13185" y="34979"/>
                    <a:pt x="13011" y="34979"/>
                  </a:cubicBezTo>
                  <a:cubicBezTo>
                    <a:pt x="12995" y="34979"/>
                    <a:pt x="12979" y="34981"/>
                    <a:pt x="12962" y="34985"/>
                  </a:cubicBezTo>
                  <a:cubicBezTo>
                    <a:pt x="13033" y="34856"/>
                    <a:pt x="13149" y="34751"/>
                    <a:pt x="13283" y="34693"/>
                  </a:cubicBezTo>
                  <a:cubicBezTo>
                    <a:pt x="13213" y="34597"/>
                    <a:pt x="13140" y="34494"/>
                    <a:pt x="13129" y="34374"/>
                  </a:cubicBezTo>
                  <a:cubicBezTo>
                    <a:pt x="13119" y="34254"/>
                    <a:pt x="13202" y="34119"/>
                    <a:pt x="13322" y="34117"/>
                  </a:cubicBezTo>
                  <a:cubicBezTo>
                    <a:pt x="13324" y="33933"/>
                    <a:pt x="13326" y="33746"/>
                    <a:pt x="13328" y="33560"/>
                  </a:cubicBezTo>
                  <a:cubicBezTo>
                    <a:pt x="13457" y="33440"/>
                    <a:pt x="13594" y="33316"/>
                    <a:pt x="13763" y="33268"/>
                  </a:cubicBezTo>
                  <a:cubicBezTo>
                    <a:pt x="13801" y="33258"/>
                    <a:pt x="13842" y="33253"/>
                    <a:pt x="13882" y="33253"/>
                  </a:cubicBezTo>
                  <a:cubicBezTo>
                    <a:pt x="14022" y="33253"/>
                    <a:pt x="14162" y="33315"/>
                    <a:pt x="14215" y="33440"/>
                  </a:cubicBezTo>
                  <a:cubicBezTo>
                    <a:pt x="14263" y="33549"/>
                    <a:pt x="14245" y="33695"/>
                    <a:pt x="14340" y="33768"/>
                  </a:cubicBezTo>
                  <a:cubicBezTo>
                    <a:pt x="14367" y="33788"/>
                    <a:pt x="14399" y="33797"/>
                    <a:pt x="14431" y="33797"/>
                  </a:cubicBezTo>
                  <a:cubicBezTo>
                    <a:pt x="14522" y="33797"/>
                    <a:pt x="14619" y="33723"/>
                    <a:pt x="14653" y="33630"/>
                  </a:cubicBezTo>
                  <a:cubicBezTo>
                    <a:pt x="14700" y="33506"/>
                    <a:pt x="14674" y="33369"/>
                    <a:pt x="14670" y="33238"/>
                  </a:cubicBezTo>
                  <a:cubicBezTo>
                    <a:pt x="14663" y="33106"/>
                    <a:pt x="14693" y="32953"/>
                    <a:pt x="14805" y="32885"/>
                  </a:cubicBezTo>
                  <a:cubicBezTo>
                    <a:pt x="14858" y="32853"/>
                    <a:pt x="14919" y="32846"/>
                    <a:pt x="14982" y="32846"/>
                  </a:cubicBezTo>
                  <a:cubicBezTo>
                    <a:pt x="15036" y="32846"/>
                    <a:pt x="15091" y="32851"/>
                    <a:pt x="15145" y="32851"/>
                  </a:cubicBezTo>
                  <a:cubicBezTo>
                    <a:pt x="15202" y="32851"/>
                    <a:pt x="15258" y="32845"/>
                    <a:pt x="15308" y="32821"/>
                  </a:cubicBezTo>
                  <a:cubicBezTo>
                    <a:pt x="15486" y="32737"/>
                    <a:pt x="15505" y="32474"/>
                    <a:pt x="15674" y="32373"/>
                  </a:cubicBezTo>
                  <a:cubicBezTo>
                    <a:pt x="15738" y="32336"/>
                    <a:pt x="15809" y="32328"/>
                    <a:pt x="15883" y="32328"/>
                  </a:cubicBezTo>
                  <a:cubicBezTo>
                    <a:pt x="15935" y="32328"/>
                    <a:pt x="15989" y="32332"/>
                    <a:pt x="16043" y="32332"/>
                  </a:cubicBezTo>
                  <a:cubicBezTo>
                    <a:pt x="16070" y="32332"/>
                    <a:pt x="16096" y="32331"/>
                    <a:pt x="16122" y="32328"/>
                  </a:cubicBezTo>
                  <a:cubicBezTo>
                    <a:pt x="16283" y="32313"/>
                    <a:pt x="16427" y="32221"/>
                    <a:pt x="16576" y="32161"/>
                  </a:cubicBezTo>
                  <a:cubicBezTo>
                    <a:pt x="16727" y="32101"/>
                    <a:pt x="16883" y="32075"/>
                    <a:pt x="17042" y="32075"/>
                  </a:cubicBezTo>
                  <a:cubicBezTo>
                    <a:pt x="17426" y="32075"/>
                    <a:pt x="17819" y="32230"/>
                    <a:pt x="18145" y="32446"/>
                  </a:cubicBezTo>
                  <a:cubicBezTo>
                    <a:pt x="18333" y="32572"/>
                    <a:pt x="18529" y="32724"/>
                    <a:pt x="18755" y="32724"/>
                  </a:cubicBezTo>
                  <a:cubicBezTo>
                    <a:pt x="18758" y="32724"/>
                    <a:pt x="18761" y="32724"/>
                    <a:pt x="18764" y="32724"/>
                  </a:cubicBezTo>
                  <a:cubicBezTo>
                    <a:pt x="18764" y="32842"/>
                    <a:pt x="18764" y="32960"/>
                    <a:pt x="18764" y="33078"/>
                  </a:cubicBezTo>
                  <a:cubicBezTo>
                    <a:pt x="18794" y="33083"/>
                    <a:pt x="18825" y="33085"/>
                    <a:pt x="18855" y="33085"/>
                  </a:cubicBezTo>
                  <a:cubicBezTo>
                    <a:pt x="18939" y="33085"/>
                    <a:pt x="19023" y="33066"/>
                    <a:pt x="19098" y="33028"/>
                  </a:cubicBezTo>
                  <a:cubicBezTo>
                    <a:pt x="19118" y="33111"/>
                    <a:pt x="19205" y="33154"/>
                    <a:pt x="19294" y="33154"/>
                  </a:cubicBezTo>
                  <a:cubicBezTo>
                    <a:pt x="19332" y="33154"/>
                    <a:pt x="19369" y="33147"/>
                    <a:pt x="19402" y="33131"/>
                  </a:cubicBezTo>
                  <a:cubicBezTo>
                    <a:pt x="19512" y="33080"/>
                    <a:pt x="19587" y="32975"/>
                    <a:pt x="19675" y="32891"/>
                  </a:cubicBezTo>
                  <a:cubicBezTo>
                    <a:pt x="19850" y="32721"/>
                    <a:pt x="20095" y="32625"/>
                    <a:pt x="20340" y="32625"/>
                  </a:cubicBezTo>
                  <a:cubicBezTo>
                    <a:pt x="20388" y="32625"/>
                    <a:pt x="20435" y="32629"/>
                    <a:pt x="20482" y="32636"/>
                  </a:cubicBezTo>
                  <a:cubicBezTo>
                    <a:pt x="20506" y="32707"/>
                    <a:pt x="20529" y="32776"/>
                    <a:pt x="20555" y="32844"/>
                  </a:cubicBezTo>
                  <a:cubicBezTo>
                    <a:pt x="20814" y="32767"/>
                    <a:pt x="21074" y="32692"/>
                    <a:pt x="21335" y="32615"/>
                  </a:cubicBezTo>
                  <a:cubicBezTo>
                    <a:pt x="21401" y="32784"/>
                    <a:pt x="21583" y="32892"/>
                    <a:pt x="21762" y="32892"/>
                  </a:cubicBezTo>
                  <a:cubicBezTo>
                    <a:pt x="21821" y="32892"/>
                    <a:pt x="21880" y="32881"/>
                    <a:pt x="21935" y="32855"/>
                  </a:cubicBezTo>
                  <a:cubicBezTo>
                    <a:pt x="21952" y="32988"/>
                    <a:pt x="22001" y="33118"/>
                    <a:pt x="22076" y="33230"/>
                  </a:cubicBezTo>
                  <a:cubicBezTo>
                    <a:pt x="22348" y="33138"/>
                    <a:pt x="22620" y="33048"/>
                    <a:pt x="22895" y="32956"/>
                  </a:cubicBezTo>
                  <a:cubicBezTo>
                    <a:pt x="22901" y="33105"/>
                    <a:pt x="23040" y="33232"/>
                    <a:pt x="23189" y="33232"/>
                  </a:cubicBezTo>
                  <a:cubicBezTo>
                    <a:pt x="23194" y="33232"/>
                    <a:pt x="23198" y="33232"/>
                    <a:pt x="23203" y="33232"/>
                  </a:cubicBezTo>
                  <a:cubicBezTo>
                    <a:pt x="23492" y="33110"/>
                    <a:pt x="23570" y="32662"/>
                    <a:pt x="23336" y="32450"/>
                  </a:cubicBezTo>
                  <a:cubicBezTo>
                    <a:pt x="23139" y="32272"/>
                    <a:pt x="22818" y="32283"/>
                    <a:pt x="22629" y="32096"/>
                  </a:cubicBezTo>
                  <a:cubicBezTo>
                    <a:pt x="22629" y="32006"/>
                    <a:pt x="22627" y="31917"/>
                    <a:pt x="22627" y="31829"/>
                  </a:cubicBezTo>
                  <a:cubicBezTo>
                    <a:pt x="22760" y="31767"/>
                    <a:pt x="22890" y="31704"/>
                    <a:pt x="23023" y="31642"/>
                  </a:cubicBezTo>
                  <a:cubicBezTo>
                    <a:pt x="22940" y="31537"/>
                    <a:pt x="22929" y="31379"/>
                    <a:pt x="23000" y="31263"/>
                  </a:cubicBezTo>
                  <a:cubicBezTo>
                    <a:pt x="23038" y="31203"/>
                    <a:pt x="23096" y="31152"/>
                    <a:pt x="23113" y="31081"/>
                  </a:cubicBezTo>
                  <a:cubicBezTo>
                    <a:pt x="23128" y="31017"/>
                    <a:pt x="23107" y="30948"/>
                    <a:pt x="23113" y="30884"/>
                  </a:cubicBezTo>
                  <a:cubicBezTo>
                    <a:pt x="23128" y="30747"/>
                    <a:pt x="23270" y="30650"/>
                    <a:pt x="23407" y="30642"/>
                  </a:cubicBezTo>
                  <a:cubicBezTo>
                    <a:pt x="23419" y="30641"/>
                    <a:pt x="23431" y="30640"/>
                    <a:pt x="23444" y="30640"/>
                  </a:cubicBezTo>
                  <a:cubicBezTo>
                    <a:pt x="23568" y="30640"/>
                    <a:pt x="23688" y="30687"/>
                    <a:pt x="23805" y="30734"/>
                  </a:cubicBezTo>
                  <a:cubicBezTo>
                    <a:pt x="23859" y="30552"/>
                    <a:pt x="23683" y="30389"/>
                    <a:pt x="23533" y="30271"/>
                  </a:cubicBezTo>
                  <a:cubicBezTo>
                    <a:pt x="23383" y="30155"/>
                    <a:pt x="23222" y="29965"/>
                    <a:pt x="23312" y="29795"/>
                  </a:cubicBezTo>
                  <a:cubicBezTo>
                    <a:pt x="23383" y="29673"/>
                    <a:pt x="23515" y="29630"/>
                    <a:pt x="23661" y="29630"/>
                  </a:cubicBezTo>
                  <a:cubicBezTo>
                    <a:pt x="23777" y="29630"/>
                    <a:pt x="23901" y="29657"/>
                    <a:pt x="24009" y="29693"/>
                  </a:cubicBezTo>
                  <a:cubicBezTo>
                    <a:pt x="24132" y="29732"/>
                    <a:pt x="24274" y="29768"/>
                    <a:pt x="24404" y="29768"/>
                  </a:cubicBezTo>
                  <a:cubicBezTo>
                    <a:pt x="24530" y="29768"/>
                    <a:pt x="24646" y="29733"/>
                    <a:pt x="24722" y="29633"/>
                  </a:cubicBezTo>
                  <a:cubicBezTo>
                    <a:pt x="25037" y="29568"/>
                    <a:pt x="25384" y="29361"/>
                    <a:pt x="25699" y="29294"/>
                  </a:cubicBezTo>
                  <a:cubicBezTo>
                    <a:pt x="26271" y="29176"/>
                    <a:pt x="26843" y="29056"/>
                    <a:pt x="27422" y="28968"/>
                  </a:cubicBezTo>
                  <a:cubicBezTo>
                    <a:pt x="27762" y="28917"/>
                    <a:pt x="28129" y="28866"/>
                    <a:pt x="28379" y="28630"/>
                  </a:cubicBezTo>
                  <a:cubicBezTo>
                    <a:pt x="28495" y="28521"/>
                    <a:pt x="28583" y="28377"/>
                    <a:pt x="28727" y="28309"/>
                  </a:cubicBezTo>
                  <a:cubicBezTo>
                    <a:pt x="28798" y="28274"/>
                    <a:pt x="28877" y="28264"/>
                    <a:pt x="28956" y="28264"/>
                  </a:cubicBezTo>
                  <a:cubicBezTo>
                    <a:pt x="29022" y="28264"/>
                    <a:pt x="29088" y="28271"/>
                    <a:pt x="29153" y="28279"/>
                  </a:cubicBezTo>
                  <a:cubicBezTo>
                    <a:pt x="29419" y="28309"/>
                    <a:pt x="29689" y="28341"/>
                    <a:pt x="29926" y="28461"/>
                  </a:cubicBezTo>
                  <a:cubicBezTo>
                    <a:pt x="30162" y="28581"/>
                    <a:pt x="30363" y="28810"/>
                    <a:pt x="30372" y="29076"/>
                  </a:cubicBezTo>
                  <a:cubicBezTo>
                    <a:pt x="30378" y="29307"/>
                    <a:pt x="30278" y="29613"/>
                    <a:pt x="30486" y="29716"/>
                  </a:cubicBezTo>
                  <a:cubicBezTo>
                    <a:pt x="30519" y="29733"/>
                    <a:pt x="30552" y="29740"/>
                    <a:pt x="30587" y="29740"/>
                  </a:cubicBezTo>
                  <a:cubicBezTo>
                    <a:pt x="30759" y="29740"/>
                    <a:pt x="30946" y="29570"/>
                    <a:pt x="31116" y="29570"/>
                  </a:cubicBezTo>
                  <a:cubicBezTo>
                    <a:pt x="31151" y="29570"/>
                    <a:pt x="31186" y="29578"/>
                    <a:pt x="31220" y="29596"/>
                  </a:cubicBezTo>
                  <a:cubicBezTo>
                    <a:pt x="31316" y="29788"/>
                    <a:pt x="31529" y="29910"/>
                    <a:pt x="31741" y="29910"/>
                  </a:cubicBezTo>
                  <a:cubicBezTo>
                    <a:pt x="31795" y="29910"/>
                    <a:pt x="31848" y="29902"/>
                    <a:pt x="31900" y="29885"/>
                  </a:cubicBezTo>
                  <a:cubicBezTo>
                    <a:pt x="31940" y="30008"/>
                    <a:pt x="31981" y="30130"/>
                    <a:pt x="32022" y="30252"/>
                  </a:cubicBezTo>
                  <a:cubicBezTo>
                    <a:pt x="32574" y="30121"/>
                    <a:pt x="33099" y="29875"/>
                    <a:pt x="33554" y="29532"/>
                  </a:cubicBezTo>
                  <a:cubicBezTo>
                    <a:pt x="33637" y="29470"/>
                    <a:pt x="33745" y="29402"/>
                    <a:pt x="33842" y="29402"/>
                  </a:cubicBezTo>
                  <a:cubicBezTo>
                    <a:pt x="33878" y="29402"/>
                    <a:pt x="33914" y="29412"/>
                    <a:pt x="33946" y="29436"/>
                  </a:cubicBezTo>
                  <a:cubicBezTo>
                    <a:pt x="34096" y="29549"/>
                    <a:pt x="33963" y="29806"/>
                    <a:pt x="34053" y="29971"/>
                  </a:cubicBezTo>
                  <a:cubicBezTo>
                    <a:pt x="34160" y="30164"/>
                    <a:pt x="34481" y="30102"/>
                    <a:pt x="34627" y="30269"/>
                  </a:cubicBezTo>
                  <a:cubicBezTo>
                    <a:pt x="34740" y="30397"/>
                    <a:pt x="34698" y="30612"/>
                    <a:pt x="34805" y="30747"/>
                  </a:cubicBezTo>
                  <a:cubicBezTo>
                    <a:pt x="34886" y="30847"/>
                    <a:pt x="35036" y="30880"/>
                    <a:pt x="35103" y="30991"/>
                  </a:cubicBezTo>
                  <a:cubicBezTo>
                    <a:pt x="35141" y="31060"/>
                    <a:pt x="35141" y="31141"/>
                    <a:pt x="35158" y="31218"/>
                  </a:cubicBezTo>
                  <a:cubicBezTo>
                    <a:pt x="35184" y="31334"/>
                    <a:pt x="35246" y="31439"/>
                    <a:pt x="35308" y="31542"/>
                  </a:cubicBezTo>
                  <a:lnTo>
                    <a:pt x="35957" y="32621"/>
                  </a:lnTo>
                  <a:cubicBezTo>
                    <a:pt x="36037" y="32752"/>
                    <a:pt x="36154" y="32900"/>
                    <a:pt x="36299" y="32900"/>
                  </a:cubicBezTo>
                  <a:cubicBezTo>
                    <a:pt x="36313" y="32900"/>
                    <a:pt x="36328" y="32899"/>
                    <a:pt x="36343" y="32896"/>
                  </a:cubicBezTo>
                  <a:cubicBezTo>
                    <a:pt x="36489" y="32866"/>
                    <a:pt x="36551" y="32701"/>
                    <a:pt x="36632" y="32576"/>
                  </a:cubicBezTo>
                  <a:cubicBezTo>
                    <a:pt x="36686" y="32496"/>
                    <a:pt x="36792" y="32429"/>
                    <a:pt x="36881" y="32429"/>
                  </a:cubicBezTo>
                  <a:cubicBezTo>
                    <a:pt x="36927" y="32429"/>
                    <a:pt x="36968" y="32446"/>
                    <a:pt x="36994" y="32489"/>
                  </a:cubicBezTo>
                  <a:cubicBezTo>
                    <a:pt x="36937" y="32690"/>
                    <a:pt x="37110" y="32902"/>
                    <a:pt x="37311" y="32958"/>
                  </a:cubicBezTo>
                  <a:cubicBezTo>
                    <a:pt x="37364" y="32972"/>
                    <a:pt x="37418" y="32978"/>
                    <a:pt x="37472" y="32978"/>
                  </a:cubicBezTo>
                  <a:cubicBezTo>
                    <a:pt x="37626" y="32978"/>
                    <a:pt x="37782" y="32929"/>
                    <a:pt x="37926" y="32870"/>
                  </a:cubicBezTo>
                  <a:cubicBezTo>
                    <a:pt x="38076" y="32811"/>
                    <a:pt x="38243" y="32742"/>
                    <a:pt x="38399" y="32742"/>
                  </a:cubicBezTo>
                  <a:cubicBezTo>
                    <a:pt x="38470" y="32742"/>
                    <a:pt x="38539" y="32757"/>
                    <a:pt x="38603" y="32793"/>
                  </a:cubicBezTo>
                  <a:cubicBezTo>
                    <a:pt x="38856" y="32934"/>
                    <a:pt x="38869" y="33320"/>
                    <a:pt x="39109" y="33481"/>
                  </a:cubicBezTo>
                  <a:cubicBezTo>
                    <a:pt x="39210" y="33549"/>
                    <a:pt x="39345" y="33570"/>
                    <a:pt x="39426" y="33663"/>
                  </a:cubicBezTo>
                  <a:cubicBezTo>
                    <a:pt x="39497" y="33742"/>
                    <a:pt x="39512" y="33860"/>
                    <a:pt x="39574" y="33950"/>
                  </a:cubicBezTo>
                  <a:cubicBezTo>
                    <a:pt x="39681" y="34110"/>
                    <a:pt x="39869" y="34129"/>
                    <a:pt x="40072" y="34129"/>
                  </a:cubicBezTo>
                  <a:cubicBezTo>
                    <a:pt x="40135" y="34129"/>
                    <a:pt x="40201" y="34127"/>
                    <a:pt x="40265" y="34127"/>
                  </a:cubicBezTo>
                  <a:cubicBezTo>
                    <a:pt x="40344" y="34127"/>
                    <a:pt x="40422" y="34130"/>
                    <a:pt x="40495" y="34143"/>
                  </a:cubicBezTo>
                  <a:cubicBezTo>
                    <a:pt x="40697" y="34177"/>
                    <a:pt x="40866" y="34314"/>
                    <a:pt x="40969" y="34490"/>
                  </a:cubicBezTo>
                  <a:cubicBezTo>
                    <a:pt x="40975" y="34487"/>
                    <a:pt x="40982" y="34487"/>
                    <a:pt x="40988" y="34487"/>
                  </a:cubicBezTo>
                  <a:cubicBezTo>
                    <a:pt x="41067" y="34490"/>
                    <a:pt x="41114" y="34539"/>
                    <a:pt x="41151" y="34607"/>
                  </a:cubicBezTo>
                  <a:cubicBezTo>
                    <a:pt x="41162" y="34577"/>
                    <a:pt x="41166" y="34547"/>
                    <a:pt x="41177" y="34517"/>
                  </a:cubicBezTo>
                  <a:cubicBezTo>
                    <a:pt x="41637" y="34438"/>
                    <a:pt x="42051" y="34194"/>
                    <a:pt x="42451" y="33954"/>
                  </a:cubicBezTo>
                  <a:cubicBezTo>
                    <a:pt x="42573" y="33881"/>
                    <a:pt x="42708" y="33787"/>
                    <a:pt x="42719" y="33648"/>
                  </a:cubicBezTo>
                  <a:cubicBezTo>
                    <a:pt x="42726" y="33594"/>
                    <a:pt x="42713" y="33534"/>
                    <a:pt x="42743" y="33491"/>
                  </a:cubicBezTo>
                  <a:cubicBezTo>
                    <a:pt x="42765" y="33459"/>
                    <a:pt x="42796" y="33448"/>
                    <a:pt x="42832" y="33448"/>
                  </a:cubicBezTo>
                  <a:cubicBezTo>
                    <a:pt x="42895" y="33448"/>
                    <a:pt x="42973" y="33482"/>
                    <a:pt x="43038" y="33496"/>
                  </a:cubicBezTo>
                  <a:cubicBezTo>
                    <a:pt x="43059" y="33500"/>
                    <a:pt x="43078" y="33501"/>
                    <a:pt x="43098" y="33501"/>
                  </a:cubicBezTo>
                  <a:cubicBezTo>
                    <a:pt x="43333" y="33501"/>
                    <a:pt x="43500" y="33218"/>
                    <a:pt x="43724" y="33103"/>
                  </a:cubicBezTo>
                  <a:cubicBezTo>
                    <a:pt x="43813" y="33059"/>
                    <a:pt x="43907" y="33042"/>
                    <a:pt x="44004" y="33042"/>
                  </a:cubicBezTo>
                  <a:cubicBezTo>
                    <a:pt x="44290" y="33042"/>
                    <a:pt x="44605" y="33186"/>
                    <a:pt x="44888" y="33186"/>
                  </a:cubicBezTo>
                  <a:cubicBezTo>
                    <a:pt x="44995" y="33186"/>
                    <a:pt x="45099" y="33165"/>
                    <a:pt x="45194" y="33108"/>
                  </a:cubicBezTo>
                  <a:cubicBezTo>
                    <a:pt x="45245" y="33290"/>
                    <a:pt x="45299" y="33470"/>
                    <a:pt x="45350" y="33650"/>
                  </a:cubicBezTo>
                  <a:cubicBezTo>
                    <a:pt x="45386" y="33625"/>
                    <a:pt x="45423" y="33614"/>
                    <a:pt x="45460" y="33614"/>
                  </a:cubicBezTo>
                  <a:cubicBezTo>
                    <a:pt x="45623" y="33614"/>
                    <a:pt x="45797" y="33814"/>
                    <a:pt x="45982" y="33866"/>
                  </a:cubicBezTo>
                  <a:cubicBezTo>
                    <a:pt x="46028" y="33879"/>
                    <a:pt x="46074" y="33883"/>
                    <a:pt x="46121" y="33883"/>
                  </a:cubicBezTo>
                  <a:cubicBezTo>
                    <a:pt x="46180" y="33883"/>
                    <a:pt x="46240" y="33877"/>
                    <a:pt x="46299" y="33875"/>
                  </a:cubicBezTo>
                  <a:cubicBezTo>
                    <a:pt x="46315" y="33874"/>
                    <a:pt x="46331" y="33874"/>
                    <a:pt x="46348" y="33874"/>
                  </a:cubicBezTo>
                  <a:cubicBezTo>
                    <a:pt x="46588" y="33874"/>
                    <a:pt x="46829" y="33940"/>
                    <a:pt x="47067" y="33940"/>
                  </a:cubicBezTo>
                  <a:cubicBezTo>
                    <a:pt x="47133" y="33940"/>
                    <a:pt x="47200" y="33935"/>
                    <a:pt x="47265" y="33922"/>
                  </a:cubicBezTo>
                  <a:cubicBezTo>
                    <a:pt x="47583" y="33860"/>
                    <a:pt x="47859" y="33448"/>
                    <a:pt x="47630" y="33219"/>
                  </a:cubicBezTo>
                  <a:cubicBezTo>
                    <a:pt x="47565" y="33155"/>
                    <a:pt x="47473" y="33116"/>
                    <a:pt x="47426" y="33037"/>
                  </a:cubicBezTo>
                  <a:cubicBezTo>
                    <a:pt x="47392" y="32975"/>
                    <a:pt x="47392" y="32898"/>
                    <a:pt x="47403" y="32827"/>
                  </a:cubicBezTo>
                  <a:cubicBezTo>
                    <a:pt x="47473" y="32319"/>
                    <a:pt x="47902" y="31951"/>
                    <a:pt x="48300" y="31629"/>
                  </a:cubicBezTo>
                  <a:cubicBezTo>
                    <a:pt x="48973" y="31989"/>
                    <a:pt x="49680" y="32358"/>
                    <a:pt x="50441" y="32369"/>
                  </a:cubicBezTo>
                  <a:cubicBezTo>
                    <a:pt x="50481" y="32647"/>
                    <a:pt x="50522" y="32926"/>
                    <a:pt x="50561" y="33204"/>
                  </a:cubicBezTo>
                  <a:cubicBezTo>
                    <a:pt x="50576" y="33200"/>
                    <a:pt x="50591" y="33199"/>
                    <a:pt x="50606" y="33199"/>
                  </a:cubicBezTo>
                  <a:cubicBezTo>
                    <a:pt x="50726" y="33199"/>
                    <a:pt x="50842" y="33314"/>
                    <a:pt x="50828" y="33436"/>
                  </a:cubicBezTo>
                  <a:cubicBezTo>
                    <a:pt x="50838" y="33435"/>
                    <a:pt x="50847" y="33434"/>
                    <a:pt x="50856" y="33434"/>
                  </a:cubicBezTo>
                  <a:cubicBezTo>
                    <a:pt x="51019" y="33434"/>
                    <a:pt x="51157" y="33559"/>
                    <a:pt x="51295" y="33652"/>
                  </a:cubicBezTo>
                  <a:cubicBezTo>
                    <a:pt x="51383" y="33711"/>
                    <a:pt x="51495" y="33757"/>
                    <a:pt x="51597" y="33757"/>
                  </a:cubicBezTo>
                  <a:cubicBezTo>
                    <a:pt x="51665" y="33757"/>
                    <a:pt x="51729" y="33736"/>
                    <a:pt x="51778" y="33684"/>
                  </a:cubicBezTo>
                  <a:cubicBezTo>
                    <a:pt x="51818" y="33639"/>
                    <a:pt x="51838" y="33579"/>
                    <a:pt x="51872" y="33528"/>
                  </a:cubicBezTo>
                  <a:cubicBezTo>
                    <a:pt x="51970" y="33382"/>
                    <a:pt x="52165" y="33339"/>
                    <a:pt x="52343" y="33326"/>
                  </a:cubicBezTo>
                  <a:cubicBezTo>
                    <a:pt x="52410" y="33321"/>
                    <a:pt x="52477" y="33319"/>
                    <a:pt x="52544" y="33319"/>
                  </a:cubicBezTo>
                  <a:cubicBezTo>
                    <a:pt x="53293" y="33319"/>
                    <a:pt x="54042" y="33613"/>
                    <a:pt x="54586" y="34130"/>
                  </a:cubicBezTo>
                  <a:cubicBezTo>
                    <a:pt x="54668" y="34205"/>
                    <a:pt x="54749" y="34290"/>
                    <a:pt x="54856" y="34320"/>
                  </a:cubicBezTo>
                  <a:cubicBezTo>
                    <a:pt x="54895" y="34332"/>
                    <a:pt x="54935" y="34337"/>
                    <a:pt x="54976" y="34337"/>
                  </a:cubicBezTo>
                  <a:cubicBezTo>
                    <a:pt x="55069" y="34337"/>
                    <a:pt x="55165" y="34314"/>
                    <a:pt x="55261" y="34314"/>
                  </a:cubicBezTo>
                  <a:cubicBezTo>
                    <a:pt x="55264" y="34314"/>
                    <a:pt x="55267" y="34314"/>
                    <a:pt x="55270" y="34314"/>
                  </a:cubicBezTo>
                  <a:cubicBezTo>
                    <a:pt x="55582" y="34321"/>
                    <a:pt x="55875" y="34590"/>
                    <a:pt x="56163" y="34590"/>
                  </a:cubicBezTo>
                  <a:cubicBezTo>
                    <a:pt x="56216" y="34590"/>
                    <a:pt x="56270" y="34580"/>
                    <a:pt x="56324" y="34558"/>
                  </a:cubicBezTo>
                  <a:cubicBezTo>
                    <a:pt x="56440" y="34511"/>
                    <a:pt x="56527" y="34412"/>
                    <a:pt x="56641" y="34363"/>
                  </a:cubicBezTo>
                  <a:cubicBezTo>
                    <a:pt x="56728" y="34326"/>
                    <a:pt x="56824" y="34320"/>
                    <a:pt x="56920" y="34320"/>
                  </a:cubicBezTo>
                  <a:cubicBezTo>
                    <a:pt x="56961" y="34320"/>
                    <a:pt x="57002" y="34321"/>
                    <a:pt x="57042" y="34321"/>
                  </a:cubicBezTo>
                  <a:cubicBezTo>
                    <a:pt x="57059" y="34321"/>
                    <a:pt x="57075" y="34321"/>
                    <a:pt x="57091" y="34320"/>
                  </a:cubicBezTo>
                  <a:cubicBezTo>
                    <a:pt x="57547" y="34303"/>
                    <a:pt x="57944" y="34023"/>
                    <a:pt x="58349" y="33810"/>
                  </a:cubicBezTo>
                  <a:cubicBezTo>
                    <a:pt x="58603" y="33677"/>
                    <a:pt x="58900" y="33570"/>
                    <a:pt x="59181" y="33570"/>
                  </a:cubicBezTo>
                  <a:cubicBezTo>
                    <a:pt x="59347" y="33570"/>
                    <a:pt x="59508" y="33608"/>
                    <a:pt x="59651" y="33699"/>
                  </a:cubicBezTo>
                  <a:cubicBezTo>
                    <a:pt x="59737" y="33755"/>
                    <a:pt x="59814" y="33828"/>
                    <a:pt x="59913" y="33858"/>
                  </a:cubicBezTo>
                  <a:cubicBezTo>
                    <a:pt x="60037" y="33896"/>
                    <a:pt x="60176" y="33858"/>
                    <a:pt x="60298" y="33903"/>
                  </a:cubicBezTo>
                  <a:cubicBezTo>
                    <a:pt x="60407" y="33943"/>
                    <a:pt x="60476" y="34040"/>
                    <a:pt x="60538" y="34149"/>
                  </a:cubicBezTo>
                  <a:cubicBezTo>
                    <a:pt x="60588" y="34137"/>
                    <a:pt x="60638" y="34133"/>
                    <a:pt x="60689" y="34133"/>
                  </a:cubicBezTo>
                  <a:cubicBezTo>
                    <a:pt x="60793" y="34133"/>
                    <a:pt x="60898" y="34150"/>
                    <a:pt x="61003" y="34158"/>
                  </a:cubicBezTo>
                  <a:cubicBezTo>
                    <a:pt x="61034" y="34160"/>
                    <a:pt x="61066" y="34161"/>
                    <a:pt x="61097" y="34161"/>
                  </a:cubicBezTo>
                  <a:cubicBezTo>
                    <a:pt x="61416" y="34161"/>
                    <a:pt x="61735" y="34053"/>
                    <a:pt x="61987" y="33858"/>
                  </a:cubicBezTo>
                  <a:cubicBezTo>
                    <a:pt x="62413" y="33526"/>
                    <a:pt x="62623" y="32986"/>
                    <a:pt x="62726" y="32454"/>
                  </a:cubicBezTo>
                  <a:cubicBezTo>
                    <a:pt x="62745" y="32347"/>
                    <a:pt x="62764" y="32234"/>
                    <a:pt x="62824" y="32141"/>
                  </a:cubicBezTo>
                  <a:cubicBezTo>
                    <a:pt x="62895" y="32030"/>
                    <a:pt x="63013" y="31961"/>
                    <a:pt x="63094" y="31859"/>
                  </a:cubicBezTo>
                  <a:cubicBezTo>
                    <a:pt x="63285" y="31621"/>
                    <a:pt x="63199" y="31216"/>
                    <a:pt x="62929" y="31077"/>
                  </a:cubicBezTo>
                  <a:cubicBezTo>
                    <a:pt x="62835" y="30907"/>
                    <a:pt x="62895" y="30661"/>
                    <a:pt x="63056" y="30550"/>
                  </a:cubicBezTo>
                  <a:cubicBezTo>
                    <a:pt x="63214" y="30440"/>
                    <a:pt x="63416" y="30417"/>
                    <a:pt x="63608" y="30395"/>
                  </a:cubicBezTo>
                  <a:cubicBezTo>
                    <a:pt x="63948" y="30360"/>
                    <a:pt x="64291" y="30328"/>
                    <a:pt x="64633" y="30328"/>
                  </a:cubicBezTo>
                  <a:cubicBezTo>
                    <a:pt x="64888" y="30328"/>
                    <a:pt x="65142" y="30346"/>
                    <a:pt x="65393" y="30393"/>
                  </a:cubicBezTo>
                  <a:cubicBezTo>
                    <a:pt x="65978" y="30505"/>
                    <a:pt x="66554" y="30800"/>
                    <a:pt x="66878" y="31304"/>
                  </a:cubicBezTo>
                  <a:cubicBezTo>
                    <a:pt x="67030" y="31542"/>
                    <a:pt x="67122" y="31816"/>
                    <a:pt x="67281" y="32049"/>
                  </a:cubicBezTo>
                  <a:cubicBezTo>
                    <a:pt x="67347" y="32148"/>
                    <a:pt x="67426" y="32240"/>
                    <a:pt x="67469" y="32349"/>
                  </a:cubicBezTo>
                  <a:cubicBezTo>
                    <a:pt x="67497" y="32424"/>
                    <a:pt x="67508" y="32504"/>
                    <a:pt x="67521" y="32583"/>
                  </a:cubicBezTo>
                  <a:cubicBezTo>
                    <a:pt x="67587" y="32962"/>
                    <a:pt x="67724" y="33326"/>
                    <a:pt x="67925" y="33654"/>
                  </a:cubicBezTo>
                  <a:cubicBezTo>
                    <a:pt x="67970" y="33729"/>
                    <a:pt x="68020" y="33802"/>
                    <a:pt x="68045" y="33885"/>
                  </a:cubicBezTo>
                  <a:cubicBezTo>
                    <a:pt x="68075" y="33978"/>
                    <a:pt x="68075" y="34083"/>
                    <a:pt x="68135" y="34158"/>
                  </a:cubicBezTo>
                  <a:cubicBezTo>
                    <a:pt x="68176" y="34207"/>
                    <a:pt x="68238" y="34235"/>
                    <a:pt x="68296" y="34260"/>
                  </a:cubicBezTo>
                  <a:cubicBezTo>
                    <a:pt x="68519" y="34357"/>
                    <a:pt x="68744" y="34455"/>
                    <a:pt x="68967" y="34552"/>
                  </a:cubicBezTo>
                  <a:cubicBezTo>
                    <a:pt x="69271" y="34685"/>
                    <a:pt x="69586" y="34824"/>
                    <a:pt x="69811" y="35070"/>
                  </a:cubicBezTo>
                  <a:cubicBezTo>
                    <a:pt x="70057" y="35336"/>
                    <a:pt x="70192" y="35724"/>
                    <a:pt x="70522" y="35878"/>
                  </a:cubicBezTo>
                  <a:cubicBezTo>
                    <a:pt x="70629" y="35928"/>
                    <a:pt x="70746" y="35947"/>
                    <a:pt x="70865" y="35947"/>
                  </a:cubicBezTo>
                  <a:cubicBezTo>
                    <a:pt x="70984" y="35947"/>
                    <a:pt x="71106" y="35928"/>
                    <a:pt x="71223" y="35904"/>
                  </a:cubicBezTo>
                  <a:cubicBezTo>
                    <a:pt x="71585" y="35829"/>
                    <a:pt x="71936" y="35704"/>
                    <a:pt x="72266" y="35533"/>
                  </a:cubicBezTo>
                  <a:cubicBezTo>
                    <a:pt x="72339" y="35494"/>
                    <a:pt x="72414" y="35454"/>
                    <a:pt x="72495" y="35454"/>
                  </a:cubicBezTo>
                  <a:cubicBezTo>
                    <a:pt x="72654" y="35454"/>
                    <a:pt x="72778" y="35612"/>
                    <a:pt x="72795" y="35771"/>
                  </a:cubicBezTo>
                  <a:cubicBezTo>
                    <a:pt x="72813" y="35929"/>
                    <a:pt x="72750" y="36084"/>
                    <a:pt x="72693" y="36231"/>
                  </a:cubicBezTo>
                  <a:cubicBezTo>
                    <a:pt x="72547" y="36591"/>
                    <a:pt x="72403" y="36951"/>
                    <a:pt x="72260" y="37311"/>
                  </a:cubicBezTo>
                  <a:cubicBezTo>
                    <a:pt x="72086" y="37744"/>
                    <a:pt x="71833" y="38241"/>
                    <a:pt x="71371" y="38303"/>
                  </a:cubicBezTo>
                  <a:cubicBezTo>
                    <a:pt x="71331" y="38309"/>
                    <a:pt x="71290" y="38311"/>
                    <a:pt x="71249" y="38311"/>
                  </a:cubicBezTo>
                  <a:cubicBezTo>
                    <a:pt x="71162" y="38311"/>
                    <a:pt x="71073" y="38302"/>
                    <a:pt x="70986" y="38302"/>
                  </a:cubicBezTo>
                  <a:cubicBezTo>
                    <a:pt x="70910" y="38302"/>
                    <a:pt x="70836" y="38308"/>
                    <a:pt x="70764" y="38333"/>
                  </a:cubicBezTo>
                  <a:cubicBezTo>
                    <a:pt x="70679" y="38363"/>
                    <a:pt x="70601" y="38419"/>
                    <a:pt x="70535" y="38485"/>
                  </a:cubicBezTo>
                  <a:cubicBezTo>
                    <a:pt x="70282" y="38736"/>
                    <a:pt x="70190" y="39113"/>
                    <a:pt x="70212" y="39469"/>
                  </a:cubicBezTo>
                  <a:cubicBezTo>
                    <a:pt x="70224" y="39726"/>
                    <a:pt x="70293" y="39974"/>
                    <a:pt x="70372" y="40221"/>
                  </a:cubicBezTo>
                  <a:cubicBezTo>
                    <a:pt x="70436" y="40180"/>
                    <a:pt x="70501" y="40144"/>
                    <a:pt x="70571" y="40118"/>
                  </a:cubicBezTo>
                  <a:cubicBezTo>
                    <a:pt x="70692" y="40072"/>
                    <a:pt x="70820" y="40050"/>
                    <a:pt x="70949" y="40050"/>
                  </a:cubicBezTo>
                  <a:cubicBezTo>
                    <a:pt x="71208" y="40050"/>
                    <a:pt x="71469" y="40140"/>
                    <a:pt x="71666" y="40309"/>
                  </a:cubicBezTo>
                  <a:cubicBezTo>
                    <a:pt x="71726" y="40360"/>
                    <a:pt x="71782" y="40420"/>
                    <a:pt x="71853" y="40456"/>
                  </a:cubicBezTo>
                  <a:cubicBezTo>
                    <a:pt x="71904" y="40482"/>
                    <a:pt x="71957" y="40493"/>
                    <a:pt x="72011" y="40493"/>
                  </a:cubicBezTo>
                  <a:cubicBezTo>
                    <a:pt x="72195" y="40493"/>
                    <a:pt x="72384" y="40362"/>
                    <a:pt x="72500" y="40206"/>
                  </a:cubicBezTo>
                  <a:cubicBezTo>
                    <a:pt x="72650" y="40004"/>
                    <a:pt x="72742" y="39758"/>
                    <a:pt x="72932" y="39593"/>
                  </a:cubicBezTo>
                  <a:cubicBezTo>
                    <a:pt x="73052" y="39488"/>
                    <a:pt x="73202" y="39426"/>
                    <a:pt x="73337" y="39342"/>
                  </a:cubicBezTo>
                  <a:cubicBezTo>
                    <a:pt x="73457" y="39267"/>
                    <a:pt x="73569" y="39175"/>
                    <a:pt x="73669" y="39077"/>
                  </a:cubicBezTo>
                  <a:cubicBezTo>
                    <a:pt x="73862" y="38886"/>
                    <a:pt x="74027" y="38672"/>
                    <a:pt x="74190" y="38457"/>
                  </a:cubicBezTo>
                  <a:cubicBezTo>
                    <a:pt x="74526" y="38014"/>
                    <a:pt x="74863" y="37573"/>
                    <a:pt x="75199" y="37131"/>
                  </a:cubicBezTo>
                  <a:cubicBezTo>
                    <a:pt x="75313" y="36979"/>
                    <a:pt x="75433" y="36818"/>
                    <a:pt x="75454" y="36630"/>
                  </a:cubicBezTo>
                  <a:cubicBezTo>
                    <a:pt x="75469" y="36480"/>
                    <a:pt x="75428" y="36309"/>
                    <a:pt x="75527" y="36195"/>
                  </a:cubicBezTo>
                  <a:cubicBezTo>
                    <a:pt x="75617" y="36090"/>
                    <a:pt x="75782" y="36090"/>
                    <a:pt x="75887" y="36002"/>
                  </a:cubicBezTo>
                  <a:cubicBezTo>
                    <a:pt x="76048" y="35867"/>
                    <a:pt x="76013" y="35584"/>
                    <a:pt x="76180" y="35458"/>
                  </a:cubicBezTo>
                  <a:cubicBezTo>
                    <a:pt x="76266" y="35392"/>
                    <a:pt x="76384" y="35387"/>
                    <a:pt x="76478" y="35334"/>
                  </a:cubicBezTo>
                  <a:cubicBezTo>
                    <a:pt x="76641" y="35237"/>
                    <a:pt x="76686" y="35025"/>
                    <a:pt x="76710" y="34839"/>
                  </a:cubicBezTo>
                  <a:cubicBezTo>
                    <a:pt x="76817" y="34014"/>
                    <a:pt x="76840" y="33178"/>
                    <a:pt x="76783" y="32347"/>
                  </a:cubicBezTo>
                  <a:lnTo>
                    <a:pt x="76783" y="32347"/>
                  </a:lnTo>
                  <a:cubicBezTo>
                    <a:pt x="76785" y="32347"/>
                    <a:pt x="76788" y="32347"/>
                    <a:pt x="76791" y="32347"/>
                  </a:cubicBezTo>
                  <a:cubicBezTo>
                    <a:pt x="76947" y="32347"/>
                    <a:pt x="77038" y="32173"/>
                    <a:pt x="77093" y="32026"/>
                  </a:cubicBezTo>
                  <a:cubicBezTo>
                    <a:pt x="77207" y="31722"/>
                    <a:pt x="77322" y="31407"/>
                    <a:pt x="77284" y="31085"/>
                  </a:cubicBezTo>
                  <a:cubicBezTo>
                    <a:pt x="77258" y="30882"/>
                    <a:pt x="77172" y="30691"/>
                    <a:pt x="77085" y="30507"/>
                  </a:cubicBezTo>
                  <a:cubicBezTo>
                    <a:pt x="77009" y="30348"/>
                    <a:pt x="76867" y="30169"/>
                    <a:pt x="76713" y="30169"/>
                  </a:cubicBezTo>
                  <a:cubicBezTo>
                    <a:pt x="76684" y="30169"/>
                    <a:pt x="76654" y="30175"/>
                    <a:pt x="76624" y="30190"/>
                  </a:cubicBezTo>
                  <a:cubicBezTo>
                    <a:pt x="76663" y="29982"/>
                    <a:pt x="76521" y="29770"/>
                    <a:pt x="76333" y="29671"/>
                  </a:cubicBezTo>
                  <a:cubicBezTo>
                    <a:pt x="76198" y="29600"/>
                    <a:pt x="76045" y="29576"/>
                    <a:pt x="75890" y="29576"/>
                  </a:cubicBezTo>
                  <a:cubicBezTo>
                    <a:pt x="75831" y="29576"/>
                    <a:pt x="75771" y="29580"/>
                    <a:pt x="75711" y="29585"/>
                  </a:cubicBezTo>
                  <a:cubicBezTo>
                    <a:pt x="75683" y="29843"/>
                    <a:pt x="75458" y="30065"/>
                    <a:pt x="75201" y="30093"/>
                  </a:cubicBezTo>
                  <a:cubicBezTo>
                    <a:pt x="75229" y="30211"/>
                    <a:pt x="75242" y="30367"/>
                    <a:pt x="75135" y="30423"/>
                  </a:cubicBezTo>
                  <a:cubicBezTo>
                    <a:pt x="75113" y="30434"/>
                    <a:pt x="75092" y="30440"/>
                    <a:pt x="75072" y="30440"/>
                  </a:cubicBezTo>
                  <a:cubicBezTo>
                    <a:pt x="74939" y="30440"/>
                    <a:pt x="74853" y="30215"/>
                    <a:pt x="74871" y="30053"/>
                  </a:cubicBezTo>
                  <a:cubicBezTo>
                    <a:pt x="74895" y="29866"/>
                    <a:pt x="74876" y="29596"/>
                    <a:pt x="74689" y="29594"/>
                  </a:cubicBezTo>
                  <a:cubicBezTo>
                    <a:pt x="74689" y="29594"/>
                    <a:pt x="74688" y="29594"/>
                    <a:pt x="74687" y="29594"/>
                  </a:cubicBezTo>
                  <a:cubicBezTo>
                    <a:pt x="74490" y="29594"/>
                    <a:pt x="74482" y="29888"/>
                    <a:pt x="74544" y="30076"/>
                  </a:cubicBezTo>
                  <a:cubicBezTo>
                    <a:pt x="74518" y="30084"/>
                    <a:pt x="74492" y="30087"/>
                    <a:pt x="74467" y="30087"/>
                  </a:cubicBezTo>
                  <a:cubicBezTo>
                    <a:pt x="74309" y="30087"/>
                    <a:pt x="74159" y="29948"/>
                    <a:pt x="74115" y="29789"/>
                  </a:cubicBezTo>
                  <a:cubicBezTo>
                    <a:pt x="74062" y="29605"/>
                    <a:pt x="74109" y="29410"/>
                    <a:pt x="74156" y="29223"/>
                  </a:cubicBezTo>
                  <a:lnTo>
                    <a:pt x="74156" y="29223"/>
                  </a:lnTo>
                  <a:cubicBezTo>
                    <a:pt x="74050" y="29240"/>
                    <a:pt x="73943" y="29256"/>
                    <a:pt x="73836" y="29256"/>
                  </a:cubicBezTo>
                  <a:cubicBezTo>
                    <a:pt x="73763" y="29256"/>
                    <a:pt x="73691" y="29249"/>
                    <a:pt x="73620" y="29228"/>
                  </a:cubicBezTo>
                  <a:cubicBezTo>
                    <a:pt x="73449" y="29174"/>
                    <a:pt x="73295" y="29016"/>
                    <a:pt x="73310" y="28836"/>
                  </a:cubicBezTo>
                  <a:cubicBezTo>
                    <a:pt x="73322" y="28669"/>
                    <a:pt x="73470" y="28549"/>
                    <a:pt x="73607" y="28452"/>
                  </a:cubicBezTo>
                  <a:cubicBezTo>
                    <a:pt x="73993" y="28180"/>
                    <a:pt x="74428" y="27904"/>
                    <a:pt x="74574" y="27454"/>
                  </a:cubicBezTo>
                  <a:cubicBezTo>
                    <a:pt x="74634" y="27269"/>
                    <a:pt x="74642" y="27062"/>
                    <a:pt x="74758" y="26907"/>
                  </a:cubicBezTo>
                  <a:cubicBezTo>
                    <a:pt x="74906" y="26706"/>
                    <a:pt x="75189" y="26648"/>
                    <a:pt x="75356" y="26464"/>
                  </a:cubicBezTo>
                  <a:cubicBezTo>
                    <a:pt x="75531" y="26273"/>
                    <a:pt x="75559" y="25973"/>
                    <a:pt x="75763" y="25813"/>
                  </a:cubicBezTo>
                  <a:cubicBezTo>
                    <a:pt x="75968" y="25652"/>
                    <a:pt x="76290" y="25690"/>
                    <a:pt x="76480" y="25508"/>
                  </a:cubicBezTo>
                  <a:cubicBezTo>
                    <a:pt x="76594" y="25401"/>
                    <a:pt x="76633" y="25238"/>
                    <a:pt x="76718" y="25106"/>
                  </a:cubicBezTo>
                  <a:cubicBezTo>
                    <a:pt x="76950" y="24748"/>
                    <a:pt x="77477" y="24679"/>
                    <a:pt x="77715" y="24326"/>
                  </a:cubicBezTo>
                  <a:cubicBezTo>
                    <a:pt x="77802" y="24195"/>
                    <a:pt x="77852" y="24026"/>
                    <a:pt x="77987" y="23947"/>
                  </a:cubicBezTo>
                  <a:cubicBezTo>
                    <a:pt x="78058" y="23906"/>
                    <a:pt x="78142" y="23897"/>
                    <a:pt x="78226" y="23897"/>
                  </a:cubicBezTo>
                  <a:cubicBezTo>
                    <a:pt x="78254" y="23897"/>
                    <a:pt x="78281" y="23898"/>
                    <a:pt x="78308" y="23899"/>
                  </a:cubicBezTo>
                  <a:cubicBezTo>
                    <a:pt x="78724" y="23917"/>
                    <a:pt x="79103" y="23936"/>
                    <a:pt x="79518" y="23953"/>
                  </a:cubicBezTo>
                  <a:cubicBezTo>
                    <a:pt x="79566" y="23937"/>
                    <a:pt x="79613" y="23930"/>
                    <a:pt x="79659" y="23930"/>
                  </a:cubicBezTo>
                  <a:cubicBezTo>
                    <a:pt x="79932" y="23930"/>
                    <a:pt x="80186" y="24179"/>
                    <a:pt x="80448" y="24315"/>
                  </a:cubicBezTo>
                  <a:cubicBezTo>
                    <a:pt x="80550" y="24369"/>
                    <a:pt x="80665" y="24407"/>
                    <a:pt x="80779" y="24407"/>
                  </a:cubicBezTo>
                  <a:cubicBezTo>
                    <a:pt x="80819" y="24407"/>
                    <a:pt x="80859" y="24402"/>
                    <a:pt x="80898" y="24392"/>
                  </a:cubicBezTo>
                  <a:cubicBezTo>
                    <a:pt x="81048" y="24354"/>
                    <a:pt x="81181" y="24219"/>
                    <a:pt x="81179" y="24062"/>
                  </a:cubicBezTo>
                  <a:cubicBezTo>
                    <a:pt x="81284" y="24021"/>
                    <a:pt x="81397" y="24001"/>
                    <a:pt x="81510" y="24001"/>
                  </a:cubicBezTo>
                  <a:cubicBezTo>
                    <a:pt x="81753" y="24001"/>
                    <a:pt x="81996" y="24093"/>
                    <a:pt x="82169" y="24266"/>
                  </a:cubicBezTo>
                  <a:cubicBezTo>
                    <a:pt x="82205" y="24300"/>
                    <a:pt x="82239" y="24341"/>
                    <a:pt x="82284" y="24360"/>
                  </a:cubicBezTo>
                  <a:cubicBezTo>
                    <a:pt x="82305" y="24369"/>
                    <a:pt x="82326" y="24373"/>
                    <a:pt x="82347" y="24373"/>
                  </a:cubicBezTo>
                  <a:cubicBezTo>
                    <a:pt x="82441" y="24373"/>
                    <a:pt x="82534" y="24295"/>
                    <a:pt x="82578" y="24206"/>
                  </a:cubicBezTo>
                  <a:cubicBezTo>
                    <a:pt x="82634" y="24096"/>
                    <a:pt x="82642" y="23970"/>
                    <a:pt x="82689" y="23857"/>
                  </a:cubicBezTo>
                  <a:cubicBezTo>
                    <a:pt x="82772" y="23658"/>
                    <a:pt x="82981" y="23520"/>
                    <a:pt x="83196" y="23520"/>
                  </a:cubicBezTo>
                  <a:cubicBezTo>
                    <a:pt x="83199" y="23520"/>
                    <a:pt x="83202" y="23520"/>
                    <a:pt x="83206" y="23520"/>
                  </a:cubicBezTo>
                  <a:cubicBezTo>
                    <a:pt x="83424" y="23522"/>
                    <a:pt x="83634" y="23670"/>
                    <a:pt x="83709" y="23876"/>
                  </a:cubicBezTo>
                  <a:cubicBezTo>
                    <a:pt x="83731" y="23927"/>
                    <a:pt x="83746" y="23987"/>
                    <a:pt x="83795" y="24011"/>
                  </a:cubicBezTo>
                  <a:cubicBezTo>
                    <a:pt x="83814" y="24021"/>
                    <a:pt x="83835" y="24024"/>
                    <a:pt x="83857" y="24024"/>
                  </a:cubicBezTo>
                  <a:cubicBezTo>
                    <a:pt x="83872" y="24024"/>
                    <a:pt x="83887" y="24022"/>
                    <a:pt x="83902" y="24021"/>
                  </a:cubicBezTo>
                  <a:cubicBezTo>
                    <a:pt x="84110" y="23998"/>
                    <a:pt x="84316" y="23974"/>
                    <a:pt x="84523" y="23951"/>
                  </a:cubicBezTo>
                  <a:lnTo>
                    <a:pt x="84523" y="23951"/>
                  </a:lnTo>
                  <a:cubicBezTo>
                    <a:pt x="84461" y="24039"/>
                    <a:pt x="84463" y="24169"/>
                    <a:pt x="84528" y="24255"/>
                  </a:cubicBezTo>
                  <a:cubicBezTo>
                    <a:pt x="84558" y="24296"/>
                    <a:pt x="84598" y="24326"/>
                    <a:pt x="84620" y="24369"/>
                  </a:cubicBezTo>
                  <a:cubicBezTo>
                    <a:pt x="84701" y="24542"/>
                    <a:pt x="84446" y="24671"/>
                    <a:pt x="84256" y="24692"/>
                  </a:cubicBezTo>
                  <a:cubicBezTo>
                    <a:pt x="84301" y="24821"/>
                    <a:pt x="84346" y="24949"/>
                    <a:pt x="84393" y="25078"/>
                  </a:cubicBezTo>
                  <a:cubicBezTo>
                    <a:pt x="84592" y="24831"/>
                    <a:pt x="84847" y="24624"/>
                    <a:pt x="85145" y="24514"/>
                  </a:cubicBezTo>
                  <a:cubicBezTo>
                    <a:pt x="85332" y="24447"/>
                    <a:pt x="85527" y="24421"/>
                    <a:pt x="85725" y="24421"/>
                  </a:cubicBezTo>
                  <a:cubicBezTo>
                    <a:pt x="86036" y="24421"/>
                    <a:pt x="86354" y="24484"/>
                    <a:pt x="86662" y="24549"/>
                  </a:cubicBezTo>
                  <a:cubicBezTo>
                    <a:pt x="86734" y="24386"/>
                    <a:pt x="86737" y="24193"/>
                    <a:pt x="86668" y="24030"/>
                  </a:cubicBezTo>
                  <a:lnTo>
                    <a:pt x="86668" y="24030"/>
                  </a:lnTo>
                  <a:cubicBezTo>
                    <a:pt x="86659" y="24031"/>
                    <a:pt x="86649" y="24031"/>
                    <a:pt x="86640" y="24031"/>
                  </a:cubicBezTo>
                  <a:cubicBezTo>
                    <a:pt x="86504" y="24031"/>
                    <a:pt x="86369" y="23944"/>
                    <a:pt x="86314" y="23818"/>
                  </a:cubicBezTo>
                  <a:cubicBezTo>
                    <a:pt x="86257" y="23681"/>
                    <a:pt x="86297" y="23512"/>
                    <a:pt x="86409" y="23415"/>
                  </a:cubicBezTo>
                  <a:cubicBezTo>
                    <a:pt x="86503" y="23336"/>
                    <a:pt x="86638" y="23306"/>
                    <a:pt x="86715" y="23209"/>
                  </a:cubicBezTo>
                  <a:cubicBezTo>
                    <a:pt x="86769" y="23145"/>
                    <a:pt x="86788" y="23062"/>
                    <a:pt x="86831" y="22991"/>
                  </a:cubicBezTo>
                  <a:cubicBezTo>
                    <a:pt x="86901" y="22884"/>
                    <a:pt x="87024" y="22826"/>
                    <a:pt x="87137" y="22766"/>
                  </a:cubicBezTo>
                  <a:cubicBezTo>
                    <a:pt x="87409" y="22620"/>
                    <a:pt x="87664" y="22440"/>
                    <a:pt x="87891" y="22230"/>
                  </a:cubicBezTo>
                  <a:cubicBezTo>
                    <a:pt x="87947" y="22181"/>
                    <a:pt x="88001" y="22125"/>
                    <a:pt x="88028" y="22057"/>
                  </a:cubicBezTo>
                  <a:cubicBezTo>
                    <a:pt x="88086" y="21909"/>
                    <a:pt x="88026" y="21705"/>
                    <a:pt x="88155" y="21613"/>
                  </a:cubicBezTo>
                  <a:cubicBezTo>
                    <a:pt x="88202" y="21581"/>
                    <a:pt x="88260" y="21573"/>
                    <a:pt x="88316" y="21568"/>
                  </a:cubicBezTo>
                  <a:cubicBezTo>
                    <a:pt x="88630" y="21536"/>
                    <a:pt x="88945" y="21504"/>
                    <a:pt x="89260" y="21472"/>
                  </a:cubicBezTo>
                  <a:cubicBezTo>
                    <a:pt x="89526" y="21444"/>
                    <a:pt x="89792" y="21418"/>
                    <a:pt x="90057" y="21391"/>
                  </a:cubicBezTo>
                  <a:cubicBezTo>
                    <a:pt x="90088" y="21387"/>
                    <a:pt x="90121" y="21386"/>
                    <a:pt x="90154" y="21386"/>
                  </a:cubicBezTo>
                  <a:cubicBezTo>
                    <a:pt x="90372" y="21386"/>
                    <a:pt x="90619" y="21458"/>
                    <a:pt x="90610" y="21660"/>
                  </a:cubicBezTo>
                  <a:cubicBezTo>
                    <a:pt x="90602" y="21830"/>
                    <a:pt x="90411" y="21913"/>
                    <a:pt x="90267" y="22003"/>
                  </a:cubicBezTo>
                  <a:cubicBezTo>
                    <a:pt x="90126" y="22095"/>
                    <a:pt x="90023" y="22331"/>
                    <a:pt x="90173" y="22408"/>
                  </a:cubicBezTo>
                  <a:cubicBezTo>
                    <a:pt x="90207" y="22426"/>
                    <a:pt x="90244" y="22429"/>
                    <a:pt x="90283" y="22429"/>
                  </a:cubicBezTo>
                  <a:cubicBezTo>
                    <a:pt x="90304" y="22429"/>
                    <a:pt x="90325" y="22428"/>
                    <a:pt x="90346" y="22428"/>
                  </a:cubicBezTo>
                  <a:cubicBezTo>
                    <a:pt x="90384" y="22428"/>
                    <a:pt x="90422" y="22431"/>
                    <a:pt x="90456" y="22449"/>
                  </a:cubicBezTo>
                  <a:cubicBezTo>
                    <a:pt x="90512" y="22479"/>
                    <a:pt x="90544" y="22545"/>
                    <a:pt x="90599" y="22580"/>
                  </a:cubicBezTo>
                  <a:cubicBezTo>
                    <a:pt x="90627" y="22596"/>
                    <a:pt x="90656" y="22603"/>
                    <a:pt x="90687" y="22603"/>
                  </a:cubicBezTo>
                  <a:cubicBezTo>
                    <a:pt x="90755" y="22603"/>
                    <a:pt x="90827" y="22569"/>
                    <a:pt x="90887" y="22530"/>
                  </a:cubicBezTo>
                  <a:cubicBezTo>
                    <a:pt x="91319" y="22254"/>
                    <a:pt x="91632" y="21744"/>
                    <a:pt x="92140" y="21675"/>
                  </a:cubicBezTo>
                  <a:cubicBezTo>
                    <a:pt x="92221" y="21665"/>
                    <a:pt x="92313" y="21660"/>
                    <a:pt x="92369" y="21600"/>
                  </a:cubicBezTo>
                  <a:cubicBezTo>
                    <a:pt x="92399" y="21566"/>
                    <a:pt x="92412" y="21519"/>
                    <a:pt x="92423" y="21476"/>
                  </a:cubicBezTo>
                  <a:cubicBezTo>
                    <a:pt x="92502" y="21172"/>
                    <a:pt x="92581" y="20868"/>
                    <a:pt x="92658" y="20561"/>
                  </a:cubicBezTo>
                  <a:cubicBezTo>
                    <a:pt x="92846" y="20475"/>
                    <a:pt x="93052" y="20431"/>
                    <a:pt x="93259" y="20431"/>
                  </a:cubicBezTo>
                  <a:cubicBezTo>
                    <a:pt x="93480" y="20431"/>
                    <a:pt x="93702" y="20481"/>
                    <a:pt x="93899" y="20581"/>
                  </a:cubicBezTo>
                  <a:cubicBezTo>
                    <a:pt x="93989" y="20626"/>
                    <a:pt x="94081" y="20746"/>
                    <a:pt x="94004" y="20810"/>
                  </a:cubicBezTo>
                  <a:cubicBezTo>
                    <a:pt x="93985" y="20826"/>
                    <a:pt x="93963" y="20831"/>
                    <a:pt x="93939" y="20831"/>
                  </a:cubicBezTo>
                  <a:cubicBezTo>
                    <a:pt x="93904" y="20831"/>
                    <a:pt x="93866" y="20820"/>
                    <a:pt x="93830" y="20812"/>
                  </a:cubicBezTo>
                  <a:cubicBezTo>
                    <a:pt x="93803" y="20807"/>
                    <a:pt x="93776" y="20804"/>
                    <a:pt x="93749" y="20804"/>
                  </a:cubicBezTo>
                  <a:cubicBezTo>
                    <a:pt x="93556" y="20804"/>
                    <a:pt x="93369" y="20939"/>
                    <a:pt x="93269" y="21110"/>
                  </a:cubicBezTo>
                  <a:cubicBezTo>
                    <a:pt x="93153" y="21305"/>
                    <a:pt x="93123" y="21538"/>
                    <a:pt x="93095" y="21763"/>
                  </a:cubicBezTo>
                  <a:cubicBezTo>
                    <a:pt x="93078" y="21907"/>
                    <a:pt x="93061" y="22053"/>
                    <a:pt x="93042" y="22196"/>
                  </a:cubicBezTo>
                  <a:cubicBezTo>
                    <a:pt x="93035" y="22254"/>
                    <a:pt x="93027" y="22314"/>
                    <a:pt x="92988" y="22357"/>
                  </a:cubicBezTo>
                  <a:cubicBezTo>
                    <a:pt x="92930" y="22419"/>
                    <a:pt x="92830" y="22415"/>
                    <a:pt x="92753" y="22453"/>
                  </a:cubicBezTo>
                  <a:cubicBezTo>
                    <a:pt x="92661" y="22498"/>
                    <a:pt x="92607" y="22610"/>
                    <a:pt x="92631" y="22710"/>
                  </a:cubicBezTo>
                  <a:cubicBezTo>
                    <a:pt x="92625" y="22710"/>
                    <a:pt x="92619" y="22710"/>
                    <a:pt x="92613" y="22710"/>
                  </a:cubicBezTo>
                  <a:cubicBezTo>
                    <a:pt x="92113" y="22710"/>
                    <a:pt x="91632" y="23063"/>
                    <a:pt x="91484" y="23539"/>
                  </a:cubicBezTo>
                  <a:cubicBezTo>
                    <a:pt x="91459" y="23511"/>
                    <a:pt x="91426" y="23499"/>
                    <a:pt x="91392" y="23499"/>
                  </a:cubicBezTo>
                  <a:cubicBezTo>
                    <a:pt x="91307" y="23499"/>
                    <a:pt x="91209" y="23571"/>
                    <a:pt x="91163" y="23655"/>
                  </a:cubicBezTo>
                  <a:cubicBezTo>
                    <a:pt x="91099" y="23771"/>
                    <a:pt x="91056" y="23921"/>
                    <a:pt x="90934" y="23970"/>
                  </a:cubicBezTo>
                  <a:cubicBezTo>
                    <a:pt x="90876" y="23994"/>
                    <a:pt x="90807" y="23991"/>
                    <a:pt x="90758" y="24028"/>
                  </a:cubicBezTo>
                  <a:cubicBezTo>
                    <a:pt x="90657" y="24101"/>
                    <a:pt x="90687" y="24279"/>
                    <a:pt x="90584" y="24349"/>
                  </a:cubicBezTo>
                  <a:cubicBezTo>
                    <a:pt x="90555" y="24369"/>
                    <a:pt x="90521" y="24375"/>
                    <a:pt x="90485" y="24375"/>
                  </a:cubicBezTo>
                  <a:cubicBezTo>
                    <a:pt x="90434" y="24375"/>
                    <a:pt x="90380" y="24363"/>
                    <a:pt x="90329" y="24363"/>
                  </a:cubicBezTo>
                  <a:cubicBezTo>
                    <a:pt x="90301" y="24363"/>
                    <a:pt x="90273" y="24367"/>
                    <a:pt x="90248" y="24377"/>
                  </a:cubicBezTo>
                  <a:cubicBezTo>
                    <a:pt x="90167" y="24411"/>
                    <a:pt x="90130" y="24506"/>
                    <a:pt x="90096" y="24587"/>
                  </a:cubicBezTo>
                  <a:cubicBezTo>
                    <a:pt x="89933" y="24977"/>
                    <a:pt x="89610" y="25296"/>
                    <a:pt x="89220" y="25455"/>
                  </a:cubicBezTo>
                  <a:cubicBezTo>
                    <a:pt x="89149" y="25483"/>
                    <a:pt x="89076" y="25508"/>
                    <a:pt x="89018" y="25558"/>
                  </a:cubicBezTo>
                  <a:cubicBezTo>
                    <a:pt x="88945" y="25624"/>
                    <a:pt x="88909" y="25725"/>
                    <a:pt x="88828" y="25778"/>
                  </a:cubicBezTo>
                  <a:cubicBezTo>
                    <a:pt x="88723" y="25847"/>
                    <a:pt x="88585" y="25813"/>
                    <a:pt x="88461" y="25836"/>
                  </a:cubicBezTo>
                  <a:cubicBezTo>
                    <a:pt x="88118" y="25903"/>
                    <a:pt x="88022" y="26352"/>
                    <a:pt x="88076" y="26697"/>
                  </a:cubicBezTo>
                  <a:cubicBezTo>
                    <a:pt x="88045" y="26678"/>
                    <a:pt x="88010" y="26669"/>
                    <a:pt x="87974" y="26669"/>
                  </a:cubicBezTo>
                  <a:cubicBezTo>
                    <a:pt x="87861" y="26669"/>
                    <a:pt x="87742" y="26758"/>
                    <a:pt x="87737" y="26875"/>
                  </a:cubicBezTo>
                  <a:cubicBezTo>
                    <a:pt x="87730" y="26999"/>
                    <a:pt x="87854" y="27104"/>
                    <a:pt x="87974" y="27104"/>
                  </a:cubicBezTo>
                  <a:cubicBezTo>
                    <a:pt x="88002" y="27104"/>
                    <a:pt x="88030" y="27098"/>
                    <a:pt x="88056" y="27085"/>
                  </a:cubicBezTo>
                  <a:lnTo>
                    <a:pt x="88056" y="27085"/>
                  </a:lnTo>
                  <a:cubicBezTo>
                    <a:pt x="87947" y="27177"/>
                    <a:pt x="88084" y="27349"/>
                    <a:pt x="88219" y="27398"/>
                  </a:cubicBezTo>
                  <a:cubicBezTo>
                    <a:pt x="88354" y="27445"/>
                    <a:pt x="88532" y="27514"/>
                    <a:pt x="88519" y="27657"/>
                  </a:cubicBezTo>
                  <a:cubicBezTo>
                    <a:pt x="88502" y="27803"/>
                    <a:pt x="88313" y="27957"/>
                    <a:pt x="88369" y="28094"/>
                  </a:cubicBezTo>
                  <a:cubicBezTo>
                    <a:pt x="88411" y="28198"/>
                    <a:pt x="88317" y="28326"/>
                    <a:pt x="88209" y="28326"/>
                  </a:cubicBezTo>
                  <a:cubicBezTo>
                    <a:pt x="88201" y="28326"/>
                    <a:pt x="88193" y="28325"/>
                    <a:pt x="88185" y="28324"/>
                  </a:cubicBezTo>
                  <a:cubicBezTo>
                    <a:pt x="88073" y="28476"/>
                    <a:pt x="88069" y="28677"/>
                    <a:pt x="88067" y="28863"/>
                  </a:cubicBezTo>
                  <a:cubicBezTo>
                    <a:pt x="88065" y="29043"/>
                    <a:pt x="88063" y="29223"/>
                    <a:pt x="88063" y="29401"/>
                  </a:cubicBezTo>
                  <a:cubicBezTo>
                    <a:pt x="88063" y="29466"/>
                    <a:pt x="88058" y="29536"/>
                    <a:pt x="88016" y="29583"/>
                  </a:cubicBezTo>
                  <a:cubicBezTo>
                    <a:pt x="87994" y="29607"/>
                    <a:pt x="87964" y="29622"/>
                    <a:pt x="87941" y="29645"/>
                  </a:cubicBezTo>
                  <a:cubicBezTo>
                    <a:pt x="87874" y="29712"/>
                    <a:pt x="87881" y="29821"/>
                    <a:pt x="87891" y="29915"/>
                  </a:cubicBezTo>
                  <a:cubicBezTo>
                    <a:pt x="87941" y="30389"/>
                    <a:pt x="87919" y="30871"/>
                    <a:pt x="87825" y="31340"/>
                  </a:cubicBezTo>
                  <a:cubicBezTo>
                    <a:pt x="87788" y="31533"/>
                    <a:pt x="87737" y="31728"/>
                    <a:pt x="87741" y="31925"/>
                  </a:cubicBezTo>
                  <a:cubicBezTo>
                    <a:pt x="87743" y="31991"/>
                    <a:pt x="87750" y="32060"/>
                    <a:pt x="87786" y="32118"/>
                  </a:cubicBezTo>
                  <a:cubicBezTo>
                    <a:pt x="87838" y="32199"/>
                    <a:pt x="87936" y="32244"/>
                    <a:pt x="87977" y="32330"/>
                  </a:cubicBezTo>
                  <a:cubicBezTo>
                    <a:pt x="88037" y="32456"/>
                    <a:pt x="87956" y="32639"/>
                    <a:pt x="88063" y="32729"/>
                  </a:cubicBezTo>
                  <a:cubicBezTo>
                    <a:pt x="88089" y="32750"/>
                    <a:pt x="88121" y="32759"/>
                    <a:pt x="88155" y="32759"/>
                  </a:cubicBezTo>
                  <a:cubicBezTo>
                    <a:pt x="88199" y="32759"/>
                    <a:pt x="88244" y="32743"/>
                    <a:pt x="88277" y="32714"/>
                  </a:cubicBezTo>
                  <a:cubicBezTo>
                    <a:pt x="88335" y="32660"/>
                    <a:pt x="88358" y="32579"/>
                    <a:pt x="88358" y="32499"/>
                  </a:cubicBezTo>
                  <a:cubicBezTo>
                    <a:pt x="88388" y="32506"/>
                    <a:pt x="88421" y="32510"/>
                    <a:pt x="88453" y="32510"/>
                  </a:cubicBezTo>
                  <a:cubicBezTo>
                    <a:pt x="88517" y="32510"/>
                    <a:pt x="88577" y="32493"/>
                    <a:pt x="88598" y="32437"/>
                  </a:cubicBezTo>
                  <a:cubicBezTo>
                    <a:pt x="88613" y="32394"/>
                    <a:pt x="88600" y="32347"/>
                    <a:pt x="88609" y="32304"/>
                  </a:cubicBezTo>
                  <a:cubicBezTo>
                    <a:pt x="88622" y="32229"/>
                    <a:pt x="88697" y="32182"/>
                    <a:pt x="88768" y="32159"/>
                  </a:cubicBezTo>
                  <a:cubicBezTo>
                    <a:pt x="88840" y="32133"/>
                    <a:pt x="88918" y="32118"/>
                    <a:pt x="88975" y="32069"/>
                  </a:cubicBezTo>
                  <a:cubicBezTo>
                    <a:pt x="89044" y="32011"/>
                    <a:pt x="89068" y="31917"/>
                    <a:pt x="89070" y="31827"/>
                  </a:cubicBezTo>
                  <a:cubicBezTo>
                    <a:pt x="89074" y="31737"/>
                    <a:pt x="89059" y="31647"/>
                    <a:pt x="89070" y="31559"/>
                  </a:cubicBezTo>
                  <a:cubicBezTo>
                    <a:pt x="89078" y="31462"/>
                    <a:pt x="89115" y="31372"/>
                    <a:pt x="89132" y="31278"/>
                  </a:cubicBezTo>
                  <a:cubicBezTo>
                    <a:pt x="89149" y="31184"/>
                    <a:pt x="89153" y="31049"/>
                    <a:pt x="89087" y="30978"/>
                  </a:cubicBezTo>
                  <a:lnTo>
                    <a:pt x="89087" y="30978"/>
                  </a:lnTo>
                  <a:cubicBezTo>
                    <a:pt x="89098" y="31006"/>
                    <a:pt x="89089" y="31038"/>
                    <a:pt x="89070" y="31055"/>
                  </a:cubicBezTo>
                  <a:cubicBezTo>
                    <a:pt x="89050" y="31030"/>
                    <a:pt x="89065" y="31002"/>
                    <a:pt x="89087" y="30978"/>
                  </a:cubicBezTo>
                  <a:lnTo>
                    <a:pt x="89087" y="30978"/>
                  </a:lnTo>
                  <a:cubicBezTo>
                    <a:pt x="89087" y="30978"/>
                    <a:pt x="89087" y="30978"/>
                    <a:pt x="89087" y="30978"/>
                  </a:cubicBezTo>
                  <a:cubicBezTo>
                    <a:pt x="89106" y="30961"/>
                    <a:pt x="89130" y="30946"/>
                    <a:pt x="89153" y="30935"/>
                  </a:cubicBezTo>
                  <a:cubicBezTo>
                    <a:pt x="89393" y="30841"/>
                    <a:pt x="89644" y="30770"/>
                    <a:pt x="89901" y="30727"/>
                  </a:cubicBezTo>
                  <a:cubicBezTo>
                    <a:pt x="90010" y="30708"/>
                    <a:pt x="90135" y="30685"/>
                    <a:pt x="90192" y="30590"/>
                  </a:cubicBezTo>
                  <a:cubicBezTo>
                    <a:pt x="90218" y="30545"/>
                    <a:pt x="90224" y="30492"/>
                    <a:pt x="90227" y="30440"/>
                  </a:cubicBezTo>
                  <a:cubicBezTo>
                    <a:pt x="90235" y="30125"/>
                    <a:pt x="90066" y="29823"/>
                    <a:pt x="90083" y="29508"/>
                  </a:cubicBezTo>
                  <a:cubicBezTo>
                    <a:pt x="90094" y="29303"/>
                    <a:pt x="90182" y="29112"/>
                    <a:pt x="90269" y="28926"/>
                  </a:cubicBezTo>
                  <a:cubicBezTo>
                    <a:pt x="90284" y="28891"/>
                    <a:pt x="90304" y="28855"/>
                    <a:pt x="90336" y="28836"/>
                  </a:cubicBezTo>
                  <a:cubicBezTo>
                    <a:pt x="90379" y="28810"/>
                    <a:pt x="90434" y="28823"/>
                    <a:pt x="90482" y="28803"/>
                  </a:cubicBezTo>
                  <a:cubicBezTo>
                    <a:pt x="90576" y="28767"/>
                    <a:pt x="90580" y="28636"/>
                    <a:pt x="90569" y="28538"/>
                  </a:cubicBezTo>
                  <a:lnTo>
                    <a:pt x="90569" y="28538"/>
                  </a:lnTo>
                  <a:cubicBezTo>
                    <a:pt x="90594" y="28563"/>
                    <a:pt x="90626" y="28574"/>
                    <a:pt x="90661" y="28574"/>
                  </a:cubicBezTo>
                  <a:cubicBezTo>
                    <a:pt x="90724" y="28574"/>
                    <a:pt x="90794" y="28538"/>
                    <a:pt x="90842" y="28491"/>
                  </a:cubicBezTo>
                  <a:cubicBezTo>
                    <a:pt x="90914" y="28418"/>
                    <a:pt x="90968" y="28319"/>
                    <a:pt x="91060" y="28274"/>
                  </a:cubicBezTo>
                  <a:cubicBezTo>
                    <a:pt x="91144" y="28234"/>
                    <a:pt x="91244" y="28244"/>
                    <a:pt x="91332" y="28219"/>
                  </a:cubicBezTo>
                  <a:cubicBezTo>
                    <a:pt x="91634" y="28126"/>
                    <a:pt x="91694" y="27668"/>
                    <a:pt x="91992" y="27567"/>
                  </a:cubicBezTo>
                  <a:cubicBezTo>
                    <a:pt x="92031" y="27554"/>
                    <a:pt x="92073" y="27548"/>
                    <a:pt x="92101" y="27518"/>
                  </a:cubicBezTo>
                  <a:cubicBezTo>
                    <a:pt x="92127" y="27490"/>
                    <a:pt x="92131" y="27447"/>
                    <a:pt x="92155" y="27419"/>
                  </a:cubicBezTo>
                  <a:cubicBezTo>
                    <a:pt x="92177" y="27392"/>
                    <a:pt x="92205" y="27383"/>
                    <a:pt x="92237" y="27383"/>
                  </a:cubicBezTo>
                  <a:cubicBezTo>
                    <a:pt x="92312" y="27383"/>
                    <a:pt x="92408" y="27436"/>
                    <a:pt x="92490" y="27436"/>
                  </a:cubicBezTo>
                  <a:cubicBezTo>
                    <a:pt x="92516" y="27436"/>
                    <a:pt x="92540" y="27431"/>
                    <a:pt x="92562" y="27417"/>
                  </a:cubicBezTo>
                  <a:cubicBezTo>
                    <a:pt x="92611" y="27289"/>
                    <a:pt x="92536" y="27126"/>
                    <a:pt x="92406" y="27083"/>
                  </a:cubicBezTo>
                  <a:cubicBezTo>
                    <a:pt x="92279" y="27040"/>
                    <a:pt x="92093" y="27075"/>
                    <a:pt x="92048" y="26948"/>
                  </a:cubicBezTo>
                  <a:cubicBezTo>
                    <a:pt x="91994" y="26800"/>
                    <a:pt x="92241" y="26642"/>
                    <a:pt x="92151" y="26513"/>
                  </a:cubicBezTo>
                  <a:cubicBezTo>
                    <a:pt x="92136" y="26490"/>
                    <a:pt x="92110" y="26472"/>
                    <a:pt x="92099" y="26447"/>
                  </a:cubicBezTo>
                  <a:cubicBezTo>
                    <a:pt x="92080" y="26402"/>
                    <a:pt x="92108" y="26350"/>
                    <a:pt x="92151" y="26325"/>
                  </a:cubicBezTo>
                  <a:cubicBezTo>
                    <a:pt x="92191" y="26299"/>
                    <a:pt x="92241" y="26293"/>
                    <a:pt x="92288" y="26282"/>
                  </a:cubicBezTo>
                  <a:cubicBezTo>
                    <a:pt x="92376" y="26260"/>
                    <a:pt x="92468" y="26211"/>
                    <a:pt x="92500" y="26123"/>
                  </a:cubicBezTo>
                  <a:cubicBezTo>
                    <a:pt x="92531" y="26040"/>
                    <a:pt x="92475" y="25926"/>
                    <a:pt x="92387" y="25926"/>
                  </a:cubicBezTo>
                  <a:cubicBezTo>
                    <a:pt x="92385" y="25926"/>
                    <a:pt x="92382" y="25926"/>
                    <a:pt x="92380" y="25926"/>
                  </a:cubicBezTo>
                  <a:cubicBezTo>
                    <a:pt x="92348" y="25928"/>
                    <a:pt x="92317" y="25943"/>
                    <a:pt x="92287" y="25943"/>
                  </a:cubicBezTo>
                  <a:cubicBezTo>
                    <a:pt x="92285" y="25943"/>
                    <a:pt x="92283" y="25943"/>
                    <a:pt x="92281" y="25943"/>
                  </a:cubicBezTo>
                  <a:cubicBezTo>
                    <a:pt x="92222" y="25940"/>
                    <a:pt x="92170" y="25876"/>
                    <a:pt x="92116" y="25876"/>
                  </a:cubicBezTo>
                  <a:cubicBezTo>
                    <a:pt x="92108" y="25876"/>
                    <a:pt x="92099" y="25877"/>
                    <a:pt x="92091" y="25881"/>
                  </a:cubicBezTo>
                  <a:cubicBezTo>
                    <a:pt x="92024" y="25912"/>
                    <a:pt x="92030" y="26049"/>
                    <a:pt x="91962" y="26049"/>
                  </a:cubicBezTo>
                  <a:cubicBezTo>
                    <a:pt x="91960" y="26049"/>
                    <a:pt x="91958" y="26049"/>
                    <a:pt x="91956" y="26048"/>
                  </a:cubicBezTo>
                  <a:cubicBezTo>
                    <a:pt x="91968" y="25986"/>
                    <a:pt x="91906" y="25933"/>
                    <a:pt x="91846" y="25913"/>
                  </a:cubicBezTo>
                  <a:cubicBezTo>
                    <a:pt x="91786" y="25892"/>
                    <a:pt x="91718" y="25890"/>
                    <a:pt x="91664" y="25853"/>
                  </a:cubicBezTo>
                  <a:cubicBezTo>
                    <a:pt x="91587" y="25798"/>
                    <a:pt x="91572" y="25690"/>
                    <a:pt x="91564" y="25594"/>
                  </a:cubicBezTo>
                  <a:cubicBezTo>
                    <a:pt x="91553" y="25466"/>
                    <a:pt x="91540" y="25335"/>
                    <a:pt x="91568" y="25211"/>
                  </a:cubicBezTo>
                  <a:cubicBezTo>
                    <a:pt x="91596" y="25084"/>
                    <a:pt x="91669" y="24962"/>
                    <a:pt x="91786" y="24908"/>
                  </a:cubicBezTo>
                  <a:cubicBezTo>
                    <a:pt x="91861" y="24872"/>
                    <a:pt x="91966" y="24851"/>
                    <a:pt x="91979" y="24767"/>
                  </a:cubicBezTo>
                  <a:cubicBezTo>
                    <a:pt x="91986" y="24731"/>
                    <a:pt x="91968" y="24694"/>
                    <a:pt x="91971" y="24658"/>
                  </a:cubicBezTo>
                  <a:cubicBezTo>
                    <a:pt x="91981" y="24504"/>
                    <a:pt x="92258" y="24516"/>
                    <a:pt x="92303" y="24369"/>
                  </a:cubicBezTo>
                  <a:cubicBezTo>
                    <a:pt x="92316" y="24330"/>
                    <a:pt x="92307" y="24287"/>
                    <a:pt x="92318" y="24246"/>
                  </a:cubicBezTo>
                  <a:cubicBezTo>
                    <a:pt x="92328" y="24204"/>
                    <a:pt x="92358" y="24167"/>
                    <a:pt x="92388" y="24133"/>
                  </a:cubicBezTo>
                  <a:cubicBezTo>
                    <a:pt x="92483" y="24028"/>
                    <a:pt x="92534" y="23927"/>
                    <a:pt x="92643" y="23842"/>
                  </a:cubicBezTo>
                  <a:cubicBezTo>
                    <a:pt x="92763" y="23745"/>
                    <a:pt x="92735" y="23548"/>
                    <a:pt x="92834" y="23430"/>
                  </a:cubicBezTo>
                  <a:cubicBezTo>
                    <a:pt x="92893" y="23358"/>
                    <a:pt x="92983" y="23331"/>
                    <a:pt x="93078" y="23331"/>
                  </a:cubicBezTo>
                  <a:cubicBezTo>
                    <a:pt x="93143" y="23331"/>
                    <a:pt x="93210" y="23343"/>
                    <a:pt x="93271" y="23362"/>
                  </a:cubicBezTo>
                  <a:cubicBezTo>
                    <a:pt x="93406" y="23404"/>
                    <a:pt x="93539" y="23469"/>
                    <a:pt x="93679" y="23469"/>
                  </a:cubicBezTo>
                  <a:cubicBezTo>
                    <a:pt x="93694" y="23469"/>
                    <a:pt x="93710" y="23468"/>
                    <a:pt x="93725" y="23467"/>
                  </a:cubicBezTo>
                  <a:cubicBezTo>
                    <a:pt x="93970" y="23437"/>
                    <a:pt x="94122" y="23190"/>
                    <a:pt x="94233" y="22970"/>
                  </a:cubicBezTo>
                  <a:cubicBezTo>
                    <a:pt x="94266" y="22900"/>
                    <a:pt x="94345" y="22823"/>
                    <a:pt x="94408" y="22823"/>
                  </a:cubicBezTo>
                  <a:cubicBezTo>
                    <a:pt x="94431" y="22823"/>
                    <a:pt x="94451" y="22833"/>
                    <a:pt x="94467" y="22856"/>
                  </a:cubicBezTo>
                  <a:cubicBezTo>
                    <a:pt x="94484" y="22880"/>
                    <a:pt x="94486" y="22910"/>
                    <a:pt x="94499" y="22935"/>
                  </a:cubicBezTo>
                  <a:cubicBezTo>
                    <a:pt x="94546" y="23030"/>
                    <a:pt x="94696" y="23002"/>
                    <a:pt x="94771" y="23072"/>
                  </a:cubicBezTo>
                  <a:cubicBezTo>
                    <a:pt x="94857" y="23154"/>
                    <a:pt x="94818" y="23323"/>
                    <a:pt x="94919" y="23381"/>
                  </a:cubicBezTo>
                  <a:cubicBezTo>
                    <a:pt x="94937" y="23391"/>
                    <a:pt x="94955" y="23396"/>
                    <a:pt x="94974" y="23396"/>
                  </a:cubicBezTo>
                  <a:cubicBezTo>
                    <a:pt x="95046" y="23396"/>
                    <a:pt x="95119" y="23330"/>
                    <a:pt x="95154" y="23261"/>
                  </a:cubicBezTo>
                  <a:cubicBezTo>
                    <a:pt x="95199" y="23173"/>
                    <a:pt x="95225" y="23068"/>
                    <a:pt x="95306" y="23012"/>
                  </a:cubicBezTo>
                  <a:cubicBezTo>
                    <a:pt x="95386" y="22959"/>
                    <a:pt x="95495" y="22974"/>
                    <a:pt x="95583" y="22937"/>
                  </a:cubicBezTo>
                  <a:cubicBezTo>
                    <a:pt x="95658" y="22905"/>
                    <a:pt x="95711" y="22841"/>
                    <a:pt x="95778" y="22796"/>
                  </a:cubicBezTo>
                  <a:cubicBezTo>
                    <a:pt x="95876" y="22730"/>
                    <a:pt x="95992" y="22708"/>
                    <a:pt x="96113" y="22708"/>
                  </a:cubicBezTo>
                  <a:cubicBezTo>
                    <a:pt x="96218" y="22708"/>
                    <a:pt x="96326" y="22724"/>
                    <a:pt x="96429" y="22742"/>
                  </a:cubicBezTo>
                  <a:cubicBezTo>
                    <a:pt x="96481" y="22751"/>
                    <a:pt x="96538" y="22764"/>
                    <a:pt x="96575" y="22805"/>
                  </a:cubicBezTo>
                  <a:cubicBezTo>
                    <a:pt x="96622" y="22858"/>
                    <a:pt x="96616" y="22950"/>
                    <a:pt x="96673" y="22995"/>
                  </a:cubicBezTo>
                  <a:cubicBezTo>
                    <a:pt x="96738" y="23047"/>
                    <a:pt x="96855" y="23010"/>
                    <a:pt x="96903" y="23079"/>
                  </a:cubicBezTo>
                  <a:cubicBezTo>
                    <a:pt x="96937" y="23128"/>
                    <a:pt x="96911" y="23205"/>
                    <a:pt x="96956" y="23244"/>
                  </a:cubicBezTo>
                  <a:cubicBezTo>
                    <a:pt x="96973" y="23259"/>
                    <a:pt x="96996" y="23264"/>
                    <a:pt x="97021" y="23264"/>
                  </a:cubicBezTo>
                  <a:cubicBezTo>
                    <a:pt x="97033" y="23264"/>
                    <a:pt x="97046" y="23262"/>
                    <a:pt x="97059" y="23261"/>
                  </a:cubicBezTo>
                  <a:cubicBezTo>
                    <a:pt x="97190" y="23244"/>
                    <a:pt x="97323" y="23220"/>
                    <a:pt x="97436" y="23152"/>
                  </a:cubicBezTo>
                  <a:cubicBezTo>
                    <a:pt x="97548" y="23083"/>
                    <a:pt x="97635" y="22959"/>
                    <a:pt x="97627" y="22828"/>
                  </a:cubicBezTo>
                  <a:lnTo>
                    <a:pt x="97880" y="22807"/>
                  </a:lnTo>
                  <a:cubicBezTo>
                    <a:pt x="97940" y="22648"/>
                    <a:pt x="98017" y="22470"/>
                    <a:pt x="98175" y="22408"/>
                  </a:cubicBezTo>
                  <a:cubicBezTo>
                    <a:pt x="98244" y="22382"/>
                    <a:pt x="98321" y="22380"/>
                    <a:pt x="98387" y="22348"/>
                  </a:cubicBezTo>
                  <a:cubicBezTo>
                    <a:pt x="98550" y="22269"/>
                    <a:pt x="98595" y="22038"/>
                    <a:pt x="98762" y="21967"/>
                  </a:cubicBezTo>
                  <a:cubicBezTo>
                    <a:pt x="98895" y="21911"/>
                    <a:pt x="99092" y="21967"/>
                    <a:pt x="99165" y="21840"/>
                  </a:cubicBezTo>
                  <a:cubicBezTo>
                    <a:pt x="99193" y="21793"/>
                    <a:pt x="99191" y="21735"/>
                    <a:pt x="99212" y="21686"/>
                  </a:cubicBezTo>
                  <a:cubicBezTo>
                    <a:pt x="99251" y="21590"/>
                    <a:pt x="99344" y="21556"/>
                    <a:pt x="99450" y="21556"/>
                  </a:cubicBezTo>
                  <a:cubicBezTo>
                    <a:pt x="99542" y="21556"/>
                    <a:pt x="99644" y="21581"/>
                    <a:pt x="99729" y="21613"/>
                  </a:cubicBezTo>
                  <a:cubicBezTo>
                    <a:pt x="99776" y="21431"/>
                    <a:pt x="99964" y="21313"/>
                    <a:pt x="100153" y="21286"/>
                  </a:cubicBezTo>
                  <a:cubicBezTo>
                    <a:pt x="100197" y="21279"/>
                    <a:pt x="100241" y="21276"/>
                    <a:pt x="100286" y="21276"/>
                  </a:cubicBezTo>
                  <a:cubicBezTo>
                    <a:pt x="100429" y="21276"/>
                    <a:pt x="100574" y="21305"/>
                    <a:pt x="100716" y="21326"/>
                  </a:cubicBezTo>
                  <a:cubicBezTo>
                    <a:pt x="100742" y="21330"/>
                    <a:pt x="100770" y="21333"/>
                    <a:pt x="100797" y="21333"/>
                  </a:cubicBezTo>
                  <a:cubicBezTo>
                    <a:pt x="100845" y="21333"/>
                    <a:pt x="100892" y="21324"/>
                    <a:pt x="100926" y="21292"/>
                  </a:cubicBezTo>
                  <a:cubicBezTo>
                    <a:pt x="100980" y="21243"/>
                    <a:pt x="100986" y="21155"/>
                    <a:pt x="101044" y="21110"/>
                  </a:cubicBezTo>
                  <a:cubicBezTo>
                    <a:pt x="101108" y="21058"/>
                    <a:pt x="101205" y="21086"/>
                    <a:pt x="101282" y="21061"/>
                  </a:cubicBezTo>
                  <a:cubicBezTo>
                    <a:pt x="101445" y="21005"/>
                    <a:pt x="101481" y="20741"/>
                    <a:pt x="101650" y="20726"/>
                  </a:cubicBezTo>
                  <a:cubicBezTo>
                    <a:pt x="101655" y="20726"/>
                    <a:pt x="101659" y="20726"/>
                    <a:pt x="101664" y="20726"/>
                  </a:cubicBezTo>
                  <a:cubicBezTo>
                    <a:pt x="101718" y="20726"/>
                    <a:pt x="101775" y="20751"/>
                    <a:pt x="101828" y="20751"/>
                  </a:cubicBezTo>
                  <a:cubicBezTo>
                    <a:pt x="101846" y="20751"/>
                    <a:pt x="101864" y="20748"/>
                    <a:pt x="101882" y="20739"/>
                  </a:cubicBezTo>
                  <a:cubicBezTo>
                    <a:pt x="101959" y="20703"/>
                    <a:pt x="101963" y="20600"/>
                    <a:pt x="101972" y="20516"/>
                  </a:cubicBezTo>
                  <a:cubicBezTo>
                    <a:pt x="101980" y="20438"/>
                    <a:pt x="102026" y="20344"/>
                    <a:pt x="102096" y="20344"/>
                  </a:cubicBezTo>
                  <a:cubicBezTo>
                    <a:pt x="102103" y="20344"/>
                    <a:pt x="102110" y="20345"/>
                    <a:pt x="102117" y="20347"/>
                  </a:cubicBezTo>
                  <a:cubicBezTo>
                    <a:pt x="102154" y="20356"/>
                    <a:pt x="102180" y="20388"/>
                    <a:pt x="102207" y="20411"/>
                  </a:cubicBezTo>
                  <a:cubicBezTo>
                    <a:pt x="102261" y="20454"/>
                    <a:pt x="102330" y="20471"/>
                    <a:pt x="102396" y="20486"/>
                  </a:cubicBezTo>
                  <a:cubicBezTo>
                    <a:pt x="102540" y="20519"/>
                    <a:pt x="102681" y="20551"/>
                    <a:pt x="102824" y="20583"/>
                  </a:cubicBezTo>
                  <a:cubicBezTo>
                    <a:pt x="102895" y="20600"/>
                    <a:pt x="102970" y="20619"/>
                    <a:pt x="103015" y="20675"/>
                  </a:cubicBezTo>
                  <a:cubicBezTo>
                    <a:pt x="103043" y="20707"/>
                    <a:pt x="103056" y="20748"/>
                    <a:pt x="103079" y="20782"/>
                  </a:cubicBezTo>
                  <a:cubicBezTo>
                    <a:pt x="103129" y="20850"/>
                    <a:pt x="103208" y="20874"/>
                    <a:pt x="103294" y="20874"/>
                  </a:cubicBezTo>
                  <a:cubicBezTo>
                    <a:pt x="103375" y="20874"/>
                    <a:pt x="103462" y="20853"/>
                    <a:pt x="103538" y="20829"/>
                  </a:cubicBezTo>
                  <a:cubicBezTo>
                    <a:pt x="103546" y="20784"/>
                    <a:pt x="103572" y="20739"/>
                    <a:pt x="103564" y="20696"/>
                  </a:cubicBezTo>
                  <a:cubicBezTo>
                    <a:pt x="103555" y="20649"/>
                    <a:pt x="103546" y="20604"/>
                    <a:pt x="103538" y="20557"/>
                  </a:cubicBezTo>
                  <a:cubicBezTo>
                    <a:pt x="103720" y="20544"/>
                    <a:pt x="103971" y="20448"/>
                    <a:pt x="103919" y="20270"/>
                  </a:cubicBezTo>
                  <a:lnTo>
                    <a:pt x="103919" y="20270"/>
                  </a:lnTo>
                  <a:cubicBezTo>
                    <a:pt x="103843" y="20293"/>
                    <a:pt x="103764" y="20304"/>
                    <a:pt x="103684" y="20304"/>
                  </a:cubicBezTo>
                  <a:cubicBezTo>
                    <a:pt x="103548" y="20304"/>
                    <a:pt x="103412" y="20271"/>
                    <a:pt x="103292" y="20208"/>
                  </a:cubicBezTo>
                  <a:cubicBezTo>
                    <a:pt x="103105" y="20109"/>
                    <a:pt x="102957" y="19934"/>
                    <a:pt x="102914" y="19728"/>
                  </a:cubicBezTo>
                  <a:cubicBezTo>
                    <a:pt x="102852" y="19722"/>
                    <a:pt x="102792" y="19713"/>
                    <a:pt x="102730" y="19704"/>
                  </a:cubicBezTo>
                  <a:cubicBezTo>
                    <a:pt x="102757" y="19559"/>
                    <a:pt x="102616" y="19420"/>
                    <a:pt x="102474" y="19420"/>
                  </a:cubicBezTo>
                  <a:cubicBezTo>
                    <a:pt x="102446" y="19420"/>
                    <a:pt x="102418" y="19425"/>
                    <a:pt x="102392" y="19437"/>
                  </a:cubicBezTo>
                  <a:cubicBezTo>
                    <a:pt x="102383" y="19304"/>
                    <a:pt x="102394" y="19171"/>
                    <a:pt x="102422" y="19042"/>
                  </a:cubicBezTo>
                  <a:lnTo>
                    <a:pt x="102422" y="19042"/>
                  </a:lnTo>
                  <a:cubicBezTo>
                    <a:pt x="102404" y="19047"/>
                    <a:pt x="102386" y="19049"/>
                    <a:pt x="102369" y="19049"/>
                  </a:cubicBezTo>
                  <a:cubicBezTo>
                    <a:pt x="102261" y="19049"/>
                    <a:pt x="102156" y="18970"/>
                    <a:pt x="102107" y="18871"/>
                  </a:cubicBezTo>
                  <a:cubicBezTo>
                    <a:pt x="102051" y="18755"/>
                    <a:pt x="102053" y="18618"/>
                    <a:pt x="102072" y="18490"/>
                  </a:cubicBezTo>
                  <a:cubicBezTo>
                    <a:pt x="102083" y="18408"/>
                    <a:pt x="102096" y="18310"/>
                    <a:pt x="102034" y="18252"/>
                  </a:cubicBezTo>
                  <a:cubicBezTo>
                    <a:pt x="102000" y="18221"/>
                    <a:pt x="101955" y="18215"/>
                    <a:pt x="101908" y="18215"/>
                  </a:cubicBezTo>
                  <a:cubicBezTo>
                    <a:pt x="101879" y="18215"/>
                    <a:pt x="101849" y="18217"/>
                    <a:pt x="101819" y="18217"/>
                  </a:cubicBezTo>
                  <a:cubicBezTo>
                    <a:pt x="101800" y="18217"/>
                    <a:pt x="101782" y="18216"/>
                    <a:pt x="101764" y="18213"/>
                  </a:cubicBezTo>
                  <a:cubicBezTo>
                    <a:pt x="101543" y="18177"/>
                    <a:pt x="101511" y="17836"/>
                    <a:pt x="101670" y="17680"/>
                  </a:cubicBezTo>
                  <a:cubicBezTo>
                    <a:pt x="101828" y="17523"/>
                    <a:pt x="102072" y="17502"/>
                    <a:pt x="102295" y="17491"/>
                  </a:cubicBezTo>
                  <a:lnTo>
                    <a:pt x="102295" y="17491"/>
                  </a:lnTo>
                  <a:cubicBezTo>
                    <a:pt x="102248" y="17645"/>
                    <a:pt x="102413" y="17800"/>
                    <a:pt x="102574" y="17802"/>
                  </a:cubicBezTo>
                  <a:cubicBezTo>
                    <a:pt x="102577" y="17802"/>
                    <a:pt x="102581" y="17802"/>
                    <a:pt x="102584" y="17802"/>
                  </a:cubicBezTo>
                  <a:cubicBezTo>
                    <a:pt x="102741" y="17802"/>
                    <a:pt x="102881" y="17705"/>
                    <a:pt x="103004" y="17607"/>
                  </a:cubicBezTo>
                  <a:cubicBezTo>
                    <a:pt x="103079" y="17545"/>
                    <a:pt x="103161" y="17453"/>
                    <a:pt x="103124" y="17361"/>
                  </a:cubicBezTo>
                  <a:lnTo>
                    <a:pt x="103124" y="17361"/>
                  </a:lnTo>
                  <a:cubicBezTo>
                    <a:pt x="103300" y="17384"/>
                    <a:pt x="103478" y="17396"/>
                    <a:pt x="103656" y="17396"/>
                  </a:cubicBezTo>
                  <a:cubicBezTo>
                    <a:pt x="103838" y="17396"/>
                    <a:pt x="104020" y="17383"/>
                    <a:pt x="104200" y="17358"/>
                  </a:cubicBezTo>
                  <a:cubicBezTo>
                    <a:pt x="104423" y="17328"/>
                    <a:pt x="104706" y="17183"/>
                    <a:pt x="104637" y="16968"/>
                  </a:cubicBezTo>
                  <a:cubicBezTo>
                    <a:pt x="104596" y="16840"/>
                    <a:pt x="104444" y="16788"/>
                    <a:pt x="104324" y="16720"/>
                  </a:cubicBezTo>
                  <a:cubicBezTo>
                    <a:pt x="104206" y="16651"/>
                    <a:pt x="104104" y="16486"/>
                    <a:pt x="104200" y="16390"/>
                  </a:cubicBezTo>
                  <a:cubicBezTo>
                    <a:pt x="104455" y="16152"/>
                    <a:pt x="104781" y="15996"/>
                    <a:pt x="105126" y="15947"/>
                  </a:cubicBezTo>
                  <a:cubicBezTo>
                    <a:pt x="105150" y="15943"/>
                    <a:pt x="105176" y="15940"/>
                    <a:pt x="105202" y="15940"/>
                  </a:cubicBezTo>
                  <a:cubicBezTo>
                    <a:pt x="105240" y="15940"/>
                    <a:pt x="105278" y="15947"/>
                    <a:pt x="105312" y="15966"/>
                  </a:cubicBezTo>
                  <a:cubicBezTo>
                    <a:pt x="105460" y="16060"/>
                    <a:pt x="105348" y="16289"/>
                    <a:pt x="105226" y="16414"/>
                  </a:cubicBezTo>
                  <a:cubicBezTo>
                    <a:pt x="105102" y="16540"/>
                    <a:pt x="104980" y="16761"/>
                    <a:pt x="105123" y="16863"/>
                  </a:cubicBezTo>
                  <a:cubicBezTo>
                    <a:pt x="105164" y="16893"/>
                    <a:pt x="105218" y="16902"/>
                    <a:pt x="105260" y="16930"/>
                  </a:cubicBezTo>
                  <a:cubicBezTo>
                    <a:pt x="105359" y="16996"/>
                    <a:pt x="105370" y="17151"/>
                    <a:pt x="105475" y="17204"/>
                  </a:cubicBezTo>
                  <a:cubicBezTo>
                    <a:pt x="105499" y="17217"/>
                    <a:pt x="105524" y="17222"/>
                    <a:pt x="105551" y="17222"/>
                  </a:cubicBezTo>
                  <a:cubicBezTo>
                    <a:pt x="105619" y="17222"/>
                    <a:pt x="105690" y="17187"/>
                    <a:pt x="105755" y="17159"/>
                  </a:cubicBezTo>
                  <a:cubicBezTo>
                    <a:pt x="105906" y="17094"/>
                    <a:pt x="106070" y="17062"/>
                    <a:pt x="106234" y="17062"/>
                  </a:cubicBezTo>
                  <a:cubicBezTo>
                    <a:pt x="106450" y="17062"/>
                    <a:pt x="106667" y="17118"/>
                    <a:pt x="106854" y="17228"/>
                  </a:cubicBezTo>
                  <a:cubicBezTo>
                    <a:pt x="107024" y="17367"/>
                    <a:pt x="107127" y="17588"/>
                    <a:pt x="107122" y="17808"/>
                  </a:cubicBezTo>
                  <a:cubicBezTo>
                    <a:pt x="107440" y="17922"/>
                    <a:pt x="107776" y="17980"/>
                    <a:pt x="108115" y="17980"/>
                  </a:cubicBezTo>
                  <a:cubicBezTo>
                    <a:pt x="108121" y="17980"/>
                    <a:pt x="108127" y="17980"/>
                    <a:pt x="108134" y="17980"/>
                  </a:cubicBezTo>
                  <a:cubicBezTo>
                    <a:pt x="108134" y="18061"/>
                    <a:pt x="108134" y="18143"/>
                    <a:pt x="108134" y="18224"/>
                  </a:cubicBezTo>
                  <a:cubicBezTo>
                    <a:pt x="108236" y="18243"/>
                    <a:pt x="108339" y="18263"/>
                    <a:pt x="108444" y="18282"/>
                  </a:cubicBezTo>
                  <a:cubicBezTo>
                    <a:pt x="108510" y="18464"/>
                    <a:pt x="108706" y="18566"/>
                    <a:pt x="108898" y="18566"/>
                  </a:cubicBezTo>
                  <a:cubicBezTo>
                    <a:pt x="109029" y="18566"/>
                    <a:pt x="109158" y="18518"/>
                    <a:pt x="109241" y="18415"/>
                  </a:cubicBezTo>
                  <a:cubicBezTo>
                    <a:pt x="109201" y="18327"/>
                    <a:pt x="109119" y="18258"/>
                    <a:pt x="109027" y="18233"/>
                  </a:cubicBezTo>
                  <a:cubicBezTo>
                    <a:pt x="109023" y="18151"/>
                    <a:pt x="109021" y="18072"/>
                    <a:pt x="109016" y="17990"/>
                  </a:cubicBezTo>
                  <a:lnTo>
                    <a:pt x="109016" y="17990"/>
                  </a:lnTo>
                  <a:cubicBezTo>
                    <a:pt x="109044" y="17997"/>
                    <a:pt x="109072" y="18000"/>
                    <a:pt x="109100" y="18000"/>
                  </a:cubicBezTo>
                  <a:cubicBezTo>
                    <a:pt x="109234" y="18000"/>
                    <a:pt x="109368" y="17930"/>
                    <a:pt x="109440" y="17817"/>
                  </a:cubicBezTo>
                  <a:cubicBezTo>
                    <a:pt x="109528" y="17680"/>
                    <a:pt x="109520" y="17487"/>
                    <a:pt x="109421" y="17358"/>
                  </a:cubicBezTo>
                  <a:cubicBezTo>
                    <a:pt x="109303" y="17206"/>
                    <a:pt x="109068" y="17103"/>
                    <a:pt x="109098" y="16913"/>
                  </a:cubicBezTo>
                  <a:cubicBezTo>
                    <a:pt x="109146" y="16869"/>
                    <a:pt x="109208" y="16852"/>
                    <a:pt x="109273" y="16852"/>
                  </a:cubicBezTo>
                  <a:cubicBezTo>
                    <a:pt x="109347" y="16852"/>
                    <a:pt x="109424" y="16874"/>
                    <a:pt x="109492" y="16904"/>
                  </a:cubicBezTo>
                  <a:cubicBezTo>
                    <a:pt x="109618" y="16960"/>
                    <a:pt x="109740" y="17043"/>
                    <a:pt x="109880" y="17050"/>
                  </a:cubicBezTo>
                  <a:cubicBezTo>
                    <a:pt x="109882" y="17050"/>
                    <a:pt x="109884" y="17050"/>
                    <a:pt x="109887" y="17050"/>
                  </a:cubicBezTo>
                  <a:cubicBezTo>
                    <a:pt x="110024" y="17050"/>
                    <a:pt x="110172" y="16926"/>
                    <a:pt x="110128" y="16795"/>
                  </a:cubicBezTo>
                  <a:cubicBezTo>
                    <a:pt x="110137" y="16793"/>
                    <a:pt x="110146" y="16792"/>
                    <a:pt x="110155" y="16792"/>
                  </a:cubicBezTo>
                  <a:cubicBezTo>
                    <a:pt x="110249" y="16792"/>
                    <a:pt x="110340" y="16881"/>
                    <a:pt x="110334" y="16977"/>
                  </a:cubicBezTo>
                  <a:cubicBezTo>
                    <a:pt x="110373" y="16993"/>
                    <a:pt x="110415" y="17001"/>
                    <a:pt x="110457" y="17001"/>
                  </a:cubicBezTo>
                  <a:cubicBezTo>
                    <a:pt x="110559" y="17001"/>
                    <a:pt x="110660" y="16956"/>
                    <a:pt x="110724" y="16876"/>
                  </a:cubicBezTo>
                  <a:cubicBezTo>
                    <a:pt x="110814" y="16765"/>
                    <a:pt x="110820" y="16594"/>
                    <a:pt x="110739" y="16474"/>
                  </a:cubicBezTo>
                  <a:cubicBezTo>
                    <a:pt x="110698" y="16414"/>
                    <a:pt x="110636" y="16364"/>
                    <a:pt x="110623" y="16291"/>
                  </a:cubicBezTo>
                  <a:cubicBezTo>
                    <a:pt x="110617" y="16259"/>
                    <a:pt x="110623" y="16225"/>
                    <a:pt x="110617" y="16193"/>
                  </a:cubicBezTo>
                  <a:cubicBezTo>
                    <a:pt x="110597" y="16111"/>
                    <a:pt x="110510" y="16071"/>
                    <a:pt x="110432" y="16041"/>
                  </a:cubicBezTo>
                  <a:cubicBezTo>
                    <a:pt x="110043" y="15889"/>
                    <a:pt x="109646" y="15734"/>
                    <a:pt x="109231" y="15683"/>
                  </a:cubicBezTo>
                  <a:cubicBezTo>
                    <a:pt x="109201" y="15548"/>
                    <a:pt x="109072" y="15441"/>
                    <a:pt x="108935" y="15432"/>
                  </a:cubicBezTo>
                  <a:cubicBezTo>
                    <a:pt x="108925" y="15432"/>
                    <a:pt x="108916" y="15431"/>
                    <a:pt x="108906" y="15431"/>
                  </a:cubicBezTo>
                  <a:cubicBezTo>
                    <a:pt x="108869" y="15431"/>
                    <a:pt x="108830" y="15435"/>
                    <a:pt x="108792" y="15435"/>
                  </a:cubicBezTo>
                  <a:cubicBezTo>
                    <a:pt x="108738" y="15435"/>
                    <a:pt x="108687" y="15427"/>
                    <a:pt x="108650" y="15389"/>
                  </a:cubicBezTo>
                  <a:cubicBezTo>
                    <a:pt x="108609" y="15347"/>
                    <a:pt x="108605" y="15284"/>
                    <a:pt x="108583" y="15231"/>
                  </a:cubicBezTo>
                  <a:cubicBezTo>
                    <a:pt x="108542" y="15125"/>
                    <a:pt x="108427" y="15062"/>
                    <a:pt x="108314" y="15062"/>
                  </a:cubicBezTo>
                  <a:cubicBezTo>
                    <a:pt x="108257" y="15062"/>
                    <a:pt x="108201" y="15078"/>
                    <a:pt x="108155" y="15113"/>
                  </a:cubicBezTo>
                  <a:cubicBezTo>
                    <a:pt x="108018" y="15218"/>
                    <a:pt x="108022" y="15456"/>
                    <a:pt x="108159" y="15557"/>
                  </a:cubicBezTo>
                  <a:cubicBezTo>
                    <a:pt x="108228" y="15608"/>
                    <a:pt x="108331" y="15640"/>
                    <a:pt x="108341" y="15726"/>
                  </a:cubicBezTo>
                  <a:cubicBezTo>
                    <a:pt x="108346" y="15764"/>
                    <a:pt x="108326" y="15801"/>
                    <a:pt x="108305" y="15833"/>
                  </a:cubicBezTo>
                  <a:cubicBezTo>
                    <a:pt x="108237" y="15926"/>
                    <a:pt x="108120" y="15976"/>
                    <a:pt x="108005" y="15976"/>
                  </a:cubicBezTo>
                  <a:cubicBezTo>
                    <a:pt x="107921" y="15976"/>
                    <a:pt x="107839" y="15950"/>
                    <a:pt x="107776" y="15895"/>
                  </a:cubicBezTo>
                  <a:cubicBezTo>
                    <a:pt x="107679" y="15814"/>
                    <a:pt x="107634" y="15687"/>
                    <a:pt x="107598" y="15567"/>
                  </a:cubicBezTo>
                  <a:cubicBezTo>
                    <a:pt x="107527" y="15317"/>
                    <a:pt x="107487" y="15055"/>
                    <a:pt x="107478" y="14794"/>
                  </a:cubicBezTo>
                  <a:cubicBezTo>
                    <a:pt x="107470" y="14796"/>
                    <a:pt x="107463" y="14797"/>
                    <a:pt x="107456" y="14797"/>
                  </a:cubicBezTo>
                  <a:cubicBezTo>
                    <a:pt x="107382" y="14797"/>
                    <a:pt x="107360" y="14667"/>
                    <a:pt x="107315" y="14592"/>
                  </a:cubicBezTo>
                  <a:cubicBezTo>
                    <a:pt x="107258" y="14495"/>
                    <a:pt x="107130" y="14481"/>
                    <a:pt x="107013" y="14481"/>
                  </a:cubicBezTo>
                  <a:cubicBezTo>
                    <a:pt x="107002" y="14481"/>
                    <a:pt x="106992" y="14481"/>
                    <a:pt x="106981" y="14481"/>
                  </a:cubicBezTo>
                  <a:cubicBezTo>
                    <a:pt x="106956" y="14481"/>
                    <a:pt x="106931" y="14482"/>
                    <a:pt x="106906" y="14482"/>
                  </a:cubicBezTo>
                  <a:cubicBezTo>
                    <a:pt x="106395" y="14482"/>
                    <a:pt x="105883" y="14419"/>
                    <a:pt x="105387" y="14293"/>
                  </a:cubicBezTo>
                  <a:cubicBezTo>
                    <a:pt x="105308" y="14273"/>
                    <a:pt x="105224" y="14250"/>
                    <a:pt x="105160" y="14198"/>
                  </a:cubicBezTo>
                  <a:cubicBezTo>
                    <a:pt x="105055" y="14115"/>
                    <a:pt x="105001" y="13960"/>
                    <a:pt x="104873" y="13928"/>
                  </a:cubicBezTo>
                  <a:cubicBezTo>
                    <a:pt x="104846" y="13921"/>
                    <a:pt x="104819" y="13920"/>
                    <a:pt x="104790" y="13920"/>
                  </a:cubicBezTo>
                  <a:cubicBezTo>
                    <a:pt x="104767" y="13920"/>
                    <a:pt x="104744" y="13921"/>
                    <a:pt x="104721" y="13921"/>
                  </a:cubicBezTo>
                  <a:cubicBezTo>
                    <a:pt x="104671" y="13921"/>
                    <a:pt x="104624" y="13915"/>
                    <a:pt x="104590" y="13881"/>
                  </a:cubicBezTo>
                  <a:cubicBezTo>
                    <a:pt x="104526" y="13815"/>
                    <a:pt x="104566" y="13703"/>
                    <a:pt x="104536" y="13618"/>
                  </a:cubicBezTo>
                  <a:cubicBezTo>
                    <a:pt x="104506" y="13526"/>
                    <a:pt x="104403" y="13474"/>
                    <a:pt x="104358" y="13386"/>
                  </a:cubicBezTo>
                  <a:cubicBezTo>
                    <a:pt x="104324" y="13318"/>
                    <a:pt x="104389" y="13215"/>
                    <a:pt x="104446" y="13215"/>
                  </a:cubicBezTo>
                  <a:cubicBezTo>
                    <a:pt x="104461" y="13215"/>
                    <a:pt x="104475" y="13222"/>
                    <a:pt x="104487" y="13238"/>
                  </a:cubicBezTo>
                  <a:cubicBezTo>
                    <a:pt x="104534" y="13142"/>
                    <a:pt x="104472" y="13020"/>
                    <a:pt x="104380" y="12966"/>
                  </a:cubicBezTo>
                  <a:cubicBezTo>
                    <a:pt x="104288" y="12911"/>
                    <a:pt x="104174" y="12904"/>
                    <a:pt x="104067" y="12900"/>
                  </a:cubicBezTo>
                  <a:cubicBezTo>
                    <a:pt x="104095" y="12806"/>
                    <a:pt x="104061" y="12696"/>
                    <a:pt x="103986" y="12632"/>
                  </a:cubicBezTo>
                  <a:cubicBezTo>
                    <a:pt x="103939" y="12594"/>
                    <a:pt x="103876" y="12572"/>
                    <a:pt x="103819" y="12551"/>
                  </a:cubicBezTo>
                  <a:cubicBezTo>
                    <a:pt x="103658" y="12495"/>
                    <a:pt x="103497" y="12439"/>
                    <a:pt x="103337" y="12384"/>
                  </a:cubicBezTo>
                  <a:cubicBezTo>
                    <a:pt x="103191" y="12334"/>
                    <a:pt x="103013" y="12208"/>
                    <a:pt x="103082" y="12071"/>
                  </a:cubicBezTo>
                  <a:cubicBezTo>
                    <a:pt x="102642" y="11884"/>
                    <a:pt x="102165" y="11788"/>
                    <a:pt x="101689" y="11788"/>
                  </a:cubicBezTo>
                  <a:cubicBezTo>
                    <a:pt x="101676" y="11681"/>
                    <a:pt x="101642" y="11576"/>
                    <a:pt x="101588" y="11482"/>
                  </a:cubicBezTo>
                  <a:cubicBezTo>
                    <a:pt x="101033" y="11726"/>
                    <a:pt x="100431" y="11865"/>
                    <a:pt x="99827" y="11887"/>
                  </a:cubicBezTo>
                  <a:cubicBezTo>
                    <a:pt x="99759" y="11889"/>
                    <a:pt x="99690" y="11891"/>
                    <a:pt x="99622" y="11891"/>
                  </a:cubicBezTo>
                  <a:cubicBezTo>
                    <a:pt x="99275" y="11891"/>
                    <a:pt x="98932" y="11853"/>
                    <a:pt x="98599" y="11758"/>
                  </a:cubicBezTo>
                  <a:cubicBezTo>
                    <a:pt x="98612" y="11587"/>
                    <a:pt x="98400" y="11501"/>
                    <a:pt x="98233" y="11456"/>
                  </a:cubicBezTo>
                  <a:cubicBezTo>
                    <a:pt x="98066" y="11411"/>
                    <a:pt x="97862" y="11278"/>
                    <a:pt x="97927" y="11117"/>
                  </a:cubicBezTo>
                  <a:cubicBezTo>
                    <a:pt x="97909" y="11115"/>
                    <a:pt x="97891" y="11114"/>
                    <a:pt x="97874" y="11114"/>
                  </a:cubicBezTo>
                  <a:cubicBezTo>
                    <a:pt x="97556" y="11114"/>
                    <a:pt x="97273" y="11452"/>
                    <a:pt x="97348" y="11764"/>
                  </a:cubicBezTo>
                  <a:cubicBezTo>
                    <a:pt x="97436" y="11887"/>
                    <a:pt x="97539" y="11998"/>
                    <a:pt x="97655" y="12092"/>
                  </a:cubicBezTo>
                  <a:cubicBezTo>
                    <a:pt x="97813" y="12223"/>
                    <a:pt x="98008" y="12347"/>
                    <a:pt x="98040" y="12549"/>
                  </a:cubicBezTo>
                  <a:cubicBezTo>
                    <a:pt x="98055" y="12643"/>
                    <a:pt x="98027" y="12746"/>
                    <a:pt x="97963" y="12821"/>
                  </a:cubicBezTo>
                  <a:cubicBezTo>
                    <a:pt x="97861" y="12943"/>
                    <a:pt x="97694" y="12972"/>
                    <a:pt x="97528" y="12972"/>
                  </a:cubicBezTo>
                  <a:cubicBezTo>
                    <a:pt x="97479" y="12972"/>
                    <a:pt x="97430" y="12970"/>
                    <a:pt x="97383" y="12966"/>
                  </a:cubicBezTo>
                  <a:cubicBezTo>
                    <a:pt x="97230" y="12956"/>
                    <a:pt x="97074" y="12943"/>
                    <a:pt x="96941" y="12868"/>
                  </a:cubicBezTo>
                  <a:cubicBezTo>
                    <a:pt x="96710" y="12737"/>
                    <a:pt x="96577" y="12433"/>
                    <a:pt x="96316" y="12403"/>
                  </a:cubicBezTo>
                  <a:cubicBezTo>
                    <a:pt x="96232" y="12392"/>
                    <a:pt x="96133" y="12411"/>
                    <a:pt x="96073" y="12354"/>
                  </a:cubicBezTo>
                  <a:cubicBezTo>
                    <a:pt x="96037" y="12319"/>
                    <a:pt x="96022" y="12268"/>
                    <a:pt x="95986" y="12238"/>
                  </a:cubicBezTo>
                  <a:cubicBezTo>
                    <a:pt x="95963" y="12219"/>
                    <a:pt x="95937" y="12212"/>
                    <a:pt x="95911" y="12212"/>
                  </a:cubicBezTo>
                  <a:cubicBezTo>
                    <a:pt x="95836" y="12212"/>
                    <a:pt x="95752" y="12273"/>
                    <a:pt x="95686" y="12324"/>
                  </a:cubicBezTo>
                  <a:cubicBezTo>
                    <a:pt x="95444" y="12510"/>
                    <a:pt x="95138" y="12559"/>
                    <a:pt x="94826" y="12559"/>
                  </a:cubicBezTo>
                  <a:cubicBezTo>
                    <a:pt x="94671" y="12559"/>
                    <a:pt x="94515" y="12547"/>
                    <a:pt x="94364" y="12534"/>
                  </a:cubicBezTo>
                  <a:cubicBezTo>
                    <a:pt x="94276" y="12527"/>
                    <a:pt x="94190" y="12519"/>
                    <a:pt x="94109" y="12484"/>
                  </a:cubicBezTo>
                  <a:cubicBezTo>
                    <a:pt x="94042" y="12459"/>
                    <a:pt x="93985" y="12416"/>
                    <a:pt x="93927" y="12377"/>
                  </a:cubicBezTo>
                  <a:cubicBezTo>
                    <a:pt x="93502" y="12092"/>
                    <a:pt x="92989" y="11944"/>
                    <a:pt x="92478" y="11944"/>
                  </a:cubicBezTo>
                  <a:cubicBezTo>
                    <a:pt x="92198" y="11944"/>
                    <a:pt x="91918" y="11988"/>
                    <a:pt x="91654" y="12079"/>
                  </a:cubicBezTo>
                  <a:cubicBezTo>
                    <a:pt x="91585" y="12103"/>
                    <a:pt x="91512" y="12131"/>
                    <a:pt x="91469" y="12191"/>
                  </a:cubicBezTo>
                  <a:cubicBezTo>
                    <a:pt x="91392" y="12294"/>
                    <a:pt x="91435" y="12439"/>
                    <a:pt x="91416" y="12568"/>
                  </a:cubicBezTo>
                  <a:cubicBezTo>
                    <a:pt x="91403" y="12660"/>
                    <a:pt x="91307" y="12747"/>
                    <a:pt x="91230" y="12747"/>
                  </a:cubicBezTo>
                  <a:cubicBezTo>
                    <a:pt x="91199" y="12747"/>
                    <a:pt x="91172" y="12734"/>
                    <a:pt x="91154" y="12703"/>
                  </a:cubicBezTo>
                  <a:cubicBezTo>
                    <a:pt x="91043" y="12576"/>
                    <a:pt x="91066" y="12386"/>
                    <a:pt x="91075" y="12216"/>
                  </a:cubicBezTo>
                  <a:cubicBezTo>
                    <a:pt x="91084" y="12047"/>
                    <a:pt x="91039" y="11839"/>
                    <a:pt x="90876" y="11790"/>
                  </a:cubicBezTo>
                  <a:cubicBezTo>
                    <a:pt x="90853" y="11783"/>
                    <a:pt x="90829" y="11780"/>
                    <a:pt x="90806" y="11780"/>
                  </a:cubicBezTo>
                  <a:cubicBezTo>
                    <a:pt x="90647" y="11780"/>
                    <a:pt x="90480" y="11918"/>
                    <a:pt x="90333" y="11918"/>
                  </a:cubicBezTo>
                  <a:cubicBezTo>
                    <a:pt x="90294" y="11918"/>
                    <a:pt x="90257" y="11908"/>
                    <a:pt x="90222" y="11884"/>
                  </a:cubicBezTo>
                  <a:cubicBezTo>
                    <a:pt x="90321" y="11683"/>
                    <a:pt x="90038" y="11415"/>
                    <a:pt x="90180" y="11242"/>
                  </a:cubicBezTo>
                  <a:cubicBezTo>
                    <a:pt x="90212" y="11201"/>
                    <a:pt x="90263" y="11177"/>
                    <a:pt x="90297" y="11135"/>
                  </a:cubicBezTo>
                  <a:cubicBezTo>
                    <a:pt x="90419" y="10985"/>
                    <a:pt x="90227" y="10779"/>
                    <a:pt x="90047" y="10708"/>
                  </a:cubicBezTo>
                  <a:cubicBezTo>
                    <a:pt x="89777" y="10599"/>
                    <a:pt x="89483" y="10554"/>
                    <a:pt x="89192" y="10554"/>
                  </a:cubicBezTo>
                  <a:cubicBezTo>
                    <a:pt x="89127" y="10554"/>
                    <a:pt x="89063" y="10556"/>
                    <a:pt x="88999" y="10560"/>
                  </a:cubicBezTo>
                  <a:cubicBezTo>
                    <a:pt x="88854" y="10571"/>
                    <a:pt x="88708" y="10591"/>
                    <a:pt x="88563" y="10591"/>
                  </a:cubicBezTo>
                  <a:cubicBezTo>
                    <a:pt x="88466" y="10591"/>
                    <a:pt x="88369" y="10582"/>
                    <a:pt x="88275" y="10554"/>
                  </a:cubicBezTo>
                  <a:cubicBezTo>
                    <a:pt x="88163" y="10522"/>
                    <a:pt x="88061" y="10466"/>
                    <a:pt x="87951" y="10425"/>
                  </a:cubicBezTo>
                  <a:cubicBezTo>
                    <a:pt x="87776" y="10359"/>
                    <a:pt x="87587" y="10338"/>
                    <a:pt x="87399" y="10318"/>
                  </a:cubicBezTo>
                  <a:cubicBezTo>
                    <a:pt x="86683" y="10248"/>
                    <a:pt x="85963" y="10218"/>
                    <a:pt x="85243" y="10209"/>
                  </a:cubicBezTo>
                  <a:cubicBezTo>
                    <a:pt x="85216" y="10225"/>
                    <a:pt x="85186" y="10232"/>
                    <a:pt x="85156" y="10232"/>
                  </a:cubicBezTo>
                  <a:cubicBezTo>
                    <a:pt x="85060" y="10232"/>
                    <a:pt x="84962" y="10161"/>
                    <a:pt x="84952" y="10063"/>
                  </a:cubicBezTo>
                  <a:cubicBezTo>
                    <a:pt x="84943" y="9973"/>
                    <a:pt x="84990" y="9860"/>
                    <a:pt x="84918" y="9802"/>
                  </a:cubicBezTo>
                  <a:cubicBezTo>
                    <a:pt x="84885" y="9778"/>
                    <a:pt x="84843" y="9776"/>
                    <a:pt x="84808" y="9757"/>
                  </a:cubicBezTo>
                  <a:cubicBezTo>
                    <a:pt x="84768" y="9733"/>
                    <a:pt x="84746" y="9690"/>
                    <a:pt x="84718" y="9654"/>
                  </a:cubicBezTo>
                  <a:cubicBezTo>
                    <a:pt x="84664" y="9586"/>
                    <a:pt x="84577" y="9550"/>
                    <a:pt x="84490" y="9550"/>
                  </a:cubicBezTo>
                  <a:cubicBezTo>
                    <a:pt x="84429" y="9550"/>
                    <a:pt x="84368" y="9568"/>
                    <a:pt x="84320" y="9605"/>
                  </a:cubicBezTo>
                  <a:cubicBezTo>
                    <a:pt x="84288" y="9628"/>
                    <a:pt x="84258" y="9660"/>
                    <a:pt x="84219" y="9660"/>
                  </a:cubicBezTo>
                  <a:cubicBezTo>
                    <a:pt x="84218" y="9661"/>
                    <a:pt x="84218" y="9661"/>
                    <a:pt x="84217" y="9661"/>
                  </a:cubicBezTo>
                  <a:cubicBezTo>
                    <a:pt x="84129" y="9661"/>
                    <a:pt x="84120" y="9525"/>
                    <a:pt x="84054" y="9463"/>
                  </a:cubicBezTo>
                  <a:cubicBezTo>
                    <a:pt x="84023" y="9434"/>
                    <a:pt x="83984" y="9425"/>
                    <a:pt x="83941" y="9425"/>
                  </a:cubicBezTo>
                  <a:cubicBezTo>
                    <a:pt x="83876" y="9425"/>
                    <a:pt x="83803" y="9446"/>
                    <a:pt x="83739" y="9446"/>
                  </a:cubicBezTo>
                  <a:cubicBezTo>
                    <a:pt x="83696" y="9446"/>
                    <a:pt x="83657" y="9437"/>
                    <a:pt x="83626" y="9408"/>
                  </a:cubicBezTo>
                  <a:cubicBezTo>
                    <a:pt x="83566" y="9350"/>
                    <a:pt x="83579" y="9247"/>
                    <a:pt x="83529" y="9181"/>
                  </a:cubicBezTo>
                  <a:cubicBezTo>
                    <a:pt x="83492" y="9129"/>
                    <a:pt x="83440" y="9114"/>
                    <a:pt x="83380" y="9114"/>
                  </a:cubicBezTo>
                  <a:cubicBezTo>
                    <a:pt x="83291" y="9114"/>
                    <a:pt x="83184" y="9149"/>
                    <a:pt x="83087" y="9149"/>
                  </a:cubicBezTo>
                  <a:cubicBezTo>
                    <a:pt x="83054" y="9149"/>
                    <a:pt x="83022" y="9144"/>
                    <a:pt x="82991" y="9133"/>
                  </a:cubicBezTo>
                  <a:cubicBezTo>
                    <a:pt x="82964" y="9123"/>
                    <a:pt x="82938" y="9106"/>
                    <a:pt x="82927" y="9080"/>
                  </a:cubicBezTo>
                  <a:cubicBezTo>
                    <a:pt x="82906" y="9028"/>
                    <a:pt x="82957" y="8971"/>
                    <a:pt x="83011" y="8951"/>
                  </a:cubicBezTo>
                  <a:cubicBezTo>
                    <a:pt x="83066" y="8934"/>
                    <a:pt x="83126" y="8936"/>
                    <a:pt x="83178" y="8911"/>
                  </a:cubicBezTo>
                  <a:cubicBezTo>
                    <a:pt x="83268" y="8866"/>
                    <a:pt x="83296" y="8731"/>
                    <a:pt x="83234" y="8654"/>
                  </a:cubicBezTo>
                  <a:cubicBezTo>
                    <a:pt x="83207" y="8652"/>
                    <a:pt x="83181" y="8651"/>
                    <a:pt x="83155" y="8651"/>
                  </a:cubicBezTo>
                  <a:cubicBezTo>
                    <a:pt x="82913" y="8651"/>
                    <a:pt x="82671" y="8713"/>
                    <a:pt x="82460" y="8831"/>
                  </a:cubicBezTo>
                  <a:cubicBezTo>
                    <a:pt x="82362" y="8885"/>
                    <a:pt x="82252" y="8954"/>
                    <a:pt x="82145" y="8954"/>
                  </a:cubicBezTo>
                  <a:cubicBezTo>
                    <a:pt x="82119" y="8954"/>
                    <a:pt x="82093" y="8950"/>
                    <a:pt x="82068" y="8941"/>
                  </a:cubicBezTo>
                  <a:cubicBezTo>
                    <a:pt x="81950" y="8898"/>
                    <a:pt x="81884" y="8761"/>
                    <a:pt x="81762" y="8731"/>
                  </a:cubicBezTo>
                  <a:cubicBezTo>
                    <a:pt x="81706" y="8718"/>
                    <a:pt x="81642" y="8729"/>
                    <a:pt x="81592" y="8701"/>
                  </a:cubicBezTo>
                  <a:cubicBezTo>
                    <a:pt x="81472" y="8634"/>
                    <a:pt x="81543" y="8446"/>
                    <a:pt x="81485" y="8321"/>
                  </a:cubicBezTo>
                  <a:cubicBezTo>
                    <a:pt x="81455" y="8257"/>
                    <a:pt x="81386" y="8225"/>
                    <a:pt x="81316" y="8225"/>
                  </a:cubicBezTo>
                  <a:cubicBezTo>
                    <a:pt x="81247" y="8225"/>
                    <a:pt x="81178" y="8256"/>
                    <a:pt x="81147" y="8319"/>
                  </a:cubicBezTo>
                  <a:cubicBezTo>
                    <a:pt x="81127" y="8360"/>
                    <a:pt x="81123" y="8405"/>
                    <a:pt x="81117" y="8450"/>
                  </a:cubicBezTo>
                  <a:cubicBezTo>
                    <a:pt x="81102" y="8581"/>
                    <a:pt x="81072" y="8709"/>
                    <a:pt x="81029" y="8833"/>
                  </a:cubicBezTo>
                  <a:cubicBezTo>
                    <a:pt x="81016" y="8870"/>
                    <a:pt x="81003" y="8906"/>
                    <a:pt x="80973" y="8932"/>
                  </a:cubicBezTo>
                  <a:cubicBezTo>
                    <a:pt x="80881" y="9007"/>
                    <a:pt x="80688" y="8938"/>
                    <a:pt x="80660" y="9054"/>
                  </a:cubicBezTo>
                  <a:cubicBezTo>
                    <a:pt x="80650" y="9091"/>
                    <a:pt x="80669" y="9129"/>
                    <a:pt x="80671" y="9168"/>
                  </a:cubicBezTo>
                  <a:cubicBezTo>
                    <a:pt x="80678" y="9247"/>
                    <a:pt x="80618" y="9322"/>
                    <a:pt x="80545" y="9354"/>
                  </a:cubicBezTo>
                  <a:cubicBezTo>
                    <a:pt x="80472" y="9388"/>
                    <a:pt x="80388" y="9391"/>
                    <a:pt x="80307" y="9391"/>
                  </a:cubicBezTo>
                  <a:cubicBezTo>
                    <a:pt x="80281" y="9391"/>
                    <a:pt x="80253" y="9391"/>
                    <a:pt x="80230" y="9378"/>
                  </a:cubicBezTo>
                  <a:cubicBezTo>
                    <a:pt x="80138" y="9328"/>
                    <a:pt x="80208" y="9185"/>
                    <a:pt x="80187" y="9082"/>
                  </a:cubicBezTo>
                  <a:cubicBezTo>
                    <a:pt x="80164" y="8965"/>
                    <a:pt x="80035" y="8929"/>
                    <a:pt x="79906" y="8929"/>
                  </a:cubicBezTo>
                  <a:cubicBezTo>
                    <a:pt x="79865" y="8929"/>
                    <a:pt x="79824" y="8933"/>
                    <a:pt x="79786" y="8938"/>
                  </a:cubicBezTo>
                  <a:cubicBezTo>
                    <a:pt x="79750" y="8833"/>
                    <a:pt x="79872" y="8737"/>
                    <a:pt x="79983" y="8724"/>
                  </a:cubicBezTo>
                  <a:cubicBezTo>
                    <a:pt x="80006" y="8722"/>
                    <a:pt x="80029" y="8721"/>
                    <a:pt x="80052" y="8721"/>
                  </a:cubicBezTo>
                  <a:cubicBezTo>
                    <a:pt x="80093" y="8721"/>
                    <a:pt x="80134" y="8723"/>
                    <a:pt x="80175" y="8723"/>
                  </a:cubicBezTo>
                  <a:cubicBezTo>
                    <a:pt x="80224" y="8723"/>
                    <a:pt x="80272" y="8720"/>
                    <a:pt x="80318" y="8703"/>
                  </a:cubicBezTo>
                  <a:cubicBezTo>
                    <a:pt x="80423" y="8666"/>
                    <a:pt x="80489" y="8506"/>
                    <a:pt x="80395" y="8446"/>
                  </a:cubicBezTo>
                  <a:cubicBezTo>
                    <a:pt x="80121" y="8422"/>
                    <a:pt x="79851" y="8364"/>
                    <a:pt x="79591" y="8270"/>
                  </a:cubicBezTo>
                  <a:cubicBezTo>
                    <a:pt x="79566" y="8261"/>
                    <a:pt x="79536" y="8249"/>
                    <a:pt x="79527" y="8225"/>
                  </a:cubicBezTo>
                  <a:cubicBezTo>
                    <a:pt x="79516" y="8199"/>
                    <a:pt x="79527" y="8171"/>
                    <a:pt x="79529" y="8146"/>
                  </a:cubicBezTo>
                  <a:cubicBezTo>
                    <a:pt x="79542" y="8056"/>
                    <a:pt x="79471" y="7972"/>
                    <a:pt x="79388" y="7940"/>
                  </a:cubicBezTo>
                  <a:cubicBezTo>
                    <a:pt x="79332" y="7917"/>
                    <a:pt x="79273" y="7912"/>
                    <a:pt x="79212" y="7912"/>
                  </a:cubicBezTo>
                  <a:cubicBezTo>
                    <a:pt x="79182" y="7912"/>
                    <a:pt x="79152" y="7913"/>
                    <a:pt x="79122" y="7914"/>
                  </a:cubicBezTo>
                  <a:cubicBezTo>
                    <a:pt x="79191" y="7807"/>
                    <a:pt x="79135" y="7653"/>
                    <a:pt x="79032" y="7574"/>
                  </a:cubicBezTo>
                  <a:cubicBezTo>
                    <a:pt x="78929" y="7497"/>
                    <a:pt x="78794" y="7479"/>
                    <a:pt x="78666" y="7473"/>
                  </a:cubicBezTo>
                  <a:cubicBezTo>
                    <a:pt x="78621" y="7471"/>
                    <a:pt x="78576" y="7469"/>
                    <a:pt x="78531" y="7469"/>
                  </a:cubicBezTo>
                  <a:cubicBezTo>
                    <a:pt x="78415" y="7469"/>
                    <a:pt x="78299" y="7477"/>
                    <a:pt x="78184" y="7494"/>
                  </a:cubicBezTo>
                  <a:cubicBezTo>
                    <a:pt x="78110" y="7504"/>
                    <a:pt x="78035" y="7517"/>
                    <a:pt x="77960" y="7517"/>
                  </a:cubicBezTo>
                  <a:cubicBezTo>
                    <a:pt x="77939" y="7517"/>
                    <a:pt x="77918" y="7516"/>
                    <a:pt x="77897" y="7514"/>
                  </a:cubicBezTo>
                  <a:cubicBezTo>
                    <a:pt x="77775" y="7499"/>
                    <a:pt x="77663" y="7439"/>
                    <a:pt x="77550" y="7385"/>
                  </a:cubicBezTo>
                  <a:cubicBezTo>
                    <a:pt x="77457" y="7342"/>
                    <a:pt x="77357" y="7303"/>
                    <a:pt x="77256" y="7303"/>
                  </a:cubicBezTo>
                  <a:cubicBezTo>
                    <a:pt x="77235" y="7303"/>
                    <a:pt x="77215" y="7304"/>
                    <a:pt x="77194" y="7308"/>
                  </a:cubicBezTo>
                  <a:cubicBezTo>
                    <a:pt x="77072" y="7329"/>
                    <a:pt x="76958" y="7441"/>
                    <a:pt x="76975" y="7563"/>
                  </a:cubicBezTo>
                  <a:cubicBezTo>
                    <a:pt x="76990" y="7662"/>
                    <a:pt x="77082" y="7739"/>
                    <a:pt x="77087" y="7839"/>
                  </a:cubicBezTo>
                  <a:cubicBezTo>
                    <a:pt x="77043" y="7856"/>
                    <a:pt x="77001" y="7861"/>
                    <a:pt x="76958" y="7861"/>
                  </a:cubicBezTo>
                  <a:cubicBezTo>
                    <a:pt x="76856" y="7861"/>
                    <a:pt x="76755" y="7827"/>
                    <a:pt x="76641" y="7822"/>
                  </a:cubicBezTo>
                  <a:cubicBezTo>
                    <a:pt x="76610" y="7821"/>
                    <a:pt x="76578" y="7820"/>
                    <a:pt x="76546" y="7820"/>
                  </a:cubicBezTo>
                  <a:cubicBezTo>
                    <a:pt x="76440" y="7820"/>
                    <a:pt x="76335" y="7831"/>
                    <a:pt x="76249" y="7889"/>
                  </a:cubicBezTo>
                  <a:cubicBezTo>
                    <a:pt x="76135" y="7964"/>
                    <a:pt x="76088" y="8146"/>
                    <a:pt x="76191" y="8231"/>
                  </a:cubicBezTo>
                  <a:cubicBezTo>
                    <a:pt x="76255" y="8287"/>
                    <a:pt x="76358" y="8287"/>
                    <a:pt x="76410" y="8356"/>
                  </a:cubicBezTo>
                  <a:cubicBezTo>
                    <a:pt x="76515" y="8493"/>
                    <a:pt x="76290" y="8641"/>
                    <a:pt x="76118" y="8669"/>
                  </a:cubicBezTo>
                  <a:cubicBezTo>
                    <a:pt x="76178" y="8878"/>
                    <a:pt x="76386" y="9037"/>
                    <a:pt x="76605" y="9039"/>
                  </a:cubicBezTo>
                  <a:cubicBezTo>
                    <a:pt x="76528" y="9118"/>
                    <a:pt x="76450" y="9198"/>
                    <a:pt x="76373" y="9277"/>
                  </a:cubicBezTo>
                  <a:cubicBezTo>
                    <a:pt x="76268" y="9386"/>
                    <a:pt x="76150" y="9502"/>
                    <a:pt x="76001" y="9530"/>
                  </a:cubicBezTo>
                  <a:cubicBezTo>
                    <a:pt x="75973" y="9535"/>
                    <a:pt x="75946" y="9536"/>
                    <a:pt x="75917" y="9536"/>
                  </a:cubicBezTo>
                  <a:cubicBezTo>
                    <a:pt x="75802" y="9536"/>
                    <a:pt x="75679" y="9505"/>
                    <a:pt x="75569" y="9505"/>
                  </a:cubicBezTo>
                  <a:cubicBezTo>
                    <a:pt x="75487" y="9505"/>
                    <a:pt x="75413" y="9522"/>
                    <a:pt x="75356" y="9583"/>
                  </a:cubicBezTo>
                  <a:cubicBezTo>
                    <a:pt x="75308" y="9633"/>
                    <a:pt x="75285" y="9705"/>
                    <a:pt x="75225" y="9740"/>
                  </a:cubicBezTo>
                  <a:cubicBezTo>
                    <a:pt x="75202" y="9752"/>
                    <a:pt x="75179" y="9758"/>
                    <a:pt x="75155" y="9758"/>
                  </a:cubicBezTo>
                  <a:cubicBezTo>
                    <a:pt x="75047" y="9758"/>
                    <a:pt x="74933" y="9652"/>
                    <a:pt x="74815" y="9652"/>
                  </a:cubicBezTo>
                  <a:cubicBezTo>
                    <a:pt x="74813" y="9652"/>
                    <a:pt x="74811" y="9652"/>
                    <a:pt x="74809" y="9652"/>
                  </a:cubicBezTo>
                  <a:cubicBezTo>
                    <a:pt x="74730" y="9656"/>
                    <a:pt x="74664" y="9710"/>
                    <a:pt x="74595" y="9750"/>
                  </a:cubicBezTo>
                  <a:cubicBezTo>
                    <a:pt x="74426" y="9852"/>
                    <a:pt x="74233" y="9886"/>
                    <a:pt x="74034" y="9886"/>
                  </a:cubicBezTo>
                  <a:cubicBezTo>
                    <a:pt x="73876" y="9886"/>
                    <a:pt x="73716" y="9865"/>
                    <a:pt x="73562" y="9838"/>
                  </a:cubicBezTo>
                  <a:cubicBezTo>
                    <a:pt x="72988" y="9740"/>
                    <a:pt x="72425" y="9585"/>
                    <a:pt x="71881" y="9378"/>
                  </a:cubicBezTo>
                  <a:cubicBezTo>
                    <a:pt x="71723" y="9319"/>
                    <a:pt x="71548" y="9257"/>
                    <a:pt x="71385" y="9257"/>
                  </a:cubicBezTo>
                  <a:cubicBezTo>
                    <a:pt x="71293" y="9257"/>
                    <a:pt x="71204" y="9277"/>
                    <a:pt x="71124" y="9328"/>
                  </a:cubicBezTo>
                  <a:cubicBezTo>
                    <a:pt x="71122" y="9643"/>
                    <a:pt x="70908" y="9948"/>
                    <a:pt x="70610" y="10055"/>
                  </a:cubicBezTo>
                  <a:cubicBezTo>
                    <a:pt x="70651" y="10164"/>
                    <a:pt x="70691" y="10273"/>
                    <a:pt x="70732" y="10382"/>
                  </a:cubicBezTo>
                  <a:cubicBezTo>
                    <a:pt x="70705" y="10385"/>
                    <a:pt x="70677" y="10386"/>
                    <a:pt x="70650" y="10386"/>
                  </a:cubicBezTo>
                  <a:cubicBezTo>
                    <a:pt x="70467" y="10386"/>
                    <a:pt x="70285" y="10331"/>
                    <a:pt x="70134" y="10230"/>
                  </a:cubicBezTo>
                  <a:cubicBezTo>
                    <a:pt x="70102" y="10160"/>
                    <a:pt x="70070" y="10089"/>
                    <a:pt x="70038" y="10020"/>
                  </a:cubicBezTo>
                  <a:cubicBezTo>
                    <a:pt x="69832" y="9984"/>
                    <a:pt x="69633" y="9905"/>
                    <a:pt x="69460" y="9789"/>
                  </a:cubicBezTo>
                  <a:cubicBezTo>
                    <a:pt x="69269" y="9298"/>
                    <a:pt x="68924" y="8870"/>
                    <a:pt x="68485" y="8576"/>
                  </a:cubicBezTo>
                  <a:cubicBezTo>
                    <a:pt x="68393" y="8516"/>
                    <a:pt x="68283" y="8429"/>
                    <a:pt x="68307" y="8321"/>
                  </a:cubicBezTo>
                  <a:cubicBezTo>
                    <a:pt x="68326" y="8241"/>
                    <a:pt x="68408" y="8206"/>
                    <a:pt x="68494" y="8206"/>
                  </a:cubicBezTo>
                  <a:cubicBezTo>
                    <a:pt x="68533" y="8206"/>
                    <a:pt x="68574" y="8214"/>
                    <a:pt x="68609" y="8227"/>
                  </a:cubicBezTo>
                  <a:cubicBezTo>
                    <a:pt x="68720" y="8270"/>
                    <a:pt x="68823" y="8351"/>
                    <a:pt x="68943" y="8351"/>
                  </a:cubicBezTo>
                  <a:cubicBezTo>
                    <a:pt x="69063" y="8349"/>
                    <a:pt x="69175" y="8189"/>
                    <a:pt x="69082" y="8114"/>
                  </a:cubicBezTo>
                  <a:cubicBezTo>
                    <a:pt x="68930" y="8060"/>
                    <a:pt x="68776" y="8006"/>
                    <a:pt x="68624" y="7953"/>
                  </a:cubicBezTo>
                  <a:cubicBezTo>
                    <a:pt x="68725" y="7910"/>
                    <a:pt x="68729" y="7762"/>
                    <a:pt x="68673" y="7670"/>
                  </a:cubicBezTo>
                  <a:cubicBezTo>
                    <a:pt x="68615" y="7578"/>
                    <a:pt x="68519" y="7520"/>
                    <a:pt x="68446" y="7441"/>
                  </a:cubicBezTo>
                  <a:cubicBezTo>
                    <a:pt x="68378" y="7366"/>
                    <a:pt x="68320" y="7269"/>
                    <a:pt x="68223" y="7239"/>
                  </a:cubicBezTo>
                  <a:cubicBezTo>
                    <a:pt x="68203" y="7234"/>
                    <a:pt x="68184" y="7231"/>
                    <a:pt x="68164" y="7231"/>
                  </a:cubicBezTo>
                  <a:cubicBezTo>
                    <a:pt x="68037" y="7231"/>
                    <a:pt x="67920" y="7345"/>
                    <a:pt x="67797" y="7402"/>
                  </a:cubicBezTo>
                  <a:cubicBezTo>
                    <a:pt x="67741" y="7429"/>
                    <a:pt x="67681" y="7441"/>
                    <a:pt x="67621" y="7441"/>
                  </a:cubicBezTo>
                  <a:cubicBezTo>
                    <a:pt x="67369" y="7441"/>
                    <a:pt x="67112" y="7225"/>
                    <a:pt x="67116" y="6965"/>
                  </a:cubicBezTo>
                  <a:lnTo>
                    <a:pt x="67116" y="6965"/>
                  </a:lnTo>
                  <a:cubicBezTo>
                    <a:pt x="67097" y="6966"/>
                    <a:pt x="67079" y="6967"/>
                    <a:pt x="67061" y="6967"/>
                  </a:cubicBezTo>
                  <a:cubicBezTo>
                    <a:pt x="66509" y="6967"/>
                    <a:pt x="66007" y="6568"/>
                    <a:pt x="65449" y="6556"/>
                  </a:cubicBezTo>
                  <a:cubicBezTo>
                    <a:pt x="65446" y="6556"/>
                    <a:pt x="65443" y="6556"/>
                    <a:pt x="65440" y="6556"/>
                  </a:cubicBezTo>
                  <a:cubicBezTo>
                    <a:pt x="65271" y="6556"/>
                    <a:pt x="65069" y="6619"/>
                    <a:pt x="65025" y="6783"/>
                  </a:cubicBezTo>
                  <a:cubicBezTo>
                    <a:pt x="64977" y="6961"/>
                    <a:pt x="65142" y="7162"/>
                    <a:pt x="65052" y="7323"/>
                  </a:cubicBezTo>
                  <a:cubicBezTo>
                    <a:pt x="64853" y="7209"/>
                    <a:pt x="64637" y="7173"/>
                    <a:pt x="64412" y="7173"/>
                  </a:cubicBezTo>
                  <a:cubicBezTo>
                    <a:pt x="64034" y="7173"/>
                    <a:pt x="63631" y="7274"/>
                    <a:pt x="63242" y="7274"/>
                  </a:cubicBezTo>
                  <a:cubicBezTo>
                    <a:pt x="63197" y="7274"/>
                    <a:pt x="63152" y="7273"/>
                    <a:pt x="63107" y="7269"/>
                  </a:cubicBezTo>
                  <a:cubicBezTo>
                    <a:pt x="62736" y="7244"/>
                    <a:pt x="62383" y="7098"/>
                    <a:pt x="62040" y="6957"/>
                  </a:cubicBezTo>
                  <a:cubicBezTo>
                    <a:pt x="61937" y="6914"/>
                    <a:pt x="61832" y="6871"/>
                    <a:pt x="61740" y="6807"/>
                  </a:cubicBezTo>
                  <a:cubicBezTo>
                    <a:pt x="61676" y="6760"/>
                    <a:pt x="61614" y="6702"/>
                    <a:pt x="61537" y="6682"/>
                  </a:cubicBezTo>
                  <a:cubicBezTo>
                    <a:pt x="61517" y="6677"/>
                    <a:pt x="61496" y="6675"/>
                    <a:pt x="61476" y="6675"/>
                  </a:cubicBezTo>
                  <a:cubicBezTo>
                    <a:pt x="61354" y="6675"/>
                    <a:pt x="61226" y="6757"/>
                    <a:pt x="61118" y="6757"/>
                  </a:cubicBezTo>
                  <a:cubicBezTo>
                    <a:pt x="61077" y="6757"/>
                    <a:pt x="61039" y="6746"/>
                    <a:pt x="61005" y="6715"/>
                  </a:cubicBezTo>
                  <a:cubicBezTo>
                    <a:pt x="60681" y="6416"/>
                    <a:pt x="60242" y="6248"/>
                    <a:pt x="59801" y="6248"/>
                  </a:cubicBezTo>
                  <a:cubicBezTo>
                    <a:pt x="59726" y="6248"/>
                    <a:pt x="59651" y="6253"/>
                    <a:pt x="59576" y="6263"/>
                  </a:cubicBezTo>
                  <a:cubicBezTo>
                    <a:pt x="59462" y="6278"/>
                    <a:pt x="59349" y="6304"/>
                    <a:pt x="59233" y="6304"/>
                  </a:cubicBezTo>
                  <a:cubicBezTo>
                    <a:pt x="59221" y="6304"/>
                    <a:pt x="59209" y="6304"/>
                    <a:pt x="59197" y="6303"/>
                  </a:cubicBezTo>
                  <a:cubicBezTo>
                    <a:pt x="59068" y="6295"/>
                    <a:pt x="58944" y="6250"/>
                    <a:pt x="58816" y="6245"/>
                  </a:cubicBezTo>
                  <a:cubicBezTo>
                    <a:pt x="58808" y="6245"/>
                    <a:pt x="58801" y="6245"/>
                    <a:pt x="58794" y="6245"/>
                  </a:cubicBezTo>
                  <a:cubicBezTo>
                    <a:pt x="58673" y="6245"/>
                    <a:pt x="58539" y="6295"/>
                    <a:pt x="58494" y="6408"/>
                  </a:cubicBezTo>
                  <a:cubicBezTo>
                    <a:pt x="58434" y="6554"/>
                    <a:pt x="58548" y="6745"/>
                    <a:pt x="58454" y="6871"/>
                  </a:cubicBezTo>
                  <a:cubicBezTo>
                    <a:pt x="58419" y="6917"/>
                    <a:pt x="58369" y="6937"/>
                    <a:pt x="58315" y="6937"/>
                  </a:cubicBezTo>
                  <a:cubicBezTo>
                    <a:pt x="58219" y="6937"/>
                    <a:pt x="58114" y="6875"/>
                    <a:pt x="58070" y="6783"/>
                  </a:cubicBezTo>
                  <a:cubicBezTo>
                    <a:pt x="58004" y="6642"/>
                    <a:pt x="58038" y="6475"/>
                    <a:pt x="58068" y="6320"/>
                  </a:cubicBezTo>
                  <a:cubicBezTo>
                    <a:pt x="58098" y="6166"/>
                    <a:pt x="58119" y="5993"/>
                    <a:pt x="58031" y="5862"/>
                  </a:cubicBezTo>
                  <a:cubicBezTo>
                    <a:pt x="58013" y="5851"/>
                    <a:pt x="57993" y="5846"/>
                    <a:pt x="57974" y="5846"/>
                  </a:cubicBezTo>
                  <a:cubicBezTo>
                    <a:pt x="57900" y="5846"/>
                    <a:pt x="57825" y="5914"/>
                    <a:pt x="57796" y="5988"/>
                  </a:cubicBezTo>
                  <a:cubicBezTo>
                    <a:pt x="57759" y="6083"/>
                    <a:pt x="57762" y="6192"/>
                    <a:pt x="57710" y="6280"/>
                  </a:cubicBezTo>
                  <a:cubicBezTo>
                    <a:pt x="57662" y="6361"/>
                    <a:pt x="57567" y="6411"/>
                    <a:pt x="57472" y="6411"/>
                  </a:cubicBezTo>
                  <a:cubicBezTo>
                    <a:pt x="57449" y="6411"/>
                    <a:pt x="57426" y="6408"/>
                    <a:pt x="57404" y="6402"/>
                  </a:cubicBezTo>
                  <a:cubicBezTo>
                    <a:pt x="57288" y="6372"/>
                    <a:pt x="57202" y="6258"/>
                    <a:pt x="57204" y="6138"/>
                  </a:cubicBezTo>
                  <a:cubicBezTo>
                    <a:pt x="56956" y="6055"/>
                    <a:pt x="56725" y="5920"/>
                    <a:pt x="56532" y="5744"/>
                  </a:cubicBezTo>
                  <a:cubicBezTo>
                    <a:pt x="56495" y="5710"/>
                    <a:pt x="56457" y="5673"/>
                    <a:pt x="56410" y="5663"/>
                  </a:cubicBezTo>
                  <a:cubicBezTo>
                    <a:pt x="56401" y="5661"/>
                    <a:pt x="56392" y="5660"/>
                    <a:pt x="56383" y="5660"/>
                  </a:cubicBezTo>
                  <a:cubicBezTo>
                    <a:pt x="56354" y="5660"/>
                    <a:pt x="56326" y="5667"/>
                    <a:pt x="56298" y="5673"/>
                  </a:cubicBezTo>
                  <a:cubicBezTo>
                    <a:pt x="56073" y="5725"/>
                    <a:pt x="55848" y="5776"/>
                    <a:pt x="55623" y="5825"/>
                  </a:cubicBezTo>
                  <a:cubicBezTo>
                    <a:pt x="55568" y="5950"/>
                    <a:pt x="55634" y="6115"/>
                    <a:pt x="55763" y="6162"/>
                  </a:cubicBezTo>
                  <a:cubicBezTo>
                    <a:pt x="55910" y="6220"/>
                    <a:pt x="56157" y="6181"/>
                    <a:pt x="56168" y="6342"/>
                  </a:cubicBezTo>
                  <a:cubicBezTo>
                    <a:pt x="56172" y="6421"/>
                    <a:pt x="56093" y="6483"/>
                    <a:pt x="56013" y="6494"/>
                  </a:cubicBezTo>
                  <a:cubicBezTo>
                    <a:pt x="55999" y="6496"/>
                    <a:pt x="55985" y="6497"/>
                    <a:pt x="55972" y="6497"/>
                  </a:cubicBezTo>
                  <a:cubicBezTo>
                    <a:pt x="55907" y="6497"/>
                    <a:pt x="55843" y="6478"/>
                    <a:pt x="55778" y="6466"/>
                  </a:cubicBezTo>
                  <a:cubicBezTo>
                    <a:pt x="55723" y="6456"/>
                    <a:pt x="55669" y="6452"/>
                    <a:pt x="55616" y="6452"/>
                  </a:cubicBezTo>
                  <a:cubicBezTo>
                    <a:pt x="55046" y="6452"/>
                    <a:pt x="54545" y="6964"/>
                    <a:pt x="53961" y="7070"/>
                  </a:cubicBezTo>
                  <a:cubicBezTo>
                    <a:pt x="53854" y="7090"/>
                    <a:pt x="53745" y="7094"/>
                    <a:pt x="53636" y="7094"/>
                  </a:cubicBezTo>
                  <a:cubicBezTo>
                    <a:pt x="53526" y="7094"/>
                    <a:pt x="53417" y="7090"/>
                    <a:pt x="53307" y="7090"/>
                  </a:cubicBezTo>
                  <a:cubicBezTo>
                    <a:pt x="53256" y="7090"/>
                    <a:pt x="53202" y="7092"/>
                    <a:pt x="53162" y="7122"/>
                  </a:cubicBezTo>
                  <a:cubicBezTo>
                    <a:pt x="53033" y="7216"/>
                    <a:pt x="53127" y="7503"/>
                    <a:pt x="52969" y="7522"/>
                  </a:cubicBezTo>
                  <a:cubicBezTo>
                    <a:pt x="52964" y="7523"/>
                    <a:pt x="52959" y="7523"/>
                    <a:pt x="52954" y="7523"/>
                  </a:cubicBezTo>
                  <a:cubicBezTo>
                    <a:pt x="52837" y="7523"/>
                    <a:pt x="52829" y="7329"/>
                    <a:pt x="52875" y="7209"/>
                  </a:cubicBezTo>
                  <a:cubicBezTo>
                    <a:pt x="52960" y="6985"/>
                    <a:pt x="53059" y="6742"/>
                    <a:pt x="53267" y="6618"/>
                  </a:cubicBezTo>
                  <a:cubicBezTo>
                    <a:pt x="53438" y="6515"/>
                    <a:pt x="53682" y="6494"/>
                    <a:pt x="53768" y="6312"/>
                  </a:cubicBezTo>
                  <a:cubicBezTo>
                    <a:pt x="53791" y="6263"/>
                    <a:pt x="53800" y="6203"/>
                    <a:pt x="53834" y="6160"/>
                  </a:cubicBezTo>
                  <a:cubicBezTo>
                    <a:pt x="53889" y="6094"/>
                    <a:pt x="53982" y="6089"/>
                    <a:pt x="54070" y="6089"/>
                  </a:cubicBezTo>
                  <a:cubicBezTo>
                    <a:pt x="54084" y="6089"/>
                    <a:pt x="54099" y="6089"/>
                    <a:pt x="54113" y="6089"/>
                  </a:cubicBezTo>
                  <a:cubicBezTo>
                    <a:pt x="54387" y="6089"/>
                    <a:pt x="54661" y="5995"/>
                    <a:pt x="54878" y="5823"/>
                  </a:cubicBezTo>
                  <a:cubicBezTo>
                    <a:pt x="54938" y="5776"/>
                    <a:pt x="54998" y="5723"/>
                    <a:pt x="55071" y="5699"/>
                  </a:cubicBezTo>
                  <a:cubicBezTo>
                    <a:pt x="55128" y="5682"/>
                    <a:pt x="55193" y="5684"/>
                    <a:pt x="55251" y="5660"/>
                  </a:cubicBezTo>
                  <a:cubicBezTo>
                    <a:pt x="55338" y="5624"/>
                    <a:pt x="55386" y="5534"/>
                    <a:pt x="55445" y="5459"/>
                  </a:cubicBezTo>
                  <a:cubicBezTo>
                    <a:pt x="55585" y="5283"/>
                    <a:pt x="55803" y="5196"/>
                    <a:pt x="56013" y="5112"/>
                  </a:cubicBezTo>
                  <a:cubicBezTo>
                    <a:pt x="56243" y="5022"/>
                    <a:pt x="56474" y="4930"/>
                    <a:pt x="56705" y="4840"/>
                  </a:cubicBezTo>
                  <a:cubicBezTo>
                    <a:pt x="56830" y="4791"/>
                    <a:pt x="56960" y="4737"/>
                    <a:pt x="57044" y="4632"/>
                  </a:cubicBezTo>
                  <a:cubicBezTo>
                    <a:pt x="57106" y="4553"/>
                    <a:pt x="57138" y="4450"/>
                    <a:pt x="57224" y="4396"/>
                  </a:cubicBezTo>
                  <a:cubicBezTo>
                    <a:pt x="57284" y="4360"/>
                    <a:pt x="57361" y="4358"/>
                    <a:pt x="57425" y="4326"/>
                  </a:cubicBezTo>
                  <a:cubicBezTo>
                    <a:pt x="57571" y="4255"/>
                    <a:pt x="57616" y="4060"/>
                    <a:pt x="57755" y="3977"/>
                  </a:cubicBezTo>
                  <a:cubicBezTo>
                    <a:pt x="57862" y="3912"/>
                    <a:pt x="57997" y="3929"/>
                    <a:pt x="58119" y="3899"/>
                  </a:cubicBezTo>
                  <a:cubicBezTo>
                    <a:pt x="58241" y="3872"/>
                    <a:pt x="58366" y="3741"/>
                    <a:pt x="58301" y="3634"/>
                  </a:cubicBezTo>
                  <a:cubicBezTo>
                    <a:pt x="58267" y="3576"/>
                    <a:pt x="58192" y="3552"/>
                    <a:pt x="58156" y="3497"/>
                  </a:cubicBezTo>
                  <a:cubicBezTo>
                    <a:pt x="58068" y="3357"/>
                    <a:pt x="58267" y="3214"/>
                    <a:pt x="58426" y="3169"/>
                  </a:cubicBezTo>
                  <a:cubicBezTo>
                    <a:pt x="58426" y="3098"/>
                    <a:pt x="58426" y="3030"/>
                    <a:pt x="58426" y="2959"/>
                  </a:cubicBezTo>
                  <a:cubicBezTo>
                    <a:pt x="58306" y="2925"/>
                    <a:pt x="58186" y="2888"/>
                    <a:pt x="58066" y="2852"/>
                  </a:cubicBezTo>
                  <a:cubicBezTo>
                    <a:pt x="57995" y="2662"/>
                    <a:pt x="57797" y="2534"/>
                    <a:pt x="57598" y="2534"/>
                  </a:cubicBezTo>
                  <a:cubicBezTo>
                    <a:pt x="57567" y="2534"/>
                    <a:pt x="57537" y="2537"/>
                    <a:pt x="57507" y="2543"/>
                  </a:cubicBezTo>
                  <a:lnTo>
                    <a:pt x="57519" y="2233"/>
                  </a:lnTo>
                  <a:cubicBezTo>
                    <a:pt x="57333" y="2228"/>
                    <a:pt x="57185" y="2078"/>
                    <a:pt x="57014" y="2001"/>
                  </a:cubicBezTo>
                  <a:cubicBezTo>
                    <a:pt x="56865" y="1933"/>
                    <a:pt x="56703" y="1923"/>
                    <a:pt x="56538" y="1923"/>
                  </a:cubicBezTo>
                  <a:cubicBezTo>
                    <a:pt x="56468" y="1923"/>
                    <a:pt x="56398" y="1925"/>
                    <a:pt x="56329" y="1925"/>
                  </a:cubicBezTo>
                  <a:cubicBezTo>
                    <a:pt x="56245" y="1925"/>
                    <a:pt x="56162" y="1922"/>
                    <a:pt x="56080" y="1911"/>
                  </a:cubicBezTo>
                  <a:cubicBezTo>
                    <a:pt x="55758" y="1864"/>
                    <a:pt x="55469" y="1682"/>
                    <a:pt x="55148" y="1641"/>
                  </a:cubicBezTo>
                  <a:cubicBezTo>
                    <a:pt x="55118" y="1637"/>
                    <a:pt x="55087" y="1635"/>
                    <a:pt x="55057" y="1635"/>
                  </a:cubicBezTo>
                  <a:cubicBezTo>
                    <a:pt x="54756" y="1635"/>
                    <a:pt x="54427" y="1821"/>
                    <a:pt x="54441" y="2115"/>
                  </a:cubicBezTo>
                  <a:cubicBezTo>
                    <a:pt x="54072" y="2102"/>
                    <a:pt x="53704" y="2089"/>
                    <a:pt x="53335" y="2078"/>
                  </a:cubicBezTo>
                  <a:cubicBezTo>
                    <a:pt x="53382" y="1900"/>
                    <a:pt x="53442" y="1705"/>
                    <a:pt x="53599" y="1607"/>
                  </a:cubicBezTo>
                  <a:cubicBezTo>
                    <a:pt x="53648" y="1577"/>
                    <a:pt x="53704" y="1558"/>
                    <a:pt x="53740" y="1513"/>
                  </a:cubicBezTo>
                  <a:cubicBezTo>
                    <a:pt x="53800" y="1442"/>
                    <a:pt x="53783" y="1337"/>
                    <a:pt x="53764" y="1245"/>
                  </a:cubicBezTo>
                  <a:lnTo>
                    <a:pt x="53764" y="1245"/>
                  </a:lnTo>
                  <a:cubicBezTo>
                    <a:pt x="53675" y="1263"/>
                    <a:pt x="53585" y="1271"/>
                    <a:pt x="53496" y="1271"/>
                  </a:cubicBezTo>
                  <a:cubicBezTo>
                    <a:pt x="53185" y="1271"/>
                    <a:pt x="52873" y="1172"/>
                    <a:pt x="52585" y="1048"/>
                  </a:cubicBezTo>
                  <a:cubicBezTo>
                    <a:pt x="52535" y="1026"/>
                    <a:pt x="52481" y="1004"/>
                    <a:pt x="52429" y="1004"/>
                  </a:cubicBezTo>
                  <a:cubicBezTo>
                    <a:pt x="52410" y="1004"/>
                    <a:pt x="52391" y="1007"/>
                    <a:pt x="52373" y="1013"/>
                  </a:cubicBezTo>
                  <a:cubicBezTo>
                    <a:pt x="52264" y="1052"/>
                    <a:pt x="52234" y="1202"/>
                    <a:pt x="52129" y="1251"/>
                  </a:cubicBezTo>
                  <a:cubicBezTo>
                    <a:pt x="52110" y="1260"/>
                    <a:pt x="52092" y="1263"/>
                    <a:pt x="52075" y="1263"/>
                  </a:cubicBezTo>
                  <a:cubicBezTo>
                    <a:pt x="51938" y="1263"/>
                    <a:pt x="51841" y="1034"/>
                    <a:pt x="51938" y="906"/>
                  </a:cubicBezTo>
                  <a:cubicBezTo>
                    <a:pt x="52045" y="765"/>
                    <a:pt x="52249" y="746"/>
                    <a:pt x="52429" y="744"/>
                  </a:cubicBezTo>
                  <a:cubicBezTo>
                    <a:pt x="52607" y="741"/>
                    <a:pt x="52808" y="735"/>
                    <a:pt x="52930" y="604"/>
                  </a:cubicBezTo>
                  <a:cubicBezTo>
                    <a:pt x="53001" y="476"/>
                    <a:pt x="52881" y="315"/>
                    <a:pt x="52744" y="261"/>
                  </a:cubicBezTo>
                  <a:cubicBezTo>
                    <a:pt x="52607" y="208"/>
                    <a:pt x="52450" y="214"/>
                    <a:pt x="52313" y="161"/>
                  </a:cubicBezTo>
                  <a:cubicBezTo>
                    <a:pt x="52200" y="118"/>
                    <a:pt x="52101" y="36"/>
                    <a:pt x="51981" y="11"/>
                  </a:cubicBezTo>
                  <a:cubicBezTo>
                    <a:pt x="51950" y="3"/>
                    <a:pt x="51918" y="0"/>
                    <a:pt x="518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51"/>
            <p:cNvSpPr/>
            <p:nvPr/>
          </p:nvSpPr>
          <p:spPr>
            <a:xfrm>
              <a:off x="4882353" y="1419777"/>
              <a:ext cx="3151053" cy="1185928"/>
            </a:xfrm>
            <a:custGeom>
              <a:rect b="b" l="l" r="r" t="t"/>
              <a:pathLst>
                <a:path extrusionOk="0" h="41736" w="110894">
                  <a:moveTo>
                    <a:pt x="55552" y="27942"/>
                  </a:moveTo>
                  <a:cubicBezTo>
                    <a:pt x="55564" y="27942"/>
                    <a:pt x="55576" y="27943"/>
                    <a:pt x="55589" y="27945"/>
                  </a:cubicBezTo>
                  <a:cubicBezTo>
                    <a:pt x="55803" y="27972"/>
                    <a:pt x="55910" y="28245"/>
                    <a:pt x="55904" y="28487"/>
                  </a:cubicBezTo>
                  <a:cubicBezTo>
                    <a:pt x="55889" y="28930"/>
                    <a:pt x="55668" y="29335"/>
                    <a:pt x="55456" y="29727"/>
                  </a:cubicBezTo>
                  <a:cubicBezTo>
                    <a:pt x="55276" y="30057"/>
                    <a:pt x="55092" y="30398"/>
                    <a:pt x="55023" y="30768"/>
                  </a:cubicBezTo>
                  <a:cubicBezTo>
                    <a:pt x="54803" y="30768"/>
                    <a:pt x="54580" y="30790"/>
                    <a:pt x="54364" y="30833"/>
                  </a:cubicBezTo>
                  <a:lnTo>
                    <a:pt x="54334" y="30837"/>
                  </a:lnTo>
                  <a:lnTo>
                    <a:pt x="54344" y="30867"/>
                  </a:lnTo>
                  <a:cubicBezTo>
                    <a:pt x="54372" y="30946"/>
                    <a:pt x="54314" y="31036"/>
                    <a:pt x="54246" y="31081"/>
                  </a:cubicBezTo>
                  <a:cubicBezTo>
                    <a:pt x="54194" y="31113"/>
                    <a:pt x="54139" y="31133"/>
                    <a:pt x="54079" y="31154"/>
                  </a:cubicBezTo>
                  <a:cubicBezTo>
                    <a:pt x="54044" y="31165"/>
                    <a:pt x="54012" y="31175"/>
                    <a:pt x="53980" y="31188"/>
                  </a:cubicBezTo>
                  <a:cubicBezTo>
                    <a:pt x="53777" y="31274"/>
                    <a:pt x="53629" y="31443"/>
                    <a:pt x="53487" y="31606"/>
                  </a:cubicBezTo>
                  <a:cubicBezTo>
                    <a:pt x="53410" y="31694"/>
                    <a:pt x="53329" y="31786"/>
                    <a:pt x="53241" y="31863"/>
                  </a:cubicBezTo>
                  <a:cubicBezTo>
                    <a:pt x="52898" y="32161"/>
                    <a:pt x="52427" y="32253"/>
                    <a:pt x="52011" y="32335"/>
                  </a:cubicBezTo>
                  <a:cubicBezTo>
                    <a:pt x="51971" y="32343"/>
                    <a:pt x="51933" y="32349"/>
                    <a:pt x="51900" y="32349"/>
                  </a:cubicBezTo>
                  <a:cubicBezTo>
                    <a:pt x="51880" y="32349"/>
                    <a:pt x="51861" y="32347"/>
                    <a:pt x="51844" y="32341"/>
                  </a:cubicBezTo>
                  <a:cubicBezTo>
                    <a:pt x="51797" y="32326"/>
                    <a:pt x="51763" y="32287"/>
                    <a:pt x="51743" y="32234"/>
                  </a:cubicBezTo>
                  <a:cubicBezTo>
                    <a:pt x="51720" y="32161"/>
                    <a:pt x="51733" y="32073"/>
                    <a:pt x="51773" y="32015"/>
                  </a:cubicBezTo>
                  <a:cubicBezTo>
                    <a:pt x="51840" y="31923"/>
                    <a:pt x="51960" y="31863"/>
                    <a:pt x="52138" y="31833"/>
                  </a:cubicBezTo>
                  <a:cubicBezTo>
                    <a:pt x="52170" y="31827"/>
                    <a:pt x="52202" y="31823"/>
                    <a:pt x="52234" y="31818"/>
                  </a:cubicBezTo>
                  <a:cubicBezTo>
                    <a:pt x="52347" y="31801"/>
                    <a:pt x="52465" y="31786"/>
                    <a:pt x="52572" y="31730"/>
                  </a:cubicBezTo>
                  <a:cubicBezTo>
                    <a:pt x="52789" y="31621"/>
                    <a:pt x="52911" y="31347"/>
                    <a:pt x="52851" y="31111"/>
                  </a:cubicBezTo>
                  <a:cubicBezTo>
                    <a:pt x="53532" y="30846"/>
                    <a:pt x="54091" y="30312"/>
                    <a:pt x="54387" y="29644"/>
                  </a:cubicBezTo>
                  <a:lnTo>
                    <a:pt x="54400" y="29614"/>
                  </a:lnTo>
                  <a:cubicBezTo>
                    <a:pt x="54443" y="29515"/>
                    <a:pt x="54488" y="29412"/>
                    <a:pt x="54569" y="29350"/>
                  </a:cubicBezTo>
                  <a:cubicBezTo>
                    <a:pt x="54608" y="29320"/>
                    <a:pt x="54655" y="29301"/>
                    <a:pt x="54702" y="29282"/>
                  </a:cubicBezTo>
                  <a:cubicBezTo>
                    <a:pt x="54741" y="29264"/>
                    <a:pt x="54781" y="29249"/>
                    <a:pt x="54818" y="29226"/>
                  </a:cubicBezTo>
                  <a:cubicBezTo>
                    <a:pt x="55036" y="29091"/>
                    <a:pt x="55079" y="28812"/>
                    <a:pt x="55116" y="28564"/>
                  </a:cubicBezTo>
                  <a:cubicBezTo>
                    <a:pt x="55120" y="28534"/>
                    <a:pt x="55126" y="28504"/>
                    <a:pt x="55131" y="28474"/>
                  </a:cubicBezTo>
                  <a:cubicBezTo>
                    <a:pt x="55173" y="28210"/>
                    <a:pt x="55331" y="27942"/>
                    <a:pt x="55552" y="27942"/>
                  </a:cubicBezTo>
                  <a:close/>
                  <a:moveTo>
                    <a:pt x="55552" y="27888"/>
                  </a:moveTo>
                  <a:cubicBezTo>
                    <a:pt x="55304" y="27888"/>
                    <a:pt x="55124" y="28178"/>
                    <a:pt x="55077" y="28465"/>
                  </a:cubicBezTo>
                  <a:cubicBezTo>
                    <a:pt x="55073" y="28495"/>
                    <a:pt x="55068" y="28525"/>
                    <a:pt x="55064" y="28557"/>
                  </a:cubicBezTo>
                  <a:cubicBezTo>
                    <a:pt x="55026" y="28804"/>
                    <a:pt x="54987" y="29059"/>
                    <a:pt x="54790" y="29181"/>
                  </a:cubicBezTo>
                  <a:cubicBezTo>
                    <a:pt x="54758" y="29200"/>
                    <a:pt x="54721" y="29215"/>
                    <a:pt x="54683" y="29232"/>
                  </a:cubicBezTo>
                  <a:cubicBezTo>
                    <a:pt x="54634" y="29254"/>
                    <a:pt x="54582" y="29275"/>
                    <a:pt x="54537" y="29307"/>
                  </a:cubicBezTo>
                  <a:cubicBezTo>
                    <a:pt x="54443" y="29378"/>
                    <a:pt x="54396" y="29487"/>
                    <a:pt x="54351" y="29592"/>
                  </a:cubicBezTo>
                  <a:lnTo>
                    <a:pt x="54338" y="29620"/>
                  </a:lnTo>
                  <a:cubicBezTo>
                    <a:pt x="54044" y="30284"/>
                    <a:pt x="53487" y="30813"/>
                    <a:pt x="52808" y="31071"/>
                  </a:cubicBezTo>
                  <a:lnTo>
                    <a:pt x="52785" y="31079"/>
                  </a:lnTo>
                  <a:lnTo>
                    <a:pt x="52793" y="31103"/>
                  </a:lnTo>
                  <a:cubicBezTo>
                    <a:pt x="52860" y="31319"/>
                    <a:pt x="52750" y="31580"/>
                    <a:pt x="52549" y="31683"/>
                  </a:cubicBezTo>
                  <a:cubicBezTo>
                    <a:pt x="52450" y="31733"/>
                    <a:pt x="52337" y="31750"/>
                    <a:pt x="52225" y="31765"/>
                  </a:cubicBezTo>
                  <a:cubicBezTo>
                    <a:pt x="52193" y="31769"/>
                    <a:pt x="52161" y="31775"/>
                    <a:pt x="52129" y="31780"/>
                  </a:cubicBezTo>
                  <a:cubicBezTo>
                    <a:pt x="51936" y="31812"/>
                    <a:pt x="51805" y="31878"/>
                    <a:pt x="51730" y="31983"/>
                  </a:cubicBezTo>
                  <a:cubicBezTo>
                    <a:pt x="51679" y="32056"/>
                    <a:pt x="51664" y="32161"/>
                    <a:pt x="51694" y="32251"/>
                  </a:cubicBezTo>
                  <a:cubicBezTo>
                    <a:pt x="51718" y="32322"/>
                    <a:pt x="51765" y="32371"/>
                    <a:pt x="51829" y="32392"/>
                  </a:cubicBezTo>
                  <a:cubicBezTo>
                    <a:pt x="51853" y="32399"/>
                    <a:pt x="51876" y="32403"/>
                    <a:pt x="51904" y="32403"/>
                  </a:cubicBezTo>
                  <a:cubicBezTo>
                    <a:pt x="51943" y="32403"/>
                    <a:pt x="51981" y="32397"/>
                    <a:pt x="52022" y="32388"/>
                  </a:cubicBezTo>
                  <a:cubicBezTo>
                    <a:pt x="52425" y="32309"/>
                    <a:pt x="52924" y="32210"/>
                    <a:pt x="53275" y="31904"/>
                  </a:cubicBezTo>
                  <a:cubicBezTo>
                    <a:pt x="53367" y="31825"/>
                    <a:pt x="53449" y="31730"/>
                    <a:pt x="53528" y="31640"/>
                  </a:cubicBezTo>
                  <a:cubicBezTo>
                    <a:pt x="53672" y="31475"/>
                    <a:pt x="53809" y="31319"/>
                    <a:pt x="54001" y="31238"/>
                  </a:cubicBezTo>
                  <a:cubicBezTo>
                    <a:pt x="54031" y="31225"/>
                    <a:pt x="54064" y="31214"/>
                    <a:pt x="54096" y="31203"/>
                  </a:cubicBezTo>
                  <a:cubicBezTo>
                    <a:pt x="54156" y="31184"/>
                    <a:pt x="54218" y="31163"/>
                    <a:pt x="54274" y="31126"/>
                  </a:cubicBezTo>
                  <a:cubicBezTo>
                    <a:pt x="54355" y="31073"/>
                    <a:pt x="54419" y="30974"/>
                    <a:pt x="54402" y="30880"/>
                  </a:cubicBezTo>
                  <a:cubicBezTo>
                    <a:pt x="54608" y="30841"/>
                    <a:pt x="54820" y="30822"/>
                    <a:pt x="55030" y="30822"/>
                  </a:cubicBezTo>
                  <a:lnTo>
                    <a:pt x="55068" y="30822"/>
                  </a:lnTo>
                  <a:lnTo>
                    <a:pt x="55071" y="30798"/>
                  </a:lnTo>
                  <a:cubicBezTo>
                    <a:pt x="55135" y="30430"/>
                    <a:pt x="55323" y="30085"/>
                    <a:pt x="55503" y="29753"/>
                  </a:cubicBezTo>
                  <a:cubicBezTo>
                    <a:pt x="55720" y="29354"/>
                    <a:pt x="55943" y="28945"/>
                    <a:pt x="55958" y="28489"/>
                  </a:cubicBezTo>
                  <a:cubicBezTo>
                    <a:pt x="55966" y="28217"/>
                    <a:pt x="55844" y="27925"/>
                    <a:pt x="55595" y="27891"/>
                  </a:cubicBezTo>
                  <a:cubicBezTo>
                    <a:pt x="55581" y="27889"/>
                    <a:pt x="55566" y="27888"/>
                    <a:pt x="55552" y="27888"/>
                  </a:cubicBezTo>
                  <a:close/>
                  <a:moveTo>
                    <a:pt x="51937" y="54"/>
                  </a:moveTo>
                  <a:cubicBezTo>
                    <a:pt x="51966" y="54"/>
                    <a:pt x="51995" y="57"/>
                    <a:pt x="52022" y="62"/>
                  </a:cubicBezTo>
                  <a:cubicBezTo>
                    <a:pt x="52086" y="77"/>
                    <a:pt x="52146" y="110"/>
                    <a:pt x="52208" y="144"/>
                  </a:cubicBezTo>
                  <a:cubicBezTo>
                    <a:pt x="52253" y="167"/>
                    <a:pt x="52300" y="193"/>
                    <a:pt x="52347" y="212"/>
                  </a:cubicBezTo>
                  <a:cubicBezTo>
                    <a:pt x="52418" y="238"/>
                    <a:pt x="52493" y="251"/>
                    <a:pt x="52566" y="262"/>
                  </a:cubicBezTo>
                  <a:cubicBezTo>
                    <a:pt x="52641" y="275"/>
                    <a:pt x="52712" y="285"/>
                    <a:pt x="52778" y="313"/>
                  </a:cubicBezTo>
                  <a:cubicBezTo>
                    <a:pt x="52860" y="343"/>
                    <a:pt x="52930" y="414"/>
                    <a:pt x="52958" y="487"/>
                  </a:cubicBezTo>
                  <a:cubicBezTo>
                    <a:pt x="52969" y="519"/>
                    <a:pt x="52979" y="568"/>
                    <a:pt x="52954" y="615"/>
                  </a:cubicBezTo>
                  <a:cubicBezTo>
                    <a:pt x="52845" y="731"/>
                    <a:pt x="52671" y="742"/>
                    <a:pt x="52474" y="744"/>
                  </a:cubicBezTo>
                  <a:cubicBezTo>
                    <a:pt x="52283" y="744"/>
                    <a:pt x="52075" y="767"/>
                    <a:pt x="51962" y="917"/>
                  </a:cubicBezTo>
                  <a:cubicBezTo>
                    <a:pt x="51906" y="988"/>
                    <a:pt x="51902" y="1097"/>
                    <a:pt x="51949" y="1192"/>
                  </a:cubicBezTo>
                  <a:cubicBezTo>
                    <a:pt x="51988" y="1270"/>
                    <a:pt x="52054" y="1315"/>
                    <a:pt x="52122" y="1315"/>
                  </a:cubicBezTo>
                  <a:cubicBezTo>
                    <a:pt x="52143" y="1315"/>
                    <a:pt x="52164" y="1310"/>
                    <a:pt x="52185" y="1301"/>
                  </a:cubicBezTo>
                  <a:cubicBezTo>
                    <a:pt x="52242" y="1275"/>
                    <a:pt x="52279" y="1224"/>
                    <a:pt x="52313" y="1174"/>
                  </a:cubicBezTo>
                  <a:cubicBezTo>
                    <a:pt x="52347" y="1125"/>
                    <a:pt x="52380" y="1080"/>
                    <a:pt x="52427" y="1063"/>
                  </a:cubicBezTo>
                  <a:cubicBezTo>
                    <a:pt x="52440" y="1059"/>
                    <a:pt x="52454" y="1057"/>
                    <a:pt x="52468" y="1057"/>
                  </a:cubicBezTo>
                  <a:cubicBezTo>
                    <a:pt x="52518" y="1057"/>
                    <a:pt x="52575" y="1079"/>
                    <a:pt x="52620" y="1097"/>
                  </a:cubicBezTo>
                  <a:cubicBezTo>
                    <a:pt x="52977" y="1254"/>
                    <a:pt x="53271" y="1324"/>
                    <a:pt x="53543" y="1324"/>
                  </a:cubicBezTo>
                  <a:cubicBezTo>
                    <a:pt x="53627" y="1324"/>
                    <a:pt x="53708" y="1318"/>
                    <a:pt x="53787" y="1303"/>
                  </a:cubicBezTo>
                  <a:lnTo>
                    <a:pt x="53787" y="1303"/>
                  </a:lnTo>
                  <a:cubicBezTo>
                    <a:pt x="53804" y="1382"/>
                    <a:pt x="53813" y="1466"/>
                    <a:pt x="53766" y="1522"/>
                  </a:cubicBezTo>
                  <a:cubicBezTo>
                    <a:pt x="53742" y="1549"/>
                    <a:pt x="53710" y="1567"/>
                    <a:pt x="53676" y="1586"/>
                  </a:cubicBezTo>
                  <a:cubicBezTo>
                    <a:pt x="53661" y="1594"/>
                    <a:pt x="53644" y="1603"/>
                    <a:pt x="53629" y="1611"/>
                  </a:cubicBezTo>
                  <a:cubicBezTo>
                    <a:pt x="53468" y="1712"/>
                    <a:pt x="53406" y="1905"/>
                    <a:pt x="53354" y="2098"/>
                  </a:cubicBezTo>
                  <a:lnTo>
                    <a:pt x="53346" y="2130"/>
                  </a:lnTo>
                  <a:lnTo>
                    <a:pt x="54514" y="2169"/>
                  </a:lnTo>
                  <a:lnTo>
                    <a:pt x="54514" y="2139"/>
                  </a:lnTo>
                  <a:cubicBezTo>
                    <a:pt x="54507" y="2042"/>
                    <a:pt x="54544" y="1952"/>
                    <a:pt x="54616" y="1877"/>
                  </a:cubicBezTo>
                  <a:cubicBezTo>
                    <a:pt x="54726" y="1761"/>
                    <a:pt x="54916" y="1686"/>
                    <a:pt x="55103" y="1686"/>
                  </a:cubicBezTo>
                  <a:cubicBezTo>
                    <a:pt x="55133" y="1686"/>
                    <a:pt x="55161" y="1689"/>
                    <a:pt x="55191" y="1693"/>
                  </a:cubicBezTo>
                  <a:cubicBezTo>
                    <a:pt x="55349" y="1714"/>
                    <a:pt x="55505" y="1772"/>
                    <a:pt x="55655" y="1828"/>
                  </a:cubicBezTo>
                  <a:cubicBezTo>
                    <a:pt x="55805" y="1881"/>
                    <a:pt x="55960" y="1939"/>
                    <a:pt x="56120" y="1963"/>
                  </a:cubicBezTo>
                  <a:cubicBezTo>
                    <a:pt x="56215" y="1976"/>
                    <a:pt x="56307" y="1978"/>
                    <a:pt x="56384" y="1978"/>
                  </a:cubicBezTo>
                  <a:lnTo>
                    <a:pt x="56482" y="1978"/>
                  </a:lnTo>
                  <a:cubicBezTo>
                    <a:pt x="56515" y="1978"/>
                    <a:pt x="56549" y="1976"/>
                    <a:pt x="56581" y="1976"/>
                  </a:cubicBezTo>
                  <a:cubicBezTo>
                    <a:pt x="56761" y="1976"/>
                    <a:pt x="56911" y="1989"/>
                    <a:pt x="57048" y="2051"/>
                  </a:cubicBezTo>
                  <a:cubicBezTo>
                    <a:pt x="57104" y="2076"/>
                    <a:pt x="57159" y="2111"/>
                    <a:pt x="57213" y="2145"/>
                  </a:cubicBezTo>
                  <a:cubicBezTo>
                    <a:pt x="57314" y="2207"/>
                    <a:pt x="57417" y="2271"/>
                    <a:pt x="57537" y="2284"/>
                  </a:cubicBezTo>
                  <a:lnTo>
                    <a:pt x="57524" y="2603"/>
                  </a:lnTo>
                  <a:lnTo>
                    <a:pt x="57524" y="2603"/>
                  </a:lnTo>
                  <a:lnTo>
                    <a:pt x="57558" y="2597"/>
                  </a:lnTo>
                  <a:cubicBezTo>
                    <a:pt x="57586" y="2591"/>
                    <a:pt x="57614" y="2586"/>
                    <a:pt x="57644" y="2586"/>
                  </a:cubicBezTo>
                  <a:cubicBezTo>
                    <a:pt x="57837" y="2586"/>
                    <a:pt x="58021" y="2713"/>
                    <a:pt x="58087" y="2886"/>
                  </a:cubicBezTo>
                  <a:lnTo>
                    <a:pt x="58091" y="2899"/>
                  </a:lnTo>
                  <a:lnTo>
                    <a:pt x="58443" y="3006"/>
                  </a:lnTo>
                  <a:lnTo>
                    <a:pt x="58443" y="3173"/>
                  </a:lnTo>
                  <a:cubicBezTo>
                    <a:pt x="58331" y="3212"/>
                    <a:pt x="58201" y="3293"/>
                    <a:pt x="58162" y="3394"/>
                  </a:cubicBezTo>
                  <a:cubicBezTo>
                    <a:pt x="58145" y="3443"/>
                    <a:pt x="58151" y="3493"/>
                    <a:pt x="58179" y="3535"/>
                  </a:cubicBezTo>
                  <a:cubicBezTo>
                    <a:pt x="58199" y="3568"/>
                    <a:pt x="58229" y="3589"/>
                    <a:pt x="58256" y="3610"/>
                  </a:cubicBezTo>
                  <a:cubicBezTo>
                    <a:pt x="58284" y="3630"/>
                    <a:pt x="58308" y="3649"/>
                    <a:pt x="58323" y="3673"/>
                  </a:cubicBezTo>
                  <a:cubicBezTo>
                    <a:pt x="58340" y="3703"/>
                    <a:pt x="58342" y="3733"/>
                    <a:pt x="58327" y="3767"/>
                  </a:cubicBezTo>
                  <a:cubicBezTo>
                    <a:pt x="58301" y="3827"/>
                    <a:pt x="58231" y="3883"/>
                    <a:pt x="58158" y="3900"/>
                  </a:cubicBezTo>
                  <a:cubicBezTo>
                    <a:pt x="58117" y="3910"/>
                    <a:pt x="58072" y="3915"/>
                    <a:pt x="58027" y="3919"/>
                  </a:cubicBezTo>
                  <a:cubicBezTo>
                    <a:pt x="57946" y="3928"/>
                    <a:pt x="57860" y="3934"/>
                    <a:pt x="57785" y="3979"/>
                  </a:cubicBezTo>
                  <a:cubicBezTo>
                    <a:pt x="57714" y="4022"/>
                    <a:pt x="57667" y="4092"/>
                    <a:pt x="57622" y="4159"/>
                  </a:cubicBezTo>
                  <a:cubicBezTo>
                    <a:pt x="57573" y="4227"/>
                    <a:pt x="57528" y="4294"/>
                    <a:pt x="57457" y="4328"/>
                  </a:cubicBezTo>
                  <a:cubicBezTo>
                    <a:pt x="57432" y="4341"/>
                    <a:pt x="57402" y="4350"/>
                    <a:pt x="57372" y="4358"/>
                  </a:cubicBezTo>
                  <a:cubicBezTo>
                    <a:pt x="57333" y="4367"/>
                    <a:pt x="57292" y="4377"/>
                    <a:pt x="57254" y="4401"/>
                  </a:cubicBezTo>
                  <a:cubicBezTo>
                    <a:pt x="57194" y="4437"/>
                    <a:pt x="57157" y="4497"/>
                    <a:pt x="57123" y="4557"/>
                  </a:cubicBezTo>
                  <a:cubicBezTo>
                    <a:pt x="57104" y="4587"/>
                    <a:pt x="57087" y="4615"/>
                    <a:pt x="57067" y="4641"/>
                  </a:cubicBezTo>
                  <a:cubicBezTo>
                    <a:pt x="56986" y="4744"/>
                    <a:pt x="56855" y="4795"/>
                    <a:pt x="56742" y="4840"/>
                  </a:cubicBezTo>
                  <a:lnTo>
                    <a:pt x="56048" y="5114"/>
                  </a:lnTo>
                  <a:cubicBezTo>
                    <a:pt x="55857" y="5189"/>
                    <a:pt x="55617" y="5284"/>
                    <a:pt x="55469" y="5468"/>
                  </a:cubicBezTo>
                  <a:cubicBezTo>
                    <a:pt x="55456" y="5485"/>
                    <a:pt x="55441" y="5504"/>
                    <a:pt x="55428" y="5522"/>
                  </a:cubicBezTo>
                  <a:cubicBezTo>
                    <a:pt x="55386" y="5582"/>
                    <a:pt x="55345" y="5637"/>
                    <a:pt x="55285" y="5663"/>
                  </a:cubicBezTo>
                  <a:cubicBezTo>
                    <a:pt x="55257" y="5674"/>
                    <a:pt x="55225" y="5678"/>
                    <a:pt x="55193" y="5684"/>
                  </a:cubicBezTo>
                  <a:cubicBezTo>
                    <a:pt x="55165" y="5686"/>
                    <a:pt x="55135" y="5691"/>
                    <a:pt x="55107" y="5699"/>
                  </a:cubicBezTo>
                  <a:cubicBezTo>
                    <a:pt x="55041" y="5721"/>
                    <a:pt x="54987" y="5764"/>
                    <a:pt x="54936" y="5804"/>
                  </a:cubicBezTo>
                  <a:lnTo>
                    <a:pt x="54906" y="5828"/>
                  </a:lnTo>
                  <a:cubicBezTo>
                    <a:pt x="54696" y="5995"/>
                    <a:pt x="54430" y="6087"/>
                    <a:pt x="54158" y="6087"/>
                  </a:cubicBezTo>
                  <a:lnTo>
                    <a:pt x="54119" y="6087"/>
                  </a:lnTo>
                  <a:cubicBezTo>
                    <a:pt x="54021" y="6087"/>
                    <a:pt x="53920" y="6094"/>
                    <a:pt x="53860" y="6169"/>
                  </a:cubicBezTo>
                  <a:cubicBezTo>
                    <a:pt x="53834" y="6201"/>
                    <a:pt x="53821" y="6237"/>
                    <a:pt x="53809" y="6274"/>
                  </a:cubicBezTo>
                  <a:cubicBezTo>
                    <a:pt x="53802" y="6291"/>
                    <a:pt x="53796" y="6310"/>
                    <a:pt x="53787" y="6327"/>
                  </a:cubicBezTo>
                  <a:cubicBezTo>
                    <a:pt x="53736" y="6438"/>
                    <a:pt x="53614" y="6486"/>
                    <a:pt x="53487" y="6535"/>
                  </a:cubicBezTo>
                  <a:cubicBezTo>
                    <a:pt x="53423" y="6561"/>
                    <a:pt x="53357" y="6586"/>
                    <a:pt x="53297" y="6621"/>
                  </a:cubicBezTo>
                  <a:cubicBezTo>
                    <a:pt x="53089" y="6745"/>
                    <a:pt x="52988" y="6978"/>
                    <a:pt x="52894" y="7227"/>
                  </a:cubicBezTo>
                  <a:cubicBezTo>
                    <a:pt x="52860" y="7315"/>
                    <a:pt x="52851" y="7450"/>
                    <a:pt x="52902" y="7525"/>
                  </a:cubicBezTo>
                  <a:cubicBezTo>
                    <a:pt x="52927" y="7558"/>
                    <a:pt x="52959" y="7577"/>
                    <a:pt x="53000" y="7577"/>
                  </a:cubicBezTo>
                  <a:cubicBezTo>
                    <a:pt x="53006" y="7577"/>
                    <a:pt x="53012" y="7577"/>
                    <a:pt x="53018" y="7576"/>
                  </a:cubicBezTo>
                  <a:cubicBezTo>
                    <a:pt x="53123" y="7561"/>
                    <a:pt x="53138" y="7454"/>
                    <a:pt x="53151" y="7360"/>
                  </a:cubicBezTo>
                  <a:cubicBezTo>
                    <a:pt x="53162" y="7285"/>
                    <a:pt x="53172" y="7206"/>
                    <a:pt x="53222" y="7169"/>
                  </a:cubicBezTo>
                  <a:cubicBezTo>
                    <a:pt x="53256" y="7143"/>
                    <a:pt x="53303" y="7141"/>
                    <a:pt x="53352" y="7141"/>
                  </a:cubicBezTo>
                  <a:cubicBezTo>
                    <a:pt x="53404" y="7141"/>
                    <a:pt x="53457" y="7143"/>
                    <a:pt x="53509" y="7143"/>
                  </a:cubicBezTo>
                  <a:cubicBezTo>
                    <a:pt x="53564" y="7146"/>
                    <a:pt x="53622" y="7148"/>
                    <a:pt x="53678" y="7148"/>
                  </a:cubicBezTo>
                  <a:cubicBezTo>
                    <a:pt x="53813" y="7148"/>
                    <a:pt x="53916" y="7139"/>
                    <a:pt x="54010" y="7122"/>
                  </a:cubicBezTo>
                  <a:cubicBezTo>
                    <a:pt x="54278" y="7075"/>
                    <a:pt x="54531" y="6942"/>
                    <a:pt x="54773" y="6813"/>
                  </a:cubicBezTo>
                  <a:cubicBezTo>
                    <a:pt x="55073" y="6655"/>
                    <a:pt x="55356" y="6505"/>
                    <a:pt x="55662" y="6505"/>
                  </a:cubicBezTo>
                  <a:cubicBezTo>
                    <a:pt x="55713" y="6505"/>
                    <a:pt x="55767" y="6509"/>
                    <a:pt x="55818" y="6520"/>
                  </a:cubicBezTo>
                  <a:cubicBezTo>
                    <a:pt x="55835" y="6522"/>
                    <a:pt x="55855" y="6526"/>
                    <a:pt x="55872" y="6531"/>
                  </a:cubicBezTo>
                  <a:cubicBezTo>
                    <a:pt x="55920" y="6541"/>
                    <a:pt x="55969" y="6551"/>
                    <a:pt x="56019" y="6551"/>
                  </a:cubicBezTo>
                  <a:cubicBezTo>
                    <a:pt x="56034" y="6551"/>
                    <a:pt x="56048" y="6550"/>
                    <a:pt x="56063" y="6548"/>
                  </a:cubicBezTo>
                  <a:cubicBezTo>
                    <a:pt x="56153" y="6535"/>
                    <a:pt x="56245" y="6462"/>
                    <a:pt x="56238" y="6366"/>
                  </a:cubicBezTo>
                  <a:cubicBezTo>
                    <a:pt x="56232" y="6235"/>
                    <a:pt x="56095" y="6216"/>
                    <a:pt x="55973" y="6199"/>
                  </a:cubicBezTo>
                  <a:cubicBezTo>
                    <a:pt x="55919" y="6190"/>
                    <a:pt x="55861" y="6181"/>
                    <a:pt x="55816" y="6164"/>
                  </a:cubicBezTo>
                  <a:cubicBezTo>
                    <a:pt x="55763" y="6143"/>
                    <a:pt x="55718" y="6098"/>
                    <a:pt x="55694" y="6038"/>
                  </a:cubicBezTo>
                  <a:cubicBezTo>
                    <a:pt x="55670" y="5984"/>
                    <a:pt x="55668" y="5926"/>
                    <a:pt x="55688" y="5875"/>
                  </a:cubicBezTo>
                  <a:lnTo>
                    <a:pt x="56347" y="5725"/>
                  </a:lnTo>
                  <a:cubicBezTo>
                    <a:pt x="56372" y="5719"/>
                    <a:pt x="56399" y="5714"/>
                    <a:pt x="56422" y="5714"/>
                  </a:cubicBezTo>
                  <a:cubicBezTo>
                    <a:pt x="56432" y="5714"/>
                    <a:pt x="56440" y="5715"/>
                    <a:pt x="56448" y="5716"/>
                  </a:cubicBezTo>
                  <a:cubicBezTo>
                    <a:pt x="56489" y="5725"/>
                    <a:pt x="56521" y="5755"/>
                    <a:pt x="56560" y="5789"/>
                  </a:cubicBezTo>
                  <a:cubicBezTo>
                    <a:pt x="56750" y="5963"/>
                    <a:pt x="56980" y="6100"/>
                    <a:pt x="57222" y="6184"/>
                  </a:cubicBezTo>
                  <a:cubicBezTo>
                    <a:pt x="57230" y="6308"/>
                    <a:pt x="57322" y="6421"/>
                    <a:pt x="57440" y="6453"/>
                  </a:cubicBezTo>
                  <a:cubicBezTo>
                    <a:pt x="57466" y="6460"/>
                    <a:pt x="57489" y="6464"/>
                    <a:pt x="57515" y="6464"/>
                  </a:cubicBezTo>
                  <a:cubicBezTo>
                    <a:pt x="57622" y="6464"/>
                    <a:pt x="57725" y="6406"/>
                    <a:pt x="57777" y="6319"/>
                  </a:cubicBezTo>
                  <a:cubicBezTo>
                    <a:pt x="57809" y="6263"/>
                    <a:pt x="57822" y="6203"/>
                    <a:pt x="57834" y="6143"/>
                  </a:cubicBezTo>
                  <a:cubicBezTo>
                    <a:pt x="57843" y="6100"/>
                    <a:pt x="57852" y="6061"/>
                    <a:pt x="57867" y="6025"/>
                  </a:cubicBezTo>
                  <a:cubicBezTo>
                    <a:pt x="57893" y="5955"/>
                    <a:pt x="57961" y="5900"/>
                    <a:pt x="58019" y="5900"/>
                  </a:cubicBezTo>
                  <a:cubicBezTo>
                    <a:pt x="58033" y="5900"/>
                    <a:pt x="58046" y="5903"/>
                    <a:pt x="58057" y="5909"/>
                  </a:cubicBezTo>
                  <a:cubicBezTo>
                    <a:pt x="58134" y="6027"/>
                    <a:pt x="58117" y="6188"/>
                    <a:pt x="58087" y="6342"/>
                  </a:cubicBezTo>
                  <a:lnTo>
                    <a:pt x="58085" y="6351"/>
                  </a:lnTo>
                  <a:cubicBezTo>
                    <a:pt x="58055" y="6503"/>
                    <a:pt x="58021" y="6674"/>
                    <a:pt x="58091" y="6822"/>
                  </a:cubicBezTo>
                  <a:cubicBezTo>
                    <a:pt x="58139" y="6918"/>
                    <a:pt x="58250" y="6989"/>
                    <a:pt x="58361" y="6989"/>
                  </a:cubicBezTo>
                  <a:cubicBezTo>
                    <a:pt x="58426" y="6989"/>
                    <a:pt x="58484" y="6963"/>
                    <a:pt x="58520" y="6914"/>
                  </a:cubicBezTo>
                  <a:cubicBezTo>
                    <a:pt x="58578" y="6837"/>
                    <a:pt x="58567" y="6741"/>
                    <a:pt x="58556" y="6648"/>
                  </a:cubicBezTo>
                  <a:cubicBezTo>
                    <a:pt x="58548" y="6573"/>
                    <a:pt x="58539" y="6505"/>
                    <a:pt x="58565" y="6443"/>
                  </a:cubicBezTo>
                  <a:cubicBezTo>
                    <a:pt x="58608" y="6335"/>
                    <a:pt x="58739" y="6297"/>
                    <a:pt x="58844" y="6297"/>
                  </a:cubicBezTo>
                  <a:cubicBezTo>
                    <a:pt x="58850" y="6297"/>
                    <a:pt x="58855" y="6297"/>
                    <a:pt x="58861" y="6297"/>
                  </a:cubicBezTo>
                  <a:cubicBezTo>
                    <a:pt x="58923" y="6299"/>
                    <a:pt x="58989" y="6314"/>
                    <a:pt x="59051" y="6327"/>
                  </a:cubicBezTo>
                  <a:cubicBezTo>
                    <a:pt x="59111" y="6338"/>
                    <a:pt x="59176" y="6353"/>
                    <a:pt x="59240" y="6355"/>
                  </a:cubicBezTo>
                  <a:cubicBezTo>
                    <a:pt x="59256" y="6356"/>
                    <a:pt x="59272" y="6356"/>
                    <a:pt x="59288" y="6356"/>
                  </a:cubicBezTo>
                  <a:cubicBezTo>
                    <a:pt x="59369" y="6356"/>
                    <a:pt x="59448" y="6344"/>
                    <a:pt x="59525" y="6331"/>
                  </a:cubicBezTo>
                  <a:cubicBezTo>
                    <a:pt x="59559" y="6325"/>
                    <a:pt x="59591" y="6321"/>
                    <a:pt x="59625" y="6314"/>
                  </a:cubicBezTo>
                  <a:cubicBezTo>
                    <a:pt x="59698" y="6306"/>
                    <a:pt x="59771" y="6301"/>
                    <a:pt x="59846" y="6301"/>
                  </a:cubicBezTo>
                  <a:cubicBezTo>
                    <a:pt x="60283" y="6301"/>
                    <a:pt x="60716" y="6468"/>
                    <a:pt x="61033" y="6760"/>
                  </a:cubicBezTo>
                  <a:cubicBezTo>
                    <a:pt x="61070" y="6794"/>
                    <a:pt x="61110" y="6811"/>
                    <a:pt x="61162" y="6811"/>
                  </a:cubicBezTo>
                  <a:cubicBezTo>
                    <a:pt x="61220" y="6811"/>
                    <a:pt x="61277" y="6790"/>
                    <a:pt x="61339" y="6768"/>
                  </a:cubicBezTo>
                  <a:cubicBezTo>
                    <a:pt x="61403" y="6749"/>
                    <a:pt x="61468" y="6729"/>
                    <a:pt x="61526" y="6729"/>
                  </a:cubicBezTo>
                  <a:cubicBezTo>
                    <a:pt x="61543" y="6729"/>
                    <a:pt x="61560" y="6730"/>
                    <a:pt x="61575" y="6734"/>
                  </a:cubicBezTo>
                  <a:cubicBezTo>
                    <a:pt x="61629" y="6749"/>
                    <a:pt x="61676" y="6783"/>
                    <a:pt x="61723" y="6820"/>
                  </a:cubicBezTo>
                  <a:cubicBezTo>
                    <a:pt x="61738" y="6831"/>
                    <a:pt x="61755" y="6843"/>
                    <a:pt x="61770" y="6854"/>
                  </a:cubicBezTo>
                  <a:cubicBezTo>
                    <a:pt x="61864" y="6921"/>
                    <a:pt x="61972" y="6966"/>
                    <a:pt x="62074" y="7008"/>
                  </a:cubicBezTo>
                  <a:cubicBezTo>
                    <a:pt x="62417" y="7150"/>
                    <a:pt x="62771" y="7295"/>
                    <a:pt x="63150" y="7321"/>
                  </a:cubicBezTo>
                  <a:cubicBezTo>
                    <a:pt x="63195" y="7323"/>
                    <a:pt x="63240" y="7325"/>
                    <a:pt x="63287" y="7325"/>
                  </a:cubicBezTo>
                  <a:cubicBezTo>
                    <a:pt x="63484" y="7325"/>
                    <a:pt x="63688" y="7300"/>
                    <a:pt x="63883" y="7274"/>
                  </a:cubicBezTo>
                  <a:cubicBezTo>
                    <a:pt x="64073" y="7250"/>
                    <a:pt x="64268" y="7225"/>
                    <a:pt x="64455" y="7225"/>
                  </a:cubicBezTo>
                  <a:cubicBezTo>
                    <a:pt x="64710" y="7225"/>
                    <a:pt x="64909" y="7272"/>
                    <a:pt x="65082" y="7373"/>
                  </a:cubicBezTo>
                  <a:lnTo>
                    <a:pt x="65106" y="7385"/>
                  </a:lnTo>
                  <a:lnTo>
                    <a:pt x="65119" y="7362"/>
                  </a:lnTo>
                  <a:cubicBezTo>
                    <a:pt x="65175" y="7265"/>
                    <a:pt x="65147" y="7158"/>
                    <a:pt x="65119" y="7056"/>
                  </a:cubicBezTo>
                  <a:cubicBezTo>
                    <a:pt x="65097" y="6974"/>
                    <a:pt x="65076" y="6891"/>
                    <a:pt x="65095" y="6816"/>
                  </a:cubicBezTo>
                  <a:cubicBezTo>
                    <a:pt x="65138" y="6663"/>
                    <a:pt x="65329" y="6610"/>
                    <a:pt x="65481" y="6610"/>
                  </a:cubicBezTo>
                  <a:lnTo>
                    <a:pt x="65494" y="6610"/>
                  </a:lnTo>
                  <a:cubicBezTo>
                    <a:pt x="65764" y="6614"/>
                    <a:pt x="66027" y="6715"/>
                    <a:pt x="66280" y="6813"/>
                  </a:cubicBezTo>
                  <a:cubicBezTo>
                    <a:pt x="66544" y="6915"/>
                    <a:pt x="66818" y="7020"/>
                    <a:pt x="67102" y="7020"/>
                  </a:cubicBezTo>
                  <a:cubicBezTo>
                    <a:pt x="67113" y="7020"/>
                    <a:pt x="67124" y="7019"/>
                    <a:pt x="67135" y="7019"/>
                  </a:cubicBezTo>
                  <a:cubicBezTo>
                    <a:pt x="67141" y="7128"/>
                    <a:pt x="67191" y="7235"/>
                    <a:pt x="67276" y="7325"/>
                  </a:cubicBezTo>
                  <a:cubicBezTo>
                    <a:pt x="67382" y="7433"/>
                    <a:pt x="67530" y="7493"/>
                    <a:pt x="67671" y="7493"/>
                  </a:cubicBezTo>
                  <a:cubicBezTo>
                    <a:pt x="67736" y="7493"/>
                    <a:pt x="67798" y="7480"/>
                    <a:pt x="67855" y="7454"/>
                  </a:cubicBezTo>
                  <a:cubicBezTo>
                    <a:pt x="67895" y="7433"/>
                    <a:pt x="67936" y="7407"/>
                    <a:pt x="67977" y="7381"/>
                  </a:cubicBezTo>
                  <a:cubicBezTo>
                    <a:pt x="68056" y="7330"/>
                    <a:pt x="68135" y="7284"/>
                    <a:pt x="68210" y="7284"/>
                  </a:cubicBezTo>
                  <a:cubicBezTo>
                    <a:pt x="68227" y="7284"/>
                    <a:pt x="68243" y="7286"/>
                    <a:pt x="68260" y="7291"/>
                  </a:cubicBezTo>
                  <a:cubicBezTo>
                    <a:pt x="68326" y="7310"/>
                    <a:pt x="68371" y="7366"/>
                    <a:pt x="68420" y="7426"/>
                  </a:cubicBezTo>
                  <a:cubicBezTo>
                    <a:pt x="68438" y="7445"/>
                    <a:pt x="68455" y="7465"/>
                    <a:pt x="68472" y="7484"/>
                  </a:cubicBezTo>
                  <a:cubicBezTo>
                    <a:pt x="68500" y="7514"/>
                    <a:pt x="68532" y="7542"/>
                    <a:pt x="68562" y="7570"/>
                  </a:cubicBezTo>
                  <a:cubicBezTo>
                    <a:pt x="68613" y="7615"/>
                    <a:pt x="68663" y="7658"/>
                    <a:pt x="68695" y="7711"/>
                  </a:cubicBezTo>
                  <a:cubicBezTo>
                    <a:pt x="68727" y="7760"/>
                    <a:pt x="68735" y="7831"/>
                    <a:pt x="68720" y="7883"/>
                  </a:cubicBezTo>
                  <a:cubicBezTo>
                    <a:pt x="68712" y="7906"/>
                    <a:pt x="68695" y="7938"/>
                    <a:pt x="68658" y="7955"/>
                  </a:cubicBezTo>
                  <a:lnTo>
                    <a:pt x="68596" y="7981"/>
                  </a:lnTo>
                  <a:lnTo>
                    <a:pt x="69112" y="8163"/>
                  </a:lnTo>
                  <a:cubicBezTo>
                    <a:pt x="69140" y="8187"/>
                    <a:pt x="69136" y="8219"/>
                    <a:pt x="69130" y="8242"/>
                  </a:cubicBezTo>
                  <a:cubicBezTo>
                    <a:pt x="69110" y="8294"/>
                    <a:pt x="69052" y="8350"/>
                    <a:pt x="68986" y="8350"/>
                  </a:cubicBezTo>
                  <a:cubicBezTo>
                    <a:pt x="68913" y="8350"/>
                    <a:pt x="68845" y="8315"/>
                    <a:pt x="68772" y="8279"/>
                  </a:cubicBezTo>
                  <a:cubicBezTo>
                    <a:pt x="68737" y="8260"/>
                    <a:pt x="68701" y="8242"/>
                    <a:pt x="68665" y="8227"/>
                  </a:cubicBezTo>
                  <a:cubicBezTo>
                    <a:pt x="68626" y="8212"/>
                    <a:pt x="68583" y="8206"/>
                    <a:pt x="68540" y="8206"/>
                  </a:cubicBezTo>
                  <a:cubicBezTo>
                    <a:pt x="68427" y="8206"/>
                    <a:pt x="68345" y="8257"/>
                    <a:pt x="68326" y="8341"/>
                  </a:cubicBezTo>
                  <a:cubicBezTo>
                    <a:pt x="68294" y="8478"/>
                    <a:pt x="68448" y="8581"/>
                    <a:pt x="68515" y="8626"/>
                  </a:cubicBezTo>
                  <a:cubicBezTo>
                    <a:pt x="68947" y="8913"/>
                    <a:pt x="69290" y="9339"/>
                    <a:pt x="69481" y="9826"/>
                  </a:cubicBezTo>
                  <a:lnTo>
                    <a:pt x="69483" y="9832"/>
                  </a:lnTo>
                  <a:lnTo>
                    <a:pt x="69490" y="9836"/>
                  </a:lnTo>
                  <a:cubicBezTo>
                    <a:pt x="69663" y="9952"/>
                    <a:pt x="69860" y="10034"/>
                    <a:pt x="70064" y="10070"/>
                  </a:cubicBezTo>
                  <a:lnTo>
                    <a:pt x="70154" y="10267"/>
                  </a:lnTo>
                  <a:lnTo>
                    <a:pt x="70158" y="10274"/>
                  </a:lnTo>
                  <a:lnTo>
                    <a:pt x="70164" y="10278"/>
                  </a:lnTo>
                  <a:cubicBezTo>
                    <a:pt x="70322" y="10382"/>
                    <a:pt x="70514" y="10439"/>
                    <a:pt x="70705" y="10439"/>
                  </a:cubicBezTo>
                  <a:cubicBezTo>
                    <a:pt x="70730" y="10439"/>
                    <a:pt x="70755" y="10438"/>
                    <a:pt x="70779" y="10436"/>
                  </a:cubicBezTo>
                  <a:lnTo>
                    <a:pt x="70814" y="10432"/>
                  </a:lnTo>
                  <a:lnTo>
                    <a:pt x="70689" y="10096"/>
                  </a:lnTo>
                  <a:cubicBezTo>
                    <a:pt x="70976" y="9980"/>
                    <a:pt x="71186" y="9680"/>
                    <a:pt x="71197" y="9369"/>
                  </a:cubicBezTo>
                  <a:cubicBezTo>
                    <a:pt x="71263" y="9329"/>
                    <a:pt x="71341" y="9309"/>
                    <a:pt x="71431" y="9309"/>
                  </a:cubicBezTo>
                  <a:cubicBezTo>
                    <a:pt x="71585" y="9309"/>
                    <a:pt x="71754" y="9369"/>
                    <a:pt x="71915" y="9429"/>
                  </a:cubicBezTo>
                  <a:cubicBezTo>
                    <a:pt x="72461" y="9635"/>
                    <a:pt x="73029" y="9791"/>
                    <a:pt x="73603" y="9890"/>
                  </a:cubicBezTo>
                  <a:cubicBezTo>
                    <a:pt x="73734" y="9914"/>
                    <a:pt x="73905" y="9939"/>
                    <a:pt x="74079" y="9939"/>
                  </a:cubicBezTo>
                  <a:cubicBezTo>
                    <a:pt x="74310" y="9939"/>
                    <a:pt x="74497" y="9894"/>
                    <a:pt x="74653" y="9800"/>
                  </a:cubicBezTo>
                  <a:cubicBezTo>
                    <a:pt x="74666" y="9791"/>
                    <a:pt x="74679" y="9783"/>
                    <a:pt x="74689" y="9776"/>
                  </a:cubicBezTo>
                  <a:cubicBezTo>
                    <a:pt x="74745" y="9740"/>
                    <a:pt x="74796" y="9708"/>
                    <a:pt x="74863" y="9706"/>
                  </a:cubicBezTo>
                  <a:cubicBezTo>
                    <a:pt x="74916" y="9706"/>
                    <a:pt x="74972" y="9731"/>
                    <a:pt x="75028" y="9757"/>
                  </a:cubicBezTo>
                  <a:cubicBezTo>
                    <a:pt x="75084" y="9783"/>
                    <a:pt x="75141" y="9811"/>
                    <a:pt x="75199" y="9811"/>
                  </a:cubicBezTo>
                  <a:cubicBezTo>
                    <a:pt x="75229" y="9811"/>
                    <a:pt x="75257" y="9802"/>
                    <a:pt x="75283" y="9789"/>
                  </a:cubicBezTo>
                  <a:cubicBezTo>
                    <a:pt x="75326" y="9766"/>
                    <a:pt x="75351" y="9725"/>
                    <a:pt x="75377" y="9686"/>
                  </a:cubicBezTo>
                  <a:cubicBezTo>
                    <a:pt x="75390" y="9665"/>
                    <a:pt x="75405" y="9644"/>
                    <a:pt x="75420" y="9626"/>
                  </a:cubicBezTo>
                  <a:cubicBezTo>
                    <a:pt x="75467" y="9579"/>
                    <a:pt x="75525" y="9558"/>
                    <a:pt x="75613" y="9558"/>
                  </a:cubicBezTo>
                  <a:cubicBezTo>
                    <a:pt x="75666" y="9558"/>
                    <a:pt x="75720" y="9564"/>
                    <a:pt x="75780" y="9573"/>
                  </a:cubicBezTo>
                  <a:cubicBezTo>
                    <a:pt x="75842" y="9580"/>
                    <a:pt x="75908" y="9588"/>
                    <a:pt x="75968" y="9588"/>
                  </a:cubicBezTo>
                  <a:cubicBezTo>
                    <a:pt x="75998" y="9588"/>
                    <a:pt x="76026" y="9586"/>
                    <a:pt x="76052" y="9582"/>
                  </a:cubicBezTo>
                  <a:cubicBezTo>
                    <a:pt x="76202" y="9554"/>
                    <a:pt x="76315" y="9449"/>
                    <a:pt x="76438" y="9322"/>
                  </a:cubicBezTo>
                  <a:lnTo>
                    <a:pt x="76712" y="9039"/>
                  </a:lnTo>
                  <a:lnTo>
                    <a:pt x="76650" y="9039"/>
                  </a:lnTo>
                  <a:cubicBezTo>
                    <a:pt x="76455" y="9037"/>
                    <a:pt x="76264" y="8900"/>
                    <a:pt x="76198" y="8716"/>
                  </a:cubicBezTo>
                  <a:cubicBezTo>
                    <a:pt x="76322" y="8686"/>
                    <a:pt x="76459" y="8607"/>
                    <a:pt x="76498" y="8508"/>
                  </a:cubicBezTo>
                  <a:cubicBezTo>
                    <a:pt x="76517" y="8459"/>
                    <a:pt x="76510" y="8410"/>
                    <a:pt x="76476" y="8365"/>
                  </a:cubicBezTo>
                  <a:cubicBezTo>
                    <a:pt x="76444" y="8322"/>
                    <a:pt x="76395" y="8302"/>
                    <a:pt x="76345" y="8285"/>
                  </a:cubicBezTo>
                  <a:cubicBezTo>
                    <a:pt x="76311" y="8270"/>
                    <a:pt x="76279" y="8260"/>
                    <a:pt x="76253" y="8238"/>
                  </a:cubicBezTo>
                  <a:cubicBezTo>
                    <a:pt x="76210" y="8202"/>
                    <a:pt x="76204" y="8152"/>
                    <a:pt x="76206" y="8118"/>
                  </a:cubicBezTo>
                  <a:cubicBezTo>
                    <a:pt x="76210" y="8047"/>
                    <a:pt x="76251" y="7975"/>
                    <a:pt x="76309" y="7938"/>
                  </a:cubicBezTo>
                  <a:cubicBezTo>
                    <a:pt x="76395" y="7880"/>
                    <a:pt x="76506" y="7872"/>
                    <a:pt x="76592" y="7872"/>
                  </a:cubicBezTo>
                  <a:cubicBezTo>
                    <a:pt x="76624" y="7872"/>
                    <a:pt x="76654" y="7874"/>
                    <a:pt x="76684" y="7874"/>
                  </a:cubicBezTo>
                  <a:cubicBezTo>
                    <a:pt x="76738" y="7876"/>
                    <a:pt x="76789" y="7887"/>
                    <a:pt x="76838" y="7895"/>
                  </a:cubicBezTo>
                  <a:cubicBezTo>
                    <a:pt x="76895" y="7904"/>
                    <a:pt x="76952" y="7912"/>
                    <a:pt x="77006" y="7912"/>
                  </a:cubicBezTo>
                  <a:cubicBezTo>
                    <a:pt x="77053" y="7912"/>
                    <a:pt x="77099" y="7906"/>
                    <a:pt x="77142" y="7891"/>
                  </a:cubicBezTo>
                  <a:lnTo>
                    <a:pt x="77160" y="7883"/>
                  </a:lnTo>
                  <a:lnTo>
                    <a:pt x="77160" y="7863"/>
                  </a:lnTo>
                  <a:cubicBezTo>
                    <a:pt x="77157" y="7805"/>
                    <a:pt x="77127" y="7754"/>
                    <a:pt x="77100" y="7707"/>
                  </a:cubicBezTo>
                  <a:cubicBezTo>
                    <a:pt x="77076" y="7666"/>
                    <a:pt x="77055" y="7628"/>
                    <a:pt x="77048" y="7585"/>
                  </a:cubicBezTo>
                  <a:cubicBezTo>
                    <a:pt x="77031" y="7475"/>
                    <a:pt x="77138" y="7379"/>
                    <a:pt x="77243" y="7362"/>
                  </a:cubicBezTo>
                  <a:cubicBezTo>
                    <a:pt x="77262" y="7358"/>
                    <a:pt x="77282" y="7355"/>
                    <a:pt x="77301" y="7355"/>
                  </a:cubicBezTo>
                  <a:cubicBezTo>
                    <a:pt x="77402" y="7355"/>
                    <a:pt x="77500" y="7396"/>
                    <a:pt x="77584" y="7435"/>
                  </a:cubicBezTo>
                  <a:lnTo>
                    <a:pt x="77635" y="7460"/>
                  </a:lnTo>
                  <a:cubicBezTo>
                    <a:pt x="77730" y="7505"/>
                    <a:pt x="77830" y="7553"/>
                    <a:pt x="77937" y="7565"/>
                  </a:cubicBezTo>
                  <a:cubicBezTo>
                    <a:pt x="77960" y="7568"/>
                    <a:pt x="77983" y="7569"/>
                    <a:pt x="78006" y="7569"/>
                  </a:cubicBezTo>
                  <a:cubicBezTo>
                    <a:pt x="78068" y="7569"/>
                    <a:pt x="78130" y="7560"/>
                    <a:pt x="78190" y="7553"/>
                  </a:cubicBezTo>
                  <a:lnTo>
                    <a:pt x="78233" y="7546"/>
                  </a:lnTo>
                  <a:cubicBezTo>
                    <a:pt x="78351" y="7530"/>
                    <a:pt x="78472" y="7522"/>
                    <a:pt x="78592" y="7522"/>
                  </a:cubicBezTo>
                  <a:cubicBezTo>
                    <a:pt x="78631" y="7522"/>
                    <a:pt x="78670" y="7523"/>
                    <a:pt x="78709" y="7525"/>
                  </a:cubicBezTo>
                  <a:cubicBezTo>
                    <a:pt x="78826" y="7531"/>
                    <a:pt x="78961" y="7546"/>
                    <a:pt x="79062" y="7621"/>
                  </a:cubicBezTo>
                  <a:cubicBezTo>
                    <a:pt x="79152" y="7690"/>
                    <a:pt x="79206" y="7829"/>
                    <a:pt x="79144" y="7928"/>
                  </a:cubicBezTo>
                  <a:lnTo>
                    <a:pt x="79116" y="7970"/>
                  </a:lnTo>
                  <a:lnTo>
                    <a:pt x="79167" y="7968"/>
                  </a:lnTo>
                  <a:cubicBezTo>
                    <a:pt x="79199" y="7966"/>
                    <a:pt x="79231" y="7964"/>
                    <a:pt x="79264" y="7964"/>
                  </a:cubicBezTo>
                  <a:cubicBezTo>
                    <a:pt x="79328" y="7964"/>
                    <a:pt x="79379" y="7973"/>
                    <a:pt x="79422" y="7990"/>
                  </a:cubicBezTo>
                  <a:cubicBezTo>
                    <a:pt x="79491" y="8017"/>
                    <a:pt x="79559" y="8090"/>
                    <a:pt x="79548" y="8167"/>
                  </a:cubicBezTo>
                  <a:cubicBezTo>
                    <a:pt x="79546" y="8174"/>
                    <a:pt x="79546" y="8180"/>
                    <a:pt x="79544" y="8187"/>
                  </a:cubicBezTo>
                  <a:cubicBezTo>
                    <a:pt x="79540" y="8208"/>
                    <a:pt x="79536" y="8234"/>
                    <a:pt x="79546" y="8260"/>
                  </a:cubicBezTo>
                  <a:cubicBezTo>
                    <a:pt x="79561" y="8298"/>
                    <a:pt x="79604" y="8313"/>
                    <a:pt x="79628" y="8322"/>
                  </a:cubicBezTo>
                  <a:cubicBezTo>
                    <a:pt x="79887" y="8416"/>
                    <a:pt x="80157" y="8474"/>
                    <a:pt x="80431" y="8497"/>
                  </a:cubicBezTo>
                  <a:cubicBezTo>
                    <a:pt x="80457" y="8517"/>
                    <a:pt x="80461" y="8547"/>
                    <a:pt x="80459" y="8570"/>
                  </a:cubicBezTo>
                  <a:cubicBezTo>
                    <a:pt x="80453" y="8626"/>
                    <a:pt x="80405" y="8686"/>
                    <a:pt x="80354" y="8705"/>
                  </a:cubicBezTo>
                  <a:cubicBezTo>
                    <a:pt x="80309" y="8720"/>
                    <a:pt x="80260" y="8722"/>
                    <a:pt x="80223" y="8722"/>
                  </a:cubicBezTo>
                  <a:cubicBezTo>
                    <a:pt x="80202" y="8722"/>
                    <a:pt x="80183" y="8722"/>
                    <a:pt x="80161" y="8720"/>
                  </a:cubicBezTo>
                  <a:cubicBezTo>
                    <a:pt x="80139" y="8720"/>
                    <a:pt x="80116" y="8720"/>
                    <a:pt x="80094" y="8720"/>
                  </a:cubicBezTo>
                  <a:cubicBezTo>
                    <a:pt x="80071" y="8720"/>
                    <a:pt x="80049" y="8720"/>
                    <a:pt x="80026" y="8722"/>
                  </a:cubicBezTo>
                  <a:cubicBezTo>
                    <a:pt x="79945" y="8733"/>
                    <a:pt x="79863" y="8780"/>
                    <a:pt x="79825" y="8842"/>
                  </a:cubicBezTo>
                  <a:cubicBezTo>
                    <a:pt x="79797" y="8885"/>
                    <a:pt x="79791" y="8930"/>
                    <a:pt x="79806" y="8973"/>
                  </a:cubicBezTo>
                  <a:lnTo>
                    <a:pt x="79812" y="8994"/>
                  </a:lnTo>
                  <a:lnTo>
                    <a:pt x="79836" y="8990"/>
                  </a:lnTo>
                  <a:cubicBezTo>
                    <a:pt x="79874" y="8986"/>
                    <a:pt x="79915" y="8982"/>
                    <a:pt x="79951" y="8982"/>
                  </a:cubicBezTo>
                  <a:cubicBezTo>
                    <a:pt x="80037" y="8982"/>
                    <a:pt x="80183" y="8999"/>
                    <a:pt x="80206" y="9114"/>
                  </a:cubicBezTo>
                  <a:cubicBezTo>
                    <a:pt x="80213" y="9147"/>
                    <a:pt x="80208" y="9187"/>
                    <a:pt x="80204" y="9226"/>
                  </a:cubicBezTo>
                  <a:cubicBezTo>
                    <a:pt x="80196" y="9303"/>
                    <a:pt x="80187" y="9389"/>
                    <a:pt x="80262" y="9427"/>
                  </a:cubicBezTo>
                  <a:cubicBezTo>
                    <a:pt x="80290" y="9442"/>
                    <a:pt x="80320" y="9444"/>
                    <a:pt x="80352" y="9444"/>
                  </a:cubicBezTo>
                  <a:cubicBezTo>
                    <a:pt x="80440" y="9444"/>
                    <a:pt x="80523" y="9440"/>
                    <a:pt x="80600" y="9406"/>
                  </a:cubicBezTo>
                  <a:cubicBezTo>
                    <a:pt x="80675" y="9372"/>
                    <a:pt x="80750" y="9290"/>
                    <a:pt x="80744" y="9192"/>
                  </a:cubicBezTo>
                  <a:cubicBezTo>
                    <a:pt x="80742" y="9177"/>
                    <a:pt x="80740" y="9162"/>
                    <a:pt x="80735" y="9147"/>
                  </a:cubicBezTo>
                  <a:cubicBezTo>
                    <a:pt x="80731" y="9125"/>
                    <a:pt x="80727" y="9104"/>
                    <a:pt x="80731" y="9087"/>
                  </a:cubicBezTo>
                  <a:cubicBezTo>
                    <a:pt x="80742" y="9042"/>
                    <a:pt x="80789" y="9035"/>
                    <a:pt x="80864" y="9029"/>
                  </a:cubicBezTo>
                  <a:cubicBezTo>
                    <a:pt x="80924" y="9022"/>
                    <a:pt x="80988" y="9016"/>
                    <a:pt x="81035" y="8977"/>
                  </a:cubicBezTo>
                  <a:cubicBezTo>
                    <a:pt x="81070" y="8949"/>
                    <a:pt x="81087" y="8909"/>
                    <a:pt x="81100" y="8868"/>
                  </a:cubicBezTo>
                  <a:cubicBezTo>
                    <a:pt x="81142" y="8742"/>
                    <a:pt x="81172" y="8611"/>
                    <a:pt x="81190" y="8480"/>
                  </a:cubicBezTo>
                  <a:lnTo>
                    <a:pt x="81192" y="8467"/>
                  </a:lnTo>
                  <a:cubicBezTo>
                    <a:pt x="81196" y="8427"/>
                    <a:pt x="81200" y="8388"/>
                    <a:pt x="81215" y="8356"/>
                  </a:cubicBezTo>
                  <a:cubicBezTo>
                    <a:pt x="81243" y="8298"/>
                    <a:pt x="81310" y="8277"/>
                    <a:pt x="81359" y="8277"/>
                  </a:cubicBezTo>
                  <a:cubicBezTo>
                    <a:pt x="81412" y="8277"/>
                    <a:pt x="81477" y="8298"/>
                    <a:pt x="81505" y="8358"/>
                  </a:cubicBezTo>
                  <a:cubicBezTo>
                    <a:pt x="81526" y="8403"/>
                    <a:pt x="81528" y="8461"/>
                    <a:pt x="81530" y="8517"/>
                  </a:cubicBezTo>
                  <a:cubicBezTo>
                    <a:pt x="81535" y="8609"/>
                    <a:pt x="81539" y="8703"/>
                    <a:pt x="81622" y="8750"/>
                  </a:cubicBezTo>
                  <a:cubicBezTo>
                    <a:pt x="81659" y="8770"/>
                    <a:pt x="81700" y="8774"/>
                    <a:pt x="81738" y="8776"/>
                  </a:cubicBezTo>
                  <a:cubicBezTo>
                    <a:pt x="81760" y="8776"/>
                    <a:pt x="81781" y="8778"/>
                    <a:pt x="81802" y="8782"/>
                  </a:cubicBezTo>
                  <a:cubicBezTo>
                    <a:pt x="81858" y="8797"/>
                    <a:pt x="81903" y="8838"/>
                    <a:pt x="81950" y="8883"/>
                  </a:cubicBezTo>
                  <a:cubicBezTo>
                    <a:pt x="81995" y="8926"/>
                    <a:pt x="82042" y="8969"/>
                    <a:pt x="82102" y="8992"/>
                  </a:cubicBezTo>
                  <a:cubicBezTo>
                    <a:pt x="82130" y="9001"/>
                    <a:pt x="82160" y="9007"/>
                    <a:pt x="82190" y="9007"/>
                  </a:cubicBezTo>
                  <a:cubicBezTo>
                    <a:pt x="82293" y="9007"/>
                    <a:pt x="82394" y="8949"/>
                    <a:pt x="82484" y="8898"/>
                  </a:cubicBezTo>
                  <a:lnTo>
                    <a:pt x="82518" y="8879"/>
                  </a:lnTo>
                  <a:cubicBezTo>
                    <a:pt x="82728" y="8764"/>
                    <a:pt x="82965" y="8704"/>
                    <a:pt x="83204" y="8704"/>
                  </a:cubicBezTo>
                  <a:cubicBezTo>
                    <a:pt x="83224" y="8704"/>
                    <a:pt x="83244" y="8704"/>
                    <a:pt x="83264" y="8705"/>
                  </a:cubicBezTo>
                  <a:cubicBezTo>
                    <a:pt x="83283" y="8735"/>
                    <a:pt x="83291" y="8776"/>
                    <a:pt x="83283" y="8814"/>
                  </a:cubicBezTo>
                  <a:cubicBezTo>
                    <a:pt x="83272" y="8857"/>
                    <a:pt x="83246" y="8894"/>
                    <a:pt x="83212" y="8913"/>
                  </a:cubicBezTo>
                  <a:cubicBezTo>
                    <a:pt x="83186" y="8926"/>
                    <a:pt x="83156" y="8930"/>
                    <a:pt x="83124" y="8937"/>
                  </a:cubicBezTo>
                  <a:cubicBezTo>
                    <a:pt x="83099" y="8941"/>
                    <a:pt x="83073" y="8945"/>
                    <a:pt x="83047" y="8954"/>
                  </a:cubicBezTo>
                  <a:cubicBezTo>
                    <a:pt x="83004" y="8967"/>
                    <a:pt x="82968" y="9001"/>
                    <a:pt x="82951" y="9037"/>
                  </a:cubicBezTo>
                  <a:cubicBezTo>
                    <a:pt x="82938" y="9065"/>
                    <a:pt x="82938" y="9093"/>
                    <a:pt x="82949" y="9117"/>
                  </a:cubicBezTo>
                  <a:cubicBezTo>
                    <a:pt x="82961" y="9147"/>
                    <a:pt x="82987" y="9170"/>
                    <a:pt x="83026" y="9183"/>
                  </a:cubicBezTo>
                  <a:cubicBezTo>
                    <a:pt x="83057" y="9195"/>
                    <a:pt x="83093" y="9199"/>
                    <a:pt x="83132" y="9199"/>
                  </a:cubicBezTo>
                  <a:cubicBezTo>
                    <a:pt x="83184" y="9199"/>
                    <a:pt x="83239" y="9192"/>
                    <a:pt x="83291" y="9183"/>
                  </a:cubicBezTo>
                  <a:cubicBezTo>
                    <a:pt x="83339" y="9174"/>
                    <a:pt x="83386" y="9166"/>
                    <a:pt x="83426" y="9166"/>
                  </a:cubicBezTo>
                  <a:cubicBezTo>
                    <a:pt x="83486" y="9166"/>
                    <a:pt x="83525" y="9183"/>
                    <a:pt x="83553" y="9222"/>
                  </a:cubicBezTo>
                  <a:cubicBezTo>
                    <a:pt x="83572" y="9247"/>
                    <a:pt x="83581" y="9282"/>
                    <a:pt x="83589" y="9318"/>
                  </a:cubicBezTo>
                  <a:cubicBezTo>
                    <a:pt x="83602" y="9367"/>
                    <a:pt x="83615" y="9417"/>
                    <a:pt x="83653" y="9453"/>
                  </a:cubicBezTo>
                  <a:cubicBezTo>
                    <a:pt x="83686" y="9483"/>
                    <a:pt x="83728" y="9498"/>
                    <a:pt x="83784" y="9498"/>
                  </a:cubicBezTo>
                  <a:cubicBezTo>
                    <a:pt x="83818" y="9498"/>
                    <a:pt x="83855" y="9494"/>
                    <a:pt x="83889" y="9487"/>
                  </a:cubicBezTo>
                  <a:cubicBezTo>
                    <a:pt x="83923" y="9483"/>
                    <a:pt x="83958" y="9477"/>
                    <a:pt x="83988" y="9477"/>
                  </a:cubicBezTo>
                  <a:cubicBezTo>
                    <a:pt x="84031" y="9477"/>
                    <a:pt x="84058" y="9487"/>
                    <a:pt x="84082" y="9509"/>
                  </a:cubicBezTo>
                  <a:cubicBezTo>
                    <a:pt x="84103" y="9528"/>
                    <a:pt x="84118" y="9562"/>
                    <a:pt x="84133" y="9594"/>
                  </a:cubicBezTo>
                  <a:cubicBezTo>
                    <a:pt x="84161" y="9650"/>
                    <a:pt x="84191" y="9714"/>
                    <a:pt x="84264" y="9714"/>
                  </a:cubicBezTo>
                  <a:cubicBezTo>
                    <a:pt x="84305" y="9712"/>
                    <a:pt x="84337" y="9689"/>
                    <a:pt x="84365" y="9665"/>
                  </a:cubicBezTo>
                  <a:cubicBezTo>
                    <a:pt x="84369" y="9661"/>
                    <a:pt x="84376" y="9656"/>
                    <a:pt x="84380" y="9652"/>
                  </a:cubicBezTo>
                  <a:cubicBezTo>
                    <a:pt x="84423" y="9620"/>
                    <a:pt x="84476" y="9603"/>
                    <a:pt x="84534" y="9603"/>
                  </a:cubicBezTo>
                  <a:cubicBezTo>
                    <a:pt x="84618" y="9603"/>
                    <a:pt x="84695" y="9637"/>
                    <a:pt x="84742" y="9695"/>
                  </a:cubicBezTo>
                  <a:cubicBezTo>
                    <a:pt x="84750" y="9706"/>
                    <a:pt x="84757" y="9716"/>
                    <a:pt x="84763" y="9727"/>
                  </a:cubicBezTo>
                  <a:cubicBezTo>
                    <a:pt x="84785" y="9757"/>
                    <a:pt x="84806" y="9787"/>
                    <a:pt x="84840" y="9806"/>
                  </a:cubicBezTo>
                  <a:cubicBezTo>
                    <a:pt x="84858" y="9817"/>
                    <a:pt x="84877" y="9824"/>
                    <a:pt x="84894" y="9828"/>
                  </a:cubicBezTo>
                  <a:cubicBezTo>
                    <a:pt x="84913" y="9834"/>
                    <a:pt x="84933" y="9839"/>
                    <a:pt x="84945" y="9849"/>
                  </a:cubicBezTo>
                  <a:cubicBezTo>
                    <a:pt x="84984" y="9879"/>
                    <a:pt x="84978" y="9933"/>
                    <a:pt x="84973" y="9995"/>
                  </a:cubicBezTo>
                  <a:cubicBezTo>
                    <a:pt x="84969" y="10027"/>
                    <a:pt x="84967" y="10061"/>
                    <a:pt x="84971" y="10091"/>
                  </a:cubicBezTo>
                  <a:cubicBezTo>
                    <a:pt x="84982" y="10199"/>
                    <a:pt x="85085" y="10286"/>
                    <a:pt x="85200" y="10286"/>
                  </a:cubicBezTo>
                  <a:cubicBezTo>
                    <a:pt x="85235" y="10286"/>
                    <a:pt x="85267" y="10278"/>
                    <a:pt x="85295" y="10263"/>
                  </a:cubicBezTo>
                  <a:cubicBezTo>
                    <a:pt x="86098" y="10271"/>
                    <a:pt x="86799" y="10306"/>
                    <a:pt x="87441" y="10372"/>
                  </a:cubicBezTo>
                  <a:cubicBezTo>
                    <a:pt x="87641" y="10391"/>
                    <a:pt x="87818" y="10413"/>
                    <a:pt x="87988" y="10475"/>
                  </a:cubicBezTo>
                  <a:cubicBezTo>
                    <a:pt x="88031" y="10492"/>
                    <a:pt x="88073" y="10511"/>
                    <a:pt x="88114" y="10528"/>
                  </a:cubicBezTo>
                  <a:cubicBezTo>
                    <a:pt x="88178" y="10558"/>
                    <a:pt x="88245" y="10586"/>
                    <a:pt x="88311" y="10606"/>
                  </a:cubicBezTo>
                  <a:cubicBezTo>
                    <a:pt x="88399" y="10631"/>
                    <a:pt x="88496" y="10644"/>
                    <a:pt x="88607" y="10644"/>
                  </a:cubicBezTo>
                  <a:cubicBezTo>
                    <a:pt x="88705" y="10644"/>
                    <a:pt x="88806" y="10636"/>
                    <a:pt x="88903" y="10625"/>
                  </a:cubicBezTo>
                  <a:cubicBezTo>
                    <a:pt x="88950" y="10621"/>
                    <a:pt x="88997" y="10616"/>
                    <a:pt x="89046" y="10614"/>
                  </a:cubicBezTo>
                  <a:cubicBezTo>
                    <a:pt x="89115" y="10609"/>
                    <a:pt x="89183" y="10607"/>
                    <a:pt x="89250" y="10607"/>
                  </a:cubicBezTo>
                  <a:cubicBezTo>
                    <a:pt x="89552" y="10607"/>
                    <a:pt x="89834" y="10658"/>
                    <a:pt x="90081" y="10758"/>
                  </a:cubicBezTo>
                  <a:cubicBezTo>
                    <a:pt x="90190" y="10803"/>
                    <a:pt x="90321" y="10908"/>
                    <a:pt x="90349" y="11017"/>
                  </a:cubicBezTo>
                  <a:cubicBezTo>
                    <a:pt x="90362" y="11064"/>
                    <a:pt x="90351" y="11107"/>
                    <a:pt x="90321" y="11146"/>
                  </a:cubicBezTo>
                  <a:cubicBezTo>
                    <a:pt x="90308" y="11163"/>
                    <a:pt x="90287" y="11178"/>
                    <a:pt x="90267" y="11193"/>
                  </a:cubicBezTo>
                  <a:cubicBezTo>
                    <a:pt x="90246" y="11210"/>
                    <a:pt x="90222" y="11227"/>
                    <a:pt x="90203" y="11250"/>
                  </a:cubicBezTo>
                  <a:cubicBezTo>
                    <a:pt x="90122" y="11353"/>
                    <a:pt x="90167" y="11480"/>
                    <a:pt x="90210" y="11602"/>
                  </a:cubicBezTo>
                  <a:cubicBezTo>
                    <a:pt x="90248" y="11711"/>
                    <a:pt x="90287" y="11812"/>
                    <a:pt x="90244" y="11900"/>
                  </a:cubicBezTo>
                  <a:lnTo>
                    <a:pt x="90233" y="11919"/>
                  </a:lnTo>
                  <a:lnTo>
                    <a:pt x="90252" y="11932"/>
                  </a:lnTo>
                  <a:cubicBezTo>
                    <a:pt x="90289" y="11958"/>
                    <a:pt x="90332" y="11970"/>
                    <a:pt x="90379" y="11970"/>
                  </a:cubicBezTo>
                  <a:cubicBezTo>
                    <a:pt x="90456" y="11970"/>
                    <a:pt x="90537" y="11936"/>
                    <a:pt x="90617" y="11902"/>
                  </a:cubicBezTo>
                  <a:cubicBezTo>
                    <a:pt x="90696" y="11866"/>
                    <a:pt x="90780" y="11834"/>
                    <a:pt x="90855" y="11834"/>
                  </a:cubicBezTo>
                  <a:cubicBezTo>
                    <a:pt x="90876" y="11834"/>
                    <a:pt x="90895" y="11836"/>
                    <a:pt x="90914" y="11842"/>
                  </a:cubicBezTo>
                  <a:cubicBezTo>
                    <a:pt x="91058" y="11885"/>
                    <a:pt x="91101" y="12075"/>
                    <a:pt x="91092" y="12240"/>
                  </a:cubicBezTo>
                  <a:lnTo>
                    <a:pt x="91090" y="12296"/>
                  </a:lnTo>
                  <a:cubicBezTo>
                    <a:pt x="91081" y="12450"/>
                    <a:pt x="91071" y="12626"/>
                    <a:pt x="91176" y="12744"/>
                  </a:cubicBezTo>
                  <a:cubicBezTo>
                    <a:pt x="91197" y="12780"/>
                    <a:pt x="91231" y="12802"/>
                    <a:pt x="91274" y="12802"/>
                  </a:cubicBezTo>
                  <a:cubicBezTo>
                    <a:pt x="91369" y="12802"/>
                    <a:pt x="91474" y="12701"/>
                    <a:pt x="91489" y="12598"/>
                  </a:cubicBezTo>
                  <a:cubicBezTo>
                    <a:pt x="91493" y="12553"/>
                    <a:pt x="91493" y="12506"/>
                    <a:pt x="91493" y="12461"/>
                  </a:cubicBezTo>
                  <a:cubicBezTo>
                    <a:pt x="91491" y="12375"/>
                    <a:pt x="91491" y="12294"/>
                    <a:pt x="91536" y="12232"/>
                  </a:cubicBezTo>
                  <a:cubicBezTo>
                    <a:pt x="91576" y="12178"/>
                    <a:pt x="91645" y="12150"/>
                    <a:pt x="91707" y="12129"/>
                  </a:cubicBezTo>
                  <a:cubicBezTo>
                    <a:pt x="91966" y="12041"/>
                    <a:pt x="92241" y="11996"/>
                    <a:pt x="92523" y="11996"/>
                  </a:cubicBezTo>
                  <a:cubicBezTo>
                    <a:pt x="93035" y="11996"/>
                    <a:pt x="93545" y="12148"/>
                    <a:pt x="93957" y="12425"/>
                  </a:cubicBezTo>
                  <a:lnTo>
                    <a:pt x="93982" y="12442"/>
                  </a:lnTo>
                  <a:cubicBezTo>
                    <a:pt x="94034" y="12476"/>
                    <a:pt x="94085" y="12512"/>
                    <a:pt x="94143" y="12536"/>
                  </a:cubicBezTo>
                  <a:cubicBezTo>
                    <a:pt x="94229" y="12570"/>
                    <a:pt x="94323" y="12579"/>
                    <a:pt x="94407" y="12587"/>
                  </a:cubicBezTo>
                  <a:cubicBezTo>
                    <a:pt x="94554" y="12600"/>
                    <a:pt x="94715" y="12613"/>
                    <a:pt x="94872" y="12613"/>
                  </a:cubicBezTo>
                  <a:cubicBezTo>
                    <a:pt x="95255" y="12613"/>
                    <a:pt x="95534" y="12536"/>
                    <a:pt x="95748" y="12371"/>
                  </a:cubicBezTo>
                  <a:cubicBezTo>
                    <a:pt x="95799" y="12332"/>
                    <a:pt x="95887" y="12266"/>
                    <a:pt x="95956" y="12266"/>
                  </a:cubicBezTo>
                  <a:cubicBezTo>
                    <a:pt x="95977" y="12266"/>
                    <a:pt x="95996" y="12272"/>
                    <a:pt x="96014" y="12285"/>
                  </a:cubicBezTo>
                  <a:cubicBezTo>
                    <a:pt x="96029" y="12298"/>
                    <a:pt x="96041" y="12317"/>
                    <a:pt x="96054" y="12339"/>
                  </a:cubicBezTo>
                  <a:cubicBezTo>
                    <a:pt x="96067" y="12360"/>
                    <a:pt x="96080" y="12382"/>
                    <a:pt x="96099" y="12399"/>
                  </a:cubicBezTo>
                  <a:cubicBezTo>
                    <a:pt x="96153" y="12448"/>
                    <a:pt x="96223" y="12450"/>
                    <a:pt x="96290" y="12452"/>
                  </a:cubicBezTo>
                  <a:cubicBezTo>
                    <a:pt x="96313" y="12452"/>
                    <a:pt x="96335" y="12452"/>
                    <a:pt x="96356" y="12455"/>
                  </a:cubicBezTo>
                  <a:cubicBezTo>
                    <a:pt x="96504" y="12472"/>
                    <a:pt x="96609" y="12583"/>
                    <a:pt x="96721" y="12701"/>
                  </a:cubicBezTo>
                  <a:cubicBezTo>
                    <a:pt x="96798" y="12780"/>
                    <a:pt x="96877" y="12864"/>
                    <a:pt x="96973" y="12917"/>
                  </a:cubicBezTo>
                  <a:cubicBezTo>
                    <a:pt x="97104" y="12992"/>
                    <a:pt x="97256" y="13007"/>
                    <a:pt x="97425" y="13020"/>
                  </a:cubicBezTo>
                  <a:cubicBezTo>
                    <a:pt x="97481" y="13022"/>
                    <a:pt x="97526" y="13024"/>
                    <a:pt x="97569" y="13024"/>
                  </a:cubicBezTo>
                  <a:cubicBezTo>
                    <a:pt x="97708" y="13024"/>
                    <a:pt x="97907" y="13007"/>
                    <a:pt x="98030" y="12864"/>
                  </a:cubicBezTo>
                  <a:cubicBezTo>
                    <a:pt x="98098" y="12785"/>
                    <a:pt x="98128" y="12673"/>
                    <a:pt x="98111" y="12570"/>
                  </a:cubicBezTo>
                  <a:cubicBezTo>
                    <a:pt x="98083" y="12388"/>
                    <a:pt x="97933" y="12270"/>
                    <a:pt x="97787" y="12155"/>
                  </a:cubicBezTo>
                  <a:cubicBezTo>
                    <a:pt x="97764" y="12135"/>
                    <a:pt x="97740" y="12118"/>
                    <a:pt x="97717" y="12099"/>
                  </a:cubicBezTo>
                  <a:cubicBezTo>
                    <a:pt x="97603" y="12005"/>
                    <a:pt x="97503" y="11898"/>
                    <a:pt x="97419" y="11780"/>
                  </a:cubicBezTo>
                  <a:cubicBezTo>
                    <a:pt x="97387" y="11645"/>
                    <a:pt x="97425" y="11497"/>
                    <a:pt x="97524" y="11373"/>
                  </a:cubicBezTo>
                  <a:cubicBezTo>
                    <a:pt x="97625" y="11243"/>
                    <a:pt x="97773" y="11167"/>
                    <a:pt x="97918" y="11167"/>
                  </a:cubicBezTo>
                  <a:cubicBezTo>
                    <a:pt x="97924" y="11167"/>
                    <a:pt x="97930" y="11167"/>
                    <a:pt x="97935" y="11167"/>
                  </a:cubicBezTo>
                  <a:cubicBezTo>
                    <a:pt x="97927" y="11210"/>
                    <a:pt x="97933" y="11250"/>
                    <a:pt x="97955" y="11291"/>
                  </a:cubicBezTo>
                  <a:cubicBezTo>
                    <a:pt x="98010" y="11403"/>
                    <a:pt x="98160" y="11478"/>
                    <a:pt x="98272" y="11508"/>
                  </a:cubicBezTo>
                  <a:cubicBezTo>
                    <a:pt x="98510" y="11572"/>
                    <a:pt x="98627" y="11664"/>
                    <a:pt x="98617" y="11782"/>
                  </a:cubicBezTo>
                  <a:lnTo>
                    <a:pt x="98614" y="11803"/>
                  </a:lnTo>
                  <a:lnTo>
                    <a:pt x="98636" y="11810"/>
                  </a:lnTo>
                  <a:cubicBezTo>
                    <a:pt x="98951" y="11900"/>
                    <a:pt x="99289" y="11945"/>
                    <a:pt x="99673" y="11945"/>
                  </a:cubicBezTo>
                  <a:cubicBezTo>
                    <a:pt x="99739" y="11945"/>
                    <a:pt x="99806" y="11943"/>
                    <a:pt x="99872" y="11940"/>
                  </a:cubicBezTo>
                  <a:cubicBezTo>
                    <a:pt x="100470" y="11917"/>
                    <a:pt x="101074" y="11780"/>
                    <a:pt x="101620" y="11542"/>
                  </a:cubicBezTo>
                  <a:cubicBezTo>
                    <a:pt x="101668" y="11628"/>
                    <a:pt x="101698" y="11722"/>
                    <a:pt x="101706" y="11818"/>
                  </a:cubicBezTo>
                  <a:lnTo>
                    <a:pt x="101710" y="11842"/>
                  </a:lnTo>
                  <a:lnTo>
                    <a:pt x="101743" y="11842"/>
                  </a:lnTo>
                  <a:cubicBezTo>
                    <a:pt x="102203" y="11842"/>
                    <a:pt x="102668" y="11936"/>
                    <a:pt x="103090" y="12112"/>
                  </a:cubicBezTo>
                  <a:cubicBezTo>
                    <a:pt x="103079" y="12148"/>
                    <a:pt x="103082" y="12185"/>
                    <a:pt x="103097" y="12221"/>
                  </a:cubicBezTo>
                  <a:cubicBezTo>
                    <a:pt x="103137" y="12324"/>
                    <a:pt x="103272" y="12401"/>
                    <a:pt x="103373" y="12435"/>
                  </a:cubicBezTo>
                  <a:lnTo>
                    <a:pt x="103855" y="12602"/>
                  </a:lnTo>
                  <a:cubicBezTo>
                    <a:pt x="103911" y="12622"/>
                    <a:pt x="103969" y="12641"/>
                    <a:pt x="104014" y="12680"/>
                  </a:cubicBezTo>
                  <a:cubicBezTo>
                    <a:pt x="104080" y="12735"/>
                    <a:pt x="104110" y="12834"/>
                    <a:pt x="104086" y="12919"/>
                  </a:cubicBezTo>
                  <a:lnTo>
                    <a:pt x="104076" y="12952"/>
                  </a:lnTo>
                  <a:lnTo>
                    <a:pt x="104110" y="12954"/>
                  </a:lnTo>
                  <a:cubicBezTo>
                    <a:pt x="104211" y="12958"/>
                    <a:pt x="104322" y="12962"/>
                    <a:pt x="104412" y="13014"/>
                  </a:cubicBezTo>
                  <a:cubicBezTo>
                    <a:pt x="104483" y="13057"/>
                    <a:pt x="104534" y="13144"/>
                    <a:pt x="104519" y="13222"/>
                  </a:cubicBezTo>
                  <a:cubicBezTo>
                    <a:pt x="104508" y="13217"/>
                    <a:pt x="104500" y="13215"/>
                    <a:pt x="104491" y="13215"/>
                  </a:cubicBezTo>
                  <a:cubicBezTo>
                    <a:pt x="104457" y="13215"/>
                    <a:pt x="104418" y="13241"/>
                    <a:pt x="104395" y="13282"/>
                  </a:cubicBezTo>
                  <a:cubicBezTo>
                    <a:pt x="104365" y="13329"/>
                    <a:pt x="104361" y="13384"/>
                    <a:pt x="104380" y="13425"/>
                  </a:cubicBezTo>
                  <a:cubicBezTo>
                    <a:pt x="104403" y="13468"/>
                    <a:pt x="104436" y="13502"/>
                    <a:pt x="104470" y="13537"/>
                  </a:cubicBezTo>
                  <a:cubicBezTo>
                    <a:pt x="104506" y="13573"/>
                    <a:pt x="104543" y="13607"/>
                    <a:pt x="104556" y="13652"/>
                  </a:cubicBezTo>
                  <a:cubicBezTo>
                    <a:pt x="104566" y="13682"/>
                    <a:pt x="104566" y="13716"/>
                    <a:pt x="104568" y="13755"/>
                  </a:cubicBezTo>
                  <a:cubicBezTo>
                    <a:pt x="104568" y="13815"/>
                    <a:pt x="104571" y="13877"/>
                    <a:pt x="104616" y="13924"/>
                  </a:cubicBezTo>
                  <a:cubicBezTo>
                    <a:pt x="104657" y="13967"/>
                    <a:pt x="104709" y="13974"/>
                    <a:pt x="104764" y="13974"/>
                  </a:cubicBezTo>
                  <a:cubicBezTo>
                    <a:pt x="104777" y="13974"/>
                    <a:pt x="104791" y="13974"/>
                    <a:pt x="104804" y="13974"/>
                  </a:cubicBezTo>
                  <a:cubicBezTo>
                    <a:pt x="104815" y="13973"/>
                    <a:pt x="104825" y="13973"/>
                    <a:pt x="104835" y="13973"/>
                  </a:cubicBezTo>
                  <a:cubicBezTo>
                    <a:pt x="104865" y="13973"/>
                    <a:pt x="104890" y="13975"/>
                    <a:pt x="104911" y="13980"/>
                  </a:cubicBezTo>
                  <a:cubicBezTo>
                    <a:pt x="104982" y="13997"/>
                    <a:pt x="105029" y="14059"/>
                    <a:pt x="105078" y="14124"/>
                  </a:cubicBezTo>
                  <a:cubicBezTo>
                    <a:pt x="105113" y="14166"/>
                    <a:pt x="105147" y="14211"/>
                    <a:pt x="105188" y="14246"/>
                  </a:cubicBezTo>
                  <a:cubicBezTo>
                    <a:pt x="105256" y="14299"/>
                    <a:pt x="105340" y="14323"/>
                    <a:pt x="105425" y="14344"/>
                  </a:cubicBezTo>
                  <a:cubicBezTo>
                    <a:pt x="105917" y="14469"/>
                    <a:pt x="106425" y="14534"/>
                    <a:pt x="106933" y="14534"/>
                  </a:cubicBezTo>
                  <a:cubicBezTo>
                    <a:pt x="106964" y="14534"/>
                    <a:pt x="106996" y="14533"/>
                    <a:pt x="107028" y="14533"/>
                  </a:cubicBezTo>
                  <a:lnTo>
                    <a:pt x="107054" y="14533"/>
                  </a:lnTo>
                  <a:cubicBezTo>
                    <a:pt x="107165" y="14533"/>
                    <a:pt x="107285" y="14546"/>
                    <a:pt x="107337" y="14631"/>
                  </a:cubicBezTo>
                  <a:cubicBezTo>
                    <a:pt x="107349" y="14653"/>
                    <a:pt x="107360" y="14678"/>
                    <a:pt x="107371" y="14706"/>
                  </a:cubicBezTo>
                  <a:cubicBezTo>
                    <a:pt x="107399" y="14773"/>
                    <a:pt x="107431" y="14848"/>
                    <a:pt x="107497" y="14850"/>
                  </a:cubicBezTo>
                  <a:cubicBezTo>
                    <a:pt x="107508" y="15105"/>
                    <a:pt x="107549" y="15358"/>
                    <a:pt x="107617" y="15600"/>
                  </a:cubicBezTo>
                  <a:cubicBezTo>
                    <a:pt x="107654" y="15726"/>
                    <a:pt x="107703" y="15855"/>
                    <a:pt x="107804" y="15940"/>
                  </a:cubicBezTo>
                  <a:cubicBezTo>
                    <a:pt x="107868" y="15998"/>
                    <a:pt x="107956" y="16028"/>
                    <a:pt x="108050" y="16028"/>
                  </a:cubicBezTo>
                  <a:cubicBezTo>
                    <a:pt x="108181" y="16028"/>
                    <a:pt x="108301" y="15970"/>
                    <a:pt x="108371" y="15874"/>
                  </a:cubicBezTo>
                  <a:cubicBezTo>
                    <a:pt x="108401" y="15831"/>
                    <a:pt x="108416" y="15788"/>
                    <a:pt x="108412" y="15750"/>
                  </a:cubicBezTo>
                  <a:cubicBezTo>
                    <a:pt x="108404" y="15673"/>
                    <a:pt x="108335" y="15632"/>
                    <a:pt x="108277" y="15598"/>
                  </a:cubicBezTo>
                  <a:cubicBezTo>
                    <a:pt x="108258" y="15587"/>
                    <a:pt x="108239" y="15574"/>
                    <a:pt x="108221" y="15561"/>
                  </a:cubicBezTo>
                  <a:cubicBezTo>
                    <a:pt x="108161" y="15518"/>
                    <a:pt x="108127" y="15443"/>
                    <a:pt x="108125" y="15362"/>
                  </a:cubicBezTo>
                  <a:cubicBezTo>
                    <a:pt x="108125" y="15278"/>
                    <a:pt x="108159" y="15203"/>
                    <a:pt x="108217" y="15161"/>
                  </a:cubicBezTo>
                  <a:cubicBezTo>
                    <a:pt x="108256" y="15131"/>
                    <a:pt x="108305" y="15113"/>
                    <a:pt x="108359" y="15113"/>
                  </a:cubicBezTo>
                  <a:cubicBezTo>
                    <a:pt x="108468" y="15113"/>
                    <a:pt x="108568" y="15178"/>
                    <a:pt x="108603" y="15268"/>
                  </a:cubicBezTo>
                  <a:cubicBezTo>
                    <a:pt x="108609" y="15283"/>
                    <a:pt x="108616" y="15300"/>
                    <a:pt x="108620" y="15317"/>
                  </a:cubicBezTo>
                  <a:cubicBezTo>
                    <a:pt x="108631" y="15358"/>
                    <a:pt x="108643" y="15400"/>
                    <a:pt x="108676" y="15433"/>
                  </a:cubicBezTo>
                  <a:cubicBezTo>
                    <a:pt x="108723" y="15482"/>
                    <a:pt x="108787" y="15488"/>
                    <a:pt x="108838" y="15488"/>
                  </a:cubicBezTo>
                  <a:cubicBezTo>
                    <a:pt x="108858" y="15488"/>
                    <a:pt x="108877" y="15486"/>
                    <a:pt x="108896" y="15486"/>
                  </a:cubicBezTo>
                  <a:cubicBezTo>
                    <a:pt x="108910" y="15485"/>
                    <a:pt x="108924" y="15485"/>
                    <a:pt x="108938" y="15485"/>
                  </a:cubicBezTo>
                  <a:cubicBezTo>
                    <a:pt x="108951" y="15485"/>
                    <a:pt x="108965" y="15485"/>
                    <a:pt x="108978" y="15486"/>
                  </a:cubicBezTo>
                  <a:cubicBezTo>
                    <a:pt x="109104" y="15493"/>
                    <a:pt x="109222" y="15591"/>
                    <a:pt x="109250" y="15715"/>
                  </a:cubicBezTo>
                  <a:lnTo>
                    <a:pt x="109254" y="15733"/>
                  </a:lnTo>
                  <a:lnTo>
                    <a:pt x="109273" y="15735"/>
                  </a:lnTo>
                  <a:cubicBezTo>
                    <a:pt x="109687" y="15788"/>
                    <a:pt x="110085" y="15943"/>
                    <a:pt x="110469" y="16090"/>
                  </a:cubicBezTo>
                  <a:cubicBezTo>
                    <a:pt x="110546" y="16120"/>
                    <a:pt x="110621" y="16159"/>
                    <a:pt x="110636" y="16225"/>
                  </a:cubicBezTo>
                  <a:cubicBezTo>
                    <a:pt x="110638" y="16238"/>
                    <a:pt x="110638" y="16255"/>
                    <a:pt x="110638" y="16272"/>
                  </a:cubicBezTo>
                  <a:cubicBezTo>
                    <a:pt x="110638" y="16290"/>
                    <a:pt x="110638" y="16305"/>
                    <a:pt x="110642" y="16322"/>
                  </a:cubicBezTo>
                  <a:cubicBezTo>
                    <a:pt x="110651" y="16380"/>
                    <a:pt x="110687" y="16422"/>
                    <a:pt x="110722" y="16465"/>
                  </a:cubicBezTo>
                  <a:cubicBezTo>
                    <a:pt x="110737" y="16480"/>
                    <a:pt x="110750" y="16497"/>
                    <a:pt x="110762" y="16515"/>
                  </a:cubicBezTo>
                  <a:cubicBezTo>
                    <a:pt x="110837" y="16624"/>
                    <a:pt x="110831" y="16785"/>
                    <a:pt x="110747" y="16885"/>
                  </a:cubicBezTo>
                  <a:cubicBezTo>
                    <a:pt x="110690" y="16958"/>
                    <a:pt x="110597" y="17001"/>
                    <a:pt x="110501" y="17001"/>
                  </a:cubicBezTo>
                  <a:cubicBezTo>
                    <a:pt x="110467" y="17001"/>
                    <a:pt x="110435" y="16994"/>
                    <a:pt x="110405" y="16984"/>
                  </a:cubicBezTo>
                  <a:cubicBezTo>
                    <a:pt x="110402" y="16941"/>
                    <a:pt x="110383" y="16896"/>
                    <a:pt x="110349" y="16859"/>
                  </a:cubicBezTo>
                  <a:cubicBezTo>
                    <a:pt x="110309" y="16816"/>
                    <a:pt x="110254" y="16793"/>
                    <a:pt x="110200" y="16793"/>
                  </a:cubicBezTo>
                  <a:cubicBezTo>
                    <a:pt x="110189" y="16793"/>
                    <a:pt x="110179" y="16794"/>
                    <a:pt x="110169" y="16795"/>
                  </a:cubicBezTo>
                  <a:lnTo>
                    <a:pt x="110139" y="16802"/>
                  </a:lnTo>
                  <a:lnTo>
                    <a:pt x="110148" y="16832"/>
                  </a:lnTo>
                  <a:cubicBezTo>
                    <a:pt x="110165" y="16881"/>
                    <a:pt x="110145" y="16924"/>
                    <a:pt x="110126" y="16949"/>
                  </a:cubicBezTo>
                  <a:cubicBezTo>
                    <a:pt x="110085" y="17007"/>
                    <a:pt x="110006" y="17048"/>
                    <a:pt x="109933" y="17048"/>
                  </a:cubicBezTo>
                  <a:lnTo>
                    <a:pt x="109925" y="17048"/>
                  </a:lnTo>
                  <a:cubicBezTo>
                    <a:pt x="109826" y="17046"/>
                    <a:pt x="109738" y="16999"/>
                    <a:pt x="109642" y="16952"/>
                  </a:cubicBezTo>
                  <a:cubicBezTo>
                    <a:pt x="109612" y="16934"/>
                    <a:pt x="109580" y="16919"/>
                    <a:pt x="109548" y="16904"/>
                  </a:cubicBezTo>
                  <a:cubicBezTo>
                    <a:pt x="109492" y="16881"/>
                    <a:pt x="109408" y="16851"/>
                    <a:pt x="109318" y="16851"/>
                  </a:cubicBezTo>
                  <a:cubicBezTo>
                    <a:pt x="109239" y="16851"/>
                    <a:pt x="109175" y="16874"/>
                    <a:pt x="109123" y="16919"/>
                  </a:cubicBezTo>
                  <a:lnTo>
                    <a:pt x="109117" y="16926"/>
                  </a:lnTo>
                  <a:lnTo>
                    <a:pt x="109115" y="16937"/>
                  </a:lnTo>
                  <a:cubicBezTo>
                    <a:pt x="109093" y="17078"/>
                    <a:pt x="109203" y="17174"/>
                    <a:pt x="109310" y="17267"/>
                  </a:cubicBezTo>
                  <a:cubicBezTo>
                    <a:pt x="109359" y="17309"/>
                    <a:pt x="109408" y="17352"/>
                    <a:pt x="109445" y="17399"/>
                  </a:cubicBezTo>
                  <a:cubicBezTo>
                    <a:pt x="109537" y="17519"/>
                    <a:pt x="109545" y="17699"/>
                    <a:pt x="109464" y="17828"/>
                  </a:cubicBezTo>
                  <a:cubicBezTo>
                    <a:pt x="109396" y="17932"/>
                    <a:pt x="109266" y="17998"/>
                    <a:pt x="109140" y="17998"/>
                  </a:cubicBezTo>
                  <a:cubicBezTo>
                    <a:pt x="109116" y="17998"/>
                    <a:pt x="109091" y="17996"/>
                    <a:pt x="109068" y="17991"/>
                  </a:cubicBezTo>
                  <a:lnTo>
                    <a:pt x="109033" y="17982"/>
                  </a:lnTo>
                  <a:lnTo>
                    <a:pt x="109044" y="18280"/>
                  </a:lnTo>
                  <a:lnTo>
                    <a:pt x="109063" y="18284"/>
                  </a:lnTo>
                  <a:cubicBezTo>
                    <a:pt x="109145" y="18306"/>
                    <a:pt x="109216" y="18364"/>
                    <a:pt x="109254" y="18436"/>
                  </a:cubicBezTo>
                  <a:cubicBezTo>
                    <a:pt x="109181" y="18518"/>
                    <a:pt x="109068" y="18565"/>
                    <a:pt x="108941" y="18565"/>
                  </a:cubicBezTo>
                  <a:cubicBezTo>
                    <a:pt x="108776" y="18565"/>
                    <a:pt x="108581" y="18483"/>
                    <a:pt x="108513" y="18299"/>
                  </a:cubicBezTo>
                  <a:lnTo>
                    <a:pt x="108509" y="18284"/>
                  </a:lnTo>
                  <a:lnTo>
                    <a:pt x="108204" y="18229"/>
                  </a:lnTo>
                  <a:lnTo>
                    <a:pt x="108204" y="17980"/>
                  </a:lnTo>
                  <a:lnTo>
                    <a:pt x="108164" y="17980"/>
                  </a:lnTo>
                  <a:cubicBezTo>
                    <a:pt x="107831" y="17980"/>
                    <a:pt x="107506" y="17924"/>
                    <a:pt x="107193" y="17815"/>
                  </a:cubicBezTo>
                  <a:cubicBezTo>
                    <a:pt x="107191" y="17594"/>
                    <a:pt x="107086" y="17374"/>
                    <a:pt x="106912" y="17230"/>
                  </a:cubicBezTo>
                  <a:cubicBezTo>
                    <a:pt x="106724" y="17121"/>
                    <a:pt x="106505" y="17061"/>
                    <a:pt x="106278" y="17061"/>
                  </a:cubicBezTo>
                  <a:cubicBezTo>
                    <a:pt x="106109" y="17061"/>
                    <a:pt x="105940" y="17095"/>
                    <a:pt x="105790" y="17162"/>
                  </a:cubicBezTo>
                  <a:lnTo>
                    <a:pt x="105773" y="17168"/>
                  </a:lnTo>
                  <a:cubicBezTo>
                    <a:pt x="105712" y="17194"/>
                    <a:pt x="105648" y="17219"/>
                    <a:pt x="105592" y="17219"/>
                  </a:cubicBezTo>
                  <a:cubicBezTo>
                    <a:pt x="105571" y="17219"/>
                    <a:pt x="105551" y="17216"/>
                    <a:pt x="105533" y="17207"/>
                  </a:cubicBezTo>
                  <a:cubicBezTo>
                    <a:pt x="105483" y="17183"/>
                    <a:pt x="105458" y="17132"/>
                    <a:pt x="105430" y="17078"/>
                  </a:cubicBezTo>
                  <a:cubicBezTo>
                    <a:pt x="105402" y="17024"/>
                    <a:pt x="105372" y="16969"/>
                    <a:pt x="105320" y="16934"/>
                  </a:cubicBezTo>
                  <a:cubicBezTo>
                    <a:pt x="105297" y="16919"/>
                    <a:pt x="105273" y="16909"/>
                    <a:pt x="105248" y="16900"/>
                  </a:cubicBezTo>
                  <a:cubicBezTo>
                    <a:pt x="105224" y="16892"/>
                    <a:pt x="105203" y="16883"/>
                    <a:pt x="105183" y="16868"/>
                  </a:cubicBezTo>
                  <a:cubicBezTo>
                    <a:pt x="105151" y="16844"/>
                    <a:pt x="105134" y="16814"/>
                    <a:pt x="105130" y="16776"/>
                  </a:cubicBezTo>
                  <a:cubicBezTo>
                    <a:pt x="105123" y="16677"/>
                    <a:pt x="105205" y="16547"/>
                    <a:pt x="105290" y="16459"/>
                  </a:cubicBezTo>
                  <a:cubicBezTo>
                    <a:pt x="105380" y="16365"/>
                    <a:pt x="105468" y="16219"/>
                    <a:pt x="105453" y="16099"/>
                  </a:cubicBezTo>
                  <a:cubicBezTo>
                    <a:pt x="105447" y="16043"/>
                    <a:pt x="105417" y="15998"/>
                    <a:pt x="105370" y="15970"/>
                  </a:cubicBezTo>
                  <a:cubicBezTo>
                    <a:pt x="105338" y="15949"/>
                    <a:pt x="105297" y="15938"/>
                    <a:pt x="105248" y="15938"/>
                  </a:cubicBezTo>
                  <a:cubicBezTo>
                    <a:pt x="105224" y="15938"/>
                    <a:pt x="105198" y="15940"/>
                    <a:pt x="105166" y="15947"/>
                  </a:cubicBezTo>
                  <a:cubicBezTo>
                    <a:pt x="104819" y="15996"/>
                    <a:pt x="104485" y="16157"/>
                    <a:pt x="104228" y="16397"/>
                  </a:cubicBezTo>
                  <a:cubicBezTo>
                    <a:pt x="104191" y="16433"/>
                    <a:pt x="104174" y="16480"/>
                    <a:pt x="104183" y="16534"/>
                  </a:cubicBezTo>
                  <a:cubicBezTo>
                    <a:pt x="104194" y="16620"/>
                    <a:pt x="104264" y="16718"/>
                    <a:pt x="104356" y="16770"/>
                  </a:cubicBezTo>
                  <a:cubicBezTo>
                    <a:pt x="104380" y="16782"/>
                    <a:pt x="104406" y="16797"/>
                    <a:pt x="104431" y="16810"/>
                  </a:cubicBezTo>
                  <a:cubicBezTo>
                    <a:pt x="104528" y="16859"/>
                    <a:pt x="104626" y="16909"/>
                    <a:pt x="104656" y="17003"/>
                  </a:cubicBezTo>
                  <a:cubicBezTo>
                    <a:pt x="104673" y="17057"/>
                    <a:pt x="104667" y="17106"/>
                    <a:pt x="104637" y="17155"/>
                  </a:cubicBezTo>
                  <a:cubicBezTo>
                    <a:pt x="104564" y="17267"/>
                    <a:pt x="104382" y="17339"/>
                    <a:pt x="104243" y="17359"/>
                  </a:cubicBezTo>
                  <a:cubicBezTo>
                    <a:pt x="104062" y="17383"/>
                    <a:pt x="103878" y="17395"/>
                    <a:pt x="103695" y="17395"/>
                  </a:cubicBezTo>
                  <a:cubicBezTo>
                    <a:pt x="103520" y="17395"/>
                    <a:pt x="103344" y="17384"/>
                    <a:pt x="103172" y="17361"/>
                  </a:cubicBezTo>
                  <a:lnTo>
                    <a:pt x="103127" y="17354"/>
                  </a:lnTo>
                  <a:lnTo>
                    <a:pt x="103144" y="17397"/>
                  </a:lnTo>
                  <a:cubicBezTo>
                    <a:pt x="103178" y="17479"/>
                    <a:pt x="103088" y="17567"/>
                    <a:pt x="103032" y="17611"/>
                  </a:cubicBezTo>
                  <a:cubicBezTo>
                    <a:pt x="102917" y="17706"/>
                    <a:pt x="102777" y="17802"/>
                    <a:pt x="102625" y="17802"/>
                  </a:cubicBezTo>
                  <a:lnTo>
                    <a:pt x="102619" y="17802"/>
                  </a:lnTo>
                  <a:cubicBezTo>
                    <a:pt x="102535" y="17800"/>
                    <a:pt x="102450" y="17755"/>
                    <a:pt x="102398" y="17684"/>
                  </a:cubicBezTo>
                  <a:cubicBezTo>
                    <a:pt x="102362" y="17635"/>
                    <a:pt x="102349" y="17577"/>
                    <a:pt x="102366" y="17526"/>
                  </a:cubicBezTo>
                  <a:lnTo>
                    <a:pt x="102377" y="17489"/>
                  </a:lnTo>
                  <a:lnTo>
                    <a:pt x="102338" y="17492"/>
                  </a:lnTo>
                  <a:cubicBezTo>
                    <a:pt x="102092" y="17504"/>
                    <a:pt x="101856" y="17528"/>
                    <a:pt x="101695" y="17686"/>
                  </a:cubicBezTo>
                  <a:cubicBezTo>
                    <a:pt x="101599" y="17781"/>
                    <a:pt x="101563" y="17944"/>
                    <a:pt x="101608" y="18081"/>
                  </a:cubicBezTo>
                  <a:cubicBezTo>
                    <a:pt x="101640" y="18184"/>
                    <a:pt x="101710" y="18250"/>
                    <a:pt x="101805" y="18265"/>
                  </a:cubicBezTo>
                  <a:cubicBezTo>
                    <a:pt x="101833" y="18269"/>
                    <a:pt x="101869" y="18269"/>
                    <a:pt x="101910" y="18269"/>
                  </a:cubicBezTo>
                  <a:cubicBezTo>
                    <a:pt x="101925" y="18269"/>
                    <a:pt x="101940" y="18268"/>
                    <a:pt x="101955" y="18268"/>
                  </a:cubicBezTo>
                  <a:cubicBezTo>
                    <a:pt x="101994" y="18268"/>
                    <a:pt x="102032" y="18273"/>
                    <a:pt x="102062" y="18299"/>
                  </a:cubicBezTo>
                  <a:cubicBezTo>
                    <a:pt x="102115" y="18346"/>
                    <a:pt x="102100" y="18438"/>
                    <a:pt x="102090" y="18513"/>
                  </a:cubicBezTo>
                  <a:cubicBezTo>
                    <a:pt x="102075" y="18618"/>
                    <a:pt x="102062" y="18775"/>
                    <a:pt x="102128" y="18908"/>
                  </a:cubicBezTo>
                  <a:cubicBezTo>
                    <a:pt x="102184" y="19021"/>
                    <a:pt x="102302" y="19101"/>
                    <a:pt x="102413" y="19101"/>
                  </a:cubicBezTo>
                  <a:lnTo>
                    <a:pt x="102432" y="19101"/>
                  </a:lnTo>
                  <a:cubicBezTo>
                    <a:pt x="102409" y="19220"/>
                    <a:pt x="102402" y="19343"/>
                    <a:pt x="102411" y="19465"/>
                  </a:cubicBezTo>
                  <a:lnTo>
                    <a:pt x="102413" y="19501"/>
                  </a:lnTo>
                  <a:lnTo>
                    <a:pt x="102447" y="19486"/>
                  </a:lnTo>
                  <a:cubicBezTo>
                    <a:pt x="102469" y="19477"/>
                    <a:pt x="102492" y="19473"/>
                    <a:pt x="102516" y="19473"/>
                  </a:cubicBezTo>
                  <a:cubicBezTo>
                    <a:pt x="102582" y="19473"/>
                    <a:pt x="102653" y="19506"/>
                    <a:pt x="102700" y="19563"/>
                  </a:cubicBezTo>
                  <a:cubicBezTo>
                    <a:pt x="102741" y="19613"/>
                    <a:pt x="102758" y="19670"/>
                    <a:pt x="102749" y="19726"/>
                  </a:cubicBezTo>
                  <a:lnTo>
                    <a:pt x="102743" y="19754"/>
                  </a:lnTo>
                  <a:lnTo>
                    <a:pt x="102938" y="19780"/>
                  </a:lnTo>
                  <a:cubicBezTo>
                    <a:pt x="102985" y="19977"/>
                    <a:pt x="103129" y="20155"/>
                    <a:pt x="103324" y="20257"/>
                  </a:cubicBezTo>
                  <a:cubicBezTo>
                    <a:pt x="103447" y="20323"/>
                    <a:pt x="103591" y="20357"/>
                    <a:pt x="103733" y="20357"/>
                  </a:cubicBezTo>
                  <a:cubicBezTo>
                    <a:pt x="103805" y="20357"/>
                    <a:pt x="103877" y="20348"/>
                    <a:pt x="103945" y="20330"/>
                  </a:cubicBezTo>
                  <a:lnTo>
                    <a:pt x="103945" y="20330"/>
                  </a:lnTo>
                  <a:cubicBezTo>
                    <a:pt x="103947" y="20360"/>
                    <a:pt x="103939" y="20388"/>
                    <a:pt x="103921" y="20414"/>
                  </a:cubicBezTo>
                  <a:cubicBezTo>
                    <a:pt x="103859" y="20502"/>
                    <a:pt x="103703" y="20549"/>
                    <a:pt x="103581" y="20555"/>
                  </a:cubicBezTo>
                  <a:lnTo>
                    <a:pt x="103551" y="20557"/>
                  </a:lnTo>
                  <a:lnTo>
                    <a:pt x="103583" y="20727"/>
                  </a:lnTo>
                  <a:cubicBezTo>
                    <a:pt x="103587" y="20750"/>
                    <a:pt x="103579" y="20774"/>
                    <a:pt x="103570" y="20802"/>
                  </a:cubicBezTo>
                  <a:cubicBezTo>
                    <a:pt x="103566" y="20812"/>
                    <a:pt x="103564" y="20823"/>
                    <a:pt x="103559" y="20834"/>
                  </a:cubicBezTo>
                  <a:cubicBezTo>
                    <a:pt x="103473" y="20860"/>
                    <a:pt x="103399" y="20874"/>
                    <a:pt x="103337" y="20874"/>
                  </a:cubicBezTo>
                  <a:cubicBezTo>
                    <a:pt x="103250" y="20874"/>
                    <a:pt x="103186" y="20847"/>
                    <a:pt x="103146" y="20793"/>
                  </a:cubicBezTo>
                  <a:cubicBezTo>
                    <a:pt x="103135" y="20778"/>
                    <a:pt x="103129" y="20763"/>
                    <a:pt x="103120" y="20746"/>
                  </a:cubicBezTo>
                  <a:cubicBezTo>
                    <a:pt x="103109" y="20725"/>
                    <a:pt x="103099" y="20703"/>
                    <a:pt x="103082" y="20684"/>
                  </a:cubicBezTo>
                  <a:cubicBezTo>
                    <a:pt x="103028" y="20617"/>
                    <a:pt x="102940" y="20598"/>
                    <a:pt x="102874" y="20583"/>
                  </a:cubicBezTo>
                  <a:lnTo>
                    <a:pt x="102447" y="20487"/>
                  </a:lnTo>
                  <a:cubicBezTo>
                    <a:pt x="102387" y="20474"/>
                    <a:pt x="102319" y="20457"/>
                    <a:pt x="102270" y="20418"/>
                  </a:cubicBezTo>
                  <a:cubicBezTo>
                    <a:pt x="102263" y="20412"/>
                    <a:pt x="102255" y="20405"/>
                    <a:pt x="102248" y="20399"/>
                  </a:cubicBezTo>
                  <a:cubicBezTo>
                    <a:pt x="102227" y="20377"/>
                    <a:pt x="102203" y="20356"/>
                    <a:pt x="102169" y="20347"/>
                  </a:cubicBezTo>
                  <a:cubicBezTo>
                    <a:pt x="102160" y="20345"/>
                    <a:pt x="102152" y="20343"/>
                    <a:pt x="102141" y="20343"/>
                  </a:cubicBezTo>
                  <a:cubicBezTo>
                    <a:pt x="102057" y="20343"/>
                    <a:pt x="102000" y="20444"/>
                    <a:pt x="101991" y="20538"/>
                  </a:cubicBezTo>
                  <a:lnTo>
                    <a:pt x="101989" y="20555"/>
                  </a:lnTo>
                  <a:cubicBezTo>
                    <a:pt x="101982" y="20630"/>
                    <a:pt x="101974" y="20714"/>
                    <a:pt x="101916" y="20742"/>
                  </a:cubicBezTo>
                  <a:cubicBezTo>
                    <a:pt x="101904" y="20747"/>
                    <a:pt x="101890" y="20749"/>
                    <a:pt x="101875" y="20749"/>
                  </a:cubicBezTo>
                  <a:cubicBezTo>
                    <a:pt x="101852" y="20749"/>
                    <a:pt x="101826" y="20744"/>
                    <a:pt x="101798" y="20737"/>
                  </a:cubicBezTo>
                  <a:cubicBezTo>
                    <a:pt x="101770" y="20732"/>
                    <a:pt x="101742" y="20725"/>
                    <a:pt x="101713" y="20725"/>
                  </a:cubicBezTo>
                  <a:cubicBezTo>
                    <a:pt x="101707" y="20725"/>
                    <a:pt x="101700" y="20726"/>
                    <a:pt x="101693" y="20727"/>
                  </a:cubicBezTo>
                  <a:cubicBezTo>
                    <a:pt x="101590" y="20735"/>
                    <a:pt x="101533" y="20821"/>
                    <a:pt x="101477" y="20902"/>
                  </a:cubicBezTo>
                  <a:cubicBezTo>
                    <a:pt x="101430" y="20973"/>
                    <a:pt x="101387" y="21037"/>
                    <a:pt x="101318" y="21061"/>
                  </a:cubicBezTo>
                  <a:cubicBezTo>
                    <a:pt x="101290" y="21069"/>
                    <a:pt x="101258" y="21072"/>
                    <a:pt x="101224" y="21074"/>
                  </a:cubicBezTo>
                  <a:cubicBezTo>
                    <a:pt x="101173" y="21076"/>
                    <a:pt x="101117" y="21080"/>
                    <a:pt x="101072" y="21114"/>
                  </a:cubicBezTo>
                  <a:cubicBezTo>
                    <a:pt x="101038" y="21142"/>
                    <a:pt x="101021" y="21181"/>
                    <a:pt x="101003" y="21217"/>
                  </a:cubicBezTo>
                  <a:cubicBezTo>
                    <a:pt x="100988" y="21249"/>
                    <a:pt x="100976" y="21279"/>
                    <a:pt x="100954" y="21299"/>
                  </a:cubicBezTo>
                  <a:cubicBezTo>
                    <a:pt x="100928" y="21322"/>
                    <a:pt x="100894" y="21333"/>
                    <a:pt x="100845" y="21333"/>
                  </a:cubicBezTo>
                  <a:cubicBezTo>
                    <a:pt x="100817" y="21333"/>
                    <a:pt x="100787" y="21329"/>
                    <a:pt x="100766" y="21327"/>
                  </a:cubicBezTo>
                  <a:cubicBezTo>
                    <a:pt x="100736" y="21320"/>
                    <a:pt x="100703" y="21316"/>
                    <a:pt x="100673" y="21312"/>
                  </a:cubicBezTo>
                  <a:cubicBezTo>
                    <a:pt x="100560" y="21294"/>
                    <a:pt x="100444" y="21275"/>
                    <a:pt x="100331" y="21275"/>
                  </a:cubicBezTo>
                  <a:cubicBezTo>
                    <a:pt x="100281" y="21275"/>
                    <a:pt x="100236" y="21279"/>
                    <a:pt x="100194" y="21286"/>
                  </a:cubicBezTo>
                  <a:cubicBezTo>
                    <a:pt x="100018" y="21312"/>
                    <a:pt x="99819" y="21421"/>
                    <a:pt x="99754" y="21605"/>
                  </a:cubicBezTo>
                  <a:cubicBezTo>
                    <a:pt x="99692" y="21584"/>
                    <a:pt x="99594" y="21556"/>
                    <a:pt x="99495" y="21556"/>
                  </a:cubicBezTo>
                  <a:cubicBezTo>
                    <a:pt x="99362" y="21556"/>
                    <a:pt x="99270" y="21605"/>
                    <a:pt x="99232" y="21701"/>
                  </a:cubicBezTo>
                  <a:cubicBezTo>
                    <a:pt x="99221" y="21725"/>
                    <a:pt x="99217" y="21751"/>
                    <a:pt x="99212" y="21774"/>
                  </a:cubicBezTo>
                  <a:cubicBezTo>
                    <a:pt x="99206" y="21802"/>
                    <a:pt x="99199" y="21830"/>
                    <a:pt x="99187" y="21854"/>
                  </a:cubicBezTo>
                  <a:cubicBezTo>
                    <a:pt x="99148" y="21920"/>
                    <a:pt x="99067" y="21926"/>
                    <a:pt x="98974" y="21935"/>
                  </a:cubicBezTo>
                  <a:cubicBezTo>
                    <a:pt x="98914" y="21939"/>
                    <a:pt x="98850" y="21946"/>
                    <a:pt x="98797" y="21969"/>
                  </a:cubicBezTo>
                  <a:cubicBezTo>
                    <a:pt x="98704" y="22008"/>
                    <a:pt x="98647" y="22089"/>
                    <a:pt x="98593" y="22171"/>
                  </a:cubicBezTo>
                  <a:cubicBezTo>
                    <a:pt x="98542" y="22244"/>
                    <a:pt x="98495" y="22314"/>
                    <a:pt x="98422" y="22351"/>
                  </a:cubicBezTo>
                  <a:cubicBezTo>
                    <a:pt x="98387" y="22366"/>
                    <a:pt x="98351" y="22374"/>
                    <a:pt x="98312" y="22383"/>
                  </a:cubicBezTo>
                  <a:cubicBezTo>
                    <a:pt x="98278" y="22389"/>
                    <a:pt x="98244" y="22398"/>
                    <a:pt x="98210" y="22411"/>
                  </a:cubicBezTo>
                  <a:cubicBezTo>
                    <a:pt x="98049" y="22473"/>
                    <a:pt x="97967" y="22646"/>
                    <a:pt x="97905" y="22807"/>
                  </a:cubicBezTo>
                  <a:lnTo>
                    <a:pt x="97644" y="22831"/>
                  </a:lnTo>
                  <a:lnTo>
                    <a:pt x="97646" y="22856"/>
                  </a:lnTo>
                  <a:cubicBezTo>
                    <a:pt x="97653" y="22966"/>
                    <a:pt x="97582" y="23083"/>
                    <a:pt x="97466" y="23154"/>
                  </a:cubicBezTo>
                  <a:cubicBezTo>
                    <a:pt x="97357" y="23223"/>
                    <a:pt x="97226" y="23244"/>
                    <a:pt x="97100" y="23259"/>
                  </a:cubicBezTo>
                  <a:cubicBezTo>
                    <a:pt x="97089" y="23261"/>
                    <a:pt x="97077" y="23262"/>
                    <a:pt x="97066" y="23262"/>
                  </a:cubicBezTo>
                  <a:cubicBezTo>
                    <a:pt x="97046" y="23262"/>
                    <a:pt x="97028" y="23258"/>
                    <a:pt x="97018" y="23248"/>
                  </a:cubicBezTo>
                  <a:cubicBezTo>
                    <a:pt x="97001" y="23235"/>
                    <a:pt x="96999" y="23210"/>
                    <a:pt x="96995" y="23180"/>
                  </a:cubicBezTo>
                  <a:cubicBezTo>
                    <a:pt x="96993" y="23150"/>
                    <a:pt x="96988" y="23118"/>
                    <a:pt x="96971" y="23090"/>
                  </a:cubicBezTo>
                  <a:cubicBezTo>
                    <a:pt x="96939" y="23043"/>
                    <a:pt x="96881" y="23034"/>
                    <a:pt x="96832" y="23028"/>
                  </a:cubicBezTo>
                  <a:cubicBezTo>
                    <a:pt x="96793" y="23023"/>
                    <a:pt x="96759" y="23019"/>
                    <a:pt x="96736" y="23000"/>
                  </a:cubicBezTo>
                  <a:cubicBezTo>
                    <a:pt x="96710" y="22981"/>
                    <a:pt x="96699" y="22946"/>
                    <a:pt x="96688" y="22912"/>
                  </a:cubicBezTo>
                  <a:cubicBezTo>
                    <a:pt x="96676" y="22878"/>
                    <a:pt x="96665" y="22841"/>
                    <a:pt x="96639" y="22811"/>
                  </a:cubicBezTo>
                  <a:cubicBezTo>
                    <a:pt x="96596" y="22764"/>
                    <a:pt x="96528" y="22751"/>
                    <a:pt x="96478" y="22743"/>
                  </a:cubicBezTo>
                  <a:cubicBezTo>
                    <a:pt x="96380" y="22726"/>
                    <a:pt x="96266" y="22706"/>
                    <a:pt x="96157" y="22706"/>
                  </a:cubicBezTo>
                  <a:cubicBezTo>
                    <a:pt x="96014" y="22706"/>
                    <a:pt x="95900" y="22738"/>
                    <a:pt x="95808" y="22801"/>
                  </a:cubicBezTo>
                  <a:cubicBezTo>
                    <a:pt x="95782" y="22818"/>
                    <a:pt x="95759" y="22837"/>
                    <a:pt x="95735" y="22856"/>
                  </a:cubicBezTo>
                  <a:cubicBezTo>
                    <a:pt x="95696" y="22891"/>
                    <a:pt x="95660" y="22921"/>
                    <a:pt x="95617" y="22938"/>
                  </a:cubicBezTo>
                  <a:cubicBezTo>
                    <a:pt x="95583" y="22953"/>
                    <a:pt x="95544" y="22959"/>
                    <a:pt x="95501" y="22966"/>
                  </a:cubicBezTo>
                  <a:cubicBezTo>
                    <a:pt x="95446" y="22974"/>
                    <a:pt x="95388" y="22983"/>
                    <a:pt x="95336" y="23017"/>
                  </a:cubicBezTo>
                  <a:cubicBezTo>
                    <a:pt x="95270" y="23062"/>
                    <a:pt x="95238" y="23135"/>
                    <a:pt x="95206" y="23205"/>
                  </a:cubicBezTo>
                  <a:cubicBezTo>
                    <a:pt x="95197" y="23229"/>
                    <a:pt x="95187" y="23253"/>
                    <a:pt x="95176" y="23274"/>
                  </a:cubicBezTo>
                  <a:cubicBezTo>
                    <a:pt x="95144" y="23333"/>
                    <a:pt x="95078" y="23394"/>
                    <a:pt x="95017" y="23394"/>
                  </a:cubicBezTo>
                  <a:cubicBezTo>
                    <a:pt x="95003" y="23394"/>
                    <a:pt x="94989" y="23391"/>
                    <a:pt x="94977" y="23383"/>
                  </a:cubicBezTo>
                  <a:cubicBezTo>
                    <a:pt x="94934" y="23360"/>
                    <a:pt x="94921" y="23302"/>
                    <a:pt x="94908" y="23244"/>
                  </a:cubicBezTo>
                  <a:cubicBezTo>
                    <a:pt x="94893" y="23184"/>
                    <a:pt x="94880" y="23122"/>
                    <a:pt x="94835" y="23079"/>
                  </a:cubicBezTo>
                  <a:cubicBezTo>
                    <a:pt x="94797" y="23043"/>
                    <a:pt x="94743" y="23030"/>
                    <a:pt x="94694" y="23017"/>
                  </a:cubicBezTo>
                  <a:cubicBezTo>
                    <a:pt x="94636" y="23002"/>
                    <a:pt x="94587" y="22989"/>
                    <a:pt x="94567" y="22948"/>
                  </a:cubicBezTo>
                  <a:cubicBezTo>
                    <a:pt x="94561" y="22940"/>
                    <a:pt x="94559" y="22929"/>
                    <a:pt x="94557" y="22918"/>
                  </a:cubicBezTo>
                  <a:cubicBezTo>
                    <a:pt x="94550" y="22901"/>
                    <a:pt x="94546" y="22882"/>
                    <a:pt x="94533" y="22865"/>
                  </a:cubicBezTo>
                  <a:cubicBezTo>
                    <a:pt x="94514" y="22837"/>
                    <a:pt x="94486" y="22822"/>
                    <a:pt x="94454" y="22822"/>
                  </a:cubicBezTo>
                  <a:cubicBezTo>
                    <a:pt x="94379" y="22822"/>
                    <a:pt x="94293" y="22903"/>
                    <a:pt x="94252" y="22983"/>
                  </a:cubicBezTo>
                  <a:cubicBezTo>
                    <a:pt x="94150" y="23193"/>
                    <a:pt x="94000" y="23437"/>
                    <a:pt x="93766" y="23465"/>
                  </a:cubicBezTo>
                  <a:cubicBezTo>
                    <a:pt x="93750" y="23467"/>
                    <a:pt x="93733" y="23468"/>
                    <a:pt x="93717" y="23468"/>
                  </a:cubicBezTo>
                  <a:cubicBezTo>
                    <a:pt x="93620" y="23468"/>
                    <a:pt x="93525" y="23433"/>
                    <a:pt x="93430" y="23398"/>
                  </a:cubicBezTo>
                  <a:cubicBezTo>
                    <a:pt x="93395" y="23385"/>
                    <a:pt x="93359" y="23373"/>
                    <a:pt x="93325" y="23362"/>
                  </a:cubicBezTo>
                  <a:cubicBezTo>
                    <a:pt x="93256" y="23340"/>
                    <a:pt x="93188" y="23330"/>
                    <a:pt x="93123" y="23330"/>
                  </a:cubicBezTo>
                  <a:cubicBezTo>
                    <a:pt x="93008" y="23330"/>
                    <a:pt x="92915" y="23368"/>
                    <a:pt x="92858" y="23439"/>
                  </a:cubicBezTo>
                  <a:cubicBezTo>
                    <a:pt x="92810" y="23497"/>
                    <a:pt x="92791" y="23572"/>
                    <a:pt x="92772" y="23643"/>
                  </a:cubicBezTo>
                  <a:cubicBezTo>
                    <a:pt x="92750" y="23724"/>
                    <a:pt x="92729" y="23799"/>
                    <a:pt x="92671" y="23846"/>
                  </a:cubicBezTo>
                  <a:cubicBezTo>
                    <a:pt x="92598" y="23904"/>
                    <a:pt x="92551" y="23966"/>
                    <a:pt x="92502" y="24032"/>
                  </a:cubicBezTo>
                  <a:cubicBezTo>
                    <a:pt x="92474" y="24069"/>
                    <a:pt x="92446" y="24105"/>
                    <a:pt x="92414" y="24142"/>
                  </a:cubicBezTo>
                  <a:cubicBezTo>
                    <a:pt x="92384" y="24174"/>
                    <a:pt x="92348" y="24215"/>
                    <a:pt x="92335" y="24268"/>
                  </a:cubicBezTo>
                  <a:cubicBezTo>
                    <a:pt x="92331" y="24287"/>
                    <a:pt x="92331" y="24309"/>
                    <a:pt x="92328" y="24330"/>
                  </a:cubicBezTo>
                  <a:cubicBezTo>
                    <a:pt x="92328" y="24350"/>
                    <a:pt x="92328" y="24369"/>
                    <a:pt x="92322" y="24386"/>
                  </a:cubicBezTo>
                  <a:cubicBezTo>
                    <a:pt x="92305" y="24446"/>
                    <a:pt x="92238" y="24476"/>
                    <a:pt x="92168" y="24508"/>
                  </a:cubicBezTo>
                  <a:cubicBezTo>
                    <a:pt x="92084" y="24547"/>
                    <a:pt x="91996" y="24585"/>
                    <a:pt x="91990" y="24682"/>
                  </a:cubicBezTo>
                  <a:cubicBezTo>
                    <a:pt x="91988" y="24701"/>
                    <a:pt x="91992" y="24720"/>
                    <a:pt x="91994" y="24737"/>
                  </a:cubicBezTo>
                  <a:cubicBezTo>
                    <a:pt x="91998" y="24757"/>
                    <a:pt x="92001" y="24774"/>
                    <a:pt x="91998" y="24789"/>
                  </a:cubicBezTo>
                  <a:cubicBezTo>
                    <a:pt x="91990" y="24840"/>
                    <a:pt x="91932" y="24864"/>
                    <a:pt x="91870" y="24887"/>
                  </a:cubicBezTo>
                  <a:cubicBezTo>
                    <a:pt x="91853" y="24896"/>
                    <a:pt x="91836" y="24902"/>
                    <a:pt x="91819" y="24909"/>
                  </a:cubicBezTo>
                  <a:cubicBezTo>
                    <a:pt x="91707" y="24962"/>
                    <a:pt x="91619" y="25082"/>
                    <a:pt x="91587" y="25230"/>
                  </a:cubicBezTo>
                  <a:cubicBezTo>
                    <a:pt x="91559" y="25361"/>
                    <a:pt x="91570" y="25494"/>
                    <a:pt x="91581" y="25622"/>
                  </a:cubicBezTo>
                  <a:cubicBezTo>
                    <a:pt x="91589" y="25725"/>
                    <a:pt x="91606" y="25839"/>
                    <a:pt x="91694" y="25901"/>
                  </a:cubicBezTo>
                  <a:cubicBezTo>
                    <a:pt x="91735" y="25929"/>
                    <a:pt x="91780" y="25939"/>
                    <a:pt x="91823" y="25948"/>
                  </a:cubicBezTo>
                  <a:cubicBezTo>
                    <a:pt x="91842" y="25952"/>
                    <a:pt x="91864" y="25956"/>
                    <a:pt x="91883" y="25965"/>
                  </a:cubicBezTo>
                  <a:cubicBezTo>
                    <a:pt x="91934" y="25982"/>
                    <a:pt x="91983" y="26025"/>
                    <a:pt x="91975" y="26070"/>
                  </a:cubicBezTo>
                  <a:lnTo>
                    <a:pt x="91968" y="26098"/>
                  </a:lnTo>
                  <a:lnTo>
                    <a:pt x="91996" y="26102"/>
                  </a:lnTo>
                  <a:lnTo>
                    <a:pt x="92007" y="26102"/>
                  </a:lnTo>
                  <a:cubicBezTo>
                    <a:pt x="92061" y="26102"/>
                    <a:pt x="92082" y="26049"/>
                    <a:pt x="92099" y="26008"/>
                  </a:cubicBezTo>
                  <a:cubicBezTo>
                    <a:pt x="92112" y="25976"/>
                    <a:pt x="92125" y="25944"/>
                    <a:pt x="92146" y="25933"/>
                  </a:cubicBezTo>
                  <a:cubicBezTo>
                    <a:pt x="92151" y="25931"/>
                    <a:pt x="92157" y="25930"/>
                    <a:pt x="92162" y="25930"/>
                  </a:cubicBezTo>
                  <a:cubicBezTo>
                    <a:pt x="92182" y="25930"/>
                    <a:pt x="92204" y="25943"/>
                    <a:pt x="92228" y="25956"/>
                  </a:cubicBezTo>
                  <a:cubicBezTo>
                    <a:pt x="92256" y="25974"/>
                    <a:pt x="92288" y="25993"/>
                    <a:pt x="92324" y="25997"/>
                  </a:cubicBezTo>
                  <a:lnTo>
                    <a:pt x="92333" y="25997"/>
                  </a:lnTo>
                  <a:cubicBezTo>
                    <a:pt x="92352" y="25997"/>
                    <a:pt x="92371" y="25991"/>
                    <a:pt x="92388" y="25986"/>
                  </a:cubicBezTo>
                  <a:cubicBezTo>
                    <a:pt x="92401" y="25982"/>
                    <a:pt x="92414" y="25980"/>
                    <a:pt x="92431" y="25978"/>
                  </a:cubicBezTo>
                  <a:cubicBezTo>
                    <a:pt x="92468" y="25978"/>
                    <a:pt x="92491" y="26004"/>
                    <a:pt x="92502" y="26021"/>
                  </a:cubicBezTo>
                  <a:cubicBezTo>
                    <a:pt x="92528" y="26055"/>
                    <a:pt x="92534" y="26104"/>
                    <a:pt x="92521" y="26141"/>
                  </a:cubicBezTo>
                  <a:cubicBezTo>
                    <a:pt x="92485" y="26235"/>
                    <a:pt x="92373" y="26271"/>
                    <a:pt x="92326" y="26282"/>
                  </a:cubicBezTo>
                  <a:cubicBezTo>
                    <a:pt x="92316" y="26284"/>
                    <a:pt x="92305" y="26286"/>
                    <a:pt x="92296" y="26289"/>
                  </a:cubicBezTo>
                  <a:cubicBezTo>
                    <a:pt x="92258" y="26297"/>
                    <a:pt x="92217" y="26306"/>
                    <a:pt x="92181" y="26327"/>
                  </a:cubicBezTo>
                  <a:cubicBezTo>
                    <a:pt x="92131" y="26359"/>
                    <a:pt x="92093" y="26426"/>
                    <a:pt x="92118" y="26483"/>
                  </a:cubicBezTo>
                  <a:cubicBezTo>
                    <a:pt x="92127" y="26503"/>
                    <a:pt x="92142" y="26518"/>
                    <a:pt x="92155" y="26531"/>
                  </a:cubicBezTo>
                  <a:cubicBezTo>
                    <a:pt x="92161" y="26537"/>
                    <a:pt x="92168" y="26546"/>
                    <a:pt x="92174" y="26554"/>
                  </a:cubicBezTo>
                  <a:cubicBezTo>
                    <a:pt x="92208" y="26603"/>
                    <a:pt x="92181" y="26659"/>
                    <a:pt x="92129" y="26745"/>
                  </a:cubicBezTo>
                  <a:cubicBezTo>
                    <a:pt x="92086" y="26818"/>
                    <a:pt x="92037" y="26899"/>
                    <a:pt x="92067" y="26983"/>
                  </a:cubicBezTo>
                  <a:cubicBezTo>
                    <a:pt x="92103" y="27083"/>
                    <a:pt x="92208" y="27096"/>
                    <a:pt x="92311" y="27109"/>
                  </a:cubicBezTo>
                  <a:cubicBezTo>
                    <a:pt x="92356" y="27116"/>
                    <a:pt x="92403" y="27120"/>
                    <a:pt x="92442" y="27135"/>
                  </a:cubicBezTo>
                  <a:cubicBezTo>
                    <a:pt x="92498" y="27152"/>
                    <a:pt x="92545" y="27197"/>
                    <a:pt x="92571" y="27255"/>
                  </a:cubicBezTo>
                  <a:cubicBezTo>
                    <a:pt x="92596" y="27310"/>
                    <a:pt x="92603" y="27373"/>
                    <a:pt x="92583" y="27424"/>
                  </a:cubicBezTo>
                  <a:cubicBezTo>
                    <a:pt x="92569" y="27431"/>
                    <a:pt x="92553" y="27434"/>
                    <a:pt x="92534" y="27434"/>
                  </a:cubicBezTo>
                  <a:cubicBezTo>
                    <a:pt x="92497" y="27434"/>
                    <a:pt x="92453" y="27422"/>
                    <a:pt x="92410" y="27409"/>
                  </a:cubicBezTo>
                  <a:cubicBezTo>
                    <a:pt x="92367" y="27396"/>
                    <a:pt x="92322" y="27381"/>
                    <a:pt x="92281" y="27381"/>
                  </a:cubicBezTo>
                  <a:cubicBezTo>
                    <a:pt x="92238" y="27381"/>
                    <a:pt x="92204" y="27398"/>
                    <a:pt x="92178" y="27428"/>
                  </a:cubicBezTo>
                  <a:cubicBezTo>
                    <a:pt x="92166" y="27445"/>
                    <a:pt x="92157" y="27465"/>
                    <a:pt x="92151" y="27482"/>
                  </a:cubicBezTo>
                  <a:cubicBezTo>
                    <a:pt x="92142" y="27499"/>
                    <a:pt x="92136" y="27514"/>
                    <a:pt x="92127" y="27527"/>
                  </a:cubicBezTo>
                  <a:cubicBezTo>
                    <a:pt x="92110" y="27544"/>
                    <a:pt x="92082" y="27553"/>
                    <a:pt x="92054" y="27561"/>
                  </a:cubicBezTo>
                  <a:cubicBezTo>
                    <a:pt x="92046" y="27563"/>
                    <a:pt x="92037" y="27565"/>
                    <a:pt x="92031" y="27570"/>
                  </a:cubicBezTo>
                  <a:cubicBezTo>
                    <a:pt x="91872" y="27621"/>
                    <a:pt x="91780" y="27765"/>
                    <a:pt x="91688" y="27904"/>
                  </a:cubicBezTo>
                  <a:cubicBezTo>
                    <a:pt x="91598" y="28043"/>
                    <a:pt x="91512" y="28176"/>
                    <a:pt x="91371" y="28219"/>
                  </a:cubicBezTo>
                  <a:cubicBezTo>
                    <a:pt x="91334" y="28230"/>
                    <a:pt x="91298" y="28234"/>
                    <a:pt x="91259" y="28238"/>
                  </a:cubicBezTo>
                  <a:cubicBezTo>
                    <a:pt x="91204" y="28245"/>
                    <a:pt x="91146" y="28251"/>
                    <a:pt x="91094" y="28277"/>
                  </a:cubicBezTo>
                  <a:cubicBezTo>
                    <a:pt x="91026" y="28309"/>
                    <a:pt x="90979" y="28367"/>
                    <a:pt x="90934" y="28422"/>
                  </a:cubicBezTo>
                  <a:cubicBezTo>
                    <a:pt x="90912" y="28448"/>
                    <a:pt x="90891" y="28476"/>
                    <a:pt x="90869" y="28497"/>
                  </a:cubicBezTo>
                  <a:cubicBezTo>
                    <a:pt x="90823" y="28544"/>
                    <a:pt x="90760" y="28571"/>
                    <a:pt x="90707" y="28571"/>
                  </a:cubicBezTo>
                  <a:cubicBezTo>
                    <a:pt x="90677" y="28571"/>
                    <a:pt x="90651" y="28563"/>
                    <a:pt x="90632" y="28545"/>
                  </a:cubicBezTo>
                  <a:lnTo>
                    <a:pt x="90578" y="28489"/>
                  </a:lnTo>
                  <a:lnTo>
                    <a:pt x="90587" y="28566"/>
                  </a:lnTo>
                  <a:cubicBezTo>
                    <a:pt x="90597" y="28658"/>
                    <a:pt x="90593" y="28774"/>
                    <a:pt x="90516" y="28806"/>
                  </a:cubicBezTo>
                  <a:cubicBezTo>
                    <a:pt x="90499" y="28812"/>
                    <a:pt x="90479" y="28814"/>
                    <a:pt x="90458" y="28817"/>
                  </a:cubicBezTo>
                  <a:cubicBezTo>
                    <a:pt x="90428" y="28819"/>
                    <a:pt x="90396" y="28823"/>
                    <a:pt x="90366" y="28838"/>
                  </a:cubicBezTo>
                  <a:cubicBezTo>
                    <a:pt x="90325" y="28864"/>
                    <a:pt x="90306" y="28909"/>
                    <a:pt x="90289" y="28941"/>
                  </a:cubicBezTo>
                  <a:cubicBezTo>
                    <a:pt x="90207" y="29119"/>
                    <a:pt x="90113" y="29320"/>
                    <a:pt x="90102" y="29532"/>
                  </a:cubicBezTo>
                  <a:cubicBezTo>
                    <a:pt x="90092" y="29697"/>
                    <a:pt x="90135" y="29860"/>
                    <a:pt x="90173" y="30016"/>
                  </a:cubicBezTo>
                  <a:cubicBezTo>
                    <a:pt x="90212" y="30164"/>
                    <a:pt x="90248" y="30316"/>
                    <a:pt x="90244" y="30466"/>
                  </a:cubicBezTo>
                  <a:cubicBezTo>
                    <a:pt x="90244" y="30507"/>
                    <a:pt x="90240" y="30561"/>
                    <a:pt x="90214" y="30601"/>
                  </a:cubicBezTo>
                  <a:cubicBezTo>
                    <a:pt x="90162" y="30689"/>
                    <a:pt x="90040" y="30711"/>
                    <a:pt x="89942" y="30728"/>
                  </a:cubicBezTo>
                  <a:cubicBezTo>
                    <a:pt x="89685" y="30771"/>
                    <a:pt x="89430" y="30841"/>
                    <a:pt x="89188" y="30938"/>
                  </a:cubicBezTo>
                  <a:cubicBezTo>
                    <a:pt x="89175" y="30942"/>
                    <a:pt x="89160" y="30951"/>
                    <a:pt x="89145" y="30961"/>
                  </a:cubicBezTo>
                  <a:lnTo>
                    <a:pt x="89145" y="30957"/>
                  </a:lnTo>
                  <a:lnTo>
                    <a:pt x="89117" y="30983"/>
                  </a:lnTo>
                  <a:cubicBezTo>
                    <a:pt x="89117" y="30983"/>
                    <a:pt x="89115" y="30985"/>
                    <a:pt x="89115" y="30987"/>
                  </a:cubicBezTo>
                  <a:lnTo>
                    <a:pt x="89095" y="31004"/>
                  </a:lnTo>
                  <a:lnTo>
                    <a:pt x="89098" y="31006"/>
                  </a:lnTo>
                  <a:cubicBezTo>
                    <a:pt x="89068" y="31049"/>
                    <a:pt x="89083" y="31083"/>
                    <a:pt x="89091" y="31096"/>
                  </a:cubicBezTo>
                  <a:lnTo>
                    <a:pt x="89108" y="31122"/>
                  </a:lnTo>
                  <a:lnTo>
                    <a:pt x="89132" y="31103"/>
                  </a:lnTo>
                  <a:cubicBezTo>
                    <a:pt x="89138" y="31096"/>
                    <a:pt x="89143" y="31092"/>
                    <a:pt x="89147" y="31086"/>
                  </a:cubicBezTo>
                  <a:cubicBezTo>
                    <a:pt x="89164" y="31139"/>
                    <a:pt x="89166" y="31212"/>
                    <a:pt x="89151" y="31300"/>
                  </a:cubicBezTo>
                  <a:cubicBezTo>
                    <a:pt x="89145" y="31338"/>
                    <a:pt x="89132" y="31379"/>
                    <a:pt x="89121" y="31420"/>
                  </a:cubicBezTo>
                  <a:cubicBezTo>
                    <a:pt x="89108" y="31471"/>
                    <a:pt x="89093" y="31525"/>
                    <a:pt x="89087" y="31583"/>
                  </a:cubicBezTo>
                  <a:cubicBezTo>
                    <a:pt x="89083" y="31634"/>
                    <a:pt x="89085" y="31690"/>
                    <a:pt x="89087" y="31741"/>
                  </a:cubicBezTo>
                  <a:cubicBezTo>
                    <a:pt x="89089" y="31778"/>
                    <a:pt x="89091" y="31816"/>
                    <a:pt x="89089" y="31853"/>
                  </a:cubicBezTo>
                  <a:cubicBezTo>
                    <a:pt x="89087" y="31923"/>
                    <a:pt x="89070" y="32017"/>
                    <a:pt x="89003" y="32075"/>
                  </a:cubicBezTo>
                  <a:cubicBezTo>
                    <a:pt x="88963" y="32110"/>
                    <a:pt x="88911" y="32125"/>
                    <a:pt x="88858" y="32142"/>
                  </a:cubicBezTo>
                  <a:cubicBezTo>
                    <a:pt x="88840" y="32148"/>
                    <a:pt x="88821" y="32152"/>
                    <a:pt x="88804" y="32159"/>
                  </a:cubicBezTo>
                  <a:cubicBezTo>
                    <a:pt x="88703" y="32193"/>
                    <a:pt x="88641" y="32253"/>
                    <a:pt x="88626" y="32324"/>
                  </a:cubicBezTo>
                  <a:cubicBezTo>
                    <a:pt x="88624" y="32345"/>
                    <a:pt x="88624" y="32367"/>
                    <a:pt x="88624" y="32388"/>
                  </a:cubicBezTo>
                  <a:cubicBezTo>
                    <a:pt x="88624" y="32412"/>
                    <a:pt x="88626" y="32433"/>
                    <a:pt x="88618" y="32452"/>
                  </a:cubicBezTo>
                  <a:cubicBezTo>
                    <a:pt x="88605" y="32491"/>
                    <a:pt x="88562" y="32510"/>
                    <a:pt x="88498" y="32510"/>
                  </a:cubicBezTo>
                  <a:cubicBezTo>
                    <a:pt x="88470" y="32510"/>
                    <a:pt x="88440" y="32506"/>
                    <a:pt x="88408" y="32500"/>
                  </a:cubicBezTo>
                  <a:lnTo>
                    <a:pt x="88376" y="32493"/>
                  </a:lnTo>
                  <a:lnTo>
                    <a:pt x="88376" y="32527"/>
                  </a:lnTo>
                  <a:cubicBezTo>
                    <a:pt x="88376" y="32607"/>
                    <a:pt x="88350" y="32677"/>
                    <a:pt x="88305" y="32718"/>
                  </a:cubicBezTo>
                  <a:cubicBezTo>
                    <a:pt x="88277" y="32744"/>
                    <a:pt x="88237" y="32758"/>
                    <a:pt x="88199" y="32758"/>
                  </a:cubicBezTo>
                  <a:cubicBezTo>
                    <a:pt x="88171" y="32758"/>
                    <a:pt x="88144" y="32750"/>
                    <a:pt x="88125" y="32733"/>
                  </a:cubicBezTo>
                  <a:cubicBezTo>
                    <a:pt x="88073" y="32690"/>
                    <a:pt x="88073" y="32620"/>
                    <a:pt x="88073" y="32536"/>
                  </a:cubicBezTo>
                  <a:cubicBezTo>
                    <a:pt x="88073" y="32472"/>
                    <a:pt x="88073" y="32405"/>
                    <a:pt x="88046" y="32345"/>
                  </a:cubicBezTo>
                  <a:cubicBezTo>
                    <a:pt x="88022" y="32294"/>
                    <a:pt x="87979" y="32255"/>
                    <a:pt x="87938" y="32219"/>
                  </a:cubicBezTo>
                  <a:cubicBezTo>
                    <a:pt x="87906" y="32191"/>
                    <a:pt x="87874" y="32163"/>
                    <a:pt x="87853" y="32129"/>
                  </a:cubicBezTo>
                  <a:cubicBezTo>
                    <a:pt x="87821" y="32075"/>
                    <a:pt x="87814" y="32005"/>
                    <a:pt x="87812" y="31951"/>
                  </a:cubicBezTo>
                  <a:cubicBezTo>
                    <a:pt x="87810" y="31793"/>
                    <a:pt x="87844" y="31632"/>
                    <a:pt x="87876" y="31475"/>
                  </a:cubicBezTo>
                  <a:cubicBezTo>
                    <a:pt x="87883" y="31441"/>
                    <a:pt x="87891" y="31407"/>
                    <a:pt x="87898" y="31370"/>
                  </a:cubicBezTo>
                  <a:cubicBezTo>
                    <a:pt x="87990" y="30899"/>
                    <a:pt x="88013" y="30417"/>
                    <a:pt x="87962" y="29937"/>
                  </a:cubicBezTo>
                  <a:cubicBezTo>
                    <a:pt x="87953" y="29839"/>
                    <a:pt x="87949" y="29746"/>
                    <a:pt x="88005" y="29691"/>
                  </a:cubicBezTo>
                  <a:cubicBezTo>
                    <a:pt x="88016" y="29680"/>
                    <a:pt x="88026" y="29674"/>
                    <a:pt x="88037" y="29665"/>
                  </a:cubicBezTo>
                  <a:cubicBezTo>
                    <a:pt x="88052" y="29654"/>
                    <a:pt x="88067" y="29644"/>
                    <a:pt x="88080" y="29629"/>
                  </a:cubicBezTo>
                  <a:cubicBezTo>
                    <a:pt x="88129" y="29575"/>
                    <a:pt x="88133" y="29500"/>
                    <a:pt x="88133" y="29429"/>
                  </a:cubicBezTo>
                  <a:lnTo>
                    <a:pt x="88138" y="28889"/>
                  </a:lnTo>
                  <a:cubicBezTo>
                    <a:pt x="88140" y="28692"/>
                    <a:pt x="88148" y="28517"/>
                    <a:pt x="88243" y="28380"/>
                  </a:cubicBezTo>
                  <a:cubicBezTo>
                    <a:pt x="88245" y="28380"/>
                    <a:pt x="88246" y="28380"/>
                    <a:pt x="88248" y="28380"/>
                  </a:cubicBezTo>
                  <a:cubicBezTo>
                    <a:pt x="88311" y="28380"/>
                    <a:pt x="88375" y="28346"/>
                    <a:pt x="88416" y="28285"/>
                  </a:cubicBezTo>
                  <a:cubicBezTo>
                    <a:pt x="88453" y="28230"/>
                    <a:pt x="88461" y="28165"/>
                    <a:pt x="88440" y="28110"/>
                  </a:cubicBezTo>
                  <a:cubicBezTo>
                    <a:pt x="88412" y="28043"/>
                    <a:pt x="88457" y="27964"/>
                    <a:pt x="88506" y="27883"/>
                  </a:cubicBezTo>
                  <a:cubicBezTo>
                    <a:pt x="88543" y="27818"/>
                    <a:pt x="88583" y="27754"/>
                    <a:pt x="88590" y="27685"/>
                  </a:cubicBezTo>
                  <a:cubicBezTo>
                    <a:pt x="88607" y="27518"/>
                    <a:pt x="88399" y="27443"/>
                    <a:pt x="88273" y="27398"/>
                  </a:cubicBezTo>
                  <a:cubicBezTo>
                    <a:pt x="88187" y="27366"/>
                    <a:pt x="88101" y="27280"/>
                    <a:pt x="88091" y="27210"/>
                  </a:cubicBezTo>
                  <a:cubicBezTo>
                    <a:pt x="88084" y="27178"/>
                    <a:pt x="88095" y="27152"/>
                    <a:pt x="88118" y="27133"/>
                  </a:cubicBezTo>
                  <a:lnTo>
                    <a:pt x="88294" y="26989"/>
                  </a:lnTo>
                  <a:lnTo>
                    <a:pt x="88091" y="27088"/>
                  </a:lnTo>
                  <a:cubicBezTo>
                    <a:pt x="88069" y="27098"/>
                    <a:pt x="88046" y="27103"/>
                    <a:pt x="88021" y="27103"/>
                  </a:cubicBezTo>
                  <a:cubicBezTo>
                    <a:pt x="87965" y="27103"/>
                    <a:pt x="87905" y="27077"/>
                    <a:pt x="87861" y="27032"/>
                  </a:cubicBezTo>
                  <a:cubicBezTo>
                    <a:pt x="87825" y="26996"/>
                    <a:pt x="87806" y="26948"/>
                    <a:pt x="87808" y="26901"/>
                  </a:cubicBezTo>
                  <a:cubicBezTo>
                    <a:pt x="87814" y="26796"/>
                    <a:pt x="87923" y="26721"/>
                    <a:pt x="88018" y="26721"/>
                  </a:cubicBezTo>
                  <a:cubicBezTo>
                    <a:pt x="88052" y="26721"/>
                    <a:pt x="88082" y="26730"/>
                    <a:pt x="88108" y="26747"/>
                  </a:cubicBezTo>
                  <a:lnTo>
                    <a:pt x="88157" y="26779"/>
                  </a:lnTo>
                  <a:lnTo>
                    <a:pt x="88148" y="26719"/>
                  </a:lnTo>
                  <a:cubicBezTo>
                    <a:pt x="88093" y="26361"/>
                    <a:pt x="88200" y="25948"/>
                    <a:pt x="88513" y="25890"/>
                  </a:cubicBezTo>
                  <a:cubicBezTo>
                    <a:pt x="88553" y="25881"/>
                    <a:pt x="88598" y="25879"/>
                    <a:pt x="88643" y="25879"/>
                  </a:cubicBezTo>
                  <a:cubicBezTo>
                    <a:pt x="88727" y="25877"/>
                    <a:pt x="88813" y="25875"/>
                    <a:pt x="88888" y="25826"/>
                  </a:cubicBezTo>
                  <a:cubicBezTo>
                    <a:pt x="88937" y="25794"/>
                    <a:pt x="88971" y="25746"/>
                    <a:pt x="89003" y="25699"/>
                  </a:cubicBezTo>
                  <a:cubicBezTo>
                    <a:pt x="89029" y="25665"/>
                    <a:pt x="89053" y="25631"/>
                    <a:pt x="89083" y="25605"/>
                  </a:cubicBezTo>
                  <a:cubicBezTo>
                    <a:pt x="89128" y="25564"/>
                    <a:pt x="89183" y="25543"/>
                    <a:pt x="89245" y="25517"/>
                  </a:cubicBezTo>
                  <a:lnTo>
                    <a:pt x="89275" y="25507"/>
                  </a:lnTo>
                  <a:cubicBezTo>
                    <a:pt x="89674" y="25342"/>
                    <a:pt x="90000" y="25020"/>
                    <a:pt x="90167" y="24624"/>
                  </a:cubicBezTo>
                  <a:lnTo>
                    <a:pt x="90171" y="24613"/>
                  </a:lnTo>
                  <a:cubicBezTo>
                    <a:pt x="90203" y="24536"/>
                    <a:pt x="90235" y="24457"/>
                    <a:pt x="90304" y="24429"/>
                  </a:cubicBezTo>
                  <a:cubicBezTo>
                    <a:pt x="90324" y="24421"/>
                    <a:pt x="90350" y="24418"/>
                    <a:pt x="90378" y="24418"/>
                  </a:cubicBezTo>
                  <a:cubicBezTo>
                    <a:pt x="90401" y="24418"/>
                    <a:pt x="90425" y="24420"/>
                    <a:pt x="90449" y="24422"/>
                  </a:cubicBezTo>
                  <a:cubicBezTo>
                    <a:pt x="90475" y="24425"/>
                    <a:pt x="90503" y="24427"/>
                    <a:pt x="90529" y="24427"/>
                  </a:cubicBezTo>
                  <a:cubicBezTo>
                    <a:pt x="90576" y="24427"/>
                    <a:pt x="90612" y="24418"/>
                    <a:pt x="90644" y="24397"/>
                  </a:cubicBezTo>
                  <a:cubicBezTo>
                    <a:pt x="90704" y="24356"/>
                    <a:pt x="90724" y="24287"/>
                    <a:pt x="90743" y="24221"/>
                  </a:cubicBezTo>
                  <a:cubicBezTo>
                    <a:pt x="90760" y="24163"/>
                    <a:pt x="90775" y="24107"/>
                    <a:pt x="90818" y="24075"/>
                  </a:cubicBezTo>
                  <a:cubicBezTo>
                    <a:pt x="90844" y="24058"/>
                    <a:pt x="90876" y="24050"/>
                    <a:pt x="90912" y="24043"/>
                  </a:cubicBezTo>
                  <a:cubicBezTo>
                    <a:pt x="90936" y="24037"/>
                    <a:pt x="90964" y="24032"/>
                    <a:pt x="90987" y="24022"/>
                  </a:cubicBezTo>
                  <a:cubicBezTo>
                    <a:pt x="91092" y="23979"/>
                    <a:pt x="91141" y="23876"/>
                    <a:pt x="91189" y="23778"/>
                  </a:cubicBezTo>
                  <a:cubicBezTo>
                    <a:pt x="91201" y="23748"/>
                    <a:pt x="91216" y="23720"/>
                    <a:pt x="91231" y="23694"/>
                  </a:cubicBezTo>
                  <a:cubicBezTo>
                    <a:pt x="91274" y="23615"/>
                    <a:pt x="91364" y="23550"/>
                    <a:pt x="91435" y="23550"/>
                  </a:cubicBezTo>
                  <a:cubicBezTo>
                    <a:pt x="91465" y="23550"/>
                    <a:pt x="91491" y="23563"/>
                    <a:pt x="91510" y="23585"/>
                  </a:cubicBezTo>
                  <a:lnTo>
                    <a:pt x="91540" y="23619"/>
                  </a:lnTo>
                  <a:lnTo>
                    <a:pt x="91555" y="23574"/>
                  </a:lnTo>
                  <a:cubicBezTo>
                    <a:pt x="91699" y="23111"/>
                    <a:pt x="92172" y="22762"/>
                    <a:pt x="92658" y="22762"/>
                  </a:cubicBezTo>
                  <a:lnTo>
                    <a:pt x="92710" y="22764"/>
                  </a:lnTo>
                  <a:lnTo>
                    <a:pt x="92701" y="22730"/>
                  </a:lnTo>
                  <a:cubicBezTo>
                    <a:pt x="92682" y="22642"/>
                    <a:pt x="92727" y="22543"/>
                    <a:pt x="92808" y="22503"/>
                  </a:cubicBezTo>
                  <a:cubicBezTo>
                    <a:pt x="92836" y="22490"/>
                    <a:pt x="92866" y="22481"/>
                    <a:pt x="92898" y="22475"/>
                  </a:cubicBezTo>
                  <a:cubicBezTo>
                    <a:pt x="92954" y="22460"/>
                    <a:pt x="93012" y="22445"/>
                    <a:pt x="93053" y="22400"/>
                  </a:cubicBezTo>
                  <a:cubicBezTo>
                    <a:pt x="93100" y="22351"/>
                    <a:pt x="93108" y="22278"/>
                    <a:pt x="93115" y="22226"/>
                  </a:cubicBezTo>
                  <a:lnTo>
                    <a:pt x="93166" y="21791"/>
                  </a:lnTo>
                  <a:cubicBezTo>
                    <a:pt x="93192" y="21581"/>
                    <a:pt x="93222" y="21344"/>
                    <a:pt x="93335" y="21151"/>
                  </a:cubicBezTo>
                  <a:cubicBezTo>
                    <a:pt x="93440" y="20975"/>
                    <a:pt x="93625" y="20858"/>
                    <a:pt x="93797" y="20858"/>
                  </a:cubicBezTo>
                  <a:cubicBezTo>
                    <a:pt x="93822" y="20858"/>
                    <a:pt x="93847" y="20861"/>
                    <a:pt x="93871" y="20866"/>
                  </a:cubicBezTo>
                  <a:lnTo>
                    <a:pt x="93892" y="20870"/>
                  </a:lnTo>
                  <a:cubicBezTo>
                    <a:pt x="93922" y="20877"/>
                    <a:pt x="93952" y="20883"/>
                    <a:pt x="93982" y="20883"/>
                  </a:cubicBezTo>
                  <a:cubicBezTo>
                    <a:pt x="94017" y="20883"/>
                    <a:pt x="94045" y="20874"/>
                    <a:pt x="94066" y="20855"/>
                  </a:cubicBezTo>
                  <a:cubicBezTo>
                    <a:pt x="94094" y="20832"/>
                    <a:pt x="94107" y="20799"/>
                    <a:pt x="94102" y="20763"/>
                  </a:cubicBezTo>
                  <a:cubicBezTo>
                    <a:pt x="94096" y="20690"/>
                    <a:pt x="94021" y="20615"/>
                    <a:pt x="93957" y="20583"/>
                  </a:cubicBezTo>
                  <a:cubicBezTo>
                    <a:pt x="93757" y="20482"/>
                    <a:pt x="93533" y="20431"/>
                    <a:pt x="93303" y="20431"/>
                  </a:cubicBezTo>
                  <a:cubicBezTo>
                    <a:pt x="93091" y="20431"/>
                    <a:pt x="92879" y="20476"/>
                    <a:pt x="92693" y="20564"/>
                  </a:cubicBezTo>
                  <a:lnTo>
                    <a:pt x="92680" y="20570"/>
                  </a:lnTo>
                  <a:lnTo>
                    <a:pt x="92442" y="21496"/>
                  </a:lnTo>
                  <a:cubicBezTo>
                    <a:pt x="92433" y="21534"/>
                    <a:pt x="92421" y="21579"/>
                    <a:pt x="92395" y="21609"/>
                  </a:cubicBezTo>
                  <a:cubicBezTo>
                    <a:pt x="92352" y="21654"/>
                    <a:pt x="92283" y="21663"/>
                    <a:pt x="92215" y="21671"/>
                  </a:cubicBezTo>
                  <a:lnTo>
                    <a:pt x="92183" y="21674"/>
                  </a:lnTo>
                  <a:cubicBezTo>
                    <a:pt x="91846" y="21719"/>
                    <a:pt x="91591" y="21954"/>
                    <a:pt x="91345" y="22184"/>
                  </a:cubicBezTo>
                  <a:cubicBezTo>
                    <a:pt x="91210" y="22308"/>
                    <a:pt x="91071" y="22438"/>
                    <a:pt x="90919" y="22535"/>
                  </a:cubicBezTo>
                  <a:cubicBezTo>
                    <a:pt x="90849" y="22579"/>
                    <a:pt x="90786" y="22602"/>
                    <a:pt x="90733" y="22602"/>
                  </a:cubicBezTo>
                  <a:cubicBezTo>
                    <a:pt x="90705" y="22602"/>
                    <a:pt x="90679" y="22596"/>
                    <a:pt x="90657" y="22582"/>
                  </a:cubicBezTo>
                  <a:cubicBezTo>
                    <a:pt x="90634" y="22569"/>
                    <a:pt x="90617" y="22548"/>
                    <a:pt x="90595" y="22524"/>
                  </a:cubicBezTo>
                  <a:cubicBezTo>
                    <a:pt x="90572" y="22496"/>
                    <a:pt x="90546" y="22468"/>
                    <a:pt x="90512" y="22449"/>
                  </a:cubicBezTo>
                  <a:cubicBezTo>
                    <a:pt x="90474" y="22431"/>
                    <a:pt x="90436" y="22427"/>
                    <a:pt x="90399" y="22427"/>
                  </a:cubicBezTo>
                  <a:cubicBezTo>
                    <a:pt x="90385" y="22427"/>
                    <a:pt x="90371" y="22427"/>
                    <a:pt x="90357" y="22428"/>
                  </a:cubicBezTo>
                  <a:cubicBezTo>
                    <a:pt x="90346" y="22428"/>
                    <a:pt x="90334" y="22428"/>
                    <a:pt x="90322" y="22428"/>
                  </a:cubicBezTo>
                  <a:cubicBezTo>
                    <a:pt x="90291" y="22428"/>
                    <a:pt x="90260" y="22426"/>
                    <a:pt x="90231" y="22411"/>
                  </a:cubicBezTo>
                  <a:cubicBezTo>
                    <a:pt x="90195" y="22391"/>
                    <a:pt x="90173" y="22359"/>
                    <a:pt x="90171" y="22316"/>
                  </a:cubicBezTo>
                  <a:cubicBezTo>
                    <a:pt x="90169" y="22229"/>
                    <a:pt x="90237" y="22111"/>
                    <a:pt x="90327" y="22053"/>
                  </a:cubicBezTo>
                  <a:cubicBezTo>
                    <a:pt x="90351" y="22038"/>
                    <a:pt x="90374" y="22025"/>
                    <a:pt x="90398" y="22010"/>
                  </a:cubicBezTo>
                  <a:cubicBezTo>
                    <a:pt x="90527" y="21933"/>
                    <a:pt x="90674" y="21845"/>
                    <a:pt x="90681" y="21689"/>
                  </a:cubicBezTo>
                  <a:cubicBezTo>
                    <a:pt x="90685" y="21622"/>
                    <a:pt x="90664" y="21564"/>
                    <a:pt x="90619" y="21517"/>
                  </a:cubicBezTo>
                  <a:cubicBezTo>
                    <a:pt x="90505" y="21397"/>
                    <a:pt x="90287" y="21384"/>
                    <a:pt x="90199" y="21384"/>
                  </a:cubicBezTo>
                  <a:cubicBezTo>
                    <a:pt x="90167" y="21384"/>
                    <a:pt x="90132" y="21387"/>
                    <a:pt x="90100" y="21391"/>
                  </a:cubicBezTo>
                  <a:lnTo>
                    <a:pt x="88358" y="21567"/>
                  </a:lnTo>
                  <a:cubicBezTo>
                    <a:pt x="88305" y="21573"/>
                    <a:pt x="88238" y="21579"/>
                    <a:pt x="88185" y="21618"/>
                  </a:cubicBezTo>
                  <a:cubicBezTo>
                    <a:pt x="88095" y="21680"/>
                    <a:pt x="88086" y="21789"/>
                    <a:pt x="88080" y="21894"/>
                  </a:cubicBezTo>
                  <a:cubicBezTo>
                    <a:pt x="88076" y="21956"/>
                    <a:pt x="88069" y="22019"/>
                    <a:pt x="88050" y="22072"/>
                  </a:cubicBezTo>
                  <a:cubicBezTo>
                    <a:pt x="88024" y="22136"/>
                    <a:pt x="87971" y="22190"/>
                    <a:pt x="87917" y="22237"/>
                  </a:cubicBezTo>
                  <a:cubicBezTo>
                    <a:pt x="87692" y="22447"/>
                    <a:pt x="87439" y="22625"/>
                    <a:pt x="87169" y="22768"/>
                  </a:cubicBezTo>
                  <a:lnTo>
                    <a:pt x="87146" y="22779"/>
                  </a:lnTo>
                  <a:cubicBezTo>
                    <a:pt x="87036" y="22837"/>
                    <a:pt x="86923" y="22897"/>
                    <a:pt x="86854" y="23002"/>
                  </a:cubicBezTo>
                  <a:cubicBezTo>
                    <a:pt x="86833" y="23034"/>
                    <a:pt x="86818" y="23071"/>
                    <a:pt x="86803" y="23103"/>
                  </a:cubicBezTo>
                  <a:cubicBezTo>
                    <a:pt x="86786" y="23146"/>
                    <a:pt x="86767" y="23186"/>
                    <a:pt x="86741" y="23220"/>
                  </a:cubicBezTo>
                  <a:cubicBezTo>
                    <a:pt x="86698" y="23270"/>
                    <a:pt x="86640" y="23302"/>
                    <a:pt x="86578" y="23334"/>
                  </a:cubicBezTo>
                  <a:cubicBezTo>
                    <a:pt x="86529" y="23360"/>
                    <a:pt x="86479" y="23385"/>
                    <a:pt x="86437" y="23422"/>
                  </a:cubicBezTo>
                  <a:cubicBezTo>
                    <a:pt x="86317" y="23525"/>
                    <a:pt x="86274" y="23707"/>
                    <a:pt x="86334" y="23853"/>
                  </a:cubicBezTo>
                  <a:cubicBezTo>
                    <a:pt x="86392" y="23989"/>
                    <a:pt x="86537" y="24084"/>
                    <a:pt x="86686" y="24084"/>
                  </a:cubicBezTo>
                  <a:cubicBezTo>
                    <a:pt x="86689" y="24084"/>
                    <a:pt x="86693" y="24084"/>
                    <a:pt x="86696" y="24084"/>
                  </a:cubicBezTo>
                  <a:lnTo>
                    <a:pt x="86696" y="24084"/>
                  </a:lnTo>
                  <a:cubicBezTo>
                    <a:pt x="86752" y="24230"/>
                    <a:pt x="86749" y="24399"/>
                    <a:pt x="86689" y="24545"/>
                  </a:cubicBezTo>
                  <a:cubicBezTo>
                    <a:pt x="86364" y="24476"/>
                    <a:pt x="86068" y="24420"/>
                    <a:pt x="85770" y="24420"/>
                  </a:cubicBezTo>
                  <a:cubicBezTo>
                    <a:pt x="85550" y="24420"/>
                    <a:pt x="85357" y="24452"/>
                    <a:pt x="85179" y="24517"/>
                  </a:cubicBezTo>
                  <a:cubicBezTo>
                    <a:pt x="84915" y="24611"/>
                    <a:pt x="84663" y="24795"/>
                    <a:pt x="84446" y="25050"/>
                  </a:cubicBezTo>
                  <a:lnTo>
                    <a:pt x="84337" y="24740"/>
                  </a:lnTo>
                  <a:cubicBezTo>
                    <a:pt x="84474" y="24716"/>
                    <a:pt x="84628" y="24645"/>
                    <a:pt x="84684" y="24545"/>
                  </a:cubicBezTo>
                  <a:cubicBezTo>
                    <a:pt x="84712" y="24493"/>
                    <a:pt x="84714" y="24437"/>
                    <a:pt x="84688" y="24384"/>
                  </a:cubicBezTo>
                  <a:cubicBezTo>
                    <a:pt x="84673" y="24352"/>
                    <a:pt x="84650" y="24328"/>
                    <a:pt x="84628" y="24305"/>
                  </a:cubicBezTo>
                  <a:cubicBezTo>
                    <a:pt x="84618" y="24292"/>
                    <a:pt x="84605" y="24279"/>
                    <a:pt x="84594" y="24266"/>
                  </a:cubicBezTo>
                  <a:cubicBezTo>
                    <a:pt x="84536" y="24189"/>
                    <a:pt x="84534" y="24071"/>
                    <a:pt x="84590" y="23992"/>
                  </a:cubicBezTo>
                  <a:lnTo>
                    <a:pt x="84626" y="23943"/>
                  </a:lnTo>
                  <a:lnTo>
                    <a:pt x="83943" y="24020"/>
                  </a:lnTo>
                  <a:cubicBezTo>
                    <a:pt x="83929" y="24021"/>
                    <a:pt x="83916" y="24022"/>
                    <a:pt x="83904" y="24022"/>
                  </a:cubicBezTo>
                  <a:cubicBezTo>
                    <a:pt x="83884" y="24022"/>
                    <a:pt x="83866" y="24020"/>
                    <a:pt x="83853" y="24013"/>
                  </a:cubicBezTo>
                  <a:cubicBezTo>
                    <a:pt x="83818" y="23996"/>
                    <a:pt x="83803" y="23953"/>
                    <a:pt x="83788" y="23910"/>
                  </a:cubicBezTo>
                  <a:lnTo>
                    <a:pt x="83780" y="23891"/>
                  </a:lnTo>
                  <a:cubicBezTo>
                    <a:pt x="83698" y="23677"/>
                    <a:pt x="83482" y="23523"/>
                    <a:pt x="83251" y="23518"/>
                  </a:cubicBezTo>
                  <a:lnTo>
                    <a:pt x="83242" y="23518"/>
                  </a:lnTo>
                  <a:cubicBezTo>
                    <a:pt x="83015" y="23518"/>
                    <a:pt x="82797" y="23664"/>
                    <a:pt x="82709" y="23872"/>
                  </a:cubicBezTo>
                  <a:cubicBezTo>
                    <a:pt x="82687" y="23925"/>
                    <a:pt x="82672" y="23983"/>
                    <a:pt x="82659" y="24037"/>
                  </a:cubicBezTo>
                  <a:cubicBezTo>
                    <a:pt x="82642" y="24103"/>
                    <a:pt x="82627" y="24163"/>
                    <a:pt x="82599" y="24221"/>
                  </a:cubicBezTo>
                  <a:cubicBezTo>
                    <a:pt x="82563" y="24296"/>
                    <a:pt x="82479" y="24371"/>
                    <a:pt x="82394" y="24371"/>
                  </a:cubicBezTo>
                  <a:cubicBezTo>
                    <a:pt x="82374" y="24371"/>
                    <a:pt x="82357" y="24369"/>
                    <a:pt x="82340" y="24360"/>
                  </a:cubicBezTo>
                  <a:cubicBezTo>
                    <a:pt x="82306" y="24345"/>
                    <a:pt x="82278" y="24317"/>
                    <a:pt x="82248" y="24287"/>
                  </a:cubicBezTo>
                  <a:lnTo>
                    <a:pt x="82233" y="24272"/>
                  </a:lnTo>
                  <a:cubicBezTo>
                    <a:pt x="82059" y="24099"/>
                    <a:pt x="81813" y="24000"/>
                    <a:pt x="81556" y="24000"/>
                  </a:cubicBezTo>
                  <a:cubicBezTo>
                    <a:pt x="81436" y="24000"/>
                    <a:pt x="81322" y="24022"/>
                    <a:pt x="81215" y="24065"/>
                  </a:cubicBezTo>
                  <a:lnTo>
                    <a:pt x="81198" y="24071"/>
                  </a:lnTo>
                  <a:lnTo>
                    <a:pt x="81198" y="24088"/>
                  </a:lnTo>
                  <a:cubicBezTo>
                    <a:pt x="81198" y="24223"/>
                    <a:pt x="81087" y="24354"/>
                    <a:pt x="80937" y="24392"/>
                  </a:cubicBezTo>
                  <a:cubicBezTo>
                    <a:pt x="80902" y="24401"/>
                    <a:pt x="80866" y="24406"/>
                    <a:pt x="80828" y="24406"/>
                  </a:cubicBezTo>
                  <a:cubicBezTo>
                    <a:pt x="80726" y="24406"/>
                    <a:pt x="80615" y="24375"/>
                    <a:pt x="80504" y="24317"/>
                  </a:cubicBezTo>
                  <a:cubicBezTo>
                    <a:pt x="80425" y="24277"/>
                    <a:pt x="80343" y="24223"/>
                    <a:pt x="80264" y="24170"/>
                  </a:cubicBezTo>
                  <a:cubicBezTo>
                    <a:pt x="80086" y="24052"/>
                    <a:pt x="79900" y="23928"/>
                    <a:pt x="79705" y="23928"/>
                  </a:cubicBezTo>
                  <a:cubicBezTo>
                    <a:pt x="79656" y="23928"/>
                    <a:pt x="79606" y="23936"/>
                    <a:pt x="79561" y="23951"/>
                  </a:cubicBezTo>
                  <a:cubicBezTo>
                    <a:pt x="79354" y="23943"/>
                    <a:pt x="79156" y="23934"/>
                    <a:pt x="78959" y="23925"/>
                  </a:cubicBezTo>
                  <a:cubicBezTo>
                    <a:pt x="78760" y="23917"/>
                    <a:pt x="78561" y="23906"/>
                    <a:pt x="78353" y="23898"/>
                  </a:cubicBezTo>
                  <a:lnTo>
                    <a:pt x="78267" y="23898"/>
                  </a:lnTo>
                  <a:cubicBezTo>
                    <a:pt x="78194" y="23898"/>
                    <a:pt x="78100" y="23902"/>
                    <a:pt x="78019" y="23949"/>
                  </a:cubicBezTo>
                  <a:cubicBezTo>
                    <a:pt x="77918" y="24009"/>
                    <a:pt x="77862" y="24112"/>
                    <a:pt x="77809" y="24212"/>
                  </a:cubicBezTo>
                  <a:cubicBezTo>
                    <a:pt x="77787" y="24255"/>
                    <a:pt x="77764" y="24298"/>
                    <a:pt x="77738" y="24337"/>
                  </a:cubicBezTo>
                  <a:cubicBezTo>
                    <a:pt x="77625" y="24506"/>
                    <a:pt x="77434" y="24613"/>
                    <a:pt x="77250" y="24714"/>
                  </a:cubicBezTo>
                  <a:cubicBezTo>
                    <a:pt x="77059" y="24821"/>
                    <a:pt x="76862" y="24932"/>
                    <a:pt x="76742" y="25117"/>
                  </a:cubicBezTo>
                  <a:cubicBezTo>
                    <a:pt x="76708" y="25168"/>
                    <a:pt x="76682" y="25226"/>
                    <a:pt x="76654" y="25279"/>
                  </a:cubicBezTo>
                  <a:cubicBezTo>
                    <a:pt x="76613" y="25367"/>
                    <a:pt x="76573" y="25453"/>
                    <a:pt x="76506" y="25515"/>
                  </a:cubicBezTo>
                  <a:cubicBezTo>
                    <a:pt x="76412" y="25605"/>
                    <a:pt x="76283" y="25639"/>
                    <a:pt x="76146" y="25674"/>
                  </a:cubicBezTo>
                  <a:cubicBezTo>
                    <a:pt x="76022" y="25706"/>
                    <a:pt x="75893" y="25738"/>
                    <a:pt x="75791" y="25819"/>
                  </a:cubicBezTo>
                  <a:cubicBezTo>
                    <a:pt x="75675" y="25909"/>
                    <a:pt x="75613" y="26046"/>
                    <a:pt x="75553" y="26177"/>
                  </a:cubicBezTo>
                  <a:cubicBezTo>
                    <a:pt x="75506" y="26282"/>
                    <a:pt x="75456" y="26389"/>
                    <a:pt x="75381" y="26471"/>
                  </a:cubicBezTo>
                  <a:cubicBezTo>
                    <a:pt x="75306" y="26554"/>
                    <a:pt x="75204" y="26612"/>
                    <a:pt x="75103" y="26668"/>
                  </a:cubicBezTo>
                  <a:cubicBezTo>
                    <a:pt x="74985" y="26736"/>
                    <a:pt x="74863" y="26805"/>
                    <a:pt x="74779" y="26916"/>
                  </a:cubicBezTo>
                  <a:cubicBezTo>
                    <a:pt x="74700" y="27026"/>
                    <a:pt x="74670" y="27161"/>
                    <a:pt x="74640" y="27289"/>
                  </a:cubicBezTo>
                  <a:cubicBezTo>
                    <a:pt x="74627" y="27351"/>
                    <a:pt x="74612" y="27413"/>
                    <a:pt x="74593" y="27473"/>
                  </a:cubicBezTo>
                  <a:cubicBezTo>
                    <a:pt x="74460" y="27878"/>
                    <a:pt x="74085" y="28142"/>
                    <a:pt x="73723" y="28395"/>
                  </a:cubicBezTo>
                  <a:lnTo>
                    <a:pt x="73635" y="28455"/>
                  </a:lnTo>
                  <a:cubicBezTo>
                    <a:pt x="73485" y="28562"/>
                    <a:pt x="73342" y="28686"/>
                    <a:pt x="73327" y="28859"/>
                  </a:cubicBezTo>
                  <a:cubicBezTo>
                    <a:pt x="73310" y="29061"/>
                    <a:pt x="73485" y="29226"/>
                    <a:pt x="73657" y="29279"/>
                  </a:cubicBezTo>
                  <a:cubicBezTo>
                    <a:pt x="73725" y="29299"/>
                    <a:pt x="73800" y="29309"/>
                    <a:pt x="73884" y="29309"/>
                  </a:cubicBezTo>
                  <a:cubicBezTo>
                    <a:pt x="73980" y="29309"/>
                    <a:pt x="74077" y="29297"/>
                    <a:pt x="74164" y="29282"/>
                  </a:cubicBezTo>
                  <a:lnTo>
                    <a:pt x="74164" y="29282"/>
                  </a:lnTo>
                  <a:cubicBezTo>
                    <a:pt x="74124" y="29447"/>
                    <a:pt x="74081" y="29641"/>
                    <a:pt x="74132" y="29824"/>
                  </a:cubicBezTo>
                  <a:cubicBezTo>
                    <a:pt x="74184" y="30001"/>
                    <a:pt x="74351" y="30141"/>
                    <a:pt x="74512" y="30141"/>
                  </a:cubicBezTo>
                  <a:cubicBezTo>
                    <a:pt x="74539" y="30141"/>
                    <a:pt x="74567" y="30136"/>
                    <a:pt x="74595" y="30128"/>
                  </a:cubicBezTo>
                  <a:lnTo>
                    <a:pt x="74621" y="30119"/>
                  </a:lnTo>
                  <a:lnTo>
                    <a:pt x="74612" y="30094"/>
                  </a:lnTo>
                  <a:cubicBezTo>
                    <a:pt x="74571" y="29969"/>
                    <a:pt x="74563" y="29789"/>
                    <a:pt x="74627" y="29699"/>
                  </a:cubicBezTo>
                  <a:cubicBezTo>
                    <a:pt x="74653" y="29663"/>
                    <a:pt x="74687" y="29646"/>
                    <a:pt x="74732" y="29646"/>
                  </a:cubicBezTo>
                  <a:cubicBezTo>
                    <a:pt x="74773" y="29648"/>
                    <a:pt x="74805" y="29661"/>
                    <a:pt x="74831" y="29691"/>
                  </a:cubicBezTo>
                  <a:cubicBezTo>
                    <a:pt x="74899" y="29770"/>
                    <a:pt x="74908" y="29941"/>
                    <a:pt x="74891" y="30074"/>
                  </a:cubicBezTo>
                  <a:cubicBezTo>
                    <a:pt x="74876" y="30199"/>
                    <a:pt x="74916" y="30346"/>
                    <a:pt x="74989" y="30428"/>
                  </a:cubicBezTo>
                  <a:cubicBezTo>
                    <a:pt x="75027" y="30471"/>
                    <a:pt x="75070" y="30492"/>
                    <a:pt x="75116" y="30492"/>
                  </a:cubicBezTo>
                  <a:cubicBezTo>
                    <a:pt x="75140" y="30492"/>
                    <a:pt x="75166" y="30486"/>
                    <a:pt x="75191" y="30473"/>
                  </a:cubicBezTo>
                  <a:cubicBezTo>
                    <a:pt x="75283" y="30426"/>
                    <a:pt x="75313" y="30310"/>
                    <a:pt x="75279" y="30141"/>
                  </a:cubicBezTo>
                  <a:cubicBezTo>
                    <a:pt x="75529" y="30102"/>
                    <a:pt x="75743" y="29888"/>
                    <a:pt x="75782" y="29637"/>
                  </a:cubicBezTo>
                  <a:cubicBezTo>
                    <a:pt x="75839" y="29632"/>
                    <a:pt x="75893" y="29629"/>
                    <a:pt x="75943" y="29629"/>
                  </a:cubicBezTo>
                  <a:cubicBezTo>
                    <a:pt x="76113" y="29629"/>
                    <a:pt x="76250" y="29660"/>
                    <a:pt x="76367" y="29721"/>
                  </a:cubicBezTo>
                  <a:cubicBezTo>
                    <a:pt x="76532" y="29809"/>
                    <a:pt x="76680" y="30006"/>
                    <a:pt x="76643" y="30211"/>
                  </a:cubicBezTo>
                  <a:lnTo>
                    <a:pt x="76633" y="30263"/>
                  </a:lnTo>
                  <a:lnTo>
                    <a:pt x="76680" y="30239"/>
                  </a:lnTo>
                  <a:cubicBezTo>
                    <a:pt x="76705" y="30229"/>
                    <a:pt x="76731" y="30222"/>
                    <a:pt x="76759" y="30222"/>
                  </a:cubicBezTo>
                  <a:cubicBezTo>
                    <a:pt x="76900" y="30222"/>
                    <a:pt x="77033" y="30396"/>
                    <a:pt x="77106" y="30543"/>
                  </a:cubicBezTo>
                  <a:cubicBezTo>
                    <a:pt x="77196" y="30732"/>
                    <a:pt x="77277" y="30916"/>
                    <a:pt x="77301" y="31116"/>
                  </a:cubicBezTo>
                  <a:cubicBezTo>
                    <a:pt x="77340" y="31435"/>
                    <a:pt x="77220" y="31758"/>
                    <a:pt x="77115" y="32041"/>
                  </a:cubicBezTo>
                  <a:cubicBezTo>
                    <a:pt x="77037" y="32245"/>
                    <a:pt x="76943" y="32347"/>
                    <a:pt x="76828" y="32347"/>
                  </a:cubicBezTo>
                  <a:lnTo>
                    <a:pt x="76798" y="32345"/>
                  </a:lnTo>
                  <a:lnTo>
                    <a:pt x="76800" y="32375"/>
                  </a:lnTo>
                  <a:cubicBezTo>
                    <a:pt x="76860" y="33202"/>
                    <a:pt x="76836" y="34038"/>
                    <a:pt x="76729" y="34861"/>
                  </a:cubicBezTo>
                  <a:cubicBezTo>
                    <a:pt x="76705" y="35047"/>
                    <a:pt x="76660" y="35248"/>
                    <a:pt x="76510" y="35336"/>
                  </a:cubicBezTo>
                  <a:cubicBezTo>
                    <a:pt x="76470" y="35358"/>
                    <a:pt x="76427" y="35373"/>
                    <a:pt x="76380" y="35385"/>
                  </a:cubicBezTo>
                  <a:cubicBezTo>
                    <a:pt x="76322" y="35405"/>
                    <a:pt x="76262" y="35424"/>
                    <a:pt x="76210" y="35463"/>
                  </a:cubicBezTo>
                  <a:cubicBezTo>
                    <a:pt x="76118" y="35531"/>
                    <a:pt x="76084" y="35643"/>
                    <a:pt x="76050" y="35750"/>
                  </a:cubicBezTo>
                  <a:cubicBezTo>
                    <a:pt x="76018" y="35850"/>
                    <a:pt x="75988" y="35947"/>
                    <a:pt x="75915" y="36007"/>
                  </a:cubicBezTo>
                  <a:cubicBezTo>
                    <a:pt x="75870" y="36045"/>
                    <a:pt x="75814" y="36065"/>
                    <a:pt x="75754" y="36086"/>
                  </a:cubicBezTo>
                  <a:cubicBezTo>
                    <a:pt x="75681" y="36114"/>
                    <a:pt x="75604" y="36140"/>
                    <a:pt x="75551" y="36202"/>
                  </a:cubicBezTo>
                  <a:cubicBezTo>
                    <a:pt x="75476" y="36290"/>
                    <a:pt x="75476" y="36407"/>
                    <a:pt x="75476" y="36521"/>
                  </a:cubicBezTo>
                  <a:cubicBezTo>
                    <a:pt x="75476" y="36564"/>
                    <a:pt x="75476" y="36611"/>
                    <a:pt x="75471" y="36652"/>
                  </a:cubicBezTo>
                  <a:cubicBezTo>
                    <a:pt x="75452" y="36840"/>
                    <a:pt x="75324" y="37007"/>
                    <a:pt x="75223" y="37140"/>
                  </a:cubicBezTo>
                  <a:lnTo>
                    <a:pt x="74214" y="38466"/>
                  </a:lnTo>
                  <a:cubicBezTo>
                    <a:pt x="74053" y="38676"/>
                    <a:pt x="73888" y="38895"/>
                    <a:pt x="73697" y="39083"/>
                  </a:cubicBezTo>
                  <a:cubicBezTo>
                    <a:pt x="73584" y="39193"/>
                    <a:pt x="73477" y="39278"/>
                    <a:pt x="73367" y="39347"/>
                  </a:cubicBezTo>
                  <a:cubicBezTo>
                    <a:pt x="73322" y="39375"/>
                    <a:pt x="73277" y="39398"/>
                    <a:pt x="73230" y="39424"/>
                  </a:cubicBezTo>
                  <a:cubicBezTo>
                    <a:pt x="73138" y="39475"/>
                    <a:pt x="73042" y="39527"/>
                    <a:pt x="72960" y="39598"/>
                  </a:cubicBezTo>
                  <a:cubicBezTo>
                    <a:pt x="72836" y="39705"/>
                    <a:pt x="72753" y="39846"/>
                    <a:pt x="72671" y="39983"/>
                  </a:cubicBezTo>
                  <a:cubicBezTo>
                    <a:pt x="72626" y="40062"/>
                    <a:pt x="72577" y="40144"/>
                    <a:pt x="72523" y="40215"/>
                  </a:cubicBezTo>
                  <a:cubicBezTo>
                    <a:pt x="72397" y="40384"/>
                    <a:pt x="72215" y="40493"/>
                    <a:pt x="72056" y="40493"/>
                  </a:cubicBezTo>
                  <a:cubicBezTo>
                    <a:pt x="72005" y="40493"/>
                    <a:pt x="71956" y="40480"/>
                    <a:pt x="71911" y="40459"/>
                  </a:cubicBezTo>
                  <a:cubicBezTo>
                    <a:pt x="71859" y="40433"/>
                    <a:pt x="71816" y="40392"/>
                    <a:pt x="71771" y="40352"/>
                  </a:cubicBezTo>
                  <a:cubicBezTo>
                    <a:pt x="71756" y="40339"/>
                    <a:pt x="71741" y="40326"/>
                    <a:pt x="71728" y="40313"/>
                  </a:cubicBezTo>
                  <a:cubicBezTo>
                    <a:pt x="71531" y="40146"/>
                    <a:pt x="71263" y="40050"/>
                    <a:pt x="70994" y="40050"/>
                  </a:cubicBezTo>
                  <a:cubicBezTo>
                    <a:pt x="70859" y="40050"/>
                    <a:pt x="70728" y="40073"/>
                    <a:pt x="70608" y="40118"/>
                  </a:cubicBezTo>
                  <a:cubicBezTo>
                    <a:pt x="70550" y="40140"/>
                    <a:pt x="70494" y="40167"/>
                    <a:pt x="70432" y="40206"/>
                  </a:cubicBezTo>
                  <a:cubicBezTo>
                    <a:pt x="70366" y="39996"/>
                    <a:pt x="70297" y="39750"/>
                    <a:pt x="70282" y="39493"/>
                  </a:cubicBezTo>
                  <a:cubicBezTo>
                    <a:pt x="70261" y="39103"/>
                    <a:pt x="70376" y="38751"/>
                    <a:pt x="70599" y="38531"/>
                  </a:cubicBezTo>
                  <a:cubicBezTo>
                    <a:pt x="70670" y="38460"/>
                    <a:pt x="70745" y="38411"/>
                    <a:pt x="70818" y="38385"/>
                  </a:cubicBezTo>
                  <a:cubicBezTo>
                    <a:pt x="70878" y="38363"/>
                    <a:pt x="70944" y="38355"/>
                    <a:pt x="71030" y="38355"/>
                  </a:cubicBezTo>
                  <a:cubicBezTo>
                    <a:pt x="71075" y="38355"/>
                    <a:pt x="71118" y="38357"/>
                    <a:pt x="71163" y="38359"/>
                  </a:cubicBezTo>
                  <a:cubicBezTo>
                    <a:pt x="71208" y="38361"/>
                    <a:pt x="71254" y="38363"/>
                    <a:pt x="71298" y="38363"/>
                  </a:cubicBezTo>
                  <a:cubicBezTo>
                    <a:pt x="71342" y="38363"/>
                    <a:pt x="71383" y="38361"/>
                    <a:pt x="71420" y="38357"/>
                  </a:cubicBezTo>
                  <a:cubicBezTo>
                    <a:pt x="71889" y="38293"/>
                    <a:pt x="72144" y="37811"/>
                    <a:pt x="72328" y="37346"/>
                  </a:cubicBezTo>
                  <a:lnTo>
                    <a:pt x="72761" y="36268"/>
                  </a:lnTo>
                  <a:cubicBezTo>
                    <a:pt x="72819" y="36125"/>
                    <a:pt x="72883" y="35962"/>
                    <a:pt x="72866" y="35795"/>
                  </a:cubicBezTo>
                  <a:cubicBezTo>
                    <a:pt x="72849" y="35630"/>
                    <a:pt x="72720" y="35454"/>
                    <a:pt x="72540" y="35454"/>
                  </a:cubicBezTo>
                  <a:cubicBezTo>
                    <a:pt x="72457" y="35454"/>
                    <a:pt x="72380" y="35493"/>
                    <a:pt x="72307" y="35531"/>
                  </a:cubicBezTo>
                  <a:lnTo>
                    <a:pt x="72298" y="35535"/>
                  </a:lnTo>
                  <a:cubicBezTo>
                    <a:pt x="71971" y="35705"/>
                    <a:pt x="71621" y="35829"/>
                    <a:pt x="71261" y="35904"/>
                  </a:cubicBezTo>
                  <a:cubicBezTo>
                    <a:pt x="71122" y="35934"/>
                    <a:pt x="71011" y="35947"/>
                    <a:pt x="70910" y="35947"/>
                  </a:cubicBezTo>
                  <a:cubicBezTo>
                    <a:pt x="70781" y="35947"/>
                    <a:pt x="70674" y="35925"/>
                    <a:pt x="70578" y="35880"/>
                  </a:cubicBezTo>
                  <a:cubicBezTo>
                    <a:pt x="70372" y="35784"/>
                    <a:pt x="70246" y="35593"/>
                    <a:pt x="70111" y="35392"/>
                  </a:cubicBezTo>
                  <a:cubicBezTo>
                    <a:pt x="70038" y="35285"/>
                    <a:pt x="69965" y="35173"/>
                    <a:pt x="69877" y="35077"/>
                  </a:cubicBezTo>
                  <a:cubicBezTo>
                    <a:pt x="69644" y="34824"/>
                    <a:pt x="69314" y="34681"/>
                    <a:pt x="69022" y="34552"/>
                  </a:cubicBezTo>
                  <a:lnTo>
                    <a:pt x="68352" y="34263"/>
                  </a:lnTo>
                  <a:cubicBezTo>
                    <a:pt x="68300" y="34239"/>
                    <a:pt x="68240" y="34214"/>
                    <a:pt x="68202" y="34166"/>
                  </a:cubicBezTo>
                  <a:cubicBezTo>
                    <a:pt x="68163" y="34121"/>
                    <a:pt x="68153" y="34059"/>
                    <a:pt x="68140" y="33995"/>
                  </a:cubicBezTo>
                  <a:cubicBezTo>
                    <a:pt x="68133" y="33965"/>
                    <a:pt x="68127" y="33933"/>
                    <a:pt x="68116" y="33903"/>
                  </a:cubicBezTo>
                  <a:cubicBezTo>
                    <a:pt x="68093" y="33828"/>
                    <a:pt x="68052" y="33759"/>
                    <a:pt x="68011" y="33693"/>
                  </a:cubicBezTo>
                  <a:lnTo>
                    <a:pt x="67994" y="33665"/>
                  </a:lnTo>
                  <a:cubicBezTo>
                    <a:pt x="67797" y="33344"/>
                    <a:pt x="67658" y="32977"/>
                    <a:pt x="67593" y="32605"/>
                  </a:cubicBezTo>
                  <a:lnTo>
                    <a:pt x="67587" y="32570"/>
                  </a:lnTo>
                  <a:cubicBezTo>
                    <a:pt x="67576" y="32502"/>
                    <a:pt x="67563" y="32431"/>
                    <a:pt x="67538" y="32367"/>
                  </a:cubicBezTo>
                  <a:cubicBezTo>
                    <a:pt x="67506" y="32281"/>
                    <a:pt x="67452" y="32206"/>
                    <a:pt x="67398" y="32133"/>
                  </a:cubicBezTo>
                  <a:cubicBezTo>
                    <a:pt x="67381" y="32110"/>
                    <a:pt x="67364" y="32086"/>
                    <a:pt x="67347" y="32060"/>
                  </a:cubicBezTo>
                  <a:cubicBezTo>
                    <a:pt x="67266" y="31940"/>
                    <a:pt x="67199" y="31805"/>
                    <a:pt x="67137" y="31675"/>
                  </a:cubicBezTo>
                  <a:cubicBezTo>
                    <a:pt x="67079" y="31555"/>
                    <a:pt x="67019" y="31430"/>
                    <a:pt x="66944" y="31315"/>
                  </a:cubicBezTo>
                  <a:cubicBezTo>
                    <a:pt x="66649" y="30854"/>
                    <a:pt x="66100" y="30518"/>
                    <a:pt x="65442" y="30393"/>
                  </a:cubicBezTo>
                  <a:cubicBezTo>
                    <a:pt x="65209" y="30349"/>
                    <a:pt x="64960" y="30327"/>
                    <a:pt x="64680" y="30327"/>
                  </a:cubicBezTo>
                  <a:cubicBezTo>
                    <a:pt x="64328" y="30327"/>
                    <a:pt x="63979" y="30359"/>
                    <a:pt x="63651" y="30396"/>
                  </a:cubicBezTo>
                  <a:cubicBezTo>
                    <a:pt x="63476" y="30413"/>
                    <a:pt x="63255" y="30436"/>
                    <a:pt x="63086" y="30554"/>
                  </a:cubicBezTo>
                  <a:cubicBezTo>
                    <a:pt x="62912" y="30672"/>
                    <a:pt x="62850" y="30936"/>
                    <a:pt x="62951" y="31116"/>
                  </a:cubicBezTo>
                  <a:lnTo>
                    <a:pt x="62955" y="31122"/>
                  </a:lnTo>
                  <a:lnTo>
                    <a:pt x="62961" y="31126"/>
                  </a:lnTo>
                  <a:cubicBezTo>
                    <a:pt x="63083" y="31190"/>
                    <a:pt x="63171" y="31313"/>
                    <a:pt x="63203" y="31463"/>
                  </a:cubicBezTo>
                  <a:cubicBezTo>
                    <a:pt x="63236" y="31613"/>
                    <a:pt x="63206" y="31760"/>
                    <a:pt x="63120" y="31868"/>
                  </a:cubicBezTo>
                  <a:cubicBezTo>
                    <a:pt x="63086" y="31910"/>
                    <a:pt x="63043" y="31949"/>
                    <a:pt x="63000" y="31987"/>
                  </a:cubicBezTo>
                  <a:cubicBezTo>
                    <a:pt x="62944" y="32037"/>
                    <a:pt x="62889" y="32088"/>
                    <a:pt x="62846" y="32152"/>
                  </a:cubicBezTo>
                  <a:cubicBezTo>
                    <a:pt x="62788" y="32242"/>
                    <a:pt x="62769" y="32350"/>
                    <a:pt x="62747" y="32452"/>
                  </a:cubicBezTo>
                  <a:lnTo>
                    <a:pt x="62743" y="32476"/>
                  </a:lnTo>
                  <a:cubicBezTo>
                    <a:pt x="62619" y="33117"/>
                    <a:pt x="62374" y="33584"/>
                    <a:pt x="62014" y="33862"/>
                  </a:cubicBezTo>
                  <a:cubicBezTo>
                    <a:pt x="61767" y="34053"/>
                    <a:pt x="61458" y="34159"/>
                    <a:pt x="61144" y="34159"/>
                  </a:cubicBezTo>
                  <a:cubicBezTo>
                    <a:pt x="61113" y="34159"/>
                    <a:pt x="61082" y="34158"/>
                    <a:pt x="61050" y="34156"/>
                  </a:cubicBezTo>
                  <a:cubicBezTo>
                    <a:pt x="61012" y="34154"/>
                    <a:pt x="60971" y="34149"/>
                    <a:pt x="60932" y="34145"/>
                  </a:cubicBezTo>
                  <a:cubicBezTo>
                    <a:pt x="60864" y="34139"/>
                    <a:pt x="60793" y="34133"/>
                    <a:pt x="60726" y="34133"/>
                  </a:cubicBezTo>
                  <a:cubicBezTo>
                    <a:pt x="60680" y="34133"/>
                    <a:pt x="60636" y="34136"/>
                    <a:pt x="60596" y="34143"/>
                  </a:cubicBezTo>
                  <a:cubicBezTo>
                    <a:pt x="60540" y="34049"/>
                    <a:pt x="60467" y="33948"/>
                    <a:pt x="60354" y="33905"/>
                  </a:cubicBezTo>
                  <a:cubicBezTo>
                    <a:pt x="60285" y="33877"/>
                    <a:pt x="60213" y="33877"/>
                    <a:pt x="60142" y="33877"/>
                  </a:cubicBezTo>
                  <a:cubicBezTo>
                    <a:pt x="60080" y="33875"/>
                    <a:pt x="60020" y="33875"/>
                    <a:pt x="59964" y="33858"/>
                  </a:cubicBezTo>
                  <a:cubicBezTo>
                    <a:pt x="59900" y="33839"/>
                    <a:pt x="59844" y="33798"/>
                    <a:pt x="59786" y="33757"/>
                  </a:cubicBezTo>
                  <a:cubicBezTo>
                    <a:pt x="59760" y="33738"/>
                    <a:pt x="59737" y="33719"/>
                    <a:pt x="59709" y="33704"/>
                  </a:cubicBezTo>
                  <a:cubicBezTo>
                    <a:pt x="59572" y="33614"/>
                    <a:pt x="59407" y="33569"/>
                    <a:pt x="59225" y="33569"/>
                  </a:cubicBezTo>
                  <a:cubicBezTo>
                    <a:pt x="58910" y="33569"/>
                    <a:pt x="58593" y="33701"/>
                    <a:pt x="58381" y="33811"/>
                  </a:cubicBezTo>
                  <a:cubicBezTo>
                    <a:pt x="58301" y="33854"/>
                    <a:pt x="58220" y="33899"/>
                    <a:pt x="58141" y="33944"/>
                  </a:cubicBezTo>
                  <a:cubicBezTo>
                    <a:pt x="57824" y="34121"/>
                    <a:pt x="57496" y="34306"/>
                    <a:pt x="57136" y="34319"/>
                  </a:cubicBezTo>
                  <a:cubicBezTo>
                    <a:pt x="57115" y="34321"/>
                    <a:pt x="57095" y="34321"/>
                    <a:pt x="57074" y="34321"/>
                  </a:cubicBezTo>
                  <a:lnTo>
                    <a:pt x="56962" y="34319"/>
                  </a:lnTo>
                  <a:cubicBezTo>
                    <a:pt x="56853" y="34319"/>
                    <a:pt x="56761" y="34327"/>
                    <a:pt x="56675" y="34363"/>
                  </a:cubicBezTo>
                  <a:cubicBezTo>
                    <a:pt x="56617" y="34389"/>
                    <a:pt x="56566" y="34428"/>
                    <a:pt x="56515" y="34464"/>
                  </a:cubicBezTo>
                  <a:cubicBezTo>
                    <a:pt x="56463" y="34501"/>
                    <a:pt x="56416" y="34537"/>
                    <a:pt x="56360" y="34561"/>
                  </a:cubicBezTo>
                  <a:cubicBezTo>
                    <a:pt x="56311" y="34580"/>
                    <a:pt x="56262" y="34588"/>
                    <a:pt x="56210" y="34588"/>
                  </a:cubicBezTo>
                  <a:cubicBezTo>
                    <a:pt x="56071" y="34588"/>
                    <a:pt x="55932" y="34524"/>
                    <a:pt x="55784" y="34458"/>
                  </a:cubicBezTo>
                  <a:cubicBezTo>
                    <a:pt x="55634" y="34389"/>
                    <a:pt x="55478" y="34316"/>
                    <a:pt x="55315" y="34314"/>
                  </a:cubicBezTo>
                  <a:lnTo>
                    <a:pt x="55304" y="34312"/>
                  </a:lnTo>
                  <a:cubicBezTo>
                    <a:pt x="55255" y="34312"/>
                    <a:pt x="55203" y="34319"/>
                    <a:pt x="55156" y="34325"/>
                  </a:cubicBezTo>
                  <a:cubicBezTo>
                    <a:pt x="55107" y="34331"/>
                    <a:pt x="55059" y="34335"/>
                    <a:pt x="55014" y="34335"/>
                  </a:cubicBezTo>
                  <a:cubicBezTo>
                    <a:pt x="54976" y="34335"/>
                    <a:pt x="54940" y="34332"/>
                    <a:pt x="54908" y="34323"/>
                  </a:cubicBezTo>
                  <a:cubicBezTo>
                    <a:pt x="54818" y="34295"/>
                    <a:pt x="54743" y="34224"/>
                    <a:pt x="54672" y="34156"/>
                  </a:cubicBezTo>
                  <a:lnTo>
                    <a:pt x="54651" y="34136"/>
                  </a:lnTo>
                  <a:cubicBezTo>
                    <a:pt x="54102" y="33616"/>
                    <a:pt x="53352" y="33320"/>
                    <a:pt x="52592" y="33320"/>
                  </a:cubicBezTo>
                  <a:cubicBezTo>
                    <a:pt x="52523" y="33320"/>
                    <a:pt x="52455" y="33322"/>
                    <a:pt x="52386" y="33327"/>
                  </a:cubicBezTo>
                  <a:cubicBezTo>
                    <a:pt x="52227" y="33337"/>
                    <a:pt x="52007" y="33372"/>
                    <a:pt x="51893" y="33539"/>
                  </a:cubicBezTo>
                  <a:cubicBezTo>
                    <a:pt x="51880" y="33560"/>
                    <a:pt x="51868" y="33581"/>
                    <a:pt x="51857" y="33605"/>
                  </a:cubicBezTo>
                  <a:cubicBezTo>
                    <a:pt x="51840" y="33637"/>
                    <a:pt x="51825" y="33667"/>
                    <a:pt x="51801" y="33691"/>
                  </a:cubicBezTo>
                  <a:cubicBezTo>
                    <a:pt x="51763" y="33734"/>
                    <a:pt x="51709" y="33755"/>
                    <a:pt x="51643" y="33755"/>
                  </a:cubicBezTo>
                  <a:cubicBezTo>
                    <a:pt x="51555" y="33755"/>
                    <a:pt x="51448" y="33719"/>
                    <a:pt x="51355" y="33656"/>
                  </a:cubicBezTo>
                  <a:cubicBezTo>
                    <a:pt x="51334" y="33639"/>
                    <a:pt x="51311" y="33624"/>
                    <a:pt x="51287" y="33607"/>
                  </a:cubicBezTo>
                  <a:cubicBezTo>
                    <a:pt x="51169" y="33522"/>
                    <a:pt x="51045" y="33434"/>
                    <a:pt x="50901" y="33434"/>
                  </a:cubicBezTo>
                  <a:cubicBezTo>
                    <a:pt x="50899" y="33382"/>
                    <a:pt x="50878" y="33329"/>
                    <a:pt x="50839" y="33286"/>
                  </a:cubicBezTo>
                  <a:cubicBezTo>
                    <a:pt x="50788" y="33229"/>
                    <a:pt x="50717" y="33197"/>
                    <a:pt x="50648" y="33197"/>
                  </a:cubicBezTo>
                  <a:cubicBezTo>
                    <a:pt x="50642" y="33197"/>
                    <a:pt x="50635" y="33197"/>
                    <a:pt x="50629" y="33198"/>
                  </a:cubicBezTo>
                  <a:lnTo>
                    <a:pt x="50509" y="32369"/>
                  </a:lnTo>
                  <a:lnTo>
                    <a:pt x="50488" y="32369"/>
                  </a:lnTo>
                  <a:cubicBezTo>
                    <a:pt x="49714" y="32356"/>
                    <a:pt x="48994" y="31972"/>
                    <a:pt x="48358" y="31632"/>
                  </a:cubicBezTo>
                  <a:lnTo>
                    <a:pt x="48343" y="31623"/>
                  </a:lnTo>
                  <a:lnTo>
                    <a:pt x="48330" y="31634"/>
                  </a:lnTo>
                  <a:cubicBezTo>
                    <a:pt x="47908" y="31972"/>
                    <a:pt x="47490" y="32345"/>
                    <a:pt x="47420" y="32849"/>
                  </a:cubicBezTo>
                  <a:cubicBezTo>
                    <a:pt x="47411" y="32911"/>
                    <a:pt x="47405" y="33003"/>
                    <a:pt x="47448" y="33078"/>
                  </a:cubicBezTo>
                  <a:cubicBezTo>
                    <a:pt x="47480" y="33132"/>
                    <a:pt x="47529" y="33166"/>
                    <a:pt x="47576" y="33200"/>
                  </a:cubicBezTo>
                  <a:cubicBezTo>
                    <a:pt x="47606" y="33219"/>
                    <a:pt x="47632" y="33241"/>
                    <a:pt x="47655" y="33264"/>
                  </a:cubicBezTo>
                  <a:cubicBezTo>
                    <a:pt x="47750" y="33359"/>
                    <a:pt x="47741" y="33472"/>
                    <a:pt x="47715" y="33552"/>
                  </a:cubicBezTo>
                  <a:cubicBezTo>
                    <a:pt x="47662" y="33727"/>
                    <a:pt x="47486" y="33886"/>
                    <a:pt x="47306" y="33922"/>
                  </a:cubicBezTo>
                  <a:cubicBezTo>
                    <a:pt x="47248" y="33934"/>
                    <a:pt x="47185" y="33938"/>
                    <a:pt x="47120" y="33938"/>
                  </a:cubicBezTo>
                  <a:cubicBezTo>
                    <a:pt x="47003" y="33938"/>
                    <a:pt x="46877" y="33924"/>
                    <a:pt x="46758" y="33907"/>
                  </a:cubicBezTo>
                  <a:cubicBezTo>
                    <a:pt x="46636" y="33890"/>
                    <a:pt x="46510" y="33872"/>
                    <a:pt x="46384" y="33872"/>
                  </a:cubicBezTo>
                  <a:cubicBezTo>
                    <a:pt x="46371" y="33872"/>
                    <a:pt x="46358" y="33872"/>
                    <a:pt x="46344" y="33873"/>
                  </a:cubicBezTo>
                  <a:cubicBezTo>
                    <a:pt x="46319" y="33875"/>
                    <a:pt x="46295" y="33877"/>
                    <a:pt x="46269" y="33877"/>
                  </a:cubicBezTo>
                  <a:cubicBezTo>
                    <a:pt x="46233" y="33879"/>
                    <a:pt x="46196" y="33884"/>
                    <a:pt x="46162" y="33884"/>
                  </a:cubicBezTo>
                  <a:cubicBezTo>
                    <a:pt x="46111" y="33884"/>
                    <a:pt x="46070" y="33877"/>
                    <a:pt x="46034" y="33866"/>
                  </a:cubicBezTo>
                  <a:cubicBezTo>
                    <a:pt x="45956" y="33845"/>
                    <a:pt x="45879" y="33794"/>
                    <a:pt x="45804" y="33744"/>
                  </a:cubicBezTo>
                  <a:cubicBezTo>
                    <a:pt x="45701" y="33676"/>
                    <a:pt x="45605" y="33614"/>
                    <a:pt x="45507" y="33614"/>
                  </a:cubicBezTo>
                  <a:cubicBezTo>
                    <a:pt x="45472" y="33614"/>
                    <a:pt x="45442" y="33620"/>
                    <a:pt x="45412" y="33635"/>
                  </a:cubicBezTo>
                  <a:lnTo>
                    <a:pt x="45254" y="33093"/>
                  </a:lnTo>
                  <a:lnTo>
                    <a:pt x="45224" y="33112"/>
                  </a:lnTo>
                  <a:cubicBezTo>
                    <a:pt x="45142" y="33162"/>
                    <a:pt x="45046" y="33187"/>
                    <a:pt x="44934" y="33187"/>
                  </a:cubicBezTo>
                  <a:cubicBezTo>
                    <a:pt x="44795" y="33187"/>
                    <a:pt x="44647" y="33151"/>
                    <a:pt x="44502" y="33114"/>
                  </a:cubicBezTo>
                  <a:cubicBezTo>
                    <a:pt x="44352" y="33078"/>
                    <a:pt x="44197" y="33042"/>
                    <a:pt x="44050" y="33042"/>
                  </a:cubicBezTo>
                  <a:cubicBezTo>
                    <a:pt x="43938" y="33042"/>
                    <a:pt x="43844" y="33063"/>
                    <a:pt x="43758" y="33106"/>
                  </a:cubicBezTo>
                  <a:cubicBezTo>
                    <a:pt x="43666" y="33153"/>
                    <a:pt x="43587" y="33224"/>
                    <a:pt x="43508" y="33294"/>
                  </a:cubicBezTo>
                  <a:cubicBezTo>
                    <a:pt x="43388" y="33399"/>
                    <a:pt x="43276" y="33500"/>
                    <a:pt x="43143" y="33500"/>
                  </a:cubicBezTo>
                  <a:cubicBezTo>
                    <a:pt x="43126" y="33500"/>
                    <a:pt x="43107" y="33498"/>
                    <a:pt x="43090" y="33494"/>
                  </a:cubicBezTo>
                  <a:cubicBezTo>
                    <a:pt x="43066" y="33489"/>
                    <a:pt x="43040" y="33483"/>
                    <a:pt x="43017" y="33474"/>
                  </a:cubicBezTo>
                  <a:cubicBezTo>
                    <a:pt x="42970" y="33462"/>
                    <a:pt x="42921" y="33447"/>
                    <a:pt x="42878" y="33447"/>
                  </a:cubicBezTo>
                  <a:cubicBezTo>
                    <a:pt x="42828" y="33447"/>
                    <a:pt x="42790" y="33466"/>
                    <a:pt x="42766" y="33502"/>
                  </a:cubicBezTo>
                  <a:cubicBezTo>
                    <a:pt x="42738" y="33539"/>
                    <a:pt x="42738" y="33586"/>
                    <a:pt x="42738" y="33626"/>
                  </a:cubicBezTo>
                  <a:cubicBezTo>
                    <a:pt x="42741" y="33641"/>
                    <a:pt x="42741" y="33656"/>
                    <a:pt x="42738" y="33671"/>
                  </a:cubicBezTo>
                  <a:cubicBezTo>
                    <a:pt x="42728" y="33794"/>
                    <a:pt x="42610" y="33881"/>
                    <a:pt x="42483" y="33956"/>
                  </a:cubicBezTo>
                  <a:cubicBezTo>
                    <a:pt x="42106" y="34181"/>
                    <a:pt x="41678" y="34438"/>
                    <a:pt x="41215" y="34518"/>
                  </a:cubicBezTo>
                  <a:lnTo>
                    <a:pt x="41200" y="34520"/>
                  </a:lnTo>
                  <a:lnTo>
                    <a:pt x="41196" y="34535"/>
                  </a:lnTo>
                  <a:cubicBezTo>
                    <a:pt x="41192" y="34546"/>
                    <a:pt x="41189" y="34556"/>
                    <a:pt x="41185" y="34567"/>
                  </a:cubicBezTo>
                  <a:cubicBezTo>
                    <a:pt x="41153" y="34526"/>
                    <a:pt x="41106" y="34488"/>
                    <a:pt x="41031" y="34486"/>
                  </a:cubicBezTo>
                  <a:lnTo>
                    <a:pt x="41027" y="34486"/>
                  </a:lnTo>
                  <a:cubicBezTo>
                    <a:pt x="40913" y="34299"/>
                    <a:pt x="40737" y="34175"/>
                    <a:pt x="40545" y="34141"/>
                  </a:cubicBezTo>
                  <a:cubicBezTo>
                    <a:pt x="40463" y="34128"/>
                    <a:pt x="40377" y="34126"/>
                    <a:pt x="40311" y="34126"/>
                  </a:cubicBezTo>
                  <a:cubicBezTo>
                    <a:pt x="40279" y="34126"/>
                    <a:pt x="40247" y="34126"/>
                    <a:pt x="40215" y="34128"/>
                  </a:cubicBezTo>
                  <a:lnTo>
                    <a:pt x="40118" y="34128"/>
                  </a:lnTo>
                  <a:cubicBezTo>
                    <a:pt x="39891" y="34128"/>
                    <a:pt x="39735" y="34100"/>
                    <a:pt x="39640" y="33961"/>
                  </a:cubicBezTo>
                  <a:cubicBezTo>
                    <a:pt x="39615" y="33924"/>
                    <a:pt x="39598" y="33881"/>
                    <a:pt x="39580" y="33836"/>
                  </a:cubicBezTo>
                  <a:cubicBezTo>
                    <a:pt x="39557" y="33779"/>
                    <a:pt x="39533" y="33719"/>
                    <a:pt x="39490" y="33671"/>
                  </a:cubicBezTo>
                  <a:cubicBezTo>
                    <a:pt x="39437" y="33611"/>
                    <a:pt x="39366" y="33579"/>
                    <a:pt x="39295" y="33549"/>
                  </a:cubicBezTo>
                  <a:cubicBezTo>
                    <a:pt x="39253" y="33530"/>
                    <a:pt x="39208" y="33511"/>
                    <a:pt x="39169" y="33485"/>
                  </a:cubicBezTo>
                  <a:cubicBezTo>
                    <a:pt x="39058" y="33410"/>
                    <a:pt x="39000" y="33288"/>
                    <a:pt x="38938" y="33157"/>
                  </a:cubicBezTo>
                  <a:cubicBezTo>
                    <a:pt x="38869" y="33018"/>
                    <a:pt x="38801" y="32872"/>
                    <a:pt x="38661" y="32795"/>
                  </a:cubicBezTo>
                  <a:cubicBezTo>
                    <a:pt x="38597" y="32759"/>
                    <a:pt x="38526" y="32742"/>
                    <a:pt x="38443" y="32742"/>
                  </a:cubicBezTo>
                  <a:cubicBezTo>
                    <a:pt x="38288" y="32742"/>
                    <a:pt x="38123" y="32806"/>
                    <a:pt x="37978" y="32866"/>
                  </a:cubicBezTo>
                  <a:lnTo>
                    <a:pt x="37961" y="32872"/>
                  </a:lnTo>
                  <a:cubicBezTo>
                    <a:pt x="37839" y="32922"/>
                    <a:pt x="37678" y="32977"/>
                    <a:pt x="37519" y="32977"/>
                  </a:cubicBezTo>
                  <a:cubicBezTo>
                    <a:pt x="37464" y="32977"/>
                    <a:pt x="37412" y="32971"/>
                    <a:pt x="37365" y="32956"/>
                  </a:cubicBezTo>
                  <a:cubicBezTo>
                    <a:pt x="37256" y="32928"/>
                    <a:pt x="37153" y="32849"/>
                    <a:pt x="37097" y="32750"/>
                  </a:cubicBezTo>
                  <a:cubicBezTo>
                    <a:pt x="37067" y="32699"/>
                    <a:pt x="37037" y="32615"/>
                    <a:pt x="37065" y="32523"/>
                  </a:cubicBezTo>
                  <a:lnTo>
                    <a:pt x="37069" y="32510"/>
                  </a:lnTo>
                  <a:lnTo>
                    <a:pt x="37063" y="32502"/>
                  </a:lnTo>
                  <a:cubicBezTo>
                    <a:pt x="37033" y="32452"/>
                    <a:pt x="36986" y="32429"/>
                    <a:pt x="36926" y="32429"/>
                  </a:cubicBezTo>
                  <a:cubicBezTo>
                    <a:pt x="36832" y="32429"/>
                    <a:pt x="36716" y="32497"/>
                    <a:pt x="36656" y="32590"/>
                  </a:cubicBezTo>
                  <a:cubicBezTo>
                    <a:pt x="36639" y="32615"/>
                    <a:pt x="36622" y="32643"/>
                    <a:pt x="36607" y="32671"/>
                  </a:cubicBezTo>
                  <a:cubicBezTo>
                    <a:pt x="36547" y="32769"/>
                    <a:pt x="36487" y="32874"/>
                    <a:pt x="36382" y="32896"/>
                  </a:cubicBezTo>
                  <a:cubicBezTo>
                    <a:pt x="36369" y="32899"/>
                    <a:pt x="36356" y="32900"/>
                    <a:pt x="36343" y="32900"/>
                  </a:cubicBezTo>
                  <a:cubicBezTo>
                    <a:pt x="36239" y="32900"/>
                    <a:pt x="36133" y="32809"/>
                    <a:pt x="36026" y="32632"/>
                  </a:cubicBezTo>
                  <a:lnTo>
                    <a:pt x="35377" y="31555"/>
                  </a:lnTo>
                  <a:cubicBezTo>
                    <a:pt x="35317" y="31454"/>
                    <a:pt x="35255" y="31351"/>
                    <a:pt x="35229" y="31238"/>
                  </a:cubicBezTo>
                  <a:cubicBezTo>
                    <a:pt x="35225" y="31216"/>
                    <a:pt x="35223" y="31195"/>
                    <a:pt x="35218" y="31173"/>
                  </a:cubicBezTo>
                  <a:cubicBezTo>
                    <a:pt x="35210" y="31116"/>
                    <a:pt x="35201" y="31058"/>
                    <a:pt x="35169" y="31004"/>
                  </a:cubicBezTo>
                  <a:cubicBezTo>
                    <a:pt x="35130" y="30938"/>
                    <a:pt x="35066" y="30899"/>
                    <a:pt x="35004" y="30861"/>
                  </a:cubicBezTo>
                  <a:cubicBezTo>
                    <a:pt x="34953" y="30828"/>
                    <a:pt x="34905" y="30798"/>
                    <a:pt x="34871" y="30756"/>
                  </a:cubicBezTo>
                  <a:cubicBezTo>
                    <a:pt x="34822" y="30696"/>
                    <a:pt x="34807" y="30616"/>
                    <a:pt x="34790" y="30531"/>
                  </a:cubicBezTo>
                  <a:cubicBezTo>
                    <a:pt x="34773" y="30441"/>
                    <a:pt x="34756" y="30349"/>
                    <a:pt x="34691" y="30278"/>
                  </a:cubicBezTo>
                  <a:cubicBezTo>
                    <a:pt x="34618" y="30192"/>
                    <a:pt x="34507" y="30164"/>
                    <a:pt x="34400" y="30136"/>
                  </a:cubicBezTo>
                  <a:cubicBezTo>
                    <a:pt x="34282" y="30104"/>
                    <a:pt x="34173" y="30076"/>
                    <a:pt x="34121" y="29984"/>
                  </a:cubicBezTo>
                  <a:cubicBezTo>
                    <a:pt x="34085" y="29918"/>
                    <a:pt x="34089" y="29830"/>
                    <a:pt x="34091" y="29746"/>
                  </a:cubicBezTo>
                  <a:cubicBezTo>
                    <a:pt x="34096" y="29631"/>
                    <a:pt x="34100" y="29513"/>
                    <a:pt x="34006" y="29440"/>
                  </a:cubicBezTo>
                  <a:cubicBezTo>
                    <a:pt x="33971" y="29414"/>
                    <a:pt x="33931" y="29402"/>
                    <a:pt x="33886" y="29402"/>
                  </a:cubicBezTo>
                  <a:cubicBezTo>
                    <a:pt x="33774" y="29402"/>
                    <a:pt x="33659" y="29479"/>
                    <a:pt x="33581" y="29537"/>
                  </a:cubicBezTo>
                  <a:cubicBezTo>
                    <a:pt x="33140" y="29871"/>
                    <a:pt x="32624" y="30115"/>
                    <a:pt x="32084" y="30246"/>
                  </a:cubicBezTo>
                  <a:lnTo>
                    <a:pt x="31964" y="29877"/>
                  </a:lnTo>
                  <a:lnTo>
                    <a:pt x="31938" y="29886"/>
                  </a:lnTo>
                  <a:cubicBezTo>
                    <a:pt x="31889" y="29901"/>
                    <a:pt x="31837" y="29907"/>
                    <a:pt x="31786" y="29907"/>
                  </a:cubicBezTo>
                  <a:cubicBezTo>
                    <a:pt x="31576" y="29907"/>
                    <a:pt x="31377" y="29789"/>
                    <a:pt x="31289" y="29611"/>
                  </a:cubicBezTo>
                  <a:lnTo>
                    <a:pt x="31285" y="29603"/>
                  </a:lnTo>
                  <a:lnTo>
                    <a:pt x="31278" y="29599"/>
                  </a:lnTo>
                  <a:cubicBezTo>
                    <a:pt x="31242" y="29579"/>
                    <a:pt x="31203" y="29571"/>
                    <a:pt x="31158" y="29571"/>
                  </a:cubicBezTo>
                  <a:cubicBezTo>
                    <a:pt x="31068" y="29571"/>
                    <a:pt x="30976" y="29614"/>
                    <a:pt x="30884" y="29656"/>
                  </a:cubicBezTo>
                  <a:cubicBezTo>
                    <a:pt x="30800" y="29697"/>
                    <a:pt x="30710" y="29740"/>
                    <a:pt x="30631" y="29740"/>
                  </a:cubicBezTo>
                  <a:cubicBezTo>
                    <a:pt x="30599" y="29740"/>
                    <a:pt x="30569" y="29734"/>
                    <a:pt x="30541" y="29719"/>
                  </a:cubicBezTo>
                  <a:cubicBezTo>
                    <a:pt x="30404" y="29650"/>
                    <a:pt x="30419" y="29477"/>
                    <a:pt x="30434" y="29294"/>
                  </a:cubicBezTo>
                  <a:cubicBezTo>
                    <a:pt x="30438" y="29230"/>
                    <a:pt x="30445" y="29164"/>
                    <a:pt x="30443" y="29102"/>
                  </a:cubicBezTo>
                  <a:cubicBezTo>
                    <a:pt x="30434" y="28851"/>
                    <a:pt x="30254" y="28602"/>
                    <a:pt x="29982" y="28463"/>
                  </a:cubicBezTo>
                  <a:cubicBezTo>
                    <a:pt x="29738" y="28339"/>
                    <a:pt x="29453" y="28307"/>
                    <a:pt x="29202" y="28279"/>
                  </a:cubicBezTo>
                  <a:cubicBezTo>
                    <a:pt x="29134" y="28270"/>
                    <a:pt x="29067" y="28264"/>
                    <a:pt x="29003" y="28264"/>
                  </a:cubicBezTo>
                  <a:cubicBezTo>
                    <a:pt x="28907" y="28264"/>
                    <a:pt x="28827" y="28279"/>
                    <a:pt x="28759" y="28311"/>
                  </a:cubicBezTo>
                  <a:cubicBezTo>
                    <a:pt x="28658" y="28358"/>
                    <a:pt x="28583" y="28442"/>
                    <a:pt x="28512" y="28523"/>
                  </a:cubicBezTo>
                  <a:cubicBezTo>
                    <a:pt x="28478" y="28562"/>
                    <a:pt x="28444" y="28600"/>
                    <a:pt x="28407" y="28637"/>
                  </a:cubicBezTo>
                  <a:cubicBezTo>
                    <a:pt x="28165" y="28862"/>
                    <a:pt x="27818" y="28913"/>
                    <a:pt x="27482" y="28964"/>
                  </a:cubicBezTo>
                  <a:lnTo>
                    <a:pt x="27462" y="28969"/>
                  </a:lnTo>
                  <a:cubicBezTo>
                    <a:pt x="26884" y="29054"/>
                    <a:pt x="26303" y="29177"/>
                    <a:pt x="25740" y="29294"/>
                  </a:cubicBezTo>
                  <a:cubicBezTo>
                    <a:pt x="25579" y="29329"/>
                    <a:pt x="25410" y="29397"/>
                    <a:pt x="25245" y="29466"/>
                  </a:cubicBezTo>
                  <a:cubicBezTo>
                    <a:pt x="25084" y="29532"/>
                    <a:pt x="24917" y="29601"/>
                    <a:pt x="24761" y="29633"/>
                  </a:cubicBezTo>
                  <a:lnTo>
                    <a:pt x="24752" y="29635"/>
                  </a:lnTo>
                  <a:lnTo>
                    <a:pt x="24746" y="29644"/>
                  </a:lnTo>
                  <a:cubicBezTo>
                    <a:pt x="24682" y="29727"/>
                    <a:pt x="24585" y="29768"/>
                    <a:pt x="24448" y="29768"/>
                  </a:cubicBezTo>
                  <a:cubicBezTo>
                    <a:pt x="24343" y="29768"/>
                    <a:pt x="24221" y="29744"/>
                    <a:pt x="24062" y="29693"/>
                  </a:cubicBezTo>
                  <a:cubicBezTo>
                    <a:pt x="23972" y="29665"/>
                    <a:pt x="23837" y="29629"/>
                    <a:pt x="23705" y="29629"/>
                  </a:cubicBezTo>
                  <a:cubicBezTo>
                    <a:pt x="23527" y="29629"/>
                    <a:pt x="23400" y="29691"/>
                    <a:pt x="23332" y="29809"/>
                  </a:cubicBezTo>
                  <a:cubicBezTo>
                    <a:pt x="23257" y="29956"/>
                    <a:pt x="23342" y="30147"/>
                    <a:pt x="23561" y="30319"/>
                  </a:cubicBezTo>
                  <a:cubicBezTo>
                    <a:pt x="23700" y="30428"/>
                    <a:pt x="23852" y="30569"/>
                    <a:pt x="23831" y="30723"/>
                  </a:cubicBezTo>
                  <a:cubicBezTo>
                    <a:pt x="23727" y="30681"/>
                    <a:pt x="23612" y="30638"/>
                    <a:pt x="23489" y="30638"/>
                  </a:cubicBezTo>
                  <a:cubicBezTo>
                    <a:pt x="23476" y="30638"/>
                    <a:pt x="23463" y="30639"/>
                    <a:pt x="23450" y="30640"/>
                  </a:cubicBezTo>
                  <a:cubicBezTo>
                    <a:pt x="23308" y="30651"/>
                    <a:pt x="23150" y="30747"/>
                    <a:pt x="23133" y="30906"/>
                  </a:cubicBezTo>
                  <a:cubicBezTo>
                    <a:pt x="23128" y="30938"/>
                    <a:pt x="23133" y="30968"/>
                    <a:pt x="23135" y="30998"/>
                  </a:cubicBezTo>
                  <a:cubicBezTo>
                    <a:pt x="23137" y="31034"/>
                    <a:pt x="23141" y="31068"/>
                    <a:pt x="23133" y="31101"/>
                  </a:cubicBezTo>
                  <a:cubicBezTo>
                    <a:pt x="23122" y="31141"/>
                    <a:pt x="23096" y="31175"/>
                    <a:pt x="23066" y="31212"/>
                  </a:cubicBezTo>
                  <a:cubicBezTo>
                    <a:pt x="23051" y="31233"/>
                    <a:pt x="23036" y="31255"/>
                    <a:pt x="23021" y="31276"/>
                  </a:cubicBezTo>
                  <a:cubicBezTo>
                    <a:pt x="22953" y="31390"/>
                    <a:pt x="22957" y="31546"/>
                    <a:pt x="23028" y="31658"/>
                  </a:cubicBezTo>
                  <a:lnTo>
                    <a:pt x="22646" y="31838"/>
                  </a:lnTo>
                  <a:lnTo>
                    <a:pt x="22646" y="32133"/>
                  </a:lnTo>
                  <a:lnTo>
                    <a:pt x="22655" y="32142"/>
                  </a:lnTo>
                  <a:cubicBezTo>
                    <a:pt x="22755" y="32240"/>
                    <a:pt x="22893" y="32287"/>
                    <a:pt x="23025" y="32330"/>
                  </a:cubicBezTo>
                  <a:cubicBezTo>
                    <a:pt x="23152" y="32373"/>
                    <a:pt x="23272" y="32414"/>
                    <a:pt x="23364" y="32497"/>
                  </a:cubicBezTo>
                  <a:cubicBezTo>
                    <a:pt x="23467" y="32590"/>
                    <a:pt x="23512" y="32740"/>
                    <a:pt x="23484" y="32896"/>
                  </a:cubicBezTo>
                  <a:cubicBezTo>
                    <a:pt x="23458" y="33052"/>
                    <a:pt x="23366" y="33177"/>
                    <a:pt x="23242" y="33230"/>
                  </a:cubicBezTo>
                  <a:lnTo>
                    <a:pt x="23231" y="33230"/>
                  </a:lnTo>
                  <a:cubicBezTo>
                    <a:pt x="23096" y="33230"/>
                    <a:pt x="22972" y="33114"/>
                    <a:pt x="22965" y="32982"/>
                  </a:cubicBezTo>
                  <a:lnTo>
                    <a:pt x="22963" y="32945"/>
                  </a:lnTo>
                  <a:lnTo>
                    <a:pt x="22132" y="33224"/>
                  </a:lnTo>
                  <a:cubicBezTo>
                    <a:pt x="22066" y="33119"/>
                    <a:pt x="22023" y="33001"/>
                    <a:pt x="22006" y="32877"/>
                  </a:cubicBezTo>
                  <a:lnTo>
                    <a:pt x="22001" y="32840"/>
                  </a:lnTo>
                  <a:lnTo>
                    <a:pt x="21967" y="32857"/>
                  </a:lnTo>
                  <a:cubicBezTo>
                    <a:pt x="21918" y="32879"/>
                    <a:pt x="21864" y="32892"/>
                    <a:pt x="21806" y="32892"/>
                  </a:cubicBezTo>
                  <a:cubicBezTo>
                    <a:pt x="21628" y="32892"/>
                    <a:pt x="21464" y="32784"/>
                    <a:pt x="21404" y="32632"/>
                  </a:cubicBezTo>
                  <a:lnTo>
                    <a:pt x="21395" y="32609"/>
                  </a:lnTo>
                  <a:lnTo>
                    <a:pt x="20617" y="32836"/>
                  </a:lnTo>
                  <a:lnTo>
                    <a:pt x="20547" y="32639"/>
                  </a:lnTo>
                  <a:lnTo>
                    <a:pt x="20529" y="32637"/>
                  </a:lnTo>
                  <a:cubicBezTo>
                    <a:pt x="20482" y="32628"/>
                    <a:pt x="20433" y="32626"/>
                    <a:pt x="20384" y="32626"/>
                  </a:cubicBezTo>
                  <a:cubicBezTo>
                    <a:pt x="20129" y="32626"/>
                    <a:pt x="19882" y="32725"/>
                    <a:pt x="19702" y="32898"/>
                  </a:cubicBezTo>
                  <a:cubicBezTo>
                    <a:pt x="19679" y="32919"/>
                    <a:pt x="19655" y="32945"/>
                    <a:pt x="19632" y="32969"/>
                  </a:cubicBezTo>
                  <a:cubicBezTo>
                    <a:pt x="19570" y="33035"/>
                    <a:pt x="19512" y="33097"/>
                    <a:pt x="19435" y="33134"/>
                  </a:cubicBezTo>
                  <a:cubicBezTo>
                    <a:pt x="19407" y="33147"/>
                    <a:pt x="19372" y="33153"/>
                    <a:pt x="19338" y="33153"/>
                  </a:cubicBezTo>
                  <a:cubicBezTo>
                    <a:pt x="19267" y="33153"/>
                    <a:pt x="19186" y="33121"/>
                    <a:pt x="19171" y="33048"/>
                  </a:cubicBezTo>
                  <a:lnTo>
                    <a:pt x="19162" y="33014"/>
                  </a:lnTo>
                  <a:lnTo>
                    <a:pt x="19132" y="33031"/>
                  </a:lnTo>
                  <a:cubicBezTo>
                    <a:pt x="19062" y="33066"/>
                    <a:pt x="18981" y="33084"/>
                    <a:pt x="18901" y="33084"/>
                  </a:cubicBezTo>
                  <a:cubicBezTo>
                    <a:pt x="18878" y="33084"/>
                    <a:pt x="18856" y="33083"/>
                    <a:pt x="18835" y="33080"/>
                  </a:cubicBezTo>
                  <a:lnTo>
                    <a:pt x="18837" y="32722"/>
                  </a:lnTo>
                  <a:lnTo>
                    <a:pt x="18798" y="32722"/>
                  </a:lnTo>
                  <a:cubicBezTo>
                    <a:pt x="18608" y="32722"/>
                    <a:pt x="18436" y="32607"/>
                    <a:pt x="18269" y="32495"/>
                  </a:cubicBezTo>
                  <a:cubicBezTo>
                    <a:pt x="18248" y="32480"/>
                    <a:pt x="18226" y="32465"/>
                    <a:pt x="18205" y="32450"/>
                  </a:cubicBezTo>
                  <a:cubicBezTo>
                    <a:pt x="17838" y="32208"/>
                    <a:pt x="17440" y="32073"/>
                    <a:pt x="17086" y="32073"/>
                  </a:cubicBezTo>
                  <a:cubicBezTo>
                    <a:pt x="16917" y="32073"/>
                    <a:pt x="16759" y="32103"/>
                    <a:pt x="16613" y="32161"/>
                  </a:cubicBezTo>
                  <a:cubicBezTo>
                    <a:pt x="16566" y="32180"/>
                    <a:pt x="16519" y="32202"/>
                    <a:pt x="16476" y="32223"/>
                  </a:cubicBezTo>
                  <a:cubicBezTo>
                    <a:pt x="16371" y="32270"/>
                    <a:pt x="16272" y="32317"/>
                    <a:pt x="16165" y="32328"/>
                  </a:cubicBezTo>
                  <a:cubicBezTo>
                    <a:pt x="16135" y="32331"/>
                    <a:pt x="16105" y="32332"/>
                    <a:pt x="16075" y="32332"/>
                  </a:cubicBezTo>
                  <a:cubicBezTo>
                    <a:pt x="16053" y="32332"/>
                    <a:pt x="16032" y="32331"/>
                    <a:pt x="16011" y="32330"/>
                  </a:cubicBezTo>
                  <a:cubicBezTo>
                    <a:pt x="15983" y="32328"/>
                    <a:pt x="15955" y="32326"/>
                    <a:pt x="15927" y="32326"/>
                  </a:cubicBezTo>
                  <a:cubicBezTo>
                    <a:pt x="15859" y="32326"/>
                    <a:pt x="15779" y="32332"/>
                    <a:pt x="15707" y="32375"/>
                  </a:cubicBezTo>
                  <a:cubicBezTo>
                    <a:pt x="15619" y="32429"/>
                    <a:pt x="15570" y="32519"/>
                    <a:pt x="15520" y="32607"/>
                  </a:cubicBezTo>
                  <a:cubicBezTo>
                    <a:pt x="15471" y="32699"/>
                    <a:pt x="15426" y="32782"/>
                    <a:pt x="15342" y="32823"/>
                  </a:cubicBezTo>
                  <a:cubicBezTo>
                    <a:pt x="15304" y="32842"/>
                    <a:pt x="15257" y="32851"/>
                    <a:pt x="15192" y="32851"/>
                  </a:cubicBezTo>
                  <a:cubicBezTo>
                    <a:pt x="15167" y="32851"/>
                    <a:pt x="15139" y="32849"/>
                    <a:pt x="15111" y="32849"/>
                  </a:cubicBezTo>
                  <a:cubicBezTo>
                    <a:pt x="15083" y="32847"/>
                    <a:pt x="15053" y="32844"/>
                    <a:pt x="15025" y="32844"/>
                  </a:cubicBezTo>
                  <a:cubicBezTo>
                    <a:pt x="14972" y="32844"/>
                    <a:pt x="14899" y="32851"/>
                    <a:pt x="14837" y="32889"/>
                  </a:cubicBezTo>
                  <a:cubicBezTo>
                    <a:pt x="14698" y="32973"/>
                    <a:pt x="14683" y="33159"/>
                    <a:pt x="14687" y="33264"/>
                  </a:cubicBezTo>
                  <a:cubicBezTo>
                    <a:pt x="14689" y="33294"/>
                    <a:pt x="14691" y="33324"/>
                    <a:pt x="14693" y="33354"/>
                  </a:cubicBezTo>
                  <a:cubicBezTo>
                    <a:pt x="14700" y="33459"/>
                    <a:pt x="14706" y="33556"/>
                    <a:pt x="14674" y="33646"/>
                  </a:cubicBezTo>
                  <a:cubicBezTo>
                    <a:pt x="14642" y="33729"/>
                    <a:pt x="14554" y="33796"/>
                    <a:pt x="14475" y="33796"/>
                  </a:cubicBezTo>
                  <a:cubicBezTo>
                    <a:pt x="14447" y="33796"/>
                    <a:pt x="14423" y="33787"/>
                    <a:pt x="14402" y="33772"/>
                  </a:cubicBezTo>
                  <a:cubicBezTo>
                    <a:pt x="14348" y="33731"/>
                    <a:pt x="14335" y="33663"/>
                    <a:pt x="14320" y="33588"/>
                  </a:cubicBezTo>
                  <a:cubicBezTo>
                    <a:pt x="14312" y="33543"/>
                    <a:pt x="14303" y="33498"/>
                    <a:pt x="14286" y="33455"/>
                  </a:cubicBezTo>
                  <a:cubicBezTo>
                    <a:pt x="14233" y="33331"/>
                    <a:pt x="14091" y="33252"/>
                    <a:pt x="13928" y="33252"/>
                  </a:cubicBezTo>
                  <a:cubicBezTo>
                    <a:pt x="13883" y="33252"/>
                    <a:pt x="13843" y="33258"/>
                    <a:pt x="13802" y="33269"/>
                  </a:cubicBezTo>
                  <a:cubicBezTo>
                    <a:pt x="13622" y="33318"/>
                    <a:pt x="13481" y="33451"/>
                    <a:pt x="13356" y="33566"/>
                  </a:cubicBezTo>
                  <a:lnTo>
                    <a:pt x="13348" y="33573"/>
                  </a:lnTo>
                  <a:lnTo>
                    <a:pt x="13341" y="34119"/>
                  </a:lnTo>
                  <a:cubicBezTo>
                    <a:pt x="13296" y="34126"/>
                    <a:pt x="13256" y="34149"/>
                    <a:pt x="13221" y="34186"/>
                  </a:cubicBezTo>
                  <a:cubicBezTo>
                    <a:pt x="13170" y="34241"/>
                    <a:pt x="13140" y="34325"/>
                    <a:pt x="13146" y="34402"/>
                  </a:cubicBezTo>
                  <a:cubicBezTo>
                    <a:pt x="13157" y="34520"/>
                    <a:pt x="13226" y="34623"/>
                    <a:pt x="13288" y="34708"/>
                  </a:cubicBezTo>
                  <a:cubicBezTo>
                    <a:pt x="13159" y="34771"/>
                    <a:pt x="13052" y="34871"/>
                    <a:pt x="12984" y="34998"/>
                  </a:cubicBezTo>
                  <a:lnTo>
                    <a:pt x="12956" y="35049"/>
                  </a:lnTo>
                  <a:lnTo>
                    <a:pt x="12956" y="35049"/>
                  </a:lnTo>
                  <a:lnTo>
                    <a:pt x="13014" y="35036"/>
                  </a:lnTo>
                  <a:cubicBezTo>
                    <a:pt x="13028" y="35033"/>
                    <a:pt x="13042" y="35032"/>
                    <a:pt x="13056" y="35032"/>
                  </a:cubicBezTo>
                  <a:cubicBezTo>
                    <a:pt x="13209" y="35032"/>
                    <a:pt x="13339" y="35208"/>
                    <a:pt x="13408" y="35381"/>
                  </a:cubicBezTo>
                  <a:cubicBezTo>
                    <a:pt x="13481" y="35568"/>
                    <a:pt x="13573" y="35799"/>
                    <a:pt x="13781" y="35842"/>
                  </a:cubicBezTo>
                  <a:cubicBezTo>
                    <a:pt x="13815" y="35850"/>
                    <a:pt x="13847" y="35850"/>
                    <a:pt x="13875" y="35850"/>
                  </a:cubicBezTo>
                  <a:lnTo>
                    <a:pt x="13939" y="35850"/>
                  </a:lnTo>
                  <a:cubicBezTo>
                    <a:pt x="13969" y="35850"/>
                    <a:pt x="14006" y="35850"/>
                    <a:pt x="14038" y="35861"/>
                  </a:cubicBezTo>
                  <a:cubicBezTo>
                    <a:pt x="14177" y="35900"/>
                    <a:pt x="14241" y="36062"/>
                    <a:pt x="14299" y="36208"/>
                  </a:cubicBezTo>
                  <a:lnTo>
                    <a:pt x="14310" y="36240"/>
                  </a:lnTo>
                  <a:cubicBezTo>
                    <a:pt x="14367" y="36381"/>
                    <a:pt x="14487" y="36550"/>
                    <a:pt x="14645" y="36550"/>
                  </a:cubicBezTo>
                  <a:cubicBezTo>
                    <a:pt x="14652" y="36550"/>
                    <a:pt x="14660" y="36550"/>
                    <a:pt x="14668" y="36549"/>
                  </a:cubicBezTo>
                  <a:lnTo>
                    <a:pt x="14668" y="36549"/>
                  </a:lnTo>
                  <a:cubicBezTo>
                    <a:pt x="14620" y="36772"/>
                    <a:pt x="14599" y="37001"/>
                    <a:pt x="14605" y="37232"/>
                  </a:cubicBezTo>
                  <a:cubicBezTo>
                    <a:pt x="14123" y="37399"/>
                    <a:pt x="13753" y="37768"/>
                    <a:pt x="13352" y="38194"/>
                  </a:cubicBezTo>
                  <a:cubicBezTo>
                    <a:pt x="13236" y="38319"/>
                    <a:pt x="13116" y="38464"/>
                    <a:pt x="13131" y="38636"/>
                  </a:cubicBezTo>
                  <a:cubicBezTo>
                    <a:pt x="13146" y="38775"/>
                    <a:pt x="13245" y="38876"/>
                    <a:pt x="13341" y="38972"/>
                  </a:cubicBezTo>
                  <a:cubicBezTo>
                    <a:pt x="13403" y="39032"/>
                    <a:pt x="13466" y="39096"/>
                    <a:pt x="13504" y="39167"/>
                  </a:cubicBezTo>
                  <a:cubicBezTo>
                    <a:pt x="13586" y="39308"/>
                    <a:pt x="13577" y="39473"/>
                    <a:pt x="13568" y="39649"/>
                  </a:cubicBezTo>
                  <a:cubicBezTo>
                    <a:pt x="13560" y="39823"/>
                    <a:pt x="13549" y="40000"/>
                    <a:pt x="13631" y="40152"/>
                  </a:cubicBezTo>
                  <a:cubicBezTo>
                    <a:pt x="13654" y="40195"/>
                    <a:pt x="13682" y="40234"/>
                    <a:pt x="13710" y="40272"/>
                  </a:cubicBezTo>
                  <a:cubicBezTo>
                    <a:pt x="13759" y="40341"/>
                    <a:pt x="13806" y="40403"/>
                    <a:pt x="13817" y="40480"/>
                  </a:cubicBezTo>
                  <a:cubicBezTo>
                    <a:pt x="13819" y="40508"/>
                    <a:pt x="13817" y="40536"/>
                    <a:pt x="13817" y="40566"/>
                  </a:cubicBezTo>
                  <a:cubicBezTo>
                    <a:pt x="13813" y="40617"/>
                    <a:pt x="13811" y="40669"/>
                    <a:pt x="13830" y="40716"/>
                  </a:cubicBezTo>
                  <a:cubicBezTo>
                    <a:pt x="13864" y="40797"/>
                    <a:pt x="13941" y="40836"/>
                    <a:pt x="14016" y="40872"/>
                  </a:cubicBezTo>
                  <a:cubicBezTo>
                    <a:pt x="14051" y="40889"/>
                    <a:pt x="14085" y="40907"/>
                    <a:pt x="14115" y="40926"/>
                  </a:cubicBezTo>
                  <a:cubicBezTo>
                    <a:pt x="14200" y="40986"/>
                    <a:pt x="14248" y="41084"/>
                    <a:pt x="14297" y="41187"/>
                  </a:cubicBezTo>
                  <a:cubicBezTo>
                    <a:pt x="14314" y="41222"/>
                    <a:pt x="14331" y="41258"/>
                    <a:pt x="14348" y="41290"/>
                  </a:cubicBezTo>
                  <a:cubicBezTo>
                    <a:pt x="14389" y="41363"/>
                    <a:pt x="14468" y="41384"/>
                    <a:pt x="14539" y="41402"/>
                  </a:cubicBezTo>
                  <a:cubicBezTo>
                    <a:pt x="14603" y="41419"/>
                    <a:pt x="14659" y="41434"/>
                    <a:pt x="14691" y="41479"/>
                  </a:cubicBezTo>
                  <a:lnTo>
                    <a:pt x="14451" y="41639"/>
                  </a:lnTo>
                  <a:cubicBezTo>
                    <a:pt x="14423" y="41659"/>
                    <a:pt x="14393" y="41678"/>
                    <a:pt x="14361" y="41680"/>
                  </a:cubicBezTo>
                  <a:cubicBezTo>
                    <a:pt x="14358" y="41680"/>
                    <a:pt x="14354" y="41680"/>
                    <a:pt x="14350" y="41680"/>
                  </a:cubicBezTo>
                  <a:cubicBezTo>
                    <a:pt x="14326" y="41680"/>
                    <a:pt x="14302" y="41674"/>
                    <a:pt x="14278" y="41665"/>
                  </a:cubicBezTo>
                  <a:cubicBezTo>
                    <a:pt x="14267" y="41663"/>
                    <a:pt x="14256" y="41659"/>
                    <a:pt x="14245" y="41656"/>
                  </a:cubicBezTo>
                  <a:cubicBezTo>
                    <a:pt x="14205" y="41646"/>
                    <a:pt x="14160" y="41641"/>
                    <a:pt x="14106" y="41641"/>
                  </a:cubicBezTo>
                  <a:cubicBezTo>
                    <a:pt x="14074" y="41641"/>
                    <a:pt x="14042" y="41641"/>
                    <a:pt x="14010" y="41644"/>
                  </a:cubicBezTo>
                  <a:cubicBezTo>
                    <a:pt x="13982" y="41646"/>
                    <a:pt x="13954" y="41648"/>
                    <a:pt x="13926" y="41648"/>
                  </a:cubicBezTo>
                  <a:lnTo>
                    <a:pt x="13920" y="41648"/>
                  </a:lnTo>
                  <a:cubicBezTo>
                    <a:pt x="13800" y="41648"/>
                    <a:pt x="13712" y="41616"/>
                    <a:pt x="13665" y="41556"/>
                  </a:cubicBezTo>
                  <a:cubicBezTo>
                    <a:pt x="13656" y="41547"/>
                    <a:pt x="13650" y="41537"/>
                    <a:pt x="13643" y="41528"/>
                  </a:cubicBezTo>
                  <a:cubicBezTo>
                    <a:pt x="13626" y="41502"/>
                    <a:pt x="13609" y="41477"/>
                    <a:pt x="13581" y="41459"/>
                  </a:cubicBezTo>
                  <a:cubicBezTo>
                    <a:pt x="13547" y="41438"/>
                    <a:pt x="13504" y="41436"/>
                    <a:pt x="13470" y="41436"/>
                  </a:cubicBezTo>
                  <a:lnTo>
                    <a:pt x="13431" y="41436"/>
                  </a:lnTo>
                  <a:cubicBezTo>
                    <a:pt x="13326" y="41436"/>
                    <a:pt x="13219" y="41427"/>
                    <a:pt x="13104" y="41412"/>
                  </a:cubicBezTo>
                  <a:cubicBezTo>
                    <a:pt x="13099" y="41384"/>
                    <a:pt x="13093" y="41357"/>
                    <a:pt x="13086" y="41331"/>
                  </a:cubicBezTo>
                  <a:cubicBezTo>
                    <a:pt x="13080" y="41312"/>
                    <a:pt x="13071" y="41284"/>
                    <a:pt x="13050" y="41262"/>
                  </a:cubicBezTo>
                  <a:cubicBezTo>
                    <a:pt x="13029" y="41243"/>
                    <a:pt x="13003" y="41239"/>
                    <a:pt x="12977" y="41234"/>
                  </a:cubicBezTo>
                  <a:lnTo>
                    <a:pt x="12971" y="41232"/>
                  </a:lnTo>
                  <a:cubicBezTo>
                    <a:pt x="12812" y="41200"/>
                    <a:pt x="12690" y="41044"/>
                    <a:pt x="12699" y="40883"/>
                  </a:cubicBezTo>
                  <a:lnTo>
                    <a:pt x="12699" y="40866"/>
                  </a:lnTo>
                  <a:cubicBezTo>
                    <a:pt x="12701" y="40834"/>
                    <a:pt x="12703" y="40797"/>
                    <a:pt x="12688" y="40765"/>
                  </a:cubicBezTo>
                  <a:cubicBezTo>
                    <a:pt x="12669" y="40727"/>
                    <a:pt x="12630" y="40705"/>
                    <a:pt x="12596" y="40688"/>
                  </a:cubicBezTo>
                  <a:cubicBezTo>
                    <a:pt x="12294" y="40542"/>
                    <a:pt x="11957" y="40463"/>
                    <a:pt x="11623" y="40457"/>
                  </a:cubicBezTo>
                  <a:lnTo>
                    <a:pt x="11593" y="40457"/>
                  </a:lnTo>
                  <a:cubicBezTo>
                    <a:pt x="11495" y="40455"/>
                    <a:pt x="11394" y="40455"/>
                    <a:pt x="11315" y="40403"/>
                  </a:cubicBezTo>
                  <a:cubicBezTo>
                    <a:pt x="11306" y="40397"/>
                    <a:pt x="11295" y="40390"/>
                    <a:pt x="11287" y="40384"/>
                  </a:cubicBezTo>
                  <a:cubicBezTo>
                    <a:pt x="11270" y="40371"/>
                    <a:pt x="11252" y="40356"/>
                    <a:pt x="11231" y="40347"/>
                  </a:cubicBezTo>
                  <a:cubicBezTo>
                    <a:pt x="11201" y="40332"/>
                    <a:pt x="11167" y="40326"/>
                    <a:pt x="11124" y="40326"/>
                  </a:cubicBezTo>
                  <a:cubicBezTo>
                    <a:pt x="11098" y="40326"/>
                    <a:pt x="11072" y="40328"/>
                    <a:pt x="11047" y="40330"/>
                  </a:cubicBezTo>
                  <a:cubicBezTo>
                    <a:pt x="11025" y="40332"/>
                    <a:pt x="11002" y="40335"/>
                    <a:pt x="10978" y="40335"/>
                  </a:cubicBezTo>
                  <a:cubicBezTo>
                    <a:pt x="10933" y="40335"/>
                    <a:pt x="10901" y="40324"/>
                    <a:pt x="10877" y="40305"/>
                  </a:cubicBezTo>
                  <a:cubicBezTo>
                    <a:pt x="10860" y="40287"/>
                    <a:pt x="10847" y="40266"/>
                    <a:pt x="10837" y="40242"/>
                  </a:cubicBezTo>
                  <a:cubicBezTo>
                    <a:pt x="10830" y="40232"/>
                    <a:pt x="10826" y="40221"/>
                    <a:pt x="10820" y="40212"/>
                  </a:cubicBezTo>
                  <a:cubicBezTo>
                    <a:pt x="10708" y="40026"/>
                    <a:pt x="10462" y="39998"/>
                    <a:pt x="10325" y="39998"/>
                  </a:cubicBezTo>
                  <a:lnTo>
                    <a:pt x="10293" y="39998"/>
                  </a:lnTo>
                  <a:cubicBezTo>
                    <a:pt x="10250" y="40000"/>
                    <a:pt x="10205" y="40002"/>
                    <a:pt x="10160" y="40005"/>
                  </a:cubicBezTo>
                  <a:cubicBezTo>
                    <a:pt x="10104" y="40009"/>
                    <a:pt x="10044" y="40013"/>
                    <a:pt x="9986" y="40013"/>
                  </a:cubicBezTo>
                  <a:cubicBezTo>
                    <a:pt x="9888" y="40013"/>
                    <a:pt x="9808" y="40000"/>
                    <a:pt x="9740" y="39975"/>
                  </a:cubicBezTo>
                  <a:cubicBezTo>
                    <a:pt x="9729" y="39970"/>
                    <a:pt x="9718" y="39966"/>
                    <a:pt x="9708" y="39962"/>
                  </a:cubicBezTo>
                  <a:cubicBezTo>
                    <a:pt x="9666" y="39945"/>
                    <a:pt x="9619" y="39929"/>
                    <a:pt x="9575" y="39929"/>
                  </a:cubicBezTo>
                  <a:cubicBezTo>
                    <a:pt x="9559" y="39929"/>
                    <a:pt x="9543" y="39931"/>
                    <a:pt x="9528" y="39936"/>
                  </a:cubicBezTo>
                  <a:cubicBezTo>
                    <a:pt x="9476" y="39953"/>
                    <a:pt x="9442" y="39996"/>
                    <a:pt x="9408" y="40039"/>
                  </a:cubicBezTo>
                  <a:cubicBezTo>
                    <a:pt x="9371" y="40086"/>
                    <a:pt x="9331" y="40131"/>
                    <a:pt x="9281" y="40180"/>
                  </a:cubicBezTo>
                  <a:cubicBezTo>
                    <a:pt x="9076" y="40161"/>
                    <a:pt x="8894" y="40015"/>
                    <a:pt x="8844" y="39825"/>
                  </a:cubicBezTo>
                  <a:lnTo>
                    <a:pt x="8838" y="39795"/>
                  </a:lnTo>
                  <a:lnTo>
                    <a:pt x="8808" y="39808"/>
                  </a:lnTo>
                  <a:cubicBezTo>
                    <a:pt x="8768" y="39823"/>
                    <a:pt x="8727" y="39831"/>
                    <a:pt x="8684" y="39831"/>
                  </a:cubicBezTo>
                  <a:cubicBezTo>
                    <a:pt x="8503" y="39831"/>
                    <a:pt x="8302" y="39689"/>
                    <a:pt x="8090" y="39409"/>
                  </a:cubicBezTo>
                  <a:lnTo>
                    <a:pt x="7968" y="39250"/>
                  </a:lnTo>
                  <a:cubicBezTo>
                    <a:pt x="7863" y="39113"/>
                    <a:pt x="7743" y="38955"/>
                    <a:pt x="7580" y="38858"/>
                  </a:cubicBezTo>
                  <a:cubicBezTo>
                    <a:pt x="7467" y="38790"/>
                    <a:pt x="7336" y="38756"/>
                    <a:pt x="7212" y="38721"/>
                  </a:cubicBezTo>
                  <a:cubicBezTo>
                    <a:pt x="7145" y="38702"/>
                    <a:pt x="7075" y="38683"/>
                    <a:pt x="7010" y="38659"/>
                  </a:cubicBezTo>
                  <a:cubicBezTo>
                    <a:pt x="6927" y="38629"/>
                    <a:pt x="6655" y="38513"/>
                    <a:pt x="6627" y="38278"/>
                  </a:cubicBezTo>
                  <a:cubicBezTo>
                    <a:pt x="6618" y="38214"/>
                    <a:pt x="6644" y="38145"/>
                    <a:pt x="6693" y="38089"/>
                  </a:cubicBezTo>
                  <a:cubicBezTo>
                    <a:pt x="6743" y="38033"/>
                    <a:pt x="6808" y="38001"/>
                    <a:pt x="6868" y="38001"/>
                  </a:cubicBezTo>
                  <a:cubicBezTo>
                    <a:pt x="6903" y="38001"/>
                    <a:pt x="6936" y="38012"/>
                    <a:pt x="6963" y="38036"/>
                  </a:cubicBezTo>
                  <a:lnTo>
                    <a:pt x="7004" y="38070"/>
                  </a:lnTo>
                  <a:lnTo>
                    <a:pt x="7045" y="37549"/>
                  </a:lnTo>
                  <a:lnTo>
                    <a:pt x="7252" y="37500"/>
                  </a:lnTo>
                  <a:cubicBezTo>
                    <a:pt x="7479" y="37444"/>
                    <a:pt x="7610" y="37333"/>
                    <a:pt x="7638" y="37168"/>
                  </a:cubicBezTo>
                  <a:lnTo>
                    <a:pt x="7644" y="37138"/>
                  </a:lnTo>
                  <a:lnTo>
                    <a:pt x="7614" y="37136"/>
                  </a:lnTo>
                  <a:cubicBezTo>
                    <a:pt x="7464" y="37125"/>
                    <a:pt x="7315" y="37082"/>
                    <a:pt x="7180" y="37012"/>
                  </a:cubicBezTo>
                  <a:lnTo>
                    <a:pt x="7182" y="36851"/>
                  </a:lnTo>
                  <a:cubicBezTo>
                    <a:pt x="7207" y="36855"/>
                    <a:pt x="7235" y="36857"/>
                    <a:pt x="7263" y="36857"/>
                  </a:cubicBezTo>
                  <a:cubicBezTo>
                    <a:pt x="7387" y="36857"/>
                    <a:pt x="7514" y="36804"/>
                    <a:pt x="7582" y="36722"/>
                  </a:cubicBezTo>
                  <a:cubicBezTo>
                    <a:pt x="7623" y="36671"/>
                    <a:pt x="7642" y="36613"/>
                    <a:pt x="7638" y="36551"/>
                  </a:cubicBezTo>
                  <a:lnTo>
                    <a:pt x="7998" y="36457"/>
                  </a:lnTo>
                  <a:cubicBezTo>
                    <a:pt x="8062" y="36440"/>
                    <a:pt x="8139" y="36412"/>
                    <a:pt x="8159" y="36341"/>
                  </a:cubicBezTo>
                  <a:cubicBezTo>
                    <a:pt x="8176" y="36279"/>
                    <a:pt x="8135" y="36210"/>
                    <a:pt x="8054" y="36157"/>
                  </a:cubicBezTo>
                  <a:cubicBezTo>
                    <a:pt x="7924" y="36074"/>
                    <a:pt x="7769" y="36028"/>
                    <a:pt x="7615" y="36028"/>
                  </a:cubicBezTo>
                  <a:cubicBezTo>
                    <a:pt x="7593" y="36028"/>
                    <a:pt x="7572" y="36029"/>
                    <a:pt x="7550" y="36030"/>
                  </a:cubicBezTo>
                  <a:cubicBezTo>
                    <a:pt x="7499" y="36032"/>
                    <a:pt x="7445" y="36043"/>
                    <a:pt x="7390" y="36058"/>
                  </a:cubicBezTo>
                  <a:cubicBezTo>
                    <a:pt x="7428" y="35981"/>
                    <a:pt x="7488" y="35928"/>
                    <a:pt x="7557" y="35906"/>
                  </a:cubicBezTo>
                  <a:cubicBezTo>
                    <a:pt x="7569" y="35902"/>
                    <a:pt x="7584" y="35898"/>
                    <a:pt x="7597" y="35895"/>
                  </a:cubicBezTo>
                  <a:cubicBezTo>
                    <a:pt x="7638" y="35885"/>
                    <a:pt x="7685" y="35874"/>
                    <a:pt x="7717" y="35835"/>
                  </a:cubicBezTo>
                  <a:cubicBezTo>
                    <a:pt x="7741" y="35808"/>
                    <a:pt x="7749" y="35778"/>
                    <a:pt x="7756" y="35745"/>
                  </a:cubicBezTo>
                  <a:cubicBezTo>
                    <a:pt x="7762" y="35726"/>
                    <a:pt x="7767" y="35709"/>
                    <a:pt x="7773" y="35692"/>
                  </a:cubicBezTo>
                  <a:cubicBezTo>
                    <a:pt x="7809" y="35623"/>
                    <a:pt x="7896" y="35614"/>
                    <a:pt x="7984" y="35614"/>
                  </a:cubicBezTo>
                  <a:cubicBezTo>
                    <a:pt x="8006" y="35614"/>
                    <a:pt x="8028" y="35614"/>
                    <a:pt x="8049" y="35615"/>
                  </a:cubicBezTo>
                  <a:lnTo>
                    <a:pt x="8101" y="35617"/>
                  </a:lnTo>
                  <a:cubicBezTo>
                    <a:pt x="8247" y="35617"/>
                    <a:pt x="8375" y="35572"/>
                    <a:pt x="8461" y="35488"/>
                  </a:cubicBezTo>
                  <a:cubicBezTo>
                    <a:pt x="8568" y="35388"/>
                    <a:pt x="8600" y="35223"/>
                    <a:pt x="8536" y="35107"/>
                  </a:cubicBezTo>
                  <a:cubicBezTo>
                    <a:pt x="8521" y="35081"/>
                    <a:pt x="8504" y="35058"/>
                    <a:pt x="8486" y="35036"/>
                  </a:cubicBezTo>
                  <a:cubicBezTo>
                    <a:pt x="8467" y="35011"/>
                    <a:pt x="8448" y="34987"/>
                    <a:pt x="8435" y="34961"/>
                  </a:cubicBezTo>
                  <a:cubicBezTo>
                    <a:pt x="8384" y="34843"/>
                    <a:pt x="8469" y="34719"/>
                    <a:pt x="8551" y="34597"/>
                  </a:cubicBezTo>
                  <a:cubicBezTo>
                    <a:pt x="8572" y="34569"/>
                    <a:pt x="8591" y="34539"/>
                    <a:pt x="8609" y="34511"/>
                  </a:cubicBezTo>
                  <a:cubicBezTo>
                    <a:pt x="8684" y="34393"/>
                    <a:pt x="8709" y="34237"/>
                    <a:pt x="8679" y="34115"/>
                  </a:cubicBezTo>
                  <a:cubicBezTo>
                    <a:pt x="8658" y="34029"/>
                    <a:pt x="8609" y="33961"/>
                    <a:pt x="8538" y="33920"/>
                  </a:cubicBezTo>
                  <a:cubicBezTo>
                    <a:pt x="8482" y="33888"/>
                    <a:pt x="8414" y="33873"/>
                    <a:pt x="8324" y="33873"/>
                  </a:cubicBezTo>
                  <a:cubicBezTo>
                    <a:pt x="8276" y="33873"/>
                    <a:pt x="8229" y="33877"/>
                    <a:pt x="8182" y="33881"/>
                  </a:cubicBezTo>
                  <a:cubicBezTo>
                    <a:pt x="8137" y="33886"/>
                    <a:pt x="8094" y="33888"/>
                    <a:pt x="8052" y="33888"/>
                  </a:cubicBezTo>
                  <a:cubicBezTo>
                    <a:pt x="7947" y="33888"/>
                    <a:pt x="7882" y="33864"/>
                    <a:pt x="7837" y="33809"/>
                  </a:cubicBezTo>
                  <a:cubicBezTo>
                    <a:pt x="7820" y="33789"/>
                    <a:pt x="7807" y="33764"/>
                    <a:pt x="7792" y="33738"/>
                  </a:cubicBezTo>
                  <a:cubicBezTo>
                    <a:pt x="7779" y="33712"/>
                    <a:pt x="7767" y="33686"/>
                    <a:pt x="7749" y="33663"/>
                  </a:cubicBezTo>
                  <a:cubicBezTo>
                    <a:pt x="7685" y="33581"/>
                    <a:pt x="7576" y="33539"/>
                    <a:pt x="7411" y="33534"/>
                  </a:cubicBezTo>
                  <a:cubicBezTo>
                    <a:pt x="7394" y="33532"/>
                    <a:pt x="7375" y="33532"/>
                    <a:pt x="7357" y="33532"/>
                  </a:cubicBezTo>
                  <a:cubicBezTo>
                    <a:pt x="7261" y="33532"/>
                    <a:pt x="7162" y="33530"/>
                    <a:pt x="7081" y="33487"/>
                  </a:cubicBezTo>
                  <a:cubicBezTo>
                    <a:pt x="7027" y="33459"/>
                    <a:pt x="6982" y="33402"/>
                    <a:pt x="6972" y="33344"/>
                  </a:cubicBezTo>
                  <a:cubicBezTo>
                    <a:pt x="6965" y="33316"/>
                    <a:pt x="6965" y="33273"/>
                    <a:pt x="6993" y="33239"/>
                  </a:cubicBezTo>
                  <a:lnTo>
                    <a:pt x="7023" y="33202"/>
                  </a:lnTo>
                  <a:lnTo>
                    <a:pt x="6978" y="33196"/>
                  </a:lnTo>
                  <a:cubicBezTo>
                    <a:pt x="6931" y="33187"/>
                    <a:pt x="6884" y="33183"/>
                    <a:pt x="6830" y="33183"/>
                  </a:cubicBezTo>
                  <a:cubicBezTo>
                    <a:pt x="6717" y="33183"/>
                    <a:pt x="6599" y="33202"/>
                    <a:pt x="6488" y="33222"/>
                  </a:cubicBezTo>
                  <a:cubicBezTo>
                    <a:pt x="6417" y="33234"/>
                    <a:pt x="6344" y="33245"/>
                    <a:pt x="6273" y="33254"/>
                  </a:cubicBezTo>
                  <a:cubicBezTo>
                    <a:pt x="6239" y="33256"/>
                    <a:pt x="6203" y="33258"/>
                    <a:pt x="6168" y="33258"/>
                  </a:cubicBezTo>
                  <a:cubicBezTo>
                    <a:pt x="6031" y="33258"/>
                    <a:pt x="5787" y="33230"/>
                    <a:pt x="5673" y="33039"/>
                  </a:cubicBezTo>
                  <a:cubicBezTo>
                    <a:pt x="5654" y="33005"/>
                    <a:pt x="5639" y="32967"/>
                    <a:pt x="5624" y="32926"/>
                  </a:cubicBezTo>
                  <a:cubicBezTo>
                    <a:pt x="5616" y="32902"/>
                    <a:pt x="5607" y="32879"/>
                    <a:pt x="5596" y="32855"/>
                  </a:cubicBezTo>
                  <a:cubicBezTo>
                    <a:pt x="5442" y="32510"/>
                    <a:pt x="5048" y="32360"/>
                    <a:pt x="4684" y="32249"/>
                  </a:cubicBezTo>
                  <a:cubicBezTo>
                    <a:pt x="4690" y="31870"/>
                    <a:pt x="4651" y="31460"/>
                    <a:pt x="4349" y="31265"/>
                  </a:cubicBezTo>
                  <a:cubicBezTo>
                    <a:pt x="4244" y="31199"/>
                    <a:pt x="4118" y="31165"/>
                    <a:pt x="3964" y="31165"/>
                  </a:cubicBezTo>
                  <a:cubicBezTo>
                    <a:pt x="3812" y="31165"/>
                    <a:pt x="3655" y="31197"/>
                    <a:pt x="3520" y="31227"/>
                  </a:cubicBezTo>
                  <a:cubicBezTo>
                    <a:pt x="3338" y="31268"/>
                    <a:pt x="3128" y="31317"/>
                    <a:pt x="2925" y="31385"/>
                  </a:cubicBezTo>
                  <a:cubicBezTo>
                    <a:pt x="2914" y="31218"/>
                    <a:pt x="2897" y="31066"/>
                    <a:pt x="2875" y="30925"/>
                  </a:cubicBezTo>
                  <a:cubicBezTo>
                    <a:pt x="2847" y="30756"/>
                    <a:pt x="2837" y="30573"/>
                    <a:pt x="2959" y="30496"/>
                  </a:cubicBezTo>
                  <a:cubicBezTo>
                    <a:pt x="2995" y="30475"/>
                    <a:pt x="3038" y="30464"/>
                    <a:pt x="3096" y="30464"/>
                  </a:cubicBezTo>
                  <a:cubicBezTo>
                    <a:pt x="3128" y="30464"/>
                    <a:pt x="3160" y="30468"/>
                    <a:pt x="3195" y="30471"/>
                  </a:cubicBezTo>
                  <a:cubicBezTo>
                    <a:pt x="3231" y="30474"/>
                    <a:pt x="3268" y="30476"/>
                    <a:pt x="3303" y="30476"/>
                  </a:cubicBezTo>
                  <a:cubicBezTo>
                    <a:pt x="3345" y="30476"/>
                    <a:pt x="3385" y="30473"/>
                    <a:pt x="3417" y="30462"/>
                  </a:cubicBezTo>
                  <a:cubicBezTo>
                    <a:pt x="3587" y="30408"/>
                    <a:pt x="3659" y="30207"/>
                    <a:pt x="3629" y="30051"/>
                  </a:cubicBezTo>
                  <a:cubicBezTo>
                    <a:pt x="3602" y="29914"/>
                    <a:pt x="3507" y="29779"/>
                    <a:pt x="3353" y="29665"/>
                  </a:cubicBezTo>
                  <a:cubicBezTo>
                    <a:pt x="3289" y="29616"/>
                    <a:pt x="3218" y="29573"/>
                    <a:pt x="3150" y="29532"/>
                  </a:cubicBezTo>
                  <a:cubicBezTo>
                    <a:pt x="3087" y="29494"/>
                    <a:pt x="3021" y="29455"/>
                    <a:pt x="2961" y="29410"/>
                  </a:cubicBezTo>
                  <a:cubicBezTo>
                    <a:pt x="2708" y="29224"/>
                    <a:pt x="2539" y="28947"/>
                    <a:pt x="2509" y="28667"/>
                  </a:cubicBezTo>
                  <a:cubicBezTo>
                    <a:pt x="2500" y="28570"/>
                    <a:pt x="2505" y="28470"/>
                    <a:pt x="2509" y="28373"/>
                  </a:cubicBezTo>
                  <a:cubicBezTo>
                    <a:pt x="2515" y="28266"/>
                    <a:pt x="2522" y="28155"/>
                    <a:pt x="2507" y="28043"/>
                  </a:cubicBezTo>
                  <a:cubicBezTo>
                    <a:pt x="2477" y="27829"/>
                    <a:pt x="2327" y="27598"/>
                    <a:pt x="2104" y="27591"/>
                  </a:cubicBezTo>
                  <a:lnTo>
                    <a:pt x="2093" y="27591"/>
                  </a:lnTo>
                  <a:cubicBezTo>
                    <a:pt x="2001" y="27591"/>
                    <a:pt x="1915" y="27630"/>
                    <a:pt x="1832" y="27668"/>
                  </a:cubicBezTo>
                  <a:cubicBezTo>
                    <a:pt x="1808" y="27679"/>
                    <a:pt x="1785" y="27690"/>
                    <a:pt x="1761" y="27698"/>
                  </a:cubicBezTo>
                  <a:cubicBezTo>
                    <a:pt x="1718" y="27718"/>
                    <a:pt x="1654" y="27739"/>
                    <a:pt x="1588" y="27739"/>
                  </a:cubicBezTo>
                  <a:cubicBezTo>
                    <a:pt x="1534" y="27739"/>
                    <a:pt x="1491" y="27724"/>
                    <a:pt x="1457" y="27696"/>
                  </a:cubicBezTo>
                  <a:cubicBezTo>
                    <a:pt x="1431" y="27675"/>
                    <a:pt x="1412" y="27643"/>
                    <a:pt x="1391" y="27613"/>
                  </a:cubicBezTo>
                  <a:cubicBezTo>
                    <a:pt x="1373" y="27583"/>
                    <a:pt x="1354" y="27553"/>
                    <a:pt x="1328" y="27527"/>
                  </a:cubicBezTo>
                  <a:cubicBezTo>
                    <a:pt x="1245" y="27445"/>
                    <a:pt x="1131" y="27437"/>
                    <a:pt x="1020" y="27430"/>
                  </a:cubicBezTo>
                  <a:cubicBezTo>
                    <a:pt x="956" y="27424"/>
                    <a:pt x="887" y="27420"/>
                    <a:pt x="829" y="27400"/>
                  </a:cubicBezTo>
                  <a:cubicBezTo>
                    <a:pt x="799" y="27392"/>
                    <a:pt x="769" y="27377"/>
                    <a:pt x="737" y="27362"/>
                  </a:cubicBezTo>
                  <a:cubicBezTo>
                    <a:pt x="709" y="27349"/>
                    <a:pt x="681" y="27336"/>
                    <a:pt x="651" y="27325"/>
                  </a:cubicBezTo>
                  <a:cubicBezTo>
                    <a:pt x="649" y="27270"/>
                    <a:pt x="645" y="27216"/>
                    <a:pt x="639" y="27165"/>
                  </a:cubicBezTo>
                  <a:cubicBezTo>
                    <a:pt x="615" y="26983"/>
                    <a:pt x="519" y="26794"/>
                    <a:pt x="354" y="26777"/>
                  </a:cubicBezTo>
                  <a:cubicBezTo>
                    <a:pt x="336" y="26683"/>
                    <a:pt x="345" y="26580"/>
                    <a:pt x="354" y="26479"/>
                  </a:cubicBezTo>
                  <a:cubicBezTo>
                    <a:pt x="366" y="26310"/>
                    <a:pt x="381" y="26134"/>
                    <a:pt x="266" y="26006"/>
                  </a:cubicBezTo>
                  <a:cubicBezTo>
                    <a:pt x="221" y="25954"/>
                    <a:pt x="163" y="25918"/>
                    <a:pt x="88" y="25896"/>
                  </a:cubicBezTo>
                  <a:cubicBezTo>
                    <a:pt x="146" y="25802"/>
                    <a:pt x="191" y="25699"/>
                    <a:pt x="225" y="25620"/>
                  </a:cubicBezTo>
                  <a:cubicBezTo>
                    <a:pt x="270" y="25513"/>
                    <a:pt x="321" y="25391"/>
                    <a:pt x="315" y="25262"/>
                  </a:cubicBezTo>
                  <a:cubicBezTo>
                    <a:pt x="311" y="25159"/>
                    <a:pt x="268" y="25063"/>
                    <a:pt x="227" y="24969"/>
                  </a:cubicBezTo>
                  <a:cubicBezTo>
                    <a:pt x="182" y="24866"/>
                    <a:pt x="139" y="24767"/>
                    <a:pt x="144" y="24665"/>
                  </a:cubicBezTo>
                  <a:cubicBezTo>
                    <a:pt x="152" y="24512"/>
                    <a:pt x="259" y="24386"/>
                    <a:pt x="364" y="24264"/>
                  </a:cubicBezTo>
                  <a:lnTo>
                    <a:pt x="381" y="24245"/>
                  </a:lnTo>
                  <a:cubicBezTo>
                    <a:pt x="461" y="24150"/>
                    <a:pt x="566" y="24011"/>
                    <a:pt x="576" y="23859"/>
                  </a:cubicBezTo>
                  <a:cubicBezTo>
                    <a:pt x="602" y="23840"/>
                    <a:pt x="619" y="23816"/>
                    <a:pt x="632" y="23790"/>
                  </a:cubicBezTo>
                  <a:cubicBezTo>
                    <a:pt x="649" y="23752"/>
                    <a:pt x="651" y="23711"/>
                    <a:pt x="654" y="23670"/>
                  </a:cubicBezTo>
                  <a:cubicBezTo>
                    <a:pt x="654" y="23632"/>
                    <a:pt x="656" y="23595"/>
                    <a:pt x="673" y="23565"/>
                  </a:cubicBezTo>
                  <a:cubicBezTo>
                    <a:pt x="701" y="23510"/>
                    <a:pt x="774" y="23486"/>
                    <a:pt x="844" y="23469"/>
                  </a:cubicBezTo>
                  <a:cubicBezTo>
                    <a:pt x="1113" y="23399"/>
                    <a:pt x="1394" y="23327"/>
                    <a:pt x="1675" y="23327"/>
                  </a:cubicBezTo>
                  <a:cubicBezTo>
                    <a:pt x="1693" y="23327"/>
                    <a:pt x="1712" y="23327"/>
                    <a:pt x="1731" y="23328"/>
                  </a:cubicBezTo>
                  <a:lnTo>
                    <a:pt x="1746" y="23330"/>
                  </a:lnTo>
                  <a:cubicBezTo>
                    <a:pt x="1785" y="23330"/>
                    <a:pt x="1879" y="23323"/>
                    <a:pt x="1926" y="23274"/>
                  </a:cubicBezTo>
                  <a:cubicBezTo>
                    <a:pt x="1945" y="23253"/>
                    <a:pt x="1954" y="23227"/>
                    <a:pt x="1952" y="23199"/>
                  </a:cubicBezTo>
                  <a:cubicBezTo>
                    <a:pt x="1950" y="23154"/>
                    <a:pt x="1913" y="23113"/>
                    <a:pt x="1858" y="23088"/>
                  </a:cubicBezTo>
                  <a:cubicBezTo>
                    <a:pt x="1772" y="23049"/>
                    <a:pt x="1675" y="23045"/>
                    <a:pt x="1586" y="23041"/>
                  </a:cubicBezTo>
                  <a:cubicBezTo>
                    <a:pt x="1553" y="23041"/>
                    <a:pt x="1521" y="23038"/>
                    <a:pt x="1491" y="23036"/>
                  </a:cubicBezTo>
                  <a:cubicBezTo>
                    <a:pt x="1423" y="23030"/>
                    <a:pt x="1260" y="23004"/>
                    <a:pt x="1211" y="22884"/>
                  </a:cubicBezTo>
                  <a:cubicBezTo>
                    <a:pt x="1206" y="22871"/>
                    <a:pt x="1204" y="22861"/>
                    <a:pt x="1200" y="22848"/>
                  </a:cubicBezTo>
                  <a:cubicBezTo>
                    <a:pt x="1193" y="22826"/>
                    <a:pt x="1187" y="22805"/>
                    <a:pt x="1174" y="22783"/>
                  </a:cubicBezTo>
                  <a:cubicBezTo>
                    <a:pt x="1127" y="22701"/>
                    <a:pt x="1023" y="22687"/>
                    <a:pt x="945" y="22687"/>
                  </a:cubicBezTo>
                  <a:cubicBezTo>
                    <a:pt x="938" y="22687"/>
                    <a:pt x="932" y="22687"/>
                    <a:pt x="926" y="22687"/>
                  </a:cubicBezTo>
                  <a:cubicBezTo>
                    <a:pt x="887" y="22541"/>
                    <a:pt x="799" y="22413"/>
                    <a:pt x="673" y="22325"/>
                  </a:cubicBezTo>
                  <a:cubicBezTo>
                    <a:pt x="744" y="22237"/>
                    <a:pt x="818" y="22158"/>
                    <a:pt x="900" y="22089"/>
                  </a:cubicBezTo>
                  <a:lnTo>
                    <a:pt x="932" y="22064"/>
                  </a:lnTo>
                  <a:cubicBezTo>
                    <a:pt x="1001" y="22008"/>
                    <a:pt x="1069" y="21950"/>
                    <a:pt x="1110" y="21869"/>
                  </a:cubicBezTo>
                  <a:cubicBezTo>
                    <a:pt x="1131" y="21881"/>
                    <a:pt x="1155" y="21886"/>
                    <a:pt x="1181" y="21886"/>
                  </a:cubicBezTo>
                  <a:cubicBezTo>
                    <a:pt x="1290" y="21886"/>
                    <a:pt x="1395" y="21776"/>
                    <a:pt x="1431" y="21674"/>
                  </a:cubicBezTo>
                  <a:cubicBezTo>
                    <a:pt x="1442" y="21641"/>
                    <a:pt x="1451" y="21607"/>
                    <a:pt x="1461" y="21573"/>
                  </a:cubicBezTo>
                  <a:cubicBezTo>
                    <a:pt x="1489" y="21470"/>
                    <a:pt x="1515" y="21374"/>
                    <a:pt x="1594" y="21324"/>
                  </a:cubicBezTo>
                  <a:cubicBezTo>
                    <a:pt x="1624" y="21303"/>
                    <a:pt x="1663" y="21292"/>
                    <a:pt x="1701" y="21279"/>
                  </a:cubicBezTo>
                  <a:cubicBezTo>
                    <a:pt x="1720" y="21275"/>
                    <a:pt x="1740" y="21269"/>
                    <a:pt x="1759" y="21262"/>
                  </a:cubicBezTo>
                  <a:cubicBezTo>
                    <a:pt x="1928" y="21200"/>
                    <a:pt x="2055" y="21033"/>
                    <a:pt x="2070" y="20855"/>
                  </a:cubicBezTo>
                  <a:cubicBezTo>
                    <a:pt x="2089" y="20863"/>
                    <a:pt x="2110" y="20867"/>
                    <a:pt x="2132" y="20867"/>
                  </a:cubicBezTo>
                  <a:cubicBezTo>
                    <a:pt x="2219" y="20867"/>
                    <a:pt x="2321" y="20810"/>
                    <a:pt x="2380" y="20725"/>
                  </a:cubicBezTo>
                  <a:cubicBezTo>
                    <a:pt x="2404" y="20688"/>
                    <a:pt x="2425" y="20647"/>
                    <a:pt x="2447" y="20609"/>
                  </a:cubicBezTo>
                  <a:cubicBezTo>
                    <a:pt x="2485" y="20538"/>
                    <a:pt x="2520" y="20472"/>
                    <a:pt x="2580" y="20425"/>
                  </a:cubicBezTo>
                  <a:cubicBezTo>
                    <a:pt x="2601" y="20407"/>
                    <a:pt x="2627" y="20392"/>
                    <a:pt x="2655" y="20377"/>
                  </a:cubicBezTo>
                  <a:cubicBezTo>
                    <a:pt x="2682" y="20362"/>
                    <a:pt x="2712" y="20345"/>
                    <a:pt x="2738" y="20324"/>
                  </a:cubicBezTo>
                  <a:cubicBezTo>
                    <a:pt x="2882" y="20208"/>
                    <a:pt x="2886" y="20000"/>
                    <a:pt x="2830" y="19857"/>
                  </a:cubicBezTo>
                  <a:cubicBezTo>
                    <a:pt x="2768" y="19700"/>
                    <a:pt x="2644" y="19578"/>
                    <a:pt x="2535" y="19471"/>
                  </a:cubicBezTo>
                  <a:lnTo>
                    <a:pt x="2023" y="18972"/>
                  </a:lnTo>
                  <a:cubicBezTo>
                    <a:pt x="1963" y="18916"/>
                    <a:pt x="1898" y="18841"/>
                    <a:pt x="1920" y="18768"/>
                  </a:cubicBezTo>
                  <a:cubicBezTo>
                    <a:pt x="1939" y="18704"/>
                    <a:pt x="2008" y="18681"/>
                    <a:pt x="2085" y="18653"/>
                  </a:cubicBezTo>
                  <a:cubicBezTo>
                    <a:pt x="2162" y="18627"/>
                    <a:pt x="2239" y="18599"/>
                    <a:pt x="2282" y="18531"/>
                  </a:cubicBezTo>
                  <a:lnTo>
                    <a:pt x="2293" y="18513"/>
                  </a:lnTo>
                  <a:lnTo>
                    <a:pt x="2278" y="18498"/>
                  </a:lnTo>
                  <a:cubicBezTo>
                    <a:pt x="2134" y="18336"/>
                    <a:pt x="1969" y="18188"/>
                    <a:pt x="1793" y="18059"/>
                  </a:cubicBezTo>
                  <a:cubicBezTo>
                    <a:pt x="1877" y="17954"/>
                    <a:pt x="1960" y="17791"/>
                    <a:pt x="1945" y="17639"/>
                  </a:cubicBezTo>
                  <a:cubicBezTo>
                    <a:pt x="1939" y="17558"/>
                    <a:pt x="1905" y="17492"/>
                    <a:pt x="1845" y="17444"/>
                  </a:cubicBezTo>
                  <a:cubicBezTo>
                    <a:pt x="1819" y="17425"/>
                    <a:pt x="1791" y="17410"/>
                    <a:pt x="1763" y="17395"/>
                  </a:cubicBezTo>
                  <a:cubicBezTo>
                    <a:pt x="1714" y="17367"/>
                    <a:pt x="1667" y="17344"/>
                    <a:pt x="1650" y="17299"/>
                  </a:cubicBezTo>
                  <a:cubicBezTo>
                    <a:pt x="1622" y="17230"/>
                    <a:pt x="1675" y="17168"/>
                    <a:pt x="1740" y="17097"/>
                  </a:cubicBezTo>
                  <a:cubicBezTo>
                    <a:pt x="1800" y="17029"/>
                    <a:pt x="1860" y="16958"/>
                    <a:pt x="1858" y="16868"/>
                  </a:cubicBezTo>
                  <a:cubicBezTo>
                    <a:pt x="1855" y="16804"/>
                    <a:pt x="1821" y="16750"/>
                    <a:pt x="1789" y="16697"/>
                  </a:cubicBezTo>
                  <a:cubicBezTo>
                    <a:pt x="1750" y="16637"/>
                    <a:pt x="1716" y="16585"/>
                    <a:pt x="1735" y="16532"/>
                  </a:cubicBezTo>
                  <a:cubicBezTo>
                    <a:pt x="1748" y="16497"/>
                    <a:pt x="1783" y="16474"/>
                    <a:pt x="1819" y="16448"/>
                  </a:cubicBezTo>
                  <a:cubicBezTo>
                    <a:pt x="1843" y="16431"/>
                    <a:pt x="1868" y="16412"/>
                    <a:pt x="1890" y="16388"/>
                  </a:cubicBezTo>
                  <a:cubicBezTo>
                    <a:pt x="1975" y="16292"/>
                    <a:pt x="1954" y="16140"/>
                    <a:pt x="1885" y="16037"/>
                  </a:cubicBezTo>
                  <a:cubicBezTo>
                    <a:pt x="1838" y="15966"/>
                    <a:pt x="1774" y="15910"/>
                    <a:pt x="1712" y="15857"/>
                  </a:cubicBezTo>
                  <a:cubicBezTo>
                    <a:pt x="1686" y="15835"/>
                    <a:pt x="1663" y="15814"/>
                    <a:pt x="1637" y="15790"/>
                  </a:cubicBezTo>
                  <a:cubicBezTo>
                    <a:pt x="1498" y="15658"/>
                    <a:pt x="1395" y="15482"/>
                    <a:pt x="1343" y="15298"/>
                  </a:cubicBezTo>
                  <a:cubicBezTo>
                    <a:pt x="1328" y="15240"/>
                    <a:pt x="1311" y="15158"/>
                    <a:pt x="1339" y="15086"/>
                  </a:cubicBezTo>
                  <a:cubicBezTo>
                    <a:pt x="1352" y="15049"/>
                    <a:pt x="1378" y="15015"/>
                    <a:pt x="1403" y="14978"/>
                  </a:cubicBezTo>
                  <a:cubicBezTo>
                    <a:pt x="1444" y="14923"/>
                    <a:pt x="1487" y="14865"/>
                    <a:pt x="1487" y="14792"/>
                  </a:cubicBezTo>
                  <a:cubicBezTo>
                    <a:pt x="1487" y="14766"/>
                    <a:pt x="1481" y="14743"/>
                    <a:pt x="1476" y="14721"/>
                  </a:cubicBezTo>
                  <a:cubicBezTo>
                    <a:pt x="1470" y="14698"/>
                    <a:pt x="1466" y="14674"/>
                    <a:pt x="1468" y="14653"/>
                  </a:cubicBezTo>
                  <a:cubicBezTo>
                    <a:pt x="1474" y="14573"/>
                    <a:pt x="1556" y="14543"/>
                    <a:pt x="1652" y="14507"/>
                  </a:cubicBezTo>
                  <a:cubicBezTo>
                    <a:pt x="1748" y="14473"/>
                    <a:pt x="1847" y="14434"/>
                    <a:pt x="1881" y="14342"/>
                  </a:cubicBezTo>
                  <a:cubicBezTo>
                    <a:pt x="1928" y="14218"/>
                    <a:pt x="1825" y="14102"/>
                    <a:pt x="1742" y="14025"/>
                  </a:cubicBezTo>
                  <a:lnTo>
                    <a:pt x="1191" y="13507"/>
                  </a:lnTo>
                  <a:cubicBezTo>
                    <a:pt x="1093" y="13417"/>
                    <a:pt x="983" y="13314"/>
                    <a:pt x="928" y="13183"/>
                  </a:cubicBezTo>
                  <a:cubicBezTo>
                    <a:pt x="881" y="13072"/>
                    <a:pt x="876" y="12907"/>
                    <a:pt x="981" y="12814"/>
                  </a:cubicBezTo>
                  <a:cubicBezTo>
                    <a:pt x="990" y="12806"/>
                    <a:pt x="1001" y="12799"/>
                    <a:pt x="1009" y="12791"/>
                  </a:cubicBezTo>
                  <a:cubicBezTo>
                    <a:pt x="1028" y="12778"/>
                    <a:pt x="1046" y="12763"/>
                    <a:pt x="1063" y="12744"/>
                  </a:cubicBezTo>
                  <a:cubicBezTo>
                    <a:pt x="1116" y="12680"/>
                    <a:pt x="1123" y="12581"/>
                    <a:pt x="1127" y="12495"/>
                  </a:cubicBezTo>
                  <a:cubicBezTo>
                    <a:pt x="1131" y="12382"/>
                    <a:pt x="1138" y="12309"/>
                    <a:pt x="1208" y="12294"/>
                  </a:cubicBezTo>
                  <a:cubicBezTo>
                    <a:pt x="1333" y="12264"/>
                    <a:pt x="1406" y="12165"/>
                    <a:pt x="1418" y="12013"/>
                  </a:cubicBezTo>
                  <a:cubicBezTo>
                    <a:pt x="1523" y="12017"/>
                    <a:pt x="1626" y="12028"/>
                    <a:pt x="1716" y="12039"/>
                  </a:cubicBezTo>
                  <a:lnTo>
                    <a:pt x="1733" y="12041"/>
                  </a:lnTo>
                  <a:lnTo>
                    <a:pt x="1742" y="12024"/>
                  </a:lnTo>
                  <a:cubicBezTo>
                    <a:pt x="1825" y="11855"/>
                    <a:pt x="1935" y="11696"/>
                    <a:pt x="2068" y="11553"/>
                  </a:cubicBezTo>
                  <a:cubicBezTo>
                    <a:pt x="2115" y="11548"/>
                    <a:pt x="2164" y="11538"/>
                    <a:pt x="2194" y="11497"/>
                  </a:cubicBezTo>
                  <a:cubicBezTo>
                    <a:pt x="2209" y="11475"/>
                    <a:pt x="2215" y="11450"/>
                    <a:pt x="2220" y="11428"/>
                  </a:cubicBezTo>
                  <a:cubicBezTo>
                    <a:pt x="2222" y="11418"/>
                    <a:pt x="2224" y="11409"/>
                    <a:pt x="2226" y="11400"/>
                  </a:cubicBezTo>
                  <a:cubicBezTo>
                    <a:pt x="2252" y="11377"/>
                    <a:pt x="2278" y="11355"/>
                    <a:pt x="2305" y="11334"/>
                  </a:cubicBezTo>
                  <a:cubicBezTo>
                    <a:pt x="2317" y="11331"/>
                    <a:pt x="2329" y="11330"/>
                    <a:pt x="2341" y="11330"/>
                  </a:cubicBezTo>
                  <a:cubicBezTo>
                    <a:pt x="2364" y="11330"/>
                    <a:pt x="2387" y="11334"/>
                    <a:pt x="2406" y="11343"/>
                  </a:cubicBezTo>
                  <a:cubicBezTo>
                    <a:pt x="2475" y="11375"/>
                    <a:pt x="2524" y="11441"/>
                    <a:pt x="2567" y="11501"/>
                  </a:cubicBezTo>
                  <a:lnTo>
                    <a:pt x="2571" y="11508"/>
                  </a:lnTo>
                  <a:lnTo>
                    <a:pt x="2577" y="11512"/>
                  </a:lnTo>
                  <a:cubicBezTo>
                    <a:pt x="2682" y="11555"/>
                    <a:pt x="2796" y="11595"/>
                    <a:pt x="2907" y="11595"/>
                  </a:cubicBezTo>
                  <a:cubicBezTo>
                    <a:pt x="2944" y="11595"/>
                    <a:pt x="2978" y="11591"/>
                    <a:pt x="3010" y="11583"/>
                  </a:cubicBezTo>
                  <a:cubicBezTo>
                    <a:pt x="3096" y="11561"/>
                    <a:pt x="3173" y="11499"/>
                    <a:pt x="3214" y="11420"/>
                  </a:cubicBezTo>
                  <a:cubicBezTo>
                    <a:pt x="3240" y="11368"/>
                    <a:pt x="3248" y="11313"/>
                    <a:pt x="3237" y="11261"/>
                  </a:cubicBezTo>
                  <a:cubicBezTo>
                    <a:pt x="3265" y="11257"/>
                    <a:pt x="3292" y="11256"/>
                    <a:pt x="3320" y="11256"/>
                  </a:cubicBezTo>
                  <a:cubicBezTo>
                    <a:pt x="3450" y="11256"/>
                    <a:pt x="3579" y="11296"/>
                    <a:pt x="3683" y="11370"/>
                  </a:cubicBezTo>
                  <a:cubicBezTo>
                    <a:pt x="3610" y="11448"/>
                    <a:pt x="3505" y="11493"/>
                    <a:pt x="3400" y="11493"/>
                  </a:cubicBezTo>
                  <a:lnTo>
                    <a:pt x="3368" y="11493"/>
                  </a:lnTo>
                  <a:lnTo>
                    <a:pt x="3362" y="11508"/>
                  </a:lnTo>
                  <a:cubicBezTo>
                    <a:pt x="3274" y="11666"/>
                    <a:pt x="3381" y="11872"/>
                    <a:pt x="3531" y="11955"/>
                  </a:cubicBezTo>
                  <a:cubicBezTo>
                    <a:pt x="3668" y="12035"/>
                    <a:pt x="3833" y="12041"/>
                    <a:pt x="3987" y="12041"/>
                  </a:cubicBezTo>
                  <a:lnTo>
                    <a:pt x="5157" y="12037"/>
                  </a:lnTo>
                  <a:lnTo>
                    <a:pt x="5159" y="12236"/>
                  </a:lnTo>
                  <a:lnTo>
                    <a:pt x="5163" y="12249"/>
                  </a:lnTo>
                  <a:cubicBezTo>
                    <a:pt x="5213" y="12343"/>
                    <a:pt x="5318" y="12343"/>
                    <a:pt x="5421" y="12345"/>
                  </a:cubicBezTo>
                  <a:cubicBezTo>
                    <a:pt x="5481" y="12345"/>
                    <a:pt x="5543" y="12345"/>
                    <a:pt x="5592" y="12367"/>
                  </a:cubicBezTo>
                  <a:cubicBezTo>
                    <a:pt x="5624" y="12380"/>
                    <a:pt x="5652" y="12401"/>
                    <a:pt x="5682" y="12422"/>
                  </a:cubicBezTo>
                  <a:cubicBezTo>
                    <a:pt x="5699" y="12437"/>
                    <a:pt x="5718" y="12450"/>
                    <a:pt x="5736" y="12463"/>
                  </a:cubicBezTo>
                  <a:cubicBezTo>
                    <a:pt x="5815" y="12512"/>
                    <a:pt x="5911" y="12536"/>
                    <a:pt x="6035" y="12536"/>
                  </a:cubicBezTo>
                  <a:cubicBezTo>
                    <a:pt x="6104" y="12536"/>
                    <a:pt x="6173" y="12530"/>
                    <a:pt x="6239" y="12523"/>
                  </a:cubicBezTo>
                  <a:cubicBezTo>
                    <a:pt x="6263" y="12521"/>
                    <a:pt x="6286" y="12519"/>
                    <a:pt x="6310" y="12517"/>
                  </a:cubicBezTo>
                  <a:cubicBezTo>
                    <a:pt x="6338" y="12515"/>
                    <a:pt x="6365" y="12512"/>
                    <a:pt x="6393" y="12512"/>
                  </a:cubicBezTo>
                  <a:cubicBezTo>
                    <a:pt x="6533" y="12512"/>
                    <a:pt x="6715" y="12542"/>
                    <a:pt x="6790" y="12686"/>
                  </a:cubicBezTo>
                  <a:cubicBezTo>
                    <a:pt x="6798" y="12707"/>
                    <a:pt x="6807" y="12729"/>
                    <a:pt x="6815" y="12750"/>
                  </a:cubicBezTo>
                  <a:cubicBezTo>
                    <a:pt x="6837" y="12808"/>
                    <a:pt x="6860" y="12866"/>
                    <a:pt x="6916" y="12898"/>
                  </a:cubicBezTo>
                  <a:cubicBezTo>
                    <a:pt x="6957" y="12919"/>
                    <a:pt x="7000" y="12922"/>
                    <a:pt x="7042" y="12922"/>
                  </a:cubicBezTo>
                  <a:cubicBezTo>
                    <a:pt x="7081" y="12922"/>
                    <a:pt x="7120" y="12922"/>
                    <a:pt x="7147" y="12941"/>
                  </a:cubicBezTo>
                  <a:cubicBezTo>
                    <a:pt x="7182" y="12964"/>
                    <a:pt x="7192" y="13012"/>
                    <a:pt x="7205" y="13061"/>
                  </a:cubicBezTo>
                  <a:cubicBezTo>
                    <a:pt x="7210" y="13076"/>
                    <a:pt x="7214" y="13091"/>
                    <a:pt x="7218" y="13106"/>
                  </a:cubicBezTo>
                  <a:cubicBezTo>
                    <a:pt x="7261" y="13243"/>
                    <a:pt x="7387" y="13352"/>
                    <a:pt x="7531" y="13378"/>
                  </a:cubicBezTo>
                  <a:cubicBezTo>
                    <a:pt x="7539" y="13579"/>
                    <a:pt x="7730" y="13731"/>
                    <a:pt x="7910" y="13787"/>
                  </a:cubicBezTo>
                  <a:cubicBezTo>
                    <a:pt x="8017" y="13821"/>
                    <a:pt x="8129" y="13834"/>
                    <a:pt x="8238" y="13847"/>
                  </a:cubicBezTo>
                  <a:cubicBezTo>
                    <a:pt x="8319" y="13858"/>
                    <a:pt x="8405" y="13866"/>
                    <a:pt x="8486" y="13886"/>
                  </a:cubicBezTo>
                  <a:cubicBezTo>
                    <a:pt x="8656" y="13926"/>
                    <a:pt x="8853" y="14034"/>
                    <a:pt x="8894" y="14218"/>
                  </a:cubicBezTo>
                  <a:lnTo>
                    <a:pt x="8900" y="14252"/>
                  </a:lnTo>
                  <a:lnTo>
                    <a:pt x="8932" y="14237"/>
                  </a:lnTo>
                  <a:cubicBezTo>
                    <a:pt x="8947" y="14229"/>
                    <a:pt x="8962" y="14226"/>
                    <a:pt x="8977" y="14226"/>
                  </a:cubicBezTo>
                  <a:cubicBezTo>
                    <a:pt x="9042" y="14226"/>
                    <a:pt x="9106" y="14295"/>
                    <a:pt x="9172" y="14368"/>
                  </a:cubicBezTo>
                  <a:cubicBezTo>
                    <a:pt x="9211" y="14411"/>
                    <a:pt x="9249" y="14456"/>
                    <a:pt x="9292" y="14488"/>
                  </a:cubicBezTo>
                  <a:cubicBezTo>
                    <a:pt x="9326" y="14511"/>
                    <a:pt x="9363" y="14531"/>
                    <a:pt x="9397" y="14548"/>
                  </a:cubicBezTo>
                  <a:cubicBezTo>
                    <a:pt x="9442" y="14569"/>
                    <a:pt x="9485" y="14591"/>
                    <a:pt x="9517" y="14623"/>
                  </a:cubicBezTo>
                  <a:cubicBezTo>
                    <a:pt x="9611" y="14719"/>
                    <a:pt x="9579" y="14884"/>
                    <a:pt x="9496" y="14985"/>
                  </a:cubicBezTo>
                  <a:cubicBezTo>
                    <a:pt x="9406" y="15092"/>
                    <a:pt x="9262" y="15150"/>
                    <a:pt x="9138" y="15199"/>
                  </a:cubicBezTo>
                  <a:lnTo>
                    <a:pt x="9121" y="15208"/>
                  </a:lnTo>
                  <a:lnTo>
                    <a:pt x="9121" y="15439"/>
                  </a:lnTo>
                  <a:cubicBezTo>
                    <a:pt x="9078" y="15434"/>
                    <a:pt x="9037" y="15432"/>
                    <a:pt x="8998" y="15432"/>
                  </a:cubicBezTo>
                  <a:cubicBezTo>
                    <a:pt x="8930" y="15432"/>
                    <a:pt x="8868" y="15440"/>
                    <a:pt x="8816" y="15460"/>
                  </a:cubicBezTo>
                  <a:cubicBezTo>
                    <a:pt x="8718" y="15497"/>
                    <a:pt x="8628" y="15598"/>
                    <a:pt x="8632" y="15709"/>
                  </a:cubicBezTo>
                  <a:cubicBezTo>
                    <a:pt x="8499" y="15713"/>
                    <a:pt x="8332" y="15741"/>
                    <a:pt x="8276" y="15878"/>
                  </a:cubicBezTo>
                  <a:cubicBezTo>
                    <a:pt x="8270" y="15893"/>
                    <a:pt x="8266" y="15913"/>
                    <a:pt x="8259" y="15930"/>
                  </a:cubicBezTo>
                  <a:cubicBezTo>
                    <a:pt x="8253" y="15958"/>
                    <a:pt x="8244" y="15985"/>
                    <a:pt x="8227" y="16005"/>
                  </a:cubicBezTo>
                  <a:cubicBezTo>
                    <a:pt x="8202" y="16028"/>
                    <a:pt x="8161" y="16032"/>
                    <a:pt x="8116" y="16032"/>
                  </a:cubicBezTo>
                  <a:lnTo>
                    <a:pt x="7509" y="16045"/>
                  </a:lnTo>
                  <a:lnTo>
                    <a:pt x="7452" y="16045"/>
                  </a:lnTo>
                  <a:cubicBezTo>
                    <a:pt x="7372" y="16045"/>
                    <a:pt x="7282" y="16041"/>
                    <a:pt x="7207" y="15998"/>
                  </a:cubicBezTo>
                  <a:cubicBezTo>
                    <a:pt x="7184" y="15983"/>
                    <a:pt x="7162" y="15964"/>
                    <a:pt x="7137" y="15945"/>
                  </a:cubicBezTo>
                  <a:cubicBezTo>
                    <a:pt x="7109" y="15921"/>
                    <a:pt x="7079" y="15895"/>
                    <a:pt x="7042" y="15878"/>
                  </a:cubicBezTo>
                  <a:cubicBezTo>
                    <a:pt x="6997" y="15855"/>
                    <a:pt x="6944" y="15844"/>
                    <a:pt x="6875" y="15844"/>
                  </a:cubicBezTo>
                  <a:cubicBezTo>
                    <a:pt x="6839" y="15844"/>
                    <a:pt x="6800" y="15848"/>
                    <a:pt x="6762" y="15850"/>
                  </a:cubicBezTo>
                  <a:cubicBezTo>
                    <a:pt x="6742" y="15853"/>
                    <a:pt x="6723" y="15855"/>
                    <a:pt x="6702" y="15855"/>
                  </a:cubicBezTo>
                  <a:cubicBezTo>
                    <a:pt x="6679" y="15856"/>
                    <a:pt x="6656" y="15857"/>
                    <a:pt x="6633" y="15857"/>
                  </a:cubicBezTo>
                  <a:cubicBezTo>
                    <a:pt x="6427" y="15857"/>
                    <a:pt x="6224" y="15799"/>
                    <a:pt x="6046" y="15745"/>
                  </a:cubicBezTo>
                  <a:cubicBezTo>
                    <a:pt x="5808" y="15675"/>
                    <a:pt x="5568" y="15591"/>
                    <a:pt x="5333" y="15499"/>
                  </a:cubicBezTo>
                  <a:lnTo>
                    <a:pt x="5234" y="15460"/>
                  </a:lnTo>
                  <a:cubicBezTo>
                    <a:pt x="4994" y="15366"/>
                    <a:pt x="4748" y="15268"/>
                    <a:pt x="4486" y="15244"/>
                  </a:cubicBezTo>
                  <a:lnTo>
                    <a:pt x="4476" y="15242"/>
                  </a:lnTo>
                  <a:cubicBezTo>
                    <a:pt x="4394" y="15233"/>
                    <a:pt x="4311" y="15227"/>
                    <a:pt x="4270" y="15169"/>
                  </a:cubicBezTo>
                  <a:cubicBezTo>
                    <a:pt x="4259" y="15156"/>
                    <a:pt x="4253" y="15139"/>
                    <a:pt x="4244" y="15122"/>
                  </a:cubicBezTo>
                  <a:cubicBezTo>
                    <a:pt x="4236" y="15101"/>
                    <a:pt x="4227" y="15081"/>
                    <a:pt x="4212" y="15062"/>
                  </a:cubicBezTo>
                  <a:cubicBezTo>
                    <a:pt x="4176" y="15011"/>
                    <a:pt x="4116" y="14991"/>
                    <a:pt x="4058" y="14972"/>
                  </a:cubicBezTo>
                  <a:cubicBezTo>
                    <a:pt x="4034" y="14963"/>
                    <a:pt x="4013" y="14957"/>
                    <a:pt x="3992" y="14948"/>
                  </a:cubicBezTo>
                  <a:cubicBezTo>
                    <a:pt x="3904" y="14908"/>
                    <a:pt x="3844" y="14828"/>
                    <a:pt x="3779" y="14745"/>
                  </a:cubicBezTo>
                  <a:cubicBezTo>
                    <a:pt x="3760" y="14719"/>
                    <a:pt x="3741" y="14693"/>
                    <a:pt x="3722" y="14670"/>
                  </a:cubicBezTo>
                  <a:cubicBezTo>
                    <a:pt x="3679" y="14618"/>
                    <a:pt x="3563" y="14498"/>
                    <a:pt x="3422" y="14498"/>
                  </a:cubicBezTo>
                  <a:cubicBezTo>
                    <a:pt x="3396" y="14498"/>
                    <a:pt x="3368" y="14503"/>
                    <a:pt x="3342" y="14513"/>
                  </a:cubicBezTo>
                  <a:cubicBezTo>
                    <a:pt x="3282" y="14535"/>
                    <a:pt x="3235" y="14586"/>
                    <a:pt x="3210" y="14653"/>
                  </a:cubicBezTo>
                  <a:cubicBezTo>
                    <a:pt x="3177" y="14738"/>
                    <a:pt x="3186" y="14839"/>
                    <a:pt x="3229" y="14916"/>
                  </a:cubicBezTo>
                  <a:cubicBezTo>
                    <a:pt x="3287" y="15019"/>
                    <a:pt x="3394" y="15098"/>
                    <a:pt x="3554" y="15156"/>
                  </a:cubicBezTo>
                  <a:cubicBezTo>
                    <a:pt x="3537" y="15186"/>
                    <a:pt x="3531" y="15223"/>
                    <a:pt x="3537" y="15261"/>
                  </a:cubicBezTo>
                  <a:cubicBezTo>
                    <a:pt x="3548" y="15338"/>
                    <a:pt x="3602" y="15415"/>
                    <a:pt x="3672" y="15454"/>
                  </a:cubicBezTo>
                  <a:cubicBezTo>
                    <a:pt x="3734" y="15490"/>
                    <a:pt x="3803" y="15505"/>
                    <a:pt x="3869" y="15520"/>
                  </a:cubicBezTo>
                  <a:cubicBezTo>
                    <a:pt x="3917" y="15531"/>
                    <a:pt x="3964" y="15544"/>
                    <a:pt x="4007" y="15561"/>
                  </a:cubicBezTo>
                  <a:cubicBezTo>
                    <a:pt x="4109" y="15600"/>
                    <a:pt x="4193" y="15703"/>
                    <a:pt x="4161" y="15793"/>
                  </a:cubicBezTo>
                  <a:lnTo>
                    <a:pt x="4146" y="15831"/>
                  </a:lnTo>
                  <a:lnTo>
                    <a:pt x="4186" y="15829"/>
                  </a:lnTo>
                  <a:cubicBezTo>
                    <a:pt x="4193" y="15829"/>
                    <a:pt x="4199" y="15828"/>
                    <a:pt x="4205" y="15828"/>
                  </a:cubicBezTo>
                  <a:cubicBezTo>
                    <a:pt x="4339" y="15828"/>
                    <a:pt x="4464" y="15916"/>
                    <a:pt x="4581" y="16002"/>
                  </a:cubicBezTo>
                  <a:lnTo>
                    <a:pt x="4628" y="16037"/>
                  </a:lnTo>
                  <a:cubicBezTo>
                    <a:pt x="4716" y="16099"/>
                    <a:pt x="4849" y="16174"/>
                    <a:pt x="4981" y="16174"/>
                  </a:cubicBezTo>
                  <a:cubicBezTo>
                    <a:pt x="5020" y="16174"/>
                    <a:pt x="5056" y="16165"/>
                    <a:pt x="5091" y="16152"/>
                  </a:cubicBezTo>
                  <a:lnTo>
                    <a:pt x="5091" y="16152"/>
                  </a:lnTo>
                  <a:lnTo>
                    <a:pt x="5071" y="16637"/>
                  </a:lnTo>
                  <a:cubicBezTo>
                    <a:pt x="5069" y="16677"/>
                    <a:pt x="5067" y="16714"/>
                    <a:pt x="5046" y="16737"/>
                  </a:cubicBezTo>
                  <a:cubicBezTo>
                    <a:pt x="5026" y="16757"/>
                    <a:pt x="4998" y="16765"/>
                    <a:pt x="4966" y="16774"/>
                  </a:cubicBezTo>
                  <a:cubicBezTo>
                    <a:pt x="4945" y="16780"/>
                    <a:pt x="4921" y="16785"/>
                    <a:pt x="4900" y="16795"/>
                  </a:cubicBezTo>
                  <a:cubicBezTo>
                    <a:pt x="4776" y="16857"/>
                    <a:pt x="4769" y="17033"/>
                    <a:pt x="4821" y="17177"/>
                  </a:cubicBezTo>
                  <a:lnTo>
                    <a:pt x="4834" y="17215"/>
                  </a:lnTo>
                  <a:cubicBezTo>
                    <a:pt x="4872" y="17324"/>
                    <a:pt x="4913" y="17438"/>
                    <a:pt x="4864" y="17528"/>
                  </a:cubicBezTo>
                  <a:lnTo>
                    <a:pt x="4834" y="17584"/>
                  </a:lnTo>
                  <a:lnTo>
                    <a:pt x="4894" y="17567"/>
                  </a:lnTo>
                  <a:cubicBezTo>
                    <a:pt x="4905" y="17563"/>
                    <a:pt x="4917" y="17562"/>
                    <a:pt x="4929" y="17562"/>
                  </a:cubicBezTo>
                  <a:cubicBezTo>
                    <a:pt x="5037" y="17562"/>
                    <a:pt x="5133" y="17690"/>
                    <a:pt x="5148" y="17806"/>
                  </a:cubicBezTo>
                  <a:cubicBezTo>
                    <a:pt x="5159" y="17877"/>
                    <a:pt x="5151" y="17950"/>
                    <a:pt x="5144" y="18027"/>
                  </a:cubicBezTo>
                  <a:cubicBezTo>
                    <a:pt x="5138" y="18098"/>
                    <a:pt x="5131" y="18171"/>
                    <a:pt x="5138" y="18244"/>
                  </a:cubicBezTo>
                  <a:cubicBezTo>
                    <a:pt x="5142" y="18280"/>
                    <a:pt x="5151" y="18323"/>
                    <a:pt x="5181" y="18353"/>
                  </a:cubicBezTo>
                  <a:cubicBezTo>
                    <a:pt x="5219" y="18389"/>
                    <a:pt x="5273" y="18391"/>
                    <a:pt x="5309" y="18391"/>
                  </a:cubicBezTo>
                  <a:lnTo>
                    <a:pt x="5967" y="18421"/>
                  </a:lnTo>
                  <a:lnTo>
                    <a:pt x="6241" y="18835"/>
                  </a:lnTo>
                  <a:cubicBezTo>
                    <a:pt x="6265" y="18869"/>
                    <a:pt x="6297" y="18918"/>
                    <a:pt x="6346" y="18938"/>
                  </a:cubicBezTo>
                  <a:cubicBezTo>
                    <a:pt x="6372" y="18948"/>
                    <a:pt x="6400" y="18951"/>
                    <a:pt x="6417" y="18951"/>
                  </a:cubicBezTo>
                  <a:cubicBezTo>
                    <a:pt x="6430" y="18951"/>
                    <a:pt x="6440" y="18948"/>
                    <a:pt x="6451" y="18948"/>
                  </a:cubicBezTo>
                  <a:lnTo>
                    <a:pt x="6470" y="18948"/>
                  </a:lnTo>
                  <a:cubicBezTo>
                    <a:pt x="6478" y="18948"/>
                    <a:pt x="6485" y="18948"/>
                    <a:pt x="6492" y="18948"/>
                  </a:cubicBezTo>
                  <a:cubicBezTo>
                    <a:pt x="6598" y="18948"/>
                    <a:pt x="6701" y="18976"/>
                    <a:pt x="6809" y="19006"/>
                  </a:cubicBezTo>
                  <a:cubicBezTo>
                    <a:pt x="6865" y="19023"/>
                    <a:pt x="6920" y="19038"/>
                    <a:pt x="6978" y="19051"/>
                  </a:cubicBezTo>
                  <a:cubicBezTo>
                    <a:pt x="7032" y="19062"/>
                    <a:pt x="7085" y="19066"/>
                    <a:pt x="7135" y="19066"/>
                  </a:cubicBezTo>
                  <a:cubicBezTo>
                    <a:pt x="7246" y="19066"/>
                    <a:pt x="7398" y="19041"/>
                    <a:pt x="7488" y="18918"/>
                  </a:cubicBezTo>
                  <a:lnTo>
                    <a:pt x="7503" y="18899"/>
                  </a:lnTo>
                  <a:lnTo>
                    <a:pt x="7486" y="18882"/>
                  </a:lnTo>
                  <a:cubicBezTo>
                    <a:pt x="7426" y="18822"/>
                    <a:pt x="7445" y="18730"/>
                    <a:pt x="7464" y="18629"/>
                  </a:cubicBezTo>
                  <a:cubicBezTo>
                    <a:pt x="7486" y="18531"/>
                    <a:pt x="7507" y="18426"/>
                    <a:pt x="7452" y="18340"/>
                  </a:cubicBezTo>
                  <a:cubicBezTo>
                    <a:pt x="7394" y="18250"/>
                    <a:pt x="7295" y="18241"/>
                    <a:pt x="7227" y="18241"/>
                  </a:cubicBezTo>
                  <a:cubicBezTo>
                    <a:pt x="7171" y="18241"/>
                    <a:pt x="7109" y="18248"/>
                    <a:pt x="7051" y="18256"/>
                  </a:cubicBezTo>
                  <a:cubicBezTo>
                    <a:pt x="6991" y="18265"/>
                    <a:pt x="6937" y="18271"/>
                    <a:pt x="6886" y="18271"/>
                  </a:cubicBezTo>
                  <a:cubicBezTo>
                    <a:pt x="6794" y="18271"/>
                    <a:pt x="6740" y="18246"/>
                    <a:pt x="6712" y="18188"/>
                  </a:cubicBezTo>
                  <a:cubicBezTo>
                    <a:pt x="6702" y="18166"/>
                    <a:pt x="6697" y="18141"/>
                    <a:pt x="6691" y="18115"/>
                  </a:cubicBezTo>
                  <a:cubicBezTo>
                    <a:pt x="6682" y="18068"/>
                    <a:pt x="6672" y="18021"/>
                    <a:pt x="6633" y="17986"/>
                  </a:cubicBezTo>
                  <a:cubicBezTo>
                    <a:pt x="6597" y="17954"/>
                    <a:pt x="6548" y="17946"/>
                    <a:pt x="6503" y="17939"/>
                  </a:cubicBezTo>
                  <a:cubicBezTo>
                    <a:pt x="6455" y="17933"/>
                    <a:pt x="6415" y="17926"/>
                    <a:pt x="6395" y="17894"/>
                  </a:cubicBezTo>
                  <a:cubicBezTo>
                    <a:pt x="6385" y="17875"/>
                    <a:pt x="6387" y="17847"/>
                    <a:pt x="6389" y="17821"/>
                  </a:cubicBezTo>
                  <a:cubicBezTo>
                    <a:pt x="6419" y="17582"/>
                    <a:pt x="6569" y="17363"/>
                    <a:pt x="6783" y="17249"/>
                  </a:cubicBezTo>
                  <a:cubicBezTo>
                    <a:pt x="7002" y="17309"/>
                    <a:pt x="7201" y="17449"/>
                    <a:pt x="7330" y="17633"/>
                  </a:cubicBezTo>
                  <a:lnTo>
                    <a:pt x="7338" y="17644"/>
                  </a:lnTo>
                  <a:cubicBezTo>
                    <a:pt x="7362" y="17680"/>
                    <a:pt x="7390" y="17719"/>
                    <a:pt x="7432" y="17742"/>
                  </a:cubicBezTo>
                  <a:cubicBezTo>
                    <a:pt x="7469" y="17761"/>
                    <a:pt x="7507" y="17764"/>
                    <a:pt x="7544" y="17768"/>
                  </a:cubicBezTo>
                  <a:lnTo>
                    <a:pt x="7554" y="17768"/>
                  </a:lnTo>
                  <a:cubicBezTo>
                    <a:pt x="7754" y="17787"/>
                    <a:pt x="7951" y="17860"/>
                    <a:pt x="8144" y="17931"/>
                  </a:cubicBezTo>
                  <a:cubicBezTo>
                    <a:pt x="8362" y="18012"/>
                    <a:pt x="8589" y="18096"/>
                    <a:pt x="8816" y="18096"/>
                  </a:cubicBezTo>
                  <a:cubicBezTo>
                    <a:pt x="8883" y="18096"/>
                    <a:pt x="8949" y="18087"/>
                    <a:pt x="9011" y="18072"/>
                  </a:cubicBezTo>
                  <a:cubicBezTo>
                    <a:pt x="9059" y="18061"/>
                    <a:pt x="9116" y="18044"/>
                    <a:pt x="9157" y="17999"/>
                  </a:cubicBezTo>
                  <a:cubicBezTo>
                    <a:pt x="9238" y="17905"/>
                    <a:pt x="9196" y="17757"/>
                    <a:pt x="9106" y="17667"/>
                  </a:cubicBezTo>
                  <a:cubicBezTo>
                    <a:pt x="9069" y="17633"/>
                    <a:pt x="9026" y="17603"/>
                    <a:pt x="8988" y="17573"/>
                  </a:cubicBezTo>
                  <a:cubicBezTo>
                    <a:pt x="8936" y="17537"/>
                    <a:pt x="8891" y="17502"/>
                    <a:pt x="8853" y="17459"/>
                  </a:cubicBezTo>
                  <a:cubicBezTo>
                    <a:pt x="8797" y="17393"/>
                    <a:pt x="8763" y="17299"/>
                    <a:pt x="8752" y="17189"/>
                  </a:cubicBezTo>
                  <a:cubicBezTo>
                    <a:pt x="8718" y="16827"/>
                    <a:pt x="8964" y="16461"/>
                    <a:pt x="9313" y="16358"/>
                  </a:cubicBezTo>
                  <a:lnTo>
                    <a:pt x="9337" y="16352"/>
                  </a:lnTo>
                  <a:cubicBezTo>
                    <a:pt x="9414" y="16330"/>
                    <a:pt x="9500" y="16305"/>
                    <a:pt x="9538" y="16227"/>
                  </a:cubicBezTo>
                  <a:cubicBezTo>
                    <a:pt x="9551" y="16197"/>
                    <a:pt x="9556" y="16165"/>
                    <a:pt x="9560" y="16133"/>
                  </a:cubicBezTo>
                  <a:cubicBezTo>
                    <a:pt x="9564" y="16095"/>
                    <a:pt x="9568" y="16062"/>
                    <a:pt x="9588" y="16041"/>
                  </a:cubicBezTo>
                  <a:cubicBezTo>
                    <a:pt x="9609" y="16020"/>
                    <a:pt x="9643" y="16013"/>
                    <a:pt x="9680" y="16007"/>
                  </a:cubicBezTo>
                  <a:cubicBezTo>
                    <a:pt x="9693" y="16005"/>
                    <a:pt x="9706" y="16002"/>
                    <a:pt x="9716" y="15998"/>
                  </a:cubicBezTo>
                  <a:cubicBezTo>
                    <a:pt x="9845" y="15968"/>
                    <a:pt x="9933" y="15870"/>
                    <a:pt x="10016" y="15775"/>
                  </a:cubicBezTo>
                  <a:cubicBezTo>
                    <a:pt x="10070" y="15713"/>
                    <a:pt x="10128" y="15649"/>
                    <a:pt x="10194" y="15606"/>
                  </a:cubicBezTo>
                  <a:cubicBezTo>
                    <a:pt x="10275" y="15553"/>
                    <a:pt x="10374" y="15527"/>
                    <a:pt x="10496" y="15527"/>
                  </a:cubicBezTo>
                  <a:cubicBezTo>
                    <a:pt x="10620" y="15527"/>
                    <a:pt x="10751" y="15555"/>
                    <a:pt x="10865" y="15578"/>
                  </a:cubicBezTo>
                  <a:cubicBezTo>
                    <a:pt x="10935" y="15595"/>
                    <a:pt x="11017" y="15613"/>
                    <a:pt x="11070" y="15664"/>
                  </a:cubicBezTo>
                  <a:cubicBezTo>
                    <a:pt x="11115" y="15705"/>
                    <a:pt x="11139" y="15765"/>
                    <a:pt x="11162" y="15820"/>
                  </a:cubicBezTo>
                  <a:lnTo>
                    <a:pt x="11375" y="16345"/>
                  </a:lnTo>
                  <a:lnTo>
                    <a:pt x="11599" y="16337"/>
                  </a:lnTo>
                  <a:lnTo>
                    <a:pt x="11589" y="16302"/>
                  </a:lnTo>
                  <a:cubicBezTo>
                    <a:pt x="11522" y="16103"/>
                    <a:pt x="11644" y="15855"/>
                    <a:pt x="11844" y="15784"/>
                  </a:cubicBezTo>
                  <a:lnTo>
                    <a:pt x="11859" y="15778"/>
                  </a:lnTo>
                  <a:lnTo>
                    <a:pt x="11904" y="15499"/>
                  </a:lnTo>
                  <a:cubicBezTo>
                    <a:pt x="11932" y="15315"/>
                    <a:pt x="11942" y="15128"/>
                    <a:pt x="11818" y="15011"/>
                  </a:cubicBezTo>
                  <a:cubicBezTo>
                    <a:pt x="11732" y="14933"/>
                    <a:pt x="11619" y="14916"/>
                    <a:pt x="11507" y="14901"/>
                  </a:cubicBezTo>
                  <a:cubicBezTo>
                    <a:pt x="11482" y="14899"/>
                    <a:pt x="11454" y="14895"/>
                    <a:pt x="11428" y="14891"/>
                  </a:cubicBezTo>
                  <a:cubicBezTo>
                    <a:pt x="11304" y="14869"/>
                    <a:pt x="11171" y="14794"/>
                    <a:pt x="11173" y="14681"/>
                  </a:cubicBezTo>
                  <a:cubicBezTo>
                    <a:pt x="11175" y="14576"/>
                    <a:pt x="11272" y="14526"/>
                    <a:pt x="11385" y="14468"/>
                  </a:cubicBezTo>
                  <a:cubicBezTo>
                    <a:pt x="11469" y="14426"/>
                    <a:pt x="11555" y="14383"/>
                    <a:pt x="11610" y="14312"/>
                  </a:cubicBezTo>
                  <a:cubicBezTo>
                    <a:pt x="11717" y="14175"/>
                    <a:pt x="11672" y="13999"/>
                    <a:pt x="11625" y="13830"/>
                  </a:cubicBezTo>
                  <a:cubicBezTo>
                    <a:pt x="11612" y="13776"/>
                    <a:pt x="11597" y="13723"/>
                    <a:pt x="11589" y="13671"/>
                  </a:cubicBezTo>
                  <a:cubicBezTo>
                    <a:pt x="11555" y="13483"/>
                    <a:pt x="11602" y="13282"/>
                    <a:pt x="11715" y="13125"/>
                  </a:cubicBezTo>
                  <a:lnTo>
                    <a:pt x="11910" y="13067"/>
                  </a:lnTo>
                  <a:cubicBezTo>
                    <a:pt x="12009" y="13039"/>
                    <a:pt x="12104" y="13034"/>
                    <a:pt x="12196" y="13034"/>
                  </a:cubicBezTo>
                  <a:cubicBezTo>
                    <a:pt x="12230" y="13034"/>
                    <a:pt x="12264" y="13035"/>
                    <a:pt x="12298" y="13035"/>
                  </a:cubicBezTo>
                  <a:cubicBezTo>
                    <a:pt x="12328" y="13035"/>
                    <a:pt x="12360" y="13037"/>
                    <a:pt x="12392" y="13037"/>
                  </a:cubicBezTo>
                  <a:lnTo>
                    <a:pt x="12446" y="13035"/>
                  </a:lnTo>
                  <a:cubicBezTo>
                    <a:pt x="12536" y="13035"/>
                    <a:pt x="12639" y="13039"/>
                    <a:pt x="12718" y="13091"/>
                  </a:cubicBezTo>
                  <a:cubicBezTo>
                    <a:pt x="12765" y="13121"/>
                    <a:pt x="12799" y="13174"/>
                    <a:pt x="12808" y="13230"/>
                  </a:cubicBezTo>
                  <a:cubicBezTo>
                    <a:pt x="12814" y="13256"/>
                    <a:pt x="12812" y="13297"/>
                    <a:pt x="12784" y="13331"/>
                  </a:cubicBezTo>
                  <a:lnTo>
                    <a:pt x="12759" y="13361"/>
                  </a:lnTo>
                  <a:lnTo>
                    <a:pt x="12797" y="13374"/>
                  </a:lnTo>
                  <a:cubicBezTo>
                    <a:pt x="12898" y="13408"/>
                    <a:pt x="13003" y="13444"/>
                    <a:pt x="13082" y="13513"/>
                  </a:cubicBezTo>
                  <a:cubicBezTo>
                    <a:pt x="13153" y="13573"/>
                    <a:pt x="13213" y="13680"/>
                    <a:pt x="13185" y="13779"/>
                  </a:cubicBezTo>
                  <a:lnTo>
                    <a:pt x="13176" y="13809"/>
                  </a:lnTo>
                  <a:lnTo>
                    <a:pt x="13209" y="13813"/>
                  </a:lnTo>
                  <a:cubicBezTo>
                    <a:pt x="13288" y="13821"/>
                    <a:pt x="13352" y="13899"/>
                    <a:pt x="13352" y="13978"/>
                  </a:cubicBezTo>
                  <a:cubicBezTo>
                    <a:pt x="13327" y="13990"/>
                    <a:pt x="13299" y="13995"/>
                    <a:pt x="13269" y="13995"/>
                  </a:cubicBezTo>
                  <a:cubicBezTo>
                    <a:pt x="13205" y="13995"/>
                    <a:pt x="13131" y="13971"/>
                    <a:pt x="13056" y="13944"/>
                  </a:cubicBezTo>
                  <a:cubicBezTo>
                    <a:pt x="12977" y="13914"/>
                    <a:pt x="12896" y="13884"/>
                    <a:pt x="12816" y="13884"/>
                  </a:cubicBezTo>
                  <a:cubicBezTo>
                    <a:pt x="12784" y="13884"/>
                    <a:pt x="12752" y="13890"/>
                    <a:pt x="12724" y="13899"/>
                  </a:cubicBezTo>
                  <a:cubicBezTo>
                    <a:pt x="12686" y="13914"/>
                    <a:pt x="12651" y="13935"/>
                    <a:pt x="12617" y="13959"/>
                  </a:cubicBezTo>
                  <a:cubicBezTo>
                    <a:pt x="12574" y="13986"/>
                    <a:pt x="12534" y="14014"/>
                    <a:pt x="12489" y="14019"/>
                  </a:cubicBezTo>
                  <a:cubicBezTo>
                    <a:pt x="12467" y="14019"/>
                    <a:pt x="12446" y="14016"/>
                    <a:pt x="12424" y="14014"/>
                  </a:cubicBezTo>
                  <a:cubicBezTo>
                    <a:pt x="12405" y="14012"/>
                    <a:pt x="12386" y="14010"/>
                    <a:pt x="12367" y="14010"/>
                  </a:cubicBezTo>
                  <a:cubicBezTo>
                    <a:pt x="12343" y="14010"/>
                    <a:pt x="12309" y="14012"/>
                    <a:pt x="12279" y="14040"/>
                  </a:cubicBezTo>
                  <a:cubicBezTo>
                    <a:pt x="12247" y="14068"/>
                    <a:pt x="12238" y="14109"/>
                    <a:pt x="12232" y="14149"/>
                  </a:cubicBezTo>
                  <a:cubicBezTo>
                    <a:pt x="12206" y="14314"/>
                    <a:pt x="12189" y="14483"/>
                    <a:pt x="12182" y="14651"/>
                  </a:cubicBezTo>
                  <a:cubicBezTo>
                    <a:pt x="12180" y="14711"/>
                    <a:pt x="12182" y="14777"/>
                    <a:pt x="12225" y="14824"/>
                  </a:cubicBezTo>
                  <a:cubicBezTo>
                    <a:pt x="12257" y="14861"/>
                    <a:pt x="12302" y="14871"/>
                    <a:pt x="12345" y="14884"/>
                  </a:cubicBezTo>
                  <a:cubicBezTo>
                    <a:pt x="12371" y="14891"/>
                    <a:pt x="12396" y="14897"/>
                    <a:pt x="12416" y="14910"/>
                  </a:cubicBezTo>
                  <a:cubicBezTo>
                    <a:pt x="12471" y="14940"/>
                    <a:pt x="12497" y="15002"/>
                    <a:pt x="12525" y="15068"/>
                  </a:cubicBezTo>
                  <a:cubicBezTo>
                    <a:pt x="12546" y="15122"/>
                    <a:pt x="12570" y="15178"/>
                    <a:pt x="12611" y="15220"/>
                  </a:cubicBezTo>
                  <a:cubicBezTo>
                    <a:pt x="12696" y="15313"/>
                    <a:pt x="12836" y="15321"/>
                    <a:pt x="12958" y="15323"/>
                  </a:cubicBezTo>
                  <a:cubicBezTo>
                    <a:pt x="13021" y="15324"/>
                    <a:pt x="13085" y="15324"/>
                    <a:pt x="13149" y="15324"/>
                  </a:cubicBezTo>
                  <a:cubicBezTo>
                    <a:pt x="13457" y="15324"/>
                    <a:pt x="13767" y="15320"/>
                    <a:pt x="14076" y="15313"/>
                  </a:cubicBezTo>
                  <a:lnTo>
                    <a:pt x="14098" y="15313"/>
                  </a:lnTo>
                  <a:lnTo>
                    <a:pt x="14194" y="14614"/>
                  </a:lnTo>
                  <a:cubicBezTo>
                    <a:pt x="14198" y="14571"/>
                    <a:pt x="14205" y="14531"/>
                    <a:pt x="14222" y="14494"/>
                  </a:cubicBezTo>
                  <a:cubicBezTo>
                    <a:pt x="14280" y="14381"/>
                    <a:pt x="14430" y="14368"/>
                    <a:pt x="14494" y="14368"/>
                  </a:cubicBezTo>
                  <a:cubicBezTo>
                    <a:pt x="14503" y="14368"/>
                    <a:pt x="14511" y="14370"/>
                    <a:pt x="14522" y="14370"/>
                  </a:cubicBezTo>
                  <a:cubicBezTo>
                    <a:pt x="14560" y="14372"/>
                    <a:pt x="14599" y="14376"/>
                    <a:pt x="14638" y="14381"/>
                  </a:cubicBezTo>
                  <a:cubicBezTo>
                    <a:pt x="14689" y="14387"/>
                    <a:pt x="14744" y="14393"/>
                    <a:pt x="14796" y="14393"/>
                  </a:cubicBezTo>
                  <a:cubicBezTo>
                    <a:pt x="14832" y="14393"/>
                    <a:pt x="14867" y="14390"/>
                    <a:pt x="14899" y="14383"/>
                  </a:cubicBezTo>
                  <a:lnTo>
                    <a:pt x="14916" y="14381"/>
                  </a:lnTo>
                  <a:lnTo>
                    <a:pt x="14920" y="14364"/>
                  </a:lnTo>
                  <a:cubicBezTo>
                    <a:pt x="14942" y="14265"/>
                    <a:pt x="14967" y="14179"/>
                    <a:pt x="15032" y="14126"/>
                  </a:cubicBezTo>
                  <a:cubicBezTo>
                    <a:pt x="15062" y="14098"/>
                    <a:pt x="15100" y="14083"/>
                    <a:pt x="15141" y="14066"/>
                  </a:cubicBezTo>
                  <a:lnTo>
                    <a:pt x="15162" y="14055"/>
                  </a:lnTo>
                  <a:cubicBezTo>
                    <a:pt x="15342" y="13976"/>
                    <a:pt x="15501" y="13854"/>
                    <a:pt x="15623" y="13699"/>
                  </a:cubicBezTo>
                  <a:lnTo>
                    <a:pt x="15640" y="13676"/>
                  </a:lnTo>
                  <a:cubicBezTo>
                    <a:pt x="15679" y="13626"/>
                    <a:pt x="15713" y="13579"/>
                    <a:pt x="15764" y="13558"/>
                  </a:cubicBezTo>
                  <a:cubicBezTo>
                    <a:pt x="15803" y="13541"/>
                    <a:pt x="15844" y="13539"/>
                    <a:pt x="15889" y="13537"/>
                  </a:cubicBezTo>
                  <a:lnTo>
                    <a:pt x="15921" y="13534"/>
                  </a:lnTo>
                  <a:cubicBezTo>
                    <a:pt x="16176" y="13515"/>
                    <a:pt x="16401" y="13384"/>
                    <a:pt x="16619" y="13260"/>
                  </a:cubicBezTo>
                  <a:cubicBezTo>
                    <a:pt x="16720" y="13202"/>
                    <a:pt x="16823" y="13144"/>
                    <a:pt x="16926" y="13097"/>
                  </a:cubicBezTo>
                  <a:cubicBezTo>
                    <a:pt x="16969" y="13077"/>
                    <a:pt x="17009" y="13066"/>
                    <a:pt x="17041" y="13066"/>
                  </a:cubicBezTo>
                  <a:cubicBezTo>
                    <a:pt x="17069" y="13066"/>
                    <a:pt x="17092" y="13074"/>
                    <a:pt x="17108" y="13091"/>
                  </a:cubicBezTo>
                  <a:cubicBezTo>
                    <a:pt x="17125" y="13108"/>
                    <a:pt x="17134" y="13134"/>
                    <a:pt x="17142" y="13162"/>
                  </a:cubicBezTo>
                  <a:cubicBezTo>
                    <a:pt x="17144" y="13172"/>
                    <a:pt x="17146" y="13181"/>
                    <a:pt x="17151" y="13192"/>
                  </a:cubicBezTo>
                  <a:cubicBezTo>
                    <a:pt x="17198" y="13320"/>
                    <a:pt x="17335" y="13410"/>
                    <a:pt x="17487" y="13410"/>
                  </a:cubicBezTo>
                  <a:cubicBezTo>
                    <a:pt x="17560" y="13410"/>
                    <a:pt x="17628" y="13389"/>
                    <a:pt x="17682" y="13346"/>
                  </a:cubicBezTo>
                  <a:lnTo>
                    <a:pt x="17699" y="13333"/>
                  </a:lnTo>
                  <a:lnTo>
                    <a:pt x="17691" y="13312"/>
                  </a:lnTo>
                  <a:cubicBezTo>
                    <a:pt x="17641" y="13213"/>
                    <a:pt x="17643" y="13087"/>
                    <a:pt x="17697" y="12973"/>
                  </a:cubicBezTo>
                  <a:cubicBezTo>
                    <a:pt x="17751" y="12859"/>
                    <a:pt x="17847" y="12778"/>
                    <a:pt x="17954" y="12750"/>
                  </a:cubicBezTo>
                  <a:cubicBezTo>
                    <a:pt x="17969" y="12748"/>
                    <a:pt x="17986" y="12744"/>
                    <a:pt x="18003" y="12742"/>
                  </a:cubicBezTo>
                  <a:cubicBezTo>
                    <a:pt x="18055" y="12731"/>
                    <a:pt x="18108" y="12722"/>
                    <a:pt x="18151" y="12686"/>
                  </a:cubicBezTo>
                  <a:cubicBezTo>
                    <a:pt x="18183" y="12660"/>
                    <a:pt x="18209" y="12626"/>
                    <a:pt x="18233" y="12590"/>
                  </a:cubicBezTo>
                  <a:cubicBezTo>
                    <a:pt x="18267" y="12547"/>
                    <a:pt x="18299" y="12500"/>
                    <a:pt x="18331" y="12500"/>
                  </a:cubicBezTo>
                  <a:cubicBezTo>
                    <a:pt x="18338" y="12500"/>
                    <a:pt x="18344" y="12502"/>
                    <a:pt x="18353" y="12506"/>
                  </a:cubicBezTo>
                  <a:cubicBezTo>
                    <a:pt x="18374" y="12517"/>
                    <a:pt x="18387" y="12547"/>
                    <a:pt x="18398" y="12579"/>
                  </a:cubicBezTo>
                  <a:cubicBezTo>
                    <a:pt x="18436" y="12692"/>
                    <a:pt x="18477" y="12812"/>
                    <a:pt x="18473" y="12932"/>
                  </a:cubicBezTo>
                  <a:cubicBezTo>
                    <a:pt x="18466" y="13033"/>
                    <a:pt x="18421" y="13166"/>
                    <a:pt x="18305" y="13215"/>
                  </a:cubicBezTo>
                  <a:cubicBezTo>
                    <a:pt x="18265" y="13232"/>
                    <a:pt x="18220" y="13239"/>
                    <a:pt x="18173" y="13243"/>
                  </a:cubicBezTo>
                  <a:cubicBezTo>
                    <a:pt x="18130" y="13249"/>
                    <a:pt x="18085" y="13254"/>
                    <a:pt x="18042" y="13271"/>
                  </a:cubicBezTo>
                  <a:cubicBezTo>
                    <a:pt x="17980" y="13292"/>
                    <a:pt x="17926" y="13350"/>
                    <a:pt x="17911" y="13410"/>
                  </a:cubicBezTo>
                  <a:cubicBezTo>
                    <a:pt x="17901" y="13453"/>
                    <a:pt x="17911" y="13492"/>
                    <a:pt x="17937" y="13522"/>
                  </a:cubicBezTo>
                  <a:lnTo>
                    <a:pt x="17946" y="13530"/>
                  </a:lnTo>
                  <a:lnTo>
                    <a:pt x="17967" y="13530"/>
                  </a:lnTo>
                  <a:cubicBezTo>
                    <a:pt x="18014" y="13530"/>
                    <a:pt x="18061" y="13556"/>
                    <a:pt x="18093" y="13599"/>
                  </a:cubicBezTo>
                  <a:cubicBezTo>
                    <a:pt x="18123" y="13641"/>
                    <a:pt x="18134" y="13691"/>
                    <a:pt x="18119" y="13734"/>
                  </a:cubicBezTo>
                  <a:lnTo>
                    <a:pt x="18115" y="13753"/>
                  </a:lnTo>
                  <a:lnTo>
                    <a:pt x="18130" y="13764"/>
                  </a:lnTo>
                  <a:cubicBezTo>
                    <a:pt x="18243" y="13854"/>
                    <a:pt x="18391" y="13896"/>
                    <a:pt x="18584" y="13896"/>
                  </a:cubicBezTo>
                  <a:cubicBezTo>
                    <a:pt x="18702" y="13896"/>
                    <a:pt x="18824" y="13879"/>
                    <a:pt x="18940" y="13862"/>
                  </a:cubicBezTo>
                  <a:cubicBezTo>
                    <a:pt x="18970" y="13858"/>
                    <a:pt x="19013" y="13851"/>
                    <a:pt x="19042" y="13824"/>
                  </a:cubicBezTo>
                  <a:cubicBezTo>
                    <a:pt x="19090" y="13783"/>
                    <a:pt x="19090" y="13719"/>
                    <a:pt x="19087" y="13665"/>
                  </a:cubicBezTo>
                  <a:cubicBezTo>
                    <a:pt x="19085" y="13622"/>
                    <a:pt x="19085" y="13582"/>
                    <a:pt x="19102" y="13552"/>
                  </a:cubicBezTo>
                  <a:cubicBezTo>
                    <a:pt x="19120" y="13524"/>
                    <a:pt x="19152" y="13509"/>
                    <a:pt x="19186" y="13492"/>
                  </a:cubicBezTo>
                  <a:cubicBezTo>
                    <a:pt x="19220" y="13477"/>
                    <a:pt x="19255" y="13459"/>
                    <a:pt x="19280" y="13427"/>
                  </a:cubicBezTo>
                  <a:cubicBezTo>
                    <a:pt x="19302" y="13404"/>
                    <a:pt x="19312" y="13376"/>
                    <a:pt x="19323" y="13350"/>
                  </a:cubicBezTo>
                  <a:lnTo>
                    <a:pt x="19330" y="13331"/>
                  </a:lnTo>
                  <a:cubicBezTo>
                    <a:pt x="19400" y="13164"/>
                    <a:pt x="19582" y="13046"/>
                    <a:pt x="19775" y="13046"/>
                  </a:cubicBezTo>
                  <a:cubicBezTo>
                    <a:pt x="19822" y="13046"/>
                    <a:pt x="19869" y="13052"/>
                    <a:pt x="19912" y="13067"/>
                  </a:cubicBezTo>
                  <a:cubicBezTo>
                    <a:pt x="20007" y="13099"/>
                    <a:pt x="20088" y="13159"/>
                    <a:pt x="20172" y="13224"/>
                  </a:cubicBezTo>
                  <a:cubicBezTo>
                    <a:pt x="20202" y="13243"/>
                    <a:pt x="20229" y="13264"/>
                    <a:pt x="20259" y="13286"/>
                  </a:cubicBezTo>
                  <a:cubicBezTo>
                    <a:pt x="20378" y="13368"/>
                    <a:pt x="20489" y="13409"/>
                    <a:pt x="20589" y="13409"/>
                  </a:cubicBezTo>
                  <a:cubicBezTo>
                    <a:pt x="20617" y="13409"/>
                    <a:pt x="20644" y="13406"/>
                    <a:pt x="20671" y="13399"/>
                  </a:cubicBezTo>
                  <a:cubicBezTo>
                    <a:pt x="20752" y="13378"/>
                    <a:pt x="20829" y="13307"/>
                    <a:pt x="20857" y="13222"/>
                  </a:cubicBezTo>
                  <a:cubicBezTo>
                    <a:pt x="20874" y="13177"/>
                    <a:pt x="20876" y="13129"/>
                    <a:pt x="20861" y="13091"/>
                  </a:cubicBezTo>
                  <a:cubicBezTo>
                    <a:pt x="20956" y="13087"/>
                    <a:pt x="21035" y="12990"/>
                    <a:pt x="21076" y="12907"/>
                  </a:cubicBezTo>
                  <a:cubicBezTo>
                    <a:pt x="21123" y="12807"/>
                    <a:pt x="21179" y="12716"/>
                    <a:pt x="21260" y="12716"/>
                  </a:cubicBezTo>
                  <a:cubicBezTo>
                    <a:pt x="21263" y="12716"/>
                    <a:pt x="21266" y="12716"/>
                    <a:pt x="21269" y="12716"/>
                  </a:cubicBezTo>
                  <a:cubicBezTo>
                    <a:pt x="21281" y="12717"/>
                    <a:pt x="21294" y="12718"/>
                    <a:pt x="21306" y="12718"/>
                  </a:cubicBezTo>
                  <a:cubicBezTo>
                    <a:pt x="21386" y="12718"/>
                    <a:pt x="21455" y="12695"/>
                    <a:pt x="21521" y="12671"/>
                  </a:cubicBezTo>
                  <a:cubicBezTo>
                    <a:pt x="21588" y="12647"/>
                    <a:pt x="21652" y="12626"/>
                    <a:pt x="21733" y="12626"/>
                  </a:cubicBezTo>
                  <a:cubicBezTo>
                    <a:pt x="21888" y="12628"/>
                    <a:pt x="22061" y="12710"/>
                    <a:pt x="22113" y="12864"/>
                  </a:cubicBezTo>
                  <a:lnTo>
                    <a:pt x="21656" y="13286"/>
                  </a:lnTo>
                  <a:lnTo>
                    <a:pt x="21656" y="13286"/>
                  </a:lnTo>
                  <a:lnTo>
                    <a:pt x="21738" y="13275"/>
                  </a:lnTo>
                  <a:cubicBezTo>
                    <a:pt x="21750" y="13274"/>
                    <a:pt x="21762" y="13273"/>
                    <a:pt x="21774" y="13273"/>
                  </a:cubicBezTo>
                  <a:cubicBezTo>
                    <a:pt x="21904" y="13273"/>
                    <a:pt x="22025" y="13353"/>
                    <a:pt x="22147" y="13429"/>
                  </a:cubicBezTo>
                  <a:cubicBezTo>
                    <a:pt x="22271" y="13507"/>
                    <a:pt x="22389" y="13579"/>
                    <a:pt x="22511" y="13579"/>
                  </a:cubicBezTo>
                  <a:cubicBezTo>
                    <a:pt x="22558" y="13579"/>
                    <a:pt x="22601" y="13571"/>
                    <a:pt x="22644" y="13549"/>
                  </a:cubicBezTo>
                  <a:lnTo>
                    <a:pt x="22659" y="13541"/>
                  </a:lnTo>
                  <a:lnTo>
                    <a:pt x="22653" y="13129"/>
                  </a:lnTo>
                  <a:cubicBezTo>
                    <a:pt x="22933" y="13072"/>
                    <a:pt x="23203" y="12932"/>
                    <a:pt x="23413" y="12735"/>
                  </a:cubicBezTo>
                  <a:lnTo>
                    <a:pt x="23430" y="12712"/>
                  </a:lnTo>
                  <a:lnTo>
                    <a:pt x="23409" y="12692"/>
                  </a:lnTo>
                  <a:cubicBezTo>
                    <a:pt x="23340" y="12630"/>
                    <a:pt x="23272" y="12568"/>
                    <a:pt x="23207" y="12500"/>
                  </a:cubicBezTo>
                  <a:cubicBezTo>
                    <a:pt x="23085" y="12371"/>
                    <a:pt x="22980" y="12225"/>
                    <a:pt x="22899" y="12065"/>
                  </a:cubicBezTo>
                  <a:cubicBezTo>
                    <a:pt x="22798" y="11863"/>
                    <a:pt x="22762" y="11692"/>
                    <a:pt x="22794" y="11540"/>
                  </a:cubicBezTo>
                  <a:lnTo>
                    <a:pt x="22800" y="11508"/>
                  </a:lnTo>
                  <a:lnTo>
                    <a:pt x="22768" y="11508"/>
                  </a:lnTo>
                  <a:cubicBezTo>
                    <a:pt x="22543" y="11508"/>
                    <a:pt x="22291" y="11505"/>
                    <a:pt x="22072" y="11413"/>
                  </a:cubicBezTo>
                  <a:cubicBezTo>
                    <a:pt x="21879" y="11332"/>
                    <a:pt x="21686" y="11148"/>
                    <a:pt x="21680" y="10916"/>
                  </a:cubicBezTo>
                  <a:cubicBezTo>
                    <a:pt x="21744" y="10891"/>
                    <a:pt x="21813" y="10878"/>
                    <a:pt x="21883" y="10878"/>
                  </a:cubicBezTo>
                  <a:cubicBezTo>
                    <a:pt x="22153" y="10878"/>
                    <a:pt x="22436" y="11064"/>
                    <a:pt x="22685" y="11227"/>
                  </a:cubicBezTo>
                  <a:lnTo>
                    <a:pt x="22768" y="11280"/>
                  </a:lnTo>
                  <a:cubicBezTo>
                    <a:pt x="23073" y="11478"/>
                    <a:pt x="23330" y="11572"/>
                    <a:pt x="23578" y="11574"/>
                  </a:cubicBezTo>
                  <a:lnTo>
                    <a:pt x="23593" y="11574"/>
                  </a:lnTo>
                  <a:cubicBezTo>
                    <a:pt x="23621" y="11574"/>
                    <a:pt x="23649" y="11574"/>
                    <a:pt x="23677" y="11572"/>
                  </a:cubicBezTo>
                  <a:cubicBezTo>
                    <a:pt x="23705" y="11571"/>
                    <a:pt x="23734" y="11571"/>
                    <a:pt x="23763" y="11571"/>
                  </a:cubicBezTo>
                  <a:cubicBezTo>
                    <a:pt x="23861" y="11571"/>
                    <a:pt x="23957" y="11580"/>
                    <a:pt x="24030" y="11645"/>
                  </a:cubicBezTo>
                  <a:cubicBezTo>
                    <a:pt x="24062" y="11673"/>
                    <a:pt x="24086" y="11711"/>
                    <a:pt x="24112" y="11750"/>
                  </a:cubicBezTo>
                  <a:cubicBezTo>
                    <a:pt x="24131" y="11780"/>
                    <a:pt x="24150" y="11812"/>
                    <a:pt x="24176" y="11840"/>
                  </a:cubicBezTo>
                  <a:cubicBezTo>
                    <a:pt x="24296" y="11977"/>
                    <a:pt x="24480" y="11994"/>
                    <a:pt x="24630" y="11994"/>
                  </a:cubicBezTo>
                  <a:cubicBezTo>
                    <a:pt x="24679" y="11994"/>
                    <a:pt x="24731" y="11992"/>
                    <a:pt x="24780" y="11988"/>
                  </a:cubicBezTo>
                  <a:cubicBezTo>
                    <a:pt x="24913" y="11981"/>
                    <a:pt x="25022" y="11977"/>
                    <a:pt x="25125" y="11977"/>
                  </a:cubicBezTo>
                  <a:cubicBezTo>
                    <a:pt x="25406" y="11977"/>
                    <a:pt x="25633" y="12005"/>
                    <a:pt x="25838" y="12065"/>
                  </a:cubicBezTo>
                  <a:cubicBezTo>
                    <a:pt x="26078" y="12133"/>
                    <a:pt x="26306" y="12251"/>
                    <a:pt x="26524" y="12367"/>
                  </a:cubicBezTo>
                  <a:cubicBezTo>
                    <a:pt x="27025" y="12628"/>
                    <a:pt x="27546" y="12900"/>
                    <a:pt x="28005" y="13249"/>
                  </a:cubicBezTo>
                  <a:lnTo>
                    <a:pt x="28022" y="13264"/>
                  </a:lnTo>
                  <a:cubicBezTo>
                    <a:pt x="28199" y="13399"/>
                    <a:pt x="28401" y="13552"/>
                    <a:pt x="28624" y="13552"/>
                  </a:cubicBezTo>
                  <a:cubicBezTo>
                    <a:pt x="28647" y="13552"/>
                    <a:pt x="28671" y="13549"/>
                    <a:pt x="28697" y="13545"/>
                  </a:cubicBezTo>
                  <a:lnTo>
                    <a:pt x="28727" y="13541"/>
                  </a:lnTo>
                  <a:lnTo>
                    <a:pt x="28716" y="13511"/>
                  </a:lnTo>
                  <a:cubicBezTo>
                    <a:pt x="28688" y="13432"/>
                    <a:pt x="28701" y="13339"/>
                    <a:pt x="28748" y="13258"/>
                  </a:cubicBezTo>
                  <a:cubicBezTo>
                    <a:pt x="28795" y="13179"/>
                    <a:pt x="28868" y="13123"/>
                    <a:pt x="28949" y="13108"/>
                  </a:cubicBezTo>
                  <a:lnTo>
                    <a:pt x="28988" y="13099"/>
                  </a:lnTo>
                  <a:lnTo>
                    <a:pt x="28969" y="13067"/>
                  </a:lnTo>
                  <a:cubicBezTo>
                    <a:pt x="28849" y="12874"/>
                    <a:pt x="28722" y="12684"/>
                    <a:pt x="28592" y="12504"/>
                  </a:cubicBezTo>
                  <a:lnTo>
                    <a:pt x="28579" y="12485"/>
                  </a:lnTo>
                  <a:lnTo>
                    <a:pt x="28559" y="12495"/>
                  </a:lnTo>
                  <a:cubicBezTo>
                    <a:pt x="28544" y="12500"/>
                    <a:pt x="28532" y="12504"/>
                    <a:pt x="28517" y="12504"/>
                  </a:cubicBezTo>
                  <a:cubicBezTo>
                    <a:pt x="28435" y="12504"/>
                    <a:pt x="28358" y="12403"/>
                    <a:pt x="28341" y="12311"/>
                  </a:cubicBezTo>
                  <a:cubicBezTo>
                    <a:pt x="28334" y="12270"/>
                    <a:pt x="28332" y="12225"/>
                    <a:pt x="28330" y="12182"/>
                  </a:cubicBezTo>
                  <a:cubicBezTo>
                    <a:pt x="28326" y="12099"/>
                    <a:pt x="28322" y="12011"/>
                    <a:pt x="28279" y="11934"/>
                  </a:cubicBezTo>
                  <a:cubicBezTo>
                    <a:pt x="28184" y="11765"/>
                    <a:pt x="27972" y="11743"/>
                    <a:pt x="27784" y="11724"/>
                  </a:cubicBezTo>
                  <a:cubicBezTo>
                    <a:pt x="27745" y="11720"/>
                    <a:pt x="27709" y="11718"/>
                    <a:pt x="27675" y="11713"/>
                  </a:cubicBezTo>
                  <a:cubicBezTo>
                    <a:pt x="27535" y="11694"/>
                    <a:pt x="27390" y="11591"/>
                    <a:pt x="27345" y="11484"/>
                  </a:cubicBezTo>
                  <a:cubicBezTo>
                    <a:pt x="27323" y="11433"/>
                    <a:pt x="27327" y="11385"/>
                    <a:pt x="27357" y="11343"/>
                  </a:cubicBezTo>
                  <a:cubicBezTo>
                    <a:pt x="27552" y="11295"/>
                    <a:pt x="27625" y="11051"/>
                    <a:pt x="27591" y="10839"/>
                  </a:cubicBezTo>
                  <a:cubicBezTo>
                    <a:pt x="27585" y="10788"/>
                    <a:pt x="27572" y="10734"/>
                    <a:pt x="27561" y="10683"/>
                  </a:cubicBezTo>
                  <a:cubicBezTo>
                    <a:pt x="27529" y="10541"/>
                    <a:pt x="27499" y="10406"/>
                    <a:pt x="27542" y="10278"/>
                  </a:cubicBezTo>
                  <a:cubicBezTo>
                    <a:pt x="27589" y="10130"/>
                    <a:pt x="27726" y="10023"/>
                    <a:pt x="27837" y="9937"/>
                  </a:cubicBezTo>
                  <a:lnTo>
                    <a:pt x="28630" y="9322"/>
                  </a:lnTo>
                  <a:cubicBezTo>
                    <a:pt x="28859" y="9144"/>
                    <a:pt x="29097" y="8960"/>
                    <a:pt x="29271" y="8716"/>
                  </a:cubicBezTo>
                  <a:cubicBezTo>
                    <a:pt x="29479" y="8425"/>
                    <a:pt x="29573" y="8077"/>
                    <a:pt x="29654" y="7745"/>
                  </a:cubicBezTo>
                  <a:cubicBezTo>
                    <a:pt x="29682" y="7630"/>
                    <a:pt x="29716" y="7484"/>
                    <a:pt x="29819" y="7407"/>
                  </a:cubicBezTo>
                  <a:cubicBezTo>
                    <a:pt x="29868" y="7373"/>
                    <a:pt x="29928" y="7351"/>
                    <a:pt x="29988" y="7336"/>
                  </a:cubicBezTo>
                  <a:cubicBezTo>
                    <a:pt x="30154" y="7293"/>
                    <a:pt x="30327" y="7271"/>
                    <a:pt x="30500" y="7271"/>
                  </a:cubicBezTo>
                  <a:cubicBezTo>
                    <a:pt x="30778" y="7271"/>
                    <a:pt x="31058" y="7326"/>
                    <a:pt x="31310" y="7435"/>
                  </a:cubicBezTo>
                  <a:cubicBezTo>
                    <a:pt x="31373" y="7463"/>
                    <a:pt x="31437" y="7495"/>
                    <a:pt x="31480" y="7546"/>
                  </a:cubicBezTo>
                  <a:cubicBezTo>
                    <a:pt x="31589" y="7683"/>
                    <a:pt x="31505" y="7861"/>
                    <a:pt x="31420" y="8047"/>
                  </a:cubicBezTo>
                  <a:cubicBezTo>
                    <a:pt x="31336" y="8227"/>
                    <a:pt x="31248" y="8412"/>
                    <a:pt x="31330" y="8577"/>
                  </a:cubicBezTo>
                  <a:cubicBezTo>
                    <a:pt x="31038" y="8785"/>
                    <a:pt x="30835" y="9099"/>
                    <a:pt x="30766" y="9451"/>
                  </a:cubicBezTo>
                  <a:lnTo>
                    <a:pt x="30762" y="9474"/>
                  </a:lnTo>
                  <a:lnTo>
                    <a:pt x="30785" y="9481"/>
                  </a:lnTo>
                  <a:cubicBezTo>
                    <a:pt x="31152" y="9599"/>
                    <a:pt x="31460" y="9896"/>
                    <a:pt x="31591" y="10259"/>
                  </a:cubicBezTo>
                  <a:cubicBezTo>
                    <a:pt x="31612" y="10319"/>
                    <a:pt x="31634" y="10394"/>
                    <a:pt x="31621" y="10468"/>
                  </a:cubicBezTo>
                  <a:cubicBezTo>
                    <a:pt x="31608" y="10548"/>
                    <a:pt x="31557" y="10614"/>
                    <a:pt x="31503" y="10683"/>
                  </a:cubicBezTo>
                  <a:cubicBezTo>
                    <a:pt x="31488" y="10702"/>
                    <a:pt x="31473" y="10721"/>
                    <a:pt x="31460" y="10741"/>
                  </a:cubicBezTo>
                  <a:cubicBezTo>
                    <a:pt x="31199" y="11103"/>
                    <a:pt x="31210" y="11574"/>
                    <a:pt x="31248" y="12067"/>
                  </a:cubicBezTo>
                  <a:cubicBezTo>
                    <a:pt x="31272" y="12386"/>
                    <a:pt x="31317" y="12714"/>
                    <a:pt x="31552" y="12907"/>
                  </a:cubicBezTo>
                  <a:cubicBezTo>
                    <a:pt x="31595" y="12943"/>
                    <a:pt x="31647" y="12975"/>
                    <a:pt x="31694" y="13007"/>
                  </a:cubicBezTo>
                  <a:cubicBezTo>
                    <a:pt x="31840" y="13102"/>
                    <a:pt x="31977" y="13192"/>
                    <a:pt x="31951" y="13333"/>
                  </a:cubicBezTo>
                  <a:cubicBezTo>
                    <a:pt x="31936" y="13410"/>
                    <a:pt x="31867" y="13470"/>
                    <a:pt x="31803" y="13530"/>
                  </a:cubicBezTo>
                  <a:lnTo>
                    <a:pt x="31797" y="13534"/>
                  </a:lnTo>
                  <a:cubicBezTo>
                    <a:pt x="31456" y="13836"/>
                    <a:pt x="31182" y="14216"/>
                    <a:pt x="31002" y="14633"/>
                  </a:cubicBezTo>
                  <a:cubicBezTo>
                    <a:pt x="30991" y="14659"/>
                    <a:pt x="30978" y="14687"/>
                    <a:pt x="30968" y="14715"/>
                  </a:cubicBezTo>
                  <a:cubicBezTo>
                    <a:pt x="30914" y="14841"/>
                    <a:pt x="30860" y="14972"/>
                    <a:pt x="30770" y="15075"/>
                  </a:cubicBezTo>
                  <a:cubicBezTo>
                    <a:pt x="30749" y="15101"/>
                    <a:pt x="30725" y="15124"/>
                    <a:pt x="30702" y="15146"/>
                  </a:cubicBezTo>
                  <a:cubicBezTo>
                    <a:pt x="30646" y="15201"/>
                    <a:pt x="30588" y="15259"/>
                    <a:pt x="30556" y="15336"/>
                  </a:cubicBezTo>
                  <a:cubicBezTo>
                    <a:pt x="30522" y="15426"/>
                    <a:pt x="30531" y="15525"/>
                    <a:pt x="30539" y="15610"/>
                  </a:cubicBezTo>
                  <a:cubicBezTo>
                    <a:pt x="30554" y="15758"/>
                    <a:pt x="30569" y="15925"/>
                    <a:pt x="30655" y="16062"/>
                  </a:cubicBezTo>
                  <a:cubicBezTo>
                    <a:pt x="30729" y="16179"/>
                    <a:pt x="30860" y="16254"/>
                    <a:pt x="30981" y="16254"/>
                  </a:cubicBezTo>
                  <a:cubicBezTo>
                    <a:pt x="31014" y="16254"/>
                    <a:pt x="31046" y="16248"/>
                    <a:pt x="31077" y="16236"/>
                  </a:cubicBezTo>
                  <a:cubicBezTo>
                    <a:pt x="31186" y="16193"/>
                    <a:pt x="31248" y="16092"/>
                    <a:pt x="31308" y="15996"/>
                  </a:cubicBezTo>
                  <a:cubicBezTo>
                    <a:pt x="31334" y="15953"/>
                    <a:pt x="31360" y="15908"/>
                    <a:pt x="31392" y="15872"/>
                  </a:cubicBezTo>
                  <a:cubicBezTo>
                    <a:pt x="31477" y="15765"/>
                    <a:pt x="31597" y="15698"/>
                    <a:pt x="31724" y="15628"/>
                  </a:cubicBezTo>
                  <a:cubicBezTo>
                    <a:pt x="31786" y="15593"/>
                    <a:pt x="31850" y="15559"/>
                    <a:pt x="31908" y="15520"/>
                  </a:cubicBezTo>
                  <a:cubicBezTo>
                    <a:pt x="32197" y="15325"/>
                    <a:pt x="32382" y="15008"/>
                    <a:pt x="32542" y="14730"/>
                  </a:cubicBezTo>
                  <a:lnTo>
                    <a:pt x="32709" y="14445"/>
                  </a:lnTo>
                  <a:cubicBezTo>
                    <a:pt x="32864" y="14177"/>
                    <a:pt x="33020" y="13871"/>
                    <a:pt x="32909" y="13582"/>
                  </a:cubicBezTo>
                  <a:cubicBezTo>
                    <a:pt x="32885" y="13524"/>
                    <a:pt x="32855" y="13470"/>
                    <a:pt x="32823" y="13419"/>
                  </a:cubicBezTo>
                  <a:cubicBezTo>
                    <a:pt x="32772" y="13331"/>
                    <a:pt x="32722" y="13249"/>
                    <a:pt x="32720" y="13155"/>
                  </a:cubicBezTo>
                  <a:cubicBezTo>
                    <a:pt x="32718" y="12990"/>
                    <a:pt x="32872" y="12862"/>
                    <a:pt x="33018" y="12825"/>
                  </a:cubicBezTo>
                  <a:cubicBezTo>
                    <a:pt x="33066" y="12813"/>
                    <a:pt x="33120" y="12808"/>
                    <a:pt x="33175" y="12808"/>
                  </a:cubicBezTo>
                  <a:cubicBezTo>
                    <a:pt x="33289" y="12808"/>
                    <a:pt x="33411" y="12829"/>
                    <a:pt x="33517" y="12849"/>
                  </a:cubicBezTo>
                  <a:lnTo>
                    <a:pt x="34323" y="13007"/>
                  </a:lnTo>
                  <a:cubicBezTo>
                    <a:pt x="34400" y="13099"/>
                    <a:pt x="34391" y="13237"/>
                    <a:pt x="34374" y="13378"/>
                  </a:cubicBezTo>
                  <a:cubicBezTo>
                    <a:pt x="34336" y="13736"/>
                    <a:pt x="34318" y="14149"/>
                    <a:pt x="34494" y="14490"/>
                  </a:cubicBezTo>
                  <a:cubicBezTo>
                    <a:pt x="34640" y="14773"/>
                    <a:pt x="34940" y="14968"/>
                    <a:pt x="35225" y="14968"/>
                  </a:cubicBezTo>
                  <a:cubicBezTo>
                    <a:pt x="35306" y="14968"/>
                    <a:pt x="35383" y="14953"/>
                    <a:pt x="35456" y="14921"/>
                  </a:cubicBezTo>
                  <a:cubicBezTo>
                    <a:pt x="35535" y="14888"/>
                    <a:pt x="35602" y="14824"/>
                    <a:pt x="35627" y="14758"/>
                  </a:cubicBezTo>
                  <a:cubicBezTo>
                    <a:pt x="35647" y="14713"/>
                    <a:pt x="35647" y="14670"/>
                    <a:pt x="35627" y="14629"/>
                  </a:cubicBezTo>
                  <a:cubicBezTo>
                    <a:pt x="35595" y="14552"/>
                    <a:pt x="35512" y="14518"/>
                    <a:pt x="35452" y="14494"/>
                  </a:cubicBezTo>
                  <a:cubicBezTo>
                    <a:pt x="35244" y="14408"/>
                    <a:pt x="35030" y="14306"/>
                    <a:pt x="34893" y="14130"/>
                  </a:cubicBezTo>
                  <a:cubicBezTo>
                    <a:pt x="34768" y="13969"/>
                    <a:pt x="34708" y="13704"/>
                    <a:pt x="34848" y="13526"/>
                  </a:cubicBezTo>
                  <a:cubicBezTo>
                    <a:pt x="34865" y="13502"/>
                    <a:pt x="34886" y="13483"/>
                    <a:pt x="34908" y="13459"/>
                  </a:cubicBezTo>
                  <a:cubicBezTo>
                    <a:pt x="34942" y="13425"/>
                    <a:pt x="34976" y="13389"/>
                    <a:pt x="35002" y="13344"/>
                  </a:cubicBezTo>
                  <a:cubicBezTo>
                    <a:pt x="35103" y="13159"/>
                    <a:pt x="34965" y="12924"/>
                    <a:pt x="34777" y="12802"/>
                  </a:cubicBezTo>
                  <a:cubicBezTo>
                    <a:pt x="34713" y="12761"/>
                    <a:pt x="34644" y="12729"/>
                    <a:pt x="34578" y="12695"/>
                  </a:cubicBezTo>
                  <a:cubicBezTo>
                    <a:pt x="34460" y="12639"/>
                    <a:pt x="34348" y="12585"/>
                    <a:pt x="34263" y="12495"/>
                  </a:cubicBezTo>
                  <a:cubicBezTo>
                    <a:pt x="34241" y="12472"/>
                    <a:pt x="34220" y="12446"/>
                    <a:pt x="34201" y="12422"/>
                  </a:cubicBezTo>
                  <a:cubicBezTo>
                    <a:pt x="34160" y="12373"/>
                    <a:pt x="34119" y="12322"/>
                    <a:pt x="34063" y="12285"/>
                  </a:cubicBezTo>
                  <a:cubicBezTo>
                    <a:pt x="33986" y="12236"/>
                    <a:pt x="33892" y="12221"/>
                    <a:pt x="33804" y="12215"/>
                  </a:cubicBezTo>
                  <a:cubicBezTo>
                    <a:pt x="33738" y="12208"/>
                    <a:pt x="33669" y="12206"/>
                    <a:pt x="33603" y="12206"/>
                  </a:cubicBezTo>
                  <a:cubicBezTo>
                    <a:pt x="33119" y="12206"/>
                    <a:pt x="32630" y="12350"/>
                    <a:pt x="32225" y="12607"/>
                  </a:cubicBezTo>
                  <a:lnTo>
                    <a:pt x="32161" y="11131"/>
                  </a:lnTo>
                  <a:cubicBezTo>
                    <a:pt x="32384" y="11079"/>
                    <a:pt x="32568" y="10891"/>
                    <a:pt x="32615" y="10666"/>
                  </a:cubicBezTo>
                  <a:cubicBezTo>
                    <a:pt x="32662" y="10434"/>
                    <a:pt x="32559" y="10179"/>
                    <a:pt x="32364" y="10046"/>
                  </a:cubicBezTo>
                  <a:cubicBezTo>
                    <a:pt x="32343" y="10031"/>
                    <a:pt x="32322" y="10019"/>
                    <a:pt x="32300" y="10006"/>
                  </a:cubicBezTo>
                  <a:cubicBezTo>
                    <a:pt x="32242" y="9971"/>
                    <a:pt x="32187" y="9937"/>
                    <a:pt x="32155" y="9884"/>
                  </a:cubicBezTo>
                  <a:cubicBezTo>
                    <a:pt x="32133" y="9847"/>
                    <a:pt x="32127" y="9802"/>
                    <a:pt x="32118" y="9755"/>
                  </a:cubicBezTo>
                  <a:cubicBezTo>
                    <a:pt x="32107" y="9691"/>
                    <a:pt x="32095" y="9624"/>
                    <a:pt x="32047" y="9575"/>
                  </a:cubicBezTo>
                  <a:cubicBezTo>
                    <a:pt x="32013" y="9539"/>
                    <a:pt x="31968" y="9517"/>
                    <a:pt x="31925" y="9500"/>
                  </a:cubicBezTo>
                  <a:cubicBezTo>
                    <a:pt x="31880" y="9481"/>
                    <a:pt x="31840" y="9462"/>
                    <a:pt x="31814" y="9429"/>
                  </a:cubicBezTo>
                  <a:cubicBezTo>
                    <a:pt x="31792" y="9402"/>
                    <a:pt x="31786" y="9372"/>
                    <a:pt x="31790" y="9337"/>
                  </a:cubicBezTo>
                  <a:cubicBezTo>
                    <a:pt x="31805" y="9247"/>
                    <a:pt x="31902" y="9151"/>
                    <a:pt x="31981" y="9095"/>
                  </a:cubicBezTo>
                  <a:lnTo>
                    <a:pt x="32840" y="8497"/>
                  </a:lnTo>
                  <a:cubicBezTo>
                    <a:pt x="32941" y="8425"/>
                    <a:pt x="33035" y="8352"/>
                    <a:pt x="33063" y="8238"/>
                  </a:cubicBezTo>
                  <a:cubicBezTo>
                    <a:pt x="33080" y="8174"/>
                    <a:pt x="33069" y="8107"/>
                    <a:pt x="33061" y="8050"/>
                  </a:cubicBezTo>
                  <a:lnTo>
                    <a:pt x="32975" y="7505"/>
                  </a:lnTo>
                  <a:cubicBezTo>
                    <a:pt x="33014" y="7480"/>
                    <a:pt x="33057" y="7469"/>
                    <a:pt x="33104" y="7469"/>
                  </a:cubicBezTo>
                  <a:cubicBezTo>
                    <a:pt x="33284" y="7469"/>
                    <a:pt x="33474" y="7658"/>
                    <a:pt x="33487" y="7850"/>
                  </a:cubicBezTo>
                  <a:cubicBezTo>
                    <a:pt x="33504" y="8107"/>
                    <a:pt x="33339" y="8341"/>
                    <a:pt x="33157" y="8553"/>
                  </a:cubicBezTo>
                  <a:lnTo>
                    <a:pt x="33134" y="8583"/>
                  </a:lnTo>
                  <a:lnTo>
                    <a:pt x="33168" y="8596"/>
                  </a:lnTo>
                  <a:cubicBezTo>
                    <a:pt x="33271" y="8635"/>
                    <a:pt x="33307" y="8767"/>
                    <a:pt x="33301" y="8885"/>
                  </a:cubicBezTo>
                  <a:cubicBezTo>
                    <a:pt x="33299" y="8924"/>
                    <a:pt x="33292" y="8964"/>
                    <a:pt x="33288" y="9003"/>
                  </a:cubicBezTo>
                  <a:cubicBezTo>
                    <a:pt x="33275" y="9089"/>
                    <a:pt x="33262" y="9177"/>
                    <a:pt x="33281" y="9264"/>
                  </a:cubicBezTo>
                  <a:cubicBezTo>
                    <a:pt x="33320" y="9436"/>
                    <a:pt x="33479" y="9577"/>
                    <a:pt x="33686" y="9622"/>
                  </a:cubicBezTo>
                  <a:cubicBezTo>
                    <a:pt x="33743" y="9634"/>
                    <a:pt x="33804" y="9639"/>
                    <a:pt x="33868" y="9639"/>
                  </a:cubicBezTo>
                  <a:cubicBezTo>
                    <a:pt x="33985" y="9639"/>
                    <a:pt x="34108" y="9623"/>
                    <a:pt x="34218" y="9605"/>
                  </a:cubicBezTo>
                  <a:cubicBezTo>
                    <a:pt x="34541" y="9978"/>
                    <a:pt x="35070" y="10218"/>
                    <a:pt x="35600" y="10231"/>
                  </a:cubicBezTo>
                  <a:lnTo>
                    <a:pt x="35619" y="10231"/>
                  </a:lnTo>
                  <a:lnTo>
                    <a:pt x="35625" y="10214"/>
                  </a:lnTo>
                  <a:cubicBezTo>
                    <a:pt x="35647" y="10169"/>
                    <a:pt x="35647" y="10119"/>
                    <a:pt x="35623" y="10076"/>
                  </a:cubicBezTo>
                  <a:cubicBezTo>
                    <a:pt x="35570" y="9978"/>
                    <a:pt x="35420" y="9914"/>
                    <a:pt x="35293" y="9892"/>
                  </a:cubicBezTo>
                  <a:cubicBezTo>
                    <a:pt x="35190" y="9875"/>
                    <a:pt x="35058" y="9802"/>
                    <a:pt x="35025" y="9721"/>
                  </a:cubicBezTo>
                  <a:cubicBezTo>
                    <a:pt x="35013" y="9691"/>
                    <a:pt x="35017" y="9661"/>
                    <a:pt x="35040" y="9633"/>
                  </a:cubicBezTo>
                  <a:lnTo>
                    <a:pt x="35075" y="9586"/>
                  </a:lnTo>
                  <a:lnTo>
                    <a:pt x="35017" y="9588"/>
                  </a:lnTo>
                  <a:cubicBezTo>
                    <a:pt x="35006" y="9588"/>
                    <a:pt x="34996" y="9589"/>
                    <a:pt x="34986" y="9589"/>
                  </a:cubicBezTo>
                  <a:cubicBezTo>
                    <a:pt x="34593" y="9589"/>
                    <a:pt x="34272" y="9277"/>
                    <a:pt x="33984" y="8941"/>
                  </a:cubicBezTo>
                  <a:cubicBezTo>
                    <a:pt x="33929" y="8877"/>
                    <a:pt x="33873" y="8802"/>
                    <a:pt x="33888" y="8727"/>
                  </a:cubicBezTo>
                  <a:cubicBezTo>
                    <a:pt x="33905" y="8637"/>
                    <a:pt x="33991" y="8617"/>
                    <a:pt x="34059" y="8617"/>
                  </a:cubicBezTo>
                  <a:cubicBezTo>
                    <a:pt x="34138" y="8617"/>
                    <a:pt x="34235" y="8643"/>
                    <a:pt x="34316" y="8682"/>
                  </a:cubicBezTo>
                  <a:lnTo>
                    <a:pt x="35285" y="9164"/>
                  </a:lnTo>
                  <a:lnTo>
                    <a:pt x="35298" y="9168"/>
                  </a:lnTo>
                  <a:lnTo>
                    <a:pt x="35308" y="9164"/>
                  </a:lnTo>
                  <a:cubicBezTo>
                    <a:pt x="35379" y="9132"/>
                    <a:pt x="35430" y="9067"/>
                    <a:pt x="35452" y="8984"/>
                  </a:cubicBezTo>
                  <a:cubicBezTo>
                    <a:pt x="35480" y="8870"/>
                    <a:pt x="35452" y="8740"/>
                    <a:pt x="35381" y="8650"/>
                  </a:cubicBezTo>
                  <a:cubicBezTo>
                    <a:pt x="35270" y="8504"/>
                    <a:pt x="35094" y="8440"/>
                    <a:pt x="34925" y="8375"/>
                  </a:cubicBezTo>
                  <a:lnTo>
                    <a:pt x="34901" y="8367"/>
                  </a:lnTo>
                  <a:cubicBezTo>
                    <a:pt x="34728" y="8302"/>
                    <a:pt x="34554" y="8221"/>
                    <a:pt x="34473" y="8069"/>
                  </a:cubicBezTo>
                  <a:cubicBezTo>
                    <a:pt x="34451" y="8030"/>
                    <a:pt x="34447" y="7998"/>
                    <a:pt x="34456" y="7973"/>
                  </a:cubicBezTo>
                  <a:cubicBezTo>
                    <a:pt x="34468" y="7940"/>
                    <a:pt x="34507" y="7921"/>
                    <a:pt x="34546" y="7904"/>
                  </a:cubicBezTo>
                  <a:lnTo>
                    <a:pt x="34794" y="7788"/>
                  </a:lnTo>
                  <a:cubicBezTo>
                    <a:pt x="34840" y="7765"/>
                    <a:pt x="34887" y="7747"/>
                    <a:pt x="34928" y="7747"/>
                  </a:cubicBezTo>
                  <a:cubicBezTo>
                    <a:pt x="34937" y="7747"/>
                    <a:pt x="34946" y="7748"/>
                    <a:pt x="34955" y="7750"/>
                  </a:cubicBezTo>
                  <a:cubicBezTo>
                    <a:pt x="34998" y="7760"/>
                    <a:pt x="35030" y="7790"/>
                    <a:pt x="35066" y="7825"/>
                  </a:cubicBezTo>
                  <a:cubicBezTo>
                    <a:pt x="35077" y="7833"/>
                    <a:pt x="35085" y="7842"/>
                    <a:pt x="35096" y="7850"/>
                  </a:cubicBezTo>
                  <a:cubicBezTo>
                    <a:pt x="35302" y="8028"/>
                    <a:pt x="35580" y="8028"/>
                    <a:pt x="35850" y="8028"/>
                  </a:cubicBezTo>
                  <a:cubicBezTo>
                    <a:pt x="36037" y="8030"/>
                    <a:pt x="36227" y="8030"/>
                    <a:pt x="36397" y="8086"/>
                  </a:cubicBezTo>
                  <a:cubicBezTo>
                    <a:pt x="36643" y="8170"/>
                    <a:pt x="36821" y="8358"/>
                    <a:pt x="37012" y="8557"/>
                  </a:cubicBezTo>
                  <a:cubicBezTo>
                    <a:pt x="37185" y="8742"/>
                    <a:pt x="37365" y="8930"/>
                    <a:pt x="37601" y="9027"/>
                  </a:cubicBezTo>
                  <a:cubicBezTo>
                    <a:pt x="37677" y="9059"/>
                    <a:pt x="37751" y="9075"/>
                    <a:pt x="37819" y="9075"/>
                  </a:cubicBezTo>
                  <a:cubicBezTo>
                    <a:pt x="37864" y="9075"/>
                    <a:pt x="37907" y="9068"/>
                    <a:pt x="37946" y="9054"/>
                  </a:cubicBezTo>
                  <a:cubicBezTo>
                    <a:pt x="38308" y="8928"/>
                    <a:pt x="38205" y="8375"/>
                    <a:pt x="38164" y="8210"/>
                  </a:cubicBezTo>
                  <a:lnTo>
                    <a:pt x="38160" y="8189"/>
                  </a:lnTo>
                  <a:lnTo>
                    <a:pt x="38138" y="8189"/>
                  </a:lnTo>
                  <a:cubicBezTo>
                    <a:pt x="37764" y="8185"/>
                    <a:pt x="37393" y="8056"/>
                    <a:pt x="37097" y="7823"/>
                  </a:cubicBezTo>
                  <a:cubicBezTo>
                    <a:pt x="37044" y="7782"/>
                    <a:pt x="36984" y="7726"/>
                    <a:pt x="36984" y="7658"/>
                  </a:cubicBezTo>
                  <a:cubicBezTo>
                    <a:pt x="36982" y="7623"/>
                    <a:pt x="36997" y="7589"/>
                    <a:pt x="37012" y="7553"/>
                  </a:cubicBezTo>
                  <a:cubicBezTo>
                    <a:pt x="37024" y="7520"/>
                    <a:pt x="37039" y="7488"/>
                    <a:pt x="37044" y="7452"/>
                  </a:cubicBezTo>
                  <a:cubicBezTo>
                    <a:pt x="37057" y="7345"/>
                    <a:pt x="36988" y="7261"/>
                    <a:pt x="36922" y="7180"/>
                  </a:cubicBezTo>
                  <a:cubicBezTo>
                    <a:pt x="36881" y="7133"/>
                    <a:pt x="36840" y="7081"/>
                    <a:pt x="36817" y="7028"/>
                  </a:cubicBezTo>
                  <a:cubicBezTo>
                    <a:pt x="36782" y="6942"/>
                    <a:pt x="36804" y="6861"/>
                    <a:pt x="36827" y="6807"/>
                  </a:cubicBezTo>
                  <a:cubicBezTo>
                    <a:pt x="36874" y="6704"/>
                    <a:pt x="36969" y="6618"/>
                    <a:pt x="37078" y="6580"/>
                  </a:cubicBezTo>
                  <a:cubicBezTo>
                    <a:pt x="37144" y="6558"/>
                    <a:pt x="37217" y="6546"/>
                    <a:pt x="37301" y="6546"/>
                  </a:cubicBezTo>
                  <a:cubicBezTo>
                    <a:pt x="37429" y="6546"/>
                    <a:pt x="37560" y="6573"/>
                    <a:pt x="37678" y="6597"/>
                  </a:cubicBezTo>
                  <a:cubicBezTo>
                    <a:pt x="37806" y="6623"/>
                    <a:pt x="37931" y="6646"/>
                    <a:pt x="38055" y="6646"/>
                  </a:cubicBezTo>
                  <a:cubicBezTo>
                    <a:pt x="38149" y="6646"/>
                    <a:pt x="38231" y="6633"/>
                    <a:pt x="38308" y="6606"/>
                  </a:cubicBezTo>
                  <a:cubicBezTo>
                    <a:pt x="38391" y="6573"/>
                    <a:pt x="38466" y="6524"/>
                    <a:pt x="38539" y="6477"/>
                  </a:cubicBezTo>
                  <a:cubicBezTo>
                    <a:pt x="38588" y="6443"/>
                    <a:pt x="38640" y="6411"/>
                    <a:pt x="38693" y="6383"/>
                  </a:cubicBezTo>
                  <a:cubicBezTo>
                    <a:pt x="38886" y="6284"/>
                    <a:pt x="39111" y="6269"/>
                    <a:pt x="39330" y="6256"/>
                  </a:cubicBezTo>
                  <a:lnTo>
                    <a:pt x="39375" y="6254"/>
                  </a:lnTo>
                  <a:cubicBezTo>
                    <a:pt x="39880" y="6222"/>
                    <a:pt x="40390" y="6151"/>
                    <a:pt x="40885" y="6044"/>
                  </a:cubicBezTo>
                  <a:cubicBezTo>
                    <a:pt x="40956" y="6029"/>
                    <a:pt x="41024" y="6010"/>
                    <a:pt x="41074" y="5961"/>
                  </a:cubicBezTo>
                  <a:cubicBezTo>
                    <a:pt x="41140" y="5892"/>
                    <a:pt x="41144" y="5787"/>
                    <a:pt x="41149" y="5710"/>
                  </a:cubicBezTo>
                  <a:cubicBezTo>
                    <a:pt x="41168" y="5352"/>
                    <a:pt x="41211" y="4992"/>
                    <a:pt x="41279" y="4641"/>
                  </a:cubicBezTo>
                  <a:cubicBezTo>
                    <a:pt x="41297" y="4562"/>
                    <a:pt x="41312" y="4491"/>
                    <a:pt x="41350" y="4433"/>
                  </a:cubicBezTo>
                  <a:cubicBezTo>
                    <a:pt x="41427" y="4322"/>
                    <a:pt x="41571" y="4281"/>
                    <a:pt x="41736" y="4245"/>
                  </a:cubicBezTo>
                  <a:cubicBezTo>
                    <a:pt x="42447" y="4086"/>
                    <a:pt x="42959" y="3902"/>
                    <a:pt x="43400" y="3647"/>
                  </a:cubicBezTo>
                  <a:cubicBezTo>
                    <a:pt x="43497" y="3591"/>
                    <a:pt x="43593" y="3529"/>
                    <a:pt x="43685" y="3471"/>
                  </a:cubicBezTo>
                  <a:cubicBezTo>
                    <a:pt x="43919" y="3323"/>
                    <a:pt x="44159" y="3169"/>
                    <a:pt x="44425" y="3092"/>
                  </a:cubicBezTo>
                  <a:cubicBezTo>
                    <a:pt x="44692" y="3013"/>
                    <a:pt x="44977" y="3013"/>
                    <a:pt x="45252" y="3013"/>
                  </a:cubicBezTo>
                  <a:lnTo>
                    <a:pt x="45294" y="3013"/>
                  </a:lnTo>
                  <a:cubicBezTo>
                    <a:pt x="45530" y="3013"/>
                    <a:pt x="45759" y="3019"/>
                    <a:pt x="45967" y="3098"/>
                  </a:cubicBezTo>
                  <a:cubicBezTo>
                    <a:pt x="46029" y="3122"/>
                    <a:pt x="46089" y="3154"/>
                    <a:pt x="46149" y="3184"/>
                  </a:cubicBezTo>
                  <a:cubicBezTo>
                    <a:pt x="46246" y="3231"/>
                    <a:pt x="46346" y="3283"/>
                    <a:pt x="46453" y="3306"/>
                  </a:cubicBezTo>
                  <a:cubicBezTo>
                    <a:pt x="46501" y="3315"/>
                    <a:pt x="46548" y="3321"/>
                    <a:pt x="46595" y="3321"/>
                  </a:cubicBezTo>
                  <a:cubicBezTo>
                    <a:pt x="46942" y="3321"/>
                    <a:pt x="47255" y="3064"/>
                    <a:pt x="47531" y="2837"/>
                  </a:cubicBezTo>
                  <a:lnTo>
                    <a:pt x="47542" y="2828"/>
                  </a:lnTo>
                  <a:cubicBezTo>
                    <a:pt x="47743" y="2663"/>
                    <a:pt x="48043" y="2466"/>
                    <a:pt x="48330" y="2466"/>
                  </a:cubicBezTo>
                  <a:cubicBezTo>
                    <a:pt x="48429" y="2466"/>
                    <a:pt x="48521" y="2490"/>
                    <a:pt x="48605" y="2539"/>
                  </a:cubicBezTo>
                  <a:cubicBezTo>
                    <a:pt x="48776" y="2638"/>
                    <a:pt x="48836" y="2805"/>
                    <a:pt x="48853" y="2927"/>
                  </a:cubicBezTo>
                  <a:cubicBezTo>
                    <a:pt x="48892" y="3167"/>
                    <a:pt x="48810" y="3439"/>
                    <a:pt x="48645" y="3619"/>
                  </a:cubicBezTo>
                  <a:cubicBezTo>
                    <a:pt x="48380" y="3910"/>
                    <a:pt x="47983" y="4035"/>
                    <a:pt x="47600" y="4155"/>
                  </a:cubicBezTo>
                  <a:lnTo>
                    <a:pt x="47520" y="4180"/>
                  </a:lnTo>
                  <a:cubicBezTo>
                    <a:pt x="47362" y="4230"/>
                    <a:pt x="47180" y="4343"/>
                    <a:pt x="47124" y="4485"/>
                  </a:cubicBezTo>
                  <a:cubicBezTo>
                    <a:pt x="47098" y="4551"/>
                    <a:pt x="47103" y="4615"/>
                    <a:pt x="47139" y="4675"/>
                  </a:cubicBezTo>
                  <a:cubicBezTo>
                    <a:pt x="47158" y="4712"/>
                    <a:pt x="47188" y="4740"/>
                    <a:pt x="47216" y="4765"/>
                  </a:cubicBezTo>
                  <a:cubicBezTo>
                    <a:pt x="47248" y="4797"/>
                    <a:pt x="47280" y="4827"/>
                    <a:pt x="47293" y="4868"/>
                  </a:cubicBezTo>
                  <a:cubicBezTo>
                    <a:pt x="47308" y="4911"/>
                    <a:pt x="47300" y="4962"/>
                    <a:pt x="47289" y="5016"/>
                  </a:cubicBezTo>
                  <a:cubicBezTo>
                    <a:pt x="47276" y="5087"/>
                    <a:pt x="47261" y="5162"/>
                    <a:pt x="47308" y="5224"/>
                  </a:cubicBezTo>
                  <a:cubicBezTo>
                    <a:pt x="47355" y="5286"/>
                    <a:pt x="47439" y="5297"/>
                    <a:pt x="47514" y="5299"/>
                  </a:cubicBezTo>
                  <a:cubicBezTo>
                    <a:pt x="47568" y="5303"/>
                    <a:pt x="47625" y="5305"/>
                    <a:pt x="47681" y="5305"/>
                  </a:cubicBezTo>
                  <a:cubicBezTo>
                    <a:pt x="47863" y="5305"/>
                    <a:pt x="48092" y="5284"/>
                    <a:pt x="48251" y="5129"/>
                  </a:cubicBezTo>
                  <a:cubicBezTo>
                    <a:pt x="48322" y="5061"/>
                    <a:pt x="48369" y="4975"/>
                    <a:pt x="48416" y="4892"/>
                  </a:cubicBezTo>
                  <a:cubicBezTo>
                    <a:pt x="48470" y="4793"/>
                    <a:pt x="48521" y="4699"/>
                    <a:pt x="48607" y="4637"/>
                  </a:cubicBezTo>
                  <a:cubicBezTo>
                    <a:pt x="48671" y="4590"/>
                    <a:pt x="48746" y="4564"/>
                    <a:pt x="48827" y="4538"/>
                  </a:cubicBezTo>
                  <a:cubicBezTo>
                    <a:pt x="48902" y="4515"/>
                    <a:pt x="48979" y="4491"/>
                    <a:pt x="49046" y="4446"/>
                  </a:cubicBezTo>
                  <a:cubicBezTo>
                    <a:pt x="49134" y="4388"/>
                    <a:pt x="49198" y="4302"/>
                    <a:pt x="49256" y="4225"/>
                  </a:cubicBezTo>
                  <a:cubicBezTo>
                    <a:pt x="49560" y="3816"/>
                    <a:pt x="49849" y="3379"/>
                    <a:pt x="49772" y="2901"/>
                  </a:cubicBezTo>
                  <a:cubicBezTo>
                    <a:pt x="49710" y="2524"/>
                    <a:pt x="49372" y="2211"/>
                    <a:pt x="48982" y="2143"/>
                  </a:cubicBezTo>
                  <a:lnTo>
                    <a:pt x="49164" y="2109"/>
                  </a:lnTo>
                  <a:cubicBezTo>
                    <a:pt x="49408" y="2064"/>
                    <a:pt x="49616" y="2042"/>
                    <a:pt x="49836" y="2042"/>
                  </a:cubicBezTo>
                  <a:lnTo>
                    <a:pt x="49888" y="2042"/>
                  </a:lnTo>
                  <a:lnTo>
                    <a:pt x="49879" y="2010"/>
                  </a:lnTo>
                  <a:cubicBezTo>
                    <a:pt x="49815" y="1753"/>
                    <a:pt x="49761" y="1464"/>
                    <a:pt x="49918" y="1262"/>
                  </a:cubicBezTo>
                  <a:cubicBezTo>
                    <a:pt x="49959" y="1211"/>
                    <a:pt x="50012" y="1168"/>
                    <a:pt x="50068" y="1125"/>
                  </a:cubicBezTo>
                  <a:cubicBezTo>
                    <a:pt x="50111" y="1091"/>
                    <a:pt x="50154" y="1057"/>
                    <a:pt x="50192" y="1016"/>
                  </a:cubicBezTo>
                  <a:cubicBezTo>
                    <a:pt x="50278" y="928"/>
                    <a:pt x="50331" y="791"/>
                    <a:pt x="50284" y="684"/>
                  </a:cubicBezTo>
                  <a:cubicBezTo>
                    <a:pt x="50481" y="654"/>
                    <a:pt x="50702" y="592"/>
                    <a:pt x="50773" y="403"/>
                  </a:cubicBezTo>
                  <a:cubicBezTo>
                    <a:pt x="50777" y="390"/>
                    <a:pt x="50781" y="375"/>
                    <a:pt x="50786" y="362"/>
                  </a:cubicBezTo>
                  <a:cubicBezTo>
                    <a:pt x="50794" y="332"/>
                    <a:pt x="50803" y="305"/>
                    <a:pt x="50820" y="285"/>
                  </a:cubicBezTo>
                  <a:cubicBezTo>
                    <a:pt x="50846" y="257"/>
                    <a:pt x="50886" y="247"/>
                    <a:pt x="50933" y="238"/>
                  </a:cubicBezTo>
                  <a:lnTo>
                    <a:pt x="51724" y="80"/>
                  </a:lnTo>
                  <a:cubicBezTo>
                    <a:pt x="51790" y="68"/>
                    <a:pt x="51866" y="54"/>
                    <a:pt x="51937" y="54"/>
                  </a:cubicBezTo>
                  <a:close/>
                  <a:moveTo>
                    <a:pt x="51934" y="1"/>
                  </a:moveTo>
                  <a:cubicBezTo>
                    <a:pt x="51860" y="1"/>
                    <a:pt x="51781" y="15"/>
                    <a:pt x="51713" y="28"/>
                  </a:cubicBezTo>
                  <a:lnTo>
                    <a:pt x="50923" y="185"/>
                  </a:lnTo>
                  <a:cubicBezTo>
                    <a:pt x="50880" y="193"/>
                    <a:pt x="50818" y="206"/>
                    <a:pt x="50779" y="249"/>
                  </a:cubicBezTo>
                  <a:cubicBezTo>
                    <a:pt x="50753" y="277"/>
                    <a:pt x="50743" y="313"/>
                    <a:pt x="50734" y="347"/>
                  </a:cubicBezTo>
                  <a:cubicBezTo>
                    <a:pt x="50730" y="360"/>
                    <a:pt x="50728" y="371"/>
                    <a:pt x="50721" y="384"/>
                  </a:cubicBezTo>
                  <a:cubicBezTo>
                    <a:pt x="50657" y="560"/>
                    <a:pt x="50430" y="611"/>
                    <a:pt x="50237" y="635"/>
                  </a:cubicBezTo>
                  <a:lnTo>
                    <a:pt x="50194" y="641"/>
                  </a:lnTo>
                  <a:lnTo>
                    <a:pt x="50220" y="677"/>
                  </a:lnTo>
                  <a:cubicBezTo>
                    <a:pt x="50282" y="765"/>
                    <a:pt x="50233" y="896"/>
                    <a:pt x="50154" y="979"/>
                  </a:cubicBezTo>
                  <a:cubicBezTo>
                    <a:pt x="50117" y="1016"/>
                    <a:pt x="50074" y="1050"/>
                    <a:pt x="50034" y="1082"/>
                  </a:cubicBezTo>
                  <a:cubicBezTo>
                    <a:pt x="49978" y="1127"/>
                    <a:pt x="49920" y="1172"/>
                    <a:pt x="49875" y="1230"/>
                  </a:cubicBezTo>
                  <a:cubicBezTo>
                    <a:pt x="49710" y="1440"/>
                    <a:pt x="49757" y="1729"/>
                    <a:pt x="49819" y="1989"/>
                  </a:cubicBezTo>
                  <a:cubicBezTo>
                    <a:pt x="49601" y="1991"/>
                    <a:pt x="49395" y="2012"/>
                    <a:pt x="49155" y="2057"/>
                  </a:cubicBezTo>
                  <a:lnTo>
                    <a:pt x="48733" y="2136"/>
                  </a:lnTo>
                  <a:lnTo>
                    <a:pt x="48742" y="2188"/>
                  </a:lnTo>
                  <a:cubicBezTo>
                    <a:pt x="48770" y="2186"/>
                    <a:pt x="48800" y="2184"/>
                    <a:pt x="48827" y="2184"/>
                  </a:cubicBezTo>
                  <a:cubicBezTo>
                    <a:pt x="49254" y="2184"/>
                    <a:pt x="49652" y="2509"/>
                    <a:pt x="49719" y="2910"/>
                  </a:cubicBezTo>
                  <a:cubicBezTo>
                    <a:pt x="49794" y="3366"/>
                    <a:pt x="49509" y="3795"/>
                    <a:pt x="49213" y="4193"/>
                  </a:cubicBezTo>
                  <a:cubicBezTo>
                    <a:pt x="49155" y="4270"/>
                    <a:pt x="49097" y="4350"/>
                    <a:pt x="49018" y="4401"/>
                  </a:cubicBezTo>
                  <a:cubicBezTo>
                    <a:pt x="48956" y="4442"/>
                    <a:pt x="48885" y="4463"/>
                    <a:pt x="48810" y="4487"/>
                  </a:cubicBezTo>
                  <a:cubicBezTo>
                    <a:pt x="48729" y="4512"/>
                    <a:pt x="48645" y="4540"/>
                    <a:pt x="48575" y="4592"/>
                  </a:cubicBezTo>
                  <a:cubicBezTo>
                    <a:pt x="48480" y="4662"/>
                    <a:pt x="48422" y="4765"/>
                    <a:pt x="48369" y="4866"/>
                  </a:cubicBezTo>
                  <a:cubicBezTo>
                    <a:pt x="48324" y="4945"/>
                    <a:pt x="48279" y="5029"/>
                    <a:pt x="48215" y="5091"/>
                  </a:cubicBezTo>
                  <a:cubicBezTo>
                    <a:pt x="48069" y="5232"/>
                    <a:pt x="47853" y="5252"/>
                    <a:pt x="47681" y="5252"/>
                  </a:cubicBezTo>
                  <a:cubicBezTo>
                    <a:pt x="47625" y="5252"/>
                    <a:pt x="47570" y="5249"/>
                    <a:pt x="47516" y="5245"/>
                  </a:cubicBezTo>
                  <a:cubicBezTo>
                    <a:pt x="47454" y="5243"/>
                    <a:pt x="47385" y="5237"/>
                    <a:pt x="47351" y="5192"/>
                  </a:cubicBezTo>
                  <a:cubicBezTo>
                    <a:pt x="47317" y="5149"/>
                    <a:pt x="47330" y="5091"/>
                    <a:pt x="47340" y="5027"/>
                  </a:cubicBezTo>
                  <a:cubicBezTo>
                    <a:pt x="47353" y="4969"/>
                    <a:pt x="47364" y="4907"/>
                    <a:pt x="47345" y="4851"/>
                  </a:cubicBezTo>
                  <a:cubicBezTo>
                    <a:pt x="47328" y="4800"/>
                    <a:pt x="47289" y="4763"/>
                    <a:pt x="47253" y="4727"/>
                  </a:cubicBezTo>
                  <a:cubicBezTo>
                    <a:pt x="47227" y="4701"/>
                    <a:pt x="47201" y="4677"/>
                    <a:pt x="47184" y="4650"/>
                  </a:cubicBezTo>
                  <a:cubicBezTo>
                    <a:pt x="47158" y="4602"/>
                    <a:pt x="47154" y="4553"/>
                    <a:pt x="47173" y="4504"/>
                  </a:cubicBezTo>
                  <a:cubicBezTo>
                    <a:pt x="47223" y="4380"/>
                    <a:pt x="47396" y="4275"/>
                    <a:pt x="47535" y="4232"/>
                  </a:cubicBezTo>
                  <a:lnTo>
                    <a:pt x="47617" y="4206"/>
                  </a:lnTo>
                  <a:cubicBezTo>
                    <a:pt x="48007" y="4084"/>
                    <a:pt x="48410" y="3958"/>
                    <a:pt x="48686" y="3655"/>
                  </a:cubicBezTo>
                  <a:cubicBezTo>
                    <a:pt x="48859" y="3463"/>
                    <a:pt x="48947" y="3176"/>
                    <a:pt x="48907" y="2921"/>
                  </a:cubicBezTo>
                  <a:cubicBezTo>
                    <a:pt x="48877" y="2730"/>
                    <a:pt x="48780" y="2578"/>
                    <a:pt x="48630" y="2492"/>
                  </a:cubicBezTo>
                  <a:cubicBezTo>
                    <a:pt x="48540" y="2441"/>
                    <a:pt x="48440" y="2413"/>
                    <a:pt x="48330" y="2413"/>
                  </a:cubicBezTo>
                  <a:cubicBezTo>
                    <a:pt x="48026" y="2413"/>
                    <a:pt x="47715" y="2616"/>
                    <a:pt x="47508" y="2788"/>
                  </a:cubicBezTo>
                  <a:lnTo>
                    <a:pt x="47497" y="2796"/>
                  </a:lnTo>
                  <a:cubicBezTo>
                    <a:pt x="47227" y="3017"/>
                    <a:pt x="46923" y="3268"/>
                    <a:pt x="46595" y="3268"/>
                  </a:cubicBezTo>
                  <a:cubicBezTo>
                    <a:pt x="46552" y="3268"/>
                    <a:pt x="46507" y="3263"/>
                    <a:pt x="46466" y="3253"/>
                  </a:cubicBezTo>
                  <a:cubicBezTo>
                    <a:pt x="46363" y="3231"/>
                    <a:pt x="46271" y="3184"/>
                    <a:pt x="46173" y="3135"/>
                  </a:cubicBezTo>
                  <a:cubicBezTo>
                    <a:pt x="46113" y="3105"/>
                    <a:pt x="46051" y="3073"/>
                    <a:pt x="45986" y="3049"/>
                  </a:cubicBezTo>
                  <a:cubicBezTo>
                    <a:pt x="45770" y="2966"/>
                    <a:pt x="45536" y="2959"/>
                    <a:pt x="45294" y="2959"/>
                  </a:cubicBezTo>
                  <a:lnTo>
                    <a:pt x="45252" y="2959"/>
                  </a:lnTo>
                  <a:cubicBezTo>
                    <a:pt x="44973" y="2959"/>
                    <a:pt x="44684" y="2959"/>
                    <a:pt x="44410" y="3041"/>
                  </a:cubicBezTo>
                  <a:cubicBezTo>
                    <a:pt x="44137" y="3120"/>
                    <a:pt x="43893" y="3276"/>
                    <a:pt x="43658" y="3426"/>
                  </a:cubicBezTo>
                  <a:cubicBezTo>
                    <a:pt x="43565" y="3484"/>
                    <a:pt x="43469" y="3546"/>
                    <a:pt x="43375" y="3600"/>
                  </a:cubicBezTo>
                  <a:cubicBezTo>
                    <a:pt x="42938" y="3853"/>
                    <a:pt x="42430" y="4035"/>
                    <a:pt x="41725" y="4191"/>
                  </a:cubicBezTo>
                  <a:cubicBezTo>
                    <a:pt x="41588" y="4223"/>
                    <a:pt x="41401" y="4264"/>
                    <a:pt x="41305" y="4403"/>
                  </a:cubicBezTo>
                  <a:cubicBezTo>
                    <a:pt x="41262" y="4470"/>
                    <a:pt x="41243" y="4545"/>
                    <a:pt x="41228" y="4630"/>
                  </a:cubicBezTo>
                  <a:cubicBezTo>
                    <a:pt x="41157" y="4984"/>
                    <a:pt x="41114" y="5346"/>
                    <a:pt x="41095" y="5708"/>
                  </a:cubicBezTo>
                  <a:cubicBezTo>
                    <a:pt x="41093" y="5779"/>
                    <a:pt x="41089" y="5869"/>
                    <a:pt x="41035" y="5922"/>
                  </a:cubicBezTo>
                  <a:cubicBezTo>
                    <a:pt x="40997" y="5963"/>
                    <a:pt x="40939" y="5978"/>
                    <a:pt x="40874" y="5991"/>
                  </a:cubicBezTo>
                  <a:cubicBezTo>
                    <a:pt x="40380" y="6098"/>
                    <a:pt x="39874" y="6169"/>
                    <a:pt x="39370" y="6201"/>
                  </a:cubicBezTo>
                  <a:lnTo>
                    <a:pt x="39328" y="6203"/>
                  </a:lnTo>
                  <a:cubicBezTo>
                    <a:pt x="39103" y="6218"/>
                    <a:pt x="38871" y="6231"/>
                    <a:pt x="38668" y="6336"/>
                  </a:cubicBezTo>
                  <a:cubicBezTo>
                    <a:pt x="38612" y="6364"/>
                    <a:pt x="38561" y="6398"/>
                    <a:pt x="38509" y="6432"/>
                  </a:cubicBezTo>
                  <a:cubicBezTo>
                    <a:pt x="38436" y="6479"/>
                    <a:pt x="38366" y="6526"/>
                    <a:pt x="38288" y="6554"/>
                  </a:cubicBezTo>
                  <a:cubicBezTo>
                    <a:pt x="38218" y="6580"/>
                    <a:pt x="38143" y="6593"/>
                    <a:pt x="38055" y="6593"/>
                  </a:cubicBezTo>
                  <a:cubicBezTo>
                    <a:pt x="37935" y="6593"/>
                    <a:pt x="37813" y="6569"/>
                    <a:pt x="37689" y="6546"/>
                  </a:cubicBezTo>
                  <a:cubicBezTo>
                    <a:pt x="37569" y="6520"/>
                    <a:pt x="37434" y="6492"/>
                    <a:pt x="37301" y="6492"/>
                  </a:cubicBezTo>
                  <a:cubicBezTo>
                    <a:pt x="37211" y="6492"/>
                    <a:pt x="37132" y="6505"/>
                    <a:pt x="37059" y="6531"/>
                  </a:cubicBezTo>
                  <a:cubicBezTo>
                    <a:pt x="36939" y="6571"/>
                    <a:pt x="36829" y="6670"/>
                    <a:pt x="36778" y="6786"/>
                  </a:cubicBezTo>
                  <a:cubicBezTo>
                    <a:pt x="36737" y="6876"/>
                    <a:pt x="36735" y="6966"/>
                    <a:pt x="36767" y="7049"/>
                  </a:cubicBezTo>
                  <a:cubicBezTo>
                    <a:pt x="36793" y="7109"/>
                    <a:pt x="36836" y="7163"/>
                    <a:pt x="36879" y="7214"/>
                  </a:cubicBezTo>
                  <a:cubicBezTo>
                    <a:pt x="36941" y="7289"/>
                    <a:pt x="37001" y="7360"/>
                    <a:pt x="36990" y="7445"/>
                  </a:cubicBezTo>
                  <a:cubicBezTo>
                    <a:pt x="36986" y="7473"/>
                    <a:pt x="36975" y="7503"/>
                    <a:pt x="36962" y="7531"/>
                  </a:cubicBezTo>
                  <a:cubicBezTo>
                    <a:pt x="36945" y="7572"/>
                    <a:pt x="36928" y="7613"/>
                    <a:pt x="36928" y="7660"/>
                  </a:cubicBezTo>
                  <a:cubicBezTo>
                    <a:pt x="36932" y="7750"/>
                    <a:pt x="37003" y="7816"/>
                    <a:pt x="37063" y="7863"/>
                  </a:cubicBezTo>
                  <a:cubicBezTo>
                    <a:pt x="37363" y="8101"/>
                    <a:pt x="37736" y="8234"/>
                    <a:pt x="38117" y="8242"/>
                  </a:cubicBezTo>
                  <a:cubicBezTo>
                    <a:pt x="38158" y="8418"/>
                    <a:pt x="38235" y="8896"/>
                    <a:pt x="37929" y="9005"/>
                  </a:cubicBezTo>
                  <a:cubicBezTo>
                    <a:pt x="37896" y="9016"/>
                    <a:pt x="37861" y="9021"/>
                    <a:pt x="37823" y="9021"/>
                  </a:cubicBezTo>
                  <a:cubicBezTo>
                    <a:pt x="37761" y="9021"/>
                    <a:pt x="37692" y="9007"/>
                    <a:pt x="37620" y="8977"/>
                  </a:cubicBezTo>
                  <a:cubicBezTo>
                    <a:pt x="37395" y="8885"/>
                    <a:pt x="37219" y="8699"/>
                    <a:pt x="37050" y="8521"/>
                  </a:cubicBezTo>
                  <a:cubicBezTo>
                    <a:pt x="36864" y="8326"/>
                    <a:pt x="36673" y="8122"/>
                    <a:pt x="36414" y="8037"/>
                  </a:cubicBezTo>
                  <a:cubicBezTo>
                    <a:pt x="36236" y="7977"/>
                    <a:pt x="36041" y="7977"/>
                    <a:pt x="35850" y="7975"/>
                  </a:cubicBezTo>
                  <a:cubicBezTo>
                    <a:pt x="35578" y="7975"/>
                    <a:pt x="35321" y="7975"/>
                    <a:pt x="35130" y="7810"/>
                  </a:cubicBezTo>
                  <a:cubicBezTo>
                    <a:pt x="35122" y="7801"/>
                    <a:pt x="35111" y="7793"/>
                    <a:pt x="35103" y="7784"/>
                  </a:cubicBezTo>
                  <a:cubicBezTo>
                    <a:pt x="35064" y="7748"/>
                    <a:pt x="35021" y="7711"/>
                    <a:pt x="34965" y="7698"/>
                  </a:cubicBezTo>
                  <a:cubicBezTo>
                    <a:pt x="34954" y="7696"/>
                    <a:pt x="34941" y="7695"/>
                    <a:pt x="34929" y="7695"/>
                  </a:cubicBezTo>
                  <a:cubicBezTo>
                    <a:pt x="34877" y="7695"/>
                    <a:pt x="34822" y="7715"/>
                    <a:pt x="34770" y="7739"/>
                  </a:cubicBezTo>
                  <a:lnTo>
                    <a:pt x="34522" y="7855"/>
                  </a:lnTo>
                  <a:cubicBezTo>
                    <a:pt x="34473" y="7876"/>
                    <a:pt x="34426" y="7902"/>
                    <a:pt x="34404" y="7953"/>
                  </a:cubicBezTo>
                  <a:cubicBezTo>
                    <a:pt x="34389" y="7994"/>
                    <a:pt x="34398" y="8041"/>
                    <a:pt x="34426" y="8095"/>
                  </a:cubicBezTo>
                  <a:cubicBezTo>
                    <a:pt x="34516" y="8262"/>
                    <a:pt x="34698" y="8347"/>
                    <a:pt x="34882" y="8416"/>
                  </a:cubicBezTo>
                  <a:lnTo>
                    <a:pt x="34905" y="8425"/>
                  </a:lnTo>
                  <a:cubicBezTo>
                    <a:pt x="35068" y="8487"/>
                    <a:pt x="35235" y="8549"/>
                    <a:pt x="35340" y="8682"/>
                  </a:cubicBezTo>
                  <a:cubicBezTo>
                    <a:pt x="35400" y="8759"/>
                    <a:pt x="35424" y="8874"/>
                    <a:pt x="35400" y="8971"/>
                  </a:cubicBezTo>
                  <a:cubicBezTo>
                    <a:pt x="35388" y="9016"/>
                    <a:pt x="35362" y="9076"/>
                    <a:pt x="35298" y="9110"/>
                  </a:cubicBezTo>
                  <a:lnTo>
                    <a:pt x="34340" y="8635"/>
                  </a:lnTo>
                  <a:cubicBezTo>
                    <a:pt x="34252" y="8592"/>
                    <a:pt x="34147" y="8564"/>
                    <a:pt x="34059" y="8564"/>
                  </a:cubicBezTo>
                  <a:cubicBezTo>
                    <a:pt x="33935" y="8564"/>
                    <a:pt x="33854" y="8617"/>
                    <a:pt x="33834" y="8716"/>
                  </a:cubicBezTo>
                  <a:cubicBezTo>
                    <a:pt x="33815" y="8810"/>
                    <a:pt x="33875" y="8898"/>
                    <a:pt x="33943" y="8975"/>
                  </a:cubicBezTo>
                  <a:cubicBezTo>
                    <a:pt x="34235" y="9318"/>
                    <a:pt x="34563" y="9635"/>
                    <a:pt x="34974" y="9644"/>
                  </a:cubicBezTo>
                  <a:cubicBezTo>
                    <a:pt x="34961" y="9674"/>
                    <a:pt x="34963" y="9708"/>
                    <a:pt x="34976" y="9742"/>
                  </a:cubicBezTo>
                  <a:cubicBezTo>
                    <a:pt x="35017" y="9843"/>
                    <a:pt x="35165" y="9926"/>
                    <a:pt x="35285" y="9946"/>
                  </a:cubicBezTo>
                  <a:cubicBezTo>
                    <a:pt x="35398" y="9965"/>
                    <a:pt x="35533" y="10025"/>
                    <a:pt x="35574" y="10102"/>
                  </a:cubicBezTo>
                  <a:cubicBezTo>
                    <a:pt x="35589" y="10126"/>
                    <a:pt x="35591" y="10151"/>
                    <a:pt x="35583" y="10177"/>
                  </a:cubicBezTo>
                  <a:cubicBezTo>
                    <a:pt x="35068" y="10160"/>
                    <a:pt x="34558" y="9924"/>
                    <a:pt x="34250" y="9558"/>
                  </a:cubicBezTo>
                  <a:lnTo>
                    <a:pt x="34239" y="9547"/>
                  </a:lnTo>
                  <a:lnTo>
                    <a:pt x="34224" y="9549"/>
                  </a:lnTo>
                  <a:cubicBezTo>
                    <a:pt x="34114" y="9568"/>
                    <a:pt x="33989" y="9585"/>
                    <a:pt x="33871" y="9585"/>
                  </a:cubicBezTo>
                  <a:cubicBezTo>
                    <a:pt x="33810" y="9585"/>
                    <a:pt x="33751" y="9580"/>
                    <a:pt x="33697" y="9569"/>
                  </a:cubicBezTo>
                  <a:cubicBezTo>
                    <a:pt x="33545" y="9537"/>
                    <a:pt x="33371" y="9425"/>
                    <a:pt x="33335" y="9252"/>
                  </a:cubicBezTo>
                  <a:cubicBezTo>
                    <a:pt x="33318" y="9174"/>
                    <a:pt x="33329" y="9095"/>
                    <a:pt x="33339" y="9009"/>
                  </a:cubicBezTo>
                  <a:cubicBezTo>
                    <a:pt x="33346" y="8971"/>
                    <a:pt x="33352" y="8928"/>
                    <a:pt x="33354" y="8887"/>
                  </a:cubicBezTo>
                  <a:cubicBezTo>
                    <a:pt x="33361" y="8772"/>
                    <a:pt x="33329" y="8626"/>
                    <a:pt x="33219" y="8562"/>
                  </a:cubicBezTo>
                  <a:cubicBezTo>
                    <a:pt x="33399" y="8347"/>
                    <a:pt x="33558" y="8112"/>
                    <a:pt x="33541" y="7846"/>
                  </a:cubicBezTo>
                  <a:cubicBezTo>
                    <a:pt x="33526" y="7625"/>
                    <a:pt x="33314" y="7415"/>
                    <a:pt x="33104" y="7415"/>
                  </a:cubicBezTo>
                  <a:cubicBezTo>
                    <a:pt x="33039" y="7415"/>
                    <a:pt x="32982" y="7435"/>
                    <a:pt x="32930" y="7471"/>
                  </a:cubicBezTo>
                  <a:lnTo>
                    <a:pt x="32917" y="7482"/>
                  </a:lnTo>
                  <a:lnTo>
                    <a:pt x="33007" y="8056"/>
                  </a:lnTo>
                  <a:cubicBezTo>
                    <a:pt x="33016" y="8110"/>
                    <a:pt x="33024" y="8172"/>
                    <a:pt x="33012" y="8225"/>
                  </a:cubicBezTo>
                  <a:cubicBezTo>
                    <a:pt x="32988" y="8322"/>
                    <a:pt x="32902" y="8388"/>
                    <a:pt x="32808" y="8452"/>
                  </a:cubicBezTo>
                  <a:lnTo>
                    <a:pt x="31951" y="9050"/>
                  </a:lnTo>
                  <a:cubicBezTo>
                    <a:pt x="31859" y="9114"/>
                    <a:pt x="31754" y="9222"/>
                    <a:pt x="31739" y="9329"/>
                  </a:cubicBezTo>
                  <a:cubicBezTo>
                    <a:pt x="31730" y="9378"/>
                    <a:pt x="31741" y="9423"/>
                    <a:pt x="31771" y="9462"/>
                  </a:cubicBezTo>
                  <a:cubicBezTo>
                    <a:pt x="31805" y="9507"/>
                    <a:pt x="31855" y="9528"/>
                    <a:pt x="31904" y="9549"/>
                  </a:cubicBezTo>
                  <a:cubicBezTo>
                    <a:pt x="31945" y="9567"/>
                    <a:pt x="31983" y="9582"/>
                    <a:pt x="32009" y="9611"/>
                  </a:cubicBezTo>
                  <a:cubicBezTo>
                    <a:pt x="32045" y="9650"/>
                    <a:pt x="32054" y="9706"/>
                    <a:pt x="32065" y="9764"/>
                  </a:cubicBezTo>
                  <a:cubicBezTo>
                    <a:pt x="32073" y="9813"/>
                    <a:pt x="32082" y="9866"/>
                    <a:pt x="32110" y="9911"/>
                  </a:cubicBezTo>
                  <a:cubicBezTo>
                    <a:pt x="32146" y="9978"/>
                    <a:pt x="32210" y="10014"/>
                    <a:pt x="32272" y="10053"/>
                  </a:cubicBezTo>
                  <a:cubicBezTo>
                    <a:pt x="32294" y="10066"/>
                    <a:pt x="32313" y="10076"/>
                    <a:pt x="32332" y="10089"/>
                  </a:cubicBezTo>
                  <a:cubicBezTo>
                    <a:pt x="32512" y="10211"/>
                    <a:pt x="32607" y="10445"/>
                    <a:pt x="32562" y="10655"/>
                  </a:cubicBezTo>
                  <a:cubicBezTo>
                    <a:pt x="32519" y="10867"/>
                    <a:pt x="32339" y="11043"/>
                    <a:pt x="32127" y="11083"/>
                  </a:cubicBezTo>
                  <a:lnTo>
                    <a:pt x="32105" y="11088"/>
                  </a:lnTo>
                  <a:lnTo>
                    <a:pt x="32176" y="12703"/>
                  </a:lnTo>
                  <a:lnTo>
                    <a:pt x="32217" y="12677"/>
                  </a:lnTo>
                  <a:cubicBezTo>
                    <a:pt x="32621" y="12407"/>
                    <a:pt x="33116" y="12260"/>
                    <a:pt x="33604" y="12260"/>
                  </a:cubicBezTo>
                  <a:cubicBezTo>
                    <a:pt x="33670" y="12260"/>
                    <a:pt x="33735" y="12263"/>
                    <a:pt x="33800" y="12268"/>
                  </a:cubicBezTo>
                  <a:cubicBezTo>
                    <a:pt x="33881" y="12275"/>
                    <a:pt x="33967" y="12287"/>
                    <a:pt x="34033" y="12330"/>
                  </a:cubicBezTo>
                  <a:cubicBezTo>
                    <a:pt x="34083" y="12362"/>
                    <a:pt x="34119" y="12407"/>
                    <a:pt x="34158" y="12455"/>
                  </a:cubicBezTo>
                  <a:cubicBezTo>
                    <a:pt x="34179" y="12480"/>
                    <a:pt x="34201" y="12508"/>
                    <a:pt x="34224" y="12532"/>
                  </a:cubicBezTo>
                  <a:cubicBezTo>
                    <a:pt x="34316" y="12628"/>
                    <a:pt x="34436" y="12686"/>
                    <a:pt x="34554" y="12744"/>
                  </a:cubicBezTo>
                  <a:cubicBezTo>
                    <a:pt x="34618" y="12776"/>
                    <a:pt x="34687" y="12808"/>
                    <a:pt x="34747" y="12847"/>
                  </a:cubicBezTo>
                  <a:cubicBezTo>
                    <a:pt x="34916" y="12956"/>
                    <a:pt x="35040" y="13162"/>
                    <a:pt x="34955" y="13320"/>
                  </a:cubicBezTo>
                  <a:cubicBezTo>
                    <a:pt x="34933" y="13357"/>
                    <a:pt x="34901" y="13389"/>
                    <a:pt x="34869" y="13423"/>
                  </a:cubicBezTo>
                  <a:cubicBezTo>
                    <a:pt x="34848" y="13444"/>
                    <a:pt x="34824" y="13468"/>
                    <a:pt x="34805" y="13494"/>
                  </a:cubicBezTo>
                  <a:cubicBezTo>
                    <a:pt x="34648" y="13693"/>
                    <a:pt x="34713" y="13986"/>
                    <a:pt x="34850" y="14164"/>
                  </a:cubicBezTo>
                  <a:cubicBezTo>
                    <a:pt x="34995" y="14349"/>
                    <a:pt x="35216" y="14456"/>
                    <a:pt x="35433" y="14543"/>
                  </a:cubicBezTo>
                  <a:cubicBezTo>
                    <a:pt x="35499" y="14571"/>
                    <a:pt x="35557" y="14597"/>
                    <a:pt x="35578" y="14651"/>
                  </a:cubicBezTo>
                  <a:cubicBezTo>
                    <a:pt x="35591" y="14676"/>
                    <a:pt x="35591" y="14706"/>
                    <a:pt x="35578" y="14738"/>
                  </a:cubicBezTo>
                  <a:cubicBezTo>
                    <a:pt x="35557" y="14792"/>
                    <a:pt x="35501" y="14843"/>
                    <a:pt x="35435" y="14871"/>
                  </a:cubicBezTo>
                  <a:cubicBezTo>
                    <a:pt x="35368" y="14901"/>
                    <a:pt x="35298" y="14914"/>
                    <a:pt x="35225" y="14914"/>
                  </a:cubicBezTo>
                  <a:cubicBezTo>
                    <a:pt x="34959" y="14914"/>
                    <a:pt x="34678" y="14730"/>
                    <a:pt x="34543" y="14466"/>
                  </a:cubicBezTo>
                  <a:cubicBezTo>
                    <a:pt x="34372" y="14136"/>
                    <a:pt x="34389" y="13734"/>
                    <a:pt x="34428" y="13384"/>
                  </a:cubicBezTo>
                  <a:cubicBezTo>
                    <a:pt x="34447" y="13226"/>
                    <a:pt x="34453" y="13074"/>
                    <a:pt x="34357" y="12967"/>
                  </a:cubicBezTo>
                  <a:lnTo>
                    <a:pt x="34351" y="12960"/>
                  </a:lnTo>
                  <a:lnTo>
                    <a:pt x="33528" y="12797"/>
                  </a:lnTo>
                  <a:cubicBezTo>
                    <a:pt x="33421" y="12776"/>
                    <a:pt x="33301" y="12752"/>
                    <a:pt x="33183" y="12752"/>
                  </a:cubicBezTo>
                  <a:cubicBezTo>
                    <a:pt x="33119" y="12752"/>
                    <a:pt x="33061" y="12759"/>
                    <a:pt x="33005" y="12774"/>
                  </a:cubicBezTo>
                  <a:cubicBezTo>
                    <a:pt x="32838" y="12817"/>
                    <a:pt x="32662" y="12964"/>
                    <a:pt x="32667" y="13157"/>
                  </a:cubicBezTo>
                  <a:cubicBezTo>
                    <a:pt x="32669" y="13264"/>
                    <a:pt x="32724" y="13357"/>
                    <a:pt x="32778" y="13447"/>
                  </a:cubicBezTo>
                  <a:cubicBezTo>
                    <a:pt x="32806" y="13496"/>
                    <a:pt x="32838" y="13547"/>
                    <a:pt x="32857" y="13601"/>
                  </a:cubicBezTo>
                  <a:cubicBezTo>
                    <a:pt x="32960" y="13866"/>
                    <a:pt x="32810" y="14162"/>
                    <a:pt x="32662" y="14417"/>
                  </a:cubicBezTo>
                  <a:lnTo>
                    <a:pt x="32497" y="14704"/>
                  </a:lnTo>
                  <a:cubicBezTo>
                    <a:pt x="32337" y="14976"/>
                    <a:pt x="32157" y="15287"/>
                    <a:pt x="31878" y="15475"/>
                  </a:cubicBezTo>
                  <a:cubicBezTo>
                    <a:pt x="31820" y="15514"/>
                    <a:pt x="31758" y="15548"/>
                    <a:pt x="31698" y="15580"/>
                  </a:cubicBezTo>
                  <a:cubicBezTo>
                    <a:pt x="31572" y="15651"/>
                    <a:pt x="31441" y="15722"/>
                    <a:pt x="31349" y="15838"/>
                  </a:cubicBezTo>
                  <a:cubicBezTo>
                    <a:pt x="31317" y="15878"/>
                    <a:pt x="31289" y="15923"/>
                    <a:pt x="31261" y="15968"/>
                  </a:cubicBezTo>
                  <a:cubicBezTo>
                    <a:pt x="31203" y="16062"/>
                    <a:pt x="31150" y="16150"/>
                    <a:pt x="31058" y="16187"/>
                  </a:cubicBezTo>
                  <a:cubicBezTo>
                    <a:pt x="31033" y="16197"/>
                    <a:pt x="31006" y="16201"/>
                    <a:pt x="30979" y="16201"/>
                  </a:cubicBezTo>
                  <a:cubicBezTo>
                    <a:pt x="30876" y="16201"/>
                    <a:pt x="30764" y="16135"/>
                    <a:pt x="30700" y="16035"/>
                  </a:cubicBezTo>
                  <a:cubicBezTo>
                    <a:pt x="30620" y="15906"/>
                    <a:pt x="30606" y="15748"/>
                    <a:pt x="30593" y="15606"/>
                  </a:cubicBezTo>
                  <a:cubicBezTo>
                    <a:pt x="30584" y="15525"/>
                    <a:pt x="30576" y="15433"/>
                    <a:pt x="30608" y="15355"/>
                  </a:cubicBezTo>
                  <a:cubicBezTo>
                    <a:pt x="30633" y="15289"/>
                    <a:pt x="30685" y="15238"/>
                    <a:pt x="30740" y="15184"/>
                  </a:cubicBezTo>
                  <a:cubicBezTo>
                    <a:pt x="30764" y="15161"/>
                    <a:pt x="30788" y="15137"/>
                    <a:pt x="30811" y="15111"/>
                  </a:cubicBezTo>
                  <a:cubicBezTo>
                    <a:pt x="30905" y="15002"/>
                    <a:pt x="30963" y="14867"/>
                    <a:pt x="31017" y="14734"/>
                  </a:cubicBezTo>
                  <a:cubicBezTo>
                    <a:pt x="31028" y="14708"/>
                    <a:pt x="31040" y="14681"/>
                    <a:pt x="31051" y="14655"/>
                  </a:cubicBezTo>
                  <a:cubicBezTo>
                    <a:pt x="31227" y="14244"/>
                    <a:pt x="31497" y="13871"/>
                    <a:pt x="31831" y="13575"/>
                  </a:cubicBezTo>
                  <a:lnTo>
                    <a:pt x="31837" y="13569"/>
                  </a:lnTo>
                  <a:cubicBezTo>
                    <a:pt x="31906" y="13509"/>
                    <a:pt x="31985" y="13438"/>
                    <a:pt x="32002" y="13342"/>
                  </a:cubicBezTo>
                  <a:cubicBezTo>
                    <a:pt x="32035" y="13166"/>
                    <a:pt x="31876" y="13063"/>
                    <a:pt x="31724" y="12962"/>
                  </a:cubicBezTo>
                  <a:cubicBezTo>
                    <a:pt x="31677" y="12930"/>
                    <a:pt x="31627" y="12898"/>
                    <a:pt x="31587" y="12866"/>
                  </a:cubicBezTo>
                  <a:cubicBezTo>
                    <a:pt x="31366" y="12686"/>
                    <a:pt x="31325" y="12371"/>
                    <a:pt x="31302" y="12065"/>
                  </a:cubicBezTo>
                  <a:cubicBezTo>
                    <a:pt x="31265" y="11580"/>
                    <a:pt x="31253" y="11120"/>
                    <a:pt x="31503" y="10771"/>
                  </a:cubicBezTo>
                  <a:cubicBezTo>
                    <a:pt x="31516" y="10753"/>
                    <a:pt x="31531" y="10734"/>
                    <a:pt x="31544" y="10717"/>
                  </a:cubicBezTo>
                  <a:cubicBezTo>
                    <a:pt x="31602" y="10644"/>
                    <a:pt x="31657" y="10569"/>
                    <a:pt x="31675" y="10477"/>
                  </a:cubicBezTo>
                  <a:cubicBezTo>
                    <a:pt x="31690" y="10391"/>
                    <a:pt x="31664" y="10306"/>
                    <a:pt x="31640" y="10241"/>
                  </a:cubicBezTo>
                  <a:cubicBezTo>
                    <a:pt x="31507" y="9871"/>
                    <a:pt x="31197" y="9564"/>
                    <a:pt x="30824" y="9438"/>
                  </a:cubicBezTo>
                  <a:cubicBezTo>
                    <a:pt x="30895" y="9102"/>
                    <a:pt x="31096" y="8802"/>
                    <a:pt x="31379" y="8609"/>
                  </a:cubicBezTo>
                  <a:lnTo>
                    <a:pt x="31400" y="8594"/>
                  </a:lnTo>
                  <a:lnTo>
                    <a:pt x="31388" y="8572"/>
                  </a:lnTo>
                  <a:cubicBezTo>
                    <a:pt x="31302" y="8427"/>
                    <a:pt x="31381" y="8253"/>
                    <a:pt x="31467" y="8069"/>
                  </a:cubicBezTo>
                  <a:cubicBezTo>
                    <a:pt x="31557" y="7876"/>
                    <a:pt x="31651" y="7675"/>
                    <a:pt x="31520" y="7514"/>
                  </a:cubicBezTo>
                  <a:cubicBezTo>
                    <a:pt x="31471" y="7452"/>
                    <a:pt x="31400" y="7415"/>
                    <a:pt x="31330" y="7385"/>
                  </a:cubicBezTo>
                  <a:cubicBezTo>
                    <a:pt x="31071" y="7275"/>
                    <a:pt x="30784" y="7217"/>
                    <a:pt x="30498" y="7217"/>
                  </a:cubicBezTo>
                  <a:cubicBezTo>
                    <a:pt x="30320" y="7217"/>
                    <a:pt x="30143" y="7240"/>
                    <a:pt x="29973" y="7285"/>
                  </a:cubicBezTo>
                  <a:cubicBezTo>
                    <a:pt x="29909" y="7302"/>
                    <a:pt x="29843" y="7323"/>
                    <a:pt x="29787" y="7364"/>
                  </a:cubicBezTo>
                  <a:cubicBezTo>
                    <a:pt x="29669" y="7454"/>
                    <a:pt x="29633" y="7608"/>
                    <a:pt x="29603" y="7733"/>
                  </a:cubicBezTo>
                  <a:cubicBezTo>
                    <a:pt x="29524" y="8058"/>
                    <a:pt x="29429" y="8401"/>
                    <a:pt x="29228" y="8686"/>
                  </a:cubicBezTo>
                  <a:cubicBezTo>
                    <a:pt x="29059" y="8924"/>
                    <a:pt x="28823" y="9104"/>
                    <a:pt x="28596" y="9282"/>
                  </a:cubicBezTo>
                  <a:lnTo>
                    <a:pt x="27805" y="9894"/>
                  </a:lnTo>
                  <a:cubicBezTo>
                    <a:pt x="27687" y="9984"/>
                    <a:pt x="27542" y="10098"/>
                    <a:pt x="27490" y="10263"/>
                  </a:cubicBezTo>
                  <a:cubicBezTo>
                    <a:pt x="27443" y="10404"/>
                    <a:pt x="27477" y="10552"/>
                    <a:pt x="27507" y="10696"/>
                  </a:cubicBezTo>
                  <a:cubicBezTo>
                    <a:pt x="27520" y="10745"/>
                    <a:pt x="27531" y="10796"/>
                    <a:pt x="27540" y="10848"/>
                  </a:cubicBezTo>
                  <a:cubicBezTo>
                    <a:pt x="27563" y="11011"/>
                    <a:pt x="27518" y="11257"/>
                    <a:pt x="27336" y="11291"/>
                  </a:cubicBezTo>
                  <a:lnTo>
                    <a:pt x="27327" y="11293"/>
                  </a:lnTo>
                  <a:lnTo>
                    <a:pt x="27321" y="11302"/>
                  </a:lnTo>
                  <a:cubicBezTo>
                    <a:pt x="27274" y="11362"/>
                    <a:pt x="27265" y="11433"/>
                    <a:pt x="27295" y="11505"/>
                  </a:cubicBezTo>
                  <a:cubicBezTo>
                    <a:pt x="27347" y="11630"/>
                    <a:pt x="27510" y="11743"/>
                    <a:pt x="27666" y="11765"/>
                  </a:cubicBezTo>
                  <a:cubicBezTo>
                    <a:pt x="27702" y="11771"/>
                    <a:pt x="27741" y="11773"/>
                    <a:pt x="27777" y="11778"/>
                  </a:cubicBezTo>
                  <a:cubicBezTo>
                    <a:pt x="27962" y="11797"/>
                    <a:pt x="28150" y="11816"/>
                    <a:pt x="28232" y="11960"/>
                  </a:cubicBezTo>
                  <a:cubicBezTo>
                    <a:pt x="28268" y="12026"/>
                    <a:pt x="28272" y="12103"/>
                    <a:pt x="28277" y="12185"/>
                  </a:cubicBezTo>
                  <a:cubicBezTo>
                    <a:pt x="28279" y="12230"/>
                    <a:pt x="28281" y="12277"/>
                    <a:pt x="28289" y="12322"/>
                  </a:cubicBezTo>
                  <a:cubicBezTo>
                    <a:pt x="28309" y="12435"/>
                    <a:pt x="28405" y="12557"/>
                    <a:pt x="28517" y="12557"/>
                  </a:cubicBezTo>
                  <a:cubicBezTo>
                    <a:pt x="28532" y="12557"/>
                    <a:pt x="28544" y="12555"/>
                    <a:pt x="28559" y="12551"/>
                  </a:cubicBezTo>
                  <a:cubicBezTo>
                    <a:pt x="28679" y="12716"/>
                    <a:pt x="28793" y="12889"/>
                    <a:pt x="28902" y="13065"/>
                  </a:cubicBezTo>
                  <a:cubicBezTo>
                    <a:pt x="28821" y="13091"/>
                    <a:pt x="28748" y="13149"/>
                    <a:pt x="28701" y="13232"/>
                  </a:cubicBezTo>
                  <a:cubicBezTo>
                    <a:pt x="28652" y="13316"/>
                    <a:pt x="28637" y="13410"/>
                    <a:pt x="28656" y="13496"/>
                  </a:cubicBezTo>
                  <a:cubicBezTo>
                    <a:pt x="28644" y="13497"/>
                    <a:pt x="28632" y="13497"/>
                    <a:pt x="28619" y="13497"/>
                  </a:cubicBezTo>
                  <a:cubicBezTo>
                    <a:pt x="28418" y="13497"/>
                    <a:pt x="28224" y="13351"/>
                    <a:pt x="28054" y="13222"/>
                  </a:cubicBezTo>
                  <a:lnTo>
                    <a:pt x="28037" y="13207"/>
                  </a:lnTo>
                  <a:cubicBezTo>
                    <a:pt x="27574" y="12855"/>
                    <a:pt x="27053" y="12583"/>
                    <a:pt x="26548" y="12317"/>
                  </a:cubicBezTo>
                  <a:cubicBezTo>
                    <a:pt x="26327" y="12204"/>
                    <a:pt x="26100" y="12084"/>
                    <a:pt x="25853" y="12013"/>
                  </a:cubicBezTo>
                  <a:cubicBezTo>
                    <a:pt x="25644" y="11951"/>
                    <a:pt x="25410" y="11923"/>
                    <a:pt x="25123" y="11923"/>
                  </a:cubicBezTo>
                  <a:cubicBezTo>
                    <a:pt x="25022" y="11923"/>
                    <a:pt x="24911" y="11928"/>
                    <a:pt x="24776" y="11934"/>
                  </a:cubicBezTo>
                  <a:cubicBezTo>
                    <a:pt x="24729" y="11938"/>
                    <a:pt x="24679" y="11940"/>
                    <a:pt x="24628" y="11940"/>
                  </a:cubicBezTo>
                  <a:cubicBezTo>
                    <a:pt x="24424" y="11940"/>
                    <a:pt x="24298" y="11898"/>
                    <a:pt x="24214" y="11805"/>
                  </a:cubicBezTo>
                  <a:cubicBezTo>
                    <a:pt x="24193" y="11780"/>
                    <a:pt x="24176" y="11752"/>
                    <a:pt x="24157" y="11722"/>
                  </a:cubicBezTo>
                  <a:cubicBezTo>
                    <a:pt x="24131" y="11681"/>
                    <a:pt x="24103" y="11638"/>
                    <a:pt x="24067" y="11604"/>
                  </a:cubicBezTo>
                  <a:cubicBezTo>
                    <a:pt x="23979" y="11527"/>
                    <a:pt x="23863" y="11518"/>
                    <a:pt x="23760" y="11518"/>
                  </a:cubicBezTo>
                  <a:lnTo>
                    <a:pt x="23675" y="11518"/>
                  </a:lnTo>
                  <a:cubicBezTo>
                    <a:pt x="23647" y="11520"/>
                    <a:pt x="23619" y="11520"/>
                    <a:pt x="23593" y="11520"/>
                  </a:cubicBezTo>
                  <a:lnTo>
                    <a:pt x="23578" y="11520"/>
                  </a:lnTo>
                  <a:cubicBezTo>
                    <a:pt x="23340" y="11518"/>
                    <a:pt x="23092" y="11428"/>
                    <a:pt x="22796" y="11235"/>
                  </a:cubicBezTo>
                  <a:lnTo>
                    <a:pt x="22715" y="11182"/>
                  </a:lnTo>
                  <a:cubicBezTo>
                    <a:pt x="22458" y="11015"/>
                    <a:pt x="22168" y="10824"/>
                    <a:pt x="21881" y="10824"/>
                  </a:cubicBezTo>
                  <a:cubicBezTo>
                    <a:pt x="21798" y="10824"/>
                    <a:pt x="21716" y="10841"/>
                    <a:pt x="21641" y="10873"/>
                  </a:cubicBezTo>
                  <a:lnTo>
                    <a:pt x="21626" y="10880"/>
                  </a:lnTo>
                  <a:lnTo>
                    <a:pt x="21626" y="10897"/>
                  </a:lnTo>
                  <a:cubicBezTo>
                    <a:pt x="21622" y="11163"/>
                    <a:pt x="21836" y="11373"/>
                    <a:pt x="22051" y="11463"/>
                  </a:cubicBezTo>
                  <a:cubicBezTo>
                    <a:pt x="22269" y="11555"/>
                    <a:pt x="22515" y="11561"/>
                    <a:pt x="22736" y="11561"/>
                  </a:cubicBezTo>
                  <a:cubicBezTo>
                    <a:pt x="22713" y="11718"/>
                    <a:pt x="22751" y="11891"/>
                    <a:pt x="22852" y="12090"/>
                  </a:cubicBezTo>
                  <a:cubicBezTo>
                    <a:pt x="22935" y="12253"/>
                    <a:pt x="23043" y="12405"/>
                    <a:pt x="23169" y="12538"/>
                  </a:cubicBezTo>
                  <a:cubicBezTo>
                    <a:pt x="23227" y="12598"/>
                    <a:pt x="23291" y="12656"/>
                    <a:pt x="23355" y="12716"/>
                  </a:cubicBezTo>
                  <a:cubicBezTo>
                    <a:pt x="23150" y="12900"/>
                    <a:pt x="22890" y="13029"/>
                    <a:pt x="22620" y="13082"/>
                  </a:cubicBezTo>
                  <a:lnTo>
                    <a:pt x="22597" y="13087"/>
                  </a:lnTo>
                  <a:lnTo>
                    <a:pt x="22603" y="13509"/>
                  </a:lnTo>
                  <a:cubicBezTo>
                    <a:pt x="22575" y="13522"/>
                    <a:pt x="22543" y="13526"/>
                    <a:pt x="22511" y="13526"/>
                  </a:cubicBezTo>
                  <a:cubicBezTo>
                    <a:pt x="22404" y="13526"/>
                    <a:pt x="22293" y="13457"/>
                    <a:pt x="22175" y="13382"/>
                  </a:cubicBezTo>
                  <a:cubicBezTo>
                    <a:pt x="22057" y="13309"/>
                    <a:pt x="21935" y="13232"/>
                    <a:pt x="21804" y="13222"/>
                  </a:cubicBezTo>
                  <a:lnTo>
                    <a:pt x="22173" y="12881"/>
                  </a:lnTo>
                  <a:lnTo>
                    <a:pt x="22168" y="12864"/>
                  </a:lnTo>
                  <a:cubicBezTo>
                    <a:pt x="22119" y="12675"/>
                    <a:pt x="21913" y="12575"/>
                    <a:pt x="21729" y="12572"/>
                  </a:cubicBezTo>
                  <a:cubicBezTo>
                    <a:pt x="21643" y="12572"/>
                    <a:pt x="21573" y="12598"/>
                    <a:pt x="21504" y="12622"/>
                  </a:cubicBezTo>
                  <a:cubicBezTo>
                    <a:pt x="21438" y="12644"/>
                    <a:pt x="21376" y="12666"/>
                    <a:pt x="21302" y="12666"/>
                  </a:cubicBezTo>
                  <a:cubicBezTo>
                    <a:pt x="21292" y="12666"/>
                    <a:pt x="21283" y="12665"/>
                    <a:pt x="21273" y="12665"/>
                  </a:cubicBezTo>
                  <a:cubicBezTo>
                    <a:pt x="21267" y="12664"/>
                    <a:pt x="21261" y="12664"/>
                    <a:pt x="21255" y="12664"/>
                  </a:cubicBezTo>
                  <a:cubicBezTo>
                    <a:pt x="21131" y="12664"/>
                    <a:pt x="21061" y="12811"/>
                    <a:pt x="21026" y="12883"/>
                  </a:cubicBezTo>
                  <a:cubicBezTo>
                    <a:pt x="20990" y="12960"/>
                    <a:pt x="20922" y="13036"/>
                    <a:pt x="20857" y="13036"/>
                  </a:cubicBezTo>
                  <a:cubicBezTo>
                    <a:pt x="20845" y="13036"/>
                    <a:pt x="20834" y="13034"/>
                    <a:pt x="20823" y="13029"/>
                  </a:cubicBezTo>
                  <a:lnTo>
                    <a:pt x="20726" y="12986"/>
                  </a:lnTo>
                  <a:lnTo>
                    <a:pt x="20726" y="12986"/>
                  </a:lnTo>
                  <a:lnTo>
                    <a:pt x="20791" y="13069"/>
                  </a:lnTo>
                  <a:cubicBezTo>
                    <a:pt x="20829" y="13119"/>
                    <a:pt x="20819" y="13177"/>
                    <a:pt x="20808" y="13204"/>
                  </a:cubicBezTo>
                  <a:cubicBezTo>
                    <a:pt x="20784" y="13273"/>
                    <a:pt x="20722" y="13331"/>
                    <a:pt x="20658" y="13348"/>
                  </a:cubicBezTo>
                  <a:cubicBezTo>
                    <a:pt x="20636" y="13353"/>
                    <a:pt x="20614" y="13356"/>
                    <a:pt x="20590" y="13356"/>
                  </a:cubicBezTo>
                  <a:cubicBezTo>
                    <a:pt x="20501" y="13356"/>
                    <a:pt x="20400" y="13317"/>
                    <a:pt x="20289" y="13241"/>
                  </a:cubicBezTo>
                  <a:cubicBezTo>
                    <a:pt x="20259" y="13222"/>
                    <a:pt x="20232" y="13200"/>
                    <a:pt x="20204" y="13179"/>
                  </a:cubicBezTo>
                  <a:cubicBezTo>
                    <a:pt x="20120" y="13117"/>
                    <a:pt x="20032" y="13052"/>
                    <a:pt x="19929" y="13016"/>
                  </a:cubicBezTo>
                  <a:cubicBezTo>
                    <a:pt x="19880" y="13001"/>
                    <a:pt x="19829" y="12992"/>
                    <a:pt x="19775" y="12992"/>
                  </a:cubicBezTo>
                  <a:cubicBezTo>
                    <a:pt x="19561" y="12992"/>
                    <a:pt x="19360" y="13123"/>
                    <a:pt x="19280" y="13312"/>
                  </a:cubicBezTo>
                  <a:lnTo>
                    <a:pt x="19274" y="13329"/>
                  </a:lnTo>
                  <a:cubicBezTo>
                    <a:pt x="19263" y="13354"/>
                    <a:pt x="19255" y="13376"/>
                    <a:pt x="19240" y="13393"/>
                  </a:cubicBezTo>
                  <a:cubicBezTo>
                    <a:pt x="19220" y="13414"/>
                    <a:pt x="19192" y="13429"/>
                    <a:pt x="19162" y="13444"/>
                  </a:cubicBezTo>
                  <a:cubicBezTo>
                    <a:pt x="19122" y="13464"/>
                    <a:pt x="19081" y="13483"/>
                    <a:pt x="19057" y="13524"/>
                  </a:cubicBezTo>
                  <a:cubicBezTo>
                    <a:pt x="19030" y="13567"/>
                    <a:pt x="19032" y="13620"/>
                    <a:pt x="19034" y="13665"/>
                  </a:cubicBezTo>
                  <a:cubicBezTo>
                    <a:pt x="19034" y="13716"/>
                    <a:pt x="19036" y="13759"/>
                    <a:pt x="19008" y="13783"/>
                  </a:cubicBezTo>
                  <a:cubicBezTo>
                    <a:pt x="18989" y="13800"/>
                    <a:pt x="18963" y="13804"/>
                    <a:pt x="18931" y="13809"/>
                  </a:cubicBezTo>
                  <a:cubicBezTo>
                    <a:pt x="18818" y="13828"/>
                    <a:pt x="18698" y="13843"/>
                    <a:pt x="18584" y="13843"/>
                  </a:cubicBezTo>
                  <a:cubicBezTo>
                    <a:pt x="18413" y="13843"/>
                    <a:pt x="18278" y="13806"/>
                    <a:pt x="18175" y="13731"/>
                  </a:cubicBezTo>
                  <a:cubicBezTo>
                    <a:pt x="18186" y="13678"/>
                    <a:pt x="18173" y="13618"/>
                    <a:pt x="18136" y="13567"/>
                  </a:cubicBezTo>
                  <a:cubicBezTo>
                    <a:pt x="18093" y="13511"/>
                    <a:pt x="18033" y="13477"/>
                    <a:pt x="17969" y="13477"/>
                  </a:cubicBezTo>
                  <a:cubicBezTo>
                    <a:pt x="17961" y="13462"/>
                    <a:pt x="17958" y="13444"/>
                    <a:pt x="17963" y="13423"/>
                  </a:cubicBezTo>
                  <a:cubicBezTo>
                    <a:pt x="17973" y="13380"/>
                    <a:pt x="18016" y="13337"/>
                    <a:pt x="18061" y="13320"/>
                  </a:cubicBezTo>
                  <a:cubicBezTo>
                    <a:pt x="18098" y="13307"/>
                    <a:pt x="18136" y="13303"/>
                    <a:pt x="18179" y="13297"/>
                  </a:cubicBezTo>
                  <a:cubicBezTo>
                    <a:pt x="18228" y="13290"/>
                    <a:pt x="18278" y="13284"/>
                    <a:pt x="18325" y="13264"/>
                  </a:cubicBezTo>
                  <a:cubicBezTo>
                    <a:pt x="18440" y="13215"/>
                    <a:pt x="18518" y="13087"/>
                    <a:pt x="18524" y="12937"/>
                  </a:cubicBezTo>
                  <a:cubicBezTo>
                    <a:pt x="18530" y="12804"/>
                    <a:pt x="18485" y="12675"/>
                    <a:pt x="18447" y="12562"/>
                  </a:cubicBezTo>
                  <a:cubicBezTo>
                    <a:pt x="18436" y="12530"/>
                    <a:pt x="18421" y="12480"/>
                    <a:pt x="18378" y="12459"/>
                  </a:cubicBezTo>
                  <a:cubicBezTo>
                    <a:pt x="18361" y="12450"/>
                    <a:pt x="18346" y="12446"/>
                    <a:pt x="18331" y="12446"/>
                  </a:cubicBezTo>
                  <a:cubicBezTo>
                    <a:pt x="18271" y="12446"/>
                    <a:pt x="18230" y="12504"/>
                    <a:pt x="18190" y="12560"/>
                  </a:cubicBezTo>
                  <a:cubicBezTo>
                    <a:pt x="18166" y="12592"/>
                    <a:pt x="18143" y="12624"/>
                    <a:pt x="18117" y="12645"/>
                  </a:cubicBezTo>
                  <a:cubicBezTo>
                    <a:pt x="18085" y="12671"/>
                    <a:pt x="18040" y="12680"/>
                    <a:pt x="17993" y="12688"/>
                  </a:cubicBezTo>
                  <a:cubicBezTo>
                    <a:pt x="17976" y="12692"/>
                    <a:pt x="17958" y="12695"/>
                    <a:pt x="17941" y="12699"/>
                  </a:cubicBezTo>
                  <a:cubicBezTo>
                    <a:pt x="17817" y="12729"/>
                    <a:pt x="17710" y="12821"/>
                    <a:pt x="17648" y="12949"/>
                  </a:cubicBezTo>
                  <a:cubicBezTo>
                    <a:pt x="17592" y="13072"/>
                    <a:pt x="17586" y="13204"/>
                    <a:pt x="17633" y="13316"/>
                  </a:cubicBezTo>
                  <a:cubicBezTo>
                    <a:pt x="17590" y="13342"/>
                    <a:pt x="17541" y="13357"/>
                    <a:pt x="17485" y="13357"/>
                  </a:cubicBezTo>
                  <a:cubicBezTo>
                    <a:pt x="17356" y="13357"/>
                    <a:pt x="17239" y="13282"/>
                    <a:pt x="17200" y="13172"/>
                  </a:cubicBezTo>
                  <a:cubicBezTo>
                    <a:pt x="17198" y="13164"/>
                    <a:pt x="17196" y="13155"/>
                    <a:pt x="17191" y="13147"/>
                  </a:cubicBezTo>
                  <a:cubicBezTo>
                    <a:pt x="17183" y="13114"/>
                    <a:pt x="17172" y="13080"/>
                    <a:pt x="17144" y="13052"/>
                  </a:cubicBezTo>
                  <a:cubicBezTo>
                    <a:pt x="17119" y="13026"/>
                    <a:pt x="17084" y="13012"/>
                    <a:pt x="17041" y="13012"/>
                  </a:cubicBezTo>
                  <a:cubicBezTo>
                    <a:pt x="17001" y="13012"/>
                    <a:pt x="16954" y="13024"/>
                    <a:pt x="16902" y="13048"/>
                  </a:cubicBezTo>
                  <a:cubicBezTo>
                    <a:pt x="16797" y="13097"/>
                    <a:pt x="16694" y="13155"/>
                    <a:pt x="16594" y="13213"/>
                  </a:cubicBezTo>
                  <a:cubicBezTo>
                    <a:pt x="16371" y="13342"/>
                    <a:pt x="16159" y="13462"/>
                    <a:pt x="15917" y="13481"/>
                  </a:cubicBezTo>
                  <a:lnTo>
                    <a:pt x="15887" y="13483"/>
                  </a:lnTo>
                  <a:cubicBezTo>
                    <a:pt x="15839" y="13485"/>
                    <a:pt x="15788" y="13487"/>
                    <a:pt x="15743" y="13509"/>
                  </a:cubicBezTo>
                  <a:cubicBezTo>
                    <a:pt x="15679" y="13537"/>
                    <a:pt x="15638" y="13592"/>
                    <a:pt x="15597" y="13644"/>
                  </a:cubicBezTo>
                  <a:lnTo>
                    <a:pt x="15580" y="13665"/>
                  </a:lnTo>
                  <a:cubicBezTo>
                    <a:pt x="15465" y="13813"/>
                    <a:pt x="15312" y="13931"/>
                    <a:pt x="15141" y="14006"/>
                  </a:cubicBezTo>
                  <a:lnTo>
                    <a:pt x="15120" y="14016"/>
                  </a:lnTo>
                  <a:cubicBezTo>
                    <a:pt x="15077" y="14034"/>
                    <a:pt x="15034" y="14053"/>
                    <a:pt x="14995" y="14085"/>
                  </a:cubicBezTo>
                  <a:cubicBezTo>
                    <a:pt x="14918" y="14149"/>
                    <a:pt x="14890" y="14252"/>
                    <a:pt x="14871" y="14334"/>
                  </a:cubicBezTo>
                  <a:cubicBezTo>
                    <a:pt x="14847" y="14337"/>
                    <a:pt x="14821" y="14339"/>
                    <a:pt x="14793" y="14339"/>
                  </a:cubicBezTo>
                  <a:cubicBezTo>
                    <a:pt x="14745" y="14339"/>
                    <a:pt x="14693" y="14334"/>
                    <a:pt x="14644" y="14327"/>
                  </a:cubicBezTo>
                  <a:cubicBezTo>
                    <a:pt x="14603" y="14323"/>
                    <a:pt x="14563" y="14319"/>
                    <a:pt x="14524" y="14316"/>
                  </a:cubicBezTo>
                  <a:cubicBezTo>
                    <a:pt x="14513" y="14316"/>
                    <a:pt x="14503" y="14314"/>
                    <a:pt x="14494" y="14314"/>
                  </a:cubicBezTo>
                  <a:cubicBezTo>
                    <a:pt x="14421" y="14314"/>
                    <a:pt x="14245" y="14329"/>
                    <a:pt x="14175" y="14468"/>
                  </a:cubicBezTo>
                  <a:cubicBezTo>
                    <a:pt x="14153" y="14513"/>
                    <a:pt x="14145" y="14563"/>
                    <a:pt x="14140" y="14606"/>
                  </a:cubicBezTo>
                  <a:lnTo>
                    <a:pt x="14051" y="15259"/>
                  </a:lnTo>
                  <a:cubicBezTo>
                    <a:pt x="13768" y="15267"/>
                    <a:pt x="13486" y="15271"/>
                    <a:pt x="13203" y="15271"/>
                  </a:cubicBezTo>
                  <a:cubicBezTo>
                    <a:pt x="13122" y="15271"/>
                    <a:pt x="13040" y="15270"/>
                    <a:pt x="12958" y="15270"/>
                  </a:cubicBezTo>
                  <a:cubicBezTo>
                    <a:pt x="12842" y="15268"/>
                    <a:pt x="12720" y="15261"/>
                    <a:pt x="12649" y="15184"/>
                  </a:cubicBezTo>
                  <a:cubicBezTo>
                    <a:pt x="12615" y="15148"/>
                    <a:pt x="12596" y="15098"/>
                    <a:pt x="12574" y="15047"/>
                  </a:cubicBezTo>
                  <a:cubicBezTo>
                    <a:pt x="12544" y="14976"/>
                    <a:pt x="12512" y="14903"/>
                    <a:pt x="12441" y="14863"/>
                  </a:cubicBezTo>
                  <a:cubicBezTo>
                    <a:pt x="12416" y="14848"/>
                    <a:pt x="12386" y="14839"/>
                    <a:pt x="12358" y="14833"/>
                  </a:cubicBezTo>
                  <a:cubicBezTo>
                    <a:pt x="12322" y="14822"/>
                    <a:pt x="12287" y="14813"/>
                    <a:pt x="12264" y="14788"/>
                  </a:cubicBezTo>
                  <a:cubicBezTo>
                    <a:pt x="12234" y="14756"/>
                    <a:pt x="12234" y="14702"/>
                    <a:pt x="12236" y="14653"/>
                  </a:cubicBezTo>
                  <a:cubicBezTo>
                    <a:pt x="12242" y="14488"/>
                    <a:pt x="12259" y="14321"/>
                    <a:pt x="12285" y="14158"/>
                  </a:cubicBezTo>
                  <a:cubicBezTo>
                    <a:pt x="12289" y="14126"/>
                    <a:pt x="12296" y="14096"/>
                    <a:pt x="12313" y="14079"/>
                  </a:cubicBezTo>
                  <a:cubicBezTo>
                    <a:pt x="12326" y="14068"/>
                    <a:pt x="12347" y="14064"/>
                    <a:pt x="12371" y="14064"/>
                  </a:cubicBezTo>
                  <a:cubicBezTo>
                    <a:pt x="12386" y="14064"/>
                    <a:pt x="12402" y="14065"/>
                    <a:pt x="12418" y="14068"/>
                  </a:cubicBezTo>
                  <a:cubicBezTo>
                    <a:pt x="12434" y="14069"/>
                    <a:pt x="12451" y="14072"/>
                    <a:pt x="12468" y="14072"/>
                  </a:cubicBezTo>
                  <a:cubicBezTo>
                    <a:pt x="12476" y="14072"/>
                    <a:pt x="12483" y="14071"/>
                    <a:pt x="12491" y="14070"/>
                  </a:cubicBezTo>
                  <a:cubicBezTo>
                    <a:pt x="12553" y="14066"/>
                    <a:pt x="12600" y="14034"/>
                    <a:pt x="12647" y="14004"/>
                  </a:cubicBezTo>
                  <a:cubicBezTo>
                    <a:pt x="12679" y="13982"/>
                    <a:pt x="12709" y="13961"/>
                    <a:pt x="12741" y="13950"/>
                  </a:cubicBezTo>
                  <a:cubicBezTo>
                    <a:pt x="12763" y="13942"/>
                    <a:pt x="12787" y="13939"/>
                    <a:pt x="12811" y="13939"/>
                  </a:cubicBezTo>
                  <a:cubicBezTo>
                    <a:pt x="12881" y="13939"/>
                    <a:pt x="12961" y="13966"/>
                    <a:pt x="13037" y="13993"/>
                  </a:cubicBezTo>
                  <a:cubicBezTo>
                    <a:pt x="13112" y="14021"/>
                    <a:pt x="13191" y="14051"/>
                    <a:pt x="13266" y="14051"/>
                  </a:cubicBezTo>
                  <a:cubicBezTo>
                    <a:pt x="13313" y="14051"/>
                    <a:pt x="13354" y="14040"/>
                    <a:pt x="13391" y="14019"/>
                  </a:cubicBezTo>
                  <a:lnTo>
                    <a:pt x="13403" y="14012"/>
                  </a:lnTo>
                  <a:lnTo>
                    <a:pt x="13403" y="13997"/>
                  </a:lnTo>
                  <a:cubicBezTo>
                    <a:pt x="13414" y="13894"/>
                    <a:pt x="13341" y="13791"/>
                    <a:pt x="13243" y="13766"/>
                  </a:cubicBezTo>
                  <a:cubicBezTo>
                    <a:pt x="13258" y="13665"/>
                    <a:pt x="13211" y="13552"/>
                    <a:pt x="13116" y="13472"/>
                  </a:cubicBezTo>
                  <a:cubicBezTo>
                    <a:pt x="13037" y="13404"/>
                    <a:pt x="12939" y="13365"/>
                    <a:pt x="12846" y="13333"/>
                  </a:cubicBezTo>
                  <a:cubicBezTo>
                    <a:pt x="12861" y="13301"/>
                    <a:pt x="12868" y="13262"/>
                    <a:pt x="12861" y="13222"/>
                  </a:cubicBezTo>
                  <a:cubicBezTo>
                    <a:pt x="12851" y="13151"/>
                    <a:pt x="12806" y="13082"/>
                    <a:pt x="12746" y="13046"/>
                  </a:cubicBezTo>
                  <a:cubicBezTo>
                    <a:pt x="12654" y="12988"/>
                    <a:pt x="12542" y="12982"/>
                    <a:pt x="12446" y="12982"/>
                  </a:cubicBezTo>
                  <a:lnTo>
                    <a:pt x="12392" y="12984"/>
                  </a:lnTo>
                  <a:cubicBezTo>
                    <a:pt x="12360" y="12984"/>
                    <a:pt x="12330" y="12982"/>
                    <a:pt x="12298" y="12982"/>
                  </a:cubicBezTo>
                  <a:lnTo>
                    <a:pt x="12206" y="12982"/>
                  </a:lnTo>
                  <a:cubicBezTo>
                    <a:pt x="12114" y="12982"/>
                    <a:pt x="12002" y="12986"/>
                    <a:pt x="11895" y="13018"/>
                  </a:cubicBezTo>
                  <a:lnTo>
                    <a:pt x="11683" y="13080"/>
                  </a:lnTo>
                  <a:lnTo>
                    <a:pt x="11677" y="13087"/>
                  </a:lnTo>
                  <a:cubicBezTo>
                    <a:pt x="11552" y="13254"/>
                    <a:pt x="11499" y="13477"/>
                    <a:pt x="11535" y="13682"/>
                  </a:cubicBezTo>
                  <a:cubicBezTo>
                    <a:pt x="11544" y="13736"/>
                    <a:pt x="11559" y="13789"/>
                    <a:pt x="11574" y="13843"/>
                  </a:cubicBezTo>
                  <a:cubicBezTo>
                    <a:pt x="11619" y="14008"/>
                    <a:pt x="11659" y="14164"/>
                    <a:pt x="11567" y="14280"/>
                  </a:cubicBezTo>
                  <a:cubicBezTo>
                    <a:pt x="11520" y="14342"/>
                    <a:pt x="11439" y="14381"/>
                    <a:pt x="11362" y="14421"/>
                  </a:cubicBezTo>
                  <a:cubicBezTo>
                    <a:pt x="11244" y="14481"/>
                    <a:pt x="11122" y="14541"/>
                    <a:pt x="11117" y="14678"/>
                  </a:cubicBezTo>
                  <a:cubicBezTo>
                    <a:pt x="11115" y="14824"/>
                    <a:pt x="11272" y="14918"/>
                    <a:pt x="11420" y="14944"/>
                  </a:cubicBezTo>
                  <a:cubicBezTo>
                    <a:pt x="11445" y="14948"/>
                    <a:pt x="11473" y="14951"/>
                    <a:pt x="11501" y="14955"/>
                  </a:cubicBezTo>
                  <a:cubicBezTo>
                    <a:pt x="11604" y="14970"/>
                    <a:pt x="11709" y="14983"/>
                    <a:pt x="11779" y="15049"/>
                  </a:cubicBezTo>
                  <a:cubicBezTo>
                    <a:pt x="11887" y="15150"/>
                    <a:pt x="11878" y="15321"/>
                    <a:pt x="11850" y="15490"/>
                  </a:cubicBezTo>
                  <a:lnTo>
                    <a:pt x="11812" y="15739"/>
                  </a:lnTo>
                  <a:cubicBezTo>
                    <a:pt x="11602" y="15823"/>
                    <a:pt x="11477" y="16069"/>
                    <a:pt x="11527" y="16285"/>
                  </a:cubicBezTo>
                  <a:lnTo>
                    <a:pt x="11411" y="16290"/>
                  </a:lnTo>
                  <a:lnTo>
                    <a:pt x="11212" y="15801"/>
                  </a:lnTo>
                  <a:cubicBezTo>
                    <a:pt x="11188" y="15741"/>
                    <a:pt x="11160" y="15675"/>
                    <a:pt x="11107" y="15625"/>
                  </a:cubicBezTo>
                  <a:cubicBezTo>
                    <a:pt x="11042" y="15563"/>
                    <a:pt x="10950" y="15544"/>
                    <a:pt x="10875" y="15527"/>
                  </a:cubicBezTo>
                  <a:cubicBezTo>
                    <a:pt x="10760" y="15501"/>
                    <a:pt x="10627" y="15473"/>
                    <a:pt x="10496" y="15473"/>
                  </a:cubicBezTo>
                  <a:cubicBezTo>
                    <a:pt x="10363" y="15473"/>
                    <a:pt x="10254" y="15503"/>
                    <a:pt x="10164" y="15561"/>
                  </a:cubicBezTo>
                  <a:cubicBezTo>
                    <a:pt x="10091" y="15608"/>
                    <a:pt x="10033" y="15675"/>
                    <a:pt x="9975" y="15739"/>
                  </a:cubicBezTo>
                  <a:cubicBezTo>
                    <a:pt x="9894" y="15833"/>
                    <a:pt x="9815" y="15921"/>
                    <a:pt x="9703" y="15947"/>
                  </a:cubicBezTo>
                  <a:cubicBezTo>
                    <a:pt x="9693" y="15949"/>
                    <a:pt x="9682" y="15951"/>
                    <a:pt x="9671" y="15953"/>
                  </a:cubicBezTo>
                  <a:cubicBezTo>
                    <a:pt x="9628" y="15962"/>
                    <a:pt x="9581" y="15968"/>
                    <a:pt x="9549" y="16005"/>
                  </a:cubicBezTo>
                  <a:cubicBezTo>
                    <a:pt x="9517" y="16039"/>
                    <a:pt x="9511" y="16084"/>
                    <a:pt x="9506" y="16127"/>
                  </a:cubicBezTo>
                  <a:cubicBezTo>
                    <a:pt x="9502" y="16155"/>
                    <a:pt x="9500" y="16182"/>
                    <a:pt x="9489" y="16204"/>
                  </a:cubicBezTo>
                  <a:cubicBezTo>
                    <a:pt x="9461" y="16260"/>
                    <a:pt x="9391" y="16281"/>
                    <a:pt x="9322" y="16300"/>
                  </a:cubicBezTo>
                  <a:lnTo>
                    <a:pt x="9298" y="16307"/>
                  </a:lnTo>
                  <a:cubicBezTo>
                    <a:pt x="8926" y="16418"/>
                    <a:pt x="8662" y="16808"/>
                    <a:pt x="8699" y="17194"/>
                  </a:cubicBezTo>
                  <a:cubicBezTo>
                    <a:pt x="8711" y="17316"/>
                    <a:pt x="8750" y="17419"/>
                    <a:pt x="8812" y="17494"/>
                  </a:cubicBezTo>
                  <a:cubicBezTo>
                    <a:pt x="8853" y="17543"/>
                    <a:pt x="8904" y="17579"/>
                    <a:pt x="8956" y="17616"/>
                  </a:cubicBezTo>
                  <a:cubicBezTo>
                    <a:pt x="8996" y="17646"/>
                    <a:pt x="9033" y="17674"/>
                    <a:pt x="9067" y="17706"/>
                  </a:cubicBezTo>
                  <a:cubicBezTo>
                    <a:pt x="9138" y="17776"/>
                    <a:pt x="9176" y="17894"/>
                    <a:pt x="9116" y="17963"/>
                  </a:cubicBezTo>
                  <a:cubicBezTo>
                    <a:pt x="9086" y="17997"/>
                    <a:pt x="9039" y="18012"/>
                    <a:pt x="9001" y="18021"/>
                  </a:cubicBezTo>
                  <a:cubicBezTo>
                    <a:pt x="8941" y="18036"/>
                    <a:pt x="8879" y="18042"/>
                    <a:pt x="8816" y="18042"/>
                  </a:cubicBezTo>
                  <a:cubicBezTo>
                    <a:pt x="8598" y="18042"/>
                    <a:pt x="8386" y="17963"/>
                    <a:pt x="8163" y="17879"/>
                  </a:cubicBezTo>
                  <a:cubicBezTo>
                    <a:pt x="7968" y="17809"/>
                    <a:pt x="7764" y="17734"/>
                    <a:pt x="7559" y="17714"/>
                  </a:cubicBezTo>
                  <a:lnTo>
                    <a:pt x="7548" y="17714"/>
                  </a:lnTo>
                  <a:cubicBezTo>
                    <a:pt x="7516" y="17710"/>
                    <a:pt x="7484" y="17708"/>
                    <a:pt x="7458" y="17695"/>
                  </a:cubicBezTo>
                  <a:cubicBezTo>
                    <a:pt x="7426" y="17678"/>
                    <a:pt x="7405" y="17648"/>
                    <a:pt x="7381" y="17614"/>
                  </a:cubicBezTo>
                  <a:lnTo>
                    <a:pt x="7375" y="17603"/>
                  </a:lnTo>
                  <a:cubicBezTo>
                    <a:pt x="7235" y="17406"/>
                    <a:pt x="7021" y="17256"/>
                    <a:pt x="6787" y="17196"/>
                  </a:cubicBezTo>
                  <a:lnTo>
                    <a:pt x="6777" y="17194"/>
                  </a:lnTo>
                  <a:lnTo>
                    <a:pt x="6768" y="17198"/>
                  </a:lnTo>
                  <a:cubicBezTo>
                    <a:pt x="6535" y="17318"/>
                    <a:pt x="6368" y="17554"/>
                    <a:pt x="6335" y="17815"/>
                  </a:cubicBezTo>
                  <a:cubicBezTo>
                    <a:pt x="6331" y="17849"/>
                    <a:pt x="6331" y="17888"/>
                    <a:pt x="6348" y="17920"/>
                  </a:cubicBezTo>
                  <a:cubicBezTo>
                    <a:pt x="6380" y="17976"/>
                    <a:pt x="6440" y="17984"/>
                    <a:pt x="6494" y="17993"/>
                  </a:cubicBezTo>
                  <a:cubicBezTo>
                    <a:pt x="6535" y="17999"/>
                    <a:pt x="6573" y="18004"/>
                    <a:pt x="6597" y="18027"/>
                  </a:cubicBezTo>
                  <a:cubicBezTo>
                    <a:pt x="6622" y="18049"/>
                    <a:pt x="6631" y="18085"/>
                    <a:pt x="6637" y="18126"/>
                  </a:cubicBezTo>
                  <a:cubicBezTo>
                    <a:pt x="6644" y="18154"/>
                    <a:pt x="6650" y="18184"/>
                    <a:pt x="6663" y="18211"/>
                  </a:cubicBezTo>
                  <a:cubicBezTo>
                    <a:pt x="6715" y="18314"/>
                    <a:pt x="6815" y="18325"/>
                    <a:pt x="6886" y="18325"/>
                  </a:cubicBezTo>
                  <a:cubicBezTo>
                    <a:pt x="6940" y="18325"/>
                    <a:pt x="7000" y="18316"/>
                    <a:pt x="7057" y="18310"/>
                  </a:cubicBezTo>
                  <a:cubicBezTo>
                    <a:pt x="7115" y="18301"/>
                    <a:pt x="7173" y="18295"/>
                    <a:pt x="7227" y="18295"/>
                  </a:cubicBezTo>
                  <a:cubicBezTo>
                    <a:pt x="7317" y="18295"/>
                    <a:pt x="7375" y="18316"/>
                    <a:pt x="7407" y="18370"/>
                  </a:cubicBezTo>
                  <a:cubicBezTo>
                    <a:pt x="7452" y="18436"/>
                    <a:pt x="7432" y="18526"/>
                    <a:pt x="7413" y="18618"/>
                  </a:cubicBezTo>
                  <a:cubicBezTo>
                    <a:pt x="7392" y="18719"/>
                    <a:pt x="7370" y="18824"/>
                    <a:pt x="7432" y="18903"/>
                  </a:cubicBezTo>
                  <a:cubicBezTo>
                    <a:pt x="7353" y="18993"/>
                    <a:pt x="7229" y="19013"/>
                    <a:pt x="7135" y="19013"/>
                  </a:cubicBezTo>
                  <a:cubicBezTo>
                    <a:pt x="7087" y="19013"/>
                    <a:pt x="7038" y="19008"/>
                    <a:pt x="6989" y="18998"/>
                  </a:cubicBezTo>
                  <a:cubicBezTo>
                    <a:pt x="6933" y="18987"/>
                    <a:pt x="6877" y="18970"/>
                    <a:pt x="6822" y="18955"/>
                  </a:cubicBezTo>
                  <a:cubicBezTo>
                    <a:pt x="6715" y="18925"/>
                    <a:pt x="6601" y="18894"/>
                    <a:pt x="6490" y="18894"/>
                  </a:cubicBezTo>
                  <a:cubicBezTo>
                    <a:pt x="6483" y="18894"/>
                    <a:pt x="6475" y="18895"/>
                    <a:pt x="6468" y="18895"/>
                  </a:cubicBezTo>
                  <a:lnTo>
                    <a:pt x="6449" y="18895"/>
                  </a:lnTo>
                  <a:cubicBezTo>
                    <a:pt x="6438" y="18896"/>
                    <a:pt x="6428" y="18896"/>
                    <a:pt x="6418" y="18896"/>
                  </a:cubicBezTo>
                  <a:cubicBezTo>
                    <a:pt x="6398" y="18896"/>
                    <a:pt x="6380" y="18894"/>
                    <a:pt x="6365" y="18888"/>
                  </a:cubicBezTo>
                  <a:cubicBezTo>
                    <a:pt x="6333" y="18876"/>
                    <a:pt x="6310" y="18843"/>
                    <a:pt x="6286" y="18805"/>
                  </a:cubicBezTo>
                  <a:lnTo>
                    <a:pt x="5997" y="18370"/>
                  </a:lnTo>
                  <a:lnTo>
                    <a:pt x="5311" y="18338"/>
                  </a:lnTo>
                  <a:cubicBezTo>
                    <a:pt x="5275" y="18338"/>
                    <a:pt x="5238" y="18334"/>
                    <a:pt x="5219" y="18314"/>
                  </a:cubicBezTo>
                  <a:cubicBezTo>
                    <a:pt x="5200" y="18295"/>
                    <a:pt x="5193" y="18265"/>
                    <a:pt x="5191" y="18239"/>
                  </a:cubicBezTo>
                  <a:cubicBezTo>
                    <a:pt x="5185" y="18171"/>
                    <a:pt x="5191" y="18100"/>
                    <a:pt x="5198" y="18031"/>
                  </a:cubicBezTo>
                  <a:cubicBezTo>
                    <a:pt x="5204" y="17954"/>
                    <a:pt x="5213" y="17877"/>
                    <a:pt x="5202" y="17798"/>
                  </a:cubicBezTo>
                  <a:cubicBezTo>
                    <a:pt x="5183" y="17659"/>
                    <a:pt x="5071" y="17509"/>
                    <a:pt x="4932" y="17509"/>
                  </a:cubicBezTo>
                  <a:lnTo>
                    <a:pt x="4930" y="17509"/>
                  </a:lnTo>
                  <a:cubicBezTo>
                    <a:pt x="4960" y="17408"/>
                    <a:pt x="4919" y="17297"/>
                    <a:pt x="4883" y="17196"/>
                  </a:cubicBezTo>
                  <a:lnTo>
                    <a:pt x="4870" y="17159"/>
                  </a:lnTo>
                  <a:cubicBezTo>
                    <a:pt x="4829" y="17039"/>
                    <a:pt x="4827" y="16892"/>
                    <a:pt x="4924" y="16844"/>
                  </a:cubicBezTo>
                  <a:cubicBezTo>
                    <a:pt x="4941" y="16836"/>
                    <a:pt x="4960" y="16829"/>
                    <a:pt x="4979" y="16825"/>
                  </a:cubicBezTo>
                  <a:cubicBezTo>
                    <a:pt x="5018" y="16814"/>
                    <a:pt x="5056" y="16806"/>
                    <a:pt x="5084" y="16774"/>
                  </a:cubicBezTo>
                  <a:cubicBezTo>
                    <a:pt x="5118" y="16737"/>
                    <a:pt x="5123" y="16688"/>
                    <a:pt x="5125" y="16639"/>
                  </a:cubicBezTo>
                  <a:lnTo>
                    <a:pt x="5148" y="16060"/>
                  </a:lnTo>
                  <a:lnTo>
                    <a:pt x="5106" y="16086"/>
                  </a:lnTo>
                  <a:cubicBezTo>
                    <a:pt x="5069" y="16107"/>
                    <a:pt x="5026" y="16120"/>
                    <a:pt x="4979" y="16120"/>
                  </a:cubicBezTo>
                  <a:cubicBezTo>
                    <a:pt x="4861" y="16120"/>
                    <a:pt x="4739" y="16050"/>
                    <a:pt x="4658" y="15992"/>
                  </a:cubicBezTo>
                  <a:lnTo>
                    <a:pt x="4613" y="15960"/>
                  </a:lnTo>
                  <a:cubicBezTo>
                    <a:pt x="4491" y="15872"/>
                    <a:pt x="4366" y="15782"/>
                    <a:pt x="4219" y="15775"/>
                  </a:cubicBezTo>
                  <a:cubicBezTo>
                    <a:pt x="4236" y="15664"/>
                    <a:pt x="4139" y="15555"/>
                    <a:pt x="4028" y="15510"/>
                  </a:cubicBezTo>
                  <a:cubicBezTo>
                    <a:pt x="3979" y="15493"/>
                    <a:pt x="3929" y="15480"/>
                    <a:pt x="3882" y="15469"/>
                  </a:cubicBezTo>
                  <a:cubicBezTo>
                    <a:pt x="3816" y="15454"/>
                    <a:pt x="3754" y="15439"/>
                    <a:pt x="3698" y="15407"/>
                  </a:cubicBezTo>
                  <a:cubicBezTo>
                    <a:pt x="3642" y="15377"/>
                    <a:pt x="3597" y="15313"/>
                    <a:pt x="3589" y="15255"/>
                  </a:cubicBezTo>
                  <a:cubicBezTo>
                    <a:pt x="3584" y="15227"/>
                    <a:pt x="3587" y="15191"/>
                    <a:pt x="3617" y="15161"/>
                  </a:cubicBezTo>
                  <a:lnTo>
                    <a:pt x="3647" y="15128"/>
                  </a:lnTo>
                  <a:lnTo>
                    <a:pt x="3606" y="15116"/>
                  </a:lnTo>
                  <a:cubicBezTo>
                    <a:pt x="3439" y="15062"/>
                    <a:pt x="3329" y="14989"/>
                    <a:pt x="3276" y="14891"/>
                  </a:cubicBezTo>
                  <a:cubicBezTo>
                    <a:pt x="3240" y="14826"/>
                    <a:pt x="3233" y="14741"/>
                    <a:pt x="3259" y="14672"/>
                  </a:cubicBezTo>
                  <a:cubicBezTo>
                    <a:pt x="3280" y="14618"/>
                    <a:pt x="3314" y="14580"/>
                    <a:pt x="3362" y="14563"/>
                  </a:cubicBezTo>
                  <a:cubicBezTo>
                    <a:pt x="3380" y="14556"/>
                    <a:pt x="3400" y="14553"/>
                    <a:pt x="3420" y="14553"/>
                  </a:cubicBezTo>
                  <a:cubicBezTo>
                    <a:pt x="3504" y="14553"/>
                    <a:pt x="3599" y="14608"/>
                    <a:pt x="3679" y="14704"/>
                  </a:cubicBezTo>
                  <a:cubicBezTo>
                    <a:pt x="3698" y="14728"/>
                    <a:pt x="3717" y="14751"/>
                    <a:pt x="3737" y="14777"/>
                  </a:cubicBezTo>
                  <a:cubicBezTo>
                    <a:pt x="3801" y="14863"/>
                    <a:pt x="3869" y="14951"/>
                    <a:pt x="3970" y="14996"/>
                  </a:cubicBezTo>
                  <a:cubicBezTo>
                    <a:pt x="3992" y="15006"/>
                    <a:pt x="4017" y="15015"/>
                    <a:pt x="4041" y="15023"/>
                  </a:cubicBezTo>
                  <a:cubicBezTo>
                    <a:pt x="4092" y="15041"/>
                    <a:pt x="4141" y="15056"/>
                    <a:pt x="4169" y="15094"/>
                  </a:cubicBezTo>
                  <a:cubicBezTo>
                    <a:pt x="4180" y="15107"/>
                    <a:pt x="4186" y="15124"/>
                    <a:pt x="4195" y="15143"/>
                  </a:cubicBezTo>
                  <a:cubicBezTo>
                    <a:pt x="4204" y="15163"/>
                    <a:pt x="4212" y="15182"/>
                    <a:pt x="4225" y="15201"/>
                  </a:cubicBezTo>
                  <a:cubicBezTo>
                    <a:pt x="4281" y="15278"/>
                    <a:pt x="4381" y="15287"/>
                    <a:pt x="4469" y="15295"/>
                  </a:cubicBezTo>
                  <a:lnTo>
                    <a:pt x="4482" y="15295"/>
                  </a:lnTo>
                  <a:cubicBezTo>
                    <a:pt x="4735" y="15321"/>
                    <a:pt x="4979" y="15418"/>
                    <a:pt x="5215" y="15510"/>
                  </a:cubicBezTo>
                  <a:lnTo>
                    <a:pt x="5313" y="15548"/>
                  </a:lnTo>
                  <a:cubicBezTo>
                    <a:pt x="5549" y="15640"/>
                    <a:pt x="5791" y="15724"/>
                    <a:pt x="6031" y="15797"/>
                  </a:cubicBezTo>
                  <a:cubicBezTo>
                    <a:pt x="6212" y="15853"/>
                    <a:pt x="6422" y="15910"/>
                    <a:pt x="6635" y="15910"/>
                  </a:cubicBezTo>
                  <a:cubicBezTo>
                    <a:pt x="6659" y="15910"/>
                    <a:pt x="6682" y="15910"/>
                    <a:pt x="6706" y="15908"/>
                  </a:cubicBezTo>
                  <a:cubicBezTo>
                    <a:pt x="6725" y="15908"/>
                    <a:pt x="6747" y="15906"/>
                    <a:pt x="6766" y="15904"/>
                  </a:cubicBezTo>
                  <a:cubicBezTo>
                    <a:pt x="6802" y="15900"/>
                    <a:pt x="6841" y="15898"/>
                    <a:pt x="6875" y="15898"/>
                  </a:cubicBezTo>
                  <a:cubicBezTo>
                    <a:pt x="6935" y="15898"/>
                    <a:pt x="6980" y="15906"/>
                    <a:pt x="7019" y="15925"/>
                  </a:cubicBezTo>
                  <a:cubicBezTo>
                    <a:pt x="7049" y="15940"/>
                    <a:pt x="7075" y="15962"/>
                    <a:pt x="7102" y="15985"/>
                  </a:cubicBezTo>
                  <a:cubicBezTo>
                    <a:pt x="7128" y="16007"/>
                    <a:pt x="7152" y="16026"/>
                    <a:pt x="7182" y="16043"/>
                  </a:cubicBezTo>
                  <a:cubicBezTo>
                    <a:pt x="7265" y="16092"/>
                    <a:pt x="7364" y="16099"/>
                    <a:pt x="7452" y="16099"/>
                  </a:cubicBezTo>
                  <a:lnTo>
                    <a:pt x="7509" y="16099"/>
                  </a:lnTo>
                  <a:lnTo>
                    <a:pt x="8116" y="16086"/>
                  </a:lnTo>
                  <a:cubicBezTo>
                    <a:pt x="8169" y="16086"/>
                    <a:pt x="8225" y="16080"/>
                    <a:pt x="8266" y="16041"/>
                  </a:cubicBezTo>
                  <a:cubicBezTo>
                    <a:pt x="8294" y="16013"/>
                    <a:pt x="8302" y="15977"/>
                    <a:pt x="8311" y="15943"/>
                  </a:cubicBezTo>
                  <a:cubicBezTo>
                    <a:pt x="8315" y="15928"/>
                    <a:pt x="8319" y="15913"/>
                    <a:pt x="8326" y="15898"/>
                  </a:cubicBezTo>
                  <a:cubicBezTo>
                    <a:pt x="8375" y="15780"/>
                    <a:pt x="8542" y="15763"/>
                    <a:pt x="8664" y="15760"/>
                  </a:cubicBezTo>
                  <a:lnTo>
                    <a:pt x="8696" y="15760"/>
                  </a:lnTo>
                  <a:lnTo>
                    <a:pt x="8690" y="15728"/>
                  </a:lnTo>
                  <a:cubicBezTo>
                    <a:pt x="8669" y="15634"/>
                    <a:pt x="8748" y="15544"/>
                    <a:pt x="8836" y="15510"/>
                  </a:cubicBezTo>
                  <a:cubicBezTo>
                    <a:pt x="8882" y="15492"/>
                    <a:pt x="8936" y="15486"/>
                    <a:pt x="8998" y="15486"/>
                  </a:cubicBezTo>
                  <a:cubicBezTo>
                    <a:pt x="9043" y="15486"/>
                    <a:pt x="9092" y="15489"/>
                    <a:pt x="9144" y="15495"/>
                  </a:cubicBezTo>
                  <a:lnTo>
                    <a:pt x="9174" y="15499"/>
                  </a:lnTo>
                  <a:lnTo>
                    <a:pt x="9174" y="15242"/>
                  </a:lnTo>
                  <a:cubicBezTo>
                    <a:pt x="9301" y="15193"/>
                    <a:pt x="9442" y="15133"/>
                    <a:pt x="9536" y="15019"/>
                  </a:cubicBezTo>
                  <a:cubicBezTo>
                    <a:pt x="9635" y="14901"/>
                    <a:pt x="9669" y="14702"/>
                    <a:pt x="9553" y="14584"/>
                  </a:cubicBezTo>
                  <a:cubicBezTo>
                    <a:pt x="9515" y="14546"/>
                    <a:pt x="9468" y="14522"/>
                    <a:pt x="9421" y="14498"/>
                  </a:cubicBezTo>
                  <a:cubicBezTo>
                    <a:pt x="9386" y="14481"/>
                    <a:pt x="9354" y="14466"/>
                    <a:pt x="9324" y="14445"/>
                  </a:cubicBezTo>
                  <a:cubicBezTo>
                    <a:pt x="9286" y="14415"/>
                    <a:pt x="9249" y="14372"/>
                    <a:pt x="9213" y="14331"/>
                  </a:cubicBezTo>
                  <a:cubicBezTo>
                    <a:pt x="9142" y="14254"/>
                    <a:pt x="9067" y="14171"/>
                    <a:pt x="8977" y="14171"/>
                  </a:cubicBezTo>
                  <a:cubicBezTo>
                    <a:pt x="8964" y="14171"/>
                    <a:pt x="8951" y="14173"/>
                    <a:pt x="8936" y="14177"/>
                  </a:cubicBezTo>
                  <a:cubicBezTo>
                    <a:pt x="8879" y="13986"/>
                    <a:pt x="8675" y="13875"/>
                    <a:pt x="8499" y="13834"/>
                  </a:cubicBezTo>
                  <a:cubicBezTo>
                    <a:pt x="8414" y="13815"/>
                    <a:pt x="8328" y="13804"/>
                    <a:pt x="8244" y="13794"/>
                  </a:cubicBezTo>
                  <a:cubicBezTo>
                    <a:pt x="8137" y="13783"/>
                    <a:pt x="8028" y="13770"/>
                    <a:pt x="7925" y="13736"/>
                  </a:cubicBezTo>
                  <a:cubicBezTo>
                    <a:pt x="7758" y="13682"/>
                    <a:pt x="7580" y="13541"/>
                    <a:pt x="7582" y="13354"/>
                  </a:cubicBezTo>
                  <a:lnTo>
                    <a:pt x="7582" y="13331"/>
                  </a:lnTo>
                  <a:lnTo>
                    <a:pt x="7559" y="13329"/>
                  </a:lnTo>
                  <a:cubicBezTo>
                    <a:pt x="7428" y="13314"/>
                    <a:pt x="7308" y="13215"/>
                    <a:pt x="7270" y="13089"/>
                  </a:cubicBezTo>
                  <a:cubicBezTo>
                    <a:pt x="7265" y="13076"/>
                    <a:pt x="7261" y="13063"/>
                    <a:pt x="7259" y="13048"/>
                  </a:cubicBezTo>
                  <a:cubicBezTo>
                    <a:pt x="7244" y="12994"/>
                    <a:pt x="7229" y="12932"/>
                    <a:pt x="7175" y="12898"/>
                  </a:cubicBezTo>
                  <a:cubicBezTo>
                    <a:pt x="7135" y="12870"/>
                    <a:pt x="7087" y="12868"/>
                    <a:pt x="7042" y="12868"/>
                  </a:cubicBezTo>
                  <a:cubicBezTo>
                    <a:pt x="7004" y="12868"/>
                    <a:pt x="6970" y="12866"/>
                    <a:pt x="6942" y="12851"/>
                  </a:cubicBezTo>
                  <a:cubicBezTo>
                    <a:pt x="6903" y="12829"/>
                    <a:pt x="6884" y="12782"/>
                    <a:pt x="6865" y="12731"/>
                  </a:cubicBezTo>
                  <a:cubicBezTo>
                    <a:pt x="6856" y="12707"/>
                    <a:pt x="6847" y="12684"/>
                    <a:pt x="6837" y="12662"/>
                  </a:cubicBezTo>
                  <a:cubicBezTo>
                    <a:pt x="6749" y="12495"/>
                    <a:pt x="6548" y="12459"/>
                    <a:pt x="6393" y="12459"/>
                  </a:cubicBezTo>
                  <a:cubicBezTo>
                    <a:pt x="6363" y="12459"/>
                    <a:pt x="6333" y="12461"/>
                    <a:pt x="6305" y="12463"/>
                  </a:cubicBezTo>
                  <a:cubicBezTo>
                    <a:pt x="6282" y="12465"/>
                    <a:pt x="6258" y="12467"/>
                    <a:pt x="6233" y="12470"/>
                  </a:cubicBezTo>
                  <a:cubicBezTo>
                    <a:pt x="6168" y="12476"/>
                    <a:pt x="6100" y="12482"/>
                    <a:pt x="6035" y="12482"/>
                  </a:cubicBezTo>
                  <a:cubicBezTo>
                    <a:pt x="5922" y="12482"/>
                    <a:pt x="5834" y="12461"/>
                    <a:pt x="5766" y="12418"/>
                  </a:cubicBezTo>
                  <a:cubicBezTo>
                    <a:pt x="5748" y="12405"/>
                    <a:pt x="5731" y="12392"/>
                    <a:pt x="5714" y="12380"/>
                  </a:cubicBezTo>
                  <a:cubicBezTo>
                    <a:pt x="5684" y="12356"/>
                    <a:pt x="5652" y="12332"/>
                    <a:pt x="5613" y="12315"/>
                  </a:cubicBezTo>
                  <a:cubicBezTo>
                    <a:pt x="5553" y="12292"/>
                    <a:pt x="5487" y="12292"/>
                    <a:pt x="5421" y="12292"/>
                  </a:cubicBezTo>
                  <a:cubicBezTo>
                    <a:pt x="5328" y="12290"/>
                    <a:pt x="5249" y="12290"/>
                    <a:pt x="5213" y="12227"/>
                  </a:cubicBezTo>
                  <a:lnTo>
                    <a:pt x="5208" y="11983"/>
                  </a:lnTo>
                  <a:lnTo>
                    <a:pt x="3987" y="11988"/>
                  </a:lnTo>
                  <a:cubicBezTo>
                    <a:pt x="3839" y="11988"/>
                    <a:pt x="3683" y="11981"/>
                    <a:pt x="3557" y="11910"/>
                  </a:cubicBezTo>
                  <a:cubicBezTo>
                    <a:pt x="3432" y="11840"/>
                    <a:pt x="3342" y="11677"/>
                    <a:pt x="3400" y="11546"/>
                  </a:cubicBezTo>
                  <a:cubicBezTo>
                    <a:pt x="3533" y="11546"/>
                    <a:pt x="3659" y="11486"/>
                    <a:pt x="3743" y="11383"/>
                  </a:cubicBezTo>
                  <a:lnTo>
                    <a:pt x="3760" y="11362"/>
                  </a:lnTo>
                  <a:lnTo>
                    <a:pt x="3739" y="11347"/>
                  </a:lnTo>
                  <a:cubicBezTo>
                    <a:pt x="3621" y="11254"/>
                    <a:pt x="3469" y="11203"/>
                    <a:pt x="3319" y="11203"/>
                  </a:cubicBezTo>
                  <a:cubicBezTo>
                    <a:pt x="3279" y="11203"/>
                    <a:pt x="3238" y="11206"/>
                    <a:pt x="3199" y="11214"/>
                  </a:cubicBezTo>
                  <a:lnTo>
                    <a:pt x="3167" y="11220"/>
                  </a:lnTo>
                  <a:lnTo>
                    <a:pt x="3177" y="11250"/>
                  </a:lnTo>
                  <a:cubicBezTo>
                    <a:pt x="3201" y="11308"/>
                    <a:pt x="3184" y="11360"/>
                    <a:pt x="3167" y="11394"/>
                  </a:cubicBezTo>
                  <a:cubicBezTo>
                    <a:pt x="3132" y="11460"/>
                    <a:pt x="3066" y="11512"/>
                    <a:pt x="2995" y="11531"/>
                  </a:cubicBezTo>
                  <a:cubicBezTo>
                    <a:pt x="2967" y="11540"/>
                    <a:pt x="2940" y="11542"/>
                    <a:pt x="2907" y="11542"/>
                  </a:cubicBezTo>
                  <a:cubicBezTo>
                    <a:pt x="2807" y="11542"/>
                    <a:pt x="2704" y="11505"/>
                    <a:pt x="2605" y="11465"/>
                  </a:cubicBezTo>
                  <a:cubicBezTo>
                    <a:pt x="2562" y="11403"/>
                    <a:pt x="2507" y="11330"/>
                    <a:pt x="2428" y="11293"/>
                  </a:cubicBezTo>
                  <a:cubicBezTo>
                    <a:pt x="2402" y="11283"/>
                    <a:pt x="2372" y="11277"/>
                    <a:pt x="2342" y="11277"/>
                  </a:cubicBezTo>
                  <a:cubicBezTo>
                    <a:pt x="2323" y="11277"/>
                    <a:pt x="2304" y="11280"/>
                    <a:pt x="2286" y="11285"/>
                  </a:cubicBezTo>
                  <a:lnTo>
                    <a:pt x="2275" y="11289"/>
                  </a:lnTo>
                  <a:cubicBezTo>
                    <a:pt x="2245" y="11313"/>
                    <a:pt x="2215" y="11338"/>
                    <a:pt x="2188" y="11364"/>
                  </a:cubicBezTo>
                  <a:lnTo>
                    <a:pt x="2179" y="11375"/>
                  </a:lnTo>
                  <a:cubicBezTo>
                    <a:pt x="2175" y="11388"/>
                    <a:pt x="2170" y="11403"/>
                    <a:pt x="2168" y="11415"/>
                  </a:cubicBezTo>
                  <a:cubicBezTo>
                    <a:pt x="2164" y="11435"/>
                    <a:pt x="2160" y="11452"/>
                    <a:pt x="2149" y="11465"/>
                  </a:cubicBezTo>
                  <a:cubicBezTo>
                    <a:pt x="2132" y="11493"/>
                    <a:pt x="2093" y="11497"/>
                    <a:pt x="2053" y="11501"/>
                  </a:cubicBezTo>
                  <a:lnTo>
                    <a:pt x="2042" y="11501"/>
                  </a:lnTo>
                  <a:lnTo>
                    <a:pt x="2035" y="11510"/>
                  </a:lnTo>
                  <a:cubicBezTo>
                    <a:pt x="1900" y="11653"/>
                    <a:pt x="1787" y="11814"/>
                    <a:pt x="1703" y="11983"/>
                  </a:cubicBezTo>
                  <a:cubicBezTo>
                    <a:pt x="1609" y="11973"/>
                    <a:pt x="1502" y="11962"/>
                    <a:pt x="1395" y="11958"/>
                  </a:cubicBezTo>
                  <a:lnTo>
                    <a:pt x="1367" y="11955"/>
                  </a:lnTo>
                  <a:lnTo>
                    <a:pt x="1367" y="11983"/>
                  </a:lnTo>
                  <a:cubicBezTo>
                    <a:pt x="1363" y="12084"/>
                    <a:pt x="1331" y="12210"/>
                    <a:pt x="1196" y="12240"/>
                  </a:cubicBezTo>
                  <a:cubicBezTo>
                    <a:pt x="1082" y="12268"/>
                    <a:pt x="1078" y="12382"/>
                    <a:pt x="1071" y="12493"/>
                  </a:cubicBezTo>
                  <a:cubicBezTo>
                    <a:pt x="1069" y="12575"/>
                    <a:pt x="1065" y="12658"/>
                    <a:pt x="1020" y="12710"/>
                  </a:cubicBezTo>
                  <a:cubicBezTo>
                    <a:pt x="1009" y="12725"/>
                    <a:pt x="992" y="12735"/>
                    <a:pt x="977" y="12748"/>
                  </a:cubicBezTo>
                  <a:cubicBezTo>
                    <a:pt x="966" y="12757"/>
                    <a:pt x="956" y="12765"/>
                    <a:pt x="945" y="12774"/>
                  </a:cubicBezTo>
                  <a:cubicBezTo>
                    <a:pt x="821" y="12885"/>
                    <a:pt x="823" y="13074"/>
                    <a:pt x="878" y="13204"/>
                  </a:cubicBezTo>
                  <a:cubicBezTo>
                    <a:pt x="938" y="13344"/>
                    <a:pt x="1052" y="13451"/>
                    <a:pt x="1153" y="13547"/>
                  </a:cubicBezTo>
                  <a:lnTo>
                    <a:pt x="1705" y="14064"/>
                  </a:lnTo>
                  <a:cubicBezTo>
                    <a:pt x="1819" y="14169"/>
                    <a:pt x="1858" y="14252"/>
                    <a:pt x="1832" y="14323"/>
                  </a:cubicBezTo>
                  <a:cubicBezTo>
                    <a:pt x="1804" y="14394"/>
                    <a:pt x="1720" y="14423"/>
                    <a:pt x="1633" y="14458"/>
                  </a:cubicBezTo>
                  <a:cubicBezTo>
                    <a:pt x="1530" y="14496"/>
                    <a:pt x="1423" y="14535"/>
                    <a:pt x="1414" y="14648"/>
                  </a:cubicBezTo>
                  <a:cubicBezTo>
                    <a:pt x="1410" y="14678"/>
                    <a:pt x="1416" y="14706"/>
                    <a:pt x="1423" y="14732"/>
                  </a:cubicBezTo>
                  <a:cubicBezTo>
                    <a:pt x="1427" y="14753"/>
                    <a:pt x="1433" y="14773"/>
                    <a:pt x="1433" y="14792"/>
                  </a:cubicBezTo>
                  <a:cubicBezTo>
                    <a:pt x="1433" y="14848"/>
                    <a:pt x="1397" y="14895"/>
                    <a:pt x="1361" y="14946"/>
                  </a:cubicBezTo>
                  <a:cubicBezTo>
                    <a:pt x="1333" y="14985"/>
                    <a:pt x="1305" y="15023"/>
                    <a:pt x="1288" y="15068"/>
                  </a:cubicBezTo>
                  <a:cubicBezTo>
                    <a:pt x="1256" y="15154"/>
                    <a:pt x="1275" y="15248"/>
                    <a:pt x="1292" y="15310"/>
                  </a:cubicBezTo>
                  <a:cubicBezTo>
                    <a:pt x="1346" y="15510"/>
                    <a:pt x="1453" y="15688"/>
                    <a:pt x="1601" y="15829"/>
                  </a:cubicBezTo>
                  <a:cubicBezTo>
                    <a:pt x="1626" y="15853"/>
                    <a:pt x="1652" y="15874"/>
                    <a:pt x="1678" y="15898"/>
                  </a:cubicBezTo>
                  <a:cubicBezTo>
                    <a:pt x="1740" y="15951"/>
                    <a:pt x="1798" y="16002"/>
                    <a:pt x="1840" y="16067"/>
                  </a:cubicBezTo>
                  <a:cubicBezTo>
                    <a:pt x="1896" y="16150"/>
                    <a:pt x="1918" y="16277"/>
                    <a:pt x="1849" y="16354"/>
                  </a:cubicBezTo>
                  <a:cubicBezTo>
                    <a:pt x="1832" y="16373"/>
                    <a:pt x="1810" y="16388"/>
                    <a:pt x="1787" y="16405"/>
                  </a:cubicBezTo>
                  <a:cubicBezTo>
                    <a:pt x="1746" y="16433"/>
                    <a:pt x="1705" y="16463"/>
                    <a:pt x="1686" y="16515"/>
                  </a:cubicBezTo>
                  <a:cubicBezTo>
                    <a:pt x="1658" y="16592"/>
                    <a:pt x="1701" y="16660"/>
                    <a:pt x="1742" y="16727"/>
                  </a:cubicBezTo>
                  <a:cubicBezTo>
                    <a:pt x="1772" y="16772"/>
                    <a:pt x="1802" y="16821"/>
                    <a:pt x="1804" y="16870"/>
                  </a:cubicBezTo>
                  <a:cubicBezTo>
                    <a:pt x="1806" y="16939"/>
                    <a:pt x="1750" y="17001"/>
                    <a:pt x="1699" y="17063"/>
                  </a:cubicBezTo>
                  <a:cubicBezTo>
                    <a:pt x="1630" y="17140"/>
                    <a:pt x="1560" y="17219"/>
                    <a:pt x="1601" y="17320"/>
                  </a:cubicBezTo>
                  <a:cubicBezTo>
                    <a:pt x="1626" y="17382"/>
                    <a:pt x="1682" y="17412"/>
                    <a:pt x="1738" y="17442"/>
                  </a:cubicBezTo>
                  <a:cubicBezTo>
                    <a:pt x="1763" y="17457"/>
                    <a:pt x="1789" y="17470"/>
                    <a:pt x="1810" y="17487"/>
                  </a:cubicBezTo>
                  <a:cubicBezTo>
                    <a:pt x="1860" y="17526"/>
                    <a:pt x="1888" y="17577"/>
                    <a:pt x="1894" y="17644"/>
                  </a:cubicBezTo>
                  <a:cubicBezTo>
                    <a:pt x="1905" y="17781"/>
                    <a:pt x="1823" y="17944"/>
                    <a:pt x="1735" y="18046"/>
                  </a:cubicBezTo>
                  <a:lnTo>
                    <a:pt x="1714" y="18068"/>
                  </a:lnTo>
                  <a:lnTo>
                    <a:pt x="1740" y="18085"/>
                  </a:lnTo>
                  <a:cubicBezTo>
                    <a:pt x="1915" y="18211"/>
                    <a:pt x="2078" y="18357"/>
                    <a:pt x="2224" y="18518"/>
                  </a:cubicBezTo>
                  <a:cubicBezTo>
                    <a:pt x="2190" y="18558"/>
                    <a:pt x="2130" y="18580"/>
                    <a:pt x="2068" y="18601"/>
                  </a:cubicBezTo>
                  <a:cubicBezTo>
                    <a:pt x="1982" y="18631"/>
                    <a:pt x="1894" y="18661"/>
                    <a:pt x="1868" y="18753"/>
                  </a:cubicBezTo>
                  <a:cubicBezTo>
                    <a:pt x="1838" y="18852"/>
                    <a:pt x="1915" y="18944"/>
                    <a:pt x="1984" y="19011"/>
                  </a:cubicBezTo>
                  <a:lnTo>
                    <a:pt x="2496" y="19510"/>
                  </a:lnTo>
                  <a:cubicBezTo>
                    <a:pt x="2603" y="19613"/>
                    <a:pt x="2723" y="19730"/>
                    <a:pt x="2779" y="19876"/>
                  </a:cubicBezTo>
                  <a:cubicBezTo>
                    <a:pt x="2830" y="20007"/>
                    <a:pt x="2822" y="20189"/>
                    <a:pt x="2706" y="20283"/>
                  </a:cubicBezTo>
                  <a:cubicBezTo>
                    <a:pt x="2682" y="20300"/>
                    <a:pt x="2657" y="20315"/>
                    <a:pt x="2627" y="20330"/>
                  </a:cubicBezTo>
                  <a:cubicBezTo>
                    <a:pt x="2601" y="20345"/>
                    <a:pt x="2571" y="20362"/>
                    <a:pt x="2545" y="20382"/>
                  </a:cubicBezTo>
                  <a:cubicBezTo>
                    <a:pt x="2479" y="20435"/>
                    <a:pt x="2438" y="20510"/>
                    <a:pt x="2400" y="20583"/>
                  </a:cubicBezTo>
                  <a:cubicBezTo>
                    <a:pt x="2380" y="20622"/>
                    <a:pt x="2359" y="20660"/>
                    <a:pt x="2335" y="20692"/>
                  </a:cubicBezTo>
                  <a:cubicBezTo>
                    <a:pt x="2286" y="20765"/>
                    <a:pt x="2204" y="20813"/>
                    <a:pt x="2134" y="20813"/>
                  </a:cubicBezTo>
                  <a:cubicBezTo>
                    <a:pt x="2107" y="20813"/>
                    <a:pt x="2082" y="20805"/>
                    <a:pt x="2061" y="20789"/>
                  </a:cubicBezTo>
                  <a:lnTo>
                    <a:pt x="2018" y="20752"/>
                  </a:lnTo>
                  <a:lnTo>
                    <a:pt x="2018" y="20810"/>
                  </a:lnTo>
                  <a:cubicBezTo>
                    <a:pt x="2020" y="20984"/>
                    <a:pt x="1905" y="21153"/>
                    <a:pt x="1740" y="21213"/>
                  </a:cubicBezTo>
                  <a:cubicBezTo>
                    <a:pt x="1723" y="21219"/>
                    <a:pt x="1705" y="21224"/>
                    <a:pt x="1686" y="21228"/>
                  </a:cubicBezTo>
                  <a:cubicBezTo>
                    <a:pt x="1645" y="21241"/>
                    <a:pt x="1603" y="21254"/>
                    <a:pt x="1564" y="21279"/>
                  </a:cubicBezTo>
                  <a:cubicBezTo>
                    <a:pt x="1468" y="21342"/>
                    <a:pt x="1438" y="21453"/>
                    <a:pt x="1410" y="21560"/>
                  </a:cubicBezTo>
                  <a:cubicBezTo>
                    <a:pt x="1399" y="21592"/>
                    <a:pt x="1391" y="21624"/>
                    <a:pt x="1380" y="21656"/>
                  </a:cubicBezTo>
                  <a:cubicBezTo>
                    <a:pt x="1348" y="21751"/>
                    <a:pt x="1253" y="21832"/>
                    <a:pt x="1181" y="21832"/>
                  </a:cubicBezTo>
                  <a:cubicBezTo>
                    <a:pt x="1155" y="21832"/>
                    <a:pt x="1136" y="21826"/>
                    <a:pt x="1116" y="21809"/>
                  </a:cubicBezTo>
                  <a:lnTo>
                    <a:pt x="1086" y="21783"/>
                  </a:lnTo>
                  <a:lnTo>
                    <a:pt x="1073" y="21819"/>
                  </a:lnTo>
                  <a:cubicBezTo>
                    <a:pt x="1043" y="21903"/>
                    <a:pt x="968" y="21963"/>
                    <a:pt x="898" y="22023"/>
                  </a:cubicBezTo>
                  <a:lnTo>
                    <a:pt x="863" y="22049"/>
                  </a:lnTo>
                  <a:cubicBezTo>
                    <a:pt x="774" y="22126"/>
                    <a:pt x="688" y="22216"/>
                    <a:pt x="611" y="22319"/>
                  </a:cubicBezTo>
                  <a:lnTo>
                    <a:pt x="587" y="22349"/>
                  </a:lnTo>
                  <a:lnTo>
                    <a:pt x="624" y="22359"/>
                  </a:lnTo>
                  <a:cubicBezTo>
                    <a:pt x="628" y="22361"/>
                    <a:pt x="630" y="22361"/>
                    <a:pt x="632" y="22361"/>
                  </a:cubicBezTo>
                  <a:cubicBezTo>
                    <a:pt x="756" y="22443"/>
                    <a:pt x="846" y="22573"/>
                    <a:pt x="876" y="22719"/>
                  </a:cubicBezTo>
                  <a:lnTo>
                    <a:pt x="883" y="22741"/>
                  </a:lnTo>
                  <a:lnTo>
                    <a:pt x="930" y="22741"/>
                  </a:lnTo>
                  <a:cubicBezTo>
                    <a:pt x="1037" y="22741"/>
                    <a:pt x="1099" y="22762"/>
                    <a:pt x="1129" y="22811"/>
                  </a:cubicBezTo>
                  <a:cubicBezTo>
                    <a:pt x="1138" y="22826"/>
                    <a:pt x="1142" y="22843"/>
                    <a:pt x="1148" y="22863"/>
                  </a:cubicBezTo>
                  <a:cubicBezTo>
                    <a:pt x="1153" y="22878"/>
                    <a:pt x="1157" y="22891"/>
                    <a:pt x="1161" y="22903"/>
                  </a:cubicBezTo>
                  <a:cubicBezTo>
                    <a:pt x="1221" y="23051"/>
                    <a:pt x="1408" y="23083"/>
                    <a:pt x="1485" y="23090"/>
                  </a:cubicBezTo>
                  <a:cubicBezTo>
                    <a:pt x="1517" y="23092"/>
                    <a:pt x="1549" y="23094"/>
                    <a:pt x="1583" y="23094"/>
                  </a:cubicBezTo>
                  <a:cubicBezTo>
                    <a:pt x="1673" y="23098"/>
                    <a:pt x="1759" y="23101"/>
                    <a:pt x="1834" y="23137"/>
                  </a:cubicBezTo>
                  <a:cubicBezTo>
                    <a:pt x="1853" y="23146"/>
                    <a:pt x="1896" y="23169"/>
                    <a:pt x="1898" y="23203"/>
                  </a:cubicBezTo>
                  <a:cubicBezTo>
                    <a:pt x="1898" y="23216"/>
                    <a:pt x="1896" y="23227"/>
                    <a:pt x="1888" y="23238"/>
                  </a:cubicBezTo>
                  <a:cubicBezTo>
                    <a:pt x="1864" y="23261"/>
                    <a:pt x="1810" y="23276"/>
                    <a:pt x="1746" y="23276"/>
                  </a:cubicBezTo>
                  <a:lnTo>
                    <a:pt x="1733" y="23274"/>
                  </a:lnTo>
                  <a:cubicBezTo>
                    <a:pt x="1718" y="23274"/>
                    <a:pt x="1702" y="23273"/>
                    <a:pt x="1686" y="23273"/>
                  </a:cubicBezTo>
                  <a:cubicBezTo>
                    <a:pt x="1396" y="23273"/>
                    <a:pt x="1108" y="23346"/>
                    <a:pt x="831" y="23418"/>
                  </a:cubicBezTo>
                  <a:cubicBezTo>
                    <a:pt x="752" y="23437"/>
                    <a:pt x="664" y="23465"/>
                    <a:pt x="624" y="23540"/>
                  </a:cubicBezTo>
                  <a:cubicBezTo>
                    <a:pt x="602" y="23580"/>
                    <a:pt x="600" y="23625"/>
                    <a:pt x="598" y="23668"/>
                  </a:cubicBezTo>
                  <a:cubicBezTo>
                    <a:pt x="598" y="23705"/>
                    <a:pt x="596" y="23739"/>
                    <a:pt x="583" y="23769"/>
                  </a:cubicBezTo>
                  <a:cubicBezTo>
                    <a:pt x="572" y="23790"/>
                    <a:pt x="557" y="23808"/>
                    <a:pt x="536" y="23823"/>
                  </a:cubicBezTo>
                  <a:lnTo>
                    <a:pt x="525" y="23831"/>
                  </a:lnTo>
                  <a:lnTo>
                    <a:pt x="525" y="23844"/>
                  </a:lnTo>
                  <a:cubicBezTo>
                    <a:pt x="519" y="23983"/>
                    <a:pt x="418" y="24118"/>
                    <a:pt x="341" y="24208"/>
                  </a:cubicBezTo>
                  <a:lnTo>
                    <a:pt x="324" y="24230"/>
                  </a:lnTo>
                  <a:cubicBezTo>
                    <a:pt x="219" y="24352"/>
                    <a:pt x="101" y="24491"/>
                    <a:pt x="92" y="24660"/>
                  </a:cubicBezTo>
                  <a:cubicBezTo>
                    <a:pt x="86" y="24778"/>
                    <a:pt x="133" y="24887"/>
                    <a:pt x="178" y="24990"/>
                  </a:cubicBezTo>
                  <a:cubicBezTo>
                    <a:pt x="219" y="25084"/>
                    <a:pt x="257" y="25172"/>
                    <a:pt x="261" y="25267"/>
                  </a:cubicBezTo>
                  <a:cubicBezTo>
                    <a:pt x="266" y="25382"/>
                    <a:pt x="219" y="25498"/>
                    <a:pt x="176" y="25599"/>
                  </a:cubicBezTo>
                  <a:cubicBezTo>
                    <a:pt x="139" y="25686"/>
                    <a:pt x="88" y="25798"/>
                    <a:pt x="21" y="25901"/>
                  </a:cubicBezTo>
                  <a:lnTo>
                    <a:pt x="0" y="25933"/>
                  </a:lnTo>
                  <a:lnTo>
                    <a:pt x="39" y="25941"/>
                  </a:lnTo>
                  <a:cubicBezTo>
                    <a:pt x="122" y="25959"/>
                    <a:pt x="180" y="25991"/>
                    <a:pt x="227" y="26040"/>
                  </a:cubicBezTo>
                  <a:cubicBezTo>
                    <a:pt x="326" y="26154"/>
                    <a:pt x="313" y="26310"/>
                    <a:pt x="300" y="26475"/>
                  </a:cubicBezTo>
                  <a:cubicBezTo>
                    <a:pt x="291" y="26586"/>
                    <a:pt x="281" y="26702"/>
                    <a:pt x="306" y="26807"/>
                  </a:cubicBezTo>
                  <a:lnTo>
                    <a:pt x="311" y="26828"/>
                  </a:lnTo>
                  <a:lnTo>
                    <a:pt x="332" y="26828"/>
                  </a:lnTo>
                  <a:cubicBezTo>
                    <a:pt x="478" y="26831"/>
                    <a:pt x="564" y="27004"/>
                    <a:pt x="587" y="27173"/>
                  </a:cubicBezTo>
                  <a:cubicBezTo>
                    <a:pt x="594" y="27227"/>
                    <a:pt x="598" y="27285"/>
                    <a:pt x="598" y="27347"/>
                  </a:cubicBezTo>
                  <a:lnTo>
                    <a:pt x="598" y="27366"/>
                  </a:lnTo>
                  <a:lnTo>
                    <a:pt x="617" y="27370"/>
                  </a:lnTo>
                  <a:cubicBezTo>
                    <a:pt x="649" y="27381"/>
                    <a:pt x="684" y="27396"/>
                    <a:pt x="716" y="27411"/>
                  </a:cubicBezTo>
                  <a:cubicBezTo>
                    <a:pt x="748" y="27426"/>
                    <a:pt x="780" y="27441"/>
                    <a:pt x="812" y="27452"/>
                  </a:cubicBezTo>
                  <a:cubicBezTo>
                    <a:pt x="876" y="27473"/>
                    <a:pt x="947" y="27478"/>
                    <a:pt x="1016" y="27484"/>
                  </a:cubicBezTo>
                  <a:cubicBezTo>
                    <a:pt x="1121" y="27490"/>
                    <a:pt x="1221" y="27497"/>
                    <a:pt x="1290" y="27565"/>
                  </a:cubicBezTo>
                  <a:cubicBezTo>
                    <a:pt x="1311" y="27587"/>
                    <a:pt x="1328" y="27613"/>
                    <a:pt x="1346" y="27640"/>
                  </a:cubicBezTo>
                  <a:cubicBezTo>
                    <a:pt x="1367" y="27675"/>
                    <a:pt x="1391" y="27709"/>
                    <a:pt x="1423" y="27737"/>
                  </a:cubicBezTo>
                  <a:cubicBezTo>
                    <a:pt x="1466" y="27773"/>
                    <a:pt x="1521" y="27793"/>
                    <a:pt x="1588" y="27793"/>
                  </a:cubicBezTo>
                  <a:cubicBezTo>
                    <a:pt x="1663" y="27793"/>
                    <a:pt x="1735" y="27769"/>
                    <a:pt x="1783" y="27750"/>
                  </a:cubicBezTo>
                  <a:cubicBezTo>
                    <a:pt x="1806" y="27739"/>
                    <a:pt x="1830" y="27728"/>
                    <a:pt x="1853" y="27718"/>
                  </a:cubicBezTo>
                  <a:cubicBezTo>
                    <a:pt x="1935" y="27679"/>
                    <a:pt x="2012" y="27645"/>
                    <a:pt x="2093" y="27645"/>
                  </a:cubicBezTo>
                  <a:lnTo>
                    <a:pt x="2102" y="27645"/>
                  </a:lnTo>
                  <a:cubicBezTo>
                    <a:pt x="2295" y="27649"/>
                    <a:pt x="2428" y="27859"/>
                    <a:pt x="2453" y="28052"/>
                  </a:cubicBezTo>
                  <a:cubicBezTo>
                    <a:pt x="2468" y="28157"/>
                    <a:pt x="2462" y="28266"/>
                    <a:pt x="2455" y="28371"/>
                  </a:cubicBezTo>
                  <a:cubicBezTo>
                    <a:pt x="2451" y="28470"/>
                    <a:pt x="2447" y="28572"/>
                    <a:pt x="2457" y="28673"/>
                  </a:cubicBezTo>
                  <a:cubicBezTo>
                    <a:pt x="2487" y="28967"/>
                    <a:pt x="2665" y="29258"/>
                    <a:pt x="2931" y="29453"/>
                  </a:cubicBezTo>
                  <a:cubicBezTo>
                    <a:pt x="2993" y="29498"/>
                    <a:pt x="3060" y="29539"/>
                    <a:pt x="3122" y="29577"/>
                  </a:cubicBezTo>
                  <a:cubicBezTo>
                    <a:pt x="3190" y="29618"/>
                    <a:pt x="3259" y="29661"/>
                    <a:pt x="3321" y="29708"/>
                  </a:cubicBezTo>
                  <a:cubicBezTo>
                    <a:pt x="3419" y="29783"/>
                    <a:pt x="3546" y="29903"/>
                    <a:pt x="3576" y="30061"/>
                  </a:cubicBezTo>
                  <a:cubicBezTo>
                    <a:pt x="3604" y="30196"/>
                    <a:pt x="3539" y="30368"/>
                    <a:pt x="3400" y="30411"/>
                  </a:cubicBezTo>
                  <a:cubicBezTo>
                    <a:pt x="3372" y="30419"/>
                    <a:pt x="3340" y="30423"/>
                    <a:pt x="3302" y="30423"/>
                  </a:cubicBezTo>
                  <a:cubicBezTo>
                    <a:pt x="3270" y="30423"/>
                    <a:pt x="3233" y="30421"/>
                    <a:pt x="3201" y="30417"/>
                  </a:cubicBezTo>
                  <a:cubicBezTo>
                    <a:pt x="3167" y="30415"/>
                    <a:pt x="3130" y="30411"/>
                    <a:pt x="3096" y="30411"/>
                  </a:cubicBezTo>
                  <a:cubicBezTo>
                    <a:pt x="3027" y="30411"/>
                    <a:pt x="2976" y="30423"/>
                    <a:pt x="2931" y="30451"/>
                  </a:cubicBezTo>
                  <a:cubicBezTo>
                    <a:pt x="2781" y="30543"/>
                    <a:pt x="2792" y="30747"/>
                    <a:pt x="2822" y="30933"/>
                  </a:cubicBezTo>
                  <a:cubicBezTo>
                    <a:pt x="2845" y="31083"/>
                    <a:pt x="2862" y="31244"/>
                    <a:pt x="2873" y="31424"/>
                  </a:cubicBezTo>
                  <a:lnTo>
                    <a:pt x="2875" y="31460"/>
                  </a:lnTo>
                  <a:lnTo>
                    <a:pt x="2910" y="31448"/>
                  </a:lnTo>
                  <a:cubicBezTo>
                    <a:pt x="3120" y="31375"/>
                    <a:pt x="3342" y="31321"/>
                    <a:pt x="3533" y="31278"/>
                  </a:cubicBezTo>
                  <a:cubicBezTo>
                    <a:pt x="3664" y="31250"/>
                    <a:pt x="3818" y="31218"/>
                    <a:pt x="3964" y="31218"/>
                  </a:cubicBezTo>
                  <a:cubicBezTo>
                    <a:pt x="4107" y="31218"/>
                    <a:pt x="4223" y="31248"/>
                    <a:pt x="4321" y="31310"/>
                  </a:cubicBezTo>
                  <a:cubicBezTo>
                    <a:pt x="4606" y="31495"/>
                    <a:pt x="4639" y="31898"/>
                    <a:pt x="4630" y="32268"/>
                  </a:cubicBezTo>
                  <a:lnTo>
                    <a:pt x="4630" y="32287"/>
                  </a:lnTo>
                  <a:lnTo>
                    <a:pt x="4649" y="32294"/>
                  </a:lnTo>
                  <a:cubicBezTo>
                    <a:pt x="5007" y="32403"/>
                    <a:pt x="5399" y="32547"/>
                    <a:pt x="5547" y="32877"/>
                  </a:cubicBezTo>
                  <a:cubicBezTo>
                    <a:pt x="5558" y="32900"/>
                    <a:pt x="5566" y="32922"/>
                    <a:pt x="5575" y="32945"/>
                  </a:cubicBezTo>
                  <a:cubicBezTo>
                    <a:pt x="5590" y="32986"/>
                    <a:pt x="5605" y="33027"/>
                    <a:pt x="5628" y="33065"/>
                  </a:cubicBezTo>
                  <a:cubicBezTo>
                    <a:pt x="5753" y="33279"/>
                    <a:pt x="6020" y="33312"/>
                    <a:pt x="6168" y="33312"/>
                  </a:cubicBezTo>
                  <a:cubicBezTo>
                    <a:pt x="6205" y="33312"/>
                    <a:pt x="6241" y="33309"/>
                    <a:pt x="6278" y="33307"/>
                  </a:cubicBezTo>
                  <a:cubicBezTo>
                    <a:pt x="6350" y="33299"/>
                    <a:pt x="6425" y="33286"/>
                    <a:pt x="6496" y="33275"/>
                  </a:cubicBezTo>
                  <a:cubicBezTo>
                    <a:pt x="6605" y="33256"/>
                    <a:pt x="6721" y="33237"/>
                    <a:pt x="6830" y="33237"/>
                  </a:cubicBezTo>
                  <a:cubicBezTo>
                    <a:pt x="6867" y="33237"/>
                    <a:pt x="6899" y="33239"/>
                    <a:pt x="6929" y="33243"/>
                  </a:cubicBezTo>
                  <a:cubicBezTo>
                    <a:pt x="6914" y="33275"/>
                    <a:pt x="6912" y="33314"/>
                    <a:pt x="6918" y="33354"/>
                  </a:cubicBezTo>
                  <a:cubicBezTo>
                    <a:pt x="6935" y="33429"/>
                    <a:pt x="6989" y="33500"/>
                    <a:pt x="7055" y="33534"/>
                  </a:cubicBezTo>
                  <a:cubicBezTo>
                    <a:pt x="7150" y="33584"/>
                    <a:pt x="7255" y="33584"/>
                    <a:pt x="7357" y="33586"/>
                  </a:cubicBezTo>
                  <a:cubicBezTo>
                    <a:pt x="7375" y="33586"/>
                    <a:pt x="7392" y="33586"/>
                    <a:pt x="7411" y="33588"/>
                  </a:cubicBezTo>
                  <a:cubicBezTo>
                    <a:pt x="7557" y="33592"/>
                    <a:pt x="7653" y="33626"/>
                    <a:pt x="7707" y="33695"/>
                  </a:cubicBezTo>
                  <a:cubicBezTo>
                    <a:pt x="7722" y="33714"/>
                    <a:pt x="7734" y="33738"/>
                    <a:pt x="7745" y="33761"/>
                  </a:cubicBezTo>
                  <a:cubicBezTo>
                    <a:pt x="7760" y="33789"/>
                    <a:pt x="7775" y="33817"/>
                    <a:pt x="7794" y="33843"/>
                  </a:cubicBezTo>
                  <a:cubicBezTo>
                    <a:pt x="7867" y="33931"/>
                    <a:pt x="7970" y="33941"/>
                    <a:pt x="8052" y="33941"/>
                  </a:cubicBezTo>
                  <a:cubicBezTo>
                    <a:pt x="8097" y="33941"/>
                    <a:pt x="8142" y="33937"/>
                    <a:pt x="8187" y="33935"/>
                  </a:cubicBezTo>
                  <a:cubicBezTo>
                    <a:pt x="8232" y="33931"/>
                    <a:pt x="8279" y="33926"/>
                    <a:pt x="8324" y="33926"/>
                  </a:cubicBezTo>
                  <a:cubicBezTo>
                    <a:pt x="8403" y="33926"/>
                    <a:pt x="8463" y="33939"/>
                    <a:pt x="8512" y="33967"/>
                  </a:cubicBezTo>
                  <a:cubicBezTo>
                    <a:pt x="8568" y="33999"/>
                    <a:pt x="8609" y="34055"/>
                    <a:pt x="8628" y="34128"/>
                  </a:cubicBezTo>
                  <a:cubicBezTo>
                    <a:pt x="8654" y="34237"/>
                    <a:pt x="8630" y="34376"/>
                    <a:pt x="8564" y="34481"/>
                  </a:cubicBezTo>
                  <a:cubicBezTo>
                    <a:pt x="8546" y="34509"/>
                    <a:pt x="8527" y="34539"/>
                    <a:pt x="8508" y="34567"/>
                  </a:cubicBezTo>
                  <a:cubicBezTo>
                    <a:pt x="8420" y="34693"/>
                    <a:pt x="8321" y="34837"/>
                    <a:pt x="8388" y="34983"/>
                  </a:cubicBezTo>
                  <a:cubicBezTo>
                    <a:pt x="8401" y="35015"/>
                    <a:pt x="8424" y="35043"/>
                    <a:pt x="8444" y="35071"/>
                  </a:cubicBezTo>
                  <a:cubicBezTo>
                    <a:pt x="8461" y="35090"/>
                    <a:pt x="8476" y="35111"/>
                    <a:pt x="8489" y="35133"/>
                  </a:cubicBezTo>
                  <a:cubicBezTo>
                    <a:pt x="8542" y="35227"/>
                    <a:pt x="8512" y="35364"/>
                    <a:pt x="8424" y="35450"/>
                  </a:cubicBezTo>
                  <a:cubicBezTo>
                    <a:pt x="8347" y="35523"/>
                    <a:pt x="8234" y="35563"/>
                    <a:pt x="8101" y="35563"/>
                  </a:cubicBezTo>
                  <a:lnTo>
                    <a:pt x="8052" y="35561"/>
                  </a:lnTo>
                  <a:cubicBezTo>
                    <a:pt x="8029" y="35561"/>
                    <a:pt x="8006" y="35560"/>
                    <a:pt x="7983" y="35560"/>
                  </a:cubicBezTo>
                  <a:cubicBezTo>
                    <a:pt x="7881" y="35560"/>
                    <a:pt x="7775" y="35572"/>
                    <a:pt x="7726" y="35668"/>
                  </a:cubicBezTo>
                  <a:cubicBezTo>
                    <a:pt x="7715" y="35690"/>
                    <a:pt x="7711" y="35711"/>
                    <a:pt x="7704" y="35733"/>
                  </a:cubicBezTo>
                  <a:cubicBezTo>
                    <a:pt x="7698" y="35758"/>
                    <a:pt x="7692" y="35784"/>
                    <a:pt x="7677" y="35801"/>
                  </a:cubicBezTo>
                  <a:cubicBezTo>
                    <a:pt x="7657" y="35825"/>
                    <a:pt x="7621" y="35833"/>
                    <a:pt x="7584" y="35842"/>
                  </a:cubicBezTo>
                  <a:cubicBezTo>
                    <a:pt x="7569" y="35846"/>
                    <a:pt x="7554" y="35850"/>
                    <a:pt x="7542" y="35855"/>
                  </a:cubicBezTo>
                  <a:cubicBezTo>
                    <a:pt x="7441" y="35887"/>
                    <a:pt x="7360" y="35972"/>
                    <a:pt x="7317" y="36090"/>
                  </a:cubicBezTo>
                  <a:lnTo>
                    <a:pt x="7297" y="36142"/>
                  </a:lnTo>
                  <a:lnTo>
                    <a:pt x="7351" y="36125"/>
                  </a:lnTo>
                  <a:cubicBezTo>
                    <a:pt x="7422" y="36101"/>
                    <a:pt x="7488" y="36088"/>
                    <a:pt x="7554" y="36082"/>
                  </a:cubicBezTo>
                  <a:cubicBezTo>
                    <a:pt x="7573" y="36080"/>
                    <a:pt x="7592" y="36080"/>
                    <a:pt x="7610" y="36080"/>
                  </a:cubicBezTo>
                  <a:cubicBezTo>
                    <a:pt x="7757" y="36080"/>
                    <a:pt x="7902" y="36124"/>
                    <a:pt x="8024" y="36202"/>
                  </a:cubicBezTo>
                  <a:cubicBezTo>
                    <a:pt x="8047" y="36217"/>
                    <a:pt x="8122" y="36270"/>
                    <a:pt x="8107" y="36328"/>
                  </a:cubicBezTo>
                  <a:cubicBezTo>
                    <a:pt x="8094" y="36371"/>
                    <a:pt x="8034" y="36392"/>
                    <a:pt x="7985" y="36405"/>
                  </a:cubicBezTo>
                  <a:lnTo>
                    <a:pt x="7578" y="36512"/>
                  </a:lnTo>
                  <a:lnTo>
                    <a:pt x="7582" y="36536"/>
                  </a:lnTo>
                  <a:cubicBezTo>
                    <a:pt x="7591" y="36592"/>
                    <a:pt x="7578" y="36643"/>
                    <a:pt x="7539" y="36688"/>
                  </a:cubicBezTo>
                  <a:cubicBezTo>
                    <a:pt x="7482" y="36759"/>
                    <a:pt x="7372" y="36804"/>
                    <a:pt x="7263" y="36804"/>
                  </a:cubicBezTo>
                  <a:cubicBezTo>
                    <a:pt x="7227" y="36804"/>
                    <a:pt x="7195" y="36799"/>
                    <a:pt x="7162" y="36791"/>
                  </a:cubicBezTo>
                  <a:lnTo>
                    <a:pt x="7128" y="36780"/>
                  </a:lnTo>
                  <a:lnTo>
                    <a:pt x="7126" y="37044"/>
                  </a:lnTo>
                  <a:lnTo>
                    <a:pt x="7141" y="37052"/>
                  </a:lnTo>
                  <a:cubicBezTo>
                    <a:pt x="7276" y="37125"/>
                    <a:pt x="7426" y="37172"/>
                    <a:pt x="7580" y="37187"/>
                  </a:cubicBezTo>
                  <a:cubicBezTo>
                    <a:pt x="7546" y="37316"/>
                    <a:pt x="7434" y="37399"/>
                    <a:pt x="7240" y="37447"/>
                  </a:cubicBezTo>
                  <a:lnTo>
                    <a:pt x="6995" y="37507"/>
                  </a:lnTo>
                  <a:lnTo>
                    <a:pt x="6959" y="37967"/>
                  </a:lnTo>
                  <a:cubicBezTo>
                    <a:pt x="6932" y="37953"/>
                    <a:pt x="6901" y="37947"/>
                    <a:pt x="6870" y="37947"/>
                  </a:cubicBezTo>
                  <a:cubicBezTo>
                    <a:pt x="6795" y="37947"/>
                    <a:pt x="6713" y="37985"/>
                    <a:pt x="6652" y="38053"/>
                  </a:cubicBezTo>
                  <a:cubicBezTo>
                    <a:pt x="6593" y="38121"/>
                    <a:pt x="6565" y="38205"/>
                    <a:pt x="6573" y="38284"/>
                  </a:cubicBezTo>
                  <a:cubicBezTo>
                    <a:pt x="6595" y="38464"/>
                    <a:pt x="6751" y="38623"/>
                    <a:pt x="6991" y="38711"/>
                  </a:cubicBezTo>
                  <a:cubicBezTo>
                    <a:pt x="7060" y="38734"/>
                    <a:pt x="7130" y="38753"/>
                    <a:pt x="7197" y="38773"/>
                  </a:cubicBezTo>
                  <a:cubicBezTo>
                    <a:pt x="7325" y="38807"/>
                    <a:pt x="7445" y="38839"/>
                    <a:pt x="7552" y="38903"/>
                  </a:cubicBezTo>
                  <a:cubicBezTo>
                    <a:pt x="7707" y="38996"/>
                    <a:pt x="7822" y="39148"/>
                    <a:pt x="7925" y="39283"/>
                  </a:cubicBezTo>
                  <a:lnTo>
                    <a:pt x="8047" y="39443"/>
                  </a:lnTo>
                  <a:cubicBezTo>
                    <a:pt x="8271" y="39735"/>
                    <a:pt x="8485" y="39883"/>
                    <a:pt x="8685" y="39883"/>
                  </a:cubicBezTo>
                  <a:cubicBezTo>
                    <a:pt x="8724" y="39883"/>
                    <a:pt x="8763" y="39877"/>
                    <a:pt x="8801" y="39865"/>
                  </a:cubicBezTo>
                  <a:cubicBezTo>
                    <a:pt x="8866" y="40067"/>
                    <a:pt x="9067" y="40221"/>
                    <a:pt x="9290" y="40234"/>
                  </a:cubicBezTo>
                  <a:lnTo>
                    <a:pt x="9301" y="40234"/>
                  </a:lnTo>
                  <a:lnTo>
                    <a:pt x="9309" y="40225"/>
                  </a:lnTo>
                  <a:cubicBezTo>
                    <a:pt x="9365" y="40174"/>
                    <a:pt x="9410" y="40122"/>
                    <a:pt x="9455" y="40067"/>
                  </a:cubicBezTo>
                  <a:cubicBezTo>
                    <a:pt x="9481" y="40032"/>
                    <a:pt x="9508" y="39998"/>
                    <a:pt x="9545" y="39985"/>
                  </a:cubicBezTo>
                  <a:cubicBezTo>
                    <a:pt x="9554" y="39982"/>
                    <a:pt x="9564" y="39981"/>
                    <a:pt x="9574" y="39981"/>
                  </a:cubicBezTo>
                  <a:cubicBezTo>
                    <a:pt x="9609" y="39981"/>
                    <a:pt x="9650" y="39997"/>
                    <a:pt x="9688" y="40013"/>
                  </a:cubicBezTo>
                  <a:cubicBezTo>
                    <a:pt x="9699" y="40017"/>
                    <a:pt x="9710" y="40022"/>
                    <a:pt x="9721" y="40026"/>
                  </a:cubicBezTo>
                  <a:cubicBezTo>
                    <a:pt x="9796" y="40054"/>
                    <a:pt x="9881" y="40067"/>
                    <a:pt x="9986" y="40067"/>
                  </a:cubicBezTo>
                  <a:cubicBezTo>
                    <a:pt x="10046" y="40067"/>
                    <a:pt x="10106" y="40062"/>
                    <a:pt x="10164" y="40058"/>
                  </a:cubicBezTo>
                  <a:cubicBezTo>
                    <a:pt x="10207" y="40056"/>
                    <a:pt x="10252" y="40054"/>
                    <a:pt x="10295" y="40052"/>
                  </a:cubicBezTo>
                  <a:lnTo>
                    <a:pt x="10325" y="40052"/>
                  </a:lnTo>
                  <a:cubicBezTo>
                    <a:pt x="10449" y="40052"/>
                    <a:pt x="10676" y="40075"/>
                    <a:pt x="10772" y="40238"/>
                  </a:cubicBezTo>
                  <a:cubicBezTo>
                    <a:pt x="10779" y="40249"/>
                    <a:pt x="10783" y="40257"/>
                    <a:pt x="10790" y="40266"/>
                  </a:cubicBezTo>
                  <a:cubicBezTo>
                    <a:pt x="10802" y="40294"/>
                    <a:pt x="10817" y="40322"/>
                    <a:pt x="10841" y="40343"/>
                  </a:cubicBezTo>
                  <a:cubicBezTo>
                    <a:pt x="10886" y="40384"/>
                    <a:pt x="10942" y="40388"/>
                    <a:pt x="10978" y="40388"/>
                  </a:cubicBezTo>
                  <a:cubicBezTo>
                    <a:pt x="11004" y="40388"/>
                    <a:pt x="11027" y="40386"/>
                    <a:pt x="11053" y="40384"/>
                  </a:cubicBezTo>
                  <a:cubicBezTo>
                    <a:pt x="11076" y="40382"/>
                    <a:pt x="11099" y="40381"/>
                    <a:pt x="11120" y="40381"/>
                  </a:cubicBezTo>
                  <a:cubicBezTo>
                    <a:pt x="11154" y="40381"/>
                    <a:pt x="11185" y="40384"/>
                    <a:pt x="11207" y="40395"/>
                  </a:cubicBezTo>
                  <a:cubicBezTo>
                    <a:pt x="11225" y="40403"/>
                    <a:pt x="11240" y="40414"/>
                    <a:pt x="11255" y="40427"/>
                  </a:cubicBezTo>
                  <a:cubicBezTo>
                    <a:pt x="11265" y="40433"/>
                    <a:pt x="11274" y="40442"/>
                    <a:pt x="11285" y="40448"/>
                  </a:cubicBezTo>
                  <a:cubicBezTo>
                    <a:pt x="11377" y="40508"/>
                    <a:pt x="11486" y="40508"/>
                    <a:pt x="11593" y="40510"/>
                  </a:cubicBezTo>
                  <a:lnTo>
                    <a:pt x="11621" y="40510"/>
                  </a:lnTo>
                  <a:cubicBezTo>
                    <a:pt x="11949" y="40515"/>
                    <a:pt x="12277" y="40594"/>
                    <a:pt x="12572" y="40737"/>
                  </a:cubicBezTo>
                  <a:cubicBezTo>
                    <a:pt x="12600" y="40750"/>
                    <a:pt x="12628" y="40765"/>
                    <a:pt x="12639" y="40789"/>
                  </a:cubicBezTo>
                  <a:cubicBezTo>
                    <a:pt x="12649" y="40808"/>
                    <a:pt x="12647" y="40834"/>
                    <a:pt x="12645" y="40862"/>
                  </a:cubicBezTo>
                  <a:lnTo>
                    <a:pt x="12645" y="40881"/>
                  </a:lnTo>
                  <a:cubicBezTo>
                    <a:pt x="12636" y="41067"/>
                    <a:pt x="12778" y="41247"/>
                    <a:pt x="12960" y="41284"/>
                  </a:cubicBezTo>
                  <a:lnTo>
                    <a:pt x="12969" y="41286"/>
                  </a:lnTo>
                  <a:cubicBezTo>
                    <a:pt x="12986" y="41290"/>
                    <a:pt x="13005" y="41292"/>
                    <a:pt x="13016" y="41303"/>
                  </a:cubicBezTo>
                  <a:cubicBezTo>
                    <a:pt x="13024" y="41312"/>
                    <a:pt x="13029" y="41327"/>
                    <a:pt x="13033" y="41344"/>
                  </a:cubicBezTo>
                  <a:cubicBezTo>
                    <a:pt x="13041" y="41374"/>
                    <a:pt x="13048" y="41408"/>
                    <a:pt x="13054" y="41440"/>
                  </a:cubicBezTo>
                  <a:lnTo>
                    <a:pt x="13056" y="41462"/>
                  </a:lnTo>
                  <a:lnTo>
                    <a:pt x="13076" y="41464"/>
                  </a:lnTo>
                  <a:cubicBezTo>
                    <a:pt x="13202" y="41481"/>
                    <a:pt x="13318" y="41489"/>
                    <a:pt x="13431" y="41489"/>
                  </a:cubicBezTo>
                  <a:lnTo>
                    <a:pt x="13470" y="41489"/>
                  </a:lnTo>
                  <a:cubicBezTo>
                    <a:pt x="13498" y="41489"/>
                    <a:pt x="13530" y="41489"/>
                    <a:pt x="13553" y="41504"/>
                  </a:cubicBezTo>
                  <a:cubicBezTo>
                    <a:pt x="13571" y="41517"/>
                    <a:pt x="13583" y="41537"/>
                    <a:pt x="13598" y="41558"/>
                  </a:cubicBezTo>
                  <a:cubicBezTo>
                    <a:pt x="13607" y="41569"/>
                    <a:pt x="13613" y="41579"/>
                    <a:pt x="13622" y="41590"/>
                  </a:cubicBezTo>
                  <a:cubicBezTo>
                    <a:pt x="13682" y="41663"/>
                    <a:pt x="13783" y="41701"/>
                    <a:pt x="13920" y="41701"/>
                  </a:cubicBezTo>
                  <a:lnTo>
                    <a:pt x="13928" y="41701"/>
                  </a:lnTo>
                  <a:cubicBezTo>
                    <a:pt x="13956" y="41699"/>
                    <a:pt x="13984" y="41699"/>
                    <a:pt x="14014" y="41697"/>
                  </a:cubicBezTo>
                  <a:cubicBezTo>
                    <a:pt x="14044" y="41695"/>
                    <a:pt x="14074" y="41695"/>
                    <a:pt x="14106" y="41695"/>
                  </a:cubicBezTo>
                  <a:cubicBezTo>
                    <a:pt x="14155" y="41695"/>
                    <a:pt x="14196" y="41699"/>
                    <a:pt x="14230" y="41708"/>
                  </a:cubicBezTo>
                  <a:cubicBezTo>
                    <a:pt x="14241" y="41710"/>
                    <a:pt x="14252" y="41714"/>
                    <a:pt x="14260" y="41716"/>
                  </a:cubicBezTo>
                  <a:cubicBezTo>
                    <a:pt x="14288" y="41725"/>
                    <a:pt x="14318" y="41736"/>
                    <a:pt x="14350" y="41736"/>
                  </a:cubicBezTo>
                  <a:cubicBezTo>
                    <a:pt x="14355" y="41736"/>
                    <a:pt x="14361" y="41734"/>
                    <a:pt x="14368" y="41734"/>
                  </a:cubicBezTo>
                  <a:cubicBezTo>
                    <a:pt x="14410" y="41729"/>
                    <a:pt x="14449" y="41706"/>
                    <a:pt x="14481" y="41682"/>
                  </a:cubicBezTo>
                  <a:lnTo>
                    <a:pt x="14760" y="41498"/>
                  </a:lnTo>
                  <a:lnTo>
                    <a:pt x="14751" y="41479"/>
                  </a:lnTo>
                  <a:cubicBezTo>
                    <a:pt x="14713" y="41391"/>
                    <a:pt x="14627" y="41369"/>
                    <a:pt x="14552" y="41350"/>
                  </a:cubicBezTo>
                  <a:cubicBezTo>
                    <a:pt x="14488" y="41333"/>
                    <a:pt x="14425" y="41318"/>
                    <a:pt x="14395" y="41264"/>
                  </a:cubicBezTo>
                  <a:cubicBezTo>
                    <a:pt x="14378" y="41232"/>
                    <a:pt x="14361" y="41198"/>
                    <a:pt x="14346" y="41164"/>
                  </a:cubicBezTo>
                  <a:cubicBezTo>
                    <a:pt x="14295" y="41059"/>
                    <a:pt x="14243" y="40952"/>
                    <a:pt x="14145" y="40883"/>
                  </a:cubicBezTo>
                  <a:cubicBezTo>
                    <a:pt x="14113" y="40859"/>
                    <a:pt x="14076" y="40842"/>
                    <a:pt x="14040" y="40823"/>
                  </a:cubicBezTo>
                  <a:cubicBezTo>
                    <a:pt x="13971" y="40791"/>
                    <a:pt x="13905" y="40759"/>
                    <a:pt x="13879" y="40697"/>
                  </a:cubicBezTo>
                  <a:cubicBezTo>
                    <a:pt x="13864" y="40658"/>
                    <a:pt x="13866" y="40615"/>
                    <a:pt x="13868" y="40570"/>
                  </a:cubicBezTo>
                  <a:cubicBezTo>
                    <a:pt x="13871" y="40538"/>
                    <a:pt x="13873" y="40506"/>
                    <a:pt x="13868" y="40474"/>
                  </a:cubicBezTo>
                  <a:cubicBezTo>
                    <a:pt x="13858" y="40384"/>
                    <a:pt x="13804" y="40311"/>
                    <a:pt x="13753" y="40240"/>
                  </a:cubicBezTo>
                  <a:cubicBezTo>
                    <a:pt x="13727" y="40204"/>
                    <a:pt x="13699" y="40167"/>
                    <a:pt x="13680" y="40129"/>
                  </a:cubicBezTo>
                  <a:cubicBezTo>
                    <a:pt x="13605" y="39987"/>
                    <a:pt x="13613" y="39825"/>
                    <a:pt x="13622" y="39651"/>
                  </a:cubicBezTo>
                  <a:cubicBezTo>
                    <a:pt x="13631" y="39478"/>
                    <a:pt x="13639" y="39295"/>
                    <a:pt x="13551" y="39141"/>
                  </a:cubicBezTo>
                  <a:cubicBezTo>
                    <a:pt x="13508" y="39062"/>
                    <a:pt x="13444" y="38998"/>
                    <a:pt x="13380" y="38933"/>
                  </a:cubicBezTo>
                  <a:cubicBezTo>
                    <a:pt x="13286" y="38839"/>
                    <a:pt x="13198" y="38751"/>
                    <a:pt x="13185" y="38629"/>
                  </a:cubicBezTo>
                  <a:cubicBezTo>
                    <a:pt x="13170" y="38481"/>
                    <a:pt x="13283" y="38346"/>
                    <a:pt x="13391" y="38233"/>
                  </a:cubicBezTo>
                  <a:cubicBezTo>
                    <a:pt x="13791" y="37804"/>
                    <a:pt x="14162" y="37436"/>
                    <a:pt x="14642" y="37277"/>
                  </a:cubicBezTo>
                  <a:lnTo>
                    <a:pt x="14661" y="37271"/>
                  </a:lnTo>
                  <a:lnTo>
                    <a:pt x="14661" y="37252"/>
                  </a:lnTo>
                  <a:cubicBezTo>
                    <a:pt x="14653" y="37003"/>
                    <a:pt x="14674" y="36757"/>
                    <a:pt x="14728" y="36521"/>
                  </a:cubicBezTo>
                  <a:lnTo>
                    <a:pt x="14738" y="36476"/>
                  </a:lnTo>
                  <a:lnTo>
                    <a:pt x="14738" y="36476"/>
                  </a:lnTo>
                  <a:lnTo>
                    <a:pt x="14693" y="36489"/>
                  </a:lnTo>
                  <a:cubicBezTo>
                    <a:pt x="14678" y="36493"/>
                    <a:pt x="14663" y="36495"/>
                    <a:pt x="14648" y="36495"/>
                  </a:cubicBezTo>
                  <a:cubicBezTo>
                    <a:pt x="14527" y="36495"/>
                    <a:pt x="14415" y="36358"/>
                    <a:pt x="14361" y="36219"/>
                  </a:cubicBezTo>
                  <a:lnTo>
                    <a:pt x="14348" y="36189"/>
                  </a:lnTo>
                  <a:cubicBezTo>
                    <a:pt x="14286" y="36032"/>
                    <a:pt x="14218" y="35855"/>
                    <a:pt x="14051" y="35810"/>
                  </a:cubicBezTo>
                  <a:cubicBezTo>
                    <a:pt x="14012" y="35797"/>
                    <a:pt x="13973" y="35797"/>
                    <a:pt x="13939" y="35797"/>
                  </a:cubicBezTo>
                  <a:lnTo>
                    <a:pt x="13875" y="35797"/>
                  </a:lnTo>
                  <a:cubicBezTo>
                    <a:pt x="13849" y="35797"/>
                    <a:pt x="13821" y="35797"/>
                    <a:pt x="13791" y="35790"/>
                  </a:cubicBezTo>
                  <a:cubicBezTo>
                    <a:pt x="13611" y="35754"/>
                    <a:pt x="13530" y="35546"/>
                    <a:pt x="13455" y="35355"/>
                  </a:cubicBezTo>
                  <a:cubicBezTo>
                    <a:pt x="13382" y="35173"/>
                    <a:pt x="13241" y="34978"/>
                    <a:pt x="13059" y="34978"/>
                  </a:cubicBezTo>
                  <a:cubicBezTo>
                    <a:pt x="13127" y="34876"/>
                    <a:pt x="13223" y="34792"/>
                    <a:pt x="13339" y="34745"/>
                  </a:cubicBezTo>
                  <a:lnTo>
                    <a:pt x="13371" y="34732"/>
                  </a:lnTo>
                  <a:lnTo>
                    <a:pt x="13350" y="34704"/>
                  </a:lnTo>
                  <a:cubicBezTo>
                    <a:pt x="13288" y="34618"/>
                    <a:pt x="13211" y="34513"/>
                    <a:pt x="13200" y="34398"/>
                  </a:cubicBezTo>
                  <a:cubicBezTo>
                    <a:pt x="13196" y="34336"/>
                    <a:pt x="13219" y="34267"/>
                    <a:pt x="13260" y="34222"/>
                  </a:cubicBezTo>
                  <a:cubicBezTo>
                    <a:pt x="13281" y="34199"/>
                    <a:pt x="13318" y="34171"/>
                    <a:pt x="13367" y="34171"/>
                  </a:cubicBezTo>
                  <a:lnTo>
                    <a:pt x="13393" y="34171"/>
                  </a:lnTo>
                  <a:lnTo>
                    <a:pt x="13401" y="33596"/>
                  </a:lnTo>
                  <a:cubicBezTo>
                    <a:pt x="13519" y="33487"/>
                    <a:pt x="13652" y="33365"/>
                    <a:pt x="13815" y="33320"/>
                  </a:cubicBezTo>
                  <a:cubicBezTo>
                    <a:pt x="13851" y="33309"/>
                    <a:pt x="13890" y="33305"/>
                    <a:pt x="13928" y="33305"/>
                  </a:cubicBezTo>
                  <a:cubicBezTo>
                    <a:pt x="14070" y="33305"/>
                    <a:pt x="14192" y="33374"/>
                    <a:pt x="14237" y="33477"/>
                  </a:cubicBezTo>
                  <a:cubicBezTo>
                    <a:pt x="14252" y="33513"/>
                    <a:pt x="14260" y="33558"/>
                    <a:pt x="14269" y="33599"/>
                  </a:cubicBezTo>
                  <a:cubicBezTo>
                    <a:pt x="14284" y="33680"/>
                    <a:pt x="14301" y="33761"/>
                    <a:pt x="14370" y="33815"/>
                  </a:cubicBezTo>
                  <a:cubicBezTo>
                    <a:pt x="14400" y="33836"/>
                    <a:pt x="14436" y="33849"/>
                    <a:pt x="14475" y="33849"/>
                  </a:cubicBezTo>
                  <a:cubicBezTo>
                    <a:pt x="14575" y="33849"/>
                    <a:pt x="14685" y="33768"/>
                    <a:pt x="14723" y="33665"/>
                  </a:cubicBezTo>
                  <a:cubicBezTo>
                    <a:pt x="14762" y="33564"/>
                    <a:pt x="14753" y="33455"/>
                    <a:pt x="14747" y="33350"/>
                  </a:cubicBezTo>
                  <a:cubicBezTo>
                    <a:pt x="14745" y="33322"/>
                    <a:pt x="14743" y="33292"/>
                    <a:pt x="14740" y="33262"/>
                  </a:cubicBezTo>
                  <a:cubicBezTo>
                    <a:pt x="14738" y="33170"/>
                    <a:pt x="14749" y="33005"/>
                    <a:pt x="14865" y="32934"/>
                  </a:cubicBezTo>
                  <a:cubicBezTo>
                    <a:pt x="14916" y="32902"/>
                    <a:pt x="14978" y="32898"/>
                    <a:pt x="15025" y="32898"/>
                  </a:cubicBezTo>
                  <a:cubicBezTo>
                    <a:pt x="15053" y="32898"/>
                    <a:pt x="15081" y="32900"/>
                    <a:pt x="15109" y="32902"/>
                  </a:cubicBezTo>
                  <a:cubicBezTo>
                    <a:pt x="15137" y="32902"/>
                    <a:pt x="15165" y="32904"/>
                    <a:pt x="15192" y="32904"/>
                  </a:cubicBezTo>
                  <a:cubicBezTo>
                    <a:pt x="15242" y="32904"/>
                    <a:pt x="15306" y="32900"/>
                    <a:pt x="15366" y="32872"/>
                  </a:cubicBezTo>
                  <a:cubicBezTo>
                    <a:pt x="15465" y="32823"/>
                    <a:pt x="15516" y="32727"/>
                    <a:pt x="15567" y="32632"/>
                  </a:cubicBezTo>
                  <a:cubicBezTo>
                    <a:pt x="15615" y="32547"/>
                    <a:pt x="15657" y="32467"/>
                    <a:pt x="15732" y="32422"/>
                  </a:cubicBezTo>
                  <a:cubicBezTo>
                    <a:pt x="15794" y="32386"/>
                    <a:pt x="15865" y="32380"/>
                    <a:pt x="15927" y="32380"/>
                  </a:cubicBezTo>
                  <a:cubicBezTo>
                    <a:pt x="15953" y="32380"/>
                    <a:pt x="15981" y="32382"/>
                    <a:pt x="16009" y="32382"/>
                  </a:cubicBezTo>
                  <a:cubicBezTo>
                    <a:pt x="16038" y="32384"/>
                    <a:pt x="16068" y="32386"/>
                    <a:pt x="16098" y="32386"/>
                  </a:cubicBezTo>
                  <a:cubicBezTo>
                    <a:pt x="16122" y="32386"/>
                    <a:pt x="16146" y="32385"/>
                    <a:pt x="16169" y="32382"/>
                  </a:cubicBezTo>
                  <a:cubicBezTo>
                    <a:pt x="16287" y="32369"/>
                    <a:pt x="16394" y="32320"/>
                    <a:pt x="16497" y="32270"/>
                  </a:cubicBezTo>
                  <a:cubicBezTo>
                    <a:pt x="16542" y="32251"/>
                    <a:pt x="16587" y="32230"/>
                    <a:pt x="16632" y="32210"/>
                  </a:cubicBezTo>
                  <a:cubicBezTo>
                    <a:pt x="16771" y="32157"/>
                    <a:pt x="16926" y="32127"/>
                    <a:pt x="17086" y="32127"/>
                  </a:cubicBezTo>
                  <a:cubicBezTo>
                    <a:pt x="17431" y="32127"/>
                    <a:pt x="17817" y="32257"/>
                    <a:pt x="18175" y="32495"/>
                  </a:cubicBezTo>
                  <a:cubicBezTo>
                    <a:pt x="18196" y="32510"/>
                    <a:pt x="18218" y="32523"/>
                    <a:pt x="18239" y="32538"/>
                  </a:cubicBezTo>
                  <a:cubicBezTo>
                    <a:pt x="18408" y="32652"/>
                    <a:pt x="18582" y="32769"/>
                    <a:pt x="18783" y="32776"/>
                  </a:cubicBezTo>
                  <a:lnTo>
                    <a:pt x="18781" y="33125"/>
                  </a:lnTo>
                  <a:lnTo>
                    <a:pt x="18805" y="33129"/>
                  </a:lnTo>
                  <a:cubicBezTo>
                    <a:pt x="18836" y="33135"/>
                    <a:pt x="18867" y="33138"/>
                    <a:pt x="18899" y="33138"/>
                  </a:cubicBezTo>
                  <a:cubicBezTo>
                    <a:pt x="18977" y="33138"/>
                    <a:pt x="19057" y="33121"/>
                    <a:pt x="19128" y="33091"/>
                  </a:cubicBezTo>
                  <a:cubicBezTo>
                    <a:pt x="19165" y="33170"/>
                    <a:pt x="19255" y="33207"/>
                    <a:pt x="19338" y="33207"/>
                  </a:cubicBezTo>
                  <a:cubicBezTo>
                    <a:pt x="19381" y="33207"/>
                    <a:pt x="19422" y="33198"/>
                    <a:pt x="19458" y="33181"/>
                  </a:cubicBezTo>
                  <a:cubicBezTo>
                    <a:pt x="19544" y="33142"/>
                    <a:pt x="19608" y="33074"/>
                    <a:pt x="19670" y="33005"/>
                  </a:cubicBezTo>
                  <a:cubicBezTo>
                    <a:pt x="19694" y="32982"/>
                    <a:pt x="19715" y="32958"/>
                    <a:pt x="19739" y="32937"/>
                  </a:cubicBezTo>
                  <a:cubicBezTo>
                    <a:pt x="19908" y="32772"/>
                    <a:pt x="20144" y="32680"/>
                    <a:pt x="20384" y="32680"/>
                  </a:cubicBezTo>
                  <a:cubicBezTo>
                    <a:pt x="20424" y="32680"/>
                    <a:pt x="20465" y="32682"/>
                    <a:pt x="20506" y="32688"/>
                  </a:cubicBezTo>
                  <a:lnTo>
                    <a:pt x="20583" y="32902"/>
                  </a:lnTo>
                  <a:lnTo>
                    <a:pt x="21365" y="32673"/>
                  </a:lnTo>
                  <a:cubicBezTo>
                    <a:pt x="21438" y="32834"/>
                    <a:pt x="21616" y="32945"/>
                    <a:pt x="21806" y="32945"/>
                  </a:cubicBezTo>
                  <a:cubicBezTo>
                    <a:pt x="21860" y="32945"/>
                    <a:pt x="21909" y="32937"/>
                    <a:pt x="21958" y="32919"/>
                  </a:cubicBezTo>
                  <a:cubicBezTo>
                    <a:pt x="21980" y="33044"/>
                    <a:pt x="22027" y="33166"/>
                    <a:pt x="22098" y="33271"/>
                  </a:cubicBezTo>
                  <a:lnTo>
                    <a:pt x="22111" y="33288"/>
                  </a:lnTo>
                  <a:lnTo>
                    <a:pt x="22916" y="33018"/>
                  </a:lnTo>
                  <a:cubicBezTo>
                    <a:pt x="22941" y="33165"/>
                    <a:pt x="23082" y="33284"/>
                    <a:pt x="23233" y="33284"/>
                  </a:cubicBezTo>
                  <a:cubicBezTo>
                    <a:pt x="23238" y="33284"/>
                    <a:pt x="23243" y="33284"/>
                    <a:pt x="23248" y="33284"/>
                  </a:cubicBezTo>
                  <a:lnTo>
                    <a:pt x="23257" y="33282"/>
                  </a:lnTo>
                  <a:cubicBezTo>
                    <a:pt x="23402" y="33222"/>
                    <a:pt x="23507" y="33080"/>
                    <a:pt x="23537" y="32904"/>
                  </a:cubicBezTo>
                  <a:cubicBezTo>
                    <a:pt x="23567" y="32729"/>
                    <a:pt x="23516" y="32562"/>
                    <a:pt x="23398" y="32457"/>
                  </a:cubicBezTo>
                  <a:cubicBezTo>
                    <a:pt x="23297" y="32367"/>
                    <a:pt x="23167" y="32322"/>
                    <a:pt x="23043" y="32281"/>
                  </a:cubicBezTo>
                  <a:cubicBezTo>
                    <a:pt x="22914" y="32236"/>
                    <a:pt x="22792" y="32197"/>
                    <a:pt x="22700" y="32112"/>
                  </a:cubicBezTo>
                  <a:lnTo>
                    <a:pt x="22700" y="31872"/>
                  </a:lnTo>
                  <a:lnTo>
                    <a:pt x="23109" y="31679"/>
                  </a:lnTo>
                  <a:lnTo>
                    <a:pt x="23090" y="31651"/>
                  </a:lnTo>
                  <a:cubicBezTo>
                    <a:pt x="23013" y="31555"/>
                    <a:pt x="23004" y="31409"/>
                    <a:pt x="23068" y="31304"/>
                  </a:cubicBezTo>
                  <a:cubicBezTo>
                    <a:pt x="23081" y="31283"/>
                    <a:pt x="23094" y="31265"/>
                    <a:pt x="23109" y="31246"/>
                  </a:cubicBezTo>
                  <a:cubicBezTo>
                    <a:pt x="23141" y="31205"/>
                    <a:pt x="23171" y="31165"/>
                    <a:pt x="23184" y="31113"/>
                  </a:cubicBezTo>
                  <a:cubicBezTo>
                    <a:pt x="23195" y="31073"/>
                    <a:pt x="23190" y="31032"/>
                    <a:pt x="23188" y="30993"/>
                  </a:cubicBezTo>
                  <a:cubicBezTo>
                    <a:pt x="23186" y="30966"/>
                    <a:pt x="23184" y="30938"/>
                    <a:pt x="23186" y="30912"/>
                  </a:cubicBezTo>
                  <a:cubicBezTo>
                    <a:pt x="23199" y="30788"/>
                    <a:pt x="23334" y="30702"/>
                    <a:pt x="23454" y="30693"/>
                  </a:cubicBezTo>
                  <a:cubicBezTo>
                    <a:pt x="23465" y="30693"/>
                    <a:pt x="23476" y="30692"/>
                    <a:pt x="23488" y="30692"/>
                  </a:cubicBezTo>
                  <a:cubicBezTo>
                    <a:pt x="23609" y="30692"/>
                    <a:pt x="23732" y="30742"/>
                    <a:pt x="23840" y="30786"/>
                  </a:cubicBezTo>
                  <a:lnTo>
                    <a:pt x="23867" y="30796"/>
                  </a:lnTo>
                  <a:lnTo>
                    <a:pt x="23876" y="30768"/>
                  </a:lnTo>
                  <a:cubicBezTo>
                    <a:pt x="23934" y="30571"/>
                    <a:pt x="23756" y="30402"/>
                    <a:pt x="23595" y="30278"/>
                  </a:cubicBezTo>
                  <a:cubicBezTo>
                    <a:pt x="23520" y="30218"/>
                    <a:pt x="23285" y="30014"/>
                    <a:pt x="23379" y="29834"/>
                  </a:cubicBezTo>
                  <a:cubicBezTo>
                    <a:pt x="23437" y="29734"/>
                    <a:pt x="23546" y="29682"/>
                    <a:pt x="23705" y="29682"/>
                  </a:cubicBezTo>
                  <a:cubicBezTo>
                    <a:pt x="23831" y="29682"/>
                    <a:pt x="23960" y="29716"/>
                    <a:pt x="24045" y="29744"/>
                  </a:cubicBezTo>
                  <a:cubicBezTo>
                    <a:pt x="24210" y="29796"/>
                    <a:pt x="24339" y="29821"/>
                    <a:pt x="24448" y="29821"/>
                  </a:cubicBezTo>
                  <a:cubicBezTo>
                    <a:pt x="24596" y="29821"/>
                    <a:pt x="24709" y="29774"/>
                    <a:pt x="24782" y="29684"/>
                  </a:cubicBezTo>
                  <a:cubicBezTo>
                    <a:pt x="24939" y="29650"/>
                    <a:pt x="25106" y="29581"/>
                    <a:pt x="25266" y="29515"/>
                  </a:cubicBezTo>
                  <a:cubicBezTo>
                    <a:pt x="25427" y="29449"/>
                    <a:pt x="25594" y="29380"/>
                    <a:pt x="25753" y="29346"/>
                  </a:cubicBezTo>
                  <a:cubicBezTo>
                    <a:pt x="26314" y="29230"/>
                    <a:pt x="26895" y="29108"/>
                    <a:pt x="27469" y="29020"/>
                  </a:cubicBezTo>
                  <a:lnTo>
                    <a:pt x="27490" y="29018"/>
                  </a:lnTo>
                  <a:cubicBezTo>
                    <a:pt x="27835" y="28967"/>
                    <a:pt x="28191" y="28911"/>
                    <a:pt x="28444" y="28675"/>
                  </a:cubicBezTo>
                  <a:cubicBezTo>
                    <a:pt x="28482" y="28639"/>
                    <a:pt x="28517" y="28598"/>
                    <a:pt x="28551" y="28560"/>
                  </a:cubicBezTo>
                  <a:cubicBezTo>
                    <a:pt x="28624" y="28478"/>
                    <a:pt x="28690" y="28403"/>
                    <a:pt x="28782" y="28358"/>
                  </a:cubicBezTo>
                  <a:cubicBezTo>
                    <a:pt x="28844" y="28330"/>
                    <a:pt x="28913" y="28317"/>
                    <a:pt x="29003" y="28317"/>
                  </a:cubicBezTo>
                  <a:cubicBezTo>
                    <a:pt x="29065" y="28317"/>
                    <a:pt x="29129" y="28324"/>
                    <a:pt x="29196" y="28330"/>
                  </a:cubicBezTo>
                  <a:cubicBezTo>
                    <a:pt x="29455" y="28360"/>
                    <a:pt x="29723" y="28392"/>
                    <a:pt x="29958" y="28510"/>
                  </a:cubicBezTo>
                  <a:cubicBezTo>
                    <a:pt x="30213" y="28641"/>
                    <a:pt x="30383" y="28872"/>
                    <a:pt x="30389" y="29104"/>
                  </a:cubicBezTo>
                  <a:cubicBezTo>
                    <a:pt x="30391" y="29162"/>
                    <a:pt x="30385" y="29226"/>
                    <a:pt x="30381" y="29290"/>
                  </a:cubicBezTo>
                  <a:cubicBezTo>
                    <a:pt x="30366" y="29483"/>
                    <a:pt x="30348" y="29682"/>
                    <a:pt x="30518" y="29768"/>
                  </a:cubicBezTo>
                  <a:cubicBezTo>
                    <a:pt x="30552" y="29785"/>
                    <a:pt x="30591" y="29794"/>
                    <a:pt x="30631" y="29794"/>
                  </a:cubicBezTo>
                  <a:cubicBezTo>
                    <a:pt x="30723" y="29794"/>
                    <a:pt x="30818" y="29749"/>
                    <a:pt x="30908" y="29706"/>
                  </a:cubicBezTo>
                  <a:cubicBezTo>
                    <a:pt x="30998" y="29663"/>
                    <a:pt x="31081" y="29624"/>
                    <a:pt x="31158" y="29624"/>
                  </a:cubicBezTo>
                  <a:cubicBezTo>
                    <a:pt x="31190" y="29624"/>
                    <a:pt x="31218" y="29631"/>
                    <a:pt x="31244" y="29644"/>
                  </a:cubicBezTo>
                  <a:cubicBezTo>
                    <a:pt x="31345" y="29834"/>
                    <a:pt x="31561" y="29961"/>
                    <a:pt x="31786" y="29961"/>
                  </a:cubicBezTo>
                  <a:cubicBezTo>
                    <a:pt x="31835" y="29961"/>
                    <a:pt x="31882" y="29956"/>
                    <a:pt x="31927" y="29944"/>
                  </a:cubicBezTo>
                  <a:lnTo>
                    <a:pt x="32050" y="30310"/>
                  </a:lnTo>
                  <a:lnTo>
                    <a:pt x="32073" y="30304"/>
                  </a:lnTo>
                  <a:cubicBezTo>
                    <a:pt x="32628" y="30173"/>
                    <a:pt x="33161" y="29922"/>
                    <a:pt x="33614" y="29579"/>
                  </a:cubicBezTo>
                  <a:cubicBezTo>
                    <a:pt x="33725" y="29496"/>
                    <a:pt x="33814" y="29454"/>
                    <a:pt x="33884" y="29454"/>
                  </a:cubicBezTo>
                  <a:cubicBezTo>
                    <a:pt x="33918" y="29454"/>
                    <a:pt x="33948" y="29463"/>
                    <a:pt x="33973" y="29483"/>
                  </a:cubicBezTo>
                  <a:cubicBezTo>
                    <a:pt x="34046" y="29539"/>
                    <a:pt x="34042" y="29637"/>
                    <a:pt x="34038" y="29744"/>
                  </a:cubicBezTo>
                  <a:cubicBezTo>
                    <a:pt x="34036" y="29834"/>
                    <a:pt x="34031" y="29931"/>
                    <a:pt x="34074" y="30010"/>
                  </a:cubicBezTo>
                  <a:cubicBezTo>
                    <a:pt x="34136" y="30121"/>
                    <a:pt x="34263" y="30156"/>
                    <a:pt x="34385" y="30188"/>
                  </a:cubicBezTo>
                  <a:cubicBezTo>
                    <a:pt x="34486" y="30214"/>
                    <a:pt x="34588" y="30241"/>
                    <a:pt x="34653" y="30312"/>
                  </a:cubicBezTo>
                  <a:cubicBezTo>
                    <a:pt x="34704" y="30372"/>
                    <a:pt x="34721" y="30456"/>
                    <a:pt x="34738" y="30541"/>
                  </a:cubicBezTo>
                  <a:cubicBezTo>
                    <a:pt x="34756" y="30629"/>
                    <a:pt x="34773" y="30717"/>
                    <a:pt x="34828" y="30790"/>
                  </a:cubicBezTo>
                  <a:cubicBezTo>
                    <a:pt x="34869" y="30839"/>
                    <a:pt x="34925" y="30873"/>
                    <a:pt x="34976" y="30906"/>
                  </a:cubicBezTo>
                  <a:cubicBezTo>
                    <a:pt x="35036" y="30942"/>
                    <a:pt x="35092" y="30976"/>
                    <a:pt x="35124" y="31032"/>
                  </a:cubicBezTo>
                  <a:cubicBezTo>
                    <a:pt x="35150" y="31075"/>
                    <a:pt x="35158" y="31126"/>
                    <a:pt x="35165" y="31182"/>
                  </a:cubicBezTo>
                  <a:cubicBezTo>
                    <a:pt x="35169" y="31203"/>
                    <a:pt x="35173" y="31227"/>
                    <a:pt x="35178" y="31248"/>
                  </a:cubicBezTo>
                  <a:cubicBezTo>
                    <a:pt x="35203" y="31370"/>
                    <a:pt x="35270" y="31484"/>
                    <a:pt x="35330" y="31580"/>
                  </a:cubicBezTo>
                  <a:lnTo>
                    <a:pt x="35981" y="32660"/>
                  </a:lnTo>
                  <a:cubicBezTo>
                    <a:pt x="36100" y="32856"/>
                    <a:pt x="36218" y="32953"/>
                    <a:pt x="36343" y="32953"/>
                  </a:cubicBezTo>
                  <a:cubicBezTo>
                    <a:pt x="36360" y="32953"/>
                    <a:pt x="36377" y="32951"/>
                    <a:pt x="36395" y="32947"/>
                  </a:cubicBezTo>
                  <a:cubicBezTo>
                    <a:pt x="36521" y="32922"/>
                    <a:pt x="36587" y="32808"/>
                    <a:pt x="36652" y="32697"/>
                  </a:cubicBezTo>
                  <a:cubicBezTo>
                    <a:pt x="36667" y="32671"/>
                    <a:pt x="36684" y="32643"/>
                    <a:pt x="36701" y="32617"/>
                  </a:cubicBezTo>
                  <a:cubicBezTo>
                    <a:pt x="36750" y="32542"/>
                    <a:pt x="36849" y="32482"/>
                    <a:pt x="36926" y="32482"/>
                  </a:cubicBezTo>
                  <a:cubicBezTo>
                    <a:pt x="36962" y="32482"/>
                    <a:pt x="36990" y="32495"/>
                    <a:pt x="37009" y="32521"/>
                  </a:cubicBezTo>
                  <a:cubicBezTo>
                    <a:pt x="36990" y="32605"/>
                    <a:pt x="37003" y="32692"/>
                    <a:pt x="37050" y="32778"/>
                  </a:cubicBezTo>
                  <a:cubicBezTo>
                    <a:pt x="37112" y="32887"/>
                    <a:pt x="37228" y="32975"/>
                    <a:pt x="37350" y="33009"/>
                  </a:cubicBezTo>
                  <a:cubicBezTo>
                    <a:pt x="37404" y="33022"/>
                    <a:pt x="37459" y="33031"/>
                    <a:pt x="37519" y="33031"/>
                  </a:cubicBezTo>
                  <a:cubicBezTo>
                    <a:pt x="37686" y="33031"/>
                    <a:pt x="37854" y="32973"/>
                    <a:pt x="37980" y="32922"/>
                  </a:cubicBezTo>
                  <a:lnTo>
                    <a:pt x="37997" y="32915"/>
                  </a:lnTo>
                  <a:cubicBezTo>
                    <a:pt x="38138" y="32859"/>
                    <a:pt x="38299" y="32795"/>
                    <a:pt x="38443" y="32795"/>
                  </a:cubicBezTo>
                  <a:cubicBezTo>
                    <a:pt x="38516" y="32795"/>
                    <a:pt x="38580" y="32810"/>
                    <a:pt x="38636" y="32842"/>
                  </a:cubicBezTo>
                  <a:cubicBezTo>
                    <a:pt x="38760" y="32911"/>
                    <a:pt x="38822" y="33042"/>
                    <a:pt x="38888" y="33181"/>
                  </a:cubicBezTo>
                  <a:cubicBezTo>
                    <a:pt x="38950" y="33312"/>
                    <a:pt x="39017" y="33447"/>
                    <a:pt x="39139" y="33528"/>
                  </a:cubicBezTo>
                  <a:cubicBezTo>
                    <a:pt x="39180" y="33558"/>
                    <a:pt x="39229" y="33579"/>
                    <a:pt x="39274" y="33599"/>
                  </a:cubicBezTo>
                  <a:cubicBezTo>
                    <a:pt x="39343" y="33629"/>
                    <a:pt x="39405" y="33656"/>
                    <a:pt x="39450" y="33706"/>
                  </a:cubicBezTo>
                  <a:cubicBezTo>
                    <a:pt x="39488" y="33749"/>
                    <a:pt x="39510" y="33800"/>
                    <a:pt x="39531" y="33858"/>
                  </a:cubicBezTo>
                  <a:cubicBezTo>
                    <a:pt x="39548" y="33903"/>
                    <a:pt x="39568" y="33950"/>
                    <a:pt x="39595" y="33991"/>
                  </a:cubicBezTo>
                  <a:cubicBezTo>
                    <a:pt x="39713" y="34166"/>
                    <a:pt x="39927" y="34181"/>
                    <a:pt x="40118" y="34181"/>
                  </a:cubicBezTo>
                  <a:lnTo>
                    <a:pt x="40215" y="34181"/>
                  </a:lnTo>
                  <a:cubicBezTo>
                    <a:pt x="40247" y="34179"/>
                    <a:pt x="40279" y="34179"/>
                    <a:pt x="40311" y="34179"/>
                  </a:cubicBezTo>
                  <a:cubicBezTo>
                    <a:pt x="40375" y="34179"/>
                    <a:pt x="40459" y="34181"/>
                    <a:pt x="40536" y="34194"/>
                  </a:cubicBezTo>
                  <a:cubicBezTo>
                    <a:pt x="40718" y="34226"/>
                    <a:pt x="40883" y="34346"/>
                    <a:pt x="40990" y="34528"/>
                  </a:cubicBezTo>
                  <a:lnTo>
                    <a:pt x="40999" y="34543"/>
                  </a:lnTo>
                  <a:lnTo>
                    <a:pt x="41024" y="34541"/>
                  </a:lnTo>
                  <a:cubicBezTo>
                    <a:pt x="41027" y="34539"/>
                    <a:pt x="41029" y="34539"/>
                    <a:pt x="41033" y="34539"/>
                  </a:cubicBezTo>
                  <a:cubicBezTo>
                    <a:pt x="41091" y="34541"/>
                    <a:pt x="41134" y="34573"/>
                    <a:pt x="41174" y="34646"/>
                  </a:cubicBezTo>
                  <a:lnTo>
                    <a:pt x="41204" y="34702"/>
                  </a:lnTo>
                  <a:lnTo>
                    <a:pt x="41222" y="34642"/>
                  </a:lnTo>
                  <a:cubicBezTo>
                    <a:pt x="41226" y="34627"/>
                    <a:pt x="41230" y="34614"/>
                    <a:pt x="41232" y="34599"/>
                  </a:cubicBezTo>
                  <a:cubicBezTo>
                    <a:pt x="41237" y="34588"/>
                    <a:pt x="41239" y="34578"/>
                    <a:pt x="41241" y="34567"/>
                  </a:cubicBezTo>
                  <a:cubicBezTo>
                    <a:pt x="41708" y="34483"/>
                    <a:pt x="42134" y="34229"/>
                    <a:pt x="42509" y="34004"/>
                  </a:cubicBezTo>
                  <a:cubicBezTo>
                    <a:pt x="42648" y="33920"/>
                    <a:pt x="42779" y="33824"/>
                    <a:pt x="42792" y="33676"/>
                  </a:cubicBezTo>
                  <a:cubicBezTo>
                    <a:pt x="42794" y="33659"/>
                    <a:pt x="42794" y="33641"/>
                    <a:pt x="42792" y="33626"/>
                  </a:cubicBezTo>
                  <a:cubicBezTo>
                    <a:pt x="42792" y="33590"/>
                    <a:pt x="42792" y="33556"/>
                    <a:pt x="42809" y="33532"/>
                  </a:cubicBezTo>
                  <a:cubicBezTo>
                    <a:pt x="42824" y="33511"/>
                    <a:pt x="42846" y="33500"/>
                    <a:pt x="42878" y="33500"/>
                  </a:cubicBezTo>
                  <a:cubicBezTo>
                    <a:pt x="42914" y="33500"/>
                    <a:pt x="42959" y="33513"/>
                    <a:pt x="43002" y="33526"/>
                  </a:cubicBezTo>
                  <a:cubicBezTo>
                    <a:pt x="43028" y="33534"/>
                    <a:pt x="43053" y="33543"/>
                    <a:pt x="43079" y="33547"/>
                  </a:cubicBezTo>
                  <a:cubicBezTo>
                    <a:pt x="43100" y="33552"/>
                    <a:pt x="43122" y="33554"/>
                    <a:pt x="43143" y="33554"/>
                  </a:cubicBezTo>
                  <a:cubicBezTo>
                    <a:pt x="43295" y="33554"/>
                    <a:pt x="43422" y="33442"/>
                    <a:pt x="43544" y="33333"/>
                  </a:cubicBezTo>
                  <a:cubicBezTo>
                    <a:pt x="43619" y="33267"/>
                    <a:pt x="43696" y="33198"/>
                    <a:pt x="43782" y="33155"/>
                  </a:cubicBezTo>
                  <a:cubicBezTo>
                    <a:pt x="43859" y="33114"/>
                    <a:pt x="43947" y="33095"/>
                    <a:pt x="44050" y="33095"/>
                  </a:cubicBezTo>
                  <a:cubicBezTo>
                    <a:pt x="44191" y="33095"/>
                    <a:pt x="44343" y="33132"/>
                    <a:pt x="44489" y="33168"/>
                  </a:cubicBezTo>
                  <a:cubicBezTo>
                    <a:pt x="44637" y="33202"/>
                    <a:pt x="44789" y="33239"/>
                    <a:pt x="44934" y="33239"/>
                  </a:cubicBezTo>
                  <a:cubicBezTo>
                    <a:pt x="45044" y="33239"/>
                    <a:pt x="45138" y="33219"/>
                    <a:pt x="45222" y="33174"/>
                  </a:cubicBezTo>
                  <a:lnTo>
                    <a:pt x="45380" y="33721"/>
                  </a:lnTo>
                  <a:lnTo>
                    <a:pt x="45412" y="33697"/>
                  </a:lnTo>
                  <a:cubicBezTo>
                    <a:pt x="45440" y="33678"/>
                    <a:pt x="45472" y="33667"/>
                    <a:pt x="45507" y="33667"/>
                  </a:cubicBezTo>
                  <a:cubicBezTo>
                    <a:pt x="45588" y="33667"/>
                    <a:pt x="45678" y="33725"/>
                    <a:pt x="45774" y="33789"/>
                  </a:cubicBezTo>
                  <a:cubicBezTo>
                    <a:pt x="45854" y="33841"/>
                    <a:pt x="45935" y="33894"/>
                    <a:pt x="46019" y="33918"/>
                  </a:cubicBezTo>
                  <a:cubicBezTo>
                    <a:pt x="46061" y="33931"/>
                    <a:pt x="46106" y="33937"/>
                    <a:pt x="46162" y="33937"/>
                  </a:cubicBezTo>
                  <a:cubicBezTo>
                    <a:pt x="46199" y="33937"/>
                    <a:pt x="46235" y="33933"/>
                    <a:pt x="46274" y="33931"/>
                  </a:cubicBezTo>
                  <a:cubicBezTo>
                    <a:pt x="46297" y="33929"/>
                    <a:pt x="46321" y="33929"/>
                    <a:pt x="46346" y="33926"/>
                  </a:cubicBezTo>
                  <a:cubicBezTo>
                    <a:pt x="46359" y="33926"/>
                    <a:pt x="46372" y="33926"/>
                    <a:pt x="46385" y="33926"/>
                  </a:cubicBezTo>
                  <a:cubicBezTo>
                    <a:pt x="46505" y="33926"/>
                    <a:pt x="46629" y="33943"/>
                    <a:pt x="46751" y="33959"/>
                  </a:cubicBezTo>
                  <a:cubicBezTo>
                    <a:pt x="46874" y="33977"/>
                    <a:pt x="47003" y="33992"/>
                    <a:pt x="47125" y="33992"/>
                  </a:cubicBezTo>
                  <a:cubicBezTo>
                    <a:pt x="47192" y="33992"/>
                    <a:pt x="47257" y="33987"/>
                    <a:pt x="47317" y="33976"/>
                  </a:cubicBezTo>
                  <a:cubicBezTo>
                    <a:pt x="47518" y="33935"/>
                    <a:pt x="47707" y="33764"/>
                    <a:pt x="47767" y="33566"/>
                  </a:cubicBezTo>
                  <a:cubicBezTo>
                    <a:pt x="47808" y="33436"/>
                    <a:pt x="47782" y="33314"/>
                    <a:pt x="47694" y="33226"/>
                  </a:cubicBezTo>
                  <a:cubicBezTo>
                    <a:pt x="47668" y="33200"/>
                    <a:pt x="47636" y="33177"/>
                    <a:pt x="47606" y="33155"/>
                  </a:cubicBezTo>
                  <a:cubicBezTo>
                    <a:pt x="47563" y="33123"/>
                    <a:pt x="47520" y="33093"/>
                    <a:pt x="47495" y="33050"/>
                  </a:cubicBezTo>
                  <a:cubicBezTo>
                    <a:pt x="47460" y="32990"/>
                    <a:pt x="47467" y="32911"/>
                    <a:pt x="47473" y="32857"/>
                  </a:cubicBezTo>
                  <a:cubicBezTo>
                    <a:pt x="47540" y="32377"/>
                    <a:pt x="47940" y="32015"/>
                    <a:pt x="48350" y="31688"/>
                  </a:cubicBezTo>
                  <a:cubicBezTo>
                    <a:pt x="48979" y="32024"/>
                    <a:pt x="49693" y="32403"/>
                    <a:pt x="50464" y="32422"/>
                  </a:cubicBezTo>
                  <a:lnTo>
                    <a:pt x="50584" y="33264"/>
                  </a:lnTo>
                  <a:lnTo>
                    <a:pt x="50614" y="33256"/>
                  </a:lnTo>
                  <a:cubicBezTo>
                    <a:pt x="50626" y="33253"/>
                    <a:pt x="50638" y="33252"/>
                    <a:pt x="50650" y="33252"/>
                  </a:cubicBezTo>
                  <a:cubicBezTo>
                    <a:pt x="50703" y="33252"/>
                    <a:pt x="50758" y="33277"/>
                    <a:pt x="50798" y="33322"/>
                  </a:cubicBezTo>
                  <a:cubicBezTo>
                    <a:pt x="50835" y="33361"/>
                    <a:pt x="50852" y="33412"/>
                    <a:pt x="50846" y="33459"/>
                  </a:cubicBezTo>
                  <a:lnTo>
                    <a:pt x="50843" y="33492"/>
                  </a:lnTo>
                  <a:lnTo>
                    <a:pt x="50876" y="33489"/>
                  </a:lnTo>
                  <a:cubicBezTo>
                    <a:pt x="50884" y="33489"/>
                    <a:pt x="50893" y="33488"/>
                    <a:pt x="50902" y="33488"/>
                  </a:cubicBezTo>
                  <a:cubicBezTo>
                    <a:pt x="51027" y="33488"/>
                    <a:pt x="51145" y="33570"/>
                    <a:pt x="51255" y="33650"/>
                  </a:cubicBezTo>
                  <a:cubicBezTo>
                    <a:pt x="51278" y="33667"/>
                    <a:pt x="51302" y="33684"/>
                    <a:pt x="51325" y="33699"/>
                  </a:cubicBezTo>
                  <a:cubicBezTo>
                    <a:pt x="51428" y="33770"/>
                    <a:pt x="51544" y="33809"/>
                    <a:pt x="51643" y="33809"/>
                  </a:cubicBezTo>
                  <a:cubicBezTo>
                    <a:pt x="51724" y="33809"/>
                    <a:pt x="51793" y="33781"/>
                    <a:pt x="51842" y="33727"/>
                  </a:cubicBezTo>
                  <a:cubicBezTo>
                    <a:pt x="51870" y="33697"/>
                    <a:pt x="51887" y="33663"/>
                    <a:pt x="51904" y="33629"/>
                  </a:cubicBezTo>
                  <a:cubicBezTo>
                    <a:pt x="51915" y="33609"/>
                    <a:pt x="51925" y="33588"/>
                    <a:pt x="51938" y="33569"/>
                  </a:cubicBezTo>
                  <a:cubicBezTo>
                    <a:pt x="52013" y="33457"/>
                    <a:pt x="52157" y="33397"/>
                    <a:pt x="52390" y="33380"/>
                  </a:cubicBezTo>
                  <a:cubicBezTo>
                    <a:pt x="52457" y="33376"/>
                    <a:pt x="52525" y="33372"/>
                    <a:pt x="52592" y="33372"/>
                  </a:cubicBezTo>
                  <a:cubicBezTo>
                    <a:pt x="53339" y="33372"/>
                    <a:pt x="54076" y="33665"/>
                    <a:pt x="54614" y="34175"/>
                  </a:cubicBezTo>
                  <a:lnTo>
                    <a:pt x="54634" y="34194"/>
                  </a:lnTo>
                  <a:cubicBezTo>
                    <a:pt x="54711" y="34267"/>
                    <a:pt x="54790" y="34342"/>
                    <a:pt x="54893" y="34372"/>
                  </a:cubicBezTo>
                  <a:cubicBezTo>
                    <a:pt x="54931" y="34384"/>
                    <a:pt x="54975" y="34388"/>
                    <a:pt x="55021" y="34388"/>
                  </a:cubicBezTo>
                  <a:cubicBezTo>
                    <a:pt x="55067" y="34388"/>
                    <a:pt x="55116" y="34384"/>
                    <a:pt x="55163" y="34378"/>
                  </a:cubicBezTo>
                  <a:cubicBezTo>
                    <a:pt x="55210" y="34372"/>
                    <a:pt x="55257" y="34366"/>
                    <a:pt x="55304" y="34366"/>
                  </a:cubicBezTo>
                  <a:lnTo>
                    <a:pt x="55315" y="34368"/>
                  </a:lnTo>
                  <a:cubicBezTo>
                    <a:pt x="55467" y="34370"/>
                    <a:pt x="55617" y="34438"/>
                    <a:pt x="55763" y="34507"/>
                  </a:cubicBezTo>
                  <a:cubicBezTo>
                    <a:pt x="55908" y="34573"/>
                    <a:pt x="56060" y="34642"/>
                    <a:pt x="56210" y="34642"/>
                  </a:cubicBezTo>
                  <a:cubicBezTo>
                    <a:pt x="56270" y="34642"/>
                    <a:pt x="56326" y="34631"/>
                    <a:pt x="56380" y="34610"/>
                  </a:cubicBezTo>
                  <a:cubicBezTo>
                    <a:pt x="56442" y="34584"/>
                    <a:pt x="56495" y="34546"/>
                    <a:pt x="56547" y="34507"/>
                  </a:cubicBezTo>
                  <a:cubicBezTo>
                    <a:pt x="56596" y="34471"/>
                    <a:pt x="56643" y="34436"/>
                    <a:pt x="56697" y="34413"/>
                  </a:cubicBezTo>
                  <a:cubicBezTo>
                    <a:pt x="56774" y="34381"/>
                    <a:pt x="56860" y="34372"/>
                    <a:pt x="56962" y="34372"/>
                  </a:cubicBezTo>
                  <a:lnTo>
                    <a:pt x="57074" y="34374"/>
                  </a:lnTo>
                  <a:cubicBezTo>
                    <a:pt x="57095" y="34374"/>
                    <a:pt x="57117" y="34374"/>
                    <a:pt x="57138" y="34372"/>
                  </a:cubicBezTo>
                  <a:cubicBezTo>
                    <a:pt x="57511" y="34359"/>
                    <a:pt x="57843" y="34171"/>
                    <a:pt x="58166" y="33991"/>
                  </a:cubicBezTo>
                  <a:cubicBezTo>
                    <a:pt x="58246" y="33946"/>
                    <a:pt x="58327" y="33901"/>
                    <a:pt x="58406" y="33860"/>
                  </a:cubicBezTo>
                  <a:cubicBezTo>
                    <a:pt x="58612" y="33751"/>
                    <a:pt x="58921" y="33622"/>
                    <a:pt x="59225" y="33622"/>
                  </a:cubicBezTo>
                  <a:cubicBezTo>
                    <a:pt x="59396" y="33622"/>
                    <a:pt x="59551" y="33665"/>
                    <a:pt x="59681" y="33749"/>
                  </a:cubicBezTo>
                  <a:cubicBezTo>
                    <a:pt x="59707" y="33764"/>
                    <a:pt x="59730" y="33783"/>
                    <a:pt x="59756" y="33800"/>
                  </a:cubicBezTo>
                  <a:cubicBezTo>
                    <a:pt x="59814" y="33843"/>
                    <a:pt x="59876" y="33888"/>
                    <a:pt x="59949" y="33909"/>
                  </a:cubicBezTo>
                  <a:cubicBezTo>
                    <a:pt x="60011" y="33929"/>
                    <a:pt x="60078" y="33929"/>
                    <a:pt x="60142" y="33931"/>
                  </a:cubicBezTo>
                  <a:cubicBezTo>
                    <a:pt x="60210" y="33931"/>
                    <a:pt x="60275" y="33931"/>
                    <a:pt x="60335" y="33954"/>
                  </a:cubicBezTo>
                  <a:cubicBezTo>
                    <a:pt x="60440" y="33995"/>
                    <a:pt x="60506" y="34094"/>
                    <a:pt x="60560" y="34188"/>
                  </a:cubicBezTo>
                  <a:lnTo>
                    <a:pt x="60568" y="34205"/>
                  </a:lnTo>
                  <a:lnTo>
                    <a:pt x="60587" y="34201"/>
                  </a:lnTo>
                  <a:cubicBezTo>
                    <a:pt x="60630" y="34191"/>
                    <a:pt x="60679" y="34187"/>
                    <a:pt x="60731" y="34187"/>
                  </a:cubicBezTo>
                  <a:cubicBezTo>
                    <a:pt x="60794" y="34187"/>
                    <a:pt x="60861" y="34193"/>
                    <a:pt x="60926" y="34199"/>
                  </a:cubicBezTo>
                  <a:cubicBezTo>
                    <a:pt x="60967" y="34203"/>
                    <a:pt x="61007" y="34207"/>
                    <a:pt x="61046" y="34209"/>
                  </a:cubicBezTo>
                  <a:cubicBezTo>
                    <a:pt x="61078" y="34211"/>
                    <a:pt x="61109" y="34212"/>
                    <a:pt x="61141" y="34212"/>
                  </a:cubicBezTo>
                  <a:cubicBezTo>
                    <a:pt x="61467" y="34212"/>
                    <a:pt x="61791" y="34102"/>
                    <a:pt x="62047" y="33905"/>
                  </a:cubicBezTo>
                  <a:cubicBezTo>
                    <a:pt x="62417" y="33618"/>
                    <a:pt x="62670" y="33140"/>
                    <a:pt x="62796" y="32485"/>
                  </a:cubicBezTo>
                  <a:lnTo>
                    <a:pt x="62801" y="32463"/>
                  </a:lnTo>
                  <a:cubicBezTo>
                    <a:pt x="62820" y="32365"/>
                    <a:pt x="62839" y="32264"/>
                    <a:pt x="62891" y="32180"/>
                  </a:cubicBezTo>
                  <a:cubicBezTo>
                    <a:pt x="62929" y="32122"/>
                    <a:pt x="62981" y="32075"/>
                    <a:pt x="63036" y="32026"/>
                  </a:cubicBezTo>
                  <a:cubicBezTo>
                    <a:pt x="63079" y="31987"/>
                    <a:pt x="63124" y="31949"/>
                    <a:pt x="63161" y="31902"/>
                  </a:cubicBezTo>
                  <a:cubicBezTo>
                    <a:pt x="63257" y="31782"/>
                    <a:pt x="63291" y="31617"/>
                    <a:pt x="63257" y="31452"/>
                  </a:cubicBezTo>
                  <a:cubicBezTo>
                    <a:pt x="63221" y="31289"/>
                    <a:pt x="63126" y="31154"/>
                    <a:pt x="62993" y="31083"/>
                  </a:cubicBezTo>
                  <a:cubicBezTo>
                    <a:pt x="62912" y="30927"/>
                    <a:pt x="62970" y="30698"/>
                    <a:pt x="63116" y="30599"/>
                  </a:cubicBezTo>
                  <a:cubicBezTo>
                    <a:pt x="63274" y="30488"/>
                    <a:pt x="63486" y="30466"/>
                    <a:pt x="63656" y="30447"/>
                  </a:cubicBezTo>
                  <a:cubicBezTo>
                    <a:pt x="63983" y="30413"/>
                    <a:pt x="64333" y="30381"/>
                    <a:pt x="64680" y="30381"/>
                  </a:cubicBezTo>
                  <a:cubicBezTo>
                    <a:pt x="64956" y="30381"/>
                    <a:pt x="65202" y="30402"/>
                    <a:pt x="65432" y="30445"/>
                  </a:cubicBezTo>
                  <a:cubicBezTo>
                    <a:pt x="66077" y="30567"/>
                    <a:pt x="66610" y="30895"/>
                    <a:pt x="66899" y="31343"/>
                  </a:cubicBezTo>
                  <a:cubicBezTo>
                    <a:pt x="66972" y="31456"/>
                    <a:pt x="67030" y="31578"/>
                    <a:pt x="67088" y="31698"/>
                  </a:cubicBezTo>
                  <a:cubicBezTo>
                    <a:pt x="67152" y="31829"/>
                    <a:pt x="67218" y="31966"/>
                    <a:pt x="67304" y="32090"/>
                  </a:cubicBezTo>
                  <a:cubicBezTo>
                    <a:pt x="67321" y="32116"/>
                    <a:pt x="67338" y="32140"/>
                    <a:pt x="67356" y="32165"/>
                  </a:cubicBezTo>
                  <a:cubicBezTo>
                    <a:pt x="67409" y="32238"/>
                    <a:pt x="67458" y="32307"/>
                    <a:pt x="67488" y="32386"/>
                  </a:cubicBezTo>
                  <a:cubicBezTo>
                    <a:pt x="67512" y="32446"/>
                    <a:pt x="67523" y="32512"/>
                    <a:pt x="67533" y="32579"/>
                  </a:cubicBezTo>
                  <a:lnTo>
                    <a:pt x="67540" y="32613"/>
                  </a:lnTo>
                  <a:cubicBezTo>
                    <a:pt x="67606" y="32992"/>
                    <a:pt x="67748" y="33365"/>
                    <a:pt x="67947" y="33693"/>
                  </a:cubicBezTo>
                  <a:lnTo>
                    <a:pt x="67964" y="33721"/>
                  </a:lnTo>
                  <a:cubicBezTo>
                    <a:pt x="68005" y="33785"/>
                    <a:pt x="68043" y="33849"/>
                    <a:pt x="68065" y="33920"/>
                  </a:cubicBezTo>
                  <a:cubicBezTo>
                    <a:pt x="68073" y="33948"/>
                    <a:pt x="68080" y="33978"/>
                    <a:pt x="68086" y="34006"/>
                  </a:cubicBezTo>
                  <a:cubicBezTo>
                    <a:pt x="68101" y="34074"/>
                    <a:pt x="68114" y="34145"/>
                    <a:pt x="68161" y="34201"/>
                  </a:cubicBezTo>
                  <a:cubicBezTo>
                    <a:pt x="68206" y="34256"/>
                    <a:pt x="68275" y="34286"/>
                    <a:pt x="68330" y="34312"/>
                  </a:cubicBezTo>
                  <a:lnTo>
                    <a:pt x="69001" y="34601"/>
                  </a:lnTo>
                  <a:cubicBezTo>
                    <a:pt x="69286" y="34728"/>
                    <a:pt x="69612" y="34869"/>
                    <a:pt x="69837" y="35113"/>
                  </a:cubicBezTo>
                  <a:cubicBezTo>
                    <a:pt x="69922" y="35205"/>
                    <a:pt x="69995" y="35317"/>
                    <a:pt x="70066" y="35422"/>
                  </a:cubicBezTo>
                  <a:cubicBezTo>
                    <a:pt x="70199" y="35621"/>
                    <a:pt x="70336" y="35825"/>
                    <a:pt x="70554" y="35928"/>
                  </a:cubicBezTo>
                  <a:cubicBezTo>
                    <a:pt x="70657" y="35977"/>
                    <a:pt x="70775" y="36000"/>
                    <a:pt x="70910" y="36000"/>
                  </a:cubicBezTo>
                  <a:cubicBezTo>
                    <a:pt x="71015" y="36000"/>
                    <a:pt x="71131" y="35985"/>
                    <a:pt x="71272" y="35955"/>
                  </a:cubicBezTo>
                  <a:cubicBezTo>
                    <a:pt x="71638" y="35880"/>
                    <a:pt x="71992" y="35754"/>
                    <a:pt x="72324" y="35583"/>
                  </a:cubicBezTo>
                  <a:lnTo>
                    <a:pt x="72333" y="35578"/>
                  </a:lnTo>
                  <a:cubicBezTo>
                    <a:pt x="72399" y="35544"/>
                    <a:pt x="72470" y="35508"/>
                    <a:pt x="72543" y="35508"/>
                  </a:cubicBezTo>
                  <a:cubicBezTo>
                    <a:pt x="72690" y="35508"/>
                    <a:pt x="72798" y="35660"/>
                    <a:pt x="72813" y="35799"/>
                  </a:cubicBezTo>
                  <a:cubicBezTo>
                    <a:pt x="72830" y="35955"/>
                    <a:pt x="72768" y="36110"/>
                    <a:pt x="72712" y="36247"/>
                  </a:cubicBezTo>
                  <a:lnTo>
                    <a:pt x="72279" y="37327"/>
                  </a:lnTo>
                  <a:cubicBezTo>
                    <a:pt x="72099" y="37776"/>
                    <a:pt x="71855" y="38244"/>
                    <a:pt x="71413" y="38304"/>
                  </a:cubicBezTo>
                  <a:cubicBezTo>
                    <a:pt x="71378" y="38308"/>
                    <a:pt x="71338" y="38309"/>
                    <a:pt x="71296" y="38309"/>
                  </a:cubicBezTo>
                  <a:cubicBezTo>
                    <a:pt x="71253" y="38309"/>
                    <a:pt x="71209" y="38308"/>
                    <a:pt x="71165" y="38306"/>
                  </a:cubicBezTo>
                  <a:cubicBezTo>
                    <a:pt x="71120" y="38304"/>
                    <a:pt x="71075" y="38301"/>
                    <a:pt x="71030" y="38301"/>
                  </a:cubicBezTo>
                  <a:cubicBezTo>
                    <a:pt x="70938" y="38301"/>
                    <a:pt x="70865" y="38312"/>
                    <a:pt x="70801" y="38334"/>
                  </a:cubicBezTo>
                  <a:cubicBezTo>
                    <a:pt x="70719" y="38363"/>
                    <a:pt x="70638" y="38415"/>
                    <a:pt x="70563" y="38492"/>
                  </a:cubicBezTo>
                  <a:cubicBezTo>
                    <a:pt x="70327" y="38723"/>
                    <a:pt x="70207" y="39090"/>
                    <a:pt x="70229" y="39495"/>
                  </a:cubicBezTo>
                  <a:cubicBezTo>
                    <a:pt x="70246" y="39773"/>
                    <a:pt x="70321" y="40035"/>
                    <a:pt x="70391" y="40255"/>
                  </a:cubicBezTo>
                  <a:lnTo>
                    <a:pt x="70402" y="40290"/>
                  </a:lnTo>
                  <a:lnTo>
                    <a:pt x="70432" y="40270"/>
                  </a:lnTo>
                  <a:cubicBezTo>
                    <a:pt x="70501" y="40225"/>
                    <a:pt x="70565" y="40191"/>
                    <a:pt x="70625" y="40167"/>
                  </a:cubicBezTo>
                  <a:cubicBezTo>
                    <a:pt x="70741" y="40125"/>
                    <a:pt x="70865" y="40103"/>
                    <a:pt x="70994" y="40103"/>
                  </a:cubicBezTo>
                  <a:cubicBezTo>
                    <a:pt x="71251" y="40103"/>
                    <a:pt x="71506" y="40195"/>
                    <a:pt x="71692" y="40354"/>
                  </a:cubicBezTo>
                  <a:cubicBezTo>
                    <a:pt x="71707" y="40367"/>
                    <a:pt x="71722" y="40380"/>
                    <a:pt x="71735" y="40392"/>
                  </a:cubicBezTo>
                  <a:cubicBezTo>
                    <a:pt x="71782" y="40433"/>
                    <a:pt x="71829" y="40476"/>
                    <a:pt x="71887" y="40506"/>
                  </a:cubicBezTo>
                  <a:cubicBezTo>
                    <a:pt x="71941" y="40532"/>
                    <a:pt x="71996" y="40547"/>
                    <a:pt x="72056" y="40547"/>
                  </a:cubicBezTo>
                  <a:cubicBezTo>
                    <a:pt x="72230" y="40547"/>
                    <a:pt x="72431" y="40429"/>
                    <a:pt x="72566" y="40247"/>
                  </a:cubicBezTo>
                  <a:cubicBezTo>
                    <a:pt x="72622" y="40172"/>
                    <a:pt x="72671" y="40090"/>
                    <a:pt x="72718" y="40011"/>
                  </a:cubicBezTo>
                  <a:cubicBezTo>
                    <a:pt x="72800" y="39872"/>
                    <a:pt x="72879" y="39741"/>
                    <a:pt x="72995" y="39638"/>
                  </a:cubicBezTo>
                  <a:cubicBezTo>
                    <a:pt x="73072" y="39572"/>
                    <a:pt x="73166" y="39520"/>
                    <a:pt x="73256" y="39471"/>
                  </a:cubicBezTo>
                  <a:cubicBezTo>
                    <a:pt x="73303" y="39445"/>
                    <a:pt x="73350" y="39420"/>
                    <a:pt x="73395" y="39392"/>
                  </a:cubicBezTo>
                  <a:cubicBezTo>
                    <a:pt x="73509" y="39323"/>
                    <a:pt x="73618" y="39233"/>
                    <a:pt x="73734" y="39120"/>
                  </a:cubicBezTo>
                  <a:cubicBezTo>
                    <a:pt x="73929" y="38929"/>
                    <a:pt x="74096" y="38711"/>
                    <a:pt x="74257" y="38498"/>
                  </a:cubicBezTo>
                  <a:lnTo>
                    <a:pt x="75266" y="37172"/>
                  </a:lnTo>
                  <a:cubicBezTo>
                    <a:pt x="75371" y="37033"/>
                    <a:pt x="75503" y="36859"/>
                    <a:pt x="75525" y="36658"/>
                  </a:cubicBezTo>
                  <a:cubicBezTo>
                    <a:pt x="75529" y="36613"/>
                    <a:pt x="75529" y="36566"/>
                    <a:pt x="75529" y="36521"/>
                  </a:cubicBezTo>
                  <a:cubicBezTo>
                    <a:pt x="75529" y="36412"/>
                    <a:pt x="75529" y="36311"/>
                    <a:pt x="75591" y="36238"/>
                  </a:cubicBezTo>
                  <a:cubicBezTo>
                    <a:pt x="75636" y="36187"/>
                    <a:pt x="75703" y="36163"/>
                    <a:pt x="75773" y="36137"/>
                  </a:cubicBezTo>
                  <a:cubicBezTo>
                    <a:pt x="75833" y="36114"/>
                    <a:pt x="75898" y="36092"/>
                    <a:pt x="75949" y="36050"/>
                  </a:cubicBezTo>
                  <a:cubicBezTo>
                    <a:pt x="76035" y="35979"/>
                    <a:pt x="76069" y="35870"/>
                    <a:pt x="76101" y="35767"/>
                  </a:cubicBezTo>
                  <a:cubicBezTo>
                    <a:pt x="76133" y="35662"/>
                    <a:pt x="76163" y="35563"/>
                    <a:pt x="76243" y="35505"/>
                  </a:cubicBezTo>
                  <a:cubicBezTo>
                    <a:pt x="76285" y="35471"/>
                    <a:pt x="76339" y="35454"/>
                    <a:pt x="76397" y="35437"/>
                  </a:cubicBezTo>
                  <a:cubicBezTo>
                    <a:pt x="76444" y="35422"/>
                    <a:pt x="76491" y="35407"/>
                    <a:pt x="76536" y="35381"/>
                  </a:cubicBezTo>
                  <a:cubicBezTo>
                    <a:pt x="76708" y="35283"/>
                    <a:pt x="76757" y="35066"/>
                    <a:pt x="76783" y="34869"/>
                  </a:cubicBezTo>
                  <a:cubicBezTo>
                    <a:pt x="76888" y="34051"/>
                    <a:pt x="76913" y="33222"/>
                    <a:pt x="76855" y="32399"/>
                  </a:cubicBezTo>
                  <a:cubicBezTo>
                    <a:pt x="76980" y="32388"/>
                    <a:pt x="77085" y="32275"/>
                    <a:pt x="77164" y="32060"/>
                  </a:cubicBezTo>
                  <a:cubicBezTo>
                    <a:pt x="77273" y="31771"/>
                    <a:pt x="77395" y="31441"/>
                    <a:pt x="77355" y="31109"/>
                  </a:cubicBezTo>
                  <a:cubicBezTo>
                    <a:pt x="77329" y="30901"/>
                    <a:pt x="77245" y="30713"/>
                    <a:pt x="77153" y="30522"/>
                  </a:cubicBezTo>
                  <a:cubicBezTo>
                    <a:pt x="77072" y="30351"/>
                    <a:pt x="76926" y="30169"/>
                    <a:pt x="76759" y="30169"/>
                  </a:cubicBezTo>
                  <a:cubicBezTo>
                    <a:pt x="76740" y="30169"/>
                    <a:pt x="76720" y="30171"/>
                    <a:pt x="76701" y="30175"/>
                  </a:cubicBezTo>
                  <a:cubicBezTo>
                    <a:pt x="76716" y="29961"/>
                    <a:pt x="76562" y="29764"/>
                    <a:pt x="76390" y="29674"/>
                  </a:cubicBezTo>
                  <a:cubicBezTo>
                    <a:pt x="76266" y="29608"/>
                    <a:pt x="76123" y="29575"/>
                    <a:pt x="75943" y="29575"/>
                  </a:cubicBezTo>
                  <a:cubicBezTo>
                    <a:pt x="75884" y="29575"/>
                    <a:pt x="75822" y="29579"/>
                    <a:pt x="75754" y="29586"/>
                  </a:cubicBezTo>
                  <a:lnTo>
                    <a:pt x="75733" y="29588"/>
                  </a:lnTo>
                  <a:lnTo>
                    <a:pt x="75731" y="29609"/>
                  </a:lnTo>
                  <a:cubicBezTo>
                    <a:pt x="75703" y="29854"/>
                    <a:pt x="75488" y="30068"/>
                    <a:pt x="75242" y="30091"/>
                  </a:cubicBezTo>
                  <a:lnTo>
                    <a:pt x="75212" y="30096"/>
                  </a:lnTo>
                  <a:lnTo>
                    <a:pt x="75221" y="30126"/>
                  </a:lnTo>
                  <a:cubicBezTo>
                    <a:pt x="75246" y="30235"/>
                    <a:pt x="75259" y="30378"/>
                    <a:pt x="75167" y="30426"/>
                  </a:cubicBezTo>
                  <a:cubicBezTo>
                    <a:pt x="75150" y="30435"/>
                    <a:pt x="75133" y="30439"/>
                    <a:pt x="75116" y="30439"/>
                  </a:cubicBezTo>
                  <a:cubicBezTo>
                    <a:pt x="75085" y="30439"/>
                    <a:pt x="75056" y="30424"/>
                    <a:pt x="75030" y="30393"/>
                  </a:cubicBezTo>
                  <a:cubicBezTo>
                    <a:pt x="74968" y="30323"/>
                    <a:pt x="74931" y="30190"/>
                    <a:pt x="74944" y="30081"/>
                  </a:cubicBezTo>
                  <a:cubicBezTo>
                    <a:pt x="74953" y="30010"/>
                    <a:pt x="74972" y="29772"/>
                    <a:pt x="74871" y="29656"/>
                  </a:cubicBezTo>
                  <a:cubicBezTo>
                    <a:pt x="74835" y="29616"/>
                    <a:pt x="74790" y="29594"/>
                    <a:pt x="74730" y="29592"/>
                  </a:cubicBezTo>
                  <a:cubicBezTo>
                    <a:pt x="74670" y="29592"/>
                    <a:pt x="74619" y="29618"/>
                    <a:pt x="74584" y="29667"/>
                  </a:cubicBezTo>
                  <a:cubicBezTo>
                    <a:pt x="74514" y="29766"/>
                    <a:pt x="74516" y="29946"/>
                    <a:pt x="74554" y="30083"/>
                  </a:cubicBezTo>
                  <a:cubicBezTo>
                    <a:pt x="74541" y="30085"/>
                    <a:pt x="74527" y="30087"/>
                    <a:pt x="74513" y="30087"/>
                  </a:cubicBezTo>
                  <a:cubicBezTo>
                    <a:pt x="74375" y="30087"/>
                    <a:pt x="74231" y="29964"/>
                    <a:pt x="74186" y="29809"/>
                  </a:cubicBezTo>
                  <a:cubicBezTo>
                    <a:pt x="74132" y="29626"/>
                    <a:pt x="74184" y="29429"/>
                    <a:pt x="74227" y="29256"/>
                  </a:cubicBezTo>
                  <a:lnTo>
                    <a:pt x="74237" y="29217"/>
                  </a:lnTo>
                  <a:lnTo>
                    <a:pt x="74197" y="29224"/>
                  </a:lnTo>
                  <a:cubicBezTo>
                    <a:pt x="74100" y="29239"/>
                    <a:pt x="73991" y="29256"/>
                    <a:pt x="73884" y="29256"/>
                  </a:cubicBezTo>
                  <a:cubicBezTo>
                    <a:pt x="73804" y="29256"/>
                    <a:pt x="73736" y="29247"/>
                    <a:pt x="73674" y="29228"/>
                  </a:cubicBezTo>
                  <a:cubicBezTo>
                    <a:pt x="73522" y="29181"/>
                    <a:pt x="73365" y="29037"/>
                    <a:pt x="73380" y="28864"/>
                  </a:cubicBezTo>
                  <a:cubicBezTo>
                    <a:pt x="73393" y="28712"/>
                    <a:pt x="73526" y="28598"/>
                    <a:pt x="73667" y="28500"/>
                  </a:cubicBezTo>
                  <a:lnTo>
                    <a:pt x="73753" y="28437"/>
                  </a:lnTo>
                  <a:cubicBezTo>
                    <a:pt x="74124" y="28180"/>
                    <a:pt x="74505" y="27913"/>
                    <a:pt x="74644" y="27488"/>
                  </a:cubicBezTo>
                  <a:cubicBezTo>
                    <a:pt x="74664" y="27428"/>
                    <a:pt x="74679" y="27364"/>
                    <a:pt x="74691" y="27302"/>
                  </a:cubicBezTo>
                  <a:cubicBezTo>
                    <a:pt x="74721" y="27171"/>
                    <a:pt x="74749" y="27049"/>
                    <a:pt x="74824" y="26948"/>
                  </a:cubicBezTo>
                  <a:cubicBezTo>
                    <a:pt x="74899" y="26846"/>
                    <a:pt x="75011" y="26781"/>
                    <a:pt x="75131" y="26715"/>
                  </a:cubicBezTo>
                  <a:cubicBezTo>
                    <a:pt x="75234" y="26657"/>
                    <a:pt x="75341" y="26597"/>
                    <a:pt x="75422" y="26507"/>
                  </a:cubicBezTo>
                  <a:cubicBezTo>
                    <a:pt x="75501" y="26419"/>
                    <a:pt x="75553" y="26308"/>
                    <a:pt x="75602" y="26201"/>
                  </a:cubicBezTo>
                  <a:cubicBezTo>
                    <a:pt x="75662" y="26068"/>
                    <a:pt x="75718" y="25944"/>
                    <a:pt x="75825" y="25860"/>
                  </a:cubicBezTo>
                  <a:cubicBezTo>
                    <a:pt x="75917" y="25787"/>
                    <a:pt x="76041" y="25755"/>
                    <a:pt x="76161" y="25725"/>
                  </a:cubicBezTo>
                  <a:cubicBezTo>
                    <a:pt x="76298" y="25691"/>
                    <a:pt x="76440" y="25654"/>
                    <a:pt x="76543" y="25554"/>
                  </a:cubicBezTo>
                  <a:cubicBezTo>
                    <a:pt x="76618" y="25483"/>
                    <a:pt x="76660" y="25391"/>
                    <a:pt x="76703" y="25303"/>
                  </a:cubicBezTo>
                  <a:cubicBezTo>
                    <a:pt x="76729" y="25249"/>
                    <a:pt x="76755" y="25196"/>
                    <a:pt x="76785" y="25147"/>
                  </a:cubicBezTo>
                  <a:cubicBezTo>
                    <a:pt x="76898" y="24973"/>
                    <a:pt x="77091" y="24866"/>
                    <a:pt x="77277" y="24761"/>
                  </a:cubicBezTo>
                  <a:cubicBezTo>
                    <a:pt x="77466" y="24656"/>
                    <a:pt x="77661" y="24547"/>
                    <a:pt x="77783" y="24367"/>
                  </a:cubicBezTo>
                  <a:cubicBezTo>
                    <a:pt x="77809" y="24326"/>
                    <a:pt x="77832" y="24281"/>
                    <a:pt x="77856" y="24238"/>
                  </a:cubicBezTo>
                  <a:cubicBezTo>
                    <a:pt x="77907" y="24140"/>
                    <a:pt x="77957" y="24047"/>
                    <a:pt x="78044" y="23996"/>
                  </a:cubicBezTo>
                  <a:cubicBezTo>
                    <a:pt x="78115" y="23955"/>
                    <a:pt x="78201" y="23949"/>
                    <a:pt x="78267" y="23949"/>
                  </a:cubicBezTo>
                  <a:cubicBezTo>
                    <a:pt x="78295" y="23949"/>
                    <a:pt x="78323" y="23951"/>
                    <a:pt x="78351" y="23951"/>
                  </a:cubicBezTo>
                  <a:cubicBezTo>
                    <a:pt x="78559" y="23960"/>
                    <a:pt x="78758" y="23970"/>
                    <a:pt x="78955" y="23979"/>
                  </a:cubicBezTo>
                  <a:cubicBezTo>
                    <a:pt x="79156" y="23987"/>
                    <a:pt x="79356" y="23996"/>
                    <a:pt x="79563" y="24005"/>
                  </a:cubicBezTo>
                  <a:lnTo>
                    <a:pt x="79568" y="24005"/>
                  </a:lnTo>
                  <a:lnTo>
                    <a:pt x="79572" y="24002"/>
                  </a:lnTo>
                  <a:cubicBezTo>
                    <a:pt x="79615" y="23990"/>
                    <a:pt x="79660" y="23981"/>
                    <a:pt x="79705" y="23981"/>
                  </a:cubicBezTo>
                  <a:cubicBezTo>
                    <a:pt x="79883" y="23981"/>
                    <a:pt x="80063" y="24101"/>
                    <a:pt x="80236" y="24215"/>
                  </a:cubicBezTo>
                  <a:cubicBezTo>
                    <a:pt x="80315" y="24268"/>
                    <a:pt x="80397" y="24322"/>
                    <a:pt x="80480" y="24365"/>
                  </a:cubicBezTo>
                  <a:cubicBezTo>
                    <a:pt x="80598" y="24426"/>
                    <a:pt x="80718" y="24458"/>
                    <a:pt x="80828" y="24458"/>
                  </a:cubicBezTo>
                  <a:cubicBezTo>
                    <a:pt x="80870" y="24458"/>
                    <a:pt x="80911" y="24453"/>
                    <a:pt x="80950" y="24444"/>
                  </a:cubicBezTo>
                  <a:cubicBezTo>
                    <a:pt x="81117" y="24401"/>
                    <a:pt x="81243" y="24260"/>
                    <a:pt x="81252" y="24107"/>
                  </a:cubicBezTo>
                  <a:cubicBezTo>
                    <a:pt x="81346" y="24071"/>
                    <a:pt x="81449" y="24054"/>
                    <a:pt x="81556" y="24054"/>
                  </a:cubicBezTo>
                  <a:cubicBezTo>
                    <a:pt x="81798" y="24054"/>
                    <a:pt x="82032" y="24146"/>
                    <a:pt x="82194" y="24311"/>
                  </a:cubicBezTo>
                  <a:lnTo>
                    <a:pt x="82209" y="24326"/>
                  </a:lnTo>
                  <a:cubicBezTo>
                    <a:pt x="82242" y="24358"/>
                    <a:pt x="82274" y="24390"/>
                    <a:pt x="82319" y="24410"/>
                  </a:cubicBezTo>
                  <a:cubicBezTo>
                    <a:pt x="82342" y="24420"/>
                    <a:pt x="82368" y="24425"/>
                    <a:pt x="82394" y="24425"/>
                  </a:cubicBezTo>
                  <a:cubicBezTo>
                    <a:pt x="82507" y="24425"/>
                    <a:pt x="82604" y="24332"/>
                    <a:pt x="82649" y="24245"/>
                  </a:cubicBezTo>
                  <a:cubicBezTo>
                    <a:pt x="82679" y="24182"/>
                    <a:pt x="82696" y="24114"/>
                    <a:pt x="82711" y="24050"/>
                  </a:cubicBezTo>
                  <a:cubicBezTo>
                    <a:pt x="82724" y="23998"/>
                    <a:pt x="82737" y="23943"/>
                    <a:pt x="82758" y="23893"/>
                  </a:cubicBezTo>
                  <a:cubicBezTo>
                    <a:pt x="82837" y="23705"/>
                    <a:pt x="83036" y="23572"/>
                    <a:pt x="83242" y="23572"/>
                  </a:cubicBezTo>
                  <a:lnTo>
                    <a:pt x="83251" y="23572"/>
                  </a:lnTo>
                  <a:cubicBezTo>
                    <a:pt x="83459" y="23576"/>
                    <a:pt x="83656" y="23715"/>
                    <a:pt x="83731" y="23910"/>
                  </a:cubicBezTo>
                  <a:lnTo>
                    <a:pt x="83737" y="23930"/>
                  </a:lnTo>
                  <a:cubicBezTo>
                    <a:pt x="83754" y="23979"/>
                    <a:pt x="83776" y="24035"/>
                    <a:pt x="83827" y="24062"/>
                  </a:cubicBezTo>
                  <a:cubicBezTo>
                    <a:pt x="83848" y="24072"/>
                    <a:pt x="83874" y="24076"/>
                    <a:pt x="83903" y="24076"/>
                  </a:cubicBezTo>
                  <a:cubicBezTo>
                    <a:pt x="83918" y="24076"/>
                    <a:pt x="83933" y="24075"/>
                    <a:pt x="83949" y="24073"/>
                  </a:cubicBezTo>
                  <a:lnTo>
                    <a:pt x="84519" y="24009"/>
                  </a:lnTo>
                  <a:lnTo>
                    <a:pt x="84519" y="24009"/>
                  </a:lnTo>
                  <a:cubicBezTo>
                    <a:pt x="84478" y="24101"/>
                    <a:pt x="84489" y="24217"/>
                    <a:pt x="84551" y="24298"/>
                  </a:cubicBezTo>
                  <a:cubicBezTo>
                    <a:pt x="84564" y="24313"/>
                    <a:pt x="84577" y="24328"/>
                    <a:pt x="84590" y="24341"/>
                  </a:cubicBezTo>
                  <a:cubicBezTo>
                    <a:pt x="84609" y="24362"/>
                    <a:pt x="84628" y="24384"/>
                    <a:pt x="84639" y="24407"/>
                  </a:cubicBezTo>
                  <a:cubicBezTo>
                    <a:pt x="84658" y="24446"/>
                    <a:pt x="84658" y="24482"/>
                    <a:pt x="84637" y="24519"/>
                  </a:cubicBezTo>
                  <a:cubicBezTo>
                    <a:pt x="84585" y="24611"/>
                    <a:pt x="84425" y="24677"/>
                    <a:pt x="84298" y="24690"/>
                  </a:cubicBezTo>
                  <a:lnTo>
                    <a:pt x="84264" y="24695"/>
                  </a:lnTo>
                  <a:lnTo>
                    <a:pt x="84427" y="25157"/>
                  </a:lnTo>
                  <a:lnTo>
                    <a:pt x="84457" y="25121"/>
                  </a:lnTo>
                  <a:cubicBezTo>
                    <a:pt x="84673" y="24855"/>
                    <a:pt x="84928" y="24662"/>
                    <a:pt x="85198" y="24566"/>
                  </a:cubicBezTo>
                  <a:cubicBezTo>
                    <a:pt x="85370" y="24504"/>
                    <a:pt x="85556" y="24474"/>
                    <a:pt x="85770" y="24474"/>
                  </a:cubicBezTo>
                  <a:cubicBezTo>
                    <a:pt x="86068" y="24474"/>
                    <a:pt x="86368" y="24532"/>
                    <a:pt x="86700" y="24600"/>
                  </a:cubicBezTo>
                  <a:lnTo>
                    <a:pt x="86722" y="24605"/>
                  </a:lnTo>
                  <a:lnTo>
                    <a:pt x="86730" y="24585"/>
                  </a:lnTo>
                  <a:cubicBezTo>
                    <a:pt x="86805" y="24418"/>
                    <a:pt x="86809" y="24215"/>
                    <a:pt x="86737" y="24045"/>
                  </a:cubicBezTo>
                  <a:lnTo>
                    <a:pt x="86730" y="24026"/>
                  </a:lnTo>
                  <a:lnTo>
                    <a:pt x="86711" y="24028"/>
                  </a:lnTo>
                  <a:cubicBezTo>
                    <a:pt x="86702" y="24029"/>
                    <a:pt x="86692" y="24030"/>
                    <a:pt x="86683" y="24030"/>
                  </a:cubicBezTo>
                  <a:cubicBezTo>
                    <a:pt x="86557" y="24030"/>
                    <a:pt x="86433" y="23949"/>
                    <a:pt x="86383" y="23833"/>
                  </a:cubicBezTo>
                  <a:cubicBezTo>
                    <a:pt x="86332" y="23709"/>
                    <a:pt x="86370" y="23550"/>
                    <a:pt x="86471" y="23463"/>
                  </a:cubicBezTo>
                  <a:cubicBezTo>
                    <a:pt x="86509" y="23430"/>
                    <a:pt x="86554" y="23407"/>
                    <a:pt x="86602" y="23381"/>
                  </a:cubicBezTo>
                  <a:cubicBezTo>
                    <a:pt x="86666" y="23347"/>
                    <a:pt x="86734" y="23313"/>
                    <a:pt x="86782" y="23253"/>
                  </a:cubicBezTo>
                  <a:cubicBezTo>
                    <a:pt x="86814" y="23214"/>
                    <a:pt x="86833" y="23169"/>
                    <a:pt x="86852" y="23124"/>
                  </a:cubicBezTo>
                  <a:cubicBezTo>
                    <a:pt x="86867" y="23092"/>
                    <a:pt x="86880" y="23060"/>
                    <a:pt x="86899" y="23032"/>
                  </a:cubicBezTo>
                  <a:cubicBezTo>
                    <a:pt x="86959" y="22938"/>
                    <a:pt x="87066" y="22882"/>
                    <a:pt x="87169" y="22828"/>
                  </a:cubicBezTo>
                  <a:lnTo>
                    <a:pt x="87193" y="22816"/>
                  </a:lnTo>
                  <a:cubicBezTo>
                    <a:pt x="87469" y="22670"/>
                    <a:pt x="87724" y="22488"/>
                    <a:pt x="87953" y="22278"/>
                  </a:cubicBezTo>
                  <a:cubicBezTo>
                    <a:pt x="88011" y="22224"/>
                    <a:pt x="88069" y="22166"/>
                    <a:pt x="88099" y="22091"/>
                  </a:cubicBezTo>
                  <a:cubicBezTo>
                    <a:pt x="88123" y="22031"/>
                    <a:pt x="88127" y="21965"/>
                    <a:pt x="88131" y="21899"/>
                  </a:cubicBezTo>
                  <a:cubicBezTo>
                    <a:pt x="88140" y="21802"/>
                    <a:pt x="88146" y="21710"/>
                    <a:pt x="88215" y="21661"/>
                  </a:cubicBezTo>
                  <a:cubicBezTo>
                    <a:pt x="88258" y="21631"/>
                    <a:pt x="88313" y="21626"/>
                    <a:pt x="88365" y="21620"/>
                  </a:cubicBezTo>
                  <a:lnTo>
                    <a:pt x="90107" y="21442"/>
                  </a:lnTo>
                  <a:cubicBezTo>
                    <a:pt x="90137" y="21440"/>
                    <a:pt x="90167" y="21438"/>
                    <a:pt x="90199" y="21438"/>
                  </a:cubicBezTo>
                  <a:cubicBezTo>
                    <a:pt x="90368" y="21438"/>
                    <a:pt x="90509" y="21481"/>
                    <a:pt x="90578" y="21554"/>
                  </a:cubicBezTo>
                  <a:cubicBezTo>
                    <a:pt x="90614" y="21590"/>
                    <a:pt x="90629" y="21635"/>
                    <a:pt x="90627" y="21686"/>
                  </a:cubicBezTo>
                  <a:cubicBezTo>
                    <a:pt x="90621" y="21813"/>
                    <a:pt x="90494" y="21890"/>
                    <a:pt x="90370" y="21965"/>
                  </a:cubicBezTo>
                  <a:cubicBezTo>
                    <a:pt x="90344" y="21978"/>
                    <a:pt x="90321" y="21993"/>
                    <a:pt x="90299" y="22008"/>
                  </a:cubicBezTo>
                  <a:cubicBezTo>
                    <a:pt x="90192" y="22074"/>
                    <a:pt x="90113" y="22211"/>
                    <a:pt x="90117" y="22319"/>
                  </a:cubicBezTo>
                  <a:cubicBezTo>
                    <a:pt x="90122" y="22381"/>
                    <a:pt x="90152" y="22430"/>
                    <a:pt x="90205" y="22458"/>
                  </a:cubicBezTo>
                  <a:cubicBezTo>
                    <a:pt x="90245" y="22479"/>
                    <a:pt x="90285" y="22482"/>
                    <a:pt x="90324" y="22482"/>
                  </a:cubicBezTo>
                  <a:cubicBezTo>
                    <a:pt x="90336" y="22482"/>
                    <a:pt x="90348" y="22481"/>
                    <a:pt x="90359" y="22481"/>
                  </a:cubicBezTo>
                  <a:cubicBezTo>
                    <a:pt x="90372" y="22481"/>
                    <a:pt x="90385" y="22480"/>
                    <a:pt x="90398" y="22480"/>
                  </a:cubicBezTo>
                  <a:cubicBezTo>
                    <a:pt x="90428" y="22480"/>
                    <a:pt x="90460" y="22484"/>
                    <a:pt x="90488" y="22498"/>
                  </a:cubicBezTo>
                  <a:cubicBezTo>
                    <a:pt x="90514" y="22511"/>
                    <a:pt x="90533" y="22535"/>
                    <a:pt x="90554" y="22558"/>
                  </a:cubicBezTo>
                  <a:cubicBezTo>
                    <a:pt x="90578" y="22584"/>
                    <a:pt x="90599" y="22610"/>
                    <a:pt x="90629" y="22629"/>
                  </a:cubicBezTo>
                  <a:cubicBezTo>
                    <a:pt x="90660" y="22648"/>
                    <a:pt x="90694" y="22657"/>
                    <a:pt x="90732" y="22657"/>
                  </a:cubicBezTo>
                  <a:cubicBezTo>
                    <a:pt x="90795" y="22657"/>
                    <a:pt x="90867" y="22631"/>
                    <a:pt x="90947" y="22580"/>
                  </a:cubicBezTo>
                  <a:cubicBezTo>
                    <a:pt x="91103" y="22479"/>
                    <a:pt x="91244" y="22349"/>
                    <a:pt x="91381" y="22222"/>
                  </a:cubicBezTo>
                  <a:cubicBezTo>
                    <a:pt x="91632" y="21991"/>
                    <a:pt x="91870" y="21770"/>
                    <a:pt x="92189" y="21727"/>
                  </a:cubicBezTo>
                  <a:lnTo>
                    <a:pt x="92221" y="21723"/>
                  </a:lnTo>
                  <a:cubicBezTo>
                    <a:pt x="92294" y="21714"/>
                    <a:pt x="92380" y="21706"/>
                    <a:pt x="92433" y="21644"/>
                  </a:cubicBezTo>
                  <a:cubicBezTo>
                    <a:pt x="92470" y="21605"/>
                    <a:pt x="92483" y="21554"/>
                    <a:pt x="92493" y="21509"/>
                  </a:cubicBezTo>
                  <a:lnTo>
                    <a:pt x="92727" y="20607"/>
                  </a:lnTo>
                  <a:cubicBezTo>
                    <a:pt x="92903" y="20527"/>
                    <a:pt x="93102" y="20485"/>
                    <a:pt x="93303" y="20485"/>
                  </a:cubicBezTo>
                  <a:cubicBezTo>
                    <a:pt x="93524" y="20485"/>
                    <a:pt x="93740" y="20534"/>
                    <a:pt x="93931" y="20630"/>
                  </a:cubicBezTo>
                  <a:cubicBezTo>
                    <a:pt x="93991" y="20660"/>
                    <a:pt x="94045" y="20722"/>
                    <a:pt x="94051" y="20770"/>
                  </a:cubicBezTo>
                  <a:cubicBezTo>
                    <a:pt x="94053" y="20789"/>
                    <a:pt x="94047" y="20802"/>
                    <a:pt x="94032" y="20814"/>
                  </a:cubicBezTo>
                  <a:cubicBezTo>
                    <a:pt x="94020" y="20826"/>
                    <a:pt x="94002" y="20830"/>
                    <a:pt x="93981" y="20830"/>
                  </a:cubicBezTo>
                  <a:cubicBezTo>
                    <a:pt x="93958" y="20830"/>
                    <a:pt x="93931" y="20824"/>
                    <a:pt x="93905" y="20819"/>
                  </a:cubicBezTo>
                  <a:lnTo>
                    <a:pt x="93882" y="20812"/>
                  </a:lnTo>
                  <a:cubicBezTo>
                    <a:pt x="93854" y="20807"/>
                    <a:pt x="93827" y="20804"/>
                    <a:pt x="93799" y="20804"/>
                  </a:cubicBezTo>
                  <a:cubicBezTo>
                    <a:pt x="93607" y="20804"/>
                    <a:pt x="93406" y="20929"/>
                    <a:pt x="93290" y="21123"/>
                  </a:cubicBezTo>
                  <a:cubicBezTo>
                    <a:pt x="93170" y="21327"/>
                    <a:pt x="93140" y="21571"/>
                    <a:pt x="93115" y="21785"/>
                  </a:cubicBezTo>
                  <a:lnTo>
                    <a:pt x="93061" y="22220"/>
                  </a:lnTo>
                  <a:cubicBezTo>
                    <a:pt x="93055" y="22278"/>
                    <a:pt x="93046" y="22329"/>
                    <a:pt x="93014" y="22364"/>
                  </a:cubicBezTo>
                  <a:cubicBezTo>
                    <a:pt x="92984" y="22398"/>
                    <a:pt x="92935" y="22411"/>
                    <a:pt x="92885" y="22421"/>
                  </a:cubicBezTo>
                  <a:cubicBezTo>
                    <a:pt x="92851" y="22430"/>
                    <a:pt x="92817" y="22438"/>
                    <a:pt x="92785" y="22456"/>
                  </a:cubicBezTo>
                  <a:cubicBezTo>
                    <a:pt x="92693" y="22501"/>
                    <a:pt x="92635" y="22608"/>
                    <a:pt x="92643" y="22708"/>
                  </a:cubicBezTo>
                  <a:cubicBezTo>
                    <a:pt x="92146" y="22715"/>
                    <a:pt x="91679" y="23051"/>
                    <a:pt x="91516" y="23520"/>
                  </a:cubicBezTo>
                  <a:cubicBezTo>
                    <a:pt x="91493" y="23505"/>
                    <a:pt x="91465" y="23497"/>
                    <a:pt x="91435" y="23497"/>
                  </a:cubicBezTo>
                  <a:cubicBezTo>
                    <a:pt x="91345" y="23497"/>
                    <a:pt x="91238" y="23570"/>
                    <a:pt x="91184" y="23666"/>
                  </a:cubicBezTo>
                  <a:cubicBezTo>
                    <a:pt x="91169" y="23694"/>
                    <a:pt x="91154" y="23724"/>
                    <a:pt x="91139" y="23754"/>
                  </a:cubicBezTo>
                  <a:cubicBezTo>
                    <a:pt x="91094" y="23848"/>
                    <a:pt x="91054" y="23938"/>
                    <a:pt x="90968" y="23973"/>
                  </a:cubicBezTo>
                  <a:cubicBezTo>
                    <a:pt x="90947" y="23981"/>
                    <a:pt x="90925" y="23985"/>
                    <a:pt x="90899" y="23992"/>
                  </a:cubicBezTo>
                  <a:cubicBezTo>
                    <a:pt x="90861" y="23998"/>
                    <a:pt x="90820" y="24007"/>
                    <a:pt x="90786" y="24032"/>
                  </a:cubicBezTo>
                  <a:cubicBezTo>
                    <a:pt x="90728" y="24073"/>
                    <a:pt x="90709" y="24142"/>
                    <a:pt x="90692" y="24206"/>
                  </a:cubicBezTo>
                  <a:cubicBezTo>
                    <a:pt x="90674" y="24266"/>
                    <a:pt x="90657" y="24324"/>
                    <a:pt x="90614" y="24352"/>
                  </a:cubicBezTo>
                  <a:cubicBezTo>
                    <a:pt x="90591" y="24367"/>
                    <a:pt x="90565" y="24373"/>
                    <a:pt x="90529" y="24373"/>
                  </a:cubicBezTo>
                  <a:cubicBezTo>
                    <a:pt x="90505" y="24373"/>
                    <a:pt x="90479" y="24371"/>
                    <a:pt x="90456" y="24369"/>
                  </a:cubicBezTo>
                  <a:cubicBezTo>
                    <a:pt x="90429" y="24366"/>
                    <a:pt x="90403" y="24364"/>
                    <a:pt x="90379" y="24364"/>
                  </a:cubicBezTo>
                  <a:cubicBezTo>
                    <a:pt x="90343" y="24364"/>
                    <a:pt x="90310" y="24368"/>
                    <a:pt x="90282" y="24380"/>
                  </a:cubicBezTo>
                  <a:cubicBezTo>
                    <a:pt x="90195" y="24416"/>
                    <a:pt x="90156" y="24510"/>
                    <a:pt x="90122" y="24592"/>
                  </a:cubicBezTo>
                  <a:lnTo>
                    <a:pt x="90115" y="24602"/>
                  </a:lnTo>
                  <a:cubicBezTo>
                    <a:pt x="89955" y="24988"/>
                    <a:pt x="89640" y="25299"/>
                    <a:pt x="89254" y="25455"/>
                  </a:cubicBezTo>
                  <a:lnTo>
                    <a:pt x="89224" y="25468"/>
                  </a:lnTo>
                  <a:cubicBezTo>
                    <a:pt x="89162" y="25494"/>
                    <a:pt x="89098" y="25519"/>
                    <a:pt x="89046" y="25564"/>
                  </a:cubicBezTo>
                  <a:cubicBezTo>
                    <a:pt x="89012" y="25594"/>
                    <a:pt x="88986" y="25633"/>
                    <a:pt x="88960" y="25669"/>
                  </a:cubicBezTo>
                  <a:cubicBezTo>
                    <a:pt x="88928" y="25712"/>
                    <a:pt x="88898" y="25755"/>
                    <a:pt x="88858" y="25781"/>
                  </a:cubicBezTo>
                  <a:cubicBezTo>
                    <a:pt x="88798" y="25821"/>
                    <a:pt x="88720" y="25824"/>
                    <a:pt x="88641" y="25826"/>
                  </a:cubicBezTo>
                  <a:cubicBezTo>
                    <a:pt x="88596" y="25826"/>
                    <a:pt x="88547" y="25828"/>
                    <a:pt x="88502" y="25836"/>
                  </a:cubicBezTo>
                  <a:cubicBezTo>
                    <a:pt x="88172" y="25901"/>
                    <a:pt x="88046" y="26308"/>
                    <a:pt x="88088" y="26678"/>
                  </a:cubicBezTo>
                  <a:cubicBezTo>
                    <a:pt x="88067" y="26672"/>
                    <a:pt x="88045" y="26668"/>
                    <a:pt x="88022" y="26668"/>
                  </a:cubicBezTo>
                  <a:cubicBezTo>
                    <a:pt x="87899" y="26668"/>
                    <a:pt x="87761" y="26760"/>
                    <a:pt x="87754" y="26899"/>
                  </a:cubicBezTo>
                  <a:cubicBezTo>
                    <a:pt x="87752" y="26959"/>
                    <a:pt x="87776" y="27021"/>
                    <a:pt x="87823" y="27071"/>
                  </a:cubicBezTo>
                  <a:cubicBezTo>
                    <a:pt x="87876" y="27125"/>
                    <a:pt x="87950" y="27157"/>
                    <a:pt x="88022" y="27157"/>
                  </a:cubicBezTo>
                  <a:cubicBezTo>
                    <a:pt x="88028" y="27157"/>
                    <a:pt x="88035" y="27157"/>
                    <a:pt x="88041" y="27156"/>
                  </a:cubicBezTo>
                  <a:lnTo>
                    <a:pt x="88041" y="27156"/>
                  </a:lnTo>
                  <a:cubicBezTo>
                    <a:pt x="88035" y="27175"/>
                    <a:pt x="88033" y="27197"/>
                    <a:pt x="88037" y="27220"/>
                  </a:cubicBezTo>
                  <a:cubicBezTo>
                    <a:pt x="88054" y="27319"/>
                    <a:pt x="88161" y="27415"/>
                    <a:pt x="88256" y="27448"/>
                  </a:cubicBezTo>
                  <a:cubicBezTo>
                    <a:pt x="88403" y="27503"/>
                    <a:pt x="88549" y="27565"/>
                    <a:pt x="88536" y="27679"/>
                  </a:cubicBezTo>
                  <a:cubicBezTo>
                    <a:pt x="88530" y="27737"/>
                    <a:pt x="88496" y="27797"/>
                    <a:pt x="88459" y="27857"/>
                  </a:cubicBezTo>
                  <a:cubicBezTo>
                    <a:pt x="88408" y="27945"/>
                    <a:pt x="88352" y="28037"/>
                    <a:pt x="88388" y="28129"/>
                  </a:cubicBezTo>
                  <a:cubicBezTo>
                    <a:pt x="88406" y="28167"/>
                    <a:pt x="88397" y="28215"/>
                    <a:pt x="88371" y="28255"/>
                  </a:cubicBezTo>
                  <a:cubicBezTo>
                    <a:pt x="88341" y="28299"/>
                    <a:pt x="88294" y="28325"/>
                    <a:pt x="88252" y="28325"/>
                  </a:cubicBezTo>
                  <a:cubicBezTo>
                    <a:pt x="88246" y="28325"/>
                    <a:pt x="88240" y="28325"/>
                    <a:pt x="88234" y="28324"/>
                  </a:cubicBezTo>
                  <a:lnTo>
                    <a:pt x="88217" y="28322"/>
                  </a:lnTo>
                  <a:lnTo>
                    <a:pt x="88206" y="28335"/>
                  </a:lnTo>
                  <a:cubicBezTo>
                    <a:pt x="88097" y="28487"/>
                    <a:pt x="88086" y="28675"/>
                    <a:pt x="88084" y="28889"/>
                  </a:cubicBezTo>
                  <a:lnTo>
                    <a:pt x="88080" y="29427"/>
                  </a:lnTo>
                  <a:cubicBezTo>
                    <a:pt x="88080" y="29492"/>
                    <a:pt x="88076" y="29554"/>
                    <a:pt x="88041" y="29592"/>
                  </a:cubicBezTo>
                  <a:cubicBezTo>
                    <a:pt x="88031" y="29603"/>
                    <a:pt x="88018" y="29611"/>
                    <a:pt x="88005" y="29622"/>
                  </a:cubicBezTo>
                  <a:cubicBezTo>
                    <a:pt x="87992" y="29631"/>
                    <a:pt x="87979" y="29641"/>
                    <a:pt x="87968" y="29652"/>
                  </a:cubicBezTo>
                  <a:cubicBezTo>
                    <a:pt x="87887" y="29731"/>
                    <a:pt x="87900" y="29858"/>
                    <a:pt x="87908" y="29944"/>
                  </a:cubicBezTo>
                  <a:cubicBezTo>
                    <a:pt x="87958" y="30417"/>
                    <a:pt x="87936" y="30895"/>
                    <a:pt x="87844" y="31362"/>
                  </a:cubicBezTo>
                  <a:cubicBezTo>
                    <a:pt x="87838" y="31396"/>
                    <a:pt x="87831" y="31430"/>
                    <a:pt x="87823" y="31465"/>
                  </a:cubicBezTo>
                  <a:cubicBezTo>
                    <a:pt x="87791" y="31623"/>
                    <a:pt x="87756" y="31786"/>
                    <a:pt x="87759" y="31951"/>
                  </a:cubicBezTo>
                  <a:cubicBezTo>
                    <a:pt x="87761" y="32013"/>
                    <a:pt x="87767" y="32092"/>
                    <a:pt x="87808" y="32157"/>
                  </a:cubicBezTo>
                  <a:cubicBezTo>
                    <a:pt x="87833" y="32197"/>
                    <a:pt x="87870" y="32230"/>
                    <a:pt x="87904" y="32260"/>
                  </a:cubicBezTo>
                  <a:cubicBezTo>
                    <a:pt x="87943" y="32294"/>
                    <a:pt x="87979" y="32326"/>
                    <a:pt x="87998" y="32369"/>
                  </a:cubicBezTo>
                  <a:cubicBezTo>
                    <a:pt x="88020" y="32416"/>
                    <a:pt x="88020" y="32478"/>
                    <a:pt x="88020" y="32536"/>
                  </a:cubicBezTo>
                  <a:cubicBezTo>
                    <a:pt x="88020" y="32624"/>
                    <a:pt x="88020" y="32716"/>
                    <a:pt x="88091" y="32774"/>
                  </a:cubicBezTo>
                  <a:cubicBezTo>
                    <a:pt x="88120" y="32799"/>
                    <a:pt x="88159" y="32811"/>
                    <a:pt x="88200" y="32811"/>
                  </a:cubicBezTo>
                  <a:cubicBezTo>
                    <a:pt x="88249" y="32811"/>
                    <a:pt x="88301" y="32793"/>
                    <a:pt x="88339" y="32759"/>
                  </a:cubicBezTo>
                  <a:cubicBezTo>
                    <a:pt x="88391" y="32712"/>
                    <a:pt x="88423" y="32641"/>
                    <a:pt x="88429" y="32557"/>
                  </a:cubicBezTo>
                  <a:cubicBezTo>
                    <a:pt x="88453" y="32562"/>
                    <a:pt x="88474" y="32564"/>
                    <a:pt x="88496" y="32564"/>
                  </a:cubicBezTo>
                  <a:cubicBezTo>
                    <a:pt x="88609" y="32564"/>
                    <a:pt x="88652" y="32515"/>
                    <a:pt x="88669" y="32472"/>
                  </a:cubicBezTo>
                  <a:cubicBezTo>
                    <a:pt x="88680" y="32444"/>
                    <a:pt x="88678" y="32414"/>
                    <a:pt x="88678" y="32386"/>
                  </a:cubicBezTo>
                  <a:cubicBezTo>
                    <a:pt x="88678" y="32369"/>
                    <a:pt x="88675" y="32350"/>
                    <a:pt x="88680" y="32335"/>
                  </a:cubicBezTo>
                  <a:cubicBezTo>
                    <a:pt x="88693" y="32264"/>
                    <a:pt x="88774" y="32225"/>
                    <a:pt x="88823" y="32210"/>
                  </a:cubicBezTo>
                  <a:cubicBezTo>
                    <a:pt x="88838" y="32204"/>
                    <a:pt x="88855" y="32197"/>
                    <a:pt x="88873" y="32193"/>
                  </a:cubicBezTo>
                  <a:cubicBezTo>
                    <a:pt x="88930" y="32176"/>
                    <a:pt x="88990" y="32157"/>
                    <a:pt x="89038" y="32116"/>
                  </a:cubicBezTo>
                  <a:cubicBezTo>
                    <a:pt x="89119" y="32047"/>
                    <a:pt x="89138" y="31936"/>
                    <a:pt x="89143" y="31855"/>
                  </a:cubicBezTo>
                  <a:cubicBezTo>
                    <a:pt x="89143" y="31814"/>
                    <a:pt x="89143" y="31775"/>
                    <a:pt x="89140" y="31739"/>
                  </a:cubicBezTo>
                  <a:cubicBezTo>
                    <a:pt x="89138" y="31685"/>
                    <a:pt x="89136" y="31636"/>
                    <a:pt x="89140" y="31587"/>
                  </a:cubicBezTo>
                  <a:cubicBezTo>
                    <a:pt x="89147" y="31535"/>
                    <a:pt x="89160" y="31486"/>
                    <a:pt x="89175" y="31433"/>
                  </a:cubicBezTo>
                  <a:cubicBezTo>
                    <a:pt x="89185" y="31392"/>
                    <a:pt x="89196" y="31351"/>
                    <a:pt x="89203" y="31308"/>
                  </a:cubicBezTo>
                  <a:cubicBezTo>
                    <a:pt x="89215" y="31231"/>
                    <a:pt x="89228" y="31094"/>
                    <a:pt x="89170" y="31008"/>
                  </a:cubicBezTo>
                  <a:cubicBezTo>
                    <a:pt x="89181" y="31000"/>
                    <a:pt x="89194" y="30991"/>
                    <a:pt x="89207" y="30987"/>
                  </a:cubicBezTo>
                  <a:cubicBezTo>
                    <a:pt x="89447" y="30893"/>
                    <a:pt x="89695" y="30824"/>
                    <a:pt x="89950" y="30779"/>
                  </a:cubicBezTo>
                  <a:cubicBezTo>
                    <a:pt x="90053" y="30762"/>
                    <a:pt x="90195" y="30738"/>
                    <a:pt x="90261" y="30629"/>
                  </a:cubicBezTo>
                  <a:cubicBezTo>
                    <a:pt x="90291" y="30578"/>
                    <a:pt x="90297" y="30516"/>
                    <a:pt x="90297" y="30468"/>
                  </a:cubicBezTo>
                  <a:cubicBezTo>
                    <a:pt x="90302" y="30310"/>
                    <a:pt x="90263" y="30154"/>
                    <a:pt x="90225" y="30004"/>
                  </a:cubicBezTo>
                  <a:cubicBezTo>
                    <a:pt x="90186" y="29851"/>
                    <a:pt x="90147" y="29693"/>
                    <a:pt x="90154" y="29534"/>
                  </a:cubicBezTo>
                  <a:cubicBezTo>
                    <a:pt x="90167" y="29333"/>
                    <a:pt x="90257" y="29136"/>
                    <a:pt x="90338" y="28962"/>
                  </a:cubicBezTo>
                  <a:cubicBezTo>
                    <a:pt x="90353" y="28930"/>
                    <a:pt x="90370" y="28900"/>
                    <a:pt x="90394" y="28885"/>
                  </a:cubicBezTo>
                  <a:cubicBezTo>
                    <a:pt x="90413" y="28874"/>
                    <a:pt x="90437" y="28872"/>
                    <a:pt x="90462" y="28870"/>
                  </a:cubicBezTo>
                  <a:cubicBezTo>
                    <a:pt x="90486" y="28868"/>
                    <a:pt x="90512" y="28866"/>
                    <a:pt x="90537" y="28855"/>
                  </a:cubicBezTo>
                  <a:cubicBezTo>
                    <a:pt x="90591" y="28834"/>
                    <a:pt x="90651" y="28774"/>
                    <a:pt x="90644" y="28615"/>
                  </a:cubicBezTo>
                  <a:lnTo>
                    <a:pt x="90644" y="28615"/>
                  </a:lnTo>
                  <a:cubicBezTo>
                    <a:pt x="90663" y="28623"/>
                    <a:pt x="90683" y="28626"/>
                    <a:pt x="90705" y="28626"/>
                  </a:cubicBezTo>
                  <a:cubicBezTo>
                    <a:pt x="90772" y="28626"/>
                    <a:pt x="90849" y="28593"/>
                    <a:pt x="90906" y="28536"/>
                  </a:cubicBezTo>
                  <a:cubicBezTo>
                    <a:pt x="90932" y="28510"/>
                    <a:pt x="90953" y="28485"/>
                    <a:pt x="90974" y="28457"/>
                  </a:cubicBezTo>
                  <a:cubicBezTo>
                    <a:pt x="91019" y="28403"/>
                    <a:pt x="91060" y="28352"/>
                    <a:pt x="91118" y="28324"/>
                  </a:cubicBezTo>
                  <a:cubicBezTo>
                    <a:pt x="91161" y="28302"/>
                    <a:pt x="91212" y="28298"/>
                    <a:pt x="91266" y="28292"/>
                  </a:cubicBezTo>
                  <a:cubicBezTo>
                    <a:pt x="91304" y="28285"/>
                    <a:pt x="91345" y="28281"/>
                    <a:pt x="91386" y="28270"/>
                  </a:cubicBezTo>
                  <a:cubicBezTo>
                    <a:pt x="91546" y="28221"/>
                    <a:pt x="91643" y="28075"/>
                    <a:pt x="91733" y="27934"/>
                  </a:cubicBezTo>
                  <a:cubicBezTo>
                    <a:pt x="91823" y="27797"/>
                    <a:pt x="91906" y="27666"/>
                    <a:pt x="92046" y="27619"/>
                  </a:cubicBezTo>
                  <a:cubicBezTo>
                    <a:pt x="92054" y="27617"/>
                    <a:pt x="92061" y="27615"/>
                    <a:pt x="92069" y="27613"/>
                  </a:cubicBezTo>
                  <a:cubicBezTo>
                    <a:pt x="92101" y="27602"/>
                    <a:pt x="92140" y="27591"/>
                    <a:pt x="92166" y="27561"/>
                  </a:cubicBezTo>
                  <a:cubicBezTo>
                    <a:pt x="92183" y="27544"/>
                    <a:pt x="92191" y="27523"/>
                    <a:pt x="92200" y="27503"/>
                  </a:cubicBezTo>
                  <a:cubicBezTo>
                    <a:pt x="92204" y="27488"/>
                    <a:pt x="92211" y="27473"/>
                    <a:pt x="92219" y="27463"/>
                  </a:cubicBezTo>
                  <a:cubicBezTo>
                    <a:pt x="92235" y="27444"/>
                    <a:pt x="92256" y="27437"/>
                    <a:pt x="92282" y="27437"/>
                  </a:cubicBezTo>
                  <a:cubicBezTo>
                    <a:pt x="92314" y="27437"/>
                    <a:pt x="92353" y="27448"/>
                    <a:pt x="92395" y="27460"/>
                  </a:cubicBezTo>
                  <a:cubicBezTo>
                    <a:pt x="92441" y="27474"/>
                    <a:pt x="92491" y="27487"/>
                    <a:pt x="92536" y="27487"/>
                  </a:cubicBezTo>
                  <a:cubicBezTo>
                    <a:pt x="92567" y="27487"/>
                    <a:pt x="92596" y="27481"/>
                    <a:pt x="92620" y="27465"/>
                  </a:cubicBezTo>
                  <a:lnTo>
                    <a:pt x="92628" y="27460"/>
                  </a:lnTo>
                  <a:lnTo>
                    <a:pt x="92631" y="27452"/>
                  </a:lnTo>
                  <a:cubicBezTo>
                    <a:pt x="92656" y="27385"/>
                    <a:pt x="92654" y="27304"/>
                    <a:pt x="92620" y="27233"/>
                  </a:cubicBezTo>
                  <a:cubicBezTo>
                    <a:pt x="92586" y="27161"/>
                    <a:pt x="92528" y="27107"/>
                    <a:pt x="92459" y="27083"/>
                  </a:cubicBezTo>
                  <a:cubicBezTo>
                    <a:pt x="92414" y="27068"/>
                    <a:pt x="92367" y="27062"/>
                    <a:pt x="92318" y="27056"/>
                  </a:cubicBezTo>
                  <a:cubicBezTo>
                    <a:pt x="92223" y="27045"/>
                    <a:pt x="92142" y="27034"/>
                    <a:pt x="92118" y="26966"/>
                  </a:cubicBezTo>
                  <a:cubicBezTo>
                    <a:pt x="92097" y="26906"/>
                    <a:pt x="92136" y="26841"/>
                    <a:pt x="92174" y="26773"/>
                  </a:cubicBezTo>
                  <a:cubicBezTo>
                    <a:pt x="92221" y="26693"/>
                    <a:pt x="92275" y="26606"/>
                    <a:pt x="92219" y="26522"/>
                  </a:cubicBezTo>
                  <a:cubicBezTo>
                    <a:pt x="92211" y="26511"/>
                    <a:pt x="92202" y="26503"/>
                    <a:pt x="92193" y="26494"/>
                  </a:cubicBezTo>
                  <a:cubicBezTo>
                    <a:pt x="92183" y="26483"/>
                    <a:pt x="92172" y="26473"/>
                    <a:pt x="92168" y="26462"/>
                  </a:cubicBezTo>
                  <a:cubicBezTo>
                    <a:pt x="92155" y="26430"/>
                    <a:pt x="92178" y="26391"/>
                    <a:pt x="92208" y="26372"/>
                  </a:cubicBezTo>
                  <a:cubicBezTo>
                    <a:pt x="92236" y="26355"/>
                    <a:pt x="92271" y="26349"/>
                    <a:pt x="92307" y="26340"/>
                  </a:cubicBezTo>
                  <a:cubicBezTo>
                    <a:pt x="92318" y="26338"/>
                    <a:pt x="92328" y="26336"/>
                    <a:pt x="92337" y="26334"/>
                  </a:cubicBezTo>
                  <a:cubicBezTo>
                    <a:pt x="92455" y="26306"/>
                    <a:pt x="92538" y="26241"/>
                    <a:pt x="92571" y="26160"/>
                  </a:cubicBezTo>
                  <a:cubicBezTo>
                    <a:pt x="92590" y="26106"/>
                    <a:pt x="92581" y="26040"/>
                    <a:pt x="92547" y="25991"/>
                  </a:cubicBezTo>
                  <a:cubicBezTo>
                    <a:pt x="92517" y="25948"/>
                    <a:pt x="92476" y="25924"/>
                    <a:pt x="92431" y="25924"/>
                  </a:cubicBezTo>
                  <a:lnTo>
                    <a:pt x="92423" y="25924"/>
                  </a:lnTo>
                  <a:cubicBezTo>
                    <a:pt x="92406" y="25926"/>
                    <a:pt x="92388" y="25931"/>
                    <a:pt x="92373" y="25935"/>
                  </a:cubicBezTo>
                  <a:cubicBezTo>
                    <a:pt x="92358" y="25939"/>
                    <a:pt x="92346" y="25944"/>
                    <a:pt x="92326" y="25944"/>
                  </a:cubicBezTo>
                  <a:cubicBezTo>
                    <a:pt x="92305" y="25941"/>
                    <a:pt x="92281" y="25926"/>
                    <a:pt x="92256" y="25911"/>
                  </a:cubicBezTo>
                  <a:cubicBezTo>
                    <a:pt x="92225" y="25894"/>
                    <a:pt x="92192" y="25876"/>
                    <a:pt x="92159" y="25876"/>
                  </a:cubicBezTo>
                  <a:cubicBezTo>
                    <a:pt x="92147" y="25876"/>
                    <a:pt x="92136" y="25879"/>
                    <a:pt x="92125" y="25884"/>
                  </a:cubicBezTo>
                  <a:cubicBezTo>
                    <a:pt x="92084" y="25903"/>
                    <a:pt x="92065" y="25948"/>
                    <a:pt x="92050" y="25986"/>
                  </a:cubicBezTo>
                  <a:cubicBezTo>
                    <a:pt x="92041" y="26008"/>
                    <a:pt x="92035" y="26025"/>
                    <a:pt x="92026" y="26036"/>
                  </a:cubicBezTo>
                  <a:cubicBezTo>
                    <a:pt x="92013" y="25978"/>
                    <a:pt x="91960" y="25933"/>
                    <a:pt x="91900" y="25914"/>
                  </a:cubicBezTo>
                  <a:cubicBezTo>
                    <a:pt x="91879" y="25907"/>
                    <a:pt x="91857" y="25901"/>
                    <a:pt x="91834" y="25896"/>
                  </a:cubicBezTo>
                  <a:cubicBezTo>
                    <a:pt x="91795" y="25888"/>
                    <a:pt x="91756" y="25877"/>
                    <a:pt x="91724" y="25856"/>
                  </a:cubicBezTo>
                  <a:cubicBezTo>
                    <a:pt x="91656" y="25809"/>
                    <a:pt x="91643" y="25708"/>
                    <a:pt x="91634" y="25618"/>
                  </a:cubicBezTo>
                  <a:cubicBezTo>
                    <a:pt x="91624" y="25494"/>
                    <a:pt x="91613" y="25365"/>
                    <a:pt x="91639" y="25243"/>
                  </a:cubicBezTo>
                  <a:cubicBezTo>
                    <a:pt x="91669" y="25110"/>
                    <a:pt x="91744" y="25003"/>
                    <a:pt x="91842" y="24958"/>
                  </a:cubicBezTo>
                  <a:cubicBezTo>
                    <a:pt x="91857" y="24952"/>
                    <a:pt x="91872" y="24945"/>
                    <a:pt x="91889" y="24937"/>
                  </a:cubicBezTo>
                  <a:cubicBezTo>
                    <a:pt x="91960" y="24909"/>
                    <a:pt x="92037" y="24879"/>
                    <a:pt x="92050" y="24797"/>
                  </a:cubicBezTo>
                  <a:cubicBezTo>
                    <a:pt x="92054" y="24774"/>
                    <a:pt x="92050" y="24750"/>
                    <a:pt x="92048" y="24729"/>
                  </a:cubicBezTo>
                  <a:cubicBezTo>
                    <a:pt x="92046" y="24714"/>
                    <a:pt x="92041" y="24699"/>
                    <a:pt x="92043" y="24686"/>
                  </a:cubicBezTo>
                  <a:cubicBezTo>
                    <a:pt x="92048" y="24622"/>
                    <a:pt x="92114" y="24592"/>
                    <a:pt x="92189" y="24557"/>
                  </a:cubicBezTo>
                  <a:cubicBezTo>
                    <a:pt x="92264" y="24523"/>
                    <a:pt x="92348" y="24485"/>
                    <a:pt x="92373" y="24403"/>
                  </a:cubicBezTo>
                  <a:cubicBezTo>
                    <a:pt x="92382" y="24377"/>
                    <a:pt x="92382" y="24354"/>
                    <a:pt x="92382" y="24330"/>
                  </a:cubicBezTo>
                  <a:cubicBezTo>
                    <a:pt x="92384" y="24313"/>
                    <a:pt x="92384" y="24296"/>
                    <a:pt x="92388" y="24279"/>
                  </a:cubicBezTo>
                  <a:cubicBezTo>
                    <a:pt x="92397" y="24240"/>
                    <a:pt x="92427" y="24206"/>
                    <a:pt x="92455" y="24176"/>
                  </a:cubicBezTo>
                  <a:cubicBezTo>
                    <a:pt x="92487" y="24137"/>
                    <a:pt x="92517" y="24101"/>
                    <a:pt x="92543" y="24065"/>
                  </a:cubicBezTo>
                  <a:cubicBezTo>
                    <a:pt x="92592" y="24002"/>
                    <a:pt x="92637" y="23943"/>
                    <a:pt x="92706" y="23889"/>
                  </a:cubicBezTo>
                  <a:cubicBezTo>
                    <a:pt x="92776" y="23831"/>
                    <a:pt x="92800" y="23741"/>
                    <a:pt x="92823" y="23655"/>
                  </a:cubicBezTo>
                  <a:cubicBezTo>
                    <a:pt x="92840" y="23587"/>
                    <a:pt x="92858" y="23523"/>
                    <a:pt x="92900" y="23473"/>
                  </a:cubicBezTo>
                  <a:cubicBezTo>
                    <a:pt x="92960" y="23398"/>
                    <a:pt x="93055" y="23383"/>
                    <a:pt x="93123" y="23383"/>
                  </a:cubicBezTo>
                  <a:cubicBezTo>
                    <a:pt x="93181" y="23383"/>
                    <a:pt x="93245" y="23394"/>
                    <a:pt x="93308" y="23413"/>
                  </a:cubicBezTo>
                  <a:cubicBezTo>
                    <a:pt x="93342" y="23424"/>
                    <a:pt x="93378" y="23437"/>
                    <a:pt x="93413" y="23450"/>
                  </a:cubicBezTo>
                  <a:cubicBezTo>
                    <a:pt x="93512" y="23485"/>
                    <a:pt x="93615" y="23521"/>
                    <a:pt x="93721" y="23521"/>
                  </a:cubicBezTo>
                  <a:cubicBezTo>
                    <a:pt x="93738" y="23521"/>
                    <a:pt x="93755" y="23520"/>
                    <a:pt x="93772" y="23518"/>
                  </a:cubicBezTo>
                  <a:cubicBezTo>
                    <a:pt x="94032" y="23488"/>
                    <a:pt x="94190" y="23229"/>
                    <a:pt x="94302" y="23006"/>
                  </a:cubicBezTo>
                  <a:cubicBezTo>
                    <a:pt x="94336" y="22938"/>
                    <a:pt x="94407" y="22876"/>
                    <a:pt x="94454" y="22876"/>
                  </a:cubicBezTo>
                  <a:cubicBezTo>
                    <a:pt x="94469" y="22876"/>
                    <a:pt x="94479" y="22882"/>
                    <a:pt x="94490" y="22897"/>
                  </a:cubicBezTo>
                  <a:cubicBezTo>
                    <a:pt x="94497" y="22906"/>
                    <a:pt x="94501" y="22921"/>
                    <a:pt x="94505" y="22933"/>
                  </a:cubicBezTo>
                  <a:cubicBezTo>
                    <a:pt x="94509" y="22948"/>
                    <a:pt x="94512" y="22961"/>
                    <a:pt x="94518" y="22974"/>
                  </a:cubicBezTo>
                  <a:cubicBezTo>
                    <a:pt x="94550" y="23036"/>
                    <a:pt x="94617" y="23053"/>
                    <a:pt x="94679" y="23068"/>
                  </a:cubicBezTo>
                  <a:cubicBezTo>
                    <a:pt x="94726" y="23081"/>
                    <a:pt x="94769" y="23092"/>
                    <a:pt x="94799" y="23118"/>
                  </a:cubicBezTo>
                  <a:cubicBezTo>
                    <a:pt x="94831" y="23150"/>
                    <a:pt x="94844" y="23201"/>
                    <a:pt x="94854" y="23255"/>
                  </a:cubicBezTo>
                  <a:cubicBezTo>
                    <a:pt x="94869" y="23323"/>
                    <a:pt x="94887" y="23394"/>
                    <a:pt x="94951" y="23430"/>
                  </a:cubicBezTo>
                  <a:cubicBezTo>
                    <a:pt x="94972" y="23443"/>
                    <a:pt x="94994" y="23448"/>
                    <a:pt x="95019" y="23448"/>
                  </a:cubicBezTo>
                  <a:cubicBezTo>
                    <a:pt x="95105" y="23448"/>
                    <a:pt x="95184" y="23370"/>
                    <a:pt x="95223" y="23300"/>
                  </a:cubicBezTo>
                  <a:cubicBezTo>
                    <a:pt x="95234" y="23276"/>
                    <a:pt x="95244" y="23250"/>
                    <a:pt x="95255" y="23227"/>
                  </a:cubicBezTo>
                  <a:cubicBezTo>
                    <a:pt x="95285" y="23161"/>
                    <a:pt x="95313" y="23096"/>
                    <a:pt x="95366" y="23062"/>
                  </a:cubicBezTo>
                  <a:cubicBezTo>
                    <a:pt x="95407" y="23034"/>
                    <a:pt x="95456" y="23026"/>
                    <a:pt x="95510" y="23019"/>
                  </a:cubicBezTo>
                  <a:cubicBezTo>
                    <a:pt x="95553" y="23013"/>
                    <a:pt x="95596" y="23004"/>
                    <a:pt x="95639" y="22987"/>
                  </a:cubicBezTo>
                  <a:cubicBezTo>
                    <a:pt x="95688" y="22966"/>
                    <a:pt x="95731" y="22931"/>
                    <a:pt x="95769" y="22899"/>
                  </a:cubicBezTo>
                  <a:cubicBezTo>
                    <a:pt x="95793" y="22880"/>
                    <a:pt x="95814" y="22861"/>
                    <a:pt x="95838" y="22846"/>
                  </a:cubicBezTo>
                  <a:cubicBezTo>
                    <a:pt x="95921" y="22788"/>
                    <a:pt x="96024" y="22760"/>
                    <a:pt x="96157" y="22760"/>
                  </a:cubicBezTo>
                  <a:cubicBezTo>
                    <a:pt x="96262" y="22760"/>
                    <a:pt x="96373" y="22779"/>
                    <a:pt x="96470" y="22796"/>
                  </a:cubicBezTo>
                  <a:cubicBezTo>
                    <a:pt x="96523" y="22805"/>
                    <a:pt x="96571" y="22816"/>
                    <a:pt x="96598" y="22848"/>
                  </a:cubicBezTo>
                  <a:cubicBezTo>
                    <a:pt x="96618" y="22869"/>
                    <a:pt x="96626" y="22897"/>
                    <a:pt x="96637" y="22929"/>
                  </a:cubicBezTo>
                  <a:cubicBezTo>
                    <a:pt x="96650" y="22970"/>
                    <a:pt x="96665" y="23013"/>
                    <a:pt x="96701" y="23043"/>
                  </a:cubicBezTo>
                  <a:cubicBezTo>
                    <a:pt x="96738" y="23071"/>
                    <a:pt x="96783" y="23077"/>
                    <a:pt x="96823" y="23081"/>
                  </a:cubicBezTo>
                  <a:cubicBezTo>
                    <a:pt x="96868" y="23088"/>
                    <a:pt x="96907" y="23092"/>
                    <a:pt x="96926" y="23120"/>
                  </a:cubicBezTo>
                  <a:cubicBezTo>
                    <a:pt x="96937" y="23137"/>
                    <a:pt x="96939" y="23161"/>
                    <a:pt x="96943" y="23186"/>
                  </a:cubicBezTo>
                  <a:cubicBezTo>
                    <a:pt x="96948" y="23220"/>
                    <a:pt x="96952" y="23261"/>
                    <a:pt x="96982" y="23289"/>
                  </a:cubicBezTo>
                  <a:cubicBezTo>
                    <a:pt x="97003" y="23306"/>
                    <a:pt x="97031" y="23315"/>
                    <a:pt x="97065" y="23315"/>
                  </a:cubicBezTo>
                  <a:cubicBezTo>
                    <a:pt x="97078" y="23315"/>
                    <a:pt x="97093" y="23315"/>
                    <a:pt x="97106" y="23313"/>
                  </a:cubicBezTo>
                  <a:cubicBezTo>
                    <a:pt x="97237" y="23298"/>
                    <a:pt x="97376" y="23272"/>
                    <a:pt x="97494" y="23201"/>
                  </a:cubicBezTo>
                  <a:cubicBezTo>
                    <a:pt x="97618" y="23124"/>
                    <a:pt x="97695" y="23000"/>
                    <a:pt x="97700" y="22878"/>
                  </a:cubicBezTo>
                  <a:lnTo>
                    <a:pt x="97944" y="22858"/>
                  </a:lnTo>
                  <a:lnTo>
                    <a:pt x="97950" y="22841"/>
                  </a:lnTo>
                  <a:cubicBezTo>
                    <a:pt x="98010" y="22681"/>
                    <a:pt x="98083" y="22518"/>
                    <a:pt x="98229" y="22460"/>
                  </a:cubicBezTo>
                  <a:cubicBezTo>
                    <a:pt x="98259" y="22449"/>
                    <a:pt x="98289" y="22443"/>
                    <a:pt x="98323" y="22434"/>
                  </a:cubicBezTo>
                  <a:cubicBezTo>
                    <a:pt x="98364" y="22426"/>
                    <a:pt x="98405" y="22417"/>
                    <a:pt x="98445" y="22398"/>
                  </a:cubicBezTo>
                  <a:cubicBezTo>
                    <a:pt x="98531" y="22357"/>
                    <a:pt x="98584" y="22278"/>
                    <a:pt x="98636" y="22201"/>
                  </a:cubicBezTo>
                  <a:cubicBezTo>
                    <a:pt x="98689" y="22124"/>
                    <a:pt x="98739" y="22051"/>
                    <a:pt x="98816" y="22019"/>
                  </a:cubicBezTo>
                  <a:cubicBezTo>
                    <a:pt x="98863" y="21997"/>
                    <a:pt x="98923" y="21993"/>
                    <a:pt x="98979" y="21989"/>
                  </a:cubicBezTo>
                  <a:cubicBezTo>
                    <a:pt x="99077" y="21980"/>
                    <a:pt x="99180" y="21969"/>
                    <a:pt x="99234" y="21879"/>
                  </a:cubicBezTo>
                  <a:cubicBezTo>
                    <a:pt x="99251" y="21849"/>
                    <a:pt x="99257" y="21817"/>
                    <a:pt x="99264" y="21785"/>
                  </a:cubicBezTo>
                  <a:cubicBezTo>
                    <a:pt x="99268" y="21761"/>
                    <a:pt x="99272" y="21742"/>
                    <a:pt x="99281" y="21723"/>
                  </a:cubicBezTo>
                  <a:cubicBezTo>
                    <a:pt x="99311" y="21648"/>
                    <a:pt x="99384" y="21609"/>
                    <a:pt x="99495" y="21609"/>
                  </a:cubicBezTo>
                  <a:cubicBezTo>
                    <a:pt x="99602" y="21609"/>
                    <a:pt x="99709" y="21644"/>
                    <a:pt x="99763" y="21665"/>
                  </a:cubicBezTo>
                  <a:lnTo>
                    <a:pt x="99791" y="21676"/>
                  </a:lnTo>
                  <a:lnTo>
                    <a:pt x="99799" y="21646"/>
                  </a:lnTo>
                  <a:cubicBezTo>
                    <a:pt x="99844" y="21468"/>
                    <a:pt x="100033" y="21363"/>
                    <a:pt x="100200" y="21337"/>
                  </a:cubicBezTo>
                  <a:cubicBezTo>
                    <a:pt x="100237" y="21332"/>
                    <a:pt x="100277" y="21330"/>
                    <a:pt x="100318" y="21330"/>
                  </a:cubicBezTo>
                  <a:cubicBezTo>
                    <a:pt x="100429" y="21330"/>
                    <a:pt x="100551" y="21346"/>
                    <a:pt x="100665" y="21365"/>
                  </a:cubicBezTo>
                  <a:cubicBezTo>
                    <a:pt x="100695" y="21369"/>
                    <a:pt x="100727" y="21374"/>
                    <a:pt x="100757" y="21378"/>
                  </a:cubicBezTo>
                  <a:cubicBezTo>
                    <a:pt x="100781" y="21382"/>
                    <a:pt x="100813" y="21387"/>
                    <a:pt x="100845" y="21387"/>
                  </a:cubicBezTo>
                  <a:cubicBezTo>
                    <a:pt x="100907" y="21387"/>
                    <a:pt x="100954" y="21369"/>
                    <a:pt x="100991" y="21337"/>
                  </a:cubicBezTo>
                  <a:cubicBezTo>
                    <a:pt x="101021" y="21312"/>
                    <a:pt x="101036" y="21275"/>
                    <a:pt x="101053" y="21241"/>
                  </a:cubicBezTo>
                  <a:cubicBezTo>
                    <a:pt x="101065" y="21207"/>
                    <a:pt x="101080" y="21177"/>
                    <a:pt x="101104" y="21157"/>
                  </a:cubicBezTo>
                  <a:cubicBezTo>
                    <a:pt x="101136" y="21132"/>
                    <a:pt x="101181" y="21129"/>
                    <a:pt x="101228" y="21127"/>
                  </a:cubicBezTo>
                  <a:cubicBezTo>
                    <a:pt x="101263" y="21125"/>
                    <a:pt x="101301" y="21123"/>
                    <a:pt x="101335" y="21110"/>
                  </a:cubicBezTo>
                  <a:cubicBezTo>
                    <a:pt x="101419" y="21082"/>
                    <a:pt x="101470" y="21007"/>
                    <a:pt x="101520" y="20932"/>
                  </a:cubicBezTo>
                  <a:cubicBezTo>
                    <a:pt x="101571" y="20857"/>
                    <a:pt x="101620" y="20787"/>
                    <a:pt x="101698" y="20778"/>
                  </a:cubicBezTo>
                  <a:cubicBezTo>
                    <a:pt x="101701" y="20778"/>
                    <a:pt x="101705" y="20778"/>
                    <a:pt x="101709" y="20778"/>
                  </a:cubicBezTo>
                  <a:cubicBezTo>
                    <a:pt x="101733" y="20778"/>
                    <a:pt x="101760" y="20783"/>
                    <a:pt x="101788" y="20791"/>
                  </a:cubicBezTo>
                  <a:cubicBezTo>
                    <a:pt x="101816" y="20797"/>
                    <a:pt x="101845" y="20802"/>
                    <a:pt x="101873" y="20802"/>
                  </a:cubicBezTo>
                  <a:cubicBezTo>
                    <a:pt x="101896" y="20802"/>
                    <a:pt x="101918" y="20798"/>
                    <a:pt x="101937" y="20789"/>
                  </a:cubicBezTo>
                  <a:cubicBezTo>
                    <a:pt x="102023" y="20750"/>
                    <a:pt x="102034" y="20645"/>
                    <a:pt x="102042" y="20560"/>
                  </a:cubicBezTo>
                  <a:lnTo>
                    <a:pt x="102042" y="20545"/>
                  </a:lnTo>
                  <a:cubicBezTo>
                    <a:pt x="102050" y="20472"/>
                    <a:pt x="102091" y="20397"/>
                    <a:pt x="102142" y="20397"/>
                  </a:cubicBezTo>
                  <a:cubicBezTo>
                    <a:pt x="102147" y="20397"/>
                    <a:pt x="102151" y="20398"/>
                    <a:pt x="102156" y="20399"/>
                  </a:cubicBezTo>
                  <a:cubicBezTo>
                    <a:pt x="102175" y="20405"/>
                    <a:pt x="102192" y="20420"/>
                    <a:pt x="102212" y="20437"/>
                  </a:cubicBezTo>
                  <a:cubicBezTo>
                    <a:pt x="102220" y="20444"/>
                    <a:pt x="102227" y="20452"/>
                    <a:pt x="102235" y="20459"/>
                  </a:cubicBezTo>
                  <a:cubicBezTo>
                    <a:pt x="102295" y="20506"/>
                    <a:pt x="102370" y="20523"/>
                    <a:pt x="102435" y="20538"/>
                  </a:cubicBezTo>
                  <a:lnTo>
                    <a:pt x="102863" y="20637"/>
                  </a:lnTo>
                  <a:cubicBezTo>
                    <a:pt x="102936" y="20652"/>
                    <a:pt x="103000" y="20671"/>
                    <a:pt x="103041" y="20718"/>
                  </a:cubicBezTo>
                  <a:cubicBezTo>
                    <a:pt x="103054" y="20733"/>
                    <a:pt x="103062" y="20752"/>
                    <a:pt x="103073" y="20772"/>
                  </a:cubicBezTo>
                  <a:cubicBezTo>
                    <a:pt x="103082" y="20789"/>
                    <a:pt x="103090" y="20808"/>
                    <a:pt x="103103" y="20823"/>
                  </a:cubicBezTo>
                  <a:cubicBezTo>
                    <a:pt x="103153" y="20892"/>
                    <a:pt x="103231" y="20927"/>
                    <a:pt x="103338" y="20927"/>
                  </a:cubicBezTo>
                  <a:cubicBezTo>
                    <a:pt x="103409" y="20927"/>
                    <a:pt x="103494" y="20912"/>
                    <a:pt x="103591" y="20881"/>
                  </a:cubicBezTo>
                  <a:lnTo>
                    <a:pt x="103606" y="20874"/>
                  </a:lnTo>
                  <a:lnTo>
                    <a:pt x="103609" y="20859"/>
                  </a:lnTo>
                  <a:cubicBezTo>
                    <a:pt x="103611" y="20847"/>
                    <a:pt x="103615" y="20832"/>
                    <a:pt x="103621" y="20819"/>
                  </a:cubicBezTo>
                  <a:cubicBezTo>
                    <a:pt x="103630" y="20787"/>
                    <a:pt x="103643" y="20752"/>
                    <a:pt x="103634" y="20718"/>
                  </a:cubicBezTo>
                  <a:lnTo>
                    <a:pt x="103615" y="20607"/>
                  </a:lnTo>
                  <a:cubicBezTo>
                    <a:pt x="103746" y="20592"/>
                    <a:pt x="103898" y="20540"/>
                    <a:pt x="103964" y="20446"/>
                  </a:cubicBezTo>
                  <a:cubicBezTo>
                    <a:pt x="103996" y="20399"/>
                    <a:pt x="104007" y="20345"/>
                    <a:pt x="103990" y="20290"/>
                  </a:cubicBezTo>
                  <a:lnTo>
                    <a:pt x="103984" y="20264"/>
                  </a:lnTo>
                  <a:lnTo>
                    <a:pt x="103958" y="20272"/>
                  </a:lnTo>
                  <a:cubicBezTo>
                    <a:pt x="103886" y="20293"/>
                    <a:pt x="103810" y="20304"/>
                    <a:pt x="103734" y="20304"/>
                  </a:cubicBezTo>
                  <a:cubicBezTo>
                    <a:pt x="103600" y="20304"/>
                    <a:pt x="103466" y="20272"/>
                    <a:pt x="103349" y="20210"/>
                  </a:cubicBezTo>
                  <a:cubicBezTo>
                    <a:pt x="103161" y="20112"/>
                    <a:pt x="103026" y="19938"/>
                    <a:pt x="102985" y="19750"/>
                  </a:cubicBezTo>
                  <a:lnTo>
                    <a:pt x="102981" y="19730"/>
                  </a:lnTo>
                  <a:lnTo>
                    <a:pt x="102805" y="19707"/>
                  </a:lnTo>
                  <a:cubicBezTo>
                    <a:pt x="102807" y="19647"/>
                    <a:pt x="102786" y="19583"/>
                    <a:pt x="102741" y="19529"/>
                  </a:cubicBezTo>
                  <a:cubicBezTo>
                    <a:pt x="102683" y="19461"/>
                    <a:pt x="102597" y="19420"/>
                    <a:pt x="102516" y="19420"/>
                  </a:cubicBezTo>
                  <a:cubicBezTo>
                    <a:pt x="102498" y="19420"/>
                    <a:pt x="102480" y="19422"/>
                    <a:pt x="102462" y="19426"/>
                  </a:cubicBezTo>
                  <a:cubicBezTo>
                    <a:pt x="102456" y="19308"/>
                    <a:pt x="102467" y="19190"/>
                    <a:pt x="102492" y="19075"/>
                  </a:cubicBezTo>
                  <a:lnTo>
                    <a:pt x="102503" y="19032"/>
                  </a:lnTo>
                  <a:lnTo>
                    <a:pt x="102460" y="19043"/>
                  </a:lnTo>
                  <a:cubicBezTo>
                    <a:pt x="102446" y="19046"/>
                    <a:pt x="102431" y="19048"/>
                    <a:pt x="102416" y="19048"/>
                  </a:cubicBezTo>
                  <a:cubicBezTo>
                    <a:pt x="102322" y="19048"/>
                    <a:pt x="102223" y="18982"/>
                    <a:pt x="102175" y="18884"/>
                  </a:cubicBezTo>
                  <a:cubicBezTo>
                    <a:pt x="102130" y="18792"/>
                    <a:pt x="102120" y="18676"/>
                    <a:pt x="102143" y="18520"/>
                  </a:cubicBezTo>
                  <a:cubicBezTo>
                    <a:pt x="102156" y="18438"/>
                    <a:pt x="102171" y="18325"/>
                    <a:pt x="102098" y="18259"/>
                  </a:cubicBezTo>
                  <a:cubicBezTo>
                    <a:pt x="102054" y="18221"/>
                    <a:pt x="102003" y="18215"/>
                    <a:pt x="101953" y="18215"/>
                  </a:cubicBezTo>
                  <a:cubicBezTo>
                    <a:pt x="101938" y="18215"/>
                    <a:pt x="101922" y="18215"/>
                    <a:pt x="101907" y="18216"/>
                  </a:cubicBezTo>
                  <a:cubicBezTo>
                    <a:pt x="101871" y="18216"/>
                    <a:pt x="101837" y="18216"/>
                    <a:pt x="101813" y="18211"/>
                  </a:cubicBezTo>
                  <a:cubicBezTo>
                    <a:pt x="101713" y="18196"/>
                    <a:pt x="101672" y="18113"/>
                    <a:pt x="101657" y="18066"/>
                  </a:cubicBezTo>
                  <a:cubicBezTo>
                    <a:pt x="101620" y="17948"/>
                    <a:pt x="101653" y="17804"/>
                    <a:pt x="101732" y="17725"/>
                  </a:cubicBezTo>
                  <a:cubicBezTo>
                    <a:pt x="101873" y="17586"/>
                    <a:pt x="102083" y="17558"/>
                    <a:pt x="102306" y="17547"/>
                  </a:cubicBezTo>
                  <a:lnTo>
                    <a:pt x="102306" y="17547"/>
                  </a:lnTo>
                  <a:cubicBezTo>
                    <a:pt x="102300" y="17605"/>
                    <a:pt x="102317" y="17663"/>
                    <a:pt x="102355" y="17716"/>
                  </a:cubicBezTo>
                  <a:cubicBezTo>
                    <a:pt x="102415" y="17800"/>
                    <a:pt x="102518" y="17854"/>
                    <a:pt x="102619" y="17856"/>
                  </a:cubicBezTo>
                  <a:lnTo>
                    <a:pt x="102625" y="17856"/>
                  </a:lnTo>
                  <a:cubicBezTo>
                    <a:pt x="102794" y="17856"/>
                    <a:pt x="102942" y="17753"/>
                    <a:pt x="103067" y="17654"/>
                  </a:cubicBezTo>
                  <a:cubicBezTo>
                    <a:pt x="103165" y="17573"/>
                    <a:pt x="103212" y="17492"/>
                    <a:pt x="103204" y="17419"/>
                  </a:cubicBezTo>
                  <a:lnTo>
                    <a:pt x="103204" y="17419"/>
                  </a:lnTo>
                  <a:cubicBezTo>
                    <a:pt x="103365" y="17439"/>
                    <a:pt x="103527" y="17448"/>
                    <a:pt x="103690" y="17448"/>
                  </a:cubicBezTo>
                  <a:cubicBezTo>
                    <a:pt x="103877" y="17448"/>
                    <a:pt x="104064" y="17435"/>
                    <a:pt x="104249" y="17410"/>
                  </a:cubicBezTo>
                  <a:cubicBezTo>
                    <a:pt x="104406" y="17391"/>
                    <a:pt x="104601" y="17312"/>
                    <a:pt x="104682" y="17183"/>
                  </a:cubicBezTo>
                  <a:cubicBezTo>
                    <a:pt x="104721" y="17121"/>
                    <a:pt x="104729" y="17054"/>
                    <a:pt x="104708" y="16988"/>
                  </a:cubicBezTo>
                  <a:cubicBezTo>
                    <a:pt x="104671" y="16872"/>
                    <a:pt x="104562" y="16817"/>
                    <a:pt x="104457" y="16761"/>
                  </a:cubicBezTo>
                  <a:cubicBezTo>
                    <a:pt x="104431" y="16748"/>
                    <a:pt x="104408" y="16737"/>
                    <a:pt x="104384" y="16722"/>
                  </a:cubicBezTo>
                  <a:cubicBezTo>
                    <a:pt x="104307" y="16680"/>
                    <a:pt x="104245" y="16596"/>
                    <a:pt x="104234" y="16525"/>
                  </a:cubicBezTo>
                  <a:cubicBezTo>
                    <a:pt x="104230" y="16489"/>
                    <a:pt x="104241" y="16459"/>
                    <a:pt x="104264" y="16435"/>
                  </a:cubicBezTo>
                  <a:cubicBezTo>
                    <a:pt x="104513" y="16204"/>
                    <a:pt x="104836" y="16047"/>
                    <a:pt x="105173" y="15998"/>
                  </a:cubicBezTo>
                  <a:cubicBezTo>
                    <a:pt x="105205" y="15994"/>
                    <a:pt x="105226" y="15992"/>
                    <a:pt x="105248" y="15992"/>
                  </a:cubicBezTo>
                  <a:cubicBezTo>
                    <a:pt x="105286" y="15992"/>
                    <a:pt x="105318" y="16000"/>
                    <a:pt x="105342" y="16015"/>
                  </a:cubicBezTo>
                  <a:cubicBezTo>
                    <a:pt x="105376" y="16037"/>
                    <a:pt x="105395" y="16067"/>
                    <a:pt x="105400" y="16105"/>
                  </a:cubicBezTo>
                  <a:cubicBezTo>
                    <a:pt x="105413" y="16206"/>
                    <a:pt x="105331" y="16341"/>
                    <a:pt x="105252" y="16422"/>
                  </a:cubicBezTo>
                  <a:cubicBezTo>
                    <a:pt x="105164" y="16510"/>
                    <a:pt x="105068" y="16658"/>
                    <a:pt x="105076" y="16780"/>
                  </a:cubicBezTo>
                  <a:cubicBezTo>
                    <a:pt x="105083" y="16836"/>
                    <a:pt x="105106" y="16879"/>
                    <a:pt x="105151" y="16911"/>
                  </a:cubicBezTo>
                  <a:cubicBezTo>
                    <a:pt x="105175" y="16930"/>
                    <a:pt x="105203" y="16941"/>
                    <a:pt x="105228" y="16949"/>
                  </a:cubicBezTo>
                  <a:cubicBezTo>
                    <a:pt x="105252" y="16958"/>
                    <a:pt x="105273" y="16967"/>
                    <a:pt x="105290" y="16979"/>
                  </a:cubicBezTo>
                  <a:cubicBezTo>
                    <a:pt x="105331" y="17005"/>
                    <a:pt x="105355" y="17052"/>
                    <a:pt x="105383" y="17102"/>
                  </a:cubicBezTo>
                  <a:cubicBezTo>
                    <a:pt x="105413" y="17162"/>
                    <a:pt x="105445" y="17222"/>
                    <a:pt x="105507" y="17254"/>
                  </a:cubicBezTo>
                  <a:cubicBezTo>
                    <a:pt x="105535" y="17267"/>
                    <a:pt x="105563" y="17273"/>
                    <a:pt x="105595" y="17273"/>
                  </a:cubicBezTo>
                  <a:cubicBezTo>
                    <a:pt x="105663" y="17273"/>
                    <a:pt x="105732" y="17243"/>
                    <a:pt x="105794" y="17217"/>
                  </a:cubicBezTo>
                  <a:lnTo>
                    <a:pt x="105811" y="17211"/>
                  </a:lnTo>
                  <a:cubicBezTo>
                    <a:pt x="105955" y="17149"/>
                    <a:pt x="106115" y="17114"/>
                    <a:pt x="106278" y="17114"/>
                  </a:cubicBezTo>
                  <a:cubicBezTo>
                    <a:pt x="106495" y="17114"/>
                    <a:pt x="106705" y="17170"/>
                    <a:pt x="106882" y="17275"/>
                  </a:cubicBezTo>
                  <a:cubicBezTo>
                    <a:pt x="107045" y="17408"/>
                    <a:pt x="107144" y="17622"/>
                    <a:pt x="107139" y="17832"/>
                  </a:cubicBezTo>
                  <a:lnTo>
                    <a:pt x="107139" y="17851"/>
                  </a:lnTo>
                  <a:lnTo>
                    <a:pt x="107157" y="17858"/>
                  </a:lnTo>
                  <a:cubicBezTo>
                    <a:pt x="107478" y="17974"/>
                    <a:pt x="107812" y="18031"/>
                    <a:pt x="108151" y="18034"/>
                  </a:cubicBezTo>
                  <a:lnTo>
                    <a:pt x="108151" y="18271"/>
                  </a:lnTo>
                  <a:lnTo>
                    <a:pt x="108468" y="18331"/>
                  </a:lnTo>
                  <a:cubicBezTo>
                    <a:pt x="108549" y="18531"/>
                    <a:pt x="108763" y="18618"/>
                    <a:pt x="108941" y="18618"/>
                  </a:cubicBezTo>
                  <a:cubicBezTo>
                    <a:pt x="109091" y="18618"/>
                    <a:pt x="109224" y="18561"/>
                    <a:pt x="109306" y="18458"/>
                  </a:cubicBezTo>
                  <a:lnTo>
                    <a:pt x="109316" y="18445"/>
                  </a:lnTo>
                  <a:lnTo>
                    <a:pt x="109310" y="18430"/>
                  </a:lnTo>
                  <a:cubicBezTo>
                    <a:pt x="109269" y="18340"/>
                    <a:pt x="109190" y="18269"/>
                    <a:pt x="109098" y="18239"/>
                  </a:cubicBezTo>
                  <a:lnTo>
                    <a:pt x="109089" y="18049"/>
                  </a:lnTo>
                  <a:lnTo>
                    <a:pt x="109089" y="18049"/>
                  </a:lnTo>
                  <a:cubicBezTo>
                    <a:pt x="109107" y="18051"/>
                    <a:pt x="109125" y="18052"/>
                    <a:pt x="109143" y="18052"/>
                  </a:cubicBezTo>
                  <a:cubicBezTo>
                    <a:pt x="109288" y="18052"/>
                    <a:pt x="109432" y="17976"/>
                    <a:pt x="109507" y="17856"/>
                  </a:cubicBezTo>
                  <a:cubicBezTo>
                    <a:pt x="109601" y="17710"/>
                    <a:pt x="109593" y="17504"/>
                    <a:pt x="109488" y="17367"/>
                  </a:cubicBezTo>
                  <a:cubicBezTo>
                    <a:pt x="109447" y="17316"/>
                    <a:pt x="109395" y="17271"/>
                    <a:pt x="109344" y="17226"/>
                  </a:cubicBezTo>
                  <a:cubicBezTo>
                    <a:pt x="109248" y="17142"/>
                    <a:pt x="109156" y="17061"/>
                    <a:pt x="109166" y="16954"/>
                  </a:cubicBezTo>
                  <a:cubicBezTo>
                    <a:pt x="109206" y="16921"/>
                    <a:pt x="109260" y="16905"/>
                    <a:pt x="109321" y="16905"/>
                  </a:cubicBezTo>
                  <a:cubicBezTo>
                    <a:pt x="109384" y="16905"/>
                    <a:pt x="109454" y="16921"/>
                    <a:pt x="109524" y="16954"/>
                  </a:cubicBezTo>
                  <a:cubicBezTo>
                    <a:pt x="109556" y="16969"/>
                    <a:pt x="109588" y="16984"/>
                    <a:pt x="109618" y="16999"/>
                  </a:cubicBezTo>
                  <a:cubicBezTo>
                    <a:pt x="109715" y="17048"/>
                    <a:pt x="109813" y="17097"/>
                    <a:pt x="109923" y="17102"/>
                  </a:cubicBezTo>
                  <a:lnTo>
                    <a:pt x="109933" y="17102"/>
                  </a:lnTo>
                  <a:cubicBezTo>
                    <a:pt x="110023" y="17102"/>
                    <a:pt x="110118" y="17054"/>
                    <a:pt x="110171" y="16982"/>
                  </a:cubicBezTo>
                  <a:cubicBezTo>
                    <a:pt x="110201" y="16939"/>
                    <a:pt x="110212" y="16892"/>
                    <a:pt x="110207" y="16847"/>
                  </a:cubicBezTo>
                  <a:lnTo>
                    <a:pt x="110207" y="16847"/>
                  </a:lnTo>
                  <a:cubicBezTo>
                    <a:pt x="110244" y="16849"/>
                    <a:pt x="110282" y="16866"/>
                    <a:pt x="110310" y="16898"/>
                  </a:cubicBezTo>
                  <a:cubicBezTo>
                    <a:pt x="110338" y="16928"/>
                    <a:pt x="110353" y="16964"/>
                    <a:pt x="110351" y="17001"/>
                  </a:cubicBezTo>
                  <a:lnTo>
                    <a:pt x="110349" y="17020"/>
                  </a:lnTo>
                  <a:lnTo>
                    <a:pt x="110368" y="17029"/>
                  </a:lnTo>
                  <a:cubicBezTo>
                    <a:pt x="110409" y="17046"/>
                    <a:pt x="110454" y="17054"/>
                    <a:pt x="110501" y="17054"/>
                  </a:cubicBezTo>
                  <a:cubicBezTo>
                    <a:pt x="110615" y="17054"/>
                    <a:pt x="110722" y="17003"/>
                    <a:pt x="110790" y="16919"/>
                  </a:cubicBezTo>
                  <a:cubicBezTo>
                    <a:pt x="110887" y="16799"/>
                    <a:pt x="110893" y="16613"/>
                    <a:pt x="110805" y="16485"/>
                  </a:cubicBezTo>
                  <a:cubicBezTo>
                    <a:pt x="110792" y="16465"/>
                    <a:pt x="110777" y="16448"/>
                    <a:pt x="110762" y="16431"/>
                  </a:cubicBezTo>
                  <a:cubicBezTo>
                    <a:pt x="110732" y="16392"/>
                    <a:pt x="110702" y="16356"/>
                    <a:pt x="110694" y="16313"/>
                  </a:cubicBezTo>
                  <a:cubicBezTo>
                    <a:pt x="110692" y="16300"/>
                    <a:pt x="110692" y="16285"/>
                    <a:pt x="110692" y="16270"/>
                  </a:cubicBezTo>
                  <a:cubicBezTo>
                    <a:pt x="110692" y="16253"/>
                    <a:pt x="110692" y="16234"/>
                    <a:pt x="110687" y="16212"/>
                  </a:cubicBezTo>
                  <a:cubicBezTo>
                    <a:pt x="110666" y="16122"/>
                    <a:pt x="110574" y="16075"/>
                    <a:pt x="110488" y="16041"/>
                  </a:cubicBezTo>
                  <a:cubicBezTo>
                    <a:pt x="110107" y="15893"/>
                    <a:pt x="109713" y="15739"/>
                    <a:pt x="109297" y="15685"/>
                  </a:cubicBezTo>
                  <a:cubicBezTo>
                    <a:pt x="109256" y="15548"/>
                    <a:pt x="109123" y="15439"/>
                    <a:pt x="108980" y="15433"/>
                  </a:cubicBezTo>
                  <a:cubicBezTo>
                    <a:pt x="108966" y="15432"/>
                    <a:pt x="108952" y="15431"/>
                    <a:pt x="108938" y="15431"/>
                  </a:cubicBezTo>
                  <a:cubicBezTo>
                    <a:pt x="108924" y="15431"/>
                    <a:pt x="108909" y="15432"/>
                    <a:pt x="108894" y="15433"/>
                  </a:cubicBezTo>
                  <a:cubicBezTo>
                    <a:pt x="108875" y="15433"/>
                    <a:pt x="108858" y="15435"/>
                    <a:pt x="108838" y="15435"/>
                  </a:cubicBezTo>
                  <a:cubicBezTo>
                    <a:pt x="108776" y="15435"/>
                    <a:pt x="108740" y="15424"/>
                    <a:pt x="108714" y="15396"/>
                  </a:cubicBezTo>
                  <a:cubicBezTo>
                    <a:pt x="108691" y="15373"/>
                    <a:pt x="108680" y="15338"/>
                    <a:pt x="108671" y="15302"/>
                  </a:cubicBezTo>
                  <a:cubicBezTo>
                    <a:pt x="108665" y="15283"/>
                    <a:pt x="108661" y="15265"/>
                    <a:pt x="108654" y="15248"/>
                  </a:cubicBezTo>
                  <a:cubicBezTo>
                    <a:pt x="108609" y="15137"/>
                    <a:pt x="108489" y="15060"/>
                    <a:pt x="108359" y="15060"/>
                  </a:cubicBezTo>
                  <a:cubicBezTo>
                    <a:pt x="108292" y="15060"/>
                    <a:pt x="108232" y="15079"/>
                    <a:pt x="108183" y="15118"/>
                  </a:cubicBezTo>
                  <a:cubicBezTo>
                    <a:pt x="108112" y="15171"/>
                    <a:pt x="108071" y="15263"/>
                    <a:pt x="108071" y="15362"/>
                  </a:cubicBezTo>
                  <a:cubicBezTo>
                    <a:pt x="108074" y="15463"/>
                    <a:pt x="108116" y="15553"/>
                    <a:pt x="108189" y="15604"/>
                  </a:cubicBezTo>
                  <a:cubicBezTo>
                    <a:pt x="108206" y="15619"/>
                    <a:pt x="108228" y="15632"/>
                    <a:pt x="108249" y="15643"/>
                  </a:cubicBezTo>
                  <a:cubicBezTo>
                    <a:pt x="108303" y="15675"/>
                    <a:pt x="108352" y="15705"/>
                    <a:pt x="108359" y="15754"/>
                  </a:cubicBezTo>
                  <a:cubicBezTo>
                    <a:pt x="108361" y="15780"/>
                    <a:pt x="108350" y="15810"/>
                    <a:pt x="108326" y="15844"/>
                  </a:cubicBezTo>
                  <a:cubicBezTo>
                    <a:pt x="108269" y="15925"/>
                    <a:pt x="108161" y="15975"/>
                    <a:pt x="108050" y="15975"/>
                  </a:cubicBezTo>
                  <a:cubicBezTo>
                    <a:pt x="107969" y="15975"/>
                    <a:pt x="107894" y="15949"/>
                    <a:pt x="107838" y="15902"/>
                  </a:cubicBezTo>
                  <a:cubicBezTo>
                    <a:pt x="107748" y="15823"/>
                    <a:pt x="107703" y="15705"/>
                    <a:pt x="107669" y="15587"/>
                  </a:cubicBezTo>
                  <a:cubicBezTo>
                    <a:pt x="107598" y="15336"/>
                    <a:pt x="107557" y="15079"/>
                    <a:pt x="107549" y="14820"/>
                  </a:cubicBezTo>
                  <a:lnTo>
                    <a:pt x="107549" y="14786"/>
                  </a:lnTo>
                  <a:lnTo>
                    <a:pt x="107514" y="14796"/>
                  </a:lnTo>
                  <a:cubicBezTo>
                    <a:pt x="107510" y="14796"/>
                    <a:pt x="107506" y="14798"/>
                    <a:pt x="107502" y="14798"/>
                  </a:cubicBezTo>
                  <a:cubicBezTo>
                    <a:pt x="107467" y="14798"/>
                    <a:pt x="107444" y="14741"/>
                    <a:pt x="107420" y="14685"/>
                  </a:cubicBezTo>
                  <a:cubicBezTo>
                    <a:pt x="107409" y="14657"/>
                    <a:pt x="107397" y="14629"/>
                    <a:pt x="107384" y="14606"/>
                  </a:cubicBezTo>
                  <a:cubicBezTo>
                    <a:pt x="107317" y="14494"/>
                    <a:pt x="107172" y="14479"/>
                    <a:pt x="107054" y="14479"/>
                  </a:cubicBezTo>
                  <a:lnTo>
                    <a:pt x="107026" y="14479"/>
                  </a:lnTo>
                  <a:cubicBezTo>
                    <a:pt x="106994" y="14480"/>
                    <a:pt x="106963" y="14480"/>
                    <a:pt x="106931" y="14480"/>
                  </a:cubicBezTo>
                  <a:cubicBezTo>
                    <a:pt x="106429" y="14480"/>
                    <a:pt x="105926" y="14416"/>
                    <a:pt x="105438" y="14293"/>
                  </a:cubicBezTo>
                  <a:cubicBezTo>
                    <a:pt x="105359" y="14274"/>
                    <a:pt x="105282" y="14252"/>
                    <a:pt x="105222" y="14203"/>
                  </a:cubicBezTo>
                  <a:cubicBezTo>
                    <a:pt x="105183" y="14173"/>
                    <a:pt x="105153" y="14132"/>
                    <a:pt x="105121" y="14091"/>
                  </a:cubicBezTo>
                  <a:cubicBezTo>
                    <a:pt x="105068" y="14023"/>
                    <a:pt x="105012" y="13950"/>
                    <a:pt x="104924" y="13926"/>
                  </a:cubicBezTo>
                  <a:cubicBezTo>
                    <a:pt x="104896" y="13920"/>
                    <a:pt x="104871" y="13918"/>
                    <a:pt x="104848" y="13918"/>
                  </a:cubicBezTo>
                  <a:cubicBezTo>
                    <a:pt x="104832" y="13918"/>
                    <a:pt x="104817" y="13919"/>
                    <a:pt x="104802" y="13920"/>
                  </a:cubicBezTo>
                  <a:cubicBezTo>
                    <a:pt x="104790" y="13920"/>
                    <a:pt x="104777" y="13921"/>
                    <a:pt x="104766" y="13921"/>
                  </a:cubicBezTo>
                  <a:cubicBezTo>
                    <a:pt x="104719" y="13921"/>
                    <a:pt x="104680" y="13915"/>
                    <a:pt x="104654" y="13888"/>
                  </a:cubicBezTo>
                  <a:cubicBezTo>
                    <a:pt x="104622" y="13856"/>
                    <a:pt x="104622" y="13809"/>
                    <a:pt x="104622" y="13753"/>
                  </a:cubicBezTo>
                  <a:cubicBezTo>
                    <a:pt x="104620" y="13714"/>
                    <a:pt x="104620" y="13674"/>
                    <a:pt x="104607" y="13635"/>
                  </a:cubicBezTo>
                  <a:cubicBezTo>
                    <a:pt x="104588" y="13579"/>
                    <a:pt x="104547" y="13537"/>
                    <a:pt x="104506" y="13498"/>
                  </a:cubicBezTo>
                  <a:cubicBezTo>
                    <a:pt x="104476" y="13466"/>
                    <a:pt x="104446" y="13436"/>
                    <a:pt x="104427" y="13402"/>
                  </a:cubicBezTo>
                  <a:cubicBezTo>
                    <a:pt x="104412" y="13372"/>
                    <a:pt x="104425" y="13335"/>
                    <a:pt x="104440" y="13309"/>
                  </a:cubicBezTo>
                  <a:cubicBezTo>
                    <a:pt x="104455" y="13286"/>
                    <a:pt x="104474" y="13269"/>
                    <a:pt x="104491" y="13269"/>
                  </a:cubicBezTo>
                  <a:cubicBezTo>
                    <a:pt x="104496" y="13269"/>
                    <a:pt x="104502" y="13271"/>
                    <a:pt x="104511" y="13282"/>
                  </a:cubicBezTo>
                  <a:lnTo>
                    <a:pt x="104536" y="13316"/>
                  </a:lnTo>
                  <a:lnTo>
                    <a:pt x="104556" y="13277"/>
                  </a:lnTo>
                  <a:cubicBezTo>
                    <a:pt x="104613" y="13164"/>
                    <a:pt x="104538" y="13029"/>
                    <a:pt x="104438" y="12969"/>
                  </a:cubicBezTo>
                  <a:cubicBezTo>
                    <a:pt x="104348" y="12915"/>
                    <a:pt x="104239" y="12904"/>
                    <a:pt x="104144" y="12902"/>
                  </a:cubicBezTo>
                  <a:cubicBezTo>
                    <a:pt x="104159" y="12806"/>
                    <a:pt x="104123" y="12701"/>
                    <a:pt x="104048" y="12639"/>
                  </a:cubicBezTo>
                  <a:cubicBezTo>
                    <a:pt x="103996" y="12594"/>
                    <a:pt x="103930" y="12572"/>
                    <a:pt x="103872" y="12551"/>
                  </a:cubicBezTo>
                  <a:lnTo>
                    <a:pt x="103390" y="12384"/>
                  </a:lnTo>
                  <a:cubicBezTo>
                    <a:pt x="103292" y="12350"/>
                    <a:pt x="103178" y="12281"/>
                    <a:pt x="103146" y="12202"/>
                  </a:cubicBezTo>
                  <a:cubicBezTo>
                    <a:pt x="103133" y="12170"/>
                    <a:pt x="103135" y="12140"/>
                    <a:pt x="103150" y="12110"/>
                  </a:cubicBezTo>
                  <a:lnTo>
                    <a:pt x="103163" y="12084"/>
                  </a:lnTo>
                  <a:lnTo>
                    <a:pt x="103135" y="12073"/>
                  </a:lnTo>
                  <a:cubicBezTo>
                    <a:pt x="102705" y="11889"/>
                    <a:pt x="102227" y="11790"/>
                    <a:pt x="101758" y="11788"/>
                  </a:cubicBezTo>
                  <a:cubicBezTo>
                    <a:pt x="101743" y="11685"/>
                    <a:pt x="101708" y="11585"/>
                    <a:pt x="101655" y="11495"/>
                  </a:cubicBezTo>
                  <a:lnTo>
                    <a:pt x="101644" y="11475"/>
                  </a:lnTo>
                  <a:lnTo>
                    <a:pt x="101620" y="11484"/>
                  </a:lnTo>
                  <a:cubicBezTo>
                    <a:pt x="101074" y="11724"/>
                    <a:pt x="100468" y="11863"/>
                    <a:pt x="99870" y="11887"/>
                  </a:cubicBezTo>
                  <a:cubicBezTo>
                    <a:pt x="99804" y="11889"/>
                    <a:pt x="99739" y="11891"/>
                    <a:pt x="99673" y="11891"/>
                  </a:cubicBezTo>
                  <a:cubicBezTo>
                    <a:pt x="99302" y="11891"/>
                    <a:pt x="98974" y="11848"/>
                    <a:pt x="98670" y="11765"/>
                  </a:cubicBezTo>
                  <a:cubicBezTo>
                    <a:pt x="98668" y="11628"/>
                    <a:pt x="98539" y="11523"/>
                    <a:pt x="98285" y="11456"/>
                  </a:cubicBezTo>
                  <a:cubicBezTo>
                    <a:pt x="98177" y="11426"/>
                    <a:pt x="98047" y="11358"/>
                    <a:pt x="98002" y="11268"/>
                  </a:cubicBezTo>
                  <a:cubicBezTo>
                    <a:pt x="97982" y="11229"/>
                    <a:pt x="97980" y="11191"/>
                    <a:pt x="97995" y="11154"/>
                  </a:cubicBezTo>
                  <a:lnTo>
                    <a:pt x="98008" y="11122"/>
                  </a:lnTo>
                  <a:lnTo>
                    <a:pt x="97974" y="11118"/>
                  </a:lnTo>
                  <a:cubicBezTo>
                    <a:pt x="97954" y="11115"/>
                    <a:pt x="97935" y="11114"/>
                    <a:pt x="97915" y="11114"/>
                  </a:cubicBezTo>
                  <a:cubicBezTo>
                    <a:pt x="97754" y="11114"/>
                    <a:pt x="97592" y="11199"/>
                    <a:pt x="97481" y="11340"/>
                  </a:cubicBezTo>
                  <a:cubicBezTo>
                    <a:pt x="97372" y="11478"/>
                    <a:pt x="97331" y="11645"/>
                    <a:pt x="97368" y="11797"/>
                  </a:cubicBezTo>
                  <a:lnTo>
                    <a:pt x="97372" y="11805"/>
                  </a:lnTo>
                  <a:cubicBezTo>
                    <a:pt x="97460" y="11930"/>
                    <a:pt x="97565" y="12043"/>
                    <a:pt x="97683" y="12140"/>
                  </a:cubicBezTo>
                  <a:cubicBezTo>
                    <a:pt x="97706" y="12159"/>
                    <a:pt x="97730" y="12178"/>
                    <a:pt x="97755" y="12197"/>
                  </a:cubicBezTo>
                  <a:cubicBezTo>
                    <a:pt x="97892" y="12305"/>
                    <a:pt x="98034" y="12416"/>
                    <a:pt x="98060" y="12579"/>
                  </a:cubicBezTo>
                  <a:cubicBezTo>
                    <a:pt x="98072" y="12667"/>
                    <a:pt x="98047" y="12761"/>
                    <a:pt x="97989" y="12829"/>
                  </a:cubicBezTo>
                  <a:cubicBezTo>
                    <a:pt x="97905" y="12926"/>
                    <a:pt x="97772" y="12971"/>
                    <a:pt x="97569" y="12971"/>
                  </a:cubicBezTo>
                  <a:cubicBezTo>
                    <a:pt x="97528" y="12971"/>
                    <a:pt x="97483" y="12969"/>
                    <a:pt x="97430" y="12967"/>
                  </a:cubicBezTo>
                  <a:cubicBezTo>
                    <a:pt x="97265" y="12956"/>
                    <a:pt x="97121" y="12941"/>
                    <a:pt x="96999" y="12870"/>
                  </a:cubicBezTo>
                  <a:cubicBezTo>
                    <a:pt x="96909" y="12821"/>
                    <a:pt x="96834" y="12740"/>
                    <a:pt x="96759" y="12662"/>
                  </a:cubicBezTo>
                  <a:cubicBezTo>
                    <a:pt x="96648" y="12545"/>
                    <a:pt x="96530" y="12420"/>
                    <a:pt x="96363" y="12401"/>
                  </a:cubicBezTo>
                  <a:cubicBezTo>
                    <a:pt x="96339" y="12399"/>
                    <a:pt x="96316" y="12399"/>
                    <a:pt x="96292" y="12399"/>
                  </a:cubicBezTo>
                  <a:cubicBezTo>
                    <a:pt x="96230" y="12397"/>
                    <a:pt x="96174" y="12395"/>
                    <a:pt x="96136" y="12360"/>
                  </a:cubicBezTo>
                  <a:cubicBezTo>
                    <a:pt x="96123" y="12347"/>
                    <a:pt x="96110" y="12328"/>
                    <a:pt x="96099" y="12311"/>
                  </a:cubicBezTo>
                  <a:cubicBezTo>
                    <a:pt x="96084" y="12287"/>
                    <a:pt x="96069" y="12262"/>
                    <a:pt x="96046" y="12245"/>
                  </a:cubicBezTo>
                  <a:cubicBezTo>
                    <a:pt x="96020" y="12223"/>
                    <a:pt x="95990" y="12212"/>
                    <a:pt x="95956" y="12212"/>
                  </a:cubicBezTo>
                  <a:cubicBezTo>
                    <a:pt x="95874" y="12212"/>
                    <a:pt x="95793" y="12270"/>
                    <a:pt x="95716" y="12328"/>
                  </a:cubicBezTo>
                  <a:cubicBezTo>
                    <a:pt x="95510" y="12487"/>
                    <a:pt x="95242" y="12560"/>
                    <a:pt x="94872" y="12560"/>
                  </a:cubicBezTo>
                  <a:cubicBezTo>
                    <a:pt x="94717" y="12560"/>
                    <a:pt x="94559" y="12547"/>
                    <a:pt x="94411" y="12534"/>
                  </a:cubicBezTo>
                  <a:cubicBezTo>
                    <a:pt x="94327" y="12525"/>
                    <a:pt x="94242" y="12519"/>
                    <a:pt x="94165" y="12487"/>
                  </a:cubicBezTo>
                  <a:cubicBezTo>
                    <a:pt x="94111" y="12465"/>
                    <a:pt x="94060" y="12431"/>
                    <a:pt x="94012" y="12399"/>
                  </a:cubicBezTo>
                  <a:lnTo>
                    <a:pt x="93987" y="12380"/>
                  </a:lnTo>
                  <a:cubicBezTo>
                    <a:pt x="93565" y="12097"/>
                    <a:pt x="93046" y="11943"/>
                    <a:pt x="92523" y="11943"/>
                  </a:cubicBezTo>
                  <a:cubicBezTo>
                    <a:pt x="92234" y="11943"/>
                    <a:pt x="91953" y="11988"/>
                    <a:pt x="91690" y="12080"/>
                  </a:cubicBezTo>
                  <a:cubicBezTo>
                    <a:pt x="91619" y="12103"/>
                    <a:pt x="91542" y="12133"/>
                    <a:pt x="91493" y="12200"/>
                  </a:cubicBezTo>
                  <a:cubicBezTo>
                    <a:pt x="91435" y="12277"/>
                    <a:pt x="91437" y="12371"/>
                    <a:pt x="91439" y="12463"/>
                  </a:cubicBezTo>
                  <a:cubicBezTo>
                    <a:pt x="91439" y="12506"/>
                    <a:pt x="91439" y="12551"/>
                    <a:pt x="91435" y="12592"/>
                  </a:cubicBezTo>
                  <a:cubicBezTo>
                    <a:pt x="91422" y="12673"/>
                    <a:pt x="91334" y="12748"/>
                    <a:pt x="91274" y="12748"/>
                  </a:cubicBezTo>
                  <a:cubicBezTo>
                    <a:pt x="91251" y="12748"/>
                    <a:pt x="91234" y="12737"/>
                    <a:pt x="91219" y="12712"/>
                  </a:cubicBezTo>
                  <a:cubicBezTo>
                    <a:pt x="91126" y="12607"/>
                    <a:pt x="91135" y="12450"/>
                    <a:pt x="91144" y="12298"/>
                  </a:cubicBezTo>
                  <a:lnTo>
                    <a:pt x="91146" y="12242"/>
                  </a:lnTo>
                  <a:cubicBezTo>
                    <a:pt x="91154" y="12058"/>
                    <a:pt x="91103" y="11842"/>
                    <a:pt x="90929" y="11790"/>
                  </a:cubicBezTo>
                  <a:cubicBezTo>
                    <a:pt x="90904" y="11782"/>
                    <a:pt x="90878" y="11780"/>
                    <a:pt x="90852" y="11780"/>
                  </a:cubicBezTo>
                  <a:cubicBezTo>
                    <a:pt x="90764" y="11780"/>
                    <a:pt x="90679" y="11816"/>
                    <a:pt x="90595" y="11853"/>
                  </a:cubicBezTo>
                  <a:cubicBezTo>
                    <a:pt x="90516" y="11886"/>
                    <a:pt x="90440" y="11916"/>
                    <a:pt x="90374" y="11916"/>
                  </a:cubicBezTo>
                  <a:cubicBezTo>
                    <a:pt x="90347" y="11916"/>
                    <a:pt x="90322" y="11911"/>
                    <a:pt x="90299" y="11900"/>
                  </a:cubicBezTo>
                  <a:cubicBezTo>
                    <a:pt x="90338" y="11799"/>
                    <a:pt x="90297" y="11690"/>
                    <a:pt x="90261" y="11585"/>
                  </a:cubicBezTo>
                  <a:cubicBezTo>
                    <a:pt x="90220" y="11471"/>
                    <a:pt x="90182" y="11364"/>
                    <a:pt x="90246" y="11285"/>
                  </a:cubicBezTo>
                  <a:cubicBezTo>
                    <a:pt x="90259" y="11265"/>
                    <a:pt x="90278" y="11250"/>
                    <a:pt x="90299" y="11235"/>
                  </a:cubicBezTo>
                  <a:cubicBezTo>
                    <a:pt x="90321" y="11218"/>
                    <a:pt x="90344" y="11201"/>
                    <a:pt x="90364" y="11178"/>
                  </a:cubicBezTo>
                  <a:cubicBezTo>
                    <a:pt x="90404" y="11128"/>
                    <a:pt x="90417" y="11068"/>
                    <a:pt x="90400" y="11004"/>
                  </a:cubicBezTo>
                  <a:cubicBezTo>
                    <a:pt x="90368" y="10876"/>
                    <a:pt x="90225" y="10758"/>
                    <a:pt x="90100" y="10708"/>
                  </a:cubicBezTo>
                  <a:cubicBezTo>
                    <a:pt x="89846" y="10606"/>
                    <a:pt x="89556" y="10553"/>
                    <a:pt x="89245" y="10553"/>
                  </a:cubicBezTo>
                  <a:cubicBezTo>
                    <a:pt x="89178" y="10553"/>
                    <a:pt x="89110" y="10556"/>
                    <a:pt x="89042" y="10561"/>
                  </a:cubicBezTo>
                  <a:cubicBezTo>
                    <a:pt x="88993" y="10563"/>
                    <a:pt x="88945" y="10567"/>
                    <a:pt x="88896" y="10571"/>
                  </a:cubicBezTo>
                  <a:cubicBezTo>
                    <a:pt x="88802" y="10582"/>
                    <a:pt x="88703" y="10591"/>
                    <a:pt x="88607" y="10591"/>
                  </a:cubicBezTo>
                  <a:cubicBezTo>
                    <a:pt x="88500" y="10591"/>
                    <a:pt x="88408" y="10578"/>
                    <a:pt x="88326" y="10554"/>
                  </a:cubicBezTo>
                  <a:cubicBezTo>
                    <a:pt x="88262" y="10537"/>
                    <a:pt x="88198" y="10507"/>
                    <a:pt x="88136" y="10481"/>
                  </a:cubicBezTo>
                  <a:cubicBezTo>
                    <a:pt x="88093" y="10462"/>
                    <a:pt x="88050" y="10443"/>
                    <a:pt x="88005" y="10426"/>
                  </a:cubicBezTo>
                  <a:cubicBezTo>
                    <a:pt x="87831" y="10359"/>
                    <a:pt x="87649" y="10338"/>
                    <a:pt x="87446" y="10319"/>
                  </a:cubicBezTo>
                  <a:cubicBezTo>
                    <a:pt x="86801" y="10252"/>
                    <a:pt x="86096" y="10218"/>
                    <a:pt x="85288" y="10209"/>
                  </a:cubicBezTo>
                  <a:lnTo>
                    <a:pt x="85280" y="10209"/>
                  </a:lnTo>
                  <a:lnTo>
                    <a:pt x="85273" y="10211"/>
                  </a:lnTo>
                  <a:cubicBezTo>
                    <a:pt x="85252" y="10226"/>
                    <a:pt x="85228" y="10233"/>
                    <a:pt x="85200" y="10233"/>
                  </a:cubicBezTo>
                  <a:cubicBezTo>
                    <a:pt x="85121" y="10233"/>
                    <a:pt x="85031" y="10173"/>
                    <a:pt x="85023" y="10087"/>
                  </a:cubicBezTo>
                  <a:cubicBezTo>
                    <a:pt x="85020" y="10059"/>
                    <a:pt x="85023" y="10029"/>
                    <a:pt x="85027" y="9999"/>
                  </a:cubicBezTo>
                  <a:cubicBezTo>
                    <a:pt x="85033" y="9931"/>
                    <a:pt x="85040" y="9854"/>
                    <a:pt x="84980" y="9809"/>
                  </a:cubicBezTo>
                  <a:cubicBezTo>
                    <a:pt x="84958" y="9791"/>
                    <a:pt x="84933" y="9783"/>
                    <a:pt x="84911" y="9776"/>
                  </a:cubicBezTo>
                  <a:cubicBezTo>
                    <a:pt x="84894" y="9772"/>
                    <a:pt x="84879" y="9768"/>
                    <a:pt x="84866" y="9759"/>
                  </a:cubicBezTo>
                  <a:cubicBezTo>
                    <a:pt x="84843" y="9746"/>
                    <a:pt x="84825" y="9723"/>
                    <a:pt x="84808" y="9695"/>
                  </a:cubicBezTo>
                  <a:cubicBezTo>
                    <a:pt x="84800" y="9684"/>
                    <a:pt x="84791" y="9674"/>
                    <a:pt x="84783" y="9663"/>
                  </a:cubicBezTo>
                  <a:cubicBezTo>
                    <a:pt x="84727" y="9592"/>
                    <a:pt x="84633" y="9549"/>
                    <a:pt x="84534" y="9549"/>
                  </a:cubicBezTo>
                  <a:cubicBezTo>
                    <a:pt x="84465" y="9549"/>
                    <a:pt x="84399" y="9571"/>
                    <a:pt x="84348" y="9609"/>
                  </a:cubicBezTo>
                  <a:cubicBezTo>
                    <a:pt x="84341" y="9614"/>
                    <a:pt x="84335" y="9618"/>
                    <a:pt x="84331" y="9624"/>
                  </a:cubicBezTo>
                  <a:cubicBezTo>
                    <a:pt x="84307" y="9641"/>
                    <a:pt x="84286" y="9661"/>
                    <a:pt x="84262" y="9661"/>
                  </a:cubicBezTo>
                  <a:cubicBezTo>
                    <a:pt x="84226" y="9661"/>
                    <a:pt x="84208" y="9626"/>
                    <a:pt x="84183" y="9571"/>
                  </a:cubicBezTo>
                  <a:cubicBezTo>
                    <a:pt x="84166" y="9534"/>
                    <a:pt x="84146" y="9496"/>
                    <a:pt x="84118" y="9470"/>
                  </a:cubicBezTo>
                  <a:cubicBezTo>
                    <a:pt x="84086" y="9438"/>
                    <a:pt x="84043" y="9423"/>
                    <a:pt x="83988" y="9423"/>
                  </a:cubicBezTo>
                  <a:cubicBezTo>
                    <a:pt x="83953" y="9423"/>
                    <a:pt x="83917" y="9429"/>
                    <a:pt x="83881" y="9434"/>
                  </a:cubicBezTo>
                  <a:cubicBezTo>
                    <a:pt x="83846" y="9440"/>
                    <a:pt x="83814" y="9444"/>
                    <a:pt x="83784" y="9444"/>
                  </a:cubicBezTo>
                  <a:cubicBezTo>
                    <a:pt x="83741" y="9444"/>
                    <a:pt x="83711" y="9436"/>
                    <a:pt x="83690" y="9414"/>
                  </a:cubicBezTo>
                  <a:cubicBezTo>
                    <a:pt x="83662" y="9389"/>
                    <a:pt x="83651" y="9348"/>
                    <a:pt x="83641" y="9305"/>
                  </a:cubicBezTo>
                  <a:cubicBezTo>
                    <a:pt x="83632" y="9267"/>
                    <a:pt x="83621" y="9224"/>
                    <a:pt x="83596" y="9189"/>
                  </a:cubicBezTo>
                  <a:cubicBezTo>
                    <a:pt x="83559" y="9138"/>
                    <a:pt x="83504" y="9112"/>
                    <a:pt x="83426" y="9112"/>
                  </a:cubicBezTo>
                  <a:cubicBezTo>
                    <a:pt x="83381" y="9112"/>
                    <a:pt x="83330" y="9121"/>
                    <a:pt x="83281" y="9129"/>
                  </a:cubicBezTo>
                  <a:cubicBezTo>
                    <a:pt x="83230" y="9138"/>
                    <a:pt x="83177" y="9146"/>
                    <a:pt x="83130" y="9146"/>
                  </a:cubicBezTo>
                  <a:cubicBezTo>
                    <a:pt x="83098" y="9146"/>
                    <a:pt x="83069" y="9142"/>
                    <a:pt x="83045" y="9134"/>
                  </a:cubicBezTo>
                  <a:cubicBezTo>
                    <a:pt x="83030" y="9129"/>
                    <a:pt x="83006" y="9117"/>
                    <a:pt x="82998" y="9097"/>
                  </a:cubicBezTo>
                  <a:cubicBezTo>
                    <a:pt x="82994" y="9084"/>
                    <a:pt x="82994" y="9074"/>
                    <a:pt x="83000" y="9059"/>
                  </a:cubicBezTo>
                  <a:cubicBezTo>
                    <a:pt x="83009" y="9035"/>
                    <a:pt x="83036" y="9014"/>
                    <a:pt x="83064" y="9003"/>
                  </a:cubicBezTo>
                  <a:cubicBezTo>
                    <a:pt x="83086" y="8997"/>
                    <a:pt x="83109" y="8992"/>
                    <a:pt x="83133" y="8988"/>
                  </a:cubicBezTo>
                  <a:cubicBezTo>
                    <a:pt x="83167" y="8984"/>
                    <a:pt x="83201" y="8977"/>
                    <a:pt x="83236" y="8960"/>
                  </a:cubicBezTo>
                  <a:cubicBezTo>
                    <a:pt x="83285" y="8934"/>
                    <a:pt x="83321" y="8885"/>
                    <a:pt x="83334" y="8825"/>
                  </a:cubicBezTo>
                  <a:cubicBezTo>
                    <a:pt x="83347" y="8765"/>
                    <a:pt x="83332" y="8705"/>
                    <a:pt x="83298" y="8662"/>
                  </a:cubicBezTo>
                  <a:lnTo>
                    <a:pt x="83289" y="8654"/>
                  </a:lnTo>
                  <a:lnTo>
                    <a:pt x="83279" y="8654"/>
                  </a:lnTo>
                  <a:cubicBezTo>
                    <a:pt x="83252" y="8652"/>
                    <a:pt x="83225" y="8652"/>
                    <a:pt x="83199" y="8652"/>
                  </a:cubicBezTo>
                  <a:cubicBezTo>
                    <a:pt x="82953" y="8652"/>
                    <a:pt x="82707" y="8714"/>
                    <a:pt x="82492" y="8834"/>
                  </a:cubicBezTo>
                  <a:lnTo>
                    <a:pt x="82458" y="8853"/>
                  </a:lnTo>
                  <a:cubicBezTo>
                    <a:pt x="82370" y="8902"/>
                    <a:pt x="82278" y="8954"/>
                    <a:pt x="82190" y="8954"/>
                  </a:cubicBezTo>
                  <a:cubicBezTo>
                    <a:pt x="82167" y="8954"/>
                    <a:pt x="82143" y="8949"/>
                    <a:pt x="82122" y="8941"/>
                  </a:cubicBezTo>
                  <a:cubicBezTo>
                    <a:pt x="82070" y="8924"/>
                    <a:pt x="82029" y="8885"/>
                    <a:pt x="81987" y="8844"/>
                  </a:cubicBezTo>
                  <a:cubicBezTo>
                    <a:pt x="81937" y="8797"/>
                    <a:pt x="81884" y="8748"/>
                    <a:pt x="81813" y="8731"/>
                  </a:cubicBezTo>
                  <a:cubicBezTo>
                    <a:pt x="81790" y="8725"/>
                    <a:pt x="81764" y="8725"/>
                    <a:pt x="81740" y="8722"/>
                  </a:cubicBezTo>
                  <a:cubicBezTo>
                    <a:pt x="81708" y="8720"/>
                    <a:pt x="81676" y="8718"/>
                    <a:pt x="81650" y="8703"/>
                  </a:cubicBezTo>
                  <a:cubicBezTo>
                    <a:pt x="81590" y="8671"/>
                    <a:pt x="81588" y="8598"/>
                    <a:pt x="81584" y="8515"/>
                  </a:cubicBezTo>
                  <a:cubicBezTo>
                    <a:pt x="81582" y="8452"/>
                    <a:pt x="81580" y="8390"/>
                    <a:pt x="81554" y="8335"/>
                  </a:cubicBezTo>
                  <a:cubicBezTo>
                    <a:pt x="81522" y="8266"/>
                    <a:pt x="81447" y="8223"/>
                    <a:pt x="81359" y="8223"/>
                  </a:cubicBezTo>
                  <a:cubicBezTo>
                    <a:pt x="81273" y="8223"/>
                    <a:pt x="81200" y="8266"/>
                    <a:pt x="81168" y="8332"/>
                  </a:cubicBezTo>
                  <a:cubicBezTo>
                    <a:pt x="81147" y="8373"/>
                    <a:pt x="81142" y="8418"/>
                    <a:pt x="81138" y="8461"/>
                  </a:cubicBezTo>
                  <a:lnTo>
                    <a:pt x="81136" y="8474"/>
                  </a:lnTo>
                  <a:cubicBezTo>
                    <a:pt x="81121" y="8600"/>
                    <a:pt x="81091" y="8729"/>
                    <a:pt x="81048" y="8851"/>
                  </a:cubicBezTo>
                  <a:cubicBezTo>
                    <a:pt x="81038" y="8883"/>
                    <a:pt x="81025" y="8917"/>
                    <a:pt x="81001" y="8937"/>
                  </a:cubicBezTo>
                  <a:cubicBezTo>
                    <a:pt x="80967" y="8964"/>
                    <a:pt x="80913" y="8971"/>
                    <a:pt x="80860" y="8975"/>
                  </a:cubicBezTo>
                  <a:cubicBezTo>
                    <a:pt x="80785" y="8982"/>
                    <a:pt x="80699" y="8990"/>
                    <a:pt x="80680" y="9074"/>
                  </a:cubicBezTo>
                  <a:cubicBezTo>
                    <a:pt x="80671" y="9104"/>
                    <a:pt x="80678" y="9132"/>
                    <a:pt x="80684" y="9159"/>
                  </a:cubicBezTo>
                  <a:cubicBezTo>
                    <a:pt x="80686" y="9170"/>
                    <a:pt x="80688" y="9183"/>
                    <a:pt x="80690" y="9196"/>
                  </a:cubicBezTo>
                  <a:cubicBezTo>
                    <a:pt x="80695" y="9269"/>
                    <a:pt x="80635" y="9329"/>
                    <a:pt x="80577" y="9357"/>
                  </a:cubicBezTo>
                  <a:cubicBezTo>
                    <a:pt x="80510" y="9387"/>
                    <a:pt x="80433" y="9391"/>
                    <a:pt x="80348" y="9391"/>
                  </a:cubicBezTo>
                  <a:cubicBezTo>
                    <a:pt x="80326" y="9391"/>
                    <a:pt x="80305" y="9389"/>
                    <a:pt x="80288" y="9380"/>
                  </a:cubicBezTo>
                  <a:cubicBezTo>
                    <a:pt x="80245" y="9359"/>
                    <a:pt x="80249" y="9309"/>
                    <a:pt x="80258" y="9232"/>
                  </a:cubicBezTo>
                  <a:cubicBezTo>
                    <a:pt x="80262" y="9189"/>
                    <a:pt x="80266" y="9144"/>
                    <a:pt x="80258" y="9104"/>
                  </a:cubicBezTo>
                  <a:cubicBezTo>
                    <a:pt x="80236" y="8990"/>
                    <a:pt x="80127" y="8928"/>
                    <a:pt x="79951" y="8928"/>
                  </a:cubicBezTo>
                  <a:cubicBezTo>
                    <a:pt x="79919" y="8928"/>
                    <a:pt x="79885" y="8930"/>
                    <a:pt x="79853" y="8934"/>
                  </a:cubicBezTo>
                  <a:cubicBezTo>
                    <a:pt x="79851" y="8913"/>
                    <a:pt x="79855" y="8892"/>
                    <a:pt x="79870" y="8870"/>
                  </a:cubicBezTo>
                  <a:cubicBezTo>
                    <a:pt x="79900" y="8823"/>
                    <a:pt x="79966" y="8785"/>
                    <a:pt x="80033" y="8776"/>
                  </a:cubicBezTo>
                  <a:cubicBezTo>
                    <a:pt x="80053" y="8774"/>
                    <a:pt x="80074" y="8773"/>
                    <a:pt x="80095" y="8773"/>
                  </a:cubicBezTo>
                  <a:cubicBezTo>
                    <a:pt x="80116" y="8773"/>
                    <a:pt x="80138" y="8774"/>
                    <a:pt x="80159" y="8774"/>
                  </a:cubicBezTo>
                  <a:cubicBezTo>
                    <a:pt x="80181" y="8776"/>
                    <a:pt x="80202" y="8776"/>
                    <a:pt x="80223" y="8776"/>
                  </a:cubicBezTo>
                  <a:cubicBezTo>
                    <a:pt x="80264" y="8776"/>
                    <a:pt x="80318" y="8774"/>
                    <a:pt x="80371" y="8755"/>
                  </a:cubicBezTo>
                  <a:cubicBezTo>
                    <a:pt x="80442" y="8729"/>
                    <a:pt x="80502" y="8652"/>
                    <a:pt x="80510" y="8575"/>
                  </a:cubicBezTo>
                  <a:cubicBezTo>
                    <a:pt x="80517" y="8521"/>
                    <a:pt x="80495" y="8476"/>
                    <a:pt x="80455" y="8450"/>
                  </a:cubicBezTo>
                  <a:lnTo>
                    <a:pt x="80442" y="8446"/>
                  </a:lnTo>
                  <a:cubicBezTo>
                    <a:pt x="80170" y="8422"/>
                    <a:pt x="79902" y="8365"/>
                    <a:pt x="79645" y="8272"/>
                  </a:cubicBezTo>
                  <a:cubicBezTo>
                    <a:pt x="79623" y="8264"/>
                    <a:pt x="79602" y="8255"/>
                    <a:pt x="79596" y="8240"/>
                  </a:cubicBezTo>
                  <a:cubicBezTo>
                    <a:pt x="79591" y="8230"/>
                    <a:pt x="79593" y="8212"/>
                    <a:pt x="79598" y="8195"/>
                  </a:cubicBezTo>
                  <a:cubicBezTo>
                    <a:pt x="79598" y="8189"/>
                    <a:pt x="79600" y="8182"/>
                    <a:pt x="79600" y="8176"/>
                  </a:cubicBezTo>
                  <a:cubicBezTo>
                    <a:pt x="79615" y="8069"/>
                    <a:pt x="79531" y="7977"/>
                    <a:pt x="79444" y="7940"/>
                  </a:cubicBezTo>
                  <a:cubicBezTo>
                    <a:pt x="79392" y="7921"/>
                    <a:pt x="79336" y="7910"/>
                    <a:pt x="79261" y="7910"/>
                  </a:cubicBezTo>
                  <a:cubicBezTo>
                    <a:pt x="79244" y="7910"/>
                    <a:pt x="79227" y="7910"/>
                    <a:pt x="79210" y="7913"/>
                  </a:cubicBezTo>
                  <a:cubicBezTo>
                    <a:pt x="79255" y="7793"/>
                    <a:pt x="79191" y="7653"/>
                    <a:pt x="79092" y="7578"/>
                  </a:cubicBezTo>
                  <a:cubicBezTo>
                    <a:pt x="78981" y="7495"/>
                    <a:pt x="78837" y="7478"/>
                    <a:pt x="78711" y="7471"/>
                  </a:cubicBezTo>
                  <a:cubicBezTo>
                    <a:pt x="78671" y="7470"/>
                    <a:pt x="78631" y="7469"/>
                    <a:pt x="78591" y="7469"/>
                  </a:cubicBezTo>
                  <a:cubicBezTo>
                    <a:pt x="78468" y="7469"/>
                    <a:pt x="78346" y="7476"/>
                    <a:pt x="78227" y="7493"/>
                  </a:cubicBezTo>
                  <a:lnTo>
                    <a:pt x="78182" y="7499"/>
                  </a:lnTo>
                  <a:cubicBezTo>
                    <a:pt x="78122" y="7507"/>
                    <a:pt x="78060" y="7517"/>
                    <a:pt x="77998" y="7517"/>
                  </a:cubicBezTo>
                  <a:cubicBezTo>
                    <a:pt x="77980" y="7517"/>
                    <a:pt x="77962" y="7516"/>
                    <a:pt x="77944" y="7514"/>
                  </a:cubicBezTo>
                  <a:cubicBezTo>
                    <a:pt x="77845" y="7501"/>
                    <a:pt x="77749" y="7456"/>
                    <a:pt x="77657" y="7411"/>
                  </a:cubicBezTo>
                  <a:lnTo>
                    <a:pt x="77607" y="7388"/>
                  </a:lnTo>
                  <a:cubicBezTo>
                    <a:pt x="77517" y="7345"/>
                    <a:pt x="77412" y="7302"/>
                    <a:pt x="77301" y="7302"/>
                  </a:cubicBezTo>
                  <a:cubicBezTo>
                    <a:pt x="77280" y="7302"/>
                    <a:pt x="77256" y="7304"/>
                    <a:pt x="77235" y="7308"/>
                  </a:cubicBezTo>
                  <a:cubicBezTo>
                    <a:pt x="77102" y="7332"/>
                    <a:pt x="76973" y="7452"/>
                    <a:pt x="76995" y="7593"/>
                  </a:cubicBezTo>
                  <a:cubicBezTo>
                    <a:pt x="77003" y="7645"/>
                    <a:pt x="77029" y="7690"/>
                    <a:pt x="77052" y="7733"/>
                  </a:cubicBezTo>
                  <a:cubicBezTo>
                    <a:pt x="77076" y="7771"/>
                    <a:pt x="77095" y="7808"/>
                    <a:pt x="77104" y="7846"/>
                  </a:cubicBezTo>
                  <a:cubicBezTo>
                    <a:pt x="77072" y="7856"/>
                    <a:pt x="77038" y="7860"/>
                    <a:pt x="77003" y="7860"/>
                  </a:cubicBezTo>
                  <a:cubicBezTo>
                    <a:pt x="76954" y="7860"/>
                    <a:pt x="76902" y="7852"/>
                    <a:pt x="76849" y="7842"/>
                  </a:cubicBezTo>
                  <a:cubicBezTo>
                    <a:pt x="76798" y="7833"/>
                    <a:pt x="76744" y="7823"/>
                    <a:pt x="76686" y="7820"/>
                  </a:cubicBezTo>
                  <a:cubicBezTo>
                    <a:pt x="76656" y="7820"/>
                    <a:pt x="76624" y="7818"/>
                    <a:pt x="76592" y="7818"/>
                  </a:cubicBezTo>
                  <a:cubicBezTo>
                    <a:pt x="76498" y="7818"/>
                    <a:pt x="76378" y="7827"/>
                    <a:pt x="76279" y="7893"/>
                  </a:cubicBezTo>
                  <a:cubicBezTo>
                    <a:pt x="76206" y="7940"/>
                    <a:pt x="76157" y="8026"/>
                    <a:pt x="76153" y="8114"/>
                  </a:cubicBezTo>
                  <a:cubicBezTo>
                    <a:pt x="76148" y="8182"/>
                    <a:pt x="76172" y="8240"/>
                    <a:pt x="76219" y="8279"/>
                  </a:cubicBezTo>
                  <a:cubicBezTo>
                    <a:pt x="76251" y="8307"/>
                    <a:pt x="76290" y="8320"/>
                    <a:pt x="76326" y="8335"/>
                  </a:cubicBezTo>
                  <a:cubicBezTo>
                    <a:pt x="76369" y="8350"/>
                    <a:pt x="76410" y="8367"/>
                    <a:pt x="76433" y="8397"/>
                  </a:cubicBezTo>
                  <a:cubicBezTo>
                    <a:pt x="76457" y="8427"/>
                    <a:pt x="76461" y="8457"/>
                    <a:pt x="76448" y="8489"/>
                  </a:cubicBezTo>
                  <a:cubicBezTo>
                    <a:pt x="76414" y="8572"/>
                    <a:pt x="76273" y="8650"/>
                    <a:pt x="76159" y="8669"/>
                  </a:cubicBezTo>
                  <a:lnTo>
                    <a:pt x="76129" y="8673"/>
                  </a:lnTo>
                  <a:lnTo>
                    <a:pt x="76138" y="8703"/>
                  </a:lnTo>
                  <a:cubicBezTo>
                    <a:pt x="76195" y="8902"/>
                    <a:pt x="76384" y="9061"/>
                    <a:pt x="76590" y="9089"/>
                  </a:cubicBezTo>
                  <a:lnTo>
                    <a:pt x="76399" y="9286"/>
                  </a:lnTo>
                  <a:cubicBezTo>
                    <a:pt x="76283" y="9404"/>
                    <a:pt x="76178" y="9504"/>
                    <a:pt x="76041" y="9528"/>
                  </a:cubicBezTo>
                  <a:cubicBezTo>
                    <a:pt x="76017" y="9532"/>
                    <a:pt x="75989" y="9534"/>
                    <a:pt x="75959" y="9534"/>
                  </a:cubicBezTo>
                  <a:cubicBezTo>
                    <a:pt x="75904" y="9534"/>
                    <a:pt x="75843" y="9528"/>
                    <a:pt x="75786" y="9519"/>
                  </a:cubicBezTo>
                  <a:cubicBezTo>
                    <a:pt x="75728" y="9511"/>
                    <a:pt x="75668" y="9504"/>
                    <a:pt x="75613" y="9504"/>
                  </a:cubicBezTo>
                  <a:cubicBezTo>
                    <a:pt x="75510" y="9504"/>
                    <a:pt x="75437" y="9532"/>
                    <a:pt x="75381" y="9590"/>
                  </a:cubicBezTo>
                  <a:cubicBezTo>
                    <a:pt x="75362" y="9611"/>
                    <a:pt x="75347" y="9635"/>
                    <a:pt x="75332" y="9659"/>
                  </a:cubicBezTo>
                  <a:cubicBezTo>
                    <a:pt x="75309" y="9693"/>
                    <a:pt x="75287" y="9725"/>
                    <a:pt x="75257" y="9742"/>
                  </a:cubicBezTo>
                  <a:cubicBezTo>
                    <a:pt x="75240" y="9752"/>
                    <a:pt x="75221" y="9756"/>
                    <a:pt x="75202" y="9756"/>
                  </a:cubicBezTo>
                  <a:cubicBezTo>
                    <a:pt x="75155" y="9756"/>
                    <a:pt x="75103" y="9733"/>
                    <a:pt x="75049" y="9708"/>
                  </a:cubicBezTo>
                  <a:cubicBezTo>
                    <a:pt x="74989" y="9680"/>
                    <a:pt x="74927" y="9652"/>
                    <a:pt x="74863" y="9652"/>
                  </a:cubicBezTo>
                  <a:lnTo>
                    <a:pt x="74854" y="9652"/>
                  </a:lnTo>
                  <a:cubicBezTo>
                    <a:pt x="74781" y="9654"/>
                    <a:pt x="74719" y="9693"/>
                    <a:pt x="74661" y="9731"/>
                  </a:cubicBezTo>
                  <a:cubicBezTo>
                    <a:pt x="74649" y="9738"/>
                    <a:pt x="74638" y="9746"/>
                    <a:pt x="74625" y="9753"/>
                  </a:cubicBezTo>
                  <a:cubicBezTo>
                    <a:pt x="74477" y="9843"/>
                    <a:pt x="74299" y="9886"/>
                    <a:pt x="74079" y="9886"/>
                  </a:cubicBezTo>
                  <a:cubicBezTo>
                    <a:pt x="73909" y="9886"/>
                    <a:pt x="73740" y="9860"/>
                    <a:pt x="73612" y="9839"/>
                  </a:cubicBezTo>
                  <a:cubicBezTo>
                    <a:pt x="73040" y="9738"/>
                    <a:pt x="72476" y="9584"/>
                    <a:pt x="71934" y="9380"/>
                  </a:cubicBezTo>
                  <a:cubicBezTo>
                    <a:pt x="71769" y="9318"/>
                    <a:pt x="71593" y="9256"/>
                    <a:pt x="71431" y="9256"/>
                  </a:cubicBezTo>
                  <a:cubicBezTo>
                    <a:pt x="71323" y="9256"/>
                    <a:pt x="71233" y="9282"/>
                    <a:pt x="71156" y="9331"/>
                  </a:cubicBezTo>
                  <a:lnTo>
                    <a:pt x="71144" y="9339"/>
                  </a:lnTo>
                  <a:lnTo>
                    <a:pt x="71144" y="9354"/>
                  </a:lnTo>
                  <a:cubicBezTo>
                    <a:pt x="71141" y="9656"/>
                    <a:pt x="70931" y="9952"/>
                    <a:pt x="70644" y="10055"/>
                  </a:cubicBezTo>
                  <a:lnTo>
                    <a:pt x="70621" y="10064"/>
                  </a:lnTo>
                  <a:lnTo>
                    <a:pt x="70739" y="10385"/>
                  </a:lnTo>
                  <a:cubicBezTo>
                    <a:pt x="70725" y="10386"/>
                    <a:pt x="70712" y="10386"/>
                    <a:pt x="70699" y="10386"/>
                  </a:cubicBezTo>
                  <a:cubicBezTo>
                    <a:pt x="70523" y="10386"/>
                    <a:pt x="70346" y="10333"/>
                    <a:pt x="70201" y="10237"/>
                  </a:cubicBezTo>
                  <a:lnTo>
                    <a:pt x="70100" y="10021"/>
                  </a:lnTo>
                  <a:lnTo>
                    <a:pt x="70087" y="10019"/>
                  </a:lnTo>
                  <a:cubicBezTo>
                    <a:pt x="69888" y="9984"/>
                    <a:pt x="69695" y="9909"/>
                    <a:pt x="69526" y="9798"/>
                  </a:cubicBezTo>
                  <a:cubicBezTo>
                    <a:pt x="69333" y="9305"/>
                    <a:pt x="68984" y="8874"/>
                    <a:pt x="68545" y="8581"/>
                  </a:cubicBezTo>
                  <a:cubicBezTo>
                    <a:pt x="68450" y="8519"/>
                    <a:pt x="68358" y="8442"/>
                    <a:pt x="68378" y="8354"/>
                  </a:cubicBezTo>
                  <a:cubicBezTo>
                    <a:pt x="68395" y="8283"/>
                    <a:pt x="68472" y="8260"/>
                    <a:pt x="68540" y="8260"/>
                  </a:cubicBezTo>
                  <a:cubicBezTo>
                    <a:pt x="68577" y="8260"/>
                    <a:pt x="68613" y="8266"/>
                    <a:pt x="68645" y="8277"/>
                  </a:cubicBezTo>
                  <a:cubicBezTo>
                    <a:pt x="68680" y="8292"/>
                    <a:pt x="68714" y="8309"/>
                    <a:pt x="68748" y="8326"/>
                  </a:cubicBezTo>
                  <a:cubicBezTo>
                    <a:pt x="68821" y="8365"/>
                    <a:pt x="68898" y="8403"/>
                    <a:pt x="68988" y="8403"/>
                  </a:cubicBezTo>
                  <a:cubicBezTo>
                    <a:pt x="69076" y="8403"/>
                    <a:pt x="69155" y="8330"/>
                    <a:pt x="69179" y="8260"/>
                  </a:cubicBezTo>
                  <a:cubicBezTo>
                    <a:pt x="69198" y="8204"/>
                    <a:pt x="69185" y="8152"/>
                    <a:pt x="69142" y="8118"/>
                  </a:cubicBezTo>
                  <a:lnTo>
                    <a:pt x="68729" y="7970"/>
                  </a:lnTo>
                  <a:cubicBezTo>
                    <a:pt x="68746" y="7951"/>
                    <a:pt x="68761" y="7928"/>
                    <a:pt x="68770" y="7900"/>
                  </a:cubicBezTo>
                  <a:cubicBezTo>
                    <a:pt x="68791" y="7831"/>
                    <a:pt x="68780" y="7745"/>
                    <a:pt x="68742" y="7683"/>
                  </a:cubicBezTo>
                  <a:cubicBezTo>
                    <a:pt x="68703" y="7621"/>
                    <a:pt x="68650" y="7574"/>
                    <a:pt x="68596" y="7529"/>
                  </a:cubicBezTo>
                  <a:cubicBezTo>
                    <a:pt x="68568" y="7503"/>
                    <a:pt x="68536" y="7475"/>
                    <a:pt x="68510" y="7448"/>
                  </a:cubicBezTo>
                  <a:cubicBezTo>
                    <a:pt x="68493" y="7430"/>
                    <a:pt x="68478" y="7411"/>
                    <a:pt x="68461" y="7392"/>
                  </a:cubicBezTo>
                  <a:cubicBezTo>
                    <a:pt x="68410" y="7330"/>
                    <a:pt x="68356" y="7263"/>
                    <a:pt x="68275" y="7240"/>
                  </a:cubicBezTo>
                  <a:cubicBezTo>
                    <a:pt x="68253" y="7233"/>
                    <a:pt x="68232" y="7231"/>
                    <a:pt x="68208" y="7231"/>
                  </a:cubicBezTo>
                  <a:cubicBezTo>
                    <a:pt x="68116" y="7231"/>
                    <a:pt x="68030" y="7285"/>
                    <a:pt x="67947" y="7336"/>
                  </a:cubicBezTo>
                  <a:cubicBezTo>
                    <a:pt x="67908" y="7362"/>
                    <a:pt x="67870" y="7385"/>
                    <a:pt x="67831" y="7405"/>
                  </a:cubicBezTo>
                  <a:cubicBezTo>
                    <a:pt x="67781" y="7428"/>
                    <a:pt x="67726" y="7439"/>
                    <a:pt x="67669" y="7439"/>
                  </a:cubicBezTo>
                  <a:cubicBezTo>
                    <a:pt x="67544" y="7439"/>
                    <a:pt x="67411" y="7384"/>
                    <a:pt x="67315" y="7287"/>
                  </a:cubicBezTo>
                  <a:cubicBezTo>
                    <a:pt x="67231" y="7201"/>
                    <a:pt x="67186" y="7096"/>
                    <a:pt x="67188" y="6991"/>
                  </a:cubicBezTo>
                  <a:lnTo>
                    <a:pt x="67188" y="6961"/>
                  </a:lnTo>
                  <a:lnTo>
                    <a:pt x="67161" y="6963"/>
                  </a:lnTo>
                  <a:cubicBezTo>
                    <a:pt x="67142" y="6964"/>
                    <a:pt x="67124" y="6965"/>
                    <a:pt x="67106" y="6965"/>
                  </a:cubicBezTo>
                  <a:cubicBezTo>
                    <a:pt x="66831" y="6965"/>
                    <a:pt x="66561" y="6862"/>
                    <a:pt x="66299" y="6762"/>
                  </a:cubicBezTo>
                  <a:cubicBezTo>
                    <a:pt x="66042" y="6663"/>
                    <a:pt x="65774" y="6563"/>
                    <a:pt x="65496" y="6556"/>
                  </a:cubicBezTo>
                  <a:lnTo>
                    <a:pt x="65481" y="6556"/>
                  </a:lnTo>
                  <a:cubicBezTo>
                    <a:pt x="65310" y="6556"/>
                    <a:pt x="65093" y="6621"/>
                    <a:pt x="65044" y="6801"/>
                  </a:cubicBezTo>
                  <a:cubicBezTo>
                    <a:pt x="65020" y="6891"/>
                    <a:pt x="65044" y="6981"/>
                    <a:pt x="65067" y="7068"/>
                  </a:cubicBezTo>
                  <a:cubicBezTo>
                    <a:pt x="65091" y="7156"/>
                    <a:pt x="65112" y="7240"/>
                    <a:pt x="65085" y="7313"/>
                  </a:cubicBezTo>
                  <a:cubicBezTo>
                    <a:pt x="64909" y="7216"/>
                    <a:pt x="64707" y="7171"/>
                    <a:pt x="64455" y="7171"/>
                  </a:cubicBezTo>
                  <a:cubicBezTo>
                    <a:pt x="64266" y="7171"/>
                    <a:pt x="64067" y="7197"/>
                    <a:pt x="63876" y="7223"/>
                  </a:cubicBezTo>
                  <a:cubicBezTo>
                    <a:pt x="63681" y="7246"/>
                    <a:pt x="63480" y="7272"/>
                    <a:pt x="63287" y="7272"/>
                  </a:cubicBezTo>
                  <a:cubicBezTo>
                    <a:pt x="63242" y="7272"/>
                    <a:pt x="63197" y="7272"/>
                    <a:pt x="63154" y="7268"/>
                  </a:cubicBezTo>
                  <a:cubicBezTo>
                    <a:pt x="62784" y="7242"/>
                    <a:pt x="62432" y="7098"/>
                    <a:pt x="62096" y="6959"/>
                  </a:cubicBezTo>
                  <a:cubicBezTo>
                    <a:pt x="61995" y="6916"/>
                    <a:pt x="61890" y="6873"/>
                    <a:pt x="61800" y="6811"/>
                  </a:cubicBezTo>
                  <a:cubicBezTo>
                    <a:pt x="61785" y="6801"/>
                    <a:pt x="61770" y="6788"/>
                    <a:pt x="61755" y="6777"/>
                  </a:cubicBezTo>
                  <a:cubicBezTo>
                    <a:pt x="61706" y="6738"/>
                    <a:pt x="61652" y="6700"/>
                    <a:pt x="61588" y="6683"/>
                  </a:cubicBezTo>
                  <a:cubicBezTo>
                    <a:pt x="61567" y="6676"/>
                    <a:pt x="61545" y="6674"/>
                    <a:pt x="61522" y="6674"/>
                  </a:cubicBezTo>
                  <a:cubicBezTo>
                    <a:pt x="61455" y="6674"/>
                    <a:pt x="61389" y="6696"/>
                    <a:pt x="61322" y="6719"/>
                  </a:cubicBezTo>
                  <a:cubicBezTo>
                    <a:pt x="61264" y="6739"/>
                    <a:pt x="61209" y="6755"/>
                    <a:pt x="61162" y="6755"/>
                  </a:cubicBezTo>
                  <a:cubicBezTo>
                    <a:pt x="61126" y="6755"/>
                    <a:pt x="61095" y="6745"/>
                    <a:pt x="61070" y="6721"/>
                  </a:cubicBezTo>
                  <a:cubicBezTo>
                    <a:pt x="60742" y="6419"/>
                    <a:pt x="60296" y="6248"/>
                    <a:pt x="59844" y="6248"/>
                  </a:cubicBezTo>
                  <a:cubicBezTo>
                    <a:pt x="59769" y="6248"/>
                    <a:pt x="59692" y="6252"/>
                    <a:pt x="59619" y="6263"/>
                  </a:cubicBezTo>
                  <a:cubicBezTo>
                    <a:pt x="59585" y="6267"/>
                    <a:pt x="59551" y="6271"/>
                    <a:pt x="59516" y="6278"/>
                  </a:cubicBezTo>
                  <a:cubicBezTo>
                    <a:pt x="59441" y="6290"/>
                    <a:pt x="59363" y="6303"/>
                    <a:pt x="59288" y="6303"/>
                  </a:cubicBezTo>
                  <a:cubicBezTo>
                    <a:pt x="59273" y="6303"/>
                    <a:pt x="59258" y="6302"/>
                    <a:pt x="59244" y="6301"/>
                  </a:cubicBezTo>
                  <a:cubicBezTo>
                    <a:pt x="59182" y="6299"/>
                    <a:pt x="59120" y="6286"/>
                    <a:pt x="59060" y="6274"/>
                  </a:cubicBezTo>
                  <a:cubicBezTo>
                    <a:pt x="58998" y="6261"/>
                    <a:pt x="58929" y="6248"/>
                    <a:pt x="58863" y="6244"/>
                  </a:cubicBezTo>
                  <a:lnTo>
                    <a:pt x="58841" y="6244"/>
                  </a:lnTo>
                  <a:cubicBezTo>
                    <a:pt x="58724" y="6244"/>
                    <a:pt x="58567" y="6291"/>
                    <a:pt x="58514" y="6423"/>
                  </a:cubicBezTo>
                  <a:cubicBezTo>
                    <a:pt x="58486" y="6496"/>
                    <a:pt x="58494" y="6578"/>
                    <a:pt x="58503" y="6655"/>
                  </a:cubicBezTo>
                  <a:cubicBezTo>
                    <a:pt x="58514" y="6741"/>
                    <a:pt x="58522" y="6822"/>
                    <a:pt x="58477" y="6882"/>
                  </a:cubicBezTo>
                  <a:cubicBezTo>
                    <a:pt x="58443" y="6927"/>
                    <a:pt x="58396" y="6936"/>
                    <a:pt x="58359" y="6936"/>
                  </a:cubicBezTo>
                  <a:cubicBezTo>
                    <a:pt x="58271" y="6936"/>
                    <a:pt x="58177" y="6878"/>
                    <a:pt x="58139" y="6798"/>
                  </a:cubicBezTo>
                  <a:cubicBezTo>
                    <a:pt x="58076" y="6668"/>
                    <a:pt x="58106" y="6511"/>
                    <a:pt x="58136" y="6361"/>
                  </a:cubicBezTo>
                  <a:lnTo>
                    <a:pt x="58139" y="6351"/>
                  </a:lnTo>
                  <a:cubicBezTo>
                    <a:pt x="58171" y="6184"/>
                    <a:pt x="58190" y="6010"/>
                    <a:pt x="58098" y="5873"/>
                  </a:cubicBezTo>
                  <a:lnTo>
                    <a:pt x="58089" y="5864"/>
                  </a:lnTo>
                  <a:cubicBezTo>
                    <a:pt x="58068" y="5851"/>
                    <a:pt x="58042" y="5845"/>
                    <a:pt x="58019" y="5845"/>
                  </a:cubicBezTo>
                  <a:cubicBezTo>
                    <a:pt x="57927" y="5845"/>
                    <a:pt x="57847" y="5929"/>
                    <a:pt x="57817" y="6006"/>
                  </a:cubicBezTo>
                  <a:cubicBezTo>
                    <a:pt x="57800" y="6046"/>
                    <a:pt x="57792" y="6089"/>
                    <a:pt x="57783" y="6132"/>
                  </a:cubicBezTo>
                  <a:cubicBezTo>
                    <a:pt x="57770" y="6190"/>
                    <a:pt x="57759" y="6244"/>
                    <a:pt x="57732" y="6291"/>
                  </a:cubicBezTo>
                  <a:cubicBezTo>
                    <a:pt x="57689" y="6364"/>
                    <a:pt x="57603" y="6411"/>
                    <a:pt x="57515" y="6411"/>
                  </a:cubicBezTo>
                  <a:cubicBezTo>
                    <a:pt x="57494" y="6411"/>
                    <a:pt x="57474" y="6409"/>
                    <a:pt x="57455" y="6402"/>
                  </a:cubicBezTo>
                  <a:cubicBezTo>
                    <a:pt x="57352" y="6374"/>
                    <a:pt x="57275" y="6271"/>
                    <a:pt x="57275" y="6164"/>
                  </a:cubicBezTo>
                  <a:lnTo>
                    <a:pt x="57275" y="6145"/>
                  </a:lnTo>
                  <a:lnTo>
                    <a:pt x="57258" y="6141"/>
                  </a:lnTo>
                  <a:cubicBezTo>
                    <a:pt x="57014" y="6057"/>
                    <a:pt x="56785" y="5922"/>
                    <a:pt x="56592" y="5746"/>
                  </a:cubicBezTo>
                  <a:cubicBezTo>
                    <a:pt x="56555" y="5712"/>
                    <a:pt x="56512" y="5676"/>
                    <a:pt x="56459" y="5663"/>
                  </a:cubicBezTo>
                  <a:cubicBezTo>
                    <a:pt x="56449" y="5661"/>
                    <a:pt x="56438" y="5660"/>
                    <a:pt x="56426" y="5660"/>
                  </a:cubicBezTo>
                  <a:cubicBezTo>
                    <a:pt x="56395" y="5660"/>
                    <a:pt x="56362" y="5667"/>
                    <a:pt x="56337" y="5671"/>
                  </a:cubicBezTo>
                  <a:lnTo>
                    <a:pt x="55649" y="5830"/>
                  </a:lnTo>
                  <a:lnTo>
                    <a:pt x="55643" y="5841"/>
                  </a:lnTo>
                  <a:cubicBezTo>
                    <a:pt x="55615" y="5907"/>
                    <a:pt x="55615" y="5986"/>
                    <a:pt x="55645" y="6059"/>
                  </a:cubicBezTo>
                  <a:cubicBezTo>
                    <a:pt x="55675" y="6132"/>
                    <a:pt x="55730" y="6188"/>
                    <a:pt x="55797" y="6214"/>
                  </a:cubicBezTo>
                  <a:cubicBezTo>
                    <a:pt x="55848" y="6233"/>
                    <a:pt x="55908" y="6241"/>
                    <a:pt x="55966" y="6250"/>
                  </a:cubicBezTo>
                  <a:cubicBezTo>
                    <a:pt x="56099" y="6271"/>
                    <a:pt x="56180" y="6289"/>
                    <a:pt x="56185" y="6370"/>
                  </a:cubicBezTo>
                  <a:cubicBezTo>
                    <a:pt x="56189" y="6432"/>
                    <a:pt x="56120" y="6486"/>
                    <a:pt x="56054" y="6494"/>
                  </a:cubicBezTo>
                  <a:cubicBezTo>
                    <a:pt x="56041" y="6496"/>
                    <a:pt x="56029" y="6497"/>
                    <a:pt x="56016" y="6497"/>
                  </a:cubicBezTo>
                  <a:cubicBezTo>
                    <a:pt x="55973" y="6497"/>
                    <a:pt x="55929" y="6487"/>
                    <a:pt x="55883" y="6477"/>
                  </a:cubicBezTo>
                  <a:cubicBezTo>
                    <a:pt x="55863" y="6473"/>
                    <a:pt x="55846" y="6471"/>
                    <a:pt x="55827" y="6466"/>
                  </a:cubicBezTo>
                  <a:cubicBezTo>
                    <a:pt x="55773" y="6458"/>
                    <a:pt x="55718" y="6451"/>
                    <a:pt x="55662" y="6451"/>
                  </a:cubicBezTo>
                  <a:cubicBezTo>
                    <a:pt x="55343" y="6451"/>
                    <a:pt x="55041" y="6612"/>
                    <a:pt x="54747" y="6766"/>
                  </a:cubicBezTo>
                  <a:cubicBezTo>
                    <a:pt x="54507" y="6893"/>
                    <a:pt x="54261" y="7023"/>
                    <a:pt x="54001" y="7068"/>
                  </a:cubicBezTo>
                  <a:cubicBezTo>
                    <a:pt x="53909" y="7086"/>
                    <a:pt x="53811" y="7094"/>
                    <a:pt x="53678" y="7094"/>
                  </a:cubicBezTo>
                  <a:cubicBezTo>
                    <a:pt x="53622" y="7094"/>
                    <a:pt x="53567" y="7092"/>
                    <a:pt x="53509" y="7090"/>
                  </a:cubicBezTo>
                  <a:cubicBezTo>
                    <a:pt x="53457" y="7090"/>
                    <a:pt x="53404" y="7088"/>
                    <a:pt x="53346" y="7088"/>
                  </a:cubicBezTo>
                  <a:cubicBezTo>
                    <a:pt x="53294" y="7088"/>
                    <a:pt x="53237" y="7092"/>
                    <a:pt x="53189" y="7126"/>
                  </a:cubicBezTo>
                  <a:cubicBezTo>
                    <a:pt x="53123" y="7176"/>
                    <a:pt x="53108" y="7270"/>
                    <a:pt x="53097" y="7353"/>
                  </a:cubicBezTo>
                  <a:cubicBezTo>
                    <a:pt x="53084" y="7452"/>
                    <a:pt x="53072" y="7514"/>
                    <a:pt x="53012" y="7523"/>
                  </a:cubicBezTo>
                  <a:cubicBezTo>
                    <a:pt x="53007" y="7523"/>
                    <a:pt x="53003" y="7524"/>
                    <a:pt x="52999" y="7524"/>
                  </a:cubicBezTo>
                  <a:cubicBezTo>
                    <a:pt x="52976" y="7524"/>
                    <a:pt x="52960" y="7513"/>
                    <a:pt x="52947" y="7495"/>
                  </a:cubicBezTo>
                  <a:cubicBezTo>
                    <a:pt x="52909" y="7439"/>
                    <a:pt x="52915" y="7321"/>
                    <a:pt x="52943" y="7246"/>
                  </a:cubicBezTo>
                  <a:cubicBezTo>
                    <a:pt x="53035" y="7006"/>
                    <a:pt x="53132" y="6781"/>
                    <a:pt x="53324" y="6668"/>
                  </a:cubicBezTo>
                  <a:cubicBezTo>
                    <a:pt x="53380" y="6633"/>
                    <a:pt x="53444" y="6610"/>
                    <a:pt x="53507" y="6586"/>
                  </a:cubicBezTo>
                  <a:cubicBezTo>
                    <a:pt x="53637" y="6533"/>
                    <a:pt x="53774" y="6481"/>
                    <a:pt x="53836" y="6349"/>
                  </a:cubicBezTo>
                  <a:cubicBezTo>
                    <a:pt x="53845" y="6331"/>
                    <a:pt x="53851" y="6310"/>
                    <a:pt x="53860" y="6291"/>
                  </a:cubicBezTo>
                  <a:cubicBezTo>
                    <a:pt x="53871" y="6256"/>
                    <a:pt x="53881" y="6226"/>
                    <a:pt x="53901" y="6203"/>
                  </a:cubicBezTo>
                  <a:cubicBezTo>
                    <a:pt x="53948" y="6145"/>
                    <a:pt x="54029" y="6141"/>
                    <a:pt x="54119" y="6141"/>
                  </a:cubicBezTo>
                  <a:lnTo>
                    <a:pt x="54160" y="6141"/>
                  </a:lnTo>
                  <a:cubicBezTo>
                    <a:pt x="54441" y="6141"/>
                    <a:pt x="54717" y="6044"/>
                    <a:pt x="54940" y="5871"/>
                  </a:cubicBezTo>
                  <a:lnTo>
                    <a:pt x="54970" y="5847"/>
                  </a:lnTo>
                  <a:cubicBezTo>
                    <a:pt x="55019" y="5806"/>
                    <a:pt x="55066" y="5768"/>
                    <a:pt x="55122" y="5751"/>
                  </a:cubicBezTo>
                  <a:cubicBezTo>
                    <a:pt x="55148" y="5744"/>
                    <a:pt x="55171" y="5740"/>
                    <a:pt x="55199" y="5736"/>
                  </a:cubicBezTo>
                  <a:cubicBezTo>
                    <a:pt x="55233" y="5731"/>
                    <a:pt x="55270" y="5727"/>
                    <a:pt x="55306" y="5712"/>
                  </a:cubicBezTo>
                  <a:cubicBezTo>
                    <a:pt x="55379" y="5680"/>
                    <a:pt x="55426" y="5616"/>
                    <a:pt x="55471" y="5554"/>
                  </a:cubicBezTo>
                  <a:cubicBezTo>
                    <a:pt x="55484" y="5537"/>
                    <a:pt x="55497" y="5519"/>
                    <a:pt x="55510" y="5502"/>
                  </a:cubicBezTo>
                  <a:cubicBezTo>
                    <a:pt x="55649" y="5329"/>
                    <a:pt x="55872" y="5241"/>
                    <a:pt x="56067" y="5164"/>
                  </a:cubicBezTo>
                  <a:lnTo>
                    <a:pt x="56761" y="4889"/>
                  </a:lnTo>
                  <a:cubicBezTo>
                    <a:pt x="56877" y="4844"/>
                    <a:pt x="57020" y="4787"/>
                    <a:pt x="57108" y="4673"/>
                  </a:cubicBezTo>
                  <a:cubicBezTo>
                    <a:pt x="57132" y="4645"/>
                    <a:pt x="57151" y="4615"/>
                    <a:pt x="57168" y="4583"/>
                  </a:cubicBezTo>
                  <a:cubicBezTo>
                    <a:pt x="57200" y="4530"/>
                    <a:pt x="57232" y="4476"/>
                    <a:pt x="57282" y="4446"/>
                  </a:cubicBezTo>
                  <a:cubicBezTo>
                    <a:pt x="57312" y="4429"/>
                    <a:pt x="57348" y="4418"/>
                    <a:pt x="57384" y="4410"/>
                  </a:cubicBezTo>
                  <a:cubicBezTo>
                    <a:pt x="57417" y="4401"/>
                    <a:pt x="57451" y="4392"/>
                    <a:pt x="57481" y="4377"/>
                  </a:cubicBezTo>
                  <a:cubicBezTo>
                    <a:pt x="57564" y="4337"/>
                    <a:pt x="57616" y="4262"/>
                    <a:pt x="57665" y="4189"/>
                  </a:cubicBezTo>
                  <a:cubicBezTo>
                    <a:pt x="57710" y="4122"/>
                    <a:pt x="57751" y="4062"/>
                    <a:pt x="57813" y="4026"/>
                  </a:cubicBezTo>
                  <a:cubicBezTo>
                    <a:pt x="57877" y="3988"/>
                    <a:pt x="57952" y="3979"/>
                    <a:pt x="58031" y="3973"/>
                  </a:cubicBezTo>
                  <a:cubicBezTo>
                    <a:pt x="58079" y="3968"/>
                    <a:pt x="58126" y="3964"/>
                    <a:pt x="58171" y="3953"/>
                  </a:cubicBezTo>
                  <a:cubicBezTo>
                    <a:pt x="58259" y="3932"/>
                    <a:pt x="58344" y="3863"/>
                    <a:pt x="58376" y="3788"/>
                  </a:cubicBezTo>
                  <a:cubicBezTo>
                    <a:pt x="58398" y="3739"/>
                    <a:pt x="58394" y="3690"/>
                    <a:pt x="58368" y="3645"/>
                  </a:cubicBezTo>
                  <a:cubicBezTo>
                    <a:pt x="58349" y="3610"/>
                    <a:pt x="58319" y="3589"/>
                    <a:pt x="58289" y="3568"/>
                  </a:cubicBezTo>
                  <a:cubicBezTo>
                    <a:pt x="58263" y="3548"/>
                    <a:pt x="58239" y="3531"/>
                    <a:pt x="58224" y="3508"/>
                  </a:cubicBezTo>
                  <a:cubicBezTo>
                    <a:pt x="58205" y="3478"/>
                    <a:pt x="58201" y="3445"/>
                    <a:pt x="58214" y="3413"/>
                  </a:cubicBezTo>
                  <a:cubicBezTo>
                    <a:pt x="58244" y="3328"/>
                    <a:pt x="58372" y="3250"/>
                    <a:pt x="58477" y="3220"/>
                  </a:cubicBezTo>
                  <a:lnTo>
                    <a:pt x="58496" y="3214"/>
                  </a:lnTo>
                  <a:lnTo>
                    <a:pt x="58496" y="2966"/>
                  </a:lnTo>
                  <a:lnTo>
                    <a:pt x="58132" y="2854"/>
                  </a:lnTo>
                  <a:cubicBezTo>
                    <a:pt x="58054" y="2667"/>
                    <a:pt x="57847" y="2533"/>
                    <a:pt x="57640" y="2533"/>
                  </a:cubicBezTo>
                  <a:cubicBezTo>
                    <a:pt x="57620" y="2533"/>
                    <a:pt x="57600" y="2534"/>
                    <a:pt x="57579" y="2537"/>
                  </a:cubicBezTo>
                  <a:lnTo>
                    <a:pt x="57592" y="2231"/>
                  </a:lnTo>
                  <a:lnTo>
                    <a:pt x="57564" y="2231"/>
                  </a:lnTo>
                  <a:cubicBezTo>
                    <a:pt x="57449" y="2229"/>
                    <a:pt x="57348" y="2166"/>
                    <a:pt x="57241" y="2100"/>
                  </a:cubicBezTo>
                  <a:cubicBezTo>
                    <a:pt x="57185" y="2066"/>
                    <a:pt x="57129" y="2029"/>
                    <a:pt x="57070" y="2004"/>
                  </a:cubicBezTo>
                  <a:cubicBezTo>
                    <a:pt x="56924" y="1937"/>
                    <a:pt x="56770" y="1922"/>
                    <a:pt x="56581" y="1922"/>
                  </a:cubicBezTo>
                  <a:cubicBezTo>
                    <a:pt x="56547" y="1922"/>
                    <a:pt x="56515" y="1924"/>
                    <a:pt x="56482" y="1924"/>
                  </a:cubicBezTo>
                  <a:lnTo>
                    <a:pt x="56384" y="1924"/>
                  </a:lnTo>
                  <a:cubicBezTo>
                    <a:pt x="56309" y="1924"/>
                    <a:pt x="56219" y="1922"/>
                    <a:pt x="56129" y="1909"/>
                  </a:cubicBezTo>
                  <a:cubicBezTo>
                    <a:pt x="55973" y="1888"/>
                    <a:pt x="55820" y="1832"/>
                    <a:pt x="55675" y="1776"/>
                  </a:cubicBezTo>
                  <a:cubicBezTo>
                    <a:pt x="55520" y="1721"/>
                    <a:pt x="55362" y="1661"/>
                    <a:pt x="55197" y="1639"/>
                  </a:cubicBezTo>
                  <a:cubicBezTo>
                    <a:pt x="55167" y="1635"/>
                    <a:pt x="55135" y="1633"/>
                    <a:pt x="55103" y="1633"/>
                  </a:cubicBezTo>
                  <a:cubicBezTo>
                    <a:pt x="54899" y="1633"/>
                    <a:pt x="54698" y="1712"/>
                    <a:pt x="54578" y="1839"/>
                  </a:cubicBezTo>
                  <a:cubicBezTo>
                    <a:pt x="54501" y="1918"/>
                    <a:pt x="54462" y="2012"/>
                    <a:pt x="54458" y="2113"/>
                  </a:cubicBezTo>
                  <a:lnTo>
                    <a:pt x="53414" y="2079"/>
                  </a:lnTo>
                  <a:cubicBezTo>
                    <a:pt x="53464" y="1903"/>
                    <a:pt x="53522" y="1742"/>
                    <a:pt x="53657" y="1656"/>
                  </a:cubicBezTo>
                  <a:cubicBezTo>
                    <a:pt x="53672" y="1648"/>
                    <a:pt x="53687" y="1639"/>
                    <a:pt x="53699" y="1633"/>
                  </a:cubicBezTo>
                  <a:cubicBezTo>
                    <a:pt x="53738" y="1614"/>
                    <a:pt x="53777" y="1592"/>
                    <a:pt x="53807" y="1556"/>
                  </a:cubicBezTo>
                  <a:cubicBezTo>
                    <a:pt x="53871" y="1479"/>
                    <a:pt x="53858" y="1372"/>
                    <a:pt x="53834" y="1267"/>
                  </a:cubicBezTo>
                  <a:lnTo>
                    <a:pt x="53828" y="1241"/>
                  </a:lnTo>
                  <a:lnTo>
                    <a:pt x="53802" y="1245"/>
                  </a:lnTo>
                  <a:cubicBezTo>
                    <a:pt x="53719" y="1262"/>
                    <a:pt x="53631" y="1271"/>
                    <a:pt x="53541" y="1271"/>
                  </a:cubicBezTo>
                  <a:cubicBezTo>
                    <a:pt x="53279" y="1271"/>
                    <a:pt x="52992" y="1200"/>
                    <a:pt x="52641" y="1050"/>
                  </a:cubicBezTo>
                  <a:cubicBezTo>
                    <a:pt x="52581" y="1024"/>
                    <a:pt x="52527" y="1003"/>
                    <a:pt x="52472" y="1003"/>
                  </a:cubicBezTo>
                  <a:cubicBezTo>
                    <a:pt x="52450" y="1003"/>
                    <a:pt x="52429" y="1007"/>
                    <a:pt x="52410" y="1014"/>
                  </a:cubicBezTo>
                  <a:cubicBezTo>
                    <a:pt x="52345" y="1035"/>
                    <a:pt x="52307" y="1091"/>
                    <a:pt x="52270" y="1142"/>
                  </a:cubicBezTo>
                  <a:cubicBezTo>
                    <a:pt x="52238" y="1189"/>
                    <a:pt x="52208" y="1232"/>
                    <a:pt x="52163" y="1252"/>
                  </a:cubicBezTo>
                  <a:cubicBezTo>
                    <a:pt x="52149" y="1258"/>
                    <a:pt x="52134" y="1261"/>
                    <a:pt x="52120" y="1261"/>
                  </a:cubicBezTo>
                  <a:cubicBezTo>
                    <a:pt x="52073" y="1261"/>
                    <a:pt x="52028" y="1227"/>
                    <a:pt x="51998" y="1168"/>
                  </a:cubicBezTo>
                  <a:cubicBezTo>
                    <a:pt x="51966" y="1104"/>
                    <a:pt x="51955" y="1012"/>
                    <a:pt x="52005" y="949"/>
                  </a:cubicBezTo>
                  <a:cubicBezTo>
                    <a:pt x="52103" y="817"/>
                    <a:pt x="52296" y="797"/>
                    <a:pt x="52474" y="797"/>
                  </a:cubicBezTo>
                  <a:cubicBezTo>
                    <a:pt x="52637" y="795"/>
                    <a:pt x="52862" y="793"/>
                    <a:pt x="52994" y="650"/>
                  </a:cubicBezTo>
                  <a:lnTo>
                    <a:pt x="52999" y="643"/>
                  </a:lnTo>
                  <a:cubicBezTo>
                    <a:pt x="53027" y="592"/>
                    <a:pt x="53031" y="532"/>
                    <a:pt x="53007" y="470"/>
                  </a:cubicBezTo>
                  <a:cubicBezTo>
                    <a:pt x="52975" y="382"/>
                    <a:pt x="52894" y="300"/>
                    <a:pt x="52797" y="262"/>
                  </a:cubicBezTo>
                  <a:cubicBezTo>
                    <a:pt x="52727" y="234"/>
                    <a:pt x="52650" y="221"/>
                    <a:pt x="52575" y="210"/>
                  </a:cubicBezTo>
                  <a:cubicBezTo>
                    <a:pt x="52502" y="197"/>
                    <a:pt x="52433" y="187"/>
                    <a:pt x="52367" y="163"/>
                  </a:cubicBezTo>
                  <a:cubicBezTo>
                    <a:pt x="52322" y="146"/>
                    <a:pt x="52277" y="120"/>
                    <a:pt x="52234" y="97"/>
                  </a:cubicBezTo>
                  <a:cubicBezTo>
                    <a:pt x="52172" y="62"/>
                    <a:pt x="52105" y="26"/>
                    <a:pt x="52033" y="11"/>
                  </a:cubicBezTo>
                  <a:cubicBezTo>
                    <a:pt x="52002" y="4"/>
                    <a:pt x="51968" y="1"/>
                    <a:pt x="519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151"/>
            <p:cNvSpPr/>
            <p:nvPr/>
          </p:nvSpPr>
          <p:spPr>
            <a:xfrm>
              <a:off x="2705968" y="3033247"/>
              <a:ext cx="203082" cy="74533"/>
            </a:xfrm>
            <a:custGeom>
              <a:rect b="b" l="l" r="r" t="t"/>
              <a:pathLst>
                <a:path extrusionOk="0" h="2623" w="7147">
                  <a:moveTo>
                    <a:pt x="1513" y="0"/>
                  </a:moveTo>
                  <a:cubicBezTo>
                    <a:pt x="1324" y="0"/>
                    <a:pt x="1118" y="26"/>
                    <a:pt x="1012" y="178"/>
                  </a:cubicBezTo>
                  <a:cubicBezTo>
                    <a:pt x="972" y="236"/>
                    <a:pt x="952" y="309"/>
                    <a:pt x="907" y="365"/>
                  </a:cubicBezTo>
                  <a:cubicBezTo>
                    <a:pt x="837" y="455"/>
                    <a:pt x="717" y="485"/>
                    <a:pt x="614" y="536"/>
                  </a:cubicBezTo>
                  <a:cubicBezTo>
                    <a:pt x="513" y="588"/>
                    <a:pt x="412" y="691"/>
                    <a:pt x="444" y="802"/>
                  </a:cubicBezTo>
                  <a:cubicBezTo>
                    <a:pt x="420" y="800"/>
                    <a:pt x="396" y="798"/>
                    <a:pt x="371" y="798"/>
                  </a:cubicBezTo>
                  <a:cubicBezTo>
                    <a:pt x="243" y="798"/>
                    <a:pt x="115" y="831"/>
                    <a:pt x="3" y="896"/>
                  </a:cubicBezTo>
                  <a:cubicBezTo>
                    <a:pt x="3" y="948"/>
                    <a:pt x="1" y="999"/>
                    <a:pt x="1" y="1050"/>
                  </a:cubicBezTo>
                  <a:cubicBezTo>
                    <a:pt x="72" y="1076"/>
                    <a:pt x="146" y="1088"/>
                    <a:pt x="220" y="1088"/>
                  </a:cubicBezTo>
                  <a:cubicBezTo>
                    <a:pt x="521" y="1088"/>
                    <a:pt x="826" y="891"/>
                    <a:pt x="922" y="601"/>
                  </a:cubicBezTo>
                  <a:cubicBezTo>
                    <a:pt x="1040" y="498"/>
                    <a:pt x="1162" y="395"/>
                    <a:pt x="1310" y="346"/>
                  </a:cubicBezTo>
                  <a:cubicBezTo>
                    <a:pt x="1359" y="329"/>
                    <a:pt x="1411" y="321"/>
                    <a:pt x="1463" y="321"/>
                  </a:cubicBezTo>
                  <a:cubicBezTo>
                    <a:pt x="1569" y="321"/>
                    <a:pt x="1673" y="356"/>
                    <a:pt x="1741" y="436"/>
                  </a:cubicBezTo>
                  <a:cubicBezTo>
                    <a:pt x="1796" y="500"/>
                    <a:pt x="1820" y="586"/>
                    <a:pt x="1869" y="656"/>
                  </a:cubicBezTo>
                  <a:cubicBezTo>
                    <a:pt x="1907" y="713"/>
                    <a:pt x="1971" y="761"/>
                    <a:pt x="2035" y="761"/>
                  </a:cubicBezTo>
                  <a:cubicBezTo>
                    <a:pt x="2051" y="761"/>
                    <a:pt x="2068" y="757"/>
                    <a:pt x="2083" y="750"/>
                  </a:cubicBezTo>
                  <a:lnTo>
                    <a:pt x="2083" y="750"/>
                  </a:lnTo>
                  <a:cubicBezTo>
                    <a:pt x="2034" y="855"/>
                    <a:pt x="2116" y="982"/>
                    <a:pt x="2223" y="1027"/>
                  </a:cubicBezTo>
                  <a:cubicBezTo>
                    <a:pt x="2281" y="1053"/>
                    <a:pt x="2344" y="1060"/>
                    <a:pt x="2409" y="1060"/>
                  </a:cubicBezTo>
                  <a:cubicBezTo>
                    <a:pt x="2460" y="1060"/>
                    <a:pt x="2513" y="1055"/>
                    <a:pt x="2563" y="1053"/>
                  </a:cubicBezTo>
                  <a:cubicBezTo>
                    <a:pt x="2649" y="1046"/>
                    <a:pt x="2734" y="1043"/>
                    <a:pt x="2819" y="1043"/>
                  </a:cubicBezTo>
                  <a:cubicBezTo>
                    <a:pt x="3022" y="1043"/>
                    <a:pt x="3224" y="1061"/>
                    <a:pt x="3423" y="1095"/>
                  </a:cubicBezTo>
                  <a:cubicBezTo>
                    <a:pt x="3553" y="1117"/>
                    <a:pt x="3686" y="1151"/>
                    <a:pt x="3780" y="1243"/>
                  </a:cubicBezTo>
                  <a:cubicBezTo>
                    <a:pt x="3896" y="1359"/>
                    <a:pt x="3920" y="1543"/>
                    <a:pt x="4040" y="1657"/>
                  </a:cubicBezTo>
                  <a:cubicBezTo>
                    <a:pt x="4262" y="1862"/>
                    <a:pt x="4725" y="1745"/>
                    <a:pt x="4837" y="2027"/>
                  </a:cubicBezTo>
                  <a:cubicBezTo>
                    <a:pt x="4901" y="2188"/>
                    <a:pt x="4798" y="2394"/>
                    <a:pt x="4907" y="2524"/>
                  </a:cubicBezTo>
                  <a:cubicBezTo>
                    <a:pt x="4976" y="2608"/>
                    <a:pt x="5096" y="2619"/>
                    <a:pt x="5203" y="2621"/>
                  </a:cubicBezTo>
                  <a:cubicBezTo>
                    <a:pt x="5254" y="2622"/>
                    <a:pt x="5305" y="2622"/>
                    <a:pt x="5356" y="2622"/>
                  </a:cubicBezTo>
                  <a:cubicBezTo>
                    <a:pt x="5856" y="2622"/>
                    <a:pt x="6357" y="2575"/>
                    <a:pt x="6848" y="2479"/>
                  </a:cubicBezTo>
                  <a:cubicBezTo>
                    <a:pt x="6981" y="2456"/>
                    <a:pt x="7146" y="2387"/>
                    <a:pt x="7140" y="2250"/>
                  </a:cubicBezTo>
                  <a:cubicBezTo>
                    <a:pt x="7131" y="2094"/>
                    <a:pt x="6915" y="2064"/>
                    <a:pt x="6795" y="1963"/>
                  </a:cubicBezTo>
                  <a:cubicBezTo>
                    <a:pt x="6716" y="1897"/>
                    <a:pt x="6677" y="1796"/>
                    <a:pt x="6606" y="1721"/>
                  </a:cubicBezTo>
                  <a:cubicBezTo>
                    <a:pt x="6493" y="1598"/>
                    <a:pt x="6335" y="1568"/>
                    <a:pt x="6165" y="1568"/>
                  </a:cubicBezTo>
                  <a:cubicBezTo>
                    <a:pt x="6015" y="1568"/>
                    <a:pt x="5855" y="1592"/>
                    <a:pt x="5709" y="1595"/>
                  </a:cubicBezTo>
                  <a:cubicBezTo>
                    <a:pt x="5701" y="1595"/>
                    <a:pt x="5693" y="1595"/>
                    <a:pt x="5685" y="1595"/>
                  </a:cubicBezTo>
                  <a:cubicBezTo>
                    <a:pt x="5461" y="1595"/>
                    <a:pt x="5239" y="1537"/>
                    <a:pt x="5044" y="1430"/>
                  </a:cubicBezTo>
                  <a:cubicBezTo>
                    <a:pt x="5068" y="1374"/>
                    <a:pt x="5025" y="1314"/>
                    <a:pt x="4987" y="1269"/>
                  </a:cubicBezTo>
                  <a:cubicBezTo>
                    <a:pt x="4839" y="1100"/>
                    <a:pt x="4674" y="922"/>
                    <a:pt x="4453" y="883"/>
                  </a:cubicBezTo>
                  <a:cubicBezTo>
                    <a:pt x="4363" y="868"/>
                    <a:pt x="4265" y="877"/>
                    <a:pt x="4192" y="821"/>
                  </a:cubicBezTo>
                  <a:cubicBezTo>
                    <a:pt x="4142" y="780"/>
                    <a:pt x="4117" y="716"/>
                    <a:pt x="4067" y="676"/>
                  </a:cubicBezTo>
                  <a:cubicBezTo>
                    <a:pt x="3935" y="560"/>
                    <a:pt x="3688" y="654"/>
                    <a:pt x="3579" y="515"/>
                  </a:cubicBezTo>
                  <a:cubicBezTo>
                    <a:pt x="3540" y="466"/>
                    <a:pt x="3532" y="395"/>
                    <a:pt x="3491" y="346"/>
                  </a:cubicBezTo>
                  <a:cubicBezTo>
                    <a:pt x="3444" y="290"/>
                    <a:pt x="3376" y="278"/>
                    <a:pt x="3302" y="278"/>
                  </a:cubicBezTo>
                  <a:cubicBezTo>
                    <a:pt x="3249" y="278"/>
                    <a:pt x="3192" y="284"/>
                    <a:pt x="3137" y="284"/>
                  </a:cubicBezTo>
                  <a:cubicBezTo>
                    <a:pt x="3098" y="284"/>
                    <a:pt x="3060" y="281"/>
                    <a:pt x="3024" y="271"/>
                  </a:cubicBezTo>
                  <a:cubicBezTo>
                    <a:pt x="2923" y="241"/>
                    <a:pt x="2853" y="153"/>
                    <a:pt x="2763" y="97"/>
                  </a:cubicBezTo>
                  <a:cubicBezTo>
                    <a:pt x="2628" y="18"/>
                    <a:pt x="2465" y="13"/>
                    <a:pt x="2308" y="11"/>
                  </a:cubicBezTo>
                  <a:cubicBezTo>
                    <a:pt x="2062" y="7"/>
                    <a:pt x="1814" y="3"/>
                    <a:pt x="1565" y="1"/>
                  </a:cubicBezTo>
                  <a:cubicBezTo>
                    <a:pt x="1548" y="0"/>
                    <a:pt x="1530" y="0"/>
                    <a:pt x="1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51"/>
            <p:cNvSpPr/>
            <p:nvPr/>
          </p:nvSpPr>
          <p:spPr>
            <a:xfrm>
              <a:off x="2705201" y="3032452"/>
              <a:ext cx="204645" cy="76067"/>
            </a:xfrm>
            <a:custGeom>
              <a:rect b="b" l="l" r="r" t="t"/>
              <a:pathLst>
                <a:path extrusionOk="0" h="2677" w="7202">
                  <a:moveTo>
                    <a:pt x="1551" y="54"/>
                  </a:moveTo>
                  <a:lnTo>
                    <a:pt x="2320" y="65"/>
                  </a:lnTo>
                  <a:lnTo>
                    <a:pt x="2335" y="65"/>
                  </a:lnTo>
                  <a:cubicBezTo>
                    <a:pt x="2481" y="67"/>
                    <a:pt x="2644" y="69"/>
                    <a:pt x="2775" y="149"/>
                  </a:cubicBezTo>
                  <a:cubicBezTo>
                    <a:pt x="2807" y="168"/>
                    <a:pt x="2837" y="191"/>
                    <a:pt x="2867" y="217"/>
                  </a:cubicBezTo>
                  <a:cubicBezTo>
                    <a:pt x="2920" y="260"/>
                    <a:pt x="2976" y="303"/>
                    <a:pt x="3045" y="324"/>
                  </a:cubicBezTo>
                  <a:cubicBezTo>
                    <a:pt x="3079" y="335"/>
                    <a:pt x="3117" y="339"/>
                    <a:pt x="3167" y="339"/>
                  </a:cubicBezTo>
                  <a:cubicBezTo>
                    <a:pt x="3195" y="339"/>
                    <a:pt x="3222" y="337"/>
                    <a:pt x="3250" y="335"/>
                  </a:cubicBezTo>
                  <a:cubicBezTo>
                    <a:pt x="3276" y="335"/>
                    <a:pt x="3302" y="333"/>
                    <a:pt x="3327" y="333"/>
                  </a:cubicBezTo>
                  <a:cubicBezTo>
                    <a:pt x="3413" y="333"/>
                    <a:pt x="3462" y="350"/>
                    <a:pt x="3497" y="391"/>
                  </a:cubicBezTo>
                  <a:cubicBezTo>
                    <a:pt x="3516" y="414"/>
                    <a:pt x="3527" y="442"/>
                    <a:pt x="3540" y="470"/>
                  </a:cubicBezTo>
                  <a:cubicBezTo>
                    <a:pt x="3552" y="502"/>
                    <a:pt x="3565" y="532"/>
                    <a:pt x="3585" y="560"/>
                  </a:cubicBezTo>
                  <a:cubicBezTo>
                    <a:pt x="3649" y="641"/>
                    <a:pt x="3754" y="652"/>
                    <a:pt x="3854" y="661"/>
                  </a:cubicBezTo>
                  <a:cubicBezTo>
                    <a:pt x="3940" y="667"/>
                    <a:pt x="4022" y="676"/>
                    <a:pt x="4077" y="723"/>
                  </a:cubicBezTo>
                  <a:cubicBezTo>
                    <a:pt x="4099" y="742"/>
                    <a:pt x="4116" y="766"/>
                    <a:pt x="4133" y="789"/>
                  </a:cubicBezTo>
                  <a:cubicBezTo>
                    <a:pt x="4152" y="817"/>
                    <a:pt x="4174" y="847"/>
                    <a:pt x="4204" y="868"/>
                  </a:cubicBezTo>
                  <a:cubicBezTo>
                    <a:pt x="4262" y="916"/>
                    <a:pt x="4334" y="922"/>
                    <a:pt x="4405" y="931"/>
                  </a:cubicBezTo>
                  <a:cubicBezTo>
                    <a:pt x="4429" y="933"/>
                    <a:pt x="4452" y="935"/>
                    <a:pt x="4474" y="939"/>
                  </a:cubicBezTo>
                  <a:cubicBezTo>
                    <a:pt x="4679" y="973"/>
                    <a:pt x="4838" y="1136"/>
                    <a:pt x="4994" y="1314"/>
                  </a:cubicBezTo>
                  <a:cubicBezTo>
                    <a:pt x="5044" y="1372"/>
                    <a:pt x="5061" y="1415"/>
                    <a:pt x="5048" y="1447"/>
                  </a:cubicBezTo>
                  <a:lnTo>
                    <a:pt x="5037" y="1468"/>
                  </a:lnTo>
                  <a:lnTo>
                    <a:pt x="5059" y="1481"/>
                  </a:lnTo>
                  <a:cubicBezTo>
                    <a:pt x="5258" y="1590"/>
                    <a:pt x="5483" y="1650"/>
                    <a:pt x="5710" y="1650"/>
                  </a:cubicBezTo>
                  <a:lnTo>
                    <a:pt x="5736" y="1650"/>
                  </a:lnTo>
                  <a:cubicBezTo>
                    <a:pt x="5804" y="1648"/>
                    <a:pt x="5877" y="1642"/>
                    <a:pt x="5948" y="1638"/>
                  </a:cubicBezTo>
                  <a:cubicBezTo>
                    <a:pt x="6029" y="1631"/>
                    <a:pt x="6113" y="1623"/>
                    <a:pt x="6194" y="1623"/>
                  </a:cubicBezTo>
                  <a:cubicBezTo>
                    <a:pt x="6393" y="1623"/>
                    <a:pt x="6522" y="1668"/>
                    <a:pt x="6614" y="1766"/>
                  </a:cubicBezTo>
                  <a:cubicBezTo>
                    <a:pt x="6642" y="1796"/>
                    <a:pt x="6665" y="1833"/>
                    <a:pt x="6689" y="1869"/>
                  </a:cubicBezTo>
                  <a:cubicBezTo>
                    <a:pt x="6723" y="1920"/>
                    <a:pt x="6755" y="1972"/>
                    <a:pt x="6805" y="2013"/>
                  </a:cubicBezTo>
                  <a:cubicBezTo>
                    <a:pt x="6848" y="2047"/>
                    <a:pt x="6901" y="2075"/>
                    <a:pt x="6953" y="2100"/>
                  </a:cubicBezTo>
                  <a:cubicBezTo>
                    <a:pt x="7051" y="2150"/>
                    <a:pt x="7135" y="2193"/>
                    <a:pt x="7141" y="2280"/>
                  </a:cubicBezTo>
                  <a:cubicBezTo>
                    <a:pt x="7147" y="2417"/>
                    <a:pt x="6935" y="2469"/>
                    <a:pt x="6871" y="2482"/>
                  </a:cubicBezTo>
                  <a:cubicBezTo>
                    <a:pt x="6381" y="2575"/>
                    <a:pt x="5883" y="2623"/>
                    <a:pt x="5383" y="2623"/>
                  </a:cubicBezTo>
                  <a:cubicBezTo>
                    <a:pt x="5332" y="2623"/>
                    <a:pt x="5281" y="2622"/>
                    <a:pt x="5230" y="2621"/>
                  </a:cubicBezTo>
                  <a:cubicBezTo>
                    <a:pt x="5123" y="2619"/>
                    <a:pt x="5014" y="2608"/>
                    <a:pt x="4956" y="2535"/>
                  </a:cubicBezTo>
                  <a:cubicBezTo>
                    <a:pt x="4900" y="2471"/>
                    <a:pt x="4906" y="2381"/>
                    <a:pt x="4911" y="2285"/>
                  </a:cubicBezTo>
                  <a:cubicBezTo>
                    <a:pt x="4915" y="2203"/>
                    <a:pt x="4919" y="2122"/>
                    <a:pt x="4889" y="2047"/>
                  </a:cubicBezTo>
                  <a:cubicBezTo>
                    <a:pt x="4823" y="1875"/>
                    <a:pt x="4636" y="1839"/>
                    <a:pt x="4457" y="1805"/>
                  </a:cubicBezTo>
                  <a:cubicBezTo>
                    <a:pt x="4319" y="1777"/>
                    <a:pt x="4178" y="1751"/>
                    <a:pt x="4086" y="1663"/>
                  </a:cubicBezTo>
                  <a:cubicBezTo>
                    <a:pt x="4028" y="1610"/>
                    <a:pt x="3994" y="1539"/>
                    <a:pt x="3957" y="1462"/>
                  </a:cubicBezTo>
                  <a:cubicBezTo>
                    <a:pt x="3921" y="1387"/>
                    <a:pt x="3884" y="1312"/>
                    <a:pt x="3824" y="1252"/>
                  </a:cubicBezTo>
                  <a:cubicBezTo>
                    <a:pt x="3728" y="1156"/>
                    <a:pt x="3591" y="1119"/>
                    <a:pt x="3456" y="1096"/>
                  </a:cubicBezTo>
                  <a:cubicBezTo>
                    <a:pt x="3255" y="1061"/>
                    <a:pt x="3049" y="1044"/>
                    <a:pt x="2845" y="1044"/>
                  </a:cubicBezTo>
                  <a:cubicBezTo>
                    <a:pt x="2760" y="1044"/>
                    <a:pt x="2674" y="1046"/>
                    <a:pt x="2588" y="1053"/>
                  </a:cubicBezTo>
                  <a:lnTo>
                    <a:pt x="2565" y="1055"/>
                  </a:lnTo>
                  <a:cubicBezTo>
                    <a:pt x="2522" y="1057"/>
                    <a:pt x="2477" y="1061"/>
                    <a:pt x="2436" y="1061"/>
                  </a:cubicBezTo>
                  <a:cubicBezTo>
                    <a:pt x="2363" y="1061"/>
                    <a:pt x="2308" y="1053"/>
                    <a:pt x="2260" y="1031"/>
                  </a:cubicBezTo>
                  <a:cubicBezTo>
                    <a:pt x="2203" y="1008"/>
                    <a:pt x="2155" y="958"/>
                    <a:pt x="2134" y="903"/>
                  </a:cubicBezTo>
                  <a:cubicBezTo>
                    <a:pt x="2123" y="875"/>
                    <a:pt x="2115" y="832"/>
                    <a:pt x="2136" y="789"/>
                  </a:cubicBezTo>
                  <a:lnTo>
                    <a:pt x="2166" y="725"/>
                  </a:lnTo>
                  <a:lnTo>
                    <a:pt x="2100" y="755"/>
                  </a:lnTo>
                  <a:cubicBezTo>
                    <a:pt x="2089" y="759"/>
                    <a:pt x="2077" y="762"/>
                    <a:pt x="2065" y="762"/>
                  </a:cubicBezTo>
                  <a:cubicBezTo>
                    <a:pt x="2010" y="762"/>
                    <a:pt x="1949" y="717"/>
                    <a:pt x="1918" y="669"/>
                  </a:cubicBezTo>
                  <a:cubicBezTo>
                    <a:pt x="1898" y="641"/>
                    <a:pt x="1883" y="609"/>
                    <a:pt x="1866" y="577"/>
                  </a:cubicBezTo>
                  <a:cubicBezTo>
                    <a:pt x="1845" y="532"/>
                    <a:pt x="1821" y="487"/>
                    <a:pt x="1789" y="446"/>
                  </a:cubicBezTo>
                  <a:cubicBezTo>
                    <a:pt x="1721" y="365"/>
                    <a:pt x="1613" y="322"/>
                    <a:pt x="1489" y="322"/>
                  </a:cubicBezTo>
                  <a:cubicBezTo>
                    <a:pt x="1436" y="322"/>
                    <a:pt x="1380" y="331"/>
                    <a:pt x="1328" y="348"/>
                  </a:cubicBezTo>
                  <a:cubicBezTo>
                    <a:pt x="1174" y="399"/>
                    <a:pt x="1046" y="511"/>
                    <a:pt x="932" y="609"/>
                  </a:cubicBezTo>
                  <a:lnTo>
                    <a:pt x="926" y="614"/>
                  </a:lnTo>
                  <a:lnTo>
                    <a:pt x="924" y="620"/>
                  </a:lnTo>
                  <a:cubicBezTo>
                    <a:pt x="834" y="892"/>
                    <a:pt x="551" y="1089"/>
                    <a:pt x="247" y="1089"/>
                  </a:cubicBezTo>
                  <a:cubicBezTo>
                    <a:pt x="180" y="1089"/>
                    <a:pt x="116" y="1078"/>
                    <a:pt x="54" y="1059"/>
                  </a:cubicBezTo>
                  <a:lnTo>
                    <a:pt x="58" y="939"/>
                  </a:lnTo>
                  <a:cubicBezTo>
                    <a:pt x="161" y="882"/>
                    <a:pt x="278" y="852"/>
                    <a:pt x="397" y="852"/>
                  </a:cubicBezTo>
                  <a:cubicBezTo>
                    <a:pt x="421" y="852"/>
                    <a:pt x="445" y="853"/>
                    <a:pt x="469" y="856"/>
                  </a:cubicBezTo>
                  <a:lnTo>
                    <a:pt x="508" y="860"/>
                  </a:lnTo>
                  <a:lnTo>
                    <a:pt x="497" y="821"/>
                  </a:lnTo>
                  <a:cubicBezTo>
                    <a:pt x="469" y="729"/>
                    <a:pt x="559" y="635"/>
                    <a:pt x="654" y="588"/>
                  </a:cubicBezTo>
                  <a:cubicBezTo>
                    <a:pt x="679" y="575"/>
                    <a:pt x="707" y="562"/>
                    <a:pt x="735" y="551"/>
                  </a:cubicBezTo>
                  <a:cubicBezTo>
                    <a:pt x="816" y="517"/>
                    <a:pt x="900" y="481"/>
                    <a:pt x="956" y="410"/>
                  </a:cubicBezTo>
                  <a:cubicBezTo>
                    <a:pt x="981" y="376"/>
                    <a:pt x="1001" y="339"/>
                    <a:pt x="1018" y="303"/>
                  </a:cubicBezTo>
                  <a:cubicBezTo>
                    <a:pt x="1031" y="273"/>
                    <a:pt x="1046" y="245"/>
                    <a:pt x="1063" y="221"/>
                  </a:cubicBezTo>
                  <a:cubicBezTo>
                    <a:pt x="1164" y="74"/>
                    <a:pt x="1367" y="54"/>
                    <a:pt x="1551" y="54"/>
                  </a:cubicBezTo>
                  <a:close/>
                  <a:moveTo>
                    <a:pt x="1551" y="1"/>
                  </a:moveTo>
                  <a:cubicBezTo>
                    <a:pt x="1365" y="1"/>
                    <a:pt x="1134" y="22"/>
                    <a:pt x="1018" y="191"/>
                  </a:cubicBezTo>
                  <a:cubicBezTo>
                    <a:pt x="999" y="219"/>
                    <a:pt x="984" y="249"/>
                    <a:pt x="969" y="279"/>
                  </a:cubicBezTo>
                  <a:cubicBezTo>
                    <a:pt x="954" y="316"/>
                    <a:pt x="936" y="348"/>
                    <a:pt x="915" y="376"/>
                  </a:cubicBezTo>
                  <a:cubicBezTo>
                    <a:pt x="866" y="438"/>
                    <a:pt x="793" y="468"/>
                    <a:pt x="714" y="502"/>
                  </a:cubicBezTo>
                  <a:cubicBezTo>
                    <a:pt x="686" y="515"/>
                    <a:pt x="658" y="526"/>
                    <a:pt x="630" y="541"/>
                  </a:cubicBezTo>
                  <a:cubicBezTo>
                    <a:pt x="527" y="590"/>
                    <a:pt x="431" y="691"/>
                    <a:pt x="439" y="800"/>
                  </a:cubicBezTo>
                  <a:cubicBezTo>
                    <a:pt x="428" y="799"/>
                    <a:pt x="416" y="799"/>
                    <a:pt x="404" y="799"/>
                  </a:cubicBezTo>
                  <a:cubicBezTo>
                    <a:pt x="268" y="799"/>
                    <a:pt x="134" y="834"/>
                    <a:pt x="17" y="901"/>
                  </a:cubicBezTo>
                  <a:lnTo>
                    <a:pt x="4" y="907"/>
                  </a:lnTo>
                  <a:lnTo>
                    <a:pt x="0" y="1098"/>
                  </a:lnTo>
                  <a:lnTo>
                    <a:pt x="17" y="1104"/>
                  </a:lnTo>
                  <a:cubicBezTo>
                    <a:pt x="90" y="1130"/>
                    <a:pt x="167" y="1143"/>
                    <a:pt x="247" y="1143"/>
                  </a:cubicBezTo>
                  <a:cubicBezTo>
                    <a:pt x="570" y="1143"/>
                    <a:pt x="874" y="933"/>
                    <a:pt x="973" y="644"/>
                  </a:cubicBezTo>
                  <a:cubicBezTo>
                    <a:pt x="1080" y="549"/>
                    <a:pt x="1202" y="446"/>
                    <a:pt x="1346" y="399"/>
                  </a:cubicBezTo>
                  <a:cubicBezTo>
                    <a:pt x="1391" y="384"/>
                    <a:pt x="1442" y="376"/>
                    <a:pt x="1489" y="376"/>
                  </a:cubicBezTo>
                  <a:cubicBezTo>
                    <a:pt x="1598" y="376"/>
                    <a:pt x="1691" y="412"/>
                    <a:pt x="1748" y="481"/>
                  </a:cubicBezTo>
                  <a:cubicBezTo>
                    <a:pt x="1776" y="515"/>
                    <a:pt x="1798" y="558"/>
                    <a:pt x="1819" y="601"/>
                  </a:cubicBezTo>
                  <a:cubicBezTo>
                    <a:pt x="1834" y="635"/>
                    <a:pt x="1851" y="669"/>
                    <a:pt x="1873" y="699"/>
                  </a:cubicBezTo>
                  <a:cubicBezTo>
                    <a:pt x="1910" y="753"/>
                    <a:pt x="1981" y="815"/>
                    <a:pt x="2064" y="815"/>
                  </a:cubicBezTo>
                  <a:cubicBezTo>
                    <a:pt x="2066" y="815"/>
                    <a:pt x="2069" y="815"/>
                    <a:pt x="2072" y="815"/>
                  </a:cubicBezTo>
                  <a:lnTo>
                    <a:pt x="2072" y="815"/>
                  </a:lnTo>
                  <a:cubicBezTo>
                    <a:pt x="2065" y="849"/>
                    <a:pt x="2070" y="886"/>
                    <a:pt x="2085" y="922"/>
                  </a:cubicBezTo>
                  <a:cubicBezTo>
                    <a:pt x="2110" y="991"/>
                    <a:pt x="2170" y="1051"/>
                    <a:pt x="2239" y="1081"/>
                  </a:cubicBezTo>
                  <a:cubicBezTo>
                    <a:pt x="2295" y="1104"/>
                    <a:pt x="2357" y="1115"/>
                    <a:pt x="2436" y="1115"/>
                  </a:cubicBezTo>
                  <a:cubicBezTo>
                    <a:pt x="2479" y="1115"/>
                    <a:pt x="2524" y="1111"/>
                    <a:pt x="2567" y="1108"/>
                  </a:cubicBezTo>
                  <a:lnTo>
                    <a:pt x="2593" y="1106"/>
                  </a:lnTo>
                  <a:cubicBezTo>
                    <a:pt x="2676" y="1101"/>
                    <a:pt x="2761" y="1098"/>
                    <a:pt x="2845" y="1098"/>
                  </a:cubicBezTo>
                  <a:cubicBezTo>
                    <a:pt x="3047" y="1098"/>
                    <a:pt x="3249" y="1114"/>
                    <a:pt x="3445" y="1149"/>
                  </a:cubicBezTo>
                  <a:cubicBezTo>
                    <a:pt x="3572" y="1171"/>
                    <a:pt x="3700" y="1203"/>
                    <a:pt x="3788" y="1291"/>
                  </a:cubicBezTo>
                  <a:cubicBezTo>
                    <a:pt x="3842" y="1342"/>
                    <a:pt x="3874" y="1413"/>
                    <a:pt x="3908" y="1486"/>
                  </a:cubicBezTo>
                  <a:cubicBezTo>
                    <a:pt x="3947" y="1563"/>
                    <a:pt x="3983" y="1642"/>
                    <a:pt x="4049" y="1704"/>
                  </a:cubicBezTo>
                  <a:cubicBezTo>
                    <a:pt x="4152" y="1800"/>
                    <a:pt x="4302" y="1828"/>
                    <a:pt x="4448" y="1856"/>
                  </a:cubicBezTo>
                  <a:cubicBezTo>
                    <a:pt x="4619" y="1890"/>
                    <a:pt x="4782" y="1923"/>
                    <a:pt x="4840" y="2066"/>
                  </a:cubicBezTo>
                  <a:cubicBezTo>
                    <a:pt x="4866" y="2130"/>
                    <a:pt x="4861" y="2208"/>
                    <a:pt x="4857" y="2280"/>
                  </a:cubicBezTo>
                  <a:cubicBezTo>
                    <a:pt x="4851" y="2383"/>
                    <a:pt x="4846" y="2488"/>
                    <a:pt x="4915" y="2570"/>
                  </a:cubicBezTo>
                  <a:cubicBezTo>
                    <a:pt x="4988" y="2657"/>
                    <a:pt x="5108" y="2672"/>
                    <a:pt x="5230" y="2675"/>
                  </a:cubicBezTo>
                  <a:cubicBezTo>
                    <a:pt x="5281" y="2677"/>
                    <a:pt x="5335" y="2677"/>
                    <a:pt x="5386" y="2677"/>
                  </a:cubicBezTo>
                  <a:cubicBezTo>
                    <a:pt x="5886" y="2677"/>
                    <a:pt x="6389" y="2627"/>
                    <a:pt x="6880" y="2535"/>
                  </a:cubicBezTo>
                  <a:cubicBezTo>
                    <a:pt x="7083" y="2497"/>
                    <a:pt x="7201" y="2400"/>
                    <a:pt x="7195" y="2278"/>
                  </a:cubicBezTo>
                  <a:cubicBezTo>
                    <a:pt x="7188" y="2158"/>
                    <a:pt x="7081" y="2105"/>
                    <a:pt x="6976" y="2053"/>
                  </a:cubicBezTo>
                  <a:cubicBezTo>
                    <a:pt x="6927" y="2028"/>
                    <a:pt x="6878" y="2002"/>
                    <a:pt x="6839" y="1972"/>
                  </a:cubicBezTo>
                  <a:cubicBezTo>
                    <a:pt x="6796" y="1935"/>
                    <a:pt x="6766" y="1890"/>
                    <a:pt x="6734" y="1841"/>
                  </a:cubicBezTo>
                  <a:cubicBezTo>
                    <a:pt x="6710" y="1803"/>
                    <a:pt x="6685" y="1764"/>
                    <a:pt x="6653" y="1730"/>
                  </a:cubicBezTo>
                  <a:cubicBezTo>
                    <a:pt x="6522" y="1588"/>
                    <a:pt x="6338" y="1569"/>
                    <a:pt x="6194" y="1569"/>
                  </a:cubicBezTo>
                  <a:cubicBezTo>
                    <a:pt x="6111" y="1569"/>
                    <a:pt x="6027" y="1578"/>
                    <a:pt x="5943" y="1584"/>
                  </a:cubicBezTo>
                  <a:cubicBezTo>
                    <a:pt x="5875" y="1588"/>
                    <a:pt x="5802" y="1595"/>
                    <a:pt x="5733" y="1597"/>
                  </a:cubicBezTo>
                  <a:lnTo>
                    <a:pt x="5710" y="1597"/>
                  </a:lnTo>
                  <a:cubicBezTo>
                    <a:pt x="5498" y="1597"/>
                    <a:pt x="5290" y="1543"/>
                    <a:pt x="5104" y="1445"/>
                  </a:cubicBezTo>
                  <a:cubicBezTo>
                    <a:pt x="5114" y="1383"/>
                    <a:pt x="5069" y="1323"/>
                    <a:pt x="5033" y="1280"/>
                  </a:cubicBezTo>
                  <a:cubicBezTo>
                    <a:pt x="4870" y="1093"/>
                    <a:pt x="4707" y="922"/>
                    <a:pt x="4484" y="886"/>
                  </a:cubicBezTo>
                  <a:cubicBezTo>
                    <a:pt x="4459" y="881"/>
                    <a:pt x="4435" y="879"/>
                    <a:pt x="4412" y="877"/>
                  </a:cubicBezTo>
                  <a:cubicBezTo>
                    <a:pt x="4345" y="871"/>
                    <a:pt x="4283" y="864"/>
                    <a:pt x="4236" y="828"/>
                  </a:cubicBezTo>
                  <a:cubicBezTo>
                    <a:pt x="4212" y="808"/>
                    <a:pt x="4195" y="785"/>
                    <a:pt x="4176" y="757"/>
                  </a:cubicBezTo>
                  <a:cubicBezTo>
                    <a:pt x="4157" y="731"/>
                    <a:pt x="4137" y="706"/>
                    <a:pt x="4112" y="684"/>
                  </a:cubicBezTo>
                  <a:cubicBezTo>
                    <a:pt x="4043" y="624"/>
                    <a:pt x="3949" y="616"/>
                    <a:pt x="3859" y="607"/>
                  </a:cubicBezTo>
                  <a:cubicBezTo>
                    <a:pt x="3767" y="599"/>
                    <a:pt x="3677" y="590"/>
                    <a:pt x="3627" y="526"/>
                  </a:cubicBezTo>
                  <a:cubicBezTo>
                    <a:pt x="3610" y="504"/>
                    <a:pt x="3600" y="479"/>
                    <a:pt x="3589" y="451"/>
                  </a:cubicBezTo>
                  <a:cubicBezTo>
                    <a:pt x="3576" y="419"/>
                    <a:pt x="3563" y="386"/>
                    <a:pt x="3540" y="356"/>
                  </a:cubicBezTo>
                  <a:cubicBezTo>
                    <a:pt x="3482" y="288"/>
                    <a:pt x="3400" y="279"/>
                    <a:pt x="3327" y="279"/>
                  </a:cubicBezTo>
                  <a:cubicBezTo>
                    <a:pt x="3302" y="279"/>
                    <a:pt x="3274" y="281"/>
                    <a:pt x="3248" y="281"/>
                  </a:cubicBezTo>
                  <a:cubicBezTo>
                    <a:pt x="3220" y="284"/>
                    <a:pt x="3195" y="286"/>
                    <a:pt x="3167" y="286"/>
                  </a:cubicBezTo>
                  <a:cubicBezTo>
                    <a:pt x="3122" y="286"/>
                    <a:pt x="3087" y="281"/>
                    <a:pt x="3060" y="273"/>
                  </a:cubicBezTo>
                  <a:cubicBezTo>
                    <a:pt x="3000" y="256"/>
                    <a:pt x="2952" y="215"/>
                    <a:pt x="2901" y="174"/>
                  </a:cubicBezTo>
                  <a:cubicBezTo>
                    <a:pt x="2869" y="151"/>
                    <a:pt x="2837" y="125"/>
                    <a:pt x="2803" y="104"/>
                  </a:cubicBezTo>
                  <a:cubicBezTo>
                    <a:pt x="2659" y="16"/>
                    <a:pt x="2481" y="14"/>
                    <a:pt x="2335" y="11"/>
                  </a:cubicBezTo>
                  <a:lnTo>
                    <a:pt x="159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51"/>
            <p:cNvSpPr/>
            <p:nvPr/>
          </p:nvSpPr>
          <p:spPr>
            <a:xfrm>
              <a:off x="2826214" y="2990997"/>
              <a:ext cx="17390" cy="29807"/>
            </a:xfrm>
            <a:custGeom>
              <a:rect b="b" l="l" r="r" t="t"/>
              <a:pathLst>
                <a:path extrusionOk="0" h="1049" w="612">
                  <a:moveTo>
                    <a:pt x="112" y="1"/>
                  </a:moveTo>
                  <a:lnTo>
                    <a:pt x="112" y="1"/>
                  </a:lnTo>
                  <a:cubicBezTo>
                    <a:pt x="52" y="217"/>
                    <a:pt x="0" y="472"/>
                    <a:pt x="142" y="646"/>
                  </a:cubicBezTo>
                  <a:cubicBezTo>
                    <a:pt x="213" y="731"/>
                    <a:pt x="326" y="787"/>
                    <a:pt x="354" y="894"/>
                  </a:cubicBezTo>
                  <a:cubicBezTo>
                    <a:pt x="360" y="920"/>
                    <a:pt x="362" y="948"/>
                    <a:pt x="371" y="971"/>
                  </a:cubicBezTo>
                  <a:cubicBezTo>
                    <a:pt x="389" y="1019"/>
                    <a:pt x="438" y="1049"/>
                    <a:pt x="487" y="1049"/>
                  </a:cubicBezTo>
                  <a:cubicBezTo>
                    <a:pt x="497" y="1049"/>
                    <a:pt x="508" y="1047"/>
                    <a:pt x="519" y="1044"/>
                  </a:cubicBezTo>
                  <a:cubicBezTo>
                    <a:pt x="607" y="868"/>
                    <a:pt x="611" y="654"/>
                    <a:pt x="530" y="476"/>
                  </a:cubicBezTo>
                  <a:cubicBezTo>
                    <a:pt x="491" y="395"/>
                    <a:pt x="435" y="318"/>
                    <a:pt x="420" y="230"/>
                  </a:cubicBezTo>
                  <a:cubicBezTo>
                    <a:pt x="414" y="198"/>
                    <a:pt x="412" y="164"/>
                    <a:pt x="395" y="134"/>
                  </a:cubicBezTo>
                  <a:cubicBezTo>
                    <a:pt x="386" y="116"/>
                    <a:pt x="371" y="101"/>
                    <a:pt x="354" y="89"/>
                  </a:cubicBezTo>
                  <a:cubicBezTo>
                    <a:pt x="287" y="35"/>
                    <a:pt x="200" y="3"/>
                    <a:pt x="1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51"/>
            <p:cNvSpPr/>
            <p:nvPr/>
          </p:nvSpPr>
          <p:spPr>
            <a:xfrm>
              <a:off x="2825532" y="2990287"/>
              <a:ext cx="18839" cy="31313"/>
            </a:xfrm>
            <a:custGeom>
              <a:rect b="b" l="l" r="r" t="t"/>
              <a:pathLst>
                <a:path extrusionOk="0" h="1102" w="663">
                  <a:moveTo>
                    <a:pt x="157" y="54"/>
                  </a:moveTo>
                  <a:cubicBezTo>
                    <a:pt x="232" y="60"/>
                    <a:pt x="303" y="88"/>
                    <a:pt x="363" y="135"/>
                  </a:cubicBezTo>
                  <a:cubicBezTo>
                    <a:pt x="374" y="144"/>
                    <a:pt x="389" y="156"/>
                    <a:pt x="397" y="171"/>
                  </a:cubicBezTo>
                  <a:cubicBezTo>
                    <a:pt x="406" y="189"/>
                    <a:pt x="410" y="210"/>
                    <a:pt x="412" y="234"/>
                  </a:cubicBezTo>
                  <a:cubicBezTo>
                    <a:pt x="414" y="242"/>
                    <a:pt x="414" y="253"/>
                    <a:pt x="416" y="261"/>
                  </a:cubicBezTo>
                  <a:cubicBezTo>
                    <a:pt x="429" y="326"/>
                    <a:pt x="461" y="384"/>
                    <a:pt x="491" y="437"/>
                  </a:cubicBezTo>
                  <a:cubicBezTo>
                    <a:pt x="504" y="463"/>
                    <a:pt x="517" y="486"/>
                    <a:pt x="528" y="512"/>
                  </a:cubicBezTo>
                  <a:cubicBezTo>
                    <a:pt x="605" y="677"/>
                    <a:pt x="603" y="881"/>
                    <a:pt x="524" y="1046"/>
                  </a:cubicBezTo>
                  <a:cubicBezTo>
                    <a:pt x="518" y="1047"/>
                    <a:pt x="513" y="1047"/>
                    <a:pt x="508" y="1047"/>
                  </a:cubicBezTo>
                  <a:cubicBezTo>
                    <a:pt x="470" y="1047"/>
                    <a:pt x="434" y="1022"/>
                    <a:pt x="421" y="988"/>
                  </a:cubicBezTo>
                  <a:cubicBezTo>
                    <a:pt x="416" y="975"/>
                    <a:pt x="412" y="962"/>
                    <a:pt x="410" y="947"/>
                  </a:cubicBezTo>
                  <a:cubicBezTo>
                    <a:pt x="408" y="936"/>
                    <a:pt x="408" y="923"/>
                    <a:pt x="404" y="913"/>
                  </a:cubicBezTo>
                  <a:cubicBezTo>
                    <a:pt x="384" y="836"/>
                    <a:pt x="324" y="782"/>
                    <a:pt x="267" y="731"/>
                  </a:cubicBezTo>
                  <a:cubicBezTo>
                    <a:pt x="239" y="707"/>
                    <a:pt x="211" y="681"/>
                    <a:pt x="187" y="653"/>
                  </a:cubicBezTo>
                  <a:cubicBezTo>
                    <a:pt x="61" y="501"/>
                    <a:pt x="95" y="276"/>
                    <a:pt x="157" y="54"/>
                  </a:cubicBezTo>
                  <a:close/>
                  <a:moveTo>
                    <a:pt x="117" y="0"/>
                  </a:moveTo>
                  <a:lnTo>
                    <a:pt x="110" y="19"/>
                  </a:lnTo>
                  <a:cubicBezTo>
                    <a:pt x="44" y="261"/>
                    <a:pt x="1" y="512"/>
                    <a:pt x="147" y="688"/>
                  </a:cubicBezTo>
                  <a:cubicBezTo>
                    <a:pt x="172" y="718"/>
                    <a:pt x="202" y="746"/>
                    <a:pt x="232" y="771"/>
                  </a:cubicBezTo>
                  <a:cubicBezTo>
                    <a:pt x="286" y="818"/>
                    <a:pt x="337" y="863"/>
                    <a:pt x="352" y="926"/>
                  </a:cubicBezTo>
                  <a:cubicBezTo>
                    <a:pt x="354" y="936"/>
                    <a:pt x="356" y="945"/>
                    <a:pt x="359" y="956"/>
                  </a:cubicBezTo>
                  <a:cubicBezTo>
                    <a:pt x="361" y="973"/>
                    <a:pt x="363" y="990"/>
                    <a:pt x="369" y="1007"/>
                  </a:cubicBezTo>
                  <a:cubicBezTo>
                    <a:pt x="391" y="1063"/>
                    <a:pt x="449" y="1101"/>
                    <a:pt x="511" y="1101"/>
                  </a:cubicBezTo>
                  <a:cubicBezTo>
                    <a:pt x="524" y="1101"/>
                    <a:pt x="536" y="1099"/>
                    <a:pt x="549" y="1095"/>
                  </a:cubicBezTo>
                  <a:lnTo>
                    <a:pt x="560" y="1091"/>
                  </a:lnTo>
                  <a:lnTo>
                    <a:pt x="566" y="1082"/>
                  </a:lnTo>
                  <a:cubicBezTo>
                    <a:pt x="659" y="900"/>
                    <a:pt x="663" y="673"/>
                    <a:pt x="577" y="489"/>
                  </a:cubicBezTo>
                  <a:cubicBezTo>
                    <a:pt x="564" y="463"/>
                    <a:pt x="551" y="437"/>
                    <a:pt x="539" y="411"/>
                  </a:cubicBezTo>
                  <a:cubicBezTo>
                    <a:pt x="509" y="358"/>
                    <a:pt x="481" y="306"/>
                    <a:pt x="470" y="251"/>
                  </a:cubicBezTo>
                  <a:cubicBezTo>
                    <a:pt x="468" y="242"/>
                    <a:pt x="468" y="236"/>
                    <a:pt x="466" y="227"/>
                  </a:cubicBezTo>
                  <a:cubicBezTo>
                    <a:pt x="461" y="199"/>
                    <a:pt x="457" y="171"/>
                    <a:pt x="442" y="146"/>
                  </a:cubicBezTo>
                  <a:cubicBezTo>
                    <a:pt x="429" y="122"/>
                    <a:pt x="410" y="105"/>
                    <a:pt x="395" y="94"/>
                  </a:cubicBezTo>
                  <a:cubicBezTo>
                    <a:pt x="322" y="34"/>
                    <a:pt x="230" y="2"/>
                    <a:pt x="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51"/>
            <p:cNvSpPr/>
            <p:nvPr/>
          </p:nvSpPr>
          <p:spPr>
            <a:xfrm>
              <a:off x="2826327" y="3135165"/>
              <a:ext cx="31512" cy="15032"/>
            </a:xfrm>
            <a:custGeom>
              <a:rect b="b" l="l" r="r" t="t"/>
              <a:pathLst>
                <a:path extrusionOk="0" h="529" w="1109">
                  <a:moveTo>
                    <a:pt x="905" y="0"/>
                  </a:moveTo>
                  <a:cubicBezTo>
                    <a:pt x="712" y="2"/>
                    <a:pt x="521" y="4"/>
                    <a:pt x="331" y="7"/>
                  </a:cubicBezTo>
                  <a:cubicBezTo>
                    <a:pt x="258" y="9"/>
                    <a:pt x="183" y="11"/>
                    <a:pt x="121" y="47"/>
                  </a:cubicBezTo>
                  <a:cubicBezTo>
                    <a:pt x="33" y="101"/>
                    <a:pt x="1" y="229"/>
                    <a:pt x="52" y="319"/>
                  </a:cubicBezTo>
                  <a:cubicBezTo>
                    <a:pt x="215" y="455"/>
                    <a:pt x="427" y="528"/>
                    <a:pt x="638" y="528"/>
                  </a:cubicBezTo>
                  <a:cubicBezTo>
                    <a:pt x="727" y="528"/>
                    <a:pt x="816" y="515"/>
                    <a:pt x="901" y="489"/>
                  </a:cubicBezTo>
                  <a:cubicBezTo>
                    <a:pt x="950" y="474"/>
                    <a:pt x="999" y="452"/>
                    <a:pt x="1033" y="418"/>
                  </a:cubicBezTo>
                  <a:cubicBezTo>
                    <a:pt x="1098" y="351"/>
                    <a:pt x="1108" y="253"/>
                    <a:pt x="1108" y="161"/>
                  </a:cubicBezTo>
                  <a:cubicBezTo>
                    <a:pt x="1108" y="131"/>
                    <a:pt x="1108" y="99"/>
                    <a:pt x="1093" y="71"/>
                  </a:cubicBezTo>
                  <a:cubicBezTo>
                    <a:pt x="1061" y="7"/>
                    <a:pt x="976" y="0"/>
                    <a:pt x="9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51"/>
            <p:cNvSpPr/>
            <p:nvPr/>
          </p:nvSpPr>
          <p:spPr>
            <a:xfrm>
              <a:off x="2825418" y="3134427"/>
              <a:ext cx="33217" cy="16538"/>
            </a:xfrm>
            <a:custGeom>
              <a:rect b="b" l="l" r="r" t="t"/>
              <a:pathLst>
                <a:path extrusionOk="0" h="582" w="1169">
                  <a:moveTo>
                    <a:pt x="945" y="54"/>
                  </a:moveTo>
                  <a:cubicBezTo>
                    <a:pt x="1033" y="54"/>
                    <a:pt x="1083" y="71"/>
                    <a:pt x="1102" y="108"/>
                  </a:cubicBezTo>
                  <a:cubicBezTo>
                    <a:pt x="1115" y="129"/>
                    <a:pt x="1115" y="157"/>
                    <a:pt x="1115" y="187"/>
                  </a:cubicBezTo>
                  <a:cubicBezTo>
                    <a:pt x="1112" y="277"/>
                    <a:pt x="1104" y="367"/>
                    <a:pt x="1046" y="425"/>
                  </a:cubicBezTo>
                  <a:cubicBezTo>
                    <a:pt x="1014" y="459"/>
                    <a:pt x="965" y="476"/>
                    <a:pt x="926" y="489"/>
                  </a:cubicBezTo>
                  <a:cubicBezTo>
                    <a:pt x="845" y="515"/>
                    <a:pt x="757" y="527"/>
                    <a:pt x="669" y="527"/>
                  </a:cubicBezTo>
                  <a:cubicBezTo>
                    <a:pt x="463" y="527"/>
                    <a:pt x="258" y="455"/>
                    <a:pt x="106" y="328"/>
                  </a:cubicBezTo>
                  <a:cubicBezTo>
                    <a:pt x="63" y="251"/>
                    <a:pt x="93" y="142"/>
                    <a:pt x="168" y="97"/>
                  </a:cubicBezTo>
                  <a:cubicBezTo>
                    <a:pt x="223" y="63"/>
                    <a:pt x="298" y="60"/>
                    <a:pt x="363" y="60"/>
                  </a:cubicBezTo>
                  <a:lnTo>
                    <a:pt x="945" y="54"/>
                  </a:lnTo>
                  <a:close/>
                  <a:moveTo>
                    <a:pt x="945" y="0"/>
                  </a:moveTo>
                  <a:lnTo>
                    <a:pt x="363" y="7"/>
                  </a:lnTo>
                  <a:cubicBezTo>
                    <a:pt x="294" y="7"/>
                    <a:pt x="208" y="9"/>
                    <a:pt x="140" y="50"/>
                  </a:cubicBezTo>
                  <a:cubicBezTo>
                    <a:pt x="39" y="112"/>
                    <a:pt x="1" y="258"/>
                    <a:pt x="61" y="360"/>
                  </a:cubicBezTo>
                  <a:lnTo>
                    <a:pt x="67" y="367"/>
                  </a:lnTo>
                  <a:cubicBezTo>
                    <a:pt x="230" y="504"/>
                    <a:pt x="450" y="581"/>
                    <a:pt x="669" y="581"/>
                  </a:cubicBezTo>
                  <a:cubicBezTo>
                    <a:pt x="763" y="581"/>
                    <a:pt x="855" y="568"/>
                    <a:pt x="941" y="540"/>
                  </a:cubicBezTo>
                  <a:cubicBezTo>
                    <a:pt x="986" y="525"/>
                    <a:pt x="1044" y="504"/>
                    <a:pt x="1085" y="461"/>
                  </a:cubicBezTo>
                  <a:cubicBezTo>
                    <a:pt x="1155" y="390"/>
                    <a:pt x="1166" y="288"/>
                    <a:pt x="1168" y="187"/>
                  </a:cubicBezTo>
                  <a:cubicBezTo>
                    <a:pt x="1168" y="150"/>
                    <a:pt x="1166" y="116"/>
                    <a:pt x="1151" y="84"/>
                  </a:cubicBezTo>
                  <a:cubicBezTo>
                    <a:pt x="1110" y="9"/>
                    <a:pt x="1014" y="0"/>
                    <a:pt x="9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51"/>
            <p:cNvSpPr/>
            <p:nvPr/>
          </p:nvSpPr>
          <p:spPr>
            <a:xfrm>
              <a:off x="3044031" y="3132409"/>
              <a:ext cx="37820" cy="18100"/>
            </a:xfrm>
            <a:custGeom>
              <a:rect b="b" l="l" r="r" t="t"/>
              <a:pathLst>
                <a:path extrusionOk="0" h="637" w="1331">
                  <a:moveTo>
                    <a:pt x="317" y="1"/>
                  </a:moveTo>
                  <a:cubicBezTo>
                    <a:pt x="239" y="1"/>
                    <a:pt x="165" y="19"/>
                    <a:pt x="109" y="76"/>
                  </a:cubicBezTo>
                  <a:cubicBezTo>
                    <a:pt x="77" y="110"/>
                    <a:pt x="56" y="155"/>
                    <a:pt x="41" y="200"/>
                  </a:cubicBezTo>
                  <a:cubicBezTo>
                    <a:pt x="5" y="307"/>
                    <a:pt x="0" y="433"/>
                    <a:pt x="62" y="528"/>
                  </a:cubicBezTo>
                  <a:cubicBezTo>
                    <a:pt x="103" y="594"/>
                    <a:pt x="182" y="637"/>
                    <a:pt x="258" y="637"/>
                  </a:cubicBezTo>
                  <a:cubicBezTo>
                    <a:pt x="293" y="637"/>
                    <a:pt x="327" y="627"/>
                    <a:pt x="356" y="607"/>
                  </a:cubicBezTo>
                  <a:cubicBezTo>
                    <a:pt x="371" y="560"/>
                    <a:pt x="388" y="515"/>
                    <a:pt x="403" y="468"/>
                  </a:cubicBezTo>
                  <a:cubicBezTo>
                    <a:pt x="421" y="402"/>
                    <a:pt x="487" y="353"/>
                    <a:pt x="554" y="353"/>
                  </a:cubicBezTo>
                  <a:cubicBezTo>
                    <a:pt x="559" y="353"/>
                    <a:pt x="565" y="354"/>
                    <a:pt x="570" y="354"/>
                  </a:cubicBezTo>
                  <a:cubicBezTo>
                    <a:pt x="679" y="365"/>
                    <a:pt x="744" y="478"/>
                    <a:pt x="827" y="549"/>
                  </a:cubicBezTo>
                  <a:cubicBezTo>
                    <a:pt x="892" y="602"/>
                    <a:pt x="975" y="630"/>
                    <a:pt x="1059" y="630"/>
                  </a:cubicBezTo>
                  <a:cubicBezTo>
                    <a:pt x="1100" y="630"/>
                    <a:pt x="1142" y="623"/>
                    <a:pt x="1181" y="609"/>
                  </a:cubicBezTo>
                  <a:cubicBezTo>
                    <a:pt x="1200" y="502"/>
                    <a:pt x="1331" y="429"/>
                    <a:pt x="1318" y="322"/>
                  </a:cubicBezTo>
                  <a:cubicBezTo>
                    <a:pt x="1305" y="232"/>
                    <a:pt x="1198" y="194"/>
                    <a:pt x="1110" y="172"/>
                  </a:cubicBezTo>
                  <a:cubicBezTo>
                    <a:pt x="913" y="125"/>
                    <a:pt x="718" y="78"/>
                    <a:pt x="521" y="31"/>
                  </a:cubicBezTo>
                  <a:cubicBezTo>
                    <a:pt x="456" y="15"/>
                    <a:pt x="385"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51"/>
            <p:cNvSpPr/>
            <p:nvPr/>
          </p:nvSpPr>
          <p:spPr>
            <a:xfrm>
              <a:off x="3043236" y="3131699"/>
              <a:ext cx="39241" cy="19550"/>
            </a:xfrm>
            <a:custGeom>
              <a:rect b="b" l="l" r="r" t="t"/>
              <a:pathLst>
                <a:path extrusionOk="0" h="688" w="1381">
                  <a:moveTo>
                    <a:pt x="343" y="54"/>
                  </a:moveTo>
                  <a:cubicBezTo>
                    <a:pt x="414" y="54"/>
                    <a:pt x="487" y="69"/>
                    <a:pt x="545" y="81"/>
                  </a:cubicBezTo>
                  <a:lnTo>
                    <a:pt x="1132" y="223"/>
                  </a:lnTo>
                  <a:cubicBezTo>
                    <a:pt x="1249" y="251"/>
                    <a:pt x="1309" y="294"/>
                    <a:pt x="1318" y="351"/>
                  </a:cubicBezTo>
                  <a:cubicBezTo>
                    <a:pt x="1324" y="401"/>
                    <a:pt x="1292" y="444"/>
                    <a:pt x="1258" y="491"/>
                  </a:cubicBezTo>
                  <a:cubicBezTo>
                    <a:pt x="1228" y="527"/>
                    <a:pt x="1198" y="568"/>
                    <a:pt x="1187" y="613"/>
                  </a:cubicBezTo>
                  <a:cubicBezTo>
                    <a:pt x="1155" y="623"/>
                    <a:pt x="1121" y="628"/>
                    <a:pt x="1087" y="628"/>
                  </a:cubicBezTo>
                  <a:cubicBezTo>
                    <a:pt x="1009" y="628"/>
                    <a:pt x="930" y="602"/>
                    <a:pt x="872" y="555"/>
                  </a:cubicBezTo>
                  <a:cubicBezTo>
                    <a:pt x="849" y="533"/>
                    <a:pt x="825" y="508"/>
                    <a:pt x="802" y="484"/>
                  </a:cubicBezTo>
                  <a:cubicBezTo>
                    <a:pt x="746" y="422"/>
                    <a:pt x="686" y="360"/>
                    <a:pt x="600" y="351"/>
                  </a:cubicBezTo>
                  <a:cubicBezTo>
                    <a:pt x="595" y="351"/>
                    <a:pt x="589" y="351"/>
                    <a:pt x="584" y="351"/>
                  </a:cubicBezTo>
                  <a:cubicBezTo>
                    <a:pt x="504" y="351"/>
                    <a:pt x="425" y="408"/>
                    <a:pt x="403" y="491"/>
                  </a:cubicBezTo>
                  <a:lnTo>
                    <a:pt x="362" y="613"/>
                  </a:lnTo>
                  <a:cubicBezTo>
                    <a:pt x="339" y="628"/>
                    <a:pt x="313" y="634"/>
                    <a:pt x="285" y="634"/>
                  </a:cubicBezTo>
                  <a:cubicBezTo>
                    <a:pt x="217" y="634"/>
                    <a:pt x="148" y="596"/>
                    <a:pt x="112" y="540"/>
                  </a:cubicBezTo>
                  <a:cubicBezTo>
                    <a:pt x="63" y="461"/>
                    <a:pt x="56" y="349"/>
                    <a:pt x="95" y="234"/>
                  </a:cubicBezTo>
                  <a:cubicBezTo>
                    <a:pt x="112" y="182"/>
                    <a:pt x="131" y="146"/>
                    <a:pt x="157" y="118"/>
                  </a:cubicBezTo>
                  <a:cubicBezTo>
                    <a:pt x="200" y="75"/>
                    <a:pt x="262" y="54"/>
                    <a:pt x="343" y="54"/>
                  </a:cubicBezTo>
                  <a:close/>
                  <a:moveTo>
                    <a:pt x="343" y="0"/>
                  </a:moveTo>
                  <a:cubicBezTo>
                    <a:pt x="247" y="0"/>
                    <a:pt x="174" y="26"/>
                    <a:pt x="118" y="81"/>
                  </a:cubicBezTo>
                  <a:cubicBezTo>
                    <a:pt x="88" y="114"/>
                    <a:pt x="63" y="156"/>
                    <a:pt x="43" y="216"/>
                  </a:cubicBezTo>
                  <a:cubicBezTo>
                    <a:pt x="0" y="347"/>
                    <a:pt x="9" y="476"/>
                    <a:pt x="67" y="568"/>
                  </a:cubicBezTo>
                  <a:cubicBezTo>
                    <a:pt x="112" y="641"/>
                    <a:pt x="200" y="688"/>
                    <a:pt x="285" y="688"/>
                  </a:cubicBezTo>
                  <a:cubicBezTo>
                    <a:pt x="326" y="688"/>
                    <a:pt x="367" y="677"/>
                    <a:pt x="399" y="653"/>
                  </a:cubicBezTo>
                  <a:lnTo>
                    <a:pt x="407" y="647"/>
                  </a:lnTo>
                  <a:lnTo>
                    <a:pt x="455" y="508"/>
                  </a:lnTo>
                  <a:lnTo>
                    <a:pt x="457" y="501"/>
                  </a:lnTo>
                  <a:cubicBezTo>
                    <a:pt x="471" y="446"/>
                    <a:pt x="528" y="405"/>
                    <a:pt x="587" y="405"/>
                  </a:cubicBezTo>
                  <a:cubicBezTo>
                    <a:pt x="590" y="405"/>
                    <a:pt x="593" y="405"/>
                    <a:pt x="596" y="405"/>
                  </a:cubicBezTo>
                  <a:cubicBezTo>
                    <a:pt x="662" y="411"/>
                    <a:pt x="710" y="465"/>
                    <a:pt x="763" y="521"/>
                  </a:cubicBezTo>
                  <a:cubicBezTo>
                    <a:pt x="787" y="546"/>
                    <a:pt x="812" y="572"/>
                    <a:pt x="838" y="596"/>
                  </a:cubicBezTo>
                  <a:cubicBezTo>
                    <a:pt x="906" y="651"/>
                    <a:pt x="997" y="681"/>
                    <a:pt x="1087" y="681"/>
                  </a:cubicBezTo>
                  <a:cubicBezTo>
                    <a:pt x="1132" y="681"/>
                    <a:pt x="1177" y="674"/>
                    <a:pt x="1219" y="658"/>
                  </a:cubicBezTo>
                  <a:lnTo>
                    <a:pt x="1232" y="653"/>
                  </a:lnTo>
                  <a:lnTo>
                    <a:pt x="1234" y="638"/>
                  </a:lnTo>
                  <a:cubicBezTo>
                    <a:pt x="1243" y="598"/>
                    <a:pt x="1271" y="561"/>
                    <a:pt x="1299" y="523"/>
                  </a:cubicBezTo>
                  <a:cubicBezTo>
                    <a:pt x="1339" y="469"/>
                    <a:pt x="1380" y="414"/>
                    <a:pt x="1372" y="343"/>
                  </a:cubicBezTo>
                  <a:cubicBezTo>
                    <a:pt x="1354" y="221"/>
                    <a:pt x="1196" y="182"/>
                    <a:pt x="1144" y="169"/>
                  </a:cubicBezTo>
                  <a:lnTo>
                    <a:pt x="555" y="30"/>
                  </a:lnTo>
                  <a:cubicBezTo>
                    <a:pt x="497" y="15"/>
                    <a:pt x="418" y="0"/>
                    <a:pt x="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51"/>
            <p:cNvSpPr/>
            <p:nvPr/>
          </p:nvSpPr>
          <p:spPr>
            <a:xfrm>
              <a:off x="2934923" y="1128315"/>
              <a:ext cx="1187974" cy="957017"/>
            </a:xfrm>
            <a:custGeom>
              <a:rect b="b" l="l" r="r" t="t"/>
              <a:pathLst>
                <a:path extrusionOk="0" h="33680" w="41808">
                  <a:moveTo>
                    <a:pt x="28316" y="0"/>
                  </a:moveTo>
                  <a:cubicBezTo>
                    <a:pt x="28120" y="0"/>
                    <a:pt x="27924" y="5"/>
                    <a:pt x="27729" y="11"/>
                  </a:cubicBezTo>
                  <a:cubicBezTo>
                    <a:pt x="26561" y="47"/>
                    <a:pt x="25398" y="133"/>
                    <a:pt x="24239" y="270"/>
                  </a:cubicBezTo>
                  <a:cubicBezTo>
                    <a:pt x="24095" y="287"/>
                    <a:pt x="23917" y="339"/>
                    <a:pt x="23907" y="482"/>
                  </a:cubicBezTo>
                  <a:cubicBezTo>
                    <a:pt x="23900" y="557"/>
                    <a:pt x="23947" y="624"/>
                    <a:pt x="23975" y="694"/>
                  </a:cubicBezTo>
                  <a:cubicBezTo>
                    <a:pt x="24061" y="898"/>
                    <a:pt x="23982" y="1159"/>
                    <a:pt x="23795" y="1279"/>
                  </a:cubicBezTo>
                  <a:cubicBezTo>
                    <a:pt x="23650" y="1254"/>
                    <a:pt x="23504" y="1228"/>
                    <a:pt x="23358" y="1202"/>
                  </a:cubicBezTo>
                  <a:cubicBezTo>
                    <a:pt x="23504" y="906"/>
                    <a:pt x="23146" y="583"/>
                    <a:pt x="22816" y="579"/>
                  </a:cubicBezTo>
                  <a:cubicBezTo>
                    <a:pt x="22814" y="579"/>
                    <a:pt x="22812" y="579"/>
                    <a:pt x="22810" y="579"/>
                  </a:cubicBezTo>
                  <a:cubicBezTo>
                    <a:pt x="22485" y="579"/>
                    <a:pt x="22184" y="753"/>
                    <a:pt x="21863" y="810"/>
                  </a:cubicBezTo>
                  <a:cubicBezTo>
                    <a:pt x="21776" y="825"/>
                    <a:pt x="21687" y="831"/>
                    <a:pt x="21597" y="831"/>
                  </a:cubicBezTo>
                  <a:cubicBezTo>
                    <a:pt x="21274" y="831"/>
                    <a:pt x="20938" y="754"/>
                    <a:pt x="20630" y="754"/>
                  </a:cubicBezTo>
                  <a:cubicBezTo>
                    <a:pt x="20400" y="754"/>
                    <a:pt x="20186" y="797"/>
                    <a:pt x="20003" y="947"/>
                  </a:cubicBezTo>
                  <a:cubicBezTo>
                    <a:pt x="19412" y="977"/>
                    <a:pt x="18818" y="1005"/>
                    <a:pt x="18227" y="1033"/>
                  </a:cubicBezTo>
                  <a:cubicBezTo>
                    <a:pt x="18133" y="1232"/>
                    <a:pt x="18422" y="1382"/>
                    <a:pt x="18638" y="1425"/>
                  </a:cubicBezTo>
                  <a:cubicBezTo>
                    <a:pt x="18853" y="1468"/>
                    <a:pt x="19123" y="1678"/>
                    <a:pt x="18981" y="1845"/>
                  </a:cubicBezTo>
                  <a:cubicBezTo>
                    <a:pt x="18940" y="1894"/>
                    <a:pt x="18878" y="1913"/>
                    <a:pt x="18816" y="1922"/>
                  </a:cubicBezTo>
                  <a:cubicBezTo>
                    <a:pt x="18793" y="1925"/>
                    <a:pt x="18770" y="1926"/>
                    <a:pt x="18747" y="1926"/>
                  </a:cubicBezTo>
                  <a:cubicBezTo>
                    <a:pt x="18576" y="1926"/>
                    <a:pt x="18406" y="1860"/>
                    <a:pt x="18233" y="1860"/>
                  </a:cubicBezTo>
                  <a:cubicBezTo>
                    <a:pt x="18228" y="1860"/>
                    <a:pt x="18223" y="1860"/>
                    <a:pt x="18218" y="1860"/>
                  </a:cubicBezTo>
                  <a:cubicBezTo>
                    <a:pt x="18017" y="1862"/>
                    <a:pt x="17790" y="2048"/>
                    <a:pt x="17874" y="2231"/>
                  </a:cubicBezTo>
                  <a:cubicBezTo>
                    <a:pt x="17919" y="2327"/>
                    <a:pt x="18028" y="2372"/>
                    <a:pt x="18128" y="2408"/>
                  </a:cubicBezTo>
                  <a:cubicBezTo>
                    <a:pt x="18596" y="2584"/>
                    <a:pt x="19045" y="2805"/>
                    <a:pt x="19470" y="3068"/>
                  </a:cubicBezTo>
                  <a:cubicBezTo>
                    <a:pt x="19710" y="3218"/>
                    <a:pt x="19960" y="3550"/>
                    <a:pt x="19750" y="3739"/>
                  </a:cubicBezTo>
                  <a:cubicBezTo>
                    <a:pt x="19341" y="3634"/>
                    <a:pt x="18958" y="3430"/>
                    <a:pt x="18641" y="3150"/>
                  </a:cubicBezTo>
                  <a:cubicBezTo>
                    <a:pt x="18548" y="3068"/>
                    <a:pt x="18458" y="2980"/>
                    <a:pt x="18347" y="2931"/>
                  </a:cubicBezTo>
                  <a:cubicBezTo>
                    <a:pt x="18218" y="2873"/>
                    <a:pt x="18075" y="2875"/>
                    <a:pt x="17938" y="2854"/>
                  </a:cubicBezTo>
                  <a:cubicBezTo>
                    <a:pt x="17428" y="2779"/>
                    <a:pt x="17019" y="2413"/>
                    <a:pt x="16571" y="2158"/>
                  </a:cubicBezTo>
                  <a:cubicBezTo>
                    <a:pt x="16322" y="2016"/>
                    <a:pt x="16020" y="1915"/>
                    <a:pt x="15737" y="1915"/>
                  </a:cubicBezTo>
                  <a:cubicBezTo>
                    <a:pt x="15511" y="1915"/>
                    <a:pt x="15298" y="1980"/>
                    <a:pt x="15135" y="2141"/>
                  </a:cubicBezTo>
                  <a:cubicBezTo>
                    <a:pt x="15395" y="2365"/>
                    <a:pt x="15654" y="2593"/>
                    <a:pt x="15911" y="2820"/>
                  </a:cubicBezTo>
                  <a:cubicBezTo>
                    <a:pt x="16016" y="2912"/>
                    <a:pt x="16132" y="3043"/>
                    <a:pt x="16080" y="3171"/>
                  </a:cubicBezTo>
                  <a:cubicBezTo>
                    <a:pt x="15960" y="3219"/>
                    <a:pt x="15834" y="3241"/>
                    <a:pt x="15706" y="3241"/>
                  </a:cubicBezTo>
                  <a:cubicBezTo>
                    <a:pt x="15465" y="3241"/>
                    <a:pt x="15219" y="3165"/>
                    <a:pt x="15007" y="3049"/>
                  </a:cubicBezTo>
                  <a:cubicBezTo>
                    <a:pt x="14679" y="2871"/>
                    <a:pt x="14409" y="2608"/>
                    <a:pt x="14124" y="2368"/>
                  </a:cubicBezTo>
                  <a:cubicBezTo>
                    <a:pt x="14071" y="2323"/>
                    <a:pt x="14008" y="2274"/>
                    <a:pt x="13940" y="2274"/>
                  </a:cubicBezTo>
                  <a:cubicBezTo>
                    <a:pt x="13934" y="2274"/>
                    <a:pt x="13927" y="2275"/>
                    <a:pt x="13921" y="2276"/>
                  </a:cubicBezTo>
                  <a:cubicBezTo>
                    <a:pt x="13786" y="2295"/>
                    <a:pt x="13756" y="2473"/>
                    <a:pt x="13758" y="2608"/>
                  </a:cubicBezTo>
                  <a:cubicBezTo>
                    <a:pt x="13764" y="2820"/>
                    <a:pt x="13769" y="3030"/>
                    <a:pt x="13773" y="3240"/>
                  </a:cubicBezTo>
                  <a:cubicBezTo>
                    <a:pt x="13779" y="3486"/>
                    <a:pt x="13775" y="3756"/>
                    <a:pt x="13608" y="3936"/>
                  </a:cubicBezTo>
                  <a:cubicBezTo>
                    <a:pt x="13541" y="4007"/>
                    <a:pt x="13439" y="4042"/>
                    <a:pt x="13340" y="4042"/>
                  </a:cubicBezTo>
                  <a:cubicBezTo>
                    <a:pt x="13191" y="4042"/>
                    <a:pt x="13049" y="3964"/>
                    <a:pt x="13040" y="3818"/>
                  </a:cubicBezTo>
                  <a:cubicBezTo>
                    <a:pt x="13036" y="3737"/>
                    <a:pt x="13072" y="3660"/>
                    <a:pt x="13106" y="3585"/>
                  </a:cubicBezTo>
                  <a:cubicBezTo>
                    <a:pt x="13291" y="3175"/>
                    <a:pt x="13349" y="2590"/>
                    <a:pt x="12957" y="2372"/>
                  </a:cubicBezTo>
                  <a:cubicBezTo>
                    <a:pt x="12856" y="2316"/>
                    <a:pt x="12745" y="2297"/>
                    <a:pt x="12631" y="2297"/>
                  </a:cubicBezTo>
                  <a:cubicBezTo>
                    <a:pt x="12499" y="2297"/>
                    <a:pt x="12362" y="2323"/>
                    <a:pt x="12232" y="2350"/>
                  </a:cubicBezTo>
                  <a:cubicBezTo>
                    <a:pt x="11407" y="2524"/>
                    <a:pt x="10585" y="2700"/>
                    <a:pt x="9762" y="2873"/>
                  </a:cubicBezTo>
                  <a:cubicBezTo>
                    <a:pt x="9983" y="3064"/>
                    <a:pt x="10116" y="3353"/>
                    <a:pt x="10111" y="3645"/>
                  </a:cubicBezTo>
                  <a:cubicBezTo>
                    <a:pt x="9835" y="3597"/>
                    <a:pt x="9644" y="3345"/>
                    <a:pt x="9398" y="3212"/>
                  </a:cubicBezTo>
                  <a:cubicBezTo>
                    <a:pt x="9249" y="3132"/>
                    <a:pt x="9090" y="3100"/>
                    <a:pt x="8927" y="3100"/>
                  </a:cubicBezTo>
                  <a:cubicBezTo>
                    <a:pt x="8567" y="3100"/>
                    <a:pt x="8187" y="3258"/>
                    <a:pt x="7851" y="3417"/>
                  </a:cubicBezTo>
                  <a:cubicBezTo>
                    <a:pt x="8087" y="3632"/>
                    <a:pt x="8245" y="3932"/>
                    <a:pt x="8290" y="4249"/>
                  </a:cubicBezTo>
                  <a:cubicBezTo>
                    <a:pt x="8320" y="4472"/>
                    <a:pt x="8213" y="4771"/>
                    <a:pt x="8006" y="4771"/>
                  </a:cubicBezTo>
                  <a:cubicBezTo>
                    <a:pt x="7992" y="4771"/>
                    <a:pt x="7977" y="4770"/>
                    <a:pt x="7962" y="4767"/>
                  </a:cubicBezTo>
                  <a:cubicBezTo>
                    <a:pt x="7855" y="4748"/>
                    <a:pt x="7780" y="4656"/>
                    <a:pt x="7701" y="4583"/>
                  </a:cubicBezTo>
                  <a:cubicBezTo>
                    <a:pt x="7516" y="4418"/>
                    <a:pt x="7267" y="4348"/>
                    <a:pt x="7016" y="4348"/>
                  </a:cubicBezTo>
                  <a:cubicBezTo>
                    <a:pt x="6924" y="4348"/>
                    <a:pt x="6832" y="4357"/>
                    <a:pt x="6743" y="4375"/>
                  </a:cubicBezTo>
                  <a:cubicBezTo>
                    <a:pt x="6411" y="4439"/>
                    <a:pt x="6109" y="4604"/>
                    <a:pt x="5813" y="4767"/>
                  </a:cubicBezTo>
                  <a:cubicBezTo>
                    <a:pt x="5539" y="4917"/>
                    <a:pt x="5265" y="5067"/>
                    <a:pt x="4991" y="5217"/>
                  </a:cubicBezTo>
                  <a:cubicBezTo>
                    <a:pt x="4881" y="5277"/>
                    <a:pt x="4770" y="5337"/>
                    <a:pt x="4669" y="5414"/>
                  </a:cubicBezTo>
                  <a:cubicBezTo>
                    <a:pt x="4599" y="5468"/>
                    <a:pt x="4532" y="5532"/>
                    <a:pt x="4464" y="5590"/>
                  </a:cubicBezTo>
                  <a:cubicBezTo>
                    <a:pt x="4249" y="5772"/>
                    <a:pt x="4003" y="5918"/>
                    <a:pt x="3740" y="6014"/>
                  </a:cubicBezTo>
                  <a:cubicBezTo>
                    <a:pt x="3780" y="6106"/>
                    <a:pt x="3821" y="6196"/>
                    <a:pt x="3860" y="6288"/>
                  </a:cubicBezTo>
                  <a:cubicBezTo>
                    <a:pt x="4275" y="6293"/>
                    <a:pt x="4691" y="6297"/>
                    <a:pt x="5106" y="6303"/>
                  </a:cubicBezTo>
                  <a:cubicBezTo>
                    <a:pt x="5233" y="6303"/>
                    <a:pt x="5372" y="6310"/>
                    <a:pt x="5469" y="6393"/>
                  </a:cubicBezTo>
                  <a:cubicBezTo>
                    <a:pt x="5633" y="6539"/>
                    <a:pt x="5563" y="6815"/>
                    <a:pt x="5434" y="6993"/>
                  </a:cubicBezTo>
                  <a:cubicBezTo>
                    <a:pt x="5306" y="7171"/>
                    <a:pt x="5126" y="7332"/>
                    <a:pt x="5096" y="7550"/>
                  </a:cubicBezTo>
                  <a:cubicBezTo>
                    <a:pt x="5074" y="7698"/>
                    <a:pt x="5121" y="7867"/>
                    <a:pt x="5029" y="7983"/>
                  </a:cubicBezTo>
                  <a:cubicBezTo>
                    <a:pt x="4964" y="8064"/>
                    <a:pt x="4856" y="8084"/>
                    <a:pt x="4748" y="8084"/>
                  </a:cubicBezTo>
                  <a:cubicBezTo>
                    <a:pt x="4714" y="8084"/>
                    <a:pt x="4680" y="8082"/>
                    <a:pt x="4648" y="8079"/>
                  </a:cubicBezTo>
                  <a:cubicBezTo>
                    <a:pt x="4279" y="8050"/>
                    <a:pt x="3901" y="8003"/>
                    <a:pt x="3531" y="8003"/>
                  </a:cubicBezTo>
                  <a:cubicBezTo>
                    <a:pt x="3177" y="8003"/>
                    <a:pt x="2831" y="8046"/>
                    <a:pt x="2508" y="8189"/>
                  </a:cubicBezTo>
                  <a:cubicBezTo>
                    <a:pt x="2116" y="8362"/>
                    <a:pt x="1790" y="8673"/>
                    <a:pt x="1381" y="8801"/>
                  </a:cubicBezTo>
                  <a:cubicBezTo>
                    <a:pt x="1098" y="8891"/>
                    <a:pt x="791" y="8891"/>
                    <a:pt x="517" y="9003"/>
                  </a:cubicBezTo>
                  <a:cubicBezTo>
                    <a:pt x="243" y="9114"/>
                    <a:pt x="1" y="9406"/>
                    <a:pt x="95" y="9686"/>
                  </a:cubicBezTo>
                  <a:cubicBezTo>
                    <a:pt x="740" y="9688"/>
                    <a:pt x="1342" y="9980"/>
                    <a:pt x="1933" y="10237"/>
                  </a:cubicBezTo>
                  <a:cubicBezTo>
                    <a:pt x="2217" y="10358"/>
                    <a:pt x="2533" y="10472"/>
                    <a:pt x="2833" y="10472"/>
                  </a:cubicBezTo>
                  <a:cubicBezTo>
                    <a:pt x="2989" y="10472"/>
                    <a:pt x="3141" y="10442"/>
                    <a:pt x="3281" y="10365"/>
                  </a:cubicBezTo>
                  <a:cubicBezTo>
                    <a:pt x="3422" y="10288"/>
                    <a:pt x="3542" y="10168"/>
                    <a:pt x="3699" y="10121"/>
                  </a:cubicBezTo>
                  <a:cubicBezTo>
                    <a:pt x="3747" y="10107"/>
                    <a:pt x="3795" y="10100"/>
                    <a:pt x="3843" y="10100"/>
                  </a:cubicBezTo>
                  <a:cubicBezTo>
                    <a:pt x="4143" y="10100"/>
                    <a:pt x="4417" y="10370"/>
                    <a:pt x="4622" y="10616"/>
                  </a:cubicBezTo>
                  <a:cubicBezTo>
                    <a:pt x="4688" y="10682"/>
                    <a:pt x="4566" y="10748"/>
                    <a:pt x="4466" y="10748"/>
                  </a:cubicBezTo>
                  <a:cubicBezTo>
                    <a:pt x="4452" y="10748"/>
                    <a:pt x="4439" y="10747"/>
                    <a:pt x="4427" y="10745"/>
                  </a:cubicBezTo>
                  <a:lnTo>
                    <a:pt x="4427" y="10745"/>
                  </a:lnTo>
                  <a:cubicBezTo>
                    <a:pt x="4524" y="10777"/>
                    <a:pt x="4594" y="10873"/>
                    <a:pt x="4592" y="10976"/>
                  </a:cubicBezTo>
                  <a:cubicBezTo>
                    <a:pt x="4524" y="11075"/>
                    <a:pt x="4408" y="11114"/>
                    <a:pt x="4285" y="11114"/>
                  </a:cubicBezTo>
                  <a:cubicBezTo>
                    <a:pt x="4199" y="11114"/>
                    <a:pt x="4111" y="11095"/>
                    <a:pt x="4033" y="11064"/>
                  </a:cubicBezTo>
                  <a:cubicBezTo>
                    <a:pt x="3845" y="10989"/>
                    <a:pt x="3673" y="10860"/>
                    <a:pt x="3472" y="10826"/>
                  </a:cubicBezTo>
                  <a:cubicBezTo>
                    <a:pt x="3437" y="10821"/>
                    <a:pt x="3402" y="10818"/>
                    <a:pt x="3367" y="10818"/>
                  </a:cubicBezTo>
                  <a:cubicBezTo>
                    <a:pt x="3015" y="10818"/>
                    <a:pt x="2686" y="11081"/>
                    <a:pt x="2325" y="11100"/>
                  </a:cubicBezTo>
                  <a:cubicBezTo>
                    <a:pt x="2311" y="11101"/>
                    <a:pt x="2296" y="11101"/>
                    <a:pt x="2282" y="11101"/>
                  </a:cubicBezTo>
                  <a:cubicBezTo>
                    <a:pt x="2089" y="11101"/>
                    <a:pt x="1900" y="11040"/>
                    <a:pt x="1708" y="11036"/>
                  </a:cubicBezTo>
                  <a:cubicBezTo>
                    <a:pt x="1704" y="11036"/>
                    <a:pt x="1699" y="11036"/>
                    <a:pt x="1695" y="11036"/>
                  </a:cubicBezTo>
                  <a:cubicBezTo>
                    <a:pt x="1490" y="11036"/>
                    <a:pt x="1260" y="11130"/>
                    <a:pt x="1211" y="11327"/>
                  </a:cubicBezTo>
                  <a:cubicBezTo>
                    <a:pt x="1689" y="11353"/>
                    <a:pt x="2133" y="11580"/>
                    <a:pt x="2610" y="11606"/>
                  </a:cubicBezTo>
                  <a:cubicBezTo>
                    <a:pt x="2623" y="11737"/>
                    <a:pt x="2615" y="11872"/>
                    <a:pt x="2587" y="12000"/>
                  </a:cubicBezTo>
                  <a:cubicBezTo>
                    <a:pt x="2499" y="12019"/>
                    <a:pt x="2409" y="12028"/>
                    <a:pt x="2320" y="12028"/>
                  </a:cubicBezTo>
                  <a:cubicBezTo>
                    <a:pt x="2254" y="12028"/>
                    <a:pt x="2188" y="12023"/>
                    <a:pt x="2124" y="12013"/>
                  </a:cubicBezTo>
                  <a:lnTo>
                    <a:pt x="2124" y="12013"/>
                  </a:lnTo>
                  <a:cubicBezTo>
                    <a:pt x="2066" y="12208"/>
                    <a:pt x="2293" y="12358"/>
                    <a:pt x="2482" y="12435"/>
                  </a:cubicBezTo>
                  <a:cubicBezTo>
                    <a:pt x="2784" y="12557"/>
                    <a:pt x="3086" y="12679"/>
                    <a:pt x="3386" y="12801"/>
                  </a:cubicBezTo>
                  <a:cubicBezTo>
                    <a:pt x="3654" y="12911"/>
                    <a:pt x="3928" y="13020"/>
                    <a:pt x="4217" y="13035"/>
                  </a:cubicBezTo>
                  <a:cubicBezTo>
                    <a:pt x="4202" y="12808"/>
                    <a:pt x="4211" y="12579"/>
                    <a:pt x="4243" y="12352"/>
                  </a:cubicBezTo>
                  <a:lnTo>
                    <a:pt x="4609" y="12352"/>
                  </a:lnTo>
                  <a:cubicBezTo>
                    <a:pt x="4667" y="12506"/>
                    <a:pt x="4734" y="12671"/>
                    <a:pt x="4866" y="12767"/>
                  </a:cubicBezTo>
                  <a:cubicBezTo>
                    <a:pt x="4924" y="12810"/>
                    <a:pt x="5000" y="12833"/>
                    <a:pt x="5073" y="12833"/>
                  </a:cubicBezTo>
                  <a:cubicBezTo>
                    <a:pt x="5167" y="12833"/>
                    <a:pt x="5257" y="12795"/>
                    <a:pt x="5299" y="12711"/>
                  </a:cubicBezTo>
                  <a:cubicBezTo>
                    <a:pt x="5340" y="12630"/>
                    <a:pt x="5329" y="12527"/>
                    <a:pt x="5383" y="12452"/>
                  </a:cubicBezTo>
                  <a:cubicBezTo>
                    <a:pt x="5425" y="12393"/>
                    <a:pt x="5493" y="12371"/>
                    <a:pt x="5566" y="12371"/>
                  </a:cubicBezTo>
                  <a:cubicBezTo>
                    <a:pt x="5634" y="12371"/>
                    <a:pt x="5707" y="12390"/>
                    <a:pt x="5768" y="12418"/>
                  </a:cubicBezTo>
                  <a:cubicBezTo>
                    <a:pt x="5875" y="12467"/>
                    <a:pt x="5989" y="12534"/>
                    <a:pt x="6103" y="12534"/>
                  </a:cubicBezTo>
                  <a:cubicBezTo>
                    <a:pt x="6123" y="12534"/>
                    <a:pt x="6144" y="12532"/>
                    <a:pt x="6165" y="12527"/>
                  </a:cubicBezTo>
                  <a:cubicBezTo>
                    <a:pt x="6311" y="12493"/>
                    <a:pt x="6398" y="12311"/>
                    <a:pt x="6334" y="12178"/>
                  </a:cubicBezTo>
                  <a:cubicBezTo>
                    <a:pt x="6337" y="12178"/>
                    <a:pt x="6340" y="12178"/>
                    <a:pt x="6344" y="12178"/>
                  </a:cubicBezTo>
                  <a:cubicBezTo>
                    <a:pt x="7143" y="12178"/>
                    <a:pt x="7867" y="12714"/>
                    <a:pt x="8667" y="12737"/>
                  </a:cubicBezTo>
                  <a:cubicBezTo>
                    <a:pt x="8725" y="12739"/>
                    <a:pt x="8787" y="12739"/>
                    <a:pt x="8834" y="12769"/>
                  </a:cubicBezTo>
                  <a:cubicBezTo>
                    <a:pt x="8907" y="12816"/>
                    <a:pt x="8926" y="12911"/>
                    <a:pt x="8965" y="12988"/>
                  </a:cubicBezTo>
                  <a:cubicBezTo>
                    <a:pt x="9175" y="13414"/>
                    <a:pt x="9970" y="13303"/>
                    <a:pt x="10098" y="13761"/>
                  </a:cubicBezTo>
                  <a:cubicBezTo>
                    <a:pt x="10122" y="13841"/>
                    <a:pt x="10118" y="13924"/>
                    <a:pt x="10139" y="14003"/>
                  </a:cubicBezTo>
                  <a:cubicBezTo>
                    <a:pt x="10182" y="14160"/>
                    <a:pt x="10317" y="14271"/>
                    <a:pt x="10446" y="14372"/>
                  </a:cubicBezTo>
                  <a:cubicBezTo>
                    <a:pt x="10655" y="14537"/>
                    <a:pt x="10868" y="14702"/>
                    <a:pt x="11078" y="14867"/>
                  </a:cubicBezTo>
                  <a:cubicBezTo>
                    <a:pt x="11223" y="14983"/>
                    <a:pt x="11371" y="15098"/>
                    <a:pt x="11487" y="15244"/>
                  </a:cubicBezTo>
                  <a:cubicBezTo>
                    <a:pt x="11673" y="15484"/>
                    <a:pt x="11718" y="15857"/>
                    <a:pt x="11680" y="16157"/>
                  </a:cubicBezTo>
                  <a:cubicBezTo>
                    <a:pt x="12057" y="16257"/>
                    <a:pt x="12305" y="16696"/>
                    <a:pt x="12196" y="17071"/>
                  </a:cubicBezTo>
                  <a:cubicBezTo>
                    <a:pt x="12179" y="17127"/>
                    <a:pt x="12155" y="17187"/>
                    <a:pt x="12166" y="17245"/>
                  </a:cubicBezTo>
                  <a:cubicBezTo>
                    <a:pt x="12209" y="17455"/>
                    <a:pt x="12618" y="17408"/>
                    <a:pt x="12650" y="17620"/>
                  </a:cubicBezTo>
                  <a:cubicBezTo>
                    <a:pt x="12687" y="17860"/>
                    <a:pt x="12237" y="17815"/>
                    <a:pt x="12100" y="18016"/>
                  </a:cubicBezTo>
                  <a:cubicBezTo>
                    <a:pt x="12057" y="18078"/>
                    <a:pt x="12050" y="18162"/>
                    <a:pt x="12052" y="18239"/>
                  </a:cubicBezTo>
                  <a:cubicBezTo>
                    <a:pt x="12052" y="18511"/>
                    <a:pt x="12104" y="18783"/>
                    <a:pt x="12200" y="19038"/>
                  </a:cubicBezTo>
                  <a:cubicBezTo>
                    <a:pt x="12237" y="19135"/>
                    <a:pt x="12290" y="19237"/>
                    <a:pt x="12387" y="19265"/>
                  </a:cubicBezTo>
                  <a:cubicBezTo>
                    <a:pt x="12404" y="19270"/>
                    <a:pt x="12421" y="19272"/>
                    <a:pt x="12437" y="19272"/>
                  </a:cubicBezTo>
                  <a:cubicBezTo>
                    <a:pt x="12567" y="19272"/>
                    <a:pt x="12676" y="19135"/>
                    <a:pt x="12774" y="19034"/>
                  </a:cubicBezTo>
                  <a:cubicBezTo>
                    <a:pt x="12931" y="18876"/>
                    <a:pt x="13155" y="18789"/>
                    <a:pt x="13378" y="18789"/>
                  </a:cubicBezTo>
                  <a:cubicBezTo>
                    <a:pt x="13474" y="18789"/>
                    <a:pt x="13571" y="18805"/>
                    <a:pt x="13661" y="18839"/>
                  </a:cubicBezTo>
                  <a:cubicBezTo>
                    <a:pt x="13700" y="19128"/>
                    <a:pt x="13739" y="19417"/>
                    <a:pt x="13777" y="19707"/>
                  </a:cubicBezTo>
                  <a:lnTo>
                    <a:pt x="14857" y="20266"/>
                  </a:lnTo>
                  <a:cubicBezTo>
                    <a:pt x="15105" y="20394"/>
                    <a:pt x="15386" y="20705"/>
                    <a:pt x="15183" y="20896"/>
                  </a:cubicBezTo>
                  <a:cubicBezTo>
                    <a:pt x="14598" y="20553"/>
                    <a:pt x="13920" y="20371"/>
                    <a:pt x="13242" y="20371"/>
                  </a:cubicBezTo>
                  <a:cubicBezTo>
                    <a:pt x="13171" y="20371"/>
                    <a:pt x="13099" y="20373"/>
                    <a:pt x="13027" y="20377"/>
                  </a:cubicBezTo>
                  <a:cubicBezTo>
                    <a:pt x="13312" y="20814"/>
                    <a:pt x="13882" y="20936"/>
                    <a:pt x="14381" y="21086"/>
                  </a:cubicBezTo>
                  <a:cubicBezTo>
                    <a:pt x="14883" y="21239"/>
                    <a:pt x="15435" y="21556"/>
                    <a:pt x="15463" y="22076"/>
                  </a:cubicBezTo>
                  <a:cubicBezTo>
                    <a:pt x="15345" y="22515"/>
                    <a:pt x="15228" y="22953"/>
                    <a:pt x="15112" y="23390"/>
                  </a:cubicBezTo>
                  <a:cubicBezTo>
                    <a:pt x="15007" y="23345"/>
                    <a:pt x="14902" y="23300"/>
                    <a:pt x="14797" y="23255"/>
                  </a:cubicBezTo>
                  <a:cubicBezTo>
                    <a:pt x="14697" y="23214"/>
                    <a:pt x="14589" y="23195"/>
                    <a:pt x="14482" y="23195"/>
                  </a:cubicBezTo>
                  <a:cubicBezTo>
                    <a:pt x="14160" y="23195"/>
                    <a:pt x="13834" y="23367"/>
                    <a:pt x="13676" y="23653"/>
                  </a:cubicBezTo>
                  <a:cubicBezTo>
                    <a:pt x="13539" y="23906"/>
                    <a:pt x="13520" y="24227"/>
                    <a:pt x="13321" y="24435"/>
                  </a:cubicBezTo>
                  <a:cubicBezTo>
                    <a:pt x="13246" y="24512"/>
                    <a:pt x="13147" y="24574"/>
                    <a:pt x="13113" y="24677"/>
                  </a:cubicBezTo>
                  <a:cubicBezTo>
                    <a:pt x="13029" y="24926"/>
                    <a:pt x="13364" y="25084"/>
                    <a:pt x="13616" y="25155"/>
                  </a:cubicBezTo>
                  <a:cubicBezTo>
                    <a:pt x="13869" y="25224"/>
                    <a:pt x="14163" y="25504"/>
                    <a:pt x="13978" y="25688"/>
                  </a:cubicBezTo>
                  <a:cubicBezTo>
                    <a:pt x="13871" y="25796"/>
                    <a:pt x="13691" y="25753"/>
                    <a:pt x="13550" y="25802"/>
                  </a:cubicBezTo>
                  <a:cubicBezTo>
                    <a:pt x="13271" y="25903"/>
                    <a:pt x="13265" y="26325"/>
                    <a:pt x="13447" y="26558"/>
                  </a:cubicBezTo>
                  <a:cubicBezTo>
                    <a:pt x="13629" y="26792"/>
                    <a:pt x="13918" y="26912"/>
                    <a:pt x="14150" y="27098"/>
                  </a:cubicBezTo>
                  <a:cubicBezTo>
                    <a:pt x="14381" y="27285"/>
                    <a:pt x="14559" y="27617"/>
                    <a:pt x="14407" y="27872"/>
                  </a:cubicBezTo>
                  <a:cubicBezTo>
                    <a:pt x="14317" y="28024"/>
                    <a:pt x="14118" y="28159"/>
                    <a:pt x="14182" y="28324"/>
                  </a:cubicBezTo>
                  <a:cubicBezTo>
                    <a:pt x="14227" y="28442"/>
                    <a:pt x="14379" y="28469"/>
                    <a:pt x="14480" y="28547"/>
                  </a:cubicBezTo>
                  <a:cubicBezTo>
                    <a:pt x="14608" y="28643"/>
                    <a:pt x="14647" y="28816"/>
                    <a:pt x="14718" y="28964"/>
                  </a:cubicBezTo>
                  <a:cubicBezTo>
                    <a:pt x="14776" y="29085"/>
                    <a:pt x="14896" y="29201"/>
                    <a:pt x="15021" y="29201"/>
                  </a:cubicBezTo>
                  <a:cubicBezTo>
                    <a:pt x="15047" y="29201"/>
                    <a:pt x="15073" y="29196"/>
                    <a:pt x="15099" y="29185"/>
                  </a:cubicBezTo>
                  <a:lnTo>
                    <a:pt x="15099" y="29185"/>
                  </a:lnTo>
                  <a:cubicBezTo>
                    <a:pt x="15022" y="29346"/>
                    <a:pt x="15116" y="29545"/>
                    <a:pt x="15262" y="29643"/>
                  </a:cubicBezTo>
                  <a:cubicBezTo>
                    <a:pt x="15408" y="29742"/>
                    <a:pt x="15590" y="29768"/>
                    <a:pt x="15765" y="29789"/>
                  </a:cubicBezTo>
                  <a:cubicBezTo>
                    <a:pt x="15686" y="30179"/>
                    <a:pt x="15654" y="30616"/>
                    <a:pt x="15868" y="30953"/>
                  </a:cubicBezTo>
                  <a:cubicBezTo>
                    <a:pt x="16010" y="31173"/>
                    <a:pt x="16237" y="31321"/>
                    <a:pt x="16410" y="31518"/>
                  </a:cubicBezTo>
                  <a:cubicBezTo>
                    <a:pt x="16582" y="31715"/>
                    <a:pt x="16697" y="32011"/>
                    <a:pt x="16560" y="32234"/>
                  </a:cubicBezTo>
                  <a:cubicBezTo>
                    <a:pt x="16628" y="32190"/>
                    <a:pt x="16704" y="32171"/>
                    <a:pt x="16783" y="32171"/>
                  </a:cubicBezTo>
                  <a:cubicBezTo>
                    <a:pt x="16934" y="32171"/>
                    <a:pt x="17095" y="32240"/>
                    <a:pt x="17226" y="32326"/>
                  </a:cubicBezTo>
                  <a:cubicBezTo>
                    <a:pt x="17424" y="32457"/>
                    <a:pt x="17606" y="32630"/>
                    <a:pt x="17837" y="32684"/>
                  </a:cubicBezTo>
                  <a:cubicBezTo>
                    <a:pt x="17910" y="32700"/>
                    <a:pt x="17987" y="32704"/>
                    <a:pt x="18065" y="32704"/>
                  </a:cubicBezTo>
                  <a:cubicBezTo>
                    <a:pt x="18157" y="32704"/>
                    <a:pt x="18250" y="32698"/>
                    <a:pt x="18340" y="32698"/>
                  </a:cubicBezTo>
                  <a:cubicBezTo>
                    <a:pt x="18511" y="32698"/>
                    <a:pt x="18669" y="32720"/>
                    <a:pt x="18780" y="32844"/>
                  </a:cubicBezTo>
                  <a:cubicBezTo>
                    <a:pt x="18850" y="32924"/>
                    <a:pt x="18883" y="33035"/>
                    <a:pt x="18949" y="33119"/>
                  </a:cubicBezTo>
                  <a:cubicBezTo>
                    <a:pt x="19072" y="33276"/>
                    <a:pt x="19275" y="33315"/>
                    <a:pt x="19481" y="33315"/>
                  </a:cubicBezTo>
                  <a:cubicBezTo>
                    <a:pt x="19558" y="33315"/>
                    <a:pt x="19636" y="33310"/>
                    <a:pt x="19710" y="33303"/>
                  </a:cubicBezTo>
                  <a:cubicBezTo>
                    <a:pt x="19737" y="33493"/>
                    <a:pt x="19902" y="33656"/>
                    <a:pt x="20095" y="33680"/>
                  </a:cubicBezTo>
                  <a:cubicBezTo>
                    <a:pt x="20136" y="33571"/>
                    <a:pt x="20179" y="33459"/>
                    <a:pt x="20222" y="33350"/>
                  </a:cubicBezTo>
                  <a:cubicBezTo>
                    <a:pt x="20509" y="33305"/>
                    <a:pt x="20719" y="33035"/>
                    <a:pt x="20783" y="32752"/>
                  </a:cubicBezTo>
                  <a:cubicBezTo>
                    <a:pt x="20847" y="32467"/>
                    <a:pt x="20798" y="32174"/>
                    <a:pt x="20747" y="31887"/>
                  </a:cubicBezTo>
                  <a:lnTo>
                    <a:pt x="20747" y="31887"/>
                  </a:lnTo>
                  <a:cubicBezTo>
                    <a:pt x="20765" y="31891"/>
                    <a:pt x="20783" y="31894"/>
                    <a:pt x="20800" y="31894"/>
                  </a:cubicBezTo>
                  <a:cubicBezTo>
                    <a:pt x="20966" y="31894"/>
                    <a:pt x="21101" y="31696"/>
                    <a:pt x="21085" y="31520"/>
                  </a:cubicBezTo>
                  <a:cubicBezTo>
                    <a:pt x="21068" y="31327"/>
                    <a:pt x="20939" y="31165"/>
                    <a:pt x="20834" y="31002"/>
                  </a:cubicBezTo>
                  <a:cubicBezTo>
                    <a:pt x="20729" y="30837"/>
                    <a:pt x="20642" y="30633"/>
                    <a:pt x="20712" y="30453"/>
                  </a:cubicBezTo>
                  <a:lnTo>
                    <a:pt x="21216" y="30297"/>
                  </a:lnTo>
                  <a:cubicBezTo>
                    <a:pt x="21426" y="30231"/>
                    <a:pt x="21646" y="30158"/>
                    <a:pt x="21781" y="29986"/>
                  </a:cubicBezTo>
                  <a:cubicBezTo>
                    <a:pt x="21914" y="29813"/>
                    <a:pt x="21901" y="29513"/>
                    <a:pt x="21702" y="29423"/>
                  </a:cubicBezTo>
                  <a:cubicBezTo>
                    <a:pt x="21919" y="29412"/>
                    <a:pt x="22120" y="29260"/>
                    <a:pt x="22191" y="29056"/>
                  </a:cubicBezTo>
                  <a:lnTo>
                    <a:pt x="22191" y="29056"/>
                  </a:lnTo>
                  <a:cubicBezTo>
                    <a:pt x="22166" y="29068"/>
                    <a:pt x="22142" y="29074"/>
                    <a:pt x="22118" y="29074"/>
                  </a:cubicBezTo>
                  <a:cubicBezTo>
                    <a:pt x="21966" y="29074"/>
                    <a:pt x="21832" y="28855"/>
                    <a:pt x="21912" y="28703"/>
                  </a:cubicBezTo>
                  <a:cubicBezTo>
                    <a:pt x="21980" y="28576"/>
                    <a:pt x="22126" y="28518"/>
                    <a:pt x="22274" y="28518"/>
                  </a:cubicBezTo>
                  <a:cubicBezTo>
                    <a:pt x="22330" y="28518"/>
                    <a:pt x="22387" y="28526"/>
                    <a:pt x="22439" y="28542"/>
                  </a:cubicBezTo>
                  <a:cubicBezTo>
                    <a:pt x="22332" y="28403"/>
                    <a:pt x="22225" y="28266"/>
                    <a:pt x="22118" y="28129"/>
                  </a:cubicBezTo>
                  <a:lnTo>
                    <a:pt x="22118" y="28129"/>
                  </a:lnTo>
                  <a:cubicBezTo>
                    <a:pt x="22210" y="28154"/>
                    <a:pt x="22302" y="28180"/>
                    <a:pt x="22394" y="28206"/>
                  </a:cubicBezTo>
                  <a:cubicBezTo>
                    <a:pt x="22495" y="28032"/>
                    <a:pt x="22311" y="27833"/>
                    <a:pt x="22135" y="27737"/>
                  </a:cubicBezTo>
                  <a:cubicBezTo>
                    <a:pt x="21959" y="27638"/>
                    <a:pt x="21743" y="27518"/>
                    <a:pt x="21747" y="27319"/>
                  </a:cubicBezTo>
                  <a:cubicBezTo>
                    <a:pt x="21827" y="27274"/>
                    <a:pt x="21917" y="27253"/>
                    <a:pt x="22007" y="27253"/>
                  </a:cubicBezTo>
                  <a:cubicBezTo>
                    <a:pt x="22281" y="27253"/>
                    <a:pt x="22562" y="27443"/>
                    <a:pt x="22617" y="27717"/>
                  </a:cubicBezTo>
                  <a:cubicBezTo>
                    <a:pt x="22799" y="27497"/>
                    <a:pt x="22844" y="27169"/>
                    <a:pt x="22731" y="26905"/>
                  </a:cubicBezTo>
                  <a:lnTo>
                    <a:pt x="22731" y="26905"/>
                  </a:lnTo>
                  <a:cubicBezTo>
                    <a:pt x="22857" y="26944"/>
                    <a:pt x="22991" y="26966"/>
                    <a:pt x="23123" y="26966"/>
                  </a:cubicBezTo>
                  <a:cubicBezTo>
                    <a:pt x="23307" y="26966"/>
                    <a:pt x="23489" y="26923"/>
                    <a:pt x="23641" y="26822"/>
                  </a:cubicBezTo>
                  <a:cubicBezTo>
                    <a:pt x="23905" y="26648"/>
                    <a:pt x="24042" y="26271"/>
                    <a:pt x="23883" y="25999"/>
                  </a:cubicBezTo>
                  <a:cubicBezTo>
                    <a:pt x="23888" y="25999"/>
                    <a:pt x="23893" y="25999"/>
                    <a:pt x="23899" y="25999"/>
                  </a:cubicBezTo>
                  <a:cubicBezTo>
                    <a:pt x="24274" y="25999"/>
                    <a:pt x="24522" y="26539"/>
                    <a:pt x="24269" y="26820"/>
                  </a:cubicBezTo>
                  <a:cubicBezTo>
                    <a:pt x="24483" y="26758"/>
                    <a:pt x="24697" y="26695"/>
                    <a:pt x="24914" y="26631"/>
                  </a:cubicBezTo>
                  <a:cubicBezTo>
                    <a:pt x="25321" y="26513"/>
                    <a:pt x="25730" y="26393"/>
                    <a:pt x="26101" y="26190"/>
                  </a:cubicBezTo>
                  <a:cubicBezTo>
                    <a:pt x="26446" y="26003"/>
                    <a:pt x="26752" y="25746"/>
                    <a:pt x="26996" y="25440"/>
                  </a:cubicBezTo>
                  <a:cubicBezTo>
                    <a:pt x="27168" y="25221"/>
                    <a:pt x="27307" y="24891"/>
                    <a:pt x="27120" y="24684"/>
                  </a:cubicBezTo>
                  <a:cubicBezTo>
                    <a:pt x="27420" y="24514"/>
                    <a:pt x="27633" y="24328"/>
                    <a:pt x="27930" y="24157"/>
                  </a:cubicBezTo>
                  <a:cubicBezTo>
                    <a:pt x="27965" y="23955"/>
                    <a:pt x="27997" y="23752"/>
                    <a:pt x="28031" y="23550"/>
                  </a:cubicBezTo>
                  <a:cubicBezTo>
                    <a:pt x="28198" y="23574"/>
                    <a:pt x="28365" y="23600"/>
                    <a:pt x="28532" y="23623"/>
                  </a:cubicBezTo>
                  <a:cubicBezTo>
                    <a:pt x="28569" y="23711"/>
                    <a:pt x="28605" y="23799"/>
                    <a:pt x="28642" y="23884"/>
                  </a:cubicBezTo>
                  <a:cubicBezTo>
                    <a:pt x="28791" y="23754"/>
                    <a:pt x="28989" y="23688"/>
                    <a:pt x="29187" y="23688"/>
                  </a:cubicBezTo>
                  <a:cubicBezTo>
                    <a:pt x="29341" y="23688"/>
                    <a:pt x="29495" y="23728"/>
                    <a:pt x="29625" y="23810"/>
                  </a:cubicBezTo>
                  <a:cubicBezTo>
                    <a:pt x="29777" y="23653"/>
                    <a:pt x="29741" y="23355"/>
                    <a:pt x="29927" y="23240"/>
                  </a:cubicBezTo>
                  <a:cubicBezTo>
                    <a:pt x="29989" y="23199"/>
                    <a:pt x="30064" y="23190"/>
                    <a:pt x="30137" y="23186"/>
                  </a:cubicBezTo>
                  <a:cubicBezTo>
                    <a:pt x="30159" y="23185"/>
                    <a:pt x="30182" y="23185"/>
                    <a:pt x="30204" y="23185"/>
                  </a:cubicBezTo>
                  <a:cubicBezTo>
                    <a:pt x="30441" y="23185"/>
                    <a:pt x="30684" y="23236"/>
                    <a:pt x="30917" y="23236"/>
                  </a:cubicBezTo>
                  <a:cubicBezTo>
                    <a:pt x="31041" y="23236"/>
                    <a:pt x="31162" y="23222"/>
                    <a:pt x="31279" y="23177"/>
                  </a:cubicBezTo>
                  <a:cubicBezTo>
                    <a:pt x="31412" y="23128"/>
                    <a:pt x="31530" y="23045"/>
                    <a:pt x="31667" y="23017"/>
                  </a:cubicBezTo>
                  <a:cubicBezTo>
                    <a:pt x="31783" y="22993"/>
                    <a:pt x="31905" y="23013"/>
                    <a:pt x="32018" y="22980"/>
                  </a:cubicBezTo>
                  <a:cubicBezTo>
                    <a:pt x="32181" y="22938"/>
                    <a:pt x="32299" y="22803"/>
                    <a:pt x="32434" y="22700"/>
                  </a:cubicBezTo>
                  <a:cubicBezTo>
                    <a:pt x="32523" y="22632"/>
                    <a:pt x="32639" y="22578"/>
                    <a:pt x="32747" y="22578"/>
                  </a:cubicBezTo>
                  <a:cubicBezTo>
                    <a:pt x="32802" y="22578"/>
                    <a:pt x="32855" y="22591"/>
                    <a:pt x="32901" y="22625"/>
                  </a:cubicBezTo>
                  <a:cubicBezTo>
                    <a:pt x="32888" y="22425"/>
                    <a:pt x="33057" y="22265"/>
                    <a:pt x="33224" y="22153"/>
                  </a:cubicBezTo>
                  <a:cubicBezTo>
                    <a:pt x="33606" y="21898"/>
                    <a:pt x="34047" y="21729"/>
                    <a:pt x="34504" y="21667"/>
                  </a:cubicBezTo>
                  <a:cubicBezTo>
                    <a:pt x="34619" y="21652"/>
                    <a:pt x="34763" y="21616"/>
                    <a:pt x="34782" y="21502"/>
                  </a:cubicBezTo>
                  <a:cubicBezTo>
                    <a:pt x="34801" y="21374"/>
                    <a:pt x="34638" y="21299"/>
                    <a:pt x="34508" y="21286"/>
                  </a:cubicBezTo>
                  <a:cubicBezTo>
                    <a:pt x="34427" y="21277"/>
                    <a:pt x="34344" y="21273"/>
                    <a:pt x="34262" y="21273"/>
                  </a:cubicBezTo>
                  <a:cubicBezTo>
                    <a:pt x="34022" y="21273"/>
                    <a:pt x="33778" y="21301"/>
                    <a:pt x="33541" y="21301"/>
                  </a:cubicBezTo>
                  <a:cubicBezTo>
                    <a:pt x="33330" y="21301"/>
                    <a:pt x="33123" y="21279"/>
                    <a:pt x="32929" y="21196"/>
                  </a:cubicBezTo>
                  <a:cubicBezTo>
                    <a:pt x="32820" y="21149"/>
                    <a:pt x="32717" y="21082"/>
                    <a:pt x="32599" y="21061"/>
                  </a:cubicBezTo>
                  <a:cubicBezTo>
                    <a:pt x="32578" y="21057"/>
                    <a:pt x="32557" y="21055"/>
                    <a:pt x="32535" y="21055"/>
                  </a:cubicBezTo>
                  <a:cubicBezTo>
                    <a:pt x="32435" y="21055"/>
                    <a:pt x="32333" y="21097"/>
                    <a:pt x="32292" y="21187"/>
                  </a:cubicBezTo>
                  <a:cubicBezTo>
                    <a:pt x="32269" y="21239"/>
                    <a:pt x="32269" y="21301"/>
                    <a:pt x="32232" y="21341"/>
                  </a:cubicBezTo>
                  <a:cubicBezTo>
                    <a:pt x="32211" y="21364"/>
                    <a:pt x="32187" y="21374"/>
                    <a:pt x="32162" y="21374"/>
                  </a:cubicBezTo>
                  <a:cubicBezTo>
                    <a:pt x="32070" y="21374"/>
                    <a:pt x="31970" y="21242"/>
                    <a:pt x="31988" y="21131"/>
                  </a:cubicBezTo>
                  <a:cubicBezTo>
                    <a:pt x="32014" y="20990"/>
                    <a:pt x="32121" y="20866"/>
                    <a:pt x="32117" y="20722"/>
                  </a:cubicBezTo>
                  <a:lnTo>
                    <a:pt x="32117" y="20722"/>
                  </a:lnTo>
                  <a:cubicBezTo>
                    <a:pt x="32121" y="20722"/>
                    <a:pt x="32124" y="20722"/>
                    <a:pt x="32128" y="20722"/>
                  </a:cubicBezTo>
                  <a:cubicBezTo>
                    <a:pt x="32348" y="20722"/>
                    <a:pt x="32538" y="20537"/>
                    <a:pt x="32610" y="20328"/>
                  </a:cubicBezTo>
                  <a:cubicBezTo>
                    <a:pt x="32685" y="20114"/>
                    <a:pt x="32665" y="19882"/>
                    <a:pt x="32646" y="19657"/>
                  </a:cubicBezTo>
                  <a:cubicBezTo>
                    <a:pt x="32693" y="19628"/>
                    <a:pt x="32744" y="19616"/>
                    <a:pt x="32797" y="19616"/>
                  </a:cubicBezTo>
                  <a:cubicBezTo>
                    <a:pt x="32930" y="19616"/>
                    <a:pt x="33071" y="19696"/>
                    <a:pt x="33171" y="19795"/>
                  </a:cubicBezTo>
                  <a:cubicBezTo>
                    <a:pt x="33310" y="19934"/>
                    <a:pt x="33419" y="20109"/>
                    <a:pt x="33593" y="20197"/>
                  </a:cubicBezTo>
                  <a:cubicBezTo>
                    <a:pt x="33683" y="20242"/>
                    <a:pt x="33788" y="20262"/>
                    <a:pt x="33856" y="20332"/>
                  </a:cubicBezTo>
                  <a:cubicBezTo>
                    <a:pt x="33961" y="20439"/>
                    <a:pt x="33964" y="20637"/>
                    <a:pt x="34099" y="20696"/>
                  </a:cubicBezTo>
                  <a:cubicBezTo>
                    <a:pt x="34128" y="20709"/>
                    <a:pt x="34159" y="20713"/>
                    <a:pt x="34190" y="20713"/>
                  </a:cubicBezTo>
                  <a:cubicBezTo>
                    <a:pt x="34251" y="20713"/>
                    <a:pt x="34315" y="20698"/>
                    <a:pt x="34376" y="20698"/>
                  </a:cubicBezTo>
                  <a:cubicBezTo>
                    <a:pt x="34385" y="20698"/>
                    <a:pt x="34394" y="20698"/>
                    <a:pt x="34403" y="20699"/>
                  </a:cubicBezTo>
                  <a:cubicBezTo>
                    <a:pt x="34589" y="20716"/>
                    <a:pt x="34759" y="20917"/>
                    <a:pt x="34920" y="20917"/>
                  </a:cubicBezTo>
                  <a:cubicBezTo>
                    <a:pt x="34953" y="20917"/>
                    <a:pt x="34987" y="20908"/>
                    <a:pt x="35020" y="20887"/>
                  </a:cubicBezTo>
                  <a:cubicBezTo>
                    <a:pt x="35103" y="20834"/>
                    <a:pt x="35127" y="20724"/>
                    <a:pt x="35142" y="20626"/>
                  </a:cubicBezTo>
                  <a:cubicBezTo>
                    <a:pt x="35183" y="20360"/>
                    <a:pt x="35223" y="20092"/>
                    <a:pt x="35264" y="19827"/>
                  </a:cubicBezTo>
                  <a:cubicBezTo>
                    <a:pt x="35279" y="19726"/>
                    <a:pt x="35294" y="19615"/>
                    <a:pt x="35245" y="19525"/>
                  </a:cubicBezTo>
                  <a:cubicBezTo>
                    <a:pt x="35212" y="19466"/>
                    <a:pt x="35144" y="19428"/>
                    <a:pt x="35082" y="19428"/>
                  </a:cubicBezTo>
                  <a:cubicBezTo>
                    <a:pt x="35046" y="19428"/>
                    <a:pt x="35011" y="19441"/>
                    <a:pt x="34988" y="19471"/>
                  </a:cubicBezTo>
                  <a:cubicBezTo>
                    <a:pt x="35022" y="19293"/>
                    <a:pt x="34846" y="19147"/>
                    <a:pt x="34683" y="19068"/>
                  </a:cubicBezTo>
                  <a:cubicBezTo>
                    <a:pt x="34521" y="18989"/>
                    <a:pt x="34328" y="18905"/>
                    <a:pt x="34281" y="18732"/>
                  </a:cubicBezTo>
                  <a:cubicBezTo>
                    <a:pt x="33968" y="18732"/>
                    <a:pt x="33713" y="18496"/>
                    <a:pt x="33492" y="18275"/>
                  </a:cubicBezTo>
                  <a:cubicBezTo>
                    <a:pt x="33449" y="18235"/>
                    <a:pt x="33407" y="18190"/>
                    <a:pt x="33389" y="18132"/>
                  </a:cubicBezTo>
                  <a:cubicBezTo>
                    <a:pt x="33337" y="17970"/>
                    <a:pt x="33524" y="17848"/>
                    <a:pt x="33701" y="17848"/>
                  </a:cubicBezTo>
                  <a:cubicBezTo>
                    <a:pt x="33739" y="17848"/>
                    <a:pt x="33777" y="17854"/>
                    <a:pt x="33811" y="17866"/>
                  </a:cubicBezTo>
                  <a:cubicBezTo>
                    <a:pt x="34006" y="17937"/>
                    <a:pt x="34152" y="18111"/>
                    <a:pt x="34349" y="18175"/>
                  </a:cubicBezTo>
                  <a:cubicBezTo>
                    <a:pt x="34412" y="18196"/>
                    <a:pt x="34477" y="18204"/>
                    <a:pt x="34542" y="18204"/>
                  </a:cubicBezTo>
                  <a:cubicBezTo>
                    <a:pt x="34724" y="18204"/>
                    <a:pt x="34910" y="18135"/>
                    <a:pt x="35082" y="18066"/>
                  </a:cubicBezTo>
                  <a:cubicBezTo>
                    <a:pt x="34932" y="17946"/>
                    <a:pt x="35170" y="17678"/>
                    <a:pt x="35061" y="17519"/>
                  </a:cubicBezTo>
                  <a:cubicBezTo>
                    <a:pt x="35016" y="17455"/>
                    <a:pt x="34932" y="17438"/>
                    <a:pt x="34857" y="17423"/>
                  </a:cubicBezTo>
                  <a:cubicBezTo>
                    <a:pt x="34640" y="17384"/>
                    <a:pt x="34417" y="17346"/>
                    <a:pt x="34198" y="17346"/>
                  </a:cubicBezTo>
                  <a:cubicBezTo>
                    <a:pt x="34062" y="17346"/>
                    <a:pt x="33928" y="17361"/>
                    <a:pt x="33796" y="17399"/>
                  </a:cubicBezTo>
                  <a:cubicBezTo>
                    <a:pt x="33612" y="17453"/>
                    <a:pt x="33443" y="17551"/>
                    <a:pt x="33257" y="17590"/>
                  </a:cubicBezTo>
                  <a:cubicBezTo>
                    <a:pt x="33214" y="17599"/>
                    <a:pt x="33169" y="17603"/>
                    <a:pt x="33124" y="17603"/>
                  </a:cubicBezTo>
                  <a:cubicBezTo>
                    <a:pt x="32974" y="17603"/>
                    <a:pt x="32823" y="17550"/>
                    <a:pt x="32747" y="17425"/>
                  </a:cubicBezTo>
                  <a:cubicBezTo>
                    <a:pt x="32706" y="17245"/>
                    <a:pt x="32736" y="17052"/>
                    <a:pt x="32826" y="16894"/>
                  </a:cubicBezTo>
                  <a:cubicBezTo>
                    <a:pt x="32886" y="16906"/>
                    <a:pt x="32947" y="16913"/>
                    <a:pt x="33009" y="16913"/>
                  </a:cubicBezTo>
                  <a:cubicBezTo>
                    <a:pt x="33128" y="16913"/>
                    <a:pt x="33246" y="16886"/>
                    <a:pt x="33342" y="16816"/>
                  </a:cubicBezTo>
                  <a:cubicBezTo>
                    <a:pt x="33486" y="16711"/>
                    <a:pt x="33557" y="16493"/>
                    <a:pt x="33456" y="16343"/>
                  </a:cubicBezTo>
                  <a:cubicBezTo>
                    <a:pt x="33578" y="16314"/>
                    <a:pt x="33703" y="16299"/>
                    <a:pt x="33827" y="16299"/>
                  </a:cubicBezTo>
                  <a:cubicBezTo>
                    <a:pt x="33878" y="16299"/>
                    <a:pt x="33928" y="16302"/>
                    <a:pt x="33979" y="16307"/>
                  </a:cubicBezTo>
                  <a:cubicBezTo>
                    <a:pt x="34032" y="16401"/>
                    <a:pt x="34056" y="16512"/>
                    <a:pt x="34045" y="16619"/>
                  </a:cubicBezTo>
                  <a:cubicBezTo>
                    <a:pt x="34087" y="16596"/>
                    <a:pt x="34134" y="16585"/>
                    <a:pt x="34181" y="16585"/>
                  </a:cubicBezTo>
                  <a:cubicBezTo>
                    <a:pt x="34337" y="16585"/>
                    <a:pt x="34497" y="16701"/>
                    <a:pt x="34516" y="16859"/>
                  </a:cubicBezTo>
                  <a:cubicBezTo>
                    <a:pt x="35056" y="16819"/>
                    <a:pt x="35594" y="16724"/>
                    <a:pt x="36117" y="16579"/>
                  </a:cubicBezTo>
                  <a:cubicBezTo>
                    <a:pt x="36098" y="16431"/>
                    <a:pt x="36076" y="16285"/>
                    <a:pt x="36055" y="16137"/>
                  </a:cubicBezTo>
                  <a:cubicBezTo>
                    <a:pt x="35845" y="16060"/>
                    <a:pt x="35628" y="15981"/>
                    <a:pt x="35455" y="15840"/>
                  </a:cubicBezTo>
                  <a:cubicBezTo>
                    <a:pt x="35281" y="15696"/>
                    <a:pt x="35155" y="15477"/>
                    <a:pt x="35183" y="15255"/>
                  </a:cubicBezTo>
                  <a:lnTo>
                    <a:pt x="35183" y="15255"/>
                  </a:lnTo>
                  <a:cubicBezTo>
                    <a:pt x="35603" y="15402"/>
                    <a:pt x="36040" y="15499"/>
                    <a:pt x="36481" y="15540"/>
                  </a:cubicBezTo>
                  <a:cubicBezTo>
                    <a:pt x="36537" y="15545"/>
                    <a:pt x="36595" y="15549"/>
                    <a:pt x="36652" y="15549"/>
                  </a:cubicBezTo>
                  <a:cubicBezTo>
                    <a:pt x="36754" y="15549"/>
                    <a:pt x="36855" y="15536"/>
                    <a:pt x="36944" y="15490"/>
                  </a:cubicBezTo>
                  <a:cubicBezTo>
                    <a:pt x="37085" y="15420"/>
                    <a:pt x="37184" y="15244"/>
                    <a:pt x="37122" y="15100"/>
                  </a:cubicBezTo>
                  <a:cubicBezTo>
                    <a:pt x="36843" y="15094"/>
                    <a:pt x="36565" y="15087"/>
                    <a:pt x="36286" y="15083"/>
                  </a:cubicBezTo>
                  <a:cubicBezTo>
                    <a:pt x="36226" y="15081"/>
                    <a:pt x="36158" y="15077"/>
                    <a:pt x="36119" y="15030"/>
                  </a:cubicBezTo>
                  <a:cubicBezTo>
                    <a:pt x="36070" y="14970"/>
                    <a:pt x="36100" y="14875"/>
                    <a:pt x="36065" y="14807"/>
                  </a:cubicBezTo>
                  <a:cubicBezTo>
                    <a:pt x="36027" y="14723"/>
                    <a:pt x="35922" y="14702"/>
                    <a:pt x="35838" y="14665"/>
                  </a:cubicBezTo>
                  <a:cubicBezTo>
                    <a:pt x="35579" y="14558"/>
                    <a:pt x="35457" y="14205"/>
                    <a:pt x="35596" y="13963"/>
                  </a:cubicBezTo>
                  <a:lnTo>
                    <a:pt x="35596" y="13963"/>
                  </a:lnTo>
                  <a:cubicBezTo>
                    <a:pt x="35665" y="13988"/>
                    <a:pt x="35738" y="13996"/>
                    <a:pt x="35813" y="13996"/>
                  </a:cubicBezTo>
                  <a:cubicBezTo>
                    <a:pt x="35930" y="13996"/>
                    <a:pt x="36050" y="13977"/>
                    <a:pt x="36165" y="13977"/>
                  </a:cubicBezTo>
                  <a:cubicBezTo>
                    <a:pt x="36265" y="13977"/>
                    <a:pt x="36360" y="13992"/>
                    <a:pt x="36445" y="14046"/>
                  </a:cubicBezTo>
                  <a:cubicBezTo>
                    <a:pt x="36517" y="14093"/>
                    <a:pt x="36607" y="14167"/>
                    <a:pt x="36681" y="14167"/>
                  </a:cubicBezTo>
                  <a:cubicBezTo>
                    <a:pt x="36708" y="14167"/>
                    <a:pt x="36732" y="14157"/>
                    <a:pt x="36753" y="14132"/>
                  </a:cubicBezTo>
                  <a:cubicBezTo>
                    <a:pt x="36807" y="14070"/>
                    <a:pt x="36757" y="13967"/>
                    <a:pt x="36798" y="13894"/>
                  </a:cubicBezTo>
                  <a:cubicBezTo>
                    <a:pt x="36843" y="13813"/>
                    <a:pt x="36963" y="13826"/>
                    <a:pt x="37044" y="13778"/>
                  </a:cubicBezTo>
                  <a:cubicBezTo>
                    <a:pt x="37143" y="13721"/>
                    <a:pt x="37162" y="13586"/>
                    <a:pt x="37154" y="13472"/>
                  </a:cubicBezTo>
                  <a:cubicBezTo>
                    <a:pt x="37130" y="13146"/>
                    <a:pt x="37002" y="12891"/>
                    <a:pt x="36742" y="12692"/>
                  </a:cubicBezTo>
                  <a:cubicBezTo>
                    <a:pt x="36678" y="12643"/>
                    <a:pt x="36605" y="12626"/>
                    <a:pt x="36527" y="12626"/>
                  </a:cubicBezTo>
                  <a:cubicBezTo>
                    <a:pt x="36362" y="12626"/>
                    <a:pt x="36176" y="12700"/>
                    <a:pt x="36002" y="12700"/>
                  </a:cubicBezTo>
                  <a:cubicBezTo>
                    <a:pt x="35988" y="12700"/>
                    <a:pt x="35973" y="12700"/>
                    <a:pt x="35958" y="12699"/>
                  </a:cubicBezTo>
                  <a:cubicBezTo>
                    <a:pt x="35648" y="12671"/>
                    <a:pt x="35446" y="12364"/>
                    <a:pt x="35170" y="12214"/>
                  </a:cubicBezTo>
                  <a:cubicBezTo>
                    <a:pt x="35013" y="12129"/>
                    <a:pt x="34803" y="12064"/>
                    <a:pt x="34771" y="11889"/>
                  </a:cubicBezTo>
                  <a:cubicBezTo>
                    <a:pt x="34741" y="11720"/>
                    <a:pt x="34924" y="11582"/>
                    <a:pt x="35096" y="11582"/>
                  </a:cubicBezTo>
                  <a:cubicBezTo>
                    <a:pt x="35109" y="11582"/>
                    <a:pt x="35122" y="11583"/>
                    <a:pt x="35136" y="11585"/>
                  </a:cubicBezTo>
                  <a:cubicBezTo>
                    <a:pt x="35318" y="11610"/>
                    <a:pt x="35463" y="11745"/>
                    <a:pt x="35596" y="11872"/>
                  </a:cubicBezTo>
                  <a:cubicBezTo>
                    <a:pt x="35545" y="11640"/>
                    <a:pt x="35750" y="11413"/>
                    <a:pt x="35982" y="11351"/>
                  </a:cubicBezTo>
                  <a:cubicBezTo>
                    <a:pt x="36051" y="11332"/>
                    <a:pt x="36121" y="11325"/>
                    <a:pt x="36192" y="11325"/>
                  </a:cubicBezTo>
                  <a:cubicBezTo>
                    <a:pt x="36357" y="11325"/>
                    <a:pt x="36525" y="11366"/>
                    <a:pt x="36687" y="11407"/>
                  </a:cubicBezTo>
                  <a:cubicBezTo>
                    <a:pt x="36873" y="11456"/>
                    <a:pt x="37059" y="11503"/>
                    <a:pt x="37246" y="11550"/>
                  </a:cubicBezTo>
                  <a:cubicBezTo>
                    <a:pt x="37307" y="11565"/>
                    <a:pt x="37368" y="11580"/>
                    <a:pt x="37429" y="11580"/>
                  </a:cubicBezTo>
                  <a:cubicBezTo>
                    <a:pt x="37458" y="11580"/>
                    <a:pt x="37487" y="11576"/>
                    <a:pt x="37516" y="11567"/>
                  </a:cubicBezTo>
                  <a:cubicBezTo>
                    <a:pt x="37666" y="11520"/>
                    <a:pt x="37739" y="11338"/>
                    <a:pt x="37713" y="11182"/>
                  </a:cubicBezTo>
                  <a:cubicBezTo>
                    <a:pt x="37689" y="11025"/>
                    <a:pt x="37593" y="10893"/>
                    <a:pt x="37499" y="10766"/>
                  </a:cubicBezTo>
                  <a:cubicBezTo>
                    <a:pt x="37158" y="10878"/>
                    <a:pt x="36815" y="10989"/>
                    <a:pt x="36475" y="11100"/>
                  </a:cubicBezTo>
                  <a:cubicBezTo>
                    <a:pt x="36445" y="10974"/>
                    <a:pt x="36412" y="10845"/>
                    <a:pt x="36382" y="10719"/>
                  </a:cubicBezTo>
                  <a:cubicBezTo>
                    <a:pt x="36241" y="10721"/>
                    <a:pt x="36100" y="10723"/>
                    <a:pt x="35956" y="10725"/>
                  </a:cubicBezTo>
                  <a:cubicBezTo>
                    <a:pt x="35911" y="10535"/>
                    <a:pt x="36078" y="10348"/>
                    <a:pt x="36267" y="10295"/>
                  </a:cubicBezTo>
                  <a:cubicBezTo>
                    <a:pt x="36326" y="10279"/>
                    <a:pt x="36386" y="10272"/>
                    <a:pt x="36446" y="10272"/>
                  </a:cubicBezTo>
                  <a:cubicBezTo>
                    <a:pt x="36578" y="10272"/>
                    <a:pt x="36713" y="10303"/>
                    <a:pt x="36843" y="10335"/>
                  </a:cubicBezTo>
                  <a:cubicBezTo>
                    <a:pt x="36989" y="10104"/>
                    <a:pt x="36775" y="9778"/>
                    <a:pt x="36507" y="9718"/>
                  </a:cubicBezTo>
                  <a:cubicBezTo>
                    <a:pt x="36459" y="9708"/>
                    <a:pt x="36410" y="9703"/>
                    <a:pt x="36362" y="9703"/>
                  </a:cubicBezTo>
                  <a:cubicBezTo>
                    <a:pt x="36142" y="9703"/>
                    <a:pt x="35924" y="9805"/>
                    <a:pt x="35729" y="9916"/>
                  </a:cubicBezTo>
                  <a:cubicBezTo>
                    <a:pt x="35491" y="10053"/>
                    <a:pt x="35253" y="10213"/>
                    <a:pt x="34979" y="10239"/>
                  </a:cubicBezTo>
                  <a:cubicBezTo>
                    <a:pt x="35247" y="9571"/>
                    <a:pt x="35476" y="8887"/>
                    <a:pt x="35665" y="8193"/>
                  </a:cubicBezTo>
                  <a:cubicBezTo>
                    <a:pt x="35792" y="8223"/>
                    <a:pt x="35935" y="8243"/>
                    <a:pt x="36074" y="8243"/>
                  </a:cubicBezTo>
                  <a:cubicBezTo>
                    <a:pt x="36345" y="8243"/>
                    <a:pt x="36597" y="8165"/>
                    <a:pt x="36670" y="7921"/>
                  </a:cubicBezTo>
                  <a:cubicBezTo>
                    <a:pt x="36712" y="7777"/>
                    <a:pt x="36670" y="7621"/>
                    <a:pt x="36687" y="7471"/>
                  </a:cubicBezTo>
                  <a:cubicBezTo>
                    <a:pt x="36719" y="7205"/>
                    <a:pt x="36946" y="6998"/>
                    <a:pt x="37199" y="6908"/>
                  </a:cubicBezTo>
                  <a:cubicBezTo>
                    <a:pt x="37380" y="6845"/>
                    <a:pt x="37573" y="6830"/>
                    <a:pt x="37766" y="6830"/>
                  </a:cubicBezTo>
                  <a:cubicBezTo>
                    <a:pt x="37842" y="6830"/>
                    <a:pt x="37918" y="6832"/>
                    <a:pt x="37994" y="6835"/>
                  </a:cubicBezTo>
                  <a:cubicBezTo>
                    <a:pt x="38101" y="6588"/>
                    <a:pt x="37812" y="6335"/>
                    <a:pt x="37542" y="6335"/>
                  </a:cubicBezTo>
                  <a:cubicBezTo>
                    <a:pt x="37526" y="6335"/>
                    <a:pt x="37510" y="6336"/>
                    <a:pt x="37494" y="6338"/>
                  </a:cubicBezTo>
                  <a:cubicBezTo>
                    <a:pt x="37212" y="6370"/>
                    <a:pt x="36980" y="6569"/>
                    <a:pt x="36730" y="6704"/>
                  </a:cubicBezTo>
                  <a:cubicBezTo>
                    <a:pt x="36597" y="6777"/>
                    <a:pt x="36435" y="6829"/>
                    <a:pt x="36284" y="6829"/>
                  </a:cubicBezTo>
                  <a:cubicBezTo>
                    <a:pt x="36152" y="6829"/>
                    <a:pt x="36029" y="6790"/>
                    <a:pt x="35939" y="6693"/>
                  </a:cubicBezTo>
                  <a:cubicBezTo>
                    <a:pt x="36018" y="6256"/>
                    <a:pt x="36577" y="6130"/>
                    <a:pt x="37021" y="6100"/>
                  </a:cubicBezTo>
                  <a:cubicBezTo>
                    <a:pt x="37499" y="6068"/>
                    <a:pt x="37976" y="6038"/>
                    <a:pt x="38454" y="6006"/>
                  </a:cubicBezTo>
                  <a:cubicBezTo>
                    <a:pt x="38585" y="5997"/>
                    <a:pt x="38724" y="5984"/>
                    <a:pt x="38827" y="5903"/>
                  </a:cubicBezTo>
                  <a:cubicBezTo>
                    <a:pt x="38928" y="5819"/>
                    <a:pt x="38962" y="5641"/>
                    <a:pt x="38857" y="5564"/>
                  </a:cubicBezTo>
                  <a:lnTo>
                    <a:pt x="38857" y="5564"/>
                  </a:lnTo>
                  <a:cubicBezTo>
                    <a:pt x="38659" y="5621"/>
                    <a:pt x="38454" y="5649"/>
                    <a:pt x="38248" y="5649"/>
                  </a:cubicBezTo>
                  <a:cubicBezTo>
                    <a:pt x="37851" y="5649"/>
                    <a:pt x="37454" y="5545"/>
                    <a:pt x="37113" y="5344"/>
                  </a:cubicBezTo>
                  <a:cubicBezTo>
                    <a:pt x="38051" y="5251"/>
                    <a:pt x="39003" y="5157"/>
                    <a:pt x="39885" y="4823"/>
                  </a:cubicBezTo>
                  <a:cubicBezTo>
                    <a:pt x="40098" y="4744"/>
                    <a:pt x="40303" y="4649"/>
                    <a:pt x="40511" y="4557"/>
                  </a:cubicBezTo>
                  <a:cubicBezTo>
                    <a:pt x="40787" y="4431"/>
                    <a:pt x="41062" y="4307"/>
                    <a:pt x="41338" y="4182"/>
                  </a:cubicBezTo>
                  <a:cubicBezTo>
                    <a:pt x="41552" y="4086"/>
                    <a:pt x="41807" y="3874"/>
                    <a:pt x="41689" y="3672"/>
                  </a:cubicBezTo>
                  <a:cubicBezTo>
                    <a:pt x="41653" y="3612"/>
                    <a:pt x="41593" y="3574"/>
                    <a:pt x="41533" y="3540"/>
                  </a:cubicBezTo>
                  <a:cubicBezTo>
                    <a:pt x="40979" y="3222"/>
                    <a:pt x="40340" y="3062"/>
                    <a:pt x="39702" y="3062"/>
                  </a:cubicBezTo>
                  <a:cubicBezTo>
                    <a:pt x="39168" y="3062"/>
                    <a:pt x="38635" y="3174"/>
                    <a:pt x="38152" y="3400"/>
                  </a:cubicBezTo>
                  <a:cubicBezTo>
                    <a:pt x="38347" y="3578"/>
                    <a:pt x="38161" y="3932"/>
                    <a:pt x="37906" y="3998"/>
                  </a:cubicBezTo>
                  <a:cubicBezTo>
                    <a:pt x="37849" y="4013"/>
                    <a:pt x="37793" y="4019"/>
                    <a:pt x="37735" y="4019"/>
                  </a:cubicBezTo>
                  <a:cubicBezTo>
                    <a:pt x="37535" y="4019"/>
                    <a:pt x="37331" y="3942"/>
                    <a:pt x="37132" y="3889"/>
                  </a:cubicBezTo>
                  <a:cubicBezTo>
                    <a:pt x="37033" y="3862"/>
                    <a:pt x="36924" y="3844"/>
                    <a:pt x="36818" y="3844"/>
                  </a:cubicBezTo>
                  <a:cubicBezTo>
                    <a:pt x="36654" y="3844"/>
                    <a:pt x="36497" y="3887"/>
                    <a:pt x="36391" y="4009"/>
                  </a:cubicBezTo>
                  <a:cubicBezTo>
                    <a:pt x="36361" y="3880"/>
                    <a:pt x="36329" y="3752"/>
                    <a:pt x="36299" y="3623"/>
                  </a:cubicBezTo>
                  <a:cubicBezTo>
                    <a:pt x="36263" y="3612"/>
                    <a:pt x="36227" y="3607"/>
                    <a:pt x="36192" y="3607"/>
                  </a:cubicBezTo>
                  <a:cubicBezTo>
                    <a:pt x="35964" y="3607"/>
                    <a:pt x="35758" y="3821"/>
                    <a:pt x="35596" y="4007"/>
                  </a:cubicBezTo>
                  <a:cubicBezTo>
                    <a:pt x="35196" y="4463"/>
                    <a:pt x="34716" y="4842"/>
                    <a:pt x="34238" y="5219"/>
                  </a:cubicBezTo>
                  <a:cubicBezTo>
                    <a:pt x="34092" y="5335"/>
                    <a:pt x="33905" y="5454"/>
                    <a:pt x="33731" y="5454"/>
                  </a:cubicBezTo>
                  <a:cubicBezTo>
                    <a:pt x="33667" y="5454"/>
                    <a:pt x="33605" y="5438"/>
                    <a:pt x="33548" y="5399"/>
                  </a:cubicBezTo>
                  <a:cubicBezTo>
                    <a:pt x="33925" y="4703"/>
                    <a:pt x="34426" y="4075"/>
                    <a:pt x="35024" y="3555"/>
                  </a:cubicBezTo>
                  <a:cubicBezTo>
                    <a:pt x="34998" y="3280"/>
                    <a:pt x="34915" y="2970"/>
                    <a:pt x="34664" y="2856"/>
                  </a:cubicBezTo>
                  <a:cubicBezTo>
                    <a:pt x="34601" y="2827"/>
                    <a:pt x="34536" y="2815"/>
                    <a:pt x="34470" y="2815"/>
                  </a:cubicBezTo>
                  <a:cubicBezTo>
                    <a:pt x="34264" y="2815"/>
                    <a:pt x="34051" y="2934"/>
                    <a:pt x="33869" y="3051"/>
                  </a:cubicBezTo>
                  <a:cubicBezTo>
                    <a:pt x="33308" y="3409"/>
                    <a:pt x="32749" y="3767"/>
                    <a:pt x="32187" y="4124"/>
                  </a:cubicBezTo>
                  <a:cubicBezTo>
                    <a:pt x="32028" y="4226"/>
                    <a:pt x="31859" y="4330"/>
                    <a:pt x="31670" y="4330"/>
                  </a:cubicBezTo>
                  <a:cubicBezTo>
                    <a:pt x="31669" y="4330"/>
                    <a:pt x="31667" y="4330"/>
                    <a:pt x="31665" y="4330"/>
                  </a:cubicBezTo>
                  <a:cubicBezTo>
                    <a:pt x="31474" y="4326"/>
                    <a:pt x="31275" y="4159"/>
                    <a:pt x="31313" y="3972"/>
                  </a:cubicBezTo>
                  <a:cubicBezTo>
                    <a:pt x="31343" y="3835"/>
                    <a:pt x="31480" y="3752"/>
                    <a:pt x="31605" y="3685"/>
                  </a:cubicBezTo>
                  <a:cubicBezTo>
                    <a:pt x="31933" y="3507"/>
                    <a:pt x="32260" y="3332"/>
                    <a:pt x="32588" y="3156"/>
                  </a:cubicBezTo>
                  <a:cubicBezTo>
                    <a:pt x="32564" y="3005"/>
                    <a:pt x="32375" y="2963"/>
                    <a:pt x="32216" y="2963"/>
                  </a:cubicBezTo>
                  <a:cubicBezTo>
                    <a:pt x="32204" y="2963"/>
                    <a:pt x="32193" y="2963"/>
                    <a:pt x="32181" y="2963"/>
                  </a:cubicBezTo>
                  <a:cubicBezTo>
                    <a:pt x="30643" y="3015"/>
                    <a:pt x="29111" y="3267"/>
                    <a:pt x="27635" y="3713"/>
                  </a:cubicBezTo>
                  <a:cubicBezTo>
                    <a:pt x="27450" y="3580"/>
                    <a:pt x="27628" y="3291"/>
                    <a:pt x="27819" y="3169"/>
                  </a:cubicBezTo>
                  <a:cubicBezTo>
                    <a:pt x="28223" y="2911"/>
                    <a:pt x="28702" y="2776"/>
                    <a:pt x="29181" y="2776"/>
                  </a:cubicBezTo>
                  <a:cubicBezTo>
                    <a:pt x="29363" y="2776"/>
                    <a:pt x="29544" y="2795"/>
                    <a:pt x="29721" y="2835"/>
                  </a:cubicBezTo>
                  <a:cubicBezTo>
                    <a:pt x="29636" y="2627"/>
                    <a:pt x="29951" y="2494"/>
                    <a:pt x="30176" y="2485"/>
                  </a:cubicBezTo>
                  <a:cubicBezTo>
                    <a:pt x="31043" y="2451"/>
                    <a:pt x="31909" y="2417"/>
                    <a:pt x="32777" y="2383"/>
                  </a:cubicBezTo>
                  <a:cubicBezTo>
                    <a:pt x="32946" y="2376"/>
                    <a:pt x="33113" y="2370"/>
                    <a:pt x="33280" y="2344"/>
                  </a:cubicBezTo>
                  <a:cubicBezTo>
                    <a:pt x="33422" y="2323"/>
                    <a:pt x="33563" y="2288"/>
                    <a:pt x="33702" y="2254"/>
                  </a:cubicBezTo>
                  <a:cubicBezTo>
                    <a:pt x="34266" y="2115"/>
                    <a:pt x="34829" y="1976"/>
                    <a:pt x="35390" y="1836"/>
                  </a:cubicBezTo>
                  <a:cubicBezTo>
                    <a:pt x="35515" y="1714"/>
                    <a:pt x="35303" y="1541"/>
                    <a:pt x="35133" y="1504"/>
                  </a:cubicBezTo>
                  <a:cubicBezTo>
                    <a:pt x="34650" y="1402"/>
                    <a:pt x="34157" y="1351"/>
                    <a:pt x="33663" y="1351"/>
                  </a:cubicBezTo>
                  <a:cubicBezTo>
                    <a:pt x="33503" y="1351"/>
                    <a:pt x="33342" y="1356"/>
                    <a:pt x="33182" y="1367"/>
                  </a:cubicBezTo>
                  <a:lnTo>
                    <a:pt x="33077" y="859"/>
                  </a:lnTo>
                  <a:cubicBezTo>
                    <a:pt x="33017" y="893"/>
                    <a:pt x="32956" y="907"/>
                    <a:pt x="32895" y="907"/>
                  </a:cubicBezTo>
                  <a:cubicBezTo>
                    <a:pt x="32652" y="907"/>
                    <a:pt x="32400" y="686"/>
                    <a:pt x="32157" y="568"/>
                  </a:cubicBezTo>
                  <a:cubicBezTo>
                    <a:pt x="31735" y="360"/>
                    <a:pt x="31230" y="478"/>
                    <a:pt x="30765" y="407"/>
                  </a:cubicBezTo>
                  <a:cubicBezTo>
                    <a:pt x="30503" y="369"/>
                    <a:pt x="30255" y="270"/>
                    <a:pt x="30000" y="197"/>
                  </a:cubicBezTo>
                  <a:cubicBezTo>
                    <a:pt x="29455" y="39"/>
                    <a:pt x="28886" y="0"/>
                    <a:pt x="28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51"/>
            <p:cNvSpPr/>
            <p:nvPr/>
          </p:nvSpPr>
          <p:spPr>
            <a:xfrm>
              <a:off x="2934071" y="1127519"/>
              <a:ext cx="1187349" cy="958665"/>
            </a:xfrm>
            <a:custGeom>
              <a:rect b="b" l="l" r="r" t="t"/>
              <a:pathLst>
                <a:path extrusionOk="0" h="33738" w="41786">
                  <a:moveTo>
                    <a:pt x="28346" y="54"/>
                  </a:moveTo>
                  <a:cubicBezTo>
                    <a:pt x="29036" y="54"/>
                    <a:pt x="29554" y="114"/>
                    <a:pt x="30024" y="251"/>
                  </a:cubicBezTo>
                  <a:cubicBezTo>
                    <a:pt x="30099" y="272"/>
                    <a:pt x="30174" y="296"/>
                    <a:pt x="30249" y="320"/>
                  </a:cubicBezTo>
                  <a:cubicBezTo>
                    <a:pt x="30424" y="375"/>
                    <a:pt x="30604" y="433"/>
                    <a:pt x="30791" y="461"/>
                  </a:cubicBezTo>
                  <a:cubicBezTo>
                    <a:pt x="30962" y="489"/>
                    <a:pt x="31142" y="489"/>
                    <a:pt x="31315" y="489"/>
                  </a:cubicBezTo>
                  <a:cubicBezTo>
                    <a:pt x="31622" y="491"/>
                    <a:pt x="31913" y="491"/>
                    <a:pt x="32177" y="620"/>
                  </a:cubicBezTo>
                  <a:cubicBezTo>
                    <a:pt x="32250" y="656"/>
                    <a:pt x="32327" y="703"/>
                    <a:pt x="32402" y="748"/>
                  </a:cubicBezTo>
                  <a:cubicBezTo>
                    <a:pt x="32573" y="853"/>
                    <a:pt x="32751" y="962"/>
                    <a:pt x="32924" y="962"/>
                  </a:cubicBezTo>
                  <a:cubicBezTo>
                    <a:pt x="32982" y="962"/>
                    <a:pt x="33036" y="952"/>
                    <a:pt x="33087" y="928"/>
                  </a:cubicBezTo>
                  <a:lnTo>
                    <a:pt x="33190" y="1423"/>
                  </a:lnTo>
                  <a:lnTo>
                    <a:pt x="33214" y="1423"/>
                  </a:lnTo>
                  <a:cubicBezTo>
                    <a:pt x="33375" y="1412"/>
                    <a:pt x="33538" y="1406"/>
                    <a:pt x="33701" y="1406"/>
                  </a:cubicBezTo>
                  <a:cubicBezTo>
                    <a:pt x="34189" y="1406"/>
                    <a:pt x="34680" y="1457"/>
                    <a:pt x="35157" y="1558"/>
                  </a:cubicBezTo>
                  <a:cubicBezTo>
                    <a:pt x="35277" y="1584"/>
                    <a:pt x="35403" y="1676"/>
                    <a:pt x="35427" y="1757"/>
                  </a:cubicBezTo>
                  <a:cubicBezTo>
                    <a:pt x="35438" y="1787"/>
                    <a:pt x="35431" y="1815"/>
                    <a:pt x="35408" y="1839"/>
                  </a:cubicBezTo>
                  <a:lnTo>
                    <a:pt x="33726" y="2256"/>
                  </a:lnTo>
                  <a:cubicBezTo>
                    <a:pt x="33589" y="2289"/>
                    <a:pt x="33447" y="2325"/>
                    <a:pt x="33306" y="2346"/>
                  </a:cubicBezTo>
                  <a:cubicBezTo>
                    <a:pt x="33141" y="2370"/>
                    <a:pt x="32969" y="2376"/>
                    <a:pt x="32807" y="2383"/>
                  </a:cubicBezTo>
                  <a:lnTo>
                    <a:pt x="30206" y="2486"/>
                  </a:lnTo>
                  <a:cubicBezTo>
                    <a:pt x="30036" y="2492"/>
                    <a:pt x="29824" y="2565"/>
                    <a:pt x="29743" y="2689"/>
                  </a:cubicBezTo>
                  <a:cubicBezTo>
                    <a:pt x="29715" y="2732"/>
                    <a:pt x="29706" y="2779"/>
                    <a:pt x="29715" y="2828"/>
                  </a:cubicBezTo>
                  <a:cubicBezTo>
                    <a:pt x="29550" y="2794"/>
                    <a:pt x="29381" y="2777"/>
                    <a:pt x="29212" y="2777"/>
                  </a:cubicBezTo>
                  <a:cubicBezTo>
                    <a:pt x="28725" y="2777"/>
                    <a:pt x="28237" y="2918"/>
                    <a:pt x="27836" y="3173"/>
                  </a:cubicBezTo>
                  <a:cubicBezTo>
                    <a:pt x="27705" y="3257"/>
                    <a:pt x="27566" y="3428"/>
                    <a:pt x="27562" y="3583"/>
                  </a:cubicBezTo>
                  <a:cubicBezTo>
                    <a:pt x="27560" y="3658"/>
                    <a:pt x="27590" y="3720"/>
                    <a:pt x="27650" y="3763"/>
                  </a:cubicBezTo>
                  <a:lnTo>
                    <a:pt x="27660" y="3771"/>
                  </a:lnTo>
                  <a:lnTo>
                    <a:pt x="27673" y="3767"/>
                  </a:lnTo>
                  <a:cubicBezTo>
                    <a:pt x="29147" y="3321"/>
                    <a:pt x="30675" y="3071"/>
                    <a:pt x="32213" y="3017"/>
                  </a:cubicBezTo>
                  <a:lnTo>
                    <a:pt x="32243" y="3017"/>
                  </a:lnTo>
                  <a:cubicBezTo>
                    <a:pt x="32337" y="3017"/>
                    <a:pt x="32550" y="3032"/>
                    <a:pt x="32588" y="3171"/>
                  </a:cubicBezTo>
                  <a:lnTo>
                    <a:pt x="31622" y="3690"/>
                  </a:lnTo>
                  <a:cubicBezTo>
                    <a:pt x="31491" y="3758"/>
                    <a:pt x="31350" y="3846"/>
                    <a:pt x="31318" y="3996"/>
                  </a:cubicBezTo>
                  <a:cubicBezTo>
                    <a:pt x="31300" y="4075"/>
                    <a:pt x="31322" y="4159"/>
                    <a:pt x="31380" y="4230"/>
                  </a:cubicBezTo>
                  <a:cubicBezTo>
                    <a:pt x="31453" y="4322"/>
                    <a:pt x="31577" y="4382"/>
                    <a:pt x="31693" y="4384"/>
                  </a:cubicBezTo>
                  <a:lnTo>
                    <a:pt x="31703" y="4384"/>
                  </a:lnTo>
                  <a:cubicBezTo>
                    <a:pt x="31905" y="4384"/>
                    <a:pt x="32087" y="4268"/>
                    <a:pt x="32232" y="4176"/>
                  </a:cubicBezTo>
                  <a:lnTo>
                    <a:pt x="33914" y="3103"/>
                  </a:lnTo>
                  <a:cubicBezTo>
                    <a:pt x="34094" y="2987"/>
                    <a:pt x="34304" y="2869"/>
                    <a:pt x="34501" y="2869"/>
                  </a:cubicBezTo>
                  <a:cubicBezTo>
                    <a:pt x="34566" y="2869"/>
                    <a:pt x="34628" y="2884"/>
                    <a:pt x="34683" y="2908"/>
                  </a:cubicBezTo>
                  <a:cubicBezTo>
                    <a:pt x="34876" y="2996"/>
                    <a:pt x="34992" y="3218"/>
                    <a:pt x="35026" y="3572"/>
                  </a:cubicBezTo>
                  <a:cubicBezTo>
                    <a:pt x="34429" y="4097"/>
                    <a:pt x="33934" y="4716"/>
                    <a:pt x="33554" y="5414"/>
                  </a:cubicBezTo>
                  <a:lnTo>
                    <a:pt x="33542" y="5436"/>
                  </a:lnTo>
                  <a:lnTo>
                    <a:pt x="33563" y="5449"/>
                  </a:lnTo>
                  <a:cubicBezTo>
                    <a:pt x="33621" y="5488"/>
                    <a:pt x="33687" y="5507"/>
                    <a:pt x="33760" y="5507"/>
                  </a:cubicBezTo>
                  <a:cubicBezTo>
                    <a:pt x="33907" y="5507"/>
                    <a:pt x="34083" y="5428"/>
                    <a:pt x="34285" y="5269"/>
                  </a:cubicBezTo>
                  <a:cubicBezTo>
                    <a:pt x="34756" y="4896"/>
                    <a:pt x="35243" y="4512"/>
                    <a:pt x="35648" y="4052"/>
                  </a:cubicBezTo>
                  <a:cubicBezTo>
                    <a:pt x="35813" y="3863"/>
                    <a:pt x="36008" y="3662"/>
                    <a:pt x="36220" y="3662"/>
                  </a:cubicBezTo>
                  <a:cubicBezTo>
                    <a:pt x="36250" y="3662"/>
                    <a:pt x="36277" y="3666"/>
                    <a:pt x="36305" y="3673"/>
                  </a:cubicBezTo>
                  <a:lnTo>
                    <a:pt x="36408" y="4095"/>
                  </a:lnTo>
                  <a:lnTo>
                    <a:pt x="36442" y="4054"/>
                  </a:lnTo>
                  <a:cubicBezTo>
                    <a:pt x="36530" y="3951"/>
                    <a:pt x="36667" y="3900"/>
                    <a:pt x="36847" y="3900"/>
                  </a:cubicBezTo>
                  <a:cubicBezTo>
                    <a:pt x="36942" y="3900"/>
                    <a:pt x="37047" y="3915"/>
                    <a:pt x="37156" y="3942"/>
                  </a:cubicBezTo>
                  <a:cubicBezTo>
                    <a:pt x="37201" y="3955"/>
                    <a:pt x="37246" y="3968"/>
                    <a:pt x="37291" y="3981"/>
                  </a:cubicBezTo>
                  <a:cubicBezTo>
                    <a:pt x="37447" y="4028"/>
                    <a:pt x="37606" y="4073"/>
                    <a:pt x="37767" y="4073"/>
                  </a:cubicBezTo>
                  <a:cubicBezTo>
                    <a:pt x="37829" y="4073"/>
                    <a:pt x="37887" y="4067"/>
                    <a:pt x="37942" y="4052"/>
                  </a:cubicBezTo>
                  <a:cubicBezTo>
                    <a:pt x="38099" y="4013"/>
                    <a:pt x="38240" y="3865"/>
                    <a:pt x="38279" y="3705"/>
                  </a:cubicBezTo>
                  <a:cubicBezTo>
                    <a:pt x="38304" y="3600"/>
                    <a:pt x="38285" y="3508"/>
                    <a:pt x="38227" y="3437"/>
                  </a:cubicBezTo>
                  <a:cubicBezTo>
                    <a:pt x="38688" y="3227"/>
                    <a:pt x="39208" y="3115"/>
                    <a:pt x="39733" y="3115"/>
                  </a:cubicBezTo>
                  <a:cubicBezTo>
                    <a:pt x="40380" y="3115"/>
                    <a:pt x="41008" y="3280"/>
                    <a:pt x="41550" y="3591"/>
                  </a:cubicBezTo>
                  <a:cubicBezTo>
                    <a:pt x="41606" y="3623"/>
                    <a:pt x="41664" y="3660"/>
                    <a:pt x="41696" y="3713"/>
                  </a:cubicBezTo>
                  <a:cubicBezTo>
                    <a:pt x="41724" y="3760"/>
                    <a:pt x="41730" y="3812"/>
                    <a:pt x="41713" y="3865"/>
                  </a:cubicBezTo>
                  <a:cubicBezTo>
                    <a:pt x="41668" y="4002"/>
                    <a:pt x="41494" y="4125"/>
                    <a:pt x="41357" y="4187"/>
                  </a:cubicBezTo>
                  <a:lnTo>
                    <a:pt x="40528" y="4560"/>
                  </a:lnTo>
                  <a:cubicBezTo>
                    <a:pt x="40325" y="4652"/>
                    <a:pt x="40117" y="4746"/>
                    <a:pt x="39905" y="4827"/>
                  </a:cubicBezTo>
                  <a:cubicBezTo>
                    <a:pt x="39020" y="5162"/>
                    <a:pt x="38064" y="5254"/>
                    <a:pt x="37141" y="5344"/>
                  </a:cubicBezTo>
                  <a:lnTo>
                    <a:pt x="37060" y="5352"/>
                  </a:lnTo>
                  <a:lnTo>
                    <a:pt x="37130" y="5395"/>
                  </a:lnTo>
                  <a:cubicBezTo>
                    <a:pt x="37473" y="5596"/>
                    <a:pt x="37869" y="5704"/>
                    <a:pt x="38276" y="5704"/>
                  </a:cubicBezTo>
                  <a:cubicBezTo>
                    <a:pt x="38482" y="5704"/>
                    <a:pt x="38686" y="5676"/>
                    <a:pt x="38881" y="5620"/>
                  </a:cubicBezTo>
                  <a:cubicBezTo>
                    <a:pt x="38915" y="5652"/>
                    <a:pt x="38923" y="5695"/>
                    <a:pt x="38923" y="5727"/>
                  </a:cubicBezTo>
                  <a:cubicBezTo>
                    <a:pt x="38926" y="5794"/>
                    <a:pt x="38891" y="5869"/>
                    <a:pt x="38840" y="5909"/>
                  </a:cubicBezTo>
                  <a:cubicBezTo>
                    <a:pt x="38748" y="5982"/>
                    <a:pt x="38624" y="5997"/>
                    <a:pt x="38482" y="6006"/>
                  </a:cubicBezTo>
                  <a:lnTo>
                    <a:pt x="37049" y="6102"/>
                  </a:lnTo>
                  <a:cubicBezTo>
                    <a:pt x="36590" y="6132"/>
                    <a:pt x="36025" y="6263"/>
                    <a:pt x="35943" y="6715"/>
                  </a:cubicBezTo>
                  <a:lnTo>
                    <a:pt x="35939" y="6730"/>
                  </a:lnTo>
                  <a:lnTo>
                    <a:pt x="35950" y="6738"/>
                  </a:lnTo>
                  <a:cubicBezTo>
                    <a:pt x="36038" y="6833"/>
                    <a:pt x="36164" y="6884"/>
                    <a:pt x="36314" y="6884"/>
                  </a:cubicBezTo>
                  <a:cubicBezTo>
                    <a:pt x="36460" y="6884"/>
                    <a:pt x="36622" y="6837"/>
                    <a:pt x="36772" y="6756"/>
                  </a:cubicBezTo>
                  <a:cubicBezTo>
                    <a:pt x="36841" y="6719"/>
                    <a:pt x="36910" y="6676"/>
                    <a:pt x="36976" y="6636"/>
                  </a:cubicBezTo>
                  <a:cubicBezTo>
                    <a:pt x="37147" y="6526"/>
                    <a:pt x="37327" y="6415"/>
                    <a:pt x="37527" y="6391"/>
                  </a:cubicBezTo>
                  <a:cubicBezTo>
                    <a:pt x="37540" y="6390"/>
                    <a:pt x="37553" y="6389"/>
                    <a:pt x="37567" y="6389"/>
                  </a:cubicBezTo>
                  <a:cubicBezTo>
                    <a:pt x="37722" y="6389"/>
                    <a:pt x="37889" y="6477"/>
                    <a:pt x="37970" y="6601"/>
                  </a:cubicBezTo>
                  <a:cubicBezTo>
                    <a:pt x="38006" y="6657"/>
                    <a:pt x="38041" y="6741"/>
                    <a:pt x="38006" y="6835"/>
                  </a:cubicBezTo>
                  <a:cubicBezTo>
                    <a:pt x="37936" y="6833"/>
                    <a:pt x="37865" y="6831"/>
                    <a:pt x="37794" y="6831"/>
                  </a:cubicBezTo>
                  <a:cubicBezTo>
                    <a:pt x="37632" y="6831"/>
                    <a:pt x="37419" y="6839"/>
                    <a:pt x="37220" y="6910"/>
                  </a:cubicBezTo>
                  <a:cubicBezTo>
                    <a:pt x="36929" y="7015"/>
                    <a:pt x="36721" y="7244"/>
                    <a:pt x="36691" y="7497"/>
                  </a:cubicBezTo>
                  <a:cubicBezTo>
                    <a:pt x="36682" y="7561"/>
                    <a:pt x="36687" y="7625"/>
                    <a:pt x="36689" y="7690"/>
                  </a:cubicBezTo>
                  <a:cubicBezTo>
                    <a:pt x="36693" y="7778"/>
                    <a:pt x="36697" y="7861"/>
                    <a:pt x="36674" y="7942"/>
                  </a:cubicBezTo>
                  <a:cubicBezTo>
                    <a:pt x="36599" y="8191"/>
                    <a:pt x="36322" y="8245"/>
                    <a:pt x="36104" y="8245"/>
                  </a:cubicBezTo>
                  <a:cubicBezTo>
                    <a:pt x="35980" y="8245"/>
                    <a:pt x="35840" y="8227"/>
                    <a:pt x="35701" y="8195"/>
                  </a:cubicBezTo>
                  <a:lnTo>
                    <a:pt x="35675" y="8189"/>
                  </a:lnTo>
                  <a:lnTo>
                    <a:pt x="35669" y="8215"/>
                  </a:lnTo>
                  <a:cubicBezTo>
                    <a:pt x="35480" y="8904"/>
                    <a:pt x="35251" y="9592"/>
                    <a:pt x="34986" y="10256"/>
                  </a:cubicBezTo>
                  <a:lnTo>
                    <a:pt x="34968" y="10297"/>
                  </a:lnTo>
                  <a:lnTo>
                    <a:pt x="35013" y="10293"/>
                  </a:lnTo>
                  <a:cubicBezTo>
                    <a:pt x="35256" y="10269"/>
                    <a:pt x="35472" y="10143"/>
                    <a:pt x="35680" y="10021"/>
                  </a:cubicBezTo>
                  <a:cubicBezTo>
                    <a:pt x="35712" y="10004"/>
                    <a:pt x="35742" y="9984"/>
                    <a:pt x="35772" y="9967"/>
                  </a:cubicBezTo>
                  <a:cubicBezTo>
                    <a:pt x="35941" y="9871"/>
                    <a:pt x="36166" y="9757"/>
                    <a:pt x="36391" y="9757"/>
                  </a:cubicBezTo>
                  <a:cubicBezTo>
                    <a:pt x="36440" y="9757"/>
                    <a:pt x="36485" y="9764"/>
                    <a:pt x="36530" y="9772"/>
                  </a:cubicBezTo>
                  <a:cubicBezTo>
                    <a:pt x="36672" y="9804"/>
                    <a:pt x="36807" y="9920"/>
                    <a:pt x="36865" y="10059"/>
                  </a:cubicBezTo>
                  <a:cubicBezTo>
                    <a:pt x="36905" y="10156"/>
                    <a:pt x="36903" y="10252"/>
                    <a:pt x="36860" y="10333"/>
                  </a:cubicBezTo>
                  <a:cubicBezTo>
                    <a:pt x="36747" y="10306"/>
                    <a:pt x="36610" y="10274"/>
                    <a:pt x="36477" y="10274"/>
                  </a:cubicBezTo>
                  <a:cubicBezTo>
                    <a:pt x="36408" y="10274"/>
                    <a:pt x="36346" y="10282"/>
                    <a:pt x="36288" y="10297"/>
                  </a:cubicBezTo>
                  <a:cubicBezTo>
                    <a:pt x="36091" y="10353"/>
                    <a:pt x="35911" y="10552"/>
                    <a:pt x="35960" y="10760"/>
                  </a:cubicBezTo>
                  <a:lnTo>
                    <a:pt x="35965" y="10781"/>
                  </a:lnTo>
                  <a:lnTo>
                    <a:pt x="36391" y="10773"/>
                  </a:lnTo>
                  <a:lnTo>
                    <a:pt x="36485" y="11165"/>
                  </a:lnTo>
                  <a:lnTo>
                    <a:pt x="37518" y="10824"/>
                  </a:lnTo>
                  <a:cubicBezTo>
                    <a:pt x="37602" y="10940"/>
                    <a:pt x="37694" y="11068"/>
                    <a:pt x="37717" y="11214"/>
                  </a:cubicBezTo>
                  <a:cubicBezTo>
                    <a:pt x="37739" y="11351"/>
                    <a:pt x="37677" y="11527"/>
                    <a:pt x="37539" y="11570"/>
                  </a:cubicBezTo>
                  <a:cubicBezTo>
                    <a:pt x="37516" y="11578"/>
                    <a:pt x="37490" y="11581"/>
                    <a:pt x="37462" y="11581"/>
                  </a:cubicBezTo>
                  <a:cubicBezTo>
                    <a:pt x="37408" y="11581"/>
                    <a:pt x="37348" y="11568"/>
                    <a:pt x="37282" y="11553"/>
                  </a:cubicBezTo>
                  <a:lnTo>
                    <a:pt x="36723" y="11409"/>
                  </a:lnTo>
                  <a:cubicBezTo>
                    <a:pt x="36577" y="11373"/>
                    <a:pt x="36395" y="11328"/>
                    <a:pt x="36222" y="11328"/>
                  </a:cubicBezTo>
                  <a:cubicBezTo>
                    <a:pt x="36143" y="11328"/>
                    <a:pt x="36072" y="11336"/>
                    <a:pt x="36003" y="11353"/>
                  </a:cubicBezTo>
                  <a:cubicBezTo>
                    <a:pt x="35789" y="11411"/>
                    <a:pt x="35590" y="11608"/>
                    <a:pt x="35592" y="11831"/>
                  </a:cubicBezTo>
                  <a:cubicBezTo>
                    <a:pt x="35459" y="11707"/>
                    <a:pt x="35331" y="11610"/>
                    <a:pt x="35170" y="11587"/>
                  </a:cubicBezTo>
                  <a:cubicBezTo>
                    <a:pt x="35155" y="11585"/>
                    <a:pt x="35140" y="11584"/>
                    <a:pt x="35125" y="11584"/>
                  </a:cubicBezTo>
                  <a:cubicBezTo>
                    <a:pt x="35015" y="11584"/>
                    <a:pt x="34901" y="11636"/>
                    <a:pt x="34836" y="11715"/>
                  </a:cubicBezTo>
                  <a:cubicBezTo>
                    <a:pt x="34784" y="11778"/>
                    <a:pt x="34763" y="11850"/>
                    <a:pt x="34776" y="11921"/>
                  </a:cubicBezTo>
                  <a:cubicBezTo>
                    <a:pt x="34803" y="12077"/>
                    <a:pt x="34958" y="12152"/>
                    <a:pt x="35095" y="12219"/>
                  </a:cubicBezTo>
                  <a:cubicBezTo>
                    <a:pt x="35127" y="12236"/>
                    <a:pt x="35159" y="12251"/>
                    <a:pt x="35187" y="12266"/>
                  </a:cubicBezTo>
                  <a:cubicBezTo>
                    <a:pt x="35288" y="12320"/>
                    <a:pt x="35380" y="12397"/>
                    <a:pt x="35468" y="12472"/>
                  </a:cubicBezTo>
                  <a:cubicBezTo>
                    <a:pt x="35622" y="12602"/>
                    <a:pt x="35783" y="12735"/>
                    <a:pt x="35986" y="12752"/>
                  </a:cubicBezTo>
                  <a:cubicBezTo>
                    <a:pt x="36002" y="12754"/>
                    <a:pt x="36019" y="12754"/>
                    <a:pt x="36035" y="12754"/>
                  </a:cubicBezTo>
                  <a:cubicBezTo>
                    <a:pt x="36125" y="12754"/>
                    <a:pt x="36219" y="12736"/>
                    <a:pt x="36310" y="12716"/>
                  </a:cubicBezTo>
                  <a:cubicBezTo>
                    <a:pt x="36395" y="12699"/>
                    <a:pt x="36479" y="12682"/>
                    <a:pt x="36556" y="12682"/>
                  </a:cubicBezTo>
                  <a:cubicBezTo>
                    <a:pt x="36637" y="12682"/>
                    <a:pt x="36702" y="12701"/>
                    <a:pt x="36755" y="12742"/>
                  </a:cubicBezTo>
                  <a:cubicBezTo>
                    <a:pt x="37006" y="12934"/>
                    <a:pt x="37132" y="13174"/>
                    <a:pt x="37158" y="13502"/>
                  </a:cubicBezTo>
                  <a:cubicBezTo>
                    <a:pt x="37162" y="13566"/>
                    <a:pt x="37162" y="13723"/>
                    <a:pt x="37060" y="13783"/>
                  </a:cubicBezTo>
                  <a:cubicBezTo>
                    <a:pt x="37034" y="13798"/>
                    <a:pt x="36997" y="13809"/>
                    <a:pt x="36965" y="13817"/>
                  </a:cubicBezTo>
                  <a:cubicBezTo>
                    <a:pt x="36901" y="13832"/>
                    <a:pt x="36837" y="13849"/>
                    <a:pt x="36805" y="13909"/>
                  </a:cubicBezTo>
                  <a:cubicBezTo>
                    <a:pt x="36781" y="13950"/>
                    <a:pt x="36783" y="13995"/>
                    <a:pt x="36783" y="14038"/>
                  </a:cubicBezTo>
                  <a:cubicBezTo>
                    <a:pt x="36783" y="14079"/>
                    <a:pt x="36783" y="14117"/>
                    <a:pt x="36762" y="14143"/>
                  </a:cubicBezTo>
                  <a:cubicBezTo>
                    <a:pt x="36748" y="14160"/>
                    <a:pt x="36731" y="14167"/>
                    <a:pt x="36711" y="14167"/>
                  </a:cubicBezTo>
                  <a:cubicBezTo>
                    <a:pt x="36660" y="14167"/>
                    <a:pt x="36592" y="14122"/>
                    <a:pt x="36530" y="14081"/>
                  </a:cubicBezTo>
                  <a:cubicBezTo>
                    <a:pt x="36515" y="14070"/>
                    <a:pt x="36502" y="14061"/>
                    <a:pt x="36487" y="14053"/>
                  </a:cubicBezTo>
                  <a:cubicBezTo>
                    <a:pt x="36410" y="14001"/>
                    <a:pt x="36318" y="13980"/>
                    <a:pt x="36192" y="13980"/>
                  </a:cubicBezTo>
                  <a:cubicBezTo>
                    <a:pt x="36134" y="13980"/>
                    <a:pt x="36076" y="13984"/>
                    <a:pt x="36018" y="13989"/>
                  </a:cubicBezTo>
                  <a:cubicBezTo>
                    <a:pt x="35960" y="13993"/>
                    <a:pt x="35903" y="13997"/>
                    <a:pt x="35847" y="13997"/>
                  </a:cubicBezTo>
                  <a:cubicBezTo>
                    <a:pt x="35761" y="13997"/>
                    <a:pt x="35695" y="13986"/>
                    <a:pt x="35637" y="13965"/>
                  </a:cubicBezTo>
                  <a:lnTo>
                    <a:pt x="35615" y="13956"/>
                  </a:lnTo>
                  <a:lnTo>
                    <a:pt x="35603" y="13976"/>
                  </a:lnTo>
                  <a:cubicBezTo>
                    <a:pt x="35534" y="14100"/>
                    <a:pt x="35523" y="14254"/>
                    <a:pt x="35573" y="14402"/>
                  </a:cubicBezTo>
                  <a:cubicBezTo>
                    <a:pt x="35622" y="14550"/>
                    <a:pt x="35727" y="14666"/>
                    <a:pt x="35858" y="14719"/>
                  </a:cubicBezTo>
                  <a:cubicBezTo>
                    <a:pt x="35875" y="14726"/>
                    <a:pt x="35892" y="14734"/>
                    <a:pt x="35911" y="14741"/>
                  </a:cubicBezTo>
                  <a:cubicBezTo>
                    <a:pt x="35980" y="14764"/>
                    <a:pt x="36046" y="14790"/>
                    <a:pt x="36072" y="14846"/>
                  </a:cubicBezTo>
                  <a:cubicBezTo>
                    <a:pt x="36085" y="14871"/>
                    <a:pt x="36087" y="14903"/>
                    <a:pt x="36089" y="14938"/>
                  </a:cubicBezTo>
                  <a:cubicBezTo>
                    <a:pt x="36093" y="14985"/>
                    <a:pt x="36095" y="15034"/>
                    <a:pt x="36130" y="15075"/>
                  </a:cubicBezTo>
                  <a:cubicBezTo>
                    <a:pt x="36175" y="15130"/>
                    <a:pt x="36250" y="15135"/>
                    <a:pt x="36316" y="15137"/>
                  </a:cubicBezTo>
                  <a:lnTo>
                    <a:pt x="37132" y="15154"/>
                  </a:lnTo>
                  <a:cubicBezTo>
                    <a:pt x="37177" y="15285"/>
                    <a:pt x="37083" y="15433"/>
                    <a:pt x="36963" y="15495"/>
                  </a:cubicBezTo>
                  <a:cubicBezTo>
                    <a:pt x="36886" y="15533"/>
                    <a:pt x="36796" y="15550"/>
                    <a:pt x="36680" y="15550"/>
                  </a:cubicBezTo>
                  <a:cubicBezTo>
                    <a:pt x="36620" y="15550"/>
                    <a:pt x="36560" y="15546"/>
                    <a:pt x="36513" y="15542"/>
                  </a:cubicBezTo>
                  <a:cubicBezTo>
                    <a:pt x="36074" y="15499"/>
                    <a:pt x="35639" y="15405"/>
                    <a:pt x="35221" y="15257"/>
                  </a:cubicBezTo>
                  <a:lnTo>
                    <a:pt x="35191" y="15246"/>
                  </a:lnTo>
                  <a:lnTo>
                    <a:pt x="35187" y="15278"/>
                  </a:lnTo>
                  <a:cubicBezTo>
                    <a:pt x="35159" y="15490"/>
                    <a:pt x="35266" y="15724"/>
                    <a:pt x="35468" y="15887"/>
                  </a:cubicBezTo>
                  <a:cubicBezTo>
                    <a:pt x="35643" y="16030"/>
                    <a:pt x="35864" y="16112"/>
                    <a:pt x="36061" y="16185"/>
                  </a:cubicBezTo>
                  <a:lnTo>
                    <a:pt x="36119" y="16587"/>
                  </a:lnTo>
                  <a:cubicBezTo>
                    <a:pt x="35613" y="16727"/>
                    <a:pt x="35091" y="16819"/>
                    <a:pt x="34568" y="16859"/>
                  </a:cubicBezTo>
                  <a:cubicBezTo>
                    <a:pt x="34536" y="16707"/>
                    <a:pt x="34379" y="16585"/>
                    <a:pt x="34210" y="16585"/>
                  </a:cubicBezTo>
                  <a:cubicBezTo>
                    <a:pt x="34171" y="16585"/>
                    <a:pt x="34137" y="16592"/>
                    <a:pt x="34103" y="16605"/>
                  </a:cubicBezTo>
                  <a:cubicBezTo>
                    <a:pt x="34105" y="16506"/>
                    <a:pt x="34081" y="16407"/>
                    <a:pt x="34032" y="16322"/>
                  </a:cubicBezTo>
                  <a:lnTo>
                    <a:pt x="34026" y="16311"/>
                  </a:lnTo>
                  <a:lnTo>
                    <a:pt x="34013" y="16309"/>
                  </a:lnTo>
                  <a:cubicBezTo>
                    <a:pt x="33959" y="16303"/>
                    <a:pt x="33905" y="16300"/>
                    <a:pt x="33850" y="16300"/>
                  </a:cubicBezTo>
                  <a:cubicBezTo>
                    <a:pt x="33725" y="16300"/>
                    <a:pt x="33600" y="16315"/>
                    <a:pt x="33479" y="16345"/>
                  </a:cubicBezTo>
                  <a:lnTo>
                    <a:pt x="33441" y="16356"/>
                  </a:lnTo>
                  <a:lnTo>
                    <a:pt x="33462" y="16386"/>
                  </a:lnTo>
                  <a:cubicBezTo>
                    <a:pt x="33559" y="16530"/>
                    <a:pt x="33484" y="16731"/>
                    <a:pt x="33355" y="16823"/>
                  </a:cubicBezTo>
                  <a:cubicBezTo>
                    <a:pt x="33273" y="16883"/>
                    <a:pt x="33162" y="16914"/>
                    <a:pt x="33040" y="16914"/>
                  </a:cubicBezTo>
                  <a:cubicBezTo>
                    <a:pt x="32982" y="16914"/>
                    <a:pt x="32923" y="16907"/>
                    <a:pt x="32862" y="16894"/>
                  </a:cubicBezTo>
                  <a:lnTo>
                    <a:pt x="32843" y="16889"/>
                  </a:lnTo>
                  <a:lnTo>
                    <a:pt x="32832" y="16907"/>
                  </a:lnTo>
                  <a:cubicBezTo>
                    <a:pt x="32738" y="17072"/>
                    <a:pt x="32710" y="17273"/>
                    <a:pt x="32751" y="17459"/>
                  </a:cubicBezTo>
                  <a:lnTo>
                    <a:pt x="32755" y="17466"/>
                  </a:lnTo>
                  <a:cubicBezTo>
                    <a:pt x="32828" y="17588"/>
                    <a:pt x="32974" y="17659"/>
                    <a:pt x="33156" y="17659"/>
                  </a:cubicBezTo>
                  <a:cubicBezTo>
                    <a:pt x="33201" y="17659"/>
                    <a:pt x="33248" y="17654"/>
                    <a:pt x="33293" y="17644"/>
                  </a:cubicBezTo>
                  <a:cubicBezTo>
                    <a:pt x="33402" y="17622"/>
                    <a:pt x="33505" y="17579"/>
                    <a:pt x="33606" y="17539"/>
                  </a:cubicBezTo>
                  <a:cubicBezTo>
                    <a:pt x="33681" y="17509"/>
                    <a:pt x="33756" y="17477"/>
                    <a:pt x="33833" y="17453"/>
                  </a:cubicBezTo>
                  <a:cubicBezTo>
                    <a:pt x="33953" y="17419"/>
                    <a:pt x="34081" y="17402"/>
                    <a:pt x="34227" y="17402"/>
                  </a:cubicBezTo>
                  <a:cubicBezTo>
                    <a:pt x="34452" y="17402"/>
                    <a:pt x="34679" y="17442"/>
                    <a:pt x="34883" y="17479"/>
                  </a:cubicBezTo>
                  <a:cubicBezTo>
                    <a:pt x="34956" y="17492"/>
                    <a:pt x="35031" y="17509"/>
                    <a:pt x="35069" y="17562"/>
                  </a:cubicBezTo>
                  <a:cubicBezTo>
                    <a:pt x="35114" y="17629"/>
                    <a:pt x="35088" y="17723"/>
                    <a:pt x="35065" y="17813"/>
                  </a:cubicBezTo>
                  <a:cubicBezTo>
                    <a:pt x="35039" y="17911"/>
                    <a:pt x="35011" y="18010"/>
                    <a:pt x="35065" y="18085"/>
                  </a:cubicBezTo>
                  <a:cubicBezTo>
                    <a:pt x="34898" y="18149"/>
                    <a:pt x="34733" y="18207"/>
                    <a:pt x="34572" y="18207"/>
                  </a:cubicBezTo>
                  <a:cubicBezTo>
                    <a:pt x="34506" y="18207"/>
                    <a:pt x="34446" y="18196"/>
                    <a:pt x="34388" y="18177"/>
                  </a:cubicBezTo>
                  <a:cubicBezTo>
                    <a:pt x="34291" y="18145"/>
                    <a:pt x="34208" y="18087"/>
                    <a:pt x="34120" y="18025"/>
                  </a:cubicBezTo>
                  <a:cubicBezTo>
                    <a:pt x="34036" y="17967"/>
                    <a:pt x="33949" y="17905"/>
                    <a:pt x="33850" y="17871"/>
                  </a:cubicBezTo>
                  <a:cubicBezTo>
                    <a:pt x="33814" y="17856"/>
                    <a:pt x="33773" y="17849"/>
                    <a:pt x="33730" y="17849"/>
                  </a:cubicBezTo>
                  <a:cubicBezTo>
                    <a:pt x="33608" y="17849"/>
                    <a:pt x="33484" y="17905"/>
                    <a:pt x="33424" y="17986"/>
                  </a:cubicBezTo>
                  <a:cubicBezTo>
                    <a:pt x="33383" y="18042"/>
                    <a:pt x="33372" y="18104"/>
                    <a:pt x="33394" y="18169"/>
                  </a:cubicBezTo>
                  <a:cubicBezTo>
                    <a:pt x="33413" y="18233"/>
                    <a:pt x="33464" y="18282"/>
                    <a:pt x="33503" y="18323"/>
                  </a:cubicBezTo>
                  <a:cubicBezTo>
                    <a:pt x="33734" y="18552"/>
                    <a:pt x="33983" y="18777"/>
                    <a:pt x="34291" y="18786"/>
                  </a:cubicBezTo>
                  <a:cubicBezTo>
                    <a:pt x="34345" y="18948"/>
                    <a:pt x="34519" y="19032"/>
                    <a:pt x="34671" y="19105"/>
                  </a:cubicBezTo>
                  <a:lnTo>
                    <a:pt x="34703" y="19120"/>
                  </a:lnTo>
                  <a:cubicBezTo>
                    <a:pt x="34780" y="19158"/>
                    <a:pt x="35031" y="19298"/>
                    <a:pt x="34990" y="19493"/>
                  </a:cubicBezTo>
                  <a:lnTo>
                    <a:pt x="34968" y="19602"/>
                  </a:lnTo>
                  <a:lnTo>
                    <a:pt x="35037" y="19516"/>
                  </a:lnTo>
                  <a:cubicBezTo>
                    <a:pt x="35058" y="19488"/>
                    <a:pt x="35091" y="19482"/>
                    <a:pt x="35112" y="19482"/>
                  </a:cubicBezTo>
                  <a:cubicBezTo>
                    <a:pt x="35166" y="19482"/>
                    <a:pt x="35226" y="19516"/>
                    <a:pt x="35251" y="19565"/>
                  </a:cubicBezTo>
                  <a:cubicBezTo>
                    <a:pt x="35294" y="19645"/>
                    <a:pt x="35283" y="19741"/>
                    <a:pt x="35268" y="19850"/>
                  </a:cubicBezTo>
                  <a:lnTo>
                    <a:pt x="35144" y="20650"/>
                  </a:lnTo>
                  <a:cubicBezTo>
                    <a:pt x="35129" y="20746"/>
                    <a:pt x="35110" y="20847"/>
                    <a:pt x="35035" y="20894"/>
                  </a:cubicBezTo>
                  <a:cubicBezTo>
                    <a:pt x="35010" y="20910"/>
                    <a:pt x="34983" y="20917"/>
                    <a:pt x="34954" y="20917"/>
                  </a:cubicBezTo>
                  <a:cubicBezTo>
                    <a:pt x="34882" y="20917"/>
                    <a:pt x="34800" y="20871"/>
                    <a:pt x="34713" y="20819"/>
                  </a:cubicBezTo>
                  <a:cubicBezTo>
                    <a:pt x="34626" y="20765"/>
                    <a:pt x="34534" y="20709"/>
                    <a:pt x="34435" y="20701"/>
                  </a:cubicBezTo>
                  <a:cubicBezTo>
                    <a:pt x="34424" y="20700"/>
                    <a:pt x="34412" y="20699"/>
                    <a:pt x="34400" y="20699"/>
                  </a:cubicBezTo>
                  <a:cubicBezTo>
                    <a:pt x="34369" y="20699"/>
                    <a:pt x="34338" y="20703"/>
                    <a:pt x="34309" y="20707"/>
                  </a:cubicBezTo>
                  <a:cubicBezTo>
                    <a:pt x="34279" y="20711"/>
                    <a:pt x="34251" y="20714"/>
                    <a:pt x="34225" y="20714"/>
                  </a:cubicBezTo>
                  <a:cubicBezTo>
                    <a:pt x="34193" y="20714"/>
                    <a:pt x="34163" y="20710"/>
                    <a:pt x="34139" y="20699"/>
                  </a:cubicBezTo>
                  <a:cubicBezTo>
                    <a:pt x="34071" y="20669"/>
                    <a:pt x="34041" y="20596"/>
                    <a:pt x="34006" y="20517"/>
                  </a:cubicBezTo>
                  <a:cubicBezTo>
                    <a:pt x="33981" y="20455"/>
                    <a:pt x="33953" y="20390"/>
                    <a:pt x="33906" y="20343"/>
                  </a:cubicBezTo>
                  <a:cubicBezTo>
                    <a:pt x="33854" y="20290"/>
                    <a:pt x="33788" y="20264"/>
                    <a:pt x="33722" y="20238"/>
                  </a:cubicBezTo>
                  <a:cubicBezTo>
                    <a:pt x="33694" y="20227"/>
                    <a:pt x="33664" y="20215"/>
                    <a:pt x="33636" y="20202"/>
                  </a:cubicBezTo>
                  <a:cubicBezTo>
                    <a:pt x="33518" y="20144"/>
                    <a:pt x="33434" y="20045"/>
                    <a:pt x="33342" y="19940"/>
                  </a:cubicBezTo>
                  <a:cubicBezTo>
                    <a:pt x="33304" y="19895"/>
                    <a:pt x="33263" y="19848"/>
                    <a:pt x="33220" y="19805"/>
                  </a:cubicBezTo>
                  <a:cubicBezTo>
                    <a:pt x="33102" y="19688"/>
                    <a:pt x="32954" y="19617"/>
                    <a:pt x="32826" y="19617"/>
                  </a:cubicBezTo>
                  <a:cubicBezTo>
                    <a:pt x="32766" y="19617"/>
                    <a:pt x="32710" y="19632"/>
                    <a:pt x="32661" y="19662"/>
                  </a:cubicBezTo>
                  <a:lnTo>
                    <a:pt x="32646" y="19673"/>
                  </a:lnTo>
                  <a:lnTo>
                    <a:pt x="32648" y="19688"/>
                  </a:lnTo>
                  <a:cubicBezTo>
                    <a:pt x="32667" y="19897"/>
                    <a:pt x="32689" y="20135"/>
                    <a:pt x="32614" y="20347"/>
                  </a:cubicBezTo>
                  <a:cubicBezTo>
                    <a:pt x="32552" y="20527"/>
                    <a:pt x="32382" y="20722"/>
                    <a:pt x="32160" y="20722"/>
                  </a:cubicBezTo>
                  <a:lnTo>
                    <a:pt x="32119" y="20722"/>
                  </a:lnTo>
                  <a:lnTo>
                    <a:pt x="32121" y="20750"/>
                  </a:lnTo>
                  <a:cubicBezTo>
                    <a:pt x="32121" y="20825"/>
                    <a:pt x="32091" y="20896"/>
                    <a:pt x="32057" y="20971"/>
                  </a:cubicBezTo>
                  <a:cubicBezTo>
                    <a:pt x="32031" y="21029"/>
                    <a:pt x="32003" y="21091"/>
                    <a:pt x="31993" y="21155"/>
                  </a:cubicBezTo>
                  <a:cubicBezTo>
                    <a:pt x="31982" y="21219"/>
                    <a:pt x="32005" y="21297"/>
                    <a:pt x="32055" y="21354"/>
                  </a:cubicBezTo>
                  <a:cubicBezTo>
                    <a:pt x="32095" y="21402"/>
                    <a:pt x="32146" y="21428"/>
                    <a:pt x="32193" y="21428"/>
                  </a:cubicBezTo>
                  <a:cubicBezTo>
                    <a:pt x="32226" y="21428"/>
                    <a:pt x="32257" y="21415"/>
                    <a:pt x="32282" y="21389"/>
                  </a:cubicBezTo>
                  <a:cubicBezTo>
                    <a:pt x="32310" y="21357"/>
                    <a:pt x="32320" y="21318"/>
                    <a:pt x="32329" y="21282"/>
                  </a:cubicBezTo>
                  <a:cubicBezTo>
                    <a:pt x="32335" y="21262"/>
                    <a:pt x="32340" y="21243"/>
                    <a:pt x="32348" y="21226"/>
                  </a:cubicBezTo>
                  <a:cubicBezTo>
                    <a:pt x="32385" y="21140"/>
                    <a:pt x="32485" y="21110"/>
                    <a:pt x="32565" y="21110"/>
                  </a:cubicBezTo>
                  <a:cubicBezTo>
                    <a:pt x="32586" y="21110"/>
                    <a:pt x="32605" y="21112"/>
                    <a:pt x="32625" y="21114"/>
                  </a:cubicBezTo>
                  <a:cubicBezTo>
                    <a:pt x="32702" y="21129"/>
                    <a:pt x="32772" y="21164"/>
                    <a:pt x="32850" y="21202"/>
                  </a:cubicBezTo>
                  <a:cubicBezTo>
                    <a:pt x="32882" y="21217"/>
                    <a:pt x="32914" y="21234"/>
                    <a:pt x="32948" y="21247"/>
                  </a:cubicBezTo>
                  <a:cubicBezTo>
                    <a:pt x="33122" y="21322"/>
                    <a:pt x="33314" y="21354"/>
                    <a:pt x="33572" y="21354"/>
                  </a:cubicBezTo>
                  <a:cubicBezTo>
                    <a:pt x="33689" y="21354"/>
                    <a:pt x="33814" y="21348"/>
                    <a:pt x="33931" y="21342"/>
                  </a:cubicBezTo>
                  <a:cubicBezTo>
                    <a:pt x="34049" y="21335"/>
                    <a:pt x="34174" y="21327"/>
                    <a:pt x="34294" y="21327"/>
                  </a:cubicBezTo>
                  <a:cubicBezTo>
                    <a:pt x="34381" y="21327"/>
                    <a:pt x="34463" y="21331"/>
                    <a:pt x="34536" y="21339"/>
                  </a:cubicBezTo>
                  <a:cubicBezTo>
                    <a:pt x="34617" y="21348"/>
                    <a:pt x="34718" y="21384"/>
                    <a:pt x="34763" y="21442"/>
                  </a:cubicBezTo>
                  <a:cubicBezTo>
                    <a:pt x="34782" y="21468"/>
                    <a:pt x="34788" y="21496"/>
                    <a:pt x="34784" y="21526"/>
                  </a:cubicBezTo>
                  <a:cubicBezTo>
                    <a:pt x="34773" y="21601"/>
                    <a:pt x="34692" y="21646"/>
                    <a:pt x="34531" y="21669"/>
                  </a:cubicBezTo>
                  <a:cubicBezTo>
                    <a:pt x="34071" y="21731"/>
                    <a:pt x="33625" y="21901"/>
                    <a:pt x="33239" y="22160"/>
                  </a:cubicBezTo>
                  <a:cubicBezTo>
                    <a:pt x="33027" y="22301"/>
                    <a:pt x="32916" y="22451"/>
                    <a:pt x="32905" y="22606"/>
                  </a:cubicBezTo>
                  <a:cubicBezTo>
                    <a:pt x="32868" y="22588"/>
                    <a:pt x="32825" y="22580"/>
                    <a:pt x="32779" y="22580"/>
                  </a:cubicBezTo>
                  <a:cubicBezTo>
                    <a:pt x="32674" y="22580"/>
                    <a:pt x="32555" y="22624"/>
                    <a:pt x="32449" y="22706"/>
                  </a:cubicBezTo>
                  <a:cubicBezTo>
                    <a:pt x="32412" y="22734"/>
                    <a:pt x="32378" y="22762"/>
                    <a:pt x="32342" y="22792"/>
                  </a:cubicBezTo>
                  <a:cubicBezTo>
                    <a:pt x="32245" y="22876"/>
                    <a:pt x="32155" y="22953"/>
                    <a:pt x="32040" y="22983"/>
                  </a:cubicBezTo>
                  <a:cubicBezTo>
                    <a:pt x="31982" y="23000"/>
                    <a:pt x="31922" y="23002"/>
                    <a:pt x="31858" y="23004"/>
                  </a:cubicBezTo>
                  <a:cubicBezTo>
                    <a:pt x="31804" y="23006"/>
                    <a:pt x="31746" y="23006"/>
                    <a:pt x="31693" y="23019"/>
                  </a:cubicBezTo>
                  <a:cubicBezTo>
                    <a:pt x="31605" y="23036"/>
                    <a:pt x="31523" y="23075"/>
                    <a:pt x="31446" y="23113"/>
                  </a:cubicBezTo>
                  <a:cubicBezTo>
                    <a:pt x="31399" y="23137"/>
                    <a:pt x="31350" y="23163"/>
                    <a:pt x="31300" y="23180"/>
                  </a:cubicBezTo>
                  <a:cubicBezTo>
                    <a:pt x="31198" y="23218"/>
                    <a:pt x="31084" y="23238"/>
                    <a:pt x="30947" y="23238"/>
                  </a:cubicBezTo>
                  <a:cubicBezTo>
                    <a:pt x="30831" y="23238"/>
                    <a:pt x="30711" y="23225"/>
                    <a:pt x="30596" y="23212"/>
                  </a:cubicBezTo>
                  <a:cubicBezTo>
                    <a:pt x="30477" y="23199"/>
                    <a:pt x="30356" y="23187"/>
                    <a:pt x="30235" y="23187"/>
                  </a:cubicBezTo>
                  <a:cubicBezTo>
                    <a:pt x="30212" y="23187"/>
                    <a:pt x="30188" y="23187"/>
                    <a:pt x="30165" y="23188"/>
                  </a:cubicBezTo>
                  <a:cubicBezTo>
                    <a:pt x="30099" y="23190"/>
                    <a:pt x="30013" y="23199"/>
                    <a:pt x="29942" y="23244"/>
                  </a:cubicBezTo>
                  <a:cubicBezTo>
                    <a:pt x="29835" y="23313"/>
                    <a:pt x="29796" y="23437"/>
                    <a:pt x="29760" y="23559"/>
                  </a:cubicBezTo>
                  <a:cubicBezTo>
                    <a:pt x="29732" y="23647"/>
                    <a:pt x="29706" y="23737"/>
                    <a:pt x="29649" y="23803"/>
                  </a:cubicBezTo>
                  <a:cubicBezTo>
                    <a:pt x="29522" y="23728"/>
                    <a:pt x="29374" y="23690"/>
                    <a:pt x="29218" y="23690"/>
                  </a:cubicBezTo>
                  <a:cubicBezTo>
                    <a:pt x="29019" y="23690"/>
                    <a:pt x="28830" y="23754"/>
                    <a:pt x="28682" y="23870"/>
                  </a:cubicBezTo>
                  <a:lnTo>
                    <a:pt x="28582" y="23628"/>
                  </a:lnTo>
                  <a:lnTo>
                    <a:pt x="28040" y="23546"/>
                  </a:lnTo>
                  <a:lnTo>
                    <a:pt x="27937" y="24167"/>
                  </a:lnTo>
                  <a:cubicBezTo>
                    <a:pt x="27791" y="24251"/>
                    <a:pt x="27665" y="24341"/>
                    <a:pt x="27540" y="24427"/>
                  </a:cubicBezTo>
                  <a:cubicBezTo>
                    <a:pt x="27416" y="24515"/>
                    <a:pt x="27285" y="24605"/>
                    <a:pt x="27138" y="24690"/>
                  </a:cubicBezTo>
                  <a:lnTo>
                    <a:pt x="27108" y="24705"/>
                  </a:lnTo>
                  <a:lnTo>
                    <a:pt x="27131" y="24731"/>
                  </a:lnTo>
                  <a:cubicBezTo>
                    <a:pt x="27305" y="24926"/>
                    <a:pt x="27172" y="25241"/>
                    <a:pt x="27005" y="25451"/>
                  </a:cubicBezTo>
                  <a:cubicBezTo>
                    <a:pt x="26765" y="25753"/>
                    <a:pt x="26458" y="26010"/>
                    <a:pt x="26120" y="26194"/>
                  </a:cubicBezTo>
                  <a:cubicBezTo>
                    <a:pt x="25747" y="26398"/>
                    <a:pt x="25336" y="26518"/>
                    <a:pt x="24935" y="26633"/>
                  </a:cubicBezTo>
                  <a:lnTo>
                    <a:pt x="24365" y="26801"/>
                  </a:lnTo>
                  <a:cubicBezTo>
                    <a:pt x="24445" y="26668"/>
                    <a:pt x="24451" y="26492"/>
                    <a:pt x="24376" y="26325"/>
                  </a:cubicBezTo>
                  <a:cubicBezTo>
                    <a:pt x="24288" y="26128"/>
                    <a:pt x="24112" y="25999"/>
                    <a:pt x="23928" y="25999"/>
                  </a:cubicBezTo>
                  <a:lnTo>
                    <a:pt x="23866" y="26001"/>
                  </a:lnTo>
                  <a:lnTo>
                    <a:pt x="23890" y="26040"/>
                  </a:lnTo>
                  <a:cubicBezTo>
                    <a:pt x="24048" y="26310"/>
                    <a:pt x="23894" y="26672"/>
                    <a:pt x="23658" y="26828"/>
                  </a:cubicBezTo>
                  <a:cubicBezTo>
                    <a:pt x="23519" y="26920"/>
                    <a:pt x="23341" y="26966"/>
                    <a:pt x="23149" y="26966"/>
                  </a:cubicBezTo>
                  <a:cubicBezTo>
                    <a:pt x="23025" y="26966"/>
                    <a:pt x="22896" y="26946"/>
                    <a:pt x="22767" y="26908"/>
                  </a:cubicBezTo>
                  <a:lnTo>
                    <a:pt x="22711" y="26891"/>
                  </a:lnTo>
                  <a:lnTo>
                    <a:pt x="22735" y="26944"/>
                  </a:lnTo>
                  <a:cubicBezTo>
                    <a:pt x="22840" y="27182"/>
                    <a:pt x="22808" y="27473"/>
                    <a:pt x="22658" y="27685"/>
                  </a:cubicBezTo>
                  <a:cubicBezTo>
                    <a:pt x="22581" y="27439"/>
                    <a:pt x="22317" y="27255"/>
                    <a:pt x="22036" y="27255"/>
                  </a:cubicBezTo>
                  <a:cubicBezTo>
                    <a:pt x="21938" y="27255"/>
                    <a:pt x="21846" y="27278"/>
                    <a:pt x="21764" y="27323"/>
                  </a:cubicBezTo>
                  <a:lnTo>
                    <a:pt x="21751" y="27330"/>
                  </a:lnTo>
                  <a:lnTo>
                    <a:pt x="21751" y="27345"/>
                  </a:lnTo>
                  <a:cubicBezTo>
                    <a:pt x="21745" y="27563"/>
                    <a:pt x="21970" y="27688"/>
                    <a:pt x="22152" y="27788"/>
                  </a:cubicBezTo>
                  <a:cubicBezTo>
                    <a:pt x="22253" y="27844"/>
                    <a:pt x="22383" y="27953"/>
                    <a:pt x="22418" y="28075"/>
                  </a:cubicBezTo>
                  <a:cubicBezTo>
                    <a:pt x="22431" y="28120"/>
                    <a:pt x="22428" y="28163"/>
                    <a:pt x="22411" y="28204"/>
                  </a:cubicBezTo>
                  <a:lnTo>
                    <a:pt x="22077" y="28107"/>
                  </a:lnTo>
                  <a:lnTo>
                    <a:pt x="22401" y="28527"/>
                  </a:lnTo>
                  <a:cubicBezTo>
                    <a:pt x="22371" y="28521"/>
                    <a:pt x="22336" y="28519"/>
                    <a:pt x="22304" y="28519"/>
                  </a:cubicBezTo>
                  <a:cubicBezTo>
                    <a:pt x="22129" y="28519"/>
                    <a:pt x="21985" y="28594"/>
                    <a:pt x="21919" y="28718"/>
                  </a:cubicBezTo>
                  <a:cubicBezTo>
                    <a:pt x="21876" y="28797"/>
                    <a:pt x="21884" y="28902"/>
                    <a:pt x="21938" y="28992"/>
                  </a:cubicBezTo>
                  <a:cubicBezTo>
                    <a:pt x="21989" y="29078"/>
                    <a:pt x="22072" y="29129"/>
                    <a:pt x="22151" y="29129"/>
                  </a:cubicBezTo>
                  <a:cubicBezTo>
                    <a:pt x="22158" y="29129"/>
                    <a:pt x="22166" y="29128"/>
                    <a:pt x="22173" y="29127"/>
                  </a:cubicBezTo>
                  <a:lnTo>
                    <a:pt x="22173" y="29127"/>
                  </a:lnTo>
                  <a:cubicBezTo>
                    <a:pt x="22092" y="29294"/>
                    <a:pt x="21919" y="29414"/>
                    <a:pt x="21730" y="29425"/>
                  </a:cubicBezTo>
                  <a:lnTo>
                    <a:pt x="21619" y="29432"/>
                  </a:lnTo>
                  <a:lnTo>
                    <a:pt x="21721" y="29476"/>
                  </a:lnTo>
                  <a:cubicBezTo>
                    <a:pt x="21790" y="29506"/>
                    <a:pt x="21839" y="29571"/>
                    <a:pt x="21861" y="29654"/>
                  </a:cubicBezTo>
                  <a:cubicBezTo>
                    <a:pt x="21891" y="29770"/>
                    <a:pt x="21863" y="29905"/>
                    <a:pt x="21790" y="29997"/>
                  </a:cubicBezTo>
                  <a:cubicBezTo>
                    <a:pt x="21666" y="30156"/>
                    <a:pt x="21466" y="30229"/>
                    <a:pt x="21239" y="30299"/>
                  </a:cubicBezTo>
                  <a:lnTo>
                    <a:pt x="20723" y="30460"/>
                  </a:lnTo>
                  <a:lnTo>
                    <a:pt x="20719" y="30471"/>
                  </a:lnTo>
                  <a:cubicBezTo>
                    <a:pt x="20657" y="30627"/>
                    <a:pt x="20697" y="30820"/>
                    <a:pt x="20841" y="31043"/>
                  </a:cubicBezTo>
                  <a:cubicBezTo>
                    <a:pt x="20858" y="31068"/>
                    <a:pt x="20875" y="31094"/>
                    <a:pt x="20892" y="31120"/>
                  </a:cubicBezTo>
                  <a:cubicBezTo>
                    <a:pt x="20982" y="31255"/>
                    <a:pt x="21074" y="31394"/>
                    <a:pt x="21087" y="31550"/>
                  </a:cubicBezTo>
                  <a:cubicBezTo>
                    <a:pt x="21096" y="31643"/>
                    <a:pt x="21059" y="31743"/>
                    <a:pt x="20995" y="31814"/>
                  </a:cubicBezTo>
                  <a:cubicBezTo>
                    <a:pt x="20948" y="31867"/>
                    <a:pt x="20889" y="31895"/>
                    <a:pt x="20831" y="31895"/>
                  </a:cubicBezTo>
                  <a:cubicBezTo>
                    <a:pt x="20816" y="31895"/>
                    <a:pt x="20800" y="31893"/>
                    <a:pt x="20785" y="31889"/>
                  </a:cubicBezTo>
                  <a:lnTo>
                    <a:pt x="20744" y="31878"/>
                  </a:lnTo>
                  <a:lnTo>
                    <a:pt x="20751" y="31919"/>
                  </a:lnTo>
                  <a:cubicBezTo>
                    <a:pt x="20798" y="32187"/>
                    <a:pt x="20852" y="32491"/>
                    <a:pt x="20787" y="32774"/>
                  </a:cubicBezTo>
                  <a:cubicBezTo>
                    <a:pt x="20727" y="33029"/>
                    <a:pt x="20539" y="33307"/>
                    <a:pt x="20247" y="33350"/>
                  </a:cubicBezTo>
                  <a:lnTo>
                    <a:pt x="20232" y="33354"/>
                  </a:lnTo>
                  <a:lnTo>
                    <a:pt x="20108" y="33678"/>
                  </a:lnTo>
                  <a:cubicBezTo>
                    <a:pt x="19937" y="33648"/>
                    <a:pt x="19791" y="33500"/>
                    <a:pt x="19767" y="33327"/>
                  </a:cubicBezTo>
                  <a:lnTo>
                    <a:pt x="19763" y="33301"/>
                  </a:lnTo>
                  <a:lnTo>
                    <a:pt x="19737" y="33305"/>
                  </a:lnTo>
                  <a:cubicBezTo>
                    <a:pt x="19648" y="33312"/>
                    <a:pt x="19577" y="33316"/>
                    <a:pt x="19513" y="33316"/>
                  </a:cubicBezTo>
                  <a:cubicBezTo>
                    <a:pt x="19262" y="33316"/>
                    <a:pt x="19099" y="33258"/>
                    <a:pt x="19000" y="33132"/>
                  </a:cubicBezTo>
                  <a:cubicBezTo>
                    <a:pt x="18970" y="33093"/>
                    <a:pt x="18949" y="33050"/>
                    <a:pt x="18925" y="33005"/>
                  </a:cubicBezTo>
                  <a:cubicBezTo>
                    <a:pt x="18898" y="32954"/>
                    <a:pt x="18870" y="32900"/>
                    <a:pt x="18829" y="32853"/>
                  </a:cubicBezTo>
                  <a:cubicBezTo>
                    <a:pt x="18709" y="32718"/>
                    <a:pt x="18538" y="32699"/>
                    <a:pt x="18368" y="32699"/>
                  </a:cubicBezTo>
                  <a:cubicBezTo>
                    <a:pt x="18326" y="32699"/>
                    <a:pt x="18281" y="32701"/>
                    <a:pt x="18236" y="32703"/>
                  </a:cubicBezTo>
                  <a:cubicBezTo>
                    <a:pt x="18191" y="32703"/>
                    <a:pt x="18146" y="32705"/>
                    <a:pt x="18101" y="32705"/>
                  </a:cubicBezTo>
                  <a:cubicBezTo>
                    <a:pt x="18006" y="32705"/>
                    <a:pt x="17936" y="32699"/>
                    <a:pt x="17874" y="32684"/>
                  </a:cubicBezTo>
                  <a:cubicBezTo>
                    <a:pt x="17706" y="32647"/>
                    <a:pt x="17563" y="32542"/>
                    <a:pt x="17424" y="32440"/>
                  </a:cubicBezTo>
                  <a:cubicBezTo>
                    <a:pt x="17374" y="32403"/>
                    <a:pt x="17323" y="32365"/>
                    <a:pt x="17271" y="32330"/>
                  </a:cubicBezTo>
                  <a:cubicBezTo>
                    <a:pt x="17181" y="32272"/>
                    <a:pt x="17004" y="32174"/>
                    <a:pt x="16813" y="32174"/>
                  </a:cubicBezTo>
                  <a:cubicBezTo>
                    <a:pt x="16755" y="32174"/>
                    <a:pt x="16699" y="32182"/>
                    <a:pt x="16648" y="32202"/>
                  </a:cubicBezTo>
                  <a:cubicBezTo>
                    <a:pt x="16732" y="31981"/>
                    <a:pt x="16622" y="31711"/>
                    <a:pt x="16459" y="31529"/>
                  </a:cubicBezTo>
                  <a:cubicBezTo>
                    <a:pt x="16391" y="31450"/>
                    <a:pt x="16314" y="31379"/>
                    <a:pt x="16239" y="31310"/>
                  </a:cubicBezTo>
                  <a:cubicBezTo>
                    <a:pt x="16123" y="31205"/>
                    <a:pt x="16005" y="31096"/>
                    <a:pt x="15922" y="30966"/>
                  </a:cubicBezTo>
                  <a:cubicBezTo>
                    <a:pt x="15697" y="30612"/>
                    <a:pt x="15757" y="30143"/>
                    <a:pt x="15821" y="29821"/>
                  </a:cubicBezTo>
                  <a:lnTo>
                    <a:pt x="15827" y="29794"/>
                  </a:lnTo>
                  <a:lnTo>
                    <a:pt x="15800" y="29789"/>
                  </a:lnTo>
                  <a:cubicBezTo>
                    <a:pt x="15635" y="29770"/>
                    <a:pt x="15450" y="29746"/>
                    <a:pt x="15307" y="29650"/>
                  </a:cubicBezTo>
                  <a:cubicBezTo>
                    <a:pt x="15176" y="29560"/>
                    <a:pt x="15080" y="29374"/>
                    <a:pt x="15153" y="29226"/>
                  </a:cubicBezTo>
                  <a:lnTo>
                    <a:pt x="15185" y="29162"/>
                  </a:lnTo>
                  <a:lnTo>
                    <a:pt x="15185" y="29162"/>
                  </a:lnTo>
                  <a:lnTo>
                    <a:pt x="15118" y="29189"/>
                  </a:lnTo>
                  <a:cubicBezTo>
                    <a:pt x="15097" y="29198"/>
                    <a:pt x="15073" y="29202"/>
                    <a:pt x="15052" y="29202"/>
                  </a:cubicBezTo>
                  <a:cubicBezTo>
                    <a:pt x="14934" y="29202"/>
                    <a:pt x="14825" y="29087"/>
                    <a:pt x="14773" y="28979"/>
                  </a:cubicBezTo>
                  <a:cubicBezTo>
                    <a:pt x="14754" y="28943"/>
                    <a:pt x="14737" y="28902"/>
                    <a:pt x="14722" y="28862"/>
                  </a:cubicBezTo>
                  <a:cubicBezTo>
                    <a:pt x="14675" y="28748"/>
                    <a:pt x="14628" y="28628"/>
                    <a:pt x="14525" y="28553"/>
                  </a:cubicBezTo>
                  <a:cubicBezTo>
                    <a:pt x="14488" y="28525"/>
                    <a:pt x="14448" y="28504"/>
                    <a:pt x="14407" y="28482"/>
                  </a:cubicBezTo>
                  <a:cubicBezTo>
                    <a:pt x="14334" y="28446"/>
                    <a:pt x="14263" y="28410"/>
                    <a:pt x="14238" y="28343"/>
                  </a:cubicBezTo>
                  <a:cubicBezTo>
                    <a:pt x="14199" y="28242"/>
                    <a:pt x="14276" y="28148"/>
                    <a:pt x="14358" y="28052"/>
                  </a:cubicBezTo>
                  <a:cubicBezTo>
                    <a:pt x="14394" y="28007"/>
                    <a:pt x="14433" y="27962"/>
                    <a:pt x="14461" y="27915"/>
                  </a:cubicBezTo>
                  <a:cubicBezTo>
                    <a:pt x="14617" y="27649"/>
                    <a:pt x="14446" y="27308"/>
                    <a:pt x="14197" y="27107"/>
                  </a:cubicBezTo>
                  <a:cubicBezTo>
                    <a:pt x="14111" y="27038"/>
                    <a:pt x="14019" y="26978"/>
                    <a:pt x="13929" y="26921"/>
                  </a:cubicBezTo>
                  <a:cubicBezTo>
                    <a:pt x="13766" y="26816"/>
                    <a:pt x="13612" y="26715"/>
                    <a:pt x="13499" y="26569"/>
                  </a:cubicBezTo>
                  <a:cubicBezTo>
                    <a:pt x="13394" y="26434"/>
                    <a:pt x="13353" y="26231"/>
                    <a:pt x="13400" y="26072"/>
                  </a:cubicBezTo>
                  <a:cubicBezTo>
                    <a:pt x="13421" y="25997"/>
                    <a:pt x="13471" y="25899"/>
                    <a:pt x="13589" y="25856"/>
                  </a:cubicBezTo>
                  <a:cubicBezTo>
                    <a:pt x="13640" y="25839"/>
                    <a:pt x="13700" y="25832"/>
                    <a:pt x="13756" y="25826"/>
                  </a:cubicBezTo>
                  <a:cubicBezTo>
                    <a:pt x="13854" y="25817"/>
                    <a:pt x="13955" y="25809"/>
                    <a:pt x="14028" y="25736"/>
                  </a:cubicBezTo>
                  <a:cubicBezTo>
                    <a:pt x="14086" y="25676"/>
                    <a:pt x="14105" y="25603"/>
                    <a:pt x="14083" y="25524"/>
                  </a:cubicBezTo>
                  <a:cubicBezTo>
                    <a:pt x="14041" y="25359"/>
                    <a:pt x="13826" y="25204"/>
                    <a:pt x="13653" y="25157"/>
                  </a:cubicBezTo>
                  <a:cubicBezTo>
                    <a:pt x="13417" y="25091"/>
                    <a:pt x="13239" y="24986"/>
                    <a:pt x="13179" y="24874"/>
                  </a:cubicBezTo>
                  <a:cubicBezTo>
                    <a:pt x="13154" y="24823"/>
                    <a:pt x="13149" y="24769"/>
                    <a:pt x="13169" y="24714"/>
                  </a:cubicBezTo>
                  <a:cubicBezTo>
                    <a:pt x="13190" y="24647"/>
                    <a:pt x="13246" y="24598"/>
                    <a:pt x="13301" y="24547"/>
                  </a:cubicBezTo>
                  <a:cubicBezTo>
                    <a:pt x="13325" y="24525"/>
                    <a:pt x="13349" y="24504"/>
                    <a:pt x="13370" y="24482"/>
                  </a:cubicBezTo>
                  <a:cubicBezTo>
                    <a:pt x="13494" y="24352"/>
                    <a:pt x="13552" y="24178"/>
                    <a:pt x="13606" y="24009"/>
                  </a:cubicBezTo>
                  <a:cubicBezTo>
                    <a:pt x="13640" y="23902"/>
                    <a:pt x="13676" y="23790"/>
                    <a:pt x="13730" y="23694"/>
                  </a:cubicBezTo>
                  <a:cubicBezTo>
                    <a:pt x="13876" y="23428"/>
                    <a:pt x="14191" y="23248"/>
                    <a:pt x="14512" y="23248"/>
                  </a:cubicBezTo>
                  <a:cubicBezTo>
                    <a:pt x="14619" y="23248"/>
                    <a:pt x="14722" y="23268"/>
                    <a:pt x="14816" y="23306"/>
                  </a:cubicBezTo>
                  <a:lnTo>
                    <a:pt x="15159" y="23456"/>
                  </a:lnTo>
                  <a:lnTo>
                    <a:pt x="15519" y="22111"/>
                  </a:lnTo>
                  <a:lnTo>
                    <a:pt x="15519" y="22109"/>
                  </a:lnTo>
                  <a:lnTo>
                    <a:pt x="15519" y="22104"/>
                  </a:lnTo>
                  <a:cubicBezTo>
                    <a:pt x="15487" y="21479"/>
                    <a:pt x="14739" y="21185"/>
                    <a:pt x="14420" y="21089"/>
                  </a:cubicBezTo>
                  <a:cubicBezTo>
                    <a:pt x="14362" y="21072"/>
                    <a:pt x="14304" y="21054"/>
                    <a:pt x="14246" y="21037"/>
                  </a:cubicBezTo>
                  <a:cubicBezTo>
                    <a:pt x="13809" y="20911"/>
                    <a:pt x="13359" y="20780"/>
                    <a:pt x="13106" y="20431"/>
                  </a:cubicBezTo>
                  <a:cubicBezTo>
                    <a:pt x="13165" y="20428"/>
                    <a:pt x="13224" y="20427"/>
                    <a:pt x="13283" y="20427"/>
                  </a:cubicBezTo>
                  <a:cubicBezTo>
                    <a:pt x="13956" y="20427"/>
                    <a:pt x="14620" y="20606"/>
                    <a:pt x="15200" y="20947"/>
                  </a:cubicBezTo>
                  <a:lnTo>
                    <a:pt x="15217" y="20958"/>
                  </a:lnTo>
                  <a:lnTo>
                    <a:pt x="15232" y="20943"/>
                  </a:lnTo>
                  <a:cubicBezTo>
                    <a:pt x="15292" y="20887"/>
                    <a:pt x="15318" y="20814"/>
                    <a:pt x="15307" y="20733"/>
                  </a:cubicBezTo>
                  <a:cubicBezTo>
                    <a:pt x="15283" y="20555"/>
                    <a:pt x="15084" y="20367"/>
                    <a:pt x="14900" y="20270"/>
                  </a:cubicBezTo>
                  <a:lnTo>
                    <a:pt x="13833" y="19718"/>
                  </a:lnTo>
                  <a:lnTo>
                    <a:pt x="13715" y="18848"/>
                  </a:lnTo>
                  <a:lnTo>
                    <a:pt x="13700" y="18843"/>
                  </a:lnTo>
                  <a:cubicBezTo>
                    <a:pt x="13608" y="18807"/>
                    <a:pt x="13509" y="18790"/>
                    <a:pt x="13406" y="18790"/>
                  </a:cubicBezTo>
                  <a:cubicBezTo>
                    <a:pt x="13171" y="18790"/>
                    <a:pt x="12944" y="18882"/>
                    <a:pt x="12785" y="19045"/>
                  </a:cubicBezTo>
                  <a:cubicBezTo>
                    <a:pt x="12770" y="19060"/>
                    <a:pt x="12755" y="19075"/>
                    <a:pt x="12740" y="19090"/>
                  </a:cubicBezTo>
                  <a:cubicBezTo>
                    <a:pt x="12654" y="19180"/>
                    <a:pt x="12567" y="19274"/>
                    <a:pt x="12468" y="19274"/>
                  </a:cubicBezTo>
                  <a:cubicBezTo>
                    <a:pt x="12453" y="19274"/>
                    <a:pt x="12438" y="19272"/>
                    <a:pt x="12425" y="19268"/>
                  </a:cubicBezTo>
                  <a:cubicBezTo>
                    <a:pt x="12333" y="19242"/>
                    <a:pt x="12284" y="19135"/>
                    <a:pt x="12256" y="19058"/>
                  </a:cubicBezTo>
                  <a:cubicBezTo>
                    <a:pt x="12160" y="18803"/>
                    <a:pt x="12110" y="18537"/>
                    <a:pt x="12108" y="18265"/>
                  </a:cubicBezTo>
                  <a:cubicBezTo>
                    <a:pt x="12108" y="18192"/>
                    <a:pt x="12112" y="18115"/>
                    <a:pt x="12151" y="18059"/>
                  </a:cubicBezTo>
                  <a:cubicBezTo>
                    <a:pt x="12207" y="17978"/>
                    <a:pt x="12320" y="17939"/>
                    <a:pt x="12432" y="17903"/>
                  </a:cubicBezTo>
                  <a:cubicBezTo>
                    <a:pt x="12577" y="17854"/>
                    <a:pt x="12729" y="17802"/>
                    <a:pt x="12706" y="17644"/>
                  </a:cubicBezTo>
                  <a:cubicBezTo>
                    <a:pt x="12687" y="17521"/>
                    <a:pt x="12567" y="17477"/>
                    <a:pt x="12449" y="17434"/>
                  </a:cubicBezTo>
                  <a:cubicBezTo>
                    <a:pt x="12342" y="17395"/>
                    <a:pt x="12241" y="17357"/>
                    <a:pt x="12224" y="17267"/>
                  </a:cubicBezTo>
                  <a:cubicBezTo>
                    <a:pt x="12215" y="17226"/>
                    <a:pt x="12228" y="17181"/>
                    <a:pt x="12243" y="17134"/>
                  </a:cubicBezTo>
                  <a:lnTo>
                    <a:pt x="12252" y="17106"/>
                  </a:lnTo>
                  <a:cubicBezTo>
                    <a:pt x="12305" y="16922"/>
                    <a:pt x="12277" y="16709"/>
                    <a:pt x="12172" y="16525"/>
                  </a:cubicBezTo>
                  <a:cubicBezTo>
                    <a:pt x="12074" y="16350"/>
                    <a:pt x="11915" y="16219"/>
                    <a:pt x="11737" y="16165"/>
                  </a:cubicBezTo>
                  <a:cubicBezTo>
                    <a:pt x="11772" y="15887"/>
                    <a:pt x="11735" y="15510"/>
                    <a:pt x="11538" y="15257"/>
                  </a:cubicBezTo>
                  <a:cubicBezTo>
                    <a:pt x="11420" y="15107"/>
                    <a:pt x="11270" y="14989"/>
                    <a:pt x="11125" y="14876"/>
                  </a:cubicBezTo>
                  <a:lnTo>
                    <a:pt x="10493" y="14378"/>
                  </a:lnTo>
                  <a:cubicBezTo>
                    <a:pt x="10353" y="14269"/>
                    <a:pt x="10233" y="14169"/>
                    <a:pt x="10195" y="14025"/>
                  </a:cubicBezTo>
                  <a:cubicBezTo>
                    <a:pt x="10184" y="13989"/>
                    <a:pt x="10180" y="13950"/>
                    <a:pt x="10176" y="13909"/>
                  </a:cubicBezTo>
                  <a:cubicBezTo>
                    <a:pt x="10171" y="13866"/>
                    <a:pt x="10167" y="13824"/>
                    <a:pt x="10154" y="13783"/>
                  </a:cubicBezTo>
                  <a:cubicBezTo>
                    <a:pt x="10086" y="13530"/>
                    <a:pt x="9824" y="13442"/>
                    <a:pt x="9574" y="13354"/>
                  </a:cubicBezTo>
                  <a:cubicBezTo>
                    <a:pt x="9349" y="13277"/>
                    <a:pt x="9115" y="13198"/>
                    <a:pt x="9019" y="13003"/>
                  </a:cubicBezTo>
                  <a:cubicBezTo>
                    <a:pt x="9008" y="12984"/>
                    <a:pt x="9001" y="12962"/>
                    <a:pt x="8993" y="12943"/>
                  </a:cubicBezTo>
                  <a:cubicBezTo>
                    <a:pt x="8967" y="12879"/>
                    <a:pt x="8939" y="12814"/>
                    <a:pt x="8879" y="12776"/>
                  </a:cubicBezTo>
                  <a:cubicBezTo>
                    <a:pt x="8828" y="12742"/>
                    <a:pt x="8764" y="12742"/>
                    <a:pt x="8708" y="12739"/>
                  </a:cubicBezTo>
                  <a:lnTo>
                    <a:pt x="8697" y="12739"/>
                  </a:lnTo>
                  <a:cubicBezTo>
                    <a:pt x="8312" y="12727"/>
                    <a:pt x="7935" y="12592"/>
                    <a:pt x="7570" y="12461"/>
                  </a:cubicBezTo>
                  <a:cubicBezTo>
                    <a:pt x="7185" y="12322"/>
                    <a:pt x="6788" y="12178"/>
                    <a:pt x="6375" y="12178"/>
                  </a:cubicBezTo>
                  <a:lnTo>
                    <a:pt x="6323" y="12178"/>
                  </a:lnTo>
                  <a:lnTo>
                    <a:pt x="6341" y="12217"/>
                  </a:lnTo>
                  <a:cubicBezTo>
                    <a:pt x="6366" y="12272"/>
                    <a:pt x="6364" y="12343"/>
                    <a:pt x="6334" y="12405"/>
                  </a:cubicBezTo>
                  <a:cubicBezTo>
                    <a:pt x="6304" y="12470"/>
                    <a:pt x="6248" y="12515"/>
                    <a:pt x="6188" y="12530"/>
                  </a:cubicBezTo>
                  <a:cubicBezTo>
                    <a:pt x="6171" y="12534"/>
                    <a:pt x="6154" y="12535"/>
                    <a:pt x="6136" y="12535"/>
                  </a:cubicBezTo>
                  <a:cubicBezTo>
                    <a:pt x="6051" y="12535"/>
                    <a:pt x="5958" y="12493"/>
                    <a:pt x="5871" y="12452"/>
                  </a:cubicBezTo>
                  <a:cubicBezTo>
                    <a:pt x="5852" y="12442"/>
                    <a:pt x="5831" y="12431"/>
                    <a:pt x="5809" y="12422"/>
                  </a:cubicBezTo>
                  <a:cubicBezTo>
                    <a:pt x="5738" y="12390"/>
                    <a:pt x="5661" y="12371"/>
                    <a:pt x="5595" y="12371"/>
                  </a:cubicBezTo>
                  <a:cubicBezTo>
                    <a:pt x="5505" y="12371"/>
                    <a:pt x="5434" y="12403"/>
                    <a:pt x="5391" y="12465"/>
                  </a:cubicBezTo>
                  <a:cubicBezTo>
                    <a:pt x="5357" y="12510"/>
                    <a:pt x="5349" y="12564"/>
                    <a:pt x="5338" y="12615"/>
                  </a:cubicBezTo>
                  <a:cubicBezTo>
                    <a:pt x="5329" y="12656"/>
                    <a:pt x="5323" y="12694"/>
                    <a:pt x="5306" y="12727"/>
                  </a:cubicBezTo>
                  <a:cubicBezTo>
                    <a:pt x="5271" y="12795"/>
                    <a:pt x="5194" y="12834"/>
                    <a:pt x="5102" y="12834"/>
                  </a:cubicBezTo>
                  <a:cubicBezTo>
                    <a:pt x="5034" y="12834"/>
                    <a:pt x="4963" y="12812"/>
                    <a:pt x="4911" y="12774"/>
                  </a:cubicBezTo>
                  <a:cubicBezTo>
                    <a:pt x="4781" y="12677"/>
                    <a:pt x="4717" y="12508"/>
                    <a:pt x="4663" y="12371"/>
                  </a:cubicBezTo>
                  <a:lnTo>
                    <a:pt x="4652" y="12354"/>
                  </a:lnTo>
                  <a:lnTo>
                    <a:pt x="4252" y="12354"/>
                  </a:lnTo>
                  <a:lnTo>
                    <a:pt x="4247" y="12375"/>
                  </a:lnTo>
                  <a:cubicBezTo>
                    <a:pt x="4217" y="12594"/>
                    <a:pt x="4207" y="12814"/>
                    <a:pt x="4219" y="13035"/>
                  </a:cubicBezTo>
                  <a:cubicBezTo>
                    <a:pt x="3943" y="13014"/>
                    <a:pt x="3680" y="12907"/>
                    <a:pt x="3427" y="12804"/>
                  </a:cubicBezTo>
                  <a:lnTo>
                    <a:pt x="2523" y="12437"/>
                  </a:lnTo>
                  <a:cubicBezTo>
                    <a:pt x="2428" y="12401"/>
                    <a:pt x="2139" y="12266"/>
                    <a:pt x="2173" y="12071"/>
                  </a:cubicBezTo>
                  <a:lnTo>
                    <a:pt x="2173" y="12071"/>
                  </a:lnTo>
                  <a:cubicBezTo>
                    <a:pt x="2232" y="12079"/>
                    <a:pt x="2291" y="12084"/>
                    <a:pt x="2350" y="12084"/>
                  </a:cubicBezTo>
                  <a:cubicBezTo>
                    <a:pt x="2441" y="12084"/>
                    <a:pt x="2532" y="12073"/>
                    <a:pt x="2621" y="12054"/>
                  </a:cubicBezTo>
                  <a:lnTo>
                    <a:pt x="2638" y="12052"/>
                  </a:lnTo>
                  <a:lnTo>
                    <a:pt x="2643" y="12035"/>
                  </a:lnTo>
                  <a:cubicBezTo>
                    <a:pt x="2673" y="11902"/>
                    <a:pt x="2679" y="11765"/>
                    <a:pt x="2666" y="11630"/>
                  </a:cubicBezTo>
                  <a:lnTo>
                    <a:pt x="2664" y="11608"/>
                  </a:lnTo>
                  <a:lnTo>
                    <a:pt x="2640" y="11606"/>
                  </a:lnTo>
                  <a:cubicBezTo>
                    <a:pt x="2407" y="11593"/>
                    <a:pt x="2173" y="11531"/>
                    <a:pt x="1948" y="11469"/>
                  </a:cubicBezTo>
                  <a:cubicBezTo>
                    <a:pt x="1730" y="11409"/>
                    <a:pt x="1507" y="11347"/>
                    <a:pt x="1278" y="11332"/>
                  </a:cubicBezTo>
                  <a:cubicBezTo>
                    <a:pt x="1338" y="11167"/>
                    <a:pt x="1546" y="11090"/>
                    <a:pt x="1723" y="11090"/>
                  </a:cubicBezTo>
                  <a:lnTo>
                    <a:pt x="1736" y="11090"/>
                  </a:lnTo>
                  <a:cubicBezTo>
                    <a:pt x="1828" y="11092"/>
                    <a:pt x="1921" y="11109"/>
                    <a:pt x="2011" y="11122"/>
                  </a:cubicBezTo>
                  <a:cubicBezTo>
                    <a:pt x="2107" y="11139"/>
                    <a:pt x="2208" y="11155"/>
                    <a:pt x="2310" y="11155"/>
                  </a:cubicBezTo>
                  <a:cubicBezTo>
                    <a:pt x="2326" y="11155"/>
                    <a:pt x="2342" y="11155"/>
                    <a:pt x="2358" y="11154"/>
                  </a:cubicBezTo>
                  <a:cubicBezTo>
                    <a:pt x="2535" y="11145"/>
                    <a:pt x="2707" y="11077"/>
                    <a:pt x="2874" y="11011"/>
                  </a:cubicBezTo>
                  <a:cubicBezTo>
                    <a:pt x="3052" y="10940"/>
                    <a:pt x="3219" y="10873"/>
                    <a:pt x="3395" y="10873"/>
                  </a:cubicBezTo>
                  <a:cubicBezTo>
                    <a:pt x="3429" y="10873"/>
                    <a:pt x="3463" y="10876"/>
                    <a:pt x="3497" y="10882"/>
                  </a:cubicBezTo>
                  <a:cubicBezTo>
                    <a:pt x="3622" y="10901"/>
                    <a:pt x="3733" y="10959"/>
                    <a:pt x="3851" y="11021"/>
                  </a:cubicBezTo>
                  <a:cubicBezTo>
                    <a:pt x="3915" y="11056"/>
                    <a:pt x="3984" y="11090"/>
                    <a:pt x="4054" y="11118"/>
                  </a:cubicBezTo>
                  <a:cubicBezTo>
                    <a:pt x="4136" y="11150"/>
                    <a:pt x="4230" y="11169"/>
                    <a:pt x="4314" y="11169"/>
                  </a:cubicBezTo>
                  <a:cubicBezTo>
                    <a:pt x="4459" y="11169"/>
                    <a:pt x="4577" y="11115"/>
                    <a:pt x="4646" y="11019"/>
                  </a:cubicBezTo>
                  <a:lnTo>
                    <a:pt x="4650" y="11013"/>
                  </a:lnTo>
                  <a:lnTo>
                    <a:pt x="4650" y="11004"/>
                  </a:lnTo>
                  <a:cubicBezTo>
                    <a:pt x="4650" y="10925"/>
                    <a:pt x="4614" y="10848"/>
                    <a:pt x="4554" y="10796"/>
                  </a:cubicBezTo>
                  <a:cubicBezTo>
                    <a:pt x="4616" y="10786"/>
                    <a:pt x="4674" y="10753"/>
                    <a:pt x="4693" y="10711"/>
                  </a:cubicBezTo>
                  <a:cubicBezTo>
                    <a:pt x="4699" y="10693"/>
                    <a:pt x="4706" y="10659"/>
                    <a:pt x="4674" y="10627"/>
                  </a:cubicBezTo>
                  <a:cubicBezTo>
                    <a:pt x="4485" y="10402"/>
                    <a:pt x="4196" y="10102"/>
                    <a:pt x="3872" y="10102"/>
                  </a:cubicBezTo>
                  <a:cubicBezTo>
                    <a:pt x="3821" y="10102"/>
                    <a:pt x="3770" y="10109"/>
                    <a:pt x="3720" y="10124"/>
                  </a:cubicBezTo>
                  <a:cubicBezTo>
                    <a:pt x="3620" y="10154"/>
                    <a:pt x="3532" y="10214"/>
                    <a:pt x="3448" y="10274"/>
                  </a:cubicBezTo>
                  <a:cubicBezTo>
                    <a:pt x="3399" y="10308"/>
                    <a:pt x="3350" y="10342"/>
                    <a:pt x="3298" y="10370"/>
                  </a:cubicBezTo>
                  <a:cubicBezTo>
                    <a:pt x="3172" y="10438"/>
                    <a:pt x="3024" y="10473"/>
                    <a:pt x="2863" y="10473"/>
                  </a:cubicBezTo>
                  <a:cubicBezTo>
                    <a:pt x="2555" y="10473"/>
                    <a:pt x="2227" y="10348"/>
                    <a:pt x="1974" y="10239"/>
                  </a:cubicBezTo>
                  <a:cubicBezTo>
                    <a:pt x="1921" y="10216"/>
                    <a:pt x="1865" y="10192"/>
                    <a:pt x="1811" y="10169"/>
                  </a:cubicBezTo>
                  <a:cubicBezTo>
                    <a:pt x="1278" y="9935"/>
                    <a:pt x="727" y="9695"/>
                    <a:pt x="144" y="9689"/>
                  </a:cubicBezTo>
                  <a:cubicBezTo>
                    <a:pt x="72" y="9429"/>
                    <a:pt x="299" y="9159"/>
                    <a:pt x="558" y="9054"/>
                  </a:cubicBezTo>
                  <a:cubicBezTo>
                    <a:pt x="706" y="8994"/>
                    <a:pt x="871" y="8967"/>
                    <a:pt x="1027" y="8941"/>
                  </a:cubicBezTo>
                  <a:cubicBezTo>
                    <a:pt x="1158" y="8919"/>
                    <a:pt x="1291" y="8896"/>
                    <a:pt x="1419" y="8855"/>
                  </a:cubicBezTo>
                  <a:cubicBezTo>
                    <a:pt x="1653" y="8780"/>
                    <a:pt x="1863" y="8647"/>
                    <a:pt x="2066" y="8517"/>
                  </a:cubicBezTo>
                  <a:cubicBezTo>
                    <a:pt x="2221" y="8418"/>
                    <a:pt x="2379" y="8315"/>
                    <a:pt x="2548" y="8242"/>
                  </a:cubicBezTo>
                  <a:cubicBezTo>
                    <a:pt x="2833" y="8116"/>
                    <a:pt x="3155" y="8058"/>
                    <a:pt x="3564" y="8058"/>
                  </a:cubicBezTo>
                  <a:cubicBezTo>
                    <a:pt x="3836" y="8058"/>
                    <a:pt x="4114" y="8084"/>
                    <a:pt x="4384" y="8110"/>
                  </a:cubicBezTo>
                  <a:cubicBezTo>
                    <a:pt x="4483" y="8118"/>
                    <a:pt x="4579" y="8127"/>
                    <a:pt x="4676" y="8133"/>
                  </a:cubicBezTo>
                  <a:cubicBezTo>
                    <a:pt x="4708" y="8137"/>
                    <a:pt x="4742" y="8140"/>
                    <a:pt x="4776" y="8140"/>
                  </a:cubicBezTo>
                  <a:cubicBezTo>
                    <a:pt x="4920" y="8140"/>
                    <a:pt x="5019" y="8103"/>
                    <a:pt x="5081" y="8028"/>
                  </a:cubicBezTo>
                  <a:cubicBezTo>
                    <a:pt x="5149" y="7942"/>
                    <a:pt x="5147" y="7833"/>
                    <a:pt x="5147" y="7726"/>
                  </a:cubicBezTo>
                  <a:cubicBezTo>
                    <a:pt x="5147" y="7679"/>
                    <a:pt x="5145" y="7628"/>
                    <a:pt x="5151" y="7583"/>
                  </a:cubicBezTo>
                  <a:cubicBezTo>
                    <a:pt x="5175" y="7426"/>
                    <a:pt x="5276" y="7302"/>
                    <a:pt x="5383" y="7169"/>
                  </a:cubicBezTo>
                  <a:cubicBezTo>
                    <a:pt x="5417" y="7126"/>
                    <a:pt x="5454" y="7081"/>
                    <a:pt x="5486" y="7036"/>
                  </a:cubicBezTo>
                  <a:cubicBezTo>
                    <a:pt x="5631" y="6835"/>
                    <a:pt x="5687" y="6552"/>
                    <a:pt x="5516" y="6402"/>
                  </a:cubicBezTo>
                  <a:cubicBezTo>
                    <a:pt x="5415" y="6314"/>
                    <a:pt x="5280" y="6306"/>
                    <a:pt x="5136" y="6304"/>
                  </a:cubicBezTo>
                  <a:lnTo>
                    <a:pt x="3909" y="6289"/>
                  </a:lnTo>
                  <a:lnTo>
                    <a:pt x="3806" y="6057"/>
                  </a:lnTo>
                  <a:cubicBezTo>
                    <a:pt x="4063" y="5959"/>
                    <a:pt x="4301" y="5819"/>
                    <a:pt x="4511" y="5639"/>
                  </a:cubicBezTo>
                  <a:cubicBezTo>
                    <a:pt x="4534" y="5620"/>
                    <a:pt x="4558" y="5599"/>
                    <a:pt x="4582" y="5577"/>
                  </a:cubicBezTo>
                  <a:cubicBezTo>
                    <a:pt x="4624" y="5539"/>
                    <a:pt x="4669" y="5498"/>
                    <a:pt x="4717" y="5464"/>
                  </a:cubicBezTo>
                  <a:cubicBezTo>
                    <a:pt x="4815" y="5389"/>
                    <a:pt x="4926" y="5327"/>
                    <a:pt x="5034" y="5269"/>
                  </a:cubicBezTo>
                  <a:lnTo>
                    <a:pt x="5856" y="4819"/>
                  </a:lnTo>
                  <a:cubicBezTo>
                    <a:pt x="6148" y="4658"/>
                    <a:pt x="6448" y="4493"/>
                    <a:pt x="6780" y="4429"/>
                  </a:cubicBezTo>
                  <a:cubicBezTo>
                    <a:pt x="6868" y="4412"/>
                    <a:pt x="6955" y="4403"/>
                    <a:pt x="7043" y="4403"/>
                  </a:cubicBezTo>
                  <a:cubicBezTo>
                    <a:pt x="7309" y="4403"/>
                    <a:pt x="7547" y="4485"/>
                    <a:pt x="7714" y="4632"/>
                  </a:cubicBezTo>
                  <a:cubicBezTo>
                    <a:pt x="7729" y="4645"/>
                    <a:pt x="7746" y="4662"/>
                    <a:pt x="7761" y="4677"/>
                  </a:cubicBezTo>
                  <a:cubicBezTo>
                    <a:pt x="7827" y="4739"/>
                    <a:pt x="7894" y="4804"/>
                    <a:pt x="7986" y="4823"/>
                  </a:cubicBezTo>
                  <a:cubicBezTo>
                    <a:pt x="8001" y="4826"/>
                    <a:pt x="8016" y="4827"/>
                    <a:pt x="8031" y="4827"/>
                  </a:cubicBezTo>
                  <a:cubicBezTo>
                    <a:pt x="8105" y="4827"/>
                    <a:pt x="8173" y="4795"/>
                    <a:pt x="8228" y="4731"/>
                  </a:cubicBezTo>
                  <a:cubicBezTo>
                    <a:pt x="8320" y="4624"/>
                    <a:pt x="8369" y="4435"/>
                    <a:pt x="8346" y="4272"/>
                  </a:cubicBezTo>
                  <a:cubicBezTo>
                    <a:pt x="8301" y="3960"/>
                    <a:pt x="8153" y="3670"/>
                    <a:pt x="7928" y="3452"/>
                  </a:cubicBezTo>
                  <a:cubicBezTo>
                    <a:pt x="8264" y="3295"/>
                    <a:pt x="8620" y="3154"/>
                    <a:pt x="8959" y="3154"/>
                  </a:cubicBezTo>
                  <a:cubicBezTo>
                    <a:pt x="9126" y="3154"/>
                    <a:pt x="9280" y="3190"/>
                    <a:pt x="9415" y="3263"/>
                  </a:cubicBezTo>
                  <a:cubicBezTo>
                    <a:pt x="9505" y="3313"/>
                    <a:pt x="9591" y="3379"/>
                    <a:pt x="9674" y="3445"/>
                  </a:cubicBezTo>
                  <a:cubicBezTo>
                    <a:pt x="9813" y="3555"/>
                    <a:pt x="9957" y="3668"/>
                    <a:pt x="10137" y="3700"/>
                  </a:cubicBezTo>
                  <a:lnTo>
                    <a:pt x="10167" y="3705"/>
                  </a:lnTo>
                  <a:lnTo>
                    <a:pt x="10169" y="3673"/>
                  </a:lnTo>
                  <a:cubicBezTo>
                    <a:pt x="10171" y="3392"/>
                    <a:pt x="10053" y="3111"/>
                    <a:pt x="9850" y="2916"/>
                  </a:cubicBezTo>
                  <a:lnTo>
                    <a:pt x="12267" y="2404"/>
                  </a:lnTo>
                  <a:cubicBezTo>
                    <a:pt x="12395" y="2378"/>
                    <a:pt x="12530" y="2351"/>
                    <a:pt x="12661" y="2351"/>
                  </a:cubicBezTo>
                  <a:cubicBezTo>
                    <a:pt x="12785" y="2351"/>
                    <a:pt x="12886" y="2374"/>
                    <a:pt x="12974" y="2423"/>
                  </a:cubicBezTo>
                  <a:cubicBezTo>
                    <a:pt x="13325" y="2621"/>
                    <a:pt x="13310" y="3165"/>
                    <a:pt x="13113" y="3602"/>
                  </a:cubicBezTo>
                  <a:lnTo>
                    <a:pt x="13109" y="3613"/>
                  </a:lnTo>
                  <a:cubicBezTo>
                    <a:pt x="13074" y="3685"/>
                    <a:pt x="13038" y="3765"/>
                    <a:pt x="13044" y="3848"/>
                  </a:cubicBezTo>
                  <a:cubicBezTo>
                    <a:pt x="13055" y="4020"/>
                    <a:pt x="13220" y="4097"/>
                    <a:pt x="13368" y="4097"/>
                  </a:cubicBezTo>
                  <a:cubicBezTo>
                    <a:pt x="13484" y="4097"/>
                    <a:pt x="13589" y="4054"/>
                    <a:pt x="13657" y="3981"/>
                  </a:cubicBezTo>
                  <a:cubicBezTo>
                    <a:pt x="13829" y="3799"/>
                    <a:pt x="13835" y="3529"/>
                    <a:pt x="13831" y="3268"/>
                  </a:cubicBezTo>
                  <a:lnTo>
                    <a:pt x="13816" y="2636"/>
                  </a:lnTo>
                  <a:cubicBezTo>
                    <a:pt x="13814" y="2569"/>
                    <a:pt x="13820" y="2348"/>
                    <a:pt x="13953" y="2331"/>
                  </a:cubicBezTo>
                  <a:cubicBezTo>
                    <a:pt x="13959" y="2330"/>
                    <a:pt x="13966" y="2330"/>
                    <a:pt x="13972" y="2330"/>
                  </a:cubicBezTo>
                  <a:cubicBezTo>
                    <a:pt x="14033" y="2330"/>
                    <a:pt x="14088" y="2374"/>
                    <a:pt x="14137" y="2417"/>
                  </a:cubicBezTo>
                  <a:cubicBezTo>
                    <a:pt x="14193" y="2462"/>
                    <a:pt x="14246" y="2509"/>
                    <a:pt x="14300" y="2556"/>
                  </a:cubicBezTo>
                  <a:cubicBezTo>
                    <a:pt x="14525" y="2753"/>
                    <a:pt x="14758" y="2955"/>
                    <a:pt x="15024" y="3101"/>
                  </a:cubicBezTo>
                  <a:cubicBezTo>
                    <a:pt x="15260" y="3229"/>
                    <a:pt x="15508" y="3296"/>
                    <a:pt x="15738" y="3296"/>
                  </a:cubicBezTo>
                  <a:cubicBezTo>
                    <a:pt x="15873" y="3296"/>
                    <a:pt x="16002" y="3272"/>
                    <a:pt x="16119" y="3225"/>
                  </a:cubicBezTo>
                  <a:lnTo>
                    <a:pt x="16130" y="3220"/>
                  </a:lnTo>
                  <a:lnTo>
                    <a:pt x="16134" y="3210"/>
                  </a:lnTo>
                  <a:cubicBezTo>
                    <a:pt x="16181" y="3096"/>
                    <a:pt x="16123" y="2972"/>
                    <a:pt x="15960" y="2828"/>
                  </a:cubicBezTo>
                  <a:lnTo>
                    <a:pt x="15204" y="2166"/>
                  </a:lnTo>
                  <a:cubicBezTo>
                    <a:pt x="15350" y="2036"/>
                    <a:pt x="15538" y="1969"/>
                    <a:pt x="15767" y="1969"/>
                  </a:cubicBezTo>
                  <a:cubicBezTo>
                    <a:pt x="16020" y="1969"/>
                    <a:pt x="16320" y="2057"/>
                    <a:pt x="16588" y="2209"/>
                  </a:cubicBezTo>
                  <a:cubicBezTo>
                    <a:pt x="16712" y="2280"/>
                    <a:pt x="16834" y="2359"/>
                    <a:pt x="16954" y="2438"/>
                  </a:cubicBezTo>
                  <a:cubicBezTo>
                    <a:pt x="17267" y="2642"/>
                    <a:pt x="17589" y="2854"/>
                    <a:pt x="17964" y="2910"/>
                  </a:cubicBezTo>
                  <a:cubicBezTo>
                    <a:pt x="18002" y="2914"/>
                    <a:pt x="18041" y="2918"/>
                    <a:pt x="18079" y="2923"/>
                  </a:cubicBezTo>
                  <a:cubicBezTo>
                    <a:pt x="18182" y="2933"/>
                    <a:pt x="18278" y="2944"/>
                    <a:pt x="18366" y="2983"/>
                  </a:cubicBezTo>
                  <a:cubicBezTo>
                    <a:pt x="18458" y="3023"/>
                    <a:pt x="18536" y="3094"/>
                    <a:pt x="18611" y="3160"/>
                  </a:cubicBezTo>
                  <a:lnTo>
                    <a:pt x="18653" y="3199"/>
                  </a:lnTo>
                  <a:cubicBezTo>
                    <a:pt x="18973" y="3480"/>
                    <a:pt x="19360" y="3685"/>
                    <a:pt x="19774" y="3793"/>
                  </a:cubicBezTo>
                  <a:lnTo>
                    <a:pt x="19789" y="3797"/>
                  </a:lnTo>
                  <a:lnTo>
                    <a:pt x="19800" y="3788"/>
                  </a:lnTo>
                  <a:cubicBezTo>
                    <a:pt x="19862" y="3730"/>
                    <a:pt x="19892" y="3653"/>
                    <a:pt x="19885" y="3568"/>
                  </a:cubicBezTo>
                  <a:cubicBezTo>
                    <a:pt x="19868" y="3385"/>
                    <a:pt x="19686" y="3180"/>
                    <a:pt x="19513" y="3073"/>
                  </a:cubicBezTo>
                  <a:cubicBezTo>
                    <a:pt x="19088" y="2809"/>
                    <a:pt x="18636" y="2586"/>
                    <a:pt x="18167" y="2413"/>
                  </a:cubicBezTo>
                  <a:cubicBezTo>
                    <a:pt x="18060" y="2372"/>
                    <a:pt x="17966" y="2331"/>
                    <a:pt x="17927" y="2248"/>
                  </a:cubicBezTo>
                  <a:cubicBezTo>
                    <a:pt x="17897" y="2179"/>
                    <a:pt x="17919" y="2117"/>
                    <a:pt x="17944" y="2079"/>
                  </a:cubicBezTo>
                  <a:cubicBezTo>
                    <a:pt x="18002" y="1984"/>
                    <a:pt x="18131" y="1916"/>
                    <a:pt x="18248" y="1914"/>
                  </a:cubicBezTo>
                  <a:lnTo>
                    <a:pt x="18259" y="1914"/>
                  </a:lnTo>
                  <a:cubicBezTo>
                    <a:pt x="18345" y="1914"/>
                    <a:pt x="18431" y="1931"/>
                    <a:pt x="18514" y="1946"/>
                  </a:cubicBezTo>
                  <a:cubicBezTo>
                    <a:pt x="18598" y="1963"/>
                    <a:pt x="18686" y="1980"/>
                    <a:pt x="18773" y="1980"/>
                  </a:cubicBezTo>
                  <a:cubicBezTo>
                    <a:pt x="18801" y="1980"/>
                    <a:pt x="18825" y="1980"/>
                    <a:pt x="18848" y="1976"/>
                  </a:cubicBezTo>
                  <a:cubicBezTo>
                    <a:pt x="18932" y="1965"/>
                    <a:pt x="18992" y="1937"/>
                    <a:pt x="19033" y="1892"/>
                  </a:cubicBezTo>
                  <a:cubicBezTo>
                    <a:pt x="19078" y="1839"/>
                    <a:pt x="19088" y="1774"/>
                    <a:pt x="19067" y="1710"/>
                  </a:cubicBezTo>
                  <a:cubicBezTo>
                    <a:pt x="19020" y="1573"/>
                    <a:pt x="18829" y="1459"/>
                    <a:pt x="18673" y="1427"/>
                  </a:cubicBezTo>
                  <a:cubicBezTo>
                    <a:pt x="18523" y="1397"/>
                    <a:pt x="18336" y="1314"/>
                    <a:pt x="18281" y="1202"/>
                  </a:cubicBezTo>
                  <a:cubicBezTo>
                    <a:pt x="18261" y="1166"/>
                    <a:pt x="18259" y="1127"/>
                    <a:pt x="18274" y="1087"/>
                  </a:cubicBezTo>
                  <a:lnTo>
                    <a:pt x="20044" y="1001"/>
                  </a:lnTo>
                  <a:lnTo>
                    <a:pt x="20050" y="997"/>
                  </a:lnTo>
                  <a:cubicBezTo>
                    <a:pt x="20207" y="868"/>
                    <a:pt x="20400" y="810"/>
                    <a:pt x="20661" y="810"/>
                  </a:cubicBezTo>
                  <a:cubicBezTo>
                    <a:pt x="20811" y="810"/>
                    <a:pt x="20965" y="827"/>
                    <a:pt x="21130" y="847"/>
                  </a:cubicBezTo>
                  <a:cubicBezTo>
                    <a:pt x="21293" y="866"/>
                    <a:pt x="21460" y="885"/>
                    <a:pt x="21625" y="885"/>
                  </a:cubicBezTo>
                  <a:cubicBezTo>
                    <a:pt x="21724" y="885"/>
                    <a:pt x="21814" y="879"/>
                    <a:pt x="21897" y="864"/>
                  </a:cubicBezTo>
                  <a:cubicBezTo>
                    <a:pt x="22028" y="840"/>
                    <a:pt x="22156" y="797"/>
                    <a:pt x="22283" y="757"/>
                  </a:cubicBezTo>
                  <a:cubicBezTo>
                    <a:pt x="22463" y="697"/>
                    <a:pt x="22649" y="635"/>
                    <a:pt x="22838" y="635"/>
                  </a:cubicBezTo>
                  <a:lnTo>
                    <a:pt x="22846" y="635"/>
                  </a:lnTo>
                  <a:cubicBezTo>
                    <a:pt x="23035" y="637"/>
                    <a:pt x="23243" y="752"/>
                    <a:pt x="23339" y="911"/>
                  </a:cubicBezTo>
                  <a:cubicBezTo>
                    <a:pt x="23384" y="982"/>
                    <a:pt x="23425" y="1095"/>
                    <a:pt x="23365" y="1217"/>
                  </a:cubicBezTo>
                  <a:lnTo>
                    <a:pt x="23350" y="1249"/>
                  </a:lnTo>
                  <a:lnTo>
                    <a:pt x="23830" y="1335"/>
                  </a:lnTo>
                  <a:lnTo>
                    <a:pt x="23838" y="1329"/>
                  </a:lnTo>
                  <a:cubicBezTo>
                    <a:pt x="24035" y="1202"/>
                    <a:pt x="24121" y="926"/>
                    <a:pt x="24031" y="712"/>
                  </a:cubicBezTo>
                  <a:cubicBezTo>
                    <a:pt x="24022" y="695"/>
                    <a:pt x="24014" y="677"/>
                    <a:pt x="24005" y="658"/>
                  </a:cubicBezTo>
                  <a:cubicBezTo>
                    <a:pt x="23982" y="609"/>
                    <a:pt x="23958" y="562"/>
                    <a:pt x="23962" y="512"/>
                  </a:cubicBezTo>
                  <a:cubicBezTo>
                    <a:pt x="23973" y="380"/>
                    <a:pt x="24162" y="337"/>
                    <a:pt x="24271" y="324"/>
                  </a:cubicBezTo>
                  <a:cubicBezTo>
                    <a:pt x="25426" y="189"/>
                    <a:pt x="26598" y="101"/>
                    <a:pt x="27759" y="65"/>
                  </a:cubicBezTo>
                  <a:cubicBezTo>
                    <a:pt x="27997" y="58"/>
                    <a:pt x="28177" y="54"/>
                    <a:pt x="28346" y="54"/>
                  </a:cubicBezTo>
                  <a:close/>
                  <a:moveTo>
                    <a:pt x="28346" y="0"/>
                  </a:moveTo>
                  <a:cubicBezTo>
                    <a:pt x="28177" y="0"/>
                    <a:pt x="27995" y="5"/>
                    <a:pt x="27759" y="11"/>
                  </a:cubicBezTo>
                  <a:cubicBezTo>
                    <a:pt x="26596" y="47"/>
                    <a:pt x="25419" y="135"/>
                    <a:pt x="24265" y="272"/>
                  </a:cubicBezTo>
                  <a:cubicBezTo>
                    <a:pt x="24046" y="298"/>
                    <a:pt x="23920" y="382"/>
                    <a:pt x="23909" y="508"/>
                  </a:cubicBezTo>
                  <a:cubicBezTo>
                    <a:pt x="23905" y="570"/>
                    <a:pt x="23932" y="628"/>
                    <a:pt x="23958" y="682"/>
                  </a:cubicBezTo>
                  <a:cubicBezTo>
                    <a:pt x="23967" y="699"/>
                    <a:pt x="23973" y="716"/>
                    <a:pt x="23982" y="733"/>
                  </a:cubicBezTo>
                  <a:cubicBezTo>
                    <a:pt x="24061" y="919"/>
                    <a:pt x="23988" y="1164"/>
                    <a:pt x="23819" y="1277"/>
                  </a:cubicBezTo>
                  <a:lnTo>
                    <a:pt x="23427" y="1209"/>
                  </a:lnTo>
                  <a:cubicBezTo>
                    <a:pt x="23465" y="1104"/>
                    <a:pt x="23453" y="990"/>
                    <a:pt x="23386" y="881"/>
                  </a:cubicBezTo>
                  <a:cubicBezTo>
                    <a:pt x="23277" y="707"/>
                    <a:pt x="23056" y="583"/>
                    <a:pt x="22846" y="581"/>
                  </a:cubicBezTo>
                  <a:lnTo>
                    <a:pt x="22838" y="581"/>
                  </a:lnTo>
                  <a:cubicBezTo>
                    <a:pt x="22641" y="581"/>
                    <a:pt x="22450" y="643"/>
                    <a:pt x="22266" y="705"/>
                  </a:cubicBezTo>
                  <a:cubicBezTo>
                    <a:pt x="22141" y="746"/>
                    <a:pt x="22015" y="789"/>
                    <a:pt x="21889" y="810"/>
                  </a:cubicBezTo>
                  <a:cubicBezTo>
                    <a:pt x="21807" y="825"/>
                    <a:pt x="21721" y="832"/>
                    <a:pt x="21625" y="832"/>
                  </a:cubicBezTo>
                  <a:cubicBezTo>
                    <a:pt x="21464" y="832"/>
                    <a:pt x="21297" y="812"/>
                    <a:pt x="21134" y="793"/>
                  </a:cubicBezTo>
                  <a:cubicBezTo>
                    <a:pt x="20978" y="776"/>
                    <a:pt x="20815" y="757"/>
                    <a:pt x="20661" y="757"/>
                  </a:cubicBezTo>
                  <a:cubicBezTo>
                    <a:pt x="20391" y="757"/>
                    <a:pt x="20187" y="817"/>
                    <a:pt x="20025" y="949"/>
                  </a:cubicBezTo>
                  <a:lnTo>
                    <a:pt x="18238" y="1035"/>
                  </a:lnTo>
                  <a:lnTo>
                    <a:pt x="18231" y="1050"/>
                  </a:lnTo>
                  <a:cubicBezTo>
                    <a:pt x="18203" y="1110"/>
                    <a:pt x="18203" y="1170"/>
                    <a:pt x="18233" y="1228"/>
                  </a:cubicBezTo>
                  <a:cubicBezTo>
                    <a:pt x="18298" y="1354"/>
                    <a:pt x="18495" y="1447"/>
                    <a:pt x="18662" y="1479"/>
                  </a:cubicBezTo>
                  <a:cubicBezTo>
                    <a:pt x="18801" y="1507"/>
                    <a:pt x="18977" y="1614"/>
                    <a:pt x="19015" y="1729"/>
                  </a:cubicBezTo>
                  <a:cubicBezTo>
                    <a:pt x="19033" y="1774"/>
                    <a:pt x="19024" y="1817"/>
                    <a:pt x="18992" y="1856"/>
                  </a:cubicBezTo>
                  <a:cubicBezTo>
                    <a:pt x="18960" y="1892"/>
                    <a:pt x="18910" y="1914"/>
                    <a:pt x="18842" y="1922"/>
                  </a:cubicBezTo>
                  <a:cubicBezTo>
                    <a:pt x="18817" y="1926"/>
                    <a:pt x="18793" y="1927"/>
                    <a:pt x="18768" y="1927"/>
                  </a:cubicBezTo>
                  <a:cubicBezTo>
                    <a:pt x="18687" y="1927"/>
                    <a:pt x="18605" y="1911"/>
                    <a:pt x="18523" y="1894"/>
                  </a:cubicBezTo>
                  <a:cubicBezTo>
                    <a:pt x="18437" y="1877"/>
                    <a:pt x="18349" y="1860"/>
                    <a:pt x="18259" y="1860"/>
                  </a:cubicBezTo>
                  <a:lnTo>
                    <a:pt x="18248" y="1860"/>
                  </a:lnTo>
                  <a:cubicBezTo>
                    <a:pt x="18113" y="1862"/>
                    <a:pt x="17966" y="1941"/>
                    <a:pt x="17899" y="2051"/>
                  </a:cubicBezTo>
                  <a:cubicBezTo>
                    <a:pt x="17854" y="2121"/>
                    <a:pt x="17848" y="2199"/>
                    <a:pt x="17880" y="2269"/>
                  </a:cubicBezTo>
                  <a:cubicBezTo>
                    <a:pt x="17929" y="2381"/>
                    <a:pt x="18056" y="2428"/>
                    <a:pt x="18150" y="2462"/>
                  </a:cubicBezTo>
                  <a:cubicBezTo>
                    <a:pt x="18615" y="2636"/>
                    <a:pt x="19063" y="2856"/>
                    <a:pt x="19485" y="3120"/>
                  </a:cubicBezTo>
                  <a:cubicBezTo>
                    <a:pt x="19645" y="3218"/>
                    <a:pt x="19817" y="3407"/>
                    <a:pt x="19832" y="3572"/>
                  </a:cubicBezTo>
                  <a:cubicBezTo>
                    <a:pt x="19838" y="3636"/>
                    <a:pt x="19817" y="3692"/>
                    <a:pt x="19774" y="3739"/>
                  </a:cubicBezTo>
                  <a:cubicBezTo>
                    <a:pt x="19373" y="3632"/>
                    <a:pt x="18998" y="3430"/>
                    <a:pt x="18688" y="3158"/>
                  </a:cubicBezTo>
                  <a:lnTo>
                    <a:pt x="18647" y="3122"/>
                  </a:lnTo>
                  <a:cubicBezTo>
                    <a:pt x="18570" y="3051"/>
                    <a:pt x="18488" y="2978"/>
                    <a:pt x="18388" y="2933"/>
                  </a:cubicBezTo>
                  <a:cubicBezTo>
                    <a:pt x="18291" y="2891"/>
                    <a:pt x="18186" y="2880"/>
                    <a:pt x="18086" y="2869"/>
                  </a:cubicBezTo>
                  <a:cubicBezTo>
                    <a:pt x="18047" y="2865"/>
                    <a:pt x="18008" y="2863"/>
                    <a:pt x="17972" y="2856"/>
                  </a:cubicBezTo>
                  <a:cubicBezTo>
                    <a:pt x="17610" y="2803"/>
                    <a:pt x="17291" y="2595"/>
                    <a:pt x="16982" y="2393"/>
                  </a:cubicBezTo>
                  <a:cubicBezTo>
                    <a:pt x="16862" y="2314"/>
                    <a:pt x="16740" y="2235"/>
                    <a:pt x="16616" y="2162"/>
                  </a:cubicBezTo>
                  <a:cubicBezTo>
                    <a:pt x="16339" y="2006"/>
                    <a:pt x="16031" y="1916"/>
                    <a:pt x="15767" y="1916"/>
                  </a:cubicBezTo>
                  <a:cubicBezTo>
                    <a:pt x="15512" y="1916"/>
                    <a:pt x="15303" y="1995"/>
                    <a:pt x="15146" y="2149"/>
                  </a:cubicBezTo>
                  <a:lnTo>
                    <a:pt x="15125" y="2169"/>
                  </a:lnTo>
                  <a:lnTo>
                    <a:pt x="15924" y="2867"/>
                  </a:lnTo>
                  <a:cubicBezTo>
                    <a:pt x="16063" y="2989"/>
                    <a:pt x="16117" y="3092"/>
                    <a:pt x="16089" y="3180"/>
                  </a:cubicBezTo>
                  <a:cubicBezTo>
                    <a:pt x="15981" y="3221"/>
                    <a:pt x="15863" y="3242"/>
                    <a:pt x="15739" y="3242"/>
                  </a:cubicBezTo>
                  <a:cubicBezTo>
                    <a:pt x="15517" y="3242"/>
                    <a:pt x="15278" y="3177"/>
                    <a:pt x="15050" y="3053"/>
                  </a:cubicBezTo>
                  <a:cubicBezTo>
                    <a:pt x="14788" y="2912"/>
                    <a:pt x="14559" y="2711"/>
                    <a:pt x="14336" y="2518"/>
                  </a:cubicBezTo>
                  <a:cubicBezTo>
                    <a:pt x="14281" y="2468"/>
                    <a:pt x="14227" y="2421"/>
                    <a:pt x="14171" y="2376"/>
                  </a:cubicBezTo>
                  <a:cubicBezTo>
                    <a:pt x="14112" y="2324"/>
                    <a:pt x="14045" y="2276"/>
                    <a:pt x="13972" y="2276"/>
                  </a:cubicBezTo>
                  <a:cubicBezTo>
                    <a:pt x="13963" y="2276"/>
                    <a:pt x="13955" y="2276"/>
                    <a:pt x="13946" y="2278"/>
                  </a:cubicBezTo>
                  <a:cubicBezTo>
                    <a:pt x="13826" y="2295"/>
                    <a:pt x="13756" y="2428"/>
                    <a:pt x="13762" y="2638"/>
                  </a:cubicBezTo>
                  <a:lnTo>
                    <a:pt x="13777" y="3270"/>
                  </a:lnTo>
                  <a:cubicBezTo>
                    <a:pt x="13781" y="3518"/>
                    <a:pt x="13775" y="3778"/>
                    <a:pt x="13619" y="3945"/>
                  </a:cubicBezTo>
                  <a:cubicBezTo>
                    <a:pt x="13561" y="4007"/>
                    <a:pt x="13466" y="4043"/>
                    <a:pt x="13368" y="4043"/>
                  </a:cubicBezTo>
                  <a:cubicBezTo>
                    <a:pt x="13244" y="4043"/>
                    <a:pt x="13106" y="3981"/>
                    <a:pt x="13098" y="3846"/>
                  </a:cubicBezTo>
                  <a:cubicBezTo>
                    <a:pt x="13094" y="3773"/>
                    <a:pt x="13126" y="3703"/>
                    <a:pt x="13156" y="3634"/>
                  </a:cubicBezTo>
                  <a:lnTo>
                    <a:pt x="13160" y="3623"/>
                  </a:lnTo>
                  <a:cubicBezTo>
                    <a:pt x="13361" y="3180"/>
                    <a:pt x="13398" y="2599"/>
                    <a:pt x="12999" y="2376"/>
                  </a:cubicBezTo>
                  <a:cubicBezTo>
                    <a:pt x="12905" y="2323"/>
                    <a:pt x="12794" y="2297"/>
                    <a:pt x="12661" y="2297"/>
                  </a:cubicBezTo>
                  <a:cubicBezTo>
                    <a:pt x="12526" y="2297"/>
                    <a:pt x="12387" y="2325"/>
                    <a:pt x="12256" y="2353"/>
                  </a:cubicBezTo>
                  <a:lnTo>
                    <a:pt x="9734" y="2886"/>
                  </a:lnTo>
                  <a:lnTo>
                    <a:pt x="9775" y="2923"/>
                  </a:lnTo>
                  <a:cubicBezTo>
                    <a:pt x="9983" y="3101"/>
                    <a:pt x="10107" y="3366"/>
                    <a:pt x="10116" y="3640"/>
                  </a:cubicBezTo>
                  <a:cubicBezTo>
                    <a:pt x="9963" y="3606"/>
                    <a:pt x="9839" y="3508"/>
                    <a:pt x="9706" y="3403"/>
                  </a:cubicBezTo>
                  <a:cubicBezTo>
                    <a:pt x="9623" y="3336"/>
                    <a:pt x="9535" y="3268"/>
                    <a:pt x="9439" y="3216"/>
                  </a:cubicBezTo>
                  <a:cubicBezTo>
                    <a:pt x="9297" y="3139"/>
                    <a:pt x="9134" y="3101"/>
                    <a:pt x="8959" y="3101"/>
                  </a:cubicBezTo>
                  <a:cubicBezTo>
                    <a:pt x="8599" y="3101"/>
                    <a:pt x="8222" y="3255"/>
                    <a:pt x="7870" y="3420"/>
                  </a:cubicBezTo>
                  <a:lnTo>
                    <a:pt x="7834" y="3437"/>
                  </a:lnTo>
                  <a:lnTo>
                    <a:pt x="7864" y="3465"/>
                  </a:lnTo>
                  <a:cubicBezTo>
                    <a:pt x="8095" y="3677"/>
                    <a:pt x="8247" y="3966"/>
                    <a:pt x="8292" y="4279"/>
                  </a:cubicBezTo>
                  <a:cubicBezTo>
                    <a:pt x="8314" y="4427"/>
                    <a:pt x="8269" y="4602"/>
                    <a:pt x="8187" y="4697"/>
                  </a:cubicBezTo>
                  <a:cubicBezTo>
                    <a:pt x="8144" y="4747"/>
                    <a:pt x="8093" y="4774"/>
                    <a:pt x="8036" y="4774"/>
                  </a:cubicBezTo>
                  <a:cubicBezTo>
                    <a:pt x="8023" y="4774"/>
                    <a:pt x="8010" y="4772"/>
                    <a:pt x="7997" y="4769"/>
                  </a:cubicBezTo>
                  <a:cubicBezTo>
                    <a:pt x="7920" y="4754"/>
                    <a:pt x="7862" y="4699"/>
                    <a:pt x="7797" y="4639"/>
                  </a:cubicBezTo>
                  <a:cubicBezTo>
                    <a:pt x="7782" y="4622"/>
                    <a:pt x="7765" y="4607"/>
                    <a:pt x="7748" y="4592"/>
                  </a:cubicBezTo>
                  <a:cubicBezTo>
                    <a:pt x="7572" y="4435"/>
                    <a:pt x="7324" y="4350"/>
                    <a:pt x="7043" y="4350"/>
                  </a:cubicBezTo>
                  <a:cubicBezTo>
                    <a:pt x="6953" y="4350"/>
                    <a:pt x="6861" y="4358"/>
                    <a:pt x="6769" y="4375"/>
                  </a:cubicBezTo>
                  <a:cubicBezTo>
                    <a:pt x="6430" y="4442"/>
                    <a:pt x="6124" y="4609"/>
                    <a:pt x="5831" y="4772"/>
                  </a:cubicBezTo>
                  <a:lnTo>
                    <a:pt x="5008" y="5222"/>
                  </a:lnTo>
                  <a:cubicBezTo>
                    <a:pt x="4899" y="5282"/>
                    <a:pt x="4785" y="5344"/>
                    <a:pt x="4684" y="5421"/>
                  </a:cubicBezTo>
                  <a:cubicBezTo>
                    <a:pt x="4635" y="5457"/>
                    <a:pt x="4590" y="5498"/>
                    <a:pt x="4545" y="5539"/>
                  </a:cubicBezTo>
                  <a:cubicBezTo>
                    <a:pt x="4522" y="5558"/>
                    <a:pt x="4498" y="5579"/>
                    <a:pt x="4477" y="5599"/>
                  </a:cubicBezTo>
                  <a:cubicBezTo>
                    <a:pt x="4262" y="5779"/>
                    <a:pt x="4022" y="5920"/>
                    <a:pt x="3759" y="6016"/>
                  </a:cubicBezTo>
                  <a:lnTo>
                    <a:pt x="3733" y="6027"/>
                  </a:lnTo>
                  <a:lnTo>
                    <a:pt x="3872" y="6342"/>
                  </a:lnTo>
                  <a:lnTo>
                    <a:pt x="5134" y="6357"/>
                  </a:lnTo>
                  <a:cubicBezTo>
                    <a:pt x="5267" y="6359"/>
                    <a:pt x="5394" y="6366"/>
                    <a:pt x="5479" y="6443"/>
                  </a:cubicBezTo>
                  <a:cubicBezTo>
                    <a:pt x="5627" y="6571"/>
                    <a:pt x="5569" y="6828"/>
                    <a:pt x="5443" y="7006"/>
                  </a:cubicBezTo>
                  <a:cubicBezTo>
                    <a:pt x="5411" y="7049"/>
                    <a:pt x="5374" y="7094"/>
                    <a:pt x="5340" y="7137"/>
                  </a:cubicBezTo>
                  <a:cubicBezTo>
                    <a:pt x="5233" y="7268"/>
                    <a:pt x="5124" y="7405"/>
                    <a:pt x="5100" y="7574"/>
                  </a:cubicBezTo>
                  <a:cubicBezTo>
                    <a:pt x="5091" y="7625"/>
                    <a:pt x="5094" y="7677"/>
                    <a:pt x="5094" y="7726"/>
                  </a:cubicBezTo>
                  <a:cubicBezTo>
                    <a:pt x="5094" y="7829"/>
                    <a:pt x="5096" y="7923"/>
                    <a:pt x="5038" y="7994"/>
                  </a:cubicBezTo>
                  <a:cubicBezTo>
                    <a:pt x="4989" y="8056"/>
                    <a:pt x="4905" y="8086"/>
                    <a:pt x="4776" y="8086"/>
                  </a:cubicBezTo>
                  <a:cubicBezTo>
                    <a:pt x="4744" y="8086"/>
                    <a:pt x="4710" y="8084"/>
                    <a:pt x="4680" y="8082"/>
                  </a:cubicBezTo>
                  <a:cubicBezTo>
                    <a:pt x="4584" y="8073"/>
                    <a:pt x="4487" y="8065"/>
                    <a:pt x="4391" y="8056"/>
                  </a:cubicBezTo>
                  <a:cubicBezTo>
                    <a:pt x="4119" y="8030"/>
                    <a:pt x="3838" y="8005"/>
                    <a:pt x="3564" y="8005"/>
                  </a:cubicBezTo>
                  <a:cubicBezTo>
                    <a:pt x="3148" y="8005"/>
                    <a:pt x="2818" y="8065"/>
                    <a:pt x="2527" y="8193"/>
                  </a:cubicBezTo>
                  <a:cubicBezTo>
                    <a:pt x="2355" y="8268"/>
                    <a:pt x="2193" y="8373"/>
                    <a:pt x="2036" y="8472"/>
                  </a:cubicBezTo>
                  <a:cubicBezTo>
                    <a:pt x="1837" y="8600"/>
                    <a:pt x="1629" y="8733"/>
                    <a:pt x="1402" y="8804"/>
                  </a:cubicBezTo>
                  <a:cubicBezTo>
                    <a:pt x="1278" y="8844"/>
                    <a:pt x="1147" y="8866"/>
                    <a:pt x="1019" y="8887"/>
                  </a:cubicBezTo>
                  <a:cubicBezTo>
                    <a:pt x="858" y="8915"/>
                    <a:pt x="693" y="8943"/>
                    <a:pt x="537" y="9005"/>
                  </a:cubicBezTo>
                  <a:cubicBezTo>
                    <a:pt x="249" y="9123"/>
                    <a:pt x="1" y="9429"/>
                    <a:pt x="99" y="9723"/>
                  </a:cubicBezTo>
                  <a:lnTo>
                    <a:pt x="106" y="9740"/>
                  </a:lnTo>
                  <a:lnTo>
                    <a:pt x="125" y="9740"/>
                  </a:lnTo>
                  <a:cubicBezTo>
                    <a:pt x="704" y="9744"/>
                    <a:pt x="1256" y="9984"/>
                    <a:pt x="1790" y="10218"/>
                  </a:cubicBezTo>
                  <a:cubicBezTo>
                    <a:pt x="1843" y="10241"/>
                    <a:pt x="1899" y="10265"/>
                    <a:pt x="1953" y="10289"/>
                  </a:cubicBezTo>
                  <a:cubicBezTo>
                    <a:pt x="2210" y="10400"/>
                    <a:pt x="2546" y="10526"/>
                    <a:pt x="2863" y="10526"/>
                  </a:cubicBezTo>
                  <a:cubicBezTo>
                    <a:pt x="3033" y="10526"/>
                    <a:pt x="3189" y="10490"/>
                    <a:pt x="3324" y="10417"/>
                  </a:cubicBezTo>
                  <a:cubicBezTo>
                    <a:pt x="3377" y="10387"/>
                    <a:pt x="3429" y="10351"/>
                    <a:pt x="3478" y="10316"/>
                  </a:cubicBezTo>
                  <a:cubicBezTo>
                    <a:pt x="3564" y="10259"/>
                    <a:pt x="3643" y="10203"/>
                    <a:pt x="3735" y="10175"/>
                  </a:cubicBezTo>
                  <a:cubicBezTo>
                    <a:pt x="3780" y="10162"/>
                    <a:pt x="3825" y="10156"/>
                    <a:pt x="3872" y="10156"/>
                  </a:cubicBezTo>
                  <a:cubicBezTo>
                    <a:pt x="4174" y="10156"/>
                    <a:pt x="4451" y="10443"/>
                    <a:pt x="4633" y="10663"/>
                  </a:cubicBezTo>
                  <a:cubicBezTo>
                    <a:pt x="4648" y="10678"/>
                    <a:pt x="4644" y="10685"/>
                    <a:pt x="4644" y="10689"/>
                  </a:cubicBezTo>
                  <a:cubicBezTo>
                    <a:pt x="4631" y="10717"/>
                    <a:pt x="4567" y="10749"/>
                    <a:pt x="4498" y="10749"/>
                  </a:cubicBezTo>
                  <a:cubicBezTo>
                    <a:pt x="4485" y="10749"/>
                    <a:pt x="4474" y="10749"/>
                    <a:pt x="4464" y="10747"/>
                  </a:cubicBezTo>
                  <a:lnTo>
                    <a:pt x="4451" y="10798"/>
                  </a:lnTo>
                  <a:cubicBezTo>
                    <a:pt x="4532" y="10824"/>
                    <a:pt x="4592" y="10908"/>
                    <a:pt x="4597" y="10996"/>
                  </a:cubicBezTo>
                  <a:cubicBezTo>
                    <a:pt x="4522" y="11094"/>
                    <a:pt x="4402" y="11115"/>
                    <a:pt x="4314" y="11115"/>
                  </a:cubicBezTo>
                  <a:cubicBezTo>
                    <a:pt x="4237" y="11115"/>
                    <a:pt x="4151" y="11098"/>
                    <a:pt x="4074" y="11068"/>
                  </a:cubicBezTo>
                  <a:cubicBezTo>
                    <a:pt x="4005" y="11041"/>
                    <a:pt x="3939" y="11006"/>
                    <a:pt x="3875" y="10972"/>
                  </a:cubicBezTo>
                  <a:cubicBezTo>
                    <a:pt x="3759" y="10912"/>
                    <a:pt x="3639" y="10850"/>
                    <a:pt x="3506" y="10828"/>
                  </a:cubicBezTo>
                  <a:cubicBezTo>
                    <a:pt x="3470" y="10822"/>
                    <a:pt x="3433" y="10820"/>
                    <a:pt x="3395" y="10820"/>
                  </a:cubicBezTo>
                  <a:cubicBezTo>
                    <a:pt x="3210" y="10820"/>
                    <a:pt x="3028" y="10891"/>
                    <a:pt x="2855" y="10961"/>
                  </a:cubicBezTo>
                  <a:cubicBezTo>
                    <a:pt x="2692" y="11026"/>
                    <a:pt x="2525" y="11092"/>
                    <a:pt x="2353" y="11100"/>
                  </a:cubicBezTo>
                  <a:cubicBezTo>
                    <a:pt x="2338" y="11101"/>
                    <a:pt x="2323" y="11102"/>
                    <a:pt x="2308" y="11102"/>
                  </a:cubicBezTo>
                  <a:cubicBezTo>
                    <a:pt x="2211" y="11102"/>
                    <a:pt x="2114" y="11085"/>
                    <a:pt x="2019" y="11071"/>
                  </a:cubicBezTo>
                  <a:cubicBezTo>
                    <a:pt x="1927" y="11056"/>
                    <a:pt x="1833" y="11038"/>
                    <a:pt x="1738" y="11036"/>
                  </a:cubicBezTo>
                  <a:lnTo>
                    <a:pt x="1723" y="11036"/>
                  </a:lnTo>
                  <a:cubicBezTo>
                    <a:pt x="1516" y="11036"/>
                    <a:pt x="1269" y="11135"/>
                    <a:pt x="1216" y="11349"/>
                  </a:cubicBezTo>
                  <a:lnTo>
                    <a:pt x="1207" y="11381"/>
                  </a:lnTo>
                  <a:lnTo>
                    <a:pt x="1239" y="11381"/>
                  </a:lnTo>
                  <a:cubicBezTo>
                    <a:pt x="1475" y="11394"/>
                    <a:pt x="1708" y="11458"/>
                    <a:pt x="1933" y="11520"/>
                  </a:cubicBezTo>
                  <a:cubicBezTo>
                    <a:pt x="2154" y="11580"/>
                    <a:pt x="2383" y="11643"/>
                    <a:pt x="2615" y="11660"/>
                  </a:cubicBezTo>
                  <a:cubicBezTo>
                    <a:pt x="2625" y="11775"/>
                    <a:pt x="2617" y="11891"/>
                    <a:pt x="2593" y="12005"/>
                  </a:cubicBezTo>
                  <a:cubicBezTo>
                    <a:pt x="2514" y="12022"/>
                    <a:pt x="2431" y="12030"/>
                    <a:pt x="2349" y="12030"/>
                  </a:cubicBezTo>
                  <a:cubicBezTo>
                    <a:pt x="2285" y="12030"/>
                    <a:pt x="2221" y="12025"/>
                    <a:pt x="2158" y="12015"/>
                  </a:cubicBezTo>
                  <a:lnTo>
                    <a:pt x="2135" y="12011"/>
                  </a:lnTo>
                  <a:lnTo>
                    <a:pt x="2128" y="12035"/>
                  </a:lnTo>
                  <a:cubicBezTo>
                    <a:pt x="2053" y="12285"/>
                    <a:pt x="2394" y="12444"/>
                    <a:pt x="2501" y="12489"/>
                  </a:cubicBezTo>
                  <a:lnTo>
                    <a:pt x="3407" y="12855"/>
                  </a:lnTo>
                  <a:cubicBezTo>
                    <a:pt x="3673" y="12962"/>
                    <a:pt x="3949" y="13074"/>
                    <a:pt x="4245" y="13091"/>
                  </a:cubicBezTo>
                  <a:lnTo>
                    <a:pt x="4275" y="13091"/>
                  </a:lnTo>
                  <a:lnTo>
                    <a:pt x="4273" y="13061"/>
                  </a:lnTo>
                  <a:cubicBezTo>
                    <a:pt x="4260" y="12844"/>
                    <a:pt x="4269" y="12624"/>
                    <a:pt x="4297" y="12407"/>
                  </a:cubicBezTo>
                  <a:lnTo>
                    <a:pt x="4620" y="12407"/>
                  </a:lnTo>
                  <a:cubicBezTo>
                    <a:pt x="4674" y="12547"/>
                    <a:pt x="4742" y="12716"/>
                    <a:pt x="4879" y="12817"/>
                  </a:cubicBezTo>
                  <a:cubicBezTo>
                    <a:pt x="4941" y="12862"/>
                    <a:pt x="5023" y="12887"/>
                    <a:pt x="5102" y="12887"/>
                  </a:cubicBezTo>
                  <a:cubicBezTo>
                    <a:pt x="5216" y="12887"/>
                    <a:pt x="5308" y="12836"/>
                    <a:pt x="5353" y="12752"/>
                  </a:cubicBezTo>
                  <a:cubicBezTo>
                    <a:pt x="5374" y="12712"/>
                    <a:pt x="5383" y="12667"/>
                    <a:pt x="5389" y="12626"/>
                  </a:cubicBezTo>
                  <a:cubicBezTo>
                    <a:pt x="5400" y="12577"/>
                    <a:pt x="5409" y="12532"/>
                    <a:pt x="5434" y="12495"/>
                  </a:cubicBezTo>
                  <a:cubicBezTo>
                    <a:pt x="5466" y="12448"/>
                    <a:pt x="5522" y="12425"/>
                    <a:pt x="5595" y="12425"/>
                  </a:cubicBezTo>
                  <a:cubicBezTo>
                    <a:pt x="5655" y="12425"/>
                    <a:pt x="5723" y="12442"/>
                    <a:pt x="5788" y="12472"/>
                  </a:cubicBezTo>
                  <a:cubicBezTo>
                    <a:pt x="5807" y="12480"/>
                    <a:pt x="5828" y="12491"/>
                    <a:pt x="5850" y="12500"/>
                  </a:cubicBezTo>
                  <a:cubicBezTo>
                    <a:pt x="5940" y="12545"/>
                    <a:pt x="6034" y="12590"/>
                    <a:pt x="6133" y="12590"/>
                  </a:cubicBezTo>
                  <a:cubicBezTo>
                    <a:pt x="6156" y="12590"/>
                    <a:pt x="6180" y="12587"/>
                    <a:pt x="6201" y="12581"/>
                  </a:cubicBezTo>
                  <a:cubicBezTo>
                    <a:pt x="6278" y="12564"/>
                    <a:pt x="6345" y="12508"/>
                    <a:pt x="6381" y="12429"/>
                  </a:cubicBezTo>
                  <a:cubicBezTo>
                    <a:pt x="6413" y="12365"/>
                    <a:pt x="6420" y="12294"/>
                    <a:pt x="6403" y="12232"/>
                  </a:cubicBezTo>
                  <a:lnTo>
                    <a:pt x="6403" y="12232"/>
                  </a:lnTo>
                  <a:cubicBezTo>
                    <a:pt x="6797" y="12238"/>
                    <a:pt x="7180" y="12377"/>
                    <a:pt x="7551" y="12510"/>
                  </a:cubicBezTo>
                  <a:cubicBezTo>
                    <a:pt x="7920" y="12643"/>
                    <a:pt x="8301" y="12780"/>
                    <a:pt x="8697" y="12793"/>
                  </a:cubicBezTo>
                  <a:lnTo>
                    <a:pt x="8706" y="12793"/>
                  </a:lnTo>
                  <a:cubicBezTo>
                    <a:pt x="8757" y="12793"/>
                    <a:pt x="8811" y="12795"/>
                    <a:pt x="8852" y="12821"/>
                  </a:cubicBezTo>
                  <a:cubicBezTo>
                    <a:pt x="8896" y="12849"/>
                    <a:pt x="8920" y="12904"/>
                    <a:pt x="8941" y="12962"/>
                  </a:cubicBezTo>
                  <a:cubicBezTo>
                    <a:pt x="8952" y="12984"/>
                    <a:pt x="8961" y="13005"/>
                    <a:pt x="8971" y="13027"/>
                  </a:cubicBezTo>
                  <a:cubicBezTo>
                    <a:pt x="9076" y="13241"/>
                    <a:pt x="9321" y="13324"/>
                    <a:pt x="9556" y="13406"/>
                  </a:cubicBezTo>
                  <a:cubicBezTo>
                    <a:pt x="9805" y="13492"/>
                    <a:pt x="10041" y="13573"/>
                    <a:pt x="10103" y="13796"/>
                  </a:cubicBezTo>
                  <a:cubicBezTo>
                    <a:pt x="10113" y="13834"/>
                    <a:pt x="10118" y="13873"/>
                    <a:pt x="10122" y="13914"/>
                  </a:cubicBezTo>
                  <a:cubicBezTo>
                    <a:pt x="10126" y="13956"/>
                    <a:pt x="10133" y="13997"/>
                    <a:pt x="10143" y="14040"/>
                  </a:cubicBezTo>
                  <a:cubicBezTo>
                    <a:pt x="10191" y="14211"/>
                    <a:pt x="10345" y="14331"/>
                    <a:pt x="10458" y="14421"/>
                  </a:cubicBezTo>
                  <a:lnTo>
                    <a:pt x="11090" y="14916"/>
                  </a:lnTo>
                  <a:cubicBezTo>
                    <a:pt x="11234" y="15028"/>
                    <a:pt x="11382" y="15143"/>
                    <a:pt x="11495" y="15289"/>
                  </a:cubicBezTo>
                  <a:cubicBezTo>
                    <a:pt x="11688" y="15535"/>
                    <a:pt x="11718" y="15912"/>
                    <a:pt x="11682" y="16180"/>
                  </a:cubicBezTo>
                  <a:lnTo>
                    <a:pt x="11680" y="16204"/>
                  </a:lnTo>
                  <a:lnTo>
                    <a:pt x="11703" y="16210"/>
                  </a:lnTo>
                  <a:cubicBezTo>
                    <a:pt x="11875" y="16255"/>
                    <a:pt x="12029" y="16382"/>
                    <a:pt x="12127" y="16553"/>
                  </a:cubicBezTo>
                  <a:cubicBezTo>
                    <a:pt x="12224" y="16722"/>
                    <a:pt x="12249" y="16919"/>
                    <a:pt x="12200" y="17091"/>
                  </a:cubicBezTo>
                  <a:lnTo>
                    <a:pt x="12192" y="17119"/>
                  </a:lnTo>
                  <a:cubicBezTo>
                    <a:pt x="12177" y="17170"/>
                    <a:pt x="12160" y="17222"/>
                    <a:pt x="12170" y="17277"/>
                  </a:cubicBezTo>
                  <a:cubicBezTo>
                    <a:pt x="12194" y="17397"/>
                    <a:pt x="12314" y="17442"/>
                    <a:pt x="12429" y="17483"/>
                  </a:cubicBezTo>
                  <a:cubicBezTo>
                    <a:pt x="12539" y="17524"/>
                    <a:pt x="12639" y="17560"/>
                    <a:pt x="12652" y="17652"/>
                  </a:cubicBezTo>
                  <a:cubicBezTo>
                    <a:pt x="12669" y="17759"/>
                    <a:pt x="12573" y="17798"/>
                    <a:pt x="12414" y="17851"/>
                  </a:cubicBezTo>
                  <a:cubicBezTo>
                    <a:pt x="12294" y="17892"/>
                    <a:pt x="12172" y="17933"/>
                    <a:pt x="12108" y="18029"/>
                  </a:cubicBezTo>
                  <a:cubicBezTo>
                    <a:pt x="12061" y="18098"/>
                    <a:pt x="12055" y="18184"/>
                    <a:pt x="12055" y="18267"/>
                  </a:cubicBezTo>
                  <a:cubicBezTo>
                    <a:pt x="12057" y="18543"/>
                    <a:pt x="12108" y="18816"/>
                    <a:pt x="12204" y="19077"/>
                  </a:cubicBezTo>
                  <a:cubicBezTo>
                    <a:pt x="12239" y="19165"/>
                    <a:pt x="12297" y="19287"/>
                    <a:pt x="12410" y="19319"/>
                  </a:cubicBezTo>
                  <a:cubicBezTo>
                    <a:pt x="12429" y="19325"/>
                    <a:pt x="12449" y="19328"/>
                    <a:pt x="12468" y="19328"/>
                  </a:cubicBezTo>
                  <a:cubicBezTo>
                    <a:pt x="12590" y="19328"/>
                    <a:pt x="12691" y="19220"/>
                    <a:pt x="12779" y="19126"/>
                  </a:cubicBezTo>
                  <a:cubicBezTo>
                    <a:pt x="12794" y="19111"/>
                    <a:pt x="12809" y="19096"/>
                    <a:pt x="12824" y="19081"/>
                  </a:cubicBezTo>
                  <a:cubicBezTo>
                    <a:pt x="12972" y="18931"/>
                    <a:pt x="13184" y="18843"/>
                    <a:pt x="13406" y="18843"/>
                  </a:cubicBezTo>
                  <a:cubicBezTo>
                    <a:pt x="13496" y="18843"/>
                    <a:pt x="13584" y="18858"/>
                    <a:pt x="13666" y="18886"/>
                  </a:cubicBezTo>
                  <a:lnTo>
                    <a:pt x="13784" y="19752"/>
                  </a:lnTo>
                  <a:lnTo>
                    <a:pt x="14876" y="20317"/>
                  </a:lnTo>
                  <a:cubicBezTo>
                    <a:pt x="15043" y="20405"/>
                    <a:pt x="15232" y="20583"/>
                    <a:pt x="15253" y="20739"/>
                  </a:cubicBezTo>
                  <a:cubicBezTo>
                    <a:pt x="15262" y="20797"/>
                    <a:pt x="15247" y="20849"/>
                    <a:pt x="15208" y="20889"/>
                  </a:cubicBezTo>
                  <a:cubicBezTo>
                    <a:pt x="14626" y="20551"/>
                    <a:pt x="13957" y="20373"/>
                    <a:pt x="13280" y="20373"/>
                  </a:cubicBezTo>
                  <a:cubicBezTo>
                    <a:pt x="13205" y="20373"/>
                    <a:pt x="13130" y="20375"/>
                    <a:pt x="13055" y="20380"/>
                  </a:cubicBezTo>
                  <a:lnTo>
                    <a:pt x="13008" y="20382"/>
                  </a:lnTo>
                  <a:lnTo>
                    <a:pt x="13034" y="20420"/>
                  </a:lnTo>
                  <a:cubicBezTo>
                    <a:pt x="13293" y="20817"/>
                    <a:pt x="13771" y="20956"/>
                    <a:pt x="14231" y="21089"/>
                  </a:cubicBezTo>
                  <a:cubicBezTo>
                    <a:pt x="14289" y="21106"/>
                    <a:pt x="14347" y="21123"/>
                    <a:pt x="14405" y="21140"/>
                  </a:cubicBezTo>
                  <a:cubicBezTo>
                    <a:pt x="14713" y="21234"/>
                    <a:pt x="15431" y="21513"/>
                    <a:pt x="15465" y="22102"/>
                  </a:cubicBezTo>
                  <a:lnTo>
                    <a:pt x="15123" y="23381"/>
                  </a:lnTo>
                  <a:lnTo>
                    <a:pt x="14838" y="23257"/>
                  </a:lnTo>
                  <a:cubicBezTo>
                    <a:pt x="14737" y="23216"/>
                    <a:pt x="14628" y="23195"/>
                    <a:pt x="14512" y="23195"/>
                  </a:cubicBezTo>
                  <a:cubicBezTo>
                    <a:pt x="14167" y="23195"/>
                    <a:pt x="13841" y="23381"/>
                    <a:pt x="13683" y="23668"/>
                  </a:cubicBezTo>
                  <a:cubicBezTo>
                    <a:pt x="13627" y="23769"/>
                    <a:pt x="13591" y="23883"/>
                    <a:pt x="13554" y="23994"/>
                  </a:cubicBezTo>
                  <a:cubicBezTo>
                    <a:pt x="13501" y="24163"/>
                    <a:pt x="13447" y="24324"/>
                    <a:pt x="13331" y="24444"/>
                  </a:cubicBezTo>
                  <a:cubicBezTo>
                    <a:pt x="13312" y="24465"/>
                    <a:pt x="13289" y="24487"/>
                    <a:pt x="13267" y="24506"/>
                  </a:cubicBezTo>
                  <a:cubicBezTo>
                    <a:pt x="13207" y="24560"/>
                    <a:pt x="13145" y="24617"/>
                    <a:pt x="13117" y="24697"/>
                  </a:cubicBezTo>
                  <a:cubicBezTo>
                    <a:pt x="13094" y="24767"/>
                    <a:pt x="13098" y="24836"/>
                    <a:pt x="13132" y="24900"/>
                  </a:cubicBezTo>
                  <a:cubicBezTo>
                    <a:pt x="13229" y="25078"/>
                    <a:pt x="13520" y="25174"/>
                    <a:pt x="13640" y="25209"/>
                  </a:cubicBezTo>
                  <a:cubicBezTo>
                    <a:pt x="13799" y="25252"/>
                    <a:pt x="13996" y="25395"/>
                    <a:pt x="14032" y="25539"/>
                  </a:cubicBezTo>
                  <a:cubicBezTo>
                    <a:pt x="14049" y="25599"/>
                    <a:pt x="14034" y="25652"/>
                    <a:pt x="13989" y="25697"/>
                  </a:cubicBezTo>
                  <a:cubicBezTo>
                    <a:pt x="13931" y="25757"/>
                    <a:pt x="13844" y="25764"/>
                    <a:pt x="13751" y="25774"/>
                  </a:cubicBezTo>
                  <a:cubicBezTo>
                    <a:pt x="13691" y="25779"/>
                    <a:pt x="13629" y="25785"/>
                    <a:pt x="13571" y="25806"/>
                  </a:cubicBezTo>
                  <a:cubicBezTo>
                    <a:pt x="13462" y="25845"/>
                    <a:pt x="13383" y="25933"/>
                    <a:pt x="13349" y="26057"/>
                  </a:cubicBezTo>
                  <a:cubicBezTo>
                    <a:pt x="13297" y="26233"/>
                    <a:pt x="13340" y="26453"/>
                    <a:pt x="13456" y="26603"/>
                  </a:cubicBezTo>
                  <a:cubicBezTo>
                    <a:pt x="13576" y="26756"/>
                    <a:pt x="13741" y="26863"/>
                    <a:pt x="13899" y="26966"/>
                  </a:cubicBezTo>
                  <a:cubicBezTo>
                    <a:pt x="13989" y="27021"/>
                    <a:pt x="14081" y="27081"/>
                    <a:pt x="14163" y="27148"/>
                  </a:cubicBezTo>
                  <a:cubicBezTo>
                    <a:pt x="14390" y="27330"/>
                    <a:pt x="14555" y="27651"/>
                    <a:pt x="14416" y="27887"/>
                  </a:cubicBezTo>
                  <a:cubicBezTo>
                    <a:pt x="14388" y="27930"/>
                    <a:pt x="14351" y="27975"/>
                    <a:pt x="14317" y="28017"/>
                  </a:cubicBezTo>
                  <a:cubicBezTo>
                    <a:pt x="14229" y="28122"/>
                    <a:pt x="14137" y="28232"/>
                    <a:pt x="14186" y="28362"/>
                  </a:cubicBezTo>
                  <a:cubicBezTo>
                    <a:pt x="14221" y="28448"/>
                    <a:pt x="14304" y="28491"/>
                    <a:pt x="14383" y="28532"/>
                  </a:cubicBezTo>
                  <a:cubicBezTo>
                    <a:pt x="14422" y="28551"/>
                    <a:pt x="14461" y="28570"/>
                    <a:pt x="14493" y="28594"/>
                  </a:cubicBezTo>
                  <a:cubicBezTo>
                    <a:pt x="14583" y="28662"/>
                    <a:pt x="14626" y="28769"/>
                    <a:pt x="14673" y="28883"/>
                  </a:cubicBezTo>
                  <a:cubicBezTo>
                    <a:pt x="14690" y="28924"/>
                    <a:pt x="14705" y="28964"/>
                    <a:pt x="14724" y="29003"/>
                  </a:cubicBezTo>
                  <a:cubicBezTo>
                    <a:pt x="14784" y="29126"/>
                    <a:pt x="14915" y="29256"/>
                    <a:pt x="15051" y="29256"/>
                  </a:cubicBezTo>
                  <a:cubicBezTo>
                    <a:pt x="15062" y="29256"/>
                    <a:pt x="15073" y="29255"/>
                    <a:pt x="15084" y="29254"/>
                  </a:cubicBezTo>
                  <a:lnTo>
                    <a:pt x="15084" y="29254"/>
                  </a:lnTo>
                  <a:cubicBezTo>
                    <a:pt x="15039" y="29419"/>
                    <a:pt x="15140" y="29601"/>
                    <a:pt x="15277" y="29693"/>
                  </a:cubicBezTo>
                  <a:cubicBezTo>
                    <a:pt x="15423" y="29794"/>
                    <a:pt x="15602" y="29819"/>
                    <a:pt x="15763" y="29839"/>
                  </a:cubicBezTo>
                  <a:cubicBezTo>
                    <a:pt x="15699" y="30169"/>
                    <a:pt x="15647" y="30636"/>
                    <a:pt x="15877" y="30996"/>
                  </a:cubicBezTo>
                  <a:cubicBezTo>
                    <a:pt x="15965" y="31133"/>
                    <a:pt x="16085" y="31242"/>
                    <a:pt x="16202" y="31349"/>
                  </a:cubicBezTo>
                  <a:cubicBezTo>
                    <a:pt x="16275" y="31418"/>
                    <a:pt x="16352" y="31488"/>
                    <a:pt x="16419" y="31563"/>
                  </a:cubicBezTo>
                  <a:cubicBezTo>
                    <a:pt x="16586" y="31754"/>
                    <a:pt x="16697" y="32039"/>
                    <a:pt x="16567" y="32249"/>
                  </a:cubicBezTo>
                  <a:lnTo>
                    <a:pt x="16504" y="32347"/>
                  </a:lnTo>
                  <a:lnTo>
                    <a:pt x="16603" y="32285"/>
                  </a:lnTo>
                  <a:cubicBezTo>
                    <a:pt x="16663" y="32247"/>
                    <a:pt x="16734" y="32227"/>
                    <a:pt x="16813" y="32227"/>
                  </a:cubicBezTo>
                  <a:cubicBezTo>
                    <a:pt x="16989" y="32227"/>
                    <a:pt x="17158" y="32320"/>
                    <a:pt x="17241" y="32375"/>
                  </a:cubicBezTo>
                  <a:cubicBezTo>
                    <a:pt x="17293" y="32410"/>
                    <a:pt x="17344" y="32446"/>
                    <a:pt x="17394" y="32482"/>
                  </a:cubicBezTo>
                  <a:cubicBezTo>
                    <a:pt x="17537" y="32587"/>
                    <a:pt x="17685" y="32697"/>
                    <a:pt x="17861" y="32737"/>
                  </a:cubicBezTo>
                  <a:cubicBezTo>
                    <a:pt x="17929" y="32752"/>
                    <a:pt x="18002" y="32759"/>
                    <a:pt x="18101" y="32759"/>
                  </a:cubicBezTo>
                  <a:cubicBezTo>
                    <a:pt x="18146" y="32759"/>
                    <a:pt x="18193" y="32757"/>
                    <a:pt x="18238" y="32757"/>
                  </a:cubicBezTo>
                  <a:cubicBezTo>
                    <a:pt x="18283" y="32754"/>
                    <a:pt x="18326" y="32752"/>
                    <a:pt x="18368" y="32752"/>
                  </a:cubicBezTo>
                  <a:cubicBezTo>
                    <a:pt x="18525" y="32752"/>
                    <a:pt x="18683" y="32769"/>
                    <a:pt x="18791" y="32889"/>
                  </a:cubicBezTo>
                  <a:cubicBezTo>
                    <a:pt x="18827" y="32930"/>
                    <a:pt x="18850" y="32979"/>
                    <a:pt x="18878" y="33031"/>
                  </a:cubicBezTo>
                  <a:cubicBezTo>
                    <a:pt x="18902" y="33076"/>
                    <a:pt x="18925" y="33123"/>
                    <a:pt x="18960" y="33164"/>
                  </a:cubicBezTo>
                  <a:cubicBezTo>
                    <a:pt x="19067" y="33303"/>
                    <a:pt x="19249" y="33369"/>
                    <a:pt x="19513" y="33369"/>
                  </a:cubicBezTo>
                  <a:cubicBezTo>
                    <a:pt x="19573" y="33369"/>
                    <a:pt x="19639" y="33367"/>
                    <a:pt x="19718" y="33359"/>
                  </a:cubicBezTo>
                  <a:cubicBezTo>
                    <a:pt x="19757" y="33551"/>
                    <a:pt x="19926" y="33710"/>
                    <a:pt x="20121" y="33736"/>
                  </a:cubicBezTo>
                  <a:lnTo>
                    <a:pt x="20142" y="33738"/>
                  </a:lnTo>
                  <a:lnTo>
                    <a:pt x="20271" y="33402"/>
                  </a:lnTo>
                  <a:cubicBezTo>
                    <a:pt x="20577" y="33346"/>
                    <a:pt x="20777" y="33054"/>
                    <a:pt x="20839" y="32784"/>
                  </a:cubicBezTo>
                  <a:cubicBezTo>
                    <a:pt x="20903" y="32506"/>
                    <a:pt x="20856" y="32210"/>
                    <a:pt x="20811" y="31947"/>
                  </a:cubicBezTo>
                  <a:lnTo>
                    <a:pt x="20811" y="31947"/>
                  </a:lnTo>
                  <a:cubicBezTo>
                    <a:pt x="20819" y="31948"/>
                    <a:pt x="20826" y="31948"/>
                    <a:pt x="20834" y="31948"/>
                  </a:cubicBezTo>
                  <a:cubicBezTo>
                    <a:pt x="20906" y="31948"/>
                    <a:pt x="20978" y="31912"/>
                    <a:pt x="21034" y="31850"/>
                  </a:cubicBezTo>
                  <a:cubicBezTo>
                    <a:pt x="21109" y="31769"/>
                    <a:pt x="21149" y="31651"/>
                    <a:pt x="21141" y="31546"/>
                  </a:cubicBezTo>
                  <a:cubicBezTo>
                    <a:pt x="21126" y="31377"/>
                    <a:pt x="21029" y="31231"/>
                    <a:pt x="20935" y="31090"/>
                  </a:cubicBezTo>
                  <a:cubicBezTo>
                    <a:pt x="20920" y="31064"/>
                    <a:pt x="20903" y="31041"/>
                    <a:pt x="20886" y="31015"/>
                  </a:cubicBezTo>
                  <a:cubicBezTo>
                    <a:pt x="20755" y="30811"/>
                    <a:pt x="20714" y="30640"/>
                    <a:pt x="20764" y="30503"/>
                  </a:cubicBezTo>
                  <a:lnTo>
                    <a:pt x="21254" y="30351"/>
                  </a:lnTo>
                  <a:cubicBezTo>
                    <a:pt x="21447" y="30291"/>
                    <a:pt x="21687" y="30216"/>
                    <a:pt x="21831" y="30029"/>
                  </a:cubicBezTo>
                  <a:cubicBezTo>
                    <a:pt x="21914" y="29924"/>
                    <a:pt x="21946" y="29772"/>
                    <a:pt x="21912" y="29641"/>
                  </a:cubicBezTo>
                  <a:cubicBezTo>
                    <a:pt x="21895" y="29569"/>
                    <a:pt x="21859" y="29511"/>
                    <a:pt x="21809" y="29468"/>
                  </a:cubicBezTo>
                  <a:cubicBezTo>
                    <a:pt x="22006" y="29429"/>
                    <a:pt x="22180" y="29284"/>
                    <a:pt x="22244" y="29093"/>
                  </a:cubicBezTo>
                  <a:lnTo>
                    <a:pt x="22266" y="29031"/>
                  </a:lnTo>
                  <a:lnTo>
                    <a:pt x="22208" y="29061"/>
                  </a:lnTo>
                  <a:cubicBezTo>
                    <a:pt x="22189" y="29070"/>
                    <a:pt x="22168" y="29075"/>
                    <a:pt x="22148" y="29075"/>
                  </a:cubicBezTo>
                  <a:cubicBezTo>
                    <a:pt x="22087" y="29075"/>
                    <a:pt x="22025" y="29034"/>
                    <a:pt x="21985" y="28964"/>
                  </a:cubicBezTo>
                  <a:cubicBezTo>
                    <a:pt x="21940" y="28892"/>
                    <a:pt x="21934" y="28806"/>
                    <a:pt x="21966" y="28744"/>
                  </a:cubicBezTo>
                  <a:cubicBezTo>
                    <a:pt x="22024" y="28637"/>
                    <a:pt x="22150" y="28572"/>
                    <a:pt x="22304" y="28572"/>
                  </a:cubicBezTo>
                  <a:cubicBezTo>
                    <a:pt x="22358" y="28572"/>
                    <a:pt x="22411" y="28581"/>
                    <a:pt x="22461" y="28596"/>
                  </a:cubicBezTo>
                  <a:lnTo>
                    <a:pt x="22540" y="28620"/>
                  </a:lnTo>
                  <a:lnTo>
                    <a:pt x="22221" y="28204"/>
                  </a:lnTo>
                  <a:lnTo>
                    <a:pt x="22221" y="28204"/>
                  </a:lnTo>
                  <a:lnTo>
                    <a:pt x="22437" y="28266"/>
                  </a:lnTo>
                  <a:lnTo>
                    <a:pt x="22448" y="28249"/>
                  </a:lnTo>
                  <a:cubicBezTo>
                    <a:pt x="22482" y="28191"/>
                    <a:pt x="22488" y="28127"/>
                    <a:pt x="22469" y="28060"/>
                  </a:cubicBezTo>
                  <a:cubicBezTo>
                    <a:pt x="22431" y="27923"/>
                    <a:pt x="22293" y="27805"/>
                    <a:pt x="22178" y="27741"/>
                  </a:cubicBezTo>
                  <a:cubicBezTo>
                    <a:pt x="22013" y="27649"/>
                    <a:pt x="21811" y="27538"/>
                    <a:pt x="21805" y="27362"/>
                  </a:cubicBezTo>
                  <a:cubicBezTo>
                    <a:pt x="21874" y="27325"/>
                    <a:pt x="21953" y="27308"/>
                    <a:pt x="22036" y="27308"/>
                  </a:cubicBezTo>
                  <a:cubicBezTo>
                    <a:pt x="22315" y="27308"/>
                    <a:pt x="22570" y="27503"/>
                    <a:pt x="22619" y="27752"/>
                  </a:cubicBezTo>
                  <a:lnTo>
                    <a:pt x="22630" y="27808"/>
                  </a:lnTo>
                  <a:lnTo>
                    <a:pt x="22666" y="27763"/>
                  </a:lnTo>
                  <a:cubicBezTo>
                    <a:pt x="22844" y="27548"/>
                    <a:pt x="22898" y="27238"/>
                    <a:pt x="22803" y="26974"/>
                  </a:cubicBezTo>
                  <a:lnTo>
                    <a:pt x="22803" y="26974"/>
                  </a:lnTo>
                  <a:cubicBezTo>
                    <a:pt x="22919" y="27005"/>
                    <a:pt x="23035" y="27020"/>
                    <a:pt x="23147" y="27020"/>
                  </a:cubicBezTo>
                  <a:cubicBezTo>
                    <a:pt x="23350" y="27020"/>
                    <a:pt x="23538" y="26970"/>
                    <a:pt x="23686" y="26873"/>
                  </a:cubicBezTo>
                  <a:cubicBezTo>
                    <a:pt x="23937" y="26708"/>
                    <a:pt x="24097" y="26348"/>
                    <a:pt x="23958" y="26055"/>
                  </a:cubicBezTo>
                  <a:lnTo>
                    <a:pt x="23958" y="26055"/>
                  </a:lnTo>
                  <a:cubicBezTo>
                    <a:pt x="24110" y="26068"/>
                    <a:pt x="24252" y="26179"/>
                    <a:pt x="24327" y="26346"/>
                  </a:cubicBezTo>
                  <a:cubicBezTo>
                    <a:pt x="24389" y="26486"/>
                    <a:pt x="24408" y="26685"/>
                    <a:pt x="24277" y="26831"/>
                  </a:cubicBezTo>
                  <a:lnTo>
                    <a:pt x="24215" y="26901"/>
                  </a:lnTo>
                  <a:lnTo>
                    <a:pt x="24950" y="26685"/>
                  </a:lnTo>
                  <a:cubicBezTo>
                    <a:pt x="25353" y="26569"/>
                    <a:pt x="25769" y="26447"/>
                    <a:pt x="26144" y="26241"/>
                  </a:cubicBezTo>
                  <a:cubicBezTo>
                    <a:pt x="26488" y="26053"/>
                    <a:pt x="26801" y="25791"/>
                    <a:pt x="27046" y="25485"/>
                  </a:cubicBezTo>
                  <a:cubicBezTo>
                    <a:pt x="27219" y="25267"/>
                    <a:pt x="27356" y="24941"/>
                    <a:pt x="27191" y="24720"/>
                  </a:cubicBezTo>
                  <a:cubicBezTo>
                    <a:pt x="27330" y="24639"/>
                    <a:pt x="27453" y="24553"/>
                    <a:pt x="27570" y="24472"/>
                  </a:cubicBezTo>
                  <a:cubicBezTo>
                    <a:pt x="27697" y="24384"/>
                    <a:pt x="27825" y="24294"/>
                    <a:pt x="27975" y="24208"/>
                  </a:cubicBezTo>
                  <a:lnTo>
                    <a:pt x="27986" y="24202"/>
                  </a:lnTo>
                  <a:lnTo>
                    <a:pt x="28082" y="23608"/>
                  </a:lnTo>
                  <a:lnTo>
                    <a:pt x="28543" y="23675"/>
                  </a:lnTo>
                  <a:lnTo>
                    <a:pt x="28663" y="23957"/>
                  </a:lnTo>
                  <a:lnTo>
                    <a:pt x="28691" y="23934"/>
                  </a:lnTo>
                  <a:cubicBezTo>
                    <a:pt x="28830" y="23812"/>
                    <a:pt x="29021" y="23743"/>
                    <a:pt x="29218" y="23743"/>
                  </a:cubicBezTo>
                  <a:cubicBezTo>
                    <a:pt x="29372" y="23743"/>
                    <a:pt x="29518" y="23784"/>
                    <a:pt x="29640" y="23861"/>
                  </a:cubicBezTo>
                  <a:lnTo>
                    <a:pt x="29657" y="23872"/>
                  </a:lnTo>
                  <a:lnTo>
                    <a:pt x="29672" y="23857"/>
                  </a:lnTo>
                  <a:cubicBezTo>
                    <a:pt x="29749" y="23782"/>
                    <a:pt x="29779" y="23675"/>
                    <a:pt x="29811" y="23574"/>
                  </a:cubicBezTo>
                  <a:cubicBezTo>
                    <a:pt x="29846" y="23458"/>
                    <a:pt x="29880" y="23347"/>
                    <a:pt x="29972" y="23289"/>
                  </a:cubicBezTo>
                  <a:cubicBezTo>
                    <a:pt x="30030" y="23253"/>
                    <a:pt x="30105" y="23244"/>
                    <a:pt x="30169" y="23242"/>
                  </a:cubicBezTo>
                  <a:cubicBezTo>
                    <a:pt x="30192" y="23241"/>
                    <a:pt x="30214" y="23240"/>
                    <a:pt x="30237" y="23240"/>
                  </a:cubicBezTo>
                  <a:cubicBezTo>
                    <a:pt x="30353" y="23240"/>
                    <a:pt x="30473" y="23253"/>
                    <a:pt x="30589" y="23265"/>
                  </a:cubicBezTo>
                  <a:cubicBezTo>
                    <a:pt x="30707" y="23278"/>
                    <a:pt x="30829" y="23291"/>
                    <a:pt x="30947" y="23291"/>
                  </a:cubicBezTo>
                  <a:cubicBezTo>
                    <a:pt x="31091" y="23291"/>
                    <a:pt x="31211" y="23272"/>
                    <a:pt x="31320" y="23231"/>
                  </a:cubicBezTo>
                  <a:cubicBezTo>
                    <a:pt x="31371" y="23212"/>
                    <a:pt x="31420" y="23186"/>
                    <a:pt x="31470" y="23163"/>
                  </a:cubicBezTo>
                  <a:cubicBezTo>
                    <a:pt x="31549" y="23124"/>
                    <a:pt x="31622" y="23088"/>
                    <a:pt x="31703" y="23071"/>
                  </a:cubicBezTo>
                  <a:cubicBezTo>
                    <a:pt x="31753" y="23060"/>
                    <a:pt x="31804" y="23060"/>
                    <a:pt x="31860" y="23058"/>
                  </a:cubicBezTo>
                  <a:cubicBezTo>
                    <a:pt x="31924" y="23056"/>
                    <a:pt x="31990" y="23053"/>
                    <a:pt x="32055" y="23034"/>
                  </a:cubicBezTo>
                  <a:cubicBezTo>
                    <a:pt x="32181" y="23002"/>
                    <a:pt x="32280" y="22916"/>
                    <a:pt x="32376" y="22833"/>
                  </a:cubicBezTo>
                  <a:cubicBezTo>
                    <a:pt x="32410" y="22805"/>
                    <a:pt x="32445" y="22775"/>
                    <a:pt x="32481" y="22749"/>
                  </a:cubicBezTo>
                  <a:cubicBezTo>
                    <a:pt x="32578" y="22674"/>
                    <a:pt x="32684" y="22634"/>
                    <a:pt x="32776" y="22634"/>
                  </a:cubicBezTo>
                  <a:cubicBezTo>
                    <a:pt x="32829" y="22634"/>
                    <a:pt x="32877" y="22647"/>
                    <a:pt x="32916" y="22674"/>
                  </a:cubicBezTo>
                  <a:lnTo>
                    <a:pt x="32963" y="22706"/>
                  </a:lnTo>
                  <a:lnTo>
                    <a:pt x="32959" y="22651"/>
                  </a:lnTo>
                  <a:cubicBezTo>
                    <a:pt x="32948" y="22498"/>
                    <a:pt x="33051" y="22348"/>
                    <a:pt x="33269" y="22205"/>
                  </a:cubicBezTo>
                  <a:cubicBezTo>
                    <a:pt x="33649" y="21950"/>
                    <a:pt x="34086" y="21783"/>
                    <a:pt x="34538" y="21721"/>
                  </a:cubicBezTo>
                  <a:cubicBezTo>
                    <a:pt x="34656" y="21706"/>
                    <a:pt x="34816" y="21667"/>
                    <a:pt x="34838" y="21534"/>
                  </a:cubicBezTo>
                  <a:cubicBezTo>
                    <a:pt x="34844" y="21489"/>
                    <a:pt x="34833" y="21447"/>
                    <a:pt x="34806" y="21410"/>
                  </a:cubicBezTo>
                  <a:cubicBezTo>
                    <a:pt x="34746" y="21333"/>
                    <a:pt x="34626" y="21297"/>
                    <a:pt x="34542" y="21286"/>
                  </a:cubicBezTo>
                  <a:cubicBezTo>
                    <a:pt x="34465" y="21277"/>
                    <a:pt x="34384" y="21273"/>
                    <a:pt x="34294" y="21273"/>
                  </a:cubicBezTo>
                  <a:cubicBezTo>
                    <a:pt x="34171" y="21273"/>
                    <a:pt x="34047" y="21282"/>
                    <a:pt x="33927" y="21288"/>
                  </a:cubicBezTo>
                  <a:cubicBezTo>
                    <a:pt x="33809" y="21294"/>
                    <a:pt x="33689" y="21303"/>
                    <a:pt x="33572" y="21303"/>
                  </a:cubicBezTo>
                  <a:cubicBezTo>
                    <a:pt x="33321" y="21303"/>
                    <a:pt x="33137" y="21271"/>
                    <a:pt x="32969" y="21198"/>
                  </a:cubicBezTo>
                  <a:cubicBezTo>
                    <a:pt x="32937" y="21185"/>
                    <a:pt x="32905" y="21168"/>
                    <a:pt x="32873" y="21153"/>
                  </a:cubicBezTo>
                  <a:cubicBezTo>
                    <a:pt x="32796" y="21117"/>
                    <a:pt x="32719" y="21078"/>
                    <a:pt x="32633" y="21063"/>
                  </a:cubicBezTo>
                  <a:cubicBezTo>
                    <a:pt x="32612" y="21059"/>
                    <a:pt x="32588" y="21057"/>
                    <a:pt x="32565" y="21057"/>
                  </a:cubicBezTo>
                  <a:cubicBezTo>
                    <a:pt x="32468" y="21057"/>
                    <a:pt x="32346" y="21095"/>
                    <a:pt x="32299" y="21204"/>
                  </a:cubicBezTo>
                  <a:cubicBezTo>
                    <a:pt x="32288" y="21224"/>
                    <a:pt x="32284" y="21247"/>
                    <a:pt x="32277" y="21269"/>
                  </a:cubicBezTo>
                  <a:cubicBezTo>
                    <a:pt x="32269" y="21301"/>
                    <a:pt x="32260" y="21331"/>
                    <a:pt x="32241" y="21352"/>
                  </a:cubicBezTo>
                  <a:cubicBezTo>
                    <a:pt x="32227" y="21368"/>
                    <a:pt x="32209" y="21375"/>
                    <a:pt x="32191" y="21375"/>
                  </a:cubicBezTo>
                  <a:cubicBezTo>
                    <a:pt x="32160" y="21375"/>
                    <a:pt x="32126" y="21355"/>
                    <a:pt x="32095" y="21320"/>
                  </a:cubicBezTo>
                  <a:cubicBezTo>
                    <a:pt x="32057" y="21273"/>
                    <a:pt x="32038" y="21213"/>
                    <a:pt x="32046" y="21164"/>
                  </a:cubicBezTo>
                  <a:cubicBezTo>
                    <a:pt x="32055" y="21106"/>
                    <a:pt x="32080" y="21048"/>
                    <a:pt x="32106" y="20992"/>
                  </a:cubicBezTo>
                  <a:cubicBezTo>
                    <a:pt x="32136" y="20924"/>
                    <a:pt x="32168" y="20853"/>
                    <a:pt x="32172" y="20776"/>
                  </a:cubicBezTo>
                  <a:cubicBezTo>
                    <a:pt x="32415" y="20769"/>
                    <a:pt x="32597" y="20560"/>
                    <a:pt x="32665" y="20365"/>
                  </a:cubicBezTo>
                  <a:cubicBezTo>
                    <a:pt x="32740" y="20148"/>
                    <a:pt x="32721" y="19910"/>
                    <a:pt x="32704" y="19700"/>
                  </a:cubicBezTo>
                  <a:cubicBezTo>
                    <a:pt x="32740" y="19681"/>
                    <a:pt x="32781" y="19670"/>
                    <a:pt x="32826" y="19670"/>
                  </a:cubicBezTo>
                  <a:cubicBezTo>
                    <a:pt x="32939" y="19670"/>
                    <a:pt x="33074" y="19737"/>
                    <a:pt x="33182" y="19842"/>
                  </a:cubicBezTo>
                  <a:cubicBezTo>
                    <a:pt x="33224" y="19885"/>
                    <a:pt x="33263" y="19930"/>
                    <a:pt x="33304" y="19975"/>
                  </a:cubicBezTo>
                  <a:cubicBezTo>
                    <a:pt x="33392" y="20080"/>
                    <a:pt x="33486" y="20187"/>
                    <a:pt x="33612" y="20249"/>
                  </a:cubicBezTo>
                  <a:cubicBezTo>
                    <a:pt x="33642" y="20264"/>
                    <a:pt x="33672" y="20277"/>
                    <a:pt x="33702" y="20287"/>
                  </a:cubicBezTo>
                  <a:cubicBezTo>
                    <a:pt x="33764" y="20313"/>
                    <a:pt x="33824" y="20337"/>
                    <a:pt x="33867" y="20380"/>
                  </a:cubicBezTo>
                  <a:cubicBezTo>
                    <a:pt x="33908" y="20420"/>
                    <a:pt x="33934" y="20480"/>
                    <a:pt x="33957" y="20538"/>
                  </a:cubicBezTo>
                  <a:cubicBezTo>
                    <a:pt x="33994" y="20622"/>
                    <a:pt x="34030" y="20709"/>
                    <a:pt x="34118" y="20748"/>
                  </a:cubicBezTo>
                  <a:cubicBezTo>
                    <a:pt x="34149" y="20762"/>
                    <a:pt x="34188" y="20767"/>
                    <a:pt x="34229" y="20767"/>
                  </a:cubicBezTo>
                  <a:cubicBezTo>
                    <a:pt x="34257" y="20767"/>
                    <a:pt x="34287" y="20764"/>
                    <a:pt x="34315" y="20761"/>
                  </a:cubicBezTo>
                  <a:cubicBezTo>
                    <a:pt x="34347" y="20756"/>
                    <a:pt x="34380" y="20752"/>
                    <a:pt x="34411" y="20752"/>
                  </a:cubicBezTo>
                  <a:cubicBezTo>
                    <a:pt x="34418" y="20752"/>
                    <a:pt x="34424" y="20752"/>
                    <a:pt x="34431" y="20752"/>
                  </a:cubicBezTo>
                  <a:cubicBezTo>
                    <a:pt x="34516" y="20761"/>
                    <a:pt x="34602" y="20814"/>
                    <a:pt x="34686" y="20864"/>
                  </a:cubicBezTo>
                  <a:cubicBezTo>
                    <a:pt x="34778" y="20919"/>
                    <a:pt x="34863" y="20973"/>
                    <a:pt x="34951" y="20973"/>
                  </a:cubicBezTo>
                  <a:cubicBezTo>
                    <a:pt x="34992" y="20973"/>
                    <a:pt x="35028" y="20960"/>
                    <a:pt x="35065" y="20939"/>
                  </a:cubicBezTo>
                  <a:cubicBezTo>
                    <a:pt x="35157" y="20879"/>
                    <a:pt x="35183" y="20763"/>
                    <a:pt x="35198" y="20658"/>
                  </a:cubicBezTo>
                  <a:lnTo>
                    <a:pt x="35320" y="19859"/>
                  </a:lnTo>
                  <a:cubicBezTo>
                    <a:pt x="35335" y="19767"/>
                    <a:pt x="35354" y="19640"/>
                    <a:pt x="35298" y="19538"/>
                  </a:cubicBezTo>
                  <a:cubicBezTo>
                    <a:pt x="35262" y="19473"/>
                    <a:pt x="35185" y="19428"/>
                    <a:pt x="35112" y="19428"/>
                  </a:cubicBezTo>
                  <a:cubicBezTo>
                    <a:pt x="35088" y="19428"/>
                    <a:pt x="35067" y="19433"/>
                    <a:pt x="35048" y="19441"/>
                  </a:cubicBezTo>
                  <a:cubicBezTo>
                    <a:pt x="35041" y="19242"/>
                    <a:pt x="34803" y="19111"/>
                    <a:pt x="34726" y="19073"/>
                  </a:cubicBezTo>
                  <a:lnTo>
                    <a:pt x="34694" y="19058"/>
                  </a:lnTo>
                  <a:cubicBezTo>
                    <a:pt x="34538" y="18983"/>
                    <a:pt x="34377" y="18906"/>
                    <a:pt x="34336" y="18753"/>
                  </a:cubicBezTo>
                  <a:lnTo>
                    <a:pt x="34330" y="18732"/>
                  </a:lnTo>
                  <a:lnTo>
                    <a:pt x="34311" y="18732"/>
                  </a:lnTo>
                  <a:cubicBezTo>
                    <a:pt x="34015" y="18732"/>
                    <a:pt x="33769" y="18511"/>
                    <a:pt x="33542" y="18284"/>
                  </a:cubicBezTo>
                  <a:cubicBezTo>
                    <a:pt x="33503" y="18248"/>
                    <a:pt x="33460" y="18205"/>
                    <a:pt x="33445" y="18154"/>
                  </a:cubicBezTo>
                  <a:cubicBezTo>
                    <a:pt x="33430" y="18104"/>
                    <a:pt x="33437" y="18059"/>
                    <a:pt x="33467" y="18019"/>
                  </a:cubicBezTo>
                  <a:cubicBezTo>
                    <a:pt x="33518" y="17950"/>
                    <a:pt x="33623" y="17903"/>
                    <a:pt x="33730" y="17903"/>
                  </a:cubicBezTo>
                  <a:cubicBezTo>
                    <a:pt x="33766" y="17903"/>
                    <a:pt x="33801" y="17909"/>
                    <a:pt x="33833" y="17920"/>
                  </a:cubicBezTo>
                  <a:cubicBezTo>
                    <a:pt x="33925" y="17954"/>
                    <a:pt x="34009" y="18012"/>
                    <a:pt x="34088" y="18068"/>
                  </a:cubicBezTo>
                  <a:cubicBezTo>
                    <a:pt x="34176" y="18130"/>
                    <a:pt x="34266" y="18194"/>
                    <a:pt x="34371" y="18229"/>
                  </a:cubicBezTo>
                  <a:cubicBezTo>
                    <a:pt x="34433" y="18250"/>
                    <a:pt x="34499" y="18261"/>
                    <a:pt x="34572" y="18261"/>
                  </a:cubicBezTo>
                  <a:cubicBezTo>
                    <a:pt x="34754" y="18261"/>
                    <a:pt x="34936" y="18194"/>
                    <a:pt x="35123" y="18119"/>
                  </a:cubicBezTo>
                  <a:lnTo>
                    <a:pt x="35163" y="18102"/>
                  </a:lnTo>
                  <a:lnTo>
                    <a:pt x="35129" y="18074"/>
                  </a:lnTo>
                  <a:cubicBezTo>
                    <a:pt x="35065" y="18021"/>
                    <a:pt x="35088" y="17931"/>
                    <a:pt x="35116" y="17828"/>
                  </a:cubicBezTo>
                  <a:cubicBezTo>
                    <a:pt x="35144" y="17725"/>
                    <a:pt x="35172" y="17618"/>
                    <a:pt x="35112" y="17532"/>
                  </a:cubicBezTo>
                  <a:cubicBezTo>
                    <a:pt x="35063" y="17462"/>
                    <a:pt x="34977" y="17440"/>
                    <a:pt x="34891" y="17425"/>
                  </a:cubicBezTo>
                  <a:cubicBezTo>
                    <a:pt x="34688" y="17389"/>
                    <a:pt x="34456" y="17348"/>
                    <a:pt x="34227" y="17348"/>
                  </a:cubicBezTo>
                  <a:cubicBezTo>
                    <a:pt x="34077" y="17348"/>
                    <a:pt x="33942" y="17365"/>
                    <a:pt x="33818" y="17402"/>
                  </a:cubicBezTo>
                  <a:cubicBezTo>
                    <a:pt x="33739" y="17425"/>
                    <a:pt x="33662" y="17457"/>
                    <a:pt x="33584" y="17489"/>
                  </a:cubicBezTo>
                  <a:cubicBezTo>
                    <a:pt x="33488" y="17528"/>
                    <a:pt x="33385" y="17571"/>
                    <a:pt x="33282" y="17592"/>
                  </a:cubicBezTo>
                  <a:cubicBezTo>
                    <a:pt x="33239" y="17601"/>
                    <a:pt x="33199" y="17605"/>
                    <a:pt x="33156" y="17605"/>
                  </a:cubicBezTo>
                  <a:cubicBezTo>
                    <a:pt x="32995" y="17605"/>
                    <a:pt x="32867" y="17545"/>
                    <a:pt x="32802" y="17442"/>
                  </a:cubicBezTo>
                  <a:cubicBezTo>
                    <a:pt x="32766" y="17277"/>
                    <a:pt x="32792" y="17099"/>
                    <a:pt x="32871" y="16952"/>
                  </a:cubicBezTo>
                  <a:cubicBezTo>
                    <a:pt x="32927" y="16963"/>
                    <a:pt x="32982" y="16968"/>
                    <a:pt x="33036" y="16968"/>
                  </a:cubicBezTo>
                  <a:cubicBezTo>
                    <a:pt x="33171" y="16968"/>
                    <a:pt x="33295" y="16933"/>
                    <a:pt x="33387" y="16866"/>
                  </a:cubicBezTo>
                  <a:cubicBezTo>
                    <a:pt x="33524" y="16765"/>
                    <a:pt x="33610" y="16553"/>
                    <a:pt x="33527" y="16390"/>
                  </a:cubicBezTo>
                  <a:cubicBezTo>
                    <a:pt x="33634" y="16366"/>
                    <a:pt x="33744" y="16354"/>
                    <a:pt x="33855" y="16354"/>
                  </a:cubicBezTo>
                  <a:cubicBezTo>
                    <a:pt x="33901" y="16354"/>
                    <a:pt x="33947" y="16356"/>
                    <a:pt x="33994" y="16360"/>
                  </a:cubicBezTo>
                  <a:cubicBezTo>
                    <a:pt x="34039" y="16446"/>
                    <a:pt x="34058" y="16547"/>
                    <a:pt x="34047" y="16643"/>
                  </a:cubicBezTo>
                  <a:lnTo>
                    <a:pt x="34043" y="16695"/>
                  </a:lnTo>
                  <a:lnTo>
                    <a:pt x="34088" y="16671"/>
                  </a:lnTo>
                  <a:cubicBezTo>
                    <a:pt x="34124" y="16650"/>
                    <a:pt x="34165" y="16639"/>
                    <a:pt x="34210" y="16639"/>
                  </a:cubicBezTo>
                  <a:cubicBezTo>
                    <a:pt x="34345" y="16639"/>
                    <a:pt x="34501" y="16742"/>
                    <a:pt x="34519" y="16892"/>
                  </a:cubicBezTo>
                  <a:lnTo>
                    <a:pt x="34523" y="16917"/>
                  </a:lnTo>
                  <a:lnTo>
                    <a:pt x="34549" y="16915"/>
                  </a:lnTo>
                  <a:cubicBezTo>
                    <a:pt x="35091" y="16874"/>
                    <a:pt x="35630" y="16780"/>
                    <a:pt x="36155" y="16632"/>
                  </a:cubicBezTo>
                  <a:lnTo>
                    <a:pt x="36177" y="16626"/>
                  </a:lnTo>
                  <a:lnTo>
                    <a:pt x="36108" y="16146"/>
                  </a:lnTo>
                  <a:lnTo>
                    <a:pt x="36093" y="16140"/>
                  </a:lnTo>
                  <a:cubicBezTo>
                    <a:pt x="35888" y="16065"/>
                    <a:pt x="35673" y="15987"/>
                    <a:pt x="35502" y="15846"/>
                  </a:cubicBezTo>
                  <a:cubicBezTo>
                    <a:pt x="35363" y="15733"/>
                    <a:pt x="35223" y="15535"/>
                    <a:pt x="35236" y="15319"/>
                  </a:cubicBezTo>
                  <a:lnTo>
                    <a:pt x="35236" y="15319"/>
                  </a:lnTo>
                  <a:cubicBezTo>
                    <a:pt x="35648" y="15460"/>
                    <a:pt x="36076" y="15555"/>
                    <a:pt x="36509" y="15595"/>
                  </a:cubicBezTo>
                  <a:cubicBezTo>
                    <a:pt x="36556" y="15600"/>
                    <a:pt x="36618" y="15604"/>
                    <a:pt x="36680" y="15604"/>
                  </a:cubicBezTo>
                  <a:cubicBezTo>
                    <a:pt x="36805" y="15604"/>
                    <a:pt x="36903" y="15585"/>
                    <a:pt x="36987" y="15542"/>
                  </a:cubicBezTo>
                  <a:cubicBezTo>
                    <a:pt x="37134" y="15467"/>
                    <a:pt x="37246" y="15278"/>
                    <a:pt x="37175" y="15118"/>
                  </a:cubicBezTo>
                  <a:lnTo>
                    <a:pt x="37169" y="15100"/>
                  </a:lnTo>
                  <a:lnTo>
                    <a:pt x="36316" y="15083"/>
                  </a:lnTo>
                  <a:cubicBezTo>
                    <a:pt x="36262" y="15083"/>
                    <a:pt x="36200" y="15079"/>
                    <a:pt x="36170" y="15041"/>
                  </a:cubicBezTo>
                  <a:cubicBezTo>
                    <a:pt x="36149" y="15013"/>
                    <a:pt x="36145" y="14974"/>
                    <a:pt x="36143" y="14933"/>
                  </a:cubicBezTo>
                  <a:cubicBezTo>
                    <a:pt x="36140" y="14897"/>
                    <a:pt x="36136" y="14858"/>
                    <a:pt x="36121" y="14822"/>
                  </a:cubicBezTo>
                  <a:cubicBezTo>
                    <a:pt x="36085" y="14747"/>
                    <a:pt x="36003" y="14717"/>
                    <a:pt x="35930" y="14689"/>
                  </a:cubicBezTo>
                  <a:cubicBezTo>
                    <a:pt x="35911" y="14683"/>
                    <a:pt x="35894" y="14676"/>
                    <a:pt x="35877" y="14670"/>
                  </a:cubicBezTo>
                  <a:cubicBezTo>
                    <a:pt x="35761" y="14621"/>
                    <a:pt x="35669" y="14518"/>
                    <a:pt x="35624" y="14385"/>
                  </a:cubicBezTo>
                  <a:cubicBezTo>
                    <a:pt x="35581" y="14259"/>
                    <a:pt x="35588" y="14130"/>
                    <a:pt x="35639" y="14023"/>
                  </a:cubicBezTo>
                  <a:cubicBezTo>
                    <a:pt x="35699" y="14042"/>
                    <a:pt x="35765" y="14051"/>
                    <a:pt x="35847" y="14051"/>
                  </a:cubicBezTo>
                  <a:cubicBezTo>
                    <a:pt x="35905" y="14051"/>
                    <a:pt x="35965" y="14046"/>
                    <a:pt x="36023" y="14042"/>
                  </a:cubicBezTo>
                  <a:cubicBezTo>
                    <a:pt x="36078" y="14038"/>
                    <a:pt x="36136" y="14034"/>
                    <a:pt x="36192" y="14034"/>
                  </a:cubicBezTo>
                  <a:cubicBezTo>
                    <a:pt x="36307" y="14034"/>
                    <a:pt x="36389" y="14053"/>
                    <a:pt x="36460" y="14098"/>
                  </a:cubicBezTo>
                  <a:cubicBezTo>
                    <a:pt x="36472" y="14106"/>
                    <a:pt x="36485" y="14115"/>
                    <a:pt x="36500" y="14126"/>
                  </a:cubicBezTo>
                  <a:cubicBezTo>
                    <a:pt x="36567" y="14171"/>
                    <a:pt x="36644" y="14222"/>
                    <a:pt x="36710" y="14222"/>
                  </a:cubicBezTo>
                  <a:cubicBezTo>
                    <a:pt x="36749" y="14222"/>
                    <a:pt x="36779" y="14207"/>
                    <a:pt x="36802" y="14179"/>
                  </a:cubicBezTo>
                  <a:cubicBezTo>
                    <a:pt x="36839" y="14136"/>
                    <a:pt x="36837" y="14083"/>
                    <a:pt x="36837" y="14036"/>
                  </a:cubicBezTo>
                  <a:cubicBezTo>
                    <a:pt x="36837" y="13999"/>
                    <a:pt x="36835" y="13963"/>
                    <a:pt x="36850" y="13935"/>
                  </a:cubicBezTo>
                  <a:cubicBezTo>
                    <a:pt x="36873" y="13894"/>
                    <a:pt x="36922" y="13884"/>
                    <a:pt x="36978" y="13869"/>
                  </a:cubicBezTo>
                  <a:cubicBezTo>
                    <a:pt x="37015" y="13858"/>
                    <a:pt x="37053" y="13849"/>
                    <a:pt x="37087" y="13828"/>
                  </a:cubicBezTo>
                  <a:cubicBezTo>
                    <a:pt x="37212" y="13757"/>
                    <a:pt x="37218" y="13590"/>
                    <a:pt x="37212" y="13498"/>
                  </a:cubicBezTo>
                  <a:cubicBezTo>
                    <a:pt x="37186" y="13155"/>
                    <a:pt x="37051" y="12900"/>
                    <a:pt x="36790" y="12699"/>
                  </a:cubicBezTo>
                  <a:cubicBezTo>
                    <a:pt x="36725" y="12652"/>
                    <a:pt x="36650" y="12628"/>
                    <a:pt x="36556" y="12628"/>
                  </a:cubicBezTo>
                  <a:cubicBezTo>
                    <a:pt x="36472" y="12628"/>
                    <a:pt x="36385" y="12645"/>
                    <a:pt x="36299" y="12665"/>
                  </a:cubicBezTo>
                  <a:cubicBezTo>
                    <a:pt x="36212" y="12683"/>
                    <a:pt x="36124" y="12701"/>
                    <a:pt x="36039" y="12701"/>
                  </a:cubicBezTo>
                  <a:cubicBezTo>
                    <a:pt x="36023" y="12701"/>
                    <a:pt x="36008" y="12700"/>
                    <a:pt x="35993" y="12699"/>
                  </a:cubicBezTo>
                  <a:cubicBezTo>
                    <a:pt x="35804" y="12684"/>
                    <a:pt x="35656" y="12562"/>
                    <a:pt x="35502" y="12431"/>
                  </a:cubicBezTo>
                  <a:cubicBezTo>
                    <a:pt x="35412" y="12354"/>
                    <a:pt x="35318" y="12277"/>
                    <a:pt x="35213" y="12219"/>
                  </a:cubicBezTo>
                  <a:cubicBezTo>
                    <a:pt x="35183" y="12204"/>
                    <a:pt x="35151" y="12187"/>
                    <a:pt x="35118" y="12172"/>
                  </a:cubicBezTo>
                  <a:cubicBezTo>
                    <a:pt x="34988" y="12107"/>
                    <a:pt x="34851" y="12041"/>
                    <a:pt x="34827" y="11910"/>
                  </a:cubicBezTo>
                  <a:cubicBezTo>
                    <a:pt x="34816" y="11840"/>
                    <a:pt x="34846" y="11784"/>
                    <a:pt x="34876" y="11750"/>
                  </a:cubicBezTo>
                  <a:cubicBezTo>
                    <a:pt x="34933" y="11682"/>
                    <a:pt x="35030" y="11638"/>
                    <a:pt x="35124" y="11638"/>
                  </a:cubicBezTo>
                  <a:cubicBezTo>
                    <a:pt x="35137" y="11638"/>
                    <a:pt x="35150" y="11639"/>
                    <a:pt x="35163" y="11640"/>
                  </a:cubicBezTo>
                  <a:cubicBezTo>
                    <a:pt x="35331" y="11664"/>
                    <a:pt x="35463" y="11780"/>
                    <a:pt x="35609" y="11919"/>
                  </a:cubicBezTo>
                  <a:lnTo>
                    <a:pt x="35671" y="11981"/>
                  </a:lnTo>
                  <a:lnTo>
                    <a:pt x="35654" y="11895"/>
                  </a:lnTo>
                  <a:cubicBezTo>
                    <a:pt x="35605" y="11673"/>
                    <a:pt x="35802" y="11463"/>
                    <a:pt x="36018" y="11405"/>
                  </a:cubicBezTo>
                  <a:cubicBezTo>
                    <a:pt x="36080" y="11388"/>
                    <a:pt x="36147" y="11379"/>
                    <a:pt x="36222" y="11379"/>
                  </a:cubicBezTo>
                  <a:cubicBezTo>
                    <a:pt x="36389" y="11379"/>
                    <a:pt x="36567" y="11426"/>
                    <a:pt x="36708" y="11463"/>
                  </a:cubicBezTo>
                  <a:lnTo>
                    <a:pt x="37269" y="11604"/>
                  </a:lnTo>
                  <a:cubicBezTo>
                    <a:pt x="37336" y="11621"/>
                    <a:pt x="37398" y="11636"/>
                    <a:pt x="37458" y="11636"/>
                  </a:cubicBezTo>
                  <a:cubicBezTo>
                    <a:pt x="37494" y="11636"/>
                    <a:pt x="37524" y="11630"/>
                    <a:pt x="37554" y="11621"/>
                  </a:cubicBezTo>
                  <a:cubicBezTo>
                    <a:pt x="37724" y="11570"/>
                    <a:pt x="37797" y="11368"/>
                    <a:pt x="37771" y="11205"/>
                  </a:cubicBezTo>
                  <a:cubicBezTo>
                    <a:pt x="37743" y="11041"/>
                    <a:pt x="37640" y="10901"/>
                    <a:pt x="37550" y="10777"/>
                  </a:cubicBezTo>
                  <a:lnTo>
                    <a:pt x="37539" y="10762"/>
                  </a:lnTo>
                  <a:lnTo>
                    <a:pt x="36524" y="11094"/>
                  </a:lnTo>
                  <a:lnTo>
                    <a:pt x="36434" y="10719"/>
                  </a:lnTo>
                  <a:lnTo>
                    <a:pt x="36010" y="10726"/>
                  </a:lnTo>
                  <a:cubicBezTo>
                    <a:pt x="35984" y="10558"/>
                    <a:pt x="36140" y="10393"/>
                    <a:pt x="36303" y="10348"/>
                  </a:cubicBezTo>
                  <a:cubicBezTo>
                    <a:pt x="36357" y="10333"/>
                    <a:pt x="36412" y="10327"/>
                    <a:pt x="36477" y="10327"/>
                  </a:cubicBezTo>
                  <a:cubicBezTo>
                    <a:pt x="36610" y="10327"/>
                    <a:pt x="36753" y="10361"/>
                    <a:pt x="36867" y="10389"/>
                  </a:cubicBezTo>
                  <a:lnTo>
                    <a:pt x="36886" y="10393"/>
                  </a:lnTo>
                  <a:lnTo>
                    <a:pt x="36895" y="10378"/>
                  </a:lnTo>
                  <a:cubicBezTo>
                    <a:pt x="36957" y="10280"/>
                    <a:pt x="36963" y="10158"/>
                    <a:pt x="36914" y="10038"/>
                  </a:cubicBezTo>
                  <a:cubicBezTo>
                    <a:pt x="36847" y="9881"/>
                    <a:pt x="36702" y="9757"/>
                    <a:pt x="36543" y="9721"/>
                  </a:cubicBezTo>
                  <a:cubicBezTo>
                    <a:pt x="36494" y="9710"/>
                    <a:pt x="36442" y="9704"/>
                    <a:pt x="36391" y="9704"/>
                  </a:cubicBezTo>
                  <a:cubicBezTo>
                    <a:pt x="36153" y="9704"/>
                    <a:pt x="35922" y="9819"/>
                    <a:pt x="35746" y="9920"/>
                  </a:cubicBezTo>
                  <a:cubicBezTo>
                    <a:pt x="35714" y="9939"/>
                    <a:pt x="35684" y="9956"/>
                    <a:pt x="35654" y="9976"/>
                  </a:cubicBezTo>
                  <a:cubicBezTo>
                    <a:pt x="35463" y="10087"/>
                    <a:pt x="35266" y="10203"/>
                    <a:pt x="35052" y="10235"/>
                  </a:cubicBezTo>
                  <a:cubicBezTo>
                    <a:pt x="35309" y="9590"/>
                    <a:pt x="35532" y="8924"/>
                    <a:pt x="35714" y="8253"/>
                  </a:cubicBezTo>
                  <a:cubicBezTo>
                    <a:pt x="35813" y="8275"/>
                    <a:pt x="35954" y="8298"/>
                    <a:pt x="36104" y="8298"/>
                  </a:cubicBezTo>
                  <a:cubicBezTo>
                    <a:pt x="36445" y="8298"/>
                    <a:pt x="36659" y="8180"/>
                    <a:pt x="36725" y="7957"/>
                  </a:cubicBezTo>
                  <a:cubicBezTo>
                    <a:pt x="36753" y="7868"/>
                    <a:pt x="36747" y="7775"/>
                    <a:pt x="36742" y="7688"/>
                  </a:cubicBezTo>
                  <a:cubicBezTo>
                    <a:pt x="36740" y="7625"/>
                    <a:pt x="36736" y="7563"/>
                    <a:pt x="36742" y="7503"/>
                  </a:cubicBezTo>
                  <a:cubicBezTo>
                    <a:pt x="36770" y="7270"/>
                    <a:pt x="36965" y="7058"/>
                    <a:pt x="37237" y="6961"/>
                  </a:cubicBezTo>
                  <a:cubicBezTo>
                    <a:pt x="37430" y="6893"/>
                    <a:pt x="37636" y="6884"/>
                    <a:pt x="37794" y="6884"/>
                  </a:cubicBezTo>
                  <a:cubicBezTo>
                    <a:pt x="37869" y="6884"/>
                    <a:pt x="37946" y="6886"/>
                    <a:pt x="38024" y="6888"/>
                  </a:cubicBezTo>
                  <a:lnTo>
                    <a:pt x="38041" y="6891"/>
                  </a:lnTo>
                  <a:lnTo>
                    <a:pt x="38049" y="6873"/>
                  </a:lnTo>
                  <a:cubicBezTo>
                    <a:pt x="38090" y="6777"/>
                    <a:pt x="38079" y="6670"/>
                    <a:pt x="38015" y="6573"/>
                  </a:cubicBezTo>
                  <a:cubicBezTo>
                    <a:pt x="37925" y="6433"/>
                    <a:pt x="37743" y="6337"/>
                    <a:pt x="37571" y="6337"/>
                  </a:cubicBezTo>
                  <a:cubicBezTo>
                    <a:pt x="37554" y="6337"/>
                    <a:pt x="37537" y="6338"/>
                    <a:pt x="37520" y="6340"/>
                  </a:cubicBezTo>
                  <a:cubicBezTo>
                    <a:pt x="37308" y="6363"/>
                    <a:pt x="37126" y="6477"/>
                    <a:pt x="36948" y="6588"/>
                  </a:cubicBezTo>
                  <a:cubicBezTo>
                    <a:pt x="36882" y="6629"/>
                    <a:pt x="36815" y="6672"/>
                    <a:pt x="36747" y="6708"/>
                  </a:cubicBezTo>
                  <a:cubicBezTo>
                    <a:pt x="36607" y="6786"/>
                    <a:pt x="36449" y="6831"/>
                    <a:pt x="36314" y="6831"/>
                  </a:cubicBezTo>
                  <a:cubicBezTo>
                    <a:pt x="36181" y="6831"/>
                    <a:pt x="36076" y="6790"/>
                    <a:pt x="35997" y="6713"/>
                  </a:cubicBezTo>
                  <a:cubicBezTo>
                    <a:pt x="36083" y="6306"/>
                    <a:pt x="36618" y="6184"/>
                    <a:pt x="37053" y="6156"/>
                  </a:cubicBezTo>
                  <a:lnTo>
                    <a:pt x="38484" y="6059"/>
                  </a:lnTo>
                  <a:cubicBezTo>
                    <a:pt x="38636" y="6049"/>
                    <a:pt x="38769" y="6034"/>
                    <a:pt x="38872" y="5950"/>
                  </a:cubicBezTo>
                  <a:cubicBezTo>
                    <a:pt x="38938" y="5899"/>
                    <a:pt x="38979" y="5811"/>
                    <a:pt x="38977" y="5725"/>
                  </a:cubicBezTo>
                  <a:cubicBezTo>
                    <a:pt x="38977" y="5661"/>
                    <a:pt x="38949" y="5605"/>
                    <a:pt x="38902" y="5571"/>
                  </a:cubicBezTo>
                  <a:lnTo>
                    <a:pt x="38891" y="5562"/>
                  </a:lnTo>
                  <a:lnTo>
                    <a:pt x="38878" y="5566"/>
                  </a:lnTo>
                  <a:cubicBezTo>
                    <a:pt x="38686" y="5622"/>
                    <a:pt x="38482" y="5650"/>
                    <a:pt x="38276" y="5650"/>
                  </a:cubicBezTo>
                  <a:cubicBezTo>
                    <a:pt x="37908" y="5650"/>
                    <a:pt x="37548" y="5560"/>
                    <a:pt x="37231" y="5389"/>
                  </a:cubicBezTo>
                  <a:cubicBezTo>
                    <a:pt x="38131" y="5301"/>
                    <a:pt x="39061" y="5202"/>
                    <a:pt x="39924" y="4877"/>
                  </a:cubicBezTo>
                  <a:cubicBezTo>
                    <a:pt x="40136" y="4795"/>
                    <a:pt x="40346" y="4701"/>
                    <a:pt x="40552" y="4609"/>
                  </a:cubicBezTo>
                  <a:lnTo>
                    <a:pt x="41379" y="4234"/>
                  </a:lnTo>
                  <a:cubicBezTo>
                    <a:pt x="41527" y="4167"/>
                    <a:pt x="41715" y="4037"/>
                    <a:pt x="41762" y="3883"/>
                  </a:cubicBezTo>
                  <a:cubicBezTo>
                    <a:pt x="41786" y="3814"/>
                    <a:pt x="41777" y="3748"/>
                    <a:pt x="41743" y="3685"/>
                  </a:cubicBezTo>
                  <a:cubicBezTo>
                    <a:pt x="41704" y="3621"/>
                    <a:pt x="41640" y="3580"/>
                    <a:pt x="41576" y="3544"/>
                  </a:cubicBezTo>
                  <a:cubicBezTo>
                    <a:pt x="41027" y="3229"/>
                    <a:pt x="40389" y="3062"/>
                    <a:pt x="39733" y="3062"/>
                  </a:cubicBezTo>
                  <a:cubicBezTo>
                    <a:pt x="39187" y="3062"/>
                    <a:pt x="38647" y="3180"/>
                    <a:pt x="38169" y="3405"/>
                  </a:cubicBezTo>
                  <a:lnTo>
                    <a:pt x="38133" y="3422"/>
                  </a:lnTo>
                  <a:lnTo>
                    <a:pt x="38163" y="3448"/>
                  </a:lnTo>
                  <a:cubicBezTo>
                    <a:pt x="38229" y="3508"/>
                    <a:pt x="38251" y="3593"/>
                    <a:pt x="38227" y="3692"/>
                  </a:cubicBezTo>
                  <a:cubicBezTo>
                    <a:pt x="38191" y="3835"/>
                    <a:pt x="38066" y="3966"/>
                    <a:pt x="37929" y="4000"/>
                  </a:cubicBezTo>
                  <a:cubicBezTo>
                    <a:pt x="37878" y="4013"/>
                    <a:pt x="37824" y="4020"/>
                    <a:pt x="37767" y="4020"/>
                  </a:cubicBezTo>
                  <a:cubicBezTo>
                    <a:pt x="37614" y="4020"/>
                    <a:pt x="37458" y="3975"/>
                    <a:pt x="37306" y="3930"/>
                  </a:cubicBezTo>
                  <a:cubicBezTo>
                    <a:pt x="37261" y="3917"/>
                    <a:pt x="37214" y="3904"/>
                    <a:pt x="37169" y="3891"/>
                  </a:cubicBezTo>
                  <a:cubicBezTo>
                    <a:pt x="37055" y="3861"/>
                    <a:pt x="36946" y="3846"/>
                    <a:pt x="36847" y="3846"/>
                  </a:cubicBezTo>
                  <a:cubicBezTo>
                    <a:pt x="36672" y="3846"/>
                    <a:pt x="36535" y="3891"/>
                    <a:pt x="36436" y="3983"/>
                  </a:cubicBezTo>
                  <a:lnTo>
                    <a:pt x="36350" y="3632"/>
                  </a:lnTo>
                  <a:lnTo>
                    <a:pt x="36335" y="3625"/>
                  </a:lnTo>
                  <a:cubicBezTo>
                    <a:pt x="36299" y="3615"/>
                    <a:pt x="36258" y="3608"/>
                    <a:pt x="36220" y="3608"/>
                  </a:cubicBezTo>
                  <a:cubicBezTo>
                    <a:pt x="35984" y="3608"/>
                    <a:pt x="35780" y="3818"/>
                    <a:pt x="35607" y="4015"/>
                  </a:cubicBezTo>
                  <a:cubicBezTo>
                    <a:pt x="35206" y="4472"/>
                    <a:pt x="34720" y="4855"/>
                    <a:pt x="34251" y="5226"/>
                  </a:cubicBezTo>
                  <a:cubicBezTo>
                    <a:pt x="34059" y="5378"/>
                    <a:pt x="33894" y="5455"/>
                    <a:pt x="33759" y="5455"/>
                  </a:cubicBezTo>
                  <a:cubicBezTo>
                    <a:pt x="33706" y="5455"/>
                    <a:pt x="33657" y="5443"/>
                    <a:pt x="33612" y="5419"/>
                  </a:cubicBezTo>
                  <a:cubicBezTo>
                    <a:pt x="33989" y="4729"/>
                    <a:pt x="34480" y="4120"/>
                    <a:pt x="35071" y="3604"/>
                  </a:cubicBezTo>
                  <a:lnTo>
                    <a:pt x="35082" y="3593"/>
                  </a:lnTo>
                  <a:lnTo>
                    <a:pt x="35080" y="3580"/>
                  </a:lnTo>
                  <a:cubicBezTo>
                    <a:pt x="35046" y="3199"/>
                    <a:pt x="34919" y="2955"/>
                    <a:pt x="34707" y="2861"/>
                  </a:cubicBezTo>
                  <a:cubicBezTo>
                    <a:pt x="34643" y="2831"/>
                    <a:pt x="34574" y="2818"/>
                    <a:pt x="34501" y="2818"/>
                  </a:cubicBezTo>
                  <a:cubicBezTo>
                    <a:pt x="34289" y="2818"/>
                    <a:pt x="34071" y="2938"/>
                    <a:pt x="33884" y="3056"/>
                  </a:cubicBezTo>
                  <a:lnTo>
                    <a:pt x="32205" y="4131"/>
                  </a:lnTo>
                  <a:cubicBezTo>
                    <a:pt x="32063" y="4219"/>
                    <a:pt x="31890" y="4330"/>
                    <a:pt x="31703" y="4330"/>
                  </a:cubicBezTo>
                  <a:lnTo>
                    <a:pt x="31695" y="4330"/>
                  </a:lnTo>
                  <a:cubicBezTo>
                    <a:pt x="31592" y="4328"/>
                    <a:pt x="31485" y="4277"/>
                    <a:pt x="31420" y="4195"/>
                  </a:cubicBezTo>
                  <a:cubicBezTo>
                    <a:pt x="31388" y="4155"/>
                    <a:pt x="31352" y="4088"/>
                    <a:pt x="31371" y="4007"/>
                  </a:cubicBezTo>
                  <a:cubicBezTo>
                    <a:pt x="31397" y="3880"/>
                    <a:pt x="31528" y="3801"/>
                    <a:pt x="31648" y="3737"/>
                  </a:cubicBezTo>
                  <a:lnTo>
                    <a:pt x="32648" y="3199"/>
                  </a:lnTo>
                  <a:lnTo>
                    <a:pt x="32646" y="3180"/>
                  </a:lnTo>
                  <a:cubicBezTo>
                    <a:pt x="32625" y="3043"/>
                    <a:pt x="32477" y="2963"/>
                    <a:pt x="32243" y="2963"/>
                  </a:cubicBezTo>
                  <a:lnTo>
                    <a:pt x="32211" y="2963"/>
                  </a:lnTo>
                  <a:cubicBezTo>
                    <a:pt x="30673" y="3017"/>
                    <a:pt x="29145" y="3268"/>
                    <a:pt x="27671" y="3711"/>
                  </a:cubicBezTo>
                  <a:cubicBezTo>
                    <a:pt x="27633" y="3679"/>
                    <a:pt x="27613" y="3636"/>
                    <a:pt x="27615" y="3585"/>
                  </a:cubicBezTo>
                  <a:cubicBezTo>
                    <a:pt x="27618" y="3454"/>
                    <a:pt x="27744" y="3295"/>
                    <a:pt x="27864" y="3220"/>
                  </a:cubicBezTo>
                  <a:cubicBezTo>
                    <a:pt x="28258" y="2968"/>
                    <a:pt x="28736" y="2831"/>
                    <a:pt x="29212" y="2831"/>
                  </a:cubicBezTo>
                  <a:cubicBezTo>
                    <a:pt x="29392" y="2831"/>
                    <a:pt x="29574" y="2850"/>
                    <a:pt x="29747" y="2888"/>
                  </a:cubicBezTo>
                  <a:lnTo>
                    <a:pt x="29796" y="2901"/>
                  </a:lnTo>
                  <a:lnTo>
                    <a:pt x="29777" y="2854"/>
                  </a:lnTo>
                  <a:cubicBezTo>
                    <a:pt x="29758" y="2805"/>
                    <a:pt x="29760" y="2760"/>
                    <a:pt x="29788" y="2717"/>
                  </a:cubicBezTo>
                  <a:cubicBezTo>
                    <a:pt x="29859" y="2610"/>
                    <a:pt x="30056" y="2546"/>
                    <a:pt x="30208" y="2539"/>
                  </a:cubicBezTo>
                  <a:lnTo>
                    <a:pt x="32809" y="2436"/>
                  </a:lnTo>
                  <a:cubicBezTo>
                    <a:pt x="32974" y="2430"/>
                    <a:pt x="33145" y="2423"/>
                    <a:pt x="33314" y="2398"/>
                  </a:cubicBezTo>
                  <a:cubicBezTo>
                    <a:pt x="33458" y="2376"/>
                    <a:pt x="33602" y="2342"/>
                    <a:pt x="33739" y="2308"/>
                  </a:cubicBezTo>
                  <a:lnTo>
                    <a:pt x="35435" y="1888"/>
                  </a:lnTo>
                  <a:lnTo>
                    <a:pt x="35440" y="1884"/>
                  </a:lnTo>
                  <a:cubicBezTo>
                    <a:pt x="35480" y="1843"/>
                    <a:pt x="35493" y="1794"/>
                    <a:pt x="35478" y="1742"/>
                  </a:cubicBezTo>
                  <a:cubicBezTo>
                    <a:pt x="35446" y="1629"/>
                    <a:pt x="35292" y="1532"/>
                    <a:pt x="35168" y="1507"/>
                  </a:cubicBezTo>
                  <a:cubicBezTo>
                    <a:pt x="34687" y="1404"/>
                    <a:pt x="34192" y="1352"/>
                    <a:pt x="33698" y="1352"/>
                  </a:cubicBezTo>
                  <a:cubicBezTo>
                    <a:pt x="33542" y="1352"/>
                    <a:pt x="33388" y="1357"/>
                    <a:pt x="33233" y="1367"/>
                  </a:cubicBezTo>
                  <a:lnTo>
                    <a:pt x="33124" y="847"/>
                  </a:lnTo>
                  <a:lnTo>
                    <a:pt x="33092" y="866"/>
                  </a:lnTo>
                  <a:cubicBezTo>
                    <a:pt x="33040" y="896"/>
                    <a:pt x="32984" y="909"/>
                    <a:pt x="32924" y="909"/>
                  </a:cubicBezTo>
                  <a:cubicBezTo>
                    <a:pt x="32766" y="909"/>
                    <a:pt x="32595" y="804"/>
                    <a:pt x="32430" y="703"/>
                  </a:cubicBezTo>
                  <a:cubicBezTo>
                    <a:pt x="32355" y="656"/>
                    <a:pt x="32275" y="609"/>
                    <a:pt x="32200" y="572"/>
                  </a:cubicBezTo>
                  <a:cubicBezTo>
                    <a:pt x="31926" y="437"/>
                    <a:pt x="31615" y="437"/>
                    <a:pt x="31315" y="435"/>
                  </a:cubicBezTo>
                  <a:cubicBezTo>
                    <a:pt x="31144" y="435"/>
                    <a:pt x="30966" y="435"/>
                    <a:pt x="30797" y="410"/>
                  </a:cubicBezTo>
                  <a:cubicBezTo>
                    <a:pt x="30617" y="382"/>
                    <a:pt x="30439" y="324"/>
                    <a:pt x="30266" y="270"/>
                  </a:cubicBezTo>
                  <a:cubicBezTo>
                    <a:pt x="30191" y="245"/>
                    <a:pt x="30114" y="221"/>
                    <a:pt x="30039" y="200"/>
                  </a:cubicBezTo>
                  <a:cubicBezTo>
                    <a:pt x="29563" y="62"/>
                    <a:pt x="29042" y="0"/>
                    <a:pt x="283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51"/>
            <p:cNvSpPr/>
            <p:nvPr/>
          </p:nvSpPr>
          <p:spPr>
            <a:xfrm>
              <a:off x="3288557" y="1728145"/>
              <a:ext cx="51971" cy="45265"/>
            </a:xfrm>
            <a:custGeom>
              <a:rect b="b" l="l" r="r" t="t"/>
              <a:pathLst>
                <a:path extrusionOk="0" h="1593" w="1829">
                  <a:moveTo>
                    <a:pt x="504" y="1"/>
                  </a:moveTo>
                  <a:cubicBezTo>
                    <a:pt x="480" y="1"/>
                    <a:pt x="457" y="3"/>
                    <a:pt x="433" y="8"/>
                  </a:cubicBezTo>
                  <a:cubicBezTo>
                    <a:pt x="260" y="46"/>
                    <a:pt x="148" y="213"/>
                    <a:pt x="69" y="372"/>
                  </a:cubicBezTo>
                  <a:cubicBezTo>
                    <a:pt x="35" y="440"/>
                    <a:pt x="1" y="515"/>
                    <a:pt x="3" y="592"/>
                  </a:cubicBezTo>
                  <a:cubicBezTo>
                    <a:pt x="7" y="811"/>
                    <a:pt x="258" y="918"/>
                    <a:pt x="425" y="1057"/>
                  </a:cubicBezTo>
                  <a:cubicBezTo>
                    <a:pt x="637" y="1231"/>
                    <a:pt x="772" y="1522"/>
                    <a:pt x="1038" y="1582"/>
                  </a:cubicBezTo>
                  <a:cubicBezTo>
                    <a:pt x="1069" y="1589"/>
                    <a:pt x="1101" y="1592"/>
                    <a:pt x="1133" y="1592"/>
                  </a:cubicBezTo>
                  <a:cubicBezTo>
                    <a:pt x="1268" y="1592"/>
                    <a:pt x="1403" y="1535"/>
                    <a:pt x="1526" y="1471"/>
                  </a:cubicBezTo>
                  <a:cubicBezTo>
                    <a:pt x="1607" y="1426"/>
                    <a:pt x="1689" y="1379"/>
                    <a:pt x="1745" y="1304"/>
                  </a:cubicBezTo>
                  <a:cubicBezTo>
                    <a:pt x="1802" y="1231"/>
                    <a:pt x="1828" y="1128"/>
                    <a:pt x="1790" y="1045"/>
                  </a:cubicBezTo>
                  <a:cubicBezTo>
                    <a:pt x="1734" y="925"/>
                    <a:pt x="1558" y="847"/>
                    <a:pt x="1590" y="719"/>
                  </a:cubicBezTo>
                  <a:cubicBezTo>
                    <a:pt x="1507" y="648"/>
                    <a:pt x="1457" y="550"/>
                    <a:pt x="1389" y="464"/>
                  </a:cubicBezTo>
                  <a:cubicBezTo>
                    <a:pt x="1245" y="290"/>
                    <a:pt x="1033" y="190"/>
                    <a:pt x="830" y="98"/>
                  </a:cubicBezTo>
                  <a:cubicBezTo>
                    <a:pt x="727" y="50"/>
                    <a:pt x="616" y="1"/>
                    <a:pt x="5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51"/>
            <p:cNvSpPr/>
            <p:nvPr/>
          </p:nvSpPr>
          <p:spPr>
            <a:xfrm>
              <a:off x="3287762" y="1727378"/>
              <a:ext cx="53477" cy="46771"/>
            </a:xfrm>
            <a:custGeom>
              <a:rect b="b" l="l" r="r" t="t"/>
              <a:pathLst>
                <a:path extrusionOk="0" h="1646" w="1882">
                  <a:moveTo>
                    <a:pt x="534" y="54"/>
                  </a:moveTo>
                  <a:cubicBezTo>
                    <a:pt x="635" y="54"/>
                    <a:pt x="740" y="99"/>
                    <a:pt x="847" y="148"/>
                  </a:cubicBezTo>
                  <a:cubicBezTo>
                    <a:pt x="1038" y="236"/>
                    <a:pt x="1254" y="335"/>
                    <a:pt x="1396" y="508"/>
                  </a:cubicBezTo>
                  <a:cubicBezTo>
                    <a:pt x="1419" y="538"/>
                    <a:pt x="1440" y="568"/>
                    <a:pt x="1462" y="598"/>
                  </a:cubicBezTo>
                  <a:cubicBezTo>
                    <a:pt x="1498" y="654"/>
                    <a:pt x="1539" y="709"/>
                    <a:pt x="1588" y="757"/>
                  </a:cubicBezTo>
                  <a:cubicBezTo>
                    <a:pt x="1575" y="840"/>
                    <a:pt x="1640" y="902"/>
                    <a:pt x="1700" y="964"/>
                  </a:cubicBezTo>
                  <a:cubicBezTo>
                    <a:pt x="1736" y="1001"/>
                    <a:pt x="1775" y="1039"/>
                    <a:pt x="1794" y="1082"/>
                  </a:cubicBezTo>
                  <a:cubicBezTo>
                    <a:pt x="1826" y="1151"/>
                    <a:pt x="1809" y="1241"/>
                    <a:pt x="1753" y="1316"/>
                  </a:cubicBezTo>
                  <a:cubicBezTo>
                    <a:pt x="1698" y="1386"/>
                    <a:pt x="1614" y="1434"/>
                    <a:pt x="1541" y="1474"/>
                  </a:cubicBezTo>
                  <a:cubicBezTo>
                    <a:pt x="1436" y="1528"/>
                    <a:pt x="1299" y="1592"/>
                    <a:pt x="1162" y="1592"/>
                  </a:cubicBezTo>
                  <a:cubicBezTo>
                    <a:pt x="1130" y="1592"/>
                    <a:pt x="1100" y="1590"/>
                    <a:pt x="1072" y="1584"/>
                  </a:cubicBezTo>
                  <a:cubicBezTo>
                    <a:pt x="907" y="1547"/>
                    <a:pt x="793" y="1414"/>
                    <a:pt x="676" y="1277"/>
                  </a:cubicBezTo>
                  <a:cubicBezTo>
                    <a:pt x="611" y="1202"/>
                    <a:pt x="545" y="1125"/>
                    <a:pt x="470" y="1063"/>
                  </a:cubicBezTo>
                  <a:cubicBezTo>
                    <a:pt x="429" y="1029"/>
                    <a:pt x="384" y="997"/>
                    <a:pt x="339" y="967"/>
                  </a:cubicBezTo>
                  <a:cubicBezTo>
                    <a:pt x="196" y="866"/>
                    <a:pt x="61" y="772"/>
                    <a:pt x="56" y="619"/>
                  </a:cubicBezTo>
                  <a:cubicBezTo>
                    <a:pt x="56" y="547"/>
                    <a:pt x="86" y="476"/>
                    <a:pt x="121" y="412"/>
                  </a:cubicBezTo>
                  <a:cubicBezTo>
                    <a:pt x="187" y="279"/>
                    <a:pt x="294" y="99"/>
                    <a:pt x="466" y="62"/>
                  </a:cubicBezTo>
                  <a:cubicBezTo>
                    <a:pt x="487" y="58"/>
                    <a:pt x="511" y="54"/>
                    <a:pt x="534" y="54"/>
                  </a:cubicBezTo>
                  <a:close/>
                  <a:moveTo>
                    <a:pt x="534" y="0"/>
                  </a:moveTo>
                  <a:cubicBezTo>
                    <a:pt x="506" y="0"/>
                    <a:pt x="481" y="5"/>
                    <a:pt x="455" y="9"/>
                  </a:cubicBezTo>
                  <a:cubicBezTo>
                    <a:pt x="262" y="50"/>
                    <a:pt x="144" y="245"/>
                    <a:pt x="74" y="388"/>
                  </a:cubicBezTo>
                  <a:cubicBezTo>
                    <a:pt x="37" y="459"/>
                    <a:pt x="1" y="536"/>
                    <a:pt x="3" y="619"/>
                  </a:cubicBezTo>
                  <a:cubicBezTo>
                    <a:pt x="7" y="799"/>
                    <a:pt x="161" y="907"/>
                    <a:pt x="309" y="1009"/>
                  </a:cubicBezTo>
                  <a:cubicBezTo>
                    <a:pt x="352" y="1042"/>
                    <a:pt x="397" y="1072"/>
                    <a:pt x="436" y="1104"/>
                  </a:cubicBezTo>
                  <a:cubicBezTo>
                    <a:pt x="509" y="1164"/>
                    <a:pt x="573" y="1239"/>
                    <a:pt x="635" y="1311"/>
                  </a:cubicBezTo>
                  <a:cubicBezTo>
                    <a:pt x="755" y="1451"/>
                    <a:pt x="877" y="1594"/>
                    <a:pt x="1059" y="1635"/>
                  </a:cubicBezTo>
                  <a:cubicBezTo>
                    <a:pt x="1093" y="1641"/>
                    <a:pt x="1126" y="1646"/>
                    <a:pt x="1162" y="1646"/>
                  </a:cubicBezTo>
                  <a:cubicBezTo>
                    <a:pt x="1310" y="1646"/>
                    <a:pt x="1455" y="1579"/>
                    <a:pt x="1565" y="1521"/>
                  </a:cubicBezTo>
                  <a:cubicBezTo>
                    <a:pt x="1644" y="1479"/>
                    <a:pt x="1732" y="1427"/>
                    <a:pt x="1794" y="1348"/>
                  </a:cubicBezTo>
                  <a:cubicBezTo>
                    <a:pt x="1863" y="1258"/>
                    <a:pt x="1882" y="1147"/>
                    <a:pt x="1843" y="1059"/>
                  </a:cubicBezTo>
                  <a:cubicBezTo>
                    <a:pt x="1820" y="1009"/>
                    <a:pt x="1777" y="967"/>
                    <a:pt x="1738" y="926"/>
                  </a:cubicBezTo>
                  <a:cubicBezTo>
                    <a:pt x="1678" y="868"/>
                    <a:pt x="1627" y="817"/>
                    <a:pt x="1644" y="752"/>
                  </a:cubicBezTo>
                  <a:lnTo>
                    <a:pt x="1648" y="735"/>
                  </a:lnTo>
                  <a:lnTo>
                    <a:pt x="1635" y="724"/>
                  </a:lnTo>
                  <a:cubicBezTo>
                    <a:pt x="1584" y="682"/>
                    <a:pt x="1545" y="626"/>
                    <a:pt x="1505" y="568"/>
                  </a:cubicBezTo>
                  <a:cubicBezTo>
                    <a:pt x="1483" y="536"/>
                    <a:pt x="1462" y="504"/>
                    <a:pt x="1436" y="474"/>
                  </a:cubicBezTo>
                  <a:cubicBezTo>
                    <a:pt x="1288" y="292"/>
                    <a:pt x="1066" y="189"/>
                    <a:pt x="868" y="99"/>
                  </a:cubicBezTo>
                  <a:cubicBezTo>
                    <a:pt x="757" y="47"/>
                    <a:pt x="646" y="0"/>
                    <a:pt x="5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51"/>
            <p:cNvSpPr/>
            <p:nvPr/>
          </p:nvSpPr>
          <p:spPr>
            <a:xfrm>
              <a:off x="3887683" y="1868478"/>
              <a:ext cx="212942" cy="92889"/>
            </a:xfrm>
            <a:custGeom>
              <a:rect b="b" l="l" r="r" t="t"/>
              <a:pathLst>
                <a:path extrusionOk="0" h="3269" w="7494">
                  <a:moveTo>
                    <a:pt x="5382" y="1"/>
                  </a:moveTo>
                  <a:cubicBezTo>
                    <a:pt x="5258" y="1"/>
                    <a:pt x="5140" y="138"/>
                    <a:pt x="5077" y="262"/>
                  </a:cubicBezTo>
                  <a:cubicBezTo>
                    <a:pt x="5009" y="397"/>
                    <a:pt x="4901" y="559"/>
                    <a:pt x="4761" y="559"/>
                  </a:cubicBezTo>
                  <a:cubicBezTo>
                    <a:pt x="4746" y="559"/>
                    <a:pt x="4730" y="557"/>
                    <a:pt x="4714" y="553"/>
                  </a:cubicBezTo>
                  <a:cubicBezTo>
                    <a:pt x="4575" y="517"/>
                    <a:pt x="4509" y="326"/>
                    <a:pt x="4365" y="309"/>
                  </a:cubicBezTo>
                  <a:cubicBezTo>
                    <a:pt x="4358" y="308"/>
                    <a:pt x="4350" y="308"/>
                    <a:pt x="4343" y="308"/>
                  </a:cubicBezTo>
                  <a:cubicBezTo>
                    <a:pt x="4204" y="308"/>
                    <a:pt x="4121" y="479"/>
                    <a:pt x="4082" y="620"/>
                  </a:cubicBezTo>
                  <a:cubicBezTo>
                    <a:pt x="4066" y="627"/>
                    <a:pt x="4050" y="630"/>
                    <a:pt x="4034" y="630"/>
                  </a:cubicBezTo>
                  <a:cubicBezTo>
                    <a:pt x="3941" y="630"/>
                    <a:pt x="3860" y="516"/>
                    <a:pt x="3808" y="423"/>
                  </a:cubicBezTo>
                  <a:cubicBezTo>
                    <a:pt x="3764" y="343"/>
                    <a:pt x="3672" y="263"/>
                    <a:pt x="3594" y="263"/>
                  </a:cubicBezTo>
                  <a:cubicBezTo>
                    <a:pt x="3565" y="263"/>
                    <a:pt x="3538" y="274"/>
                    <a:pt x="3517" y="300"/>
                  </a:cubicBezTo>
                  <a:cubicBezTo>
                    <a:pt x="3448" y="337"/>
                    <a:pt x="3435" y="429"/>
                    <a:pt x="3416" y="504"/>
                  </a:cubicBezTo>
                  <a:cubicBezTo>
                    <a:pt x="3400" y="570"/>
                    <a:pt x="3347" y="641"/>
                    <a:pt x="3286" y="641"/>
                  </a:cubicBezTo>
                  <a:cubicBezTo>
                    <a:pt x="3276" y="641"/>
                    <a:pt x="3266" y="639"/>
                    <a:pt x="3255" y="635"/>
                  </a:cubicBezTo>
                  <a:cubicBezTo>
                    <a:pt x="3219" y="620"/>
                    <a:pt x="3200" y="579"/>
                    <a:pt x="3176" y="547"/>
                  </a:cubicBezTo>
                  <a:cubicBezTo>
                    <a:pt x="3126" y="476"/>
                    <a:pt x="3039" y="441"/>
                    <a:pt x="2953" y="441"/>
                  </a:cubicBezTo>
                  <a:cubicBezTo>
                    <a:pt x="2868" y="441"/>
                    <a:pt x="2783" y="475"/>
                    <a:pt x="2733" y="545"/>
                  </a:cubicBezTo>
                  <a:cubicBezTo>
                    <a:pt x="2613" y="643"/>
                    <a:pt x="2925" y="830"/>
                    <a:pt x="2831" y="952"/>
                  </a:cubicBezTo>
                  <a:cubicBezTo>
                    <a:pt x="2773" y="1027"/>
                    <a:pt x="2634" y="967"/>
                    <a:pt x="2574" y="1040"/>
                  </a:cubicBezTo>
                  <a:cubicBezTo>
                    <a:pt x="2548" y="1070"/>
                    <a:pt x="2546" y="1112"/>
                    <a:pt x="2531" y="1149"/>
                  </a:cubicBezTo>
                  <a:cubicBezTo>
                    <a:pt x="2496" y="1226"/>
                    <a:pt x="2406" y="1254"/>
                    <a:pt x="2318" y="1254"/>
                  </a:cubicBezTo>
                  <a:cubicBezTo>
                    <a:pt x="2303" y="1254"/>
                    <a:pt x="2289" y="1253"/>
                    <a:pt x="2274" y="1252"/>
                  </a:cubicBezTo>
                  <a:cubicBezTo>
                    <a:pt x="2211" y="1245"/>
                    <a:pt x="2145" y="1230"/>
                    <a:pt x="2081" y="1230"/>
                  </a:cubicBezTo>
                  <a:cubicBezTo>
                    <a:pt x="2047" y="1230"/>
                    <a:pt x="2014" y="1234"/>
                    <a:pt x="1983" y="1245"/>
                  </a:cubicBezTo>
                  <a:cubicBezTo>
                    <a:pt x="2004" y="1142"/>
                    <a:pt x="1914" y="1052"/>
                    <a:pt x="1876" y="954"/>
                  </a:cubicBezTo>
                  <a:cubicBezTo>
                    <a:pt x="1843" y="870"/>
                    <a:pt x="1903" y="748"/>
                    <a:pt x="1973" y="748"/>
                  </a:cubicBezTo>
                  <a:cubicBezTo>
                    <a:pt x="1987" y="748"/>
                    <a:pt x="2001" y="753"/>
                    <a:pt x="2015" y="763"/>
                  </a:cubicBezTo>
                  <a:cubicBezTo>
                    <a:pt x="2017" y="697"/>
                    <a:pt x="2019" y="630"/>
                    <a:pt x="2021" y="564"/>
                  </a:cubicBezTo>
                  <a:lnTo>
                    <a:pt x="2021" y="564"/>
                  </a:lnTo>
                  <a:cubicBezTo>
                    <a:pt x="2007" y="567"/>
                    <a:pt x="1993" y="568"/>
                    <a:pt x="1979" y="568"/>
                  </a:cubicBezTo>
                  <a:cubicBezTo>
                    <a:pt x="1885" y="568"/>
                    <a:pt x="1796" y="503"/>
                    <a:pt x="1734" y="427"/>
                  </a:cubicBezTo>
                  <a:cubicBezTo>
                    <a:pt x="1664" y="341"/>
                    <a:pt x="1614" y="236"/>
                    <a:pt x="1533" y="161"/>
                  </a:cubicBezTo>
                  <a:cubicBezTo>
                    <a:pt x="1455" y="88"/>
                    <a:pt x="1347" y="48"/>
                    <a:pt x="1240" y="48"/>
                  </a:cubicBezTo>
                  <a:cubicBezTo>
                    <a:pt x="1221" y="48"/>
                    <a:pt x="1202" y="49"/>
                    <a:pt x="1184" y="52"/>
                  </a:cubicBezTo>
                  <a:cubicBezTo>
                    <a:pt x="1156" y="56"/>
                    <a:pt x="1128" y="63"/>
                    <a:pt x="1106" y="80"/>
                  </a:cubicBezTo>
                  <a:cubicBezTo>
                    <a:pt x="978" y="189"/>
                    <a:pt x="1284" y="444"/>
                    <a:pt x="1143" y="536"/>
                  </a:cubicBezTo>
                  <a:cubicBezTo>
                    <a:pt x="1123" y="552"/>
                    <a:pt x="1100" y="559"/>
                    <a:pt x="1078" y="559"/>
                  </a:cubicBezTo>
                  <a:cubicBezTo>
                    <a:pt x="1004" y="559"/>
                    <a:pt x="923" y="487"/>
                    <a:pt x="875" y="416"/>
                  </a:cubicBezTo>
                  <a:cubicBezTo>
                    <a:pt x="824" y="340"/>
                    <a:pt x="746" y="252"/>
                    <a:pt x="664" y="252"/>
                  </a:cubicBezTo>
                  <a:cubicBezTo>
                    <a:pt x="648" y="252"/>
                    <a:pt x="631" y="256"/>
                    <a:pt x="614" y="264"/>
                  </a:cubicBezTo>
                  <a:cubicBezTo>
                    <a:pt x="595" y="353"/>
                    <a:pt x="508" y="421"/>
                    <a:pt x="418" y="421"/>
                  </a:cubicBezTo>
                  <a:cubicBezTo>
                    <a:pt x="416" y="421"/>
                    <a:pt x="413" y="421"/>
                    <a:pt x="410" y="420"/>
                  </a:cubicBezTo>
                  <a:lnTo>
                    <a:pt x="410" y="420"/>
                  </a:lnTo>
                  <a:cubicBezTo>
                    <a:pt x="466" y="553"/>
                    <a:pt x="384" y="725"/>
                    <a:pt x="247" y="765"/>
                  </a:cubicBezTo>
                  <a:cubicBezTo>
                    <a:pt x="194" y="783"/>
                    <a:pt x="134" y="783"/>
                    <a:pt x="87" y="815"/>
                  </a:cubicBezTo>
                  <a:cubicBezTo>
                    <a:pt x="1" y="875"/>
                    <a:pt x="20" y="1018"/>
                    <a:pt x="100" y="1087"/>
                  </a:cubicBezTo>
                  <a:cubicBezTo>
                    <a:pt x="179" y="1157"/>
                    <a:pt x="292" y="1168"/>
                    <a:pt x="397" y="1172"/>
                  </a:cubicBezTo>
                  <a:cubicBezTo>
                    <a:pt x="413" y="1173"/>
                    <a:pt x="429" y="1173"/>
                    <a:pt x="444" y="1173"/>
                  </a:cubicBezTo>
                  <a:cubicBezTo>
                    <a:pt x="664" y="1173"/>
                    <a:pt x="884" y="1145"/>
                    <a:pt x="1096" y="1089"/>
                  </a:cubicBezTo>
                  <a:cubicBezTo>
                    <a:pt x="1188" y="1065"/>
                    <a:pt x="1293" y="1038"/>
                    <a:pt x="1389" y="1038"/>
                  </a:cubicBezTo>
                  <a:cubicBezTo>
                    <a:pt x="1480" y="1038"/>
                    <a:pt x="1562" y="1062"/>
                    <a:pt x="1619" y="1134"/>
                  </a:cubicBezTo>
                  <a:cubicBezTo>
                    <a:pt x="1747" y="1295"/>
                    <a:pt x="1606" y="1524"/>
                    <a:pt x="1469" y="1678"/>
                  </a:cubicBezTo>
                  <a:cubicBezTo>
                    <a:pt x="1439" y="1710"/>
                    <a:pt x="1409" y="1745"/>
                    <a:pt x="1368" y="1764"/>
                  </a:cubicBezTo>
                  <a:cubicBezTo>
                    <a:pt x="1334" y="1780"/>
                    <a:pt x="1297" y="1784"/>
                    <a:pt x="1261" y="1784"/>
                  </a:cubicBezTo>
                  <a:cubicBezTo>
                    <a:pt x="1249" y="1784"/>
                    <a:pt x="1238" y="1784"/>
                    <a:pt x="1226" y="1783"/>
                  </a:cubicBezTo>
                  <a:lnTo>
                    <a:pt x="213" y="1775"/>
                  </a:lnTo>
                  <a:lnTo>
                    <a:pt x="213" y="1775"/>
                  </a:lnTo>
                  <a:cubicBezTo>
                    <a:pt x="406" y="2020"/>
                    <a:pt x="717" y="2170"/>
                    <a:pt x="1030" y="2170"/>
                  </a:cubicBezTo>
                  <a:cubicBezTo>
                    <a:pt x="1047" y="2170"/>
                    <a:pt x="1064" y="2170"/>
                    <a:pt x="1081" y="2169"/>
                  </a:cubicBezTo>
                  <a:cubicBezTo>
                    <a:pt x="1123" y="2166"/>
                    <a:pt x="1166" y="2161"/>
                    <a:pt x="1209" y="2161"/>
                  </a:cubicBezTo>
                  <a:cubicBezTo>
                    <a:pt x="1236" y="2161"/>
                    <a:pt x="1262" y="2163"/>
                    <a:pt x="1289" y="2169"/>
                  </a:cubicBezTo>
                  <a:cubicBezTo>
                    <a:pt x="1338" y="2179"/>
                    <a:pt x="1383" y="2205"/>
                    <a:pt x="1428" y="2229"/>
                  </a:cubicBezTo>
                  <a:cubicBezTo>
                    <a:pt x="1584" y="2314"/>
                    <a:pt x="1741" y="2400"/>
                    <a:pt x="1899" y="2484"/>
                  </a:cubicBezTo>
                  <a:cubicBezTo>
                    <a:pt x="1961" y="2589"/>
                    <a:pt x="1858" y="2724"/>
                    <a:pt x="1741" y="2754"/>
                  </a:cubicBezTo>
                  <a:cubicBezTo>
                    <a:pt x="1706" y="2763"/>
                    <a:pt x="1671" y="2766"/>
                    <a:pt x="1635" y="2766"/>
                  </a:cubicBezTo>
                  <a:cubicBezTo>
                    <a:pt x="1551" y="2766"/>
                    <a:pt x="1465" y="2748"/>
                    <a:pt x="1381" y="2745"/>
                  </a:cubicBezTo>
                  <a:cubicBezTo>
                    <a:pt x="1376" y="2745"/>
                    <a:pt x="1370" y="2745"/>
                    <a:pt x="1365" y="2745"/>
                  </a:cubicBezTo>
                  <a:cubicBezTo>
                    <a:pt x="1249" y="2745"/>
                    <a:pt x="1118" y="2791"/>
                    <a:pt x="1083" y="2901"/>
                  </a:cubicBezTo>
                  <a:cubicBezTo>
                    <a:pt x="1044" y="3024"/>
                    <a:pt x="1158" y="3152"/>
                    <a:pt x="1284" y="3178"/>
                  </a:cubicBezTo>
                  <a:cubicBezTo>
                    <a:pt x="1307" y="3182"/>
                    <a:pt x="1331" y="3184"/>
                    <a:pt x="1354" y="3184"/>
                  </a:cubicBezTo>
                  <a:cubicBezTo>
                    <a:pt x="1457" y="3184"/>
                    <a:pt x="1561" y="3145"/>
                    <a:pt x="1657" y="3105"/>
                  </a:cubicBezTo>
                  <a:cubicBezTo>
                    <a:pt x="1763" y="3060"/>
                    <a:pt x="1872" y="3012"/>
                    <a:pt x="1985" y="3012"/>
                  </a:cubicBezTo>
                  <a:cubicBezTo>
                    <a:pt x="2000" y="3012"/>
                    <a:pt x="2015" y="3013"/>
                    <a:pt x="2030" y="3015"/>
                  </a:cubicBezTo>
                  <a:cubicBezTo>
                    <a:pt x="2214" y="3034"/>
                    <a:pt x="2358" y="3189"/>
                    <a:pt x="2536" y="3242"/>
                  </a:cubicBezTo>
                  <a:cubicBezTo>
                    <a:pt x="2600" y="3262"/>
                    <a:pt x="2667" y="3268"/>
                    <a:pt x="2734" y="3268"/>
                  </a:cubicBezTo>
                  <a:cubicBezTo>
                    <a:pt x="2783" y="3268"/>
                    <a:pt x="2832" y="3265"/>
                    <a:pt x="2880" y="3261"/>
                  </a:cubicBezTo>
                  <a:cubicBezTo>
                    <a:pt x="3213" y="3240"/>
                    <a:pt x="3542" y="3219"/>
                    <a:pt x="3872" y="3197"/>
                  </a:cubicBezTo>
                  <a:cubicBezTo>
                    <a:pt x="4016" y="3189"/>
                    <a:pt x="4166" y="3178"/>
                    <a:pt x="4288" y="3103"/>
                  </a:cubicBezTo>
                  <a:cubicBezTo>
                    <a:pt x="4564" y="2936"/>
                    <a:pt x="4594" y="2524"/>
                    <a:pt x="4852" y="2329"/>
                  </a:cubicBezTo>
                  <a:cubicBezTo>
                    <a:pt x="4987" y="2227"/>
                    <a:pt x="5164" y="2199"/>
                    <a:pt x="5331" y="2175"/>
                  </a:cubicBezTo>
                  <a:cubicBezTo>
                    <a:pt x="5786" y="2113"/>
                    <a:pt x="6240" y="2051"/>
                    <a:pt x="6692" y="1987"/>
                  </a:cubicBezTo>
                  <a:cubicBezTo>
                    <a:pt x="6818" y="1969"/>
                    <a:pt x="6964" y="1942"/>
                    <a:pt x="7024" y="1828"/>
                  </a:cubicBezTo>
                  <a:cubicBezTo>
                    <a:pt x="7054" y="1777"/>
                    <a:pt x="7060" y="1710"/>
                    <a:pt x="7105" y="1672"/>
                  </a:cubicBezTo>
                  <a:cubicBezTo>
                    <a:pt x="7165" y="1620"/>
                    <a:pt x="7258" y="1646"/>
                    <a:pt x="7333" y="1622"/>
                  </a:cubicBezTo>
                  <a:cubicBezTo>
                    <a:pt x="7480" y="1575"/>
                    <a:pt x="7493" y="1350"/>
                    <a:pt x="7390" y="1235"/>
                  </a:cubicBezTo>
                  <a:cubicBezTo>
                    <a:pt x="7285" y="1119"/>
                    <a:pt x="7120" y="1087"/>
                    <a:pt x="6966" y="1061"/>
                  </a:cubicBezTo>
                  <a:cubicBezTo>
                    <a:pt x="6739" y="1022"/>
                    <a:pt x="6510" y="982"/>
                    <a:pt x="6283" y="943"/>
                  </a:cubicBezTo>
                  <a:cubicBezTo>
                    <a:pt x="6165" y="761"/>
                    <a:pt x="6008" y="605"/>
                    <a:pt x="5826" y="487"/>
                  </a:cubicBezTo>
                  <a:cubicBezTo>
                    <a:pt x="5769" y="450"/>
                    <a:pt x="5706" y="416"/>
                    <a:pt x="5666" y="363"/>
                  </a:cubicBezTo>
                  <a:cubicBezTo>
                    <a:pt x="5582" y="255"/>
                    <a:pt x="5580" y="82"/>
                    <a:pt x="5460" y="20"/>
                  </a:cubicBezTo>
                  <a:cubicBezTo>
                    <a:pt x="5434" y="7"/>
                    <a:pt x="5408" y="1"/>
                    <a:pt x="5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51"/>
            <p:cNvSpPr/>
            <p:nvPr/>
          </p:nvSpPr>
          <p:spPr>
            <a:xfrm>
              <a:off x="3887683" y="1867682"/>
              <a:ext cx="213169" cy="94395"/>
            </a:xfrm>
            <a:custGeom>
              <a:rect b="b" l="l" r="r" t="t"/>
              <a:pathLst>
                <a:path extrusionOk="0" h="3322" w="7502">
                  <a:moveTo>
                    <a:pt x="5381" y="54"/>
                  </a:moveTo>
                  <a:cubicBezTo>
                    <a:pt x="5404" y="54"/>
                    <a:pt x="5426" y="61"/>
                    <a:pt x="5447" y="71"/>
                  </a:cubicBezTo>
                  <a:cubicBezTo>
                    <a:pt x="5509" y="104"/>
                    <a:pt x="5537" y="174"/>
                    <a:pt x="5565" y="251"/>
                  </a:cubicBezTo>
                  <a:cubicBezTo>
                    <a:pt x="5586" y="305"/>
                    <a:pt x="5608" y="361"/>
                    <a:pt x="5644" y="406"/>
                  </a:cubicBezTo>
                  <a:cubicBezTo>
                    <a:pt x="5683" y="457"/>
                    <a:pt x="5736" y="489"/>
                    <a:pt x="5788" y="521"/>
                  </a:cubicBezTo>
                  <a:lnTo>
                    <a:pt x="5811" y="536"/>
                  </a:lnTo>
                  <a:cubicBezTo>
                    <a:pt x="5989" y="652"/>
                    <a:pt x="6146" y="808"/>
                    <a:pt x="6261" y="986"/>
                  </a:cubicBezTo>
                  <a:lnTo>
                    <a:pt x="6268" y="997"/>
                  </a:lnTo>
                  <a:lnTo>
                    <a:pt x="6962" y="1115"/>
                  </a:lnTo>
                  <a:cubicBezTo>
                    <a:pt x="7123" y="1143"/>
                    <a:pt x="7275" y="1175"/>
                    <a:pt x="7369" y="1280"/>
                  </a:cubicBezTo>
                  <a:cubicBezTo>
                    <a:pt x="7423" y="1340"/>
                    <a:pt x="7444" y="1434"/>
                    <a:pt x="7423" y="1515"/>
                  </a:cubicBezTo>
                  <a:cubicBezTo>
                    <a:pt x="7408" y="1571"/>
                    <a:pt x="7373" y="1610"/>
                    <a:pt x="7324" y="1625"/>
                  </a:cubicBezTo>
                  <a:cubicBezTo>
                    <a:pt x="7298" y="1633"/>
                    <a:pt x="7268" y="1635"/>
                    <a:pt x="7238" y="1638"/>
                  </a:cubicBezTo>
                  <a:cubicBezTo>
                    <a:pt x="7187" y="1640"/>
                    <a:pt x="7133" y="1642"/>
                    <a:pt x="7088" y="1678"/>
                  </a:cubicBezTo>
                  <a:cubicBezTo>
                    <a:pt x="7054" y="1708"/>
                    <a:pt x="7039" y="1749"/>
                    <a:pt x="7024" y="1790"/>
                  </a:cubicBezTo>
                  <a:cubicBezTo>
                    <a:pt x="7018" y="1809"/>
                    <a:pt x="7011" y="1828"/>
                    <a:pt x="7000" y="1843"/>
                  </a:cubicBezTo>
                  <a:cubicBezTo>
                    <a:pt x="6947" y="1942"/>
                    <a:pt x="6820" y="1972"/>
                    <a:pt x="6690" y="1989"/>
                  </a:cubicBezTo>
                  <a:lnTo>
                    <a:pt x="5329" y="2177"/>
                  </a:lnTo>
                  <a:cubicBezTo>
                    <a:pt x="5173" y="2199"/>
                    <a:pt x="4980" y="2225"/>
                    <a:pt x="4834" y="2336"/>
                  </a:cubicBezTo>
                  <a:cubicBezTo>
                    <a:pt x="4708" y="2432"/>
                    <a:pt x="4635" y="2580"/>
                    <a:pt x="4564" y="2722"/>
                  </a:cubicBezTo>
                  <a:cubicBezTo>
                    <a:pt x="4485" y="2878"/>
                    <a:pt x="4412" y="3024"/>
                    <a:pt x="4273" y="3107"/>
                  </a:cubicBezTo>
                  <a:cubicBezTo>
                    <a:pt x="4153" y="3180"/>
                    <a:pt x="4003" y="3191"/>
                    <a:pt x="3870" y="3199"/>
                  </a:cubicBezTo>
                  <a:lnTo>
                    <a:pt x="2878" y="3264"/>
                  </a:lnTo>
                  <a:cubicBezTo>
                    <a:pt x="2833" y="3266"/>
                    <a:pt x="2784" y="3268"/>
                    <a:pt x="2733" y="3268"/>
                  </a:cubicBezTo>
                  <a:cubicBezTo>
                    <a:pt x="2658" y="3268"/>
                    <a:pt x="2598" y="3262"/>
                    <a:pt x="2544" y="3244"/>
                  </a:cubicBezTo>
                  <a:cubicBezTo>
                    <a:pt x="2469" y="3223"/>
                    <a:pt x="2401" y="3180"/>
                    <a:pt x="2332" y="3142"/>
                  </a:cubicBezTo>
                  <a:cubicBezTo>
                    <a:pt x="2240" y="3086"/>
                    <a:pt x="2143" y="3028"/>
                    <a:pt x="2032" y="3015"/>
                  </a:cubicBezTo>
                  <a:cubicBezTo>
                    <a:pt x="2017" y="3015"/>
                    <a:pt x="2002" y="3013"/>
                    <a:pt x="1987" y="3013"/>
                  </a:cubicBezTo>
                  <a:cubicBezTo>
                    <a:pt x="1871" y="3013"/>
                    <a:pt x="1760" y="3060"/>
                    <a:pt x="1653" y="3105"/>
                  </a:cubicBezTo>
                  <a:lnTo>
                    <a:pt x="1649" y="3107"/>
                  </a:lnTo>
                  <a:cubicBezTo>
                    <a:pt x="1554" y="3146"/>
                    <a:pt x="1454" y="3184"/>
                    <a:pt x="1355" y="3184"/>
                  </a:cubicBezTo>
                  <a:cubicBezTo>
                    <a:pt x="1334" y="3184"/>
                    <a:pt x="1310" y="3182"/>
                    <a:pt x="1291" y="3178"/>
                  </a:cubicBezTo>
                  <a:cubicBezTo>
                    <a:pt x="1224" y="3165"/>
                    <a:pt x="1160" y="3120"/>
                    <a:pt x="1128" y="3064"/>
                  </a:cubicBezTo>
                  <a:cubicBezTo>
                    <a:pt x="1109" y="3034"/>
                    <a:pt x="1091" y="2989"/>
                    <a:pt x="1109" y="2938"/>
                  </a:cubicBezTo>
                  <a:cubicBezTo>
                    <a:pt x="1141" y="2835"/>
                    <a:pt x="1267" y="2799"/>
                    <a:pt x="1366" y="2799"/>
                  </a:cubicBezTo>
                  <a:lnTo>
                    <a:pt x="1381" y="2801"/>
                  </a:lnTo>
                  <a:cubicBezTo>
                    <a:pt x="1417" y="2801"/>
                    <a:pt x="1458" y="2805"/>
                    <a:pt x="1494" y="2809"/>
                  </a:cubicBezTo>
                  <a:cubicBezTo>
                    <a:pt x="1541" y="2815"/>
                    <a:pt x="1589" y="2820"/>
                    <a:pt x="1635" y="2820"/>
                  </a:cubicBezTo>
                  <a:cubicBezTo>
                    <a:pt x="1675" y="2820"/>
                    <a:pt x="1713" y="2816"/>
                    <a:pt x="1747" y="2807"/>
                  </a:cubicBezTo>
                  <a:cubicBezTo>
                    <a:pt x="1826" y="2788"/>
                    <a:pt x="1899" y="2724"/>
                    <a:pt x="1929" y="2651"/>
                  </a:cubicBezTo>
                  <a:cubicBezTo>
                    <a:pt x="1951" y="2597"/>
                    <a:pt x="1948" y="2544"/>
                    <a:pt x="1921" y="2499"/>
                  </a:cubicBezTo>
                  <a:lnTo>
                    <a:pt x="1918" y="2492"/>
                  </a:lnTo>
                  <a:lnTo>
                    <a:pt x="1441" y="2233"/>
                  </a:lnTo>
                  <a:cubicBezTo>
                    <a:pt x="1396" y="2210"/>
                    <a:pt x="1346" y="2184"/>
                    <a:pt x="1293" y="2171"/>
                  </a:cubicBezTo>
                  <a:cubicBezTo>
                    <a:pt x="1268" y="2165"/>
                    <a:pt x="1238" y="2163"/>
                    <a:pt x="1207" y="2163"/>
                  </a:cubicBezTo>
                  <a:cubicBezTo>
                    <a:pt x="1180" y="2163"/>
                    <a:pt x="1151" y="2165"/>
                    <a:pt x="1124" y="2167"/>
                  </a:cubicBezTo>
                  <a:cubicBezTo>
                    <a:pt x="1109" y="2167"/>
                    <a:pt x="1094" y="2169"/>
                    <a:pt x="1081" y="2169"/>
                  </a:cubicBezTo>
                  <a:cubicBezTo>
                    <a:pt x="1063" y="2170"/>
                    <a:pt x="1046" y="2170"/>
                    <a:pt x="1028" y="2170"/>
                  </a:cubicBezTo>
                  <a:cubicBezTo>
                    <a:pt x="743" y="2170"/>
                    <a:pt x="459" y="2040"/>
                    <a:pt x="271" y="1830"/>
                  </a:cubicBezTo>
                  <a:lnTo>
                    <a:pt x="271" y="1830"/>
                  </a:lnTo>
                  <a:lnTo>
                    <a:pt x="1226" y="1839"/>
                  </a:lnTo>
                  <a:lnTo>
                    <a:pt x="1244" y="1839"/>
                  </a:lnTo>
                  <a:cubicBezTo>
                    <a:pt x="1286" y="1839"/>
                    <a:pt x="1334" y="1837"/>
                    <a:pt x="1379" y="1818"/>
                  </a:cubicBezTo>
                  <a:cubicBezTo>
                    <a:pt x="1426" y="1794"/>
                    <a:pt x="1460" y="1758"/>
                    <a:pt x="1488" y="1723"/>
                  </a:cubicBezTo>
                  <a:cubicBezTo>
                    <a:pt x="1610" y="1588"/>
                    <a:pt x="1790" y="1333"/>
                    <a:pt x="1640" y="1145"/>
                  </a:cubicBezTo>
                  <a:cubicBezTo>
                    <a:pt x="1584" y="1074"/>
                    <a:pt x="1503" y="1040"/>
                    <a:pt x="1389" y="1040"/>
                  </a:cubicBezTo>
                  <a:cubicBezTo>
                    <a:pt x="1291" y="1040"/>
                    <a:pt x="1186" y="1065"/>
                    <a:pt x="1087" y="1091"/>
                  </a:cubicBezTo>
                  <a:cubicBezTo>
                    <a:pt x="885" y="1146"/>
                    <a:pt x="675" y="1174"/>
                    <a:pt x="465" y="1174"/>
                  </a:cubicBezTo>
                  <a:cubicBezTo>
                    <a:pt x="443" y="1174"/>
                    <a:pt x="421" y="1173"/>
                    <a:pt x="399" y="1173"/>
                  </a:cubicBezTo>
                  <a:cubicBezTo>
                    <a:pt x="301" y="1170"/>
                    <a:pt x="192" y="1160"/>
                    <a:pt x="117" y="1095"/>
                  </a:cubicBezTo>
                  <a:cubicBezTo>
                    <a:pt x="78" y="1061"/>
                    <a:pt x="55" y="1006"/>
                    <a:pt x="57" y="952"/>
                  </a:cubicBezTo>
                  <a:cubicBezTo>
                    <a:pt x="59" y="924"/>
                    <a:pt x="67" y="888"/>
                    <a:pt x="102" y="864"/>
                  </a:cubicBezTo>
                  <a:cubicBezTo>
                    <a:pt x="127" y="845"/>
                    <a:pt x="162" y="841"/>
                    <a:pt x="196" y="832"/>
                  </a:cubicBezTo>
                  <a:cubicBezTo>
                    <a:pt x="217" y="830"/>
                    <a:pt x="237" y="826"/>
                    <a:pt x="256" y="819"/>
                  </a:cubicBezTo>
                  <a:cubicBezTo>
                    <a:pt x="329" y="798"/>
                    <a:pt x="391" y="742"/>
                    <a:pt x="425" y="667"/>
                  </a:cubicBezTo>
                  <a:cubicBezTo>
                    <a:pt x="455" y="603"/>
                    <a:pt x="462" y="536"/>
                    <a:pt x="447" y="474"/>
                  </a:cubicBezTo>
                  <a:cubicBezTo>
                    <a:pt x="532" y="461"/>
                    <a:pt x="612" y="395"/>
                    <a:pt x="637" y="311"/>
                  </a:cubicBezTo>
                  <a:cubicBezTo>
                    <a:pt x="646" y="308"/>
                    <a:pt x="655" y="306"/>
                    <a:pt x="665" y="306"/>
                  </a:cubicBezTo>
                  <a:cubicBezTo>
                    <a:pt x="737" y="306"/>
                    <a:pt x="816" y="402"/>
                    <a:pt x="854" y="459"/>
                  </a:cubicBezTo>
                  <a:cubicBezTo>
                    <a:pt x="901" y="530"/>
                    <a:pt x="989" y="613"/>
                    <a:pt x="1076" y="613"/>
                  </a:cubicBezTo>
                  <a:cubicBezTo>
                    <a:pt x="1106" y="613"/>
                    <a:pt x="1134" y="605"/>
                    <a:pt x="1156" y="586"/>
                  </a:cubicBezTo>
                  <a:cubicBezTo>
                    <a:pt x="1248" y="528"/>
                    <a:pt x="1199" y="423"/>
                    <a:pt x="1154" y="331"/>
                  </a:cubicBezTo>
                  <a:cubicBezTo>
                    <a:pt x="1106" y="232"/>
                    <a:pt x="1079" y="168"/>
                    <a:pt x="1124" y="129"/>
                  </a:cubicBezTo>
                  <a:cubicBezTo>
                    <a:pt x="1136" y="116"/>
                    <a:pt x="1156" y="110"/>
                    <a:pt x="1186" y="106"/>
                  </a:cubicBezTo>
                  <a:cubicBezTo>
                    <a:pt x="1204" y="103"/>
                    <a:pt x="1222" y="102"/>
                    <a:pt x="1240" y="102"/>
                  </a:cubicBezTo>
                  <a:cubicBezTo>
                    <a:pt x="1340" y="102"/>
                    <a:pt x="1441" y="141"/>
                    <a:pt x="1514" y="209"/>
                  </a:cubicBezTo>
                  <a:cubicBezTo>
                    <a:pt x="1563" y="253"/>
                    <a:pt x="1599" y="307"/>
                    <a:pt x="1638" y="365"/>
                  </a:cubicBezTo>
                  <a:cubicBezTo>
                    <a:pt x="1661" y="401"/>
                    <a:pt x="1685" y="438"/>
                    <a:pt x="1713" y="472"/>
                  </a:cubicBezTo>
                  <a:cubicBezTo>
                    <a:pt x="1749" y="517"/>
                    <a:pt x="1850" y="622"/>
                    <a:pt x="1978" y="622"/>
                  </a:cubicBezTo>
                  <a:lnTo>
                    <a:pt x="1993" y="622"/>
                  </a:lnTo>
                  <a:lnTo>
                    <a:pt x="1989" y="751"/>
                  </a:lnTo>
                  <a:cubicBezTo>
                    <a:pt x="1984" y="750"/>
                    <a:pt x="1979" y="749"/>
                    <a:pt x="1974" y="749"/>
                  </a:cubicBezTo>
                  <a:cubicBezTo>
                    <a:pt x="1940" y="749"/>
                    <a:pt x="1904" y="769"/>
                    <a:pt x="1878" y="806"/>
                  </a:cubicBezTo>
                  <a:cubicBezTo>
                    <a:pt x="1848" y="853"/>
                    <a:pt x="1826" y="926"/>
                    <a:pt x="1852" y="991"/>
                  </a:cubicBezTo>
                  <a:cubicBezTo>
                    <a:pt x="1865" y="1025"/>
                    <a:pt x="1882" y="1057"/>
                    <a:pt x="1901" y="1087"/>
                  </a:cubicBezTo>
                  <a:cubicBezTo>
                    <a:pt x="1936" y="1149"/>
                    <a:pt x="1970" y="1207"/>
                    <a:pt x="1957" y="1269"/>
                  </a:cubicBezTo>
                  <a:lnTo>
                    <a:pt x="1946" y="1316"/>
                  </a:lnTo>
                  <a:lnTo>
                    <a:pt x="1946" y="1316"/>
                  </a:lnTo>
                  <a:lnTo>
                    <a:pt x="1991" y="1299"/>
                  </a:lnTo>
                  <a:cubicBezTo>
                    <a:pt x="2017" y="1290"/>
                    <a:pt x="2048" y="1287"/>
                    <a:pt x="2082" y="1287"/>
                  </a:cubicBezTo>
                  <a:cubicBezTo>
                    <a:pt x="2120" y="1287"/>
                    <a:pt x="2161" y="1291"/>
                    <a:pt x="2201" y="1297"/>
                  </a:cubicBezTo>
                  <a:cubicBezTo>
                    <a:pt x="2225" y="1301"/>
                    <a:pt x="2248" y="1303"/>
                    <a:pt x="2272" y="1308"/>
                  </a:cubicBezTo>
                  <a:cubicBezTo>
                    <a:pt x="2287" y="1308"/>
                    <a:pt x="2302" y="1310"/>
                    <a:pt x="2319" y="1310"/>
                  </a:cubicBezTo>
                  <a:cubicBezTo>
                    <a:pt x="2435" y="1310"/>
                    <a:pt x="2521" y="1265"/>
                    <a:pt x="2555" y="1188"/>
                  </a:cubicBezTo>
                  <a:cubicBezTo>
                    <a:pt x="2561" y="1173"/>
                    <a:pt x="2566" y="1158"/>
                    <a:pt x="2570" y="1140"/>
                  </a:cubicBezTo>
                  <a:cubicBezTo>
                    <a:pt x="2576" y="1119"/>
                    <a:pt x="2583" y="1098"/>
                    <a:pt x="2593" y="1085"/>
                  </a:cubicBezTo>
                  <a:cubicBezTo>
                    <a:pt x="2617" y="1057"/>
                    <a:pt x="2660" y="1055"/>
                    <a:pt x="2703" y="1050"/>
                  </a:cubicBezTo>
                  <a:cubicBezTo>
                    <a:pt x="2756" y="1048"/>
                    <a:pt x="2816" y="1044"/>
                    <a:pt x="2853" y="997"/>
                  </a:cubicBezTo>
                  <a:cubicBezTo>
                    <a:pt x="2910" y="920"/>
                    <a:pt x="2850" y="832"/>
                    <a:pt x="2797" y="755"/>
                  </a:cubicBezTo>
                  <a:cubicBezTo>
                    <a:pt x="2737" y="669"/>
                    <a:pt x="2713" y="624"/>
                    <a:pt x="2754" y="588"/>
                  </a:cubicBezTo>
                  <a:cubicBezTo>
                    <a:pt x="2797" y="530"/>
                    <a:pt x="2872" y="496"/>
                    <a:pt x="2953" y="496"/>
                  </a:cubicBezTo>
                  <a:cubicBezTo>
                    <a:pt x="3037" y="496"/>
                    <a:pt x="3112" y="530"/>
                    <a:pt x="3155" y="590"/>
                  </a:cubicBezTo>
                  <a:cubicBezTo>
                    <a:pt x="3159" y="596"/>
                    <a:pt x="3163" y="603"/>
                    <a:pt x="3168" y="611"/>
                  </a:cubicBezTo>
                  <a:cubicBezTo>
                    <a:pt x="3187" y="639"/>
                    <a:pt x="3208" y="671"/>
                    <a:pt x="3245" y="686"/>
                  </a:cubicBezTo>
                  <a:cubicBezTo>
                    <a:pt x="3258" y="693"/>
                    <a:pt x="3273" y="695"/>
                    <a:pt x="3285" y="695"/>
                  </a:cubicBezTo>
                  <a:cubicBezTo>
                    <a:pt x="3360" y="695"/>
                    <a:pt x="3423" y="616"/>
                    <a:pt x="3442" y="541"/>
                  </a:cubicBezTo>
                  <a:cubicBezTo>
                    <a:pt x="3444" y="528"/>
                    <a:pt x="3448" y="517"/>
                    <a:pt x="3450" y="504"/>
                  </a:cubicBezTo>
                  <a:cubicBezTo>
                    <a:pt x="3465" y="442"/>
                    <a:pt x="3480" y="378"/>
                    <a:pt x="3530" y="354"/>
                  </a:cubicBezTo>
                  <a:lnTo>
                    <a:pt x="3538" y="346"/>
                  </a:lnTo>
                  <a:cubicBezTo>
                    <a:pt x="3553" y="328"/>
                    <a:pt x="3572" y="318"/>
                    <a:pt x="3594" y="318"/>
                  </a:cubicBezTo>
                  <a:cubicBezTo>
                    <a:pt x="3662" y="318"/>
                    <a:pt x="3746" y="393"/>
                    <a:pt x="3785" y="463"/>
                  </a:cubicBezTo>
                  <a:cubicBezTo>
                    <a:pt x="3868" y="612"/>
                    <a:pt x="3952" y="686"/>
                    <a:pt x="4035" y="686"/>
                  </a:cubicBezTo>
                  <a:cubicBezTo>
                    <a:pt x="4054" y="686"/>
                    <a:pt x="4074" y="682"/>
                    <a:pt x="4093" y="673"/>
                  </a:cubicBezTo>
                  <a:lnTo>
                    <a:pt x="4106" y="669"/>
                  </a:lnTo>
                  <a:lnTo>
                    <a:pt x="4108" y="656"/>
                  </a:lnTo>
                  <a:cubicBezTo>
                    <a:pt x="4133" y="568"/>
                    <a:pt x="4205" y="362"/>
                    <a:pt x="4345" y="362"/>
                  </a:cubicBezTo>
                  <a:cubicBezTo>
                    <a:pt x="4351" y="362"/>
                    <a:pt x="4357" y="362"/>
                    <a:pt x="4363" y="363"/>
                  </a:cubicBezTo>
                  <a:cubicBezTo>
                    <a:pt x="4427" y="371"/>
                    <a:pt x="4477" y="423"/>
                    <a:pt x="4530" y="478"/>
                  </a:cubicBezTo>
                  <a:cubicBezTo>
                    <a:pt x="4582" y="532"/>
                    <a:pt x="4633" y="588"/>
                    <a:pt x="4708" y="607"/>
                  </a:cubicBezTo>
                  <a:cubicBezTo>
                    <a:pt x="4726" y="611"/>
                    <a:pt x="4744" y="614"/>
                    <a:pt x="4761" y="614"/>
                  </a:cubicBezTo>
                  <a:cubicBezTo>
                    <a:pt x="4881" y="614"/>
                    <a:pt x="4994" y="512"/>
                    <a:pt x="5102" y="301"/>
                  </a:cubicBezTo>
                  <a:cubicBezTo>
                    <a:pt x="5164" y="179"/>
                    <a:pt x="5276" y="54"/>
                    <a:pt x="5381" y="54"/>
                  </a:cubicBezTo>
                  <a:close/>
                  <a:moveTo>
                    <a:pt x="5381" y="1"/>
                  </a:moveTo>
                  <a:cubicBezTo>
                    <a:pt x="5244" y="1"/>
                    <a:pt x="5119" y="151"/>
                    <a:pt x="5053" y="277"/>
                  </a:cubicBezTo>
                  <a:cubicBezTo>
                    <a:pt x="4958" y="466"/>
                    <a:pt x="4860" y="560"/>
                    <a:pt x="4760" y="560"/>
                  </a:cubicBezTo>
                  <a:cubicBezTo>
                    <a:pt x="4747" y="560"/>
                    <a:pt x="4734" y="559"/>
                    <a:pt x="4721" y="556"/>
                  </a:cubicBezTo>
                  <a:cubicBezTo>
                    <a:pt x="4663" y="541"/>
                    <a:pt x="4616" y="491"/>
                    <a:pt x="4569" y="442"/>
                  </a:cubicBezTo>
                  <a:cubicBezTo>
                    <a:pt x="4511" y="382"/>
                    <a:pt x="4453" y="320"/>
                    <a:pt x="4369" y="311"/>
                  </a:cubicBezTo>
                  <a:cubicBezTo>
                    <a:pt x="4361" y="310"/>
                    <a:pt x="4352" y="310"/>
                    <a:pt x="4343" y="310"/>
                  </a:cubicBezTo>
                  <a:cubicBezTo>
                    <a:pt x="4176" y="310"/>
                    <a:pt x="4092" y="522"/>
                    <a:pt x="4061" y="628"/>
                  </a:cubicBezTo>
                  <a:cubicBezTo>
                    <a:pt x="4053" y="631"/>
                    <a:pt x="4044" y="632"/>
                    <a:pt x="4035" y="632"/>
                  </a:cubicBezTo>
                  <a:cubicBezTo>
                    <a:pt x="3973" y="632"/>
                    <a:pt x="3903" y="566"/>
                    <a:pt x="3832" y="438"/>
                  </a:cubicBezTo>
                  <a:cubicBezTo>
                    <a:pt x="3785" y="354"/>
                    <a:pt x="3686" y="264"/>
                    <a:pt x="3594" y="264"/>
                  </a:cubicBezTo>
                  <a:cubicBezTo>
                    <a:pt x="3557" y="264"/>
                    <a:pt x="3525" y="279"/>
                    <a:pt x="3500" y="309"/>
                  </a:cubicBezTo>
                  <a:cubicBezTo>
                    <a:pt x="3433" y="346"/>
                    <a:pt x="3416" y="423"/>
                    <a:pt x="3399" y="491"/>
                  </a:cubicBezTo>
                  <a:cubicBezTo>
                    <a:pt x="3395" y="504"/>
                    <a:pt x="3393" y="515"/>
                    <a:pt x="3390" y="526"/>
                  </a:cubicBezTo>
                  <a:cubicBezTo>
                    <a:pt x="3375" y="583"/>
                    <a:pt x="3330" y="641"/>
                    <a:pt x="3286" y="641"/>
                  </a:cubicBezTo>
                  <a:cubicBezTo>
                    <a:pt x="3279" y="641"/>
                    <a:pt x="3273" y="640"/>
                    <a:pt x="3266" y="637"/>
                  </a:cubicBezTo>
                  <a:cubicBezTo>
                    <a:pt x="3245" y="628"/>
                    <a:pt x="3230" y="605"/>
                    <a:pt x="3213" y="581"/>
                  </a:cubicBezTo>
                  <a:cubicBezTo>
                    <a:pt x="3208" y="573"/>
                    <a:pt x="3202" y="566"/>
                    <a:pt x="3198" y="558"/>
                  </a:cubicBezTo>
                  <a:cubicBezTo>
                    <a:pt x="3144" y="485"/>
                    <a:pt x="3054" y="442"/>
                    <a:pt x="2953" y="442"/>
                  </a:cubicBezTo>
                  <a:cubicBezTo>
                    <a:pt x="2855" y="442"/>
                    <a:pt x="2763" y="485"/>
                    <a:pt x="2715" y="551"/>
                  </a:cubicBezTo>
                  <a:cubicBezTo>
                    <a:pt x="2636" y="618"/>
                    <a:pt x="2698" y="706"/>
                    <a:pt x="2752" y="785"/>
                  </a:cubicBezTo>
                  <a:cubicBezTo>
                    <a:pt x="2808" y="866"/>
                    <a:pt x="2842" y="922"/>
                    <a:pt x="2810" y="965"/>
                  </a:cubicBezTo>
                  <a:cubicBezTo>
                    <a:pt x="2788" y="993"/>
                    <a:pt x="2745" y="995"/>
                    <a:pt x="2700" y="999"/>
                  </a:cubicBezTo>
                  <a:cubicBezTo>
                    <a:pt x="2649" y="1001"/>
                    <a:pt x="2591" y="1006"/>
                    <a:pt x="2553" y="1050"/>
                  </a:cubicBezTo>
                  <a:cubicBezTo>
                    <a:pt x="2533" y="1074"/>
                    <a:pt x="2525" y="1102"/>
                    <a:pt x="2518" y="1128"/>
                  </a:cubicBezTo>
                  <a:cubicBezTo>
                    <a:pt x="2516" y="1140"/>
                    <a:pt x="2512" y="1153"/>
                    <a:pt x="2506" y="1166"/>
                  </a:cubicBezTo>
                  <a:cubicBezTo>
                    <a:pt x="2471" y="1248"/>
                    <a:pt x="2364" y="1256"/>
                    <a:pt x="2319" y="1256"/>
                  </a:cubicBezTo>
                  <a:cubicBezTo>
                    <a:pt x="2304" y="1256"/>
                    <a:pt x="2291" y="1254"/>
                    <a:pt x="2278" y="1254"/>
                  </a:cubicBezTo>
                  <a:cubicBezTo>
                    <a:pt x="2255" y="1252"/>
                    <a:pt x="2233" y="1248"/>
                    <a:pt x="2210" y="1243"/>
                  </a:cubicBezTo>
                  <a:cubicBezTo>
                    <a:pt x="2166" y="1238"/>
                    <a:pt x="2118" y="1232"/>
                    <a:pt x="2075" y="1232"/>
                  </a:cubicBezTo>
                  <a:cubicBezTo>
                    <a:pt x="2053" y="1232"/>
                    <a:pt x="2032" y="1233"/>
                    <a:pt x="2013" y="1237"/>
                  </a:cubicBezTo>
                  <a:cubicBezTo>
                    <a:pt x="2013" y="1175"/>
                    <a:pt x="1978" y="1117"/>
                    <a:pt x="1946" y="1061"/>
                  </a:cubicBezTo>
                  <a:cubicBezTo>
                    <a:pt x="1929" y="1031"/>
                    <a:pt x="1912" y="1001"/>
                    <a:pt x="1901" y="971"/>
                  </a:cubicBezTo>
                  <a:cubicBezTo>
                    <a:pt x="1886" y="933"/>
                    <a:pt x="1895" y="877"/>
                    <a:pt x="1923" y="836"/>
                  </a:cubicBezTo>
                  <a:cubicBezTo>
                    <a:pt x="1939" y="814"/>
                    <a:pt x="1956" y="801"/>
                    <a:pt x="1973" y="801"/>
                  </a:cubicBezTo>
                  <a:cubicBezTo>
                    <a:pt x="1981" y="801"/>
                    <a:pt x="1990" y="804"/>
                    <a:pt x="1998" y="811"/>
                  </a:cubicBezTo>
                  <a:lnTo>
                    <a:pt x="2038" y="843"/>
                  </a:lnTo>
                  <a:lnTo>
                    <a:pt x="2047" y="558"/>
                  </a:lnTo>
                  <a:lnTo>
                    <a:pt x="2015" y="566"/>
                  </a:lnTo>
                  <a:cubicBezTo>
                    <a:pt x="2004" y="569"/>
                    <a:pt x="1993" y="570"/>
                    <a:pt x="1981" y="570"/>
                  </a:cubicBezTo>
                  <a:cubicBezTo>
                    <a:pt x="1906" y="570"/>
                    <a:pt x="1823" y="521"/>
                    <a:pt x="1756" y="438"/>
                  </a:cubicBezTo>
                  <a:cubicBezTo>
                    <a:pt x="1730" y="406"/>
                    <a:pt x="1706" y="371"/>
                    <a:pt x="1683" y="335"/>
                  </a:cubicBezTo>
                  <a:cubicBezTo>
                    <a:pt x="1644" y="277"/>
                    <a:pt x="1604" y="219"/>
                    <a:pt x="1550" y="170"/>
                  </a:cubicBezTo>
                  <a:cubicBezTo>
                    <a:pt x="1468" y="94"/>
                    <a:pt x="1355" y="50"/>
                    <a:pt x="1241" y="50"/>
                  </a:cubicBezTo>
                  <a:cubicBezTo>
                    <a:pt x="1220" y="50"/>
                    <a:pt x="1200" y="51"/>
                    <a:pt x="1179" y="54"/>
                  </a:cubicBezTo>
                  <a:cubicBezTo>
                    <a:pt x="1151" y="56"/>
                    <a:pt x="1117" y="65"/>
                    <a:pt x="1089" y="89"/>
                  </a:cubicBezTo>
                  <a:cubicBezTo>
                    <a:pt x="1010" y="155"/>
                    <a:pt x="1061" y="260"/>
                    <a:pt x="1104" y="352"/>
                  </a:cubicBezTo>
                  <a:cubicBezTo>
                    <a:pt x="1151" y="448"/>
                    <a:pt x="1175" y="511"/>
                    <a:pt x="1126" y="543"/>
                  </a:cubicBezTo>
                  <a:cubicBezTo>
                    <a:pt x="1112" y="554"/>
                    <a:pt x="1096" y="559"/>
                    <a:pt x="1079" y="559"/>
                  </a:cubicBezTo>
                  <a:cubicBezTo>
                    <a:pt x="1017" y="559"/>
                    <a:pt x="940" y="493"/>
                    <a:pt x="897" y="429"/>
                  </a:cubicBezTo>
                  <a:cubicBezTo>
                    <a:pt x="843" y="348"/>
                    <a:pt x="759" y="253"/>
                    <a:pt x="665" y="253"/>
                  </a:cubicBezTo>
                  <a:cubicBezTo>
                    <a:pt x="644" y="253"/>
                    <a:pt x="622" y="258"/>
                    <a:pt x="603" y="268"/>
                  </a:cubicBezTo>
                  <a:lnTo>
                    <a:pt x="590" y="275"/>
                  </a:lnTo>
                  <a:lnTo>
                    <a:pt x="588" y="286"/>
                  </a:lnTo>
                  <a:cubicBezTo>
                    <a:pt x="571" y="363"/>
                    <a:pt x="496" y="423"/>
                    <a:pt x="419" y="423"/>
                  </a:cubicBezTo>
                  <a:lnTo>
                    <a:pt x="369" y="421"/>
                  </a:lnTo>
                  <a:lnTo>
                    <a:pt x="384" y="459"/>
                  </a:lnTo>
                  <a:cubicBezTo>
                    <a:pt x="408" y="515"/>
                    <a:pt x="406" y="581"/>
                    <a:pt x="376" y="643"/>
                  </a:cubicBezTo>
                  <a:cubicBezTo>
                    <a:pt x="348" y="706"/>
                    <a:pt x="299" y="751"/>
                    <a:pt x="241" y="768"/>
                  </a:cubicBezTo>
                  <a:cubicBezTo>
                    <a:pt x="224" y="774"/>
                    <a:pt x="204" y="776"/>
                    <a:pt x="187" y="781"/>
                  </a:cubicBezTo>
                  <a:cubicBezTo>
                    <a:pt x="147" y="787"/>
                    <a:pt x="108" y="796"/>
                    <a:pt x="72" y="819"/>
                  </a:cubicBezTo>
                  <a:cubicBezTo>
                    <a:pt x="31" y="847"/>
                    <a:pt x="7" y="894"/>
                    <a:pt x="3" y="950"/>
                  </a:cubicBezTo>
                  <a:cubicBezTo>
                    <a:pt x="1" y="1018"/>
                    <a:pt x="31" y="1091"/>
                    <a:pt x="82" y="1136"/>
                  </a:cubicBezTo>
                  <a:cubicBezTo>
                    <a:pt x="168" y="1211"/>
                    <a:pt x="290" y="1224"/>
                    <a:pt x="397" y="1226"/>
                  </a:cubicBezTo>
                  <a:cubicBezTo>
                    <a:pt x="418" y="1227"/>
                    <a:pt x="440" y="1227"/>
                    <a:pt x="461" y="1227"/>
                  </a:cubicBezTo>
                  <a:cubicBezTo>
                    <a:pt x="677" y="1227"/>
                    <a:pt x="893" y="1197"/>
                    <a:pt x="1102" y="1143"/>
                  </a:cubicBezTo>
                  <a:cubicBezTo>
                    <a:pt x="1196" y="1117"/>
                    <a:pt x="1297" y="1093"/>
                    <a:pt x="1389" y="1093"/>
                  </a:cubicBezTo>
                  <a:cubicBezTo>
                    <a:pt x="1484" y="1093"/>
                    <a:pt x="1554" y="1121"/>
                    <a:pt x="1599" y="1177"/>
                  </a:cubicBezTo>
                  <a:cubicBezTo>
                    <a:pt x="1728" y="1342"/>
                    <a:pt x="1537" y="1588"/>
                    <a:pt x="1449" y="1687"/>
                  </a:cubicBezTo>
                  <a:cubicBezTo>
                    <a:pt x="1421" y="1717"/>
                    <a:pt x="1391" y="1751"/>
                    <a:pt x="1355" y="1768"/>
                  </a:cubicBezTo>
                  <a:cubicBezTo>
                    <a:pt x="1325" y="1781"/>
                    <a:pt x="1289" y="1785"/>
                    <a:pt x="1244" y="1785"/>
                  </a:cubicBezTo>
                  <a:lnTo>
                    <a:pt x="157" y="1777"/>
                  </a:lnTo>
                  <a:lnTo>
                    <a:pt x="192" y="1820"/>
                  </a:lnTo>
                  <a:cubicBezTo>
                    <a:pt x="388" y="2069"/>
                    <a:pt x="707" y="2224"/>
                    <a:pt x="1027" y="2224"/>
                  </a:cubicBezTo>
                  <a:cubicBezTo>
                    <a:pt x="1046" y="2224"/>
                    <a:pt x="1064" y="2223"/>
                    <a:pt x="1083" y="2222"/>
                  </a:cubicBezTo>
                  <a:cubicBezTo>
                    <a:pt x="1098" y="2222"/>
                    <a:pt x="1113" y="2220"/>
                    <a:pt x="1128" y="2220"/>
                  </a:cubicBezTo>
                  <a:cubicBezTo>
                    <a:pt x="1155" y="2218"/>
                    <a:pt x="1183" y="2217"/>
                    <a:pt x="1209" y="2217"/>
                  </a:cubicBezTo>
                  <a:cubicBezTo>
                    <a:pt x="1236" y="2217"/>
                    <a:pt x="1261" y="2218"/>
                    <a:pt x="1282" y="2222"/>
                  </a:cubicBezTo>
                  <a:cubicBezTo>
                    <a:pt x="1327" y="2233"/>
                    <a:pt x="1372" y="2257"/>
                    <a:pt x="1415" y="2280"/>
                  </a:cubicBezTo>
                  <a:lnTo>
                    <a:pt x="1878" y="2533"/>
                  </a:lnTo>
                  <a:cubicBezTo>
                    <a:pt x="1897" y="2570"/>
                    <a:pt x="1891" y="2606"/>
                    <a:pt x="1880" y="2632"/>
                  </a:cubicBezTo>
                  <a:cubicBezTo>
                    <a:pt x="1856" y="2687"/>
                    <a:pt x="1796" y="2739"/>
                    <a:pt x="1734" y="2756"/>
                  </a:cubicBezTo>
                  <a:cubicBezTo>
                    <a:pt x="1706" y="2764"/>
                    <a:pt x="1672" y="2766"/>
                    <a:pt x="1637" y="2766"/>
                  </a:cubicBezTo>
                  <a:cubicBezTo>
                    <a:pt x="1593" y="2766"/>
                    <a:pt x="1546" y="2762"/>
                    <a:pt x="1501" y="2756"/>
                  </a:cubicBezTo>
                  <a:cubicBezTo>
                    <a:pt x="1462" y="2752"/>
                    <a:pt x="1421" y="2747"/>
                    <a:pt x="1383" y="2747"/>
                  </a:cubicBezTo>
                  <a:lnTo>
                    <a:pt x="1366" y="2745"/>
                  </a:lnTo>
                  <a:cubicBezTo>
                    <a:pt x="1250" y="2745"/>
                    <a:pt x="1098" y="2792"/>
                    <a:pt x="1057" y="2921"/>
                  </a:cubicBezTo>
                  <a:cubicBezTo>
                    <a:pt x="1040" y="2977"/>
                    <a:pt x="1049" y="3037"/>
                    <a:pt x="1081" y="3092"/>
                  </a:cubicBezTo>
                  <a:cubicBezTo>
                    <a:pt x="1124" y="3163"/>
                    <a:pt x="1199" y="3217"/>
                    <a:pt x="1280" y="3232"/>
                  </a:cubicBezTo>
                  <a:cubicBezTo>
                    <a:pt x="1304" y="3236"/>
                    <a:pt x="1329" y="3238"/>
                    <a:pt x="1355" y="3238"/>
                  </a:cubicBezTo>
                  <a:cubicBezTo>
                    <a:pt x="1464" y="3238"/>
                    <a:pt x="1569" y="3197"/>
                    <a:pt x="1668" y="3157"/>
                  </a:cubicBezTo>
                  <a:lnTo>
                    <a:pt x="1674" y="3154"/>
                  </a:lnTo>
                  <a:cubicBezTo>
                    <a:pt x="1777" y="3112"/>
                    <a:pt x="1885" y="3067"/>
                    <a:pt x="1992" y="3067"/>
                  </a:cubicBezTo>
                  <a:cubicBezTo>
                    <a:pt x="2003" y="3067"/>
                    <a:pt x="2015" y="3068"/>
                    <a:pt x="2026" y="3069"/>
                  </a:cubicBezTo>
                  <a:cubicBezTo>
                    <a:pt x="2126" y="3079"/>
                    <a:pt x="2212" y="3131"/>
                    <a:pt x="2304" y="3187"/>
                  </a:cubicBezTo>
                  <a:cubicBezTo>
                    <a:pt x="2375" y="3229"/>
                    <a:pt x="2448" y="3272"/>
                    <a:pt x="2529" y="3296"/>
                  </a:cubicBezTo>
                  <a:cubicBezTo>
                    <a:pt x="2587" y="3315"/>
                    <a:pt x="2653" y="3322"/>
                    <a:pt x="2733" y="3322"/>
                  </a:cubicBezTo>
                  <a:cubicBezTo>
                    <a:pt x="2784" y="3322"/>
                    <a:pt x="2838" y="3319"/>
                    <a:pt x="2883" y="3315"/>
                  </a:cubicBezTo>
                  <a:lnTo>
                    <a:pt x="3875" y="3253"/>
                  </a:lnTo>
                  <a:cubicBezTo>
                    <a:pt x="4014" y="3244"/>
                    <a:pt x="4170" y="3234"/>
                    <a:pt x="4301" y="3154"/>
                  </a:cubicBezTo>
                  <a:cubicBezTo>
                    <a:pt x="4453" y="3062"/>
                    <a:pt x="4534" y="2902"/>
                    <a:pt x="4612" y="2745"/>
                  </a:cubicBezTo>
                  <a:cubicBezTo>
                    <a:pt x="4680" y="2608"/>
                    <a:pt x="4751" y="2469"/>
                    <a:pt x="4867" y="2379"/>
                  </a:cubicBezTo>
                  <a:cubicBezTo>
                    <a:pt x="5002" y="2276"/>
                    <a:pt x="5179" y="2252"/>
                    <a:pt x="5336" y="2231"/>
                  </a:cubicBezTo>
                  <a:lnTo>
                    <a:pt x="6696" y="2042"/>
                  </a:lnTo>
                  <a:cubicBezTo>
                    <a:pt x="6842" y="2023"/>
                    <a:pt x="6983" y="1987"/>
                    <a:pt x="7048" y="1869"/>
                  </a:cubicBezTo>
                  <a:cubicBezTo>
                    <a:pt x="7058" y="1850"/>
                    <a:pt x="7067" y="1828"/>
                    <a:pt x="7075" y="1807"/>
                  </a:cubicBezTo>
                  <a:cubicBezTo>
                    <a:pt x="7086" y="1773"/>
                    <a:pt x="7099" y="1740"/>
                    <a:pt x="7123" y="1719"/>
                  </a:cubicBezTo>
                  <a:cubicBezTo>
                    <a:pt x="7153" y="1695"/>
                    <a:pt x="7195" y="1693"/>
                    <a:pt x="7240" y="1691"/>
                  </a:cubicBezTo>
                  <a:cubicBezTo>
                    <a:pt x="7275" y="1689"/>
                    <a:pt x="7309" y="1687"/>
                    <a:pt x="7341" y="1676"/>
                  </a:cubicBezTo>
                  <a:cubicBezTo>
                    <a:pt x="7405" y="1657"/>
                    <a:pt x="7455" y="1603"/>
                    <a:pt x="7474" y="1528"/>
                  </a:cubicBezTo>
                  <a:cubicBezTo>
                    <a:pt x="7502" y="1432"/>
                    <a:pt x="7474" y="1316"/>
                    <a:pt x="7410" y="1245"/>
                  </a:cubicBezTo>
                  <a:cubicBezTo>
                    <a:pt x="7294" y="1117"/>
                    <a:pt x="7108" y="1085"/>
                    <a:pt x="6970" y="1061"/>
                  </a:cubicBezTo>
                  <a:lnTo>
                    <a:pt x="6300" y="948"/>
                  </a:lnTo>
                  <a:cubicBezTo>
                    <a:pt x="6180" y="766"/>
                    <a:pt x="6021" y="609"/>
                    <a:pt x="5839" y="491"/>
                  </a:cubicBezTo>
                  <a:lnTo>
                    <a:pt x="5816" y="476"/>
                  </a:lnTo>
                  <a:cubicBezTo>
                    <a:pt x="5766" y="446"/>
                    <a:pt x="5719" y="416"/>
                    <a:pt x="5685" y="373"/>
                  </a:cubicBezTo>
                  <a:cubicBezTo>
                    <a:pt x="5655" y="333"/>
                    <a:pt x="5636" y="281"/>
                    <a:pt x="5616" y="232"/>
                  </a:cubicBezTo>
                  <a:cubicBezTo>
                    <a:pt x="5584" y="151"/>
                    <a:pt x="5552" y="65"/>
                    <a:pt x="5471" y="24"/>
                  </a:cubicBezTo>
                  <a:cubicBezTo>
                    <a:pt x="5443" y="9"/>
                    <a:pt x="5413" y="1"/>
                    <a:pt x="5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151"/>
            <p:cNvSpPr/>
            <p:nvPr/>
          </p:nvSpPr>
          <p:spPr>
            <a:xfrm>
              <a:off x="4575772" y="1312972"/>
              <a:ext cx="259315" cy="159806"/>
            </a:xfrm>
            <a:custGeom>
              <a:rect b="b" l="l" r="r" t="t"/>
              <a:pathLst>
                <a:path extrusionOk="0" h="5624" w="9126">
                  <a:moveTo>
                    <a:pt x="3582" y="0"/>
                  </a:moveTo>
                  <a:cubicBezTo>
                    <a:pt x="3468" y="0"/>
                    <a:pt x="3357" y="60"/>
                    <a:pt x="3255" y="117"/>
                  </a:cubicBezTo>
                  <a:cubicBezTo>
                    <a:pt x="3216" y="141"/>
                    <a:pt x="3178" y="162"/>
                    <a:pt x="3152" y="196"/>
                  </a:cubicBezTo>
                  <a:cubicBezTo>
                    <a:pt x="3071" y="301"/>
                    <a:pt x="3141" y="456"/>
                    <a:pt x="3231" y="552"/>
                  </a:cubicBezTo>
                  <a:cubicBezTo>
                    <a:pt x="3321" y="646"/>
                    <a:pt x="3439" y="734"/>
                    <a:pt x="3465" y="863"/>
                  </a:cubicBezTo>
                  <a:cubicBezTo>
                    <a:pt x="3488" y="987"/>
                    <a:pt x="3422" y="1116"/>
                    <a:pt x="3458" y="1236"/>
                  </a:cubicBezTo>
                  <a:cubicBezTo>
                    <a:pt x="3512" y="1409"/>
                    <a:pt x="3767" y="1525"/>
                    <a:pt x="3705" y="1694"/>
                  </a:cubicBezTo>
                  <a:lnTo>
                    <a:pt x="3390" y="1694"/>
                  </a:lnTo>
                  <a:lnTo>
                    <a:pt x="3390" y="1531"/>
                  </a:lnTo>
                  <a:cubicBezTo>
                    <a:pt x="3272" y="1482"/>
                    <a:pt x="3161" y="1415"/>
                    <a:pt x="3060" y="1336"/>
                  </a:cubicBezTo>
                  <a:cubicBezTo>
                    <a:pt x="3133" y="1229"/>
                    <a:pt x="3035" y="1058"/>
                    <a:pt x="2908" y="1058"/>
                  </a:cubicBezTo>
                  <a:cubicBezTo>
                    <a:pt x="2901" y="1058"/>
                    <a:pt x="2894" y="1059"/>
                    <a:pt x="2886" y="1060"/>
                  </a:cubicBezTo>
                  <a:cubicBezTo>
                    <a:pt x="2882" y="948"/>
                    <a:pt x="2878" y="837"/>
                    <a:pt x="2874" y="726"/>
                  </a:cubicBezTo>
                  <a:cubicBezTo>
                    <a:pt x="2822" y="721"/>
                    <a:pt x="2771" y="717"/>
                    <a:pt x="2719" y="713"/>
                  </a:cubicBezTo>
                  <a:cubicBezTo>
                    <a:pt x="2664" y="618"/>
                    <a:pt x="2653" y="505"/>
                    <a:pt x="2601" y="409"/>
                  </a:cubicBezTo>
                  <a:cubicBezTo>
                    <a:pt x="2564" y="339"/>
                    <a:pt x="2484" y="280"/>
                    <a:pt x="2411" y="280"/>
                  </a:cubicBezTo>
                  <a:cubicBezTo>
                    <a:pt x="2384" y="280"/>
                    <a:pt x="2359" y="288"/>
                    <a:pt x="2336" y="306"/>
                  </a:cubicBezTo>
                  <a:cubicBezTo>
                    <a:pt x="2306" y="329"/>
                    <a:pt x="2287" y="364"/>
                    <a:pt x="2272" y="398"/>
                  </a:cubicBezTo>
                  <a:cubicBezTo>
                    <a:pt x="2156" y="653"/>
                    <a:pt x="2111" y="940"/>
                    <a:pt x="2143" y="1218"/>
                  </a:cubicBezTo>
                  <a:cubicBezTo>
                    <a:pt x="2127" y="1223"/>
                    <a:pt x="2111" y="1226"/>
                    <a:pt x="2096" y="1226"/>
                  </a:cubicBezTo>
                  <a:cubicBezTo>
                    <a:pt x="2013" y="1226"/>
                    <a:pt x="1932" y="1165"/>
                    <a:pt x="1894" y="1088"/>
                  </a:cubicBezTo>
                  <a:cubicBezTo>
                    <a:pt x="1849" y="996"/>
                    <a:pt x="1849" y="891"/>
                    <a:pt x="1852" y="788"/>
                  </a:cubicBezTo>
                  <a:lnTo>
                    <a:pt x="1852" y="788"/>
                  </a:lnTo>
                  <a:cubicBezTo>
                    <a:pt x="1702" y="798"/>
                    <a:pt x="1552" y="807"/>
                    <a:pt x="1400" y="818"/>
                  </a:cubicBezTo>
                  <a:cubicBezTo>
                    <a:pt x="1359" y="723"/>
                    <a:pt x="1438" y="616"/>
                    <a:pt x="1528" y="569"/>
                  </a:cubicBezTo>
                  <a:cubicBezTo>
                    <a:pt x="1618" y="520"/>
                    <a:pt x="1725" y="505"/>
                    <a:pt x="1809" y="443"/>
                  </a:cubicBezTo>
                  <a:cubicBezTo>
                    <a:pt x="1892" y="383"/>
                    <a:pt x="1937" y="248"/>
                    <a:pt x="1860" y="179"/>
                  </a:cubicBezTo>
                  <a:lnTo>
                    <a:pt x="1860" y="179"/>
                  </a:lnTo>
                  <a:cubicBezTo>
                    <a:pt x="1691" y="282"/>
                    <a:pt x="1496" y="340"/>
                    <a:pt x="1299" y="344"/>
                  </a:cubicBezTo>
                  <a:cubicBezTo>
                    <a:pt x="1239" y="346"/>
                    <a:pt x="1175" y="344"/>
                    <a:pt x="1119" y="370"/>
                  </a:cubicBezTo>
                  <a:cubicBezTo>
                    <a:pt x="1050" y="406"/>
                    <a:pt x="1012" y="481"/>
                    <a:pt x="962" y="544"/>
                  </a:cubicBezTo>
                  <a:cubicBezTo>
                    <a:pt x="924" y="588"/>
                    <a:pt x="867" y="627"/>
                    <a:pt x="812" y="627"/>
                  </a:cubicBezTo>
                  <a:cubicBezTo>
                    <a:pt x="793" y="627"/>
                    <a:pt x="774" y="622"/>
                    <a:pt x="757" y="612"/>
                  </a:cubicBezTo>
                  <a:cubicBezTo>
                    <a:pt x="697" y="576"/>
                    <a:pt x="693" y="492"/>
                    <a:pt x="663" y="428"/>
                  </a:cubicBezTo>
                  <a:cubicBezTo>
                    <a:pt x="626" y="342"/>
                    <a:pt x="530" y="289"/>
                    <a:pt x="436" y="289"/>
                  </a:cubicBezTo>
                  <a:cubicBezTo>
                    <a:pt x="400" y="289"/>
                    <a:pt x="363" y="297"/>
                    <a:pt x="330" y="314"/>
                  </a:cubicBezTo>
                  <a:cubicBezTo>
                    <a:pt x="292" y="477"/>
                    <a:pt x="161" y="614"/>
                    <a:pt x="0" y="659"/>
                  </a:cubicBezTo>
                  <a:cubicBezTo>
                    <a:pt x="20" y="824"/>
                    <a:pt x="39" y="989"/>
                    <a:pt x="56" y="1156"/>
                  </a:cubicBezTo>
                  <a:cubicBezTo>
                    <a:pt x="65" y="1223"/>
                    <a:pt x="80" y="1302"/>
                    <a:pt x="140" y="1334"/>
                  </a:cubicBezTo>
                  <a:cubicBezTo>
                    <a:pt x="157" y="1343"/>
                    <a:pt x="174" y="1347"/>
                    <a:pt x="191" y="1347"/>
                  </a:cubicBezTo>
                  <a:cubicBezTo>
                    <a:pt x="266" y="1347"/>
                    <a:pt x="342" y="1276"/>
                    <a:pt x="410" y="1229"/>
                  </a:cubicBezTo>
                  <a:cubicBezTo>
                    <a:pt x="477" y="1183"/>
                    <a:pt x="559" y="1160"/>
                    <a:pt x="641" y="1160"/>
                  </a:cubicBezTo>
                  <a:cubicBezTo>
                    <a:pt x="741" y="1160"/>
                    <a:pt x="841" y="1194"/>
                    <a:pt x="915" y="1261"/>
                  </a:cubicBezTo>
                  <a:cubicBezTo>
                    <a:pt x="853" y="1433"/>
                    <a:pt x="712" y="1576"/>
                    <a:pt x="540" y="1640"/>
                  </a:cubicBezTo>
                  <a:cubicBezTo>
                    <a:pt x="493" y="1658"/>
                    <a:pt x="442" y="1670"/>
                    <a:pt x="399" y="1700"/>
                  </a:cubicBezTo>
                  <a:cubicBezTo>
                    <a:pt x="343" y="1739"/>
                    <a:pt x="309" y="1803"/>
                    <a:pt x="298" y="1870"/>
                  </a:cubicBezTo>
                  <a:cubicBezTo>
                    <a:pt x="270" y="2018"/>
                    <a:pt x="354" y="2180"/>
                    <a:pt x="489" y="2242"/>
                  </a:cubicBezTo>
                  <a:lnTo>
                    <a:pt x="476" y="2416"/>
                  </a:lnTo>
                  <a:cubicBezTo>
                    <a:pt x="486" y="2415"/>
                    <a:pt x="496" y="2414"/>
                    <a:pt x="505" y="2414"/>
                  </a:cubicBezTo>
                  <a:cubicBezTo>
                    <a:pt x="690" y="2414"/>
                    <a:pt x="825" y="2602"/>
                    <a:pt x="984" y="2707"/>
                  </a:cubicBezTo>
                  <a:cubicBezTo>
                    <a:pt x="1187" y="2842"/>
                    <a:pt x="1447" y="2847"/>
                    <a:pt x="1689" y="2847"/>
                  </a:cubicBezTo>
                  <a:cubicBezTo>
                    <a:pt x="1759" y="2847"/>
                    <a:pt x="1830" y="2845"/>
                    <a:pt x="1892" y="2815"/>
                  </a:cubicBezTo>
                  <a:cubicBezTo>
                    <a:pt x="2070" y="2725"/>
                    <a:pt x="2055" y="2472"/>
                    <a:pt x="2014" y="2279"/>
                  </a:cubicBezTo>
                  <a:lnTo>
                    <a:pt x="2014" y="2279"/>
                  </a:lnTo>
                  <a:cubicBezTo>
                    <a:pt x="2057" y="2296"/>
                    <a:pt x="2102" y="2304"/>
                    <a:pt x="2148" y="2304"/>
                  </a:cubicBezTo>
                  <a:cubicBezTo>
                    <a:pt x="2251" y="2304"/>
                    <a:pt x="2356" y="2263"/>
                    <a:pt x="2434" y="2193"/>
                  </a:cubicBezTo>
                  <a:cubicBezTo>
                    <a:pt x="2546" y="2095"/>
                    <a:pt x="2604" y="1943"/>
                    <a:pt x="2608" y="1793"/>
                  </a:cubicBezTo>
                  <a:cubicBezTo>
                    <a:pt x="2865" y="1831"/>
                    <a:pt x="3045" y="2133"/>
                    <a:pt x="2957" y="2377"/>
                  </a:cubicBezTo>
                  <a:cubicBezTo>
                    <a:pt x="3026" y="2343"/>
                    <a:pt x="3094" y="2309"/>
                    <a:pt x="3165" y="2275"/>
                  </a:cubicBezTo>
                  <a:cubicBezTo>
                    <a:pt x="3264" y="2224"/>
                    <a:pt x="3379" y="2175"/>
                    <a:pt x="3485" y="2175"/>
                  </a:cubicBezTo>
                  <a:cubicBezTo>
                    <a:pt x="3542" y="2175"/>
                    <a:pt x="3597" y="2189"/>
                    <a:pt x="3645" y="2225"/>
                  </a:cubicBezTo>
                  <a:cubicBezTo>
                    <a:pt x="3619" y="2403"/>
                    <a:pt x="3561" y="2620"/>
                    <a:pt x="3386" y="2665"/>
                  </a:cubicBezTo>
                  <a:cubicBezTo>
                    <a:pt x="3360" y="2671"/>
                    <a:pt x="3334" y="2674"/>
                    <a:pt x="3308" y="2674"/>
                  </a:cubicBezTo>
                  <a:cubicBezTo>
                    <a:pt x="3251" y="2674"/>
                    <a:pt x="3192" y="2662"/>
                    <a:pt x="3133" y="2662"/>
                  </a:cubicBezTo>
                  <a:cubicBezTo>
                    <a:pt x="2829" y="2667"/>
                    <a:pt x="2636" y="2984"/>
                    <a:pt x="2370" y="3129"/>
                  </a:cubicBezTo>
                  <a:cubicBezTo>
                    <a:pt x="2096" y="3282"/>
                    <a:pt x="1736" y="3254"/>
                    <a:pt x="1502" y="3459"/>
                  </a:cubicBezTo>
                  <a:cubicBezTo>
                    <a:pt x="1654" y="3595"/>
                    <a:pt x="1857" y="3668"/>
                    <a:pt x="2059" y="3668"/>
                  </a:cubicBezTo>
                  <a:cubicBezTo>
                    <a:pt x="2155" y="3668"/>
                    <a:pt x="2250" y="3652"/>
                    <a:pt x="2340" y="3618"/>
                  </a:cubicBezTo>
                  <a:cubicBezTo>
                    <a:pt x="2509" y="3554"/>
                    <a:pt x="2653" y="3438"/>
                    <a:pt x="2816" y="3363"/>
                  </a:cubicBezTo>
                  <a:cubicBezTo>
                    <a:pt x="2951" y="3302"/>
                    <a:pt x="3098" y="3272"/>
                    <a:pt x="3246" y="3272"/>
                  </a:cubicBezTo>
                  <a:cubicBezTo>
                    <a:pt x="3473" y="3272"/>
                    <a:pt x="3701" y="3343"/>
                    <a:pt x="3883" y="3481"/>
                  </a:cubicBezTo>
                  <a:cubicBezTo>
                    <a:pt x="3904" y="3642"/>
                    <a:pt x="3743" y="3779"/>
                    <a:pt x="3581" y="3804"/>
                  </a:cubicBezTo>
                  <a:cubicBezTo>
                    <a:pt x="3547" y="3810"/>
                    <a:pt x="3512" y="3813"/>
                    <a:pt x="3478" y="3813"/>
                  </a:cubicBezTo>
                  <a:cubicBezTo>
                    <a:pt x="3351" y="3813"/>
                    <a:pt x="3223" y="3779"/>
                    <a:pt x="3094" y="3764"/>
                  </a:cubicBezTo>
                  <a:cubicBezTo>
                    <a:pt x="3033" y="3755"/>
                    <a:pt x="2970" y="3751"/>
                    <a:pt x="2908" y="3751"/>
                  </a:cubicBezTo>
                  <a:cubicBezTo>
                    <a:pt x="2614" y="3751"/>
                    <a:pt x="2321" y="3842"/>
                    <a:pt x="2079" y="4010"/>
                  </a:cubicBezTo>
                  <a:cubicBezTo>
                    <a:pt x="2044" y="4034"/>
                    <a:pt x="2012" y="4059"/>
                    <a:pt x="1991" y="4094"/>
                  </a:cubicBezTo>
                  <a:cubicBezTo>
                    <a:pt x="1931" y="4196"/>
                    <a:pt x="2006" y="4336"/>
                    <a:pt x="2115" y="4385"/>
                  </a:cubicBezTo>
                  <a:cubicBezTo>
                    <a:pt x="2170" y="4411"/>
                    <a:pt x="2231" y="4420"/>
                    <a:pt x="2292" y="4420"/>
                  </a:cubicBezTo>
                  <a:cubicBezTo>
                    <a:pt x="2350" y="4420"/>
                    <a:pt x="2409" y="4413"/>
                    <a:pt x="2467" y="4404"/>
                  </a:cubicBezTo>
                  <a:lnTo>
                    <a:pt x="2467" y="4404"/>
                  </a:lnTo>
                  <a:cubicBezTo>
                    <a:pt x="2394" y="4462"/>
                    <a:pt x="2432" y="4586"/>
                    <a:pt x="2509" y="4638"/>
                  </a:cubicBezTo>
                  <a:cubicBezTo>
                    <a:pt x="2586" y="4689"/>
                    <a:pt x="2683" y="4693"/>
                    <a:pt x="2773" y="4715"/>
                  </a:cubicBezTo>
                  <a:cubicBezTo>
                    <a:pt x="2863" y="4738"/>
                    <a:pt x="2957" y="4796"/>
                    <a:pt x="2968" y="4888"/>
                  </a:cubicBezTo>
                  <a:cubicBezTo>
                    <a:pt x="2976" y="4974"/>
                    <a:pt x="2906" y="5049"/>
                    <a:pt x="2899" y="5135"/>
                  </a:cubicBezTo>
                  <a:cubicBezTo>
                    <a:pt x="2893" y="5233"/>
                    <a:pt x="2976" y="5321"/>
                    <a:pt x="3071" y="5351"/>
                  </a:cubicBezTo>
                  <a:cubicBezTo>
                    <a:pt x="3116" y="5367"/>
                    <a:pt x="3163" y="5372"/>
                    <a:pt x="3212" y="5372"/>
                  </a:cubicBezTo>
                  <a:cubicBezTo>
                    <a:pt x="3262" y="5372"/>
                    <a:pt x="3314" y="5366"/>
                    <a:pt x="3364" y="5360"/>
                  </a:cubicBezTo>
                  <a:lnTo>
                    <a:pt x="3364" y="5360"/>
                  </a:lnTo>
                  <a:cubicBezTo>
                    <a:pt x="3358" y="5448"/>
                    <a:pt x="3377" y="5535"/>
                    <a:pt x="3416" y="5613"/>
                  </a:cubicBezTo>
                  <a:cubicBezTo>
                    <a:pt x="3441" y="5620"/>
                    <a:pt x="3466" y="5623"/>
                    <a:pt x="3492" y="5623"/>
                  </a:cubicBezTo>
                  <a:cubicBezTo>
                    <a:pt x="3648" y="5623"/>
                    <a:pt x="3799" y="5494"/>
                    <a:pt x="3863" y="5345"/>
                  </a:cubicBezTo>
                  <a:cubicBezTo>
                    <a:pt x="3938" y="5171"/>
                    <a:pt x="3932" y="4974"/>
                    <a:pt x="3949" y="4786"/>
                  </a:cubicBezTo>
                  <a:cubicBezTo>
                    <a:pt x="3977" y="4466"/>
                    <a:pt x="4133" y="4094"/>
                    <a:pt x="4450" y="4059"/>
                  </a:cubicBezTo>
                  <a:cubicBezTo>
                    <a:pt x="4465" y="3993"/>
                    <a:pt x="4480" y="3924"/>
                    <a:pt x="4495" y="3858"/>
                  </a:cubicBezTo>
                  <a:cubicBezTo>
                    <a:pt x="4669" y="3839"/>
                    <a:pt x="4830" y="3725"/>
                    <a:pt x="4900" y="3567"/>
                  </a:cubicBezTo>
                  <a:cubicBezTo>
                    <a:pt x="4971" y="3406"/>
                    <a:pt x="4952" y="3211"/>
                    <a:pt x="4851" y="3069"/>
                  </a:cubicBezTo>
                  <a:lnTo>
                    <a:pt x="4851" y="3069"/>
                  </a:lnTo>
                  <a:cubicBezTo>
                    <a:pt x="4857" y="3070"/>
                    <a:pt x="4863" y="3070"/>
                    <a:pt x="4868" y="3070"/>
                  </a:cubicBezTo>
                  <a:cubicBezTo>
                    <a:pt x="5010" y="3070"/>
                    <a:pt x="5096" y="2894"/>
                    <a:pt x="5104" y="2746"/>
                  </a:cubicBezTo>
                  <a:cubicBezTo>
                    <a:pt x="5110" y="2594"/>
                    <a:pt x="5085" y="2422"/>
                    <a:pt x="5183" y="2305"/>
                  </a:cubicBezTo>
                  <a:cubicBezTo>
                    <a:pt x="5367" y="2082"/>
                    <a:pt x="5779" y="2272"/>
                    <a:pt x="5995" y="2082"/>
                  </a:cubicBezTo>
                  <a:cubicBezTo>
                    <a:pt x="6034" y="2050"/>
                    <a:pt x="6062" y="2007"/>
                    <a:pt x="6100" y="1977"/>
                  </a:cubicBezTo>
                  <a:cubicBezTo>
                    <a:pt x="6156" y="1930"/>
                    <a:pt x="6221" y="1911"/>
                    <a:pt x="6290" y="1911"/>
                  </a:cubicBezTo>
                  <a:cubicBezTo>
                    <a:pt x="6429" y="1911"/>
                    <a:pt x="6582" y="1987"/>
                    <a:pt x="6706" y="2065"/>
                  </a:cubicBezTo>
                  <a:cubicBezTo>
                    <a:pt x="6745" y="2088"/>
                    <a:pt x="6788" y="2114"/>
                    <a:pt x="6807" y="2157"/>
                  </a:cubicBezTo>
                  <a:cubicBezTo>
                    <a:pt x="6852" y="2255"/>
                    <a:pt x="6743" y="2362"/>
                    <a:pt x="6636" y="2377"/>
                  </a:cubicBezTo>
                  <a:cubicBezTo>
                    <a:pt x="6617" y="2380"/>
                    <a:pt x="6599" y="2381"/>
                    <a:pt x="6580" y="2381"/>
                  </a:cubicBezTo>
                  <a:cubicBezTo>
                    <a:pt x="6500" y="2381"/>
                    <a:pt x="6419" y="2362"/>
                    <a:pt x="6339" y="2362"/>
                  </a:cubicBezTo>
                  <a:cubicBezTo>
                    <a:pt x="6330" y="2362"/>
                    <a:pt x="6321" y="2362"/>
                    <a:pt x="6312" y="2362"/>
                  </a:cubicBezTo>
                  <a:cubicBezTo>
                    <a:pt x="6257" y="2365"/>
                    <a:pt x="6197" y="2384"/>
                    <a:pt x="6171" y="2433"/>
                  </a:cubicBezTo>
                  <a:cubicBezTo>
                    <a:pt x="6154" y="2461"/>
                    <a:pt x="6154" y="2493"/>
                    <a:pt x="6152" y="2525"/>
                  </a:cubicBezTo>
                  <a:cubicBezTo>
                    <a:pt x="6152" y="2641"/>
                    <a:pt x="6167" y="2759"/>
                    <a:pt x="6197" y="2870"/>
                  </a:cubicBezTo>
                  <a:lnTo>
                    <a:pt x="6503" y="2890"/>
                  </a:lnTo>
                  <a:cubicBezTo>
                    <a:pt x="6432" y="2952"/>
                    <a:pt x="6499" y="3076"/>
                    <a:pt x="6587" y="3110"/>
                  </a:cubicBezTo>
                  <a:cubicBezTo>
                    <a:pt x="6674" y="3144"/>
                    <a:pt x="6775" y="3132"/>
                    <a:pt x="6861" y="3172"/>
                  </a:cubicBezTo>
                  <a:cubicBezTo>
                    <a:pt x="7024" y="3249"/>
                    <a:pt x="7051" y="3489"/>
                    <a:pt x="6951" y="3637"/>
                  </a:cubicBezTo>
                  <a:cubicBezTo>
                    <a:pt x="6850" y="3785"/>
                    <a:pt x="6661" y="3854"/>
                    <a:pt x="6484" y="3871"/>
                  </a:cubicBezTo>
                  <a:cubicBezTo>
                    <a:pt x="6384" y="3973"/>
                    <a:pt x="6521" y="4154"/>
                    <a:pt x="6663" y="4154"/>
                  </a:cubicBezTo>
                  <a:cubicBezTo>
                    <a:pt x="6664" y="4154"/>
                    <a:pt x="6665" y="4154"/>
                    <a:pt x="6666" y="4154"/>
                  </a:cubicBezTo>
                  <a:cubicBezTo>
                    <a:pt x="6809" y="4154"/>
                    <a:pt x="6929" y="4053"/>
                    <a:pt x="7051" y="3978"/>
                  </a:cubicBezTo>
                  <a:cubicBezTo>
                    <a:pt x="7226" y="3874"/>
                    <a:pt x="7427" y="3821"/>
                    <a:pt x="7630" y="3821"/>
                  </a:cubicBezTo>
                  <a:cubicBezTo>
                    <a:pt x="7641" y="3821"/>
                    <a:pt x="7653" y="3821"/>
                    <a:pt x="7664" y="3821"/>
                  </a:cubicBezTo>
                  <a:cubicBezTo>
                    <a:pt x="7752" y="3824"/>
                    <a:pt x="7844" y="3839"/>
                    <a:pt x="7911" y="3894"/>
                  </a:cubicBezTo>
                  <a:cubicBezTo>
                    <a:pt x="7979" y="3948"/>
                    <a:pt x="8013" y="4055"/>
                    <a:pt x="7966" y="4128"/>
                  </a:cubicBezTo>
                  <a:cubicBezTo>
                    <a:pt x="8035" y="4143"/>
                    <a:pt x="8112" y="4155"/>
                    <a:pt x="8186" y="4155"/>
                  </a:cubicBezTo>
                  <a:cubicBezTo>
                    <a:pt x="8302" y="4155"/>
                    <a:pt x="8410" y="4125"/>
                    <a:pt x="8468" y="4029"/>
                  </a:cubicBezTo>
                  <a:cubicBezTo>
                    <a:pt x="8495" y="3984"/>
                    <a:pt x="8506" y="3929"/>
                    <a:pt x="8534" y="3884"/>
                  </a:cubicBezTo>
                  <a:cubicBezTo>
                    <a:pt x="8607" y="3764"/>
                    <a:pt x="8768" y="3744"/>
                    <a:pt x="8894" y="3689"/>
                  </a:cubicBezTo>
                  <a:cubicBezTo>
                    <a:pt x="9020" y="3633"/>
                    <a:pt x="9125" y="3451"/>
                    <a:pt x="9016" y="3365"/>
                  </a:cubicBezTo>
                  <a:cubicBezTo>
                    <a:pt x="8750" y="3316"/>
                    <a:pt x="8485" y="3267"/>
                    <a:pt x="8217" y="3219"/>
                  </a:cubicBezTo>
                  <a:cubicBezTo>
                    <a:pt x="8170" y="3209"/>
                    <a:pt x="8112" y="3189"/>
                    <a:pt x="8110" y="3140"/>
                  </a:cubicBezTo>
                  <a:cubicBezTo>
                    <a:pt x="8110" y="3117"/>
                    <a:pt x="8127" y="3093"/>
                    <a:pt x="8136" y="3072"/>
                  </a:cubicBezTo>
                  <a:cubicBezTo>
                    <a:pt x="8186" y="2944"/>
                    <a:pt x="8024" y="2837"/>
                    <a:pt x="7886" y="2837"/>
                  </a:cubicBezTo>
                  <a:cubicBezTo>
                    <a:pt x="7878" y="2837"/>
                    <a:pt x="7871" y="2837"/>
                    <a:pt x="7863" y="2838"/>
                  </a:cubicBezTo>
                  <a:cubicBezTo>
                    <a:pt x="7762" y="2847"/>
                    <a:pt x="7658" y="2883"/>
                    <a:pt x="7559" y="2883"/>
                  </a:cubicBezTo>
                  <a:cubicBezTo>
                    <a:pt x="7518" y="2883"/>
                    <a:pt x="7478" y="2877"/>
                    <a:pt x="7439" y="2860"/>
                  </a:cubicBezTo>
                  <a:cubicBezTo>
                    <a:pt x="7467" y="2722"/>
                    <a:pt x="7480" y="2572"/>
                    <a:pt x="7418" y="2446"/>
                  </a:cubicBezTo>
                  <a:cubicBezTo>
                    <a:pt x="7371" y="2351"/>
                    <a:pt x="7266" y="2281"/>
                    <a:pt x="7164" y="2281"/>
                  </a:cubicBezTo>
                  <a:cubicBezTo>
                    <a:pt x="7131" y="2281"/>
                    <a:pt x="7099" y="2288"/>
                    <a:pt x="7069" y="2305"/>
                  </a:cubicBezTo>
                  <a:cubicBezTo>
                    <a:pt x="7058" y="2176"/>
                    <a:pt x="7047" y="2045"/>
                    <a:pt x="7036" y="1917"/>
                  </a:cubicBezTo>
                  <a:cubicBezTo>
                    <a:pt x="7011" y="1926"/>
                    <a:pt x="6986" y="1930"/>
                    <a:pt x="6960" y="1930"/>
                  </a:cubicBezTo>
                  <a:cubicBezTo>
                    <a:pt x="6859" y="1930"/>
                    <a:pt x="6757" y="1867"/>
                    <a:pt x="6676" y="1797"/>
                  </a:cubicBezTo>
                  <a:cubicBezTo>
                    <a:pt x="6578" y="1709"/>
                    <a:pt x="6484" y="1604"/>
                    <a:pt x="6355" y="1572"/>
                  </a:cubicBezTo>
                  <a:cubicBezTo>
                    <a:pt x="6327" y="1565"/>
                    <a:pt x="6298" y="1563"/>
                    <a:pt x="6269" y="1563"/>
                  </a:cubicBezTo>
                  <a:cubicBezTo>
                    <a:pt x="6177" y="1563"/>
                    <a:pt x="6083" y="1588"/>
                    <a:pt x="5989" y="1588"/>
                  </a:cubicBezTo>
                  <a:cubicBezTo>
                    <a:pt x="5977" y="1588"/>
                    <a:pt x="5964" y="1588"/>
                    <a:pt x="5952" y="1587"/>
                  </a:cubicBezTo>
                  <a:cubicBezTo>
                    <a:pt x="5819" y="1576"/>
                    <a:pt x="5676" y="1435"/>
                    <a:pt x="5751" y="1323"/>
                  </a:cubicBezTo>
                  <a:cubicBezTo>
                    <a:pt x="5522" y="1289"/>
                    <a:pt x="5292" y="1257"/>
                    <a:pt x="5065" y="1223"/>
                  </a:cubicBezTo>
                  <a:cubicBezTo>
                    <a:pt x="5014" y="1216"/>
                    <a:pt x="4958" y="1206"/>
                    <a:pt x="4930" y="1163"/>
                  </a:cubicBezTo>
                  <a:cubicBezTo>
                    <a:pt x="4900" y="1120"/>
                    <a:pt x="4913" y="1062"/>
                    <a:pt x="4913" y="1008"/>
                  </a:cubicBezTo>
                  <a:cubicBezTo>
                    <a:pt x="4911" y="860"/>
                    <a:pt x="4768" y="734"/>
                    <a:pt x="4622" y="734"/>
                  </a:cubicBezTo>
                  <a:cubicBezTo>
                    <a:pt x="4600" y="734"/>
                    <a:pt x="4577" y="737"/>
                    <a:pt x="4555" y="743"/>
                  </a:cubicBezTo>
                  <a:cubicBezTo>
                    <a:pt x="4506" y="906"/>
                    <a:pt x="4455" y="1068"/>
                    <a:pt x="4403" y="1231"/>
                  </a:cubicBezTo>
                  <a:cubicBezTo>
                    <a:pt x="4255" y="1195"/>
                    <a:pt x="4198" y="1021"/>
                    <a:pt x="4161" y="873"/>
                  </a:cubicBezTo>
                  <a:cubicBezTo>
                    <a:pt x="4150" y="824"/>
                    <a:pt x="4140" y="773"/>
                    <a:pt x="4153" y="726"/>
                  </a:cubicBezTo>
                  <a:cubicBezTo>
                    <a:pt x="4200" y="559"/>
                    <a:pt x="4500" y="539"/>
                    <a:pt x="4495" y="368"/>
                  </a:cubicBezTo>
                  <a:cubicBezTo>
                    <a:pt x="4399" y="254"/>
                    <a:pt x="4250" y="194"/>
                    <a:pt x="4101" y="194"/>
                  </a:cubicBezTo>
                  <a:cubicBezTo>
                    <a:pt x="3995" y="194"/>
                    <a:pt x="3889" y="224"/>
                    <a:pt x="3803" y="289"/>
                  </a:cubicBezTo>
                  <a:cubicBezTo>
                    <a:pt x="3872" y="175"/>
                    <a:pt x="3758" y="23"/>
                    <a:pt x="3628" y="4"/>
                  </a:cubicBezTo>
                  <a:cubicBezTo>
                    <a:pt x="3612" y="1"/>
                    <a:pt x="3597" y="0"/>
                    <a:pt x="3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51"/>
            <p:cNvSpPr/>
            <p:nvPr/>
          </p:nvSpPr>
          <p:spPr>
            <a:xfrm>
              <a:off x="4574920" y="1312176"/>
              <a:ext cx="259315" cy="161397"/>
            </a:xfrm>
            <a:custGeom>
              <a:rect b="b" l="l" r="r" t="t"/>
              <a:pathLst>
                <a:path extrusionOk="0" h="5680" w="9126">
                  <a:moveTo>
                    <a:pt x="3612" y="54"/>
                  </a:moveTo>
                  <a:cubicBezTo>
                    <a:pt x="3626" y="54"/>
                    <a:pt x="3640" y="55"/>
                    <a:pt x="3653" y="57"/>
                  </a:cubicBezTo>
                  <a:cubicBezTo>
                    <a:pt x="3718" y="68"/>
                    <a:pt x="3784" y="117"/>
                    <a:pt x="3812" y="179"/>
                  </a:cubicBezTo>
                  <a:cubicBezTo>
                    <a:pt x="3825" y="205"/>
                    <a:pt x="3840" y="254"/>
                    <a:pt x="3810" y="302"/>
                  </a:cubicBezTo>
                  <a:lnTo>
                    <a:pt x="3735" y="422"/>
                  </a:lnTo>
                  <a:lnTo>
                    <a:pt x="3848" y="338"/>
                  </a:lnTo>
                  <a:cubicBezTo>
                    <a:pt x="3926" y="280"/>
                    <a:pt x="4026" y="248"/>
                    <a:pt x="4131" y="248"/>
                  </a:cubicBezTo>
                  <a:cubicBezTo>
                    <a:pt x="4275" y="248"/>
                    <a:pt x="4412" y="306"/>
                    <a:pt x="4500" y="404"/>
                  </a:cubicBezTo>
                  <a:cubicBezTo>
                    <a:pt x="4495" y="475"/>
                    <a:pt x="4427" y="516"/>
                    <a:pt x="4345" y="561"/>
                  </a:cubicBezTo>
                  <a:cubicBezTo>
                    <a:pt x="4266" y="608"/>
                    <a:pt x="4183" y="657"/>
                    <a:pt x="4157" y="745"/>
                  </a:cubicBezTo>
                  <a:cubicBezTo>
                    <a:pt x="4142" y="801"/>
                    <a:pt x="4155" y="861"/>
                    <a:pt x="4165" y="908"/>
                  </a:cubicBezTo>
                  <a:cubicBezTo>
                    <a:pt x="4202" y="1062"/>
                    <a:pt x="4266" y="1244"/>
                    <a:pt x="4427" y="1285"/>
                  </a:cubicBezTo>
                  <a:lnTo>
                    <a:pt x="4453" y="1291"/>
                  </a:lnTo>
                  <a:lnTo>
                    <a:pt x="4607" y="792"/>
                  </a:lnTo>
                  <a:cubicBezTo>
                    <a:pt x="4622" y="790"/>
                    <a:pt x="4637" y="788"/>
                    <a:pt x="4652" y="788"/>
                  </a:cubicBezTo>
                  <a:cubicBezTo>
                    <a:pt x="4787" y="788"/>
                    <a:pt x="4913" y="906"/>
                    <a:pt x="4915" y="1036"/>
                  </a:cubicBezTo>
                  <a:cubicBezTo>
                    <a:pt x="4915" y="1049"/>
                    <a:pt x="4915" y="1062"/>
                    <a:pt x="4915" y="1075"/>
                  </a:cubicBezTo>
                  <a:cubicBezTo>
                    <a:pt x="4913" y="1116"/>
                    <a:pt x="4911" y="1165"/>
                    <a:pt x="4937" y="1206"/>
                  </a:cubicBezTo>
                  <a:cubicBezTo>
                    <a:pt x="4971" y="1255"/>
                    <a:pt x="5035" y="1270"/>
                    <a:pt x="5091" y="1276"/>
                  </a:cubicBezTo>
                  <a:lnTo>
                    <a:pt x="5740" y="1373"/>
                  </a:lnTo>
                  <a:cubicBezTo>
                    <a:pt x="5727" y="1409"/>
                    <a:pt x="5732" y="1450"/>
                    <a:pt x="5751" y="1488"/>
                  </a:cubicBezTo>
                  <a:cubicBezTo>
                    <a:pt x="5790" y="1570"/>
                    <a:pt x="5886" y="1634"/>
                    <a:pt x="5980" y="1641"/>
                  </a:cubicBezTo>
                  <a:cubicBezTo>
                    <a:pt x="5995" y="1642"/>
                    <a:pt x="6010" y="1643"/>
                    <a:pt x="6024" y="1643"/>
                  </a:cubicBezTo>
                  <a:cubicBezTo>
                    <a:pt x="6070" y="1643"/>
                    <a:pt x="6116" y="1636"/>
                    <a:pt x="6160" y="1630"/>
                  </a:cubicBezTo>
                  <a:cubicBezTo>
                    <a:pt x="6208" y="1623"/>
                    <a:pt x="6256" y="1618"/>
                    <a:pt x="6299" y="1618"/>
                  </a:cubicBezTo>
                  <a:cubicBezTo>
                    <a:pt x="6327" y="1618"/>
                    <a:pt x="6354" y="1621"/>
                    <a:pt x="6379" y="1626"/>
                  </a:cubicBezTo>
                  <a:cubicBezTo>
                    <a:pt x="6477" y="1649"/>
                    <a:pt x="6559" y="1724"/>
                    <a:pt x="6636" y="1797"/>
                  </a:cubicBezTo>
                  <a:cubicBezTo>
                    <a:pt x="6653" y="1812"/>
                    <a:pt x="6672" y="1829"/>
                    <a:pt x="6689" y="1846"/>
                  </a:cubicBezTo>
                  <a:cubicBezTo>
                    <a:pt x="6762" y="1908"/>
                    <a:pt x="6871" y="1986"/>
                    <a:pt x="6989" y="1986"/>
                  </a:cubicBezTo>
                  <a:cubicBezTo>
                    <a:pt x="7009" y="1986"/>
                    <a:pt x="7026" y="1983"/>
                    <a:pt x="7043" y="1979"/>
                  </a:cubicBezTo>
                  <a:lnTo>
                    <a:pt x="7075" y="2378"/>
                  </a:lnTo>
                  <a:lnTo>
                    <a:pt x="7111" y="2356"/>
                  </a:lnTo>
                  <a:cubicBezTo>
                    <a:pt x="7135" y="2343"/>
                    <a:pt x="7162" y="2337"/>
                    <a:pt x="7191" y="2337"/>
                  </a:cubicBezTo>
                  <a:cubicBezTo>
                    <a:pt x="7280" y="2337"/>
                    <a:pt x="7380" y="2398"/>
                    <a:pt x="7424" y="2487"/>
                  </a:cubicBezTo>
                  <a:cubicBezTo>
                    <a:pt x="7488" y="2613"/>
                    <a:pt x="7467" y="2763"/>
                    <a:pt x="7441" y="2881"/>
                  </a:cubicBezTo>
                  <a:lnTo>
                    <a:pt x="7437" y="2903"/>
                  </a:lnTo>
                  <a:lnTo>
                    <a:pt x="7459" y="2911"/>
                  </a:lnTo>
                  <a:cubicBezTo>
                    <a:pt x="7496" y="2928"/>
                    <a:pt x="7540" y="2935"/>
                    <a:pt x="7588" y="2935"/>
                  </a:cubicBezTo>
                  <a:cubicBezTo>
                    <a:pt x="7646" y="2935"/>
                    <a:pt x="7708" y="2925"/>
                    <a:pt x="7767" y="2913"/>
                  </a:cubicBezTo>
                  <a:cubicBezTo>
                    <a:pt x="7808" y="2905"/>
                    <a:pt x="7853" y="2896"/>
                    <a:pt x="7896" y="2892"/>
                  </a:cubicBezTo>
                  <a:cubicBezTo>
                    <a:pt x="7901" y="2891"/>
                    <a:pt x="7907" y="2891"/>
                    <a:pt x="7913" y="2891"/>
                  </a:cubicBezTo>
                  <a:cubicBezTo>
                    <a:pt x="7996" y="2891"/>
                    <a:pt x="8089" y="2934"/>
                    <a:pt x="8129" y="2993"/>
                  </a:cubicBezTo>
                  <a:cubicBezTo>
                    <a:pt x="8151" y="3022"/>
                    <a:pt x="8155" y="3057"/>
                    <a:pt x="8140" y="3089"/>
                  </a:cubicBezTo>
                  <a:cubicBezTo>
                    <a:pt x="8138" y="3095"/>
                    <a:pt x="8136" y="3100"/>
                    <a:pt x="8131" y="3106"/>
                  </a:cubicBezTo>
                  <a:cubicBezTo>
                    <a:pt x="8123" y="3125"/>
                    <a:pt x="8112" y="3145"/>
                    <a:pt x="8114" y="3170"/>
                  </a:cubicBezTo>
                  <a:cubicBezTo>
                    <a:pt x="8116" y="3222"/>
                    <a:pt x="8161" y="3258"/>
                    <a:pt x="8243" y="3273"/>
                  </a:cubicBezTo>
                  <a:lnTo>
                    <a:pt x="9035" y="3419"/>
                  </a:lnTo>
                  <a:cubicBezTo>
                    <a:pt x="9059" y="3438"/>
                    <a:pt x="9070" y="3468"/>
                    <a:pt x="9065" y="3502"/>
                  </a:cubicBezTo>
                  <a:cubicBezTo>
                    <a:pt x="9057" y="3575"/>
                    <a:pt x="8988" y="3659"/>
                    <a:pt x="8913" y="3691"/>
                  </a:cubicBezTo>
                  <a:cubicBezTo>
                    <a:pt x="8879" y="3706"/>
                    <a:pt x="8843" y="3719"/>
                    <a:pt x="8806" y="3732"/>
                  </a:cubicBezTo>
                  <a:cubicBezTo>
                    <a:pt x="8705" y="3766"/>
                    <a:pt x="8598" y="3802"/>
                    <a:pt x="8540" y="3897"/>
                  </a:cubicBezTo>
                  <a:cubicBezTo>
                    <a:pt x="8525" y="3922"/>
                    <a:pt x="8515" y="3950"/>
                    <a:pt x="8506" y="3976"/>
                  </a:cubicBezTo>
                  <a:cubicBezTo>
                    <a:pt x="8498" y="3999"/>
                    <a:pt x="8487" y="4023"/>
                    <a:pt x="8476" y="4044"/>
                  </a:cubicBezTo>
                  <a:cubicBezTo>
                    <a:pt x="8431" y="4119"/>
                    <a:pt x="8344" y="4156"/>
                    <a:pt x="8216" y="4156"/>
                  </a:cubicBezTo>
                  <a:cubicBezTo>
                    <a:pt x="8163" y="4156"/>
                    <a:pt x="8102" y="4150"/>
                    <a:pt x="8035" y="4137"/>
                  </a:cubicBezTo>
                  <a:cubicBezTo>
                    <a:pt x="8065" y="4053"/>
                    <a:pt x="8024" y="3954"/>
                    <a:pt x="7958" y="3901"/>
                  </a:cubicBezTo>
                  <a:cubicBezTo>
                    <a:pt x="7876" y="3834"/>
                    <a:pt x="7769" y="3824"/>
                    <a:pt x="7694" y="3822"/>
                  </a:cubicBezTo>
                  <a:cubicBezTo>
                    <a:pt x="7683" y="3821"/>
                    <a:pt x="7671" y="3821"/>
                    <a:pt x="7660" y="3821"/>
                  </a:cubicBezTo>
                  <a:cubicBezTo>
                    <a:pt x="7451" y="3821"/>
                    <a:pt x="7247" y="3877"/>
                    <a:pt x="7069" y="3984"/>
                  </a:cubicBezTo>
                  <a:cubicBezTo>
                    <a:pt x="7043" y="3999"/>
                    <a:pt x="7017" y="4014"/>
                    <a:pt x="6991" y="4032"/>
                  </a:cubicBezTo>
                  <a:cubicBezTo>
                    <a:pt x="6899" y="4092"/>
                    <a:pt x="6801" y="4154"/>
                    <a:pt x="6694" y="4156"/>
                  </a:cubicBezTo>
                  <a:cubicBezTo>
                    <a:pt x="6617" y="4156"/>
                    <a:pt x="6544" y="4092"/>
                    <a:pt x="6518" y="4032"/>
                  </a:cubicBezTo>
                  <a:cubicBezTo>
                    <a:pt x="6507" y="4008"/>
                    <a:pt x="6494" y="3963"/>
                    <a:pt x="6527" y="3924"/>
                  </a:cubicBezTo>
                  <a:cubicBezTo>
                    <a:pt x="6657" y="3909"/>
                    <a:pt x="6880" y="3860"/>
                    <a:pt x="7002" y="3680"/>
                  </a:cubicBezTo>
                  <a:cubicBezTo>
                    <a:pt x="7062" y="3592"/>
                    <a:pt x="7081" y="3472"/>
                    <a:pt x="7054" y="3365"/>
                  </a:cubicBezTo>
                  <a:cubicBezTo>
                    <a:pt x="7030" y="3277"/>
                    <a:pt x="6974" y="3211"/>
                    <a:pt x="6901" y="3177"/>
                  </a:cubicBezTo>
                  <a:cubicBezTo>
                    <a:pt x="6852" y="3153"/>
                    <a:pt x="6801" y="3147"/>
                    <a:pt x="6749" y="3138"/>
                  </a:cubicBezTo>
                  <a:cubicBezTo>
                    <a:pt x="6704" y="3134"/>
                    <a:pt x="6664" y="3127"/>
                    <a:pt x="6625" y="3112"/>
                  </a:cubicBezTo>
                  <a:cubicBezTo>
                    <a:pt x="6580" y="3095"/>
                    <a:pt x="6539" y="3046"/>
                    <a:pt x="6531" y="2999"/>
                  </a:cubicBezTo>
                  <a:cubicBezTo>
                    <a:pt x="6527" y="2973"/>
                    <a:pt x="6533" y="2954"/>
                    <a:pt x="6550" y="2939"/>
                  </a:cubicBezTo>
                  <a:lnTo>
                    <a:pt x="6602" y="2896"/>
                  </a:lnTo>
                  <a:lnTo>
                    <a:pt x="6248" y="2873"/>
                  </a:lnTo>
                  <a:cubicBezTo>
                    <a:pt x="6220" y="2768"/>
                    <a:pt x="6207" y="2660"/>
                    <a:pt x="6209" y="2553"/>
                  </a:cubicBezTo>
                  <a:cubicBezTo>
                    <a:pt x="6209" y="2525"/>
                    <a:pt x="6212" y="2495"/>
                    <a:pt x="6224" y="2474"/>
                  </a:cubicBezTo>
                  <a:cubicBezTo>
                    <a:pt x="6250" y="2427"/>
                    <a:pt x="6317" y="2418"/>
                    <a:pt x="6342" y="2416"/>
                  </a:cubicBezTo>
                  <a:cubicBezTo>
                    <a:pt x="6349" y="2416"/>
                    <a:pt x="6355" y="2416"/>
                    <a:pt x="6362" y="2416"/>
                  </a:cubicBezTo>
                  <a:cubicBezTo>
                    <a:pt x="6402" y="2416"/>
                    <a:pt x="6444" y="2421"/>
                    <a:pt x="6488" y="2425"/>
                  </a:cubicBezTo>
                  <a:cubicBezTo>
                    <a:pt x="6527" y="2430"/>
                    <a:pt x="6567" y="2435"/>
                    <a:pt x="6607" y="2435"/>
                  </a:cubicBezTo>
                  <a:cubicBezTo>
                    <a:pt x="6628" y="2435"/>
                    <a:pt x="6648" y="2434"/>
                    <a:pt x="6668" y="2431"/>
                  </a:cubicBezTo>
                  <a:cubicBezTo>
                    <a:pt x="6745" y="2420"/>
                    <a:pt x="6818" y="2371"/>
                    <a:pt x="6852" y="2309"/>
                  </a:cubicBezTo>
                  <a:cubicBezTo>
                    <a:pt x="6878" y="2264"/>
                    <a:pt x="6880" y="2215"/>
                    <a:pt x="6861" y="2174"/>
                  </a:cubicBezTo>
                  <a:cubicBezTo>
                    <a:pt x="6837" y="2123"/>
                    <a:pt x="6790" y="2093"/>
                    <a:pt x="6751" y="2069"/>
                  </a:cubicBezTo>
                  <a:cubicBezTo>
                    <a:pt x="6582" y="1963"/>
                    <a:pt x="6438" y="1911"/>
                    <a:pt x="6320" y="1911"/>
                  </a:cubicBezTo>
                  <a:cubicBezTo>
                    <a:pt x="6239" y="1911"/>
                    <a:pt x="6170" y="1936"/>
                    <a:pt x="6113" y="1983"/>
                  </a:cubicBezTo>
                  <a:cubicBezTo>
                    <a:pt x="6092" y="2001"/>
                    <a:pt x="6072" y="2022"/>
                    <a:pt x="6055" y="2041"/>
                  </a:cubicBezTo>
                  <a:cubicBezTo>
                    <a:pt x="6040" y="2058"/>
                    <a:pt x="6025" y="2076"/>
                    <a:pt x="6008" y="2091"/>
                  </a:cubicBezTo>
                  <a:cubicBezTo>
                    <a:pt x="5912" y="2174"/>
                    <a:pt x="5766" y="2178"/>
                    <a:pt x="5625" y="2183"/>
                  </a:cubicBezTo>
                  <a:cubicBezTo>
                    <a:pt x="5464" y="2185"/>
                    <a:pt x="5297" y="2189"/>
                    <a:pt x="5192" y="2315"/>
                  </a:cubicBezTo>
                  <a:cubicBezTo>
                    <a:pt x="5108" y="2416"/>
                    <a:pt x="5108" y="2549"/>
                    <a:pt x="5108" y="2678"/>
                  </a:cubicBezTo>
                  <a:cubicBezTo>
                    <a:pt x="5108" y="2710"/>
                    <a:pt x="5108" y="2742"/>
                    <a:pt x="5106" y="2774"/>
                  </a:cubicBezTo>
                  <a:cubicBezTo>
                    <a:pt x="5100" y="2916"/>
                    <a:pt x="5020" y="3070"/>
                    <a:pt x="4898" y="3070"/>
                  </a:cubicBezTo>
                  <a:cubicBezTo>
                    <a:pt x="4893" y="3070"/>
                    <a:pt x="4888" y="3070"/>
                    <a:pt x="4883" y="3070"/>
                  </a:cubicBezTo>
                  <a:lnTo>
                    <a:pt x="4825" y="3065"/>
                  </a:lnTo>
                  <a:lnTo>
                    <a:pt x="4860" y="3112"/>
                  </a:lnTo>
                  <a:cubicBezTo>
                    <a:pt x="4956" y="3247"/>
                    <a:pt x="4973" y="3432"/>
                    <a:pt x="4907" y="3582"/>
                  </a:cubicBezTo>
                  <a:cubicBezTo>
                    <a:pt x="4838" y="3734"/>
                    <a:pt x="4688" y="3841"/>
                    <a:pt x="4523" y="3860"/>
                  </a:cubicBezTo>
                  <a:lnTo>
                    <a:pt x="4504" y="3860"/>
                  </a:lnTo>
                  <a:lnTo>
                    <a:pt x="4459" y="4064"/>
                  </a:lnTo>
                  <a:cubicBezTo>
                    <a:pt x="4148" y="4111"/>
                    <a:pt x="3981" y="4469"/>
                    <a:pt x="3951" y="4811"/>
                  </a:cubicBezTo>
                  <a:cubicBezTo>
                    <a:pt x="3949" y="4850"/>
                    <a:pt x="3947" y="4891"/>
                    <a:pt x="3945" y="4931"/>
                  </a:cubicBezTo>
                  <a:cubicBezTo>
                    <a:pt x="3934" y="5077"/>
                    <a:pt x="3926" y="5229"/>
                    <a:pt x="3868" y="5362"/>
                  </a:cubicBezTo>
                  <a:cubicBezTo>
                    <a:pt x="3812" y="5493"/>
                    <a:pt x="3675" y="5626"/>
                    <a:pt x="3523" y="5626"/>
                  </a:cubicBezTo>
                  <a:cubicBezTo>
                    <a:pt x="3503" y="5626"/>
                    <a:pt x="3484" y="5623"/>
                    <a:pt x="3465" y="5617"/>
                  </a:cubicBezTo>
                  <a:cubicBezTo>
                    <a:pt x="3431" y="5546"/>
                    <a:pt x="3416" y="5469"/>
                    <a:pt x="3420" y="5390"/>
                  </a:cubicBezTo>
                  <a:lnTo>
                    <a:pt x="3422" y="5358"/>
                  </a:lnTo>
                  <a:lnTo>
                    <a:pt x="3422" y="5358"/>
                  </a:lnTo>
                  <a:lnTo>
                    <a:pt x="3390" y="5362"/>
                  </a:lnTo>
                  <a:cubicBezTo>
                    <a:pt x="3345" y="5366"/>
                    <a:pt x="3291" y="5373"/>
                    <a:pt x="3240" y="5373"/>
                  </a:cubicBezTo>
                  <a:cubicBezTo>
                    <a:pt x="3189" y="5373"/>
                    <a:pt x="3146" y="5366"/>
                    <a:pt x="3109" y="5356"/>
                  </a:cubicBezTo>
                  <a:cubicBezTo>
                    <a:pt x="3030" y="5328"/>
                    <a:pt x="2951" y="5253"/>
                    <a:pt x="2955" y="5165"/>
                  </a:cubicBezTo>
                  <a:cubicBezTo>
                    <a:pt x="2959" y="5131"/>
                    <a:pt x="2972" y="5096"/>
                    <a:pt x="2989" y="5062"/>
                  </a:cubicBezTo>
                  <a:cubicBezTo>
                    <a:pt x="3009" y="5015"/>
                    <a:pt x="3030" y="4968"/>
                    <a:pt x="3024" y="4912"/>
                  </a:cubicBezTo>
                  <a:cubicBezTo>
                    <a:pt x="3013" y="4807"/>
                    <a:pt x="2906" y="4743"/>
                    <a:pt x="2809" y="4717"/>
                  </a:cubicBezTo>
                  <a:cubicBezTo>
                    <a:pt x="2784" y="4711"/>
                    <a:pt x="2758" y="4706"/>
                    <a:pt x="2730" y="4700"/>
                  </a:cubicBezTo>
                  <a:cubicBezTo>
                    <a:pt x="2666" y="4689"/>
                    <a:pt x="2604" y="4676"/>
                    <a:pt x="2554" y="4644"/>
                  </a:cubicBezTo>
                  <a:cubicBezTo>
                    <a:pt x="2516" y="4619"/>
                    <a:pt x="2488" y="4567"/>
                    <a:pt x="2486" y="4522"/>
                  </a:cubicBezTo>
                  <a:cubicBezTo>
                    <a:pt x="2484" y="4503"/>
                    <a:pt x="2488" y="4473"/>
                    <a:pt x="2514" y="4454"/>
                  </a:cubicBezTo>
                  <a:lnTo>
                    <a:pt x="2589" y="4394"/>
                  </a:lnTo>
                  <a:lnTo>
                    <a:pt x="2492" y="4407"/>
                  </a:lnTo>
                  <a:cubicBezTo>
                    <a:pt x="2434" y="4415"/>
                    <a:pt x="2377" y="4422"/>
                    <a:pt x="2323" y="4422"/>
                  </a:cubicBezTo>
                  <a:cubicBezTo>
                    <a:pt x="2257" y="4422"/>
                    <a:pt x="2203" y="4411"/>
                    <a:pt x="2156" y="4389"/>
                  </a:cubicBezTo>
                  <a:cubicBezTo>
                    <a:pt x="2100" y="4364"/>
                    <a:pt x="2053" y="4310"/>
                    <a:pt x="2034" y="4252"/>
                  </a:cubicBezTo>
                  <a:cubicBezTo>
                    <a:pt x="2025" y="4222"/>
                    <a:pt x="2019" y="4177"/>
                    <a:pt x="2044" y="4137"/>
                  </a:cubicBezTo>
                  <a:cubicBezTo>
                    <a:pt x="2064" y="4104"/>
                    <a:pt x="2096" y="4081"/>
                    <a:pt x="2124" y="4062"/>
                  </a:cubicBezTo>
                  <a:cubicBezTo>
                    <a:pt x="2360" y="3896"/>
                    <a:pt x="2655" y="3806"/>
                    <a:pt x="2944" y="3806"/>
                  </a:cubicBezTo>
                  <a:cubicBezTo>
                    <a:pt x="3003" y="3806"/>
                    <a:pt x="3062" y="3810"/>
                    <a:pt x="3120" y="3817"/>
                  </a:cubicBezTo>
                  <a:cubicBezTo>
                    <a:pt x="3165" y="3822"/>
                    <a:pt x="3208" y="3830"/>
                    <a:pt x="3251" y="3839"/>
                  </a:cubicBezTo>
                  <a:cubicBezTo>
                    <a:pt x="3340" y="3853"/>
                    <a:pt x="3433" y="3867"/>
                    <a:pt x="3520" y="3867"/>
                  </a:cubicBezTo>
                  <a:cubicBezTo>
                    <a:pt x="3553" y="3867"/>
                    <a:pt x="3585" y="3865"/>
                    <a:pt x="3615" y="3860"/>
                  </a:cubicBezTo>
                  <a:cubicBezTo>
                    <a:pt x="3791" y="3830"/>
                    <a:pt x="3962" y="3682"/>
                    <a:pt x="3938" y="3505"/>
                  </a:cubicBezTo>
                  <a:lnTo>
                    <a:pt x="3936" y="3494"/>
                  </a:lnTo>
                  <a:lnTo>
                    <a:pt x="3928" y="3487"/>
                  </a:lnTo>
                  <a:cubicBezTo>
                    <a:pt x="3746" y="3350"/>
                    <a:pt x="3514" y="3273"/>
                    <a:pt x="3276" y="3273"/>
                  </a:cubicBezTo>
                  <a:cubicBezTo>
                    <a:pt x="3122" y="3273"/>
                    <a:pt x="2970" y="3305"/>
                    <a:pt x="2835" y="3367"/>
                  </a:cubicBezTo>
                  <a:cubicBezTo>
                    <a:pt x="2762" y="3400"/>
                    <a:pt x="2691" y="3442"/>
                    <a:pt x="2625" y="3483"/>
                  </a:cubicBezTo>
                  <a:cubicBezTo>
                    <a:pt x="2539" y="3535"/>
                    <a:pt x="2454" y="3586"/>
                    <a:pt x="2362" y="3620"/>
                  </a:cubicBezTo>
                  <a:cubicBezTo>
                    <a:pt x="2276" y="3652"/>
                    <a:pt x="2184" y="3670"/>
                    <a:pt x="2087" y="3670"/>
                  </a:cubicBezTo>
                  <a:cubicBezTo>
                    <a:pt x="1899" y="3670"/>
                    <a:pt x="1712" y="3603"/>
                    <a:pt x="1573" y="3487"/>
                  </a:cubicBezTo>
                  <a:cubicBezTo>
                    <a:pt x="1697" y="3389"/>
                    <a:pt x="1856" y="3352"/>
                    <a:pt x="2023" y="3312"/>
                  </a:cubicBezTo>
                  <a:cubicBezTo>
                    <a:pt x="2156" y="3282"/>
                    <a:pt x="2293" y="3247"/>
                    <a:pt x="2413" y="3181"/>
                  </a:cubicBezTo>
                  <a:cubicBezTo>
                    <a:pt x="2511" y="3127"/>
                    <a:pt x="2601" y="3050"/>
                    <a:pt x="2687" y="2973"/>
                  </a:cubicBezTo>
                  <a:cubicBezTo>
                    <a:pt x="2837" y="2845"/>
                    <a:pt x="2981" y="2720"/>
                    <a:pt x="3169" y="2718"/>
                  </a:cubicBezTo>
                  <a:cubicBezTo>
                    <a:pt x="3197" y="2718"/>
                    <a:pt x="3225" y="2720"/>
                    <a:pt x="3253" y="2723"/>
                  </a:cubicBezTo>
                  <a:cubicBezTo>
                    <a:pt x="3281" y="2726"/>
                    <a:pt x="3310" y="2728"/>
                    <a:pt x="3337" y="2728"/>
                  </a:cubicBezTo>
                  <a:cubicBezTo>
                    <a:pt x="3368" y="2728"/>
                    <a:pt x="3397" y="2725"/>
                    <a:pt x="3422" y="2718"/>
                  </a:cubicBezTo>
                  <a:cubicBezTo>
                    <a:pt x="3619" y="2669"/>
                    <a:pt x="3677" y="2431"/>
                    <a:pt x="3703" y="2255"/>
                  </a:cubicBezTo>
                  <a:lnTo>
                    <a:pt x="3705" y="2240"/>
                  </a:lnTo>
                  <a:lnTo>
                    <a:pt x="3692" y="2232"/>
                  </a:lnTo>
                  <a:cubicBezTo>
                    <a:pt x="3643" y="2196"/>
                    <a:pt x="3583" y="2176"/>
                    <a:pt x="3516" y="2176"/>
                  </a:cubicBezTo>
                  <a:cubicBezTo>
                    <a:pt x="3398" y="2176"/>
                    <a:pt x="3276" y="2230"/>
                    <a:pt x="3182" y="2277"/>
                  </a:cubicBezTo>
                  <a:lnTo>
                    <a:pt x="3028" y="2356"/>
                  </a:lnTo>
                  <a:cubicBezTo>
                    <a:pt x="3049" y="2247"/>
                    <a:pt x="3028" y="2129"/>
                    <a:pt x="2964" y="2022"/>
                  </a:cubicBezTo>
                  <a:cubicBezTo>
                    <a:pt x="2889" y="1896"/>
                    <a:pt x="2771" y="1812"/>
                    <a:pt x="2640" y="1793"/>
                  </a:cubicBezTo>
                  <a:lnTo>
                    <a:pt x="2612" y="1788"/>
                  </a:lnTo>
                  <a:lnTo>
                    <a:pt x="2610" y="1818"/>
                  </a:lnTo>
                  <a:cubicBezTo>
                    <a:pt x="2606" y="1973"/>
                    <a:pt x="2546" y="2112"/>
                    <a:pt x="2445" y="2202"/>
                  </a:cubicBezTo>
                  <a:cubicBezTo>
                    <a:pt x="2371" y="2269"/>
                    <a:pt x="2271" y="2306"/>
                    <a:pt x="2175" y="2306"/>
                  </a:cubicBezTo>
                  <a:cubicBezTo>
                    <a:pt x="2133" y="2306"/>
                    <a:pt x="2091" y="2298"/>
                    <a:pt x="2053" y="2283"/>
                  </a:cubicBezTo>
                  <a:lnTo>
                    <a:pt x="2008" y="2264"/>
                  </a:lnTo>
                  <a:lnTo>
                    <a:pt x="2008" y="2264"/>
                  </a:lnTo>
                  <a:lnTo>
                    <a:pt x="2019" y="2313"/>
                  </a:lnTo>
                  <a:cubicBezTo>
                    <a:pt x="2057" y="2500"/>
                    <a:pt x="2072" y="2738"/>
                    <a:pt x="1912" y="2819"/>
                  </a:cubicBezTo>
                  <a:cubicBezTo>
                    <a:pt x="1854" y="2847"/>
                    <a:pt x="1783" y="2847"/>
                    <a:pt x="1712" y="2847"/>
                  </a:cubicBezTo>
                  <a:cubicBezTo>
                    <a:pt x="1449" y="2847"/>
                    <a:pt x="1215" y="2836"/>
                    <a:pt x="1029" y="2712"/>
                  </a:cubicBezTo>
                  <a:cubicBezTo>
                    <a:pt x="982" y="2682"/>
                    <a:pt x="935" y="2641"/>
                    <a:pt x="890" y="2603"/>
                  </a:cubicBezTo>
                  <a:cubicBezTo>
                    <a:pt x="783" y="2510"/>
                    <a:pt x="673" y="2416"/>
                    <a:pt x="534" y="2414"/>
                  </a:cubicBezTo>
                  <a:lnTo>
                    <a:pt x="549" y="2255"/>
                  </a:lnTo>
                  <a:lnTo>
                    <a:pt x="532" y="2247"/>
                  </a:lnTo>
                  <a:cubicBezTo>
                    <a:pt x="405" y="2189"/>
                    <a:pt x="328" y="2039"/>
                    <a:pt x="354" y="1902"/>
                  </a:cubicBezTo>
                  <a:cubicBezTo>
                    <a:pt x="365" y="1838"/>
                    <a:pt x="399" y="1782"/>
                    <a:pt x="444" y="1750"/>
                  </a:cubicBezTo>
                  <a:cubicBezTo>
                    <a:pt x="474" y="1731"/>
                    <a:pt x="506" y="1718"/>
                    <a:pt x="543" y="1705"/>
                  </a:cubicBezTo>
                  <a:cubicBezTo>
                    <a:pt x="555" y="1703"/>
                    <a:pt x="568" y="1698"/>
                    <a:pt x="579" y="1692"/>
                  </a:cubicBezTo>
                  <a:cubicBezTo>
                    <a:pt x="759" y="1626"/>
                    <a:pt x="905" y="1478"/>
                    <a:pt x="971" y="1300"/>
                  </a:cubicBezTo>
                  <a:lnTo>
                    <a:pt x="977" y="1283"/>
                  </a:lnTo>
                  <a:lnTo>
                    <a:pt x="965" y="1270"/>
                  </a:lnTo>
                  <a:cubicBezTo>
                    <a:pt x="887" y="1201"/>
                    <a:pt x="780" y="1161"/>
                    <a:pt x="669" y="1161"/>
                  </a:cubicBezTo>
                  <a:cubicBezTo>
                    <a:pt x="579" y="1161"/>
                    <a:pt x="495" y="1186"/>
                    <a:pt x="425" y="1234"/>
                  </a:cubicBezTo>
                  <a:cubicBezTo>
                    <a:pt x="410" y="1244"/>
                    <a:pt x="395" y="1257"/>
                    <a:pt x="380" y="1268"/>
                  </a:cubicBezTo>
                  <a:cubicBezTo>
                    <a:pt x="326" y="1308"/>
                    <a:pt x="270" y="1348"/>
                    <a:pt x="221" y="1348"/>
                  </a:cubicBezTo>
                  <a:cubicBezTo>
                    <a:pt x="208" y="1348"/>
                    <a:pt x="195" y="1345"/>
                    <a:pt x="183" y="1339"/>
                  </a:cubicBezTo>
                  <a:cubicBezTo>
                    <a:pt x="133" y="1313"/>
                    <a:pt x="120" y="1249"/>
                    <a:pt x="114" y="1180"/>
                  </a:cubicBezTo>
                  <a:lnTo>
                    <a:pt x="60" y="706"/>
                  </a:lnTo>
                  <a:cubicBezTo>
                    <a:pt x="215" y="653"/>
                    <a:pt x="341" y="518"/>
                    <a:pt x="382" y="359"/>
                  </a:cubicBezTo>
                  <a:cubicBezTo>
                    <a:pt x="408" y="349"/>
                    <a:pt x="435" y="342"/>
                    <a:pt x="465" y="342"/>
                  </a:cubicBezTo>
                  <a:cubicBezTo>
                    <a:pt x="553" y="342"/>
                    <a:pt x="637" y="394"/>
                    <a:pt x="669" y="467"/>
                  </a:cubicBezTo>
                  <a:cubicBezTo>
                    <a:pt x="678" y="486"/>
                    <a:pt x="682" y="505"/>
                    <a:pt x="688" y="524"/>
                  </a:cubicBezTo>
                  <a:cubicBezTo>
                    <a:pt x="705" y="576"/>
                    <a:pt x="723" y="631"/>
                    <a:pt x="774" y="664"/>
                  </a:cubicBezTo>
                  <a:cubicBezTo>
                    <a:pt x="793" y="676"/>
                    <a:pt x="817" y="683"/>
                    <a:pt x="840" y="683"/>
                  </a:cubicBezTo>
                  <a:cubicBezTo>
                    <a:pt x="909" y="683"/>
                    <a:pt x="975" y="634"/>
                    <a:pt x="1012" y="587"/>
                  </a:cubicBezTo>
                  <a:cubicBezTo>
                    <a:pt x="1027" y="572"/>
                    <a:pt x="1040" y="552"/>
                    <a:pt x="1052" y="535"/>
                  </a:cubicBezTo>
                  <a:cubicBezTo>
                    <a:pt x="1085" y="488"/>
                    <a:pt x="1117" y="445"/>
                    <a:pt x="1162" y="422"/>
                  </a:cubicBezTo>
                  <a:cubicBezTo>
                    <a:pt x="1205" y="402"/>
                    <a:pt x="1254" y="400"/>
                    <a:pt x="1305" y="400"/>
                  </a:cubicBezTo>
                  <a:lnTo>
                    <a:pt x="1329" y="400"/>
                  </a:lnTo>
                  <a:cubicBezTo>
                    <a:pt x="1526" y="396"/>
                    <a:pt x="1717" y="340"/>
                    <a:pt x="1884" y="242"/>
                  </a:cubicBezTo>
                  <a:cubicBezTo>
                    <a:pt x="1901" y="263"/>
                    <a:pt x="1903" y="289"/>
                    <a:pt x="1903" y="308"/>
                  </a:cubicBezTo>
                  <a:cubicBezTo>
                    <a:pt x="1901" y="359"/>
                    <a:pt x="1867" y="417"/>
                    <a:pt x="1824" y="449"/>
                  </a:cubicBezTo>
                  <a:cubicBezTo>
                    <a:pt x="1777" y="484"/>
                    <a:pt x="1723" y="503"/>
                    <a:pt x="1667" y="522"/>
                  </a:cubicBezTo>
                  <a:cubicBezTo>
                    <a:pt x="1627" y="537"/>
                    <a:pt x="1584" y="552"/>
                    <a:pt x="1545" y="574"/>
                  </a:cubicBezTo>
                  <a:cubicBezTo>
                    <a:pt x="1440" y="629"/>
                    <a:pt x="1359" y="751"/>
                    <a:pt x="1406" y="856"/>
                  </a:cubicBezTo>
                  <a:lnTo>
                    <a:pt x="1415" y="874"/>
                  </a:lnTo>
                  <a:lnTo>
                    <a:pt x="1854" y="844"/>
                  </a:lnTo>
                  <a:cubicBezTo>
                    <a:pt x="1854" y="938"/>
                    <a:pt x="1856" y="1039"/>
                    <a:pt x="1901" y="1129"/>
                  </a:cubicBezTo>
                  <a:cubicBezTo>
                    <a:pt x="1945" y="1219"/>
                    <a:pt x="2040" y="1280"/>
                    <a:pt x="2128" y="1280"/>
                  </a:cubicBezTo>
                  <a:cubicBezTo>
                    <a:pt x="2146" y="1280"/>
                    <a:pt x="2164" y="1278"/>
                    <a:pt x="2182" y="1272"/>
                  </a:cubicBezTo>
                  <a:lnTo>
                    <a:pt x="2203" y="1266"/>
                  </a:lnTo>
                  <a:lnTo>
                    <a:pt x="2201" y="1244"/>
                  </a:lnTo>
                  <a:cubicBezTo>
                    <a:pt x="2167" y="968"/>
                    <a:pt x="2212" y="689"/>
                    <a:pt x="2327" y="437"/>
                  </a:cubicBezTo>
                  <a:cubicBezTo>
                    <a:pt x="2340" y="409"/>
                    <a:pt x="2355" y="374"/>
                    <a:pt x="2381" y="355"/>
                  </a:cubicBezTo>
                  <a:cubicBezTo>
                    <a:pt x="2397" y="342"/>
                    <a:pt x="2417" y="337"/>
                    <a:pt x="2439" y="337"/>
                  </a:cubicBezTo>
                  <a:cubicBezTo>
                    <a:pt x="2500" y="337"/>
                    <a:pt x="2573" y="384"/>
                    <a:pt x="2608" y="449"/>
                  </a:cubicBezTo>
                  <a:cubicBezTo>
                    <a:pt x="2631" y="492"/>
                    <a:pt x="2646" y="542"/>
                    <a:pt x="2661" y="591"/>
                  </a:cubicBezTo>
                  <a:cubicBezTo>
                    <a:pt x="2679" y="646"/>
                    <a:pt x="2696" y="702"/>
                    <a:pt x="2726" y="756"/>
                  </a:cubicBezTo>
                  <a:lnTo>
                    <a:pt x="2732" y="766"/>
                  </a:lnTo>
                  <a:lnTo>
                    <a:pt x="2878" y="779"/>
                  </a:lnTo>
                  <a:lnTo>
                    <a:pt x="2891" y="1118"/>
                  </a:lnTo>
                  <a:lnTo>
                    <a:pt x="2921" y="1114"/>
                  </a:lnTo>
                  <a:cubicBezTo>
                    <a:pt x="2926" y="1113"/>
                    <a:pt x="2932" y="1112"/>
                    <a:pt x="2937" y="1112"/>
                  </a:cubicBezTo>
                  <a:cubicBezTo>
                    <a:pt x="2988" y="1112"/>
                    <a:pt x="3040" y="1147"/>
                    <a:pt x="3069" y="1201"/>
                  </a:cubicBezTo>
                  <a:cubicBezTo>
                    <a:pt x="3096" y="1253"/>
                    <a:pt x="3096" y="1309"/>
                    <a:pt x="3069" y="1349"/>
                  </a:cubicBezTo>
                  <a:lnTo>
                    <a:pt x="3054" y="1369"/>
                  </a:lnTo>
                  <a:lnTo>
                    <a:pt x="3073" y="1384"/>
                  </a:lnTo>
                  <a:cubicBezTo>
                    <a:pt x="3171" y="1463"/>
                    <a:pt x="3279" y="1527"/>
                    <a:pt x="3392" y="1576"/>
                  </a:cubicBezTo>
                  <a:lnTo>
                    <a:pt x="3392" y="1748"/>
                  </a:lnTo>
                  <a:lnTo>
                    <a:pt x="3752" y="1750"/>
                  </a:lnTo>
                  <a:lnTo>
                    <a:pt x="3758" y="1731"/>
                  </a:lnTo>
                  <a:cubicBezTo>
                    <a:pt x="3801" y="1615"/>
                    <a:pt x="3720" y="1525"/>
                    <a:pt x="3638" y="1437"/>
                  </a:cubicBezTo>
                  <a:cubicBezTo>
                    <a:pt x="3587" y="1379"/>
                    <a:pt x="3533" y="1321"/>
                    <a:pt x="3514" y="1255"/>
                  </a:cubicBezTo>
                  <a:cubicBezTo>
                    <a:pt x="3497" y="1197"/>
                    <a:pt x="3506" y="1135"/>
                    <a:pt x="3514" y="1071"/>
                  </a:cubicBezTo>
                  <a:cubicBezTo>
                    <a:pt x="3523" y="1011"/>
                    <a:pt x="3533" y="949"/>
                    <a:pt x="3521" y="886"/>
                  </a:cubicBezTo>
                  <a:cubicBezTo>
                    <a:pt x="3499" y="777"/>
                    <a:pt x="3418" y="696"/>
                    <a:pt x="3338" y="621"/>
                  </a:cubicBezTo>
                  <a:cubicBezTo>
                    <a:pt x="3319" y="599"/>
                    <a:pt x="3300" y="580"/>
                    <a:pt x="3281" y="561"/>
                  </a:cubicBezTo>
                  <a:cubicBezTo>
                    <a:pt x="3195" y="471"/>
                    <a:pt x="3135" y="332"/>
                    <a:pt x="3204" y="242"/>
                  </a:cubicBezTo>
                  <a:cubicBezTo>
                    <a:pt x="3227" y="212"/>
                    <a:pt x="3264" y="190"/>
                    <a:pt x="3298" y="169"/>
                  </a:cubicBezTo>
                  <a:cubicBezTo>
                    <a:pt x="3404" y="108"/>
                    <a:pt x="3508" y="54"/>
                    <a:pt x="3612" y="54"/>
                  </a:cubicBezTo>
                  <a:close/>
                  <a:moveTo>
                    <a:pt x="3612" y="0"/>
                  </a:moveTo>
                  <a:cubicBezTo>
                    <a:pt x="3495" y="0"/>
                    <a:pt x="3383" y="60"/>
                    <a:pt x="3272" y="124"/>
                  </a:cubicBezTo>
                  <a:cubicBezTo>
                    <a:pt x="3234" y="145"/>
                    <a:pt x="3191" y="169"/>
                    <a:pt x="3161" y="209"/>
                  </a:cubicBezTo>
                  <a:cubicBezTo>
                    <a:pt x="3073" y="325"/>
                    <a:pt x="3137" y="488"/>
                    <a:pt x="3242" y="597"/>
                  </a:cubicBezTo>
                  <a:cubicBezTo>
                    <a:pt x="3261" y="619"/>
                    <a:pt x="3281" y="638"/>
                    <a:pt x="3302" y="657"/>
                  </a:cubicBezTo>
                  <a:cubicBezTo>
                    <a:pt x="3377" y="732"/>
                    <a:pt x="3450" y="803"/>
                    <a:pt x="3467" y="897"/>
                  </a:cubicBezTo>
                  <a:cubicBezTo>
                    <a:pt x="3478" y="951"/>
                    <a:pt x="3471" y="1004"/>
                    <a:pt x="3463" y="1062"/>
                  </a:cubicBezTo>
                  <a:cubicBezTo>
                    <a:pt x="3452" y="1131"/>
                    <a:pt x="3441" y="1201"/>
                    <a:pt x="3463" y="1272"/>
                  </a:cubicBezTo>
                  <a:cubicBezTo>
                    <a:pt x="3486" y="1347"/>
                    <a:pt x="3544" y="1411"/>
                    <a:pt x="3600" y="1473"/>
                  </a:cubicBezTo>
                  <a:cubicBezTo>
                    <a:pt x="3671" y="1551"/>
                    <a:pt x="3731" y="1617"/>
                    <a:pt x="3713" y="1696"/>
                  </a:cubicBezTo>
                  <a:lnTo>
                    <a:pt x="3446" y="1694"/>
                  </a:lnTo>
                  <a:lnTo>
                    <a:pt x="3446" y="1540"/>
                  </a:lnTo>
                  <a:lnTo>
                    <a:pt x="3431" y="1533"/>
                  </a:lnTo>
                  <a:cubicBezTo>
                    <a:pt x="3321" y="1488"/>
                    <a:pt x="3219" y="1428"/>
                    <a:pt x="3124" y="1358"/>
                  </a:cubicBezTo>
                  <a:cubicBezTo>
                    <a:pt x="3150" y="1304"/>
                    <a:pt x="3148" y="1238"/>
                    <a:pt x="3116" y="1176"/>
                  </a:cubicBezTo>
                  <a:cubicBezTo>
                    <a:pt x="3077" y="1105"/>
                    <a:pt x="3013" y="1060"/>
                    <a:pt x="2942" y="1058"/>
                  </a:cubicBezTo>
                  <a:lnTo>
                    <a:pt x="2929" y="730"/>
                  </a:lnTo>
                  <a:lnTo>
                    <a:pt x="2764" y="715"/>
                  </a:lnTo>
                  <a:cubicBezTo>
                    <a:pt x="2741" y="672"/>
                    <a:pt x="2728" y="625"/>
                    <a:pt x="2713" y="576"/>
                  </a:cubicBezTo>
                  <a:cubicBezTo>
                    <a:pt x="2698" y="524"/>
                    <a:pt x="2681" y="473"/>
                    <a:pt x="2655" y="424"/>
                  </a:cubicBezTo>
                  <a:cubicBezTo>
                    <a:pt x="2612" y="342"/>
                    <a:pt x="2522" y="282"/>
                    <a:pt x="2441" y="282"/>
                  </a:cubicBezTo>
                  <a:cubicBezTo>
                    <a:pt x="2407" y="282"/>
                    <a:pt x="2374" y="293"/>
                    <a:pt x="2349" y="312"/>
                  </a:cubicBezTo>
                  <a:cubicBezTo>
                    <a:pt x="2314" y="340"/>
                    <a:pt x="2293" y="379"/>
                    <a:pt x="2278" y="415"/>
                  </a:cubicBezTo>
                  <a:cubicBezTo>
                    <a:pt x="2160" y="668"/>
                    <a:pt x="2115" y="949"/>
                    <a:pt x="2145" y="1225"/>
                  </a:cubicBezTo>
                  <a:cubicBezTo>
                    <a:pt x="2138" y="1226"/>
                    <a:pt x="2130" y="1227"/>
                    <a:pt x="2123" y="1227"/>
                  </a:cubicBezTo>
                  <a:cubicBezTo>
                    <a:pt x="2056" y="1227"/>
                    <a:pt x="1985" y="1176"/>
                    <a:pt x="1948" y="1105"/>
                  </a:cubicBezTo>
                  <a:cubicBezTo>
                    <a:pt x="1905" y="1017"/>
                    <a:pt x="1907" y="910"/>
                    <a:pt x="1907" y="816"/>
                  </a:cubicBezTo>
                  <a:lnTo>
                    <a:pt x="1907" y="788"/>
                  </a:lnTo>
                  <a:lnTo>
                    <a:pt x="1449" y="818"/>
                  </a:lnTo>
                  <a:cubicBezTo>
                    <a:pt x="1430" y="745"/>
                    <a:pt x="1494" y="661"/>
                    <a:pt x="1571" y="621"/>
                  </a:cubicBezTo>
                  <a:cubicBezTo>
                    <a:pt x="1605" y="602"/>
                    <a:pt x="1644" y="589"/>
                    <a:pt x="1684" y="574"/>
                  </a:cubicBezTo>
                  <a:cubicBezTo>
                    <a:pt x="1742" y="552"/>
                    <a:pt x="1802" y="531"/>
                    <a:pt x="1854" y="492"/>
                  </a:cubicBezTo>
                  <a:cubicBezTo>
                    <a:pt x="1912" y="452"/>
                    <a:pt x="1952" y="377"/>
                    <a:pt x="1957" y="310"/>
                  </a:cubicBezTo>
                  <a:cubicBezTo>
                    <a:pt x="1959" y="261"/>
                    <a:pt x="1942" y="218"/>
                    <a:pt x="1907" y="188"/>
                  </a:cubicBezTo>
                  <a:lnTo>
                    <a:pt x="1892" y="175"/>
                  </a:lnTo>
                  <a:lnTo>
                    <a:pt x="1875" y="186"/>
                  </a:lnTo>
                  <a:cubicBezTo>
                    <a:pt x="1710" y="287"/>
                    <a:pt x="1522" y="342"/>
                    <a:pt x="1329" y="347"/>
                  </a:cubicBezTo>
                  <a:lnTo>
                    <a:pt x="1305" y="347"/>
                  </a:lnTo>
                  <a:cubicBezTo>
                    <a:pt x="1250" y="347"/>
                    <a:pt x="1192" y="349"/>
                    <a:pt x="1138" y="374"/>
                  </a:cubicBezTo>
                  <a:cubicBezTo>
                    <a:pt x="1080" y="402"/>
                    <a:pt x="1044" y="454"/>
                    <a:pt x="1010" y="503"/>
                  </a:cubicBezTo>
                  <a:cubicBezTo>
                    <a:pt x="997" y="520"/>
                    <a:pt x="984" y="537"/>
                    <a:pt x="971" y="554"/>
                  </a:cubicBezTo>
                  <a:cubicBezTo>
                    <a:pt x="932" y="599"/>
                    <a:pt x="882" y="629"/>
                    <a:pt x="840" y="629"/>
                  </a:cubicBezTo>
                  <a:cubicBezTo>
                    <a:pt x="826" y="629"/>
                    <a:pt x="813" y="626"/>
                    <a:pt x="802" y="619"/>
                  </a:cubicBezTo>
                  <a:cubicBezTo>
                    <a:pt x="768" y="597"/>
                    <a:pt x="755" y="554"/>
                    <a:pt x="740" y="509"/>
                  </a:cubicBezTo>
                  <a:cubicBezTo>
                    <a:pt x="733" y="488"/>
                    <a:pt x="727" y="467"/>
                    <a:pt x="718" y="445"/>
                  </a:cubicBezTo>
                  <a:cubicBezTo>
                    <a:pt x="678" y="353"/>
                    <a:pt x="575" y="289"/>
                    <a:pt x="465" y="289"/>
                  </a:cubicBezTo>
                  <a:cubicBezTo>
                    <a:pt x="423" y="289"/>
                    <a:pt x="382" y="299"/>
                    <a:pt x="348" y="319"/>
                  </a:cubicBezTo>
                  <a:lnTo>
                    <a:pt x="337" y="323"/>
                  </a:lnTo>
                  <a:lnTo>
                    <a:pt x="333" y="336"/>
                  </a:lnTo>
                  <a:cubicBezTo>
                    <a:pt x="298" y="488"/>
                    <a:pt x="174" y="619"/>
                    <a:pt x="24" y="661"/>
                  </a:cubicBezTo>
                  <a:lnTo>
                    <a:pt x="1" y="668"/>
                  </a:lnTo>
                  <a:lnTo>
                    <a:pt x="60" y="1186"/>
                  </a:lnTo>
                  <a:cubicBezTo>
                    <a:pt x="67" y="1238"/>
                    <a:pt x="78" y="1345"/>
                    <a:pt x="157" y="1386"/>
                  </a:cubicBezTo>
                  <a:cubicBezTo>
                    <a:pt x="178" y="1396"/>
                    <a:pt x="200" y="1401"/>
                    <a:pt x="221" y="1401"/>
                  </a:cubicBezTo>
                  <a:cubicBezTo>
                    <a:pt x="290" y="1401"/>
                    <a:pt x="352" y="1356"/>
                    <a:pt x="412" y="1311"/>
                  </a:cubicBezTo>
                  <a:cubicBezTo>
                    <a:pt x="427" y="1300"/>
                    <a:pt x="440" y="1289"/>
                    <a:pt x="455" y="1279"/>
                  </a:cubicBezTo>
                  <a:cubicBezTo>
                    <a:pt x="515" y="1238"/>
                    <a:pt x="592" y="1214"/>
                    <a:pt x="669" y="1214"/>
                  </a:cubicBezTo>
                  <a:cubicBezTo>
                    <a:pt x="759" y="1214"/>
                    <a:pt x="849" y="1244"/>
                    <a:pt x="913" y="1298"/>
                  </a:cubicBezTo>
                  <a:cubicBezTo>
                    <a:pt x="851" y="1454"/>
                    <a:pt x="720" y="1583"/>
                    <a:pt x="562" y="1643"/>
                  </a:cubicBezTo>
                  <a:cubicBezTo>
                    <a:pt x="549" y="1647"/>
                    <a:pt x="538" y="1651"/>
                    <a:pt x="525" y="1656"/>
                  </a:cubicBezTo>
                  <a:cubicBezTo>
                    <a:pt x="487" y="1668"/>
                    <a:pt x="448" y="1681"/>
                    <a:pt x="414" y="1707"/>
                  </a:cubicBezTo>
                  <a:cubicBezTo>
                    <a:pt x="356" y="1746"/>
                    <a:pt x="315" y="1814"/>
                    <a:pt x="300" y="1893"/>
                  </a:cubicBezTo>
                  <a:cubicBezTo>
                    <a:pt x="273" y="2048"/>
                    <a:pt x="354" y="2213"/>
                    <a:pt x="491" y="2288"/>
                  </a:cubicBezTo>
                  <a:lnTo>
                    <a:pt x="476" y="2474"/>
                  </a:lnTo>
                  <a:lnTo>
                    <a:pt x="508" y="2470"/>
                  </a:lnTo>
                  <a:cubicBezTo>
                    <a:pt x="517" y="2469"/>
                    <a:pt x="525" y="2469"/>
                    <a:pt x="533" y="2469"/>
                  </a:cubicBezTo>
                  <a:cubicBezTo>
                    <a:pt x="653" y="2469"/>
                    <a:pt x="751" y="2553"/>
                    <a:pt x="855" y="2643"/>
                  </a:cubicBezTo>
                  <a:cubicBezTo>
                    <a:pt x="900" y="2682"/>
                    <a:pt x="950" y="2725"/>
                    <a:pt x="999" y="2757"/>
                  </a:cubicBezTo>
                  <a:cubicBezTo>
                    <a:pt x="1198" y="2890"/>
                    <a:pt x="1440" y="2900"/>
                    <a:pt x="1719" y="2900"/>
                  </a:cubicBezTo>
                  <a:cubicBezTo>
                    <a:pt x="1787" y="2900"/>
                    <a:pt x="1867" y="2900"/>
                    <a:pt x="1935" y="2866"/>
                  </a:cubicBezTo>
                  <a:cubicBezTo>
                    <a:pt x="2079" y="2793"/>
                    <a:pt x="2128" y="2615"/>
                    <a:pt x="2079" y="2348"/>
                  </a:cubicBezTo>
                  <a:lnTo>
                    <a:pt x="2079" y="2348"/>
                  </a:lnTo>
                  <a:cubicBezTo>
                    <a:pt x="2109" y="2356"/>
                    <a:pt x="2141" y="2359"/>
                    <a:pt x="2174" y="2359"/>
                  </a:cubicBezTo>
                  <a:cubicBezTo>
                    <a:pt x="2283" y="2359"/>
                    <a:pt x="2397" y="2317"/>
                    <a:pt x="2482" y="2243"/>
                  </a:cubicBezTo>
                  <a:cubicBezTo>
                    <a:pt x="2586" y="2148"/>
                    <a:pt x="2651" y="2007"/>
                    <a:pt x="2661" y="1853"/>
                  </a:cubicBezTo>
                  <a:cubicBezTo>
                    <a:pt x="2764" y="1876"/>
                    <a:pt x="2856" y="1947"/>
                    <a:pt x="2919" y="2050"/>
                  </a:cubicBezTo>
                  <a:cubicBezTo>
                    <a:pt x="2985" y="2161"/>
                    <a:pt x="3000" y="2288"/>
                    <a:pt x="2961" y="2397"/>
                  </a:cubicBezTo>
                  <a:lnTo>
                    <a:pt x="2938" y="2461"/>
                  </a:lnTo>
                  <a:lnTo>
                    <a:pt x="3206" y="2326"/>
                  </a:lnTo>
                  <a:cubicBezTo>
                    <a:pt x="3296" y="2281"/>
                    <a:pt x="3409" y="2230"/>
                    <a:pt x="3516" y="2230"/>
                  </a:cubicBezTo>
                  <a:cubicBezTo>
                    <a:pt x="3566" y="2230"/>
                    <a:pt x="3608" y="2240"/>
                    <a:pt x="3647" y="2264"/>
                  </a:cubicBezTo>
                  <a:cubicBezTo>
                    <a:pt x="3608" y="2508"/>
                    <a:pt x="3533" y="2635"/>
                    <a:pt x="3409" y="2667"/>
                  </a:cubicBezTo>
                  <a:cubicBezTo>
                    <a:pt x="3388" y="2672"/>
                    <a:pt x="3363" y="2674"/>
                    <a:pt x="3337" y="2674"/>
                  </a:cubicBezTo>
                  <a:cubicBezTo>
                    <a:pt x="3311" y="2674"/>
                    <a:pt x="3284" y="2672"/>
                    <a:pt x="3257" y="2669"/>
                  </a:cubicBezTo>
                  <a:cubicBezTo>
                    <a:pt x="3229" y="2667"/>
                    <a:pt x="3199" y="2665"/>
                    <a:pt x="3169" y="2665"/>
                  </a:cubicBezTo>
                  <a:lnTo>
                    <a:pt x="3163" y="2665"/>
                  </a:lnTo>
                  <a:cubicBezTo>
                    <a:pt x="2959" y="2667"/>
                    <a:pt x="2803" y="2802"/>
                    <a:pt x="2653" y="2935"/>
                  </a:cubicBezTo>
                  <a:cubicBezTo>
                    <a:pt x="2569" y="3007"/>
                    <a:pt x="2482" y="3082"/>
                    <a:pt x="2387" y="3134"/>
                  </a:cubicBezTo>
                  <a:cubicBezTo>
                    <a:pt x="2274" y="3198"/>
                    <a:pt x="2139" y="3230"/>
                    <a:pt x="2010" y="3260"/>
                  </a:cubicBezTo>
                  <a:cubicBezTo>
                    <a:pt x="1834" y="3303"/>
                    <a:pt x="1652" y="3346"/>
                    <a:pt x="1513" y="3468"/>
                  </a:cubicBezTo>
                  <a:lnTo>
                    <a:pt x="1492" y="3487"/>
                  </a:lnTo>
                  <a:lnTo>
                    <a:pt x="1513" y="3509"/>
                  </a:lnTo>
                  <a:cubicBezTo>
                    <a:pt x="1665" y="3644"/>
                    <a:pt x="1875" y="3721"/>
                    <a:pt x="2087" y="3721"/>
                  </a:cubicBezTo>
                  <a:cubicBezTo>
                    <a:pt x="2190" y="3721"/>
                    <a:pt x="2289" y="3704"/>
                    <a:pt x="2379" y="3670"/>
                  </a:cubicBezTo>
                  <a:cubicBezTo>
                    <a:pt x="2475" y="3635"/>
                    <a:pt x="2565" y="3582"/>
                    <a:pt x="2651" y="3528"/>
                  </a:cubicBezTo>
                  <a:cubicBezTo>
                    <a:pt x="2717" y="3490"/>
                    <a:pt x="2786" y="3449"/>
                    <a:pt x="2859" y="3417"/>
                  </a:cubicBezTo>
                  <a:cubicBezTo>
                    <a:pt x="2985" y="3359"/>
                    <a:pt x="3129" y="3327"/>
                    <a:pt x="3276" y="3327"/>
                  </a:cubicBezTo>
                  <a:cubicBezTo>
                    <a:pt x="3499" y="3327"/>
                    <a:pt x="3716" y="3397"/>
                    <a:pt x="3887" y="3522"/>
                  </a:cubicBezTo>
                  <a:cubicBezTo>
                    <a:pt x="3898" y="3663"/>
                    <a:pt x="3754" y="3783"/>
                    <a:pt x="3606" y="3807"/>
                  </a:cubicBezTo>
                  <a:cubicBezTo>
                    <a:pt x="3578" y="3811"/>
                    <a:pt x="3549" y="3813"/>
                    <a:pt x="3518" y="3813"/>
                  </a:cubicBezTo>
                  <a:cubicBezTo>
                    <a:pt x="3435" y="3813"/>
                    <a:pt x="3345" y="3799"/>
                    <a:pt x="3259" y="3785"/>
                  </a:cubicBezTo>
                  <a:cubicBezTo>
                    <a:pt x="3216" y="3777"/>
                    <a:pt x="3171" y="3770"/>
                    <a:pt x="3129" y="3764"/>
                  </a:cubicBezTo>
                  <a:cubicBezTo>
                    <a:pt x="3069" y="3756"/>
                    <a:pt x="3008" y="3753"/>
                    <a:pt x="2948" y="3753"/>
                  </a:cubicBezTo>
                  <a:cubicBezTo>
                    <a:pt x="2645" y="3753"/>
                    <a:pt x="2340" y="3845"/>
                    <a:pt x="2094" y="4017"/>
                  </a:cubicBezTo>
                  <a:cubicBezTo>
                    <a:pt x="2059" y="4040"/>
                    <a:pt x="2023" y="4068"/>
                    <a:pt x="1997" y="4109"/>
                  </a:cubicBezTo>
                  <a:cubicBezTo>
                    <a:pt x="1972" y="4154"/>
                    <a:pt x="1965" y="4212"/>
                    <a:pt x="1982" y="4267"/>
                  </a:cubicBezTo>
                  <a:cubicBezTo>
                    <a:pt x="2006" y="4340"/>
                    <a:pt x="2064" y="4407"/>
                    <a:pt x="2132" y="4439"/>
                  </a:cubicBezTo>
                  <a:cubicBezTo>
                    <a:pt x="2188" y="4462"/>
                    <a:pt x="2248" y="4475"/>
                    <a:pt x="2323" y="4475"/>
                  </a:cubicBezTo>
                  <a:cubicBezTo>
                    <a:pt x="2362" y="4475"/>
                    <a:pt x="2400" y="4471"/>
                    <a:pt x="2441" y="4467"/>
                  </a:cubicBezTo>
                  <a:lnTo>
                    <a:pt x="2441" y="4467"/>
                  </a:lnTo>
                  <a:cubicBezTo>
                    <a:pt x="2434" y="4484"/>
                    <a:pt x="2430" y="4503"/>
                    <a:pt x="2432" y="4524"/>
                  </a:cubicBezTo>
                  <a:cubicBezTo>
                    <a:pt x="2434" y="4587"/>
                    <a:pt x="2471" y="4653"/>
                    <a:pt x="2524" y="4687"/>
                  </a:cubicBezTo>
                  <a:cubicBezTo>
                    <a:pt x="2584" y="4728"/>
                    <a:pt x="2653" y="4741"/>
                    <a:pt x="2719" y="4754"/>
                  </a:cubicBezTo>
                  <a:cubicBezTo>
                    <a:pt x="2745" y="4758"/>
                    <a:pt x="2771" y="4762"/>
                    <a:pt x="2796" y="4769"/>
                  </a:cubicBezTo>
                  <a:cubicBezTo>
                    <a:pt x="2876" y="4790"/>
                    <a:pt x="2961" y="4839"/>
                    <a:pt x="2970" y="4919"/>
                  </a:cubicBezTo>
                  <a:cubicBezTo>
                    <a:pt x="2974" y="4959"/>
                    <a:pt x="2957" y="4998"/>
                    <a:pt x="2940" y="5041"/>
                  </a:cubicBezTo>
                  <a:cubicBezTo>
                    <a:pt x="2923" y="5079"/>
                    <a:pt x="2906" y="5118"/>
                    <a:pt x="2904" y="5163"/>
                  </a:cubicBezTo>
                  <a:cubicBezTo>
                    <a:pt x="2895" y="5279"/>
                    <a:pt x="2991" y="5373"/>
                    <a:pt x="3092" y="5405"/>
                  </a:cubicBezTo>
                  <a:cubicBezTo>
                    <a:pt x="3135" y="5420"/>
                    <a:pt x="3184" y="5426"/>
                    <a:pt x="3240" y="5426"/>
                  </a:cubicBezTo>
                  <a:cubicBezTo>
                    <a:pt x="3283" y="5426"/>
                    <a:pt x="3326" y="5422"/>
                    <a:pt x="3366" y="5418"/>
                  </a:cubicBezTo>
                  <a:cubicBezTo>
                    <a:pt x="3366" y="5499"/>
                    <a:pt x="3386" y="5581"/>
                    <a:pt x="3422" y="5653"/>
                  </a:cubicBezTo>
                  <a:lnTo>
                    <a:pt x="3428" y="5664"/>
                  </a:lnTo>
                  <a:lnTo>
                    <a:pt x="3439" y="5666"/>
                  </a:lnTo>
                  <a:cubicBezTo>
                    <a:pt x="3465" y="5675"/>
                    <a:pt x="3495" y="5679"/>
                    <a:pt x="3523" y="5679"/>
                  </a:cubicBezTo>
                  <a:cubicBezTo>
                    <a:pt x="3679" y="5679"/>
                    <a:pt x="3842" y="5557"/>
                    <a:pt x="3917" y="5384"/>
                  </a:cubicBezTo>
                  <a:cubicBezTo>
                    <a:pt x="3979" y="5242"/>
                    <a:pt x="3988" y="5086"/>
                    <a:pt x="3996" y="4934"/>
                  </a:cubicBezTo>
                  <a:cubicBezTo>
                    <a:pt x="4001" y="4895"/>
                    <a:pt x="4003" y="4854"/>
                    <a:pt x="4005" y="4816"/>
                  </a:cubicBezTo>
                  <a:cubicBezTo>
                    <a:pt x="4033" y="4488"/>
                    <a:pt x="4191" y="4145"/>
                    <a:pt x="4485" y="4113"/>
                  </a:cubicBezTo>
                  <a:lnTo>
                    <a:pt x="4504" y="4111"/>
                  </a:lnTo>
                  <a:lnTo>
                    <a:pt x="4549" y="3909"/>
                  </a:lnTo>
                  <a:cubicBezTo>
                    <a:pt x="4723" y="3884"/>
                    <a:pt x="4881" y="3766"/>
                    <a:pt x="4954" y="3605"/>
                  </a:cubicBezTo>
                  <a:cubicBezTo>
                    <a:pt x="5025" y="3451"/>
                    <a:pt x="5014" y="3267"/>
                    <a:pt x="4930" y="3123"/>
                  </a:cubicBezTo>
                  <a:cubicBezTo>
                    <a:pt x="5065" y="3100"/>
                    <a:pt x="5151" y="2937"/>
                    <a:pt x="5160" y="2776"/>
                  </a:cubicBezTo>
                  <a:cubicBezTo>
                    <a:pt x="5162" y="2744"/>
                    <a:pt x="5162" y="2712"/>
                    <a:pt x="5162" y="2678"/>
                  </a:cubicBezTo>
                  <a:cubicBezTo>
                    <a:pt x="5162" y="2560"/>
                    <a:pt x="5162" y="2435"/>
                    <a:pt x="5232" y="2350"/>
                  </a:cubicBezTo>
                  <a:cubicBezTo>
                    <a:pt x="5322" y="2243"/>
                    <a:pt x="5470" y="2238"/>
                    <a:pt x="5627" y="2236"/>
                  </a:cubicBezTo>
                  <a:cubicBezTo>
                    <a:pt x="5777" y="2232"/>
                    <a:pt x="5933" y="2228"/>
                    <a:pt x="6044" y="2131"/>
                  </a:cubicBezTo>
                  <a:cubicBezTo>
                    <a:pt x="6064" y="2114"/>
                    <a:pt x="6079" y="2095"/>
                    <a:pt x="6096" y="2078"/>
                  </a:cubicBezTo>
                  <a:cubicBezTo>
                    <a:pt x="6113" y="2058"/>
                    <a:pt x="6128" y="2039"/>
                    <a:pt x="6147" y="2024"/>
                  </a:cubicBezTo>
                  <a:cubicBezTo>
                    <a:pt x="6194" y="1985"/>
                    <a:pt x="6252" y="1966"/>
                    <a:pt x="6320" y="1966"/>
                  </a:cubicBezTo>
                  <a:cubicBezTo>
                    <a:pt x="6428" y="1966"/>
                    <a:pt x="6563" y="2015"/>
                    <a:pt x="6724" y="2114"/>
                  </a:cubicBezTo>
                  <a:cubicBezTo>
                    <a:pt x="6756" y="2136"/>
                    <a:pt x="6794" y="2159"/>
                    <a:pt x="6811" y="2196"/>
                  </a:cubicBezTo>
                  <a:cubicBezTo>
                    <a:pt x="6826" y="2230"/>
                    <a:pt x="6818" y="2262"/>
                    <a:pt x="6805" y="2283"/>
                  </a:cubicBezTo>
                  <a:cubicBezTo>
                    <a:pt x="6779" y="2330"/>
                    <a:pt x="6719" y="2371"/>
                    <a:pt x="6661" y="2380"/>
                  </a:cubicBezTo>
                  <a:cubicBezTo>
                    <a:pt x="6645" y="2382"/>
                    <a:pt x="6629" y="2382"/>
                    <a:pt x="6613" y="2382"/>
                  </a:cubicBezTo>
                  <a:cubicBezTo>
                    <a:pt x="6574" y="2382"/>
                    <a:pt x="6535" y="2378"/>
                    <a:pt x="6494" y="2373"/>
                  </a:cubicBezTo>
                  <a:cubicBezTo>
                    <a:pt x="6450" y="2368"/>
                    <a:pt x="6405" y="2362"/>
                    <a:pt x="6361" y="2362"/>
                  </a:cubicBezTo>
                  <a:cubicBezTo>
                    <a:pt x="6354" y="2362"/>
                    <a:pt x="6347" y="2362"/>
                    <a:pt x="6340" y="2363"/>
                  </a:cubicBezTo>
                  <a:cubicBezTo>
                    <a:pt x="6295" y="2367"/>
                    <a:pt x="6214" y="2382"/>
                    <a:pt x="6177" y="2448"/>
                  </a:cubicBezTo>
                  <a:cubicBezTo>
                    <a:pt x="6158" y="2480"/>
                    <a:pt x="6156" y="2519"/>
                    <a:pt x="6156" y="2553"/>
                  </a:cubicBezTo>
                  <a:cubicBezTo>
                    <a:pt x="6154" y="2671"/>
                    <a:pt x="6169" y="2791"/>
                    <a:pt x="6201" y="2905"/>
                  </a:cubicBezTo>
                  <a:lnTo>
                    <a:pt x="6205" y="2924"/>
                  </a:lnTo>
                  <a:lnTo>
                    <a:pt x="6484" y="2941"/>
                  </a:lnTo>
                  <a:cubicBezTo>
                    <a:pt x="6477" y="2960"/>
                    <a:pt x="6475" y="2984"/>
                    <a:pt x="6477" y="3007"/>
                  </a:cubicBezTo>
                  <a:cubicBezTo>
                    <a:pt x="6488" y="3074"/>
                    <a:pt x="6544" y="3138"/>
                    <a:pt x="6606" y="3162"/>
                  </a:cubicBezTo>
                  <a:cubicBezTo>
                    <a:pt x="6651" y="3179"/>
                    <a:pt x="6696" y="3185"/>
                    <a:pt x="6741" y="3192"/>
                  </a:cubicBezTo>
                  <a:cubicBezTo>
                    <a:pt x="6790" y="3198"/>
                    <a:pt x="6837" y="3205"/>
                    <a:pt x="6880" y="3224"/>
                  </a:cubicBezTo>
                  <a:cubicBezTo>
                    <a:pt x="6938" y="3252"/>
                    <a:pt x="6981" y="3307"/>
                    <a:pt x="7002" y="3380"/>
                  </a:cubicBezTo>
                  <a:cubicBezTo>
                    <a:pt x="7026" y="3472"/>
                    <a:pt x="7011" y="3575"/>
                    <a:pt x="6959" y="3650"/>
                  </a:cubicBezTo>
                  <a:cubicBezTo>
                    <a:pt x="6846" y="3815"/>
                    <a:pt x="6629" y="3860"/>
                    <a:pt x="6512" y="3871"/>
                  </a:cubicBezTo>
                  <a:lnTo>
                    <a:pt x="6501" y="3873"/>
                  </a:lnTo>
                  <a:lnTo>
                    <a:pt x="6494" y="3879"/>
                  </a:lnTo>
                  <a:cubicBezTo>
                    <a:pt x="6449" y="3924"/>
                    <a:pt x="6441" y="3987"/>
                    <a:pt x="6469" y="4051"/>
                  </a:cubicBezTo>
                  <a:cubicBezTo>
                    <a:pt x="6505" y="4141"/>
                    <a:pt x="6604" y="4209"/>
                    <a:pt x="6696" y="4209"/>
                  </a:cubicBezTo>
                  <a:cubicBezTo>
                    <a:pt x="6818" y="4207"/>
                    <a:pt x="6921" y="4141"/>
                    <a:pt x="7021" y="4077"/>
                  </a:cubicBezTo>
                  <a:cubicBezTo>
                    <a:pt x="7047" y="4062"/>
                    <a:pt x="7071" y="4044"/>
                    <a:pt x="7096" y="4029"/>
                  </a:cubicBezTo>
                  <a:cubicBezTo>
                    <a:pt x="7267" y="3928"/>
                    <a:pt x="7464" y="3875"/>
                    <a:pt x="7659" y="3875"/>
                  </a:cubicBezTo>
                  <a:cubicBezTo>
                    <a:pt x="7670" y="3875"/>
                    <a:pt x="7681" y="3875"/>
                    <a:pt x="7692" y="3875"/>
                  </a:cubicBezTo>
                  <a:cubicBezTo>
                    <a:pt x="7799" y="3879"/>
                    <a:pt x="7872" y="3901"/>
                    <a:pt x="7926" y="3942"/>
                  </a:cubicBezTo>
                  <a:cubicBezTo>
                    <a:pt x="7981" y="3989"/>
                    <a:pt x="8013" y="4079"/>
                    <a:pt x="7973" y="4141"/>
                  </a:cubicBezTo>
                  <a:lnTo>
                    <a:pt x="7951" y="4173"/>
                  </a:lnTo>
                  <a:lnTo>
                    <a:pt x="7990" y="4182"/>
                  </a:lnTo>
                  <a:cubicBezTo>
                    <a:pt x="8076" y="4201"/>
                    <a:pt x="8152" y="4210"/>
                    <a:pt x="8218" y="4210"/>
                  </a:cubicBezTo>
                  <a:cubicBezTo>
                    <a:pt x="8366" y="4210"/>
                    <a:pt x="8467" y="4163"/>
                    <a:pt x="8521" y="4070"/>
                  </a:cubicBezTo>
                  <a:cubicBezTo>
                    <a:pt x="8536" y="4047"/>
                    <a:pt x="8547" y="4021"/>
                    <a:pt x="8555" y="3995"/>
                  </a:cubicBezTo>
                  <a:cubicBezTo>
                    <a:pt x="8566" y="3969"/>
                    <a:pt x="8575" y="3946"/>
                    <a:pt x="8588" y="3924"/>
                  </a:cubicBezTo>
                  <a:cubicBezTo>
                    <a:pt x="8635" y="3847"/>
                    <a:pt x="8727" y="3815"/>
                    <a:pt x="8823" y="3783"/>
                  </a:cubicBezTo>
                  <a:cubicBezTo>
                    <a:pt x="8862" y="3770"/>
                    <a:pt x="8898" y="3757"/>
                    <a:pt x="8935" y="3740"/>
                  </a:cubicBezTo>
                  <a:cubicBezTo>
                    <a:pt x="9029" y="3700"/>
                    <a:pt x="9106" y="3601"/>
                    <a:pt x="9117" y="3509"/>
                  </a:cubicBezTo>
                  <a:cubicBezTo>
                    <a:pt x="9125" y="3453"/>
                    <a:pt x="9104" y="3404"/>
                    <a:pt x="9063" y="3372"/>
                  </a:cubicBezTo>
                  <a:lnTo>
                    <a:pt x="8253" y="3220"/>
                  </a:lnTo>
                  <a:cubicBezTo>
                    <a:pt x="8228" y="3215"/>
                    <a:pt x="8168" y="3200"/>
                    <a:pt x="8168" y="3168"/>
                  </a:cubicBezTo>
                  <a:cubicBezTo>
                    <a:pt x="8168" y="3157"/>
                    <a:pt x="8172" y="3145"/>
                    <a:pt x="8181" y="3130"/>
                  </a:cubicBezTo>
                  <a:cubicBezTo>
                    <a:pt x="8183" y="3123"/>
                    <a:pt x="8187" y="3117"/>
                    <a:pt x="8189" y="3108"/>
                  </a:cubicBezTo>
                  <a:cubicBezTo>
                    <a:pt x="8211" y="3059"/>
                    <a:pt x="8204" y="3010"/>
                    <a:pt x="8174" y="2963"/>
                  </a:cubicBezTo>
                  <a:cubicBezTo>
                    <a:pt x="8124" y="2891"/>
                    <a:pt x="8011" y="2837"/>
                    <a:pt x="7913" y="2837"/>
                  </a:cubicBezTo>
                  <a:cubicBezTo>
                    <a:pt x="7905" y="2837"/>
                    <a:pt x="7898" y="2838"/>
                    <a:pt x="7891" y="2838"/>
                  </a:cubicBezTo>
                  <a:cubicBezTo>
                    <a:pt x="7846" y="2843"/>
                    <a:pt x="7799" y="2853"/>
                    <a:pt x="7756" y="2862"/>
                  </a:cubicBezTo>
                  <a:cubicBezTo>
                    <a:pt x="7698" y="2874"/>
                    <a:pt x="7641" y="2883"/>
                    <a:pt x="7589" y="2883"/>
                  </a:cubicBezTo>
                  <a:cubicBezTo>
                    <a:pt x="7557" y="2883"/>
                    <a:pt x="7526" y="2879"/>
                    <a:pt x="7499" y="2870"/>
                  </a:cubicBezTo>
                  <a:cubicBezTo>
                    <a:pt x="7523" y="2755"/>
                    <a:pt x="7540" y="2596"/>
                    <a:pt x="7471" y="2461"/>
                  </a:cubicBezTo>
                  <a:cubicBezTo>
                    <a:pt x="7419" y="2356"/>
                    <a:pt x="7301" y="2283"/>
                    <a:pt x="7192" y="2283"/>
                  </a:cubicBezTo>
                  <a:cubicBezTo>
                    <a:pt x="7168" y="2283"/>
                    <a:pt x="7144" y="2287"/>
                    <a:pt x="7122" y="2294"/>
                  </a:cubicBezTo>
                  <a:lnTo>
                    <a:pt x="7092" y="1906"/>
                  </a:lnTo>
                  <a:lnTo>
                    <a:pt x="7058" y="1919"/>
                  </a:lnTo>
                  <a:cubicBezTo>
                    <a:pt x="7036" y="1928"/>
                    <a:pt x="7013" y="1932"/>
                    <a:pt x="6989" y="1932"/>
                  </a:cubicBezTo>
                  <a:cubicBezTo>
                    <a:pt x="6889" y="1932"/>
                    <a:pt x="6790" y="1863"/>
                    <a:pt x="6726" y="1806"/>
                  </a:cubicBezTo>
                  <a:cubicBezTo>
                    <a:pt x="6706" y="1791"/>
                    <a:pt x="6689" y="1773"/>
                    <a:pt x="6672" y="1756"/>
                  </a:cubicBezTo>
                  <a:cubicBezTo>
                    <a:pt x="6589" y="1681"/>
                    <a:pt x="6503" y="1602"/>
                    <a:pt x="6389" y="1574"/>
                  </a:cubicBezTo>
                  <a:cubicBezTo>
                    <a:pt x="6361" y="1567"/>
                    <a:pt x="6330" y="1564"/>
                    <a:pt x="6297" y="1564"/>
                  </a:cubicBezTo>
                  <a:cubicBezTo>
                    <a:pt x="6250" y="1564"/>
                    <a:pt x="6200" y="1570"/>
                    <a:pt x="6154" y="1576"/>
                  </a:cubicBezTo>
                  <a:cubicBezTo>
                    <a:pt x="6105" y="1584"/>
                    <a:pt x="6055" y="1590"/>
                    <a:pt x="6007" y="1590"/>
                  </a:cubicBezTo>
                  <a:cubicBezTo>
                    <a:pt x="5999" y="1590"/>
                    <a:pt x="5992" y="1589"/>
                    <a:pt x="5984" y="1589"/>
                  </a:cubicBezTo>
                  <a:cubicBezTo>
                    <a:pt x="5912" y="1583"/>
                    <a:pt x="5828" y="1529"/>
                    <a:pt x="5798" y="1467"/>
                  </a:cubicBezTo>
                  <a:cubicBezTo>
                    <a:pt x="5781" y="1431"/>
                    <a:pt x="5783" y="1396"/>
                    <a:pt x="5802" y="1366"/>
                  </a:cubicBezTo>
                  <a:lnTo>
                    <a:pt x="5826" y="1330"/>
                  </a:lnTo>
                  <a:lnTo>
                    <a:pt x="5097" y="1225"/>
                  </a:lnTo>
                  <a:cubicBezTo>
                    <a:pt x="5050" y="1216"/>
                    <a:pt x="5003" y="1208"/>
                    <a:pt x="4982" y="1176"/>
                  </a:cubicBezTo>
                  <a:cubicBezTo>
                    <a:pt x="4965" y="1150"/>
                    <a:pt x="4967" y="1114"/>
                    <a:pt x="4969" y="1077"/>
                  </a:cubicBezTo>
                  <a:cubicBezTo>
                    <a:pt x="4969" y="1062"/>
                    <a:pt x="4969" y="1049"/>
                    <a:pt x="4969" y="1036"/>
                  </a:cubicBezTo>
                  <a:cubicBezTo>
                    <a:pt x="4967" y="878"/>
                    <a:pt x="4815" y="734"/>
                    <a:pt x="4652" y="734"/>
                  </a:cubicBezTo>
                  <a:cubicBezTo>
                    <a:pt x="4626" y="734"/>
                    <a:pt x="4603" y="736"/>
                    <a:pt x="4579" y="743"/>
                  </a:cubicBezTo>
                  <a:lnTo>
                    <a:pt x="4564" y="747"/>
                  </a:lnTo>
                  <a:lnTo>
                    <a:pt x="4416" y="1225"/>
                  </a:lnTo>
                  <a:cubicBezTo>
                    <a:pt x="4300" y="1180"/>
                    <a:pt x="4249" y="1026"/>
                    <a:pt x="4219" y="895"/>
                  </a:cubicBezTo>
                  <a:cubicBezTo>
                    <a:pt x="4208" y="852"/>
                    <a:pt x="4195" y="803"/>
                    <a:pt x="4208" y="760"/>
                  </a:cubicBezTo>
                  <a:cubicBezTo>
                    <a:pt x="4228" y="691"/>
                    <a:pt x="4300" y="649"/>
                    <a:pt x="4373" y="608"/>
                  </a:cubicBezTo>
                  <a:cubicBezTo>
                    <a:pt x="4463" y="557"/>
                    <a:pt x="4555" y="501"/>
                    <a:pt x="4553" y="394"/>
                  </a:cubicBezTo>
                  <a:lnTo>
                    <a:pt x="4553" y="385"/>
                  </a:lnTo>
                  <a:lnTo>
                    <a:pt x="4547" y="379"/>
                  </a:lnTo>
                  <a:cubicBezTo>
                    <a:pt x="4448" y="263"/>
                    <a:pt x="4294" y="194"/>
                    <a:pt x="4131" y="194"/>
                  </a:cubicBezTo>
                  <a:cubicBezTo>
                    <a:pt x="4041" y="194"/>
                    <a:pt x="3956" y="216"/>
                    <a:pt x="3881" y="254"/>
                  </a:cubicBezTo>
                  <a:cubicBezTo>
                    <a:pt x="3883" y="222"/>
                    <a:pt x="3876" y="190"/>
                    <a:pt x="3861" y="156"/>
                  </a:cubicBezTo>
                  <a:cubicBezTo>
                    <a:pt x="3825" y="79"/>
                    <a:pt x="3743" y="17"/>
                    <a:pt x="3660" y="4"/>
                  </a:cubicBezTo>
                  <a:cubicBezTo>
                    <a:pt x="3644" y="1"/>
                    <a:pt x="3628" y="0"/>
                    <a:pt x="36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51"/>
            <p:cNvSpPr/>
            <p:nvPr/>
          </p:nvSpPr>
          <p:spPr>
            <a:xfrm>
              <a:off x="4705991" y="1292514"/>
              <a:ext cx="162335" cy="57881"/>
            </a:xfrm>
            <a:custGeom>
              <a:rect b="b" l="l" r="r" t="t"/>
              <a:pathLst>
                <a:path extrusionOk="0" h="2037" w="5713">
                  <a:moveTo>
                    <a:pt x="275" y="1"/>
                  </a:moveTo>
                  <a:cubicBezTo>
                    <a:pt x="208" y="1"/>
                    <a:pt x="141" y="21"/>
                    <a:pt x="84" y="57"/>
                  </a:cubicBezTo>
                  <a:cubicBezTo>
                    <a:pt x="0" y="229"/>
                    <a:pt x="82" y="462"/>
                    <a:pt x="255" y="546"/>
                  </a:cubicBezTo>
                  <a:cubicBezTo>
                    <a:pt x="300" y="567"/>
                    <a:pt x="350" y="582"/>
                    <a:pt x="380" y="621"/>
                  </a:cubicBezTo>
                  <a:cubicBezTo>
                    <a:pt x="446" y="709"/>
                    <a:pt x="350" y="837"/>
                    <a:pt x="380" y="944"/>
                  </a:cubicBezTo>
                  <a:cubicBezTo>
                    <a:pt x="408" y="1047"/>
                    <a:pt x="531" y="1077"/>
                    <a:pt x="644" y="1077"/>
                  </a:cubicBezTo>
                  <a:cubicBezTo>
                    <a:pt x="661" y="1077"/>
                    <a:pt x="677" y="1076"/>
                    <a:pt x="692" y="1075"/>
                  </a:cubicBezTo>
                  <a:cubicBezTo>
                    <a:pt x="1042" y="1054"/>
                    <a:pt x="1391" y="994"/>
                    <a:pt x="1727" y="893"/>
                  </a:cubicBezTo>
                  <a:cubicBezTo>
                    <a:pt x="1907" y="841"/>
                    <a:pt x="2104" y="779"/>
                    <a:pt x="2287" y="779"/>
                  </a:cubicBezTo>
                  <a:cubicBezTo>
                    <a:pt x="2405" y="779"/>
                    <a:pt x="2518" y="805"/>
                    <a:pt x="2616" y="876"/>
                  </a:cubicBezTo>
                  <a:cubicBezTo>
                    <a:pt x="2638" y="893"/>
                    <a:pt x="2659" y="912"/>
                    <a:pt x="2663" y="938"/>
                  </a:cubicBezTo>
                  <a:cubicBezTo>
                    <a:pt x="2670" y="983"/>
                    <a:pt x="2623" y="1019"/>
                    <a:pt x="2578" y="1030"/>
                  </a:cubicBezTo>
                  <a:cubicBezTo>
                    <a:pt x="2533" y="1039"/>
                    <a:pt x="2486" y="1032"/>
                    <a:pt x="2443" y="1049"/>
                  </a:cubicBezTo>
                  <a:cubicBezTo>
                    <a:pt x="2357" y="1084"/>
                    <a:pt x="2327" y="1191"/>
                    <a:pt x="2256" y="1249"/>
                  </a:cubicBezTo>
                  <a:cubicBezTo>
                    <a:pt x="2200" y="1291"/>
                    <a:pt x="2126" y="1298"/>
                    <a:pt x="2053" y="1298"/>
                  </a:cubicBezTo>
                  <a:cubicBezTo>
                    <a:pt x="2041" y="1298"/>
                    <a:pt x="2028" y="1298"/>
                    <a:pt x="2016" y="1298"/>
                  </a:cubicBezTo>
                  <a:cubicBezTo>
                    <a:pt x="1866" y="1296"/>
                    <a:pt x="1714" y="1294"/>
                    <a:pt x="1564" y="1291"/>
                  </a:cubicBezTo>
                  <a:cubicBezTo>
                    <a:pt x="1561" y="1291"/>
                    <a:pt x="1558" y="1291"/>
                    <a:pt x="1555" y="1291"/>
                  </a:cubicBezTo>
                  <a:cubicBezTo>
                    <a:pt x="1443" y="1291"/>
                    <a:pt x="1297" y="1331"/>
                    <a:pt x="1305" y="1441"/>
                  </a:cubicBezTo>
                  <a:cubicBezTo>
                    <a:pt x="1307" y="1480"/>
                    <a:pt x="1333" y="1512"/>
                    <a:pt x="1359" y="1542"/>
                  </a:cubicBezTo>
                  <a:cubicBezTo>
                    <a:pt x="1521" y="1714"/>
                    <a:pt x="1771" y="1753"/>
                    <a:pt x="2010" y="1753"/>
                  </a:cubicBezTo>
                  <a:cubicBezTo>
                    <a:pt x="2037" y="1753"/>
                    <a:pt x="2063" y="1753"/>
                    <a:pt x="2089" y="1752"/>
                  </a:cubicBezTo>
                  <a:cubicBezTo>
                    <a:pt x="2288" y="1748"/>
                    <a:pt x="2486" y="1731"/>
                    <a:pt x="2681" y="1698"/>
                  </a:cubicBezTo>
                  <a:cubicBezTo>
                    <a:pt x="2762" y="1686"/>
                    <a:pt x="2849" y="1672"/>
                    <a:pt x="2933" y="1672"/>
                  </a:cubicBezTo>
                  <a:cubicBezTo>
                    <a:pt x="3031" y="1672"/>
                    <a:pt x="3125" y="1691"/>
                    <a:pt x="3201" y="1752"/>
                  </a:cubicBezTo>
                  <a:cubicBezTo>
                    <a:pt x="3287" y="1818"/>
                    <a:pt x="3334" y="1930"/>
                    <a:pt x="3428" y="1986"/>
                  </a:cubicBezTo>
                  <a:cubicBezTo>
                    <a:pt x="3490" y="2020"/>
                    <a:pt x="3565" y="2026"/>
                    <a:pt x="3636" y="2031"/>
                  </a:cubicBezTo>
                  <a:cubicBezTo>
                    <a:pt x="3679" y="2033"/>
                    <a:pt x="3723" y="2036"/>
                    <a:pt x="3767" y="2036"/>
                  </a:cubicBezTo>
                  <a:cubicBezTo>
                    <a:pt x="3821" y="2036"/>
                    <a:pt x="3874" y="2032"/>
                    <a:pt x="3925" y="2018"/>
                  </a:cubicBezTo>
                  <a:cubicBezTo>
                    <a:pt x="4017" y="1990"/>
                    <a:pt x="4105" y="1919"/>
                    <a:pt x="4127" y="1825"/>
                  </a:cubicBezTo>
                  <a:cubicBezTo>
                    <a:pt x="4133" y="1793"/>
                    <a:pt x="4135" y="1752"/>
                    <a:pt x="4163" y="1733"/>
                  </a:cubicBezTo>
                  <a:cubicBezTo>
                    <a:pt x="4175" y="1724"/>
                    <a:pt x="4192" y="1721"/>
                    <a:pt x="4208" y="1721"/>
                  </a:cubicBezTo>
                  <a:cubicBezTo>
                    <a:pt x="4215" y="1721"/>
                    <a:pt x="4221" y="1721"/>
                    <a:pt x="4227" y="1722"/>
                  </a:cubicBezTo>
                  <a:cubicBezTo>
                    <a:pt x="4360" y="1731"/>
                    <a:pt x="4493" y="1762"/>
                    <a:pt x="4625" y="1762"/>
                  </a:cubicBezTo>
                  <a:cubicBezTo>
                    <a:pt x="4651" y="1762"/>
                    <a:pt x="4677" y="1761"/>
                    <a:pt x="4703" y="1758"/>
                  </a:cubicBezTo>
                  <a:cubicBezTo>
                    <a:pt x="4862" y="1741"/>
                    <a:pt x="5029" y="1638"/>
                    <a:pt x="5046" y="1480"/>
                  </a:cubicBezTo>
                  <a:cubicBezTo>
                    <a:pt x="5070" y="1496"/>
                    <a:pt x="5097" y="1504"/>
                    <a:pt x="5125" y="1504"/>
                  </a:cubicBezTo>
                  <a:cubicBezTo>
                    <a:pt x="5188" y="1504"/>
                    <a:pt x="5254" y="1467"/>
                    <a:pt x="5292" y="1416"/>
                  </a:cubicBezTo>
                  <a:cubicBezTo>
                    <a:pt x="5350" y="1338"/>
                    <a:pt x="5363" y="1240"/>
                    <a:pt x="5374" y="1146"/>
                  </a:cubicBezTo>
                  <a:cubicBezTo>
                    <a:pt x="5455" y="1137"/>
                    <a:pt x="5539" y="1122"/>
                    <a:pt x="5603" y="1073"/>
                  </a:cubicBezTo>
                  <a:cubicBezTo>
                    <a:pt x="5669" y="1026"/>
                    <a:pt x="5712" y="938"/>
                    <a:pt x="5686" y="861"/>
                  </a:cubicBezTo>
                  <a:lnTo>
                    <a:pt x="5686" y="861"/>
                  </a:lnTo>
                  <a:cubicBezTo>
                    <a:pt x="5684" y="861"/>
                    <a:pt x="5681" y="861"/>
                    <a:pt x="5678" y="861"/>
                  </a:cubicBezTo>
                  <a:cubicBezTo>
                    <a:pt x="5600" y="861"/>
                    <a:pt x="5587" y="718"/>
                    <a:pt x="5509" y="689"/>
                  </a:cubicBezTo>
                  <a:cubicBezTo>
                    <a:pt x="5497" y="686"/>
                    <a:pt x="5485" y="685"/>
                    <a:pt x="5473" y="685"/>
                  </a:cubicBezTo>
                  <a:cubicBezTo>
                    <a:pt x="5461" y="685"/>
                    <a:pt x="5450" y="686"/>
                    <a:pt x="5438" y="687"/>
                  </a:cubicBezTo>
                  <a:cubicBezTo>
                    <a:pt x="5333" y="700"/>
                    <a:pt x="5230" y="713"/>
                    <a:pt x="5127" y="726"/>
                  </a:cubicBezTo>
                  <a:cubicBezTo>
                    <a:pt x="5108" y="661"/>
                    <a:pt x="5089" y="597"/>
                    <a:pt x="5072" y="535"/>
                  </a:cubicBezTo>
                  <a:cubicBezTo>
                    <a:pt x="4969" y="438"/>
                    <a:pt x="4829" y="384"/>
                    <a:pt x="4689" y="384"/>
                  </a:cubicBezTo>
                  <a:cubicBezTo>
                    <a:pt x="4656" y="384"/>
                    <a:pt x="4622" y="388"/>
                    <a:pt x="4589" y="394"/>
                  </a:cubicBezTo>
                  <a:cubicBezTo>
                    <a:pt x="4534" y="405"/>
                    <a:pt x="4477" y="425"/>
                    <a:pt x="4419" y="425"/>
                  </a:cubicBezTo>
                  <a:cubicBezTo>
                    <a:pt x="4409" y="425"/>
                    <a:pt x="4400" y="425"/>
                    <a:pt x="4390" y="424"/>
                  </a:cubicBezTo>
                  <a:cubicBezTo>
                    <a:pt x="4324" y="417"/>
                    <a:pt x="4255" y="362"/>
                    <a:pt x="4266" y="295"/>
                  </a:cubicBezTo>
                  <a:cubicBezTo>
                    <a:pt x="4225" y="276"/>
                    <a:pt x="4183" y="269"/>
                    <a:pt x="4139" y="269"/>
                  </a:cubicBezTo>
                  <a:cubicBezTo>
                    <a:pt x="4040" y="269"/>
                    <a:pt x="3937" y="307"/>
                    <a:pt x="3842" y="340"/>
                  </a:cubicBezTo>
                  <a:cubicBezTo>
                    <a:pt x="3770" y="365"/>
                    <a:pt x="3690" y="386"/>
                    <a:pt x="3615" y="386"/>
                  </a:cubicBezTo>
                  <a:cubicBezTo>
                    <a:pt x="3544" y="386"/>
                    <a:pt x="3477" y="368"/>
                    <a:pt x="3426" y="319"/>
                  </a:cubicBezTo>
                  <a:cubicBezTo>
                    <a:pt x="3366" y="263"/>
                    <a:pt x="3343" y="177"/>
                    <a:pt x="3291" y="113"/>
                  </a:cubicBezTo>
                  <a:cubicBezTo>
                    <a:pt x="3237" y="43"/>
                    <a:pt x="3149" y="4"/>
                    <a:pt x="3061" y="4"/>
                  </a:cubicBezTo>
                  <a:cubicBezTo>
                    <a:pt x="3017" y="4"/>
                    <a:pt x="2973" y="14"/>
                    <a:pt x="2933" y="34"/>
                  </a:cubicBezTo>
                  <a:cubicBezTo>
                    <a:pt x="2878" y="79"/>
                    <a:pt x="2893" y="173"/>
                    <a:pt x="2935" y="233"/>
                  </a:cubicBezTo>
                  <a:cubicBezTo>
                    <a:pt x="2978" y="293"/>
                    <a:pt x="3040" y="336"/>
                    <a:pt x="3079" y="398"/>
                  </a:cubicBezTo>
                  <a:cubicBezTo>
                    <a:pt x="3118" y="462"/>
                    <a:pt x="3115" y="561"/>
                    <a:pt x="3051" y="593"/>
                  </a:cubicBezTo>
                  <a:cubicBezTo>
                    <a:pt x="3030" y="554"/>
                    <a:pt x="3008" y="516"/>
                    <a:pt x="2987" y="479"/>
                  </a:cubicBezTo>
                  <a:cubicBezTo>
                    <a:pt x="2957" y="503"/>
                    <a:pt x="2923" y="513"/>
                    <a:pt x="2888" y="513"/>
                  </a:cubicBezTo>
                  <a:cubicBezTo>
                    <a:pt x="2805" y="513"/>
                    <a:pt x="2715" y="459"/>
                    <a:pt x="2651" y="398"/>
                  </a:cubicBezTo>
                  <a:cubicBezTo>
                    <a:pt x="2563" y="316"/>
                    <a:pt x="2469" y="213"/>
                    <a:pt x="2353" y="213"/>
                  </a:cubicBezTo>
                  <a:cubicBezTo>
                    <a:pt x="2347" y="213"/>
                    <a:pt x="2341" y="213"/>
                    <a:pt x="2336" y="214"/>
                  </a:cubicBezTo>
                  <a:cubicBezTo>
                    <a:pt x="2243" y="222"/>
                    <a:pt x="2173" y="291"/>
                    <a:pt x="2093" y="334"/>
                  </a:cubicBezTo>
                  <a:cubicBezTo>
                    <a:pt x="2057" y="354"/>
                    <a:pt x="2012" y="367"/>
                    <a:pt x="1969" y="367"/>
                  </a:cubicBezTo>
                  <a:cubicBezTo>
                    <a:pt x="1920" y="367"/>
                    <a:pt x="1874" y="350"/>
                    <a:pt x="1851" y="306"/>
                  </a:cubicBezTo>
                  <a:cubicBezTo>
                    <a:pt x="1813" y="231"/>
                    <a:pt x="1869" y="115"/>
                    <a:pt x="1802" y="59"/>
                  </a:cubicBezTo>
                  <a:cubicBezTo>
                    <a:pt x="1657" y="103"/>
                    <a:pt x="1506" y="125"/>
                    <a:pt x="1355" y="125"/>
                  </a:cubicBezTo>
                  <a:cubicBezTo>
                    <a:pt x="1304" y="125"/>
                    <a:pt x="1254" y="122"/>
                    <a:pt x="1204" y="117"/>
                  </a:cubicBezTo>
                  <a:cubicBezTo>
                    <a:pt x="1172" y="114"/>
                    <a:pt x="1136" y="112"/>
                    <a:pt x="1101" y="112"/>
                  </a:cubicBezTo>
                  <a:cubicBezTo>
                    <a:pt x="986" y="112"/>
                    <a:pt x="871" y="136"/>
                    <a:pt x="844" y="239"/>
                  </a:cubicBezTo>
                  <a:cubicBezTo>
                    <a:pt x="827" y="304"/>
                    <a:pt x="857" y="387"/>
                    <a:pt x="806" y="430"/>
                  </a:cubicBezTo>
                  <a:cubicBezTo>
                    <a:pt x="792" y="441"/>
                    <a:pt x="774" y="446"/>
                    <a:pt x="756" y="446"/>
                  </a:cubicBezTo>
                  <a:cubicBezTo>
                    <a:pt x="726" y="446"/>
                    <a:pt x="693" y="432"/>
                    <a:pt x="673" y="409"/>
                  </a:cubicBezTo>
                  <a:cubicBezTo>
                    <a:pt x="639" y="372"/>
                    <a:pt x="626" y="323"/>
                    <a:pt x="615" y="274"/>
                  </a:cubicBezTo>
                  <a:cubicBezTo>
                    <a:pt x="601" y="279"/>
                    <a:pt x="587" y="281"/>
                    <a:pt x="573" y="281"/>
                  </a:cubicBezTo>
                  <a:cubicBezTo>
                    <a:pt x="517" y="281"/>
                    <a:pt x="462" y="247"/>
                    <a:pt x="427" y="203"/>
                  </a:cubicBezTo>
                  <a:cubicBezTo>
                    <a:pt x="384" y="147"/>
                    <a:pt x="365" y="77"/>
                    <a:pt x="345" y="8"/>
                  </a:cubicBezTo>
                  <a:cubicBezTo>
                    <a:pt x="322" y="3"/>
                    <a:pt x="299" y="1"/>
                    <a:pt x="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51"/>
            <p:cNvSpPr/>
            <p:nvPr/>
          </p:nvSpPr>
          <p:spPr>
            <a:xfrm>
              <a:off x="4706360" y="1291776"/>
              <a:ext cx="162733" cy="59416"/>
            </a:xfrm>
            <a:custGeom>
              <a:rect b="b" l="l" r="r" t="t"/>
              <a:pathLst>
                <a:path extrusionOk="0" h="2091" w="5727">
                  <a:moveTo>
                    <a:pt x="263" y="54"/>
                  </a:moveTo>
                  <a:cubicBezTo>
                    <a:pt x="279" y="54"/>
                    <a:pt x="295" y="55"/>
                    <a:pt x="311" y="58"/>
                  </a:cubicBezTo>
                  <a:cubicBezTo>
                    <a:pt x="328" y="120"/>
                    <a:pt x="349" y="190"/>
                    <a:pt x="392" y="246"/>
                  </a:cubicBezTo>
                  <a:cubicBezTo>
                    <a:pt x="436" y="299"/>
                    <a:pt x="501" y="334"/>
                    <a:pt x="560" y="334"/>
                  </a:cubicBezTo>
                  <a:cubicBezTo>
                    <a:pt x="568" y="334"/>
                    <a:pt x="575" y="333"/>
                    <a:pt x="583" y="332"/>
                  </a:cubicBezTo>
                  <a:cubicBezTo>
                    <a:pt x="594" y="373"/>
                    <a:pt x="609" y="418"/>
                    <a:pt x="641" y="454"/>
                  </a:cubicBezTo>
                  <a:cubicBezTo>
                    <a:pt x="666" y="482"/>
                    <a:pt x="706" y="498"/>
                    <a:pt x="743" y="498"/>
                  </a:cubicBezTo>
                  <a:cubicBezTo>
                    <a:pt x="768" y="498"/>
                    <a:pt x="792" y="491"/>
                    <a:pt x="810" y="475"/>
                  </a:cubicBezTo>
                  <a:cubicBezTo>
                    <a:pt x="851" y="441"/>
                    <a:pt x="853" y="388"/>
                    <a:pt x="853" y="338"/>
                  </a:cubicBezTo>
                  <a:cubicBezTo>
                    <a:pt x="853" y="315"/>
                    <a:pt x="853" y="291"/>
                    <a:pt x="857" y="272"/>
                  </a:cubicBezTo>
                  <a:cubicBezTo>
                    <a:pt x="876" y="199"/>
                    <a:pt x="949" y="165"/>
                    <a:pt x="1086" y="165"/>
                  </a:cubicBezTo>
                  <a:cubicBezTo>
                    <a:pt x="1116" y="165"/>
                    <a:pt x="1149" y="167"/>
                    <a:pt x="1187" y="171"/>
                  </a:cubicBezTo>
                  <a:cubicBezTo>
                    <a:pt x="1237" y="176"/>
                    <a:pt x="1288" y="178"/>
                    <a:pt x="1338" y="178"/>
                  </a:cubicBezTo>
                  <a:cubicBezTo>
                    <a:pt x="1488" y="178"/>
                    <a:pt x="1638" y="157"/>
                    <a:pt x="1781" y="115"/>
                  </a:cubicBezTo>
                  <a:cubicBezTo>
                    <a:pt x="1800" y="139"/>
                    <a:pt x="1798" y="175"/>
                    <a:pt x="1798" y="216"/>
                  </a:cubicBezTo>
                  <a:cubicBezTo>
                    <a:pt x="1796" y="261"/>
                    <a:pt x="1796" y="306"/>
                    <a:pt x="1815" y="345"/>
                  </a:cubicBezTo>
                  <a:cubicBezTo>
                    <a:pt x="1841" y="394"/>
                    <a:pt x="1892" y="420"/>
                    <a:pt x="1956" y="420"/>
                  </a:cubicBezTo>
                  <a:cubicBezTo>
                    <a:pt x="2003" y="420"/>
                    <a:pt x="2053" y="407"/>
                    <a:pt x="2093" y="383"/>
                  </a:cubicBezTo>
                  <a:cubicBezTo>
                    <a:pt x="2117" y="370"/>
                    <a:pt x="2140" y="355"/>
                    <a:pt x="2164" y="340"/>
                  </a:cubicBezTo>
                  <a:cubicBezTo>
                    <a:pt x="2218" y="306"/>
                    <a:pt x="2267" y="272"/>
                    <a:pt x="2325" y="268"/>
                  </a:cubicBezTo>
                  <a:cubicBezTo>
                    <a:pt x="2331" y="267"/>
                    <a:pt x="2336" y="267"/>
                    <a:pt x="2342" y="267"/>
                  </a:cubicBezTo>
                  <a:cubicBezTo>
                    <a:pt x="2434" y="267"/>
                    <a:pt x="2516" y="345"/>
                    <a:pt x="2593" y="420"/>
                  </a:cubicBezTo>
                  <a:lnTo>
                    <a:pt x="2620" y="443"/>
                  </a:lnTo>
                  <a:cubicBezTo>
                    <a:pt x="2702" y="522"/>
                    <a:pt x="2796" y="565"/>
                    <a:pt x="2877" y="565"/>
                  </a:cubicBezTo>
                  <a:cubicBezTo>
                    <a:pt x="2909" y="565"/>
                    <a:pt x="2939" y="558"/>
                    <a:pt x="2965" y="544"/>
                  </a:cubicBezTo>
                  <a:lnTo>
                    <a:pt x="3027" y="653"/>
                  </a:lnTo>
                  <a:lnTo>
                    <a:pt x="3049" y="642"/>
                  </a:lnTo>
                  <a:cubicBezTo>
                    <a:pt x="3079" y="627"/>
                    <a:pt x="3100" y="602"/>
                    <a:pt x="3111" y="565"/>
                  </a:cubicBezTo>
                  <a:cubicBezTo>
                    <a:pt x="3126" y="518"/>
                    <a:pt x="3117" y="456"/>
                    <a:pt x="3090" y="411"/>
                  </a:cubicBezTo>
                  <a:cubicBezTo>
                    <a:pt x="3066" y="375"/>
                    <a:pt x="3036" y="343"/>
                    <a:pt x="3008" y="315"/>
                  </a:cubicBezTo>
                  <a:cubicBezTo>
                    <a:pt x="2985" y="291"/>
                    <a:pt x="2961" y="268"/>
                    <a:pt x="2944" y="244"/>
                  </a:cubicBezTo>
                  <a:cubicBezTo>
                    <a:pt x="2907" y="193"/>
                    <a:pt x="2895" y="115"/>
                    <a:pt x="2933" y="83"/>
                  </a:cubicBezTo>
                  <a:cubicBezTo>
                    <a:pt x="2967" y="66"/>
                    <a:pt x="3006" y="58"/>
                    <a:pt x="3047" y="58"/>
                  </a:cubicBezTo>
                  <a:cubicBezTo>
                    <a:pt x="3128" y="58"/>
                    <a:pt x="3210" y="94"/>
                    <a:pt x="3259" y="156"/>
                  </a:cubicBezTo>
                  <a:cubicBezTo>
                    <a:pt x="3278" y="182"/>
                    <a:pt x="3293" y="210"/>
                    <a:pt x="3310" y="242"/>
                  </a:cubicBezTo>
                  <a:cubicBezTo>
                    <a:pt x="3334" y="285"/>
                    <a:pt x="3357" y="330"/>
                    <a:pt x="3394" y="366"/>
                  </a:cubicBezTo>
                  <a:cubicBezTo>
                    <a:pt x="3445" y="415"/>
                    <a:pt x="3514" y="439"/>
                    <a:pt x="3599" y="439"/>
                  </a:cubicBezTo>
                  <a:cubicBezTo>
                    <a:pt x="3668" y="439"/>
                    <a:pt x="3748" y="423"/>
                    <a:pt x="3837" y="392"/>
                  </a:cubicBezTo>
                  <a:lnTo>
                    <a:pt x="3857" y="385"/>
                  </a:lnTo>
                  <a:cubicBezTo>
                    <a:pt x="3944" y="353"/>
                    <a:pt x="4039" y="321"/>
                    <a:pt x="4127" y="321"/>
                  </a:cubicBezTo>
                  <a:cubicBezTo>
                    <a:pt x="4163" y="321"/>
                    <a:pt x="4195" y="328"/>
                    <a:pt x="4225" y="338"/>
                  </a:cubicBezTo>
                  <a:cubicBezTo>
                    <a:pt x="4225" y="364"/>
                    <a:pt x="4234" y="388"/>
                    <a:pt x="4251" y="409"/>
                  </a:cubicBezTo>
                  <a:cubicBezTo>
                    <a:pt x="4279" y="445"/>
                    <a:pt x="4328" y="471"/>
                    <a:pt x="4375" y="478"/>
                  </a:cubicBezTo>
                  <a:cubicBezTo>
                    <a:pt x="4383" y="478"/>
                    <a:pt x="4391" y="478"/>
                    <a:pt x="4400" y="478"/>
                  </a:cubicBezTo>
                  <a:cubicBezTo>
                    <a:pt x="4444" y="478"/>
                    <a:pt x="4488" y="469"/>
                    <a:pt x="4529" y="458"/>
                  </a:cubicBezTo>
                  <a:cubicBezTo>
                    <a:pt x="4546" y="454"/>
                    <a:pt x="4564" y="450"/>
                    <a:pt x="4583" y="445"/>
                  </a:cubicBezTo>
                  <a:cubicBezTo>
                    <a:pt x="4613" y="440"/>
                    <a:pt x="4644" y="437"/>
                    <a:pt x="4675" y="437"/>
                  </a:cubicBezTo>
                  <a:cubicBezTo>
                    <a:pt x="4806" y="437"/>
                    <a:pt x="4940" y="487"/>
                    <a:pt x="5035" y="574"/>
                  </a:cubicBezTo>
                  <a:lnTo>
                    <a:pt x="5095" y="782"/>
                  </a:lnTo>
                  <a:lnTo>
                    <a:pt x="5427" y="741"/>
                  </a:lnTo>
                  <a:cubicBezTo>
                    <a:pt x="5438" y="739"/>
                    <a:pt x="5449" y="738"/>
                    <a:pt x="5459" y="738"/>
                  </a:cubicBezTo>
                  <a:cubicBezTo>
                    <a:pt x="5470" y="738"/>
                    <a:pt x="5480" y="739"/>
                    <a:pt x="5487" y="741"/>
                  </a:cubicBezTo>
                  <a:cubicBezTo>
                    <a:pt x="5515" y="752"/>
                    <a:pt x="5534" y="786"/>
                    <a:pt x="5553" y="818"/>
                  </a:cubicBezTo>
                  <a:cubicBezTo>
                    <a:pt x="5577" y="859"/>
                    <a:pt x="5605" y="906"/>
                    <a:pt x="5652" y="912"/>
                  </a:cubicBezTo>
                  <a:cubicBezTo>
                    <a:pt x="5663" y="977"/>
                    <a:pt x="5624" y="1041"/>
                    <a:pt x="5575" y="1077"/>
                  </a:cubicBezTo>
                  <a:cubicBezTo>
                    <a:pt x="5511" y="1125"/>
                    <a:pt x="5429" y="1137"/>
                    <a:pt x="5358" y="1146"/>
                  </a:cubicBezTo>
                  <a:lnTo>
                    <a:pt x="5337" y="1148"/>
                  </a:lnTo>
                  <a:lnTo>
                    <a:pt x="5335" y="1170"/>
                  </a:lnTo>
                  <a:cubicBezTo>
                    <a:pt x="5324" y="1255"/>
                    <a:pt x="5311" y="1352"/>
                    <a:pt x="5258" y="1424"/>
                  </a:cubicBezTo>
                  <a:cubicBezTo>
                    <a:pt x="5224" y="1472"/>
                    <a:pt x="5164" y="1501"/>
                    <a:pt x="5112" y="1501"/>
                  </a:cubicBezTo>
                  <a:cubicBezTo>
                    <a:pt x="5088" y="1501"/>
                    <a:pt x="5066" y="1495"/>
                    <a:pt x="5048" y="1482"/>
                  </a:cubicBezTo>
                  <a:lnTo>
                    <a:pt x="5009" y="1457"/>
                  </a:lnTo>
                  <a:lnTo>
                    <a:pt x="5005" y="1502"/>
                  </a:lnTo>
                  <a:cubicBezTo>
                    <a:pt x="4990" y="1647"/>
                    <a:pt x="4831" y="1744"/>
                    <a:pt x="4688" y="1759"/>
                  </a:cubicBezTo>
                  <a:cubicBezTo>
                    <a:pt x="4664" y="1761"/>
                    <a:pt x="4640" y="1762"/>
                    <a:pt x="4617" y="1762"/>
                  </a:cubicBezTo>
                  <a:cubicBezTo>
                    <a:pt x="4540" y="1762"/>
                    <a:pt x="4463" y="1751"/>
                    <a:pt x="4388" y="1739"/>
                  </a:cubicBezTo>
                  <a:cubicBezTo>
                    <a:pt x="4332" y="1733"/>
                    <a:pt x="4274" y="1724"/>
                    <a:pt x="4217" y="1720"/>
                  </a:cubicBezTo>
                  <a:lnTo>
                    <a:pt x="4197" y="1720"/>
                  </a:lnTo>
                  <a:cubicBezTo>
                    <a:pt x="4180" y="1720"/>
                    <a:pt x="4157" y="1720"/>
                    <a:pt x="4135" y="1735"/>
                  </a:cubicBezTo>
                  <a:cubicBezTo>
                    <a:pt x="4103" y="1759"/>
                    <a:pt x="4097" y="1797"/>
                    <a:pt x="4090" y="1827"/>
                  </a:cubicBezTo>
                  <a:cubicBezTo>
                    <a:pt x="4090" y="1834"/>
                    <a:pt x="4088" y="1840"/>
                    <a:pt x="4086" y="1847"/>
                  </a:cubicBezTo>
                  <a:cubicBezTo>
                    <a:pt x="4071" y="1922"/>
                    <a:pt x="3998" y="1990"/>
                    <a:pt x="3904" y="2018"/>
                  </a:cubicBezTo>
                  <a:cubicBezTo>
                    <a:pt x="3861" y="2031"/>
                    <a:pt x="3812" y="2037"/>
                    <a:pt x="3749" y="2037"/>
                  </a:cubicBezTo>
                  <a:cubicBezTo>
                    <a:pt x="3709" y="2037"/>
                    <a:pt x="3666" y="2033"/>
                    <a:pt x="3625" y="2031"/>
                  </a:cubicBezTo>
                  <a:cubicBezTo>
                    <a:pt x="3561" y="2027"/>
                    <a:pt x="3486" y="2022"/>
                    <a:pt x="3428" y="1988"/>
                  </a:cubicBezTo>
                  <a:cubicBezTo>
                    <a:pt x="3379" y="1960"/>
                    <a:pt x="3345" y="1915"/>
                    <a:pt x="3306" y="1868"/>
                  </a:cubicBezTo>
                  <a:cubicBezTo>
                    <a:pt x="3276" y="1827"/>
                    <a:pt x="3244" y="1789"/>
                    <a:pt x="3205" y="1757"/>
                  </a:cubicBezTo>
                  <a:cubicBezTo>
                    <a:pt x="3132" y="1699"/>
                    <a:pt x="3040" y="1671"/>
                    <a:pt x="2922" y="1671"/>
                  </a:cubicBezTo>
                  <a:cubicBezTo>
                    <a:pt x="2837" y="1671"/>
                    <a:pt x="2751" y="1686"/>
                    <a:pt x="2663" y="1699"/>
                  </a:cubicBezTo>
                  <a:cubicBezTo>
                    <a:pt x="2470" y="1729"/>
                    <a:pt x="2273" y="1746"/>
                    <a:pt x="2076" y="1752"/>
                  </a:cubicBezTo>
                  <a:lnTo>
                    <a:pt x="2008" y="1752"/>
                  </a:lnTo>
                  <a:cubicBezTo>
                    <a:pt x="1699" y="1752"/>
                    <a:pt x="1496" y="1688"/>
                    <a:pt x="1365" y="1549"/>
                  </a:cubicBezTo>
                  <a:cubicBezTo>
                    <a:pt x="1335" y="1517"/>
                    <a:pt x="1320" y="1491"/>
                    <a:pt x="1318" y="1465"/>
                  </a:cubicBezTo>
                  <a:cubicBezTo>
                    <a:pt x="1318" y="1442"/>
                    <a:pt x="1324" y="1422"/>
                    <a:pt x="1339" y="1405"/>
                  </a:cubicBezTo>
                  <a:cubicBezTo>
                    <a:pt x="1382" y="1360"/>
                    <a:pt x="1476" y="1343"/>
                    <a:pt x="1545" y="1343"/>
                  </a:cubicBezTo>
                  <a:lnTo>
                    <a:pt x="2035" y="1352"/>
                  </a:lnTo>
                  <a:cubicBezTo>
                    <a:pt x="2113" y="1352"/>
                    <a:pt x="2194" y="1345"/>
                    <a:pt x="2258" y="1294"/>
                  </a:cubicBezTo>
                  <a:cubicBezTo>
                    <a:pt x="2293" y="1268"/>
                    <a:pt x="2318" y="1234"/>
                    <a:pt x="2340" y="1200"/>
                  </a:cubicBezTo>
                  <a:cubicBezTo>
                    <a:pt x="2370" y="1157"/>
                    <a:pt x="2398" y="1116"/>
                    <a:pt x="2438" y="1099"/>
                  </a:cubicBezTo>
                  <a:cubicBezTo>
                    <a:pt x="2462" y="1090"/>
                    <a:pt x="2485" y="1090"/>
                    <a:pt x="2511" y="1088"/>
                  </a:cubicBezTo>
                  <a:cubicBezTo>
                    <a:pt x="2533" y="1086"/>
                    <a:pt x="2552" y="1086"/>
                    <a:pt x="2571" y="1082"/>
                  </a:cubicBezTo>
                  <a:cubicBezTo>
                    <a:pt x="2631" y="1069"/>
                    <a:pt x="2687" y="1022"/>
                    <a:pt x="2676" y="960"/>
                  </a:cubicBezTo>
                  <a:cubicBezTo>
                    <a:pt x="2670" y="923"/>
                    <a:pt x="2640" y="897"/>
                    <a:pt x="2618" y="880"/>
                  </a:cubicBezTo>
                  <a:cubicBezTo>
                    <a:pt x="2522" y="812"/>
                    <a:pt x="2410" y="780"/>
                    <a:pt x="2271" y="780"/>
                  </a:cubicBezTo>
                  <a:cubicBezTo>
                    <a:pt x="2095" y="780"/>
                    <a:pt x="1903" y="835"/>
                    <a:pt x="1733" y="887"/>
                  </a:cubicBezTo>
                  <a:lnTo>
                    <a:pt x="1706" y="893"/>
                  </a:lnTo>
                  <a:cubicBezTo>
                    <a:pt x="1371" y="994"/>
                    <a:pt x="1024" y="1054"/>
                    <a:pt x="677" y="1075"/>
                  </a:cubicBezTo>
                  <a:lnTo>
                    <a:pt x="634" y="1075"/>
                  </a:lnTo>
                  <a:cubicBezTo>
                    <a:pt x="555" y="1075"/>
                    <a:pt x="420" y="1060"/>
                    <a:pt x="392" y="962"/>
                  </a:cubicBezTo>
                  <a:cubicBezTo>
                    <a:pt x="379" y="921"/>
                    <a:pt x="390" y="876"/>
                    <a:pt x="401" y="827"/>
                  </a:cubicBezTo>
                  <a:cubicBezTo>
                    <a:pt x="416" y="760"/>
                    <a:pt x="431" y="690"/>
                    <a:pt x="388" y="632"/>
                  </a:cubicBezTo>
                  <a:cubicBezTo>
                    <a:pt x="360" y="595"/>
                    <a:pt x="322" y="578"/>
                    <a:pt x="283" y="561"/>
                  </a:cubicBezTo>
                  <a:cubicBezTo>
                    <a:pt x="272" y="557"/>
                    <a:pt x="264" y="552"/>
                    <a:pt x="255" y="548"/>
                  </a:cubicBezTo>
                  <a:cubicBezTo>
                    <a:pt x="178" y="512"/>
                    <a:pt x="116" y="441"/>
                    <a:pt x="86" y="353"/>
                  </a:cubicBezTo>
                  <a:cubicBezTo>
                    <a:pt x="56" y="268"/>
                    <a:pt x="58" y="175"/>
                    <a:pt x="92" y="100"/>
                  </a:cubicBezTo>
                  <a:cubicBezTo>
                    <a:pt x="143" y="70"/>
                    <a:pt x="203" y="54"/>
                    <a:pt x="263" y="54"/>
                  </a:cubicBezTo>
                  <a:close/>
                  <a:moveTo>
                    <a:pt x="264" y="1"/>
                  </a:moveTo>
                  <a:cubicBezTo>
                    <a:pt x="191" y="1"/>
                    <a:pt x="116" y="21"/>
                    <a:pt x="56" y="60"/>
                  </a:cubicBezTo>
                  <a:lnTo>
                    <a:pt x="49" y="64"/>
                  </a:lnTo>
                  <a:lnTo>
                    <a:pt x="47" y="70"/>
                  </a:lnTo>
                  <a:cubicBezTo>
                    <a:pt x="4" y="160"/>
                    <a:pt x="0" y="270"/>
                    <a:pt x="34" y="370"/>
                  </a:cubicBezTo>
                  <a:cubicBezTo>
                    <a:pt x="71" y="471"/>
                    <a:pt x="142" y="555"/>
                    <a:pt x="232" y="597"/>
                  </a:cubicBezTo>
                  <a:cubicBezTo>
                    <a:pt x="240" y="602"/>
                    <a:pt x="251" y="606"/>
                    <a:pt x="262" y="610"/>
                  </a:cubicBezTo>
                  <a:cubicBezTo>
                    <a:pt x="296" y="625"/>
                    <a:pt x="326" y="638"/>
                    <a:pt x="345" y="664"/>
                  </a:cubicBezTo>
                  <a:cubicBezTo>
                    <a:pt x="375" y="702"/>
                    <a:pt x="362" y="756"/>
                    <a:pt x="349" y="816"/>
                  </a:cubicBezTo>
                  <a:cubicBezTo>
                    <a:pt x="337" y="870"/>
                    <a:pt x="326" y="923"/>
                    <a:pt x="341" y="977"/>
                  </a:cubicBezTo>
                  <a:cubicBezTo>
                    <a:pt x="367" y="1075"/>
                    <a:pt x="471" y="1129"/>
                    <a:pt x="634" y="1129"/>
                  </a:cubicBezTo>
                  <a:lnTo>
                    <a:pt x="679" y="1129"/>
                  </a:lnTo>
                  <a:cubicBezTo>
                    <a:pt x="1033" y="1107"/>
                    <a:pt x="1382" y="1045"/>
                    <a:pt x="1723" y="945"/>
                  </a:cubicBezTo>
                  <a:lnTo>
                    <a:pt x="1748" y="938"/>
                  </a:lnTo>
                  <a:cubicBezTo>
                    <a:pt x="1922" y="885"/>
                    <a:pt x="2102" y="833"/>
                    <a:pt x="2271" y="833"/>
                  </a:cubicBezTo>
                  <a:cubicBezTo>
                    <a:pt x="2398" y="833"/>
                    <a:pt x="2500" y="863"/>
                    <a:pt x="2586" y="923"/>
                  </a:cubicBezTo>
                  <a:cubicBezTo>
                    <a:pt x="2610" y="940"/>
                    <a:pt x="2620" y="955"/>
                    <a:pt x="2625" y="968"/>
                  </a:cubicBezTo>
                  <a:cubicBezTo>
                    <a:pt x="2629" y="996"/>
                    <a:pt x="2593" y="1022"/>
                    <a:pt x="2560" y="1028"/>
                  </a:cubicBezTo>
                  <a:cubicBezTo>
                    <a:pt x="2543" y="1032"/>
                    <a:pt x="2526" y="1032"/>
                    <a:pt x="2509" y="1035"/>
                  </a:cubicBezTo>
                  <a:cubicBezTo>
                    <a:pt x="2479" y="1037"/>
                    <a:pt x="2449" y="1039"/>
                    <a:pt x="2419" y="1050"/>
                  </a:cubicBezTo>
                  <a:cubicBezTo>
                    <a:pt x="2363" y="1073"/>
                    <a:pt x="2329" y="1120"/>
                    <a:pt x="2297" y="1167"/>
                  </a:cubicBezTo>
                  <a:cubicBezTo>
                    <a:pt x="2273" y="1202"/>
                    <a:pt x="2254" y="1232"/>
                    <a:pt x="2226" y="1253"/>
                  </a:cubicBezTo>
                  <a:cubicBezTo>
                    <a:pt x="2175" y="1292"/>
                    <a:pt x="2104" y="1298"/>
                    <a:pt x="2035" y="1298"/>
                  </a:cubicBezTo>
                  <a:lnTo>
                    <a:pt x="1545" y="1290"/>
                  </a:lnTo>
                  <a:cubicBezTo>
                    <a:pt x="1461" y="1290"/>
                    <a:pt x="1354" y="1311"/>
                    <a:pt x="1301" y="1369"/>
                  </a:cubicBezTo>
                  <a:cubicBezTo>
                    <a:pt x="1275" y="1397"/>
                    <a:pt x="1262" y="1431"/>
                    <a:pt x="1266" y="1469"/>
                  </a:cubicBezTo>
                  <a:cubicBezTo>
                    <a:pt x="1268" y="1519"/>
                    <a:pt x="1303" y="1559"/>
                    <a:pt x="1326" y="1585"/>
                  </a:cubicBezTo>
                  <a:cubicBezTo>
                    <a:pt x="1513" y="1784"/>
                    <a:pt x="1804" y="1806"/>
                    <a:pt x="2008" y="1806"/>
                  </a:cubicBezTo>
                  <a:lnTo>
                    <a:pt x="2078" y="1806"/>
                  </a:lnTo>
                  <a:cubicBezTo>
                    <a:pt x="2275" y="1799"/>
                    <a:pt x="2477" y="1782"/>
                    <a:pt x="2674" y="1750"/>
                  </a:cubicBezTo>
                  <a:cubicBezTo>
                    <a:pt x="2755" y="1737"/>
                    <a:pt x="2841" y="1724"/>
                    <a:pt x="2922" y="1724"/>
                  </a:cubicBezTo>
                  <a:cubicBezTo>
                    <a:pt x="3027" y="1724"/>
                    <a:pt x="3109" y="1748"/>
                    <a:pt x="3171" y="1797"/>
                  </a:cubicBezTo>
                  <a:cubicBezTo>
                    <a:pt x="3207" y="1825"/>
                    <a:pt x="3235" y="1862"/>
                    <a:pt x="3265" y="1900"/>
                  </a:cubicBezTo>
                  <a:cubicBezTo>
                    <a:pt x="3304" y="1949"/>
                    <a:pt x="3345" y="2001"/>
                    <a:pt x="3400" y="2035"/>
                  </a:cubicBezTo>
                  <a:cubicBezTo>
                    <a:pt x="3471" y="2074"/>
                    <a:pt x="3550" y="2080"/>
                    <a:pt x="3621" y="2084"/>
                  </a:cubicBezTo>
                  <a:cubicBezTo>
                    <a:pt x="3664" y="2087"/>
                    <a:pt x="3707" y="2091"/>
                    <a:pt x="3749" y="2091"/>
                  </a:cubicBezTo>
                  <a:cubicBezTo>
                    <a:pt x="3816" y="2091"/>
                    <a:pt x="3872" y="2082"/>
                    <a:pt x="3921" y="2069"/>
                  </a:cubicBezTo>
                  <a:cubicBezTo>
                    <a:pt x="4009" y="2042"/>
                    <a:pt x="4114" y="1973"/>
                    <a:pt x="4139" y="1857"/>
                  </a:cubicBezTo>
                  <a:cubicBezTo>
                    <a:pt x="4142" y="1851"/>
                    <a:pt x="4142" y="1844"/>
                    <a:pt x="4144" y="1836"/>
                  </a:cubicBezTo>
                  <a:cubicBezTo>
                    <a:pt x="4148" y="1812"/>
                    <a:pt x="4152" y="1789"/>
                    <a:pt x="4165" y="1780"/>
                  </a:cubicBezTo>
                  <a:cubicBezTo>
                    <a:pt x="4172" y="1775"/>
                    <a:pt x="4184" y="1773"/>
                    <a:pt x="4198" y="1773"/>
                  </a:cubicBezTo>
                  <a:cubicBezTo>
                    <a:pt x="4203" y="1773"/>
                    <a:pt x="4207" y="1773"/>
                    <a:pt x="4212" y="1774"/>
                  </a:cubicBezTo>
                  <a:cubicBezTo>
                    <a:pt x="4268" y="1778"/>
                    <a:pt x="4326" y="1784"/>
                    <a:pt x="4379" y="1793"/>
                  </a:cubicBezTo>
                  <a:cubicBezTo>
                    <a:pt x="4458" y="1804"/>
                    <a:pt x="4539" y="1816"/>
                    <a:pt x="4620" y="1816"/>
                  </a:cubicBezTo>
                  <a:cubicBezTo>
                    <a:pt x="4645" y="1816"/>
                    <a:pt x="4670" y="1815"/>
                    <a:pt x="4694" y="1812"/>
                  </a:cubicBezTo>
                  <a:cubicBezTo>
                    <a:pt x="4849" y="1795"/>
                    <a:pt x="5014" y="1699"/>
                    <a:pt x="5052" y="1544"/>
                  </a:cubicBezTo>
                  <a:cubicBezTo>
                    <a:pt x="5071" y="1551"/>
                    <a:pt x="5091" y="1555"/>
                    <a:pt x="5112" y="1555"/>
                  </a:cubicBezTo>
                  <a:cubicBezTo>
                    <a:pt x="5181" y="1555"/>
                    <a:pt x="5256" y="1518"/>
                    <a:pt x="5301" y="1457"/>
                  </a:cubicBezTo>
                  <a:cubicBezTo>
                    <a:pt x="5358" y="1379"/>
                    <a:pt x="5373" y="1281"/>
                    <a:pt x="5384" y="1195"/>
                  </a:cubicBezTo>
                  <a:cubicBezTo>
                    <a:pt x="5459" y="1187"/>
                    <a:pt x="5538" y="1170"/>
                    <a:pt x="5607" y="1120"/>
                  </a:cubicBezTo>
                  <a:cubicBezTo>
                    <a:pt x="5688" y="1060"/>
                    <a:pt x="5727" y="962"/>
                    <a:pt x="5699" y="878"/>
                  </a:cubicBezTo>
                  <a:lnTo>
                    <a:pt x="5688" y="859"/>
                  </a:lnTo>
                  <a:lnTo>
                    <a:pt x="5667" y="861"/>
                  </a:lnTo>
                  <a:cubicBezTo>
                    <a:pt x="5641" y="861"/>
                    <a:pt x="5624" y="835"/>
                    <a:pt x="5601" y="792"/>
                  </a:cubicBezTo>
                  <a:cubicBezTo>
                    <a:pt x="5577" y="752"/>
                    <a:pt x="5551" y="707"/>
                    <a:pt x="5504" y="692"/>
                  </a:cubicBezTo>
                  <a:cubicBezTo>
                    <a:pt x="5490" y="687"/>
                    <a:pt x="5474" y="685"/>
                    <a:pt x="5457" y="685"/>
                  </a:cubicBezTo>
                  <a:cubicBezTo>
                    <a:pt x="5445" y="685"/>
                    <a:pt x="5433" y="686"/>
                    <a:pt x="5421" y="687"/>
                  </a:cubicBezTo>
                  <a:lnTo>
                    <a:pt x="5134" y="722"/>
                  </a:lnTo>
                  <a:lnTo>
                    <a:pt x="5082" y="546"/>
                  </a:lnTo>
                  <a:lnTo>
                    <a:pt x="5076" y="542"/>
                  </a:lnTo>
                  <a:cubicBezTo>
                    <a:pt x="4970" y="441"/>
                    <a:pt x="4822" y="384"/>
                    <a:pt x="4675" y="384"/>
                  </a:cubicBezTo>
                  <a:cubicBezTo>
                    <a:pt x="4641" y="384"/>
                    <a:pt x="4606" y="387"/>
                    <a:pt x="4572" y="394"/>
                  </a:cubicBezTo>
                  <a:cubicBezTo>
                    <a:pt x="4553" y="396"/>
                    <a:pt x="4536" y="403"/>
                    <a:pt x="4516" y="407"/>
                  </a:cubicBezTo>
                  <a:cubicBezTo>
                    <a:pt x="4477" y="416"/>
                    <a:pt x="4440" y="425"/>
                    <a:pt x="4402" y="425"/>
                  </a:cubicBezTo>
                  <a:cubicBezTo>
                    <a:pt x="4395" y="425"/>
                    <a:pt x="4388" y="425"/>
                    <a:pt x="4382" y="424"/>
                  </a:cubicBezTo>
                  <a:cubicBezTo>
                    <a:pt x="4347" y="420"/>
                    <a:pt x="4313" y="403"/>
                    <a:pt x="4294" y="377"/>
                  </a:cubicBezTo>
                  <a:cubicBezTo>
                    <a:pt x="4285" y="366"/>
                    <a:pt x="4274" y="347"/>
                    <a:pt x="4279" y="325"/>
                  </a:cubicBezTo>
                  <a:lnTo>
                    <a:pt x="4281" y="306"/>
                  </a:lnTo>
                  <a:lnTo>
                    <a:pt x="4264" y="298"/>
                  </a:lnTo>
                  <a:cubicBezTo>
                    <a:pt x="4221" y="276"/>
                    <a:pt x="4176" y="268"/>
                    <a:pt x="4127" y="268"/>
                  </a:cubicBezTo>
                  <a:cubicBezTo>
                    <a:pt x="4028" y="268"/>
                    <a:pt x="3932" y="302"/>
                    <a:pt x="3837" y="334"/>
                  </a:cubicBezTo>
                  <a:lnTo>
                    <a:pt x="3818" y="343"/>
                  </a:lnTo>
                  <a:cubicBezTo>
                    <a:pt x="3736" y="371"/>
                    <a:pt x="3664" y="386"/>
                    <a:pt x="3602" y="386"/>
                  </a:cubicBezTo>
                  <a:cubicBezTo>
                    <a:pt x="3530" y="386"/>
                    <a:pt x="3472" y="366"/>
                    <a:pt x="3430" y="325"/>
                  </a:cubicBezTo>
                  <a:cubicBezTo>
                    <a:pt x="3400" y="298"/>
                    <a:pt x="3379" y="259"/>
                    <a:pt x="3357" y="216"/>
                  </a:cubicBezTo>
                  <a:cubicBezTo>
                    <a:pt x="3340" y="184"/>
                    <a:pt x="3323" y="152"/>
                    <a:pt x="3300" y="122"/>
                  </a:cubicBezTo>
                  <a:cubicBezTo>
                    <a:pt x="3242" y="49"/>
                    <a:pt x="3147" y="3"/>
                    <a:pt x="3048" y="3"/>
                  </a:cubicBezTo>
                  <a:cubicBezTo>
                    <a:pt x="3000" y="3"/>
                    <a:pt x="2950" y="14"/>
                    <a:pt x="2903" y="38"/>
                  </a:cubicBezTo>
                  <a:cubicBezTo>
                    <a:pt x="2837" y="94"/>
                    <a:pt x="2848" y="201"/>
                    <a:pt x="2901" y="274"/>
                  </a:cubicBezTo>
                  <a:cubicBezTo>
                    <a:pt x="2920" y="304"/>
                    <a:pt x="2946" y="328"/>
                    <a:pt x="2970" y="351"/>
                  </a:cubicBezTo>
                  <a:cubicBezTo>
                    <a:pt x="2997" y="381"/>
                    <a:pt x="3023" y="407"/>
                    <a:pt x="3042" y="439"/>
                  </a:cubicBezTo>
                  <a:cubicBezTo>
                    <a:pt x="3064" y="471"/>
                    <a:pt x="3070" y="516"/>
                    <a:pt x="3060" y="550"/>
                  </a:cubicBezTo>
                  <a:cubicBezTo>
                    <a:pt x="3057" y="561"/>
                    <a:pt x="3053" y="572"/>
                    <a:pt x="3047" y="578"/>
                  </a:cubicBezTo>
                  <a:lnTo>
                    <a:pt x="2982" y="465"/>
                  </a:lnTo>
                  <a:lnTo>
                    <a:pt x="2957" y="484"/>
                  </a:lnTo>
                  <a:cubicBezTo>
                    <a:pt x="2933" y="503"/>
                    <a:pt x="2905" y="512"/>
                    <a:pt x="2875" y="512"/>
                  </a:cubicBezTo>
                  <a:cubicBezTo>
                    <a:pt x="2798" y="512"/>
                    <a:pt x="2710" y="458"/>
                    <a:pt x="2657" y="405"/>
                  </a:cubicBezTo>
                  <a:lnTo>
                    <a:pt x="2631" y="381"/>
                  </a:lnTo>
                  <a:cubicBezTo>
                    <a:pt x="2549" y="303"/>
                    <a:pt x="2455" y="213"/>
                    <a:pt x="2343" y="213"/>
                  </a:cubicBezTo>
                  <a:cubicBezTo>
                    <a:pt x="2335" y="213"/>
                    <a:pt x="2328" y="213"/>
                    <a:pt x="2320" y="214"/>
                  </a:cubicBezTo>
                  <a:cubicBezTo>
                    <a:pt x="2248" y="220"/>
                    <a:pt x="2190" y="259"/>
                    <a:pt x="2134" y="295"/>
                  </a:cubicBezTo>
                  <a:cubicBezTo>
                    <a:pt x="2113" y="310"/>
                    <a:pt x="2091" y="325"/>
                    <a:pt x="2068" y="338"/>
                  </a:cubicBezTo>
                  <a:cubicBezTo>
                    <a:pt x="2033" y="355"/>
                    <a:pt x="1995" y="366"/>
                    <a:pt x="1956" y="366"/>
                  </a:cubicBezTo>
                  <a:cubicBezTo>
                    <a:pt x="1926" y="366"/>
                    <a:pt x="1883" y="360"/>
                    <a:pt x="1862" y="321"/>
                  </a:cubicBezTo>
                  <a:cubicBezTo>
                    <a:pt x="1849" y="293"/>
                    <a:pt x="1849" y="257"/>
                    <a:pt x="1851" y="218"/>
                  </a:cubicBezTo>
                  <a:cubicBezTo>
                    <a:pt x="1851" y="165"/>
                    <a:pt x="1853" y="105"/>
                    <a:pt x="1806" y="66"/>
                  </a:cubicBezTo>
                  <a:lnTo>
                    <a:pt x="1796" y="58"/>
                  </a:lnTo>
                  <a:lnTo>
                    <a:pt x="1783" y="60"/>
                  </a:lnTo>
                  <a:cubicBezTo>
                    <a:pt x="1640" y="103"/>
                    <a:pt x="1491" y="125"/>
                    <a:pt x="1342" y="125"/>
                  </a:cubicBezTo>
                  <a:cubicBezTo>
                    <a:pt x="1292" y="125"/>
                    <a:pt x="1243" y="122"/>
                    <a:pt x="1194" y="118"/>
                  </a:cubicBezTo>
                  <a:cubicBezTo>
                    <a:pt x="1153" y="113"/>
                    <a:pt x="1116" y="111"/>
                    <a:pt x="1086" y="111"/>
                  </a:cubicBezTo>
                  <a:cubicBezTo>
                    <a:pt x="924" y="111"/>
                    <a:pt x="829" y="160"/>
                    <a:pt x="806" y="257"/>
                  </a:cubicBezTo>
                  <a:cubicBezTo>
                    <a:pt x="799" y="285"/>
                    <a:pt x="799" y="313"/>
                    <a:pt x="799" y="338"/>
                  </a:cubicBezTo>
                  <a:cubicBezTo>
                    <a:pt x="799" y="379"/>
                    <a:pt x="799" y="415"/>
                    <a:pt x="776" y="435"/>
                  </a:cubicBezTo>
                  <a:cubicBezTo>
                    <a:pt x="767" y="442"/>
                    <a:pt x="755" y="445"/>
                    <a:pt x="742" y="445"/>
                  </a:cubicBezTo>
                  <a:cubicBezTo>
                    <a:pt x="720" y="445"/>
                    <a:pt x="696" y="435"/>
                    <a:pt x="679" y="418"/>
                  </a:cubicBezTo>
                  <a:cubicBezTo>
                    <a:pt x="649" y="385"/>
                    <a:pt x="639" y="336"/>
                    <a:pt x="628" y="295"/>
                  </a:cubicBezTo>
                  <a:lnTo>
                    <a:pt x="621" y="265"/>
                  </a:lnTo>
                  <a:lnTo>
                    <a:pt x="594" y="276"/>
                  </a:lnTo>
                  <a:cubicBezTo>
                    <a:pt x="584" y="279"/>
                    <a:pt x="574" y="280"/>
                    <a:pt x="564" y="280"/>
                  </a:cubicBezTo>
                  <a:cubicBezTo>
                    <a:pt x="519" y="280"/>
                    <a:pt x="468" y="255"/>
                    <a:pt x="435" y="212"/>
                  </a:cubicBezTo>
                  <a:cubicBezTo>
                    <a:pt x="394" y="160"/>
                    <a:pt x="375" y="90"/>
                    <a:pt x="358" y="25"/>
                  </a:cubicBezTo>
                  <a:lnTo>
                    <a:pt x="354" y="10"/>
                  </a:lnTo>
                  <a:lnTo>
                    <a:pt x="337" y="8"/>
                  </a:lnTo>
                  <a:cubicBezTo>
                    <a:pt x="313" y="3"/>
                    <a:pt x="28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51"/>
            <p:cNvSpPr/>
            <p:nvPr/>
          </p:nvSpPr>
          <p:spPr>
            <a:xfrm>
              <a:off x="3170215" y="4715762"/>
              <a:ext cx="25716" cy="33984"/>
            </a:xfrm>
            <a:custGeom>
              <a:rect b="b" l="l" r="r" t="t"/>
              <a:pathLst>
                <a:path extrusionOk="0" h="1196" w="905">
                  <a:moveTo>
                    <a:pt x="581" y="0"/>
                  </a:moveTo>
                  <a:cubicBezTo>
                    <a:pt x="560" y="0"/>
                    <a:pt x="536" y="0"/>
                    <a:pt x="519" y="13"/>
                  </a:cubicBezTo>
                  <a:cubicBezTo>
                    <a:pt x="491" y="33"/>
                    <a:pt x="489" y="73"/>
                    <a:pt x="483" y="105"/>
                  </a:cubicBezTo>
                  <a:cubicBezTo>
                    <a:pt x="462" y="196"/>
                    <a:pt x="371" y="266"/>
                    <a:pt x="279" y="266"/>
                  </a:cubicBezTo>
                  <a:cubicBezTo>
                    <a:pt x="267" y="266"/>
                    <a:pt x="255" y="264"/>
                    <a:pt x="243" y="262"/>
                  </a:cubicBezTo>
                  <a:lnTo>
                    <a:pt x="243" y="262"/>
                  </a:lnTo>
                  <a:cubicBezTo>
                    <a:pt x="221" y="343"/>
                    <a:pt x="277" y="453"/>
                    <a:pt x="213" y="510"/>
                  </a:cubicBezTo>
                  <a:cubicBezTo>
                    <a:pt x="185" y="534"/>
                    <a:pt x="146" y="538"/>
                    <a:pt x="116" y="555"/>
                  </a:cubicBezTo>
                  <a:cubicBezTo>
                    <a:pt x="31" y="598"/>
                    <a:pt x="18" y="712"/>
                    <a:pt x="13" y="806"/>
                  </a:cubicBezTo>
                  <a:cubicBezTo>
                    <a:pt x="9" y="937"/>
                    <a:pt x="5" y="1065"/>
                    <a:pt x="1" y="1196"/>
                  </a:cubicBezTo>
                  <a:cubicBezTo>
                    <a:pt x="183" y="1164"/>
                    <a:pt x="348" y="1035"/>
                    <a:pt x="421" y="864"/>
                  </a:cubicBezTo>
                  <a:cubicBezTo>
                    <a:pt x="444" y="804"/>
                    <a:pt x="463" y="735"/>
                    <a:pt x="517" y="701"/>
                  </a:cubicBezTo>
                  <a:cubicBezTo>
                    <a:pt x="592" y="652"/>
                    <a:pt x="714" y="680"/>
                    <a:pt x="755" y="600"/>
                  </a:cubicBezTo>
                  <a:cubicBezTo>
                    <a:pt x="800" y="513"/>
                    <a:pt x="682" y="390"/>
                    <a:pt x="746" y="315"/>
                  </a:cubicBezTo>
                  <a:cubicBezTo>
                    <a:pt x="763" y="298"/>
                    <a:pt x="787" y="290"/>
                    <a:pt x="806" y="277"/>
                  </a:cubicBezTo>
                  <a:cubicBezTo>
                    <a:pt x="881" y="228"/>
                    <a:pt x="905" y="116"/>
                    <a:pt x="855" y="41"/>
                  </a:cubicBezTo>
                  <a:cubicBezTo>
                    <a:pt x="845" y="28"/>
                    <a:pt x="832" y="13"/>
                    <a:pt x="817" y="7"/>
                  </a:cubicBezTo>
                  <a:cubicBezTo>
                    <a:pt x="802" y="0"/>
                    <a:pt x="785" y="0"/>
                    <a:pt x="7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51"/>
            <p:cNvSpPr/>
            <p:nvPr/>
          </p:nvSpPr>
          <p:spPr>
            <a:xfrm>
              <a:off x="3169420" y="4714966"/>
              <a:ext cx="26824" cy="35718"/>
            </a:xfrm>
            <a:custGeom>
              <a:rect b="b" l="l" r="r" t="t"/>
              <a:pathLst>
                <a:path extrusionOk="0" h="1257" w="944">
                  <a:moveTo>
                    <a:pt x="798" y="56"/>
                  </a:moveTo>
                  <a:cubicBezTo>
                    <a:pt x="811" y="56"/>
                    <a:pt x="823" y="56"/>
                    <a:pt x="834" y="61"/>
                  </a:cubicBezTo>
                  <a:cubicBezTo>
                    <a:pt x="843" y="63"/>
                    <a:pt x="853" y="71"/>
                    <a:pt x="862" y="84"/>
                  </a:cubicBezTo>
                  <a:cubicBezTo>
                    <a:pt x="881" y="114"/>
                    <a:pt x="888" y="153"/>
                    <a:pt x="879" y="191"/>
                  </a:cubicBezTo>
                  <a:cubicBezTo>
                    <a:pt x="873" y="230"/>
                    <a:pt x="849" y="262"/>
                    <a:pt x="821" y="281"/>
                  </a:cubicBezTo>
                  <a:cubicBezTo>
                    <a:pt x="815" y="286"/>
                    <a:pt x="808" y="288"/>
                    <a:pt x="802" y="292"/>
                  </a:cubicBezTo>
                  <a:cubicBezTo>
                    <a:pt x="787" y="301"/>
                    <a:pt x="770" y="309"/>
                    <a:pt x="755" y="326"/>
                  </a:cubicBezTo>
                  <a:cubicBezTo>
                    <a:pt x="710" y="376"/>
                    <a:pt x="731" y="440"/>
                    <a:pt x="748" y="498"/>
                  </a:cubicBezTo>
                  <a:cubicBezTo>
                    <a:pt x="763" y="543"/>
                    <a:pt x="776" y="586"/>
                    <a:pt x="759" y="618"/>
                  </a:cubicBezTo>
                  <a:cubicBezTo>
                    <a:pt x="742" y="652"/>
                    <a:pt x="699" y="660"/>
                    <a:pt x="648" y="669"/>
                  </a:cubicBezTo>
                  <a:cubicBezTo>
                    <a:pt x="607" y="675"/>
                    <a:pt x="564" y="684"/>
                    <a:pt x="530" y="705"/>
                  </a:cubicBezTo>
                  <a:cubicBezTo>
                    <a:pt x="479" y="740"/>
                    <a:pt x="455" y="800"/>
                    <a:pt x="436" y="849"/>
                  </a:cubicBezTo>
                  <a:cubicBezTo>
                    <a:pt x="431" y="860"/>
                    <a:pt x="427" y="870"/>
                    <a:pt x="423" y="881"/>
                  </a:cubicBezTo>
                  <a:cubicBezTo>
                    <a:pt x="359" y="1033"/>
                    <a:pt x="217" y="1153"/>
                    <a:pt x="56" y="1192"/>
                  </a:cubicBezTo>
                  <a:lnTo>
                    <a:pt x="69" y="834"/>
                  </a:lnTo>
                  <a:cubicBezTo>
                    <a:pt x="71" y="742"/>
                    <a:pt x="84" y="643"/>
                    <a:pt x="155" y="607"/>
                  </a:cubicBezTo>
                  <a:cubicBezTo>
                    <a:pt x="168" y="601"/>
                    <a:pt x="179" y="596"/>
                    <a:pt x="191" y="592"/>
                  </a:cubicBezTo>
                  <a:cubicBezTo>
                    <a:pt x="213" y="586"/>
                    <a:pt x="239" y="577"/>
                    <a:pt x="258" y="558"/>
                  </a:cubicBezTo>
                  <a:cubicBezTo>
                    <a:pt x="307" y="513"/>
                    <a:pt x="301" y="448"/>
                    <a:pt x="294" y="393"/>
                  </a:cubicBezTo>
                  <a:cubicBezTo>
                    <a:pt x="292" y="367"/>
                    <a:pt x="290" y="341"/>
                    <a:pt x="292" y="320"/>
                  </a:cubicBezTo>
                  <a:lnTo>
                    <a:pt x="292" y="320"/>
                  </a:lnTo>
                  <a:cubicBezTo>
                    <a:pt x="296" y="320"/>
                    <a:pt x="300" y="320"/>
                    <a:pt x="305" y="320"/>
                  </a:cubicBezTo>
                  <a:cubicBezTo>
                    <a:pt x="412" y="320"/>
                    <a:pt x="514" y="241"/>
                    <a:pt x="536" y="140"/>
                  </a:cubicBezTo>
                  <a:cubicBezTo>
                    <a:pt x="539" y="133"/>
                    <a:pt x="539" y="127"/>
                    <a:pt x="541" y="118"/>
                  </a:cubicBezTo>
                  <a:cubicBezTo>
                    <a:pt x="545" y="95"/>
                    <a:pt x="549" y="73"/>
                    <a:pt x="562" y="63"/>
                  </a:cubicBezTo>
                  <a:cubicBezTo>
                    <a:pt x="573" y="56"/>
                    <a:pt x="590" y="56"/>
                    <a:pt x="609" y="56"/>
                  </a:cubicBezTo>
                  <a:close/>
                  <a:moveTo>
                    <a:pt x="609" y="1"/>
                  </a:moveTo>
                  <a:cubicBezTo>
                    <a:pt x="586" y="1"/>
                    <a:pt x="556" y="1"/>
                    <a:pt x="532" y="20"/>
                  </a:cubicBezTo>
                  <a:cubicBezTo>
                    <a:pt x="500" y="41"/>
                    <a:pt x="494" y="80"/>
                    <a:pt x="487" y="110"/>
                  </a:cubicBezTo>
                  <a:cubicBezTo>
                    <a:pt x="487" y="116"/>
                    <a:pt x="485" y="123"/>
                    <a:pt x="485" y="129"/>
                  </a:cubicBezTo>
                  <a:cubicBezTo>
                    <a:pt x="468" y="205"/>
                    <a:pt x="388" y="265"/>
                    <a:pt x="307" y="265"/>
                  </a:cubicBezTo>
                  <a:cubicBezTo>
                    <a:pt x="296" y="265"/>
                    <a:pt x="286" y="264"/>
                    <a:pt x="275" y="262"/>
                  </a:cubicBezTo>
                  <a:lnTo>
                    <a:pt x="251" y="258"/>
                  </a:lnTo>
                  <a:lnTo>
                    <a:pt x="245" y="281"/>
                  </a:lnTo>
                  <a:cubicBezTo>
                    <a:pt x="234" y="320"/>
                    <a:pt x="239" y="358"/>
                    <a:pt x="243" y="397"/>
                  </a:cubicBezTo>
                  <a:cubicBezTo>
                    <a:pt x="247" y="448"/>
                    <a:pt x="251" y="491"/>
                    <a:pt x="221" y="517"/>
                  </a:cubicBezTo>
                  <a:cubicBezTo>
                    <a:pt x="211" y="530"/>
                    <a:pt x="191" y="536"/>
                    <a:pt x="172" y="543"/>
                  </a:cubicBezTo>
                  <a:cubicBezTo>
                    <a:pt x="159" y="547"/>
                    <a:pt x="144" y="551"/>
                    <a:pt x="131" y="560"/>
                  </a:cubicBezTo>
                  <a:cubicBezTo>
                    <a:pt x="35" y="609"/>
                    <a:pt x="20" y="731"/>
                    <a:pt x="16" y="832"/>
                  </a:cubicBezTo>
                  <a:lnTo>
                    <a:pt x="1" y="1256"/>
                  </a:lnTo>
                  <a:lnTo>
                    <a:pt x="33" y="1250"/>
                  </a:lnTo>
                  <a:cubicBezTo>
                    <a:pt x="224" y="1218"/>
                    <a:pt x="397" y="1080"/>
                    <a:pt x="472" y="903"/>
                  </a:cubicBezTo>
                  <a:cubicBezTo>
                    <a:pt x="476" y="892"/>
                    <a:pt x="481" y="881"/>
                    <a:pt x="485" y="870"/>
                  </a:cubicBezTo>
                  <a:cubicBezTo>
                    <a:pt x="504" y="821"/>
                    <a:pt x="521" y="776"/>
                    <a:pt x="560" y="750"/>
                  </a:cubicBezTo>
                  <a:cubicBezTo>
                    <a:pt x="586" y="733"/>
                    <a:pt x="622" y="727"/>
                    <a:pt x="656" y="720"/>
                  </a:cubicBezTo>
                  <a:cubicBezTo>
                    <a:pt x="714" y="712"/>
                    <a:pt x="776" y="699"/>
                    <a:pt x="806" y="641"/>
                  </a:cubicBezTo>
                  <a:cubicBezTo>
                    <a:pt x="834" y="590"/>
                    <a:pt x="815" y="532"/>
                    <a:pt x="800" y="481"/>
                  </a:cubicBezTo>
                  <a:cubicBezTo>
                    <a:pt x="781" y="425"/>
                    <a:pt x="772" y="386"/>
                    <a:pt x="796" y="363"/>
                  </a:cubicBezTo>
                  <a:cubicBezTo>
                    <a:pt x="804" y="352"/>
                    <a:pt x="815" y="346"/>
                    <a:pt x="828" y="339"/>
                  </a:cubicBezTo>
                  <a:cubicBezTo>
                    <a:pt x="836" y="335"/>
                    <a:pt x="843" y="331"/>
                    <a:pt x="849" y="326"/>
                  </a:cubicBezTo>
                  <a:cubicBezTo>
                    <a:pt x="892" y="301"/>
                    <a:pt x="922" y="256"/>
                    <a:pt x="933" y="202"/>
                  </a:cubicBezTo>
                  <a:cubicBezTo>
                    <a:pt x="943" y="151"/>
                    <a:pt x="933" y="97"/>
                    <a:pt x="905" y="54"/>
                  </a:cubicBezTo>
                  <a:cubicBezTo>
                    <a:pt x="890" y="33"/>
                    <a:pt x="873" y="18"/>
                    <a:pt x="853" y="11"/>
                  </a:cubicBezTo>
                  <a:cubicBezTo>
                    <a:pt x="834" y="3"/>
                    <a:pt x="815" y="3"/>
                    <a:pt x="798" y="3"/>
                  </a:cubicBezTo>
                  <a:lnTo>
                    <a:pt x="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51"/>
            <p:cNvSpPr/>
            <p:nvPr/>
          </p:nvSpPr>
          <p:spPr>
            <a:xfrm>
              <a:off x="3196753" y="4724825"/>
              <a:ext cx="30603" cy="14634"/>
            </a:xfrm>
            <a:custGeom>
              <a:rect b="b" l="l" r="r" t="t"/>
              <a:pathLst>
                <a:path extrusionOk="0" h="515" w="1077">
                  <a:moveTo>
                    <a:pt x="655" y="0"/>
                  </a:moveTo>
                  <a:cubicBezTo>
                    <a:pt x="599" y="0"/>
                    <a:pt x="542" y="9"/>
                    <a:pt x="508" y="50"/>
                  </a:cubicBezTo>
                  <a:cubicBezTo>
                    <a:pt x="491" y="71"/>
                    <a:pt x="483" y="97"/>
                    <a:pt x="461" y="112"/>
                  </a:cubicBezTo>
                  <a:cubicBezTo>
                    <a:pt x="448" y="121"/>
                    <a:pt x="433" y="123"/>
                    <a:pt x="417" y="123"/>
                  </a:cubicBezTo>
                  <a:cubicBezTo>
                    <a:pt x="398" y="123"/>
                    <a:pt x="379" y="120"/>
                    <a:pt x="360" y="120"/>
                  </a:cubicBezTo>
                  <a:cubicBezTo>
                    <a:pt x="343" y="120"/>
                    <a:pt x="327" y="123"/>
                    <a:pt x="314" y="134"/>
                  </a:cubicBezTo>
                  <a:cubicBezTo>
                    <a:pt x="279" y="159"/>
                    <a:pt x="290" y="213"/>
                    <a:pt x="266" y="247"/>
                  </a:cubicBezTo>
                  <a:cubicBezTo>
                    <a:pt x="226" y="313"/>
                    <a:pt x="114" y="273"/>
                    <a:pt x="54" y="320"/>
                  </a:cubicBezTo>
                  <a:cubicBezTo>
                    <a:pt x="1" y="365"/>
                    <a:pt x="16" y="448"/>
                    <a:pt x="37" y="515"/>
                  </a:cubicBezTo>
                  <a:cubicBezTo>
                    <a:pt x="71" y="474"/>
                    <a:pt x="131" y="472"/>
                    <a:pt x="185" y="472"/>
                  </a:cubicBezTo>
                  <a:cubicBezTo>
                    <a:pt x="427" y="481"/>
                    <a:pt x="669" y="487"/>
                    <a:pt x="913" y="496"/>
                  </a:cubicBezTo>
                  <a:cubicBezTo>
                    <a:pt x="935" y="496"/>
                    <a:pt x="961" y="493"/>
                    <a:pt x="973" y="476"/>
                  </a:cubicBezTo>
                  <a:cubicBezTo>
                    <a:pt x="978" y="470"/>
                    <a:pt x="980" y="461"/>
                    <a:pt x="980" y="455"/>
                  </a:cubicBezTo>
                  <a:cubicBezTo>
                    <a:pt x="1006" y="358"/>
                    <a:pt x="1029" y="262"/>
                    <a:pt x="1055" y="166"/>
                  </a:cubicBezTo>
                  <a:cubicBezTo>
                    <a:pt x="1068" y="116"/>
                    <a:pt x="1076" y="54"/>
                    <a:pt x="1036" y="22"/>
                  </a:cubicBezTo>
                  <a:cubicBezTo>
                    <a:pt x="1012" y="5"/>
                    <a:pt x="982" y="3"/>
                    <a:pt x="952" y="3"/>
                  </a:cubicBezTo>
                  <a:cubicBezTo>
                    <a:pt x="860" y="3"/>
                    <a:pt x="770" y="1"/>
                    <a:pt x="678" y="1"/>
                  </a:cubicBezTo>
                  <a:cubicBezTo>
                    <a:pt x="670" y="0"/>
                    <a:pt x="662" y="0"/>
                    <a:pt x="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51"/>
            <p:cNvSpPr/>
            <p:nvPr/>
          </p:nvSpPr>
          <p:spPr>
            <a:xfrm>
              <a:off x="3195617" y="4724030"/>
              <a:ext cx="32592" cy="17021"/>
            </a:xfrm>
            <a:custGeom>
              <a:rect b="b" l="l" r="r" t="t"/>
              <a:pathLst>
                <a:path extrusionOk="0" h="599" w="1147">
                  <a:moveTo>
                    <a:pt x="707" y="54"/>
                  </a:moveTo>
                  <a:lnTo>
                    <a:pt x="992" y="59"/>
                  </a:lnTo>
                  <a:cubicBezTo>
                    <a:pt x="1018" y="59"/>
                    <a:pt x="1043" y="59"/>
                    <a:pt x="1058" y="72"/>
                  </a:cubicBezTo>
                  <a:cubicBezTo>
                    <a:pt x="1080" y="89"/>
                    <a:pt x="1084" y="125"/>
                    <a:pt x="1069" y="187"/>
                  </a:cubicBezTo>
                  <a:lnTo>
                    <a:pt x="994" y="476"/>
                  </a:lnTo>
                  <a:cubicBezTo>
                    <a:pt x="994" y="481"/>
                    <a:pt x="992" y="487"/>
                    <a:pt x="990" y="489"/>
                  </a:cubicBezTo>
                  <a:cubicBezTo>
                    <a:pt x="988" y="491"/>
                    <a:pt x="981" y="496"/>
                    <a:pt x="962" y="496"/>
                  </a:cubicBezTo>
                  <a:lnTo>
                    <a:pt x="225" y="474"/>
                  </a:lnTo>
                  <a:lnTo>
                    <a:pt x="204" y="474"/>
                  </a:lnTo>
                  <a:cubicBezTo>
                    <a:pt x="167" y="474"/>
                    <a:pt x="126" y="476"/>
                    <a:pt x="92" y="496"/>
                  </a:cubicBezTo>
                  <a:cubicBezTo>
                    <a:pt x="77" y="434"/>
                    <a:pt x="84" y="391"/>
                    <a:pt x="111" y="369"/>
                  </a:cubicBezTo>
                  <a:cubicBezTo>
                    <a:pt x="133" y="352"/>
                    <a:pt x="165" y="350"/>
                    <a:pt x="199" y="346"/>
                  </a:cubicBezTo>
                  <a:cubicBezTo>
                    <a:pt x="246" y="341"/>
                    <a:pt x="300" y="337"/>
                    <a:pt x="330" y="290"/>
                  </a:cubicBezTo>
                  <a:cubicBezTo>
                    <a:pt x="343" y="271"/>
                    <a:pt x="347" y="249"/>
                    <a:pt x="351" y="230"/>
                  </a:cubicBezTo>
                  <a:cubicBezTo>
                    <a:pt x="356" y="209"/>
                    <a:pt x="358" y="192"/>
                    <a:pt x="369" y="183"/>
                  </a:cubicBezTo>
                  <a:cubicBezTo>
                    <a:pt x="376" y="177"/>
                    <a:pt x="389" y="175"/>
                    <a:pt x="403" y="175"/>
                  </a:cubicBezTo>
                  <a:cubicBezTo>
                    <a:pt x="411" y="175"/>
                    <a:pt x="419" y="176"/>
                    <a:pt x="426" y="177"/>
                  </a:cubicBezTo>
                  <a:cubicBezTo>
                    <a:pt x="437" y="177"/>
                    <a:pt x="446" y="179"/>
                    <a:pt x="456" y="179"/>
                  </a:cubicBezTo>
                  <a:cubicBezTo>
                    <a:pt x="471" y="179"/>
                    <a:pt x="495" y="177"/>
                    <a:pt x="514" y="164"/>
                  </a:cubicBezTo>
                  <a:cubicBezTo>
                    <a:pt x="536" y="151"/>
                    <a:pt x="546" y="132"/>
                    <a:pt x="555" y="114"/>
                  </a:cubicBezTo>
                  <a:cubicBezTo>
                    <a:pt x="561" y="108"/>
                    <a:pt x="566" y="102"/>
                    <a:pt x="570" y="95"/>
                  </a:cubicBezTo>
                  <a:cubicBezTo>
                    <a:pt x="598" y="59"/>
                    <a:pt x="653" y="54"/>
                    <a:pt x="707" y="54"/>
                  </a:cubicBezTo>
                  <a:close/>
                  <a:moveTo>
                    <a:pt x="707" y="1"/>
                  </a:moveTo>
                  <a:cubicBezTo>
                    <a:pt x="643" y="1"/>
                    <a:pt x="570" y="9"/>
                    <a:pt x="527" y="61"/>
                  </a:cubicBezTo>
                  <a:cubicBezTo>
                    <a:pt x="521" y="69"/>
                    <a:pt x="516" y="78"/>
                    <a:pt x="510" y="87"/>
                  </a:cubicBezTo>
                  <a:cubicBezTo>
                    <a:pt x="501" y="102"/>
                    <a:pt x="495" y="112"/>
                    <a:pt x="486" y="119"/>
                  </a:cubicBezTo>
                  <a:cubicBezTo>
                    <a:pt x="480" y="123"/>
                    <a:pt x="468" y="124"/>
                    <a:pt x="454" y="124"/>
                  </a:cubicBezTo>
                  <a:cubicBezTo>
                    <a:pt x="447" y="124"/>
                    <a:pt x="438" y="124"/>
                    <a:pt x="431" y="123"/>
                  </a:cubicBezTo>
                  <a:cubicBezTo>
                    <a:pt x="420" y="121"/>
                    <a:pt x="409" y="121"/>
                    <a:pt x="401" y="121"/>
                  </a:cubicBezTo>
                  <a:cubicBezTo>
                    <a:pt x="384" y="121"/>
                    <a:pt x="358" y="123"/>
                    <a:pt x="336" y="140"/>
                  </a:cubicBezTo>
                  <a:cubicBezTo>
                    <a:pt x="311" y="162"/>
                    <a:pt x="304" y="192"/>
                    <a:pt x="298" y="219"/>
                  </a:cubicBezTo>
                  <a:cubicBezTo>
                    <a:pt x="296" y="234"/>
                    <a:pt x="291" y="249"/>
                    <a:pt x="285" y="262"/>
                  </a:cubicBezTo>
                  <a:cubicBezTo>
                    <a:pt x="270" y="284"/>
                    <a:pt x="240" y="288"/>
                    <a:pt x="195" y="292"/>
                  </a:cubicBezTo>
                  <a:cubicBezTo>
                    <a:pt x="156" y="297"/>
                    <a:pt x="111" y="301"/>
                    <a:pt x="77" y="329"/>
                  </a:cubicBezTo>
                  <a:cubicBezTo>
                    <a:pt x="0" y="389"/>
                    <a:pt x="39" y="511"/>
                    <a:pt x="51" y="551"/>
                  </a:cubicBezTo>
                  <a:lnTo>
                    <a:pt x="66" y="599"/>
                  </a:lnTo>
                  <a:lnTo>
                    <a:pt x="99" y="560"/>
                  </a:lnTo>
                  <a:cubicBezTo>
                    <a:pt x="116" y="536"/>
                    <a:pt x="148" y="528"/>
                    <a:pt x="204" y="528"/>
                  </a:cubicBezTo>
                  <a:lnTo>
                    <a:pt x="951" y="549"/>
                  </a:lnTo>
                  <a:lnTo>
                    <a:pt x="962" y="549"/>
                  </a:lnTo>
                  <a:cubicBezTo>
                    <a:pt x="983" y="549"/>
                    <a:pt x="1016" y="547"/>
                    <a:pt x="1035" y="519"/>
                  </a:cubicBezTo>
                  <a:cubicBezTo>
                    <a:pt x="1041" y="509"/>
                    <a:pt x="1043" y="498"/>
                    <a:pt x="1048" y="489"/>
                  </a:cubicBezTo>
                  <a:lnTo>
                    <a:pt x="1121" y="200"/>
                  </a:lnTo>
                  <a:cubicBezTo>
                    <a:pt x="1133" y="147"/>
                    <a:pt x="1146" y="72"/>
                    <a:pt x="1091" y="29"/>
                  </a:cubicBezTo>
                  <a:cubicBezTo>
                    <a:pt x="1063" y="7"/>
                    <a:pt x="1026" y="5"/>
                    <a:pt x="992" y="5"/>
                  </a:cubicBezTo>
                  <a:lnTo>
                    <a:pt x="7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51"/>
            <p:cNvSpPr/>
            <p:nvPr/>
          </p:nvSpPr>
          <p:spPr>
            <a:xfrm>
              <a:off x="4976828" y="2743376"/>
              <a:ext cx="35888" cy="22846"/>
            </a:xfrm>
            <a:custGeom>
              <a:rect b="b" l="l" r="r" t="t"/>
              <a:pathLst>
                <a:path extrusionOk="0" h="804" w="1263">
                  <a:moveTo>
                    <a:pt x="1041" y="0"/>
                  </a:moveTo>
                  <a:cubicBezTo>
                    <a:pt x="1003" y="0"/>
                    <a:pt x="966" y="5"/>
                    <a:pt x="932" y="24"/>
                  </a:cubicBezTo>
                  <a:cubicBezTo>
                    <a:pt x="874" y="54"/>
                    <a:pt x="838" y="118"/>
                    <a:pt x="829" y="182"/>
                  </a:cubicBezTo>
                  <a:cubicBezTo>
                    <a:pt x="827" y="202"/>
                    <a:pt x="825" y="221"/>
                    <a:pt x="814" y="236"/>
                  </a:cubicBezTo>
                  <a:cubicBezTo>
                    <a:pt x="795" y="264"/>
                    <a:pt x="752" y="262"/>
                    <a:pt x="718" y="264"/>
                  </a:cubicBezTo>
                  <a:cubicBezTo>
                    <a:pt x="669" y="266"/>
                    <a:pt x="619" y="279"/>
                    <a:pt x="577" y="304"/>
                  </a:cubicBezTo>
                  <a:cubicBezTo>
                    <a:pt x="547" y="322"/>
                    <a:pt x="519" y="345"/>
                    <a:pt x="484" y="356"/>
                  </a:cubicBezTo>
                  <a:cubicBezTo>
                    <a:pt x="454" y="367"/>
                    <a:pt x="422" y="367"/>
                    <a:pt x="392" y="367"/>
                  </a:cubicBezTo>
                  <a:cubicBezTo>
                    <a:pt x="313" y="369"/>
                    <a:pt x="234" y="369"/>
                    <a:pt x="154" y="369"/>
                  </a:cubicBezTo>
                  <a:cubicBezTo>
                    <a:pt x="120" y="369"/>
                    <a:pt x="82" y="371"/>
                    <a:pt x="58" y="397"/>
                  </a:cubicBezTo>
                  <a:cubicBezTo>
                    <a:pt x="24" y="431"/>
                    <a:pt x="41" y="491"/>
                    <a:pt x="45" y="540"/>
                  </a:cubicBezTo>
                  <a:cubicBezTo>
                    <a:pt x="52" y="600"/>
                    <a:pt x="34" y="662"/>
                    <a:pt x="0" y="711"/>
                  </a:cubicBezTo>
                  <a:cubicBezTo>
                    <a:pt x="193" y="773"/>
                    <a:pt x="394" y="804"/>
                    <a:pt x="595" y="804"/>
                  </a:cubicBezTo>
                  <a:cubicBezTo>
                    <a:pt x="639" y="804"/>
                    <a:pt x="684" y="802"/>
                    <a:pt x="729" y="799"/>
                  </a:cubicBezTo>
                  <a:cubicBezTo>
                    <a:pt x="757" y="797"/>
                    <a:pt x="784" y="795"/>
                    <a:pt x="810" y="782"/>
                  </a:cubicBezTo>
                  <a:cubicBezTo>
                    <a:pt x="889" y="739"/>
                    <a:pt x="881" y="626"/>
                    <a:pt x="861" y="536"/>
                  </a:cubicBezTo>
                  <a:cubicBezTo>
                    <a:pt x="945" y="525"/>
                    <a:pt x="1029" y="514"/>
                    <a:pt x="1112" y="504"/>
                  </a:cubicBezTo>
                  <a:cubicBezTo>
                    <a:pt x="1101" y="446"/>
                    <a:pt x="1093" y="390"/>
                    <a:pt x="1082" y="332"/>
                  </a:cubicBezTo>
                  <a:cubicBezTo>
                    <a:pt x="1082" y="326"/>
                    <a:pt x="1080" y="317"/>
                    <a:pt x="1086" y="313"/>
                  </a:cubicBezTo>
                  <a:cubicBezTo>
                    <a:pt x="1089" y="310"/>
                    <a:pt x="1093" y="309"/>
                    <a:pt x="1097" y="309"/>
                  </a:cubicBezTo>
                  <a:cubicBezTo>
                    <a:pt x="1100" y="309"/>
                    <a:pt x="1103" y="310"/>
                    <a:pt x="1106" y="311"/>
                  </a:cubicBezTo>
                  <a:cubicBezTo>
                    <a:pt x="1110" y="311"/>
                    <a:pt x="1114" y="312"/>
                    <a:pt x="1118" y="312"/>
                  </a:cubicBezTo>
                  <a:cubicBezTo>
                    <a:pt x="1178" y="312"/>
                    <a:pt x="1229" y="257"/>
                    <a:pt x="1245" y="199"/>
                  </a:cubicBezTo>
                  <a:cubicBezTo>
                    <a:pt x="1262" y="135"/>
                    <a:pt x="1249" y="69"/>
                    <a:pt x="1234" y="7"/>
                  </a:cubicBezTo>
                  <a:cubicBezTo>
                    <a:pt x="1221" y="8"/>
                    <a:pt x="1207" y="9"/>
                    <a:pt x="1193" y="9"/>
                  </a:cubicBezTo>
                  <a:cubicBezTo>
                    <a:pt x="1142" y="9"/>
                    <a:pt x="1090" y="0"/>
                    <a:pt x="10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51"/>
            <p:cNvSpPr/>
            <p:nvPr/>
          </p:nvSpPr>
          <p:spPr>
            <a:xfrm>
              <a:off x="4975606" y="2742637"/>
              <a:ext cx="37877" cy="24380"/>
            </a:xfrm>
            <a:custGeom>
              <a:rect b="b" l="l" r="r" t="t"/>
              <a:pathLst>
                <a:path extrusionOk="0" h="858" w="1333">
                  <a:moveTo>
                    <a:pt x="1084" y="54"/>
                  </a:moveTo>
                  <a:cubicBezTo>
                    <a:pt x="1108" y="54"/>
                    <a:pt x="1132" y="54"/>
                    <a:pt x="1155" y="56"/>
                  </a:cubicBezTo>
                  <a:cubicBezTo>
                    <a:pt x="1180" y="59"/>
                    <a:pt x="1205" y="61"/>
                    <a:pt x="1230" y="61"/>
                  </a:cubicBezTo>
                  <a:cubicBezTo>
                    <a:pt x="1238" y="61"/>
                    <a:pt x="1247" y="61"/>
                    <a:pt x="1256" y="60"/>
                  </a:cubicBezTo>
                  <a:cubicBezTo>
                    <a:pt x="1267" y="112"/>
                    <a:pt x="1275" y="168"/>
                    <a:pt x="1262" y="217"/>
                  </a:cubicBezTo>
                  <a:cubicBezTo>
                    <a:pt x="1250" y="263"/>
                    <a:pt x="1208" y="310"/>
                    <a:pt x="1160" y="310"/>
                  </a:cubicBezTo>
                  <a:cubicBezTo>
                    <a:pt x="1157" y="310"/>
                    <a:pt x="1154" y="309"/>
                    <a:pt x="1151" y="309"/>
                  </a:cubicBezTo>
                  <a:cubicBezTo>
                    <a:pt x="1136" y="309"/>
                    <a:pt x="1121" y="311"/>
                    <a:pt x="1112" y="320"/>
                  </a:cubicBezTo>
                  <a:cubicBezTo>
                    <a:pt x="1095" y="335"/>
                    <a:pt x="1097" y="356"/>
                    <a:pt x="1099" y="363"/>
                  </a:cubicBezTo>
                  <a:lnTo>
                    <a:pt x="1123" y="506"/>
                  </a:lnTo>
                  <a:lnTo>
                    <a:pt x="872" y="540"/>
                  </a:lnTo>
                  <a:lnTo>
                    <a:pt x="879" y="568"/>
                  </a:lnTo>
                  <a:cubicBezTo>
                    <a:pt x="896" y="647"/>
                    <a:pt x="904" y="750"/>
                    <a:pt x="840" y="785"/>
                  </a:cubicBezTo>
                  <a:cubicBezTo>
                    <a:pt x="821" y="795"/>
                    <a:pt x="795" y="797"/>
                    <a:pt x="770" y="800"/>
                  </a:cubicBezTo>
                  <a:cubicBezTo>
                    <a:pt x="728" y="802"/>
                    <a:pt x="687" y="804"/>
                    <a:pt x="646" y="804"/>
                  </a:cubicBezTo>
                  <a:cubicBezTo>
                    <a:pt x="456" y="804"/>
                    <a:pt x="267" y="775"/>
                    <a:pt x="84" y="722"/>
                  </a:cubicBezTo>
                  <a:cubicBezTo>
                    <a:pt x="110" y="673"/>
                    <a:pt x="120" y="617"/>
                    <a:pt x="116" y="564"/>
                  </a:cubicBezTo>
                  <a:cubicBezTo>
                    <a:pt x="114" y="553"/>
                    <a:pt x="112" y="545"/>
                    <a:pt x="112" y="534"/>
                  </a:cubicBezTo>
                  <a:cubicBezTo>
                    <a:pt x="105" y="495"/>
                    <a:pt x="101" y="461"/>
                    <a:pt x="120" y="440"/>
                  </a:cubicBezTo>
                  <a:cubicBezTo>
                    <a:pt x="137" y="423"/>
                    <a:pt x="167" y="423"/>
                    <a:pt x="197" y="420"/>
                  </a:cubicBezTo>
                  <a:lnTo>
                    <a:pt x="435" y="420"/>
                  </a:lnTo>
                  <a:cubicBezTo>
                    <a:pt x="467" y="420"/>
                    <a:pt x="502" y="420"/>
                    <a:pt x="536" y="408"/>
                  </a:cubicBezTo>
                  <a:cubicBezTo>
                    <a:pt x="562" y="399"/>
                    <a:pt x="583" y="384"/>
                    <a:pt x="605" y="371"/>
                  </a:cubicBezTo>
                  <a:cubicBezTo>
                    <a:pt x="613" y="365"/>
                    <a:pt x="624" y="358"/>
                    <a:pt x="632" y="354"/>
                  </a:cubicBezTo>
                  <a:cubicBezTo>
                    <a:pt x="671" y="330"/>
                    <a:pt x="716" y="318"/>
                    <a:pt x="761" y="315"/>
                  </a:cubicBezTo>
                  <a:lnTo>
                    <a:pt x="772" y="315"/>
                  </a:lnTo>
                  <a:cubicBezTo>
                    <a:pt x="808" y="315"/>
                    <a:pt x="853" y="315"/>
                    <a:pt x="879" y="279"/>
                  </a:cubicBezTo>
                  <a:cubicBezTo>
                    <a:pt x="894" y="260"/>
                    <a:pt x="896" y="238"/>
                    <a:pt x="898" y="219"/>
                  </a:cubicBezTo>
                  <a:lnTo>
                    <a:pt x="898" y="213"/>
                  </a:lnTo>
                  <a:cubicBezTo>
                    <a:pt x="909" y="150"/>
                    <a:pt x="941" y="97"/>
                    <a:pt x="986" y="73"/>
                  </a:cubicBezTo>
                  <a:cubicBezTo>
                    <a:pt x="1014" y="58"/>
                    <a:pt x="1044" y="54"/>
                    <a:pt x="1084" y="54"/>
                  </a:cubicBezTo>
                  <a:close/>
                  <a:moveTo>
                    <a:pt x="1084" y="0"/>
                  </a:moveTo>
                  <a:cubicBezTo>
                    <a:pt x="1035" y="0"/>
                    <a:pt x="994" y="7"/>
                    <a:pt x="962" y="26"/>
                  </a:cubicBezTo>
                  <a:cubicBezTo>
                    <a:pt x="900" y="58"/>
                    <a:pt x="857" y="125"/>
                    <a:pt x="847" y="206"/>
                  </a:cubicBezTo>
                  <a:lnTo>
                    <a:pt x="844" y="213"/>
                  </a:lnTo>
                  <a:cubicBezTo>
                    <a:pt x="842" y="225"/>
                    <a:pt x="842" y="238"/>
                    <a:pt x="836" y="247"/>
                  </a:cubicBezTo>
                  <a:cubicBezTo>
                    <a:pt x="825" y="262"/>
                    <a:pt x="797" y="262"/>
                    <a:pt x="770" y="262"/>
                  </a:cubicBezTo>
                  <a:lnTo>
                    <a:pt x="759" y="262"/>
                  </a:lnTo>
                  <a:cubicBezTo>
                    <a:pt x="705" y="264"/>
                    <a:pt x="652" y="279"/>
                    <a:pt x="607" y="307"/>
                  </a:cubicBezTo>
                  <a:cubicBezTo>
                    <a:pt x="596" y="313"/>
                    <a:pt x="585" y="320"/>
                    <a:pt x="575" y="326"/>
                  </a:cubicBezTo>
                  <a:cubicBezTo>
                    <a:pt x="555" y="339"/>
                    <a:pt x="538" y="352"/>
                    <a:pt x="519" y="358"/>
                  </a:cubicBezTo>
                  <a:cubicBezTo>
                    <a:pt x="493" y="367"/>
                    <a:pt x="463" y="367"/>
                    <a:pt x="435" y="367"/>
                  </a:cubicBezTo>
                  <a:lnTo>
                    <a:pt x="197" y="369"/>
                  </a:lnTo>
                  <a:cubicBezTo>
                    <a:pt x="167" y="369"/>
                    <a:pt x="116" y="369"/>
                    <a:pt x="82" y="403"/>
                  </a:cubicBezTo>
                  <a:cubicBezTo>
                    <a:pt x="43" y="442"/>
                    <a:pt x="52" y="498"/>
                    <a:pt x="58" y="543"/>
                  </a:cubicBezTo>
                  <a:cubicBezTo>
                    <a:pt x="60" y="551"/>
                    <a:pt x="60" y="560"/>
                    <a:pt x="62" y="568"/>
                  </a:cubicBezTo>
                  <a:cubicBezTo>
                    <a:pt x="67" y="622"/>
                    <a:pt x="52" y="680"/>
                    <a:pt x="22" y="722"/>
                  </a:cubicBezTo>
                  <a:lnTo>
                    <a:pt x="0" y="752"/>
                  </a:lnTo>
                  <a:lnTo>
                    <a:pt x="35" y="763"/>
                  </a:lnTo>
                  <a:cubicBezTo>
                    <a:pt x="232" y="825"/>
                    <a:pt x="437" y="857"/>
                    <a:pt x="643" y="857"/>
                  </a:cubicBezTo>
                  <a:cubicBezTo>
                    <a:pt x="686" y="857"/>
                    <a:pt x="731" y="855"/>
                    <a:pt x="774" y="853"/>
                  </a:cubicBezTo>
                  <a:cubicBezTo>
                    <a:pt x="804" y="851"/>
                    <a:pt x="836" y="847"/>
                    <a:pt x="866" y="832"/>
                  </a:cubicBezTo>
                  <a:cubicBezTo>
                    <a:pt x="915" y="806"/>
                    <a:pt x="964" y="742"/>
                    <a:pt x="937" y="585"/>
                  </a:cubicBezTo>
                  <a:lnTo>
                    <a:pt x="1159" y="555"/>
                  </a:lnTo>
                  <a:lnTo>
                    <a:pt x="1185" y="549"/>
                  </a:lnTo>
                  <a:lnTo>
                    <a:pt x="1153" y="365"/>
                  </a:lnTo>
                  <a:lnTo>
                    <a:pt x="1153" y="365"/>
                  </a:lnTo>
                  <a:cubicBezTo>
                    <a:pt x="1155" y="365"/>
                    <a:pt x="1158" y="365"/>
                    <a:pt x="1160" y="365"/>
                  </a:cubicBezTo>
                  <a:cubicBezTo>
                    <a:pt x="1236" y="365"/>
                    <a:pt x="1297" y="296"/>
                    <a:pt x="1314" y="232"/>
                  </a:cubicBezTo>
                  <a:cubicBezTo>
                    <a:pt x="1333" y="161"/>
                    <a:pt x="1318" y="86"/>
                    <a:pt x="1305" y="26"/>
                  </a:cubicBezTo>
                  <a:lnTo>
                    <a:pt x="1299" y="3"/>
                  </a:lnTo>
                  <a:lnTo>
                    <a:pt x="1275" y="5"/>
                  </a:lnTo>
                  <a:cubicBezTo>
                    <a:pt x="1260" y="6"/>
                    <a:pt x="1246" y="7"/>
                    <a:pt x="1231" y="7"/>
                  </a:cubicBezTo>
                  <a:cubicBezTo>
                    <a:pt x="1207" y="7"/>
                    <a:pt x="1183" y="5"/>
                    <a:pt x="1159" y="3"/>
                  </a:cubicBezTo>
                  <a:cubicBezTo>
                    <a:pt x="1134" y="3"/>
                    <a:pt x="1108" y="0"/>
                    <a:pt x="10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51"/>
            <p:cNvSpPr/>
            <p:nvPr/>
          </p:nvSpPr>
          <p:spPr>
            <a:xfrm>
              <a:off x="7051465" y="2505757"/>
              <a:ext cx="132073" cy="93997"/>
            </a:xfrm>
            <a:custGeom>
              <a:rect b="b" l="l" r="r" t="t"/>
              <a:pathLst>
                <a:path extrusionOk="0" h="3308" w="4648">
                  <a:moveTo>
                    <a:pt x="1451" y="0"/>
                  </a:moveTo>
                  <a:cubicBezTo>
                    <a:pt x="1392" y="0"/>
                    <a:pt x="1333" y="14"/>
                    <a:pt x="1281" y="46"/>
                  </a:cubicBezTo>
                  <a:cubicBezTo>
                    <a:pt x="1273" y="168"/>
                    <a:pt x="1374" y="267"/>
                    <a:pt x="1449" y="363"/>
                  </a:cubicBezTo>
                  <a:cubicBezTo>
                    <a:pt x="1526" y="460"/>
                    <a:pt x="1577" y="614"/>
                    <a:pt x="1483" y="693"/>
                  </a:cubicBezTo>
                  <a:cubicBezTo>
                    <a:pt x="1444" y="727"/>
                    <a:pt x="1389" y="736"/>
                    <a:pt x="1346" y="764"/>
                  </a:cubicBezTo>
                  <a:cubicBezTo>
                    <a:pt x="1215" y="841"/>
                    <a:pt x="1213" y="1027"/>
                    <a:pt x="1234" y="1177"/>
                  </a:cubicBezTo>
                  <a:cubicBezTo>
                    <a:pt x="1258" y="1340"/>
                    <a:pt x="1290" y="1505"/>
                    <a:pt x="1260" y="1666"/>
                  </a:cubicBezTo>
                  <a:cubicBezTo>
                    <a:pt x="1230" y="1826"/>
                    <a:pt x="1119" y="1985"/>
                    <a:pt x="958" y="2017"/>
                  </a:cubicBezTo>
                  <a:cubicBezTo>
                    <a:pt x="934" y="2022"/>
                    <a:pt x="909" y="2023"/>
                    <a:pt x="884" y="2023"/>
                  </a:cubicBezTo>
                  <a:cubicBezTo>
                    <a:pt x="821" y="2023"/>
                    <a:pt x="757" y="2013"/>
                    <a:pt x="694" y="2013"/>
                  </a:cubicBezTo>
                  <a:cubicBezTo>
                    <a:pt x="690" y="2013"/>
                    <a:pt x="686" y="2013"/>
                    <a:pt x="681" y="2013"/>
                  </a:cubicBezTo>
                  <a:cubicBezTo>
                    <a:pt x="589" y="2015"/>
                    <a:pt x="484" y="2058"/>
                    <a:pt x="463" y="2148"/>
                  </a:cubicBezTo>
                  <a:cubicBezTo>
                    <a:pt x="452" y="2189"/>
                    <a:pt x="461" y="2229"/>
                    <a:pt x="452" y="2270"/>
                  </a:cubicBezTo>
                  <a:cubicBezTo>
                    <a:pt x="412" y="2463"/>
                    <a:pt x="54" y="2426"/>
                    <a:pt x="9" y="2617"/>
                  </a:cubicBezTo>
                  <a:cubicBezTo>
                    <a:pt x="0" y="2761"/>
                    <a:pt x="157" y="2848"/>
                    <a:pt x="270" y="2936"/>
                  </a:cubicBezTo>
                  <a:cubicBezTo>
                    <a:pt x="384" y="3024"/>
                    <a:pt x="450" y="3234"/>
                    <a:pt x="315" y="3286"/>
                  </a:cubicBezTo>
                  <a:cubicBezTo>
                    <a:pt x="351" y="3301"/>
                    <a:pt x="390" y="3308"/>
                    <a:pt x="429" y="3308"/>
                  </a:cubicBezTo>
                  <a:cubicBezTo>
                    <a:pt x="562" y="3308"/>
                    <a:pt x="697" y="3226"/>
                    <a:pt x="733" y="3099"/>
                  </a:cubicBezTo>
                  <a:cubicBezTo>
                    <a:pt x="779" y="2945"/>
                    <a:pt x="645" y="2764"/>
                    <a:pt x="489" y="2764"/>
                  </a:cubicBezTo>
                  <a:cubicBezTo>
                    <a:pt x="478" y="2764"/>
                    <a:pt x="468" y="2765"/>
                    <a:pt x="457" y="2767"/>
                  </a:cubicBezTo>
                  <a:cubicBezTo>
                    <a:pt x="482" y="2572"/>
                    <a:pt x="675" y="2433"/>
                    <a:pt x="868" y="2405"/>
                  </a:cubicBezTo>
                  <a:cubicBezTo>
                    <a:pt x="907" y="2399"/>
                    <a:pt x="946" y="2396"/>
                    <a:pt x="984" y="2396"/>
                  </a:cubicBezTo>
                  <a:cubicBezTo>
                    <a:pt x="1140" y="2396"/>
                    <a:pt x="1295" y="2439"/>
                    <a:pt x="1446" y="2482"/>
                  </a:cubicBezTo>
                  <a:cubicBezTo>
                    <a:pt x="1641" y="2538"/>
                    <a:pt x="1849" y="2602"/>
                    <a:pt x="1984" y="2752"/>
                  </a:cubicBezTo>
                  <a:cubicBezTo>
                    <a:pt x="2044" y="2821"/>
                    <a:pt x="2091" y="2908"/>
                    <a:pt x="2177" y="2941"/>
                  </a:cubicBezTo>
                  <a:cubicBezTo>
                    <a:pt x="2199" y="2949"/>
                    <a:pt x="2222" y="2953"/>
                    <a:pt x="2244" y="2953"/>
                  </a:cubicBezTo>
                  <a:cubicBezTo>
                    <a:pt x="2363" y="2953"/>
                    <a:pt x="2476" y="2842"/>
                    <a:pt x="2530" y="2724"/>
                  </a:cubicBezTo>
                  <a:cubicBezTo>
                    <a:pt x="2595" y="2587"/>
                    <a:pt x="2623" y="2426"/>
                    <a:pt x="2734" y="2321"/>
                  </a:cubicBezTo>
                  <a:cubicBezTo>
                    <a:pt x="2944" y="2124"/>
                    <a:pt x="3295" y="2246"/>
                    <a:pt x="3563" y="2144"/>
                  </a:cubicBezTo>
                  <a:cubicBezTo>
                    <a:pt x="3788" y="2056"/>
                    <a:pt x="3927" y="1792"/>
                    <a:pt x="3874" y="1557"/>
                  </a:cubicBezTo>
                  <a:cubicBezTo>
                    <a:pt x="4202" y="1522"/>
                    <a:pt x="4506" y="1306"/>
                    <a:pt x="4647" y="1006"/>
                  </a:cubicBezTo>
                  <a:lnTo>
                    <a:pt x="4647" y="1006"/>
                  </a:lnTo>
                  <a:cubicBezTo>
                    <a:pt x="4223" y="1055"/>
                    <a:pt x="3799" y="1122"/>
                    <a:pt x="3381" y="1207"/>
                  </a:cubicBezTo>
                  <a:cubicBezTo>
                    <a:pt x="3289" y="1226"/>
                    <a:pt x="3188" y="1243"/>
                    <a:pt x="3092" y="1243"/>
                  </a:cubicBezTo>
                  <a:cubicBezTo>
                    <a:pt x="2961" y="1243"/>
                    <a:pt x="2839" y="1212"/>
                    <a:pt x="2758" y="1115"/>
                  </a:cubicBezTo>
                  <a:cubicBezTo>
                    <a:pt x="2734" y="1087"/>
                    <a:pt x="2715" y="1053"/>
                    <a:pt x="2683" y="1036"/>
                  </a:cubicBezTo>
                  <a:cubicBezTo>
                    <a:pt x="2658" y="1022"/>
                    <a:pt x="2630" y="1019"/>
                    <a:pt x="2602" y="1019"/>
                  </a:cubicBezTo>
                  <a:cubicBezTo>
                    <a:pt x="2582" y="1019"/>
                    <a:pt x="2562" y="1021"/>
                    <a:pt x="2542" y="1021"/>
                  </a:cubicBezTo>
                  <a:cubicBezTo>
                    <a:pt x="2512" y="1021"/>
                    <a:pt x="2482" y="1017"/>
                    <a:pt x="2458" y="999"/>
                  </a:cubicBezTo>
                  <a:cubicBezTo>
                    <a:pt x="2445" y="749"/>
                    <a:pt x="2228" y="524"/>
                    <a:pt x="1978" y="500"/>
                  </a:cubicBezTo>
                  <a:cubicBezTo>
                    <a:pt x="1941" y="498"/>
                    <a:pt x="1903" y="496"/>
                    <a:pt x="1877" y="470"/>
                  </a:cubicBezTo>
                  <a:cubicBezTo>
                    <a:pt x="1851" y="442"/>
                    <a:pt x="1853" y="397"/>
                    <a:pt x="1853" y="359"/>
                  </a:cubicBezTo>
                  <a:cubicBezTo>
                    <a:pt x="1850" y="158"/>
                    <a:pt x="1647" y="0"/>
                    <a:pt x="14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51"/>
            <p:cNvSpPr/>
            <p:nvPr/>
          </p:nvSpPr>
          <p:spPr>
            <a:xfrm>
              <a:off x="7050726" y="2504990"/>
              <a:ext cx="134090" cy="95531"/>
            </a:xfrm>
            <a:custGeom>
              <a:rect b="b" l="l" r="r" t="t"/>
              <a:pathLst>
                <a:path extrusionOk="0" h="3362" w="4719">
                  <a:moveTo>
                    <a:pt x="1477" y="54"/>
                  </a:moveTo>
                  <a:cubicBezTo>
                    <a:pt x="1652" y="54"/>
                    <a:pt x="1849" y="195"/>
                    <a:pt x="1854" y="386"/>
                  </a:cubicBezTo>
                  <a:lnTo>
                    <a:pt x="1854" y="401"/>
                  </a:lnTo>
                  <a:cubicBezTo>
                    <a:pt x="1854" y="439"/>
                    <a:pt x="1854" y="482"/>
                    <a:pt x="1884" y="514"/>
                  </a:cubicBezTo>
                  <a:cubicBezTo>
                    <a:pt x="1914" y="547"/>
                    <a:pt x="1957" y="551"/>
                    <a:pt x="1993" y="555"/>
                  </a:cubicBezTo>
                  <a:lnTo>
                    <a:pt x="2002" y="555"/>
                  </a:lnTo>
                  <a:cubicBezTo>
                    <a:pt x="2239" y="577"/>
                    <a:pt x="2443" y="791"/>
                    <a:pt x="2456" y="1029"/>
                  </a:cubicBezTo>
                  <a:lnTo>
                    <a:pt x="2458" y="1041"/>
                  </a:lnTo>
                  <a:lnTo>
                    <a:pt x="2469" y="1050"/>
                  </a:lnTo>
                  <a:cubicBezTo>
                    <a:pt x="2498" y="1071"/>
                    <a:pt x="2529" y="1075"/>
                    <a:pt x="2559" y="1075"/>
                  </a:cubicBezTo>
                  <a:cubicBezTo>
                    <a:pt x="2573" y="1075"/>
                    <a:pt x="2586" y="1074"/>
                    <a:pt x="2599" y="1074"/>
                  </a:cubicBezTo>
                  <a:lnTo>
                    <a:pt x="2631" y="1074"/>
                  </a:lnTo>
                  <a:cubicBezTo>
                    <a:pt x="2659" y="1074"/>
                    <a:pt x="2679" y="1076"/>
                    <a:pt x="2696" y="1086"/>
                  </a:cubicBezTo>
                  <a:cubicBezTo>
                    <a:pt x="2715" y="1097"/>
                    <a:pt x="2730" y="1116"/>
                    <a:pt x="2745" y="1136"/>
                  </a:cubicBezTo>
                  <a:cubicBezTo>
                    <a:pt x="2751" y="1144"/>
                    <a:pt x="2758" y="1153"/>
                    <a:pt x="2764" y="1159"/>
                  </a:cubicBezTo>
                  <a:cubicBezTo>
                    <a:pt x="2841" y="1251"/>
                    <a:pt x="2957" y="1296"/>
                    <a:pt x="3118" y="1296"/>
                  </a:cubicBezTo>
                  <a:cubicBezTo>
                    <a:pt x="3221" y="1296"/>
                    <a:pt x="3330" y="1277"/>
                    <a:pt x="3411" y="1260"/>
                  </a:cubicBezTo>
                  <a:cubicBezTo>
                    <a:pt x="3812" y="1181"/>
                    <a:pt x="4219" y="1114"/>
                    <a:pt x="4626" y="1065"/>
                  </a:cubicBezTo>
                  <a:lnTo>
                    <a:pt x="4626" y="1065"/>
                  </a:lnTo>
                  <a:cubicBezTo>
                    <a:pt x="4483" y="1333"/>
                    <a:pt x="4200" y="1526"/>
                    <a:pt x="3896" y="1558"/>
                  </a:cubicBezTo>
                  <a:lnTo>
                    <a:pt x="3866" y="1560"/>
                  </a:lnTo>
                  <a:lnTo>
                    <a:pt x="3872" y="1590"/>
                  </a:lnTo>
                  <a:cubicBezTo>
                    <a:pt x="3926" y="1811"/>
                    <a:pt x="3791" y="2063"/>
                    <a:pt x="3581" y="2145"/>
                  </a:cubicBezTo>
                  <a:cubicBezTo>
                    <a:pt x="3473" y="2188"/>
                    <a:pt x="3349" y="2190"/>
                    <a:pt x="3229" y="2194"/>
                  </a:cubicBezTo>
                  <a:cubicBezTo>
                    <a:pt x="3054" y="2201"/>
                    <a:pt x="2871" y="2207"/>
                    <a:pt x="2741" y="2329"/>
                  </a:cubicBezTo>
                  <a:cubicBezTo>
                    <a:pt x="2659" y="2406"/>
                    <a:pt x="2621" y="2513"/>
                    <a:pt x="2582" y="2614"/>
                  </a:cubicBezTo>
                  <a:cubicBezTo>
                    <a:pt x="2567" y="2657"/>
                    <a:pt x="2550" y="2700"/>
                    <a:pt x="2531" y="2740"/>
                  </a:cubicBezTo>
                  <a:cubicBezTo>
                    <a:pt x="2484" y="2845"/>
                    <a:pt x="2376" y="2953"/>
                    <a:pt x="2269" y="2953"/>
                  </a:cubicBezTo>
                  <a:cubicBezTo>
                    <a:pt x="2250" y="2953"/>
                    <a:pt x="2231" y="2948"/>
                    <a:pt x="2212" y="2942"/>
                  </a:cubicBezTo>
                  <a:cubicBezTo>
                    <a:pt x="2156" y="2920"/>
                    <a:pt x="2117" y="2871"/>
                    <a:pt x="2074" y="2818"/>
                  </a:cubicBezTo>
                  <a:cubicBezTo>
                    <a:pt x="2059" y="2798"/>
                    <a:pt x="2044" y="2779"/>
                    <a:pt x="2029" y="2762"/>
                  </a:cubicBezTo>
                  <a:cubicBezTo>
                    <a:pt x="1886" y="2599"/>
                    <a:pt x="1661" y="2535"/>
                    <a:pt x="1481" y="2483"/>
                  </a:cubicBezTo>
                  <a:cubicBezTo>
                    <a:pt x="1335" y="2443"/>
                    <a:pt x="1172" y="2396"/>
                    <a:pt x="1007" y="2396"/>
                  </a:cubicBezTo>
                  <a:cubicBezTo>
                    <a:pt x="967" y="2396"/>
                    <a:pt x="928" y="2400"/>
                    <a:pt x="890" y="2404"/>
                  </a:cubicBezTo>
                  <a:cubicBezTo>
                    <a:pt x="697" y="2434"/>
                    <a:pt x="485" y="2575"/>
                    <a:pt x="455" y="2790"/>
                  </a:cubicBezTo>
                  <a:lnTo>
                    <a:pt x="450" y="2826"/>
                  </a:lnTo>
                  <a:lnTo>
                    <a:pt x="487" y="2820"/>
                  </a:lnTo>
                  <a:cubicBezTo>
                    <a:pt x="496" y="2818"/>
                    <a:pt x="506" y="2817"/>
                    <a:pt x="515" y="2817"/>
                  </a:cubicBezTo>
                  <a:cubicBezTo>
                    <a:pt x="579" y="2817"/>
                    <a:pt x="643" y="2854"/>
                    <a:pt x="688" y="2914"/>
                  </a:cubicBezTo>
                  <a:cubicBezTo>
                    <a:pt x="735" y="2976"/>
                    <a:pt x="752" y="3053"/>
                    <a:pt x="733" y="3120"/>
                  </a:cubicBezTo>
                  <a:cubicBezTo>
                    <a:pt x="701" y="3229"/>
                    <a:pt x="585" y="3308"/>
                    <a:pt x="455" y="3308"/>
                  </a:cubicBezTo>
                  <a:cubicBezTo>
                    <a:pt x="438" y="3308"/>
                    <a:pt x="420" y="3306"/>
                    <a:pt x="403" y="3304"/>
                  </a:cubicBezTo>
                  <a:cubicBezTo>
                    <a:pt x="423" y="3283"/>
                    <a:pt x="435" y="3257"/>
                    <a:pt x="440" y="3225"/>
                  </a:cubicBezTo>
                  <a:cubicBezTo>
                    <a:pt x="455" y="3133"/>
                    <a:pt x="397" y="3008"/>
                    <a:pt x="311" y="2942"/>
                  </a:cubicBezTo>
                  <a:cubicBezTo>
                    <a:pt x="294" y="2929"/>
                    <a:pt x="275" y="2914"/>
                    <a:pt x="255" y="2899"/>
                  </a:cubicBezTo>
                  <a:cubicBezTo>
                    <a:pt x="157" y="2828"/>
                    <a:pt x="56" y="2753"/>
                    <a:pt x="60" y="2650"/>
                  </a:cubicBezTo>
                  <a:cubicBezTo>
                    <a:pt x="80" y="2569"/>
                    <a:pt x="172" y="2533"/>
                    <a:pt x="268" y="2496"/>
                  </a:cubicBezTo>
                  <a:cubicBezTo>
                    <a:pt x="373" y="2456"/>
                    <a:pt x="483" y="2413"/>
                    <a:pt x="506" y="2301"/>
                  </a:cubicBezTo>
                  <a:cubicBezTo>
                    <a:pt x="510" y="2280"/>
                    <a:pt x="510" y="2258"/>
                    <a:pt x="510" y="2237"/>
                  </a:cubicBezTo>
                  <a:cubicBezTo>
                    <a:pt x="510" y="2218"/>
                    <a:pt x="510" y="2198"/>
                    <a:pt x="515" y="2181"/>
                  </a:cubicBezTo>
                  <a:cubicBezTo>
                    <a:pt x="532" y="2104"/>
                    <a:pt x="628" y="2068"/>
                    <a:pt x="707" y="2066"/>
                  </a:cubicBezTo>
                  <a:lnTo>
                    <a:pt x="718" y="2066"/>
                  </a:lnTo>
                  <a:cubicBezTo>
                    <a:pt x="750" y="2066"/>
                    <a:pt x="782" y="2070"/>
                    <a:pt x="812" y="2072"/>
                  </a:cubicBezTo>
                  <a:cubicBezTo>
                    <a:pt x="846" y="2074"/>
                    <a:pt x="880" y="2077"/>
                    <a:pt x="912" y="2077"/>
                  </a:cubicBezTo>
                  <a:cubicBezTo>
                    <a:pt x="940" y="2077"/>
                    <a:pt x="966" y="2075"/>
                    <a:pt x="990" y="2070"/>
                  </a:cubicBezTo>
                  <a:cubicBezTo>
                    <a:pt x="1170" y="2036"/>
                    <a:pt x="1282" y="1858"/>
                    <a:pt x="1312" y="1697"/>
                  </a:cubicBezTo>
                  <a:cubicBezTo>
                    <a:pt x="1340" y="1549"/>
                    <a:pt x="1316" y="1399"/>
                    <a:pt x="1295" y="1254"/>
                  </a:cubicBezTo>
                  <a:lnTo>
                    <a:pt x="1286" y="1200"/>
                  </a:lnTo>
                  <a:cubicBezTo>
                    <a:pt x="1258" y="999"/>
                    <a:pt x="1290" y="870"/>
                    <a:pt x="1385" y="814"/>
                  </a:cubicBezTo>
                  <a:cubicBezTo>
                    <a:pt x="1402" y="804"/>
                    <a:pt x="1419" y="797"/>
                    <a:pt x="1438" y="789"/>
                  </a:cubicBezTo>
                  <a:cubicBezTo>
                    <a:pt x="1468" y="776"/>
                    <a:pt x="1500" y="763"/>
                    <a:pt x="1528" y="742"/>
                  </a:cubicBezTo>
                  <a:cubicBezTo>
                    <a:pt x="1629" y="654"/>
                    <a:pt x="1588" y="489"/>
                    <a:pt x="1496" y="373"/>
                  </a:cubicBezTo>
                  <a:cubicBezTo>
                    <a:pt x="1485" y="358"/>
                    <a:pt x="1472" y="343"/>
                    <a:pt x="1460" y="330"/>
                  </a:cubicBezTo>
                  <a:cubicBezTo>
                    <a:pt x="1397" y="253"/>
                    <a:pt x="1333" y="176"/>
                    <a:pt x="1335" y="88"/>
                  </a:cubicBezTo>
                  <a:cubicBezTo>
                    <a:pt x="1378" y="65"/>
                    <a:pt x="1425" y="54"/>
                    <a:pt x="1477" y="54"/>
                  </a:cubicBezTo>
                  <a:close/>
                  <a:moveTo>
                    <a:pt x="1477" y="0"/>
                  </a:moveTo>
                  <a:cubicBezTo>
                    <a:pt x="1410" y="0"/>
                    <a:pt x="1348" y="17"/>
                    <a:pt x="1295" y="50"/>
                  </a:cubicBezTo>
                  <a:lnTo>
                    <a:pt x="1284" y="56"/>
                  </a:lnTo>
                  <a:lnTo>
                    <a:pt x="1282" y="71"/>
                  </a:lnTo>
                  <a:cubicBezTo>
                    <a:pt x="1273" y="184"/>
                    <a:pt x="1350" y="279"/>
                    <a:pt x="1419" y="362"/>
                  </a:cubicBezTo>
                  <a:cubicBezTo>
                    <a:pt x="1432" y="377"/>
                    <a:pt x="1442" y="392"/>
                    <a:pt x="1455" y="407"/>
                  </a:cubicBezTo>
                  <a:cubicBezTo>
                    <a:pt x="1513" y="482"/>
                    <a:pt x="1577" y="628"/>
                    <a:pt x="1492" y="701"/>
                  </a:cubicBezTo>
                  <a:cubicBezTo>
                    <a:pt x="1472" y="718"/>
                    <a:pt x="1447" y="729"/>
                    <a:pt x="1419" y="739"/>
                  </a:cubicBezTo>
                  <a:cubicBezTo>
                    <a:pt x="1397" y="748"/>
                    <a:pt x="1378" y="757"/>
                    <a:pt x="1357" y="767"/>
                  </a:cubicBezTo>
                  <a:cubicBezTo>
                    <a:pt x="1243" y="836"/>
                    <a:pt x="1202" y="984"/>
                    <a:pt x="1235" y="1209"/>
                  </a:cubicBezTo>
                  <a:lnTo>
                    <a:pt x="1241" y="1260"/>
                  </a:lnTo>
                  <a:cubicBezTo>
                    <a:pt x="1262" y="1401"/>
                    <a:pt x="1286" y="1549"/>
                    <a:pt x="1258" y="1689"/>
                  </a:cubicBezTo>
                  <a:cubicBezTo>
                    <a:pt x="1232" y="1830"/>
                    <a:pt x="1136" y="1986"/>
                    <a:pt x="980" y="2018"/>
                  </a:cubicBezTo>
                  <a:cubicBezTo>
                    <a:pt x="961" y="2022"/>
                    <a:pt x="939" y="2023"/>
                    <a:pt x="916" y="2023"/>
                  </a:cubicBezTo>
                  <a:cubicBezTo>
                    <a:pt x="884" y="2023"/>
                    <a:pt x="850" y="2021"/>
                    <a:pt x="817" y="2018"/>
                  </a:cubicBezTo>
                  <a:cubicBezTo>
                    <a:pt x="785" y="2016"/>
                    <a:pt x="752" y="2012"/>
                    <a:pt x="718" y="2012"/>
                  </a:cubicBezTo>
                  <a:lnTo>
                    <a:pt x="707" y="2012"/>
                  </a:lnTo>
                  <a:cubicBezTo>
                    <a:pt x="603" y="2016"/>
                    <a:pt x="487" y="2063"/>
                    <a:pt x="463" y="2168"/>
                  </a:cubicBezTo>
                  <a:cubicBezTo>
                    <a:pt x="457" y="2192"/>
                    <a:pt x="457" y="2216"/>
                    <a:pt x="457" y="2237"/>
                  </a:cubicBezTo>
                  <a:cubicBezTo>
                    <a:pt x="457" y="2256"/>
                    <a:pt x="457" y="2273"/>
                    <a:pt x="453" y="2291"/>
                  </a:cubicBezTo>
                  <a:cubicBezTo>
                    <a:pt x="435" y="2374"/>
                    <a:pt x="345" y="2408"/>
                    <a:pt x="249" y="2447"/>
                  </a:cubicBezTo>
                  <a:cubicBezTo>
                    <a:pt x="144" y="2488"/>
                    <a:pt x="35" y="2528"/>
                    <a:pt x="9" y="2642"/>
                  </a:cubicBezTo>
                  <a:cubicBezTo>
                    <a:pt x="0" y="2779"/>
                    <a:pt x="120" y="2867"/>
                    <a:pt x="223" y="2944"/>
                  </a:cubicBezTo>
                  <a:cubicBezTo>
                    <a:pt x="243" y="2957"/>
                    <a:pt x="262" y="2970"/>
                    <a:pt x="279" y="2985"/>
                  </a:cubicBezTo>
                  <a:cubicBezTo>
                    <a:pt x="350" y="3040"/>
                    <a:pt x="399" y="3143"/>
                    <a:pt x="388" y="3216"/>
                  </a:cubicBezTo>
                  <a:cubicBezTo>
                    <a:pt x="382" y="3253"/>
                    <a:pt x="363" y="3276"/>
                    <a:pt x="330" y="3289"/>
                  </a:cubicBezTo>
                  <a:lnTo>
                    <a:pt x="268" y="3313"/>
                  </a:lnTo>
                  <a:lnTo>
                    <a:pt x="330" y="3338"/>
                  </a:lnTo>
                  <a:cubicBezTo>
                    <a:pt x="369" y="3353"/>
                    <a:pt x="412" y="3362"/>
                    <a:pt x="455" y="3362"/>
                  </a:cubicBezTo>
                  <a:cubicBezTo>
                    <a:pt x="607" y="3362"/>
                    <a:pt x="746" y="3265"/>
                    <a:pt x="785" y="3135"/>
                  </a:cubicBezTo>
                  <a:cubicBezTo>
                    <a:pt x="808" y="3051"/>
                    <a:pt x="789" y="2957"/>
                    <a:pt x="731" y="2882"/>
                  </a:cubicBezTo>
                  <a:cubicBezTo>
                    <a:pt x="678" y="2807"/>
                    <a:pt x="596" y="2764"/>
                    <a:pt x="515" y="2764"/>
                  </a:cubicBezTo>
                  <a:cubicBezTo>
                    <a:pt x="555" y="2595"/>
                    <a:pt x="733" y="2483"/>
                    <a:pt x="898" y="2458"/>
                  </a:cubicBezTo>
                  <a:cubicBezTo>
                    <a:pt x="932" y="2451"/>
                    <a:pt x="971" y="2449"/>
                    <a:pt x="1007" y="2449"/>
                  </a:cubicBezTo>
                  <a:cubicBezTo>
                    <a:pt x="1164" y="2449"/>
                    <a:pt x="1325" y="2496"/>
                    <a:pt x="1466" y="2535"/>
                  </a:cubicBezTo>
                  <a:cubicBezTo>
                    <a:pt x="1639" y="2586"/>
                    <a:pt x="1856" y="2646"/>
                    <a:pt x="1989" y="2798"/>
                  </a:cubicBezTo>
                  <a:cubicBezTo>
                    <a:pt x="2004" y="2815"/>
                    <a:pt x="2019" y="2833"/>
                    <a:pt x="2034" y="2850"/>
                  </a:cubicBezTo>
                  <a:cubicBezTo>
                    <a:pt x="2077" y="2908"/>
                    <a:pt x="2124" y="2965"/>
                    <a:pt x="2192" y="2991"/>
                  </a:cubicBezTo>
                  <a:cubicBezTo>
                    <a:pt x="2218" y="3002"/>
                    <a:pt x="2244" y="3006"/>
                    <a:pt x="2269" y="3006"/>
                  </a:cubicBezTo>
                  <a:cubicBezTo>
                    <a:pt x="2406" y="3006"/>
                    <a:pt x="2526" y="2880"/>
                    <a:pt x="2580" y="2764"/>
                  </a:cubicBezTo>
                  <a:cubicBezTo>
                    <a:pt x="2599" y="2721"/>
                    <a:pt x="2616" y="2676"/>
                    <a:pt x="2631" y="2633"/>
                  </a:cubicBezTo>
                  <a:cubicBezTo>
                    <a:pt x="2670" y="2533"/>
                    <a:pt x="2706" y="2436"/>
                    <a:pt x="2779" y="2368"/>
                  </a:cubicBezTo>
                  <a:cubicBezTo>
                    <a:pt x="2893" y="2258"/>
                    <a:pt x="3058" y="2254"/>
                    <a:pt x="3231" y="2248"/>
                  </a:cubicBezTo>
                  <a:cubicBezTo>
                    <a:pt x="3356" y="2243"/>
                    <a:pt x="3484" y="2239"/>
                    <a:pt x="3600" y="2196"/>
                  </a:cubicBezTo>
                  <a:cubicBezTo>
                    <a:pt x="3829" y="2106"/>
                    <a:pt x="3973" y="1847"/>
                    <a:pt x="3930" y="1607"/>
                  </a:cubicBezTo>
                  <a:cubicBezTo>
                    <a:pt x="4258" y="1562"/>
                    <a:pt x="4558" y="1344"/>
                    <a:pt x="4697" y="1044"/>
                  </a:cubicBezTo>
                  <a:lnTo>
                    <a:pt x="4718" y="1001"/>
                  </a:lnTo>
                  <a:lnTo>
                    <a:pt x="4669" y="1005"/>
                  </a:lnTo>
                  <a:cubicBezTo>
                    <a:pt x="4245" y="1056"/>
                    <a:pt x="3818" y="1123"/>
                    <a:pt x="3401" y="1209"/>
                  </a:cubicBezTo>
                  <a:cubicBezTo>
                    <a:pt x="3321" y="1226"/>
                    <a:pt x="3216" y="1243"/>
                    <a:pt x="3118" y="1243"/>
                  </a:cubicBezTo>
                  <a:cubicBezTo>
                    <a:pt x="2974" y="1243"/>
                    <a:pt x="2871" y="1204"/>
                    <a:pt x="2805" y="1125"/>
                  </a:cubicBezTo>
                  <a:cubicBezTo>
                    <a:pt x="2799" y="1119"/>
                    <a:pt x="2794" y="1112"/>
                    <a:pt x="2788" y="1104"/>
                  </a:cubicBezTo>
                  <a:cubicBezTo>
                    <a:pt x="2771" y="1080"/>
                    <a:pt x="2751" y="1054"/>
                    <a:pt x="2721" y="1039"/>
                  </a:cubicBezTo>
                  <a:cubicBezTo>
                    <a:pt x="2691" y="1022"/>
                    <a:pt x="2657" y="1020"/>
                    <a:pt x="2631" y="1020"/>
                  </a:cubicBezTo>
                  <a:lnTo>
                    <a:pt x="2597" y="1020"/>
                  </a:lnTo>
                  <a:cubicBezTo>
                    <a:pt x="2589" y="1021"/>
                    <a:pt x="2580" y="1021"/>
                    <a:pt x="2572" y="1021"/>
                  </a:cubicBezTo>
                  <a:cubicBezTo>
                    <a:pt x="2546" y="1021"/>
                    <a:pt x="2524" y="1018"/>
                    <a:pt x="2509" y="1011"/>
                  </a:cubicBezTo>
                  <a:cubicBezTo>
                    <a:pt x="2488" y="752"/>
                    <a:pt x="2265" y="525"/>
                    <a:pt x="2006" y="502"/>
                  </a:cubicBezTo>
                  <a:lnTo>
                    <a:pt x="1997" y="502"/>
                  </a:lnTo>
                  <a:cubicBezTo>
                    <a:pt x="1969" y="497"/>
                    <a:pt x="1939" y="495"/>
                    <a:pt x="1922" y="478"/>
                  </a:cubicBezTo>
                  <a:cubicBezTo>
                    <a:pt x="1907" y="461"/>
                    <a:pt x="1907" y="433"/>
                    <a:pt x="1907" y="401"/>
                  </a:cubicBezTo>
                  <a:lnTo>
                    <a:pt x="1907" y="386"/>
                  </a:lnTo>
                  <a:cubicBezTo>
                    <a:pt x="1901" y="159"/>
                    <a:pt x="1676" y="0"/>
                    <a:pt x="1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51"/>
            <p:cNvSpPr/>
            <p:nvPr/>
          </p:nvSpPr>
          <p:spPr>
            <a:xfrm>
              <a:off x="6850326" y="2794776"/>
              <a:ext cx="50323" cy="61945"/>
            </a:xfrm>
            <a:custGeom>
              <a:rect b="b" l="l" r="r" t="t"/>
              <a:pathLst>
                <a:path extrusionOk="0" h="2180" w="1771">
                  <a:moveTo>
                    <a:pt x="858" y="0"/>
                  </a:moveTo>
                  <a:cubicBezTo>
                    <a:pt x="823" y="0"/>
                    <a:pt x="789" y="1"/>
                    <a:pt x="755" y="2"/>
                  </a:cubicBezTo>
                  <a:cubicBezTo>
                    <a:pt x="669" y="4"/>
                    <a:pt x="579" y="6"/>
                    <a:pt x="504" y="47"/>
                  </a:cubicBezTo>
                  <a:cubicBezTo>
                    <a:pt x="360" y="124"/>
                    <a:pt x="317" y="304"/>
                    <a:pt x="228" y="439"/>
                  </a:cubicBezTo>
                  <a:cubicBezTo>
                    <a:pt x="142" y="565"/>
                    <a:pt x="0" y="700"/>
                    <a:pt x="63" y="839"/>
                  </a:cubicBezTo>
                  <a:cubicBezTo>
                    <a:pt x="91" y="904"/>
                    <a:pt x="162" y="941"/>
                    <a:pt x="233" y="941"/>
                  </a:cubicBezTo>
                  <a:cubicBezTo>
                    <a:pt x="254" y="941"/>
                    <a:pt x="274" y="938"/>
                    <a:pt x="294" y="931"/>
                  </a:cubicBezTo>
                  <a:cubicBezTo>
                    <a:pt x="382" y="901"/>
                    <a:pt x="442" y="816"/>
                    <a:pt x="457" y="726"/>
                  </a:cubicBezTo>
                  <a:cubicBezTo>
                    <a:pt x="461" y="698"/>
                    <a:pt x="461" y="670"/>
                    <a:pt x="482" y="651"/>
                  </a:cubicBezTo>
                  <a:cubicBezTo>
                    <a:pt x="497" y="638"/>
                    <a:pt x="521" y="634"/>
                    <a:pt x="545" y="634"/>
                  </a:cubicBezTo>
                  <a:cubicBezTo>
                    <a:pt x="565" y="632"/>
                    <a:pt x="586" y="631"/>
                    <a:pt x="607" y="631"/>
                  </a:cubicBezTo>
                  <a:cubicBezTo>
                    <a:pt x="676" y="631"/>
                    <a:pt x="746" y="643"/>
                    <a:pt x="787" y="696"/>
                  </a:cubicBezTo>
                  <a:cubicBezTo>
                    <a:pt x="823" y="743"/>
                    <a:pt x="825" y="805"/>
                    <a:pt x="825" y="863"/>
                  </a:cubicBezTo>
                  <a:cubicBezTo>
                    <a:pt x="827" y="979"/>
                    <a:pt x="827" y="1101"/>
                    <a:pt x="778" y="1206"/>
                  </a:cubicBezTo>
                  <a:cubicBezTo>
                    <a:pt x="736" y="1299"/>
                    <a:pt x="642" y="1377"/>
                    <a:pt x="542" y="1377"/>
                  </a:cubicBezTo>
                  <a:cubicBezTo>
                    <a:pt x="530" y="1377"/>
                    <a:pt x="517" y="1375"/>
                    <a:pt x="504" y="1373"/>
                  </a:cubicBezTo>
                  <a:lnTo>
                    <a:pt x="504" y="1373"/>
                  </a:lnTo>
                  <a:lnTo>
                    <a:pt x="600" y="2078"/>
                  </a:lnTo>
                  <a:cubicBezTo>
                    <a:pt x="605" y="2105"/>
                    <a:pt x="611" y="2140"/>
                    <a:pt x="637" y="2157"/>
                  </a:cubicBezTo>
                  <a:cubicBezTo>
                    <a:pt x="652" y="2168"/>
                    <a:pt x="669" y="2170"/>
                    <a:pt x="688" y="2170"/>
                  </a:cubicBezTo>
                  <a:cubicBezTo>
                    <a:pt x="738" y="2175"/>
                    <a:pt x="789" y="2180"/>
                    <a:pt x="840" y="2180"/>
                  </a:cubicBezTo>
                  <a:cubicBezTo>
                    <a:pt x="913" y="2180"/>
                    <a:pt x="985" y="2170"/>
                    <a:pt x="1048" y="2135"/>
                  </a:cubicBezTo>
                  <a:cubicBezTo>
                    <a:pt x="1204" y="2050"/>
                    <a:pt x="1254" y="1851"/>
                    <a:pt x="1269" y="1673"/>
                  </a:cubicBezTo>
                  <a:cubicBezTo>
                    <a:pt x="1279" y="1570"/>
                    <a:pt x="1286" y="1458"/>
                    <a:pt x="1350" y="1377"/>
                  </a:cubicBezTo>
                  <a:cubicBezTo>
                    <a:pt x="1387" y="1332"/>
                    <a:pt x="1436" y="1300"/>
                    <a:pt x="1477" y="1261"/>
                  </a:cubicBezTo>
                  <a:cubicBezTo>
                    <a:pt x="1586" y="1161"/>
                    <a:pt x="1642" y="1015"/>
                    <a:pt x="1695" y="876"/>
                  </a:cubicBezTo>
                  <a:cubicBezTo>
                    <a:pt x="1734" y="773"/>
                    <a:pt x="1770" y="646"/>
                    <a:pt x="1699" y="561"/>
                  </a:cubicBezTo>
                  <a:cubicBezTo>
                    <a:pt x="1676" y="533"/>
                    <a:pt x="1642" y="514"/>
                    <a:pt x="1616" y="486"/>
                  </a:cubicBezTo>
                  <a:cubicBezTo>
                    <a:pt x="1556" y="426"/>
                    <a:pt x="1537" y="334"/>
                    <a:pt x="1494" y="259"/>
                  </a:cubicBezTo>
                  <a:cubicBezTo>
                    <a:pt x="1425" y="139"/>
                    <a:pt x="1297" y="64"/>
                    <a:pt x="1164" y="29"/>
                  </a:cubicBezTo>
                  <a:cubicBezTo>
                    <a:pt x="1064" y="5"/>
                    <a:pt x="961" y="0"/>
                    <a:pt x="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51"/>
            <p:cNvSpPr/>
            <p:nvPr/>
          </p:nvSpPr>
          <p:spPr>
            <a:xfrm>
              <a:off x="6849786" y="2794008"/>
              <a:ext cx="51630" cy="63479"/>
            </a:xfrm>
            <a:custGeom>
              <a:rect b="b" l="l" r="r" t="t"/>
              <a:pathLst>
                <a:path extrusionOk="0" h="2234" w="1817">
                  <a:moveTo>
                    <a:pt x="883" y="54"/>
                  </a:moveTo>
                  <a:cubicBezTo>
                    <a:pt x="971" y="54"/>
                    <a:pt x="1074" y="56"/>
                    <a:pt x="1176" y="82"/>
                  </a:cubicBezTo>
                  <a:cubicBezTo>
                    <a:pt x="1318" y="119"/>
                    <a:pt x="1431" y="198"/>
                    <a:pt x="1489" y="299"/>
                  </a:cubicBezTo>
                  <a:cubicBezTo>
                    <a:pt x="1504" y="324"/>
                    <a:pt x="1515" y="352"/>
                    <a:pt x="1528" y="382"/>
                  </a:cubicBezTo>
                  <a:cubicBezTo>
                    <a:pt x="1549" y="433"/>
                    <a:pt x="1573" y="489"/>
                    <a:pt x="1616" y="532"/>
                  </a:cubicBezTo>
                  <a:cubicBezTo>
                    <a:pt x="1628" y="545"/>
                    <a:pt x="1641" y="556"/>
                    <a:pt x="1654" y="566"/>
                  </a:cubicBezTo>
                  <a:cubicBezTo>
                    <a:pt x="1671" y="579"/>
                    <a:pt x="1686" y="590"/>
                    <a:pt x="1697" y="605"/>
                  </a:cubicBezTo>
                  <a:cubicBezTo>
                    <a:pt x="1757" y="680"/>
                    <a:pt x="1727" y="793"/>
                    <a:pt x="1688" y="894"/>
                  </a:cubicBezTo>
                  <a:cubicBezTo>
                    <a:pt x="1641" y="1023"/>
                    <a:pt x="1586" y="1168"/>
                    <a:pt x="1478" y="1267"/>
                  </a:cubicBezTo>
                  <a:cubicBezTo>
                    <a:pt x="1463" y="1282"/>
                    <a:pt x="1448" y="1293"/>
                    <a:pt x="1433" y="1305"/>
                  </a:cubicBezTo>
                  <a:cubicBezTo>
                    <a:pt x="1406" y="1329"/>
                    <a:pt x="1373" y="1355"/>
                    <a:pt x="1348" y="1387"/>
                  </a:cubicBezTo>
                  <a:cubicBezTo>
                    <a:pt x="1283" y="1470"/>
                    <a:pt x="1273" y="1578"/>
                    <a:pt x="1264" y="1680"/>
                  </a:cubicBezTo>
                  <a:lnTo>
                    <a:pt x="1262" y="1698"/>
                  </a:lnTo>
                  <a:cubicBezTo>
                    <a:pt x="1241" y="1929"/>
                    <a:pt x="1172" y="2075"/>
                    <a:pt x="1054" y="2139"/>
                  </a:cubicBezTo>
                  <a:cubicBezTo>
                    <a:pt x="1001" y="2167"/>
                    <a:pt x="939" y="2180"/>
                    <a:pt x="857" y="2180"/>
                  </a:cubicBezTo>
                  <a:cubicBezTo>
                    <a:pt x="808" y="2180"/>
                    <a:pt x="759" y="2175"/>
                    <a:pt x="709" y="2171"/>
                  </a:cubicBezTo>
                  <a:cubicBezTo>
                    <a:pt x="692" y="2169"/>
                    <a:pt x="679" y="2167"/>
                    <a:pt x="671" y="2160"/>
                  </a:cubicBezTo>
                  <a:cubicBezTo>
                    <a:pt x="656" y="2150"/>
                    <a:pt x="651" y="2126"/>
                    <a:pt x="647" y="2100"/>
                  </a:cubicBezTo>
                  <a:lnTo>
                    <a:pt x="553" y="1430"/>
                  </a:lnTo>
                  <a:lnTo>
                    <a:pt x="559" y="1430"/>
                  </a:lnTo>
                  <a:cubicBezTo>
                    <a:pt x="664" y="1430"/>
                    <a:pt x="771" y="1353"/>
                    <a:pt x="823" y="1243"/>
                  </a:cubicBezTo>
                  <a:cubicBezTo>
                    <a:pt x="874" y="1130"/>
                    <a:pt x="872" y="1003"/>
                    <a:pt x="872" y="890"/>
                  </a:cubicBezTo>
                  <a:cubicBezTo>
                    <a:pt x="872" y="823"/>
                    <a:pt x="868" y="757"/>
                    <a:pt x="827" y="706"/>
                  </a:cubicBezTo>
                  <a:cubicBezTo>
                    <a:pt x="774" y="639"/>
                    <a:pt x="686" y="631"/>
                    <a:pt x="624" y="631"/>
                  </a:cubicBezTo>
                  <a:cubicBezTo>
                    <a:pt x="602" y="631"/>
                    <a:pt x="581" y="633"/>
                    <a:pt x="561" y="633"/>
                  </a:cubicBezTo>
                  <a:cubicBezTo>
                    <a:pt x="540" y="635"/>
                    <a:pt x="506" y="637"/>
                    <a:pt x="482" y="658"/>
                  </a:cubicBezTo>
                  <a:cubicBezTo>
                    <a:pt x="459" y="682"/>
                    <a:pt x="454" y="714"/>
                    <a:pt x="450" y="740"/>
                  </a:cubicBezTo>
                  <a:lnTo>
                    <a:pt x="448" y="748"/>
                  </a:lnTo>
                  <a:cubicBezTo>
                    <a:pt x="435" y="834"/>
                    <a:pt x="377" y="907"/>
                    <a:pt x="304" y="933"/>
                  </a:cubicBezTo>
                  <a:cubicBezTo>
                    <a:pt x="289" y="939"/>
                    <a:pt x="270" y="941"/>
                    <a:pt x="253" y="941"/>
                  </a:cubicBezTo>
                  <a:cubicBezTo>
                    <a:pt x="189" y="941"/>
                    <a:pt x="129" y="907"/>
                    <a:pt x="105" y="856"/>
                  </a:cubicBezTo>
                  <a:cubicBezTo>
                    <a:pt x="62" y="757"/>
                    <a:pt x="139" y="654"/>
                    <a:pt x="214" y="556"/>
                  </a:cubicBezTo>
                  <a:cubicBezTo>
                    <a:pt x="232" y="530"/>
                    <a:pt x="251" y="504"/>
                    <a:pt x="268" y="481"/>
                  </a:cubicBezTo>
                  <a:cubicBezTo>
                    <a:pt x="298" y="436"/>
                    <a:pt x="321" y="388"/>
                    <a:pt x="345" y="341"/>
                  </a:cubicBezTo>
                  <a:cubicBezTo>
                    <a:pt x="396" y="241"/>
                    <a:pt x="446" y="144"/>
                    <a:pt x="536" y="97"/>
                  </a:cubicBezTo>
                  <a:cubicBezTo>
                    <a:pt x="606" y="59"/>
                    <a:pt x="694" y="56"/>
                    <a:pt x="774" y="54"/>
                  </a:cubicBezTo>
                  <a:close/>
                  <a:moveTo>
                    <a:pt x="771" y="1"/>
                  </a:moveTo>
                  <a:cubicBezTo>
                    <a:pt x="688" y="3"/>
                    <a:pt x="594" y="5"/>
                    <a:pt x="510" y="50"/>
                  </a:cubicBezTo>
                  <a:cubicBezTo>
                    <a:pt x="405" y="106"/>
                    <a:pt x="351" y="213"/>
                    <a:pt x="298" y="316"/>
                  </a:cubicBezTo>
                  <a:cubicBezTo>
                    <a:pt x="274" y="363"/>
                    <a:pt x="251" y="410"/>
                    <a:pt x="223" y="451"/>
                  </a:cubicBezTo>
                  <a:cubicBezTo>
                    <a:pt x="208" y="474"/>
                    <a:pt x="189" y="498"/>
                    <a:pt x="172" y="523"/>
                  </a:cubicBezTo>
                  <a:cubicBezTo>
                    <a:pt x="90" y="631"/>
                    <a:pt x="0" y="751"/>
                    <a:pt x="56" y="877"/>
                  </a:cubicBezTo>
                  <a:cubicBezTo>
                    <a:pt x="88" y="948"/>
                    <a:pt x="167" y="995"/>
                    <a:pt x="253" y="995"/>
                  </a:cubicBezTo>
                  <a:cubicBezTo>
                    <a:pt x="277" y="995"/>
                    <a:pt x="300" y="991"/>
                    <a:pt x="321" y="984"/>
                  </a:cubicBezTo>
                  <a:cubicBezTo>
                    <a:pt x="414" y="952"/>
                    <a:pt x="484" y="862"/>
                    <a:pt x="501" y="757"/>
                  </a:cubicBezTo>
                  <a:lnTo>
                    <a:pt x="504" y="746"/>
                  </a:lnTo>
                  <a:cubicBezTo>
                    <a:pt x="506" y="727"/>
                    <a:pt x="508" y="708"/>
                    <a:pt x="519" y="699"/>
                  </a:cubicBezTo>
                  <a:cubicBezTo>
                    <a:pt x="527" y="691"/>
                    <a:pt x="546" y="688"/>
                    <a:pt x="564" y="686"/>
                  </a:cubicBezTo>
                  <a:cubicBezTo>
                    <a:pt x="583" y="686"/>
                    <a:pt x="604" y="684"/>
                    <a:pt x="624" y="684"/>
                  </a:cubicBezTo>
                  <a:cubicBezTo>
                    <a:pt x="705" y="684"/>
                    <a:pt x="756" y="701"/>
                    <a:pt x="784" y="740"/>
                  </a:cubicBezTo>
                  <a:cubicBezTo>
                    <a:pt x="814" y="776"/>
                    <a:pt x="819" y="832"/>
                    <a:pt x="819" y="892"/>
                  </a:cubicBezTo>
                  <a:cubicBezTo>
                    <a:pt x="819" y="997"/>
                    <a:pt x="821" y="1119"/>
                    <a:pt x="774" y="1222"/>
                  </a:cubicBezTo>
                  <a:cubicBezTo>
                    <a:pt x="732" y="1313"/>
                    <a:pt x="646" y="1377"/>
                    <a:pt x="560" y="1377"/>
                  </a:cubicBezTo>
                  <a:cubicBezTo>
                    <a:pt x="549" y="1377"/>
                    <a:pt x="538" y="1376"/>
                    <a:pt x="527" y="1374"/>
                  </a:cubicBezTo>
                  <a:lnTo>
                    <a:pt x="491" y="1365"/>
                  </a:lnTo>
                  <a:lnTo>
                    <a:pt x="594" y="2109"/>
                  </a:lnTo>
                  <a:cubicBezTo>
                    <a:pt x="598" y="2135"/>
                    <a:pt x="604" y="2180"/>
                    <a:pt x="639" y="2205"/>
                  </a:cubicBezTo>
                  <a:cubicBezTo>
                    <a:pt x="660" y="2220"/>
                    <a:pt x="686" y="2222"/>
                    <a:pt x="705" y="2225"/>
                  </a:cubicBezTo>
                  <a:cubicBezTo>
                    <a:pt x="754" y="2229"/>
                    <a:pt x="806" y="2233"/>
                    <a:pt x="857" y="2233"/>
                  </a:cubicBezTo>
                  <a:cubicBezTo>
                    <a:pt x="947" y="2233"/>
                    <a:pt x="1018" y="2218"/>
                    <a:pt x="1080" y="2186"/>
                  </a:cubicBezTo>
                  <a:cubicBezTo>
                    <a:pt x="1215" y="2111"/>
                    <a:pt x="1292" y="1953"/>
                    <a:pt x="1316" y="1702"/>
                  </a:cubicBezTo>
                  <a:lnTo>
                    <a:pt x="1318" y="1685"/>
                  </a:lnTo>
                  <a:cubicBezTo>
                    <a:pt x="1326" y="1588"/>
                    <a:pt x="1335" y="1490"/>
                    <a:pt x="1391" y="1419"/>
                  </a:cubicBezTo>
                  <a:cubicBezTo>
                    <a:pt x="1412" y="1393"/>
                    <a:pt x="1440" y="1370"/>
                    <a:pt x="1468" y="1346"/>
                  </a:cubicBezTo>
                  <a:cubicBezTo>
                    <a:pt x="1485" y="1333"/>
                    <a:pt x="1500" y="1320"/>
                    <a:pt x="1515" y="1308"/>
                  </a:cubicBezTo>
                  <a:cubicBezTo>
                    <a:pt x="1631" y="1200"/>
                    <a:pt x="1688" y="1048"/>
                    <a:pt x="1740" y="913"/>
                  </a:cubicBezTo>
                  <a:cubicBezTo>
                    <a:pt x="1781" y="804"/>
                    <a:pt x="1817" y="667"/>
                    <a:pt x="1740" y="571"/>
                  </a:cubicBezTo>
                  <a:cubicBezTo>
                    <a:pt x="1723" y="553"/>
                    <a:pt x="1706" y="538"/>
                    <a:pt x="1688" y="523"/>
                  </a:cubicBezTo>
                  <a:cubicBezTo>
                    <a:pt x="1676" y="515"/>
                    <a:pt x="1665" y="504"/>
                    <a:pt x="1654" y="493"/>
                  </a:cubicBezTo>
                  <a:cubicBezTo>
                    <a:pt x="1618" y="459"/>
                    <a:pt x="1598" y="412"/>
                    <a:pt x="1577" y="361"/>
                  </a:cubicBezTo>
                  <a:cubicBezTo>
                    <a:pt x="1564" y="331"/>
                    <a:pt x="1551" y="301"/>
                    <a:pt x="1536" y="273"/>
                  </a:cubicBezTo>
                  <a:cubicBezTo>
                    <a:pt x="1470" y="157"/>
                    <a:pt x="1348" y="71"/>
                    <a:pt x="1189" y="31"/>
                  </a:cubicBezTo>
                  <a:cubicBezTo>
                    <a:pt x="1082" y="5"/>
                    <a:pt x="973"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51"/>
            <p:cNvSpPr/>
            <p:nvPr/>
          </p:nvSpPr>
          <p:spPr>
            <a:xfrm>
              <a:off x="6906215" y="2775398"/>
              <a:ext cx="48590" cy="43106"/>
            </a:xfrm>
            <a:custGeom>
              <a:rect b="b" l="l" r="r" t="t"/>
              <a:pathLst>
                <a:path extrusionOk="0" h="1517" w="1710">
                  <a:moveTo>
                    <a:pt x="1363" y="0"/>
                  </a:moveTo>
                  <a:cubicBezTo>
                    <a:pt x="1256" y="82"/>
                    <a:pt x="1127" y="137"/>
                    <a:pt x="994" y="161"/>
                  </a:cubicBezTo>
                  <a:cubicBezTo>
                    <a:pt x="936" y="172"/>
                    <a:pt x="870" y="180"/>
                    <a:pt x="831" y="225"/>
                  </a:cubicBezTo>
                  <a:cubicBezTo>
                    <a:pt x="810" y="246"/>
                    <a:pt x="801" y="274"/>
                    <a:pt x="789" y="302"/>
                  </a:cubicBezTo>
                  <a:cubicBezTo>
                    <a:pt x="694" y="516"/>
                    <a:pt x="480" y="660"/>
                    <a:pt x="253" y="722"/>
                  </a:cubicBezTo>
                  <a:cubicBezTo>
                    <a:pt x="180" y="744"/>
                    <a:pt x="101" y="761"/>
                    <a:pt x="52" y="819"/>
                  </a:cubicBezTo>
                  <a:cubicBezTo>
                    <a:pt x="0" y="883"/>
                    <a:pt x="4" y="975"/>
                    <a:pt x="13" y="1058"/>
                  </a:cubicBezTo>
                  <a:cubicBezTo>
                    <a:pt x="22" y="1142"/>
                    <a:pt x="28" y="1223"/>
                    <a:pt x="37" y="1307"/>
                  </a:cubicBezTo>
                  <a:cubicBezTo>
                    <a:pt x="43" y="1369"/>
                    <a:pt x="52" y="1438"/>
                    <a:pt x="97" y="1481"/>
                  </a:cubicBezTo>
                  <a:cubicBezTo>
                    <a:pt x="125" y="1507"/>
                    <a:pt x="158" y="1517"/>
                    <a:pt x="194" y="1517"/>
                  </a:cubicBezTo>
                  <a:cubicBezTo>
                    <a:pt x="270" y="1517"/>
                    <a:pt x="357" y="1471"/>
                    <a:pt x="429" y="1433"/>
                  </a:cubicBezTo>
                  <a:cubicBezTo>
                    <a:pt x="579" y="1356"/>
                    <a:pt x="746" y="1316"/>
                    <a:pt x="915" y="1316"/>
                  </a:cubicBezTo>
                  <a:cubicBezTo>
                    <a:pt x="942" y="1316"/>
                    <a:pt x="971" y="1317"/>
                    <a:pt x="999" y="1317"/>
                  </a:cubicBezTo>
                  <a:cubicBezTo>
                    <a:pt x="1041" y="1317"/>
                    <a:pt x="1083" y="1314"/>
                    <a:pt x="1123" y="1303"/>
                  </a:cubicBezTo>
                  <a:cubicBezTo>
                    <a:pt x="1191" y="1283"/>
                    <a:pt x="1256" y="1232"/>
                    <a:pt x="1262" y="1161"/>
                  </a:cubicBezTo>
                  <a:cubicBezTo>
                    <a:pt x="1271" y="1082"/>
                    <a:pt x="1202" y="1009"/>
                    <a:pt x="1211" y="928"/>
                  </a:cubicBezTo>
                  <a:cubicBezTo>
                    <a:pt x="1224" y="808"/>
                    <a:pt x="1382" y="778"/>
                    <a:pt x="1491" y="720"/>
                  </a:cubicBezTo>
                  <a:cubicBezTo>
                    <a:pt x="1635" y="643"/>
                    <a:pt x="1710" y="461"/>
                    <a:pt x="1665" y="304"/>
                  </a:cubicBezTo>
                  <a:cubicBezTo>
                    <a:pt x="1536" y="236"/>
                    <a:pt x="1429" y="129"/>
                    <a:pt x="1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51"/>
            <p:cNvSpPr/>
            <p:nvPr/>
          </p:nvSpPr>
          <p:spPr>
            <a:xfrm>
              <a:off x="6905477" y="2774290"/>
              <a:ext cx="50181" cy="44953"/>
            </a:xfrm>
            <a:custGeom>
              <a:rect b="b" l="l" r="r" t="t"/>
              <a:pathLst>
                <a:path extrusionOk="0" h="1582" w="1766">
                  <a:moveTo>
                    <a:pt x="1380" y="80"/>
                  </a:moveTo>
                  <a:cubicBezTo>
                    <a:pt x="1449" y="196"/>
                    <a:pt x="1550" y="296"/>
                    <a:pt x="1667" y="360"/>
                  </a:cubicBezTo>
                  <a:cubicBezTo>
                    <a:pt x="1704" y="504"/>
                    <a:pt x="1633" y="667"/>
                    <a:pt x="1505" y="735"/>
                  </a:cubicBezTo>
                  <a:cubicBezTo>
                    <a:pt x="1479" y="750"/>
                    <a:pt x="1449" y="761"/>
                    <a:pt x="1419" y="774"/>
                  </a:cubicBezTo>
                  <a:cubicBezTo>
                    <a:pt x="1327" y="813"/>
                    <a:pt x="1222" y="858"/>
                    <a:pt x="1209" y="965"/>
                  </a:cubicBezTo>
                  <a:cubicBezTo>
                    <a:pt x="1205" y="1012"/>
                    <a:pt x="1222" y="1055"/>
                    <a:pt x="1237" y="1095"/>
                  </a:cubicBezTo>
                  <a:cubicBezTo>
                    <a:pt x="1252" y="1132"/>
                    <a:pt x="1265" y="1166"/>
                    <a:pt x="1262" y="1198"/>
                  </a:cubicBezTo>
                  <a:cubicBezTo>
                    <a:pt x="1256" y="1258"/>
                    <a:pt x="1196" y="1301"/>
                    <a:pt x="1142" y="1316"/>
                  </a:cubicBezTo>
                  <a:cubicBezTo>
                    <a:pt x="1108" y="1326"/>
                    <a:pt x="1073" y="1328"/>
                    <a:pt x="1040" y="1328"/>
                  </a:cubicBezTo>
                  <a:cubicBezTo>
                    <a:pt x="1021" y="1328"/>
                    <a:pt x="1003" y="1327"/>
                    <a:pt x="986" y="1327"/>
                  </a:cubicBezTo>
                  <a:lnTo>
                    <a:pt x="941" y="1327"/>
                  </a:lnTo>
                  <a:cubicBezTo>
                    <a:pt x="768" y="1327"/>
                    <a:pt x="596" y="1370"/>
                    <a:pt x="444" y="1449"/>
                  </a:cubicBezTo>
                  <a:cubicBezTo>
                    <a:pt x="375" y="1485"/>
                    <a:pt x="292" y="1528"/>
                    <a:pt x="221" y="1528"/>
                  </a:cubicBezTo>
                  <a:cubicBezTo>
                    <a:pt x="189" y="1528"/>
                    <a:pt x="163" y="1520"/>
                    <a:pt x="142" y="1500"/>
                  </a:cubicBezTo>
                  <a:cubicBezTo>
                    <a:pt x="103" y="1464"/>
                    <a:pt x="95" y="1406"/>
                    <a:pt x="90" y="1344"/>
                  </a:cubicBezTo>
                  <a:lnTo>
                    <a:pt x="65" y="1093"/>
                  </a:lnTo>
                  <a:cubicBezTo>
                    <a:pt x="58" y="1014"/>
                    <a:pt x="54" y="928"/>
                    <a:pt x="99" y="875"/>
                  </a:cubicBezTo>
                  <a:cubicBezTo>
                    <a:pt x="138" y="828"/>
                    <a:pt x="202" y="810"/>
                    <a:pt x="264" y="793"/>
                  </a:cubicBezTo>
                  <a:lnTo>
                    <a:pt x="288" y="787"/>
                  </a:lnTo>
                  <a:cubicBezTo>
                    <a:pt x="547" y="714"/>
                    <a:pt x="748" y="555"/>
                    <a:pt x="838" y="352"/>
                  </a:cubicBezTo>
                  <a:lnTo>
                    <a:pt x="845" y="339"/>
                  </a:lnTo>
                  <a:cubicBezTo>
                    <a:pt x="853" y="318"/>
                    <a:pt x="864" y="296"/>
                    <a:pt x="877" y="281"/>
                  </a:cubicBezTo>
                  <a:cubicBezTo>
                    <a:pt x="907" y="247"/>
                    <a:pt x="958" y="238"/>
                    <a:pt x="1010" y="230"/>
                  </a:cubicBezTo>
                  <a:lnTo>
                    <a:pt x="1027" y="228"/>
                  </a:lnTo>
                  <a:cubicBezTo>
                    <a:pt x="1153" y="204"/>
                    <a:pt x="1275" y="153"/>
                    <a:pt x="1380" y="80"/>
                  </a:cubicBezTo>
                  <a:close/>
                  <a:moveTo>
                    <a:pt x="1397" y="1"/>
                  </a:moveTo>
                  <a:lnTo>
                    <a:pt x="1372" y="18"/>
                  </a:lnTo>
                  <a:cubicBezTo>
                    <a:pt x="1269" y="97"/>
                    <a:pt x="1145" y="151"/>
                    <a:pt x="1016" y="174"/>
                  </a:cubicBezTo>
                  <a:lnTo>
                    <a:pt x="999" y="176"/>
                  </a:lnTo>
                  <a:cubicBezTo>
                    <a:pt x="943" y="187"/>
                    <a:pt x="879" y="198"/>
                    <a:pt x="836" y="245"/>
                  </a:cubicBezTo>
                  <a:cubicBezTo>
                    <a:pt x="817" y="268"/>
                    <a:pt x="806" y="292"/>
                    <a:pt x="795" y="318"/>
                  </a:cubicBezTo>
                  <a:lnTo>
                    <a:pt x="791" y="330"/>
                  </a:lnTo>
                  <a:cubicBezTo>
                    <a:pt x="705" y="519"/>
                    <a:pt x="517" y="667"/>
                    <a:pt x="273" y="735"/>
                  </a:cubicBezTo>
                  <a:lnTo>
                    <a:pt x="249" y="742"/>
                  </a:lnTo>
                  <a:cubicBezTo>
                    <a:pt x="183" y="761"/>
                    <a:pt x="105" y="780"/>
                    <a:pt x="58" y="840"/>
                  </a:cubicBezTo>
                  <a:cubicBezTo>
                    <a:pt x="0" y="911"/>
                    <a:pt x="3" y="1008"/>
                    <a:pt x="13" y="1100"/>
                  </a:cubicBezTo>
                  <a:lnTo>
                    <a:pt x="37" y="1348"/>
                  </a:lnTo>
                  <a:cubicBezTo>
                    <a:pt x="43" y="1419"/>
                    <a:pt x="54" y="1492"/>
                    <a:pt x="105" y="1539"/>
                  </a:cubicBezTo>
                  <a:cubicBezTo>
                    <a:pt x="135" y="1567"/>
                    <a:pt x="176" y="1582"/>
                    <a:pt x="221" y="1582"/>
                  </a:cubicBezTo>
                  <a:cubicBezTo>
                    <a:pt x="305" y="1582"/>
                    <a:pt x="395" y="1535"/>
                    <a:pt x="468" y="1496"/>
                  </a:cubicBezTo>
                  <a:cubicBezTo>
                    <a:pt x="613" y="1421"/>
                    <a:pt x="776" y="1380"/>
                    <a:pt x="941" y="1380"/>
                  </a:cubicBezTo>
                  <a:lnTo>
                    <a:pt x="984" y="1380"/>
                  </a:lnTo>
                  <a:cubicBezTo>
                    <a:pt x="1002" y="1381"/>
                    <a:pt x="1020" y="1382"/>
                    <a:pt x="1039" y="1382"/>
                  </a:cubicBezTo>
                  <a:cubicBezTo>
                    <a:pt x="1077" y="1382"/>
                    <a:pt x="1116" y="1379"/>
                    <a:pt x="1157" y="1367"/>
                  </a:cubicBezTo>
                  <a:cubicBezTo>
                    <a:pt x="1230" y="1348"/>
                    <a:pt x="1307" y="1288"/>
                    <a:pt x="1316" y="1202"/>
                  </a:cubicBezTo>
                  <a:cubicBezTo>
                    <a:pt x="1320" y="1157"/>
                    <a:pt x="1303" y="1115"/>
                    <a:pt x="1288" y="1076"/>
                  </a:cubicBezTo>
                  <a:cubicBezTo>
                    <a:pt x="1273" y="1040"/>
                    <a:pt x="1260" y="1005"/>
                    <a:pt x="1262" y="971"/>
                  </a:cubicBezTo>
                  <a:cubicBezTo>
                    <a:pt x="1271" y="894"/>
                    <a:pt x="1355" y="860"/>
                    <a:pt x="1440" y="823"/>
                  </a:cubicBezTo>
                  <a:cubicBezTo>
                    <a:pt x="1470" y="810"/>
                    <a:pt x="1500" y="798"/>
                    <a:pt x="1530" y="783"/>
                  </a:cubicBezTo>
                  <a:cubicBezTo>
                    <a:pt x="1684" y="701"/>
                    <a:pt x="1766" y="504"/>
                    <a:pt x="1717" y="335"/>
                  </a:cubicBezTo>
                  <a:lnTo>
                    <a:pt x="1712" y="324"/>
                  </a:lnTo>
                  <a:lnTo>
                    <a:pt x="1704" y="320"/>
                  </a:lnTo>
                  <a:cubicBezTo>
                    <a:pt x="1580" y="253"/>
                    <a:pt x="1477" y="151"/>
                    <a:pt x="1412" y="28"/>
                  </a:cubicBezTo>
                  <a:lnTo>
                    <a:pt x="13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51"/>
            <p:cNvSpPr/>
            <p:nvPr/>
          </p:nvSpPr>
          <p:spPr>
            <a:xfrm>
              <a:off x="6874563" y="2610942"/>
              <a:ext cx="224109" cy="186942"/>
            </a:xfrm>
            <a:custGeom>
              <a:rect b="b" l="l" r="r" t="t"/>
              <a:pathLst>
                <a:path extrusionOk="0" h="6579" w="7887">
                  <a:moveTo>
                    <a:pt x="7104" y="1"/>
                  </a:moveTo>
                  <a:cubicBezTo>
                    <a:pt x="7069" y="1"/>
                    <a:pt x="7034" y="6"/>
                    <a:pt x="7002" y="18"/>
                  </a:cubicBezTo>
                  <a:cubicBezTo>
                    <a:pt x="6882" y="63"/>
                    <a:pt x="6794" y="164"/>
                    <a:pt x="6710" y="265"/>
                  </a:cubicBezTo>
                  <a:cubicBezTo>
                    <a:pt x="6537" y="470"/>
                    <a:pt x="6363" y="685"/>
                    <a:pt x="6286" y="942"/>
                  </a:cubicBezTo>
                  <a:cubicBezTo>
                    <a:pt x="6211" y="1201"/>
                    <a:pt x="6260" y="1514"/>
                    <a:pt x="6473" y="1677"/>
                  </a:cubicBezTo>
                  <a:cubicBezTo>
                    <a:pt x="6323" y="1745"/>
                    <a:pt x="6218" y="1902"/>
                    <a:pt x="6209" y="2067"/>
                  </a:cubicBezTo>
                  <a:cubicBezTo>
                    <a:pt x="6205" y="2133"/>
                    <a:pt x="6218" y="2202"/>
                    <a:pt x="6198" y="2266"/>
                  </a:cubicBezTo>
                  <a:cubicBezTo>
                    <a:pt x="6143" y="2448"/>
                    <a:pt x="5883" y="2495"/>
                    <a:pt x="5815" y="2671"/>
                  </a:cubicBezTo>
                  <a:cubicBezTo>
                    <a:pt x="5772" y="2784"/>
                    <a:pt x="5808" y="2945"/>
                    <a:pt x="5703" y="3005"/>
                  </a:cubicBezTo>
                  <a:cubicBezTo>
                    <a:pt x="5652" y="3033"/>
                    <a:pt x="5586" y="3022"/>
                    <a:pt x="5532" y="3044"/>
                  </a:cubicBezTo>
                  <a:cubicBezTo>
                    <a:pt x="5399" y="3095"/>
                    <a:pt x="5393" y="3296"/>
                    <a:pt x="5271" y="3371"/>
                  </a:cubicBezTo>
                  <a:cubicBezTo>
                    <a:pt x="5189" y="3421"/>
                    <a:pt x="5084" y="3397"/>
                    <a:pt x="4990" y="3419"/>
                  </a:cubicBezTo>
                  <a:cubicBezTo>
                    <a:pt x="4838" y="3455"/>
                    <a:pt x="4735" y="3631"/>
                    <a:pt x="4780" y="3781"/>
                  </a:cubicBezTo>
                  <a:cubicBezTo>
                    <a:pt x="4654" y="3727"/>
                    <a:pt x="4585" y="3569"/>
                    <a:pt x="4632" y="3440"/>
                  </a:cubicBezTo>
                  <a:cubicBezTo>
                    <a:pt x="4585" y="3409"/>
                    <a:pt x="4531" y="3396"/>
                    <a:pt x="4476" y="3396"/>
                  </a:cubicBezTo>
                  <a:cubicBezTo>
                    <a:pt x="4377" y="3396"/>
                    <a:pt x="4273" y="3439"/>
                    <a:pt x="4197" y="3506"/>
                  </a:cubicBezTo>
                  <a:cubicBezTo>
                    <a:pt x="4082" y="3611"/>
                    <a:pt x="4015" y="3761"/>
                    <a:pt x="3955" y="3907"/>
                  </a:cubicBezTo>
                  <a:cubicBezTo>
                    <a:pt x="3919" y="3995"/>
                    <a:pt x="3880" y="4083"/>
                    <a:pt x="3869" y="4177"/>
                  </a:cubicBezTo>
                  <a:cubicBezTo>
                    <a:pt x="3854" y="4321"/>
                    <a:pt x="3893" y="4488"/>
                    <a:pt x="3790" y="4588"/>
                  </a:cubicBezTo>
                  <a:cubicBezTo>
                    <a:pt x="3698" y="4678"/>
                    <a:pt x="3516" y="4680"/>
                    <a:pt x="3480" y="4805"/>
                  </a:cubicBezTo>
                  <a:cubicBezTo>
                    <a:pt x="3465" y="4856"/>
                    <a:pt x="3484" y="4914"/>
                    <a:pt x="3460" y="4963"/>
                  </a:cubicBezTo>
                  <a:cubicBezTo>
                    <a:pt x="3440" y="5008"/>
                    <a:pt x="3392" y="5028"/>
                    <a:pt x="3341" y="5028"/>
                  </a:cubicBezTo>
                  <a:cubicBezTo>
                    <a:pt x="3307" y="5028"/>
                    <a:pt x="3271" y="5019"/>
                    <a:pt x="3242" y="5002"/>
                  </a:cubicBezTo>
                  <a:cubicBezTo>
                    <a:pt x="3169" y="4961"/>
                    <a:pt x="3117" y="4890"/>
                    <a:pt x="3049" y="4839"/>
                  </a:cubicBezTo>
                  <a:cubicBezTo>
                    <a:pt x="2980" y="4788"/>
                    <a:pt x="2897" y="4765"/>
                    <a:pt x="2813" y="4765"/>
                  </a:cubicBezTo>
                  <a:cubicBezTo>
                    <a:pt x="2662" y="4765"/>
                    <a:pt x="2505" y="4839"/>
                    <a:pt x="2406" y="4957"/>
                  </a:cubicBezTo>
                  <a:cubicBezTo>
                    <a:pt x="2378" y="4991"/>
                    <a:pt x="2348" y="5030"/>
                    <a:pt x="2303" y="5038"/>
                  </a:cubicBezTo>
                  <a:cubicBezTo>
                    <a:pt x="2299" y="5039"/>
                    <a:pt x="2295" y="5039"/>
                    <a:pt x="2291" y="5039"/>
                  </a:cubicBezTo>
                  <a:cubicBezTo>
                    <a:pt x="2261" y="5039"/>
                    <a:pt x="2231" y="5026"/>
                    <a:pt x="2203" y="5015"/>
                  </a:cubicBezTo>
                  <a:cubicBezTo>
                    <a:pt x="2094" y="4969"/>
                    <a:pt x="1979" y="4951"/>
                    <a:pt x="1863" y="4951"/>
                  </a:cubicBezTo>
                  <a:cubicBezTo>
                    <a:pt x="1649" y="4951"/>
                    <a:pt x="1427" y="5012"/>
                    <a:pt x="1219" y="5073"/>
                  </a:cubicBezTo>
                  <a:cubicBezTo>
                    <a:pt x="1144" y="5094"/>
                    <a:pt x="1069" y="5115"/>
                    <a:pt x="1014" y="5171"/>
                  </a:cubicBezTo>
                  <a:cubicBezTo>
                    <a:pt x="956" y="5229"/>
                    <a:pt x="934" y="5312"/>
                    <a:pt x="889" y="5383"/>
                  </a:cubicBezTo>
                  <a:cubicBezTo>
                    <a:pt x="842" y="5458"/>
                    <a:pt x="771" y="5514"/>
                    <a:pt x="703" y="5570"/>
                  </a:cubicBezTo>
                  <a:cubicBezTo>
                    <a:pt x="467" y="5754"/>
                    <a:pt x="234" y="5938"/>
                    <a:pt x="0" y="6122"/>
                  </a:cubicBezTo>
                  <a:cubicBezTo>
                    <a:pt x="125" y="6190"/>
                    <a:pt x="267" y="6227"/>
                    <a:pt x="409" y="6227"/>
                  </a:cubicBezTo>
                  <a:cubicBezTo>
                    <a:pt x="447" y="6227"/>
                    <a:pt x="485" y="6224"/>
                    <a:pt x="523" y="6219"/>
                  </a:cubicBezTo>
                  <a:cubicBezTo>
                    <a:pt x="808" y="6180"/>
                    <a:pt x="1061" y="6000"/>
                    <a:pt x="1348" y="5983"/>
                  </a:cubicBezTo>
                  <a:cubicBezTo>
                    <a:pt x="1361" y="5842"/>
                    <a:pt x="1500" y="5752"/>
                    <a:pt x="1624" y="5683"/>
                  </a:cubicBezTo>
                  <a:cubicBezTo>
                    <a:pt x="1823" y="5573"/>
                    <a:pt x="2038" y="5461"/>
                    <a:pt x="2261" y="5461"/>
                  </a:cubicBezTo>
                  <a:cubicBezTo>
                    <a:pt x="2295" y="5461"/>
                    <a:pt x="2329" y="5463"/>
                    <a:pt x="2363" y="5469"/>
                  </a:cubicBezTo>
                  <a:cubicBezTo>
                    <a:pt x="2511" y="5495"/>
                    <a:pt x="2648" y="5574"/>
                    <a:pt x="2796" y="5576"/>
                  </a:cubicBezTo>
                  <a:cubicBezTo>
                    <a:pt x="2833" y="5576"/>
                    <a:pt x="2869" y="5571"/>
                    <a:pt x="2905" y="5571"/>
                  </a:cubicBezTo>
                  <a:cubicBezTo>
                    <a:pt x="2926" y="5571"/>
                    <a:pt x="2947" y="5573"/>
                    <a:pt x="2967" y="5578"/>
                  </a:cubicBezTo>
                  <a:cubicBezTo>
                    <a:pt x="3107" y="5610"/>
                    <a:pt x="3167" y="5782"/>
                    <a:pt x="3154" y="5923"/>
                  </a:cubicBezTo>
                  <a:cubicBezTo>
                    <a:pt x="3141" y="6067"/>
                    <a:pt x="3081" y="6202"/>
                    <a:pt x="3081" y="6345"/>
                  </a:cubicBezTo>
                  <a:cubicBezTo>
                    <a:pt x="3191" y="6457"/>
                    <a:pt x="3333" y="6579"/>
                    <a:pt x="3478" y="6579"/>
                  </a:cubicBezTo>
                  <a:cubicBezTo>
                    <a:pt x="3509" y="6579"/>
                    <a:pt x="3539" y="6573"/>
                    <a:pt x="3570" y="6562"/>
                  </a:cubicBezTo>
                  <a:cubicBezTo>
                    <a:pt x="3644" y="6532"/>
                    <a:pt x="3700" y="6467"/>
                    <a:pt x="3747" y="6403"/>
                  </a:cubicBezTo>
                  <a:cubicBezTo>
                    <a:pt x="3947" y="6127"/>
                    <a:pt x="4054" y="5788"/>
                    <a:pt x="4052" y="5447"/>
                  </a:cubicBezTo>
                  <a:lnTo>
                    <a:pt x="4052" y="5447"/>
                  </a:lnTo>
                  <a:cubicBezTo>
                    <a:pt x="4150" y="5572"/>
                    <a:pt x="4304" y="5645"/>
                    <a:pt x="4461" y="5645"/>
                  </a:cubicBezTo>
                  <a:cubicBezTo>
                    <a:pt x="4474" y="5735"/>
                    <a:pt x="4506" y="5820"/>
                    <a:pt x="4557" y="5893"/>
                  </a:cubicBezTo>
                  <a:cubicBezTo>
                    <a:pt x="4581" y="5899"/>
                    <a:pt x="4604" y="5902"/>
                    <a:pt x="4626" y="5902"/>
                  </a:cubicBezTo>
                  <a:cubicBezTo>
                    <a:pt x="4897" y="5902"/>
                    <a:pt x="5089" y="5492"/>
                    <a:pt x="5384" y="5482"/>
                  </a:cubicBezTo>
                  <a:cubicBezTo>
                    <a:pt x="5363" y="5377"/>
                    <a:pt x="5459" y="5282"/>
                    <a:pt x="5556" y="5237"/>
                  </a:cubicBezTo>
                  <a:cubicBezTo>
                    <a:pt x="5654" y="5193"/>
                    <a:pt x="5768" y="5169"/>
                    <a:pt x="5843" y="5092"/>
                  </a:cubicBezTo>
                  <a:cubicBezTo>
                    <a:pt x="5933" y="4998"/>
                    <a:pt x="5948" y="4841"/>
                    <a:pt x="6051" y="4758"/>
                  </a:cubicBezTo>
                  <a:cubicBezTo>
                    <a:pt x="6138" y="4683"/>
                    <a:pt x="6271" y="4685"/>
                    <a:pt x="6363" y="4614"/>
                  </a:cubicBezTo>
                  <a:cubicBezTo>
                    <a:pt x="6509" y="4503"/>
                    <a:pt x="6513" y="4246"/>
                    <a:pt x="6687" y="4190"/>
                  </a:cubicBezTo>
                  <a:cubicBezTo>
                    <a:pt x="6779" y="4160"/>
                    <a:pt x="6899" y="4196"/>
                    <a:pt x="6963" y="4123"/>
                  </a:cubicBezTo>
                  <a:cubicBezTo>
                    <a:pt x="6991" y="4091"/>
                    <a:pt x="6997" y="4044"/>
                    <a:pt x="7002" y="4001"/>
                  </a:cubicBezTo>
                  <a:cubicBezTo>
                    <a:pt x="7032" y="3695"/>
                    <a:pt x="7025" y="3384"/>
                    <a:pt x="6982" y="3080"/>
                  </a:cubicBezTo>
                  <a:cubicBezTo>
                    <a:pt x="6959" y="2909"/>
                    <a:pt x="6925" y="2724"/>
                    <a:pt x="7008" y="2572"/>
                  </a:cubicBezTo>
                  <a:cubicBezTo>
                    <a:pt x="7081" y="2442"/>
                    <a:pt x="7225" y="2371"/>
                    <a:pt x="7351" y="2289"/>
                  </a:cubicBezTo>
                  <a:cubicBezTo>
                    <a:pt x="7514" y="2182"/>
                    <a:pt x="7660" y="2049"/>
                    <a:pt x="7777" y="1895"/>
                  </a:cubicBezTo>
                  <a:cubicBezTo>
                    <a:pt x="7809" y="1850"/>
                    <a:pt x="7844" y="1803"/>
                    <a:pt x="7852" y="1747"/>
                  </a:cubicBezTo>
                  <a:cubicBezTo>
                    <a:pt x="7887" y="1563"/>
                    <a:pt x="7662" y="1426"/>
                    <a:pt x="7632" y="1240"/>
                  </a:cubicBezTo>
                  <a:cubicBezTo>
                    <a:pt x="7608" y="1083"/>
                    <a:pt x="7724" y="905"/>
                    <a:pt x="7636" y="773"/>
                  </a:cubicBezTo>
                  <a:cubicBezTo>
                    <a:pt x="7602" y="721"/>
                    <a:pt x="7546" y="693"/>
                    <a:pt x="7499" y="655"/>
                  </a:cubicBezTo>
                  <a:cubicBezTo>
                    <a:pt x="7407" y="580"/>
                    <a:pt x="7351" y="466"/>
                    <a:pt x="7345" y="348"/>
                  </a:cubicBezTo>
                  <a:cubicBezTo>
                    <a:pt x="7342" y="276"/>
                    <a:pt x="7357" y="201"/>
                    <a:pt x="7332" y="134"/>
                  </a:cubicBezTo>
                  <a:cubicBezTo>
                    <a:pt x="7297" y="46"/>
                    <a:pt x="7201" y="1"/>
                    <a:pt x="7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51"/>
            <p:cNvSpPr/>
            <p:nvPr/>
          </p:nvSpPr>
          <p:spPr>
            <a:xfrm>
              <a:off x="6873199" y="2610175"/>
              <a:ext cx="225842" cy="188448"/>
            </a:xfrm>
            <a:custGeom>
              <a:rect b="b" l="l" r="r" t="t"/>
              <a:pathLst>
                <a:path extrusionOk="0" h="6632" w="7948">
                  <a:moveTo>
                    <a:pt x="7153" y="54"/>
                  </a:moveTo>
                  <a:cubicBezTo>
                    <a:pt x="7249" y="54"/>
                    <a:pt x="7328" y="99"/>
                    <a:pt x="7354" y="170"/>
                  </a:cubicBezTo>
                  <a:cubicBezTo>
                    <a:pt x="7371" y="213"/>
                    <a:pt x="7369" y="258"/>
                    <a:pt x="7367" y="307"/>
                  </a:cubicBezTo>
                  <a:cubicBezTo>
                    <a:pt x="7367" y="330"/>
                    <a:pt x="7365" y="354"/>
                    <a:pt x="7367" y="375"/>
                  </a:cubicBezTo>
                  <a:cubicBezTo>
                    <a:pt x="7371" y="502"/>
                    <a:pt x="7433" y="624"/>
                    <a:pt x="7530" y="701"/>
                  </a:cubicBezTo>
                  <a:cubicBezTo>
                    <a:pt x="7545" y="714"/>
                    <a:pt x="7560" y="725"/>
                    <a:pt x="7575" y="735"/>
                  </a:cubicBezTo>
                  <a:cubicBezTo>
                    <a:pt x="7609" y="761"/>
                    <a:pt x="7641" y="782"/>
                    <a:pt x="7663" y="815"/>
                  </a:cubicBezTo>
                  <a:cubicBezTo>
                    <a:pt x="7708" y="883"/>
                    <a:pt x="7690" y="969"/>
                    <a:pt x="7671" y="1061"/>
                  </a:cubicBezTo>
                  <a:cubicBezTo>
                    <a:pt x="7658" y="1130"/>
                    <a:pt x="7643" y="1202"/>
                    <a:pt x="7654" y="1271"/>
                  </a:cubicBezTo>
                  <a:cubicBezTo>
                    <a:pt x="7667" y="1359"/>
                    <a:pt x="7720" y="1434"/>
                    <a:pt x="7772" y="1509"/>
                  </a:cubicBezTo>
                  <a:cubicBezTo>
                    <a:pt x="7834" y="1594"/>
                    <a:pt x="7892" y="1678"/>
                    <a:pt x="7875" y="1770"/>
                  </a:cubicBezTo>
                  <a:cubicBezTo>
                    <a:pt x="7866" y="1815"/>
                    <a:pt x="7840" y="1858"/>
                    <a:pt x="7804" y="1905"/>
                  </a:cubicBezTo>
                  <a:cubicBezTo>
                    <a:pt x="7686" y="2057"/>
                    <a:pt x="7547" y="2188"/>
                    <a:pt x="7384" y="2293"/>
                  </a:cubicBezTo>
                  <a:cubicBezTo>
                    <a:pt x="7363" y="2308"/>
                    <a:pt x="7341" y="2321"/>
                    <a:pt x="7320" y="2334"/>
                  </a:cubicBezTo>
                  <a:cubicBezTo>
                    <a:pt x="7210" y="2402"/>
                    <a:pt x="7097" y="2473"/>
                    <a:pt x="7033" y="2586"/>
                  </a:cubicBezTo>
                  <a:cubicBezTo>
                    <a:pt x="6951" y="2736"/>
                    <a:pt x="6977" y="2921"/>
                    <a:pt x="7000" y="3081"/>
                  </a:cubicBezTo>
                  <a:lnTo>
                    <a:pt x="7005" y="3111"/>
                  </a:lnTo>
                  <a:cubicBezTo>
                    <a:pt x="7048" y="3413"/>
                    <a:pt x="7054" y="3722"/>
                    <a:pt x="7024" y="4024"/>
                  </a:cubicBezTo>
                  <a:cubicBezTo>
                    <a:pt x="7020" y="4067"/>
                    <a:pt x="7013" y="4108"/>
                    <a:pt x="6992" y="4133"/>
                  </a:cubicBezTo>
                  <a:cubicBezTo>
                    <a:pt x="6960" y="4170"/>
                    <a:pt x="6906" y="4172"/>
                    <a:pt x="6846" y="4176"/>
                  </a:cubicBezTo>
                  <a:cubicBezTo>
                    <a:pt x="6806" y="4176"/>
                    <a:pt x="6765" y="4178"/>
                    <a:pt x="6726" y="4191"/>
                  </a:cubicBezTo>
                  <a:cubicBezTo>
                    <a:pt x="6619" y="4225"/>
                    <a:pt x="6572" y="4328"/>
                    <a:pt x="6525" y="4427"/>
                  </a:cubicBezTo>
                  <a:cubicBezTo>
                    <a:pt x="6491" y="4500"/>
                    <a:pt x="6454" y="4575"/>
                    <a:pt x="6396" y="4620"/>
                  </a:cubicBezTo>
                  <a:cubicBezTo>
                    <a:pt x="6353" y="4652"/>
                    <a:pt x="6304" y="4667"/>
                    <a:pt x="6248" y="4684"/>
                  </a:cubicBezTo>
                  <a:cubicBezTo>
                    <a:pt x="6191" y="4703"/>
                    <a:pt x="6131" y="4722"/>
                    <a:pt x="6081" y="4763"/>
                  </a:cubicBezTo>
                  <a:cubicBezTo>
                    <a:pt x="6021" y="4812"/>
                    <a:pt x="5989" y="4881"/>
                    <a:pt x="5959" y="4947"/>
                  </a:cubicBezTo>
                  <a:cubicBezTo>
                    <a:pt x="5934" y="5005"/>
                    <a:pt x="5910" y="5059"/>
                    <a:pt x="5871" y="5100"/>
                  </a:cubicBezTo>
                  <a:cubicBezTo>
                    <a:pt x="5820" y="5151"/>
                    <a:pt x="5754" y="5179"/>
                    <a:pt x="5681" y="5205"/>
                  </a:cubicBezTo>
                  <a:cubicBezTo>
                    <a:pt x="5651" y="5217"/>
                    <a:pt x="5621" y="5228"/>
                    <a:pt x="5593" y="5241"/>
                  </a:cubicBezTo>
                  <a:cubicBezTo>
                    <a:pt x="5492" y="5288"/>
                    <a:pt x="5400" y="5378"/>
                    <a:pt x="5402" y="5485"/>
                  </a:cubicBezTo>
                  <a:cubicBezTo>
                    <a:pt x="5257" y="5500"/>
                    <a:pt x="5137" y="5605"/>
                    <a:pt x="5021" y="5706"/>
                  </a:cubicBezTo>
                  <a:cubicBezTo>
                    <a:pt x="4905" y="5808"/>
                    <a:pt x="4793" y="5902"/>
                    <a:pt x="4670" y="5902"/>
                  </a:cubicBezTo>
                  <a:cubicBezTo>
                    <a:pt x="4654" y="5902"/>
                    <a:pt x="4637" y="5900"/>
                    <a:pt x="4620" y="5897"/>
                  </a:cubicBezTo>
                  <a:cubicBezTo>
                    <a:pt x="4575" y="5828"/>
                    <a:pt x="4547" y="5749"/>
                    <a:pt x="4537" y="5669"/>
                  </a:cubicBezTo>
                  <a:lnTo>
                    <a:pt x="4532" y="5646"/>
                  </a:lnTo>
                  <a:lnTo>
                    <a:pt x="4509" y="5646"/>
                  </a:lnTo>
                  <a:cubicBezTo>
                    <a:pt x="4361" y="5646"/>
                    <a:pt x="4213" y="5573"/>
                    <a:pt x="4121" y="5457"/>
                  </a:cubicBezTo>
                  <a:lnTo>
                    <a:pt x="4072" y="5397"/>
                  </a:lnTo>
                  <a:lnTo>
                    <a:pt x="4074" y="5474"/>
                  </a:lnTo>
                  <a:cubicBezTo>
                    <a:pt x="4076" y="5809"/>
                    <a:pt x="3969" y="6143"/>
                    <a:pt x="3774" y="6413"/>
                  </a:cubicBezTo>
                  <a:cubicBezTo>
                    <a:pt x="3731" y="6473"/>
                    <a:pt x="3677" y="6535"/>
                    <a:pt x="3607" y="6563"/>
                  </a:cubicBezTo>
                  <a:cubicBezTo>
                    <a:pt x="3581" y="6574"/>
                    <a:pt x="3553" y="6578"/>
                    <a:pt x="3525" y="6578"/>
                  </a:cubicBezTo>
                  <a:cubicBezTo>
                    <a:pt x="3386" y="6578"/>
                    <a:pt x="3249" y="6458"/>
                    <a:pt x="3157" y="6361"/>
                  </a:cubicBezTo>
                  <a:cubicBezTo>
                    <a:pt x="3157" y="6289"/>
                    <a:pt x="3174" y="6216"/>
                    <a:pt x="3193" y="6141"/>
                  </a:cubicBezTo>
                  <a:cubicBezTo>
                    <a:pt x="3206" y="6079"/>
                    <a:pt x="3221" y="6017"/>
                    <a:pt x="3228" y="5952"/>
                  </a:cubicBezTo>
                  <a:cubicBezTo>
                    <a:pt x="3243" y="5798"/>
                    <a:pt x="3174" y="5614"/>
                    <a:pt x="3022" y="5577"/>
                  </a:cubicBezTo>
                  <a:cubicBezTo>
                    <a:pt x="3000" y="5573"/>
                    <a:pt x="2974" y="5572"/>
                    <a:pt x="2947" y="5572"/>
                  </a:cubicBezTo>
                  <a:cubicBezTo>
                    <a:pt x="2931" y="5572"/>
                    <a:pt x="2915" y="5572"/>
                    <a:pt x="2900" y="5573"/>
                  </a:cubicBezTo>
                  <a:cubicBezTo>
                    <a:pt x="2880" y="5575"/>
                    <a:pt x="2863" y="5575"/>
                    <a:pt x="2846" y="5575"/>
                  </a:cubicBezTo>
                  <a:cubicBezTo>
                    <a:pt x="2763" y="5575"/>
                    <a:pt x="2683" y="5549"/>
                    <a:pt x="2600" y="5522"/>
                  </a:cubicBezTo>
                  <a:cubicBezTo>
                    <a:pt x="2540" y="5500"/>
                    <a:pt x="2478" y="5481"/>
                    <a:pt x="2416" y="5470"/>
                  </a:cubicBezTo>
                  <a:cubicBezTo>
                    <a:pt x="2381" y="5464"/>
                    <a:pt x="2345" y="5462"/>
                    <a:pt x="2308" y="5462"/>
                  </a:cubicBezTo>
                  <a:cubicBezTo>
                    <a:pt x="2086" y="5462"/>
                    <a:pt x="1874" y="5569"/>
                    <a:pt x="1659" y="5687"/>
                  </a:cubicBezTo>
                  <a:cubicBezTo>
                    <a:pt x="1524" y="5762"/>
                    <a:pt x="1396" y="5849"/>
                    <a:pt x="1372" y="5987"/>
                  </a:cubicBezTo>
                  <a:cubicBezTo>
                    <a:pt x="1222" y="5997"/>
                    <a:pt x="1081" y="6053"/>
                    <a:pt x="944" y="6106"/>
                  </a:cubicBezTo>
                  <a:cubicBezTo>
                    <a:pt x="824" y="6154"/>
                    <a:pt x="697" y="6203"/>
                    <a:pt x="567" y="6220"/>
                  </a:cubicBezTo>
                  <a:cubicBezTo>
                    <a:pt x="532" y="6225"/>
                    <a:pt x="496" y="6227"/>
                    <a:pt x="461" y="6227"/>
                  </a:cubicBezTo>
                  <a:cubicBezTo>
                    <a:pt x="335" y="6227"/>
                    <a:pt x="209" y="6198"/>
                    <a:pt x="97" y="6143"/>
                  </a:cubicBezTo>
                  <a:lnTo>
                    <a:pt x="766" y="5618"/>
                  </a:lnTo>
                  <a:cubicBezTo>
                    <a:pt x="834" y="5564"/>
                    <a:pt x="912" y="5504"/>
                    <a:pt x="961" y="5425"/>
                  </a:cubicBezTo>
                  <a:cubicBezTo>
                    <a:pt x="978" y="5397"/>
                    <a:pt x="991" y="5367"/>
                    <a:pt x="1006" y="5339"/>
                  </a:cubicBezTo>
                  <a:cubicBezTo>
                    <a:pt x="1027" y="5294"/>
                    <a:pt x="1049" y="5249"/>
                    <a:pt x="1081" y="5217"/>
                  </a:cubicBezTo>
                  <a:cubicBezTo>
                    <a:pt x="1132" y="5166"/>
                    <a:pt x="1207" y="5145"/>
                    <a:pt x="1274" y="5125"/>
                  </a:cubicBezTo>
                  <a:cubicBezTo>
                    <a:pt x="1492" y="5061"/>
                    <a:pt x="1702" y="5005"/>
                    <a:pt x="1910" y="5005"/>
                  </a:cubicBezTo>
                  <a:cubicBezTo>
                    <a:pt x="2034" y="5005"/>
                    <a:pt x="2141" y="5025"/>
                    <a:pt x="2240" y="5065"/>
                  </a:cubicBezTo>
                  <a:lnTo>
                    <a:pt x="2248" y="5070"/>
                  </a:lnTo>
                  <a:cubicBezTo>
                    <a:pt x="2275" y="5080"/>
                    <a:pt x="2305" y="5092"/>
                    <a:pt x="2337" y="5092"/>
                  </a:cubicBezTo>
                  <a:cubicBezTo>
                    <a:pt x="2343" y="5092"/>
                    <a:pt x="2349" y="5092"/>
                    <a:pt x="2356" y="5091"/>
                  </a:cubicBezTo>
                  <a:cubicBezTo>
                    <a:pt x="2405" y="5082"/>
                    <a:pt x="2439" y="5044"/>
                    <a:pt x="2467" y="5010"/>
                  </a:cubicBezTo>
                  <a:lnTo>
                    <a:pt x="2476" y="5001"/>
                  </a:lnTo>
                  <a:cubicBezTo>
                    <a:pt x="2570" y="4890"/>
                    <a:pt x="2718" y="4819"/>
                    <a:pt x="2861" y="4819"/>
                  </a:cubicBezTo>
                  <a:cubicBezTo>
                    <a:pt x="2945" y="4819"/>
                    <a:pt x="3020" y="4842"/>
                    <a:pt x="3082" y="4890"/>
                  </a:cubicBezTo>
                  <a:cubicBezTo>
                    <a:pt x="3108" y="4909"/>
                    <a:pt x="3133" y="4932"/>
                    <a:pt x="3159" y="4956"/>
                  </a:cubicBezTo>
                  <a:cubicBezTo>
                    <a:pt x="3193" y="4992"/>
                    <a:pt x="3230" y="5027"/>
                    <a:pt x="3275" y="5052"/>
                  </a:cubicBezTo>
                  <a:cubicBezTo>
                    <a:pt x="3309" y="5072"/>
                    <a:pt x="3350" y="5082"/>
                    <a:pt x="3388" y="5082"/>
                  </a:cubicBezTo>
                  <a:cubicBezTo>
                    <a:pt x="3455" y="5082"/>
                    <a:pt x="3510" y="5052"/>
                    <a:pt x="3534" y="5001"/>
                  </a:cubicBezTo>
                  <a:cubicBezTo>
                    <a:pt x="3547" y="4969"/>
                    <a:pt x="3547" y="4935"/>
                    <a:pt x="3547" y="4902"/>
                  </a:cubicBezTo>
                  <a:cubicBezTo>
                    <a:pt x="3549" y="4879"/>
                    <a:pt x="3549" y="4857"/>
                    <a:pt x="3553" y="4838"/>
                  </a:cubicBezTo>
                  <a:cubicBezTo>
                    <a:pt x="3570" y="4776"/>
                    <a:pt x="3635" y="4750"/>
                    <a:pt x="3705" y="4720"/>
                  </a:cubicBezTo>
                  <a:cubicBezTo>
                    <a:pt x="3759" y="4699"/>
                    <a:pt x="3815" y="4675"/>
                    <a:pt x="3857" y="4635"/>
                  </a:cubicBezTo>
                  <a:cubicBezTo>
                    <a:pt x="3939" y="4555"/>
                    <a:pt x="3939" y="4440"/>
                    <a:pt x="3941" y="4328"/>
                  </a:cubicBezTo>
                  <a:cubicBezTo>
                    <a:pt x="3941" y="4288"/>
                    <a:pt x="3941" y="4245"/>
                    <a:pt x="3945" y="4206"/>
                  </a:cubicBezTo>
                  <a:cubicBezTo>
                    <a:pt x="3956" y="4116"/>
                    <a:pt x="3992" y="4028"/>
                    <a:pt x="4027" y="3945"/>
                  </a:cubicBezTo>
                  <a:cubicBezTo>
                    <a:pt x="4085" y="3810"/>
                    <a:pt x="4149" y="3658"/>
                    <a:pt x="4265" y="3553"/>
                  </a:cubicBezTo>
                  <a:cubicBezTo>
                    <a:pt x="4337" y="3487"/>
                    <a:pt x="4434" y="3450"/>
                    <a:pt x="4523" y="3450"/>
                  </a:cubicBezTo>
                  <a:cubicBezTo>
                    <a:pt x="4568" y="3450"/>
                    <a:pt x="4611" y="3460"/>
                    <a:pt x="4648" y="3480"/>
                  </a:cubicBezTo>
                  <a:cubicBezTo>
                    <a:pt x="4612" y="3615"/>
                    <a:pt x="4687" y="3775"/>
                    <a:pt x="4817" y="3831"/>
                  </a:cubicBezTo>
                  <a:lnTo>
                    <a:pt x="4869" y="3855"/>
                  </a:lnTo>
                  <a:lnTo>
                    <a:pt x="4854" y="3799"/>
                  </a:lnTo>
                  <a:cubicBezTo>
                    <a:pt x="4834" y="3735"/>
                    <a:pt x="4845" y="3662"/>
                    <a:pt x="4882" y="3598"/>
                  </a:cubicBezTo>
                  <a:cubicBezTo>
                    <a:pt x="4920" y="3533"/>
                    <a:pt x="4978" y="3486"/>
                    <a:pt x="5044" y="3471"/>
                  </a:cubicBezTo>
                  <a:cubicBezTo>
                    <a:pt x="5077" y="3465"/>
                    <a:pt x="5113" y="3463"/>
                    <a:pt x="5149" y="3461"/>
                  </a:cubicBezTo>
                  <a:cubicBezTo>
                    <a:pt x="5212" y="3458"/>
                    <a:pt x="5276" y="3456"/>
                    <a:pt x="5334" y="3420"/>
                  </a:cubicBezTo>
                  <a:cubicBezTo>
                    <a:pt x="5396" y="3381"/>
                    <a:pt x="5430" y="3315"/>
                    <a:pt x="5462" y="3248"/>
                  </a:cubicBezTo>
                  <a:cubicBezTo>
                    <a:pt x="5496" y="3182"/>
                    <a:pt x="5529" y="3118"/>
                    <a:pt x="5589" y="3094"/>
                  </a:cubicBezTo>
                  <a:cubicBezTo>
                    <a:pt x="5610" y="3088"/>
                    <a:pt x="5634" y="3083"/>
                    <a:pt x="5659" y="3081"/>
                  </a:cubicBezTo>
                  <a:cubicBezTo>
                    <a:pt x="5696" y="3077"/>
                    <a:pt x="5732" y="3073"/>
                    <a:pt x="5764" y="3056"/>
                  </a:cubicBezTo>
                  <a:cubicBezTo>
                    <a:pt x="5846" y="3008"/>
                    <a:pt x="5854" y="2921"/>
                    <a:pt x="5865" y="2833"/>
                  </a:cubicBezTo>
                  <a:cubicBezTo>
                    <a:pt x="5869" y="2790"/>
                    <a:pt x="5874" y="2745"/>
                    <a:pt x="5889" y="2709"/>
                  </a:cubicBezTo>
                  <a:cubicBezTo>
                    <a:pt x="5919" y="2629"/>
                    <a:pt x="5991" y="2578"/>
                    <a:pt x="6069" y="2524"/>
                  </a:cubicBezTo>
                  <a:cubicBezTo>
                    <a:pt x="6154" y="2464"/>
                    <a:pt x="6240" y="2402"/>
                    <a:pt x="6272" y="2301"/>
                  </a:cubicBezTo>
                  <a:cubicBezTo>
                    <a:pt x="6285" y="2254"/>
                    <a:pt x="6285" y="2205"/>
                    <a:pt x="6283" y="2158"/>
                  </a:cubicBezTo>
                  <a:cubicBezTo>
                    <a:pt x="6283" y="2136"/>
                    <a:pt x="6283" y="2115"/>
                    <a:pt x="6283" y="2096"/>
                  </a:cubicBezTo>
                  <a:cubicBezTo>
                    <a:pt x="6291" y="1939"/>
                    <a:pt x="6392" y="1794"/>
                    <a:pt x="6533" y="1727"/>
                  </a:cubicBezTo>
                  <a:lnTo>
                    <a:pt x="6572" y="1710"/>
                  </a:lnTo>
                  <a:lnTo>
                    <a:pt x="6538" y="1682"/>
                  </a:lnTo>
                  <a:cubicBezTo>
                    <a:pt x="6321" y="1517"/>
                    <a:pt x="6293" y="1202"/>
                    <a:pt x="6360" y="977"/>
                  </a:cubicBezTo>
                  <a:cubicBezTo>
                    <a:pt x="6437" y="716"/>
                    <a:pt x="6626" y="489"/>
                    <a:pt x="6780" y="309"/>
                  </a:cubicBezTo>
                  <a:cubicBezTo>
                    <a:pt x="6851" y="221"/>
                    <a:pt x="6943" y="114"/>
                    <a:pt x="7060" y="71"/>
                  </a:cubicBezTo>
                  <a:cubicBezTo>
                    <a:pt x="7088" y="60"/>
                    <a:pt x="7120" y="54"/>
                    <a:pt x="7153" y="54"/>
                  </a:cubicBezTo>
                  <a:close/>
                  <a:moveTo>
                    <a:pt x="7153" y="0"/>
                  </a:moveTo>
                  <a:cubicBezTo>
                    <a:pt x="7114" y="0"/>
                    <a:pt x="7075" y="7"/>
                    <a:pt x="7041" y="20"/>
                  </a:cubicBezTo>
                  <a:cubicBezTo>
                    <a:pt x="6911" y="69"/>
                    <a:pt x="6814" y="183"/>
                    <a:pt x="6737" y="275"/>
                  </a:cubicBezTo>
                  <a:cubicBezTo>
                    <a:pt x="6583" y="459"/>
                    <a:pt x="6390" y="690"/>
                    <a:pt x="6308" y="962"/>
                  </a:cubicBezTo>
                  <a:cubicBezTo>
                    <a:pt x="6242" y="1192"/>
                    <a:pt x="6266" y="1513"/>
                    <a:pt x="6473" y="1699"/>
                  </a:cubicBezTo>
                  <a:cubicBezTo>
                    <a:pt x="6334" y="1779"/>
                    <a:pt x="6238" y="1933"/>
                    <a:pt x="6231" y="2091"/>
                  </a:cubicBezTo>
                  <a:cubicBezTo>
                    <a:pt x="6229" y="2115"/>
                    <a:pt x="6229" y="2136"/>
                    <a:pt x="6229" y="2160"/>
                  </a:cubicBezTo>
                  <a:cubicBezTo>
                    <a:pt x="6231" y="2203"/>
                    <a:pt x="6231" y="2246"/>
                    <a:pt x="6221" y="2286"/>
                  </a:cubicBezTo>
                  <a:cubicBezTo>
                    <a:pt x="6195" y="2370"/>
                    <a:pt x="6118" y="2424"/>
                    <a:pt x="6039" y="2479"/>
                  </a:cubicBezTo>
                  <a:cubicBezTo>
                    <a:pt x="5957" y="2537"/>
                    <a:pt x="5874" y="2595"/>
                    <a:pt x="5839" y="2689"/>
                  </a:cubicBezTo>
                  <a:cubicBezTo>
                    <a:pt x="5822" y="2732"/>
                    <a:pt x="5816" y="2781"/>
                    <a:pt x="5811" y="2829"/>
                  </a:cubicBezTo>
                  <a:cubicBezTo>
                    <a:pt x="5803" y="2908"/>
                    <a:pt x="5794" y="2976"/>
                    <a:pt x="5739" y="3008"/>
                  </a:cubicBezTo>
                  <a:cubicBezTo>
                    <a:pt x="5715" y="3021"/>
                    <a:pt x="5685" y="3023"/>
                    <a:pt x="5655" y="3028"/>
                  </a:cubicBezTo>
                  <a:cubicBezTo>
                    <a:pt x="5627" y="3032"/>
                    <a:pt x="5597" y="3034"/>
                    <a:pt x="5569" y="3045"/>
                  </a:cubicBezTo>
                  <a:cubicBezTo>
                    <a:pt x="5490" y="3075"/>
                    <a:pt x="5451" y="3152"/>
                    <a:pt x="5415" y="3225"/>
                  </a:cubicBezTo>
                  <a:cubicBezTo>
                    <a:pt x="5385" y="3287"/>
                    <a:pt x="5355" y="3345"/>
                    <a:pt x="5306" y="3375"/>
                  </a:cubicBezTo>
                  <a:cubicBezTo>
                    <a:pt x="5261" y="3403"/>
                    <a:pt x="5205" y="3405"/>
                    <a:pt x="5147" y="3407"/>
                  </a:cubicBezTo>
                  <a:cubicBezTo>
                    <a:pt x="5109" y="3409"/>
                    <a:pt x="5070" y="3411"/>
                    <a:pt x="5032" y="3420"/>
                  </a:cubicBezTo>
                  <a:cubicBezTo>
                    <a:pt x="4952" y="3439"/>
                    <a:pt x="4882" y="3493"/>
                    <a:pt x="4837" y="3570"/>
                  </a:cubicBezTo>
                  <a:cubicBezTo>
                    <a:pt x="4802" y="3628"/>
                    <a:pt x="4787" y="3694"/>
                    <a:pt x="4792" y="3756"/>
                  </a:cubicBezTo>
                  <a:cubicBezTo>
                    <a:pt x="4710" y="3692"/>
                    <a:pt x="4669" y="3574"/>
                    <a:pt x="4706" y="3476"/>
                  </a:cubicBezTo>
                  <a:lnTo>
                    <a:pt x="4712" y="3456"/>
                  </a:lnTo>
                  <a:lnTo>
                    <a:pt x="4695" y="3446"/>
                  </a:lnTo>
                  <a:cubicBezTo>
                    <a:pt x="4646" y="3411"/>
                    <a:pt x="4588" y="3396"/>
                    <a:pt x="4522" y="3396"/>
                  </a:cubicBezTo>
                  <a:cubicBezTo>
                    <a:pt x="4421" y="3396"/>
                    <a:pt x="4310" y="3439"/>
                    <a:pt x="4228" y="3514"/>
                  </a:cubicBezTo>
                  <a:cubicBezTo>
                    <a:pt x="4104" y="3626"/>
                    <a:pt x="4037" y="3784"/>
                    <a:pt x="3977" y="3923"/>
                  </a:cubicBezTo>
                  <a:cubicBezTo>
                    <a:pt x="3941" y="4011"/>
                    <a:pt x="3902" y="4103"/>
                    <a:pt x="3892" y="4202"/>
                  </a:cubicBezTo>
                  <a:cubicBezTo>
                    <a:pt x="3887" y="4243"/>
                    <a:pt x="3887" y="4285"/>
                    <a:pt x="3887" y="4326"/>
                  </a:cubicBezTo>
                  <a:cubicBezTo>
                    <a:pt x="3885" y="4433"/>
                    <a:pt x="3885" y="4532"/>
                    <a:pt x="3819" y="4596"/>
                  </a:cubicBezTo>
                  <a:cubicBezTo>
                    <a:pt x="3785" y="4630"/>
                    <a:pt x="3735" y="4652"/>
                    <a:pt x="3686" y="4671"/>
                  </a:cubicBezTo>
                  <a:cubicBezTo>
                    <a:pt x="3607" y="4703"/>
                    <a:pt x="3528" y="4737"/>
                    <a:pt x="3502" y="4823"/>
                  </a:cubicBezTo>
                  <a:cubicBezTo>
                    <a:pt x="3495" y="4851"/>
                    <a:pt x="3493" y="4877"/>
                    <a:pt x="3493" y="4902"/>
                  </a:cubicBezTo>
                  <a:cubicBezTo>
                    <a:pt x="3493" y="4930"/>
                    <a:pt x="3493" y="4958"/>
                    <a:pt x="3485" y="4980"/>
                  </a:cubicBezTo>
                  <a:cubicBezTo>
                    <a:pt x="3463" y="5025"/>
                    <a:pt x="3410" y="5029"/>
                    <a:pt x="3388" y="5029"/>
                  </a:cubicBezTo>
                  <a:cubicBezTo>
                    <a:pt x="3358" y="5029"/>
                    <a:pt x="3326" y="5020"/>
                    <a:pt x="3303" y="5005"/>
                  </a:cubicBezTo>
                  <a:cubicBezTo>
                    <a:pt x="3262" y="4984"/>
                    <a:pt x="3230" y="4952"/>
                    <a:pt x="3195" y="4920"/>
                  </a:cubicBezTo>
                  <a:cubicBezTo>
                    <a:pt x="3170" y="4894"/>
                    <a:pt x="3144" y="4868"/>
                    <a:pt x="3114" y="4845"/>
                  </a:cubicBezTo>
                  <a:cubicBezTo>
                    <a:pt x="3043" y="4793"/>
                    <a:pt x="2955" y="4765"/>
                    <a:pt x="2861" y="4765"/>
                  </a:cubicBezTo>
                  <a:cubicBezTo>
                    <a:pt x="2701" y="4765"/>
                    <a:pt x="2538" y="4842"/>
                    <a:pt x="2435" y="4967"/>
                  </a:cubicBezTo>
                  <a:lnTo>
                    <a:pt x="2426" y="4975"/>
                  </a:lnTo>
                  <a:cubicBezTo>
                    <a:pt x="2403" y="5003"/>
                    <a:pt x="2377" y="5033"/>
                    <a:pt x="2347" y="5037"/>
                  </a:cubicBezTo>
                  <a:cubicBezTo>
                    <a:pt x="2343" y="5038"/>
                    <a:pt x="2340" y="5038"/>
                    <a:pt x="2336" y="5038"/>
                  </a:cubicBezTo>
                  <a:cubicBezTo>
                    <a:pt x="2315" y="5038"/>
                    <a:pt x="2292" y="5029"/>
                    <a:pt x="2270" y="5020"/>
                  </a:cubicBezTo>
                  <a:lnTo>
                    <a:pt x="2261" y="5016"/>
                  </a:lnTo>
                  <a:cubicBezTo>
                    <a:pt x="2156" y="4973"/>
                    <a:pt x="2041" y="4952"/>
                    <a:pt x="1910" y="4952"/>
                  </a:cubicBezTo>
                  <a:cubicBezTo>
                    <a:pt x="1696" y="4952"/>
                    <a:pt x="1479" y="5010"/>
                    <a:pt x="1259" y="5074"/>
                  </a:cubicBezTo>
                  <a:cubicBezTo>
                    <a:pt x="1190" y="5093"/>
                    <a:pt x="1104" y="5119"/>
                    <a:pt x="1044" y="5179"/>
                  </a:cubicBezTo>
                  <a:cubicBezTo>
                    <a:pt x="1004" y="5217"/>
                    <a:pt x="980" y="5269"/>
                    <a:pt x="957" y="5316"/>
                  </a:cubicBezTo>
                  <a:cubicBezTo>
                    <a:pt x="944" y="5346"/>
                    <a:pt x="931" y="5372"/>
                    <a:pt x="916" y="5395"/>
                  </a:cubicBezTo>
                  <a:cubicBezTo>
                    <a:pt x="871" y="5468"/>
                    <a:pt x="800" y="5524"/>
                    <a:pt x="734" y="5575"/>
                  </a:cubicBezTo>
                  <a:lnTo>
                    <a:pt x="1" y="6151"/>
                  </a:lnTo>
                  <a:lnTo>
                    <a:pt x="35" y="6171"/>
                  </a:lnTo>
                  <a:cubicBezTo>
                    <a:pt x="166" y="6243"/>
                    <a:pt x="316" y="6281"/>
                    <a:pt x="465" y="6281"/>
                  </a:cubicBezTo>
                  <a:cubicBezTo>
                    <a:pt x="502" y="6281"/>
                    <a:pt x="539" y="6278"/>
                    <a:pt x="575" y="6274"/>
                  </a:cubicBezTo>
                  <a:cubicBezTo>
                    <a:pt x="710" y="6254"/>
                    <a:pt x="839" y="6205"/>
                    <a:pt x="963" y="6156"/>
                  </a:cubicBezTo>
                  <a:cubicBezTo>
                    <a:pt x="1104" y="6102"/>
                    <a:pt x="1248" y="6046"/>
                    <a:pt x="1398" y="6038"/>
                  </a:cubicBezTo>
                  <a:lnTo>
                    <a:pt x="1421" y="6036"/>
                  </a:lnTo>
                  <a:lnTo>
                    <a:pt x="1424" y="6012"/>
                  </a:lnTo>
                  <a:cubicBezTo>
                    <a:pt x="1434" y="5888"/>
                    <a:pt x="1554" y="5807"/>
                    <a:pt x="1685" y="5734"/>
                  </a:cubicBezTo>
                  <a:cubicBezTo>
                    <a:pt x="1893" y="5618"/>
                    <a:pt x="2098" y="5515"/>
                    <a:pt x="2308" y="5515"/>
                  </a:cubicBezTo>
                  <a:cubicBezTo>
                    <a:pt x="2341" y="5515"/>
                    <a:pt x="2375" y="5517"/>
                    <a:pt x="2407" y="5522"/>
                  </a:cubicBezTo>
                  <a:cubicBezTo>
                    <a:pt x="2465" y="5532"/>
                    <a:pt x="2525" y="5552"/>
                    <a:pt x="2583" y="5571"/>
                  </a:cubicBezTo>
                  <a:cubicBezTo>
                    <a:pt x="2666" y="5599"/>
                    <a:pt x="2754" y="5629"/>
                    <a:pt x="2846" y="5629"/>
                  </a:cubicBezTo>
                  <a:cubicBezTo>
                    <a:pt x="2865" y="5629"/>
                    <a:pt x="2883" y="5629"/>
                    <a:pt x="2902" y="5627"/>
                  </a:cubicBezTo>
                  <a:cubicBezTo>
                    <a:pt x="2916" y="5626"/>
                    <a:pt x="2930" y="5625"/>
                    <a:pt x="2944" y="5625"/>
                  </a:cubicBezTo>
                  <a:cubicBezTo>
                    <a:pt x="2969" y="5625"/>
                    <a:pt x="2991" y="5627"/>
                    <a:pt x="3009" y="5631"/>
                  </a:cubicBezTo>
                  <a:cubicBezTo>
                    <a:pt x="3133" y="5659"/>
                    <a:pt x="3187" y="5815"/>
                    <a:pt x="3174" y="5948"/>
                  </a:cubicBezTo>
                  <a:cubicBezTo>
                    <a:pt x="3170" y="6008"/>
                    <a:pt x="3155" y="6070"/>
                    <a:pt x="3140" y="6128"/>
                  </a:cubicBezTo>
                  <a:cubicBezTo>
                    <a:pt x="3123" y="6207"/>
                    <a:pt x="3103" y="6289"/>
                    <a:pt x="3103" y="6372"/>
                  </a:cubicBezTo>
                  <a:lnTo>
                    <a:pt x="3103" y="6383"/>
                  </a:lnTo>
                  <a:lnTo>
                    <a:pt x="3110" y="6391"/>
                  </a:lnTo>
                  <a:cubicBezTo>
                    <a:pt x="3210" y="6494"/>
                    <a:pt x="3363" y="6631"/>
                    <a:pt x="3525" y="6631"/>
                  </a:cubicBezTo>
                  <a:cubicBezTo>
                    <a:pt x="3560" y="6631"/>
                    <a:pt x="3594" y="6625"/>
                    <a:pt x="3626" y="6612"/>
                  </a:cubicBezTo>
                  <a:cubicBezTo>
                    <a:pt x="3712" y="6580"/>
                    <a:pt x="3770" y="6509"/>
                    <a:pt x="3817" y="6445"/>
                  </a:cubicBezTo>
                  <a:cubicBezTo>
                    <a:pt x="4005" y="6184"/>
                    <a:pt x="4115" y="5864"/>
                    <a:pt x="4125" y="5543"/>
                  </a:cubicBezTo>
                  <a:cubicBezTo>
                    <a:pt x="4222" y="5637"/>
                    <a:pt x="4352" y="5693"/>
                    <a:pt x="4487" y="5699"/>
                  </a:cubicBezTo>
                  <a:cubicBezTo>
                    <a:pt x="4502" y="5783"/>
                    <a:pt x="4534" y="5864"/>
                    <a:pt x="4582" y="5935"/>
                  </a:cubicBezTo>
                  <a:lnTo>
                    <a:pt x="4588" y="5944"/>
                  </a:lnTo>
                  <a:lnTo>
                    <a:pt x="4599" y="5946"/>
                  </a:lnTo>
                  <a:cubicBezTo>
                    <a:pt x="4622" y="5952"/>
                    <a:pt x="4648" y="5957"/>
                    <a:pt x="4672" y="5957"/>
                  </a:cubicBezTo>
                  <a:cubicBezTo>
                    <a:pt x="4817" y="5957"/>
                    <a:pt x="4939" y="5849"/>
                    <a:pt x="5057" y="5747"/>
                  </a:cubicBezTo>
                  <a:cubicBezTo>
                    <a:pt x="5173" y="5646"/>
                    <a:pt x="5293" y="5541"/>
                    <a:pt x="5432" y="5537"/>
                  </a:cubicBezTo>
                  <a:lnTo>
                    <a:pt x="5464" y="5534"/>
                  </a:lnTo>
                  <a:lnTo>
                    <a:pt x="5458" y="5504"/>
                  </a:lnTo>
                  <a:cubicBezTo>
                    <a:pt x="5441" y="5414"/>
                    <a:pt x="5524" y="5331"/>
                    <a:pt x="5616" y="5290"/>
                  </a:cubicBezTo>
                  <a:cubicBezTo>
                    <a:pt x="5642" y="5277"/>
                    <a:pt x="5672" y="5267"/>
                    <a:pt x="5700" y="5256"/>
                  </a:cubicBezTo>
                  <a:cubicBezTo>
                    <a:pt x="5775" y="5226"/>
                    <a:pt x="5850" y="5198"/>
                    <a:pt x="5908" y="5138"/>
                  </a:cubicBezTo>
                  <a:cubicBezTo>
                    <a:pt x="5955" y="5089"/>
                    <a:pt x="5983" y="5029"/>
                    <a:pt x="6009" y="4971"/>
                  </a:cubicBezTo>
                  <a:cubicBezTo>
                    <a:pt x="6039" y="4907"/>
                    <a:pt x="6064" y="4845"/>
                    <a:pt x="6116" y="4804"/>
                  </a:cubicBezTo>
                  <a:cubicBezTo>
                    <a:pt x="6156" y="4770"/>
                    <a:pt x="6210" y="4752"/>
                    <a:pt x="6266" y="4735"/>
                  </a:cubicBezTo>
                  <a:cubicBezTo>
                    <a:pt x="6321" y="4718"/>
                    <a:pt x="6379" y="4699"/>
                    <a:pt x="6428" y="4662"/>
                  </a:cubicBezTo>
                  <a:cubicBezTo>
                    <a:pt x="6497" y="4609"/>
                    <a:pt x="6536" y="4527"/>
                    <a:pt x="6572" y="4450"/>
                  </a:cubicBezTo>
                  <a:cubicBezTo>
                    <a:pt x="6617" y="4356"/>
                    <a:pt x="6658" y="4270"/>
                    <a:pt x="6743" y="4243"/>
                  </a:cubicBezTo>
                  <a:cubicBezTo>
                    <a:pt x="6776" y="4232"/>
                    <a:pt x="6812" y="4230"/>
                    <a:pt x="6848" y="4228"/>
                  </a:cubicBezTo>
                  <a:cubicBezTo>
                    <a:pt x="6915" y="4225"/>
                    <a:pt x="6985" y="4223"/>
                    <a:pt x="7030" y="4168"/>
                  </a:cubicBezTo>
                  <a:cubicBezTo>
                    <a:pt x="7065" y="4129"/>
                    <a:pt x="7073" y="4080"/>
                    <a:pt x="7078" y="4030"/>
                  </a:cubicBezTo>
                  <a:cubicBezTo>
                    <a:pt x="7108" y="3722"/>
                    <a:pt x="7101" y="3409"/>
                    <a:pt x="7056" y="3103"/>
                  </a:cubicBezTo>
                  <a:lnTo>
                    <a:pt x="7052" y="3073"/>
                  </a:lnTo>
                  <a:cubicBezTo>
                    <a:pt x="7030" y="2914"/>
                    <a:pt x="7005" y="2747"/>
                    <a:pt x="7080" y="2612"/>
                  </a:cubicBezTo>
                  <a:cubicBezTo>
                    <a:pt x="7138" y="2509"/>
                    <a:pt x="7245" y="2443"/>
                    <a:pt x="7348" y="2379"/>
                  </a:cubicBezTo>
                  <a:cubicBezTo>
                    <a:pt x="7371" y="2366"/>
                    <a:pt x="7393" y="2353"/>
                    <a:pt x="7414" y="2338"/>
                  </a:cubicBezTo>
                  <a:cubicBezTo>
                    <a:pt x="7581" y="2231"/>
                    <a:pt x="7727" y="2096"/>
                    <a:pt x="7847" y="1937"/>
                  </a:cubicBezTo>
                  <a:cubicBezTo>
                    <a:pt x="7881" y="1890"/>
                    <a:pt x="7915" y="1839"/>
                    <a:pt x="7926" y="1779"/>
                  </a:cubicBezTo>
                  <a:cubicBezTo>
                    <a:pt x="7947" y="1665"/>
                    <a:pt x="7881" y="1569"/>
                    <a:pt x="7817" y="1477"/>
                  </a:cubicBezTo>
                  <a:cubicBezTo>
                    <a:pt x="7767" y="1408"/>
                    <a:pt x="7718" y="1339"/>
                    <a:pt x="7708" y="1262"/>
                  </a:cubicBezTo>
                  <a:cubicBezTo>
                    <a:pt x="7697" y="1202"/>
                    <a:pt x="7712" y="1136"/>
                    <a:pt x="7725" y="1072"/>
                  </a:cubicBezTo>
                  <a:cubicBezTo>
                    <a:pt x="7744" y="973"/>
                    <a:pt x="7765" y="872"/>
                    <a:pt x="7708" y="785"/>
                  </a:cubicBezTo>
                  <a:cubicBezTo>
                    <a:pt x="7680" y="746"/>
                    <a:pt x="7643" y="718"/>
                    <a:pt x="7607" y="692"/>
                  </a:cubicBezTo>
                  <a:cubicBezTo>
                    <a:pt x="7592" y="682"/>
                    <a:pt x="7577" y="671"/>
                    <a:pt x="7564" y="660"/>
                  </a:cubicBezTo>
                  <a:cubicBezTo>
                    <a:pt x="7478" y="592"/>
                    <a:pt x="7425" y="485"/>
                    <a:pt x="7420" y="373"/>
                  </a:cubicBezTo>
                  <a:cubicBezTo>
                    <a:pt x="7418" y="352"/>
                    <a:pt x="7420" y="330"/>
                    <a:pt x="7420" y="309"/>
                  </a:cubicBezTo>
                  <a:cubicBezTo>
                    <a:pt x="7423" y="258"/>
                    <a:pt x="7425" y="204"/>
                    <a:pt x="7405" y="150"/>
                  </a:cubicBezTo>
                  <a:cubicBezTo>
                    <a:pt x="7369" y="60"/>
                    <a:pt x="7270" y="0"/>
                    <a:pt x="71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51"/>
            <p:cNvSpPr/>
            <p:nvPr/>
          </p:nvSpPr>
          <p:spPr>
            <a:xfrm>
              <a:off x="6666775" y="2991111"/>
              <a:ext cx="38758" cy="65383"/>
            </a:xfrm>
            <a:custGeom>
              <a:rect b="b" l="l" r="r" t="t"/>
              <a:pathLst>
                <a:path extrusionOk="0" h="2301" w="1364">
                  <a:moveTo>
                    <a:pt x="1084" y="1"/>
                  </a:moveTo>
                  <a:cubicBezTo>
                    <a:pt x="1025" y="1"/>
                    <a:pt x="964" y="18"/>
                    <a:pt x="911" y="46"/>
                  </a:cubicBezTo>
                  <a:cubicBezTo>
                    <a:pt x="811" y="102"/>
                    <a:pt x="734" y="190"/>
                    <a:pt x="650" y="267"/>
                  </a:cubicBezTo>
                  <a:cubicBezTo>
                    <a:pt x="530" y="378"/>
                    <a:pt x="391" y="475"/>
                    <a:pt x="318" y="620"/>
                  </a:cubicBezTo>
                  <a:cubicBezTo>
                    <a:pt x="243" y="764"/>
                    <a:pt x="273" y="980"/>
                    <a:pt x="425" y="1036"/>
                  </a:cubicBezTo>
                  <a:cubicBezTo>
                    <a:pt x="500" y="1066"/>
                    <a:pt x="605" y="1062"/>
                    <a:pt x="631" y="1139"/>
                  </a:cubicBezTo>
                  <a:cubicBezTo>
                    <a:pt x="646" y="1182"/>
                    <a:pt x="622" y="1229"/>
                    <a:pt x="601" y="1267"/>
                  </a:cubicBezTo>
                  <a:cubicBezTo>
                    <a:pt x="504" y="1439"/>
                    <a:pt x="406" y="1610"/>
                    <a:pt x="275" y="1758"/>
                  </a:cubicBezTo>
                  <a:cubicBezTo>
                    <a:pt x="209" y="1831"/>
                    <a:pt x="134" y="1899"/>
                    <a:pt x="82" y="1985"/>
                  </a:cubicBezTo>
                  <a:cubicBezTo>
                    <a:pt x="29" y="2069"/>
                    <a:pt x="1" y="2176"/>
                    <a:pt x="39" y="2268"/>
                  </a:cubicBezTo>
                  <a:cubicBezTo>
                    <a:pt x="114" y="2276"/>
                    <a:pt x="191" y="2285"/>
                    <a:pt x="266" y="2293"/>
                  </a:cubicBezTo>
                  <a:cubicBezTo>
                    <a:pt x="302" y="2297"/>
                    <a:pt x="340" y="2300"/>
                    <a:pt x="377" y="2300"/>
                  </a:cubicBezTo>
                  <a:cubicBezTo>
                    <a:pt x="470" y="2300"/>
                    <a:pt x="562" y="2282"/>
                    <a:pt x="614" y="2210"/>
                  </a:cubicBezTo>
                  <a:cubicBezTo>
                    <a:pt x="708" y="2077"/>
                    <a:pt x="603" y="1863"/>
                    <a:pt x="714" y="1745"/>
                  </a:cubicBezTo>
                  <a:cubicBezTo>
                    <a:pt x="772" y="1683"/>
                    <a:pt x="871" y="1674"/>
                    <a:pt x="931" y="1612"/>
                  </a:cubicBezTo>
                  <a:cubicBezTo>
                    <a:pt x="1038" y="1499"/>
                    <a:pt x="948" y="1308"/>
                    <a:pt x="999" y="1162"/>
                  </a:cubicBezTo>
                  <a:cubicBezTo>
                    <a:pt x="1014" y="1117"/>
                    <a:pt x="1042" y="1077"/>
                    <a:pt x="1068" y="1036"/>
                  </a:cubicBezTo>
                  <a:cubicBezTo>
                    <a:pt x="1171" y="877"/>
                    <a:pt x="1226" y="693"/>
                    <a:pt x="1280" y="513"/>
                  </a:cubicBezTo>
                  <a:cubicBezTo>
                    <a:pt x="1327" y="355"/>
                    <a:pt x="1363" y="153"/>
                    <a:pt x="1235" y="50"/>
                  </a:cubicBezTo>
                  <a:cubicBezTo>
                    <a:pt x="1192" y="15"/>
                    <a:pt x="1139" y="1"/>
                    <a:pt x="10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151"/>
            <p:cNvSpPr/>
            <p:nvPr/>
          </p:nvSpPr>
          <p:spPr>
            <a:xfrm>
              <a:off x="6666122" y="2990400"/>
              <a:ext cx="40861" cy="66860"/>
            </a:xfrm>
            <a:custGeom>
              <a:rect b="b" l="l" r="r" t="t"/>
              <a:pathLst>
                <a:path extrusionOk="0" h="2353" w="1438">
                  <a:moveTo>
                    <a:pt x="1107" y="54"/>
                  </a:moveTo>
                  <a:cubicBezTo>
                    <a:pt x="1158" y="54"/>
                    <a:pt x="1206" y="67"/>
                    <a:pt x="1241" y="95"/>
                  </a:cubicBezTo>
                  <a:cubicBezTo>
                    <a:pt x="1331" y="167"/>
                    <a:pt x="1344" y="311"/>
                    <a:pt x="1277" y="530"/>
                  </a:cubicBezTo>
                  <a:cubicBezTo>
                    <a:pt x="1224" y="707"/>
                    <a:pt x="1168" y="889"/>
                    <a:pt x="1069" y="1048"/>
                  </a:cubicBezTo>
                  <a:lnTo>
                    <a:pt x="1054" y="1069"/>
                  </a:lnTo>
                  <a:cubicBezTo>
                    <a:pt x="1033" y="1104"/>
                    <a:pt x="1009" y="1138"/>
                    <a:pt x="996" y="1179"/>
                  </a:cubicBezTo>
                  <a:cubicBezTo>
                    <a:pt x="973" y="1245"/>
                    <a:pt x="977" y="1316"/>
                    <a:pt x="979" y="1387"/>
                  </a:cubicBezTo>
                  <a:cubicBezTo>
                    <a:pt x="984" y="1476"/>
                    <a:pt x="988" y="1562"/>
                    <a:pt x="934" y="1618"/>
                  </a:cubicBezTo>
                  <a:cubicBezTo>
                    <a:pt x="909" y="1646"/>
                    <a:pt x="872" y="1661"/>
                    <a:pt x="836" y="1678"/>
                  </a:cubicBezTo>
                  <a:cubicBezTo>
                    <a:pt x="793" y="1697"/>
                    <a:pt x="750" y="1716"/>
                    <a:pt x="718" y="1753"/>
                  </a:cubicBezTo>
                  <a:cubicBezTo>
                    <a:pt x="652" y="1821"/>
                    <a:pt x="654" y="1916"/>
                    <a:pt x="654" y="2008"/>
                  </a:cubicBezTo>
                  <a:cubicBezTo>
                    <a:pt x="656" y="2087"/>
                    <a:pt x="656" y="2162"/>
                    <a:pt x="615" y="2218"/>
                  </a:cubicBezTo>
                  <a:cubicBezTo>
                    <a:pt x="577" y="2273"/>
                    <a:pt x="506" y="2299"/>
                    <a:pt x="401" y="2299"/>
                  </a:cubicBezTo>
                  <a:cubicBezTo>
                    <a:pt x="369" y="2299"/>
                    <a:pt x="334" y="2297"/>
                    <a:pt x="292" y="2293"/>
                  </a:cubicBezTo>
                  <a:lnTo>
                    <a:pt x="82" y="2269"/>
                  </a:lnTo>
                  <a:cubicBezTo>
                    <a:pt x="58" y="2196"/>
                    <a:pt x="75" y="2106"/>
                    <a:pt x="127" y="2023"/>
                  </a:cubicBezTo>
                  <a:cubicBezTo>
                    <a:pt x="163" y="1965"/>
                    <a:pt x="210" y="1916"/>
                    <a:pt x="262" y="1862"/>
                  </a:cubicBezTo>
                  <a:cubicBezTo>
                    <a:pt x="281" y="1843"/>
                    <a:pt x="300" y="1821"/>
                    <a:pt x="319" y="1800"/>
                  </a:cubicBezTo>
                  <a:cubicBezTo>
                    <a:pt x="450" y="1652"/>
                    <a:pt x="551" y="1476"/>
                    <a:pt x="645" y="1305"/>
                  </a:cubicBezTo>
                  <a:cubicBezTo>
                    <a:pt x="671" y="1260"/>
                    <a:pt x="697" y="1207"/>
                    <a:pt x="679" y="1153"/>
                  </a:cubicBezTo>
                  <a:cubicBezTo>
                    <a:pt x="656" y="1087"/>
                    <a:pt x="585" y="1069"/>
                    <a:pt x="523" y="1054"/>
                  </a:cubicBezTo>
                  <a:cubicBezTo>
                    <a:pt x="499" y="1048"/>
                    <a:pt x="478" y="1044"/>
                    <a:pt x="459" y="1037"/>
                  </a:cubicBezTo>
                  <a:cubicBezTo>
                    <a:pt x="394" y="1014"/>
                    <a:pt x="364" y="960"/>
                    <a:pt x="349" y="922"/>
                  </a:cubicBezTo>
                  <a:cubicBezTo>
                    <a:pt x="317" y="840"/>
                    <a:pt x="324" y="737"/>
                    <a:pt x="364" y="656"/>
                  </a:cubicBezTo>
                  <a:cubicBezTo>
                    <a:pt x="418" y="551"/>
                    <a:pt x="512" y="467"/>
                    <a:pt x="604" y="388"/>
                  </a:cubicBezTo>
                  <a:cubicBezTo>
                    <a:pt x="634" y="365"/>
                    <a:pt x="662" y="339"/>
                    <a:pt x="690" y="313"/>
                  </a:cubicBezTo>
                  <a:cubicBezTo>
                    <a:pt x="712" y="294"/>
                    <a:pt x="731" y="275"/>
                    <a:pt x="750" y="255"/>
                  </a:cubicBezTo>
                  <a:cubicBezTo>
                    <a:pt x="812" y="195"/>
                    <a:pt x="872" y="135"/>
                    <a:pt x="947" y="95"/>
                  </a:cubicBezTo>
                  <a:cubicBezTo>
                    <a:pt x="998" y="68"/>
                    <a:pt x="1054" y="54"/>
                    <a:pt x="1107" y="54"/>
                  </a:cubicBezTo>
                  <a:close/>
                  <a:moveTo>
                    <a:pt x="1105" y="0"/>
                  </a:moveTo>
                  <a:cubicBezTo>
                    <a:pt x="1044" y="0"/>
                    <a:pt x="979" y="16"/>
                    <a:pt x="922" y="47"/>
                  </a:cubicBezTo>
                  <a:cubicBezTo>
                    <a:pt x="840" y="92"/>
                    <a:pt x="776" y="157"/>
                    <a:pt x="712" y="219"/>
                  </a:cubicBezTo>
                  <a:cubicBezTo>
                    <a:pt x="692" y="236"/>
                    <a:pt x="673" y="255"/>
                    <a:pt x="654" y="272"/>
                  </a:cubicBezTo>
                  <a:cubicBezTo>
                    <a:pt x="628" y="298"/>
                    <a:pt x="598" y="324"/>
                    <a:pt x="570" y="347"/>
                  </a:cubicBezTo>
                  <a:cubicBezTo>
                    <a:pt x="474" y="431"/>
                    <a:pt x="375" y="517"/>
                    <a:pt x="315" y="632"/>
                  </a:cubicBezTo>
                  <a:cubicBezTo>
                    <a:pt x="268" y="727"/>
                    <a:pt x="262" y="847"/>
                    <a:pt x="298" y="941"/>
                  </a:cubicBezTo>
                  <a:cubicBezTo>
                    <a:pt x="326" y="1012"/>
                    <a:pt x="375" y="1063"/>
                    <a:pt x="439" y="1087"/>
                  </a:cubicBezTo>
                  <a:cubicBezTo>
                    <a:pt x="461" y="1095"/>
                    <a:pt x="487" y="1102"/>
                    <a:pt x="510" y="1106"/>
                  </a:cubicBezTo>
                  <a:cubicBezTo>
                    <a:pt x="574" y="1121"/>
                    <a:pt x="615" y="1134"/>
                    <a:pt x="628" y="1172"/>
                  </a:cubicBezTo>
                  <a:cubicBezTo>
                    <a:pt x="639" y="1204"/>
                    <a:pt x="619" y="1243"/>
                    <a:pt x="600" y="1279"/>
                  </a:cubicBezTo>
                  <a:cubicBezTo>
                    <a:pt x="506" y="1446"/>
                    <a:pt x="407" y="1620"/>
                    <a:pt x="279" y="1764"/>
                  </a:cubicBezTo>
                  <a:cubicBezTo>
                    <a:pt x="259" y="1785"/>
                    <a:pt x="240" y="1804"/>
                    <a:pt x="221" y="1826"/>
                  </a:cubicBezTo>
                  <a:cubicBezTo>
                    <a:pt x="172" y="1877"/>
                    <a:pt x="120" y="1931"/>
                    <a:pt x="82" y="1995"/>
                  </a:cubicBezTo>
                  <a:cubicBezTo>
                    <a:pt x="15" y="2100"/>
                    <a:pt x="0" y="2214"/>
                    <a:pt x="39" y="2303"/>
                  </a:cubicBezTo>
                  <a:lnTo>
                    <a:pt x="43" y="2318"/>
                  </a:lnTo>
                  <a:lnTo>
                    <a:pt x="285" y="2346"/>
                  </a:lnTo>
                  <a:cubicBezTo>
                    <a:pt x="330" y="2351"/>
                    <a:pt x="367" y="2353"/>
                    <a:pt x="401" y="2353"/>
                  </a:cubicBezTo>
                  <a:cubicBezTo>
                    <a:pt x="523" y="2353"/>
                    <a:pt x="609" y="2318"/>
                    <a:pt x="658" y="2250"/>
                  </a:cubicBezTo>
                  <a:cubicBezTo>
                    <a:pt x="709" y="2179"/>
                    <a:pt x="709" y="2091"/>
                    <a:pt x="707" y="2008"/>
                  </a:cubicBezTo>
                  <a:cubicBezTo>
                    <a:pt x="707" y="1922"/>
                    <a:pt x="707" y="1843"/>
                    <a:pt x="757" y="1789"/>
                  </a:cubicBezTo>
                  <a:cubicBezTo>
                    <a:pt x="782" y="1761"/>
                    <a:pt x="819" y="1744"/>
                    <a:pt x="857" y="1727"/>
                  </a:cubicBezTo>
                  <a:cubicBezTo>
                    <a:pt x="898" y="1708"/>
                    <a:pt x="941" y="1689"/>
                    <a:pt x="973" y="1654"/>
                  </a:cubicBezTo>
                  <a:cubicBezTo>
                    <a:pt x="1044" y="1581"/>
                    <a:pt x="1039" y="1481"/>
                    <a:pt x="1033" y="1384"/>
                  </a:cubicBezTo>
                  <a:cubicBezTo>
                    <a:pt x="1031" y="1318"/>
                    <a:pt x="1026" y="1252"/>
                    <a:pt x="1046" y="1196"/>
                  </a:cubicBezTo>
                  <a:cubicBezTo>
                    <a:pt x="1059" y="1162"/>
                    <a:pt x="1078" y="1132"/>
                    <a:pt x="1099" y="1097"/>
                  </a:cubicBezTo>
                  <a:lnTo>
                    <a:pt x="1114" y="1076"/>
                  </a:lnTo>
                  <a:cubicBezTo>
                    <a:pt x="1217" y="913"/>
                    <a:pt x="1275" y="727"/>
                    <a:pt x="1329" y="545"/>
                  </a:cubicBezTo>
                  <a:cubicBezTo>
                    <a:pt x="1356" y="457"/>
                    <a:pt x="1438" y="185"/>
                    <a:pt x="1273" y="54"/>
                  </a:cubicBezTo>
                  <a:cubicBezTo>
                    <a:pt x="1229" y="18"/>
                    <a:pt x="1169" y="0"/>
                    <a:pt x="11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51"/>
            <p:cNvSpPr/>
            <p:nvPr/>
          </p:nvSpPr>
          <p:spPr>
            <a:xfrm>
              <a:off x="6660098" y="3136899"/>
              <a:ext cx="58023" cy="111756"/>
            </a:xfrm>
            <a:custGeom>
              <a:rect b="b" l="l" r="r" t="t"/>
              <a:pathLst>
                <a:path extrusionOk="0" h="3933" w="2042">
                  <a:moveTo>
                    <a:pt x="883" y="1"/>
                  </a:moveTo>
                  <a:cubicBezTo>
                    <a:pt x="806" y="1"/>
                    <a:pt x="727" y="10"/>
                    <a:pt x="658" y="46"/>
                  </a:cubicBezTo>
                  <a:cubicBezTo>
                    <a:pt x="536" y="111"/>
                    <a:pt x="474" y="250"/>
                    <a:pt x="435" y="383"/>
                  </a:cubicBezTo>
                  <a:cubicBezTo>
                    <a:pt x="334" y="736"/>
                    <a:pt x="339" y="1111"/>
                    <a:pt x="375" y="1477"/>
                  </a:cubicBezTo>
                  <a:cubicBezTo>
                    <a:pt x="388" y="1589"/>
                    <a:pt x="396" y="1713"/>
                    <a:pt x="326" y="1799"/>
                  </a:cubicBezTo>
                  <a:cubicBezTo>
                    <a:pt x="268" y="1863"/>
                    <a:pt x="176" y="1889"/>
                    <a:pt x="118" y="1953"/>
                  </a:cubicBezTo>
                  <a:cubicBezTo>
                    <a:pt x="0" y="2084"/>
                    <a:pt x="86" y="2289"/>
                    <a:pt x="174" y="2439"/>
                  </a:cubicBezTo>
                  <a:cubicBezTo>
                    <a:pt x="264" y="2592"/>
                    <a:pt x="349" y="2795"/>
                    <a:pt x="236" y="2928"/>
                  </a:cubicBezTo>
                  <a:cubicBezTo>
                    <a:pt x="242" y="2927"/>
                    <a:pt x="249" y="2926"/>
                    <a:pt x="255" y="2926"/>
                  </a:cubicBezTo>
                  <a:cubicBezTo>
                    <a:pt x="330" y="2926"/>
                    <a:pt x="393" y="3005"/>
                    <a:pt x="401" y="3082"/>
                  </a:cubicBezTo>
                  <a:cubicBezTo>
                    <a:pt x="411" y="3168"/>
                    <a:pt x="377" y="3249"/>
                    <a:pt x="354" y="3333"/>
                  </a:cubicBezTo>
                  <a:cubicBezTo>
                    <a:pt x="332" y="3414"/>
                    <a:pt x="326" y="3511"/>
                    <a:pt x="377" y="3577"/>
                  </a:cubicBezTo>
                  <a:cubicBezTo>
                    <a:pt x="417" y="3627"/>
                    <a:pt x="478" y="3647"/>
                    <a:pt x="543" y="3647"/>
                  </a:cubicBezTo>
                  <a:cubicBezTo>
                    <a:pt x="594" y="3647"/>
                    <a:pt x="648" y="3635"/>
                    <a:pt x="694" y="3616"/>
                  </a:cubicBezTo>
                  <a:cubicBezTo>
                    <a:pt x="800" y="3573"/>
                    <a:pt x="901" y="3508"/>
                    <a:pt x="1012" y="3508"/>
                  </a:cubicBezTo>
                  <a:cubicBezTo>
                    <a:pt x="1014" y="3508"/>
                    <a:pt x="1016" y="3508"/>
                    <a:pt x="1018" y="3508"/>
                  </a:cubicBezTo>
                  <a:cubicBezTo>
                    <a:pt x="1108" y="3508"/>
                    <a:pt x="1196" y="3556"/>
                    <a:pt x="1247" y="3628"/>
                  </a:cubicBezTo>
                  <a:cubicBezTo>
                    <a:pt x="1273" y="3667"/>
                    <a:pt x="1290" y="3712"/>
                    <a:pt x="1316" y="3751"/>
                  </a:cubicBezTo>
                  <a:cubicBezTo>
                    <a:pt x="1415" y="3900"/>
                    <a:pt x="1607" y="3933"/>
                    <a:pt x="1794" y="3933"/>
                  </a:cubicBezTo>
                  <a:cubicBezTo>
                    <a:pt x="1837" y="3933"/>
                    <a:pt x="1880" y="3931"/>
                    <a:pt x="1922" y="3928"/>
                  </a:cubicBezTo>
                  <a:cubicBezTo>
                    <a:pt x="2003" y="3821"/>
                    <a:pt x="2042" y="3684"/>
                    <a:pt x="2027" y="3549"/>
                  </a:cubicBezTo>
                  <a:cubicBezTo>
                    <a:pt x="1866" y="3417"/>
                    <a:pt x="1658" y="3344"/>
                    <a:pt x="1450" y="3344"/>
                  </a:cubicBezTo>
                  <a:cubicBezTo>
                    <a:pt x="1406" y="3344"/>
                    <a:pt x="1362" y="3347"/>
                    <a:pt x="1318" y="3354"/>
                  </a:cubicBezTo>
                  <a:cubicBezTo>
                    <a:pt x="1354" y="3213"/>
                    <a:pt x="1305" y="3052"/>
                    <a:pt x="1193" y="2956"/>
                  </a:cubicBezTo>
                  <a:cubicBezTo>
                    <a:pt x="1125" y="2896"/>
                    <a:pt x="1029" y="2853"/>
                    <a:pt x="1003" y="2763"/>
                  </a:cubicBezTo>
                  <a:cubicBezTo>
                    <a:pt x="990" y="2709"/>
                    <a:pt x="1007" y="2652"/>
                    <a:pt x="1014" y="2596"/>
                  </a:cubicBezTo>
                  <a:cubicBezTo>
                    <a:pt x="1033" y="2433"/>
                    <a:pt x="971" y="2240"/>
                    <a:pt x="1082" y="2120"/>
                  </a:cubicBezTo>
                  <a:cubicBezTo>
                    <a:pt x="1157" y="2041"/>
                    <a:pt x="1277" y="2032"/>
                    <a:pt x="1384" y="2009"/>
                  </a:cubicBezTo>
                  <a:cubicBezTo>
                    <a:pt x="1491" y="1987"/>
                    <a:pt x="1611" y="1925"/>
                    <a:pt x="1620" y="1816"/>
                  </a:cubicBezTo>
                  <a:cubicBezTo>
                    <a:pt x="1624" y="1754"/>
                    <a:pt x="1590" y="1681"/>
                    <a:pt x="1631" y="1634"/>
                  </a:cubicBezTo>
                  <a:cubicBezTo>
                    <a:pt x="1658" y="1602"/>
                    <a:pt x="1706" y="1600"/>
                    <a:pt x="1746" y="1591"/>
                  </a:cubicBezTo>
                  <a:cubicBezTo>
                    <a:pt x="1920" y="1548"/>
                    <a:pt x="2003" y="1330"/>
                    <a:pt x="1961" y="1154"/>
                  </a:cubicBezTo>
                  <a:cubicBezTo>
                    <a:pt x="1918" y="978"/>
                    <a:pt x="1787" y="841"/>
                    <a:pt x="1656" y="717"/>
                  </a:cubicBezTo>
                  <a:lnTo>
                    <a:pt x="1650" y="320"/>
                  </a:lnTo>
                  <a:cubicBezTo>
                    <a:pt x="1648" y="286"/>
                    <a:pt x="1648" y="250"/>
                    <a:pt x="1633" y="220"/>
                  </a:cubicBezTo>
                  <a:cubicBezTo>
                    <a:pt x="1609" y="179"/>
                    <a:pt x="1566" y="156"/>
                    <a:pt x="1523" y="136"/>
                  </a:cubicBezTo>
                  <a:cubicBezTo>
                    <a:pt x="1331" y="53"/>
                    <a:pt x="1121" y="6"/>
                    <a:pt x="911" y="1"/>
                  </a:cubicBezTo>
                  <a:cubicBezTo>
                    <a:pt x="901" y="1"/>
                    <a:pt x="892"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51"/>
            <p:cNvSpPr/>
            <p:nvPr/>
          </p:nvSpPr>
          <p:spPr>
            <a:xfrm>
              <a:off x="6659956" y="3136131"/>
              <a:ext cx="58904" cy="113319"/>
            </a:xfrm>
            <a:custGeom>
              <a:rect b="b" l="l" r="r" t="t"/>
              <a:pathLst>
                <a:path extrusionOk="0" h="3988" w="2073">
                  <a:moveTo>
                    <a:pt x="888" y="54"/>
                  </a:moveTo>
                  <a:cubicBezTo>
                    <a:pt x="896" y="54"/>
                    <a:pt x="905" y="54"/>
                    <a:pt x="916" y="56"/>
                  </a:cubicBezTo>
                  <a:cubicBezTo>
                    <a:pt x="1121" y="60"/>
                    <a:pt x="1329" y="105"/>
                    <a:pt x="1518" y="189"/>
                  </a:cubicBezTo>
                  <a:cubicBezTo>
                    <a:pt x="1556" y="206"/>
                    <a:pt x="1595" y="228"/>
                    <a:pt x="1614" y="260"/>
                  </a:cubicBezTo>
                  <a:cubicBezTo>
                    <a:pt x="1627" y="285"/>
                    <a:pt x="1627" y="317"/>
                    <a:pt x="1627" y="347"/>
                  </a:cubicBezTo>
                  <a:lnTo>
                    <a:pt x="1636" y="755"/>
                  </a:lnTo>
                  <a:lnTo>
                    <a:pt x="1644" y="763"/>
                  </a:lnTo>
                  <a:cubicBezTo>
                    <a:pt x="1771" y="885"/>
                    <a:pt x="1899" y="1018"/>
                    <a:pt x="1940" y="1187"/>
                  </a:cubicBezTo>
                  <a:cubicBezTo>
                    <a:pt x="1963" y="1282"/>
                    <a:pt x="1946" y="1391"/>
                    <a:pt x="1897" y="1474"/>
                  </a:cubicBezTo>
                  <a:cubicBezTo>
                    <a:pt x="1871" y="1517"/>
                    <a:pt x="1822" y="1573"/>
                    <a:pt x="1745" y="1592"/>
                  </a:cubicBezTo>
                  <a:cubicBezTo>
                    <a:pt x="1736" y="1594"/>
                    <a:pt x="1728" y="1594"/>
                    <a:pt x="1719" y="1597"/>
                  </a:cubicBezTo>
                  <a:cubicBezTo>
                    <a:pt x="1683" y="1603"/>
                    <a:pt x="1644" y="1612"/>
                    <a:pt x="1616" y="1644"/>
                  </a:cubicBezTo>
                  <a:cubicBezTo>
                    <a:pt x="1580" y="1684"/>
                    <a:pt x="1588" y="1736"/>
                    <a:pt x="1593" y="1781"/>
                  </a:cubicBezTo>
                  <a:cubicBezTo>
                    <a:pt x="1597" y="1802"/>
                    <a:pt x="1599" y="1824"/>
                    <a:pt x="1597" y="1841"/>
                  </a:cubicBezTo>
                  <a:cubicBezTo>
                    <a:pt x="1593" y="1935"/>
                    <a:pt x="1483" y="1991"/>
                    <a:pt x="1385" y="2010"/>
                  </a:cubicBezTo>
                  <a:cubicBezTo>
                    <a:pt x="1366" y="2014"/>
                    <a:pt x="1348" y="2016"/>
                    <a:pt x="1331" y="2021"/>
                  </a:cubicBezTo>
                  <a:cubicBezTo>
                    <a:pt x="1235" y="2038"/>
                    <a:pt x="1136" y="2055"/>
                    <a:pt x="1068" y="2128"/>
                  </a:cubicBezTo>
                  <a:cubicBezTo>
                    <a:pt x="984" y="2218"/>
                    <a:pt x="989" y="2342"/>
                    <a:pt x="995" y="2460"/>
                  </a:cubicBezTo>
                  <a:cubicBezTo>
                    <a:pt x="997" y="2514"/>
                    <a:pt x="999" y="2569"/>
                    <a:pt x="993" y="2621"/>
                  </a:cubicBezTo>
                  <a:cubicBezTo>
                    <a:pt x="991" y="2634"/>
                    <a:pt x="989" y="2646"/>
                    <a:pt x="986" y="2659"/>
                  </a:cubicBezTo>
                  <a:cubicBezTo>
                    <a:pt x="978" y="2704"/>
                    <a:pt x="969" y="2751"/>
                    <a:pt x="982" y="2796"/>
                  </a:cubicBezTo>
                  <a:cubicBezTo>
                    <a:pt x="1004" y="2871"/>
                    <a:pt x="1064" y="2916"/>
                    <a:pt x="1124" y="2959"/>
                  </a:cubicBezTo>
                  <a:cubicBezTo>
                    <a:pt x="1143" y="2972"/>
                    <a:pt x="1164" y="2987"/>
                    <a:pt x="1181" y="3004"/>
                  </a:cubicBezTo>
                  <a:cubicBezTo>
                    <a:pt x="1284" y="3092"/>
                    <a:pt x="1331" y="3242"/>
                    <a:pt x="1297" y="3375"/>
                  </a:cubicBezTo>
                  <a:lnTo>
                    <a:pt x="1286" y="3413"/>
                  </a:lnTo>
                  <a:lnTo>
                    <a:pt x="1327" y="3407"/>
                  </a:lnTo>
                  <a:cubicBezTo>
                    <a:pt x="1368" y="3401"/>
                    <a:pt x="1410" y="3398"/>
                    <a:pt x="1451" y="3398"/>
                  </a:cubicBezTo>
                  <a:cubicBezTo>
                    <a:pt x="1650" y="3398"/>
                    <a:pt x="1852" y="3467"/>
                    <a:pt x="2006" y="3591"/>
                  </a:cubicBezTo>
                  <a:cubicBezTo>
                    <a:pt x="2017" y="3711"/>
                    <a:pt x="1983" y="3833"/>
                    <a:pt x="1914" y="3930"/>
                  </a:cubicBezTo>
                  <a:cubicBezTo>
                    <a:pt x="1876" y="3932"/>
                    <a:pt x="1837" y="3934"/>
                    <a:pt x="1798" y="3934"/>
                  </a:cubicBezTo>
                  <a:cubicBezTo>
                    <a:pt x="1565" y="3934"/>
                    <a:pt x="1421" y="3878"/>
                    <a:pt x="1344" y="3763"/>
                  </a:cubicBezTo>
                  <a:cubicBezTo>
                    <a:pt x="1331" y="3745"/>
                    <a:pt x="1323" y="3726"/>
                    <a:pt x="1312" y="3707"/>
                  </a:cubicBezTo>
                  <a:cubicBezTo>
                    <a:pt x="1301" y="3685"/>
                    <a:pt x="1288" y="3662"/>
                    <a:pt x="1273" y="3640"/>
                  </a:cubicBezTo>
                  <a:cubicBezTo>
                    <a:pt x="1218" y="3559"/>
                    <a:pt x="1121" y="3508"/>
                    <a:pt x="1021" y="3508"/>
                  </a:cubicBezTo>
                  <a:cubicBezTo>
                    <a:pt x="931" y="3508"/>
                    <a:pt x="851" y="3544"/>
                    <a:pt x="774" y="3580"/>
                  </a:cubicBezTo>
                  <a:cubicBezTo>
                    <a:pt x="746" y="3593"/>
                    <a:pt x="719" y="3606"/>
                    <a:pt x="691" y="3617"/>
                  </a:cubicBezTo>
                  <a:cubicBezTo>
                    <a:pt x="644" y="3636"/>
                    <a:pt x="592" y="3647"/>
                    <a:pt x="547" y="3647"/>
                  </a:cubicBezTo>
                  <a:cubicBezTo>
                    <a:pt x="502" y="3647"/>
                    <a:pt x="442" y="3636"/>
                    <a:pt x="404" y="3587"/>
                  </a:cubicBezTo>
                  <a:cubicBezTo>
                    <a:pt x="365" y="3538"/>
                    <a:pt x="359" y="3465"/>
                    <a:pt x="386" y="3366"/>
                  </a:cubicBezTo>
                  <a:cubicBezTo>
                    <a:pt x="391" y="3349"/>
                    <a:pt x="395" y="3332"/>
                    <a:pt x="401" y="3313"/>
                  </a:cubicBezTo>
                  <a:cubicBezTo>
                    <a:pt x="421" y="3248"/>
                    <a:pt x="440" y="3180"/>
                    <a:pt x="434" y="3107"/>
                  </a:cubicBezTo>
                  <a:cubicBezTo>
                    <a:pt x="425" y="3030"/>
                    <a:pt x="367" y="2948"/>
                    <a:pt x="290" y="2929"/>
                  </a:cubicBezTo>
                  <a:cubicBezTo>
                    <a:pt x="354" y="2818"/>
                    <a:pt x="324" y="2661"/>
                    <a:pt x="202" y="2454"/>
                  </a:cubicBezTo>
                  <a:cubicBezTo>
                    <a:pt x="78" y="2244"/>
                    <a:pt x="59" y="2091"/>
                    <a:pt x="142" y="1997"/>
                  </a:cubicBezTo>
                  <a:cubicBezTo>
                    <a:pt x="168" y="1969"/>
                    <a:pt x="202" y="1948"/>
                    <a:pt x="239" y="1926"/>
                  </a:cubicBezTo>
                  <a:cubicBezTo>
                    <a:pt x="277" y="1903"/>
                    <a:pt x="318" y="1879"/>
                    <a:pt x="350" y="1843"/>
                  </a:cubicBezTo>
                  <a:cubicBezTo>
                    <a:pt x="431" y="1747"/>
                    <a:pt x="419" y="1605"/>
                    <a:pt x="408" y="1500"/>
                  </a:cubicBezTo>
                  <a:cubicBezTo>
                    <a:pt x="378" y="1222"/>
                    <a:pt x="354" y="808"/>
                    <a:pt x="466" y="418"/>
                  </a:cubicBezTo>
                  <a:cubicBezTo>
                    <a:pt x="515" y="249"/>
                    <a:pt x="581" y="146"/>
                    <a:pt x="676" y="97"/>
                  </a:cubicBezTo>
                  <a:cubicBezTo>
                    <a:pt x="746" y="58"/>
                    <a:pt x="830" y="54"/>
                    <a:pt x="888" y="54"/>
                  </a:cubicBezTo>
                  <a:close/>
                  <a:moveTo>
                    <a:pt x="888" y="0"/>
                  </a:moveTo>
                  <a:cubicBezTo>
                    <a:pt x="824" y="0"/>
                    <a:pt x="731" y="7"/>
                    <a:pt x="650" y="50"/>
                  </a:cubicBezTo>
                  <a:cubicBezTo>
                    <a:pt x="509" y="125"/>
                    <a:pt x="449" y="288"/>
                    <a:pt x="414" y="403"/>
                  </a:cubicBezTo>
                  <a:cubicBezTo>
                    <a:pt x="299" y="802"/>
                    <a:pt x="324" y="1224"/>
                    <a:pt x="354" y="1507"/>
                  </a:cubicBezTo>
                  <a:cubicBezTo>
                    <a:pt x="367" y="1629"/>
                    <a:pt x="371" y="1734"/>
                    <a:pt x="309" y="1809"/>
                  </a:cubicBezTo>
                  <a:cubicBezTo>
                    <a:pt x="284" y="1839"/>
                    <a:pt x="249" y="1858"/>
                    <a:pt x="211" y="1882"/>
                  </a:cubicBezTo>
                  <a:cubicBezTo>
                    <a:pt x="172" y="1903"/>
                    <a:pt x="134" y="1926"/>
                    <a:pt x="104" y="1961"/>
                  </a:cubicBezTo>
                  <a:cubicBezTo>
                    <a:pt x="1" y="2074"/>
                    <a:pt x="20" y="2248"/>
                    <a:pt x="155" y="2481"/>
                  </a:cubicBezTo>
                  <a:cubicBezTo>
                    <a:pt x="282" y="2693"/>
                    <a:pt x="303" y="2843"/>
                    <a:pt x="219" y="2938"/>
                  </a:cubicBezTo>
                  <a:lnTo>
                    <a:pt x="168" y="2998"/>
                  </a:lnTo>
                  <a:lnTo>
                    <a:pt x="245" y="2983"/>
                  </a:lnTo>
                  <a:cubicBezTo>
                    <a:pt x="252" y="2981"/>
                    <a:pt x="258" y="2980"/>
                    <a:pt x="265" y="2980"/>
                  </a:cubicBezTo>
                  <a:cubicBezTo>
                    <a:pt x="326" y="2980"/>
                    <a:pt x="374" y="3051"/>
                    <a:pt x="380" y="3113"/>
                  </a:cubicBezTo>
                  <a:cubicBezTo>
                    <a:pt x="386" y="3173"/>
                    <a:pt x="369" y="3233"/>
                    <a:pt x="350" y="3298"/>
                  </a:cubicBezTo>
                  <a:cubicBezTo>
                    <a:pt x="344" y="3317"/>
                    <a:pt x="339" y="3334"/>
                    <a:pt x="333" y="3351"/>
                  </a:cubicBezTo>
                  <a:cubicBezTo>
                    <a:pt x="303" y="3467"/>
                    <a:pt x="312" y="3557"/>
                    <a:pt x="361" y="3621"/>
                  </a:cubicBezTo>
                  <a:cubicBezTo>
                    <a:pt x="401" y="3673"/>
                    <a:pt x="466" y="3700"/>
                    <a:pt x="547" y="3700"/>
                  </a:cubicBezTo>
                  <a:cubicBezTo>
                    <a:pt x="614" y="3700"/>
                    <a:pt x="671" y="3683"/>
                    <a:pt x="710" y="3668"/>
                  </a:cubicBezTo>
                  <a:cubicBezTo>
                    <a:pt x="738" y="3655"/>
                    <a:pt x="768" y="3643"/>
                    <a:pt x="796" y="3630"/>
                  </a:cubicBezTo>
                  <a:cubicBezTo>
                    <a:pt x="873" y="3595"/>
                    <a:pt x="944" y="3561"/>
                    <a:pt x="1023" y="3561"/>
                  </a:cubicBezTo>
                  <a:cubicBezTo>
                    <a:pt x="1104" y="3561"/>
                    <a:pt x="1184" y="3604"/>
                    <a:pt x="1231" y="3670"/>
                  </a:cubicBezTo>
                  <a:cubicBezTo>
                    <a:pt x="1243" y="3690"/>
                    <a:pt x="1254" y="3711"/>
                    <a:pt x="1265" y="3733"/>
                  </a:cubicBezTo>
                  <a:cubicBezTo>
                    <a:pt x="1276" y="3752"/>
                    <a:pt x="1286" y="3773"/>
                    <a:pt x="1299" y="3793"/>
                  </a:cubicBezTo>
                  <a:cubicBezTo>
                    <a:pt x="1413" y="3966"/>
                    <a:pt x="1638" y="3988"/>
                    <a:pt x="1798" y="3988"/>
                  </a:cubicBezTo>
                  <a:cubicBezTo>
                    <a:pt x="1843" y="3988"/>
                    <a:pt x="1886" y="3985"/>
                    <a:pt x="1929" y="3983"/>
                  </a:cubicBezTo>
                  <a:lnTo>
                    <a:pt x="1942" y="3981"/>
                  </a:lnTo>
                  <a:lnTo>
                    <a:pt x="1948" y="3973"/>
                  </a:lnTo>
                  <a:cubicBezTo>
                    <a:pt x="2034" y="3859"/>
                    <a:pt x="2073" y="3715"/>
                    <a:pt x="2058" y="3574"/>
                  </a:cubicBezTo>
                  <a:lnTo>
                    <a:pt x="2055" y="3563"/>
                  </a:lnTo>
                  <a:lnTo>
                    <a:pt x="2049" y="3557"/>
                  </a:lnTo>
                  <a:cubicBezTo>
                    <a:pt x="1884" y="3420"/>
                    <a:pt x="1664" y="3344"/>
                    <a:pt x="1450" y="3344"/>
                  </a:cubicBezTo>
                  <a:cubicBezTo>
                    <a:pt x="1419" y="3344"/>
                    <a:pt x="1388" y="3346"/>
                    <a:pt x="1357" y="3349"/>
                  </a:cubicBezTo>
                  <a:cubicBezTo>
                    <a:pt x="1378" y="3208"/>
                    <a:pt x="1325" y="3058"/>
                    <a:pt x="1216" y="2963"/>
                  </a:cubicBezTo>
                  <a:cubicBezTo>
                    <a:pt x="1196" y="2946"/>
                    <a:pt x="1175" y="2931"/>
                    <a:pt x="1156" y="2914"/>
                  </a:cubicBezTo>
                  <a:cubicBezTo>
                    <a:pt x="1100" y="2876"/>
                    <a:pt x="1049" y="2839"/>
                    <a:pt x="1034" y="2783"/>
                  </a:cubicBezTo>
                  <a:cubicBezTo>
                    <a:pt x="1025" y="2747"/>
                    <a:pt x="1031" y="2708"/>
                    <a:pt x="1038" y="2670"/>
                  </a:cubicBezTo>
                  <a:cubicBezTo>
                    <a:pt x="1040" y="2655"/>
                    <a:pt x="1044" y="2640"/>
                    <a:pt x="1044" y="2627"/>
                  </a:cubicBezTo>
                  <a:cubicBezTo>
                    <a:pt x="1053" y="2571"/>
                    <a:pt x="1049" y="2514"/>
                    <a:pt x="1049" y="2458"/>
                  </a:cubicBezTo>
                  <a:cubicBezTo>
                    <a:pt x="1042" y="2344"/>
                    <a:pt x="1038" y="2239"/>
                    <a:pt x="1106" y="2166"/>
                  </a:cubicBezTo>
                  <a:cubicBezTo>
                    <a:pt x="1162" y="2104"/>
                    <a:pt x="1254" y="2089"/>
                    <a:pt x="1340" y="2072"/>
                  </a:cubicBezTo>
                  <a:cubicBezTo>
                    <a:pt x="1359" y="2070"/>
                    <a:pt x="1376" y="2066"/>
                    <a:pt x="1396" y="2064"/>
                  </a:cubicBezTo>
                  <a:cubicBezTo>
                    <a:pt x="1513" y="2038"/>
                    <a:pt x="1644" y="1967"/>
                    <a:pt x="1651" y="1845"/>
                  </a:cubicBezTo>
                  <a:cubicBezTo>
                    <a:pt x="1653" y="1822"/>
                    <a:pt x="1651" y="1798"/>
                    <a:pt x="1646" y="1774"/>
                  </a:cubicBezTo>
                  <a:cubicBezTo>
                    <a:pt x="1642" y="1736"/>
                    <a:pt x="1638" y="1702"/>
                    <a:pt x="1657" y="1678"/>
                  </a:cubicBezTo>
                  <a:cubicBezTo>
                    <a:pt x="1672" y="1661"/>
                    <a:pt x="1700" y="1654"/>
                    <a:pt x="1730" y="1650"/>
                  </a:cubicBezTo>
                  <a:cubicBezTo>
                    <a:pt x="1738" y="1648"/>
                    <a:pt x="1747" y="1646"/>
                    <a:pt x="1758" y="1644"/>
                  </a:cubicBezTo>
                  <a:cubicBezTo>
                    <a:pt x="1833" y="1624"/>
                    <a:pt x="1897" y="1575"/>
                    <a:pt x="1942" y="1502"/>
                  </a:cubicBezTo>
                  <a:cubicBezTo>
                    <a:pt x="2000" y="1408"/>
                    <a:pt x="2019" y="1284"/>
                    <a:pt x="1993" y="1174"/>
                  </a:cubicBezTo>
                  <a:cubicBezTo>
                    <a:pt x="1948" y="995"/>
                    <a:pt x="1820" y="857"/>
                    <a:pt x="1689" y="731"/>
                  </a:cubicBezTo>
                  <a:lnTo>
                    <a:pt x="1681" y="347"/>
                  </a:lnTo>
                  <a:cubicBezTo>
                    <a:pt x="1681" y="311"/>
                    <a:pt x="1681" y="270"/>
                    <a:pt x="1661" y="234"/>
                  </a:cubicBezTo>
                  <a:cubicBezTo>
                    <a:pt x="1636" y="187"/>
                    <a:pt x="1586" y="161"/>
                    <a:pt x="1539" y="140"/>
                  </a:cubicBezTo>
                  <a:cubicBezTo>
                    <a:pt x="1344" y="54"/>
                    <a:pt x="1130" y="7"/>
                    <a:pt x="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51"/>
            <p:cNvSpPr/>
            <p:nvPr/>
          </p:nvSpPr>
          <p:spPr>
            <a:xfrm>
              <a:off x="6670810" y="3249812"/>
              <a:ext cx="25034" cy="30688"/>
            </a:xfrm>
            <a:custGeom>
              <a:rect b="b" l="l" r="r" t="t"/>
              <a:pathLst>
                <a:path extrusionOk="0" h="1080" w="881">
                  <a:moveTo>
                    <a:pt x="72" y="0"/>
                  </a:moveTo>
                  <a:cubicBezTo>
                    <a:pt x="54" y="0"/>
                    <a:pt x="35" y="2"/>
                    <a:pt x="17" y="6"/>
                  </a:cubicBezTo>
                  <a:cubicBezTo>
                    <a:pt x="22" y="145"/>
                    <a:pt x="19" y="287"/>
                    <a:pt x="7" y="426"/>
                  </a:cubicBezTo>
                  <a:cubicBezTo>
                    <a:pt x="2" y="464"/>
                    <a:pt x="0" y="505"/>
                    <a:pt x="15" y="541"/>
                  </a:cubicBezTo>
                  <a:cubicBezTo>
                    <a:pt x="24" y="563"/>
                    <a:pt x="39" y="580"/>
                    <a:pt x="54" y="599"/>
                  </a:cubicBezTo>
                  <a:cubicBezTo>
                    <a:pt x="99" y="646"/>
                    <a:pt x="148" y="691"/>
                    <a:pt x="204" y="728"/>
                  </a:cubicBezTo>
                  <a:cubicBezTo>
                    <a:pt x="238" y="754"/>
                    <a:pt x="279" y="777"/>
                    <a:pt x="302" y="814"/>
                  </a:cubicBezTo>
                  <a:cubicBezTo>
                    <a:pt x="334" y="865"/>
                    <a:pt x="330" y="934"/>
                    <a:pt x="360" y="987"/>
                  </a:cubicBezTo>
                  <a:cubicBezTo>
                    <a:pt x="390" y="1041"/>
                    <a:pt x="450" y="1073"/>
                    <a:pt x="512" y="1079"/>
                  </a:cubicBezTo>
                  <a:cubicBezTo>
                    <a:pt x="518" y="1080"/>
                    <a:pt x="523" y="1080"/>
                    <a:pt x="529" y="1080"/>
                  </a:cubicBezTo>
                  <a:cubicBezTo>
                    <a:pt x="584" y="1080"/>
                    <a:pt x="639" y="1061"/>
                    <a:pt x="688" y="1034"/>
                  </a:cubicBezTo>
                  <a:cubicBezTo>
                    <a:pt x="797" y="970"/>
                    <a:pt x="881" y="835"/>
                    <a:pt x="834" y="717"/>
                  </a:cubicBezTo>
                  <a:cubicBezTo>
                    <a:pt x="819" y="679"/>
                    <a:pt x="789" y="644"/>
                    <a:pt x="761" y="614"/>
                  </a:cubicBezTo>
                  <a:cubicBezTo>
                    <a:pt x="624" y="471"/>
                    <a:pt x="459" y="351"/>
                    <a:pt x="347" y="188"/>
                  </a:cubicBezTo>
                  <a:cubicBezTo>
                    <a:pt x="324" y="152"/>
                    <a:pt x="302" y="115"/>
                    <a:pt x="274" y="85"/>
                  </a:cubicBezTo>
                  <a:cubicBezTo>
                    <a:pt x="223" y="30"/>
                    <a:pt x="147"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51"/>
            <p:cNvSpPr/>
            <p:nvPr/>
          </p:nvSpPr>
          <p:spPr>
            <a:xfrm>
              <a:off x="6670014" y="3249045"/>
              <a:ext cx="26682" cy="32251"/>
            </a:xfrm>
            <a:custGeom>
              <a:rect b="b" l="l" r="r" t="t"/>
              <a:pathLst>
                <a:path extrusionOk="0" h="1135" w="939">
                  <a:moveTo>
                    <a:pt x="104" y="54"/>
                  </a:moveTo>
                  <a:cubicBezTo>
                    <a:pt x="170" y="54"/>
                    <a:pt x="237" y="83"/>
                    <a:pt x="281" y="129"/>
                  </a:cubicBezTo>
                  <a:cubicBezTo>
                    <a:pt x="302" y="151"/>
                    <a:pt x="317" y="176"/>
                    <a:pt x="335" y="202"/>
                  </a:cubicBezTo>
                  <a:lnTo>
                    <a:pt x="354" y="230"/>
                  </a:lnTo>
                  <a:cubicBezTo>
                    <a:pt x="427" y="337"/>
                    <a:pt x="523" y="427"/>
                    <a:pt x="617" y="513"/>
                  </a:cubicBezTo>
                  <a:cubicBezTo>
                    <a:pt x="669" y="560"/>
                    <a:pt x="720" y="609"/>
                    <a:pt x="770" y="658"/>
                  </a:cubicBezTo>
                  <a:cubicBezTo>
                    <a:pt x="793" y="686"/>
                    <a:pt x="823" y="718"/>
                    <a:pt x="836" y="755"/>
                  </a:cubicBezTo>
                  <a:cubicBezTo>
                    <a:pt x="879" y="858"/>
                    <a:pt x="802" y="980"/>
                    <a:pt x="703" y="1038"/>
                  </a:cubicBezTo>
                  <a:cubicBezTo>
                    <a:pt x="654" y="1064"/>
                    <a:pt x="604" y="1079"/>
                    <a:pt x="559" y="1079"/>
                  </a:cubicBezTo>
                  <a:cubicBezTo>
                    <a:pt x="554" y="1079"/>
                    <a:pt x="548" y="1079"/>
                    <a:pt x="542" y="1078"/>
                  </a:cubicBezTo>
                  <a:cubicBezTo>
                    <a:pt x="485" y="1074"/>
                    <a:pt x="435" y="1044"/>
                    <a:pt x="412" y="1001"/>
                  </a:cubicBezTo>
                  <a:cubicBezTo>
                    <a:pt x="399" y="980"/>
                    <a:pt x="395" y="954"/>
                    <a:pt x="388" y="926"/>
                  </a:cubicBezTo>
                  <a:cubicBezTo>
                    <a:pt x="380" y="892"/>
                    <a:pt x="373" y="858"/>
                    <a:pt x="352" y="826"/>
                  </a:cubicBezTo>
                  <a:cubicBezTo>
                    <a:pt x="328" y="789"/>
                    <a:pt x="294" y="766"/>
                    <a:pt x="260" y="744"/>
                  </a:cubicBezTo>
                  <a:lnTo>
                    <a:pt x="247" y="733"/>
                  </a:lnTo>
                  <a:cubicBezTo>
                    <a:pt x="193" y="697"/>
                    <a:pt x="146" y="656"/>
                    <a:pt x="101" y="607"/>
                  </a:cubicBezTo>
                  <a:cubicBezTo>
                    <a:pt x="86" y="590"/>
                    <a:pt x="73" y="575"/>
                    <a:pt x="67" y="558"/>
                  </a:cubicBezTo>
                  <a:cubicBezTo>
                    <a:pt x="56" y="528"/>
                    <a:pt x="58" y="491"/>
                    <a:pt x="60" y="455"/>
                  </a:cubicBezTo>
                  <a:cubicBezTo>
                    <a:pt x="73" y="324"/>
                    <a:pt x="77" y="189"/>
                    <a:pt x="73" y="56"/>
                  </a:cubicBezTo>
                  <a:cubicBezTo>
                    <a:pt x="83" y="55"/>
                    <a:pt x="94" y="54"/>
                    <a:pt x="104" y="54"/>
                  </a:cubicBezTo>
                  <a:close/>
                  <a:moveTo>
                    <a:pt x="99" y="1"/>
                  </a:moveTo>
                  <a:cubicBezTo>
                    <a:pt x="79" y="1"/>
                    <a:pt x="58" y="3"/>
                    <a:pt x="39" y="7"/>
                  </a:cubicBezTo>
                  <a:lnTo>
                    <a:pt x="17" y="11"/>
                  </a:lnTo>
                  <a:lnTo>
                    <a:pt x="17" y="35"/>
                  </a:lnTo>
                  <a:cubicBezTo>
                    <a:pt x="24" y="174"/>
                    <a:pt x="20" y="314"/>
                    <a:pt x="9" y="453"/>
                  </a:cubicBezTo>
                  <a:cubicBezTo>
                    <a:pt x="5" y="491"/>
                    <a:pt x="0" y="536"/>
                    <a:pt x="17" y="577"/>
                  </a:cubicBezTo>
                  <a:cubicBezTo>
                    <a:pt x="28" y="603"/>
                    <a:pt x="45" y="624"/>
                    <a:pt x="62" y="643"/>
                  </a:cubicBezTo>
                  <a:cubicBezTo>
                    <a:pt x="107" y="695"/>
                    <a:pt x="159" y="740"/>
                    <a:pt x="215" y="778"/>
                  </a:cubicBezTo>
                  <a:lnTo>
                    <a:pt x="230" y="787"/>
                  </a:lnTo>
                  <a:cubicBezTo>
                    <a:pt x="260" y="808"/>
                    <a:pt x="290" y="828"/>
                    <a:pt x="307" y="856"/>
                  </a:cubicBezTo>
                  <a:cubicBezTo>
                    <a:pt x="322" y="879"/>
                    <a:pt x="328" y="907"/>
                    <a:pt x="335" y="937"/>
                  </a:cubicBezTo>
                  <a:cubicBezTo>
                    <a:pt x="343" y="967"/>
                    <a:pt x="350" y="999"/>
                    <a:pt x="365" y="1027"/>
                  </a:cubicBezTo>
                  <a:cubicBezTo>
                    <a:pt x="397" y="1085"/>
                    <a:pt x="463" y="1125"/>
                    <a:pt x="538" y="1132"/>
                  </a:cubicBezTo>
                  <a:cubicBezTo>
                    <a:pt x="545" y="1132"/>
                    <a:pt x="551" y="1134"/>
                    <a:pt x="560" y="1134"/>
                  </a:cubicBezTo>
                  <a:cubicBezTo>
                    <a:pt x="613" y="1134"/>
                    <a:pt x="673" y="1115"/>
                    <a:pt x="729" y="1083"/>
                  </a:cubicBezTo>
                  <a:cubicBezTo>
                    <a:pt x="847" y="1014"/>
                    <a:pt x="939" y="866"/>
                    <a:pt x="887" y="736"/>
                  </a:cubicBezTo>
                  <a:cubicBezTo>
                    <a:pt x="868" y="688"/>
                    <a:pt x="836" y="654"/>
                    <a:pt x="808" y="622"/>
                  </a:cubicBezTo>
                  <a:cubicBezTo>
                    <a:pt x="759" y="571"/>
                    <a:pt x="705" y="521"/>
                    <a:pt x="654" y="474"/>
                  </a:cubicBezTo>
                  <a:cubicBezTo>
                    <a:pt x="562" y="391"/>
                    <a:pt x="467" y="303"/>
                    <a:pt x="397" y="200"/>
                  </a:cubicBezTo>
                  <a:lnTo>
                    <a:pt x="380" y="174"/>
                  </a:lnTo>
                  <a:cubicBezTo>
                    <a:pt x="362" y="146"/>
                    <a:pt x="345" y="119"/>
                    <a:pt x="322" y="93"/>
                  </a:cubicBezTo>
                  <a:cubicBezTo>
                    <a:pt x="265" y="34"/>
                    <a:pt x="181"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51"/>
            <p:cNvSpPr/>
            <p:nvPr/>
          </p:nvSpPr>
          <p:spPr>
            <a:xfrm>
              <a:off x="6732353" y="3266889"/>
              <a:ext cx="8553" cy="15003"/>
            </a:xfrm>
            <a:custGeom>
              <a:rect b="b" l="l" r="r" t="t"/>
              <a:pathLst>
                <a:path extrusionOk="0" h="528" w="301">
                  <a:moveTo>
                    <a:pt x="152" y="0"/>
                  </a:moveTo>
                  <a:cubicBezTo>
                    <a:pt x="88" y="0"/>
                    <a:pt x="35" y="56"/>
                    <a:pt x="17" y="116"/>
                  </a:cubicBezTo>
                  <a:cubicBezTo>
                    <a:pt x="0" y="178"/>
                    <a:pt x="9" y="243"/>
                    <a:pt x="20" y="307"/>
                  </a:cubicBezTo>
                  <a:cubicBezTo>
                    <a:pt x="30" y="373"/>
                    <a:pt x="41" y="446"/>
                    <a:pt x="86" y="497"/>
                  </a:cubicBezTo>
                  <a:cubicBezTo>
                    <a:pt x="97" y="508"/>
                    <a:pt x="110" y="519"/>
                    <a:pt x="125" y="525"/>
                  </a:cubicBezTo>
                  <a:cubicBezTo>
                    <a:pt x="129" y="526"/>
                    <a:pt x="134" y="527"/>
                    <a:pt x="138" y="527"/>
                  </a:cubicBezTo>
                  <a:cubicBezTo>
                    <a:pt x="168" y="527"/>
                    <a:pt x="198" y="504"/>
                    <a:pt x="217" y="478"/>
                  </a:cubicBezTo>
                  <a:cubicBezTo>
                    <a:pt x="260" y="420"/>
                    <a:pt x="277" y="348"/>
                    <a:pt x="285" y="277"/>
                  </a:cubicBezTo>
                  <a:cubicBezTo>
                    <a:pt x="294" y="219"/>
                    <a:pt x="300" y="159"/>
                    <a:pt x="279" y="103"/>
                  </a:cubicBezTo>
                  <a:cubicBezTo>
                    <a:pt x="260" y="48"/>
                    <a:pt x="210"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51"/>
            <p:cNvSpPr/>
            <p:nvPr/>
          </p:nvSpPr>
          <p:spPr>
            <a:xfrm>
              <a:off x="6731558" y="3266093"/>
              <a:ext cx="10059" cy="16538"/>
            </a:xfrm>
            <a:custGeom>
              <a:rect b="b" l="l" r="r" t="t"/>
              <a:pathLst>
                <a:path extrusionOk="0" h="582" w="354">
                  <a:moveTo>
                    <a:pt x="180" y="54"/>
                  </a:moveTo>
                  <a:cubicBezTo>
                    <a:pt x="228" y="54"/>
                    <a:pt x="268" y="99"/>
                    <a:pt x="283" y="140"/>
                  </a:cubicBezTo>
                  <a:cubicBezTo>
                    <a:pt x="300" y="191"/>
                    <a:pt x="296" y="247"/>
                    <a:pt x="288" y="301"/>
                  </a:cubicBezTo>
                  <a:cubicBezTo>
                    <a:pt x="279" y="363"/>
                    <a:pt x="264" y="436"/>
                    <a:pt x="223" y="491"/>
                  </a:cubicBezTo>
                  <a:cubicBezTo>
                    <a:pt x="207" y="513"/>
                    <a:pt x="188" y="527"/>
                    <a:pt x="169" y="527"/>
                  </a:cubicBezTo>
                  <a:cubicBezTo>
                    <a:pt x="166" y="527"/>
                    <a:pt x="162" y="527"/>
                    <a:pt x="159" y="525"/>
                  </a:cubicBezTo>
                  <a:cubicBezTo>
                    <a:pt x="153" y="523"/>
                    <a:pt x="144" y="519"/>
                    <a:pt x="135" y="508"/>
                  </a:cubicBezTo>
                  <a:cubicBezTo>
                    <a:pt x="93" y="459"/>
                    <a:pt x="82" y="388"/>
                    <a:pt x="73" y="331"/>
                  </a:cubicBezTo>
                  <a:cubicBezTo>
                    <a:pt x="65" y="271"/>
                    <a:pt x="56" y="208"/>
                    <a:pt x="71" y="153"/>
                  </a:cubicBezTo>
                  <a:cubicBezTo>
                    <a:pt x="84" y="106"/>
                    <a:pt x="127" y="54"/>
                    <a:pt x="180" y="54"/>
                  </a:cubicBezTo>
                  <a:close/>
                  <a:moveTo>
                    <a:pt x="178" y="1"/>
                  </a:moveTo>
                  <a:cubicBezTo>
                    <a:pt x="101" y="1"/>
                    <a:pt x="39" y="69"/>
                    <a:pt x="20" y="138"/>
                  </a:cubicBezTo>
                  <a:cubicBezTo>
                    <a:pt x="0" y="204"/>
                    <a:pt x="11" y="275"/>
                    <a:pt x="20" y="337"/>
                  </a:cubicBezTo>
                  <a:cubicBezTo>
                    <a:pt x="30" y="403"/>
                    <a:pt x="43" y="483"/>
                    <a:pt x="95" y="543"/>
                  </a:cubicBezTo>
                  <a:cubicBezTo>
                    <a:pt x="112" y="562"/>
                    <a:pt x="127" y="573"/>
                    <a:pt x="144" y="577"/>
                  </a:cubicBezTo>
                  <a:cubicBezTo>
                    <a:pt x="153" y="581"/>
                    <a:pt x="161" y="581"/>
                    <a:pt x="168" y="581"/>
                  </a:cubicBezTo>
                  <a:cubicBezTo>
                    <a:pt x="217" y="581"/>
                    <a:pt x="253" y="540"/>
                    <a:pt x="266" y="523"/>
                  </a:cubicBezTo>
                  <a:cubicBezTo>
                    <a:pt x="313" y="457"/>
                    <a:pt x="330" y="378"/>
                    <a:pt x="341" y="309"/>
                  </a:cubicBezTo>
                  <a:cubicBezTo>
                    <a:pt x="350" y="249"/>
                    <a:pt x="354" y="183"/>
                    <a:pt x="332" y="123"/>
                  </a:cubicBezTo>
                  <a:cubicBezTo>
                    <a:pt x="307" y="52"/>
                    <a:pt x="245" y="3"/>
                    <a:pt x="1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51"/>
            <p:cNvSpPr/>
            <p:nvPr/>
          </p:nvSpPr>
          <p:spPr>
            <a:xfrm>
              <a:off x="6745679" y="3280556"/>
              <a:ext cx="26767" cy="39639"/>
            </a:xfrm>
            <a:custGeom>
              <a:rect b="b" l="l" r="r" t="t"/>
              <a:pathLst>
                <a:path extrusionOk="0" h="1395" w="942">
                  <a:moveTo>
                    <a:pt x="402" y="1"/>
                  </a:moveTo>
                  <a:cubicBezTo>
                    <a:pt x="326" y="1"/>
                    <a:pt x="250" y="13"/>
                    <a:pt x="178" y="40"/>
                  </a:cubicBezTo>
                  <a:cubicBezTo>
                    <a:pt x="125" y="61"/>
                    <a:pt x="73" y="89"/>
                    <a:pt x="43" y="139"/>
                  </a:cubicBezTo>
                  <a:cubicBezTo>
                    <a:pt x="15" y="184"/>
                    <a:pt x="11" y="241"/>
                    <a:pt x="9" y="295"/>
                  </a:cubicBezTo>
                  <a:cubicBezTo>
                    <a:pt x="5" y="430"/>
                    <a:pt x="0" y="569"/>
                    <a:pt x="48" y="696"/>
                  </a:cubicBezTo>
                  <a:cubicBezTo>
                    <a:pt x="101" y="839"/>
                    <a:pt x="219" y="968"/>
                    <a:pt x="200" y="1118"/>
                  </a:cubicBezTo>
                  <a:cubicBezTo>
                    <a:pt x="193" y="1158"/>
                    <a:pt x="178" y="1201"/>
                    <a:pt x="198" y="1236"/>
                  </a:cubicBezTo>
                  <a:cubicBezTo>
                    <a:pt x="208" y="1259"/>
                    <a:pt x="230" y="1272"/>
                    <a:pt x="251" y="1287"/>
                  </a:cubicBezTo>
                  <a:cubicBezTo>
                    <a:pt x="333" y="1338"/>
                    <a:pt x="418" y="1394"/>
                    <a:pt x="517" y="1394"/>
                  </a:cubicBezTo>
                  <a:cubicBezTo>
                    <a:pt x="547" y="1394"/>
                    <a:pt x="581" y="1388"/>
                    <a:pt x="600" y="1364"/>
                  </a:cubicBezTo>
                  <a:cubicBezTo>
                    <a:pt x="618" y="1343"/>
                    <a:pt x="620" y="1313"/>
                    <a:pt x="622" y="1287"/>
                  </a:cubicBezTo>
                  <a:cubicBezTo>
                    <a:pt x="626" y="1156"/>
                    <a:pt x="622" y="1023"/>
                    <a:pt x="607" y="895"/>
                  </a:cubicBezTo>
                  <a:cubicBezTo>
                    <a:pt x="712" y="873"/>
                    <a:pt x="804" y="801"/>
                    <a:pt x="860" y="709"/>
                  </a:cubicBezTo>
                  <a:cubicBezTo>
                    <a:pt x="917" y="616"/>
                    <a:pt x="941" y="507"/>
                    <a:pt x="941" y="400"/>
                  </a:cubicBezTo>
                  <a:cubicBezTo>
                    <a:pt x="941" y="340"/>
                    <a:pt x="935" y="280"/>
                    <a:pt x="905" y="229"/>
                  </a:cubicBezTo>
                  <a:cubicBezTo>
                    <a:pt x="890" y="207"/>
                    <a:pt x="870" y="188"/>
                    <a:pt x="851" y="171"/>
                  </a:cubicBezTo>
                  <a:cubicBezTo>
                    <a:pt x="730" y="60"/>
                    <a:pt x="566" y="1"/>
                    <a:pt x="4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51"/>
            <p:cNvSpPr/>
            <p:nvPr/>
          </p:nvSpPr>
          <p:spPr>
            <a:xfrm>
              <a:off x="6744884" y="3279788"/>
              <a:ext cx="28330" cy="41173"/>
            </a:xfrm>
            <a:custGeom>
              <a:rect b="b" l="l" r="r" t="t"/>
              <a:pathLst>
                <a:path extrusionOk="0" h="1449" w="997">
                  <a:moveTo>
                    <a:pt x="431" y="54"/>
                  </a:moveTo>
                  <a:cubicBezTo>
                    <a:pt x="592" y="54"/>
                    <a:pt x="748" y="114"/>
                    <a:pt x="862" y="217"/>
                  </a:cubicBezTo>
                  <a:cubicBezTo>
                    <a:pt x="877" y="230"/>
                    <a:pt x="896" y="249"/>
                    <a:pt x="909" y="271"/>
                  </a:cubicBezTo>
                  <a:cubicBezTo>
                    <a:pt x="939" y="320"/>
                    <a:pt x="943" y="382"/>
                    <a:pt x="943" y="427"/>
                  </a:cubicBezTo>
                  <a:cubicBezTo>
                    <a:pt x="941" y="541"/>
                    <a:pt x="915" y="641"/>
                    <a:pt x="866" y="723"/>
                  </a:cubicBezTo>
                  <a:cubicBezTo>
                    <a:pt x="810" y="813"/>
                    <a:pt x="723" y="877"/>
                    <a:pt x="628" y="896"/>
                  </a:cubicBezTo>
                  <a:lnTo>
                    <a:pt x="605" y="900"/>
                  </a:lnTo>
                  <a:lnTo>
                    <a:pt x="607" y="924"/>
                  </a:lnTo>
                  <a:cubicBezTo>
                    <a:pt x="622" y="1053"/>
                    <a:pt x="628" y="1183"/>
                    <a:pt x="624" y="1312"/>
                  </a:cubicBezTo>
                  <a:cubicBezTo>
                    <a:pt x="622" y="1335"/>
                    <a:pt x="620" y="1359"/>
                    <a:pt x="609" y="1374"/>
                  </a:cubicBezTo>
                  <a:cubicBezTo>
                    <a:pt x="594" y="1391"/>
                    <a:pt x="566" y="1395"/>
                    <a:pt x="547" y="1395"/>
                  </a:cubicBezTo>
                  <a:lnTo>
                    <a:pt x="547" y="1421"/>
                  </a:lnTo>
                  <a:lnTo>
                    <a:pt x="545" y="1395"/>
                  </a:lnTo>
                  <a:cubicBezTo>
                    <a:pt x="453" y="1393"/>
                    <a:pt x="363" y="1338"/>
                    <a:pt x="292" y="1290"/>
                  </a:cubicBezTo>
                  <a:cubicBezTo>
                    <a:pt x="275" y="1280"/>
                    <a:pt x="258" y="1267"/>
                    <a:pt x="249" y="1252"/>
                  </a:cubicBezTo>
                  <a:cubicBezTo>
                    <a:pt x="238" y="1230"/>
                    <a:pt x="243" y="1205"/>
                    <a:pt x="249" y="1177"/>
                  </a:cubicBezTo>
                  <a:cubicBezTo>
                    <a:pt x="251" y="1168"/>
                    <a:pt x="251" y="1158"/>
                    <a:pt x="253" y="1149"/>
                  </a:cubicBezTo>
                  <a:cubicBezTo>
                    <a:pt x="268" y="1040"/>
                    <a:pt x="215" y="941"/>
                    <a:pt x="163" y="847"/>
                  </a:cubicBezTo>
                  <a:cubicBezTo>
                    <a:pt x="142" y="802"/>
                    <a:pt x="116" y="759"/>
                    <a:pt x="101" y="714"/>
                  </a:cubicBezTo>
                  <a:cubicBezTo>
                    <a:pt x="54" y="590"/>
                    <a:pt x="61" y="448"/>
                    <a:pt x="65" y="324"/>
                  </a:cubicBezTo>
                  <a:cubicBezTo>
                    <a:pt x="67" y="275"/>
                    <a:pt x="69" y="221"/>
                    <a:pt x="95" y="178"/>
                  </a:cubicBezTo>
                  <a:cubicBezTo>
                    <a:pt x="116" y="144"/>
                    <a:pt x="155" y="116"/>
                    <a:pt x="217" y="93"/>
                  </a:cubicBezTo>
                  <a:cubicBezTo>
                    <a:pt x="283" y="67"/>
                    <a:pt x="356" y="54"/>
                    <a:pt x="431" y="54"/>
                  </a:cubicBezTo>
                  <a:close/>
                  <a:moveTo>
                    <a:pt x="431" y="1"/>
                  </a:moveTo>
                  <a:cubicBezTo>
                    <a:pt x="350" y="1"/>
                    <a:pt x="271" y="16"/>
                    <a:pt x="198" y="43"/>
                  </a:cubicBezTo>
                  <a:cubicBezTo>
                    <a:pt x="125" y="69"/>
                    <a:pt x="78" y="106"/>
                    <a:pt x="48" y="151"/>
                  </a:cubicBezTo>
                  <a:cubicBezTo>
                    <a:pt x="16" y="204"/>
                    <a:pt x="13" y="268"/>
                    <a:pt x="11" y="322"/>
                  </a:cubicBezTo>
                  <a:cubicBezTo>
                    <a:pt x="7" y="451"/>
                    <a:pt x="1" y="598"/>
                    <a:pt x="50" y="733"/>
                  </a:cubicBezTo>
                  <a:cubicBezTo>
                    <a:pt x="69" y="781"/>
                    <a:pt x="93" y="828"/>
                    <a:pt x="118" y="870"/>
                  </a:cubicBezTo>
                  <a:cubicBezTo>
                    <a:pt x="166" y="963"/>
                    <a:pt x="213" y="1048"/>
                    <a:pt x="200" y="1143"/>
                  </a:cubicBezTo>
                  <a:cubicBezTo>
                    <a:pt x="200" y="1151"/>
                    <a:pt x="198" y="1160"/>
                    <a:pt x="196" y="1168"/>
                  </a:cubicBezTo>
                  <a:cubicBezTo>
                    <a:pt x="189" y="1200"/>
                    <a:pt x="183" y="1239"/>
                    <a:pt x="202" y="1275"/>
                  </a:cubicBezTo>
                  <a:cubicBezTo>
                    <a:pt x="215" y="1303"/>
                    <a:pt x="243" y="1320"/>
                    <a:pt x="264" y="1335"/>
                  </a:cubicBezTo>
                  <a:cubicBezTo>
                    <a:pt x="341" y="1385"/>
                    <a:pt x="436" y="1447"/>
                    <a:pt x="543" y="1449"/>
                  </a:cubicBezTo>
                  <a:lnTo>
                    <a:pt x="547" y="1449"/>
                  </a:lnTo>
                  <a:cubicBezTo>
                    <a:pt x="592" y="1449"/>
                    <a:pt x="628" y="1434"/>
                    <a:pt x="650" y="1408"/>
                  </a:cubicBezTo>
                  <a:cubicBezTo>
                    <a:pt x="671" y="1380"/>
                    <a:pt x="676" y="1346"/>
                    <a:pt x="676" y="1314"/>
                  </a:cubicBezTo>
                  <a:cubicBezTo>
                    <a:pt x="682" y="1190"/>
                    <a:pt x="678" y="1065"/>
                    <a:pt x="663" y="941"/>
                  </a:cubicBezTo>
                  <a:cubicBezTo>
                    <a:pt x="761" y="915"/>
                    <a:pt x="853" y="845"/>
                    <a:pt x="911" y="751"/>
                  </a:cubicBezTo>
                  <a:cubicBezTo>
                    <a:pt x="965" y="663"/>
                    <a:pt x="995" y="549"/>
                    <a:pt x="997" y="427"/>
                  </a:cubicBezTo>
                  <a:cubicBezTo>
                    <a:pt x="997" y="378"/>
                    <a:pt x="993" y="303"/>
                    <a:pt x="954" y="243"/>
                  </a:cubicBezTo>
                  <a:cubicBezTo>
                    <a:pt x="937" y="215"/>
                    <a:pt x="915" y="193"/>
                    <a:pt x="898" y="178"/>
                  </a:cubicBezTo>
                  <a:cubicBezTo>
                    <a:pt x="774" y="65"/>
                    <a:pt x="605" y="1"/>
                    <a:pt x="4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51"/>
            <p:cNvSpPr/>
            <p:nvPr/>
          </p:nvSpPr>
          <p:spPr>
            <a:xfrm>
              <a:off x="6692887" y="3280726"/>
              <a:ext cx="49300" cy="63365"/>
            </a:xfrm>
            <a:custGeom>
              <a:rect b="b" l="l" r="r" t="t"/>
              <a:pathLst>
                <a:path extrusionOk="0" h="2230" w="1735">
                  <a:moveTo>
                    <a:pt x="428" y="1"/>
                  </a:moveTo>
                  <a:cubicBezTo>
                    <a:pt x="332" y="1"/>
                    <a:pt x="235" y="60"/>
                    <a:pt x="207" y="152"/>
                  </a:cubicBezTo>
                  <a:cubicBezTo>
                    <a:pt x="198" y="188"/>
                    <a:pt x="196" y="225"/>
                    <a:pt x="183" y="261"/>
                  </a:cubicBezTo>
                  <a:cubicBezTo>
                    <a:pt x="153" y="347"/>
                    <a:pt x="52" y="392"/>
                    <a:pt x="25" y="480"/>
                  </a:cubicBezTo>
                  <a:cubicBezTo>
                    <a:pt x="1" y="544"/>
                    <a:pt x="22" y="613"/>
                    <a:pt x="44" y="677"/>
                  </a:cubicBezTo>
                  <a:cubicBezTo>
                    <a:pt x="91" y="814"/>
                    <a:pt x="162" y="975"/>
                    <a:pt x="305" y="994"/>
                  </a:cubicBezTo>
                  <a:cubicBezTo>
                    <a:pt x="315" y="995"/>
                    <a:pt x="324" y="996"/>
                    <a:pt x="333" y="996"/>
                  </a:cubicBezTo>
                  <a:cubicBezTo>
                    <a:pt x="452" y="996"/>
                    <a:pt x="564" y="899"/>
                    <a:pt x="682" y="899"/>
                  </a:cubicBezTo>
                  <a:cubicBezTo>
                    <a:pt x="694" y="899"/>
                    <a:pt x="706" y="900"/>
                    <a:pt x="719" y="902"/>
                  </a:cubicBezTo>
                  <a:cubicBezTo>
                    <a:pt x="792" y="917"/>
                    <a:pt x="852" y="977"/>
                    <a:pt x="890" y="1041"/>
                  </a:cubicBezTo>
                  <a:cubicBezTo>
                    <a:pt x="946" y="1133"/>
                    <a:pt x="974" y="1245"/>
                    <a:pt x="950" y="1350"/>
                  </a:cubicBezTo>
                  <a:cubicBezTo>
                    <a:pt x="926" y="1455"/>
                    <a:pt x="845" y="1547"/>
                    <a:pt x="740" y="1570"/>
                  </a:cubicBezTo>
                  <a:cubicBezTo>
                    <a:pt x="699" y="1579"/>
                    <a:pt x="650" y="1581"/>
                    <a:pt x="627" y="1615"/>
                  </a:cubicBezTo>
                  <a:cubicBezTo>
                    <a:pt x="614" y="1637"/>
                    <a:pt x="614" y="1662"/>
                    <a:pt x="614" y="1688"/>
                  </a:cubicBezTo>
                  <a:cubicBezTo>
                    <a:pt x="616" y="1836"/>
                    <a:pt x="635" y="1982"/>
                    <a:pt x="669" y="2125"/>
                  </a:cubicBezTo>
                  <a:cubicBezTo>
                    <a:pt x="678" y="2155"/>
                    <a:pt x="687" y="2187"/>
                    <a:pt x="708" y="2209"/>
                  </a:cubicBezTo>
                  <a:cubicBezTo>
                    <a:pt x="724" y="2223"/>
                    <a:pt x="743" y="2229"/>
                    <a:pt x="763" y="2229"/>
                  </a:cubicBezTo>
                  <a:cubicBezTo>
                    <a:pt x="809" y="2229"/>
                    <a:pt x="859" y="2197"/>
                    <a:pt x="886" y="2157"/>
                  </a:cubicBezTo>
                  <a:cubicBezTo>
                    <a:pt x="926" y="2099"/>
                    <a:pt x="939" y="2027"/>
                    <a:pt x="980" y="1971"/>
                  </a:cubicBezTo>
                  <a:cubicBezTo>
                    <a:pt x="1094" y="1819"/>
                    <a:pt x="1379" y="1812"/>
                    <a:pt x="1404" y="1626"/>
                  </a:cubicBezTo>
                  <a:cubicBezTo>
                    <a:pt x="1413" y="1575"/>
                    <a:pt x="1396" y="1515"/>
                    <a:pt x="1430" y="1474"/>
                  </a:cubicBezTo>
                  <a:cubicBezTo>
                    <a:pt x="1459" y="1442"/>
                    <a:pt x="1505" y="1442"/>
                    <a:pt x="1551" y="1442"/>
                  </a:cubicBezTo>
                  <a:cubicBezTo>
                    <a:pt x="1597" y="1442"/>
                    <a:pt x="1643" y="1442"/>
                    <a:pt x="1672" y="1410"/>
                  </a:cubicBezTo>
                  <a:cubicBezTo>
                    <a:pt x="1734" y="1341"/>
                    <a:pt x="1640" y="1245"/>
                    <a:pt x="1559" y="1204"/>
                  </a:cubicBezTo>
                  <a:cubicBezTo>
                    <a:pt x="1649" y="1148"/>
                    <a:pt x="1610" y="1002"/>
                    <a:pt x="1529" y="934"/>
                  </a:cubicBezTo>
                  <a:cubicBezTo>
                    <a:pt x="1447" y="865"/>
                    <a:pt x="1338" y="833"/>
                    <a:pt x="1267" y="756"/>
                  </a:cubicBezTo>
                  <a:cubicBezTo>
                    <a:pt x="1224" y="709"/>
                    <a:pt x="1199" y="649"/>
                    <a:pt x="1164" y="598"/>
                  </a:cubicBezTo>
                  <a:cubicBezTo>
                    <a:pt x="1100" y="505"/>
                    <a:pt x="1004" y="439"/>
                    <a:pt x="896" y="411"/>
                  </a:cubicBezTo>
                  <a:cubicBezTo>
                    <a:pt x="862" y="403"/>
                    <a:pt x="826" y="396"/>
                    <a:pt x="796" y="377"/>
                  </a:cubicBezTo>
                  <a:cubicBezTo>
                    <a:pt x="742" y="340"/>
                    <a:pt x="729" y="270"/>
                    <a:pt x="704" y="210"/>
                  </a:cubicBezTo>
                  <a:cubicBezTo>
                    <a:pt x="663" y="109"/>
                    <a:pt x="575" y="23"/>
                    <a:pt x="468" y="4"/>
                  </a:cubicBezTo>
                  <a:cubicBezTo>
                    <a:pt x="455" y="2"/>
                    <a:pt x="442" y="1"/>
                    <a:pt x="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151"/>
            <p:cNvSpPr/>
            <p:nvPr/>
          </p:nvSpPr>
          <p:spPr>
            <a:xfrm>
              <a:off x="6692120" y="3279987"/>
              <a:ext cx="49755" cy="64843"/>
            </a:xfrm>
            <a:custGeom>
              <a:rect b="b" l="l" r="r" t="t"/>
              <a:pathLst>
                <a:path extrusionOk="0" h="2282" w="1751">
                  <a:moveTo>
                    <a:pt x="456" y="54"/>
                  </a:moveTo>
                  <a:cubicBezTo>
                    <a:pt x="467" y="54"/>
                    <a:pt x="478" y="56"/>
                    <a:pt x="491" y="56"/>
                  </a:cubicBezTo>
                  <a:cubicBezTo>
                    <a:pt x="581" y="73"/>
                    <a:pt x="666" y="148"/>
                    <a:pt x="707" y="246"/>
                  </a:cubicBezTo>
                  <a:cubicBezTo>
                    <a:pt x="711" y="259"/>
                    <a:pt x="716" y="272"/>
                    <a:pt x="720" y="285"/>
                  </a:cubicBezTo>
                  <a:cubicBezTo>
                    <a:pt x="739" y="334"/>
                    <a:pt x="759" y="392"/>
                    <a:pt x="808" y="426"/>
                  </a:cubicBezTo>
                  <a:cubicBezTo>
                    <a:pt x="836" y="444"/>
                    <a:pt x="868" y="450"/>
                    <a:pt x="898" y="459"/>
                  </a:cubicBezTo>
                  <a:lnTo>
                    <a:pt x="917" y="463"/>
                  </a:lnTo>
                  <a:cubicBezTo>
                    <a:pt x="1018" y="489"/>
                    <a:pt x="1110" y="553"/>
                    <a:pt x="1168" y="639"/>
                  </a:cubicBezTo>
                  <a:cubicBezTo>
                    <a:pt x="1181" y="658"/>
                    <a:pt x="1193" y="677"/>
                    <a:pt x="1204" y="696"/>
                  </a:cubicBezTo>
                  <a:cubicBezTo>
                    <a:pt x="1226" y="733"/>
                    <a:pt x="1245" y="769"/>
                    <a:pt x="1275" y="799"/>
                  </a:cubicBezTo>
                  <a:cubicBezTo>
                    <a:pt x="1318" y="846"/>
                    <a:pt x="1373" y="878"/>
                    <a:pt x="1427" y="908"/>
                  </a:cubicBezTo>
                  <a:cubicBezTo>
                    <a:pt x="1466" y="932"/>
                    <a:pt x="1504" y="953"/>
                    <a:pt x="1538" y="981"/>
                  </a:cubicBezTo>
                  <a:cubicBezTo>
                    <a:pt x="1583" y="1018"/>
                    <a:pt x="1613" y="1084"/>
                    <a:pt x="1609" y="1138"/>
                  </a:cubicBezTo>
                  <a:cubicBezTo>
                    <a:pt x="1607" y="1170"/>
                    <a:pt x="1594" y="1193"/>
                    <a:pt x="1571" y="1208"/>
                  </a:cubicBezTo>
                  <a:lnTo>
                    <a:pt x="1532" y="1232"/>
                  </a:lnTo>
                  <a:lnTo>
                    <a:pt x="1573" y="1253"/>
                  </a:lnTo>
                  <a:cubicBezTo>
                    <a:pt x="1624" y="1279"/>
                    <a:pt x="1684" y="1333"/>
                    <a:pt x="1691" y="1376"/>
                  </a:cubicBezTo>
                  <a:cubicBezTo>
                    <a:pt x="1695" y="1393"/>
                    <a:pt x="1691" y="1406"/>
                    <a:pt x="1680" y="1416"/>
                  </a:cubicBezTo>
                  <a:cubicBezTo>
                    <a:pt x="1635" y="1468"/>
                    <a:pt x="1504" y="1406"/>
                    <a:pt x="1438" y="1483"/>
                  </a:cubicBezTo>
                  <a:cubicBezTo>
                    <a:pt x="1408" y="1517"/>
                    <a:pt x="1408" y="1562"/>
                    <a:pt x="1408" y="1601"/>
                  </a:cubicBezTo>
                  <a:cubicBezTo>
                    <a:pt x="1408" y="1618"/>
                    <a:pt x="1408" y="1633"/>
                    <a:pt x="1406" y="1648"/>
                  </a:cubicBezTo>
                  <a:cubicBezTo>
                    <a:pt x="1393" y="1740"/>
                    <a:pt x="1305" y="1783"/>
                    <a:pt x="1202" y="1832"/>
                  </a:cubicBezTo>
                  <a:cubicBezTo>
                    <a:pt x="1123" y="1870"/>
                    <a:pt x="1039" y="1909"/>
                    <a:pt x="986" y="1980"/>
                  </a:cubicBezTo>
                  <a:cubicBezTo>
                    <a:pt x="962" y="2012"/>
                    <a:pt x="947" y="2048"/>
                    <a:pt x="932" y="2085"/>
                  </a:cubicBezTo>
                  <a:cubicBezTo>
                    <a:pt x="921" y="2115"/>
                    <a:pt x="908" y="2143"/>
                    <a:pt x="891" y="2168"/>
                  </a:cubicBezTo>
                  <a:cubicBezTo>
                    <a:pt x="869" y="2203"/>
                    <a:pt x="826" y="2227"/>
                    <a:pt x="791" y="2227"/>
                  </a:cubicBezTo>
                  <a:cubicBezTo>
                    <a:pt x="777" y="2227"/>
                    <a:pt x="764" y="2223"/>
                    <a:pt x="754" y="2213"/>
                  </a:cubicBezTo>
                  <a:cubicBezTo>
                    <a:pt x="737" y="2198"/>
                    <a:pt x="729" y="2173"/>
                    <a:pt x="722" y="2147"/>
                  </a:cubicBezTo>
                  <a:cubicBezTo>
                    <a:pt x="688" y="2005"/>
                    <a:pt x="671" y="1858"/>
                    <a:pt x="666" y="1712"/>
                  </a:cubicBezTo>
                  <a:cubicBezTo>
                    <a:pt x="666" y="1690"/>
                    <a:pt x="666" y="1671"/>
                    <a:pt x="677" y="1656"/>
                  </a:cubicBezTo>
                  <a:cubicBezTo>
                    <a:pt x="690" y="1639"/>
                    <a:pt x="718" y="1633"/>
                    <a:pt x="748" y="1628"/>
                  </a:cubicBezTo>
                  <a:cubicBezTo>
                    <a:pt x="756" y="1626"/>
                    <a:pt x="765" y="1624"/>
                    <a:pt x="774" y="1622"/>
                  </a:cubicBezTo>
                  <a:cubicBezTo>
                    <a:pt x="883" y="1598"/>
                    <a:pt x="975" y="1500"/>
                    <a:pt x="1003" y="1380"/>
                  </a:cubicBezTo>
                  <a:cubicBezTo>
                    <a:pt x="1026" y="1277"/>
                    <a:pt x="1005" y="1157"/>
                    <a:pt x="941" y="1052"/>
                  </a:cubicBezTo>
                  <a:cubicBezTo>
                    <a:pt x="904" y="994"/>
                    <a:pt x="842" y="921"/>
                    <a:pt x="750" y="902"/>
                  </a:cubicBezTo>
                  <a:cubicBezTo>
                    <a:pt x="735" y="900"/>
                    <a:pt x="722" y="898"/>
                    <a:pt x="707" y="898"/>
                  </a:cubicBezTo>
                  <a:cubicBezTo>
                    <a:pt x="643" y="898"/>
                    <a:pt x="583" y="923"/>
                    <a:pt x="525" y="949"/>
                  </a:cubicBezTo>
                  <a:cubicBezTo>
                    <a:pt x="467" y="971"/>
                    <a:pt x="415" y="994"/>
                    <a:pt x="361" y="994"/>
                  </a:cubicBezTo>
                  <a:cubicBezTo>
                    <a:pt x="353" y="994"/>
                    <a:pt x="345" y="993"/>
                    <a:pt x="336" y="992"/>
                  </a:cubicBezTo>
                  <a:cubicBezTo>
                    <a:pt x="206" y="975"/>
                    <a:pt x="141" y="825"/>
                    <a:pt x="96" y="694"/>
                  </a:cubicBezTo>
                  <a:cubicBezTo>
                    <a:pt x="75" y="628"/>
                    <a:pt x="58" y="568"/>
                    <a:pt x="75" y="514"/>
                  </a:cubicBezTo>
                  <a:cubicBezTo>
                    <a:pt x="88" y="476"/>
                    <a:pt x="118" y="446"/>
                    <a:pt x="150" y="414"/>
                  </a:cubicBezTo>
                  <a:cubicBezTo>
                    <a:pt x="184" y="379"/>
                    <a:pt x="219" y="343"/>
                    <a:pt x="236" y="296"/>
                  </a:cubicBezTo>
                  <a:cubicBezTo>
                    <a:pt x="244" y="274"/>
                    <a:pt x="246" y="253"/>
                    <a:pt x="251" y="231"/>
                  </a:cubicBezTo>
                  <a:cubicBezTo>
                    <a:pt x="253" y="216"/>
                    <a:pt x="255" y="201"/>
                    <a:pt x="259" y="186"/>
                  </a:cubicBezTo>
                  <a:cubicBezTo>
                    <a:pt x="283" y="109"/>
                    <a:pt x="364" y="54"/>
                    <a:pt x="456" y="54"/>
                  </a:cubicBezTo>
                  <a:close/>
                  <a:moveTo>
                    <a:pt x="454" y="0"/>
                  </a:moveTo>
                  <a:cubicBezTo>
                    <a:pt x="345" y="0"/>
                    <a:pt x="238" y="73"/>
                    <a:pt x="210" y="169"/>
                  </a:cubicBezTo>
                  <a:cubicBezTo>
                    <a:pt x="204" y="186"/>
                    <a:pt x="201" y="206"/>
                    <a:pt x="197" y="223"/>
                  </a:cubicBezTo>
                  <a:cubicBezTo>
                    <a:pt x="195" y="242"/>
                    <a:pt x="191" y="261"/>
                    <a:pt x="186" y="276"/>
                  </a:cubicBezTo>
                  <a:cubicBezTo>
                    <a:pt x="171" y="315"/>
                    <a:pt x="144" y="343"/>
                    <a:pt x="111" y="375"/>
                  </a:cubicBezTo>
                  <a:cubicBezTo>
                    <a:pt x="77" y="411"/>
                    <a:pt x="43" y="448"/>
                    <a:pt x="26" y="497"/>
                  </a:cubicBezTo>
                  <a:cubicBezTo>
                    <a:pt x="0" y="572"/>
                    <a:pt x="26" y="654"/>
                    <a:pt x="47" y="711"/>
                  </a:cubicBezTo>
                  <a:cubicBezTo>
                    <a:pt x="94" y="857"/>
                    <a:pt x="169" y="1024"/>
                    <a:pt x="330" y="1046"/>
                  </a:cubicBezTo>
                  <a:cubicBezTo>
                    <a:pt x="341" y="1047"/>
                    <a:pt x="351" y="1048"/>
                    <a:pt x="362" y="1048"/>
                  </a:cubicBezTo>
                  <a:cubicBezTo>
                    <a:pt x="425" y="1048"/>
                    <a:pt x="485" y="1022"/>
                    <a:pt x="544" y="998"/>
                  </a:cubicBezTo>
                  <a:cubicBezTo>
                    <a:pt x="600" y="974"/>
                    <a:pt x="652" y="952"/>
                    <a:pt x="704" y="952"/>
                  </a:cubicBezTo>
                  <a:cubicBezTo>
                    <a:pt x="716" y="952"/>
                    <a:pt x="728" y="953"/>
                    <a:pt x="739" y="956"/>
                  </a:cubicBezTo>
                  <a:cubicBezTo>
                    <a:pt x="816" y="971"/>
                    <a:pt x="870" y="1039"/>
                    <a:pt x="893" y="1080"/>
                  </a:cubicBezTo>
                  <a:cubicBezTo>
                    <a:pt x="951" y="1174"/>
                    <a:pt x="973" y="1279"/>
                    <a:pt x="951" y="1369"/>
                  </a:cubicBezTo>
                  <a:cubicBezTo>
                    <a:pt x="928" y="1470"/>
                    <a:pt x="853" y="1549"/>
                    <a:pt x="761" y="1571"/>
                  </a:cubicBezTo>
                  <a:cubicBezTo>
                    <a:pt x="754" y="1573"/>
                    <a:pt x="746" y="1573"/>
                    <a:pt x="739" y="1575"/>
                  </a:cubicBezTo>
                  <a:cubicBezTo>
                    <a:pt x="701" y="1581"/>
                    <a:pt x="658" y="1590"/>
                    <a:pt x="632" y="1626"/>
                  </a:cubicBezTo>
                  <a:cubicBezTo>
                    <a:pt x="613" y="1656"/>
                    <a:pt x="613" y="1690"/>
                    <a:pt x="613" y="1714"/>
                  </a:cubicBezTo>
                  <a:cubicBezTo>
                    <a:pt x="617" y="1864"/>
                    <a:pt x="636" y="2014"/>
                    <a:pt x="671" y="2158"/>
                  </a:cubicBezTo>
                  <a:cubicBezTo>
                    <a:pt x="679" y="2192"/>
                    <a:pt x="690" y="2228"/>
                    <a:pt x="718" y="2254"/>
                  </a:cubicBezTo>
                  <a:cubicBezTo>
                    <a:pt x="737" y="2271"/>
                    <a:pt x="763" y="2282"/>
                    <a:pt x="791" y="2282"/>
                  </a:cubicBezTo>
                  <a:cubicBezTo>
                    <a:pt x="844" y="2282"/>
                    <a:pt x="902" y="2248"/>
                    <a:pt x="936" y="2198"/>
                  </a:cubicBezTo>
                  <a:cubicBezTo>
                    <a:pt x="956" y="2168"/>
                    <a:pt x="968" y="2136"/>
                    <a:pt x="983" y="2104"/>
                  </a:cubicBezTo>
                  <a:cubicBezTo>
                    <a:pt x="996" y="2070"/>
                    <a:pt x="1009" y="2040"/>
                    <a:pt x="1028" y="2012"/>
                  </a:cubicBezTo>
                  <a:cubicBezTo>
                    <a:pt x="1073" y="1952"/>
                    <a:pt x="1151" y="1915"/>
                    <a:pt x="1226" y="1879"/>
                  </a:cubicBezTo>
                  <a:cubicBezTo>
                    <a:pt x="1331" y="1830"/>
                    <a:pt x="1442" y="1776"/>
                    <a:pt x="1459" y="1656"/>
                  </a:cubicBezTo>
                  <a:cubicBezTo>
                    <a:pt x="1461" y="1639"/>
                    <a:pt x="1461" y="1620"/>
                    <a:pt x="1461" y="1601"/>
                  </a:cubicBezTo>
                  <a:cubicBezTo>
                    <a:pt x="1461" y="1566"/>
                    <a:pt x="1461" y="1538"/>
                    <a:pt x="1478" y="1517"/>
                  </a:cubicBezTo>
                  <a:cubicBezTo>
                    <a:pt x="1498" y="1494"/>
                    <a:pt x="1535" y="1494"/>
                    <a:pt x="1575" y="1494"/>
                  </a:cubicBezTo>
                  <a:cubicBezTo>
                    <a:pt x="1577" y="1494"/>
                    <a:pt x="1578" y="1494"/>
                    <a:pt x="1580" y="1494"/>
                  </a:cubicBezTo>
                  <a:cubicBezTo>
                    <a:pt x="1629" y="1494"/>
                    <a:pt x="1684" y="1493"/>
                    <a:pt x="1720" y="1453"/>
                  </a:cubicBezTo>
                  <a:cubicBezTo>
                    <a:pt x="1742" y="1429"/>
                    <a:pt x="1750" y="1399"/>
                    <a:pt x="1744" y="1367"/>
                  </a:cubicBezTo>
                  <a:cubicBezTo>
                    <a:pt x="1733" y="1313"/>
                    <a:pt x="1684" y="1260"/>
                    <a:pt x="1631" y="1226"/>
                  </a:cubicBezTo>
                  <a:cubicBezTo>
                    <a:pt x="1650" y="1204"/>
                    <a:pt x="1661" y="1174"/>
                    <a:pt x="1663" y="1142"/>
                  </a:cubicBezTo>
                  <a:cubicBezTo>
                    <a:pt x="1669" y="1071"/>
                    <a:pt x="1631" y="988"/>
                    <a:pt x="1573" y="938"/>
                  </a:cubicBezTo>
                  <a:cubicBezTo>
                    <a:pt x="1536" y="908"/>
                    <a:pt x="1493" y="885"/>
                    <a:pt x="1453" y="861"/>
                  </a:cubicBezTo>
                  <a:cubicBezTo>
                    <a:pt x="1399" y="831"/>
                    <a:pt x="1352" y="806"/>
                    <a:pt x="1313" y="763"/>
                  </a:cubicBezTo>
                  <a:cubicBezTo>
                    <a:pt x="1290" y="737"/>
                    <a:pt x="1271" y="705"/>
                    <a:pt x="1251" y="671"/>
                  </a:cubicBezTo>
                  <a:cubicBezTo>
                    <a:pt x="1238" y="649"/>
                    <a:pt x="1226" y="628"/>
                    <a:pt x="1213" y="606"/>
                  </a:cubicBezTo>
                  <a:cubicBezTo>
                    <a:pt x="1146" y="512"/>
                    <a:pt x="1043" y="439"/>
                    <a:pt x="930" y="411"/>
                  </a:cubicBezTo>
                  <a:lnTo>
                    <a:pt x="908" y="405"/>
                  </a:lnTo>
                  <a:cubicBezTo>
                    <a:pt x="883" y="401"/>
                    <a:pt x="857" y="394"/>
                    <a:pt x="838" y="381"/>
                  </a:cubicBezTo>
                  <a:cubicBezTo>
                    <a:pt x="804" y="358"/>
                    <a:pt x="789" y="313"/>
                    <a:pt x="771" y="266"/>
                  </a:cubicBezTo>
                  <a:cubicBezTo>
                    <a:pt x="765" y="253"/>
                    <a:pt x="761" y="240"/>
                    <a:pt x="756" y="227"/>
                  </a:cubicBezTo>
                  <a:cubicBezTo>
                    <a:pt x="707" y="109"/>
                    <a:pt x="611" y="24"/>
                    <a:pt x="499" y="4"/>
                  </a:cubicBezTo>
                  <a:cubicBezTo>
                    <a:pt x="484" y="2"/>
                    <a:pt x="469" y="0"/>
                    <a:pt x="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51"/>
            <p:cNvSpPr/>
            <p:nvPr/>
          </p:nvSpPr>
          <p:spPr>
            <a:xfrm>
              <a:off x="6738604" y="3322664"/>
              <a:ext cx="16793" cy="16680"/>
            </a:xfrm>
            <a:custGeom>
              <a:rect b="b" l="l" r="r" t="t"/>
              <a:pathLst>
                <a:path extrusionOk="0" h="587" w="591">
                  <a:moveTo>
                    <a:pt x="352" y="0"/>
                  </a:moveTo>
                  <a:cubicBezTo>
                    <a:pt x="293" y="0"/>
                    <a:pt x="229" y="20"/>
                    <a:pt x="172" y="41"/>
                  </a:cubicBezTo>
                  <a:cubicBezTo>
                    <a:pt x="142" y="54"/>
                    <a:pt x="110" y="64"/>
                    <a:pt x="87" y="88"/>
                  </a:cubicBezTo>
                  <a:cubicBezTo>
                    <a:pt x="52" y="120"/>
                    <a:pt x="40" y="169"/>
                    <a:pt x="31" y="216"/>
                  </a:cubicBezTo>
                  <a:cubicBezTo>
                    <a:pt x="16" y="283"/>
                    <a:pt x="1" y="353"/>
                    <a:pt x="3" y="422"/>
                  </a:cubicBezTo>
                  <a:cubicBezTo>
                    <a:pt x="5" y="473"/>
                    <a:pt x="16" y="525"/>
                    <a:pt x="37" y="574"/>
                  </a:cubicBezTo>
                  <a:cubicBezTo>
                    <a:pt x="76" y="578"/>
                    <a:pt x="114" y="583"/>
                    <a:pt x="155" y="587"/>
                  </a:cubicBezTo>
                  <a:cubicBezTo>
                    <a:pt x="219" y="536"/>
                    <a:pt x="219" y="431"/>
                    <a:pt x="286" y="381"/>
                  </a:cubicBezTo>
                  <a:cubicBezTo>
                    <a:pt x="357" y="332"/>
                    <a:pt x="466" y="371"/>
                    <a:pt x="532" y="315"/>
                  </a:cubicBezTo>
                  <a:cubicBezTo>
                    <a:pt x="590" y="266"/>
                    <a:pt x="582" y="176"/>
                    <a:pt x="569" y="103"/>
                  </a:cubicBezTo>
                  <a:cubicBezTo>
                    <a:pt x="524" y="101"/>
                    <a:pt x="496" y="58"/>
                    <a:pt x="462" y="32"/>
                  </a:cubicBezTo>
                  <a:cubicBezTo>
                    <a:pt x="429" y="9"/>
                    <a:pt x="391" y="0"/>
                    <a:pt x="3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51"/>
            <p:cNvSpPr/>
            <p:nvPr/>
          </p:nvSpPr>
          <p:spPr>
            <a:xfrm>
              <a:off x="6737894" y="3321925"/>
              <a:ext cx="18271" cy="18214"/>
            </a:xfrm>
            <a:custGeom>
              <a:rect b="b" l="l" r="r" t="t"/>
              <a:pathLst>
                <a:path extrusionOk="0" h="641" w="643">
                  <a:moveTo>
                    <a:pt x="375" y="54"/>
                  </a:moveTo>
                  <a:cubicBezTo>
                    <a:pt x="414" y="54"/>
                    <a:pt x="444" y="62"/>
                    <a:pt x="469" y="82"/>
                  </a:cubicBezTo>
                  <a:cubicBezTo>
                    <a:pt x="480" y="88"/>
                    <a:pt x="489" y="97"/>
                    <a:pt x="497" y="105"/>
                  </a:cubicBezTo>
                  <a:cubicBezTo>
                    <a:pt x="519" y="122"/>
                    <a:pt x="540" y="144"/>
                    <a:pt x="570" y="152"/>
                  </a:cubicBezTo>
                  <a:cubicBezTo>
                    <a:pt x="581" y="217"/>
                    <a:pt x="583" y="285"/>
                    <a:pt x="540" y="319"/>
                  </a:cubicBezTo>
                  <a:cubicBezTo>
                    <a:pt x="512" y="343"/>
                    <a:pt x="472" y="347"/>
                    <a:pt x="431" y="349"/>
                  </a:cubicBezTo>
                  <a:cubicBezTo>
                    <a:pt x="384" y="354"/>
                    <a:pt x="337" y="358"/>
                    <a:pt x="296" y="386"/>
                  </a:cubicBezTo>
                  <a:cubicBezTo>
                    <a:pt x="255" y="416"/>
                    <a:pt x="238" y="459"/>
                    <a:pt x="219" y="502"/>
                  </a:cubicBezTo>
                  <a:cubicBezTo>
                    <a:pt x="206" y="534"/>
                    <a:pt x="193" y="564"/>
                    <a:pt x="172" y="585"/>
                  </a:cubicBezTo>
                  <a:lnTo>
                    <a:pt x="80" y="574"/>
                  </a:lnTo>
                  <a:cubicBezTo>
                    <a:pt x="65" y="534"/>
                    <a:pt x="56" y="491"/>
                    <a:pt x="56" y="448"/>
                  </a:cubicBezTo>
                  <a:cubicBezTo>
                    <a:pt x="54" y="379"/>
                    <a:pt x="67" y="313"/>
                    <a:pt x="82" y="247"/>
                  </a:cubicBezTo>
                  <a:cubicBezTo>
                    <a:pt x="92" y="199"/>
                    <a:pt x="103" y="159"/>
                    <a:pt x="129" y="133"/>
                  </a:cubicBezTo>
                  <a:cubicBezTo>
                    <a:pt x="150" y="114"/>
                    <a:pt x="178" y="103"/>
                    <a:pt x="206" y="92"/>
                  </a:cubicBezTo>
                  <a:cubicBezTo>
                    <a:pt x="259" y="73"/>
                    <a:pt x="322" y="54"/>
                    <a:pt x="375" y="54"/>
                  </a:cubicBezTo>
                  <a:close/>
                  <a:moveTo>
                    <a:pt x="375" y="0"/>
                  </a:moveTo>
                  <a:cubicBezTo>
                    <a:pt x="313" y="0"/>
                    <a:pt x="244" y="22"/>
                    <a:pt x="189" y="43"/>
                  </a:cubicBezTo>
                  <a:cubicBezTo>
                    <a:pt x="157" y="54"/>
                    <a:pt x="120" y="67"/>
                    <a:pt x="92" y="95"/>
                  </a:cubicBezTo>
                  <a:cubicBezTo>
                    <a:pt x="52" y="133"/>
                    <a:pt x="39" y="193"/>
                    <a:pt x="28" y="236"/>
                  </a:cubicBezTo>
                  <a:cubicBezTo>
                    <a:pt x="15" y="304"/>
                    <a:pt x="0" y="375"/>
                    <a:pt x="2" y="448"/>
                  </a:cubicBezTo>
                  <a:cubicBezTo>
                    <a:pt x="2" y="504"/>
                    <a:pt x="15" y="559"/>
                    <a:pt x="37" y="611"/>
                  </a:cubicBezTo>
                  <a:lnTo>
                    <a:pt x="43" y="624"/>
                  </a:lnTo>
                  <a:lnTo>
                    <a:pt x="187" y="641"/>
                  </a:lnTo>
                  <a:lnTo>
                    <a:pt x="195" y="632"/>
                  </a:lnTo>
                  <a:cubicBezTo>
                    <a:pt x="234" y="604"/>
                    <a:pt x="251" y="562"/>
                    <a:pt x="268" y="523"/>
                  </a:cubicBezTo>
                  <a:cubicBezTo>
                    <a:pt x="283" y="484"/>
                    <a:pt x="298" y="450"/>
                    <a:pt x="326" y="431"/>
                  </a:cubicBezTo>
                  <a:cubicBezTo>
                    <a:pt x="356" y="409"/>
                    <a:pt x="394" y="407"/>
                    <a:pt x="435" y="403"/>
                  </a:cubicBezTo>
                  <a:cubicBezTo>
                    <a:pt x="482" y="399"/>
                    <a:pt x="534" y="394"/>
                    <a:pt x="574" y="362"/>
                  </a:cubicBezTo>
                  <a:cubicBezTo>
                    <a:pt x="643" y="304"/>
                    <a:pt x="634" y="204"/>
                    <a:pt x="619" y="125"/>
                  </a:cubicBezTo>
                  <a:lnTo>
                    <a:pt x="615" y="103"/>
                  </a:lnTo>
                  <a:lnTo>
                    <a:pt x="594" y="101"/>
                  </a:lnTo>
                  <a:cubicBezTo>
                    <a:pt x="574" y="101"/>
                    <a:pt x="555" y="84"/>
                    <a:pt x="534" y="65"/>
                  </a:cubicBezTo>
                  <a:cubicBezTo>
                    <a:pt x="523" y="56"/>
                    <a:pt x="512" y="45"/>
                    <a:pt x="502" y="37"/>
                  </a:cubicBezTo>
                  <a:cubicBezTo>
                    <a:pt x="467" y="13"/>
                    <a:pt x="424" y="0"/>
                    <a:pt x="3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51"/>
            <p:cNvSpPr/>
            <p:nvPr/>
          </p:nvSpPr>
          <p:spPr>
            <a:xfrm>
              <a:off x="6693995" y="3325420"/>
              <a:ext cx="99083" cy="94366"/>
            </a:xfrm>
            <a:custGeom>
              <a:rect b="b" l="l" r="r" t="t"/>
              <a:pathLst>
                <a:path extrusionOk="0" h="3321" w="3487">
                  <a:moveTo>
                    <a:pt x="3035" y="1"/>
                  </a:moveTo>
                  <a:cubicBezTo>
                    <a:pt x="3018" y="1"/>
                    <a:pt x="3000" y="3"/>
                    <a:pt x="2983" y="6"/>
                  </a:cubicBezTo>
                  <a:cubicBezTo>
                    <a:pt x="2576" y="81"/>
                    <a:pt x="2507" y="739"/>
                    <a:pt x="2104" y="837"/>
                  </a:cubicBezTo>
                  <a:cubicBezTo>
                    <a:pt x="2070" y="843"/>
                    <a:pt x="2034" y="850"/>
                    <a:pt x="2010" y="876"/>
                  </a:cubicBezTo>
                  <a:cubicBezTo>
                    <a:pt x="1972" y="921"/>
                    <a:pt x="2006" y="989"/>
                    <a:pt x="2004" y="1049"/>
                  </a:cubicBezTo>
                  <a:cubicBezTo>
                    <a:pt x="2002" y="1122"/>
                    <a:pt x="1942" y="1184"/>
                    <a:pt x="1873" y="1210"/>
                  </a:cubicBezTo>
                  <a:cubicBezTo>
                    <a:pt x="1827" y="1227"/>
                    <a:pt x="1779" y="1232"/>
                    <a:pt x="1730" y="1232"/>
                  </a:cubicBezTo>
                  <a:cubicBezTo>
                    <a:pt x="1705" y="1232"/>
                    <a:pt x="1681" y="1231"/>
                    <a:pt x="1657" y="1229"/>
                  </a:cubicBezTo>
                  <a:cubicBezTo>
                    <a:pt x="1610" y="1227"/>
                    <a:pt x="1560" y="1225"/>
                    <a:pt x="1522" y="1199"/>
                  </a:cubicBezTo>
                  <a:cubicBezTo>
                    <a:pt x="1479" y="1167"/>
                    <a:pt x="1462" y="1109"/>
                    <a:pt x="1425" y="1068"/>
                  </a:cubicBezTo>
                  <a:cubicBezTo>
                    <a:pt x="1383" y="1018"/>
                    <a:pt x="1319" y="996"/>
                    <a:pt x="1252" y="996"/>
                  </a:cubicBezTo>
                  <a:cubicBezTo>
                    <a:pt x="1203" y="996"/>
                    <a:pt x="1153" y="1008"/>
                    <a:pt x="1108" y="1028"/>
                  </a:cubicBezTo>
                  <a:cubicBezTo>
                    <a:pt x="1003" y="1075"/>
                    <a:pt x="920" y="1158"/>
                    <a:pt x="825" y="1227"/>
                  </a:cubicBezTo>
                  <a:cubicBezTo>
                    <a:pt x="710" y="1308"/>
                    <a:pt x="577" y="1364"/>
                    <a:pt x="461" y="1443"/>
                  </a:cubicBezTo>
                  <a:cubicBezTo>
                    <a:pt x="243" y="1591"/>
                    <a:pt x="82" y="1820"/>
                    <a:pt x="20" y="2078"/>
                  </a:cubicBezTo>
                  <a:cubicBezTo>
                    <a:pt x="9" y="2127"/>
                    <a:pt x="0" y="2180"/>
                    <a:pt x="15" y="2230"/>
                  </a:cubicBezTo>
                  <a:cubicBezTo>
                    <a:pt x="41" y="2307"/>
                    <a:pt x="122" y="2346"/>
                    <a:pt x="205" y="2346"/>
                  </a:cubicBezTo>
                  <a:cubicBezTo>
                    <a:pt x="253" y="2346"/>
                    <a:pt x="302" y="2332"/>
                    <a:pt x="341" y="2305"/>
                  </a:cubicBezTo>
                  <a:cubicBezTo>
                    <a:pt x="448" y="2232"/>
                    <a:pt x="495" y="2097"/>
                    <a:pt x="519" y="1970"/>
                  </a:cubicBezTo>
                  <a:cubicBezTo>
                    <a:pt x="525" y="1934"/>
                    <a:pt x="534" y="1895"/>
                    <a:pt x="562" y="1872"/>
                  </a:cubicBezTo>
                  <a:cubicBezTo>
                    <a:pt x="588" y="1850"/>
                    <a:pt x="624" y="1850"/>
                    <a:pt x="658" y="1850"/>
                  </a:cubicBezTo>
                  <a:cubicBezTo>
                    <a:pt x="772" y="1848"/>
                    <a:pt x="887" y="1846"/>
                    <a:pt x="1001" y="1846"/>
                  </a:cubicBezTo>
                  <a:cubicBezTo>
                    <a:pt x="1010" y="1709"/>
                    <a:pt x="1106" y="1581"/>
                    <a:pt x="1235" y="1533"/>
                  </a:cubicBezTo>
                  <a:cubicBezTo>
                    <a:pt x="1273" y="1519"/>
                    <a:pt x="1314" y="1512"/>
                    <a:pt x="1355" y="1512"/>
                  </a:cubicBezTo>
                  <a:cubicBezTo>
                    <a:pt x="1451" y="1512"/>
                    <a:pt x="1546" y="1549"/>
                    <a:pt x="1614" y="1617"/>
                  </a:cubicBezTo>
                  <a:cubicBezTo>
                    <a:pt x="1539" y="2000"/>
                    <a:pt x="1547" y="2401"/>
                    <a:pt x="1637" y="2782"/>
                  </a:cubicBezTo>
                  <a:cubicBezTo>
                    <a:pt x="1698" y="2817"/>
                    <a:pt x="1765" y="2835"/>
                    <a:pt x="1834" y="2835"/>
                  </a:cubicBezTo>
                  <a:cubicBezTo>
                    <a:pt x="1863" y="2835"/>
                    <a:pt x="1892" y="2832"/>
                    <a:pt x="1920" y="2825"/>
                  </a:cubicBezTo>
                  <a:cubicBezTo>
                    <a:pt x="1982" y="2956"/>
                    <a:pt x="2062" y="3100"/>
                    <a:pt x="2201" y="3132"/>
                  </a:cubicBezTo>
                  <a:cubicBezTo>
                    <a:pt x="2250" y="3142"/>
                    <a:pt x="2304" y="3140"/>
                    <a:pt x="2349" y="3166"/>
                  </a:cubicBezTo>
                  <a:cubicBezTo>
                    <a:pt x="2385" y="3187"/>
                    <a:pt x="2409" y="3228"/>
                    <a:pt x="2441" y="3258"/>
                  </a:cubicBezTo>
                  <a:cubicBezTo>
                    <a:pt x="2482" y="3299"/>
                    <a:pt x="2541" y="3320"/>
                    <a:pt x="2600" y="3320"/>
                  </a:cubicBezTo>
                  <a:cubicBezTo>
                    <a:pt x="2648" y="3320"/>
                    <a:pt x="2696" y="3306"/>
                    <a:pt x="2734" y="3277"/>
                  </a:cubicBezTo>
                  <a:cubicBezTo>
                    <a:pt x="2820" y="3213"/>
                    <a:pt x="2848" y="3085"/>
                    <a:pt x="2799" y="2990"/>
                  </a:cubicBezTo>
                  <a:cubicBezTo>
                    <a:pt x="2758" y="2917"/>
                    <a:pt x="2685" y="2872"/>
                    <a:pt x="2623" y="2815"/>
                  </a:cubicBezTo>
                  <a:cubicBezTo>
                    <a:pt x="2563" y="2759"/>
                    <a:pt x="2514" y="2673"/>
                    <a:pt x="2544" y="2596"/>
                  </a:cubicBezTo>
                  <a:cubicBezTo>
                    <a:pt x="2559" y="2557"/>
                    <a:pt x="2593" y="2530"/>
                    <a:pt x="2612" y="2493"/>
                  </a:cubicBezTo>
                  <a:cubicBezTo>
                    <a:pt x="2664" y="2395"/>
                    <a:pt x="2606" y="2277"/>
                    <a:pt x="2548" y="2180"/>
                  </a:cubicBezTo>
                  <a:cubicBezTo>
                    <a:pt x="2597" y="2132"/>
                    <a:pt x="2662" y="2115"/>
                    <a:pt x="2732" y="2115"/>
                  </a:cubicBezTo>
                  <a:cubicBezTo>
                    <a:pt x="2810" y="2115"/>
                    <a:pt x="2894" y="2136"/>
                    <a:pt x="2970" y="2159"/>
                  </a:cubicBezTo>
                  <a:cubicBezTo>
                    <a:pt x="3032" y="2177"/>
                    <a:pt x="3102" y="2191"/>
                    <a:pt x="3168" y="2191"/>
                  </a:cubicBezTo>
                  <a:cubicBezTo>
                    <a:pt x="3252" y="2191"/>
                    <a:pt x="3331" y="2168"/>
                    <a:pt x="3379" y="2099"/>
                  </a:cubicBezTo>
                  <a:cubicBezTo>
                    <a:pt x="3486" y="1949"/>
                    <a:pt x="3334" y="1754"/>
                    <a:pt x="3321" y="1570"/>
                  </a:cubicBezTo>
                  <a:cubicBezTo>
                    <a:pt x="3308" y="1394"/>
                    <a:pt x="3431" y="1216"/>
                    <a:pt x="3381" y="1047"/>
                  </a:cubicBezTo>
                  <a:cubicBezTo>
                    <a:pt x="3358" y="970"/>
                    <a:pt x="3302" y="908"/>
                    <a:pt x="3264" y="837"/>
                  </a:cubicBezTo>
                  <a:cubicBezTo>
                    <a:pt x="3178" y="676"/>
                    <a:pt x="3184" y="484"/>
                    <a:pt x="3206" y="301"/>
                  </a:cubicBezTo>
                  <a:cubicBezTo>
                    <a:pt x="3214" y="207"/>
                    <a:pt x="3221" y="94"/>
                    <a:pt x="3148" y="36"/>
                  </a:cubicBezTo>
                  <a:cubicBezTo>
                    <a:pt x="3117" y="10"/>
                    <a:pt x="3076" y="1"/>
                    <a:pt x="30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151"/>
            <p:cNvSpPr/>
            <p:nvPr/>
          </p:nvSpPr>
          <p:spPr>
            <a:xfrm>
              <a:off x="6693200" y="3324681"/>
              <a:ext cx="99623" cy="95901"/>
            </a:xfrm>
            <a:custGeom>
              <a:rect b="b" l="l" r="r" t="t"/>
              <a:pathLst>
                <a:path extrusionOk="0" h="3375" w="3506">
                  <a:moveTo>
                    <a:pt x="3064" y="53"/>
                  </a:moveTo>
                  <a:cubicBezTo>
                    <a:pt x="3090" y="53"/>
                    <a:pt x="3129" y="60"/>
                    <a:pt x="3159" y="81"/>
                  </a:cubicBezTo>
                  <a:cubicBezTo>
                    <a:pt x="3221" y="132"/>
                    <a:pt x="3217" y="233"/>
                    <a:pt x="3206" y="325"/>
                  </a:cubicBezTo>
                  <a:cubicBezTo>
                    <a:pt x="3187" y="512"/>
                    <a:pt x="3178" y="711"/>
                    <a:pt x="3268" y="876"/>
                  </a:cubicBezTo>
                  <a:cubicBezTo>
                    <a:pt x="3283" y="902"/>
                    <a:pt x="3298" y="925"/>
                    <a:pt x="3313" y="951"/>
                  </a:cubicBezTo>
                  <a:cubicBezTo>
                    <a:pt x="3343" y="994"/>
                    <a:pt x="3369" y="1034"/>
                    <a:pt x="3384" y="1082"/>
                  </a:cubicBezTo>
                  <a:cubicBezTo>
                    <a:pt x="3409" y="1169"/>
                    <a:pt x="3386" y="1259"/>
                    <a:pt x="3360" y="1356"/>
                  </a:cubicBezTo>
                  <a:cubicBezTo>
                    <a:pt x="3339" y="1435"/>
                    <a:pt x="3317" y="1514"/>
                    <a:pt x="3324" y="1598"/>
                  </a:cubicBezTo>
                  <a:cubicBezTo>
                    <a:pt x="3328" y="1666"/>
                    <a:pt x="3351" y="1735"/>
                    <a:pt x="3373" y="1804"/>
                  </a:cubicBezTo>
                  <a:cubicBezTo>
                    <a:pt x="3411" y="1917"/>
                    <a:pt x="3446" y="2024"/>
                    <a:pt x="3386" y="2110"/>
                  </a:cubicBezTo>
                  <a:cubicBezTo>
                    <a:pt x="3347" y="2163"/>
                    <a:pt x="3282" y="2190"/>
                    <a:pt x="3193" y="2190"/>
                  </a:cubicBezTo>
                  <a:cubicBezTo>
                    <a:pt x="3139" y="2190"/>
                    <a:pt x="3075" y="2180"/>
                    <a:pt x="3004" y="2159"/>
                  </a:cubicBezTo>
                  <a:cubicBezTo>
                    <a:pt x="2925" y="2136"/>
                    <a:pt x="2839" y="2114"/>
                    <a:pt x="2760" y="2114"/>
                  </a:cubicBezTo>
                  <a:cubicBezTo>
                    <a:pt x="2674" y="2114"/>
                    <a:pt x="2606" y="2138"/>
                    <a:pt x="2557" y="2187"/>
                  </a:cubicBezTo>
                  <a:lnTo>
                    <a:pt x="2542" y="2202"/>
                  </a:lnTo>
                  <a:lnTo>
                    <a:pt x="2552" y="2219"/>
                  </a:lnTo>
                  <a:cubicBezTo>
                    <a:pt x="2610" y="2314"/>
                    <a:pt x="2662" y="2421"/>
                    <a:pt x="2617" y="2506"/>
                  </a:cubicBezTo>
                  <a:cubicBezTo>
                    <a:pt x="2608" y="2521"/>
                    <a:pt x="2597" y="2534"/>
                    <a:pt x="2589" y="2547"/>
                  </a:cubicBezTo>
                  <a:cubicBezTo>
                    <a:pt x="2574" y="2566"/>
                    <a:pt x="2557" y="2588"/>
                    <a:pt x="2548" y="2611"/>
                  </a:cubicBezTo>
                  <a:cubicBezTo>
                    <a:pt x="2512" y="2701"/>
                    <a:pt x="2567" y="2800"/>
                    <a:pt x="2634" y="2860"/>
                  </a:cubicBezTo>
                  <a:cubicBezTo>
                    <a:pt x="2651" y="2877"/>
                    <a:pt x="2670" y="2892"/>
                    <a:pt x="2689" y="2909"/>
                  </a:cubicBezTo>
                  <a:cubicBezTo>
                    <a:pt x="2734" y="2946"/>
                    <a:pt x="2777" y="2982"/>
                    <a:pt x="2803" y="3029"/>
                  </a:cubicBezTo>
                  <a:cubicBezTo>
                    <a:pt x="2846" y="3113"/>
                    <a:pt x="2822" y="3226"/>
                    <a:pt x="2745" y="3282"/>
                  </a:cubicBezTo>
                  <a:cubicBezTo>
                    <a:pt x="2714" y="3307"/>
                    <a:pt x="2671" y="3319"/>
                    <a:pt x="2629" y="3319"/>
                  </a:cubicBezTo>
                  <a:cubicBezTo>
                    <a:pt x="2575" y="3319"/>
                    <a:pt x="2521" y="3300"/>
                    <a:pt x="2486" y="3265"/>
                  </a:cubicBezTo>
                  <a:cubicBezTo>
                    <a:pt x="2475" y="3254"/>
                    <a:pt x="2467" y="3243"/>
                    <a:pt x="2456" y="3233"/>
                  </a:cubicBezTo>
                  <a:cubicBezTo>
                    <a:pt x="2437" y="3209"/>
                    <a:pt x="2417" y="3186"/>
                    <a:pt x="2390" y="3168"/>
                  </a:cubicBezTo>
                  <a:cubicBezTo>
                    <a:pt x="2355" y="3149"/>
                    <a:pt x="2319" y="3145"/>
                    <a:pt x="2285" y="3141"/>
                  </a:cubicBezTo>
                  <a:cubicBezTo>
                    <a:pt x="2267" y="3138"/>
                    <a:pt x="2252" y="3136"/>
                    <a:pt x="2235" y="3132"/>
                  </a:cubicBezTo>
                  <a:cubicBezTo>
                    <a:pt x="2107" y="3102"/>
                    <a:pt x="2032" y="2965"/>
                    <a:pt x="1972" y="2841"/>
                  </a:cubicBezTo>
                  <a:lnTo>
                    <a:pt x="1963" y="2821"/>
                  </a:lnTo>
                  <a:lnTo>
                    <a:pt x="1942" y="2826"/>
                  </a:lnTo>
                  <a:cubicBezTo>
                    <a:pt x="1916" y="2831"/>
                    <a:pt x="1890" y="2834"/>
                    <a:pt x="1863" y="2834"/>
                  </a:cubicBezTo>
                  <a:cubicBezTo>
                    <a:pt x="1803" y="2834"/>
                    <a:pt x="1742" y="2820"/>
                    <a:pt x="1689" y="2791"/>
                  </a:cubicBezTo>
                  <a:cubicBezTo>
                    <a:pt x="1603" y="2419"/>
                    <a:pt x="1595" y="2022"/>
                    <a:pt x="1670" y="1649"/>
                  </a:cubicBezTo>
                  <a:lnTo>
                    <a:pt x="1672" y="1634"/>
                  </a:lnTo>
                  <a:lnTo>
                    <a:pt x="1661" y="1624"/>
                  </a:lnTo>
                  <a:cubicBezTo>
                    <a:pt x="1590" y="1551"/>
                    <a:pt x="1485" y="1512"/>
                    <a:pt x="1381" y="1512"/>
                  </a:cubicBezTo>
                  <a:cubicBezTo>
                    <a:pt x="1336" y="1512"/>
                    <a:pt x="1293" y="1519"/>
                    <a:pt x="1252" y="1534"/>
                  </a:cubicBezTo>
                  <a:cubicBezTo>
                    <a:pt x="1123" y="1583"/>
                    <a:pt x="1025" y="1709"/>
                    <a:pt x="1005" y="1844"/>
                  </a:cubicBezTo>
                  <a:lnTo>
                    <a:pt x="686" y="1849"/>
                  </a:lnTo>
                  <a:cubicBezTo>
                    <a:pt x="654" y="1849"/>
                    <a:pt x="607" y="1851"/>
                    <a:pt x="573" y="1879"/>
                  </a:cubicBezTo>
                  <a:cubicBezTo>
                    <a:pt x="538" y="1906"/>
                    <a:pt x="528" y="1954"/>
                    <a:pt x="521" y="1990"/>
                  </a:cubicBezTo>
                  <a:cubicBezTo>
                    <a:pt x="489" y="2151"/>
                    <a:pt x="438" y="2251"/>
                    <a:pt x="354" y="2309"/>
                  </a:cubicBezTo>
                  <a:cubicBezTo>
                    <a:pt x="322" y="2333"/>
                    <a:pt x="277" y="2346"/>
                    <a:pt x="232" y="2346"/>
                  </a:cubicBezTo>
                  <a:cubicBezTo>
                    <a:pt x="172" y="2346"/>
                    <a:pt x="93" y="2320"/>
                    <a:pt x="69" y="2247"/>
                  </a:cubicBezTo>
                  <a:cubicBezTo>
                    <a:pt x="54" y="2202"/>
                    <a:pt x="63" y="2153"/>
                    <a:pt x="73" y="2110"/>
                  </a:cubicBezTo>
                  <a:cubicBezTo>
                    <a:pt x="136" y="1859"/>
                    <a:pt x="292" y="1634"/>
                    <a:pt x="504" y="1491"/>
                  </a:cubicBezTo>
                  <a:cubicBezTo>
                    <a:pt x="558" y="1454"/>
                    <a:pt x="618" y="1422"/>
                    <a:pt x="676" y="1390"/>
                  </a:cubicBezTo>
                  <a:cubicBezTo>
                    <a:pt x="740" y="1354"/>
                    <a:pt x="806" y="1317"/>
                    <a:pt x="868" y="1274"/>
                  </a:cubicBezTo>
                  <a:cubicBezTo>
                    <a:pt x="900" y="1251"/>
                    <a:pt x="930" y="1227"/>
                    <a:pt x="960" y="1204"/>
                  </a:cubicBezTo>
                  <a:cubicBezTo>
                    <a:pt x="1020" y="1154"/>
                    <a:pt x="1078" y="1109"/>
                    <a:pt x="1147" y="1077"/>
                  </a:cubicBezTo>
                  <a:cubicBezTo>
                    <a:pt x="1188" y="1060"/>
                    <a:pt x="1235" y="1049"/>
                    <a:pt x="1280" y="1049"/>
                  </a:cubicBezTo>
                  <a:cubicBezTo>
                    <a:pt x="1344" y="1049"/>
                    <a:pt x="1400" y="1071"/>
                    <a:pt x="1434" y="1112"/>
                  </a:cubicBezTo>
                  <a:cubicBezTo>
                    <a:pt x="1447" y="1127"/>
                    <a:pt x="1455" y="1144"/>
                    <a:pt x="1466" y="1161"/>
                  </a:cubicBezTo>
                  <a:cubicBezTo>
                    <a:pt x="1485" y="1193"/>
                    <a:pt x="1503" y="1223"/>
                    <a:pt x="1535" y="1247"/>
                  </a:cubicBezTo>
                  <a:cubicBezTo>
                    <a:pt x="1580" y="1279"/>
                    <a:pt x="1638" y="1281"/>
                    <a:pt x="1682" y="1283"/>
                  </a:cubicBezTo>
                  <a:cubicBezTo>
                    <a:pt x="1706" y="1283"/>
                    <a:pt x="1727" y="1285"/>
                    <a:pt x="1751" y="1285"/>
                  </a:cubicBezTo>
                  <a:cubicBezTo>
                    <a:pt x="1796" y="1285"/>
                    <a:pt x="1854" y="1281"/>
                    <a:pt x="1910" y="1259"/>
                  </a:cubicBezTo>
                  <a:cubicBezTo>
                    <a:pt x="1982" y="1234"/>
                    <a:pt x="2057" y="1165"/>
                    <a:pt x="2060" y="1075"/>
                  </a:cubicBezTo>
                  <a:cubicBezTo>
                    <a:pt x="2060" y="1054"/>
                    <a:pt x="2055" y="1032"/>
                    <a:pt x="2053" y="1009"/>
                  </a:cubicBezTo>
                  <a:cubicBezTo>
                    <a:pt x="2047" y="972"/>
                    <a:pt x="2042" y="940"/>
                    <a:pt x="2060" y="919"/>
                  </a:cubicBezTo>
                  <a:cubicBezTo>
                    <a:pt x="2072" y="904"/>
                    <a:pt x="2098" y="897"/>
                    <a:pt x="2124" y="891"/>
                  </a:cubicBezTo>
                  <a:lnTo>
                    <a:pt x="2139" y="889"/>
                  </a:lnTo>
                  <a:cubicBezTo>
                    <a:pt x="2349" y="837"/>
                    <a:pt x="2471" y="647"/>
                    <a:pt x="2589" y="460"/>
                  </a:cubicBezTo>
                  <a:cubicBezTo>
                    <a:pt x="2709" y="272"/>
                    <a:pt x="2820" y="94"/>
                    <a:pt x="3017" y="57"/>
                  </a:cubicBezTo>
                  <a:cubicBezTo>
                    <a:pt x="3032" y="55"/>
                    <a:pt x="3047" y="53"/>
                    <a:pt x="3064" y="53"/>
                  </a:cubicBezTo>
                  <a:close/>
                  <a:moveTo>
                    <a:pt x="3064" y="1"/>
                  </a:moveTo>
                  <a:cubicBezTo>
                    <a:pt x="3045" y="1"/>
                    <a:pt x="3026" y="3"/>
                    <a:pt x="3007" y="6"/>
                  </a:cubicBezTo>
                  <a:cubicBezTo>
                    <a:pt x="2788" y="47"/>
                    <a:pt x="2664" y="242"/>
                    <a:pt x="2544" y="432"/>
                  </a:cubicBezTo>
                  <a:cubicBezTo>
                    <a:pt x="2426" y="617"/>
                    <a:pt x="2315" y="790"/>
                    <a:pt x="2126" y="835"/>
                  </a:cubicBezTo>
                  <a:lnTo>
                    <a:pt x="2113" y="840"/>
                  </a:lnTo>
                  <a:cubicBezTo>
                    <a:pt x="2081" y="846"/>
                    <a:pt x="2045" y="854"/>
                    <a:pt x="2019" y="884"/>
                  </a:cubicBezTo>
                  <a:cubicBezTo>
                    <a:pt x="1985" y="925"/>
                    <a:pt x="1993" y="974"/>
                    <a:pt x="2000" y="1019"/>
                  </a:cubicBezTo>
                  <a:cubicBezTo>
                    <a:pt x="2004" y="1039"/>
                    <a:pt x="2006" y="1058"/>
                    <a:pt x="2006" y="1075"/>
                  </a:cubicBezTo>
                  <a:cubicBezTo>
                    <a:pt x="2004" y="1139"/>
                    <a:pt x="1946" y="1191"/>
                    <a:pt x="1892" y="1210"/>
                  </a:cubicBezTo>
                  <a:cubicBezTo>
                    <a:pt x="1854" y="1225"/>
                    <a:pt x="1811" y="1232"/>
                    <a:pt x="1751" y="1232"/>
                  </a:cubicBezTo>
                  <a:cubicBezTo>
                    <a:pt x="1727" y="1232"/>
                    <a:pt x="1706" y="1229"/>
                    <a:pt x="1685" y="1229"/>
                  </a:cubicBezTo>
                  <a:cubicBezTo>
                    <a:pt x="1635" y="1227"/>
                    <a:pt x="1597" y="1223"/>
                    <a:pt x="1567" y="1204"/>
                  </a:cubicBezTo>
                  <a:cubicBezTo>
                    <a:pt x="1543" y="1187"/>
                    <a:pt x="1528" y="1161"/>
                    <a:pt x="1513" y="1135"/>
                  </a:cubicBezTo>
                  <a:cubicBezTo>
                    <a:pt x="1500" y="1116"/>
                    <a:pt x="1490" y="1094"/>
                    <a:pt x="1475" y="1077"/>
                  </a:cubicBezTo>
                  <a:cubicBezTo>
                    <a:pt x="1430" y="1024"/>
                    <a:pt x="1361" y="996"/>
                    <a:pt x="1280" y="996"/>
                  </a:cubicBezTo>
                  <a:cubicBezTo>
                    <a:pt x="1226" y="996"/>
                    <a:pt x="1173" y="1007"/>
                    <a:pt x="1123" y="1030"/>
                  </a:cubicBezTo>
                  <a:cubicBezTo>
                    <a:pt x="1050" y="1062"/>
                    <a:pt x="988" y="1114"/>
                    <a:pt x="926" y="1163"/>
                  </a:cubicBezTo>
                  <a:cubicBezTo>
                    <a:pt x="898" y="1184"/>
                    <a:pt x="868" y="1208"/>
                    <a:pt x="838" y="1229"/>
                  </a:cubicBezTo>
                  <a:cubicBezTo>
                    <a:pt x="778" y="1272"/>
                    <a:pt x="712" y="1309"/>
                    <a:pt x="650" y="1343"/>
                  </a:cubicBezTo>
                  <a:cubicBezTo>
                    <a:pt x="590" y="1375"/>
                    <a:pt x="530" y="1407"/>
                    <a:pt x="474" y="1446"/>
                  </a:cubicBezTo>
                  <a:cubicBezTo>
                    <a:pt x="251" y="1598"/>
                    <a:pt x="86" y="1834"/>
                    <a:pt x="22" y="2097"/>
                  </a:cubicBezTo>
                  <a:cubicBezTo>
                    <a:pt x="9" y="2146"/>
                    <a:pt x="1" y="2206"/>
                    <a:pt x="18" y="2264"/>
                  </a:cubicBezTo>
                  <a:cubicBezTo>
                    <a:pt x="46" y="2346"/>
                    <a:pt x="129" y="2399"/>
                    <a:pt x="232" y="2399"/>
                  </a:cubicBezTo>
                  <a:cubicBezTo>
                    <a:pt x="288" y="2399"/>
                    <a:pt x="343" y="2382"/>
                    <a:pt x="386" y="2352"/>
                  </a:cubicBezTo>
                  <a:cubicBezTo>
                    <a:pt x="508" y="2266"/>
                    <a:pt x="551" y="2110"/>
                    <a:pt x="575" y="2001"/>
                  </a:cubicBezTo>
                  <a:cubicBezTo>
                    <a:pt x="579" y="1969"/>
                    <a:pt x="586" y="1936"/>
                    <a:pt x="607" y="1919"/>
                  </a:cubicBezTo>
                  <a:cubicBezTo>
                    <a:pt x="624" y="1904"/>
                    <a:pt x="654" y="1902"/>
                    <a:pt x="686" y="1902"/>
                  </a:cubicBezTo>
                  <a:lnTo>
                    <a:pt x="1055" y="1898"/>
                  </a:lnTo>
                  <a:lnTo>
                    <a:pt x="1057" y="1874"/>
                  </a:lnTo>
                  <a:cubicBezTo>
                    <a:pt x="1063" y="1748"/>
                    <a:pt x="1153" y="1628"/>
                    <a:pt x="1271" y="1585"/>
                  </a:cubicBezTo>
                  <a:cubicBezTo>
                    <a:pt x="1307" y="1572"/>
                    <a:pt x="1345" y="1565"/>
                    <a:pt x="1384" y="1565"/>
                  </a:cubicBezTo>
                  <a:cubicBezTo>
                    <a:pt x="1468" y="1565"/>
                    <a:pt x="1554" y="1596"/>
                    <a:pt x="1614" y="1651"/>
                  </a:cubicBezTo>
                  <a:cubicBezTo>
                    <a:pt x="1541" y="2035"/>
                    <a:pt x="1550" y="2436"/>
                    <a:pt x="1640" y="2815"/>
                  </a:cubicBezTo>
                  <a:lnTo>
                    <a:pt x="1642" y="2826"/>
                  </a:lnTo>
                  <a:lnTo>
                    <a:pt x="1653" y="2832"/>
                  </a:lnTo>
                  <a:cubicBezTo>
                    <a:pt x="1716" y="2868"/>
                    <a:pt x="1789" y="2887"/>
                    <a:pt x="1863" y="2887"/>
                  </a:cubicBezTo>
                  <a:cubicBezTo>
                    <a:pt x="1886" y="2887"/>
                    <a:pt x="1910" y="2885"/>
                    <a:pt x="1933" y="2881"/>
                  </a:cubicBezTo>
                  <a:cubicBezTo>
                    <a:pt x="1997" y="3012"/>
                    <a:pt x="2079" y="3149"/>
                    <a:pt x="2222" y="3183"/>
                  </a:cubicBezTo>
                  <a:cubicBezTo>
                    <a:pt x="2242" y="3188"/>
                    <a:pt x="2259" y="3190"/>
                    <a:pt x="2278" y="3192"/>
                  </a:cubicBezTo>
                  <a:cubicBezTo>
                    <a:pt x="2308" y="3196"/>
                    <a:pt x="2338" y="3201"/>
                    <a:pt x="2362" y="3216"/>
                  </a:cubicBezTo>
                  <a:cubicBezTo>
                    <a:pt x="2383" y="3226"/>
                    <a:pt x="2398" y="3245"/>
                    <a:pt x="2415" y="3267"/>
                  </a:cubicBezTo>
                  <a:cubicBezTo>
                    <a:pt x="2426" y="3280"/>
                    <a:pt x="2437" y="3293"/>
                    <a:pt x="2450" y="3303"/>
                  </a:cubicBezTo>
                  <a:cubicBezTo>
                    <a:pt x="2495" y="3348"/>
                    <a:pt x="2559" y="3374"/>
                    <a:pt x="2627" y="3374"/>
                  </a:cubicBezTo>
                  <a:cubicBezTo>
                    <a:pt x="2683" y="3374"/>
                    <a:pt x="2737" y="3357"/>
                    <a:pt x="2777" y="3325"/>
                  </a:cubicBezTo>
                  <a:cubicBezTo>
                    <a:pt x="2874" y="3254"/>
                    <a:pt x="2906" y="3108"/>
                    <a:pt x="2850" y="3003"/>
                  </a:cubicBezTo>
                  <a:cubicBezTo>
                    <a:pt x="2820" y="2946"/>
                    <a:pt x="2771" y="2907"/>
                    <a:pt x="2724" y="2866"/>
                  </a:cubicBezTo>
                  <a:cubicBezTo>
                    <a:pt x="2704" y="2851"/>
                    <a:pt x="2687" y="2836"/>
                    <a:pt x="2670" y="2821"/>
                  </a:cubicBezTo>
                  <a:cubicBezTo>
                    <a:pt x="2617" y="2772"/>
                    <a:pt x="2569" y="2697"/>
                    <a:pt x="2597" y="2633"/>
                  </a:cubicBezTo>
                  <a:cubicBezTo>
                    <a:pt x="2604" y="2613"/>
                    <a:pt x="2617" y="2598"/>
                    <a:pt x="2629" y="2579"/>
                  </a:cubicBezTo>
                  <a:cubicBezTo>
                    <a:pt x="2642" y="2564"/>
                    <a:pt x="2653" y="2549"/>
                    <a:pt x="2664" y="2532"/>
                  </a:cubicBezTo>
                  <a:cubicBezTo>
                    <a:pt x="2717" y="2429"/>
                    <a:pt x="2670" y="2314"/>
                    <a:pt x="2610" y="2211"/>
                  </a:cubicBezTo>
                  <a:cubicBezTo>
                    <a:pt x="2649" y="2183"/>
                    <a:pt x="2698" y="2168"/>
                    <a:pt x="2760" y="2168"/>
                  </a:cubicBezTo>
                  <a:cubicBezTo>
                    <a:pt x="2833" y="2168"/>
                    <a:pt x="2914" y="2187"/>
                    <a:pt x="2989" y="2211"/>
                  </a:cubicBezTo>
                  <a:cubicBezTo>
                    <a:pt x="3067" y="2232"/>
                    <a:pt x="3137" y="2243"/>
                    <a:pt x="3197" y="2243"/>
                  </a:cubicBezTo>
                  <a:cubicBezTo>
                    <a:pt x="3304" y="2243"/>
                    <a:pt x="3381" y="2209"/>
                    <a:pt x="3429" y="2142"/>
                  </a:cubicBezTo>
                  <a:cubicBezTo>
                    <a:pt x="3506" y="2035"/>
                    <a:pt x="3463" y="1909"/>
                    <a:pt x="3424" y="1786"/>
                  </a:cubicBezTo>
                  <a:cubicBezTo>
                    <a:pt x="3403" y="1722"/>
                    <a:pt x="3381" y="1656"/>
                    <a:pt x="3377" y="1594"/>
                  </a:cubicBezTo>
                  <a:cubicBezTo>
                    <a:pt x="3371" y="1521"/>
                    <a:pt x="3392" y="1444"/>
                    <a:pt x="3411" y="1371"/>
                  </a:cubicBezTo>
                  <a:cubicBezTo>
                    <a:pt x="3437" y="1270"/>
                    <a:pt x="3465" y="1167"/>
                    <a:pt x="3435" y="1067"/>
                  </a:cubicBezTo>
                  <a:cubicBezTo>
                    <a:pt x="3418" y="1013"/>
                    <a:pt x="3388" y="966"/>
                    <a:pt x="3358" y="921"/>
                  </a:cubicBezTo>
                  <a:cubicBezTo>
                    <a:pt x="3343" y="897"/>
                    <a:pt x="3328" y="876"/>
                    <a:pt x="3315" y="850"/>
                  </a:cubicBezTo>
                  <a:cubicBezTo>
                    <a:pt x="3234" y="698"/>
                    <a:pt x="3240" y="510"/>
                    <a:pt x="3259" y="330"/>
                  </a:cubicBezTo>
                  <a:cubicBezTo>
                    <a:pt x="3268" y="255"/>
                    <a:pt x="3283" y="113"/>
                    <a:pt x="3191" y="40"/>
                  </a:cubicBezTo>
                  <a:cubicBezTo>
                    <a:pt x="3158" y="14"/>
                    <a:pt x="3114" y="1"/>
                    <a:pt x="30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51"/>
            <p:cNvSpPr/>
            <p:nvPr/>
          </p:nvSpPr>
          <p:spPr>
            <a:xfrm>
              <a:off x="6609209" y="3294478"/>
              <a:ext cx="50834" cy="62343"/>
            </a:xfrm>
            <a:custGeom>
              <a:rect b="b" l="l" r="r" t="t"/>
              <a:pathLst>
                <a:path extrusionOk="0" h="2194" w="1789">
                  <a:moveTo>
                    <a:pt x="1495" y="0"/>
                  </a:moveTo>
                  <a:cubicBezTo>
                    <a:pt x="1468" y="0"/>
                    <a:pt x="1441" y="5"/>
                    <a:pt x="1416" y="17"/>
                  </a:cubicBezTo>
                  <a:cubicBezTo>
                    <a:pt x="1352" y="332"/>
                    <a:pt x="1178" y="623"/>
                    <a:pt x="934" y="829"/>
                  </a:cubicBezTo>
                  <a:cubicBezTo>
                    <a:pt x="900" y="859"/>
                    <a:pt x="863" y="887"/>
                    <a:pt x="838" y="926"/>
                  </a:cubicBezTo>
                  <a:cubicBezTo>
                    <a:pt x="806" y="973"/>
                    <a:pt x="795" y="1033"/>
                    <a:pt x="778" y="1086"/>
                  </a:cubicBezTo>
                  <a:cubicBezTo>
                    <a:pt x="692" y="1369"/>
                    <a:pt x="452" y="1568"/>
                    <a:pt x="240" y="1772"/>
                  </a:cubicBezTo>
                  <a:cubicBezTo>
                    <a:pt x="122" y="1883"/>
                    <a:pt x="0" y="2048"/>
                    <a:pt x="75" y="2194"/>
                  </a:cubicBezTo>
                  <a:cubicBezTo>
                    <a:pt x="317" y="2190"/>
                    <a:pt x="548" y="2035"/>
                    <a:pt x="645" y="1815"/>
                  </a:cubicBezTo>
                  <a:cubicBezTo>
                    <a:pt x="666" y="1763"/>
                    <a:pt x="683" y="1708"/>
                    <a:pt x="722" y="1667"/>
                  </a:cubicBezTo>
                  <a:cubicBezTo>
                    <a:pt x="778" y="1611"/>
                    <a:pt x="863" y="1600"/>
                    <a:pt x="921" y="1551"/>
                  </a:cubicBezTo>
                  <a:cubicBezTo>
                    <a:pt x="1031" y="1455"/>
                    <a:pt x="1005" y="1264"/>
                    <a:pt x="1116" y="1172"/>
                  </a:cubicBezTo>
                  <a:cubicBezTo>
                    <a:pt x="1168" y="1129"/>
                    <a:pt x="1238" y="1116"/>
                    <a:pt x="1286" y="1073"/>
                  </a:cubicBezTo>
                  <a:cubicBezTo>
                    <a:pt x="1326" y="1037"/>
                    <a:pt x="1348" y="983"/>
                    <a:pt x="1380" y="943"/>
                  </a:cubicBezTo>
                  <a:cubicBezTo>
                    <a:pt x="1468" y="829"/>
                    <a:pt x="1633" y="797"/>
                    <a:pt x="1718" y="683"/>
                  </a:cubicBezTo>
                  <a:cubicBezTo>
                    <a:pt x="1776" y="606"/>
                    <a:pt x="1789" y="503"/>
                    <a:pt x="1785" y="405"/>
                  </a:cubicBezTo>
                  <a:cubicBezTo>
                    <a:pt x="1783" y="300"/>
                    <a:pt x="1763" y="189"/>
                    <a:pt x="1699" y="105"/>
                  </a:cubicBezTo>
                  <a:cubicBezTo>
                    <a:pt x="1650" y="43"/>
                    <a:pt x="1571" y="0"/>
                    <a:pt x="14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51"/>
            <p:cNvSpPr/>
            <p:nvPr/>
          </p:nvSpPr>
          <p:spPr>
            <a:xfrm>
              <a:off x="6608783" y="3293739"/>
              <a:ext cx="52056" cy="63820"/>
            </a:xfrm>
            <a:custGeom>
              <a:rect b="b" l="l" r="r" t="t"/>
              <a:pathLst>
                <a:path extrusionOk="0" h="2246" w="1832">
                  <a:moveTo>
                    <a:pt x="1509" y="53"/>
                  </a:moveTo>
                  <a:cubicBezTo>
                    <a:pt x="1575" y="53"/>
                    <a:pt x="1647" y="90"/>
                    <a:pt x="1693" y="148"/>
                  </a:cubicBezTo>
                  <a:cubicBezTo>
                    <a:pt x="1744" y="215"/>
                    <a:pt x="1770" y="307"/>
                    <a:pt x="1774" y="433"/>
                  </a:cubicBezTo>
                  <a:cubicBezTo>
                    <a:pt x="1778" y="549"/>
                    <a:pt x="1757" y="632"/>
                    <a:pt x="1712" y="692"/>
                  </a:cubicBezTo>
                  <a:cubicBezTo>
                    <a:pt x="1673" y="746"/>
                    <a:pt x="1613" y="780"/>
                    <a:pt x="1549" y="817"/>
                  </a:cubicBezTo>
                  <a:cubicBezTo>
                    <a:pt x="1487" y="853"/>
                    <a:pt x="1420" y="892"/>
                    <a:pt x="1373" y="952"/>
                  </a:cubicBezTo>
                  <a:cubicBezTo>
                    <a:pt x="1360" y="969"/>
                    <a:pt x="1350" y="988"/>
                    <a:pt x="1337" y="1005"/>
                  </a:cubicBezTo>
                  <a:cubicBezTo>
                    <a:pt x="1322" y="1033"/>
                    <a:pt x="1305" y="1059"/>
                    <a:pt x="1283" y="1080"/>
                  </a:cubicBezTo>
                  <a:cubicBezTo>
                    <a:pt x="1262" y="1099"/>
                    <a:pt x="1232" y="1112"/>
                    <a:pt x="1202" y="1125"/>
                  </a:cubicBezTo>
                  <a:cubicBezTo>
                    <a:pt x="1172" y="1140"/>
                    <a:pt x="1142" y="1155"/>
                    <a:pt x="1114" y="1176"/>
                  </a:cubicBezTo>
                  <a:cubicBezTo>
                    <a:pt x="1052" y="1228"/>
                    <a:pt x="1028" y="1305"/>
                    <a:pt x="1007" y="1380"/>
                  </a:cubicBezTo>
                  <a:cubicBezTo>
                    <a:pt x="986" y="1449"/>
                    <a:pt x="966" y="1515"/>
                    <a:pt x="919" y="1556"/>
                  </a:cubicBezTo>
                  <a:cubicBezTo>
                    <a:pt x="893" y="1577"/>
                    <a:pt x="863" y="1590"/>
                    <a:pt x="831" y="1605"/>
                  </a:cubicBezTo>
                  <a:cubicBezTo>
                    <a:pt x="791" y="1624"/>
                    <a:pt x="752" y="1641"/>
                    <a:pt x="720" y="1674"/>
                  </a:cubicBezTo>
                  <a:cubicBezTo>
                    <a:pt x="683" y="1710"/>
                    <a:pt x="666" y="1755"/>
                    <a:pt x="647" y="1798"/>
                  </a:cubicBezTo>
                  <a:cubicBezTo>
                    <a:pt x="643" y="1809"/>
                    <a:pt x="638" y="1819"/>
                    <a:pt x="634" y="1830"/>
                  </a:cubicBezTo>
                  <a:cubicBezTo>
                    <a:pt x="546" y="2036"/>
                    <a:pt x="330" y="2181"/>
                    <a:pt x="107" y="2192"/>
                  </a:cubicBezTo>
                  <a:cubicBezTo>
                    <a:pt x="51" y="2057"/>
                    <a:pt x="186" y="1899"/>
                    <a:pt x="272" y="1817"/>
                  </a:cubicBezTo>
                  <a:cubicBezTo>
                    <a:pt x="296" y="1794"/>
                    <a:pt x="321" y="1772"/>
                    <a:pt x="345" y="1749"/>
                  </a:cubicBezTo>
                  <a:cubicBezTo>
                    <a:pt x="540" y="1566"/>
                    <a:pt x="741" y="1378"/>
                    <a:pt x="818" y="1121"/>
                  </a:cubicBezTo>
                  <a:cubicBezTo>
                    <a:pt x="823" y="1108"/>
                    <a:pt x="825" y="1095"/>
                    <a:pt x="829" y="1082"/>
                  </a:cubicBezTo>
                  <a:cubicBezTo>
                    <a:pt x="842" y="1039"/>
                    <a:pt x="853" y="999"/>
                    <a:pt x="874" y="967"/>
                  </a:cubicBezTo>
                  <a:cubicBezTo>
                    <a:pt x="896" y="937"/>
                    <a:pt x="923" y="911"/>
                    <a:pt x="953" y="887"/>
                  </a:cubicBezTo>
                  <a:lnTo>
                    <a:pt x="966" y="877"/>
                  </a:lnTo>
                  <a:cubicBezTo>
                    <a:pt x="1213" y="669"/>
                    <a:pt x="1386" y="379"/>
                    <a:pt x="1455" y="62"/>
                  </a:cubicBezTo>
                  <a:cubicBezTo>
                    <a:pt x="1472" y="56"/>
                    <a:pt x="1490" y="53"/>
                    <a:pt x="1509" y="53"/>
                  </a:cubicBezTo>
                  <a:close/>
                  <a:moveTo>
                    <a:pt x="1509" y="1"/>
                  </a:moveTo>
                  <a:cubicBezTo>
                    <a:pt x="1478" y="1"/>
                    <a:pt x="1448" y="7"/>
                    <a:pt x="1420" y="20"/>
                  </a:cubicBezTo>
                  <a:lnTo>
                    <a:pt x="1408" y="24"/>
                  </a:lnTo>
                  <a:lnTo>
                    <a:pt x="1405" y="37"/>
                  </a:lnTo>
                  <a:cubicBezTo>
                    <a:pt x="1341" y="347"/>
                    <a:pt x="1174" y="632"/>
                    <a:pt x="932" y="836"/>
                  </a:cubicBezTo>
                  <a:lnTo>
                    <a:pt x="919" y="844"/>
                  </a:lnTo>
                  <a:cubicBezTo>
                    <a:pt x="887" y="872"/>
                    <a:pt x="855" y="900"/>
                    <a:pt x="831" y="937"/>
                  </a:cubicBezTo>
                  <a:cubicBezTo>
                    <a:pt x="803" y="977"/>
                    <a:pt x="791" y="1022"/>
                    <a:pt x="778" y="1067"/>
                  </a:cubicBezTo>
                  <a:cubicBezTo>
                    <a:pt x="773" y="1080"/>
                    <a:pt x="771" y="1093"/>
                    <a:pt x="767" y="1106"/>
                  </a:cubicBezTo>
                  <a:cubicBezTo>
                    <a:pt x="694" y="1348"/>
                    <a:pt x="499" y="1532"/>
                    <a:pt x="309" y="1710"/>
                  </a:cubicBezTo>
                  <a:cubicBezTo>
                    <a:pt x="285" y="1731"/>
                    <a:pt x="259" y="1755"/>
                    <a:pt x="236" y="1779"/>
                  </a:cubicBezTo>
                  <a:cubicBezTo>
                    <a:pt x="62" y="1943"/>
                    <a:pt x="0" y="2106"/>
                    <a:pt x="66" y="2233"/>
                  </a:cubicBezTo>
                  <a:lnTo>
                    <a:pt x="73" y="2246"/>
                  </a:lnTo>
                  <a:lnTo>
                    <a:pt x="90" y="2246"/>
                  </a:lnTo>
                  <a:cubicBezTo>
                    <a:pt x="341" y="2243"/>
                    <a:pt x="585" y="2081"/>
                    <a:pt x="683" y="1851"/>
                  </a:cubicBezTo>
                  <a:cubicBezTo>
                    <a:pt x="688" y="1841"/>
                    <a:pt x="694" y="1830"/>
                    <a:pt x="698" y="1817"/>
                  </a:cubicBezTo>
                  <a:cubicBezTo>
                    <a:pt x="713" y="1779"/>
                    <a:pt x="728" y="1740"/>
                    <a:pt x="756" y="1712"/>
                  </a:cubicBezTo>
                  <a:cubicBezTo>
                    <a:pt x="782" y="1686"/>
                    <a:pt x="816" y="1671"/>
                    <a:pt x="853" y="1654"/>
                  </a:cubicBezTo>
                  <a:cubicBezTo>
                    <a:pt x="887" y="1639"/>
                    <a:pt x="923" y="1622"/>
                    <a:pt x="953" y="1596"/>
                  </a:cubicBezTo>
                  <a:cubicBezTo>
                    <a:pt x="1013" y="1545"/>
                    <a:pt x="1037" y="1468"/>
                    <a:pt x="1058" y="1395"/>
                  </a:cubicBezTo>
                  <a:cubicBezTo>
                    <a:pt x="1080" y="1324"/>
                    <a:pt x="1099" y="1258"/>
                    <a:pt x="1148" y="1217"/>
                  </a:cubicBezTo>
                  <a:cubicBezTo>
                    <a:pt x="1170" y="1200"/>
                    <a:pt x="1198" y="1187"/>
                    <a:pt x="1226" y="1174"/>
                  </a:cubicBezTo>
                  <a:cubicBezTo>
                    <a:pt x="1258" y="1159"/>
                    <a:pt x="1290" y="1144"/>
                    <a:pt x="1320" y="1119"/>
                  </a:cubicBezTo>
                  <a:cubicBezTo>
                    <a:pt x="1348" y="1095"/>
                    <a:pt x="1365" y="1063"/>
                    <a:pt x="1384" y="1033"/>
                  </a:cubicBezTo>
                  <a:cubicBezTo>
                    <a:pt x="1395" y="1016"/>
                    <a:pt x="1403" y="1001"/>
                    <a:pt x="1416" y="984"/>
                  </a:cubicBezTo>
                  <a:cubicBezTo>
                    <a:pt x="1457" y="932"/>
                    <a:pt x="1515" y="898"/>
                    <a:pt x="1577" y="864"/>
                  </a:cubicBezTo>
                  <a:cubicBezTo>
                    <a:pt x="1641" y="825"/>
                    <a:pt x="1710" y="787"/>
                    <a:pt x="1755" y="724"/>
                  </a:cubicBezTo>
                  <a:cubicBezTo>
                    <a:pt x="1808" y="654"/>
                    <a:pt x="1832" y="562"/>
                    <a:pt x="1828" y="431"/>
                  </a:cubicBezTo>
                  <a:cubicBezTo>
                    <a:pt x="1823" y="294"/>
                    <a:pt x="1793" y="191"/>
                    <a:pt x="1735" y="116"/>
                  </a:cubicBezTo>
                  <a:cubicBezTo>
                    <a:pt x="1679" y="44"/>
                    <a:pt x="1591" y="1"/>
                    <a:pt x="15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51"/>
            <p:cNvSpPr/>
            <p:nvPr/>
          </p:nvSpPr>
          <p:spPr>
            <a:xfrm>
              <a:off x="7808627" y="3887006"/>
              <a:ext cx="28216" cy="15998"/>
            </a:xfrm>
            <a:custGeom>
              <a:rect b="b" l="l" r="r" t="t"/>
              <a:pathLst>
                <a:path extrusionOk="0" h="563" w="993">
                  <a:moveTo>
                    <a:pt x="525" y="1"/>
                  </a:moveTo>
                  <a:cubicBezTo>
                    <a:pt x="496" y="1"/>
                    <a:pt x="468" y="2"/>
                    <a:pt x="440" y="5"/>
                  </a:cubicBezTo>
                  <a:cubicBezTo>
                    <a:pt x="313" y="20"/>
                    <a:pt x="185" y="69"/>
                    <a:pt x="103" y="168"/>
                  </a:cubicBezTo>
                  <a:cubicBezTo>
                    <a:pt x="22" y="266"/>
                    <a:pt x="0" y="421"/>
                    <a:pt x="75" y="524"/>
                  </a:cubicBezTo>
                  <a:cubicBezTo>
                    <a:pt x="164" y="544"/>
                    <a:pt x="260" y="563"/>
                    <a:pt x="352" y="563"/>
                  </a:cubicBezTo>
                  <a:cubicBezTo>
                    <a:pt x="451" y="563"/>
                    <a:pt x="546" y="541"/>
                    <a:pt x="622" y="476"/>
                  </a:cubicBezTo>
                  <a:cubicBezTo>
                    <a:pt x="667" y="440"/>
                    <a:pt x="701" y="389"/>
                    <a:pt x="748" y="352"/>
                  </a:cubicBezTo>
                  <a:cubicBezTo>
                    <a:pt x="795" y="316"/>
                    <a:pt x="855" y="299"/>
                    <a:pt x="905" y="264"/>
                  </a:cubicBezTo>
                  <a:cubicBezTo>
                    <a:pt x="954" y="228"/>
                    <a:pt x="992" y="164"/>
                    <a:pt x="967" y="108"/>
                  </a:cubicBezTo>
                  <a:cubicBezTo>
                    <a:pt x="943" y="57"/>
                    <a:pt x="877" y="42"/>
                    <a:pt x="821" y="33"/>
                  </a:cubicBezTo>
                  <a:cubicBezTo>
                    <a:pt x="723" y="16"/>
                    <a:pt x="623" y="1"/>
                    <a:pt x="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51"/>
            <p:cNvSpPr/>
            <p:nvPr/>
          </p:nvSpPr>
          <p:spPr>
            <a:xfrm>
              <a:off x="7807945" y="3886296"/>
              <a:ext cx="29751" cy="17475"/>
            </a:xfrm>
            <a:custGeom>
              <a:rect b="b" l="l" r="r" t="t"/>
              <a:pathLst>
                <a:path extrusionOk="0" h="615" w="1047">
                  <a:moveTo>
                    <a:pt x="547" y="54"/>
                  </a:moveTo>
                  <a:cubicBezTo>
                    <a:pt x="642" y="54"/>
                    <a:pt x="744" y="69"/>
                    <a:pt x="841" y="84"/>
                  </a:cubicBezTo>
                  <a:cubicBezTo>
                    <a:pt x="896" y="92"/>
                    <a:pt x="950" y="105"/>
                    <a:pt x="967" y="144"/>
                  </a:cubicBezTo>
                  <a:cubicBezTo>
                    <a:pt x="986" y="187"/>
                    <a:pt x="954" y="238"/>
                    <a:pt x="914" y="266"/>
                  </a:cubicBezTo>
                  <a:cubicBezTo>
                    <a:pt x="892" y="283"/>
                    <a:pt x="866" y="294"/>
                    <a:pt x="841" y="306"/>
                  </a:cubicBezTo>
                  <a:cubicBezTo>
                    <a:pt x="813" y="321"/>
                    <a:pt x="783" y="336"/>
                    <a:pt x="755" y="356"/>
                  </a:cubicBezTo>
                  <a:cubicBezTo>
                    <a:pt x="727" y="377"/>
                    <a:pt x="704" y="403"/>
                    <a:pt x="682" y="429"/>
                  </a:cubicBezTo>
                  <a:cubicBezTo>
                    <a:pt x="665" y="448"/>
                    <a:pt x="648" y="465"/>
                    <a:pt x="629" y="482"/>
                  </a:cubicBezTo>
                  <a:cubicBezTo>
                    <a:pt x="567" y="536"/>
                    <a:pt x="483" y="561"/>
                    <a:pt x="378" y="561"/>
                  </a:cubicBezTo>
                  <a:cubicBezTo>
                    <a:pt x="290" y="561"/>
                    <a:pt x="196" y="544"/>
                    <a:pt x="114" y="525"/>
                  </a:cubicBezTo>
                  <a:cubicBezTo>
                    <a:pt x="59" y="437"/>
                    <a:pt x="72" y="304"/>
                    <a:pt x="149" y="210"/>
                  </a:cubicBezTo>
                  <a:cubicBezTo>
                    <a:pt x="217" y="127"/>
                    <a:pt x="331" y="71"/>
                    <a:pt x="466" y="58"/>
                  </a:cubicBezTo>
                  <a:cubicBezTo>
                    <a:pt x="492" y="55"/>
                    <a:pt x="519" y="54"/>
                    <a:pt x="547" y="54"/>
                  </a:cubicBezTo>
                  <a:close/>
                  <a:moveTo>
                    <a:pt x="552" y="0"/>
                  </a:moveTo>
                  <a:cubicBezTo>
                    <a:pt x="519" y="0"/>
                    <a:pt x="489" y="2"/>
                    <a:pt x="462" y="4"/>
                  </a:cubicBezTo>
                  <a:cubicBezTo>
                    <a:pt x="312" y="19"/>
                    <a:pt x="185" y="82"/>
                    <a:pt x="106" y="176"/>
                  </a:cubicBezTo>
                  <a:cubicBezTo>
                    <a:pt x="12" y="291"/>
                    <a:pt x="1" y="454"/>
                    <a:pt x="76" y="566"/>
                  </a:cubicBezTo>
                  <a:lnTo>
                    <a:pt x="82" y="572"/>
                  </a:lnTo>
                  <a:lnTo>
                    <a:pt x="93" y="576"/>
                  </a:lnTo>
                  <a:cubicBezTo>
                    <a:pt x="179" y="596"/>
                    <a:pt x="279" y="615"/>
                    <a:pt x="378" y="615"/>
                  </a:cubicBezTo>
                  <a:cubicBezTo>
                    <a:pt x="498" y="615"/>
                    <a:pt x="590" y="585"/>
                    <a:pt x="663" y="523"/>
                  </a:cubicBezTo>
                  <a:cubicBezTo>
                    <a:pt x="684" y="504"/>
                    <a:pt x="704" y="484"/>
                    <a:pt x="723" y="463"/>
                  </a:cubicBezTo>
                  <a:cubicBezTo>
                    <a:pt x="744" y="439"/>
                    <a:pt x="764" y="418"/>
                    <a:pt x="787" y="399"/>
                  </a:cubicBezTo>
                  <a:cubicBezTo>
                    <a:pt x="811" y="381"/>
                    <a:pt x="836" y="369"/>
                    <a:pt x="864" y="356"/>
                  </a:cubicBezTo>
                  <a:cubicBezTo>
                    <a:pt x="892" y="343"/>
                    <a:pt x="920" y="328"/>
                    <a:pt x="946" y="311"/>
                  </a:cubicBezTo>
                  <a:cubicBezTo>
                    <a:pt x="1004" y="268"/>
                    <a:pt x="1046" y="191"/>
                    <a:pt x="1016" y="122"/>
                  </a:cubicBezTo>
                  <a:cubicBezTo>
                    <a:pt x="984" y="52"/>
                    <a:pt x="892" y="37"/>
                    <a:pt x="849" y="30"/>
                  </a:cubicBezTo>
                  <a:cubicBezTo>
                    <a:pt x="753" y="15"/>
                    <a:pt x="652" y="0"/>
                    <a:pt x="5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51"/>
            <p:cNvSpPr/>
            <p:nvPr/>
          </p:nvSpPr>
          <p:spPr>
            <a:xfrm>
              <a:off x="7779901" y="3911470"/>
              <a:ext cx="27904" cy="21652"/>
            </a:xfrm>
            <a:custGeom>
              <a:rect b="b" l="l" r="r" t="t"/>
              <a:pathLst>
                <a:path extrusionOk="0" h="762" w="982">
                  <a:moveTo>
                    <a:pt x="528" y="0"/>
                  </a:moveTo>
                  <a:cubicBezTo>
                    <a:pt x="433" y="0"/>
                    <a:pt x="338" y="17"/>
                    <a:pt x="249" y="50"/>
                  </a:cubicBezTo>
                  <a:cubicBezTo>
                    <a:pt x="174" y="78"/>
                    <a:pt x="101" y="119"/>
                    <a:pt x="60" y="187"/>
                  </a:cubicBezTo>
                  <a:cubicBezTo>
                    <a:pt x="0" y="288"/>
                    <a:pt x="28" y="421"/>
                    <a:pt x="92" y="522"/>
                  </a:cubicBezTo>
                  <a:cubicBezTo>
                    <a:pt x="184" y="665"/>
                    <a:pt x="352" y="757"/>
                    <a:pt x="523" y="762"/>
                  </a:cubicBezTo>
                  <a:cubicBezTo>
                    <a:pt x="527" y="762"/>
                    <a:pt x="531" y="762"/>
                    <a:pt x="535" y="762"/>
                  </a:cubicBezTo>
                  <a:cubicBezTo>
                    <a:pt x="703" y="762"/>
                    <a:pt x="868" y="677"/>
                    <a:pt x="966" y="541"/>
                  </a:cubicBezTo>
                  <a:cubicBezTo>
                    <a:pt x="981" y="400"/>
                    <a:pt x="977" y="254"/>
                    <a:pt x="947" y="115"/>
                  </a:cubicBezTo>
                  <a:cubicBezTo>
                    <a:pt x="821" y="39"/>
                    <a:pt x="675" y="0"/>
                    <a:pt x="5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51"/>
            <p:cNvSpPr/>
            <p:nvPr/>
          </p:nvSpPr>
          <p:spPr>
            <a:xfrm>
              <a:off x="7778906" y="3910731"/>
              <a:ext cx="29694" cy="23187"/>
            </a:xfrm>
            <a:custGeom>
              <a:rect b="b" l="l" r="r" t="t"/>
              <a:pathLst>
                <a:path extrusionOk="0" h="816" w="1045">
                  <a:moveTo>
                    <a:pt x="564" y="53"/>
                  </a:moveTo>
                  <a:cubicBezTo>
                    <a:pt x="704" y="53"/>
                    <a:pt x="841" y="89"/>
                    <a:pt x="959" y="158"/>
                  </a:cubicBezTo>
                  <a:cubicBezTo>
                    <a:pt x="984" y="288"/>
                    <a:pt x="991" y="423"/>
                    <a:pt x="976" y="556"/>
                  </a:cubicBezTo>
                  <a:cubicBezTo>
                    <a:pt x="881" y="683"/>
                    <a:pt x="727" y="762"/>
                    <a:pt x="569" y="762"/>
                  </a:cubicBezTo>
                  <a:lnTo>
                    <a:pt x="558" y="762"/>
                  </a:lnTo>
                  <a:cubicBezTo>
                    <a:pt x="395" y="758"/>
                    <a:pt x="239" y="670"/>
                    <a:pt x="149" y="533"/>
                  </a:cubicBezTo>
                  <a:cubicBezTo>
                    <a:pt x="97" y="453"/>
                    <a:pt x="59" y="325"/>
                    <a:pt x="119" y="226"/>
                  </a:cubicBezTo>
                  <a:cubicBezTo>
                    <a:pt x="151" y="173"/>
                    <a:pt x="207" y="132"/>
                    <a:pt x="292" y="100"/>
                  </a:cubicBezTo>
                  <a:cubicBezTo>
                    <a:pt x="378" y="68"/>
                    <a:pt x="470" y="53"/>
                    <a:pt x="564" y="53"/>
                  </a:cubicBezTo>
                  <a:close/>
                  <a:moveTo>
                    <a:pt x="562" y="1"/>
                  </a:moveTo>
                  <a:cubicBezTo>
                    <a:pt x="464" y="1"/>
                    <a:pt x="366" y="17"/>
                    <a:pt x="275" y="51"/>
                  </a:cubicBezTo>
                  <a:cubicBezTo>
                    <a:pt x="177" y="87"/>
                    <a:pt x="110" y="136"/>
                    <a:pt x="72" y="199"/>
                  </a:cubicBezTo>
                  <a:cubicBezTo>
                    <a:pt x="1" y="318"/>
                    <a:pt x="44" y="468"/>
                    <a:pt x="104" y="561"/>
                  </a:cubicBezTo>
                  <a:cubicBezTo>
                    <a:pt x="202" y="713"/>
                    <a:pt x="376" y="811"/>
                    <a:pt x="558" y="816"/>
                  </a:cubicBezTo>
                  <a:lnTo>
                    <a:pt x="569" y="816"/>
                  </a:lnTo>
                  <a:cubicBezTo>
                    <a:pt x="747" y="816"/>
                    <a:pt x="920" y="726"/>
                    <a:pt x="1023" y="582"/>
                  </a:cubicBezTo>
                  <a:lnTo>
                    <a:pt x="1027" y="569"/>
                  </a:lnTo>
                  <a:cubicBezTo>
                    <a:pt x="1044" y="423"/>
                    <a:pt x="1038" y="278"/>
                    <a:pt x="1010" y="134"/>
                  </a:cubicBezTo>
                  <a:lnTo>
                    <a:pt x="1006" y="124"/>
                  </a:lnTo>
                  <a:lnTo>
                    <a:pt x="997" y="117"/>
                  </a:lnTo>
                  <a:cubicBezTo>
                    <a:pt x="868" y="40"/>
                    <a:pt x="715" y="1"/>
                    <a:pt x="5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51"/>
            <p:cNvSpPr/>
            <p:nvPr/>
          </p:nvSpPr>
          <p:spPr>
            <a:xfrm>
              <a:off x="7527873" y="3971365"/>
              <a:ext cx="56830" cy="46771"/>
            </a:xfrm>
            <a:custGeom>
              <a:rect b="b" l="l" r="r" t="t"/>
              <a:pathLst>
                <a:path extrusionOk="0" h="1646" w="2000">
                  <a:moveTo>
                    <a:pt x="219" y="1"/>
                  </a:moveTo>
                  <a:cubicBezTo>
                    <a:pt x="208" y="1"/>
                    <a:pt x="197" y="1"/>
                    <a:pt x="187" y="3"/>
                  </a:cubicBezTo>
                  <a:cubicBezTo>
                    <a:pt x="73" y="25"/>
                    <a:pt x="9" y="156"/>
                    <a:pt x="7" y="271"/>
                  </a:cubicBezTo>
                  <a:cubicBezTo>
                    <a:pt x="0" y="451"/>
                    <a:pt x="95" y="623"/>
                    <a:pt x="221" y="749"/>
                  </a:cubicBezTo>
                  <a:cubicBezTo>
                    <a:pt x="347" y="875"/>
                    <a:pt x="506" y="965"/>
                    <a:pt x="660" y="1053"/>
                  </a:cubicBezTo>
                  <a:cubicBezTo>
                    <a:pt x="881" y="1178"/>
                    <a:pt x="1099" y="1302"/>
                    <a:pt x="1320" y="1426"/>
                  </a:cubicBezTo>
                  <a:cubicBezTo>
                    <a:pt x="1389" y="1465"/>
                    <a:pt x="1455" y="1503"/>
                    <a:pt x="1526" y="1537"/>
                  </a:cubicBezTo>
                  <a:cubicBezTo>
                    <a:pt x="1609" y="1576"/>
                    <a:pt x="1693" y="1608"/>
                    <a:pt x="1781" y="1632"/>
                  </a:cubicBezTo>
                  <a:cubicBezTo>
                    <a:pt x="1808" y="1639"/>
                    <a:pt x="1837" y="1645"/>
                    <a:pt x="1865" y="1645"/>
                  </a:cubicBezTo>
                  <a:cubicBezTo>
                    <a:pt x="1888" y="1645"/>
                    <a:pt x="1911" y="1641"/>
                    <a:pt x="1931" y="1630"/>
                  </a:cubicBezTo>
                  <a:cubicBezTo>
                    <a:pt x="1999" y="1587"/>
                    <a:pt x="1995" y="1484"/>
                    <a:pt x="1965" y="1409"/>
                  </a:cubicBezTo>
                  <a:cubicBezTo>
                    <a:pt x="1871" y="1167"/>
                    <a:pt x="1629" y="1021"/>
                    <a:pt x="1401" y="893"/>
                  </a:cubicBezTo>
                  <a:cubicBezTo>
                    <a:pt x="1202" y="779"/>
                    <a:pt x="1003" y="665"/>
                    <a:pt x="804" y="554"/>
                  </a:cubicBezTo>
                  <a:cubicBezTo>
                    <a:pt x="739" y="515"/>
                    <a:pt x="673" y="479"/>
                    <a:pt x="622" y="423"/>
                  </a:cubicBezTo>
                  <a:cubicBezTo>
                    <a:pt x="547" y="346"/>
                    <a:pt x="510" y="241"/>
                    <a:pt x="450" y="153"/>
                  </a:cubicBezTo>
                  <a:cubicBezTo>
                    <a:pt x="396" y="73"/>
                    <a:pt x="311" y="1"/>
                    <a:pt x="2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51"/>
            <p:cNvSpPr/>
            <p:nvPr/>
          </p:nvSpPr>
          <p:spPr>
            <a:xfrm>
              <a:off x="7527135" y="3970598"/>
              <a:ext cx="58364" cy="48306"/>
            </a:xfrm>
            <a:custGeom>
              <a:rect b="b" l="l" r="r" t="t"/>
              <a:pathLst>
                <a:path extrusionOk="0" h="1700" w="2054">
                  <a:moveTo>
                    <a:pt x="245" y="54"/>
                  </a:moveTo>
                  <a:cubicBezTo>
                    <a:pt x="331" y="54"/>
                    <a:pt x="410" y="127"/>
                    <a:pt x="455" y="193"/>
                  </a:cubicBezTo>
                  <a:cubicBezTo>
                    <a:pt x="476" y="228"/>
                    <a:pt x="495" y="262"/>
                    <a:pt x="513" y="296"/>
                  </a:cubicBezTo>
                  <a:cubicBezTo>
                    <a:pt x="545" y="356"/>
                    <a:pt x="579" y="418"/>
                    <a:pt x="628" y="470"/>
                  </a:cubicBezTo>
                  <a:cubicBezTo>
                    <a:pt x="682" y="527"/>
                    <a:pt x="750" y="566"/>
                    <a:pt x="817" y="602"/>
                  </a:cubicBezTo>
                  <a:lnTo>
                    <a:pt x="1415" y="943"/>
                  </a:lnTo>
                  <a:cubicBezTo>
                    <a:pt x="1655" y="1078"/>
                    <a:pt x="1877" y="1220"/>
                    <a:pt x="1967" y="1447"/>
                  </a:cubicBezTo>
                  <a:cubicBezTo>
                    <a:pt x="1993" y="1513"/>
                    <a:pt x="1997" y="1601"/>
                    <a:pt x="1944" y="1633"/>
                  </a:cubicBezTo>
                  <a:cubicBezTo>
                    <a:pt x="1930" y="1641"/>
                    <a:pt x="1911" y="1644"/>
                    <a:pt x="1891" y="1644"/>
                  </a:cubicBezTo>
                  <a:cubicBezTo>
                    <a:pt x="1865" y="1644"/>
                    <a:pt x="1836" y="1639"/>
                    <a:pt x="1813" y="1633"/>
                  </a:cubicBezTo>
                  <a:cubicBezTo>
                    <a:pt x="1727" y="1609"/>
                    <a:pt x="1644" y="1577"/>
                    <a:pt x="1565" y="1541"/>
                  </a:cubicBezTo>
                  <a:cubicBezTo>
                    <a:pt x="1496" y="1509"/>
                    <a:pt x="1430" y="1470"/>
                    <a:pt x="1359" y="1432"/>
                  </a:cubicBezTo>
                  <a:lnTo>
                    <a:pt x="701" y="1057"/>
                  </a:lnTo>
                  <a:cubicBezTo>
                    <a:pt x="547" y="971"/>
                    <a:pt x="391" y="881"/>
                    <a:pt x="266" y="757"/>
                  </a:cubicBezTo>
                  <a:cubicBezTo>
                    <a:pt x="129" y="620"/>
                    <a:pt x="54" y="455"/>
                    <a:pt x="58" y="300"/>
                  </a:cubicBezTo>
                  <a:cubicBezTo>
                    <a:pt x="61" y="193"/>
                    <a:pt x="116" y="75"/>
                    <a:pt x="217" y="56"/>
                  </a:cubicBezTo>
                  <a:cubicBezTo>
                    <a:pt x="228" y="56"/>
                    <a:pt x="236" y="54"/>
                    <a:pt x="245" y="54"/>
                  </a:cubicBezTo>
                  <a:close/>
                  <a:moveTo>
                    <a:pt x="249" y="1"/>
                  </a:moveTo>
                  <a:cubicBezTo>
                    <a:pt x="235" y="1"/>
                    <a:pt x="222" y="2"/>
                    <a:pt x="208" y="5"/>
                  </a:cubicBezTo>
                  <a:cubicBezTo>
                    <a:pt x="80" y="28"/>
                    <a:pt x="9" y="170"/>
                    <a:pt x="5" y="298"/>
                  </a:cubicBezTo>
                  <a:cubicBezTo>
                    <a:pt x="1" y="468"/>
                    <a:pt x="82" y="647"/>
                    <a:pt x="228" y="795"/>
                  </a:cubicBezTo>
                  <a:cubicBezTo>
                    <a:pt x="356" y="924"/>
                    <a:pt x="519" y="1016"/>
                    <a:pt x="673" y="1104"/>
                  </a:cubicBezTo>
                  <a:lnTo>
                    <a:pt x="1337" y="1481"/>
                  </a:lnTo>
                  <a:cubicBezTo>
                    <a:pt x="1404" y="1517"/>
                    <a:pt x="1470" y="1556"/>
                    <a:pt x="1541" y="1588"/>
                  </a:cubicBezTo>
                  <a:cubicBezTo>
                    <a:pt x="1622" y="1627"/>
                    <a:pt x="1710" y="1659"/>
                    <a:pt x="1800" y="1684"/>
                  </a:cubicBezTo>
                  <a:cubicBezTo>
                    <a:pt x="1826" y="1691"/>
                    <a:pt x="1858" y="1699"/>
                    <a:pt x="1890" y="1699"/>
                  </a:cubicBezTo>
                  <a:cubicBezTo>
                    <a:pt x="1922" y="1699"/>
                    <a:pt x="1948" y="1693"/>
                    <a:pt x="1970" y="1678"/>
                  </a:cubicBezTo>
                  <a:cubicBezTo>
                    <a:pt x="2051" y="1631"/>
                    <a:pt x="2053" y="1517"/>
                    <a:pt x="2017" y="1427"/>
                  </a:cubicBezTo>
                  <a:cubicBezTo>
                    <a:pt x="1920" y="1183"/>
                    <a:pt x="1689" y="1037"/>
                    <a:pt x="1440" y="896"/>
                  </a:cubicBezTo>
                  <a:lnTo>
                    <a:pt x="843" y="557"/>
                  </a:lnTo>
                  <a:cubicBezTo>
                    <a:pt x="780" y="521"/>
                    <a:pt x="716" y="485"/>
                    <a:pt x="667" y="431"/>
                  </a:cubicBezTo>
                  <a:cubicBezTo>
                    <a:pt x="622" y="386"/>
                    <a:pt x="592" y="330"/>
                    <a:pt x="560" y="270"/>
                  </a:cubicBezTo>
                  <a:cubicBezTo>
                    <a:pt x="540" y="236"/>
                    <a:pt x="521" y="200"/>
                    <a:pt x="500" y="165"/>
                  </a:cubicBezTo>
                  <a:cubicBezTo>
                    <a:pt x="431" y="63"/>
                    <a:pt x="340" y="1"/>
                    <a:pt x="2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151"/>
            <p:cNvSpPr/>
            <p:nvPr/>
          </p:nvSpPr>
          <p:spPr>
            <a:xfrm>
              <a:off x="7567368" y="4444927"/>
              <a:ext cx="155828" cy="149122"/>
            </a:xfrm>
            <a:custGeom>
              <a:rect b="b" l="l" r="r" t="t"/>
              <a:pathLst>
                <a:path extrusionOk="0" h="5248" w="5484">
                  <a:moveTo>
                    <a:pt x="4116" y="0"/>
                  </a:moveTo>
                  <a:cubicBezTo>
                    <a:pt x="3978" y="0"/>
                    <a:pt x="3847" y="33"/>
                    <a:pt x="3778" y="144"/>
                  </a:cubicBezTo>
                  <a:cubicBezTo>
                    <a:pt x="3722" y="234"/>
                    <a:pt x="3729" y="348"/>
                    <a:pt x="3718" y="453"/>
                  </a:cubicBezTo>
                  <a:cubicBezTo>
                    <a:pt x="3686" y="832"/>
                    <a:pt x="3454" y="1160"/>
                    <a:pt x="3232" y="1468"/>
                  </a:cubicBezTo>
                  <a:cubicBezTo>
                    <a:pt x="3020" y="1760"/>
                    <a:pt x="2801" y="2057"/>
                    <a:pt x="2499" y="2254"/>
                  </a:cubicBezTo>
                  <a:cubicBezTo>
                    <a:pt x="2364" y="2342"/>
                    <a:pt x="2214" y="2411"/>
                    <a:pt x="2098" y="2522"/>
                  </a:cubicBezTo>
                  <a:cubicBezTo>
                    <a:pt x="1875" y="2737"/>
                    <a:pt x="1805" y="3094"/>
                    <a:pt x="1541" y="3253"/>
                  </a:cubicBezTo>
                  <a:cubicBezTo>
                    <a:pt x="1374" y="3351"/>
                    <a:pt x="1166" y="3349"/>
                    <a:pt x="988" y="3426"/>
                  </a:cubicBezTo>
                  <a:cubicBezTo>
                    <a:pt x="811" y="3504"/>
                    <a:pt x="667" y="3741"/>
                    <a:pt x="796" y="3887"/>
                  </a:cubicBezTo>
                  <a:cubicBezTo>
                    <a:pt x="485" y="4009"/>
                    <a:pt x="134" y="4181"/>
                    <a:pt x="71" y="4506"/>
                  </a:cubicBezTo>
                  <a:cubicBezTo>
                    <a:pt x="1" y="4877"/>
                    <a:pt x="382" y="5203"/>
                    <a:pt x="757" y="5241"/>
                  </a:cubicBezTo>
                  <a:cubicBezTo>
                    <a:pt x="796" y="5245"/>
                    <a:pt x="836" y="5247"/>
                    <a:pt x="874" y="5247"/>
                  </a:cubicBezTo>
                  <a:cubicBezTo>
                    <a:pt x="1416" y="5247"/>
                    <a:pt x="1899" y="4871"/>
                    <a:pt x="2319" y="4517"/>
                  </a:cubicBezTo>
                  <a:cubicBezTo>
                    <a:pt x="2507" y="4358"/>
                    <a:pt x="2694" y="4200"/>
                    <a:pt x="2880" y="4043"/>
                  </a:cubicBezTo>
                  <a:cubicBezTo>
                    <a:pt x="2970" y="3966"/>
                    <a:pt x="3067" y="3881"/>
                    <a:pt x="3092" y="3765"/>
                  </a:cubicBezTo>
                  <a:cubicBezTo>
                    <a:pt x="3110" y="3690"/>
                    <a:pt x="3092" y="3611"/>
                    <a:pt x="3110" y="3536"/>
                  </a:cubicBezTo>
                  <a:cubicBezTo>
                    <a:pt x="3161" y="3317"/>
                    <a:pt x="3442" y="3253"/>
                    <a:pt x="3587" y="3084"/>
                  </a:cubicBezTo>
                  <a:cubicBezTo>
                    <a:pt x="3727" y="2923"/>
                    <a:pt x="3737" y="2677"/>
                    <a:pt x="3898" y="2537"/>
                  </a:cubicBezTo>
                  <a:cubicBezTo>
                    <a:pt x="3982" y="2464"/>
                    <a:pt x="4095" y="2434"/>
                    <a:pt x="4194" y="2383"/>
                  </a:cubicBezTo>
                  <a:cubicBezTo>
                    <a:pt x="4324" y="2312"/>
                    <a:pt x="4429" y="2205"/>
                    <a:pt x="4532" y="2098"/>
                  </a:cubicBezTo>
                  <a:cubicBezTo>
                    <a:pt x="4693" y="1929"/>
                    <a:pt x="4856" y="1760"/>
                    <a:pt x="5016" y="1590"/>
                  </a:cubicBezTo>
                  <a:cubicBezTo>
                    <a:pt x="5162" y="1440"/>
                    <a:pt x="5308" y="1286"/>
                    <a:pt x="5391" y="1095"/>
                  </a:cubicBezTo>
                  <a:cubicBezTo>
                    <a:pt x="5475" y="905"/>
                    <a:pt x="5483" y="667"/>
                    <a:pt x="5359" y="500"/>
                  </a:cubicBezTo>
                  <a:cubicBezTo>
                    <a:pt x="5242" y="345"/>
                    <a:pt x="5059" y="294"/>
                    <a:pt x="4861" y="294"/>
                  </a:cubicBezTo>
                  <a:cubicBezTo>
                    <a:pt x="4703" y="294"/>
                    <a:pt x="4536" y="327"/>
                    <a:pt x="4386" y="365"/>
                  </a:cubicBezTo>
                  <a:cubicBezTo>
                    <a:pt x="4369" y="251"/>
                    <a:pt x="4354" y="138"/>
                    <a:pt x="4337" y="22"/>
                  </a:cubicBezTo>
                  <a:cubicBezTo>
                    <a:pt x="4267" y="10"/>
                    <a:pt x="4190" y="0"/>
                    <a:pt x="4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151"/>
            <p:cNvSpPr/>
            <p:nvPr/>
          </p:nvSpPr>
          <p:spPr>
            <a:xfrm>
              <a:off x="7567851" y="4444132"/>
              <a:ext cx="156425" cy="150713"/>
            </a:xfrm>
            <a:custGeom>
              <a:rect b="b" l="l" r="r" t="t"/>
              <a:pathLst>
                <a:path extrusionOk="0" h="5304" w="5505">
                  <a:moveTo>
                    <a:pt x="4097" y="54"/>
                  </a:moveTo>
                  <a:cubicBezTo>
                    <a:pt x="4155" y="54"/>
                    <a:pt x="4222" y="61"/>
                    <a:pt x="4297" y="74"/>
                  </a:cubicBezTo>
                  <a:lnTo>
                    <a:pt x="4346" y="427"/>
                  </a:lnTo>
                  <a:lnTo>
                    <a:pt x="4376" y="419"/>
                  </a:lnTo>
                  <a:cubicBezTo>
                    <a:pt x="4560" y="374"/>
                    <a:pt x="4712" y="350"/>
                    <a:pt x="4843" y="350"/>
                  </a:cubicBezTo>
                  <a:cubicBezTo>
                    <a:pt x="5066" y="350"/>
                    <a:pt x="5222" y="414"/>
                    <a:pt x="5321" y="545"/>
                  </a:cubicBezTo>
                  <a:cubicBezTo>
                    <a:pt x="5449" y="718"/>
                    <a:pt x="5419" y="952"/>
                    <a:pt x="5351" y="1113"/>
                  </a:cubicBezTo>
                  <a:cubicBezTo>
                    <a:pt x="5267" y="1301"/>
                    <a:pt x="5121" y="1453"/>
                    <a:pt x="4980" y="1599"/>
                  </a:cubicBezTo>
                  <a:lnTo>
                    <a:pt x="4496" y="2107"/>
                  </a:lnTo>
                  <a:cubicBezTo>
                    <a:pt x="4395" y="2212"/>
                    <a:pt x="4292" y="2319"/>
                    <a:pt x="4164" y="2387"/>
                  </a:cubicBezTo>
                  <a:cubicBezTo>
                    <a:pt x="4132" y="2405"/>
                    <a:pt x="4095" y="2420"/>
                    <a:pt x="4061" y="2435"/>
                  </a:cubicBezTo>
                  <a:cubicBezTo>
                    <a:pt x="3992" y="2465"/>
                    <a:pt x="3922" y="2495"/>
                    <a:pt x="3864" y="2546"/>
                  </a:cubicBezTo>
                  <a:cubicBezTo>
                    <a:pt x="3772" y="2625"/>
                    <a:pt x="3727" y="2737"/>
                    <a:pt x="3682" y="2846"/>
                  </a:cubicBezTo>
                  <a:cubicBezTo>
                    <a:pt x="3647" y="2934"/>
                    <a:pt x="3611" y="3024"/>
                    <a:pt x="3551" y="3094"/>
                  </a:cubicBezTo>
                  <a:cubicBezTo>
                    <a:pt x="3497" y="3157"/>
                    <a:pt x="3420" y="3206"/>
                    <a:pt x="3347" y="3253"/>
                  </a:cubicBezTo>
                  <a:cubicBezTo>
                    <a:pt x="3225" y="3332"/>
                    <a:pt x="3101" y="3414"/>
                    <a:pt x="3067" y="3559"/>
                  </a:cubicBezTo>
                  <a:cubicBezTo>
                    <a:pt x="3058" y="3600"/>
                    <a:pt x="3058" y="3641"/>
                    <a:pt x="3058" y="3679"/>
                  </a:cubicBezTo>
                  <a:cubicBezTo>
                    <a:pt x="3056" y="3718"/>
                    <a:pt x="3056" y="3752"/>
                    <a:pt x="3050" y="3786"/>
                  </a:cubicBezTo>
                  <a:cubicBezTo>
                    <a:pt x="3026" y="3891"/>
                    <a:pt x="2940" y="3971"/>
                    <a:pt x="2846" y="4050"/>
                  </a:cubicBezTo>
                  <a:lnTo>
                    <a:pt x="2285" y="4524"/>
                  </a:lnTo>
                  <a:cubicBezTo>
                    <a:pt x="1850" y="4890"/>
                    <a:pt x="1383" y="5248"/>
                    <a:pt x="858" y="5248"/>
                  </a:cubicBezTo>
                  <a:cubicBezTo>
                    <a:pt x="819" y="5248"/>
                    <a:pt x="781" y="5248"/>
                    <a:pt x="744" y="5243"/>
                  </a:cubicBezTo>
                  <a:cubicBezTo>
                    <a:pt x="528" y="5222"/>
                    <a:pt x="307" y="5098"/>
                    <a:pt x="181" y="4931"/>
                  </a:cubicBezTo>
                  <a:cubicBezTo>
                    <a:pt x="91" y="4808"/>
                    <a:pt x="54" y="4673"/>
                    <a:pt x="80" y="4539"/>
                  </a:cubicBezTo>
                  <a:cubicBezTo>
                    <a:pt x="138" y="4234"/>
                    <a:pt x="470" y="4065"/>
                    <a:pt x="787" y="3939"/>
                  </a:cubicBezTo>
                  <a:lnTo>
                    <a:pt x="824" y="3926"/>
                  </a:lnTo>
                  <a:lnTo>
                    <a:pt x="798" y="3896"/>
                  </a:lnTo>
                  <a:cubicBezTo>
                    <a:pt x="751" y="3842"/>
                    <a:pt x="751" y="3778"/>
                    <a:pt x="761" y="3735"/>
                  </a:cubicBezTo>
                  <a:cubicBezTo>
                    <a:pt x="785" y="3632"/>
                    <a:pt x="877" y="3525"/>
                    <a:pt x="982" y="3480"/>
                  </a:cubicBezTo>
                  <a:cubicBezTo>
                    <a:pt x="1057" y="3448"/>
                    <a:pt x="1141" y="3429"/>
                    <a:pt x="1222" y="3409"/>
                  </a:cubicBezTo>
                  <a:cubicBezTo>
                    <a:pt x="1329" y="3386"/>
                    <a:pt x="1441" y="3362"/>
                    <a:pt x="1537" y="3302"/>
                  </a:cubicBezTo>
                  <a:cubicBezTo>
                    <a:pt x="1693" y="3210"/>
                    <a:pt x="1786" y="3047"/>
                    <a:pt x="1873" y="2893"/>
                  </a:cubicBezTo>
                  <a:cubicBezTo>
                    <a:pt x="1940" y="2777"/>
                    <a:pt x="2008" y="2660"/>
                    <a:pt x="2101" y="2570"/>
                  </a:cubicBezTo>
                  <a:cubicBezTo>
                    <a:pt x="2178" y="2495"/>
                    <a:pt x="2272" y="2439"/>
                    <a:pt x="2364" y="2385"/>
                  </a:cubicBezTo>
                  <a:cubicBezTo>
                    <a:pt x="2409" y="2360"/>
                    <a:pt x="2454" y="2334"/>
                    <a:pt x="2497" y="2306"/>
                  </a:cubicBezTo>
                  <a:cubicBezTo>
                    <a:pt x="2805" y="2103"/>
                    <a:pt x="3035" y="1790"/>
                    <a:pt x="3236" y="1511"/>
                  </a:cubicBezTo>
                  <a:cubicBezTo>
                    <a:pt x="3440" y="1231"/>
                    <a:pt x="3695" y="881"/>
                    <a:pt x="3729" y="483"/>
                  </a:cubicBezTo>
                  <a:cubicBezTo>
                    <a:pt x="3731" y="464"/>
                    <a:pt x="3731" y="442"/>
                    <a:pt x="3733" y="423"/>
                  </a:cubicBezTo>
                  <a:cubicBezTo>
                    <a:pt x="3737" y="335"/>
                    <a:pt x="3742" y="254"/>
                    <a:pt x="3785" y="187"/>
                  </a:cubicBezTo>
                  <a:cubicBezTo>
                    <a:pt x="3840" y="97"/>
                    <a:pt x="3941" y="54"/>
                    <a:pt x="4097" y="54"/>
                  </a:cubicBezTo>
                  <a:close/>
                  <a:moveTo>
                    <a:pt x="4097" y="1"/>
                  </a:moveTo>
                  <a:cubicBezTo>
                    <a:pt x="3924" y="1"/>
                    <a:pt x="3804" y="54"/>
                    <a:pt x="3740" y="159"/>
                  </a:cubicBezTo>
                  <a:cubicBezTo>
                    <a:pt x="3690" y="236"/>
                    <a:pt x="3684" y="331"/>
                    <a:pt x="3680" y="419"/>
                  </a:cubicBezTo>
                  <a:cubicBezTo>
                    <a:pt x="3677" y="440"/>
                    <a:pt x="3677" y="459"/>
                    <a:pt x="3675" y="479"/>
                  </a:cubicBezTo>
                  <a:cubicBezTo>
                    <a:pt x="3643" y="862"/>
                    <a:pt x="3392" y="1205"/>
                    <a:pt x="3193" y="1481"/>
                  </a:cubicBezTo>
                  <a:cubicBezTo>
                    <a:pt x="2994" y="1753"/>
                    <a:pt x="2769" y="2064"/>
                    <a:pt x="2467" y="2261"/>
                  </a:cubicBezTo>
                  <a:cubicBezTo>
                    <a:pt x="2426" y="2289"/>
                    <a:pt x="2381" y="2315"/>
                    <a:pt x="2338" y="2340"/>
                  </a:cubicBezTo>
                  <a:cubicBezTo>
                    <a:pt x="2242" y="2394"/>
                    <a:pt x="2146" y="2452"/>
                    <a:pt x="2064" y="2531"/>
                  </a:cubicBezTo>
                  <a:cubicBezTo>
                    <a:pt x="1966" y="2625"/>
                    <a:pt x="1895" y="2747"/>
                    <a:pt x="1828" y="2865"/>
                  </a:cubicBezTo>
                  <a:cubicBezTo>
                    <a:pt x="1738" y="3022"/>
                    <a:pt x="1655" y="3169"/>
                    <a:pt x="1509" y="3257"/>
                  </a:cubicBezTo>
                  <a:cubicBezTo>
                    <a:pt x="1419" y="3311"/>
                    <a:pt x="1319" y="3334"/>
                    <a:pt x="1209" y="3358"/>
                  </a:cubicBezTo>
                  <a:cubicBezTo>
                    <a:pt x="1126" y="3377"/>
                    <a:pt x="1040" y="3397"/>
                    <a:pt x="961" y="3431"/>
                  </a:cubicBezTo>
                  <a:cubicBezTo>
                    <a:pt x="839" y="3484"/>
                    <a:pt x="736" y="3604"/>
                    <a:pt x="710" y="3722"/>
                  </a:cubicBezTo>
                  <a:cubicBezTo>
                    <a:pt x="695" y="3789"/>
                    <a:pt x="704" y="3851"/>
                    <a:pt x="736" y="3902"/>
                  </a:cubicBezTo>
                  <a:cubicBezTo>
                    <a:pt x="414" y="4031"/>
                    <a:pt x="89" y="4209"/>
                    <a:pt x="29" y="4530"/>
                  </a:cubicBezTo>
                  <a:cubicBezTo>
                    <a:pt x="1" y="4678"/>
                    <a:pt x="37" y="4828"/>
                    <a:pt x="138" y="4963"/>
                  </a:cubicBezTo>
                  <a:cubicBezTo>
                    <a:pt x="275" y="5145"/>
                    <a:pt x="504" y="5273"/>
                    <a:pt x="738" y="5297"/>
                  </a:cubicBezTo>
                  <a:cubicBezTo>
                    <a:pt x="779" y="5301"/>
                    <a:pt x="819" y="5303"/>
                    <a:pt x="858" y="5303"/>
                  </a:cubicBezTo>
                  <a:cubicBezTo>
                    <a:pt x="1400" y="5303"/>
                    <a:pt x="1878" y="4937"/>
                    <a:pt x="2319" y="4564"/>
                  </a:cubicBezTo>
                  <a:lnTo>
                    <a:pt x="2880" y="4091"/>
                  </a:lnTo>
                  <a:cubicBezTo>
                    <a:pt x="2981" y="4005"/>
                    <a:pt x="3075" y="3919"/>
                    <a:pt x="3101" y="3799"/>
                  </a:cubicBezTo>
                  <a:cubicBezTo>
                    <a:pt x="3110" y="3759"/>
                    <a:pt x="3110" y="3718"/>
                    <a:pt x="3112" y="3679"/>
                  </a:cubicBezTo>
                  <a:cubicBezTo>
                    <a:pt x="3112" y="3641"/>
                    <a:pt x="3112" y="3604"/>
                    <a:pt x="3118" y="3570"/>
                  </a:cubicBezTo>
                  <a:cubicBezTo>
                    <a:pt x="3148" y="3448"/>
                    <a:pt x="3257" y="3375"/>
                    <a:pt x="3375" y="3298"/>
                  </a:cubicBezTo>
                  <a:cubicBezTo>
                    <a:pt x="3452" y="3249"/>
                    <a:pt x="3532" y="3197"/>
                    <a:pt x="3592" y="3129"/>
                  </a:cubicBezTo>
                  <a:cubicBezTo>
                    <a:pt x="3658" y="3052"/>
                    <a:pt x="3695" y="2957"/>
                    <a:pt x="3733" y="2865"/>
                  </a:cubicBezTo>
                  <a:cubicBezTo>
                    <a:pt x="3776" y="2758"/>
                    <a:pt x="3817" y="2657"/>
                    <a:pt x="3898" y="2587"/>
                  </a:cubicBezTo>
                  <a:cubicBezTo>
                    <a:pt x="3950" y="2542"/>
                    <a:pt x="4014" y="2514"/>
                    <a:pt x="4082" y="2484"/>
                  </a:cubicBezTo>
                  <a:cubicBezTo>
                    <a:pt x="4117" y="2469"/>
                    <a:pt x="4153" y="2452"/>
                    <a:pt x="4189" y="2435"/>
                  </a:cubicBezTo>
                  <a:cubicBezTo>
                    <a:pt x="4324" y="2362"/>
                    <a:pt x="4432" y="2252"/>
                    <a:pt x="4534" y="2143"/>
                  </a:cubicBezTo>
                  <a:lnTo>
                    <a:pt x="5019" y="1638"/>
                  </a:lnTo>
                  <a:cubicBezTo>
                    <a:pt x="5158" y="1494"/>
                    <a:pt x="5312" y="1331"/>
                    <a:pt x="5398" y="1134"/>
                  </a:cubicBezTo>
                  <a:cubicBezTo>
                    <a:pt x="5475" y="958"/>
                    <a:pt x="5505" y="703"/>
                    <a:pt x="5364" y="513"/>
                  </a:cubicBezTo>
                  <a:cubicBezTo>
                    <a:pt x="5254" y="369"/>
                    <a:pt x="5081" y="296"/>
                    <a:pt x="4843" y="296"/>
                  </a:cubicBezTo>
                  <a:cubicBezTo>
                    <a:pt x="4717" y="296"/>
                    <a:pt x="4567" y="318"/>
                    <a:pt x="4391" y="361"/>
                  </a:cubicBezTo>
                  <a:lnTo>
                    <a:pt x="4346" y="29"/>
                  </a:lnTo>
                  <a:lnTo>
                    <a:pt x="4327" y="24"/>
                  </a:lnTo>
                  <a:cubicBezTo>
                    <a:pt x="4239" y="9"/>
                    <a:pt x="4164" y="1"/>
                    <a:pt x="4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51"/>
            <p:cNvSpPr/>
            <p:nvPr/>
          </p:nvSpPr>
          <p:spPr>
            <a:xfrm>
              <a:off x="7725887" y="4455412"/>
              <a:ext cx="13355" cy="13696"/>
            </a:xfrm>
            <a:custGeom>
              <a:rect b="b" l="l" r="r" t="t"/>
              <a:pathLst>
                <a:path extrusionOk="0" h="482" w="470">
                  <a:moveTo>
                    <a:pt x="221" y="0"/>
                  </a:moveTo>
                  <a:cubicBezTo>
                    <a:pt x="142" y="120"/>
                    <a:pt x="1" y="244"/>
                    <a:pt x="59" y="377"/>
                  </a:cubicBezTo>
                  <a:cubicBezTo>
                    <a:pt x="92" y="456"/>
                    <a:pt x="176" y="482"/>
                    <a:pt x="268" y="482"/>
                  </a:cubicBezTo>
                  <a:cubicBezTo>
                    <a:pt x="322" y="482"/>
                    <a:pt x="379" y="473"/>
                    <a:pt x="429" y="461"/>
                  </a:cubicBezTo>
                  <a:cubicBezTo>
                    <a:pt x="470" y="319"/>
                    <a:pt x="455" y="163"/>
                    <a:pt x="389" y="30"/>
                  </a:cubicBezTo>
                  <a:cubicBezTo>
                    <a:pt x="333" y="19"/>
                    <a:pt x="277" y="11"/>
                    <a:pt x="2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51"/>
            <p:cNvSpPr/>
            <p:nvPr/>
          </p:nvSpPr>
          <p:spPr>
            <a:xfrm>
              <a:off x="7725404" y="4454559"/>
              <a:ext cx="14577" cy="15287"/>
            </a:xfrm>
            <a:custGeom>
              <a:rect b="b" l="l" r="r" t="t"/>
              <a:pathLst>
                <a:path extrusionOk="0" h="538" w="513">
                  <a:moveTo>
                    <a:pt x="251" y="60"/>
                  </a:moveTo>
                  <a:lnTo>
                    <a:pt x="386" y="84"/>
                  </a:lnTo>
                  <a:cubicBezTo>
                    <a:pt x="442" y="204"/>
                    <a:pt x="457" y="341"/>
                    <a:pt x="425" y="467"/>
                  </a:cubicBezTo>
                  <a:cubicBezTo>
                    <a:pt x="376" y="480"/>
                    <a:pt x="326" y="484"/>
                    <a:pt x="283" y="484"/>
                  </a:cubicBezTo>
                  <a:cubicBezTo>
                    <a:pt x="187" y="484"/>
                    <a:pt x="125" y="454"/>
                    <a:pt x="99" y="396"/>
                  </a:cubicBezTo>
                  <a:cubicBezTo>
                    <a:pt x="61" y="309"/>
                    <a:pt x="129" y="221"/>
                    <a:pt x="200" y="129"/>
                  </a:cubicBezTo>
                  <a:cubicBezTo>
                    <a:pt x="217" y="105"/>
                    <a:pt x="234" y="82"/>
                    <a:pt x="251" y="60"/>
                  </a:cubicBezTo>
                  <a:close/>
                  <a:moveTo>
                    <a:pt x="226" y="0"/>
                  </a:moveTo>
                  <a:lnTo>
                    <a:pt x="215" y="15"/>
                  </a:lnTo>
                  <a:cubicBezTo>
                    <a:pt x="198" y="43"/>
                    <a:pt x="178" y="69"/>
                    <a:pt x="157" y="97"/>
                  </a:cubicBezTo>
                  <a:cubicBezTo>
                    <a:pt x="84" y="191"/>
                    <a:pt x="1" y="300"/>
                    <a:pt x="50" y="418"/>
                  </a:cubicBezTo>
                  <a:cubicBezTo>
                    <a:pt x="84" y="497"/>
                    <a:pt x="166" y="538"/>
                    <a:pt x="283" y="538"/>
                  </a:cubicBezTo>
                  <a:cubicBezTo>
                    <a:pt x="335" y="538"/>
                    <a:pt x="393" y="531"/>
                    <a:pt x="453" y="516"/>
                  </a:cubicBezTo>
                  <a:lnTo>
                    <a:pt x="468" y="512"/>
                  </a:lnTo>
                  <a:lnTo>
                    <a:pt x="472" y="497"/>
                  </a:lnTo>
                  <a:cubicBezTo>
                    <a:pt x="513" y="349"/>
                    <a:pt x="498" y="187"/>
                    <a:pt x="429" y="47"/>
                  </a:cubicBezTo>
                  <a:lnTo>
                    <a:pt x="423" y="37"/>
                  </a:lnTo>
                  <a:lnTo>
                    <a:pt x="2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51"/>
            <p:cNvSpPr/>
            <p:nvPr/>
          </p:nvSpPr>
          <p:spPr>
            <a:xfrm>
              <a:off x="7703241" y="4346504"/>
              <a:ext cx="83313" cy="95219"/>
            </a:xfrm>
            <a:custGeom>
              <a:rect b="b" l="l" r="r" t="t"/>
              <a:pathLst>
                <a:path extrusionOk="0" h="3351" w="2932">
                  <a:moveTo>
                    <a:pt x="1800" y="0"/>
                  </a:moveTo>
                  <a:cubicBezTo>
                    <a:pt x="1777" y="0"/>
                    <a:pt x="1755" y="8"/>
                    <a:pt x="1738" y="24"/>
                  </a:cubicBezTo>
                  <a:cubicBezTo>
                    <a:pt x="1732" y="161"/>
                    <a:pt x="1689" y="296"/>
                    <a:pt x="1616" y="414"/>
                  </a:cubicBezTo>
                  <a:lnTo>
                    <a:pt x="1468" y="414"/>
                  </a:lnTo>
                  <a:cubicBezTo>
                    <a:pt x="1479" y="367"/>
                    <a:pt x="1464" y="315"/>
                    <a:pt x="1430" y="281"/>
                  </a:cubicBezTo>
                  <a:cubicBezTo>
                    <a:pt x="1377" y="266"/>
                    <a:pt x="1315" y="255"/>
                    <a:pt x="1256" y="255"/>
                  </a:cubicBezTo>
                  <a:cubicBezTo>
                    <a:pt x="1150" y="255"/>
                    <a:pt x="1054" y="288"/>
                    <a:pt x="1038" y="386"/>
                  </a:cubicBezTo>
                  <a:cubicBezTo>
                    <a:pt x="1029" y="439"/>
                    <a:pt x="1053" y="493"/>
                    <a:pt x="1051" y="544"/>
                  </a:cubicBezTo>
                  <a:cubicBezTo>
                    <a:pt x="1046" y="699"/>
                    <a:pt x="862" y="778"/>
                    <a:pt x="789" y="913"/>
                  </a:cubicBezTo>
                  <a:cubicBezTo>
                    <a:pt x="661" y="1151"/>
                    <a:pt x="896" y="1489"/>
                    <a:pt x="723" y="1695"/>
                  </a:cubicBezTo>
                  <a:cubicBezTo>
                    <a:pt x="609" y="1830"/>
                    <a:pt x="395" y="1808"/>
                    <a:pt x="241" y="1894"/>
                  </a:cubicBezTo>
                  <a:cubicBezTo>
                    <a:pt x="52" y="2001"/>
                    <a:pt x="1" y="2291"/>
                    <a:pt x="142" y="2455"/>
                  </a:cubicBezTo>
                  <a:cubicBezTo>
                    <a:pt x="273" y="2458"/>
                    <a:pt x="404" y="2462"/>
                    <a:pt x="534" y="2466"/>
                  </a:cubicBezTo>
                  <a:cubicBezTo>
                    <a:pt x="560" y="2751"/>
                    <a:pt x="819" y="2995"/>
                    <a:pt x="1104" y="3002"/>
                  </a:cubicBezTo>
                  <a:cubicBezTo>
                    <a:pt x="1205" y="3006"/>
                    <a:pt x="1342" y="3004"/>
                    <a:pt x="1370" y="3103"/>
                  </a:cubicBezTo>
                  <a:cubicBezTo>
                    <a:pt x="1387" y="3163"/>
                    <a:pt x="1346" y="3231"/>
                    <a:pt x="1372" y="3289"/>
                  </a:cubicBezTo>
                  <a:cubicBezTo>
                    <a:pt x="1390" y="3332"/>
                    <a:pt x="1439" y="3351"/>
                    <a:pt x="1488" y="3351"/>
                  </a:cubicBezTo>
                  <a:cubicBezTo>
                    <a:pt x="1508" y="3351"/>
                    <a:pt x="1527" y="3348"/>
                    <a:pt x="1546" y="3342"/>
                  </a:cubicBezTo>
                  <a:cubicBezTo>
                    <a:pt x="1768" y="3276"/>
                    <a:pt x="1841" y="2991"/>
                    <a:pt x="1820" y="2760"/>
                  </a:cubicBezTo>
                  <a:cubicBezTo>
                    <a:pt x="1798" y="2528"/>
                    <a:pt x="1723" y="2288"/>
                    <a:pt x="1803" y="2070"/>
                  </a:cubicBezTo>
                  <a:cubicBezTo>
                    <a:pt x="2154" y="1980"/>
                    <a:pt x="2486" y="1815"/>
                    <a:pt x="2769" y="1588"/>
                  </a:cubicBezTo>
                  <a:cubicBezTo>
                    <a:pt x="2818" y="1547"/>
                    <a:pt x="2870" y="1502"/>
                    <a:pt x="2889" y="1440"/>
                  </a:cubicBezTo>
                  <a:cubicBezTo>
                    <a:pt x="2932" y="1318"/>
                    <a:pt x="2827" y="1187"/>
                    <a:pt x="2707" y="1140"/>
                  </a:cubicBezTo>
                  <a:cubicBezTo>
                    <a:pt x="2585" y="1093"/>
                    <a:pt x="2450" y="1104"/>
                    <a:pt x="2321" y="1093"/>
                  </a:cubicBezTo>
                  <a:cubicBezTo>
                    <a:pt x="2193" y="1082"/>
                    <a:pt x="2051" y="1039"/>
                    <a:pt x="1987" y="928"/>
                  </a:cubicBezTo>
                  <a:cubicBezTo>
                    <a:pt x="1942" y="851"/>
                    <a:pt x="1942" y="757"/>
                    <a:pt x="1942" y="669"/>
                  </a:cubicBezTo>
                  <a:cubicBezTo>
                    <a:pt x="1944" y="532"/>
                    <a:pt x="1946" y="397"/>
                    <a:pt x="1948" y="259"/>
                  </a:cubicBezTo>
                  <a:cubicBezTo>
                    <a:pt x="1948" y="191"/>
                    <a:pt x="1948" y="120"/>
                    <a:pt x="1912" y="62"/>
                  </a:cubicBezTo>
                  <a:cubicBezTo>
                    <a:pt x="1888" y="26"/>
                    <a:pt x="1842" y="0"/>
                    <a:pt x="18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51"/>
            <p:cNvSpPr/>
            <p:nvPr/>
          </p:nvSpPr>
          <p:spPr>
            <a:xfrm>
              <a:off x="7703809" y="4345794"/>
              <a:ext cx="83597" cy="96668"/>
            </a:xfrm>
            <a:custGeom>
              <a:rect b="b" l="l" r="r" t="t"/>
              <a:pathLst>
                <a:path extrusionOk="0" h="3402" w="2942">
                  <a:moveTo>
                    <a:pt x="1778" y="52"/>
                  </a:moveTo>
                  <a:cubicBezTo>
                    <a:pt x="1811" y="52"/>
                    <a:pt x="1850" y="73"/>
                    <a:pt x="1868" y="102"/>
                  </a:cubicBezTo>
                  <a:cubicBezTo>
                    <a:pt x="1903" y="154"/>
                    <a:pt x="1903" y="227"/>
                    <a:pt x="1900" y="284"/>
                  </a:cubicBezTo>
                  <a:lnTo>
                    <a:pt x="1896" y="694"/>
                  </a:lnTo>
                  <a:cubicBezTo>
                    <a:pt x="1894" y="777"/>
                    <a:pt x="1894" y="880"/>
                    <a:pt x="1943" y="966"/>
                  </a:cubicBezTo>
                  <a:cubicBezTo>
                    <a:pt x="2018" y="1094"/>
                    <a:pt x="2179" y="1135"/>
                    <a:pt x="2299" y="1144"/>
                  </a:cubicBezTo>
                  <a:cubicBezTo>
                    <a:pt x="2335" y="1148"/>
                    <a:pt x="2370" y="1150"/>
                    <a:pt x="2406" y="1150"/>
                  </a:cubicBezTo>
                  <a:cubicBezTo>
                    <a:pt x="2503" y="1154"/>
                    <a:pt x="2592" y="1159"/>
                    <a:pt x="2676" y="1191"/>
                  </a:cubicBezTo>
                  <a:cubicBezTo>
                    <a:pt x="2787" y="1231"/>
                    <a:pt x="2880" y="1349"/>
                    <a:pt x="2845" y="1456"/>
                  </a:cubicBezTo>
                  <a:cubicBezTo>
                    <a:pt x="2826" y="1512"/>
                    <a:pt x="2777" y="1555"/>
                    <a:pt x="2732" y="1591"/>
                  </a:cubicBezTo>
                  <a:cubicBezTo>
                    <a:pt x="2453" y="1816"/>
                    <a:pt x="2123" y="1981"/>
                    <a:pt x="1776" y="2069"/>
                  </a:cubicBezTo>
                  <a:lnTo>
                    <a:pt x="1761" y="2071"/>
                  </a:lnTo>
                  <a:lnTo>
                    <a:pt x="1757" y="2084"/>
                  </a:lnTo>
                  <a:cubicBezTo>
                    <a:pt x="1697" y="2253"/>
                    <a:pt x="1723" y="2433"/>
                    <a:pt x="1751" y="2609"/>
                  </a:cubicBezTo>
                  <a:cubicBezTo>
                    <a:pt x="1759" y="2667"/>
                    <a:pt x="1768" y="2729"/>
                    <a:pt x="1774" y="2787"/>
                  </a:cubicBezTo>
                  <a:cubicBezTo>
                    <a:pt x="1793" y="3012"/>
                    <a:pt x="1723" y="3282"/>
                    <a:pt x="1519" y="3342"/>
                  </a:cubicBezTo>
                  <a:cubicBezTo>
                    <a:pt x="1502" y="3346"/>
                    <a:pt x="1485" y="3348"/>
                    <a:pt x="1468" y="3348"/>
                  </a:cubicBezTo>
                  <a:cubicBezTo>
                    <a:pt x="1451" y="3348"/>
                    <a:pt x="1395" y="3346"/>
                    <a:pt x="1376" y="3303"/>
                  </a:cubicBezTo>
                  <a:cubicBezTo>
                    <a:pt x="1367" y="3280"/>
                    <a:pt x="1371" y="3250"/>
                    <a:pt x="1376" y="3220"/>
                  </a:cubicBezTo>
                  <a:cubicBezTo>
                    <a:pt x="1380" y="3188"/>
                    <a:pt x="1386" y="3153"/>
                    <a:pt x="1376" y="3119"/>
                  </a:cubicBezTo>
                  <a:cubicBezTo>
                    <a:pt x="1346" y="3008"/>
                    <a:pt x="1204" y="3003"/>
                    <a:pt x="1103" y="3001"/>
                  </a:cubicBezTo>
                  <a:lnTo>
                    <a:pt x="1084" y="3001"/>
                  </a:lnTo>
                  <a:cubicBezTo>
                    <a:pt x="814" y="2993"/>
                    <a:pt x="566" y="2759"/>
                    <a:pt x="542" y="2489"/>
                  </a:cubicBezTo>
                  <a:lnTo>
                    <a:pt x="540" y="2465"/>
                  </a:lnTo>
                  <a:lnTo>
                    <a:pt x="135" y="2453"/>
                  </a:lnTo>
                  <a:cubicBezTo>
                    <a:pt x="77" y="2382"/>
                    <a:pt x="56" y="2283"/>
                    <a:pt x="73" y="2183"/>
                  </a:cubicBezTo>
                  <a:cubicBezTo>
                    <a:pt x="92" y="2076"/>
                    <a:pt x="150" y="1990"/>
                    <a:pt x="234" y="1943"/>
                  </a:cubicBezTo>
                  <a:cubicBezTo>
                    <a:pt x="294" y="1908"/>
                    <a:pt x="364" y="1893"/>
                    <a:pt x="433" y="1876"/>
                  </a:cubicBezTo>
                  <a:cubicBezTo>
                    <a:pt x="540" y="1851"/>
                    <a:pt x="649" y="1825"/>
                    <a:pt x="724" y="1737"/>
                  </a:cubicBezTo>
                  <a:cubicBezTo>
                    <a:pt x="823" y="1619"/>
                    <a:pt x="799" y="1465"/>
                    <a:pt x="776" y="1315"/>
                  </a:cubicBezTo>
                  <a:cubicBezTo>
                    <a:pt x="756" y="1186"/>
                    <a:pt x="735" y="1056"/>
                    <a:pt x="793" y="951"/>
                  </a:cubicBezTo>
                  <a:cubicBezTo>
                    <a:pt x="819" y="901"/>
                    <a:pt x="866" y="857"/>
                    <a:pt x="909" y="816"/>
                  </a:cubicBezTo>
                  <a:cubicBezTo>
                    <a:pt x="979" y="747"/>
                    <a:pt x="1054" y="674"/>
                    <a:pt x="1056" y="572"/>
                  </a:cubicBezTo>
                  <a:cubicBezTo>
                    <a:pt x="1058" y="546"/>
                    <a:pt x="1054" y="520"/>
                    <a:pt x="1050" y="497"/>
                  </a:cubicBezTo>
                  <a:cubicBezTo>
                    <a:pt x="1046" y="469"/>
                    <a:pt x="1041" y="441"/>
                    <a:pt x="1046" y="415"/>
                  </a:cubicBezTo>
                  <a:cubicBezTo>
                    <a:pt x="1061" y="325"/>
                    <a:pt x="1157" y="306"/>
                    <a:pt x="1236" y="306"/>
                  </a:cubicBezTo>
                  <a:cubicBezTo>
                    <a:pt x="1288" y="306"/>
                    <a:pt x="1343" y="314"/>
                    <a:pt x="1397" y="329"/>
                  </a:cubicBezTo>
                  <a:cubicBezTo>
                    <a:pt x="1421" y="357"/>
                    <a:pt x="1429" y="398"/>
                    <a:pt x="1423" y="432"/>
                  </a:cubicBezTo>
                  <a:lnTo>
                    <a:pt x="1416" y="464"/>
                  </a:lnTo>
                  <a:lnTo>
                    <a:pt x="1611" y="464"/>
                  </a:lnTo>
                  <a:lnTo>
                    <a:pt x="1620" y="452"/>
                  </a:lnTo>
                  <a:cubicBezTo>
                    <a:pt x="1693" y="334"/>
                    <a:pt x="1736" y="201"/>
                    <a:pt x="1744" y="62"/>
                  </a:cubicBezTo>
                  <a:cubicBezTo>
                    <a:pt x="1753" y="55"/>
                    <a:pt x="1765" y="52"/>
                    <a:pt x="1778" y="52"/>
                  </a:cubicBezTo>
                  <a:close/>
                  <a:moveTo>
                    <a:pt x="1777" y="1"/>
                  </a:moveTo>
                  <a:cubicBezTo>
                    <a:pt x="1747" y="1"/>
                    <a:pt x="1720" y="10"/>
                    <a:pt x="1699" y="30"/>
                  </a:cubicBezTo>
                  <a:lnTo>
                    <a:pt x="1693" y="38"/>
                  </a:lnTo>
                  <a:lnTo>
                    <a:pt x="1691" y="49"/>
                  </a:lnTo>
                  <a:cubicBezTo>
                    <a:pt x="1684" y="175"/>
                    <a:pt x="1648" y="302"/>
                    <a:pt x="1581" y="411"/>
                  </a:cubicBezTo>
                  <a:lnTo>
                    <a:pt x="1478" y="411"/>
                  </a:lnTo>
                  <a:cubicBezTo>
                    <a:pt x="1478" y="366"/>
                    <a:pt x="1461" y="321"/>
                    <a:pt x="1429" y="287"/>
                  </a:cubicBezTo>
                  <a:lnTo>
                    <a:pt x="1425" y="282"/>
                  </a:lnTo>
                  <a:lnTo>
                    <a:pt x="1418" y="280"/>
                  </a:lnTo>
                  <a:cubicBezTo>
                    <a:pt x="1358" y="263"/>
                    <a:pt x="1294" y="252"/>
                    <a:pt x="1236" y="252"/>
                  </a:cubicBezTo>
                  <a:cubicBezTo>
                    <a:pt x="1097" y="252"/>
                    <a:pt x="1009" y="308"/>
                    <a:pt x="992" y="407"/>
                  </a:cubicBezTo>
                  <a:cubicBezTo>
                    <a:pt x="986" y="441"/>
                    <a:pt x="992" y="473"/>
                    <a:pt x="996" y="505"/>
                  </a:cubicBezTo>
                  <a:cubicBezTo>
                    <a:pt x="1001" y="529"/>
                    <a:pt x="1005" y="548"/>
                    <a:pt x="1003" y="569"/>
                  </a:cubicBezTo>
                  <a:cubicBezTo>
                    <a:pt x="1001" y="651"/>
                    <a:pt x="938" y="713"/>
                    <a:pt x="872" y="777"/>
                  </a:cubicBezTo>
                  <a:cubicBezTo>
                    <a:pt x="825" y="822"/>
                    <a:pt x="776" y="869"/>
                    <a:pt x="746" y="925"/>
                  </a:cubicBezTo>
                  <a:cubicBezTo>
                    <a:pt x="679" y="1045"/>
                    <a:pt x="703" y="1186"/>
                    <a:pt x="722" y="1321"/>
                  </a:cubicBezTo>
                  <a:cubicBezTo>
                    <a:pt x="746" y="1467"/>
                    <a:pt x="767" y="1604"/>
                    <a:pt x="684" y="1703"/>
                  </a:cubicBezTo>
                  <a:cubicBezTo>
                    <a:pt x="621" y="1778"/>
                    <a:pt x="523" y="1799"/>
                    <a:pt x="420" y="1825"/>
                  </a:cubicBezTo>
                  <a:cubicBezTo>
                    <a:pt x="349" y="1842"/>
                    <a:pt x="274" y="1859"/>
                    <a:pt x="208" y="1896"/>
                  </a:cubicBezTo>
                  <a:cubicBezTo>
                    <a:pt x="111" y="1951"/>
                    <a:pt x="43" y="2052"/>
                    <a:pt x="22" y="2172"/>
                  </a:cubicBezTo>
                  <a:cubicBezTo>
                    <a:pt x="0" y="2294"/>
                    <a:pt x="28" y="2412"/>
                    <a:pt x="101" y="2498"/>
                  </a:cubicBezTo>
                  <a:lnTo>
                    <a:pt x="109" y="2506"/>
                  </a:lnTo>
                  <a:lnTo>
                    <a:pt x="491" y="2517"/>
                  </a:lnTo>
                  <a:cubicBezTo>
                    <a:pt x="529" y="2804"/>
                    <a:pt x="793" y="3046"/>
                    <a:pt x="1082" y="3055"/>
                  </a:cubicBezTo>
                  <a:lnTo>
                    <a:pt x="1101" y="3055"/>
                  </a:lnTo>
                  <a:cubicBezTo>
                    <a:pt x="1217" y="3057"/>
                    <a:pt x="1305" y="3065"/>
                    <a:pt x="1324" y="3134"/>
                  </a:cubicBezTo>
                  <a:cubicBezTo>
                    <a:pt x="1331" y="3158"/>
                    <a:pt x="1326" y="3183"/>
                    <a:pt x="1322" y="3211"/>
                  </a:cubicBezTo>
                  <a:cubicBezTo>
                    <a:pt x="1318" y="3245"/>
                    <a:pt x="1311" y="3286"/>
                    <a:pt x="1328" y="3322"/>
                  </a:cubicBezTo>
                  <a:cubicBezTo>
                    <a:pt x="1348" y="3372"/>
                    <a:pt x="1401" y="3402"/>
                    <a:pt x="1468" y="3402"/>
                  </a:cubicBezTo>
                  <a:cubicBezTo>
                    <a:pt x="1491" y="3402"/>
                    <a:pt x="1513" y="3400"/>
                    <a:pt x="1534" y="3393"/>
                  </a:cubicBezTo>
                  <a:cubicBezTo>
                    <a:pt x="1768" y="3325"/>
                    <a:pt x="1849" y="3038"/>
                    <a:pt x="1825" y="2783"/>
                  </a:cubicBezTo>
                  <a:cubicBezTo>
                    <a:pt x="1821" y="2723"/>
                    <a:pt x="1813" y="2660"/>
                    <a:pt x="1802" y="2600"/>
                  </a:cubicBezTo>
                  <a:cubicBezTo>
                    <a:pt x="1778" y="2438"/>
                    <a:pt x="1753" y="2268"/>
                    <a:pt x="1804" y="2116"/>
                  </a:cubicBezTo>
                  <a:cubicBezTo>
                    <a:pt x="2153" y="2026"/>
                    <a:pt x="2485" y="1859"/>
                    <a:pt x="2766" y="1632"/>
                  </a:cubicBezTo>
                  <a:cubicBezTo>
                    <a:pt x="2815" y="1591"/>
                    <a:pt x="2873" y="1542"/>
                    <a:pt x="2895" y="1474"/>
                  </a:cubicBezTo>
                  <a:cubicBezTo>
                    <a:pt x="2942" y="1332"/>
                    <a:pt x="2828" y="1191"/>
                    <a:pt x="2695" y="1139"/>
                  </a:cubicBezTo>
                  <a:cubicBezTo>
                    <a:pt x="2603" y="1105"/>
                    <a:pt x="2505" y="1101"/>
                    <a:pt x="2408" y="1096"/>
                  </a:cubicBezTo>
                  <a:cubicBezTo>
                    <a:pt x="2374" y="1096"/>
                    <a:pt x="2338" y="1094"/>
                    <a:pt x="2303" y="1092"/>
                  </a:cubicBezTo>
                  <a:cubicBezTo>
                    <a:pt x="2196" y="1081"/>
                    <a:pt x="2053" y="1049"/>
                    <a:pt x="1988" y="940"/>
                  </a:cubicBezTo>
                  <a:cubicBezTo>
                    <a:pt x="1948" y="867"/>
                    <a:pt x="1948" y="775"/>
                    <a:pt x="1950" y="694"/>
                  </a:cubicBezTo>
                  <a:lnTo>
                    <a:pt x="1954" y="284"/>
                  </a:lnTo>
                  <a:cubicBezTo>
                    <a:pt x="1956" y="220"/>
                    <a:pt x="1956" y="139"/>
                    <a:pt x="1913" y="72"/>
                  </a:cubicBezTo>
                  <a:cubicBezTo>
                    <a:pt x="1883" y="28"/>
                    <a:pt x="1828" y="1"/>
                    <a:pt x="17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151"/>
            <p:cNvSpPr/>
            <p:nvPr/>
          </p:nvSpPr>
          <p:spPr>
            <a:xfrm>
              <a:off x="7692160" y="4298855"/>
              <a:ext cx="38303" cy="48987"/>
            </a:xfrm>
            <a:custGeom>
              <a:rect b="b" l="l" r="r" t="t"/>
              <a:pathLst>
                <a:path extrusionOk="0" h="1724" w="1348">
                  <a:moveTo>
                    <a:pt x="535" y="0"/>
                  </a:moveTo>
                  <a:cubicBezTo>
                    <a:pt x="488" y="0"/>
                    <a:pt x="440" y="4"/>
                    <a:pt x="395" y="10"/>
                  </a:cubicBezTo>
                  <a:cubicBezTo>
                    <a:pt x="264" y="30"/>
                    <a:pt x="134" y="47"/>
                    <a:pt x="1" y="64"/>
                  </a:cubicBezTo>
                  <a:cubicBezTo>
                    <a:pt x="82" y="203"/>
                    <a:pt x="162" y="342"/>
                    <a:pt x="243" y="482"/>
                  </a:cubicBezTo>
                  <a:cubicBezTo>
                    <a:pt x="483" y="893"/>
                    <a:pt x="721" y="1304"/>
                    <a:pt x="961" y="1718"/>
                  </a:cubicBezTo>
                  <a:cubicBezTo>
                    <a:pt x="979" y="1722"/>
                    <a:pt x="996" y="1724"/>
                    <a:pt x="1014" y="1724"/>
                  </a:cubicBezTo>
                  <a:cubicBezTo>
                    <a:pt x="1194" y="1724"/>
                    <a:pt x="1347" y="1524"/>
                    <a:pt x="1334" y="1337"/>
                  </a:cubicBezTo>
                  <a:cubicBezTo>
                    <a:pt x="1321" y="1146"/>
                    <a:pt x="1188" y="987"/>
                    <a:pt x="1087" y="825"/>
                  </a:cubicBezTo>
                  <a:cubicBezTo>
                    <a:pt x="954" y="615"/>
                    <a:pt x="866" y="377"/>
                    <a:pt x="830" y="132"/>
                  </a:cubicBezTo>
                  <a:cubicBezTo>
                    <a:pt x="777" y="29"/>
                    <a:pt x="658" y="0"/>
                    <a:pt x="5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151"/>
            <p:cNvSpPr/>
            <p:nvPr/>
          </p:nvSpPr>
          <p:spPr>
            <a:xfrm>
              <a:off x="7690967" y="4298088"/>
              <a:ext cx="40065" cy="50522"/>
            </a:xfrm>
            <a:custGeom>
              <a:rect b="b" l="l" r="r" t="t"/>
              <a:pathLst>
                <a:path extrusionOk="0" h="1778" w="1410">
                  <a:moveTo>
                    <a:pt x="581" y="55"/>
                  </a:moveTo>
                  <a:cubicBezTo>
                    <a:pt x="718" y="55"/>
                    <a:pt x="807" y="93"/>
                    <a:pt x="846" y="168"/>
                  </a:cubicBezTo>
                  <a:cubicBezTo>
                    <a:pt x="883" y="414"/>
                    <a:pt x="973" y="654"/>
                    <a:pt x="1106" y="867"/>
                  </a:cubicBezTo>
                  <a:cubicBezTo>
                    <a:pt x="1125" y="897"/>
                    <a:pt x="1146" y="929"/>
                    <a:pt x="1166" y="959"/>
                  </a:cubicBezTo>
                  <a:cubicBezTo>
                    <a:pt x="1251" y="1087"/>
                    <a:pt x="1339" y="1218"/>
                    <a:pt x="1350" y="1366"/>
                  </a:cubicBezTo>
                  <a:cubicBezTo>
                    <a:pt x="1356" y="1458"/>
                    <a:pt x="1318" y="1556"/>
                    <a:pt x="1251" y="1629"/>
                  </a:cubicBezTo>
                  <a:cubicBezTo>
                    <a:pt x="1195" y="1689"/>
                    <a:pt x="1125" y="1723"/>
                    <a:pt x="1057" y="1723"/>
                  </a:cubicBezTo>
                  <a:cubicBezTo>
                    <a:pt x="1045" y="1723"/>
                    <a:pt x="1032" y="1722"/>
                    <a:pt x="1020" y="1719"/>
                  </a:cubicBezTo>
                  <a:lnTo>
                    <a:pt x="86" y="112"/>
                  </a:lnTo>
                  <a:lnTo>
                    <a:pt x="441" y="65"/>
                  </a:lnTo>
                  <a:cubicBezTo>
                    <a:pt x="492" y="58"/>
                    <a:pt x="539" y="55"/>
                    <a:pt x="581" y="55"/>
                  </a:cubicBezTo>
                  <a:close/>
                  <a:moveTo>
                    <a:pt x="582" y="1"/>
                  </a:moveTo>
                  <a:cubicBezTo>
                    <a:pt x="538" y="1"/>
                    <a:pt x="489" y="4"/>
                    <a:pt x="435" y="12"/>
                  </a:cubicBezTo>
                  <a:lnTo>
                    <a:pt x="0" y="72"/>
                  </a:lnTo>
                  <a:lnTo>
                    <a:pt x="713" y="1299"/>
                  </a:lnTo>
                  <a:lnTo>
                    <a:pt x="986" y="1768"/>
                  </a:lnTo>
                  <a:lnTo>
                    <a:pt x="996" y="1771"/>
                  </a:lnTo>
                  <a:cubicBezTo>
                    <a:pt x="1016" y="1775"/>
                    <a:pt x="1035" y="1777"/>
                    <a:pt x="1056" y="1777"/>
                  </a:cubicBezTo>
                  <a:cubicBezTo>
                    <a:pt x="1140" y="1777"/>
                    <a:pt x="1223" y="1736"/>
                    <a:pt x="1290" y="1666"/>
                  </a:cubicBezTo>
                  <a:cubicBezTo>
                    <a:pt x="1367" y="1582"/>
                    <a:pt x="1410" y="1469"/>
                    <a:pt x="1401" y="1361"/>
                  </a:cubicBezTo>
                  <a:cubicBezTo>
                    <a:pt x="1390" y="1201"/>
                    <a:pt x="1298" y="1064"/>
                    <a:pt x="1211" y="931"/>
                  </a:cubicBezTo>
                  <a:cubicBezTo>
                    <a:pt x="1191" y="899"/>
                    <a:pt x="1170" y="869"/>
                    <a:pt x="1151" y="839"/>
                  </a:cubicBezTo>
                  <a:cubicBezTo>
                    <a:pt x="1022" y="631"/>
                    <a:pt x="934" y="395"/>
                    <a:pt x="898" y="155"/>
                  </a:cubicBezTo>
                  <a:lnTo>
                    <a:pt x="896" y="149"/>
                  </a:lnTo>
                  <a:cubicBezTo>
                    <a:pt x="847" y="50"/>
                    <a:pt x="744" y="1"/>
                    <a:pt x="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51"/>
            <p:cNvSpPr/>
            <p:nvPr/>
          </p:nvSpPr>
          <p:spPr>
            <a:xfrm>
              <a:off x="6522321" y="3769802"/>
              <a:ext cx="786698" cy="629875"/>
            </a:xfrm>
            <a:custGeom>
              <a:rect b="b" l="l" r="r" t="t"/>
              <a:pathLst>
                <a:path extrusionOk="0" h="22167" w="27686">
                  <a:moveTo>
                    <a:pt x="13416" y="1"/>
                  </a:moveTo>
                  <a:cubicBezTo>
                    <a:pt x="13366" y="1"/>
                    <a:pt x="13316" y="11"/>
                    <a:pt x="13267" y="32"/>
                  </a:cubicBezTo>
                  <a:cubicBezTo>
                    <a:pt x="13438" y="209"/>
                    <a:pt x="13509" y="479"/>
                    <a:pt x="13447" y="717"/>
                  </a:cubicBezTo>
                  <a:cubicBezTo>
                    <a:pt x="13381" y="708"/>
                    <a:pt x="13315" y="703"/>
                    <a:pt x="13249" y="703"/>
                  </a:cubicBezTo>
                  <a:cubicBezTo>
                    <a:pt x="12876" y="703"/>
                    <a:pt x="12504" y="849"/>
                    <a:pt x="12234" y="1109"/>
                  </a:cubicBezTo>
                  <a:cubicBezTo>
                    <a:pt x="11975" y="1360"/>
                    <a:pt x="11819" y="1696"/>
                    <a:pt x="11669" y="2024"/>
                  </a:cubicBezTo>
                  <a:cubicBezTo>
                    <a:pt x="11508" y="2375"/>
                    <a:pt x="11377" y="2862"/>
                    <a:pt x="11688" y="3091"/>
                  </a:cubicBezTo>
                  <a:cubicBezTo>
                    <a:pt x="11444" y="3014"/>
                    <a:pt x="11199" y="2937"/>
                    <a:pt x="10953" y="2857"/>
                  </a:cubicBezTo>
                  <a:cubicBezTo>
                    <a:pt x="10946" y="2990"/>
                    <a:pt x="10824" y="3109"/>
                    <a:pt x="10695" y="3109"/>
                  </a:cubicBezTo>
                  <a:cubicBezTo>
                    <a:pt x="10675" y="3109"/>
                    <a:pt x="10654" y="3106"/>
                    <a:pt x="10634" y="3100"/>
                  </a:cubicBezTo>
                  <a:cubicBezTo>
                    <a:pt x="10518" y="2962"/>
                    <a:pt x="10458" y="2778"/>
                    <a:pt x="10471" y="2598"/>
                  </a:cubicBezTo>
                  <a:lnTo>
                    <a:pt x="10471" y="2598"/>
                  </a:lnTo>
                  <a:cubicBezTo>
                    <a:pt x="10461" y="2599"/>
                    <a:pt x="10451" y="2600"/>
                    <a:pt x="10440" y="2600"/>
                  </a:cubicBezTo>
                  <a:cubicBezTo>
                    <a:pt x="10227" y="2600"/>
                    <a:pt x="10027" y="2410"/>
                    <a:pt x="10019" y="2193"/>
                  </a:cubicBezTo>
                  <a:cubicBezTo>
                    <a:pt x="9941" y="2134"/>
                    <a:pt x="9851" y="2109"/>
                    <a:pt x="9757" y="2109"/>
                  </a:cubicBezTo>
                  <a:cubicBezTo>
                    <a:pt x="9515" y="2109"/>
                    <a:pt x="9242" y="2271"/>
                    <a:pt x="9046" y="2427"/>
                  </a:cubicBezTo>
                  <a:cubicBezTo>
                    <a:pt x="8911" y="2534"/>
                    <a:pt x="8739" y="2592"/>
                    <a:pt x="8568" y="2592"/>
                  </a:cubicBezTo>
                  <a:cubicBezTo>
                    <a:pt x="8499" y="2592"/>
                    <a:pt x="8431" y="2583"/>
                    <a:pt x="8365" y="2564"/>
                  </a:cubicBezTo>
                  <a:lnTo>
                    <a:pt x="8365" y="2564"/>
                  </a:lnTo>
                  <a:cubicBezTo>
                    <a:pt x="8446" y="2834"/>
                    <a:pt x="8208" y="3145"/>
                    <a:pt x="7929" y="3145"/>
                  </a:cubicBezTo>
                  <a:cubicBezTo>
                    <a:pt x="7921" y="3145"/>
                    <a:pt x="7913" y="3145"/>
                    <a:pt x="7904" y="3145"/>
                  </a:cubicBezTo>
                  <a:lnTo>
                    <a:pt x="7904" y="3145"/>
                  </a:lnTo>
                  <a:cubicBezTo>
                    <a:pt x="7726" y="3391"/>
                    <a:pt x="8187" y="3762"/>
                    <a:pt x="7999" y="4002"/>
                  </a:cubicBezTo>
                  <a:cubicBezTo>
                    <a:pt x="7954" y="4057"/>
                    <a:pt x="7885" y="4082"/>
                    <a:pt x="7813" y="4082"/>
                  </a:cubicBezTo>
                  <a:cubicBezTo>
                    <a:pt x="7759" y="4082"/>
                    <a:pt x="7705" y="4068"/>
                    <a:pt x="7658" y="4042"/>
                  </a:cubicBezTo>
                  <a:cubicBezTo>
                    <a:pt x="7549" y="3982"/>
                    <a:pt x="7474" y="3877"/>
                    <a:pt x="7403" y="3774"/>
                  </a:cubicBezTo>
                  <a:cubicBezTo>
                    <a:pt x="7270" y="3847"/>
                    <a:pt x="7309" y="4053"/>
                    <a:pt x="7392" y="4179"/>
                  </a:cubicBezTo>
                  <a:cubicBezTo>
                    <a:pt x="7476" y="4306"/>
                    <a:pt x="7592" y="4441"/>
                    <a:pt x="7555" y="4589"/>
                  </a:cubicBezTo>
                  <a:cubicBezTo>
                    <a:pt x="7532" y="4685"/>
                    <a:pt x="7438" y="4732"/>
                    <a:pt x="7342" y="4732"/>
                  </a:cubicBezTo>
                  <a:cubicBezTo>
                    <a:pt x="7240" y="4732"/>
                    <a:pt x="7136" y="4678"/>
                    <a:pt x="7118" y="4574"/>
                  </a:cubicBezTo>
                  <a:cubicBezTo>
                    <a:pt x="7112" y="4524"/>
                    <a:pt x="7120" y="4475"/>
                    <a:pt x="7114" y="4426"/>
                  </a:cubicBezTo>
                  <a:cubicBezTo>
                    <a:pt x="7095" y="4280"/>
                    <a:pt x="6945" y="4186"/>
                    <a:pt x="6799" y="4186"/>
                  </a:cubicBezTo>
                  <a:cubicBezTo>
                    <a:pt x="6758" y="4186"/>
                    <a:pt x="6717" y="4193"/>
                    <a:pt x="6679" y="4209"/>
                  </a:cubicBezTo>
                  <a:cubicBezTo>
                    <a:pt x="6505" y="4282"/>
                    <a:pt x="6409" y="4477"/>
                    <a:pt x="6398" y="4664"/>
                  </a:cubicBezTo>
                  <a:cubicBezTo>
                    <a:pt x="6385" y="4852"/>
                    <a:pt x="6443" y="5036"/>
                    <a:pt x="6501" y="5214"/>
                  </a:cubicBezTo>
                  <a:cubicBezTo>
                    <a:pt x="6304" y="5566"/>
                    <a:pt x="6021" y="5868"/>
                    <a:pt x="5685" y="6090"/>
                  </a:cubicBezTo>
                  <a:cubicBezTo>
                    <a:pt x="5578" y="6159"/>
                    <a:pt x="5458" y="6232"/>
                    <a:pt x="5415" y="6352"/>
                  </a:cubicBezTo>
                  <a:cubicBezTo>
                    <a:pt x="5391" y="6418"/>
                    <a:pt x="5395" y="6493"/>
                    <a:pt x="5372" y="6560"/>
                  </a:cubicBezTo>
                  <a:cubicBezTo>
                    <a:pt x="5305" y="6750"/>
                    <a:pt x="5063" y="6795"/>
                    <a:pt x="4866" y="6840"/>
                  </a:cubicBezTo>
                  <a:cubicBezTo>
                    <a:pt x="4489" y="6922"/>
                    <a:pt x="4144" y="7108"/>
                    <a:pt x="3806" y="7290"/>
                  </a:cubicBezTo>
                  <a:cubicBezTo>
                    <a:pt x="3656" y="7370"/>
                    <a:pt x="3506" y="7451"/>
                    <a:pt x="3356" y="7530"/>
                  </a:cubicBezTo>
                  <a:cubicBezTo>
                    <a:pt x="2816" y="7822"/>
                    <a:pt x="2272" y="8113"/>
                    <a:pt x="1775" y="8477"/>
                  </a:cubicBezTo>
                  <a:cubicBezTo>
                    <a:pt x="1404" y="8749"/>
                    <a:pt x="1061" y="9060"/>
                    <a:pt x="721" y="9368"/>
                  </a:cubicBezTo>
                  <a:cubicBezTo>
                    <a:pt x="376" y="9679"/>
                    <a:pt x="1" y="10140"/>
                    <a:pt x="213" y="10551"/>
                  </a:cubicBezTo>
                  <a:cubicBezTo>
                    <a:pt x="322" y="10763"/>
                    <a:pt x="553" y="10875"/>
                    <a:pt x="751" y="11005"/>
                  </a:cubicBezTo>
                  <a:cubicBezTo>
                    <a:pt x="950" y="11136"/>
                    <a:pt x="1145" y="11342"/>
                    <a:pt x="1108" y="11577"/>
                  </a:cubicBezTo>
                  <a:cubicBezTo>
                    <a:pt x="1090" y="11686"/>
                    <a:pt x="1003" y="11792"/>
                    <a:pt x="896" y="11792"/>
                  </a:cubicBezTo>
                  <a:cubicBezTo>
                    <a:pt x="891" y="11792"/>
                    <a:pt x="886" y="11792"/>
                    <a:pt x="881" y="11792"/>
                  </a:cubicBezTo>
                  <a:cubicBezTo>
                    <a:pt x="819" y="11787"/>
                    <a:pt x="763" y="11747"/>
                    <a:pt x="701" y="11736"/>
                  </a:cubicBezTo>
                  <a:cubicBezTo>
                    <a:pt x="691" y="11734"/>
                    <a:pt x="681" y="11734"/>
                    <a:pt x="672" y="11734"/>
                  </a:cubicBezTo>
                  <a:cubicBezTo>
                    <a:pt x="551" y="11734"/>
                    <a:pt x="444" y="11851"/>
                    <a:pt x="421" y="11974"/>
                  </a:cubicBezTo>
                  <a:cubicBezTo>
                    <a:pt x="397" y="12107"/>
                    <a:pt x="442" y="12244"/>
                    <a:pt x="487" y="12370"/>
                  </a:cubicBezTo>
                  <a:cubicBezTo>
                    <a:pt x="588" y="12657"/>
                    <a:pt x="695" y="12953"/>
                    <a:pt x="909" y="13165"/>
                  </a:cubicBezTo>
                  <a:cubicBezTo>
                    <a:pt x="986" y="13242"/>
                    <a:pt x="1074" y="13306"/>
                    <a:pt x="1138" y="13394"/>
                  </a:cubicBezTo>
                  <a:cubicBezTo>
                    <a:pt x="1329" y="13658"/>
                    <a:pt x="1228" y="14024"/>
                    <a:pt x="1162" y="14343"/>
                  </a:cubicBezTo>
                  <a:cubicBezTo>
                    <a:pt x="1098" y="14665"/>
                    <a:pt x="1121" y="15080"/>
                    <a:pt x="1421" y="15211"/>
                  </a:cubicBezTo>
                  <a:cubicBezTo>
                    <a:pt x="1498" y="15245"/>
                    <a:pt x="1590" y="15256"/>
                    <a:pt x="1648" y="15320"/>
                  </a:cubicBezTo>
                  <a:cubicBezTo>
                    <a:pt x="1728" y="15412"/>
                    <a:pt x="1689" y="15554"/>
                    <a:pt x="1713" y="15672"/>
                  </a:cubicBezTo>
                  <a:cubicBezTo>
                    <a:pt x="1740" y="15800"/>
                    <a:pt x="1843" y="15899"/>
                    <a:pt x="1933" y="15993"/>
                  </a:cubicBezTo>
                  <a:cubicBezTo>
                    <a:pt x="2023" y="16089"/>
                    <a:pt x="2113" y="16207"/>
                    <a:pt x="2100" y="16338"/>
                  </a:cubicBezTo>
                  <a:cubicBezTo>
                    <a:pt x="2092" y="16437"/>
                    <a:pt x="1995" y="16523"/>
                    <a:pt x="1906" y="16523"/>
                  </a:cubicBezTo>
                  <a:cubicBezTo>
                    <a:pt x="1876" y="16523"/>
                    <a:pt x="1846" y="16513"/>
                    <a:pt x="1822" y="16490"/>
                  </a:cubicBezTo>
                  <a:lnTo>
                    <a:pt x="1822" y="16490"/>
                  </a:lnTo>
                  <a:cubicBezTo>
                    <a:pt x="1875" y="16743"/>
                    <a:pt x="1929" y="17004"/>
                    <a:pt x="1888" y="17261"/>
                  </a:cubicBezTo>
                  <a:cubicBezTo>
                    <a:pt x="1848" y="17518"/>
                    <a:pt x="1693" y="17773"/>
                    <a:pt x="1447" y="17855"/>
                  </a:cubicBezTo>
                  <a:cubicBezTo>
                    <a:pt x="1383" y="17876"/>
                    <a:pt x="1299" y="17900"/>
                    <a:pt x="1288" y="17966"/>
                  </a:cubicBezTo>
                  <a:cubicBezTo>
                    <a:pt x="1275" y="18050"/>
                    <a:pt x="1380" y="18093"/>
                    <a:pt x="1462" y="18120"/>
                  </a:cubicBezTo>
                  <a:cubicBezTo>
                    <a:pt x="1788" y="18225"/>
                    <a:pt x="2027" y="18558"/>
                    <a:pt x="2025" y="18900"/>
                  </a:cubicBezTo>
                  <a:cubicBezTo>
                    <a:pt x="3450" y="18427"/>
                    <a:pt x="4768" y="17915"/>
                    <a:pt x="6062" y="17154"/>
                  </a:cubicBezTo>
                  <a:cubicBezTo>
                    <a:pt x="6557" y="16865"/>
                    <a:pt x="7047" y="16550"/>
                    <a:pt x="7594" y="16379"/>
                  </a:cubicBezTo>
                  <a:cubicBezTo>
                    <a:pt x="7791" y="16316"/>
                    <a:pt x="7995" y="16273"/>
                    <a:pt x="8199" y="16273"/>
                  </a:cubicBezTo>
                  <a:cubicBezTo>
                    <a:pt x="8240" y="16273"/>
                    <a:pt x="8280" y="16274"/>
                    <a:pt x="8320" y="16278"/>
                  </a:cubicBezTo>
                  <a:cubicBezTo>
                    <a:pt x="8757" y="16314"/>
                    <a:pt x="9153" y="16565"/>
                    <a:pt x="9590" y="16595"/>
                  </a:cubicBezTo>
                  <a:cubicBezTo>
                    <a:pt x="9622" y="16597"/>
                    <a:pt x="9654" y="16598"/>
                    <a:pt x="9685" y="16598"/>
                  </a:cubicBezTo>
                  <a:cubicBezTo>
                    <a:pt x="10382" y="16598"/>
                    <a:pt x="10995" y="16071"/>
                    <a:pt x="11690" y="15942"/>
                  </a:cubicBezTo>
                  <a:cubicBezTo>
                    <a:pt x="11811" y="15919"/>
                    <a:pt x="11931" y="15909"/>
                    <a:pt x="12052" y="15909"/>
                  </a:cubicBezTo>
                  <a:cubicBezTo>
                    <a:pt x="12605" y="15909"/>
                    <a:pt x="13156" y="16120"/>
                    <a:pt x="13678" y="16327"/>
                  </a:cubicBezTo>
                  <a:cubicBezTo>
                    <a:pt x="13890" y="16411"/>
                    <a:pt x="14107" y="16499"/>
                    <a:pt x="14272" y="16653"/>
                  </a:cubicBezTo>
                  <a:cubicBezTo>
                    <a:pt x="14381" y="16756"/>
                    <a:pt x="14462" y="16884"/>
                    <a:pt x="14540" y="17013"/>
                  </a:cubicBezTo>
                  <a:cubicBezTo>
                    <a:pt x="14840" y="17508"/>
                    <a:pt x="15099" y="18030"/>
                    <a:pt x="15311" y="18570"/>
                  </a:cubicBezTo>
                  <a:cubicBezTo>
                    <a:pt x="15329" y="18572"/>
                    <a:pt x="15347" y="18573"/>
                    <a:pt x="15365" y="18573"/>
                  </a:cubicBezTo>
                  <a:cubicBezTo>
                    <a:pt x="15663" y="18573"/>
                    <a:pt x="15930" y="18361"/>
                    <a:pt x="16110" y="18120"/>
                  </a:cubicBezTo>
                  <a:cubicBezTo>
                    <a:pt x="16303" y="17863"/>
                    <a:pt x="16434" y="17566"/>
                    <a:pt x="16646" y="17326"/>
                  </a:cubicBezTo>
                  <a:cubicBezTo>
                    <a:pt x="16731" y="17231"/>
                    <a:pt x="16865" y="17148"/>
                    <a:pt x="16982" y="17148"/>
                  </a:cubicBezTo>
                  <a:cubicBezTo>
                    <a:pt x="17038" y="17148"/>
                    <a:pt x="17089" y="17167"/>
                    <a:pt x="17130" y="17212"/>
                  </a:cubicBezTo>
                  <a:cubicBezTo>
                    <a:pt x="17179" y="17266"/>
                    <a:pt x="17192" y="17343"/>
                    <a:pt x="17188" y="17416"/>
                  </a:cubicBezTo>
                  <a:cubicBezTo>
                    <a:pt x="17171" y="17726"/>
                    <a:pt x="16909" y="17951"/>
                    <a:pt x="16710" y="18189"/>
                  </a:cubicBezTo>
                  <a:cubicBezTo>
                    <a:pt x="16513" y="18427"/>
                    <a:pt x="16380" y="18808"/>
                    <a:pt x="16603" y="19022"/>
                  </a:cubicBezTo>
                  <a:cubicBezTo>
                    <a:pt x="16864" y="18763"/>
                    <a:pt x="17126" y="18504"/>
                    <a:pt x="17387" y="18245"/>
                  </a:cubicBezTo>
                  <a:lnTo>
                    <a:pt x="17387" y="18245"/>
                  </a:lnTo>
                  <a:cubicBezTo>
                    <a:pt x="17218" y="18609"/>
                    <a:pt x="17385" y="19091"/>
                    <a:pt x="17740" y="19273"/>
                  </a:cubicBezTo>
                  <a:cubicBezTo>
                    <a:pt x="17852" y="19329"/>
                    <a:pt x="17983" y="19363"/>
                    <a:pt x="18068" y="19455"/>
                  </a:cubicBezTo>
                  <a:cubicBezTo>
                    <a:pt x="18300" y="19706"/>
                    <a:pt x="18124" y="20282"/>
                    <a:pt x="18462" y="20334"/>
                  </a:cubicBezTo>
                  <a:cubicBezTo>
                    <a:pt x="18478" y="20336"/>
                    <a:pt x="18494" y="20337"/>
                    <a:pt x="18510" y="20337"/>
                  </a:cubicBezTo>
                  <a:cubicBezTo>
                    <a:pt x="18553" y="20337"/>
                    <a:pt x="18597" y="20330"/>
                    <a:pt x="18639" y="20330"/>
                  </a:cubicBezTo>
                  <a:cubicBezTo>
                    <a:pt x="18669" y="20330"/>
                    <a:pt x="18699" y="20334"/>
                    <a:pt x="18726" y="20346"/>
                  </a:cubicBezTo>
                  <a:cubicBezTo>
                    <a:pt x="18835" y="20398"/>
                    <a:pt x="18848" y="20546"/>
                    <a:pt x="18930" y="20634"/>
                  </a:cubicBezTo>
                  <a:cubicBezTo>
                    <a:pt x="19097" y="20816"/>
                    <a:pt x="19442" y="20653"/>
                    <a:pt x="19624" y="20818"/>
                  </a:cubicBezTo>
                  <a:cubicBezTo>
                    <a:pt x="19699" y="20884"/>
                    <a:pt x="19724" y="20989"/>
                    <a:pt x="19780" y="21071"/>
                  </a:cubicBezTo>
                  <a:cubicBezTo>
                    <a:pt x="19964" y="21343"/>
                    <a:pt x="20416" y="21315"/>
                    <a:pt x="20603" y="21585"/>
                  </a:cubicBezTo>
                  <a:cubicBezTo>
                    <a:pt x="20725" y="21761"/>
                    <a:pt x="20714" y="22039"/>
                    <a:pt x="20905" y="22135"/>
                  </a:cubicBezTo>
                  <a:cubicBezTo>
                    <a:pt x="20943" y="22155"/>
                    <a:pt x="20981" y="22163"/>
                    <a:pt x="21019" y="22163"/>
                  </a:cubicBezTo>
                  <a:cubicBezTo>
                    <a:pt x="21194" y="22163"/>
                    <a:pt x="21364" y="21981"/>
                    <a:pt x="21464" y="21814"/>
                  </a:cubicBezTo>
                  <a:cubicBezTo>
                    <a:pt x="21573" y="21629"/>
                    <a:pt x="21730" y="21411"/>
                    <a:pt x="21931" y="21411"/>
                  </a:cubicBezTo>
                  <a:cubicBezTo>
                    <a:pt x="21951" y="21411"/>
                    <a:pt x="21972" y="21413"/>
                    <a:pt x="21993" y="21418"/>
                  </a:cubicBezTo>
                  <a:cubicBezTo>
                    <a:pt x="22349" y="21648"/>
                    <a:pt x="22570" y="22166"/>
                    <a:pt x="22985" y="22166"/>
                  </a:cubicBezTo>
                  <a:cubicBezTo>
                    <a:pt x="22995" y="22166"/>
                    <a:pt x="23005" y="22166"/>
                    <a:pt x="23015" y="22165"/>
                  </a:cubicBezTo>
                  <a:cubicBezTo>
                    <a:pt x="23279" y="22148"/>
                    <a:pt x="23469" y="21917"/>
                    <a:pt x="23662" y="21735"/>
                  </a:cubicBezTo>
                  <a:cubicBezTo>
                    <a:pt x="24076" y="21346"/>
                    <a:pt x="24642" y="21123"/>
                    <a:pt x="25209" y="21123"/>
                  </a:cubicBezTo>
                  <a:cubicBezTo>
                    <a:pt x="25233" y="21123"/>
                    <a:pt x="25256" y="21123"/>
                    <a:pt x="25280" y="21124"/>
                  </a:cubicBezTo>
                  <a:cubicBezTo>
                    <a:pt x="25284" y="20554"/>
                    <a:pt x="25376" y="19984"/>
                    <a:pt x="25552" y="19440"/>
                  </a:cubicBezTo>
                  <a:cubicBezTo>
                    <a:pt x="25661" y="19106"/>
                    <a:pt x="25801" y="18780"/>
                    <a:pt x="25938" y="18457"/>
                  </a:cubicBezTo>
                  <a:cubicBezTo>
                    <a:pt x="26021" y="18266"/>
                    <a:pt x="26103" y="18075"/>
                    <a:pt x="26186" y="17883"/>
                  </a:cubicBezTo>
                  <a:cubicBezTo>
                    <a:pt x="26283" y="17658"/>
                    <a:pt x="26525" y="17497"/>
                    <a:pt x="26598" y="17263"/>
                  </a:cubicBezTo>
                  <a:cubicBezTo>
                    <a:pt x="26668" y="17030"/>
                    <a:pt x="26903" y="16858"/>
                    <a:pt x="27148" y="16858"/>
                  </a:cubicBezTo>
                  <a:cubicBezTo>
                    <a:pt x="27155" y="16858"/>
                    <a:pt x="27162" y="16858"/>
                    <a:pt x="27170" y="16859"/>
                  </a:cubicBezTo>
                  <a:lnTo>
                    <a:pt x="27489" y="13979"/>
                  </a:lnTo>
                  <a:cubicBezTo>
                    <a:pt x="27589" y="13075"/>
                    <a:pt x="27686" y="12126"/>
                    <a:pt x="27339" y="11286"/>
                  </a:cubicBezTo>
                  <a:cubicBezTo>
                    <a:pt x="27206" y="10965"/>
                    <a:pt x="27011" y="10667"/>
                    <a:pt x="26747" y="10440"/>
                  </a:cubicBezTo>
                  <a:cubicBezTo>
                    <a:pt x="26576" y="10292"/>
                    <a:pt x="26355" y="10097"/>
                    <a:pt x="26443" y="9891"/>
                  </a:cubicBezTo>
                  <a:cubicBezTo>
                    <a:pt x="26265" y="9814"/>
                    <a:pt x="26088" y="9739"/>
                    <a:pt x="25910" y="9664"/>
                  </a:cubicBezTo>
                  <a:cubicBezTo>
                    <a:pt x="25965" y="9471"/>
                    <a:pt x="26019" y="9266"/>
                    <a:pt x="25972" y="9071"/>
                  </a:cubicBezTo>
                  <a:cubicBezTo>
                    <a:pt x="25930" y="8896"/>
                    <a:pt x="25771" y="8734"/>
                    <a:pt x="25597" y="8734"/>
                  </a:cubicBezTo>
                  <a:cubicBezTo>
                    <a:pt x="25577" y="8734"/>
                    <a:pt x="25557" y="8736"/>
                    <a:pt x="25537" y="8741"/>
                  </a:cubicBezTo>
                  <a:cubicBezTo>
                    <a:pt x="25479" y="8754"/>
                    <a:pt x="25428" y="8781"/>
                    <a:pt x="25370" y="8790"/>
                  </a:cubicBezTo>
                  <a:cubicBezTo>
                    <a:pt x="25357" y="8792"/>
                    <a:pt x="25344" y="8793"/>
                    <a:pt x="25332" y="8793"/>
                  </a:cubicBezTo>
                  <a:cubicBezTo>
                    <a:pt x="25107" y="8793"/>
                    <a:pt x="24994" y="8486"/>
                    <a:pt x="24946" y="8250"/>
                  </a:cubicBezTo>
                  <a:cubicBezTo>
                    <a:pt x="24774" y="7412"/>
                    <a:pt x="24264" y="6581"/>
                    <a:pt x="23454" y="6311"/>
                  </a:cubicBezTo>
                  <a:cubicBezTo>
                    <a:pt x="23341" y="6273"/>
                    <a:pt x="23219" y="6245"/>
                    <a:pt x="23120" y="6176"/>
                  </a:cubicBezTo>
                  <a:cubicBezTo>
                    <a:pt x="23050" y="6129"/>
                    <a:pt x="22996" y="6065"/>
                    <a:pt x="22945" y="5996"/>
                  </a:cubicBezTo>
                  <a:cubicBezTo>
                    <a:pt x="22717" y="5681"/>
                    <a:pt x="22600" y="5289"/>
                    <a:pt x="22621" y="4901"/>
                  </a:cubicBezTo>
                  <a:cubicBezTo>
                    <a:pt x="22627" y="4771"/>
                    <a:pt x="22649" y="4636"/>
                    <a:pt x="22608" y="4511"/>
                  </a:cubicBezTo>
                  <a:cubicBezTo>
                    <a:pt x="22538" y="4291"/>
                    <a:pt x="22298" y="4164"/>
                    <a:pt x="22199" y="3952"/>
                  </a:cubicBezTo>
                  <a:cubicBezTo>
                    <a:pt x="22040" y="3609"/>
                    <a:pt x="22293" y="3134"/>
                    <a:pt x="22034" y="2860"/>
                  </a:cubicBezTo>
                  <a:cubicBezTo>
                    <a:pt x="21749" y="2558"/>
                    <a:pt x="21091" y="2793"/>
                    <a:pt x="20929" y="2412"/>
                  </a:cubicBezTo>
                  <a:cubicBezTo>
                    <a:pt x="20864" y="2260"/>
                    <a:pt x="20926" y="2086"/>
                    <a:pt x="20926" y="1923"/>
                  </a:cubicBezTo>
                  <a:cubicBezTo>
                    <a:pt x="20922" y="1403"/>
                    <a:pt x="20335" y="1116"/>
                    <a:pt x="19842" y="951"/>
                  </a:cubicBezTo>
                  <a:lnTo>
                    <a:pt x="19842" y="951"/>
                  </a:lnTo>
                  <a:cubicBezTo>
                    <a:pt x="19930" y="1144"/>
                    <a:pt x="19894" y="1368"/>
                    <a:pt x="19855" y="1578"/>
                  </a:cubicBezTo>
                  <a:cubicBezTo>
                    <a:pt x="19699" y="2438"/>
                    <a:pt x="19540" y="3299"/>
                    <a:pt x="19382" y="4160"/>
                  </a:cubicBezTo>
                  <a:cubicBezTo>
                    <a:pt x="19360" y="4278"/>
                    <a:pt x="19339" y="4400"/>
                    <a:pt x="19272" y="4501"/>
                  </a:cubicBezTo>
                  <a:cubicBezTo>
                    <a:pt x="19148" y="4696"/>
                    <a:pt x="18870" y="4906"/>
                    <a:pt x="19017" y="5086"/>
                  </a:cubicBezTo>
                  <a:lnTo>
                    <a:pt x="18235" y="5032"/>
                  </a:lnTo>
                  <a:cubicBezTo>
                    <a:pt x="18231" y="4940"/>
                    <a:pt x="18227" y="4850"/>
                    <a:pt x="18223" y="4758"/>
                  </a:cubicBezTo>
                  <a:cubicBezTo>
                    <a:pt x="17848" y="4428"/>
                    <a:pt x="17406" y="4173"/>
                    <a:pt x="16933" y="4012"/>
                  </a:cubicBezTo>
                  <a:cubicBezTo>
                    <a:pt x="17014" y="3702"/>
                    <a:pt x="16611" y="3511"/>
                    <a:pt x="16299" y="3440"/>
                  </a:cubicBezTo>
                  <a:cubicBezTo>
                    <a:pt x="15986" y="3372"/>
                    <a:pt x="15592" y="3145"/>
                    <a:pt x="15707" y="2845"/>
                  </a:cubicBezTo>
                  <a:cubicBezTo>
                    <a:pt x="15592" y="2806"/>
                    <a:pt x="15478" y="2768"/>
                    <a:pt x="15362" y="2729"/>
                  </a:cubicBezTo>
                  <a:cubicBezTo>
                    <a:pt x="15361" y="2549"/>
                    <a:pt x="15538" y="2400"/>
                    <a:pt x="15711" y="2400"/>
                  </a:cubicBezTo>
                  <a:cubicBezTo>
                    <a:pt x="15752" y="2400"/>
                    <a:pt x="15793" y="2408"/>
                    <a:pt x="15832" y="2427"/>
                  </a:cubicBezTo>
                  <a:cubicBezTo>
                    <a:pt x="15988" y="2275"/>
                    <a:pt x="15643" y="2090"/>
                    <a:pt x="15596" y="1881"/>
                  </a:cubicBezTo>
                  <a:cubicBezTo>
                    <a:pt x="15555" y="1711"/>
                    <a:pt x="15729" y="1563"/>
                    <a:pt x="15896" y="1518"/>
                  </a:cubicBezTo>
                  <a:cubicBezTo>
                    <a:pt x="16063" y="1471"/>
                    <a:pt x="16249" y="1478"/>
                    <a:pt x="16397" y="1388"/>
                  </a:cubicBezTo>
                  <a:cubicBezTo>
                    <a:pt x="16389" y="1186"/>
                    <a:pt x="16380" y="985"/>
                    <a:pt x="16371" y="786"/>
                  </a:cubicBezTo>
                  <a:cubicBezTo>
                    <a:pt x="16368" y="786"/>
                    <a:pt x="16365" y="786"/>
                    <a:pt x="16362" y="786"/>
                  </a:cubicBezTo>
                  <a:cubicBezTo>
                    <a:pt x="16179" y="786"/>
                    <a:pt x="16002" y="902"/>
                    <a:pt x="15928" y="1069"/>
                  </a:cubicBezTo>
                  <a:cubicBezTo>
                    <a:pt x="15862" y="983"/>
                    <a:pt x="15829" y="869"/>
                    <a:pt x="15842" y="760"/>
                  </a:cubicBezTo>
                  <a:lnTo>
                    <a:pt x="15842" y="760"/>
                  </a:lnTo>
                  <a:lnTo>
                    <a:pt x="15257" y="1081"/>
                  </a:lnTo>
                  <a:cubicBezTo>
                    <a:pt x="15061" y="723"/>
                    <a:pt x="14652" y="499"/>
                    <a:pt x="14245" y="499"/>
                  </a:cubicBezTo>
                  <a:cubicBezTo>
                    <a:pt x="14146" y="499"/>
                    <a:pt x="14048" y="512"/>
                    <a:pt x="13953" y="539"/>
                  </a:cubicBezTo>
                  <a:cubicBezTo>
                    <a:pt x="13929" y="263"/>
                    <a:pt x="13677" y="1"/>
                    <a:pt x="13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51"/>
            <p:cNvSpPr/>
            <p:nvPr/>
          </p:nvSpPr>
          <p:spPr>
            <a:xfrm>
              <a:off x="6522804" y="3769035"/>
              <a:ext cx="787209" cy="631410"/>
            </a:xfrm>
            <a:custGeom>
              <a:rect b="b" l="l" r="r" t="t"/>
              <a:pathLst>
                <a:path extrusionOk="0" h="22221" w="27704">
                  <a:moveTo>
                    <a:pt x="13400" y="54"/>
                  </a:moveTo>
                  <a:cubicBezTo>
                    <a:pt x="13644" y="54"/>
                    <a:pt x="13886" y="301"/>
                    <a:pt x="13910" y="568"/>
                  </a:cubicBezTo>
                  <a:lnTo>
                    <a:pt x="13912" y="601"/>
                  </a:lnTo>
                  <a:lnTo>
                    <a:pt x="13942" y="592"/>
                  </a:lnTo>
                  <a:cubicBezTo>
                    <a:pt x="14034" y="566"/>
                    <a:pt x="14128" y="553"/>
                    <a:pt x="14227" y="553"/>
                  </a:cubicBezTo>
                  <a:cubicBezTo>
                    <a:pt x="14632" y="553"/>
                    <a:pt x="15030" y="781"/>
                    <a:pt x="15217" y="1123"/>
                  </a:cubicBezTo>
                  <a:lnTo>
                    <a:pt x="15230" y="1145"/>
                  </a:lnTo>
                  <a:lnTo>
                    <a:pt x="15795" y="834"/>
                  </a:lnTo>
                  <a:cubicBezTo>
                    <a:pt x="15795" y="935"/>
                    <a:pt x="15830" y="1033"/>
                    <a:pt x="15890" y="1113"/>
                  </a:cubicBezTo>
                  <a:lnTo>
                    <a:pt x="15917" y="1149"/>
                  </a:lnTo>
                  <a:lnTo>
                    <a:pt x="15937" y="1106"/>
                  </a:lnTo>
                  <a:cubicBezTo>
                    <a:pt x="16003" y="954"/>
                    <a:pt x="16162" y="847"/>
                    <a:pt x="16329" y="838"/>
                  </a:cubicBezTo>
                  <a:lnTo>
                    <a:pt x="16352" y="1400"/>
                  </a:lnTo>
                  <a:cubicBezTo>
                    <a:pt x="16264" y="1449"/>
                    <a:pt x="16162" y="1466"/>
                    <a:pt x="16054" y="1483"/>
                  </a:cubicBezTo>
                  <a:cubicBezTo>
                    <a:pt x="15994" y="1494"/>
                    <a:pt x="15932" y="1503"/>
                    <a:pt x="15872" y="1520"/>
                  </a:cubicBezTo>
                  <a:cubicBezTo>
                    <a:pt x="15682" y="1571"/>
                    <a:pt x="15510" y="1734"/>
                    <a:pt x="15551" y="1912"/>
                  </a:cubicBezTo>
                  <a:cubicBezTo>
                    <a:pt x="15572" y="2004"/>
                    <a:pt x="15641" y="2085"/>
                    <a:pt x="15707" y="2165"/>
                  </a:cubicBezTo>
                  <a:cubicBezTo>
                    <a:pt x="15804" y="2280"/>
                    <a:pt x="15862" y="2355"/>
                    <a:pt x="15808" y="2422"/>
                  </a:cubicBezTo>
                  <a:cubicBezTo>
                    <a:pt x="15774" y="2408"/>
                    <a:pt x="15736" y="2401"/>
                    <a:pt x="15698" y="2401"/>
                  </a:cubicBezTo>
                  <a:cubicBezTo>
                    <a:pt x="15599" y="2401"/>
                    <a:pt x="15494" y="2445"/>
                    <a:pt x="15420" y="2520"/>
                  </a:cubicBezTo>
                  <a:cubicBezTo>
                    <a:pt x="15354" y="2587"/>
                    <a:pt x="15317" y="2670"/>
                    <a:pt x="15317" y="2756"/>
                  </a:cubicBezTo>
                  <a:lnTo>
                    <a:pt x="15320" y="2775"/>
                  </a:lnTo>
                  <a:lnTo>
                    <a:pt x="15656" y="2889"/>
                  </a:lnTo>
                  <a:cubicBezTo>
                    <a:pt x="15632" y="2970"/>
                    <a:pt x="15639" y="3049"/>
                    <a:pt x="15682" y="3127"/>
                  </a:cubicBezTo>
                  <a:cubicBezTo>
                    <a:pt x="15780" y="3311"/>
                    <a:pt x="16050" y="3444"/>
                    <a:pt x="16275" y="3493"/>
                  </a:cubicBezTo>
                  <a:cubicBezTo>
                    <a:pt x="16492" y="3542"/>
                    <a:pt x="16757" y="3651"/>
                    <a:pt x="16858" y="3816"/>
                  </a:cubicBezTo>
                  <a:cubicBezTo>
                    <a:pt x="16901" y="3885"/>
                    <a:pt x="16911" y="3958"/>
                    <a:pt x="16890" y="4033"/>
                  </a:cubicBezTo>
                  <a:lnTo>
                    <a:pt x="16884" y="4056"/>
                  </a:lnTo>
                  <a:lnTo>
                    <a:pt x="16907" y="4065"/>
                  </a:lnTo>
                  <a:cubicBezTo>
                    <a:pt x="17372" y="4221"/>
                    <a:pt x="17811" y="4474"/>
                    <a:pt x="18180" y="4798"/>
                  </a:cubicBezTo>
                  <a:lnTo>
                    <a:pt x="18193" y="5085"/>
                  </a:lnTo>
                  <a:lnTo>
                    <a:pt x="19060" y="5143"/>
                  </a:lnTo>
                  <a:lnTo>
                    <a:pt x="19020" y="5096"/>
                  </a:lnTo>
                  <a:cubicBezTo>
                    <a:pt x="18925" y="4980"/>
                    <a:pt x="19039" y="4845"/>
                    <a:pt x="19157" y="4701"/>
                  </a:cubicBezTo>
                  <a:cubicBezTo>
                    <a:pt x="19200" y="4648"/>
                    <a:pt x="19245" y="4594"/>
                    <a:pt x="19279" y="4543"/>
                  </a:cubicBezTo>
                  <a:cubicBezTo>
                    <a:pt x="19347" y="4436"/>
                    <a:pt x="19371" y="4305"/>
                    <a:pt x="19392" y="4191"/>
                  </a:cubicBezTo>
                  <a:lnTo>
                    <a:pt x="19866" y="1610"/>
                  </a:lnTo>
                  <a:cubicBezTo>
                    <a:pt x="19905" y="1393"/>
                    <a:pt x="19932" y="1198"/>
                    <a:pt x="19870" y="1021"/>
                  </a:cubicBezTo>
                  <a:lnTo>
                    <a:pt x="19870" y="1021"/>
                  </a:lnTo>
                  <a:cubicBezTo>
                    <a:pt x="20549" y="1258"/>
                    <a:pt x="20879" y="1563"/>
                    <a:pt x="20882" y="1950"/>
                  </a:cubicBezTo>
                  <a:cubicBezTo>
                    <a:pt x="20882" y="2004"/>
                    <a:pt x="20875" y="2060"/>
                    <a:pt x="20869" y="2113"/>
                  </a:cubicBezTo>
                  <a:cubicBezTo>
                    <a:pt x="20856" y="2225"/>
                    <a:pt x="20841" y="2340"/>
                    <a:pt x="20888" y="2447"/>
                  </a:cubicBezTo>
                  <a:cubicBezTo>
                    <a:pt x="20980" y="2668"/>
                    <a:pt x="21226" y="2696"/>
                    <a:pt x="21464" y="2724"/>
                  </a:cubicBezTo>
                  <a:cubicBezTo>
                    <a:pt x="21666" y="2747"/>
                    <a:pt x="21873" y="2773"/>
                    <a:pt x="21998" y="2904"/>
                  </a:cubicBezTo>
                  <a:cubicBezTo>
                    <a:pt x="22133" y="3049"/>
                    <a:pt x="22120" y="3253"/>
                    <a:pt x="22107" y="3469"/>
                  </a:cubicBezTo>
                  <a:cubicBezTo>
                    <a:pt x="22096" y="3647"/>
                    <a:pt x="22083" y="3831"/>
                    <a:pt x="22158" y="3990"/>
                  </a:cubicBezTo>
                  <a:cubicBezTo>
                    <a:pt x="22206" y="4093"/>
                    <a:pt x="22283" y="4174"/>
                    <a:pt x="22360" y="4254"/>
                  </a:cubicBezTo>
                  <a:cubicBezTo>
                    <a:pt x="22448" y="4346"/>
                    <a:pt x="22531" y="4433"/>
                    <a:pt x="22566" y="4547"/>
                  </a:cubicBezTo>
                  <a:cubicBezTo>
                    <a:pt x="22598" y="4643"/>
                    <a:pt x="22589" y="4748"/>
                    <a:pt x="22583" y="4851"/>
                  </a:cubicBezTo>
                  <a:cubicBezTo>
                    <a:pt x="22580" y="4877"/>
                    <a:pt x="22578" y="4901"/>
                    <a:pt x="22576" y="4926"/>
                  </a:cubicBezTo>
                  <a:cubicBezTo>
                    <a:pt x="22557" y="5323"/>
                    <a:pt x="22675" y="5719"/>
                    <a:pt x="22906" y="6038"/>
                  </a:cubicBezTo>
                  <a:cubicBezTo>
                    <a:pt x="22949" y="6098"/>
                    <a:pt x="23009" y="6171"/>
                    <a:pt x="23088" y="6227"/>
                  </a:cubicBezTo>
                  <a:cubicBezTo>
                    <a:pt x="23170" y="6282"/>
                    <a:pt x="23264" y="6312"/>
                    <a:pt x="23358" y="6340"/>
                  </a:cubicBezTo>
                  <a:cubicBezTo>
                    <a:pt x="23382" y="6349"/>
                    <a:pt x="23405" y="6355"/>
                    <a:pt x="23429" y="6364"/>
                  </a:cubicBezTo>
                  <a:cubicBezTo>
                    <a:pt x="24284" y="6647"/>
                    <a:pt x="24751" y="7540"/>
                    <a:pt x="24903" y="8281"/>
                  </a:cubicBezTo>
                  <a:cubicBezTo>
                    <a:pt x="24948" y="8493"/>
                    <a:pt x="25060" y="8846"/>
                    <a:pt x="25314" y="8846"/>
                  </a:cubicBezTo>
                  <a:cubicBezTo>
                    <a:pt x="25328" y="8846"/>
                    <a:pt x="25342" y="8845"/>
                    <a:pt x="25357" y="8843"/>
                  </a:cubicBezTo>
                  <a:cubicBezTo>
                    <a:pt x="25391" y="8838"/>
                    <a:pt x="25424" y="8828"/>
                    <a:pt x="25454" y="8817"/>
                  </a:cubicBezTo>
                  <a:cubicBezTo>
                    <a:pt x="25479" y="8808"/>
                    <a:pt x="25501" y="8800"/>
                    <a:pt x="25526" y="8793"/>
                  </a:cubicBezTo>
                  <a:cubicBezTo>
                    <a:pt x="25544" y="8789"/>
                    <a:pt x="25561" y="8789"/>
                    <a:pt x="25580" y="8789"/>
                  </a:cubicBezTo>
                  <a:cubicBezTo>
                    <a:pt x="25749" y="8789"/>
                    <a:pt x="25891" y="8948"/>
                    <a:pt x="25929" y="9104"/>
                  </a:cubicBezTo>
                  <a:cubicBezTo>
                    <a:pt x="25976" y="9297"/>
                    <a:pt x="25918" y="9503"/>
                    <a:pt x="25867" y="9685"/>
                  </a:cubicBezTo>
                  <a:lnTo>
                    <a:pt x="25865" y="9708"/>
                  </a:lnTo>
                  <a:lnTo>
                    <a:pt x="26394" y="9931"/>
                  </a:lnTo>
                  <a:cubicBezTo>
                    <a:pt x="26323" y="10150"/>
                    <a:pt x="26548" y="10342"/>
                    <a:pt x="26713" y="10486"/>
                  </a:cubicBezTo>
                  <a:cubicBezTo>
                    <a:pt x="26958" y="10698"/>
                    <a:pt x="27159" y="10985"/>
                    <a:pt x="27298" y="11322"/>
                  </a:cubicBezTo>
                  <a:cubicBezTo>
                    <a:pt x="27650" y="12179"/>
                    <a:pt x="27540" y="13147"/>
                    <a:pt x="27446" y="14004"/>
                  </a:cubicBezTo>
                  <a:lnTo>
                    <a:pt x="27127" y="16860"/>
                  </a:lnTo>
                  <a:cubicBezTo>
                    <a:pt x="26870" y="16860"/>
                    <a:pt x="26630" y="17038"/>
                    <a:pt x="26555" y="17284"/>
                  </a:cubicBezTo>
                  <a:cubicBezTo>
                    <a:pt x="26516" y="17404"/>
                    <a:pt x="26433" y="17503"/>
                    <a:pt x="26345" y="17610"/>
                  </a:cubicBezTo>
                  <a:cubicBezTo>
                    <a:pt x="26268" y="17700"/>
                    <a:pt x="26191" y="17792"/>
                    <a:pt x="26143" y="17899"/>
                  </a:cubicBezTo>
                  <a:lnTo>
                    <a:pt x="25895" y="18477"/>
                  </a:lnTo>
                  <a:cubicBezTo>
                    <a:pt x="25760" y="18794"/>
                    <a:pt x="25619" y="19124"/>
                    <a:pt x="25509" y="19459"/>
                  </a:cubicBezTo>
                  <a:cubicBezTo>
                    <a:pt x="25336" y="19999"/>
                    <a:pt x="25244" y="20558"/>
                    <a:pt x="25237" y="21126"/>
                  </a:cubicBezTo>
                  <a:cubicBezTo>
                    <a:pt x="25221" y="21125"/>
                    <a:pt x="25205" y="21125"/>
                    <a:pt x="25189" y="21125"/>
                  </a:cubicBezTo>
                  <a:cubicBezTo>
                    <a:pt x="24616" y="21125"/>
                    <a:pt x="24045" y="21349"/>
                    <a:pt x="23628" y="21743"/>
                  </a:cubicBezTo>
                  <a:cubicBezTo>
                    <a:pt x="23598" y="21770"/>
                    <a:pt x="23568" y="21800"/>
                    <a:pt x="23538" y="21828"/>
                  </a:cubicBezTo>
                  <a:cubicBezTo>
                    <a:pt x="23378" y="21987"/>
                    <a:pt x="23210" y="22152"/>
                    <a:pt x="22996" y="22165"/>
                  </a:cubicBezTo>
                  <a:cubicBezTo>
                    <a:pt x="22987" y="22165"/>
                    <a:pt x="22978" y="22165"/>
                    <a:pt x="22969" y="22165"/>
                  </a:cubicBezTo>
                  <a:cubicBezTo>
                    <a:pt x="22722" y="22165"/>
                    <a:pt x="22544" y="21971"/>
                    <a:pt x="22356" y="21764"/>
                  </a:cubicBezTo>
                  <a:cubicBezTo>
                    <a:pt x="22244" y="21638"/>
                    <a:pt x="22126" y="21509"/>
                    <a:pt x="21991" y="21421"/>
                  </a:cubicBezTo>
                  <a:lnTo>
                    <a:pt x="21983" y="21419"/>
                  </a:lnTo>
                  <a:cubicBezTo>
                    <a:pt x="21959" y="21413"/>
                    <a:pt x="21938" y="21410"/>
                    <a:pt x="21914" y="21410"/>
                  </a:cubicBezTo>
                  <a:cubicBezTo>
                    <a:pt x="21700" y="21410"/>
                    <a:pt x="21539" y="21633"/>
                    <a:pt x="21424" y="21828"/>
                  </a:cubicBezTo>
                  <a:cubicBezTo>
                    <a:pt x="21327" y="21991"/>
                    <a:pt x="21166" y="22162"/>
                    <a:pt x="21001" y="22162"/>
                  </a:cubicBezTo>
                  <a:cubicBezTo>
                    <a:pt x="20967" y="22162"/>
                    <a:pt x="20933" y="22154"/>
                    <a:pt x="20901" y="22139"/>
                  </a:cubicBezTo>
                  <a:cubicBezTo>
                    <a:pt x="20794" y="22085"/>
                    <a:pt x="20755" y="21965"/>
                    <a:pt x="20712" y="21839"/>
                  </a:cubicBezTo>
                  <a:cubicBezTo>
                    <a:pt x="20687" y="21755"/>
                    <a:pt x="20657" y="21668"/>
                    <a:pt x="20607" y="21597"/>
                  </a:cubicBezTo>
                  <a:cubicBezTo>
                    <a:pt x="20511" y="21455"/>
                    <a:pt x="20344" y="21391"/>
                    <a:pt x="20185" y="21331"/>
                  </a:cubicBezTo>
                  <a:cubicBezTo>
                    <a:pt x="20025" y="21269"/>
                    <a:pt x="19872" y="21211"/>
                    <a:pt x="19785" y="21083"/>
                  </a:cubicBezTo>
                  <a:cubicBezTo>
                    <a:pt x="19765" y="21053"/>
                    <a:pt x="19748" y="21021"/>
                    <a:pt x="19731" y="20986"/>
                  </a:cubicBezTo>
                  <a:cubicBezTo>
                    <a:pt x="19703" y="20928"/>
                    <a:pt x="19673" y="20871"/>
                    <a:pt x="19624" y="20826"/>
                  </a:cubicBezTo>
                  <a:cubicBezTo>
                    <a:pt x="19527" y="20738"/>
                    <a:pt x="19395" y="20736"/>
                    <a:pt x="19264" y="20733"/>
                  </a:cubicBezTo>
                  <a:cubicBezTo>
                    <a:pt x="19133" y="20729"/>
                    <a:pt x="19011" y="20727"/>
                    <a:pt x="18932" y="20643"/>
                  </a:cubicBezTo>
                  <a:cubicBezTo>
                    <a:pt x="18902" y="20611"/>
                    <a:pt x="18883" y="20566"/>
                    <a:pt x="18861" y="20523"/>
                  </a:cubicBezTo>
                  <a:cubicBezTo>
                    <a:pt x="18829" y="20455"/>
                    <a:pt x="18795" y="20384"/>
                    <a:pt x="18722" y="20350"/>
                  </a:cubicBezTo>
                  <a:cubicBezTo>
                    <a:pt x="18692" y="20337"/>
                    <a:pt x="18660" y="20331"/>
                    <a:pt x="18621" y="20331"/>
                  </a:cubicBezTo>
                  <a:cubicBezTo>
                    <a:pt x="18598" y="20331"/>
                    <a:pt x="18576" y="20333"/>
                    <a:pt x="18553" y="20335"/>
                  </a:cubicBezTo>
                  <a:cubicBezTo>
                    <a:pt x="18532" y="20336"/>
                    <a:pt x="18510" y="20338"/>
                    <a:pt x="18489" y="20338"/>
                  </a:cubicBezTo>
                  <a:cubicBezTo>
                    <a:pt x="18476" y="20338"/>
                    <a:pt x="18462" y="20337"/>
                    <a:pt x="18450" y="20335"/>
                  </a:cubicBezTo>
                  <a:cubicBezTo>
                    <a:pt x="18278" y="20309"/>
                    <a:pt x="18253" y="20129"/>
                    <a:pt x="18225" y="19921"/>
                  </a:cubicBezTo>
                  <a:cubicBezTo>
                    <a:pt x="18201" y="19752"/>
                    <a:pt x="18178" y="19579"/>
                    <a:pt x="18071" y="19463"/>
                  </a:cubicBezTo>
                  <a:cubicBezTo>
                    <a:pt x="18006" y="19394"/>
                    <a:pt x="17918" y="19356"/>
                    <a:pt x="17833" y="19319"/>
                  </a:cubicBezTo>
                  <a:cubicBezTo>
                    <a:pt x="17801" y="19307"/>
                    <a:pt x="17766" y="19292"/>
                    <a:pt x="17736" y="19274"/>
                  </a:cubicBezTo>
                  <a:cubicBezTo>
                    <a:pt x="17389" y="19099"/>
                    <a:pt x="17231" y="18636"/>
                    <a:pt x="17394" y="18285"/>
                  </a:cubicBezTo>
                  <a:lnTo>
                    <a:pt x="17456" y="18147"/>
                  </a:lnTo>
                  <a:lnTo>
                    <a:pt x="16586" y="19013"/>
                  </a:lnTo>
                  <a:cubicBezTo>
                    <a:pt x="16389" y="18792"/>
                    <a:pt x="16552" y="18430"/>
                    <a:pt x="16714" y="18233"/>
                  </a:cubicBezTo>
                  <a:cubicBezTo>
                    <a:pt x="16751" y="18188"/>
                    <a:pt x="16791" y="18145"/>
                    <a:pt x="16832" y="18100"/>
                  </a:cubicBezTo>
                  <a:cubicBezTo>
                    <a:pt x="17004" y="17905"/>
                    <a:pt x="17184" y="17704"/>
                    <a:pt x="17196" y="17445"/>
                  </a:cubicBezTo>
                  <a:cubicBezTo>
                    <a:pt x="17201" y="17378"/>
                    <a:pt x="17192" y="17286"/>
                    <a:pt x="17132" y="17220"/>
                  </a:cubicBezTo>
                  <a:cubicBezTo>
                    <a:pt x="17089" y="17173"/>
                    <a:pt x="17031" y="17147"/>
                    <a:pt x="16965" y="17147"/>
                  </a:cubicBezTo>
                  <a:cubicBezTo>
                    <a:pt x="16834" y="17147"/>
                    <a:pt x="16693" y="17241"/>
                    <a:pt x="16609" y="17335"/>
                  </a:cubicBezTo>
                  <a:cubicBezTo>
                    <a:pt x="16485" y="17475"/>
                    <a:pt x="16389" y="17635"/>
                    <a:pt x="16294" y="17792"/>
                  </a:cubicBezTo>
                  <a:cubicBezTo>
                    <a:pt x="16224" y="17905"/>
                    <a:pt x="16153" y="18023"/>
                    <a:pt x="16072" y="18130"/>
                  </a:cubicBezTo>
                  <a:cubicBezTo>
                    <a:pt x="15973" y="18263"/>
                    <a:pt x="15703" y="18572"/>
                    <a:pt x="15350" y="18572"/>
                  </a:cubicBezTo>
                  <a:lnTo>
                    <a:pt x="15313" y="18572"/>
                  </a:lnTo>
                  <a:cubicBezTo>
                    <a:pt x="15101" y="18036"/>
                    <a:pt x="14844" y="17515"/>
                    <a:pt x="14546" y="17025"/>
                  </a:cubicBezTo>
                  <a:cubicBezTo>
                    <a:pt x="14469" y="16898"/>
                    <a:pt x="14385" y="16768"/>
                    <a:pt x="14272" y="16661"/>
                  </a:cubicBezTo>
                  <a:cubicBezTo>
                    <a:pt x="14101" y="16500"/>
                    <a:pt x="13873" y="16410"/>
                    <a:pt x="13672" y="16329"/>
                  </a:cubicBezTo>
                  <a:cubicBezTo>
                    <a:pt x="13094" y="16099"/>
                    <a:pt x="12571" y="15909"/>
                    <a:pt x="12037" y="15909"/>
                  </a:cubicBezTo>
                  <a:cubicBezTo>
                    <a:pt x="11911" y="15909"/>
                    <a:pt x="11787" y="15919"/>
                    <a:pt x="11669" y="15943"/>
                  </a:cubicBezTo>
                  <a:cubicBezTo>
                    <a:pt x="11362" y="15999"/>
                    <a:pt x="11069" y="16134"/>
                    <a:pt x="10788" y="16264"/>
                  </a:cubicBezTo>
                  <a:cubicBezTo>
                    <a:pt x="10410" y="16435"/>
                    <a:pt x="10052" y="16599"/>
                    <a:pt x="9665" y="16599"/>
                  </a:cubicBezTo>
                  <a:cubicBezTo>
                    <a:pt x="9635" y="16599"/>
                    <a:pt x="9605" y="16598"/>
                    <a:pt x="9576" y="16596"/>
                  </a:cubicBezTo>
                  <a:cubicBezTo>
                    <a:pt x="9357" y="16581"/>
                    <a:pt x="9143" y="16508"/>
                    <a:pt x="8937" y="16438"/>
                  </a:cubicBezTo>
                  <a:cubicBezTo>
                    <a:pt x="8734" y="16369"/>
                    <a:pt x="8524" y="16296"/>
                    <a:pt x="8305" y="16279"/>
                  </a:cubicBezTo>
                  <a:cubicBezTo>
                    <a:pt x="8264" y="16276"/>
                    <a:pt x="8223" y="16274"/>
                    <a:pt x="8181" y="16274"/>
                  </a:cubicBezTo>
                  <a:cubicBezTo>
                    <a:pt x="7996" y="16274"/>
                    <a:pt x="7795" y="16308"/>
                    <a:pt x="7568" y="16380"/>
                  </a:cubicBezTo>
                  <a:cubicBezTo>
                    <a:pt x="7088" y="16530"/>
                    <a:pt x="6649" y="16791"/>
                    <a:pt x="6223" y="17046"/>
                  </a:cubicBezTo>
                  <a:cubicBezTo>
                    <a:pt x="6158" y="17083"/>
                    <a:pt x="6096" y="17121"/>
                    <a:pt x="6032" y="17160"/>
                  </a:cubicBezTo>
                  <a:cubicBezTo>
                    <a:pt x="4650" y="17972"/>
                    <a:pt x="3238" y="18490"/>
                    <a:pt x="2034" y="18891"/>
                  </a:cubicBezTo>
                  <a:cubicBezTo>
                    <a:pt x="2021" y="18546"/>
                    <a:pt x="1781" y="18227"/>
                    <a:pt x="1453" y="18122"/>
                  </a:cubicBezTo>
                  <a:cubicBezTo>
                    <a:pt x="1340" y="18085"/>
                    <a:pt x="1291" y="18045"/>
                    <a:pt x="1297" y="17997"/>
                  </a:cubicBezTo>
                  <a:cubicBezTo>
                    <a:pt x="1306" y="17950"/>
                    <a:pt x="1370" y="17931"/>
                    <a:pt x="1426" y="17912"/>
                  </a:cubicBezTo>
                  <a:lnTo>
                    <a:pt x="1438" y="17908"/>
                  </a:lnTo>
                  <a:cubicBezTo>
                    <a:pt x="1670" y="17830"/>
                    <a:pt x="1852" y="17588"/>
                    <a:pt x="1897" y="17293"/>
                  </a:cubicBezTo>
                  <a:cubicBezTo>
                    <a:pt x="1935" y="17048"/>
                    <a:pt x="1890" y="16796"/>
                    <a:pt x="1843" y="16568"/>
                  </a:cubicBezTo>
                  <a:lnTo>
                    <a:pt x="1843" y="16568"/>
                  </a:lnTo>
                  <a:cubicBezTo>
                    <a:pt x="1856" y="16573"/>
                    <a:pt x="1873" y="16577"/>
                    <a:pt x="1888" y="16577"/>
                  </a:cubicBezTo>
                  <a:cubicBezTo>
                    <a:pt x="1995" y="16577"/>
                    <a:pt x="2100" y="16476"/>
                    <a:pt x="2111" y="16367"/>
                  </a:cubicBezTo>
                  <a:cubicBezTo>
                    <a:pt x="2124" y="16221"/>
                    <a:pt x="2023" y="16095"/>
                    <a:pt x="1935" y="16003"/>
                  </a:cubicBezTo>
                  <a:lnTo>
                    <a:pt x="1912" y="15977"/>
                  </a:lnTo>
                  <a:cubicBezTo>
                    <a:pt x="1831" y="15891"/>
                    <a:pt x="1745" y="15804"/>
                    <a:pt x="1723" y="15692"/>
                  </a:cubicBezTo>
                  <a:cubicBezTo>
                    <a:pt x="1715" y="15654"/>
                    <a:pt x="1713" y="15611"/>
                    <a:pt x="1713" y="15568"/>
                  </a:cubicBezTo>
                  <a:cubicBezTo>
                    <a:pt x="1711" y="15484"/>
                    <a:pt x="1708" y="15397"/>
                    <a:pt x="1651" y="15330"/>
                  </a:cubicBezTo>
                  <a:cubicBezTo>
                    <a:pt x="1606" y="15279"/>
                    <a:pt x="1543" y="15259"/>
                    <a:pt x="1483" y="15238"/>
                  </a:cubicBezTo>
                  <a:cubicBezTo>
                    <a:pt x="1460" y="15232"/>
                    <a:pt x="1436" y="15223"/>
                    <a:pt x="1415" y="15214"/>
                  </a:cubicBezTo>
                  <a:cubicBezTo>
                    <a:pt x="1134" y="15090"/>
                    <a:pt x="1104" y="14700"/>
                    <a:pt x="1173" y="14377"/>
                  </a:cubicBezTo>
                  <a:lnTo>
                    <a:pt x="1190" y="14295"/>
                  </a:lnTo>
                  <a:cubicBezTo>
                    <a:pt x="1252" y="13995"/>
                    <a:pt x="1325" y="13657"/>
                    <a:pt x="1143" y="13404"/>
                  </a:cubicBezTo>
                  <a:cubicBezTo>
                    <a:pt x="1098" y="13344"/>
                    <a:pt x="1044" y="13295"/>
                    <a:pt x="991" y="13245"/>
                  </a:cubicBezTo>
                  <a:cubicBezTo>
                    <a:pt x="963" y="13222"/>
                    <a:pt x="937" y="13198"/>
                    <a:pt x="911" y="13175"/>
                  </a:cubicBezTo>
                  <a:cubicBezTo>
                    <a:pt x="697" y="12961"/>
                    <a:pt x="590" y="12656"/>
                    <a:pt x="496" y="12388"/>
                  </a:cubicBezTo>
                  <a:cubicBezTo>
                    <a:pt x="455" y="12271"/>
                    <a:pt x="408" y="12136"/>
                    <a:pt x="431" y="12005"/>
                  </a:cubicBezTo>
                  <a:cubicBezTo>
                    <a:pt x="449" y="11901"/>
                    <a:pt x="541" y="11789"/>
                    <a:pt x="654" y="11789"/>
                  </a:cubicBezTo>
                  <a:cubicBezTo>
                    <a:pt x="662" y="11789"/>
                    <a:pt x="671" y="11789"/>
                    <a:pt x="680" y="11791"/>
                  </a:cubicBezTo>
                  <a:cubicBezTo>
                    <a:pt x="706" y="11795"/>
                    <a:pt x="731" y="11804"/>
                    <a:pt x="757" y="11816"/>
                  </a:cubicBezTo>
                  <a:cubicBezTo>
                    <a:pt x="789" y="11829"/>
                    <a:pt x="824" y="11842"/>
                    <a:pt x="862" y="11846"/>
                  </a:cubicBezTo>
                  <a:cubicBezTo>
                    <a:pt x="867" y="11847"/>
                    <a:pt x="873" y="11847"/>
                    <a:pt x="878" y="11847"/>
                  </a:cubicBezTo>
                  <a:cubicBezTo>
                    <a:pt x="1003" y="11847"/>
                    <a:pt x="1099" y="11726"/>
                    <a:pt x="1117" y="11609"/>
                  </a:cubicBezTo>
                  <a:cubicBezTo>
                    <a:pt x="1162" y="11317"/>
                    <a:pt x="875" y="11092"/>
                    <a:pt x="749" y="11011"/>
                  </a:cubicBezTo>
                  <a:cubicBezTo>
                    <a:pt x="712" y="10985"/>
                    <a:pt x="676" y="10962"/>
                    <a:pt x="637" y="10938"/>
                  </a:cubicBezTo>
                  <a:cubicBezTo>
                    <a:pt x="474" y="10837"/>
                    <a:pt x="305" y="10732"/>
                    <a:pt x="219" y="10567"/>
                  </a:cubicBezTo>
                  <a:cubicBezTo>
                    <a:pt x="18" y="10173"/>
                    <a:pt x="380" y="9723"/>
                    <a:pt x="721" y="9415"/>
                  </a:cubicBezTo>
                  <a:cubicBezTo>
                    <a:pt x="1055" y="9113"/>
                    <a:pt x="1402" y="8798"/>
                    <a:pt x="1775" y="8526"/>
                  </a:cubicBezTo>
                  <a:cubicBezTo>
                    <a:pt x="2270" y="8164"/>
                    <a:pt x="2820" y="7868"/>
                    <a:pt x="3352" y="7581"/>
                  </a:cubicBezTo>
                  <a:lnTo>
                    <a:pt x="3799" y="7341"/>
                  </a:lnTo>
                  <a:cubicBezTo>
                    <a:pt x="4134" y="7161"/>
                    <a:pt x="4479" y="6977"/>
                    <a:pt x="4856" y="6893"/>
                  </a:cubicBezTo>
                  <a:lnTo>
                    <a:pt x="4881" y="6887"/>
                  </a:lnTo>
                  <a:cubicBezTo>
                    <a:pt x="5072" y="6846"/>
                    <a:pt x="5312" y="6792"/>
                    <a:pt x="5381" y="6595"/>
                  </a:cubicBezTo>
                  <a:cubicBezTo>
                    <a:pt x="5393" y="6561"/>
                    <a:pt x="5398" y="6522"/>
                    <a:pt x="5404" y="6486"/>
                  </a:cubicBezTo>
                  <a:cubicBezTo>
                    <a:pt x="5408" y="6452"/>
                    <a:pt x="5413" y="6420"/>
                    <a:pt x="5423" y="6387"/>
                  </a:cubicBezTo>
                  <a:cubicBezTo>
                    <a:pt x="5460" y="6285"/>
                    <a:pt x="5561" y="6218"/>
                    <a:pt x="5659" y="6154"/>
                  </a:cubicBezTo>
                  <a:lnTo>
                    <a:pt x="5681" y="6139"/>
                  </a:lnTo>
                  <a:cubicBezTo>
                    <a:pt x="6021" y="5914"/>
                    <a:pt x="6306" y="5610"/>
                    <a:pt x="6508" y="5254"/>
                  </a:cubicBezTo>
                  <a:lnTo>
                    <a:pt x="6514" y="5243"/>
                  </a:lnTo>
                  <a:lnTo>
                    <a:pt x="6510" y="5233"/>
                  </a:lnTo>
                  <a:cubicBezTo>
                    <a:pt x="6456" y="5068"/>
                    <a:pt x="6396" y="4879"/>
                    <a:pt x="6407" y="4693"/>
                  </a:cubicBezTo>
                  <a:cubicBezTo>
                    <a:pt x="6420" y="4493"/>
                    <a:pt x="6523" y="4324"/>
                    <a:pt x="6673" y="4262"/>
                  </a:cubicBezTo>
                  <a:cubicBezTo>
                    <a:pt x="6705" y="4247"/>
                    <a:pt x="6743" y="4241"/>
                    <a:pt x="6782" y="4241"/>
                  </a:cubicBezTo>
                  <a:cubicBezTo>
                    <a:pt x="6910" y="4241"/>
                    <a:pt x="7054" y="4320"/>
                    <a:pt x="7069" y="4455"/>
                  </a:cubicBezTo>
                  <a:cubicBezTo>
                    <a:pt x="7073" y="4476"/>
                    <a:pt x="7073" y="4498"/>
                    <a:pt x="7071" y="4521"/>
                  </a:cubicBezTo>
                  <a:cubicBezTo>
                    <a:pt x="7071" y="4549"/>
                    <a:pt x="7071" y="4577"/>
                    <a:pt x="7075" y="4605"/>
                  </a:cubicBezTo>
                  <a:cubicBezTo>
                    <a:pt x="7097" y="4729"/>
                    <a:pt x="7219" y="4785"/>
                    <a:pt x="7326" y="4785"/>
                  </a:cubicBezTo>
                  <a:cubicBezTo>
                    <a:pt x="7448" y="4785"/>
                    <a:pt x="7542" y="4721"/>
                    <a:pt x="7564" y="4622"/>
                  </a:cubicBezTo>
                  <a:cubicBezTo>
                    <a:pt x="7598" y="4485"/>
                    <a:pt x="7510" y="4359"/>
                    <a:pt x="7435" y="4247"/>
                  </a:cubicBezTo>
                  <a:cubicBezTo>
                    <a:pt x="7422" y="4228"/>
                    <a:pt x="7410" y="4211"/>
                    <a:pt x="7397" y="4191"/>
                  </a:cubicBezTo>
                  <a:cubicBezTo>
                    <a:pt x="7350" y="4119"/>
                    <a:pt x="7311" y="4005"/>
                    <a:pt x="7332" y="3915"/>
                  </a:cubicBezTo>
                  <a:cubicBezTo>
                    <a:pt x="7341" y="3883"/>
                    <a:pt x="7356" y="3857"/>
                    <a:pt x="7380" y="3838"/>
                  </a:cubicBezTo>
                  <a:cubicBezTo>
                    <a:pt x="7444" y="3932"/>
                    <a:pt x="7519" y="4033"/>
                    <a:pt x="7628" y="4093"/>
                  </a:cubicBezTo>
                  <a:cubicBezTo>
                    <a:pt x="7679" y="4121"/>
                    <a:pt x="7739" y="4136"/>
                    <a:pt x="7797" y="4136"/>
                  </a:cubicBezTo>
                  <a:cubicBezTo>
                    <a:pt x="7883" y="4136"/>
                    <a:pt x="7958" y="4104"/>
                    <a:pt x="8003" y="4044"/>
                  </a:cubicBezTo>
                  <a:cubicBezTo>
                    <a:pt x="8108" y="3911"/>
                    <a:pt x="8033" y="3748"/>
                    <a:pt x="7962" y="3589"/>
                  </a:cubicBezTo>
                  <a:cubicBezTo>
                    <a:pt x="7896" y="3444"/>
                    <a:pt x="7834" y="3309"/>
                    <a:pt x="7900" y="3199"/>
                  </a:cubicBezTo>
                  <a:lnTo>
                    <a:pt x="7911" y="3199"/>
                  </a:lnTo>
                  <a:cubicBezTo>
                    <a:pt x="8052" y="3199"/>
                    <a:pt x="8194" y="3124"/>
                    <a:pt x="8288" y="2996"/>
                  </a:cubicBezTo>
                  <a:cubicBezTo>
                    <a:pt x="8372" y="2884"/>
                    <a:pt x="8406" y="2752"/>
                    <a:pt x="8384" y="2630"/>
                  </a:cubicBezTo>
                  <a:lnTo>
                    <a:pt x="8384" y="2630"/>
                  </a:lnTo>
                  <a:cubicBezTo>
                    <a:pt x="8438" y="2640"/>
                    <a:pt x="8494" y="2647"/>
                    <a:pt x="8549" y="2647"/>
                  </a:cubicBezTo>
                  <a:cubicBezTo>
                    <a:pt x="8731" y="2647"/>
                    <a:pt x="8907" y="2585"/>
                    <a:pt x="9044" y="2475"/>
                  </a:cubicBezTo>
                  <a:cubicBezTo>
                    <a:pt x="9192" y="2360"/>
                    <a:pt x="9477" y="2162"/>
                    <a:pt x="9738" y="2162"/>
                  </a:cubicBezTo>
                  <a:cubicBezTo>
                    <a:pt x="9828" y="2162"/>
                    <a:pt x="9910" y="2188"/>
                    <a:pt x="9976" y="2235"/>
                  </a:cubicBezTo>
                  <a:cubicBezTo>
                    <a:pt x="9991" y="2460"/>
                    <a:pt x="10197" y="2653"/>
                    <a:pt x="10426" y="2653"/>
                  </a:cubicBezTo>
                  <a:cubicBezTo>
                    <a:pt x="10422" y="2831"/>
                    <a:pt x="10482" y="3009"/>
                    <a:pt x="10595" y="3144"/>
                  </a:cubicBezTo>
                  <a:lnTo>
                    <a:pt x="10602" y="3150"/>
                  </a:lnTo>
                  <a:lnTo>
                    <a:pt x="10608" y="3152"/>
                  </a:lnTo>
                  <a:cubicBezTo>
                    <a:pt x="10630" y="3161"/>
                    <a:pt x="10653" y="3163"/>
                    <a:pt x="10677" y="3163"/>
                  </a:cubicBezTo>
                  <a:cubicBezTo>
                    <a:pt x="10810" y="3163"/>
                    <a:pt x="10934" y="3054"/>
                    <a:pt x="10960" y="2921"/>
                  </a:cubicBezTo>
                  <a:lnTo>
                    <a:pt x="11817" y="3193"/>
                  </a:lnTo>
                  <a:lnTo>
                    <a:pt x="11817" y="3193"/>
                  </a:lnTo>
                  <a:lnTo>
                    <a:pt x="11686" y="3097"/>
                  </a:lnTo>
                  <a:cubicBezTo>
                    <a:pt x="11371" y="2865"/>
                    <a:pt x="11545" y="2349"/>
                    <a:pt x="11675" y="2064"/>
                  </a:cubicBezTo>
                  <a:cubicBezTo>
                    <a:pt x="11817" y="1755"/>
                    <a:pt x="11977" y="1406"/>
                    <a:pt x="12237" y="1156"/>
                  </a:cubicBezTo>
                  <a:cubicBezTo>
                    <a:pt x="12498" y="903"/>
                    <a:pt x="12862" y="757"/>
                    <a:pt x="13231" y="757"/>
                  </a:cubicBezTo>
                  <a:cubicBezTo>
                    <a:pt x="13297" y="757"/>
                    <a:pt x="13361" y="761"/>
                    <a:pt x="13426" y="770"/>
                  </a:cubicBezTo>
                  <a:lnTo>
                    <a:pt x="13449" y="774"/>
                  </a:lnTo>
                  <a:lnTo>
                    <a:pt x="13456" y="751"/>
                  </a:lnTo>
                  <a:cubicBezTo>
                    <a:pt x="13516" y="517"/>
                    <a:pt x="13454" y="254"/>
                    <a:pt x="13297" y="71"/>
                  </a:cubicBezTo>
                  <a:cubicBezTo>
                    <a:pt x="13331" y="61"/>
                    <a:pt x="13366" y="54"/>
                    <a:pt x="13400" y="54"/>
                  </a:cubicBezTo>
                  <a:close/>
                  <a:moveTo>
                    <a:pt x="13400" y="1"/>
                  </a:moveTo>
                  <a:cubicBezTo>
                    <a:pt x="13344" y="1"/>
                    <a:pt x="13291" y="14"/>
                    <a:pt x="13239" y="35"/>
                  </a:cubicBezTo>
                  <a:lnTo>
                    <a:pt x="13205" y="50"/>
                  </a:lnTo>
                  <a:lnTo>
                    <a:pt x="13231" y="78"/>
                  </a:lnTo>
                  <a:cubicBezTo>
                    <a:pt x="13389" y="243"/>
                    <a:pt x="13458" y="491"/>
                    <a:pt x="13409" y="714"/>
                  </a:cubicBezTo>
                  <a:cubicBezTo>
                    <a:pt x="13351" y="708"/>
                    <a:pt x="13291" y="703"/>
                    <a:pt x="13231" y="703"/>
                  </a:cubicBezTo>
                  <a:cubicBezTo>
                    <a:pt x="12847" y="703"/>
                    <a:pt x="12470" y="853"/>
                    <a:pt x="12198" y="1117"/>
                  </a:cubicBezTo>
                  <a:cubicBezTo>
                    <a:pt x="11932" y="1374"/>
                    <a:pt x="11770" y="1728"/>
                    <a:pt x="11626" y="2040"/>
                  </a:cubicBezTo>
                  <a:cubicBezTo>
                    <a:pt x="11502" y="2312"/>
                    <a:pt x="11343" y="2782"/>
                    <a:pt x="11568" y="3058"/>
                  </a:cubicBezTo>
                  <a:lnTo>
                    <a:pt x="10913" y="2850"/>
                  </a:lnTo>
                  <a:lnTo>
                    <a:pt x="10910" y="2882"/>
                  </a:lnTo>
                  <a:cubicBezTo>
                    <a:pt x="10902" y="3002"/>
                    <a:pt x="10793" y="3109"/>
                    <a:pt x="10677" y="3109"/>
                  </a:cubicBezTo>
                  <a:cubicBezTo>
                    <a:pt x="10662" y="3109"/>
                    <a:pt x="10647" y="3107"/>
                    <a:pt x="10632" y="3105"/>
                  </a:cubicBezTo>
                  <a:cubicBezTo>
                    <a:pt x="10525" y="2972"/>
                    <a:pt x="10469" y="2799"/>
                    <a:pt x="10482" y="2627"/>
                  </a:cubicBezTo>
                  <a:lnTo>
                    <a:pt x="10484" y="2595"/>
                  </a:lnTo>
                  <a:lnTo>
                    <a:pt x="10452" y="2600"/>
                  </a:lnTo>
                  <a:cubicBezTo>
                    <a:pt x="10443" y="2600"/>
                    <a:pt x="10434" y="2601"/>
                    <a:pt x="10425" y="2601"/>
                  </a:cubicBezTo>
                  <a:cubicBezTo>
                    <a:pt x="10227" y="2601"/>
                    <a:pt x="10036" y="2419"/>
                    <a:pt x="10028" y="2220"/>
                  </a:cubicBezTo>
                  <a:lnTo>
                    <a:pt x="10028" y="2207"/>
                  </a:lnTo>
                  <a:lnTo>
                    <a:pt x="10019" y="2201"/>
                  </a:lnTo>
                  <a:cubicBezTo>
                    <a:pt x="9940" y="2141"/>
                    <a:pt x="9846" y="2109"/>
                    <a:pt x="9738" y="2109"/>
                  </a:cubicBezTo>
                  <a:cubicBezTo>
                    <a:pt x="9460" y="2109"/>
                    <a:pt x="9164" y="2312"/>
                    <a:pt x="9012" y="2435"/>
                  </a:cubicBezTo>
                  <a:cubicBezTo>
                    <a:pt x="8884" y="2535"/>
                    <a:pt x="8719" y="2593"/>
                    <a:pt x="8549" y="2593"/>
                  </a:cubicBezTo>
                  <a:cubicBezTo>
                    <a:pt x="8483" y="2593"/>
                    <a:pt x="8419" y="2585"/>
                    <a:pt x="8357" y="2565"/>
                  </a:cubicBezTo>
                  <a:lnTo>
                    <a:pt x="8309" y="2552"/>
                  </a:lnTo>
                  <a:lnTo>
                    <a:pt x="8324" y="2600"/>
                  </a:lnTo>
                  <a:cubicBezTo>
                    <a:pt x="8359" y="2717"/>
                    <a:pt x="8329" y="2852"/>
                    <a:pt x="8245" y="2964"/>
                  </a:cubicBezTo>
                  <a:cubicBezTo>
                    <a:pt x="8158" y="3080"/>
                    <a:pt x="8026" y="3146"/>
                    <a:pt x="7899" y="3146"/>
                  </a:cubicBezTo>
                  <a:cubicBezTo>
                    <a:pt x="7895" y="3146"/>
                    <a:pt x="7891" y="3146"/>
                    <a:pt x="7887" y="3146"/>
                  </a:cubicBezTo>
                  <a:lnTo>
                    <a:pt x="7872" y="3144"/>
                  </a:lnTo>
                  <a:lnTo>
                    <a:pt x="7864" y="3157"/>
                  </a:lnTo>
                  <a:cubicBezTo>
                    <a:pt x="7767" y="3292"/>
                    <a:pt x="7842" y="3454"/>
                    <a:pt x="7913" y="3611"/>
                  </a:cubicBezTo>
                  <a:cubicBezTo>
                    <a:pt x="7982" y="3761"/>
                    <a:pt x="8046" y="3904"/>
                    <a:pt x="7962" y="4011"/>
                  </a:cubicBezTo>
                  <a:cubicBezTo>
                    <a:pt x="7926" y="4056"/>
                    <a:pt x="7866" y="4082"/>
                    <a:pt x="7797" y="4082"/>
                  </a:cubicBezTo>
                  <a:cubicBezTo>
                    <a:pt x="7748" y="4082"/>
                    <a:pt x="7697" y="4069"/>
                    <a:pt x="7654" y="4046"/>
                  </a:cubicBezTo>
                  <a:cubicBezTo>
                    <a:pt x="7549" y="3988"/>
                    <a:pt x="7474" y="3881"/>
                    <a:pt x="7407" y="3786"/>
                  </a:cubicBezTo>
                  <a:lnTo>
                    <a:pt x="7395" y="3767"/>
                  </a:lnTo>
                  <a:lnTo>
                    <a:pt x="7373" y="3778"/>
                  </a:lnTo>
                  <a:cubicBezTo>
                    <a:pt x="7326" y="3804"/>
                    <a:pt x="7294" y="3846"/>
                    <a:pt x="7281" y="3902"/>
                  </a:cubicBezTo>
                  <a:cubicBezTo>
                    <a:pt x="7253" y="4014"/>
                    <a:pt x="7302" y="4144"/>
                    <a:pt x="7352" y="4221"/>
                  </a:cubicBezTo>
                  <a:cubicBezTo>
                    <a:pt x="7365" y="4239"/>
                    <a:pt x="7377" y="4258"/>
                    <a:pt x="7390" y="4277"/>
                  </a:cubicBezTo>
                  <a:cubicBezTo>
                    <a:pt x="7463" y="4384"/>
                    <a:pt x="7540" y="4496"/>
                    <a:pt x="7512" y="4609"/>
                  </a:cubicBezTo>
                  <a:cubicBezTo>
                    <a:pt x="7491" y="4699"/>
                    <a:pt x="7399" y="4731"/>
                    <a:pt x="7326" y="4731"/>
                  </a:cubicBezTo>
                  <a:cubicBezTo>
                    <a:pt x="7240" y="4731"/>
                    <a:pt x="7144" y="4688"/>
                    <a:pt x="7129" y="4596"/>
                  </a:cubicBezTo>
                  <a:cubicBezTo>
                    <a:pt x="7125" y="4573"/>
                    <a:pt x="7125" y="4547"/>
                    <a:pt x="7125" y="4521"/>
                  </a:cubicBezTo>
                  <a:cubicBezTo>
                    <a:pt x="7125" y="4498"/>
                    <a:pt x="7127" y="4474"/>
                    <a:pt x="7122" y="4448"/>
                  </a:cubicBezTo>
                  <a:cubicBezTo>
                    <a:pt x="7103" y="4284"/>
                    <a:pt x="6934" y="4187"/>
                    <a:pt x="6782" y="4187"/>
                  </a:cubicBezTo>
                  <a:cubicBezTo>
                    <a:pt x="6735" y="4187"/>
                    <a:pt x="6692" y="4196"/>
                    <a:pt x="6651" y="4213"/>
                  </a:cubicBezTo>
                  <a:cubicBezTo>
                    <a:pt x="6484" y="4284"/>
                    <a:pt x="6366" y="4470"/>
                    <a:pt x="6353" y="4691"/>
                  </a:cubicBezTo>
                  <a:cubicBezTo>
                    <a:pt x="6343" y="4881"/>
                    <a:pt x="6400" y="5070"/>
                    <a:pt x="6456" y="5239"/>
                  </a:cubicBezTo>
                  <a:cubicBezTo>
                    <a:pt x="6259" y="5582"/>
                    <a:pt x="5983" y="5878"/>
                    <a:pt x="5653" y="6094"/>
                  </a:cubicBezTo>
                  <a:lnTo>
                    <a:pt x="5631" y="6109"/>
                  </a:lnTo>
                  <a:cubicBezTo>
                    <a:pt x="5531" y="6175"/>
                    <a:pt x="5415" y="6250"/>
                    <a:pt x="5372" y="6370"/>
                  </a:cubicBezTo>
                  <a:cubicBezTo>
                    <a:pt x="5359" y="6407"/>
                    <a:pt x="5355" y="6443"/>
                    <a:pt x="5351" y="6480"/>
                  </a:cubicBezTo>
                  <a:cubicBezTo>
                    <a:pt x="5346" y="6514"/>
                    <a:pt x="5340" y="6548"/>
                    <a:pt x="5329" y="6578"/>
                  </a:cubicBezTo>
                  <a:cubicBezTo>
                    <a:pt x="5271" y="6747"/>
                    <a:pt x="5057" y="6792"/>
                    <a:pt x="4869" y="6835"/>
                  </a:cubicBezTo>
                  <a:lnTo>
                    <a:pt x="4843" y="6839"/>
                  </a:lnTo>
                  <a:cubicBezTo>
                    <a:pt x="4461" y="6925"/>
                    <a:pt x="4112" y="7112"/>
                    <a:pt x="3776" y="7294"/>
                  </a:cubicBezTo>
                  <a:lnTo>
                    <a:pt x="3326" y="7534"/>
                  </a:lnTo>
                  <a:cubicBezTo>
                    <a:pt x="2792" y="7821"/>
                    <a:pt x="2240" y="8119"/>
                    <a:pt x="1743" y="8483"/>
                  </a:cubicBezTo>
                  <a:cubicBezTo>
                    <a:pt x="1368" y="8757"/>
                    <a:pt x="1021" y="9072"/>
                    <a:pt x="684" y="9376"/>
                  </a:cubicBezTo>
                  <a:cubicBezTo>
                    <a:pt x="177" y="9837"/>
                    <a:pt x="1" y="10257"/>
                    <a:pt x="172" y="10591"/>
                  </a:cubicBezTo>
                  <a:cubicBezTo>
                    <a:pt x="264" y="10771"/>
                    <a:pt x="440" y="10878"/>
                    <a:pt x="609" y="10985"/>
                  </a:cubicBezTo>
                  <a:cubicBezTo>
                    <a:pt x="646" y="11009"/>
                    <a:pt x="682" y="11030"/>
                    <a:pt x="719" y="11056"/>
                  </a:cubicBezTo>
                  <a:cubicBezTo>
                    <a:pt x="836" y="11133"/>
                    <a:pt x="1104" y="11339"/>
                    <a:pt x="1063" y="11600"/>
                  </a:cubicBezTo>
                  <a:cubicBezTo>
                    <a:pt x="1049" y="11693"/>
                    <a:pt x="977" y="11793"/>
                    <a:pt x="878" y="11793"/>
                  </a:cubicBezTo>
                  <a:cubicBezTo>
                    <a:pt x="874" y="11793"/>
                    <a:pt x="870" y="11793"/>
                    <a:pt x="866" y="11793"/>
                  </a:cubicBezTo>
                  <a:cubicBezTo>
                    <a:pt x="836" y="11791"/>
                    <a:pt x="809" y="11778"/>
                    <a:pt x="776" y="11765"/>
                  </a:cubicBezTo>
                  <a:cubicBezTo>
                    <a:pt x="749" y="11754"/>
                    <a:pt x="721" y="11744"/>
                    <a:pt x="689" y="11737"/>
                  </a:cubicBezTo>
                  <a:cubicBezTo>
                    <a:pt x="676" y="11735"/>
                    <a:pt x="663" y="11734"/>
                    <a:pt x="651" y="11734"/>
                  </a:cubicBezTo>
                  <a:cubicBezTo>
                    <a:pt x="512" y="11734"/>
                    <a:pt x="402" y="11871"/>
                    <a:pt x="378" y="11996"/>
                  </a:cubicBezTo>
                  <a:cubicBezTo>
                    <a:pt x="352" y="12140"/>
                    <a:pt x="404" y="12288"/>
                    <a:pt x="446" y="12406"/>
                  </a:cubicBezTo>
                  <a:cubicBezTo>
                    <a:pt x="543" y="12680"/>
                    <a:pt x="652" y="12991"/>
                    <a:pt x="875" y="13211"/>
                  </a:cubicBezTo>
                  <a:cubicBezTo>
                    <a:pt x="901" y="13237"/>
                    <a:pt x="926" y="13263"/>
                    <a:pt x="954" y="13286"/>
                  </a:cubicBezTo>
                  <a:cubicBezTo>
                    <a:pt x="1008" y="13335"/>
                    <a:pt x="1059" y="13380"/>
                    <a:pt x="1100" y="13436"/>
                  </a:cubicBezTo>
                  <a:cubicBezTo>
                    <a:pt x="1267" y="13670"/>
                    <a:pt x="1201" y="13982"/>
                    <a:pt x="1136" y="14285"/>
                  </a:cubicBezTo>
                  <a:lnTo>
                    <a:pt x="1119" y="14366"/>
                  </a:lnTo>
                  <a:cubicBezTo>
                    <a:pt x="1048" y="14711"/>
                    <a:pt x="1083" y="15127"/>
                    <a:pt x="1393" y="15264"/>
                  </a:cubicBezTo>
                  <a:cubicBezTo>
                    <a:pt x="1417" y="15272"/>
                    <a:pt x="1443" y="15281"/>
                    <a:pt x="1466" y="15289"/>
                  </a:cubicBezTo>
                  <a:cubicBezTo>
                    <a:pt x="1522" y="15309"/>
                    <a:pt x="1576" y="15326"/>
                    <a:pt x="1610" y="15364"/>
                  </a:cubicBezTo>
                  <a:cubicBezTo>
                    <a:pt x="1655" y="15418"/>
                    <a:pt x="1657" y="15491"/>
                    <a:pt x="1659" y="15570"/>
                  </a:cubicBezTo>
                  <a:cubicBezTo>
                    <a:pt x="1659" y="15615"/>
                    <a:pt x="1661" y="15660"/>
                    <a:pt x="1670" y="15705"/>
                  </a:cubicBezTo>
                  <a:cubicBezTo>
                    <a:pt x="1696" y="15829"/>
                    <a:pt x="1786" y="15924"/>
                    <a:pt x="1873" y="16014"/>
                  </a:cubicBezTo>
                  <a:lnTo>
                    <a:pt x="1897" y="16039"/>
                  </a:lnTo>
                  <a:cubicBezTo>
                    <a:pt x="1976" y="16125"/>
                    <a:pt x="2068" y="16239"/>
                    <a:pt x="2058" y="16363"/>
                  </a:cubicBezTo>
                  <a:cubicBezTo>
                    <a:pt x="2051" y="16444"/>
                    <a:pt x="1968" y="16523"/>
                    <a:pt x="1888" y="16523"/>
                  </a:cubicBezTo>
                  <a:cubicBezTo>
                    <a:pt x="1863" y="16523"/>
                    <a:pt x="1841" y="16515"/>
                    <a:pt x="1822" y="16498"/>
                  </a:cubicBezTo>
                  <a:lnTo>
                    <a:pt x="1760" y="16440"/>
                  </a:lnTo>
                  <a:lnTo>
                    <a:pt x="1779" y="16521"/>
                  </a:lnTo>
                  <a:cubicBezTo>
                    <a:pt x="1828" y="16759"/>
                    <a:pt x="1884" y="17029"/>
                    <a:pt x="1846" y="17284"/>
                  </a:cubicBezTo>
                  <a:cubicBezTo>
                    <a:pt x="1803" y="17560"/>
                    <a:pt x="1636" y="17785"/>
                    <a:pt x="1421" y="17856"/>
                  </a:cubicBezTo>
                  <a:lnTo>
                    <a:pt x="1408" y="17860"/>
                  </a:lnTo>
                  <a:cubicBezTo>
                    <a:pt x="1342" y="17884"/>
                    <a:pt x="1258" y="17910"/>
                    <a:pt x="1246" y="17989"/>
                  </a:cubicBezTo>
                  <a:cubicBezTo>
                    <a:pt x="1226" y="18105"/>
                    <a:pt x="1378" y="18154"/>
                    <a:pt x="1436" y="18171"/>
                  </a:cubicBezTo>
                  <a:cubicBezTo>
                    <a:pt x="1749" y="18274"/>
                    <a:pt x="1985" y="18597"/>
                    <a:pt x="1983" y="18927"/>
                  </a:cubicBezTo>
                  <a:lnTo>
                    <a:pt x="1980" y="18964"/>
                  </a:lnTo>
                  <a:lnTo>
                    <a:pt x="2017" y="18953"/>
                  </a:lnTo>
                  <a:cubicBezTo>
                    <a:pt x="3232" y="18550"/>
                    <a:pt x="4661" y="18027"/>
                    <a:pt x="6058" y="17205"/>
                  </a:cubicBezTo>
                  <a:cubicBezTo>
                    <a:pt x="6122" y="17168"/>
                    <a:pt x="6186" y="17130"/>
                    <a:pt x="6250" y="17091"/>
                  </a:cubicBezTo>
                  <a:cubicBezTo>
                    <a:pt x="6673" y="16841"/>
                    <a:pt x="7112" y="16579"/>
                    <a:pt x="7585" y="16429"/>
                  </a:cubicBezTo>
                  <a:cubicBezTo>
                    <a:pt x="7808" y="16360"/>
                    <a:pt x="8005" y="16326"/>
                    <a:pt x="8188" y="16326"/>
                  </a:cubicBezTo>
                  <a:cubicBezTo>
                    <a:pt x="8226" y="16326"/>
                    <a:pt x="8264" y="16328"/>
                    <a:pt x="8301" y="16331"/>
                  </a:cubicBezTo>
                  <a:cubicBezTo>
                    <a:pt x="8513" y="16350"/>
                    <a:pt x="8719" y="16421"/>
                    <a:pt x="8920" y="16489"/>
                  </a:cubicBezTo>
                  <a:cubicBezTo>
                    <a:pt x="9130" y="16560"/>
                    <a:pt x="9346" y="16633"/>
                    <a:pt x="9571" y="16650"/>
                  </a:cubicBezTo>
                  <a:cubicBezTo>
                    <a:pt x="9603" y="16652"/>
                    <a:pt x="9634" y="16653"/>
                    <a:pt x="9665" y="16653"/>
                  </a:cubicBezTo>
                  <a:cubicBezTo>
                    <a:pt x="10067" y="16653"/>
                    <a:pt x="10444" y="16480"/>
                    <a:pt x="10810" y="16311"/>
                  </a:cubicBezTo>
                  <a:cubicBezTo>
                    <a:pt x="11088" y="16183"/>
                    <a:pt x="11377" y="16050"/>
                    <a:pt x="11677" y="15994"/>
                  </a:cubicBezTo>
                  <a:cubicBezTo>
                    <a:pt x="11793" y="15973"/>
                    <a:pt x="11913" y="15962"/>
                    <a:pt x="12037" y="15962"/>
                  </a:cubicBezTo>
                  <a:cubicBezTo>
                    <a:pt x="12562" y="15962"/>
                    <a:pt x="13079" y="16151"/>
                    <a:pt x="13651" y="16378"/>
                  </a:cubicBezTo>
                  <a:cubicBezTo>
                    <a:pt x="13858" y="16461"/>
                    <a:pt x="14073" y="16547"/>
                    <a:pt x="14236" y="16701"/>
                  </a:cubicBezTo>
                  <a:cubicBezTo>
                    <a:pt x="14345" y="16802"/>
                    <a:pt x="14426" y="16931"/>
                    <a:pt x="14499" y="17053"/>
                  </a:cubicBezTo>
                  <a:cubicBezTo>
                    <a:pt x="14799" y="17545"/>
                    <a:pt x="15058" y="18068"/>
                    <a:pt x="15268" y="18606"/>
                  </a:cubicBezTo>
                  <a:lnTo>
                    <a:pt x="15275" y="18621"/>
                  </a:lnTo>
                  <a:lnTo>
                    <a:pt x="15292" y="18623"/>
                  </a:lnTo>
                  <a:cubicBezTo>
                    <a:pt x="15311" y="18625"/>
                    <a:pt x="15330" y="18625"/>
                    <a:pt x="15350" y="18625"/>
                  </a:cubicBezTo>
                  <a:cubicBezTo>
                    <a:pt x="15615" y="18625"/>
                    <a:pt x="15894" y="18458"/>
                    <a:pt x="16114" y="18162"/>
                  </a:cubicBezTo>
                  <a:cubicBezTo>
                    <a:pt x="16198" y="18053"/>
                    <a:pt x="16269" y="17935"/>
                    <a:pt x="16339" y="17820"/>
                  </a:cubicBezTo>
                  <a:cubicBezTo>
                    <a:pt x="16432" y="17665"/>
                    <a:pt x="16528" y="17507"/>
                    <a:pt x="16650" y="17370"/>
                  </a:cubicBezTo>
                  <a:cubicBezTo>
                    <a:pt x="16725" y="17286"/>
                    <a:pt x="16851" y="17200"/>
                    <a:pt x="16965" y="17200"/>
                  </a:cubicBezTo>
                  <a:cubicBezTo>
                    <a:pt x="17016" y="17200"/>
                    <a:pt x="17059" y="17220"/>
                    <a:pt x="17094" y="17256"/>
                  </a:cubicBezTo>
                  <a:cubicBezTo>
                    <a:pt x="17141" y="17310"/>
                    <a:pt x="17147" y="17387"/>
                    <a:pt x="17145" y="17443"/>
                  </a:cubicBezTo>
                  <a:cubicBezTo>
                    <a:pt x="17132" y="17683"/>
                    <a:pt x="16959" y="17878"/>
                    <a:pt x="16791" y="18064"/>
                  </a:cubicBezTo>
                  <a:cubicBezTo>
                    <a:pt x="16751" y="18109"/>
                    <a:pt x="16710" y="18154"/>
                    <a:pt x="16674" y="18199"/>
                  </a:cubicBezTo>
                  <a:cubicBezTo>
                    <a:pt x="16451" y="18469"/>
                    <a:pt x="16342" y="18852"/>
                    <a:pt x="16567" y="19069"/>
                  </a:cubicBezTo>
                  <a:lnTo>
                    <a:pt x="16586" y="19088"/>
                  </a:lnTo>
                  <a:lnTo>
                    <a:pt x="17304" y="18377"/>
                  </a:lnTo>
                  <a:lnTo>
                    <a:pt x="17304" y="18377"/>
                  </a:lnTo>
                  <a:cubicBezTo>
                    <a:pt x="17205" y="18732"/>
                    <a:pt x="17379" y="19152"/>
                    <a:pt x="17711" y="19324"/>
                  </a:cubicBezTo>
                  <a:cubicBezTo>
                    <a:pt x="17745" y="19339"/>
                    <a:pt x="17777" y="19354"/>
                    <a:pt x="17811" y="19369"/>
                  </a:cubicBezTo>
                  <a:cubicBezTo>
                    <a:pt x="17895" y="19405"/>
                    <a:pt x="17974" y="19437"/>
                    <a:pt x="18032" y="19499"/>
                  </a:cubicBezTo>
                  <a:cubicBezTo>
                    <a:pt x="18126" y="19604"/>
                    <a:pt x="18150" y="19769"/>
                    <a:pt x="18171" y="19928"/>
                  </a:cubicBezTo>
                  <a:cubicBezTo>
                    <a:pt x="18201" y="20138"/>
                    <a:pt x="18231" y="20354"/>
                    <a:pt x="18441" y="20388"/>
                  </a:cubicBezTo>
                  <a:cubicBezTo>
                    <a:pt x="18456" y="20391"/>
                    <a:pt x="18471" y="20392"/>
                    <a:pt x="18487" y="20392"/>
                  </a:cubicBezTo>
                  <a:cubicBezTo>
                    <a:pt x="18510" y="20392"/>
                    <a:pt x="18533" y="20390"/>
                    <a:pt x="18557" y="20388"/>
                  </a:cubicBezTo>
                  <a:cubicBezTo>
                    <a:pt x="18578" y="20387"/>
                    <a:pt x="18599" y="20385"/>
                    <a:pt x="18618" y="20385"/>
                  </a:cubicBezTo>
                  <a:cubicBezTo>
                    <a:pt x="18649" y="20385"/>
                    <a:pt x="18677" y="20389"/>
                    <a:pt x="18698" y="20399"/>
                  </a:cubicBezTo>
                  <a:cubicBezTo>
                    <a:pt x="18754" y="20425"/>
                    <a:pt x="18782" y="20485"/>
                    <a:pt x="18812" y="20547"/>
                  </a:cubicBezTo>
                  <a:cubicBezTo>
                    <a:pt x="18835" y="20594"/>
                    <a:pt x="18859" y="20641"/>
                    <a:pt x="18893" y="20680"/>
                  </a:cubicBezTo>
                  <a:cubicBezTo>
                    <a:pt x="18988" y="20781"/>
                    <a:pt x="19127" y="20783"/>
                    <a:pt x="19264" y="20787"/>
                  </a:cubicBezTo>
                  <a:cubicBezTo>
                    <a:pt x="19388" y="20789"/>
                    <a:pt x="19508" y="20791"/>
                    <a:pt x="19590" y="20864"/>
                  </a:cubicBezTo>
                  <a:cubicBezTo>
                    <a:pt x="19630" y="20903"/>
                    <a:pt x="19656" y="20954"/>
                    <a:pt x="19684" y="21010"/>
                  </a:cubicBezTo>
                  <a:cubicBezTo>
                    <a:pt x="19701" y="21044"/>
                    <a:pt x="19718" y="21081"/>
                    <a:pt x="19742" y="21113"/>
                  </a:cubicBezTo>
                  <a:cubicBezTo>
                    <a:pt x="19838" y="21256"/>
                    <a:pt x="20005" y="21318"/>
                    <a:pt x="20166" y="21380"/>
                  </a:cubicBezTo>
                  <a:cubicBezTo>
                    <a:pt x="20324" y="21443"/>
                    <a:pt x="20474" y="21498"/>
                    <a:pt x="20564" y="21627"/>
                  </a:cubicBezTo>
                  <a:cubicBezTo>
                    <a:pt x="20609" y="21693"/>
                    <a:pt x="20635" y="21775"/>
                    <a:pt x="20663" y="21854"/>
                  </a:cubicBezTo>
                  <a:cubicBezTo>
                    <a:pt x="20706" y="21987"/>
                    <a:pt x="20749" y="22122"/>
                    <a:pt x="20877" y="22186"/>
                  </a:cubicBezTo>
                  <a:cubicBezTo>
                    <a:pt x="20916" y="22207"/>
                    <a:pt x="20959" y="22216"/>
                    <a:pt x="21001" y="22216"/>
                  </a:cubicBezTo>
                  <a:cubicBezTo>
                    <a:pt x="21188" y="22216"/>
                    <a:pt x="21366" y="22030"/>
                    <a:pt x="21469" y="21856"/>
                  </a:cubicBezTo>
                  <a:cubicBezTo>
                    <a:pt x="21578" y="21674"/>
                    <a:pt x="21728" y="21464"/>
                    <a:pt x="21914" y="21464"/>
                  </a:cubicBezTo>
                  <a:cubicBezTo>
                    <a:pt x="21931" y="21464"/>
                    <a:pt x="21948" y="21466"/>
                    <a:pt x="21966" y="21468"/>
                  </a:cubicBezTo>
                  <a:cubicBezTo>
                    <a:pt x="22094" y="21554"/>
                    <a:pt x="22208" y="21678"/>
                    <a:pt x="22315" y="21798"/>
                  </a:cubicBezTo>
                  <a:cubicBezTo>
                    <a:pt x="22503" y="22006"/>
                    <a:pt x="22696" y="22220"/>
                    <a:pt x="22966" y="22220"/>
                  </a:cubicBezTo>
                  <a:cubicBezTo>
                    <a:pt x="22977" y="22220"/>
                    <a:pt x="22988" y="22218"/>
                    <a:pt x="22998" y="22218"/>
                  </a:cubicBezTo>
                  <a:cubicBezTo>
                    <a:pt x="23234" y="22205"/>
                    <a:pt x="23407" y="22032"/>
                    <a:pt x="23577" y="21867"/>
                  </a:cubicBezTo>
                  <a:cubicBezTo>
                    <a:pt x="23607" y="21839"/>
                    <a:pt x="23635" y="21809"/>
                    <a:pt x="23665" y="21781"/>
                  </a:cubicBezTo>
                  <a:cubicBezTo>
                    <a:pt x="24070" y="21398"/>
                    <a:pt x="24622" y="21178"/>
                    <a:pt x="25185" y="21178"/>
                  </a:cubicBezTo>
                  <a:cubicBezTo>
                    <a:pt x="25211" y="21178"/>
                    <a:pt x="25237" y="21178"/>
                    <a:pt x="25263" y="21179"/>
                  </a:cubicBezTo>
                  <a:lnTo>
                    <a:pt x="25291" y="21179"/>
                  </a:lnTo>
                  <a:lnTo>
                    <a:pt x="25291" y="21153"/>
                  </a:lnTo>
                  <a:cubicBezTo>
                    <a:pt x="25295" y="20581"/>
                    <a:pt x="25385" y="20018"/>
                    <a:pt x="25561" y="19476"/>
                  </a:cubicBezTo>
                  <a:cubicBezTo>
                    <a:pt x="25668" y="19144"/>
                    <a:pt x="25809" y="18816"/>
                    <a:pt x="25946" y="18495"/>
                  </a:cubicBezTo>
                  <a:lnTo>
                    <a:pt x="26193" y="17920"/>
                  </a:lnTo>
                  <a:cubicBezTo>
                    <a:pt x="26236" y="17822"/>
                    <a:pt x="26313" y="17730"/>
                    <a:pt x="26386" y="17644"/>
                  </a:cubicBezTo>
                  <a:cubicBezTo>
                    <a:pt x="26473" y="17539"/>
                    <a:pt x="26566" y="17430"/>
                    <a:pt x="26604" y="17299"/>
                  </a:cubicBezTo>
                  <a:cubicBezTo>
                    <a:pt x="26673" y="17078"/>
                    <a:pt x="26898" y="16913"/>
                    <a:pt x="27129" y="16913"/>
                  </a:cubicBezTo>
                  <a:lnTo>
                    <a:pt x="27176" y="16913"/>
                  </a:lnTo>
                  <a:lnTo>
                    <a:pt x="27500" y="14010"/>
                  </a:lnTo>
                  <a:cubicBezTo>
                    <a:pt x="27594" y="13147"/>
                    <a:pt x="27703" y="12170"/>
                    <a:pt x="27348" y="11302"/>
                  </a:cubicBezTo>
                  <a:cubicBezTo>
                    <a:pt x="27206" y="10957"/>
                    <a:pt x="26998" y="10662"/>
                    <a:pt x="26748" y="10445"/>
                  </a:cubicBezTo>
                  <a:cubicBezTo>
                    <a:pt x="26589" y="10308"/>
                    <a:pt x="26371" y="10120"/>
                    <a:pt x="26452" y="9927"/>
                  </a:cubicBezTo>
                  <a:lnTo>
                    <a:pt x="26463" y="9903"/>
                  </a:lnTo>
                  <a:lnTo>
                    <a:pt x="25925" y="9676"/>
                  </a:lnTo>
                  <a:cubicBezTo>
                    <a:pt x="25974" y="9503"/>
                    <a:pt x="26030" y="9290"/>
                    <a:pt x="25981" y="9091"/>
                  </a:cubicBezTo>
                  <a:cubicBezTo>
                    <a:pt x="25938" y="8916"/>
                    <a:pt x="25775" y="8736"/>
                    <a:pt x="25580" y="8736"/>
                  </a:cubicBezTo>
                  <a:cubicBezTo>
                    <a:pt x="25559" y="8736"/>
                    <a:pt x="25535" y="8738"/>
                    <a:pt x="25514" y="8742"/>
                  </a:cubicBezTo>
                  <a:cubicBezTo>
                    <a:pt x="25488" y="8748"/>
                    <a:pt x="25460" y="8757"/>
                    <a:pt x="25436" y="8766"/>
                  </a:cubicBezTo>
                  <a:cubicBezTo>
                    <a:pt x="25406" y="8776"/>
                    <a:pt x="25379" y="8787"/>
                    <a:pt x="25349" y="8791"/>
                  </a:cubicBezTo>
                  <a:cubicBezTo>
                    <a:pt x="25338" y="8793"/>
                    <a:pt x="25327" y="8793"/>
                    <a:pt x="25314" y="8793"/>
                  </a:cubicBezTo>
                  <a:cubicBezTo>
                    <a:pt x="25096" y="8793"/>
                    <a:pt x="24995" y="8466"/>
                    <a:pt x="24957" y="8271"/>
                  </a:cubicBezTo>
                  <a:cubicBezTo>
                    <a:pt x="24800" y="7514"/>
                    <a:pt x="24322" y="6604"/>
                    <a:pt x="23446" y="6312"/>
                  </a:cubicBezTo>
                  <a:cubicBezTo>
                    <a:pt x="23422" y="6304"/>
                    <a:pt x="23397" y="6297"/>
                    <a:pt x="23373" y="6289"/>
                  </a:cubicBezTo>
                  <a:cubicBezTo>
                    <a:pt x="23285" y="6261"/>
                    <a:pt x="23193" y="6233"/>
                    <a:pt x="23118" y="6182"/>
                  </a:cubicBezTo>
                  <a:cubicBezTo>
                    <a:pt x="23045" y="6132"/>
                    <a:pt x="22990" y="6062"/>
                    <a:pt x="22951" y="6008"/>
                  </a:cubicBezTo>
                  <a:cubicBezTo>
                    <a:pt x="22724" y="5695"/>
                    <a:pt x="22610" y="5314"/>
                    <a:pt x="22630" y="4931"/>
                  </a:cubicBezTo>
                  <a:cubicBezTo>
                    <a:pt x="22632" y="4905"/>
                    <a:pt x="22634" y="4879"/>
                    <a:pt x="22636" y="4856"/>
                  </a:cubicBezTo>
                  <a:cubicBezTo>
                    <a:pt x="22643" y="4746"/>
                    <a:pt x="22651" y="4637"/>
                    <a:pt x="22617" y="4530"/>
                  </a:cubicBezTo>
                  <a:cubicBezTo>
                    <a:pt x="22578" y="4406"/>
                    <a:pt x="22486" y="4309"/>
                    <a:pt x="22398" y="4217"/>
                  </a:cubicBezTo>
                  <a:cubicBezTo>
                    <a:pt x="22326" y="4140"/>
                    <a:pt x="22251" y="4063"/>
                    <a:pt x="22206" y="3969"/>
                  </a:cubicBezTo>
                  <a:cubicBezTo>
                    <a:pt x="22139" y="3821"/>
                    <a:pt x="22150" y="3643"/>
                    <a:pt x="22161" y="3472"/>
                  </a:cubicBezTo>
                  <a:cubicBezTo>
                    <a:pt x="22173" y="3253"/>
                    <a:pt x="22186" y="3028"/>
                    <a:pt x="22036" y="2867"/>
                  </a:cubicBezTo>
                  <a:cubicBezTo>
                    <a:pt x="21899" y="2722"/>
                    <a:pt x="21681" y="2696"/>
                    <a:pt x="21471" y="2670"/>
                  </a:cubicBezTo>
                  <a:cubicBezTo>
                    <a:pt x="21237" y="2645"/>
                    <a:pt x="21016" y="2619"/>
                    <a:pt x="20937" y="2428"/>
                  </a:cubicBezTo>
                  <a:cubicBezTo>
                    <a:pt x="20897" y="2334"/>
                    <a:pt x="20909" y="2229"/>
                    <a:pt x="20922" y="2120"/>
                  </a:cubicBezTo>
                  <a:cubicBezTo>
                    <a:pt x="20929" y="2064"/>
                    <a:pt x="20935" y="2006"/>
                    <a:pt x="20935" y="1948"/>
                  </a:cubicBezTo>
                  <a:cubicBezTo>
                    <a:pt x="20933" y="1526"/>
                    <a:pt x="20571" y="1198"/>
                    <a:pt x="19834" y="952"/>
                  </a:cubicBezTo>
                  <a:lnTo>
                    <a:pt x="19774" y="933"/>
                  </a:lnTo>
                  <a:lnTo>
                    <a:pt x="19774" y="933"/>
                  </a:lnTo>
                  <a:lnTo>
                    <a:pt x="19800" y="988"/>
                  </a:lnTo>
                  <a:cubicBezTo>
                    <a:pt x="19883" y="1166"/>
                    <a:pt x="19855" y="1372"/>
                    <a:pt x="19812" y="1599"/>
                  </a:cubicBezTo>
                  <a:lnTo>
                    <a:pt x="19339" y="4181"/>
                  </a:lnTo>
                  <a:cubicBezTo>
                    <a:pt x="19317" y="4296"/>
                    <a:pt x="19296" y="4416"/>
                    <a:pt x="19234" y="4513"/>
                  </a:cubicBezTo>
                  <a:cubicBezTo>
                    <a:pt x="19202" y="4564"/>
                    <a:pt x="19159" y="4616"/>
                    <a:pt x="19116" y="4667"/>
                  </a:cubicBezTo>
                  <a:cubicBezTo>
                    <a:pt x="19007" y="4798"/>
                    <a:pt x="18885" y="4946"/>
                    <a:pt x="18949" y="5083"/>
                  </a:cubicBezTo>
                  <a:lnTo>
                    <a:pt x="18244" y="5033"/>
                  </a:lnTo>
                  <a:lnTo>
                    <a:pt x="18233" y="4772"/>
                  </a:lnTo>
                  <a:lnTo>
                    <a:pt x="18225" y="4763"/>
                  </a:lnTo>
                  <a:cubicBezTo>
                    <a:pt x="17854" y="4440"/>
                    <a:pt x="17413" y="4183"/>
                    <a:pt x="16948" y="4022"/>
                  </a:cubicBezTo>
                  <a:cubicBezTo>
                    <a:pt x="16963" y="3941"/>
                    <a:pt x="16950" y="3861"/>
                    <a:pt x="16905" y="3789"/>
                  </a:cubicBezTo>
                  <a:cubicBezTo>
                    <a:pt x="16766" y="3564"/>
                    <a:pt x="16397" y="3465"/>
                    <a:pt x="16288" y="3442"/>
                  </a:cubicBezTo>
                  <a:cubicBezTo>
                    <a:pt x="16074" y="3394"/>
                    <a:pt x="15819" y="3270"/>
                    <a:pt x="15729" y="3101"/>
                  </a:cubicBezTo>
                  <a:cubicBezTo>
                    <a:pt x="15690" y="3030"/>
                    <a:pt x="15686" y="2957"/>
                    <a:pt x="15714" y="2882"/>
                  </a:cubicBezTo>
                  <a:lnTo>
                    <a:pt x="15725" y="2857"/>
                  </a:lnTo>
                  <a:lnTo>
                    <a:pt x="15373" y="2737"/>
                  </a:lnTo>
                  <a:cubicBezTo>
                    <a:pt x="15377" y="2672"/>
                    <a:pt x="15405" y="2608"/>
                    <a:pt x="15457" y="2557"/>
                  </a:cubicBezTo>
                  <a:cubicBezTo>
                    <a:pt x="15522" y="2492"/>
                    <a:pt x="15612" y="2454"/>
                    <a:pt x="15696" y="2454"/>
                  </a:cubicBezTo>
                  <a:cubicBezTo>
                    <a:pt x="15734" y="2454"/>
                    <a:pt x="15771" y="2462"/>
                    <a:pt x="15804" y="2477"/>
                  </a:cubicBezTo>
                  <a:lnTo>
                    <a:pt x="15821" y="2486"/>
                  </a:lnTo>
                  <a:lnTo>
                    <a:pt x="15834" y="2473"/>
                  </a:lnTo>
                  <a:cubicBezTo>
                    <a:pt x="15945" y="2366"/>
                    <a:pt x="15845" y="2246"/>
                    <a:pt x="15750" y="2130"/>
                  </a:cubicBezTo>
                  <a:cubicBezTo>
                    <a:pt x="15686" y="2057"/>
                    <a:pt x="15622" y="1980"/>
                    <a:pt x="15605" y="1901"/>
                  </a:cubicBezTo>
                  <a:cubicBezTo>
                    <a:pt x="15570" y="1753"/>
                    <a:pt x="15725" y="1616"/>
                    <a:pt x="15887" y="1571"/>
                  </a:cubicBezTo>
                  <a:cubicBezTo>
                    <a:pt x="15943" y="1556"/>
                    <a:pt x="16003" y="1545"/>
                    <a:pt x="16063" y="1537"/>
                  </a:cubicBezTo>
                  <a:cubicBezTo>
                    <a:pt x="16177" y="1518"/>
                    <a:pt x="16292" y="1498"/>
                    <a:pt x="16395" y="1438"/>
                  </a:cubicBezTo>
                  <a:lnTo>
                    <a:pt x="16408" y="1430"/>
                  </a:lnTo>
                  <a:lnTo>
                    <a:pt x="16380" y="785"/>
                  </a:lnTo>
                  <a:lnTo>
                    <a:pt x="16346" y="785"/>
                  </a:lnTo>
                  <a:cubicBezTo>
                    <a:pt x="16168" y="785"/>
                    <a:pt x="15994" y="890"/>
                    <a:pt x="15907" y="1044"/>
                  </a:cubicBezTo>
                  <a:cubicBezTo>
                    <a:pt x="15862" y="969"/>
                    <a:pt x="15842" y="879"/>
                    <a:pt x="15853" y="791"/>
                  </a:cubicBezTo>
                  <a:lnTo>
                    <a:pt x="15860" y="738"/>
                  </a:lnTo>
                  <a:lnTo>
                    <a:pt x="15251" y="1074"/>
                  </a:lnTo>
                  <a:cubicBezTo>
                    <a:pt x="15050" y="729"/>
                    <a:pt x="14640" y="500"/>
                    <a:pt x="14227" y="500"/>
                  </a:cubicBezTo>
                  <a:cubicBezTo>
                    <a:pt x="14135" y="500"/>
                    <a:pt x="14045" y="511"/>
                    <a:pt x="13959" y="532"/>
                  </a:cubicBezTo>
                  <a:cubicBezTo>
                    <a:pt x="13918" y="251"/>
                    <a:pt x="13659" y="1"/>
                    <a:pt x="134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51"/>
            <p:cNvSpPr/>
            <p:nvPr/>
          </p:nvSpPr>
          <p:spPr>
            <a:xfrm>
              <a:off x="6979209" y="4317040"/>
              <a:ext cx="26994" cy="19578"/>
            </a:xfrm>
            <a:custGeom>
              <a:rect b="b" l="l" r="r" t="t"/>
              <a:pathLst>
                <a:path extrusionOk="0" h="689" w="950">
                  <a:moveTo>
                    <a:pt x="416" y="0"/>
                  </a:moveTo>
                  <a:cubicBezTo>
                    <a:pt x="197" y="0"/>
                    <a:pt x="0" y="206"/>
                    <a:pt x="9" y="424"/>
                  </a:cubicBezTo>
                  <a:cubicBezTo>
                    <a:pt x="13" y="472"/>
                    <a:pt x="24" y="521"/>
                    <a:pt x="49" y="559"/>
                  </a:cubicBezTo>
                  <a:cubicBezTo>
                    <a:pt x="119" y="671"/>
                    <a:pt x="270" y="688"/>
                    <a:pt x="404" y="688"/>
                  </a:cubicBezTo>
                  <a:cubicBezTo>
                    <a:pt x="414" y="688"/>
                    <a:pt x="423" y="688"/>
                    <a:pt x="433" y="688"/>
                  </a:cubicBezTo>
                  <a:cubicBezTo>
                    <a:pt x="549" y="686"/>
                    <a:pt x="671" y="682"/>
                    <a:pt x="771" y="626"/>
                  </a:cubicBezTo>
                  <a:cubicBezTo>
                    <a:pt x="874" y="572"/>
                    <a:pt x="949" y="448"/>
                    <a:pt x="908" y="339"/>
                  </a:cubicBezTo>
                  <a:cubicBezTo>
                    <a:pt x="898" y="309"/>
                    <a:pt x="878" y="283"/>
                    <a:pt x="859" y="257"/>
                  </a:cubicBezTo>
                  <a:cubicBezTo>
                    <a:pt x="750" y="118"/>
                    <a:pt x="594" y="2"/>
                    <a:pt x="4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51"/>
            <p:cNvSpPr/>
            <p:nvPr/>
          </p:nvSpPr>
          <p:spPr>
            <a:xfrm>
              <a:off x="6978584" y="4316301"/>
              <a:ext cx="28472" cy="21027"/>
            </a:xfrm>
            <a:custGeom>
              <a:rect b="b" l="l" r="r" t="t"/>
              <a:pathLst>
                <a:path extrusionOk="0" h="740" w="1002">
                  <a:moveTo>
                    <a:pt x="438" y="54"/>
                  </a:moveTo>
                  <a:cubicBezTo>
                    <a:pt x="583" y="54"/>
                    <a:pt x="738" y="144"/>
                    <a:pt x="860" y="301"/>
                  </a:cubicBezTo>
                  <a:cubicBezTo>
                    <a:pt x="877" y="322"/>
                    <a:pt x="894" y="348"/>
                    <a:pt x="905" y="373"/>
                  </a:cubicBezTo>
                  <a:cubicBezTo>
                    <a:pt x="941" y="472"/>
                    <a:pt x="868" y="581"/>
                    <a:pt x="780" y="628"/>
                  </a:cubicBezTo>
                  <a:cubicBezTo>
                    <a:pt x="682" y="682"/>
                    <a:pt x="562" y="684"/>
                    <a:pt x="455" y="686"/>
                  </a:cubicBezTo>
                  <a:lnTo>
                    <a:pt x="421" y="686"/>
                  </a:lnTo>
                  <a:cubicBezTo>
                    <a:pt x="303" y="686"/>
                    <a:pt x="159" y="673"/>
                    <a:pt x="93" y="573"/>
                  </a:cubicBezTo>
                  <a:cubicBezTo>
                    <a:pt x="71" y="540"/>
                    <a:pt x="61" y="498"/>
                    <a:pt x="58" y="448"/>
                  </a:cubicBezTo>
                  <a:cubicBezTo>
                    <a:pt x="54" y="352"/>
                    <a:pt x="93" y="253"/>
                    <a:pt x="168" y="176"/>
                  </a:cubicBezTo>
                  <a:cubicBezTo>
                    <a:pt x="241" y="97"/>
                    <a:pt x="339" y="54"/>
                    <a:pt x="438" y="54"/>
                  </a:cubicBezTo>
                  <a:close/>
                  <a:moveTo>
                    <a:pt x="436" y="1"/>
                  </a:moveTo>
                  <a:cubicBezTo>
                    <a:pt x="324" y="1"/>
                    <a:pt x="213" y="50"/>
                    <a:pt x="129" y="138"/>
                  </a:cubicBezTo>
                  <a:cubicBezTo>
                    <a:pt x="46" y="226"/>
                    <a:pt x="1" y="341"/>
                    <a:pt x="5" y="450"/>
                  </a:cubicBezTo>
                  <a:cubicBezTo>
                    <a:pt x="7" y="510"/>
                    <a:pt x="22" y="560"/>
                    <a:pt x="48" y="600"/>
                  </a:cubicBezTo>
                  <a:cubicBezTo>
                    <a:pt x="127" y="725"/>
                    <a:pt x="290" y="740"/>
                    <a:pt x="421" y="740"/>
                  </a:cubicBezTo>
                  <a:lnTo>
                    <a:pt x="455" y="740"/>
                  </a:lnTo>
                  <a:cubicBezTo>
                    <a:pt x="568" y="738"/>
                    <a:pt x="697" y="735"/>
                    <a:pt x="806" y="675"/>
                  </a:cubicBezTo>
                  <a:cubicBezTo>
                    <a:pt x="915" y="618"/>
                    <a:pt x="1001" y="480"/>
                    <a:pt x="954" y="356"/>
                  </a:cubicBezTo>
                  <a:cubicBezTo>
                    <a:pt x="943" y="322"/>
                    <a:pt x="922" y="292"/>
                    <a:pt x="900" y="266"/>
                  </a:cubicBezTo>
                  <a:cubicBezTo>
                    <a:pt x="770" y="99"/>
                    <a:pt x="601" y="1"/>
                    <a:pt x="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51"/>
            <p:cNvSpPr/>
            <p:nvPr/>
          </p:nvSpPr>
          <p:spPr>
            <a:xfrm>
              <a:off x="7143070" y="4440722"/>
              <a:ext cx="73936" cy="70895"/>
            </a:xfrm>
            <a:custGeom>
              <a:rect b="b" l="l" r="r" t="t"/>
              <a:pathLst>
                <a:path extrusionOk="0" h="2495" w="2602">
                  <a:moveTo>
                    <a:pt x="2052" y="1"/>
                  </a:moveTo>
                  <a:cubicBezTo>
                    <a:pt x="1904" y="1"/>
                    <a:pt x="1750" y="100"/>
                    <a:pt x="1631" y="200"/>
                  </a:cubicBezTo>
                  <a:cubicBezTo>
                    <a:pt x="1497" y="313"/>
                    <a:pt x="1339" y="438"/>
                    <a:pt x="1174" y="438"/>
                  </a:cubicBezTo>
                  <a:cubicBezTo>
                    <a:pt x="1144" y="438"/>
                    <a:pt x="1115" y="434"/>
                    <a:pt x="1085" y="425"/>
                  </a:cubicBezTo>
                  <a:cubicBezTo>
                    <a:pt x="913" y="374"/>
                    <a:pt x="819" y="183"/>
                    <a:pt x="656" y="108"/>
                  </a:cubicBezTo>
                  <a:cubicBezTo>
                    <a:pt x="592" y="79"/>
                    <a:pt x="522" y="70"/>
                    <a:pt x="451" y="70"/>
                  </a:cubicBezTo>
                  <a:cubicBezTo>
                    <a:pt x="412" y="70"/>
                    <a:pt x="373" y="73"/>
                    <a:pt x="335" y="76"/>
                  </a:cubicBezTo>
                  <a:cubicBezTo>
                    <a:pt x="189" y="86"/>
                    <a:pt x="1" y="153"/>
                    <a:pt x="5" y="301"/>
                  </a:cubicBezTo>
                  <a:cubicBezTo>
                    <a:pt x="7" y="416"/>
                    <a:pt x="129" y="485"/>
                    <a:pt x="226" y="549"/>
                  </a:cubicBezTo>
                  <a:cubicBezTo>
                    <a:pt x="500" y="731"/>
                    <a:pt x="667" y="1036"/>
                    <a:pt x="810" y="1333"/>
                  </a:cubicBezTo>
                  <a:cubicBezTo>
                    <a:pt x="935" y="1595"/>
                    <a:pt x="1048" y="1869"/>
                    <a:pt x="1083" y="2156"/>
                  </a:cubicBezTo>
                  <a:cubicBezTo>
                    <a:pt x="1098" y="2278"/>
                    <a:pt x="1113" y="2428"/>
                    <a:pt x="1226" y="2477"/>
                  </a:cubicBezTo>
                  <a:cubicBezTo>
                    <a:pt x="1253" y="2490"/>
                    <a:pt x="1282" y="2495"/>
                    <a:pt x="1312" y="2495"/>
                  </a:cubicBezTo>
                  <a:cubicBezTo>
                    <a:pt x="1341" y="2495"/>
                    <a:pt x="1372" y="2490"/>
                    <a:pt x="1402" y="2486"/>
                  </a:cubicBezTo>
                  <a:lnTo>
                    <a:pt x="2113" y="2385"/>
                  </a:lnTo>
                  <a:cubicBezTo>
                    <a:pt x="2132" y="2216"/>
                    <a:pt x="2150" y="2047"/>
                    <a:pt x="2169" y="1875"/>
                  </a:cubicBezTo>
                  <a:cubicBezTo>
                    <a:pt x="2173" y="1835"/>
                    <a:pt x="2177" y="1792"/>
                    <a:pt x="2201" y="1758"/>
                  </a:cubicBezTo>
                  <a:cubicBezTo>
                    <a:pt x="2229" y="1715"/>
                    <a:pt x="2276" y="1693"/>
                    <a:pt x="2317" y="1665"/>
                  </a:cubicBezTo>
                  <a:cubicBezTo>
                    <a:pt x="2512" y="1541"/>
                    <a:pt x="2602" y="1276"/>
                    <a:pt x="2524" y="1057"/>
                  </a:cubicBezTo>
                  <a:cubicBezTo>
                    <a:pt x="2499" y="982"/>
                    <a:pt x="2456" y="913"/>
                    <a:pt x="2430" y="841"/>
                  </a:cubicBezTo>
                  <a:cubicBezTo>
                    <a:pt x="2381" y="701"/>
                    <a:pt x="2394" y="551"/>
                    <a:pt x="2381" y="406"/>
                  </a:cubicBezTo>
                  <a:cubicBezTo>
                    <a:pt x="2368" y="260"/>
                    <a:pt x="2315" y="101"/>
                    <a:pt x="2186" y="33"/>
                  </a:cubicBezTo>
                  <a:cubicBezTo>
                    <a:pt x="2143" y="10"/>
                    <a:pt x="2097" y="1"/>
                    <a:pt x="20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51"/>
            <p:cNvSpPr/>
            <p:nvPr/>
          </p:nvSpPr>
          <p:spPr>
            <a:xfrm>
              <a:off x="7142331" y="4439955"/>
              <a:ext cx="75527" cy="72401"/>
            </a:xfrm>
            <a:custGeom>
              <a:rect b="b" l="l" r="r" t="t"/>
              <a:pathLst>
                <a:path extrusionOk="0" h="2548" w="2658">
                  <a:moveTo>
                    <a:pt x="2076" y="54"/>
                  </a:moveTo>
                  <a:cubicBezTo>
                    <a:pt x="2120" y="54"/>
                    <a:pt x="2161" y="64"/>
                    <a:pt x="2199" y="83"/>
                  </a:cubicBezTo>
                  <a:cubicBezTo>
                    <a:pt x="2336" y="156"/>
                    <a:pt x="2371" y="334"/>
                    <a:pt x="2381" y="435"/>
                  </a:cubicBezTo>
                  <a:cubicBezTo>
                    <a:pt x="2386" y="478"/>
                    <a:pt x="2386" y="523"/>
                    <a:pt x="2388" y="568"/>
                  </a:cubicBezTo>
                  <a:cubicBezTo>
                    <a:pt x="2392" y="671"/>
                    <a:pt x="2396" y="775"/>
                    <a:pt x="2430" y="876"/>
                  </a:cubicBezTo>
                  <a:cubicBezTo>
                    <a:pt x="2443" y="915"/>
                    <a:pt x="2463" y="951"/>
                    <a:pt x="2480" y="988"/>
                  </a:cubicBezTo>
                  <a:cubicBezTo>
                    <a:pt x="2497" y="1024"/>
                    <a:pt x="2512" y="1056"/>
                    <a:pt x="2525" y="1093"/>
                  </a:cubicBezTo>
                  <a:cubicBezTo>
                    <a:pt x="2598" y="1298"/>
                    <a:pt x="2512" y="1551"/>
                    <a:pt x="2328" y="1671"/>
                  </a:cubicBezTo>
                  <a:cubicBezTo>
                    <a:pt x="2321" y="1675"/>
                    <a:pt x="2313" y="1682"/>
                    <a:pt x="2304" y="1686"/>
                  </a:cubicBezTo>
                  <a:cubicBezTo>
                    <a:pt x="2268" y="1707"/>
                    <a:pt x="2229" y="1731"/>
                    <a:pt x="2206" y="1770"/>
                  </a:cubicBezTo>
                  <a:cubicBezTo>
                    <a:pt x="2178" y="1810"/>
                    <a:pt x="2173" y="1857"/>
                    <a:pt x="2167" y="1900"/>
                  </a:cubicBezTo>
                  <a:lnTo>
                    <a:pt x="2116" y="2389"/>
                  </a:lnTo>
                  <a:lnTo>
                    <a:pt x="1424" y="2487"/>
                  </a:lnTo>
                  <a:cubicBezTo>
                    <a:pt x="1394" y="2491"/>
                    <a:pt x="1367" y="2494"/>
                    <a:pt x="1341" y="2494"/>
                  </a:cubicBezTo>
                  <a:cubicBezTo>
                    <a:pt x="1311" y="2494"/>
                    <a:pt x="1285" y="2490"/>
                    <a:pt x="1263" y="2481"/>
                  </a:cubicBezTo>
                  <a:cubicBezTo>
                    <a:pt x="1166" y="2438"/>
                    <a:pt x="1149" y="2303"/>
                    <a:pt x="1136" y="2181"/>
                  </a:cubicBezTo>
                  <a:cubicBezTo>
                    <a:pt x="1100" y="1885"/>
                    <a:pt x="982" y="1607"/>
                    <a:pt x="860" y="1350"/>
                  </a:cubicBezTo>
                  <a:cubicBezTo>
                    <a:pt x="714" y="1045"/>
                    <a:pt x="543" y="739"/>
                    <a:pt x="267" y="555"/>
                  </a:cubicBezTo>
                  <a:lnTo>
                    <a:pt x="241" y="538"/>
                  </a:lnTo>
                  <a:cubicBezTo>
                    <a:pt x="151" y="480"/>
                    <a:pt x="59" y="420"/>
                    <a:pt x="57" y="328"/>
                  </a:cubicBezTo>
                  <a:cubicBezTo>
                    <a:pt x="54" y="191"/>
                    <a:pt x="247" y="139"/>
                    <a:pt x="363" y="128"/>
                  </a:cubicBezTo>
                  <a:cubicBezTo>
                    <a:pt x="408" y="124"/>
                    <a:pt x="440" y="124"/>
                    <a:pt x="472" y="124"/>
                  </a:cubicBezTo>
                  <a:cubicBezTo>
                    <a:pt x="554" y="124"/>
                    <a:pt x="616" y="135"/>
                    <a:pt x="672" y="161"/>
                  </a:cubicBezTo>
                  <a:cubicBezTo>
                    <a:pt x="742" y="193"/>
                    <a:pt x="798" y="248"/>
                    <a:pt x="858" y="306"/>
                  </a:cubicBezTo>
                  <a:cubicBezTo>
                    <a:pt x="929" y="375"/>
                    <a:pt x="1004" y="448"/>
                    <a:pt x="1102" y="478"/>
                  </a:cubicBezTo>
                  <a:cubicBezTo>
                    <a:pt x="1134" y="486"/>
                    <a:pt x="1166" y="491"/>
                    <a:pt x="1201" y="491"/>
                  </a:cubicBezTo>
                  <a:cubicBezTo>
                    <a:pt x="1370" y="491"/>
                    <a:pt x="1526" y="371"/>
                    <a:pt x="1674" y="248"/>
                  </a:cubicBezTo>
                  <a:cubicBezTo>
                    <a:pt x="1827" y="119"/>
                    <a:pt x="1962" y="54"/>
                    <a:pt x="2076" y="54"/>
                  </a:cubicBezTo>
                  <a:close/>
                  <a:moveTo>
                    <a:pt x="2078" y="1"/>
                  </a:moveTo>
                  <a:cubicBezTo>
                    <a:pt x="1951" y="1"/>
                    <a:pt x="1804" y="70"/>
                    <a:pt x="1640" y="208"/>
                  </a:cubicBezTo>
                  <a:cubicBezTo>
                    <a:pt x="1501" y="323"/>
                    <a:pt x="1351" y="437"/>
                    <a:pt x="1201" y="437"/>
                  </a:cubicBezTo>
                  <a:cubicBezTo>
                    <a:pt x="1173" y="437"/>
                    <a:pt x="1143" y="433"/>
                    <a:pt x="1117" y="426"/>
                  </a:cubicBezTo>
                  <a:cubicBezTo>
                    <a:pt x="1031" y="401"/>
                    <a:pt x="965" y="336"/>
                    <a:pt x="896" y="268"/>
                  </a:cubicBezTo>
                  <a:cubicBezTo>
                    <a:pt x="834" y="208"/>
                    <a:pt x="772" y="148"/>
                    <a:pt x="693" y="111"/>
                  </a:cubicBezTo>
                  <a:cubicBezTo>
                    <a:pt x="631" y="83"/>
                    <a:pt x="562" y="71"/>
                    <a:pt x="472" y="71"/>
                  </a:cubicBezTo>
                  <a:cubicBezTo>
                    <a:pt x="440" y="71"/>
                    <a:pt x="404" y="71"/>
                    <a:pt x="359" y="75"/>
                  </a:cubicBezTo>
                  <a:cubicBezTo>
                    <a:pt x="194" y="90"/>
                    <a:pt x="1" y="163"/>
                    <a:pt x="3" y="328"/>
                  </a:cubicBezTo>
                  <a:cubicBezTo>
                    <a:pt x="5" y="448"/>
                    <a:pt x="117" y="521"/>
                    <a:pt x="211" y="583"/>
                  </a:cubicBezTo>
                  <a:lnTo>
                    <a:pt x="237" y="600"/>
                  </a:lnTo>
                  <a:cubicBezTo>
                    <a:pt x="502" y="775"/>
                    <a:pt x="669" y="1075"/>
                    <a:pt x="811" y="1371"/>
                  </a:cubicBezTo>
                  <a:cubicBezTo>
                    <a:pt x="933" y="1626"/>
                    <a:pt x="1049" y="1898"/>
                    <a:pt x="1083" y="2192"/>
                  </a:cubicBezTo>
                  <a:cubicBezTo>
                    <a:pt x="1098" y="2318"/>
                    <a:pt x="1115" y="2474"/>
                    <a:pt x="1241" y="2530"/>
                  </a:cubicBezTo>
                  <a:cubicBezTo>
                    <a:pt x="1269" y="2543"/>
                    <a:pt x="1301" y="2547"/>
                    <a:pt x="1338" y="2547"/>
                  </a:cubicBezTo>
                  <a:cubicBezTo>
                    <a:pt x="1368" y="2547"/>
                    <a:pt x="1398" y="2545"/>
                    <a:pt x="1432" y="2541"/>
                  </a:cubicBezTo>
                  <a:lnTo>
                    <a:pt x="2165" y="2436"/>
                  </a:lnTo>
                  <a:lnTo>
                    <a:pt x="2221" y="1907"/>
                  </a:lnTo>
                  <a:cubicBezTo>
                    <a:pt x="2225" y="1870"/>
                    <a:pt x="2229" y="1830"/>
                    <a:pt x="2248" y="1800"/>
                  </a:cubicBezTo>
                  <a:cubicBezTo>
                    <a:pt x="2268" y="1770"/>
                    <a:pt x="2298" y="1752"/>
                    <a:pt x="2332" y="1731"/>
                  </a:cubicBezTo>
                  <a:cubicBezTo>
                    <a:pt x="2341" y="1727"/>
                    <a:pt x="2349" y="1720"/>
                    <a:pt x="2358" y="1716"/>
                  </a:cubicBezTo>
                  <a:cubicBezTo>
                    <a:pt x="2563" y="1581"/>
                    <a:pt x="2658" y="1307"/>
                    <a:pt x="2576" y="1073"/>
                  </a:cubicBezTo>
                  <a:cubicBezTo>
                    <a:pt x="2563" y="1037"/>
                    <a:pt x="2544" y="1000"/>
                    <a:pt x="2527" y="964"/>
                  </a:cubicBezTo>
                  <a:cubicBezTo>
                    <a:pt x="2510" y="928"/>
                    <a:pt x="2493" y="893"/>
                    <a:pt x="2480" y="859"/>
                  </a:cubicBezTo>
                  <a:cubicBezTo>
                    <a:pt x="2448" y="765"/>
                    <a:pt x="2445" y="668"/>
                    <a:pt x="2441" y="566"/>
                  </a:cubicBezTo>
                  <a:cubicBezTo>
                    <a:pt x="2439" y="521"/>
                    <a:pt x="2437" y="476"/>
                    <a:pt x="2435" y="431"/>
                  </a:cubicBezTo>
                  <a:cubicBezTo>
                    <a:pt x="2424" y="319"/>
                    <a:pt x="2383" y="120"/>
                    <a:pt x="2225" y="36"/>
                  </a:cubicBezTo>
                  <a:cubicBezTo>
                    <a:pt x="2180" y="12"/>
                    <a:pt x="2131" y="1"/>
                    <a:pt x="20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51"/>
            <p:cNvSpPr/>
            <p:nvPr/>
          </p:nvSpPr>
          <p:spPr>
            <a:xfrm>
              <a:off x="6855384" y="3776593"/>
              <a:ext cx="25034" cy="11110"/>
            </a:xfrm>
            <a:custGeom>
              <a:rect b="b" l="l" r="r" t="t"/>
              <a:pathLst>
                <a:path extrusionOk="0" h="391" w="881">
                  <a:moveTo>
                    <a:pt x="489" y="0"/>
                  </a:moveTo>
                  <a:cubicBezTo>
                    <a:pt x="486" y="0"/>
                    <a:pt x="483" y="0"/>
                    <a:pt x="480" y="0"/>
                  </a:cubicBezTo>
                  <a:cubicBezTo>
                    <a:pt x="401" y="3"/>
                    <a:pt x="326" y="28"/>
                    <a:pt x="251" y="52"/>
                  </a:cubicBezTo>
                  <a:cubicBezTo>
                    <a:pt x="189" y="71"/>
                    <a:pt x="127" y="93"/>
                    <a:pt x="77" y="135"/>
                  </a:cubicBezTo>
                  <a:cubicBezTo>
                    <a:pt x="30" y="176"/>
                    <a:pt x="0" y="245"/>
                    <a:pt x="22" y="307"/>
                  </a:cubicBezTo>
                  <a:cubicBezTo>
                    <a:pt x="178" y="358"/>
                    <a:pt x="343" y="386"/>
                    <a:pt x="508" y="390"/>
                  </a:cubicBezTo>
                  <a:cubicBezTo>
                    <a:pt x="517" y="391"/>
                    <a:pt x="525" y="391"/>
                    <a:pt x="534" y="391"/>
                  </a:cubicBezTo>
                  <a:cubicBezTo>
                    <a:pt x="656" y="391"/>
                    <a:pt x="790" y="361"/>
                    <a:pt x="844" y="255"/>
                  </a:cubicBezTo>
                  <a:cubicBezTo>
                    <a:pt x="881" y="204"/>
                    <a:pt x="832" y="135"/>
                    <a:pt x="782" y="101"/>
                  </a:cubicBezTo>
                  <a:cubicBezTo>
                    <a:pt x="697" y="39"/>
                    <a:pt x="593"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51"/>
            <p:cNvSpPr/>
            <p:nvPr/>
          </p:nvSpPr>
          <p:spPr>
            <a:xfrm>
              <a:off x="6854474" y="3775854"/>
              <a:ext cx="26795" cy="12645"/>
            </a:xfrm>
            <a:custGeom>
              <a:rect b="b" l="l" r="r" t="t"/>
              <a:pathLst>
                <a:path extrusionOk="0" h="445" w="943">
                  <a:moveTo>
                    <a:pt x="523" y="54"/>
                  </a:moveTo>
                  <a:cubicBezTo>
                    <a:pt x="615" y="54"/>
                    <a:pt x="714" y="86"/>
                    <a:pt x="797" y="149"/>
                  </a:cubicBezTo>
                  <a:cubicBezTo>
                    <a:pt x="836" y="176"/>
                    <a:pt x="881" y="230"/>
                    <a:pt x="853" y="268"/>
                  </a:cubicBezTo>
                  <a:cubicBezTo>
                    <a:pt x="801" y="369"/>
                    <a:pt x="664" y="391"/>
                    <a:pt x="559" y="391"/>
                  </a:cubicBezTo>
                  <a:lnTo>
                    <a:pt x="542" y="391"/>
                  </a:lnTo>
                  <a:cubicBezTo>
                    <a:pt x="384" y="386"/>
                    <a:pt x="225" y="358"/>
                    <a:pt x="75" y="311"/>
                  </a:cubicBezTo>
                  <a:cubicBezTo>
                    <a:pt x="64" y="262"/>
                    <a:pt x="94" y="211"/>
                    <a:pt x="129" y="181"/>
                  </a:cubicBezTo>
                  <a:cubicBezTo>
                    <a:pt x="174" y="142"/>
                    <a:pt x="231" y="123"/>
                    <a:pt x="289" y="104"/>
                  </a:cubicBezTo>
                  <a:cubicBezTo>
                    <a:pt x="362" y="80"/>
                    <a:pt x="437" y="56"/>
                    <a:pt x="512" y="54"/>
                  </a:cubicBezTo>
                  <a:close/>
                  <a:moveTo>
                    <a:pt x="512" y="1"/>
                  </a:moveTo>
                  <a:cubicBezTo>
                    <a:pt x="429" y="3"/>
                    <a:pt x="349" y="29"/>
                    <a:pt x="274" y="52"/>
                  </a:cubicBezTo>
                  <a:cubicBezTo>
                    <a:pt x="214" y="71"/>
                    <a:pt x="146" y="95"/>
                    <a:pt x="92" y="140"/>
                  </a:cubicBezTo>
                  <a:cubicBezTo>
                    <a:pt x="41" y="185"/>
                    <a:pt x="0" y="264"/>
                    <a:pt x="28" y="341"/>
                  </a:cubicBezTo>
                  <a:lnTo>
                    <a:pt x="32" y="352"/>
                  </a:lnTo>
                  <a:lnTo>
                    <a:pt x="45" y="356"/>
                  </a:lnTo>
                  <a:cubicBezTo>
                    <a:pt x="206" y="410"/>
                    <a:pt x="371" y="440"/>
                    <a:pt x="540" y="444"/>
                  </a:cubicBezTo>
                  <a:lnTo>
                    <a:pt x="559" y="444"/>
                  </a:lnTo>
                  <a:cubicBezTo>
                    <a:pt x="733" y="444"/>
                    <a:pt x="851" y="393"/>
                    <a:pt x="900" y="296"/>
                  </a:cubicBezTo>
                  <a:cubicBezTo>
                    <a:pt x="943" y="234"/>
                    <a:pt x="896" y="153"/>
                    <a:pt x="829" y="104"/>
                  </a:cubicBezTo>
                  <a:cubicBezTo>
                    <a:pt x="735" y="37"/>
                    <a:pt x="626" y="1"/>
                    <a:pt x="5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51"/>
            <p:cNvSpPr/>
            <p:nvPr/>
          </p:nvSpPr>
          <p:spPr>
            <a:xfrm>
              <a:off x="5901033" y="3334029"/>
              <a:ext cx="39298" cy="73368"/>
            </a:xfrm>
            <a:custGeom>
              <a:rect b="b" l="l" r="r" t="t"/>
              <a:pathLst>
                <a:path extrusionOk="0" h="2582" w="1383">
                  <a:moveTo>
                    <a:pt x="397" y="0"/>
                  </a:moveTo>
                  <a:cubicBezTo>
                    <a:pt x="353" y="0"/>
                    <a:pt x="314" y="13"/>
                    <a:pt x="292" y="50"/>
                  </a:cubicBezTo>
                  <a:cubicBezTo>
                    <a:pt x="273" y="84"/>
                    <a:pt x="275" y="125"/>
                    <a:pt x="277" y="163"/>
                  </a:cubicBezTo>
                  <a:cubicBezTo>
                    <a:pt x="285" y="283"/>
                    <a:pt x="283" y="401"/>
                    <a:pt x="273" y="519"/>
                  </a:cubicBezTo>
                  <a:cubicBezTo>
                    <a:pt x="207" y="536"/>
                    <a:pt x="139" y="545"/>
                    <a:pt x="72" y="545"/>
                  </a:cubicBezTo>
                  <a:cubicBezTo>
                    <a:pt x="53" y="545"/>
                    <a:pt x="34" y="544"/>
                    <a:pt x="15" y="543"/>
                  </a:cubicBezTo>
                  <a:lnTo>
                    <a:pt x="15" y="543"/>
                  </a:lnTo>
                  <a:cubicBezTo>
                    <a:pt x="0" y="952"/>
                    <a:pt x="3" y="1361"/>
                    <a:pt x="20" y="1770"/>
                  </a:cubicBezTo>
                  <a:cubicBezTo>
                    <a:pt x="22" y="1822"/>
                    <a:pt x="24" y="1877"/>
                    <a:pt x="50" y="1922"/>
                  </a:cubicBezTo>
                  <a:cubicBezTo>
                    <a:pt x="95" y="2002"/>
                    <a:pt x="188" y="2025"/>
                    <a:pt x="284" y="2025"/>
                  </a:cubicBezTo>
                  <a:cubicBezTo>
                    <a:pt x="326" y="2025"/>
                    <a:pt x="368" y="2020"/>
                    <a:pt x="408" y="2015"/>
                  </a:cubicBezTo>
                  <a:lnTo>
                    <a:pt x="408" y="2015"/>
                  </a:lnTo>
                  <a:cubicBezTo>
                    <a:pt x="386" y="2096"/>
                    <a:pt x="444" y="2182"/>
                    <a:pt x="519" y="2220"/>
                  </a:cubicBezTo>
                  <a:cubicBezTo>
                    <a:pt x="592" y="2259"/>
                    <a:pt x="680" y="2261"/>
                    <a:pt x="763" y="2263"/>
                  </a:cubicBezTo>
                  <a:cubicBezTo>
                    <a:pt x="740" y="2338"/>
                    <a:pt x="740" y="2422"/>
                    <a:pt x="780" y="2490"/>
                  </a:cubicBezTo>
                  <a:cubicBezTo>
                    <a:pt x="811" y="2543"/>
                    <a:pt x="872" y="2581"/>
                    <a:pt x="932" y="2581"/>
                  </a:cubicBezTo>
                  <a:cubicBezTo>
                    <a:pt x="948" y="2581"/>
                    <a:pt x="963" y="2579"/>
                    <a:pt x="977" y="2574"/>
                  </a:cubicBezTo>
                  <a:cubicBezTo>
                    <a:pt x="1035" y="2554"/>
                    <a:pt x="1074" y="2499"/>
                    <a:pt x="1106" y="2447"/>
                  </a:cubicBezTo>
                  <a:cubicBezTo>
                    <a:pt x="1297" y="2128"/>
                    <a:pt x="1378" y="1753"/>
                    <a:pt x="1382" y="1382"/>
                  </a:cubicBezTo>
                  <a:cubicBezTo>
                    <a:pt x="1382" y="1280"/>
                    <a:pt x="1374" y="1164"/>
                    <a:pt x="1297" y="1095"/>
                  </a:cubicBezTo>
                  <a:cubicBezTo>
                    <a:pt x="1252" y="1055"/>
                    <a:pt x="1187" y="1033"/>
                    <a:pt x="1160" y="980"/>
                  </a:cubicBezTo>
                  <a:cubicBezTo>
                    <a:pt x="1145" y="952"/>
                    <a:pt x="1140" y="918"/>
                    <a:pt x="1134" y="888"/>
                  </a:cubicBezTo>
                  <a:cubicBezTo>
                    <a:pt x="1106" y="778"/>
                    <a:pt x="1010" y="693"/>
                    <a:pt x="900" y="678"/>
                  </a:cubicBezTo>
                  <a:cubicBezTo>
                    <a:pt x="982" y="577"/>
                    <a:pt x="952" y="408"/>
                    <a:pt x="842" y="341"/>
                  </a:cubicBezTo>
                  <a:cubicBezTo>
                    <a:pt x="795" y="311"/>
                    <a:pt x="731" y="294"/>
                    <a:pt x="712" y="243"/>
                  </a:cubicBezTo>
                  <a:cubicBezTo>
                    <a:pt x="703" y="219"/>
                    <a:pt x="705" y="193"/>
                    <a:pt x="699" y="170"/>
                  </a:cubicBezTo>
                  <a:cubicBezTo>
                    <a:pt x="682" y="97"/>
                    <a:pt x="605" y="58"/>
                    <a:pt x="536" y="31"/>
                  </a:cubicBezTo>
                  <a:cubicBezTo>
                    <a:pt x="493" y="14"/>
                    <a:pt x="443" y="0"/>
                    <a:pt x="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151"/>
            <p:cNvSpPr/>
            <p:nvPr/>
          </p:nvSpPr>
          <p:spPr>
            <a:xfrm>
              <a:off x="5900294" y="3333234"/>
              <a:ext cx="40832" cy="74902"/>
            </a:xfrm>
            <a:custGeom>
              <a:rect b="b" l="l" r="r" t="t"/>
              <a:pathLst>
                <a:path extrusionOk="0" h="2636" w="1437">
                  <a:moveTo>
                    <a:pt x="424" y="55"/>
                  </a:moveTo>
                  <a:cubicBezTo>
                    <a:pt x="460" y="55"/>
                    <a:pt x="503" y="65"/>
                    <a:pt x="551" y="84"/>
                  </a:cubicBezTo>
                  <a:cubicBezTo>
                    <a:pt x="620" y="112"/>
                    <a:pt x="686" y="146"/>
                    <a:pt x="699" y="204"/>
                  </a:cubicBezTo>
                  <a:cubicBezTo>
                    <a:pt x="701" y="213"/>
                    <a:pt x="701" y="221"/>
                    <a:pt x="703" y="230"/>
                  </a:cubicBezTo>
                  <a:cubicBezTo>
                    <a:pt x="703" y="245"/>
                    <a:pt x="706" y="262"/>
                    <a:pt x="712" y="279"/>
                  </a:cubicBezTo>
                  <a:cubicBezTo>
                    <a:pt x="731" y="329"/>
                    <a:pt x="776" y="350"/>
                    <a:pt x="817" y="371"/>
                  </a:cubicBezTo>
                  <a:cubicBezTo>
                    <a:pt x="830" y="378"/>
                    <a:pt x="843" y="384"/>
                    <a:pt x="856" y="391"/>
                  </a:cubicBezTo>
                  <a:cubicBezTo>
                    <a:pt x="901" y="419"/>
                    <a:pt x="933" y="470"/>
                    <a:pt x="943" y="530"/>
                  </a:cubicBezTo>
                  <a:cubicBezTo>
                    <a:pt x="952" y="590"/>
                    <a:pt x="939" y="648"/>
                    <a:pt x="905" y="688"/>
                  </a:cubicBezTo>
                  <a:lnTo>
                    <a:pt x="875" y="727"/>
                  </a:lnTo>
                  <a:lnTo>
                    <a:pt x="922" y="731"/>
                  </a:lnTo>
                  <a:cubicBezTo>
                    <a:pt x="1021" y="746"/>
                    <a:pt x="1108" y="826"/>
                    <a:pt x="1134" y="922"/>
                  </a:cubicBezTo>
                  <a:cubicBezTo>
                    <a:pt x="1136" y="931"/>
                    <a:pt x="1136" y="939"/>
                    <a:pt x="1138" y="948"/>
                  </a:cubicBezTo>
                  <a:cubicBezTo>
                    <a:pt x="1145" y="971"/>
                    <a:pt x="1149" y="997"/>
                    <a:pt x="1162" y="1021"/>
                  </a:cubicBezTo>
                  <a:cubicBezTo>
                    <a:pt x="1183" y="1061"/>
                    <a:pt x="1220" y="1083"/>
                    <a:pt x="1254" y="1106"/>
                  </a:cubicBezTo>
                  <a:cubicBezTo>
                    <a:pt x="1271" y="1117"/>
                    <a:pt x="1291" y="1130"/>
                    <a:pt x="1303" y="1143"/>
                  </a:cubicBezTo>
                  <a:cubicBezTo>
                    <a:pt x="1374" y="1205"/>
                    <a:pt x="1383" y="1314"/>
                    <a:pt x="1381" y="1410"/>
                  </a:cubicBezTo>
                  <a:cubicBezTo>
                    <a:pt x="1378" y="1807"/>
                    <a:pt x="1284" y="2171"/>
                    <a:pt x="1108" y="2460"/>
                  </a:cubicBezTo>
                  <a:cubicBezTo>
                    <a:pt x="1078" y="2512"/>
                    <a:pt x="1044" y="2559"/>
                    <a:pt x="995" y="2576"/>
                  </a:cubicBezTo>
                  <a:cubicBezTo>
                    <a:pt x="984" y="2580"/>
                    <a:pt x="971" y="2582"/>
                    <a:pt x="959" y="2582"/>
                  </a:cubicBezTo>
                  <a:cubicBezTo>
                    <a:pt x="909" y="2582"/>
                    <a:pt x="855" y="2551"/>
                    <a:pt x="828" y="2503"/>
                  </a:cubicBezTo>
                  <a:cubicBezTo>
                    <a:pt x="798" y="2450"/>
                    <a:pt x="791" y="2375"/>
                    <a:pt x="815" y="2300"/>
                  </a:cubicBezTo>
                  <a:lnTo>
                    <a:pt x="826" y="2265"/>
                  </a:lnTo>
                  <a:lnTo>
                    <a:pt x="789" y="2265"/>
                  </a:lnTo>
                  <a:cubicBezTo>
                    <a:pt x="714" y="2263"/>
                    <a:pt x="626" y="2261"/>
                    <a:pt x="556" y="2225"/>
                  </a:cubicBezTo>
                  <a:cubicBezTo>
                    <a:pt x="494" y="2192"/>
                    <a:pt x="442" y="2120"/>
                    <a:pt x="459" y="2051"/>
                  </a:cubicBezTo>
                  <a:lnTo>
                    <a:pt x="470" y="2010"/>
                  </a:lnTo>
                  <a:lnTo>
                    <a:pt x="431" y="2017"/>
                  </a:lnTo>
                  <a:cubicBezTo>
                    <a:pt x="385" y="2023"/>
                    <a:pt x="344" y="2026"/>
                    <a:pt x="308" y="2026"/>
                  </a:cubicBezTo>
                  <a:cubicBezTo>
                    <a:pt x="198" y="2026"/>
                    <a:pt x="133" y="1997"/>
                    <a:pt x="99" y="1938"/>
                  </a:cubicBezTo>
                  <a:cubicBezTo>
                    <a:pt x="78" y="1899"/>
                    <a:pt x="74" y="1852"/>
                    <a:pt x="71" y="1798"/>
                  </a:cubicBezTo>
                  <a:cubicBezTo>
                    <a:pt x="56" y="1400"/>
                    <a:pt x="54" y="997"/>
                    <a:pt x="67" y="598"/>
                  </a:cubicBezTo>
                  <a:lnTo>
                    <a:pt x="67" y="598"/>
                  </a:lnTo>
                  <a:cubicBezTo>
                    <a:pt x="77" y="599"/>
                    <a:pt x="87" y="599"/>
                    <a:pt x="96" y="599"/>
                  </a:cubicBezTo>
                  <a:cubicBezTo>
                    <a:pt x="168" y="599"/>
                    <a:pt x="237" y="592"/>
                    <a:pt x="305" y="573"/>
                  </a:cubicBezTo>
                  <a:lnTo>
                    <a:pt x="322" y="568"/>
                  </a:lnTo>
                  <a:lnTo>
                    <a:pt x="324" y="549"/>
                  </a:lnTo>
                  <a:cubicBezTo>
                    <a:pt x="335" y="429"/>
                    <a:pt x="337" y="309"/>
                    <a:pt x="331" y="189"/>
                  </a:cubicBezTo>
                  <a:cubicBezTo>
                    <a:pt x="329" y="155"/>
                    <a:pt x="326" y="119"/>
                    <a:pt x="341" y="93"/>
                  </a:cubicBezTo>
                  <a:cubicBezTo>
                    <a:pt x="356" y="67"/>
                    <a:pt x="385" y="55"/>
                    <a:pt x="424" y="55"/>
                  </a:cubicBezTo>
                  <a:close/>
                  <a:moveTo>
                    <a:pt x="423" y="1"/>
                  </a:moveTo>
                  <a:cubicBezTo>
                    <a:pt x="348" y="1"/>
                    <a:pt x="314" y="35"/>
                    <a:pt x="296" y="65"/>
                  </a:cubicBezTo>
                  <a:cubicBezTo>
                    <a:pt x="271" y="106"/>
                    <a:pt x="275" y="151"/>
                    <a:pt x="277" y="194"/>
                  </a:cubicBezTo>
                  <a:cubicBezTo>
                    <a:pt x="284" y="303"/>
                    <a:pt x="281" y="414"/>
                    <a:pt x="273" y="526"/>
                  </a:cubicBezTo>
                  <a:cubicBezTo>
                    <a:pt x="217" y="538"/>
                    <a:pt x="160" y="545"/>
                    <a:pt x="103" y="545"/>
                  </a:cubicBezTo>
                  <a:cubicBezTo>
                    <a:pt x="83" y="545"/>
                    <a:pt x="63" y="544"/>
                    <a:pt x="44" y="543"/>
                  </a:cubicBezTo>
                  <a:lnTo>
                    <a:pt x="16" y="541"/>
                  </a:lnTo>
                  <a:lnTo>
                    <a:pt x="16" y="568"/>
                  </a:lnTo>
                  <a:cubicBezTo>
                    <a:pt x="1" y="978"/>
                    <a:pt x="1" y="1391"/>
                    <a:pt x="18" y="1800"/>
                  </a:cubicBezTo>
                  <a:cubicBezTo>
                    <a:pt x="20" y="1860"/>
                    <a:pt x="24" y="1914"/>
                    <a:pt x="52" y="1963"/>
                  </a:cubicBezTo>
                  <a:cubicBezTo>
                    <a:pt x="95" y="2040"/>
                    <a:pt x="183" y="2079"/>
                    <a:pt x="314" y="2079"/>
                  </a:cubicBezTo>
                  <a:cubicBezTo>
                    <a:pt x="339" y="2079"/>
                    <a:pt x="369" y="2077"/>
                    <a:pt x="404" y="2075"/>
                  </a:cubicBezTo>
                  <a:lnTo>
                    <a:pt x="404" y="2075"/>
                  </a:lnTo>
                  <a:cubicBezTo>
                    <a:pt x="399" y="2158"/>
                    <a:pt x="461" y="2235"/>
                    <a:pt x="532" y="2272"/>
                  </a:cubicBezTo>
                  <a:cubicBezTo>
                    <a:pt x="603" y="2308"/>
                    <a:pt x="682" y="2315"/>
                    <a:pt x="755" y="2317"/>
                  </a:cubicBezTo>
                  <a:cubicBezTo>
                    <a:pt x="738" y="2396"/>
                    <a:pt x="748" y="2473"/>
                    <a:pt x="783" y="2531"/>
                  </a:cubicBezTo>
                  <a:cubicBezTo>
                    <a:pt x="819" y="2593"/>
                    <a:pt x="890" y="2636"/>
                    <a:pt x="958" y="2636"/>
                  </a:cubicBezTo>
                  <a:cubicBezTo>
                    <a:pt x="978" y="2636"/>
                    <a:pt x="995" y="2632"/>
                    <a:pt x="1012" y="2627"/>
                  </a:cubicBezTo>
                  <a:cubicBezTo>
                    <a:pt x="1078" y="2604"/>
                    <a:pt x="1119" y="2548"/>
                    <a:pt x="1156" y="2488"/>
                  </a:cubicBezTo>
                  <a:cubicBezTo>
                    <a:pt x="1333" y="2190"/>
                    <a:pt x="1432" y="1818"/>
                    <a:pt x="1434" y="1413"/>
                  </a:cubicBezTo>
                  <a:cubicBezTo>
                    <a:pt x="1436" y="1310"/>
                    <a:pt x="1425" y="1181"/>
                    <a:pt x="1340" y="1102"/>
                  </a:cubicBezTo>
                  <a:cubicBezTo>
                    <a:pt x="1323" y="1087"/>
                    <a:pt x="1301" y="1074"/>
                    <a:pt x="1282" y="1061"/>
                  </a:cubicBezTo>
                  <a:cubicBezTo>
                    <a:pt x="1252" y="1042"/>
                    <a:pt x="1224" y="1023"/>
                    <a:pt x="1209" y="995"/>
                  </a:cubicBezTo>
                  <a:cubicBezTo>
                    <a:pt x="1201" y="980"/>
                    <a:pt x="1196" y="958"/>
                    <a:pt x="1192" y="937"/>
                  </a:cubicBezTo>
                  <a:cubicBezTo>
                    <a:pt x="1190" y="926"/>
                    <a:pt x="1188" y="918"/>
                    <a:pt x="1186" y="909"/>
                  </a:cubicBezTo>
                  <a:cubicBezTo>
                    <a:pt x="1160" y="802"/>
                    <a:pt x="1074" y="716"/>
                    <a:pt x="969" y="688"/>
                  </a:cubicBezTo>
                  <a:cubicBezTo>
                    <a:pt x="997" y="639"/>
                    <a:pt x="1006" y="579"/>
                    <a:pt x="995" y="521"/>
                  </a:cubicBezTo>
                  <a:cubicBezTo>
                    <a:pt x="982" y="446"/>
                    <a:pt x="941" y="382"/>
                    <a:pt x="883" y="346"/>
                  </a:cubicBezTo>
                  <a:cubicBezTo>
                    <a:pt x="868" y="337"/>
                    <a:pt x="856" y="331"/>
                    <a:pt x="841" y="322"/>
                  </a:cubicBezTo>
                  <a:cubicBezTo>
                    <a:pt x="806" y="305"/>
                    <a:pt x="774" y="290"/>
                    <a:pt x="763" y="260"/>
                  </a:cubicBezTo>
                  <a:cubicBezTo>
                    <a:pt x="759" y="249"/>
                    <a:pt x="757" y="239"/>
                    <a:pt x="757" y="226"/>
                  </a:cubicBezTo>
                  <a:cubicBezTo>
                    <a:pt x="755" y="213"/>
                    <a:pt x="753" y="202"/>
                    <a:pt x="751" y="191"/>
                  </a:cubicBezTo>
                  <a:cubicBezTo>
                    <a:pt x="733" y="110"/>
                    <a:pt x="654" y="67"/>
                    <a:pt x="571" y="35"/>
                  </a:cubicBezTo>
                  <a:cubicBezTo>
                    <a:pt x="534" y="20"/>
                    <a:pt x="479" y="1"/>
                    <a:pt x="4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151"/>
            <p:cNvSpPr/>
            <p:nvPr/>
          </p:nvSpPr>
          <p:spPr>
            <a:xfrm>
              <a:off x="5186889" y="3787873"/>
              <a:ext cx="137188" cy="291850"/>
            </a:xfrm>
            <a:custGeom>
              <a:rect b="b" l="l" r="r" t="t"/>
              <a:pathLst>
                <a:path extrusionOk="0" h="10271" w="4828">
                  <a:moveTo>
                    <a:pt x="3976" y="1"/>
                  </a:moveTo>
                  <a:cubicBezTo>
                    <a:pt x="3868" y="1"/>
                    <a:pt x="3764" y="96"/>
                    <a:pt x="3722" y="203"/>
                  </a:cubicBezTo>
                  <a:cubicBezTo>
                    <a:pt x="3673" y="330"/>
                    <a:pt x="3682" y="469"/>
                    <a:pt x="3656" y="602"/>
                  </a:cubicBezTo>
                  <a:cubicBezTo>
                    <a:pt x="3632" y="735"/>
                    <a:pt x="3555" y="874"/>
                    <a:pt x="3422" y="902"/>
                  </a:cubicBezTo>
                  <a:cubicBezTo>
                    <a:pt x="3402" y="906"/>
                    <a:pt x="3382" y="907"/>
                    <a:pt x="3361" y="907"/>
                  </a:cubicBezTo>
                  <a:cubicBezTo>
                    <a:pt x="3317" y="907"/>
                    <a:pt x="3272" y="901"/>
                    <a:pt x="3229" y="901"/>
                  </a:cubicBezTo>
                  <a:cubicBezTo>
                    <a:pt x="3191" y="901"/>
                    <a:pt x="3154" y="906"/>
                    <a:pt x="3120" y="925"/>
                  </a:cubicBezTo>
                  <a:cubicBezTo>
                    <a:pt x="3035" y="975"/>
                    <a:pt x="3018" y="1090"/>
                    <a:pt x="3011" y="1189"/>
                  </a:cubicBezTo>
                  <a:cubicBezTo>
                    <a:pt x="3000" y="1364"/>
                    <a:pt x="2990" y="1540"/>
                    <a:pt x="2979" y="1716"/>
                  </a:cubicBezTo>
                  <a:cubicBezTo>
                    <a:pt x="2973" y="1793"/>
                    <a:pt x="2966" y="1874"/>
                    <a:pt x="2921" y="1937"/>
                  </a:cubicBezTo>
                  <a:cubicBezTo>
                    <a:pt x="2835" y="2052"/>
                    <a:pt x="2662" y="2044"/>
                    <a:pt x="2527" y="2097"/>
                  </a:cubicBezTo>
                  <a:cubicBezTo>
                    <a:pt x="2368" y="2164"/>
                    <a:pt x="2261" y="2326"/>
                    <a:pt x="2098" y="2382"/>
                  </a:cubicBezTo>
                  <a:cubicBezTo>
                    <a:pt x="1996" y="2419"/>
                    <a:pt x="1882" y="2408"/>
                    <a:pt x="1779" y="2438"/>
                  </a:cubicBezTo>
                  <a:cubicBezTo>
                    <a:pt x="1499" y="2513"/>
                    <a:pt x="1336" y="2845"/>
                    <a:pt x="1051" y="2901"/>
                  </a:cubicBezTo>
                  <a:cubicBezTo>
                    <a:pt x="1010" y="2909"/>
                    <a:pt x="968" y="2911"/>
                    <a:pt x="925" y="2911"/>
                  </a:cubicBezTo>
                  <a:cubicBezTo>
                    <a:pt x="886" y="2911"/>
                    <a:pt x="847" y="2910"/>
                    <a:pt x="808" y="2910"/>
                  </a:cubicBezTo>
                  <a:cubicBezTo>
                    <a:pt x="752" y="2910"/>
                    <a:pt x="697" y="2913"/>
                    <a:pt x="644" y="2931"/>
                  </a:cubicBezTo>
                  <a:cubicBezTo>
                    <a:pt x="432" y="3001"/>
                    <a:pt x="346" y="3256"/>
                    <a:pt x="335" y="3479"/>
                  </a:cubicBezTo>
                  <a:cubicBezTo>
                    <a:pt x="322" y="3702"/>
                    <a:pt x="354" y="3940"/>
                    <a:pt x="256" y="4139"/>
                  </a:cubicBezTo>
                  <a:cubicBezTo>
                    <a:pt x="194" y="4268"/>
                    <a:pt x="82" y="4385"/>
                    <a:pt x="106" y="4525"/>
                  </a:cubicBezTo>
                  <a:cubicBezTo>
                    <a:pt x="132" y="4681"/>
                    <a:pt x="327" y="4788"/>
                    <a:pt x="307" y="4945"/>
                  </a:cubicBezTo>
                  <a:cubicBezTo>
                    <a:pt x="301" y="4994"/>
                    <a:pt x="275" y="5037"/>
                    <a:pt x="262" y="5082"/>
                  </a:cubicBezTo>
                  <a:cubicBezTo>
                    <a:pt x="230" y="5206"/>
                    <a:pt x="307" y="5339"/>
                    <a:pt x="417" y="5409"/>
                  </a:cubicBezTo>
                  <a:cubicBezTo>
                    <a:pt x="524" y="5478"/>
                    <a:pt x="657" y="5497"/>
                    <a:pt x="783" y="5510"/>
                  </a:cubicBezTo>
                  <a:cubicBezTo>
                    <a:pt x="736" y="5759"/>
                    <a:pt x="721" y="6012"/>
                    <a:pt x="742" y="6264"/>
                  </a:cubicBezTo>
                  <a:cubicBezTo>
                    <a:pt x="646" y="6286"/>
                    <a:pt x="549" y="6309"/>
                    <a:pt x="451" y="6331"/>
                  </a:cubicBezTo>
                  <a:cubicBezTo>
                    <a:pt x="530" y="6416"/>
                    <a:pt x="444" y="6554"/>
                    <a:pt x="344" y="6611"/>
                  </a:cubicBezTo>
                  <a:cubicBezTo>
                    <a:pt x="243" y="6669"/>
                    <a:pt x="119" y="6704"/>
                    <a:pt x="63" y="6804"/>
                  </a:cubicBezTo>
                  <a:cubicBezTo>
                    <a:pt x="37" y="6856"/>
                    <a:pt x="33" y="6916"/>
                    <a:pt x="31" y="6973"/>
                  </a:cubicBezTo>
                  <a:cubicBezTo>
                    <a:pt x="1" y="7704"/>
                    <a:pt x="50" y="8437"/>
                    <a:pt x="179" y="9157"/>
                  </a:cubicBezTo>
                  <a:cubicBezTo>
                    <a:pt x="192" y="9236"/>
                    <a:pt x="207" y="9317"/>
                    <a:pt x="183" y="9394"/>
                  </a:cubicBezTo>
                  <a:cubicBezTo>
                    <a:pt x="164" y="9459"/>
                    <a:pt x="119" y="9514"/>
                    <a:pt x="106" y="9581"/>
                  </a:cubicBezTo>
                  <a:cubicBezTo>
                    <a:pt x="87" y="9690"/>
                    <a:pt x="162" y="9799"/>
                    <a:pt x="258" y="9853"/>
                  </a:cubicBezTo>
                  <a:cubicBezTo>
                    <a:pt x="357" y="9907"/>
                    <a:pt x="470" y="9917"/>
                    <a:pt x="582" y="9926"/>
                  </a:cubicBezTo>
                  <a:cubicBezTo>
                    <a:pt x="534" y="10046"/>
                    <a:pt x="667" y="10164"/>
                    <a:pt x="794" y="10185"/>
                  </a:cubicBezTo>
                  <a:cubicBezTo>
                    <a:pt x="920" y="10209"/>
                    <a:pt x="1055" y="10181"/>
                    <a:pt x="1173" y="10228"/>
                  </a:cubicBezTo>
                  <a:cubicBezTo>
                    <a:pt x="1216" y="10243"/>
                    <a:pt x="1254" y="10269"/>
                    <a:pt x="1299" y="10271"/>
                  </a:cubicBezTo>
                  <a:cubicBezTo>
                    <a:pt x="1355" y="10271"/>
                    <a:pt x="1402" y="10234"/>
                    <a:pt x="1443" y="10200"/>
                  </a:cubicBezTo>
                  <a:cubicBezTo>
                    <a:pt x="1826" y="9872"/>
                    <a:pt x="2124" y="9446"/>
                    <a:pt x="2300" y="8975"/>
                  </a:cubicBezTo>
                  <a:lnTo>
                    <a:pt x="2535" y="8675"/>
                  </a:lnTo>
                  <a:cubicBezTo>
                    <a:pt x="2658" y="8518"/>
                    <a:pt x="2784" y="8355"/>
                    <a:pt x="2846" y="8167"/>
                  </a:cubicBezTo>
                  <a:cubicBezTo>
                    <a:pt x="2996" y="7704"/>
                    <a:pt x="2743" y="7145"/>
                    <a:pt x="3007" y="6738"/>
                  </a:cubicBezTo>
                  <a:cubicBezTo>
                    <a:pt x="3052" y="6669"/>
                    <a:pt x="3112" y="6605"/>
                    <a:pt x="3131" y="6526"/>
                  </a:cubicBezTo>
                  <a:cubicBezTo>
                    <a:pt x="3150" y="6453"/>
                    <a:pt x="3135" y="6376"/>
                    <a:pt x="3153" y="6303"/>
                  </a:cubicBezTo>
                  <a:cubicBezTo>
                    <a:pt x="3206" y="6087"/>
                    <a:pt x="3523" y="6009"/>
                    <a:pt x="3553" y="5791"/>
                  </a:cubicBezTo>
                  <a:cubicBezTo>
                    <a:pt x="3562" y="5733"/>
                    <a:pt x="3547" y="5673"/>
                    <a:pt x="3553" y="5615"/>
                  </a:cubicBezTo>
                  <a:cubicBezTo>
                    <a:pt x="3568" y="5478"/>
                    <a:pt x="3690" y="5382"/>
                    <a:pt x="3770" y="5268"/>
                  </a:cubicBezTo>
                  <a:cubicBezTo>
                    <a:pt x="3875" y="5112"/>
                    <a:pt x="3898" y="4915"/>
                    <a:pt x="3913" y="4728"/>
                  </a:cubicBezTo>
                  <a:cubicBezTo>
                    <a:pt x="3945" y="4328"/>
                    <a:pt x="3956" y="3927"/>
                    <a:pt x="3947" y="3526"/>
                  </a:cubicBezTo>
                  <a:cubicBezTo>
                    <a:pt x="4082" y="3505"/>
                    <a:pt x="4215" y="3464"/>
                    <a:pt x="4339" y="3406"/>
                  </a:cubicBezTo>
                  <a:cubicBezTo>
                    <a:pt x="4312" y="3247"/>
                    <a:pt x="4163" y="3123"/>
                    <a:pt x="4004" y="3123"/>
                  </a:cubicBezTo>
                  <a:cubicBezTo>
                    <a:pt x="4000" y="3123"/>
                    <a:pt x="3996" y="3123"/>
                    <a:pt x="3992" y="3123"/>
                  </a:cubicBezTo>
                  <a:cubicBezTo>
                    <a:pt x="3930" y="2978"/>
                    <a:pt x="3868" y="2819"/>
                    <a:pt x="3902" y="2665"/>
                  </a:cubicBezTo>
                  <a:cubicBezTo>
                    <a:pt x="3930" y="2539"/>
                    <a:pt x="4050" y="2430"/>
                    <a:pt x="4170" y="2430"/>
                  </a:cubicBezTo>
                  <a:cubicBezTo>
                    <a:pt x="4199" y="2430"/>
                    <a:pt x="4228" y="2436"/>
                    <a:pt x="4256" y="2451"/>
                  </a:cubicBezTo>
                  <a:cubicBezTo>
                    <a:pt x="4335" y="2494"/>
                    <a:pt x="4376" y="2581"/>
                    <a:pt x="4434" y="2650"/>
                  </a:cubicBezTo>
                  <a:cubicBezTo>
                    <a:pt x="4473" y="2695"/>
                    <a:pt x="4536" y="2730"/>
                    <a:pt x="4592" y="2730"/>
                  </a:cubicBezTo>
                  <a:cubicBezTo>
                    <a:pt x="4620" y="2730"/>
                    <a:pt x="4646" y="2722"/>
                    <a:pt x="4667" y="2701"/>
                  </a:cubicBezTo>
                  <a:cubicBezTo>
                    <a:pt x="4691" y="2678"/>
                    <a:pt x="4704" y="2644"/>
                    <a:pt x="4712" y="2611"/>
                  </a:cubicBezTo>
                  <a:cubicBezTo>
                    <a:pt x="4777" y="2404"/>
                    <a:pt x="4828" y="2166"/>
                    <a:pt x="4712" y="1979"/>
                  </a:cubicBezTo>
                  <a:cubicBezTo>
                    <a:pt x="4659" y="1894"/>
                    <a:pt x="4573" y="1829"/>
                    <a:pt x="4526" y="1737"/>
                  </a:cubicBezTo>
                  <a:cubicBezTo>
                    <a:pt x="4457" y="1607"/>
                    <a:pt x="4485" y="1450"/>
                    <a:pt x="4494" y="1302"/>
                  </a:cubicBezTo>
                  <a:cubicBezTo>
                    <a:pt x="4524" y="900"/>
                    <a:pt x="4412" y="488"/>
                    <a:pt x="4187" y="154"/>
                  </a:cubicBezTo>
                  <a:cubicBezTo>
                    <a:pt x="4147" y="94"/>
                    <a:pt x="4100" y="34"/>
                    <a:pt x="4033" y="10"/>
                  </a:cubicBezTo>
                  <a:cubicBezTo>
                    <a:pt x="4014" y="4"/>
                    <a:pt x="3995" y="1"/>
                    <a:pt x="39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51"/>
            <p:cNvSpPr/>
            <p:nvPr/>
          </p:nvSpPr>
          <p:spPr>
            <a:xfrm>
              <a:off x="5186178" y="3787134"/>
              <a:ext cx="138694" cy="293328"/>
            </a:xfrm>
            <a:custGeom>
              <a:rect b="b" l="l" r="r" t="t"/>
              <a:pathLst>
                <a:path extrusionOk="0" h="10323" w="4881">
                  <a:moveTo>
                    <a:pt x="4000" y="54"/>
                  </a:moveTo>
                  <a:cubicBezTo>
                    <a:pt x="4017" y="54"/>
                    <a:pt x="4032" y="58"/>
                    <a:pt x="4050" y="62"/>
                  </a:cubicBezTo>
                  <a:cubicBezTo>
                    <a:pt x="4110" y="84"/>
                    <a:pt x="4152" y="137"/>
                    <a:pt x="4191" y="195"/>
                  </a:cubicBezTo>
                  <a:cubicBezTo>
                    <a:pt x="4414" y="525"/>
                    <a:pt x="4521" y="928"/>
                    <a:pt x="4493" y="1326"/>
                  </a:cubicBezTo>
                  <a:cubicBezTo>
                    <a:pt x="4491" y="1348"/>
                    <a:pt x="4489" y="1369"/>
                    <a:pt x="4489" y="1390"/>
                  </a:cubicBezTo>
                  <a:cubicBezTo>
                    <a:pt x="4476" y="1521"/>
                    <a:pt x="4465" y="1656"/>
                    <a:pt x="4527" y="1776"/>
                  </a:cubicBezTo>
                  <a:cubicBezTo>
                    <a:pt x="4553" y="1830"/>
                    <a:pt x="4594" y="1873"/>
                    <a:pt x="4630" y="1915"/>
                  </a:cubicBezTo>
                  <a:cubicBezTo>
                    <a:pt x="4662" y="1950"/>
                    <a:pt x="4692" y="1984"/>
                    <a:pt x="4714" y="2020"/>
                  </a:cubicBezTo>
                  <a:cubicBezTo>
                    <a:pt x="4823" y="2196"/>
                    <a:pt x="4776" y="2427"/>
                    <a:pt x="4712" y="2629"/>
                  </a:cubicBezTo>
                  <a:cubicBezTo>
                    <a:pt x="4703" y="2663"/>
                    <a:pt x="4692" y="2691"/>
                    <a:pt x="4673" y="2708"/>
                  </a:cubicBezTo>
                  <a:cubicBezTo>
                    <a:pt x="4658" y="2723"/>
                    <a:pt x="4638" y="2730"/>
                    <a:pt x="4616" y="2730"/>
                  </a:cubicBezTo>
                  <a:cubicBezTo>
                    <a:pt x="4571" y="2730"/>
                    <a:pt x="4517" y="2701"/>
                    <a:pt x="4478" y="2657"/>
                  </a:cubicBezTo>
                  <a:cubicBezTo>
                    <a:pt x="4461" y="2637"/>
                    <a:pt x="4446" y="2614"/>
                    <a:pt x="4429" y="2592"/>
                  </a:cubicBezTo>
                  <a:cubicBezTo>
                    <a:pt x="4392" y="2539"/>
                    <a:pt x="4354" y="2485"/>
                    <a:pt x="4294" y="2453"/>
                  </a:cubicBezTo>
                  <a:cubicBezTo>
                    <a:pt x="4262" y="2438"/>
                    <a:pt x="4229" y="2430"/>
                    <a:pt x="4195" y="2430"/>
                  </a:cubicBezTo>
                  <a:cubicBezTo>
                    <a:pt x="4065" y="2430"/>
                    <a:pt x="3934" y="2543"/>
                    <a:pt x="3902" y="2685"/>
                  </a:cubicBezTo>
                  <a:cubicBezTo>
                    <a:pt x="3867" y="2841"/>
                    <a:pt x="3923" y="2993"/>
                    <a:pt x="3992" y="3160"/>
                  </a:cubicBezTo>
                  <a:lnTo>
                    <a:pt x="3998" y="3177"/>
                  </a:lnTo>
                  <a:lnTo>
                    <a:pt x="4030" y="3175"/>
                  </a:lnTo>
                  <a:cubicBezTo>
                    <a:pt x="4170" y="3175"/>
                    <a:pt x="4300" y="3282"/>
                    <a:pt x="4332" y="3415"/>
                  </a:cubicBezTo>
                  <a:cubicBezTo>
                    <a:pt x="4219" y="3469"/>
                    <a:pt x="4095" y="3505"/>
                    <a:pt x="3968" y="3524"/>
                  </a:cubicBezTo>
                  <a:lnTo>
                    <a:pt x="3947" y="3529"/>
                  </a:lnTo>
                  <a:lnTo>
                    <a:pt x="3947" y="3552"/>
                  </a:lnTo>
                  <a:cubicBezTo>
                    <a:pt x="3955" y="3953"/>
                    <a:pt x="3942" y="4356"/>
                    <a:pt x="3910" y="4752"/>
                  </a:cubicBezTo>
                  <a:cubicBezTo>
                    <a:pt x="3895" y="4936"/>
                    <a:pt x="3874" y="5129"/>
                    <a:pt x="3771" y="5279"/>
                  </a:cubicBezTo>
                  <a:cubicBezTo>
                    <a:pt x="3750" y="5311"/>
                    <a:pt x="3722" y="5343"/>
                    <a:pt x="3696" y="5375"/>
                  </a:cubicBezTo>
                  <a:cubicBezTo>
                    <a:pt x="3630" y="5453"/>
                    <a:pt x="3563" y="5534"/>
                    <a:pt x="3552" y="5637"/>
                  </a:cubicBezTo>
                  <a:cubicBezTo>
                    <a:pt x="3548" y="5669"/>
                    <a:pt x="3550" y="5699"/>
                    <a:pt x="3552" y="5727"/>
                  </a:cubicBezTo>
                  <a:cubicBezTo>
                    <a:pt x="3555" y="5757"/>
                    <a:pt x="3557" y="5785"/>
                    <a:pt x="3552" y="5813"/>
                  </a:cubicBezTo>
                  <a:cubicBezTo>
                    <a:pt x="3537" y="5915"/>
                    <a:pt x="3452" y="5986"/>
                    <a:pt x="3362" y="6061"/>
                  </a:cubicBezTo>
                  <a:cubicBezTo>
                    <a:pt x="3272" y="6134"/>
                    <a:pt x="3180" y="6209"/>
                    <a:pt x="3152" y="6322"/>
                  </a:cubicBezTo>
                  <a:cubicBezTo>
                    <a:pt x="3141" y="6361"/>
                    <a:pt x="3141" y="6402"/>
                    <a:pt x="3141" y="6438"/>
                  </a:cubicBezTo>
                  <a:cubicBezTo>
                    <a:pt x="3139" y="6477"/>
                    <a:pt x="3139" y="6511"/>
                    <a:pt x="3130" y="6545"/>
                  </a:cubicBezTo>
                  <a:cubicBezTo>
                    <a:pt x="3118" y="6599"/>
                    <a:pt x="3083" y="6644"/>
                    <a:pt x="3049" y="6693"/>
                  </a:cubicBezTo>
                  <a:cubicBezTo>
                    <a:pt x="3036" y="6712"/>
                    <a:pt x="3023" y="6730"/>
                    <a:pt x="3010" y="6749"/>
                  </a:cubicBezTo>
                  <a:cubicBezTo>
                    <a:pt x="2856" y="6984"/>
                    <a:pt x="2871" y="7274"/>
                    <a:pt x="2886" y="7550"/>
                  </a:cubicBezTo>
                  <a:cubicBezTo>
                    <a:pt x="2899" y="7764"/>
                    <a:pt x="2910" y="7985"/>
                    <a:pt x="2845" y="8184"/>
                  </a:cubicBezTo>
                  <a:cubicBezTo>
                    <a:pt x="2785" y="8373"/>
                    <a:pt x="2655" y="8538"/>
                    <a:pt x="2539" y="8683"/>
                  </a:cubicBezTo>
                  <a:lnTo>
                    <a:pt x="2303" y="8983"/>
                  </a:lnTo>
                  <a:lnTo>
                    <a:pt x="2299" y="8990"/>
                  </a:lnTo>
                  <a:cubicBezTo>
                    <a:pt x="2126" y="9459"/>
                    <a:pt x="1832" y="9879"/>
                    <a:pt x="1451" y="10205"/>
                  </a:cubicBezTo>
                  <a:cubicBezTo>
                    <a:pt x="1414" y="10237"/>
                    <a:pt x="1371" y="10269"/>
                    <a:pt x="1326" y="10269"/>
                  </a:cubicBezTo>
                  <a:lnTo>
                    <a:pt x="1326" y="10297"/>
                  </a:lnTo>
                  <a:lnTo>
                    <a:pt x="1324" y="10269"/>
                  </a:lnTo>
                  <a:cubicBezTo>
                    <a:pt x="1299" y="10269"/>
                    <a:pt x="1271" y="10256"/>
                    <a:pt x="1243" y="10243"/>
                  </a:cubicBezTo>
                  <a:cubicBezTo>
                    <a:pt x="1232" y="10239"/>
                    <a:pt x="1219" y="10232"/>
                    <a:pt x="1209" y="10228"/>
                  </a:cubicBezTo>
                  <a:cubicBezTo>
                    <a:pt x="1131" y="10198"/>
                    <a:pt x="1050" y="10196"/>
                    <a:pt x="973" y="10196"/>
                  </a:cubicBezTo>
                  <a:cubicBezTo>
                    <a:pt x="921" y="10194"/>
                    <a:pt x="870" y="10194"/>
                    <a:pt x="823" y="10185"/>
                  </a:cubicBezTo>
                  <a:cubicBezTo>
                    <a:pt x="748" y="10172"/>
                    <a:pt x="673" y="10123"/>
                    <a:pt x="641" y="10065"/>
                  </a:cubicBezTo>
                  <a:cubicBezTo>
                    <a:pt x="622" y="10029"/>
                    <a:pt x="617" y="9995"/>
                    <a:pt x="632" y="9963"/>
                  </a:cubicBezTo>
                  <a:lnTo>
                    <a:pt x="645" y="9928"/>
                  </a:lnTo>
                  <a:lnTo>
                    <a:pt x="609" y="9926"/>
                  </a:lnTo>
                  <a:cubicBezTo>
                    <a:pt x="502" y="9918"/>
                    <a:pt x="390" y="9907"/>
                    <a:pt x="298" y="9855"/>
                  </a:cubicBezTo>
                  <a:cubicBezTo>
                    <a:pt x="214" y="9810"/>
                    <a:pt x="139" y="9712"/>
                    <a:pt x="159" y="9613"/>
                  </a:cubicBezTo>
                  <a:cubicBezTo>
                    <a:pt x="165" y="9579"/>
                    <a:pt x="180" y="9549"/>
                    <a:pt x="197" y="9515"/>
                  </a:cubicBezTo>
                  <a:cubicBezTo>
                    <a:pt x="210" y="9487"/>
                    <a:pt x="225" y="9459"/>
                    <a:pt x="234" y="9429"/>
                  </a:cubicBezTo>
                  <a:cubicBezTo>
                    <a:pt x="259" y="9345"/>
                    <a:pt x="244" y="9262"/>
                    <a:pt x="229" y="9178"/>
                  </a:cubicBezTo>
                  <a:cubicBezTo>
                    <a:pt x="103" y="8461"/>
                    <a:pt x="54" y="7728"/>
                    <a:pt x="82" y="7002"/>
                  </a:cubicBezTo>
                  <a:cubicBezTo>
                    <a:pt x="86" y="6942"/>
                    <a:pt x="88" y="6888"/>
                    <a:pt x="112" y="6843"/>
                  </a:cubicBezTo>
                  <a:cubicBezTo>
                    <a:pt x="148" y="6775"/>
                    <a:pt x="221" y="6740"/>
                    <a:pt x="300" y="6704"/>
                  </a:cubicBezTo>
                  <a:cubicBezTo>
                    <a:pt x="328" y="6689"/>
                    <a:pt x="356" y="6676"/>
                    <a:pt x="382" y="6661"/>
                  </a:cubicBezTo>
                  <a:cubicBezTo>
                    <a:pt x="459" y="6616"/>
                    <a:pt x="519" y="6537"/>
                    <a:pt x="532" y="6462"/>
                  </a:cubicBezTo>
                  <a:cubicBezTo>
                    <a:pt x="536" y="6430"/>
                    <a:pt x="534" y="6400"/>
                    <a:pt x="521" y="6374"/>
                  </a:cubicBezTo>
                  <a:lnTo>
                    <a:pt x="795" y="6312"/>
                  </a:lnTo>
                  <a:lnTo>
                    <a:pt x="793" y="6288"/>
                  </a:lnTo>
                  <a:cubicBezTo>
                    <a:pt x="774" y="6040"/>
                    <a:pt x="789" y="5787"/>
                    <a:pt x="836" y="5543"/>
                  </a:cubicBezTo>
                  <a:lnTo>
                    <a:pt x="840" y="5513"/>
                  </a:lnTo>
                  <a:lnTo>
                    <a:pt x="810" y="5510"/>
                  </a:lnTo>
                  <a:cubicBezTo>
                    <a:pt x="694" y="5500"/>
                    <a:pt x="562" y="5480"/>
                    <a:pt x="454" y="5412"/>
                  </a:cubicBezTo>
                  <a:cubicBezTo>
                    <a:pt x="362" y="5352"/>
                    <a:pt x="283" y="5232"/>
                    <a:pt x="313" y="5114"/>
                  </a:cubicBezTo>
                  <a:cubicBezTo>
                    <a:pt x="317" y="5097"/>
                    <a:pt x="326" y="5080"/>
                    <a:pt x="332" y="5061"/>
                  </a:cubicBezTo>
                  <a:cubicBezTo>
                    <a:pt x="343" y="5035"/>
                    <a:pt x="354" y="5005"/>
                    <a:pt x="358" y="4975"/>
                  </a:cubicBezTo>
                  <a:cubicBezTo>
                    <a:pt x="371" y="4876"/>
                    <a:pt x="311" y="4799"/>
                    <a:pt x="255" y="4724"/>
                  </a:cubicBezTo>
                  <a:cubicBezTo>
                    <a:pt x="212" y="4668"/>
                    <a:pt x="167" y="4611"/>
                    <a:pt x="157" y="4546"/>
                  </a:cubicBezTo>
                  <a:cubicBezTo>
                    <a:pt x="142" y="4456"/>
                    <a:pt x="193" y="4371"/>
                    <a:pt x="247" y="4283"/>
                  </a:cubicBezTo>
                  <a:cubicBezTo>
                    <a:pt x="266" y="4249"/>
                    <a:pt x="287" y="4212"/>
                    <a:pt x="304" y="4178"/>
                  </a:cubicBezTo>
                  <a:cubicBezTo>
                    <a:pt x="382" y="4021"/>
                    <a:pt x="382" y="3844"/>
                    <a:pt x="384" y="3672"/>
                  </a:cubicBezTo>
                  <a:cubicBezTo>
                    <a:pt x="384" y="3617"/>
                    <a:pt x="384" y="3561"/>
                    <a:pt x="386" y="3507"/>
                  </a:cubicBezTo>
                  <a:cubicBezTo>
                    <a:pt x="397" y="3297"/>
                    <a:pt x="478" y="3049"/>
                    <a:pt x="677" y="2982"/>
                  </a:cubicBezTo>
                  <a:cubicBezTo>
                    <a:pt x="731" y="2965"/>
                    <a:pt x="789" y="2963"/>
                    <a:pt x="838" y="2963"/>
                  </a:cubicBezTo>
                  <a:lnTo>
                    <a:pt x="949" y="2963"/>
                  </a:lnTo>
                  <a:cubicBezTo>
                    <a:pt x="986" y="2963"/>
                    <a:pt x="1033" y="2963"/>
                    <a:pt x="1082" y="2952"/>
                  </a:cubicBezTo>
                  <a:cubicBezTo>
                    <a:pt x="1236" y="2922"/>
                    <a:pt x="1354" y="2815"/>
                    <a:pt x="1470" y="2712"/>
                  </a:cubicBezTo>
                  <a:cubicBezTo>
                    <a:pt x="1573" y="2620"/>
                    <a:pt x="1680" y="2524"/>
                    <a:pt x="1811" y="2490"/>
                  </a:cubicBezTo>
                  <a:cubicBezTo>
                    <a:pt x="1856" y="2477"/>
                    <a:pt x="1903" y="2472"/>
                    <a:pt x="1952" y="2468"/>
                  </a:cubicBezTo>
                  <a:cubicBezTo>
                    <a:pt x="2012" y="2462"/>
                    <a:pt x="2074" y="2455"/>
                    <a:pt x="2134" y="2434"/>
                  </a:cubicBezTo>
                  <a:cubicBezTo>
                    <a:pt x="2222" y="2402"/>
                    <a:pt x="2295" y="2342"/>
                    <a:pt x="2363" y="2284"/>
                  </a:cubicBezTo>
                  <a:cubicBezTo>
                    <a:pt x="2430" y="2230"/>
                    <a:pt x="2490" y="2179"/>
                    <a:pt x="2563" y="2149"/>
                  </a:cubicBezTo>
                  <a:cubicBezTo>
                    <a:pt x="2605" y="2132"/>
                    <a:pt x="2655" y="2119"/>
                    <a:pt x="2702" y="2108"/>
                  </a:cubicBezTo>
                  <a:cubicBezTo>
                    <a:pt x="2800" y="2087"/>
                    <a:pt x="2903" y="2063"/>
                    <a:pt x="2968" y="1980"/>
                  </a:cubicBezTo>
                  <a:cubicBezTo>
                    <a:pt x="3019" y="1909"/>
                    <a:pt x="3025" y="1817"/>
                    <a:pt x="3030" y="1744"/>
                  </a:cubicBezTo>
                  <a:lnTo>
                    <a:pt x="3064" y="1217"/>
                  </a:lnTo>
                  <a:cubicBezTo>
                    <a:pt x="3070" y="1116"/>
                    <a:pt x="3085" y="1016"/>
                    <a:pt x="3158" y="975"/>
                  </a:cubicBezTo>
                  <a:cubicBezTo>
                    <a:pt x="3184" y="960"/>
                    <a:pt x="3212" y="953"/>
                    <a:pt x="3253" y="953"/>
                  </a:cubicBezTo>
                  <a:cubicBezTo>
                    <a:pt x="3274" y="953"/>
                    <a:pt x="3295" y="956"/>
                    <a:pt x="3317" y="958"/>
                  </a:cubicBezTo>
                  <a:cubicBezTo>
                    <a:pt x="3339" y="959"/>
                    <a:pt x="3361" y="960"/>
                    <a:pt x="3382" y="960"/>
                  </a:cubicBezTo>
                  <a:cubicBezTo>
                    <a:pt x="3408" y="960"/>
                    <a:pt x="3433" y="958"/>
                    <a:pt x="3454" y="953"/>
                  </a:cubicBezTo>
                  <a:cubicBezTo>
                    <a:pt x="3602" y="923"/>
                    <a:pt x="3683" y="767"/>
                    <a:pt x="3709" y="632"/>
                  </a:cubicBezTo>
                  <a:cubicBezTo>
                    <a:pt x="3717" y="583"/>
                    <a:pt x="3722" y="531"/>
                    <a:pt x="3728" y="482"/>
                  </a:cubicBezTo>
                  <a:cubicBezTo>
                    <a:pt x="3735" y="396"/>
                    <a:pt x="3743" y="315"/>
                    <a:pt x="3773" y="238"/>
                  </a:cubicBezTo>
                  <a:cubicBezTo>
                    <a:pt x="3807" y="150"/>
                    <a:pt x="3897" y="54"/>
                    <a:pt x="4000" y="54"/>
                  </a:cubicBezTo>
                  <a:close/>
                  <a:moveTo>
                    <a:pt x="4000" y="0"/>
                  </a:moveTo>
                  <a:cubicBezTo>
                    <a:pt x="3874" y="0"/>
                    <a:pt x="3765" y="111"/>
                    <a:pt x="3722" y="219"/>
                  </a:cubicBezTo>
                  <a:cubicBezTo>
                    <a:pt x="3690" y="302"/>
                    <a:pt x="3681" y="392"/>
                    <a:pt x="3675" y="478"/>
                  </a:cubicBezTo>
                  <a:cubicBezTo>
                    <a:pt x="3670" y="525"/>
                    <a:pt x="3664" y="574"/>
                    <a:pt x="3655" y="621"/>
                  </a:cubicBezTo>
                  <a:cubicBezTo>
                    <a:pt x="3634" y="741"/>
                    <a:pt x="3565" y="876"/>
                    <a:pt x="3443" y="902"/>
                  </a:cubicBezTo>
                  <a:cubicBezTo>
                    <a:pt x="3427" y="905"/>
                    <a:pt x="3407" y="906"/>
                    <a:pt x="3386" y="906"/>
                  </a:cubicBezTo>
                  <a:cubicBezTo>
                    <a:pt x="3365" y="906"/>
                    <a:pt x="3343" y="905"/>
                    <a:pt x="3321" y="904"/>
                  </a:cubicBezTo>
                  <a:cubicBezTo>
                    <a:pt x="3298" y="902"/>
                    <a:pt x="3276" y="900"/>
                    <a:pt x="3253" y="900"/>
                  </a:cubicBezTo>
                  <a:cubicBezTo>
                    <a:pt x="3220" y="900"/>
                    <a:pt x="3175" y="902"/>
                    <a:pt x="3133" y="928"/>
                  </a:cubicBezTo>
                  <a:cubicBezTo>
                    <a:pt x="3036" y="981"/>
                    <a:pt x="3017" y="1103"/>
                    <a:pt x="3010" y="1215"/>
                  </a:cubicBezTo>
                  <a:lnTo>
                    <a:pt x="2976" y="1740"/>
                  </a:lnTo>
                  <a:cubicBezTo>
                    <a:pt x="2972" y="1806"/>
                    <a:pt x="2968" y="1890"/>
                    <a:pt x="2925" y="1948"/>
                  </a:cubicBezTo>
                  <a:cubicBezTo>
                    <a:pt x="2873" y="2016"/>
                    <a:pt x="2783" y="2035"/>
                    <a:pt x="2691" y="2057"/>
                  </a:cubicBezTo>
                  <a:cubicBezTo>
                    <a:pt x="2640" y="2068"/>
                    <a:pt x="2590" y="2080"/>
                    <a:pt x="2543" y="2100"/>
                  </a:cubicBezTo>
                  <a:cubicBezTo>
                    <a:pt x="2462" y="2132"/>
                    <a:pt x="2396" y="2187"/>
                    <a:pt x="2329" y="2243"/>
                  </a:cubicBezTo>
                  <a:cubicBezTo>
                    <a:pt x="2261" y="2301"/>
                    <a:pt x="2194" y="2355"/>
                    <a:pt x="2115" y="2382"/>
                  </a:cubicBezTo>
                  <a:cubicBezTo>
                    <a:pt x="2063" y="2402"/>
                    <a:pt x="2006" y="2408"/>
                    <a:pt x="1948" y="2415"/>
                  </a:cubicBezTo>
                  <a:cubicBezTo>
                    <a:pt x="1898" y="2419"/>
                    <a:pt x="1847" y="2423"/>
                    <a:pt x="1796" y="2438"/>
                  </a:cubicBezTo>
                  <a:cubicBezTo>
                    <a:pt x="1654" y="2477"/>
                    <a:pt x="1543" y="2577"/>
                    <a:pt x="1434" y="2674"/>
                  </a:cubicBezTo>
                  <a:cubicBezTo>
                    <a:pt x="1320" y="2777"/>
                    <a:pt x="1211" y="2873"/>
                    <a:pt x="1071" y="2901"/>
                  </a:cubicBezTo>
                  <a:cubicBezTo>
                    <a:pt x="1029" y="2910"/>
                    <a:pt x="984" y="2910"/>
                    <a:pt x="949" y="2910"/>
                  </a:cubicBezTo>
                  <a:lnTo>
                    <a:pt x="838" y="2910"/>
                  </a:lnTo>
                  <a:cubicBezTo>
                    <a:pt x="784" y="2910"/>
                    <a:pt x="722" y="2912"/>
                    <a:pt x="660" y="2931"/>
                  </a:cubicBezTo>
                  <a:cubicBezTo>
                    <a:pt x="379" y="3025"/>
                    <a:pt x="339" y="3394"/>
                    <a:pt x="332" y="3503"/>
                  </a:cubicBezTo>
                  <a:cubicBezTo>
                    <a:pt x="330" y="3559"/>
                    <a:pt x="330" y="3617"/>
                    <a:pt x="330" y="3672"/>
                  </a:cubicBezTo>
                  <a:cubicBezTo>
                    <a:pt x="328" y="3837"/>
                    <a:pt x="328" y="4009"/>
                    <a:pt x="257" y="4154"/>
                  </a:cubicBezTo>
                  <a:cubicBezTo>
                    <a:pt x="240" y="4189"/>
                    <a:pt x="221" y="4221"/>
                    <a:pt x="199" y="4255"/>
                  </a:cubicBezTo>
                  <a:cubicBezTo>
                    <a:pt x="144" y="4349"/>
                    <a:pt x="86" y="4446"/>
                    <a:pt x="103" y="4555"/>
                  </a:cubicBezTo>
                  <a:cubicBezTo>
                    <a:pt x="118" y="4632"/>
                    <a:pt x="165" y="4696"/>
                    <a:pt x="212" y="4756"/>
                  </a:cubicBezTo>
                  <a:cubicBezTo>
                    <a:pt x="266" y="4827"/>
                    <a:pt x="315" y="4891"/>
                    <a:pt x="304" y="4968"/>
                  </a:cubicBezTo>
                  <a:cubicBezTo>
                    <a:pt x="302" y="4992"/>
                    <a:pt x="292" y="5016"/>
                    <a:pt x="283" y="5041"/>
                  </a:cubicBezTo>
                  <a:cubicBezTo>
                    <a:pt x="274" y="5061"/>
                    <a:pt x="266" y="5082"/>
                    <a:pt x="262" y="5101"/>
                  </a:cubicBezTo>
                  <a:cubicBezTo>
                    <a:pt x="223" y="5249"/>
                    <a:pt x="319" y="5388"/>
                    <a:pt x="427" y="5457"/>
                  </a:cubicBezTo>
                  <a:cubicBezTo>
                    <a:pt x="534" y="5528"/>
                    <a:pt x="662" y="5549"/>
                    <a:pt x="776" y="5560"/>
                  </a:cubicBezTo>
                  <a:cubicBezTo>
                    <a:pt x="735" y="5793"/>
                    <a:pt x="722" y="6033"/>
                    <a:pt x="737" y="6269"/>
                  </a:cubicBezTo>
                  <a:lnTo>
                    <a:pt x="427" y="6342"/>
                  </a:lnTo>
                  <a:lnTo>
                    <a:pt x="457" y="6374"/>
                  </a:lnTo>
                  <a:cubicBezTo>
                    <a:pt x="476" y="6395"/>
                    <a:pt x="484" y="6423"/>
                    <a:pt x="478" y="6453"/>
                  </a:cubicBezTo>
                  <a:cubicBezTo>
                    <a:pt x="469" y="6511"/>
                    <a:pt x="418" y="6580"/>
                    <a:pt x="356" y="6614"/>
                  </a:cubicBezTo>
                  <a:cubicBezTo>
                    <a:pt x="330" y="6629"/>
                    <a:pt x="304" y="6642"/>
                    <a:pt x="277" y="6655"/>
                  </a:cubicBezTo>
                  <a:cubicBezTo>
                    <a:pt x="195" y="6693"/>
                    <a:pt x="109" y="6736"/>
                    <a:pt x="64" y="6820"/>
                  </a:cubicBezTo>
                  <a:cubicBezTo>
                    <a:pt x="35" y="6877"/>
                    <a:pt x="32" y="6948"/>
                    <a:pt x="30" y="6999"/>
                  </a:cubicBezTo>
                  <a:cubicBezTo>
                    <a:pt x="0" y="7730"/>
                    <a:pt x="49" y="8467"/>
                    <a:pt x="178" y="9189"/>
                  </a:cubicBezTo>
                  <a:cubicBezTo>
                    <a:pt x="191" y="9264"/>
                    <a:pt x="204" y="9343"/>
                    <a:pt x="182" y="9414"/>
                  </a:cubicBezTo>
                  <a:cubicBezTo>
                    <a:pt x="176" y="9440"/>
                    <a:pt x="163" y="9463"/>
                    <a:pt x="150" y="9491"/>
                  </a:cubicBezTo>
                  <a:cubicBezTo>
                    <a:pt x="131" y="9525"/>
                    <a:pt x="114" y="9562"/>
                    <a:pt x="105" y="9603"/>
                  </a:cubicBezTo>
                  <a:cubicBezTo>
                    <a:pt x="79" y="9733"/>
                    <a:pt x="174" y="9849"/>
                    <a:pt x="270" y="9903"/>
                  </a:cubicBezTo>
                  <a:cubicBezTo>
                    <a:pt x="364" y="9954"/>
                    <a:pt x="474" y="9967"/>
                    <a:pt x="572" y="9975"/>
                  </a:cubicBezTo>
                  <a:cubicBezTo>
                    <a:pt x="566" y="10014"/>
                    <a:pt x="572" y="10053"/>
                    <a:pt x="594" y="10091"/>
                  </a:cubicBezTo>
                  <a:cubicBezTo>
                    <a:pt x="634" y="10164"/>
                    <a:pt x="722" y="10222"/>
                    <a:pt x="814" y="10239"/>
                  </a:cubicBezTo>
                  <a:cubicBezTo>
                    <a:pt x="866" y="10247"/>
                    <a:pt x="919" y="10247"/>
                    <a:pt x="971" y="10250"/>
                  </a:cubicBezTo>
                  <a:cubicBezTo>
                    <a:pt x="1048" y="10250"/>
                    <a:pt x="1121" y="10252"/>
                    <a:pt x="1189" y="10277"/>
                  </a:cubicBezTo>
                  <a:cubicBezTo>
                    <a:pt x="1200" y="10282"/>
                    <a:pt x="1211" y="10288"/>
                    <a:pt x="1221" y="10292"/>
                  </a:cubicBezTo>
                  <a:cubicBezTo>
                    <a:pt x="1254" y="10307"/>
                    <a:pt x="1286" y="10322"/>
                    <a:pt x="1324" y="10322"/>
                  </a:cubicBezTo>
                  <a:lnTo>
                    <a:pt x="1326" y="10322"/>
                  </a:lnTo>
                  <a:cubicBezTo>
                    <a:pt x="1391" y="10322"/>
                    <a:pt x="1442" y="10284"/>
                    <a:pt x="1487" y="10245"/>
                  </a:cubicBezTo>
                  <a:cubicBezTo>
                    <a:pt x="1873" y="9915"/>
                    <a:pt x="2171" y="9489"/>
                    <a:pt x="2348" y="9013"/>
                  </a:cubicBezTo>
                  <a:lnTo>
                    <a:pt x="2582" y="8718"/>
                  </a:lnTo>
                  <a:cubicBezTo>
                    <a:pt x="2700" y="8568"/>
                    <a:pt x="2833" y="8399"/>
                    <a:pt x="2897" y="8201"/>
                  </a:cubicBezTo>
                  <a:cubicBezTo>
                    <a:pt x="2963" y="7994"/>
                    <a:pt x="2953" y="7766"/>
                    <a:pt x="2940" y="7548"/>
                  </a:cubicBezTo>
                  <a:cubicBezTo>
                    <a:pt x="2925" y="7265"/>
                    <a:pt x="2912" y="6999"/>
                    <a:pt x="3055" y="6779"/>
                  </a:cubicBezTo>
                  <a:cubicBezTo>
                    <a:pt x="3066" y="6760"/>
                    <a:pt x="3079" y="6742"/>
                    <a:pt x="3092" y="6723"/>
                  </a:cubicBezTo>
                  <a:cubicBezTo>
                    <a:pt x="3128" y="6674"/>
                    <a:pt x="3167" y="6620"/>
                    <a:pt x="3182" y="6558"/>
                  </a:cubicBezTo>
                  <a:cubicBezTo>
                    <a:pt x="3193" y="6520"/>
                    <a:pt x="3193" y="6479"/>
                    <a:pt x="3195" y="6440"/>
                  </a:cubicBezTo>
                  <a:cubicBezTo>
                    <a:pt x="3195" y="6404"/>
                    <a:pt x="3195" y="6367"/>
                    <a:pt x="3203" y="6335"/>
                  </a:cubicBezTo>
                  <a:cubicBezTo>
                    <a:pt x="3227" y="6239"/>
                    <a:pt x="3308" y="6172"/>
                    <a:pt x="3396" y="6102"/>
                  </a:cubicBezTo>
                  <a:cubicBezTo>
                    <a:pt x="3490" y="6025"/>
                    <a:pt x="3589" y="5943"/>
                    <a:pt x="3606" y="5819"/>
                  </a:cubicBezTo>
                  <a:cubicBezTo>
                    <a:pt x="3610" y="5787"/>
                    <a:pt x="3608" y="5755"/>
                    <a:pt x="3606" y="5723"/>
                  </a:cubicBezTo>
                  <a:cubicBezTo>
                    <a:pt x="3604" y="5695"/>
                    <a:pt x="3602" y="5669"/>
                    <a:pt x="3604" y="5643"/>
                  </a:cubicBezTo>
                  <a:cubicBezTo>
                    <a:pt x="3615" y="5555"/>
                    <a:pt x="3672" y="5485"/>
                    <a:pt x="3737" y="5410"/>
                  </a:cubicBezTo>
                  <a:cubicBezTo>
                    <a:pt x="3765" y="5378"/>
                    <a:pt x="3792" y="5343"/>
                    <a:pt x="3816" y="5309"/>
                  </a:cubicBezTo>
                  <a:cubicBezTo>
                    <a:pt x="3925" y="5148"/>
                    <a:pt x="3949" y="4947"/>
                    <a:pt x="3964" y="4756"/>
                  </a:cubicBezTo>
                  <a:cubicBezTo>
                    <a:pt x="3996" y="4366"/>
                    <a:pt x="4009" y="3968"/>
                    <a:pt x="4000" y="3574"/>
                  </a:cubicBezTo>
                  <a:cubicBezTo>
                    <a:pt x="4131" y="3552"/>
                    <a:pt x="4257" y="3512"/>
                    <a:pt x="4375" y="3456"/>
                  </a:cubicBezTo>
                  <a:lnTo>
                    <a:pt x="4392" y="3447"/>
                  </a:lnTo>
                  <a:lnTo>
                    <a:pt x="4390" y="3426"/>
                  </a:lnTo>
                  <a:cubicBezTo>
                    <a:pt x="4362" y="3261"/>
                    <a:pt x="4204" y="3126"/>
                    <a:pt x="4035" y="3122"/>
                  </a:cubicBezTo>
                  <a:cubicBezTo>
                    <a:pt x="3972" y="2969"/>
                    <a:pt x="3923" y="2832"/>
                    <a:pt x="3955" y="2695"/>
                  </a:cubicBezTo>
                  <a:cubicBezTo>
                    <a:pt x="3981" y="2580"/>
                    <a:pt x="4090" y="2483"/>
                    <a:pt x="4195" y="2483"/>
                  </a:cubicBezTo>
                  <a:cubicBezTo>
                    <a:pt x="4221" y="2483"/>
                    <a:pt x="4244" y="2490"/>
                    <a:pt x="4268" y="2500"/>
                  </a:cubicBezTo>
                  <a:cubicBezTo>
                    <a:pt x="4317" y="2526"/>
                    <a:pt x="4349" y="2573"/>
                    <a:pt x="4386" y="2622"/>
                  </a:cubicBezTo>
                  <a:cubicBezTo>
                    <a:pt x="4403" y="2648"/>
                    <a:pt x="4420" y="2672"/>
                    <a:pt x="4439" y="2693"/>
                  </a:cubicBezTo>
                  <a:cubicBezTo>
                    <a:pt x="4487" y="2749"/>
                    <a:pt x="4557" y="2783"/>
                    <a:pt x="4617" y="2783"/>
                  </a:cubicBezTo>
                  <a:cubicBezTo>
                    <a:pt x="4654" y="2783"/>
                    <a:pt x="4686" y="2770"/>
                    <a:pt x="4712" y="2747"/>
                  </a:cubicBezTo>
                  <a:cubicBezTo>
                    <a:pt x="4742" y="2719"/>
                    <a:pt x="4754" y="2678"/>
                    <a:pt x="4763" y="2646"/>
                  </a:cubicBezTo>
                  <a:cubicBezTo>
                    <a:pt x="4829" y="2432"/>
                    <a:pt x="4881" y="2185"/>
                    <a:pt x="4761" y="1993"/>
                  </a:cubicBezTo>
                  <a:cubicBezTo>
                    <a:pt x="4735" y="1952"/>
                    <a:pt x="4701" y="1915"/>
                    <a:pt x="4671" y="1879"/>
                  </a:cubicBezTo>
                  <a:cubicBezTo>
                    <a:pt x="4634" y="1838"/>
                    <a:pt x="4598" y="1800"/>
                    <a:pt x="4574" y="1753"/>
                  </a:cubicBezTo>
                  <a:cubicBezTo>
                    <a:pt x="4519" y="1645"/>
                    <a:pt x="4532" y="1519"/>
                    <a:pt x="4542" y="1395"/>
                  </a:cubicBezTo>
                  <a:cubicBezTo>
                    <a:pt x="4542" y="1373"/>
                    <a:pt x="4544" y="1352"/>
                    <a:pt x="4547" y="1331"/>
                  </a:cubicBezTo>
                  <a:cubicBezTo>
                    <a:pt x="4574" y="919"/>
                    <a:pt x="4465" y="506"/>
                    <a:pt x="4234" y="165"/>
                  </a:cubicBezTo>
                  <a:cubicBezTo>
                    <a:pt x="4191" y="101"/>
                    <a:pt x="4142" y="39"/>
                    <a:pt x="4067" y="13"/>
                  </a:cubicBezTo>
                  <a:cubicBezTo>
                    <a:pt x="4045" y="4"/>
                    <a:pt x="4022" y="0"/>
                    <a:pt x="40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51"/>
            <p:cNvSpPr/>
            <p:nvPr/>
          </p:nvSpPr>
          <p:spPr>
            <a:xfrm>
              <a:off x="3103927" y="2381421"/>
              <a:ext cx="37536" cy="18015"/>
            </a:xfrm>
            <a:custGeom>
              <a:rect b="b" l="l" r="r" t="t"/>
              <a:pathLst>
                <a:path extrusionOk="0" h="634" w="1321">
                  <a:moveTo>
                    <a:pt x="233" y="1"/>
                  </a:moveTo>
                  <a:cubicBezTo>
                    <a:pt x="202" y="1"/>
                    <a:pt x="171" y="3"/>
                    <a:pt x="140" y="9"/>
                  </a:cubicBezTo>
                  <a:cubicBezTo>
                    <a:pt x="95" y="17"/>
                    <a:pt x="43" y="36"/>
                    <a:pt x="26" y="81"/>
                  </a:cubicBezTo>
                  <a:cubicBezTo>
                    <a:pt x="0" y="137"/>
                    <a:pt x="50" y="206"/>
                    <a:pt x="110" y="223"/>
                  </a:cubicBezTo>
                  <a:cubicBezTo>
                    <a:pt x="128" y="228"/>
                    <a:pt x="146" y="230"/>
                    <a:pt x="164" y="230"/>
                  </a:cubicBezTo>
                  <a:cubicBezTo>
                    <a:pt x="207" y="230"/>
                    <a:pt x="252" y="218"/>
                    <a:pt x="294" y="208"/>
                  </a:cubicBezTo>
                  <a:cubicBezTo>
                    <a:pt x="311" y="351"/>
                    <a:pt x="427" y="465"/>
                    <a:pt x="555" y="533"/>
                  </a:cubicBezTo>
                  <a:cubicBezTo>
                    <a:pt x="680" y="600"/>
                    <a:pt x="822" y="633"/>
                    <a:pt x="964" y="633"/>
                  </a:cubicBezTo>
                  <a:cubicBezTo>
                    <a:pt x="1080" y="633"/>
                    <a:pt x="1195" y="611"/>
                    <a:pt x="1301" y="566"/>
                  </a:cubicBezTo>
                  <a:cubicBezTo>
                    <a:pt x="1318" y="491"/>
                    <a:pt x="1320" y="403"/>
                    <a:pt x="1269" y="345"/>
                  </a:cubicBezTo>
                  <a:cubicBezTo>
                    <a:pt x="1237" y="313"/>
                    <a:pt x="1192" y="296"/>
                    <a:pt x="1149" y="279"/>
                  </a:cubicBezTo>
                  <a:cubicBezTo>
                    <a:pt x="980" y="219"/>
                    <a:pt x="810" y="156"/>
                    <a:pt x="639" y="96"/>
                  </a:cubicBezTo>
                  <a:cubicBezTo>
                    <a:pt x="508" y="49"/>
                    <a:pt x="371" y="1"/>
                    <a:pt x="2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51"/>
            <p:cNvSpPr/>
            <p:nvPr/>
          </p:nvSpPr>
          <p:spPr>
            <a:xfrm>
              <a:off x="3103557" y="2380682"/>
              <a:ext cx="38758" cy="19493"/>
            </a:xfrm>
            <a:custGeom>
              <a:rect b="b" l="l" r="r" t="t"/>
              <a:pathLst>
                <a:path extrusionOk="0" h="686" w="1364">
                  <a:moveTo>
                    <a:pt x="249" y="54"/>
                  </a:moveTo>
                  <a:cubicBezTo>
                    <a:pt x="386" y="54"/>
                    <a:pt x="528" y="105"/>
                    <a:pt x="643" y="146"/>
                  </a:cubicBezTo>
                  <a:lnTo>
                    <a:pt x="1153" y="330"/>
                  </a:lnTo>
                  <a:cubicBezTo>
                    <a:pt x="1192" y="345"/>
                    <a:pt x="1235" y="360"/>
                    <a:pt x="1262" y="390"/>
                  </a:cubicBezTo>
                  <a:cubicBezTo>
                    <a:pt x="1297" y="429"/>
                    <a:pt x="1307" y="489"/>
                    <a:pt x="1290" y="572"/>
                  </a:cubicBezTo>
                  <a:cubicBezTo>
                    <a:pt x="1193" y="612"/>
                    <a:pt x="1086" y="632"/>
                    <a:pt x="977" y="632"/>
                  </a:cubicBezTo>
                  <a:cubicBezTo>
                    <a:pt x="839" y="632"/>
                    <a:pt x="700" y="600"/>
                    <a:pt x="581" y="536"/>
                  </a:cubicBezTo>
                  <a:cubicBezTo>
                    <a:pt x="513" y="500"/>
                    <a:pt x="352" y="397"/>
                    <a:pt x="333" y="230"/>
                  </a:cubicBezTo>
                  <a:lnTo>
                    <a:pt x="331" y="200"/>
                  </a:lnTo>
                  <a:lnTo>
                    <a:pt x="301" y="206"/>
                  </a:lnTo>
                  <a:cubicBezTo>
                    <a:pt x="256" y="219"/>
                    <a:pt x="214" y="229"/>
                    <a:pt x="177" y="229"/>
                  </a:cubicBezTo>
                  <a:cubicBezTo>
                    <a:pt x="161" y="229"/>
                    <a:pt x="145" y="227"/>
                    <a:pt x="131" y="223"/>
                  </a:cubicBezTo>
                  <a:cubicBezTo>
                    <a:pt x="103" y="215"/>
                    <a:pt x="78" y="193"/>
                    <a:pt x="65" y="167"/>
                  </a:cubicBezTo>
                  <a:cubicBezTo>
                    <a:pt x="61" y="155"/>
                    <a:pt x="54" y="135"/>
                    <a:pt x="63" y="116"/>
                  </a:cubicBezTo>
                  <a:cubicBezTo>
                    <a:pt x="78" y="82"/>
                    <a:pt x="123" y="67"/>
                    <a:pt x="157" y="60"/>
                  </a:cubicBezTo>
                  <a:cubicBezTo>
                    <a:pt x="187" y="56"/>
                    <a:pt x="217" y="54"/>
                    <a:pt x="249" y="54"/>
                  </a:cubicBezTo>
                  <a:close/>
                  <a:moveTo>
                    <a:pt x="249" y="0"/>
                  </a:moveTo>
                  <a:cubicBezTo>
                    <a:pt x="215" y="0"/>
                    <a:pt x="181" y="2"/>
                    <a:pt x="148" y="9"/>
                  </a:cubicBezTo>
                  <a:cubicBezTo>
                    <a:pt x="80" y="22"/>
                    <a:pt x="33" y="52"/>
                    <a:pt x="13" y="97"/>
                  </a:cubicBezTo>
                  <a:cubicBezTo>
                    <a:pt x="1" y="125"/>
                    <a:pt x="3" y="159"/>
                    <a:pt x="18" y="191"/>
                  </a:cubicBezTo>
                  <a:cubicBezTo>
                    <a:pt x="37" y="230"/>
                    <a:pt x="73" y="262"/>
                    <a:pt x="116" y="275"/>
                  </a:cubicBezTo>
                  <a:cubicBezTo>
                    <a:pt x="134" y="280"/>
                    <a:pt x="154" y="282"/>
                    <a:pt x="174" y="282"/>
                  </a:cubicBezTo>
                  <a:cubicBezTo>
                    <a:pt x="210" y="282"/>
                    <a:pt x="248" y="275"/>
                    <a:pt x="286" y="266"/>
                  </a:cubicBezTo>
                  <a:cubicBezTo>
                    <a:pt x="311" y="390"/>
                    <a:pt x="408" y="504"/>
                    <a:pt x="555" y="583"/>
                  </a:cubicBezTo>
                  <a:cubicBezTo>
                    <a:pt x="684" y="649"/>
                    <a:pt x="828" y="686"/>
                    <a:pt x="975" y="686"/>
                  </a:cubicBezTo>
                  <a:cubicBezTo>
                    <a:pt x="1098" y="686"/>
                    <a:pt x="1218" y="662"/>
                    <a:pt x="1325" y="615"/>
                  </a:cubicBezTo>
                  <a:lnTo>
                    <a:pt x="1337" y="611"/>
                  </a:lnTo>
                  <a:lnTo>
                    <a:pt x="1342" y="596"/>
                  </a:lnTo>
                  <a:cubicBezTo>
                    <a:pt x="1363" y="489"/>
                    <a:pt x="1350" y="407"/>
                    <a:pt x="1301" y="354"/>
                  </a:cubicBezTo>
                  <a:cubicBezTo>
                    <a:pt x="1265" y="313"/>
                    <a:pt x="1213" y="296"/>
                    <a:pt x="1170" y="281"/>
                  </a:cubicBezTo>
                  <a:lnTo>
                    <a:pt x="663" y="97"/>
                  </a:lnTo>
                  <a:cubicBezTo>
                    <a:pt x="543" y="54"/>
                    <a:pt x="395" y="0"/>
                    <a:pt x="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51"/>
            <p:cNvSpPr/>
            <p:nvPr/>
          </p:nvSpPr>
          <p:spPr>
            <a:xfrm>
              <a:off x="3200049" y="2337238"/>
              <a:ext cx="128407" cy="123975"/>
            </a:xfrm>
            <a:custGeom>
              <a:rect b="b" l="l" r="r" t="t"/>
              <a:pathLst>
                <a:path extrusionOk="0" h="4363" w="4519">
                  <a:moveTo>
                    <a:pt x="2247" y="1"/>
                  </a:moveTo>
                  <a:cubicBezTo>
                    <a:pt x="2156" y="1"/>
                    <a:pt x="2063" y="34"/>
                    <a:pt x="1989" y="85"/>
                  </a:cubicBezTo>
                  <a:cubicBezTo>
                    <a:pt x="1871" y="169"/>
                    <a:pt x="1789" y="291"/>
                    <a:pt x="1708" y="411"/>
                  </a:cubicBezTo>
                  <a:cubicBezTo>
                    <a:pt x="1631" y="527"/>
                    <a:pt x="1552" y="644"/>
                    <a:pt x="1472" y="760"/>
                  </a:cubicBezTo>
                  <a:cubicBezTo>
                    <a:pt x="1339" y="959"/>
                    <a:pt x="1204" y="1159"/>
                    <a:pt x="1110" y="1379"/>
                  </a:cubicBezTo>
                  <a:cubicBezTo>
                    <a:pt x="1001" y="1639"/>
                    <a:pt x="950" y="1924"/>
                    <a:pt x="962" y="2204"/>
                  </a:cubicBezTo>
                  <a:cubicBezTo>
                    <a:pt x="914" y="2183"/>
                    <a:pt x="862" y="2173"/>
                    <a:pt x="810" y="2173"/>
                  </a:cubicBezTo>
                  <a:cubicBezTo>
                    <a:pt x="613" y="2173"/>
                    <a:pt x="413" y="2315"/>
                    <a:pt x="377" y="2513"/>
                  </a:cubicBezTo>
                  <a:cubicBezTo>
                    <a:pt x="352" y="2656"/>
                    <a:pt x="403" y="2804"/>
                    <a:pt x="390" y="2950"/>
                  </a:cubicBezTo>
                  <a:cubicBezTo>
                    <a:pt x="379" y="3077"/>
                    <a:pt x="278" y="3214"/>
                    <a:pt x="161" y="3214"/>
                  </a:cubicBezTo>
                  <a:cubicBezTo>
                    <a:pt x="144" y="3214"/>
                    <a:pt x="127" y="3211"/>
                    <a:pt x="110" y="3205"/>
                  </a:cubicBezTo>
                  <a:lnTo>
                    <a:pt x="110" y="3205"/>
                  </a:lnTo>
                  <a:cubicBezTo>
                    <a:pt x="131" y="3389"/>
                    <a:pt x="93" y="3580"/>
                    <a:pt x="0" y="3740"/>
                  </a:cubicBezTo>
                  <a:cubicBezTo>
                    <a:pt x="22" y="3748"/>
                    <a:pt x="43" y="3751"/>
                    <a:pt x="64" y="3751"/>
                  </a:cubicBezTo>
                  <a:cubicBezTo>
                    <a:pt x="214" y="3751"/>
                    <a:pt x="344" y="3576"/>
                    <a:pt x="500" y="3518"/>
                  </a:cubicBezTo>
                  <a:cubicBezTo>
                    <a:pt x="549" y="3500"/>
                    <a:pt x="603" y="3494"/>
                    <a:pt x="657" y="3494"/>
                  </a:cubicBezTo>
                  <a:cubicBezTo>
                    <a:pt x="745" y="3494"/>
                    <a:pt x="837" y="3509"/>
                    <a:pt x="924" y="3509"/>
                  </a:cubicBezTo>
                  <a:cubicBezTo>
                    <a:pt x="1006" y="3509"/>
                    <a:pt x="1084" y="3495"/>
                    <a:pt x="1149" y="3443"/>
                  </a:cubicBezTo>
                  <a:cubicBezTo>
                    <a:pt x="1198" y="3404"/>
                    <a:pt x="1228" y="3346"/>
                    <a:pt x="1269" y="3297"/>
                  </a:cubicBezTo>
                  <a:cubicBezTo>
                    <a:pt x="1397" y="3143"/>
                    <a:pt x="1594" y="3097"/>
                    <a:pt x="1802" y="3097"/>
                  </a:cubicBezTo>
                  <a:cubicBezTo>
                    <a:pt x="1927" y="3097"/>
                    <a:pt x="2056" y="3114"/>
                    <a:pt x="2175" y="3134"/>
                  </a:cubicBezTo>
                  <a:cubicBezTo>
                    <a:pt x="2235" y="3145"/>
                    <a:pt x="2299" y="3155"/>
                    <a:pt x="2342" y="3198"/>
                  </a:cubicBezTo>
                  <a:cubicBezTo>
                    <a:pt x="2385" y="3239"/>
                    <a:pt x="2400" y="3299"/>
                    <a:pt x="2441" y="3342"/>
                  </a:cubicBezTo>
                  <a:cubicBezTo>
                    <a:pt x="2571" y="3481"/>
                    <a:pt x="2903" y="3385"/>
                    <a:pt x="2929" y="3575"/>
                  </a:cubicBezTo>
                  <a:cubicBezTo>
                    <a:pt x="2938" y="3638"/>
                    <a:pt x="2899" y="3708"/>
                    <a:pt x="2933" y="3762"/>
                  </a:cubicBezTo>
                  <a:cubicBezTo>
                    <a:pt x="2959" y="3798"/>
                    <a:pt x="3008" y="3809"/>
                    <a:pt x="3053" y="3813"/>
                  </a:cubicBezTo>
                  <a:cubicBezTo>
                    <a:pt x="3276" y="3841"/>
                    <a:pt x="3499" y="3858"/>
                    <a:pt x="3724" y="3865"/>
                  </a:cubicBezTo>
                  <a:cubicBezTo>
                    <a:pt x="3733" y="4021"/>
                    <a:pt x="3769" y="4190"/>
                    <a:pt x="3887" y="4293"/>
                  </a:cubicBezTo>
                  <a:cubicBezTo>
                    <a:pt x="3940" y="4338"/>
                    <a:pt x="4012" y="4362"/>
                    <a:pt x="4081" y="4362"/>
                  </a:cubicBezTo>
                  <a:cubicBezTo>
                    <a:pt x="4170" y="4362"/>
                    <a:pt x="4254" y="4324"/>
                    <a:pt x="4290" y="4244"/>
                  </a:cubicBezTo>
                  <a:cubicBezTo>
                    <a:pt x="4313" y="4195"/>
                    <a:pt x="4313" y="4137"/>
                    <a:pt x="4328" y="4083"/>
                  </a:cubicBezTo>
                  <a:cubicBezTo>
                    <a:pt x="4369" y="3931"/>
                    <a:pt x="4519" y="3785"/>
                    <a:pt x="4450" y="3644"/>
                  </a:cubicBezTo>
                  <a:cubicBezTo>
                    <a:pt x="4360" y="3458"/>
                    <a:pt x="4048" y="3578"/>
                    <a:pt x="3885" y="3449"/>
                  </a:cubicBezTo>
                  <a:cubicBezTo>
                    <a:pt x="3833" y="3365"/>
                    <a:pt x="3908" y="3260"/>
                    <a:pt x="3990" y="3207"/>
                  </a:cubicBezTo>
                  <a:cubicBezTo>
                    <a:pt x="4071" y="3151"/>
                    <a:pt x="4170" y="3104"/>
                    <a:pt x="4200" y="3012"/>
                  </a:cubicBezTo>
                  <a:cubicBezTo>
                    <a:pt x="4232" y="2907"/>
                    <a:pt x="4120" y="2809"/>
                    <a:pt x="4018" y="2809"/>
                  </a:cubicBezTo>
                  <a:cubicBezTo>
                    <a:pt x="3983" y="2809"/>
                    <a:pt x="3950" y="2820"/>
                    <a:pt x="3923" y="2847"/>
                  </a:cubicBezTo>
                  <a:cubicBezTo>
                    <a:pt x="3885" y="2885"/>
                    <a:pt x="3870" y="2941"/>
                    <a:pt x="3838" y="2984"/>
                  </a:cubicBezTo>
                  <a:cubicBezTo>
                    <a:pt x="3815" y="3014"/>
                    <a:pt x="3776" y="3038"/>
                    <a:pt x="3740" y="3038"/>
                  </a:cubicBezTo>
                  <a:cubicBezTo>
                    <a:pt x="3725" y="3038"/>
                    <a:pt x="3711" y="3034"/>
                    <a:pt x="3698" y="3025"/>
                  </a:cubicBezTo>
                  <a:cubicBezTo>
                    <a:pt x="3730" y="2868"/>
                    <a:pt x="3516" y="2714"/>
                    <a:pt x="3600" y="2579"/>
                  </a:cubicBezTo>
                  <a:cubicBezTo>
                    <a:pt x="3626" y="2538"/>
                    <a:pt x="3670" y="2517"/>
                    <a:pt x="3709" y="2487"/>
                  </a:cubicBezTo>
                  <a:cubicBezTo>
                    <a:pt x="3838" y="2393"/>
                    <a:pt x="3887" y="2204"/>
                    <a:pt x="3820" y="2061"/>
                  </a:cubicBezTo>
                  <a:cubicBezTo>
                    <a:pt x="3795" y="2038"/>
                    <a:pt x="3763" y="2029"/>
                    <a:pt x="3729" y="2029"/>
                  </a:cubicBezTo>
                  <a:cubicBezTo>
                    <a:pt x="3678" y="2029"/>
                    <a:pt x="3622" y="2052"/>
                    <a:pt x="3581" y="2084"/>
                  </a:cubicBezTo>
                  <a:cubicBezTo>
                    <a:pt x="3510" y="2138"/>
                    <a:pt x="3456" y="2213"/>
                    <a:pt x="3379" y="2251"/>
                  </a:cubicBezTo>
                  <a:cubicBezTo>
                    <a:pt x="3346" y="2267"/>
                    <a:pt x="3311" y="2274"/>
                    <a:pt x="3276" y="2274"/>
                  </a:cubicBezTo>
                  <a:cubicBezTo>
                    <a:pt x="3158" y="2274"/>
                    <a:pt x="3038" y="2195"/>
                    <a:pt x="3008" y="2080"/>
                  </a:cubicBezTo>
                  <a:cubicBezTo>
                    <a:pt x="2983" y="2100"/>
                    <a:pt x="2953" y="2109"/>
                    <a:pt x="2922" y="2109"/>
                  </a:cubicBezTo>
                  <a:cubicBezTo>
                    <a:pt x="2850" y="2109"/>
                    <a:pt x="2773" y="2062"/>
                    <a:pt x="2730" y="2001"/>
                  </a:cubicBezTo>
                  <a:cubicBezTo>
                    <a:pt x="2666" y="1913"/>
                    <a:pt x="2642" y="1804"/>
                    <a:pt x="2582" y="1714"/>
                  </a:cubicBezTo>
                  <a:cubicBezTo>
                    <a:pt x="2538" y="1647"/>
                    <a:pt x="2459" y="1592"/>
                    <a:pt x="2384" y="1592"/>
                  </a:cubicBezTo>
                  <a:cubicBezTo>
                    <a:pt x="2357" y="1592"/>
                    <a:pt x="2331" y="1599"/>
                    <a:pt x="2308" y="1615"/>
                  </a:cubicBezTo>
                  <a:cubicBezTo>
                    <a:pt x="2297" y="1538"/>
                    <a:pt x="2286" y="1461"/>
                    <a:pt x="2276" y="1384"/>
                  </a:cubicBezTo>
                  <a:cubicBezTo>
                    <a:pt x="2257" y="1373"/>
                    <a:pt x="2239" y="1369"/>
                    <a:pt x="2220" y="1369"/>
                  </a:cubicBezTo>
                  <a:cubicBezTo>
                    <a:pt x="2137" y="1369"/>
                    <a:pt x="2056" y="1459"/>
                    <a:pt x="2004" y="1538"/>
                  </a:cubicBezTo>
                  <a:cubicBezTo>
                    <a:pt x="1956" y="1612"/>
                    <a:pt x="1872" y="1691"/>
                    <a:pt x="1795" y="1691"/>
                  </a:cubicBezTo>
                  <a:cubicBezTo>
                    <a:pt x="1771" y="1691"/>
                    <a:pt x="1748" y="1683"/>
                    <a:pt x="1727" y="1666"/>
                  </a:cubicBezTo>
                  <a:cubicBezTo>
                    <a:pt x="1627" y="1476"/>
                    <a:pt x="1931" y="1296"/>
                    <a:pt x="1931" y="1079"/>
                  </a:cubicBezTo>
                  <a:cubicBezTo>
                    <a:pt x="1931" y="1024"/>
                    <a:pt x="1909" y="970"/>
                    <a:pt x="1907" y="914"/>
                  </a:cubicBezTo>
                  <a:cubicBezTo>
                    <a:pt x="1899" y="732"/>
                    <a:pt x="2079" y="608"/>
                    <a:pt x="2224" y="497"/>
                  </a:cubicBezTo>
                  <a:cubicBezTo>
                    <a:pt x="2368" y="387"/>
                    <a:pt x="2505" y="184"/>
                    <a:pt x="2396" y="36"/>
                  </a:cubicBezTo>
                  <a:cubicBezTo>
                    <a:pt x="2350" y="12"/>
                    <a:pt x="2299" y="1"/>
                    <a:pt x="22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51"/>
            <p:cNvSpPr/>
            <p:nvPr/>
          </p:nvSpPr>
          <p:spPr>
            <a:xfrm>
              <a:off x="3198941" y="2336528"/>
              <a:ext cx="129714" cy="125452"/>
            </a:xfrm>
            <a:custGeom>
              <a:rect b="b" l="l" r="r" t="t"/>
              <a:pathLst>
                <a:path extrusionOk="0" h="4415" w="4565">
                  <a:moveTo>
                    <a:pt x="2286" y="53"/>
                  </a:moveTo>
                  <a:cubicBezTo>
                    <a:pt x="2334" y="53"/>
                    <a:pt x="2379" y="63"/>
                    <a:pt x="2418" y="82"/>
                  </a:cubicBezTo>
                  <a:cubicBezTo>
                    <a:pt x="2512" y="220"/>
                    <a:pt x="2368" y="408"/>
                    <a:pt x="2246" y="502"/>
                  </a:cubicBezTo>
                  <a:lnTo>
                    <a:pt x="2218" y="524"/>
                  </a:lnTo>
                  <a:cubicBezTo>
                    <a:pt x="2075" y="633"/>
                    <a:pt x="1912" y="757"/>
                    <a:pt x="1921" y="942"/>
                  </a:cubicBezTo>
                  <a:cubicBezTo>
                    <a:pt x="1921" y="969"/>
                    <a:pt x="1927" y="997"/>
                    <a:pt x="1931" y="1023"/>
                  </a:cubicBezTo>
                  <a:cubicBezTo>
                    <a:pt x="1938" y="1051"/>
                    <a:pt x="1942" y="1077"/>
                    <a:pt x="1942" y="1104"/>
                  </a:cubicBezTo>
                  <a:cubicBezTo>
                    <a:pt x="1942" y="1192"/>
                    <a:pt x="1884" y="1278"/>
                    <a:pt x="1831" y="1359"/>
                  </a:cubicBezTo>
                  <a:cubicBezTo>
                    <a:pt x="1756" y="1471"/>
                    <a:pt x="1678" y="1584"/>
                    <a:pt x="1743" y="1704"/>
                  </a:cubicBezTo>
                  <a:lnTo>
                    <a:pt x="1749" y="1713"/>
                  </a:lnTo>
                  <a:cubicBezTo>
                    <a:pt x="1775" y="1732"/>
                    <a:pt x="1803" y="1743"/>
                    <a:pt x="1833" y="1743"/>
                  </a:cubicBezTo>
                  <a:cubicBezTo>
                    <a:pt x="1925" y="1743"/>
                    <a:pt x="2015" y="1655"/>
                    <a:pt x="2066" y="1578"/>
                  </a:cubicBezTo>
                  <a:cubicBezTo>
                    <a:pt x="2096" y="1531"/>
                    <a:pt x="2178" y="1421"/>
                    <a:pt x="2259" y="1421"/>
                  </a:cubicBezTo>
                  <a:cubicBezTo>
                    <a:pt x="2270" y="1421"/>
                    <a:pt x="2280" y="1424"/>
                    <a:pt x="2291" y="1426"/>
                  </a:cubicBezTo>
                  <a:lnTo>
                    <a:pt x="2325" y="1685"/>
                  </a:lnTo>
                  <a:lnTo>
                    <a:pt x="2360" y="1661"/>
                  </a:lnTo>
                  <a:cubicBezTo>
                    <a:pt x="2377" y="1650"/>
                    <a:pt x="2398" y="1645"/>
                    <a:pt x="2419" y="1645"/>
                  </a:cubicBezTo>
                  <a:cubicBezTo>
                    <a:pt x="2482" y="1645"/>
                    <a:pt x="2555" y="1688"/>
                    <a:pt x="2598" y="1754"/>
                  </a:cubicBezTo>
                  <a:cubicBezTo>
                    <a:pt x="2625" y="1794"/>
                    <a:pt x="2645" y="1839"/>
                    <a:pt x="2666" y="1886"/>
                  </a:cubicBezTo>
                  <a:cubicBezTo>
                    <a:pt x="2688" y="1940"/>
                    <a:pt x="2711" y="1994"/>
                    <a:pt x="2748" y="2043"/>
                  </a:cubicBezTo>
                  <a:cubicBezTo>
                    <a:pt x="2798" y="2114"/>
                    <a:pt x="2885" y="2160"/>
                    <a:pt x="2963" y="2160"/>
                  </a:cubicBezTo>
                  <a:cubicBezTo>
                    <a:pt x="2988" y="2160"/>
                    <a:pt x="3011" y="2155"/>
                    <a:pt x="3032" y="2146"/>
                  </a:cubicBezTo>
                  <a:cubicBezTo>
                    <a:pt x="3075" y="2251"/>
                    <a:pt x="3191" y="2326"/>
                    <a:pt x="3313" y="2326"/>
                  </a:cubicBezTo>
                  <a:cubicBezTo>
                    <a:pt x="3354" y="2326"/>
                    <a:pt x="3395" y="2317"/>
                    <a:pt x="3429" y="2300"/>
                  </a:cubicBezTo>
                  <a:cubicBezTo>
                    <a:pt x="3482" y="2274"/>
                    <a:pt x="3523" y="2233"/>
                    <a:pt x="3564" y="2195"/>
                  </a:cubicBezTo>
                  <a:cubicBezTo>
                    <a:pt x="3587" y="2171"/>
                    <a:pt x="3611" y="2150"/>
                    <a:pt x="3635" y="2131"/>
                  </a:cubicBezTo>
                  <a:cubicBezTo>
                    <a:pt x="3677" y="2099"/>
                    <a:pt x="3726" y="2081"/>
                    <a:pt x="3769" y="2081"/>
                  </a:cubicBezTo>
                  <a:cubicBezTo>
                    <a:pt x="3795" y="2081"/>
                    <a:pt x="3819" y="2088"/>
                    <a:pt x="3836" y="2103"/>
                  </a:cubicBezTo>
                  <a:cubicBezTo>
                    <a:pt x="3896" y="2236"/>
                    <a:pt x="3851" y="2405"/>
                    <a:pt x="3733" y="2491"/>
                  </a:cubicBezTo>
                  <a:cubicBezTo>
                    <a:pt x="3722" y="2499"/>
                    <a:pt x="3714" y="2506"/>
                    <a:pt x="3703" y="2512"/>
                  </a:cubicBezTo>
                  <a:cubicBezTo>
                    <a:pt x="3671" y="2533"/>
                    <a:pt x="3639" y="2555"/>
                    <a:pt x="3615" y="2589"/>
                  </a:cubicBezTo>
                  <a:cubicBezTo>
                    <a:pt x="3564" y="2675"/>
                    <a:pt x="3609" y="2763"/>
                    <a:pt x="3654" y="2848"/>
                  </a:cubicBezTo>
                  <a:cubicBezTo>
                    <a:pt x="3688" y="2915"/>
                    <a:pt x="3724" y="2981"/>
                    <a:pt x="3712" y="3043"/>
                  </a:cubicBezTo>
                  <a:lnTo>
                    <a:pt x="3707" y="3060"/>
                  </a:lnTo>
                  <a:lnTo>
                    <a:pt x="3722" y="3071"/>
                  </a:lnTo>
                  <a:cubicBezTo>
                    <a:pt x="3738" y="3083"/>
                    <a:pt x="3757" y="3088"/>
                    <a:pt x="3777" y="3088"/>
                  </a:cubicBezTo>
                  <a:cubicBezTo>
                    <a:pt x="3820" y="3088"/>
                    <a:pt x="3868" y="3065"/>
                    <a:pt x="3898" y="3024"/>
                  </a:cubicBezTo>
                  <a:cubicBezTo>
                    <a:pt x="3913" y="3005"/>
                    <a:pt x="3924" y="2983"/>
                    <a:pt x="3934" y="2962"/>
                  </a:cubicBezTo>
                  <a:cubicBezTo>
                    <a:pt x="3949" y="2936"/>
                    <a:pt x="3962" y="2910"/>
                    <a:pt x="3982" y="2891"/>
                  </a:cubicBezTo>
                  <a:cubicBezTo>
                    <a:pt x="4005" y="2866"/>
                    <a:pt x="4035" y="2861"/>
                    <a:pt x="4057" y="2861"/>
                  </a:cubicBezTo>
                  <a:cubicBezTo>
                    <a:pt x="4108" y="2861"/>
                    <a:pt x="4162" y="2889"/>
                    <a:pt x="4194" y="2932"/>
                  </a:cubicBezTo>
                  <a:cubicBezTo>
                    <a:pt x="4209" y="2953"/>
                    <a:pt x="4226" y="2988"/>
                    <a:pt x="4213" y="3028"/>
                  </a:cubicBezTo>
                  <a:cubicBezTo>
                    <a:pt x="4192" y="3095"/>
                    <a:pt x="4127" y="3135"/>
                    <a:pt x="4059" y="3180"/>
                  </a:cubicBezTo>
                  <a:cubicBezTo>
                    <a:pt x="4044" y="3189"/>
                    <a:pt x="4029" y="3200"/>
                    <a:pt x="4014" y="3208"/>
                  </a:cubicBezTo>
                  <a:cubicBezTo>
                    <a:pt x="3915" y="3277"/>
                    <a:pt x="3844" y="3393"/>
                    <a:pt x="3900" y="3489"/>
                  </a:cubicBezTo>
                  <a:lnTo>
                    <a:pt x="3907" y="3495"/>
                  </a:lnTo>
                  <a:cubicBezTo>
                    <a:pt x="3986" y="3558"/>
                    <a:pt x="4093" y="3566"/>
                    <a:pt x="4196" y="3575"/>
                  </a:cubicBezTo>
                  <a:cubicBezTo>
                    <a:pt x="4316" y="3583"/>
                    <a:pt x="4421" y="3592"/>
                    <a:pt x="4464" y="3682"/>
                  </a:cubicBezTo>
                  <a:cubicBezTo>
                    <a:pt x="4504" y="3763"/>
                    <a:pt x="4457" y="3851"/>
                    <a:pt x="4410" y="3943"/>
                  </a:cubicBezTo>
                  <a:cubicBezTo>
                    <a:pt x="4384" y="3995"/>
                    <a:pt x="4357" y="4048"/>
                    <a:pt x="4342" y="4102"/>
                  </a:cubicBezTo>
                  <a:cubicBezTo>
                    <a:pt x="4335" y="4123"/>
                    <a:pt x="4333" y="4145"/>
                    <a:pt x="4329" y="4166"/>
                  </a:cubicBezTo>
                  <a:cubicBezTo>
                    <a:pt x="4322" y="4200"/>
                    <a:pt x="4318" y="4230"/>
                    <a:pt x="4305" y="4258"/>
                  </a:cubicBezTo>
                  <a:cubicBezTo>
                    <a:pt x="4275" y="4322"/>
                    <a:pt x="4207" y="4361"/>
                    <a:pt x="4121" y="4361"/>
                  </a:cubicBezTo>
                  <a:cubicBezTo>
                    <a:pt x="4054" y="4361"/>
                    <a:pt x="3990" y="4337"/>
                    <a:pt x="3945" y="4299"/>
                  </a:cubicBezTo>
                  <a:cubicBezTo>
                    <a:pt x="3851" y="4217"/>
                    <a:pt x="3802" y="4082"/>
                    <a:pt x="3789" y="3887"/>
                  </a:cubicBezTo>
                  <a:lnTo>
                    <a:pt x="3789" y="3864"/>
                  </a:lnTo>
                  <a:lnTo>
                    <a:pt x="3763" y="3864"/>
                  </a:lnTo>
                  <a:cubicBezTo>
                    <a:pt x="3540" y="3857"/>
                    <a:pt x="3315" y="3840"/>
                    <a:pt x="3095" y="3812"/>
                  </a:cubicBezTo>
                  <a:cubicBezTo>
                    <a:pt x="3056" y="3808"/>
                    <a:pt x="3013" y="3800"/>
                    <a:pt x="2996" y="3772"/>
                  </a:cubicBezTo>
                  <a:cubicBezTo>
                    <a:pt x="2979" y="3748"/>
                    <a:pt x="2985" y="3716"/>
                    <a:pt x="2990" y="3680"/>
                  </a:cubicBezTo>
                  <a:cubicBezTo>
                    <a:pt x="2994" y="3652"/>
                    <a:pt x="2998" y="3624"/>
                    <a:pt x="2994" y="3596"/>
                  </a:cubicBezTo>
                  <a:cubicBezTo>
                    <a:pt x="2977" y="3470"/>
                    <a:pt x="2853" y="3450"/>
                    <a:pt x="2733" y="3433"/>
                  </a:cubicBezTo>
                  <a:cubicBezTo>
                    <a:pt x="2643" y="3418"/>
                    <a:pt x="2550" y="3403"/>
                    <a:pt x="2499" y="3350"/>
                  </a:cubicBezTo>
                  <a:cubicBezTo>
                    <a:pt x="2482" y="3330"/>
                    <a:pt x="2469" y="3309"/>
                    <a:pt x="2456" y="3285"/>
                  </a:cubicBezTo>
                  <a:cubicBezTo>
                    <a:pt x="2441" y="3258"/>
                    <a:pt x="2424" y="3228"/>
                    <a:pt x="2400" y="3204"/>
                  </a:cubicBezTo>
                  <a:cubicBezTo>
                    <a:pt x="2349" y="3155"/>
                    <a:pt x="2276" y="3142"/>
                    <a:pt x="2218" y="3133"/>
                  </a:cubicBezTo>
                  <a:cubicBezTo>
                    <a:pt x="2113" y="3116"/>
                    <a:pt x="1978" y="3095"/>
                    <a:pt x="1839" y="3095"/>
                  </a:cubicBezTo>
                  <a:cubicBezTo>
                    <a:pt x="1586" y="3095"/>
                    <a:pt x="1404" y="3163"/>
                    <a:pt x="1286" y="3305"/>
                  </a:cubicBezTo>
                  <a:cubicBezTo>
                    <a:pt x="1273" y="3322"/>
                    <a:pt x="1261" y="3341"/>
                    <a:pt x="1246" y="3358"/>
                  </a:cubicBezTo>
                  <a:cubicBezTo>
                    <a:pt x="1222" y="3393"/>
                    <a:pt x="1199" y="3425"/>
                    <a:pt x="1171" y="3448"/>
                  </a:cubicBezTo>
                  <a:cubicBezTo>
                    <a:pt x="1119" y="3489"/>
                    <a:pt x="1057" y="3508"/>
                    <a:pt x="965" y="3508"/>
                  </a:cubicBezTo>
                  <a:cubicBezTo>
                    <a:pt x="922" y="3508"/>
                    <a:pt x="881" y="3504"/>
                    <a:pt x="834" y="3500"/>
                  </a:cubicBezTo>
                  <a:cubicBezTo>
                    <a:pt x="789" y="3495"/>
                    <a:pt x="744" y="3493"/>
                    <a:pt x="697" y="3493"/>
                  </a:cubicBezTo>
                  <a:cubicBezTo>
                    <a:pt x="631" y="3493"/>
                    <a:pt x="577" y="3500"/>
                    <a:pt x="530" y="3519"/>
                  </a:cubicBezTo>
                  <a:cubicBezTo>
                    <a:pt x="459" y="3543"/>
                    <a:pt x="397" y="3590"/>
                    <a:pt x="337" y="3635"/>
                  </a:cubicBezTo>
                  <a:cubicBezTo>
                    <a:pt x="257" y="3693"/>
                    <a:pt x="179" y="3750"/>
                    <a:pt x="103" y="3750"/>
                  </a:cubicBezTo>
                  <a:cubicBezTo>
                    <a:pt x="95" y="3750"/>
                    <a:pt x="88" y="3749"/>
                    <a:pt x="80" y="3748"/>
                  </a:cubicBezTo>
                  <a:cubicBezTo>
                    <a:pt x="155" y="3598"/>
                    <a:pt x="192" y="3429"/>
                    <a:pt x="179" y="3264"/>
                  </a:cubicBezTo>
                  <a:cubicBezTo>
                    <a:pt x="187" y="3264"/>
                    <a:pt x="194" y="3266"/>
                    <a:pt x="202" y="3266"/>
                  </a:cubicBezTo>
                  <a:cubicBezTo>
                    <a:pt x="337" y="3266"/>
                    <a:pt x="444" y="3114"/>
                    <a:pt x="457" y="2977"/>
                  </a:cubicBezTo>
                  <a:cubicBezTo>
                    <a:pt x="461" y="2908"/>
                    <a:pt x="455" y="2840"/>
                    <a:pt x="446" y="2771"/>
                  </a:cubicBezTo>
                  <a:cubicBezTo>
                    <a:pt x="438" y="2692"/>
                    <a:pt x="429" y="2617"/>
                    <a:pt x="444" y="2542"/>
                  </a:cubicBezTo>
                  <a:cubicBezTo>
                    <a:pt x="474" y="2366"/>
                    <a:pt x="656" y="2225"/>
                    <a:pt x="847" y="2225"/>
                  </a:cubicBezTo>
                  <a:cubicBezTo>
                    <a:pt x="899" y="2225"/>
                    <a:pt x="946" y="2236"/>
                    <a:pt x="991" y="2255"/>
                  </a:cubicBezTo>
                  <a:lnTo>
                    <a:pt x="1029" y="2272"/>
                  </a:lnTo>
                  <a:lnTo>
                    <a:pt x="1027" y="2229"/>
                  </a:lnTo>
                  <a:cubicBezTo>
                    <a:pt x="1014" y="1951"/>
                    <a:pt x="1066" y="1670"/>
                    <a:pt x="1175" y="1415"/>
                  </a:cubicBezTo>
                  <a:cubicBezTo>
                    <a:pt x="1267" y="1197"/>
                    <a:pt x="1402" y="995"/>
                    <a:pt x="1533" y="800"/>
                  </a:cubicBezTo>
                  <a:lnTo>
                    <a:pt x="1771" y="451"/>
                  </a:lnTo>
                  <a:cubicBezTo>
                    <a:pt x="1843" y="340"/>
                    <a:pt x="1929" y="213"/>
                    <a:pt x="2045" y="134"/>
                  </a:cubicBezTo>
                  <a:cubicBezTo>
                    <a:pt x="2118" y="81"/>
                    <a:pt x="2205" y="53"/>
                    <a:pt x="2286" y="53"/>
                  </a:cubicBezTo>
                  <a:close/>
                  <a:moveTo>
                    <a:pt x="2287" y="1"/>
                  </a:moveTo>
                  <a:cubicBezTo>
                    <a:pt x="2196" y="1"/>
                    <a:pt x="2097" y="31"/>
                    <a:pt x="2013" y="89"/>
                  </a:cubicBezTo>
                  <a:cubicBezTo>
                    <a:pt x="1891" y="177"/>
                    <a:pt x="1803" y="305"/>
                    <a:pt x="1726" y="421"/>
                  </a:cubicBezTo>
                  <a:lnTo>
                    <a:pt x="1490" y="770"/>
                  </a:lnTo>
                  <a:cubicBezTo>
                    <a:pt x="1357" y="967"/>
                    <a:pt x="1220" y="1171"/>
                    <a:pt x="1126" y="1394"/>
                  </a:cubicBezTo>
                  <a:cubicBezTo>
                    <a:pt x="1019" y="1644"/>
                    <a:pt x="967" y="1919"/>
                    <a:pt x="974" y="2191"/>
                  </a:cubicBezTo>
                  <a:cubicBezTo>
                    <a:pt x="933" y="2178"/>
                    <a:pt x="892" y="2171"/>
                    <a:pt x="847" y="2171"/>
                  </a:cubicBezTo>
                  <a:cubicBezTo>
                    <a:pt x="629" y="2171"/>
                    <a:pt x="427" y="2330"/>
                    <a:pt x="391" y="2533"/>
                  </a:cubicBezTo>
                  <a:cubicBezTo>
                    <a:pt x="376" y="2615"/>
                    <a:pt x="384" y="2698"/>
                    <a:pt x="395" y="2778"/>
                  </a:cubicBezTo>
                  <a:cubicBezTo>
                    <a:pt x="401" y="2842"/>
                    <a:pt x="408" y="2908"/>
                    <a:pt x="404" y="2973"/>
                  </a:cubicBezTo>
                  <a:cubicBezTo>
                    <a:pt x="393" y="3082"/>
                    <a:pt x="303" y="3213"/>
                    <a:pt x="202" y="3213"/>
                  </a:cubicBezTo>
                  <a:cubicBezTo>
                    <a:pt x="187" y="3213"/>
                    <a:pt x="172" y="3208"/>
                    <a:pt x="157" y="3204"/>
                  </a:cubicBezTo>
                  <a:lnTo>
                    <a:pt x="117" y="3189"/>
                  </a:lnTo>
                  <a:lnTo>
                    <a:pt x="123" y="3232"/>
                  </a:lnTo>
                  <a:cubicBezTo>
                    <a:pt x="142" y="3410"/>
                    <a:pt x="106" y="3596"/>
                    <a:pt x="16" y="3752"/>
                  </a:cubicBezTo>
                  <a:lnTo>
                    <a:pt x="1" y="3780"/>
                  </a:lnTo>
                  <a:lnTo>
                    <a:pt x="31" y="3791"/>
                  </a:lnTo>
                  <a:cubicBezTo>
                    <a:pt x="54" y="3797"/>
                    <a:pt x="80" y="3802"/>
                    <a:pt x="104" y="3802"/>
                  </a:cubicBezTo>
                  <a:cubicBezTo>
                    <a:pt x="200" y="3802"/>
                    <a:pt x="286" y="3740"/>
                    <a:pt x="369" y="3678"/>
                  </a:cubicBezTo>
                  <a:cubicBezTo>
                    <a:pt x="427" y="3635"/>
                    <a:pt x="485" y="3592"/>
                    <a:pt x="547" y="3568"/>
                  </a:cubicBezTo>
                  <a:cubicBezTo>
                    <a:pt x="590" y="3553"/>
                    <a:pt x="637" y="3547"/>
                    <a:pt x="697" y="3547"/>
                  </a:cubicBezTo>
                  <a:cubicBezTo>
                    <a:pt x="742" y="3547"/>
                    <a:pt x="787" y="3549"/>
                    <a:pt x="830" y="3553"/>
                  </a:cubicBezTo>
                  <a:cubicBezTo>
                    <a:pt x="875" y="3558"/>
                    <a:pt x="920" y="3562"/>
                    <a:pt x="965" y="3562"/>
                  </a:cubicBezTo>
                  <a:cubicBezTo>
                    <a:pt x="1070" y="3562"/>
                    <a:pt x="1143" y="3538"/>
                    <a:pt x="1205" y="3489"/>
                  </a:cubicBezTo>
                  <a:cubicBezTo>
                    <a:pt x="1239" y="3461"/>
                    <a:pt x="1265" y="3425"/>
                    <a:pt x="1291" y="3390"/>
                  </a:cubicBezTo>
                  <a:cubicBezTo>
                    <a:pt x="1301" y="3373"/>
                    <a:pt x="1314" y="3356"/>
                    <a:pt x="1329" y="3339"/>
                  </a:cubicBezTo>
                  <a:cubicBezTo>
                    <a:pt x="1436" y="3210"/>
                    <a:pt x="1603" y="3148"/>
                    <a:pt x="1839" y="3148"/>
                  </a:cubicBezTo>
                  <a:cubicBezTo>
                    <a:pt x="1974" y="3148"/>
                    <a:pt x="2107" y="3170"/>
                    <a:pt x="2210" y="3185"/>
                  </a:cubicBezTo>
                  <a:cubicBezTo>
                    <a:pt x="2261" y="3193"/>
                    <a:pt x="2323" y="3204"/>
                    <a:pt x="2362" y="3243"/>
                  </a:cubicBezTo>
                  <a:cubicBezTo>
                    <a:pt x="2381" y="3260"/>
                    <a:pt x="2396" y="3285"/>
                    <a:pt x="2409" y="3311"/>
                  </a:cubicBezTo>
                  <a:cubicBezTo>
                    <a:pt x="2424" y="3337"/>
                    <a:pt x="2439" y="3363"/>
                    <a:pt x="2460" y="3386"/>
                  </a:cubicBezTo>
                  <a:cubicBezTo>
                    <a:pt x="2525" y="3455"/>
                    <a:pt x="2625" y="3470"/>
                    <a:pt x="2724" y="3485"/>
                  </a:cubicBezTo>
                  <a:cubicBezTo>
                    <a:pt x="2853" y="3506"/>
                    <a:pt x="2930" y="3523"/>
                    <a:pt x="2942" y="3603"/>
                  </a:cubicBezTo>
                  <a:cubicBezTo>
                    <a:pt x="2945" y="3624"/>
                    <a:pt x="2940" y="3648"/>
                    <a:pt x="2938" y="3671"/>
                  </a:cubicBezTo>
                  <a:cubicBezTo>
                    <a:pt x="2932" y="3714"/>
                    <a:pt x="2923" y="3759"/>
                    <a:pt x="2951" y="3800"/>
                  </a:cubicBezTo>
                  <a:cubicBezTo>
                    <a:pt x="2983" y="3851"/>
                    <a:pt x="3052" y="3860"/>
                    <a:pt x="3088" y="3866"/>
                  </a:cubicBezTo>
                  <a:cubicBezTo>
                    <a:pt x="3302" y="3892"/>
                    <a:pt x="3521" y="3909"/>
                    <a:pt x="3737" y="3915"/>
                  </a:cubicBezTo>
                  <a:cubicBezTo>
                    <a:pt x="3752" y="4112"/>
                    <a:pt x="3808" y="4252"/>
                    <a:pt x="3909" y="4337"/>
                  </a:cubicBezTo>
                  <a:cubicBezTo>
                    <a:pt x="3964" y="4387"/>
                    <a:pt x="4042" y="4415"/>
                    <a:pt x="4121" y="4415"/>
                  </a:cubicBezTo>
                  <a:cubicBezTo>
                    <a:pt x="4228" y="4415"/>
                    <a:pt x="4316" y="4365"/>
                    <a:pt x="4354" y="4282"/>
                  </a:cubicBezTo>
                  <a:cubicBezTo>
                    <a:pt x="4369" y="4247"/>
                    <a:pt x="4376" y="4211"/>
                    <a:pt x="4380" y="4175"/>
                  </a:cubicBezTo>
                  <a:cubicBezTo>
                    <a:pt x="4384" y="4155"/>
                    <a:pt x="4389" y="4136"/>
                    <a:pt x="4393" y="4117"/>
                  </a:cubicBezTo>
                  <a:cubicBezTo>
                    <a:pt x="4406" y="4067"/>
                    <a:pt x="4432" y="4016"/>
                    <a:pt x="4457" y="3967"/>
                  </a:cubicBezTo>
                  <a:cubicBezTo>
                    <a:pt x="4509" y="3866"/>
                    <a:pt x="4564" y="3763"/>
                    <a:pt x="4513" y="3658"/>
                  </a:cubicBezTo>
                  <a:cubicBezTo>
                    <a:pt x="4455" y="3540"/>
                    <a:pt x="4327" y="3530"/>
                    <a:pt x="4200" y="3521"/>
                  </a:cubicBezTo>
                  <a:cubicBezTo>
                    <a:pt x="4106" y="3513"/>
                    <a:pt x="4009" y="3506"/>
                    <a:pt x="3945" y="3457"/>
                  </a:cubicBezTo>
                  <a:cubicBezTo>
                    <a:pt x="3904" y="3384"/>
                    <a:pt x="3984" y="3294"/>
                    <a:pt x="4044" y="3253"/>
                  </a:cubicBezTo>
                  <a:cubicBezTo>
                    <a:pt x="4059" y="3245"/>
                    <a:pt x="4074" y="3234"/>
                    <a:pt x="4087" y="3225"/>
                  </a:cubicBezTo>
                  <a:cubicBezTo>
                    <a:pt x="4162" y="3178"/>
                    <a:pt x="4237" y="3131"/>
                    <a:pt x="4264" y="3045"/>
                  </a:cubicBezTo>
                  <a:cubicBezTo>
                    <a:pt x="4279" y="2996"/>
                    <a:pt x="4269" y="2945"/>
                    <a:pt x="4237" y="2900"/>
                  </a:cubicBezTo>
                  <a:cubicBezTo>
                    <a:pt x="4196" y="2844"/>
                    <a:pt x="4125" y="2808"/>
                    <a:pt x="4057" y="2808"/>
                  </a:cubicBezTo>
                  <a:cubicBezTo>
                    <a:pt x="4012" y="2808"/>
                    <a:pt x="3973" y="2823"/>
                    <a:pt x="3943" y="2855"/>
                  </a:cubicBezTo>
                  <a:cubicBezTo>
                    <a:pt x="3919" y="2878"/>
                    <a:pt x="3902" y="2908"/>
                    <a:pt x="3887" y="2936"/>
                  </a:cubicBezTo>
                  <a:cubicBezTo>
                    <a:pt x="3877" y="2955"/>
                    <a:pt x="3868" y="2975"/>
                    <a:pt x="3855" y="2992"/>
                  </a:cubicBezTo>
                  <a:cubicBezTo>
                    <a:pt x="3835" y="3018"/>
                    <a:pt x="3803" y="3036"/>
                    <a:pt x="3778" y="3036"/>
                  </a:cubicBezTo>
                  <a:cubicBezTo>
                    <a:pt x="3774" y="3036"/>
                    <a:pt x="3771" y="3036"/>
                    <a:pt x="3767" y="3035"/>
                  </a:cubicBezTo>
                  <a:cubicBezTo>
                    <a:pt x="3774" y="2960"/>
                    <a:pt x="3737" y="2891"/>
                    <a:pt x="3701" y="2825"/>
                  </a:cubicBezTo>
                  <a:cubicBezTo>
                    <a:pt x="3660" y="2746"/>
                    <a:pt x="3624" y="2677"/>
                    <a:pt x="3662" y="2617"/>
                  </a:cubicBezTo>
                  <a:cubicBezTo>
                    <a:pt x="3677" y="2593"/>
                    <a:pt x="3703" y="2574"/>
                    <a:pt x="3733" y="2557"/>
                  </a:cubicBezTo>
                  <a:cubicBezTo>
                    <a:pt x="3744" y="2548"/>
                    <a:pt x="3754" y="2542"/>
                    <a:pt x="3765" y="2533"/>
                  </a:cubicBezTo>
                  <a:cubicBezTo>
                    <a:pt x="3904" y="2433"/>
                    <a:pt x="3956" y="2229"/>
                    <a:pt x="3883" y="2075"/>
                  </a:cubicBezTo>
                  <a:lnTo>
                    <a:pt x="3877" y="2064"/>
                  </a:lnTo>
                  <a:cubicBezTo>
                    <a:pt x="3848" y="2039"/>
                    <a:pt x="3810" y="2028"/>
                    <a:pt x="3769" y="2028"/>
                  </a:cubicBezTo>
                  <a:cubicBezTo>
                    <a:pt x="3714" y="2028"/>
                    <a:pt x="3654" y="2049"/>
                    <a:pt x="3602" y="2088"/>
                  </a:cubicBezTo>
                  <a:cubicBezTo>
                    <a:pt x="3577" y="2109"/>
                    <a:pt x="3551" y="2133"/>
                    <a:pt x="3527" y="2156"/>
                  </a:cubicBezTo>
                  <a:cubicBezTo>
                    <a:pt x="3489" y="2193"/>
                    <a:pt x="3450" y="2229"/>
                    <a:pt x="3405" y="2251"/>
                  </a:cubicBezTo>
                  <a:cubicBezTo>
                    <a:pt x="3377" y="2266"/>
                    <a:pt x="3345" y="2272"/>
                    <a:pt x="3313" y="2272"/>
                  </a:cubicBezTo>
                  <a:cubicBezTo>
                    <a:pt x="3202" y="2272"/>
                    <a:pt x="3099" y="2197"/>
                    <a:pt x="3073" y="2098"/>
                  </a:cubicBezTo>
                  <a:lnTo>
                    <a:pt x="3062" y="2058"/>
                  </a:lnTo>
                  <a:lnTo>
                    <a:pt x="3030" y="2084"/>
                  </a:lnTo>
                  <a:cubicBezTo>
                    <a:pt x="3011" y="2099"/>
                    <a:pt x="2987" y="2106"/>
                    <a:pt x="2961" y="2106"/>
                  </a:cubicBezTo>
                  <a:cubicBezTo>
                    <a:pt x="2902" y="2106"/>
                    <a:pt x="2832" y="2069"/>
                    <a:pt x="2790" y="2011"/>
                  </a:cubicBezTo>
                  <a:cubicBezTo>
                    <a:pt x="2758" y="1968"/>
                    <a:pt x="2737" y="1919"/>
                    <a:pt x="2715" y="1865"/>
                  </a:cubicBezTo>
                  <a:cubicBezTo>
                    <a:pt x="2694" y="1818"/>
                    <a:pt x="2673" y="1769"/>
                    <a:pt x="2643" y="1724"/>
                  </a:cubicBezTo>
                  <a:cubicBezTo>
                    <a:pt x="2590" y="1643"/>
                    <a:pt x="2499" y="1591"/>
                    <a:pt x="2420" y="1591"/>
                  </a:cubicBezTo>
                  <a:cubicBezTo>
                    <a:pt x="2402" y="1591"/>
                    <a:pt x="2384" y="1594"/>
                    <a:pt x="2368" y="1599"/>
                  </a:cubicBezTo>
                  <a:lnTo>
                    <a:pt x="2340" y="1391"/>
                  </a:lnTo>
                  <a:lnTo>
                    <a:pt x="2328" y="1385"/>
                  </a:lnTo>
                  <a:cubicBezTo>
                    <a:pt x="2306" y="1374"/>
                    <a:pt x="2283" y="1368"/>
                    <a:pt x="2259" y="1368"/>
                  </a:cubicBezTo>
                  <a:cubicBezTo>
                    <a:pt x="2156" y="1368"/>
                    <a:pt x="2066" y="1481"/>
                    <a:pt x="2021" y="1548"/>
                  </a:cubicBezTo>
                  <a:cubicBezTo>
                    <a:pt x="1976" y="1617"/>
                    <a:pt x="1897" y="1687"/>
                    <a:pt x="1831" y="1687"/>
                  </a:cubicBezTo>
                  <a:cubicBezTo>
                    <a:pt x="1816" y="1687"/>
                    <a:pt x="1801" y="1683"/>
                    <a:pt x="1788" y="1674"/>
                  </a:cubicBezTo>
                  <a:cubicBezTo>
                    <a:pt x="1743" y="1584"/>
                    <a:pt x="1803" y="1494"/>
                    <a:pt x="1873" y="1389"/>
                  </a:cubicBezTo>
                  <a:cubicBezTo>
                    <a:pt x="1933" y="1299"/>
                    <a:pt x="1996" y="1207"/>
                    <a:pt x="1996" y="1104"/>
                  </a:cubicBezTo>
                  <a:cubicBezTo>
                    <a:pt x="1996" y="1072"/>
                    <a:pt x="1989" y="1042"/>
                    <a:pt x="1985" y="1012"/>
                  </a:cubicBezTo>
                  <a:cubicBezTo>
                    <a:pt x="1978" y="987"/>
                    <a:pt x="1974" y="963"/>
                    <a:pt x="1974" y="939"/>
                  </a:cubicBezTo>
                  <a:cubicBezTo>
                    <a:pt x="1966" y="783"/>
                    <a:pt x="2118" y="667"/>
                    <a:pt x="2250" y="567"/>
                  </a:cubicBezTo>
                  <a:lnTo>
                    <a:pt x="2278" y="543"/>
                  </a:lnTo>
                  <a:cubicBezTo>
                    <a:pt x="2452" y="410"/>
                    <a:pt x="2568" y="198"/>
                    <a:pt x="2456" y="46"/>
                  </a:cubicBezTo>
                  <a:lnTo>
                    <a:pt x="2448" y="37"/>
                  </a:lnTo>
                  <a:cubicBezTo>
                    <a:pt x="2400" y="13"/>
                    <a:pt x="2345" y="1"/>
                    <a:pt x="2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151"/>
            <p:cNvSpPr/>
            <p:nvPr/>
          </p:nvSpPr>
          <p:spPr>
            <a:xfrm>
              <a:off x="3002150" y="2403839"/>
              <a:ext cx="184413" cy="142814"/>
            </a:xfrm>
            <a:custGeom>
              <a:rect b="b" l="l" r="r" t="t"/>
              <a:pathLst>
                <a:path extrusionOk="0" h="5026" w="6490">
                  <a:moveTo>
                    <a:pt x="2253" y="0"/>
                  </a:moveTo>
                  <a:cubicBezTo>
                    <a:pt x="2149" y="0"/>
                    <a:pt x="2041" y="24"/>
                    <a:pt x="1948" y="68"/>
                  </a:cubicBezTo>
                  <a:cubicBezTo>
                    <a:pt x="1706" y="179"/>
                    <a:pt x="1515" y="383"/>
                    <a:pt x="1271" y="490"/>
                  </a:cubicBezTo>
                  <a:cubicBezTo>
                    <a:pt x="1014" y="606"/>
                    <a:pt x="714" y="610"/>
                    <a:pt x="465" y="745"/>
                  </a:cubicBezTo>
                  <a:cubicBezTo>
                    <a:pt x="268" y="852"/>
                    <a:pt x="129" y="1030"/>
                    <a:pt x="0" y="1219"/>
                  </a:cubicBezTo>
                  <a:cubicBezTo>
                    <a:pt x="32" y="1234"/>
                    <a:pt x="62" y="1255"/>
                    <a:pt x="88" y="1274"/>
                  </a:cubicBezTo>
                  <a:cubicBezTo>
                    <a:pt x="248" y="1404"/>
                    <a:pt x="427" y="1558"/>
                    <a:pt x="623" y="1558"/>
                  </a:cubicBezTo>
                  <a:cubicBezTo>
                    <a:pt x="651" y="1558"/>
                    <a:pt x="679" y="1555"/>
                    <a:pt x="707" y="1548"/>
                  </a:cubicBezTo>
                  <a:cubicBezTo>
                    <a:pt x="746" y="1539"/>
                    <a:pt x="787" y="1520"/>
                    <a:pt x="828" y="1520"/>
                  </a:cubicBezTo>
                  <a:cubicBezTo>
                    <a:pt x="832" y="1520"/>
                    <a:pt x="836" y="1520"/>
                    <a:pt x="840" y="1521"/>
                  </a:cubicBezTo>
                  <a:cubicBezTo>
                    <a:pt x="887" y="1525"/>
                    <a:pt x="928" y="1551"/>
                    <a:pt x="964" y="1576"/>
                  </a:cubicBezTo>
                  <a:cubicBezTo>
                    <a:pt x="1104" y="1671"/>
                    <a:pt x="1260" y="1797"/>
                    <a:pt x="1247" y="1964"/>
                  </a:cubicBezTo>
                  <a:cubicBezTo>
                    <a:pt x="1239" y="2110"/>
                    <a:pt x="1097" y="2232"/>
                    <a:pt x="1112" y="2378"/>
                  </a:cubicBezTo>
                  <a:cubicBezTo>
                    <a:pt x="1123" y="2470"/>
                    <a:pt x="1194" y="2543"/>
                    <a:pt x="1251" y="2615"/>
                  </a:cubicBezTo>
                  <a:cubicBezTo>
                    <a:pt x="1309" y="2688"/>
                    <a:pt x="1359" y="2787"/>
                    <a:pt x="1320" y="2870"/>
                  </a:cubicBezTo>
                  <a:cubicBezTo>
                    <a:pt x="1305" y="2905"/>
                    <a:pt x="1275" y="2935"/>
                    <a:pt x="1269" y="2971"/>
                  </a:cubicBezTo>
                  <a:cubicBezTo>
                    <a:pt x="1254" y="3059"/>
                    <a:pt x="1369" y="3108"/>
                    <a:pt x="1419" y="3185"/>
                  </a:cubicBezTo>
                  <a:cubicBezTo>
                    <a:pt x="1442" y="3220"/>
                    <a:pt x="1451" y="3265"/>
                    <a:pt x="1459" y="3305"/>
                  </a:cubicBezTo>
                  <a:cubicBezTo>
                    <a:pt x="1496" y="3502"/>
                    <a:pt x="1515" y="3700"/>
                    <a:pt x="1519" y="3899"/>
                  </a:cubicBezTo>
                  <a:cubicBezTo>
                    <a:pt x="1808" y="3642"/>
                    <a:pt x="2083" y="3288"/>
                    <a:pt x="2453" y="3282"/>
                  </a:cubicBezTo>
                  <a:cubicBezTo>
                    <a:pt x="2457" y="3282"/>
                    <a:pt x="2461" y="3282"/>
                    <a:pt x="2465" y="3282"/>
                  </a:cubicBezTo>
                  <a:cubicBezTo>
                    <a:pt x="2520" y="3282"/>
                    <a:pt x="2578" y="3288"/>
                    <a:pt x="2633" y="3288"/>
                  </a:cubicBezTo>
                  <a:cubicBezTo>
                    <a:pt x="2690" y="3288"/>
                    <a:pt x="2745" y="3281"/>
                    <a:pt x="2792" y="3252"/>
                  </a:cubicBezTo>
                  <a:cubicBezTo>
                    <a:pt x="2940" y="3160"/>
                    <a:pt x="2935" y="2915"/>
                    <a:pt x="3092" y="2840"/>
                  </a:cubicBezTo>
                  <a:cubicBezTo>
                    <a:pt x="3118" y="2828"/>
                    <a:pt x="3145" y="2823"/>
                    <a:pt x="3172" y="2823"/>
                  </a:cubicBezTo>
                  <a:cubicBezTo>
                    <a:pt x="3283" y="2823"/>
                    <a:pt x="3394" y="2916"/>
                    <a:pt x="3456" y="3018"/>
                  </a:cubicBezTo>
                  <a:cubicBezTo>
                    <a:pt x="3533" y="3145"/>
                    <a:pt x="3582" y="3297"/>
                    <a:pt x="3702" y="3382"/>
                  </a:cubicBezTo>
                  <a:cubicBezTo>
                    <a:pt x="3769" y="3432"/>
                    <a:pt x="3855" y="3455"/>
                    <a:pt x="3915" y="3511"/>
                  </a:cubicBezTo>
                  <a:cubicBezTo>
                    <a:pt x="3975" y="3569"/>
                    <a:pt x="3994" y="3685"/>
                    <a:pt x="3923" y="3725"/>
                  </a:cubicBezTo>
                  <a:cubicBezTo>
                    <a:pt x="3755" y="3707"/>
                    <a:pt x="3581" y="3690"/>
                    <a:pt x="3411" y="3690"/>
                  </a:cubicBezTo>
                  <a:cubicBezTo>
                    <a:pt x="3153" y="3690"/>
                    <a:pt x="2902" y="3729"/>
                    <a:pt x="2683" y="3860"/>
                  </a:cubicBezTo>
                  <a:cubicBezTo>
                    <a:pt x="2318" y="4077"/>
                    <a:pt x="2156" y="4659"/>
                    <a:pt x="2488" y="4923"/>
                  </a:cubicBezTo>
                  <a:cubicBezTo>
                    <a:pt x="2574" y="4991"/>
                    <a:pt x="2684" y="5025"/>
                    <a:pt x="2794" y="5025"/>
                  </a:cubicBezTo>
                  <a:cubicBezTo>
                    <a:pt x="2911" y="5025"/>
                    <a:pt x="3029" y="4986"/>
                    <a:pt x="3118" y="4910"/>
                  </a:cubicBezTo>
                  <a:cubicBezTo>
                    <a:pt x="3323" y="4730"/>
                    <a:pt x="3364" y="4400"/>
                    <a:pt x="3595" y="4252"/>
                  </a:cubicBezTo>
                  <a:cubicBezTo>
                    <a:pt x="3756" y="4149"/>
                    <a:pt x="3964" y="4169"/>
                    <a:pt x="4148" y="4117"/>
                  </a:cubicBezTo>
                  <a:cubicBezTo>
                    <a:pt x="4294" y="4079"/>
                    <a:pt x="4424" y="3997"/>
                    <a:pt x="4551" y="3916"/>
                  </a:cubicBezTo>
                  <a:cubicBezTo>
                    <a:pt x="4947" y="3665"/>
                    <a:pt x="5344" y="3415"/>
                    <a:pt x="5740" y="3166"/>
                  </a:cubicBezTo>
                  <a:cubicBezTo>
                    <a:pt x="6089" y="2943"/>
                    <a:pt x="6490" y="2585"/>
                    <a:pt x="6346" y="2198"/>
                  </a:cubicBezTo>
                  <a:cubicBezTo>
                    <a:pt x="6315" y="2186"/>
                    <a:pt x="6284" y="2180"/>
                    <a:pt x="6252" y="2180"/>
                  </a:cubicBezTo>
                  <a:cubicBezTo>
                    <a:pt x="6120" y="2180"/>
                    <a:pt x="5989" y="2277"/>
                    <a:pt x="5911" y="2393"/>
                  </a:cubicBezTo>
                  <a:cubicBezTo>
                    <a:pt x="5817" y="2534"/>
                    <a:pt x="5772" y="2705"/>
                    <a:pt x="5673" y="2847"/>
                  </a:cubicBezTo>
                  <a:cubicBezTo>
                    <a:pt x="5504" y="3095"/>
                    <a:pt x="5199" y="3209"/>
                    <a:pt x="4894" y="3209"/>
                  </a:cubicBezTo>
                  <a:cubicBezTo>
                    <a:pt x="4790" y="3209"/>
                    <a:pt x="4686" y="3196"/>
                    <a:pt x="4587" y="3170"/>
                  </a:cubicBezTo>
                  <a:cubicBezTo>
                    <a:pt x="4197" y="3070"/>
                    <a:pt x="3867" y="2817"/>
                    <a:pt x="3548" y="2570"/>
                  </a:cubicBezTo>
                  <a:cubicBezTo>
                    <a:pt x="3188" y="2290"/>
                    <a:pt x="2785" y="1904"/>
                    <a:pt x="2888" y="1456"/>
                  </a:cubicBezTo>
                  <a:cubicBezTo>
                    <a:pt x="2734" y="1420"/>
                    <a:pt x="2580" y="1381"/>
                    <a:pt x="2428" y="1345"/>
                  </a:cubicBezTo>
                  <a:cubicBezTo>
                    <a:pt x="2342" y="955"/>
                    <a:pt x="2833" y="565"/>
                    <a:pt x="2655" y="209"/>
                  </a:cubicBezTo>
                  <a:cubicBezTo>
                    <a:pt x="2581" y="63"/>
                    <a:pt x="2421" y="0"/>
                    <a:pt x="2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151"/>
            <p:cNvSpPr/>
            <p:nvPr/>
          </p:nvSpPr>
          <p:spPr>
            <a:xfrm>
              <a:off x="3001042" y="2403072"/>
              <a:ext cx="186687" cy="144320"/>
            </a:xfrm>
            <a:custGeom>
              <a:rect b="b" l="l" r="r" t="t"/>
              <a:pathLst>
                <a:path extrusionOk="0" h="5079" w="6570">
                  <a:moveTo>
                    <a:pt x="2291" y="54"/>
                  </a:moveTo>
                  <a:cubicBezTo>
                    <a:pt x="2469" y="54"/>
                    <a:pt x="2608" y="125"/>
                    <a:pt x="2670" y="249"/>
                  </a:cubicBezTo>
                  <a:cubicBezTo>
                    <a:pt x="2758" y="427"/>
                    <a:pt x="2668" y="616"/>
                    <a:pt x="2574" y="817"/>
                  </a:cubicBezTo>
                  <a:cubicBezTo>
                    <a:pt x="2488" y="997"/>
                    <a:pt x="2398" y="1186"/>
                    <a:pt x="2441" y="1376"/>
                  </a:cubicBezTo>
                  <a:lnTo>
                    <a:pt x="2443" y="1393"/>
                  </a:lnTo>
                  <a:lnTo>
                    <a:pt x="2895" y="1505"/>
                  </a:lnTo>
                  <a:cubicBezTo>
                    <a:pt x="2807" y="1963"/>
                    <a:pt x="3238" y="2360"/>
                    <a:pt x="3572" y="2619"/>
                  </a:cubicBezTo>
                  <a:cubicBezTo>
                    <a:pt x="3874" y="2855"/>
                    <a:pt x="4217" y="3120"/>
                    <a:pt x="4620" y="3223"/>
                  </a:cubicBezTo>
                  <a:cubicBezTo>
                    <a:pt x="4721" y="3249"/>
                    <a:pt x="4828" y="3264"/>
                    <a:pt x="4933" y="3264"/>
                  </a:cubicBezTo>
                  <a:cubicBezTo>
                    <a:pt x="5280" y="3264"/>
                    <a:pt x="5573" y="3127"/>
                    <a:pt x="5736" y="2889"/>
                  </a:cubicBezTo>
                  <a:cubicBezTo>
                    <a:pt x="5785" y="2816"/>
                    <a:pt x="5824" y="2735"/>
                    <a:pt x="5858" y="2655"/>
                  </a:cubicBezTo>
                  <a:cubicBezTo>
                    <a:pt x="5892" y="2580"/>
                    <a:pt x="5927" y="2503"/>
                    <a:pt x="5974" y="2435"/>
                  </a:cubicBezTo>
                  <a:cubicBezTo>
                    <a:pt x="6055" y="2312"/>
                    <a:pt x="6179" y="2235"/>
                    <a:pt x="6292" y="2235"/>
                  </a:cubicBezTo>
                  <a:cubicBezTo>
                    <a:pt x="6317" y="2235"/>
                    <a:pt x="6341" y="2238"/>
                    <a:pt x="6364" y="2246"/>
                  </a:cubicBezTo>
                  <a:cubicBezTo>
                    <a:pt x="6497" y="2634"/>
                    <a:pt x="6047" y="2992"/>
                    <a:pt x="5764" y="3169"/>
                  </a:cubicBezTo>
                  <a:lnTo>
                    <a:pt x="4575" y="3921"/>
                  </a:lnTo>
                  <a:cubicBezTo>
                    <a:pt x="4451" y="3999"/>
                    <a:pt x="4322" y="4080"/>
                    <a:pt x="4181" y="4119"/>
                  </a:cubicBezTo>
                  <a:cubicBezTo>
                    <a:pt x="4116" y="4138"/>
                    <a:pt x="4046" y="4146"/>
                    <a:pt x="3979" y="4155"/>
                  </a:cubicBezTo>
                  <a:cubicBezTo>
                    <a:pt x="3855" y="4170"/>
                    <a:pt x="3726" y="4187"/>
                    <a:pt x="3619" y="4258"/>
                  </a:cubicBezTo>
                  <a:cubicBezTo>
                    <a:pt x="3489" y="4339"/>
                    <a:pt x="3418" y="4479"/>
                    <a:pt x="3347" y="4611"/>
                  </a:cubicBezTo>
                  <a:cubicBezTo>
                    <a:pt x="3289" y="4723"/>
                    <a:pt x="3231" y="4836"/>
                    <a:pt x="3139" y="4916"/>
                  </a:cubicBezTo>
                  <a:cubicBezTo>
                    <a:pt x="3058" y="4986"/>
                    <a:pt x="2949" y="5025"/>
                    <a:pt x="2833" y="5025"/>
                  </a:cubicBezTo>
                  <a:cubicBezTo>
                    <a:pt x="2724" y="5025"/>
                    <a:pt x="2621" y="4991"/>
                    <a:pt x="2542" y="4928"/>
                  </a:cubicBezTo>
                  <a:cubicBezTo>
                    <a:pt x="2422" y="4832"/>
                    <a:pt x="2362" y="4684"/>
                    <a:pt x="2375" y="4509"/>
                  </a:cubicBezTo>
                  <a:cubicBezTo>
                    <a:pt x="2389" y="4269"/>
                    <a:pt x="2535" y="4029"/>
                    <a:pt x="2734" y="3909"/>
                  </a:cubicBezTo>
                  <a:cubicBezTo>
                    <a:pt x="2923" y="3797"/>
                    <a:pt x="3152" y="3744"/>
                    <a:pt x="3452" y="3744"/>
                  </a:cubicBezTo>
                  <a:cubicBezTo>
                    <a:pt x="3621" y="3744"/>
                    <a:pt x="3795" y="3761"/>
                    <a:pt x="3958" y="3778"/>
                  </a:cubicBezTo>
                  <a:lnTo>
                    <a:pt x="3966" y="3780"/>
                  </a:lnTo>
                  <a:lnTo>
                    <a:pt x="3975" y="3776"/>
                  </a:lnTo>
                  <a:cubicBezTo>
                    <a:pt x="4007" y="3756"/>
                    <a:pt x="4029" y="3724"/>
                    <a:pt x="4033" y="3682"/>
                  </a:cubicBezTo>
                  <a:cubicBezTo>
                    <a:pt x="4039" y="3626"/>
                    <a:pt x="4016" y="3559"/>
                    <a:pt x="3973" y="3519"/>
                  </a:cubicBezTo>
                  <a:cubicBezTo>
                    <a:pt x="3934" y="3484"/>
                    <a:pt x="3889" y="3461"/>
                    <a:pt x="3846" y="3439"/>
                  </a:cubicBezTo>
                  <a:cubicBezTo>
                    <a:pt x="3814" y="3422"/>
                    <a:pt x="3784" y="3407"/>
                    <a:pt x="3756" y="3388"/>
                  </a:cubicBezTo>
                  <a:cubicBezTo>
                    <a:pt x="3677" y="3330"/>
                    <a:pt x="3630" y="3240"/>
                    <a:pt x="3581" y="3146"/>
                  </a:cubicBezTo>
                  <a:cubicBezTo>
                    <a:pt x="3561" y="3107"/>
                    <a:pt x="3540" y="3069"/>
                    <a:pt x="3519" y="3032"/>
                  </a:cubicBezTo>
                  <a:cubicBezTo>
                    <a:pt x="3454" y="2927"/>
                    <a:pt x="3334" y="2825"/>
                    <a:pt x="3210" y="2825"/>
                  </a:cubicBezTo>
                  <a:cubicBezTo>
                    <a:pt x="3180" y="2825"/>
                    <a:pt x="3148" y="2831"/>
                    <a:pt x="3120" y="2844"/>
                  </a:cubicBezTo>
                  <a:cubicBezTo>
                    <a:pt x="3030" y="2887"/>
                    <a:pt x="2989" y="2977"/>
                    <a:pt x="2949" y="3064"/>
                  </a:cubicBezTo>
                  <a:cubicBezTo>
                    <a:pt x="2914" y="3144"/>
                    <a:pt x="2882" y="3217"/>
                    <a:pt x="2818" y="3255"/>
                  </a:cubicBezTo>
                  <a:cubicBezTo>
                    <a:pt x="2779" y="3279"/>
                    <a:pt x="2734" y="3289"/>
                    <a:pt x="2670" y="3289"/>
                  </a:cubicBezTo>
                  <a:cubicBezTo>
                    <a:pt x="2642" y="3289"/>
                    <a:pt x="2614" y="3287"/>
                    <a:pt x="2589" y="3285"/>
                  </a:cubicBezTo>
                  <a:cubicBezTo>
                    <a:pt x="2559" y="3285"/>
                    <a:pt x="2531" y="3283"/>
                    <a:pt x="2503" y="3283"/>
                  </a:cubicBezTo>
                  <a:lnTo>
                    <a:pt x="2492" y="3283"/>
                  </a:lnTo>
                  <a:cubicBezTo>
                    <a:pt x="2184" y="3287"/>
                    <a:pt x="1942" y="3521"/>
                    <a:pt x="1710" y="3748"/>
                  </a:cubicBezTo>
                  <a:cubicBezTo>
                    <a:pt x="1667" y="3786"/>
                    <a:pt x="1625" y="3827"/>
                    <a:pt x="1584" y="3868"/>
                  </a:cubicBezTo>
                  <a:cubicBezTo>
                    <a:pt x="1575" y="3682"/>
                    <a:pt x="1556" y="3499"/>
                    <a:pt x="1524" y="3328"/>
                  </a:cubicBezTo>
                  <a:cubicBezTo>
                    <a:pt x="1515" y="3281"/>
                    <a:pt x="1507" y="3236"/>
                    <a:pt x="1481" y="3197"/>
                  </a:cubicBezTo>
                  <a:cubicBezTo>
                    <a:pt x="1462" y="3167"/>
                    <a:pt x="1434" y="3144"/>
                    <a:pt x="1408" y="3120"/>
                  </a:cubicBezTo>
                  <a:cubicBezTo>
                    <a:pt x="1357" y="3073"/>
                    <a:pt x="1327" y="3043"/>
                    <a:pt x="1335" y="3002"/>
                  </a:cubicBezTo>
                  <a:cubicBezTo>
                    <a:pt x="1338" y="2985"/>
                    <a:pt x="1348" y="2968"/>
                    <a:pt x="1359" y="2949"/>
                  </a:cubicBezTo>
                  <a:cubicBezTo>
                    <a:pt x="1368" y="2936"/>
                    <a:pt x="1376" y="2923"/>
                    <a:pt x="1383" y="2910"/>
                  </a:cubicBezTo>
                  <a:cubicBezTo>
                    <a:pt x="1419" y="2831"/>
                    <a:pt x="1393" y="2730"/>
                    <a:pt x="1312" y="2625"/>
                  </a:cubicBezTo>
                  <a:cubicBezTo>
                    <a:pt x="1303" y="2615"/>
                    <a:pt x="1293" y="2604"/>
                    <a:pt x="1284" y="2593"/>
                  </a:cubicBezTo>
                  <a:cubicBezTo>
                    <a:pt x="1237" y="2533"/>
                    <a:pt x="1185" y="2473"/>
                    <a:pt x="1179" y="2402"/>
                  </a:cubicBezTo>
                  <a:cubicBezTo>
                    <a:pt x="1170" y="2332"/>
                    <a:pt x="1205" y="2265"/>
                    <a:pt x="1241" y="2195"/>
                  </a:cubicBezTo>
                  <a:cubicBezTo>
                    <a:pt x="1275" y="2130"/>
                    <a:pt x="1308" y="2066"/>
                    <a:pt x="1314" y="1993"/>
                  </a:cubicBezTo>
                  <a:cubicBezTo>
                    <a:pt x="1327" y="1815"/>
                    <a:pt x="1173" y="1685"/>
                    <a:pt x="1018" y="1582"/>
                  </a:cubicBezTo>
                  <a:cubicBezTo>
                    <a:pt x="982" y="1556"/>
                    <a:pt x="937" y="1526"/>
                    <a:pt x="881" y="1522"/>
                  </a:cubicBezTo>
                  <a:cubicBezTo>
                    <a:pt x="876" y="1521"/>
                    <a:pt x="870" y="1521"/>
                    <a:pt x="864" y="1521"/>
                  </a:cubicBezTo>
                  <a:cubicBezTo>
                    <a:pt x="834" y="1521"/>
                    <a:pt x="803" y="1530"/>
                    <a:pt x="776" y="1539"/>
                  </a:cubicBezTo>
                  <a:cubicBezTo>
                    <a:pt x="763" y="1541"/>
                    <a:pt x="750" y="1545"/>
                    <a:pt x="740" y="1548"/>
                  </a:cubicBezTo>
                  <a:cubicBezTo>
                    <a:pt x="714" y="1554"/>
                    <a:pt x="688" y="1558"/>
                    <a:pt x="661" y="1558"/>
                  </a:cubicBezTo>
                  <a:cubicBezTo>
                    <a:pt x="485" y="1558"/>
                    <a:pt x="316" y="1421"/>
                    <a:pt x="168" y="1301"/>
                  </a:cubicBezTo>
                  <a:lnTo>
                    <a:pt x="144" y="1282"/>
                  </a:lnTo>
                  <a:cubicBezTo>
                    <a:pt x="123" y="1265"/>
                    <a:pt x="101" y="1250"/>
                    <a:pt x="78" y="1237"/>
                  </a:cubicBezTo>
                  <a:cubicBezTo>
                    <a:pt x="213" y="1042"/>
                    <a:pt x="339" y="892"/>
                    <a:pt x="517" y="796"/>
                  </a:cubicBezTo>
                  <a:cubicBezTo>
                    <a:pt x="648" y="723"/>
                    <a:pt x="800" y="688"/>
                    <a:pt x="945" y="654"/>
                  </a:cubicBezTo>
                  <a:cubicBezTo>
                    <a:pt x="1070" y="626"/>
                    <a:pt x="1200" y="596"/>
                    <a:pt x="1320" y="543"/>
                  </a:cubicBezTo>
                  <a:cubicBezTo>
                    <a:pt x="1447" y="485"/>
                    <a:pt x="1560" y="404"/>
                    <a:pt x="1672" y="324"/>
                  </a:cubicBezTo>
                  <a:cubicBezTo>
                    <a:pt x="1775" y="249"/>
                    <a:pt x="1882" y="172"/>
                    <a:pt x="1997" y="119"/>
                  </a:cubicBezTo>
                  <a:cubicBezTo>
                    <a:pt x="2087" y="78"/>
                    <a:pt x="2192" y="54"/>
                    <a:pt x="2291" y="54"/>
                  </a:cubicBezTo>
                  <a:close/>
                  <a:moveTo>
                    <a:pt x="2291" y="1"/>
                  </a:moveTo>
                  <a:cubicBezTo>
                    <a:pt x="2184" y="1"/>
                    <a:pt x="2072" y="24"/>
                    <a:pt x="1976" y="69"/>
                  </a:cubicBezTo>
                  <a:cubicBezTo>
                    <a:pt x="1854" y="127"/>
                    <a:pt x="1747" y="204"/>
                    <a:pt x="1640" y="281"/>
                  </a:cubicBezTo>
                  <a:cubicBezTo>
                    <a:pt x="1533" y="359"/>
                    <a:pt x="1421" y="438"/>
                    <a:pt x="1299" y="494"/>
                  </a:cubicBezTo>
                  <a:cubicBezTo>
                    <a:pt x="1183" y="545"/>
                    <a:pt x="1057" y="575"/>
                    <a:pt x="933" y="603"/>
                  </a:cubicBezTo>
                  <a:cubicBezTo>
                    <a:pt x="783" y="637"/>
                    <a:pt x="628" y="673"/>
                    <a:pt x="491" y="748"/>
                  </a:cubicBezTo>
                  <a:cubicBezTo>
                    <a:pt x="298" y="853"/>
                    <a:pt x="161" y="1018"/>
                    <a:pt x="18" y="1231"/>
                  </a:cubicBezTo>
                  <a:lnTo>
                    <a:pt x="1" y="1256"/>
                  </a:lnTo>
                  <a:lnTo>
                    <a:pt x="28" y="1269"/>
                  </a:lnTo>
                  <a:cubicBezTo>
                    <a:pt x="56" y="1284"/>
                    <a:pt x="84" y="1303"/>
                    <a:pt x="110" y="1323"/>
                  </a:cubicBezTo>
                  <a:lnTo>
                    <a:pt x="133" y="1342"/>
                  </a:lnTo>
                  <a:cubicBezTo>
                    <a:pt x="290" y="1468"/>
                    <a:pt x="466" y="1612"/>
                    <a:pt x="661" y="1612"/>
                  </a:cubicBezTo>
                  <a:cubicBezTo>
                    <a:pt x="693" y="1612"/>
                    <a:pt x="723" y="1608"/>
                    <a:pt x="750" y="1601"/>
                  </a:cubicBezTo>
                  <a:cubicBezTo>
                    <a:pt x="765" y="1597"/>
                    <a:pt x="778" y="1595"/>
                    <a:pt x="791" y="1590"/>
                  </a:cubicBezTo>
                  <a:cubicBezTo>
                    <a:pt x="816" y="1583"/>
                    <a:pt x="840" y="1574"/>
                    <a:pt x="864" y="1574"/>
                  </a:cubicBezTo>
                  <a:cubicBezTo>
                    <a:pt x="868" y="1574"/>
                    <a:pt x="873" y="1575"/>
                    <a:pt x="877" y="1575"/>
                  </a:cubicBezTo>
                  <a:cubicBezTo>
                    <a:pt x="918" y="1578"/>
                    <a:pt x="956" y="1603"/>
                    <a:pt x="988" y="1627"/>
                  </a:cubicBezTo>
                  <a:cubicBezTo>
                    <a:pt x="1130" y="1721"/>
                    <a:pt x="1271" y="1837"/>
                    <a:pt x="1260" y="1989"/>
                  </a:cubicBezTo>
                  <a:cubicBezTo>
                    <a:pt x="1256" y="2051"/>
                    <a:pt x="1226" y="2109"/>
                    <a:pt x="1194" y="2169"/>
                  </a:cubicBezTo>
                  <a:cubicBezTo>
                    <a:pt x="1155" y="2244"/>
                    <a:pt x="1115" y="2321"/>
                    <a:pt x="1125" y="2409"/>
                  </a:cubicBezTo>
                  <a:cubicBezTo>
                    <a:pt x="1134" y="2495"/>
                    <a:pt x="1190" y="2561"/>
                    <a:pt x="1243" y="2627"/>
                  </a:cubicBezTo>
                  <a:cubicBezTo>
                    <a:pt x="1252" y="2638"/>
                    <a:pt x="1260" y="2649"/>
                    <a:pt x="1269" y="2660"/>
                  </a:cubicBezTo>
                  <a:cubicBezTo>
                    <a:pt x="1310" y="2709"/>
                    <a:pt x="1372" y="2807"/>
                    <a:pt x="1335" y="2887"/>
                  </a:cubicBezTo>
                  <a:cubicBezTo>
                    <a:pt x="1329" y="2900"/>
                    <a:pt x="1323" y="2910"/>
                    <a:pt x="1314" y="2921"/>
                  </a:cubicBezTo>
                  <a:cubicBezTo>
                    <a:pt x="1301" y="2940"/>
                    <a:pt x="1286" y="2964"/>
                    <a:pt x="1282" y="2994"/>
                  </a:cubicBezTo>
                  <a:cubicBezTo>
                    <a:pt x="1269" y="3064"/>
                    <a:pt x="1325" y="3116"/>
                    <a:pt x="1372" y="3159"/>
                  </a:cubicBezTo>
                  <a:cubicBezTo>
                    <a:pt x="1395" y="3180"/>
                    <a:pt x="1419" y="3202"/>
                    <a:pt x="1436" y="3227"/>
                  </a:cubicBezTo>
                  <a:cubicBezTo>
                    <a:pt x="1455" y="3257"/>
                    <a:pt x="1464" y="3296"/>
                    <a:pt x="1473" y="3339"/>
                  </a:cubicBezTo>
                  <a:cubicBezTo>
                    <a:pt x="1507" y="3525"/>
                    <a:pt x="1526" y="3722"/>
                    <a:pt x="1530" y="3928"/>
                  </a:cubicBezTo>
                  <a:lnTo>
                    <a:pt x="1533" y="3986"/>
                  </a:lnTo>
                  <a:lnTo>
                    <a:pt x="1575" y="3947"/>
                  </a:lnTo>
                  <a:cubicBezTo>
                    <a:pt x="1633" y="3896"/>
                    <a:pt x="1691" y="3840"/>
                    <a:pt x="1747" y="3784"/>
                  </a:cubicBezTo>
                  <a:cubicBezTo>
                    <a:pt x="1972" y="3566"/>
                    <a:pt x="2205" y="3341"/>
                    <a:pt x="2494" y="3337"/>
                  </a:cubicBezTo>
                  <a:lnTo>
                    <a:pt x="2503" y="3337"/>
                  </a:lnTo>
                  <a:cubicBezTo>
                    <a:pt x="2531" y="3337"/>
                    <a:pt x="2557" y="3339"/>
                    <a:pt x="2584" y="3339"/>
                  </a:cubicBezTo>
                  <a:cubicBezTo>
                    <a:pt x="2614" y="3341"/>
                    <a:pt x="2642" y="3343"/>
                    <a:pt x="2670" y="3343"/>
                  </a:cubicBezTo>
                  <a:cubicBezTo>
                    <a:pt x="2722" y="3343"/>
                    <a:pt x="2786" y="3339"/>
                    <a:pt x="2846" y="3300"/>
                  </a:cubicBezTo>
                  <a:cubicBezTo>
                    <a:pt x="2923" y="3253"/>
                    <a:pt x="2962" y="3169"/>
                    <a:pt x="2998" y="3088"/>
                  </a:cubicBezTo>
                  <a:cubicBezTo>
                    <a:pt x="3034" y="3004"/>
                    <a:pt x="3071" y="2927"/>
                    <a:pt x="3142" y="2893"/>
                  </a:cubicBezTo>
                  <a:cubicBezTo>
                    <a:pt x="3165" y="2882"/>
                    <a:pt x="3187" y="2878"/>
                    <a:pt x="3210" y="2878"/>
                  </a:cubicBezTo>
                  <a:cubicBezTo>
                    <a:pt x="3315" y="2878"/>
                    <a:pt x="3418" y="2968"/>
                    <a:pt x="3471" y="3060"/>
                  </a:cubicBezTo>
                  <a:cubicBezTo>
                    <a:pt x="3493" y="3094"/>
                    <a:pt x="3514" y="3133"/>
                    <a:pt x="3534" y="3169"/>
                  </a:cubicBezTo>
                  <a:cubicBezTo>
                    <a:pt x="3583" y="3266"/>
                    <a:pt x="3634" y="3367"/>
                    <a:pt x="3726" y="3433"/>
                  </a:cubicBezTo>
                  <a:cubicBezTo>
                    <a:pt x="3756" y="3454"/>
                    <a:pt x="3789" y="3472"/>
                    <a:pt x="3823" y="3487"/>
                  </a:cubicBezTo>
                  <a:cubicBezTo>
                    <a:pt x="3864" y="3508"/>
                    <a:pt x="3904" y="3527"/>
                    <a:pt x="3936" y="3557"/>
                  </a:cubicBezTo>
                  <a:cubicBezTo>
                    <a:pt x="3966" y="3587"/>
                    <a:pt x="3986" y="3637"/>
                    <a:pt x="3979" y="3675"/>
                  </a:cubicBezTo>
                  <a:cubicBezTo>
                    <a:pt x="3977" y="3697"/>
                    <a:pt x="3969" y="3714"/>
                    <a:pt x="3954" y="3724"/>
                  </a:cubicBezTo>
                  <a:cubicBezTo>
                    <a:pt x="3793" y="3707"/>
                    <a:pt x="3621" y="3690"/>
                    <a:pt x="3452" y="3690"/>
                  </a:cubicBezTo>
                  <a:cubicBezTo>
                    <a:pt x="3142" y="3690"/>
                    <a:pt x="2906" y="3746"/>
                    <a:pt x="2707" y="3864"/>
                  </a:cubicBezTo>
                  <a:cubicBezTo>
                    <a:pt x="2494" y="3992"/>
                    <a:pt x="2338" y="4249"/>
                    <a:pt x="2321" y="4504"/>
                  </a:cubicBezTo>
                  <a:cubicBezTo>
                    <a:pt x="2308" y="4699"/>
                    <a:pt x="2375" y="4864"/>
                    <a:pt x="2509" y="4971"/>
                  </a:cubicBezTo>
                  <a:cubicBezTo>
                    <a:pt x="2597" y="5040"/>
                    <a:pt x="2711" y="5078"/>
                    <a:pt x="2833" y="5078"/>
                  </a:cubicBezTo>
                  <a:cubicBezTo>
                    <a:pt x="2962" y="5078"/>
                    <a:pt x="3084" y="5036"/>
                    <a:pt x="3174" y="4956"/>
                  </a:cubicBezTo>
                  <a:cubicBezTo>
                    <a:pt x="3274" y="4871"/>
                    <a:pt x="3334" y="4751"/>
                    <a:pt x="3394" y="4637"/>
                  </a:cubicBezTo>
                  <a:cubicBezTo>
                    <a:pt x="3465" y="4502"/>
                    <a:pt x="3529" y="4378"/>
                    <a:pt x="3647" y="4303"/>
                  </a:cubicBezTo>
                  <a:cubicBezTo>
                    <a:pt x="3746" y="4239"/>
                    <a:pt x="3864" y="4224"/>
                    <a:pt x="3986" y="4209"/>
                  </a:cubicBezTo>
                  <a:cubicBezTo>
                    <a:pt x="4054" y="4198"/>
                    <a:pt x="4125" y="4189"/>
                    <a:pt x="4193" y="4172"/>
                  </a:cubicBezTo>
                  <a:cubicBezTo>
                    <a:pt x="4343" y="4131"/>
                    <a:pt x="4476" y="4048"/>
                    <a:pt x="4605" y="3966"/>
                  </a:cubicBezTo>
                  <a:lnTo>
                    <a:pt x="5792" y="3214"/>
                  </a:lnTo>
                  <a:cubicBezTo>
                    <a:pt x="6092" y="3026"/>
                    <a:pt x="6569" y="2645"/>
                    <a:pt x="6409" y="2214"/>
                  </a:cubicBezTo>
                  <a:lnTo>
                    <a:pt x="6405" y="2203"/>
                  </a:lnTo>
                  <a:lnTo>
                    <a:pt x="6394" y="2199"/>
                  </a:lnTo>
                  <a:cubicBezTo>
                    <a:pt x="6363" y="2187"/>
                    <a:pt x="6330" y="2181"/>
                    <a:pt x="6297" y="2181"/>
                  </a:cubicBezTo>
                  <a:cubicBezTo>
                    <a:pt x="6166" y="2181"/>
                    <a:pt x="6021" y="2267"/>
                    <a:pt x="5929" y="2405"/>
                  </a:cubicBezTo>
                  <a:cubicBezTo>
                    <a:pt x="5882" y="2475"/>
                    <a:pt x="5845" y="2555"/>
                    <a:pt x="5811" y="2632"/>
                  </a:cubicBezTo>
                  <a:cubicBezTo>
                    <a:pt x="5775" y="2709"/>
                    <a:pt x="5740" y="2788"/>
                    <a:pt x="5691" y="2859"/>
                  </a:cubicBezTo>
                  <a:cubicBezTo>
                    <a:pt x="5539" y="3082"/>
                    <a:pt x="5263" y="3210"/>
                    <a:pt x="4933" y="3210"/>
                  </a:cubicBezTo>
                  <a:cubicBezTo>
                    <a:pt x="4832" y="3210"/>
                    <a:pt x="4731" y="3197"/>
                    <a:pt x="4633" y="3172"/>
                  </a:cubicBezTo>
                  <a:cubicBezTo>
                    <a:pt x="4243" y="3071"/>
                    <a:pt x="3904" y="2807"/>
                    <a:pt x="3604" y="2576"/>
                  </a:cubicBezTo>
                  <a:cubicBezTo>
                    <a:pt x="3276" y="2321"/>
                    <a:pt x="2850" y="1931"/>
                    <a:pt x="2953" y="1490"/>
                  </a:cubicBezTo>
                  <a:lnTo>
                    <a:pt x="2957" y="1464"/>
                  </a:lnTo>
                  <a:lnTo>
                    <a:pt x="2488" y="1348"/>
                  </a:lnTo>
                  <a:cubicBezTo>
                    <a:pt x="2460" y="1181"/>
                    <a:pt x="2542" y="1008"/>
                    <a:pt x="2621" y="838"/>
                  </a:cubicBezTo>
                  <a:cubicBezTo>
                    <a:pt x="2717" y="635"/>
                    <a:pt x="2818" y="425"/>
                    <a:pt x="2717" y="226"/>
                  </a:cubicBezTo>
                  <a:cubicBezTo>
                    <a:pt x="2647" y="82"/>
                    <a:pt x="2490" y="1"/>
                    <a:pt x="2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51"/>
            <p:cNvSpPr/>
            <p:nvPr/>
          </p:nvSpPr>
          <p:spPr>
            <a:xfrm>
              <a:off x="1902293" y="1556984"/>
              <a:ext cx="200525" cy="146792"/>
            </a:xfrm>
            <a:custGeom>
              <a:rect b="b" l="l" r="r" t="t"/>
              <a:pathLst>
                <a:path extrusionOk="0" h="5166" w="7057">
                  <a:moveTo>
                    <a:pt x="3132" y="1"/>
                  </a:moveTo>
                  <a:cubicBezTo>
                    <a:pt x="3115" y="1"/>
                    <a:pt x="3097" y="3"/>
                    <a:pt x="3080" y="5"/>
                  </a:cubicBezTo>
                  <a:cubicBezTo>
                    <a:pt x="2883" y="22"/>
                    <a:pt x="2685" y="41"/>
                    <a:pt x="2486" y="60"/>
                  </a:cubicBezTo>
                  <a:cubicBezTo>
                    <a:pt x="2396" y="69"/>
                    <a:pt x="2304" y="78"/>
                    <a:pt x="2223" y="118"/>
                  </a:cubicBezTo>
                  <a:cubicBezTo>
                    <a:pt x="2141" y="157"/>
                    <a:pt x="2073" y="234"/>
                    <a:pt x="2068" y="326"/>
                  </a:cubicBezTo>
                  <a:cubicBezTo>
                    <a:pt x="2064" y="423"/>
                    <a:pt x="2133" y="528"/>
                    <a:pt x="2081" y="611"/>
                  </a:cubicBezTo>
                  <a:cubicBezTo>
                    <a:pt x="2019" y="714"/>
                    <a:pt x="1843" y="671"/>
                    <a:pt x="1768" y="765"/>
                  </a:cubicBezTo>
                  <a:cubicBezTo>
                    <a:pt x="1730" y="815"/>
                    <a:pt x="1734" y="887"/>
                    <a:pt x="1698" y="939"/>
                  </a:cubicBezTo>
                  <a:cubicBezTo>
                    <a:pt x="1662" y="988"/>
                    <a:pt x="1601" y="1002"/>
                    <a:pt x="1537" y="1002"/>
                  </a:cubicBezTo>
                  <a:cubicBezTo>
                    <a:pt x="1503" y="1002"/>
                    <a:pt x="1467" y="998"/>
                    <a:pt x="1434" y="992"/>
                  </a:cubicBezTo>
                  <a:cubicBezTo>
                    <a:pt x="1419" y="1022"/>
                    <a:pt x="1428" y="1072"/>
                    <a:pt x="1413" y="1102"/>
                  </a:cubicBezTo>
                  <a:cubicBezTo>
                    <a:pt x="1426" y="1277"/>
                    <a:pt x="1406" y="1500"/>
                    <a:pt x="1239" y="1556"/>
                  </a:cubicBezTo>
                  <a:cubicBezTo>
                    <a:pt x="1207" y="1565"/>
                    <a:pt x="1171" y="1569"/>
                    <a:pt x="1145" y="1590"/>
                  </a:cubicBezTo>
                  <a:cubicBezTo>
                    <a:pt x="1119" y="1609"/>
                    <a:pt x="1109" y="1639"/>
                    <a:pt x="1091" y="1667"/>
                  </a:cubicBezTo>
                  <a:cubicBezTo>
                    <a:pt x="1060" y="1714"/>
                    <a:pt x="1002" y="1743"/>
                    <a:pt x="944" y="1743"/>
                  </a:cubicBezTo>
                  <a:cubicBezTo>
                    <a:pt x="928" y="1743"/>
                    <a:pt x="912" y="1741"/>
                    <a:pt x="896" y="1736"/>
                  </a:cubicBezTo>
                  <a:lnTo>
                    <a:pt x="896" y="1736"/>
                  </a:lnTo>
                  <a:cubicBezTo>
                    <a:pt x="899" y="1982"/>
                    <a:pt x="899" y="2227"/>
                    <a:pt x="901" y="2473"/>
                  </a:cubicBezTo>
                  <a:cubicBezTo>
                    <a:pt x="901" y="2561"/>
                    <a:pt x="890" y="2666"/>
                    <a:pt x="813" y="2702"/>
                  </a:cubicBezTo>
                  <a:cubicBezTo>
                    <a:pt x="792" y="2712"/>
                    <a:pt x="769" y="2715"/>
                    <a:pt x="746" y="2715"/>
                  </a:cubicBezTo>
                  <a:cubicBezTo>
                    <a:pt x="701" y="2715"/>
                    <a:pt x="654" y="2703"/>
                    <a:pt x="610" y="2703"/>
                  </a:cubicBezTo>
                  <a:cubicBezTo>
                    <a:pt x="584" y="2703"/>
                    <a:pt x="559" y="2708"/>
                    <a:pt x="536" y="2721"/>
                  </a:cubicBezTo>
                  <a:cubicBezTo>
                    <a:pt x="417" y="2794"/>
                    <a:pt x="526" y="3011"/>
                    <a:pt x="427" y="3111"/>
                  </a:cubicBezTo>
                  <a:cubicBezTo>
                    <a:pt x="391" y="3148"/>
                    <a:pt x="335" y="3159"/>
                    <a:pt x="286" y="3174"/>
                  </a:cubicBezTo>
                  <a:cubicBezTo>
                    <a:pt x="170" y="3214"/>
                    <a:pt x="74" y="3304"/>
                    <a:pt x="24" y="3416"/>
                  </a:cubicBezTo>
                  <a:cubicBezTo>
                    <a:pt x="12" y="3448"/>
                    <a:pt x="1" y="3480"/>
                    <a:pt x="7" y="3514"/>
                  </a:cubicBezTo>
                  <a:cubicBezTo>
                    <a:pt x="20" y="3604"/>
                    <a:pt x="132" y="3638"/>
                    <a:pt x="222" y="3651"/>
                  </a:cubicBezTo>
                  <a:cubicBezTo>
                    <a:pt x="434" y="3681"/>
                    <a:pt x="648" y="3701"/>
                    <a:pt x="862" y="3709"/>
                  </a:cubicBezTo>
                  <a:cubicBezTo>
                    <a:pt x="931" y="3711"/>
                    <a:pt x="999" y="3711"/>
                    <a:pt x="1064" y="3731"/>
                  </a:cubicBezTo>
                  <a:cubicBezTo>
                    <a:pt x="1145" y="3754"/>
                    <a:pt x="1218" y="3803"/>
                    <a:pt x="1282" y="3859"/>
                  </a:cubicBezTo>
                  <a:cubicBezTo>
                    <a:pt x="1492" y="4039"/>
                    <a:pt x="1640" y="4290"/>
                    <a:pt x="1696" y="4560"/>
                  </a:cubicBezTo>
                  <a:cubicBezTo>
                    <a:pt x="1741" y="4780"/>
                    <a:pt x="1753" y="5057"/>
                    <a:pt x="1957" y="5157"/>
                  </a:cubicBezTo>
                  <a:cubicBezTo>
                    <a:pt x="1968" y="5163"/>
                    <a:pt x="1981" y="5166"/>
                    <a:pt x="1995" y="5166"/>
                  </a:cubicBezTo>
                  <a:cubicBezTo>
                    <a:pt x="2040" y="5166"/>
                    <a:pt x="2094" y="5138"/>
                    <a:pt x="2130" y="5115"/>
                  </a:cubicBezTo>
                  <a:cubicBezTo>
                    <a:pt x="2049" y="5052"/>
                    <a:pt x="2049" y="4922"/>
                    <a:pt x="2113" y="4845"/>
                  </a:cubicBezTo>
                  <a:cubicBezTo>
                    <a:pt x="2167" y="4781"/>
                    <a:pt x="2252" y="4751"/>
                    <a:pt x="2337" y="4751"/>
                  </a:cubicBezTo>
                  <a:cubicBezTo>
                    <a:pt x="2355" y="4751"/>
                    <a:pt x="2372" y="4752"/>
                    <a:pt x="2390" y="4755"/>
                  </a:cubicBezTo>
                  <a:cubicBezTo>
                    <a:pt x="2439" y="4763"/>
                    <a:pt x="2492" y="4779"/>
                    <a:pt x="2540" y="4779"/>
                  </a:cubicBezTo>
                  <a:cubicBezTo>
                    <a:pt x="2566" y="4779"/>
                    <a:pt x="2590" y="4775"/>
                    <a:pt x="2613" y="4763"/>
                  </a:cubicBezTo>
                  <a:cubicBezTo>
                    <a:pt x="2645" y="4746"/>
                    <a:pt x="2668" y="4716"/>
                    <a:pt x="2694" y="4690"/>
                  </a:cubicBezTo>
                  <a:cubicBezTo>
                    <a:pt x="2902" y="4489"/>
                    <a:pt x="3236" y="4547"/>
                    <a:pt x="3525" y="4519"/>
                  </a:cubicBezTo>
                  <a:cubicBezTo>
                    <a:pt x="3555" y="4517"/>
                    <a:pt x="3587" y="4513"/>
                    <a:pt x="3611" y="4493"/>
                  </a:cubicBezTo>
                  <a:cubicBezTo>
                    <a:pt x="3688" y="4438"/>
                    <a:pt x="3632" y="4318"/>
                    <a:pt x="3635" y="4221"/>
                  </a:cubicBezTo>
                  <a:cubicBezTo>
                    <a:pt x="3635" y="4069"/>
                    <a:pt x="3791" y="3964"/>
                    <a:pt x="3838" y="3821"/>
                  </a:cubicBezTo>
                  <a:cubicBezTo>
                    <a:pt x="3892" y="3662"/>
                    <a:pt x="3823" y="3450"/>
                    <a:pt x="3956" y="3349"/>
                  </a:cubicBezTo>
                  <a:cubicBezTo>
                    <a:pt x="3996" y="3318"/>
                    <a:pt x="4043" y="3309"/>
                    <a:pt x="4093" y="3309"/>
                  </a:cubicBezTo>
                  <a:cubicBezTo>
                    <a:pt x="4174" y="3309"/>
                    <a:pt x="4263" y="3334"/>
                    <a:pt x="4348" y="3334"/>
                  </a:cubicBezTo>
                  <a:cubicBezTo>
                    <a:pt x="4373" y="3334"/>
                    <a:pt x="4398" y="3332"/>
                    <a:pt x="4423" y="3326"/>
                  </a:cubicBezTo>
                  <a:cubicBezTo>
                    <a:pt x="4569" y="3291"/>
                    <a:pt x="4650" y="3139"/>
                    <a:pt x="4712" y="3002"/>
                  </a:cubicBezTo>
                  <a:cubicBezTo>
                    <a:pt x="4772" y="2871"/>
                    <a:pt x="4832" y="2739"/>
                    <a:pt x="4843" y="2597"/>
                  </a:cubicBezTo>
                  <a:cubicBezTo>
                    <a:pt x="4849" y="2533"/>
                    <a:pt x="4843" y="2466"/>
                    <a:pt x="4866" y="2406"/>
                  </a:cubicBezTo>
                  <a:cubicBezTo>
                    <a:pt x="4890" y="2351"/>
                    <a:pt x="4935" y="2308"/>
                    <a:pt x="4984" y="2276"/>
                  </a:cubicBezTo>
                  <a:cubicBezTo>
                    <a:pt x="5271" y="2098"/>
                    <a:pt x="5726" y="2272"/>
                    <a:pt x="5936" y="2008"/>
                  </a:cubicBezTo>
                  <a:cubicBezTo>
                    <a:pt x="5963" y="1972"/>
                    <a:pt x="5985" y="1929"/>
                    <a:pt x="6023" y="1903"/>
                  </a:cubicBezTo>
                  <a:cubicBezTo>
                    <a:pt x="6088" y="1858"/>
                    <a:pt x="6176" y="1877"/>
                    <a:pt x="6253" y="1864"/>
                  </a:cubicBezTo>
                  <a:cubicBezTo>
                    <a:pt x="6379" y="1843"/>
                    <a:pt x="6482" y="1721"/>
                    <a:pt x="6482" y="1592"/>
                  </a:cubicBezTo>
                  <a:cubicBezTo>
                    <a:pt x="6660" y="1588"/>
                    <a:pt x="6835" y="1517"/>
                    <a:pt x="6968" y="1400"/>
                  </a:cubicBezTo>
                  <a:cubicBezTo>
                    <a:pt x="7013" y="1361"/>
                    <a:pt x="7056" y="1303"/>
                    <a:pt x="7037" y="1247"/>
                  </a:cubicBezTo>
                  <a:cubicBezTo>
                    <a:pt x="7024" y="1207"/>
                    <a:pt x="6979" y="1183"/>
                    <a:pt x="6940" y="1162"/>
                  </a:cubicBezTo>
                  <a:lnTo>
                    <a:pt x="6064" y="727"/>
                  </a:lnTo>
                  <a:cubicBezTo>
                    <a:pt x="5832" y="611"/>
                    <a:pt x="5585" y="493"/>
                    <a:pt x="5328" y="493"/>
                  </a:cubicBezTo>
                  <a:cubicBezTo>
                    <a:pt x="5300" y="493"/>
                    <a:pt x="5272" y="495"/>
                    <a:pt x="5244" y="498"/>
                  </a:cubicBezTo>
                  <a:cubicBezTo>
                    <a:pt x="5203" y="502"/>
                    <a:pt x="5160" y="510"/>
                    <a:pt x="5124" y="532"/>
                  </a:cubicBezTo>
                  <a:cubicBezTo>
                    <a:pt x="5081" y="555"/>
                    <a:pt x="5049" y="596"/>
                    <a:pt x="5010" y="628"/>
                  </a:cubicBezTo>
                  <a:cubicBezTo>
                    <a:pt x="4958" y="672"/>
                    <a:pt x="4892" y="699"/>
                    <a:pt x="4824" y="699"/>
                  </a:cubicBezTo>
                  <a:cubicBezTo>
                    <a:pt x="4808" y="699"/>
                    <a:pt x="4792" y="698"/>
                    <a:pt x="4776" y="695"/>
                  </a:cubicBezTo>
                  <a:cubicBezTo>
                    <a:pt x="4695" y="678"/>
                    <a:pt x="4622" y="607"/>
                    <a:pt x="4616" y="523"/>
                  </a:cubicBezTo>
                  <a:cubicBezTo>
                    <a:pt x="4453" y="544"/>
                    <a:pt x="4291" y="554"/>
                    <a:pt x="4128" y="554"/>
                  </a:cubicBezTo>
                  <a:cubicBezTo>
                    <a:pt x="4050" y="554"/>
                    <a:pt x="3972" y="552"/>
                    <a:pt x="3894" y="547"/>
                  </a:cubicBezTo>
                  <a:cubicBezTo>
                    <a:pt x="3793" y="540"/>
                    <a:pt x="3673" y="517"/>
                    <a:pt x="3635" y="423"/>
                  </a:cubicBezTo>
                  <a:cubicBezTo>
                    <a:pt x="3605" y="354"/>
                    <a:pt x="3626" y="258"/>
                    <a:pt x="3564" y="215"/>
                  </a:cubicBezTo>
                  <a:cubicBezTo>
                    <a:pt x="3541" y="198"/>
                    <a:pt x="3513" y="195"/>
                    <a:pt x="3484" y="195"/>
                  </a:cubicBezTo>
                  <a:cubicBezTo>
                    <a:pt x="3467" y="195"/>
                    <a:pt x="3449" y="196"/>
                    <a:pt x="3433" y="196"/>
                  </a:cubicBezTo>
                  <a:cubicBezTo>
                    <a:pt x="3411" y="196"/>
                    <a:pt x="3390" y="194"/>
                    <a:pt x="3371" y="187"/>
                  </a:cubicBezTo>
                  <a:cubicBezTo>
                    <a:pt x="3292" y="157"/>
                    <a:pt x="3270" y="48"/>
                    <a:pt x="3193" y="13"/>
                  </a:cubicBezTo>
                  <a:cubicBezTo>
                    <a:pt x="3174" y="4"/>
                    <a:pt x="3153" y="1"/>
                    <a:pt x="3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51"/>
            <p:cNvSpPr/>
            <p:nvPr/>
          </p:nvSpPr>
          <p:spPr>
            <a:xfrm>
              <a:off x="1901526" y="1556245"/>
              <a:ext cx="202002" cy="148269"/>
            </a:xfrm>
            <a:custGeom>
              <a:rect b="b" l="l" r="r" t="t"/>
              <a:pathLst>
                <a:path extrusionOk="0" h="5218" w="7109">
                  <a:moveTo>
                    <a:pt x="3153" y="54"/>
                  </a:moveTo>
                  <a:cubicBezTo>
                    <a:pt x="3175" y="54"/>
                    <a:pt x="3195" y="56"/>
                    <a:pt x="3209" y="63"/>
                  </a:cubicBezTo>
                  <a:cubicBezTo>
                    <a:pt x="3239" y="78"/>
                    <a:pt x="3261" y="108"/>
                    <a:pt x="3284" y="140"/>
                  </a:cubicBezTo>
                  <a:cubicBezTo>
                    <a:pt x="3312" y="179"/>
                    <a:pt x="3340" y="219"/>
                    <a:pt x="3387" y="239"/>
                  </a:cubicBezTo>
                  <a:cubicBezTo>
                    <a:pt x="3415" y="248"/>
                    <a:pt x="3441" y="249"/>
                    <a:pt x="3464" y="249"/>
                  </a:cubicBezTo>
                  <a:cubicBezTo>
                    <a:pt x="3472" y="249"/>
                    <a:pt x="3479" y="249"/>
                    <a:pt x="3486" y="249"/>
                  </a:cubicBezTo>
                  <a:cubicBezTo>
                    <a:pt x="3497" y="247"/>
                    <a:pt x="3505" y="247"/>
                    <a:pt x="3514" y="247"/>
                  </a:cubicBezTo>
                  <a:cubicBezTo>
                    <a:pt x="3544" y="247"/>
                    <a:pt x="3561" y="251"/>
                    <a:pt x="3576" y="262"/>
                  </a:cubicBezTo>
                  <a:cubicBezTo>
                    <a:pt x="3604" y="281"/>
                    <a:pt x="3610" y="322"/>
                    <a:pt x="3614" y="367"/>
                  </a:cubicBezTo>
                  <a:cubicBezTo>
                    <a:pt x="3619" y="397"/>
                    <a:pt x="3623" y="429"/>
                    <a:pt x="3636" y="459"/>
                  </a:cubicBezTo>
                  <a:cubicBezTo>
                    <a:pt x="3672" y="543"/>
                    <a:pt x="3764" y="590"/>
                    <a:pt x="3921" y="599"/>
                  </a:cubicBezTo>
                  <a:cubicBezTo>
                    <a:pt x="4002" y="604"/>
                    <a:pt x="4084" y="606"/>
                    <a:pt x="4166" y="606"/>
                  </a:cubicBezTo>
                  <a:cubicBezTo>
                    <a:pt x="4318" y="606"/>
                    <a:pt x="4471" y="597"/>
                    <a:pt x="4621" y="579"/>
                  </a:cubicBezTo>
                  <a:cubicBezTo>
                    <a:pt x="4638" y="661"/>
                    <a:pt x="4709" y="729"/>
                    <a:pt x="4799" y="746"/>
                  </a:cubicBezTo>
                  <a:cubicBezTo>
                    <a:pt x="4815" y="750"/>
                    <a:pt x="4832" y="751"/>
                    <a:pt x="4849" y="751"/>
                  </a:cubicBezTo>
                  <a:cubicBezTo>
                    <a:pt x="4920" y="751"/>
                    <a:pt x="4996" y="724"/>
                    <a:pt x="5054" y="674"/>
                  </a:cubicBezTo>
                  <a:cubicBezTo>
                    <a:pt x="5069" y="663"/>
                    <a:pt x="5082" y="650"/>
                    <a:pt x="5095" y="637"/>
                  </a:cubicBezTo>
                  <a:cubicBezTo>
                    <a:pt x="5118" y="616"/>
                    <a:pt x="5138" y="594"/>
                    <a:pt x="5163" y="581"/>
                  </a:cubicBezTo>
                  <a:cubicBezTo>
                    <a:pt x="5200" y="560"/>
                    <a:pt x="5241" y="554"/>
                    <a:pt x="5275" y="549"/>
                  </a:cubicBezTo>
                  <a:cubicBezTo>
                    <a:pt x="5301" y="547"/>
                    <a:pt x="5328" y="545"/>
                    <a:pt x="5356" y="545"/>
                  </a:cubicBezTo>
                  <a:cubicBezTo>
                    <a:pt x="5615" y="545"/>
                    <a:pt x="5873" y="674"/>
                    <a:pt x="6078" y="776"/>
                  </a:cubicBezTo>
                  <a:lnTo>
                    <a:pt x="6955" y="1213"/>
                  </a:lnTo>
                  <a:cubicBezTo>
                    <a:pt x="6991" y="1231"/>
                    <a:pt x="7027" y="1250"/>
                    <a:pt x="7038" y="1282"/>
                  </a:cubicBezTo>
                  <a:cubicBezTo>
                    <a:pt x="7055" y="1329"/>
                    <a:pt x="7008" y="1381"/>
                    <a:pt x="6978" y="1406"/>
                  </a:cubicBezTo>
                  <a:cubicBezTo>
                    <a:pt x="6850" y="1520"/>
                    <a:pt x="6678" y="1586"/>
                    <a:pt x="6509" y="1591"/>
                  </a:cubicBezTo>
                  <a:lnTo>
                    <a:pt x="6483" y="1593"/>
                  </a:lnTo>
                  <a:lnTo>
                    <a:pt x="6483" y="1618"/>
                  </a:lnTo>
                  <a:cubicBezTo>
                    <a:pt x="6483" y="1734"/>
                    <a:pt x="6389" y="1843"/>
                    <a:pt x="6275" y="1863"/>
                  </a:cubicBezTo>
                  <a:cubicBezTo>
                    <a:pt x="6250" y="1867"/>
                    <a:pt x="6226" y="1869"/>
                    <a:pt x="6198" y="1869"/>
                  </a:cubicBezTo>
                  <a:cubicBezTo>
                    <a:pt x="6143" y="1871"/>
                    <a:pt x="6085" y="1873"/>
                    <a:pt x="6035" y="1905"/>
                  </a:cubicBezTo>
                  <a:cubicBezTo>
                    <a:pt x="6005" y="1927"/>
                    <a:pt x="5984" y="1957"/>
                    <a:pt x="5965" y="1985"/>
                  </a:cubicBezTo>
                  <a:cubicBezTo>
                    <a:pt x="5956" y="1995"/>
                    <a:pt x="5950" y="2006"/>
                    <a:pt x="5941" y="2017"/>
                  </a:cubicBezTo>
                  <a:cubicBezTo>
                    <a:pt x="5832" y="2154"/>
                    <a:pt x="5648" y="2165"/>
                    <a:pt x="5455" y="2178"/>
                  </a:cubicBezTo>
                  <a:cubicBezTo>
                    <a:pt x="5296" y="2186"/>
                    <a:pt x="5131" y="2197"/>
                    <a:pt x="4998" y="2278"/>
                  </a:cubicBezTo>
                  <a:cubicBezTo>
                    <a:pt x="4936" y="2317"/>
                    <a:pt x="4891" y="2366"/>
                    <a:pt x="4870" y="2422"/>
                  </a:cubicBezTo>
                  <a:cubicBezTo>
                    <a:pt x="4851" y="2471"/>
                    <a:pt x="4848" y="2522"/>
                    <a:pt x="4846" y="2574"/>
                  </a:cubicBezTo>
                  <a:cubicBezTo>
                    <a:pt x="4846" y="2589"/>
                    <a:pt x="4844" y="2606"/>
                    <a:pt x="4844" y="2621"/>
                  </a:cubicBezTo>
                  <a:cubicBezTo>
                    <a:pt x="4833" y="2760"/>
                    <a:pt x="4773" y="2891"/>
                    <a:pt x="4716" y="3017"/>
                  </a:cubicBezTo>
                  <a:cubicBezTo>
                    <a:pt x="4656" y="3150"/>
                    <a:pt x="4579" y="3294"/>
                    <a:pt x="4444" y="3326"/>
                  </a:cubicBezTo>
                  <a:cubicBezTo>
                    <a:pt x="4424" y="3331"/>
                    <a:pt x="4402" y="3332"/>
                    <a:pt x="4378" y="3332"/>
                  </a:cubicBezTo>
                  <a:cubicBezTo>
                    <a:pt x="4337" y="3332"/>
                    <a:pt x="4292" y="3327"/>
                    <a:pt x="4249" y="3322"/>
                  </a:cubicBezTo>
                  <a:cubicBezTo>
                    <a:pt x="4208" y="3315"/>
                    <a:pt x="4163" y="3309"/>
                    <a:pt x="4120" y="3309"/>
                  </a:cubicBezTo>
                  <a:cubicBezTo>
                    <a:pt x="4056" y="3309"/>
                    <a:pt x="4006" y="3324"/>
                    <a:pt x="3966" y="3354"/>
                  </a:cubicBezTo>
                  <a:cubicBezTo>
                    <a:pt x="3874" y="3424"/>
                    <a:pt x="3869" y="3540"/>
                    <a:pt x="3865" y="3654"/>
                  </a:cubicBezTo>
                  <a:cubicBezTo>
                    <a:pt x="3861" y="3716"/>
                    <a:pt x="3859" y="3782"/>
                    <a:pt x="3841" y="3838"/>
                  </a:cubicBezTo>
                  <a:cubicBezTo>
                    <a:pt x="3822" y="3894"/>
                    <a:pt x="3784" y="3947"/>
                    <a:pt x="3747" y="3997"/>
                  </a:cubicBezTo>
                  <a:cubicBezTo>
                    <a:pt x="3692" y="4071"/>
                    <a:pt x="3634" y="4151"/>
                    <a:pt x="3634" y="4247"/>
                  </a:cubicBezTo>
                  <a:cubicBezTo>
                    <a:pt x="3634" y="4277"/>
                    <a:pt x="3638" y="4309"/>
                    <a:pt x="3644" y="4341"/>
                  </a:cubicBezTo>
                  <a:cubicBezTo>
                    <a:pt x="3655" y="4421"/>
                    <a:pt x="3662" y="4470"/>
                    <a:pt x="3623" y="4498"/>
                  </a:cubicBezTo>
                  <a:cubicBezTo>
                    <a:pt x="3604" y="4513"/>
                    <a:pt x="3576" y="4517"/>
                    <a:pt x="3550" y="4519"/>
                  </a:cubicBezTo>
                  <a:cubicBezTo>
                    <a:pt x="3479" y="4526"/>
                    <a:pt x="3402" y="4528"/>
                    <a:pt x="3332" y="4528"/>
                  </a:cubicBezTo>
                  <a:cubicBezTo>
                    <a:pt x="3102" y="4534"/>
                    <a:pt x="2867" y="4539"/>
                    <a:pt x="2704" y="4697"/>
                  </a:cubicBezTo>
                  <a:cubicBezTo>
                    <a:pt x="2697" y="4704"/>
                    <a:pt x="2691" y="4710"/>
                    <a:pt x="2685" y="4716"/>
                  </a:cubicBezTo>
                  <a:cubicBezTo>
                    <a:pt x="2667" y="4736"/>
                    <a:pt x="2648" y="4753"/>
                    <a:pt x="2629" y="4764"/>
                  </a:cubicBezTo>
                  <a:cubicBezTo>
                    <a:pt x="2611" y="4773"/>
                    <a:pt x="2590" y="4777"/>
                    <a:pt x="2566" y="4777"/>
                  </a:cubicBezTo>
                  <a:cubicBezTo>
                    <a:pt x="2538" y="4777"/>
                    <a:pt x="2505" y="4772"/>
                    <a:pt x="2472" y="4766"/>
                  </a:cubicBezTo>
                  <a:cubicBezTo>
                    <a:pt x="2455" y="4761"/>
                    <a:pt x="2438" y="4757"/>
                    <a:pt x="2421" y="4755"/>
                  </a:cubicBezTo>
                  <a:cubicBezTo>
                    <a:pt x="2402" y="4753"/>
                    <a:pt x="2382" y="4751"/>
                    <a:pt x="2363" y="4751"/>
                  </a:cubicBezTo>
                  <a:cubicBezTo>
                    <a:pt x="2262" y="4751"/>
                    <a:pt x="2175" y="4787"/>
                    <a:pt x="2121" y="4853"/>
                  </a:cubicBezTo>
                  <a:cubicBezTo>
                    <a:pt x="2080" y="4901"/>
                    <a:pt x="2061" y="4965"/>
                    <a:pt x="2070" y="5029"/>
                  </a:cubicBezTo>
                  <a:cubicBezTo>
                    <a:pt x="2074" y="5070"/>
                    <a:pt x="2089" y="5106"/>
                    <a:pt x="2115" y="5134"/>
                  </a:cubicBezTo>
                  <a:cubicBezTo>
                    <a:pt x="2079" y="5154"/>
                    <a:pt x="2046" y="5164"/>
                    <a:pt x="2020" y="5164"/>
                  </a:cubicBezTo>
                  <a:cubicBezTo>
                    <a:pt x="2010" y="5164"/>
                    <a:pt x="2002" y="5163"/>
                    <a:pt x="1995" y="5160"/>
                  </a:cubicBezTo>
                  <a:cubicBezTo>
                    <a:pt x="1836" y="5081"/>
                    <a:pt x="1802" y="4883"/>
                    <a:pt x="1770" y="4691"/>
                  </a:cubicBezTo>
                  <a:cubicBezTo>
                    <a:pt x="1761" y="4654"/>
                    <a:pt x="1755" y="4616"/>
                    <a:pt x="1748" y="4579"/>
                  </a:cubicBezTo>
                  <a:cubicBezTo>
                    <a:pt x="1690" y="4303"/>
                    <a:pt x="1540" y="4048"/>
                    <a:pt x="1326" y="3866"/>
                  </a:cubicBezTo>
                  <a:cubicBezTo>
                    <a:pt x="1245" y="3795"/>
                    <a:pt x="1172" y="3752"/>
                    <a:pt x="1099" y="3731"/>
                  </a:cubicBezTo>
                  <a:cubicBezTo>
                    <a:pt x="1033" y="3712"/>
                    <a:pt x="966" y="3709"/>
                    <a:pt x="902" y="3707"/>
                  </a:cubicBezTo>
                  <a:lnTo>
                    <a:pt x="889" y="3707"/>
                  </a:lnTo>
                  <a:cubicBezTo>
                    <a:pt x="677" y="3701"/>
                    <a:pt x="463" y="3682"/>
                    <a:pt x="253" y="3652"/>
                  </a:cubicBezTo>
                  <a:cubicBezTo>
                    <a:pt x="171" y="3639"/>
                    <a:pt x="71" y="3609"/>
                    <a:pt x="60" y="3536"/>
                  </a:cubicBezTo>
                  <a:cubicBezTo>
                    <a:pt x="56" y="3512"/>
                    <a:pt x="62" y="3487"/>
                    <a:pt x="75" y="3452"/>
                  </a:cubicBezTo>
                  <a:cubicBezTo>
                    <a:pt x="122" y="3347"/>
                    <a:pt x="214" y="3264"/>
                    <a:pt x="321" y="3225"/>
                  </a:cubicBezTo>
                  <a:cubicBezTo>
                    <a:pt x="332" y="3223"/>
                    <a:pt x="343" y="3219"/>
                    <a:pt x="354" y="3217"/>
                  </a:cubicBezTo>
                  <a:cubicBezTo>
                    <a:pt x="396" y="3204"/>
                    <a:pt x="439" y="3191"/>
                    <a:pt x="474" y="3157"/>
                  </a:cubicBezTo>
                  <a:cubicBezTo>
                    <a:pt x="527" y="3101"/>
                    <a:pt x="527" y="3020"/>
                    <a:pt x="527" y="2942"/>
                  </a:cubicBezTo>
                  <a:cubicBezTo>
                    <a:pt x="527" y="2867"/>
                    <a:pt x="527" y="2801"/>
                    <a:pt x="576" y="2771"/>
                  </a:cubicBezTo>
                  <a:cubicBezTo>
                    <a:pt x="593" y="2760"/>
                    <a:pt x="611" y="2756"/>
                    <a:pt x="636" y="2756"/>
                  </a:cubicBezTo>
                  <a:cubicBezTo>
                    <a:pt x="658" y="2756"/>
                    <a:pt x="677" y="2758"/>
                    <a:pt x="701" y="2762"/>
                  </a:cubicBezTo>
                  <a:cubicBezTo>
                    <a:pt x="724" y="2765"/>
                    <a:pt x="747" y="2767"/>
                    <a:pt x="769" y="2767"/>
                  </a:cubicBezTo>
                  <a:cubicBezTo>
                    <a:pt x="799" y="2767"/>
                    <a:pt x="827" y="2764"/>
                    <a:pt x="851" y="2754"/>
                  </a:cubicBezTo>
                  <a:cubicBezTo>
                    <a:pt x="945" y="2709"/>
                    <a:pt x="956" y="2587"/>
                    <a:pt x="956" y="2499"/>
                  </a:cubicBezTo>
                  <a:lnTo>
                    <a:pt x="951" y="1794"/>
                  </a:lnTo>
                  <a:lnTo>
                    <a:pt x="951" y="1794"/>
                  </a:lnTo>
                  <a:cubicBezTo>
                    <a:pt x="958" y="1795"/>
                    <a:pt x="966" y="1795"/>
                    <a:pt x="973" y="1795"/>
                  </a:cubicBezTo>
                  <a:cubicBezTo>
                    <a:pt x="1039" y="1795"/>
                    <a:pt x="1105" y="1760"/>
                    <a:pt x="1140" y="1706"/>
                  </a:cubicBezTo>
                  <a:cubicBezTo>
                    <a:pt x="1146" y="1698"/>
                    <a:pt x="1153" y="1689"/>
                    <a:pt x="1157" y="1678"/>
                  </a:cubicBezTo>
                  <a:cubicBezTo>
                    <a:pt x="1166" y="1663"/>
                    <a:pt x="1176" y="1646"/>
                    <a:pt x="1187" y="1635"/>
                  </a:cubicBezTo>
                  <a:cubicBezTo>
                    <a:pt x="1202" y="1625"/>
                    <a:pt x="1221" y="1620"/>
                    <a:pt x="1243" y="1614"/>
                  </a:cubicBezTo>
                  <a:cubicBezTo>
                    <a:pt x="1253" y="1612"/>
                    <a:pt x="1264" y="1610"/>
                    <a:pt x="1275" y="1606"/>
                  </a:cubicBezTo>
                  <a:cubicBezTo>
                    <a:pt x="1416" y="1561"/>
                    <a:pt x="1483" y="1398"/>
                    <a:pt x="1468" y="1134"/>
                  </a:cubicBezTo>
                  <a:cubicBezTo>
                    <a:pt x="1474" y="1115"/>
                    <a:pt x="1476" y="1096"/>
                    <a:pt x="1476" y="1076"/>
                  </a:cubicBezTo>
                  <a:cubicBezTo>
                    <a:pt x="1478" y="1066"/>
                    <a:pt x="1478" y="1057"/>
                    <a:pt x="1480" y="1048"/>
                  </a:cubicBezTo>
                  <a:cubicBezTo>
                    <a:pt x="1513" y="1053"/>
                    <a:pt x="1538" y="1055"/>
                    <a:pt x="1564" y="1055"/>
                  </a:cubicBezTo>
                  <a:cubicBezTo>
                    <a:pt x="1650" y="1055"/>
                    <a:pt x="1710" y="1029"/>
                    <a:pt x="1746" y="980"/>
                  </a:cubicBezTo>
                  <a:cubicBezTo>
                    <a:pt x="1768" y="952"/>
                    <a:pt x="1776" y="918"/>
                    <a:pt x="1785" y="886"/>
                  </a:cubicBezTo>
                  <a:cubicBezTo>
                    <a:pt x="1793" y="858"/>
                    <a:pt x="1802" y="830"/>
                    <a:pt x="1817" y="808"/>
                  </a:cubicBezTo>
                  <a:cubicBezTo>
                    <a:pt x="1847" y="770"/>
                    <a:pt x="1900" y="757"/>
                    <a:pt x="1958" y="744"/>
                  </a:cubicBezTo>
                  <a:cubicBezTo>
                    <a:pt x="2025" y="729"/>
                    <a:pt x="2093" y="714"/>
                    <a:pt x="2132" y="652"/>
                  </a:cubicBezTo>
                  <a:cubicBezTo>
                    <a:pt x="2170" y="590"/>
                    <a:pt x="2153" y="524"/>
                    <a:pt x="2138" y="459"/>
                  </a:cubicBezTo>
                  <a:cubicBezTo>
                    <a:pt x="2130" y="423"/>
                    <a:pt x="2121" y="386"/>
                    <a:pt x="2121" y="352"/>
                  </a:cubicBezTo>
                  <a:cubicBezTo>
                    <a:pt x="2125" y="279"/>
                    <a:pt x="2179" y="209"/>
                    <a:pt x="2262" y="168"/>
                  </a:cubicBezTo>
                  <a:cubicBezTo>
                    <a:pt x="2340" y="129"/>
                    <a:pt x="2430" y="121"/>
                    <a:pt x="2517" y="112"/>
                  </a:cubicBezTo>
                  <a:lnTo>
                    <a:pt x="3109" y="56"/>
                  </a:lnTo>
                  <a:cubicBezTo>
                    <a:pt x="3124" y="55"/>
                    <a:pt x="3139" y="54"/>
                    <a:pt x="3153" y="54"/>
                  </a:cubicBezTo>
                  <a:close/>
                  <a:moveTo>
                    <a:pt x="3153" y="0"/>
                  </a:moveTo>
                  <a:cubicBezTo>
                    <a:pt x="3137" y="0"/>
                    <a:pt x="3121" y="1"/>
                    <a:pt x="3104" y="3"/>
                  </a:cubicBezTo>
                  <a:lnTo>
                    <a:pt x="2511" y="59"/>
                  </a:lnTo>
                  <a:cubicBezTo>
                    <a:pt x="2423" y="67"/>
                    <a:pt x="2325" y="78"/>
                    <a:pt x="2239" y="119"/>
                  </a:cubicBezTo>
                  <a:cubicBezTo>
                    <a:pt x="2138" y="168"/>
                    <a:pt x="2072" y="258"/>
                    <a:pt x="2068" y="350"/>
                  </a:cubicBezTo>
                  <a:cubicBezTo>
                    <a:pt x="2068" y="391"/>
                    <a:pt x="2076" y="431"/>
                    <a:pt x="2087" y="472"/>
                  </a:cubicBezTo>
                  <a:cubicBezTo>
                    <a:pt x="2100" y="530"/>
                    <a:pt x="2113" y="581"/>
                    <a:pt x="2087" y="624"/>
                  </a:cubicBezTo>
                  <a:cubicBezTo>
                    <a:pt x="2061" y="667"/>
                    <a:pt x="2005" y="680"/>
                    <a:pt x="1945" y="693"/>
                  </a:cubicBezTo>
                  <a:cubicBezTo>
                    <a:pt x="1881" y="708"/>
                    <a:pt x="1817" y="723"/>
                    <a:pt x="1776" y="774"/>
                  </a:cubicBezTo>
                  <a:cubicBezTo>
                    <a:pt x="1753" y="804"/>
                    <a:pt x="1742" y="838"/>
                    <a:pt x="1733" y="873"/>
                  </a:cubicBezTo>
                  <a:cubicBezTo>
                    <a:pt x="1725" y="901"/>
                    <a:pt x="1718" y="928"/>
                    <a:pt x="1703" y="948"/>
                  </a:cubicBezTo>
                  <a:cubicBezTo>
                    <a:pt x="1678" y="984"/>
                    <a:pt x="1633" y="1001"/>
                    <a:pt x="1564" y="1001"/>
                  </a:cubicBezTo>
                  <a:cubicBezTo>
                    <a:pt x="1536" y="1001"/>
                    <a:pt x="1504" y="999"/>
                    <a:pt x="1465" y="993"/>
                  </a:cubicBezTo>
                  <a:lnTo>
                    <a:pt x="1446" y="988"/>
                  </a:lnTo>
                  <a:lnTo>
                    <a:pt x="1438" y="1006"/>
                  </a:lnTo>
                  <a:cubicBezTo>
                    <a:pt x="1427" y="1027"/>
                    <a:pt x="1425" y="1048"/>
                    <a:pt x="1423" y="1072"/>
                  </a:cubicBezTo>
                  <a:cubicBezTo>
                    <a:pt x="1423" y="1089"/>
                    <a:pt x="1420" y="1106"/>
                    <a:pt x="1416" y="1117"/>
                  </a:cubicBezTo>
                  <a:lnTo>
                    <a:pt x="1412" y="1123"/>
                  </a:lnTo>
                  <a:lnTo>
                    <a:pt x="1414" y="1130"/>
                  </a:lnTo>
                  <a:cubicBezTo>
                    <a:pt x="1425" y="1297"/>
                    <a:pt x="1408" y="1507"/>
                    <a:pt x="1258" y="1556"/>
                  </a:cubicBezTo>
                  <a:cubicBezTo>
                    <a:pt x="1249" y="1558"/>
                    <a:pt x="1241" y="1561"/>
                    <a:pt x="1230" y="1563"/>
                  </a:cubicBezTo>
                  <a:cubicBezTo>
                    <a:pt x="1206" y="1569"/>
                    <a:pt x="1178" y="1576"/>
                    <a:pt x="1155" y="1595"/>
                  </a:cubicBezTo>
                  <a:cubicBezTo>
                    <a:pt x="1133" y="1612"/>
                    <a:pt x="1121" y="1633"/>
                    <a:pt x="1110" y="1653"/>
                  </a:cubicBezTo>
                  <a:cubicBezTo>
                    <a:pt x="1106" y="1661"/>
                    <a:pt x="1101" y="1670"/>
                    <a:pt x="1097" y="1678"/>
                  </a:cubicBezTo>
                  <a:cubicBezTo>
                    <a:pt x="1070" y="1717"/>
                    <a:pt x="1019" y="1741"/>
                    <a:pt x="970" y="1741"/>
                  </a:cubicBezTo>
                  <a:cubicBezTo>
                    <a:pt x="957" y="1741"/>
                    <a:pt x="944" y="1740"/>
                    <a:pt x="932" y="1736"/>
                  </a:cubicBezTo>
                  <a:lnTo>
                    <a:pt x="896" y="1725"/>
                  </a:lnTo>
                  <a:lnTo>
                    <a:pt x="902" y="2499"/>
                  </a:lnTo>
                  <a:cubicBezTo>
                    <a:pt x="902" y="2572"/>
                    <a:pt x="893" y="2672"/>
                    <a:pt x="827" y="2705"/>
                  </a:cubicBezTo>
                  <a:cubicBezTo>
                    <a:pt x="812" y="2711"/>
                    <a:pt x="793" y="2714"/>
                    <a:pt x="771" y="2714"/>
                  </a:cubicBezTo>
                  <a:cubicBezTo>
                    <a:pt x="751" y="2714"/>
                    <a:pt x="729" y="2712"/>
                    <a:pt x="707" y="2709"/>
                  </a:cubicBezTo>
                  <a:cubicBezTo>
                    <a:pt x="686" y="2706"/>
                    <a:pt x="663" y="2705"/>
                    <a:pt x="642" y="2705"/>
                  </a:cubicBezTo>
                  <a:cubicBezTo>
                    <a:pt x="607" y="2705"/>
                    <a:pt x="574" y="2709"/>
                    <a:pt x="548" y="2724"/>
                  </a:cubicBezTo>
                  <a:cubicBezTo>
                    <a:pt x="474" y="2771"/>
                    <a:pt x="474" y="2859"/>
                    <a:pt x="474" y="2945"/>
                  </a:cubicBezTo>
                  <a:cubicBezTo>
                    <a:pt x="474" y="3013"/>
                    <a:pt x="474" y="3080"/>
                    <a:pt x="435" y="3118"/>
                  </a:cubicBezTo>
                  <a:cubicBezTo>
                    <a:pt x="411" y="3144"/>
                    <a:pt x="375" y="3155"/>
                    <a:pt x="339" y="3165"/>
                  </a:cubicBezTo>
                  <a:cubicBezTo>
                    <a:pt x="326" y="3167"/>
                    <a:pt x="315" y="3172"/>
                    <a:pt x="304" y="3176"/>
                  </a:cubicBezTo>
                  <a:cubicBezTo>
                    <a:pt x="182" y="3217"/>
                    <a:pt x="79" y="3313"/>
                    <a:pt x="26" y="3431"/>
                  </a:cubicBezTo>
                  <a:cubicBezTo>
                    <a:pt x="15" y="3459"/>
                    <a:pt x="0" y="3502"/>
                    <a:pt x="6" y="3544"/>
                  </a:cubicBezTo>
                  <a:cubicBezTo>
                    <a:pt x="17" y="3602"/>
                    <a:pt x="66" y="3677"/>
                    <a:pt x="244" y="3703"/>
                  </a:cubicBezTo>
                  <a:cubicBezTo>
                    <a:pt x="459" y="3735"/>
                    <a:pt x="675" y="3754"/>
                    <a:pt x="887" y="3761"/>
                  </a:cubicBezTo>
                  <a:lnTo>
                    <a:pt x="900" y="3761"/>
                  </a:lnTo>
                  <a:cubicBezTo>
                    <a:pt x="962" y="3763"/>
                    <a:pt x="1024" y="3765"/>
                    <a:pt x="1084" y="3782"/>
                  </a:cubicBezTo>
                  <a:cubicBezTo>
                    <a:pt x="1151" y="3802"/>
                    <a:pt x="1217" y="3840"/>
                    <a:pt x="1292" y="3904"/>
                  </a:cubicBezTo>
                  <a:cubicBezTo>
                    <a:pt x="1498" y="4082"/>
                    <a:pt x="1641" y="4324"/>
                    <a:pt x="1697" y="4590"/>
                  </a:cubicBezTo>
                  <a:cubicBezTo>
                    <a:pt x="1703" y="4626"/>
                    <a:pt x="1710" y="4663"/>
                    <a:pt x="1716" y="4701"/>
                  </a:cubicBezTo>
                  <a:cubicBezTo>
                    <a:pt x="1750" y="4896"/>
                    <a:pt x="1789" y="5117"/>
                    <a:pt x="1971" y="5207"/>
                  </a:cubicBezTo>
                  <a:cubicBezTo>
                    <a:pt x="1986" y="5216"/>
                    <a:pt x="2003" y="5218"/>
                    <a:pt x="2023" y="5218"/>
                  </a:cubicBezTo>
                  <a:cubicBezTo>
                    <a:pt x="2083" y="5218"/>
                    <a:pt x="2147" y="5179"/>
                    <a:pt x="2172" y="5162"/>
                  </a:cubicBezTo>
                  <a:lnTo>
                    <a:pt x="2205" y="5141"/>
                  </a:lnTo>
                  <a:lnTo>
                    <a:pt x="2175" y="5119"/>
                  </a:lnTo>
                  <a:cubicBezTo>
                    <a:pt x="2145" y="5098"/>
                    <a:pt x="2128" y="5063"/>
                    <a:pt x="2123" y="5023"/>
                  </a:cubicBezTo>
                  <a:cubicBezTo>
                    <a:pt x="2117" y="4973"/>
                    <a:pt x="2132" y="4922"/>
                    <a:pt x="2162" y="4888"/>
                  </a:cubicBezTo>
                  <a:cubicBezTo>
                    <a:pt x="2205" y="4834"/>
                    <a:pt x="2280" y="4804"/>
                    <a:pt x="2363" y="4804"/>
                  </a:cubicBezTo>
                  <a:cubicBezTo>
                    <a:pt x="2380" y="4804"/>
                    <a:pt x="2395" y="4806"/>
                    <a:pt x="2412" y="4808"/>
                  </a:cubicBezTo>
                  <a:cubicBezTo>
                    <a:pt x="2430" y="4811"/>
                    <a:pt x="2447" y="4815"/>
                    <a:pt x="2462" y="4817"/>
                  </a:cubicBezTo>
                  <a:cubicBezTo>
                    <a:pt x="2497" y="4824"/>
                    <a:pt x="2534" y="4829"/>
                    <a:pt x="2568" y="4829"/>
                  </a:cubicBezTo>
                  <a:cubicBezTo>
                    <a:pt x="2599" y="4829"/>
                    <a:pt x="2628" y="4825"/>
                    <a:pt x="2652" y="4813"/>
                  </a:cubicBezTo>
                  <a:cubicBezTo>
                    <a:pt x="2682" y="4798"/>
                    <a:pt x="2702" y="4774"/>
                    <a:pt x="2723" y="4753"/>
                  </a:cubicBezTo>
                  <a:cubicBezTo>
                    <a:pt x="2730" y="4749"/>
                    <a:pt x="2734" y="4742"/>
                    <a:pt x="2740" y="4736"/>
                  </a:cubicBezTo>
                  <a:cubicBezTo>
                    <a:pt x="2888" y="4592"/>
                    <a:pt x="3113" y="4586"/>
                    <a:pt x="3332" y="4581"/>
                  </a:cubicBezTo>
                  <a:cubicBezTo>
                    <a:pt x="3404" y="4581"/>
                    <a:pt x="3482" y="4579"/>
                    <a:pt x="3554" y="4573"/>
                  </a:cubicBezTo>
                  <a:cubicBezTo>
                    <a:pt x="3587" y="4569"/>
                    <a:pt x="3625" y="4564"/>
                    <a:pt x="3655" y="4541"/>
                  </a:cubicBezTo>
                  <a:cubicBezTo>
                    <a:pt x="3722" y="4491"/>
                    <a:pt x="3709" y="4408"/>
                    <a:pt x="3696" y="4333"/>
                  </a:cubicBezTo>
                  <a:cubicBezTo>
                    <a:pt x="3692" y="4305"/>
                    <a:pt x="3687" y="4273"/>
                    <a:pt x="3687" y="4247"/>
                  </a:cubicBezTo>
                  <a:cubicBezTo>
                    <a:pt x="3687" y="4168"/>
                    <a:pt x="3737" y="4099"/>
                    <a:pt x="3790" y="4029"/>
                  </a:cubicBezTo>
                  <a:cubicBezTo>
                    <a:pt x="3829" y="3975"/>
                    <a:pt x="3869" y="3919"/>
                    <a:pt x="3891" y="3855"/>
                  </a:cubicBezTo>
                  <a:cubicBezTo>
                    <a:pt x="3912" y="3793"/>
                    <a:pt x="3914" y="3722"/>
                    <a:pt x="3919" y="3656"/>
                  </a:cubicBezTo>
                  <a:cubicBezTo>
                    <a:pt x="3921" y="3551"/>
                    <a:pt x="3925" y="3452"/>
                    <a:pt x="3998" y="3397"/>
                  </a:cubicBezTo>
                  <a:cubicBezTo>
                    <a:pt x="4030" y="3373"/>
                    <a:pt x="4069" y="3362"/>
                    <a:pt x="4120" y="3362"/>
                  </a:cubicBezTo>
                  <a:cubicBezTo>
                    <a:pt x="4159" y="3362"/>
                    <a:pt x="4199" y="3367"/>
                    <a:pt x="4242" y="3373"/>
                  </a:cubicBezTo>
                  <a:cubicBezTo>
                    <a:pt x="4287" y="3380"/>
                    <a:pt x="4334" y="3385"/>
                    <a:pt x="4378" y="3385"/>
                  </a:cubicBezTo>
                  <a:cubicBezTo>
                    <a:pt x="4406" y="3385"/>
                    <a:pt x="4432" y="3383"/>
                    <a:pt x="4456" y="3377"/>
                  </a:cubicBezTo>
                  <a:cubicBezTo>
                    <a:pt x="4606" y="3341"/>
                    <a:pt x="4694" y="3193"/>
                    <a:pt x="4765" y="3039"/>
                  </a:cubicBezTo>
                  <a:cubicBezTo>
                    <a:pt x="4821" y="2915"/>
                    <a:pt x="4887" y="2773"/>
                    <a:pt x="4898" y="2625"/>
                  </a:cubicBezTo>
                  <a:cubicBezTo>
                    <a:pt x="4898" y="2608"/>
                    <a:pt x="4900" y="2591"/>
                    <a:pt x="4900" y="2574"/>
                  </a:cubicBezTo>
                  <a:cubicBezTo>
                    <a:pt x="4902" y="2527"/>
                    <a:pt x="4902" y="2482"/>
                    <a:pt x="4919" y="2441"/>
                  </a:cubicBezTo>
                  <a:cubicBezTo>
                    <a:pt x="4941" y="2385"/>
                    <a:pt x="4990" y="2347"/>
                    <a:pt x="5026" y="2325"/>
                  </a:cubicBezTo>
                  <a:cubicBezTo>
                    <a:pt x="5148" y="2250"/>
                    <a:pt x="5305" y="2240"/>
                    <a:pt x="5459" y="2231"/>
                  </a:cubicBezTo>
                  <a:cubicBezTo>
                    <a:pt x="5654" y="2218"/>
                    <a:pt x="5858" y="2208"/>
                    <a:pt x="5982" y="2051"/>
                  </a:cubicBezTo>
                  <a:cubicBezTo>
                    <a:pt x="5993" y="2040"/>
                    <a:pt x="5999" y="2028"/>
                    <a:pt x="6008" y="2017"/>
                  </a:cubicBezTo>
                  <a:cubicBezTo>
                    <a:pt x="6027" y="1991"/>
                    <a:pt x="6044" y="1965"/>
                    <a:pt x="6065" y="1950"/>
                  </a:cubicBezTo>
                  <a:cubicBezTo>
                    <a:pt x="6102" y="1925"/>
                    <a:pt x="6151" y="1925"/>
                    <a:pt x="6200" y="1923"/>
                  </a:cubicBezTo>
                  <a:cubicBezTo>
                    <a:pt x="6228" y="1923"/>
                    <a:pt x="6256" y="1920"/>
                    <a:pt x="6284" y="1916"/>
                  </a:cubicBezTo>
                  <a:cubicBezTo>
                    <a:pt x="6415" y="1895"/>
                    <a:pt x="6522" y="1775"/>
                    <a:pt x="6535" y="1644"/>
                  </a:cubicBezTo>
                  <a:cubicBezTo>
                    <a:pt x="6710" y="1633"/>
                    <a:pt x="6884" y="1563"/>
                    <a:pt x="7015" y="1445"/>
                  </a:cubicBezTo>
                  <a:cubicBezTo>
                    <a:pt x="7081" y="1385"/>
                    <a:pt x="7109" y="1321"/>
                    <a:pt x="7090" y="1265"/>
                  </a:cubicBezTo>
                  <a:cubicBezTo>
                    <a:pt x="7072" y="1213"/>
                    <a:pt x="7023" y="1186"/>
                    <a:pt x="6980" y="1164"/>
                  </a:cubicBezTo>
                  <a:lnTo>
                    <a:pt x="6102" y="729"/>
                  </a:lnTo>
                  <a:cubicBezTo>
                    <a:pt x="5892" y="624"/>
                    <a:pt x="5626" y="491"/>
                    <a:pt x="5356" y="491"/>
                  </a:cubicBezTo>
                  <a:cubicBezTo>
                    <a:pt x="5326" y="491"/>
                    <a:pt x="5298" y="494"/>
                    <a:pt x="5268" y="498"/>
                  </a:cubicBezTo>
                  <a:cubicBezTo>
                    <a:pt x="5230" y="500"/>
                    <a:pt x="5181" y="509"/>
                    <a:pt x="5138" y="534"/>
                  </a:cubicBezTo>
                  <a:cubicBezTo>
                    <a:pt x="5106" y="551"/>
                    <a:pt x="5082" y="575"/>
                    <a:pt x="5058" y="599"/>
                  </a:cubicBezTo>
                  <a:cubicBezTo>
                    <a:pt x="5046" y="611"/>
                    <a:pt x="5033" y="622"/>
                    <a:pt x="5020" y="633"/>
                  </a:cubicBezTo>
                  <a:cubicBezTo>
                    <a:pt x="4969" y="675"/>
                    <a:pt x="4906" y="698"/>
                    <a:pt x="4848" y="698"/>
                  </a:cubicBezTo>
                  <a:cubicBezTo>
                    <a:pt x="4835" y="698"/>
                    <a:pt x="4822" y="697"/>
                    <a:pt x="4810" y="695"/>
                  </a:cubicBezTo>
                  <a:cubicBezTo>
                    <a:pt x="4735" y="680"/>
                    <a:pt x="4675" y="616"/>
                    <a:pt x="4671" y="547"/>
                  </a:cubicBezTo>
                  <a:lnTo>
                    <a:pt x="4666" y="519"/>
                  </a:lnTo>
                  <a:lnTo>
                    <a:pt x="4641" y="524"/>
                  </a:lnTo>
                  <a:cubicBezTo>
                    <a:pt x="4485" y="543"/>
                    <a:pt x="4327" y="553"/>
                    <a:pt x="4170" y="553"/>
                  </a:cubicBezTo>
                  <a:cubicBezTo>
                    <a:pt x="4087" y="553"/>
                    <a:pt x="4005" y="550"/>
                    <a:pt x="3923" y="545"/>
                  </a:cubicBezTo>
                  <a:cubicBezTo>
                    <a:pt x="3790" y="536"/>
                    <a:pt x="3713" y="502"/>
                    <a:pt x="3685" y="438"/>
                  </a:cubicBezTo>
                  <a:cubicBezTo>
                    <a:pt x="3677" y="416"/>
                    <a:pt x="3672" y="389"/>
                    <a:pt x="3668" y="361"/>
                  </a:cubicBezTo>
                  <a:cubicBezTo>
                    <a:pt x="3662" y="309"/>
                    <a:pt x="3655" y="251"/>
                    <a:pt x="3606" y="219"/>
                  </a:cubicBezTo>
                  <a:cubicBezTo>
                    <a:pt x="3579" y="199"/>
                    <a:pt x="3550" y="194"/>
                    <a:pt x="3522" y="194"/>
                  </a:cubicBezTo>
                  <a:cubicBezTo>
                    <a:pt x="3510" y="194"/>
                    <a:pt x="3498" y="195"/>
                    <a:pt x="3486" y="196"/>
                  </a:cubicBezTo>
                  <a:cubicBezTo>
                    <a:pt x="3478" y="196"/>
                    <a:pt x="3471" y="196"/>
                    <a:pt x="3464" y="196"/>
                  </a:cubicBezTo>
                  <a:cubicBezTo>
                    <a:pt x="3445" y="196"/>
                    <a:pt x="3426" y="195"/>
                    <a:pt x="3407" y="187"/>
                  </a:cubicBezTo>
                  <a:cubicBezTo>
                    <a:pt x="3374" y="176"/>
                    <a:pt x="3353" y="144"/>
                    <a:pt x="3329" y="110"/>
                  </a:cubicBezTo>
                  <a:cubicBezTo>
                    <a:pt x="3302" y="74"/>
                    <a:pt x="3276" y="35"/>
                    <a:pt x="3231" y="14"/>
                  </a:cubicBezTo>
                  <a:cubicBezTo>
                    <a:pt x="3209" y="4"/>
                    <a:pt x="3182" y="0"/>
                    <a:pt x="31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51"/>
            <p:cNvSpPr/>
            <p:nvPr/>
          </p:nvSpPr>
          <p:spPr>
            <a:xfrm>
              <a:off x="2036717" y="1590597"/>
              <a:ext cx="352090" cy="200468"/>
            </a:xfrm>
            <a:custGeom>
              <a:rect b="b" l="l" r="r" t="t"/>
              <a:pathLst>
                <a:path extrusionOk="0" h="7055" w="12391">
                  <a:moveTo>
                    <a:pt x="9766" y="0"/>
                  </a:moveTo>
                  <a:cubicBezTo>
                    <a:pt x="9445" y="13"/>
                    <a:pt x="9123" y="28"/>
                    <a:pt x="8802" y="41"/>
                  </a:cubicBezTo>
                  <a:cubicBezTo>
                    <a:pt x="8703" y="45"/>
                    <a:pt x="8603" y="49"/>
                    <a:pt x="8515" y="97"/>
                  </a:cubicBezTo>
                  <a:cubicBezTo>
                    <a:pt x="8429" y="144"/>
                    <a:pt x="8365" y="247"/>
                    <a:pt x="8395" y="341"/>
                  </a:cubicBezTo>
                  <a:cubicBezTo>
                    <a:pt x="8418" y="418"/>
                    <a:pt x="8493" y="465"/>
                    <a:pt x="8562" y="508"/>
                  </a:cubicBezTo>
                  <a:cubicBezTo>
                    <a:pt x="8703" y="596"/>
                    <a:pt x="8836" y="699"/>
                    <a:pt x="8956" y="814"/>
                  </a:cubicBezTo>
                  <a:cubicBezTo>
                    <a:pt x="9085" y="934"/>
                    <a:pt x="9209" y="1093"/>
                    <a:pt x="9183" y="1266"/>
                  </a:cubicBezTo>
                  <a:cubicBezTo>
                    <a:pt x="9158" y="1292"/>
                    <a:pt x="9126" y="1303"/>
                    <a:pt x="9091" y="1303"/>
                  </a:cubicBezTo>
                  <a:cubicBezTo>
                    <a:pt x="9037" y="1303"/>
                    <a:pt x="8978" y="1276"/>
                    <a:pt x="8939" y="1236"/>
                  </a:cubicBezTo>
                  <a:cubicBezTo>
                    <a:pt x="8875" y="1170"/>
                    <a:pt x="8843" y="1082"/>
                    <a:pt x="8793" y="1005"/>
                  </a:cubicBezTo>
                  <a:cubicBezTo>
                    <a:pt x="8600" y="720"/>
                    <a:pt x="8202" y="692"/>
                    <a:pt x="7859" y="692"/>
                  </a:cubicBezTo>
                  <a:lnTo>
                    <a:pt x="7818" y="692"/>
                  </a:lnTo>
                  <a:cubicBezTo>
                    <a:pt x="7806" y="692"/>
                    <a:pt x="7793" y="692"/>
                    <a:pt x="7781" y="692"/>
                  </a:cubicBezTo>
                  <a:cubicBezTo>
                    <a:pt x="7648" y="692"/>
                    <a:pt x="7508" y="705"/>
                    <a:pt x="7416" y="799"/>
                  </a:cubicBezTo>
                  <a:cubicBezTo>
                    <a:pt x="7255" y="964"/>
                    <a:pt x="7364" y="1245"/>
                    <a:pt x="7510" y="1425"/>
                  </a:cubicBezTo>
                  <a:cubicBezTo>
                    <a:pt x="7656" y="1605"/>
                    <a:pt x="7842" y="1800"/>
                    <a:pt x="7808" y="2029"/>
                  </a:cubicBezTo>
                  <a:cubicBezTo>
                    <a:pt x="7793" y="2140"/>
                    <a:pt x="7724" y="2250"/>
                    <a:pt x="7756" y="2357"/>
                  </a:cubicBezTo>
                  <a:cubicBezTo>
                    <a:pt x="7808" y="2522"/>
                    <a:pt x="8067" y="2573"/>
                    <a:pt x="8076" y="2745"/>
                  </a:cubicBezTo>
                  <a:cubicBezTo>
                    <a:pt x="8080" y="2830"/>
                    <a:pt x="8013" y="2903"/>
                    <a:pt x="7943" y="2952"/>
                  </a:cubicBezTo>
                  <a:cubicBezTo>
                    <a:pt x="7858" y="3013"/>
                    <a:pt x="7746" y="3045"/>
                    <a:pt x="7640" y="3045"/>
                  </a:cubicBezTo>
                  <a:cubicBezTo>
                    <a:pt x="7487" y="3045"/>
                    <a:pt x="7344" y="2978"/>
                    <a:pt x="7306" y="2832"/>
                  </a:cubicBezTo>
                  <a:cubicBezTo>
                    <a:pt x="7287" y="2766"/>
                    <a:pt x="7296" y="2689"/>
                    <a:pt x="7261" y="2629"/>
                  </a:cubicBezTo>
                  <a:cubicBezTo>
                    <a:pt x="7229" y="2571"/>
                    <a:pt x="7165" y="2539"/>
                    <a:pt x="7131" y="2481"/>
                  </a:cubicBezTo>
                  <a:cubicBezTo>
                    <a:pt x="7081" y="2400"/>
                    <a:pt x="7109" y="2295"/>
                    <a:pt x="7118" y="2196"/>
                  </a:cubicBezTo>
                  <a:cubicBezTo>
                    <a:pt x="7150" y="1796"/>
                    <a:pt x="6794" y="1483"/>
                    <a:pt x="6473" y="1241"/>
                  </a:cubicBezTo>
                  <a:cubicBezTo>
                    <a:pt x="6347" y="1145"/>
                    <a:pt x="6205" y="1047"/>
                    <a:pt x="6051" y="1047"/>
                  </a:cubicBezTo>
                  <a:cubicBezTo>
                    <a:pt x="6036" y="1047"/>
                    <a:pt x="6020" y="1048"/>
                    <a:pt x="6004" y="1050"/>
                  </a:cubicBezTo>
                  <a:cubicBezTo>
                    <a:pt x="5832" y="1076"/>
                    <a:pt x="5708" y="1322"/>
                    <a:pt x="5847" y="1425"/>
                  </a:cubicBezTo>
                  <a:cubicBezTo>
                    <a:pt x="5924" y="1485"/>
                    <a:pt x="6034" y="1463"/>
                    <a:pt x="6130" y="1485"/>
                  </a:cubicBezTo>
                  <a:cubicBezTo>
                    <a:pt x="6332" y="1532"/>
                    <a:pt x="6434" y="1808"/>
                    <a:pt x="6312" y="1976"/>
                  </a:cubicBezTo>
                  <a:cubicBezTo>
                    <a:pt x="6272" y="1998"/>
                    <a:pt x="6229" y="2007"/>
                    <a:pt x="6185" y="2007"/>
                  </a:cubicBezTo>
                  <a:cubicBezTo>
                    <a:pt x="6001" y="2007"/>
                    <a:pt x="5791" y="1851"/>
                    <a:pt x="5617" y="1851"/>
                  </a:cubicBezTo>
                  <a:cubicBezTo>
                    <a:pt x="5563" y="1851"/>
                    <a:pt x="5513" y="1866"/>
                    <a:pt x="5468" y="1905"/>
                  </a:cubicBezTo>
                  <a:cubicBezTo>
                    <a:pt x="5417" y="1950"/>
                    <a:pt x="5391" y="2016"/>
                    <a:pt x="5344" y="2065"/>
                  </a:cubicBezTo>
                  <a:cubicBezTo>
                    <a:pt x="5315" y="2096"/>
                    <a:pt x="5270" y="2117"/>
                    <a:pt x="5231" y="2117"/>
                  </a:cubicBezTo>
                  <a:cubicBezTo>
                    <a:pt x="5206" y="2117"/>
                    <a:pt x="5183" y="2109"/>
                    <a:pt x="5166" y="2089"/>
                  </a:cubicBezTo>
                  <a:cubicBezTo>
                    <a:pt x="5179" y="1793"/>
                    <a:pt x="5179" y="1461"/>
                    <a:pt x="4973" y="1251"/>
                  </a:cubicBezTo>
                  <a:cubicBezTo>
                    <a:pt x="4817" y="1090"/>
                    <a:pt x="4591" y="1049"/>
                    <a:pt x="4360" y="1049"/>
                  </a:cubicBezTo>
                  <a:cubicBezTo>
                    <a:pt x="4256" y="1049"/>
                    <a:pt x="4150" y="1057"/>
                    <a:pt x="4050" y="1067"/>
                  </a:cubicBezTo>
                  <a:cubicBezTo>
                    <a:pt x="3994" y="1074"/>
                    <a:pt x="3934" y="1080"/>
                    <a:pt x="3893" y="1119"/>
                  </a:cubicBezTo>
                  <a:cubicBezTo>
                    <a:pt x="3846" y="1164"/>
                    <a:pt x="3840" y="1234"/>
                    <a:pt x="3842" y="1301"/>
                  </a:cubicBezTo>
                  <a:cubicBezTo>
                    <a:pt x="3842" y="1487"/>
                    <a:pt x="3874" y="1673"/>
                    <a:pt x="3936" y="1849"/>
                  </a:cubicBezTo>
                  <a:cubicBezTo>
                    <a:pt x="3865" y="1865"/>
                    <a:pt x="3792" y="1872"/>
                    <a:pt x="3720" y="1872"/>
                  </a:cubicBezTo>
                  <a:cubicBezTo>
                    <a:pt x="3480" y="1872"/>
                    <a:pt x="3238" y="1796"/>
                    <a:pt x="3006" y="1721"/>
                  </a:cubicBezTo>
                  <a:cubicBezTo>
                    <a:pt x="2955" y="1703"/>
                    <a:pt x="2897" y="1680"/>
                    <a:pt x="2882" y="1628"/>
                  </a:cubicBezTo>
                  <a:cubicBezTo>
                    <a:pt x="2859" y="1548"/>
                    <a:pt x="2963" y="1489"/>
                    <a:pt x="3047" y="1489"/>
                  </a:cubicBezTo>
                  <a:cubicBezTo>
                    <a:pt x="3050" y="1489"/>
                    <a:pt x="3053" y="1489"/>
                    <a:pt x="3056" y="1489"/>
                  </a:cubicBezTo>
                  <a:cubicBezTo>
                    <a:pt x="3113" y="1493"/>
                    <a:pt x="3172" y="1510"/>
                    <a:pt x="3228" y="1510"/>
                  </a:cubicBezTo>
                  <a:cubicBezTo>
                    <a:pt x="3258" y="1510"/>
                    <a:pt x="3287" y="1505"/>
                    <a:pt x="3315" y="1491"/>
                  </a:cubicBezTo>
                  <a:cubicBezTo>
                    <a:pt x="3328" y="1427"/>
                    <a:pt x="3343" y="1365"/>
                    <a:pt x="3358" y="1301"/>
                  </a:cubicBezTo>
                  <a:cubicBezTo>
                    <a:pt x="3372" y="1317"/>
                    <a:pt x="3389" y="1323"/>
                    <a:pt x="3405" y="1323"/>
                  </a:cubicBezTo>
                  <a:cubicBezTo>
                    <a:pt x="3476" y="1323"/>
                    <a:pt x="3549" y="1191"/>
                    <a:pt x="3506" y="1106"/>
                  </a:cubicBezTo>
                  <a:cubicBezTo>
                    <a:pt x="3452" y="1001"/>
                    <a:pt x="3332" y="934"/>
                    <a:pt x="3302" y="821"/>
                  </a:cubicBezTo>
                  <a:cubicBezTo>
                    <a:pt x="3283" y="744"/>
                    <a:pt x="3308" y="658"/>
                    <a:pt x="3278" y="585"/>
                  </a:cubicBezTo>
                  <a:cubicBezTo>
                    <a:pt x="3244" y="503"/>
                    <a:pt x="3155" y="472"/>
                    <a:pt x="3061" y="472"/>
                  </a:cubicBezTo>
                  <a:cubicBezTo>
                    <a:pt x="3011" y="472"/>
                    <a:pt x="2960" y="481"/>
                    <a:pt x="2914" y="495"/>
                  </a:cubicBezTo>
                  <a:cubicBezTo>
                    <a:pt x="2817" y="527"/>
                    <a:pt x="2714" y="573"/>
                    <a:pt x="2615" y="573"/>
                  </a:cubicBezTo>
                  <a:cubicBezTo>
                    <a:pt x="2582" y="573"/>
                    <a:pt x="2548" y="568"/>
                    <a:pt x="2516" y="555"/>
                  </a:cubicBezTo>
                  <a:cubicBezTo>
                    <a:pt x="2511" y="716"/>
                    <a:pt x="2366" y="834"/>
                    <a:pt x="2218" y="898"/>
                  </a:cubicBezTo>
                  <a:cubicBezTo>
                    <a:pt x="2070" y="960"/>
                    <a:pt x="1905" y="992"/>
                    <a:pt x="1779" y="1093"/>
                  </a:cubicBezTo>
                  <a:cubicBezTo>
                    <a:pt x="1732" y="1129"/>
                    <a:pt x="1691" y="1176"/>
                    <a:pt x="1639" y="1213"/>
                  </a:cubicBezTo>
                  <a:cubicBezTo>
                    <a:pt x="1582" y="1253"/>
                    <a:pt x="1515" y="1279"/>
                    <a:pt x="1447" y="1305"/>
                  </a:cubicBezTo>
                  <a:cubicBezTo>
                    <a:pt x="1172" y="1408"/>
                    <a:pt x="896" y="1511"/>
                    <a:pt x="622" y="1613"/>
                  </a:cubicBezTo>
                  <a:cubicBezTo>
                    <a:pt x="682" y="1708"/>
                    <a:pt x="611" y="1832"/>
                    <a:pt x="528" y="1907"/>
                  </a:cubicBezTo>
                  <a:cubicBezTo>
                    <a:pt x="446" y="1984"/>
                    <a:pt x="341" y="2055"/>
                    <a:pt x="320" y="2164"/>
                  </a:cubicBezTo>
                  <a:cubicBezTo>
                    <a:pt x="294" y="2290"/>
                    <a:pt x="375" y="2455"/>
                    <a:pt x="268" y="2528"/>
                  </a:cubicBezTo>
                  <a:cubicBezTo>
                    <a:pt x="223" y="2560"/>
                    <a:pt x="161" y="2554"/>
                    <a:pt x="112" y="2578"/>
                  </a:cubicBezTo>
                  <a:cubicBezTo>
                    <a:pt x="0" y="2631"/>
                    <a:pt x="11" y="2809"/>
                    <a:pt x="101" y="2892"/>
                  </a:cubicBezTo>
                  <a:cubicBezTo>
                    <a:pt x="193" y="2978"/>
                    <a:pt x="324" y="2995"/>
                    <a:pt x="446" y="3012"/>
                  </a:cubicBezTo>
                  <a:cubicBezTo>
                    <a:pt x="570" y="3030"/>
                    <a:pt x="701" y="3057"/>
                    <a:pt x="782" y="3152"/>
                  </a:cubicBezTo>
                  <a:cubicBezTo>
                    <a:pt x="823" y="3201"/>
                    <a:pt x="847" y="3263"/>
                    <a:pt x="896" y="3302"/>
                  </a:cubicBezTo>
                  <a:cubicBezTo>
                    <a:pt x="934" y="3331"/>
                    <a:pt x="978" y="3341"/>
                    <a:pt x="1024" y="3341"/>
                  </a:cubicBezTo>
                  <a:cubicBezTo>
                    <a:pt x="1110" y="3341"/>
                    <a:pt x="1205" y="3308"/>
                    <a:pt x="1294" y="3308"/>
                  </a:cubicBezTo>
                  <a:cubicBezTo>
                    <a:pt x="1318" y="3308"/>
                    <a:pt x="1342" y="3311"/>
                    <a:pt x="1365" y="3317"/>
                  </a:cubicBezTo>
                  <a:cubicBezTo>
                    <a:pt x="1307" y="3210"/>
                    <a:pt x="1389" y="3070"/>
                    <a:pt x="1498" y="3023"/>
                  </a:cubicBezTo>
                  <a:cubicBezTo>
                    <a:pt x="1549" y="3001"/>
                    <a:pt x="1604" y="2994"/>
                    <a:pt x="1660" y="2994"/>
                  </a:cubicBezTo>
                  <a:cubicBezTo>
                    <a:pt x="1725" y="2994"/>
                    <a:pt x="1791" y="3004"/>
                    <a:pt x="1856" y="3015"/>
                  </a:cubicBezTo>
                  <a:cubicBezTo>
                    <a:pt x="2053" y="3045"/>
                    <a:pt x="2252" y="3077"/>
                    <a:pt x="2451" y="3109"/>
                  </a:cubicBezTo>
                  <a:cubicBezTo>
                    <a:pt x="2531" y="3188"/>
                    <a:pt x="2417" y="3315"/>
                    <a:pt x="2314" y="3362"/>
                  </a:cubicBezTo>
                  <a:cubicBezTo>
                    <a:pt x="2027" y="3494"/>
                    <a:pt x="1711" y="3562"/>
                    <a:pt x="1394" y="3562"/>
                  </a:cubicBezTo>
                  <a:cubicBezTo>
                    <a:pt x="1335" y="3562"/>
                    <a:pt x="1276" y="3559"/>
                    <a:pt x="1217" y="3555"/>
                  </a:cubicBezTo>
                  <a:cubicBezTo>
                    <a:pt x="1186" y="3552"/>
                    <a:pt x="1154" y="3549"/>
                    <a:pt x="1122" y="3549"/>
                  </a:cubicBezTo>
                  <a:cubicBezTo>
                    <a:pt x="1075" y="3549"/>
                    <a:pt x="1030" y="3555"/>
                    <a:pt x="990" y="3578"/>
                  </a:cubicBezTo>
                  <a:cubicBezTo>
                    <a:pt x="915" y="3623"/>
                    <a:pt x="885" y="3711"/>
                    <a:pt x="834" y="3779"/>
                  </a:cubicBezTo>
                  <a:cubicBezTo>
                    <a:pt x="799" y="3826"/>
                    <a:pt x="739" y="3862"/>
                    <a:pt x="685" y="3862"/>
                  </a:cubicBezTo>
                  <a:cubicBezTo>
                    <a:pt x="659" y="3862"/>
                    <a:pt x="634" y="3853"/>
                    <a:pt x="615" y="3833"/>
                  </a:cubicBezTo>
                  <a:lnTo>
                    <a:pt x="615" y="3833"/>
                  </a:lnTo>
                  <a:cubicBezTo>
                    <a:pt x="573" y="3889"/>
                    <a:pt x="592" y="3972"/>
                    <a:pt x="626" y="4034"/>
                  </a:cubicBezTo>
                  <a:cubicBezTo>
                    <a:pt x="718" y="4193"/>
                    <a:pt x="896" y="4283"/>
                    <a:pt x="1074" y="4326"/>
                  </a:cubicBezTo>
                  <a:cubicBezTo>
                    <a:pt x="1180" y="4350"/>
                    <a:pt x="1285" y="4360"/>
                    <a:pt x="1392" y="4360"/>
                  </a:cubicBezTo>
                  <a:cubicBezTo>
                    <a:pt x="1843" y="4360"/>
                    <a:pt x="2300" y="4178"/>
                    <a:pt x="2760" y="4139"/>
                  </a:cubicBezTo>
                  <a:cubicBezTo>
                    <a:pt x="2828" y="4134"/>
                    <a:pt x="2895" y="4131"/>
                    <a:pt x="2963" y="4131"/>
                  </a:cubicBezTo>
                  <a:cubicBezTo>
                    <a:pt x="3232" y="4131"/>
                    <a:pt x="3502" y="4171"/>
                    <a:pt x="3769" y="4210"/>
                  </a:cubicBezTo>
                  <a:cubicBezTo>
                    <a:pt x="3863" y="4225"/>
                    <a:pt x="3964" y="4242"/>
                    <a:pt x="4035" y="4309"/>
                  </a:cubicBezTo>
                  <a:cubicBezTo>
                    <a:pt x="4082" y="4354"/>
                    <a:pt x="4110" y="4420"/>
                    <a:pt x="4159" y="4465"/>
                  </a:cubicBezTo>
                  <a:cubicBezTo>
                    <a:pt x="4222" y="4522"/>
                    <a:pt x="4304" y="4535"/>
                    <a:pt x="4392" y="4535"/>
                  </a:cubicBezTo>
                  <a:cubicBezTo>
                    <a:pt x="4465" y="4535"/>
                    <a:pt x="4542" y="4526"/>
                    <a:pt x="4613" y="4525"/>
                  </a:cubicBezTo>
                  <a:cubicBezTo>
                    <a:pt x="4772" y="4525"/>
                    <a:pt x="4969" y="4649"/>
                    <a:pt x="4907" y="4793"/>
                  </a:cubicBezTo>
                  <a:cubicBezTo>
                    <a:pt x="4864" y="4889"/>
                    <a:pt x="4738" y="4909"/>
                    <a:pt x="4633" y="4911"/>
                  </a:cubicBezTo>
                  <a:cubicBezTo>
                    <a:pt x="4309" y="4924"/>
                    <a:pt x="3986" y="4936"/>
                    <a:pt x="3662" y="4949"/>
                  </a:cubicBezTo>
                  <a:cubicBezTo>
                    <a:pt x="3518" y="4956"/>
                    <a:pt x="3375" y="4962"/>
                    <a:pt x="3231" y="4966"/>
                  </a:cubicBezTo>
                  <a:cubicBezTo>
                    <a:pt x="2846" y="4982"/>
                    <a:pt x="2461" y="4997"/>
                    <a:pt x="2076" y="4997"/>
                  </a:cubicBezTo>
                  <a:cubicBezTo>
                    <a:pt x="1841" y="4997"/>
                    <a:pt x="1605" y="4992"/>
                    <a:pt x="1370" y="4977"/>
                  </a:cubicBezTo>
                  <a:lnTo>
                    <a:pt x="1370" y="4977"/>
                  </a:lnTo>
                  <a:cubicBezTo>
                    <a:pt x="1404" y="5110"/>
                    <a:pt x="1307" y="5262"/>
                    <a:pt x="1175" y="5292"/>
                  </a:cubicBezTo>
                  <a:cubicBezTo>
                    <a:pt x="1085" y="5311"/>
                    <a:pt x="941" y="5350"/>
                    <a:pt x="990" y="5429"/>
                  </a:cubicBezTo>
                  <a:lnTo>
                    <a:pt x="1378" y="5532"/>
                  </a:lnTo>
                  <a:cubicBezTo>
                    <a:pt x="1340" y="5590"/>
                    <a:pt x="1357" y="5678"/>
                    <a:pt x="1415" y="5716"/>
                  </a:cubicBezTo>
                  <a:cubicBezTo>
                    <a:pt x="1850" y="5896"/>
                    <a:pt x="2319" y="5989"/>
                    <a:pt x="2788" y="5989"/>
                  </a:cubicBezTo>
                  <a:cubicBezTo>
                    <a:pt x="2850" y="5989"/>
                    <a:pt x="2912" y="5987"/>
                    <a:pt x="2974" y="5984"/>
                  </a:cubicBezTo>
                  <a:cubicBezTo>
                    <a:pt x="3096" y="5978"/>
                    <a:pt x="3218" y="5966"/>
                    <a:pt x="3339" y="5966"/>
                  </a:cubicBezTo>
                  <a:cubicBezTo>
                    <a:pt x="3425" y="5966"/>
                    <a:pt x="3510" y="5972"/>
                    <a:pt x="3593" y="5990"/>
                  </a:cubicBezTo>
                  <a:cubicBezTo>
                    <a:pt x="3653" y="6005"/>
                    <a:pt x="3716" y="6027"/>
                    <a:pt x="3756" y="6074"/>
                  </a:cubicBezTo>
                  <a:cubicBezTo>
                    <a:pt x="3797" y="6121"/>
                    <a:pt x="3810" y="6185"/>
                    <a:pt x="3821" y="6248"/>
                  </a:cubicBezTo>
                  <a:cubicBezTo>
                    <a:pt x="3851" y="6410"/>
                    <a:pt x="3881" y="6573"/>
                    <a:pt x="3911" y="6736"/>
                  </a:cubicBezTo>
                  <a:cubicBezTo>
                    <a:pt x="3921" y="6805"/>
                    <a:pt x="3936" y="6877"/>
                    <a:pt x="3979" y="6933"/>
                  </a:cubicBezTo>
                  <a:cubicBezTo>
                    <a:pt x="4058" y="7036"/>
                    <a:pt x="4204" y="7049"/>
                    <a:pt x="4333" y="7051"/>
                  </a:cubicBezTo>
                  <a:cubicBezTo>
                    <a:pt x="4438" y="7053"/>
                    <a:pt x="4544" y="7054"/>
                    <a:pt x="4649" y="7054"/>
                  </a:cubicBezTo>
                  <a:cubicBezTo>
                    <a:pt x="5096" y="7054"/>
                    <a:pt x="5543" y="7036"/>
                    <a:pt x="5989" y="6997"/>
                  </a:cubicBezTo>
                  <a:cubicBezTo>
                    <a:pt x="5948" y="6886"/>
                    <a:pt x="6081" y="6787"/>
                    <a:pt x="6199" y="6777"/>
                  </a:cubicBezTo>
                  <a:cubicBezTo>
                    <a:pt x="6317" y="6764"/>
                    <a:pt x="6445" y="6787"/>
                    <a:pt x="6544" y="6723"/>
                  </a:cubicBezTo>
                  <a:cubicBezTo>
                    <a:pt x="6599" y="6687"/>
                    <a:pt x="6636" y="6625"/>
                    <a:pt x="6687" y="6578"/>
                  </a:cubicBezTo>
                  <a:cubicBezTo>
                    <a:pt x="6781" y="6494"/>
                    <a:pt x="6909" y="6475"/>
                    <a:pt x="7037" y="6475"/>
                  </a:cubicBezTo>
                  <a:cubicBezTo>
                    <a:pt x="7076" y="6475"/>
                    <a:pt x="7114" y="6477"/>
                    <a:pt x="7152" y="6479"/>
                  </a:cubicBezTo>
                  <a:cubicBezTo>
                    <a:pt x="7234" y="6484"/>
                    <a:pt x="7319" y="6488"/>
                    <a:pt x="7403" y="6488"/>
                  </a:cubicBezTo>
                  <a:cubicBezTo>
                    <a:pt x="7617" y="6488"/>
                    <a:pt x="7828" y="6459"/>
                    <a:pt x="7994" y="6333"/>
                  </a:cubicBezTo>
                  <a:cubicBezTo>
                    <a:pt x="8176" y="6196"/>
                    <a:pt x="8305" y="5943"/>
                    <a:pt x="8534" y="5933"/>
                  </a:cubicBezTo>
                  <a:cubicBezTo>
                    <a:pt x="8539" y="5932"/>
                    <a:pt x="8543" y="5932"/>
                    <a:pt x="8548" y="5932"/>
                  </a:cubicBezTo>
                  <a:cubicBezTo>
                    <a:pt x="8845" y="5932"/>
                    <a:pt x="8993" y="6345"/>
                    <a:pt x="9282" y="6430"/>
                  </a:cubicBezTo>
                  <a:cubicBezTo>
                    <a:pt x="9430" y="6470"/>
                    <a:pt x="9605" y="6425"/>
                    <a:pt x="9725" y="6520"/>
                  </a:cubicBezTo>
                  <a:cubicBezTo>
                    <a:pt x="9813" y="6590"/>
                    <a:pt x="9839" y="6717"/>
                    <a:pt x="9924" y="6790"/>
                  </a:cubicBezTo>
                  <a:cubicBezTo>
                    <a:pt x="9991" y="6845"/>
                    <a:pt x="10079" y="6858"/>
                    <a:pt x="10168" y="6858"/>
                  </a:cubicBezTo>
                  <a:cubicBezTo>
                    <a:pt x="10203" y="6858"/>
                    <a:pt x="10238" y="6856"/>
                    <a:pt x="10272" y="6854"/>
                  </a:cubicBezTo>
                  <a:cubicBezTo>
                    <a:pt x="10580" y="6830"/>
                    <a:pt x="10886" y="6809"/>
                    <a:pt x="11195" y="6785"/>
                  </a:cubicBezTo>
                  <a:cubicBezTo>
                    <a:pt x="11294" y="6779"/>
                    <a:pt x="11396" y="6768"/>
                    <a:pt x="11474" y="6708"/>
                  </a:cubicBezTo>
                  <a:cubicBezTo>
                    <a:pt x="11590" y="6620"/>
                    <a:pt x="11673" y="6425"/>
                    <a:pt x="11791" y="6425"/>
                  </a:cubicBezTo>
                  <a:cubicBezTo>
                    <a:pt x="11808" y="6425"/>
                    <a:pt x="11826" y="6429"/>
                    <a:pt x="11844" y="6438"/>
                  </a:cubicBezTo>
                  <a:cubicBezTo>
                    <a:pt x="11906" y="6222"/>
                    <a:pt x="11793" y="5999"/>
                    <a:pt x="11683" y="5802"/>
                  </a:cubicBezTo>
                  <a:cubicBezTo>
                    <a:pt x="11671" y="5778"/>
                    <a:pt x="11658" y="5755"/>
                    <a:pt x="11638" y="5738"/>
                  </a:cubicBezTo>
                  <a:cubicBezTo>
                    <a:pt x="11612" y="5714"/>
                    <a:pt x="11584" y="5704"/>
                    <a:pt x="11555" y="5704"/>
                  </a:cubicBezTo>
                  <a:cubicBezTo>
                    <a:pt x="11443" y="5704"/>
                    <a:pt x="11318" y="5855"/>
                    <a:pt x="11195" y="5918"/>
                  </a:cubicBezTo>
                  <a:cubicBezTo>
                    <a:pt x="11161" y="5935"/>
                    <a:pt x="11126" y="5942"/>
                    <a:pt x="11090" y="5942"/>
                  </a:cubicBezTo>
                  <a:cubicBezTo>
                    <a:pt x="10915" y="5942"/>
                    <a:pt x="10739" y="5756"/>
                    <a:pt x="10794" y="5579"/>
                  </a:cubicBezTo>
                  <a:cubicBezTo>
                    <a:pt x="10946" y="5575"/>
                    <a:pt x="11103" y="5571"/>
                    <a:pt x="11244" y="5513"/>
                  </a:cubicBezTo>
                  <a:cubicBezTo>
                    <a:pt x="11386" y="5455"/>
                    <a:pt x="11508" y="5328"/>
                    <a:pt x="11518" y="5176"/>
                  </a:cubicBezTo>
                  <a:cubicBezTo>
                    <a:pt x="11776" y="5268"/>
                    <a:pt x="12033" y="5361"/>
                    <a:pt x="12290" y="5453"/>
                  </a:cubicBezTo>
                  <a:cubicBezTo>
                    <a:pt x="12390" y="5281"/>
                    <a:pt x="12328" y="5050"/>
                    <a:pt x="12196" y="4900"/>
                  </a:cubicBezTo>
                  <a:cubicBezTo>
                    <a:pt x="12065" y="4752"/>
                    <a:pt x="11878" y="4664"/>
                    <a:pt x="11696" y="4581"/>
                  </a:cubicBezTo>
                  <a:cubicBezTo>
                    <a:pt x="11270" y="4384"/>
                    <a:pt x="10841" y="4187"/>
                    <a:pt x="10413" y="3987"/>
                  </a:cubicBezTo>
                  <a:cubicBezTo>
                    <a:pt x="10169" y="3876"/>
                    <a:pt x="9882" y="3689"/>
                    <a:pt x="9922" y="3424"/>
                  </a:cubicBezTo>
                  <a:cubicBezTo>
                    <a:pt x="9935" y="3334"/>
                    <a:pt x="9984" y="3255"/>
                    <a:pt x="9987" y="3165"/>
                  </a:cubicBezTo>
                  <a:cubicBezTo>
                    <a:pt x="9993" y="2944"/>
                    <a:pt x="9717" y="2794"/>
                    <a:pt x="9725" y="2573"/>
                  </a:cubicBezTo>
                  <a:cubicBezTo>
                    <a:pt x="9520" y="2509"/>
                    <a:pt x="9382" y="2299"/>
                    <a:pt x="9340" y="2087"/>
                  </a:cubicBezTo>
                  <a:cubicBezTo>
                    <a:pt x="9299" y="1873"/>
                    <a:pt x="9333" y="1652"/>
                    <a:pt x="9367" y="1438"/>
                  </a:cubicBezTo>
                  <a:cubicBezTo>
                    <a:pt x="9395" y="1271"/>
                    <a:pt x="9423" y="1099"/>
                    <a:pt x="9500" y="947"/>
                  </a:cubicBezTo>
                  <a:cubicBezTo>
                    <a:pt x="9582" y="789"/>
                    <a:pt x="9712" y="658"/>
                    <a:pt x="9794" y="499"/>
                  </a:cubicBezTo>
                  <a:cubicBezTo>
                    <a:pt x="9875" y="341"/>
                    <a:pt x="9894" y="124"/>
                    <a:pt x="97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51"/>
            <p:cNvSpPr/>
            <p:nvPr/>
          </p:nvSpPr>
          <p:spPr>
            <a:xfrm>
              <a:off x="2036547" y="1589801"/>
              <a:ext cx="353284" cy="202031"/>
            </a:xfrm>
            <a:custGeom>
              <a:rect b="b" l="l" r="r" t="t"/>
              <a:pathLst>
                <a:path extrusionOk="0" h="7110" w="12433">
                  <a:moveTo>
                    <a:pt x="9761" y="56"/>
                  </a:moveTo>
                  <a:cubicBezTo>
                    <a:pt x="9873" y="174"/>
                    <a:pt x="9847" y="375"/>
                    <a:pt x="9776" y="514"/>
                  </a:cubicBezTo>
                  <a:cubicBezTo>
                    <a:pt x="9736" y="592"/>
                    <a:pt x="9682" y="664"/>
                    <a:pt x="9633" y="733"/>
                  </a:cubicBezTo>
                  <a:cubicBezTo>
                    <a:pt x="9579" y="806"/>
                    <a:pt x="9523" y="881"/>
                    <a:pt x="9483" y="962"/>
                  </a:cubicBezTo>
                  <a:cubicBezTo>
                    <a:pt x="9403" y="1121"/>
                    <a:pt x="9376" y="1294"/>
                    <a:pt x="9348" y="1461"/>
                  </a:cubicBezTo>
                  <a:cubicBezTo>
                    <a:pt x="9311" y="1678"/>
                    <a:pt x="9277" y="1899"/>
                    <a:pt x="9320" y="2119"/>
                  </a:cubicBezTo>
                  <a:cubicBezTo>
                    <a:pt x="9367" y="2357"/>
                    <a:pt x="9517" y="2552"/>
                    <a:pt x="9706" y="2621"/>
                  </a:cubicBezTo>
                  <a:cubicBezTo>
                    <a:pt x="9708" y="2732"/>
                    <a:pt x="9776" y="2824"/>
                    <a:pt x="9840" y="2914"/>
                  </a:cubicBezTo>
                  <a:cubicBezTo>
                    <a:pt x="9907" y="3006"/>
                    <a:pt x="9969" y="3092"/>
                    <a:pt x="9967" y="3193"/>
                  </a:cubicBezTo>
                  <a:cubicBezTo>
                    <a:pt x="9965" y="3238"/>
                    <a:pt x="9950" y="3283"/>
                    <a:pt x="9935" y="3330"/>
                  </a:cubicBezTo>
                  <a:cubicBezTo>
                    <a:pt x="9922" y="3366"/>
                    <a:pt x="9907" y="3405"/>
                    <a:pt x="9900" y="3448"/>
                  </a:cubicBezTo>
                  <a:cubicBezTo>
                    <a:pt x="9868" y="3670"/>
                    <a:pt x="10038" y="3870"/>
                    <a:pt x="10408" y="4041"/>
                  </a:cubicBezTo>
                  <a:lnTo>
                    <a:pt x="11692" y="4632"/>
                  </a:lnTo>
                  <a:cubicBezTo>
                    <a:pt x="11861" y="4709"/>
                    <a:pt x="12052" y="4799"/>
                    <a:pt x="12182" y="4947"/>
                  </a:cubicBezTo>
                  <a:cubicBezTo>
                    <a:pt x="12292" y="5072"/>
                    <a:pt x="12366" y="5279"/>
                    <a:pt x="12283" y="5449"/>
                  </a:cubicBezTo>
                  <a:lnTo>
                    <a:pt x="11501" y="5168"/>
                  </a:lnTo>
                  <a:lnTo>
                    <a:pt x="11499" y="5202"/>
                  </a:lnTo>
                  <a:cubicBezTo>
                    <a:pt x="11490" y="5331"/>
                    <a:pt x="11387" y="5455"/>
                    <a:pt x="11240" y="5515"/>
                  </a:cubicBezTo>
                  <a:cubicBezTo>
                    <a:pt x="11100" y="5573"/>
                    <a:pt x="10942" y="5577"/>
                    <a:pt x="10798" y="5579"/>
                  </a:cubicBezTo>
                  <a:lnTo>
                    <a:pt x="10781" y="5579"/>
                  </a:lnTo>
                  <a:lnTo>
                    <a:pt x="10775" y="5599"/>
                  </a:lnTo>
                  <a:cubicBezTo>
                    <a:pt x="10749" y="5680"/>
                    <a:pt x="10766" y="5772"/>
                    <a:pt x="10824" y="5851"/>
                  </a:cubicBezTo>
                  <a:cubicBezTo>
                    <a:pt x="10891" y="5942"/>
                    <a:pt x="10998" y="5995"/>
                    <a:pt x="11098" y="5995"/>
                  </a:cubicBezTo>
                  <a:cubicBezTo>
                    <a:pt x="11138" y="5995"/>
                    <a:pt x="11176" y="5987"/>
                    <a:pt x="11212" y="5969"/>
                  </a:cubicBezTo>
                  <a:cubicBezTo>
                    <a:pt x="11261" y="5944"/>
                    <a:pt x="11310" y="5907"/>
                    <a:pt x="11360" y="5869"/>
                  </a:cubicBezTo>
                  <a:cubicBezTo>
                    <a:pt x="11428" y="5815"/>
                    <a:pt x="11501" y="5759"/>
                    <a:pt x="11561" y="5759"/>
                  </a:cubicBezTo>
                  <a:cubicBezTo>
                    <a:pt x="11584" y="5759"/>
                    <a:pt x="11606" y="5768"/>
                    <a:pt x="11625" y="5785"/>
                  </a:cubicBezTo>
                  <a:cubicBezTo>
                    <a:pt x="11642" y="5800"/>
                    <a:pt x="11655" y="5824"/>
                    <a:pt x="11666" y="5845"/>
                  </a:cubicBezTo>
                  <a:cubicBezTo>
                    <a:pt x="11773" y="6036"/>
                    <a:pt x="11874" y="6237"/>
                    <a:pt x="11833" y="6430"/>
                  </a:cubicBezTo>
                  <a:cubicBezTo>
                    <a:pt x="11820" y="6428"/>
                    <a:pt x="11809" y="6426"/>
                    <a:pt x="11797" y="6426"/>
                  </a:cubicBezTo>
                  <a:cubicBezTo>
                    <a:pt x="11711" y="6426"/>
                    <a:pt x="11644" y="6509"/>
                    <a:pt x="11580" y="6591"/>
                  </a:cubicBezTo>
                  <a:cubicBezTo>
                    <a:pt x="11544" y="6638"/>
                    <a:pt x="11505" y="6685"/>
                    <a:pt x="11465" y="6715"/>
                  </a:cubicBezTo>
                  <a:cubicBezTo>
                    <a:pt x="11390" y="6773"/>
                    <a:pt x="11285" y="6781"/>
                    <a:pt x="11199" y="6788"/>
                  </a:cubicBezTo>
                  <a:lnTo>
                    <a:pt x="10275" y="6854"/>
                  </a:lnTo>
                  <a:cubicBezTo>
                    <a:pt x="10241" y="6858"/>
                    <a:pt x="10207" y="6860"/>
                    <a:pt x="10170" y="6860"/>
                  </a:cubicBezTo>
                  <a:cubicBezTo>
                    <a:pt x="10070" y="6860"/>
                    <a:pt x="9999" y="6839"/>
                    <a:pt x="9948" y="6798"/>
                  </a:cubicBezTo>
                  <a:cubicBezTo>
                    <a:pt x="9909" y="6764"/>
                    <a:pt x="9883" y="6719"/>
                    <a:pt x="9855" y="6672"/>
                  </a:cubicBezTo>
                  <a:cubicBezTo>
                    <a:pt x="9828" y="6621"/>
                    <a:pt x="9796" y="6567"/>
                    <a:pt x="9748" y="6528"/>
                  </a:cubicBezTo>
                  <a:cubicBezTo>
                    <a:pt x="9667" y="6464"/>
                    <a:pt x="9566" y="6458"/>
                    <a:pt x="9466" y="6453"/>
                  </a:cubicBezTo>
                  <a:cubicBezTo>
                    <a:pt x="9410" y="6449"/>
                    <a:pt x="9350" y="6447"/>
                    <a:pt x="9296" y="6432"/>
                  </a:cubicBezTo>
                  <a:cubicBezTo>
                    <a:pt x="9170" y="6396"/>
                    <a:pt x="9069" y="6291"/>
                    <a:pt x="8971" y="6188"/>
                  </a:cubicBezTo>
                  <a:cubicBezTo>
                    <a:pt x="8851" y="6062"/>
                    <a:pt x="8726" y="5935"/>
                    <a:pt x="8551" y="5935"/>
                  </a:cubicBezTo>
                  <a:cubicBezTo>
                    <a:pt x="8546" y="5935"/>
                    <a:pt x="8542" y="5935"/>
                    <a:pt x="8538" y="5935"/>
                  </a:cubicBezTo>
                  <a:cubicBezTo>
                    <a:pt x="8375" y="5941"/>
                    <a:pt x="8259" y="6063"/>
                    <a:pt x="8150" y="6181"/>
                  </a:cubicBezTo>
                  <a:cubicBezTo>
                    <a:pt x="8097" y="6237"/>
                    <a:pt x="8043" y="6295"/>
                    <a:pt x="7983" y="6340"/>
                  </a:cubicBezTo>
                  <a:cubicBezTo>
                    <a:pt x="7809" y="6473"/>
                    <a:pt x="7582" y="6490"/>
                    <a:pt x="7407" y="6490"/>
                  </a:cubicBezTo>
                  <a:cubicBezTo>
                    <a:pt x="7325" y="6490"/>
                    <a:pt x="7244" y="6486"/>
                    <a:pt x="7160" y="6481"/>
                  </a:cubicBezTo>
                  <a:cubicBezTo>
                    <a:pt x="7122" y="6479"/>
                    <a:pt x="7083" y="6477"/>
                    <a:pt x="7045" y="6477"/>
                  </a:cubicBezTo>
                  <a:cubicBezTo>
                    <a:pt x="6929" y="6477"/>
                    <a:pt x="6783" y="6490"/>
                    <a:pt x="6676" y="6586"/>
                  </a:cubicBezTo>
                  <a:cubicBezTo>
                    <a:pt x="6652" y="6606"/>
                    <a:pt x="6633" y="6629"/>
                    <a:pt x="6616" y="6651"/>
                  </a:cubicBezTo>
                  <a:cubicBezTo>
                    <a:pt x="6590" y="6681"/>
                    <a:pt x="6565" y="6708"/>
                    <a:pt x="6535" y="6730"/>
                  </a:cubicBezTo>
                  <a:cubicBezTo>
                    <a:pt x="6473" y="6771"/>
                    <a:pt x="6393" y="6773"/>
                    <a:pt x="6310" y="6773"/>
                  </a:cubicBezTo>
                  <a:cubicBezTo>
                    <a:pt x="6273" y="6773"/>
                    <a:pt x="6237" y="6773"/>
                    <a:pt x="6203" y="6777"/>
                  </a:cubicBezTo>
                  <a:cubicBezTo>
                    <a:pt x="6115" y="6786"/>
                    <a:pt x="6025" y="6839"/>
                    <a:pt x="5984" y="6903"/>
                  </a:cubicBezTo>
                  <a:cubicBezTo>
                    <a:pt x="5965" y="6935"/>
                    <a:pt x="5958" y="6968"/>
                    <a:pt x="5963" y="7002"/>
                  </a:cubicBezTo>
                  <a:cubicBezTo>
                    <a:pt x="5535" y="7038"/>
                    <a:pt x="5103" y="7054"/>
                    <a:pt x="4673" y="7054"/>
                  </a:cubicBezTo>
                  <a:cubicBezTo>
                    <a:pt x="4562" y="7054"/>
                    <a:pt x="4451" y="7053"/>
                    <a:pt x="4341" y="7051"/>
                  </a:cubicBezTo>
                  <a:cubicBezTo>
                    <a:pt x="4208" y="7049"/>
                    <a:pt x="4075" y="7034"/>
                    <a:pt x="4007" y="6944"/>
                  </a:cubicBezTo>
                  <a:cubicBezTo>
                    <a:pt x="3966" y="6893"/>
                    <a:pt x="3953" y="6822"/>
                    <a:pt x="3942" y="6760"/>
                  </a:cubicBezTo>
                  <a:lnTo>
                    <a:pt x="3854" y="6271"/>
                  </a:lnTo>
                  <a:cubicBezTo>
                    <a:pt x="3844" y="6211"/>
                    <a:pt x="3829" y="6138"/>
                    <a:pt x="3782" y="6085"/>
                  </a:cubicBezTo>
                  <a:cubicBezTo>
                    <a:pt x="3732" y="6027"/>
                    <a:pt x="3657" y="6006"/>
                    <a:pt x="3606" y="5993"/>
                  </a:cubicBezTo>
                  <a:cubicBezTo>
                    <a:pt x="3527" y="5976"/>
                    <a:pt x="3443" y="5967"/>
                    <a:pt x="3342" y="5967"/>
                  </a:cubicBezTo>
                  <a:cubicBezTo>
                    <a:pt x="3261" y="5967"/>
                    <a:pt x="3177" y="5974"/>
                    <a:pt x="3098" y="5978"/>
                  </a:cubicBezTo>
                  <a:cubicBezTo>
                    <a:pt x="3057" y="5980"/>
                    <a:pt x="3019" y="5984"/>
                    <a:pt x="2978" y="5986"/>
                  </a:cubicBezTo>
                  <a:cubicBezTo>
                    <a:pt x="2918" y="5990"/>
                    <a:pt x="2858" y="5991"/>
                    <a:pt x="2797" y="5991"/>
                  </a:cubicBezTo>
                  <a:cubicBezTo>
                    <a:pt x="2332" y="5991"/>
                    <a:pt x="1860" y="5897"/>
                    <a:pt x="1436" y="5723"/>
                  </a:cubicBezTo>
                  <a:cubicBezTo>
                    <a:pt x="1391" y="5691"/>
                    <a:pt x="1376" y="5620"/>
                    <a:pt x="1406" y="5573"/>
                  </a:cubicBezTo>
                  <a:lnTo>
                    <a:pt x="1425" y="5543"/>
                  </a:lnTo>
                  <a:lnTo>
                    <a:pt x="1013" y="5434"/>
                  </a:lnTo>
                  <a:cubicBezTo>
                    <a:pt x="1011" y="5425"/>
                    <a:pt x="1013" y="5421"/>
                    <a:pt x="1013" y="5419"/>
                  </a:cubicBezTo>
                  <a:cubicBezTo>
                    <a:pt x="1020" y="5404"/>
                    <a:pt x="1052" y="5376"/>
                    <a:pt x="1185" y="5346"/>
                  </a:cubicBezTo>
                  <a:cubicBezTo>
                    <a:pt x="1256" y="5331"/>
                    <a:pt x="1322" y="5284"/>
                    <a:pt x="1363" y="5215"/>
                  </a:cubicBezTo>
                  <a:cubicBezTo>
                    <a:pt x="1399" y="5159"/>
                    <a:pt x="1414" y="5095"/>
                    <a:pt x="1408" y="5033"/>
                  </a:cubicBezTo>
                  <a:lnTo>
                    <a:pt x="1408" y="5033"/>
                  </a:lnTo>
                  <a:cubicBezTo>
                    <a:pt x="1618" y="5046"/>
                    <a:pt x="1836" y="5052"/>
                    <a:pt x="2080" y="5052"/>
                  </a:cubicBezTo>
                  <a:cubicBezTo>
                    <a:pt x="2468" y="5052"/>
                    <a:pt x="2858" y="5037"/>
                    <a:pt x="3237" y="5022"/>
                  </a:cubicBezTo>
                  <a:lnTo>
                    <a:pt x="4641" y="4967"/>
                  </a:lnTo>
                  <a:cubicBezTo>
                    <a:pt x="4744" y="4962"/>
                    <a:pt x="4887" y="4945"/>
                    <a:pt x="4936" y="4832"/>
                  </a:cubicBezTo>
                  <a:cubicBezTo>
                    <a:pt x="4960" y="4778"/>
                    <a:pt x="4956" y="4724"/>
                    <a:pt x="4921" y="4673"/>
                  </a:cubicBezTo>
                  <a:cubicBezTo>
                    <a:pt x="4866" y="4589"/>
                    <a:pt x="4741" y="4527"/>
                    <a:pt x="4619" y="4527"/>
                  </a:cubicBezTo>
                  <a:cubicBezTo>
                    <a:pt x="4585" y="4527"/>
                    <a:pt x="4549" y="4529"/>
                    <a:pt x="4514" y="4532"/>
                  </a:cubicBezTo>
                  <a:cubicBezTo>
                    <a:pt x="4476" y="4536"/>
                    <a:pt x="4437" y="4538"/>
                    <a:pt x="4399" y="4538"/>
                  </a:cubicBezTo>
                  <a:cubicBezTo>
                    <a:pt x="4298" y="4538"/>
                    <a:pt x="4231" y="4517"/>
                    <a:pt x="4182" y="4474"/>
                  </a:cubicBezTo>
                  <a:cubicBezTo>
                    <a:pt x="4159" y="4452"/>
                    <a:pt x="4141" y="4427"/>
                    <a:pt x="4122" y="4399"/>
                  </a:cubicBezTo>
                  <a:cubicBezTo>
                    <a:pt x="4103" y="4371"/>
                    <a:pt x="4084" y="4341"/>
                    <a:pt x="4058" y="4317"/>
                  </a:cubicBezTo>
                  <a:cubicBezTo>
                    <a:pt x="3981" y="4242"/>
                    <a:pt x="3863" y="4225"/>
                    <a:pt x="3779" y="4212"/>
                  </a:cubicBezTo>
                  <a:cubicBezTo>
                    <a:pt x="3514" y="4174"/>
                    <a:pt x="3242" y="4133"/>
                    <a:pt x="2970" y="4133"/>
                  </a:cubicBezTo>
                  <a:cubicBezTo>
                    <a:pt x="2899" y="4133"/>
                    <a:pt x="2828" y="4135"/>
                    <a:pt x="2764" y="4142"/>
                  </a:cubicBezTo>
                  <a:cubicBezTo>
                    <a:pt x="2558" y="4159"/>
                    <a:pt x="2350" y="4204"/>
                    <a:pt x="2151" y="4249"/>
                  </a:cubicBezTo>
                  <a:cubicBezTo>
                    <a:pt x="1903" y="4305"/>
                    <a:pt x="1648" y="4362"/>
                    <a:pt x="1399" y="4362"/>
                  </a:cubicBezTo>
                  <a:cubicBezTo>
                    <a:pt x="1288" y="4362"/>
                    <a:pt x="1185" y="4350"/>
                    <a:pt x="1086" y="4328"/>
                  </a:cubicBezTo>
                  <a:cubicBezTo>
                    <a:pt x="971" y="4300"/>
                    <a:pt x="758" y="4227"/>
                    <a:pt x="656" y="4047"/>
                  </a:cubicBezTo>
                  <a:cubicBezTo>
                    <a:pt x="630" y="4005"/>
                    <a:pt x="613" y="3947"/>
                    <a:pt x="630" y="3902"/>
                  </a:cubicBezTo>
                  <a:lnTo>
                    <a:pt x="630" y="3902"/>
                  </a:lnTo>
                  <a:cubicBezTo>
                    <a:pt x="647" y="3911"/>
                    <a:pt x="667" y="3916"/>
                    <a:pt x="689" y="3916"/>
                  </a:cubicBezTo>
                  <a:cubicBezTo>
                    <a:pt x="748" y="3916"/>
                    <a:pt x="819" y="3881"/>
                    <a:pt x="861" y="3822"/>
                  </a:cubicBezTo>
                  <a:cubicBezTo>
                    <a:pt x="878" y="3801"/>
                    <a:pt x="891" y="3777"/>
                    <a:pt x="906" y="3752"/>
                  </a:cubicBezTo>
                  <a:cubicBezTo>
                    <a:pt x="936" y="3702"/>
                    <a:pt x="964" y="3655"/>
                    <a:pt x="1009" y="3630"/>
                  </a:cubicBezTo>
                  <a:cubicBezTo>
                    <a:pt x="1039" y="3613"/>
                    <a:pt x="1078" y="3604"/>
                    <a:pt x="1127" y="3604"/>
                  </a:cubicBezTo>
                  <a:cubicBezTo>
                    <a:pt x="1155" y="3604"/>
                    <a:pt x="1183" y="3606"/>
                    <a:pt x="1211" y="3608"/>
                  </a:cubicBezTo>
                  <a:lnTo>
                    <a:pt x="1221" y="3610"/>
                  </a:lnTo>
                  <a:cubicBezTo>
                    <a:pt x="1278" y="3615"/>
                    <a:pt x="1335" y="3617"/>
                    <a:pt x="1392" y="3617"/>
                  </a:cubicBezTo>
                  <a:cubicBezTo>
                    <a:pt x="1715" y="3617"/>
                    <a:pt x="2040" y="3546"/>
                    <a:pt x="2333" y="3413"/>
                  </a:cubicBezTo>
                  <a:cubicBezTo>
                    <a:pt x="2408" y="3377"/>
                    <a:pt x="2494" y="3300"/>
                    <a:pt x="2509" y="3223"/>
                  </a:cubicBezTo>
                  <a:cubicBezTo>
                    <a:pt x="2515" y="3182"/>
                    <a:pt x="2505" y="3145"/>
                    <a:pt x="2477" y="3118"/>
                  </a:cubicBezTo>
                  <a:lnTo>
                    <a:pt x="2470" y="3111"/>
                  </a:lnTo>
                  <a:lnTo>
                    <a:pt x="1866" y="3015"/>
                  </a:lnTo>
                  <a:cubicBezTo>
                    <a:pt x="1800" y="3004"/>
                    <a:pt x="1733" y="2995"/>
                    <a:pt x="1669" y="2995"/>
                  </a:cubicBezTo>
                  <a:cubicBezTo>
                    <a:pt x="1603" y="2995"/>
                    <a:pt x="1545" y="3006"/>
                    <a:pt x="1493" y="3028"/>
                  </a:cubicBezTo>
                  <a:cubicBezTo>
                    <a:pt x="1423" y="3058"/>
                    <a:pt x="1363" y="3122"/>
                    <a:pt x="1337" y="3195"/>
                  </a:cubicBezTo>
                  <a:cubicBezTo>
                    <a:pt x="1324" y="3235"/>
                    <a:pt x="1322" y="3274"/>
                    <a:pt x="1331" y="3310"/>
                  </a:cubicBezTo>
                  <a:cubicBezTo>
                    <a:pt x="1322" y="3310"/>
                    <a:pt x="1314" y="3309"/>
                    <a:pt x="1305" y="3309"/>
                  </a:cubicBezTo>
                  <a:cubicBezTo>
                    <a:pt x="1258" y="3309"/>
                    <a:pt x="1206" y="3318"/>
                    <a:pt x="1159" y="3325"/>
                  </a:cubicBezTo>
                  <a:cubicBezTo>
                    <a:pt x="1114" y="3334"/>
                    <a:pt x="1071" y="3343"/>
                    <a:pt x="1031" y="3343"/>
                  </a:cubicBezTo>
                  <a:cubicBezTo>
                    <a:pt x="983" y="3343"/>
                    <a:pt x="949" y="3332"/>
                    <a:pt x="919" y="3308"/>
                  </a:cubicBezTo>
                  <a:cubicBezTo>
                    <a:pt x="891" y="3287"/>
                    <a:pt x="872" y="3257"/>
                    <a:pt x="853" y="3225"/>
                  </a:cubicBezTo>
                  <a:cubicBezTo>
                    <a:pt x="840" y="3205"/>
                    <a:pt x="825" y="3182"/>
                    <a:pt x="808" y="3163"/>
                  </a:cubicBezTo>
                  <a:cubicBezTo>
                    <a:pt x="722" y="3060"/>
                    <a:pt x="581" y="3032"/>
                    <a:pt x="452" y="3013"/>
                  </a:cubicBezTo>
                  <a:cubicBezTo>
                    <a:pt x="332" y="2995"/>
                    <a:pt x="210" y="2978"/>
                    <a:pt x="126" y="2901"/>
                  </a:cubicBezTo>
                  <a:cubicBezTo>
                    <a:pt x="81" y="2858"/>
                    <a:pt x="56" y="2786"/>
                    <a:pt x="66" y="2723"/>
                  </a:cubicBezTo>
                  <a:cubicBezTo>
                    <a:pt x="73" y="2681"/>
                    <a:pt x="96" y="2646"/>
                    <a:pt x="131" y="2629"/>
                  </a:cubicBezTo>
                  <a:cubicBezTo>
                    <a:pt x="148" y="2621"/>
                    <a:pt x="171" y="2616"/>
                    <a:pt x="195" y="2612"/>
                  </a:cubicBezTo>
                  <a:cubicBezTo>
                    <a:pt x="227" y="2606"/>
                    <a:pt x="259" y="2599"/>
                    <a:pt x="289" y="2580"/>
                  </a:cubicBezTo>
                  <a:cubicBezTo>
                    <a:pt x="371" y="2524"/>
                    <a:pt x="362" y="2430"/>
                    <a:pt x="354" y="2338"/>
                  </a:cubicBezTo>
                  <a:cubicBezTo>
                    <a:pt x="349" y="2288"/>
                    <a:pt x="343" y="2239"/>
                    <a:pt x="351" y="2198"/>
                  </a:cubicBezTo>
                  <a:cubicBezTo>
                    <a:pt x="369" y="2117"/>
                    <a:pt x="439" y="2055"/>
                    <a:pt x="506" y="1997"/>
                  </a:cubicBezTo>
                  <a:cubicBezTo>
                    <a:pt x="523" y="1982"/>
                    <a:pt x="538" y="1969"/>
                    <a:pt x="553" y="1956"/>
                  </a:cubicBezTo>
                  <a:cubicBezTo>
                    <a:pt x="641" y="1875"/>
                    <a:pt x="705" y="1755"/>
                    <a:pt x="664" y="1656"/>
                  </a:cubicBezTo>
                  <a:lnTo>
                    <a:pt x="1463" y="1359"/>
                  </a:lnTo>
                  <a:cubicBezTo>
                    <a:pt x="1530" y="1333"/>
                    <a:pt x="1600" y="1307"/>
                    <a:pt x="1663" y="1262"/>
                  </a:cubicBezTo>
                  <a:cubicBezTo>
                    <a:pt x="1690" y="1241"/>
                    <a:pt x="1716" y="1217"/>
                    <a:pt x="1742" y="1194"/>
                  </a:cubicBezTo>
                  <a:cubicBezTo>
                    <a:pt x="1761" y="1177"/>
                    <a:pt x="1780" y="1157"/>
                    <a:pt x="1802" y="1140"/>
                  </a:cubicBezTo>
                  <a:cubicBezTo>
                    <a:pt x="1885" y="1076"/>
                    <a:pt x="1984" y="1042"/>
                    <a:pt x="2091" y="1003"/>
                  </a:cubicBezTo>
                  <a:cubicBezTo>
                    <a:pt x="2138" y="988"/>
                    <a:pt x="2188" y="971"/>
                    <a:pt x="2235" y="949"/>
                  </a:cubicBezTo>
                  <a:cubicBezTo>
                    <a:pt x="2412" y="874"/>
                    <a:pt x="2526" y="752"/>
                    <a:pt x="2545" y="617"/>
                  </a:cubicBezTo>
                  <a:cubicBezTo>
                    <a:pt x="2569" y="624"/>
                    <a:pt x="2595" y="628"/>
                    <a:pt x="2622" y="628"/>
                  </a:cubicBezTo>
                  <a:cubicBezTo>
                    <a:pt x="2702" y="628"/>
                    <a:pt x="2785" y="598"/>
                    <a:pt x="2862" y="570"/>
                  </a:cubicBezTo>
                  <a:cubicBezTo>
                    <a:pt x="2886" y="564"/>
                    <a:pt x="2907" y="555"/>
                    <a:pt x="2929" y="549"/>
                  </a:cubicBezTo>
                  <a:cubicBezTo>
                    <a:pt x="2974" y="534"/>
                    <a:pt x="3023" y="527"/>
                    <a:pt x="3068" y="527"/>
                  </a:cubicBezTo>
                  <a:cubicBezTo>
                    <a:pt x="3124" y="527"/>
                    <a:pt x="3222" y="538"/>
                    <a:pt x="3259" y="624"/>
                  </a:cubicBezTo>
                  <a:cubicBezTo>
                    <a:pt x="3274" y="658"/>
                    <a:pt x="3274" y="699"/>
                    <a:pt x="3274" y="742"/>
                  </a:cubicBezTo>
                  <a:cubicBezTo>
                    <a:pt x="3274" y="780"/>
                    <a:pt x="3272" y="817"/>
                    <a:pt x="3282" y="855"/>
                  </a:cubicBezTo>
                  <a:cubicBezTo>
                    <a:pt x="3299" y="926"/>
                    <a:pt x="3351" y="979"/>
                    <a:pt x="3398" y="1031"/>
                  </a:cubicBezTo>
                  <a:cubicBezTo>
                    <a:pt x="3432" y="1069"/>
                    <a:pt x="3467" y="1104"/>
                    <a:pt x="3488" y="1147"/>
                  </a:cubicBezTo>
                  <a:cubicBezTo>
                    <a:pt x="3507" y="1187"/>
                    <a:pt x="3494" y="1241"/>
                    <a:pt x="3473" y="1275"/>
                  </a:cubicBezTo>
                  <a:cubicBezTo>
                    <a:pt x="3456" y="1305"/>
                    <a:pt x="3433" y="1324"/>
                    <a:pt x="3412" y="1324"/>
                  </a:cubicBezTo>
                  <a:cubicBezTo>
                    <a:pt x="3401" y="1324"/>
                    <a:pt x="3392" y="1319"/>
                    <a:pt x="3383" y="1309"/>
                  </a:cubicBezTo>
                  <a:lnTo>
                    <a:pt x="3347" y="1273"/>
                  </a:lnTo>
                  <a:lnTo>
                    <a:pt x="3297" y="1500"/>
                  </a:lnTo>
                  <a:cubicBezTo>
                    <a:pt x="3279" y="1508"/>
                    <a:pt x="3257" y="1511"/>
                    <a:pt x="3233" y="1511"/>
                  </a:cubicBezTo>
                  <a:cubicBezTo>
                    <a:pt x="3205" y="1511"/>
                    <a:pt x="3173" y="1507"/>
                    <a:pt x="3141" y="1502"/>
                  </a:cubicBezTo>
                  <a:cubicBezTo>
                    <a:pt x="3115" y="1498"/>
                    <a:pt x="3090" y="1494"/>
                    <a:pt x="3064" y="1491"/>
                  </a:cubicBezTo>
                  <a:cubicBezTo>
                    <a:pt x="3058" y="1491"/>
                    <a:pt x="3053" y="1491"/>
                    <a:pt x="3047" y="1491"/>
                  </a:cubicBezTo>
                  <a:cubicBezTo>
                    <a:pt x="2983" y="1491"/>
                    <a:pt x="2915" y="1523"/>
                    <a:pt x="2882" y="1566"/>
                  </a:cubicBezTo>
                  <a:cubicBezTo>
                    <a:pt x="2858" y="1596"/>
                    <a:pt x="2852" y="1631"/>
                    <a:pt x="2862" y="1665"/>
                  </a:cubicBezTo>
                  <a:cubicBezTo>
                    <a:pt x="2884" y="1736"/>
                    <a:pt x="2965" y="1761"/>
                    <a:pt x="3006" y="1774"/>
                  </a:cubicBezTo>
                  <a:cubicBezTo>
                    <a:pt x="3214" y="1843"/>
                    <a:pt x="3475" y="1926"/>
                    <a:pt x="3728" y="1926"/>
                  </a:cubicBezTo>
                  <a:cubicBezTo>
                    <a:pt x="3805" y="1926"/>
                    <a:pt x="3880" y="1918"/>
                    <a:pt x="3949" y="1903"/>
                  </a:cubicBezTo>
                  <a:lnTo>
                    <a:pt x="3979" y="1896"/>
                  </a:lnTo>
                  <a:lnTo>
                    <a:pt x="3968" y="1869"/>
                  </a:lnTo>
                  <a:cubicBezTo>
                    <a:pt x="3906" y="1695"/>
                    <a:pt x="3876" y="1513"/>
                    <a:pt x="3874" y="1326"/>
                  </a:cubicBezTo>
                  <a:cubicBezTo>
                    <a:pt x="3874" y="1269"/>
                    <a:pt x="3878" y="1204"/>
                    <a:pt x="3919" y="1166"/>
                  </a:cubicBezTo>
                  <a:cubicBezTo>
                    <a:pt x="3951" y="1136"/>
                    <a:pt x="4000" y="1127"/>
                    <a:pt x="4058" y="1123"/>
                  </a:cubicBezTo>
                  <a:cubicBezTo>
                    <a:pt x="4150" y="1112"/>
                    <a:pt x="4259" y="1104"/>
                    <a:pt x="4369" y="1104"/>
                  </a:cubicBezTo>
                  <a:cubicBezTo>
                    <a:pt x="4643" y="1104"/>
                    <a:pt x="4831" y="1164"/>
                    <a:pt x="4960" y="1296"/>
                  </a:cubicBezTo>
                  <a:cubicBezTo>
                    <a:pt x="5155" y="1498"/>
                    <a:pt x="5159" y="1813"/>
                    <a:pt x="5144" y="2117"/>
                  </a:cubicBezTo>
                  <a:lnTo>
                    <a:pt x="5144" y="2128"/>
                  </a:lnTo>
                  <a:lnTo>
                    <a:pt x="5151" y="2134"/>
                  </a:lnTo>
                  <a:cubicBezTo>
                    <a:pt x="5172" y="2160"/>
                    <a:pt x="5202" y="2173"/>
                    <a:pt x="5236" y="2173"/>
                  </a:cubicBezTo>
                  <a:cubicBezTo>
                    <a:pt x="5283" y="2173"/>
                    <a:pt x="5335" y="2149"/>
                    <a:pt x="5369" y="2113"/>
                  </a:cubicBezTo>
                  <a:cubicBezTo>
                    <a:pt x="5393" y="2089"/>
                    <a:pt x="5410" y="2061"/>
                    <a:pt x="5427" y="2036"/>
                  </a:cubicBezTo>
                  <a:cubicBezTo>
                    <a:pt x="5446" y="2004"/>
                    <a:pt x="5466" y="1976"/>
                    <a:pt x="5491" y="1952"/>
                  </a:cubicBezTo>
                  <a:cubicBezTo>
                    <a:pt x="5528" y="1922"/>
                    <a:pt x="5571" y="1905"/>
                    <a:pt x="5622" y="1905"/>
                  </a:cubicBezTo>
                  <a:cubicBezTo>
                    <a:pt x="5703" y="1905"/>
                    <a:pt x="5793" y="1941"/>
                    <a:pt x="5890" y="1980"/>
                  </a:cubicBezTo>
                  <a:cubicBezTo>
                    <a:pt x="5988" y="2021"/>
                    <a:pt x="6093" y="2061"/>
                    <a:pt x="6192" y="2061"/>
                  </a:cubicBezTo>
                  <a:cubicBezTo>
                    <a:pt x="6243" y="2061"/>
                    <a:pt x="6290" y="2051"/>
                    <a:pt x="6331" y="2027"/>
                  </a:cubicBezTo>
                  <a:lnTo>
                    <a:pt x="6340" y="2019"/>
                  </a:lnTo>
                  <a:cubicBezTo>
                    <a:pt x="6404" y="1933"/>
                    <a:pt x="6415" y="1815"/>
                    <a:pt x="6374" y="1704"/>
                  </a:cubicBezTo>
                  <a:cubicBezTo>
                    <a:pt x="6331" y="1592"/>
                    <a:pt x="6245" y="1511"/>
                    <a:pt x="6140" y="1487"/>
                  </a:cubicBezTo>
                  <a:cubicBezTo>
                    <a:pt x="6106" y="1479"/>
                    <a:pt x="6070" y="1476"/>
                    <a:pt x="6035" y="1474"/>
                  </a:cubicBezTo>
                  <a:cubicBezTo>
                    <a:pt x="5971" y="1470"/>
                    <a:pt x="5913" y="1466"/>
                    <a:pt x="5868" y="1431"/>
                  </a:cubicBezTo>
                  <a:cubicBezTo>
                    <a:pt x="5810" y="1389"/>
                    <a:pt x="5817" y="1322"/>
                    <a:pt x="5825" y="1286"/>
                  </a:cubicBezTo>
                  <a:cubicBezTo>
                    <a:pt x="5849" y="1194"/>
                    <a:pt x="5930" y="1117"/>
                    <a:pt x="6014" y="1106"/>
                  </a:cubicBezTo>
                  <a:cubicBezTo>
                    <a:pt x="6030" y="1103"/>
                    <a:pt x="6045" y="1102"/>
                    <a:pt x="6060" y="1102"/>
                  </a:cubicBezTo>
                  <a:cubicBezTo>
                    <a:pt x="6202" y="1102"/>
                    <a:pt x="6336" y="1195"/>
                    <a:pt x="6462" y="1290"/>
                  </a:cubicBezTo>
                  <a:cubicBezTo>
                    <a:pt x="6794" y="1539"/>
                    <a:pt x="7128" y="1845"/>
                    <a:pt x="7098" y="2222"/>
                  </a:cubicBezTo>
                  <a:cubicBezTo>
                    <a:pt x="7096" y="2243"/>
                    <a:pt x="7094" y="2263"/>
                    <a:pt x="7090" y="2284"/>
                  </a:cubicBezTo>
                  <a:cubicBezTo>
                    <a:pt x="7081" y="2366"/>
                    <a:pt x="7070" y="2451"/>
                    <a:pt x="7113" y="2524"/>
                  </a:cubicBezTo>
                  <a:cubicBezTo>
                    <a:pt x="7132" y="2554"/>
                    <a:pt x="7158" y="2578"/>
                    <a:pt x="7184" y="2601"/>
                  </a:cubicBezTo>
                  <a:cubicBezTo>
                    <a:pt x="7207" y="2623"/>
                    <a:pt x="7229" y="2644"/>
                    <a:pt x="7244" y="2670"/>
                  </a:cubicBezTo>
                  <a:cubicBezTo>
                    <a:pt x="7263" y="2702"/>
                    <a:pt x="7267" y="2743"/>
                    <a:pt x="7272" y="2786"/>
                  </a:cubicBezTo>
                  <a:cubicBezTo>
                    <a:pt x="7276" y="2813"/>
                    <a:pt x="7278" y="2841"/>
                    <a:pt x="7285" y="2869"/>
                  </a:cubicBezTo>
                  <a:cubicBezTo>
                    <a:pt x="7323" y="3010"/>
                    <a:pt x="7462" y="3100"/>
                    <a:pt x="7647" y="3100"/>
                  </a:cubicBezTo>
                  <a:cubicBezTo>
                    <a:pt x="7760" y="3100"/>
                    <a:pt x="7876" y="3064"/>
                    <a:pt x="7964" y="3004"/>
                  </a:cubicBezTo>
                  <a:cubicBezTo>
                    <a:pt x="8060" y="2935"/>
                    <a:pt x="8112" y="2852"/>
                    <a:pt x="8107" y="2771"/>
                  </a:cubicBezTo>
                  <a:cubicBezTo>
                    <a:pt x="8103" y="2666"/>
                    <a:pt x="8019" y="2603"/>
                    <a:pt x="7940" y="2543"/>
                  </a:cubicBezTo>
                  <a:cubicBezTo>
                    <a:pt x="7874" y="2492"/>
                    <a:pt x="7809" y="2445"/>
                    <a:pt x="7788" y="2376"/>
                  </a:cubicBezTo>
                  <a:cubicBezTo>
                    <a:pt x="7769" y="2314"/>
                    <a:pt x="7790" y="2248"/>
                    <a:pt x="7812" y="2179"/>
                  </a:cubicBezTo>
                  <a:cubicBezTo>
                    <a:pt x="7822" y="2141"/>
                    <a:pt x="7835" y="2100"/>
                    <a:pt x="7842" y="2061"/>
                  </a:cubicBezTo>
                  <a:cubicBezTo>
                    <a:pt x="7872" y="1845"/>
                    <a:pt x="7719" y="1659"/>
                    <a:pt x="7584" y="1496"/>
                  </a:cubicBezTo>
                  <a:cubicBezTo>
                    <a:pt x="7567" y="1474"/>
                    <a:pt x="7552" y="1455"/>
                    <a:pt x="7537" y="1436"/>
                  </a:cubicBezTo>
                  <a:cubicBezTo>
                    <a:pt x="7389" y="1254"/>
                    <a:pt x="7297" y="992"/>
                    <a:pt x="7441" y="844"/>
                  </a:cubicBezTo>
                  <a:cubicBezTo>
                    <a:pt x="7531" y="754"/>
                    <a:pt x="7677" y="746"/>
                    <a:pt x="7816" y="746"/>
                  </a:cubicBezTo>
                  <a:lnTo>
                    <a:pt x="7865" y="746"/>
                  </a:lnTo>
                  <a:cubicBezTo>
                    <a:pt x="8234" y="746"/>
                    <a:pt x="8598" y="784"/>
                    <a:pt x="8776" y="1048"/>
                  </a:cubicBezTo>
                  <a:cubicBezTo>
                    <a:pt x="8795" y="1076"/>
                    <a:pt x="8810" y="1106"/>
                    <a:pt x="8827" y="1134"/>
                  </a:cubicBezTo>
                  <a:cubicBezTo>
                    <a:pt x="8855" y="1185"/>
                    <a:pt x="8883" y="1239"/>
                    <a:pt x="8926" y="1284"/>
                  </a:cubicBezTo>
                  <a:cubicBezTo>
                    <a:pt x="8972" y="1330"/>
                    <a:pt x="9037" y="1356"/>
                    <a:pt x="9097" y="1356"/>
                  </a:cubicBezTo>
                  <a:cubicBezTo>
                    <a:pt x="9140" y="1356"/>
                    <a:pt x="9180" y="1342"/>
                    <a:pt x="9208" y="1314"/>
                  </a:cubicBezTo>
                  <a:lnTo>
                    <a:pt x="9215" y="1307"/>
                  </a:lnTo>
                  <a:lnTo>
                    <a:pt x="9215" y="1299"/>
                  </a:lnTo>
                  <a:cubicBezTo>
                    <a:pt x="9236" y="1149"/>
                    <a:pt x="9161" y="992"/>
                    <a:pt x="8981" y="823"/>
                  </a:cubicBezTo>
                  <a:cubicBezTo>
                    <a:pt x="8859" y="707"/>
                    <a:pt x="8724" y="602"/>
                    <a:pt x="8579" y="510"/>
                  </a:cubicBezTo>
                  <a:cubicBezTo>
                    <a:pt x="8514" y="469"/>
                    <a:pt x="8446" y="427"/>
                    <a:pt x="8426" y="360"/>
                  </a:cubicBezTo>
                  <a:cubicBezTo>
                    <a:pt x="8401" y="279"/>
                    <a:pt x="8461" y="189"/>
                    <a:pt x="8534" y="148"/>
                  </a:cubicBezTo>
                  <a:cubicBezTo>
                    <a:pt x="8617" y="103"/>
                    <a:pt x="8720" y="99"/>
                    <a:pt x="8810" y="95"/>
                  </a:cubicBezTo>
                  <a:lnTo>
                    <a:pt x="9761" y="56"/>
                  </a:lnTo>
                  <a:close/>
                  <a:moveTo>
                    <a:pt x="9781" y="0"/>
                  </a:moveTo>
                  <a:lnTo>
                    <a:pt x="8808" y="43"/>
                  </a:lnTo>
                  <a:cubicBezTo>
                    <a:pt x="8711" y="45"/>
                    <a:pt x="8602" y="52"/>
                    <a:pt x="8508" y="101"/>
                  </a:cubicBezTo>
                  <a:cubicBezTo>
                    <a:pt x="8418" y="150"/>
                    <a:pt x="8341" y="264"/>
                    <a:pt x="8375" y="375"/>
                  </a:cubicBezTo>
                  <a:cubicBezTo>
                    <a:pt x="8401" y="461"/>
                    <a:pt x="8480" y="512"/>
                    <a:pt x="8555" y="557"/>
                  </a:cubicBezTo>
                  <a:cubicBezTo>
                    <a:pt x="8692" y="645"/>
                    <a:pt x="8825" y="748"/>
                    <a:pt x="8945" y="862"/>
                  </a:cubicBezTo>
                  <a:cubicBezTo>
                    <a:pt x="9106" y="1014"/>
                    <a:pt x="9178" y="1153"/>
                    <a:pt x="9163" y="1281"/>
                  </a:cubicBezTo>
                  <a:cubicBezTo>
                    <a:pt x="9146" y="1296"/>
                    <a:pt x="9123" y="1303"/>
                    <a:pt x="9097" y="1303"/>
                  </a:cubicBezTo>
                  <a:cubicBezTo>
                    <a:pt x="9052" y="1303"/>
                    <a:pt x="9000" y="1282"/>
                    <a:pt x="8964" y="1245"/>
                  </a:cubicBezTo>
                  <a:cubicBezTo>
                    <a:pt x="8926" y="1207"/>
                    <a:pt x="8900" y="1159"/>
                    <a:pt x="8874" y="1108"/>
                  </a:cubicBezTo>
                  <a:cubicBezTo>
                    <a:pt x="8857" y="1078"/>
                    <a:pt x="8840" y="1048"/>
                    <a:pt x="8821" y="1018"/>
                  </a:cubicBezTo>
                  <a:cubicBezTo>
                    <a:pt x="8628" y="733"/>
                    <a:pt x="8249" y="692"/>
                    <a:pt x="7865" y="692"/>
                  </a:cubicBezTo>
                  <a:lnTo>
                    <a:pt x="7816" y="692"/>
                  </a:lnTo>
                  <a:cubicBezTo>
                    <a:pt x="7670" y="692"/>
                    <a:pt x="7507" y="701"/>
                    <a:pt x="7404" y="808"/>
                  </a:cubicBezTo>
                  <a:cubicBezTo>
                    <a:pt x="7235" y="979"/>
                    <a:pt x="7330" y="1264"/>
                    <a:pt x="7494" y="1470"/>
                  </a:cubicBezTo>
                  <a:cubicBezTo>
                    <a:pt x="7509" y="1489"/>
                    <a:pt x="7527" y="1509"/>
                    <a:pt x="7544" y="1528"/>
                  </a:cubicBezTo>
                  <a:cubicBezTo>
                    <a:pt x="7677" y="1691"/>
                    <a:pt x="7816" y="1860"/>
                    <a:pt x="7788" y="2053"/>
                  </a:cubicBezTo>
                  <a:cubicBezTo>
                    <a:pt x="7782" y="2089"/>
                    <a:pt x="7771" y="2126"/>
                    <a:pt x="7760" y="2162"/>
                  </a:cubicBezTo>
                  <a:cubicBezTo>
                    <a:pt x="7737" y="2237"/>
                    <a:pt x="7713" y="2314"/>
                    <a:pt x="7739" y="2393"/>
                  </a:cubicBezTo>
                  <a:cubicBezTo>
                    <a:pt x="7764" y="2477"/>
                    <a:pt x="7837" y="2533"/>
                    <a:pt x="7908" y="2586"/>
                  </a:cubicBezTo>
                  <a:cubicBezTo>
                    <a:pt x="7981" y="2642"/>
                    <a:pt x="8052" y="2693"/>
                    <a:pt x="8054" y="2773"/>
                  </a:cubicBezTo>
                  <a:cubicBezTo>
                    <a:pt x="8058" y="2858"/>
                    <a:pt x="7981" y="2927"/>
                    <a:pt x="7932" y="2959"/>
                  </a:cubicBezTo>
                  <a:cubicBezTo>
                    <a:pt x="7854" y="3015"/>
                    <a:pt x="7749" y="3047"/>
                    <a:pt x="7647" y="3047"/>
                  </a:cubicBezTo>
                  <a:cubicBezTo>
                    <a:pt x="7520" y="3047"/>
                    <a:pt x="7374" y="2995"/>
                    <a:pt x="7338" y="2854"/>
                  </a:cubicBezTo>
                  <a:cubicBezTo>
                    <a:pt x="7332" y="2830"/>
                    <a:pt x="7327" y="2805"/>
                    <a:pt x="7325" y="2779"/>
                  </a:cubicBezTo>
                  <a:cubicBezTo>
                    <a:pt x="7321" y="2734"/>
                    <a:pt x="7315" y="2685"/>
                    <a:pt x="7291" y="2642"/>
                  </a:cubicBezTo>
                  <a:cubicBezTo>
                    <a:pt x="7272" y="2610"/>
                    <a:pt x="7244" y="2586"/>
                    <a:pt x="7218" y="2563"/>
                  </a:cubicBezTo>
                  <a:cubicBezTo>
                    <a:pt x="7197" y="2541"/>
                    <a:pt x="7175" y="2520"/>
                    <a:pt x="7160" y="2496"/>
                  </a:cubicBezTo>
                  <a:cubicBezTo>
                    <a:pt x="7126" y="2438"/>
                    <a:pt x="7135" y="2368"/>
                    <a:pt x="7143" y="2291"/>
                  </a:cubicBezTo>
                  <a:cubicBezTo>
                    <a:pt x="7147" y="2269"/>
                    <a:pt x="7150" y="2248"/>
                    <a:pt x="7152" y="2226"/>
                  </a:cubicBezTo>
                  <a:cubicBezTo>
                    <a:pt x="7184" y="1821"/>
                    <a:pt x="6837" y="1504"/>
                    <a:pt x="6494" y="1247"/>
                  </a:cubicBezTo>
                  <a:cubicBezTo>
                    <a:pt x="6361" y="1147"/>
                    <a:pt x="6217" y="1048"/>
                    <a:pt x="6059" y="1048"/>
                  </a:cubicBezTo>
                  <a:cubicBezTo>
                    <a:pt x="6041" y="1048"/>
                    <a:pt x="6023" y="1050"/>
                    <a:pt x="6005" y="1052"/>
                  </a:cubicBezTo>
                  <a:cubicBezTo>
                    <a:pt x="5885" y="1069"/>
                    <a:pt x="5798" y="1177"/>
                    <a:pt x="5774" y="1273"/>
                  </a:cubicBezTo>
                  <a:cubicBezTo>
                    <a:pt x="5753" y="1356"/>
                    <a:pt x="5776" y="1429"/>
                    <a:pt x="5836" y="1474"/>
                  </a:cubicBezTo>
                  <a:cubicBezTo>
                    <a:pt x="5894" y="1517"/>
                    <a:pt x="5963" y="1524"/>
                    <a:pt x="6031" y="1528"/>
                  </a:cubicBezTo>
                  <a:cubicBezTo>
                    <a:pt x="6065" y="1530"/>
                    <a:pt x="6098" y="1532"/>
                    <a:pt x="6130" y="1539"/>
                  </a:cubicBezTo>
                  <a:cubicBezTo>
                    <a:pt x="6215" y="1558"/>
                    <a:pt x="6288" y="1626"/>
                    <a:pt x="6323" y="1723"/>
                  </a:cubicBezTo>
                  <a:cubicBezTo>
                    <a:pt x="6357" y="1815"/>
                    <a:pt x="6350" y="1911"/>
                    <a:pt x="6301" y="1982"/>
                  </a:cubicBezTo>
                  <a:cubicBezTo>
                    <a:pt x="6269" y="1999"/>
                    <a:pt x="6233" y="2008"/>
                    <a:pt x="6192" y="2008"/>
                  </a:cubicBezTo>
                  <a:cubicBezTo>
                    <a:pt x="6104" y="2008"/>
                    <a:pt x="6003" y="1969"/>
                    <a:pt x="5909" y="1931"/>
                  </a:cubicBezTo>
                  <a:cubicBezTo>
                    <a:pt x="5813" y="1892"/>
                    <a:pt x="5714" y="1851"/>
                    <a:pt x="5622" y="1851"/>
                  </a:cubicBezTo>
                  <a:cubicBezTo>
                    <a:pt x="5558" y="1851"/>
                    <a:pt x="5504" y="1873"/>
                    <a:pt x="5457" y="1911"/>
                  </a:cubicBezTo>
                  <a:cubicBezTo>
                    <a:pt x="5425" y="1939"/>
                    <a:pt x="5403" y="1974"/>
                    <a:pt x="5382" y="2006"/>
                  </a:cubicBezTo>
                  <a:cubicBezTo>
                    <a:pt x="5365" y="2031"/>
                    <a:pt x="5350" y="2055"/>
                    <a:pt x="5331" y="2076"/>
                  </a:cubicBezTo>
                  <a:cubicBezTo>
                    <a:pt x="5306" y="2102"/>
                    <a:pt x="5269" y="2119"/>
                    <a:pt x="5237" y="2119"/>
                  </a:cubicBezTo>
                  <a:cubicBezTo>
                    <a:pt x="5222" y="2119"/>
                    <a:pt x="5208" y="2115"/>
                    <a:pt x="5198" y="2106"/>
                  </a:cubicBezTo>
                  <a:cubicBezTo>
                    <a:pt x="5213" y="1794"/>
                    <a:pt x="5206" y="1474"/>
                    <a:pt x="4998" y="1260"/>
                  </a:cubicBezTo>
                  <a:cubicBezTo>
                    <a:pt x="4859" y="1117"/>
                    <a:pt x="4658" y="1050"/>
                    <a:pt x="4369" y="1050"/>
                  </a:cubicBezTo>
                  <a:cubicBezTo>
                    <a:pt x="4255" y="1050"/>
                    <a:pt x="4146" y="1059"/>
                    <a:pt x="4054" y="1069"/>
                  </a:cubicBezTo>
                  <a:cubicBezTo>
                    <a:pt x="4000" y="1074"/>
                    <a:pt x="3929" y="1082"/>
                    <a:pt x="3882" y="1127"/>
                  </a:cubicBezTo>
                  <a:cubicBezTo>
                    <a:pt x="3827" y="1179"/>
                    <a:pt x="3820" y="1258"/>
                    <a:pt x="3820" y="1329"/>
                  </a:cubicBezTo>
                  <a:cubicBezTo>
                    <a:pt x="3822" y="1509"/>
                    <a:pt x="3850" y="1686"/>
                    <a:pt x="3908" y="1858"/>
                  </a:cubicBezTo>
                  <a:cubicBezTo>
                    <a:pt x="3850" y="1869"/>
                    <a:pt x="3790" y="1873"/>
                    <a:pt x="3728" y="1873"/>
                  </a:cubicBezTo>
                  <a:cubicBezTo>
                    <a:pt x="3484" y="1873"/>
                    <a:pt x="3227" y="1789"/>
                    <a:pt x="3021" y="1723"/>
                  </a:cubicBezTo>
                  <a:cubicBezTo>
                    <a:pt x="2972" y="1708"/>
                    <a:pt x="2925" y="1689"/>
                    <a:pt x="2914" y="1650"/>
                  </a:cubicBezTo>
                  <a:cubicBezTo>
                    <a:pt x="2910" y="1631"/>
                    <a:pt x="2912" y="1616"/>
                    <a:pt x="2925" y="1599"/>
                  </a:cubicBezTo>
                  <a:cubicBezTo>
                    <a:pt x="2949" y="1566"/>
                    <a:pt x="3005" y="1545"/>
                    <a:pt x="3053" y="1545"/>
                  </a:cubicBezTo>
                  <a:cubicBezTo>
                    <a:pt x="3055" y="1545"/>
                    <a:pt x="3057" y="1545"/>
                    <a:pt x="3060" y="1545"/>
                  </a:cubicBezTo>
                  <a:cubicBezTo>
                    <a:pt x="3085" y="1547"/>
                    <a:pt x="3109" y="1549"/>
                    <a:pt x="3132" y="1554"/>
                  </a:cubicBezTo>
                  <a:cubicBezTo>
                    <a:pt x="3165" y="1559"/>
                    <a:pt x="3198" y="1564"/>
                    <a:pt x="3230" y="1564"/>
                  </a:cubicBezTo>
                  <a:cubicBezTo>
                    <a:pt x="3267" y="1564"/>
                    <a:pt x="3303" y="1558"/>
                    <a:pt x="3332" y="1543"/>
                  </a:cubicBezTo>
                  <a:lnTo>
                    <a:pt x="3344" y="1539"/>
                  </a:lnTo>
                  <a:lnTo>
                    <a:pt x="3381" y="1371"/>
                  </a:lnTo>
                  <a:cubicBezTo>
                    <a:pt x="3391" y="1376"/>
                    <a:pt x="3401" y="1378"/>
                    <a:pt x="3412" y="1378"/>
                  </a:cubicBezTo>
                  <a:cubicBezTo>
                    <a:pt x="3451" y="1378"/>
                    <a:pt x="3491" y="1350"/>
                    <a:pt x="3520" y="1303"/>
                  </a:cubicBezTo>
                  <a:cubicBezTo>
                    <a:pt x="3554" y="1245"/>
                    <a:pt x="3561" y="1174"/>
                    <a:pt x="3535" y="1123"/>
                  </a:cubicBezTo>
                  <a:cubicBezTo>
                    <a:pt x="3509" y="1074"/>
                    <a:pt x="3473" y="1033"/>
                    <a:pt x="3437" y="994"/>
                  </a:cubicBezTo>
                  <a:cubicBezTo>
                    <a:pt x="3392" y="947"/>
                    <a:pt x="3349" y="900"/>
                    <a:pt x="3334" y="842"/>
                  </a:cubicBezTo>
                  <a:cubicBezTo>
                    <a:pt x="3325" y="810"/>
                    <a:pt x="3327" y="778"/>
                    <a:pt x="3327" y="742"/>
                  </a:cubicBezTo>
                  <a:cubicBezTo>
                    <a:pt x="3327" y="697"/>
                    <a:pt x="3327" y="647"/>
                    <a:pt x="3308" y="602"/>
                  </a:cubicBezTo>
                  <a:cubicBezTo>
                    <a:pt x="3274" y="519"/>
                    <a:pt x="3188" y="474"/>
                    <a:pt x="3068" y="474"/>
                  </a:cubicBezTo>
                  <a:cubicBezTo>
                    <a:pt x="3017" y="474"/>
                    <a:pt x="2963" y="482"/>
                    <a:pt x="2912" y="497"/>
                  </a:cubicBezTo>
                  <a:cubicBezTo>
                    <a:pt x="2890" y="506"/>
                    <a:pt x="2869" y="512"/>
                    <a:pt x="2845" y="521"/>
                  </a:cubicBezTo>
                  <a:cubicBezTo>
                    <a:pt x="2769" y="548"/>
                    <a:pt x="2689" y="573"/>
                    <a:pt x="2618" y="573"/>
                  </a:cubicBezTo>
                  <a:cubicBezTo>
                    <a:pt x="2588" y="573"/>
                    <a:pt x="2559" y="568"/>
                    <a:pt x="2532" y="557"/>
                  </a:cubicBezTo>
                  <a:lnTo>
                    <a:pt x="2496" y="542"/>
                  </a:lnTo>
                  <a:lnTo>
                    <a:pt x="2496" y="581"/>
                  </a:lnTo>
                  <a:cubicBezTo>
                    <a:pt x="2492" y="767"/>
                    <a:pt x="2278" y="872"/>
                    <a:pt x="2213" y="900"/>
                  </a:cubicBezTo>
                  <a:cubicBezTo>
                    <a:pt x="2168" y="919"/>
                    <a:pt x="2119" y="937"/>
                    <a:pt x="2072" y="954"/>
                  </a:cubicBezTo>
                  <a:cubicBezTo>
                    <a:pt x="1967" y="990"/>
                    <a:pt x="1860" y="1029"/>
                    <a:pt x="1770" y="1099"/>
                  </a:cubicBezTo>
                  <a:cubicBezTo>
                    <a:pt x="1746" y="1117"/>
                    <a:pt x="1727" y="1136"/>
                    <a:pt x="1705" y="1155"/>
                  </a:cubicBezTo>
                  <a:cubicBezTo>
                    <a:pt x="1680" y="1179"/>
                    <a:pt x="1656" y="1200"/>
                    <a:pt x="1630" y="1219"/>
                  </a:cubicBezTo>
                  <a:cubicBezTo>
                    <a:pt x="1575" y="1258"/>
                    <a:pt x="1508" y="1284"/>
                    <a:pt x="1444" y="1307"/>
                  </a:cubicBezTo>
                  <a:lnTo>
                    <a:pt x="587" y="1626"/>
                  </a:lnTo>
                  <a:lnTo>
                    <a:pt x="604" y="1654"/>
                  </a:lnTo>
                  <a:cubicBezTo>
                    <a:pt x="654" y="1734"/>
                    <a:pt x="596" y="1843"/>
                    <a:pt x="516" y="1916"/>
                  </a:cubicBezTo>
                  <a:cubicBezTo>
                    <a:pt x="501" y="1931"/>
                    <a:pt x="486" y="1944"/>
                    <a:pt x="471" y="1956"/>
                  </a:cubicBezTo>
                  <a:cubicBezTo>
                    <a:pt x="396" y="2021"/>
                    <a:pt x="319" y="2087"/>
                    <a:pt x="300" y="2188"/>
                  </a:cubicBezTo>
                  <a:cubicBezTo>
                    <a:pt x="289" y="2237"/>
                    <a:pt x="294" y="2291"/>
                    <a:pt x="300" y="2342"/>
                  </a:cubicBezTo>
                  <a:cubicBezTo>
                    <a:pt x="306" y="2426"/>
                    <a:pt x="315" y="2498"/>
                    <a:pt x="259" y="2535"/>
                  </a:cubicBezTo>
                  <a:cubicBezTo>
                    <a:pt x="240" y="2548"/>
                    <a:pt x="212" y="2554"/>
                    <a:pt x="184" y="2561"/>
                  </a:cubicBezTo>
                  <a:cubicBezTo>
                    <a:pt x="159" y="2565"/>
                    <a:pt x="133" y="2569"/>
                    <a:pt x="107" y="2582"/>
                  </a:cubicBezTo>
                  <a:cubicBezTo>
                    <a:pt x="56" y="2606"/>
                    <a:pt x="24" y="2653"/>
                    <a:pt x="13" y="2715"/>
                  </a:cubicBezTo>
                  <a:cubicBezTo>
                    <a:pt x="0" y="2796"/>
                    <a:pt x="32" y="2886"/>
                    <a:pt x="90" y="2940"/>
                  </a:cubicBezTo>
                  <a:cubicBezTo>
                    <a:pt x="184" y="3030"/>
                    <a:pt x="324" y="3049"/>
                    <a:pt x="450" y="3068"/>
                  </a:cubicBezTo>
                  <a:cubicBezTo>
                    <a:pt x="564" y="3083"/>
                    <a:pt x="692" y="3109"/>
                    <a:pt x="767" y="3197"/>
                  </a:cubicBezTo>
                  <a:cubicBezTo>
                    <a:pt x="782" y="3214"/>
                    <a:pt x="795" y="3233"/>
                    <a:pt x="808" y="3255"/>
                  </a:cubicBezTo>
                  <a:cubicBezTo>
                    <a:pt x="829" y="3289"/>
                    <a:pt x="853" y="3325"/>
                    <a:pt x="887" y="3351"/>
                  </a:cubicBezTo>
                  <a:cubicBezTo>
                    <a:pt x="926" y="3381"/>
                    <a:pt x="973" y="3396"/>
                    <a:pt x="1031" y="3396"/>
                  </a:cubicBezTo>
                  <a:cubicBezTo>
                    <a:pt x="1076" y="3396"/>
                    <a:pt x="1123" y="3388"/>
                    <a:pt x="1168" y="3379"/>
                  </a:cubicBezTo>
                  <a:cubicBezTo>
                    <a:pt x="1212" y="3371"/>
                    <a:pt x="1260" y="3363"/>
                    <a:pt x="1303" y="3363"/>
                  </a:cubicBezTo>
                  <a:cubicBezTo>
                    <a:pt x="1325" y="3363"/>
                    <a:pt x="1346" y="3365"/>
                    <a:pt x="1365" y="3370"/>
                  </a:cubicBezTo>
                  <a:lnTo>
                    <a:pt x="1427" y="3385"/>
                  </a:lnTo>
                  <a:lnTo>
                    <a:pt x="1427" y="3385"/>
                  </a:lnTo>
                  <a:lnTo>
                    <a:pt x="1395" y="3330"/>
                  </a:lnTo>
                  <a:cubicBezTo>
                    <a:pt x="1371" y="3287"/>
                    <a:pt x="1378" y="3242"/>
                    <a:pt x="1388" y="3212"/>
                  </a:cubicBezTo>
                  <a:cubicBezTo>
                    <a:pt x="1408" y="3154"/>
                    <a:pt x="1459" y="3100"/>
                    <a:pt x="1515" y="3077"/>
                  </a:cubicBezTo>
                  <a:cubicBezTo>
                    <a:pt x="1560" y="3058"/>
                    <a:pt x="1613" y="3050"/>
                    <a:pt x="1672" y="3050"/>
                  </a:cubicBezTo>
                  <a:cubicBezTo>
                    <a:pt x="1730" y="3050"/>
                    <a:pt x="1793" y="3058"/>
                    <a:pt x="1858" y="3068"/>
                  </a:cubicBezTo>
                  <a:lnTo>
                    <a:pt x="2445" y="3160"/>
                  </a:lnTo>
                  <a:cubicBezTo>
                    <a:pt x="2455" y="3175"/>
                    <a:pt x="2460" y="3193"/>
                    <a:pt x="2455" y="3212"/>
                  </a:cubicBezTo>
                  <a:cubicBezTo>
                    <a:pt x="2445" y="3270"/>
                    <a:pt x="2374" y="3336"/>
                    <a:pt x="2310" y="3364"/>
                  </a:cubicBezTo>
                  <a:cubicBezTo>
                    <a:pt x="2025" y="3495"/>
                    <a:pt x="1706" y="3563"/>
                    <a:pt x="1390" y="3563"/>
                  </a:cubicBezTo>
                  <a:cubicBezTo>
                    <a:pt x="1335" y="3563"/>
                    <a:pt x="1280" y="3561"/>
                    <a:pt x="1226" y="3557"/>
                  </a:cubicBezTo>
                  <a:lnTo>
                    <a:pt x="1215" y="3555"/>
                  </a:lnTo>
                  <a:cubicBezTo>
                    <a:pt x="1187" y="3553"/>
                    <a:pt x="1157" y="3550"/>
                    <a:pt x="1127" y="3550"/>
                  </a:cubicBezTo>
                  <a:cubicBezTo>
                    <a:pt x="1067" y="3550"/>
                    <a:pt x="1022" y="3561"/>
                    <a:pt x="981" y="3585"/>
                  </a:cubicBezTo>
                  <a:cubicBezTo>
                    <a:pt x="926" y="3617"/>
                    <a:pt x="893" y="3672"/>
                    <a:pt x="861" y="3724"/>
                  </a:cubicBezTo>
                  <a:cubicBezTo>
                    <a:pt x="846" y="3747"/>
                    <a:pt x="833" y="3771"/>
                    <a:pt x="818" y="3792"/>
                  </a:cubicBezTo>
                  <a:cubicBezTo>
                    <a:pt x="786" y="3834"/>
                    <a:pt x="732" y="3862"/>
                    <a:pt x="689" y="3862"/>
                  </a:cubicBezTo>
                  <a:cubicBezTo>
                    <a:pt x="670" y="3862"/>
                    <a:pt x="653" y="3856"/>
                    <a:pt x="641" y="3844"/>
                  </a:cubicBezTo>
                  <a:lnTo>
                    <a:pt x="619" y="3820"/>
                  </a:lnTo>
                  <a:lnTo>
                    <a:pt x="600" y="3846"/>
                  </a:lnTo>
                  <a:cubicBezTo>
                    <a:pt x="549" y="3912"/>
                    <a:pt x="570" y="4009"/>
                    <a:pt x="609" y="4075"/>
                  </a:cubicBezTo>
                  <a:cubicBezTo>
                    <a:pt x="692" y="4221"/>
                    <a:pt x="859" y="4330"/>
                    <a:pt x="1076" y="4380"/>
                  </a:cubicBezTo>
                  <a:cubicBezTo>
                    <a:pt x="1178" y="4403"/>
                    <a:pt x="1283" y="4416"/>
                    <a:pt x="1399" y="4416"/>
                  </a:cubicBezTo>
                  <a:cubicBezTo>
                    <a:pt x="1654" y="4416"/>
                    <a:pt x="1911" y="4358"/>
                    <a:pt x="2162" y="4302"/>
                  </a:cubicBezTo>
                  <a:cubicBezTo>
                    <a:pt x="2361" y="4257"/>
                    <a:pt x="2567" y="4210"/>
                    <a:pt x="2768" y="4195"/>
                  </a:cubicBezTo>
                  <a:cubicBezTo>
                    <a:pt x="2832" y="4189"/>
                    <a:pt x="2899" y="4187"/>
                    <a:pt x="2970" y="4187"/>
                  </a:cubicBezTo>
                  <a:cubicBezTo>
                    <a:pt x="3237" y="4187"/>
                    <a:pt x="3509" y="4227"/>
                    <a:pt x="3771" y="4266"/>
                  </a:cubicBezTo>
                  <a:cubicBezTo>
                    <a:pt x="3872" y="4281"/>
                    <a:pt x="3962" y="4298"/>
                    <a:pt x="4022" y="4356"/>
                  </a:cubicBezTo>
                  <a:cubicBezTo>
                    <a:pt x="4043" y="4377"/>
                    <a:pt x="4060" y="4401"/>
                    <a:pt x="4079" y="4429"/>
                  </a:cubicBezTo>
                  <a:cubicBezTo>
                    <a:pt x="4099" y="4457"/>
                    <a:pt x="4118" y="4487"/>
                    <a:pt x="4146" y="4512"/>
                  </a:cubicBezTo>
                  <a:cubicBezTo>
                    <a:pt x="4223" y="4581"/>
                    <a:pt x="4321" y="4592"/>
                    <a:pt x="4399" y="4592"/>
                  </a:cubicBezTo>
                  <a:cubicBezTo>
                    <a:pt x="4437" y="4592"/>
                    <a:pt x="4478" y="4589"/>
                    <a:pt x="4516" y="4585"/>
                  </a:cubicBezTo>
                  <a:cubicBezTo>
                    <a:pt x="4551" y="4583"/>
                    <a:pt x="4587" y="4581"/>
                    <a:pt x="4624" y="4581"/>
                  </a:cubicBezTo>
                  <a:cubicBezTo>
                    <a:pt x="4720" y="4581"/>
                    <a:pt x="4831" y="4634"/>
                    <a:pt x="4876" y="4701"/>
                  </a:cubicBezTo>
                  <a:cubicBezTo>
                    <a:pt x="4900" y="4737"/>
                    <a:pt x="4904" y="4774"/>
                    <a:pt x="4887" y="4810"/>
                  </a:cubicBezTo>
                  <a:cubicBezTo>
                    <a:pt x="4851" y="4894"/>
                    <a:pt x="4735" y="4909"/>
                    <a:pt x="4639" y="4913"/>
                  </a:cubicBezTo>
                  <a:lnTo>
                    <a:pt x="3235" y="4969"/>
                  </a:lnTo>
                  <a:cubicBezTo>
                    <a:pt x="2858" y="4984"/>
                    <a:pt x="2466" y="4999"/>
                    <a:pt x="2080" y="4999"/>
                  </a:cubicBezTo>
                  <a:cubicBezTo>
                    <a:pt x="1825" y="4999"/>
                    <a:pt x="1596" y="4992"/>
                    <a:pt x="1378" y="4977"/>
                  </a:cubicBezTo>
                  <a:lnTo>
                    <a:pt x="1341" y="4975"/>
                  </a:lnTo>
                  <a:lnTo>
                    <a:pt x="1350" y="5012"/>
                  </a:lnTo>
                  <a:cubicBezTo>
                    <a:pt x="1365" y="5067"/>
                    <a:pt x="1352" y="5132"/>
                    <a:pt x="1318" y="5187"/>
                  </a:cubicBezTo>
                  <a:cubicBezTo>
                    <a:pt x="1283" y="5243"/>
                    <a:pt x="1232" y="5281"/>
                    <a:pt x="1174" y="5294"/>
                  </a:cubicBezTo>
                  <a:cubicBezTo>
                    <a:pt x="1050" y="5320"/>
                    <a:pt x="983" y="5352"/>
                    <a:pt x="964" y="5399"/>
                  </a:cubicBezTo>
                  <a:cubicBezTo>
                    <a:pt x="958" y="5414"/>
                    <a:pt x="953" y="5440"/>
                    <a:pt x="973" y="5470"/>
                  </a:cubicBezTo>
                  <a:lnTo>
                    <a:pt x="979" y="5479"/>
                  </a:lnTo>
                  <a:lnTo>
                    <a:pt x="1346" y="5577"/>
                  </a:lnTo>
                  <a:cubicBezTo>
                    <a:pt x="1322" y="5644"/>
                    <a:pt x="1348" y="5727"/>
                    <a:pt x="1412" y="5770"/>
                  </a:cubicBezTo>
                  <a:cubicBezTo>
                    <a:pt x="1850" y="5950"/>
                    <a:pt x="2334" y="6044"/>
                    <a:pt x="2810" y="6044"/>
                  </a:cubicBezTo>
                  <a:cubicBezTo>
                    <a:pt x="2868" y="6044"/>
                    <a:pt x="2925" y="6043"/>
                    <a:pt x="2982" y="6040"/>
                  </a:cubicBezTo>
                  <a:cubicBezTo>
                    <a:pt x="3021" y="6038"/>
                    <a:pt x="3062" y="6033"/>
                    <a:pt x="3100" y="6031"/>
                  </a:cubicBezTo>
                  <a:cubicBezTo>
                    <a:pt x="3182" y="6027"/>
                    <a:pt x="3263" y="6021"/>
                    <a:pt x="3342" y="6021"/>
                  </a:cubicBezTo>
                  <a:cubicBezTo>
                    <a:pt x="3441" y="6021"/>
                    <a:pt x="3520" y="6029"/>
                    <a:pt x="3593" y="6046"/>
                  </a:cubicBezTo>
                  <a:cubicBezTo>
                    <a:pt x="3638" y="6055"/>
                    <a:pt x="3702" y="6074"/>
                    <a:pt x="3741" y="6119"/>
                  </a:cubicBezTo>
                  <a:cubicBezTo>
                    <a:pt x="3779" y="6162"/>
                    <a:pt x="3790" y="6226"/>
                    <a:pt x="3801" y="6280"/>
                  </a:cubicBezTo>
                  <a:lnTo>
                    <a:pt x="3889" y="6768"/>
                  </a:lnTo>
                  <a:cubicBezTo>
                    <a:pt x="3902" y="6837"/>
                    <a:pt x="3917" y="6916"/>
                    <a:pt x="3964" y="6978"/>
                  </a:cubicBezTo>
                  <a:cubicBezTo>
                    <a:pt x="4047" y="7085"/>
                    <a:pt x="4193" y="7103"/>
                    <a:pt x="4339" y="7105"/>
                  </a:cubicBezTo>
                  <a:cubicBezTo>
                    <a:pt x="4448" y="7107"/>
                    <a:pt x="4557" y="7109"/>
                    <a:pt x="4666" y="7109"/>
                  </a:cubicBezTo>
                  <a:cubicBezTo>
                    <a:pt x="5110" y="7109"/>
                    <a:pt x="5558" y="7090"/>
                    <a:pt x="5997" y="7051"/>
                  </a:cubicBezTo>
                  <a:lnTo>
                    <a:pt x="6033" y="7049"/>
                  </a:lnTo>
                  <a:lnTo>
                    <a:pt x="6020" y="7017"/>
                  </a:lnTo>
                  <a:cubicBezTo>
                    <a:pt x="6010" y="6987"/>
                    <a:pt x="6014" y="6959"/>
                    <a:pt x="6031" y="6931"/>
                  </a:cubicBezTo>
                  <a:cubicBezTo>
                    <a:pt x="6061" y="6880"/>
                    <a:pt x="6136" y="6837"/>
                    <a:pt x="6207" y="6830"/>
                  </a:cubicBezTo>
                  <a:cubicBezTo>
                    <a:pt x="6241" y="6826"/>
                    <a:pt x="6275" y="6826"/>
                    <a:pt x="6310" y="6826"/>
                  </a:cubicBezTo>
                  <a:cubicBezTo>
                    <a:pt x="6398" y="6826"/>
                    <a:pt x="6488" y="6824"/>
                    <a:pt x="6565" y="6775"/>
                  </a:cubicBezTo>
                  <a:cubicBezTo>
                    <a:pt x="6601" y="6749"/>
                    <a:pt x="6629" y="6717"/>
                    <a:pt x="6657" y="6685"/>
                  </a:cubicBezTo>
                  <a:cubicBezTo>
                    <a:pt x="6674" y="6663"/>
                    <a:pt x="6691" y="6644"/>
                    <a:pt x="6710" y="6627"/>
                  </a:cubicBezTo>
                  <a:cubicBezTo>
                    <a:pt x="6785" y="6561"/>
                    <a:pt x="6888" y="6531"/>
                    <a:pt x="7045" y="6531"/>
                  </a:cubicBezTo>
                  <a:cubicBezTo>
                    <a:pt x="7083" y="6531"/>
                    <a:pt x="7120" y="6533"/>
                    <a:pt x="7156" y="6535"/>
                  </a:cubicBezTo>
                  <a:cubicBezTo>
                    <a:pt x="7242" y="6539"/>
                    <a:pt x="7323" y="6543"/>
                    <a:pt x="7407" y="6543"/>
                  </a:cubicBezTo>
                  <a:cubicBezTo>
                    <a:pt x="7591" y="6543"/>
                    <a:pt x="7829" y="6524"/>
                    <a:pt x="8017" y="6383"/>
                  </a:cubicBezTo>
                  <a:cubicBezTo>
                    <a:pt x="8079" y="6336"/>
                    <a:pt x="8135" y="6276"/>
                    <a:pt x="8189" y="6218"/>
                  </a:cubicBezTo>
                  <a:cubicBezTo>
                    <a:pt x="8296" y="6104"/>
                    <a:pt x="8399" y="5995"/>
                    <a:pt x="8542" y="5989"/>
                  </a:cubicBezTo>
                  <a:lnTo>
                    <a:pt x="8555" y="5989"/>
                  </a:lnTo>
                  <a:cubicBezTo>
                    <a:pt x="8705" y="5989"/>
                    <a:pt x="8816" y="6104"/>
                    <a:pt x="8932" y="6226"/>
                  </a:cubicBezTo>
                  <a:cubicBezTo>
                    <a:pt x="9035" y="6331"/>
                    <a:pt x="9142" y="6443"/>
                    <a:pt x="9281" y="6483"/>
                  </a:cubicBezTo>
                  <a:cubicBezTo>
                    <a:pt x="9341" y="6498"/>
                    <a:pt x="9403" y="6503"/>
                    <a:pt x="9463" y="6507"/>
                  </a:cubicBezTo>
                  <a:cubicBezTo>
                    <a:pt x="9558" y="6511"/>
                    <a:pt x="9648" y="6516"/>
                    <a:pt x="9714" y="6569"/>
                  </a:cubicBezTo>
                  <a:cubicBezTo>
                    <a:pt x="9755" y="6601"/>
                    <a:pt x="9783" y="6648"/>
                    <a:pt x="9811" y="6698"/>
                  </a:cubicBezTo>
                  <a:cubicBezTo>
                    <a:pt x="9838" y="6747"/>
                    <a:pt x="9868" y="6801"/>
                    <a:pt x="9913" y="6839"/>
                  </a:cubicBezTo>
                  <a:cubicBezTo>
                    <a:pt x="9995" y="6905"/>
                    <a:pt x="10100" y="6914"/>
                    <a:pt x="10170" y="6914"/>
                  </a:cubicBezTo>
                  <a:cubicBezTo>
                    <a:pt x="10207" y="6914"/>
                    <a:pt x="10243" y="6912"/>
                    <a:pt x="10280" y="6908"/>
                  </a:cubicBezTo>
                  <a:lnTo>
                    <a:pt x="11203" y="6841"/>
                  </a:lnTo>
                  <a:cubicBezTo>
                    <a:pt x="11295" y="6833"/>
                    <a:pt x="11411" y="6826"/>
                    <a:pt x="11497" y="6758"/>
                  </a:cubicBezTo>
                  <a:cubicBezTo>
                    <a:pt x="11542" y="6723"/>
                    <a:pt x="11582" y="6672"/>
                    <a:pt x="11621" y="6625"/>
                  </a:cubicBezTo>
                  <a:cubicBezTo>
                    <a:pt x="11681" y="6549"/>
                    <a:pt x="11737" y="6480"/>
                    <a:pt x="11799" y="6480"/>
                  </a:cubicBezTo>
                  <a:cubicBezTo>
                    <a:pt x="11812" y="6480"/>
                    <a:pt x="11826" y="6483"/>
                    <a:pt x="11839" y="6490"/>
                  </a:cubicBezTo>
                  <a:lnTo>
                    <a:pt x="11867" y="6503"/>
                  </a:lnTo>
                  <a:lnTo>
                    <a:pt x="11876" y="6473"/>
                  </a:lnTo>
                  <a:cubicBezTo>
                    <a:pt x="11940" y="6252"/>
                    <a:pt x="11831" y="6027"/>
                    <a:pt x="11713" y="5817"/>
                  </a:cubicBezTo>
                  <a:cubicBezTo>
                    <a:pt x="11700" y="5794"/>
                    <a:pt x="11685" y="5766"/>
                    <a:pt x="11662" y="5746"/>
                  </a:cubicBezTo>
                  <a:cubicBezTo>
                    <a:pt x="11632" y="5719"/>
                    <a:pt x="11597" y="5706"/>
                    <a:pt x="11561" y="5706"/>
                  </a:cubicBezTo>
                  <a:cubicBezTo>
                    <a:pt x="11484" y="5706"/>
                    <a:pt x="11407" y="5764"/>
                    <a:pt x="11325" y="5828"/>
                  </a:cubicBezTo>
                  <a:cubicBezTo>
                    <a:pt x="11280" y="5862"/>
                    <a:pt x="11233" y="5899"/>
                    <a:pt x="11188" y="5922"/>
                  </a:cubicBezTo>
                  <a:cubicBezTo>
                    <a:pt x="11161" y="5935"/>
                    <a:pt x="11131" y="5942"/>
                    <a:pt x="11099" y="5942"/>
                  </a:cubicBezTo>
                  <a:cubicBezTo>
                    <a:pt x="11015" y="5942"/>
                    <a:pt x="10923" y="5896"/>
                    <a:pt x="10867" y="5819"/>
                  </a:cubicBezTo>
                  <a:cubicBezTo>
                    <a:pt x="10824" y="5759"/>
                    <a:pt x="10807" y="5695"/>
                    <a:pt x="10820" y="5633"/>
                  </a:cubicBezTo>
                  <a:cubicBezTo>
                    <a:pt x="10961" y="5629"/>
                    <a:pt x="11120" y="5624"/>
                    <a:pt x="11261" y="5564"/>
                  </a:cubicBezTo>
                  <a:cubicBezTo>
                    <a:pt x="11413" y="5502"/>
                    <a:pt x="11522" y="5376"/>
                    <a:pt x="11548" y="5241"/>
                  </a:cubicBezTo>
                  <a:lnTo>
                    <a:pt x="12307" y="5513"/>
                  </a:lnTo>
                  <a:lnTo>
                    <a:pt x="12319" y="5494"/>
                  </a:lnTo>
                  <a:cubicBezTo>
                    <a:pt x="12433" y="5299"/>
                    <a:pt x="12349" y="5054"/>
                    <a:pt x="12221" y="4911"/>
                  </a:cubicBezTo>
                  <a:cubicBezTo>
                    <a:pt x="12084" y="4754"/>
                    <a:pt x="11887" y="4664"/>
                    <a:pt x="11713" y="4583"/>
                  </a:cubicBezTo>
                  <a:lnTo>
                    <a:pt x="10432" y="3992"/>
                  </a:lnTo>
                  <a:cubicBezTo>
                    <a:pt x="10085" y="3833"/>
                    <a:pt x="9924" y="3651"/>
                    <a:pt x="9954" y="3454"/>
                  </a:cubicBezTo>
                  <a:cubicBezTo>
                    <a:pt x="9960" y="3418"/>
                    <a:pt x="9971" y="3383"/>
                    <a:pt x="9984" y="3347"/>
                  </a:cubicBezTo>
                  <a:cubicBezTo>
                    <a:pt x="10001" y="3298"/>
                    <a:pt x="10018" y="3248"/>
                    <a:pt x="10020" y="3193"/>
                  </a:cubicBezTo>
                  <a:cubicBezTo>
                    <a:pt x="10023" y="3075"/>
                    <a:pt x="9952" y="2976"/>
                    <a:pt x="9883" y="2882"/>
                  </a:cubicBezTo>
                  <a:cubicBezTo>
                    <a:pt x="9817" y="2790"/>
                    <a:pt x="9755" y="2704"/>
                    <a:pt x="9759" y="2603"/>
                  </a:cubicBezTo>
                  <a:lnTo>
                    <a:pt x="9759" y="2582"/>
                  </a:lnTo>
                  <a:lnTo>
                    <a:pt x="9740" y="2576"/>
                  </a:lnTo>
                  <a:cubicBezTo>
                    <a:pt x="9562" y="2520"/>
                    <a:pt x="9416" y="2336"/>
                    <a:pt x="9371" y="2108"/>
                  </a:cubicBezTo>
                  <a:cubicBezTo>
                    <a:pt x="9331" y="1899"/>
                    <a:pt x="9367" y="1680"/>
                    <a:pt x="9401" y="1470"/>
                  </a:cubicBezTo>
                  <a:cubicBezTo>
                    <a:pt x="9427" y="1307"/>
                    <a:pt x="9455" y="1136"/>
                    <a:pt x="9530" y="988"/>
                  </a:cubicBezTo>
                  <a:cubicBezTo>
                    <a:pt x="9571" y="909"/>
                    <a:pt x="9624" y="836"/>
                    <a:pt x="9676" y="765"/>
                  </a:cubicBezTo>
                  <a:cubicBezTo>
                    <a:pt x="9727" y="694"/>
                    <a:pt x="9781" y="619"/>
                    <a:pt x="9823" y="540"/>
                  </a:cubicBezTo>
                  <a:cubicBezTo>
                    <a:pt x="9907" y="373"/>
                    <a:pt x="9930" y="144"/>
                    <a:pt x="9789" y="9"/>
                  </a:cubicBezTo>
                  <a:lnTo>
                    <a:pt x="97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51"/>
            <p:cNvSpPr/>
            <p:nvPr/>
          </p:nvSpPr>
          <p:spPr>
            <a:xfrm>
              <a:off x="1975401" y="1425545"/>
              <a:ext cx="127754" cy="79676"/>
            </a:xfrm>
            <a:custGeom>
              <a:rect b="b" l="l" r="r" t="t"/>
              <a:pathLst>
                <a:path extrusionOk="0" h="2804" w="4496">
                  <a:moveTo>
                    <a:pt x="3852" y="0"/>
                  </a:moveTo>
                  <a:cubicBezTo>
                    <a:pt x="3821" y="0"/>
                    <a:pt x="3791" y="1"/>
                    <a:pt x="3761" y="3"/>
                  </a:cubicBezTo>
                  <a:cubicBezTo>
                    <a:pt x="3703" y="222"/>
                    <a:pt x="3613" y="432"/>
                    <a:pt x="3493" y="622"/>
                  </a:cubicBezTo>
                  <a:cubicBezTo>
                    <a:pt x="3463" y="624"/>
                    <a:pt x="3433" y="625"/>
                    <a:pt x="3401" y="625"/>
                  </a:cubicBezTo>
                  <a:cubicBezTo>
                    <a:pt x="3246" y="625"/>
                    <a:pt x="3084" y="596"/>
                    <a:pt x="3020" y="464"/>
                  </a:cubicBezTo>
                  <a:cubicBezTo>
                    <a:pt x="3000" y="423"/>
                    <a:pt x="2992" y="374"/>
                    <a:pt x="2958" y="344"/>
                  </a:cubicBezTo>
                  <a:cubicBezTo>
                    <a:pt x="2925" y="314"/>
                    <a:pt x="2880" y="309"/>
                    <a:pt x="2836" y="307"/>
                  </a:cubicBezTo>
                  <a:cubicBezTo>
                    <a:pt x="2832" y="307"/>
                    <a:pt x="2829" y="307"/>
                    <a:pt x="2826" y="307"/>
                  </a:cubicBezTo>
                  <a:cubicBezTo>
                    <a:pt x="2641" y="307"/>
                    <a:pt x="2462" y="366"/>
                    <a:pt x="2285" y="425"/>
                  </a:cubicBezTo>
                  <a:cubicBezTo>
                    <a:pt x="2199" y="455"/>
                    <a:pt x="2109" y="485"/>
                    <a:pt x="2038" y="543"/>
                  </a:cubicBezTo>
                  <a:cubicBezTo>
                    <a:pt x="1968" y="599"/>
                    <a:pt x="1914" y="689"/>
                    <a:pt x="1929" y="779"/>
                  </a:cubicBezTo>
                  <a:cubicBezTo>
                    <a:pt x="1918" y="777"/>
                    <a:pt x="1906" y="777"/>
                    <a:pt x="1895" y="777"/>
                  </a:cubicBezTo>
                  <a:cubicBezTo>
                    <a:pt x="1732" y="777"/>
                    <a:pt x="1592" y="915"/>
                    <a:pt x="1518" y="1061"/>
                  </a:cubicBezTo>
                  <a:cubicBezTo>
                    <a:pt x="1443" y="1207"/>
                    <a:pt x="1406" y="1368"/>
                    <a:pt x="1409" y="1531"/>
                  </a:cubicBezTo>
                  <a:cubicBezTo>
                    <a:pt x="1409" y="1576"/>
                    <a:pt x="1413" y="1623"/>
                    <a:pt x="1396" y="1663"/>
                  </a:cubicBezTo>
                  <a:cubicBezTo>
                    <a:pt x="1359" y="1749"/>
                    <a:pt x="1252" y="1777"/>
                    <a:pt x="1160" y="1796"/>
                  </a:cubicBezTo>
                  <a:cubicBezTo>
                    <a:pt x="892" y="1852"/>
                    <a:pt x="629" y="1940"/>
                    <a:pt x="380" y="2056"/>
                  </a:cubicBezTo>
                  <a:cubicBezTo>
                    <a:pt x="262" y="2109"/>
                    <a:pt x="140" y="2176"/>
                    <a:pt x="70" y="2287"/>
                  </a:cubicBezTo>
                  <a:cubicBezTo>
                    <a:pt x="1" y="2398"/>
                    <a:pt x="5" y="2565"/>
                    <a:pt x="112" y="2640"/>
                  </a:cubicBezTo>
                  <a:lnTo>
                    <a:pt x="404" y="2694"/>
                  </a:lnTo>
                  <a:cubicBezTo>
                    <a:pt x="417" y="2696"/>
                    <a:pt x="431" y="2698"/>
                    <a:pt x="444" y="2698"/>
                  </a:cubicBezTo>
                  <a:cubicBezTo>
                    <a:pt x="458" y="2698"/>
                    <a:pt x="473" y="2695"/>
                    <a:pt x="485" y="2688"/>
                  </a:cubicBezTo>
                  <a:cubicBezTo>
                    <a:pt x="507" y="2673"/>
                    <a:pt x="515" y="2645"/>
                    <a:pt x="522" y="2619"/>
                  </a:cubicBezTo>
                  <a:cubicBezTo>
                    <a:pt x="552" y="2510"/>
                    <a:pt x="607" y="2400"/>
                    <a:pt x="706" y="2345"/>
                  </a:cubicBezTo>
                  <a:cubicBezTo>
                    <a:pt x="739" y="2326"/>
                    <a:pt x="778" y="2317"/>
                    <a:pt x="817" y="2317"/>
                  </a:cubicBezTo>
                  <a:cubicBezTo>
                    <a:pt x="893" y="2317"/>
                    <a:pt x="968" y="2352"/>
                    <a:pt x="995" y="2422"/>
                  </a:cubicBezTo>
                  <a:cubicBezTo>
                    <a:pt x="1021" y="2482"/>
                    <a:pt x="1006" y="2553"/>
                    <a:pt x="1017" y="2617"/>
                  </a:cubicBezTo>
                  <a:cubicBezTo>
                    <a:pt x="1037" y="2720"/>
                    <a:pt x="1138" y="2804"/>
                    <a:pt x="1243" y="2804"/>
                  </a:cubicBezTo>
                  <a:cubicBezTo>
                    <a:pt x="1247" y="2804"/>
                    <a:pt x="1250" y="2803"/>
                    <a:pt x="1254" y="2803"/>
                  </a:cubicBezTo>
                  <a:cubicBezTo>
                    <a:pt x="1364" y="2797"/>
                    <a:pt x="1462" y="2700"/>
                    <a:pt x="1471" y="2591"/>
                  </a:cubicBezTo>
                  <a:cubicBezTo>
                    <a:pt x="1475" y="2512"/>
                    <a:pt x="1443" y="2430"/>
                    <a:pt x="1469" y="2358"/>
                  </a:cubicBezTo>
                  <a:cubicBezTo>
                    <a:pt x="1501" y="2265"/>
                    <a:pt x="1608" y="2230"/>
                    <a:pt x="1709" y="2230"/>
                  </a:cubicBezTo>
                  <a:cubicBezTo>
                    <a:pt x="1720" y="2230"/>
                    <a:pt x="1732" y="2230"/>
                    <a:pt x="1743" y="2231"/>
                  </a:cubicBezTo>
                  <a:cubicBezTo>
                    <a:pt x="1816" y="2237"/>
                    <a:pt x="1891" y="2254"/>
                    <a:pt x="1963" y="2254"/>
                  </a:cubicBezTo>
                  <a:cubicBezTo>
                    <a:pt x="1998" y="2254"/>
                    <a:pt x="2031" y="2250"/>
                    <a:pt x="2064" y="2240"/>
                  </a:cubicBezTo>
                  <a:cubicBezTo>
                    <a:pt x="2208" y="2195"/>
                    <a:pt x="2287" y="2038"/>
                    <a:pt x="2323" y="1891"/>
                  </a:cubicBezTo>
                  <a:cubicBezTo>
                    <a:pt x="2360" y="1745"/>
                    <a:pt x="2373" y="1586"/>
                    <a:pt x="2458" y="1460"/>
                  </a:cubicBezTo>
                  <a:cubicBezTo>
                    <a:pt x="2540" y="1340"/>
                    <a:pt x="2683" y="1272"/>
                    <a:pt x="2826" y="1272"/>
                  </a:cubicBezTo>
                  <a:cubicBezTo>
                    <a:pt x="2883" y="1272"/>
                    <a:pt x="2939" y="1283"/>
                    <a:pt x="2992" y="1306"/>
                  </a:cubicBezTo>
                  <a:cubicBezTo>
                    <a:pt x="3041" y="1327"/>
                    <a:pt x="3086" y="1359"/>
                    <a:pt x="3114" y="1404"/>
                  </a:cubicBezTo>
                  <a:cubicBezTo>
                    <a:pt x="3208" y="1567"/>
                    <a:pt x="3026" y="1820"/>
                    <a:pt x="3165" y="1946"/>
                  </a:cubicBezTo>
                  <a:cubicBezTo>
                    <a:pt x="3211" y="1970"/>
                    <a:pt x="3262" y="1981"/>
                    <a:pt x="3312" y="1981"/>
                  </a:cubicBezTo>
                  <a:cubicBezTo>
                    <a:pt x="3377" y="1981"/>
                    <a:pt x="3442" y="1963"/>
                    <a:pt x="3495" y="1927"/>
                  </a:cubicBezTo>
                  <a:cubicBezTo>
                    <a:pt x="3590" y="1863"/>
                    <a:pt x="3648" y="1745"/>
                    <a:pt x="3639" y="1629"/>
                  </a:cubicBezTo>
                  <a:cubicBezTo>
                    <a:pt x="3637" y="1608"/>
                    <a:pt x="3633" y="1586"/>
                    <a:pt x="3641" y="1565"/>
                  </a:cubicBezTo>
                  <a:cubicBezTo>
                    <a:pt x="3655" y="1525"/>
                    <a:pt x="3691" y="1517"/>
                    <a:pt x="3734" y="1517"/>
                  </a:cubicBezTo>
                  <a:cubicBezTo>
                    <a:pt x="3764" y="1517"/>
                    <a:pt x="3797" y="1521"/>
                    <a:pt x="3828" y="1521"/>
                  </a:cubicBezTo>
                  <a:cubicBezTo>
                    <a:pt x="3837" y="1521"/>
                    <a:pt x="3846" y="1521"/>
                    <a:pt x="3855" y="1520"/>
                  </a:cubicBezTo>
                  <a:cubicBezTo>
                    <a:pt x="3956" y="1511"/>
                    <a:pt x="4020" y="1406"/>
                    <a:pt x="4057" y="1312"/>
                  </a:cubicBezTo>
                  <a:cubicBezTo>
                    <a:pt x="4091" y="1216"/>
                    <a:pt x="4119" y="1109"/>
                    <a:pt x="4202" y="1049"/>
                  </a:cubicBezTo>
                  <a:cubicBezTo>
                    <a:pt x="4226" y="1029"/>
                    <a:pt x="4256" y="1016"/>
                    <a:pt x="4273" y="993"/>
                  </a:cubicBezTo>
                  <a:cubicBezTo>
                    <a:pt x="4320" y="929"/>
                    <a:pt x="4267" y="843"/>
                    <a:pt x="4209" y="787"/>
                  </a:cubicBezTo>
                  <a:cubicBezTo>
                    <a:pt x="4153" y="734"/>
                    <a:pt x="4087" y="663"/>
                    <a:pt x="4110" y="588"/>
                  </a:cubicBezTo>
                  <a:lnTo>
                    <a:pt x="4110" y="588"/>
                  </a:lnTo>
                  <a:cubicBezTo>
                    <a:pt x="4128" y="589"/>
                    <a:pt x="4146" y="590"/>
                    <a:pt x="4164" y="590"/>
                  </a:cubicBezTo>
                  <a:cubicBezTo>
                    <a:pt x="4259" y="590"/>
                    <a:pt x="4354" y="571"/>
                    <a:pt x="4442" y="537"/>
                  </a:cubicBezTo>
                  <a:cubicBezTo>
                    <a:pt x="4496" y="374"/>
                    <a:pt x="4400" y="189"/>
                    <a:pt x="4256" y="99"/>
                  </a:cubicBezTo>
                  <a:cubicBezTo>
                    <a:pt x="4138" y="24"/>
                    <a:pt x="3994" y="0"/>
                    <a:pt x="38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51"/>
            <p:cNvSpPr/>
            <p:nvPr/>
          </p:nvSpPr>
          <p:spPr>
            <a:xfrm>
              <a:off x="1974634" y="1424778"/>
              <a:ext cx="129459" cy="81153"/>
            </a:xfrm>
            <a:custGeom>
              <a:rect b="b" l="l" r="r" t="t"/>
              <a:pathLst>
                <a:path extrusionOk="0" h="2856" w="4556">
                  <a:moveTo>
                    <a:pt x="3887" y="54"/>
                  </a:moveTo>
                  <a:cubicBezTo>
                    <a:pt x="4043" y="54"/>
                    <a:pt x="4169" y="84"/>
                    <a:pt x="4268" y="148"/>
                  </a:cubicBezTo>
                  <a:cubicBezTo>
                    <a:pt x="4390" y="225"/>
                    <a:pt x="4491" y="388"/>
                    <a:pt x="4448" y="544"/>
                  </a:cubicBezTo>
                  <a:cubicBezTo>
                    <a:pt x="4364" y="575"/>
                    <a:pt x="4276" y="591"/>
                    <a:pt x="4187" y="591"/>
                  </a:cubicBezTo>
                  <a:cubicBezTo>
                    <a:pt x="4171" y="591"/>
                    <a:pt x="4155" y="590"/>
                    <a:pt x="4139" y="589"/>
                  </a:cubicBezTo>
                  <a:lnTo>
                    <a:pt x="4118" y="587"/>
                  </a:lnTo>
                  <a:lnTo>
                    <a:pt x="4112" y="606"/>
                  </a:lnTo>
                  <a:cubicBezTo>
                    <a:pt x="4082" y="703"/>
                    <a:pt x="4167" y="784"/>
                    <a:pt x="4219" y="833"/>
                  </a:cubicBezTo>
                  <a:cubicBezTo>
                    <a:pt x="4268" y="883"/>
                    <a:pt x="4315" y="956"/>
                    <a:pt x="4279" y="1003"/>
                  </a:cubicBezTo>
                  <a:cubicBezTo>
                    <a:pt x="4270" y="1018"/>
                    <a:pt x="4253" y="1026"/>
                    <a:pt x="4238" y="1037"/>
                  </a:cubicBezTo>
                  <a:cubicBezTo>
                    <a:pt x="4229" y="1043"/>
                    <a:pt x="4221" y="1048"/>
                    <a:pt x="4212" y="1054"/>
                  </a:cubicBezTo>
                  <a:cubicBezTo>
                    <a:pt x="4135" y="1110"/>
                    <a:pt x="4103" y="1200"/>
                    <a:pt x="4073" y="1290"/>
                  </a:cubicBezTo>
                  <a:lnTo>
                    <a:pt x="4058" y="1328"/>
                  </a:lnTo>
                  <a:cubicBezTo>
                    <a:pt x="4032" y="1397"/>
                    <a:pt x="3977" y="1510"/>
                    <a:pt x="3880" y="1521"/>
                  </a:cubicBezTo>
                  <a:cubicBezTo>
                    <a:pt x="3874" y="1522"/>
                    <a:pt x="3867" y="1522"/>
                    <a:pt x="3861" y="1522"/>
                  </a:cubicBezTo>
                  <a:cubicBezTo>
                    <a:pt x="3845" y="1522"/>
                    <a:pt x="3828" y="1521"/>
                    <a:pt x="3812" y="1519"/>
                  </a:cubicBezTo>
                  <a:cubicBezTo>
                    <a:pt x="3794" y="1519"/>
                    <a:pt x="3779" y="1517"/>
                    <a:pt x="3762" y="1517"/>
                  </a:cubicBezTo>
                  <a:cubicBezTo>
                    <a:pt x="3737" y="1517"/>
                    <a:pt x="3666" y="1517"/>
                    <a:pt x="3642" y="1583"/>
                  </a:cubicBezTo>
                  <a:cubicBezTo>
                    <a:pt x="3634" y="1605"/>
                    <a:pt x="3636" y="1628"/>
                    <a:pt x="3638" y="1650"/>
                  </a:cubicBezTo>
                  <a:lnTo>
                    <a:pt x="3638" y="1658"/>
                  </a:lnTo>
                  <a:cubicBezTo>
                    <a:pt x="3647" y="1763"/>
                    <a:pt x="3593" y="1873"/>
                    <a:pt x="3507" y="1933"/>
                  </a:cubicBezTo>
                  <a:cubicBezTo>
                    <a:pt x="3459" y="1964"/>
                    <a:pt x="3398" y="1981"/>
                    <a:pt x="3338" y="1981"/>
                  </a:cubicBezTo>
                  <a:cubicBezTo>
                    <a:pt x="3292" y="1981"/>
                    <a:pt x="3247" y="1971"/>
                    <a:pt x="3207" y="1952"/>
                  </a:cubicBezTo>
                  <a:cubicBezTo>
                    <a:pt x="3147" y="1894"/>
                    <a:pt x="3162" y="1800"/>
                    <a:pt x="3180" y="1701"/>
                  </a:cubicBezTo>
                  <a:cubicBezTo>
                    <a:pt x="3197" y="1603"/>
                    <a:pt x="3214" y="1502"/>
                    <a:pt x="3162" y="1418"/>
                  </a:cubicBezTo>
                  <a:cubicBezTo>
                    <a:pt x="3137" y="1371"/>
                    <a:pt x="3092" y="1335"/>
                    <a:pt x="3030" y="1309"/>
                  </a:cubicBezTo>
                  <a:cubicBezTo>
                    <a:pt x="2976" y="1286"/>
                    <a:pt x="2916" y="1273"/>
                    <a:pt x="2854" y="1273"/>
                  </a:cubicBezTo>
                  <a:cubicBezTo>
                    <a:pt x="2698" y="1273"/>
                    <a:pt x="2548" y="1350"/>
                    <a:pt x="2464" y="1472"/>
                  </a:cubicBezTo>
                  <a:cubicBezTo>
                    <a:pt x="2395" y="1573"/>
                    <a:pt x="2372" y="1690"/>
                    <a:pt x="2348" y="1804"/>
                  </a:cubicBezTo>
                  <a:cubicBezTo>
                    <a:pt x="2340" y="1840"/>
                    <a:pt x="2333" y="1877"/>
                    <a:pt x="2325" y="1911"/>
                  </a:cubicBezTo>
                  <a:cubicBezTo>
                    <a:pt x="2299" y="2014"/>
                    <a:pt x="2233" y="2194"/>
                    <a:pt x="2083" y="2241"/>
                  </a:cubicBezTo>
                  <a:cubicBezTo>
                    <a:pt x="2055" y="2250"/>
                    <a:pt x="2023" y="2253"/>
                    <a:pt x="1988" y="2253"/>
                  </a:cubicBezTo>
                  <a:cubicBezTo>
                    <a:pt x="1948" y="2253"/>
                    <a:pt x="1906" y="2249"/>
                    <a:pt x="1862" y="2243"/>
                  </a:cubicBezTo>
                  <a:cubicBezTo>
                    <a:pt x="1832" y="2239"/>
                    <a:pt x="1802" y="2235"/>
                    <a:pt x="1772" y="2232"/>
                  </a:cubicBezTo>
                  <a:cubicBezTo>
                    <a:pt x="1759" y="2231"/>
                    <a:pt x="1746" y="2231"/>
                    <a:pt x="1732" y="2231"/>
                  </a:cubicBezTo>
                  <a:cubicBezTo>
                    <a:pt x="1627" y="2231"/>
                    <a:pt x="1508" y="2270"/>
                    <a:pt x="1470" y="2376"/>
                  </a:cubicBezTo>
                  <a:cubicBezTo>
                    <a:pt x="1453" y="2425"/>
                    <a:pt x="1459" y="2477"/>
                    <a:pt x="1466" y="2526"/>
                  </a:cubicBezTo>
                  <a:cubicBezTo>
                    <a:pt x="1468" y="2558"/>
                    <a:pt x="1472" y="2588"/>
                    <a:pt x="1470" y="2616"/>
                  </a:cubicBezTo>
                  <a:cubicBezTo>
                    <a:pt x="1463" y="2712"/>
                    <a:pt x="1376" y="2798"/>
                    <a:pt x="1281" y="2802"/>
                  </a:cubicBezTo>
                  <a:lnTo>
                    <a:pt x="1271" y="2802"/>
                  </a:lnTo>
                  <a:cubicBezTo>
                    <a:pt x="1176" y="2802"/>
                    <a:pt x="1089" y="2730"/>
                    <a:pt x="1071" y="2640"/>
                  </a:cubicBezTo>
                  <a:cubicBezTo>
                    <a:pt x="1065" y="2614"/>
                    <a:pt x="1065" y="2590"/>
                    <a:pt x="1065" y="2562"/>
                  </a:cubicBezTo>
                  <a:cubicBezTo>
                    <a:pt x="1065" y="2522"/>
                    <a:pt x="1063" y="2479"/>
                    <a:pt x="1048" y="2438"/>
                  </a:cubicBezTo>
                  <a:cubicBezTo>
                    <a:pt x="1018" y="2365"/>
                    <a:pt x="939" y="2318"/>
                    <a:pt x="844" y="2318"/>
                  </a:cubicBezTo>
                  <a:cubicBezTo>
                    <a:pt x="799" y="2318"/>
                    <a:pt x="756" y="2329"/>
                    <a:pt x="720" y="2348"/>
                  </a:cubicBezTo>
                  <a:cubicBezTo>
                    <a:pt x="628" y="2400"/>
                    <a:pt x="564" y="2496"/>
                    <a:pt x="523" y="2640"/>
                  </a:cubicBezTo>
                  <a:cubicBezTo>
                    <a:pt x="516" y="2661"/>
                    <a:pt x="510" y="2682"/>
                    <a:pt x="497" y="2691"/>
                  </a:cubicBezTo>
                  <a:cubicBezTo>
                    <a:pt x="490" y="2697"/>
                    <a:pt x="480" y="2699"/>
                    <a:pt x="468" y="2699"/>
                  </a:cubicBezTo>
                  <a:cubicBezTo>
                    <a:pt x="457" y="2699"/>
                    <a:pt x="446" y="2697"/>
                    <a:pt x="435" y="2695"/>
                  </a:cubicBezTo>
                  <a:lnTo>
                    <a:pt x="150" y="2642"/>
                  </a:lnTo>
                  <a:cubicBezTo>
                    <a:pt x="60" y="2573"/>
                    <a:pt x="60" y="2423"/>
                    <a:pt x="120" y="2329"/>
                  </a:cubicBezTo>
                  <a:cubicBezTo>
                    <a:pt x="187" y="2224"/>
                    <a:pt x="302" y="2160"/>
                    <a:pt x="418" y="2106"/>
                  </a:cubicBezTo>
                  <a:cubicBezTo>
                    <a:pt x="666" y="1993"/>
                    <a:pt x="926" y="1905"/>
                    <a:pt x="1194" y="1849"/>
                  </a:cubicBezTo>
                  <a:cubicBezTo>
                    <a:pt x="1298" y="1828"/>
                    <a:pt x="1408" y="1798"/>
                    <a:pt x="1446" y="1701"/>
                  </a:cubicBezTo>
                  <a:cubicBezTo>
                    <a:pt x="1466" y="1658"/>
                    <a:pt x="1463" y="1615"/>
                    <a:pt x="1463" y="1573"/>
                  </a:cubicBezTo>
                  <a:lnTo>
                    <a:pt x="1461" y="1558"/>
                  </a:lnTo>
                  <a:cubicBezTo>
                    <a:pt x="1459" y="1399"/>
                    <a:pt x="1496" y="1241"/>
                    <a:pt x="1568" y="1101"/>
                  </a:cubicBezTo>
                  <a:cubicBezTo>
                    <a:pt x="1633" y="977"/>
                    <a:pt x="1763" y="831"/>
                    <a:pt x="1920" y="831"/>
                  </a:cubicBezTo>
                  <a:cubicBezTo>
                    <a:pt x="1931" y="831"/>
                    <a:pt x="1941" y="832"/>
                    <a:pt x="1952" y="833"/>
                  </a:cubicBezTo>
                  <a:lnTo>
                    <a:pt x="1986" y="838"/>
                  </a:lnTo>
                  <a:lnTo>
                    <a:pt x="1986" y="838"/>
                  </a:lnTo>
                  <a:lnTo>
                    <a:pt x="1982" y="803"/>
                  </a:lnTo>
                  <a:cubicBezTo>
                    <a:pt x="1969" y="716"/>
                    <a:pt x="2025" y="636"/>
                    <a:pt x="2083" y="589"/>
                  </a:cubicBezTo>
                  <a:cubicBezTo>
                    <a:pt x="2151" y="536"/>
                    <a:pt x="2237" y="506"/>
                    <a:pt x="2320" y="478"/>
                  </a:cubicBezTo>
                  <a:cubicBezTo>
                    <a:pt x="2492" y="422"/>
                    <a:pt x="2668" y="362"/>
                    <a:pt x="2848" y="362"/>
                  </a:cubicBezTo>
                  <a:lnTo>
                    <a:pt x="2863" y="362"/>
                  </a:lnTo>
                  <a:cubicBezTo>
                    <a:pt x="2897" y="362"/>
                    <a:pt x="2940" y="366"/>
                    <a:pt x="2967" y="390"/>
                  </a:cubicBezTo>
                  <a:cubicBezTo>
                    <a:pt x="2985" y="407"/>
                    <a:pt x="2995" y="433"/>
                    <a:pt x="3006" y="461"/>
                  </a:cubicBezTo>
                  <a:cubicBezTo>
                    <a:pt x="3010" y="476"/>
                    <a:pt x="3017" y="489"/>
                    <a:pt x="3023" y="501"/>
                  </a:cubicBezTo>
                  <a:cubicBezTo>
                    <a:pt x="3081" y="621"/>
                    <a:pt x="3212" y="679"/>
                    <a:pt x="3426" y="679"/>
                  </a:cubicBezTo>
                  <a:cubicBezTo>
                    <a:pt x="3458" y="679"/>
                    <a:pt x="3490" y="677"/>
                    <a:pt x="3522" y="675"/>
                  </a:cubicBezTo>
                  <a:lnTo>
                    <a:pt x="3535" y="675"/>
                  </a:lnTo>
                  <a:lnTo>
                    <a:pt x="3542" y="664"/>
                  </a:lnTo>
                  <a:cubicBezTo>
                    <a:pt x="3662" y="476"/>
                    <a:pt x="3749" y="270"/>
                    <a:pt x="3809" y="56"/>
                  </a:cubicBezTo>
                  <a:cubicBezTo>
                    <a:pt x="3835" y="54"/>
                    <a:pt x="3861" y="54"/>
                    <a:pt x="3887" y="54"/>
                  </a:cubicBezTo>
                  <a:close/>
                  <a:moveTo>
                    <a:pt x="3887" y="0"/>
                  </a:moveTo>
                  <a:cubicBezTo>
                    <a:pt x="3852" y="0"/>
                    <a:pt x="3820" y="2"/>
                    <a:pt x="3786" y="4"/>
                  </a:cubicBezTo>
                  <a:lnTo>
                    <a:pt x="3767" y="6"/>
                  </a:lnTo>
                  <a:lnTo>
                    <a:pt x="3762" y="24"/>
                  </a:lnTo>
                  <a:cubicBezTo>
                    <a:pt x="3707" y="236"/>
                    <a:pt x="3619" y="437"/>
                    <a:pt x="3505" y="624"/>
                  </a:cubicBezTo>
                  <a:cubicBezTo>
                    <a:pt x="3480" y="626"/>
                    <a:pt x="3452" y="626"/>
                    <a:pt x="3426" y="626"/>
                  </a:cubicBezTo>
                  <a:cubicBezTo>
                    <a:pt x="3235" y="626"/>
                    <a:pt x="3120" y="579"/>
                    <a:pt x="3070" y="478"/>
                  </a:cubicBezTo>
                  <a:cubicBezTo>
                    <a:pt x="3064" y="467"/>
                    <a:pt x="3060" y="454"/>
                    <a:pt x="3055" y="441"/>
                  </a:cubicBezTo>
                  <a:cubicBezTo>
                    <a:pt x="3042" y="409"/>
                    <a:pt x="3030" y="377"/>
                    <a:pt x="3004" y="351"/>
                  </a:cubicBezTo>
                  <a:cubicBezTo>
                    <a:pt x="2963" y="315"/>
                    <a:pt x="2907" y="309"/>
                    <a:pt x="2865" y="309"/>
                  </a:cubicBezTo>
                  <a:lnTo>
                    <a:pt x="2848" y="309"/>
                  </a:lnTo>
                  <a:cubicBezTo>
                    <a:pt x="2659" y="309"/>
                    <a:pt x="2479" y="369"/>
                    <a:pt x="2303" y="429"/>
                  </a:cubicBezTo>
                  <a:cubicBezTo>
                    <a:pt x="2220" y="456"/>
                    <a:pt x="2125" y="489"/>
                    <a:pt x="2048" y="549"/>
                  </a:cubicBezTo>
                  <a:cubicBezTo>
                    <a:pt x="1986" y="598"/>
                    <a:pt x="1926" y="681"/>
                    <a:pt x="1926" y="778"/>
                  </a:cubicBezTo>
                  <a:cubicBezTo>
                    <a:pt x="1925" y="778"/>
                    <a:pt x="1924" y="778"/>
                    <a:pt x="1922" y="778"/>
                  </a:cubicBezTo>
                  <a:cubicBezTo>
                    <a:pt x="1738" y="778"/>
                    <a:pt x="1596" y="931"/>
                    <a:pt x="1521" y="1078"/>
                  </a:cubicBezTo>
                  <a:cubicBezTo>
                    <a:pt x="1444" y="1226"/>
                    <a:pt x="1406" y="1391"/>
                    <a:pt x="1410" y="1558"/>
                  </a:cubicBezTo>
                  <a:lnTo>
                    <a:pt x="1410" y="1573"/>
                  </a:lnTo>
                  <a:cubicBezTo>
                    <a:pt x="1410" y="1611"/>
                    <a:pt x="1412" y="1648"/>
                    <a:pt x="1397" y="1680"/>
                  </a:cubicBezTo>
                  <a:cubicBezTo>
                    <a:pt x="1367" y="1753"/>
                    <a:pt x="1275" y="1778"/>
                    <a:pt x="1181" y="1798"/>
                  </a:cubicBezTo>
                  <a:cubicBezTo>
                    <a:pt x="911" y="1853"/>
                    <a:pt x="647" y="1941"/>
                    <a:pt x="397" y="2057"/>
                  </a:cubicBezTo>
                  <a:cubicBezTo>
                    <a:pt x="272" y="2115"/>
                    <a:pt x="148" y="2183"/>
                    <a:pt x="75" y="2299"/>
                  </a:cubicBezTo>
                  <a:cubicBezTo>
                    <a:pt x="0" y="2419"/>
                    <a:pt x="2" y="2603"/>
                    <a:pt x="124" y="2689"/>
                  </a:cubicBezTo>
                  <a:lnTo>
                    <a:pt x="426" y="2747"/>
                  </a:lnTo>
                  <a:cubicBezTo>
                    <a:pt x="440" y="2749"/>
                    <a:pt x="454" y="2751"/>
                    <a:pt x="468" y="2751"/>
                  </a:cubicBezTo>
                  <a:cubicBezTo>
                    <a:pt x="490" y="2751"/>
                    <a:pt x="511" y="2747"/>
                    <a:pt x="527" y="2736"/>
                  </a:cubicBezTo>
                  <a:cubicBezTo>
                    <a:pt x="557" y="2715"/>
                    <a:pt x="566" y="2682"/>
                    <a:pt x="574" y="2652"/>
                  </a:cubicBezTo>
                  <a:cubicBezTo>
                    <a:pt x="611" y="2526"/>
                    <a:pt x="669" y="2438"/>
                    <a:pt x="746" y="2395"/>
                  </a:cubicBezTo>
                  <a:cubicBezTo>
                    <a:pt x="774" y="2378"/>
                    <a:pt x="808" y="2372"/>
                    <a:pt x="844" y="2372"/>
                  </a:cubicBezTo>
                  <a:cubicBezTo>
                    <a:pt x="915" y="2372"/>
                    <a:pt x="977" y="2406"/>
                    <a:pt x="999" y="2460"/>
                  </a:cubicBezTo>
                  <a:cubicBezTo>
                    <a:pt x="1011" y="2490"/>
                    <a:pt x="1011" y="2526"/>
                    <a:pt x="1011" y="2562"/>
                  </a:cubicBezTo>
                  <a:cubicBezTo>
                    <a:pt x="1011" y="2590"/>
                    <a:pt x="1011" y="2620"/>
                    <a:pt x="1018" y="2648"/>
                  </a:cubicBezTo>
                  <a:cubicBezTo>
                    <a:pt x="1039" y="2766"/>
                    <a:pt x="1151" y="2856"/>
                    <a:pt x="1271" y="2856"/>
                  </a:cubicBezTo>
                  <a:lnTo>
                    <a:pt x="1283" y="2856"/>
                  </a:lnTo>
                  <a:cubicBezTo>
                    <a:pt x="1408" y="2850"/>
                    <a:pt x="1515" y="2742"/>
                    <a:pt x="1523" y="2620"/>
                  </a:cubicBezTo>
                  <a:cubicBezTo>
                    <a:pt x="1526" y="2586"/>
                    <a:pt x="1521" y="2552"/>
                    <a:pt x="1517" y="2520"/>
                  </a:cubicBezTo>
                  <a:cubicBezTo>
                    <a:pt x="1513" y="2475"/>
                    <a:pt x="1506" y="2432"/>
                    <a:pt x="1521" y="2393"/>
                  </a:cubicBezTo>
                  <a:cubicBezTo>
                    <a:pt x="1548" y="2312"/>
                    <a:pt x="1651" y="2283"/>
                    <a:pt x="1740" y="2283"/>
                  </a:cubicBezTo>
                  <a:cubicBezTo>
                    <a:pt x="1749" y="2283"/>
                    <a:pt x="1759" y="2283"/>
                    <a:pt x="1768" y="2284"/>
                  </a:cubicBezTo>
                  <a:cubicBezTo>
                    <a:pt x="1796" y="2286"/>
                    <a:pt x="1826" y="2290"/>
                    <a:pt x="1853" y="2295"/>
                  </a:cubicBezTo>
                  <a:cubicBezTo>
                    <a:pt x="1899" y="2301"/>
                    <a:pt x="1946" y="2306"/>
                    <a:pt x="1990" y="2306"/>
                  </a:cubicBezTo>
                  <a:cubicBezTo>
                    <a:pt x="2029" y="2306"/>
                    <a:pt x="2065" y="2303"/>
                    <a:pt x="2098" y="2292"/>
                  </a:cubicBezTo>
                  <a:cubicBezTo>
                    <a:pt x="2273" y="2239"/>
                    <a:pt x="2348" y="2040"/>
                    <a:pt x="2376" y="1924"/>
                  </a:cubicBezTo>
                  <a:cubicBezTo>
                    <a:pt x="2385" y="1890"/>
                    <a:pt x="2391" y="1853"/>
                    <a:pt x="2400" y="1815"/>
                  </a:cubicBezTo>
                  <a:cubicBezTo>
                    <a:pt x="2423" y="1701"/>
                    <a:pt x="2445" y="1592"/>
                    <a:pt x="2507" y="1502"/>
                  </a:cubicBezTo>
                  <a:cubicBezTo>
                    <a:pt x="2582" y="1393"/>
                    <a:pt x="2715" y="1326"/>
                    <a:pt x="2854" y="1326"/>
                  </a:cubicBezTo>
                  <a:cubicBezTo>
                    <a:pt x="2910" y="1326"/>
                    <a:pt x="2961" y="1337"/>
                    <a:pt x="3008" y="1358"/>
                  </a:cubicBezTo>
                  <a:cubicBezTo>
                    <a:pt x="3060" y="1380"/>
                    <a:pt x="3096" y="1410"/>
                    <a:pt x="3117" y="1444"/>
                  </a:cubicBezTo>
                  <a:cubicBezTo>
                    <a:pt x="3156" y="1513"/>
                    <a:pt x="3141" y="1603"/>
                    <a:pt x="3126" y="1690"/>
                  </a:cubicBezTo>
                  <a:cubicBezTo>
                    <a:pt x="3109" y="1802"/>
                    <a:pt x="3087" y="1915"/>
                    <a:pt x="3173" y="1995"/>
                  </a:cubicBezTo>
                  <a:lnTo>
                    <a:pt x="3180" y="1997"/>
                  </a:lnTo>
                  <a:cubicBezTo>
                    <a:pt x="3228" y="2021"/>
                    <a:pt x="3283" y="2033"/>
                    <a:pt x="3338" y="2033"/>
                  </a:cubicBezTo>
                  <a:cubicBezTo>
                    <a:pt x="3408" y="2033"/>
                    <a:pt x="3479" y="2014"/>
                    <a:pt x="3535" y="1975"/>
                  </a:cubicBezTo>
                  <a:cubicBezTo>
                    <a:pt x="3640" y="1907"/>
                    <a:pt x="3702" y="1780"/>
                    <a:pt x="3692" y="1654"/>
                  </a:cubicBezTo>
                  <a:lnTo>
                    <a:pt x="3692" y="1643"/>
                  </a:lnTo>
                  <a:cubicBezTo>
                    <a:pt x="3690" y="1628"/>
                    <a:pt x="3687" y="1613"/>
                    <a:pt x="3692" y="1600"/>
                  </a:cubicBezTo>
                  <a:cubicBezTo>
                    <a:pt x="3698" y="1583"/>
                    <a:pt x="3713" y="1570"/>
                    <a:pt x="3762" y="1570"/>
                  </a:cubicBezTo>
                  <a:cubicBezTo>
                    <a:pt x="3777" y="1570"/>
                    <a:pt x="3792" y="1573"/>
                    <a:pt x="3807" y="1573"/>
                  </a:cubicBezTo>
                  <a:cubicBezTo>
                    <a:pt x="3835" y="1575"/>
                    <a:pt x="3861" y="1575"/>
                    <a:pt x="3884" y="1575"/>
                  </a:cubicBezTo>
                  <a:cubicBezTo>
                    <a:pt x="3979" y="1564"/>
                    <a:pt x="4058" y="1485"/>
                    <a:pt x="4107" y="1348"/>
                  </a:cubicBezTo>
                  <a:lnTo>
                    <a:pt x="4122" y="1307"/>
                  </a:lnTo>
                  <a:cubicBezTo>
                    <a:pt x="4150" y="1226"/>
                    <a:pt x="4180" y="1142"/>
                    <a:pt x="4244" y="1097"/>
                  </a:cubicBezTo>
                  <a:cubicBezTo>
                    <a:pt x="4251" y="1093"/>
                    <a:pt x="4257" y="1086"/>
                    <a:pt x="4266" y="1082"/>
                  </a:cubicBezTo>
                  <a:cubicBezTo>
                    <a:pt x="4285" y="1071"/>
                    <a:pt x="4307" y="1056"/>
                    <a:pt x="4324" y="1035"/>
                  </a:cubicBezTo>
                  <a:cubicBezTo>
                    <a:pt x="4379" y="960"/>
                    <a:pt x="4324" y="861"/>
                    <a:pt x="4255" y="795"/>
                  </a:cubicBezTo>
                  <a:cubicBezTo>
                    <a:pt x="4206" y="748"/>
                    <a:pt x="4157" y="694"/>
                    <a:pt x="4159" y="643"/>
                  </a:cubicBezTo>
                  <a:lnTo>
                    <a:pt x="4159" y="643"/>
                  </a:lnTo>
                  <a:cubicBezTo>
                    <a:pt x="4169" y="643"/>
                    <a:pt x="4179" y="643"/>
                    <a:pt x="4189" y="643"/>
                  </a:cubicBezTo>
                  <a:cubicBezTo>
                    <a:pt x="4288" y="643"/>
                    <a:pt x="4389" y="624"/>
                    <a:pt x="4480" y="589"/>
                  </a:cubicBezTo>
                  <a:lnTo>
                    <a:pt x="4491" y="583"/>
                  </a:lnTo>
                  <a:lnTo>
                    <a:pt x="4495" y="572"/>
                  </a:lnTo>
                  <a:cubicBezTo>
                    <a:pt x="4555" y="388"/>
                    <a:pt x="4439" y="193"/>
                    <a:pt x="4298" y="103"/>
                  </a:cubicBezTo>
                  <a:cubicBezTo>
                    <a:pt x="4189" y="34"/>
                    <a:pt x="4054" y="0"/>
                    <a:pt x="3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51"/>
            <p:cNvSpPr/>
            <p:nvPr/>
          </p:nvSpPr>
          <p:spPr>
            <a:xfrm>
              <a:off x="2033620" y="1489872"/>
              <a:ext cx="29125" cy="27506"/>
            </a:xfrm>
            <a:custGeom>
              <a:rect b="b" l="l" r="r" t="t"/>
              <a:pathLst>
                <a:path extrusionOk="0" h="968" w="1025">
                  <a:moveTo>
                    <a:pt x="826" y="1"/>
                  </a:moveTo>
                  <a:cubicBezTo>
                    <a:pt x="814" y="1"/>
                    <a:pt x="801" y="3"/>
                    <a:pt x="791" y="8"/>
                  </a:cubicBezTo>
                  <a:cubicBezTo>
                    <a:pt x="699" y="53"/>
                    <a:pt x="684" y="177"/>
                    <a:pt x="613" y="250"/>
                  </a:cubicBezTo>
                  <a:cubicBezTo>
                    <a:pt x="572" y="291"/>
                    <a:pt x="517" y="312"/>
                    <a:pt x="463" y="334"/>
                  </a:cubicBezTo>
                  <a:cubicBezTo>
                    <a:pt x="349" y="374"/>
                    <a:pt x="236" y="411"/>
                    <a:pt x="122" y="443"/>
                  </a:cubicBezTo>
                  <a:cubicBezTo>
                    <a:pt x="135" y="535"/>
                    <a:pt x="144" y="640"/>
                    <a:pt x="82" y="709"/>
                  </a:cubicBezTo>
                  <a:cubicBezTo>
                    <a:pt x="62" y="730"/>
                    <a:pt x="39" y="747"/>
                    <a:pt x="24" y="771"/>
                  </a:cubicBezTo>
                  <a:cubicBezTo>
                    <a:pt x="0" y="820"/>
                    <a:pt x="26" y="882"/>
                    <a:pt x="69" y="912"/>
                  </a:cubicBezTo>
                  <a:cubicBezTo>
                    <a:pt x="114" y="944"/>
                    <a:pt x="169" y="953"/>
                    <a:pt x="223" y="959"/>
                  </a:cubicBezTo>
                  <a:cubicBezTo>
                    <a:pt x="256" y="963"/>
                    <a:pt x="290" y="967"/>
                    <a:pt x="324" y="967"/>
                  </a:cubicBezTo>
                  <a:cubicBezTo>
                    <a:pt x="374" y="967"/>
                    <a:pt x="423" y="959"/>
                    <a:pt x="465" y="933"/>
                  </a:cubicBezTo>
                  <a:cubicBezTo>
                    <a:pt x="504" y="880"/>
                    <a:pt x="463" y="798"/>
                    <a:pt x="493" y="739"/>
                  </a:cubicBezTo>
                  <a:cubicBezTo>
                    <a:pt x="521" y="683"/>
                    <a:pt x="596" y="674"/>
                    <a:pt x="658" y="664"/>
                  </a:cubicBezTo>
                  <a:cubicBezTo>
                    <a:pt x="787" y="642"/>
                    <a:pt x="911" y="586"/>
                    <a:pt x="1011" y="503"/>
                  </a:cubicBezTo>
                  <a:cubicBezTo>
                    <a:pt x="1024" y="402"/>
                    <a:pt x="1020" y="301"/>
                    <a:pt x="999" y="203"/>
                  </a:cubicBezTo>
                  <a:cubicBezTo>
                    <a:pt x="986" y="139"/>
                    <a:pt x="956" y="66"/>
                    <a:pt x="891" y="55"/>
                  </a:cubicBezTo>
                  <a:cubicBezTo>
                    <a:pt x="898" y="20"/>
                    <a:pt x="862" y="1"/>
                    <a:pt x="8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51"/>
            <p:cNvSpPr/>
            <p:nvPr/>
          </p:nvSpPr>
          <p:spPr>
            <a:xfrm>
              <a:off x="2032711" y="1489134"/>
              <a:ext cx="30773" cy="29040"/>
            </a:xfrm>
            <a:custGeom>
              <a:rect b="b" l="l" r="r" t="t"/>
              <a:pathLst>
                <a:path extrusionOk="0" h="1022" w="1083">
                  <a:moveTo>
                    <a:pt x="857" y="53"/>
                  </a:moveTo>
                  <a:cubicBezTo>
                    <a:pt x="873" y="53"/>
                    <a:pt x="889" y="58"/>
                    <a:pt x="896" y="66"/>
                  </a:cubicBezTo>
                  <a:cubicBezTo>
                    <a:pt x="898" y="70"/>
                    <a:pt x="898" y="72"/>
                    <a:pt x="898" y="77"/>
                  </a:cubicBezTo>
                  <a:lnTo>
                    <a:pt x="893" y="102"/>
                  </a:lnTo>
                  <a:lnTo>
                    <a:pt x="919" y="107"/>
                  </a:lnTo>
                  <a:cubicBezTo>
                    <a:pt x="973" y="117"/>
                    <a:pt x="996" y="190"/>
                    <a:pt x="1005" y="233"/>
                  </a:cubicBezTo>
                  <a:cubicBezTo>
                    <a:pt x="1024" y="327"/>
                    <a:pt x="1028" y="420"/>
                    <a:pt x="1018" y="514"/>
                  </a:cubicBezTo>
                  <a:cubicBezTo>
                    <a:pt x="921" y="591"/>
                    <a:pt x="806" y="642"/>
                    <a:pt x="684" y="662"/>
                  </a:cubicBezTo>
                  <a:lnTo>
                    <a:pt x="675" y="664"/>
                  </a:lnTo>
                  <a:cubicBezTo>
                    <a:pt x="613" y="675"/>
                    <a:pt x="534" y="687"/>
                    <a:pt x="499" y="754"/>
                  </a:cubicBezTo>
                  <a:cubicBezTo>
                    <a:pt x="482" y="788"/>
                    <a:pt x="484" y="827"/>
                    <a:pt x="486" y="861"/>
                  </a:cubicBezTo>
                  <a:cubicBezTo>
                    <a:pt x="489" y="891"/>
                    <a:pt x="489" y="919"/>
                    <a:pt x="478" y="940"/>
                  </a:cubicBezTo>
                  <a:cubicBezTo>
                    <a:pt x="446" y="957"/>
                    <a:pt x="407" y="966"/>
                    <a:pt x="356" y="966"/>
                  </a:cubicBezTo>
                  <a:cubicBezTo>
                    <a:pt x="324" y="966"/>
                    <a:pt x="289" y="964"/>
                    <a:pt x="259" y="959"/>
                  </a:cubicBezTo>
                  <a:cubicBezTo>
                    <a:pt x="206" y="953"/>
                    <a:pt x="154" y="944"/>
                    <a:pt x="118" y="917"/>
                  </a:cubicBezTo>
                  <a:cubicBezTo>
                    <a:pt x="84" y="893"/>
                    <a:pt x="60" y="846"/>
                    <a:pt x="79" y="809"/>
                  </a:cubicBezTo>
                  <a:cubicBezTo>
                    <a:pt x="88" y="797"/>
                    <a:pt x="99" y="786"/>
                    <a:pt x="111" y="775"/>
                  </a:cubicBezTo>
                  <a:cubicBezTo>
                    <a:pt x="118" y="767"/>
                    <a:pt x="126" y="760"/>
                    <a:pt x="133" y="752"/>
                  </a:cubicBezTo>
                  <a:cubicBezTo>
                    <a:pt x="197" y="681"/>
                    <a:pt x="195" y="580"/>
                    <a:pt x="184" y="488"/>
                  </a:cubicBezTo>
                  <a:cubicBezTo>
                    <a:pt x="291" y="458"/>
                    <a:pt x="399" y="422"/>
                    <a:pt x="504" y="385"/>
                  </a:cubicBezTo>
                  <a:cubicBezTo>
                    <a:pt x="564" y="362"/>
                    <a:pt x="621" y="338"/>
                    <a:pt x="664" y="293"/>
                  </a:cubicBezTo>
                  <a:cubicBezTo>
                    <a:pt x="696" y="261"/>
                    <a:pt x="718" y="220"/>
                    <a:pt x="737" y="182"/>
                  </a:cubicBezTo>
                  <a:cubicBezTo>
                    <a:pt x="763" y="128"/>
                    <a:pt x="789" y="81"/>
                    <a:pt x="834" y="57"/>
                  </a:cubicBezTo>
                  <a:cubicBezTo>
                    <a:pt x="840" y="54"/>
                    <a:pt x="849" y="53"/>
                    <a:pt x="857" y="53"/>
                  </a:cubicBezTo>
                  <a:close/>
                  <a:moveTo>
                    <a:pt x="856" y="1"/>
                  </a:moveTo>
                  <a:cubicBezTo>
                    <a:pt x="840" y="1"/>
                    <a:pt x="824" y="4"/>
                    <a:pt x="810" y="10"/>
                  </a:cubicBezTo>
                  <a:cubicBezTo>
                    <a:pt x="748" y="40"/>
                    <a:pt x="718" y="100"/>
                    <a:pt x="690" y="156"/>
                  </a:cubicBezTo>
                  <a:cubicBezTo>
                    <a:pt x="671" y="195"/>
                    <a:pt x="651" y="229"/>
                    <a:pt x="626" y="257"/>
                  </a:cubicBezTo>
                  <a:cubicBezTo>
                    <a:pt x="591" y="293"/>
                    <a:pt x="540" y="315"/>
                    <a:pt x="486" y="334"/>
                  </a:cubicBezTo>
                  <a:cubicBezTo>
                    <a:pt x="375" y="375"/>
                    <a:pt x="261" y="411"/>
                    <a:pt x="146" y="443"/>
                  </a:cubicBezTo>
                  <a:lnTo>
                    <a:pt x="124" y="450"/>
                  </a:lnTo>
                  <a:lnTo>
                    <a:pt x="126" y="473"/>
                  </a:lnTo>
                  <a:cubicBezTo>
                    <a:pt x="139" y="559"/>
                    <a:pt x="148" y="657"/>
                    <a:pt x="94" y="717"/>
                  </a:cubicBezTo>
                  <a:cubicBezTo>
                    <a:pt x="88" y="724"/>
                    <a:pt x="81" y="730"/>
                    <a:pt x="75" y="737"/>
                  </a:cubicBezTo>
                  <a:cubicBezTo>
                    <a:pt x="60" y="750"/>
                    <a:pt x="43" y="765"/>
                    <a:pt x="32" y="786"/>
                  </a:cubicBezTo>
                  <a:cubicBezTo>
                    <a:pt x="0" y="848"/>
                    <a:pt x="34" y="923"/>
                    <a:pt x="86" y="962"/>
                  </a:cubicBezTo>
                  <a:cubicBezTo>
                    <a:pt x="133" y="996"/>
                    <a:pt x="191" y="1004"/>
                    <a:pt x="251" y="1013"/>
                  </a:cubicBezTo>
                  <a:cubicBezTo>
                    <a:pt x="285" y="1017"/>
                    <a:pt x="319" y="1022"/>
                    <a:pt x="356" y="1022"/>
                  </a:cubicBezTo>
                  <a:cubicBezTo>
                    <a:pt x="418" y="1022"/>
                    <a:pt x="469" y="1009"/>
                    <a:pt x="510" y="983"/>
                  </a:cubicBezTo>
                  <a:lnTo>
                    <a:pt x="519" y="974"/>
                  </a:lnTo>
                  <a:cubicBezTo>
                    <a:pt x="544" y="938"/>
                    <a:pt x="542" y="895"/>
                    <a:pt x="540" y="857"/>
                  </a:cubicBezTo>
                  <a:cubicBezTo>
                    <a:pt x="538" y="827"/>
                    <a:pt x="538" y="799"/>
                    <a:pt x="549" y="777"/>
                  </a:cubicBezTo>
                  <a:cubicBezTo>
                    <a:pt x="570" y="737"/>
                    <a:pt x="628" y="726"/>
                    <a:pt x="684" y="717"/>
                  </a:cubicBezTo>
                  <a:lnTo>
                    <a:pt x="694" y="715"/>
                  </a:lnTo>
                  <a:cubicBezTo>
                    <a:pt x="827" y="694"/>
                    <a:pt x="956" y="636"/>
                    <a:pt x="1061" y="548"/>
                  </a:cubicBezTo>
                  <a:lnTo>
                    <a:pt x="1069" y="542"/>
                  </a:lnTo>
                  <a:lnTo>
                    <a:pt x="1069" y="531"/>
                  </a:lnTo>
                  <a:cubicBezTo>
                    <a:pt x="1082" y="428"/>
                    <a:pt x="1078" y="325"/>
                    <a:pt x="1058" y="225"/>
                  </a:cubicBezTo>
                  <a:cubicBezTo>
                    <a:pt x="1039" y="137"/>
                    <a:pt x="1003" y="81"/>
                    <a:pt x="949" y="60"/>
                  </a:cubicBezTo>
                  <a:cubicBezTo>
                    <a:pt x="947" y="49"/>
                    <a:pt x="943" y="40"/>
                    <a:pt x="936" y="32"/>
                  </a:cubicBezTo>
                  <a:cubicBezTo>
                    <a:pt x="918" y="12"/>
                    <a:pt x="887" y="1"/>
                    <a:pt x="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51"/>
            <p:cNvSpPr/>
            <p:nvPr/>
          </p:nvSpPr>
          <p:spPr>
            <a:xfrm>
              <a:off x="2066068" y="1465863"/>
              <a:ext cx="234339" cy="99140"/>
            </a:xfrm>
            <a:custGeom>
              <a:rect b="b" l="l" r="r" t="t"/>
              <a:pathLst>
                <a:path extrusionOk="0" h="3489" w="8247">
                  <a:moveTo>
                    <a:pt x="5621" y="0"/>
                  </a:moveTo>
                  <a:cubicBezTo>
                    <a:pt x="5520" y="0"/>
                    <a:pt x="5408" y="33"/>
                    <a:pt x="5314" y="71"/>
                  </a:cubicBezTo>
                  <a:cubicBezTo>
                    <a:pt x="5269" y="90"/>
                    <a:pt x="5224" y="109"/>
                    <a:pt x="5191" y="146"/>
                  </a:cubicBezTo>
                  <a:cubicBezTo>
                    <a:pt x="5170" y="172"/>
                    <a:pt x="5157" y="206"/>
                    <a:pt x="5146" y="240"/>
                  </a:cubicBezTo>
                  <a:cubicBezTo>
                    <a:pt x="5091" y="407"/>
                    <a:pt x="5056" y="583"/>
                    <a:pt x="5041" y="759"/>
                  </a:cubicBezTo>
                  <a:cubicBezTo>
                    <a:pt x="5215" y="823"/>
                    <a:pt x="5386" y="885"/>
                    <a:pt x="5558" y="949"/>
                  </a:cubicBezTo>
                  <a:cubicBezTo>
                    <a:pt x="5532" y="1048"/>
                    <a:pt x="5393" y="1052"/>
                    <a:pt x="5320" y="1121"/>
                  </a:cubicBezTo>
                  <a:cubicBezTo>
                    <a:pt x="5232" y="1204"/>
                    <a:pt x="5271" y="1359"/>
                    <a:pt x="5359" y="1440"/>
                  </a:cubicBezTo>
                  <a:cubicBezTo>
                    <a:pt x="5446" y="1524"/>
                    <a:pt x="5566" y="1560"/>
                    <a:pt x="5671" y="1613"/>
                  </a:cubicBezTo>
                  <a:cubicBezTo>
                    <a:pt x="5778" y="1669"/>
                    <a:pt x="5883" y="1761"/>
                    <a:pt x="5886" y="1881"/>
                  </a:cubicBezTo>
                  <a:cubicBezTo>
                    <a:pt x="5722" y="1902"/>
                    <a:pt x="5558" y="1912"/>
                    <a:pt x="5393" y="1912"/>
                  </a:cubicBezTo>
                  <a:cubicBezTo>
                    <a:pt x="5075" y="1912"/>
                    <a:pt x="4757" y="1874"/>
                    <a:pt x="4448" y="1798"/>
                  </a:cubicBezTo>
                  <a:cubicBezTo>
                    <a:pt x="4427" y="1793"/>
                    <a:pt x="4405" y="1787"/>
                    <a:pt x="4390" y="1774"/>
                  </a:cubicBezTo>
                  <a:cubicBezTo>
                    <a:pt x="4367" y="1751"/>
                    <a:pt x="4364" y="1716"/>
                    <a:pt x="4356" y="1684"/>
                  </a:cubicBezTo>
                  <a:cubicBezTo>
                    <a:pt x="4317" y="1543"/>
                    <a:pt x="4148" y="1487"/>
                    <a:pt x="4007" y="1455"/>
                  </a:cubicBezTo>
                  <a:cubicBezTo>
                    <a:pt x="4047" y="1386"/>
                    <a:pt x="4077" y="1309"/>
                    <a:pt x="4090" y="1228"/>
                  </a:cubicBezTo>
                  <a:lnTo>
                    <a:pt x="4090" y="1228"/>
                  </a:lnTo>
                  <a:cubicBezTo>
                    <a:pt x="4071" y="1233"/>
                    <a:pt x="4052" y="1236"/>
                    <a:pt x="4033" y="1236"/>
                  </a:cubicBezTo>
                  <a:cubicBezTo>
                    <a:pt x="3880" y="1236"/>
                    <a:pt x="3758" y="1069"/>
                    <a:pt x="3632" y="962"/>
                  </a:cubicBezTo>
                  <a:cubicBezTo>
                    <a:pt x="3293" y="679"/>
                    <a:pt x="2775" y="799"/>
                    <a:pt x="2368" y="628"/>
                  </a:cubicBezTo>
                  <a:cubicBezTo>
                    <a:pt x="2342" y="617"/>
                    <a:pt x="2314" y="602"/>
                    <a:pt x="2297" y="579"/>
                  </a:cubicBezTo>
                  <a:cubicBezTo>
                    <a:pt x="2273" y="549"/>
                    <a:pt x="2271" y="508"/>
                    <a:pt x="2265" y="469"/>
                  </a:cubicBezTo>
                  <a:cubicBezTo>
                    <a:pt x="2235" y="294"/>
                    <a:pt x="2070" y="150"/>
                    <a:pt x="1890" y="146"/>
                  </a:cubicBezTo>
                  <a:cubicBezTo>
                    <a:pt x="1888" y="146"/>
                    <a:pt x="1886" y="146"/>
                    <a:pt x="1884" y="146"/>
                  </a:cubicBezTo>
                  <a:cubicBezTo>
                    <a:pt x="1747" y="146"/>
                    <a:pt x="1618" y="218"/>
                    <a:pt x="1498" y="287"/>
                  </a:cubicBezTo>
                  <a:cubicBezTo>
                    <a:pt x="1455" y="311"/>
                    <a:pt x="1412" y="337"/>
                    <a:pt x="1382" y="375"/>
                  </a:cubicBezTo>
                  <a:cubicBezTo>
                    <a:pt x="1307" y="469"/>
                    <a:pt x="1322" y="622"/>
                    <a:pt x="1228" y="694"/>
                  </a:cubicBezTo>
                  <a:cubicBezTo>
                    <a:pt x="1110" y="782"/>
                    <a:pt x="889" y="701"/>
                    <a:pt x="829" y="834"/>
                  </a:cubicBezTo>
                  <a:cubicBezTo>
                    <a:pt x="801" y="896"/>
                    <a:pt x="834" y="971"/>
                    <a:pt x="887" y="1014"/>
                  </a:cubicBezTo>
                  <a:cubicBezTo>
                    <a:pt x="939" y="1059"/>
                    <a:pt x="1005" y="1078"/>
                    <a:pt x="1067" y="1101"/>
                  </a:cubicBezTo>
                  <a:cubicBezTo>
                    <a:pt x="1241" y="1168"/>
                    <a:pt x="1403" y="1266"/>
                    <a:pt x="1541" y="1393"/>
                  </a:cubicBezTo>
                  <a:cubicBezTo>
                    <a:pt x="1247" y="1386"/>
                    <a:pt x="954" y="1382"/>
                    <a:pt x="660" y="1378"/>
                  </a:cubicBezTo>
                  <a:cubicBezTo>
                    <a:pt x="657" y="1378"/>
                    <a:pt x="654" y="1378"/>
                    <a:pt x="651" y="1378"/>
                  </a:cubicBezTo>
                  <a:cubicBezTo>
                    <a:pt x="530" y="1378"/>
                    <a:pt x="367" y="1421"/>
                    <a:pt x="382" y="1543"/>
                  </a:cubicBezTo>
                  <a:cubicBezTo>
                    <a:pt x="390" y="1626"/>
                    <a:pt x="487" y="1667"/>
                    <a:pt x="568" y="1688"/>
                  </a:cubicBezTo>
                  <a:cubicBezTo>
                    <a:pt x="821" y="1754"/>
                    <a:pt x="1084" y="1787"/>
                    <a:pt x="1345" y="1787"/>
                  </a:cubicBezTo>
                  <a:cubicBezTo>
                    <a:pt x="1383" y="1787"/>
                    <a:pt x="1420" y="1786"/>
                    <a:pt x="1457" y="1785"/>
                  </a:cubicBezTo>
                  <a:lnTo>
                    <a:pt x="1457" y="1785"/>
                  </a:lnTo>
                  <a:cubicBezTo>
                    <a:pt x="1448" y="1916"/>
                    <a:pt x="1281" y="1963"/>
                    <a:pt x="1149" y="1976"/>
                  </a:cubicBezTo>
                  <a:cubicBezTo>
                    <a:pt x="868" y="1999"/>
                    <a:pt x="587" y="2025"/>
                    <a:pt x="309" y="2051"/>
                  </a:cubicBezTo>
                  <a:cubicBezTo>
                    <a:pt x="229" y="2057"/>
                    <a:pt x="148" y="2066"/>
                    <a:pt x="86" y="2113"/>
                  </a:cubicBezTo>
                  <a:cubicBezTo>
                    <a:pt x="26" y="2162"/>
                    <a:pt x="0" y="2265"/>
                    <a:pt x="58" y="2316"/>
                  </a:cubicBezTo>
                  <a:cubicBezTo>
                    <a:pt x="88" y="2344"/>
                    <a:pt x="131" y="2351"/>
                    <a:pt x="172" y="2357"/>
                  </a:cubicBezTo>
                  <a:cubicBezTo>
                    <a:pt x="429" y="2393"/>
                    <a:pt x="688" y="2430"/>
                    <a:pt x="947" y="2466"/>
                  </a:cubicBezTo>
                  <a:cubicBezTo>
                    <a:pt x="1075" y="2484"/>
                    <a:pt x="1211" y="2500"/>
                    <a:pt x="1345" y="2500"/>
                  </a:cubicBezTo>
                  <a:cubicBezTo>
                    <a:pt x="1587" y="2500"/>
                    <a:pt x="1820" y="2449"/>
                    <a:pt x="1978" y="2276"/>
                  </a:cubicBezTo>
                  <a:cubicBezTo>
                    <a:pt x="2072" y="2168"/>
                    <a:pt x="2123" y="2031"/>
                    <a:pt x="2213" y="1920"/>
                  </a:cubicBezTo>
                  <a:cubicBezTo>
                    <a:pt x="2281" y="1836"/>
                    <a:pt x="2386" y="1770"/>
                    <a:pt x="2487" y="1770"/>
                  </a:cubicBezTo>
                  <a:cubicBezTo>
                    <a:pt x="2521" y="1770"/>
                    <a:pt x="2555" y="1777"/>
                    <a:pt x="2586" y="1793"/>
                  </a:cubicBezTo>
                  <a:cubicBezTo>
                    <a:pt x="2698" y="1853"/>
                    <a:pt x="2732" y="2006"/>
                    <a:pt x="2693" y="2126"/>
                  </a:cubicBezTo>
                  <a:cubicBezTo>
                    <a:pt x="2657" y="2246"/>
                    <a:pt x="2567" y="2342"/>
                    <a:pt x="2481" y="2432"/>
                  </a:cubicBezTo>
                  <a:cubicBezTo>
                    <a:pt x="2537" y="2470"/>
                    <a:pt x="2602" y="2486"/>
                    <a:pt x="2669" y="2486"/>
                  </a:cubicBezTo>
                  <a:cubicBezTo>
                    <a:pt x="2749" y="2486"/>
                    <a:pt x="2833" y="2463"/>
                    <a:pt x="2905" y="2428"/>
                  </a:cubicBezTo>
                  <a:cubicBezTo>
                    <a:pt x="3040" y="2366"/>
                    <a:pt x="3156" y="2267"/>
                    <a:pt x="3293" y="2207"/>
                  </a:cubicBezTo>
                  <a:cubicBezTo>
                    <a:pt x="3426" y="2149"/>
                    <a:pt x="3568" y="2129"/>
                    <a:pt x="3713" y="2129"/>
                  </a:cubicBezTo>
                  <a:cubicBezTo>
                    <a:pt x="3868" y="2129"/>
                    <a:pt x="4026" y="2152"/>
                    <a:pt x="4180" y="2175"/>
                  </a:cubicBezTo>
                  <a:cubicBezTo>
                    <a:pt x="4180" y="2246"/>
                    <a:pt x="4180" y="2318"/>
                    <a:pt x="4180" y="2389"/>
                  </a:cubicBezTo>
                  <a:cubicBezTo>
                    <a:pt x="4099" y="2400"/>
                    <a:pt x="4019" y="2408"/>
                    <a:pt x="3940" y="2419"/>
                  </a:cubicBezTo>
                  <a:cubicBezTo>
                    <a:pt x="3914" y="2490"/>
                    <a:pt x="3889" y="2560"/>
                    <a:pt x="3863" y="2633"/>
                  </a:cubicBezTo>
                  <a:cubicBezTo>
                    <a:pt x="3832" y="2620"/>
                    <a:pt x="3800" y="2614"/>
                    <a:pt x="3769" y="2614"/>
                  </a:cubicBezTo>
                  <a:cubicBezTo>
                    <a:pt x="3616" y="2614"/>
                    <a:pt x="3466" y="2755"/>
                    <a:pt x="3315" y="2824"/>
                  </a:cubicBezTo>
                  <a:cubicBezTo>
                    <a:pt x="3218" y="2869"/>
                    <a:pt x="3113" y="2886"/>
                    <a:pt x="3010" y="2901"/>
                  </a:cubicBezTo>
                  <a:cubicBezTo>
                    <a:pt x="2734" y="2944"/>
                    <a:pt x="2458" y="2987"/>
                    <a:pt x="2179" y="3028"/>
                  </a:cubicBezTo>
                  <a:cubicBezTo>
                    <a:pt x="2147" y="3137"/>
                    <a:pt x="2205" y="3259"/>
                    <a:pt x="2295" y="3327"/>
                  </a:cubicBezTo>
                  <a:cubicBezTo>
                    <a:pt x="2387" y="3398"/>
                    <a:pt x="2500" y="3426"/>
                    <a:pt x="2614" y="3445"/>
                  </a:cubicBezTo>
                  <a:cubicBezTo>
                    <a:pt x="2777" y="3474"/>
                    <a:pt x="2943" y="3489"/>
                    <a:pt x="3109" y="3489"/>
                  </a:cubicBezTo>
                  <a:cubicBezTo>
                    <a:pt x="3324" y="3489"/>
                    <a:pt x="3539" y="3465"/>
                    <a:pt x="3750" y="3417"/>
                  </a:cubicBezTo>
                  <a:cubicBezTo>
                    <a:pt x="3829" y="3400"/>
                    <a:pt x="3912" y="3375"/>
                    <a:pt x="3959" y="3308"/>
                  </a:cubicBezTo>
                  <a:cubicBezTo>
                    <a:pt x="3981" y="3274"/>
                    <a:pt x="3994" y="3231"/>
                    <a:pt x="4024" y="3203"/>
                  </a:cubicBezTo>
                  <a:cubicBezTo>
                    <a:pt x="4052" y="3178"/>
                    <a:pt x="4087" y="3171"/>
                    <a:pt x="4125" y="3171"/>
                  </a:cubicBezTo>
                  <a:cubicBezTo>
                    <a:pt x="4167" y="3171"/>
                    <a:pt x="4211" y="3179"/>
                    <a:pt x="4253" y="3179"/>
                  </a:cubicBezTo>
                  <a:cubicBezTo>
                    <a:pt x="4289" y="3179"/>
                    <a:pt x="4323" y="3173"/>
                    <a:pt x="4352" y="3152"/>
                  </a:cubicBezTo>
                  <a:cubicBezTo>
                    <a:pt x="4429" y="3094"/>
                    <a:pt x="4407" y="2957"/>
                    <a:pt x="4487" y="2899"/>
                  </a:cubicBezTo>
                  <a:cubicBezTo>
                    <a:pt x="4527" y="2871"/>
                    <a:pt x="4579" y="2873"/>
                    <a:pt x="4626" y="2865"/>
                  </a:cubicBezTo>
                  <a:cubicBezTo>
                    <a:pt x="4821" y="2830"/>
                    <a:pt x="4945" y="2633"/>
                    <a:pt x="5125" y="2556"/>
                  </a:cubicBezTo>
                  <a:cubicBezTo>
                    <a:pt x="5234" y="2509"/>
                    <a:pt x="5356" y="2507"/>
                    <a:pt x="5474" y="2507"/>
                  </a:cubicBezTo>
                  <a:cubicBezTo>
                    <a:pt x="6044" y="2505"/>
                    <a:pt x="6614" y="2505"/>
                    <a:pt x="7184" y="2503"/>
                  </a:cubicBezTo>
                  <a:cubicBezTo>
                    <a:pt x="7334" y="2503"/>
                    <a:pt x="7488" y="2500"/>
                    <a:pt x="7630" y="2451"/>
                  </a:cubicBezTo>
                  <a:cubicBezTo>
                    <a:pt x="7771" y="2402"/>
                    <a:pt x="7900" y="2293"/>
                    <a:pt x="7934" y="2147"/>
                  </a:cubicBezTo>
                  <a:cubicBezTo>
                    <a:pt x="7947" y="2089"/>
                    <a:pt x="7945" y="2025"/>
                    <a:pt x="7972" y="1971"/>
                  </a:cubicBezTo>
                  <a:cubicBezTo>
                    <a:pt x="7998" y="1918"/>
                    <a:pt x="8047" y="1879"/>
                    <a:pt x="8086" y="1834"/>
                  </a:cubicBezTo>
                  <a:cubicBezTo>
                    <a:pt x="8247" y="1641"/>
                    <a:pt x="8169" y="1341"/>
                    <a:pt x="8015" y="1144"/>
                  </a:cubicBezTo>
                  <a:cubicBezTo>
                    <a:pt x="7934" y="1042"/>
                    <a:pt x="7815" y="949"/>
                    <a:pt x="7691" y="949"/>
                  </a:cubicBezTo>
                  <a:cubicBezTo>
                    <a:pt x="7671" y="949"/>
                    <a:pt x="7651" y="951"/>
                    <a:pt x="7632" y="956"/>
                  </a:cubicBezTo>
                  <a:cubicBezTo>
                    <a:pt x="7392" y="1016"/>
                    <a:pt x="7323" y="1404"/>
                    <a:pt x="7077" y="1412"/>
                  </a:cubicBezTo>
                  <a:cubicBezTo>
                    <a:pt x="7074" y="1412"/>
                    <a:pt x="7071" y="1412"/>
                    <a:pt x="7068" y="1412"/>
                  </a:cubicBezTo>
                  <a:cubicBezTo>
                    <a:pt x="7020" y="1412"/>
                    <a:pt x="6971" y="1396"/>
                    <a:pt x="6925" y="1380"/>
                  </a:cubicBezTo>
                  <a:cubicBezTo>
                    <a:pt x="6895" y="1369"/>
                    <a:pt x="6863" y="1356"/>
                    <a:pt x="6843" y="1331"/>
                  </a:cubicBezTo>
                  <a:cubicBezTo>
                    <a:pt x="6824" y="1305"/>
                    <a:pt x="6824" y="1269"/>
                    <a:pt x="6815" y="1236"/>
                  </a:cubicBezTo>
                  <a:cubicBezTo>
                    <a:pt x="6760" y="992"/>
                    <a:pt x="6344" y="947"/>
                    <a:pt x="6327" y="697"/>
                  </a:cubicBezTo>
                  <a:cubicBezTo>
                    <a:pt x="6323" y="626"/>
                    <a:pt x="6355" y="553"/>
                    <a:pt x="6327" y="489"/>
                  </a:cubicBezTo>
                  <a:cubicBezTo>
                    <a:pt x="6269" y="356"/>
                    <a:pt x="6053" y="407"/>
                    <a:pt x="5954" y="304"/>
                  </a:cubicBezTo>
                  <a:cubicBezTo>
                    <a:pt x="5905" y="251"/>
                    <a:pt x="5896" y="172"/>
                    <a:pt x="5858" y="112"/>
                  </a:cubicBezTo>
                  <a:cubicBezTo>
                    <a:pt x="5805" y="30"/>
                    <a:pt x="5718" y="0"/>
                    <a:pt x="56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51"/>
            <p:cNvSpPr/>
            <p:nvPr/>
          </p:nvSpPr>
          <p:spPr>
            <a:xfrm>
              <a:off x="2066012" y="1465124"/>
              <a:ext cx="235191" cy="100674"/>
            </a:xfrm>
            <a:custGeom>
              <a:rect b="b" l="l" r="r" t="t"/>
              <a:pathLst>
                <a:path extrusionOk="0" h="3543" w="8277">
                  <a:moveTo>
                    <a:pt x="5624" y="54"/>
                  </a:moveTo>
                  <a:cubicBezTo>
                    <a:pt x="5725" y="54"/>
                    <a:pt x="5795" y="86"/>
                    <a:pt x="5836" y="150"/>
                  </a:cubicBezTo>
                  <a:cubicBezTo>
                    <a:pt x="5851" y="174"/>
                    <a:pt x="5862" y="202"/>
                    <a:pt x="5873" y="230"/>
                  </a:cubicBezTo>
                  <a:cubicBezTo>
                    <a:pt x="5888" y="270"/>
                    <a:pt x="5905" y="313"/>
                    <a:pt x="5937" y="348"/>
                  </a:cubicBezTo>
                  <a:cubicBezTo>
                    <a:pt x="5988" y="401"/>
                    <a:pt x="6061" y="416"/>
                    <a:pt x="6132" y="433"/>
                  </a:cubicBezTo>
                  <a:cubicBezTo>
                    <a:pt x="6211" y="450"/>
                    <a:pt x="6278" y="465"/>
                    <a:pt x="6303" y="525"/>
                  </a:cubicBezTo>
                  <a:cubicBezTo>
                    <a:pt x="6318" y="558"/>
                    <a:pt x="6314" y="598"/>
                    <a:pt x="6307" y="639"/>
                  </a:cubicBezTo>
                  <a:cubicBezTo>
                    <a:pt x="6305" y="667"/>
                    <a:pt x="6301" y="695"/>
                    <a:pt x="6303" y="725"/>
                  </a:cubicBezTo>
                  <a:cubicBezTo>
                    <a:pt x="6312" y="868"/>
                    <a:pt x="6436" y="947"/>
                    <a:pt x="6556" y="1025"/>
                  </a:cubicBezTo>
                  <a:cubicBezTo>
                    <a:pt x="6665" y="1095"/>
                    <a:pt x="6768" y="1162"/>
                    <a:pt x="6792" y="1269"/>
                  </a:cubicBezTo>
                  <a:cubicBezTo>
                    <a:pt x="6794" y="1277"/>
                    <a:pt x="6796" y="1284"/>
                    <a:pt x="6796" y="1292"/>
                  </a:cubicBezTo>
                  <a:cubicBezTo>
                    <a:pt x="6800" y="1318"/>
                    <a:pt x="6807" y="1348"/>
                    <a:pt x="6824" y="1374"/>
                  </a:cubicBezTo>
                  <a:cubicBezTo>
                    <a:pt x="6850" y="1406"/>
                    <a:pt x="6890" y="1421"/>
                    <a:pt x="6918" y="1430"/>
                  </a:cubicBezTo>
                  <a:cubicBezTo>
                    <a:pt x="6965" y="1447"/>
                    <a:pt x="7017" y="1464"/>
                    <a:pt x="7072" y="1464"/>
                  </a:cubicBezTo>
                  <a:lnTo>
                    <a:pt x="7081" y="1464"/>
                  </a:lnTo>
                  <a:cubicBezTo>
                    <a:pt x="7222" y="1460"/>
                    <a:pt x="7308" y="1342"/>
                    <a:pt x="7392" y="1228"/>
                  </a:cubicBezTo>
                  <a:cubicBezTo>
                    <a:pt x="7462" y="1132"/>
                    <a:pt x="7535" y="1033"/>
                    <a:pt x="7640" y="1007"/>
                  </a:cubicBezTo>
                  <a:cubicBezTo>
                    <a:pt x="7657" y="1003"/>
                    <a:pt x="7674" y="1001"/>
                    <a:pt x="7692" y="1001"/>
                  </a:cubicBezTo>
                  <a:cubicBezTo>
                    <a:pt x="7835" y="1001"/>
                    <a:pt x="7953" y="1132"/>
                    <a:pt x="7996" y="1187"/>
                  </a:cubicBezTo>
                  <a:cubicBezTo>
                    <a:pt x="8146" y="1376"/>
                    <a:pt x="8219" y="1663"/>
                    <a:pt x="8066" y="1843"/>
                  </a:cubicBezTo>
                  <a:cubicBezTo>
                    <a:pt x="8056" y="1858"/>
                    <a:pt x="8041" y="1871"/>
                    <a:pt x="8028" y="1886"/>
                  </a:cubicBezTo>
                  <a:cubicBezTo>
                    <a:pt x="7998" y="1914"/>
                    <a:pt x="7968" y="1946"/>
                    <a:pt x="7949" y="1984"/>
                  </a:cubicBezTo>
                  <a:cubicBezTo>
                    <a:pt x="7932" y="2025"/>
                    <a:pt x="7925" y="2066"/>
                    <a:pt x="7921" y="2107"/>
                  </a:cubicBezTo>
                  <a:cubicBezTo>
                    <a:pt x="7917" y="2126"/>
                    <a:pt x="7914" y="2147"/>
                    <a:pt x="7910" y="2167"/>
                  </a:cubicBezTo>
                  <a:cubicBezTo>
                    <a:pt x="7876" y="2314"/>
                    <a:pt x="7739" y="2411"/>
                    <a:pt x="7623" y="2451"/>
                  </a:cubicBezTo>
                  <a:cubicBezTo>
                    <a:pt x="7484" y="2501"/>
                    <a:pt x="7334" y="2501"/>
                    <a:pt x="7186" y="2501"/>
                  </a:cubicBezTo>
                  <a:lnTo>
                    <a:pt x="5476" y="2507"/>
                  </a:lnTo>
                  <a:cubicBezTo>
                    <a:pt x="5363" y="2507"/>
                    <a:pt x="5232" y="2507"/>
                    <a:pt x="5116" y="2556"/>
                  </a:cubicBezTo>
                  <a:cubicBezTo>
                    <a:pt x="5035" y="2593"/>
                    <a:pt x="4966" y="2649"/>
                    <a:pt x="4898" y="2704"/>
                  </a:cubicBezTo>
                  <a:cubicBezTo>
                    <a:pt x="4810" y="2777"/>
                    <a:pt x="4728" y="2846"/>
                    <a:pt x="4624" y="2865"/>
                  </a:cubicBezTo>
                  <a:cubicBezTo>
                    <a:pt x="4613" y="2867"/>
                    <a:pt x="4600" y="2867"/>
                    <a:pt x="4589" y="2869"/>
                  </a:cubicBezTo>
                  <a:cubicBezTo>
                    <a:pt x="4551" y="2874"/>
                    <a:pt x="4510" y="2880"/>
                    <a:pt x="4474" y="2904"/>
                  </a:cubicBezTo>
                  <a:cubicBezTo>
                    <a:pt x="4426" y="2938"/>
                    <a:pt x="4411" y="2991"/>
                    <a:pt x="4394" y="3045"/>
                  </a:cubicBezTo>
                  <a:cubicBezTo>
                    <a:pt x="4381" y="3090"/>
                    <a:pt x="4369" y="3133"/>
                    <a:pt x="4336" y="3156"/>
                  </a:cubicBezTo>
                  <a:cubicBezTo>
                    <a:pt x="4317" y="3171"/>
                    <a:pt x="4291" y="3178"/>
                    <a:pt x="4255" y="3178"/>
                  </a:cubicBezTo>
                  <a:cubicBezTo>
                    <a:pt x="4236" y="3178"/>
                    <a:pt x="4214" y="3176"/>
                    <a:pt x="4193" y="3174"/>
                  </a:cubicBezTo>
                  <a:cubicBezTo>
                    <a:pt x="4171" y="3174"/>
                    <a:pt x="4148" y="3171"/>
                    <a:pt x="4126" y="3171"/>
                  </a:cubicBezTo>
                  <a:cubicBezTo>
                    <a:pt x="4094" y="3171"/>
                    <a:pt x="4045" y="3176"/>
                    <a:pt x="4006" y="3210"/>
                  </a:cubicBezTo>
                  <a:cubicBezTo>
                    <a:pt x="3985" y="3231"/>
                    <a:pt x="3972" y="3255"/>
                    <a:pt x="3959" y="3281"/>
                  </a:cubicBezTo>
                  <a:cubicBezTo>
                    <a:pt x="3953" y="3293"/>
                    <a:pt x="3946" y="3306"/>
                    <a:pt x="3938" y="3319"/>
                  </a:cubicBezTo>
                  <a:cubicBezTo>
                    <a:pt x="3899" y="3377"/>
                    <a:pt x="3822" y="3401"/>
                    <a:pt x="3745" y="3418"/>
                  </a:cubicBezTo>
                  <a:cubicBezTo>
                    <a:pt x="3538" y="3464"/>
                    <a:pt x="3323" y="3487"/>
                    <a:pt x="3109" y="3487"/>
                  </a:cubicBezTo>
                  <a:cubicBezTo>
                    <a:pt x="2945" y="3487"/>
                    <a:pt x="2781" y="3473"/>
                    <a:pt x="2620" y="3446"/>
                  </a:cubicBezTo>
                  <a:cubicBezTo>
                    <a:pt x="2513" y="3426"/>
                    <a:pt x="2400" y="3401"/>
                    <a:pt x="2314" y="3334"/>
                  </a:cubicBezTo>
                  <a:cubicBezTo>
                    <a:pt x="2243" y="3278"/>
                    <a:pt x="2181" y="3178"/>
                    <a:pt x="2202" y="3079"/>
                  </a:cubicBezTo>
                  <a:lnTo>
                    <a:pt x="3017" y="2953"/>
                  </a:lnTo>
                  <a:cubicBezTo>
                    <a:pt x="3122" y="2938"/>
                    <a:pt x="3229" y="2921"/>
                    <a:pt x="3327" y="2876"/>
                  </a:cubicBezTo>
                  <a:cubicBezTo>
                    <a:pt x="3379" y="2850"/>
                    <a:pt x="3432" y="2818"/>
                    <a:pt x="3484" y="2788"/>
                  </a:cubicBezTo>
                  <a:cubicBezTo>
                    <a:pt x="3582" y="2726"/>
                    <a:pt x="3679" y="2666"/>
                    <a:pt x="3773" y="2666"/>
                  </a:cubicBezTo>
                  <a:cubicBezTo>
                    <a:pt x="3801" y="2666"/>
                    <a:pt x="3829" y="2672"/>
                    <a:pt x="3854" y="2683"/>
                  </a:cubicBezTo>
                  <a:lnTo>
                    <a:pt x="3880" y="2694"/>
                  </a:lnTo>
                  <a:lnTo>
                    <a:pt x="3961" y="2469"/>
                  </a:lnTo>
                  <a:lnTo>
                    <a:pt x="4208" y="2439"/>
                  </a:lnTo>
                  <a:lnTo>
                    <a:pt x="4208" y="2177"/>
                  </a:lnTo>
                  <a:lnTo>
                    <a:pt x="4186" y="2173"/>
                  </a:lnTo>
                  <a:cubicBezTo>
                    <a:pt x="4026" y="2149"/>
                    <a:pt x="3871" y="2128"/>
                    <a:pt x="3719" y="2128"/>
                  </a:cubicBezTo>
                  <a:cubicBezTo>
                    <a:pt x="3550" y="2128"/>
                    <a:pt x="3409" y="2154"/>
                    <a:pt x="3284" y="2209"/>
                  </a:cubicBezTo>
                  <a:cubicBezTo>
                    <a:pt x="3212" y="2242"/>
                    <a:pt x="3143" y="2284"/>
                    <a:pt x="3077" y="2325"/>
                  </a:cubicBezTo>
                  <a:cubicBezTo>
                    <a:pt x="3019" y="2362"/>
                    <a:pt x="2959" y="2400"/>
                    <a:pt x="2897" y="2430"/>
                  </a:cubicBezTo>
                  <a:cubicBezTo>
                    <a:pt x="2843" y="2456"/>
                    <a:pt x="2760" y="2486"/>
                    <a:pt x="2670" y="2486"/>
                  </a:cubicBezTo>
                  <a:cubicBezTo>
                    <a:pt x="2616" y="2486"/>
                    <a:pt x="2567" y="2475"/>
                    <a:pt x="2526" y="2454"/>
                  </a:cubicBezTo>
                  <a:cubicBezTo>
                    <a:pt x="2603" y="2370"/>
                    <a:pt x="2687" y="2276"/>
                    <a:pt x="2721" y="2160"/>
                  </a:cubicBezTo>
                  <a:cubicBezTo>
                    <a:pt x="2760" y="2034"/>
                    <a:pt x="2732" y="1864"/>
                    <a:pt x="2601" y="1796"/>
                  </a:cubicBezTo>
                  <a:cubicBezTo>
                    <a:pt x="2567" y="1779"/>
                    <a:pt x="2530" y="1770"/>
                    <a:pt x="2490" y="1770"/>
                  </a:cubicBezTo>
                  <a:cubicBezTo>
                    <a:pt x="2367" y="1770"/>
                    <a:pt x="2258" y="1852"/>
                    <a:pt x="2194" y="1929"/>
                  </a:cubicBezTo>
                  <a:cubicBezTo>
                    <a:pt x="2151" y="1982"/>
                    <a:pt x="2117" y="2042"/>
                    <a:pt x="2085" y="2098"/>
                  </a:cubicBezTo>
                  <a:cubicBezTo>
                    <a:pt x="2044" y="2164"/>
                    <a:pt x="2008" y="2229"/>
                    <a:pt x="1958" y="2282"/>
                  </a:cubicBezTo>
                  <a:cubicBezTo>
                    <a:pt x="1828" y="2428"/>
                    <a:pt x="1628" y="2499"/>
                    <a:pt x="1348" y="2499"/>
                  </a:cubicBezTo>
                  <a:cubicBezTo>
                    <a:pt x="1206" y="2499"/>
                    <a:pt x="1063" y="2481"/>
                    <a:pt x="953" y="2466"/>
                  </a:cubicBezTo>
                  <a:lnTo>
                    <a:pt x="176" y="2357"/>
                  </a:lnTo>
                  <a:cubicBezTo>
                    <a:pt x="137" y="2351"/>
                    <a:pt x="101" y="2344"/>
                    <a:pt x="77" y="2323"/>
                  </a:cubicBezTo>
                  <a:cubicBezTo>
                    <a:pt x="58" y="2304"/>
                    <a:pt x="54" y="2278"/>
                    <a:pt x="54" y="2261"/>
                  </a:cubicBezTo>
                  <a:cubicBezTo>
                    <a:pt x="56" y="2222"/>
                    <a:pt x="75" y="2184"/>
                    <a:pt x="105" y="2160"/>
                  </a:cubicBezTo>
                  <a:cubicBezTo>
                    <a:pt x="163" y="2115"/>
                    <a:pt x="246" y="2109"/>
                    <a:pt x="313" y="2102"/>
                  </a:cubicBezTo>
                  <a:lnTo>
                    <a:pt x="1153" y="2027"/>
                  </a:lnTo>
                  <a:cubicBezTo>
                    <a:pt x="1358" y="2010"/>
                    <a:pt x="1478" y="1931"/>
                    <a:pt x="1485" y="1811"/>
                  </a:cubicBezTo>
                  <a:lnTo>
                    <a:pt x="1487" y="1783"/>
                  </a:lnTo>
                  <a:lnTo>
                    <a:pt x="1457" y="1783"/>
                  </a:lnTo>
                  <a:cubicBezTo>
                    <a:pt x="1420" y="1784"/>
                    <a:pt x="1383" y="1785"/>
                    <a:pt x="1346" y="1785"/>
                  </a:cubicBezTo>
                  <a:cubicBezTo>
                    <a:pt x="1087" y="1785"/>
                    <a:pt x="828" y="1752"/>
                    <a:pt x="578" y="1689"/>
                  </a:cubicBezTo>
                  <a:cubicBezTo>
                    <a:pt x="506" y="1669"/>
                    <a:pt x="418" y="1633"/>
                    <a:pt x="409" y="1565"/>
                  </a:cubicBezTo>
                  <a:cubicBezTo>
                    <a:pt x="407" y="1539"/>
                    <a:pt x="414" y="1517"/>
                    <a:pt x="431" y="1500"/>
                  </a:cubicBezTo>
                  <a:cubicBezTo>
                    <a:pt x="478" y="1449"/>
                    <a:pt x="581" y="1430"/>
                    <a:pt x="653" y="1430"/>
                  </a:cubicBezTo>
                  <a:lnTo>
                    <a:pt x="1613" y="1447"/>
                  </a:lnTo>
                  <a:lnTo>
                    <a:pt x="1560" y="1397"/>
                  </a:lnTo>
                  <a:cubicBezTo>
                    <a:pt x="1420" y="1271"/>
                    <a:pt x="1256" y="1170"/>
                    <a:pt x="1080" y="1104"/>
                  </a:cubicBezTo>
                  <a:lnTo>
                    <a:pt x="1052" y="1093"/>
                  </a:lnTo>
                  <a:cubicBezTo>
                    <a:pt x="998" y="1074"/>
                    <a:pt x="947" y="1055"/>
                    <a:pt x="906" y="1020"/>
                  </a:cubicBezTo>
                  <a:cubicBezTo>
                    <a:pt x="863" y="984"/>
                    <a:pt x="833" y="922"/>
                    <a:pt x="855" y="870"/>
                  </a:cubicBezTo>
                  <a:cubicBezTo>
                    <a:pt x="883" y="810"/>
                    <a:pt x="956" y="804"/>
                    <a:pt x="1039" y="798"/>
                  </a:cubicBezTo>
                  <a:cubicBezTo>
                    <a:pt x="1112" y="791"/>
                    <a:pt x="1189" y="785"/>
                    <a:pt x="1245" y="742"/>
                  </a:cubicBezTo>
                  <a:cubicBezTo>
                    <a:pt x="1305" y="695"/>
                    <a:pt x="1326" y="624"/>
                    <a:pt x="1345" y="555"/>
                  </a:cubicBezTo>
                  <a:cubicBezTo>
                    <a:pt x="1360" y="504"/>
                    <a:pt x="1375" y="455"/>
                    <a:pt x="1403" y="418"/>
                  </a:cubicBezTo>
                  <a:cubicBezTo>
                    <a:pt x="1431" y="382"/>
                    <a:pt x="1474" y="358"/>
                    <a:pt x="1513" y="337"/>
                  </a:cubicBezTo>
                  <a:cubicBezTo>
                    <a:pt x="1618" y="275"/>
                    <a:pt x="1750" y="200"/>
                    <a:pt x="1885" y="200"/>
                  </a:cubicBezTo>
                  <a:lnTo>
                    <a:pt x="1892" y="200"/>
                  </a:lnTo>
                  <a:cubicBezTo>
                    <a:pt x="2057" y="204"/>
                    <a:pt x="2213" y="339"/>
                    <a:pt x="2241" y="500"/>
                  </a:cubicBezTo>
                  <a:lnTo>
                    <a:pt x="2243" y="521"/>
                  </a:lnTo>
                  <a:cubicBezTo>
                    <a:pt x="2247" y="553"/>
                    <a:pt x="2254" y="592"/>
                    <a:pt x="2277" y="622"/>
                  </a:cubicBezTo>
                  <a:cubicBezTo>
                    <a:pt x="2299" y="650"/>
                    <a:pt x="2329" y="665"/>
                    <a:pt x="2359" y="678"/>
                  </a:cubicBezTo>
                  <a:cubicBezTo>
                    <a:pt x="2532" y="750"/>
                    <a:pt x="2727" y="772"/>
                    <a:pt x="2914" y="793"/>
                  </a:cubicBezTo>
                  <a:cubicBezTo>
                    <a:pt x="3177" y="821"/>
                    <a:pt x="3426" y="849"/>
                    <a:pt x="3617" y="1010"/>
                  </a:cubicBezTo>
                  <a:cubicBezTo>
                    <a:pt x="3647" y="1035"/>
                    <a:pt x="3677" y="1065"/>
                    <a:pt x="3709" y="1095"/>
                  </a:cubicBezTo>
                  <a:cubicBezTo>
                    <a:pt x="3808" y="1190"/>
                    <a:pt x="3913" y="1289"/>
                    <a:pt x="4036" y="1289"/>
                  </a:cubicBezTo>
                  <a:cubicBezTo>
                    <a:pt x="4043" y="1289"/>
                    <a:pt x="4050" y="1289"/>
                    <a:pt x="4058" y="1288"/>
                  </a:cubicBezTo>
                  <a:lnTo>
                    <a:pt x="4058" y="1288"/>
                  </a:lnTo>
                  <a:cubicBezTo>
                    <a:pt x="4043" y="1350"/>
                    <a:pt x="4019" y="1410"/>
                    <a:pt x="3985" y="1466"/>
                  </a:cubicBezTo>
                  <a:lnTo>
                    <a:pt x="3966" y="1498"/>
                  </a:lnTo>
                  <a:lnTo>
                    <a:pt x="4002" y="1507"/>
                  </a:lnTo>
                  <a:cubicBezTo>
                    <a:pt x="4137" y="1539"/>
                    <a:pt x="4298" y="1590"/>
                    <a:pt x="4332" y="1717"/>
                  </a:cubicBezTo>
                  <a:cubicBezTo>
                    <a:pt x="4334" y="1723"/>
                    <a:pt x="4336" y="1732"/>
                    <a:pt x="4336" y="1738"/>
                  </a:cubicBezTo>
                  <a:cubicBezTo>
                    <a:pt x="4343" y="1766"/>
                    <a:pt x="4349" y="1796"/>
                    <a:pt x="4375" y="1819"/>
                  </a:cubicBezTo>
                  <a:cubicBezTo>
                    <a:pt x="4394" y="1837"/>
                    <a:pt x="4418" y="1843"/>
                    <a:pt x="4444" y="1849"/>
                  </a:cubicBezTo>
                  <a:cubicBezTo>
                    <a:pt x="4755" y="1926"/>
                    <a:pt x="5079" y="1964"/>
                    <a:pt x="5402" y="1964"/>
                  </a:cubicBezTo>
                  <a:cubicBezTo>
                    <a:pt x="5566" y="1964"/>
                    <a:pt x="5730" y="1955"/>
                    <a:pt x="5892" y="1935"/>
                  </a:cubicBezTo>
                  <a:lnTo>
                    <a:pt x="5915" y="1931"/>
                  </a:lnTo>
                  <a:lnTo>
                    <a:pt x="5915" y="1907"/>
                  </a:lnTo>
                  <a:cubicBezTo>
                    <a:pt x="5911" y="1796"/>
                    <a:pt x="5830" y="1691"/>
                    <a:pt x="5686" y="1616"/>
                  </a:cubicBezTo>
                  <a:cubicBezTo>
                    <a:pt x="5654" y="1601"/>
                    <a:pt x="5622" y="1586"/>
                    <a:pt x="5590" y="1571"/>
                  </a:cubicBezTo>
                  <a:cubicBezTo>
                    <a:pt x="5510" y="1535"/>
                    <a:pt x="5438" y="1502"/>
                    <a:pt x="5378" y="1447"/>
                  </a:cubicBezTo>
                  <a:cubicBezTo>
                    <a:pt x="5331" y="1402"/>
                    <a:pt x="5298" y="1333"/>
                    <a:pt x="5298" y="1271"/>
                  </a:cubicBezTo>
                  <a:cubicBezTo>
                    <a:pt x="5298" y="1241"/>
                    <a:pt x="5307" y="1198"/>
                    <a:pt x="5339" y="1166"/>
                  </a:cubicBezTo>
                  <a:cubicBezTo>
                    <a:pt x="5365" y="1142"/>
                    <a:pt x="5403" y="1125"/>
                    <a:pt x="5440" y="1110"/>
                  </a:cubicBezTo>
                  <a:cubicBezTo>
                    <a:pt x="5502" y="1082"/>
                    <a:pt x="5568" y="1052"/>
                    <a:pt x="5585" y="982"/>
                  </a:cubicBezTo>
                  <a:lnTo>
                    <a:pt x="5592" y="958"/>
                  </a:lnTo>
                  <a:lnTo>
                    <a:pt x="5073" y="768"/>
                  </a:lnTo>
                  <a:cubicBezTo>
                    <a:pt x="5088" y="598"/>
                    <a:pt x="5123" y="433"/>
                    <a:pt x="5174" y="275"/>
                  </a:cubicBezTo>
                  <a:cubicBezTo>
                    <a:pt x="5185" y="243"/>
                    <a:pt x="5196" y="213"/>
                    <a:pt x="5215" y="189"/>
                  </a:cubicBezTo>
                  <a:cubicBezTo>
                    <a:pt x="5241" y="159"/>
                    <a:pt x="5279" y="142"/>
                    <a:pt x="5326" y="123"/>
                  </a:cubicBezTo>
                  <a:cubicBezTo>
                    <a:pt x="5403" y="90"/>
                    <a:pt x="5519" y="54"/>
                    <a:pt x="5624" y="54"/>
                  </a:cubicBezTo>
                  <a:close/>
                  <a:moveTo>
                    <a:pt x="5624" y="1"/>
                  </a:moveTo>
                  <a:cubicBezTo>
                    <a:pt x="5510" y="1"/>
                    <a:pt x="5388" y="39"/>
                    <a:pt x="5305" y="73"/>
                  </a:cubicBezTo>
                  <a:cubicBezTo>
                    <a:pt x="5262" y="90"/>
                    <a:pt x="5211" y="112"/>
                    <a:pt x="5174" y="155"/>
                  </a:cubicBezTo>
                  <a:cubicBezTo>
                    <a:pt x="5148" y="185"/>
                    <a:pt x="5136" y="221"/>
                    <a:pt x="5123" y="258"/>
                  </a:cubicBezTo>
                  <a:cubicBezTo>
                    <a:pt x="5067" y="427"/>
                    <a:pt x="5033" y="605"/>
                    <a:pt x="5018" y="783"/>
                  </a:cubicBezTo>
                  <a:lnTo>
                    <a:pt x="5016" y="802"/>
                  </a:lnTo>
                  <a:lnTo>
                    <a:pt x="5525" y="990"/>
                  </a:lnTo>
                  <a:cubicBezTo>
                    <a:pt x="5506" y="1022"/>
                    <a:pt x="5463" y="1040"/>
                    <a:pt x="5418" y="1061"/>
                  </a:cubicBezTo>
                  <a:cubicBezTo>
                    <a:pt x="5378" y="1078"/>
                    <a:pt x="5335" y="1097"/>
                    <a:pt x="5303" y="1127"/>
                  </a:cubicBezTo>
                  <a:cubicBezTo>
                    <a:pt x="5264" y="1164"/>
                    <a:pt x="5245" y="1213"/>
                    <a:pt x="5245" y="1271"/>
                  </a:cubicBezTo>
                  <a:cubicBezTo>
                    <a:pt x="5247" y="1348"/>
                    <a:pt x="5283" y="1430"/>
                    <a:pt x="5341" y="1485"/>
                  </a:cubicBezTo>
                  <a:cubicBezTo>
                    <a:pt x="5408" y="1547"/>
                    <a:pt x="5489" y="1584"/>
                    <a:pt x="5568" y="1620"/>
                  </a:cubicBezTo>
                  <a:cubicBezTo>
                    <a:pt x="5598" y="1633"/>
                    <a:pt x="5630" y="1648"/>
                    <a:pt x="5663" y="1663"/>
                  </a:cubicBezTo>
                  <a:cubicBezTo>
                    <a:pt x="5716" y="1693"/>
                    <a:pt x="5840" y="1768"/>
                    <a:pt x="5860" y="1884"/>
                  </a:cubicBezTo>
                  <a:cubicBezTo>
                    <a:pt x="5707" y="1902"/>
                    <a:pt x="5552" y="1911"/>
                    <a:pt x="5397" y="1911"/>
                  </a:cubicBezTo>
                  <a:cubicBezTo>
                    <a:pt x="5079" y="1911"/>
                    <a:pt x="4761" y="1873"/>
                    <a:pt x="4454" y="1798"/>
                  </a:cubicBezTo>
                  <a:cubicBezTo>
                    <a:pt x="4437" y="1794"/>
                    <a:pt x="4420" y="1789"/>
                    <a:pt x="4411" y="1779"/>
                  </a:cubicBezTo>
                  <a:cubicBezTo>
                    <a:pt x="4399" y="1768"/>
                    <a:pt x="4394" y="1749"/>
                    <a:pt x="4390" y="1725"/>
                  </a:cubicBezTo>
                  <a:cubicBezTo>
                    <a:pt x="4388" y="1719"/>
                    <a:pt x="4386" y="1710"/>
                    <a:pt x="4384" y="1704"/>
                  </a:cubicBezTo>
                  <a:cubicBezTo>
                    <a:pt x="4345" y="1560"/>
                    <a:pt x="4191" y="1498"/>
                    <a:pt x="4049" y="1464"/>
                  </a:cubicBezTo>
                  <a:cubicBezTo>
                    <a:pt x="4084" y="1400"/>
                    <a:pt x="4107" y="1331"/>
                    <a:pt x="4118" y="1258"/>
                  </a:cubicBezTo>
                  <a:lnTo>
                    <a:pt x="4124" y="1217"/>
                  </a:lnTo>
                  <a:lnTo>
                    <a:pt x="4086" y="1228"/>
                  </a:lnTo>
                  <a:cubicBezTo>
                    <a:pt x="4070" y="1233"/>
                    <a:pt x="4054" y="1235"/>
                    <a:pt x="4038" y="1235"/>
                  </a:cubicBezTo>
                  <a:cubicBezTo>
                    <a:pt x="3934" y="1235"/>
                    <a:pt x="3836" y="1144"/>
                    <a:pt x="3745" y="1057"/>
                  </a:cubicBezTo>
                  <a:cubicBezTo>
                    <a:pt x="3713" y="1025"/>
                    <a:pt x="3681" y="995"/>
                    <a:pt x="3651" y="969"/>
                  </a:cubicBezTo>
                  <a:cubicBezTo>
                    <a:pt x="3447" y="798"/>
                    <a:pt x="3179" y="768"/>
                    <a:pt x="2920" y="740"/>
                  </a:cubicBezTo>
                  <a:cubicBezTo>
                    <a:pt x="2736" y="720"/>
                    <a:pt x="2547" y="699"/>
                    <a:pt x="2380" y="628"/>
                  </a:cubicBezTo>
                  <a:cubicBezTo>
                    <a:pt x="2359" y="620"/>
                    <a:pt x="2333" y="609"/>
                    <a:pt x="2320" y="590"/>
                  </a:cubicBezTo>
                  <a:cubicBezTo>
                    <a:pt x="2305" y="570"/>
                    <a:pt x="2301" y="543"/>
                    <a:pt x="2297" y="513"/>
                  </a:cubicBezTo>
                  <a:lnTo>
                    <a:pt x="2292" y="491"/>
                  </a:lnTo>
                  <a:cubicBezTo>
                    <a:pt x="2260" y="303"/>
                    <a:pt x="2085" y="150"/>
                    <a:pt x="1894" y="146"/>
                  </a:cubicBezTo>
                  <a:lnTo>
                    <a:pt x="1885" y="146"/>
                  </a:lnTo>
                  <a:cubicBezTo>
                    <a:pt x="1735" y="146"/>
                    <a:pt x="1598" y="225"/>
                    <a:pt x="1487" y="290"/>
                  </a:cubicBezTo>
                  <a:cubicBezTo>
                    <a:pt x="1444" y="313"/>
                    <a:pt x="1397" y="341"/>
                    <a:pt x="1363" y="384"/>
                  </a:cubicBezTo>
                  <a:cubicBezTo>
                    <a:pt x="1326" y="431"/>
                    <a:pt x="1309" y="487"/>
                    <a:pt x="1294" y="540"/>
                  </a:cubicBezTo>
                  <a:cubicBezTo>
                    <a:pt x="1277" y="605"/>
                    <a:pt x="1260" y="663"/>
                    <a:pt x="1213" y="699"/>
                  </a:cubicBezTo>
                  <a:cubicBezTo>
                    <a:pt x="1168" y="733"/>
                    <a:pt x="1101" y="738"/>
                    <a:pt x="1035" y="744"/>
                  </a:cubicBezTo>
                  <a:cubicBezTo>
                    <a:pt x="943" y="753"/>
                    <a:pt x="846" y="759"/>
                    <a:pt x="808" y="849"/>
                  </a:cubicBezTo>
                  <a:cubicBezTo>
                    <a:pt x="771" y="928"/>
                    <a:pt x="816" y="1014"/>
                    <a:pt x="872" y="1061"/>
                  </a:cubicBezTo>
                  <a:cubicBezTo>
                    <a:pt x="919" y="1102"/>
                    <a:pt x="977" y="1123"/>
                    <a:pt x="1035" y="1145"/>
                  </a:cubicBezTo>
                  <a:lnTo>
                    <a:pt x="1061" y="1153"/>
                  </a:lnTo>
                  <a:cubicBezTo>
                    <a:pt x="1206" y="1209"/>
                    <a:pt x="1348" y="1290"/>
                    <a:pt x="1470" y="1391"/>
                  </a:cubicBezTo>
                  <a:lnTo>
                    <a:pt x="662" y="1376"/>
                  </a:lnTo>
                  <a:lnTo>
                    <a:pt x="653" y="1376"/>
                  </a:lnTo>
                  <a:cubicBezTo>
                    <a:pt x="563" y="1376"/>
                    <a:pt x="448" y="1400"/>
                    <a:pt x="390" y="1464"/>
                  </a:cubicBezTo>
                  <a:cubicBezTo>
                    <a:pt x="364" y="1494"/>
                    <a:pt x="351" y="1530"/>
                    <a:pt x="356" y="1571"/>
                  </a:cubicBezTo>
                  <a:cubicBezTo>
                    <a:pt x="364" y="1650"/>
                    <a:pt x="435" y="1708"/>
                    <a:pt x="563" y="1740"/>
                  </a:cubicBezTo>
                  <a:cubicBezTo>
                    <a:pt x="823" y="1807"/>
                    <a:pt x="1087" y="1840"/>
                    <a:pt x="1354" y="1840"/>
                  </a:cubicBezTo>
                  <a:cubicBezTo>
                    <a:pt x="1378" y="1840"/>
                    <a:pt x="1403" y="1839"/>
                    <a:pt x="1427" y="1839"/>
                  </a:cubicBezTo>
                  <a:lnTo>
                    <a:pt x="1427" y="1839"/>
                  </a:lnTo>
                  <a:cubicBezTo>
                    <a:pt x="1395" y="1942"/>
                    <a:pt x="1226" y="1967"/>
                    <a:pt x="1148" y="1974"/>
                  </a:cubicBezTo>
                  <a:lnTo>
                    <a:pt x="309" y="2049"/>
                  </a:lnTo>
                  <a:cubicBezTo>
                    <a:pt x="234" y="2055"/>
                    <a:pt x="141" y="2064"/>
                    <a:pt x="73" y="2119"/>
                  </a:cubicBezTo>
                  <a:cubicBezTo>
                    <a:pt x="30" y="2152"/>
                    <a:pt x="2" y="2205"/>
                    <a:pt x="0" y="2259"/>
                  </a:cubicBezTo>
                  <a:cubicBezTo>
                    <a:pt x="0" y="2299"/>
                    <a:pt x="13" y="2338"/>
                    <a:pt x="41" y="2364"/>
                  </a:cubicBezTo>
                  <a:cubicBezTo>
                    <a:pt x="79" y="2398"/>
                    <a:pt x="131" y="2404"/>
                    <a:pt x="169" y="2409"/>
                  </a:cubicBezTo>
                  <a:lnTo>
                    <a:pt x="945" y="2518"/>
                  </a:lnTo>
                  <a:cubicBezTo>
                    <a:pt x="1056" y="2535"/>
                    <a:pt x="1202" y="2552"/>
                    <a:pt x="1348" y="2552"/>
                  </a:cubicBezTo>
                  <a:cubicBezTo>
                    <a:pt x="1645" y="2552"/>
                    <a:pt x="1858" y="2475"/>
                    <a:pt x="1999" y="2319"/>
                  </a:cubicBezTo>
                  <a:cubicBezTo>
                    <a:pt x="2053" y="2261"/>
                    <a:pt x="2091" y="2192"/>
                    <a:pt x="2130" y="2126"/>
                  </a:cubicBezTo>
                  <a:cubicBezTo>
                    <a:pt x="2162" y="2070"/>
                    <a:pt x="2196" y="2012"/>
                    <a:pt x="2237" y="1963"/>
                  </a:cubicBezTo>
                  <a:cubicBezTo>
                    <a:pt x="2306" y="1877"/>
                    <a:pt x="2404" y="1825"/>
                    <a:pt x="2490" y="1825"/>
                  </a:cubicBezTo>
                  <a:cubicBezTo>
                    <a:pt x="2521" y="1825"/>
                    <a:pt x="2550" y="1831"/>
                    <a:pt x="2575" y="1845"/>
                  </a:cubicBezTo>
                  <a:cubicBezTo>
                    <a:pt x="2676" y="1897"/>
                    <a:pt x="2704" y="2038"/>
                    <a:pt x="2670" y="2143"/>
                  </a:cubicBezTo>
                  <a:cubicBezTo>
                    <a:pt x="2635" y="2261"/>
                    <a:pt x="2543" y="2355"/>
                    <a:pt x="2464" y="2441"/>
                  </a:cubicBezTo>
                  <a:lnTo>
                    <a:pt x="2442" y="2462"/>
                  </a:lnTo>
                  <a:lnTo>
                    <a:pt x="2468" y="2481"/>
                  </a:lnTo>
                  <a:cubicBezTo>
                    <a:pt x="2524" y="2520"/>
                    <a:pt x="2592" y="2539"/>
                    <a:pt x="2670" y="2539"/>
                  </a:cubicBezTo>
                  <a:cubicBezTo>
                    <a:pt x="2770" y="2539"/>
                    <a:pt x="2860" y="2505"/>
                    <a:pt x="2920" y="2477"/>
                  </a:cubicBezTo>
                  <a:cubicBezTo>
                    <a:pt x="2985" y="2447"/>
                    <a:pt x="3047" y="2409"/>
                    <a:pt x="3107" y="2370"/>
                  </a:cubicBezTo>
                  <a:cubicBezTo>
                    <a:pt x="3171" y="2332"/>
                    <a:pt x="3235" y="2289"/>
                    <a:pt x="3306" y="2259"/>
                  </a:cubicBezTo>
                  <a:cubicBezTo>
                    <a:pt x="3424" y="2207"/>
                    <a:pt x="3559" y="2182"/>
                    <a:pt x="3719" y="2182"/>
                  </a:cubicBezTo>
                  <a:cubicBezTo>
                    <a:pt x="3861" y="2182"/>
                    <a:pt x="4006" y="2201"/>
                    <a:pt x="4154" y="2222"/>
                  </a:cubicBezTo>
                  <a:lnTo>
                    <a:pt x="4154" y="2392"/>
                  </a:lnTo>
                  <a:lnTo>
                    <a:pt x="3940" y="2419"/>
                  </a:lnTo>
                  <a:lnTo>
                    <a:pt x="3921" y="2424"/>
                  </a:lnTo>
                  <a:lnTo>
                    <a:pt x="3848" y="2625"/>
                  </a:lnTo>
                  <a:cubicBezTo>
                    <a:pt x="3824" y="2616"/>
                    <a:pt x="3799" y="2612"/>
                    <a:pt x="3773" y="2612"/>
                  </a:cubicBezTo>
                  <a:cubicBezTo>
                    <a:pt x="3662" y="2612"/>
                    <a:pt x="3557" y="2679"/>
                    <a:pt x="3456" y="2741"/>
                  </a:cubicBezTo>
                  <a:cubicBezTo>
                    <a:pt x="3407" y="2773"/>
                    <a:pt x="3355" y="2803"/>
                    <a:pt x="3304" y="2826"/>
                  </a:cubicBezTo>
                  <a:cubicBezTo>
                    <a:pt x="3212" y="2869"/>
                    <a:pt x="3109" y="2884"/>
                    <a:pt x="3008" y="2901"/>
                  </a:cubicBezTo>
                  <a:lnTo>
                    <a:pt x="2162" y="3030"/>
                  </a:lnTo>
                  <a:lnTo>
                    <a:pt x="2158" y="3047"/>
                  </a:lnTo>
                  <a:cubicBezTo>
                    <a:pt x="2121" y="3156"/>
                    <a:pt x="2172" y="3291"/>
                    <a:pt x="2282" y="3375"/>
                  </a:cubicBezTo>
                  <a:cubicBezTo>
                    <a:pt x="2378" y="3450"/>
                    <a:pt x="2496" y="3478"/>
                    <a:pt x="2612" y="3497"/>
                  </a:cubicBezTo>
                  <a:cubicBezTo>
                    <a:pt x="2777" y="3527"/>
                    <a:pt x="2946" y="3542"/>
                    <a:pt x="3113" y="3542"/>
                  </a:cubicBezTo>
                  <a:cubicBezTo>
                    <a:pt x="3329" y="3542"/>
                    <a:pt x="3546" y="3516"/>
                    <a:pt x="3756" y="3469"/>
                  </a:cubicBezTo>
                  <a:cubicBezTo>
                    <a:pt x="3846" y="3450"/>
                    <a:pt x="3934" y="3422"/>
                    <a:pt x="3983" y="3349"/>
                  </a:cubicBezTo>
                  <a:cubicBezTo>
                    <a:pt x="3991" y="3334"/>
                    <a:pt x="4000" y="3319"/>
                    <a:pt x="4006" y="3304"/>
                  </a:cubicBezTo>
                  <a:cubicBezTo>
                    <a:pt x="4017" y="3283"/>
                    <a:pt x="4028" y="3263"/>
                    <a:pt x="4043" y="3248"/>
                  </a:cubicBezTo>
                  <a:cubicBezTo>
                    <a:pt x="4062" y="3231"/>
                    <a:pt x="4088" y="3225"/>
                    <a:pt x="4126" y="3225"/>
                  </a:cubicBezTo>
                  <a:cubicBezTo>
                    <a:pt x="4148" y="3225"/>
                    <a:pt x="4167" y="3227"/>
                    <a:pt x="4189" y="3227"/>
                  </a:cubicBezTo>
                  <a:cubicBezTo>
                    <a:pt x="4210" y="3229"/>
                    <a:pt x="4234" y="3231"/>
                    <a:pt x="4255" y="3231"/>
                  </a:cubicBezTo>
                  <a:cubicBezTo>
                    <a:pt x="4285" y="3231"/>
                    <a:pt x="4330" y="3229"/>
                    <a:pt x="4369" y="3199"/>
                  </a:cubicBezTo>
                  <a:cubicBezTo>
                    <a:pt x="4416" y="3165"/>
                    <a:pt x="4431" y="3111"/>
                    <a:pt x="4446" y="3060"/>
                  </a:cubicBezTo>
                  <a:cubicBezTo>
                    <a:pt x="4461" y="3015"/>
                    <a:pt x="4471" y="2970"/>
                    <a:pt x="4506" y="2949"/>
                  </a:cubicBezTo>
                  <a:cubicBezTo>
                    <a:pt x="4529" y="2931"/>
                    <a:pt x="4561" y="2927"/>
                    <a:pt x="4596" y="2923"/>
                  </a:cubicBezTo>
                  <a:cubicBezTo>
                    <a:pt x="4609" y="2921"/>
                    <a:pt x="4621" y="2919"/>
                    <a:pt x="4632" y="2916"/>
                  </a:cubicBezTo>
                  <a:cubicBezTo>
                    <a:pt x="4750" y="2897"/>
                    <a:pt x="4844" y="2820"/>
                    <a:pt x="4932" y="2747"/>
                  </a:cubicBezTo>
                  <a:cubicBezTo>
                    <a:pt x="4996" y="2694"/>
                    <a:pt x="5063" y="2638"/>
                    <a:pt x="5138" y="2606"/>
                  </a:cubicBezTo>
                  <a:cubicBezTo>
                    <a:pt x="5243" y="2561"/>
                    <a:pt x="5367" y="2561"/>
                    <a:pt x="5476" y="2561"/>
                  </a:cubicBezTo>
                  <a:lnTo>
                    <a:pt x="7186" y="2554"/>
                  </a:lnTo>
                  <a:cubicBezTo>
                    <a:pt x="7338" y="2554"/>
                    <a:pt x="7492" y="2554"/>
                    <a:pt x="7640" y="2503"/>
                  </a:cubicBezTo>
                  <a:cubicBezTo>
                    <a:pt x="7805" y="2445"/>
                    <a:pt x="7929" y="2321"/>
                    <a:pt x="7961" y="2179"/>
                  </a:cubicBezTo>
                  <a:cubicBezTo>
                    <a:pt x="7968" y="2158"/>
                    <a:pt x="7970" y="2134"/>
                    <a:pt x="7972" y="2113"/>
                  </a:cubicBezTo>
                  <a:cubicBezTo>
                    <a:pt x="7979" y="2074"/>
                    <a:pt x="7983" y="2040"/>
                    <a:pt x="7998" y="2008"/>
                  </a:cubicBezTo>
                  <a:cubicBezTo>
                    <a:pt x="8013" y="1976"/>
                    <a:pt x="8039" y="1950"/>
                    <a:pt x="8066" y="1922"/>
                  </a:cubicBezTo>
                  <a:cubicBezTo>
                    <a:pt x="8081" y="1907"/>
                    <a:pt x="8094" y="1892"/>
                    <a:pt x="8109" y="1877"/>
                  </a:cubicBezTo>
                  <a:cubicBezTo>
                    <a:pt x="8276" y="1676"/>
                    <a:pt x="8201" y="1361"/>
                    <a:pt x="8039" y="1153"/>
                  </a:cubicBezTo>
                  <a:cubicBezTo>
                    <a:pt x="7989" y="1091"/>
                    <a:pt x="7859" y="947"/>
                    <a:pt x="7692" y="947"/>
                  </a:cubicBezTo>
                  <a:cubicBezTo>
                    <a:pt x="7670" y="947"/>
                    <a:pt x="7649" y="950"/>
                    <a:pt x="7627" y="956"/>
                  </a:cubicBezTo>
                  <a:cubicBezTo>
                    <a:pt x="7503" y="986"/>
                    <a:pt x="7426" y="1093"/>
                    <a:pt x="7349" y="1196"/>
                  </a:cubicBezTo>
                  <a:cubicBezTo>
                    <a:pt x="7269" y="1305"/>
                    <a:pt x="7194" y="1406"/>
                    <a:pt x="7079" y="1410"/>
                  </a:cubicBezTo>
                  <a:lnTo>
                    <a:pt x="7072" y="1410"/>
                  </a:lnTo>
                  <a:cubicBezTo>
                    <a:pt x="7025" y="1410"/>
                    <a:pt x="6980" y="1395"/>
                    <a:pt x="6935" y="1380"/>
                  </a:cubicBezTo>
                  <a:cubicBezTo>
                    <a:pt x="6907" y="1370"/>
                    <a:pt x="6882" y="1359"/>
                    <a:pt x="6867" y="1342"/>
                  </a:cubicBezTo>
                  <a:cubicBezTo>
                    <a:pt x="6856" y="1327"/>
                    <a:pt x="6854" y="1305"/>
                    <a:pt x="6850" y="1284"/>
                  </a:cubicBezTo>
                  <a:cubicBezTo>
                    <a:pt x="6847" y="1275"/>
                    <a:pt x="6845" y="1265"/>
                    <a:pt x="6845" y="1256"/>
                  </a:cubicBezTo>
                  <a:cubicBezTo>
                    <a:pt x="6815" y="1127"/>
                    <a:pt x="6697" y="1052"/>
                    <a:pt x="6586" y="980"/>
                  </a:cubicBezTo>
                  <a:cubicBezTo>
                    <a:pt x="6472" y="907"/>
                    <a:pt x="6363" y="836"/>
                    <a:pt x="6357" y="720"/>
                  </a:cubicBezTo>
                  <a:cubicBezTo>
                    <a:pt x="6355" y="697"/>
                    <a:pt x="6359" y="671"/>
                    <a:pt x="6361" y="645"/>
                  </a:cubicBezTo>
                  <a:cubicBezTo>
                    <a:pt x="6367" y="598"/>
                    <a:pt x="6374" y="551"/>
                    <a:pt x="6352" y="504"/>
                  </a:cubicBezTo>
                  <a:cubicBezTo>
                    <a:pt x="6316" y="418"/>
                    <a:pt x="6228" y="399"/>
                    <a:pt x="6143" y="380"/>
                  </a:cubicBezTo>
                  <a:cubicBezTo>
                    <a:pt x="6080" y="367"/>
                    <a:pt x="6014" y="352"/>
                    <a:pt x="5975" y="311"/>
                  </a:cubicBezTo>
                  <a:cubicBezTo>
                    <a:pt x="5950" y="285"/>
                    <a:pt x="5937" y="249"/>
                    <a:pt x="5922" y="210"/>
                  </a:cubicBezTo>
                  <a:cubicBezTo>
                    <a:pt x="5911" y="180"/>
                    <a:pt x="5900" y="150"/>
                    <a:pt x="5881" y="123"/>
                  </a:cubicBezTo>
                  <a:cubicBezTo>
                    <a:pt x="5830" y="41"/>
                    <a:pt x="5744" y="1"/>
                    <a:pt x="5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51"/>
            <p:cNvSpPr/>
            <p:nvPr/>
          </p:nvSpPr>
          <p:spPr>
            <a:xfrm>
              <a:off x="2116332" y="1405684"/>
              <a:ext cx="27420" cy="18839"/>
            </a:xfrm>
            <a:custGeom>
              <a:rect b="b" l="l" r="r" t="t"/>
              <a:pathLst>
                <a:path extrusionOk="0" h="663" w="965">
                  <a:moveTo>
                    <a:pt x="224" y="1"/>
                  </a:moveTo>
                  <a:cubicBezTo>
                    <a:pt x="193" y="1"/>
                    <a:pt x="161" y="2"/>
                    <a:pt x="129" y="6"/>
                  </a:cubicBezTo>
                  <a:cubicBezTo>
                    <a:pt x="99" y="10"/>
                    <a:pt x="67" y="16"/>
                    <a:pt x="44" y="38"/>
                  </a:cubicBezTo>
                  <a:cubicBezTo>
                    <a:pt x="1" y="76"/>
                    <a:pt x="12" y="149"/>
                    <a:pt x="46" y="194"/>
                  </a:cubicBezTo>
                  <a:cubicBezTo>
                    <a:pt x="78" y="241"/>
                    <a:pt x="127" y="276"/>
                    <a:pt x="164" y="319"/>
                  </a:cubicBezTo>
                  <a:cubicBezTo>
                    <a:pt x="200" y="364"/>
                    <a:pt x="224" y="419"/>
                    <a:pt x="258" y="466"/>
                  </a:cubicBezTo>
                  <a:cubicBezTo>
                    <a:pt x="369" y="618"/>
                    <a:pt x="581" y="646"/>
                    <a:pt x="768" y="661"/>
                  </a:cubicBezTo>
                  <a:cubicBezTo>
                    <a:pt x="781" y="662"/>
                    <a:pt x="794" y="663"/>
                    <a:pt x="807" y="663"/>
                  </a:cubicBezTo>
                  <a:cubicBezTo>
                    <a:pt x="833" y="663"/>
                    <a:pt x="858" y="660"/>
                    <a:pt x="879" y="648"/>
                  </a:cubicBezTo>
                  <a:cubicBezTo>
                    <a:pt x="950" y="614"/>
                    <a:pt x="961" y="520"/>
                    <a:pt x="963" y="441"/>
                  </a:cubicBezTo>
                  <a:cubicBezTo>
                    <a:pt x="965" y="402"/>
                    <a:pt x="965" y="359"/>
                    <a:pt x="944" y="327"/>
                  </a:cubicBezTo>
                  <a:cubicBezTo>
                    <a:pt x="924" y="297"/>
                    <a:pt x="890" y="280"/>
                    <a:pt x="858" y="263"/>
                  </a:cubicBezTo>
                  <a:cubicBezTo>
                    <a:pt x="796" y="229"/>
                    <a:pt x="738" y="186"/>
                    <a:pt x="689" y="136"/>
                  </a:cubicBezTo>
                  <a:cubicBezTo>
                    <a:pt x="550" y="47"/>
                    <a:pt x="388" y="1"/>
                    <a:pt x="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51"/>
            <p:cNvSpPr/>
            <p:nvPr/>
          </p:nvSpPr>
          <p:spPr>
            <a:xfrm>
              <a:off x="2115479" y="1404945"/>
              <a:ext cx="29069" cy="20345"/>
            </a:xfrm>
            <a:custGeom>
              <a:rect b="b" l="l" r="r" t="t"/>
              <a:pathLst>
                <a:path extrusionOk="0" h="716" w="1023">
                  <a:moveTo>
                    <a:pt x="258" y="53"/>
                  </a:moveTo>
                  <a:cubicBezTo>
                    <a:pt x="414" y="53"/>
                    <a:pt x="573" y="100"/>
                    <a:pt x="699" y="180"/>
                  </a:cubicBezTo>
                  <a:cubicBezTo>
                    <a:pt x="751" y="233"/>
                    <a:pt x="811" y="276"/>
                    <a:pt x="875" y="312"/>
                  </a:cubicBezTo>
                  <a:lnTo>
                    <a:pt x="884" y="317"/>
                  </a:lnTo>
                  <a:cubicBezTo>
                    <a:pt x="911" y="332"/>
                    <a:pt x="937" y="347"/>
                    <a:pt x="952" y="368"/>
                  </a:cubicBezTo>
                  <a:cubicBezTo>
                    <a:pt x="967" y="394"/>
                    <a:pt x="967" y="428"/>
                    <a:pt x="967" y="467"/>
                  </a:cubicBezTo>
                  <a:cubicBezTo>
                    <a:pt x="965" y="537"/>
                    <a:pt x="956" y="621"/>
                    <a:pt x="899" y="651"/>
                  </a:cubicBezTo>
                  <a:cubicBezTo>
                    <a:pt x="882" y="658"/>
                    <a:pt x="860" y="661"/>
                    <a:pt x="835" y="661"/>
                  </a:cubicBezTo>
                  <a:cubicBezTo>
                    <a:pt x="824" y="661"/>
                    <a:pt x="812" y="660"/>
                    <a:pt x="800" y="659"/>
                  </a:cubicBezTo>
                  <a:cubicBezTo>
                    <a:pt x="605" y="647"/>
                    <a:pt x="412" y="614"/>
                    <a:pt x="309" y="477"/>
                  </a:cubicBezTo>
                  <a:cubicBezTo>
                    <a:pt x="294" y="456"/>
                    <a:pt x="282" y="435"/>
                    <a:pt x="269" y="411"/>
                  </a:cubicBezTo>
                  <a:cubicBezTo>
                    <a:pt x="254" y="383"/>
                    <a:pt x="237" y="355"/>
                    <a:pt x="215" y="327"/>
                  </a:cubicBezTo>
                  <a:cubicBezTo>
                    <a:pt x="198" y="306"/>
                    <a:pt x="177" y="289"/>
                    <a:pt x="159" y="272"/>
                  </a:cubicBezTo>
                  <a:cubicBezTo>
                    <a:pt x="136" y="250"/>
                    <a:pt x="114" y="229"/>
                    <a:pt x="97" y="205"/>
                  </a:cubicBezTo>
                  <a:cubicBezTo>
                    <a:pt x="72" y="169"/>
                    <a:pt x="61" y="111"/>
                    <a:pt x="91" y="83"/>
                  </a:cubicBezTo>
                  <a:cubicBezTo>
                    <a:pt x="108" y="68"/>
                    <a:pt x="136" y="62"/>
                    <a:pt x="164" y="60"/>
                  </a:cubicBezTo>
                  <a:cubicBezTo>
                    <a:pt x="194" y="55"/>
                    <a:pt x="226" y="53"/>
                    <a:pt x="258" y="53"/>
                  </a:cubicBezTo>
                  <a:close/>
                  <a:moveTo>
                    <a:pt x="255" y="0"/>
                  </a:moveTo>
                  <a:cubicBezTo>
                    <a:pt x="222" y="0"/>
                    <a:pt x="190" y="2"/>
                    <a:pt x="157" y="6"/>
                  </a:cubicBezTo>
                  <a:cubicBezTo>
                    <a:pt x="121" y="10"/>
                    <a:pt x="84" y="19"/>
                    <a:pt x="54" y="45"/>
                  </a:cubicBezTo>
                  <a:cubicBezTo>
                    <a:pt x="1" y="94"/>
                    <a:pt x="14" y="180"/>
                    <a:pt x="54" y="237"/>
                  </a:cubicBezTo>
                  <a:cubicBezTo>
                    <a:pt x="74" y="265"/>
                    <a:pt x="97" y="289"/>
                    <a:pt x="123" y="310"/>
                  </a:cubicBezTo>
                  <a:cubicBezTo>
                    <a:pt x="140" y="327"/>
                    <a:pt x="157" y="345"/>
                    <a:pt x="172" y="362"/>
                  </a:cubicBezTo>
                  <a:cubicBezTo>
                    <a:pt x="192" y="385"/>
                    <a:pt x="207" y="411"/>
                    <a:pt x="222" y="439"/>
                  </a:cubicBezTo>
                  <a:cubicBezTo>
                    <a:pt x="237" y="462"/>
                    <a:pt x="249" y="486"/>
                    <a:pt x="267" y="510"/>
                  </a:cubicBezTo>
                  <a:cubicBezTo>
                    <a:pt x="382" y="664"/>
                    <a:pt x="590" y="698"/>
                    <a:pt x="796" y="713"/>
                  </a:cubicBezTo>
                  <a:cubicBezTo>
                    <a:pt x="811" y="713"/>
                    <a:pt x="824" y="715"/>
                    <a:pt x="839" y="715"/>
                  </a:cubicBezTo>
                  <a:cubicBezTo>
                    <a:pt x="873" y="715"/>
                    <a:pt x="899" y="709"/>
                    <a:pt x="922" y="698"/>
                  </a:cubicBezTo>
                  <a:cubicBezTo>
                    <a:pt x="1006" y="657"/>
                    <a:pt x="1019" y="554"/>
                    <a:pt x="1021" y="469"/>
                  </a:cubicBezTo>
                  <a:cubicBezTo>
                    <a:pt x="1021" y="430"/>
                    <a:pt x="1023" y="379"/>
                    <a:pt x="997" y="338"/>
                  </a:cubicBezTo>
                  <a:cubicBezTo>
                    <a:pt x="974" y="306"/>
                    <a:pt x="939" y="287"/>
                    <a:pt x="909" y="270"/>
                  </a:cubicBezTo>
                  <a:lnTo>
                    <a:pt x="901" y="265"/>
                  </a:lnTo>
                  <a:cubicBezTo>
                    <a:pt x="841" y="231"/>
                    <a:pt x="785" y="190"/>
                    <a:pt x="731" y="139"/>
                  </a:cubicBezTo>
                  <a:cubicBezTo>
                    <a:pt x="592" y="49"/>
                    <a:pt x="422"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51"/>
            <p:cNvSpPr/>
            <p:nvPr/>
          </p:nvSpPr>
          <p:spPr>
            <a:xfrm>
              <a:off x="2153951" y="1404888"/>
              <a:ext cx="66264" cy="34013"/>
            </a:xfrm>
            <a:custGeom>
              <a:rect b="b" l="l" r="r" t="t"/>
              <a:pathLst>
                <a:path extrusionOk="0" h="1197" w="2332">
                  <a:moveTo>
                    <a:pt x="2091" y="1"/>
                  </a:moveTo>
                  <a:cubicBezTo>
                    <a:pt x="2074" y="1"/>
                    <a:pt x="2057" y="1"/>
                    <a:pt x="2041" y="2"/>
                  </a:cubicBezTo>
                  <a:lnTo>
                    <a:pt x="588" y="64"/>
                  </a:lnTo>
                  <a:cubicBezTo>
                    <a:pt x="562" y="66"/>
                    <a:pt x="532" y="68"/>
                    <a:pt x="511" y="83"/>
                  </a:cubicBezTo>
                  <a:cubicBezTo>
                    <a:pt x="453" y="130"/>
                    <a:pt x="507" y="222"/>
                    <a:pt x="494" y="295"/>
                  </a:cubicBezTo>
                  <a:cubicBezTo>
                    <a:pt x="479" y="372"/>
                    <a:pt x="391" y="413"/>
                    <a:pt x="314" y="426"/>
                  </a:cubicBezTo>
                  <a:cubicBezTo>
                    <a:pt x="237" y="439"/>
                    <a:pt x="151" y="439"/>
                    <a:pt x="89" y="490"/>
                  </a:cubicBezTo>
                  <a:cubicBezTo>
                    <a:pt x="44" y="527"/>
                    <a:pt x="20" y="584"/>
                    <a:pt x="16" y="642"/>
                  </a:cubicBezTo>
                  <a:cubicBezTo>
                    <a:pt x="1" y="796"/>
                    <a:pt x="110" y="942"/>
                    <a:pt x="245" y="1019"/>
                  </a:cubicBezTo>
                  <a:cubicBezTo>
                    <a:pt x="380" y="1094"/>
                    <a:pt x="539" y="1118"/>
                    <a:pt x="693" y="1137"/>
                  </a:cubicBezTo>
                  <a:lnTo>
                    <a:pt x="1076" y="1189"/>
                  </a:lnTo>
                  <a:cubicBezTo>
                    <a:pt x="1105" y="1193"/>
                    <a:pt x="1135" y="1197"/>
                    <a:pt x="1164" y="1197"/>
                  </a:cubicBezTo>
                  <a:cubicBezTo>
                    <a:pt x="1193" y="1197"/>
                    <a:pt x="1221" y="1193"/>
                    <a:pt x="1248" y="1182"/>
                  </a:cubicBezTo>
                  <a:cubicBezTo>
                    <a:pt x="1304" y="1161"/>
                    <a:pt x="1342" y="1114"/>
                    <a:pt x="1385" y="1073"/>
                  </a:cubicBezTo>
                  <a:cubicBezTo>
                    <a:pt x="1486" y="976"/>
                    <a:pt x="1612" y="906"/>
                    <a:pt x="1749" y="878"/>
                  </a:cubicBezTo>
                  <a:cubicBezTo>
                    <a:pt x="1839" y="859"/>
                    <a:pt x="1946" y="844"/>
                    <a:pt x="1987" y="762"/>
                  </a:cubicBezTo>
                  <a:cubicBezTo>
                    <a:pt x="2026" y="685"/>
                    <a:pt x="1972" y="589"/>
                    <a:pt x="1895" y="548"/>
                  </a:cubicBezTo>
                  <a:cubicBezTo>
                    <a:pt x="1837" y="516"/>
                    <a:pt x="1768" y="511"/>
                    <a:pt x="1700" y="511"/>
                  </a:cubicBezTo>
                  <a:cubicBezTo>
                    <a:pt x="1681" y="511"/>
                    <a:pt x="1661" y="511"/>
                    <a:pt x="1642" y="512"/>
                  </a:cubicBezTo>
                  <a:cubicBezTo>
                    <a:pt x="1601" y="469"/>
                    <a:pt x="1616" y="394"/>
                    <a:pt x="1659" y="353"/>
                  </a:cubicBezTo>
                  <a:cubicBezTo>
                    <a:pt x="1702" y="312"/>
                    <a:pt x="1762" y="297"/>
                    <a:pt x="1820" y="284"/>
                  </a:cubicBezTo>
                  <a:cubicBezTo>
                    <a:pt x="1976" y="248"/>
                    <a:pt x="2137" y="218"/>
                    <a:pt x="2296" y="197"/>
                  </a:cubicBezTo>
                  <a:cubicBezTo>
                    <a:pt x="2332" y="141"/>
                    <a:pt x="2293" y="62"/>
                    <a:pt x="2236" y="29"/>
                  </a:cubicBezTo>
                  <a:cubicBezTo>
                    <a:pt x="2192" y="5"/>
                    <a:pt x="2142" y="1"/>
                    <a:pt x="20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151"/>
            <p:cNvSpPr/>
            <p:nvPr/>
          </p:nvSpPr>
          <p:spPr>
            <a:xfrm>
              <a:off x="2153184" y="1404121"/>
              <a:ext cx="67287" cy="35519"/>
            </a:xfrm>
            <a:custGeom>
              <a:rect b="b" l="l" r="r" t="t"/>
              <a:pathLst>
                <a:path extrusionOk="0" h="1250" w="2368">
                  <a:moveTo>
                    <a:pt x="2121" y="54"/>
                  </a:moveTo>
                  <a:cubicBezTo>
                    <a:pt x="2160" y="54"/>
                    <a:pt x="2209" y="56"/>
                    <a:pt x="2250" y="80"/>
                  </a:cubicBezTo>
                  <a:cubicBezTo>
                    <a:pt x="2278" y="95"/>
                    <a:pt x="2299" y="123"/>
                    <a:pt x="2308" y="153"/>
                  </a:cubicBezTo>
                  <a:cubicBezTo>
                    <a:pt x="2310" y="166"/>
                    <a:pt x="2312" y="183"/>
                    <a:pt x="2305" y="198"/>
                  </a:cubicBezTo>
                  <a:cubicBezTo>
                    <a:pt x="2149" y="221"/>
                    <a:pt x="1993" y="249"/>
                    <a:pt x="1840" y="284"/>
                  </a:cubicBezTo>
                  <a:cubicBezTo>
                    <a:pt x="1776" y="299"/>
                    <a:pt x="1714" y="316"/>
                    <a:pt x="1669" y="361"/>
                  </a:cubicBezTo>
                  <a:cubicBezTo>
                    <a:pt x="1639" y="389"/>
                    <a:pt x="1620" y="431"/>
                    <a:pt x="1620" y="472"/>
                  </a:cubicBezTo>
                  <a:cubicBezTo>
                    <a:pt x="1618" y="504"/>
                    <a:pt x="1628" y="534"/>
                    <a:pt x="1650" y="556"/>
                  </a:cubicBezTo>
                  <a:lnTo>
                    <a:pt x="1658" y="564"/>
                  </a:lnTo>
                  <a:lnTo>
                    <a:pt x="1725" y="564"/>
                  </a:lnTo>
                  <a:cubicBezTo>
                    <a:pt x="1785" y="564"/>
                    <a:pt x="1851" y="568"/>
                    <a:pt x="1909" y="598"/>
                  </a:cubicBezTo>
                  <a:cubicBezTo>
                    <a:pt x="1973" y="631"/>
                    <a:pt x="2020" y="712"/>
                    <a:pt x="1990" y="776"/>
                  </a:cubicBezTo>
                  <a:cubicBezTo>
                    <a:pt x="1960" y="838"/>
                    <a:pt x="1879" y="856"/>
                    <a:pt x="1800" y="871"/>
                  </a:cubicBezTo>
                  <a:lnTo>
                    <a:pt x="1772" y="877"/>
                  </a:lnTo>
                  <a:cubicBezTo>
                    <a:pt x="1630" y="909"/>
                    <a:pt x="1496" y="980"/>
                    <a:pt x="1393" y="1081"/>
                  </a:cubicBezTo>
                  <a:lnTo>
                    <a:pt x="1369" y="1104"/>
                  </a:lnTo>
                  <a:cubicBezTo>
                    <a:pt x="1337" y="1138"/>
                    <a:pt x="1305" y="1168"/>
                    <a:pt x="1264" y="1186"/>
                  </a:cubicBezTo>
                  <a:cubicBezTo>
                    <a:pt x="1244" y="1193"/>
                    <a:pt x="1219" y="1197"/>
                    <a:pt x="1191" y="1197"/>
                  </a:cubicBezTo>
                  <a:cubicBezTo>
                    <a:pt x="1166" y="1197"/>
                    <a:pt x="1137" y="1194"/>
                    <a:pt x="1108" y="1190"/>
                  </a:cubicBezTo>
                  <a:lnTo>
                    <a:pt x="724" y="1138"/>
                  </a:lnTo>
                  <a:cubicBezTo>
                    <a:pt x="581" y="1119"/>
                    <a:pt x="418" y="1098"/>
                    <a:pt x="285" y="1023"/>
                  </a:cubicBezTo>
                  <a:cubicBezTo>
                    <a:pt x="167" y="956"/>
                    <a:pt x="56" y="821"/>
                    <a:pt x="69" y="671"/>
                  </a:cubicBezTo>
                  <a:cubicBezTo>
                    <a:pt x="75" y="616"/>
                    <a:pt x="99" y="566"/>
                    <a:pt x="133" y="536"/>
                  </a:cubicBezTo>
                  <a:cubicBezTo>
                    <a:pt x="176" y="502"/>
                    <a:pt x="236" y="494"/>
                    <a:pt x="298" y="485"/>
                  </a:cubicBezTo>
                  <a:cubicBezTo>
                    <a:pt x="313" y="483"/>
                    <a:pt x="330" y="481"/>
                    <a:pt x="345" y="479"/>
                  </a:cubicBezTo>
                  <a:cubicBezTo>
                    <a:pt x="456" y="461"/>
                    <a:pt x="531" y="404"/>
                    <a:pt x="546" y="326"/>
                  </a:cubicBezTo>
                  <a:cubicBezTo>
                    <a:pt x="553" y="296"/>
                    <a:pt x="546" y="262"/>
                    <a:pt x="542" y="232"/>
                  </a:cubicBezTo>
                  <a:cubicBezTo>
                    <a:pt x="536" y="181"/>
                    <a:pt x="531" y="151"/>
                    <a:pt x="555" y="131"/>
                  </a:cubicBezTo>
                  <a:cubicBezTo>
                    <a:pt x="570" y="121"/>
                    <a:pt x="591" y="119"/>
                    <a:pt x="617" y="119"/>
                  </a:cubicBezTo>
                  <a:lnTo>
                    <a:pt x="2068" y="54"/>
                  </a:lnTo>
                  <a:close/>
                  <a:moveTo>
                    <a:pt x="2065" y="1"/>
                  </a:moveTo>
                  <a:lnTo>
                    <a:pt x="615" y="65"/>
                  </a:lnTo>
                  <a:cubicBezTo>
                    <a:pt x="587" y="65"/>
                    <a:pt x="551" y="67"/>
                    <a:pt x="523" y="91"/>
                  </a:cubicBezTo>
                  <a:cubicBezTo>
                    <a:pt x="474" y="127"/>
                    <a:pt x="482" y="187"/>
                    <a:pt x="491" y="239"/>
                  </a:cubicBezTo>
                  <a:cubicBezTo>
                    <a:pt x="493" y="266"/>
                    <a:pt x="497" y="294"/>
                    <a:pt x="493" y="318"/>
                  </a:cubicBezTo>
                  <a:cubicBezTo>
                    <a:pt x="482" y="380"/>
                    <a:pt x="405" y="414"/>
                    <a:pt x="336" y="425"/>
                  </a:cubicBezTo>
                  <a:cubicBezTo>
                    <a:pt x="321" y="429"/>
                    <a:pt x="306" y="431"/>
                    <a:pt x="291" y="434"/>
                  </a:cubicBezTo>
                  <a:cubicBezTo>
                    <a:pt x="223" y="442"/>
                    <a:pt x="154" y="451"/>
                    <a:pt x="101" y="496"/>
                  </a:cubicBezTo>
                  <a:cubicBezTo>
                    <a:pt x="54" y="534"/>
                    <a:pt x="21" y="596"/>
                    <a:pt x="15" y="667"/>
                  </a:cubicBezTo>
                  <a:cubicBezTo>
                    <a:pt x="0" y="841"/>
                    <a:pt x="126" y="993"/>
                    <a:pt x="259" y="1068"/>
                  </a:cubicBezTo>
                  <a:cubicBezTo>
                    <a:pt x="401" y="1149"/>
                    <a:pt x="568" y="1171"/>
                    <a:pt x="718" y="1192"/>
                  </a:cubicBezTo>
                  <a:lnTo>
                    <a:pt x="1101" y="1243"/>
                  </a:lnTo>
                  <a:cubicBezTo>
                    <a:pt x="1133" y="1248"/>
                    <a:pt x="1163" y="1250"/>
                    <a:pt x="1193" y="1250"/>
                  </a:cubicBezTo>
                  <a:cubicBezTo>
                    <a:pt x="1228" y="1250"/>
                    <a:pt x="1258" y="1246"/>
                    <a:pt x="1286" y="1235"/>
                  </a:cubicBezTo>
                  <a:cubicBezTo>
                    <a:pt x="1335" y="1216"/>
                    <a:pt x="1371" y="1177"/>
                    <a:pt x="1408" y="1141"/>
                  </a:cubicBezTo>
                  <a:lnTo>
                    <a:pt x="1429" y="1119"/>
                  </a:lnTo>
                  <a:cubicBezTo>
                    <a:pt x="1526" y="1025"/>
                    <a:pt x="1652" y="958"/>
                    <a:pt x="1783" y="931"/>
                  </a:cubicBezTo>
                  <a:lnTo>
                    <a:pt x="1810" y="924"/>
                  </a:lnTo>
                  <a:cubicBezTo>
                    <a:pt x="1898" y="907"/>
                    <a:pt x="1997" y="886"/>
                    <a:pt x="2038" y="800"/>
                  </a:cubicBezTo>
                  <a:cubicBezTo>
                    <a:pt x="2083" y="708"/>
                    <a:pt x="2020" y="596"/>
                    <a:pt x="1935" y="551"/>
                  </a:cubicBezTo>
                  <a:cubicBezTo>
                    <a:pt x="1869" y="516"/>
                    <a:pt x="1799" y="510"/>
                    <a:pt x="1734" y="510"/>
                  </a:cubicBezTo>
                  <a:cubicBezTo>
                    <a:pt x="1716" y="510"/>
                    <a:pt x="1699" y="510"/>
                    <a:pt x="1682" y="511"/>
                  </a:cubicBezTo>
                  <a:cubicBezTo>
                    <a:pt x="1673" y="498"/>
                    <a:pt x="1673" y="483"/>
                    <a:pt x="1673" y="472"/>
                  </a:cubicBezTo>
                  <a:cubicBezTo>
                    <a:pt x="1673" y="446"/>
                    <a:pt x="1686" y="419"/>
                    <a:pt x="1705" y="399"/>
                  </a:cubicBezTo>
                  <a:cubicBezTo>
                    <a:pt x="1742" y="365"/>
                    <a:pt x="1795" y="350"/>
                    <a:pt x="1853" y="337"/>
                  </a:cubicBezTo>
                  <a:cubicBezTo>
                    <a:pt x="2008" y="301"/>
                    <a:pt x="2168" y="273"/>
                    <a:pt x="2327" y="249"/>
                  </a:cubicBezTo>
                  <a:lnTo>
                    <a:pt x="2340" y="247"/>
                  </a:lnTo>
                  <a:lnTo>
                    <a:pt x="2346" y="239"/>
                  </a:lnTo>
                  <a:cubicBezTo>
                    <a:pt x="2363" y="209"/>
                    <a:pt x="2368" y="174"/>
                    <a:pt x="2359" y="140"/>
                  </a:cubicBezTo>
                  <a:cubicBezTo>
                    <a:pt x="2348" y="95"/>
                    <a:pt x="2316" y="54"/>
                    <a:pt x="2275" y="33"/>
                  </a:cubicBezTo>
                  <a:cubicBezTo>
                    <a:pt x="2224" y="3"/>
                    <a:pt x="2166" y="1"/>
                    <a:pt x="21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51"/>
            <p:cNvSpPr/>
            <p:nvPr/>
          </p:nvSpPr>
          <p:spPr>
            <a:xfrm>
              <a:off x="2145995" y="1379828"/>
              <a:ext cx="42395" cy="13298"/>
            </a:xfrm>
            <a:custGeom>
              <a:rect b="b" l="l" r="r" t="t"/>
              <a:pathLst>
                <a:path extrusionOk="0" h="468" w="1492">
                  <a:moveTo>
                    <a:pt x="0" y="374"/>
                  </a:moveTo>
                  <a:cubicBezTo>
                    <a:pt x="1" y="374"/>
                    <a:pt x="2" y="374"/>
                    <a:pt x="2" y="374"/>
                  </a:cubicBezTo>
                  <a:lnTo>
                    <a:pt x="2" y="374"/>
                  </a:lnTo>
                  <a:cubicBezTo>
                    <a:pt x="2" y="374"/>
                    <a:pt x="1" y="374"/>
                    <a:pt x="0" y="374"/>
                  </a:cubicBezTo>
                  <a:close/>
                  <a:moveTo>
                    <a:pt x="878" y="1"/>
                  </a:moveTo>
                  <a:cubicBezTo>
                    <a:pt x="860" y="1"/>
                    <a:pt x="843" y="1"/>
                    <a:pt x="825" y="3"/>
                  </a:cubicBezTo>
                  <a:cubicBezTo>
                    <a:pt x="707" y="16"/>
                    <a:pt x="598" y="59"/>
                    <a:pt x="493" y="112"/>
                  </a:cubicBezTo>
                  <a:cubicBezTo>
                    <a:pt x="369" y="172"/>
                    <a:pt x="251" y="245"/>
                    <a:pt x="142" y="329"/>
                  </a:cubicBezTo>
                  <a:cubicBezTo>
                    <a:pt x="107" y="353"/>
                    <a:pt x="69" y="379"/>
                    <a:pt x="30" y="379"/>
                  </a:cubicBezTo>
                  <a:cubicBezTo>
                    <a:pt x="21" y="379"/>
                    <a:pt x="11" y="378"/>
                    <a:pt x="2" y="374"/>
                  </a:cubicBezTo>
                  <a:lnTo>
                    <a:pt x="2" y="374"/>
                  </a:lnTo>
                  <a:cubicBezTo>
                    <a:pt x="222" y="457"/>
                    <a:pt x="464" y="462"/>
                    <a:pt x="697" y="464"/>
                  </a:cubicBezTo>
                  <a:cubicBezTo>
                    <a:pt x="898" y="464"/>
                    <a:pt x="1099" y="466"/>
                    <a:pt x="1301" y="468"/>
                  </a:cubicBezTo>
                  <a:cubicBezTo>
                    <a:pt x="1361" y="468"/>
                    <a:pt x="1434" y="462"/>
                    <a:pt x="1464" y="408"/>
                  </a:cubicBezTo>
                  <a:cubicBezTo>
                    <a:pt x="1491" y="357"/>
                    <a:pt x="1455" y="288"/>
                    <a:pt x="1406" y="254"/>
                  </a:cubicBezTo>
                  <a:cubicBezTo>
                    <a:pt x="1356" y="219"/>
                    <a:pt x="1296" y="202"/>
                    <a:pt x="1247" y="168"/>
                  </a:cubicBezTo>
                  <a:cubicBezTo>
                    <a:pt x="1213" y="144"/>
                    <a:pt x="1187" y="114"/>
                    <a:pt x="1155" y="89"/>
                  </a:cubicBezTo>
                  <a:cubicBezTo>
                    <a:pt x="1077" y="27"/>
                    <a:pt x="977" y="1"/>
                    <a:pt x="8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51"/>
            <p:cNvSpPr/>
            <p:nvPr/>
          </p:nvSpPr>
          <p:spPr>
            <a:xfrm>
              <a:off x="2145740" y="1379089"/>
              <a:ext cx="43503" cy="14776"/>
            </a:xfrm>
            <a:custGeom>
              <a:rect b="b" l="l" r="r" t="t"/>
              <a:pathLst>
                <a:path extrusionOk="0" h="520" w="1531">
                  <a:moveTo>
                    <a:pt x="889" y="54"/>
                  </a:moveTo>
                  <a:cubicBezTo>
                    <a:pt x="987" y="54"/>
                    <a:pt x="1082" y="84"/>
                    <a:pt x="1147" y="136"/>
                  </a:cubicBezTo>
                  <a:cubicBezTo>
                    <a:pt x="1160" y="147"/>
                    <a:pt x="1173" y="158"/>
                    <a:pt x="1183" y="168"/>
                  </a:cubicBezTo>
                  <a:cubicBezTo>
                    <a:pt x="1200" y="185"/>
                    <a:pt x="1220" y="203"/>
                    <a:pt x="1241" y="215"/>
                  </a:cubicBezTo>
                  <a:cubicBezTo>
                    <a:pt x="1267" y="235"/>
                    <a:pt x="1295" y="248"/>
                    <a:pt x="1323" y="260"/>
                  </a:cubicBezTo>
                  <a:cubicBezTo>
                    <a:pt x="1350" y="273"/>
                    <a:pt x="1376" y="286"/>
                    <a:pt x="1400" y="301"/>
                  </a:cubicBezTo>
                  <a:cubicBezTo>
                    <a:pt x="1440" y="331"/>
                    <a:pt x="1468" y="383"/>
                    <a:pt x="1449" y="421"/>
                  </a:cubicBezTo>
                  <a:cubicBezTo>
                    <a:pt x="1432" y="453"/>
                    <a:pt x="1391" y="466"/>
                    <a:pt x="1316" y="466"/>
                  </a:cubicBezTo>
                  <a:lnTo>
                    <a:pt x="1316" y="494"/>
                  </a:lnTo>
                  <a:lnTo>
                    <a:pt x="1310" y="466"/>
                  </a:lnTo>
                  <a:lnTo>
                    <a:pt x="706" y="462"/>
                  </a:lnTo>
                  <a:cubicBezTo>
                    <a:pt x="511" y="460"/>
                    <a:pt x="309" y="460"/>
                    <a:pt x="119" y="408"/>
                  </a:cubicBezTo>
                  <a:cubicBezTo>
                    <a:pt x="136" y="398"/>
                    <a:pt x="151" y="387"/>
                    <a:pt x="166" y="376"/>
                  </a:cubicBezTo>
                  <a:cubicBezTo>
                    <a:pt x="275" y="295"/>
                    <a:pt x="393" y="222"/>
                    <a:pt x="515" y="162"/>
                  </a:cubicBezTo>
                  <a:cubicBezTo>
                    <a:pt x="601" y="119"/>
                    <a:pt x="714" y="68"/>
                    <a:pt x="836" y="57"/>
                  </a:cubicBezTo>
                  <a:cubicBezTo>
                    <a:pt x="854" y="55"/>
                    <a:pt x="872" y="54"/>
                    <a:pt x="889" y="54"/>
                  </a:cubicBezTo>
                  <a:close/>
                  <a:moveTo>
                    <a:pt x="886" y="1"/>
                  </a:moveTo>
                  <a:cubicBezTo>
                    <a:pt x="868" y="1"/>
                    <a:pt x="849" y="1"/>
                    <a:pt x="830" y="3"/>
                  </a:cubicBezTo>
                  <a:cubicBezTo>
                    <a:pt x="699" y="16"/>
                    <a:pt x="579" y="70"/>
                    <a:pt x="489" y="113"/>
                  </a:cubicBezTo>
                  <a:cubicBezTo>
                    <a:pt x="365" y="175"/>
                    <a:pt x="245" y="250"/>
                    <a:pt x="134" y="333"/>
                  </a:cubicBezTo>
                  <a:cubicBezTo>
                    <a:pt x="101" y="357"/>
                    <a:pt x="67" y="379"/>
                    <a:pt x="38" y="379"/>
                  </a:cubicBezTo>
                  <a:cubicBezTo>
                    <a:pt x="33" y="379"/>
                    <a:pt x="27" y="378"/>
                    <a:pt x="22" y="376"/>
                  </a:cubicBezTo>
                  <a:lnTo>
                    <a:pt x="7" y="419"/>
                  </a:lnTo>
                  <a:lnTo>
                    <a:pt x="20" y="376"/>
                  </a:lnTo>
                  <a:lnTo>
                    <a:pt x="1" y="425"/>
                  </a:lnTo>
                  <a:lnTo>
                    <a:pt x="3" y="428"/>
                  </a:lnTo>
                  <a:cubicBezTo>
                    <a:pt x="230" y="511"/>
                    <a:pt x="483" y="513"/>
                    <a:pt x="706" y="515"/>
                  </a:cubicBezTo>
                  <a:lnTo>
                    <a:pt x="1310" y="520"/>
                  </a:lnTo>
                  <a:lnTo>
                    <a:pt x="1316" y="520"/>
                  </a:lnTo>
                  <a:cubicBezTo>
                    <a:pt x="1376" y="520"/>
                    <a:pt x="1460" y="513"/>
                    <a:pt x="1496" y="447"/>
                  </a:cubicBezTo>
                  <a:cubicBezTo>
                    <a:pt x="1530" y="380"/>
                    <a:pt x="1488" y="299"/>
                    <a:pt x="1430" y="258"/>
                  </a:cubicBezTo>
                  <a:cubicBezTo>
                    <a:pt x="1404" y="239"/>
                    <a:pt x="1374" y="224"/>
                    <a:pt x="1346" y="211"/>
                  </a:cubicBezTo>
                  <a:cubicBezTo>
                    <a:pt x="1318" y="200"/>
                    <a:pt x="1293" y="188"/>
                    <a:pt x="1271" y="173"/>
                  </a:cubicBezTo>
                  <a:cubicBezTo>
                    <a:pt x="1254" y="160"/>
                    <a:pt x="1237" y="145"/>
                    <a:pt x="1220" y="130"/>
                  </a:cubicBezTo>
                  <a:cubicBezTo>
                    <a:pt x="1207" y="117"/>
                    <a:pt x="1194" y="104"/>
                    <a:pt x="1181" y="93"/>
                  </a:cubicBezTo>
                  <a:cubicBezTo>
                    <a:pt x="1104" y="33"/>
                    <a:pt x="997" y="1"/>
                    <a:pt x="8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151"/>
            <p:cNvSpPr/>
            <p:nvPr/>
          </p:nvSpPr>
          <p:spPr>
            <a:xfrm>
              <a:off x="2197367" y="1379714"/>
              <a:ext cx="32791" cy="14208"/>
            </a:xfrm>
            <a:custGeom>
              <a:rect b="b" l="l" r="r" t="t"/>
              <a:pathLst>
                <a:path extrusionOk="0" h="500" w="1154">
                  <a:moveTo>
                    <a:pt x="578" y="0"/>
                  </a:moveTo>
                  <a:cubicBezTo>
                    <a:pt x="507" y="0"/>
                    <a:pt x="437" y="12"/>
                    <a:pt x="371" y="37"/>
                  </a:cubicBezTo>
                  <a:cubicBezTo>
                    <a:pt x="333" y="50"/>
                    <a:pt x="296" y="69"/>
                    <a:pt x="268" y="95"/>
                  </a:cubicBezTo>
                  <a:cubicBezTo>
                    <a:pt x="232" y="127"/>
                    <a:pt x="210" y="172"/>
                    <a:pt x="183" y="211"/>
                  </a:cubicBezTo>
                  <a:cubicBezTo>
                    <a:pt x="135" y="277"/>
                    <a:pt x="73" y="331"/>
                    <a:pt x="1" y="367"/>
                  </a:cubicBezTo>
                  <a:cubicBezTo>
                    <a:pt x="72" y="403"/>
                    <a:pt x="264" y="500"/>
                    <a:pt x="349" y="500"/>
                  </a:cubicBezTo>
                  <a:cubicBezTo>
                    <a:pt x="351" y="500"/>
                    <a:pt x="352" y="500"/>
                    <a:pt x="354" y="500"/>
                  </a:cubicBezTo>
                  <a:cubicBezTo>
                    <a:pt x="622" y="483"/>
                    <a:pt x="887" y="463"/>
                    <a:pt x="1153" y="440"/>
                  </a:cubicBezTo>
                  <a:cubicBezTo>
                    <a:pt x="1110" y="281"/>
                    <a:pt x="997" y="142"/>
                    <a:pt x="851" y="65"/>
                  </a:cubicBezTo>
                  <a:cubicBezTo>
                    <a:pt x="766" y="22"/>
                    <a:pt x="672" y="0"/>
                    <a:pt x="5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151"/>
            <p:cNvSpPr/>
            <p:nvPr/>
          </p:nvSpPr>
          <p:spPr>
            <a:xfrm>
              <a:off x="2195662" y="1378947"/>
              <a:ext cx="35462" cy="15770"/>
            </a:xfrm>
            <a:custGeom>
              <a:rect b="b" l="l" r="r" t="t"/>
              <a:pathLst>
                <a:path extrusionOk="0" h="555" w="1248">
                  <a:moveTo>
                    <a:pt x="637" y="54"/>
                  </a:moveTo>
                  <a:cubicBezTo>
                    <a:pt x="728" y="54"/>
                    <a:pt x="819" y="76"/>
                    <a:pt x="898" y="118"/>
                  </a:cubicBezTo>
                  <a:cubicBezTo>
                    <a:pt x="1029" y="184"/>
                    <a:pt x="1132" y="304"/>
                    <a:pt x="1179" y="443"/>
                  </a:cubicBezTo>
                  <a:cubicBezTo>
                    <a:pt x="924" y="465"/>
                    <a:pt x="667" y="484"/>
                    <a:pt x="414" y="501"/>
                  </a:cubicBezTo>
                  <a:lnTo>
                    <a:pt x="410" y="527"/>
                  </a:lnTo>
                  <a:lnTo>
                    <a:pt x="410" y="501"/>
                  </a:lnTo>
                  <a:cubicBezTo>
                    <a:pt x="345" y="501"/>
                    <a:pt x="202" y="433"/>
                    <a:pt x="118" y="392"/>
                  </a:cubicBezTo>
                  <a:cubicBezTo>
                    <a:pt x="174" y="355"/>
                    <a:pt x="225" y="308"/>
                    <a:pt x="264" y="253"/>
                  </a:cubicBezTo>
                  <a:cubicBezTo>
                    <a:pt x="273" y="242"/>
                    <a:pt x="281" y="229"/>
                    <a:pt x="288" y="216"/>
                  </a:cubicBezTo>
                  <a:cubicBezTo>
                    <a:pt x="307" y="188"/>
                    <a:pt x="324" y="163"/>
                    <a:pt x="345" y="141"/>
                  </a:cubicBezTo>
                  <a:cubicBezTo>
                    <a:pt x="369" y="122"/>
                    <a:pt x="399" y="105"/>
                    <a:pt x="440" y="90"/>
                  </a:cubicBezTo>
                  <a:cubicBezTo>
                    <a:pt x="502" y="66"/>
                    <a:pt x="569" y="54"/>
                    <a:pt x="637" y="54"/>
                  </a:cubicBezTo>
                  <a:close/>
                  <a:moveTo>
                    <a:pt x="635" y="1"/>
                  </a:moveTo>
                  <a:cubicBezTo>
                    <a:pt x="561" y="1"/>
                    <a:pt x="488" y="13"/>
                    <a:pt x="420" y="38"/>
                  </a:cubicBezTo>
                  <a:cubicBezTo>
                    <a:pt x="373" y="58"/>
                    <a:pt x="337" y="77"/>
                    <a:pt x="309" y="103"/>
                  </a:cubicBezTo>
                  <a:cubicBezTo>
                    <a:pt x="281" y="128"/>
                    <a:pt x="262" y="158"/>
                    <a:pt x="243" y="188"/>
                  </a:cubicBezTo>
                  <a:cubicBezTo>
                    <a:pt x="236" y="199"/>
                    <a:pt x="228" y="212"/>
                    <a:pt x="221" y="223"/>
                  </a:cubicBezTo>
                  <a:cubicBezTo>
                    <a:pt x="176" y="285"/>
                    <a:pt x="116" y="336"/>
                    <a:pt x="48" y="370"/>
                  </a:cubicBezTo>
                  <a:lnTo>
                    <a:pt x="1" y="394"/>
                  </a:lnTo>
                  <a:lnTo>
                    <a:pt x="63" y="424"/>
                  </a:lnTo>
                  <a:cubicBezTo>
                    <a:pt x="146" y="467"/>
                    <a:pt x="322" y="555"/>
                    <a:pt x="410" y="555"/>
                  </a:cubicBezTo>
                  <a:lnTo>
                    <a:pt x="416" y="555"/>
                  </a:lnTo>
                  <a:cubicBezTo>
                    <a:pt x="682" y="538"/>
                    <a:pt x="950" y="518"/>
                    <a:pt x="1215" y="495"/>
                  </a:cubicBezTo>
                  <a:lnTo>
                    <a:pt x="1247" y="490"/>
                  </a:lnTo>
                  <a:lnTo>
                    <a:pt x="1239" y="460"/>
                  </a:lnTo>
                  <a:cubicBezTo>
                    <a:pt x="1194" y="293"/>
                    <a:pt x="1076" y="148"/>
                    <a:pt x="924" y="68"/>
                  </a:cubicBezTo>
                  <a:cubicBezTo>
                    <a:pt x="836" y="24"/>
                    <a:pt x="735" y="1"/>
                    <a:pt x="6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151"/>
            <p:cNvSpPr/>
            <p:nvPr/>
          </p:nvSpPr>
          <p:spPr>
            <a:xfrm>
              <a:off x="2288745" y="1414890"/>
              <a:ext cx="36968" cy="29807"/>
            </a:xfrm>
            <a:custGeom>
              <a:rect b="b" l="l" r="r" t="t"/>
              <a:pathLst>
                <a:path extrusionOk="0" h="1049" w="1301">
                  <a:moveTo>
                    <a:pt x="237" y="1"/>
                  </a:moveTo>
                  <a:cubicBezTo>
                    <a:pt x="202" y="1"/>
                    <a:pt x="167" y="6"/>
                    <a:pt x="133" y="18"/>
                  </a:cubicBezTo>
                  <a:cubicBezTo>
                    <a:pt x="15" y="102"/>
                    <a:pt x="0" y="279"/>
                    <a:pt x="63" y="410"/>
                  </a:cubicBezTo>
                  <a:cubicBezTo>
                    <a:pt x="125" y="541"/>
                    <a:pt x="245" y="635"/>
                    <a:pt x="358" y="723"/>
                  </a:cubicBezTo>
                  <a:cubicBezTo>
                    <a:pt x="386" y="744"/>
                    <a:pt x="414" y="766"/>
                    <a:pt x="442" y="787"/>
                  </a:cubicBezTo>
                  <a:cubicBezTo>
                    <a:pt x="446" y="879"/>
                    <a:pt x="515" y="959"/>
                    <a:pt x="598" y="999"/>
                  </a:cubicBezTo>
                  <a:cubicBezTo>
                    <a:pt x="682" y="1040"/>
                    <a:pt x="776" y="1049"/>
                    <a:pt x="868" y="1049"/>
                  </a:cubicBezTo>
                  <a:cubicBezTo>
                    <a:pt x="971" y="1049"/>
                    <a:pt x="1078" y="1040"/>
                    <a:pt x="1164" y="984"/>
                  </a:cubicBezTo>
                  <a:cubicBezTo>
                    <a:pt x="1249" y="927"/>
                    <a:pt x="1301" y="809"/>
                    <a:pt x="1254" y="719"/>
                  </a:cubicBezTo>
                  <a:cubicBezTo>
                    <a:pt x="1234" y="680"/>
                    <a:pt x="1198" y="650"/>
                    <a:pt x="1166" y="622"/>
                  </a:cubicBezTo>
                  <a:cubicBezTo>
                    <a:pt x="992" y="483"/>
                    <a:pt x="821" y="342"/>
                    <a:pt x="647" y="202"/>
                  </a:cubicBezTo>
                  <a:cubicBezTo>
                    <a:pt x="575" y="140"/>
                    <a:pt x="500" y="80"/>
                    <a:pt x="412" y="42"/>
                  </a:cubicBezTo>
                  <a:cubicBezTo>
                    <a:pt x="357" y="16"/>
                    <a:pt x="296" y="1"/>
                    <a:pt x="2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151"/>
            <p:cNvSpPr/>
            <p:nvPr/>
          </p:nvSpPr>
          <p:spPr>
            <a:xfrm>
              <a:off x="2288006" y="1414123"/>
              <a:ext cx="38616" cy="31370"/>
            </a:xfrm>
            <a:custGeom>
              <a:rect b="b" l="l" r="r" t="t"/>
              <a:pathLst>
                <a:path extrusionOk="0" h="1104" w="1359">
                  <a:moveTo>
                    <a:pt x="262" y="54"/>
                  </a:moveTo>
                  <a:cubicBezTo>
                    <a:pt x="315" y="54"/>
                    <a:pt x="371" y="67"/>
                    <a:pt x="427" y="92"/>
                  </a:cubicBezTo>
                  <a:cubicBezTo>
                    <a:pt x="511" y="131"/>
                    <a:pt x="586" y="191"/>
                    <a:pt x="656" y="249"/>
                  </a:cubicBezTo>
                  <a:lnTo>
                    <a:pt x="1175" y="671"/>
                  </a:lnTo>
                  <a:cubicBezTo>
                    <a:pt x="1205" y="696"/>
                    <a:pt x="1239" y="722"/>
                    <a:pt x="1256" y="756"/>
                  </a:cubicBezTo>
                  <a:cubicBezTo>
                    <a:pt x="1297" y="836"/>
                    <a:pt x="1248" y="941"/>
                    <a:pt x="1175" y="988"/>
                  </a:cubicBezTo>
                  <a:cubicBezTo>
                    <a:pt x="1093" y="1041"/>
                    <a:pt x="988" y="1050"/>
                    <a:pt x="905" y="1050"/>
                  </a:cubicBezTo>
                  <a:lnTo>
                    <a:pt x="894" y="1050"/>
                  </a:lnTo>
                  <a:cubicBezTo>
                    <a:pt x="813" y="1048"/>
                    <a:pt x="716" y="1041"/>
                    <a:pt x="635" y="1003"/>
                  </a:cubicBezTo>
                  <a:cubicBezTo>
                    <a:pt x="553" y="962"/>
                    <a:pt x="498" y="887"/>
                    <a:pt x="496" y="812"/>
                  </a:cubicBezTo>
                  <a:lnTo>
                    <a:pt x="493" y="799"/>
                  </a:lnTo>
                  <a:lnTo>
                    <a:pt x="401" y="729"/>
                  </a:lnTo>
                  <a:cubicBezTo>
                    <a:pt x="294" y="647"/>
                    <a:pt x="174" y="553"/>
                    <a:pt x="114" y="426"/>
                  </a:cubicBezTo>
                  <a:cubicBezTo>
                    <a:pt x="59" y="311"/>
                    <a:pt x="65" y="146"/>
                    <a:pt x="172" y="69"/>
                  </a:cubicBezTo>
                  <a:cubicBezTo>
                    <a:pt x="200" y="59"/>
                    <a:pt x="230" y="54"/>
                    <a:pt x="262" y="54"/>
                  </a:cubicBezTo>
                  <a:close/>
                  <a:moveTo>
                    <a:pt x="262" y="0"/>
                  </a:moveTo>
                  <a:cubicBezTo>
                    <a:pt x="222" y="0"/>
                    <a:pt x="184" y="7"/>
                    <a:pt x="148" y="19"/>
                  </a:cubicBezTo>
                  <a:lnTo>
                    <a:pt x="144" y="24"/>
                  </a:lnTo>
                  <a:cubicBezTo>
                    <a:pt x="11" y="116"/>
                    <a:pt x="1" y="313"/>
                    <a:pt x="65" y="450"/>
                  </a:cubicBezTo>
                  <a:cubicBezTo>
                    <a:pt x="131" y="589"/>
                    <a:pt x="258" y="686"/>
                    <a:pt x="373" y="776"/>
                  </a:cubicBezTo>
                  <a:lnTo>
                    <a:pt x="442" y="827"/>
                  </a:lnTo>
                  <a:cubicBezTo>
                    <a:pt x="453" y="917"/>
                    <a:pt x="517" y="1003"/>
                    <a:pt x="611" y="1050"/>
                  </a:cubicBezTo>
                  <a:cubicBezTo>
                    <a:pt x="703" y="1095"/>
                    <a:pt x="806" y="1101"/>
                    <a:pt x="894" y="1103"/>
                  </a:cubicBezTo>
                  <a:lnTo>
                    <a:pt x="905" y="1103"/>
                  </a:lnTo>
                  <a:cubicBezTo>
                    <a:pt x="997" y="1103"/>
                    <a:pt x="1113" y="1095"/>
                    <a:pt x="1205" y="1033"/>
                  </a:cubicBezTo>
                  <a:cubicBezTo>
                    <a:pt x="1297" y="973"/>
                    <a:pt x="1359" y="840"/>
                    <a:pt x="1303" y="733"/>
                  </a:cubicBezTo>
                  <a:cubicBezTo>
                    <a:pt x="1280" y="688"/>
                    <a:pt x="1241" y="658"/>
                    <a:pt x="1207" y="630"/>
                  </a:cubicBezTo>
                  <a:lnTo>
                    <a:pt x="691" y="208"/>
                  </a:lnTo>
                  <a:cubicBezTo>
                    <a:pt x="618" y="148"/>
                    <a:pt x="541" y="84"/>
                    <a:pt x="448" y="43"/>
                  </a:cubicBezTo>
                  <a:cubicBezTo>
                    <a:pt x="387" y="15"/>
                    <a:pt x="322" y="0"/>
                    <a:pt x="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151"/>
            <p:cNvSpPr/>
            <p:nvPr/>
          </p:nvSpPr>
          <p:spPr>
            <a:xfrm>
              <a:off x="2315027" y="1520388"/>
              <a:ext cx="21226" cy="14747"/>
            </a:xfrm>
            <a:custGeom>
              <a:rect b="b" l="l" r="r" t="t"/>
              <a:pathLst>
                <a:path extrusionOk="0" h="519" w="747">
                  <a:moveTo>
                    <a:pt x="314" y="1"/>
                  </a:moveTo>
                  <a:cubicBezTo>
                    <a:pt x="281" y="1"/>
                    <a:pt x="247" y="3"/>
                    <a:pt x="215" y="9"/>
                  </a:cubicBezTo>
                  <a:cubicBezTo>
                    <a:pt x="132" y="24"/>
                    <a:pt x="44" y="78"/>
                    <a:pt x="22" y="162"/>
                  </a:cubicBezTo>
                  <a:cubicBezTo>
                    <a:pt x="1" y="243"/>
                    <a:pt x="46" y="329"/>
                    <a:pt x="108" y="387"/>
                  </a:cubicBezTo>
                  <a:cubicBezTo>
                    <a:pt x="225" y="492"/>
                    <a:pt x="387" y="519"/>
                    <a:pt x="549" y="519"/>
                  </a:cubicBezTo>
                  <a:cubicBezTo>
                    <a:pt x="597" y="519"/>
                    <a:pt x="646" y="516"/>
                    <a:pt x="693" y="513"/>
                  </a:cubicBezTo>
                  <a:cubicBezTo>
                    <a:pt x="708" y="511"/>
                    <a:pt x="723" y="509"/>
                    <a:pt x="734" y="500"/>
                  </a:cubicBezTo>
                  <a:cubicBezTo>
                    <a:pt x="747" y="487"/>
                    <a:pt x="747" y="468"/>
                    <a:pt x="747" y="449"/>
                  </a:cubicBezTo>
                  <a:lnTo>
                    <a:pt x="744" y="22"/>
                  </a:lnTo>
                  <a:lnTo>
                    <a:pt x="412" y="5"/>
                  </a:lnTo>
                  <a:cubicBezTo>
                    <a:pt x="380" y="3"/>
                    <a:pt x="347"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151"/>
            <p:cNvSpPr/>
            <p:nvPr/>
          </p:nvSpPr>
          <p:spPr>
            <a:xfrm>
              <a:off x="2314118" y="1519649"/>
              <a:ext cx="22931" cy="16253"/>
            </a:xfrm>
            <a:custGeom>
              <a:rect b="b" l="l" r="r" t="t"/>
              <a:pathLst>
                <a:path extrusionOk="0" h="572" w="807">
                  <a:moveTo>
                    <a:pt x="350" y="53"/>
                  </a:moveTo>
                  <a:cubicBezTo>
                    <a:pt x="382" y="53"/>
                    <a:pt x="412" y="55"/>
                    <a:pt x="444" y="57"/>
                  </a:cubicBezTo>
                  <a:lnTo>
                    <a:pt x="751" y="74"/>
                  </a:lnTo>
                  <a:lnTo>
                    <a:pt x="753" y="475"/>
                  </a:lnTo>
                  <a:cubicBezTo>
                    <a:pt x="753" y="483"/>
                    <a:pt x="753" y="500"/>
                    <a:pt x="746" y="507"/>
                  </a:cubicBezTo>
                  <a:cubicBezTo>
                    <a:pt x="742" y="509"/>
                    <a:pt x="731" y="511"/>
                    <a:pt x="723" y="511"/>
                  </a:cubicBezTo>
                  <a:cubicBezTo>
                    <a:pt x="667" y="515"/>
                    <a:pt x="622" y="517"/>
                    <a:pt x="577" y="517"/>
                  </a:cubicBezTo>
                  <a:cubicBezTo>
                    <a:pt x="386" y="517"/>
                    <a:pt x="254" y="477"/>
                    <a:pt x="159" y="393"/>
                  </a:cubicBezTo>
                  <a:cubicBezTo>
                    <a:pt x="110" y="348"/>
                    <a:pt x="59" y="269"/>
                    <a:pt x="80" y="194"/>
                  </a:cubicBezTo>
                  <a:cubicBezTo>
                    <a:pt x="101" y="117"/>
                    <a:pt x="185" y="74"/>
                    <a:pt x="251" y="61"/>
                  </a:cubicBezTo>
                  <a:cubicBezTo>
                    <a:pt x="281" y="57"/>
                    <a:pt x="314" y="53"/>
                    <a:pt x="350" y="53"/>
                  </a:cubicBezTo>
                  <a:close/>
                  <a:moveTo>
                    <a:pt x="363" y="1"/>
                  </a:moveTo>
                  <a:cubicBezTo>
                    <a:pt x="319" y="1"/>
                    <a:pt x="278" y="3"/>
                    <a:pt x="243" y="10"/>
                  </a:cubicBezTo>
                  <a:cubicBezTo>
                    <a:pt x="157" y="25"/>
                    <a:pt x="54" y="78"/>
                    <a:pt x="29" y="179"/>
                  </a:cubicBezTo>
                  <a:cubicBezTo>
                    <a:pt x="1" y="280"/>
                    <a:pt x="59" y="376"/>
                    <a:pt x="123" y="432"/>
                  </a:cubicBezTo>
                  <a:cubicBezTo>
                    <a:pt x="228" y="526"/>
                    <a:pt x="371" y="571"/>
                    <a:pt x="577" y="571"/>
                  </a:cubicBezTo>
                  <a:cubicBezTo>
                    <a:pt x="622" y="571"/>
                    <a:pt x="669" y="569"/>
                    <a:pt x="727" y="565"/>
                  </a:cubicBezTo>
                  <a:cubicBezTo>
                    <a:pt x="742" y="565"/>
                    <a:pt x="766" y="562"/>
                    <a:pt x="783" y="545"/>
                  </a:cubicBezTo>
                  <a:cubicBezTo>
                    <a:pt x="806" y="524"/>
                    <a:pt x="806" y="492"/>
                    <a:pt x="806" y="468"/>
                  </a:cubicBezTo>
                  <a:lnTo>
                    <a:pt x="804" y="23"/>
                  </a:lnTo>
                  <a:lnTo>
                    <a:pt x="446" y="3"/>
                  </a:lnTo>
                  <a:cubicBezTo>
                    <a:pt x="418" y="2"/>
                    <a:pt x="390"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151"/>
            <p:cNvSpPr/>
            <p:nvPr/>
          </p:nvSpPr>
          <p:spPr>
            <a:xfrm>
              <a:off x="2319971" y="1455066"/>
              <a:ext cx="137870" cy="86154"/>
            </a:xfrm>
            <a:custGeom>
              <a:rect b="b" l="l" r="r" t="t"/>
              <a:pathLst>
                <a:path extrusionOk="0" h="3032" w="4852">
                  <a:moveTo>
                    <a:pt x="2633" y="0"/>
                  </a:moveTo>
                  <a:cubicBezTo>
                    <a:pt x="2629" y="0"/>
                    <a:pt x="2625" y="1"/>
                    <a:pt x="2621" y="1"/>
                  </a:cubicBezTo>
                  <a:cubicBezTo>
                    <a:pt x="2580" y="5"/>
                    <a:pt x="2548" y="37"/>
                    <a:pt x="2526" y="74"/>
                  </a:cubicBezTo>
                  <a:cubicBezTo>
                    <a:pt x="2445" y="207"/>
                    <a:pt x="2507" y="384"/>
                    <a:pt x="2604" y="509"/>
                  </a:cubicBezTo>
                  <a:cubicBezTo>
                    <a:pt x="2700" y="633"/>
                    <a:pt x="2829" y="736"/>
                    <a:pt x="2895" y="879"/>
                  </a:cubicBezTo>
                  <a:cubicBezTo>
                    <a:pt x="2912" y="916"/>
                    <a:pt x="2925" y="954"/>
                    <a:pt x="2951" y="987"/>
                  </a:cubicBezTo>
                  <a:cubicBezTo>
                    <a:pt x="2976" y="1021"/>
                    <a:pt x="3015" y="1044"/>
                    <a:pt x="3051" y="1066"/>
                  </a:cubicBezTo>
                  <a:cubicBezTo>
                    <a:pt x="3146" y="1124"/>
                    <a:pt x="3238" y="1179"/>
                    <a:pt x="3332" y="1237"/>
                  </a:cubicBezTo>
                  <a:cubicBezTo>
                    <a:pt x="3224" y="1299"/>
                    <a:pt x="3100" y="1333"/>
                    <a:pt x="2975" y="1333"/>
                  </a:cubicBezTo>
                  <a:cubicBezTo>
                    <a:pt x="2941" y="1333"/>
                    <a:pt x="2907" y="1330"/>
                    <a:pt x="2874" y="1325"/>
                  </a:cubicBezTo>
                  <a:cubicBezTo>
                    <a:pt x="2824" y="1319"/>
                    <a:pt x="2777" y="1306"/>
                    <a:pt x="2739" y="1274"/>
                  </a:cubicBezTo>
                  <a:cubicBezTo>
                    <a:pt x="2670" y="1214"/>
                    <a:pt x="2664" y="1104"/>
                    <a:pt x="2601" y="1040"/>
                  </a:cubicBezTo>
                  <a:cubicBezTo>
                    <a:pt x="2548" y="984"/>
                    <a:pt x="2466" y="972"/>
                    <a:pt x="2396" y="939"/>
                  </a:cubicBezTo>
                  <a:cubicBezTo>
                    <a:pt x="2284" y="892"/>
                    <a:pt x="2199" y="798"/>
                    <a:pt x="2089" y="747"/>
                  </a:cubicBezTo>
                  <a:cubicBezTo>
                    <a:pt x="2049" y="727"/>
                    <a:pt x="2002" y="717"/>
                    <a:pt x="1956" y="717"/>
                  </a:cubicBezTo>
                  <a:cubicBezTo>
                    <a:pt x="1878" y="717"/>
                    <a:pt x="1804" y="747"/>
                    <a:pt x="1774" y="815"/>
                  </a:cubicBezTo>
                  <a:cubicBezTo>
                    <a:pt x="1736" y="905"/>
                    <a:pt x="1792" y="1006"/>
                    <a:pt x="1856" y="1079"/>
                  </a:cubicBezTo>
                  <a:cubicBezTo>
                    <a:pt x="1922" y="1149"/>
                    <a:pt x="2002" y="1216"/>
                    <a:pt x="2025" y="1310"/>
                  </a:cubicBezTo>
                  <a:cubicBezTo>
                    <a:pt x="2049" y="1406"/>
                    <a:pt x="2008" y="1505"/>
                    <a:pt x="1967" y="1595"/>
                  </a:cubicBezTo>
                  <a:cubicBezTo>
                    <a:pt x="1943" y="1650"/>
                    <a:pt x="1905" y="1713"/>
                    <a:pt x="1847" y="1713"/>
                  </a:cubicBezTo>
                  <a:cubicBezTo>
                    <a:pt x="1844" y="1713"/>
                    <a:pt x="1842" y="1713"/>
                    <a:pt x="1839" y="1713"/>
                  </a:cubicBezTo>
                  <a:cubicBezTo>
                    <a:pt x="1796" y="1709"/>
                    <a:pt x="1766" y="1672"/>
                    <a:pt x="1740" y="1638"/>
                  </a:cubicBezTo>
                  <a:cubicBezTo>
                    <a:pt x="1442" y="1235"/>
                    <a:pt x="1145" y="832"/>
                    <a:pt x="847" y="429"/>
                  </a:cubicBezTo>
                  <a:cubicBezTo>
                    <a:pt x="812" y="384"/>
                    <a:pt x="778" y="337"/>
                    <a:pt x="727" y="314"/>
                  </a:cubicBezTo>
                  <a:cubicBezTo>
                    <a:pt x="684" y="295"/>
                    <a:pt x="635" y="295"/>
                    <a:pt x="588" y="292"/>
                  </a:cubicBezTo>
                  <a:cubicBezTo>
                    <a:pt x="468" y="292"/>
                    <a:pt x="350" y="290"/>
                    <a:pt x="232" y="288"/>
                  </a:cubicBezTo>
                  <a:cubicBezTo>
                    <a:pt x="176" y="288"/>
                    <a:pt x="114" y="290"/>
                    <a:pt x="69" y="325"/>
                  </a:cubicBezTo>
                  <a:cubicBezTo>
                    <a:pt x="13" y="365"/>
                    <a:pt x="0" y="440"/>
                    <a:pt x="3" y="509"/>
                  </a:cubicBezTo>
                  <a:cubicBezTo>
                    <a:pt x="7" y="699"/>
                    <a:pt x="99" y="886"/>
                    <a:pt x="247" y="1006"/>
                  </a:cubicBezTo>
                  <a:cubicBezTo>
                    <a:pt x="339" y="1081"/>
                    <a:pt x="448" y="1130"/>
                    <a:pt x="536" y="1209"/>
                  </a:cubicBezTo>
                  <a:cubicBezTo>
                    <a:pt x="626" y="1286"/>
                    <a:pt x="690" y="1411"/>
                    <a:pt x="650" y="1522"/>
                  </a:cubicBezTo>
                  <a:cubicBezTo>
                    <a:pt x="697" y="1606"/>
                    <a:pt x="830" y="1554"/>
                    <a:pt x="917" y="1595"/>
                  </a:cubicBezTo>
                  <a:cubicBezTo>
                    <a:pt x="1020" y="1644"/>
                    <a:pt x="1018" y="1805"/>
                    <a:pt x="1110" y="1874"/>
                  </a:cubicBezTo>
                  <a:cubicBezTo>
                    <a:pt x="1149" y="1902"/>
                    <a:pt x="1196" y="1909"/>
                    <a:pt x="1245" y="1909"/>
                  </a:cubicBezTo>
                  <a:cubicBezTo>
                    <a:pt x="1289" y="1909"/>
                    <a:pt x="1334" y="1903"/>
                    <a:pt x="1379" y="1903"/>
                  </a:cubicBezTo>
                  <a:cubicBezTo>
                    <a:pt x="1426" y="1903"/>
                    <a:pt x="1472" y="1910"/>
                    <a:pt x="1511" y="1936"/>
                  </a:cubicBezTo>
                  <a:cubicBezTo>
                    <a:pt x="1547" y="1959"/>
                    <a:pt x="1573" y="1998"/>
                    <a:pt x="1603" y="2030"/>
                  </a:cubicBezTo>
                  <a:cubicBezTo>
                    <a:pt x="1666" y="2092"/>
                    <a:pt x="1746" y="2117"/>
                    <a:pt x="1831" y="2117"/>
                  </a:cubicBezTo>
                  <a:cubicBezTo>
                    <a:pt x="1964" y="2117"/>
                    <a:pt x="2110" y="2056"/>
                    <a:pt x="2227" y="1981"/>
                  </a:cubicBezTo>
                  <a:cubicBezTo>
                    <a:pt x="2349" y="1901"/>
                    <a:pt x="2475" y="1805"/>
                    <a:pt x="2623" y="1805"/>
                  </a:cubicBezTo>
                  <a:cubicBezTo>
                    <a:pt x="2707" y="1805"/>
                    <a:pt x="2798" y="1835"/>
                    <a:pt x="2881" y="1835"/>
                  </a:cubicBezTo>
                  <a:cubicBezTo>
                    <a:pt x="2927" y="1835"/>
                    <a:pt x="2970" y="1826"/>
                    <a:pt x="3006" y="1796"/>
                  </a:cubicBezTo>
                  <a:cubicBezTo>
                    <a:pt x="3033" y="1776"/>
                    <a:pt x="3057" y="1747"/>
                    <a:pt x="3088" y="1747"/>
                  </a:cubicBezTo>
                  <a:cubicBezTo>
                    <a:pt x="3090" y="1747"/>
                    <a:pt x="3092" y="1747"/>
                    <a:pt x="3094" y="1747"/>
                  </a:cubicBezTo>
                  <a:cubicBezTo>
                    <a:pt x="3122" y="1749"/>
                    <a:pt x="3141" y="1775"/>
                    <a:pt x="3154" y="1801"/>
                  </a:cubicBezTo>
                  <a:cubicBezTo>
                    <a:pt x="3244" y="1987"/>
                    <a:pt x="3139" y="2242"/>
                    <a:pt x="2942" y="2308"/>
                  </a:cubicBezTo>
                  <a:cubicBezTo>
                    <a:pt x="2899" y="2323"/>
                    <a:pt x="2852" y="2332"/>
                    <a:pt x="2818" y="2362"/>
                  </a:cubicBezTo>
                  <a:cubicBezTo>
                    <a:pt x="2749" y="2422"/>
                    <a:pt x="2775" y="2531"/>
                    <a:pt x="2805" y="2619"/>
                  </a:cubicBezTo>
                  <a:cubicBezTo>
                    <a:pt x="2820" y="2664"/>
                    <a:pt x="2837" y="2709"/>
                    <a:pt x="2852" y="2754"/>
                  </a:cubicBezTo>
                  <a:cubicBezTo>
                    <a:pt x="2882" y="2840"/>
                    <a:pt x="2916" y="2930"/>
                    <a:pt x="2989" y="2983"/>
                  </a:cubicBezTo>
                  <a:cubicBezTo>
                    <a:pt x="3036" y="3019"/>
                    <a:pt x="3088" y="3032"/>
                    <a:pt x="3143" y="3032"/>
                  </a:cubicBezTo>
                  <a:cubicBezTo>
                    <a:pt x="3306" y="3032"/>
                    <a:pt x="3494" y="2915"/>
                    <a:pt x="3667" y="2915"/>
                  </a:cubicBezTo>
                  <a:cubicBezTo>
                    <a:pt x="3705" y="2915"/>
                    <a:pt x="3742" y="2921"/>
                    <a:pt x="3778" y="2934"/>
                  </a:cubicBezTo>
                  <a:cubicBezTo>
                    <a:pt x="3835" y="2955"/>
                    <a:pt x="3892" y="2998"/>
                    <a:pt x="3950" y="2998"/>
                  </a:cubicBezTo>
                  <a:cubicBezTo>
                    <a:pt x="3962" y="2998"/>
                    <a:pt x="3974" y="2996"/>
                    <a:pt x="3986" y="2992"/>
                  </a:cubicBezTo>
                  <a:cubicBezTo>
                    <a:pt x="3975" y="2878"/>
                    <a:pt x="4116" y="2818"/>
                    <a:pt x="4230" y="2797"/>
                  </a:cubicBezTo>
                  <a:cubicBezTo>
                    <a:pt x="4330" y="2778"/>
                    <a:pt x="4433" y="2758"/>
                    <a:pt x="4534" y="2739"/>
                  </a:cubicBezTo>
                  <a:cubicBezTo>
                    <a:pt x="4622" y="2722"/>
                    <a:pt x="4718" y="2701"/>
                    <a:pt x="4772" y="2630"/>
                  </a:cubicBezTo>
                  <a:cubicBezTo>
                    <a:pt x="4851" y="2529"/>
                    <a:pt x="4780" y="2353"/>
                    <a:pt x="4652" y="2336"/>
                  </a:cubicBezTo>
                  <a:cubicBezTo>
                    <a:pt x="4740" y="2291"/>
                    <a:pt x="4798" y="2197"/>
                    <a:pt x="4800" y="2098"/>
                  </a:cubicBezTo>
                  <a:cubicBezTo>
                    <a:pt x="4620" y="2053"/>
                    <a:pt x="4517" y="1818"/>
                    <a:pt x="4607" y="1655"/>
                  </a:cubicBezTo>
                  <a:cubicBezTo>
                    <a:pt x="4648" y="1584"/>
                    <a:pt x="4714" y="1533"/>
                    <a:pt x="4761" y="1466"/>
                  </a:cubicBezTo>
                  <a:cubicBezTo>
                    <a:pt x="4806" y="1400"/>
                    <a:pt x="4832" y="1304"/>
                    <a:pt x="4783" y="1239"/>
                  </a:cubicBezTo>
                  <a:lnTo>
                    <a:pt x="4783" y="1239"/>
                  </a:lnTo>
                  <a:cubicBezTo>
                    <a:pt x="4769" y="1245"/>
                    <a:pt x="4755" y="1248"/>
                    <a:pt x="4741" y="1248"/>
                  </a:cubicBezTo>
                  <a:cubicBezTo>
                    <a:pt x="4671" y="1248"/>
                    <a:pt x="4604" y="1180"/>
                    <a:pt x="4579" y="1109"/>
                  </a:cubicBezTo>
                  <a:cubicBezTo>
                    <a:pt x="4551" y="1023"/>
                    <a:pt x="4555" y="929"/>
                    <a:pt x="4523" y="843"/>
                  </a:cubicBezTo>
                  <a:cubicBezTo>
                    <a:pt x="4506" y="796"/>
                    <a:pt x="4476" y="753"/>
                    <a:pt x="4446" y="710"/>
                  </a:cubicBezTo>
                  <a:cubicBezTo>
                    <a:pt x="4408" y="652"/>
                    <a:pt x="4367" y="594"/>
                    <a:pt x="4328" y="539"/>
                  </a:cubicBezTo>
                  <a:cubicBezTo>
                    <a:pt x="4277" y="466"/>
                    <a:pt x="4210" y="385"/>
                    <a:pt x="4125" y="385"/>
                  </a:cubicBezTo>
                  <a:cubicBezTo>
                    <a:pt x="4117" y="385"/>
                    <a:pt x="4109" y="385"/>
                    <a:pt x="4101" y="387"/>
                  </a:cubicBezTo>
                  <a:cubicBezTo>
                    <a:pt x="4009" y="402"/>
                    <a:pt x="3964" y="507"/>
                    <a:pt x="3941" y="599"/>
                  </a:cubicBezTo>
                  <a:cubicBezTo>
                    <a:pt x="3928" y="644"/>
                    <a:pt x="3915" y="691"/>
                    <a:pt x="3881" y="723"/>
                  </a:cubicBezTo>
                  <a:cubicBezTo>
                    <a:pt x="3855" y="748"/>
                    <a:pt x="3823" y="758"/>
                    <a:pt x="3790" y="758"/>
                  </a:cubicBezTo>
                  <a:cubicBezTo>
                    <a:pt x="3720" y="758"/>
                    <a:pt x="3641" y="713"/>
                    <a:pt x="3589" y="661"/>
                  </a:cubicBezTo>
                  <a:cubicBezTo>
                    <a:pt x="3510" y="582"/>
                    <a:pt x="3433" y="479"/>
                    <a:pt x="3321" y="474"/>
                  </a:cubicBezTo>
                  <a:cubicBezTo>
                    <a:pt x="3286" y="474"/>
                    <a:pt x="3249" y="483"/>
                    <a:pt x="3215" y="483"/>
                  </a:cubicBezTo>
                  <a:cubicBezTo>
                    <a:pt x="3193" y="483"/>
                    <a:pt x="3173" y="480"/>
                    <a:pt x="3154" y="468"/>
                  </a:cubicBezTo>
                  <a:cubicBezTo>
                    <a:pt x="3092" y="427"/>
                    <a:pt x="3105" y="327"/>
                    <a:pt x="3054" y="273"/>
                  </a:cubicBezTo>
                  <a:cubicBezTo>
                    <a:pt x="3009" y="226"/>
                    <a:pt x="2931" y="232"/>
                    <a:pt x="2874" y="202"/>
                  </a:cubicBezTo>
                  <a:cubicBezTo>
                    <a:pt x="2779" y="151"/>
                    <a:pt x="2736" y="0"/>
                    <a:pt x="26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151"/>
            <p:cNvSpPr/>
            <p:nvPr/>
          </p:nvSpPr>
          <p:spPr>
            <a:xfrm>
              <a:off x="2319175" y="1454327"/>
              <a:ext cx="138949" cy="87660"/>
            </a:xfrm>
            <a:custGeom>
              <a:rect b="b" l="l" r="r" t="t"/>
              <a:pathLst>
                <a:path extrusionOk="0" h="3085" w="4890">
                  <a:moveTo>
                    <a:pt x="2660" y="52"/>
                  </a:moveTo>
                  <a:cubicBezTo>
                    <a:pt x="2708" y="52"/>
                    <a:pt x="2741" y="94"/>
                    <a:pt x="2779" y="145"/>
                  </a:cubicBezTo>
                  <a:cubicBezTo>
                    <a:pt x="2812" y="186"/>
                    <a:pt x="2844" y="228"/>
                    <a:pt x="2891" y="252"/>
                  </a:cubicBezTo>
                  <a:cubicBezTo>
                    <a:pt x="2917" y="267"/>
                    <a:pt x="2944" y="273"/>
                    <a:pt x="2972" y="280"/>
                  </a:cubicBezTo>
                  <a:cubicBezTo>
                    <a:pt x="3009" y="288"/>
                    <a:pt x="3041" y="295"/>
                    <a:pt x="3062" y="316"/>
                  </a:cubicBezTo>
                  <a:cubicBezTo>
                    <a:pt x="3082" y="338"/>
                    <a:pt x="3090" y="368"/>
                    <a:pt x="3099" y="400"/>
                  </a:cubicBezTo>
                  <a:cubicBezTo>
                    <a:pt x="3112" y="440"/>
                    <a:pt x="3124" y="488"/>
                    <a:pt x="3167" y="515"/>
                  </a:cubicBezTo>
                  <a:cubicBezTo>
                    <a:pt x="3189" y="530"/>
                    <a:pt x="3219" y="535"/>
                    <a:pt x="3251" y="535"/>
                  </a:cubicBezTo>
                  <a:cubicBezTo>
                    <a:pt x="3266" y="535"/>
                    <a:pt x="3281" y="534"/>
                    <a:pt x="3296" y="533"/>
                  </a:cubicBezTo>
                  <a:cubicBezTo>
                    <a:pt x="3308" y="531"/>
                    <a:pt x="3320" y="528"/>
                    <a:pt x="3336" y="528"/>
                  </a:cubicBezTo>
                  <a:cubicBezTo>
                    <a:pt x="3339" y="528"/>
                    <a:pt x="3343" y="528"/>
                    <a:pt x="3347" y="528"/>
                  </a:cubicBezTo>
                  <a:cubicBezTo>
                    <a:pt x="3431" y="530"/>
                    <a:pt x="3497" y="601"/>
                    <a:pt x="3561" y="668"/>
                  </a:cubicBezTo>
                  <a:cubicBezTo>
                    <a:pt x="3572" y="680"/>
                    <a:pt x="3585" y="693"/>
                    <a:pt x="3598" y="704"/>
                  </a:cubicBezTo>
                  <a:cubicBezTo>
                    <a:pt x="3649" y="755"/>
                    <a:pt x="3733" y="811"/>
                    <a:pt x="3819" y="811"/>
                  </a:cubicBezTo>
                  <a:cubicBezTo>
                    <a:pt x="3861" y="811"/>
                    <a:pt x="3898" y="798"/>
                    <a:pt x="3928" y="770"/>
                  </a:cubicBezTo>
                  <a:cubicBezTo>
                    <a:pt x="3966" y="732"/>
                    <a:pt x="3981" y="678"/>
                    <a:pt x="3994" y="631"/>
                  </a:cubicBezTo>
                  <a:cubicBezTo>
                    <a:pt x="4026" y="511"/>
                    <a:pt x="4071" y="449"/>
                    <a:pt x="4133" y="438"/>
                  </a:cubicBezTo>
                  <a:cubicBezTo>
                    <a:pt x="4139" y="437"/>
                    <a:pt x="4145" y="437"/>
                    <a:pt x="4150" y="437"/>
                  </a:cubicBezTo>
                  <a:cubicBezTo>
                    <a:pt x="4228" y="437"/>
                    <a:pt x="4291" y="518"/>
                    <a:pt x="4335" y="580"/>
                  </a:cubicBezTo>
                  <a:lnTo>
                    <a:pt x="4453" y="751"/>
                  </a:lnTo>
                  <a:cubicBezTo>
                    <a:pt x="4481" y="792"/>
                    <a:pt x="4508" y="835"/>
                    <a:pt x="4526" y="880"/>
                  </a:cubicBezTo>
                  <a:cubicBezTo>
                    <a:pt x="4543" y="920"/>
                    <a:pt x="4549" y="963"/>
                    <a:pt x="4556" y="1010"/>
                  </a:cubicBezTo>
                  <a:cubicBezTo>
                    <a:pt x="4560" y="1053"/>
                    <a:pt x="4566" y="1098"/>
                    <a:pt x="4581" y="1143"/>
                  </a:cubicBezTo>
                  <a:cubicBezTo>
                    <a:pt x="4609" y="1218"/>
                    <a:pt x="4684" y="1300"/>
                    <a:pt x="4770" y="1300"/>
                  </a:cubicBezTo>
                  <a:cubicBezTo>
                    <a:pt x="4781" y="1300"/>
                    <a:pt x="4789" y="1300"/>
                    <a:pt x="4798" y="1297"/>
                  </a:cubicBezTo>
                  <a:lnTo>
                    <a:pt x="4798" y="1297"/>
                  </a:lnTo>
                  <a:cubicBezTo>
                    <a:pt x="4826" y="1351"/>
                    <a:pt x="4802" y="1426"/>
                    <a:pt x="4766" y="1477"/>
                  </a:cubicBezTo>
                  <a:cubicBezTo>
                    <a:pt x="4748" y="1503"/>
                    <a:pt x="4725" y="1527"/>
                    <a:pt x="4703" y="1552"/>
                  </a:cubicBezTo>
                  <a:cubicBezTo>
                    <a:pt x="4669" y="1589"/>
                    <a:pt x="4637" y="1625"/>
                    <a:pt x="4613" y="1668"/>
                  </a:cubicBezTo>
                  <a:cubicBezTo>
                    <a:pt x="4566" y="1752"/>
                    <a:pt x="4564" y="1861"/>
                    <a:pt x="4605" y="1957"/>
                  </a:cubicBezTo>
                  <a:cubicBezTo>
                    <a:pt x="4646" y="2047"/>
                    <a:pt x="4716" y="2116"/>
                    <a:pt x="4800" y="2144"/>
                  </a:cubicBezTo>
                  <a:cubicBezTo>
                    <a:pt x="4791" y="2225"/>
                    <a:pt x="4740" y="2300"/>
                    <a:pt x="4669" y="2339"/>
                  </a:cubicBezTo>
                  <a:lnTo>
                    <a:pt x="4594" y="2375"/>
                  </a:lnTo>
                  <a:lnTo>
                    <a:pt x="4678" y="2388"/>
                  </a:lnTo>
                  <a:cubicBezTo>
                    <a:pt x="4727" y="2394"/>
                    <a:pt x="4770" y="2433"/>
                    <a:pt x="4793" y="2489"/>
                  </a:cubicBezTo>
                  <a:cubicBezTo>
                    <a:pt x="4815" y="2542"/>
                    <a:pt x="4811" y="2600"/>
                    <a:pt x="4781" y="2641"/>
                  </a:cubicBezTo>
                  <a:cubicBezTo>
                    <a:pt x="4733" y="2701"/>
                    <a:pt x="4648" y="2722"/>
                    <a:pt x="4558" y="2739"/>
                  </a:cubicBezTo>
                  <a:lnTo>
                    <a:pt x="4253" y="2797"/>
                  </a:lnTo>
                  <a:cubicBezTo>
                    <a:pt x="4088" y="2829"/>
                    <a:pt x="3992" y="2902"/>
                    <a:pt x="3986" y="2996"/>
                  </a:cubicBezTo>
                  <a:cubicBezTo>
                    <a:pt x="3982" y="2997"/>
                    <a:pt x="3979" y="2997"/>
                    <a:pt x="3976" y="2997"/>
                  </a:cubicBezTo>
                  <a:cubicBezTo>
                    <a:pt x="3944" y="2997"/>
                    <a:pt x="3909" y="2980"/>
                    <a:pt x="3874" y="2962"/>
                  </a:cubicBezTo>
                  <a:cubicBezTo>
                    <a:pt x="3855" y="2951"/>
                    <a:pt x="3836" y="2943"/>
                    <a:pt x="3816" y="2934"/>
                  </a:cubicBezTo>
                  <a:cubicBezTo>
                    <a:pt x="3778" y="2921"/>
                    <a:pt x="3739" y="2913"/>
                    <a:pt x="3694" y="2913"/>
                  </a:cubicBezTo>
                  <a:cubicBezTo>
                    <a:pt x="3602" y="2913"/>
                    <a:pt x="3508" y="2945"/>
                    <a:pt x="3416" y="2975"/>
                  </a:cubicBezTo>
                  <a:cubicBezTo>
                    <a:pt x="3330" y="3003"/>
                    <a:pt x="3246" y="3031"/>
                    <a:pt x="3169" y="3031"/>
                  </a:cubicBezTo>
                  <a:cubicBezTo>
                    <a:pt x="3116" y="3031"/>
                    <a:pt x="3071" y="3016"/>
                    <a:pt x="3032" y="2988"/>
                  </a:cubicBezTo>
                  <a:cubicBezTo>
                    <a:pt x="2968" y="2941"/>
                    <a:pt x="2938" y="2861"/>
                    <a:pt x="2906" y="2772"/>
                  </a:cubicBezTo>
                  <a:lnTo>
                    <a:pt x="2859" y="2637"/>
                  </a:lnTo>
                  <a:cubicBezTo>
                    <a:pt x="2818" y="2521"/>
                    <a:pt x="2820" y="2446"/>
                    <a:pt x="2865" y="2407"/>
                  </a:cubicBezTo>
                  <a:cubicBezTo>
                    <a:pt x="2887" y="2388"/>
                    <a:pt x="2914" y="2379"/>
                    <a:pt x="2947" y="2371"/>
                  </a:cubicBezTo>
                  <a:cubicBezTo>
                    <a:pt x="2957" y="2367"/>
                    <a:pt x="2970" y="2364"/>
                    <a:pt x="2979" y="2360"/>
                  </a:cubicBezTo>
                  <a:cubicBezTo>
                    <a:pt x="3079" y="2326"/>
                    <a:pt x="3163" y="2244"/>
                    <a:pt x="3208" y="2135"/>
                  </a:cubicBezTo>
                  <a:cubicBezTo>
                    <a:pt x="3253" y="2028"/>
                    <a:pt x="3253" y="1912"/>
                    <a:pt x="3206" y="1816"/>
                  </a:cubicBezTo>
                  <a:cubicBezTo>
                    <a:pt x="3184" y="1773"/>
                    <a:pt x="3157" y="1750"/>
                    <a:pt x="3124" y="1745"/>
                  </a:cubicBezTo>
                  <a:lnTo>
                    <a:pt x="3116" y="1745"/>
                  </a:lnTo>
                  <a:cubicBezTo>
                    <a:pt x="3082" y="1745"/>
                    <a:pt x="3058" y="1769"/>
                    <a:pt x="3034" y="1788"/>
                  </a:cubicBezTo>
                  <a:cubicBezTo>
                    <a:pt x="3030" y="1792"/>
                    <a:pt x="3024" y="1797"/>
                    <a:pt x="3019" y="1801"/>
                  </a:cubicBezTo>
                  <a:cubicBezTo>
                    <a:pt x="2989" y="1825"/>
                    <a:pt x="2955" y="1835"/>
                    <a:pt x="2910" y="1835"/>
                  </a:cubicBezTo>
                  <a:cubicBezTo>
                    <a:pt x="2872" y="1835"/>
                    <a:pt x="2831" y="1827"/>
                    <a:pt x="2788" y="1820"/>
                  </a:cubicBezTo>
                  <a:cubicBezTo>
                    <a:pt x="2743" y="1812"/>
                    <a:pt x="2696" y="1803"/>
                    <a:pt x="2651" y="1803"/>
                  </a:cubicBezTo>
                  <a:cubicBezTo>
                    <a:pt x="2514" y="1805"/>
                    <a:pt x="2396" y="1882"/>
                    <a:pt x="2282" y="1957"/>
                  </a:cubicBezTo>
                  <a:lnTo>
                    <a:pt x="2240" y="1985"/>
                  </a:lnTo>
                  <a:cubicBezTo>
                    <a:pt x="2111" y="2069"/>
                    <a:pt x="1974" y="2116"/>
                    <a:pt x="1860" y="2116"/>
                  </a:cubicBezTo>
                  <a:cubicBezTo>
                    <a:pt x="1775" y="2116"/>
                    <a:pt x="1704" y="2088"/>
                    <a:pt x="1650" y="2037"/>
                  </a:cubicBezTo>
                  <a:cubicBezTo>
                    <a:pt x="1640" y="2026"/>
                    <a:pt x="1631" y="2015"/>
                    <a:pt x="1620" y="2002"/>
                  </a:cubicBezTo>
                  <a:cubicBezTo>
                    <a:pt x="1601" y="1981"/>
                    <a:pt x="1582" y="1957"/>
                    <a:pt x="1554" y="1940"/>
                  </a:cubicBezTo>
                  <a:cubicBezTo>
                    <a:pt x="1505" y="1908"/>
                    <a:pt x="1451" y="1904"/>
                    <a:pt x="1408" y="1904"/>
                  </a:cubicBezTo>
                  <a:cubicBezTo>
                    <a:pt x="1385" y="1904"/>
                    <a:pt x="1363" y="1904"/>
                    <a:pt x="1340" y="1906"/>
                  </a:cubicBezTo>
                  <a:cubicBezTo>
                    <a:pt x="1318" y="1908"/>
                    <a:pt x="1295" y="1908"/>
                    <a:pt x="1273" y="1908"/>
                  </a:cubicBezTo>
                  <a:cubicBezTo>
                    <a:pt x="1220" y="1908"/>
                    <a:pt x="1183" y="1900"/>
                    <a:pt x="1153" y="1878"/>
                  </a:cubicBezTo>
                  <a:cubicBezTo>
                    <a:pt x="1117" y="1850"/>
                    <a:pt x="1098" y="1803"/>
                    <a:pt x="1076" y="1754"/>
                  </a:cubicBezTo>
                  <a:cubicBezTo>
                    <a:pt x="1048" y="1692"/>
                    <a:pt x="1020" y="1627"/>
                    <a:pt x="956" y="1595"/>
                  </a:cubicBezTo>
                  <a:cubicBezTo>
                    <a:pt x="915" y="1578"/>
                    <a:pt x="870" y="1576"/>
                    <a:pt x="825" y="1574"/>
                  </a:cubicBezTo>
                  <a:cubicBezTo>
                    <a:pt x="768" y="1572"/>
                    <a:pt x="729" y="1570"/>
                    <a:pt x="708" y="1544"/>
                  </a:cubicBezTo>
                  <a:cubicBezTo>
                    <a:pt x="746" y="1417"/>
                    <a:pt x="665" y="1287"/>
                    <a:pt x="583" y="1214"/>
                  </a:cubicBezTo>
                  <a:cubicBezTo>
                    <a:pt x="534" y="1171"/>
                    <a:pt x="478" y="1137"/>
                    <a:pt x="425" y="1103"/>
                  </a:cubicBezTo>
                  <a:cubicBezTo>
                    <a:pt x="380" y="1075"/>
                    <a:pt x="333" y="1045"/>
                    <a:pt x="292" y="1013"/>
                  </a:cubicBezTo>
                  <a:cubicBezTo>
                    <a:pt x="148" y="897"/>
                    <a:pt x="63" y="717"/>
                    <a:pt x="56" y="535"/>
                  </a:cubicBezTo>
                  <a:cubicBezTo>
                    <a:pt x="56" y="481"/>
                    <a:pt x="65" y="408"/>
                    <a:pt x="112" y="372"/>
                  </a:cubicBezTo>
                  <a:cubicBezTo>
                    <a:pt x="146" y="346"/>
                    <a:pt x="196" y="342"/>
                    <a:pt x="243" y="342"/>
                  </a:cubicBezTo>
                  <a:lnTo>
                    <a:pt x="613" y="346"/>
                  </a:lnTo>
                  <a:cubicBezTo>
                    <a:pt x="658" y="346"/>
                    <a:pt x="703" y="346"/>
                    <a:pt x="742" y="366"/>
                  </a:cubicBezTo>
                  <a:cubicBezTo>
                    <a:pt x="789" y="387"/>
                    <a:pt x="823" y="432"/>
                    <a:pt x="853" y="473"/>
                  </a:cubicBezTo>
                  <a:lnTo>
                    <a:pt x="1747" y="1679"/>
                  </a:lnTo>
                  <a:cubicBezTo>
                    <a:pt x="1775" y="1720"/>
                    <a:pt x="1811" y="1760"/>
                    <a:pt x="1862" y="1765"/>
                  </a:cubicBezTo>
                  <a:cubicBezTo>
                    <a:pt x="1866" y="1765"/>
                    <a:pt x="1870" y="1765"/>
                    <a:pt x="1874" y="1765"/>
                  </a:cubicBezTo>
                  <a:cubicBezTo>
                    <a:pt x="1931" y="1765"/>
                    <a:pt x="1979" y="1722"/>
                    <a:pt x="2019" y="1632"/>
                  </a:cubicBezTo>
                  <a:cubicBezTo>
                    <a:pt x="2064" y="1531"/>
                    <a:pt x="2105" y="1430"/>
                    <a:pt x="2079" y="1330"/>
                  </a:cubicBezTo>
                  <a:cubicBezTo>
                    <a:pt x="2057" y="1248"/>
                    <a:pt x="2000" y="1186"/>
                    <a:pt x="1942" y="1126"/>
                  </a:cubicBezTo>
                  <a:cubicBezTo>
                    <a:pt x="1929" y="1113"/>
                    <a:pt x="1916" y="1100"/>
                    <a:pt x="1905" y="1085"/>
                  </a:cubicBezTo>
                  <a:cubicBezTo>
                    <a:pt x="1869" y="1047"/>
                    <a:pt x="1787" y="942"/>
                    <a:pt x="1828" y="852"/>
                  </a:cubicBezTo>
                  <a:cubicBezTo>
                    <a:pt x="1860" y="777"/>
                    <a:pt x="1948" y="768"/>
                    <a:pt x="1982" y="768"/>
                  </a:cubicBezTo>
                  <a:cubicBezTo>
                    <a:pt x="2025" y="768"/>
                    <a:pt x="2070" y="779"/>
                    <a:pt x="2107" y="796"/>
                  </a:cubicBezTo>
                  <a:cubicBezTo>
                    <a:pt x="2156" y="820"/>
                    <a:pt x="2201" y="854"/>
                    <a:pt x="2248" y="888"/>
                  </a:cubicBezTo>
                  <a:cubicBezTo>
                    <a:pt x="2300" y="925"/>
                    <a:pt x="2351" y="963"/>
                    <a:pt x="2413" y="991"/>
                  </a:cubicBezTo>
                  <a:cubicBezTo>
                    <a:pt x="2434" y="1000"/>
                    <a:pt x="2456" y="1008"/>
                    <a:pt x="2477" y="1015"/>
                  </a:cubicBezTo>
                  <a:cubicBezTo>
                    <a:pt x="2529" y="1032"/>
                    <a:pt x="2576" y="1049"/>
                    <a:pt x="2610" y="1083"/>
                  </a:cubicBezTo>
                  <a:cubicBezTo>
                    <a:pt x="2636" y="1111"/>
                    <a:pt x="2653" y="1150"/>
                    <a:pt x="2668" y="1188"/>
                  </a:cubicBezTo>
                  <a:cubicBezTo>
                    <a:pt x="2689" y="1235"/>
                    <a:pt x="2709" y="1285"/>
                    <a:pt x="2749" y="1319"/>
                  </a:cubicBezTo>
                  <a:cubicBezTo>
                    <a:pt x="2794" y="1357"/>
                    <a:pt x="2852" y="1370"/>
                    <a:pt x="2897" y="1377"/>
                  </a:cubicBezTo>
                  <a:cubicBezTo>
                    <a:pt x="2932" y="1382"/>
                    <a:pt x="2967" y="1384"/>
                    <a:pt x="3003" y="1384"/>
                  </a:cubicBezTo>
                  <a:cubicBezTo>
                    <a:pt x="3132" y="1384"/>
                    <a:pt x="3262" y="1351"/>
                    <a:pt x="3373" y="1287"/>
                  </a:cubicBezTo>
                  <a:lnTo>
                    <a:pt x="3411" y="1263"/>
                  </a:lnTo>
                  <a:lnTo>
                    <a:pt x="3094" y="1070"/>
                  </a:lnTo>
                  <a:cubicBezTo>
                    <a:pt x="3060" y="1049"/>
                    <a:pt x="3024" y="1028"/>
                    <a:pt x="3000" y="995"/>
                  </a:cubicBezTo>
                  <a:cubicBezTo>
                    <a:pt x="2983" y="974"/>
                    <a:pt x="2972" y="950"/>
                    <a:pt x="2962" y="923"/>
                  </a:cubicBezTo>
                  <a:cubicBezTo>
                    <a:pt x="2955" y="912"/>
                    <a:pt x="2951" y="903"/>
                    <a:pt x="2947" y="893"/>
                  </a:cubicBezTo>
                  <a:cubicBezTo>
                    <a:pt x="2902" y="796"/>
                    <a:pt x="2829" y="717"/>
                    <a:pt x="2760" y="642"/>
                  </a:cubicBezTo>
                  <a:cubicBezTo>
                    <a:pt x="2724" y="601"/>
                    <a:pt x="2685" y="560"/>
                    <a:pt x="2653" y="520"/>
                  </a:cubicBezTo>
                  <a:cubicBezTo>
                    <a:pt x="2569" y="410"/>
                    <a:pt x="2499" y="239"/>
                    <a:pt x="2576" y="113"/>
                  </a:cubicBezTo>
                  <a:cubicBezTo>
                    <a:pt x="2597" y="78"/>
                    <a:pt x="2625" y="57"/>
                    <a:pt x="2653" y="53"/>
                  </a:cubicBezTo>
                  <a:cubicBezTo>
                    <a:pt x="2655" y="53"/>
                    <a:pt x="2658" y="52"/>
                    <a:pt x="2660" y="52"/>
                  </a:cubicBezTo>
                  <a:close/>
                  <a:moveTo>
                    <a:pt x="2664" y="0"/>
                  </a:moveTo>
                  <a:cubicBezTo>
                    <a:pt x="2659" y="0"/>
                    <a:pt x="2653" y="0"/>
                    <a:pt x="2647" y="1"/>
                  </a:cubicBezTo>
                  <a:cubicBezTo>
                    <a:pt x="2602" y="6"/>
                    <a:pt x="2561" y="38"/>
                    <a:pt x="2531" y="85"/>
                  </a:cubicBezTo>
                  <a:cubicBezTo>
                    <a:pt x="2441" y="235"/>
                    <a:pt x="2512" y="423"/>
                    <a:pt x="2610" y="552"/>
                  </a:cubicBezTo>
                  <a:cubicBezTo>
                    <a:pt x="2644" y="595"/>
                    <a:pt x="2683" y="638"/>
                    <a:pt x="2719" y="678"/>
                  </a:cubicBezTo>
                  <a:cubicBezTo>
                    <a:pt x="2790" y="755"/>
                    <a:pt x="2857" y="826"/>
                    <a:pt x="2899" y="916"/>
                  </a:cubicBezTo>
                  <a:cubicBezTo>
                    <a:pt x="2904" y="925"/>
                    <a:pt x="2908" y="935"/>
                    <a:pt x="2912" y="944"/>
                  </a:cubicBezTo>
                  <a:cubicBezTo>
                    <a:pt x="2923" y="972"/>
                    <a:pt x="2936" y="1002"/>
                    <a:pt x="2957" y="1028"/>
                  </a:cubicBezTo>
                  <a:cubicBezTo>
                    <a:pt x="2987" y="1068"/>
                    <a:pt x="3030" y="1094"/>
                    <a:pt x="3067" y="1115"/>
                  </a:cubicBezTo>
                  <a:lnTo>
                    <a:pt x="3306" y="1261"/>
                  </a:lnTo>
                  <a:cubicBezTo>
                    <a:pt x="3214" y="1306"/>
                    <a:pt x="3110" y="1331"/>
                    <a:pt x="3006" y="1331"/>
                  </a:cubicBezTo>
                  <a:cubicBezTo>
                    <a:pt x="2972" y="1331"/>
                    <a:pt x="2939" y="1328"/>
                    <a:pt x="2906" y="1323"/>
                  </a:cubicBezTo>
                  <a:cubicBezTo>
                    <a:pt x="2867" y="1319"/>
                    <a:pt x="2820" y="1308"/>
                    <a:pt x="2786" y="1278"/>
                  </a:cubicBezTo>
                  <a:cubicBezTo>
                    <a:pt x="2754" y="1252"/>
                    <a:pt x="2737" y="1212"/>
                    <a:pt x="2717" y="1167"/>
                  </a:cubicBezTo>
                  <a:cubicBezTo>
                    <a:pt x="2700" y="1126"/>
                    <a:pt x="2683" y="1081"/>
                    <a:pt x="2649" y="1047"/>
                  </a:cubicBezTo>
                  <a:cubicBezTo>
                    <a:pt x="2606" y="1004"/>
                    <a:pt x="2550" y="983"/>
                    <a:pt x="2497" y="965"/>
                  </a:cubicBezTo>
                  <a:cubicBezTo>
                    <a:pt x="2475" y="957"/>
                    <a:pt x="2454" y="950"/>
                    <a:pt x="2434" y="942"/>
                  </a:cubicBezTo>
                  <a:cubicBezTo>
                    <a:pt x="2379" y="918"/>
                    <a:pt x="2330" y="882"/>
                    <a:pt x="2280" y="845"/>
                  </a:cubicBezTo>
                  <a:cubicBezTo>
                    <a:pt x="2233" y="811"/>
                    <a:pt x="2184" y="775"/>
                    <a:pt x="2130" y="749"/>
                  </a:cubicBezTo>
                  <a:cubicBezTo>
                    <a:pt x="2085" y="728"/>
                    <a:pt x="2034" y="715"/>
                    <a:pt x="1982" y="715"/>
                  </a:cubicBezTo>
                  <a:cubicBezTo>
                    <a:pt x="1886" y="715"/>
                    <a:pt x="1809" y="760"/>
                    <a:pt x="1779" y="830"/>
                  </a:cubicBezTo>
                  <a:cubicBezTo>
                    <a:pt x="1742" y="914"/>
                    <a:pt x="1775" y="1021"/>
                    <a:pt x="1865" y="1122"/>
                  </a:cubicBezTo>
                  <a:cubicBezTo>
                    <a:pt x="1877" y="1137"/>
                    <a:pt x="1890" y="1150"/>
                    <a:pt x="1903" y="1165"/>
                  </a:cubicBezTo>
                  <a:cubicBezTo>
                    <a:pt x="1959" y="1220"/>
                    <a:pt x="2010" y="1274"/>
                    <a:pt x="2027" y="1342"/>
                  </a:cubicBezTo>
                  <a:cubicBezTo>
                    <a:pt x="2047" y="1428"/>
                    <a:pt x="2012" y="1518"/>
                    <a:pt x="1970" y="1610"/>
                  </a:cubicBezTo>
                  <a:cubicBezTo>
                    <a:pt x="1940" y="1679"/>
                    <a:pt x="1907" y="1713"/>
                    <a:pt x="1869" y="1713"/>
                  </a:cubicBezTo>
                  <a:cubicBezTo>
                    <a:pt x="1837" y="1709"/>
                    <a:pt x="1813" y="1679"/>
                    <a:pt x="1790" y="1649"/>
                  </a:cubicBezTo>
                  <a:lnTo>
                    <a:pt x="896" y="440"/>
                  </a:lnTo>
                  <a:cubicBezTo>
                    <a:pt x="864" y="398"/>
                    <a:pt x="823" y="344"/>
                    <a:pt x="765" y="316"/>
                  </a:cubicBezTo>
                  <a:cubicBezTo>
                    <a:pt x="716" y="293"/>
                    <a:pt x="663" y="293"/>
                    <a:pt x="616" y="293"/>
                  </a:cubicBezTo>
                  <a:lnTo>
                    <a:pt x="243" y="288"/>
                  </a:lnTo>
                  <a:cubicBezTo>
                    <a:pt x="185" y="288"/>
                    <a:pt x="127" y="293"/>
                    <a:pt x="80" y="329"/>
                  </a:cubicBezTo>
                  <a:cubicBezTo>
                    <a:pt x="28" y="368"/>
                    <a:pt x="1" y="440"/>
                    <a:pt x="5" y="537"/>
                  </a:cubicBezTo>
                  <a:cubicBezTo>
                    <a:pt x="9" y="734"/>
                    <a:pt x="103" y="929"/>
                    <a:pt x="258" y="1053"/>
                  </a:cubicBezTo>
                  <a:cubicBezTo>
                    <a:pt x="301" y="1090"/>
                    <a:pt x="350" y="1120"/>
                    <a:pt x="397" y="1148"/>
                  </a:cubicBezTo>
                  <a:cubicBezTo>
                    <a:pt x="451" y="1182"/>
                    <a:pt x="502" y="1214"/>
                    <a:pt x="547" y="1255"/>
                  </a:cubicBezTo>
                  <a:cubicBezTo>
                    <a:pt x="620" y="1319"/>
                    <a:pt x="693" y="1432"/>
                    <a:pt x="654" y="1540"/>
                  </a:cubicBezTo>
                  <a:lnTo>
                    <a:pt x="650" y="1550"/>
                  </a:lnTo>
                  <a:lnTo>
                    <a:pt x="656" y="1561"/>
                  </a:lnTo>
                  <a:cubicBezTo>
                    <a:pt x="691" y="1623"/>
                    <a:pt x="761" y="1625"/>
                    <a:pt x="825" y="1627"/>
                  </a:cubicBezTo>
                  <a:cubicBezTo>
                    <a:pt x="864" y="1630"/>
                    <a:pt x="903" y="1630"/>
                    <a:pt x="933" y="1645"/>
                  </a:cubicBezTo>
                  <a:cubicBezTo>
                    <a:pt x="980" y="1666"/>
                    <a:pt x="1003" y="1720"/>
                    <a:pt x="1027" y="1775"/>
                  </a:cubicBezTo>
                  <a:cubicBezTo>
                    <a:pt x="1050" y="1829"/>
                    <a:pt x="1074" y="1885"/>
                    <a:pt x="1121" y="1921"/>
                  </a:cubicBezTo>
                  <a:cubicBezTo>
                    <a:pt x="1170" y="1957"/>
                    <a:pt x="1228" y="1962"/>
                    <a:pt x="1273" y="1962"/>
                  </a:cubicBezTo>
                  <a:cubicBezTo>
                    <a:pt x="1297" y="1962"/>
                    <a:pt x="1320" y="1962"/>
                    <a:pt x="1342" y="1960"/>
                  </a:cubicBezTo>
                  <a:cubicBezTo>
                    <a:pt x="1365" y="1957"/>
                    <a:pt x="1387" y="1957"/>
                    <a:pt x="1408" y="1957"/>
                  </a:cubicBezTo>
                  <a:cubicBezTo>
                    <a:pt x="1460" y="1957"/>
                    <a:pt x="1496" y="1966"/>
                    <a:pt x="1524" y="1983"/>
                  </a:cubicBezTo>
                  <a:cubicBezTo>
                    <a:pt x="1545" y="1998"/>
                    <a:pt x="1562" y="2017"/>
                    <a:pt x="1580" y="2039"/>
                  </a:cubicBezTo>
                  <a:cubicBezTo>
                    <a:pt x="1590" y="2052"/>
                    <a:pt x="1601" y="2062"/>
                    <a:pt x="1612" y="2075"/>
                  </a:cubicBezTo>
                  <a:cubicBezTo>
                    <a:pt x="1676" y="2137"/>
                    <a:pt x="1760" y="2169"/>
                    <a:pt x="1860" y="2169"/>
                  </a:cubicBezTo>
                  <a:cubicBezTo>
                    <a:pt x="1982" y="2169"/>
                    <a:pt x="2132" y="2118"/>
                    <a:pt x="2267" y="2030"/>
                  </a:cubicBezTo>
                  <a:lnTo>
                    <a:pt x="2312" y="2000"/>
                  </a:lnTo>
                  <a:cubicBezTo>
                    <a:pt x="2419" y="1932"/>
                    <a:pt x="2529" y="1859"/>
                    <a:pt x="2651" y="1857"/>
                  </a:cubicBezTo>
                  <a:cubicBezTo>
                    <a:pt x="2692" y="1857"/>
                    <a:pt x="2737" y="1865"/>
                    <a:pt x="2779" y="1872"/>
                  </a:cubicBezTo>
                  <a:cubicBezTo>
                    <a:pt x="2822" y="1880"/>
                    <a:pt x="2867" y="1889"/>
                    <a:pt x="2910" y="1889"/>
                  </a:cubicBezTo>
                  <a:cubicBezTo>
                    <a:pt x="2968" y="1889"/>
                    <a:pt x="3013" y="1874"/>
                    <a:pt x="3052" y="1844"/>
                  </a:cubicBezTo>
                  <a:cubicBezTo>
                    <a:pt x="3058" y="1840"/>
                    <a:pt x="3064" y="1833"/>
                    <a:pt x="3071" y="1827"/>
                  </a:cubicBezTo>
                  <a:cubicBezTo>
                    <a:pt x="3088" y="1814"/>
                    <a:pt x="3103" y="1799"/>
                    <a:pt x="3118" y="1799"/>
                  </a:cubicBezTo>
                  <a:cubicBezTo>
                    <a:pt x="3137" y="1801"/>
                    <a:pt x="3150" y="1825"/>
                    <a:pt x="3159" y="1840"/>
                  </a:cubicBezTo>
                  <a:cubicBezTo>
                    <a:pt x="3197" y="1921"/>
                    <a:pt x="3199" y="2022"/>
                    <a:pt x="3159" y="2116"/>
                  </a:cubicBezTo>
                  <a:cubicBezTo>
                    <a:pt x="3120" y="2210"/>
                    <a:pt x="3049" y="2281"/>
                    <a:pt x="2962" y="2309"/>
                  </a:cubicBezTo>
                  <a:cubicBezTo>
                    <a:pt x="2953" y="2313"/>
                    <a:pt x="2942" y="2315"/>
                    <a:pt x="2932" y="2319"/>
                  </a:cubicBezTo>
                  <a:cubicBezTo>
                    <a:pt x="2895" y="2330"/>
                    <a:pt x="2859" y="2341"/>
                    <a:pt x="2829" y="2367"/>
                  </a:cubicBezTo>
                  <a:cubicBezTo>
                    <a:pt x="2745" y="2442"/>
                    <a:pt x="2777" y="2566"/>
                    <a:pt x="2807" y="2654"/>
                  </a:cubicBezTo>
                  <a:lnTo>
                    <a:pt x="2854" y="2789"/>
                  </a:lnTo>
                  <a:cubicBezTo>
                    <a:pt x="2884" y="2870"/>
                    <a:pt x="2919" y="2971"/>
                    <a:pt x="3000" y="3031"/>
                  </a:cubicBezTo>
                  <a:cubicBezTo>
                    <a:pt x="3049" y="3067"/>
                    <a:pt x="3105" y="3084"/>
                    <a:pt x="3169" y="3084"/>
                  </a:cubicBezTo>
                  <a:cubicBezTo>
                    <a:pt x="3255" y="3084"/>
                    <a:pt x="3345" y="3054"/>
                    <a:pt x="3433" y="3026"/>
                  </a:cubicBezTo>
                  <a:cubicBezTo>
                    <a:pt x="3523" y="2996"/>
                    <a:pt x="3617" y="2969"/>
                    <a:pt x="3699" y="2969"/>
                  </a:cubicBezTo>
                  <a:cubicBezTo>
                    <a:pt x="3734" y="2969"/>
                    <a:pt x="3767" y="2974"/>
                    <a:pt x="3797" y="2986"/>
                  </a:cubicBezTo>
                  <a:cubicBezTo>
                    <a:pt x="3814" y="2992"/>
                    <a:pt x="3831" y="3001"/>
                    <a:pt x="3851" y="3009"/>
                  </a:cubicBezTo>
                  <a:cubicBezTo>
                    <a:pt x="3891" y="3030"/>
                    <a:pt x="3937" y="3050"/>
                    <a:pt x="3981" y="3050"/>
                  </a:cubicBezTo>
                  <a:cubicBezTo>
                    <a:pt x="3995" y="3050"/>
                    <a:pt x="4009" y="3048"/>
                    <a:pt x="4022" y="3044"/>
                  </a:cubicBezTo>
                  <a:lnTo>
                    <a:pt x="4041" y="3037"/>
                  </a:lnTo>
                  <a:lnTo>
                    <a:pt x="4039" y="3016"/>
                  </a:lnTo>
                  <a:cubicBezTo>
                    <a:pt x="4028" y="2900"/>
                    <a:pt x="4223" y="2857"/>
                    <a:pt x="4262" y="2851"/>
                  </a:cubicBezTo>
                  <a:lnTo>
                    <a:pt x="4568" y="2791"/>
                  </a:lnTo>
                  <a:cubicBezTo>
                    <a:pt x="4643" y="2778"/>
                    <a:pt x="4759" y="2754"/>
                    <a:pt x="4821" y="2673"/>
                  </a:cubicBezTo>
                  <a:cubicBezTo>
                    <a:pt x="4864" y="2617"/>
                    <a:pt x="4873" y="2540"/>
                    <a:pt x="4843" y="2467"/>
                  </a:cubicBezTo>
                  <a:cubicBezTo>
                    <a:pt x="4821" y="2416"/>
                    <a:pt x="4785" y="2377"/>
                    <a:pt x="4742" y="2354"/>
                  </a:cubicBezTo>
                  <a:cubicBezTo>
                    <a:pt x="4811" y="2298"/>
                    <a:pt x="4853" y="2212"/>
                    <a:pt x="4853" y="2124"/>
                  </a:cubicBezTo>
                  <a:lnTo>
                    <a:pt x="4853" y="2103"/>
                  </a:lnTo>
                  <a:lnTo>
                    <a:pt x="4834" y="2099"/>
                  </a:lnTo>
                  <a:cubicBezTo>
                    <a:pt x="4757" y="2079"/>
                    <a:pt x="4691" y="2019"/>
                    <a:pt x="4654" y="1936"/>
                  </a:cubicBezTo>
                  <a:cubicBezTo>
                    <a:pt x="4620" y="1855"/>
                    <a:pt x="4620" y="1765"/>
                    <a:pt x="4658" y="1696"/>
                  </a:cubicBezTo>
                  <a:cubicBezTo>
                    <a:pt x="4680" y="1657"/>
                    <a:pt x="4710" y="1623"/>
                    <a:pt x="4742" y="1589"/>
                  </a:cubicBezTo>
                  <a:cubicBezTo>
                    <a:pt x="4766" y="1563"/>
                    <a:pt x="4789" y="1537"/>
                    <a:pt x="4811" y="1507"/>
                  </a:cubicBezTo>
                  <a:cubicBezTo>
                    <a:pt x="4862" y="1435"/>
                    <a:pt x="4890" y="1325"/>
                    <a:pt x="4832" y="1250"/>
                  </a:cubicBezTo>
                  <a:lnTo>
                    <a:pt x="4819" y="1233"/>
                  </a:lnTo>
                  <a:lnTo>
                    <a:pt x="4800" y="1242"/>
                  </a:lnTo>
                  <a:cubicBezTo>
                    <a:pt x="4790" y="1245"/>
                    <a:pt x="4781" y="1247"/>
                    <a:pt x="4771" y="1247"/>
                  </a:cubicBezTo>
                  <a:cubicBezTo>
                    <a:pt x="4713" y="1247"/>
                    <a:pt x="4653" y="1185"/>
                    <a:pt x="4633" y="1126"/>
                  </a:cubicBezTo>
                  <a:cubicBezTo>
                    <a:pt x="4620" y="1088"/>
                    <a:pt x="4613" y="1047"/>
                    <a:pt x="4607" y="1002"/>
                  </a:cubicBezTo>
                  <a:cubicBezTo>
                    <a:pt x="4601" y="955"/>
                    <a:pt x="4594" y="908"/>
                    <a:pt x="4577" y="860"/>
                  </a:cubicBezTo>
                  <a:cubicBezTo>
                    <a:pt x="4558" y="809"/>
                    <a:pt x="4526" y="764"/>
                    <a:pt x="4496" y="721"/>
                  </a:cubicBezTo>
                  <a:lnTo>
                    <a:pt x="4378" y="550"/>
                  </a:lnTo>
                  <a:cubicBezTo>
                    <a:pt x="4328" y="478"/>
                    <a:pt x="4249" y="383"/>
                    <a:pt x="4149" y="383"/>
                  </a:cubicBezTo>
                  <a:cubicBezTo>
                    <a:pt x="4141" y="383"/>
                    <a:pt x="4133" y="384"/>
                    <a:pt x="4125" y="385"/>
                  </a:cubicBezTo>
                  <a:cubicBezTo>
                    <a:pt x="4039" y="400"/>
                    <a:pt x="3981" y="475"/>
                    <a:pt x="3943" y="618"/>
                  </a:cubicBezTo>
                  <a:cubicBezTo>
                    <a:pt x="3932" y="661"/>
                    <a:pt x="3919" y="704"/>
                    <a:pt x="3891" y="730"/>
                  </a:cubicBezTo>
                  <a:cubicBezTo>
                    <a:pt x="3872" y="749"/>
                    <a:pt x="3846" y="758"/>
                    <a:pt x="3819" y="758"/>
                  </a:cubicBezTo>
                  <a:cubicBezTo>
                    <a:pt x="3763" y="758"/>
                    <a:pt x="3690" y="723"/>
                    <a:pt x="3634" y="668"/>
                  </a:cubicBezTo>
                  <a:cubicBezTo>
                    <a:pt x="3624" y="655"/>
                    <a:pt x="3611" y="642"/>
                    <a:pt x="3600" y="631"/>
                  </a:cubicBezTo>
                  <a:cubicBezTo>
                    <a:pt x="3531" y="558"/>
                    <a:pt x="3454" y="479"/>
                    <a:pt x="3349" y="475"/>
                  </a:cubicBezTo>
                  <a:lnTo>
                    <a:pt x="3343" y="475"/>
                  </a:lnTo>
                  <a:cubicBezTo>
                    <a:pt x="3326" y="475"/>
                    <a:pt x="3306" y="477"/>
                    <a:pt x="3289" y="479"/>
                  </a:cubicBezTo>
                  <a:cubicBezTo>
                    <a:pt x="3276" y="481"/>
                    <a:pt x="3263" y="482"/>
                    <a:pt x="3250" y="482"/>
                  </a:cubicBezTo>
                  <a:cubicBezTo>
                    <a:pt x="3229" y="482"/>
                    <a:pt x="3209" y="479"/>
                    <a:pt x="3197" y="470"/>
                  </a:cubicBezTo>
                  <a:cubicBezTo>
                    <a:pt x="3172" y="455"/>
                    <a:pt x="3161" y="421"/>
                    <a:pt x="3150" y="385"/>
                  </a:cubicBezTo>
                  <a:cubicBezTo>
                    <a:pt x="3142" y="346"/>
                    <a:pt x="3129" y="310"/>
                    <a:pt x="3101" y="280"/>
                  </a:cubicBezTo>
                  <a:cubicBezTo>
                    <a:pt x="3069" y="248"/>
                    <a:pt x="3026" y="237"/>
                    <a:pt x="2985" y="228"/>
                  </a:cubicBezTo>
                  <a:cubicBezTo>
                    <a:pt x="2959" y="222"/>
                    <a:pt x="2936" y="216"/>
                    <a:pt x="2914" y="205"/>
                  </a:cubicBezTo>
                  <a:cubicBezTo>
                    <a:pt x="2880" y="186"/>
                    <a:pt x="2850" y="149"/>
                    <a:pt x="2822" y="113"/>
                  </a:cubicBezTo>
                  <a:cubicBezTo>
                    <a:pt x="2779" y="57"/>
                    <a:pt x="2733" y="0"/>
                    <a:pt x="26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151"/>
            <p:cNvSpPr/>
            <p:nvPr/>
          </p:nvSpPr>
          <p:spPr>
            <a:xfrm>
              <a:off x="2294882" y="1343203"/>
              <a:ext cx="131363" cy="73282"/>
            </a:xfrm>
            <a:custGeom>
              <a:rect b="b" l="l" r="r" t="t"/>
              <a:pathLst>
                <a:path extrusionOk="0" h="2579" w="4623">
                  <a:moveTo>
                    <a:pt x="1177" y="1"/>
                  </a:moveTo>
                  <a:cubicBezTo>
                    <a:pt x="813" y="1"/>
                    <a:pt x="454" y="64"/>
                    <a:pt x="142" y="247"/>
                  </a:cubicBezTo>
                  <a:cubicBezTo>
                    <a:pt x="93" y="277"/>
                    <a:pt x="41" y="311"/>
                    <a:pt x="24" y="364"/>
                  </a:cubicBezTo>
                  <a:cubicBezTo>
                    <a:pt x="1" y="439"/>
                    <a:pt x="52" y="521"/>
                    <a:pt x="123" y="559"/>
                  </a:cubicBezTo>
                  <a:cubicBezTo>
                    <a:pt x="191" y="596"/>
                    <a:pt x="273" y="598"/>
                    <a:pt x="352" y="604"/>
                  </a:cubicBezTo>
                  <a:cubicBezTo>
                    <a:pt x="641" y="621"/>
                    <a:pt x="933" y="666"/>
                    <a:pt x="1216" y="739"/>
                  </a:cubicBezTo>
                  <a:cubicBezTo>
                    <a:pt x="1333" y="769"/>
                    <a:pt x="1456" y="806"/>
                    <a:pt x="1548" y="889"/>
                  </a:cubicBezTo>
                  <a:cubicBezTo>
                    <a:pt x="1638" y="971"/>
                    <a:pt x="1691" y="1108"/>
                    <a:pt x="1640" y="1219"/>
                  </a:cubicBezTo>
                  <a:cubicBezTo>
                    <a:pt x="1308" y="1296"/>
                    <a:pt x="935" y="1232"/>
                    <a:pt x="644" y="1408"/>
                  </a:cubicBezTo>
                  <a:cubicBezTo>
                    <a:pt x="566" y="1455"/>
                    <a:pt x="491" y="1534"/>
                    <a:pt x="506" y="1622"/>
                  </a:cubicBezTo>
                  <a:cubicBezTo>
                    <a:pt x="526" y="1731"/>
                    <a:pt x="661" y="1772"/>
                    <a:pt x="770" y="1789"/>
                  </a:cubicBezTo>
                  <a:cubicBezTo>
                    <a:pt x="916" y="1813"/>
                    <a:pt x="1070" y="1834"/>
                    <a:pt x="1220" y="1834"/>
                  </a:cubicBezTo>
                  <a:cubicBezTo>
                    <a:pt x="1409" y="1834"/>
                    <a:pt x="1591" y="1800"/>
                    <a:pt x="1743" y="1693"/>
                  </a:cubicBezTo>
                  <a:cubicBezTo>
                    <a:pt x="1792" y="1656"/>
                    <a:pt x="1839" y="1611"/>
                    <a:pt x="1895" y="1583"/>
                  </a:cubicBezTo>
                  <a:cubicBezTo>
                    <a:pt x="1940" y="1564"/>
                    <a:pt x="1987" y="1553"/>
                    <a:pt x="2034" y="1547"/>
                  </a:cubicBezTo>
                  <a:cubicBezTo>
                    <a:pt x="2075" y="1542"/>
                    <a:pt x="2116" y="1539"/>
                    <a:pt x="2156" y="1539"/>
                  </a:cubicBezTo>
                  <a:cubicBezTo>
                    <a:pt x="2367" y="1539"/>
                    <a:pt x="2577" y="1607"/>
                    <a:pt x="2745" y="1731"/>
                  </a:cubicBezTo>
                  <a:cubicBezTo>
                    <a:pt x="2844" y="1802"/>
                    <a:pt x="2934" y="1892"/>
                    <a:pt x="3052" y="1915"/>
                  </a:cubicBezTo>
                  <a:cubicBezTo>
                    <a:pt x="3107" y="1926"/>
                    <a:pt x="3172" y="1922"/>
                    <a:pt x="3219" y="1956"/>
                  </a:cubicBezTo>
                  <a:cubicBezTo>
                    <a:pt x="3272" y="1995"/>
                    <a:pt x="3283" y="2070"/>
                    <a:pt x="3307" y="2130"/>
                  </a:cubicBezTo>
                  <a:cubicBezTo>
                    <a:pt x="3352" y="2245"/>
                    <a:pt x="3457" y="2333"/>
                    <a:pt x="3579" y="2355"/>
                  </a:cubicBezTo>
                  <a:cubicBezTo>
                    <a:pt x="3613" y="2361"/>
                    <a:pt x="3649" y="2363"/>
                    <a:pt x="3682" y="2376"/>
                  </a:cubicBezTo>
                  <a:cubicBezTo>
                    <a:pt x="3727" y="2395"/>
                    <a:pt x="3761" y="2434"/>
                    <a:pt x="3795" y="2466"/>
                  </a:cubicBezTo>
                  <a:cubicBezTo>
                    <a:pt x="3866" y="2531"/>
                    <a:pt x="3961" y="2578"/>
                    <a:pt x="4056" y="2578"/>
                  </a:cubicBezTo>
                  <a:cubicBezTo>
                    <a:pt x="4073" y="2578"/>
                    <a:pt x="4091" y="2577"/>
                    <a:pt x="4108" y="2573"/>
                  </a:cubicBezTo>
                  <a:cubicBezTo>
                    <a:pt x="4221" y="2550"/>
                    <a:pt x="4316" y="2436"/>
                    <a:pt x="4292" y="2325"/>
                  </a:cubicBezTo>
                  <a:cubicBezTo>
                    <a:pt x="4324" y="2305"/>
                    <a:pt x="4362" y="2302"/>
                    <a:pt x="4402" y="2302"/>
                  </a:cubicBezTo>
                  <a:cubicBezTo>
                    <a:pt x="4419" y="2302"/>
                    <a:pt x="4437" y="2302"/>
                    <a:pt x="4454" y="2302"/>
                  </a:cubicBezTo>
                  <a:cubicBezTo>
                    <a:pt x="4498" y="2302"/>
                    <a:pt x="4540" y="2298"/>
                    <a:pt x="4573" y="2271"/>
                  </a:cubicBezTo>
                  <a:cubicBezTo>
                    <a:pt x="4614" y="2237"/>
                    <a:pt x="4622" y="2177"/>
                    <a:pt x="4618" y="2123"/>
                  </a:cubicBezTo>
                  <a:cubicBezTo>
                    <a:pt x="4609" y="1975"/>
                    <a:pt x="4521" y="1836"/>
                    <a:pt x="4393" y="1761"/>
                  </a:cubicBezTo>
                  <a:cubicBezTo>
                    <a:pt x="4363" y="1742"/>
                    <a:pt x="4329" y="1727"/>
                    <a:pt x="4307" y="1699"/>
                  </a:cubicBezTo>
                  <a:cubicBezTo>
                    <a:pt x="4262" y="1646"/>
                    <a:pt x="4277" y="1564"/>
                    <a:pt x="4271" y="1493"/>
                  </a:cubicBezTo>
                  <a:cubicBezTo>
                    <a:pt x="4251" y="1303"/>
                    <a:pt x="4065" y="1176"/>
                    <a:pt x="3885" y="1114"/>
                  </a:cubicBezTo>
                  <a:cubicBezTo>
                    <a:pt x="3705" y="1052"/>
                    <a:pt x="3506" y="1022"/>
                    <a:pt x="3360" y="900"/>
                  </a:cubicBezTo>
                  <a:cubicBezTo>
                    <a:pt x="3249" y="806"/>
                    <a:pt x="3180" y="669"/>
                    <a:pt x="3080" y="564"/>
                  </a:cubicBezTo>
                  <a:cubicBezTo>
                    <a:pt x="3008" y="487"/>
                    <a:pt x="2902" y="428"/>
                    <a:pt x="2802" y="428"/>
                  </a:cubicBezTo>
                  <a:cubicBezTo>
                    <a:pt x="2762" y="428"/>
                    <a:pt x="2723" y="437"/>
                    <a:pt x="2687" y="459"/>
                  </a:cubicBezTo>
                  <a:cubicBezTo>
                    <a:pt x="2581" y="524"/>
                    <a:pt x="2514" y="683"/>
                    <a:pt x="2401" y="683"/>
                  </a:cubicBezTo>
                  <a:cubicBezTo>
                    <a:pt x="2392" y="683"/>
                    <a:pt x="2382" y="682"/>
                    <a:pt x="2373" y="679"/>
                  </a:cubicBezTo>
                  <a:cubicBezTo>
                    <a:pt x="2270" y="656"/>
                    <a:pt x="2248" y="525"/>
                    <a:pt x="2231" y="422"/>
                  </a:cubicBezTo>
                  <a:cubicBezTo>
                    <a:pt x="2216" y="334"/>
                    <a:pt x="2151" y="229"/>
                    <a:pt x="2074" y="229"/>
                  </a:cubicBezTo>
                  <a:cubicBezTo>
                    <a:pt x="2061" y="229"/>
                    <a:pt x="2047" y="232"/>
                    <a:pt x="2034" y="238"/>
                  </a:cubicBezTo>
                  <a:cubicBezTo>
                    <a:pt x="2066" y="137"/>
                    <a:pt x="1931" y="71"/>
                    <a:pt x="1826" y="56"/>
                  </a:cubicBezTo>
                  <a:cubicBezTo>
                    <a:pt x="1614" y="23"/>
                    <a:pt x="1394" y="1"/>
                    <a:pt x="11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151"/>
            <p:cNvSpPr/>
            <p:nvPr/>
          </p:nvSpPr>
          <p:spPr>
            <a:xfrm>
              <a:off x="2293973" y="1342465"/>
              <a:ext cx="132982" cy="74788"/>
            </a:xfrm>
            <a:custGeom>
              <a:rect b="b" l="l" r="r" t="t"/>
              <a:pathLst>
                <a:path extrusionOk="0" h="2632" w="4680">
                  <a:moveTo>
                    <a:pt x="1211" y="54"/>
                  </a:moveTo>
                  <a:cubicBezTo>
                    <a:pt x="1404" y="54"/>
                    <a:pt x="1616" y="71"/>
                    <a:pt x="1854" y="108"/>
                  </a:cubicBezTo>
                  <a:cubicBezTo>
                    <a:pt x="1920" y="118"/>
                    <a:pt x="2004" y="150"/>
                    <a:pt x="2034" y="200"/>
                  </a:cubicBezTo>
                  <a:cubicBezTo>
                    <a:pt x="2045" y="217"/>
                    <a:pt x="2047" y="236"/>
                    <a:pt x="2040" y="255"/>
                  </a:cubicBezTo>
                  <a:lnTo>
                    <a:pt x="2021" y="315"/>
                  </a:lnTo>
                  <a:lnTo>
                    <a:pt x="2077" y="288"/>
                  </a:lnTo>
                  <a:cubicBezTo>
                    <a:pt x="2086" y="283"/>
                    <a:pt x="2095" y="282"/>
                    <a:pt x="2104" y="282"/>
                  </a:cubicBezTo>
                  <a:cubicBezTo>
                    <a:pt x="2165" y="282"/>
                    <a:pt x="2222" y="371"/>
                    <a:pt x="2237" y="455"/>
                  </a:cubicBezTo>
                  <a:cubicBezTo>
                    <a:pt x="2255" y="560"/>
                    <a:pt x="2278" y="705"/>
                    <a:pt x="2398" y="733"/>
                  </a:cubicBezTo>
                  <a:cubicBezTo>
                    <a:pt x="2409" y="735"/>
                    <a:pt x="2422" y="735"/>
                    <a:pt x="2432" y="735"/>
                  </a:cubicBezTo>
                  <a:cubicBezTo>
                    <a:pt x="2512" y="735"/>
                    <a:pt x="2569" y="671"/>
                    <a:pt x="2625" y="609"/>
                  </a:cubicBezTo>
                  <a:cubicBezTo>
                    <a:pt x="2659" y="570"/>
                    <a:pt x="2694" y="532"/>
                    <a:pt x="2732" y="508"/>
                  </a:cubicBezTo>
                  <a:cubicBezTo>
                    <a:pt x="2762" y="490"/>
                    <a:pt x="2796" y="482"/>
                    <a:pt x="2832" y="482"/>
                  </a:cubicBezTo>
                  <a:cubicBezTo>
                    <a:pt x="2919" y="482"/>
                    <a:pt x="3017" y="528"/>
                    <a:pt x="3092" y="607"/>
                  </a:cubicBezTo>
                  <a:cubicBezTo>
                    <a:pt x="3133" y="652"/>
                    <a:pt x="3169" y="701"/>
                    <a:pt x="3206" y="750"/>
                  </a:cubicBezTo>
                  <a:cubicBezTo>
                    <a:pt x="3255" y="819"/>
                    <a:pt x="3309" y="890"/>
                    <a:pt x="3375" y="947"/>
                  </a:cubicBezTo>
                  <a:cubicBezTo>
                    <a:pt x="3489" y="1040"/>
                    <a:pt x="3630" y="1082"/>
                    <a:pt x="3767" y="1123"/>
                  </a:cubicBezTo>
                  <a:cubicBezTo>
                    <a:pt x="3814" y="1136"/>
                    <a:pt x="3861" y="1151"/>
                    <a:pt x="3909" y="1166"/>
                  </a:cubicBezTo>
                  <a:cubicBezTo>
                    <a:pt x="3990" y="1194"/>
                    <a:pt x="4253" y="1303"/>
                    <a:pt x="4275" y="1522"/>
                  </a:cubicBezTo>
                  <a:cubicBezTo>
                    <a:pt x="4277" y="1541"/>
                    <a:pt x="4277" y="1560"/>
                    <a:pt x="4277" y="1579"/>
                  </a:cubicBezTo>
                  <a:cubicBezTo>
                    <a:pt x="4279" y="1635"/>
                    <a:pt x="4279" y="1695"/>
                    <a:pt x="4318" y="1742"/>
                  </a:cubicBezTo>
                  <a:cubicBezTo>
                    <a:pt x="4339" y="1770"/>
                    <a:pt x="4367" y="1785"/>
                    <a:pt x="4395" y="1800"/>
                  </a:cubicBezTo>
                  <a:lnTo>
                    <a:pt x="4412" y="1811"/>
                  </a:lnTo>
                  <a:cubicBezTo>
                    <a:pt x="4534" y="1882"/>
                    <a:pt x="4613" y="2012"/>
                    <a:pt x="4624" y="2151"/>
                  </a:cubicBezTo>
                  <a:cubicBezTo>
                    <a:pt x="4626" y="2192"/>
                    <a:pt x="4622" y="2248"/>
                    <a:pt x="4588" y="2276"/>
                  </a:cubicBezTo>
                  <a:cubicBezTo>
                    <a:pt x="4562" y="2297"/>
                    <a:pt x="4530" y="2301"/>
                    <a:pt x="4489" y="2301"/>
                  </a:cubicBezTo>
                  <a:lnTo>
                    <a:pt x="4433" y="2299"/>
                  </a:lnTo>
                  <a:cubicBezTo>
                    <a:pt x="4391" y="2299"/>
                    <a:pt x="4348" y="2304"/>
                    <a:pt x="4309" y="2327"/>
                  </a:cubicBezTo>
                  <a:lnTo>
                    <a:pt x="4294" y="2338"/>
                  </a:lnTo>
                  <a:lnTo>
                    <a:pt x="4298" y="2357"/>
                  </a:lnTo>
                  <a:cubicBezTo>
                    <a:pt x="4307" y="2396"/>
                    <a:pt x="4296" y="2441"/>
                    <a:pt x="4273" y="2479"/>
                  </a:cubicBezTo>
                  <a:cubicBezTo>
                    <a:pt x="4241" y="2526"/>
                    <a:pt x="4189" y="2563"/>
                    <a:pt x="4136" y="2574"/>
                  </a:cubicBezTo>
                  <a:cubicBezTo>
                    <a:pt x="4121" y="2576"/>
                    <a:pt x="4106" y="2578"/>
                    <a:pt x="4090" y="2578"/>
                  </a:cubicBezTo>
                  <a:cubicBezTo>
                    <a:pt x="4008" y="2578"/>
                    <a:pt x="3919" y="2540"/>
                    <a:pt x="3846" y="2473"/>
                  </a:cubicBezTo>
                  <a:cubicBezTo>
                    <a:pt x="3838" y="2466"/>
                    <a:pt x="3831" y="2460"/>
                    <a:pt x="3825" y="2451"/>
                  </a:cubicBezTo>
                  <a:cubicBezTo>
                    <a:pt x="3795" y="2424"/>
                    <a:pt x="3765" y="2394"/>
                    <a:pt x="3724" y="2379"/>
                  </a:cubicBezTo>
                  <a:cubicBezTo>
                    <a:pt x="3699" y="2368"/>
                    <a:pt x="3671" y="2364"/>
                    <a:pt x="3645" y="2359"/>
                  </a:cubicBezTo>
                  <a:cubicBezTo>
                    <a:pt x="3634" y="2357"/>
                    <a:pt x="3624" y="2357"/>
                    <a:pt x="3615" y="2355"/>
                  </a:cubicBezTo>
                  <a:cubicBezTo>
                    <a:pt x="3504" y="2334"/>
                    <a:pt x="3405" y="2252"/>
                    <a:pt x="3362" y="2147"/>
                  </a:cubicBezTo>
                  <a:cubicBezTo>
                    <a:pt x="3358" y="2132"/>
                    <a:pt x="3354" y="2117"/>
                    <a:pt x="3347" y="2102"/>
                  </a:cubicBezTo>
                  <a:cubicBezTo>
                    <a:pt x="3330" y="2051"/>
                    <a:pt x="3313" y="1995"/>
                    <a:pt x="3266" y="1961"/>
                  </a:cubicBezTo>
                  <a:cubicBezTo>
                    <a:pt x="3227" y="1933"/>
                    <a:pt x="3180" y="1927"/>
                    <a:pt x="3137" y="1922"/>
                  </a:cubicBezTo>
                  <a:cubicBezTo>
                    <a:pt x="3120" y="1920"/>
                    <a:pt x="3105" y="1918"/>
                    <a:pt x="3088" y="1916"/>
                  </a:cubicBezTo>
                  <a:cubicBezTo>
                    <a:pt x="3002" y="1899"/>
                    <a:pt x="2934" y="1843"/>
                    <a:pt x="2859" y="1785"/>
                  </a:cubicBezTo>
                  <a:cubicBezTo>
                    <a:pt x="2837" y="1768"/>
                    <a:pt x="2816" y="1751"/>
                    <a:pt x="2794" y="1736"/>
                  </a:cubicBezTo>
                  <a:cubicBezTo>
                    <a:pt x="2621" y="1609"/>
                    <a:pt x="2407" y="1539"/>
                    <a:pt x="2188" y="1539"/>
                  </a:cubicBezTo>
                  <a:cubicBezTo>
                    <a:pt x="2147" y="1539"/>
                    <a:pt x="2105" y="1541"/>
                    <a:pt x="2064" y="1547"/>
                  </a:cubicBezTo>
                  <a:cubicBezTo>
                    <a:pt x="2021" y="1552"/>
                    <a:pt x="1967" y="1562"/>
                    <a:pt x="1916" y="1586"/>
                  </a:cubicBezTo>
                  <a:cubicBezTo>
                    <a:pt x="1875" y="1605"/>
                    <a:pt x="1839" y="1633"/>
                    <a:pt x="1805" y="1661"/>
                  </a:cubicBezTo>
                  <a:cubicBezTo>
                    <a:pt x="1790" y="1674"/>
                    <a:pt x="1775" y="1684"/>
                    <a:pt x="1757" y="1695"/>
                  </a:cubicBezTo>
                  <a:cubicBezTo>
                    <a:pt x="1629" y="1789"/>
                    <a:pt x="1462" y="1834"/>
                    <a:pt x="1252" y="1834"/>
                  </a:cubicBezTo>
                  <a:cubicBezTo>
                    <a:pt x="1100" y="1834"/>
                    <a:pt x="941" y="1811"/>
                    <a:pt x="806" y="1789"/>
                  </a:cubicBezTo>
                  <a:cubicBezTo>
                    <a:pt x="658" y="1766"/>
                    <a:pt x="577" y="1717"/>
                    <a:pt x="564" y="1644"/>
                  </a:cubicBezTo>
                  <a:cubicBezTo>
                    <a:pt x="551" y="1569"/>
                    <a:pt x="620" y="1498"/>
                    <a:pt x="688" y="1457"/>
                  </a:cubicBezTo>
                  <a:cubicBezTo>
                    <a:pt x="868" y="1350"/>
                    <a:pt x="1074" y="1335"/>
                    <a:pt x="1295" y="1318"/>
                  </a:cubicBezTo>
                  <a:cubicBezTo>
                    <a:pt x="1421" y="1309"/>
                    <a:pt x="1552" y="1301"/>
                    <a:pt x="1676" y="1271"/>
                  </a:cubicBezTo>
                  <a:lnTo>
                    <a:pt x="1689" y="1269"/>
                  </a:lnTo>
                  <a:lnTo>
                    <a:pt x="1695" y="1256"/>
                  </a:lnTo>
                  <a:cubicBezTo>
                    <a:pt x="1755" y="1130"/>
                    <a:pt x="1691" y="977"/>
                    <a:pt x="1597" y="894"/>
                  </a:cubicBezTo>
                  <a:cubicBezTo>
                    <a:pt x="1498" y="806"/>
                    <a:pt x="1368" y="767"/>
                    <a:pt x="1254" y="740"/>
                  </a:cubicBezTo>
                  <a:cubicBezTo>
                    <a:pt x="969" y="667"/>
                    <a:pt x="678" y="620"/>
                    <a:pt x="384" y="602"/>
                  </a:cubicBezTo>
                  <a:lnTo>
                    <a:pt x="376" y="602"/>
                  </a:lnTo>
                  <a:cubicBezTo>
                    <a:pt x="303" y="598"/>
                    <a:pt x="228" y="594"/>
                    <a:pt x="168" y="560"/>
                  </a:cubicBezTo>
                  <a:cubicBezTo>
                    <a:pt x="110" y="530"/>
                    <a:pt x="63" y="461"/>
                    <a:pt x="82" y="399"/>
                  </a:cubicBezTo>
                  <a:cubicBezTo>
                    <a:pt x="97" y="354"/>
                    <a:pt x="140" y="322"/>
                    <a:pt x="187" y="296"/>
                  </a:cubicBezTo>
                  <a:cubicBezTo>
                    <a:pt x="466" y="133"/>
                    <a:pt x="800" y="54"/>
                    <a:pt x="1211" y="54"/>
                  </a:cubicBezTo>
                  <a:close/>
                  <a:moveTo>
                    <a:pt x="1211" y="0"/>
                  </a:moveTo>
                  <a:cubicBezTo>
                    <a:pt x="789" y="0"/>
                    <a:pt x="446" y="82"/>
                    <a:pt x="159" y="249"/>
                  </a:cubicBezTo>
                  <a:cubicBezTo>
                    <a:pt x="108" y="281"/>
                    <a:pt x="52" y="320"/>
                    <a:pt x="31" y="384"/>
                  </a:cubicBezTo>
                  <a:cubicBezTo>
                    <a:pt x="1" y="476"/>
                    <a:pt x="67" y="568"/>
                    <a:pt x="142" y="609"/>
                  </a:cubicBezTo>
                  <a:cubicBezTo>
                    <a:pt x="213" y="645"/>
                    <a:pt x="294" y="652"/>
                    <a:pt x="373" y="656"/>
                  </a:cubicBezTo>
                  <a:lnTo>
                    <a:pt x="382" y="656"/>
                  </a:lnTo>
                  <a:cubicBezTo>
                    <a:pt x="671" y="673"/>
                    <a:pt x="960" y="718"/>
                    <a:pt x="1241" y="791"/>
                  </a:cubicBezTo>
                  <a:cubicBezTo>
                    <a:pt x="1348" y="819"/>
                    <a:pt x="1473" y="855"/>
                    <a:pt x="1560" y="935"/>
                  </a:cubicBezTo>
                  <a:cubicBezTo>
                    <a:pt x="1637" y="1003"/>
                    <a:pt x="1691" y="1121"/>
                    <a:pt x="1652" y="1222"/>
                  </a:cubicBezTo>
                  <a:cubicBezTo>
                    <a:pt x="1535" y="1247"/>
                    <a:pt x="1410" y="1256"/>
                    <a:pt x="1290" y="1264"/>
                  </a:cubicBezTo>
                  <a:cubicBezTo>
                    <a:pt x="1074" y="1282"/>
                    <a:pt x="851" y="1297"/>
                    <a:pt x="661" y="1410"/>
                  </a:cubicBezTo>
                  <a:cubicBezTo>
                    <a:pt x="553" y="1477"/>
                    <a:pt x="498" y="1567"/>
                    <a:pt x="513" y="1652"/>
                  </a:cubicBezTo>
                  <a:cubicBezTo>
                    <a:pt x="530" y="1751"/>
                    <a:pt x="626" y="1815"/>
                    <a:pt x="798" y="1843"/>
                  </a:cubicBezTo>
                  <a:cubicBezTo>
                    <a:pt x="935" y="1864"/>
                    <a:pt x="1095" y="1888"/>
                    <a:pt x="1252" y="1888"/>
                  </a:cubicBezTo>
                  <a:cubicBezTo>
                    <a:pt x="1475" y="1888"/>
                    <a:pt x="1650" y="1839"/>
                    <a:pt x="1790" y="1740"/>
                  </a:cubicBezTo>
                  <a:cubicBezTo>
                    <a:pt x="1805" y="1727"/>
                    <a:pt x="1822" y="1714"/>
                    <a:pt x="1837" y="1704"/>
                  </a:cubicBezTo>
                  <a:cubicBezTo>
                    <a:pt x="1871" y="1676"/>
                    <a:pt x="1903" y="1652"/>
                    <a:pt x="1940" y="1635"/>
                  </a:cubicBezTo>
                  <a:cubicBezTo>
                    <a:pt x="1982" y="1614"/>
                    <a:pt x="2032" y="1605"/>
                    <a:pt x="2070" y="1601"/>
                  </a:cubicBezTo>
                  <a:cubicBezTo>
                    <a:pt x="2110" y="1596"/>
                    <a:pt x="2150" y="1593"/>
                    <a:pt x="2191" y="1593"/>
                  </a:cubicBezTo>
                  <a:cubicBezTo>
                    <a:pt x="2394" y="1593"/>
                    <a:pt x="2600" y="1659"/>
                    <a:pt x="2762" y="1779"/>
                  </a:cubicBezTo>
                  <a:cubicBezTo>
                    <a:pt x="2784" y="1794"/>
                    <a:pt x="2805" y="1811"/>
                    <a:pt x="2827" y="1828"/>
                  </a:cubicBezTo>
                  <a:cubicBezTo>
                    <a:pt x="2902" y="1888"/>
                    <a:pt x="2981" y="1948"/>
                    <a:pt x="3077" y="1967"/>
                  </a:cubicBezTo>
                  <a:cubicBezTo>
                    <a:pt x="3094" y="1971"/>
                    <a:pt x="3114" y="1974"/>
                    <a:pt x="3131" y="1976"/>
                  </a:cubicBezTo>
                  <a:cubicBezTo>
                    <a:pt x="3169" y="1980"/>
                    <a:pt x="3206" y="1984"/>
                    <a:pt x="3234" y="2004"/>
                  </a:cubicBezTo>
                  <a:cubicBezTo>
                    <a:pt x="3268" y="2029"/>
                    <a:pt x="3283" y="2072"/>
                    <a:pt x="3298" y="2119"/>
                  </a:cubicBezTo>
                  <a:cubicBezTo>
                    <a:pt x="3302" y="2134"/>
                    <a:pt x="3306" y="2151"/>
                    <a:pt x="3313" y="2166"/>
                  </a:cubicBezTo>
                  <a:cubicBezTo>
                    <a:pt x="3360" y="2289"/>
                    <a:pt x="3476" y="2383"/>
                    <a:pt x="3604" y="2406"/>
                  </a:cubicBezTo>
                  <a:cubicBezTo>
                    <a:pt x="3615" y="2409"/>
                    <a:pt x="3626" y="2411"/>
                    <a:pt x="3636" y="2413"/>
                  </a:cubicBezTo>
                  <a:cubicBezTo>
                    <a:pt x="3660" y="2415"/>
                    <a:pt x="3684" y="2419"/>
                    <a:pt x="3705" y="2428"/>
                  </a:cubicBezTo>
                  <a:cubicBezTo>
                    <a:pt x="3735" y="2441"/>
                    <a:pt x="3761" y="2464"/>
                    <a:pt x="3786" y="2490"/>
                  </a:cubicBezTo>
                  <a:cubicBezTo>
                    <a:pt x="3795" y="2499"/>
                    <a:pt x="3801" y="2505"/>
                    <a:pt x="3810" y="2511"/>
                  </a:cubicBezTo>
                  <a:cubicBezTo>
                    <a:pt x="3891" y="2589"/>
                    <a:pt x="3992" y="2631"/>
                    <a:pt x="4086" y="2631"/>
                  </a:cubicBezTo>
                  <a:cubicBezTo>
                    <a:pt x="4108" y="2631"/>
                    <a:pt x="4127" y="2629"/>
                    <a:pt x="4146" y="2625"/>
                  </a:cubicBezTo>
                  <a:cubicBezTo>
                    <a:pt x="4215" y="2612"/>
                    <a:pt x="4277" y="2567"/>
                    <a:pt x="4316" y="2509"/>
                  </a:cubicBezTo>
                  <a:cubicBezTo>
                    <a:pt x="4346" y="2464"/>
                    <a:pt x="4358" y="2413"/>
                    <a:pt x="4354" y="2366"/>
                  </a:cubicBezTo>
                  <a:cubicBezTo>
                    <a:pt x="4378" y="2355"/>
                    <a:pt x="4406" y="2353"/>
                    <a:pt x="4433" y="2353"/>
                  </a:cubicBezTo>
                  <a:lnTo>
                    <a:pt x="4489" y="2355"/>
                  </a:lnTo>
                  <a:cubicBezTo>
                    <a:pt x="4534" y="2355"/>
                    <a:pt x="4583" y="2351"/>
                    <a:pt x="4622" y="2319"/>
                  </a:cubicBezTo>
                  <a:cubicBezTo>
                    <a:pt x="4673" y="2274"/>
                    <a:pt x="4680" y="2201"/>
                    <a:pt x="4678" y="2149"/>
                  </a:cubicBezTo>
                  <a:cubicBezTo>
                    <a:pt x="4667" y="1991"/>
                    <a:pt x="4575" y="1843"/>
                    <a:pt x="4440" y="1764"/>
                  </a:cubicBezTo>
                  <a:lnTo>
                    <a:pt x="4421" y="1753"/>
                  </a:lnTo>
                  <a:cubicBezTo>
                    <a:pt x="4397" y="1740"/>
                    <a:pt x="4373" y="1727"/>
                    <a:pt x="4358" y="1710"/>
                  </a:cubicBezTo>
                  <a:cubicBezTo>
                    <a:pt x="4333" y="1676"/>
                    <a:pt x="4333" y="1629"/>
                    <a:pt x="4331" y="1577"/>
                  </a:cubicBezTo>
                  <a:cubicBezTo>
                    <a:pt x="4331" y="1558"/>
                    <a:pt x="4331" y="1537"/>
                    <a:pt x="4328" y="1517"/>
                  </a:cubicBezTo>
                  <a:cubicBezTo>
                    <a:pt x="4313" y="1348"/>
                    <a:pt x="4161" y="1198"/>
                    <a:pt x="3926" y="1117"/>
                  </a:cubicBezTo>
                  <a:cubicBezTo>
                    <a:pt x="3879" y="1100"/>
                    <a:pt x="3831" y="1085"/>
                    <a:pt x="3782" y="1072"/>
                  </a:cubicBezTo>
                  <a:cubicBezTo>
                    <a:pt x="3645" y="1031"/>
                    <a:pt x="3514" y="992"/>
                    <a:pt x="3409" y="905"/>
                  </a:cubicBezTo>
                  <a:cubicBezTo>
                    <a:pt x="3347" y="853"/>
                    <a:pt x="3300" y="787"/>
                    <a:pt x="3249" y="718"/>
                  </a:cubicBezTo>
                  <a:cubicBezTo>
                    <a:pt x="3212" y="669"/>
                    <a:pt x="3174" y="617"/>
                    <a:pt x="3131" y="570"/>
                  </a:cubicBezTo>
                  <a:cubicBezTo>
                    <a:pt x="3047" y="482"/>
                    <a:pt x="2932" y="427"/>
                    <a:pt x="2833" y="427"/>
                  </a:cubicBezTo>
                  <a:cubicBezTo>
                    <a:pt x="2786" y="427"/>
                    <a:pt x="2743" y="440"/>
                    <a:pt x="2704" y="461"/>
                  </a:cubicBezTo>
                  <a:cubicBezTo>
                    <a:pt x="2659" y="489"/>
                    <a:pt x="2621" y="532"/>
                    <a:pt x="2584" y="572"/>
                  </a:cubicBezTo>
                  <a:cubicBezTo>
                    <a:pt x="2535" y="630"/>
                    <a:pt x="2489" y="682"/>
                    <a:pt x="2430" y="682"/>
                  </a:cubicBezTo>
                  <a:cubicBezTo>
                    <a:pt x="2423" y="682"/>
                    <a:pt x="2416" y="681"/>
                    <a:pt x="2409" y="680"/>
                  </a:cubicBezTo>
                  <a:cubicBezTo>
                    <a:pt x="2325" y="660"/>
                    <a:pt x="2306" y="542"/>
                    <a:pt x="2289" y="444"/>
                  </a:cubicBezTo>
                  <a:cubicBezTo>
                    <a:pt x="2272" y="339"/>
                    <a:pt x="2197" y="228"/>
                    <a:pt x="2105" y="228"/>
                  </a:cubicBezTo>
                  <a:lnTo>
                    <a:pt x="2098" y="228"/>
                  </a:lnTo>
                  <a:cubicBezTo>
                    <a:pt x="2096" y="208"/>
                    <a:pt x="2090" y="189"/>
                    <a:pt x="2079" y="172"/>
                  </a:cubicBezTo>
                  <a:cubicBezTo>
                    <a:pt x="2038" y="103"/>
                    <a:pt x="1937" y="67"/>
                    <a:pt x="1862" y="54"/>
                  </a:cubicBezTo>
                  <a:cubicBezTo>
                    <a:pt x="1620" y="18"/>
                    <a:pt x="1408"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151"/>
            <p:cNvSpPr/>
            <p:nvPr/>
          </p:nvSpPr>
          <p:spPr>
            <a:xfrm>
              <a:off x="2405268" y="1307289"/>
              <a:ext cx="28017" cy="24494"/>
            </a:xfrm>
            <a:custGeom>
              <a:rect b="b" l="l" r="r" t="t"/>
              <a:pathLst>
                <a:path extrusionOk="0" h="862" w="986">
                  <a:moveTo>
                    <a:pt x="133" y="0"/>
                  </a:moveTo>
                  <a:cubicBezTo>
                    <a:pt x="112" y="0"/>
                    <a:pt x="88" y="0"/>
                    <a:pt x="73" y="13"/>
                  </a:cubicBezTo>
                  <a:cubicBezTo>
                    <a:pt x="62" y="21"/>
                    <a:pt x="58" y="30"/>
                    <a:pt x="52" y="41"/>
                  </a:cubicBezTo>
                  <a:cubicBezTo>
                    <a:pt x="0" y="146"/>
                    <a:pt x="58" y="276"/>
                    <a:pt x="146" y="354"/>
                  </a:cubicBezTo>
                  <a:cubicBezTo>
                    <a:pt x="234" y="431"/>
                    <a:pt x="347" y="471"/>
                    <a:pt x="454" y="521"/>
                  </a:cubicBezTo>
                  <a:cubicBezTo>
                    <a:pt x="478" y="531"/>
                    <a:pt x="501" y="544"/>
                    <a:pt x="519" y="564"/>
                  </a:cubicBezTo>
                  <a:cubicBezTo>
                    <a:pt x="594" y="641"/>
                    <a:pt x="551" y="801"/>
                    <a:pt x="647" y="851"/>
                  </a:cubicBezTo>
                  <a:cubicBezTo>
                    <a:pt x="665" y="859"/>
                    <a:pt x="683" y="862"/>
                    <a:pt x="703" y="862"/>
                  </a:cubicBezTo>
                  <a:cubicBezTo>
                    <a:pt x="724" y="862"/>
                    <a:pt x="746" y="858"/>
                    <a:pt x="767" y="855"/>
                  </a:cubicBezTo>
                  <a:cubicBezTo>
                    <a:pt x="797" y="848"/>
                    <a:pt x="827" y="842"/>
                    <a:pt x="844" y="816"/>
                  </a:cubicBezTo>
                  <a:cubicBezTo>
                    <a:pt x="859" y="795"/>
                    <a:pt x="855" y="765"/>
                    <a:pt x="861" y="737"/>
                  </a:cubicBezTo>
                  <a:cubicBezTo>
                    <a:pt x="872" y="684"/>
                    <a:pt x="924" y="649"/>
                    <a:pt x="951" y="602"/>
                  </a:cubicBezTo>
                  <a:cubicBezTo>
                    <a:pt x="986" y="546"/>
                    <a:pt x="981" y="471"/>
                    <a:pt x="958" y="409"/>
                  </a:cubicBezTo>
                  <a:cubicBezTo>
                    <a:pt x="932" y="349"/>
                    <a:pt x="891" y="296"/>
                    <a:pt x="849" y="244"/>
                  </a:cubicBezTo>
                  <a:cubicBezTo>
                    <a:pt x="808" y="193"/>
                    <a:pt x="767" y="144"/>
                    <a:pt x="726" y="92"/>
                  </a:cubicBezTo>
                  <a:cubicBezTo>
                    <a:pt x="716" y="79"/>
                    <a:pt x="705" y="66"/>
                    <a:pt x="692" y="58"/>
                  </a:cubicBezTo>
                  <a:cubicBezTo>
                    <a:pt x="673" y="47"/>
                    <a:pt x="654" y="45"/>
                    <a:pt x="632" y="41"/>
                  </a:cubicBezTo>
                  <a:cubicBezTo>
                    <a:pt x="467" y="17"/>
                    <a:pt x="300" y="4"/>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51"/>
            <p:cNvSpPr/>
            <p:nvPr/>
          </p:nvSpPr>
          <p:spPr>
            <a:xfrm>
              <a:off x="2404416" y="1306550"/>
              <a:ext cx="29608" cy="26028"/>
            </a:xfrm>
            <a:custGeom>
              <a:rect b="b" l="l" r="r" t="t"/>
              <a:pathLst>
                <a:path extrusionOk="0" h="916" w="1042">
                  <a:moveTo>
                    <a:pt x="163" y="54"/>
                  </a:moveTo>
                  <a:cubicBezTo>
                    <a:pt x="328" y="56"/>
                    <a:pt x="495" y="71"/>
                    <a:pt x="660" y="95"/>
                  </a:cubicBezTo>
                  <a:cubicBezTo>
                    <a:pt x="675" y="97"/>
                    <a:pt x="694" y="99"/>
                    <a:pt x="707" y="107"/>
                  </a:cubicBezTo>
                  <a:cubicBezTo>
                    <a:pt x="718" y="114"/>
                    <a:pt x="726" y="125"/>
                    <a:pt x="735" y="135"/>
                  </a:cubicBezTo>
                  <a:lnTo>
                    <a:pt x="857" y="287"/>
                  </a:lnTo>
                  <a:cubicBezTo>
                    <a:pt x="898" y="337"/>
                    <a:pt x="939" y="386"/>
                    <a:pt x="962" y="446"/>
                  </a:cubicBezTo>
                  <a:cubicBezTo>
                    <a:pt x="986" y="508"/>
                    <a:pt x="986" y="570"/>
                    <a:pt x="960" y="615"/>
                  </a:cubicBezTo>
                  <a:cubicBezTo>
                    <a:pt x="949" y="630"/>
                    <a:pt x="936" y="645"/>
                    <a:pt x="924" y="660"/>
                  </a:cubicBezTo>
                  <a:cubicBezTo>
                    <a:pt x="898" y="688"/>
                    <a:pt x="874" y="718"/>
                    <a:pt x="864" y="757"/>
                  </a:cubicBezTo>
                  <a:cubicBezTo>
                    <a:pt x="861" y="767"/>
                    <a:pt x="861" y="778"/>
                    <a:pt x="859" y="789"/>
                  </a:cubicBezTo>
                  <a:cubicBezTo>
                    <a:pt x="859" y="806"/>
                    <a:pt x="857" y="819"/>
                    <a:pt x="851" y="829"/>
                  </a:cubicBezTo>
                  <a:cubicBezTo>
                    <a:pt x="842" y="844"/>
                    <a:pt x="816" y="849"/>
                    <a:pt x="793" y="853"/>
                  </a:cubicBezTo>
                  <a:cubicBezTo>
                    <a:pt x="771" y="858"/>
                    <a:pt x="750" y="860"/>
                    <a:pt x="732" y="860"/>
                  </a:cubicBezTo>
                  <a:cubicBezTo>
                    <a:pt x="715" y="860"/>
                    <a:pt x="700" y="858"/>
                    <a:pt x="688" y="853"/>
                  </a:cubicBezTo>
                  <a:cubicBezTo>
                    <a:pt x="647" y="832"/>
                    <a:pt x="639" y="780"/>
                    <a:pt x="628" y="722"/>
                  </a:cubicBezTo>
                  <a:cubicBezTo>
                    <a:pt x="617" y="669"/>
                    <a:pt x="609" y="611"/>
                    <a:pt x="568" y="570"/>
                  </a:cubicBezTo>
                  <a:cubicBezTo>
                    <a:pt x="546" y="549"/>
                    <a:pt x="521" y="534"/>
                    <a:pt x="495" y="523"/>
                  </a:cubicBezTo>
                  <a:cubicBezTo>
                    <a:pt x="469" y="510"/>
                    <a:pt x="444" y="500"/>
                    <a:pt x="418" y="489"/>
                  </a:cubicBezTo>
                  <a:cubicBezTo>
                    <a:pt x="336" y="450"/>
                    <a:pt x="257" y="416"/>
                    <a:pt x="193" y="360"/>
                  </a:cubicBezTo>
                  <a:cubicBezTo>
                    <a:pt x="116" y="292"/>
                    <a:pt x="60" y="174"/>
                    <a:pt x="105" y="80"/>
                  </a:cubicBezTo>
                  <a:cubicBezTo>
                    <a:pt x="109" y="69"/>
                    <a:pt x="114" y="65"/>
                    <a:pt x="118" y="60"/>
                  </a:cubicBezTo>
                  <a:cubicBezTo>
                    <a:pt x="127" y="54"/>
                    <a:pt x="142" y="54"/>
                    <a:pt x="152" y="54"/>
                  </a:cubicBezTo>
                  <a:close/>
                  <a:moveTo>
                    <a:pt x="152" y="0"/>
                  </a:moveTo>
                  <a:cubicBezTo>
                    <a:pt x="133" y="0"/>
                    <a:pt x="107" y="3"/>
                    <a:pt x="86" y="17"/>
                  </a:cubicBezTo>
                  <a:cubicBezTo>
                    <a:pt x="71" y="30"/>
                    <a:pt x="62" y="45"/>
                    <a:pt x="58" y="56"/>
                  </a:cubicBezTo>
                  <a:cubicBezTo>
                    <a:pt x="0" y="174"/>
                    <a:pt x="64" y="320"/>
                    <a:pt x="159" y="401"/>
                  </a:cubicBezTo>
                  <a:cubicBezTo>
                    <a:pt x="229" y="463"/>
                    <a:pt x="315" y="500"/>
                    <a:pt x="396" y="538"/>
                  </a:cubicBezTo>
                  <a:cubicBezTo>
                    <a:pt x="422" y="549"/>
                    <a:pt x="448" y="560"/>
                    <a:pt x="471" y="570"/>
                  </a:cubicBezTo>
                  <a:cubicBezTo>
                    <a:pt x="493" y="581"/>
                    <a:pt x="514" y="592"/>
                    <a:pt x="529" y="607"/>
                  </a:cubicBezTo>
                  <a:cubicBezTo>
                    <a:pt x="557" y="637"/>
                    <a:pt x="566" y="684"/>
                    <a:pt x="576" y="733"/>
                  </a:cubicBezTo>
                  <a:cubicBezTo>
                    <a:pt x="587" y="795"/>
                    <a:pt x="600" y="868"/>
                    <a:pt x="664" y="900"/>
                  </a:cubicBezTo>
                  <a:cubicBezTo>
                    <a:pt x="684" y="909"/>
                    <a:pt x="707" y="915"/>
                    <a:pt x="733" y="915"/>
                  </a:cubicBezTo>
                  <a:cubicBezTo>
                    <a:pt x="756" y="915"/>
                    <a:pt x="780" y="911"/>
                    <a:pt x="801" y="907"/>
                  </a:cubicBezTo>
                  <a:cubicBezTo>
                    <a:pt x="829" y="902"/>
                    <a:pt x="872" y="894"/>
                    <a:pt x="896" y="857"/>
                  </a:cubicBezTo>
                  <a:cubicBezTo>
                    <a:pt x="911" y="838"/>
                    <a:pt x="911" y="814"/>
                    <a:pt x="913" y="795"/>
                  </a:cubicBezTo>
                  <a:cubicBezTo>
                    <a:pt x="915" y="787"/>
                    <a:pt x="915" y="778"/>
                    <a:pt x="917" y="770"/>
                  </a:cubicBezTo>
                  <a:cubicBezTo>
                    <a:pt x="924" y="744"/>
                    <a:pt x="943" y="720"/>
                    <a:pt x="962" y="697"/>
                  </a:cubicBezTo>
                  <a:cubicBezTo>
                    <a:pt x="977" y="680"/>
                    <a:pt x="992" y="662"/>
                    <a:pt x="1005" y="643"/>
                  </a:cubicBezTo>
                  <a:cubicBezTo>
                    <a:pt x="1039" y="583"/>
                    <a:pt x="1041" y="504"/>
                    <a:pt x="1011" y="427"/>
                  </a:cubicBezTo>
                  <a:cubicBezTo>
                    <a:pt x="986" y="360"/>
                    <a:pt x="941" y="302"/>
                    <a:pt x="900" y="253"/>
                  </a:cubicBezTo>
                  <a:lnTo>
                    <a:pt x="778" y="101"/>
                  </a:lnTo>
                  <a:cubicBezTo>
                    <a:pt x="767" y="88"/>
                    <a:pt x="754" y="73"/>
                    <a:pt x="735" y="62"/>
                  </a:cubicBezTo>
                  <a:cubicBezTo>
                    <a:pt x="714" y="47"/>
                    <a:pt x="688" y="43"/>
                    <a:pt x="666" y="41"/>
                  </a:cubicBezTo>
                  <a:cubicBezTo>
                    <a:pt x="499" y="17"/>
                    <a:pt x="330" y="5"/>
                    <a:pt x="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51"/>
            <p:cNvSpPr/>
            <p:nvPr/>
          </p:nvSpPr>
          <p:spPr>
            <a:xfrm>
              <a:off x="2445559" y="1369287"/>
              <a:ext cx="60666" cy="46203"/>
            </a:xfrm>
            <a:custGeom>
              <a:rect b="b" l="l" r="r" t="t"/>
              <a:pathLst>
                <a:path extrusionOk="0" h="1626" w="2135">
                  <a:moveTo>
                    <a:pt x="259" y="1"/>
                  </a:moveTo>
                  <a:cubicBezTo>
                    <a:pt x="227" y="1"/>
                    <a:pt x="195" y="7"/>
                    <a:pt x="165" y="21"/>
                  </a:cubicBezTo>
                  <a:cubicBezTo>
                    <a:pt x="37" y="81"/>
                    <a:pt x="0" y="248"/>
                    <a:pt x="9" y="389"/>
                  </a:cubicBezTo>
                  <a:cubicBezTo>
                    <a:pt x="22" y="599"/>
                    <a:pt x="97" y="805"/>
                    <a:pt x="223" y="972"/>
                  </a:cubicBezTo>
                  <a:cubicBezTo>
                    <a:pt x="262" y="1023"/>
                    <a:pt x="305" y="1072"/>
                    <a:pt x="326" y="1135"/>
                  </a:cubicBezTo>
                  <a:cubicBezTo>
                    <a:pt x="352" y="1214"/>
                    <a:pt x="337" y="1304"/>
                    <a:pt x="373" y="1381"/>
                  </a:cubicBezTo>
                  <a:cubicBezTo>
                    <a:pt x="418" y="1480"/>
                    <a:pt x="534" y="1520"/>
                    <a:pt x="639" y="1552"/>
                  </a:cubicBezTo>
                  <a:cubicBezTo>
                    <a:pt x="762" y="1590"/>
                    <a:pt x="897" y="1626"/>
                    <a:pt x="1025" y="1626"/>
                  </a:cubicBezTo>
                  <a:cubicBezTo>
                    <a:pt x="1117" y="1626"/>
                    <a:pt x="1206" y="1607"/>
                    <a:pt x="1284" y="1557"/>
                  </a:cubicBezTo>
                  <a:cubicBezTo>
                    <a:pt x="1346" y="1516"/>
                    <a:pt x="1397" y="1456"/>
                    <a:pt x="1466" y="1426"/>
                  </a:cubicBezTo>
                  <a:cubicBezTo>
                    <a:pt x="1514" y="1404"/>
                    <a:pt x="1567" y="1399"/>
                    <a:pt x="1621" y="1399"/>
                  </a:cubicBezTo>
                  <a:cubicBezTo>
                    <a:pt x="1676" y="1399"/>
                    <a:pt x="1733" y="1405"/>
                    <a:pt x="1788" y="1405"/>
                  </a:cubicBezTo>
                  <a:cubicBezTo>
                    <a:pt x="1845" y="1405"/>
                    <a:pt x="1900" y="1399"/>
                    <a:pt x="1950" y="1375"/>
                  </a:cubicBezTo>
                  <a:cubicBezTo>
                    <a:pt x="2042" y="1330"/>
                    <a:pt x="2100" y="1229"/>
                    <a:pt x="2117" y="1126"/>
                  </a:cubicBezTo>
                  <a:cubicBezTo>
                    <a:pt x="2134" y="1023"/>
                    <a:pt x="2119" y="918"/>
                    <a:pt x="2104" y="815"/>
                  </a:cubicBezTo>
                  <a:cubicBezTo>
                    <a:pt x="2089" y="715"/>
                    <a:pt x="2074" y="614"/>
                    <a:pt x="2023" y="528"/>
                  </a:cubicBezTo>
                  <a:cubicBezTo>
                    <a:pt x="1976" y="449"/>
                    <a:pt x="1893" y="387"/>
                    <a:pt x="1805" y="387"/>
                  </a:cubicBezTo>
                  <a:cubicBezTo>
                    <a:pt x="1795" y="387"/>
                    <a:pt x="1786" y="388"/>
                    <a:pt x="1777" y="389"/>
                  </a:cubicBezTo>
                  <a:cubicBezTo>
                    <a:pt x="1740" y="393"/>
                    <a:pt x="1706" y="408"/>
                    <a:pt x="1674" y="423"/>
                  </a:cubicBezTo>
                  <a:cubicBezTo>
                    <a:pt x="1541" y="485"/>
                    <a:pt x="1406" y="545"/>
                    <a:pt x="1273" y="605"/>
                  </a:cubicBezTo>
                  <a:cubicBezTo>
                    <a:pt x="1235" y="623"/>
                    <a:pt x="1193" y="641"/>
                    <a:pt x="1153" y="641"/>
                  </a:cubicBezTo>
                  <a:cubicBezTo>
                    <a:pt x="1143" y="641"/>
                    <a:pt x="1133" y="640"/>
                    <a:pt x="1123" y="638"/>
                  </a:cubicBezTo>
                  <a:cubicBezTo>
                    <a:pt x="1035" y="618"/>
                    <a:pt x="1001" y="515"/>
                    <a:pt x="945" y="445"/>
                  </a:cubicBezTo>
                  <a:cubicBezTo>
                    <a:pt x="890" y="378"/>
                    <a:pt x="804" y="339"/>
                    <a:pt x="717" y="339"/>
                  </a:cubicBezTo>
                  <a:cubicBezTo>
                    <a:pt x="695" y="339"/>
                    <a:pt x="673" y="341"/>
                    <a:pt x="652" y="346"/>
                  </a:cubicBezTo>
                  <a:cubicBezTo>
                    <a:pt x="600" y="250"/>
                    <a:pt x="549" y="151"/>
                    <a:pt x="467" y="83"/>
                  </a:cubicBezTo>
                  <a:cubicBezTo>
                    <a:pt x="409" y="33"/>
                    <a:pt x="333" y="1"/>
                    <a:pt x="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51"/>
            <p:cNvSpPr/>
            <p:nvPr/>
          </p:nvSpPr>
          <p:spPr>
            <a:xfrm>
              <a:off x="2444877" y="1368548"/>
              <a:ext cx="62144" cy="47737"/>
            </a:xfrm>
            <a:custGeom>
              <a:rect b="b" l="l" r="r" t="t"/>
              <a:pathLst>
                <a:path extrusionOk="0" h="1680" w="2187">
                  <a:moveTo>
                    <a:pt x="284" y="53"/>
                  </a:moveTo>
                  <a:cubicBezTo>
                    <a:pt x="348" y="53"/>
                    <a:pt x="419" y="81"/>
                    <a:pt x="472" y="128"/>
                  </a:cubicBezTo>
                  <a:cubicBezTo>
                    <a:pt x="554" y="197"/>
                    <a:pt x="603" y="291"/>
                    <a:pt x="652" y="385"/>
                  </a:cubicBezTo>
                  <a:lnTo>
                    <a:pt x="661" y="402"/>
                  </a:lnTo>
                  <a:lnTo>
                    <a:pt x="682" y="398"/>
                  </a:lnTo>
                  <a:cubicBezTo>
                    <a:pt x="701" y="393"/>
                    <a:pt x="720" y="391"/>
                    <a:pt x="740" y="391"/>
                  </a:cubicBezTo>
                  <a:cubicBezTo>
                    <a:pt x="819" y="391"/>
                    <a:pt x="900" y="428"/>
                    <a:pt x="950" y="488"/>
                  </a:cubicBezTo>
                  <a:cubicBezTo>
                    <a:pt x="965" y="507"/>
                    <a:pt x="978" y="529"/>
                    <a:pt x="993" y="552"/>
                  </a:cubicBezTo>
                  <a:cubicBezTo>
                    <a:pt x="1029" y="612"/>
                    <a:pt x="1068" y="672"/>
                    <a:pt x="1141" y="689"/>
                  </a:cubicBezTo>
                  <a:cubicBezTo>
                    <a:pt x="1152" y="692"/>
                    <a:pt x="1163" y="693"/>
                    <a:pt x="1175" y="693"/>
                  </a:cubicBezTo>
                  <a:cubicBezTo>
                    <a:pt x="1218" y="693"/>
                    <a:pt x="1264" y="676"/>
                    <a:pt x="1308" y="657"/>
                  </a:cubicBezTo>
                  <a:lnTo>
                    <a:pt x="1708" y="475"/>
                  </a:lnTo>
                  <a:cubicBezTo>
                    <a:pt x="1741" y="460"/>
                    <a:pt x="1773" y="445"/>
                    <a:pt x="1805" y="441"/>
                  </a:cubicBezTo>
                  <a:cubicBezTo>
                    <a:pt x="1812" y="440"/>
                    <a:pt x="1819" y="439"/>
                    <a:pt x="1826" y="439"/>
                  </a:cubicBezTo>
                  <a:cubicBezTo>
                    <a:pt x="1901" y="439"/>
                    <a:pt x="1978" y="489"/>
                    <a:pt x="2023" y="567"/>
                  </a:cubicBezTo>
                  <a:cubicBezTo>
                    <a:pt x="2075" y="651"/>
                    <a:pt x="2090" y="754"/>
                    <a:pt x="2103" y="844"/>
                  </a:cubicBezTo>
                  <a:cubicBezTo>
                    <a:pt x="2118" y="944"/>
                    <a:pt x="2133" y="1047"/>
                    <a:pt x="2115" y="1148"/>
                  </a:cubicBezTo>
                  <a:cubicBezTo>
                    <a:pt x="2096" y="1253"/>
                    <a:pt x="2038" y="1338"/>
                    <a:pt x="1961" y="1377"/>
                  </a:cubicBezTo>
                  <a:cubicBezTo>
                    <a:pt x="1923" y="1396"/>
                    <a:pt x="1876" y="1405"/>
                    <a:pt x="1813" y="1405"/>
                  </a:cubicBezTo>
                  <a:cubicBezTo>
                    <a:pt x="1786" y="1405"/>
                    <a:pt x="1758" y="1403"/>
                    <a:pt x="1730" y="1401"/>
                  </a:cubicBezTo>
                  <a:cubicBezTo>
                    <a:pt x="1702" y="1398"/>
                    <a:pt x="1672" y="1398"/>
                    <a:pt x="1644" y="1398"/>
                  </a:cubicBezTo>
                  <a:cubicBezTo>
                    <a:pt x="1576" y="1398"/>
                    <a:pt x="1524" y="1407"/>
                    <a:pt x="1479" y="1428"/>
                  </a:cubicBezTo>
                  <a:cubicBezTo>
                    <a:pt x="1434" y="1448"/>
                    <a:pt x="1398" y="1478"/>
                    <a:pt x="1361" y="1508"/>
                  </a:cubicBezTo>
                  <a:cubicBezTo>
                    <a:pt x="1338" y="1527"/>
                    <a:pt x="1316" y="1544"/>
                    <a:pt x="1293" y="1559"/>
                  </a:cubicBezTo>
                  <a:cubicBezTo>
                    <a:pt x="1224" y="1604"/>
                    <a:pt x="1145" y="1626"/>
                    <a:pt x="1049" y="1626"/>
                  </a:cubicBezTo>
                  <a:cubicBezTo>
                    <a:pt x="926" y="1626"/>
                    <a:pt x="794" y="1589"/>
                    <a:pt x="669" y="1553"/>
                  </a:cubicBezTo>
                  <a:cubicBezTo>
                    <a:pt x="566" y="1521"/>
                    <a:pt x="461" y="1482"/>
                    <a:pt x="421" y="1394"/>
                  </a:cubicBezTo>
                  <a:cubicBezTo>
                    <a:pt x="404" y="1358"/>
                    <a:pt x="399" y="1315"/>
                    <a:pt x="395" y="1270"/>
                  </a:cubicBezTo>
                  <a:cubicBezTo>
                    <a:pt x="391" y="1231"/>
                    <a:pt x="389" y="1191"/>
                    <a:pt x="374" y="1150"/>
                  </a:cubicBezTo>
                  <a:cubicBezTo>
                    <a:pt x="357" y="1096"/>
                    <a:pt x="322" y="1053"/>
                    <a:pt x="288" y="1009"/>
                  </a:cubicBezTo>
                  <a:lnTo>
                    <a:pt x="269" y="983"/>
                  </a:lnTo>
                  <a:cubicBezTo>
                    <a:pt x="147" y="820"/>
                    <a:pt x="72" y="619"/>
                    <a:pt x="59" y="415"/>
                  </a:cubicBezTo>
                  <a:cubicBezTo>
                    <a:pt x="52" y="284"/>
                    <a:pt x="84" y="124"/>
                    <a:pt x="200" y="70"/>
                  </a:cubicBezTo>
                  <a:cubicBezTo>
                    <a:pt x="226" y="59"/>
                    <a:pt x="254" y="53"/>
                    <a:pt x="284" y="53"/>
                  </a:cubicBezTo>
                  <a:close/>
                  <a:moveTo>
                    <a:pt x="284" y="0"/>
                  </a:moveTo>
                  <a:cubicBezTo>
                    <a:pt x="247" y="0"/>
                    <a:pt x="211" y="7"/>
                    <a:pt x="179" y="23"/>
                  </a:cubicBezTo>
                  <a:cubicBezTo>
                    <a:pt x="1" y="104"/>
                    <a:pt x="1" y="346"/>
                    <a:pt x="5" y="417"/>
                  </a:cubicBezTo>
                  <a:cubicBezTo>
                    <a:pt x="18" y="631"/>
                    <a:pt x="97" y="844"/>
                    <a:pt x="226" y="1015"/>
                  </a:cubicBezTo>
                  <a:lnTo>
                    <a:pt x="247" y="1043"/>
                  </a:lnTo>
                  <a:cubicBezTo>
                    <a:pt x="277" y="1083"/>
                    <a:pt x="309" y="1122"/>
                    <a:pt x="324" y="1169"/>
                  </a:cubicBezTo>
                  <a:cubicBezTo>
                    <a:pt x="335" y="1201"/>
                    <a:pt x="339" y="1238"/>
                    <a:pt x="342" y="1274"/>
                  </a:cubicBezTo>
                  <a:cubicBezTo>
                    <a:pt x="346" y="1323"/>
                    <a:pt x="350" y="1373"/>
                    <a:pt x="372" y="1418"/>
                  </a:cubicBezTo>
                  <a:cubicBezTo>
                    <a:pt x="423" y="1525"/>
                    <a:pt x="545" y="1570"/>
                    <a:pt x="654" y="1604"/>
                  </a:cubicBezTo>
                  <a:cubicBezTo>
                    <a:pt x="783" y="1643"/>
                    <a:pt x="920" y="1679"/>
                    <a:pt x="1049" y="1679"/>
                  </a:cubicBezTo>
                  <a:cubicBezTo>
                    <a:pt x="1156" y="1679"/>
                    <a:pt x="1246" y="1656"/>
                    <a:pt x="1323" y="1604"/>
                  </a:cubicBezTo>
                  <a:cubicBezTo>
                    <a:pt x="1348" y="1587"/>
                    <a:pt x="1372" y="1568"/>
                    <a:pt x="1396" y="1548"/>
                  </a:cubicBezTo>
                  <a:cubicBezTo>
                    <a:pt x="1430" y="1521"/>
                    <a:pt x="1462" y="1493"/>
                    <a:pt x="1501" y="1476"/>
                  </a:cubicBezTo>
                  <a:cubicBezTo>
                    <a:pt x="1539" y="1458"/>
                    <a:pt x="1584" y="1452"/>
                    <a:pt x="1644" y="1452"/>
                  </a:cubicBezTo>
                  <a:cubicBezTo>
                    <a:pt x="1672" y="1452"/>
                    <a:pt x="1700" y="1452"/>
                    <a:pt x="1728" y="1454"/>
                  </a:cubicBezTo>
                  <a:cubicBezTo>
                    <a:pt x="1756" y="1456"/>
                    <a:pt x="1786" y="1458"/>
                    <a:pt x="1813" y="1458"/>
                  </a:cubicBezTo>
                  <a:cubicBezTo>
                    <a:pt x="1884" y="1458"/>
                    <a:pt x="1938" y="1448"/>
                    <a:pt x="1985" y="1424"/>
                  </a:cubicBezTo>
                  <a:cubicBezTo>
                    <a:pt x="2079" y="1379"/>
                    <a:pt x="2145" y="1278"/>
                    <a:pt x="2167" y="1156"/>
                  </a:cubicBezTo>
                  <a:cubicBezTo>
                    <a:pt x="2186" y="1047"/>
                    <a:pt x="2171" y="940"/>
                    <a:pt x="2156" y="837"/>
                  </a:cubicBezTo>
                  <a:cubicBezTo>
                    <a:pt x="2141" y="741"/>
                    <a:pt x="2126" y="631"/>
                    <a:pt x="2071" y="539"/>
                  </a:cubicBezTo>
                  <a:cubicBezTo>
                    <a:pt x="2014" y="446"/>
                    <a:pt x="1920" y="385"/>
                    <a:pt x="1826" y="385"/>
                  </a:cubicBezTo>
                  <a:cubicBezTo>
                    <a:pt x="1816" y="385"/>
                    <a:pt x="1806" y="386"/>
                    <a:pt x="1796" y="387"/>
                  </a:cubicBezTo>
                  <a:cubicBezTo>
                    <a:pt x="1758" y="394"/>
                    <a:pt x="1721" y="411"/>
                    <a:pt x="1687" y="426"/>
                  </a:cubicBezTo>
                  <a:lnTo>
                    <a:pt x="1286" y="608"/>
                  </a:lnTo>
                  <a:cubicBezTo>
                    <a:pt x="1248" y="625"/>
                    <a:pt x="1209" y="640"/>
                    <a:pt x="1175" y="640"/>
                  </a:cubicBezTo>
                  <a:cubicBezTo>
                    <a:pt x="1168" y="640"/>
                    <a:pt x="1160" y="639"/>
                    <a:pt x="1154" y="638"/>
                  </a:cubicBezTo>
                  <a:cubicBezTo>
                    <a:pt x="1102" y="625"/>
                    <a:pt x="1070" y="576"/>
                    <a:pt x="1038" y="524"/>
                  </a:cubicBezTo>
                  <a:cubicBezTo>
                    <a:pt x="1023" y="501"/>
                    <a:pt x="1008" y="477"/>
                    <a:pt x="991" y="456"/>
                  </a:cubicBezTo>
                  <a:cubicBezTo>
                    <a:pt x="931" y="381"/>
                    <a:pt x="837" y="338"/>
                    <a:pt x="742" y="338"/>
                  </a:cubicBezTo>
                  <a:cubicBezTo>
                    <a:pt x="725" y="338"/>
                    <a:pt x="708" y="339"/>
                    <a:pt x="691" y="342"/>
                  </a:cubicBezTo>
                  <a:cubicBezTo>
                    <a:pt x="644" y="254"/>
                    <a:pt x="590" y="158"/>
                    <a:pt x="509" y="87"/>
                  </a:cubicBezTo>
                  <a:cubicBezTo>
                    <a:pt x="442" y="31"/>
                    <a:pt x="361"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51"/>
            <p:cNvSpPr/>
            <p:nvPr/>
          </p:nvSpPr>
          <p:spPr>
            <a:xfrm>
              <a:off x="2482865" y="1416339"/>
              <a:ext cx="54329" cy="21766"/>
            </a:xfrm>
            <a:custGeom>
              <a:rect b="b" l="l" r="r" t="t"/>
              <a:pathLst>
                <a:path extrusionOk="0" h="766" w="1912">
                  <a:moveTo>
                    <a:pt x="1231" y="1"/>
                  </a:moveTo>
                  <a:cubicBezTo>
                    <a:pt x="1210" y="1"/>
                    <a:pt x="1188" y="1"/>
                    <a:pt x="1166" y="1"/>
                  </a:cubicBezTo>
                  <a:cubicBezTo>
                    <a:pt x="1134" y="1"/>
                    <a:pt x="1102" y="4"/>
                    <a:pt x="1078" y="23"/>
                  </a:cubicBezTo>
                  <a:cubicBezTo>
                    <a:pt x="1059" y="40"/>
                    <a:pt x="1051" y="64"/>
                    <a:pt x="1038" y="83"/>
                  </a:cubicBezTo>
                  <a:cubicBezTo>
                    <a:pt x="988" y="157"/>
                    <a:pt x="888" y="167"/>
                    <a:pt x="796" y="167"/>
                  </a:cubicBezTo>
                  <a:cubicBezTo>
                    <a:pt x="781" y="167"/>
                    <a:pt x="767" y="167"/>
                    <a:pt x="753" y="166"/>
                  </a:cubicBezTo>
                  <a:cubicBezTo>
                    <a:pt x="736" y="166"/>
                    <a:pt x="719" y="166"/>
                    <a:pt x="702" y="166"/>
                  </a:cubicBezTo>
                  <a:cubicBezTo>
                    <a:pt x="616" y="166"/>
                    <a:pt x="532" y="170"/>
                    <a:pt x="446" y="179"/>
                  </a:cubicBezTo>
                  <a:cubicBezTo>
                    <a:pt x="337" y="192"/>
                    <a:pt x="224" y="213"/>
                    <a:pt x="136" y="282"/>
                  </a:cubicBezTo>
                  <a:cubicBezTo>
                    <a:pt x="50" y="351"/>
                    <a:pt x="1" y="479"/>
                    <a:pt x="54" y="576"/>
                  </a:cubicBezTo>
                  <a:cubicBezTo>
                    <a:pt x="219" y="651"/>
                    <a:pt x="386" y="728"/>
                    <a:pt x="566" y="756"/>
                  </a:cubicBezTo>
                  <a:cubicBezTo>
                    <a:pt x="608" y="762"/>
                    <a:pt x="651" y="766"/>
                    <a:pt x="695" y="766"/>
                  </a:cubicBezTo>
                  <a:cubicBezTo>
                    <a:pt x="834" y="766"/>
                    <a:pt x="975" y="729"/>
                    <a:pt x="1083" y="644"/>
                  </a:cubicBezTo>
                  <a:cubicBezTo>
                    <a:pt x="1123" y="612"/>
                    <a:pt x="1162" y="571"/>
                    <a:pt x="1211" y="556"/>
                  </a:cubicBezTo>
                  <a:cubicBezTo>
                    <a:pt x="1237" y="550"/>
                    <a:pt x="1263" y="550"/>
                    <a:pt x="1288" y="550"/>
                  </a:cubicBezTo>
                  <a:cubicBezTo>
                    <a:pt x="1421" y="539"/>
                    <a:pt x="1541" y="475"/>
                    <a:pt x="1657" y="411"/>
                  </a:cubicBezTo>
                  <a:cubicBezTo>
                    <a:pt x="1719" y="376"/>
                    <a:pt x="1785" y="342"/>
                    <a:pt x="1833" y="288"/>
                  </a:cubicBezTo>
                  <a:cubicBezTo>
                    <a:pt x="1882" y="235"/>
                    <a:pt x="1912" y="158"/>
                    <a:pt x="1893" y="89"/>
                  </a:cubicBezTo>
                  <a:cubicBezTo>
                    <a:pt x="1678" y="31"/>
                    <a:pt x="1454" y="1"/>
                    <a:pt x="1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51"/>
            <p:cNvSpPr/>
            <p:nvPr/>
          </p:nvSpPr>
          <p:spPr>
            <a:xfrm>
              <a:off x="2481956" y="1415543"/>
              <a:ext cx="55978" cy="23300"/>
            </a:xfrm>
            <a:custGeom>
              <a:rect b="b" l="l" r="r" t="t"/>
              <a:pathLst>
                <a:path extrusionOk="0" h="820" w="1970">
                  <a:moveTo>
                    <a:pt x="1246" y="55"/>
                  </a:moveTo>
                  <a:cubicBezTo>
                    <a:pt x="1468" y="55"/>
                    <a:pt x="1689" y="83"/>
                    <a:pt x="1903" y="139"/>
                  </a:cubicBezTo>
                  <a:cubicBezTo>
                    <a:pt x="1912" y="199"/>
                    <a:pt x="1880" y="259"/>
                    <a:pt x="1845" y="297"/>
                  </a:cubicBezTo>
                  <a:cubicBezTo>
                    <a:pt x="1798" y="349"/>
                    <a:pt x="1736" y="383"/>
                    <a:pt x="1676" y="415"/>
                  </a:cubicBezTo>
                  <a:cubicBezTo>
                    <a:pt x="1569" y="475"/>
                    <a:pt x="1447" y="541"/>
                    <a:pt x="1318" y="550"/>
                  </a:cubicBezTo>
                  <a:lnTo>
                    <a:pt x="1301" y="552"/>
                  </a:lnTo>
                  <a:cubicBezTo>
                    <a:pt x="1280" y="552"/>
                    <a:pt x="1258" y="554"/>
                    <a:pt x="1237" y="559"/>
                  </a:cubicBezTo>
                  <a:cubicBezTo>
                    <a:pt x="1192" y="571"/>
                    <a:pt x="1158" y="601"/>
                    <a:pt x="1123" y="629"/>
                  </a:cubicBezTo>
                  <a:cubicBezTo>
                    <a:pt x="1115" y="638"/>
                    <a:pt x="1106" y="644"/>
                    <a:pt x="1098" y="651"/>
                  </a:cubicBezTo>
                  <a:cubicBezTo>
                    <a:pt x="978" y="747"/>
                    <a:pt x="832" y="766"/>
                    <a:pt x="729" y="766"/>
                  </a:cubicBezTo>
                  <a:cubicBezTo>
                    <a:pt x="688" y="766"/>
                    <a:pt x="646" y="762"/>
                    <a:pt x="603" y="756"/>
                  </a:cubicBezTo>
                  <a:cubicBezTo>
                    <a:pt x="429" y="730"/>
                    <a:pt x="264" y="655"/>
                    <a:pt x="108" y="582"/>
                  </a:cubicBezTo>
                  <a:cubicBezTo>
                    <a:pt x="65" y="496"/>
                    <a:pt x="114" y="387"/>
                    <a:pt x="185" y="331"/>
                  </a:cubicBezTo>
                  <a:cubicBezTo>
                    <a:pt x="268" y="265"/>
                    <a:pt x="382" y="246"/>
                    <a:pt x="483" y="235"/>
                  </a:cubicBezTo>
                  <a:cubicBezTo>
                    <a:pt x="565" y="226"/>
                    <a:pt x="650" y="222"/>
                    <a:pt x="734" y="222"/>
                  </a:cubicBezTo>
                  <a:cubicBezTo>
                    <a:pt x="751" y="222"/>
                    <a:pt x="768" y="222"/>
                    <a:pt x="785" y="222"/>
                  </a:cubicBezTo>
                  <a:lnTo>
                    <a:pt x="830" y="222"/>
                  </a:lnTo>
                  <a:cubicBezTo>
                    <a:pt x="926" y="222"/>
                    <a:pt x="1033" y="211"/>
                    <a:pt x="1091" y="126"/>
                  </a:cubicBezTo>
                  <a:cubicBezTo>
                    <a:pt x="1095" y="119"/>
                    <a:pt x="1100" y="113"/>
                    <a:pt x="1104" y="104"/>
                  </a:cubicBezTo>
                  <a:cubicBezTo>
                    <a:pt x="1113" y="92"/>
                    <a:pt x="1119" y="79"/>
                    <a:pt x="1128" y="72"/>
                  </a:cubicBezTo>
                  <a:cubicBezTo>
                    <a:pt x="1145" y="57"/>
                    <a:pt x="1170" y="55"/>
                    <a:pt x="1198" y="55"/>
                  </a:cubicBezTo>
                  <a:cubicBezTo>
                    <a:pt x="1214" y="55"/>
                    <a:pt x="1230" y="55"/>
                    <a:pt x="1246" y="55"/>
                  </a:cubicBezTo>
                  <a:close/>
                  <a:moveTo>
                    <a:pt x="1259" y="1"/>
                  </a:moveTo>
                  <a:cubicBezTo>
                    <a:pt x="1238" y="1"/>
                    <a:pt x="1217" y="1"/>
                    <a:pt x="1196" y="2"/>
                  </a:cubicBezTo>
                  <a:cubicBezTo>
                    <a:pt x="1162" y="4"/>
                    <a:pt x="1123" y="6"/>
                    <a:pt x="1093" y="32"/>
                  </a:cubicBezTo>
                  <a:cubicBezTo>
                    <a:pt x="1076" y="44"/>
                    <a:pt x="1068" y="62"/>
                    <a:pt x="1057" y="79"/>
                  </a:cubicBezTo>
                  <a:cubicBezTo>
                    <a:pt x="1055" y="85"/>
                    <a:pt x="1050" y="92"/>
                    <a:pt x="1046" y="96"/>
                  </a:cubicBezTo>
                  <a:cubicBezTo>
                    <a:pt x="1003" y="160"/>
                    <a:pt x="913" y="169"/>
                    <a:pt x="830" y="169"/>
                  </a:cubicBezTo>
                  <a:lnTo>
                    <a:pt x="785" y="169"/>
                  </a:lnTo>
                  <a:cubicBezTo>
                    <a:pt x="768" y="168"/>
                    <a:pt x="751" y="168"/>
                    <a:pt x="733" y="168"/>
                  </a:cubicBezTo>
                  <a:cubicBezTo>
                    <a:pt x="648" y="168"/>
                    <a:pt x="562" y="173"/>
                    <a:pt x="476" y="181"/>
                  </a:cubicBezTo>
                  <a:cubicBezTo>
                    <a:pt x="369" y="192"/>
                    <a:pt x="245" y="214"/>
                    <a:pt x="153" y="289"/>
                  </a:cubicBezTo>
                  <a:cubicBezTo>
                    <a:pt x="61" y="361"/>
                    <a:pt x="1" y="503"/>
                    <a:pt x="65" y="616"/>
                  </a:cubicBezTo>
                  <a:lnTo>
                    <a:pt x="69" y="623"/>
                  </a:lnTo>
                  <a:lnTo>
                    <a:pt x="76" y="627"/>
                  </a:lnTo>
                  <a:cubicBezTo>
                    <a:pt x="241" y="702"/>
                    <a:pt x="410" y="779"/>
                    <a:pt x="594" y="809"/>
                  </a:cubicBezTo>
                  <a:cubicBezTo>
                    <a:pt x="639" y="816"/>
                    <a:pt x="684" y="820"/>
                    <a:pt x="729" y="820"/>
                  </a:cubicBezTo>
                  <a:cubicBezTo>
                    <a:pt x="888" y="820"/>
                    <a:pt x="1027" y="775"/>
                    <a:pt x="1132" y="694"/>
                  </a:cubicBezTo>
                  <a:cubicBezTo>
                    <a:pt x="1140" y="685"/>
                    <a:pt x="1149" y="679"/>
                    <a:pt x="1158" y="670"/>
                  </a:cubicBezTo>
                  <a:cubicBezTo>
                    <a:pt x="1188" y="644"/>
                    <a:pt x="1218" y="621"/>
                    <a:pt x="1252" y="610"/>
                  </a:cubicBezTo>
                  <a:cubicBezTo>
                    <a:pt x="1267" y="606"/>
                    <a:pt x="1286" y="606"/>
                    <a:pt x="1305" y="606"/>
                  </a:cubicBezTo>
                  <a:lnTo>
                    <a:pt x="1323" y="604"/>
                  </a:lnTo>
                  <a:cubicBezTo>
                    <a:pt x="1462" y="593"/>
                    <a:pt x="1588" y="524"/>
                    <a:pt x="1702" y="462"/>
                  </a:cubicBezTo>
                  <a:cubicBezTo>
                    <a:pt x="1764" y="430"/>
                    <a:pt x="1832" y="391"/>
                    <a:pt x="1884" y="334"/>
                  </a:cubicBezTo>
                  <a:cubicBezTo>
                    <a:pt x="1944" y="267"/>
                    <a:pt x="1970" y="181"/>
                    <a:pt x="1950" y="111"/>
                  </a:cubicBezTo>
                  <a:lnTo>
                    <a:pt x="1946" y="96"/>
                  </a:lnTo>
                  <a:lnTo>
                    <a:pt x="1933" y="92"/>
                  </a:lnTo>
                  <a:cubicBezTo>
                    <a:pt x="1713" y="33"/>
                    <a:pt x="1486"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51"/>
            <p:cNvSpPr/>
            <p:nvPr/>
          </p:nvSpPr>
          <p:spPr>
            <a:xfrm>
              <a:off x="2472409" y="1448872"/>
              <a:ext cx="327000" cy="111870"/>
            </a:xfrm>
            <a:custGeom>
              <a:rect b="b" l="l" r="r" t="t"/>
              <a:pathLst>
                <a:path extrusionOk="0" h="3937" w="11508">
                  <a:moveTo>
                    <a:pt x="837" y="1"/>
                  </a:moveTo>
                  <a:cubicBezTo>
                    <a:pt x="645" y="1"/>
                    <a:pt x="453" y="35"/>
                    <a:pt x="275" y="105"/>
                  </a:cubicBezTo>
                  <a:cubicBezTo>
                    <a:pt x="191" y="140"/>
                    <a:pt x="105" y="185"/>
                    <a:pt x="60" y="264"/>
                  </a:cubicBezTo>
                  <a:cubicBezTo>
                    <a:pt x="0" y="375"/>
                    <a:pt x="50" y="528"/>
                    <a:pt x="152" y="600"/>
                  </a:cubicBezTo>
                  <a:cubicBezTo>
                    <a:pt x="210" y="641"/>
                    <a:pt x="281" y="660"/>
                    <a:pt x="353" y="660"/>
                  </a:cubicBezTo>
                  <a:cubicBezTo>
                    <a:pt x="409" y="660"/>
                    <a:pt x="465" y="649"/>
                    <a:pt x="517" y="628"/>
                  </a:cubicBezTo>
                  <a:lnTo>
                    <a:pt x="517" y="628"/>
                  </a:lnTo>
                  <a:cubicBezTo>
                    <a:pt x="510" y="782"/>
                    <a:pt x="632" y="930"/>
                    <a:pt x="784" y="956"/>
                  </a:cubicBezTo>
                  <a:cubicBezTo>
                    <a:pt x="859" y="967"/>
                    <a:pt x="941" y="954"/>
                    <a:pt x="1009" y="984"/>
                  </a:cubicBezTo>
                  <a:cubicBezTo>
                    <a:pt x="1063" y="1007"/>
                    <a:pt x="1099" y="1052"/>
                    <a:pt x="1142" y="1091"/>
                  </a:cubicBezTo>
                  <a:cubicBezTo>
                    <a:pt x="1256" y="1192"/>
                    <a:pt x="1408" y="1248"/>
                    <a:pt x="1560" y="1248"/>
                  </a:cubicBezTo>
                  <a:cubicBezTo>
                    <a:pt x="1614" y="1248"/>
                    <a:pt x="1668" y="1241"/>
                    <a:pt x="1721" y="1226"/>
                  </a:cubicBezTo>
                  <a:cubicBezTo>
                    <a:pt x="1854" y="1187"/>
                    <a:pt x="1971" y="1106"/>
                    <a:pt x="2100" y="1052"/>
                  </a:cubicBezTo>
                  <a:cubicBezTo>
                    <a:pt x="2166" y="1026"/>
                    <a:pt x="2239" y="1008"/>
                    <a:pt x="2311" y="1008"/>
                  </a:cubicBezTo>
                  <a:cubicBezTo>
                    <a:pt x="2378" y="1008"/>
                    <a:pt x="2444" y="1024"/>
                    <a:pt x="2498" y="1065"/>
                  </a:cubicBezTo>
                  <a:cubicBezTo>
                    <a:pt x="2672" y="1192"/>
                    <a:pt x="2653" y="1489"/>
                    <a:pt x="2841" y="1592"/>
                  </a:cubicBezTo>
                  <a:cubicBezTo>
                    <a:pt x="2890" y="1620"/>
                    <a:pt x="2950" y="1629"/>
                    <a:pt x="3000" y="1657"/>
                  </a:cubicBezTo>
                  <a:cubicBezTo>
                    <a:pt x="3115" y="1719"/>
                    <a:pt x="3156" y="1862"/>
                    <a:pt x="3167" y="1993"/>
                  </a:cubicBezTo>
                  <a:cubicBezTo>
                    <a:pt x="3188" y="2254"/>
                    <a:pt x="3124" y="2518"/>
                    <a:pt x="3141" y="2781"/>
                  </a:cubicBezTo>
                  <a:cubicBezTo>
                    <a:pt x="3156" y="3043"/>
                    <a:pt x="3285" y="3332"/>
                    <a:pt x="3538" y="3405"/>
                  </a:cubicBezTo>
                  <a:cubicBezTo>
                    <a:pt x="3715" y="3458"/>
                    <a:pt x="3942" y="3407"/>
                    <a:pt x="4056" y="3551"/>
                  </a:cubicBezTo>
                  <a:cubicBezTo>
                    <a:pt x="4118" y="3630"/>
                    <a:pt x="4125" y="3748"/>
                    <a:pt x="4200" y="3812"/>
                  </a:cubicBezTo>
                  <a:cubicBezTo>
                    <a:pt x="4240" y="3846"/>
                    <a:pt x="4291" y="3859"/>
                    <a:pt x="4343" y="3859"/>
                  </a:cubicBezTo>
                  <a:cubicBezTo>
                    <a:pt x="4394" y="3859"/>
                    <a:pt x="4446" y="3847"/>
                    <a:pt x="4493" y="3831"/>
                  </a:cubicBezTo>
                  <a:cubicBezTo>
                    <a:pt x="4737" y="3752"/>
                    <a:pt x="4952" y="3589"/>
                    <a:pt x="5093" y="3375"/>
                  </a:cubicBezTo>
                  <a:cubicBezTo>
                    <a:pt x="5123" y="3330"/>
                    <a:pt x="5151" y="3283"/>
                    <a:pt x="5194" y="3253"/>
                  </a:cubicBezTo>
                  <a:cubicBezTo>
                    <a:pt x="5227" y="3230"/>
                    <a:pt x="5263" y="3220"/>
                    <a:pt x="5300" y="3220"/>
                  </a:cubicBezTo>
                  <a:cubicBezTo>
                    <a:pt x="5413" y="3220"/>
                    <a:pt x="5533" y="3315"/>
                    <a:pt x="5596" y="3422"/>
                  </a:cubicBezTo>
                  <a:cubicBezTo>
                    <a:pt x="5680" y="3563"/>
                    <a:pt x="5734" y="3737"/>
                    <a:pt x="5877" y="3816"/>
                  </a:cubicBezTo>
                  <a:cubicBezTo>
                    <a:pt x="5934" y="3848"/>
                    <a:pt x="5995" y="3860"/>
                    <a:pt x="6057" y="3860"/>
                  </a:cubicBezTo>
                  <a:cubicBezTo>
                    <a:pt x="6206" y="3860"/>
                    <a:pt x="6365" y="3794"/>
                    <a:pt x="6518" y="3776"/>
                  </a:cubicBezTo>
                  <a:cubicBezTo>
                    <a:pt x="6550" y="3772"/>
                    <a:pt x="6582" y="3770"/>
                    <a:pt x="6614" y="3770"/>
                  </a:cubicBezTo>
                  <a:cubicBezTo>
                    <a:pt x="6882" y="3770"/>
                    <a:pt x="7141" y="3893"/>
                    <a:pt x="7411" y="3928"/>
                  </a:cubicBezTo>
                  <a:cubicBezTo>
                    <a:pt x="7464" y="3934"/>
                    <a:pt x="7516" y="3937"/>
                    <a:pt x="7569" y="3937"/>
                  </a:cubicBezTo>
                  <a:cubicBezTo>
                    <a:pt x="7852" y="3937"/>
                    <a:pt x="8132" y="3852"/>
                    <a:pt x="8403" y="3769"/>
                  </a:cubicBezTo>
                  <a:cubicBezTo>
                    <a:pt x="8491" y="3741"/>
                    <a:pt x="8581" y="3713"/>
                    <a:pt x="8654" y="3658"/>
                  </a:cubicBezTo>
                  <a:cubicBezTo>
                    <a:pt x="8812" y="3540"/>
                    <a:pt x="8887" y="3304"/>
                    <a:pt x="9080" y="3266"/>
                  </a:cubicBezTo>
                  <a:cubicBezTo>
                    <a:pt x="9098" y="3262"/>
                    <a:pt x="9115" y="3260"/>
                    <a:pt x="9132" y="3260"/>
                  </a:cubicBezTo>
                  <a:cubicBezTo>
                    <a:pt x="9389" y="3260"/>
                    <a:pt x="9546" y="3648"/>
                    <a:pt x="9819" y="3701"/>
                  </a:cubicBezTo>
                  <a:cubicBezTo>
                    <a:pt x="9841" y="3705"/>
                    <a:pt x="9863" y="3707"/>
                    <a:pt x="9884" y="3707"/>
                  </a:cubicBezTo>
                  <a:cubicBezTo>
                    <a:pt x="10119" y="3707"/>
                    <a:pt x="10309" y="3465"/>
                    <a:pt x="10537" y="3371"/>
                  </a:cubicBezTo>
                  <a:cubicBezTo>
                    <a:pt x="10625" y="3336"/>
                    <a:pt x="10721" y="3321"/>
                    <a:pt x="10811" y="3291"/>
                  </a:cubicBezTo>
                  <a:cubicBezTo>
                    <a:pt x="11004" y="3225"/>
                    <a:pt x="11163" y="3083"/>
                    <a:pt x="11315" y="2946"/>
                  </a:cubicBezTo>
                  <a:cubicBezTo>
                    <a:pt x="11407" y="2863"/>
                    <a:pt x="11508" y="2760"/>
                    <a:pt x="11501" y="2636"/>
                  </a:cubicBezTo>
                  <a:cubicBezTo>
                    <a:pt x="11493" y="2499"/>
                    <a:pt x="11360" y="2404"/>
                    <a:pt x="11235" y="2344"/>
                  </a:cubicBezTo>
                  <a:cubicBezTo>
                    <a:pt x="10670" y="2071"/>
                    <a:pt x="10033" y="2019"/>
                    <a:pt x="9399" y="2019"/>
                  </a:cubicBezTo>
                  <a:cubicBezTo>
                    <a:pt x="9228" y="2019"/>
                    <a:pt x="9058" y="2023"/>
                    <a:pt x="8889" y="2027"/>
                  </a:cubicBezTo>
                  <a:cubicBezTo>
                    <a:pt x="8549" y="2036"/>
                    <a:pt x="8195" y="2047"/>
                    <a:pt x="7889" y="2194"/>
                  </a:cubicBezTo>
                  <a:cubicBezTo>
                    <a:pt x="7726" y="2271"/>
                    <a:pt x="7576" y="2387"/>
                    <a:pt x="7398" y="2417"/>
                  </a:cubicBezTo>
                  <a:cubicBezTo>
                    <a:pt x="7364" y="2423"/>
                    <a:pt x="7330" y="2426"/>
                    <a:pt x="7295" y="2426"/>
                  </a:cubicBezTo>
                  <a:cubicBezTo>
                    <a:pt x="6980" y="2426"/>
                    <a:pt x="6657" y="2201"/>
                    <a:pt x="6360" y="2201"/>
                  </a:cubicBezTo>
                  <a:cubicBezTo>
                    <a:pt x="6281" y="2201"/>
                    <a:pt x="6204" y="2216"/>
                    <a:pt x="6130" y="2256"/>
                  </a:cubicBezTo>
                  <a:cubicBezTo>
                    <a:pt x="5985" y="2335"/>
                    <a:pt x="5850" y="2504"/>
                    <a:pt x="5702" y="2504"/>
                  </a:cubicBezTo>
                  <a:cubicBezTo>
                    <a:pt x="5677" y="2504"/>
                    <a:pt x="5652" y="2499"/>
                    <a:pt x="5626" y="2488"/>
                  </a:cubicBezTo>
                  <a:cubicBezTo>
                    <a:pt x="5468" y="2424"/>
                    <a:pt x="5470" y="2194"/>
                    <a:pt x="5356" y="2068"/>
                  </a:cubicBezTo>
                  <a:cubicBezTo>
                    <a:pt x="5279" y="1983"/>
                    <a:pt x="5174" y="1962"/>
                    <a:pt x="5059" y="1962"/>
                  </a:cubicBezTo>
                  <a:cubicBezTo>
                    <a:pt x="4950" y="1962"/>
                    <a:pt x="4832" y="1981"/>
                    <a:pt x="4719" y="1981"/>
                  </a:cubicBezTo>
                  <a:cubicBezTo>
                    <a:pt x="4678" y="1981"/>
                    <a:pt x="4637" y="1978"/>
                    <a:pt x="4598" y="1972"/>
                  </a:cubicBezTo>
                  <a:cubicBezTo>
                    <a:pt x="4497" y="1954"/>
                    <a:pt x="4392" y="1892"/>
                    <a:pt x="4373" y="1792"/>
                  </a:cubicBezTo>
                  <a:cubicBezTo>
                    <a:pt x="4341" y="1629"/>
                    <a:pt x="4540" y="1526"/>
                    <a:pt x="4694" y="1464"/>
                  </a:cubicBezTo>
                  <a:cubicBezTo>
                    <a:pt x="4849" y="1402"/>
                    <a:pt x="5022" y="1232"/>
                    <a:pt x="4924" y="1097"/>
                  </a:cubicBezTo>
                  <a:cubicBezTo>
                    <a:pt x="4873" y="1027"/>
                    <a:pt x="4786" y="1023"/>
                    <a:pt x="4693" y="1023"/>
                  </a:cubicBezTo>
                  <a:cubicBezTo>
                    <a:pt x="4680" y="1023"/>
                    <a:pt x="4668" y="1023"/>
                    <a:pt x="4655" y="1023"/>
                  </a:cubicBezTo>
                  <a:cubicBezTo>
                    <a:pt x="4579" y="1023"/>
                    <a:pt x="4503" y="1020"/>
                    <a:pt x="4444" y="982"/>
                  </a:cubicBezTo>
                  <a:cubicBezTo>
                    <a:pt x="4380" y="941"/>
                    <a:pt x="4345" y="866"/>
                    <a:pt x="4292" y="815"/>
                  </a:cubicBezTo>
                  <a:cubicBezTo>
                    <a:pt x="4206" y="737"/>
                    <a:pt x="4080" y="725"/>
                    <a:pt x="3964" y="716"/>
                  </a:cubicBezTo>
                  <a:cubicBezTo>
                    <a:pt x="3557" y="684"/>
                    <a:pt x="3152" y="652"/>
                    <a:pt x="2745" y="622"/>
                  </a:cubicBezTo>
                  <a:cubicBezTo>
                    <a:pt x="2674" y="615"/>
                    <a:pt x="2603" y="611"/>
                    <a:pt x="2539" y="585"/>
                  </a:cubicBezTo>
                  <a:cubicBezTo>
                    <a:pt x="2471" y="558"/>
                    <a:pt x="2411" y="510"/>
                    <a:pt x="2340" y="491"/>
                  </a:cubicBezTo>
                  <a:cubicBezTo>
                    <a:pt x="2312" y="484"/>
                    <a:pt x="2283" y="482"/>
                    <a:pt x="2254" y="482"/>
                  </a:cubicBezTo>
                  <a:cubicBezTo>
                    <a:pt x="2209" y="482"/>
                    <a:pt x="2164" y="487"/>
                    <a:pt x="2120" y="487"/>
                  </a:cubicBezTo>
                  <a:cubicBezTo>
                    <a:pt x="2086" y="487"/>
                    <a:pt x="2053" y="484"/>
                    <a:pt x="2021" y="474"/>
                  </a:cubicBezTo>
                  <a:cubicBezTo>
                    <a:pt x="1954" y="453"/>
                    <a:pt x="1899" y="401"/>
                    <a:pt x="1845" y="356"/>
                  </a:cubicBezTo>
                  <a:cubicBezTo>
                    <a:pt x="1565" y="123"/>
                    <a:pt x="1200" y="1"/>
                    <a:pt x="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51"/>
            <p:cNvSpPr/>
            <p:nvPr/>
          </p:nvSpPr>
          <p:spPr>
            <a:xfrm>
              <a:off x="2471614" y="1448133"/>
              <a:ext cx="328591" cy="113404"/>
            </a:xfrm>
            <a:custGeom>
              <a:rect b="b" l="l" r="r" t="t"/>
              <a:pathLst>
                <a:path extrusionOk="0" h="3991" w="11564">
                  <a:moveTo>
                    <a:pt x="866" y="54"/>
                  </a:moveTo>
                  <a:cubicBezTo>
                    <a:pt x="1232" y="54"/>
                    <a:pt x="1584" y="179"/>
                    <a:pt x="1856" y="404"/>
                  </a:cubicBezTo>
                  <a:lnTo>
                    <a:pt x="1875" y="421"/>
                  </a:lnTo>
                  <a:cubicBezTo>
                    <a:pt x="1924" y="461"/>
                    <a:pt x="1976" y="506"/>
                    <a:pt x="2042" y="526"/>
                  </a:cubicBezTo>
                  <a:cubicBezTo>
                    <a:pt x="2073" y="535"/>
                    <a:pt x="2110" y="539"/>
                    <a:pt x="2150" y="539"/>
                  </a:cubicBezTo>
                  <a:cubicBezTo>
                    <a:pt x="2171" y="539"/>
                    <a:pt x="2193" y="538"/>
                    <a:pt x="2216" y="536"/>
                  </a:cubicBezTo>
                  <a:cubicBezTo>
                    <a:pt x="2234" y="536"/>
                    <a:pt x="2251" y="535"/>
                    <a:pt x="2269" y="535"/>
                  </a:cubicBezTo>
                  <a:cubicBezTo>
                    <a:pt x="2303" y="535"/>
                    <a:pt x="2335" y="537"/>
                    <a:pt x="2359" y="543"/>
                  </a:cubicBezTo>
                  <a:cubicBezTo>
                    <a:pt x="2398" y="554"/>
                    <a:pt x="2434" y="573"/>
                    <a:pt x="2471" y="594"/>
                  </a:cubicBezTo>
                  <a:cubicBezTo>
                    <a:pt x="2499" y="609"/>
                    <a:pt x="2526" y="624"/>
                    <a:pt x="2556" y="635"/>
                  </a:cubicBezTo>
                  <a:cubicBezTo>
                    <a:pt x="2627" y="663"/>
                    <a:pt x="2700" y="669"/>
                    <a:pt x="2771" y="673"/>
                  </a:cubicBezTo>
                  <a:lnTo>
                    <a:pt x="3990" y="768"/>
                  </a:lnTo>
                  <a:cubicBezTo>
                    <a:pt x="4114" y="778"/>
                    <a:pt x="4223" y="791"/>
                    <a:pt x="4300" y="862"/>
                  </a:cubicBezTo>
                  <a:cubicBezTo>
                    <a:pt x="4322" y="881"/>
                    <a:pt x="4341" y="905"/>
                    <a:pt x="4358" y="931"/>
                  </a:cubicBezTo>
                  <a:cubicBezTo>
                    <a:pt x="4386" y="967"/>
                    <a:pt x="4416" y="1003"/>
                    <a:pt x="4457" y="1031"/>
                  </a:cubicBezTo>
                  <a:cubicBezTo>
                    <a:pt x="4521" y="1072"/>
                    <a:pt x="4600" y="1076"/>
                    <a:pt x="4677" y="1076"/>
                  </a:cubicBezTo>
                  <a:lnTo>
                    <a:pt x="4725" y="1076"/>
                  </a:lnTo>
                  <a:cubicBezTo>
                    <a:pt x="4812" y="1076"/>
                    <a:pt x="4887" y="1081"/>
                    <a:pt x="4930" y="1138"/>
                  </a:cubicBezTo>
                  <a:cubicBezTo>
                    <a:pt x="4954" y="1173"/>
                    <a:pt x="4960" y="1207"/>
                    <a:pt x="4950" y="1246"/>
                  </a:cubicBezTo>
                  <a:cubicBezTo>
                    <a:pt x="4922" y="1338"/>
                    <a:pt x="4810" y="1425"/>
                    <a:pt x="4712" y="1464"/>
                  </a:cubicBezTo>
                  <a:cubicBezTo>
                    <a:pt x="4551" y="1530"/>
                    <a:pt x="4339" y="1638"/>
                    <a:pt x="4375" y="1822"/>
                  </a:cubicBezTo>
                  <a:cubicBezTo>
                    <a:pt x="4397" y="1944"/>
                    <a:pt x="4521" y="2006"/>
                    <a:pt x="4622" y="2023"/>
                  </a:cubicBezTo>
                  <a:cubicBezTo>
                    <a:pt x="4658" y="2030"/>
                    <a:pt x="4700" y="2032"/>
                    <a:pt x="4744" y="2032"/>
                  </a:cubicBezTo>
                  <a:cubicBezTo>
                    <a:pt x="4801" y="2032"/>
                    <a:pt x="4862" y="2028"/>
                    <a:pt x="4922" y="2023"/>
                  </a:cubicBezTo>
                  <a:cubicBezTo>
                    <a:pt x="4980" y="2019"/>
                    <a:pt x="5035" y="2015"/>
                    <a:pt x="5087" y="2015"/>
                  </a:cubicBezTo>
                  <a:cubicBezTo>
                    <a:pt x="5217" y="2015"/>
                    <a:pt x="5303" y="2045"/>
                    <a:pt x="5365" y="2111"/>
                  </a:cubicBezTo>
                  <a:cubicBezTo>
                    <a:pt x="5408" y="2160"/>
                    <a:pt x="5436" y="2227"/>
                    <a:pt x="5462" y="2293"/>
                  </a:cubicBezTo>
                  <a:cubicBezTo>
                    <a:pt x="5500" y="2394"/>
                    <a:pt x="5541" y="2497"/>
                    <a:pt x="5644" y="2540"/>
                  </a:cubicBezTo>
                  <a:cubicBezTo>
                    <a:pt x="5672" y="2550"/>
                    <a:pt x="5699" y="2557"/>
                    <a:pt x="5729" y="2557"/>
                  </a:cubicBezTo>
                  <a:cubicBezTo>
                    <a:pt x="5834" y="2557"/>
                    <a:pt x="5931" y="2482"/>
                    <a:pt x="6023" y="2409"/>
                  </a:cubicBezTo>
                  <a:cubicBezTo>
                    <a:pt x="6070" y="2370"/>
                    <a:pt x="6121" y="2332"/>
                    <a:pt x="6171" y="2304"/>
                  </a:cubicBezTo>
                  <a:cubicBezTo>
                    <a:pt x="6237" y="2270"/>
                    <a:pt x="6308" y="2252"/>
                    <a:pt x="6387" y="2252"/>
                  </a:cubicBezTo>
                  <a:cubicBezTo>
                    <a:pt x="6531" y="2252"/>
                    <a:pt x="6676" y="2306"/>
                    <a:pt x="6833" y="2362"/>
                  </a:cubicBezTo>
                  <a:cubicBezTo>
                    <a:pt x="6993" y="2420"/>
                    <a:pt x="7161" y="2477"/>
                    <a:pt x="7326" y="2477"/>
                  </a:cubicBezTo>
                  <a:cubicBezTo>
                    <a:pt x="7362" y="2477"/>
                    <a:pt x="7396" y="2475"/>
                    <a:pt x="7431" y="2469"/>
                  </a:cubicBezTo>
                  <a:cubicBezTo>
                    <a:pt x="7559" y="2447"/>
                    <a:pt x="7673" y="2383"/>
                    <a:pt x="7782" y="2321"/>
                  </a:cubicBezTo>
                  <a:cubicBezTo>
                    <a:pt x="7829" y="2295"/>
                    <a:pt x="7878" y="2267"/>
                    <a:pt x="7928" y="2244"/>
                  </a:cubicBezTo>
                  <a:cubicBezTo>
                    <a:pt x="8236" y="2096"/>
                    <a:pt x="8598" y="2088"/>
                    <a:pt x="8920" y="2079"/>
                  </a:cubicBezTo>
                  <a:cubicBezTo>
                    <a:pt x="9080" y="2077"/>
                    <a:pt x="9252" y="2073"/>
                    <a:pt x="9423" y="2073"/>
                  </a:cubicBezTo>
                  <a:cubicBezTo>
                    <a:pt x="9997" y="2073"/>
                    <a:pt x="10664" y="2111"/>
                    <a:pt x="11253" y="2396"/>
                  </a:cubicBezTo>
                  <a:cubicBezTo>
                    <a:pt x="11411" y="2473"/>
                    <a:pt x="11497" y="2563"/>
                    <a:pt x="11501" y="2664"/>
                  </a:cubicBezTo>
                  <a:cubicBezTo>
                    <a:pt x="11508" y="2775"/>
                    <a:pt x="11413" y="2872"/>
                    <a:pt x="11323" y="2953"/>
                  </a:cubicBezTo>
                  <a:cubicBezTo>
                    <a:pt x="11182" y="3079"/>
                    <a:pt x="11021" y="3225"/>
                    <a:pt x="10829" y="3292"/>
                  </a:cubicBezTo>
                  <a:cubicBezTo>
                    <a:pt x="10792" y="3304"/>
                    <a:pt x="10751" y="3315"/>
                    <a:pt x="10713" y="3324"/>
                  </a:cubicBezTo>
                  <a:cubicBezTo>
                    <a:pt x="10661" y="3337"/>
                    <a:pt x="10608" y="3352"/>
                    <a:pt x="10556" y="3373"/>
                  </a:cubicBezTo>
                  <a:cubicBezTo>
                    <a:pt x="10462" y="3409"/>
                    <a:pt x="10376" y="3472"/>
                    <a:pt x="10293" y="3529"/>
                  </a:cubicBezTo>
                  <a:cubicBezTo>
                    <a:pt x="10167" y="3619"/>
                    <a:pt x="10047" y="3705"/>
                    <a:pt x="9912" y="3705"/>
                  </a:cubicBezTo>
                  <a:cubicBezTo>
                    <a:pt x="9892" y="3705"/>
                    <a:pt x="9873" y="3703"/>
                    <a:pt x="9852" y="3701"/>
                  </a:cubicBezTo>
                  <a:cubicBezTo>
                    <a:pt x="9729" y="3677"/>
                    <a:pt x="9629" y="3577"/>
                    <a:pt x="9530" y="3480"/>
                  </a:cubicBezTo>
                  <a:cubicBezTo>
                    <a:pt x="9419" y="3371"/>
                    <a:pt x="9305" y="3259"/>
                    <a:pt x="9162" y="3259"/>
                  </a:cubicBezTo>
                  <a:cubicBezTo>
                    <a:pt x="9142" y="3259"/>
                    <a:pt x="9121" y="3262"/>
                    <a:pt x="9102" y="3266"/>
                  </a:cubicBezTo>
                  <a:cubicBezTo>
                    <a:pt x="8975" y="3292"/>
                    <a:pt x="8896" y="3394"/>
                    <a:pt x="8819" y="3495"/>
                  </a:cubicBezTo>
                  <a:cubicBezTo>
                    <a:pt x="8774" y="3555"/>
                    <a:pt x="8725" y="3619"/>
                    <a:pt x="8667" y="3662"/>
                  </a:cubicBezTo>
                  <a:cubicBezTo>
                    <a:pt x="8596" y="3716"/>
                    <a:pt x="8508" y="3744"/>
                    <a:pt x="8425" y="3769"/>
                  </a:cubicBezTo>
                  <a:cubicBezTo>
                    <a:pt x="8170" y="3846"/>
                    <a:pt x="7883" y="3936"/>
                    <a:pt x="7600" y="3936"/>
                  </a:cubicBezTo>
                  <a:cubicBezTo>
                    <a:pt x="7546" y="3936"/>
                    <a:pt x="7493" y="3932"/>
                    <a:pt x="7443" y="3926"/>
                  </a:cubicBezTo>
                  <a:cubicBezTo>
                    <a:pt x="7330" y="3913"/>
                    <a:pt x="7216" y="3881"/>
                    <a:pt x="7107" y="3853"/>
                  </a:cubicBezTo>
                  <a:cubicBezTo>
                    <a:pt x="6955" y="3812"/>
                    <a:pt x="6801" y="3769"/>
                    <a:pt x="6642" y="3769"/>
                  </a:cubicBezTo>
                  <a:cubicBezTo>
                    <a:pt x="6608" y="3769"/>
                    <a:pt x="6576" y="3772"/>
                    <a:pt x="6544" y="3776"/>
                  </a:cubicBezTo>
                  <a:cubicBezTo>
                    <a:pt x="6477" y="3782"/>
                    <a:pt x="6411" y="3799"/>
                    <a:pt x="6344" y="3814"/>
                  </a:cubicBezTo>
                  <a:cubicBezTo>
                    <a:pt x="6259" y="3836"/>
                    <a:pt x="6166" y="3859"/>
                    <a:pt x="6085" y="3859"/>
                  </a:cubicBezTo>
                  <a:cubicBezTo>
                    <a:pt x="6021" y="3859"/>
                    <a:pt x="5967" y="3846"/>
                    <a:pt x="5918" y="3819"/>
                  </a:cubicBezTo>
                  <a:cubicBezTo>
                    <a:pt x="5819" y="3763"/>
                    <a:pt x="5766" y="3658"/>
                    <a:pt x="5708" y="3549"/>
                  </a:cubicBezTo>
                  <a:cubicBezTo>
                    <a:pt x="5689" y="3510"/>
                    <a:pt x="5669" y="3472"/>
                    <a:pt x="5648" y="3435"/>
                  </a:cubicBezTo>
                  <a:cubicBezTo>
                    <a:pt x="5584" y="3330"/>
                    <a:pt x="5457" y="3219"/>
                    <a:pt x="5327" y="3219"/>
                  </a:cubicBezTo>
                  <a:cubicBezTo>
                    <a:pt x="5282" y="3219"/>
                    <a:pt x="5243" y="3232"/>
                    <a:pt x="5207" y="3255"/>
                  </a:cubicBezTo>
                  <a:cubicBezTo>
                    <a:pt x="5164" y="3285"/>
                    <a:pt x="5136" y="3328"/>
                    <a:pt x="5110" y="3369"/>
                  </a:cubicBezTo>
                  <a:lnTo>
                    <a:pt x="5100" y="3386"/>
                  </a:lnTo>
                  <a:cubicBezTo>
                    <a:pt x="4960" y="3596"/>
                    <a:pt x="4752" y="3754"/>
                    <a:pt x="4515" y="3831"/>
                  </a:cubicBezTo>
                  <a:cubicBezTo>
                    <a:pt x="4462" y="3850"/>
                    <a:pt x="4414" y="3858"/>
                    <a:pt x="4372" y="3858"/>
                  </a:cubicBezTo>
                  <a:cubicBezTo>
                    <a:pt x="4320" y="3858"/>
                    <a:pt x="4277" y="3845"/>
                    <a:pt x="4245" y="3819"/>
                  </a:cubicBezTo>
                  <a:cubicBezTo>
                    <a:pt x="4208" y="3787"/>
                    <a:pt x="4189" y="3737"/>
                    <a:pt x="4170" y="3686"/>
                  </a:cubicBezTo>
                  <a:cubicBezTo>
                    <a:pt x="4153" y="3643"/>
                    <a:pt x="4135" y="3598"/>
                    <a:pt x="4105" y="3562"/>
                  </a:cubicBezTo>
                  <a:cubicBezTo>
                    <a:pt x="4022" y="3457"/>
                    <a:pt x="3889" y="3446"/>
                    <a:pt x="3760" y="3435"/>
                  </a:cubicBezTo>
                  <a:cubicBezTo>
                    <a:pt x="3698" y="3429"/>
                    <a:pt x="3632" y="3422"/>
                    <a:pt x="3574" y="3405"/>
                  </a:cubicBezTo>
                  <a:cubicBezTo>
                    <a:pt x="3334" y="3334"/>
                    <a:pt x="3210" y="3054"/>
                    <a:pt x="3195" y="2805"/>
                  </a:cubicBezTo>
                  <a:cubicBezTo>
                    <a:pt x="3188" y="2679"/>
                    <a:pt x="3199" y="2550"/>
                    <a:pt x="3210" y="2426"/>
                  </a:cubicBezTo>
                  <a:cubicBezTo>
                    <a:pt x="3221" y="2291"/>
                    <a:pt x="3231" y="2154"/>
                    <a:pt x="3221" y="2017"/>
                  </a:cubicBezTo>
                  <a:cubicBezTo>
                    <a:pt x="3212" y="1893"/>
                    <a:pt x="3173" y="1732"/>
                    <a:pt x="3041" y="1659"/>
                  </a:cubicBezTo>
                  <a:cubicBezTo>
                    <a:pt x="3015" y="1644"/>
                    <a:pt x="2985" y="1633"/>
                    <a:pt x="2957" y="1625"/>
                  </a:cubicBezTo>
                  <a:cubicBezTo>
                    <a:pt x="2929" y="1616"/>
                    <a:pt x="2903" y="1608"/>
                    <a:pt x="2882" y="1595"/>
                  </a:cubicBezTo>
                  <a:cubicBezTo>
                    <a:pt x="2792" y="1545"/>
                    <a:pt x="2754" y="1445"/>
                    <a:pt x="2711" y="1340"/>
                  </a:cubicBezTo>
                  <a:cubicBezTo>
                    <a:pt x="2672" y="1239"/>
                    <a:pt x="2631" y="1134"/>
                    <a:pt x="2544" y="1070"/>
                  </a:cubicBezTo>
                  <a:cubicBezTo>
                    <a:pt x="2488" y="1029"/>
                    <a:pt x="2416" y="1008"/>
                    <a:pt x="2337" y="1008"/>
                  </a:cubicBezTo>
                  <a:cubicBezTo>
                    <a:pt x="2268" y="1008"/>
                    <a:pt x="2193" y="1024"/>
                    <a:pt x="2117" y="1055"/>
                  </a:cubicBezTo>
                  <a:cubicBezTo>
                    <a:pt x="2066" y="1076"/>
                    <a:pt x="2014" y="1102"/>
                    <a:pt x="1965" y="1128"/>
                  </a:cubicBezTo>
                  <a:cubicBezTo>
                    <a:pt x="1890" y="1166"/>
                    <a:pt x="1819" y="1203"/>
                    <a:pt x="1740" y="1226"/>
                  </a:cubicBezTo>
                  <a:cubicBezTo>
                    <a:pt x="1692" y="1239"/>
                    <a:pt x="1642" y="1246"/>
                    <a:pt x="1591" y="1246"/>
                  </a:cubicBezTo>
                  <a:cubicBezTo>
                    <a:pt x="1445" y="1246"/>
                    <a:pt x="1296" y="1193"/>
                    <a:pt x="1187" y="1096"/>
                  </a:cubicBezTo>
                  <a:cubicBezTo>
                    <a:pt x="1179" y="1087"/>
                    <a:pt x="1170" y="1078"/>
                    <a:pt x="1159" y="1070"/>
                  </a:cubicBezTo>
                  <a:cubicBezTo>
                    <a:pt x="1127" y="1038"/>
                    <a:pt x="1093" y="1006"/>
                    <a:pt x="1048" y="986"/>
                  </a:cubicBezTo>
                  <a:cubicBezTo>
                    <a:pt x="1001" y="965"/>
                    <a:pt x="947" y="963"/>
                    <a:pt x="898" y="961"/>
                  </a:cubicBezTo>
                  <a:cubicBezTo>
                    <a:pt x="870" y="961"/>
                    <a:pt x="842" y="958"/>
                    <a:pt x="817" y="954"/>
                  </a:cubicBezTo>
                  <a:cubicBezTo>
                    <a:pt x="677" y="933"/>
                    <a:pt x="566" y="796"/>
                    <a:pt x="572" y="654"/>
                  </a:cubicBezTo>
                  <a:lnTo>
                    <a:pt x="572" y="613"/>
                  </a:lnTo>
                  <a:lnTo>
                    <a:pt x="534" y="628"/>
                  </a:lnTo>
                  <a:cubicBezTo>
                    <a:pt x="485" y="649"/>
                    <a:pt x="432" y="659"/>
                    <a:pt x="380" y="659"/>
                  </a:cubicBezTo>
                  <a:cubicBezTo>
                    <a:pt x="312" y="659"/>
                    <a:pt x="246" y="641"/>
                    <a:pt x="195" y="605"/>
                  </a:cubicBezTo>
                  <a:cubicBezTo>
                    <a:pt x="99" y="534"/>
                    <a:pt x="60" y="397"/>
                    <a:pt x="112" y="303"/>
                  </a:cubicBezTo>
                  <a:cubicBezTo>
                    <a:pt x="155" y="228"/>
                    <a:pt x="240" y="185"/>
                    <a:pt x="313" y="157"/>
                  </a:cubicBezTo>
                  <a:cubicBezTo>
                    <a:pt x="487" y="89"/>
                    <a:pt x="671" y="54"/>
                    <a:pt x="866" y="54"/>
                  </a:cubicBezTo>
                  <a:close/>
                  <a:moveTo>
                    <a:pt x="866" y="1"/>
                  </a:moveTo>
                  <a:cubicBezTo>
                    <a:pt x="665" y="1"/>
                    <a:pt x="472" y="37"/>
                    <a:pt x="294" y="108"/>
                  </a:cubicBezTo>
                  <a:cubicBezTo>
                    <a:pt x="213" y="140"/>
                    <a:pt x="116" y="187"/>
                    <a:pt x="65" y="277"/>
                  </a:cubicBezTo>
                  <a:cubicBezTo>
                    <a:pt x="0" y="397"/>
                    <a:pt x="45" y="562"/>
                    <a:pt x="165" y="648"/>
                  </a:cubicBezTo>
                  <a:cubicBezTo>
                    <a:pt x="225" y="690"/>
                    <a:pt x="302" y="712"/>
                    <a:pt x="382" y="712"/>
                  </a:cubicBezTo>
                  <a:cubicBezTo>
                    <a:pt x="427" y="712"/>
                    <a:pt x="474" y="705"/>
                    <a:pt x="519" y="691"/>
                  </a:cubicBezTo>
                  <a:cubicBezTo>
                    <a:pt x="532" y="845"/>
                    <a:pt x="654" y="982"/>
                    <a:pt x="808" y="1008"/>
                  </a:cubicBezTo>
                  <a:cubicBezTo>
                    <a:pt x="838" y="1012"/>
                    <a:pt x="868" y="1014"/>
                    <a:pt x="896" y="1014"/>
                  </a:cubicBezTo>
                  <a:cubicBezTo>
                    <a:pt x="943" y="1016"/>
                    <a:pt x="988" y="1018"/>
                    <a:pt x="1027" y="1036"/>
                  </a:cubicBezTo>
                  <a:cubicBezTo>
                    <a:pt x="1063" y="1051"/>
                    <a:pt x="1091" y="1078"/>
                    <a:pt x="1123" y="1108"/>
                  </a:cubicBezTo>
                  <a:cubicBezTo>
                    <a:pt x="1134" y="1117"/>
                    <a:pt x="1142" y="1128"/>
                    <a:pt x="1153" y="1136"/>
                  </a:cubicBezTo>
                  <a:cubicBezTo>
                    <a:pt x="1269" y="1241"/>
                    <a:pt x="1433" y="1299"/>
                    <a:pt x="1592" y="1299"/>
                  </a:cubicBezTo>
                  <a:cubicBezTo>
                    <a:pt x="1648" y="1299"/>
                    <a:pt x="1703" y="1292"/>
                    <a:pt x="1755" y="1278"/>
                  </a:cubicBezTo>
                  <a:cubicBezTo>
                    <a:pt x="1839" y="1254"/>
                    <a:pt x="1916" y="1213"/>
                    <a:pt x="1989" y="1175"/>
                  </a:cubicBezTo>
                  <a:cubicBezTo>
                    <a:pt x="2038" y="1151"/>
                    <a:pt x="2087" y="1126"/>
                    <a:pt x="2139" y="1104"/>
                  </a:cubicBezTo>
                  <a:cubicBezTo>
                    <a:pt x="2208" y="1076"/>
                    <a:pt x="2277" y="1062"/>
                    <a:pt x="2339" y="1062"/>
                  </a:cubicBezTo>
                  <a:cubicBezTo>
                    <a:pt x="2406" y="1062"/>
                    <a:pt x="2466" y="1078"/>
                    <a:pt x="2511" y="1113"/>
                  </a:cubicBezTo>
                  <a:cubicBezTo>
                    <a:pt x="2586" y="1168"/>
                    <a:pt x="2623" y="1261"/>
                    <a:pt x="2661" y="1359"/>
                  </a:cubicBezTo>
                  <a:cubicBezTo>
                    <a:pt x="2704" y="1470"/>
                    <a:pt x="2749" y="1584"/>
                    <a:pt x="2856" y="1642"/>
                  </a:cubicBezTo>
                  <a:cubicBezTo>
                    <a:pt x="2882" y="1657"/>
                    <a:pt x="2912" y="1665"/>
                    <a:pt x="2940" y="1676"/>
                  </a:cubicBezTo>
                  <a:cubicBezTo>
                    <a:pt x="2968" y="1685"/>
                    <a:pt x="2993" y="1693"/>
                    <a:pt x="3015" y="1706"/>
                  </a:cubicBezTo>
                  <a:cubicBezTo>
                    <a:pt x="3126" y="1766"/>
                    <a:pt x="3158" y="1910"/>
                    <a:pt x="3169" y="2021"/>
                  </a:cubicBezTo>
                  <a:cubicBezTo>
                    <a:pt x="3178" y="2154"/>
                    <a:pt x="3167" y="2289"/>
                    <a:pt x="3156" y="2422"/>
                  </a:cubicBezTo>
                  <a:cubicBezTo>
                    <a:pt x="3146" y="2548"/>
                    <a:pt x="3133" y="2679"/>
                    <a:pt x="3141" y="2810"/>
                  </a:cubicBezTo>
                  <a:cubicBezTo>
                    <a:pt x="3156" y="3056"/>
                    <a:pt x="3274" y="3373"/>
                    <a:pt x="3559" y="3457"/>
                  </a:cubicBezTo>
                  <a:cubicBezTo>
                    <a:pt x="3621" y="3476"/>
                    <a:pt x="3690" y="3482"/>
                    <a:pt x="3756" y="3489"/>
                  </a:cubicBezTo>
                  <a:cubicBezTo>
                    <a:pt x="3878" y="3499"/>
                    <a:pt x="3994" y="3508"/>
                    <a:pt x="4063" y="3594"/>
                  </a:cubicBezTo>
                  <a:cubicBezTo>
                    <a:pt x="4088" y="3626"/>
                    <a:pt x="4103" y="3664"/>
                    <a:pt x="4120" y="3705"/>
                  </a:cubicBezTo>
                  <a:cubicBezTo>
                    <a:pt x="4142" y="3761"/>
                    <a:pt x="4163" y="3816"/>
                    <a:pt x="4210" y="3859"/>
                  </a:cubicBezTo>
                  <a:cubicBezTo>
                    <a:pt x="4251" y="3894"/>
                    <a:pt x="4305" y="3911"/>
                    <a:pt x="4370" y="3911"/>
                  </a:cubicBezTo>
                  <a:cubicBezTo>
                    <a:pt x="4418" y="3911"/>
                    <a:pt x="4472" y="3902"/>
                    <a:pt x="4530" y="3883"/>
                  </a:cubicBezTo>
                  <a:cubicBezTo>
                    <a:pt x="4780" y="3802"/>
                    <a:pt x="4999" y="3634"/>
                    <a:pt x="5142" y="3416"/>
                  </a:cubicBezTo>
                  <a:lnTo>
                    <a:pt x="5155" y="3399"/>
                  </a:lnTo>
                  <a:cubicBezTo>
                    <a:pt x="5179" y="3360"/>
                    <a:pt x="5202" y="3324"/>
                    <a:pt x="5237" y="3300"/>
                  </a:cubicBezTo>
                  <a:cubicBezTo>
                    <a:pt x="5265" y="3281"/>
                    <a:pt x="5294" y="3272"/>
                    <a:pt x="5327" y="3272"/>
                  </a:cubicBezTo>
                  <a:cubicBezTo>
                    <a:pt x="5432" y="3272"/>
                    <a:pt x="5545" y="3367"/>
                    <a:pt x="5601" y="3461"/>
                  </a:cubicBezTo>
                  <a:cubicBezTo>
                    <a:pt x="5622" y="3497"/>
                    <a:pt x="5642" y="3534"/>
                    <a:pt x="5661" y="3572"/>
                  </a:cubicBezTo>
                  <a:cubicBezTo>
                    <a:pt x="5719" y="3686"/>
                    <a:pt x="5779" y="3804"/>
                    <a:pt x="5892" y="3866"/>
                  </a:cubicBezTo>
                  <a:cubicBezTo>
                    <a:pt x="5948" y="3898"/>
                    <a:pt x="6012" y="3913"/>
                    <a:pt x="6085" y="3913"/>
                  </a:cubicBezTo>
                  <a:cubicBezTo>
                    <a:pt x="6173" y="3913"/>
                    <a:pt x="6267" y="3889"/>
                    <a:pt x="6357" y="3868"/>
                  </a:cubicBezTo>
                  <a:cubicBezTo>
                    <a:pt x="6421" y="3851"/>
                    <a:pt x="6486" y="3836"/>
                    <a:pt x="6550" y="3827"/>
                  </a:cubicBezTo>
                  <a:cubicBezTo>
                    <a:pt x="6580" y="3825"/>
                    <a:pt x="6610" y="3823"/>
                    <a:pt x="6642" y="3823"/>
                  </a:cubicBezTo>
                  <a:cubicBezTo>
                    <a:pt x="6792" y="3823"/>
                    <a:pt x="6944" y="3864"/>
                    <a:pt x="7092" y="3904"/>
                  </a:cubicBezTo>
                  <a:cubicBezTo>
                    <a:pt x="7203" y="3934"/>
                    <a:pt x="7319" y="3964"/>
                    <a:pt x="7437" y="3979"/>
                  </a:cubicBezTo>
                  <a:cubicBezTo>
                    <a:pt x="7488" y="3986"/>
                    <a:pt x="7544" y="3990"/>
                    <a:pt x="7600" y="3990"/>
                  </a:cubicBezTo>
                  <a:cubicBezTo>
                    <a:pt x="7891" y="3990"/>
                    <a:pt x="8183" y="3900"/>
                    <a:pt x="8440" y="3821"/>
                  </a:cubicBezTo>
                  <a:cubicBezTo>
                    <a:pt x="8525" y="3795"/>
                    <a:pt x="8622" y="3765"/>
                    <a:pt x="8699" y="3705"/>
                  </a:cubicBezTo>
                  <a:cubicBezTo>
                    <a:pt x="8763" y="3658"/>
                    <a:pt x="8812" y="3592"/>
                    <a:pt x="8862" y="3527"/>
                  </a:cubicBezTo>
                  <a:cubicBezTo>
                    <a:pt x="8937" y="3431"/>
                    <a:pt x="9005" y="3339"/>
                    <a:pt x="9112" y="3317"/>
                  </a:cubicBezTo>
                  <a:cubicBezTo>
                    <a:pt x="9128" y="3314"/>
                    <a:pt x="9142" y="3313"/>
                    <a:pt x="9157" y="3313"/>
                  </a:cubicBezTo>
                  <a:cubicBezTo>
                    <a:pt x="9279" y="3313"/>
                    <a:pt x="9384" y="3412"/>
                    <a:pt x="9492" y="3519"/>
                  </a:cubicBezTo>
                  <a:cubicBezTo>
                    <a:pt x="9597" y="3619"/>
                    <a:pt x="9704" y="3727"/>
                    <a:pt x="9843" y="3752"/>
                  </a:cubicBezTo>
                  <a:cubicBezTo>
                    <a:pt x="9867" y="3757"/>
                    <a:pt x="9888" y="3759"/>
                    <a:pt x="9912" y="3759"/>
                  </a:cubicBezTo>
                  <a:cubicBezTo>
                    <a:pt x="10064" y="3759"/>
                    <a:pt x="10197" y="3664"/>
                    <a:pt x="10325" y="3574"/>
                  </a:cubicBezTo>
                  <a:cubicBezTo>
                    <a:pt x="10406" y="3517"/>
                    <a:pt x="10488" y="3457"/>
                    <a:pt x="10576" y="3422"/>
                  </a:cubicBezTo>
                  <a:cubicBezTo>
                    <a:pt x="10623" y="3403"/>
                    <a:pt x="10674" y="3390"/>
                    <a:pt x="10726" y="3375"/>
                  </a:cubicBezTo>
                  <a:cubicBezTo>
                    <a:pt x="10766" y="3367"/>
                    <a:pt x="10807" y="3356"/>
                    <a:pt x="10848" y="3343"/>
                  </a:cubicBezTo>
                  <a:cubicBezTo>
                    <a:pt x="11049" y="3272"/>
                    <a:pt x="11214" y="3124"/>
                    <a:pt x="11360" y="2992"/>
                  </a:cubicBezTo>
                  <a:cubicBezTo>
                    <a:pt x="11458" y="2904"/>
                    <a:pt x="11563" y="2797"/>
                    <a:pt x="11555" y="2660"/>
                  </a:cubicBezTo>
                  <a:cubicBezTo>
                    <a:pt x="11548" y="2540"/>
                    <a:pt x="11454" y="2435"/>
                    <a:pt x="11274" y="2347"/>
                  </a:cubicBezTo>
                  <a:cubicBezTo>
                    <a:pt x="10679" y="2058"/>
                    <a:pt x="10004" y="2019"/>
                    <a:pt x="9423" y="2019"/>
                  </a:cubicBezTo>
                  <a:cubicBezTo>
                    <a:pt x="9252" y="2019"/>
                    <a:pt x="9078" y="2023"/>
                    <a:pt x="8917" y="2025"/>
                  </a:cubicBezTo>
                  <a:cubicBezTo>
                    <a:pt x="8592" y="2034"/>
                    <a:pt x="8223" y="2043"/>
                    <a:pt x="7904" y="2195"/>
                  </a:cubicBezTo>
                  <a:cubicBezTo>
                    <a:pt x="7855" y="2220"/>
                    <a:pt x="7803" y="2248"/>
                    <a:pt x="7756" y="2276"/>
                  </a:cubicBezTo>
                  <a:cubicBezTo>
                    <a:pt x="7645" y="2338"/>
                    <a:pt x="7540" y="2396"/>
                    <a:pt x="7422" y="2417"/>
                  </a:cubicBezTo>
                  <a:cubicBezTo>
                    <a:pt x="7392" y="2422"/>
                    <a:pt x="7358" y="2424"/>
                    <a:pt x="7326" y="2426"/>
                  </a:cubicBezTo>
                  <a:cubicBezTo>
                    <a:pt x="7169" y="2426"/>
                    <a:pt x="7008" y="2366"/>
                    <a:pt x="6852" y="2310"/>
                  </a:cubicBezTo>
                  <a:cubicBezTo>
                    <a:pt x="6698" y="2257"/>
                    <a:pt x="6539" y="2199"/>
                    <a:pt x="6387" y="2199"/>
                  </a:cubicBezTo>
                  <a:cubicBezTo>
                    <a:pt x="6299" y="2199"/>
                    <a:pt x="6220" y="2218"/>
                    <a:pt x="6147" y="2259"/>
                  </a:cubicBezTo>
                  <a:cubicBezTo>
                    <a:pt x="6092" y="2287"/>
                    <a:pt x="6040" y="2327"/>
                    <a:pt x="5989" y="2368"/>
                  </a:cubicBezTo>
                  <a:cubicBezTo>
                    <a:pt x="5900" y="2437"/>
                    <a:pt x="5812" y="2501"/>
                    <a:pt x="5728" y="2501"/>
                  </a:cubicBezTo>
                  <a:cubicBezTo>
                    <a:pt x="5707" y="2501"/>
                    <a:pt x="5686" y="2497"/>
                    <a:pt x="5665" y="2488"/>
                  </a:cubicBezTo>
                  <a:cubicBezTo>
                    <a:pt x="5582" y="2456"/>
                    <a:pt x="5547" y="2366"/>
                    <a:pt x="5511" y="2274"/>
                  </a:cubicBezTo>
                  <a:cubicBezTo>
                    <a:pt x="5483" y="2203"/>
                    <a:pt x="5455" y="2130"/>
                    <a:pt x="5404" y="2075"/>
                  </a:cubicBezTo>
                  <a:cubicBezTo>
                    <a:pt x="5312" y="1974"/>
                    <a:pt x="5187" y="1961"/>
                    <a:pt x="5087" y="1961"/>
                  </a:cubicBezTo>
                  <a:cubicBezTo>
                    <a:pt x="5033" y="1961"/>
                    <a:pt x="4973" y="1965"/>
                    <a:pt x="4917" y="1970"/>
                  </a:cubicBezTo>
                  <a:cubicBezTo>
                    <a:pt x="4858" y="1975"/>
                    <a:pt x="4795" y="1979"/>
                    <a:pt x="4738" y="1979"/>
                  </a:cubicBezTo>
                  <a:cubicBezTo>
                    <a:pt x="4698" y="1979"/>
                    <a:pt x="4662" y="1977"/>
                    <a:pt x="4630" y="1972"/>
                  </a:cubicBezTo>
                  <a:cubicBezTo>
                    <a:pt x="4540" y="1955"/>
                    <a:pt x="4444" y="1901"/>
                    <a:pt x="4427" y="1813"/>
                  </a:cubicBezTo>
                  <a:cubicBezTo>
                    <a:pt x="4405" y="1702"/>
                    <a:pt x="4504" y="1608"/>
                    <a:pt x="4733" y="1515"/>
                  </a:cubicBezTo>
                  <a:cubicBezTo>
                    <a:pt x="4838" y="1470"/>
                    <a:pt x="4969" y="1374"/>
                    <a:pt x="5001" y="1261"/>
                  </a:cubicBezTo>
                  <a:cubicBezTo>
                    <a:pt x="5016" y="1205"/>
                    <a:pt x="5007" y="1153"/>
                    <a:pt x="4973" y="1108"/>
                  </a:cubicBezTo>
                  <a:cubicBezTo>
                    <a:pt x="4917" y="1029"/>
                    <a:pt x="4823" y="1023"/>
                    <a:pt x="4725" y="1023"/>
                  </a:cubicBezTo>
                  <a:lnTo>
                    <a:pt x="4677" y="1023"/>
                  </a:lnTo>
                  <a:cubicBezTo>
                    <a:pt x="4609" y="1023"/>
                    <a:pt x="4538" y="1018"/>
                    <a:pt x="4485" y="986"/>
                  </a:cubicBezTo>
                  <a:cubicBezTo>
                    <a:pt x="4452" y="965"/>
                    <a:pt x="4427" y="933"/>
                    <a:pt x="4401" y="898"/>
                  </a:cubicBezTo>
                  <a:cubicBezTo>
                    <a:pt x="4382" y="873"/>
                    <a:pt x="4363" y="845"/>
                    <a:pt x="4337" y="821"/>
                  </a:cubicBezTo>
                  <a:cubicBezTo>
                    <a:pt x="4240" y="733"/>
                    <a:pt x="4099" y="723"/>
                    <a:pt x="3994" y="714"/>
                  </a:cubicBezTo>
                  <a:lnTo>
                    <a:pt x="2775" y="620"/>
                  </a:lnTo>
                  <a:cubicBezTo>
                    <a:pt x="2709" y="616"/>
                    <a:pt x="2638" y="609"/>
                    <a:pt x="2576" y="586"/>
                  </a:cubicBezTo>
                  <a:cubicBezTo>
                    <a:pt x="2550" y="575"/>
                    <a:pt x="2524" y="562"/>
                    <a:pt x="2496" y="547"/>
                  </a:cubicBezTo>
                  <a:cubicBezTo>
                    <a:pt x="2458" y="526"/>
                    <a:pt x="2419" y="502"/>
                    <a:pt x="2374" y="491"/>
                  </a:cubicBezTo>
                  <a:cubicBezTo>
                    <a:pt x="2343" y="484"/>
                    <a:pt x="2306" y="482"/>
                    <a:pt x="2266" y="482"/>
                  </a:cubicBezTo>
                  <a:cubicBezTo>
                    <a:pt x="2248" y="482"/>
                    <a:pt x="2230" y="482"/>
                    <a:pt x="2211" y="483"/>
                  </a:cubicBezTo>
                  <a:cubicBezTo>
                    <a:pt x="2190" y="484"/>
                    <a:pt x="2169" y="485"/>
                    <a:pt x="2149" y="485"/>
                  </a:cubicBezTo>
                  <a:cubicBezTo>
                    <a:pt x="2115" y="485"/>
                    <a:pt x="2083" y="482"/>
                    <a:pt x="2057" y="474"/>
                  </a:cubicBezTo>
                  <a:cubicBezTo>
                    <a:pt x="2004" y="457"/>
                    <a:pt x="1959" y="419"/>
                    <a:pt x="1909" y="378"/>
                  </a:cubicBezTo>
                  <a:lnTo>
                    <a:pt x="1890" y="361"/>
                  </a:lnTo>
                  <a:cubicBezTo>
                    <a:pt x="1609" y="129"/>
                    <a:pt x="1245" y="1"/>
                    <a:pt x="8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51"/>
            <p:cNvSpPr/>
            <p:nvPr/>
          </p:nvSpPr>
          <p:spPr>
            <a:xfrm>
              <a:off x="2359352" y="1575765"/>
              <a:ext cx="121360" cy="114200"/>
            </a:xfrm>
            <a:custGeom>
              <a:rect b="b" l="l" r="r" t="t"/>
              <a:pathLst>
                <a:path extrusionOk="0" h="4019" w="4271">
                  <a:moveTo>
                    <a:pt x="2834" y="1"/>
                  </a:moveTo>
                  <a:cubicBezTo>
                    <a:pt x="2727" y="1"/>
                    <a:pt x="2614" y="52"/>
                    <a:pt x="2576" y="149"/>
                  </a:cubicBezTo>
                  <a:cubicBezTo>
                    <a:pt x="2535" y="256"/>
                    <a:pt x="2585" y="400"/>
                    <a:pt x="2501" y="477"/>
                  </a:cubicBezTo>
                  <a:cubicBezTo>
                    <a:pt x="2450" y="495"/>
                    <a:pt x="2399" y="502"/>
                    <a:pt x="2347" y="502"/>
                  </a:cubicBezTo>
                  <a:cubicBezTo>
                    <a:pt x="2123" y="502"/>
                    <a:pt x="1892" y="367"/>
                    <a:pt x="1659" y="361"/>
                  </a:cubicBezTo>
                  <a:cubicBezTo>
                    <a:pt x="1655" y="361"/>
                    <a:pt x="1651" y="361"/>
                    <a:pt x="1647" y="361"/>
                  </a:cubicBezTo>
                  <a:cubicBezTo>
                    <a:pt x="1426" y="361"/>
                    <a:pt x="1223" y="473"/>
                    <a:pt x="1031" y="582"/>
                  </a:cubicBezTo>
                  <a:cubicBezTo>
                    <a:pt x="909" y="653"/>
                    <a:pt x="766" y="775"/>
                    <a:pt x="819" y="906"/>
                  </a:cubicBezTo>
                  <a:cubicBezTo>
                    <a:pt x="858" y="1000"/>
                    <a:pt x="975" y="1028"/>
                    <a:pt x="1074" y="1043"/>
                  </a:cubicBezTo>
                  <a:cubicBezTo>
                    <a:pt x="1282" y="1075"/>
                    <a:pt x="1488" y="1107"/>
                    <a:pt x="1693" y="1139"/>
                  </a:cubicBezTo>
                  <a:cubicBezTo>
                    <a:pt x="1734" y="1146"/>
                    <a:pt x="1777" y="1152"/>
                    <a:pt x="1811" y="1176"/>
                  </a:cubicBezTo>
                  <a:cubicBezTo>
                    <a:pt x="1835" y="1193"/>
                    <a:pt x="1852" y="1216"/>
                    <a:pt x="1865" y="1242"/>
                  </a:cubicBezTo>
                  <a:cubicBezTo>
                    <a:pt x="1940" y="1388"/>
                    <a:pt x="1854" y="1591"/>
                    <a:pt x="1695" y="1641"/>
                  </a:cubicBezTo>
                  <a:cubicBezTo>
                    <a:pt x="1642" y="1656"/>
                    <a:pt x="1582" y="1656"/>
                    <a:pt x="1535" y="1688"/>
                  </a:cubicBezTo>
                  <a:cubicBezTo>
                    <a:pt x="1423" y="1767"/>
                    <a:pt x="1462" y="1970"/>
                    <a:pt x="1344" y="2039"/>
                  </a:cubicBezTo>
                  <a:cubicBezTo>
                    <a:pt x="1318" y="2054"/>
                    <a:pt x="1289" y="2059"/>
                    <a:pt x="1259" y="2059"/>
                  </a:cubicBezTo>
                  <a:cubicBezTo>
                    <a:pt x="1219" y="2059"/>
                    <a:pt x="1178" y="2050"/>
                    <a:pt x="1140" y="2039"/>
                  </a:cubicBezTo>
                  <a:cubicBezTo>
                    <a:pt x="913" y="1979"/>
                    <a:pt x="667" y="1906"/>
                    <a:pt x="530" y="1716"/>
                  </a:cubicBezTo>
                  <a:cubicBezTo>
                    <a:pt x="504" y="1681"/>
                    <a:pt x="483" y="1643"/>
                    <a:pt x="448" y="1621"/>
                  </a:cubicBezTo>
                  <a:cubicBezTo>
                    <a:pt x="410" y="1598"/>
                    <a:pt x="365" y="1598"/>
                    <a:pt x="322" y="1598"/>
                  </a:cubicBezTo>
                  <a:cubicBezTo>
                    <a:pt x="258" y="1600"/>
                    <a:pt x="196" y="1600"/>
                    <a:pt x="131" y="1600"/>
                  </a:cubicBezTo>
                  <a:cubicBezTo>
                    <a:pt x="101" y="1600"/>
                    <a:pt x="65" y="1602"/>
                    <a:pt x="44" y="1623"/>
                  </a:cubicBezTo>
                  <a:cubicBezTo>
                    <a:pt x="24" y="1643"/>
                    <a:pt x="20" y="1668"/>
                    <a:pt x="18" y="1694"/>
                  </a:cubicBezTo>
                  <a:cubicBezTo>
                    <a:pt x="1" y="1880"/>
                    <a:pt x="78" y="2065"/>
                    <a:pt x="198" y="2206"/>
                  </a:cubicBezTo>
                  <a:cubicBezTo>
                    <a:pt x="316" y="2350"/>
                    <a:pt x="474" y="2455"/>
                    <a:pt x="633" y="2549"/>
                  </a:cubicBezTo>
                  <a:cubicBezTo>
                    <a:pt x="813" y="2654"/>
                    <a:pt x="1001" y="2746"/>
                    <a:pt x="1194" y="2823"/>
                  </a:cubicBezTo>
                  <a:cubicBezTo>
                    <a:pt x="1335" y="2881"/>
                    <a:pt x="1498" y="2954"/>
                    <a:pt x="1535" y="3102"/>
                  </a:cubicBezTo>
                  <a:cubicBezTo>
                    <a:pt x="1545" y="3149"/>
                    <a:pt x="1541" y="3198"/>
                    <a:pt x="1552" y="3245"/>
                  </a:cubicBezTo>
                  <a:cubicBezTo>
                    <a:pt x="1584" y="3406"/>
                    <a:pt x="1755" y="3494"/>
                    <a:pt x="1877" y="3605"/>
                  </a:cubicBezTo>
                  <a:cubicBezTo>
                    <a:pt x="1974" y="3695"/>
                    <a:pt x="2045" y="3811"/>
                    <a:pt x="2141" y="3899"/>
                  </a:cubicBezTo>
                  <a:cubicBezTo>
                    <a:pt x="2216" y="3967"/>
                    <a:pt x="2315" y="4019"/>
                    <a:pt x="2411" y="4019"/>
                  </a:cubicBezTo>
                  <a:cubicBezTo>
                    <a:pt x="2443" y="4019"/>
                    <a:pt x="2473" y="4014"/>
                    <a:pt x="2503" y="4002"/>
                  </a:cubicBezTo>
                  <a:cubicBezTo>
                    <a:pt x="2574" y="3974"/>
                    <a:pt x="2625" y="3914"/>
                    <a:pt x="2674" y="3856"/>
                  </a:cubicBezTo>
                  <a:cubicBezTo>
                    <a:pt x="2777" y="3736"/>
                    <a:pt x="2884" y="3605"/>
                    <a:pt x="2904" y="3449"/>
                  </a:cubicBezTo>
                  <a:cubicBezTo>
                    <a:pt x="2908" y="3412"/>
                    <a:pt x="2906" y="3374"/>
                    <a:pt x="2925" y="3342"/>
                  </a:cubicBezTo>
                  <a:cubicBezTo>
                    <a:pt x="2953" y="3288"/>
                    <a:pt x="3007" y="3273"/>
                    <a:pt x="3068" y="3273"/>
                  </a:cubicBezTo>
                  <a:cubicBezTo>
                    <a:pt x="3122" y="3273"/>
                    <a:pt x="3182" y="3284"/>
                    <a:pt x="3234" y="3292"/>
                  </a:cubicBezTo>
                  <a:cubicBezTo>
                    <a:pt x="3260" y="3296"/>
                    <a:pt x="3286" y="3298"/>
                    <a:pt x="3312" y="3298"/>
                  </a:cubicBezTo>
                  <a:cubicBezTo>
                    <a:pt x="3498" y="3298"/>
                    <a:pt x="3680" y="3207"/>
                    <a:pt x="3806" y="3070"/>
                  </a:cubicBezTo>
                  <a:cubicBezTo>
                    <a:pt x="3949" y="2913"/>
                    <a:pt x="4024" y="2701"/>
                    <a:pt x="4046" y="2491"/>
                  </a:cubicBezTo>
                  <a:cubicBezTo>
                    <a:pt x="4056" y="2375"/>
                    <a:pt x="4054" y="2255"/>
                    <a:pt x="4095" y="2148"/>
                  </a:cubicBezTo>
                  <a:cubicBezTo>
                    <a:pt x="4129" y="2063"/>
                    <a:pt x="4187" y="1990"/>
                    <a:pt x="4217" y="1904"/>
                  </a:cubicBezTo>
                  <a:cubicBezTo>
                    <a:pt x="4271" y="1758"/>
                    <a:pt x="4230" y="1583"/>
                    <a:pt x="4121" y="1473"/>
                  </a:cubicBezTo>
                  <a:cubicBezTo>
                    <a:pt x="4043" y="1398"/>
                    <a:pt x="3935" y="1356"/>
                    <a:pt x="3828" y="1356"/>
                  </a:cubicBezTo>
                  <a:cubicBezTo>
                    <a:pt x="3780" y="1356"/>
                    <a:pt x="3733" y="1364"/>
                    <a:pt x="3688" y="1381"/>
                  </a:cubicBezTo>
                  <a:cubicBezTo>
                    <a:pt x="3656" y="1598"/>
                    <a:pt x="4009" y="1718"/>
                    <a:pt x="3992" y="1934"/>
                  </a:cubicBezTo>
                  <a:cubicBezTo>
                    <a:pt x="3984" y="2024"/>
                    <a:pt x="3909" y="2097"/>
                    <a:pt x="3823" y="2120"/>
                  </a:cubicBezTo>
                  <a:cubicBezTo>
                    <a:pt x="3800" y="2126"/>
                    <a:pt x="3777" y="2129"/>
                    <a:pt x="3753" y="2129"/>
                  </a:cubicBezTo>
                  <a:cubicBezTo>
                    <a:pt x="3688" y="2129"/>
                    <a:pt x="3622" y="2108"/>
                    <a:pt x="3566" y="2075"/>
                  </a:cubicBezTo>
                  <a:cubicBezTo>
                    <a:pt x="3495" y="2037"/>
                    <a:pt x="3431" y="1975"/>
                    <a:pt x="3409" y="1895"/>
                  </a:cubicBezTo>
                  <a:cubicBezTo>
                    <a:pt x="3386" y="1799"/>
                    <a:pt x="3431" y="1686"/>
                    <a:pt x="3379" y="1600"/>
                  </a:cubicBezTo>
                  <a:cubicBezTo>
                    <a:pt x="3335" y="1521"/>
                    <a:pt x="3250" y="1509"/>
                    <a:pt x="3156" y="1509"/>
                  </a:cubicBezTo>
                  <a:cubicBezTo>
                    <a:pt x="3114" y="1509"/>
                    <a:pt x="3069" y="1511"/>
                    <a:pt x="3025" y="1511"/>
                  </a:cubicBezTo>
                  <a:cubicBezTo>
                    <a:pt x="2952" y="1511"/>
                    <a:pt x="2880" y="1504"/>
                    <a:pt x="2822" y="1467"/>
                  </a:cubicBezTo>
                  <a:cubicBezTo>
                    <a:pt x="2730" y="1407"/>
                    <a:pt x="2704" y="1274"/>
                    <a:pt x="2747" y="1173"/>
                  </a:cubicBezTo>
                  <a:cubicBezTo>
                    <a:pt x="2792" y="1073"/>
                    <a:pt x="2891" y="1004"/>
                    <a:pt x="2998" y="974"/>
                  </a:cubicBezTo>
                  <a:cubicBezTo>
                    <a:pt x="3118" y="942"/>
                    <a:pt x="3249" y="953"/>
                    <a:pt x="3369" y="914"/>
                  </a:cubicBezTo>
                  <a:cubicBezTo>
                    <a:pt x="3521" y="865"/>
                    <a:pt x="3647" y="717"/>
                    <a:pt x="3639" y="556"/>
                  </a:cubicBezTo>
                  <a:cubicBezTo>
                    <a:pt x="3633" y="414"/>
                    <a:pt x="3503" y="284"/>
                    <a:pt x="3365" y="284"/>
                  </a:cubicBezTo>
                  <a:cubicBezTo>
                    <a:pt x="3347" y="284"/>
                    <a:pt x="3329" y="286"/>
                    <a:pt x="3311" y="291"/>
                  </a:cubicBezTo>
                  <a:cubicBezTo>
                    <a:pt x="3319" y="209"/>
                    <a:pt x="3238" y="154"/>
                    <a:pt x="3167" y="115"/>
                  </a:cubicBezTo>
                  <a:cubicBezTo>
                    <a:pt x="3069" y="64"/>
                    <a:pt x="2966" y="10"/>
                    <a:pt x="2852" y="2"/>
                  </a:cubicBezTo>
                  <a:cubicBezTo>
                    <a:pt x="2846" y="1"/>
                    <a:pt x="2840"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51"/>
            <p:cNvSpPr/>
            <p:nvPr/>
          </p:nvSpPr>
          <p:spPr>
            <a:xfrm>
              <a:off x="2358613" y="1575055"/>
              <a:ext cx="122895" cy="115706"/>
            </a:xfrm>
            <a:custGeom>
              <a:rect b="b" l="l" r="r" t="t"/>
              <a:pathLst>
                <a:path extrusionOk="0" h="4072" w="4325">
                  <a:moveTo>
                    <a:pt x="2858" y="54"/>
                  </a:moveTo>
                  <a:cubicBezTo>
                    <a:pt x="2865" y="54"/>
                    <a:pt x="2872" y="54"/>
                    <a:pt x="2878" y="54"/>
                  </a:cubicBezTo>
                  <a:cubicBezTo>
                    <a:pt x="2985" y="61"/>
                    <a:pt x="3088" y="117"/>
                    <a:pt x="3180" y="164"/>
                  </a:cubicBezTo>
                  <a:cubicBezTo>
                    <a:pt x="3273" y="213"/>
                    <a:pt x="3315" y="262"/>
                    <a:pt x="3311" y="314"/>
                  </a:cubicBezTo>
                  <a:lnTo>
                    <a:pt x="3307" y="350"/>
                  </a:lnTo>
                  <a:lnTo>
                    <a:pt x="3343" y="341"/>
                  </a:lnTo>
                  <a:cubicBezTo>
                    <a:pt x="3360" y="337"/>
                    <a:pt x="3375" y="335"/>
                    <a:pt x="3390" y="335"/>
                  </a:cubicBezTo>
                  <a:cubicBezTo>
                    <a:pt x="3515" y="335"/>
                    <a:pt x="3632" y="453"/>
                    <a:pt x="3639" y="581"/>
                  </a:cubicBezTo>
                  <a:cubicBezTo>
                    <a:pt x="3645" y="723"/>
                    <a:pt x="3536" y="866"/>
                    <a:pt x="3386" y="914"/>
                  </a:cubicBezTo>
                  <a:cubicBezTo>
                    <a:pt x="3326" y="935"/>
                    <a:pt x="3262" y="939"/>
                    <a:pt x="3195" y="946"/>
                  </a:cubicBezTo>
                  <a:cubicBezTo>
                    <a:pt x="3138" y="952"/>
                    <a:pt x="3075" y="958"/>
                    <a:pt x="3015" y="973"/>
                  </a:cubicBezTo>
                  <a:cubicBezTo>
                    <a:pt x="2893" y="1008"/>
                    <a:pt x="2793" y="1087"/>
                    <a:pt x="2750" y="1188"/>
                  </a:cubicBezTo>
                  <a:cubicBezTo>
                    <a:pt x="2698" y="1308"/>
                    <a:pt x="2735" y="1451"/>
                    <a:pt x="2835" y="1516"/>
                  </a:cubicBezTo>
                  <a:cubicBezTo>
                    <a:pt x="2900" y="1558"/>
                    <a:pt x="2981" y="1563"/>
                    <a:pt x="3052" y="1563"/>
                  </a:cubicBezTo>
                  <a:lnTo>
                    <a:pt x="3118" y="1563"/>
                  </a:lnTo>
                  <a:cubicBezTo>
                    <a:pt x="3142" y="1563"/>
                    <a:pt x="3163" y="1561"/>
                    <a:pt x="3185" y="1561"/>
                  </a:cubicBezTo>
                  <a:cubicBezTo>
                    <a:pt x="3277" y="1561"/>
                    <a:pt x="3345" y="1573"/>
                    <a:pt x="3384" y="1638"/>
                  </a:cubicBezTo>
                  <a:cubicBezTo>
                    <a:pt x="3408" y="1681"/>
                    <a:pt x="3405" y="1734"/>
                    <a:pt x="3403" y="1792"/>
                  </a:cubicBezTo>
                  <a:cubicBezTo>
                    <a:pt x="3401" y="1837"/>
                    <a:pt x="3399" y="1882"/>
                    <a:pt x="3410" y="1927"/>
                  </a:cubicBezTo>
                  <a:cubicBezTo>
                    <a:pt x="3429" y="2004"/>
                    <a:pt x="3489" y="2075"/>
                    <a:pt x="3579" y="2124"/>
                  </a:cubicBezTo>
                  <a:cubicBezTo>
                    <a:pt x="3645" y="2161"/>
                    <a:pt x="3714" y="2180"/>
                    <a:pt x="3780" y="2180"/>
                  </a:cubicBezTo>
                  <a:cubicBezTo>
                    <a:pt x="3806" y="2180"/>
                    <a:pt x="3831" y="2177"/>
                    <a:pt x="3855" y="2171"/>
                  </a:cubicBezTo>
                  <a:cubicBezTo>
                    <a:pt x="3958" y="2143"/>
                    <a:pt x="4035" y="2058"/>
                    <a:pt x="4044" y="1961"/>
                  </a:cubicBezTo>
                  <a:cubicBezTo>
                    <a:pt x="4055" y="1843"/>
                    <a:pt x="3967" y="1753"/>
                    <a:pt x="3883" y="1668"/>
                  </a:cubicBezTo>
                  <a:cubicBezTo>
                    <a:pt x="3806" y="1588"/>
                    <a:pt x="3735" y="1516"/>
                    <a:pt x="3740" y="1426"/>
                  </a:cubicBezTo>
                  <a:cubicBezTo>
                    <a:pt x="3776" y="1413"/>
                    <a:pt x="3815" y="1408"/>
                    <a:pt x="3853" y="1408"/>
                  </a:cubicBezTo>
                  <a:cubicBezTo>
                    <a:pt x="3956" y="1408"/>
                    <a:pt x="4057" y="1447"/>
                    <a:pt x="4127" y="1518"/>
                  </a:cubicBezTo>
                  <a:cubicBezTo>
                    <a:pt x="4230" y="1618"/>
                    <a:pt x="4267" y="1785"/>
                    <a:pt x="4217" y="1920"/>
                  </a:cubicBezTo>
                  <a:cubicBezTo>
                    <a:pt x="4202" y="1963"/>
                    <a:pt x="4181" y="2002"/>
                    <a:pt x="4157" y="2043"/>
                  </a:cubicBezTo>
                  <a:cubicBezTo>
                    <a:pt x="4136" y="2081"/>
                    <a:pt x="4112" y="2120"/>
                    <a:pt x="4097" y="2163"/>
                  </a:cubicBezTo>
                  <a:cubicBezTo>
                    <a:pt x="4063" y="2248"/>
                    <a:pt x="4057" y="2340"/>
                    <a:pt x="4050" y="2428"/>
                  </a:cubicBezTo>
                  <a:cubicBezTo>
                    <a:pt x="4048" y="2456"/>
                    <a:pt x="4046" y="2484"/>
                    <a:pt x="4044" y="2512"/>
                  </a:cubicBezTo>
                  <a:cubicBezTo>
                    <a:pt x="4029" y="2670"/>
                    <a:pt x="3975" y="2897"/>
                    <a:pt x="3812" y="3077"/>
                  </a:cubicBezTo>
                  <a:cubicBezTo>
                    <a:pt x="3684" y="3215"/>
                    <a:pt x="3505" y="3296"/>
                    <a:pt x="3333" y="3296"/>
                  </a:cubicBezTo>
                  <a:cubicBezTo>
                    <a:pt x="3310" y="3296"/>
                    <a:pt x="3287" y="3295"/>
                    <a:pt x="3264" y="3292"/>
                  </a:cubicBezTo>
                  <a:lnTo>
                    <a:pt x="3232" y="3285"/>
                  </a:lnTo>
                  <a:cubicBezTo>
                    <a:pt x="3187" y="3279"/>
                    <a:pt x="3140" y="3272"/>
                    <a:pt x="3095" y="3272"/>
                  </a:cubicBezTo>
                  <a:cubicBezTo>
                    <a:pt x="3011" y="3272"/>
                    <a:pt x="2955" y="3298"/>
                    <a:pt x="2925" y="3354"/>
                  </a:cubicBezTo>
                  <a:cubicBezTo>
                    <a:pt x="2910" y="3384"/>
                    <a:pt x="2908" y="3418"/>
                    <a:pt x="2904" y="3448"/>
                  </a:cubicBezTo>
                  <a:lnTo>
                    <a:pt x="2902" y="3472"/>
                  </a:lnTo>
                  <a:cubicBezTo>
                    <a:pt x="2885" y="3626"/>
                    <a:pt x="2771" y="3757"/>
                    <a:pt x="2681" y="3864"/>
                  </a:cubicBezTo>
                  <a:cubicBezTo>
                    <a:pt x="2636" y="3915"/>
                    <a:pt x="2585" y="3975"/>
                    <a:pt x="2518" y="4001"/>
                  </a:cubicBezTo>
                  <a:cubicBezTo>
                    <a:pt x="2493" y="4011"/>
                    <a:pt x="2466" y="4017"/>
                    <a:pt x="2437" y="4017"/>
                  </a:cubicBezTo>
                  <a:cubicBezTo>
                    <a:pt x="2356" y="4017"/>
                    <a:pt x="2264" y="3976"/>
                    <a:pt x="2186" y="3904"/>
                  </a:cubicBezTo>
                  <a:cubicBezTo>
                    <a:pt x="2137" y="3862"/>
                    <a:pt x="2096" y="3810"/>
                    <a:pt x="2056" y="3759"/>
                  </a:cubicBezTo>
                  <a:cubicBezTo>
                    <a:pt x="2013" y="3709"/>
                    <a:pt x="1970" y="3656"/>
                    <a:pt x="1921" y="3611"/>
                  </a:cubicBezTo>
                  <a:cubicBezTo>
                    <a:pt x="1888" y="3581"/>
                    <a:pt x="1852" y="3553"/>
                    <a:pt x="1818" y="3525"/>
                  </a:cubicBezTo>
                  <a:cubicBezTo>
                    <a:pt x="1719" y="3448"/>
                    <a:pt x="1625" y="3375"/>
                    <a:pt x="1604" y="3264"/>
                  </a:cubicBezTo>
                  <a:cubicBezTo>
                    <a:pt x="1599" y="3242"/>
                    <a:pt x="1597" y="3221"/>
                    <a:pt x="1597" y="3200"/>
                  </a:cubicBezTo>
                  <a:cubicBezTo>
                    <a:pt x="1595" y="3174"/>
                    <a:pt x="1593" y="3148"/>
                    <a:pt x="1586" y="3120"/>
                  </a:cubicBezTo>
                  <a:cubicBezTo>
                    <a:pt x="1546" y="2953"/>
                    <a:pt x="1364" y="2878"/>
                    <a:pt x="1229" y="2825"/>
                  </a:cubicBezTo>
                  <a:cubicBezTo>
                    <a:pt x="1038" y="2745"/>
                    <a:pt x="852" y="2653"/>
                    <a:pt x="674" y="2550"/>
                  </a:cubicBezTo>
                  <a:cubicBezTo>
                    <a:pt x="530" y="2467"/>
                    <a:pt x="367" y="2362"/>
                    <a:pt x="243" y="2214"/>
                  </a:cubicBezTo>
                  <a:cubicBezTo>
                    <a:pt x="119" y="2064"/>
                    <a:pt x="55" y="1884"/>
                    <a:pt x="70" y="1721"/>
                  </a:cubicBezTo>
                  <a:cubicBezTo>
                    <a:pt x="72" y="1702"/>
                    <a:pt x="76" y="1681"/>
                    <a:pt x="89" y="1668"/>
                  </a:cubicBezTo>
                  <a:cubicBezTo>
                    <a:pt x="102" y="1653"/>
                    <a:pt x="130" y="1653"/>
                    <a:pt x="157" y="1653"/>
                  </a:cubicBezTo>
                  <a:lnTo>
                    <a:pt x="361" y="1651"/>
                  </a:lnTo>
                  <a:cubicBezTo>
                    <a:pt x="393" y="1651"/>
                    <a:pt x="432" y="1653"/>
                    <a:pt x="459" y="1670"/>
                  </a:cubicBezTo>
                  <a:cubicBezTo>
                    <a:pt x="483" y="1683"/>
                    <a:pt x="502" y="1708"/>
                    <a:pt x="519" y="1736"/>
                  </a:cubicBezTo>
                  <a:lnTo>
                    <a:pt x="532" y="1755"/>
                  </a:lnTo>
                  <a:cubicBezTo>
                    <a:pt x="672" y="1948"/>
                    <a:pt x="907" y="2023"/>
                    <a:pt x="1160" y="2090"/>
                  </a:cubicBezTo>
                  <a:cubicBezTo>
                    <a:pt x="1199" y="2100"/>
                    <a:pt x="1241" y="2111"/>
                    <a:pt x="1286" y="2111"/>
                  </a:cubicBezTo>
                  <a:cubicBezTo>
                    <a:pt x="1323" y="2111"/>
                    <a:pt x="1355" y="2103"/>
                    <a:pt x="1383" y="2088"/>
                  </a:cubicBezTo>
                  <a:cubicBezTo>
                    <a:pt x="1454" y="2047"/>
                    <a:pt x="1475" y="1970"/>
                    <a:pt x="1494" y="1895"/>
                  </a:cubicBezTo>
                  <a:cubicBezTo>
                    <a:pt x="1511" y="1830"/>
                    <a:pt x="1529" y="1768"/>
                    <a:pt x="1576" y="1736"/>
                  </a:cubicBezTo>
                  <a:cubicBezTo>
                    <a:pt x="1604" y="1717"/>
                    <a:pt x="1636" y="1711"/>
                    <a:pt x="1672" y="1704"/>
                  </a:cubicBezTo>
                  <a:cubicBezTo>
                    <a:pt x="1691" y="1700"/>
                    <a:pt x="1711" y="1696"/>
                    <a:pt x="1730" y="1689"/>
                  </a:cubicBezTo>
                  <a:cubicBezTo>
                    <a:pt x="1811" y="1666"/>
                    <a:pt x="1880" y="1601"/>
                    <a:pt x="1918" y="1513"/>
                  </a:cubicBezTo>
                  <a:cubicBezTo>
                    <a:pt x="1955" y="1426"/>
                    <a:pt x="1955" y="1331"/>
                    <a:pt x="1914" y="1254"/>
                  </a:cubicBezTo>
                  <a:cubicBezTo>
                    <a:pt x="1897" y="1222"/>
                    <a:pt x="1878" y="1196"/>
                    <a:pt x="1852" y="1179"/>
                  </a:cubicBezTo>
                  <a:cubicBezTo>
                    <a:pt x="1813" y="1151"/>
                    <a:pt x="1764" y="1143"/>
                    <a:pt x="1724" y="1136"/>
                  </a:cubicBezTo>
                  <a:lnTo>
                    <a:pt x="1104" y="1042"/>
                  </a:lnTo>
                  <a:cubicBezTo>
                    <a:pt x="1008" y="1027"/>
                    <a:pt x="903" y="999"/>
                    <a:pt x="871" y="920"/>
                  </a:cubicBezTo>
                  <a:cubicBezTo>
                    <a:pt x="817" y="789"/>
                    <a:pt x="1010" y="665"/>
                    <a:pt x="1070" y="631"/>
                  </a:cubicBezTo>
                  <a:cubicBezTo>
                    <a:pt x="1239" y="534"/>
                    <a:pt x="1449" y="414"/>
                    <a:pt x="1670" y="414"/>
                  </a:cubicBezTo>
                  <a:lnTo>
                    <a:pt x="1683" y="414"/>
                  </a:lnTo>
                  <a:cubicBezTo>
                    <a:pt x="1796" y="416"/>
                    <a:pt x="1910" y="451"/>
                    <a:pt x="2021" y="483"/>
                  </a:cubicBezTo>
                  <a:cubicBezTo>
                    <a:pt x="2137" y="519"/>
                    <a:pt x="2257" y="554"/>
                    <a:pt x="2373" y="554"/>
                  </a:cubicBezTo>
                  <a:cubicBezTo>
                    <a:pt x="2431" y="554"/>
                    <a:pt x="2484" y="545"/>
                    <a:pt x="2536" y="528"/>
                  </a:cubicBezTo>
                  <a:lnTo>
                    <a:pt x="2544" y="524"/>
                  </a:lnTo>
                  <a:cubicBezTo>
                    <a:pt x="2602" y="468"/>
                    <a:pt x="2606" y="391"/>
                    <a:pt x="2608" y="318"/>
                  </a:cubicBezTo>
                  <a:cubicBezTo>
                    <a:pt x="2611" y="271"/>
                    <a:pt x="2613" y="224"/>
                    <a:pt x="2628" y="185"/>
                  </a:cubicBezTo>
                  <a:cubicBezTo>
                    <a:pt x="2663" y="93"/>
                    <a:pt x="2766" y="54"/>
                    <a:pt x="2858" y="54"/>
                  </a:cubicBezTo>
                  <a:close/>
                  <a:moveTo>
                    <a:pt x="2860" y="0"/>
                  </a:moveTo>
                  <a:cubicBezTo>
                    <a:pt x="2750" y="0"/>
                    <a:pt x="2623" y="49"/>
                    <a:pt x="2578" y="166"/>
                  </a:cubicBezTo>
                  <a:cubicBezTo>
                    <a:pt x="2559" y="213"/>
                    <a:pt x="2557" y="264"/>
                    <a:pt x="2555" y="316"/>
                  </a:cubicBezTo>
                  <a:cubicBezTo>
                    <a:pt x="2553" y="380"/>
                    <a:pt x="2551" y="440"/>
                    <a:pt x="2512" y="481"/>
                  </a:cubicBezTo>
                  <a:cubicBezTo>
                    <a:pt x="2469" y="494"/>
                    <a:pt x="2424" y="500"/>
                    <a:pt x="2373" y="500"/>
                  </a:cubicBezTo>
                  <a:cubicBezTo>
                    <a:pt x="2263" y="500"/>
                    <a:pt x="2154" y="468"/>
                    <a:pt x="2036" y="434"/>
                  </a:cubicBezTo>
                  <a:cubicBezTo>
                    <a:pt x="1923" y="399"/>
                    <a:pt x="1805" y="363"/>
                    <a:pt x="1685" y="361"/>
                  </a:cubicBezTo>
                  <a:lnTo>
                    <a:pt x="1670" y="361"/>
                  </a:lnTo>
                  <a:cubicBezTo>
                    <a:pt x="1436" y="361"/>
                    <a:pt x="1218" y="485"/>
                    <a:pt x="1044" y="586"/>
                  </a:cubicBezTo>
                  <a:cubicBezTo>
                    <a:pt x="954" y="637"/>
                    <a:pt x="753" y="774"/>
                    <a:pt x="822" y="941"/>
                  </a:cubicBezTo>
                  <a:cubicBezTo>
                    <a:pt x="862" y="1044"/>
                    <a:pt x="984" y="1076"/>
                    <a:pt x="1098" y="1093"/>
                  </a:cubicBezTo>
                  <a:lnTo>
                    <a:pt x="1715" y="1190"/>
                  </a:lnTo>
                  <a:cubicBezTo>
                    <a:pt x="1751" y="1196"/>
                    <a:pt x="1792" y="1203"/>
                    <a:pt x="1822" y="1222"/>
                  </a:cubicBezTo>
                  <a:cubicBezTo>
                    <a:pt x="1839" y="1235"/>
                    <a:pt x="1854" y="1254"/>
                    <a:pt x="1867" y="1280"/>
                  </a:cubicBezTo>
                  <a:cubicBezTo>
                    <a:pt x="1899" y="1342"/>
                    <a:pt x="1899" y="1419"/>
                    <a:pt x="1869" y="1492"/>
                  </a:cubicBezTo>
                  <a:cubicBezTo>
                    <a:pt x="1837" y="1565"/>
                    <a:pt x="1781" y="1618"/>
                    <a:pt x="1715" y="1640"/>
                  </a:cubicBezTo>
                  <a:cubicBezTo>
                    <a:pt x="1698" y="1644"/>
                    <a:pt x="1679" y="1648"/>
                    <a:pt x="1661" y="1651"/>
                  </a:cubicBezTo>
                  <a:cubicBezTo>
                    <a:pt x="1623" y="1659"/>
                    <a:pt x="1582" y="1668"/>
                    <a:pt x="1546" y="1691"/>
                  </a:cubicBezTo>
                  <a:cubicBezTo>
                    <a:pt x="1484" y="1734"/>
                    <a:pt x="1462" y="1809"/>
                    <a:pt x="1443" y="1880"/>
                  </a:cubicBezTo>
                  <a:cubicBezTo>
                    <a:pt x="1424" y="1948"/>
                    <a:pt x="1406" y="2010"/>
                    <a:pt x="1357" y="2040"/>
                  </a:cubicBezTo>
                  <a:cubicBezTo>
                    <a:pt x="1338" y="2052"/>
                    <a:pt x="1313" y="2057"/>
                    <a:pt x="1287" y="2057"/>
                  </a:cubicBezTo>
                  <a:cubicBezTo>
                    <a:pt x="1250" y="2057"/>
                    <a:pt x="1209" y="2048"/>
                    <a:pt x="1173" y="2038"/>
                  </a:cubicBezTo>
                  <a:cubicBezTo>
                    <a:pt x="931" y="1974"/>
                    <a:pt x="704" y="1903"/>
                    <a:pt x="577" y="1726"/>
                  </a:cubicBezTo>
                  <a:lnTo>
                    <a:pt x="564" y="1706"/>
                  </a:lnTo>
                  <a:cubicBezTo>
                    <a:pt x="543" y="1676"/>
                    <a:pt x="522" y="1644"/>
                    <a:pt x="487" y="1623"/>
                  </a:cubicBezTo>
                  <a:cubicBezTo>
                    <a:pt x="447" y="1599"/>
                    <a:pt x="402" y="1597"/>
                    <a:pt x="361" y="1597"/>
                  </a:cubicBezTo>
                  <a:lnTo>
                    <a:pt x="157" y="1599"/>
                  </a:lnTo>
                  <a:cubicBezTo>
                    <a:pt x="119" y="1599"/>
                    <a:pt x="78" y="1601"/>
                    <a:pt x="50" y="1631"/>
                  </a:cubicBezTo>
                  <a:cubicBezTo>
                    <a:pt x="27" y="1655"/>
                    <a:pt x="20" y="1687"/>
                    <a:pt x="16" y="1717"/>
                  </a:cubicBezTo>
                  <a:cubicBezTo>
                    <a:pt x="1" y="1893"/>
                    <a:pt x="67" y="2088"/>
                    <a:pt x="202" y="2248"/>
                  </a:cubicBezTo>
                  <a:cubicBezTo>
                    <a:pt x="331" y="2403"/>
                    <a:pt x="498" y="2510"/>
                    <a:pt x="646" y="2595"/>
                  </a:cubicBezTo>
                  <a:cubicBezTo>
                    <a:pt x="826" y="2702"/>
                    <a:pt x="1016" y="2795"/>
                    <a:pt x="1209" y="2874"/>
                  </a:cubicBezTo>
                  <a:cubicBezTo>
                    <a:pt x="1361" y="2936"/>
                    <a:pt x="1503" y="3002"/>
                    <a:pt x="1533" y="3133"/>
                  </a:cubicBezTo>
                  <a:cubicBezTo>
                    <a:pt x="1539" y="3157"/>
                    <a:pt x="1541" y="3178"/>
                    <a:pt x="1544" y="3204"/>
                  </a:cubicBezTo>
                  <a:cubicBezTo>
                    <a:pt x="1544" y="3227"/>
                    <a:pt x="1546" y="3251"/>
                    <a:pt x="1550" y="3275"/>
                  </a:cubicBezTo>
                  <a:cubicBezTo>
                    <a:pt x="1578" y="3405"/>
                    <a:pt x="1683" y="3487"/>
                    <a:pt x="1784" y="3568"/>
                  </a:cubicBezTo>
                  <a:cubicBezTo>
                    <a:pt x="1818" y="3594"/>
                    <a:pt x="1854" y="3622"/>
                    <a:pt x="1884" y="3649"/>
                  </a:cubicBezTo>
                  <a:cubicBezTo>
                    <a:pt x="1931" y="3692"/>
                    <a:pt x="1972" y="3744"/>
                    <a:pt x="2013" y="3793"/>
                  </a:cubicBezTo>
                  <a:cubicBezTo>
                    <a:pt x="2056" y="3844"/>
                    <a:pt x="2098" y="3898"/>
                    <a:pt x="2150" y="3945"/>
                  </a:cubicBezTo>
                  <a:cubicBezTo>
                    <a:pt x="2238" y="4024"/>
                    <a:pt x="2343" y="4072"/>
                    <a:pt x="2437" y="4072"/>
                  </a:cubicBezTo>
                  <a:cubicBezTo>
                    <a:pt x="2473" y="4072"/>
                    <a:pt x="2508" y="4065"/>
                    <a:pt x="2540" y="4052"/>
                  </a:cubicBezTo>
                  <a:cubicBezTo>
                    <a:pt x="2617" y="4020"/>
                    <a:pt x="2673" y="3956"/>
                    <a:pt x="2722" y="3898"/>
                  </a:cubicBezTo>
                  <a:cubicBezTo>
                    <a:pt x="2816" y="3787"/>
                    <a:pt x="2936" y="3647"/>
                    <a:pt x="2955" y="3478"/>
                  </a:cubicBezTo>
                  <a:cubicBezTo>
                    <a:pt x="2955" y="3469"/>
                    <a:pt x="2958" y="3461"/>
                    <a:pt x="2958" y="3454"/>
                  </a:cubicBezTo>
                  <a:cubicBezTo>
                    <a:pt x="2960" y="3427"/>
                    <a:pt x="2962" y="3401"/>
                    <a:pt x="2975" y="3379"/>
                  </a:cubicBezTo>
                  <a:cubicBezTo>
                    <a:pt x="2994" y="3343"/>
                    <a:pt x="3030" y="3326"/>
                    <a:pt x="3095" y="3326"/>
                  </a:cubicBezTo>
                  <a:cubicBezTo>
                    <a:pt x="3135" y="3326"/>
                    <a:pt x="3180" y="3332"/>
                    <a:pt x="3223" y="3339"/>
                  </a:cubicBezTo>
                  <a:lnTo>
                    <a:pt x="3258" y="3343"/>
                  </a:lnTo>
                  <a:cubicBezTo>
                    <a:pt x="3283" y="3347"/>
                    <a:pt x="3311" y="3349"/>
                    <a:pt x="3339" y="3349"/>
                  </a:cubicBezTo>
                  <a:cubicBezTo>
                    <a:pt x="3525" y="3349"/>
                    <a:pt x="3716" y="3262"/>
                    <a:pt x="3851" y="3114"/>
                  </a:cubicBezTo>
                  <a:cubicBezTo>
                    <a:pt x="4025" y="2923"/>
                    <a:pt x="4080" y="2685"/>
                    <a:pt x="4097" y="2518"/>
                  </a:cubicBezTo>
                  <a:cubicBezTo>
                    <a:pt x="4100" y="2490"/>
                    <a:pt x="4102" y="2460"/>
                    <a:pt x="4104" y="2433"/>
                  </a:cubicBezTo>
                  <a:cubicBezTo>
                    <a:pt x="4110" y="2345"/>
                    <a:pt x="4117" y="2261"/>
                    <a:pt x="4147" y="2182"/>
                  </a:cubicBezTo>
                  <a:cubicBezTo>
                    <a:pt x="4162" y="2143"/>
                    <a:pt x="4183" y="2107"/>
                    <a:pt x="4205" y="2068"/>
                  </a:cubicBezTo>
                  <a:cubicBezTo>
                    <a:pt x="4228" y="2028"/>
                    <a:pt x="4252" y="1985"/>
                    <a:pt x="4269" y="1938"/>
                  </a:cubicBezTo>
                  <a:cubicBezTo>
                    <a:pt x="4324" y="1781"/>
                    <a:pt x="4284" y="1597"/>
                    <a:pt x="4166" y="1479"/>
                  </a:cubicBezTo>
                  <a:cubicBezTo>
                    <a:pt x="4085" y="1400"/>
                    <a:pt x="3971" y="1355"/>
                    <a:pt x="3853" y="1355"/>
                  </a:cubicBezTo>
                  <a:cubicBezTo>
                    <a:pt x="3802" y="1355"/>
                    <a:pt x="3752" y="1363"/>
                    <a:pt x="3705" y="1381"/>
                  </a:cubicBezTo>
                  <a:lnTo>
                    <a:pt x="3690" y="1385"/>
                  </a:lnTo>
                  <a:lnTo>
                    <a:pt x="3688" y="1402"/>
                  </a:lnTo>
                  <a:cubicBezTo>
                    <a:pt x="3669" y="1524"/>
                    <a:pt x="3759" y="1616"/>
                    <a:pt x="3845" y="1704"/>
                  </a:cubicBezTo>
                  <a:cubicBezTo>
                    <a:pt x="3924" y="1785"/>
                    <a:pt x="3999" y="1863"/>
                    <a:pt x="3990" y="1957"/>
                  </a:cubicBezTo>
                  <a:cubicBezTo>
                    <a:pt x="3986" y="2030"/>
                    <a:pt x="3922" y="2098"/>
                    <a:pt x="3842" y="2120"/>
                  </a:cubicBezTo>
                  <a:cubicBezTo>
                    <a:pt x="3823" y="2124"/>
                    <a:pt x="3802" y="2127"/>
                    <a:pt x="3781" y="2127"/>
                  </a:cubicBezTo>
                  <a:cubicBezTo>
                    <a:pt x="3724" y="2127"/>
                    <a:pt x="3663" y="2110"/>
                    <a:pt x="3605" y="2077"/>
                  </a:cubicBezTo>
                  <a:cubicBezTo>
                    <a:pt x="3562" y="2053"/>
                    <a:pt x="3482" y="2000"/>
                    <a:pt x="3463" y="1914"/>
                  </a:cubicBezTo>
                  <a:cubicBezTo>
                    <a:pt x="3453" y="1878"/>
                    <a:pt x="3455" y="1837"/>
                    <a:pt x="3457" y="1794"/>
                  </a:cubicBezTo>
                  <a:cubicBezTo>
                    <a:pt x="3459" y="1732"/>
                    <a:pt x="3463" y="1668"/>
                    <a:pt x="3429" y="1612"/>
                  </a:cubicBezTo>
                  <a:cubicBezTo>
                    <a:pt x="3377" y="1522"/>
                    <a:pt x="3285" y="1507"/>
                    <a:pt x="3188" y="1507"/>
                  </a:cubicBezTo>
                  <a:cubicBezTo>
                    <a:pt x="3165" y="1507"/>
                    <a:pt x="3141" y="1508"/>
                    <a:pt x="3118" y="1509"/>
                  </a:cubicBezTo>
                  <a:cubicBezTo>
                    <a:pt x="3095" y="1509"/>
                    <a:pt x="3073" y="1511"/>
                    <a:pt x="3052" y="1511"/>
                  </a:cubicBezTo>
                  <a:cubicBezTo>
                    <a:pt x="2988" y="1511"/>
                    <a:pt x="2917" y="1505"/>
                    <a:pt x="2863" y="1471"/>
                  </a:cubicBezTo>
                  <a:cubicBezTo>
                    <a:pt x="2786" y="1421"/>
                    <a:pt x="2758" y="1303"/>
                    <a:pt x="2799" y="1209"/>
                  </a:cubicBezTo>
                  <a:cubicBezTo>
                    <a:pt x="2835" y="1123"/>
                    <a:pt x="2921" y="1055"/>
                    <a:pt x="3030" y="1025"/>
                  </a:cubicBezTo>
                  <a:cubicBezTo>
                    <a:pt x="3086" y="1010"/>
                    <a:pt x="3142" y="1006"/>
                    <a:pt x="3202" y="999"/>
                  </a:cubicBezTo>
                  <a:cubicBezTo>
                    <a:pt x="3268" y="993"/>
                    <a:pt x="3337" y="986"/>
                    <a:pt x="3403" y="965"/>
                  </a:cubicBezTo>
                  <a:cubicBezTo>
                    <a:pt x="3575" y="909"/>
                    <a:pt x="3699" y="744"/>
                    <a:pt x="3692" y="579"/>
                  </a:cubicBezTo>
                  <a:cubicBezTo>
                    <a:pt x="3684" y="423"/>
                    <a:pt x="3538" y="282"/>
                    <a:pt x="3388" y="282"/>
                  </a:cubicBezTo>
                  <a:cubicBezTo>
                    <a:pt x="3379" y="282"/>
                    <a:pt x="3371" y="283"/>
                    <a:pt x="3363" y="284"/>
                  </a:cubicBezTo>
                  <a:cubicBezTo>
                    <a:pt x="3348" y="194"/>
                    <a:pt x="3243" y="138"/>
                    <a:pt x="3206" y="117"/>
                  </a:cubicBezTo>
                  <a:cubicBezTo>
                    <a:pt x="3110" y="65"/>
                    <a:pt x="3000" y="7"/>
                    <a:pt x="2880" y="1"/>
                  </a:cubicBezTo>
                  <a:cubicBezTo>
                    <a:pt x="2874" y="0"/>
                    <a:pt x="2867" y="0"/>
                    <a:pt x="28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51"/>
            <p:cNvSpPr/>
            <p:nvPr/>
          </p:nvSpPr>
          <p:spPr>
            <a:xfrm>
              <a:off x="2472267" y="1515899"/>
              <a:ext cx="65497" cy="38076"/>
            </a:xfrm>
            <a:custGeom>
              <a:rect b="b" l="l" r="r" t="t"/>
              <a:pathLst>
                <a:path extrusionOk="0" h="1340" w="2305">
                  <a:moveTo>
                    <a:pt x="1323" y="0"/>
                  </a:moveTo>
                  <a:cubicBezTo>
                    <a:pt x="1315" y="0"/>
                    <a:pt x="1307" y="2"/>
                    <a:pt x="1299" y="5"/>
                  </a:cubicBezTo>
                  <a:cubicBezTo>
                    <a:pt x="1267" y="15"/>
                    <a:pt x="1248" y="50"/>
                    <a:pt x="1222" y="73"/>
                  </a:cubicBezTo>
                  <a:cubicBezTo>
                    <a:pt x="1181" y="112"/>
                    <a:pt x="1128" y="121"/>
                    <a:pt x="1071" y="121"/>
                  </a:cubicBezTo>
                  <a:cubicBezTo>
                    <a:pt x="1024" y="121"/>
                    <a:pt x="974" y="115"/>
                    <a:pt x="926" y="115"/>
                  </a:cubicBezTo>
                  <a:cubicBezTo>
                    <a:pt x="886" y="115"/>
                    <a:pt x="847" y="119"/>
                    <a:pt x="811" y="133"/>
                  </a:cubicBezTo>
                  <a:cubicBezTo>
                    <a:pt x="697" y="180"/>
                    <a:pt x="654" y="317"/>
                    <a:pt x="564" y="401"/>
                  </a:cubicBezTo>
                  <a:cubicBezTo>
                    <a:pt x="419" y="538"/>
                    <a:pt x="162" y="523"/>
                    <a:pt x="42" y="682"/>
                  </a:cubicBezTo>
                  <a:cubicBezTo>
                    <a:pt x="1" y="791"/>
                    <a:pt x="80" y="911"/>
                    <a:pt x="181" y="967"/>
                  </a:cubicBezTo>
                  <a:cubicBezTo>
                    <a:pt x="282" y="1024"/>
                    <a:pt x="399" y="1035"/>
                    <a:pt x="511" y="1069"/>
                  </a:cubicBezTo>
                  <a:cubicBezTo>
                    <a:pt x="706" y="1127"/>
                    <a:pt x="887" y="1254"/>
                    <a:pt x="1089" y="1254"/>
                  </a:cubicBezTo>
                  <a:cubicBezTo>
                    <a:pt x="1090" y="1254"/>
                    <a:pt x="1092" y="1254"/>
                    <a:pt x="1094" y="1254"/>
                  </a:cubicBezTo>
                  <a:cubicBezTo>
                    <a:pt x="1183" y="1252"/>
                    <a:pt x="1275" y="1227"/>
                    <a:pt x="1363" y="1227"/>
                  </a:cubicBezTo>
                  <a:cubicBezTo>
                    <a:pt x="1409" y="1227"/>
                    <a:pt x="1454" y="1234"/>
                    <a:pt x="1496" y="1256"/>
                  </a:cubicBezTo>
                  <a:cubicBezTo>
                    <a:pt x="1535" y="1277"/>
                    <a:pt x="1567" y="1307"/>
                    <a:pt x="1608" y="1324"/>
                  </a:cubicBezTo>
                  <a:cubicBezTo>
                    <a:pt x="1632" y="1335"/>
                    <a:pt x="1657" y="1339"/>
                    <a:pt x="1683" y="1339"/>
                  </a:cubicBezTo>
                  <a:cubicBezTo>
                    <a:pt x="1742" y="1339"/>
                    <a:pt x="1804" y="1317"/>
                    <a:pt x="1861" y="1294"/>
                  </a:cubicBezTo>
                  <a:cubicBezTo>
                    <a:pt x="2030" y="1230"/>
                    <a:pt x="2221" y="1140"/>
                    <a:pt x="2261" y="964"/>
                  </a:cubicBezTo>
                  <a:cubicBezTo>
                    <a:pt x="2304" y="780"/>
                    <a:pt x="2161" y="611"/>
                    <a:pt x="2019" y="485"/>
                  </a:cubicBezTo>
                  <a:cubicBezTo>
                    <a:pt x="1829" y="315"/>
                    <a:pt x="1623" y="163"/>
                    <a:pt x="1404" y="30"/>
                  </a:cubicBezTo>
                  <a:cubicBezTo>
                    <a:pt x="1379" y="15"/>
                    <a:pt x="1351" y="0"/>
                    <a:pt x="13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151"/>
            <p:cNvSpPr/>
            <p:nvPr/>
          </p:nvSpPr>
          <p:spPr>
            <a:xfrm>
              <a:off x="2471358" y="1515160"/>
              <a:ext cx="67003" cy="39554"/>
            </a:xfrm>
            <a:custGeom>
              <a:rect b="b" l="l" r="r" t="t"/>
              <a:pathLst>
                <a:path extrusionOk="0" h="1392" w="2358">
                  <a:moveTo>
                    <a:pt x="1355" y="54"/>
                  </a:moveTo>
                  <a:cubicBezTo>
                    <a:pt x="1375" y="54"/>
                    <a:pt x="1399" y="66"/>
                    <a:pt x="1421" y="80"/>
                  </a:cubicBezTo>
                  <a:cubicBezTo>
                    <a:pt x="1638" y="211"/>
                    <a:pt x="1846" y="363"/>
                    <a:pt x="2034" y="532"/>
                  </a:cubicBezTo>
                  <a:cubicBezTo>
                    <a:pt x="2223" y="699"/>
                    <a:pt x="2300" y="847"/>
                    <a:pt x="2268" y="984"/>
                  </a:cubicBezTo>
                  <a:cubicBezTo>
                    <a:pt x="2231" y="1143"/>
                    <a:pt x="2062" y="1228"/>
                    <a:pt x="1884" y="1297"/>
                  </a:cubicBezTo>
                  <a:cubicBezTo>
                    <a:pt x="1826" y="1318"/>
                    <a:pt x="1765" y="1337"/>
                    <a:pt x="1710" y="1337"/>
                  </a:cubicBezTo>
                  <a:cubicBezTo>
                    <a:pt x="1688" y="1337"/>
                    <a:pt x="1668" y="1334"/>
                    <a:pt x="1648" y="1327"/>
                  </a:cubicBezTo>
                  <a:cubicBezTo>
                    <a:pt x="1629" y="1318"/>
                    <a:pt x="1610" y="1305"/>
                    <a:pt x="1591" y="1290"/>
                  </a:cubicBezTo>
                  <a:cubicBezTo>
                    <a:pt x="1573" y="1280"/>
                    <a:pt x="1558" y="1269"/>
                    <a:pt x="1539" y="1258"/>
                  </a:cubicBezTo>
                  <a:cubicBezTo>
                    <a:pt x="1498" y="1237"/>
                    <a:pt x="1449" y="1226"/>
                    <a:pt x="1393" y="1226"/>
                  </a:cubicBezTo>
                  <a:cubicBezTo>
                    <a:pt x="1346" y="1226"/>
                    <a:pt x="1299" y="1233"/>
                    <a:pt x="1254" y="1239"/>
                  </a:cubicBezTo>
                  <a:cubicBezTo>
                    <a:pt x="1211" y="1245"/>
                    <a:pt x="1168" y="1252"/>
                    <a:pt x="1121" y="1252"/>
                  </a:cubicBezTo>
                  <a:cubicBezTo>
                    <a:pt x="995" y="1252"/>
                    <a:pt x="879" y="1203"/>
                    <a:pt x="755" y="1149"/>
                  </a:cubicBezTo>
                  <a:cubicBezTo>
                    <a:pt x="689" y="1121"/>
                    <a:pt x="620" y="1091"/>
                    <a:pt x="549" y="1070"/>
                  </a:cubicBezTo>
                  <a:cubicBezTo>
                    <a:pt x="513" y="1059"/>
                    <a:pt x="476" y="1050"/>
                    <a:pt x="440" y="1042"/>
                  </a:cubicBezTo>
                  <a:cubicBezTo>
                    <a:pt x="363" y="1023"/>
                    <a:pt x="290" y="1005"/>
                    <a:pt x="226" y="969"/>
                  </a:cubicBezTo>
                  <a:cubicBezTo>
                    <a:pt x="136" y="920"/>
                    <a:pt x="65" y="815"/>
                    <a:pt x="97" y="720"/>
                  </a:cubicBezTo>
                  <a:cubicBezTo>
                    <a:pt x="157" y="643"/>
                    <a:pt x="254" y="611"/>
                    <a:pt x="356" y="577"/>
                  </a:cubicBezTo>
                  <a:cubicBezTo>
                    <a:pt x="449" y="547"/>
                    <a:pt x="543" y="515"/>
                    <a:pt x="616" y="446"/>
                  </a:cubicBezTo>
                  <a:cubicBezTo>
                    <a:pt x="652" y="412"/>
                    <a:pt x="680" y="371"/>
                    <a:pt x="708" y="331"/>
                  </a:cubicBezTo>
                  <a:cubicBezTo>
                    <a:pt x="751" y="268"/>
                    <a:pt x="791" y="208"/>
                    <a:pt x="854" y="183"/>
                  </a:cubicBezTo>
                  <a:cubicBezTo>
                    <a:pt x="881" y="172"/>
                    <a:pt x="914" y="168"/>
                    <a:pt x="959" y="168"/>
                  </a:cubicBezTo>
                  <a:cubicBezTo>
                    <a:pt x="982" y="168"/>
                    <a:pt x="1006" y="168"/>
                    <a:pt x="1029" y="170"/>
                  </a:cubicBezTo>
                  <a:cubicBezTo>
                    <a:pt x="1055" y="172"/>
                    <a:pt x="1079" y="172"/>
                    <a:pt x="1102" y="172"/>
                  </a:cubicBezTo>
                  <a:cubicBezTo>
                    <a:pt x="1156" y="172"/>
                    <a:pt x="1222" y="166"/>
                    <a:pt x="1273" y="118"/>
                  </a:cubicBezTo>
                  <a:cubicBezTo>
                    <a:pt x="1282" y="110"/>
                    <a:pt x="1288" y="101"/>
                    <a:pt x="1297" y="93"/>
                  </a:cubicBezTo>
                  <a:cubicBezTo>
                    <a:pt x="1312" y="76"/>
                    <a:pt x="1325" y="61"/>
                    <a:pt x="1340" y="56"/>
                  </a:cubicBezTo>
                  <a:cubicBezTo>
                    <a:pt x="1345" y="55"/>
                    <a:pt x="1350" y="54"/>
                    <a:pt x="1355" y="54"/>
                  </a:cubicBezTo>
                  <a:close/>
                  <a:moveTo>
                    <a:pt x="1351" y="1"/>
                  </a:moveTo>
                  <a:cubicBezTo>
                    <a:pt x="1341" y="1"/>
                    <a:pt x="1332" y="2"/>
                    <a:pt x="1323" y="5"/>
                  </a:cubicBezTo>
                  <a:cubicBezTo>
                    <a:pt x="1293" y="16"/>
                    <a:pt x="1273" y="37"/>
                    <a:pt x="1256" y="56"/>
                  </a:cubicBezTo>
                  <a:cubicBezTo>
                    <a:pt x="1250" y="65"/>
                    <a:pt x="1243" y="71"/>
                    <a:pt x="1237" y="80"/>
                  </a:cubicBezTo>
                  <a:cubicBezTo>
                    <a:pt x="1207" y="108"/>
                    <a:pt x="1166" y="118"/>
                    <a:pt x="1102" y="118"/>
                  </a:cubicBezTo>
                  <a:cubicBezTo>
                    <a:pt x="1081" y="118"/>
                    <a:pt x="1057" y="118"/>
                    <a:pt x="1034" y="116"/>
                  </a:cubicBezTo>
                  <a:cubicBezTo>
                    <a:pt x="1008" y="114"/>
                    <a:pt x="982" y="114"/>
                    <a:pt x="959" y="114"/>
                  </a:cubicBezTo>
                  <a:cubicBezTo>
                    <a:pt x="907" y="114"/>
                    <a:pt x="869" y="121"/>
                    <a:pt x="834" y="133"/>
                  </a:cubicBezTo>
                  <a:cubicBezTo>
                    <a:pt x="755" y="166"/>
                    <a:pt x="710" y="234"/>
                    <a:pt x="665" y="301"/>
                  </a:cubicBezTo>
                  <a:cubicBezTo>
                    <a:pt x="637" y="337"/>
                    <a:pt x="611" y="378"/>
                    <a:pt x="579" y="408"/>
                  </a:cubicBezTo>
                  <a:cubicBezTo>
                    <a:pt x="515" y="468"/>
                    <a:pt x="429" y="496"/>
                    <a:pt x="339" y="528"/>
                  </a:cubicBezTo>
                  <a:cubicBezTo>
                    <a:pt x="232" y="562"/>
                    <a:pt x="123" y="601"/>
                    <a:pt x="52" y="693"/>
                  </a:cubicBezTo>
                  <a:lnTo>
                    <a:pt x="48" y="699"/>
                  </a:lnTo>
                  <a:cubicBezTo>
                    <a:pt x="1" y="823"/>
                    <a:pt x="91" y="956"/>
                    <a:pt x="200" y="1016"/>
                  </a:cubicBezTo>
                  <a:cubicBezTo>
                    <a:pt x="271" y="1057"/>
                    <a:pt x="350" y="1076"/>
                    <a:pt x="427" y="1093"/>
                  </a:cubicBezTo>
                  <a:cubicBezTo>
                    <a:pt x="464" y="1102"/>
                    <a:pt x="500" y="1110"/>
                    <a:pt x="534" y="1121"/>
                  </a:cubicBezTo>
                  <a:cubicBezTo>
                    <a:pt x="601" y="1140"/>
                    <a:pt x="669" y="1170"/>
                    <a:pt x="734" y="1198"/>
                  </a:cubicBezTo>
                  <a:cubicBezTo>
                    <a:pt x="856" y="1252"/>
                    <a:pt x="984" y="1305"/>
                    <a:pt x="1128" y="1305"/>
                  </a:cubicBezTo>
                  <a:cubicBezTo>
                    <a:pt x="1173" y="1305"/>
                    <a:pt x="1218" y="1299"/>
                    <a:pt x="1263" y="1293"/>
                  </a:cubicBezTo>
                  <a:cubicBezTo>
                    <a:pt x="1308" y="1286"/>
                    <a:pt x="1351" y="1280"/>
                    <a:pt x="1393" y="1280"/>
                  </a:cubicBezTo>
                  <a:cubicBezTo>
                    <a:pt x="1443" y="1280"/>
                    <a:pt x="1481" y="1288"/>
                    <a:pt x="1516" y="1308"/>
                  </a:cubicBezTo>
                  <a:cubicBezTo>
                    <a:pt x="1531" y="1314"/>
                    <a:pt x="1546" y="1325"/>
                    <a:pt x="1561" y="1335"/>
                  </a:cubicBezTo>
                  <a:cubicBezTo>
                    <a:pt x="1582" y="1350"/>
                    <a:pt x="1603" y="1365"/>
                    <a:pt x="1629" y="1376"/>
                  </a:cubicBezTo>
                  <a:cubicBezTo>
                    <a:pt x="1655" y="1387"/>
                    <a:pt x="1683" y="1391"/>
                    <a:pt x="1715" y="1391"/>
                  </a:cubicBezTo>
                  <a:cubicBezTo>
                    <a:pt x="1779" y="1391"/>
                    <a:pt x="1843" y="1370"/>
                    <a:pt x="1903" y="1346"/>
                  </a:cubicBezTo>
                  <a:cubicBezTo>
                    <a:pt x="2094" y="1271"/>
                    <a:pt x="2276" y="1179"/>
                    <a:pt x="2319" y="997"/>
                  </a:cubicBezTo>
                  <a:cubicBezTo>
                    <a:pt x="2358" y="838"/>
                    <a:pt x="2276" y="673"/>
                    <a:pt x="2070" y="491"/>
                  </a:cubicBezTo>
                  <a:cubicBezTo>
                    <a:pt x="1878" y="320"/>
                    <a:pt x="1670" y="168"/>
                    <a:pt x="1449" y="35"/>
                  </a:cubicBezTo>
                  <a:cubicBezTo>
                    <a:pt x="1419" y="17"/>
                    <a:pt x="1384" y="1"/>
                    <a:pt x="13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151"/>
            <p:cNvSpPr/>
            <p:nvPr/>
          </p:nvSpPr>
          <p:spPr>
            <a:xfrm>
              <a:off x="2574385" y="1422391"/>
              <a:ext cx="37451" cy="22306"/>
            </a:xfrm>
            <a:custGeom>
              <a:rect b="b" l="l" r="r" t="t"/>
              <a:pathLst>
                <a:path extrusionOk="0" h="785" w="1318">
                  <a:moveTo>
                    <a:pt x="635" y="0"/>
                  </a:moveTo>
                  <a:cubicBezTo>
                    <a:pt x="532" y="0"/>
                    <a:pt x="429" y="20"/>
                    <a:pt x="334" y="60"/>
                  </a:cubicBezTo>
                  <a:cubicBezTo>
                    <a:pt x="308" y="71"/>
                    <a:pt x="281" y="86"/>
                    <a:pt x="263" y="110"/>
                  </a:cubicBezTo>
                  <a:cubicBezTo>
                    <a:pt x="238" y="144"/>
                    <a:pt x="240" y="193"/>
                    <a:pt x="216" y="228"/>
                  </a:cubicBezTo>
                  <a:cubicBezTo>
                    <a:pt x="173" y="292"/>
                    <a:pt x="75" y="283"/>
                    <a:pt x="17" y="333"/>
                  </a:cubicBezTo>
                  <a:cubicBezTo>
                    <a:pt x="0" y="477"/>
                    <a:pt x="129" y="622"/>
                    <a:pt x="275" y="622"/>
                  </a:cubicBezTo>
                  <a:cubicBezTo>
                    <a:pt x="279" y="622"/>
                    <a:pt x="282" y="622"/>
                    <a:pt x="285" y="622"/>
                  </a:cubicBezTo>
                  <a:cubicBezTo>
                    <a:pt x="302" y="621"/>
                    <a:pt x="320" y="619"/>
                    <a:pt x="337" y="619"/>
                  </a:cubicBezTo>
                  <a:cubicBezTo>
                    <a:pt x="359" y="619"/>
                    <a:pt x="381" y="622"/>
                    <a:pt x="396" y="637"/>
                  </a:cubicBezTo>
                  <a:cubicBezTo>
                    <a:pt x="413" y="654"/>
                    <a:pt x="420" y="680"/>
                    <a:pt x="433" y="701"/>
                  </a:cubicBezTo>
                  <a:cubicBezTo>
                    <a:pt x="469" y="770"/>
                    <a:pt x="561" y="782"/>
                    <a:pt x="638" y="785"/>
                  </a:cubicBezTo>
                  <a:cubicBezTo>
                    <a:pt x="705" y="785"/>
                    <a:pt x="769" y="785"/>
                    <a:pt x="833" y="780"/>
                  </a:cubicBezTo>
                  <a:cubicBezTo>
                    <a:pt x="868" y="778"/>
                    <a:pt x="904" y="772"/>
                    <a:pt x="925" y="746"/>
                  </a:cubicBezTo>
                  <a:cubicBezTo>
                    <a:pt x="953" y="708"/>
                    <a:pt x="930" y="654"/>
                    <a:pt x="938" y="607"/>
                  </a:cubicBezTo>
                  <a:cubicBezTo>
                    <a:pt x="953" y="528"/>
                    <a:pt x="1050" y="502"/>
                    <a:pt x="1129" y="491"/>
                  </a:cubicBezTo>
                  <a:cubicBezTo>
                    <a:pt x="1172" y="485"/>
                    <a:pt x="1217" y="478"/>
                    <a:pt x="1255" y="455"/>
                  </a:cubicBezTo>
                  <a:cubicBezTo>
                    <a:pt x="1292" y="431"/>
                    <a:pt x="1318" y="384"/>
                    <a:pt x="1300" y="343"/>
                  </a:cubicBezTo>
                  <a:cubicBezTo>
                    <a:pt x="1296" y="333"/>
                    <a:pt x="1290" y="322"/>
                    <a:pt x="1283" y="313"/>
                  </a:cubicBezTo>
                  <a:cubicBezTo>
                    <a:pt x="1133" y="113"/>
                    <a:pt x="883" y="0"/>
                    <a:pt x="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151"/>
            <p:cNvSpPr/>
            <p:nvPr/>
          </p:nvSpPr>
          <p:spPr>
            <a:xfrm>
              <a:off x="2573817" y="1421595"/>
              <a:ext cx="38872" cy="23840"/>
            </a:xfrm>
            <a:custGeom>
              <a:rect b="b" l="l" r="r" t="t"/>
              <a:pathLst>
                <a:path extrusionOk="0" h="839" w="1368">
                  <a:moveTo>
                    <a:pt x="654" y="54"/>
                  </a:moveTo>
                  <a:cubicBezTo>
                    <a:pt x="900" y="54"/>
                    <a:pt x="1140" y="170"/>
                    <a:pt x="1282" y="356"/>
                  </a:cubicBezTo>
                  <a:cubicBezTo>
                    <a:pt x="1288" y="367"/>
                    <a:pt x="1293" y="373"/>
                    <a:pt x="1297" y="382"/>
                  </a:cubicBezTo>
                  <a:cubicBezTo>
                    <a:pt x="1308" y="410"/>
                    <a:pt x="1286" y="444"/>
                    <a:pt x="1260" y="461"/>
                  </a:cubicBezTo>
                  <a:cubicBezTo>
                    <a:pt x="1228" y="481"/>
                    <a:pt x="1185" y="487"/>
                    <a:pt x="1147" y="491"/>
                  </a:cubicBezTo>
                  <a:cubicBezTo>
                    <a:pt x="1018" y="508"/>
                    <a:pt x="948" y="556"/>
                    <a:pt x="933" y="631"/>
                  </a:cubicBezTo>
                  <a:cubicBezTo>
                    <a:pt x="928" y="652"/>
                    <a:pt x="930" y="673"/>
                    <a:pt x="930" y="693"/>
                  </a:cubicBezTo>
                  <a:cubicBezTo>
                    <a:pt x="933" y="721"/>
                    <a:pt x="935" y="742"/>
                    <a:pt x="924" y="757"/>
                  </a:cubicBezTo>
                  <a:cubicBezTo>
                    <a:pt x="911" y="774"/>
                    <a:pt x="881" y="778"/>
                    <a:pt x="851" y="780"/>
                  </a:cubicBezTo>
                  <a:cubicBezTo>
                    <a:pt x="806" y="784"/>
                    <a:pt x="759" y="786"/>
                    <a:pt x="712" y="786"/>
                  </a:cubicBezTo>
                  <a:cubicBezTo>
                    <a:pt x="695" y="786"/>
                    <a:pt x="678" y="785"/>
                    <a:pt x="661" y="785"/>
                  </a:cubicBezTo>
                  <a:cubicBezTo>
                    <a:pt x="560" y="783"/>
                    <a:pt x="500" y="761"/>
                    <a:pt x="474" y="716"/>
                  </a:cubicBezTo>
                  <a:cubicBezTo>
                    <a:pt x="472" y="710"/>
                    <a:pt x="470" y="703"/>
                    <a:pt x="466" y="697"/>
                  </a:cubicBezTo>
                  <a:cubicBezTo>
                    <a:pt x="459" y="680"/>
                    <a:pt x="451" y="661"/>
                    <a:pt x="436" y="646"/>
                  </a:cubicBezTo>
                  <a:cubicBezTo>
                    <a:pt x="410" y="624"/>
                    <a:pt x="378" y="620"/>
                    <a:pt x="356" y="620"/>
                  </a:cubicBezTo>
                  <a:cubicBezTo>
                    <a:pt x="346" y="620"/>
                    <a:pt x="333" y="622"/>
                    <a:pt x="322" y="622"/>
                  </a:cubicBezTo>
                  <a:lnTo>
                    <a:pt x="294" y="624"/>
                  </a:lnTo>
                  <a:cubicBezTo>
                    <a:pt x="232" y="624"/>
                    <a:pt x="170" y="594"/>
                    <a:pt x="125" y="541"/>
                  </a:cubicBezTo>
                  <a:cubicBezTo>
                    <a:pt x="82" y="493"/>
                    <a:pt x="58" y="433"/>
                    <a:pt x="63" y="376"/>
                  </a:cubicBezTo>
                  <a:cubicBezTo>
                    <a:pt x="84" y="361"/>
                    <a:pt x="110" y="352"/>
                    <a:pt x="138" y="343"/>
                  </a:cubicBezTo>
                  <a:cubicBezTo>
                    <a:pt x="183" y="328"/>
                    <a:pt x="230" y="313"/>
                    <a:pt x="260" y="271"/>
                  </a:cubicBezTo>
                  <a:cubicBezTo>
                    <a:pt x="273" y="249"/>
                    <a:pt x="279" y="228"/>
                    <a:pt x="286" y="204"/>
                  </a:cubicBezTo>
                  <a:cubicBezTo>
                    <a:pt x="290" y="185"/>
                    <a:pt x="296" y="168"/>
                    <a:pt x="305" y="153"/>
                  </a:cubicBezTo>
                  <a:cubicBezTo>
                    <a:pt x="318" y="136"/>
                    <a:pt x="341" y="123"/>
                    <a:pt x="365" y="112"/>
                  </a:cubicBezTo>
                  <a:cubicBezTo>
                    <a:pt x="455" y="73"/>
                    <a:pt x="551" y="54"/>
                    <a:pt x="654" y="54"/>
                  </a:cubicBezTo>
                  <a:close/>
                  <a:moveTo>
                    <a:pt x="654" y="1"/>
                  </a:moveTo>
                  <a:cubicBezTo>
                    <a:pt x="545" y="1"/>
                    <a:pt x="440" y="22"/>
                    <a:pt x="343" y="63"/>
                  </a:cubicBezTo>
                  <a:cubicBezTo>
                    <a:pt x="313" y="78"/>
                    <a:pt x="283" y="93"/>
                    <a:pt x="262" y="123"/>
                  </a:cubicBezTo>
                  <a:cubicBezTo>
                    <a:pt x="247" y="144"/>
                    <a:pt x="241" y="168"/>
                    <a:pt x="234" y="191"/>
                  </a:cubicBezTo>
                  <a:cubicBezTo>
                    <a:pt x="228" y="211"/>
                    <a:pt x="223" y="228"/>
                    <a:pt x="215" y="241"/>
                  </a:cubicBezTo>
                  <a:cubicBezTo>
                    <a:pt x="196" y="268"/>
                    <a:pt x="159" y="281"/>
                    <a:pt x="123" y="292"/>
                  </a:cubicBezTo>
                  <a:cubicBezTo>
                    <a:pt x="86" y="303"/>
                    <a:pt x="50" y="316"/>
                    <a:pt x="20" y="341"/>
                  </a:cubicBezTo>
                  <a:lnTo>
                    <a:pt x="11" y="348"/>
                  </a:lnTo>
                  <a:lnTo>
                    <a:pt x="11" y="358"/>
                  </a:lnTo>
                  <a:cubicBezTo>
                    <a:pt x="1" y="433"/>
                    <a:pt x="28" y="513"/>
                    <a:pt x="84" y="577"/>
                  </a:cubicBezTo>
                  <a:cubicBezTo>
                    <a:pt x="140" y="641"/>
                    <a:pt x="217" y="678"/>
                    <a:pt x="294" y="678"/>
                  </a:cubicBezTo>
                  <a:lnTo>
                    <a:pt x="326" y="676"/>
                  </a:lnTo>
                  <a:cubicBezTo>
                    <a:pt x="335" y="675"/>
                    <a:pt x="344" y="674"/>
                    <a:pt x="352" y="674"/>
                  </a:cubicBezTo>
                  <a:cubicBezTo>
                    <a:pt x="372" y="674"/>
                    <a:pt x="390" y="677"/>
                    <a:pt x="399" y="686"/>
                  </a:cubicBezTo>
                  <a:cubicBezTo>
                    <a:pt x="406" y="693"/>
                    <a:pt x="412" y="703"/>
                    <a:pt x="416" y="718"/>
                  </a:cubicBezTo>
                  <a:cubicBezTo>
                    <a:pt x="421" y="725"/>
                    <a:pt x="425" y="733"/>
                    <a:pt x="429" y="742"/>
                  </a:cubicBezTo>
                  <a:cubicBezTo>
                    <a:pt x="474" y="825"/>
                    <a:pt x="581" y="836"/>
                    <a:pt x="658" y="838"/>
                  </a:cubicBezTo>
                  <a:lnTo>
                    <a:pt x="706" y="838"/>
                  </a:lnTo>
                  <a:cubicBezTo>
                    <a:pt x="755" y="838"/>
                    <a:pt x="806" y="838"/>
                    <a:pt x="855" y="834"/>
                  </a:cubicBezTo>
                  <a:cubicBezTo>
                    <a:pt x="898" y="832"/>
                    <a:pt x="941" y="825"/>
                    <a:pt x="967" y="789"/>
                  </a:cubicBezTo>
                  <a:cubicBezTo>
                    <a:pt x="990" y="759"/>
                    <a:pt x="988" y="723"/>
                    <a:pt x="984" y="688"/>
                  </a:cubicBezTo>
                  <a:cubicBezTo>
                    <a:pt x="984" y="671"/>
                    <a:pt x="982" y="654"/>
                    <a:pt x="984" y="639"/>
                  </a:cubicBezTo>
                  <a:cubicBezTo>
                    <a:pt x="997" y="579"/>
                    <a:pt x="1083" y="553"/>
                    <a:pt x="1153" y="545"/>
                  </a:cubicBezTo>
                  <a:cubicBezTo>
                    <a:pt x="1196" y="538"/>
                    <a:pt x="1248" y="532"/>
                    <a:pt x="1288" y="506"/>
                  </a:cubicBezTo>
                  <a:cubicBezTo>
                    <a:pt x="1333" y="478"/>
                    <a:pt x="1368" y="418"/>
                    <a:pt x="1346" y="363"/>
                  </a:cubicBezTo>
                  <a:cubicBezTo>
                    <a:pt x="1340" y="348"/>
                    <a:pt x="1331" y="335"/>
                    <a:pt x="1325" y="324"/>
                  </a:cubicBezTo>
                  <a:cubicBezTo>
                    <a:pt x="1175" y="125"/>
                    <a:pt x="918" y="1"/>
                    <a:pt x="6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51"/>
            <p:cNvSpPr/>
            <p:nvPr/>
          </p:nvSpPr>
          <p:spPr>
            <a:xfrm>
              <a:off x="2591234" y="1160109"/>
              <a:ext cx="577592" cy="326545"/>
            </a:xfrm>
            <a:custGeom>
              <a:rect b="b" l="l" r="r" t="t"/>
              <a:pathLst>
                <a:path extrusionOk="0" h="11492" w="20327">
                  <a:moveTo>
                    <a:pt x="15258" y="1"/>
                  </a:moveTo>
                  <a:cubicBezTo>
                    <a:pt x="15092" y="1"/>
                    <a:pt x="14928" y="49"/>
                    <a:pt x="14796" y="152"/>
                  </a:cubicBezTo>
                  <a:cubicBezTo>
                    <a:pt x="14597" y="308"/>
                    <a:pt x="14443" y="574"/>
                    <a:pt x="14190" y="578"/>
                  </a:cubicBezTo>
                  <a:cubicBezTo>
                    <a:pt x="14188" y="578"/>
                    <a:pt x="14185" y="578"/>
                    <a:pt x="14183" y="578"/>
                  </a:cubicBezTo>
                  <a:cubicBezTo>
                    <a:pt x="13974" y="578"/>
                    <a:pt x="13815" y="397"/>
                    <a:pt x="13639" y="282"/>
                  </a:cubicBezTo>
                  <a:cubicBezTo>
                    <a:pt x="13491" y="186"/>
                    <a:pt x="13315" y="137"/>
                    <a:pt x="13140" y="137"/>
                  </a:cubicBezTo>
                  <a:cubicBezTo>
                    <a:pt x="13026" y="137"/>
                    <a:pt x="12913" y="158"/>
                    <a:pt x="12808" y="199"/>
                  </a:cubicBezTo>
                  <a:cubicBezTo>
                    <a:pt x="12688" y="246"/>
                    <a:pt x="12579" y="319"/>
                    <a:pt x="12457" y="362"/>
                  </a:cubicBezTo>
                  <a:cubicBezTo>
                    <a:pt x="12303" y="417"/>
                    <a:pt x="12133" y="419"/>
                    <a:pt x="11968" y="424"/>
                  </a:cubicBezTo>
                  <a:cubicBezTo>
                    <a:pt x="11388" y="434"/>
                    <a:pt x="10805" y="447"/>
                    <a:pt x="10222" y="458"/>
                  </a:cubicBezTo>
                  <a:cubicBezTo>
                    <a:pt x="10206" y="458"/>
                    <a:pt x="10190" y="459"/>
                    <a:pt x="10173" y="459"/>
                  </a:cubicBezTo>
                  <a:cubicBezTo>
                    <a:pt x="10083" y="459"/>
                    <a:pt x="9993" y="450"/>
                    <a:pt x="9922" y="396"/>
                  </a:cubicBezTo>
                  <a:cubicBezTo>
                    <a:pt x="9849" y="338"/>
                    <a:pt x="9817" y="244"/>
                    <a:pt x="9764" y="169"/>
                  </a:cubicBezTo>
                  <a:cubicBezTo>
                    <a:pt x="9685" y="57"/>
                    <a:pt x="9554" y="6"/>
                    <a:pt x="9419" y="6"/>
                  </a:cubicBezTo>
                  <a:cubicBezTo>
                    <a:pt x="9215" y="6"/>
                    <a:pt x="9003" y="124"/>
                    <a:pt x="8956" y="327"/>
                  </a:cubicBezTo>
                  <a:cubicBezTo>
                    <a:pt x="8945" y="379"/>
                    <a:pt x="8941" y="437"/>
                    <a:pt x="8907" y="477"/>
                  </a:cubicBezTo>
                  <a:cubicBezTo>
                    <a:pt x="8880" y="509"/>
                    <a:pt x="8848" y="523"/>
                    <a:pt x="8814" y="523"/>
                  </a:cubicBezTo>
                  <a:cubicBezTo>
                    <a:pt x="8714" y="523"/>
                    <a:pt x="8591" y="408"/>
                    <a:pt x="8508" y="317"/>
                  </a:cubicBezTo>
                  <a:cubicBezTo>
                    <a:pt x="8350" y="140"/>
                    <a:pt x="8116" y="55"/>
                    <a:pt x="7880" y="55"/>
                  </a:cubicBezTo>
                  <a:cubicBezTo>
                    <a:pt x="7593" y="55"/>
                    <a:pt x="7304" y="181"/>
                    <a:pt x="7148" y="424"/>
                  </a:cubicBezTo>
                  <a:cubicBezTo>
                    <a:pt x="7082" y="369"/>
                    <a:pt x="7000" y="344"/>
                    <a:pt x="6916" y="344"/>
                  </a:cubicBezTo>
                  <a:cubicBezTo>
                    <a:pt x="6747" y="344"/>
                    <a:pt x="6572" y="446"/>
                    <a:pt x="6522" y="610"/>
                  </a:cubicBezTo>
                  <a:cubicBezTo>
                    <a:pt x="6505" y="670"/>
                    <a:pt x="6501" y="737"/>
                    <a:pt x="6473" y="792"/>
                  </a:cubicBezTo>
                  <a:cubicBezTo>
                    <a:pt x="6410" y="926"/>
                    <a:pt x="6275" y="952"/>
                    <a:pt x="6119" y="952"/>
                  </a:cubicBezTo>
                  <a:cubicBezTo>
                    <a:pt x="6022" y="952"/>
                    <a:pt x="5916" y="942"/>
                    <a:pt x="5816" y="942"/>
                  </a:cubicBezTo>
                  <a:cubicBezTo>
                    <a:pt x="5672" y="942"/>
                    <a:pt x="5538" y="963"/>
                    <a:pt x="5453" y="1064"/>
                  </a:cubicBezTo>
                  <a:cubicBezTo>
                    <a:pt x="5380" y="1148"/>
                    <a:pt x="5367" y="1270"/>
                    <a:pt x="5299" y="1358"/>
                  </a:cubicBezTo>
                  <a:cubicBezTo>
                    <a:pt x="5233" y="1440"/>
                    <a:pt x="5133" y="1475"/>
                    <a:pt x="5027" y="1475"/>
                  </a:cubicBezTo>
                  <a:cubicBezTo>
                    <a:pt x="4932" y="1475"/>
                    <a:pt x="4833" y="1447"/>
                    <a:pt x="4750" y="1403"/>
                  </a:cubicBezTo>
                  <a:cubicBezTo>
                    <a:pt x="4577" y="1306"/>
                    <a:pt x="4442" y="1152"/>
                    <a:pt x="4268" y="1052"/>
                  </a:cubicBezTo>
                  <a:cubicBezTo>
                    <a:pt x="4127" y="970"/>
                    <a:pt x="3966" y="932"/>
                    <a:pt x="3804" y="932"/>
                  </a:cubicBezTo>
                  <a:cubicBezTo>
                    <a:pt x="3589" y="932"/>
                    <a:pt x="3372" y="998"/>
                    <a:pt x="3193" y="1118"/>
                  </a:cubicBezTo>
                  <a:cubicBezTo>
                    <a:pt x="2878" y="1328"/>
                    <a:pt x="2674" y="1681"/>
                    <a:pt x="2597" y="2050"/>
                  </a:cubicBezTo>
                  <a:cubicBezTo>
                    <a:pt x="2451" y="2052"/>
                    <a:pt x="2306" y="2052"/>
                    <a:pt x="2160" y="2054"/>
                  </a:cubicBezTo>
                  <a:cubicBezTo>
                    <a:pt x="2156" y="1804"/>
                    <a:pt x="1871" y="1615"/>
                    <a:pt x="1622" y="1594"/>
                  </a:cubicBezTo>
                  <a:cubicBezTo>
                    <a:pt x="1605" y="1592"/>
                    <a:pt x="1588" y="1591"/>
                    <a:pt x="1571" y="1591"/>
                  </a:cubicBezTo>
                  <a:cubicBezTo>
                    <a:pt x="1340" y="1591"/>
                    <a:pt x="1119" y="1723"/>
                    <a:pt x="977" y="1909"/>
                  </a:cubicBezTo>
                  <a:cubicBezTo>
                    <a:pt x="947" y="1949"/>
                    <a:pt x="920" y="1992"/>
                    <a:pt x="881" y="2022"/>
                  </a:cubicBezTo>
                  <a:cubicBezTo>
                    <a:pt x="712" y="2151"/>
                    <a:pt x="405" y="2007"/>
                    <a:pt x="290" y="2185"/>
                  </a:cubicBezTo>
                  <a:cubicBezTo>
                    <a:pt x="232" y="2275"/>
                    <a:pt x="268" y="2397"/>
                    <a:pt x="328" y="2485"/>
                  </a:cubicBezTo>
                  <a:cubicBezTo>
                    <a:pt x="388" y="2573"/>
                    <a:pt x="470" y="2650"/>
                    <a:pt x="508" y="2748"/>
                  </a:cubicBezTo>
                  <a:cubicBezTo>
                    <a:pt x="562" y="2885"/>
                    <a:pt x="521" y="3053"/>
                    <a:pt x="410" y="3149"/>
                  </a:cubicBezTo>
                  <a:cubicBezTo>
                    <a:pt x="345" y="3204"/>
                    <a:pt x="259" y="3233"/>
                    <a:pt x="174" y="3233"/>
                  </a:cubicBezTo>
                  <a:cubicBezTo>
                    <a:pt x="114" y="3233"/>
                    <a:pt x="53" y="3218"/>
                    <a:pt x="0" y="3188"/>
                  </a:cubicBezTo>
                  <a:lnTo>
                    <a:pt x="0" y="3188"/>
                  </a:lnTo>
                  <a:cubicBezTo>
                    <a:pt x="15" y="3340"/>
                    <a:pt x="176" y="3428"/>
                    <a:pt x="313" y="3498"/>
                  </a:cubicBezTo>
                  <a:cubicBezTo>
                    <a:pt x="656" y="3682"/>
                    <a:pt x="958" y="3942"/>
                    <a:pt x="1327" y="4068"/>
                  </a:cubicBezTo>
                  <a:cubicBezTo>
                    <a:pt x="1442" y="4108"/>
                    <a:pt x="1569" y="4129"/>
                    <a:pt x="1694" y="4129"/>
                  </a:cubicBezTo>
                  <a:cubicBezTo>
                    <a:pt x="1966" y="4129"/>
                    <a:pt x="2232" y="4029"/>
                    <a:pt x="2366" y="3798"/>
                  </a:cubicBezTo>
                  <a:cubicBezTo>
                    <a:pt x="2394" y="3751"/>
                    <a:pt x="2417" y="3695"/>
                    <a:pt x="2462" y="3663"/>
                  </a:cubicBezTo>
                  <a:cubicBezTo>
                    <a:pt x="2489" y="3644"/>
                    <a:pt x="2518" y="3636"/>
                    <a:pt x="2547" y="3636"/>
                  </a:cubicBezTo>
                  <a:cubicBezTo>
                    <a:pt x="2655" y="3636"/>
                    <a:pt x="2767" y="3751"/>
                    <a:pt x="2801" y="3869"/>
                  </a:cubicBezTo>
                  <a:cubicBezTo>
                    <a:pt x="2846" y="4019"/>
                    <a:pt x="2841" y="4195"/>
                    <a:pt x="2951" y="4304"/>
                  </a:cubicBezTo>
                  <a:cubicBezTo>
                    <a:pt x="3035" y="4388"/>
                    <a:pt x="3157" y="4406"/>
                    <a:pt x="3278" y="4406"/>
                  </a:cubicBezTo>
                  <a:cubicBezTo>
                    <a:pt x="3314" y="4406"/>
                    <a:pt x="3350" y="4404"/>
                    <a:pt x="3386" y="4402"/>
                  </a:cubicBezTo>
                  <a:cubicBezTo>
                    <a:pt x="3758" y="4381"/>
                    <a:pt x="4131" y="4360"/>
                    <a:pt x="4504" y="4338"/>
                  </a:cubicBezTo>
                  <a:cubicBezTo>
                    <a:pt x="4585" y="4334"/>
                    <a:pt x="4673" y="4327"/>
                    <a:pt x="4737" y="4278"/>
                  </a:cubicBezTo>
                  <a:cubicBezTo>
                    <a:pt x="4787" y="4242"/>
                    <a:pt x="4817" y="4188"/>
                    <a:pt x="4864" y="4150"/>
                  </a:cubicBezTo>
                  <a:cubicBezTo>
                    <a:pt x="4936" y="4089"/>
                    <a:pt x="5034" y="4077"/>
                    <a:pt x="5131" y="4077"/>
                  </a:cubicBezTo>
                  <a:cubicBezTo>
                    <a:pt x="5154" y="4077"/>
                    <a:pt x="5177" y="4078"/>
                    <a:pt x="5200" y="4079"/>
                  </a:cubicBezTo>
                  <a:cubicBezTo>
                    <a:pt x="5294" y="4081"/>
                    <a:pt x="5388" y="4082"/>
                    <a:pt x="5482" y="4082"/>
                  </a:cubicBezTo>
                  <a:cubicBezTo>
                    <a:pt x="5802" y="4082"/>
                    <a:pt x="6121" y="4068"/>
                    <a:pt x="6439" y="4040"/>
                  </a:cubicBezTo>
                  <a:cubicBezTo>
                    <a:pt x="6516" y="4034"/>
                    <a:pt x="6597" y="4025"/>
                    <a:pt x="6661" y="3982"/>
                  </a:cubicBezTo>
                  <a:cubicBezTo>
                    <a:pt x="6719" y="3946"/>
                    <a:pt x="6756" y="3886"/>
                    <a:pt x="6805" y="3839"/>
                  </a:cubicBezTo>
                  <a:cubicBezTo>
                    <a:pt x="6989" y="3659"/>
                    <a:pt x="7291" y="3672"/>
                    <a:pt x="7503" y="3526"/>
                  </a:cubicBezTo>
                  <a:cubicBezTo>
                    <a:pt x="7645" y="3428"/>
                    <a:pt x="7735" y="3260"/>
                    <a:pt x="7737" y="3089"/>
                  </a:cubicBezTo>
                  <a:lnTo>
                    <a:pt x="7737" y="3089"/>
                  </a:lnTo>
                  <a:cubicBezTo>
                    <a:pt x="8073" y="3348"/>
                    <a:pt x="8041" y="3950"/>
                    <a:pt x="7679" y="4171"/>
                  </a:cubicBezTo>
                  <a:cubicBezTo>
                    <a:pt x="7617" y="4210"/>
                    <a:pt x="7546" y="4237"/>
                    <a:pt x="7495" y="4289"/>
                  </a:cubicBezTo>
                  <a:cubicBezTo>
                    <a:pt x="7458" y="4323"/>
                    <a:pt x="7433" y="4368"/>
                    <a:pt x="7401" y="4407"/>
                  </a:cubicBezTo>
                  <a:cubicBezTo>
                    <a:pt x="7259" y="4569"/>
                    <a:pt x="7021" y="4597"/>
                    <a:pt x="6807" y="4612"/>
                  </a:cubicBezTo>
                  <a:cubicBezTo>
                    <a:pt x="6379" y="4644"/>
                    <a:pt x="5950" y="4674"/>
                    <a:pt x="5522" y="4704"/>
                  </a:cubicBezTo>
                  <a:cubicBezTo>
                    <a:pt x="5425" y="4713"/>
                    <a:pt x="5307" y="4734"/>
                    <a:pt x="5275" y="4824"/>
                  </a:cubicBezTo>
                  <a:cubicBezTo>
                    <a:pt x="5234" y="4936"/>
                    <a:pt x="5363" y="5039"/>
                    <a:pt x="5479" y="5067"/>
                  </a:cubicBezTo>
                  <a:cubicBezTo>
                    <a:pt x="5597" y="5094"/>
                    <a:pt x="5732" y="5103"/>
                    <a:pt x="5804" y="5197"/>
                  </a:cubicBezTo>
                  <a:cubicBezTo>
                    <a:pt x="5845" y="5251"/>
                    <a:pt x="5858" y="5328"/>
                    <a:pt x="5914" y="5364"/>
                  </a:cubicBezTo>
                  <a:cubicBezTo>
                    <a:pt x="5954" y="5390"/>
                    <a:pt x="6004" y="5390"/>
                    <a:pt x="6049" y="5396"/>
                  </a:cubicBezTo>
                  <a:cubicBezTo>
                    <a:pt x="6171" y="5414"/>
                    <a:pt x="6282" y="5482"/>
                    <a:pt x="6353" y="5583"/>
                  </a:cubicBezTo>
                  <a:cubicBezTo>
                    <a:pt x="6391" y="5746"/>
                    <a:pt x="6304" y="5928"/>
                    <a:pt x="6151" y="5996"/>
                  </a:cubicBezTo>
                  <a:cubicBezTo>
                    <a:pt x="6106" y="6018"/>
                    <a:pt x="6056" y="6028"/>
                    <a:pt x="6006" y="6028"/>
                  </a:cubicBezTo>
                  <a:cubicBezTo>
                    <a:pt x="5891" y="6028"/>
                    <a:pt x="5774" y="5975"/>
                    <a:pt x="5706" y="5881"/>
                  </a:cubicBezTo>
                  <a:cubicBezTo>
                    <a:pt x="5665" y="5825"/>
                    <a:pt x="5639" y="5756"/>
                    <a:pt x="5584" y="5716"/>
                  </a:cubicBezTo>
                  <a:cubicBezTo>
                    <a:pt x="5479" y="5639"/>
                    <a:pt x="5318" y="5692"/>
                    <a:pt x="5213" y="5615"/>
                  </a:cubicBezTo>
                  <a:cubicBezTo>
                    <a:pt x="5112" y="5542"/>
                    <a:pt x="5115" y="5386"/>
                    <a:pt x="5027" y="5298"/>
                  </a:cubicBezTo>
                  <a:cubicBezTo>
                    <a:pt x="4898" y="5167"/>
                    <a:pt x="4630" y="5238"/>
                    <a:pt x="4538" y="5079"/>
                  </a:cubicBezTo>
                  <a:cubicBezTo>
                    <a:pt x="4515" y="5037"/>
                    <a:pt x="4508" y="4985"/>
                    <a:pt x="4480" y="4947"/>
                  </a:cubicBezTo>
                  <a:cubicBezTo>
                    <a:pt x="4444" y="4897"/>
                    <a:pt x="4382" y="4878"/>
                    <a:pt x="4324" y="4861"/>
                  </a:cubicBezTo>
                  <a:cubicBezTo>
                    <a:pt x="4035" y="4782"/>
                    <a:pt x="3737" y="4728"/>
                    <a:pt x="3437" y="4704"/>
                  </a:cubicBezTo>
                  <a:cubicBezTo>
                    <a:pt x="3384" y="4700"/>
                    <a:pt x="3330" y="4696"/>
                    <a:pt x="3277" y="4696"/>
                  </a:cubicBezTo>
                  <a:cubicBezTo>
                    <a:pt x="3162" y="4696"/>
                    <a:pt x="3048" y="4712"/>
                    <a:pt x="2948" y="4767"/>
                  </a:cubicBezTo>
                  <a:cubicBezTo>
                    <a:pt x="2794" y="4850"/>
                    <a:pt x="2694" y="5017"/>
                    <a:pt x="2670" y="5191"/>
                  </a:cubicBezTo>
                  <a:cubicBezTo>
                    <a:pt x="2622" y="5565"/>
                    <a:pt x="2955" y="5941"/>
                    <a:pt x="3329" y="5941"/>
                  </a:cubicBezTo>
                  <a:cubicBezTo>
                    <a:pt x="3337" y="5941"/>
                    <a:pt x="3344" y="5941"/>
                    <a:pt x="3351" y="5941"/>
                  </a:cubicBezTo>
                  <a:cubicBezTo>
                    <a:pt x="3385" y="5940"/>
                    <a:pt x="3420" y="5937"/>
                    <a:pt x="3455" y="5937"/>
                  </a:cubicBezTo>
                  <a:cubicBezTo>
                    <a:pt x="3508" y="5937"/>
                    <a:pt x="3558" y="5944"/>
                    <a:pt x="3595" y="5979"/>
                  </a:cubicBezTo>
                  <a:cubicBezTo>
                    <a:pt x="3628" y="6007"/>
                    <a:pt x="3645" y="6050"/>
                    <a:pt x="3668" y="6086"/>
                  </a:cubicBezTo>
                  <a:cubicBezTo>
                    <a:pt x="3733" y="6191"/>
                    <a:pt x="3850" y="6247"/>
                    <a:pt x="3940" y="6331"/>
                  </a:cubicBezTo>
                  <a:cubicBezTo>
                    <a:pt x="4030" y="6414"/>
                    <a:pt x="4093" y="6560"/>
                    <a:pt x="4015" y="6656"/>
                  </a:cubicBezTo>
                  <a:cubicBezTo>
                    <a:pt x="4198" y="6731"/>
                    <a:pt x="4369" y="6834"/>
                    <a:pt x="4538" y="6935"/>
                  </a:cubicBezTo>
                  <a:cubicBezTo>
                    <a:pt x="4572" y="6956"/>
                    <a:pt x="4607" y="6978"/>
                    <a:pt x="4641" y="6997"/>
                  </a:cubicBezTo>
                  <a:cubicBezTo>
                    <a:pt x="4866" y="7134"/>
                    <a:pt x="5093" y="7271"/>
                    <a:pt x="5320" y="7406"/>
                  </a:cubicBezTo>
                  <a:cubicBezTo>
                    <a:pt x="5359" y="7430"/>
                    <a:pt x="5399" y="7455"/>
                    <a:pt x="5427" y="7490"/>
                  </a:cubicBezTo>
                  <a:cubicBezTo>
                    <a:pt x="5485" y="7558"/>
                    <a:pt x="5489" y="7655"/>
                    <a:pt x="5494" y="7745"/>
                  </a:cubicBezTo>
                  <a:cubicBezTo>
                    <a:pt x="5496" y="7854"/>
                    <a:pt x="5481" y="7991"/>
                    <a:pt x="5378" y="8025"/>
                  </a:cubicBezTo>
                  <a:cubicBezTo>
                    <a:pt x="5364" y="8030"/>
                    <a:pt x="5349" y="8032"/>
                    <a:pt x="5334" y="8032"/>
                  </a:cubicBezTo>
                  <a:cubicBezTo>
                    <a:pt x="5281" y="8032"/>
                    <a:pt x="5228" y="8005"/>
                    <a:pt x="5181" y="7980"/>
                  </a:cubicBezTo>
                  <a:cubicBezTo>
                    <a:pt x="4789" y="7772"/>
                    <a:pt x="4382" y="7595"/>
                    <a:pt x="3962" y="7451"/>
                  </a:cubicBezTo>
                  <a:cubicBezTo>
                    <a:pt x="3812" y="7400"/>
                    <a:pt x="3660" y="7353"/>
                    <a:pt x="3503" y="7348"/>
                  </a:cubicBezTo>
                  <a:cubicBezTo>
                    <a:pt x="3495" y="7348"/>
                    <a:pt x="3486" y="7348"/>
                    <a:pt x="3477" y="7348"/>
                  </a:cubicBezTo>
                  <a:cubicBezTo>
                    <a:pt x="3272" y="7348"/>
                    <a:pt x="3072" y="7419"/>
                    <a:pt x="2897" y="7526"/>
                  </a:cubicBezTo>
                  <a:cubicBezTo>
                    <a:pt x="2792" y="7588"/>
                    <a:pt x="2689" y="7665"/>
                    <a:pt x="2569" y="7693"/>
                  </a:cubicBezTo>
                  <a:cubicBezTo>
                    <a:pt x="2441" y="7723"/>
                    <a:pt x="2301" y="7693"/>
                    <a:pt x="2179" y="7738"/>
                  </a:cubicBezTo>
                  <a:cubicBezTo>
                    <a:pt x="1929" y="7832"/>
                    <a:pt x="1890" y="8162"/>
                    <a:pt x="1890" y="8430"/>
                  </a:cubicBezTo>
                  <a:cubicBezTo>
                    <a:pt x="1948" y="8419"/>
                    <a:pt x="2006" y="8414"/>
                    <a:pt x="2064" y="8414"/>
                  </a:cubicBezTo>
                  <a:cubicBezTo>
                    <a:pt x="2243" y="8414"/>
                    <a:pt x="2423" y="8459"/>
                    <a:pt x="2601" y="8488"/>
                  </a:cubicBezTo>
                  <a:cubicBezTo>
                    <a:pt x="2684" y="8502"/>
                    <a:pt x="2770" y="8511"/>
                    <a:pt x="2855" y="8511"/>
                  </a:cubicBezTo>
                  <a:cubicBezTo>
                    <a:pt x="3013" y="8511"/>
                    <a:pt x="3167" y="8479"/>
                    <a:pt x="3289" y="8383"/>
                  </a:cubicBezTo>
                  <a:cubicBezTo>
                    <a:pt x="3407" y="8293"/>
                    <a:pt x="3478" y="8156"/>
                    <a:pt x="3583" y="8051"/>
                  </a:cubicBezTo>
                  <a:cubicBezTo>
                    <a:pt x="3655" y="7978"/>
                    <a:pt x="3760" y="7922"/>
                    <a:pt x="3858" y="7922"/>
                  </a:cubicBezTo>
                  <a:cubicBezTo>
                    <a:pt x="3901" y="7922"/>
                    <a:pt x="3944" y="7933"/>
                    <a:pt x="3981" y="7959"/>
                  </a:cubicBezTo>
                  <a:cubicBezTo>
                    <a:pt x="4024" y="8130"/>
                    <a:pt x="3873" y="8319"/>
                    <a:pt x="3698" y="8319"/>
                  </a:cubicBezTo>
                  <a:cubicBezTo>
                    <a:pt x="3696" y="8319"/>
                    <a:pt x="3694" y="8319"/>
                    <a:pt x="3692" y="8319"/>
                  </a:cubicBezTo>
                  <a:cubicBezTo>
                    <a:pt x="3690" y="8394"/>
                    <a:pt x="3688" y="8469"/>
                    <a:pt x="3685" y="8546"/>
                  </a:cubicBezTo>
                  <a:cubicBezTo>
                    <a:pt x="3664" y="8539"/>
                    <a:pt x="3641" y="8536"/>
                    <a:pt x="3619" y="8536"/>
                  </a:cubicBezTo>
                  <a:cubicBezTo>
                    <a:pt x="3502" y="8536"/>
                    <a:pt x="3385" y="8620"/>
                    <a:pt x="3358" y="8734"/>
                  </a:cubicBezTo>
                  <a:cubicBezTo>
                    <a:pt x="3326" y="8874"/>
                    <a:pt x="3426" y="9028"/>
                    <a:pt x="3565" y="9052"/>
                  </a:cubicBezTo>
                  <a:cubicBezTo>
                    <a:pt x="3590" y="9056"/>
                    <a:pt x="3614" y="9057"/>
                    <a:pt x="3639" y="9057"/>
                  </a:cubicBezTo>
                  <a:cubicBezTo>
                    <a:pt x="3659" y="9057"/>
                    <a:pt x="3679" y="9057"/>
                    <a:pt x="3698" y="9057"/>
                  </a:cubicBezTo>
                  <a:cubicBezTo>
                    <a:pt x="3731" y="9057"/>
                    <a:pt x="3764" y="9059"/>
                    <a:pt x="3795" y="9069"/>
                  </a:cubicBezTo>
                  <a:cubicBezTo>
                    <a:pt x="3874" y="9092"/>
                    <a:pt x="3932" y="9163"/>
                    <a:pt x="3983" y="9229"/>
                  </a:cubicBezTo>
                  <a:cubicBezTo>
                    <a:pt x="4110" y="9392"/>
                    <a:pt x="4236" y="9555"/>
                    <a:pt x="4363" y="9718"/>
                  </a:cubicBezTo>
                  <a:cubicBezTo>
                    <a:pt x="4270" y="9774"/>
                    <a:pt x="4168" y="9814"/>
                    <a:pt x="4063" y="9836"/>
                  </a:cubicBezTo>
                  <a:cubicBezTo>
                    <a:pt x="4088" y="9902"/>
                    <a:pt x="4097" y="9973"/>
                    <a:pt x="4093" y="10043"/>
                  </a:cubicBezTo>
                  <a:cubicBezTo>
                    <a:pt x="4064" y="10045"/>
                    <a:pt x="4036" y="10045"/>
                    <a:pt x="4008" y="10045"/>
                  </a:cubicBezTo>
                  <a:cubicBezTo>
                    <a:pt x="3882" y="10045"/>
                    <a:pt x="3756" y="10033"/>
                    <a:pt x="3632" y="10007"/>
                  </a:cubicBezTo>
                  <a:cubicBezTo>
                    <a:pt x="3593" y="10001"/>
                    <a:pt x="3551" y="9990"/>
                    <a:pt x="3523" y="9960"/>
                  </a:cubicBezTo>
                  <a:cubicBezTo>
                    <a:pt x="3493" y="9926"/>
                    <a:pt x="3488" y="9874"/>
                    <a:pt x="3478" y="9829"/>
                  </a:cubicBezTo>
                  <a:cubicBezTo>
                    <a:pt x="3439" y="9658"/>
                    <a:pt x="3281" y="9519"/>
                    <a:pt x="3105" y="9501"/>
                  </a:cubicBezTo>
                  <a:cubicBezTo>
                    <a:pt x="3120" y="9330"/>
                    <a:pt x="2998" y="9169"/>
                    <a:pt x="2848" y="9086"/>
                  </a:cubicBezTo>
                  <a:cubicBezTo>
                    <a:pt x="2696" y="9002"/>
                    <a:pt x="2520" y="8979"/>
                    <a:pt x="2349" y="8959"/>
                  </a:cubicBezTo>
                  <a:cubicBezTo>
                    <a:pt x="2226" y="8944"/>
                    <a:pt x="2106" y="8929"/>
                    <a:pt x="1984" y="8914"/>
                  </a:cubicBezTo>
                  <a:cubicBezTo>
                    <a:pt x="1951" y="8910"/>
                    <a:pt x="1916" y="8906"/>
                    <a:pt x="1882" y="8906"/>
                  </a:cubicBezTo>
                  <a:cubicBezTo>
                    <a:pt x="1864" y="8906"/>
                    <a:pt x="1846" y="8907"/>
                    <a:pt x="1828" y="8910"/>
                  </a:cubicBezTo>
                  <a:cubicBezTo>
                    <a:pt x="1674" y="8938"/>
                    <a:pt x="1571" y="9114"/>
                    <a:pt x="1605" y="9268"/>
                  </a:cubicBezTo>
                  <a:cubicBezTo>
                    <a:pt x="1637" y="9422"/>
                    <a:pt x="1783" y="9536"/>
                    <a:pt x="1937" y="9557"/>
                  </a:cubicBezTo>
                  <a:cubicBezTo>
                    <a:pt x="2016" y="9568"/>
                    <a:pt x="2102" y="9557"/>
                    <a:pt x="2175" y="9587"/>
                  </a:cubicBezTo>
                  <a:cubicBezTo>
                    <a:pt x="2331" y="9651"/>
                    <a:pt x="2368" y="9853"/>
                    <a:pt x="2383" y="10022"/>
                  </a:cubicBezTo>
                  <a:cubicBezTo>
                    <a:pt x="2385" y="10054"/>
                    <a:pt x="2387" y="10086"/>
                    <a:pt x="2370" y="10114"/>
                  </a:cubicBezTo>
                  <a:cubicBezTo>
                    <a:pt x="2344" y="10159"/>
                    <a:pt x="2280" y="10163"/>
                    <a:pt x="2229" y="10163"/>
                  </a:cubicBezTo>
                  <a:cubicBezTo>
                    <a:pt x="2066" y="10162"/>
                    <a:pt x="1898" y="10156"/>
                    <a:pt x="1729" y="10156"/>
                  </a:cubicBezTo>
                  <a:cubicBezTo>
                    <a:pt x="1513" y="10156"/>
                    <a:pt x="1296" y="10165"/>
                    <a:pt x="1091" y="10200"/>
                  </a:cubicBezTo>
                  <a:cubicBezTo>
                    <a:pt x="1007" y="10215"/>
                    <a:pt x="924" y="10228"/>
                    <a:pt x="840" y="10243"/>
                  </a:cubicBezTo>
                  <a:cubicBezTo>
                    <a:pt x="859" y="10364"/>
                    <a:pt x="746" y="10486"/>
                    <a:pt x="625" y="10486"/>
                  </a:cubicBezTo>
                  <a:cubicBezTo>
                    <a:pt x="618" y="10486"/>
                    <a:pt x="611" y="10486"/>
                    <a:pt x="605" y="10485"/>
                  </a:cubicBezTo>
                  <a:lnTo>
                    <a:pt x="605" y="10485"/>
                  </a:lnTo>
                  <a:cubicBezTo>
                    <a:pt x="545" y="10613"/>
                    <a:pt x="635" y="10770"/>
                    <a:pt x="759" y="10836"/>
                  </a:cubicBezTo>
                  <a:cubicBezTo>
                    <a:pt x="866" y="10893"/>
                    <a:pt x="989" y="10901"/>
                    <a:pt x="1110" y="10901"/>
                  </a:cubicBezTo>
                  <a:cubicBezTo>
                    <a:pt x="1131" y="10901"/>
                    <a:pt x="1153" y="10901"/>
                    <a:pt x="1174" y="10900"/>
                  </a:cubicBezTo>
                  <a:cubicBezTo>
                    <a:pt x="1661" y="10894"/>
                    <a:pt x="2145" y="10888"/>
                    <a:pt x="2629" y="10881"/>
                  </a:cubicBezTo>
                  <a:cubicBezTo>
                    <a:pt x="2709" y="10881"/>
                    <a:pt x="2798" y="10885"/>
                    <a:pt x="2848" y="10945"/>
                  </a:cubicBezTo>
                  <a:cubicBezTo>
                    <a:pt x="2901" y="11012"/>
                    <a:pt x="2882" y="11117"/>
                    <a:pt x="2936" y="11181"/>
                  </a:cubicBezTo>
                  <a:cubicBezTo>
                    <a:pt x="2970" y="11224"/>
                    <a:pt x="3018" y="11235"/>
                    <a:pt x="3073" y="11235"/>
                  </a:cubicBezTo>
                  <a:cubicBezTo>
                    <a:pt x="3138" y="11235"/>
                    <a:pt x="3212" y="11218"/>
                    <a:pt x="3282" y="11218"/>
                  </a:cubicBezTo>
                  <a:cubicBezTo>
                    <a:pt x="3322" y="11218"/>
                    <a:pt x="3362" y="11224"/>
                    <a:pt x="3396" y="11243"/>
                  </a:cubicBezTo>
                  <a:cubicBezTo>
                    <a:pt x="3443" y="11269"/>
                    <a:pt x="3478" y="11318"/>
                    <a:pt x="3527" y="11342"/>
                  </a:cubicBezTo>
                  <a:cubicBezTo>
                    <a:pt x="3551" y="11353"/>
                    <a:pt x="3577" y="11358"/>
                    <a:pt x="3603" y="11358"/>
                  </a:cubicBezTo>
                  <a:cubicBezTo>
                    <a:pt x="3650" y="11358"/>
                    <a:pt x="3700" y="11343"/>
                    <a:pt x="3745" y="11329"/>
                  </a:cubicBezTo>
                  <a:cubicBezTo>
                    <a:pt x="3962" y="11260"/>
                    <a:pt x="4198" y="11175"/>
                    <a:pt x="4303" y="10973"/>
                  </a:cubicBezTo>
                  <a:cubicBezTo>
                    <a:pt x="4337" y="10911"/>
                    <a:pt x="4356" y="10838"/>
                    <a:pt x="4412" y="10793"/>
                  </a:cubicBezTo>
                  <a:cubicBezTo>
                    <a:pt x="4470" y="10746"/>
                    <a:pt x="4551" y="10744"/>
                    <a:pt x="4626" y="10742"/>
                  </a:cubicBezTo>
                  <a:cubicBezTo>
                    <a:pt x="4671" y="10742"/>
                    <a:pt x="4716" y="10741"/>
                    <a:pt x="4761" y="10741"/>
                  </a:cubicBezTo>
                  <a:cubicBezTo>
                    <a:pt x="5300" y="10741"/>
                    <a:pt x="5867" y="10776"/>
                    <a:pt x="6286" y="11104"/>
                  </a:cubicBezTo>
                  <a:cubicBezTo>
                    <a:pt x="6417" y="11207"/>
                    <a:pt x="6529" y="11335"/>
                    <a:pt x="6672" y="11419"/>
                  </a:cubicBezTo>
                  <a:cubicBezTo>
                    <a:pt x="6749" y="11464"/>
                    <a:pt x="6841" y="11492"/>
                    <a:pt x="6930" y="11492"/>
                  </a:cubicBezTo>
                  <a:cubicBezTo>
                    <a:pt x="7007" y="11492"/>
                    <a:pt x="7082" y="11471"/>
                    <a:pt x="7141" y="11421"/>
                  </a:cubicBezTo>
                  <a:cubicBezTo>
                    <a:pt x="7197" y="11376"/>
                    <a:pt x="7233" y="11308"/>
                    <a:pt x="7296" y="11271"/>
                  </a:cubicBezTo>
                  <a:cubicBezTo>
                    <a:pt x="7347" y="11241"/>
                    <a:pt x="7406" y="11234"/>
                    <a:pt x="7466" y="11234"/>
                  </a:cubicBezTo>
                  <a:cubicBezTo>
                    <a:pt x="7516" y="11234"/>
                    <a:pt x="7568" y="11239"/>
                    <a:pt x="7617" y="11239"/>
                  </a:cubicBezTo>
                  <a:cubicBezTo>
                    <a:pt x="7686" y="11239"/>
                    <a:pt x="7752" y="11230"/>
                    <a:pt x="7803" y="11185"/>
                  </a:cubicBezTo>
                  <a:cubicBezTo>
                    <a:pt x="7848" y="11147"/>
                    <a:pt x="7872" y="11091"/>
                    <a:pt x="7915" y="11053"/>
                  </a:cubicBezTo>
                  <a:cubicBezTo>
                    <a:pt x="7968" y="11002"/>
                    <a:pt x="8034" y="10988"/>
                    <a:pt x="8107" y="10988"/>
                  </a:cubicBezTo>
                  <a:cubicBezTo>
                    <a:pt x="8195" y="10988"/>
                    <a:pt x="8291" y="11009"/>
                    <a:pt x="8382" y="11009"/>
                  </a:cubicBezTo>
                  <a:cubicBezTo>
                    <a:pt x="8401" y="11009"/>
                    <a:pt x="8421" y="11008"/>
                    <a:pt x="8440" y="11005"/>
                  </a:cubicBezTo>
                  <a:cubicBezTo>
                    <a:pt x="8662" y="10982"/>
                    <a:pt x="8830" y="10742"/>
                    <a:pt x="8795" y="10521"/>
                  </a:cubicBezTo>
                  <a:cubicBezTo>
                    <a:pt x="8761" y="10301"/>
                    <a:pt x="8549" y="10127"/>
                    <a:pt x="8324" y="10118"/>
                  </a:cubicBezTo>
                  <a:cubicBezTo>
                    <a:pt x="8319" y="10118"/>
                    <a:pt x="8315" y="10118"/>
                    <a:pt x="8310" y="10118"/>
                  </a:cubicBezTo>
                  <a:cubicBezTo>
                    <a:pt x="8213" y="10118"/>
                    <a:pt x="8102" y="10161"/>
                    <a:pt x="8084" y="10256"/>
                  </a:cubicBezTo>
                  <a:cubicBezTo>
                    <a:pt x="8078" y="10292"/>
                    <a:pt x="8086" y="10333"/>
                    <a:pt x="8080" y="10369"/>
                  </a:cubicBezTo>
                  <a:cubicBezTo>
                    <a:pt x="8067" y="10431"/>
                    <a:pt x="8004" y="10473"/>
                    <a:pt x="7942" y="10473"/>
                  </a:cubicBezTo>
                  <a:cubicBezTo>
                    <a:pt x="7918" y="10473"/>
                    <a:pt x="7894" y="10466"/>
                    <a:pt x="7874" y="10453"/>
                  </a:cubicBezTo>
                  <a:cubicBezTo>
                    <a:pt x="7838" y="10429"/>
                    <a:pt x="7816" y="10386"/>
                    <a:pt x="7790" y="10350"/>
                  </a:cubicBezTo>
                  <a:cubicBezTo>
                    <a:pt x="7661" y="10168"/>
                    <a:pt x="7425" y="10117"/>
                    <a:pt x="7195" y="10117"/>
                  </a:cubicBezTo>
                  <a:cubicBezTo>
                    <a:pt x="7148" y="10117"/>
                    <a:pt x="7101" y="10119"/>
                    <a:pt x="7056" y="10123"/>
                  </a:cubicBezTo>
                  <a:cubicBezTo>
                    <a:pt x="6920" y="10135"/>
                    <a:pt x="6780" y="10154"/>
                    <a:pt x="6644" y="10154"/>
                  </a:cubicBezTo>
                  <a:cubicBezTo>
                    <a:pt x="6510" y="10154"/>
                    <a:pt x="6380" y="10135"/>
                    <a:pt x="6261" y="10073"/>
                  </a:cubicBezTo>
                  <a:cubicBezTo>
                    <a:pt x="6247" y="10136"/>
                    <a:pt x="6187" y="10166"/>
                    <a:pt x="6123" y="10166"/>
                  </a:cubicBezTo>
                  <a:cubicBezTo>
                    <a:pt x="6071" y="10166"/>
                    <a:pt x="6016" y="10145"/>
                    <a:pt x="5982" y="10106"/>
                  </a:cubicBezTo>
                  <a:cubicBezTo>
                    <a:pt x="5907" y="10018"/>
                    <a:pt x="5909" y="9889"/>
                    <a:pt x="5920" y="9774"/>
                  </a:cubicBezTo>
                  <a:cubicBezTo>
                    <a:pt x="5929" y="9690"/>
                    <a:pt x="5948" y="9594"/>
                    <a:pt x="6021" y="9551"/>
                  </a:cubicBezTo>
                  <a:cubicBezTo>
                    <a:pt x="6048" y="9536"/>
                    <a:pt x="6078" y="9531"/>
                    <a:pt x="6109" y="9531"/>
                  </a:cubicBezTo>
                  <a:cubicBezTo>
                    <a:pt x="6145" y="9531"/>
                    <a:pt x="6182" y="9537"/>
                    <a:pt x="6218" y="9544"/>
                  </a:cubicBezTo>
                  <a:cubicBezTo>
                    <a:pt x="6555" y="9612"/>
                    <a:pt x="6900" y="9645"/>
                    <a:pt x="7244" y="9645"/>
                  </a:cubicBezTo>
                  <a:cubicBezTo>
                    <a:pt x="7656" y="9645"/>
                    <a:pt x="8067" y="9597"/>
                    <a:pt x="8468" y="9501"/>
                  </a:cubicBezTo>
                  <a:cubicBezTo>
                    <a:pt x="8605" y="9210"/>
                    <a:pt x="8118" y="8872"/>
                    <a:pt x="8285" y="8597"/>
                  </a:cubicBezTo>
                  <a:cubicBezTo>
                    <a:pt x="8357" y="8480"/>
                    <a:pt x="8504" y="8456"/>
                    <a:pt x="8647" y="8456"/>
                  </a:cubicBezTo>
                  <a:cubicBezTo>
                    <a:pt x="8676" y="8456"/>
                    <a:pt x="8705" y="8457"/>
                    <a:pt x="8733" y="8458"/>
                  </a:cubicBezTo>
                  <a:cubicBezTo>
                    <a:pt x="8943" y="8469"/>
                    <a:pt x="9153" y="8479"/>
                    <a:pt x="9363" y="8492"/>
                  </a:cubicBezTo>
                  <a:cubicBezTo>
                    <a:pt x="9406" y="8494"/>
                    <a:pt x="9449" y="8496"/>
                    <a:pt x="9492" y="8496"/>
                  </a:cubicBezTo>
                  <a:cubicBezTo>
                    <a:pt x="9598" y="8496"/>
                    <a:pt x="9702" y="8485"/>
                    <a:pt x="9794" y="8434"/>
                  </a:cubicBezTo>
                  <a:cubicBezTo>
                    <a:pt x="9922" y="8362"/>
                    <a:pt x="10002" y="8182"/>
                    <a:pt x="9916" y="8062"/>
                  </a:cubicBezTo>
                  <a:cubicBezTo>
                    <a:pt x="10115" y="8049"/>
                    <a:pt x="10222" y="7830"/>
                    <a:pt x="10306" y="7648"/>
                  </a:cubicBezTo>
                  <a:cubicBezTo>
                    <a:pt x="10415" y="7408"/>
                    <a:pt x="10548" y="7181"/>
                    <a:pt x="10702" y="6969"/>
                  </a:cubicBezTo>
                  <a:cubicBezTo>
                    <a:pt x="10160" y="6950"/>
                    <a:pt x="9618" y="6930"/>
                    <a:pt x="9076" y="6911"/>
                  </a:cubicBezTo>
                  <a:cubicBezTo>
                    <a:pt x="8956" y="6907"/>
                    <a:pt x="8804" y="6881"/>
                    <a:pt x="8767" y="6765"/>
                  </a:cubicBezTo>
                  <a:cubicBezTo>
                    <a:pt x="8722" y="6620"/>
                    <a:pt x="8898" y="6511"/>
                    <a:pt x="9042" y="6468"/>
                  </a:cubicBezTo>
                  <a:cubicBezTo>
                    <a:pt x="9419" y="6355"/>
                    <a:pt x="9813" y="6298"/>
                    <a:pt x="10207" y="6298"/>
                  </a:cubicBezTo>
                  <a:cubicBezTo>
                    <a:pt x="10307" y="6298"/>
                    <a:pt x="10407" y="6302"/>
                    <a:pt x="10507" y="6309"/>
                  </a:cubicBezTo>
                  <a:cubicBezTo>
                    <a:pt x="10623" y="6318"/>
                    <a:pt x="10741" y="6332"/>
                    <a:pt x="10857" y="6332"/>
                  </a:cubicBezTo>
                  <a:cubicBezTo>
                    <a:pt x="10961" y="6332"/>
                    <a:pt x="11064" y="6321"/>
                    <a:pt x="11161" y="6286"/>
                  </a:cubicBezTo>
                  <a:cubicBezTo>
                    <a:pt x="11368" y="6208"/>
                    <a:pt x="11538" y="5975"/>
                    <a:pt x="11454" y="5771"/>
                  </a:cubicBezTo>
                  <a:cubicBezTo>
                    <a:pt x="11516" y="5750"/>
                    <a:pt x="11578" y="5729"/>
                    <a:pt x="11641" y="5707"/>
                  </a:cubicBezTo>
                  <a:cubicBezTo>
                    <a:pt x="11705" y="5684"/>
                    <a:pt x="11771" y="5675"/>
                    <a:pt x="11839" y="5675"/>
                  </a:cubicBezTo>
                  <a:cubicBezTo>
                    <a:pt x="12044" y="5675"/>
                    <a:pt x="12262" y="5757"/>
                    <a:pt x="12470" y="5780"/>
                  </a:cubicBezTo>
                  <a:cubicBezTo>
                    <a:pt x="12507" y="5784"/>
                    <a:pt x="12546" y="5788"/>
                    <a:pt x="12584" y="5788"/>
                  </a:cubicBezTo>
                  <a:cubicBezTo>
                    <a:pt x="12631" y="5788"/>
                    <a:pt x="12678" y="5782"/>
                    <a:pt x="12720" y="5763"/>
                  </a:cubicBezTo>
                  <a:cubicBezTo>
                    <a:pt x="12819" y="5720"/>
                    <a:pt x="12877" y="5621"/>
                    <a:pt x="12926" y="5527"/>
                  </a:cubicBezTo>
                  <a:cubicBezTo>
                    <a:pt x="13080" y="5234"/>
                    <a:pt x="13220" y="4912"/>
                    <a:pt x="13490" y="4719"/>
                  </a:cubicBezTo>
                  <a:cubicBezTo>
                    <a:pt x="13714" y="4561"/>
                    <a:pt x="13999" y="4516"/>
                    <a:pt x="14269" y="4458"/>
                  </a:cubicBezTo>
                  <a:cubicBezTo>
                    <a:pt x="14704" y="4366"/>
                    <a:pt x="15135" y="4231"/>
                    <a:pt x="15501" y="3980"/>
                  </a:cubicBezTo>
                  <a:cubicBezTo>
                    <a:pt x="15788" y="3783"/>
                    <a:pt x="16030" y="3520"/>
                    <a:pt x="16345" y="3374"/>
                  </a:cubicBezTo>
                  <a:cubicBezTo>
                    <a:pt x="16847" y="3145"/>
                    <a:pt x="17460" y="3245"/>
                    <a:pt x="17944" y="2982"/>
                  </a:cubicBezTo>
                  <a:cubicBezTo>
                    <a:pt x="17814" y="2734"/>
                    <a:pt x="17513" y="2635"/>
                    <a:pt x="17231" y="2635"/>
                  </a:cubicBezTo>
                  <a:cubicBezTo>
                    <a:pt x="17206" y="2635"/>
                    <a:pt x="17180" y="2635"/>
                    <a:pt x="17155" y="2637"/>
                  </a:cubicBezTo>
                  <a:cubicBezTo>
                    <a:pt x="16851" y="2656"/>
                    <a:pt x="16558" y="2759"/>
                    <a:pt x="16253" y="2770"/>
                  </a:cubicBezTo>
                  <a:cubicBezTo>
                    <a:pt x="16248" y="2770"/>
                    <a:pt x="16243" y="2770"/>
                    <a:pt x="16238" y="2770"/>
                  </a:cubicBezTo>
                  <a:cubicBezTo>
                    <a:pt x="16048" y="2770"/>
                    <a:pt x="15805" y="2651"/>
                    <a:pt x="15859" y="2470"/>
                  </a:cubicBezTo>
                  <a:cubicBezTo>
                    <a:pt x="15896" y="2341"/>
                    <a:pt x="16058" y="2305"/>
                    <a:pt x="16191" y="2292"/>
                  </a:cubicBezTo>
                  <a:cubicBezTo>
                    <a:pt x="16885" y="2228"/>
                    <a:pt x="17586" y="2230"/>
                    <a:pt x="18274" y="2112"/>
                  </a:cubicBezTo>
                  <a:cubicBezTo>
                    <a:pt x="18959" y="1996"/>
                    <a:pt x="19647" y="1746"/>
                    <a:pt x="20142" y="1255"/>
                  </a:cubicBezTo>
                  <a:cubicBezTo>
                    <a:pt x="20236" y="1161"/>
                    <a:pt x="20326" y="1017"/>
                    <a:pt x="20253" y="906"/>
                  </a:cubicBezTo>
                  <a:cubicBezTo>
                    <a:pt x="20207" y="885"/>
                    <a:pt x="20160" y="877"/>
                    <a:pt x="20113" y="877"/>
                  </a:cubicBezTo>
                  <a:cubicBezTo>
                    <a:pt x="19891" y="877"/>
                    <a:pt x="19666" y="1072"/>
                    <a:pt x="19428" y="1116"/>
                  </a:cubicBezTo>
                  <a:cubicBezTo>
                    <a:pt x="19390" y="1123"/>
                    <a:pt x="19352" y="1126"/>
                    <a:pt x="19316" y="1126"/>
                  </a:cubicBezTo>
                  <a:cubicBezTo>
                    <a:pt x="18735" y="1126"/>
                    <a:pt x="18359" y="271"/>
                    <a:pt x="17742" y="220"/>
                  </a:cubicBezTo>
                  <a:cubicBezTo>
                    <a:pt x="17723" y="219"/>
                    <a:pt x="17703" y="218"/>
                    <a:pt x="17683" y="218"/>
                  </a:cubicBezTo>
                  <a:cubicBezTo>
                    <a:pt x="17549" y="218"/>
                    <a:pt x="17417" y="253"/>
                    <a:pt x="17286" y="289"/>
                  </a:cubicBezTo>
                  <a:cubicBezTo>
                    <a:pt x="16945" y="381"/>
                    <a:pt x="16605" y="475"/>
                    <a:pt x="16262" y="567"/>
                  </a:cubicBezTo>
                  <a:cubicBezTo>
                    <a:pt x="16230" y="576"/>
                    <a:pt x="16195" y="585"/>
                    <a:pt x="16162" y="585"/>
                  </a:cubicBezTo>
                  <a:cubicBezTo>
                    <a:pt x="16144" y="585"/>
                    <a:pt x="16127" y="583"/>
                    <a:pt x="16110" y="576"/>
                  </a:cubicBezTo>
                  <a:cubicBezTo>
                    <a:pt x="16045" y="550"/>
                    <a:pt x="16015" y="477"/>
                    <a:pt x="15983" y="413"/>
                  </a:cubicBezTo>
                  <a:cubicBezTo>
                    <a:pt x="15849" y="150"/>
                    <a:pt x="15551" y="1"/>
                    <a:pt x="152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151"/>
            <p:cNvSpPr/>
            <p:nvPr/>
          </p:nvSpPr>
          <p:spPr>
            <a:xfrm>
              <a:off x="2590325" y="1159342"/>
              <a:ext cx="579893" cy="328108"/>
            </a:xfrm>
            <a:custGeom>
              <a:rect b="b" l="l" r="r" t="t"/>
              <a:pathLst>
                <a:path extrusionOk="0" h="11547" w="20408">
                  <a:moveTo>
                    <a:pt x="15289" y="54"/>
                  </a:moveTo>
                  <a:cubicBezTo>
                    <a:pt x="15593" y="54"/>
                    <a:pt x="15868" y="211"/>
                    <a:pt x="15990" y="453"/>
                  </a:cubicBezTo>
                  <a:lnTo>
                    <a:pt x="16000" y="474"/>
                  </a:lnTo>
                  <a:cubicBezTo>
                    <a:pt x="16030" y="534"/>
                    <a:pt x="16065" y="601"/>
                    <a:pt x="16133" y="629"/>
                  </a:cubicBezTo>
                  <a:cubicBezTo>
                    <a:pt x="16152" y="635"/>
                    <a:pt x="16172" y="638"/>
                    <a:pt x="16194" y="638"/>
                  </a:cubicBezTo>
                  <a:cubicBezTo>
                    <a:pt x="16228" y="638"/>
                    <a:pt x="16265" y="631"/>
                    <a:pt x="16302" y="620"/>
                  </a:cubicBezTo>
                  <a:lnTo>
                    <a:pt x="17324" y="342"/>
                  </a:lnTo>
                  <a:cubicBezTo>
                    <a:pt x="17451" y="306"/>
                    <a:pt x="17583" y="271"/>
                    <a:pt x="17714" y="271"/>
                  </a:cubicBezTo>
                  <a:cubicBezTo>
                    <a:pt x="17734" y="271"/>
                    <a:pt x="17753" y="271"/>
                    <a:pt x="17772" y="273"/>
                  </a:cubicBezTo>
                  <a:cubicBezTo>
                    <a:pt x="18068" y="297"/>
                    <a:pt x="18314" y="519"/>
                    <a:pt x="18550" y="734"/>
                  </a:cubicBezTo>
                  <a:cubicBezTo>
                    <a:pt x="18794" y="952"/>
                    <a:pt x="19045" y="1181"/>
                    <a:pt x="19347" y="1181"/>
                  </a:cubicBezTo>
                  <a:cubicBezTo>
                    <a:pt x="19385" y="1181"/>
                    <a:pt x="19426" y="1177"/>
                    <a:pt x="19465" y="1169"/>
                  </a:cubicBezTo>
                  <a:cubicBezTo>
                    <a:pt x="19574" y="1149"/>
                    <a:pt x="19681" y="1098"/>
                    <a:pt x="19782" y="1049"/>
                  </a:cubicBezTo>
                  <a:cubicBezTo>
                    <a:pt x="19908" y="989"/>
                    <a:pt x="20028" y="931"/>
                    <a:pt x="20146" y="931"/>
                  </a:cubicBezTo>
                  <a:cubicBezTo>
                    <a:pt x="20189" y="931"/>
                    <a:pt x="20230" y="939"/>
                    <a:pt x="20268" y="954"/>
                  </a:cubicBezTo>
                  <a:cubicBezTo>
                    <a:pt x="20335" y="1070"/>
                    <a:pt x="20200" y="1220"/>
                    <a:pt x="20155" y="1263"/>
                  </a:cubicBezTo>
                  <a:cubicBezTo>
                    <a:pt x="19724" y="1691"/>
                    <a:pt x="19101" y="1978"/>
                    <a:pt x="18301" y="2113"/>
                  </a:cubicBezTo>
                  <a:cubicBezTo>
                    <a:pt x="17862" y="2188"/>
                    <a:pt x="17410" y="2214"/>
                    <a:pt x="16971" y="2240"/>
                  </a:cubicBezTo>
                  <a:cubicBezTo>
                    <a:pt x="16725" y="2255"/>
                    <a:pt x="16472" y="2270"/>
                    <a:pt x="16221" y="2291"/>
                  </a:cubicBezTo>
                  <a:cubicBezTo>
                    <a:pt x="16015" y="2310"/>
                    <a:pt x="15898" y="2375"/>
                    <a:pt x="15865" y="2490"/>
                  </a:cubicBezTo>
                  <a:cubicBezTo>
                    <a:pt x="15846" y="2553"/>
                    <a:pt x="15857" y="2613"/>
                    <a:pt x="15898" y="2666"/>
                  </a:cubicBezTo>
                  <a:cubicBezTo>
                    <a:pt x="15979" y="2773"/>
                    <a:pt x="16148" y="2822"/>
                    <a:pt x="16272" y="2822"/>
                  </a:cubicBezTo>
                  <a:lnTo>
                    <a:pt x="16285" y="2822"/>
                  </a:lnTo>
                  <a:cubicBezTo>
                    <a:pt x="16448" y="2818"/>
                    <a:pt x="16609" y="2786"/>
                    <a:pt x="16765" y="2756"/>
                  </a:cubicBezTo>
                  <a:cubicBezTo>
                    <a:pt x="16904" y="2728"/>
                    <a:pt x="17046" y="2700"/>
                    <a:pt x="17187" y="2690"/>
                  </a:cubicBezTo>
                  <a:cubicBezTo>
                    <a:pt x="17213" y="2690"/>
                    <a:pt x="17237" y="2688"/>
                    <a:pt x="17262" y="2688"/>
                  </a:cubicBezTo>
                  <a:cubicBezTo>
                    <a:pt x="17573" y="2688"/>
                    <a:pt x="17824" y="2803"/>
                    <a:pt x="17939" y="2998"/>
                  </a:cubicBezTo>
                  <a:cubicBezTo>
                    <a:pt x="17695" y="3122"/>
                    <a:pt x="17412" y="3161"/>
                    <a:pt x="17140" y="3195"/>
                  </a:cubicBezTo>
                  <a:cubicBezTo>
                    <a:pt x="16879" y="3230"/>
                    <a:pt x="16609" y="3266"/>
                    <a:pt x="16367" y="3377"/>
                  </a:cubicBezTo>
                  <a:cubicBezTo>
                    <a:pt x="16163" y="3472"/>
                    <a:pt x="15990" y="3613"/>
                    <a:pt x="15820" y="3752"/>
                  </a:cubicBezTo>
                  <a:cubicBezTo>
                    <a:pt x="15724" y="3832"/>
                    <a:pt x="15623" y="3913"/>
                    <a:pt x="15518" y="3986"/>
                  </a:cubicBezTo>
                  <a:cubicBezTo>
                    <a:pt x="15208" y="4198"/>
                    <a:pt x="14818" y="4348"/>
                    <a:pt x="14297" y="4459"/>
                  </a:cubicBezTo>
                  <a:lnTo>
                    <a:pt x="14211" y="4476"/>
                  </a:lnTo>
                  <a:cubicBezTo>
                    <a:pt x="13967" y="4526"/>
                    <a:pt x="13712" y="4579"/>
                    <a:pt x="13507" y="4725"/>
                  </a:cubicBezTo>
                  <a:cubicBezTo>
                    <a:pt x="13267" y="4896"/>
                    <a:pt x="13127" y="5164"/>
                    <a:pt x="12994" y="5426"/>
                  </a:cubicBezTo>
                  <a:cubicBezTo>
                    <a:pt x="12975" y="5464"/>
                    <a:pt x="12956" y="5503"/>
                    <a:pt x="12934" y="5541"/>
                  </a:cubicBezTo>
                  <a:cubicBezTo>
                    <a:pt x="12889" y="5629"/>
                    <a:pt x="12834" y="5726"/>
                    <a:pt x="12742" y="5764"/>
                  </a:cubicBezTo>
                  <a:cubicBezTo>
                    <a:pt x="12706" y="5780"/>
                    <a:pt x="12664" y="5786"/>
                    <a:pt x="12615" y="5786"/>
                  </a:cubicBezTo>
                  <a:cubicBezTo>
                    <a:pt x="12581" y="5786"/>
                    <a:pt x="12544" y="5784"/>
                    <a:pt x="12504" y="5779"/>
                  </a:cubicBezTo>
                  <a:cubicBezTo>
                    <a:pt x="12418" y="5771"/>
                    <a:pt x="12328" y="5751"/>
                    <a:pt x="12242" y="5732"/>
                  </a:cubicBezTo>
                  <a:cubicBezTo>
                    <a:pt x="12120" y="5704"/>
                    <a:pt x="11994" y="5676"/>
                    <a:pt x="11870" y="5676"/>
                  </a:cubicBezTo>
                  <a:cubicBezTo>
                    <a:pt x="11795" y="5676"/>
                    <a:pt x="11726" y="5687"/>
                    <a:pt x="11662" y="5708"/>
                  </a:cubicBezTo>
                  <a:lnTo>
                    <a:pt x="11450" y="5783"/>
                  </a:lnTo>
                  <a:lnTo>
                    <a:pt x="11460" y="5809"/>
                  </a:lnTo>
                  <a:cubicBezTo>
                    <a:pt x="11497" y="5899"/>
                    <a:pt x="11475" y="5983"/>
                    <a:pt x="11452" y="6038"/>
                  </a:cubicBezTo>
                  <a:cubicBezTo>
                    <a:pt x="11403" y="6150"/>
                    <a:pt x="11300" y="6244"/>
                    <a:pt x="11184" y="6287"/>
                  </a:cubicBezTo>
                  <a:cubicBezTo>
                    <a:pt x="11098" y="6319"/>
                    <a:pt x="11004" y="6332"/>
                    <a:pt x="10886" y="6332"/>
                  </a:cubicBezTo>
                  <a:cubicBezTo>
                    <a:pt x="10801" y="6332"/>
                    <a:pt x="10713" y="6325"/>
                    <a:pt x="10627" y="6317"/>
                  </a:cubicBezTo>
                  <a:cubicBezTo>
                    <a:pt x="10599" y="6315"/>
                    <a:pt x="10569" y="6313"/>
                    <a:pt x="10541" y="6310"/>
                  </a:cubicBezTo>
                  <a:cubicBezTo>
                    <a:pt x="10437" y="6302"/>
                    <a:pt x="10333" y="6298"/>
                    <a:pt x="10229" y="6298"/>
                  </a:cubicBezTo>
                  <a:cubicBezTo>
                    <a:pt x="9836" y="6298"/>
                    <a:pt x="9443" y="6356"/>
                    <a:pt x="9067" y="6469"/>
                  </a:cubicBezTo>
                  <a:cubicBezTo>
                    <a:pt x="8964" y="6499"/>
                    <a:pt x="8838" y="6565"/>
                    <a:pt x="8789" y="6660"/>
                  </a:cubicBezTo>
                  <a:cubicBezTo>
                    <a:pt x="8763" y="6705"/>
                    <a:pt x="8759" y="6752"/>
                    <a:pt x="8774" y="6799"/>
                  </a:cubicBezTo>
                  <a:cubicBezTo>
                    <a:pt x="8806" y="6904"/>
                    <a:pt x="8915" y="6957"/>
                    <a:pt x="9108" y="6964"/>
                  </a:cubicBezTo>
                  <a:lnTo>
                    <a:pt x="10683" y="7020"/>
                  </a:lnTo>
                  <a:cubicBezTo>
                    <a:pt x="10541" y="7221"/>
                    <a:pt x="10415" y="7437"/>
                    <a:pt x="10314" y="7662"/>
                  </a:cubicBezTo>
                  <a:cubicBezTo>
                    <a:pt x="10224" y="7857"/>
                    <a:pt x="10121" y="8050"/>
                    <a:pt x="9946" y="8063"/>
                  </a:cubicBezTo>
                  <a:lnTo>
                    <a:pt x="9896" y="8067"/>
                  </a:lnTo>
                  <a:lnTo>
                    <a:pt x="9924" y="8106"/>
                  </a:lnTo>
                  <a:cubicBezTo>
                    <a:pt x="9963" y="8155"/>
                    <a:pt x="9961" y="8213"/>
                    <a:pt x="9952" y="8252"/>
                  </a:cubicBezTo>
                  <a:cubicBezTo>
                    <a:pt x="9935" y="8327"/>
                    <a:pt x="9881" y="8399"/>
                    <a:pt x="9813" y="8438"/>
                  </a:cubicBezTo>
                  <a:cubicBezTo>
                    <a:pt x="9740" y="8479"/>
                    <a:pt x="9652" y="8496"/>
                    <a:pt x="9528" y="8496"/>
                  </a:cubicBezTo>
                  <a:cubicBezTo>
                    <a:pt x="9485" y="8496"/>
                    <a:pt x="9440" y="8494"/>
                    <a:pt x="9397" y="8491"/>
                  </a:cubicBezTo>
                  <a:lnTo>
                    <a:pt x="8767" y="8457"/>
                  </a:lnTo>
                  <a:cubicBezTo>
                    <a:pt x="8737" y="8457"/>
                    <a:pt x="8709" y="8455"/>
                    <a:pt x="8679" y="8455"/>
                  </a:cubicBezTo>
                  <a:cubicBezTo>
                    <a:pt x="8555" y="8455"/>
                    <a:pt x="8380" y="8472"/>
                    <a:pt x="8296" y="8609"/>
                  </a:cubicBezTo>
                  <a:cubicBezTo>
                    <a:pt x="8202" y="8764"/>
                    <a:pt x="8292" y="8931"/>
                    <a:pt x="8377" y="9091"/>
                  </a:cubicBezTo>
                  <a:cubicBezTo>
                    <a:pt x="8457" y="9239"/>
                    <a:pt x="8532" y="9378"/>
                    <a:pt x="8480" y="9507"/>
                  </a:cubicBezTo>
                  <a:cubicBezTo>
                    <a:pt x="8089" y="9600"/>
                    <a:pt x="7684" y="9646"/>
                    <a:pt x="7278" y="9646"/>
                  </a:cubicBezTo>
                  <a:cubicBezTo>
                    <a:pt x="6934" y="9646"/>
                    <a:pt x="6590" y="9613"/>
                    <a:pt x="6254" y="9546"/>
                  </a:cubicBezTo>
                  <a:cubicBezTo>
                    <a:pt x="6215" y="9538"/>
                    <a:pt x="6178" y="9532"/>
                    <a:pt x="6143" y="9532"/>
                  </a:cubicBezTo>
                  <a:cubicBezTo>
                    <a:pt x="6104" y="9532"/>
                    <a:pt x="6068" y="9539"/>
                    <a:pt x="6040" y="9556"/>
                  </a:cubicBezTo>
                  <a:cubicBezTo>
                    <a:pt x="5954" y="9603"/>
                    <a:pt x="5935" y="9711"/>
                    <a:pt x="5926" y="9798"/>
                  </a:cubicBezTo>
                  <a:cubicBezTo>
                    <a:pt x="5914" y="9918"/>
                    <a:pt x="5914" y="10053"/>
                    <a:pt x="5995" y="10150"/>
                  </a:cubicBezTo>
                  <a:cubicBezTo>
                    <a:pt x="6031" y="10193"/>
                    <a:pt x="6091" y="10218"/>
                    <a:pt x="6156" y="10218"/>
                  </a:cubicBezTo>
                  <a:cubicBezTo>
                    <a:pt x="6226" y="10218"/>
                    <a:pt x="6282" y="10188"/>
                    <a:pt x="6308" y="10137"/>
                  </a:cubicBezTo>
                  <a:cubicBezTo>
                    <a:pt x="6411" y="10184"/>
                    <a:pt x="6528" y="10208"/>
                    <a:pt x="6676" y="10208"/>
                  </a:cubicBezTo>
                  <a:cubicBezTo>
                    <a:pt x="6777" y="10208"/>
                    <a:pt x="6880" y="10197"/>
                    <a:pt x="6978" y="10186"/>
                  </a:cubicBezTo>
                  <a:cubicBezTo>
                    <a:pt x="7015" y="10184"/>
                    <a:pt x="7051" y="10180"/>
                    <a:pt x="7090" y="10178"/>
                  </a:cubicBezTo>
                  <a:cubicBezTo>
                    <a:pt x="7137" y="10173"/>
                    <a:pt x="7184" y="10171"/>
                    <a:pt x="7229" y="10171"/>
                  </a:cubicBezTo>
                  <a:cubicBezTo>
                    <a:pt x="7503" y="10171"/>
                    <a:pt x="7696" y="10246"/>
                    <a:pt x="7801" y="10392"/>
                  </a:cubicBezTo>
                  <a:cubicBezTo>
                    <a:pt x="7805" y="10400"/>
                    <a:pt x="7812" y="10409"/>
                    <a:pt x="7818" y="10418"/>
                  </a:cubicBezTo>
                  <a:cubicBezTo>
                    <a:pt x="7837" y="10448"/>
                    <a:pt x="7859" y="10480"/>
                    <a:pt x="7891" y="10503"/>
                  </a:cubicBezTo>
                  <a:cubicBezTo>
                    <a:pt x="7915" y="10518"/>
                    <a:pt x="7942" y="10527"/>
                    <a:pt x="7975" y="10527"/>
                  </a:cubicBezTo>
                  <a:cubicBezTo>
                    <a:pt x="8052" y="10527"/>
                    <a:pt x="8125" y="10471"/>
                    <a:pt x="8137" y="10400"/>
                  </a:cubicBezTo>
                  <a:cubicBezTo>
                    <a:pt x="8142" y="10379"/>
                    <a:pt x="8142" y="10360"/>
                    <a:pt x="8140" y="10338"/>
                  </a:cubicBezTo>
                  <a:cubicBezTo>
                    <a:pt x="8140" y="10321"/>
                    <a:pt x="8140" y="10304"/>
                    <a:pt x="8144" y="10287"/>
                  </a:cubicBezTo>
                  <a:cubicBezTo>
                    <a:pt x="8159" y="10208"/>
                    <a:pt x="8257" y="10171"/>
                    <a:pt x="8343" y="10171"/>
                  </a:cubicBezTo>
                  <a:lnTo>
                    <a:pt x="8356" y="10171"/>
                  </a:lnTo>
                  <a:cubicBezTo>
                    <a:pt x="8572" y="10182"/>
                    <a:pt x="8769" y="10349"/>
                    <a:pt x="8799" y="10553"/>
                  </a:cubicBezTo>
                  <a:cubicBezTo>
                    <a:pt x="8817" y="10655"/>
                    <a:pt x="8787" y="10767"/>
                    <a:pt x="8716" y="10859"/>
                  </a:cubicBezTo>
                  <a:cubicBezTo>
                    <a:pt x="8652" y="10942"/>
                    <a:pt x="8562" y="10996"/>
                    <a:pt x="8470" y="11007"/>
                  </a:cubicBezTo>
                  <a:cubicBezTo>
                    <a:pt x="8453" y="11009"/>
                    <a:pt x="8435" y="11009"/>
                    <a:pt x="8417" y="11009"/>
                  </a:cubicBezTo>
                  <a:cubicBezTo>
                    <a:pt x="8372" y="11009"/>
                    <a:pt x="8325" y="11004"/>
                    <a:pt x="8279" y="10998"/>
                  </a:cubicBezTo>
                  <a:cubicBezTo>
                    <a:pt x="8232" y="10994"/>
                    <a:pt x="8185" y="10987"/>
                    <a:pt x="8140" y="10987"/>
                  </a:cubicBezTo>
                  <a:cubicBezTo>
                    <a:pt x="8082" y="10987"/>
                    <a:pt x="7996" y="10996"/>
                    <a:pt x="7927" y="11060"/>
                  </a:cubicBezTo>
                  <a:cubicBezTo>
                    <a:pt x="7906" y="11080"/>
                    <a:pt x="7889" y="11105"/>
                    <a:pt x="7872" y="11127"/>
                  </a:cubicBezTo>
                  <a:cubicBezTo>
                    <a:pt x="7855" y="11152"/>
                    <a:pt x="7840" y="11174"/>
                    <a:pt x="7818" y="11191"/>
                  </a:cubicBezTo>
                  <a:cubicBezTo>
                    <a:pt x="7771" y="11234"/>
                    <a:pt x="7707" y="11238"/>
                    <a:pt x="7649" y="11238"/>
                  </a:cubicBezTo>
                  <a:cubicBezTo>
                    <a:pt x="7625" y="11238"/>
                    <a:pt x="7600" y="11238"/>
                    <a:pt x="7576" y="11236"/>
                  </a:cubicBezTo>
                  <a:cubicBezTo>
                    <a:pt x="7550" y="11236"/>
                    <a:pt x="7523" y="11234"/>
                    <a:pt x="7497" y="11234"/>
                  </a:cubicBezTo>
                  <a:cubicBezTo>
                    <a:pt x="7443" y="11234"/>
                    <a:pt x="7375" y="11238"/>
                    <a:pt x="7315" y="11275"/>
                  </a:cubicBezTo>
                  <a:cubicBezTo>
                    <a:pt x="7274" y="11298"/>
                    <a:pt x="7244" y="11332"/>
                    <a:pt x="7216" y="11367"/>
                  </a:cubicBezTo>
                  <a:cubicBezTo>
                    <a:pt x="7197" y="11388"/>
                    <a:pt x="7178" y="11410"/>
                    <a:pt x="7156" y="11429"/>
                  </a:cubicBezTo>
                  <a:cubicBezTo>
                    <a:pt x="7105" y="11470"/>
                    <a:pt x="7036" y="11491"/>
                    <a:pt x="6961" y="11491"/>
                  </a:cubicBezTo>
                  <a:cubicBezTo>
                    <a:pt x="6881" y="11491"/>
                    <a:pt x="6794" y="11468"/>
                    <a:pt x="6717" y="11422"/>
                  </a:cubicBezTo>
                  <a:cubicBezTo>
                    <a:pt x="6629" y="11371"/>
                    <a:pt x="6550" y="11300"/>
                    <a:pt x="6475" y="11232"/>
                  </a:cubicBezTo>
                  <a:cubicBezTo>
                    <a:pt x="6430" y="11191"/>
                    <a:pt x="6383" y="11148"/>
                    <a:pt x="6336" y="11112"/>
                  </a:cubicBezTo>
                  <a:cubicBezTo>
                    <a:pt x="5903" y="10771"/>
                    <a:pt x="5324" y="10743"/>
                    <a:pt x="4817" y="10743"/>
                  </a:cubicBezTo>
                  <a:lnTo>
                    <a:pt x="4658" y="10743"/>
                  </a:lnTo>
                  <a:cubicBezTo>
                    <a:pt x="4572" y="10743"/>
                    <a:pt x="4489" y="10750"/>
                    <a:pt x="4427" y="10801"/>
                  </a:cubicBezTo>
                  <a:cubicBezTo>
                    <a:pt x="4382" y="10837"/>
                    <a:pt x="4358" y="10889"/>
                    <a:pt x="4337" y="10938"/>
                  </a:cubicBezTo>
                  <a:cubicBezTo>
                    <a:pt x="4328" y="10955"/>
                    <a:pt x="4322" y="10972"/>
                    <a:pt x="4311" y="10990"/>
                  </a:cubicBezTo>
                  <a:cubicBezTo>
                    <a:pt x="4212" y="11176"/>
                    <a:pt x="3990" y="11260"/>
                    <a:pt x="3769" y="11330"/>
                  </a:cubicBezTo>
                  <a:cubicBezTo>
                    <a:pt x="3724" y="11344"/>
                    <a:pt x="3675" y="11357"/>
                    <a:pt x="3632" y="11357"/>
                  </a:cubicBezTo>
                  <a:cubicBezTo>
                    <a:pt x="3610" y="11357"/>
                    <a:pt x="3589" y="11353"/>
                    <a:pt x="3572" y="11345"/>
                  </a:cubicBezTo>
                  <a:cubicBezTo>
                    <a:pt x="3548" y="11335"/>
                    <a:pt x="3529" y="11317"/>
                    <a:pt x="3508" y="11298"/>
                  </a:cubicBezTo>
                  <a:cubicBezTo>
                    <a:pt x="3488" y="11279"/>
                    <a:pt x="3467" y="11260"/>
                    <a:pt x="3439" y="11247"/>
                  </a:cubicBezTo>
                  <a:cubicBezTo>
                    <a:pt x="3405" y="11227"/>
                    <a:pt x="3364" y="11219"/>
                    <a:pt x="3315" y="11219"/>
                  </a:cubicBezTo>
                  <a:cubicBezTo>
                    <a:pt x="3278" y="11219"/>
                    <a:pt x="3240" y="11223"/>
                    <a:pt x="3203" y="11227"/>
                  </a:cubicBezTo>
                  <a:cubicBezTo>
                    <a:pt x="3169" y="11232"/>
                    <a:pt x="3137" y="11236"/>
                    <a:pt x="3105" y="11236"/>
                  </a:cubicBezTo>
                  <a:cubicBezTo>
                    <a:pt x="3049" y="11236"/>
                    <a:pt x="3013" y="11223"/>
                    <a:pt x="2989" y="11191"/>
                  </a:cubicBezTo>
                  <a:cubicBezTo>
                    <a:pt x="2965" y="11163"/>
                    <a:pt x="2957" y="11125"/>
                    <a:pt x="2950" y="11086"/>
                  </a:cubicBezTo>
                  <a:cubicBezTo>
                    <a:pt x="2940" y="11041"/>
                    <a:pt x="2931" y="10994"/>
                    <a:pt x="2901" y="10955"/>
                  </a:cubicBezTo>
                  <a:cubicBezTo>
                    <a:pt x="2848" y="10891"/>
                    <a:pt x="2760" y="10882"/>
                    <a:pt x="2678" y="10882"/>
                  </a:cubicBezTo>
                  <a:lnTo>
                    <a:pt x="1206" y="10902"/>
                  </a:lnTo>
                  <a:cubicBezTo>
                    <a:pt x="1186" y="10902"/>
                    <a:pt x="1164" y="10902"/>
                    <a:pt x="1143" y="10902"/>
                  </a:cubicBezTo>
                  <a:cubicBezTo>
                    <a:pt x="1027" y="10902"/>
                    <a:pt x="905" y="10894"/>
                    <a:pt x="804" y="10840"/>
                  </a:cubicBezTo>
                  <a:cubicBezTo>
                    <a:pt x="697" y="10784"/>
                    <a:pt x="615" y="10653"/>
                    <a:pt x="654" y="10540"/>
                  </a:cubicBezTo>
                  <a:cubicBezTo>
                    <a:pt x="720" y="10538"/>
                    <a:pt x="791" y="10508"/>
                    <a:pt x="840" y="10452"/>
                  </a:cubicBezTo>
                  <a:cubicBezTo>
                    <a:pt x="881" y="10405"/>
                    <a:pt x="902" y="10347"/>
                    <a:pt x="900" y="10291"/>
                  </a:cubicBezTo>
                  <a:lnTo>
                    <a:pt x="1127" y="10253"/>
                  </a:lnTo>
                  <a:cubicBezTo>
                    <a:pt x="1354" y="10216"/>
                    <a:pt x="1590" y="10210"/>
                    <a:pt x="1770" y="10210"/>
                  </a:cubicBezTo>
                  <a:cubicBezTo>
                    <a:pt x="1869" y="10210"/>
                    <a:pt x="1969" y="10212"/>
                    <a:pt x="2068" y="10214"/>
                  </a:cubicBezTo>
                  <a:cubicBezTo>
                    <a:pt x="2132" y="10216"/>
                    <a:pt x="2196" y="10216"/>
                    <a:pt x="2261" y="10216"/>
                  </a:cubicBezTo>
                  <a:lnTo>
                    <a:pt x="2267" y="10216"/>
                  </a:lnTo>
                  <a:cubicBezTo>
                    <a:pt x="2323" y="10216"/>
                    <a:pt x="2393" y="10210"/>
                    <a:pt x="2426" y="10154"/>
                  </a:cubicBezTo>
                  <a:cubicBezTo>
                    <a:pt x="2447" y="10120"/>
                    <a:pt x="2443" y="10077"/>
                    <a:pt x="2441" y="10047"/>
                  </a:cubicBezTo>
                  <a:cubicBezTo>
                    <a:pt x="2428" y="9871"/>
                    <a:pt x="2389" y="9659"/>
                    <a:pt x="2218" y="9591"/>
                  </a:cubicBezTo>
                  <a:cubicBezTo>
                    <a:pt x="2164" y="9567"/>
                    <a:pt x="2108" y="9565"/>
                    <a:pt x="2053" y="9563"/>
                  </a:cubicBezTo>
                  <a:cubicBezTo>
                    <a:pt x="2027" y="9563"/>
                    <a:pt x="1999" y="9561"/>
                    <a:pt x="1973" y="9558"/>
                  </a:cubicBezTo>
                  <a:cubicBezTo>
                    <a:pt x="1821" y="9537"/>
                    <a:pt x="1691" y="9426"/>
                    <a:pt x="1663" y="9288"/>
                  </a:cubicBezTo>
                  <a:cubicBezTo>
                    <a:pt x="1648" y="9218"/>
                    <a:pt x="1665" y="9136"/>
                    <a:pt x="1708" y="9072"/>
                  </a:cubicBezTo>
                  <a:cubicBezTo>
                    <a:pt x="1746" y="9014"/>
                    <a:pt x="1802" y="8976"/>
                    <a:pt x="1864" y="8965"/>
                  </a:cubicBezTo>
                  <a:cubicBezTo>
                    <a:pt x="1881" y="8962"/>
                    <a:pt x="1901" y="8960"/>
                    <a:pt x="1921" y="8960"/>
                  </a:cubicBezTo>
                  <a:cubicBezTo>
                    <a:pt x="1951" y="8960"/>
                    <a:pt x="1982" y="8963"/>
                    <a:pt x="2012" y="8967"/>
                  </a:cubicBezTo>
                  <a:lnTo>
                    <a:pt x="2376" y="9012"/>
                  </a:lnTo>
                  <a:cubicBezTo>
                    <a:pt x="2537" y="9031"/>
                    <a:pt x="2717" y="9053"/>
                    <a:pt x="2867" y="9136"/>
                  </a:cubicBezTo>
                  <a:cubicBezTo>
                    <a:pt x="2998" y="9209"/>
                    <a:pt x="3124" y="9359"/>
                    <a:pt x="3111" y="9526"/>
                  </a:cubicBezTo>
                  <a:lnTo>
                    <a:pt x="3109" y="9554"/>
                  </a:lnTo>
                  <a:lnTo>
                    <a:pt x="3135" y="9556"/>
                  </a:lnTo>
                  <a:cubicBezTo>
                    <a:pt x="3300" y="9571"/>
                    <a:pt x="3448" y="9700"/>
                    <a:pt x="3484" y="9863"/>
                  </a:cubicBezTo>
                  <a:cubicBezTo>
                    <a:pt x="3486" y="9871"/>
                    <a:pt x="3486" y="9880"/>
                    <a:pt x="3488" y="9888"/>
                  </a:cubicBezTo>
                  <a:cubicBezTo>
                    <a:pt x="3497" y="9927"/>
                    <a:pt x="3505" y="9970"/>
                    <a:pt x="3535" y="10004"/>
                  </a:cubicBezTo>
                  <a:cubicBezTo>
                    <a:pt x="3568" y="10040"/>
                    <a:pt x="3617" y="10053"/>
                    <a:pt x="3660" y="10062"/>
                  </a:cubicBezTo>
                  <a:cubicBezTo>
                    <a:pt x="3786" y="10087"/>
                    <a:pt x="3917" y="10100"/>
                    <a:pt x="4048" y="10100"/>
                  </a:cubicBezTo>
                  <a:cubicBezTo>
                    <a:pt x="4074" y="10100"/>
                    <a:pt x="4100" y="10099"/>
                    <a:pt x="4127" y="10098"/>
                  </a:cubicBezTo>
                  <a:lnTo>
                    <a:pt x="4150" y="10096"/>
                  </a:lnTo>
                  <a:lnTo>
                    <a:pt x="4152" y="10073"/>
                  </a:lnTo>
                  <a:cubicBezTo>
                    <a:pt x="4157" y="10008"/>
                    <a:pt x="4148" y="9944"/>
                    <a:pt x="4131" y="9882"/>
                  </a:cubicBezTo>
                  <a:cubicBezTo>
                    <a:pt x="4227" y="9858"/>
                    <a:pt x="4322" y="9822"/>
                    <a:pt x="4407" y="9768"/>
                  </a:cubicBezTo>
                  <a:lnTo>
                    <a:pt x="4433" y="9753"/>
                  </a:lnTo>
                  <a:lnTo>
                    <a:pt x="4037" y="9239"/>
                  </a:lnTo>
                  <a:cubicBezTo>
                    <a:pt x="3990" y="9179"/>
                    <a:pt x="3925" y="9098"/>
                    <a:pt x="3833" y="9070"/>
                  </a:cubicBezTo>
                  <a:cubicBezTo>
                    <a:pt x="3799" y="9059"/>
                    <a:pt x="3760" y="9057"/>
                    <a:pt x="3730" y="9057"/>
                  </a:cubicBezTo>
                  <a:lnTo>
                    <a:pt x="3668" y="9057"/>
                  </a:lnTo>
                  <a:cubicBezTo>
                    <a:pt x="3649" y="9057"/>
                    <a:pt x="3625" y="9057"/>
                    <a:pt x="3602" y="9053"/>
                  </a:cubicBezTo>
                  <a:cubicBezTo>
                    <a:pt x="3544" y="9042"/>
                    <a:pt x="3488" y="9004"/>
                    <a:pt x="3452" y="8948"/>
                  </a:cubicBezTo>
                  <a:cubicBezTo>
                    <a:pt x="3415" y="8892"/>
                    <a:pt x="3400" y="8828"/>
                    <a:pt x="3415" y="8768"/>
                  </a:cubicBezTo>
                  <a:cubicBezTo>
                    <a:pt x="3439" y="8667"/>
                    <a:pt x="3542" y="8590"/>
                    <a:pt x="3651" y="8590"/>
                  </a:cubicBezTo>
                  <a:cubicBezTo>
                    <a:pt x="3672" y="8590"/>
                    <a:pt x="3692" y="8592"/>
                    <a:pt x="3711" y="8599"/>
                  </a:cubicBezTo>
                  <a:lnTo>
                    <a:pt x="3745" y="8607"/>
                  </a:lnTo>
                  <a:lnTo>
                    <a:pt x="3750" y="8372"/>
                  </a:lnTo>
                  <a:cubicBezTo>
                    <a:pt x="3835" y="8365"/>
                    <a:pt x="3919" y="8320"/>
                    <a:pt x="3977" y="8245"/>
                  </a:cubicBezTo>
                  <a:cubicBezTo>
                    <a:pt x="4037" y="8166"/>
                    <a:pt x="4062" y="8067"/>
                    <a:pt x="4039" y="7979"/>
                  </a:cubicBezTo>
                  <a:lnTo>
                    <a:pt x="4037" y="7969"/>
                  </a:lnTo>
                  <a:lnTo>
                    <a:pt x="4028" y="7964"/>
                  </a:lnTo>
                  <a:cubicBezTo>
                    <a:pt x="3987" y="7937"/>
                    <a:pt x="3942" y="7924"/>
                    <a:pt x="3889" y="7924"/>
                  </a:cubicBezTo>
                  <a:cubicBezTo>
                    <a:pt x="3792" y="7924"/>
                    <a:pt x="3679" y="7975"/>
                    <a:pt x="3595" y="8059"/>
                  </a:cubicBezTo>
                  <a:cubicBezTo>
                    <a:pt x="3550" y="8104"/>
                    <a:pt x="3512" y="8155"/>
                    <a:pt x="3473" y="8204"/>
                  </a:cubicBezTo>
                  <a:cubicBezTo>
                    <a:pt x="3420" y="8273"/>
                    <a:pt x="3370" y="8339"/>
                    <a:pt x="3304" y="8389"/>
                  </a:cubicBezTo>
                  <a:cubicBezTo>
                    <a:pt x="3200" y="8470"/>
                    <a:pt x="3067" y="8511"/>
                    <a:pt x="2893" y="8511"/>
                  </a:cubicBezTo>
                  <a:cubicBezTo>
                    <a:pt x="2816" y="8511"/>
                    <a:pt x="2732" y="8503"/>
                    <a:pt x="2638" y="8487"/>
                  </a:cubicBezTo>
                  <a:cubicBezTo>
                    <a:pt x="2593" y="8481"/>
                    <a:pt x="2546" y="8472"/>
                    <a:pt x="2501" y="8464"/>
                  </a:cubicBezTo>
                  <a:cubicBezTo>
                    <a:pt x="2368" y="8440"/>
                    <a:pt x="2231" y="8414"/>
                    <a:pt x="2096" y="8414"/>
                  </a:cubicBezTo>
                  <a:cubicBezTo>
                    <a:pt x="2044" y="8414"/>
                    <a:pt x="1995" y="8419"/>
                    <a:pt x="1950" y="8425"/>
                  </a:cubicBezTo>
                  <a:cubicBezTo>
                    <a:pt x="1952" y="8065"/>
                    <a:pt x="2042" y="7857"/>
                    <a:pt x="2220" y="7791"/>
                  </a:cubicBezTo>
                  <a:cubicBezTo>
                    <a:pt x="2286" y="7765"/>
                    <a:pt x="2355" y="7765"/>
                    <a:pt x="2430" y="7763"/>
                  </a:cubicBezTo>
                  <a:cubicBezTo>
                    <a:pt x="2488" y="7761"/>
                    <a:pt x="2548" y="7759"/>
                    <a:pt x="2608" y="7746"/>
                  </a:cubicBezTo>
                  <a:cubicBezTo>
                    <a:pt x="2706" y="7724"/>
                    <a:pt x="2792" y="7669"/>
                    <a:pt x="2878" y="7617"/>
                  </a:cubicBezTo>
                  <a:cubicBezTo>
                    <a:pt x="2899" y="7602"/>
                    <a:pt x="2920" y="7589"/>
                    <a:pt x="2944" y="7575"/>
                  </a:cubicBezTo>
                  <a:cubicBezTo>
                    <a:pt x="3132" y="7462"/>
                    <a:pt x="3325" y="7403"/>
                    <a:pt x="3506" y="7403"/>
                  </a:cubicBezTo>
                  <a:cubicBezTo>
                    <a:pt x="3515" y="7403"/>
                    <a:pt x="3524" y="7403"/>
                    <a:pt x="3533" y="7403"/>
                  </a:cubicBezTo>
                  <a:cubicBezTo>
                    <a:pt x="3690" y="7407"/>
                    <a:pt x="3842" y="7455"/>
                    <a:pt x="3985" y="7504"/>
                  </a:cubicBezTo>
                  <a:cubicBezTo>
                    <a:pt x="4401" y="7647"/>
                    <a:pt x="4810" y="7823"/>
                    <a:pt x="5200" y="8031"/>
                  </a:cubicBezTo>
                  <a:cubicBezTo>
                    <a:pt x="5251" y="8059"/>
                    <a:pt x="5307" y="8087"/>
                    <a:pt x="5365" y="8087"/>
                  </a:cubicBezTo>
                  <a:cubicBezTo>
                    <a:pt x="5384" y="8087"/>
                    <a:pt x="5401" y="8082"/>
                    <a:pt x="5419" y="8078"/>
                  </a:cubicBezTo>
                  <a:cubicBezTo>
                    <a:pt x="5513" y="8046"/>
                    <a:pt x="5558" y="7943"/>
                    <a:pt x="5551" y="7772"/>
                  </a:cubicBezTo>
                  <a:cubicBezTo>
                    <a:pt x="5549" y="7690"/>
                    <a:pt x="5545" y="7579"/>
                    <a:pt x="5481" y="7500"/>
                  </a:cubicBezTo>
                  <a:cubicBezTo>
                    <a:pt x="5449" y="7461"/>
                    <a:pt x="5404" y="7435"/>
                    <a:pt x="5365" y="7412"/>
                  </a:cubicBezTo>
                  <a:lnTo>
                    <a:pt x="4583" y="6938"/>
                  </a:lnTo>
                  <a:cubicBezTo>
                    <a:pt x="4424" y="6844"/>
                    <a:pt x="4260" y="6745"/>
                    <a:pt x="4088" y="6670"/>
                  </a:cubicBezTo>
                  <a:cubicBezTo>
                    <a:pt x="4144" y="6565"/>
                    <a:pt x="4084" y="6424"/>
                    <a:pt x="3990" y="6338"/>
                  </a:cubicBezTo>
                  <a:cubicBezTo>
                    <a:pt x="3957" y="6308"/>
                    <a:pt x="3921" y="6283"/>
                    <a:pt x="3887" y="6255"/>
                  </a:cubicBezTo>
                  <a:cubicBezTo>
                    <a:pt x="3822" y="6208"/>
                    <a:pt x="3762" y="6163"/>
                    <a:pt x="3722" y="6098"/>
                  </a:cubicBezTo>
                  <a:cubicBezTo>
                    <a:pt x="3715" y="6090"/>
                    <a:pt x="3709" y="6079"/>
                    <a:pt x="3705" y="6066"/>
                  </a:cubicBezTo>
                  <a:cubicBezTo>
                    <a:pt x="3687" y="6038"/>
                    <a:pt x="3672" y="6008"/>
                    <a:pt x="3647" y="5985"/>
                  </a:cubicBezTo>
                  <a:cubicBezTo>
                    <a:pt x="3597" y="5942"/>
                    <a:pt x="3535" y="5938"/>
                    <a:pt x="3486" y="5938"/>
                  </a:cubicBezTo>
                  <a:cubicBezTo>
                    <a:pt x="3465" y="5938"/>
                    <a:pt x="3441" y="5938"/>
                    <a:pt x="3420" y="5940"/>
                  </a:cubicBezTo>
                  <a:cubicBezTo>
                    <a:pt x="3407" y="5940"/>
                    <a:pt x="3396" y="5942"/>
                    <a:pt x="3383" y="5942"/>
                  </a:cubicBezTo>
                  <a:cubicBezTo>
                    <a:pt x="3377" y="5942"/>
                    <a:pt x="3370" y="5942"/>
                    <a:pt x="3364" y="5942"/>
                  </a:cubicBezTo>
                  <a:cubicBezTo>
                    <a:pt x="3192" y="5942"/>
                    <a:pt x="3019" y="5859"/>
                    <a:pt x="2890" y="5715"/>
                  </a:cubicBezTo>
                  <a:cubicBezTo>
                    <a:pt x="2766" y="5571"/>
                    <a:pt x="2706" y="5391"/>
                    <a:pt x="2730" y="5222"/>
                  </a:cubicBezTo>
                  <a:cubicBezTo>
                    <a:pt x="2751" y="5049"/>
                    <a:pt x="2854" y="4892"/>
                    <a:pt x="2993" y="4817"/>
                  </a:cubicBezTo>
                  <a:cubicBezTo>
                    <a:pt x="3077" y="4772"/>
                    <a:pt x="3180" y="4751"/>
                    <a:pt x="3315" y="4751"/>
                  </a:cubicBezTo>
                  <a:cubicBezTo>
                    <a:pt x="3358" y="4751"/>
                    <a:pt x="3407" y="4753"/>
                    <a:pt x="3467" y="4757"/>
                  </a:cubicBezTo>
                  <a:cubicBezTo>
                    <a:pt x="3765" y="4781"/>
                    <a:pt x="4062" y="4834"/>
                    <a:pt x="4350" y="4914"/>
                  </a:cubicBezTo>
                  <a:cubicBezTo>
                    <a:pt x="4403" y="4929"/>
                    <a:pt x="4461" y="4948"/>
                    <a:pt x="4489" y="4989"/>
                  </a:cubicBezTo>
                  <a:cubicBezTo>
                    <a:pt x="4504" y="5008"/>
                    <a:pt x="4510" y="5031"/>
                    <a:pt x="4519" y="5055"/>
                  </a:cubicBezTo>
                  <a:cubicBezTo>
                    <a:pt x="4527" y="5076"/>
                    <a:pt x="4534" y="5098"/>
                    <a:pt x="4547" y="5119"/>
                  </a:cubicBezTo>
                  <a:cubicBezTo>
                    <a:pt x="4602" y="5216"/>
                    <a:pt x="4712" y="5235"/>
                    <a:pt x="4817" y="5256"/>
                  </a:cubicBezTo>
                  <a:cubicBezTo>
                    <a:pt x="4900" y="5273"/>
                    <a:pt x="4986" y="5288"/>
                    <a:pt x="5039" y="5344"/>
                  </a:cubicBezTo>
                  <a:cubicBezTo>
                    <a:pt x="5076" y="5381"/>
                    <a:pt x="5095" y="5432"/>
                    <a:pt x="5117" y="5486"/>
                  </a:cubicBezTo>
                  <a:cubicBezTo>
                    <a:pt x="5142" y="5552"/>
                    <a:pt x="5168" y="5621"/>
                    <a:pt x="5228" y="5663"/>
                  </a:cubicBezTo>
                  <a:cubicBezTo>
                    <a:pt x="5288" y="5708"/>
                    <a:pt x="5359" y="5713"/>
                    <a:pt x="5427" y="5719"/>
                  </a:cubicBezTo>
                  <a:cubicBezTo>
                    <a:pt x="5494" y="5726"/>
                    <a:pt x="5554" y="5730"/>
                    <a:pt x="5601" y="5764"/>
                  </a:cubicBezTo>
                  <a:cubicBezTo>
                    <a:pt x="5633" y="5788"/>
                    <a:pt x="5656" y="5824"/>
                    <a:pt x="5678" y="5865"/>
                  </a:cubicBezTo>
                  <a:cubicBezTo>
                    <a:pt x="5691" y="5884"/>
                    <a:pt x="5704" y="5906"/>
                    <a:pt x="5716" y="5923"/>
                  </a:cubicBezTo>
                  <a:cubicBezTo>
                    <a:pt x="5787" y="6021"/>
                    <a:pt x="5911" y="6081"/>
                    <a:pt x="6038" y="6081"/>
                  </a:cubicBezTo>
                  <a:cubicBezTo>
                    <a:pt x="6093" y="6081"/>
                    <a:pt x="6147" y="6070"/>
                    <a:pt x="6194" y="6049"/>
                  </a:cubicBezTo>
                  <a:cubicBezTo>
                    <a:pt x="6357" y="5974"/>
                    <a:pt x="6453" y="5779"/>
                    <a:pt x="6411" y="5603"/>
                  </a:cubicBezTo>
                  <a:lnTo>
                    <a:pt x="6406" y="5595"/>
                  </a:lnTo>
                  <a:cubicBezTo>
                    <a:pt x="6333" y="5490"/>
                    <a:pt x="6213" y="5415"/>
                    <a:pt x="6085" y="5398"/>
                  </a:cubicBezTo>
                  <a:cubicBezTo>
                    <a:pt x="6076" y="5396"/>
                    <a:pt x="6066" y="5396"/>
                    <a:pt x="6055" y="5393"/>
                  </a:cubicBezTo>
                  <a:cubicBezTo>
                    <a:pt x="6021" y="5389"/>
                    <a:pt x="5986" y="5387"/>
                    <a:pt x="5961" y="5370"/>
                  </a:cubicBezTo>
                  <a:cubicBezTo>
                    <a:pt x="5933" y="5351"/>
                    <a:pt x="5916" y="5316"/>
                    <a:pt x="5899" y="5280"/>
                  </a:cubicBezTo>
                  <a:cubicBezTo>
                    <a:pt x="5888" y="5256"/>
                    <a:pt x="5875" y="5231"/>
                    <a:pt x="5858" y="5209"/>
                  </a:cubicBezTo>
                  <a:cubicBezTo>
                    <a:pt x="5794" y="5124"/>
                    <a:pt x="5689" y="5104"/>
                    <a:pt x="5588" y="5083"/>
                  </a:cubicBezTo>
                  <a:cubicBezTo>
                    <a:pt x="5564" y="5079"/>
                    <a:pt x="5541" y="5074"/>
                    <a:pt x="5517" y="5068"/>
                  </a:cubicBezTo>
                  <a:cubicBezTo>
                    <a:pt x="5440" y="5049"/>
                    <a:pt x="5369" y="4999"/>
                    <a:pt x="5341" y="4946"/>
                  </a:cubicBezTo>
                  <a:cubicBezTo>
                    <a:pt x="5326" y="4918"/>
                    <a:pt x="5322" y="4888"/>
                    <a:pt x="5333" y="4860"/>
                  </a:cubicBezTo>
                  <a:cubicBezTo>
                    <a:pt x="5354" y="4800"/>
                    <a:pt x="5425" y="4768"/>
                    <a:pt x="5556" y="4759"/>
                  </a:cubicBezTo>
                  <a:lnTo>
                    <a:pt x="6841" y="4667"/>
                  </a:lnTo>
                  <a:cubicBezTo>
                    <a:pt x="7073" y="4650"/>
                    <a:pt x="7308" y="4620"/>
                    <a:pt x="7452" y="4451"/>
                  </a:cubicBezTo>
                  <a:cubicBezTo>
                    <a:pt x="7467" y="4436"/>
                    <a:pt x="7478" y="4419"/>
                    <a:pt x="7490" y="4401"/>
                  </a:cubicBezTo>
                  <a:cubicBezTo>
                    <a:pt x="7510" y="4378"/>
                    <a:pt x="7525" y="4354"/>
                    <a:pt x="7546" y="4335"/>
                  </a:cubicBezTo>
                  <a:cubicBezTo>
                    <a:pt x="7580" y="4301"/>
                    <a:pt x="7621" y="4277"/>
                    <a:pt x="7666" y="4254"/>
                  </a:cubicBezTo>
                  <a:cubicBezTo>
                    <a:pt x="7685" y="4243"/>
                    <a:pt x="7707" y="4232"/>
                    <a:pt x="7724" y="4222"/>
                  </a:cubicBezTo>
                  <a:cubicBezTo>
                    <a:pt x="7902" y="4112"/>
                    <a:pt x="8015" y="3907"/>
                    <a:pt x="8028" y="3673"/>
                  </a:cubicBezTo>
                  <a:cubicBezTo>
                    <a:pt x="8041" y="3437"/>
                    <a:pt x="7949" y="3221"/>
                    <a:pt x="7784" y="3095"/>
                  </a:cubicBezTo>
                  <a:lnTo>
                    <a:pt x="7743" y="3062"/>
                  </a:lnTo>
                  <a:lnTo>
                    <a:pt x="7741" y="3116"/>
                  </a:lnTo>
                  <a:cubicBezTo>
                    <a:pt x="7739" y="3279"/>
                    <a:pt x="7655" y="3437"/>
                    <a:pt x="7520" y="3532"/>
                  </a:cubicBezTo>
                  <a:cubicBezTo>
                    <a:pt x="7428" y="3594"/>
                    <a:pt x="7315" y="3628"/>
                    <a:pt x="7205" y="3660"/>
                  </a:cubicBezTo>
                  <a:cubicBezTo>
                    <a:pt x="7068" y="3701"/>
                    <a:pt x="6925" y="3744"/>
                    <a:pt x="6818" y="3847"/>
                  </a:cubicBezTo>
                  <a:cubicBezTo>
                    <a:pt x="6801" y="3864"/>
                    <a:pt x="6783" y="3883"/>
                    <a:pt x="6768" y="3902"/>
                  </a:cubicBezTo>
                  <a:cubicBezTo>
                    <a:pt x="6738" y="3934"/>
                    <a:pt x="6713" y="3964"/>
                    <a:pt x="6678" y="3986"/>
                  </a:cubicBezTo>
                  <a:cubicBezTo>
                    <a:pt x="6621" y="4024"/>
                    <a:pt x="6550" y="4033"/>
                    <a:pt x="6468" y="4042"/>
                  </a:cubicBezTo>
                  <a:cubicBezTo>
                    <a:pt x="6153" y="4068"/>
                    <a:pt x="5834" y="4082"/>
                    <a:pt x="5517" y="4082"/>
                  </a:cubicBezTo>
                  <a:cubicBezTo>
                    <a:pt x="5423" y="4082"/>
                    <a:pt x="5328" y="4080"/>
                    <a:pt x="5234" y="4078"/>
                  </a:cubicBezTo>
                  <a:lnTo>
                    <a:pt x="5168" y="4078"/>
                  </a:lnTo>
                  <a:cubicBezTo>
                    <a:pt x="5072" y="4078"/>
                    <a:pt x="4960" y="4087"/>
                    <a:pt x="4879" y="4155"/>
                  </a:cubicBezTo>
                  <a:cubicBezTo>
                    <a:pt x="4855" y="4174"/>
                    <a:pt x="4836" y="4198"/>
                    <a:pt x="4817" y="4219"/>
                  </a:cubicBezTo>
                  <a:cubicBezTo>
                    <a:pt x="4797" y="4243"/>
                    <a:pt x="4778" y="4267"/>
                    <a:pt x="4754" y="4284"/>
                  </a:cubicBezTo>
                  <a:cubicBezTo>
                    <a:pt x="4692" y="4329"/>
                    <a:pt x="4607" y="4335"/>
                    <a:pt x="4536" y="4339"/>
                  </a:cubicBezTo>
                  <a:lnTo>
                    <a:pt x="3415" y="4401"/>
                  </a:lnTo>
                  <a:cubicBezTo>
                    <a:pt x="3381" y="4404"/>
                    <a:pt x="3347" y="4406"/>
                    <a:pt x="3310" y="4406"/>
                  </a:cubicBezTo>
                  <a:cubicBezTo>
                    <a:pt x="3163" y="4406"/>
                    <a:pt x="3066" y="4376"/>
                    <a:pt x="3002" y="4312"/>
                  </a:cubicBezTo>
                  <a:cubicBezTo>
                    <a:pt x="2931" y="4241"/>
                    <a:pt x="2910" y="4136"/>
                    <a:pt x="2890" y="4027"/>
                  </a:cubicBezTo>
                  <a:cubicBezTo>
                    <a:pt x="2882" y="3982"/>
                    <a:pt x="2871" y="3934"/>
                    <a:pt x="2858" y="3889"/>
                  </a:cubicBezTo>
                  <a:cubicBezTo>
                    <a:pt x="2824" y="3767"/>
                    <a:pt x="2706" y="3637"/>
                    <a:pt x="2578" y="3637"/>
                  </a:cubicBezTo>
                  <a:cubicBezTo>
                    <a:pt x="2541" y="3637"/>
                    <a:pt x="2509" y="3647"/>
                    <a:pt x="2477" y="3669"/>
                  </a:cubicBezTo>
                  <a:cubicBezTo>
                    <a:pt x="2436" y="3699"/>
                    <a:pt x="2413" y="3742"/>
                    <a:pt x="2391" y="3784"/>
                  </a:cubicBezTo>
                  <a:cubicBezTo>
                    <a:pt x="2385" y="3793"/>
                    <a:pt x="2381" y="3804"/>
                    <a:pt x="2374" y="3812"/>
                  </a:cubicBezTo>
                  <a:cubicBezTo>
                    <a:pt x="2258" y="4014"/>
                    <a:pt x="2023" y="4129"/>
                    <a:pt x="1727" y="4129"/>
                  </a:cubicBezTo>
                  <a:cubicBezTo>
                    <a:pt x="1605" y="4129"/>
                    <a:pt x="1481" y="4108"/>
                    <a:pt x="1367" y="4069"/>
                  </a:cubicBezTo>
                  <a:cubicBezTo>
                    <a:pt x="1138" y="3990"/>
                    <a:pt x="930" y="3857"/>
                    <a:pt x="729" y="3727"/>
                  </a:cubicBezTo>
                  <a:cubicBezTo>
                    <a:pt x="609" y="3649"/>
                    <a:pt x="484" y="3570"/>
                    <a:pt x="358" y="3502"/>
                  </a:cubicBezTo>
                  <a:cubicBezTo>
                    <a:pt x="240" y="3440"/>
                    <a:pt x="110" y="3371"/>
                    <a:pt x="71" y="3262"/>
                  </a:cubicBezTo>
                  <a:lnTo>
                    <a:pt x="71" y="3262"/>
                  </a:lnTo>
                  <a:cubicBezTo>
                    <a:pt x="114" y="3279"/>
                    <a:pt x="159" y="3287"/>
                    <a:pt x="208" y="3287"/>
                  </a:cubicBezTo>
                  <a:cubicBezTo>
                    <a:pt x="302" y="3287"/>
                    <a:pt x="392" y="3253"/>
                    <a:pt x="459" y="3195"/>
                  </a:cubicBezTo>
                  <a:cubicBezTo>
                    <a:pt x="579" y="3092"/>
                    <a:pt x="622" y="2912"/>
                    <a:pt x="564" y="2767"/>
                  </a:cubicBezTo>
                  <a:cubicBezTo>
                    <a:pt x="538" y="2698"/>
                    <a:pt x="493" y="2640"/>
                    <a:pt x="448" y="2585"/>
                  </a:cubicBezTo>
                  <a:cubicBezTo>
                    <a:pt x="427" y="2557"/>
                    <a:pt x="403" y="2527"/>
                    <a:pt x="384" y="2497"/>
                  </a:cubicBezTo>
                  <a:cubicBezTo>
                    <a:pt x="330" y="2420"/>
                    <a:pt x="294" y="2306"/>
                    <a:pt x="345" y="2227"/>
                  </a:cubicBezTo>
                  <a:cubicBezTo>
                    <a:pt x="399" y="2143"/>
                    <a:pt x="510" y="2141"/>
                    <a:pt x="626" y="2139"/>
                  </a:cubicBezTo>
                  <a:cubicBezTo>
                    <a:pt x="733" y="2137"/>
                    <a:pt x="844" y="2135"/>
                    <a:pt x="928" y="2070"/>
                  </a:cubicBezTo>
                  <a:cubicBezTo>
                    <a:pt x="964" y="2043"/>
                    <a:pt x="990" y="2008"/>
                    <a:pt x="1016" y="1974"/>
                  </a:cubicBezTo>
                  <a:lnTo>
                    <a:pt x="1031" y="1953"/>
                  </a:lnTo>
                  <a:cubicBezTo>
                    <a:pt x="1174" y="1761"/>
                    <a:pt x="1392" y="1644"/>
                    <a:pt x="1604" y="1644"/>
                  </a:cubicBezTo>
                  <a:cubicBezTo>
                    <a:pt x="1620" y="1644"/>
                    <a:pt x="1636" y="1645"/>
                    <a:pt x="1652" y="1646"/>
                  </a:cubicBezTo>
                  <a:cubicBezTo>
                    <a:pt x="1892" y="1668"/>
                    <a:pt x="2162" y="1852"/>
                    <a:pt x="2166" y="2081"/>
                  </a:cubicBezTo>
                  <a:lnTo>
                    <a:pt x="2166" y="2107"/>
                  </a:lnTo>
                  <a:lnTo>
                    <a:pt x="2651" y="2105"/>
                  </a:lnTo>
                  <a:lnTo>
                    <a:pt x="2655" y="2083"/>
                  </a:lnTo>
                  <a:cubicBezTo>
                    <a:pt x="2738" y="1693"/>
                    <a:pt x="2950" y="1359"/>
                    <a:pt x="3240" y="1166"/>
                  </a:cubicBezTo>
                  <a:cubicBezTo>
                    <a:pt x="3413" y="1051"/>
                    <a:pt x="3625" y="986"/>
                    <a:pt x="3835" y="986"/>
                  </a:cubicBezTo>
                  <a:cubicBezTo>
                    <a:pt x="3998" y="986"/>
                    <a:pt x="4155" y="1027"/>
                    <a:pt x="4287" y="1102"/>
                  </a:cubicBezTo>
                  <a:cubicBezTo>
                    <a:pt x="4369" y="1149"/>
                    <a:pt x="4444" y="1211"/>
                    <a:pt x="4517" y="1271"/>
                  </a:cubicBezTo>
                  <a:cubicBezTo>
                    <a:pt x="4596" y="1336"/>
                    <a:pt x="4677" y="1402"/>
                    <a:pt x="4769" y="1453"/>
                  </a:cubicBezTo>
                  <a:cubicBezTo>
                    <a:pt x="4859" y="1503"/>
                    <a:pt x="4962" y="1528"/>
                    <a:pt x="5059" y="1528"/>
                  </a:cubicBezTo>
                  <a:cubicBezTo>
                    <a:pt x="5183" y="1528"/>
                    <a:pt x="5286" y="1483"/>
                    <a:pt x="5350" y="1402"/>
                  </a:cubicBezTo>
                  <a:cubicBezTo>
                    <a:pt x="5386" y="1355"/>
                    <a:pt x="5408" y="1303"/>
                    <a:pt x="5429" y="1252"/>
                  </a:cubicBezTo>
                  <a:cubicBezTo>
                    <a:pt x="5451" y="1198"/>
                    <a:pt x="5470" y="1149"/>
                    <a:pt x="5504" y="1109"/>
                  </a:cubicBezTo>
                  <a:cubicBezTo>
                    <a:pt x="5588" y="1008"/>
                    <a:pt x="5725" y="995"/>
                    <a:pt x="5847" y="995"/>
                  </a:cubicBezTo>
                  <a:cubicBezTo>
                    <a:pt x="5899" y="995"/>
                    <a:pt x="5950" y="997"/>
                    <a:pt x="6001" y="999"/>
                  </a:cubicBezTo>
                  <a:cubicBezTo>
                    <a:pt x="6053" y="1004"/>
                    <a:pt x="6104" y="1006"/>
                    <a:pt x="6151" y="1006"/>
                  </a:cubicBezTo>
                  <a:cubicBezTo>
                    <a:pt x="6299" y="1006"/>
                    <a:pt x="6458" y="984"/>
                    <a:pt x="6531" y="832"/>
                  </a:cubicBezTo>
                  <a:cubicBezTo>
                    <a:pt x="6548" y="794"/>
                    <a:pt x="6556" y="753"/>
                    <a:pt x="6565" y="714"/>
                  </a:cubicBezTo>
                  <a:cubicBezTo>
                    <a:pt x="6569" y="691"/>
                    <a:pt x="6573" y="667"/>
                    <a:pt x="6580" y="646"/>
                  </a:cubicBezTo>
                  <a:cubicBezTo>
                    <a:pt x="6629" y="483"/>
                    <a:pt x="6803" y="397"/>
                    <a:pt x="6948" y="397"/>
                  </a:cubicBezTo>
                  <a:cubicBezTo>
                    <a:pt x="7032" y="397"/>
                    <a:pt x="7107" y="423"/>
                    <a:pt x="7163" y="472"/>
                  </a:cubicBezTo>
                  <a:lnTo>
                    <a:pt x="7186" y="491"/>
                  </a:lnTo>
                  <a:lnTo>
                    <a:pt x="7203" y="466"/>
                  </a:lnTo>
                  <a:cubicBezTo>
                    <a:pt x="7345" y="245"/>
                    <a:pt x="7617" y="108"/>
                    <a:pt x="7912" y="108"/>
                  </a:cubicBezTo>
                  <a:cubicBezTo>
                    <a:pt x="8155" y="108"/>
                    <a:pt x="8377" y="200"/>
                    <a:pt x="8521" y="361"/>
                  </a:cubicBezTo>
                  <a:cubicBezTo>
                    <a:pt x="8649" y="505"/>
                    <a:pt x="8761" y="576"/>
                    <a:pt x="8848" y="576"/>
                  </a:cubicBezTo>
                  <a:cubicBezTo>
                    <a:pt x="8892" y="576"/>
                    <a:pt x="8930" y="558"/>
                    <a:pt x="8960" y="521"/>
                  </a:cubicBezTo>
                  <a:cubicBezTo>
                    <a:pt x="8990" y="483"/>
                    <a:pt x="9001" y="438"/>
                    <a:pt x="9009" y="393"/>
                  </a:cubicBezTo>
                  <a:cubicBezTo>
                    <a:pt x="9012" y="382"/>
                    <a:pt x="9012" y="372"/>
                    <a:pt x="9016" y="361"/>
                  </a:cubicBezTo>
                  <a:cubicBezTo>
                    <a:pt x="9061" y="162"/>
                    <a:pt x="9269" y="59"/>
                    <a:pt x="9453" y="59"/>
                  </a:cubicBezTo>
                  <a:cubicBezTo>
                    <a:pt x="9588" y="59"/>
                    <a:pt x="9706" y="114"/>
                    <a:pt x="9774" y="211"/>
                  </a:cubicBezTo>
                  <a:cubicBezTo>
                    <a:pt x="9791" y="234"/>
                    <a:pt x="9806" y="262"/>
                    <a:pt x="9821" y="290"/>
                  </a:cubicBezTo>
                  <a:cubicBezTo>
                    <a:pt x="9854" y="346"/>
                    <a:pt x="9886" y="404"/>
                    <a:pt x="9939" y="444"/>
                  </a:cubicBezTo>
                  <a:cubicBezTo>
                    <a:pt x="10024" y="511"/>
                    <a:pt x="10138" y="513"/>
                    <a:pt x="10236" y="513"/>
                  </a:cubicBezTo>
                  <a:cubicBezTo>
                    <a:pt x="10242" y="513"/>
                    <a:pt x="10248" y="513"/>
                    <a:pt x="10254" y="513"/>
                  </a:cubicBezTo>
                  <a:lnTo>
                    <a:pt x="12002" y="476"/>
                  </a:lnTo>
                  <a:cubicBezTo>
                    <a:pt x="12167" y="474"/>
                    <a:pt x="12337" y="470"/>
                    <a:pt x="12500" y="414"/>
                  </a:cubicBezTo>
                  <a:cubicBezTo>
                    <a:pt x="12566" y="391"/>
                    <a:pt x="12630" y="357"/>
                    <a:pt x="12692" y="327"/>
                  </a:cubicBezTo>
                  <a:cubicBezTo>
                    <a:pt x="12742" y="299"/>
                    <a:pt x="12795" y="273"/>
                    <a:pt x="12849" y="252"/>
                  </a:cubicBezTo>
                  <a:cubicBezTo>
                    <a:pt x="12949" y="212"/>
                    <a:pt x="13060" y="193"/>
                    <a:pt x="13170" y="193"/>
                  </a:cubicBezTo>
                  <a:cubicBezTo>
                    <a:pt x="13342" y="193"/>
                    <a:pt x="13516" y="240"/>
                    <a:pt x="13656" y="331"/>
                  </a:cubicBezTo>
                  <a:cubicBezTo>
                    <a:pt x="13704" y="361"/>
                    <a:pt x="13751" y="397"/>
                    <a:pt x="13796" y="434"/>
                  </a:cubicBezTo>
                  <a:cubicBezTo>
                    <a:pt x="13922" y="530"/>
                    <a:pt x="14053" y="633"/>
                    <a:pt x="14214" y="633"/>
                  </a:cubicBezTo>
                  <a:lnTo>
                    <a:pt x="14222" y="633"/>
                  </a:lnTo>
                  <a:cubicBezTo>
                    <a:pt x="14411" y="629"/>
                    <a:pt x="14546" y="491"/>
                    <a:pt x="14676" y="359"/>
                  </a:cubicBezTo>
                  <a:cubicBezTo>
                    <a:pt x="14730" y="303"/>
                    <a:pt x="14788" y="245"/>
                    <a:pt x="14846" y="200"/>
                  </a:cubicBezTo>
                  <a:cubicBezTo>
                    <a:pt x="14968" y="104"/>
                    <a:pt x="15120" y="54"/>
                    <a:pt x="15289" y="54"/>
                  </a:cubicBezTo>
                  <a:close/>
                  <a:moveTo>
                    <a:pt x="15289" y="1"/>
                  </a:moveTo>
                  <a:cubicBezTo>
                    <a:pt x="15109" y="1"/>
                    <a:pt x="14944" y="54"/>
                    <a:pt x="14813" y="157"/>
                  </a:cubicBezTo>
                  <a:cubicBezTo>
                    <a:pt x="14751" y="204"/>
                    <a:pt x="14693" y="264"/>
                    <a:pt x="14638" y="320"/>
                  </a:cubicBezTo>
                  <a:cubicBezTo>
                    <a:pt x="14509" y="451"/>
                    <a:pt x="14387" y="575"/>
                    <a:pt x="14214" y="579"/>
                  </a:cubicBezTo>
                  <a:cubicBezTo>
                    <a:pt x="14072" y="579"/>
                    <a:pt x="13952" y="487"/>
                    <a:pt x="13828" y="391"/>
                  </a:cubicBezTo>
                  <a:cubicBezTo>
                    <a:pt x="13783" y="354"/>
                    <a:pt x="13734" y="318"/>
                    <a:pt x="13686" y="286"/>
                  </a:cubicBezTo>
                  <a:cubicBezTo>
                    <a:pt x="13536" y="189"/>
                    <a:pt x="13352" y="139"/>
                    <a:pt x="13170" y="139"/>
                  </a:cubicBezTo>
                  <a:cubicBezTo>
                    <a:pt x="13052" y="139"/>
                    <a:pt x="12936" y="160"/>
                    <a:pt x="12829" y="202"/>
                  </a:cubicBezTo>
                  <a:cubicBezTo>
                    <a:pt x="12774" y="224"/>
                    <a:pt x="12720" y="252"/>
                    <a:pt x="12667" y="277"/>
                  </a:cubicBezTo>
                  <a:cubicBezTo>
                    <a:pt x="12607" y="309"/>
                    <a:pt x="12545" y="342"/>
                    <a:pt x="12480" y="363"/>
                  </a:cubicBezTo>
                  <a:cubicBezTo>
                    <a:pt x="12328" y="416"/>
                    <a:pt x="12161" y="421"/>
                    <a:pt x="12000" y="423"/>
                  </a:cubicBezTo>
                  <a:lnTo>
                    <a:pt x="10252" y="459"/>
                  </a:lnTo>
                  <a:cubicBezTo>
                    <a:pt x="10246" y="459"/>
                    <a:pt x="10239" y="459"/>
                    <a:pt x="10233" y="459"/>
                  </a:cubicBezTo>
                  <a:cubicBezTo>
                    <a:pt x="10141" y="459"/>
                    <a:pt x="10041" y="457"/>
                    <a:pt x="9971" y="401"/>
                  </a:cubicBezTo>
                  <a:cubicBezTo>
                    <a:pt x="9926" y="367"/>
                    <a:pt x="9899" y="316"/>
                    <a:pt x="9869" y="264"/>
                  </a:cubicBezTo>
                  <a:cubicBezTo>
                    <a:pt x="9854" y="237"/>
                    <a:pt x="9836" y="207"/>
                    <a:pt x="9817" y="179"/>
                  </a:cubicBezTo>
                  <a:cubicBezTo>
                    <a:pt x="9740" y="69"/>
                    <a:pt x="9607" y="5"/>
                    <a:pt x="9453" y="5"/>
                  </a:cubicBezTo>
                  <a:cubicBezTo>
                    <a:pt x="9247" y="5"/>
                    <a:pt x="9014" y="123"/>
                    <a:pt x="8962" y="348"/>
                  </a:cubicBezTo>
                  <a:cubicBezTo>
                    <a:pt x="8960" y="361"/>
                    <a:pt x="8958" y="372"/>
                    <a:pt x="8956" y="382"/>
                  </a:cubicBezTo>
                  <a:cubicBezTo>
                    <a:pt x="8947" y="423"/>
                    <a:pt x="8941" y="459"/>
                    <a:pt x="8919" y="487"/>
                  </a:cubicBezTo>
                  <a:cubicBezTo>
                    <a:pt x="8898" y="511"/>
                    <a:pt x="8874" y="524"/>
                    <a:pt x="8847" y="524"/>
                  </a:cubicBezTo>
                  <a:cubicBezTo>
                    <a:pt x="8776" y="524"/>
                    <a:pt x="8675" y="453"/>
                    <a:pt x="8559" y="324"/>
                  </a:cubicBezTo>
                  <a:cubicBezTo>
                    <a:pt x="8407" y="153"/>
                    <a:pt x="8170" y="54"/>
                    <a:pt x="7912" y="54"/>
                  </a:cubicBezTo>
                  <a:cubicBezTo>
                    <a:pt x="7610" y="54"/>
                    <a:pt x="7330" y="192"/>
                    <a:pt x="7173" y="412"/>
                  </a:cubicBezTo>
                  <a:cubicBezTo>
                    <a:pt x="7111" y="367"/>
                    <a:pt x="7034" y="344"/>
                    <a:pt x="6948" y="344"/>
                  </a:cubicBezTo>
                  <a:cubicBezTo>
                    <a:pt x="6756" y="344"/>
                    <a:pt x="6578" y="464"/>
                    <a:pt x="6528" y="631"/>
                  </a:cubicBezTo>
                  <a:cubicBezTo>
                    <a:pt x="6522" y="654"/>
                    <a:pt x="6518" y="678"/>
                    <a:pt x="6511" y="704"/>
                  </a:cubicBezTo>
                  <a:cubicBezTo>
                    <a:pt x="6505" y="740"/>
                    <a:pt x="6496" y="776"/>
                    <a:pt x="6481" y="809"/>
                  </a:cubicBezTo>
                  <a:cubicBezTo>
                    <a:pt x="6434" y="909"/>
                    <a:pt x="6338" y="952"/>
                    <a:pt x="6151" y="952"/>
                  </a:cubicBezTo>
                  <a:cubicBezTo>
                    <a:pt x="6104" y="952"/>
                    <a:pt x="6055" y="950"/>
                    <a:pt x="6004" y="948"/>
                  </a:cubicBezTo>
                  <a:cubicBezTo>
                    <a:pt x="5952" y="944"/>
                    <a:pt x="5899" y="941"/>
                    <a:pt x="5847" y="941"/>
                  </a:cubicBezTo>
                  <a:cubicBezTo>
                    <a:pt x="5712" y="941"/>
                    <a:pt x="5562" y="956"/>
                    <a:pt x="5464" y="1074"/>
                  </a:cubicBezTo>
                  <a:cubicBezTo>
                    <a:pt x="5425" y="1121"/>
                    <a:pt x="5401" y="1177"/>
                    <a:pt x="5380" y="1231"/>
                  </a:cubicBezTo>
                  <a:cubicBezTo>
                    <a:pt x="5359" y="1282"/>
                    <a:pt x="5339" y="1329"/>
                    <a:pt x="5309" y="1368"/>
                  </a:cubicBezTo>
                  <a:cubicBezTo>
                    <a:pt x="5239" y="1456"/>
                    <a:pt x="5134" y="1475"/>
                    <a:pt x="5059" y="1475"/>
                  </a:cubicBezTo>
                  <a:cubicBezTo>
                    <a:pt x="4971" y="1475"/>
                    <a:pt x="4877" y="1449"/>
                    <a:pt x="4795" y="1406"/>
                  </a:cubicBezTo>
                  <a:cubicBezTo>
                    <a:pt x="4707" y="1357"/>
                    <a:pt x="4628" y="1293"/>
                    <a:pt x="4551" y="1228"/>
                  </a:cubicBezTo>
                  <a:cubicBezTo>
                    <a:pt x="4476" y="1169"/>
                    <a:pt x="4399" y="1106"/>
                    <a:pt x="4313" y="1057"/>
                  </a:cubicBezTo>
                  <a:cubicBezTo>
                    <a:pt x="4174" y="976"/>
                    <a:pt x="4009" y="933"/>
                    <a:pt x="3835" y="933"/>
                  </a:cubicBezTo>
                  <a:cubicBezTo>
                    <a:pt x="3615" y="933"/>
                    <a:pt x="3394" y="1001"/>
                    <a:pt x="3210" y="1121"/>
                  </a:cubicBezTo>
                  <a:cubicBezTo>
                    <a:pt x="2914" y="1318"/>
                    <a:pt x="2696" y="1657"/>
                    <a:pt x="2608" y="2051"/>
                  </a:cubicBezTo>
                  <a:lnTo>
                    <a:pt x="2218" y="2053"/>
                  </a:lnTo>
                  <a:cubicBezTo>
                    <a:pt x="2194" y="1805"/>
                    <a:pt x="1916" y="1616"/>
                    <a:pt x="1656" y="1595"/>
                  </a:cubicBezTo>
                  <a:cubicBezTo>
                    <a:pt x="1637" y="1593"/>
                    <a:pt x="1620" y="1591"/>
                    <a:pt x="1603" y="1591"/>
                  </a:cubicBezTo>
                  <a:cubicBezTo>
                    <a:pt x="1378" y="1591"/>
                    <a:pt x="1142" y="1717"/>
                    <a:pt x="988" y="1921"/>
                  </a:cubicBezTo>
                  <a:lnTo>
                    <a:pt x="973" y="1942"/>
                  </a:lnTo>
                  <a:cubicBezTo>
                    <a:pt x="947" y="1974"/>
                    <a:pt x="926" y="2006"/>
                    <a:pt x="896" y="2028"/>
                  </a:cubicBezTo>
                  <a:cubicBezTo>
                    <a:pt x="827" y="2081"/>
                    <a:pt x="724" y="2083"/>
                    <a:pt x="626" y="2085"/>
                  </a:cubicBezTo>
                  <a:cubicBezTo>
                    <a:pt x="499" y="2088"/>
                    <a:pt x="371" y="2090"/>
                    <a:pt x="300" y="2197"/>
                  </a:cubicBezTo>
                  <a:cubicBezTo>
                    <a:pt x="234" y="2300"/>
                    <a:pt x="277" y="2435"/>
                    <a:pt x="339" y="2527"/>
                  </a:cubicBezTo>
                  <a:cubicBezTo>
                    <a:pt x="360" y="2559"/>
                    <a:pt x="384" y="2589"/>
                    <a:pt x="405" y="2617"/>
                  </a:cubicBezTo>
                  <a:cubicBezTo>
                    <a:pt x="450" y="2673"/>
                    <a:pt x="491" y="2724"/>
                    <a:pt x="514" y="2786"/>
                  </a:cubicBezTo>
                  <a:cubicBezTo>
                    <a:pt x="564" y="2910"/>
                    <a:pt x="527" y="3067"/>
                    <a:pt x="424" y="3155"/>
                  </a:cubicBezTo>
                  <a:cubicBezTo>
                    <a:pt x="367" y="3205"/>
                    <a:pt x="286" y="3231"/>
                    <a:pt x="205" y="3231"/>
                  </a:cubicBezTo>
                  <a:cubicBezTo>
                    <a:pt x="149" y="3231"/>
                    <a:pt x="92" y="3218"/>
                    <a:pt x="45" y="3191"/>
                  </a:cubicBezTo>
                  <a:lnTo>
                    <a:pt x="0" y="3165"/>
                  </a:lnTo>
                  <a:lnTo>
                    <a:pt x="7" y="3217"/>
                  </a:lnTo>
                  <a:cubicBezTo>
                    <a:pt x="22" y="3384"/>
                    <a:pt x="193" y="3476"/>
                    <a:pt x="332" y="3549"/>
                  </a:cubicBezTo>
                  <a:cubicBezTo>
                    <a:pt x="459" y="3617"/>
                    <a:pt x="581" y="3697"/>
                    <a:pt x="701" y="3772"/>
                  </a:cubicBezTo>
                  <a:cubicBezTo>
                    <a:pt x="904" y="3904"/>
                    <a:pt x="1114" y="4039"/>
                    <a:pt x="1350" y="4121"/>
                  </a:cubicBezTo>
                  <a:cubicBezTo>
                    <a:pt x="1468" y="4162"/>
                    <a:pt x="1599" y="4183"/>
                    <a:pt x="1727" y="4183"/>
                  </a:cubicBezTo>
                  <a:cubicBezTo>
                    <a:pt x="2042" y="4183"/>
                    <a:pt x="2295" y="4057"/>
                    <a:pt x="2421" y="3840"/>
                  </a:cubicBezTo>
                  <a:cubicBezTo>
                    <a:pt x="2426" y="3829"/>
                    <a:pt x="2432" y="3819"/>
                    <a:pt x="2436" y="3810"/>
                  </a:cubicBezTo>
                  <a:cubicBezTo>
                    <a:pt x="2458" y="3772"/>
                    <a:pt x="2477" y="3735"/>
                    <a:pt x="2509" y="3712"/>
                  </a:cubicBezTo>
                  <a:cubicBezTo>
                    <a:pt x="2531" y="3697"/>
                    <a:pt x="2554" y="3690"/>
                    <a:pt x="2578" y="3690"/>
                  </a:cubicBezTo>
                  <a:cubicBezTo>
                    <a:pt x="2668" y="3690"/>
                    <a:pt x="2775" y="3789"/>
                    <a:pt x="2807" y="3904"/>
                  </a:cubicBezTo>
                  <a:cubicBezTo>
                    <a:pt x="2820" y="3945"/>
                    <a:pt x="2828" y="3992"/>
                    <a:pt x="2837" y="4037"/>
                  </a:cubicBezTo>
                  <a:cubicBezTo>
                    <a:pt x="2858" y="4149"/>
                    <a:pt x="2880" y="4267"/>
                    <a:pt x="2963" y="4350"/>
                  </a:cubicBezTo>
                  <a:cubicBezTo>
                    <a:pt x="3062" y="4449"/>
                    <a:pt x="3210" y="4459"/>
                    <a:pt x="3310" y="4459"/>
                  </a:cubicBezTo>
                  <a:cubicBezTo>
                    <a:pt x="3347" y="4459"/>
                    <a:pt x="3383" y="4457"/>
                    <a:pt x="3420" y="4455"/>
                  </a:cubicBezTo>
                  <a:lnTo>
                    <a:pt x="4538" y="4393"/>
                  </a:lnTo>
                  <a:cubicBezTo>
                    <a:pt x="4615" y="4387"/>
                    <a:pt x="4712" y="4382"/>
                    <a:pt x="4787" y="4327"/>
                  </a:cubicBezTo>
                  <a:cubicBezTo>
                    <a:pt x="4814" y="4305"/>
                    <a:pt x="4836" y="4279"/>
                    <a:pt x="4857" y="4254"/>
                  </a:cubicBezTo>
                  <a:cubicBezTo>
                    <a:pt x="4874" y="4232"/>
                    <a:pt x="4892" y="4213"/>
                    <a:pt x="4913" y="4196"/>
                  </a:cubicBezTo>
                  <a:cubicBezTo>
                    <a:pt x="4982" y="4138"/>
                    <a:pt x="5080" y="4132"/>
                    <a:pt x="5168" y="4132"/>
                  </a:cubicBezTo>
                  <a:lnTo>
                    <a:pt x="5232" y="4132"/>
                  </a:lnTo>
                  <a:cubicBezTo>
                    <a:pt x="5327" y="4134"/>
                    <a:pt x="5422" y="4135"/>
                    <a:pt x="5517" y="4135"/>
                  </a:cubicBezTo>
                  <a:cubicBezTo>
                    <a:pt x="5835" y="4135"/>
                    <a:pt x="6156" y="4122"/>
                    <a:pt x="6473" y="4095"/>
                  </a:cubicBezTo>
                  <a:cubicBezTo>
                    <a:pt x="6561" y="4087"/>
                    <a:pt x="6640" y="4076"/>
                    <a:pt x="6708" y="4031"/>
                  </a:cubicBezTo>
                  <a:cubicBezTo>
                    <a:pt x="6747" y="4005"/>
                    <a:pt x="6779" y="3971"/>
                    <a:pt x="6807" y="3937"/>
                  </a:cubicBezTo>
                  <a:cubicBezTo>
                    <a:pt x="6824" y="3919"/>
                    <a:pt x="6839" y="3902"/>
                    <a:pt x="6856" y="3885"/>
                  </a:cubicBezTo>
                  <a:cubicBezTo>
                    <a:pt x="6953" y="3791"/>
                    <a:pt x="7083" y="3752"/>
                    <a:pt x="7220" y="3712"/>
                  </a:cubicBezTo>
                  <a:cubicBezTo>
                    <a:pt x="7334" y="3677"/>
                    <a:pt x="7452" y="3643"/>
                    <a:pt x="7550" y="3575"/>
                  </a:cubicBezTo>
                  <a:cubicBezTo>
                    <a:pt x="7685" y="3482"/>
                    <a:pt x="7773" y="3332"/>
                    <a:pt x="7792" y="3172"/>
                  </a:cubicBezTo>
                  <a:cubicBezTo>
                    <a:pt x="7917" y="3290"/>
                    <a:pt x="7985" y="3472"/>
                    <a:pt x="7975" y="3669"/>
                  </a:cubicBezTo>
                  <a:cubicBezTo>
                    <a:pt x="7964" y="3887"/>
                    <a:pt x="7859" y="4076"/>
                    <a:pt x="7696" y="4174"/>
                  </a:cubicBezTo>
                  <a:cubicBezTo>
                    <a:pt x="7679" y="4185"/>
                    <a:pt x="7660" y="4196"/>
                    <a:pt x="7640" y="4207"/>
                  </a:cubicBezTo>
                  <a:cubicBezTo>
                    <a:pt x="7595" y="4232"/>
                    <a:pt x="7546" y="4258"/>
                    <a:pt x="7508" y="4297"/>
                  </a:cubicBezTo>
                  <a:cubicBezTo>
                    <a:pt x="7484" y="4320"/>
                    <a:pt x="7467" y="4346"/>
                    <a:pt x="7448" y="4369"/>
                  </a:cubicBezTo>
                  <a:cubicBezTo>
                    <a:pt x="7437" y="4387"/>
                    <a:pt x="7424" y="4401"/>
                    <a:pt x="7411" y="4416"/>
                  </a:cubicBezTo>
                  <a:cubicBezTo>
                    <a:pt x="7280" y="4569"/>
                    <a:pt x="7055" y="4596"/>
                    <a:pt x="6837" y="4614"/>
                  </a:cubicBezTo>
                  <a:lnTo>
                    <a:pt x="5551" y="4706"/>
                  </a:lnTo>
                  <a:cubicBezTo>
                    <a:pt x="5455" y="4712"/>
                    <a:pt x="5322" y="4734"/>
                    <a:pt x="5281" y="4843"/>
                  </a:cubicBezTo>
                  <a:cubicBezTo>
                    <a:pt x="5266" y="4886"/>
                    <a:pt x="5271" y="4929"/>
                    <a:pt x="5294" y="4971"/>
                  </a:cubicBezTo>
                  <a:cubicBezTo>
                    <a:pt x="5331" y="5040"/>
                    <a:pt x="5412" y="5098"/>
                    <a:pt x="5504" y="5119"/>
                  </a:cubicBezTo>
                  <a:cubicBezTo>
                    <a:pt x="5528" y="5126"/>
                    <a:pt x="5554" y="5130"/>
                    <a:pt x="5577" y="5136"/>
                  </a:cubicBezTo>
                  <a:cubicBezTo>
                    <a:pt x="5674" y="5156"/>
                    <a:pt x="5764" y="5173"/>
                    <a:pt x="5815" y="5241"/>
                  </a:cubicBezTo>
                  <a:cubicBezTo>
                    <a:pt x="5828" y="5258"/>
                    <a:pt x="5839" y="5282"/>
                    <a:pt x="5851" y="5303"/>
                  </a:cubicBezTo>
                  <a:cubicBezTo>
                    <a:pt x="5871" y="5344"/>
                    <a:pt x="5890" y="5387"/>
                    <a:pt x="5933" y="5413"/>
                  </a:cubicBezTo>
                  <a:cubicBezTo>
                    <a:pt x="5969" y="5438"/>
                    <a:pt x="6010" y="5443"/>
                    <a:pt x="6051" y="5447"/>
                  </a:cubicBezTo>
                  <a:cubicBezTo>
                    <a:pt x="6059" y="5447"/>
                    <a:pt x="6068" y="5449"/>
                    <a:pt x="6078" y="5451"/>
                  </a:cubicBezTo>
                  <a:cubicBezTo>
                    <a:pt x="6190" y="5466"/>
                    <a:pt x="6295" y="5531"/>
                    <a:pt x="6361" y="5621"/>
                  </a:cubicBezTo>
                  <a:cubicBezTo>
                    <a:pt x="6393" y="5771"/>
                    <a:pt x="6312" y="5936"/>
                    <a:pt x="6173" y="6000"/>
                  </a:cubicBezTo>
                  <a:cubicBezTo>
                    <a:pt x="6132" y="6019"/>
                    <a:pt x="6087" y="6028"/>
                    <a:pt x="6038" y="6028"/>
                  </a:cubicBezTo>
                  <a:cubicBezTo>
                    <a:pt x="5929" y="6028"/>
                    <a:pt x="5821" y="5976"/>
                    <a:pt x="5759" y="5893"/>
                  </a:cubicBezTo>
                  <a:cubicBezTo>
                    <a:pt x="5746" y="5873"/>
                    <a:pt x="5736" y="5856"/>
                    <a:pt x="5725" y="5837"/>
                  </a:cubicBezTo>
                  <a:cubicBezTo>
                    <a:pt x="5699" y="5794"/>
                    <a:pt x="5674" y="5751"/>
                    <a:pt x="5633" y="5721"/>
                  </a:cubicBezTo>
                  <a:cubicBezTo>
                    <a:pt x="5573" y="5678"/>
                    <a:pt x="5502" y="5672"/>
                    <a:pt x="5434" y="5666"/>
                  </a:cubicBezTo>
                  <a:cubicBezTo>
                    <a:pt x="5367" y="5661"/>
                    <a:pt x="5307" y="5655"/>
                    <a:pt x="5260" y="5621"/>
                  </a:cubicBezTo>
                  <a:cubicBezTo>
                    <a:pt x="5213" y="5586"/>
                    <a:pt x="5192" y="5528"/>
                    <a:pt x="5168" y="5466"/>
                  </a:cubicBezTo>
                  <a:cubicBezTo>
                    <a:pt x="5144" y="5411"/>
                    <a:pt x="5123" y="5351"/>
                    <a:pt x="5078" y="5306"/>
                  </a:cubicBezTo>
                  <a:cubicBezTo>
                    <a:pt x="5012" y="5239"/>
                    <a:pt x="4917" y="5222"/>
                    <a:pt x="4827" y="5205"/>
                  </a:cubicBezTo>
                  <a:cubicBezTo>
                    <a:pt x="4729" y="5186"/>
                    <a:pt x="4637" y="5166"/>
                    <a:pt x="4594" y="5091"/>
                  </a:cubicBezTo>
                  <a:cubicBezTo>
                    <a:pt x="4583" y="5076"/>
                    <a:pt x="4577" y="5057"/>
                    <a:pt x="4570" y="5038"/>
                  </a:cubicBezTo>
                  <a:cubicBezTo>
                    <a:pt x="4562" y="5010"/>
                    <a:pt x="4551" y="4982"/>
                    <a:pt x="4534" y="4959"/>
                  </a:cubicBezTo>
                  <a:cubicBezTo>
                    <a:pt x="4493" y="4903"/>
                    <a:pt x="4427" y="4881"/>
                    <a:pt x="4365" y="4862"/>
                  </a:cubicBezTo>
                  <a:cubicBezTo>
                    <a:pt x="4073" y="4781"/>
                    <a:pt x="3771" y="4729"/>
                    <a:pt x="3471" y="4704"/>
                  </a:cubicBezTo>
                  <a:cubicBezTo>
                    <a:pt x="3409" y="4699"/>
                    <a:pt x="3360" y="4697"/>
                    <a:pt x="3315" y="4697"/>
                  </a:cubicBezTo>
                  <a:cubicBezTo>
                    <a:pt x="3171" y="4697"/>
                    <a:pt x="3060" y="4721"/>
                    <a:pt x="2968" y="4770"/>
                  </a:cubicBezTo>
                  <a:cubicBezTo>
                    <a:pt x="2813" y="4854"/>
                    <a:pt x="2702" y="5025"/>
                    <a:pt x="2676" y="5216"/>
                  </a:cubicBezTo>
                  <a:cubicBezTo>
                    <a:pt x="2653" y="5400"/>
                    <a:pt x="2715" y="5595"/>
                    <a:pt x="2852" y="5749"/>
                  </a:cubicBezTo>
                  <a:cubicBezTo>
                    <a:pt x="2989" y="5906"/>
                    <a:pt x="3179" y="5996"/>
                    <a:pt x="3366" y="5996"/>
                  </a:cubicBezTo>
                  <a:cubicBezTo>
                    <a:pt x="3372" y="5996"/>
                    <a:pt x="3379" y="5996"/>
                    <a:pt x="3385" y="5995"/>
                  </a:cubicBezTo>
                  <a:cubicBezTo>
                    <a:pt x="3398" y="5995"/>
                    <a:pt x="3411" y="5993"/>
                    <a:pt x="3424" y="5993"/>
                  </a:cubicBezTo>
                  <a:cubicBezTo>
                    <a:pt x="3443" y="5991"/>
                    <a:pt x="3465" y="5991"/>
                    <a:pt x="3486" y="5991"/>
                  </a:cubicBezTo>
                  <a:cubicBezTo>
                    <a:pt x="3546" y="5991"/>
                    <a:pt x="3583" y="6002"/>
                    <a:pt x="3610" y="6025"/>
                  </a:cubicBezTo>
                  <a:cubicBezTo>
                    <a:pt x="3630" y="6043"/>
                    <a:pt x="3642" y="6066"/>
                    <a:pt x="3657" y="6092"/>
                  </a:cubicBezTo>
                  <a:cubicBezTo>
                    <a:pt x="3664" y="6105"/>
                    <a:pt x="3670" y="6115"/>
                    <a:pt x="3677" y="6128"/>
                  </a:cubicBezTo>
                  <a:cubicBezTo>
                    <a:pt x="3722" y="6199"/>
                    <a:pt x="3788" y="6250"/>
                    <a:pt x="3855" y="6300"/>
                  </a:cubicBezTo>
                  <a:cubicBezTo>
                    <a:pt x="3889" y="6323"/>
                    <a:pt x="3923" y="6349"/>
                    <a:pt x="3953" y="6377"/>
                  </a:cubicBezTo>
                  <a:cubicBezTo>
                    <a:pt x="4039" y="6456"/>
                    <a:pt x="4090" y="6587"/>
                    <a:pt x="4026" y="6666"/>
                  </a:cubicBezTo>
                  <a:lnTo>
                    <a:pt x="4005" y="6694"/>
                  </a:lnTo>
                  <a:lnTo>
                    <a:pt x="4037" y="6707"/>
                  </a:lnTo>
                  <a:cubicBezTo>
                    <a:pt x="4217" y="6782"/>
                    <a:pt x="4388" y="6885"/>
                    <a:pt x="4555" y="6985"/>
                  </a:cubicBezTo>
                  <a:lnTo>
                    <a:pt x="5339" y="7457"/>
                  </a:lnTo>
                  <a:cubicBezTo>
                    <a:pt x="5376" y="7478"/>
                    <a:pt x="5412" y="7502"/>
                    <a:pt x="5440" y="7534"/>
                  </a:cubicBezTo>
                  <a:cubicBezTo>
                    <a:pt x="5489" y="7594"/>
                    <a:pt x="5496" y="7677"/>
                    <a:pt x="5498" y="7774"/>
                  </a:cubicBezTo>
                  <a:cubicBezTo>
                    <a:pt x="5502" y="7917"/>
                    <a:pt x="5470" y="8003"/>
                    <a:pt x="5401" y="8027"/>
                  </a:cubicBezTo>
                  <a:cubicBezTo>
                    <a:pt x="5391" y="8030"/>
                    <a:pt x="5379" y="8032"/>
                    <a:pt x="5367" y="8032"/>
                  </a:cubicBezTo>
                  <a:cubicBezTo>
                    <a:pt x="5322" y="8032"/>
                    <a:pt x="5271" y="8009"/>
                    <a:pt x="5224" y="7984"/>
                  </a:cubicBezTo>
                  <a:cubicBezTo>
                    <a:pt x="4832" y="7776"/>
                    <a:pt x="4420" y="7596"/>
                    <a:pt x="4002" y="7452"/>
                  </a:cubicBezTo>
                  <a:cubicBezTo>
                    <a:pt x="3857" y="7403"/>
                    <a:pt x="3700" y="7354"/>
                    <a:pt x="3535" y="7350"/>
                  </a:cubicBezTo>
                  <a:cubicBezTo>
                    <a:pt x="3526" y="7349"/>
                    <a:pt x="3517" y="7349"/>
                    <a:pt x="3507" y="7349"/>
                  </a:cubicBezTo>
                  <a:cubicBezTo>
                    <a:pt x="3316" y="7349"/>
                    <a:pt x="3112" y="7411"/>
                    <a:pt x="2916" y="7530"/>
                  </a:cubicBezTo>
                  <a:cubicBezTo>
                    <a:pt x="2893" y="7542"/>
                    <a:pt x="2871" y="7557"/>
                    <a:pt x="2848" y="7570"/>
                  </a:cubicBezTo>
                  <a:cubicBezTo>
                    <a:pt x="2764" y="7624"/>
                    <a:pt x="2685" y="7673"/>
                    <a:pt x="2595" y="7694"/>
                  </a:cubicBezTo>
                  <a:cubicBezTo>
                    <a:pt x="2541" y="7707"/>
                    <a:pt x="2488" y="7707"/>
                    <a:pt x="2428" y="7709"/>
                  </a:cubicBezTo>
                  <a:cubicBezTo>
                    <a:pt x="2353" y="7712"/>
                    <a:pt x="2276" y="7714"/>
                    <a:pt x="2203" y="7739"/>
                  </a:cubicBezTo>
                  <a:cubicBezTo>
                    <a:pt x="1995" y="7819"/>
                    <a:pt x="1894" y="8052"/>
                    <a:pt x="1896" y="8457"/>
                  </a:cubicBezTo>
                  <a:lnTo>
                    <a:pt x="1896" y="8489"/>
                  </a:lnTo>
                  <a:lnTo>
                    <a:pt x="1929" y="8483"/>
                  </a:lnTo>
                  <a:cubicBezTo>
                    <a:pt x="1980" y="8472"/>
                    <a:pt x="2036" y="8468"/>
                    <a:pt x="2096" y="8468"/>
                  </a:cubicBezTo>
                  <a:cubicBezTo>
                    <a:pt x="2226" y="8468"/>
                    <a:pt x="2361" y="8494"/>
                    <a:pt x="2490" y="8517"/>
                  </a:cubicBezTo>
                  <a:cubicBezTo>
                    <a:pt x="2537" y="8526"/>
                    <a:pt x="2582" y="8534"/>
                    <a:pt x="2629" y="8541"/>
                  </a:cubicBezTo>
                  <a:cubicBezTo>
                    <a:pt x="2725" y="8557"/>
                    <a:pt x="2813" y="8565"/>
                    <a:pt x="2892" y="8565"/>
                  </a:cubicBezTo>
                  <a:cubicBezTo>
                    <a:pt x="3080" y="8565"/>
                    <a:pt x="3224" y="8520"/>
                    <a:pt x="3338" y="8431"/>
                  </a:cubicBezTo>
                  <a:cubicBezTo>
                    <a:pt x="3409" y="8376"/>
                    <a:pt x="3463" y="8305"/>
                    <a:pt x="3516" y="8237"/>
                  </a:cubicBezTo>
                  <a:cubicBezTo>
                    <a:pt x="3553" y="8189"/>
                    <a:pt x="3591" y="8140"/>
                    <a:pt x="3634" y="8097"/>
                  </a:cubicBezTo>
                  <a:cubicBezTo>
                    <a:pt x="3709" y="8022"/>
                    <a:pt x="3806" y="7978"/>
                    <a:pt x="3891" y="7978"/>
                  </a:cubicBezTo>
                  <a:cubicBezTo>
                    <a:pt x="3927" y="7978"/>
                    <a:pt x="3961" y="7986"/>
                    <a:pt x="3990" y="8003"/>
                  </a:cubicBezTo>
                  <a:cubicBezTo>
                    <a:pt x="4005" y="8072"/>
                    <a:pt x="3983" y="8149"/>
                    <a:pt x="3934" y="8213"/>
                  </a:cubicBezTo>
                  <a:cubicBezTo>
                    <a:pt x="3882" y="8279"/>
                    <a:pt x="3805" y="8318"/>
                    <a:pt x="3730" y="8318"/>
                  </a:cubicBezTo>
                  <a:lnTo>
                    <a:pt x="3698" y="8318"/>
                  </a:lnTo>
                  <a:lnTo>
                    <a:pt x="3692" y="8539"/>
                  </a:lnTo>
                  <a:cubicBezTo>
                    <a:pt x="3679" y="8536"/>
                    <a:pt x="3666" y="8536"/>
                    <a:pt x="3651" y="8536"/>
                  </a:cubicBezTo>
                  <a:cubicBezTo>
                    <a:pt x="3516" y="8536"/>
                    <a:pt x="3394" y="8631"/>
                    <a:pt x="3364" y="8757"/>
                  </a:cubicBezTo>
                  <a:cubicBezTo>
                    <a:pt x="3347" y="8828"/>
                    <a:pt x="3362" y="8909"/>
                    <a:pt x="3407" y="8978"/>
                  </a:cubicBezTo>
                  <a:cubicBezTo>
                    <a:pt x="3452" y="9046"/>
                    <a:pt x="3520" y="9094"/>
                    <a:pt x="3593" y="9106"/>
                  </a:cubicBezTo>
                  <a:cubicBezTo>
                    <a:pt x="3621" y="9111"/>
                    <a:pt x="3647" y="9111"/>
                    <a:pt x="3668" y="9111"/>
                  </a:cubicBezTo>
                  <a:lnTo>
                    <a:pt x="3730" y="9111"/>
                  </a:lnTo>
                  <a:cubicBezTo>
                    <a:pt x="3758" y="9111"/>
                    <a:pt x="3788" y="9113"/>
                    <a:pt x="3818" y="9121"/>
                  </a:cubicBezTo>
                  <a:cubicBezTo>
                    <a:pt x="3889" y="9143"/>
                    <a:pt x="3938" y="9203"/>
                    <a:pt x="3994" y="9273"/>
                  </a:cubicBezTo>
                  <a:lnTo>
                    <a:pt x="4354" y="9738"/>
                  </a:lnTo>
                  <a:cubicBezTo>
                    <a:pt x="4272" y="9783"/>
                    <a:pt x="4182" y="9818"/>
                    <a:pt x="4090" y="9835"/>
                  </a:cubicBezTo>
                  <a:lnTo>
                    <a:pt x="4060" y="9841"/>
                  </a:lnTo>
                  <a:lnTo>
                    <a:pt x="4071" y="9871"/>
                  </a:lnTo>
                  <a:cubicBezTo>
                    <a:pt x="4090" y="9927"/>
                    <a:pt x="4101" y="9987"/>
                    <a:pt x="4099" y="10045"/>
                  </a:cubicBezTo>
                  <a:cubicBezTo>
                    <a:pt x="4081" y="10045"/>
                    <a:pt x="4063" y="10046"/>
                    <a:pt x="4044" y="10046"/>
                  </a:cubicBezTo>
                  <a:cubicBezTo>
                    <a:pt x="3919" y="10046"/>
                    <a:pt x="3792" y="10033"/>
                    <a:pt x="3670" y="10008"/>
                  </a:cubicBezTo>
                  <a:cubicBezTo>
                    <a:pt x="3634" y="10002"/>
                    <a:pt x="3597" y="9991"/>
                    <a:pt x="3574" y="9968"/>
                  </a:cubicBezTo>
                  <a:cubicBezTo>
                    <a:pt x="3555" y="9946"/>
                    <a:pt x="3548" y="9912"/>
                    <a:pt x="3542" y="9878"/>
                  </a:cubicBezTo>
                  <a:cubicBezTo>
                    <a:pt x="3540" y="9869"/>
                    <a:pt x="3538" y="9861"/>
                    <a:pt x="3535" y="9852"/>
                  </a:cubicBezTo>
                  <a:cubicBezTo>
                    <a:pt x="3497" y="9674"/>
                    <a:pt x="3343" y="9533"/>
                    <a:pt x="3165" y="9505"/>
                  </a:cubicBezTo>
                  <a:cubicBezTo>
                    <a:pt x="3167" y="9325"/>
                    <a:pt x="3032" y="9166"/>
                    <a:pt x="2893" y="9089"/>
                  </a:cubicBezTo>
                  <a:cubicBezTo>
                    <a:pt x="2734" y="9001"/>
                    <a:pt x="2548" y="8980"/>
                    <a:pt x="2383" y="8959"/>
                  </a:cubicBezTo>
                  <a:lnTo>
                    <a:pt x="2018" y="8914"/>
                  </a:lnTo>
                  <a:cubicBezTo>
                    <a:pt x="1986" y="8910"/>
                    <a:pt x="1952" y="8907"/>
                    <a:pt x="1919" y="8907"/>
                  </a:cubicBezTo>
                  <a:cubicBezTo>
                    <a:pt x="1897" y="8907"/>
                    <a:pt x="1875" y="8908"/>
                    <a:pt x="1856" y="8911"/>
                  </a:cubicBezTo>
                  <a:cubicBezTo>
                    <a:pt x="1779" y="8924"/>
                    <a:pt x="1710" y="8971"/>
                    <a:pt x="1663" y="9042"/>
                  </a:cubicBezTo>
                  <a:cubicBezTo>
                    <a:pt x="1611" y="9119"/>
                    <a:pt x="1592" y="9216"/>
                    <a:pt x="1609" y="9301"/>
                  </a:cubicBezTo>
                  <a:cubicBezTo>
                    <a:pt x="1644" y="9458"/>
                    <a:pt x="1794" y="9588"/>
                    <a:pt x="1967" y="9610"/>
                  </a:cubicBezTo>
                  <a:cubicBezTo>
                    <a:pt x="1995" y="9614"/>
                    <a:pt x="2023" y="9616"/>
                    <a:pt x="2051" y="9616"/>
                  </a:cubicBezTo>
                  <a:cubicBezTo>
                    <a:pt x="2102" y="9618"/>
                    <a:pt x="2153" y="9621"/>
                    <a:pt x="2198" y="9640"/>
                  </a:cubicBezTo>
                  <a:cubicBezTo>
                    <a:pt x="2342" y="9698"/>
                    <a:pt x="2374" y="9891"/>
                    <a:pt x="2387" y="10051"/>
                  </a:cubicBezTo>
                  <a:cubicBezTo>
                    <a:pt x="2389" y="10081"/>
                    <a:pt x="2391" y="10107"/>
                    <a:pt x="2381" y="10126"/>
                  </a:cubicBezTo>
                  <a:cubicBezTo>
                    <a:pt x="2361" y="10160"/>
                    <a:pt x="2310" y="10163"/>
                    <a:pt x="2267" y="10163"/>
                  </a:cubicBezTo>
                  <a:lnTo>
                    <a:pt x="2261" y="10163"/>
                  </a:lnTo>
                  <a:cubicBezTo>
                    <a:pt x="2196" y="10163"/>
                    <a:pt x="2134" y="10163"/>
                    <a:pt x="2070" y="10160"/>
                  </a:cubicBezTo>
                  <a:cubicBezTo>
                    <a:pt x="1969" y="10158"/>
                    <a:pt x="1869" y="10158"/>
                    <a:pt x="1770" y="10158"/>
                  </a:cubicBezTo>
                  <a:cubicBezTo>
                    <a:pt x="1588" y="10158"/>
                    <a:pt x="1348" y="10163"/>
                    <a:pt x="1119" y="10201"/>
                  </a:cubicBezTo>
                  <a:lnTo>
                    <a:pt x="842" y="10246"/>
                  </a:lnTo>
                  <a:lnTo>
                    <a:pt x="847" y="10272"/>
                  </a:lnTo>
                  <a:cubicBezTo>
                    <a:pt x="853" y="10321"/>
                    <a:pt x="836" y="10375"/>
                    <a:pt x="799" y="10415"/>
                  </a:cubicBezTo>
                  <a:cubicBezTo>
                    <a:pt x="762" y="10459"/>
                    <a:pt x="711" y="10486"/>
                    <a:pt x="660" y="10486"/>
                  </a:cubicBezTo>
                  <a:cubicBezTo>
                    <a:pt x="653" y="10486"/>
                    <a:pt x="646" y="10485"/>
                    <a:pt x="639" y="10484"/>
                  </a:cubicBezTo>
                  <a:lnTo>
                    <a:pt x="619" y="10482"/>
                  </a:lnTo>
                  <a:lnTo>
                    <a:pt x="611" y="10499"/>
                  </a:lnTo>
                  <a:cubicBezTo>
                    <a:pt x="547" y="10645"/>
                    <a:pt x="645" y="10816"/>
                    <a:pt x="778" y="10887"/>
                  </a:cubicBezTo>
                  <a:cubicBezTo>
                    <a:pt x="891" y="10947"/>
                    <a:pt x="1020" y="10956"/>
                    <a:pt x="1143" y="10956"/>
                  </a:cubicBezTo>
                  <a:cubicBezTo>
                    <a:pt x="1164" y="10956"/>
                    <a:pt x="1186" y="10956"/>
                    <a:pt x="1206" y="10955"/>
                  </a:cubicBezTo>
                  <a:lnTo>
                    <a:pt x="2661" y="10936"/>
                  </a:lnTo>
                  <a:lnTo>
                    <a:pt x="2678" y="10936"/>
                  </a:lnTo>
                  <a:cubicBezTo>
                    <a:pt x="2747" y="10936"/>
                    <a:pt x="2820" y="10942"/>
                    <a:pt x="2858" y="10990"/>
                  </a:cubicBezTo>
                  <a:cubicBezTo>
                    <a:pt x="2882" y="11017"/>
                    <a:pt x="2888" y="11056"/>
                    <a:pt x="2897" y="11097"/>
                  </a:cubicBezTo>
                  <a:cubicBezTo>
                    <a:pt x="2905" y="11142"/>
                    <a:pt x="2916" y="11187"/>
                    <a:pt x="2946" y="11225"/>
                  </a:cubicBezTo>
                  <a:cubicBezTo>
                    <a:pt x="2993" y="11283"/>
                    <a:pt x="3060" y="11290"/>
                    <a:pt x="3105" y="11290"/>
                  </a:cubicBezTo>
                  <a:cubicBezTo>
                    <a:pt x="3139" y="11290"/>
                    <a:pt x="3175" y="11285"/>
                    <a:pt x="3210" y="11281"/>
                  </a:cubicBezTo>
                  <a:cubicBezTo>
                    <a:pt x="3244" y="11277"/>
                    <a:pt x="3280" y="11272"/>
                    <a:pt x="3315" y="11272"/>
                  </a:cubicBezTo>
                  <a:cubicBezTo>
                    <a:pt x="3355" y="11272"/>
                    <a:pt x="3388" y="11279"/>
                    <a:pt x="3415" y="11294"/>
                  </a:cubicBezTo>
                  <a:cubicBezTo>
                    <a:pt x="3435" y="11305"/>
                    <a:pt x="3454" y="11320"/>
                    <a:pt x="3471" y="11337"/>
                  </a:cubicBezTo>
                  <a:cubicBezTo>
                    <a:pt x="3495" y="11358"/>
                    <a:pt x="3518" y="11380"/>
                    <a:pt x="3548" y="11392"/>
                  </a:cubicBezTo>
                  <a:cubicBezTo>
                    <a:pt x="3574" y="11405"/>
                    <a:pt x="3604" y="11410"/>
                    <a:pt x="3635" y="11410"/>
                  </a:cubicBezTo>
                  <a:cubicBezTo>
                    <a:pt x="3684" y="11410"/>
                    <a:pt x="3738" y="11397"/>
                    <a:pt x="3786" y="11382"/>
                  </a:cubicBezTo>
                  <a:cubicBezTo>
                    <a:pt x="4017" y="11307"/>
                    <a:pt x="4251" y="11219"/>
                    <a:pt x="4358" y="11013"/>
                  </a:cubicBezTo>
                  <a:cubicBezTo>
                    <a:pt x="4369" y="10996"/>
                    <a:pt x="4377" y="10977"/>
                    <a:pt x="4386" y="10960"/>
                  </a:cubicBezTo>
                  <a:cubicBezTo>
                    <a:pt x="4405" y="10915"/>
                    <a:pt x="4427" y="10870"/>
                    <a:pt x="4461" y="10842"/>
                  </a:cubicBezTo>
                  <a:cubicBezTo>
                    <a:pt x="4510" y="10801"/>
                    <a:pt x="4583" y="10797"/>
                    <a:pt x="4658" y="10797"/>
                  </a:cubicBezTo>
                  <a:cubicBezTo>
                    <a:pt x="4712" y="10797"/>
                    <a:pt x="4765" y="10795"/>
                    <a:pt x="4817" y="10795"/>
                  </a:cubicBezTo>
                  <a:cubicBezTo>
                    <a:pt x="5316" y="10795"/>
                    <a:pt x="5884" y="10822"/>
                    <a:pt x="6301" y="11152"/>
                  </a:cubicBezTo>
                  <a:cubicBezTo>
                    <a:pt x="6348" y="11191"/>
                    <a:pt x="6393" y="11232"/>
                    <a:pt x="6438" y="11270"/>
                  </a:cubicBezTo>
                  <a:cubicBezTo>
                    <a:pt x="6516" y="11343"/>
                    <a:pt x="6597" y="11416"/>
                    <a:pt x="6691" y="11470"/>
                  </a:cubicBezTo>
                  <a:cubicBezTo>
                    <a:pt x="6777" y="11519"/>
                    <a:pt x="6873" y="11547"/>
                    <a:pt x="6963" y="11547"/>
                  </a:cubicBezTo>
                  <a:cubicBezTo>
                    <a:pt x="7051" y="11547"/>
                    <a:pt x="7130" y="11519"/>
                    <a:pt x="7190" y="11470"/>
                  </a:cubicBezTo>
                  <a:cubicBezTo>
                    <a:pt x="7214" y="11448"/>
                    <a:pt x="7235" y="11425"/>
                    <a:pt x="7257" y="11401"/>
                  </a:cubicBezTo>
                  <a:cubicBezTo>
                    <a:pt x="7285" y="11371"/>
                    <a:pt x="7310" y="11341"/>
                    <a:pt x="7343" y="11322"/>
                  </a:cubicBezTo>
                  <a:cubicBezTo>
                    <a:pt x="7392" y="11292"/>
                    <a:pt x="7452" y="11287"/>
                    <a:pt x="7497" y="11287"/>
                  </a:cubicBezTo>
                  <a:cubicBezTo>
                    <a:pt x="7523" y="11287"/>
                    <a:pt x="7548" y="11290"/>
                    <a:pt x="7574" y="11290"/>
                  </a:cubicBezTo>
                  <a:cubicBezTo>
                    <a:pt x="7600" y="11292"/>
                    <a:pt x="7625" y="11292"/>
                    <a:pt x="7649" y="11292"/>
                  </a:cubicBezTo>
                  <a:cubicBezTo>
                    <a:pt x="7715" y="11292"/>
                    <a:pt x="7792" y="11285"/>
                    <a:pt x="7852" y="11232"/>
                  </a:cubicBezTo>
                  <a:cubicBezTo>
                    <a:pt x="7878" y="11210"/>
                    <a:pt x="7897" y="11185"/>
                    <a:pt x="7917" y="11159"/>
                  </a:cubicBezTo>
                  <a:cubicBezTo>
                    <a:pt x="7932" y="11137"/>
                    <a:pt x="7947" y="11116"/>
                    <a:pt x="7964" y="11099"/>
                  </a:cubicBezTo>
                  <a:cubicBezTo>
                    <a:pt x="8007" y="11060"/>
                    <a:pt x="8060" y="11041"/>
                    <a:pt x="8140" y="11041"/>
                  </a:cubicBezTo>
                  <a:cubicBezTo>
                    <a:pt x="8182" y="11041"/>
                    <a:pt x="8225" y="11047"/>
                    <a:pt x="8272" y="11052"/>
                  </a:cubicBezTo>
                  <a:cubicBezTo>
                    <a:pt x="8322" y="11057"/>
                    <a:pt x="8374" y="11063"/>
                    <a:pt x="8425" y="11063"/>
                  </a:cubicBezTo>
                  <a:cubicBezTo>
                    <a:pt x="8441" y="11063"/>
                    <a:pt x="8458" y="11062"/>
                    <a:pt x="8474" y="11060"/>
                  </a:cubicBezTo>
                  <a:cubicBezTo>
                    <a:pt x="8583" y="11047"/>
                    <a:pt x="8686" y="10987"/>
                    <a:pt x="8759" y="10891"/>
                  </a:cubicBezTo>
                  <a:cubicBezTo>
                    <a:pt x="8838" y="10788"/>
                    <a:pt x="8872" y="10662"/>
                    <a:pt x="8853" y="10544"/>
                  </a:cubicBezTo>
                  <a:cubicBezTo>
                    <a:pt x="8817" y="10315"/>
                    <a:pt x="8600" y="10128"/>
                    <a:pt x="8358" y="10118"/>
                  </a:cubicBezTo>
                  <a:lnTo>
                    <a:pt x="8343" y="10118"/>
                  </a:lnTo>
                  <a:cubicBezTo>
                    <a:pt x="8236" y="10118"/>
                    <a:pt x="8112" y="10167"/>
                    <a:pt x="8090" y="10278"/>
                  </a:cubicBezTo>
                  <a:cubicBezTo>
                    <a:pt x="8086" y="10300"/>
                    <a:pt x="8086" y="10319"/>
                    <a:pt x="8086" y="10340"/>
                  </a:cubicBezTo>
                  <a:cubicBezTo>
                    <a:pt x="8088" y="10358"/>
                    <a:pt x="8088" y="10375"/>
                    <a:pt x="8084" y="10392"/>
                  </a:cubicBezTo>
                  <a:cubicBezTo>
                    <a:pt x="8075" y="10441"/>
                    <a:pt x="8020" y="10473"/>
                    <a:pt x="7975" y="10473"/>
                  </a:cubicBezTo>
                  <a:cubicBezTo>
                    <a:pt x="7953" y="10473"/>
                    <a:pt x="7936" y="10469"/>
                    <a:pt x="7921" y="10458"/>
                  </a:cubicBezTo>
                  <a:cubicBezTo>
                    <a:pt x="7897" y="10441"/>
                    <a:pt x="7880" y="10415"/>
                    <a:pt x="7861" y="10388"/>
                  </a:cubicBezTo>
                  <a:cubicBezTo>
                    <a:pt x="7857" y="10379"/>
                    <a:pt x="7850" y="10370"/>
                    <a:pt x="7844" y="10362"/>
                  </a:cubicBezTo>
                  <a:cubicBezTo>
                    <a:pt x="7729" y="10199"/>
                    <a:pt x="7519" y="10118"/>
                    <a:pt x="7228" y="10118"/>
                  </a:cubicBezTo>
                  <a:cubicBezTo>
                    <a:pt x="7182" y="10118"/>
                    <a:pt x="7134" y="10120"/>
                    <a:pt x="7083" y="10124"/>
                  </a:cubicBezTo>
                  <a:cubicBezTo>
                    <a:pt x="7047" y="10126"/>
                    <a:pt x="7010" y="10130"/>
                    <a:pt x="6972" y="10135"/>
                  </a:cubicBezTo>
                  <a:cubicBezTo>
                    <a:pt x="6876" y="10143"/>
                    <a:pt x="6775" y="10154"/>
                    <a:pt x="6676" y="10154"/>
                  </a:cubicBezTo>
                  <a:cubicBezTo>
                    <a:pt x="6524" y="10154"/>
                    <a:pt x="6406" y="10128"/>
                    <a:pt x="6306" y="10077"/>
                  </a:cubicBezTo>
                  <a:lnTo>
                    <a:pt x="6273" y="10062"/>
                  </a:lnTo>
                  <a:lnTo>
                    <a:pt x="6267" y="10094"/>
                  </a:lnTo>
                  <a:cubicBezTo>
                    <a:pt x="6254" y="10148"/>
                    <a:pt x="6203" y="10165"/>
                    <a:pt x="6156" y="10165"/>
                  </a:cubicBezTo>
                  <a:cubicBezTo>
                    <a:pt x="6108" y="10165"/>
                    <a:pt x="6061" y="10145"/>
                    <a:pt x="6036" y="10115"/>
                  </a:cubicBezTo>
                  <a:cubicBezTo>
                    <a:pt x="5967" y="10034"/>
                    <a:pt x="5967" y="9918"/>
                    <a:pt x="5980" y="9803"/>
                  </a:cubicBezTo>
                  <a:cubicBezTo>
                    <a:pt x="5986" y="9728"/>
                    <a:pt x="6001" y="9638"/>
                    <a:pt x="6066" y="9601"/>
                  </a:cubicBezTo>
                  <a:cubicBezTo>
                    <a:pt x="6086" y="9590"/>
                    <a:pt x="6110" y="9586"/>
                    <a:pt x="6138" y="9586"/>
                  </a:cubicBezTo>
                  <a:cubicBezTo>
                    <a:pt x="6170" y="9586"/>
                    <a:pt x="6205" y="9591"/>
                    <a:pt x="6243" y="9599"/>
                  </a:cubicBezTo>
                  <a:cubicBezTo>
                    <a:pt x="6582" y="9666"/>
                    <a:pt x="6929" y="9700"/>
                    <a:pt x="7276" y="9700"/>
                  </a:cubicBezTo>
                  <a:cubicBezTo>
                    <a:pt x="7691" y="9700"/>
                    <a:pt x="8106" y="9652"/>
                    <a:pt x="8506" y="9556"/>
                  </a:cubicBezTo>
                  <a:lnTo>
                    <a:pt x="8519" y="9552"/>
                  </a:lnTo>
                  <a:lnTo>
                    <a:pt x="8525" y="9541"/>
                  </a:lnTo>
                  <a:cubicBezTo>
                    <a:pt x="8596" y="9385"/>
                    <a:pt x="8510" y="9222"/>
                    <a:pt x="8425" y="9066"/>
                  </a:cubicBezTo>
                  <a:cubicBezTo>
                    <a:pt x="8343" y="8911"/>
                    <a:pt x="8264" y="8766"/>
                    <a:pt x="8341" y="8637"/>
                  </a:cubicBezTo>
                  <a:cubicBezTo>
                    <a:pt x="8395" y="8549"/>
                    <a:pt x="8502" y="8509"/>
                    <a:pt x="8679" y="8509"/>
                  </a:cubicBezTo>
                  <a:cubicBezTo>
                    <a:pt x="8707" y="8509"/>
                    <a:pt x="8737" y="8511"/>
                    <a:pt x="8763" y="8511"/>
                  </a:cubicBezTo>
                  <a:lnTo>
                    <a:pt x="9395" y="8545"/>
                  </a:lnTo>
                  <a:cubicBezTo>
                    <a:pt x="9438" y="8547"/>
                    <a:pt x="9483" y="8549"/>
                    <a:pt x="9528" y="8549"/>
                  </a:cubicBezTo>
                  <a:cubicBezTo>
                    <a:pt x="9618" y="8549"/>
                    <a:pt x="9736" y="8543"/>
                    <a:pt x="9839" y="8483"/>
                  </a:cubicBezTo>
                  <a:cubicBezTo>
                    <a:pt x="9920" y="8438"/>
                    <a:pt x="9984" y="8354"/>
                    <a:pt x="10004" y="8262"/>
                  </a:cubicBezTo>
                  <a:cubicBezTo>
                    <a:pt x="10016" y="8209"/>
                    <a:pt x="10010" y="8155"/>
                    <a:pt x="9991" y="8110"/>
                  </a:cubicBezTo>
                  <a:cubicBezTo>
                    <a:pt x="10188" y="8069"/>
                    <a:pt x="10291" y="7840"/>
                    <a:pt x="10361" y="7686"/>
                  </a:cubicBezTo>
                  <a:cubicBezTo>
                    <a:pt x="10471" y="7448"/>
                    <a:pt x="10603" y="7221"/>
                    <a:pt x="10756" y="7011"/>
                  </a:cubicBezTo>
                  <a:lnTo>
                    <a:pt x="10786" y="6970"/>
                  </a:lnTo>
                  <a:lnTo>
                    <a:pt x="9110" y="6910"/>
                  </a:lnTo>
                  <a:cubicBezTo>
                    <a:pt x="8943" y="6904"/>
                    <a:pt x="8851" y="6863"/>
                    <a:pt x="8825" y="6784"/>
                  </a:cubicBezTo>
                  <a:cubicBezTo>
                    <a:pt x="8814" y="6750"/>
                    <a:pt x="8819" y="6718"/>
                    <a:pt x="8836" y="6685"/>
                  </a:cubicBezTo>
                  <a:cubicBezTo>
                    <a:pt x="8879" y="6604"/>
                    <a:pt x="8994" y="6546"/>
                    <a:pt x="9082" y="6518"/>
                  </a:cubicBezTo>
                  <a:cubicBezTo>
                    <a:pt x="9453" y="6408"/>
                    <a:pt x="9840" y="6352"/>
                    <a:pt x="10227" y="6352"/>
                  </a:cubicBezTo>
                  <a:cubicBezTo>
                    <a:pt x="10331" y="6352"/>
                    <a:pt x="10434" y="6356"/>
                    <a:pt x="10537" y="6364"/>
                  </a:cubicBezTo>
                  <a:cubicBezTo>
                    <a:pt x="10565" y="6366"/>
                    <a:pt x="10595" y="6368"/>
                    <a:pt x="10623" y="6370"/>
                  </a:cubicBezTo>
                  <a:cubicBezTo>
                    <a:pt x="10708" y="6379"/>
                    <a:pt x="10798" y="6385"/>
                    <a:pt x="10886" y="6385"/>
                  </a:cubicBezTo>
                  <a:cubicBezTo>
                    <a:pt x="11011" y="6385"/>
                    <a:pt x="11111" y="6370"/>
                    <a:pt x="11201" y="6336"/>
                  </a:cubicBezTo>
                  <a:cubicBezTo>
                    <a:pt x="11332" y="6289"/>
                    <a:pt x="11445" y="6184"/>
                    <a:pt x="11501" y="6060"/>
                  </a:cubicBezTo>
                  <a:cubicBezTo>
                    <a:pt x="11538" y="5976"/>
                    <a:pt x="11544" y="5893"/>
                    <a:pt x="11520" y="5816"/>
                  </a:cubicBezTo>
                  <a:lnTo>
                    <a:pt x="11681" y="5760"/>
                  </a:lnTo>
                  <a:cubicBezTo>
                    <a:pt x="11737" y="5738"/>
                    <a:pt x="11801" y="5730"/>
                    <a:pt x="11870" y="5730"/>
                  </a:cubicBezTo>
                  <a:cubicBezTo>
                    <a:pt x="11987" y="5730"/>
                    <a:pt x="12112" y="5758"/>
                    <a:pt x="12232" y="5783"/>
                  </a:cubicBezTo>
                  <a:cubicBezTo>
                    <a:pt x="12320" y="5803"/>
                    <a:pt x="12410" y="5824"/>
                    <a:pt x="12497" y="5833"/>
                  </a:cubicBezTo>
                  <a:cubicBezTo>
                    <a:pt x="12537" y="5837"/>
                    <a:pt x="12574" y="5839"/>
                    <a:pt x="12609" y="5839"/>
                  </a:cubicBezTo>
                  <a:cubicBezTo>
                    <a:pt x="12668" y="5839"/>
                    <a:pt x="12720" y="5832"/>
                    <a:pt x="12763" y="5813"/>
                  </a:cubicBezTo>
                  <a:cubicBezTo>
                    <a:pt x="12870" y="5768"/>
                    <a:pt x="12932" y="5661"/>
                    <a:pt x="12984" y="5567"/>
                  </a:cubicBezTo>
                  <a:cubicBezTo>
                    <a:pt x="13003" y="5528"/>
                    <a:pt x="13022" y="5488"/>
                    <a:pt x="13044" y="5449"/>
                  </a:cubicBezTo>
                  <a:cubicBezTo>
                    <a:pt x="13172" y="5194"/>
                    <a:pt x="13307" y="4933"/>
                    <a:pt x="13536" y="4770"/>
                  </a:cubicBezTo>
                  <a:cubicBezTo>
                    <a:pt x="13734" y="4629"/>
                    <a:pt x="13982" y="4577"/>
                    <a:pt x="14222" y="4528"/>
                  </a:cubicBezTo>
                  <a:lnTo>
                    <a:pt x="14308" y="4511"/>
                  </a:lnTo>
                  <a:cubicBezTo>
                    <a:pt x="14837" y="4399"/>
                    <a:pt x="15231" y="4247"/>
                    <a:pt x="15548" y="4029"/>
                  </a:cubicBezTo>
                  <a:cubicBezTo>
                    <a:pt x="15655" y="3956"/>
                    <a:pt x="15756" y="3872"/>
                    <a:pt x="15855" y="3793"/>
                  </a:cubicBezTo>
                  <a:cubicBezTo>
                    <a:pt x="16020" y="3658"/>
                    <a:pt x="16193" y="3517"/>
                    <a:pt x="16388" y="3427"/>
                  </a:cubicBezTo>
                  <a:cubicBezTo>
                    <a:pt x="16624" y="3317"/>
                    <a:pt x="16889" y="3283"/>
                    <a:pt x="17147" y="3249"/>
                  </a:cubicBezTo>
                  <a:cubicBezTo>
                    <a:pt x="17434" y="3212"/>
                    <a:pt x="17729" y="3172"/>
                    <a:pt x="17989" y="3032"/>
                  </a:cubicBezTo>
                  <a:lnTo>
                    <a:pt x="18010" y="3020"/>
                  </a:lnTo>
                  <a:lnTo>
                    <a:pt x="17999" y="2996"/>
                  </a:lnTo>
                  <a:cubicBezTo>
                    <a:pt x="17881" y="2769"/>
                    <a:pt x="17605" y="2634"/>
                    <a:pt x="17262" y="2634"/>
                  </a:cubicBezTo>
                  <a:cubicBezTo>
                    <a:pt x="17237" y="2634"/>
                    <a:pt x="17211" y="2636"/>
                    <a:pt x="17185" y="2636"/>
                  </a:cubicBezTo>
                  <a:cubicBezTo>
                    <a:pt x="17039" y="2647"/>
                    <a:pt x="16896" y="2675"/>
                    <a:pt x="16755" y="2703"/>
                  </a:cubicBezTo>
                  <a:cubicBezTo>
                    <a:pt x="16602" y="2733"/>
                    <a:pt x="16442" y="2765"/>
                    <a:pt x="16285" y="2769"/>
                  </a:cubicBezTo>
                  <a:lnTo>
                    <a:pt x="16272" y="2769"/>
                  </a:lnTo>
                  <a:cubicBezTo>
                    <a:pt x="16137" y="2769"/>
                    <a:pt x="15998" y="2713"/>
                    <a:pt x="15940" y="2634"/>
                  </a:cubicBezTo>
                  <a:cubicBezTo>
                    <a:pt x="15910" y="2595"/>
                    <a:pt x="15902" y="2550"/>
                    <a:pt x="15917" y="2505"/>
                  </a:cubicBezTo>
                  <a:cubicBezTo>
                    <a:pt x="15943" y="2413"/>
                    <a:pt x="16045" y="2362"/>
                    <a:pt x="16227" y="2345"/>
                  </a:cubicBezTo>
                  <a:cubicBezTo>
                    <a:pt x="16476" y="2321"/>
                    <a:pt x="16729" y="2308"/>
                    <a:pt x="16975" y="2293"/>
                  </a:cubicBezTo>
                  <a:cubicBezTo>
                    <a:pt x="17414" y="2268"/>
                    <a:pt x="17869" y="2242"/>
                    <a:pt x="18310" y="2167"/>
                  </a:cubicBezTo>
                  <a:cubicBezTo>
                    <a:pt x="19120" y="2028"/>
                    <a:pt x="19754" y="1738"/>
                    <a:pt x="20193" y="1301"/>
                  </a:cubicBezTo>
                  <a:cubicBezTo>
                    <a:pt x="20245" y="1250"/>
                    <a:pt x="20407" y="1068"/>
                    <a:pt x="20309" y="918"/>
                  </a:cubicBezTo>
                  <a:lnTo>
                    <a:pt x="20305" y="911"/>
                  </a:lnTo>
                  <a:lnTo>
                    <a:pt x="20296" y="909"/>
                  </a:lnTo>
                  <a:cubicBezTo>
                    <a:pt x="20249" y="888"/>
                    <a:pt x="20200" y="877"/>
                    <a:pt x="20146" y="877"/>
                  </a:cubicBezTo>
                  <a:cubicBezTo>
                    <a:pt x="20018" y="877"/>
                    <a:pt x="19887" y="939"/>
                    <a:pt x="19760" y="1001"/>
                  </a:cubicBezTo>
                  <a:cubicBezTo>
                    <a:pt x="19660" y="1049"/>
                    <a:pt x="19557" y="1098"/>
                    <a:pt x="19454" y="1117"/>
                  </a:cubicBezTo>
                  <a:cubicBezTo>
                    <a:pt x="19420" y="1124"/>
                    <a:pt x="19383" y="1128"/>
                    <a:pt x="19347" y="1128"/>
                  </a:cubicBezTo>
                  <a:cubicBezTo>
                    <a:pt x="19066" y="1128"/>
                    <a:pt x="18833" y="916"/>
                    <a:pt x="18586" y="693"/>
                  </a:cubicBezTo>
                  <a:cubicBezTo>
                    <a:pt x="18342" y="472"/>
                    <a:pt x="18091" y="245"/>
                    <a:pt x="17776" y="219"/>
                  </a:cubicBezTo>
                  <a:cubicBezTo>
                    <a:pt x="17757" y="218"/>
                    <a:pt x="17738" y="217"/>
                    <a:pt x="17719" y="217"/>
                  </a:cubicBezTo>
                  <a:cubicBezTo>
                    <a:pt x="17577" y="217"/>
                    <a:pt x="17436" y="256"/>
                    <a:pt x="17312" y="290"/>
                  </a:cubicBezTo>
                  <a:lnTo>
                    <a:pt x="16287" y="569"/>
                  </a:lnTo>
                  <a:cubicBezTo>
                    <a:pt x="16255" y="577"/>
                    <a:pt x="16222" y="584"/>
                    <a:pt x="16194" y="584"/>
                  </a:cubicBezTo>
                  <a:cubicBezTo>
                    <a:pt x="16178" y="584"/>
                    <a:pt x="16164" y="582"/>
                    <a:pt x="16152" y="577"/>
                  </a:cubicBezTo>
                  <a:cubicBezTo>
                    <a:pt x="16103" y="560"/>
                    <a:pt x="16075" y="504"/>
                    <a:pt x="16050" y="451"/>
                  </a:cubicBezTo>
                  <a:lnTo>
                    <a:pt x="16039" y="429"/>
                  </a:lnTo>
                  <a:cubicBezTo>
                    <a:pt x="15906" y="168"/>
                    <a:pt x="15613" y="1"/>
                    <a:pt x="152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151"/>
            <p:cNvSpPr/>
            <p:nvPr/>
          </p:nvSpPr>
          <p:spPr>
            <a:xfrm>
              <a:off x="2570237" y="1221510"/>
              <a:ext cx="23641" cy="13270"/>
            </a:xfrm>
            <a:custGeom>
              <a:rect b="b" l="l" r="r" t="t"/>
              <a:pathLst>
                <a:path extrusionOk="0" h="467" w="832">
                  <a:moveTo>
                    <a:pt x="187" y="0"/>
                  </a:moveTo>
                  <a:cubicBezTo>
                    <a:pt x="187" y="116"/>
                    <a:pt x="0" y="176"/>
                    <a:pt x="15" y="292"/>
                  </a:cubicBezTo>
                  <a:cubicBezTo>
                    <a:pt x="24" y="354"/>
                    <a:pt x="88" y="392"/>
                    <a:pt x="146" y="418"/>
                  </a:cubicBezTo>
                  <a:cubicBezTo>
                    <a:pt x="197" y="442"/>
                    <a:pt x="252" y="467"/>
                    <a:pt x="310" y="467"/>
                  </a:cubicBezTo>
                  <a:cubicBezTo>
                    <a:pt x="318" y="467"/>
                    <a:pt x="326" y="466"/>
                    <a:pt x="334" y="465"/>
                  </a:cubicBezTo>
                  <a:cubicBezTo>
                    <a:pt x="401" y="457"/>
                    <a:pt x="463" y="401"/>
                    <a:pt x="454" y="335"/>
                  </a:cubicBezTo>
                  <a:cubicBezTo>
                    <a:pt x="470" y="327"/>
                    <a:pt x="486" y="324"/>
                    <a:pt x="502" y="324"/>
                  </a:cubicBezTo>
                  <a:cubicBezTo>
                    <a:pt x="542" y="324"/>
                    <a:pt x="584" y="343"/>
                    <a:pt x="624" y="358"/>
                  </a:cubicBezTo>
                  <a:cubicBezTo>
                    <a:pt x="651" y="369"/>
                    <a:pt x="684" y="378"/>
                    <a:pt x="714" y="378"/>
                  </a:cubicBezTo>
                  <a:cubicBezTo>
                    <a:pt x="742" y="378"/>
                    <a:pt x="768" y="370"/>
                    <a:pt x="787" y="350"/>
                  </a:cubicBezTo>
                  <a:cubicBezTo>
                    <a:pt x="832" y="296"/>
                    <a:pt x="789" y="215"/>
                    <a:pt x="746" y="161"/>
                  </a:cubicBezTo>
                  <a:cubicBezTo>
                    <a:pt x="720" y="125"/>
                    <a:pt x="692" y="88"/>
                    <a:pt x="656" y="62"/>
                  </a:cubicBezTo>
                  <a:cubicBezTo>
                    <a:pt x="581" y="11"/>
                    <a:pt x="484" y="7"/>
                    <a:pt x="394" y="5"/>
                  </a:cubicBezTo>
                  <a:cubicBezTo>
                    <a:pt x="326" y="2"/>
                    <a:pt x="255" y="2"/>
                    <a:pt x="1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151"/>
            <p:cNvSpPr/>
            <p:nvPr/>
          </p:nvSpPr>
          <p:spPr>
            <a:xfrm>
              <a:off x="2569668" y="1220714"/>
              <a:ext cx="24806" cy="14833"/>
            </a:xfrm>
            <a:custGeom>
              <a:rect b="b" l="l" r="r" t="t"/>
              <a:pathLst>
                <a:path extrusionOk="0" h="522" w="873">
                  <a:moveTo>
                    <a:pt x="230" y="56"/>
                  </a:moveTo>
                  <a:lnTo>
                    <a:pt x="412" y="58"/>
                  </a:lnTo>
                  <a:cubicBezTo>
                    <a:pt x="492" y="60"/>
                    <a:pt x="590" y="63"/>
                    <a:pt x="661" y="114"/>
                  </a:cubicBezTo>
                  <a:cubicBezTo>
                    <a:pt x="693" y="138"/>
                    <a:pt x="721" y="172"/>
                    <a:pt x="744" y="204"/>
                  </a:cubicBezTo>
                  <a:cubicBezTo>
                    <a:pt x="770" y="236"/>
                    <a:pt x="824" y="315"/>
                    <a:pt x="785" y="360"/>
                  </a:cubicBezTo>
                  <a:cubicBezTo>
                    <a:pt x="774" y="373"/>
                    <a:pt x="757" y="380"/>
                    <a:pt x="734" y="380"/>
                  </a:cubicBezTo>
                  <a:cubicBezTo>
                    <a:pt x="704" y="380"/>
                    <a:pt x="674" y="369"/>
                    <a:pt x="652" y="360"/>
                  </a:cubicBezTo>
                  <a:lnTo>
                    <a:pt x="646" y="358"/>
                  </a:lnTo>
                  <a:cubicBezTo>
                    <a:pt x="607" y="342"/>
                    <a:pt x="561" y="326"/>
                    <a:pt x="519" y="326"/>
                  </a:cubicBezTo>
                  <a:cubicBezTo>
                    <a:pt x="499" y="326"/>
                    <a:pt x="480" y="330"/>
                    <a:pt x="464" y="339"/>
                  </a:cubicBezTo>
                  <a:lnTo>
                    <a:pt x="447" y="348"/>
                  </a:lnTo>
                  <a:lnTo>
                    <a:pt x="449" y="367"/>
                  </a:lnTo>
                  <a:cubicBezTo>
                    <a:pt x="451" y="390"/>
                    <a:pt x="442" y="410"/>
                    <a:pt x="432" y="420"/>
                  </a:cubicBezTo>
                  <a:cubicBezTo>
                    <a:pt x="412" y="446"/>
                    <a:pt x="382" y="463"/>
                    <a:pt x="350" y="468"/>
                  </a:cubicBezTo>
                  <a:cubicBezTo>
                    <a:pt x="344" y="468"/>
                    <a:pt x="338" y="469"/>
                    <a:pt x="331" y="469"/>
                  </a:cubicBezTo>
                  <a:cubicBezTo>
                    <a:pt x="281" y="469"/>
                    <a:pt x="228" y="447"/>
                    <a:pt x="177" y="423"/>
                  </a:cubicBezTo>
                  <a:cubicBezTo>
                    <a:pt x="125" y="399"/>
                    <a:pt x="67" y="367"/>
                    <a:pt x="63" y="315"/>
                  </a:cubicBezTo>
                  <a:cubicBezTo>
                    <a:pt x="57" y="270"/>
                    <a:pt x="95" y="232"/>
                    <a:pt x="138" y="189"/>
                  </a:cubicBezTo>
                  <a:cubicBezTo>
                    <a:pt x="177" y="153"/>
                    <a:pt x="219" y="110"/>
                    <a:pt x="230" y="56"/>
                  </a:cubicBezTo>
                  <a:close/>
                  <a:moveTo>
                    <a:pt x="181" y="0"/>
                  </a:moveTo>
                  <a:lnTo>
                    <a:pt x="181" y="28"/>
                  </a:lnTo>
                  <a:cubicBezTo>
                    <a:pt x="181" y="73"/>
                    <a:pt x="142" y="112"/>
                    <a:pt x="102" y="153"/>
                  </a:cubicBezTo>
                  <a:cubicBezTo>
                    <a:pt x="55" y="198"/>
                    <a:pt x="1" y="251"/>
                    <a:pt x="10" y="322"/>
                  </a:cubicBezTo>
                  <a:cubicBezTo>
                    <a:pt x="18" y="399"/>
                    <a:pt x="91" y="442"/>
                    <a:pt x="153" y="470"/>
                  </a:cubicBezTo>
                  <a:cubicBezTo>
                    <a:pt x="209" y="495"/>
                    <a:pt x="269" y="521"/>
                    <a:pt x="331" y="521"/>
                  </a:cubicBezTo>
                  <a:cubicBezTo>
                    <a:pt x="339" y="521"/>
                    <a:pt x="348" y="521"/>
                    <a:pt x="357" y="519"/>
                  </a:cubicBezTo>
                  <a:cubicBezTo>
                    <a:pt x="404" y="515"/>
                    <a:pt x="447" y="489"/>
                    <a:pt x="474" y="455"/>
                  </a:cubicBezTo>
                  <a:cubicBezTo>
                    <a:pt x="492" y="431"/>
                    <a:pt x="502" y="408"/>
                    <a:pt x="502" y="382"/>
                  </a:cubicBezTo>
                  <a:cubicBezTo>
                    <a:pt x="509" y="380"/>
                    <a:pt x="515" y="380"/>
                    <a:pt x="522" y="380"/>
                  </a:cubicBezTo>
                  <a:cubicBezTo>
                    <a:pt x="554" y="380"/>
                    <a:pt x="592" y="394"/>
                    <a:pt x="627" y="408"/>
                  </a:cubicBezTo>
                  <a:lnTo>
                    <a:pt x="633" y="412"/>
                  </a:lnTo>
                  <a:cubicBezTo>
                    <a:pt x="659" y="420"/>
                    <a:pt x="695" y="433"/>
                    <a:pt x="734" y="433"/>
                  </a:cubicBezTo>
                  <a:cubicBezTo>
                    <a:pt x="772" y="433"/>
                    <a:pt x="804" y="420"/>
                    <a:pt x="826" y="395"/>
                  </a:cubicBezTo>
                  <a:cubicBezTo>
                    <a:pt x="873" y="343"/>
                    <a:pt x="858" y="264"/>
                    <a:pt x="787" y="172"/>
                  </a:cubicBezTo>
                  <a:cubicBezTo>
                    <a:pt x="762" y="138"/>
                    <a:pt x="732" y="99"/>
                    <a:pt x="691" y="69"/>
                  </a:cubicBezTo>
                  <a:cubicBezTo>
                    <a:pt x="607" y="9"/>
                    <a:pt x="500" y="7"/>
                    <a:pt x="414" y="5"/>
                  </a:cubicBezTo>
                  <a:lnTo>
                    <a:pt x="1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151"/>
            <p:cNvSpPr/>
            <p:nvPr/>
          </p:nvSpPr>
          <p:spPr>
            <a:xfrm>
              <a:off x="2470506" y="1249127"/>
              <a:ext cx="220245" cy="153356"/>
            </a:xfrm>
            <a:custGeom>
              <a:rect b="b" l="l" r="r" t="t"/>
              <a:pathLst>
                <a:path extrusionOk="0" h="5397" w="7751">
                  <a:moveTo>
                    <a:pt x="2561" y="1"/>
                  </a:moveTo>
                  <a:cubicBezTo>
                    <a:pt x="2402" y="1"/>
                    <a:pt x="2237" y="12"/>
                    <a:pt x="2111" y="106"/>
                  </a:cubicBezTo>
                  <a:cubicBezTo>
                    <a:pt x="2038" y="162"/>
                    <a:pt x="1983" y="239"/>
                    <a:pt x="1899" y="271"/>
                  </a:cubicBezTo>
                  <a:cubicBezTo>
                    <a:pt x="1865" y="285"/>
                    <a:pt x="1828" y="290"/>
                    <a:pt x="1791" y="290"/>
                  </a:cubicBezTo>
                  <a:cubicBezTo>
                    <a:pt x="1754" y="290"/>
                    <a:pt x="1717" y="285"/>
                    <a:pt x="1681" y="280"/>
                  </a:cubicBezTo>
                  <a:cubicBezTo>
                    <a:pt x="1505" y="258"/>
                    <a:pt x="1331" y="235"/>
                    <a:pt x="1156" y="213"/>
                  </a:cubicBezTo>
                  <a:lnTo>
                    <a:pt x="1156" y="213"/>
                  </a:lnTo>
                  <a:cubicBezTo>
                    <a:pt x="1109" y="269"/>
                    <a:pt x="1130" y="359"/>
                    <a:pt x="1179" y="410"/>
                  </a:cubicBezTo>
                  <a:cubicBezTo>
                    <a:pt x="1231" y="464"/>
                    <a:pt x="1301" y="489"/>
                    <a:pt x="1370" y="513"/>
                  </a:cubicBezTo>
                  <a:cubicBezTo>
                    <a:pt x="1533" y="569"/>
                    <a:pt x="1732" y="687"/>
                    <a:pt x="1691" y="854"/>
                  </a:cubicBezTo>
                  <a:cubicBezTo>
                    <a:pt x="1653" y="1011"/>
                    <a:pt x="1449" y="1032"/>
                    <a:pt x="1280" y="1032"/>
                  </a:cubicBezTo>
                  <a:cubicBezTo>
                    <a:pt x="1270" y="1032"/>
                    <a:pt x="1260" y="1032"/>
                    <a:pt x="1250" y="1032"/>
                  </a:cubicBezTo>
                  <a:cubicBezTo>
                    <a:pt x="1243" y="1031"/>
                    <a:pt x="1236" y="1031"/>
                    <a:pt x="1229" y="1031"/>
                  </a:cubicBezTo>
                  <a:cubicBezTo>
                    <a:pt x="1024" y="1031"/>
                    <a:pt x="817" y="1061"/>
                    <a:pt x="620" y="1119"/>
                  </a:cubicBezTo>
                  <a:cubicBezTo>
                    <a:pt x="504" y="1154"/>
                    <a:pt x="371" y="1229"/>
                    <a:pt x="376" y="1349"/>
                  </a:cubicBezTo>
                  <a:cubicBezTo>
                    <a:pt x="380" y="1441"/>
                    <a:pt x="470" y="1507"/>
                    <a:pt x="558" y="1541"/>
                  </a:cubicBezTo>
                  <a:cubicBezTo>
                    <a:pt x="646" y="1574"/>
                    <a:pt x="744" y="1591"/>
                    <a:pt x="813" y="1655"/>
                  </a:cubicBezTo>
                  <a:cubicBezTo>
                    <a:pt x="725" y="1691"/>
                    <a:pt x="749" y="1835"/>
                    <a:pt x="830" y="1884"/>
                  </a:cubicBezTo>
                  <a:cubicBezTo>
                    <a:pt x="881" y="1915"/>
                    <a:pt x="941" y="1923"/>
                    <a:pt x="1002" y="1923"/>
                  </a:cubicBezTo>
                  <a:cubicBezTo>
                    <a:pt x="1038" y="1923"/>
                    <a:pt x="1074" y="1920"/>
                    <a:pt x="1109" y="1919"/>
                  </a:cubicBezTo>
                  <a:cubicBezTo>
                    <a:pt x="1118" y="1918"/>
                    <a:pt x="1128" y="1918"/>
                    <a:pt x="1138" y="1918"/>
                  </a:cubicBezTo>
                  <a:cubicBezTo>
                    <a:pt x="1226" y="1918"/>
                    <a:pt x="1319" y="1937"/>
                    <a:pt x="1366" y="2009"/>
                  </a:cubicBezTo>
                  <a:cubicBezTo>
                    <a:pt x="1267" y="2077"/>
                    <a:pt x="1169" y="2146"/>
                    <a:pt x="1070" y="2214"/>
                  </a:cubicBezTo>
                  <a:cubicBezTo>
                    <a:pt x="983" y="2275"/>
                    <a:pt x="867" y="2333"/>
                    <a:pt x="767" y="2333"/>
                  </a:cubicBezTo>
                  <a:cubicBezTo>
                    <a:pt x="712" y="2333"/>
                    <a:pt x="662" y="2316"/>
                    <a:pt x="624" y="2272"/>
                  </a:cubicBezTo>
                  <a:cubicBezTo>
                    <a:pt x="599" y="2242"/>
                    <a:pt x="584" y="2203"/>
                    <a:pt x="562" y="2171"/>
                  </a:cubicBezTo>
                  <a:cubicBezTo>
                    <a:pt x="511" y="2092"/>
                    <a:pt x="418" y="2052"/>
                    <a:pt x="325" y="2052"/>
                  </a:cubicBezTo>
                  <a:cubicBezTo>
                    <a:pt x="242" y="2052"/>
                    <a:pt x="160" y="2084"/>
                    <a:pt x="108" y="2150"/>
                  </a:cubicBezTo>
                  <a:cubicBezTo>
                    <a:pt x="1" y="2291"/>
                    <a:pt x="72" y="2529"/>
                    <a:pt x="239" y="2585"/>
                  </a:cubicBezTo>
                  <a:cubicBezTo>
                    <a:pt x="354" y="2623"/>
                    <a:pt x="506" y="2596"/>
                    <a:pt x="579" y="2694"/>
                  </a:cubicBezTo>
                  <a:cubicBezTo>
                    <a:pt x="626" y="2761"/>
                    <a:pt x="609" y="2853"/>
                    <a:pt x="618" y="2934"/>
                  </a:cubicBezTo>
                  <a:cubicBezTo>
                    <a:pt x="625" y="3003"/>
                    <a:pt x="679" y="3081"/>
                    <a:pt x="741" y="3081"/>
                  </a:cubicBezTo>
                  <a:cubicBezTo>
                    <a:pt x="752" y="3081"/>
                    <a:pt x="763" y="3078"/>
                    <a:pt x="774" y="3073"/>
                  </a:cubicBezTo>
                  <a:lnTo>
                    <a:pt x="774" y="3073"/>
                  </a:lnTo>
                  <a:cubicBezTo>
                    <a:pt x="710" y="3135"/>
                    <a:pt x="744" y="3251"/>
                    <a:pt x="819" y="3300"/>
                  </a:cubicBezTo>
                  <a:cubicBezTo>
                    <a:pt x="875" y="3335"/>
                    <a:pt x="941" y="3343"/>
                    <a:pt x="1007" y="3343"/>
                  </a:cubicBezTo>
                  <a:cubicBezTo>
                    <a:pt x="1030" y="3343"/>
                    <a:pt x="1054" y="3342"/>
                    <a:pt x="1076" y="3341"/>
                  </a:cubicBezTo>
                  <a:cubicBezTo>
                    <a:pt x="1603" y="3318"/>
                    <a:pt x="2130" y="3258"/>
                    <a:pt x="2649" y="3161"/>
                  </a:cubicBezTo>
                  <a:cubicBezTo>
                    <a:pt x="2722" y="3148"/>
                    <a:pt x="2799" y="3134"/>
                    <a:pt x="2873" y="3134"/>
                  </a:cubicBezTo>
                  <a:cubicBezTo>
                    <a:pt x="2932" y="3134"/>
                    <a:pt x="2990" y="3143"/>
                    <a:pt x="3043" y="3168"/>
                  </a:cubicBezTo>
                  <a:cubicBezTo>
                    <a:pt x="3165" y="3225"/>
                    <a:pt x="3236" y="3403"/>
                    <a:pt x="3140" y="3495"/>
                  </a:cubicBezTo>
                  <a:cubicBezTo>
                    <a:pt x="3037" y="3594"/>
                    <a:pt x="2846" y="3525"/>
                    <a:pt x="2741" y="3622"/>
                  </a:cubicBezTo>
                  <a:cubicBezTo>
                    <a:pt x="2705" y="3656"/>
                    <a:pt x="2685" y="3705"/>
                    <a:pt x="2651" y="3744"/>
                  </a:cubicBezTo>
                  <a:cubicBezTo>
                    <a:pt x="2594" y="3807"/>
                    <a:pt x="2513" y="3819"/>
                    <a:pt x="2425" y="3819"/>
                  </a:cubicBezTo>
                  <a:cubicBezTo>
                    <a:pt x="2372" y="3819"/>
                    <a:pt x="2315" y="3814"/>
                    <a:pt x="2260" y="3814"/>
                  </a:cubicBezTo>
                  <a:cubicBezTo>
                    <a:pt x="2194" y="3814"/>
                    <a:pt x="2129" y="3821"/>
                    <a:pt x="2073" y="3849"/>
                  </a:cubicBezTo>
                  <a:cubicBezTo>
                    <a:pt x="2008" y="3881"/>
                    <a:pt x="1959" y="3943"/>
                    <a:pt x="1942" y="4014"/>
                  </a:cubicBezTo>
                  <a:cubicBezTo>
                    <a:pt x="1910" y="4153"/>
                    <a:pt x="2002" y="4297"/>
                    <a:pt x="2126" y="4367"/>
                  </a:cubicBezTo>
                  <a:cubicBezTo>
                    <a:pt x="2248" y="4438"/>
                    <a:pt x="2394" y="4453"/>
                    <a:pt x="2538" y="4468"/>
                  </a:cubicBezTo>
                  <a:cubicBezTo>
                    <a:pt x="2482" y="4539"/>
                    <a:pt x="2568" y="4637"/>
                    <a:pt x="2653" y="4665"/>
                  </a:cubicBezTo>
                  <a:cubicBezTo>
                    <a:pt x="2739" y="4693"/>
                    <a:pt x="2842" y="4702"/>
                    <a:pt x="2889" y="4779"/>
                  </a:cubicBezTo>
                  <a:cubicBezTo>
                    <a:pt x="2917" y="4822"/>
                    <a:pt x="2915" y="4877"/>
                    <a:pt x="2932" y="4924"/>
                  </a:cubicBezTo>
                  <a:cubicBezTo>
                    <a:pt x="2985" y="5096"/>
                    <a:pt x="3191" y="5137"/>
                    <a:pt x="3380" y="5137"/>
                  </a:cubicBezTo>
                  <a:cubicBezTo>
                    <a:pt x="3410" y="5137"/>
                    <a:pt x="3441" y="5136"/>
                    <a:pt x="3470" y="5134"/>
                  </a:cubicBezTo>
                  <a:lnTo>
                    <a:pt x="3470" y="5134"/>
                  </a:lnTo>
                  <a:cubicBezTo>
                    <a:pt x="3440" y="5222"/>
                    <a:pt x="3506" y="5321"/>
                    <a:pt x="3590" y="5361"/>
                  </a:cubicBezTo>
                  <a:cubicBezTo>
                    <a:pt x="3649" y="5390"/>
                    <a:pt x="3714" y="5396"/>
                    <a:pt x="3780" y="5396"/>
                  </a:cubicBezTo>
                  <a:cubicBezTo>
                    <a:pt x="3809" y="5396"/>
                    <a:pt x="3839" y="5395"/>
                    <a:pt x="3868" y="5394"/>
                  </a:cubicBezTo>
                  <a:cubicBezTo>
                    <a:pt x="3982" y="5389"/>
                    <a:pt x="4095" y="5383"/>
                    <a:pt x="4209" y="5379"/>
                  </a:cubicBezTo>
                  <a:cubicBezTo>
                    <a:pt x="4273" y="5374"/>
                    <a:pt x="4348" y="5368"/>
                    <a:pt x="4389" y="5316"/>
                  </a:cubicBezTo>
                  <a:cubicBezTo>
                    <a:pt x="4412" y="5286"/>
                    <a:pt x="4421" y="5246"/>
                    <a:pt x="4440" y="5212"/>
                  </a:cubicBezTo>
                  <a:cubicBezTo>
                    <a:pt x="4485" y="5139"/>
                    <a:pt x="4577" y="5111"/>
                    <a:pt x="4661" y="5092"/>
                  </a:cubicBezTo>
                  <a:cubicBezTo>
                    <a:pt x="4746" y="5070"/>
                    <a:pt x="4834" y="5049"/>
                    <a:pt x="4920" y="5049"/>
                  </a:cubicBezTo>
                  <a:cubicBezTo>
                    <a:pt x="4956" y="5049"/>
                    <a:pt x="4992" y="5053"/>
                    <a:pt x="5027" y="5062"/>
                  </a:cubicBezTo>
                  <a:cubicBezTo>
                    <a:pt x="5145" y="5089"/>
                    <a:pt x="5256" y="5194"/>
                    <a:pt x="5248" y="5316"/>
                  </a:cubicBezTo>
                  <a:cubicBezTo>
                    <a:pt x="5286" y="5349"/>
                    <a:pt x="5334" y="5364"/>
                    <a:pt x="5384" y="5364"/>
                  </a:cubicBezTo>
                  <a:cubicBezTo>
                    <a:pt x="5439" y="5364"/>
                    <a:pt x="5494" y="5346"/>
                    <a:pt x="5537" y="5312"/>
                  </a:cubicBezTo>
                  <a:cubicBezTo>
                    <a:pt x="5621" y="5248"/>
                    <a:pt x="5659" y="5141"/>
                    <a:pt x="5661" y="5036"/>
                  </a:cubicBezTo>
                  <a:cubicBezTo>
                    <a:pt x="5663" y="4948"/>
                    <a:pt x="5640" y="4860"/>
                    <a:pt x="5638" y="4772"/>
                  </a:cubicBezTo>
                  <a:cubicBezTo>
                    <a:pt x="5633" y="4541"/>
                    <a:pt x="5786" y="4314"/>
                    <a:pt x="6002" y="4232"/>
                  </a:cubicBezTo>
                  <a:cubicBezTo>
                    <a:pt x="6047" y="4215"/>
                    <a:pt x="6094" y="4202"/>
                    <a:pt x="6126" y="4168"/>
                  </a:cubicBezTo>
                  <a:cubicBezTo>
                    <a:pt x="6160" y="4130"/>
                    <a:pt x="6169" y="4074"/>
                    <a:pt x="6199" y="4033"/>
                  </a:cubicBezTo>
                  <a:cubicBezTo>
                    <a:pt x="6274" y="3937"/>
                    <a:pt x="6433" y="3980"/>
                    <a:pt x="6540" y="3922"/>
                  </a:cubicBezTo>
                  <a:cubicBezTo>
                    <a:pt x="6664" y="3853"/>
                    <a:pt x="6688" y="3667"/>
                    <a:pt x="6810" y="3598"/>
                  </a:cubicBezTo>
                  <a:cubicBezTo>
                    <a:pt x="6852" y="3574"/>
                    <a:pt x="6900" y="3567"/>
                    <a:pt x="6949" y="3567"/>
                  </a:cubicBezTo>
                  <a:cubicBezTo>
                    <a:pt x="6973" y="3567"/>
                    <a:pt x="6997" y="3568"/>
                    <a:pt x="7020" y="3570"/>
                  </a:cubicBezTo>
                  <a:cubicBezTo>
                    <a:pt x="7118" y="3579"/>
                    <a:pt x="7218" y="3596"/>
                    <a:pt x="7315" y="3596"/>
                  </a:cubicBezTo>
                  <a:cubicBezTo>
                    <a:pt x="7369" y="3596"/>
                    <a:pt x="7423" y="3590"/>
                    <a:pt x="7476" y="3575"/>
                  </a:cubicBezTo>
                  <a:cubicBezTo>
                    <a:pt x="7624" y="3530"/>
                    <a:pt x="7750" y="3369"/>
                    <a:pt x="7690" y="3228"/>
                  </a:cubicBezTo>
                  <a:cubicBezTo>
                    <a:pt x="7632" y="3093"/>
                    <a:pt x="7455" y="3067"/>
                    <a:pt x="7309" y="3060"/>
                  </a:cubicBezTo>
                  <a:cubicBezTo>
                    <a:pt x="7026" y="3048"/>
                    <a:pt x="6745" y="3035"/>
                    <a:pt x="6465" y="3022"/>
                  </a:cubicBezTo>
                  <a:cubicBezTo>
                    <a:pt x="6435" y="3022"/>
                    <a:pt x="6405" y="3020"/>
                    <a:pt x="6381" y="3003"/>
                  </a:cubicBezTo>
                  <a:cubicBezTo>
                    <a:pt x="6351" y="2983"/>
                    <a:pt x="6338" y="2943"/>
                    <a:pt x="6330" y="2908"/>
                  </a:cubicBezTo>
                  <a:cubicBezTo>
                    <a:pt x="6302" y="2806"/>
                    <a:pt x="6274" y="2705"/>
                    <a:pt x="6248" y="2604"/>
                  </a:cubicBezTo>
                  <a:cubicBezTo>
                    <a:pt x="6345" y="2563"/>
                    <a:pt x="6445" y="2538"/>
                    <a:pt x="6548" y="2525"/>
                  </a:cubicBezTo>
                  <a:cubicBezTo>
                    <a:pt x="6602" y="2422"/>
                    <a:pt x="6499" y="2304"/>
                    <a:pt x="6396" y="2251"/>
                  </a:cubicBezTo>
                  <a:cubicBezTo>
                    <a:pt x="6293" y="2199"/>
                    <a:pt x="6167" y="2161"/>
                    <a:pt x="6113" y="2058"/>
                  </a:cubicBezTo>
                  <a:cubicBezTo>
                    <a:pt x="6060" y="1951"/>
                    <a:pt x="6107" y="1824"/>
                    <a:pt x="6101" y="1706"/>
                  </a:cubicBezTo>
                  <a:cubicBezTo>
                    <a:pt x="6094" y="1616"/>
                    <a:pt x="6008" y="1521"/>
                    <a:pt x="5932" y="1521"/>
                  </a:cubicBezTo>
                  <a:cubicBezTo>
                    <a:pt x="5908" y="1521"/>
                    <a:pt x="5886" y="1530"/>
                    <a:pt x="5867" y="1550"/>
                  </a:cubicBezTo>
                  <a:lnTo>
                    <a:pt x="5848" y="2024"/>
                  </a:lnTo>
                  <a:cubicBezTo>
                    <a:pt x="5777" y="2033"/>
                    <a:pt x="5705" y="2042"/>
                    <a:pt x="5634" y="2042"/>
                  </a:cubicBezTo>
                  <a:cubicBezTo>
                    <a:pt x="5578" y="2042"/>
                    <a:pt x="5522" y="2036"/>
                    <a:pt x="5468" y="2021"/>
                  </a:cubicBezTo>
                  <a:cubicBezTo>
                    <a:pt x="5346" y="1985"/>
                    <a:pt x="5233" y="1886"/>
                    <a:pt x="5224" y="1760"/>
                  </a:cubicBezTo>
                  <a:cubicBezTo>
                    <a:pt x="5222" y="1726"/>
                    <a:pt x="5226" y="1691"/>
                    <a:pt x="5214" y="1661"/>
                  </a:cubicBezTo>
                  <a:cubicBezTo>
                    <a:pt x="5177" y="1578"/>
                    <a:pt x="5042" y="1589"/>
                    <a:pt x="4991" y="1514"/>
                  </a:cubicBezTo>
                  <a:cubicBezTo>
                    <a:pt x="4944" y="1445"/>
                    <a:pt x="4984" y="1340"/>
                    <a:pt x="4929" y="1278"/>
                  </a:cubicBezTo>
                  <a:cubicBezTo>
                    <a:pt x="4911" y="1256"/>
                    <a:pt x="4884" y="1246"/>
                    <a:pt x="4858" y="1235"/>
                  </a:cubicBezTo>
                  <a:lnTo>
                    <a:pt x="4153" y="942"/>
                  </a:lnTo>
                  <a:cubicBezTo>
                    <a:pt x="4093" y="918"/>
                    <a:pt x="4033" y="892"/>
                    <a:pt x="3969" y="888"/>
                  </a:cubicBezTo>
                  <a:cubicBezTo>
                    <a:pt x="3874" y="879"/>
                    <a:pt x="3752" y="903"/>
                    <a:pt x="3709" y="819"/>
                  </a:cubicBezTo>
                  <a:cubicBezTo>
                    <a:pt x="3690" y="785"/>
                    <a:pt x="3694" y="742"/>
                    <a:pt x="3673" y="710"/>
                  </a:cubicBezTo>
                  <a:cubicBezTo>
                    <a:pt x="3615" y="618"/>
                    <a:pt x="3448" y="697"/>
                    <a:pt x="3375" y="618"/>
                  </a:cubicBezTo>
                  <a:cubicBezTo>
                    <a:pt x="3335" y="573"/>
                    <a:pt x="3345" y="496"/>
                    <a:pt x="3307" y="449"/>
                  </a:cubicBezTo>
                  <a:cubicBezTo>
                    <a:pt x="3247" y="376"/>
                    <a:pt x="3105" y="408"/>
                    <a:pt x="3060" y="327"/>
                  </a:cubicBezTo>
                  <a:cubicBezTo>
                    <a:pt x="3041" y="292"/>
                    <a:pt x="3047" y="250"/>
                    <a:pt x="3041" y="213"/>
                  </a:cubicBezTo>
                  <a:cubicBezTo>
                    <a:pt x="3013" y="46"/>
                    <a:pt x="2797" y="5"/>
                    <a:pt x="2628" y="1"/>
                  </a:cubicBezTo>
                  <a:cubicBezTo>
                    <a:pt x="2606" y="1"/>
                    <a:pt x="2583" y="1"/>
                    <a:pt x="25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151"/>
            <p:cNvSpPr/>
            <p:nvPr/>
          </p:nvSpPr>
          <p:spPr>
            <a:xfrm>
              <a:off x="2470932" y="1248389"/>
              <a:ext cx="219563" cy="154862"/>
            </a:xfrm>
            <a:custGeom>
              <a:rect b="b" l="l" r="r" t="t"/>
              <a:pathLst>
                <a:path extrusionOk="0" h="5450" w="7727">
                  <a:moveTo>
                    <a:pt x="2538" y="54"/>
                  </a:moveTo>
                  <a:cubicBezTo>
                    <a:pt x="2563" y="54"/>
                    <a:pt x="2588" y="55"/>
                    <a:pt x="2613" y="55"/>
                  </a:cubicBezTo>
                  <a:cubicBezTo>
                    <a:pt x="2745" y="57"/>
                    <a:pt x="2972" y="85"/>
                    <a:pt x="2998" y="243"/>
                  </a:cubicBezTo>
                  <a:cubicBezTo>
                    <a:pt x="3000" y="254"/>
                    <a:pt x="3000" y="267"/>
                    <a:pt x="3002" y="278"/>
                  </a:cubicBezTo>
                  <a:cubicBezTo>
                    <a:pt x="3005" y="306"/>
                    <a:pt x="3007" y="338"/>
                    <a:pt x="3022" y="366"/>
                  </a:cubicBezTo>
                  <a:cubicBezTo>
                    <a:pt x="3052" y="419"/>
                    <a:pt x="3112" y="432"/>
                    <a:pt x="3163" y="445"/>
                  </a:cubicBezTo>
                  <a:cubicBezTo>
                    <a:pt x="3206" y="453"/>
                    <a:pt x="3247" y="464"/>
                    <a:pt x="3270" y="492"/>
                  </a:cubicBezTo>
                  <a:cubicBezTo>
                    <a:pt x="3285" y="509"/>
                    <a:pt x="3292" y="537"/>
                    <a:pt x="3298" y="563"/>
                  </a:cubicBezTo>
                  <a:cubicBezTo>
                    <a:pt x="3307" y="599"/>
                    <a:pt x="3315" y="633"/>
                    <a:pt x="3341" y="661"/>
                  </a:cubicBezTo>
                  <a:cubicBezTo>
                    <a:pt x="3384" y="708"/>
                    <a:pt x="3450" y="710"/>
                    <a:pt x="3508" y="713"/>
                  </a:cubicBezTo>
                  <a:cubicBezTo>
                    <a:pt x="3566" y="715"/>
                    <a:pt x="3613" y="715"/>
                    <a:pt x="3637" y="751"/>
                  </a:cubicBezTo>
                  <a:cubicBezTo>
                    <a:pt x="3645" y="764"/>
                    <a:pt x="3647" y="781"/>
                    <a:pt x="3652" y="798"/>
                  </a:cubicBezTo>
                  <a:cubicBezTo>
                    <a:pt x="3656" y="820"/>
                    <a:pt x="3660" y="839"/>
                    <a:pt x="3671" y="858"/>
                  </a:cubicBezTo>
                  <a:cubicBezTo>
                    <a:pt x="3712" y="938"/>
                    <a:pt x="3806" y="938"/>
                    <a:pt x="3887" y="938"/>
                  </a:cubicBezTo>
                  <a:cubicBezTo>
                    <a:pt x="3909" y="938"/>
                    <a:pt x="3932" y="938"/>
                    <a:pt x="3952" y="940"/>
                  </a:cubicBezTo>
                  <a:cubicBezTo>
                    <a:pt x="4012" y="944"/>
                    <a:pt x="4069" y="970"/>
                    <a:pt x="4127" y="993"/>
                  </a:cubicBezTo>
                  <a:lnTo>
                    <a:pt x="4834" y="1287"/>
                  </a:lnTo>
                  <a:cubicBezTo>
                    <a:pt x="4856" y="1295"/>
                    <a:pt x="4879" y="1306"/>
                    <a:pt x="4894" y="1321"/>
                  </a:cubicBezTo>
                  <a:cubicBezTo>
                    <a:pt x="4918" y="1347"/>
                    <a:pt x="4920" y="1385"/>
                    <a:pt x="4922" y="1426"/>
                  </a:cubicBezTo>
                  <a:cubicBezTo>
                    <a:pt x="4924" y="1471"/>
                    <a:pt x="4926" y="1516"/>
                    <a:pt x="4954" y="1555"/>
                  </a:cubicBezTo>
                  <a:cubicBezTo>
                    <a:pt x="4982" y="1597"/>
                    <a:pt x="5029" y="1615"/>
                    <a:pt x="5074" y="1632"/>
                  </a:cubicBezTo>
                  <a:cubicBezTo>
                    <a:pt x="5119" y="1649"/>
                    <a:pt x="5158" y="1664"/>
                    <a:pt x="5173" y="1698"/>
                  </a:cubicBezTo>
                  <a:cubicBezTo>
                    <a:pt x="5181" y="1715"/>
                    <a:pt x="5181" y="1737"/>
                    <a:pt x="5181" y="1758"/>
                  </a:cubicBezTo>
                  <a:cubicBezTo>
                    <a:pt x="5181" y="1767"/>
                    <a:pt x="5181" y="1777"/>
                    <a:pt x="5184" y="1786"/>
                  </a:cubicBezTo>
                  <a:cubicBezTo>
                    <a:pt x="5194" y="1934"/>
                    <a:pt x="5327" y="2039"/>
                    <a:pt x="5447" y="2073"/>
                  </a:cubicBezTo>
                  <a:cubicBezTo>
                    <a:pt x="5498" y="2088"/>
                    <a:pt x="5556" y="2094"/>
                    <a:pt x="5621" y="2094"/>
                  </a:cubicBezTo>
                  <a:cubicBezTo>
                    <a:pt x="5696" y="2094"/>
                    <a:pt x="5771" y="2086"/>
                    <a:pt x="5837" y="2077"/>
                  </a:cubicBezTo>
                  <a:lnTo>
                    <a:pt x="5858" y="2075"/>
                  </a:lnTo>
                  <a:lnTo>
                    <a:pt x="5880" y="1587"/>
                  </a:lnTo>
                  <a:cubicBezTo>
                    <a:pt x="5890" y="1578"/>
                    <a:pt x="5902" y="1574"/>
                    <a:pt x="5915" y="1574"/>
                  </a:cubicBezTo>
                  <a:cubicBezTo>
                    <a:pt x="5975" y="1574"/>
                    <a:pt x="6052" y="1657"/>
                    <a:pt x="6058" y="1735"/>
                  </a:cubicBezTo>
                  <a:cubicBezTo>
                    <a:pt x="6060" y="1773"/>
                    <a:pt x="6058" y="1816"/>
                    <a:pt x="6053" y="1857"/>
                  </a:cubicBezTo>
                  <a:cubicBezTo>
                    <a:pt x="6045" y="1938"/>
                    <a:pt x="6036" y="2020"/>
                    <a:pt x="6075" y="2094"/>
                  </a:cubicBezTo>
                  <a:cubicBezTo>
                    <a:pt x="6122" y="2187"/>
                    <a:pt x="6214" y="2229"/>
                    <a:pt x="6304" y="2270"/>
                  </a:cubicBezTo>
                  <a:cubicBezTo>
                    <a:pt x="6325" y="2281"/>
                    <a:pt x="6349" y="2289"/>
                    <a:pt x="6368" y="2300"/>
                  </a:cubicBezTo>
                  <a:cubicBezTo>
                    <a:pt x="6452" y="2343"/>
                    <a:pt x="6546" y="2437"/>
                    <a:pt x="6516" y="2527"/>
                  </a:cubicBezTo>
                  <a:cubicBezTo>
                    <a:pt x="6415" y="2540"/>
                    <a:pt x="6317" y="2566"/>
                    <a:pt x="6223" y="2604"/>
                  </a:cubicBezTo>
                  <a:lnTo>
                    <a:pt x="6201" y="2615"/>
                  </a:lnTo>
                  <a:lnTo>
                    <a:pt x="6289" y="2941"/>
                  </a:lnTo>
                  <a:cubicBezTo>
                    <a:pt x="6298" y="2973"/>
                    <a:pt x="6310" y="3024"/>
                    <a:pt x="6351" y="3052"/>
                  </a:cubicBezTo>
                  <a:cubicBezTo>
                    <a:pt x="6381" y="3071"/>
                    <a:pt x="6418" y="3074"/>
                    <a:pt x="6448" y="3076"/>
                  </a:cubicBezTo>
                  <a:lnTo>
                    <a:pt x="7292" y="3112"/>
                  </a:lnTo>
                  <a:cubicBezTo>
                    <a:pt x="7431" y="3119"/>
                    <a:pt x="7598" y="3142"/>
                    <a:pt x="7650" y="3264"/>
                  </a:cubicBezTo>
                  <a:cubicBezTo>
                    <a:pt x="7675" y="3322"/>
                    <a:pt x="7660" y="3378"/>
                    <a:pt x="7643" y="3414"/>
                  </a:cubicBezTo>
                  <a:cubicBezTo>
                    <a:pt x="7609" y="3487"/>
                    <a:pt x="7536" y="3551"/>
                    <a:pt x="7455" y="3575"/>
                  </a:cubicBezTo>
                  <a:cubicBezTo>
                    <a:pt x="7407" y="3588"/>
                    <a:pt x="7356" y="3594"/>
                    <a:pt x="7298" y="3594"/>
                  </a:cubicBezTo>
                  <a:cubicBezTo>
                    <a:pt x="7234" y="3594"/>
                    <a:pt x="7165" y="3588"/>
                    <a:pt x="7101" y="3579"/>
                  </a:cubicBezTo>
                  <a:cubicBezTo>
                    <a:pt x="7069" y="3575"/>
                    <a:pt x="7039" y="3573"/>
                    <a:pt x="7009" y="3569"/>
                  </a:cubicBezTo>
                  <a:cubicBezTo>
                    <a:pt x="6983" y="3566"/>
                    <a:pt x="6960" y="3564"/>
                    <a:pt x="6936" y="3564"/>
                  </a:cubicBezTo>
                  <a:cubicBezTo>
                    <a:pt x="6874" y="3564"/>
                    <a:pt x="6823" y="3577"/>
                    <a:pt x="6782" y="3601"/>
                  </a:cubicBezTo>
                  <a:cubicBezTo>
                    <a:pt x="6715" y="3639"/>
                    <a:pt x="6675" y="3706"/>
                    <a:pt x="6638" y="3772"/>
                  </a:cubicBezTo>
                  <a:cubicBezTo>
                    <a:pt x="6602" y="3834"/>
                    <a:pt x="6568" y="3892"/>
                    <a:pt x="6512" y="3924"/>
                  </a:cubicBezTo>
                  <a:cubicBezTo>
                    <a:pt x="6471" y="3946"/>
                    <a:pt x="6420" y="3952"/>
                    <a:pt x="6370" y="3958"/>
                  </a:cubicBezTo>
                  <a:cubicBezTo>
                    <a:pt x="6293" y="3967"/>
                    <a:pt x="6214" y="3978"/>
                    <a:pt x="6163" y="4042"/>
                  </a:cubicBezTo>
                  <a:cubicBezTo>
                    <a:pt x="6148" y="4066"/>
                    <a:pt x="6137" y="4089"/>
                    <a:pt x="6126" y="4113"/>
                  </a:cubicBezTo>
                  <a:cubicBezTo>
                    <a:pt x="6118" y="4136"/>
                    <a:pt x="6107" y="4160"/>
                    <a:pt x="6092" y="4175"/>
                  </a:cubicBezTo>
                  <a:cubicBezTo>
                    <a:pt x="6071" y="4201"/>
                    <a:pt x="6036" y="4211"/>
                    <a:pt x="6000" y="4224"/>
                  </a:cubicBezTo>
                  <a:lnTo>
                    <a:pt x="5978" y="4233"/>
                  </a:lnTo>
                  <a:cubicBezTo>
                    <a:pt x="5751" y="4318"/>
                    <a:pt x="5591" y="4556"/>
                    <a:pt x="5597" y="4798"/>
                  </a:cubicBezTo>
                  <a:cubicBezTo>
                    <a:pt x="5597" y="4841"/>
                    <a:pt x="5603" y="4884"/>
                    <a:pt x="5610" y="4923"/>
                  </a:cubicBezTo>
                  <a:cubicBezTo>
                    <a:pt x="5614" y="4972"/>
                    <a:pt x="5621" y="5017"/>
                    <a:pt x="5621" y="5062"/>
                  </a:cubicBezTo>
                  <a:cubicBezTo>
                    <a:pt x="5618" y="5167"/>
                    <a:pt x="5576" y="5263"/>
                    <a:pt x="5507" y="5317"/>
                  </a:cubicBezTo>
                  <a:cubicBezTo>
                    <a:pt x="5468" y="5346"/>
                    <a:pt x="5417" y="5361"/>
                    <a:pt x="5369" y="5361"/>
                  </a:cubicBezTo>
                  <a:cubicBezTo>
                    <a:pt x="5328" y="5361"/>
                    <a:pt x="5290" y="5351"/>
                    <a:pt x="5261" y="5330"/>
                  </a:cubicBezTo>
                  <a:cubicBezTo>
                    <a:pt x="5261" y="5197"/>
                    <a:pt x="5141" y="5090"/>
                    <a:pt x="5016" y="5060"/>
                  </a:cubicBezTo>
                  <a:cubicBezTo>
                    <a:pt x="4982" y="5053"/>
                    <a:pt x="4946" y="5049"/>
                    <a:pt x="4907" y="5049"/>
                  </a:cubicBezTo>
                  <a:cubicBezTo>
                    <a:pt x="4815" y="5049"/>
                    <a:pt x="4723" y="5070"/>
                    <a:pt x="4641" y="5090"/>
                  </a:cubicBezTo>
                  <a:cubicBezTo>
                    <a:pt x="4547" y="5113"/>
                    <a:pt x="4451" y="5143"/>
                    <a:pt x="4402" y="5225"/>
                  </a:cubicBezTo>
                  <a:cubicBezTo>
                    <a:pt x="4393" y="5240"/>
                    <a:pt x="4387" y="5257"/>
                    <a:pt x="4380" y="5274"/>
                  </a:cubicBezTo>
                  <a:cubicBezTo>
                    <a:pt x="4372" y="5293"/>
                    <a:pt x="4365" y="5312"/>
                    <a:pt x="4352" y="5327"/>
                  </a:cubicBezTo>
                  <a:cubicBezTo>
                    <a:pt x="4318" y="5368"/>
                    <a:pt x="4254" y="5375"/>
                    <a:pt x="4192" y="5377"/>
                  </a:cubicBezTo>
                  <a:lnTo>
                    <a:pt x="3851" y="5392"/>
                  </a:lnTo>
                  <a:cubicBezTo>
                    <a:pt x="3823" y="5394"/>
                    <a:pt x="3795" y="5396"/>
                    <a:pt x="3767" y="5396"/>
                  </a:cubicBezTo>
                  <a:cubicBezTo>
                    <a:pt x="3690" y="5396"/>
                    <a:pt x="3635" y="5385"/>
                    <a:pt x="3587" y="5364"/>
                  </a:cubicBezTo>
                  <a:cubicBezTo>
                    <a:pt x="3515" y="5330"/>
                    <a:pt x="3455" y="5246"/>
                    <a:pt x="3480" y="5169"/>
                  </a:cubicBezTo>
                  <a:lnTo>
                    <a:pt x="3491" y="5130"/>
                  </a:lnTo>
                  <a:lnTo>
                    <a:pt x="3452" y="5133"/>
                  </a:lnTo>
                  <a:cubicBezTo>
                    <a:pt x="3422" y="5135"/>
                    <a:pt x="3390" y="5137"/>
                    <a:pt x="3358" y="5137"/>
                  </a:cubicBezTo>
                  <a:cubicBezTo>
                    <a:pt x="3195" y="5137"/>
                    <a:pt x="2992" y="5103"/>
                    <a:pt x="2940" y="4944"/>
                  </a:cubicBezTo>
                  <a:cubicBezTo>
                    <a:pt x="2936" y="4927"/>
                    <a:pt x="2932" y="4910"/>
                    <a:pt x="2930" y="4893"/>
                  </a:cubicBezTo>
                  <a:cubicBezTo>
                    <a:pt x="2923" y="4858"/>
                    <a:pt x="2917" y="4822"/>
                    <a:pt x="2897" y="4792"/>
                  </a:cubicBezTo>
                  <a:cubicBezTo>
                    <a:pt x="2855" y="4723"/>
                    <a:pt x="2778" y="4702"/>
                    <a:pt x="2703" y="4683"/>
                  </a:cubicBezTo>
                  <a:cubicBezTo>
                    <a:pt x="2683" y="4676"/>
                    <a:pt x="2664" y="4672"/>
                    <a:pt x="2647" y="4665"/>
                  </a:cubicBezTo>
                  <a:cubicBezTo>
                    <a:pt x="2595" y="4648"/>
                    <a:pt x="2546" y="4605"/>
                    <a:pt x="2533" y="4563"/>
                  </a:cubicBezTo>
                  <a:cubicBezTo>
                    <a:pt x="2529" y="4543"/>
                    <a:pt x="2531" y="4526"/>
                    <a:pt x="2542" y="4509"/>
                  </a:cubicBezTo>
                  <a:lnTo>
                    <a:pt x="2572" y="4473"/>
                  </a:lnTo>
                  <a:lnTo>
                    <a:pt x="2525" y="4466"/>
                  </a:lnTo>
                  <a:cubicBezTo>
                    <a:pt x="2392" y="4455"/>
                    <a:pt x="2244" y="4441"/>
                    <a:pt x="2124" y="4370"/>
                  </a:cubicBezTo>
                  <a:cubicBezTo>
                    <a:pt x="2015" y="4308"/>
                    <a:pt x="1923" y="4177"/>
                    <a:pt x="1953" y="4046"/>
                  </a:cubicBezTo>
                  <a:cubicBezTo>
                    <a:pt x="1968" y="3984"/>
                    <a:pt x="2013" y="3928"/>
                    <a:pt x="2070" y="3898"/>
                  </a:cubicBezTo>
                  <a:cubicBezTo>
                    <a:pt x="2126" y="3871"/>
                    <a:pt x="2193" y="3868"/>
                    <a:pt x="2244" y="3868"/>
                  </a:cubicBezTo>
                  <a:cubicBezTo>
                    <a:pt x="2272" y="3868"/>
                    <a:pt x="2300" y="3868"/>
                    <a:pt x="2328" y="3871"/>
                  </a:cubicBezTo>
                  <a:cubicBezTo>
                    <a:pt x="2355" y="3871"/>
                    <a:pt x="2383" y="3873"/>
                    <a:pt x="2409" y="3873"/>
                  </a:cubicBezTo>
                  <a:cubicBezTo>
                    <a:pt x="2493" y="3873"/>
                    <a:pt x="2589" y="3862"/>
                    <a:pt x="2655" y="3787"/>
                  </a:cubicBezTo>
                  <a:cubicBezTo>
                    <a:pt x="2673" y="3770"/>
                    <a:pt x="2688" y="3748"/>
                    <a:pt x="2698" y="3727"/>
                  </a:cubicBezTo>
                  <a:cubicBezTo>
                    <a:pt x="2713" y="3706"/>
                    <a:pt x="2726" y="3684"/>
                    <a:pt x="2745" y="3667"/>
                  </a:cubicBezTo>
                  <a:cubicBezTo>
                    <a:pt x="2790" y="3624"/>
                    <a:pt x="2857" y="3620"/>
                    <a:pt x="2927" y="3611"/>
                  </a:cubicBezTo>
                  <a:cubicBezTo>
                    <a:pt x="3005" y="3605"/>
                    <a:pt x="3086" y="3596"/>
                    <a:pt x="3144" y="3541"/>
                  </a:cubicBezTo>
                  <a:cubicBezTo>
                    <a:pt x="3187" y="3498"/>
                    <a:pt x="3204" y="3440"/>
                    <a:pt x="3193" y="3374"/>
                  </a:cubicBezTo>
                  <a:cubicBezTo>
                    <a:pt x="3178" y="3288"/>
                    <a:pt x="3116" y="3206"/>
                    <a:pt x="3039" y="3170"/>
                  </a:cubicBezTo>
                  <a:cubicBezTo>
                    <a:pt x="2987" y="3144"/>
                    <a:pt x="2927" y="3134"/>
                    <a:pt x="2857" y="3134"/>
                  </a:cubicBezTo>
                  <a:cubicBezTo>
                    <a:pt x="2780" y="3134"/>
                    <a:pt x="2700" y="3149"/>
                    <a:pt x="2630" y="3161"/>
                  </a:cubicBezTo>
                  <a:cubicBezTo>
                    <a:pt x="2113" y="3258"/>
                    <a:pt x="1584" y="3318"/>
                    <a:pt x="1059" y="3341"/>
                  </a:cubicBezTo>
                  <a:cubicBezTo>
                    <a:pt x="1040" y="3341"/>
                    <a:pt x="1019" y="3344"/>
                    <a:pt x="997" y="3344"/>
                  </a:cubicBezTo>
                  <a:cubicBezTo>
                    <a:pt x="944" y="3344"/>
                    <a:pt x="873" y="3339"/>
                    <a:pt x="819" y="3303"/>
                  </a:cubicBezTo>
                  <a:cubicBezTo>
                    <a:pt x="783" y="3279"/>
                    <a:pt x="757" y="3236"/>
                    <a:pt x="753" y="3194"/>
                  </a:cubicBezTo>
                  <a:cubicBezTo>
                    <a:pt x="751" y="3172"/>
                    <a:pt x="753" y="3142"/>
                    <a:pt x="779" y="3119"/>
                  </a:cubicBezTo>
                  <a:lnTo>
                    <a:pt x="892" y="3009"/>
                  </a:lnTo>
                  <a:lnTo>
                    <a:pt x="749" y="3076"/>
                  </a:lnTo>
                  <a:cubicBezTo>
                    <a:pt x="742" y="3079"/>
                    <a:pt x="735" y="3080"/>
                    <a:pt x="729" y="3080"/>
                  </a:cubicBezTo>
                  <a:cubicBezTo>
                    <a:pt x="682" y="3080"/>
                    <a:pt x="636" y="3012"/>
                    <a:pt x="631" y="2956"/>
                  </a:cubicBezTo>
                  <a:cubicBezTo>
                    <a:pt x="626" y="2934"/>
                    <a:pt x="626" y="2911"/>
                    <a:pt x="626" y="2887"/>
                  </a:cubicBezTo>
                  <a:cubicBezTo>
                    <a:pt x="626" y="2825"/>
                    <a:pt x="624" y="2759"/>
                    <a:pt x="586" y="2705"/>
                  </a:cubicBezTo>
                  <a:cubicBezTo>
                    <a:pt x="532" y="2630"/>
                    <a:pt x="442" y="2619"/>
                    <a:pt x="354" y="2609"/>
                  </a:cubicBezTo>
                  <a:cubicBezTo>
                    <a:pt x="314" y="2604"/>
                    <a:pt x="271" y="2598"/>
                    <a:pt x="232" y="2585"/>
                  </a:cubicBezTo>
                  <a:cubicBezTo>
                    <a:pt x="162" y="2562"/>
                    <a:pt x="106" y="2499"/>
                    <a:pt x="82" y="2418"/>
                  </a:cubicBezTo>
                  <a:cubicBezTo>
                    <a:pt x="57" y="2337"/>
                    <a:pt x="69" y="2253"/>
                    <a:pt x="114" y="2193"/>
                  </a:cubicBezTo>
                  <a:cubicBezTo>
                    <a:pt x="159" y="2137"/>
                    <a:pt x="230" y="2105"/>
                    <a:pt x="312" y="2105"/>
                  </a:cubicBezTo>
                  <a:cubicBezTo>
                    <a:pt x="401" y="2105"/>
                    <a:pt x="483" y="2146"/>
                    <a:pt x="524" y="2210"/>
                  </a:cubicBezTo>
                  <a:cubicBezTo>
                    <a:pt x="532" y="2223"/>
                    <a:pt x="539" y="2236"/>
                    <a:pt x="545" y="2249"/>
                  </a:cubicBezTo>
                  <a:cubicBezTo>
                    <a:pt x="558" y="2270"/>
                    <a:pt x="571" y="2294"/>
                    <a:pt x="590" y="2315"/>
                  </a:cubicBezTo>
                  <a:cubicBezTo>
                    <a:pt x="631" y="2362"/>
                    <a:pt x="684" y="2386"/>
                    <a:pt x="753" y="2386"/>
                  </a:cubicBezTo>
                  <a:cubicBezTo>
                    <a:pt x="873" y="2386"/>
                    <a:pt x="1004" y="2309"/>
                    <a:pt x="1070" y="2264"/>
                  </a:cubicBezTo>
                  <a:lnTo>
                    <a:pt x="1387" y="2043"/>
                  </a:lnTo>
                  <a:lnTo>
                    <a:pt x="1374" y="2020"/>
                  </a:lnTo>
                  <a:cubicBezTo>
                    <a:pt x="1329" y="1951"/>
                    <a:pt x="1243" y="1917"/>
                    <a:pt x="1119" y="1917"/>
                  </a:cubicBezTo>
                  <a:cubicBezTo>
                    <a:pt x="1111" y="1917"/>
                    <a:pt x="1102" y="1917"/>
                    <a:pt x="1094" y="1919"/>
                  </a:cubicBezTo>
                  <a:lnTo>
                    <a:pt x="1057" y="1919"/>
                  </a:lnTo>
                  <a:cubicBezTo>
                    <a:pt x="1034" y="1921"/>
                    <a:pt x="1008" y="1921"/>
                    <a:pt x="984" y="1921"/>
                  </a:cubicBezTo>
                  <a:cubicBezTo>
                    <a:pt x="937" y="1921"/>
                    <a:pt x="877" y="1919"/>
                    <a:pt x="828" y="1889"/>
                  </a:cubicBezTo>
                  <a:cubicBezTo>
                    <a:pt x="791" y="1865"/>
                    <a:pt x="766" y="1814"/>
                    <a:pt x="770" y="1767"/>
                  </a:cubicBezTo>
                  <a:cubicBezTo>
                    <a:pt x="770" y="1745"/>
                    <a:pt x="779" y="1717"/>
                    <a:pt x="809" y="1705"/>
                  </a:cubicBezTo>
                  <a:lnTo>
                    <a:pt x="847" y="1687"/>
                  </a:lnTo>
                  <a:lnTo>
                    <a:pt x="815" y="1660"/>
                  </a:lnTo>
                  <a:cubicBezTo>
                    <a:pt x="759" y="1610"/>
                    <a:pt x="689" y="1587"/>
                    <a:pt x="620" y="1565"/>
                  </a:cubicBezTo>
                  <a:cubicBezTo>
                    <a:pt x="599" y="1557"/>
                    <a:pt x="575" y="1550"/>
                    <a:pt x="554" y="1542"/>
                  </a:cubicBezTo>
                  <a:cubicBezTo>
                    <a:pt x="515" y="1527"/>
                    <a:pt x="393" y="1473"/>
                    <a:pt x="389" y="1372"/>
                  </a:cubicBezTo>
                  <a:cubicBezTo>
                    <a:pt x="382" y="1248"/>
                    <a:pt x="558" y="1188"/>
                    <a:pt x="611" y="1171"/>
                  </a:cubicBezTo>
                  <a:cubicBezTo>
                    <a:pt x="804" y="1113"/>
                    <a:pt x="1006" y="1085"/>
                    <a:pt x="1207" y="1085"/>
                  </a:cubicBezTo>
                  <a:lnTo>
                    <a:pt x="1265" y="1085"/>
                  </a:lnTo>
                  <a:cubicBezTo>
                    <a:pt x="1432" y="1085"/>
                    <a:pt x="1659" y="1064"/>
                    <a:pt x="1702" y="886"/>
                  </a:cubicBezTo>
                  <a:cubicBezTo>
                    <a:pt x="1756" y="665"/>
                    <a:pt x="1458" y="545"/>
                    <a:pt x="1363" y="513"/>
                  </a:cubicBezTo>
                  <a:cubicBezTo>
                    <a:pt x="1299" y="490"/>
                    <a:pt x="1231" y="466"/>
                    <a:pt x="1183" y="419"/>
                  </a:cubicBezTo>
                  <a:cubicBezTo>
                    <a:pt x="1147" y="381"/>
                    <a:pt x="1128" y="314"/>
                    <a:pt x="1154" y="267"/>
                  </a:cubicBezTo>
                  <a:lnTo>
                    <a:pt x="1154" y="267"/>
                  </a:lnTo>
                  <a:lnTo>
                    <a:pt x="1663" y="333"/>
                  </a:lnTo>
                  <a:cubicBezTo>
                    <a:pt x="1702" y="338"/>
                    <a:pt x="1739" y="341"/>
                    <a:pt x="1773" y="341"/>
                  </a:cubicBezTo>
                  <a:cubicBezTo>
                    <a:pt x="1818" y="341"/>
                    <a:pt x="1859" y="336"/>
                    <a:pt x="1893" y="323"/>
                  </a:cubicBezTo>
                  <a:cubicBezTo>
                    <a:pt x="1953" y="299"/>
                    <a:pt x="1998" y="258"/>
                    <a:pt x="2043" y="216"/>
                  </a:cubicBezTo>
                  <a:cubicBezTo>
                    <a:pt x="2066" y="194"/>
                    <a:pt x="2088" y="173"/>
                    <a:pt x="2113" y="153"/>
                  </a:cubicBezTo>
                  <a:cubicBezTo>
                    <a:pt x="2231" y="65"/>
                    <a:pt x="2388" y="54"/>
                    <a:pt x="2538" y="54"/>
                  </a:cubicBezTo>
                  <a:close/>
                  <a:moveTo>
                    <a:pt x="2524" y="0"/>
                  </a:moveTo>
                  <a:cubicBezTo>
                    <a:pt x="2367" y="0"/>
                    <a:pt x="2209" y="15"/>
                    <a:pt x="2081" y="111"/>
                  </a:cubicBezTo>
                  <a:cubicBezTo>
                    <a:pt x="2053" y="132"/>
                    <a:pt x="2030" y="156"/>
                    <a:pt x="2006" y="177"/>
                  </a:cubicBezTo>
                  <a:cubicBezTo>
                    <a:pt x="1963" y="218"/>
                    <a:pt x="1925" y="254"/>
                    <a:pt x="1876" y="273"/>
                  </a:cubicBezTo>
                  <a:cubicBezTo>
                    <a:pt x="1847" y="284"/>
                    <a:pt x="1813" y="288"/>
                    <a:pt x="1776" y="288"/>
                  </a:cubicBezTo>
                  <a:cubicBezTo>
                    <a:pt x="1743" y="288"/>
                    <a:pt x="1708" y="285"/>
                    <a:pt x="1670" y="280"/>
                  </a:cubicBezTo>
                  <a:lnTo>
                    <a:pt x="1128" y="211"/>
                  </a:lnTo>
                  <a:lnTo>
                    <a:pt x="1119" y="222"/>
                  </a:lnTo>
                  <a:cubicBezTo>
                    <a:pt x="1064" y="293"/>
                    <a:pt x="1089" y="396"/>
                    <a:pt x="1145" y="456"/>
                  </a:cubicBezTo>
                  <a:cubicBezTo>
                    <a:pt x="1201" y="513"/>
                    <a:pt x="1278" y="539"/>
                    <a:pt x="1346" y="563"/>
                  </a:cubicBezTo>
                  <a:cubicBezTo>
                    <a:pt x="1516" y="620"/>
                    <a:pt x="1683" y="732"/>
                    <a:pt x="1651" y="873"/>
                  </a:cubicBezTo>
                  <a:cubicBezTo>
                    <a:pt x="1614" y="1015"/>
                    <a:pt x="1415" y="1032"/>
                    <a:pt x="1265" y="1032"/>
                  </a:cubicBezTo>
                  <a:lnTo>
                    <a:pt x="1207" y="1032"/>
                  </a:lnTo>
                  <a:cubicBezTo>
                    <a:pt x="999" y="1032"/>
                    <a:pt x="796" y="1062"/>
                    <a:pt x="596" y="1120"/>
                  </a:cubicBezTo>
                  <a:cubicBezTo>
                    <a:pt x="515" y="1143"/>
                    <a:pt x="327" y="1218"/>
                    <a:pt x="335" y="1375"/>
                  </a:cubicBezTo>
                  <a:cubicBezTo>
                    <a:pt x="337" y="1465"/>
                    <a:pt x="412" y="1546"/>
                    <a:pt x="534" y="1591"/>
                  </a:cubicBezTo>
                  <a:cubicBezTo>
                    <a:pt x="556" y="1600"/>
                    <a:pt x="581" y="1608"/>
                    <a:pt x="605" y="1617"/>
                  </a:cubicBezTo>
                  <a:cubicBezTo>
                    <a:pt x="659" y="1634"/>
                    <a:pt x="710" y="1651"/>
                    <a:pt x="753" y="1679"/>
                  </a:cubicBezTo>
                  <a:cubicBezTo>
                    <a:pt x="731" y="1700"/>
                    <a:pt x="719" y="1728"/>
                    <a:pt x="716" y="1762"/>
                  </a:cubicBezTo>
                  <a:cubicBezTo>
                    <a:pt x="710" y="1829"/>
                    <a:pt x="746" y="1900"/>
                    <a:pt x="800" y="1934"/>
                  </a:cubicBezTo>
                  <a:cubicBezTo>
                    <a:pt x="862" y="1970"/>
                    <a:pt x="931" y="1975"/>
                    <a:pt x="984" y="1975"/>
                  </a:cubicBezTo>
                  <a:cubicBezTo>
                    <a:pt x="1010" y="1975"/>
                    <a:pt x="1036" y="1975"/>
                    <a:pt x="1061" y="1972"/>
                  </a:cubicBezTo>
                  <a:lnTo>
                    <a:pt x="1096" y="1972"/>
                  </a:lnTo>
                  <a:cubicBezTo>
                    <a:pt x="1102" y="1970"/>
                    <a:pt x="1111" y="1970"/>
                    <a:pt x="1119" y="1970"/>
                  </a:cubicBezTo>
                  <a:cubicBezTo>
                    <a:pt x="1209" y="1970"/>
                    <a:pt x="1273" y="1990"/>
                    <a:pt x="1312" y="2030"/>
                  </a:cubicBezTo>
                  <a:lnTo>
                    <a:pt x="1040" y="2219"/>
                  </a:lnTo>
                  <a:cubicBezTo>
                    <a:pt x="935" y="2292"/>
                    <a:pt x="830" y="2332"/>
                    <a:pt x="753" y="2332"/>
                  </a:cubicBezTo>
                  <a:cubicBezTo>
                    <a:pt x="699" y="2332"/>
                    <a:pt x="661" y="2315"/>
                    <a:pt x="631" y="2281"/>
                  </a:cubicBezTo>
                  <a:cubicBezTo>
                    <a:pt x="616" y="2264"/>
                    <a:pt x="605" y="2244"/>
                    <a:pt x="592" y="2223"/>
                  </a:cubicBezTo>
                  <a:cubicBezTo>
                    <a:pt x="586" y="2208"/>
                    <a:pt x="577" y="2195"/>
                    <a:pt x="569" y="2182"/>
                  </a:cubicBezTo>
                  <a:cubicBezTo>
                    <a:pt x="517" y="2101"/>
                    <a:pt x="421" y="2052"/>
                    <a:pt x="312" y="2052"/>
                  </a:cubicBezTo>
                  <a:cubicBezTo>
                    <a:pt x="213" y="2052"/>
                    <a:pt x="127" y="2092"/>
                    <a:pt x="74" y="2161"/>
                  </a:cubicBezTo>
                  <a:cubicBezTo>
                    <a:pt x="16" y="2234"/>
                    <a:pt x="1" y="2334"/>
                    <a:pt x="31" y="2433"/>
                  </a:cubicBezTo>
                  <a:cubicBezTo>
                    <a:pt x="59" y="2532"/>
                    <a:pt x="129" y="2607"/>
                    <a:pt x="215" y="2637"/>
                  </a:cubicBezTo>
                  <a:cubicBezTo>
                    <a:pt x="258" y="2652"/>
                    <a:pt x="305" y="2656"/>
                    <a:pt x="348" y="2662"/>
                  </a:cubicBezTo>
                  <a:cubicBezTo>
                    <a:pt x="427" y="2671"/>
                    <a:pt x="502" y="2682"/>
                    <a:pt x="541" y="2735"/>
                  </a:cubicBezTo>
                  <a:cubicBezTo>
                    <a:pt x="571" y="2776"/>
                    <a:pt x="573" y="2832"/>
                    <a:pt x="573" y="2889"/>
                  </a:cubicBezTo>
                  <a:cubicBezTo>
                    <a:pt x="573" y="2913"/>
                    <a:pt x="575" y="2939"/>
                    <a:pt x="577" y="2962"/>
                  </a:cubicBezTo>
                  <a:cubicBezTo>
                    <a:pt x="584" y="3037"/>
                    <a:pt x="639" y="3119"/>
                    <a:pt x="708" y="3131"/>
                  </a:cubicBezTo>
                  <a:cubicBezTo>
                    <a:pt x="699" y="3153"/>
                    <a:pt x="697" y="3174"/>
                    <a:pt x="699" y="3198"/>
                  </a:cubicBezTo>
                  <a:cubicBezTo>
                    <a:pt x="706" y="3258"/>
                    <a:pt x="740" y="3316"/>
                    <a:pt x="789" y="3348"/>
                  </a:cubicBezTo>
                  <a:cubicBezTo>
                    <a:pt x="856" y="3391"/>
                    <a:pt x="935" y="3397"/>
                    <a:pt x="997" y="3397"/>
                  </a:cubicBezTo>
                  <a:cubicBezTo>
                    <a:pt x="1019" y="3397"/>
                    <a:pt x="1040" y="3395"/>
                    <a:pt x="1061" y="3395"/>
                  </a:cubicBezTo>
                  <a:cubicBezTo>
                    <a:pt x="1591" y="3371"/>
                    <a:pt x="2120" y="3309"/>
                    <a:pt x="2638" y="3213"/>
                  </a:cubicBezTo>
                  <a:cubicBezTo>
                    <a:pt x="2707" y="3202"/>
                    <a:pt x="2784" y="3187"/>
                    <a:pt x="2857" y="3187"/>
                  </a:cubicBezTo>
                  <a:cubicBezTo>
                    <a:pt x="2919" y="3187"/>
                    <a:pt x="2972" y="3198"/>
                    <a:pt x="3017" y="3219"/>
                  </a:cubicBezTo>
                  <a:cubicBezTo>
                    <a:pt x="3080" y="3247"/>
                    <a:pt x="3129" y="3314"/>
                    <a:pt x="3140" y="3382"/>
                  </a:cubicBezTo>
                  <a:cubicBezTo>
                    <a:pt x="3148" y="3429"/>
                    <a:pt x="3135" y="3472"/>
                    <a:pt x="3105" y="3502"/>
                  </a:cubicBezTo>
                  <a:cubicBezTo>
                    <a:pt x="3060" y="3545"/>
                    <a:pt x="2994" y="3551"/>
                    <a:pt x="2921" y="3560"/>
                  </a:cubicBezTo>
                  <a:cubicBezTo>
                    <a:pt x="2846" y="3566"/>
                    <a:pt x="2767" y="3573"/>
                    <a:pt x="2709" y="3629"/>
                  </a:cubicBezTo>
                  <a:cubicBezTo>
                    <a:pt x="2685" y="3650"/>
                    <a:pt x="2668" y="3676"/>
                    <a:pt x="2653" y="3699"/>
                  </a:cubicBezTo>
                  <a:cubicBezTo>
                    <a:pt x="2643" y="3718"/>
                    <a:pt x="2630" y="3736"/>
                    <a:pt x="2617" y="3753"/>
                  </a:cubicBezTo>
                  <a:cubicBezTo>
                    <a:pt x="2563" y="3811"/>
                    <a:pt x="2486" y="3819"/>
                    <a:pt x="2409" y="3819"/>
                  </a:cubicBezTo>
                  <a:cubicBezTo>
                    <a:pt x="2383" y="3819"/>
                    <a:pt x="2355" y="3817"/>
                    <a:pt x="2330" y="3817"/>
                  </a:cubicBezTo>
                  <a:cubicBezTo>
                    <a:pt x="2300" y="3815"/>
                    <a:pt x="2272" y="3815"/>
                    <a:pt x="2244" y="3815"/>
                  </a:cubicBezTo>
                  <a:cubicBezTo>
                    <a:pt x="2186" y="3815"/>
                    <a:pt x="2113" y="3819"/>
                    <a:pt x="2047" y="3851"/>
                  </a:cubicBezTo>
                  <a:cubicBezTo>
                    <a:pt x="1974" y="3888"/>
                    <a:pt x="1921" y="3956"/>
                    <a:pt x="1901" y="4036"/>
                  </a:cubicBezTo>
                  <a:cubicBezTo>
                    <a:pt x="1865" y="4190"/>
                    <a:pt x="1972" y="4344"/>
                    <a:pt x="2096" y="4417"/>
                  </a:cubicBezTo>
                  <a:cubicBezTo>
                    <a:pt x="2216" y="4485"/>
                    <a:pt x="2353" y="4505"/>
                    <a:pt x="2482" y="4518"/>
                  </a:cubicBezTo>
                  <a:cubicBezTo>
                    <a:pt x="2475" y="4537"/>
                    <a:pt x="2475" y="4558"/>
                    <a:pt x="2484" y="4580"/>
                  </a:cubicBezTo>
                  <a:cubicBezTo>
                    <a:pt x="2501" y="4638"/>
                    <a:pt x="2563" y="4695"/>
                    <a:pt x="2630" y="4717"/>
                  </a:cubicBezTo>
                  <a:cubicBezTo>
                    <a:pt x="2649" y="4723"/>
                    <a:pt x="2668" y="4728"/>
                    <a:pt x="2690" y="4734"/>
                  </a:cubicBezTo>
                  <a:cubicBezTo>
                    <a:pt x="2756" y="4751"/>
                    <a:pt x="2820" y="4768"/>
                    <a:pt x="2852" y="4820"/>
                  </a:cubicBezTo>
                  <a:cubicBezTo>
                    <a:pt x="2865" y="4843"/>
                    <a:pt x="2872" y="4871"/>
                    <a:pt x="2876" y="4901"/>
                  </a:cubicBezTo>
                  <a:cubicBezTo>
                    <a:pt x="2880" y="4920"/>
                    <a:pt x="2885" y="4940"/>
                    <a:pt x="2891" y="4959"/>
                  </a:cubicBezTo>
                  <a:cubicBezTo>
                    <a:pt x="2938" y="5111"/>
                    <a:pt x="3099" y="5190"/>
                    <a:pt x="3358" y="5190"/>
                  </a:cubicBezTo>
                  <a:cubicBezTo>
                    <a:pt x="3380" y="5190"/>
                    <a:pt x="3401" y="5190"/>
                    <a:pt x="3420" y="5188"/>
                  </a:cubicBezTo>
                  <a:lnTo>
                    <a:pt x="3420" y="5188"/>
                  </a:lnTo>
                  <a:cubicBezTo>
                    <a:pt x="3412" y="5282"/>
                    <a:pt x="3480" y="5372"/>
                    <a:pt x="3564" y="5411"/>
                  </a:cubicBezTo>
                  <a:cubicBezTo>
                    <a:pt x="3635" y="5445"/>
                    <a:pt x="3709" y="5450"/>
                    <a:pt x="3767" y="5450"/>
                  </a:cubicBezTo>
                  <a:cubicBezTo>
                    <a:pt x="3797" y="5450"/>
                    <a:pt x="3825" y="5447"/>
                    <a:pt x="3853" y="5445"/>
                  </a:cubicBezTo>
                  <a:lnTo>
                    <a:pt x="4194" y="5430"/>
                  </a:lnTo>
                  <a:cubicBezTo>
                    <a:pt x="4267" y="5428"/>
                    <a:pt x="4346" y="5420"/>
                    <a:pt x="4393" y="5360"/>
                  </a:cubicBezTo>
                  <a:cubicBezTo>
                    <a:pt x="4410" y="5340"/>
                    <a:pt x="4421" y="5317"/>
                    <a:pt x="4429" y="5293"/>
                  </a:cubicBezTo>
                  <a:cubicBezTo>
                    <a:pt x="4436" y="5278"/>
                    <a:pt x="4440" y="5265"/>
                    <a:pt x="4449" y="5252"/>
                  </a:cubicBezTo>
                  <a:cubicBezTo>
                    <a:pt x="4487" y="5188"/>
                    <a:pt x="4571" y="5163"/>
                    <a:pt x="4652" y="5143"/>
                  </a:cubicBezTo>
                  <a:cubicBezTo>
                    <a:pt x="4733" y="5123"/>
                    <a:pt x="4825" y="5103"/>
                    <a:pt x="4911" y="5103"/>
                  </a:cubicBezTo>
                  <a:cubicBezTo>
                    <a:pt x="4944" y="5103"/>
                    <a:pt x="4976" y="5106"/>
                    <a:pt x="5006" y="5113"/>
                  </a:cubicBezTo>
                  <a:cubicBezTo>
                    <a:pt x="5111" y="5137"/>
                    <a:pt x="5216" y="5229"/>
                    <a:pt x="5207" y="5340"/>
                  </a:cubicBezTo>
                  <a:lnTo>
                    <a:pt x="5205" y="5355"/>
                  </a:lnTo>
                  <a:lnTo>
                    <a:pt x="5216" y="5364"/>
                  </a:lnTo>
                  <a:cubicBezTo>
                    <a:pt x="5256" y="5398"/>
                    <a:pt x="5312" y="5415"/>
                    <a:pt x="5369" y="5415"/>
                  </a:cubicBezTo>
                  <a:cubicBezTo>
                    <a:pt x="5429" y="5415"/>
                    <a:pt x="5492" y="5396"/>
                    <a:pt x="5539" y="5360"/>
                  </a:cubicBezTo>
                  <a:cubicBezTo>
                    <a:pt x="5621" y="5295"/>
                    <a:pt x="5672" y="5184"/>
                    <a:pt x="5674" y="5062"/>
                  </a:cubicBezTo>
                  <a:cubicBezTo>
                    <a:pt x="5674" y="5013"/>
                    <a:pt x="5668" y="4963"/>
                    <a:pt x="5661" y="4916"/>
                  </a:cubicBezTo>
                  <a:cubicBezTo>
                    <a:pt x="5657" y="4878"/>
                    <a:pt x="5651" y="4837"/>
                    <a:pt x="5651" y="4798"/>
                  </a:cubicBezTo>
                  <a:cubicBezTo>
                    <a:pt x="5646" y="4578"/>
                    <a:pt x="5792" y="4361"/>
                    <a:pt x="5998" y="4284"/>
                  </a:cubicBezTo>
                  <a:lnTo>
                    <a:pt x="6019" y="4276"/>
                  </a:lnTo>
                  <a:cubicBezTo>
                    <a:pt x="6060" y="4261"/>
                    <a:pt x="6101" y="4246"/>
                    <a:pt x="6133" y="4211"/>
                  </a:cubicBezTo>
                  <a:cubicBezTo>
                    <a:pt x="6154" y="4188"/>
                    <a:pt x="6165" y="4160"/>
                    <a:pt x="6175" y="4134"/>
                  </a:cubicBezTo>
                  <a:cubicBezTo>
                    <a:pt x="6184" y="4113"/>
                    <a:pt x="6193" y="4091"/>
                    <a:pt x="6205" y="4076"/>
                  </a:cubicBezTo>
                  <a:cubicBezTo>
                    <a:pt x="6242" y="4029"/>
                    <a:pt x="6308" y="4021"/>
                    <a:pt x="6377" y="4012"/>
                  </a:cubicBezTo>
                  <a:cubicBezTo>
                    <a:pt x="6433" y="4003"/>
                    <a:pt x="6488" y="3997"/>
                    <a:pt x="6538" y="3969"/>
                  </a:cubicBezTo>
                  <a:cubicBezTo>
                    <a:pt x="6606" y="3933"/>
                    <a:pt x="6647" y="3864"/>
                    <a:pt x="6685" y="3798"/>
                  </a:cubicBezTo>
                  <a:cubicBezTo>
                    <a:pt x="6720" y="3736"/>
                    <a:pt x="6754" y="3678"/>
                    <a:pt x="6810" y="3646"/>
                  </a:cubicBezTo>
                  <a:cubicBezTo>
                    <a:pt x="6842" y="3629"/>
                    <a:pt x="6883" y="3618"/>
                    <a:pt x="6936" y="3618"/>
                  </a:cubicBezTo>
                  <a:cubicBezTo>
                    <a:pt x="6958" y="3618"/>
                    <a:pt x="6981" y="3620"/>
                    <a:pt x="7002" y="3622"/>
                  </a:cubicBezTo>
                  <a:cubicBezTo>
                    <a:pt x="7032" y="3624"/>
                    <a:pt x="7065" y="3629"/>
                    <a:pt x="7095" y="3633"/>
                  </a:cubicBezTo>
                  <a:cubicBezTo>
                    <a:pt x="7161" y="3641"/>
                    <a:pt x="7230" y="3648"/>
                    <a:pt x="7298" y="3648"/>
                  </a:cubicBezTo>
                  <a:cubicBezTo>
                    <a:pt x="7362" y="3648"/>
                    <a:pt x="7418" y="3641"/>
                    <a:pt x="7470" y="3626"/>
                  </a:cubicBezTo>
                  <a:cubicBezTo>
                    <a:pt x="7564" y="3599"/>
                    <a:pt x="7652" y="3524"/>
                    <a:pt x="7692" y="3436"/>
                  </a:cubicBezTo>
                  <a:cubicBezTo>
                    <a:pt x="7722" y="3371"/>
                    <a:pt x="7727" y="3303"/>
                    <a:pt x="7699" y="3243"/>
                  </a:cubicBezTo>
                  <a:cubicBezTo>
                    <a:pt x="7635" y="3091"/>
                    <a:pt x="7437" y="3065"/>
                    <a:pt x="7294" y="3059"/>
                  </a:cubicBezTo>
                  <a:lnTo>
                    <a:pt x="6450" y="3022"/>
                  </a:lnTo>
                  <a:cubicBezTo>
                    <a:pt x="6426" y="3020"/>
                    <a:pt x="6398" y="3020"/>
                    <a:pt x="6381" y="3007"/>
                  </a:cubicBezTo>
                  <a:cubicBezTo>
                    <a:pt x="6360" y="2992"/>
                    <a:pt x="6349" y="2960"/>
                    <a:pt x="6340" y="2928"/>
                  </a:cubicBezTo>
                  <a:lnTo>
                    <a:pt x="6265" y="2645"/>
                  </a:lnTo>
                  <a:cubicBezTo>
                    <a:pt x="6353" y="2611"/>
                    <a:pt x="6443" y="2589"/>
                    <a:pt x="6538" y="2577"/>
                  </a:cubicBezTo>
                  <a:lnTo>
                    <a:pt x="6550" y="2577"/>
                  </a:lnTo>
                  <a:lnTo>
                    <a:pt x="6557" y="2564"/>
                  </a:lnTo>
                  <a:cubicBezTo>
                    <a:pt x="6615" y="2450"/>
                    <a:pt x="6518" y="2317"/>
                    <a:pt x="6394" y="2253"/>
                  </a:cubicBezTo>
                  <a:cubicBezTo>
                    <a:pt x="6373" y="2242"/>
                    <a:pt x="6349" y="2232"/>
                    <a:pt x="6328" y="2221"/>
                  </a:cubicBezTo>
                  <a:cubicBezTo>
                    <a:pt x="6242" y="2182"/>
                    <a:pt x="6160" y="2146"/>
                    <a:pt x="6122" y="2071"/>
                  </a:cubicBezTo>
                  <a:cubicBezTo>
                    <a:pt x="6092" y="2009"/>
                    <a:pt x="6098" y="1938"/>
                    <a:pt x="6107" y="1863"/>
                  </a:cubicBezTo>
                  <a:cubicBezTo>
                    <a:pt x="6111" y="1818"/>
                    <a:pt x="6116" y="1775"/>
                    <a:pt x="6111" y="1730"/>
                  </a:cubicBezTo>
                  <a:cubicBezTo>
                    <a:pt x="6105" y="1623"/>
                    <a:pt x="6008" y="1520"/>
                    <a:pt x="5916" y="1520"/>
                  </a:cubicBezTo>
                  <a:cubicBezTo>
                    <a:pt x="5884" y="1520"/>
                    <a:pt x="5856" y="1533"/>
                    <a:pt x="5833" y="1557"/>
                  </a:cubicBezTo>
                  <a:lnTo>
                    <a:pt x="5826" y="1565"/>
                  </a:lnTo>
                  <a:lnTo>
                    <a:pt x="5807" y="2026"/>
                  </a:lnTo>
                  <a:cubicBezTo>
                    <a:pt x="5749" y="2035"/>
                    <a:pt x="5683" y="2041"/>
                    <a:pt x="5621" y="2041"/>
                  </a:cubicBezTo>
                  <a:cubicBezTo>
                    <a:pt x="5561" y="2041"/>
                    <a:pt x="5509" y="2035"/>
                    <a:pt x="5462" y="2022"/>
                  </a:cubicBezTo>
                  <a:cubicBezTo>
                    <a:pt x="5359" y="1992"/>
                    <a:pt x="5246" y="1904"/>
                    <a:pt x="5237" y="1784"/>
                  </a:cubicBezTo>
                  <a:cubicBezTo>
                    <a:pt x="5235" y="1775"/>
                    <a:pt x="5235" y="1765"/>
                    <a:pt x="5235" y="1756"/>
                  </a:cubicBezTo>
                  <a:cubicBezTo>
                    <a:pt x="5235" y="1732"/>
                    <a:pt x="5235" y="1702"/>
                    <a:pt x="5222" y="1677"/>
                  </a:cubicBezTo>
                  <a:cubicBezTo>
                    <a:pt x="5199" y="1621"/>
                    <a:pt x="5143" y="1600"/>
                    <a:pt x="5094" y="1582"/>
                  </a:cubicBezTo>
                  <a:cubicBezTo>
                    <a:pt x="5055" y="1567"/>
                    <a:pt x="5016" y="1552"/>
                    <a:pt x="4997" y="1525"/>
                  </a:cubicBezTo>
                  <a:cubicBezTo>
                    <a:pt x="4980" y="1499"/>
                    <a:pt x="4978" y="1462"/>
                    <a:pt x="4976" y="1424"/>
                  </a:cubicBezTo>
                  <a:cubicBezTo>
                    <a:pt x="4971" y="1377"/>
                    <a:pt x="4969" y="1325"/>
                    <a:pt x="4935" y="1287"/>
                  </a:cubicBezTo>
                  <a:cubicBezTo>
                    <a:pt x="4911" y="1261"/>
                    <a:pt x="4879" y="1248"/>
                    <a:pt x="4854" y="1238"/>
                  </a:cubicBezTo>
                  <a:lnTo>
                    <a:pt x="4147" y="944"/>
                  </a:lnTo>
                  <a:cubicBezTo>
                    <a:pt x="4091" y="918"/>
                    <a:pt x="4024" y="893"/>
                    <a:pt x="3956" y="886"/>
                  </a:cubicBezTo>
                  <a:cubicBezTo>
                    <a:pt x="3934" y="884"/>
                    <a:pt x="3911" y="884"/>
                    <a:pt x="3887" y="884"/>
                  </a:cubicBezTo>
                  <a:cubicBezTo>
                    <a:pt x="3814" y="884"/>
                    <a:pt x="3744" y="884"/>
                    <a:pt x="3718" y="833"/>
                  </a:cubicBezTo>
                  <a:cubicBezTo>
                    <a:pt x="3712" y="820"/>
                    <a:pt x="3707" y="805"/>
                    <a:pt x="3705" y="788"/>
                  </a:cubicBezTo>
                  <a:cubicBezTo>
                    <a:pt x="3701" y="766"/>
                    <a:pt x="3694" y="743"/>
                    <a:pt x="3682" y="721"/>
                  </a:cubicBezTo>
                  <a:cubicBezTo>
                    <a:pt x="3643" y="663"/>
                    <a:pt x="3572" y="661"/>
                    <a:pt x="3510" y="659"/>
                  </a:cubicBezTo>
                  <a:cubicBezTo>
                    <a:pt x="3457" y="657"/>
                    <a:pt x="3407" y="655"/>
                    <a:pt x="3382" y="627"/>
                  </a:cubicBezTo>
                  <a:cubicBezTo>
                    <a:pt x="3365" y="608"/>
                    <a:pt x="3358" y="580"/>
                    <a:pt x="3350" y="552"/>
                  </a:cubicBezTo>
                  <a:cubicBezTo>
                    <a:pt x="3343" y="520"/>
                    <a:pt x="3335" y="485"/>
                    <a:pt x="3311" y="458"/>
                  </a:cubicBezTo>
                  <a:cubicBezTo>
                    <a:pt x="3277" y="415"/>
                    <a:pt x="3223" y="404"/>
                    <a:pt x="3176" y="391"/>
                  </a:cubicBezTo>
                  <a:cubicBezTo>
                    <a:pt x="3129" y="381"/>
                    <a:pt x="3086" y="372"/>
                    <a:pt x="3069" y="340"/>
                  </a:cubicBezTo>
                  <a:cubicBezTo>
                    <a:pt x="3058" y="321"/>
                    <a:pt x="3058" y="299"/>
                    <a:pt x="3056" y="276"/>
                  </a:cubicBezTo>
                  <a:cubicBezTo>
                    <a:pt x="3054" y="261"/>
                    <a:pt x="3054" y="248"/>
                    <a:pt x="3052" y="235"/>
                  </a:cubicBezTo>
                  <a:cubicBezTo>
                    <a:pt x="3020" y="38"/>
                    <a:pt x="2763" y="3"/>
                    <a:pt x="2615" y="1"/>
                  </a:cubicBezTo>
                  <a:cubicBezTo>
                    <a:pt x="2585" y="1"/>
                    <a:pt x="2554" y="0"/>
                    <a:pt x="2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151"/>
            <p:cNvSpPr/>
            <p:nvPr/>
          </p:nvSpPr>
          <p:spPr>
            <a:xfrm>
              <a:off x="2601520" y="1587898"/>
              <a:ext cx="546960" cy="430232"/>
            </a:xfrm>
            <a:custGeom>
              <a:rect b="b" l="l" r="r" t="t"/>
              <a:pathLst>
                <a:path extrusionOk="0" h="15141" w="19249">
                  <a:moveTo>
                    <a:pt x="5390" y="1"/>
                  </a:moveTo>
                  <a:cubicBezTo>
                    <a:pt x="5356" y="1"/>
                    <a:pt x="5321" y="3"/>
                    <a:pt x="5288" y="5"/>
                  </a:cubicBezTo>
                  <a:cubicBezTo>
                    <a:pt x="5177" y="14"/>
                    <a:pt x="5063" y="22"/>
                    <a:pt x="4952" y="31"/>
                  </a:cubicBezTo>
                  <a:cubicBezTo>
                    <a:pt x="4866" y="37"/>
                    <a:pt x="4776" y="46"/>
                    <a:pt x="4705" y="93"/>
                  </a:cubicBezTo>
                  <a:cubicBezTo>
                    <a:pt x="4643" y="136"/>
                    <a:pt x="4603" y="207"/>
                    <a:pt x="4558" y="269"/>
                  </a:cubicBezTo>
                  <a:cubicBezTo>
                    <a:pt x="4399" y="481"/>
                    <a:pt x="4144" y="618"/>
                    <a:pt x="3878" y="629"/>
                  </a:cubicBezTo>
                  <a:cubicBezTo>
                    <a:pt x="3861" y="629"/>
                    <a:pt x="3842" y="630"/>
                    <a:pt x="3824" y="630"/>
                  </a:cubicBezTo>
                  <a:cubicBezTo>
                    <a:pt x="3788" y="630"/>
                    <a:pt x="3751" y="629"/>
                    <a:pt x="3714" y="629"/>
                  </a:cubicBezTo>
                  <a:cubicBezTo>
                    <a:pt x="3604" y="629"/>
                    <a:pt x="3496" y="637"/>
                    <a:pt x="3413" y="706"/>
                  </a:cubicBezTo>
                  <a:cubicBezTo>
                    <a:pt x="3263" y="830"/>
                    <a:pt x="3236" y="1124"/>
                    <a:pt x="3041" y="1124"/>
                  </a:cubicBezTo>
                  <a:cubicBezTo>
                    <a:pt x="2929" y="1483"/>
                    <a:pt x="3118" y="1912"/>
                    <a:pt x="3458" y="2075"/>
                  </a:cubicBezTo>
                  <a:cubicBezTo>
                    <a:pt x="3521" y="2233"/>
                    <a:pt x="3394" y="2435"/>
                    <a:pt x="3225" y="2448"/>
                  </a:cubicBezTo>
                  <a:cubicBezTo>
                    <a:pt x="3124" y="2456"/>
                    <a:pt x="2983" y="2433"/>
                    <a:pt x="2959" y="2529"/>
                  </a:cubicBezTo>
                  <a:cubicBezTo>
                    <a:pt x="2944" y="2583"/>
                    <a:pt x="2985" y="2634"/>
                    <a:pt x="3024" y="2675"/>
                  </a:cubicBezTo>
                  <a:cubicBezTo>
                    <a:pt x="3176" y="2827"/>
                    <a:pt x="3347" y="2960"/>
                    <a:pt x="3533" y="3067"/>
                  </a:cubicBezTo>
                  <a:cubicBezTo>
                    <a:pt x="3679" y="3152"/>
                    <a:pt x="3863" y="3281"/>
                    <a:pt x="3810" y="3442"/>
                  </a:cubicBezTo>
                  <a:cubicBezTo>
                    <a:pt x="3700" y="3463"/>
                    <a:pt x="3581" y="3481"/>
                    <a:pt x="3466" y="3481"/>
                  </a:cubicBezTo>
                  <a:cubicBezTo>
                    <a:pt x="3298" y="3481"/>
                    <a:pt x="3139" y="3442"/>
                    <a:pt x="3032" y="3317"/>
                  </a:cubicBezTo>
                  <a:cubicBezTo>
                    <a:pt x="2949" y="3221"/>
                    <a:pt x="2901" y="3077"/>
                    <a:pt x="2781" y="3037"/>
                  </a:cubicBezTo>
                  <a:cubicBezTo>
                    <a:pt x="2721" y="3015"/>
                    <a:pt x="2653" y="3026"/>
                    <a:pt x="2599" y="2994"/>
                  </a:cubicBezTo>
                  <a:cubicBezTo>
                    <a:pt x="2556" y="2970"/>
                    <a:pt x="2529" y="2925"/>
                    <a:pt x="2511" y="2880"/>
                  </a:cubicBezTo>
                  <a:cubicBezTo>
                    <a:pt x="2432" y="2679"/>
                    <a:pt x="2494" y="2454"/>
                    <a:pt x="2533" y="2240"/>
                  </a:cubicBezTo>
                  <a:cubicBezTo>
                    <a:pt x="2571" y="2026"/>
                    <a:pt x="2567" y="1773"/>
                    <a:pt x="2402" y="1633"/>
                  </a:cubicBezTo>
                  <a:cubicBezTo>
                    <a:pt x="2344" y="1584"/>
                    <a:pt x="2272" y="1554"/>
                    <a:pt x="2220" y="1498"/>
                  </a:cubicBezTo>
                  <a:cubicBezTo>
                    <a:pt x="2111" y="1376"/>
                    <a:pt x="2169" y="1149"/>
                    <a:pt x="2325" y="1096"/>
                  </a:cubicBezTo>
                  <a:cubicBezTo>
                    <a:pt x="2391" y="1072"/>
                    <a:pt x="2469" y="1079"/>
                    <a:pt x="2526" y="1038"/>
                  </a:cubicBezTo>
                  <a:cubicBezTo>
                    <a:pt x="2627" y="971"/>
                    <a:pt x="2616" y="826"/>
                    <a:pt x="2593" y="708"/>
                  </a:cubicBezTo>
                  <a:cubicBezTo>
                    <a:pt x="2647" y="674"/>
                    <a:pt x="2709" y="657"/>
                    <a:pt x="2772" y="657"/>
                  </a:cubicBezTo>
                  <a:cubicBezTo>
                    <a:pt x="2790" y="657"/>
                    <a:pt x="2807" y="658"/>
                    <a:pt x="2824" y="661"/>
                  </a:cubicBezTo>
                  <a:cubicBezTo>
                    <a:pt x="2775" y="575"/>
                    <a:pt x="2852" y="468"/>
                    <a:pt x="2938" y="423"/>
                  </a:cubicBezTo>
                  <a:cubicBezTo>
                    <a:pt x="3026" y="376"/>
                    <a:pt x="3131" y="361"/>
                    <a:pt x="3206" y="294"/>
                  </a:cubicBezTo>
                  <a:cubicBezTo>
                    <a:pt x="3278" y="230"/>
                    <a:pt x="3291" y="82"/>
                    <a:pt x="3197" y="50"/>
                  </a:cubicBezTo>
                  <a:cubicBezTo>
                    <a:pt x="3064" y="42"/>
                    <a:pt x="2928" y="35"/>
                    <a:pt x="2794" y="35"/>
                  </a:cubicBezTo>
                  <a:cubicBezTo>
                    <a:pt x="2558" y="35"/>
                    <a:pt x="2324" y="58"/>
                    <a:pt x="2104" y="142"/>
                  </a:cubicBezTo>
                  <a:cubicBezTo>
                    <a:pt x="1991" y="185"/>
                    <a:pt x="1884" y="245"/>
                    <a:pt x="1764" y="271"/>
                  </a:cubicBezTo>
                  <a:cubicBezTo>
                    <a:pt x="1682" y="290"/>
                    <a:pt x="1597" y="294"/>
                    <a:pt x="1515" y="318"/>
                  </a:cubicBezTo>
                  <a:cubicBezTo>
                    <a:pt x="1389" y="354"/>
                    <a:pt x="1282" y="438"/>
                    <a:pt x="1179" y="519"/>
                  </a:cubicBezTo>
                  <a:cubicBezTo>
                    <a:pt x="1052" y="618"/>
                    <a:pt x="926" y="716"/>
                    <a:pt x="800" y="815"/>
                  </a:cubicBezTo>
                  <a:cubicBezTo>
                    <a:pt x="737" y="864"/>
                    <a:pt x="673" y="914"/>
                    <a:pt x="628" y="980"/>
                  </a:cubicBezTo>
                  <a:cubicBezTo>
                    <a:pt x="549" y="1089"/>
                    <a:pt x="525" y="1233"/>
                    <a:pt x="438" y="1336"/>
                  </a:cubicBezTo>
                  <a:cubicBezTo>
                    <a:pt x="397" y="1381"/>
                    <a:pt x="343" y="1415"/>
                    <a:pt x="307" y="1464"/>
                  </a:cubicBezTo>
                  <a:cubicBezTo>
                    <a:pt x="255" y="1528"/>
                    <a:pt x="236" y="1612"/>
                    <a:pt x="219" y="1691"/>
                  </a:cubicBezTo>
                  <a:cubicBezTo>
                    <a:pt x="174" y="1888"/>
                    <a:pt x="131" y="2086"/>
                    <a:pt x="86" y="2283"/>
                  </a:cubicBezTo>
                  <a:cubicBezTo>
                    <a:pt x="43" y="2473"/>
                    <a:pt x="0" y="2666"/>
                    <a:pt x="13" y="2863"/>
                  </a:cubicBezTo>
                  <a:cubicBezTo>
                    <a:pt x="26" y="3058"/>
                    <a:pt x="103" y="3257"/>
                    <a:pt x="260" y="3375"/>
                  </a:cubicBezTo>
                  <a:cubicBezTo>
                    <a:pt x="485" y="3545"/>
                    <a:pt x="797" y="3502"/>
                    <a:pt x="1076" y="3534"/>
                  </a:cubicBezTo>
                  <a:cubicBezTo>
                    <a:pt x="1350" y="3566"/>
                    <a:pt x="1614" y="3677"/>
                    <a:pt x="1826" y="3853"/>
                  </a:cubicBezTo>
                  <a:cubicBezTo>
                    <a:pt x="1873" y="3892"/>
                    <a:pt x="1920" y="3943"/>
                    <a:pt x="1914" y="4003"/>
                  </a:cubicBezTo>
                  <a:cubicBezTo>
                    <a:pt x="1905" y="4086"/>
                    <a:pt x="1812" y="4113"/>
                    <a:pt x="1722" y="4113"/>
                  </a:cubicBezTo>
                  <a:cubicBezTo>
                    <a:pt x="1699" y="4113"/>
                    <a:pt x="1676" y="4111"/>
                    <a:pt x="1654" y="4108"/>
                  </a:cubicBezTo>
                  <a:cubicBezTo>
                    <a:pt x="1400" y="4074"/>
                    <a:pt x="1145" y="4037"/>
                    <a:pt x="890" y="4003"/>
                  </a:cubicBezTo>
                  <a:cubicBezTo>
                    <a:pt x="837" y="3996"/>
                    <a:pt x="783" y="3989"/>
                    <a:pt x="731" y="3989"/>
                  </a:cubicBezTo>
                  <a:cubicBezTo>
                    <a:pt x="687" y="3989"/>
                    <a:pt x="644" y="3994"/>
                    <a:pt x="603" y="4007"/>
                  </a:cubicBezTo>
                  <a:cubicBezTo>
                    <a:pt x="513" y="4039"/>
                    <a:pt x="433" y="4127"/>
                    <a:pt x="446" y="4222"/>
                  </a:cubicBezTo>
                  <a:cubicBezTo>
                    <a:pt x="457" y="4299"/>
                    <a:pt x="521" y="4357"/>
                    <a:pt x="581" y="4406"/>
                  </a:cubicBezTo>
                  <a:cubicBezTo>
                    <a:pt x="772" y="4560"/>
                    <a:pt x="965" y="4719"/>
                    <a:pt x="1194" y="4811"/>
                  </a:cubicBezTo>
                  <a:cubicBezTo>
                    <a:pt x="1310" y="4859"/>
                    <a:pt x="1438" y="4888"/>
                    <a:pt x="1564" y="4888"/>
                  </a:cubicBezTo>
                  <a:cubicBezTo>
                    <a:pt x="1685" y="4888"/>
                    <a:pt x="1803" y="4862"/>
                    <a:pt x="1907" y="4802"/>
                  </a:cubicBezTo>
                  <a:cubicBezTo>
                    <a:pt x="1974" y="4764"/>
                    <a:pt x="2036" y="4714"/>
                    <a:pt x="2111" y="4699"/>
                  </a:cubicBezTo>
                  <a:cubicBezTo>
                    <a:pt x="2127" y="4696"/>
                    <a:pt x="2142" y="4695"/>
                    <a:pt x="2157" y="4695"/>
                  </a:cubicBezTo>
                  <a:cubicBezTo>
                    <a:pt x="2349" y="4695"/>
                    <a:pt x="2471" y="4938"/>
                    <a:pt x="2526" y="5134"/>
                  </a:cubicBezTo>
                  <a:cubicBezTo>
                    <a:pt x="2929" y="5199"/>
                    <a:pt x="3351" y="5229"/>
                    <a:pt x="3768" y="5229"/>
                  </a:cubicBezTo>
                  <a:cubicBezTo>
                    <a:pt x="3986" y="5229"/>
                    <a:pt x="4204" y="5221"/>
                    <a:pt x="4416" y="5205"/>
                  </a:cubicBezTo>
                  <a:cubicBezTo>
                    <a:pt x="4474" y="5201"/>
                    <a:pt x="4535" y="5197"/>
                    <a:pt x="4596" y="5197"/>
                  </a:cubicBezTo>
                  <a:cubicBezTo>
                    <a:pt x="4762" y="5197"/>
                    <a:pt x="4926" y="5225"/>
                    <a:pt x="5027" y="5348"/>
                  </a:cubicBezTo>
                  <a:cubicBezTo>
                    <a:pt x="5108" y="5447"/>
                    <a:pt x="5145" y="5601"/>
                    <a:pt x="5269" y="5631"/>
                  </a:cubicBezTo>
                  <a:cubicBezTo>
                    <a:pt x="5282" y="5634"/>
                    <a:pt x="5294" y="5636"/>
                    <a:pt x="5307" y="5636"/>
                  </a:cubicBezTo>
                  <a:cubicBezTo>
                    <a:pt x="5365" y="5636"/>
                    <a:pt x="5422" y="5606"/>
                    <a:pt x="5468" y="5569"/>
                  </a:cubicBezTo>
                  <a:cubicBezTo>
                    <a:pt x="5637" y="5426"/>
                    <a:pt x="5706" y="5156"/>
                    <a:pt x="5920" y="5091"/>
                  </a:cubicBezTo>
                  <a:cubicBezTo>
                    <a:pt x="5957" y="5081"/>
                    <a:pt x="5996" y="5077"/>
                    <a:pt x="6035" y="5077"/>
                  </a:cubicBezTo>
                  <a:cubicBezTo>
                    <a:pt x="6092" y="5077"/>
                    <a:pt x="6151" y="5084"/>
                    <a:pt x="6208" y="5084"/>
                  </a:cubicBezTo>
                  <a:cubicBezTo>
                    <a:pt x="6257" y="5084"/>
                    <a:pt x="6306" y="5079"/>
                    <a:pt x="6351" y="5059"/>
                  </a:cubicBezTo>
                  <a:cubicBezTo>
                    <a:pt x="6407" y="5034"/>
                    <a:pt x="6452" y="4991"/>
                    <a:pt x="6503" y="4954"/>
                  </a:cubicBezTo>
                  <a:cubicBezTo>
                    <a:pt x="6594" y="4891"/>
                    <a:pt x="6697" y="4864"/>
                    <a:pt x="6804" y="4864"/>
                  </a:cubicBezTo>
                  <a:cubicBezTo>
                    <a:pt x="7031" y="4864"/>
                    <a:pt x="7272" y="4989"/>
                    <a:pt x="7437" y="5158"/>
                  </a:cubicBezTo>
                  <a:cubicBezTo>
                    <a:pt x="7482" y="5204"/>
                    <a:pt x="7535" y="5256"/>
                    <a:pt x="7595" y="5256"/>
                  </a:cubicBezTo>
                  <a:cubicBezTo>
                    <a:pt x="7602" y="5256"/>
                    <a:pt x="7608" y="5255"/>
                    <a:pt x="7615" y="5254"/>
                  </a:cubicBezTo>
                  <a:cubicBezTo>
                    <a:pt x="7688" y="5239"/>
                    <a:pt x="7720" y="5147"/>
                    <a:pt x="7709" y="5074"/>
                  </a:cubicBezTo>
                  <a:cubicBezTo>
                    <a:pt x="7660" y="4787"/>
                    <a:pt x="7216" y="4704"/>
                    <a:pt x="7171" y="4417"/>
                  </a:cubicBezTo>
                  <a:cubicBezTo>
                    <a:pt x="7262" y="4391"/>
                    <a:pt x="7355" y="4378"/>
                    <a:pt x="7448" y="4378"/>
                  </a:cubicBezTo>
                  <a:cubicBezTo>
                    <a:pt x="7845" y="4378"/>
                    <a:pt x="8243" y="4604"/>
                    <a:pt x="8474" y="4937"/>
                  </a:cubicBezTo>
                  <a:cubicBezTo>
                    <a:pt x="8504" y="4980"/>
                    <a:pt x="8532" y="5025"/>
                    <a:pt x="8540" y="5076"/>
                  </a:cubicBezTo>
                  <a:cubicBezTo>
                    <a:pt x="8549" y="5119"/>
                    <a:pt x="8543" y="5162"/>
                    <a:pt x="8553" y="5203"/>
                  </a:cubicBezTo>
                  <a:cubicBezTo>
                    <a:pt x="8583" y="5301"/>
                    <a:pt x="8697" y="5338"/>
                    <a:pt x="8776" y="5400"/>
                  </a:cubicBezTo>
                  <a:cubicBezTo>
                    <a:pt x="8943" y="5531"/>
                    <a:pt x="8978" y="5790"/>
                    <a:pt x="9157" y="5901"/>
                  </a:cubicBezTo>
                  <a:cubicBezTo>
                    <a:pt x="9256" y="5959"/>
                    <a:pt x="9374" y="5963"/>
                    <a:pt x="9485" y="5987"/>
                  </a:cubicBezTo>
                  <a:cubicBezTo>
                    <a:pt x="9590" y="6008"/>
                    <a:pt x="9689" y="6049"/>
                    <a:pt x="9779" y="6107"/>
                  </a:cubicBezTo>
                  <a:cubicBezTo>
                    <a:pt x="9847" y="6152"/>
                    <a:pt x="9918" y="6227"/>
                    <a:pt x="9890" y="6304"/>
                  </a:cubicBezTo>
                  <a:cubicBezTo>
                    <a:pt x="9882" y="6332"/>
                    <a:pt x="9860" y="6353"/>
                    <a:pt x="9839" y="6375"/>
                  </a:cubicBezTo>
                  <a:cubicBezTo>
                    <a:pt x="9614" y="6598"/>
                    <a:pt x="9303" y="6735"/>
                    <a:pt x="8986" y="6750"/>
                  </a:cubicBezTo>
                  <a:cubicBezTo>
                    <a:pt x="8900" y="6808"/>
                    <a:pt x="8982" y="6955"/>
                    <a:pt x="9085" y="6966"/>
                  </a:cubicBezTo>
                  <a:cubicBezTo>
                    <a:pt x="9094" y="6967"/>
                    <a:pt x="9104" y="6968"/>
                    <a:pt x="9113" y="6968"/>
                  </a:cubicBezTo>
                  <a:cubicBezTo>
                    <a:pt x="9205" y="6968"/>
                    <a:pt x="9291" y="6916"/>
                    <a:pt x="9380" y="6885"/>
                  </a:cubicBezTo>
                  <a:cubicBezTo>
                    <a:pt x="9502" y="6844"/>
                    <a:pt x="9640" y="6842"/>
                    <a:pt x="9742" y="6767"/>
                  </a:cubicBezTo>
                  <a:cubicBezTo>
                    <a:pt x="9817" y="6711"/>
                    <a:pt x="9864" y="6623"/>
                    <a:pt x="9942" y="6568"/>
                  </a:cubicBezTo>
                  <a:cubicBezTo>
                    <a:pt x="10013" y="6516"/>
                    <a:pt x="10100" y="6501"/>
                    <a:pt x="10189" y="6501"/>
                  </a:cubicBezTo>
                  <a:cubicBezTo>
                    <a:pt x="10252" y="6501"/>
                    <a:pt x="10316" y="6508"/>
                    <a:pt x="10377" y="6516"/>
                  </a:cubicBezTo>
                  <a:cubicBezTo>
                    <a:pt x="10383" y="6568"/>
                    <a:pt x="10402" y="6634"/>
                    <a:pt x="10409" y="6685"/>
                  </a:cubicBezTo>
                  <a:cubicBezTo>
                    <a:pt x="10340" y="6846"/>
                    <a:pt x="10479" y="7030"/>
                    <a:pt x="10642" y="7090"/>
                  </a:cubicBezTo>
                  <a:cubicBezTo>
                    <a:pt x="10805" y="7152"/>
                    <a:pt x="10985" y="7135"/>
                    <a:pt x="11159" y="7155"/>
                  </a:cubicBezTo>
                  <a:cubicBezTo>
                    <a:pt x="11332" y="7172"/>
                    <a:pt x="11521" y="7247"/>
                    <a:pt x="11583" y="7410"/>
                  </a:cubicBezTo>
                  <a:cubicBezTo>
                    <a:pt x="11626" y="7525"/>
                    <a:pt x="11596" y="7665"/>
                    <a:pt x="11656" y="7772"/>
                  </a:cubicBezTo>
                  <a:cubicBezTo>
                    <a:pt x="11696" y="7844"/>
                    <a:pt x="11769" y="7889"/>
                    <a:pt x="11825" y="7952"/>
                  </a:cubicBezTo>
                  <a:cubicBezTo>
                    <a:pt x="12067" y="8219"/>
                    <a:pt x="11874" y="8656"/>
                    <a:pt x="11979" y="9004"/>
                  </a:cubicBezTo>
                  <a:cubicBezTo>
                    <a:pt x="11996" y="9061"/>
                    <a:pt x="12026" y="9119"/>
                    <a:pt x="12078" y="9149"/>
                  </a:cubicBezTo>
                  <a:cubicBezTo>
                    <a:pt x="12114" y="9169"/>
                    <a:pt x="12157" y="9173"/>
                    <a:pt x="12200" y="9175"/>
                  </a:cubicBezTo>
                  <a:cubicBezTo>
                    <a:pt x="12224" y="9176"/>
                    <a:pt x="12249" y="9177"/>
                    <a:pt x="12273" y="9177"/>
                  </a:cubicBezTo>
                  <a:cubicBezTo>
                    <a:pt x="12555" y="9177"/>
                    <a:pt x="12835" y="9103"/>
                    <a:pt x="13119" y="9087"/>
                  </a:cubicBezTo>
                  <a:cubicBezTo>
                    <a:pt x="13146" y="9086"/>
                    <a:pt x="13173" y="9085"/>
                    <a:pt x="13200" y="9085"/>
                  </a:cubicBezTo>
                  <a:cubicBezTo>
                    <a:pt x="13484" y="9085"/>
                    <a:pt x="13785" y="9160"/>
                    <a:pt x="13957" y="9383"/>
                  </a:cubicBezTo>
                  <a:cubicBezTo>
                    <a:pt x="14143" y="9627"/>
                    <a:pt x="14055" y="10071"/>
                    <a:pt x="13751" y="10128"/>
                  </a:cubicBezTo>
                  <a:cubicBezTo>
                    <a:pt x="13687" y="10139"/>
                    <a:pt x="13614" y="10137"/>
                    <a:pt x="13569" y="10186"/>
                  </a:cubicBezTo>
                  <a:cubicBezTo>
                    <a:pt x="13535" y="10225"/>
                    <a:pt x="13532" y="10280"/>
                    <a:pt x="13517" y="10330"/>
                  </a:cubicBezTo>
                  <a:cubicBezTo>
                    <a:pt x="13484" y="10446"/>
                    <a:pt x="13365" y="10531"/>
                    <a:pt x="13245" y="10531"/>
                  </a:cubicBezTo>
                  <a:cubicBezTo>
                    <a:pt x="13241" y="10531"/>
                    <a:pt x="13237" y="10531"/>
                    <a:pt x="13232" y="10531"/>
                  </a:cubicBezTo>
                  <a:cubicBezTo>
                    <a:pt x="13106" y="10525"/>
                    <a:pt x="12993" y="10424"/>
                    <a:pt x="12969" y="10300"/>
                  </a:cubicBezTo>
                  <a:cubicBezTo>
                    <a:pt x="12960" y="10242"/>
                    <a:pt x="12967" y="10180"/>
                    <a:pt x="12948" y="10124"/>
                  </a:cubicBezTo>
                  <a:cubicBezTo>
                    <a:pt x="12915" y="10038"/>
                    <a:pt x="12828" y="9989"/>
                    <a:pt x="12744" y="9946"/>
                  </a:cubicBezTo>
                  <a:cubicBezTo>
                    <a:pt x="12598" y="9873"/>
                    <a:pt x="12453" y="9798"/>
                    <a:pt x="12305" y="9726"/>
                  </a:cubicBezTo>
                  <a:cubicBezTo>
                    <a:pt x="12088" y="9616"/>
                    <a:pt x="11866" y="9505"/>
                    <a:pt x="11623" y="9477"/>
                  </a:cubicBezTo>
                  <a:cubicBezTo>
                    <a:pt x="11584" y="9472"/>
                    <a:pt x="11544" y="9470"/>
                    <a:pt x="11504" y="9470"/>
                  </a:cubicBezTo>
                  <a:cubicBezTo>
                    <a:pt x="11313" y="9470"/>
                    <a:pt x="11122" y="9524"/>
                    <a:pt x="10959" y="9627"/>
                  </a:cubicBezTo>
                  <a:cubicBezTo>
                    <a:pt x="10799" y="9728"/>
                    <a:pt x="10670" y="9978"/>
                    <a:pt x="10822" y="10092"/>
                  </a:cubicBezTo>
                  <a:cubicBezTo>
                    <a:pt x="10865" y="10124"/>
                    <a:pt x="10934" y="10154"/>
                    <a:pt x="10923" y="10208"/>
                  </a:cubicBezTo>
                  <a:cubicBezTo>
                    <a:pt x="10916" y="10246"/>
                    <a:pt x="10871" y="10261"/>
                    <a:pt x="10844" y="10289"/>
                  </a:cubicBezTo>
                  <a:cubicBezTo>
                    <a:pt x="10764" y="10368"/>
                    <a:pt x="10848" y="10508"/>
                    <a:pt x="10949" y="10555"/>
                  </a:cubicBezTo>
                  <a:cubicBezTo>
                    <a:pt x="11049" y="10604"/>
                    <a:pt x="11171" y="10621"/>
                    <a:pt x="11240" y="10709"/>
                  </a:cubicBezTo>
                  <a:cubicBezTo>
                    <a:pt x="11315" y="10805"/>
                    <a:pt x="11287" y="10955"/>
                    <a:pt x="11199" y="11041"/>
                  </a:cubicBezTo>
                  <a:cubicBezTo>
                    <a:pt x="11119" y="11117"/>
                    <a:pt x="11006" y="11147"/>
                    <a:pt x="10894" y="11147"/>
                  </a:cubicBezTo>
                  <a:cubicBezTo>
                    <a:pt x="10883" y="11147"/>
                    <a:pt x="10872" y="11147"/>
                    <a:pt x="10861" y="11146"/>
                  </a:cubicBezTo>
                  <a:cubicBezTo>
                    <a:pt x="10831" y="11144"/>
                    <a:pt x="10800" y="11141"/>
                    <a:pt x="10770" y="11141"/>
                  </a:cubicBezTo>
                  <a:cubicBezTo>
                    <a:pt x="10726" y="11141"/>
                    <a:pt x="10684" y="11148"/>
                    <a:pt x="10651" y="11176"/>
                  </a:cubicBezTo>
                  <a:cubicBezTo>
                    <a:pt x="10612" y="11210"/>
                    <a:pt x="10599" y="11266"/>
                    <a:pt x="10567" y="11305"/>
                  </a:cubicBezTo>
                  <a:cubicBezTo>
                    <a:pt x="10512" y="11371"/>
                    <a:pt x="10419" y="11382"/>
                    <a:pt x="10330" y="11382"/>
                  </a:cubicBezTo>
                  <a:cubicBezTo>
                    <a:pt x="10319" y="11382"/>
                    <a:pt x="10308" y="11382"/>
                    <a:pt x="10297" y="11382"/>
                  </a:cubicBezTo>
                  <a:cubicBezTo>
                    <a:pt x="10100" y="11375"/>
                    <a:pt x="9901" y="11371"/>
                    <a:pt x="9704" y="11367"/>
                  </a:cubicBezTo>
                  <a:cubicBezTo>
                    <a:pt x="9629" y="11365"/>
                    <a:pt x="9550" y="11360"/>
                    <a:pt x="9490" y="11320"/>
                  </a:cubicBezTo>
                  <a:cubicBezTo>
                    <a:pt x="9438" y="11283"/>
                    <a:pt x="9408" y="11223"/>
                    <a:pt x="9363" y="11180"/>
                  </a:cubicBezTo>
                  <a:cubicBezTo>
                    <a:pt x="9314" y="11131"/>
                    <a:pt x="9248" y="11110"/>
                    <a:pt x="9180" y="11110"/>
                  </a:cubicBezTo>
                  <a:cubicBezTo>
                    <a:pt x="9035" y="11110"/>
                    <a:pt x="8881" y="11211"/>
                    <a:pt x="8868" y="11360"/>
                  </a:cubicBezTo>
                  <a:cubicBezTo>
                    <a:pt x="8643" y="11375"/>
                    <a:pt x="8401" y="11401"/>
                    <a:pt x="8240" y="11557"/>
                  </a:cubicBezTo>
                  <a:cubicBezTo>
                    <a:pt x="8080" y="11714"/>
                    <a:pt x="8088" y="12044"/>
                    <a:pt x="8303" y="12110"/>
                  </a:cubicBezTo>
                  <a:cubicBezTo>
                    <a:pt x="8255" y="12155"/>
                    <a:pt x="8225" y="12219"/>
                    <a:pt x="8225" y="12286"/>
                  </a:cubicBezTo>
                  <a:cubicBezTo>
                    <a:pt x="8354" y="12354"/>
                    <a:pt x="8485" y="12425"/>
                    <a:pt x="8630" y="12447"/>
                  </a:cubicBezTo>
                  <a:cubicBezTo>
                    <a:pt x="8655" y="12450"/>
                    <a:pt x="8681" y="12452"/>
                    <a:pt x="8707" y="12452"/>
                  </a:cubicBezTo>
                  <a:cubicBezTo>
                    <a:pt x="8828" y="12452"/>
                    <a:pt x="8952" y="12409"/>
                    <a:pt x="9025" y="12314"/>
                  </a:cubicBezTo>
                  <a:cubicBezTo>
                    <a:pt x="9059" y="12273"/>
                    <a:pt x="9082" y="12219"/>
                    <a:pt x="9127" y="12192"/>
                  </a:cubicBezTo>
                  <a:cubicBezTo>
                    <a:pt x="9161" y="12172"/>
                    <a:pt x="9199" y="12167"/>
                    <a:pt x="9238" y="12167"/>
                  </a:cubicBezTo>
                  <a:cubicBezTo>
                    <a:pt x="9249" y="12167"/>
                    <a:pt x="9260" y="12168"/>
                    <a:pt x="9271" y="12168"/>
                  </a:cubicBezTo>
                  <a:cubicBezTo>
                    <a:pt x="9468" y="12170"/>
                    <a:pt x="9665" y="12174"/>
                    <a:pt x="9862" y="12179"/>
                  </a:cubicBezTo>
                  <a:cubicBezTo>
                    <a:pt x="9836" y="12277"/>
                    <a:pt x="9942" y="12368"/>
                    <a:pt x="10044" y="12368"/>
                  </a:cubicBezTo>
                  <a:cubicBezTo>
                    <a:pt x="10051" y="12368"/>
                    <a:pt x="10057" y="12368"/>
                    <a:pt x="10064" y="12367"/>
                  </a:cubicBezTo>
                  <a:cubicBezTo>
                    <a:pt x="10171" y="12357"/>
                    <a:pt x="10257" y="12273"/>
                    <a:pt x="10325" y="12187"/>
                  </a:cubicBezTo>
                  <a:cubicBezTo>
                    <a:pt x="10392" y="12104"/>
                    <a:pt x="10452" y="12007"/>
                    <a:pt x="10544" y="11949"/>
                  </a:cubicBezTo>
                  <a:cubicBezTo>
                    <a:pt x="10651" y="11881"/>
                    <a:pt x="10786" y="11877"/>
                    <a:pt x="10914" y="11872"/>
                  </a:cubicBezTo>
                  <a:cubicBezTo>
                    <a:pt x="10935" y="11872"/>
                    <a:pt x="10955" y="11871"/>
                    <a:pt x="10976" y="11871"/>
                  </a:cubicBezTo>
                  <a:cubicBezTo>
                    <a:pt x="11267" y="11871"/>
                    <a:pt x="11608" y="11933"/>
                    <a:pt x="11688" y="12204"/>
                  </a:cubicBezTo>
                  <a:cubicBezTo>
                    <a:pt x="11703" y="12258"/>
                    <a:pt x="11707" y="12316"/>
                    <a:pt x="11739" y="12359"/>
                  </a:cubicBezTo>
                  <a:cubicBezTo>
                    <a:pt x="11784" y="12419"/>
                    <a:pt x="11870" y="12434"/>
                    <a:pt x="11919" y="12489"/>
                  </a:cubicBezTo>
                  <a:cubicBezTo>
                    <a:pt x="11981" y="12560"/>
                    <a:pt x="11964" y="12671"/>
                    <a:pt x="12001" y="12759"/>
                  </a:cubicBezTo>
                  <a:cubicBezTo>
                    <a:pt x="12069" y="12931"/>
                    <a:pt x="12296" y="12956"/>
                    <a:pt x="12483" y="12956"/>
                  </a:cubicBezTo>
                  <a:cubicBezTo>
                    <a:pt x="12645" y="13235"/>
                    <a:pt x="12487" y="13646"/>
                    <a:pt x="12708" y="13884"/>
                  </a:cubicBezTo>
                  <a:cubicBezTo>
                    <a:pt x="12783" y="13966"/>
                    <a:pt x="12890" y="14008"/>
                    <a:pt x="12997" y="14043"/>
                  </a:cubicBezTo>
                  <a:cubicBezTo>
                    <a:pt x="13294" y="14142"/>
                    <a:pt x="13606" y="14191"/>
                    <a:pt x="13919" y="14191"/>
                  </a:cubicBezTo>
                  <a:cubicBezTo>
                    <a:pt x="13996" y="14191"/>
                    <a:pt x="14074" y="14188"/>
                    <a:pt x="14152" y="14182"/>
                  </a:cubicBezTo>
                  <a:lnTo>
                    <a:pt x="14152" y="14182"/>
                  </a:lnTo>
                  <a:cubicBezTo>
                    <a:pt x="14087" y="14336"/>
                    <a:pt x="14291" y="14473"/>
                    <a:pt x="14460" y="14480"/>
                  </a:cubicBezTo>
                  <a:cubicBezTo>
                    <a:pt x="14474" y="14480"/>
                    <a:pt x="14488" y="14480"/>
                    <a:pt x="14502" y="14480"/>
                  </a:cubicBezTo>
                  <a:cubicBezTo>
                    <a:pt x="14555" y="14480"/>
                    <a:pt x="14610" y="14478"/>
                    <a:pt x="14663" y="14478"/>
                  </a:cubicBezTo>
                  <a:cubicBezTo>
                    <a:pt x="14769" y="14478"/>
                    <a:pt x="14870" y="14489"/>
                    <a:pt x="14949" y="14557"/>
                  </a:cubicBezTo>
                  <a:cubicBezTo>
                    <a:pt x="14994" y="14595"/>
                    <a:pt x="15024" y="14649"/>
                    <a:pt x="15077" y="14677"/>
                  </a:cubicBezTo>
                  <a:cubicBezTo>
                    <a:pt x="15109" y="14694"/>
                    <a:pt x="15145" y="14698"/>
                    <a:pt x="15182" y="14698"/>
                  </a:cubicBezTo>
                  <a:cubicBezTo>
                    <a:pt x="15219" y="14698"/>
                    <a:pt x="15257" y="14694"/>
                    <a:pt x="15294" y="14694"/>
                  </a:cubicBezTo>
                  <a:cubicBezTo>
                    <a:pt x="15662" y="14698"/>
                    <a:pt x="15923" y="15141"/>
                    <a:pt x="16283" y="15141"/>
                  </a:cubicBezTo>
                  <a:cubicBezTo>
                    <a:pt x="16294" y="15141"/>
                    <a:pt x="16305" y="15140"/>
                    <a:pt x="16316" y="15140"/>
                  </a:cubicBezTo>
                  <a:cubicBezTo>
                    <a:pt x="16331" y="14936"/>
                    <a:pt x="16189" y="14756"/>
                    <a:pt x="16054" y="14602"/>
                  </a:cubicBezTo>
                  <a:cubicBezTo>
                    <a:pt x="15664" y="14148"/>
                    <a:pt x="15253" y="13676"/>
                    <a:pt x="14698" y="13453"/>
                  </a:cubicBezTo>
                  <a:cubicBezTo>
                    <a:pt x="14640" y="13430"/>
                    <a:pt x="14578" y="13406"/>
                    <a:pt x="14535" y="13359"/>
                  </a:cubicBezTo>
                  <a:cubicBezTo>
                    <a:pt x="14494" y="13312"/>
                    <a:pt x="14484" y="13229"/>
                    <a:pt x="14533" y="13188"/>
                  </a:cubicBezTo>
                  <a:cubicBezTo>
                    <a:pt x="14561" y="13164"/>
                    <a:pt x="14604" y="13162"/>
                    <a:pt x="14642" y="13160"/>
                  </a:cubicBezTo>
                  <a:cubicBezTo>
                    <a:pt x="14690" y="13159"/>
                    <a:pt x="14737" y="13158"/>
                    <a:pt x="14784" y="13158"/>
                  </a:cubicBezTo>
                  <a:cubicBezTo>
                    <a:pt x="14990" y="13158"/>
                    <a:pt x="15195" y="13169"/>
                    <a:pt x="15399" y="13192"/>
                  </a:cubicBezTo>
                  <a:cubicBezTo>
                    <a:pt x="15486" y="13203"/>
                    <a:pt x="15587" y="13222"/>
                    <a:pt x="15626" y="13301"/>
                  </a:cubicBezTo>
                  <a:cubicBezTo>
                    <a:pt x="15653" y="13353"/>
                    <a:pt x="15643" y="13419"/>
                    <a:pt x="15664" y="13475"/>
                  </a:cubicBezTo>
                  <a:cubicBezTo>
                    <a:pt x="15686" y="13528"/>
                    <a:pt x="15735" y="13567"/>
                    <a:pt x="15782" y="13601"/>
                  </a:cubicBezTo>
                  <a:cubicBezTo>
                    <a:pt x="16021" y="13780"/>
                    <a:pt x="16295" y="13964"/>
                    <a:pt x="16580" y="13964"/>
                  </a:cubicBezTo>
                  <a:cubicBezTo>
                    <a:pt x="16627" y="13964"/>
                    <a:pt x="16675" y="13959"/>
                    <a:pt x="16723" y="13948"/>
                  </a:cubicBezTo>
                  <a:cubicBezTo>
                    <a:pt x="16860" y="13916"/>
                    <a:pt x="16980" y="13839"/>
                    <a:pt x="17098" y="13762"/>
                  </a:cubicBezTo>
                  <a:cubicBezTo>
                    <a:pt x="17164" y="13719"/>
                    <a:pt x="17228" y="13676"/>
                    <a:pt x="17295" y="13633"/>
                  </a:cubicBezTo>
                  <a:cubicBezTo>
                    <a:pt x="17346" y="13599"/>
                    <a:pt x="17400" y="13565"/>
                    <a:pt x="17436" y="13516"/>
                  </a:cubicBezTo>
                  <a:cubicBezTo>
                    <a:pt x="17563" y="13351"/>
                    <a:pt x="17403" y="13077"/>
                    <a:pt x="17207" y="13077"/>
                  </a:cubicBezTo>
                  <a:cubicBezTo>
                    <a:pt x="17191" y="13077"/>
                    <a:pt x="17176" y="13079"/>
                    <a:pt x="17160" y="13083"/>
                  </a:cubicBezTo>
                  <a:cubicBezTo>
                    <a:pt x="17158" y="12991"/>
                    <a:pt x="17155" y="12901"/>
                    <a:pt x="17155" y="12809"/>
                  </a:cubicBezTo>
                  <a:cubicBezTo>
                    <a:pt x="16945" y="12798"/>
                    <a:pt x="16768" y="12669"/>
                    <a:pt x="16684" y="12479"/>
                  </a:cubicBezTo>
                  <a:cubicBezTo>
                    <a:pt x="16755" y="12271"/>
                    <a:pt x="16774" y="11960"/>
                    <a:pt x="16560" y="11917"/>
                  </a:cubicBezTo>
                  <a:cubicBezTo>
                    <a:pt x="16541" y="11913"/>
                    <a:pt x="16520" y="11912"/>
                    <a:pt x="16500" y="11912"/>
                  </a:cubicBezTo>
                  <a:cubicBezTo>
                    <a:pt x="16435" y="11912"/>
                    <a:pt x="16365" y="11926"/>
                    <a:pt x="16304" y="11926"/>
                  </a:cubicBezTo>
                  <a:cubicBezTo>
                    <a:pt x="16245" y="11926"/>
                    <a:pt x="16196" y="11912"/>
                    <a:pt x="16172" y="11857"/>
                  </a:cubicBezTo>
                  <a:cubicBezTo>
                    <a:pt x="16151" y="11808"/>
                    <a:pt x="16172" y="11750"/>
                    <a:pt x="16155" y="11699"/>
                  </a:cubicBezTo>
                  <a:cubicBezTo>
                    <a:pt x="16114" y="11579"/>
                    <a:pt x="15943" y="11605"/>
                    <a:pt x="15818" y="11587"/>
                  </a:cubicBezTo>
                  <a:cubicBezTo>
                    <a:pt x="15566" y="11549"/>
                    <a:pt x="15444" y="11266"/>
                    <a:pt x="15364" y="11024"/>
                  </a:cubicBezTo>
                  <a:cubicBezTo>
                    <a:pt x="15342" y="11029"/>
                    <a:pt x="15319" y="11032"/>
                    <a:pt x="15297" y="11032"/>
                  </a:cubicBezTo>
                  <a:cubicBezTo>
                    <a:pt x="15118" y="11032"/>
                    <a:pt x="14945" y="10868"/>
                    <a:pt x="14953" y="10685"/>
                  </a:cubicBezTo>
                  <a:cubicBezTo>
                    <a:pt x="15006" y="10653"/>
                    <a:pt x="15060" y="10623"/>
                    <a:pt x="15114" y="10591"/>
                  </a:cubicBezTo>
                  <a:cubicBezTo>
                    <a:pt x="15018" y="10420"/>
                    <a:pt x="15171" y="10173"/>
                    <a:pt x="15365" y="10173"/>
                  </a:cubicBezTo>
                  <a:cubicBezTo>
                    <a:pt x="15370" y="10173"/>
                    <a:pt x="15376" y="10173"/>
                    <a:pt x="15381" y="10173"/>
                  </a:cubicBezTo>
                  <a:cubicBezTo>
                    <a:pt x="15324" y="10077"/>
                    <a:pt x="15255" y="9985"/>
                    <a:pt x="15178" y="9906"/>
                  </a:cubicBezTo>
                  <a:cubicBezTo>
                    <a:pt x="15274" y="9833"/>
                    <a:pt x="15369" y="9762"/>
                    <a:pt x="15465" y="9691"/>
                  </a:cubicBezTo>
                  <a:cubicBezTo>
                    <a:pt x="15530" y="9655"/>
                    <a:pt x="15604" y="9638"/>
                    <a:pt x="15678" y="9638"/>
                  </a:cubicBezTo>
                  <a:cubicBezTo>
                    <a:pt x="15844" y="9638"/>
                    <a:pt x="16013" y="9724"/>
                    <a:pt x="16095" y="9871"/>
                  </a:cubicBezTo>
                  <a:cubicBezTo>
                    <a:pt x="16125" y="9925"/>
                    <a:pt x="16144" y="9987"/>
                    <a:pt x="16185" y="10032"/>
                  </a:cubicBezTo>
                  <a:cubicBezTo>
                    <a:pt x="16264" y="10113"/>
                    <a:pt x="16391" y="10118"/>
                    <a:pt x="16502" y="10139"/>
                  </a:cubicBezTo>
                  <a:cubicBezTo>
                    <a:pt x="16855" y="10212"/>
                    <a:pt x="17121" y="10544"/>
                    <a:pt x="17175" y="10902"/>
                  </a:cubicBezTo>
                  <a:cubicBezTo>
                    <a:pt x="17183" y="10953"/>
                    <a:pt x="17190" y="11011"/>
                    <a:pt x="17230" y="11045"/>
                  </a:cubicBezTo>
                  <a:cubicBezTo>
                    <a:pt x="17303" y="11110"/>
                    <a:pt x="17438" y="11047"/>
                    <a:pt x="17511" y="11114"/>
                  </a:cubicBezTo>
                  <a:cubicBezTo>
                    <a:pt x="17569" y="11167"/>
                    <a:pt x="17547" y="11264"/>
                    <a:pt x="17584" y="11332"/>
                  </a:cubicBezTo>
                  <a:cubicBezTo>
                    <a:pt x="17612" y="11386"/>
                    <a:pt x="17668" y="11410"/>
                    <a:pt x="17728" y="11410"/>
                  </a:cubicBezTo>
                  <a:cubicBezTo>
                    <a:pt x="17788" y="11410"/>
                    <a:pt x="17853" y="11385"/>
                    <a:pt x="17895" y="11341"/>
                  </a:cubicBezTo>
                  <a:cubicBezTo>
                    <a:pt x="17980" y="11253"/>
                    <a:pt x="18000" y="11122"/>
                    <a:pt x="18015" y="11002"/>
                  </a:cubicBezTo>
                  <a:cubicBezTo>
                    <a:pt x="18032" y="10880"/>
                    <a:pt x="18053" y="10752"/>
                    <a:pt x="18141" y="10666"/>
                  </a:cubicBezTo>
                  <a:cubicBezTo>
                    <a:pt x="18160" y="10679"/>
                    <a:pt x="18181" y="10685"/>
                    <a:pt x="18202" y="10685"/>
                  </a:cubicBezTo>
                  <a:cubicBezTo>
                    <a:pt x="18272" y="10685"/>
                    <a:pt x="18346" y="10623"/>
                    <a:pt x="18379" y="10553"/>
                  </a:cubicBezTo>
                  <a:cubicBezTo>
                    <a:pt x="18422" y="10463"/>
                    <a:pt x="18428" y="10353"/>
                    <a:pt x="18490" y="10274"/>
                  </a:cubicBezTo>
                  <a:cubicBezTo>
                    <a:pt x="18584" y="10154"/>
                    <a:pt x="18760" y="10148"/>
                    <a:pt x="18914" y="10126"/>
                  </a:cubicBezTo>
                  <a:cubicBezTo>
                    <a:pt x="19066" y="10105"/>
                    <a:pt x="19246" y="10021"/>
                    <a:pt x="19249" y="9869"/>
                  </a:cubicBezTo>
                  <a:cubicBezTo>
                    <a:pt x="18989" y="9756"/>
                    <a:pt x="19105" y="9259"/>
                    <a:pt x="18837" y="9169"/>
                  </a:cubicBezTo>
                  <a:cubicBezTo>
                    <a:pt x="18752" y="9141"/>
                    <a:pt x="18644" y="9166"/>
                    <a:pt x="18578" y="9106"/>
                  </a:cubicBezTo>
                  <a:cubicBezTo>
                    <a:pt x="18524" y="9057"/>
                    <a:pt x="18520" y="8967"/>
                    <a:pt x="18462" y="8920"/>
                  </a:cubicBezTo>
                  <a:cubicBezTo>
                    <a:pt x="18415" y="8881"/>
                    <a:pt x="18344" y="8884"/>
                    <a:pt x="18289" y="8854"/>
                  </a:cubicBezTo>
                  <a:cubicBezTo>
                    <a:pt x="18177" y="8794"/>
                    <a:pt x="18173" y="8639"/>
                    <a:pt x="18139" y="8517"/>
                  </a:cubicBezTo>
                  <a:cubicBezTo>
                    <a:pt x="18113" y="8430"/>
                    <a:pt x="18018" y="8348"/>
                    <a:pt x="17941" y="8348"/>
                  </a:cubicBezTo>
                  <a:cubicBezTo>
                    <a:pt x="17910" y="8348"/>
                    <a:pt x="17882" y="8360"/>
                    <a:pt x="17862" y="8391"/>
                  </a:cubicBezTo>
                  <a:cubicBezTo>
                    <a:pt x="17890" y="8172"/>
                    <a:pt x="17622" y="8052"/>
                    <a:pt x="17410" y="8003"/>
                  </a:cubicBezTo>
                  <a:cubicBezTo>
                    <a:pt x="17115" y="7937"/>
                    <a:pt x="16819" y="7868"/>
                    <a:pt x="16525" y="7802"/>
                  </a:cubicBezTo>
                  <a:lnTo>
                    <a:pt x="15973" y="7510"/>
                  </a:lnTo>
                  <a:cubicBezTo>
                    <a:pt x="15847" y="7446"/>
                    <a:pt x="15707" y="7379"/>
                    <a:pt x="15570" y="7379"/>
                  </a:cubicBezTo>
                  <a:cubicBezTo>
                    <a:pt x="15525" y="7379"/>
                    <a:pt x="15481" y="7386"/>
                    <a:pt x="15437" y="7403"/>
                  </a:cubicBezTo>
                  <a:cubicBezTo>
                    <a:pt x="15484" y="7302"/>
                    <a:pt x="15394" y="7187"/>
                    <a:pt x="15294" y="7137"/>
                  </a:cubicBezTo>
                  <a:cubicBezTo>
                    <a:pt x="15193" y="7088"/>
                    <a:pt x="15075" y="7073"/>
                    <a:pt x="14989" y="7002"/>
                  </a:cubicBezTo>
                  <a:cubicBezTo>
                    <a:pt x="14859" y="6893"/>
                    <a:pt x="14852" y="6670"/>
                    <a:pt x="14966" y="6544"/>
                  </a:cubicBezTo>
                  <a:cubicBezTo>
                    <a:pt x="15037" y="6462"/>
                    <a:pt x="15146" y="6420"/>
                    <a:pt x="15255" y="6420"/>
                  </a:cubicBezTo>
                  <a:cubicBezTo>
                    <a:pt x="15317" y="6420"/>
                    <a:pt x="15379" y="6433"/>
                    <a:pt x="15435" y="6460"/>
                  </a:cubicBezTo>
                  <a:cubicBezTo>
                    <a:pt x="15497" y="6490"/>
                    <a:pt x="15555" y="6535"/>
                    <a:pt x="15621" y="6559"/>
                  </a:cubicBezTo>
                  <a:cubicBezTo>
                    <a:pt x="15646" y="6568"/>
                    <a:pt x="15672" y="6572"/>
                    <a:pt x="15697" y="6572"/>
                  </a:cubicBezTo>
                  <a:cubicBezTo>
                    <a:pt x="15895" y="6572"/>
                    <a:pt x="16078" y="6321"/>
                    <a:pt x="15977" y="6137"/>
                  </a:cubicBezTo>
                  <a:lnTo>
                    <a:pt x="15977" y="6137"/>
                  </a:lnTo>
                  <a:cubicBezTo>
                    <a:pt x="15675" y="6145"/>
                    <a:pt x="15373" y="6156"/>
                    <a:pt x="15073" y="6165"/>
                  </a:cubicBezTo>
                  <a:cubicBezTo>
                    <a:pt x="15148" y="6058"/>
                    <a:pt x="15184" y="5925"/>
                    <a:pt x="15174" y="5794"/>
                  </a:cubicBezTo>
                  <a:cubicBezTo>
                    <a:pt x="15375" y="5717"/>
                    <a:pt x="15574" y="5640"/>
                    <a:pt x="15773" y="5563"/>
                  </a:cubicBezTo>
                  <a:cubicBezTo>
                    <a:pt x="15762" y="5499"/>
                    <a:pt x="15702" y="5450"/>
                    <a:pt x="15639" y="5450"/>
                  </a:cubicBezTo>
                  <a:cubicBezTo>
                    <a:pt x="15634" y="5450"/>
                    <a:pt x="15629" y="5451"/>
                    <a:pt x="15623" y="5451"/>
                  </a:cubicBezTo>
                  <a:cubicBezTo>
                    <a:pt x="15671" y="5269"/>
                    <a:pt x="15557" y="5059"/>
                    <a:pt x="15379" y="5001"/>
                  </a:cubicBezTo>
                  <a:cubicBezTo>
                    <a:pt x="15344" y="4990"/>
                    <a:pt x="15307" y="4984"/>
                    <a:pt x="15270" y="4984"/>
                  </a:cubicBezTo>
                  <a:cubicBezTo>
                    <a:pt x="15120" y="4984"/>
                    <a:pt x="14969" y="5076"/>
                    <a:pt x="14914" y="5216"/>
                  </a:cubicBezTo>
                  <a:cubicBezTo>
                    <a:pt x="14897" y="5254"/>
                    <a:pt x="14889" y="5295"/>
                    <a:pt x="14863" y="5327"/>
                  </a:cubicBezTo>
                  <a:cubicBezTo>
                    <a:pt x="14836" y="5361"/>
                    <a:pt x="14796" y="5376"/>
                    <a:pt x="14755" y="5376"/>
                  </a:cubicBezTo>
                  <a:cubicBezTo>
                    <a:pt x="14685" y="5376"/>
                    <a:pt x="14610" y="5334"/>
                    <a:pt x="14574" y="5271"/>
                  </a:cubicBezTo>
                  <a:cubicBezTo>
                    <a:pt x="14516" y="5171"/>
                    <a:pt x="14529" y="5049"/>
                    <a:pt x="14542" y="4933"/>
                  </a:cubicBezTo>
                  <a:cubicBezTo>
                    <a:pt x="14677" y="4873"/>
                    <a:pt x="14777" y="4740"/>
                    <a:pt x="14796" y="4594"/>
                  </a:cubicBezTo>
                  <a:cubicBezTo>
                    <a:pt x="14807" y="4511"/>
                    <a:pt x="14784" y="4412"/>
                    <a:pt x="14709" y="4374"/>
                  </a:cubicBezTo>
                  <a:cubicBezTo>
                    <a:pt x="14685" y="4363"/>
                    <a:pt x="14658" y="4359"/>
                    <a:pt x="14632" y="4359"/>
                  </a:cubicBezTo>
                  <a:cubicBezTo>
                    <a:pt x="14601" y="4359"/>
                    <a:pt x="14570" y="4364"/>
                    <a:pt x="14539" y="4369"/>
                  </a:cubicBezTo>
                  <a:cubicBezTo>
                    <a:pt x="14175" y="4438"/>
                    <a:pt x="13811" y="4506"/>
                    <a:pt x="13447" y="4575"/>
                  </a:cubicBezTo>
                  <a:cubicBezTo>
                    <a:pt x="13541" y="4387"/>
                    <a:pt x="13492" y="4138"/>
                    <a:pt x="13335" y="3999"/>
                  </a:cubicBezTo>
                  <a:cubicBezTo>
                    <a:pt x="13246" y="3918"/>
                    <a:pt x="13127" y="3877"/>
                    <a:pt x="13008" y="3877"/>
                  </a:cubicBezTo>
                  <a:cubicBezTo>
                    <a:pt x="12917" y="3877"/>
                    <a:pt x="12827" y="3901"/>
                    <a:pt x="12750" y="3949"/>
                  </a:cubicBezTo>
                  <a:cubicBezTo>
                    <a:pt x="12598" y="4104"/>
                    <a:pt x="12446" y="4260"/>
                    <a:pt x="12296" y="4414"/>
                  </a:cubicBezTo>
                  <a:cubicBezTo>
                    <a:pt x="12292" y="4415"/>
                    <a:pt x="12287" y="4415"/>
                    <a:pt x="12282" y="4415"/>
                  </a:cubicBezTo>
                  <a:cubicBezTo>
                    <a:pt x="12094" y="4415"/>
                    <a:pt x="11878" y="4251"/>
                    <a:pt x="11953" y="4080"/>
                  </a:cubicBezTo>
                  <a:cubicBezTo>
                    <a:pt x="12016" y="3943"/>
                    <a:pt x="12200" y="3932"/>
                    <a:pt x="12345" y="3896"/>
                  </a:cubicBezTo>
                  <a:cubicBezTo>
                    <a:pt x="12491" y="3859"/>
                    <a:pt x="12637" y="3675"/>
                    <a:pt x="12521" y="3579"/>
                  </a:cubicBezTo>
                  <a:cubicBezTo>
                    <a:pt x="12598" y="3553"/>
                    <a:pt x="12675" y="3527"/>
                    <a:pt x="12753" y="3502"/>
                  </a:cubicBezTo>
                  <a:cubicBezTo>
                    <a:pt x="12755" y="3410"/>
                    <a:pt x="12755" y="3315"/>
                    <a:pt x="12755" y="3223"/>
                  </a:cubicBezTo>
                  <a:cubicBezTo>
                    <a:pt x="12624" y="3168"/>
                    <a:pt x="12480" y="3114"/>
                    <a:pt x="12343" y="3114"/>
                  </a:cubicBezTo>
                  <a:cubicBezTo>
                    <a:pt x="12278" y="3114"/>
                    <a:pt x="12214" y="3126"/>
                    <a:pt x="12155" y="3157"/>
                  </a:cubicBezTo>
                  <a:cubicBezTo>
                    <a:pt x="12020" y="3225"/>
                    <a:pt x="11945" y="3369"/>
                    <a:pt x="11838" y="3474"/>
                  </a:cubicBezTo>
                  <a:cubicBezTo>
                    <a:pt x="11770" y="3539"/>
                    <a:pt x="11670" y="3588"/>
                    <a:pt x="11580" y="3588"/>
                  </a:cubicBezTo>
                  <a:cubicBezTo>
                    <a:pt x="11526" y="3588"/>
                    <a:pt x="11475" y="3570"/>
                    <a:pt x="11437" y="3527"/>
                  </a:cubicBezTo>
                  <a:cubicBezTo>
                    <a:pt x="11347" y="3425"/>
                    <a:pt x="11392" y="3242"/>
                    <a:pt x="11285" y="3155"/>
                  </a:cubicBezTo>
                  <a:cubicBezTo>
                    <a:pt x="11216" y="3099"/>
                    <a:pt x="11107" y="3103"/>
                    <a:pt x="11051" y="3035"/>
                  </a:cubicBezTo>
                  <a:cubicBezTo>
                    <a:pt x="11006" y="2977"/>
                    <a:pt x="11019" y="2895"/>
                    <a:pt x="11004" y="2825"/>
                  </a:cubicBezTo>
                  <a:cubicBezTo>
                    <a:pt x="10976" y="2688"/>
                    <a:pt x="10846" y="2593"/>
                    <a:pt x="10713" y="2559"/>
                  </a:cubicBezTo>
                  <a:cubicBezTo>
                    <a:pt x="10578" y="2525"/>
                    <a:pt x="10437" y="2535"/>
                    <a:pt x="10297" y="2531"/>
                  </a:cubicBezTo>
                  <a:cubicBezTo>
                    <a:pt x="10246" y="2529"/>
                    <a:pt x="10192" y="2525"/>
                    <a:pt x="10149" y="2495"/>
                  </a:cubicBezTo>
                  <a:cubicBezTo>
                    <a:pt x="10021" y="2407"/>
                    <a:pt x="10098" y="2210"/>
                    <a:pt x="10102" y="2056"/>
                  </a:cubicBezTo>
                  <a:cubicBezTo>
                    <a:pt x="10107" y="1786"/>
                    <a:pt x="9783" y="1683"/>
                    <a:pt x="9513" y="1683"/>
                  </a:cubicBezTo>
                  <a:cubicBezTo>
                    <a:pt x="9106" y="1685"/>
                    <a:pt x="8697" y="1685"/>
                    <a:pt x="8290" y="1687"/>
                  </a:cubicBezTo>
                  <a:cubicBezTo>
                    <a:pt x="8206" y="1687"/>
                    <a:pt x="8118" y="1689"/>
                    <a:pt x="8050" y="1734"/>
                  </a:cubicBezTo>
                  <a:cubicBezTo>
                    <a:pt x="7956" y="1796"/>
                    <a:pt x="7928" y="1918"/>
                    <a:pt x="7915" y="2028"/>
                  </a:cubicBezTo>
                  <a:cubicBezTo>
                    <a:pt x="7904" y="2139"/>
                    <a:pt x="7902" y="2257"/>
                    <a:pt x="7842" y="2351"/>
                  </a:cubicBezTo>
                  <a:cubicBezTo>
                    <a:pt x="7803" y="2409"/>
                    <a:pt x="7729" y="2449"/>
                    <a:pt x="7662" y="2449"/>
                  </a:cubicBezTo>
                  <a:cubicBezTo>
                    <a:pt x="7623" y="2449"/>
                    <a:pt x="7586" y="2435"/>
                    <a:pt x="7559" y="2405"/>
                  </a:cubicBezTo>
                  <a:cubicBezTo>
                    <a:pt x="7598" y="2265"/>
                    <a:pt x="7476" y="2122"/>
                    <a:pt x="7334" y="2086"/>
                  </a:cubicBezTo>
                  <a:cubicBezTo>
                    <a:pt x="7295" y="2075"/>
                    <a:pt x="7255" y="2071"/>
                    <a:pt x="7215" y="2071"/>
                  </a:cubicBezTo>
                  <a:cubicBezTo>
                    <a:pt x="7112" y="2071"/>
                    <a:pt x="7008" y="2099"/>
                    <a:pt x="6908" y="2128"/>
                  </a:cubicBezTo>
                  <a:cubicBezTo>
                    <a:pt x="6899" y="2165"/>
                    <a:pt x="6891" y="2203"/>
                    <a:pt x="6880" y="2242"/>
                  </a:cubicBezTo>
                  <a:cubicBezTo>
                    <a:pt x="6773" y="2244"/>
                    <a:pt x="6664" y="2248"/>
                    <a:pt x="6554" y="2250"/>
                  </a:cubicBezTo>
                  <a:cubicBezTo>
                    <a:pt x="6604" y="2349"/>
                    <a:pt x="6574" y="2480"/>
                    <a:pt x="6488" y="2544"/>
                  </a:cubicBezTo>
                  <a:cubicBezTo>
                    <a:pt x="6447" y="2575"/>
                    <a:pt x="6396" y="2591"/>
                    <a:pt x="6344" y="2591"/>
                  </a:cubicBezTo>
                  <a:cubicBezTo>
                    <a:pt x="6287" y="2591"/>
                    <a:pt x="6230" y="2572"/>
                    <a:pt x="6188" y="2533"/>
                  </a:cubicBezTo>
                  <a:cubicBezTo>
                    <a:pt x="6098" y="2454"/>
                    <a:pt x="6083" y="2321"/>
                    <a:pt x="6074" y="2201"/>
                  </a:cubicBezTo>
                  <a:cubicBezTo>
                    <a:pt x="6062" y="2000"/>
                    <a:pt x="6070" y="1762"/>
                    <a:pt x="6235" y="1651"/>
                  </a:cubicBezTo>
                  <a:cubicBezTo>
                    <a:pt x="6321" y="1471"/>
                    <a:pt x="6310" y="1250"/>
                    <a:pt x="6209" y="1079"/>
                  </a:cubicBezTo>
                  <a:cubicBezTo>
                    <a:pt x="6175" y="1019"/>
                    <a:pt x="6128" y="963"/>
                    <a:pt x="6104" y="899"/>
                  </a:cubicBezTo>
                  <a:cubicBezTo>
                    <a:pt x="6089" y="856"/>
                    <a:pt x="6085" y="811"/>
                    <a:pt x="6070" y="768"/>
                  </a:cubicBezTo>
                  <a:cubicBezTo>
                    <a:pt x="6055" y="725"/>
                    <a:pt x="6032" y="686"/>
                    <a:pt x="6006" y="648"/>
                  </a:cubicBezTo>
                  <a:lnTo>
                    <a:pt x="5740" y="228"/>
                  </a:lnTo>
                  <a:cubicBezTo>
                    <a:pt x="5693" y="153"/>
                    <a:pt x="5644" y="78"/>
                    <a:pt x="5569" y="37"/>
                  </a:cubicBezTo>
                  <a:cubicBezTo>
                    <a:pt x="5513" y="8"/>
                    <a:pt x="5452" y="1"/>
                    <a:pt x="53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151"/>
            <p:cNvSpPr/>
            <p:nvPr/>
          </p:nvSpPr>
          <p:spPr>
            <a:xfrm>
              <a:off x="2600724" y="1587131"/>
              <a:ext cx="548552" cy="431766"/>
            </a:xfrm>
            <a:custGeom>
              <a:rect b="b" l="l" r="r" t="t"/>
              <a:pathLst>
                <a:path extrusionOk="0" h="15195" w="19305">
                  <a:moveTo>
                    <a:pt x="5419" y="54"/>
                  </a:moveTo>
                  <a:cubicBezTo>
                    <a:pt x="5490" y="54"/>
                    <a:pt x="5541" y="64"/>
                    <a:pt x="5584" y="88"/>
                  </a:cubicBezTo>
                  <a:cubicBezTo>
                    <a:pt x="5655" y="126"/>
                    <a:pt x="5704" y="201"/>
                    <a:pt x="5745" y="268"/>
                  </a:cubicBezTo>
                  <a:lnTo>
                    <a:pt x="6012" y="690"/>
                  </a:lnTo>
                  <a:cubicBezTo>
                    <a:pt x="6036" y="726"/>
                    <a:pt x="6060" y="763"/>
                    <a:pt x="6072" y="803"/>
                  </a:cubicBezTo>
                  <a:cubicBezTo>
                    <a:pt x="6079" y="823"/>
                    <a:pt x="6085" y="844"/>
                    <a:pt x="6090" y="866"/>
                  </a:cubicBezTo>
                  <a:cubicBezTo>
                    <a:pt x="6094" y="889"/>
                    <a:pt x="6100" y="911"/>
                    <a:pt x="6107" y="934"/>
                  </a:cubicBezTo>
                  <a:cubicBezTo>
                    <a:pt x="6124" y="981"/>
                    <a:pt x="6152" y="1024"/>
                    <a:pt x="6180" y="1063"/>
                  </a:cubicBezTo>
                  <a:cubicBezTo>
                    <a:pt x="6190" y="1082"/>
                    <a:pt x="6203" y="1101"/>
                    <a:pt x="6214" y="1118"/>
                  </a:cubicBezTo>
                  <a:cubicBezTo>
                    <a:pt x="6310" y="1281"/>
                    <a:pt x="6321" y="1487"/>
                    <a:pt x="6242" y="1658"/>
                  </a:cubicBezTo>
                  <a:cubicBezTo>
                    <a:pt x="6070" y="1783"/>
                    <a:pt x="6064" y="2029"/>
                    <a:pt x="6077" y="2230"/>
                  </a:cubicBezTo>
                  <a:cubicBezTo>
                    <a:pt x="6085" y="2355"/>
                    <a:pt x="6100" y="2494"/>
                    <a:pt x="6197" y="2580"/>
                  </a:cubicBezTo>
                  <a:cubicBezTo>
                    <a:pt x="6244" y="2622"/>
                    <a:pt x="6306" y="2646"/>
                    <a:pt x="6372" y="2646"/>
                  </a:cubicBezTo>
                  <a:cubicBezTo>
                    <a:pt x="6432" y="2646"/>
                    <a:pt x="6488" y="2627"/>
                    <a:pt x="6533" y="2592"/>
                  </a:cubicBezTo>
                  <a:cubicBezTo>
                    <a:pt x="6619" y="2526"/>
                    <a:pt x="6653" y="2406"/>
                    <a:pt x="6621" y="2303"/>
                  </a:cubicBezTo>
                  <a:lnTo>
                    <a:pt x="6929" y="2295"/>
                  </a:lnTo>
                  <a:lnTo>
                    <a:pt x="6959" y="2177"/>
                  </a:lnTo>
                  <a:cubicBezTo>
                    <a:pt x="7047" y="2152"/>
                    <a:pt x="7154" y="2127"/>
                    <a:pt x="7252" y="2127"/>
                  </a:cubicBezTo>
                  <a:cubicBezTo>
                    <a:pt x="7288" y="2127"/>
                    <a:pt x="7323" y="2130"/>
                    <a:pt x="7356" y="2138"/>
                  </a:cubicBezTo>
                  <a:cubicBezTo>
                    <a:pt x="7431" y="2157"/>
                    <a:pt x="7501" y="2211"/>
                    <a:pt x="7538" y="2277"/>
                  </a:cubicBezTo>
                  <a:cubicBezTo>
                    <a:pt x="7557" y="2312"/>
                    <a:pt x="7579" y="2363"/>
                    <a:pt x="7561" y="2423"/>
                  </a:cubicBezTo>
                  <a:lnTo>
                    <a:pt x="7557" y="2438"/>
                  </a:lnTo>
                  <a:lnTo>
                    <a:pt x="7566" y="2449"/>
                  </a:lnTo>
                  <a:cubicBezTo>
                    <a:pt x="7596" y="2483"/>
                    <a:pt x="7639" y="2502"/>
                    <a:pt x="7690" y="2502"/>
                  </a:cubicBezTo>
                  <a:cubicBezTo>
                    <a:pt x="7767" y="2502"/>
                    <a:pt x="7849" y="2457"/>
                    <a:pt x="7891" y="2393"/>
                  </a:cubicBezTo>
                  <a:cubicBezTo>
                    <a:pt x="7949" y="2307"/>
                    <a:pt x="7958" y="2205"/>
                    <a:pt x="7966" y="2104"/>
                  </a:cubicBezTo>
                  <a:lnTo>
                    <a:pt x="7971" y="2059"/>
                  </a:lnTo>
                  <a:cubicBezTo>
                    <a:pt x="7984" y="1920"/>
                    <a:pt x="8024" y="1830"/>
                    <a:pt x="8093" y="1785"/>
                  </a:cubicBezTo>
                  <a:cubicBezTo>
                    <a:pt x="8153" y="1744"/>
                    <a:pt x="8230" y="1742"/>
                    <a:pt x="8318" y="1740"/>
                  </a:cubicBezTo>
                  <a:lnTo>
                    <a:pt x="9545" y="1738"/>
                  </a:lnTo>
                  <a:cubicBezTo>
                    <a:pt x="9704" y="1738"/>
                    <a:pt x="9916" y="1778"/>
                    <a:pt x="10027" y="1892"/>
                  </a:cubicBezTo>
                  <a:cubicBezTo>
                    <a:pt x="10079" y="1943"/>
                    <a:pt x="10105" y="2008"/>
                    <a:pt x="10102" y="2083"/>
                  </a:cubicBezTo>
                  <a:cubicBezTo>
                    <a:pt x="10102" y="2121"/>
                    <a:pt x="10096" y="2166"/>
                    <a:pt x="10090" y="2209"/>
                  </a:cubicBezTo>
                  <a:cubicBezTo>
                    <a:pt x="10072" y="2337"/>
                    <a:pt x="10053" y="2470"/>
                    <a:pt x="10162" y="2543"/>
                  </a:cubicBezTo>
                  <a:cubicBezTo>
                    <a:pt x="10212" y="2577"/>
                    <a:pt x="10272" y="2582"/>
                    <a:pt x="10325" y="2584"/>
                  </a:cubicBezTo>
                  <a:cubicBezTo>
                    <a:pt x="10360" y="2586"/>
                    <a:pt x="10394" y="2586"/>
                    <a:pt x="10430" y="2586"/>
                  </a:cubicBezTo>
                  <a:cubicBezTo>
                    <a:pt x="10531" y="2586"/>
                    <a:pt x="10636" y="2586"/>
                    <a:pt x="10732" y="2612"/>
                  </a:cubicBezTo>
                  <a:cubicBezTo>
                    <a:pt x="10842" y="2640"/>
                    <a:pt x="10979" y="2721"/>
                    <a:pt x="11007" y="2856"/>
                  </a:cubicBezTo>
                  <a:cubicBezTo>
                    <a:pt x="11011" y="2877"/>
                    <a:pt x="11013" y="2901"/>
                    <a:pt x="11015" y="2924"/>
                  </a:cubicBezTo>
                  <a:cubicBezTo>
                    <a:pt x="11019" y="2978"/>
                    <a:pt x="11024" y="3034"/>
                    <a:pt x="11058" y="3079"/>
                  </a:cubicBezTo>
                  <a:cubicBezTo>
                    <a:pt x="11094" y="3124"/>
                    <a:pt x="11146" y="3141"/>
                    <a:pt x="11197" y="3156"/>
                  </a:cubicBezTo>
                  <a:cubicBezTo>
                    <a:pt x="11234" y="3169"/>
                    <a:pt x="11270" y="3179"/>
                    <a:pt x="11296" y="3203"/>
                  </a:cubicBezTo>
                  <a:cubicBezTo>
                    <a:pt x="11345" y="3242"/>
                    <a:pt x="11358" y="3308"/>
                    <a:pt x="11371" y="3379"/>
                  </a:cubicBezTo>
                  <a:cubicBezTo>
                    <a:pt x="11384" y="3447"/>
                    <a:pt x="11399" y="3518"/>
                    <a:pt x="11446" y="3572"/>
                  </a:cubicBezTo>
                  <a:cubicBezTo>
                    <a:pt x="11487" y="3619"/>
                    <a:pt x="11542" y="3642"/>
                    <a:pt x="11609" y="3642"/>
                  </a:cubicBezTo>
                  <a:cubicBezTo>
                    <a:pt x="11701" y="3642"/>
                    <a:pt x="11808" y="3595"/>
                    <a:pt x="11883" y="3520"/>
                  </a:cubicBezTo>
                  <a:cubicBezTo>
                    <a:pt x="11921" y="3484"/>
                    <a:pt x="11956" y="3441"/>
                    <a:pt x="11990" y="3400"/>
                  </a:cubicBezTo>
                  <a:cubicBezTo>
                    <a:pt x="12052" y="3323"/>
                    <a:pt x="12112" y="3250"/>
                    <a:pt x="12196" y="3207"/>
                  </a:cubicBezTo>
                  <a:cubicBezTo>
                    <a:pt x="12247" y="3182"/>
                    <a:pt x="12305" y="3167"/>
                    <a:pt x="12371" y="3167"/>
                  </a:cubicBezTo>
                  <a:cubicBezTo>
                    <a:pt x="12496" y="3167"/>
                    <a:pt x="12628" y="3216"/>
                    <a:pt x="12755" y="3267"/>
                  </a:cubicBezTo>
                  <a:lnTo>
                    <a:pt x="12755" y="3509"/>
                  </a:lnTo>
                  <a:lnTo>
                    <a:pt x="12496" y="3595"/>
                  </a:lnTo>
                  <a:lnTo>
                    <a:pt x="12532" y="3625"/>
                  </a:lnTo>
                  <a:cubicBezTo>
                    <a:pt x="12560" y="3649"/>
                    <a:pt x="12571" y="3679"/>
                    <a:pt x="12562" y="3715"/>
                  </a:cubicBezTo>
                  <a:cubicBezTo>
                    <a:pt x="12545" y="3792"/>
                    <a:pt x="12455" y="3876"/>
                    <a:pt x="12367" y="3897"/>
                  </a:cubicBezTo>
                  <a:cubicBezTo>
                    <a:pt x="12339" y="3904"/>
                    <a:pt x="12311" y="3910"/>
                    <a:pt x="12284" y="3916"/>
                  </a:cubicBezTo>
                  <a:cubicBezTo>
                    <a:pt x="12157" y="3942"/>
                    <a:pt x="12011" y="3972"/>
                    <a:pt x="11958" y="4096"/>
                  </a:cubicBezTo>
                  <a:cubicBezTo>
                    <a:pt x="11928" y="4163"/>
                    <a:pt x="11936" y="4234"/>
                    <a:pt x="11977" y="4298"/>
                  </a:cubicBezTo>
                  <a:cubicBezTo>
                    <a:pt x="12044" y="4398"/>
                    <a:pt x="12183" y="4469"/>
                    <a:pt x="12313" y="4469"/>
                  </a:cubicBezTo>
                  <a:cubicBezTo>
                    <a:pt x="12317" y="4469"/>
                    <a:pt x="12320" y="4469"/>
                    <a:pt x="12324" y="4469"/>
                  </a:cubicBezTo>
                  <a:lnTo>
                    <a:pt x="12335" y="4467"/>
                  </a:lnTo>
                  <a:lnTo>
                    <a:pt x="12785" y="4009"/>
                  </a:lnTo>
                  <a:lnTo>
                    <a:pt x="12791" y="4000"/>
                  </a:lnTo>
                  <a:cubicBezTo>
                    <a:pt x="12862" y="3955"/>
                    <a:pt x="12948" y="3931"/>
                    <a:pt x="13036" y="3931"/>
                  </a:cubicBezTo>
                  <a:cubicBezTo>
                    <a:pt x="13151" y="3931"/>
                    <a:pt x="13265" y="3972"/>
                    <a:pt x="13346" y="4045"/>
                  </a:cubicBezTo>
                  <a:cubicBezTo>
                    <a:pt x="13494" y="4178"/>
                    <a:pt x="13539" y="4411"/>
                    <a:pt x="13451" y="4589"/>
                  </a:cubicBezTo>
                  <a:lnTo>
                    <a:pt x="13428" y="4638"/>
                  </a:lnTo>
                  <a:lnTo>
                    <a:pt x="14574" y="4422"/>
                  </a:lnTo>
                  <a:cubicBezTo>
                    <a:pt x="14602" y="4417"/>
                    <a:pt x="14630" y="4413"/>
                    <a:pt x="14656" y="4413"/>
                  </a:cubicBezTo>
                  <a:cubicBezTo>
                    <a:pt x="14682" y="4413"/>
                    <a:pt x="14706" y="4417"/>
                    <a:pt x="14724" y="4426"/>
                  </a:cubicBezTo>
                  <a:cubicBezTo>
                    <a:pt x="14788" y="4456"/>
                    <a:pt x="14807" y="4544"/>
                    <a:pt x="14799" y="4617"/>
                  </a:cubicBezTo>
                  <a:cubicBezTo>
                    <a:pt x="14780" y="4754"/>
                    <a:pt x="14687" y="4881"/>
                    <a:pt x="14559" y="4936"/>
                  </a:cubicBezTo>
                  <a:lnTo>
                    <a:pt x="14546" y="4941"/>
                  </a:lnTo>
                  <a:lnTo>
                    <a:pt x="14544" y="4958"/>
                  </a:lnTo>
                  <a:cubicBezTo>
                    <a:pt x="14531" y="5058"/>
                    <a:pt x="14514" y="5200"/>
                    <a:pt x="14578" y="5311"/>
                  </a:cubicBezTo>
                  <a:cubicBezTo>
                    <a:pt x="14619" y="5382"/>
                    <a:pt x="14702" y="5429"/>
                    <a:pt x="14784" y="5429"/>
                  </a:cubicBezTo>
                  <a:cubicBezTo>
                    <a:pt x="14835" y="5429"/>
                    <a:pt x="14880" y="5410"/>
                    <a:pt x="14910" y="5371"/>
                  </a:cubicBezTo>
                  <a:cubicBezTo>
                    <a:pt x="14934" y="5345"/>
                    <a:pt x="14944" y="5313"/>
                    <a:pt x="14955" y="5283"/>
                  </a:cubicBezTo>
                  <a:cubicBezTo>
                    <a:pt x="14959" y="5273"/>
                    <a:pt x="14962" y="5262"/>
                    <a:pt x="14966" y="5253"/>
                  </a:cubicBezTo>
                  <a:cubicBezTo>
                    <a:pt x="15017" y="5127"/>
                    <a:pt x="15154" y="5037"/>
                    <a:pt x="15298" y="5037"/>
                  </a:cubicBezTo>
                  <a:cubicBezTo>
                    <a:pt x="15332" y="5037"/>
                    <a:pt x="15367" y="5043"/>
                    <a:pt x="15399" y="5054"/>
                  </a:cubicBezTo>
                  <a:cubicBezTo>
                    <a:pt x="15564" y="5108"/>
                    <a:pt x="15669" y="5303"/>
                    <a:pt x="15626" y="5472"/>
                  </a:cubicBezTo>
                  <a:lnTo>
                    <a:pt x="15617" y="5508"/>
                  </a:lnTo>
                  <a:lnTo>
                    <a:pt x="15656" y="5504"/>
                  </a:lnTo>
                  <a:cubicBezTo>
                    <a:pt x="15659" y="5504"/>
                    <a:pt x="15662" y="5504"/>
                    <a:pt x="15665" y="5504"/>
                  </a:cubicBezTo>
                  <a:cubicBezTo>
                    <a:pt x="15709" y="5504"/>
                    <a:pt x="15751" y="5532"/>
                    <a:pt x="15769" y="5573"/>
                  </a:cubicBezTo>
                  <a:lnTo>
                    <a:pt x="15174" y="5802"/>
                  </a:lnTo>
                  <a:lnTo>
                    <a:pt x="15176" y="5821"/>
                  </a:lnTo>
                  <a:cubicBezTo>
                    <a:pt x="15184" y="5948"/>
                    <a:pt x="15150" y="6074"/>
                    <a:pt x="15077" y="6177"/>
                  </a:cubicBezTo>
                  <a:lnTo>
                    <a:pt x="15047" y="6222"/>
                  </a:lnTo>
                  <a:lnTo>
                    <a:pt x="15047" y="6222"/>
                  </a:lnTo>
                  <a:lnTo>
                    <a:pt x="15979" y="6192"/>
                  </a:lnTo>
                  <a:lnTo>
                    <a:pt x="15988" y="6192"/>
                  </a:lnTo>
                  <a:cubicBezTo>
                    <a:pt x="16020" y="6260"/>
                    <a:pt x="16011" y="6342"/>
                    <a:pt x="15964" y="6419"/>
                  </a:cubicBezTo>
                  <a:cubicBezTo>
                    <a:pt x="15909" y="6512"/>
                    <a:pt x="15814" y="6571"/>
                    <a:pt x="15723" y="6571"/>
                  </a:cubicBezTo>
                  <a:cubicBezTo>
                    <a:pt x="15701" y="6571"/>
                    <a:pt x="15679" y="6568"/>
                    <a:pt x="15658" y="6560"/>
                  </a:cubicBezTo>
                  <a:cubicBezTo>
                    <a:pt x="15619" y="6547"/>
                    <a:pt x="15587" y="6528"/>
                    <a:pt x="15551" y="6507"/>
                  </a:cubicBezTo>
                  <a:cubicBezTo>
                    <a:pt x="15525" y="6492"/>
                    <a:pt x="15502" y="6477"/>
                    <a:pt x="15474" y="6464"/>
                  </a:cubicBezTo>
                  <a:cubicBezTo>
                    <a:pt x="15416" y="6436"/>
                    <a:pt x="15349" y="6421"/>
                    <a:pt x="15283" y="6421"/>
                  </a:cubicBezTo>
                  <a:cubicBezTo>
                    <a:pt x="15161" y="6421"/>
                    <a:pt x="15047" y="6468"/>
                    <a:pt x="14972" y="6552"/>
                  </a:cubicBezTo>
                  <a:cubicBezTo>
                    <a:pt x="14912" y="6622"/>
                    <a:pt x="14880" y="6721"/>
                    <a:pt x="14889" y="6822"/>
                  </a:cubicBezTo>
                  <a:cubicBezTo>
                    <a:pt x="14895" y="6914"/>
                    <a:pt x="14936" y="6995"/>
                    <a:pt x="15000" y="7049"/>
                  </a:cubicBezTo>
                  <a:cubicBezTo>
                    <a:pt x="15058" y="7098"/>
                    <a:pt x="15129" y="7122"/>
                    <a:pt x="15197" y="7145"/>
                  </a:cubicBezTo>
                  <a:cubicBezTo>
                    <a:pt x="15236" y="7158"/>
                    <a:pt x="15274" y="7171"/>
                    <a:pt x="15311" y="7188"/>
                  </a:cubicBezTo>
                  <a:cubicBezTo>
                    <a:pt x="15392" y="7229"/>
                    <a:pt x="15482" y="7332"/>
                    <a:pt x="15442" y="7419"/>
                  </a:cubicBezTo>
                  <a:lnTo>
                    <a:pt x="15412" y="7479"/>
                  </a:lnTo>
                  <a:lnTo>
                    <a:pt x="15412" y="7479"/>
                  </a:lnTo>
                  <a:lnTo>
                    <a:pt x="15474" y="7456"/>
                  </a:lnTo>
                  <a:cubicBezTo>
                    <a:pt x="15512" y="7441"/>
                    <a:pt x="15555" y="7432"/>
                    <a:pt x="15598" y="7432"/>
                  </a:cubicBezTo>
                  <a:cubicBezTo>
                    <a:pt x="15731" y="7432"/>
                    <a:pt x="15868" y="7499"/>
                    <a:pt x="15988" y="7561"/>
                  </a:cubicBezTo>
                  <a:lnTo>
                    <a:pt x="16541" y="7852"/>
                  </a:lnTo>
                  <a:lnTo>
                    <a:pt x="17432" y="8056"/>
                  </a:lnTo>
                  <a:cubicBezTo>
                    <a:pt x="17541" y="8081"/>
                    <a:pt x="17895" y="8180"/>
                    <a:pt x="17865" y="8414"/>
                  </a:cubicBezTo>
                  <a:lnTo>
                    <a:pt x="17850" y="8529"/>
                  </a:lnTo>
                  <a:lnTo>
                    <a:pt x="17914" y="8433"/>
                  </a:lnTo>
                  <a:cubicBezTo>
                    <a:pt x="17927" y="8411"/>
                    <a:pt x="17946" y="8401"/>
                    <a:pt x="17970" y="8401"/>
                  </a:cubicBezTo>
                  <a:cubicBezTo>
                    <a:pt x="18034" y="8401"/>
                    <a:pt x="18118" y="8476"/>
                    <a:pt x="18141" y="8551"/>
                  </a:cubicBezTo>
                  <a:cubicBezTo>
                    <a:pt x="18147" y="8578"/>
                    <a:pt x="18154" y="8608"/>
                    <a:pt x="18160" y="8638"/>
                  </a:cubicBezTo>
                  <a:cubicBezTo>
                    <a:pt x="18184" y="8743"/>
                    <a:pt x="18207" y="8853"/>
                    <a:pt x="18304" y="8904"/>
                  </a:cubicBezTo>
                  <a:cubicBezTo>
                    <a:pt x="18330" y="8919"/>
                    <a:pt x="18360" y="8926"/>
                    <a:pt x="18387" y="8934"/>
                  </a:cubicBezTo>
                  <a:cubicBezTo>
                    <a:pt x="18420" y="8941"/>
                    <a:pt x="18452" y="8949"/>
                    <a:pt x="18473" y="8968"/>
                  </a:cubicBezTo>
                  <a:cubicBezTo>
                    <a:pt x="18499" y="8988"/>
                    <a:pt x="18512" y="9020"/>
                    <a:pt x="18527" y="9052"/>
                  </a:cubicBezTo>
                  <a:cubicBezTo>
                    <a:pt x="18542" y="9088"/>
                    <a:pt x="18557" y="9125"/>
                    <a:pt x="18589" y="9153"/>
                  </a:cubicBezTo>
                  <a:cubicBezTo>
                    <a:pt x="18636" y="9196"/>
                    <a:pt x="18698" y="9202"/>
                    <a:pt x="18758" y="9206"/>
                  </a:cubicBezTo>
                  <a:cubicBezTo>
                    <a:pt x="18795" y="9208"/>
                    <a:pt x="18827" y="9213"/>
                    <a:pt x="18857" y="9221"/>
                  </a:cubicBezTo>
                  <a:cubicBezTo>
                    <a:pt x="18979" y="9262"/>
                    <a:pt x="19013" y="9403"/>
                    <a:pt x="19049" y="9551"/>
                  </a:cubicBezTo>
                  <a:cubicBezTo>
                    <a:pt x="19086" y="9695"/>
                    <a:pt x="19122" y="9847"/>
                    <a:pt x="19249" y="9911"/>
                  </a:cubicBezTo>
                  <a:cubicBezTo>
                    <a:pt x="19234" y="10033"/>
                    <a:pt x="19084" y="10106"/>
                    <a:pt x="18938" y="10127"/>
                  </a:cubicBezTo>
                  <a:cubicBezTo>
                    <a:pt x="18919" y="10130"/>
                    <a:pt x="18902" y="10132"/>
                    <a:pt x="18882" y="10134"/>
                  </a:cubicBezTo>
                  <a:cubicBezTo>
                    <a:pt x="18743" y="10151"/>
                    <a:pt x="18587" y="10170"/>
                    <a:pt x="18497" y="10286"/>
                  </a:cubicBezTo>
                  <a:cubicBezTo>
                    <a:pt x="18456" y="10337"/>
                    <a:pt x="18437" y="10402"/>
                    <a:pt x="18420" y="10462"/>
                  </a:cubicBezTo>
                  <a:cubicBezTo>
                    <a:pt x="18409" y="10500"/>
                    <a:pt x="18398" y="10537"/>
                    <a:pt x="18383" y="10569"/>
                  </a:cubicBezTo>
                  <a:cubicBezTo>
                    <a:pt x="18352" y="10635"/>
                    <a:pt x="18287" y="10684"/>
                    <a:pt x="18231" y="10684"/>
                  </a:cubicBezTo>
                  <a:cubicBezTo>
                    <a:pt x="18214" y="10684"/>
                    <a:pt x="18198" y="10679"/>
                    <a:pt x="18184" y="10670"/>
                  </a:cubicBezTo>
                  <a:lnTo>
                    <a:pt x="18165" y="10659"/>
                  </a:lnTo>
                  <a:lnTo>
                    <a:pt x="18150" y="10674"/>
                  </a:lnTo>
                  <a:cubicBezTo>
                    <a:pt x="18060" y="10764"/>
                    <a:pt x="18034" y="10890"/>
                    <a:pt x="18017" y="11025"/>
                  </a:cubicBezTo>
                  <a:cubicBezTo>
                    <a:pt x="18002" y="11139"/>
                    <a:pt x="17985" y="11265"/>
                    <a:pt x="17903" y="11349"/>
                  </a:cubicBezTo>
                  <a:cubicBezTo>
                    <a:pt x="17869" y="11387"/>
                    <a:pt x="17811" y="11411"/>
                    <a:pt x="17755" y="11411"/>
                  </a:cubicBezTo>
                  <a:cubicBezTo>
                    <a:pt x="17700" y="11411"/>
                    <a:pt x="17655" y="11387"/>
                    <a:pt x="17635" y="11347"/>
                  </a:cubicBezTo>
                  <a:cubicBezTo>
                    <a:pt x="17623" y="11321"/>
                    <a:pt x="17618" y="11291"/>
                    <a:pt x="17612" y="11261"/>
                  </a:cubicBezTo>
                  <a:cubicBezTo>
                    <a:pt x="17605" y="11209"/>
                    <a:pt x="17597" y="11158"/>
                    <a:pt x="17558" y="11122"/>
                  </a:cubicBezTo>
                  <a:cubicBezTo>
                    <a:pt x="17513" y="11081"/>
                    <a:pt x="17451" y="11081"/>
                    <a:pt x="17398" y="11079"/>
                  </a:cubicBezTo>
                  <a:cubicBezTo>
                    <a:pt x="17350" y="11079"/>
                    <a:pt x="17305" y="11077"/>
                    <a:pt x="17276" y="11051"/>
                  </a:cubicBezTo>
                  <a:cubicBezTo>
                    <a:pt x="17246" y="11025"/>
                    <a:pt x="17239" y="10978"/>
                    <a:pt x="17231" y="10933"/>
                  </a:cubicBezTo>
                  <a:lnTo>
                    <a:pt x="17231" y="10924"/>
                  </a:lnTo>
                  <a:cubicBezTo>
                    <a:pt x="17171" y="10535"/>
                    <a:pt x="16886" y="10213"/>
                    <a:pt x="16534" y="10140"/>
                  </a:cubicBezTo>
                  <a:cubicBezTo>
                    <a:pt x="16513" y="10136"/>
                    <a:pt x="16489" y="10132"/>
                    <a:pt x="16466" y="10127"/>
                  </a:cubicBezTo>
                  <a:cubicBezTo>
                    <a:pt x="16374" y="10112"/>
                    <a:pt x="16290" y="10100"/>
                    <a:pt x="16232" y="10040"/>
                  </a:cubicBezTo>
                  <a:cubicBezTo>
                    <a:pt x="16206" y="10012"/>
                    <a:pt x="16189" y="9975"/>
                    <a:pt x="16172" y="9939"/>
                  </a:cubicBezTo>
                  <a:cubicBezTo>
                    <a:pt x="16164" y="9920"/>
                    <a:pt x="16155" y="9903"/>
                    <a:pt x="16146" y="9885"/>
                  </a:cubicBezTo>
                  <a:cubicBezTo>
                    <a:pt x="16063" y="9735"/>
                    <a:pt x="15889" y="9639"/>
                    <a:pt x="15705" y="9639"/>
                  </a:cubicBezTo>
                  <a:cubicBezTo>
                    <a:pt x="15624" y="9639"/>
                    <a:pt x="15547" y="9658"/>
                    <a:pt x="15478" y="9697"/>
                  </a:cubicBezTo>
                  <a:lnTo>
                    <a:pt x="15165" y="9928"/>
                  </a:lnTo>
                  <a:lnTo>
                    <a:pt x="15187" y="9950"/>
                  </a:lnTo>
                  <a:cubicBezTo>
                    <a:pt x="15253" y="10018"/>
                    <a:pt x="15311" y="10093"/>
                    <a:pt x="15362" y="10175"/>
                  </a:cubicBezTo>
                  <a:cubicBezTo>
                    <a:pt x="15272" y="10185"/>
                    <a:pt x="15187" y="10245"/>
                    <a:pt x="15133" y="10335"/>
                  </a:cubicBezTo>
                  <a:cubicBezTo>
                    <a:pt x="15082" y="10423"/>
                    <a:pt x="15071" y="10524"/>
                    <a:pt x="15107" y="10607"/>
                  </a:cubicBezTo>
                  <a:lnTo>
                    <a:pt x="14953" y="10697"/>
                  </a:lnTo>
                  <a:lnTo>
                    <a:pt x="14953" y="10712"/>
                  </a:lnTo>
                  <a:cubicBezTo>
                    <a:pt x="14949" y="10802"/>
                    <a:pt x="14985" y="10892"/>
                    <a:pt x="15056" y="10965"/>
                  </a:cubicBezTo>
                  <a:cubicBezTo>
                    <a:pt x="15130" y="11043"/>
                    <a:pt x="15230" y="11087"/>
                    <a:pt x="15328" y="11087"/>
                  </a:cubicBezTo>
                  <a:cubicBezTo>
                    <a:pt x="15344" y="11087"/>
                    <a:pt x="15359" y="11085"/>
                    <a:pt x="15375" y="11083"/>
                  </a:cubicBezTo>
                  <a:cubicBezTo>
                    <a:pt x="15454" y="11327"/>
                    <a:pt x="15583" y="11602"/>
                    <a:pt x="15842" y="11640"/>
                  </a:cubicBezTo>
                  <a:cubicBezTo>
                    <a:pt x="15872" y="11644"/>
                    <a:pt x="15904" y="11647"/>
                    <a:pt x="15939" y="11649"/>
                  </a:cubicBezTo>
                  <a:cubicBezTo>
                    <a:pt x="16037" y="11653"/>
                    <a:pt x="16131" y="11659"/>
                    <a:pt x="16157" y="11734"/>
                  </a:cubicBezTo>
                  <a:cubicBezTo>
                    <a:pt x="16164" y="11754"/>
                    <a:pt x="16164" y="11777"/>
                    <a:pt x="16164" y="11801"/>
                  </a:cubicBezTo>
                  <a:cubicBezTo>
                    <a:pt x="16164" y="11833"/>
                    <a:pt x="16164" y="11865"/>
                    <a:pt x="16176" y="11895"/>
                  </a:cubicBezTo>
                  <a:cubicBezTo>
                    <a:pt x="16209" y="11970"/>
                    <a:pt x="16279" y="11979"/>
                    <a:pt x="16331" y="11979"/>
                  </a:cubicBezTo>
                  <a:cubicBezTo>
                    <a:pt x="16363" y="11979"/>
                    <a:pt x="16397" y="11976"/>
                    <a:pt x="16429" y="11972"/>
                  </a:cubicBezTo>
                  <a:cubicBezTo>
                    <a:pt x="16461" y="11968"/>
                    <a:pt x="16496" y="11965"/>
                    <a:pt x="16527" y="11965"/>
                  </a:cubicBezTo>
                  <a:cubicBezTo>
                    <a:pt x="16547" y="11965"/>
                    <a:pt x="16566" y="11967"/>
                    <a:pt x="16581" y="11970"/>
                  </a:cubicBezTo>
                  <a:cubicBezTo>
                    <a:pt x="16633" y="11981"/>
                    <a:pt x="16671" y="12006"/>
                    <a:pt x="16697" y="12051"/>
                  </a:cubicBezTo>
                  <a:cubicBezTo>
                    <a:pt x="16759" y="12163"/>
                    <a:pt x="16736" y="12354"/>
                    <a:pt x="16686" y="12497"/>
                  </a:cubicBezTo>
                  <a:lnTo>
                    <a:pt x="16682" y="12506"/>
                  </a:lnTo>
                  <a:lnTo>
                    <a:pt x="16686" y="12516"/>
                  </a:lnTo>
                  <a:cubicBezTo>
                    <a:pt x="16772" y="12711"/>
                    <a:pt x="16950" y="12842"/>
                    <a:pt x="17158" y="12861"/>
                  </a:cubicBezTo>
                  <a:lnTo>
                    <a:pt x="17160" y="13142"/>
                  </a:lnTo>
                  <a:lnTo>
                    <a:pt x="17192" y="13136"/>
                  </a:lnTo>
                  <a:cubicBezTo>
                    <a:pt x="17205" y="13133"/>
                    <a:pt x="17219" y="13131"/>
                    <a:pt x="17232" y="13131"/>
                  </a:cubicBezTo>
                  <a:cubicBezTo>
                    <a:pt x="17320" y="13131"/>
                    <a:pt x="17407" y="13191"/>
                    <a:pt x="17453" y="13286"/>
                  </a:cubicBezTo>
                  <a:cubicBezTo>
                    <a:pt x="17496" y="13373"/>
                    <a:pt x="17492" y="13463"/>
                    <a:pt x="17443" y="13525"/>
                  </a:cubicBezTo>
                  <a:cubicBezTo>
                    <a:pt x="17408" y="13573"/>
                    <a:pt x="17357" y="13605"/>
                    <a:pt x="17308" y="13637"/>
                  </a:cubicBezTo>
                  <a:lnTo>
                    <a:pt x="17111" y="13768"/>
                  </a:lnTo>
                  <a:cubicBezTo>
                    <a:pt x="16997" y="13840"/>
                    <a:pt x="16879" y="13918"/>
                    <a:pt x="16746" y="13950"/>
                  </a:cubicBezTo>
                  <a:cubicBezTo>
                    <a:pt x="16701" y="13960"/>
                    <a:pt x="16654" y="13965"/>
                    <a:pt x="16609" y="13965"/>
                  </a:cubicBezTo>
                  <a:cubicBezTo>
                    <a:pt x="16331" y="13965"/>
                    <a:pt x="16059" y="13780"/>
                    <a:pt x="15827" y="13607"/>
                  </a:cubicBezTo>
                  <a:cubicBezTo>
                    <a:pt x="15784" y="13577"/>
                    <a:pt x="15737" y="13540"/>
                    <a:pt x="15718" y="13491"/>
                  </a:cubicBezTo>
                  <a:cubicBezTo>
                    <a:pt x="15709" y="13470"/>
                    <a:pt x="15705" y="13444"/>
                    <a:pt x="15703" y="13416"/>
                  </a:cubicBezTo>
                  <a:cubicBezTo>
                    <a:pt x="15699" y="13384"/>
                    <a:pt x="15694" y="13348"/>
                    <a:pt x="15677" y="13315"/>
                  </a:cubicBezTo>
                  <a:cubicBezTo>
                    <a:pt x="15632" y="13226"/>
                    <a:pt x="15521" y="13202"/>
                    <a:pt x="15431" y="13193"/>
                  </a:cubicBezTo>
                  <a:cubicBezTo>
                    <a:pt x="15234" y="13170"/>
                    <a:pt x="15035" y="13158"/>
                    <a:pt x="14837" y="13158"/>
                  </a:cubicBezTo>
                  <a:cubicBezTo>
                    <a:pt x="14781" y="13158"/>
                    <a:pt x="14724" y="13159"/>
                    <a:pt x="14668" y="13161"/>
                  </a:cubicBezTo>
                  <a:cubicBezTo>
                    <a:pt x="14625" y="13161"/>
                    <a:pt x="14578" y="13166"/>
                    <a:pt x="14544" y="13196"/>
                  </a:cubicBezTo>
                  <a:cubicBezTo>
                    <a:pt x="14518" y="13215"/>
                    <a:pt x="14505" y="13245"/>
                    <a:pt x="14501" y="13279"/>
                  </a:cubicBezTo>
                  <a:cubicBezTo>
                    <a:pt x="14499" y="13322"/>
                    <a:pt x="14514" y="13371"/>
                    <a:pt x="14544" y="13403"/>
                  </a:cubicBezTo>
                  <a:cubicBezTo>
                    <a:pt x="14587" y="13453"/>
                    <a:pt x="14647" y="13476"/>
                    <a:pt x="14705" y="13500"/>
                  </a:cubicBezTo>
                  <a:lnTo>
                    <a:pt x="14717" y="13504"/>
                  </a:lnTo>
                  <a:cubicBezTo>
                    <a:pt x="15279" y="13731"/>
                    <a:pt x="15694" y="14217"/>
                    <a:pt x="16063" y="14646"/>
                  </a:cubicBezTo>
                  <a:cubicBezTo>
                    <a:pt x="16194" y="14798"/>
                    <a:pt x="16320" y="14961"/>
                    <a:pt x="16318" y="15141"/>
                  </a:cubicBezTo>
                  <a:lnTo>
                    <a:pt x="16311" y="15141"/>
                  </a:lnTo>
                  <a:cubicBezTo>
                    <a:pt x="16140" y="15141"/>
                    <a:pt x="15992" y="15036"/>
                    <a:pt x="15836" y="14924"/>
                  </a:cubicBezTo>
                  <a:cubicBezTo>
                    <a:pt x="15677" y="14813"/>
                    <a:pt x="15514" y="14697"/>
                    <a:pt x="15317" y="14695"/>
                  </a:cubicBezTo>
                  <a:cubicBezTo>
                    <a:pt x="15298" y="14695"/>
                    <a:pt x="15281" y="14695"/>
                    <a:pt x="15264" y="14697"/>
                  </a:cubicBezTo>
                  <a:lnTo>
                    <a:pt x="15212" y="14697"/>
                  </a:lnTo>
                  <a:cubicBezTo>
                    <a:pt x="15172" y="14697"/>
                    <a:pt x="15142" y="14693"/>
                    <a:pt x="15116" y="14680"/>
                  </a:cubicBezTo>
                  <a:cubicBezTo>
                    <a:pt x="15088" y="14665"/>
                    <a:pt x="15067" y="14640"/>
                    <a:pt x="15043" y="14614"/>
                  </a:cubicBezTo>
                  <a:cubicBezTo>
                    <a:pt x="15028" y="14597"/>
                    <a:pt x="15011" y="14580"/>
                    <a:pt x="14994" y="14565"/>
                  </a:cubicBezTo>
                  <a:cubicBezTo>
                    <a:pt x="14907" y="14488"/>
                    <a:pt x="14796" y="14478"/>
                    <a:pt x="14685" y="14478"/>
                  </a:cubicBezTo>
                  <a:cubicBezTo>
                    <a:pt x="14660" y="14478"/>
                    <a:pt x="14634" y="14478"/>
                    <a:pt x="14608" y="14479"/>
                  </a:cubicBezTo>
                  <a:cubicBezTo>
                    <a:pt x="14588" y="14480"/>
                    <a:pt x="14568" y="14480"/>
                    <a:pt x="14548" y="14480"/>
                  </a:cubicBezTo>
                  <a:cubicBezTo>
                    <a:pt x="14529" y="14480"/>
                    <a:pt x="14510" y="14480"/>
                    <a:pt x="14490" y="14479"/>
                  </a:cubicBezTo>
                  <a:cubicBezTo>
                    <a:pt x="14383" y="14477"/>
                    <a:pt x="14265" y="14417"/>
                    <a:pt x="14218" y="14342"/>
                  </a:cubicBezTo>
                  <a:cubicBezTo>
                    <a:pt x="14190" y="14301"/>
                    <a:pt x="14186" y="14260"/>
                    <a:pt x="14203" y="14217"/>
                  </a:cubicBezTo>
                  <a:lnTo>
                    <a:pt x="14220" y="14177"/>
                  </a:lnTo>
                  <a:lnTo>
                    <a:pt x="14220" y="14177"/>
                  </a:lnTo>
                  <a:lnTo>
                    <a:pt x="14177" y="14181"/>
                  </a:lnTo>
                  <a:cubicBezTo>
                    <a:pt x="14099" y="14188"/>
                    <a:pt x="14020" y="14191"/>
                    <a:pt x="13940" y="14191"/>
                  </a:cubicBezTo>
                  <a:cubicBezTo>
                    <a:pt x="13633" y="14191"/>
                    <a:pt x="13325" y="14142"/>
                    <a:pt x="13033" y="14046"/>
                  </a:cubicBezTo>
                  <a:cubicBezTo>
                    <a:pt x="12931" y="14012"/>
                    <a:pt x="12826" y="13969"/>
                    <a:pt x="12755" y="13892"/>
                  </a:cubicBezTo>
                  <a:cubicBezTo>
                    <a:pt x="12643" y="13772"/>
                    <a:pt x="12635" y="13600"/>
                    <a:pt x="12626" y="13420"/>
                  </a:cubicBezTo>
                  <a:cubicBezTo>
                    <a:pt x="12620" y="13264"/>
                    <a:pt x="12611" y="13103"/>
                    <a:pt x="12532" y="12971"/>
                  </a:cubicBezTo>
                  <a:lnTo>
                    <a:pt x="12526" y="12958"/>
                  </a:lnTo>
                  <a:lnTo>
                    <a:pt x="12502" y="12958"/>
                  </a:lnTo>
                  <a:cubicBezTo>
                    <a:pt x="12249" y="12958"/>
                    <a:pt x="12101" y="12898"/>
                    <a:pt x="12052" y="12776"/>
                  </a:cubicBezTo>
                  <a:cubicBezTo>
                    <a:pt x="12039" y="12743"/>
                    <a:pt x="12035" y="12709"/>
                    <a:pt x="12029" y="12671"/>
                  </a:cubicBezTo>
                  <a:cubicBezTo>
                    <a:pt x="12020" y="12611"/>
                    <a:pt x="12011" y="12548"/>
                    <a:pt x="11966" y="12499"/>
                  </a:cubicBezTo>
                  <a:cubicBezTo>
                    <a:pt x="11941" y="12469"/>
                    <a:pt x="11906" y="12450"/>
                    <a:pt x="11874" y="12431"/>
                  </a:cubicBezTo>
                  <a:cubicBezTo>
                    <a:pt x="11840" y="12414"/>
                    <a:pt x="11810" y="12396"/>
                    <a:pt x="11789" y="12371"/>
                  </a:cubicBezTo>
                  <a:cubicBezTo>
                    <a:pt x="11769" y="12343"/>
                    <a:pt x="11761" y="12309"/>
                    <a:pt x="11752" y="12272"/>
                  </a:cubicBezTo>
                  <a:cubicBezTo>
                    <a:pt x="11750" y="12255"/>
                    <a:pt x="11746" y="12240"/>
                    <a:pt x="11741" y="12225"/>
                  </a:cubicBezTo>
                  <a:cubicBezTo>
                    <a:pt x="11675" y="11994"/>
                    <a:pt x="11418" y="11871"/>
                    <a:pt x="11000" y="11871"/>
                  </a:cubicBezTo>
                  <a:cubicBezTo>
                    <a:pt x="10981" y="11871"/>
                    <a:pt x="10962" y="11871"/>
                    <a:pt x="10942" y="11874"/>
                  </a:cubicBezTo>
                  <a:cubicBezTo>
                    <a:pt x="10822" y="11876"/>
                    <a:pt x="10675" y="11880"/>
                    <a:pt x="10557" y="11953"/>
                  </a:cubicBezTo>
                  <a:cubicBezTo>
                    <a:pt x="10480" y="12002"/>
                    <a:pt x="10424" y="12077"/>
                    <a:pt x="10370" y="12148"/>
                  </a:cubicBezTo>
                  <a:cubicBezTo>
                    <a:pt x="10357" y="12165"/>
                    <a:pt x="10345" y="12182"/>
                    <a:pt x="10332" y="12199"/>
                  </a:cubicBezTo>
                  <a:cubicBezTo>
                    <a:pt x="10248" y="12306"/>
                    <a:pt x="10171" y="12360"/>
                    <a:pt x="10090" y="12369"/>
                  </a:cubicBezTo>
                  <a:cubicBezTo>
                    <a:pt x="10086" y="12369"/>
                    <a:pt x="10082" y="12369"/>
                    <a:pt x="10077" y="12369"/>
                  </a:cubicBezTo>
                  <a:cubicBezTo>
                    <a:pt x="10025" y="12369"/>
                    <a:pt x="9969" y="12344"/>
                    <a:pt x="9937" y="12302"/>
                  </a:cubicBezTo>
                  <a:cubicBezTo>
                    <a:pt x="9922" y="12283"/>
                    <a:pt x="9905" y="12251"/>
                    <a:pt x="9916" y="12212"/>
                  </a:cubicBezTo>
                  <a:lnTo>
                    <a:pt x="9925" y="12180"/>
                  </a:lnTo>
                  <a:lnTo>
                    <a:pt x="9275" y="12167"/>
                  </a:lnTo>
                  <a:cubicBezTo>
                    <a:pt x="9233" y="12167"/>
                    <a:pt x="9183" y="12169"/>
                    <a:pt x="9143" y="12195"/>
                  </a:cubicBezTo>
                  <a:cubicBezTo>
                    <a:pt x="9104" y="12219"/>
                    <a:pt x="9083" y="12253"/>
                    <a:pt x="9059" y="12287"/>
                  </a:cubicBezTo>
                  <a:cubicBezTo>
                    <a:pt x="9050" y="12300"/>
                    <a:pt x="9042" y="12313"/>
                    <a:pt x="9033" y="12326"/>
                  </a:cubicBezTo>
                  <a:cubicBezTo>
                    <a:pt x="8969" y="12405"/>
                    <a:pt x="8860" y="12452"/>
                    <a:pt x="8733" y="12452"/>
                  </a:cubicBezTo>
                  <a:cubicBezTo>
                    <a:pt x="8710" y="12452"/>
                    <a:pt x="8686" y="12450"/>
                    <a:pt x="8661" y="12448"/>
                  </a:cubicBezTo>
                  <a:cubicBezTo>
                    <a:pt x="8526" y="12426"/>
                    <a:pt x="8401" y="12362"/>
                    <a:pt x="8281" y="12298"/>
                  </a:cubicBezTo>
                  <a:cubicBezTo>
                    <a:pt x="8286" y="12244"/>
                    <a:pt x="8311" y="12193"/>
                    <a:pt x="8348" y="12156"/>
                  </a:cubicBezTo>
                  <a:lnTo>
                    <a:pt x="8382" y="12126"/>
                  </a:lnTo>
                  <a:lnTo>
                    <a:pt x="8339" y="12111"/>
                  </a:lnTo>
                  <a:cubicBezTo>
                    <a:pt x="8266" y="12090"/>
                    <a:pt x="8215" y="12030"/>
                    <a:pt x="8193" y="11944"/>
                  </a:cubicBezTo>
                  <a:cubicBezTo>
                    <a:pt x="8166" y="11824"/>
                    <a:pt x="8204" y="11685"/>
                    <a:pt x="8288" y="11604"/>
                  </a:cubicBezTo>
                  <a:cubicBezTo>
                    <a:pt x="8438" y="11458"/>
                    <a:pt x="8661" y="11430"/>
                    <a:pt x="8896" y="11413"/>
                  </a:cubicBezTo>
                  <a:lnTo>
                    <a:pt x="8920" y="11413"/>
                  </a:lnTo>
                  <a:lnTo>
                    <a:pt x="8922" y="11389"/>
                  </a:lnTo>
                  <a:cubicBezTo>
                    <a:pt x="8935" y="11250"/>
                    <a:pt x="9080" y="11162"/>
                    <a:pt x="9209" y="11162"/>
                  </a:cubicBezTo>
                  <a:cubicBezTo>
                    <a:pt x="9254" y="11162"/>
                    <a:pt x="9320" y="11173"/>
                    <a:pt x="9372" y="11227"/>
                  </a:cubicBezTo>
                  <a:cubicBezTo>
                    <a:pt x="9389" y="11242"/>
                    <a:pt x="9404" y="11261"/>
                    <a:pt x="9419" y="11280"/>
                  </a:cubicBezTo>
                  <a:cubicBezTo>
                    <a:pt x="9443" y="11312"/>
                    <a:pt x="9468" y="11344"/>
                    <a:pt x="9503" y="11368"/>
                  </a:cubicBezTo>
                  <a:cubicBezTo>
                    <a:pt x="9571" y="11415"/>
                    <a:pt x="9659" y="11417"/>
                    <a:pt x="9730" y="11419"/>
                  </a:cubicBezTo>
                  <a:lnTo>
                    <a:pt x="10325" y="11434"/>
                  </a:lnTo>
                  <a:lnTo>
                    <a:pt x="10362" y="11434"/>
                  </a:lnTo>
                  <a:cubicBezTo>
                    <a:pt x="10447" y="11434"/>
                    <a:pt x="10552" y="11426"/>
                    <a:pt x="10617" y="11349"/>
                  </a:cubicBezTo>
                  <a:cubicBezTo>
                    <a:pt x="10632" y="11329"/>
                    <a:pt x="10642" y="11308"/>
                    <a:pt x="10653" y="11289"/>
                  </a:cubicBezTo>
                  <a:cubicBezTo>
                    <a:pt x="10666" y="11263"/>
                    <a:pt x="10679" y="11239"/>
                    <a:pt x="10696" y="11224"/>
                  </a:cubicBezTo>
                  <a:cubicBezTo>
                    <a:pt x="10719" y="11203"/>
                    <a:pt x="10752" y="11194"/>
                    <a:pt x="10799" y="11194"/>
                  </a:cubicBezTo>
                  <a:cubicBezTo>
                    <a:pt x="10820" y="11194"/>
                    <a:pt x="10842" y="11197"/>
                    <a:pt x="10861" y="11199"/>
                  </a:cubicBezTo>
                  <a:lnTo>
                    <a:pt x="10887" y="11199"/>
                  </a:lnTo>
                  <a:cubicBezTo>
                    <a:pt x="10899" y="11199"/>
                    <a:pt x="10912" y="11200"/>
                    <a:pt x="10924" y="11200"/>
                  </a:cubicBezTo>
                  <a:cubicBezTo>
                    <a:pt x="11053" y="11200"/>
                    <a:pt x="11170" y="11160"/>
                    <a:pt x="11247" y="11087"/>
                  </a:cubicBezTo>
                  <a:cubicBezTo>
                    <a:pt x="11349" y="10987"/>
                    <a:pt x="11369" y="10822"/>
                    <a:pt x="11289" y="10721"/>
                  </a:cubicBezTo>
                  <a:cubicBezTo>
                    <a:pt x="11238" y="10652"/>
                    <a:pt x="11159" y="10625"/>
                    <a:pt x="11082" y="10597"/>
                  </a:cubicBezTo>
                  <a:cubicBezTo>
                    <a:pt x="11052" y="10586"/>
                    <a:pt x="11017" y="10573"/>
                    <a:pt x="10987" y="10558"/>
                  </a:cubicBezTo>
                  <a:cubicBezTo>
                    <a:pt x="10929" y="10530"/>
                    <a:pt x="10878" y="10466"/>
                    <a:pt x="10869" y="10410"/>
                  </a:cubicBezTo>
                  <a:cubicBezTo>
                    <a:pt x="10863" y="10380"/>
                    <a:pt x="10872" y="10355"/>
                    <a:pt x="10891" y="10335"/>
                  </a:cubicBezTo>
                  <a:cubicBezTo>
                    <a:pt x="10899" y="10327"/>
                    <a:pt x="10908" y="10320"/>
                    <a:pt x="10919" y="10314"/>
                  </a:cubicBezTo>
                  <a:cubicBezTo>
                    <a:pt x="10942" y="10297"/>
                    <a:pt x="10970" y="10275"/>
                    <a:pt x="10979" y="10239"/>
                  </a:cubicBezTo>
                  <a:cubicBezTo>
                    <a:pt x="10989" y="10179"/>
                    <a:pt x="10936" y="10145"/>
                    <a:pt x="10895" y="10117"/>
                  </a:cubicBezTo>
                  <a:cubicBezTo>
                    <a:pt x="10884" y="10110"/>
                    <a:pt x="10876" y="10104"/>
                    <a:pt x="10867" y="10098"/>
                  </a:cubicBezTo>
                  <a:cubicBezTo>
                    <a:pt x="10827" y="10068"/>
                    <a:pt x="10807" y="10025"/>
                    <a:pt x="10809" y="9971"/>
                  </a:cubicBezTo>
                  <a:cubicBezTo>
                    <a:pt x="10814" y="9868"/>
                    <a:pt x="10897" y="9742"/>
                    <a:pt x="11002" y="9675"/>
                  </a:cubicBezTo>
                  <a:cubicBezTo>
                    <a:pt x="11160" y="9577"/>
                    <a:pt x="11350" y="9523"/>
                    <a:pt x="11537" y="9523"/>
                  </a:cubicBezTo>
                  <a:cubicBezTo>
                    <a:pt x="11574" y="9523"/>
                    <a:pt x="11611" y="9526"/>
                    <a:pt x="11647" y="9530"/>
                  </a:cubicBezTo>
                  <a:cubicBezTo>
                    <a:pt x="11889" y="9558"/>
                    <a:pt x="12108" y="9669"/>
                    <a:pt x="12322" y="9776"/>
                  </a:cubicBezTo>
                  <a:lnTo>
                    <a:pt x="12759" y="9997"/>
                  </a:lnTo>
                  <a:cubicBezTo>
                    <a:pt x="12845" y="10040"/>
                    <a:pt x="12922" y="10085"/>
                    <a:pt x="12950" y="10162"/>
                  </a:cubicBezTo>
                  <a:cubicBezTo>
                    <a:pt x="12961" y="10192"/>
                    <a:pt x="12963" y="10224"/>
                    <a:pt x="12965" y="10258"/>
                  </a:cubicBezTo>
                  <a:cubicBezTo>
                    <a:pt x="12965" y="10282"/>
                    <a:pt x="12967" y="10307"/>
                    <a:pt x="12971" y="10331"/>
                  </a:cubicBezTo>
                  <a:cubicBezTo>
                    <a:pt x="12995" y="10468"/>
                    <a:pt x="13119" y="10577"/>
                    <a:pt x="13258" y="10586"/>
                  </a:cubicBezTo>
                  <a:lnTo>
                    <a:pt x="13273" y="10586"/>
                  </a:lnTo>
                  <a:cubicBezTo>
                    <a:pt x="13406" y="10586"/>
                    <a:pt x="13535" y="10490"/>
                    <a:pt x="13571" y="10363"/>
                  </a:cubicBezTo>
                  <a:cubicBezTo>
                    <a:pt x="13575" y="10350"/>
                    <a:pt x="13580" y="10335"/>
                    <a:pt x="13582" y="10320"/>
                  </a:cubicBezTo>
                  <a:cubicBezTo>
                    <a:pt x="13590" y="10286"/>
                    <a:pt x="13597" y="10254"/>
                    <a:pt x="13616" y="10230"/>
                  </a:cubicBezTo>
                  <a:cubicBezTo>
                    <a:pt x="13644" y="10200"/>
                    <a:pt x="13691" y="10194"/>
                    <a:pt x="13740" y="10187"/>
                  </a:cubicBezTo>
                  <a:cubicBezTo>
                    <a:pt x="13755" y="10185"/>
                    <a:pt x="13770" y="10183"/>
                    <a:pt x="13785" y="10181"/>
                  </a:cubicBezTo>
                  <a:cubicBezTo>
                    <a:pt x="13914" y="10155"/>
                    <a:pt x="14019" y="10061"/>
                    <a:pt x="14072" y="9922"/>
                  </a:cubicBezTo>
                  <a:cubicBezTo>
                    <a:pt x="14139" y="9746"/>
                    <a:pt x="14113" y="9534"/>
                    <a:pt x="14004" y="9393"/>
                  </a:cubicBezTo>
                  <a:cubicBezTo>
                    <a:pt x="13852" y="9196"/>
                    <a:pt x="13580" y="9086"/>
                    <a:pt x="13235" y="9086"/>
                  </a:cubicBezTo>
                  <a:cubicBezTo>
                    <a:pt x="13205" y="9086"/>
                    <a:pt x="13175" y="9086"/>
                    <a:pt x="13145" y="9088"/>
                  </a:cubicBezTo>
                  <a:cubicBezTo>
                    <a:pt x="13018" y="9095"/>
                    <a:pt x="12892" y="9114"/>
                    <a:pt x="12768" y="9131"/>
                  </a:cubicBezTo>
                  <a:cubicBezTo>
                    <a:pt x="12614" y="9154"/>
                    <a:pt x="12454" y="9178"/>
                    <a:pt x="12296" y="9178"/>
                  </a:cubicBezTo>
                  <a:cubicBezTo>
                    <a:pt x="12273" y="9178"/>
                    <a:pt x="12250" y="9177"/>
                    <a:pt x="12228" y="9176"/>
                  </a:cubicBezTo>
                  <a:cubicBezTo>
                    <a:pt x="12191" y="9174"/>
                    <a:pt x="12151" y="9170"/>
                    <a:pt x="12119" y="9153"/>
                  </a:cubicBezTo>
                  <a:cubicBezTo>
                    <a:pt x="12082" y="9131"/>
                    <a:pt x="12052" y="9088"/>
                    <a:pt x="12033" y="9024"/>
                  </a:cubicBezTo>
                  <a:cubicBezTo>
                    <a:pt x="11990" y="8887"/>
                    <a:pt x="11999" y="8731"/>
                    <a:pt x="12005" y="8581"/>
                  </a:cubicBezTo>
                  <a:cubicBezTo>
                    <a:pt x="12014" y="8358"/>
                    <a:pt x="12024" y="8129"/>
                    <a:pt x="11872" y="7959"/>
                  </a:cubicBezTo>
                  <a:cubicBezTo>
                    <a:pt x="11851" y="7936"/>
                    <a:pt x="11827" y="7914"/>
                    <a:pt x="11806" y="7895"/>
                  </a:cubicBezTo>
                  <a:cubicBezTo>
                    <a:pt x="11767" y="7861"/>
                    <a:pt x="11731" y="7826"/>
                    <a:pt x="11707" y="7786"/>
                  </a:cubicBezTo>
                  <a:cubicBezTo>
                    <a:pt x="11675" y="7730"/>
                    <a:pt x="11671" y="7668"/>
                    <a:pt x="11666" y="7599"/>
                  </a:cubicBezTo>
                  <a:cubicBezTo>
                    <a:pt x="11662" y="7542"/>
                    <a:pt x="11656" y="7484"/>
                    <a:pt x="11636" y="7428"/>
                  </a:cubicBezTo>
                  <a:cubicBezTo>
                    <a:pt x="11581" y="7280"/>
                    <a:pt x="11414" y="7177"/>
                    <a:pt x="11189" y="7154"/>
                  </a:cubicBezTo>
                  <a:cubicBezTo>
                    <a:pt x="11135" y="7147"/>
                    <a:pt x="11077" y="7145"/>
                    <a:pt x="11024" y="7143"/>
                  </a:cubicBezTo>
                  <a:cubicBezTo>
                    <a:pt x="10902" y="7139"/>
                    <a:pt x="10788" y="7134"/>
                    <a:pt x="10679" y="7094"/>
                  </a:cubicBezTo>
                  <a:cubicBezTo>
                    <a:pt x="10587" y="7057"/>
                    <a:pt x="10503" y="6980"/>
                    <a:pt x="10467" y="6895"/>
                  </a:cubicBezTo>
                  <a:cubicBezTo>
                    <a:pt x="10450" y="6854"/>
                    <a:pt x="10435" y="6790"/>
                    <a:pt x="10462" y="6723"/>
                  </a:cubicBezTo>
                  <a:lnTo>
                    <a:pt x="10465" y="6717"/>
                  </a:lnTo>
                  <a:lnTo>
                    <a:pt x="10465" y="6710"/>
                  </a:lnTo>
                  <a:cubicBezTo>
                    <a:pt x="10460" y="6682"/>
                    <a:pt x="10454" y="6652"/>
                    <a:pt x="10447" y="6622"/>
                  </a:cubicBezTo>
                  <a:cubicBezTo>
                    <a:pt x="10441" y="6592"/>
                    <a:pt x="10435" y="6565"/>
                    <a:pt x="10430" y="6539"/>
                  </a:cubicBezTo>
                  <a:lnTo>
                    <a:pt x="10428" y="6517"/>
                  </a:lnTo>
                  <a:lnTo>
                    <a:pt x="10409" y="6515"/>
                  </a:lnTo>
                  <a:cubicBezTo>
                    <a:pt x="10351" y="6509"/>
                    <a:pt x="10287" y="6500"/>
                    <a:pt x="10220" y="6500"/>
                  </a:cubicBezTo>
                  <a:cubicBezTo>
                    <a:pt x="10109" y="6500"/>
                    <a:pt x="10021" y="6524"/>
                    <a:pt x="9955" y="6573"/>
                  </a:cubicBezTo>
                  <a:cubicBezTo>
                    <a:pt x="9914" y="6603"/>
                    <a:pt x="9880" y="6640"/>
                    <a:pt x="9850" y="6678"/>
                  </a:cubicBezTo>
                  <a:cubicBezTo>
                    <a:pt x="9820" y="6712"/>
                    <a:pt x="9790" y="6747"/>
                    <a:pt x="9755" y="6772"/>
                  </a:cubicBezTo>
                  <a:cubicBezTo>
                    <a:pt x="9691" y="6817"/>
                    <a:pt x="9614" y="6835"/>
                    <a:pt x="9533" y="6852"/>
                  </a:cubicBezTo>
                  <a:cubicBezTo>
                    <a:pt x="9488" y="6862"/>
                    <a:pt x="9443" y="6873"/>
                    <a:pt x="9400" y="6886"/>
                  </a:cubicBezTo>
                  <a:cubicBezTo>
                    <a:pt x="9372" y="6897"/>
                    <a:pt x="9346" y="6907"/>
                    <a:pt x="9318" y="6918"/>
                  </a:cubicBezTo>
                  <a:cubicBezTo>
                    <a:pt x="9258" y="6944"/>
                    <a:pt x="9200" y="6969"/>
                    <a:pt x="9140" y="6969"/>
                  </a:cubicBezTo>
                  <a:cubicBezTo>
                    <a:pt x="9132" y="6969"/>
                    <a:pt x="9123" y="6968"/>
                    <a:pt x="9115" y="6967"/>
                  </a:cubicBezTo>
                  <a:cubicBezTo>
                    <a:pt x="9063" y="6961"/>
                    <a:pt x="9018" y="6909"/>
                    <a:pt x="9008" y="6867"/>
                  </a:cubicBezTo>
                  <a:cubicBezTo>
                    <a:pt x="9003" y="6847"/>
                    <a:pt x="9001" y="6820"/>
                    <a:pt x="9023" y="6802"/>
                  </a:cubicBezTo>
                  <a:cubicBezTo>
                    <a:pt x="9344" y="6785"/>
                    <a:pt x="9657" y="6646"/>
                    <a:pt x="9886" y="6421"/>
                  </a:cubicBezTo>
                  <a:cubicBezTo>
                    <a:pt x="9907" y="6400"/>
                    <a:pt x="9933" y="6374"/>
                    <a:pt x="9944" y="6340"/>
                  </a:cubicBezTo>
                  <a:cubicBezTo>
                    <a:pt x="9974" y="6250"/>
                    <a:pt x="9901" y="6162"/>
                    <a:pt x="9822" y="6112"/>
                  </a:cubicBezTo>
                  <a:cubicBezTo>
                    <a:pt x="9730" y="6053"/>
                    <a:pt x="9627" y="6010"/>
                    <a:pt x="9520" y="5988"/>
                  </a:cubicBezTo>
                  <a:cubicBezTo>
                    <a:pt x="9490" y="5982"/>
                    <a:pt x="9460" y="5975"/>
                    <a:pt x="9428" y="5971"/>
                  </a:cubicBezTo>
                  <a:cubicBezTo>
                    <a:pt x="9346" y="5958"/>
                    <a:pt x="9267" y="5945"/>
                    <a:pt x="9200" y="5905"/>
                  </a:cubicBezTo>
                  <a:cubicBezTo>
                    <a:pt x="9110" y="5851"/>
                    <a:pt x="9059" y="5757"/>
                    <a:pt x="9006" y="5656"/>
                  </a:cubicBezTo>
                  <a:cubicBezTo>
                    <a:pt x="8956" y="5566"/>
                    <a:pt x="8905" y="5472"/>
                    <a:pt x="8821" y="5408"/>
                  </a:cubicBezTo>
                  <a:cubicBezTo>
                    <a:pt x="8798" y="5388"/>
                    <a:pt x="8770" y="5371"/>
                    <a:pt x="8744" y="5356"/>
                  </a:cubicBezTo>
                  <a:cubicBezTo>
                    <a:pt x="8684" y="5318"/>
                    <a:pt x="8626" y="5283"/>
                    <a:pt x="8607" y="5223"/>
                  </a:cubicBezTo>
                  <a:cubicBezTo>
                    <a:pt x="8603" y="5202"/>
                    <a:pt x="8601" y="5181"/>
                    <a:pt x="8601" y="5157"/>
                  </a:cubicBezTo>
                  <a:cubicBezTo>
                    <a:pt x="8601" y="5138"/>
                    <a:pt x="8598" y="5118"/>
                    <a:pt x="8596" y="5099"/>
                  </a:cubicBezTo>
                  <a:cubicBezTo>
                    <a:pt x="8586" y="5041"/>
                    <a:pt x="8556" y="4992"/>
                    <a:pt x="8526" y="4949"/>
                  </a:cubicBezTo>
                  <a:cubicBezTo>
                    <a:pt x="8283" y="4602"/>
                    <a:pt x="7872" y="4379"/>
                    <a:pt x="7474" y="4379"/>
                  </a:cubicBezTo>
                  <a:cubicBezTo>
                    <a:pt x="7377" y="4379"/>
                    <a:pt x="7281" y="4392"/>
                    <a:pt x="7191" y="4418"/>
                  </a:cubicBezTo>
                  <a:lnTo>
                    <a:pt x="7169" y="4424"/>
                  </a:lnTo>
                  <a:lnTo>
                    <a:pt x="7172" y="4448"/>
                  </a:lnTo>
                  <a:cubicBezTo>
                    <a:pt x="7197" y="4602"/>
                    <a:pt x="7326" y="4701"/>
                    <a:pt x="7452" y="4795"/>
                  </a:cubicBezTo>
                  <a:cubicBezTo>
                    <a:pt x="7572" y="4887"/>
                    <a:pt x="7688" y="4973"/>
                    <a:pt x="7709" y="5106"/>
                  </a:cubicBezTo>
                  <a:cubicBezTo>
                    <a:pt x="7720" y="5168"/>
                    <a:pt x="7694" y="5245"/>
                    <a:pt x="7639" y="5256"/>
                  </a:cubicBezTo>
                  <a:cubicBezTo>
                    <a:pt x="7634" y="5256"/>
                    <a:pt x="7629" y="5257"/>
                    <a:pt x="7624" y="5257"/>
                  </a:cubicBezTo>
                  <a:cubicBezTo>
                    <a:pt x="7572" y="5257"/>
                    <a:pt x="7522" y="5205"/>
                    <a:pt x="7484" y="5166"/>
                  </a:cubicBezTo>
                  <a:cubicBezTo>
                    <a:pt x="7304" y="4979"/>
                    <a:pt x="7054" y="4863"/>
                    <a:pt x="6833" y="4863"/>
                  </a:cubicBezTo>
                  <a:cubicBezTo>
                    <a:pt x="6713" y="4863"/>
                    <a:pt x="6606" y="4896"/>
                    <a:pt x="6516" y="4960"/>
                  </a:cubicBezTo>
                  <a:cubicBezTo>
                    <a:pt x="6499" y="4973"/>
                    <a:pt x="6482" y="4986"/>
                    <a:pt x="6465" y="4998"/>
                  </a:cubicBezTo>
                  <a:cubicBezTo>
                    <a:pt x="6432" y="5022"/>
                    <a:pt x="6402" y="5048"/>
                    <a:pt x="6368" y="5063"/>
                  </a:cubicBezTo>
                  <a:cubicBezTo>
                    <a:pt x="6332" y="5078"/>
                    <a:pt x="6291" y="5084"/>
                    <a:pt x="6233" y="5084"/>
                  </a:cubicBezTo>
                  <a:cubicBezTo>
                    <a:pt x="6207" y="5084"/>
                    <a:pt x="6180" y="5084"/>
                    <a:pt x="6152" y="5082"/>
                  </a:cubicBezTo>
                  <a:cubicBezTo>
                    <a:pt x="6122" y="5080"/>
                    <a:pt x="6094" y="5078"/>
                    <a:pt x="6064" y="5078"/>
                  </a:cubicBezTo>
                  <a:cubicBezTo>
                    <a:pt x="6017" y="5078"/>
                    <a:pt x="5976" y="5084"/>
                    <a:pt x="5942" y="5093"/>
                  </a:cubicBezTo>
                  <a:cubicBezTo>
                    <a:pt x="5802" y="5133"/>
                    <a:pt x="5723" y="5253"/>
                    <a:pt x="5644" y="5371"/>
                  </a:cubicBezTo>
                  <a:cubicBezTo>
                    <a:pt x="5595" y="5444"/>
                    <a:pt x="5543" y="5521"/>
                    <a:pt x="5477" y="5575"/>
                  </a:cubicBezTo>
                  <a:cubicBezTo>
                    <a:pt x="5430" y="5615"/>
                    <a:pt x="5379" y="5636"/>
                    <a:pt x="5334" y="5636"/>
                  </a:cubicBezTo>
                  <a:cubicBezTo>
                    <a:pt x="5323" y="5636"/>
                    <a:pt x="5313" y="5635"/>
                    <a:pt x="5303" y="5633"/>
                  </a:cubicBezTo>
                  <a:cubicBezTo>
                    <a:pt x="5230" y="5615"/>
                    <a:pt x="5190" y="5545"/>
                    <a:pt x="5149" y="5470"/>
                  </a:cubicBezTo>
                  <a:cubicBezTo>
                    <a:pt x="5125" y="5431"/>
                    <a:pt x="5104" y="5393"/>
                    <a:pt x="5076" y="5358"/>
                  </a:cubicBezTo>
                  <a:cubicBezTo>
                    <a:pt x="4958" y="5215"/>
                    <a:pt x="4763" y="5198"/>
                    <a:pt x="4628" y="5198"/>
                  </a:cubicBezTo>
                  <a:cubicBezTo>
                    <a:pt x="4564" y="5198"/>
                    <a:pt x="4500" y="5202"/>
                    <a:pt x="4442" y="5206"/>
                  </a:cubicBezTo>
                  <a:cubicBezTo>
                    <a:pt x="4228" y="5221"/>
                    <a:pt x="4011" y="5230"/>
                    <a:pt x="3797" y="5230"/>
                  </a:cubicBezTo>
                  <a:cubicBezTo>
                    <a:pt x="3373" y="5230"/>
                    <a:pt x="2962" y="5200"/>
                    <a:pt x="2576" y="5138"/>
                  </a:cubicBezTo>
                  <a:cubicBezTo>
                    <a:pt x="2539" y="5016"/>
                    <a:pt x="2419" y="4694"/>
                    <a:pt x="2184" y="4694"/>
                  </a:cubicBezTo>
                  <a:cubicBezTo>
                    <a:pt x="2167" y="4694"/>
                    <a:pt x="2150" y="4696"/>
                    <a:pt x="2135" y="4701"/>
                  </a:cubicBezTo>
                  <a:cubicBezTo>
                    <a:pt x="2072" y="4711"/>
                    <a:pt x="2023" y="4743"/>
                    <a:pt x="1974" y="4776"/>
                  </a:cubicBezTo>
                  <a:cubicBezTo>
                    <a:pt x="1957" y="4786"/>
                    <a:pt x="1940" y="4797"/>
                    <a:pt x="1920" y="4806"/>
                  </a:cubicBezTo>
                  <a:cubicBezTo>
                    <a:pt x="1826" y="4859"/>
                    <a:pt x="1715" y="4887"/>
                    <a:pt x="1590" y="4887"/>
                  </a:cubicBezTo>
                  <a:cubicBezTo>
                    <a:pt x="1475" y="4887"/>
                    <a:pt x="1350" y="4861"/>
                    <a:pt x="1233" y="4814"/>
                  </a:cubicBezTo>
                  <a:cubicBezTo>
                    <a:pt x="1005" y="4722"/>
                    <a:pt x="813" y="4563"/>
                    <a:pt x="626" y="4411"/>
                  </a:cubicBezTo>
                  <a:cubicBezTo>
                    <a:pt x="566" y="4362"/>
                    <a:pt x="511" y="4311"/>
                    <a:pt x="500" y="4246"/>
                  </a:cubicBezTo>
                  <a:cubicBezTo>
                    <a:pt x="489" y="4163"/>
                    <a:pt x="562" y="4086"/>
                    <a:pt x="639" y="4060"/>
                  </a:cubicBezTo>
                  <a:cubicBezTo>
                    <a:pt x="676" y="4049"/>
                    <a:pt x="714" y="4043"/>
                    <a:pt x="759" y="4043"/>
                  </a:cubicBezTo>
                  <a:cubicBezTo>
                    <a:pt x="813" y="4043"/>
                    <a:pt x="868" y="4051"/>
                    <a:pt x="913" y="4056"/>
                  </a:cubicBezTo>
                  <a:lnTo>
                    <a:pt x="1678" y="4161"/>
                  </a:lnTo>
                  <a:cubicBezTo>
                    <a:pt x="1702" y="4165"/>
                    <a:pt x="1725" y="4167"/>
                    <a:pt x="1749" y="4167"/>
                  </a:cubicBezTo>
                  <a:cubicBezTo>
                    <a:pt x="1880" y="4167"/>
                    <a:pt x="1959" y="4118"/>
                    <a:pt x="1967" y="4034"/>
                  </a:cubicBezTo>
                  <a:cubicBezTo>
                    <a:pt x="1976" y="3957"/>
                    <a:pt x="1916" y="3897"/>
                    <a:pt x="1871" y="3861"/>
                  </a:cubicBezTo>
                  <a:cubicBezTo>
                    <a:pt x="1657" y="3683"/>
                    <a:pt x="1385" y="3567"/>
                    <a:pt x="1108" y="3535"/>
                  </a:cubicBezTo>
                  <a:cubicBezTo>
                    <a:pt x="1033" y="3527"/>
                    <a:pt x="956" y="3522"/>
                    <a:pt x="881" y="3520"/>
                  </a:cubicBezTo>
                  <a:cubicBezTo>
                    <a:pt x="667" y="3509"/>
                    <a:pt x="463" y="3501"/>
                    <a:pt x="303" y="3381"/>
                  </a:cubicBezTo>
                  <a:cubicBezTo>
                    <a:pt x="168" y="3278"/>
                    <a:pt x="82" y="3098"/>
                    <a:pt x="67" y="2888"/>
                  </a:cubicBezTo>
                  <a:cubicBezTo>
                    <a:pt x="54" y="2695"/>
                    <a:pt x="99" y="2500"/>
                    <a:pt x="140" y="2314"/>
                  </a:cubicBezTo>
                  <a:lnTo>
                    <a:pt x="273" y="1725"/>
                  </a:lnTo>
                  <a:cubicBezTo>
                    <a:pt x="290" y="1652"/>
                    <a:pt x="307" y="1568"/>
                    <a:pt x="356" y="1508"/>
                  </a:cubicBezTo>
                  <a:cubicBezTo>
                    <a:pt x="376" y="1483"/>
                    <a:pt x="399" y="1461"/>
                    <a:pt x="423" y="1440"/>
                  </a:cubicBezTo>
                  <a:cubicBezTo>
                    <a:pt x="444" y="1420"/>
                    <a:pt x="466" y="1401"/>
                    <a:pt x="485" y="1380"/>
                  </a:cubicBezTo>
                  <a:cubicBezTo>
                    <a:pt x="536" y="1320"/>
                    <a:pt x="566" y="1249"/>
                    <a:pt x="596" y="1181"/>
                  </a:cubicBezTo>
                  <a:cubicBezTo>
                    <a:pt x="620" y="1123"/>
                    <a:pt x="643" y="1069"/>
                    <a:pt x="678" y="1022"/>
                  </a:cubicBezTo>
                  <a:cubicBezTo>
                    <a:pt x="721" y="960"/>
                    <a:pt x="783" y="911"/>
                    <a:pt x="845" y="863"/>
                  </a:cubicBezTo>
                  <a:lnTo>
                    <a:pt x="1222" y="566"/>
                  </a:lnTo>
                  <a:cubicBezTo>
                    <a:pt x="1323" y="489"/>
                    <a:pt x="1428" y="407"/>
                    <a:pt x="1552" y="371"/>
                  </a:cubicBezTo>
                  <a:cubicBezTo>
                    <a:pt x="1595" y="358"/>
                    <a:pt x="1640" y="351"/>
                    <a:pt x="1687" y="345"/>
                  </a:cubicBezTo>
                  <a:cubicBezTo>
                    <a:pt x="1723" y="339"/>
                    <a:pt x="1762" y="334"/>
                    <a:pt x="1798" y="326"/>
                  </a:cubicBezTo>
                  <a:cubicBezTo>
                    <a:pt x="1880" y="306"/>
                    <a:pt x="1957" y="272"/>
                    <a:pt x="2030" y="240"/>
                  </a:cubicBezTo>
                  <a:cubicBezTo>
                    <a:pt x="2068" y="225"/>
                    <a:pt x="2105" y="208"/>
                    <a:pt x="2143" y="193"/>
                  </a:cubicBezTo>
                  <a:cubicBezTo>
                    <a:pt x="2330" y="122"/>
                    <a:pt x="2546" y="90"/>
                    <a:pt x="2822" y="90"/>
                  </a:cubicBezTo>
                  <a:cubicBezTo>
                    <a:pt x="2951" y="90"/>
                    <a:pt x="3079" y="96"/>
                    <a:pt x="3221" y="103"/>
                  </a:cubicBezTo>
                  <a:cubicBezTo>
                    <a:pt x="3249" y="116"/>
                    <a:pt x="3259" y="141"/>
                    <a:pt x="3264" y="161"/>
                  </a:cubicBezTo>
                  <a:cubicBezTo>
                    <a:pt x="3272" y="208"/>
                    <a:pt x="3253" y="270"/>
                    <a:pt x="3214" y="302"/>
                  </a:cubicBezTo>
                  <a:cubicBezTo>
                    <a:pt x="3172" y="341"/>
                    <a:pt x="3118" y="360"/>
                    <a:pt x="3060" y="381"/>
                  </a:cubicBezTo>
                  <a:cubicBezTo>
                    <a:pt x="3024" y="394"/>
                    <a:pt x="2989" y="407"/>
                    <a:pt x="2955" y="426"/>
                  </a:cubicBezTo>
                  <a:cubicBezTo>
                    <a:pt x="2889" y="459"/>
                    <a:pt x="2835" y="521"/>
                    <a:pt x="2816" y="583"/>
                  </a:cubicBezTo>
                  <a:cubicBezTo>
                    <a:pt x="2809" y="608"/>
                    <a:pt x="2807" y="632"/>
                    <a:pt x="2812" y="658"/>
                  </a:cubicBezTo>
                  <a:cubicBezTo>
                    <a:pt x="2808" y="658"/>
                    <a:pt x="2804" y="658"/>
                    <a:pt x="2800" y="658"/>
                  </a:cubicBezTo>
                  <a:cubicBezTo>
                    <a:pt x="2733" y="658"/>
                    <a:pt x="2665" y="675"/>
                    <a:pt x="2608" y="711"/>
                  </a:cubicBezTo>
                  <a:lnTo>
                    <a:pt x="2591" y="722"/>
                  </a:lnTo>
                  <a:lnTo>
                    <a:pt x="2595" y="739"/>
                  </a:lnTo>
                  <a:cubicBezTo>
                    <a:pt x="2625" y="902"/>
                    <a:pt x="2608" y="998"/>
                    <a:pt x="2539" y="1043"/>
                  </a:cubicBezTo>
                  <a:cubicBezTo>
                    <a:pt x="2509" y="1065"/>
                    <a:pt x="2469" y="1071"/>
                    <a:pt x="2428" y="1078"/>
                  </a:cubicBezTo>
                  <a:cubicBezTo>
                    <a:pt x="2400" y="1082"/>
                    <a:pt x="2372" y="1088"/>
                    <a:pt x="2345" y="1097"/>
                  </a:cubicBezTo>
                  <a:cubicBezTo>
                    <a:pt x="2263" y="1125"/>
                    <a:pt x="2199" y="1198"/>
                    <a:pt x="2175" y="1292"/>
                  </a:cubicBezTo>
                  <a:cubicBezTo>
                    <a:pt x="2150" y="1386"/>
                    <a:pt x="2171" y="1480"/>
                    <a:pt x="2229" y="1545"/>
                  </a:cubicBezTo>
                  <a:cubicBezTo>
                    <a:pt x="2261" y="1579"/>
                    <a:pt x="2300" y="1605"/>
                    <a:pt x="2338" y="1628"/>
                  </a:cubicBezTo>
                  <a:cubicBezTo>
                    <a:pt x="2366" y="1645"/>
                    <a:pt x="2390" y="1663"/>
                    <a:pt x="2413" y="1682"/>
                  </a:cubicBezTo>
                  <a:cubicBezTo>
                    <a:pt x="2574" y="1817"/>
                    <a:pt x="2567" y="2072"/>
                    <a:pt x="2535" y="2262"/>
                  </a:cubicBezTo>
                  <a:cubicBezTo>
                    <a:pt x="2529" y="2292"/>
                    <a:pt x="2522" y="2322"/>
                    <a:pt x="2516" y="2355"/>
                  </a:cubicBezTo>
                  <a:cubicBezTo>
                    <a:pt x="2479" y="2543"/>
                    <a:pt x="2443" y="2738"/>
                    <a:pt x="2514" y="2918"/>
                  </a:cubicBezTo>
                  <a:cubicBezTo>
                    <a:pt x="2539" y="2980"/>
                    <a:pt x="2572" y="3021"/>
                    <a:pt x="2614" y="3044"/>
                  </a:cubicBezTo>
                  <a:cubicBezTo>
                    <a:pt x="2649" y="3066"/>
                    <a:pt x="2689" y="3070"/>
                    <a:pt x="2728" y="3074"/>
                  </a:cubicBezTo>
                  <a:cubicBezTo>
                    <a:pt x="2754" y="3079"/>
                    <a:pt x="2777" y="3081"/>
                    <a:pt x="2801" y="3089"/>
                  </a:cubicBezTo>
                  <a:cubicBezTo>
                    <a:pt x="2874" y="3113"/>
                    <a:pt x="2917" y="3182"/>
                    <a:pt x="2964" y="3254"/>
                  </a:cubicBezTo>
                  <a:cubicBezTo>
                    <a:pt x="2987" y="3291"/>
                    <a:pt x="3011" y="3329"/>
                    <a:pt x="3039" y="3362"/>
                  </a:cubicBezTo>
                  <a:cubicBezTo>
                    <a:pt x="3139" y="3477"/>
                    <a:pt x="3287" y="3535"/>
                    <a:pt x="3495" y="3535"/>
                  </a:cubicBezTo>
                  <a:cubicBezTo>
                    <a:pt x="3621" y="3535"/>
                    <a:pt x="3748" y="3514"/>
                    <a:pt x="3844" y="3497"/>
                  </a:cubicBezTo>
                  <a:lnTo>
                    <a:pt x="3859" y="3492"/>
                  </a:lnTo>
                  <a:lnTo>
                    <a:pt x="3864" y="3477"/>
                  </a:lnTo>
                  <a:cubicBezTo>
                    <a:pt x="3921" y="3297"/>
                    <a:pt x="3726" y="3160"/>
                    <a:pt x="3574" y="3072"/>
                  </a:cubicBezTo>
                  <a:cubicBezTo>
                    <a:pt x="3390" y="2965"/>
                    <a:pt x="3221" y="2835"/>
                    <a:pt x="3071" y="2682"/>
                  </a:cubicBezTo>
                  <a:cubicBezTo>
                    <a:pt x="3041" y="2650"/>
                    <a:pt x="3002" y="2605"/>
                    <a:pt x="3013" y="2562"/>
                  </a:cubicBezTo>
                  <a:cubicBezTo>
                    <a:pt x="3026" y="2509"/>
                    <a:pt x="3090" y="2505"/>
                    <a:pt x="3187" y="2505"/>
                  </a:cubicBezTo>
                  <a:cubicBezTo>
                    <a:pt x="3210" y="2502"/>
                    <a:pt x="3234" y="2502"/>
                    <a:pt x="3255" y="2500"/>
                  </a:cubicBezTo>
                  <a:cubicBezTo>
                    <a:pt x="3343" y="2494"/>
                    <a:pt x="3426" y="2440"/>
                    <a:pt x="3480" y="2357"/>
                  </a:cubicBezTo>
                  <a:cubicBezTo>
                    <a:pt x="3531" y="2273"/>
                    <a:pt x="3544" y="2175"/>
                    <a:pt x="3512" y="2091"/>
                  </a:cubicBezTo>
                  <a:lnTo>
                    <a:pt x="3508" y="2083"/>
                  </a:lnTo>
                  <a:lnTo>
                    <a:pt x="3499" y="2078"/>
                  </a:lnTo>
                  <a:cubicBezTo>
                    <a:pt x="3174" y="1922"/>
                    <a:pt x="2994" y="1521"/>
                    <a:pt x="3088" y="1176"/>
                  </a:cubicBezTo>
                  <a:cubicBezTo>
                    <a:pt x="3208" y="1163"/>
                    <a:pt x="3268" y="1052"/>
                    <a:pt x="3326" y="943"/>
                  </a:cubicBezTo>
                  <a:cubicBezTo>
                    <a:pt x="3364" y="872"/>
                    <a:pt x="3403" y="799"/>
                    <a:pt x="3459" y="754"/>
                  </a:cubicBezTo>
                  <a:cubicBezTo>
                    <a:pt x="3538" y="688"/>
                    <a:pt x="3647" y="681"/>
                    <a:pt x="3750" y="681"/>
                  </a:cubicBezTo>
                  <a:lnTo>
                    <a:pt x="3849" y="683"/>
                  </a:lnTo>
                  <a:cubicBezTo>
                    <a:pt x="3868" y="683"/>
                    <a:pt x="3889" y="683"/>
                    <a:pt x="3909" y="681"/>
                  </a:cubicBezTo>
                  <a:cubicBezTo>
                    <a:pt x="4183" y="671"/>
                    <a:pt x="4444" y="531"/>
                    <a:pt x="4607" y="311"/>
                  </a:cubicBezTo>
                  <a:cubicBezTo>
                    <a:pt x="4616" y="298"/>
                    <a:pt x="4626" y="285"/>
                    <a:pt x="4635" y="270"/>
                  </a:cubicBezTo>
                  <a:cubicBezTo>
                    <a:pt x="4671" y="221"/>
                    <a:pt x="4703" y="174"/>
                    <a:pt x="4748" y="141"/>
                  </a:cubicBezTo>
                  <a:cubicBezTo>
                    <a:pt x="4815" y="96"/>
                    <a:pt x="4903" y="90"/>
                    <a:pt x="4982" y="86"/>
                  </a:cubicBezTo>
                  <a:lnTo>
                    <a:pt x="5318" y="60"/>
                  </a:lnTo>
                  <a:cubicBezTo>
                    <a:pt x="5353" y="56"/>
                    <a:pt x="5387" y="54"/>
                    <a:pt x="5419" y="54"/>
                  </a:cubicBezTo>
                  <a:close/>
                  <a:moveTo>
                    <a:pt x="5419" y="0"/>
                  </a:moveTo>
                  <a:cubicBezTo>
                    <a:pt x="5385" y="0"/>
                    <a:pt x="5348" y="2"/>
                    <a:pt x="5314" y="6"/>
                  </a:cubicBezTo>
                  <a:lnTo>
                    <a:pt x="4978" y="32"/>
                  </a:lnTo>
                  <a:cubicBezTo>
                    <a:pt x="4896" y="39"/>
                    <a:pt x="4798" y="45"/>
                    <a:pt x="4718" y="99"/>
                  </a:cubicBezTo>
                  <a:cubicBezTo>
                    <a:pt x="4665" y="135"/>
                    <a:pt x="4628" y="189"/>
                    <a:pt x="4592" y="240"/>
                  </a:cubicBezTo>
                  <a:cubicBezTo>
                    <a:pt x="4583" y="253"/>
                    <a:pt x="4573" y="266"/>
                    <a:pt x="4564" y="279"/>
                  </a:cubicBezTo>
                  <a:cubicBezTo>
                    <a:pt x="4412" y="484"/>
                    <a:pt x="4161" y="617"/>
                    <a:pt x="3906" y="628"/>
                  </a:cubicBezTo>
                  <a:cubicBezTo>
                    <a:pt x="3887" y="630"/>
                    <a:pt x="3868" y="630"/>
                    <a:pt x="3849" y="630"/>
                  </a:cubicBezTo>
                  <a:lnTo>
                    <a:pt x="3750" y="628"/>
                  </a:lnTo>
                  <a:cubicBezTo>
                    <a:pt x="3641" y="628"/>
                    <a:pt x="3519" y="634"/>
                    <a:pt x="3424" y="713"/>
                  </a:cubicBezTo>
                  <a:cubicBezTo>
                    <a:pt x="3362" y="765"/>
                    <a:pt x="3319" y="844"/>
                    <a:pt x="3279" y="919"/>
                  </a:cubicBezTo>
                  <a:cubicBezTo>
                    <a:pt x="3221" y="1028"/>
                    <a:pt x="3169" y="1123"/>
                    <a:pt x="3069" y="1123"/>
                  </a:cubicBezTo>
                  <a:lnTo>
                    <a:pt x="3049" y="1123"/>
                  </a:lnTo>
                  <a:lnTo>
                    <a:pt x="3043" y="1142"/>
                  </a:lnTo>
                  <a:cubicBezTo>
                    <a:pt x="2929" y="1513"/>
                    <a:pt x="3118" y="1950"/>
                    <a:pt x="3465" y="2121"/>
                  </a:cubicBezTo>
                  <a:cubicBezTo>
                    <a:pt x="3486" y="2185"/>
                    <a:pt x="3476" y="2262"/>
                    <a:pt x="3433" y="2329"/>
                  </a:cubicBezTo>
                  <a:cubicBezTo>
                    <a:pt x="3390" y="2397"/>
                    <a:pt x="3321" y="2442"/>
                    <a:pt x="3251" y="2449"/>
                  </a:cubicBezTo>
                  <a:cubicBezTo>
                    <a:pt x="3229" y="2449"/>
                    <a:pt x="3208" y="2449"/>
                    <a:pt x="3187" y="2451"/>
                  </a:cubicBezTo>
                  <a:cubicBezTo>
                    <a:pt x="3097" y="2451"/>
                    <a:pt x="2985" y="2453"/>
                    <a:pt x="2962" y="2550"/>
                  </a:cubicBezTo>
                  <a:cubicBezTo>
                    <a:pt x="2944" y="2618"/>
                    <a:pt x="2994" y="2680"/>
                    <a:pt x="3032" y="2719"/>
                  </a:cubicBezTo>
                  <a:cubicBezTo>
                    <a:pt x="3187" y="2875"/>
                    <a:pt x="3358" y="3008"/>
                    <a:pt x="3546" y="3117"/>
                  </a:cubicBezTo>
                  <a:cubicBezTo>
                    <a:pt x="3679" y="3194"/>
                    <a:pt x="3846" y="3310"/>
                    <a:pt x="3816" y="3445"/>
                  </a:cubicBezTo>
                  <a:cubicBezTo>
                    <a:pt x="3726" y="3462"/>
                    <a:pt x="3609" y="3482"/>
                    <a:pt x="3495" y="3482"/>
                  </a:cubicBezTo>
                  <a:cubicBezTo>
                    <a:pt x="3304" y="3482"/>
                    <a:pt x="3169" y="3430"/>
                    <a:pt x="3079" y="3327"/>
                  </a:cubicBezTo>
                  <a:cubicBezTo>
                    <a:pt x="3054" y="3297"/>
                    <a:pt x="3030" y="3261"/>
                    <a:pt x="3009" y="3227"/>
                  </a:cubicBezTo>
                  <a:cubicBezTo>
                    <a:pt x="2959" y="3149"/>
                    <a:pt x="2908" y="3068"/>
                    <a:pt x="2818" y="3038"/>
                  </a:cubicBezTo>
                  <a:cubicBezTo>
                    <a:pt x="2790" y="3027"/>
                    <a:pt x="2762" y="3025"/>
                    <a:pt x="2734" y="3021"/>
                  </a:cubicBezTo>
                  <a:cubicBezTo>
                    <a:pt x="2700" y="3017"/>
                    <a:pt x="2666" y="3014"/>
                    <a:pt x="2640" y="2997"/>
                  </a:cubicBezTo>
                  <a:cubicBezTo>
                    <a:pt x="2608" y="2980"/>
                    <a:pt x="2584" y="2948"/>
                    <a:pt x="2563" y="2899"/>
                  </a:cubicBezTo>
                  <a:cubicBezTo>
                    <a:pt x="2499" y="2732"/>
                    <a:pt x="2535" y="2545"/>
                    <a:pt x="2569" y="2363"/>
                  </a:cubicBezTo>
                  <a:cubicBezTo>
                    <a:pt x="2576" y="2333"/>
                    <a:pt x="2582" y="2301"/>
                    <a:pt x="2587" y="2271"/>
                  </a:cubicBezTo>
                  <a:cubicBezTo>
                    <a:pt x="2638" y="1980"/>
                    <a:pt x="2591" y="1761"/>
                    <a:pt x="2447" y="1639"/>
                  </a:cubicBezTo>
                  <a:cubicBezTo>
                    <a:pt x="2422" y="1618"/>
                    <a:pt x="2394" y="1600"/>
                    <a:pt x="2368" y="1583"/>
                  </a:cubicBezTo>
                  <a:cubicBezTo>
                    <a:pt x="2330" y="1560"/>
                    <a:pt x="2295" y="1538"/>
                    <a:pt x="2267" y="1508"/>
                  </a:cubicBezTo>
                  <a:cubicBezTo>
                    <a:pt x="2222" y="1457"/>
                    <a:pt x="2207" y="1382"/>
                    <a:pt x="2227" y="1305"/>
                  </a:cubicBezTo>
                  <a:cubicBezTo>
                    <a:pt x="2246" y="1228"/>
                    <a:pt x="2297" y="1170"/>
                    <a:pt x="2362" y="1148"/>
                  </a:cubicBezTo>
                  <a:cubicBezTo>
                    <a:pt x="2385" y="1140"/>
                    <a:pt x="2411" y="1136"/>
                    <a:pt x="2437" y="1131"/>
                  </a:cubicBezTo>
                  <a:cubicBezTo>
                    <a:pt x="2482" y="1123"/>
                    <a:pt x="2529" y="1116"/>
                    <a:pt x="2569" y="1088"/>
                  </a:cubicBezTo>
                  <a:cubicBezTo>
                    <a:pt x="2679" y="1016"/>
                    <a:pt x="2670" y="863"/>
                    <a:pt x="2651" y="748"/>
                  </a:cubicBezTo>
                  <a:cubicBezTo>
                    <a:pt x="2695" y="723"/>
                    <a:pt x="2749" y="710"/>
                    <a:pt x="2801" y="710"/>
                  </a:cubicBezTo>
                  <a:cubicBezTo>
                    <a:pt x="2817" y="710"/>
                    <a:pt x="2833" y="711"/>
                    <a:pt x="2848" y="713"/>
                  </a:cubicBezTo>
                  <a:lnTo>
                    <a:pt x="2902" y="724"/>
                  </a:lnTo>
                  <a:lnTo>
                    <a:pt x="2876" y="675"/>
                  </a:lnTo>
                  <a:cubicBezTo>
                    <a:pt x="2863" y="651"/>
                    <a:pt x="2859" y="626"/>
                    <a:pt x="2867" y="598"/>
                  </a:cubicBezTo>
                  <a:cubicBezTo>
                    <a:pt x="2882" y="551"/>
                    <a:pt x="2927" y="499"/>
                    <a:pt x="2979" y="474"/>
                  </a:cubicBezTo>
                  <a:cubicBezTo>
                    <a:pt x="3011" y="456"/>
                    <a:pt x="3045" y="444"/>
                    <a:pt x="3077" y="433"/>
                  </a:cubicBezTo>
                  <a:cubicBezTo>
                    <a:pt x="3137" y="409"/>
                    <a:pt x="3199" y="386"/>
                    <a:pt x="3251" y="343"/>
                  </a:cubicBezTo>
                  <a:cubicBezTo>
                    <a:pt x="3302" y="296"/>
                    <a:pt x="3328" y="219"/>
                    <a:pt x="3315" y="150"/>
                  </a:cubicBezTo>
                  <a:cubicBezTo>
                    <a:pt x="3306" y="101"/>
                    <a:pt x="3276" y="66"/>
                    <a:pt x="3234" y="51"/>
                  </a:cubicBezTo>
                  <a:lnTo>
                    <a:pt x="3227" y="51"/>
                  </a:lnTo>
                  <a:cubicBezTo>
                    <a:pt x="3084" y="43"/>
                    <a:pt x="2953" y="36"/>
                    <a:pt x="2822" y="36"/>
                  </a:cubicBezTo>
                  <a:cubicBezTo>
                    <a:pt x="2539" y="36"/>
                    <a:pt x="2317" y="71"/>
                    <a:pt x="2124" y="144"/>
                  </a:cubicBezTo>
                  <a:cubicBezTo>
                    <a:pt x="2085" y="159"/>
                    <a:pt x="2047" y="176"/>
                    <a:pt x="2008" y="191"/>
                  </a:cubicBezTo>
                  <a:cubicBezTo>
                    <a:pt x="1937" y="223"/>
                    <a:pt x="1862" y="255"/>
                    <a:pt x="1787" y="272"/>
                  </a:cubicBezTo>
                  <a:cubicBezTo>
                    <a:pt x="1751" y="281"/>
                    <a:pt x="1715" y="285"/>
                    <a:pt x="1680" y="291"/>
                  </a:cubicBezTo>
                  <a:cubicBezTo>
                    <a:pt x="1631" y="298"/>
                    <a:pt x="1584" y="304"/>
                    <a:pt x="1537" y="319"/>
                  </a:cubicBezTo>
                  <a:cubicBezTo>
                    <a:pt x="1402" y="358"/>
                    <a:pt x="1290" y="446"/>
                    <a:pt x="1190" y="525"/>
                  </a:cubicBezTo>
                  <a:lnTo>
                    <a:pt x="810" y="821"/>
                  </a:lnTo>
                  <a:cubicBezTo>
                    <a:pt x="748" y="872"/>
                    <a:pt x="682" y="921"/>
                    <a:pt x="633" y="990"/>
                  </a:cubicBezTo>
                  <a:cubicBezTo>
                    <a:pt x="596" y="1043"/>
                    <a:pt x="571" y="1101"/>
                    <a:pt x="547" y="1159"/>
                  </a:cubicBezTo>
                  <a:cubicBezTo>
                    <a:pt x="519" y="1228"/>
                    <a:pt x="491" y="1292"/>
                    <a:pt x="444" y="1343"/>
                  </a:cubicBezTo>
                  <a:cubicBezTo>
                    <a:pt x="427" y="1363"/>
                    <a:pt x="408" y="1382"/>
                    <a:pt x="388" y="1399"/>
                  </a:cubicBezTo>
                  <a:cubicBezTo>
                    <a:pt x="363" y="1423"/>
                    <a:pt x="335" y="1446"/>
                    <a:pt x="313" y="1474"/>
                  </a:cubicBezTo>
                  <a:cubicBezTo>
                    <a:pt x="258" y="1545"/>
                    <a:pt x="238" y="1635"/>
                    <a:pt x="221" y="1714"/>
                  </a:cubicBezTo>
                  <a:lnTo>
                    <a:pt x="88" y="2303"/>
                  </a:lnTo>
                  <a:cubicBezTo>
                    <a:pt x="46" y="2494"/>
                    <a:pt x="1" y="2691"/>
                    <a:pt x="13" y="2890"/>
                  </a:cubicBezTo>
                  <a:cubicBezTo>
                    <a:pt x="28" y="3117"/>
                    <a:pt x="123" y="3312"/>
                    <a:pt x="271" y="3424"/>
                  </a:cubicBezTo>
                  <a:cubicBezTo>
                    <a:pt x="444" y="3554"/>
                    <a:pt x="665" y="3563"/>
                    <a:pt x="879" y="3574"/>
                  </a:cubicBezTo>
                  <a:cubicBezTo>
                    <a:pt x="954" y="3576"/>
                    <a:pt x="1029" y="3580"/>
                    <a:pt x="1102" y="3589"/>
                  </a:cubicBezTo>
                  <a:cubicBezTo>
                    <a:pt x="1368" y="3619"/>
                    <a:pt x="1629" y="3730"/>
                    <a:pt x="1837" y="3901"/>
                  </a:cubicBezTo>
                  <a:cubicBezTo>
                    <a:pt x="1895" y="3949"/>
                    <a:pt x="1918" y="3989"/>
                    <a:pt x="1914" y="4028"/>
                  </a:cubicBezTo>
                  <a:cubicBezTo>
                    <a:pt x="1907" y="4105"/>
                    <a:pt x="1796" y="4114"/>
                    <a:pt x="1749" y="4114"/>
                  </a:cubicBezTo>
                  <a:cubicBezTo>
                    <a:pt x="1727" y="4114"/>
                    <a:pt x="1708" y="4111"/>
                    <a:pt x="1687" y="4109"/>
                  </a:cubicBezTo>
                  <a:lnTo>
                    <a:pt x="920" y="4004"/>
                  </a:lnTo>
                  <a:cubicBezTo>
                    <a:pt x="875" y="3998"/>
                    <a:pt x="817" y="3989"/>
                    <a:pt x="759" y="3989"/>
                  </a:cubicBezTo>
                  <a:cubicBezTo>
                    <a:pt x="708" y="3989"/>
                    <a:pt x="663" y="3996"/>
                    <a:pt x="622" y="4011"/>
                  </a:cubicBezTo>
                  <a:cubicBezTo>
                    <a:pt x="526" y="4043"/>
                    <a:pt x="431" y="4139"/>
                    <a:pt x="448" y="4253"/>
                  </a:cubicBezTo>
                  <a:cubicBezTo>
                    <a:pt x="459" y="4336"/>
                    <a:pt x="526" y="4399"/>
                    <a:pt x="592" y="4452"/>
                  </a:cubicBezTo>
                  <a:cubicBezTo>
                    <a:pt x="783" y="4608"/>
                    <a:pt x="978" y="4769"/>
                    <a:pt x="1211" y="4863"/>
                  </a:cubicBezTo>
                  <a:cubicBezTo>
                    <a:pt x="1335" y="4915"/>
                    <a:pt x="1468" y="4941"/>
                    <a:pt x="1590" y="4941"/>
                  </a:cubicBezTo>
                  <a:cubicBezTo>
                    <a:pt x="1723" y="4941"/>
                    <a:pt x="1843" y="4911"/>
                    <a:pt x="1948" y="4853"/>
                  </a:cubicBezTo>
                  <a:cubicBezTo>
                    <a:pt x="1965" y="4842"/>
                    <a:pt x="1982" y="4831"/>
                    <a:pt x="2002" y="4821"/>
                  </a:cubicBezTo>
                  <a:cubicBezTo>
                    <a:pt x="2049" y="4791"/>
                    <a:pt x="2094" y="4763"/>
                    <a:pt x="2143" y="4752"/>
                  </a:cubicBezTo>
                  <a:cubicBezTo>
                    <a:pt x="2157" y="4749"/>
                    <a:pt x="2170" y="4748"/>
                    <a:pt x="2183" y="4748"/>
                  </a:cubicBezTo>
                  <a:cubicBezTo>
                    <a:pt x="2391" y="4748"/>
                    <a:pt x="2501" y="5071"/>
                    <a:pt x="2529" y="5170"/>
                  </a:cubicBezTo>
                  <a:lnTo>
                    <a:pt x="2533" y="5185"/>
                  </a:lnTo>
                  <a:lnTo>
                    <a:pt x="2550" y="5189"/>
                  </a:lnTo>
                  <a:cubicBezTo>
                    <a:pt x="2944" y="5251"/>
                    <a:pt x="3364" y="5283"/>
                    <a:pt x="3797" y="5283"/>
                  </a:cubicBezTo>
                  <a:cubicBezTo>
                    <a:pt x="4014" y="5283"/>
                    <a:pt x="4232" y="5275"/>
                    <a:pt x="4446" y="5260"/>
                  </a:cubicBezTo>
                  <a:cubicBezTo>
                    <a:pt x="4504" y="5256"/>
                    <a:pt x="4566" y="5251"/>
                    <a:pt x="4628" y="5251"/>
                  </a:cubicBezTo>
                  <a:cubicBezTo>
                    <a:pt x="4826" y="5251"/>
                    <a:pt x="4956" y="5296"/>
                    <a:pt x="5035" y="5393"/>
                  </a:cubicBezTo>
                  <a:cubicBezTo>
                    <a:pt x="5059" y="5423"/>
                    <a:pt x="5080" y="5459"/>
                    <a:pt x="5102" y="5495"/>
                  </a:cubicBezTo>
                  <a:cubicBezTo>
                    <a:pt x="5147" y="5577"/>
                    <a:pt x="5196" y="5660"/>
                    <a:pt x="5290" y="5684"/>
                  </a:cubicBezTo>
                  <a:cubicBezTo>
                    <a:pt x="5304" y="5688"/>
                    <a:pt x="5319" y="5689"/>
                    <a:pt x="5334" y="5689"/>
                  </a:cubicBezTo>
                  <a:cubicBezTo>
                    <a:pt x="5392" y="5689"/>
                    <a:pt x="5455" y="5663"/>
                    <a:pt x="5513" y="5615"/>
                  </a:cubicBezTo>
                  <a:cubicBezTo>
                    <a:pt x="5584" y="5558"/>
                    <a:pt x="5638" y="5478"/>
                    <a:pt x="5689" y="5401"/>
                  </a:cubicBezTo>
                  <a:cubicBezTo>
                    <a:pt x="5764" y="5288"/>
                    <a:pt x="5837" y="5181"/>
                    <a:pt x="5957" y="5144"/>
                  </a:cubicBezTo>
                  <a:cubicBezTo>
                    <a:pt x="5987" y="5136"/>
                    <a:pt x="6021" y="5131"/>
                    <a:pt x="6064" y="5131"/>
                  </a:cubicBezTo>
                  <a:cubicBezTo>
                    <a:pt x="6092" y="5131"/>
                    <a:pt x="6120" y="5133"/>
                    <a:pt x="6147" y="5136"/>
                  </a:cubicBezTo>
                  <a:cubicBezTo>
                    <a:pt x="6177" y="5138"/>
                    <a:pt x="6205" y="5138"/>
                    <a:pt x="6233" y="5138"/>
                  </a:cubicBezTo>
                  <a:cubicBezTo>
                    <a:pt x="6297" y="5138"/>
                    <a:pt x="6347" y="5129"/>
                    <a:pt x="6390" y="5110"/>
                  </a:cubicBezTo>
                  <a:cubicBezTo>
                    <a:pt x="6430" y="5093"/>
                    <a:pt x="6465" y="5065"/>
                    <a:pt x="6499" y="5039"/>
                  </a:cubicBezTo>
                  <a:cubicBezTo>
                    <a:pt x="6514" y="5028"/>
                    <a:pt x="6529" y="5016"/>
                    <a:pt x="6546" y="5005"/>
                  </a:cubicBezTo>
                  <a:cubicBezTo>
                    <a:pt x="6627" y="4947"/>
                    <a:pt x="6724" y="4917"/>
                    <a:pt x="6833" y="4917"/>
                  </a:cubicBezTo>
                  <a:cubicBezTo>
                    <a:pt x="7039" y="4917"/>
                    <a:pt x="7274" y="5028"/>
                    <a:pt x="7446" y="5204"/>
                  </a:cubicBezTo>
                  <a:cubicBezTo>
                    <a:pt x="7490" y="5248"/>
                    <a:pt x="7550" y="5310"/>
                    <a:pt x="7623" y="5310"/>
                  </a:cubicBezTo>
                  <a:cubicBezTo>
                    <a:pt x="7632" y="5310"/>
                    <a:pt x="7640" y="5309"/>
                    <a:pt x="7649" y="5307"/>
                  </a:cubicBezTo>
                  <a:cubicBezTo>
                    <a:pt x="7737" y="5290"/>
                    <a:pt x="7778" y="5185"/>
                    <a:pt x="7763" y="5097"/>
                  </a:cubicBezTo>
                  <a:cubicBezTo>
                    <a:pt x="7737" y="4943"/>
                    <a:pt x="7609" y="4846"/>
                    <a:pt x="7484" y="4752"/>
                  </a:cubicBezTo>
                  <a:cubicBezTo>
                    <a:pt x="7369" y="4664"/>
                    <a:pt x="7259" y="4583"/>
                    <a:pt x="7229" y="4463"/>
                  </a:cubicBezTo>
                  <a:cubicBezTo>
                    <a:pt x="7309" y="4441"/>
                    <a:pt x="7390" y="4433"/>
                    <a:pt x="7474" y="4433"/>
                  </a:cubicBezTo>
                  <a:cubicBezTo>
                    <a:pt x="7855" y="4433"/>
                    <a:pt x="8249" y="4647"/>
                    <a:pt x="8481" y="4979"/>
                  </a:cubicBezTo>
                  <a:cubicBezTo>
                    <a:pt x="8508" y="5018"/>
                    <a:pt x="8534" y="5061"/>
                    <a:pt x="8543" y="5108"/>
                  </a:cubicBezTo>
                  <a:cubicBezTo>
                    <a:pt x="8545" y="5125"/>
                    <a:pt x="8547" y="5142"/>
                    <a:pt x="8547" y="5159"/>
                  </a:cubicBezTo>
                  <a:cubicBezTo>
                    <a:pt x="8547" y="5185"/>
                    <a:pt x="8549" y="5211"/>
                    <a:pt x="8556" y="5238"/>
                  </a:cubicBezTo>
                  <a:cubicBezTo>
                    <a:pt x="8579" y="5318"/>
                    <a:pt x="8650" y="5360"/>
                    <a:pt x="8716" y="5401"/>
                  </a:cubicBezTo>
                  <a:cubicBezTo>
                    <a:pt x="8742" y="5416"/>
                    <a:pt x="8766" y="5431"/>
                    <a:pt x="8789" y="5448"/>
                  </a:cubicBezTo>
                  <a:cubicBezTo>
                    <a:pt x="8862" y="5506"/>
                    <a:pt x="8909" y="5592"/>
                    <a:pt x="8958" y="5682"/>
                  </a:cubicBezTo>
                  <a:cubicBezTo>
                    <a:pt x="9014" y="5783"/>
                    <a:pt x="9070" y="5888"/>
                    <a:pt x="9173" y="5950"/>
                  </a:cubicBezTo>
                  <a:cubicBezTo>
                    <a:pt x="9248" y="5997"/>
                    <a:pt x="9335" y="6012"/>
                    <a:pt x="9419" y="6025"/>
                  </a:cubicBezTo>
                  <a:cubicBezTo>
                    <a:pt x="9449" y="6029"/>
                    <a:pt x="9479" y="6033"/>
                    <a:pt x="9509" y="6040"/>
                  </a:cubicBezTo>
                  <a:cubicBezTo>
                    <a:pt x="9610" y="6061"/>
                    <a:pt x="9706" y="6100"/>
                    <a:pt x="9792" y="6157"/>
                  </a:cubicBezTo>
                  <a:cubicBezTo>
                    <a:pt x="9856" y="6196"/>
                    <a:pt x="9914" y="6260"/>
                    <a:pt x="9895" y="6322"/>
                  </a:cubicBezTo>
                  <a:cubicBezTo>
                    <a:pt x="9886" y="6344"/>
                    <a:pt x="9867" y="6365"/>
                    <a:pt x="9847" y="6382"/>
                  </a:cubicBezTo>
                  <a:cubicBezTo>
                    <a:pt x="9627" y="6601"/>
                    <a:pt x="9323" y="6734"/>
                    <a:pt x="9012" y="6749"/>
                  </a:cubicBezTo>
                  <a:lnTo>
                    <a:pt x="9006" y="6749"/>
                  </a:lnTo>
                  <a:lnTo>
                    <a:pt x="8999" y="6753"/>
                  </a:lnTo>
                  <a:cubicBezTo>
                    <a:pt x="8958" y="6781"/>
                    <a:pt x="8943" y="6826"/>
                    <a:pt x="8956" y="6880"/>
                  </a:cubicBezTo>
                  <a:cubicBezTo>
                    <a:pt x="8973" y="6950"/>
                    <a:pt x="9040" y="7012"/>
                    <a:pt x="9110" y="7021"/>
                  </a:cubicBezTo>
                  <a:cubicBezTo>
                    <a:pt x="9120" y="7022"/>
                    <a:pt x="9129" y="7022"/>
                    <a:pt x="9138" y="7022"/>
                  </a:cubicBezTo>
                  <a:cubicBezTo>
                    <a:pt x="9208" y="7022"/>
                    <a:pt x="9275" y="6996"/>
                    <a:pt x="9340" y="6967"/>
                  </a:cubicBezTo>
                  <a:cubicBezTo>
                    <a:pt x="9365" y="6957"/>
                    <a:pt x="9391" y="6946"/>
                    <a:pt x="9417" y="6937"/>
                  </a:cubicBezTo>
                  <a:cubicBezTo>
                    <a:pt x="9458" y="6924"/>
                    <a:pt x="9500" y="6914"/>
                    <a:pt x="9543" y="6905"/>
                  </a:cubicBezTo>
                  <a:cubicBezTo>
                    <a:pt x="9627" y="6886"/>
                    <a:pt x="9715" y="6869"/>
                    <a:pt x="9785" y="6815"/>
                  </a:cubicBezTo>
                  <a:cubicBezTo>
                    <a:pt x="9826" y="6785"/>
                    <a:pt x="9858" y="6749"/>
                    <a:pt x="9890" y="6712"/>
                  </a:cubicBezTo>
                  <a:cubicBezTo>
                    <a:pt x="9920" y="6676"/>
                    <a:pt x="9950" y="6642"/>
                    <a:pt x="9985" y="6616"/>
                  </a:cubicBezTo>
                  <a:cubicBezTo>
                    <a:pt x="10045" y="6573"/>
                    <a:pt x="10120" y="6554"/>
                    <a:pt x="10220" y="6554"/>
                  </a:cubicBezTo>
                  <a:cubicBezTo>
                    <a:pt x="10276" y="6554"/>
                    <a:pt x="10332" y="6560"/>
                    <a:pt x="10381" y="6567"/>
                  </a:cubicBezTo>
                  <a:cubicBezTo>
                    <a:pt x="10385" y="6588"/>
                    <a:pt x="10390" y="6610"/>
                    <a:pt x="10396" y="6633"/>
                  </a:cubicBezTo>
                  <a:cubicBezTo>
                    <a:pt x="10400" y="6659"/>
                    <a:pt x="10407" y="6687"/>
                    <a:pt x="10411" y="6710"/>
                  </a:cubicBezTo>
                  <a:cubicBezTo>
                    <a:pt x="10385" y="6775"/>
                    <a:pt x="10387" y="6845"/>
                    <a:pt x="10417" y="6916"/>
                  </a:cubicBezTo>
                  <a:cubicBezTo>
                    <a:pt x="10460" y="7014"/>
                    <a:pt x="10552" y="7102"/>
                    <a:pt x="10662" y="7143"/>
                  </a:cubicBezTo>
                  <a:cubicBezTo>
                    <a:pt x="10777" y="7188"/>
                    <a:pt x="10902" y="7192"/>
                    <a:pt x="11022" y="7197"/>
                  </a:cubicBezTo>
                  <a:cubicBezTo>
                    <a:pt x="11075" y="7199"/>
                    <a:pt x="11131" y="7201"/>
                    <a:pt x="11184" y="7207"/>
                  </a:cubicBezTo>
                  <a:cubicBezTo>
                    <a:pt x="11259" y="7216"/>
                    <a:pt x="11514" y="7257"/>
                    <a:pt x="11585" y="7447"/>
                  </a:cubicBezTo>
                  <a:cubicBezTo>
                    <a:pt x="11604" y="7494"/>
                    <a:pt x="11609" y="7548"/>
                    <a:pt x="11613" y="7604"/>
                  </a:cubicBezTo>
                  <a:cubicBezTo>
                    <a:pt x="11617" y="7674"/>
                    <a:pt x="11624" y="7747"/>
                    <a:pt x="11660" y="7811"/>
                  </a:cubicBezTo>
                  <a:cubicBezTo>
                    <a:pt x="11688" y="7861"/>
                    <a:pt x="11729" y="7899"/>
                    <a:pt x="11769" y="7934"/>
                  </a:cubicBezTo>
                  <a:cubicBezTo>
                    <a:pt x="11793" y="7955"/>
                    <a:pt x="11814" y="7974"/>
                    <a:pt x="11834" y="7996"/>
                  </a:cubicBezTo>
                  <a:cubicBezTo>
                    <a:pt x="11969" y="8148"/>
                    <a:pt x="11960" y="8356"/>
                    <a:pt x="11951" y="8578"/>
                  </a:cubicBezTo>
                  <a:cubicBezTo>
                    <a:pt x="11945" y="8733"/>
                    <a:pt x="11936" y="8893"/>
                    <a:pt x="11981" y="9039"/>
                  </a:cubicBezTo>
                  <a:cubicBezTo>
                    <a:pt x="12005" y="9118"/>
                    <a:pt x="12041" y="9170"/>
                    <a:pt x="12093" y="9198"/>
                  </a:cubicBezTo>
                  <a:cubicBezTo>
                    <a:pt x="12134" y="9223"/>
                    <a:pt x="12183" y="9228"/>
                    <a:pt x="12226" y="9230"/>
                  </a:cubicBezTo>
                  <a:cubicBezTo>
                    <a:pt x="12249" y="9231"/>
                    <a:pt x="12273" y="9231"/>
                    <a:pt x="12296" y="9231"/>
                  </a:cubicBezTo>
                  <a:cubicBezTo>
                    <a:pt x="12458" y="9231"/>
                    <a:pt x="12619" y="9207"/>
                    <a:pt x="12776" y="9185"/>
                  </a:cubicBezTo>
                  <a:cubicBezTo>
                    <a:pt x="12898" y="9168"/>
                    <a:pt x="13025" y="9148"/>
                    <a:pt x="13147" y="9142"/>
                  </a:cubicBezTo>
                  <a:cubicBezTo>
                    <a:pt x="13177" y="9140"/>
                    <a:pt x="13207" y="9140"/>
                    <a:pt x="13235" y="9140"/>
                  </a:cubicBezTo>
                  <a:cubicBezTo>
                    <a:pt x="13425" y="9140"/>
                    <a:pt x="13770" y="9176"/>
                    <a:pt x="13963" y="9427"/>
                  </a:cubicBezTo>
                  <a:cubicBezTo>
                    <a:pt x="14060" y="9551"/>
                    <a:pt x="14083" y="9742"/>
                    <a:pt x="14023" y="9903"/>
                  </a:cubicBezTo>
                  <a:cubicBezTo>
                    <a:pt x="13976" y="10027"/>
                    <a:pt x="13888" y="10106"/>
                    <a:pt x="13775" y="10127"/>
                  </a:cubicBezTo>
                  <a:cubicBezTo>
                    <a:pt x="13762" y="10130"/>
                    <a:pt x="13747" y="10132"/>
                    <a:pt x="13732" y="10134"/>
                  </a:cubicBezTo>
                  <a:cubicBezTo>
                    <a:pt x="13678" y="10142"/>
                    <a:pt x="13618" y="10151"/>
                    <a:pt x="13578" y="10196"/>
                  </a:cubicBezTo>
                  <a:cubicBezTo>
                    <a:pt x="13548" y="10228"/>
                    <a:pt x="13539" y="10269"/>
                    <a:pt x="13530" y="10310"/>
                  </a:cubicBezTo>
                  <a:cubicBezTo>
                    <a:pt x="13526" y="10322"/>
                    <a:pt x="13524" y="10335"/>
                    <a:pt x="13520" y="10348"/>
                  </a:cubicBezTo>
                  <a:cubicBezTo>
                    <a:pt x="13490" y="10453"/>
                    <a:pt x="13383" y="10532"/>
                    <a:pt x="13273" y="10532"/>
                  </a:cubicBezTo>
                  <a:lnTo>
                    <a:pt x="13260" y="10532"/>
                  </a:lnTo>
                  <a:cubicBezTo>
                    <a:pt x="13147" y="10526"/>
                    <a:pt x="13044" y="10434"/>
                    <a:pt x="13025" y="10322"/>
                  </a:cubicBezTo>
                  <a:cubicBezTo>
                    <a:pt x="13021" y="10299"/>
                    <a:pt x="13018" y="10277"/>
                    <a:pt x="13018" y="10256"/>
                  </a:cubicBezTo>
                  <a:cubicBezTo>
                    <a:pt x="13016" y="10217"/>
                    <a:pt x="13014" y="10181"/>
                    <a:pt x="13001" y="10142"/>
                  </a:cubicBezTo>
                  <a:cubicBezTo>
                    <a:pt x="12967" y="10048"/>
                    <a:pt x="12875" y="9997"/>
                    <a:pt x="12785" y="9950"/>
                  </a:cubicBezTo>
                  <a:lnTo>
                    <a:pt x="12346" y="9729"/>
                  </a:lnTo>
                  <a:cubicBezTo>
                    <a:pt x="12138" y="9624"/>
                    <a:pt x="11904" y="9506"/>
                    <a:pt x="11654" y="9476"/>
                  </a:cubicBezTo>
                  <a:cubicBezTo>
                    <a:pt x="11617" y="9472"/>
                    <a:pt x="11579" y="9470"/>
                    <a:pt x="11541" y="9470"/>
                  </a:cubicBezTo>
                  <a:cubicBezTo>
                    <a:pt x="11343" y="9470"/>
                    <a:pt x="11140" y="9526"/>
                    <a:pt x="10974" y="9630"/>
                  </a:cubicBezTo>
                  <a:cubicBezTo>
                    <a:pt x="10852" y="9708"/>
                    <a:pt x="10760" y="9849"/>
                    <a:pt x="10756" y="9969"/>
                  </a:cubicBezTo>
                  <a:cubicBezTo>
                    <a:pt x="10754" y="10040"/>
                    <a:pt x="10779" y="10100"/>
                    <a:pt x="10835" y="10140"/>
                  </a:cubicBezTo>
                  <a:cubicBezTo>
                    <a:pt x="10844" y="10147"/>
                    <a:pt x="10854" y="10155"/>
                    <a:pt x="10865" y="10162"/>
                  </a:cubicBezTo>
                  <a:cubicBezTo>
                    <a:pt x="10904" y="10187"/>
                    <a:pt x="10929" y="10207"/>
                    <a:pt x="10925" y="10228"/>
                  </a:cubicBezTo>
                  <a:cubicBezTo>
                    <a:pt x="10923" y="10245"/>
                    <a:pt x="10906" y="10256"/>
                    <a:pt x="10887" y="10271"/>
                  </a:cubicBezTo>
                  <a:cubicBezTo>
                    <a:pt x="10874" y="10280"/>
                    <a:pt x="10863" y="10288"/>
                    <a:pt x="10852" y="10299"/>
                  </a:cubicBezTo>
                  <a:cubicBezTo>
                    <a:pt x="10820" y="10331"/>
                    <a:pt x="10807" y="10372"/>
                    <a:pt x="10816" y="10421"/>
                  </a:cubicBezTo>
                  <a:cubicBezTo>
                    <a:pt x="10829" y="10494"/>
                    <a:pt x="10889" y="10569"/>
                    <a:pt x="10964" y="10607"/>
                  </a:cubicBezTo>
                  <a:cubicBezTo>
                    <a:pt x="10996" y="10622"/>
                    <a:pt x="11030" y="10635"/>
                    <a:pt x="11064" y="10646"/>
                  </a:cubicBezTo>
                  <a:cubicBezTo>
                    <a:pt x="11137" y="10674"/>
                    <a:pt x="11206" y="10697"/>
                    <a:pt x="11249" y="10753"/>
                  </a:cubicBezTo>
                  <a:cubicBezTo>
                    <a:pt x="11315" y="10841"/>
                    <a:pt x="11283" y="10976"/>
                    <a:pt x="11210" y="11049"/>
                  </a:cubicBezTo>
                  <a:cubicBezTo>
                    <a:pt x="11145" y="11112"/>
                    <a:pt x="11041" y="11146"/>
                    <a:pt x="10929" y="11146"/>
                  </a:cubicBezTo>
                  <a:cubicBezTo>
                    <a:pt x="10916" y="11146"/>
                    <a:pt x="10904" y="11146"/>
                    <a:pt x="10891" y="11145"/>
                  </a:cubicBezTo>
                  <a:lnTo>
                    <a:pt x="10865" y="11145"/>
                  </a:lnTo>
                  <a:cubicBezTo>
                    <a:pt x="10844" y="11143"/>
                    <a:pt x="10822" y="11141"/>
                    <a:pt x="10799" y="11141"/>
                  </a:cubicBezTo>
                  <a:cubicBezTo>
                    <a:pt x="10760" y="11141"/>
                    <a:pt x="10704" y="11145"/>
                    <a:pt x="10662" y="11184"/>
                  </a:cubicBezTo>
                  <a:cubicBezTo>
                    <a:pt x="10636" y="11207"/>
                    <a:pt x="10621" y="11235"/>
                    <a:pt x="10606" y="11263"/>
                  </a:cubicBezTo>
                  <a:cubicBezTo>
                    <a:pt x="10595" y="11282"/>
                    <a:pt x="10587" y="11299"/>
                    <a:pt x="10574" y="11314"/>
                  </a:cubicBezTo>
                  <a:cubicBezTo>
                    <a:pt x="10527" y="11374"/>
                    <a:pt x="10435" y="11381"/>
                    <a:pt x="10362" y="11381"/>
                  </a:cubicBezTo>
                  <a:lnTo>
                    <a:pt x="10327" y="11381"/>
                  </a:lnTo>
                  <a:lnTo>
                    <a:pt x="9732" y="11366"/>
                  </a:lnTo>
                  <a:cubicBezTo>
                    <a:pt x="9655" y="11364"/>
                    <a:pt x="9586" y="11359"/>
                    <a:pt x="9533" y="11323"/>
                  </a:cubicBezTo>
                  <a:cubicBezTo>
                    <a:pt x="9505" y="11304"/>
                    <a:pt x="9483" y="11276"/>
                    <a:pt x="9460" y="11248"/>
                  </a:cubicBezTo>
                  <a:cubicBezTo>
                    <a:pt x="9445" y="11227"/>
                    <a:pt x="9430" y="11207"/>
                    <a:pt x="9410" y="11188"/>
                  </a:cubicBezTo>
                  <a:cubicBezTo>
                    <a:pt x="9359" y="11137"/>
                    <a:pt x="9288" y="11109"/>
                    <a:pt x="9209" y="11109"/>
                  </a:cubicBezTo>
                  <a:cubicBezTo>
                    <a:pt x="9063" y="11109"/>
                    <a:pt x="8901" y="11205"/>
                    <a:pt x="8873" y="11362"/>
                  </a:cubicBezTo>
                  <a:cubicBezTo>
                    <a:pt x="8635" y="11379"/>
                    <a:pt x="8408" y="11411"/>
                    <a:pt x="8249" y="11565"/>
                  </a:cubicBezTo>
                  <a:cubicBezTo>
                    <a:pt x="8153" y="11659"/>
                    <a:pt x="8108" y="11820"/>
                    <a:pt x="8142" y="11957"/>
                  </a:cubicBezTo>
                  <a:cubicBezTo>
                    <a:pt x="8164" y="12047"/>
                    <a:pt x="8213" y="12114"/>
                    <a:pt x="8283" y="12148"/>
                  </a:cubicBezTo>
                  <a:cubicBezTo>
                    <a:pt x="8247" y="12195"/>
                    <a:pt x="8228" y="12253"/>
                    <a:pt x="8226" y="12313"/>
                  </a:cubicBezTo>
                  <a:lnTo>
                    <a:pt x="8226" y="12328"/>
                  </a:lnTo>
                  <a:lnTo>
                    <a:pt x="8241" y="12336"/>
                  </a:lnTo>
                  <a:cubicBezTo>
                    <a:pt x="8363" y="12403"/>
                    <a:pt x="8502" y="12478"/>
                    <a:pt x="8654" y="12499"/>
                  </a:cubicBezTo>
                  <a:cubicBezTo>
                    <a:pt x="8680" y="12503"/>
                    <a:pt x="8708" y="12506"/>
                    <a:pt x="8733" y="12506"/>
                  </a:cubicBezTo>
                  <a:cubicBezTo>
                    <a:pt x="8877" y="12506"/>
                    <a:pt x="9001" y="12452"/>
                    <a:pt x="9074" y="12358"/>
                  </a:cubicBezTo>
                  <a:cubicBezTo>
                    <a:pt x="9085" y="12345"/>
                    <a:pt x="9093" y="12330"/>
                    <a:pt x="9104" y="12317"/>
                  </a:cubicBezTo>
                  <a:cubicBezTo>
                    <a:pt x="9123" y="12287"/>
                    <a:pt x="9143" y="12257"/>
                    <a:pt x="9170" y="12242"/>
                  </a:cubicBezTo>
                  <a:cubicBezTo>
                    <a:pt x="9200" y="12223"/>
                    <a:pt x="9239" y="12221"/>
                    <a:pt x="9275" y="12221"/>
                  </a:cubicBezTo>
                  <a:lnTo>
                    <a:pt x="9858" y="12231"/>
                  </a:lnTo>
                  <a:cubicBezTo>
                    <a:pt x="9858" y="12268"/>
                    <a:pt x="9871" y="12304"/>
                    <a:pt x="9895" y="12336"/>
                  </a:cubicBezTo>
                  <a:cubicBezTo>
                    <a:pt x="9938" y="12390"/>
                    <a:pt x="10009" y="12423"/>
                    <a:pt x="10076" y="12423"/>
                  </a:cubicBezTo>
                  <a:cubicBezTo>
                    <a:pt x="10082" y="12423"/>
                    <a:pt x="10088" y="12423"/>
                    <a:pt x="10094" y="12422"/>
                  </a:cubicBezTo>
                  <a:cubicBezTo>
                    <a:pt x="10222" y="12407"/>
                    <a:pt x="10315" y="12306"/>
                    <a:pt x="10375" y="12231"/>
                  </a:cubicBezTo>
                  <a:cubicBezTo>
                    <a:pt x="10387" y="12214"/>
                    <a:pt x="10400" y="12197"/>
                    <a:pt x="10413" y="12180"/>
                  </a:cubicBezTo>
                  <a:cubicBezTo>
                    <a:pt x="10467" y="12109"/>
                    <a:pt x="10516" y="12043"/>
                    <a:pt x="10587" y="12000"/>
                  </a:cubicBezTo>
                  <a:cubicBezTo>
                    <a:pt x="10692" y="11934"/>
                    <a:pt x="10824" y="11929"/>
                    <a:pt x="10942" y="11927"/>
                  </a:cubicBezTo>
                  <a:cubicBezTo>
                    <a:pt x="10963" y="11927"/>
                    <a:pt x="10985" y="11926"/>
                    <a:pt x="11007" y="11926"/>
                  </a:cubicBezTo>
                  <a:cubicBezTo>
                    <a:pt x="11282" y="11926"/>
                    <a:pt x="11615" y="11982"/>
                    <a:pt x="11690" y="12240"/>
                  </a:cubicBezTo>
                  <a:cubicBezTo>
                    <a:pt x="11694" y="12253"/>
                    <a:pt x="11696" y="12268"/>
                    <a:pt x="11701" y="12283"/>
                  </a:cubicBezTo>
                  <a:cubicBezTo>
                    <a:pt x="11709" y="12324"/>
                    <a:pt x="11720" y="12366"/>
                    <a:pt x="11746" y="12403"/>
                  </a:cubicBezTo>
                  <a:cubicBezTo>
                    <a:pt x="11774" y="12439"/>
                    <a:pt x="11812" y="12459"/>
                    <a:pt x="11849" y="12478"/>
                  </a:cubicBezTo>
                  <a:cubicBezTo>
                    <a:pt x="11879" y="12495"/>
                    <a:pt x="11906" y="12510"/>
                    <a:pt x="11928" y="12533"/>
                  </a:cubicBezTo>
                  <a:cubicBezTo>
                    <a:pt x="11960" y="12572"/>
                    <a:pt x="11969" y="12623"/>
                    <a:pt x="11977" y="12679"/>
                  </a:cubicBezTo>
                  <a:cubicBezTo>
                    <a:pt x="11981" y="12718"/>
                    <a:pt x="11988" y="12758"/>
                    <a:pt x="12003" y="12797"/>
                  </a:cubicBezTo>
                  <a:cubicBezTo>
                    <a:pt x="12061" y="12938"/>
                    <a:pt x="12221" y="13009"/>
                    <a:pt x="12493" y="13011"/>
                  </a:cubicBezTo>
                  <a:cubicBezTo>
                    <a:pt x="12560" y="13131"/>
                    <a:pt x="12566" y="13279"/>
                    <a:pt x="12573" y="13423"/>
                  </a:cubicBezTo>
                  <a:cubicBezTo>
                    <a:pt x="12581" y="13605"/>
                    <a:pt x="12590" y="13793"/>
                    <a:pt x="12716" y="13928"/>
                  </a:cubicBezTo>
                  <a:cubicBezTo>
                    <a:pt x="12796" y="14014"/>
                    <a:pt x="12907" y="14061"/>
                    <a:pt x="13016" y="14095"/>
                  </a:cubicBezTo>
                  <a:cubicBezTo>
                    <a:pt x="13314" y="14194"/>
                    <a:pt x="13627" y="14244"/>
                    <a:pt x="13941" y="14244"/>
                  </a:cubicBezTo>
                  <a:cubicBezTo>
                    <a:pt x="14009" y="14244"/>
                    <a:pt x="14076" y="14241"/>
                    <a:pt x="14143" y="14237"/>
                  </a:cubicBezTo>
                  <a:lnTo>
                    <a:pt x="14143" y="14237"/>
                  </a:lnTo>
                  <a:cubicBezTo>
                    <a:pt x="14135" y="14282"/>
                    <a:pt x="14145" y="14327"/>
                    <a:pt x="14173" y="14370"/>
                  </a:cubicBezTo>
                  <a:cubicBezTo>
                    <a:pt x="14231" y="14460"/>
                    <a:pt x="14362" y="14528"/>
                    <a:pt x="14488" y="14532"/>
                  </a:cubicBezTo>
                  <a:cubicBezTo>
                    <a:pt x="14507" y="14533"/>
                    <a:pt x="14527" y="14534"/>
                    <a:pt x="14548" y="14534"/>
                  </a:cubicBezTo>
                  <a:cubicBezTo>
                    <a:pt x="14568" y="14534"/>
                    <a:pt x="14589" y="14533"/>
                    <a:pt x="14610" y="14532"/>
                  </a:cubicBezTo>
                  <a:cubicBezTo>
                    <a:pt x="14636" y="14532"/>
                    <a:pt x="14662" y="14531"/>
                    <a:pt x="14689" y="14531"/>
                  </a:cubicBezTo>
                  <a:cubicBezTo>
                    <a:pt x="14788" y="14531"/>
                    <a:pt x="14885" y="14540"/>
                    <a:pt x="14959" y="14603"/>
                  </a:cubicBezTo>
                  <a:cubicBezTo>
                    <a:pt x="14974" y="14618"/>
                    <a:pt x="14989" y="14633"/>
                    <a:pt x="15002" y="14650"/>
                  </a:cubicBezTo>
                  <a:cubicBezTo>
                    <a:pt x="15028" y="14678"/>
                    <a:pt x="15056" y="14708"/>
                    <a:pt x="15092" y="14727"/>
                  </a:cubicBezTo>
                  <a:cubicBezTo>
                    <a:pt x="15133" y="14749"/>
                    <a:pt x="15178" y="14751"/>
                    <a:pt x="15212" y="14751"/>
                  </a:cubicBezTo>
                  <a:lnTo>
                    <a:pt x="15266" y="14751"/>
                  </a:lnTo>
                  <a:cubicBezTo>
                    <a:pt x="15283" y="14749"/>
                    <a:pt x="15300" y="14749"/>
                    <a:pt x="15322" y="14749"/>
                  </a:cubicBezTo>
                  <a:cubicBezTo>
                    <a:pt x="15497" y="14751"/>
                    <a:pt x="15654" y="14860"/>
                    <a:pt x="15804" y="14969"/>
                  </a:cubicBezTo>
                  <a:cubicBezTo>
                    <a:pt x="15962" y="15081"/>
                    <a:pt x="16123" y="15194"/>
                    <a:pt x="16311" y="15194"/>
                  </a:cubicBezTo>
                  <a:lnTo>
                    <a:pt x="16346" y="15194"/>
                  </a:lnTo>
                  <a:lnTo>
                    <a:pt x="16369" y="15192"/>
                  </a:lnTo>
                  <a:lnTo>
                    <a:pt x="16369" y="15169"/>
                  </a:lnTo>
                  <a:cubicBezTo>
                    <a:pt x="16386" y="14959"/>
                    <a:pt x="16247" y="14779"/>
                    <a:pt x="16104" y="14612"/>
                  </a:cubicBezTo>
                  <a:cubicBezTo>
                    <a:pt x="15731" y="14177"/>
                    <a:pt x="15311" y="13686"/>
                    <a:pt x="14737" y="13455"/>
                  </a:cubicBezTo>
                  <a:lnTo>
                    <a:pt x="14724" y="13450"/>
                  </a:lnTo>
                  <a:cubicBezTo>
                    <a:pt x="14672" y="13429"/>
                    <a:pt x="14619" y="13408"/>
                    <a:pt x="14585" y="13369"/>
                  </a:cubicBezTo>
                  <a:cubicBezTo>
                    <a:pt x="14565" y="13345"/>
                    <a:pt x="14552" y="13313"/>
                    <a:pt x="14555" y="13283"/>
                  </a:cubicBezTo>
                  <a:cubicBezTo>
                    <a:pt x="14557" y="13271"/>
                    <a:pt x="14561" y="13251"/>
                    <a:pt x="14578" y="13236"/>
                  </a:cubicBezTo>
                  <a:cubicBezTo>
                    <a:pt x="14600" y="13217"/>
                    <a:pt x="14634" y="13215"/>
                    <a:pt x="14670" y="13215"/>
                  </a:cubicBezTo>
                  <a:cubicBezTo>
                    <a:pt x="14722" y="13213"/>
                    <a:pt x="14775" y="13213"/>
                    <a:pt x="14827" y="13213"/>
                  </a:cubicBezTo>
                  <a:cubicBezTo>
                    <a:pt x="15026" y="13213"/>
                    <a:pt x="15226" y="13223"/>
                    <a:pt x="15424" y="13245"/>
                  </a:cubicBezTo>
                  <a:cubicBezTo>
                    <a:pt x="15502" y="13253"/>
                    <a:pt x="15596" y="13273"/>
                    <a:pt x="15630" y="13339"/>
                  </a:cubicBezTo>
                  <a:cubicBezTo>
                    <a:pt x="15643" y="13365"/>
                    <a:pt x="15645" y="13393"/>
                    <a:pt x="15649" y="13423"/>
                  </a:cubicBezTo>
                  <a:cubicBezTo>
                    <a:pt x="15654" y="13453"/>
                    <a:pt x="15656" y="13483"/>
                    <a:pt x="15669" y="13510"/>
                  </a:cubicBezTo>
                  <a:cubicBezTo>
                    <a:pt x="15692" y="13575"/>
                    <a:pt x="15750" y="13615"/>
                    <a:pt x="15795" y="13650"/>
                  </a:cubicBezTo>
                  <a:cubicBezTo>
                    <a:pt x="16033" y="13828"/>
                    <a:pt x="16314" y="14018"/>
                    <a:pt x="16609" y="14018"/>
                  </a:cubicBezTo>
                  <a:cubicBezTo>
                    <a:pt x="16658" y="14018"/>
                    <a:pt x="16710" y="14012"/>
                    <a:pt x="16757" y="14001"/>
                  </a:cubicBezTo>
                  <a:cubicBezTo>
                    <a:pt x="16901" y="13969"/>
                    <a:pt x="17027" y="13885"/>
                    <a:pt x="17141" y="13813"/>
                  </a:cubicBezTo>
                  <a:lnTo>
                    <a:pt x="17338" y="13682"/>
                  </a:lnTo>
                  <a:cubicBezTo>
                    <a:pt x="17387" y="13650"/>
                    <a:pt x="17445" y="13611"/>
                    <a:pt x="17485" y="13560"/>
                  </a:cubicBezTo>
                  <a:cubicBezTo>
                    <a:pt x="17548" y="13478"/>
                    <a:pt x="17552" y="13367"/>
                    <a:pt x="17500" y="13262"/>
                  </a:cubicBezTo>
                  <a:cubicBezTo>
                    <a:pt x="17446" y="13148"/>
                    <a:pt x="17339" y="13077"/>
                    <a:pt x="17232" y="13077"/>
                  </a:cubicBezTo>
                  <a:cubicBezTo>
                    <a:pt x="17225" y="13077"/>
                    <a:pt x="17219" y="13077"/>
                    <a:pt x="17213" y="13078"/>
                  </a:cubicBezTo>
                  <a:lnTo>
                    <a:pt x="17209" y="12810"/>
                  </a:lnTo>
                  <a:lnTo>
                    <a:pt x="17183" y="12810"/>
                  </a:lnTo>
                  <a:cubicBezTo>
                    <a:pt x="16991" y="12799"/>
                    <a:pt x="16821" y="12683"/>
                    <a:pt x="16740" y="12503"/>
                  </a:cubicBezTo>
                  <a:cubicBezTo>
                    <a:pt x="16787" y="12362"/>
                    <a:pt x="16817" y="12156"/>
                    <a:pt x="16742" y="12026"/>
                  </a:cubicBezTo>
                  <a:cubicBezTo>
                    <a:pt x="16710" y="11968"/>
                    <a:pt x="16658" y="11931"/>
                    <a:pt x="16592" y="11916"/>
                  </a:cubicBezTo>
                  <a:cubicBezTo>
                    <a:pt x="16574" y="11913"/>
                    <a:pt x="16553" y="11912"/>
                    <a:pt x="16530" y="11912"/>
                  </a:cubicBezTo>
                  <a:cubicBezTo>
                    <a:pt x="16496" y="11912"/>
                    <a:pt x="16459" y="11915"/>
                    <a:pt x="16423" y="11919"/>
                  </a:cubicBezTo>
                  <a:cubicBezTo>
                    <a:pt x="16391" y="11923"/>
                    <a:pt x="16359" y="11925"/>
                    <a:pt x="16331" y="11925"/>
                  </a:cubicBezTo>
                  <a:cubicBezTo>
                    <a:pt x="16273" y="11925"/>
                    <a:pt x="16241" y="11910"/>
                    <a:pt x="16226" y="11874"/>
                  </a:cubicBezTo>
                  <a:cubicBezTo>
                    <a:pt x="16217" y="11854"/>
                    <a:pt x="16217" y="11829"/>
                    <a:pt x="16217" y="11801"/>
                  </a:cubicBezTo>
                  <a:cubicBezTo>
                    <a:pt x="16217" y="11773"/>
                    <a:pt x="16217" y="11745"/>
                    <a:pt x="16209" y="11717"/>
                  </a:cubicBezTo>
                  <a:cubicBezTo>
                    <a:pt x="16172" y="11608"/>
                    <a:pt x="16048" y="11602"/>
                    <a:pt x="15941" y="11595"/>
                  </a:cubicBezTo>
                  <a:cubicBezTo>
                    <a:pt x="15909" y="11593"/>
                    <a:pt x="15879" y="11591"/>
                    <a:pt x="15851" y="11587"/>
                  </a:cubicBezTo>
                  <a:cubicBezTo>
                    <a:pt x="15611" y="11552"/>
                    <a:pt x="15493" y="11278"/>
                    <a:pt x="15418" y="11044"/>
                  </a:cubicBezTo>
                  <a:lnTo>
                    <a:pt x="15412" y="11021"/>
                  </a:lnTo>
                  <a:lnTo>
                    <a:pt x="15386" y="11025"/>
                  </a:lnTo>
                  <a:cubicBezTo>
                    <a:pt x="15367" y="11030"/>
                    <a:pt x="15347" y="11032"/>
                    <a:pt x="15327" y="11032"/>
                  </a:cubicBezTo>
                  <a:cubicBezTo>
                    <a:pt x="15246" y="11032"/>
                    <a:pt x="15158" y="10994"/>
                    <a:pt x="15094" y="10929"/>
                  </a:cubicBezTo>
                  <a:cubicBezTo>
                    <a:pt x="15039" y="10871"/>
                    <a:pt x="15007" y="10800"/>
                    <a:pt x="15007" y="10727"/>
                  </a:cubicBezTo>
                  <a:lnTo>
                    <a:pt x="15178" y="10627"/>
                  </a:lnTo>
                  <a:lnTo>
                    <a:pt x="15165" y="10605"/>
                  </a:lnTo>
                  <a:cubicBezTo>
                    <a:pt x="15127" y="10535"/>
                    <a:pt x="15131" y="10442"/>
                    <a:pt x="15180" y="10361"/>
                  </a:cubicBezTo>
                  <a:cubicBezTo>
                    <a:pt x="15230" y="10277"/>
                    <a:pt x="15313" y="10226"/>
                    <a:pt x="15397" y="10226"/>
                  </a:cubicBezTo>
                  <a:cubicBezTo>
                    <a:pt x="15400" y="10226"/>
                    <a:pt x="15404" y="10226"/>
                    <a:pt x="15407" y="10226"/>
                  </a:cubicBezTo>
                  <a:lnTo>
                    <a:pt x="15457" y="10230"/>
                  </a:lnTo>
                  <a:lnTo>
                    <a:pt x="15431" y="10187"/>
                  </a:lnTo>
                  <a:cubicBezTo>
                    <a:pt x="15379" y="10095"/>
                    <a:pt x="15317" y="10012"/>
                    <a:pt x="15247" y="9935"/>
                  </a:cubicBezTo>
                  <a:lnTo>
                    <a:pt x="15506" y="9742"/>
                  </a:lnTo>
                  <a:cubicBezTo>
                    <a:pt x="15566" y="9710"/>
                    <a:pt x="15634" y="9693"/>
                    <a:pt x="15705" y="9693"/>
                  </a:cubicBezTo>
                  <a:cubicBezTo>
                    <a:pt x="15870" y="9693"/>
                    <a:pt x="16024" y="9778"/>
                    <a:pt x="16099" y="9911"/>
                  </a:cubicBezTo>
                  <a:cubicBezTo>
                    <a:pt x="16108" y="9928"/>
                    <a:pt x="16116" y="9943"/>
                    <a:pt x="16123" y="9960"/>
                  </a:cubicBezTo>
                  <a:cubicBezTo>
                    <a:pt x="16142" y="10001"/>
                    <a:pt x="16161" y="10042"/>
                    <a:pt x="16194" y="10076"/>
                  </a:cubicBezTo>
                  <a:cubicBezTo>
                    <a:pt x="16262" y="10149"/>
                    <a:pt x="16361" y="10164"/>
                    <a:pt x="16457" y="10181"/>
                  </a:cubicBezTo>
                  <a:cubicBezTo>
                    <a:pt x="16478" y="10185"/>
                    <a:pt x="16502" y="10187"/>
                    <a:pt x="16523" y="10192"/>
                  </a:cubicBezTo>
                  <a:cubicBezTo>
                    <a:pt x="16853" y="10260"/>
                    <a:pt x="17121" y="10565"/>
                    <a:pt x="17177" y="10933"/>
                  </a:cubicBezTo>
                  <a:lnTo>
                    <a:pt x="17179" y="10942"/>
                  </a:lnTo>
                  <a:cubicBezTo>
                    <a:pt x="17186" y="10993"/>
                    <a:pt x="17196" y="11053"/>
                    <a:pt x="17239" y="11092"/>
                  </a:cubicBezTo>
                  <a:cubicBezTo>
                    <a:pt x="17284" y="11130"/>
                    <a:pt x="17342" y="11132"/>
                    <a:pt x="17398" y="11132"/>
                  </a:cubicBezTo>
                  <a:cubicBezTo>
                    <a:pt x="17447" y="11134"/>
                    <a:pt x="17492" y="11134"/>
                    <a:pt x="17522" y="11160"/>
                  </a:cubicBezTo>
                  <a:cubicBezTo>
                    <a:pt x="17548" y="11186"/>
                    <a:pt x="17554" y="11224"/>
                    <a:pt x="17560" y="11267"/>
                  </a:cubicBezTo>
                  <a:cubicBezTo>
                    <a:pt x="17565" y="11302"/>
                    <a:pt x="17571" y="11338"/>
                    <a:pt x="17588" y="11370"/>
                  </a:cubicBezTo>
                  <a:cubicBezTo>
                    <a:pt x="17618" y="11430"/>
                    <a:pt x="17678" y="11464"/>
                    <a:pt x="17755" y="11464"/>
                  </a:cubicBezTo>
                  <a:cubicBezTo>
                    <a:pt x="17826" y="11464"/>
                    <a:pt x="17897" y="11434"/>
                    <a:pt x="17942" y="11387"/>
                  </a:cubicBezTo>
                  <a:cubicBezTo>
                    <a:pt x="18034" y="11289"/>
                    <a:pt x="18053" y="11147"/>
                    <a:pt x="18070" y="11032"/>
                  </a:cubicBezTo>
                  <a:cubicBezTo>
                    <a:pt x="18085" y="10916"/>
                    <a:pt x="18105" y="10805"/>
                    <a:pt x="18173" y="10725"/>
                  </a:cubicBezTo>
                  <a:cubicBezTo>
                    <a:pt x="18190" y="10734"/>
                    <a:pt x="18210" y="10738"/>
                    <a:pt x="18231" y="10738"/>
                  </a:cubicBezTo>
                  <a:cubicBezTo>
                    <a:pt x="18317" y="10738"/>
                    <a:pt x="18398" y="10663"/>
                    <a:pt x="18430" y="10592"/>
                  </a:cubicBezTo>
                  <a:cubicBezTo>
                    <a:pt x="18447" y="10554"/>
                    <a:pt x="18460" y="10515"/>
                    <a:pt x="18471" y="10477"/>
                  </a:cubicBezTo>
                  <a:cubicBezTo>
                    <a:pt x="18488" y="10419"/>
                    <a:pt x="18505" y="10363"/>
                    <a:pt x="18540" y="10318"/>
                  </a:cubicBezTo>
                  <a:cubicBezTo>
                    <a:pt x="18617" y="10220"/>
                    <a:pt x="18754" y="10202"/>
                    <a:pt x="18889" y="10187"/>
                  </a:cubicBezTo>
                  <a:cubicBezTo>
                    <a:pt x="18908" y="10185"/>
                    <a:pt x="18927" y="10181"/>
                    <a:pt x="18945" y="10179"/>
                  </a:cubicBezTo>
                  <a:cubicBezTo>
                    <a:pt x="19120" y="10155"/>
                    <a:pt x="19300" y="10059"/>
                    <a:pt x="19304" y="9896"/>
                  </a:cubicBezTo>
                  <a:lnTo>
                    <a:pt x="19304" y="9879"/>
                  </a:lnTo>
                  <a:lnTo>
                    <a:pt x="19287" y="9870"/>
                  </a:lnTo>
                  <a:cubicBezTo>
                    <a:pt x="19172" y="9821"/>
                    <a:pt x="19137" y="9684"/>
                    <a:pt x="19101" y="9538"/>
                  </a:cubicBezTo>
                  <a:cubicBezTo>
                    <a:pt x="19064" y="9382"/>
                    <a:pt x="19024" y="9221"/>
                    <a:pt x="18874" y="9172"/>
                  </a:cubicBezTo>
                  <a:cubicBezTo>
                    <a:pt x="18837" y="9159"/>
                    <a:pt x="18799" y="9155"/>
                    <a:pt x="18762" y="9153"/>
                  </a:cubicBezTo>
                  <a:cubicBezTo>
                    <a:pt x="18709" y="9148"/>
                    <a:pt x="18660" y="9144"/>
                    <a:pt x="18625" y="9114"/>
                  </a:cubicBezTo>
                  <a:cubicBezTo>
                    <a:pt x="18602" y="9093"/>
                    <a:pt x="18589" y="9063"/>
                    <a:pt x="18576" y="9031"/>
                  </a:cubicBezTo>
                  <a:cubicBezTo>
                    <a:pt x="18559" y="8994"/>
                    <a:pt x="18542" y="8956"/>
                    <a:pt x="18507" y="8928"/>
                  </a:cubicBezTo>
                  <a:cubicBezTo>
                    <a:pt x="18475" y="8900"/>
                    <a:pt x="18437" y="8891"/>
                    <a:pt x="18400" y="8881"/>
                  </a:cubicBezTo>
                  <a:cubicBezTo>
                    <a:pt x="18375" y="8874"/>
                    <a:pt x="18351" y="8868"/>
                    <a:pt x="18330" y="8857"/>
                  </a:cubicBezTo>
                  <a:cubicBezTo>
                    <a:pt x="18255" y="8818"/>
                    <a:pt x="18233" y="8724"/>
                    <a:pt x="18214" y="8628"/>
                  </a:cubicBezTo>
                  <a:cubicBezTo>
                    <a:pt x="18205" y="8596"/>
                    <a:pt x="18199" y="8566"/>
                    <a:pt x="18192" y="8538"/>
                  </a:cubicBezTo>
                  <a:cubicBezTo>
                    <a:pt x="18162" y="8437"/>
                    <a:pt x="18058" y="8347"/>
                    <a:pt x="17970" y="8347"/>
                  </a:cubicBezTo>
                  <a:cubicBezTo>
                    <a:pt x="17950" y="8347"/>
                    <a:pt x="17933" y="8351"/>
                    <a:pt x="17918" y="8358"/>
                  </a:cubicBezTo>
                  <a:cubicBezTo>
                    <a:pt x="17893" y="8126"/>
                    <a:pt x="17554" y="8030"/>
                    <a:pt x="17443" y="8004"/>
                  </a:cubicBezTo>
                  <a:lnTo>
                    <a:pt x="16562" y="7803"/>
                  </a:lnTo>
                  <a:lnTo>
                    <a:pt x="16014" y="7514"/>
                  </a:lnTo>
                  <a:cubicBezTo>
                    <a:pt x="15887" y="7449"/>
                    <a:pt x="15744" y="7379"/>
                    <a:pt x="15598" y="7379"/>
                  </a:cubicBezTo>
                  <a:cubicBezTo>
                    <a:pt x="15566" y="7379"/>
                    <a:pt x="15534" y="7383"/>
                    <a:pt x="15504" y="7389"/>
                  </a:cubicBezTo>
                  <a:cubicBezTo>
                    <a:pt x="15514" y="7291"/>
                    <a:pt x="15433" y="7188"/>
                    <a:pt x="15334" y="7141"/>
                  </a:cubicBezTo>
                  <a:cubicBezTo>
                    <a:pt x="15296" y="7122"/>
                    <a:pt x="15255" y="7109"/>
                    <a:pt x="15214" y="7094"/>
                  </a:cubicBezTo>
                  <a:cubicBezTo>
                    <a:pt x="15148" y="7072"/>
                    <a:pt x="15086" y="7051"/>
                    <a:pt x="15034" y="7008"/>
                  </a:cubicBezTo>
                  <a:cubicBezTo>
                    <a:pt x="14981" y="6963"/>
                    <a:pt x="14949" y="6895"/>
                    <a:pt x="14942" y="6817"/>
                  </a:cubicBezTo>
                  <a:cubicBezTo>
                    <a:pt x="14936" y="6732"/>
                    <a:pt x="14962" y="6646"/>
                    <a:pt x="15013" y="6588"/>
                  </a:cubicBezTo>
                  <a:cubicBezTo>
                    <a:pt x="15077" y="6515"/>
                    <a:pt x="15176" y="6475"/>
                    <a:pt x="15283" y="6475"/>
                  </a:cubicBezTo>
                  <a:cubicBezTo>
                    <a:pt x="15343" y="6475"/>
                    <a:pt x="15401" y="6487"/>
                    <a:pt x="15450" y="6511"/>
                  </a:cubicBezTo>
                  <a:cubicBezTo>
                    <a:pt x="15476" y="6524"/>
                    <a:pt x="15499" y="6537"/>
                    <a:pt x="15523" y="6552"/>
                  </a:cubicBezTo>
                  <a:cubicBezTo>
                    <a:pt x="15559" y="6573"/>
                    <a:pt x="15598" y="6597"/>
                    <a:pt x="15641" y="6612"/>
                  </a:cubicBezTo>
                  <a:cubicBezTo>
                    <a:pt x="15667" y="6621"/>
                    <a:pt x="15694" y="6625"/>
                    <a:pt x="15722" y="6625"/>
                  </a:cubicBezTo>
                  <a:cubicBezTo>
                    <a:pt x="15832" y="6625"/>
                    <a:pt x="15946" y="6556"/>
                    <a:pt x="16011" y="6447"/>
                  </a:cubicBezTo>
                  <a:cubicBezTo>
                    <a:pt x="16069" y="6346"/>
                    <a:pt x="16076" y="6239"/>
                    <a:pt x="16029" y="6151"/>
                  </a:cubicBezTo>
                  <a:lnTo>
                    <a:pt x="16020" y="6136"/>
                  </a:lnTo>
                  <a:lnTo>
                    <a:pt x="15150" y="6164"/>
                  </a:lnTo>
                  <a:cubicBezTo>
                    <a:pt x="15206" y="6065"/>
                    <a:pt x="15234" y="5952"/>
                    <a:pt x="15229" y="5838"/>
                  </a:cubicBezTo>
                  <a:lnTo>
                    <a:pt x="15834" y="5607"/>
                  </a:lnTo>
                  <a:lnTo>
                    <a:pt x="15829" y="5585"/>
                  </a:lnTo>
                  <a:cubicBezTo>
                    <a:pt x="15816" y="5515"/>
                    <a:pt x="15754" y="5461"/>
                    <a:pt x="15686" y="5450"/>
                  </a:cubicBezTo>
                  <a:cubicBezTo>
                    <a:pt x="15716" y="5264"/>
                    <a:pt x="15598" y="5063"/>
                    <a:pt x="15416" y="5003"/>
                  </a:cubicBezTo>
                  <a:cubicBezTo>
                    <a:pt x="15377" y="4990"/>
                    <a:pt x="15339" y="4983"/>
                    <a:pt x="15298" y="4983"/>
                  </a:cubicBezTo>
                  <a:cubicBezTo>
                    <a:pt x="15133" y="4983"/>
                    <a:pt x="14977" y="5086"/>
                    <a:pt x="14917" y="5234"/>
                  </a:cubicBezTo>
                  <a:cubicBezTo>
                    <a:pt x="14912" y="5243"/>
                    <a:pt x="14908" y="5253"/>
                    <a:pt x="14904" y="5264"/>
                  </a:cubicBezTo>
                  <a:cubicBezTo>
                    <a:pt x="14895" y="5292"/>
                    <a:pt x="14887" y="5318"/>
                    <a:pt x="14869" y="5337"/>
                  </a:cubicBezTo>
                  <a:cubicBezTo>
                    <a:pt x="14844" y="5369"/>
                    <a:pt x="14810" y="5375"/>
                    <a:pt x="14784" y="5375"/>
                  </a:cubicBezTo>
                  <a:cubicBezTo>
                    <a:pt x="14722" y="5375"/>
                    <a:pt x="14655" y="5337"/>
                    <a:pt x="14625" y="5286"/>
                  </a:cubicBezTo>
                  <a:cubicBezTo>
                    <a:pt x="14576" y="5200"/>
                    <a:pt x="14580" y="5095"/>
                    <a:pt x="14595" y="4977"/>
                  </a:cubicBezTo>
                  <a:cubicBezTo>
                    <a:pt x="14732" y="4913"/>
                    <a:pt x="14831" y="4776"/>
                    <a:pt x="14850" y="4623"/>
                  </a:cubicBezTo>
                  <a:cubicBezTo>
                    <a:pt x="14861" y="4540"/>
                    <a:pt x="14842" y="4424"/>
                    <a:pt x="14750" y="4377"/>
                  </a:cubicBezTo>
                  <a:cubicBezTo>
                    <a:pt x="14723" y="4365"/>
                    <a:pt x="14691" y="4360"/>
                    <a:pt x="14658" y="4360"/>
                  </a:cubicBezTo>
                  <a:cubicBezTo>
                    <a:pt x="14627" y="4360"/>
                    <a:pt x="14594" y="4364"/>
                    <a:pt x="14563" y="4371"/>
                  </a:cubicBezTo>
                  <a:lnTo>
                    <a:pt x="13520" y="4566"/>
                  </a:lnTo>
                  <a:cubicBezTo>
                    <a:pt x="13588" y="4375"/>
                    <a:pt x="13535" y="4141"/>
                    <a:pt x="13380" y="4004"/>
                  </a:cubicBezTo>
                  <a:cubicBezTo>
                    <a:pt x="13290" y="3923"/>
                    <a:pt x="13164" y="3878"/>
                    <a:pt x="13036" y="3878"/>
                  </a:cubicBezTo>
                  <a:cubicBezTo>
                    <a:pt x="12937" y="3878"/>
                    <a:pt x="12843" y="3904"/>
                    <a:pt x="12759" y="3957"/>
                  </a:cubicBezTo>
                  <a:lnTo>
                    <a:pt x="12311" y="4416"/>
                  </a:lnTo>
                  <a:lnTo>
                    <a:pt x="12309" y="4416"/>
                  </a:lnTo>
                  <a:cubicBezTo>
                    <a:pt x="12198" y="4416"/>
                    <a:pt x="12078" y="4354"/>
                    <a:pt x="12022" y="4270"/>
                  </a:cubicBezTo>
                  <a:cubicBezTo>
                    <a:pt x="12001" y="4236"/>
                    <a:pt x="11979" y="4180"/>
                    <a:pt x="12007" y="4118"/>
                  </a:cubicBezTo>
                  <a:cubicBezTo>
                    <a:pt x="12050" y="4019"/>
                    <a:pt x="12174" y="3994"/>
                    <a:pt x="12294" y="3968"/>
                  </a:cubicBezTo>
                  <a:cubicBezTo>
                    <a:pt x="12324" y="3961"/>
                    <a:pt x="12352" y="3957"/>
                    <a:pt x="12380" y="3949"/>
                  </a:cubicBezTo>
                  <a:cubicBezTo>
                    <a:pt x="12487" y="3923"/>
                    <a:pt x="12592" y="3822"/>
                    <a:pt x="12613" y="3728"/>
                  </a:cubicBezTo>
                  <a:cubicBezTo>
                    <a:pt x="12622" y="3687"/>
                    <a:pt x="12618" y="3649"/>
                    <a:pt x="12596" y="3619"/>
                  </a:cubicBezTo>
                  <a:lnTo>
                    <a:pt x="12808" y="3548"/>
                  </a:lnTo>
                  <a:lnTo>
                    <a:pt x="12808" y="3233"/>
                  </a:lnTo>
                  <a:lnTo>
                    <a:pt x="12793" y="3227"/>
                  </a:lnTo>
                  <a:cubicBezTo>
                    <a:pt x="12656" y="3169"/>
                    <a:pt x="12511" y="3113"/>
                    <a:pt x="12371" y="3113"/>
                  </a:cubicBezTo>
                  <a:cubicBezTo>
                    <a:pt x="12299" y="3113"/>
                    <a:pt x="12230" y="3130"/>
                    <a:pt x="12170" y="3160"/>
                  </a:cubicBezTo>
                  <a:cubicBezTo>
                    <a:pt x="12078" y="3207"/>
                    <a:pt x="12011" y="3289"/>
                    <a:pt x="11947" y="3366"/>
                  </a:cubicBezTo>
                  <a:cubicBezTo>
                    <a:pt x="11915" y="3407"/>
                    <a:pt x="11883" y="3447"/>
                    <a:pt x="11846" y="3482"/>
                  </a:cubicBezTo>
                  <a:cubicBezTo>
                    <a:pt x="11780" y="3546"/>
                    <a:pt x="11688" y="3589"/>
                    <a:pt x="11609" y="3589"/>
                  </a:cubicBezTo>
                  <a:cubicBezTo>
                    <a:pt x="11557" y="3589"/>
                    <a:pt x="11516" y="3572"/>
                    <a:pt x="11487" y="3537"/>
                  </a:cubicBezTo>
                  <a:cubicBezTo>
                    <a:pt x="11448" y="3494"/>
                    <a:pt x="11435" y="3432"/>
                    <a:pt x="11424" y="3368"/>
                  </a:cubicBezTo>
                  <a:cubicBezTo>
                    <a:pt x="11409" y="3293"/>
                    <a:pt x="11394" y="3214"/>
                    <a:pt x="11330" y="3160"/>
                  </a:cubicBezTo>
                  <a:cubicBezTo>
                    <a:pt x="11296" y="3132"/>
                    <a:pt x="11253" y="3119"/>
                    <a:pt x="11212" y="3104"/>
                  </a:cubicBezTo>
                  <a:cubicBezTo>
                    <a:pt x="11169" y="3092"/>
                    <a:pt x="11127" y="3077"/>
                    <a:pt x="11101" y="3044"/>
                  </a:cubicBezTo>
                  <a:cubicBezTo>
                    <a:pt x="11075" y="3012"/>
                    <a:pt x="11071" y="2967"/>
                    <a:pt x="11069" y="2920"/>
                  </a:cubicBezTo>
                  <a:cubicBezTo>
                    <a:pt x="11067" y="2895"/>
                    <a:pt x="11064" y="2869"/>
                    <a:pt x="11058" y="2845"/>
                  </a:cubicBezTo>
                  <a:cubicBezTo>
                    <a:pt x="11026" y="2687"/>
                    <a:pt x="10869" y="2592"/>
                    <a:pt x="10747" y="2560"/>
                  </a:cubicBezTo>
                  <a:cubicBezTo>
                    <a:pt x="10642" y="2532"/>
                    <a:pt x="10535" y="2532"/>
                    <a:pt x="10430" y="2532"/>
                  </a:cubicBezTo>
                  <a:cubicBezTo>
                    <a:pt x="10396" y="2532"/>
                    <a:pt x="10362" y="2532"/>
                    <a:pt x="10327" y="2530"/>
                  </a:cubicBezTo>
                  <a:cubicBezTo>
                    <a:pt x="10280" y="2528"/>
                    <a:pt x="10229" y="2526"/>
                    <a:pt x="10192" y="2500"/>
                  </a:cubicBezTo>
                  <a:cubicBezTo>
                    <a:pt x="10111" y="2445"/>
                    <a:pt x="10126" y="2333"/>
                    <a:pt x="10143" y="2215"/>
                  </a:cubicBezTo>
                  <a:cubicBezTo>
                    <a:pt x="10150" y="2172"/>
                    <a:pt x="10156" y="2125"/>
                    <a:pt x="10156" y="2083"/>
                  </a:cubicBezTo>
                  <a:cubicBezTo>
                    <a:pt x="10158" y="1995"/>
                    <a:pt x="10126" y="1918"/>
                    <a:pt x="10064" y="1853"/>
                  </a:cubicBezTo>
                  <a:cubicBezTo>
                    <a:pt x="9961" y="1748"/>
                    <a:pt x="9766" y="1684"/>
                    <a:pt x="9541" y="1684"/>
                  </a:cubicBezTo>
                  <a:lnTo>
                    <a:pt x="8318" y="1686"/>
                  </a:lnTo>
                  <a:cubicBezTo>
                    <a:pt x="8238" y="1688"/>
                    <a:pt x="8140" y="1688"/>
                    <a:pt x="8063" y="1740"/>
                  </a:cubicBezTo>
                  <a:cubicBezTo>
                    <a:pt x="7979" y="1793"/>
                    <a:pt x="7932" y="1896"/>
                    <a:pt x="7917" y="2053"/>
                  </a:cubicBezTo>
                  <a:lnTo>
                    <a:pt x="7913" y="2100"/>
                  </a:lnTo>
                  <a:cubicBezTo>
                    <a:pt x="7904" y="2192"/>
                    <a:pt x="7896" y="2288"/>
                    <a:pt x="7846" y="2363"/>
                  </a:cubicBezTo>
                  <a:cubicBezTo>
                    <a:pt x="7814" y="2415"/>
                    <a:pt x="7750" y="2449"/>
                    <a:pt x="7690" y="2449"/>
                  </a:cubicBezTo>
                  <a:cubicBezTo>
                    <a:pt x="7669" y="2449"/>
                    <a:pt x="7641" y="2445"/>
                    <a:pt x="7615" y="2423"/>
                  </a:cubicBezTo>
                  <a:cubicBezTo>
                    <a:pt x="7628" y="2365"/>
                    <a:pt x="7617" y="2307"/>
                    <a:pt x="7585" y="2250"/>
                  </a:cubicBezTo>
                  <a:cubicBezTo>
                    <a:pt x="7540" y="2172"/>
                    <a:pt x="7459" y="2110"/>
                    <a:pt x="7369" y="2087"/>
                  </a:cubicBezTo>
                  <a:cubicBezTo>
                    <a:pt x="7330" y="2076"/>
                    <a:pt x="7289" y="2072"/>
                    <a:pt x="7244" y="2072"/>
                  </a:cubicBezTo>
                  <a:cubicBezTo>
                    <a:pt x="7133" y="2072"/>
                    <a:pt x="7019" y="2104"/>
                    <a:pt x="6929" y="2130"/>
                  </a:cubicBezTo>
                  <a:lnTo>
                    <a:pt x="6914" y="2134"/>
                  </a:lnTo>
                  <a:lnTo>
                    <a:pt x="6887" y="2243"/>
                  </a:lnTo>
                  <a:lnTo>
                    <a:pt x="6539" y="2252"/>
                  </a:lnTo>
                  <a:lnTo>
                    <a:pt x="6559" y="2290"/>
                  </a:lnTo>
                  <a:cubicBezTo>
                    <a:pt x="6602" y="2376"/>
                    <a:pt x="6576" y="2492"/>
                    <a:pt x="6499" y="2552"/>
                  </a:cubicBezTo>
                  <a:cubicBezTo>
                    <a:pt x="6465" y="2578"/>
                    <a:pt x="6420" y="2590"/>
                    <a:pt x="6375" y="2590"/>
                  </a:cubicBezTo>
                  <a:cubicBezTo>
                    <a:pt x="6323" y="2590"/>
                    <a:pt x="6270" y="2573"/>
                    <a:pt x="6233" y="2541"/>
                  </a:cubicBezTo>
                  <a:cubicBezTo>
                    <a:pt x="6152" y="2468"/>
                    <a:pt x="6137" y="2346"/>
                    <a:pt x="6130" y="2226"/>
                  </a:cubicBezTo>
                  <a:cubicBezTo>
                    <a:pt x="6117" y="2035"/>
                    <a:pt x="6124" y="1804"/>
                    <a:pt x="6278" y="1699"/>
                  </a:cubicBezTo>
                  <a:lnTo>
                    <a:pt x="6285" y="1695"/>
                  </a:lnTo>
                  <a:lnTo>
                    <a:pt x="6289" y="1688"/>
                  </a:lnTo>
                  <a:cubicBezTo>
                    <a:pt x="6377" y="1500"/>
                    <a:pt x="6366" y="1273"/>
                    <a:pt x="6261" y="1093"/>
                  </a:cubicBezTo>
                  <a:cubicBezTo>
                    <a:pt x="6248" y="1073"/>
                    <a:pt x="6235" y="1054"/>
                    <a:pt x="6225" y="1035"/>
                  </a:cubicBezTo>
                  <a:cubicBezTo>
                    <a:pt x="6197" y="994"/>
                    <a:pt x="6173" y="958"/>
                    <a:pt x="6158" y="915"/>
                  </a:cubicBezTo>
                  <a:cubicBezTo>
                    <a:pt x="6152" y="896"/>
                    <a:pt x="6145" y="874"/>
                    <a:pt x="6141" y="853"/>
                  </a:cubicBezTo>
                  <a:cubicBezTo>
                    <a:pt x="6137" y="831"/>
                    <a:pt x="6130" y="808"/>
                    <a:pt x="6124" y="786"/>
                  </a:cubicBezTo>
                  <a:cubicBezTo>
                    <a:pt x="6107" y="739"/>
                    <a:pt x="6081" y="701"/>
                    <a:pt x="6057" y="662"/>
                  </a:cubicBezTo>
                  <a:lnTo>
                    <a:pt x="5790" y="240"/>
                  </a:lnTo>
                  <a:cubicBezTo>
                    <a:pt x="5747" y="171"/>
                    <a:pt x="5693" y="86"/>
                    <a:pt x="5610" y="41"/>
                  </a:cubicBezTo>
                  <a:cubicBezTo>
                    <a:pt x="5558" y="13"/>
                    <a:pt x="5498" y="0"/>
                    <a:pt x="54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51"/>
            <p:cNvSpPr/>
            <p:nvPr/>
          </p:nvSpPr>
          <p:spPr>
            <a:xfrm>
              <a:off x="2776661" y="1591449"/>
              <a:ext cx="88655" cy="42907"/>
            </a:xfrm>
            <a:custGeom>
              <a:rect b="b" l="l" r="r" t="t"/>
              <a:pathLst>
                <a:path extrusionOk="0" h="1510" w="3120">
                  <a:moveTo>
                    <a:pt x="565" y="1"/>
                  </a:moveTo>
                  <a:cubicBezTo>
                    <a:pt x="460" y="1"/>
                    <a:pt x="356" y="3"/>
                    <a:pt x="251" y="9"/>
                  </a:cubicBezTo>
                  <a:cubicBezTo>
                    <a:pt x="148" y="13"/>
                    <a:pt x="15" y="47"/>
                    <a:pt x="5" y="150"/>
                  </a:cubicBezTo>
                  <a:cubicBezTo>
                    <a:pt x="0" y="199"/>
                    <a:pt x="28" y="244"/>
                    <a:pt x="56" y="283"/>
                  </a:cubicBezTo>
                  <a:cubicBezTo>
                    <a:pt x="275" y="572"/>
                    <a:pt x="690" y="724"/>
                    <a:pt x="765" y="1080"/>
                  </a:cubicBezTo>
                  <a:cubicBezTo>
                    <a:pt x="787" y="1178"/>
                    <a:pt x="776" y="1288"/>
                    <a:pt x="827" y="1376"/>
                  </a:cubicBezTo>
                  <a:cubicBezTo>
                    <a:pt x="879" y="1466"/>
                    <a:pt x="985" y="1510"/>
                    <a:pt x="1093" y="1510"/>
                  </a:cubicBezTo>
                  <a:cubicBezTo>
                    <a:pt x="1141" y="1510"/>
                    <a:pt x="1188" y="1501"/>
                    <a:pt x="1232" y="1485"/>
                  </a:cubicBezTo>
                  <a:cubicBezTo>
                    <a:pt x="1374" y="1433"/>
                    <a:pt x="1485" y="1320"/>
                    <a:pt x="1592" y="1213"/>
                  </a:cubicBezTo>
                  <a:cubicBezTo>
                    <a:pt x="1699" y="1106"/>
                    <a:pt x="1817" y="996"/>
                    <a:pt x="1965" y="960"/>
                  </a:cubicBezTo>
                  <a:cubicBezTo>
                    <a:pt x="2005" y="950"/>
                    <a:pt x="2045" y="946"/>
                    <a:pt x="2085" y="946"/>
                  </a:cubicBezTo>
                  <a:cubicBezTo>
                    <a:pt x="2321" y="946"/>
                    <a:pt x="2557" y="1093"/>
                    <a:pt x="2801" y="1097"/>
                  </a:cubicBezTo>
                  <a:cubicBezTo>
                    <a:pt x="2899" y="1097"/>
                    <a:pt x="3006" y="1067"/>
                    <a:pt x="3060" y="986"/>
                  </a:cubicBezTo>
                  <a:cubicBezTo>
                    <a:pt x="3120" y="894"/>
                    <a:pt x="3088" y="765"/>
                    <a:pt x="3015" y="681"/>
                  </a:cubicBezTo>
                  <a:cubicBezTo>
                    <a:pt x="2942" y="598"/>
                    <a:pt x="2839" y="551"/>
                    <a:pt x="2739" y="506"/>
                  </a:cubicBezTo>
                  <a:cubicBezTo>
                    <a:pt x="2537" y="416"/>
                    <a:pt x="2334" y="326"/>
                    <a:pt x="2132" y="236"/>
                  </a:cubicBezTo>
                  <a:cubicBezTo>
                    <a:pt x="2079" y="212"/>
                    <a:pt x="2023" y="189"/>
                    <a:pt x="1967" y="169"/>
                  </a:cubicBezTo>
                  <a:cubicBezTo>
                    <a:pt x="1899" y="146"/>
                    <a:pt x="1826" y="131"/>
                    <a:pt x="1753" y="116"/>
                  </a:cubicBezTo>
                  <a:cubicBezTo>
                    <a:pt x="1363" y="39"/>
                    <a:pt x="964" y="1"/>
                    <a:pt x="5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151"/>
            <p:cNvSpPr/>
            <p:nvPr/>
          </p:nvSpPr>
          <p:spPr>
            <a:xfrm>
              <a:off x="2775865" y="1590654"/>
              <a:ext cx="90388" cy="44469"/>
            </a:xfrm>
            <a:custGeom>
              <a:rect b="b" l="l" r="r" t="t"/>
              <a:pathLst>
                <a:path extrusionOk="0" h="1565" w="3181">
                  <a:moveTo>
                    <a:pt x="592" y="54"/>
                  </a:moveTo>
                  <a:cubicBezTo>
                    <a:pt x="990" y="54"/>
                    <a:pt x="1389" y="92"/>
                    <a:pt x="1777" y="170"/>
                  </a:cubicBezTo>
                  <a:cubicBezTo>
                    <a:pt x="1841" y="182"/>
                    <a:pt x="1916" y="197"/>
                    <a:pt x="1987" y="223"/>
                  </a:cubicBezTo>
                  <a:cubicBezTo>
                    <a:pt x="2042" y="240"/>
                    <a:pt x="2096" y="266"/>
                    <a:pt x="2149" y="290"/>
                  </a:cubicBezTo>
                  <a:lnTo>
                    <a:pt x="2756" y="559"/>
                  </a:lnTo>
                  <a:cubicBezTo>
                    <a:pt x="2848" y="600"/>
                    <a:pt x="2953" y="647"/>
                    <a:pt x="3021" y="727"/>
                  </a:cubicBezTo>
                  <a:cubicBezTo>
                    <a:pt x="3086" y="797"/>
                    <a:pt x="3120" y="915"/>
                    <a:pt x="3066" y="999"/>
                  </a:cubicBezTo>
                  <a:cubicBezTo>
                    <a:pt x="3009" y="1089"/>
                    <a:pt x="2884" y="1097"/>
                    <a:pt x="2829" y="1097"/>
                  </a:cubicBezTo>
                  <a:cubicBezTo>
                    <a:pt x="2711" y="1097"/>
                    <a:pt x="2593" y="1059"/>
                    <a:pt x="2477" y="1022"/>
                  </a:cubicBezTo>
                  <a:cubicBezTo>
                    <a:pt x="2359" y="986"/>
                    <a:pt x="2235" y="947"/>
                    <a:pt x="2113" y="947"/>
                  </a:cubicBezTo>
                  <a:cubicBezTo>
                    <a:pt x="2068" y="947"/>
                    <a:pt x="2027" y="952"/>
                    <a:pt x="1987" y="962"/>
                  </a:cubicBezTo>
                  <a:cubicBezTo>
                    <a:pt x="1832" y="1001"/>
                    <a:pt x="1712" y="1112"/>
                    <a:pt x="1601" y="1221"/>
                  </a:cubicBezTo>
                  <a:lnTo>
                    <a:pt x="1588" y="1234"/>
                  </a:lnTo>
                  <a:cubicBezTo>
                    <a:pt x="1487" y="1335"/>
                    <a:pt x="1382" y="1440"/>
                    <a:pt x="1250" y="1487"/>
                  </a:cubicBezTo>
                  <a:cubicBezTo>
                    <a:pt x="1211" y="1502"/>
                    <a:pt x="1166" y="1511"/>
                    <a:pt x="1121" y="1511"/>
                  </a:cubicBezTo>
                  <a:cubicBezTo>
                    <a:pt x="1012" y="1511"/>
                    <a:pt x="922" y="1466"/>
                    <a:pt x="879" y="1391"/>
                  </a:cubicBezTo>
                  <a:cubicBezTo>
                    <a:pt x="847" y="1337"/>
                    <a:pt x="840" y="1273"/>
                    <a:pt x="834" y="1206"/>
                  </a:cubicBezTo>
                  <a:cubicBezTo>
                    <a:pt x="830" y="1172"/>
                    <a:pt x="828" y="1136"/>
                    <a:pt x="819" y="1102"/>
                  </a:cubicBezTo>
                  <a:cubicBezTo>
                    <a:pt x="772" y="874"/>
                    <a:pt x="588" y="724"/>
                    <a:pt x="410" y="581"/>
                  </a:cubicBezTo>
                  <a:cubicBezTo>
                    <a:pt x="301" y="493"/>
                    <a:pt x="187" y="403"/>
                    <a:pt x="106" y="294"/>
                  </a:cubicBezTo>
                  <a:cubicBezTo>
                    <a:pt x="82" y="264"/>
                    <a:pt x="56" y="223"/>
                    <a:pt x="61" y="180"/>
                  </a:cubicBezTo>
                  <a:cubicBezTo>
                    <a:pt x="69" y="82"/>
                    <a:pt x="232" y="65"/>
                    <a:pt x="281" y="62"/>
                  </a:cubicBezTo>
                  <a:cubicBezTo>
                    <a:pt x="384" y="58"/>
                    <a:pt x="489" y="54"/>
                    <a:pt x="592" y="54"/>
                  </a:cubicBezTo>
                  <a:close/>
                  <a:moveTo>
                    <a:pt x="591" y="1"/>
                  </a:moveTo>
                  <a:cubicBezTo>
                    <a:pt x="487" y="1"/>
                    <a:pt x="383" y="4"/>
                    <a:pt x="279" y="9"/>
                  </a:cubicBezTo>
                  <a:cubicBezTo>
                    <a:pt x="118" y="17"/>
                    <a:pt x="16" y="80"/>
                    <a:pt x="7" y="176"/>
                  </a:cubicBezTo>
                  <a:cubicBezTo>
                    <a:pt x="1" y="236"/>
                    <a:pt x="35" y="287"/>
                    <a:pt x="63" y="326"/>
                  </a:cubicBezTo>
                  <a:cubicBezTo>
                    <a:pt x="148" y="439"/>
                    <a:pt x="264" y="534"/>
                    <a:pt x="375" y="624"/>
                  </a:cubicBezTo>
                  <a:cubicBezTo>
                    <a:pt x="553" y="767"/>
                    <a:pt x="723" y="904"/>
                    <a:pt x="768" y="1112"/>
                  </a:cubicBezTo>
                  <a:cubicBezTo>
                    <a:pt x="774" y="1144"/>
                    <a:pt x="776" y="1179"/>
                    <a:pt x="780" y="1211"/>
                  </a:cubicBezTo>
                  <a:cubicBezTo>
                    <a:pt x="787" y="1281"/>
                    <a:pt x="795" y="1352"/>
                    <a:pt x="832" y="1416"/>
                  </a:cubicBezTo>
                  <a:cubicBezTo>
                    <a:pt x="885" y="1509"/>
                    <a:pt x="993" y="1564"/>
                    <a:pt x="1121" y="1564"/>
                  </a:cubicBezTo>
                  <a:cubicBezTo>
                    <a:pt x="1173" y="1564"/>
                    <a:pt x="1222" y="1556"/>
                    <a:pt x="1269" y="1539"/>
                  </a:cubicBezTo>
                  <a:cubicBezTo>
                    <a:pt x="1410" y="1485"/>
                    <a:pt x="1520" y="1378"/>
                    <a:pt x="1625" y="1273"/>
                  </a:cubicBezTo>
                  <a:lnTo>
                    <a:pt x="1640" y="1260"/>
                  </a:lnTo>
                  <a:cubicBezTo>
                    <a:pt x="1745" y="1155"/>
                    <a:pt x="1858" y="1050"/>
                    <a:pt x="2000" y="1014"/>
                  </a:cubicBezTo>
                  <a:cubicBezTo>
                    <a:pt x="2036" y="1005"/>
                    <a:pt x="2072" y="1001"/>
                    <a:pt x="2113" y="1001"/>
                  </a:cubicBezTo>
                  <a:cubicBezTo>
                    <a:pt x="2229" y="1001"/>
                    <a:pt x="2340" y="1037"/>
                    <a:pt x="2460" y="1074"/>
                  </a:cubicBezTo>
                  <a:cubicBezTo>
                    <a:pt x="2580" y="1112"/>
                    <a:pt x="2702" y="1151"/>
                    <a:pt x="2835" y="1151"/>
                  </a:cubicBezTo>
                  <a:cubicBezTo>
                    <a:pt x="2959" y="1151"/>
                    <a:pt x="3060" y="1106"/>
                    <a:pt x="3111" y="1027"/>
                  </a:cubicBezTo>
                  <a:cubicBezTo>
                    <a:pt x="3180" y="922"/>
                    <a:pt x="3139" y="778"/>
                    <a:pt x="3062" y="692"/>
                  </a:cubicBezTo>
                  <a:cubicBezTo>
                    <a:pt x="2985" y="604"/>
                    <a:pt x="2874" y="553"/>
                    <a:pt x="2777" y="510"/>
                  </a:cubicBezTo>
                  <a:lnTo>
                    <a:pt x="2171" y="240"/>
                  </a:lnTo>
                  <a:cubicBezTo>
                    <a:pt x="2117" y="217"/>
                    <a:pt x="2062" y="191"/>
                    <a:pt x="2004" y="172"/>
                  </a:cubicBezTo>
                  <a:cubicBezTo>
                    <a:pt x="1931" y="146"/>
                    <a:pt x="1854" y="131"/>
                    <a:pt x="1787" y="118"/>
                  </a:cubicBezTo>
                  <a:cubicBezTo>
                    <a:pt x="1395" y="40"/>
                    <a:pt x="992" y="1"/>
                    <a:pt x="5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51"/>
            <p:cNvSpPr/>
            <p:nvPr/>
          </p:nvSpPr>
          <p:spPr>
            <a:xfrm>
              <a:off x="2235043" y="1776561"/>
              <a:ext cx="63110" cy="32109"/>
            </a:xfrm>
            <a:custGeom>
              <a:rect b="b" l="l" r="r" t="t"/>
              <a:pathLst>
                <a:path extrusionOk="0" h="1130" w="2221">
                  <a:moveTo>
                    <a:pt x="1959" y="0"/>
                  </a:moveTo>
                  <a:cubicBezTo>
                    <a:pt x="1943" y="0"/>
                    <a:pt x="1928" y="1"/>
                    <a:pt x="1912" y="3"/>
                  </a:cubicBezTo>
                  <a:cubicBezTo>
                    <a:pt x="1743" y="15"/>
                    <a:pt x="1575" y="69"/>
                    <a:pt x="1432" y="159"/>
                  </a:cubicBezTo>
                  <a:cubicBezTo>
                    <a:pt x="1278" y="253"/>
                    <a:pt x="1138" y="392"/>
                    <a:pt x="961" y="420"/>
                  </a:cubicBezTo>
                  <a:cubicBezTo>
                    <a:pt x="931" y="425"/>
                    <a:pt x="901" y="427"/>
                    <a:pt x="871" y="427"/>
                  </a:cubicBezTo>
                  <a:cubicBezTo>
                    <a:pt x="786" y="427"/>
                    <a:pt x="699" y="413"/>
                    <a:pt x="617" y="413"/>
                  </a:cubicBezTo>
                  <a:cubicBezTo>
                    <a:pt x="539" y="413"/>
                    <a:pt x="466" y="425"/>
                    <a:pt x="403" y="472"/>
                  </a:cubicBezTo>
                  <a:cubicBezTo>
                    <a:pt x="335" y="523"/>
                    <a:pt x="299" y="605"/>
                    <a:pt x="251" y="677"/>
                  </a:cubicBezTo>
                  <a:cubicBezTo>
                    <a:pt x="206" y="746"/>
                    <a:pt x="138" y="815"/>
                    <a:pt x="55" y="815"/>
                  </a:cubicBezTo>
                  <a:cubicBezTo>
                    <a:pt x="53" y="815"/>
                    <a:pt x="50" y="815"/>
                    <a:pt x="48" y="815"/>
                  </a:cubicBezTo>
                  <a:lnTo>
                    <a:pt x="48" y="815"/>
                  </a:lnTo>
                  <a:cubicBezTo>
                    <a:pt x="1" y="924"/>
                    <a:pt x="74" y="1057"/>
                    <a:pt x="183" y="1104"/>
                  </a:cubicBezTo>
                  <a:cubicBezTo>
                    <a:pt x="224" y="1122"/>
                    <a:pt x="267" y="1129"/>
                    <a:pt x="311" y="1129"/>
                  </a:cubicBezTo>
                  <a:cubicBezTo>
                    <a:pt x="384" y="1129"/>
                    <a:pt x="459" y="1108"/>
                    <a:pt x="526" y="1076"/>
                  </a:cubicBezTo>
                  <a:cubicBezTo>
                    <a:pt x="667" y="1003"/>
                    <a:pt x="789" y="881"/>
                    <a:pt x="946" y="864"/>
                  </a:cubicBezTo>
                  <a:cubicBezTo>
                    <a:pt x="965" y="862"/>
                    <a:pt x="985" y="861"/>
                    <a:pt x="1004" y="861"/>
                  </a:cubicBezTo>
                  <a:cubicBezTo>
                    <a:pt x="1042" y="861"/>
                    <a:pt x="1079" y="864"/>
                    <a:pt x="1117" y="864"/>
                  </a:cubicBezTo>
                  <a:cubicBezTo>
                    <a:pt x="1133" y="864"/>
                    <a:pt x="1148" y="863"/>
                    <a:pt x="1164" y="862"/>
                  </a:cubicBezTo>
                  <a:cubicBezTo>
                    <a:pt x="1299" y="849"/>
                    <a:pt x="1423" y="759"/>
                    <a:pt x="1477" y="635"/>
                  </a:cubicBezTo>
                  <a:cubicBezTo>
                    <a:pt x="1623" y="570"/>
                    <a:pt x="1782" y="505"/>
                    <a:pt x="1938" y="505"/>
                  </a:cubicBezTo>
                  <a:cubicBezTo>
                    <a:pt x="1988" y="505"/>
                    <a:pt x="2038" y="512"/>
                    <a:pt x="2087" y="527"/>
                  </a:cubicBezTo>
                  <a:cubicBezTo>
                    <a:pt x="2105" y="534"/>
                    <a:pt x="2126" y="540"/>
                    <a:pt x="2144" y="540"/>
                  </a:cubicBezTo>
                  <a:cubicBezTo>
                    <a:pt x="2156" y="540"/>
                    <a:pt x="2168" y="537"/>
                    <a:pt x="2177" y="530"/>
                  </a:cubicBezTo>
                  <a:cubicBezTo>
                    <a:pt x="2192" y="517"/>
                    <a:pt x="2197" y="495"/>
                    <a:pt x="2199" y="474"/>
                  </a:cubicBezTo>
                  <a:cubicBezTo>
                    <a:pt x="2210" y="388"/>
                    <a:pt x="2220" y="300"/>
                    <a:pt x="2203" y="215"/>
                  </a:cubicBezTo>
                  <a:cubicBezTo>
                    <a:pt x="2186" y="129"/>
                    <a:pt x="2132" y="45"/>
                    <a:pt x="2051" y="15"/>
                  </a:cubicBezTo>
                  <a:cubicBezTo>
                    <a:pt x="2021" y="4"/>
                    <a:pt x="1990" y="0"/>
                    <a:pt x="19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151"/>
            <p:cNvSpPr/>
            <p:nvPr/>
          </p:nvSpPr>
          <p:spPr>
            <a:xfrm>
              <a:off x="2235043" y="1775794"/>
              <a:ext cx="63905" cy="33672"/>
            </a:xfrm>
            <a:custGeom>
              <a:rect b="b" l="l" r="r" t="t"/>
              <a:pathLst>
                <a:path extrusionOk="0" h="1185" w="2249">
                  <a:moveTo>
                    <a:pt x="1944" y="55"/>
                  </a:moveTo>
                  <a:cubicBezTo>
                    <a:pt x="1981" y="55"/>
                    <a:pt x="2016" y="58"/>
                    <a:pt x="2042" y="68"/>
                  </a:cubicBezTo>
                  <a:cubicBezTo>
                    <a:pt x="2120" y="96"/>
                    <a:pt x="2162" y="180"/>
                    <a:pt x="2177" y="246"/>
                  </a:cubicBezTo>
                  <a:cubicBezTo>
                    <a:pt x="2195" y="329"/>
                    <a:pt x="2184" y="415"/>
                    <a:pt x="2171" y="499"/>
                  </a:cubicBezTo>
                  <a:cubicBezTo>
                    <a:pt x="2169" y="514"/>
                    <a:pt x="2167" y="529"/>
                    <a:pt x="2160" y="535"/>
                  </a:cubicBezTo>
                  <a:cubicBezTo>
                    <a:pt x="2158" y="538"/>
                    <a:pt x="2152" y="539"/>
                    <a:pt x="2145" y="539"/>
                  </a:cubicBezTo>
                  <a:cubicBezTo>
                    <a:pt x="2132" y="539"/>
                    <a:pt x="2113" y="535"/>
                    <a:pt x="2096" y="529"/>
                  </a:cubicBezTo>
                  <a:cubicBezTo>
                    <a:pt x="2047" y="514"/>
                    <a:pt x="1993" y="505"/>
                    <a:pt x="1938" y="505"/>
                  </a:cubicBezTo>
                  <a:cubicBezTo>
                    <a:pt x="1779" y="505"/>
                    <a:pt x="1616" y="569"/>
                    <a:pt x="1466" y="636"/>
                  </a:cubicBezTo>
                  <a:lnTo>
                    <a:pt x="1455" y="640"/>
                  </a:lnTo>
                  <a:lnTo>
                    <a:pt x="1451" y="651"/>
                  </a:lnTo>
                  <a:cubicBezTo>
                    <a:pt x="1402" y="767"/>
                    <a:pt x="1286" y="850"/>
                    <a:pt x="1162" y="863"/>
                  </a:cubicBezTo>
                  <a:cubicBezTo>
                    <a:pt x="1151" y="864"/>
                    <a:pt x="1139" y="864"/>
                    <a:pt x="1128" y="864"/>
                  </a:cubicBezTo>
                  <a:cubicBezTo>
                    <a:pt x="1106" y="864"/>
                    <a:pt x="1084" y="863"/>
                    <a:pt x="1061" y="863"/>
                  </a:cubicBezTo>
                  <a:cubicBezTo>
                    <a:pt x="1039" y="862"/>
                    <a:pt x="1016" y="860"/>
                    <a:pt x="993" y="860"/>
                  </a:cubicBezTo>
                  <a:cubicBezTo>
                    <a:pt x="976" y="860"/>
                    <a:pt x="960" y="861"/>
                    <a:pt x="943" y="863"/>
                  </a:cubicBezTo>
                  <a:cubicBezTo>
                    <a:pt x="832" y="876"/>
                    <a:pt x="740" y="938"/>
                    <a:pt x="650" y="996"/>
                  </a:cubicBezTo>
                  <a:cubicBezTo>
                    <a:pt x="605" y="1026"/>
                    <a:pt x="560" y="1056"/>
                    <a:pt x="513" y="1077"/>
                  </a:cubicBezTo>
                  <a:cubicBezTo>
                    <a:pt x="445" y="1112"/>
                    <a:pt x="376" y="1130"/>
                    <a:pt x="311" y="1130"/>
                  </a:cubicBezTo>
                  <a:cubicBezTo>
                    <a:pt x="269" y="1130"/>
                    <a:pt x="229" y="1122"/>
                    <a:pt x="194" y="1107"/>
                  </a:cubicBezTo>
                  <a:cubicBezTo>
                    <a:pt x="140" y="1084"/>
                    <a:pt x="95" y="1037"/>
                    <a:pt x="74" y="981"/>
                  </a:cubicBezTo>
                  <a:cubicBezTo>
                    <a:pt x="59" y="942"/>
                    <a:pt x="56" y="904"/>
                    <a:pt x="67" y="867"/>
                  </a:cubicBezTo>
                  <a:cubicBezTo>
                    <a:pt x="166" y="861"/>
                    <a:pt x="239" y="773"/>
                    <a:pt x="275" y="717"/>
                  </a:cubicBezTo>
                  <a:cubicBezTo>
                    <a:pt x="286" y="700"/>
                    <a:pt x="296" y="683"/>
                    <a:pt x="307" y="664"/>
                  </a:cubicBezTo>
                  <a:cubicBezTo>
                    <a:pt x="341" y="608"/>
                    <a:pt x="371" y="554"/>
                    <a:pt x="421" y="520"/>
                  </a:cubicBezTo>
                  <a:cubicBezTo>
                    <a:pt x="468" y="484"/>
                    <a:pt x="530" y="467"/>
                    <a:pt x="616" y="467"/>
                  </a:cubicBezTo>
                  <a:cubicBezTo>
                    <a:pt x="656" y="467"/>
                    <a:pt x="697" y="471"/>
                    <a:pt x="740" y="473"/>
                  </a:cubicBezTo>
                  <a:cubicBezTo>
                    <a:pt x="783" y="477"/>
                    <a:pt x="828" y="480"/>
                    <a:pt x="871" y="480"/>
                  </a:cubicBezTo>
                  <a:cubicBezTo>
                    <a:pt x="905" y="480"/>
                    <a:pt x="937" y="478"/>
                    <a:pt x="965" y="473"/>
                  </a:cubicBezTo>
                  <a:cubicBezTo>
                    <a:pt x="1100" y="452"/>
                    <a:pt x="1211" y="372"/>
                    <a:pt x="1320" y="295"/>
                  </a:cubicBezTo>
                  <a:cubicBezTo>
                    <a:pt x="1361" y="265"/>
                    <a:pt x="1402" y="235"/>
                    <a:pt x="1445" y="210"/>
                  </a:cubicBezTo>
                  <a:cubicBezTo>
                    <a:pt x="1586" y="122"/>
                    <a:pt x="1747" y="68"/>
                    <a:pt x="1914" y="55"/>
                  </a:cubicBezTo>
                  <a:cubicBezTo>
                    <a:pt x="1924" y="55"/>
                    <a:pt x="1934" y="55"/>
                    <a:pt x="1944" y="55"/>
                  </a:cubicBezTo>
                  <a:close/>
                  <a:moveTo>
                    <a:pt x="1959" y="1"/>
                  </a:moveTo>
                  <a:cubicBezTo>
                    <a:pt x="1943" y="1"/>
                    <a:pt x="1926" y="2"/>
                    <a:pt x="1910" y="4"/>
                  </a:cubicBezTo>
                  <a:cubicBezTo>
                    <a:pt x="1736" y="17"/>
                    <a:pt x="1565" y="72"/>
                    <a:pt x="1417" y="162"/>
                  </a:cubicBezTo>
                  <a:cubicBezTo>
                    <a:pt x="1374" y="190"/>
                    <a:pt x="1329" y="220"/>
                    <a:pt x="1288" y="250"/>
                  </a:cubicBezTo>
                  <a:cubicBezTo>
                    <a:pt x="1181" y="327"/>
                    <a:pt x="1078" y="402"/>
                    <a:pt x="956" y="422"/>
                  </a:cubicBezTo>
                  <a:cubicBezTo>
                    <a:pt x="932" y="425"/>
                    <a:pt x="905" y="426"/>
                    <a:pt x="877" y="426"/>
                  </a:cubicBezTo>
                  <a:cubicBezTo>
                    <a:pt x="834" y="426"/>
                    <a:pt x="788" y="423"/>
                    <a:pt x="744" y="419"/>
                  </a:cubicBezTo>
                  <a:cubicBezTo>
                    <a:pt x="701" y="417"/>
                    <a:pt x="658" y="413"/>
                    <a:pt x="616" y="413"/>
                  </a:cubicBezTo>
                  <a:cubicBezTo>
                    <a:pt x="517" y="413"/>
                    <a:pt x="446" y="432"/>
                    <a:pt x="388" y="477"/>
                  </a:cubicBezTo>
                  <a:cubicBezTo>
                    <a:pt x="331" y="518"/>
                    <a:pt x="296" y="578"/>
                    <a:pt x="262" y="636"/>
                  </a:cubicBezTo>
                  <a:cubicBezTo>
                    <a:pt x="251" y="653"/>
                    <a:pt x="241" y="672"/>
                    <a:pt x="230" y="689"/>
                  </a:cubicBezTo>
                  <a:cubicBezTo>
                    <a:pt x="198" y="737"/>
                    <a:pt x="136" y="816"/>
                    <a:pt x="50" y="816"/>
                  </a:cubicBezTo>
                  <a:lnTo>
                    <a:pt x="31" y="814"/>
                  </a:lnTo>
                  <a:lnTo>
                    <a:pt x="24" y="831"/>
                  </a:lnTo>
                  <a:cubicBezTo>
                    <a:pt x="1" y="882"/>
                    <a:pt x="1" y="942"/>
                    <a:pt x="24" y="1000"/>
                  </a:cubicBezTo>
                  <a:cubicBezTo>
                    <a:pt x="50" y="1069"/>
                    <a:pt x="106" y="1129"/>
                    <a:pt x="172" y="1156"/>
                  </a:cubicBezTo>
                  <a:cubicBezTo>
                    <a:pt x="215" y="1174"/>
                    <a:pt x="260" y="1184"/>
                    <a:pt x="309" y="1184"/>
                  </a:cubicBezTo>
                  <a:cubicBezTo>
                    <a:pt x="384" y="1184"/>
                    <a:pt x="461" y="1163"/>
                    <a:pt x="538" y="1126"/>
                  </a:cubicBezTo>
                  <a:cubicBezTo>
                    <a:pt x="586" y="1101"/>
                    <a:pt x="633" y="1071"/>
                    <a:pt x="678" y="1041"/>
                  </a:cubicBezTo>
                  <a:cubicBezTo>
                    <a:pt x="768" y="983"/>
                    <a:pt x="851" y="929"/>
                    <a:pt x="950" y="917"/>
                  </a:cubicBezTo>
                  <a:cubicBezTo>
                    <a:pt x="965" y="915"/>
                    <a:pt x="981" y="914"/>
                    <a:pt x="996" y="914"/>
                  </a:cubicBezTo>
                  <a:cubicBezTo>
                    <a:pt x="1017" y="914"/>
                    <a:pt x="1038" y="915"/>
                    <a:pt x="1059" y="917"/>
                  </a:cubicBezTo>
                  <a:cubicBezTo>
                    <a:pt x="1083" y="917"/>
                    <a:pt x="1107" y="917"/>
                    <a:pt x="1130" y="917"/>
                  </a:cubicBezTo>
                  <a:cubicBezTo>
                    <a:pt x="1142" y="917"/>
                    <a:pt x="1154" y="917"/>
                    <a:pt x="1166" y="917"/>
                  </a:cubicBezTo>
                  <a:cubicBezTo>
                    <a:pt x="1305" y="904"/>
                    <a:pt x="1438" y="809"/>
                    <a:pt x="1496" y="681"/>
                  </a:cubicBezTo>
                  <a:cubicBezTo>
                    <a:pt x="1640" y="619"/>
                    <a:pt x="1792" y="559"/>
                    <a:pt x="1938" y="559"/>
                  </a:cubicBezTo>
                  <a:cubicBezTo>
                    <a:pt x="1989" y="559"/>
                    <a:pt x="2034" y="565"/>
                    <a:pt x="2081" y="580"/>
                  </a:cubicBezTo>
                  <a:cubicBezTo>
                    <a:pt x="2100" y="587"/>
                    <a:pt x="2122" y="593"/>
                    <a:pt x="2144" y="593"/>
                  </a:cubicBezTo>
                  <a:cubicBezTo>
                    <a:pt x="2162" y="593"/>
                    <a:pt x="2180" y="588"/>
                    <a:pt x="2195" y="576"/>
                  </a:cubicBezTo>
                  <a:cubicBezTo>
                    <a:pt x="2218" y="557"/>
                    <a:pt x="2222" y="524"/>
                    <a:pt x="2225" y="505"/>
                  </a:cubicBezTo>
                  <a:cubicBezTo>
                    <a:pt x="2237" y="417"/>
                    <a:pt x="2248" y="327"/>
                    <a:pt x="2229" y="235"/>
                  </a:cubicBezTo>
                  <a:cubicBezTo>
                    <a:pt x="2207" y="132"/>
                    <a:pt x="2143" y="49"/>
                    <a:pt x="2062" y="17"/>
                  </a:cubicBezTo>
                  <a:cubicBezTo>
                    <a:pt x="2032" y="6"/>
                    <a:pt x="1997" y="1"/>
                    <a:pt x="19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151"/>
            <p:cNvSpPr/>
            <p:nvPr/>
          </p:nvSpPr>
          <p:spPr>
            <a:xfrm>
              <a:off x="2417003" y="1741329"/>
              <a:ext cx="88257" cy="49385"/>
            </a:xfrm>
            <a:custGeom>
              <a:rect b="b" l="l" r="r" t="t"/>
              <a:pathLst>
                <a:path extrusionOk="0" h="1738" w="3106">
                  <a:moveTo>
                    <a:pt x="1287" y="0"/>
                  </a:moveTo>
                  <a:cubicBezTo>
                    <a:pt x="1143" y="0"/>
                    <a:pt x="987" y="28"/>
                    <a:pt x="930" y="154"/>
                  </a:cubicBezTo>
                  <a:cubicBezTo>
                    <a:pt x="905" y="214"/>
                    <a:pt x="907" y="281"/>
                    <a:pt x="900" y="345"/>
                  </a:cubicBezTo>
                  <a:cubicBezTo>
                    <a:pt x="881" y="551"/>
                    <a:pt x="770" y="733"/>
                    <a:pt x="660" y="906"/>
                  </a:cubicBezTo>
                  <a:cubicBezTo>
                    <a:pt x="628" y="955"/>
                    <a:pt x="596" y="1007"/>
                    <a:pt x="553" y="1045"/>
                  </a:cubicBezTo>
                  <a:cubicBezTo>
                    <a:pt x="473" y="1117"/>
                    <a:pt x="369" y="1140"/>
                    <a:pt x="260" y="1140"/>
                  </a:cubicBezTo>
                  <a:cubicBezTo>
                    <a:pt x="173" y="1140"/>
                    <a:pt x="84" y="1126"/>
                    <a:pt x="1" y="1110"/>
                  </a:cubicBezTo>
                  <a:lnTo>
                    <a:pt x="1" y="1110"/>
                  </a:lnTo>
                  <a:cubicBezTo>
                    <a:pt x="208" y="1238"/>
                    <a:pt x="470" y="1221"/>
                    <a:pt x="708" y="1270"/>
                  </a:cubicBezTo>
                  <a:cubicBezTo>
                    <a:pt x="888" y="1309"/>
                    <a:pt x="1057" y="1384"/>
                    <a:pt x="1224" y="1461"/>
                  </a:cubicBezTo>
                  <a:cubicBezTo>
                    <a:pt x="1245" y="1470"/>
                    <a:pt x="1267" y="1480"/>
                    <a:pt x="1286" y="1493"/>
                  </a:cubicBezTo>
                  <a:cubicBezTo>
                    <a:pt x="1353" y="1549"/>
                    <a:pt x="1353" y="1650"/>
                    <a:pt x="1346" y="1737"/>
                  </a:cubicBezTo>
                  <a:cubicBezTo>
                    <a:pt x="1500" y="1733"/>
                    <a:pt x="1655" y="1729"/>
                    <a:pt x="1809" y="1725"/>
                  </a:cubicBezTo>
                  <a:cubicBezTo>
                    <a:pt x="1862" y="1722"/>
                    <a:pt x="1918" y="1722"/>
                    <a:pt x="1967" y="1697"/>
                  </a:cubicBezTo>
                  <a:cubicBezTo>
                    <a:pt x="2045" y="1658"/>
                    <a:pt x="2085" y="1572"/>
                    <a:pt x="2143" y="1508"/>
                  </a:cubicBezTo>
                  <a:cubicBezTo>
                    <a:pt x="2180" y="1468"/>
                    <a:pt x="2238" y="1437"/>
                    <a:pt x="2290" y="1437"/>
                  </a:cubicBezTo>
                  <a:cubicBezTo>
                    <a:pt x="2320" y="1437"/>
                    <a:pt x="2349" y="1447"/>
                    <a:pt x="2370" y="1472"/>
                  </a:cubicBezTo>
                  <a:cubicBezTo>
                    <a:pt x="2383" y="1517"/>
                    <a:pt x="2426" y="1547"/>
                    <a:pt x="2469" y="1568"/>
                  </a:cubicBezTo>
                  <a:cubicBezTo>
                    <a:pt x="2529" y="1599"/>
                    <a:pt x="2598" y="1614"/>
                    <a:pt x="2667" y="1614"/>
                  </a:cubicBezTo>
                  <a:cubicBezTo>
                    <a:pt x="2786" y="1614"/>
                    <a:pt x="2904" y="1567"/>
                    <a:pt x="2972" y="1470"/>
                  </a:cubicBezTo>
                  <a:cubicBezTo>
                    <a:pt x="3105" y="1281"/>
                    <a:pt x="2944" y="968"/>
                    <a:pt x="2713" y="966"/>
                  </a:cubicBezTo>
                  <a:cubicBezTo>
                    <a:pt x="2629" y="966"/>
                    <a:pt x="2548" y="998"/>
                    <a:pt x="2467" y="1020"/>
                  </a:cubicBezTo>
                  <a:cubicBezTo>
                    <a:pt x="2428" y="1030"/>
                    <a:pt x="2388" y="1036"/>
                    <a:pt x="2349" y="1036"/>
                  </a:cubicBezTo>
                  <a:cubicBezTo>
                    <a:pt x="2303" y="1036"/>
                    <a:pt x="2258" y="1027"/>
                    <a:pt x="2220" y="1003"/>
                  </a:cubicBezTo>
                  <a:cubicBezTo>
                    <a:pt x="2147" y="958"/>
                    <a:pt x="2120" y="842"/>
                    <a:pt x="2184" y="788"/>
                  </a:cubicBezTo>
                  <a:cubicBezTo>
                    <a:pt x="2212" y="765"/>
                    <a:pt x="2250" y="756"/>
                    <a:pt x="2289" y="750"/>
                  </a:cubicBezTo>
                  <a:cubicBezTo>
                    <a:pt x="2426" y="726"/>
                    <a:pt x="2563" y="703"/>
                    <a:pt x="2698" y="679"/>
                  </a:cubicBezTo>
                  <a:cubicBezTo>
                    <a:pt x="2698" y="641"/>
                    <a:pt x="2696" y="600"/>
                    <a:pt x="2696" y="559"/>
                  </a:cubicBezTo>
                  <a:cubicBezTo>
                    <a:pt x="2454" y="568"/>
                    <a:pt x="2214" y="578"/>
                    <a:pt x="1974" y="587"/>
                  </a:cubicBezTo>
                  <a:cubicBezTo>
                    <a:pt x="1948" y="588"/>
                    <a:pt x="1923" y="588"/>
                    <a:pt x="1897" y="588"/>
                  </a:cubicBezTo>
                  <a:cubicBezTo>
                    <a:pt x="1825" y="588"/>
                    <a:pt x="1754" y="583"/>
                    <a:pt x="1689" y="553"/>
                  </a:cubicBezTo>
                  <a:cubicBezTo>
                    <a:pt x="1517" y="473"/>
                    <a:pt x="1455" y="266"/>
                    <a:pt x="1430" y="79"/>
                  </a:cubicBezTo>
                  <a:cubicBezTo>
                    <a:pt x="1425" y="51"/>
                    <a:pt x="1419" y="19"/>
                    <a:pt x="1393" y="8"/>
                  </a:cubicBezTo>
                  <a:cubicBezTo>
                    <a:pt x="1385" y="2"/>
                    <a:pt x="1372" y="2"/>
                    <a:pt x="1359" y="2"/>
                  </a:cubicBezTo>
                  <a:cubicBezTo>
                    <a:pt x="1336" y="1"/>
                    <a:pt x="1312" y="0"/>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151"/>
            <p:cNvSpPr/>
            <p:nvPr/>
          </p:nvSpPr>
          <p:spPr>
            <a:xfrm>
              <a:off x="2413110" y="1740533"/>
              <a:ext cx="91042" cy="50977"/>
            </a:xfrm>
            <a:custGeom>
              <a:rect b="b" l="l" r="r" t="t"/>
              <a:pathLst>
                <a:path extrusionOk="0" h="1794" w="3204">
                  <a:moveTo>
                    <a:pt x="1430" y="54"/>
                  </a:moveTo>
                  <a:cubicBezTo>
                    <a:pt x="1451" y="54"/>
                    <a:pt x="1475" y="54"/>
                    <a:pt x="1496" y="56"/>
                  </a:cubicBezTo>
                  <a:cubicBezTo>
                    <a:pt x="1505" y="56"/>
                    <a:pt x="1513" y="56"/>
                    <a:pt x="1520" y="60"/>
                  </a:cubicBezTo>
                  <a:cubicBezTo>
                    <a:pt x="1532" y="66"/>
                    <a:pt x="1537" y="88"/>
                    <a:pt x="1539" y="111"/>
                  </a:cubicBezTo>
                  <a:cubicBezTo>
                    <a:pt x="1577" y="375"/>
                    <a:pt x="1667" y="538"/>
                    <a:pt x="1815" y="604"/>
                  </a:cubicBezTo>
                  <a:cubicBezTo>
                    <a:pt x="1888" y="639"/>
                    <a:pt x="1969" y="643"/>
                    <a:pt x="2032" y="643"/>
                  </a:cubicBezTo>
                  <a:cubicBezTo>
                    <a:pt x="2057" y="643"/>
                    <a:pt x="2085" y="643"/>
                    <a:pt x="2111" y="641"/>
                  </a:cubicBezTo>
                  <a:lnTo>
                    <a:pt x="2807" y="615"/>
                  </a:lnTo>
                  <a:lnTo>
                    <a:pt x="2809" y="686"/>
                  </a:lnTo>
                  <a:lnTo>
                    <a:pt x="2419" y="752"/>
                  </a:lnTo>
                  <a:cubicBezTo>
                    <a:pt x="2383" y="758"/>
                    <a:pt x="2338" y="767"/>
                    <a:pt x="2304" y="795"/>
                  </a:cubicBezTo>
                  <a:cubicBezTo>
                    <a:pt x="2272" y="823"/>
                    <a:pt x="2254" y="863"/>
                    <a:pt x="2259" y="911"/>
                  </a:cubicBezTo>
                  <a:cubicBezTo>
                    <a:pt x="2263" y="968"/>
                    <a:pt x="2295" y="1024"/>
                    <a:pt x="2342" y="1054"/>
                  </a:cubicBezTo>
                  <a:cubicBezTo>
                    <a:pt x="2382" y="1078"/>
                    <a:pt x="2429" y="1090"/>
                    <a:pt x="2484" y="1090"/>
                  </a:cubicBezTo>
                  <a:cubicBezTo>
                    <a:pt x="2522" y="1090"/>
                    <a:pt x="2564" y="1085"/>
                    <a:pt x="2610" y="1073"/>
                  </a:cubicBezTo>
                  <a:cubicBezTo>
                    <a:pt x="2631" y="1067"/>
                    <a:pt x="2653" y="1061"/>
                    <a:pt x="2674" y="1056"/>
                  </a:cubicBezTo>
                  <a:cubicBezTo>
                    <a:pt x="2734" y="1037"/>
                    <a:pt x="2790" y="1022"/>
                    <a:pt x="2850" y="1022"/>
                  </a:cubicBezTo>
                  <a:cubicBezTo>
                    <a:pt x="2949" y="1022"/>
                    <a:pt x="3041" y="1086"/>
                    <a:pt x="3094" y="1189"/>
                  </a:cubicBezTo>
                  <a:cubicBezTo>
                    <a:pt x="3146" y="1290"/>
                    <a:pt x="3144" y="1403"/>
                    <a:pt x="3088" y="1483"/>
                  </a:cubicBezTo>
                  <a:cubicBezTo>
                    <a:pt x="3030" y="1566"/>
                    <a:pt x="2925" y="1615"/>
                    <a:pt x="2805" y="1615"/>
                  </a:cubicBezTo>
                  <a:cubicBezTo>
                    <a:pt x="2739" y="1615"/>
                    <a:pt x="2674" y="1600"/>
                    <a:pt x="2616" y="1573"/>
                  </a:cubicBezTo>
                  <a:cubicBezTo>
                    <a:pt x="2569" y="1549"/>
                    <a:pt x="2541" y="1521"/>
                    <a:pt x="2533" y="1491"/>
                  </a:cubicBezTo>
                  <a:lnTo>
                    <a:pt x="2526" y="1481"/>
                  </a:lnTo>
                  <a:cubicBezTo>
                    <a:pt x="2503" y="1453"/>
                    <a:pt x="2469" y="1438"/>
                    <a:pt x="2428" y="1438"/>
                  </a:cubicBezTo>
                  <a:cubicBezTo>
                    <a:pt x="2370" y="1438"/>
                    <a:pt x="2306" y="1470"/>
                    <a:pt x="2261" y="1519"/>
                  </a:cubicBezTo>
                  <a:cubicBezTo>
                    <a:pt x="2242" y="1540"/>
                    <a:pt x="2222" y="1564"/>
                    <a:pt x="2205" y="1588"/>
                  </a:cubicBezTo>
                  <a:cubicBezTo>
                    <a:pt x="2171" y="1635"/>
                    <a:pt x="2139" y="1678"/>
                    <a:pt x="2092" y="1701"/>
                  </a:cubicBezTo>
                  <a:cubicBezTo>
                    <a:pt x="2049" y="1723"/>
                    <a:pt x="1993" y="1725"/>
                    <a:pt x="1944" y="1727"/>
                  </a:cubicBezTo>
                  <a:lnTo>
                    <a:pt x="1513" y="1738"/>
                  </a:lnTo>
                  <a:cubicBezTo>
                    <a:pt x="1515" y="1645"/>
                    <a:pt x="1507" y="1555"/>
                    <a:pt x="1440" y="1502"/>
                  </a:cubicBezTo>
                  <a:cubicBezTo>
                    <a:pt x="1419" y="1485"/>
                    <a:pt x="1395" y="1474"/>
                    <a:pt x="1372" y="1463"/>
                  </a:cubicBezTo>
                  <a:cubicBezTo>
                    <a:pt x="1207" y="1388"/>
                    <a:pt x="1033" y="1311"/>
                    <a:pt x="849" y="1273"/>
                  </a:cubicBezTo>
                  <a:cubicBezTo>
                    <a:pt x="774" y="1258"/>
                    <a:pt x="697" y="1247"/>
                    <a:pt x="620" y="1238"/>
                  </a:cubicBezTo>
                  <a:cubicBezTo>
                    <a:pt x="523" y="1228"/>
                    <a:pt x="429" y="1217"/>
                    <a:pt x="341" y="1193"/>
                  </a:cubicBezTo>
                  <a:cubicBezTo>
                    <a:pt x="360" y="1193"/>
                    <a:pt x="380" y="1196"/>
                    <a:pt x="399" y="1196"/>
                  </a:cubicBezTo>
                  <a:cubicBezTo>
                    <a:pt x="530" y="1196"/>
                    <a:pt x="630" y="1161"/>
                    <a:pt x="708" y="1095"/>
                  </a:cubicBezTo>
                  <a:cubicBezTo>
                    <a:pt x="755" y="1052"/>
                    <a:pt x="789" y="996"/>
                    <a:pt x="819" y="949"/>
                  </a:cubicBezTo>
                  <a:cubicBezTo>
                    <a:pt x="926" y="780"/>
                    <a:pt x="1044" y="591"/>
                    <a:pt x="1065" y="375"/>
                  </a:cubicBezTo>
                  <a:cubicBezTo>
                    <a:pt x="1067" y="360"/>
                    <a:pt x="1067" y="345"/>
                    <a:pt x="1067" y="330"/>
                  </a:cubicBezTo>
                  <a:cubicBezTo>
                    <a:pt x="1072" y="281"/>
                    <a:pt x="1074" y="234"/>
                    <a:pt x="1093" y="193"/>
                  </a:cubicBezTo>
                  <a:cubicBezTo>
                    <a:pt x="1134" y="101"/>
                    <a:pt x="1245" y="54"/>
                    <a:pt x="1430" y="54"/>
                  </a:cubicBezTo>
                  <a:close/>
                  <a:moveTo>
                    <a:pt x="1430" y="0"/>
                  </a:moveTo>
                  <a:cubicBezTo>
                    <a:pt x="1222" y="0"/>
                    <a:pt x="1095" y="56"/>
                    <a:pt x="1044" y="171"/>
                  </a:cubicBezTo>
                  <a:cubicBezTo>
                    <a:pt x="1020" y="221"/>
                    <a:pt x="1018" y="274"/>
                    <a:pt x="1014" y="326"/>
                  </a:cubicBezTo>
                  <a:cubicBezTo>
                    <a:pt x="1014" y="341"/>
                    <a:pt x="1014" y="356"/>
                    <a:pt x="1012" y="371"/>
                  </a:cubicBezTo>
                  <a:cubicBezTo>
                    <a:pt x="992" y="574"/>
                    <a:pt x="877" y="756"/>
                    <a:pt x="774" y="919"/>
                  </a:cubicBezTo>
                  <a:cubicBezTo>
                    <a:pt x="744" y="968"/>
                    <a:pt x="714" y="1018"/>
                    <a:pt x="671" y="1054"/>
                  </a:cubicBezTo>
                  <a:cubicBezTo>
                    <a:pt x="607" y="1112"/>
                    <a:pt x="517" y="1142"/>
                    <a:pt x="399" y="1142"/>
                  </a:cubicBezTo>
                  <a:cubicBezTo>
                    <a:pt x="311" y="1142"/>
                    <a:pt x="221" y="1127"/>
                    <a:pt x="144" y="1112"/>
                  </a:cubicBezTo>
                  <a:lnTo>
                    <a:pt x="0" y="1084"/>
                  </a:lnTo>
                  <a:lnTo>
                    <a:pt x="125" y="1159"/>
                  </a:lnTo>
                  <a:cubicBezTo>
                    <a:pt x="270" y="1251"/>
                    <a:pt x="446" y="1273"/>
                    <a:pt x="613" y="1292"/>
                  </a:cubicBezTo>
                  <a:cubicBezTo>
                    <a:pt x="688" y="1301"/>
                    <a:pt x="765" y="1309"/>
                    <a:pt x="838" y="1326"/>
                  </a:cubicBezTo>
                  <a:cubicBezTo>
                    <a:pt x="1016" y="1363"/>
                    <a:pt x="1187" y="1438"/>
                    <a:pt x="1350" y="1513"/>
                  </a:cubicBezTo>
                  <a:cubicBezTo>
                    <a:pt x="1372" y="1521"/>
                    <a:pt x="1391" y="1530"/>
                    <a:pt x="1406" y="1543"/>
                  </a:cubicBezTo>
                  <a:cubicBezTo>
                    <a:pt x="1462" y="1588"/>
                    <a:pt x="1464" y="1675"/>
                    <a:pt x="1457" y="1763"/>
                  </a:cubicBezTo>
                  <a:lnTo>
                    <a:pt x="1455" y="1793"/>
                  </a:lnTo>
                  <a:lnTo>
                    <a:pt x="1946" y="1780"/>
                  </a:lnTo>
                  <a:cubicBezTo>
                    <a:pt x="1999" y="1778"/>
                    <a:pt x="2062" y="1776"/>
                    <a:pt x="2115" y="1748"/>
                  </a:cubicBezTo>
                  <a:cubicBezTo>
                    <a:pt x="2175" y="1720"/>
                    <a:pt x="2212" y="1669"/>
                    <a:pt x="2248" y="1620"/>
                  </a:cubicBezTo>
                  <a:cubicBezTo>
                    <a:pt x="2265" y="1596"/>
                    <a:pt x="2282" y="1575"/>
                    <a:pt x="2299" y="1555"/>
                  </a:cubicBezTo>
                  <a:cubicBezTo>
                    <a:pt x="2335" y="1517"/>
                    <a:pt x="2387" y="1493"/>
                    <a:pt x="2429" y="1493"/>
                  </a:cubicBezTo>
                  <a:cubicBezTo>
                    <a:pt x="2451" y="1493"/>
                    <a:pt x="2470" y="1499"/>
                    <a:pt x="2484" y="1513"/>
                  </a:cubicBezTo>
                  <a:cubicBezTo>
                    <a:pt x="2499" y="1555"/>
                    <a:pt x="2535" y="1590"/>
                    <a:pt x="2593" y="1620"/>
                  </a:cubicBezTo>
                  <a:cubicBezTo>
                    <a:pt x="2657" y="1652"/>
                    <a:pt x="2730" y="1669"/>
                    <a:pt x="2805" y="1669"/>
                  </a:cubicBezTo>
                  <a:cubicBezTo>
                    <a:pt x="2942" y="1669"/>
                    <a:pt x="3064" y="1611"/>
                    <a:pt x="3131" y="1515"/>
                  </a:cubicBezTo>
                  <a:cubicBezTo>
                    <a:pt x="3199" y="1418"/>
                    <a:pt x="3203" y="1283"/>
                    <a:pt x="3141" y="1163"/>
                  </a:cubicBezTo>
                  <a:cubicBezTo>
                    <a:pt x="3079" y="1043"/>
                    <a:pt x="2968" y="968"/>
                    <a:pt x="2848" y="968"/>
                  </a:cubicBezTo>
                  <a:cubicBezTo>
                    <a:pt x="2781" y="968"/>
                    <a:pt x="2719" y="986"/>
                    <a:pt x="2659" y="1005"/>
                  </a:cubicBezTo>
                  <a:cubicBezTo>
                    <a:pt x="2638" y="1009"/>
                    <a:pt x="2616" y="1016"/>
                    <a:pt x="2597" y="1022"/>
                  </a:cubicBezTo>
                  <a:cubicBezTo>
                    <a:pt x="2555" y="1032"/>
                    <a:pt x="2518" y="1037"/>
                    <a:pt x="2485" y="1037"/>
                  </a:cubicBezTo>
                  <a:cubicBezTo>
                    <a:pt x="2439" y="1037"/>
                    <a:pt x="2401" y="1028"/>
                    <a:pt x="2370" y="1009"/>
                  </a:cubicBezTo>
                  <a:cubicBezTo>
                    <a:pt x="2338" y="988"/>
                    <a:pt x="2314" y="947"/>
                    <a:pt x="2312" y="906"/>
                  </a:cubicBezTo>
                  <a:cubicBezTo>
                    <a:pt x="2310" y="889"/>
                    <a:pt x="2312" y="859"/>
                    <a:pt x="2338" y="836"/>
                  </a:cubicBezTo>
                  <a:cubicBezTo>
                    <a:pt x="2362" y="816"/>
                    <a:pt x="2398" y="810"/>
                    <a:pt x="2430" y="806"/>
                  </a:cubicBezTo>
                  <a:lnTo>
                    <a:pt x="2863" y="731"/>
                  </a:lnTo>
                  <a:lnTo>
                    <a:pt x="2859" y="559"/>
                  </a:lnTo>
                  <a:lnTo>
                    <a:pt x="2109" y="587"/>
                  </a:lnTo>
                  <a:cubicBezTo>
                    <a:pt x="2083" y="589"/>
                    <a:pt x="2057" y="589"/>
                    <a:pt x="2032" y="589"/>
                  </a:cubicBezTo>
                  <a:cubicBezTo>
                    <a:pt x="1974" y="589"/>
                    <a:pt x="1901" y="585"/>
                    <a:pt x="1837" y="557"/>
                  </a:cubicBezTo>
                  <a:cubicBezTo>
                    <a:pt x="1708" y="497"/>
                    <a:pt x="1629" y="349"/>
                    <a:pt x="1592" y="103"/>
                  </a:cubicBezTo>
                  <a:cubicBezTo>
                    <a:pt x="1588" y="77"/>
                    <a:pt x="1582" y="32"/>
                    <a:pt x="1543" y="11"/>
                  </a:cubicBezTo>
                  <a:cubicBezTo>
                    <a:pt x="1528" y="4"/>
                    <a:pt x="1511" y="2"/>
                    <a:pt x="1498" y="2"/>
                  </a:cubicBezTo>
                  <a:cubicBezTo>
                    <a:pt x="1477" y="2"/>
                    <a:pt x="1453" y="0"/>
                    <a:pt x="1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51"/>
            <p:cNvSpPr/>
            <p:nvPr/>
          </p:nvSpPr>
          <p:spPr>
            <a:xfrm>
              <a:off x="2842523" y="1798638"/>
              <a:ext cx="50437" cy="44668"/>
            </a:xfrm>
            <a:custGeom>
              <a:rect b="b" l="l" r="r" t="t"/>
              <a:pathLst>
                <a:path extrusionOk="0" h="1572" w="1775">
                  <a:moveTo>
                    <a:pt x="956" y="1"/>
                  </a:moveTo>
                  <a:cubicBezTo>
                    <a:pt x="952" y="1"/>
                    <a:pt x="949" y="1"/>
                    <a:pt x="945" y="1"/>
                  </a:cubicBezTo>
                  <a:cubicBezTo>
                    <a:pt x="909" y="3"/>
                    <a:pt x="875" y="20"/>
                    <a:pt x="840" y="38"/>
                  </a:cubicBezTo>
                  <a:cubicBezTo>
                    <a:pt x="628" y="147"/>
                    <a:pt x="418" y="254"/>
                    <a:pt x="206" y="361"/>
                  </a:cubicBezTo>
                  <a:cubicBezTo>
                    <a:pt x="163" y="382"/>
                    <a:pt x="118" y="406"/>
                    <a:pt x="91" y="442"/>
                  </a:cubicBezTo>
                  <a:cubicBezTo>
                    <a:pt x="1" y="556"/>
                    <a:pt x="88" y="725"/>
                    <a:pt x="54" y="867"/>
                  </a:cubicBezTo>
                  <a:cubicBezTo>
                    <a:pt x="142" y="918"/>
                    <a:pt x="230" y="972"/>
                    <a:pt x="318" y="1025"/>
                  </a:cubicBezTo>
                  <a:cubicBezTo>
                    <a:pt x="346" y="1113"/>
                    <a:pt x="279" y="1239"/>
                    <a:pt x="361" y="1284"/>
                  </a:cubicBezTo>
                  <a:cubicBezTo>
                    <a:pt x="377" y="1293"/>
                    <a:pt x="396" y="1296"/>
                    <a:pt x="415" y="1296"/>
                  </a:cubicBezTo>
                  <a:cubicBezTo>
                    <a:pt x="436" y="1296"/>
                    <a:pt x="457" y="1293"/>
                    <a:pt x="477" y="1293"/>
                  </a:cubicBezTo>
                  <a:cubicBezTo>
                    <a:pt x="501" y="1293"/>
                    <a:pt x="524" y="1297"/>
                    <a:pt x="540" y="1314"/>
                  </a:cubicBezTo>
                  <a:cubicBezTo>
                    <a:pt x="540" y="1389"/>
                    <a:pt x="543" y="1462"/>
                    <a:pt x="543" y="1537"/>
                  </a:cubicBezTo>
                  <a:cubicBezTo>
                    <a:pt x="614" y="1555"/>
                    <a:pt x="687" y="1571"/>
                    <a:pt x="759" y="1571"/>
                  </a:cubicBezTo>
                  <a:cubicBezTo>
                    <a:pt x="773" y="1571"/>
                    <a:pt x="788" y="1571"/>
                    <a:pt x="802" y="1569"/>
                  </a:cubicBezTo>
                  <a:cubicBezTo>
                    <a:pt x="890" y="1559"/>
                    <a:pt x="980" y="1512"/>
                    <a:pt x="1014" y="1430"/>
                  </a:cubicBezTo>
                  <a:cubicBezTo>
                    <a:pt x="1020" y="1415"/>
                    <a:pt x="1025" y="1396"/>
                    <a:pt x="1038" y="1383"/>
                  </a:cubicBezTo>
                  <a:cubicBezTo>
                    <a:pt x="1056" y="1361"/>
                    <a:pt x="1088" y="1356"/>
                    <a:pt x="1119" y="1356"/>
                  </a:cubicBezTo>
                  <a:cubicBezTo>
                    <a:pt x="1128" y="1356"/>
                    <a:pt x="1136" y="1357"/>
                    <a:pt x="1145" y="1357"/>
                  </a:cubicBezTo>
                  <a:cubicBezTo>
                    <a:pt x="1149" y="1357"/>
                    <a:pt x="1153" y="1357"/>
                    <a:pt x="1157" y="1357"/>
                  </a:cubicBezTo>
                  <a:cubicBezTo>
                    <a:pt x="1371" y="1357"/>
                    <a:pt x="1582" y="1249"/>
                    <a:pt x="1708" y="1074"/>
                  </a:cubicBezTo>
                  <a:cubicBezTo>
                    <a:pt x="1745" y="1023"/>
                    <a:pt x="1775" y="961"/>
                    <a:pt x="1770" y="897"/>
                  </a:cubicBezTo>
                  <a:cubicBezTo>
                    <a:pt x="1762" y="798"/>
                    <a:pt x="1672" y="719"/>
                    <a:pt x="1674" y="620"/>
                  </a:cubicBezTo>
                  <a:cubicBezTo>
                    <a:pt x="1586" y="599"/>
                    <a:pt x="1505" y="558"/>
                    <a:pt x="1438" y="498"/>
                  </a:cubicBezTo>
                  <a:cubicBezTo>
                    <a:pt x="1509" y="397"/>
                    <a:pt x="1466" y="250"/>
                    <a:pt x="1376" y="166"/>
                  </a:cubicBezTo>
                  <a:cubicBezTo>
                    <a:pt x="1284" y="83"/>
                    <a:pt x="1160" y="48"/>
                    <a:pt x="1042" y="16"/>
                  </a:cubicBezTo>
                  <a:cubicBezTo>
                    <a:pt x="1013" y="8"/>
                    <a:pt x="984" y="1"/>
                    <a:pt x="9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51"/>
            <p:cNvSpPr/>
            <p:nvPr/>
          </p:nvSpPr>
          <p:spPr>
            <a:xfrm>
              <a:off x="2842779" y="1797899"/>
              <a:ext cx="50920" cy="46203"/>
            </a:xfrm>
            <a:custGeom>
              <a:rect b="b" l="l" r="r" t="t"/>
              <a:pathLst>
                <a:path extrusionOk="0" h="1626" w="1792">
                  <a:moveTo>
                    <a:pt x="939" y="53"/>
                  </a:moveTo>
                  <a:cubicBezTo>
                    <a:pt x="966" y="53"/>
                    <a:pt x="996" y="59"/>
                    <a:pt x="1024" y="68"/>
                  </a:cubicBezTo>
                  <a:cubicBezTo>
                    <a:pt x="1136" y="96"/>
                    <a:pt x="1260" y="130"/>
                    <a:pt x="1348" y="211"/>
                  </a:cubicBezTo>
                  <a:cubicBezTo>
                    <a:pt x="1427" y="284"/>
                    <a:pt x="1472" y="417"/>
                    <a:pt x="1408" y="509"/>
                  </a:cubicBezTo>
                  <a:lnTo>
                    <a:pt x="1393" y="528"/>
                  </a:lnTo>
                  <a:lnTo>
                    <a:pt x="1410" y="543"/>
                  </a:lnTo>
                  <a:cubicBezTo>
                    <a:pt x="1476" y="601"/>
                    <a:pt x="1553" y="644"/>
                    <a:pt x="1639" y="668"/>
                  </a:cubicBezTo>
                  <a:cubicBezTo>
                    <a:pt x="1643" y="717"/>
                    <a:pt x="1667" y="760"/>
                    <a:pt x="1688" y="803"/>
                  </a:cubicBezTo>
                  <a:cubicBezTo>
                    <a:pt x="1710" y="846"/>
                    <a:pt x="1731" y="884"/>
                    <a:pt x="1733" y="925"/>
                  </a:cubicBezTo>
                  <a:cubicBezTo>
                    <a:pt x="1738" y="974"/>
                    <a:pt x="1718" y="1026"/>
                    <a:pt x="1676" y="1086"/>
                  </a:cubicBezTo>
                  <a:cubicBezTo>
                    <a:pt x="1558" y="1253"/>
                    <a:pt x="1354" y="1355"/>
                    <a:pt x="1149" y="1355"/>
                  </a:cubicBezTo>
                  <a:lnTo>
                    <a:pt x="1112" y="1355"/>
                  </a:lnTo>
                  <a:cubicBezTo>
                    <a:pt x="1076" y="1355"/>
                    <a:pt x="1035" y="1360"/>
                    <a:pt x="1007" y="1392"/>
                  </a:cubicBezTo>
                  <a:cubicBezTo>
                    <a:pt x="996" y="1405"/>
                    <a:pt x="990" y="1422"/>
                    <a:pt x="984" y="1435"/>
                  </a:cubicBezTo>
                  <a:lnTo>
                    <a:pt x="979" y="1448"/>
                  </a:lnTo>
                  <a:cubicBezTo>
                    <a:pt x="951" y="1512"/>
                    <a:pt x="879" y="1559"/>
                    <a:pt x="791" y="1570"/>
                  </a:cubicBezTo>
                  <a:cubicBezTo>
                    <a:pt x="779" y="1571"/>
                    <a:pt x="768" y="1571"/>
                    <a:pt x="756" y="1571"/>
                  </a:cubicBezTo>
                  <a:cubicBezTo>
                    <a:pt x="690" y="1571"/>
                    <a:pt x="621" y="1556"/>
                    <a:pt x="559" y="1542"/>
                  </a:cubicBezTo>
                  <a:lnTo>
                    <a:pt x="559" y="1330"/>
                  </a:lnTo>
                  <a:lnTo>
                    <a:pt x="551" y="1323"/>
                  </a:lnTo>
                  <a:cubicBezTo>
                    <a:pt x="527" y="1295"/>
                    <a:pt x="493" y="1291"/>
                    <a:pt x="467" y="1291"/>
                  </a:cubicBezTo>
                  <a:cubicBezTo>
                    <a:pt x="457" y="1291"/>
                    <a:pt x="446" y="1293"/>
                    <a:pt x="435" y="1293"/>
                  </a:cubicBezTo>
                  <a:cubicBezTo>
                    <a:pt x="426" y="1294"/>
                    <a:pt x="417" y="1295"/>
                    <a:pt x="408" y="1295"/>
                  </a:cubicBezTo>
                  <a:cubicBezTo>
                    <a:pt x="390" y="1295"/>
                    <a:pt x="374" y="1293"/>
                    <a:pt x="364" y="1287"/>
                  </a:cubicBezTo>
                  <a:cubicBezTo>
                    <a:pt x="332" y="1270"/>
                    <a:pt x="334" y="1229"/>
                    <a:pt x="339" y="1167"/>
                  </a:cubicBezTo>
                  <a:cubicBezTo>
                    <a:pt x="343" y="1126"/>
                    <a:pt x="347" y="1083"/>
                    <a:pt x="334" y="1043"/>
                  </a:cubicBezTo>
                  <a:lnTo>
                    <a:pt x="332" y="1034"/>
                  </a:lnTo>
                  <a:lnTo>
                    <a:pt x="75" y="880"/>
                  </a:lnTo>
                  <a:cubicBezTo>
                    <a:pt x="84" y="822"/>
                    <a:pt x="79" y="764"/>
                    <a:pt x="73" y="706"/>
                  </a:cubicBezTo>
                  <a:cubicBezTo>
                    <a:pt x="64" y="623"/>
                    <a:pt x="56" y="543"/>
                    <a:pt x="101" y="486"/>
                  </a:cubicBezTo>
                  <a:cubicBezTo>
                    <a:pt x="129" y="451"/>
                    <a:pt x="172" y="430"/>
                    <a:pt x="208" y="411"/>
                  </a:cubicBezTo>
                  <a:lnTo>
                    <a:pt x="844" y="87"/>
                  </a:lnTo>
                  <a:cubicBezTo>
                    <a:pt x="874" y="72"/>
                    <a:pt x="906" y="57"/>
                    <a:pt x="939" y="53"/>
                  </a:cubicBezTo>
                  <a:close/>
                  <a:moveTo>
                    <a:pt x="952" y="0"/>
                  </a:moveTo>
                  <a:cubicBezTo>
                    <a:pt x="946" y="0"/>
                    <a:pt x="940" y="1"/>
                    <a:pt x="934" y="1"/>
                  </a:cubicBezTo>
                  <a:cubicBezTo>
                    <a:pt x="891" y="4"/>
                    <a:pt x="853" y="23"/>
                    <a:pt x="821" y="40"/>
                  </a:cubicBezTo>
                  <a:lnTo>
                    <a:pt x="184" y="363"/>
                  </a:lnTo>
                  <a:cubicBezTo>
                    <a:pt x="142" y="385"/>
                    <a:pt x="94" y="411"/>
                    <a:pt x="60" y="453"/>
                  </a:cubicBezTo>
                  <a:cubicBezTo>
                    <a:pt x="0" y="528"/>
                    <a:pt x="11" y="623"/>
                    <a:pt x="19" y="713"/>
                  </a:cubicBezTo>
                  <a:cubicBezTo>
                    <a:pt x="26" y="771"/>
                    <a:pt x="32" y="833"/>
                    <a:pt x="17" y="886"/>
                  </a:cubicBezTo>
                  <a:lnTo>
                    <a:pt x="13" y="906"/>
                  </a:lnTo>
                  <a:lnTo>
                    <a:pt x="285" y="1068"/>
                  </a:lnTo>
                  <a:cubicBezTo>
                    <a:pt x="292" y="1096"/>
                    <a:pt x="289" y="1130"/>
                    <a:pt x="285" y="1163"/>
                  </a:cubicBezTo>
                  <a:cubicBezTo>
                    <a:pt x="281" y="1225"/>
                    <a:pt x="274" y="1298"/>
                    <a:pt x="339" y="1334"/>
                  </a:cubicBezTo>
                  <a:cubicBezTo>
                    <a:pt x="362" y="1347"/>
                    <a:pt x="388" y="1347"/>
                    <a:pt x="405" y="1347"/>
                  </a:cubicBezTo>
                  <a:lnTo>
                    <a:pt x="439" y="1347"/>
                  </a:lnTo>
                  <a:cubicBezTo>
                    <a:pt x="449" y="1346"/>
                    <a:pt x="458" y="1346"/>
                    <a:pt x="466" y="1346"/>
                  </a:cubicBezTo>
                  <a:cubicBezTo>
                    <a:pt x="483" y="1346"/>
                    <a:pt x="497" y="1348"/>
                    <a:pt x="506" y="1353"/>
                  </a:cubicBezTo>
                  <a:lnTo>
                    <a:pt x="506" y="1583"/>
                  </a:lnTo>
                  <a:lnTo>
                    <a:pt x="527" y="1589"/>
                  </a:lnTo>
                  <a:cubicBezTo>
                    <a:pt x="596" y="1606"/>
                    <a:pt x="671" y="1625"/>
                    <a:pt x="748" y="1625"/>
                  </a:cubicBezTo>
                  <a:cubicBezTo>
                    <a:pt x="765" y="1625"/>
                    <a:pt x="780" y="1623"/>
                    <a:pt x="797" y="1621"/>
                  </a:cubicBezTo>
                  <a:cubicBezTo>
                    <a:pt x="881" y="1613"/>
                    <a:pt x="986" y="1568"/>
                    <a:pt x="1029" y="1467"/>
                  </a:cubicBezTo>
                  <a:lnTo>
                    <a:pt x="1035" y="1454"/>
                  </a:lnTo>
                  <a:cubicBezTo>
                    <a:pt x="1039" y="1443"/>
                    <a:pt x="1041" y="1433"/>
                    <a:pt x="1048" y="1426"/>
                  </a:cubicBezTo>
                  <a:cubicBezTo>
                    <a:pt x="1059" y="1413"/>
                    <a:pt x="1078" y="1409"/>
                    <a:pt x="1112" y="1409"/>
                  </a:cubicBezTo>
                  <a:lnTo>
                    <a:pt x="1149" y="1409"/>
                  </a:lnTo>
                  <a:cubicBezTo>
                    <a:pt x="1371" y="1409"/>
                    <a:pt x="1590" y="1298"/>
                    <a:pt x="1721" y="1115"/>
                  </a:cubicBezTo>
                  <a:cubicBezTo>
                    <a:pt x="1770" y="1045"/>
                    <a:pt x="1791" y="983"/>
                    <a:pt x="1787" y="921"/>
                  </a:cubicBezTo>
                  <a:cubicBezTo>
                    <a:pt x="1783" y="869"/>
                    <a:pt x="1759" y="822"/>
                    <a:pt x="1736" y="779"/>
                  </a:cubicBezTo>
                  <a:cubicBezTo>
                    <a:pt x="1712" y="734"/>
                    <a:pt x="1691" y="691"/>
                    <a:pt x="1691" y="646"/>
                  </a:cubicBezTo>
                  <a:lnTo>
                    <a:pt x="1691" y="625"/>
                  </a:lnTo>
                  <a:lnTo>
                    <a:pt x="1671" y="618"/>
                  </a:lnTo>
                  <a:cubicBezTo>
                    <a:pt x="1594" y="601"/>
                    <a:pt x="1523" y="567"/>
                    <a:pt x="1463" y="518"/>
                  </a:cubicBezTo>
                  <a:cubicBezTo>
                    <a:pt x="1528" y="404"/>
                    <a:pt x="1476" y="256"/>
                    <a:pt x="1384" y="173"/>
                  </a:cubicBezTo>
                  <a:cubicBezTo>
                    <a:pt x="1286" y="83"/>
                    <a:pt x="1155" y="46"/>
                    <a:pt x="1039" y="16"/>
                  </a:cubicBezTo>
                  <a:cubicBezTo>
                    <a:pt x="1012" y="9"/>
                    <a:pt x="984" y="0"/>
                    <a:pt x="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51"/>
            <p:cNvSpPr/>
            <p:nvPr/>
          </p:nvSpPr>
          <p:spPr>
            <a:xfrm>
              <a:off x="2657040" y="1889987"/>
              <a:ext cx="128720" cy="91866"/>
            </a:xfrm>
            <a:custGeom>
              <a:rect b="b" l="l" r="r" t="t"/>
              <a:pathLst>
                <a:path extrusionOk="0" h="3233" w="4530">
                  <a:moveTo>
                    <a:pt x="1266" y="0"/>
                  </a:moveTo>
                  <a:cubicBezTo>
                    <a:pt x="1139" y="0"/>
                    <a:pt x="1008" y="99"/>
                    <a:pt x="941" y="216"/>
                  </a:cubicBezTo>
                  <a:cubicBezTo>
                    <a:pt x="853" y="370"/>
                    <a:pt x="827" y="553"/>
                    <a:pt x="740" y="705"/>
                  </a:cubicBezTo>
                  <a:cubicBezTo>
                    <a:pt x="697" y="778"/>
                    <a:pt x="641" y="844"/>
                    <a:pt x="611" y="923"/>
                  </a:cubicBezTo>
                  <a:cubicBezTo>
                    <a:pt x="555" y="1071"/>
                    <a:pt x="600" y="1236"/>
                    <a:pt x="583" y="1392"/>
                  </a:cubicBezTo>
                  <a:cubicBezTo>
                    <a:pt x="560" y="1611"/>
                    <a:pt x="418" y="1832"/>
                    <a:pt x="502" y="2035"/>
                  </a:cubicBezTo>
                  <a:cubicBezTo>
                    <a:pt x="527" y="2099"/>
                    <a:pt x="577" y="2172"/>
                    <a:pt x="542" y="2234"/>
                  </a:cubicBezTo>
                  <a:cubicBezTo>
                    <a:pt x="519" y="2275"/>
                    <a:pt x="478" y="2285"/>
                    <a:pt x="432" y="2285"/>
                  </a:cubicBezTo>
                  <a:cubicBezTo>
                    <a:pt x="386" y="2285"/>
                    <a:pt x="335" y="2275"/>
                    <a:pt x="288" y="2275"/>
                  </a:cubicBezTo>
                  <a:cubicBezTo>
                    <a:pt x="283" y="2275"/>
                    <a:pt x="279" y="2275"/>
                    <a:pt x="275" y="2275"/>
                  </a:cubicBezTo>
                  <a:cubicBezTo>
                    <a:pt x="150" y="2279"/>
                    <a:pt x="54" y="2395"/>
                    <a:pt x="28" y="2517"/>
                  </a:cubicBezTo>
                  <a:cubicBezTo>
                    <a:pt x="0" y="2637"/>
                    <a:pt x="28" y="2764"/>
                    <a:pt x="56" y="2886"/>
                  </a:cubicBezTo>
                  <a:cubicBezTo>
                    <a:pt x="208" y="2749"/>
                    <a:pt x="375" y="2607"/>
                    <a:pt x="577" y="2573"/>
                  </a:cubicBezTo>
                  <a:cubicBezTo>
                    <a:pt x="601" y="2569"/>
                    <a:pt x="625" y="2567"/>
                    <a:pt x="650" y="2567"/>
                  </a:cubicBezTo>
                  <a:cubicBezTo>
                    <a:pt x="833" y="2567"/>
                    <a:pt x="1025" y="2683"/>
                    <a:pt x="1042" y="2862"/>
                  </a:cubicBezTo>
                  <a:cubicBezTo>
                    <a:pt x="1048" y="2935"/>
                    <a:pt x="1027" y="3008"/>
                    <a:pt x="1031" y="3081"/>
                  </a:cubicBezTo>
                  <a:cubicBezTo>
                    <a:pt x="1037" y="3154"/>
                    <a:pt x="1085" y="3233"/>
                    <a:pt x="1157" y="3233"/>
                  </a:cubicBezTo>
                  <a:cubicBezTo>
                    <a:pt x="1190" y="3233"/>
                    <a:pt x="1220" y="3218"/>
                    <a:pt x="1247" y="3203"/>
                  </a:cubicBezTo>
                  <a:cubicBezTo>
                    <a:pt x="1526" y="3046"/>
                    <a:pt x="1792" y="2869"/>
                    <a:pt x="2042" y="2667"/>
                  </a:cubicBezTo>
                  <a:cubicBezTo>
                    <a:pt x="2173" y="2562"/>
                    <a:pt x="2304" y="2444"/>
                    <a:pt x="2366" y="2288"/>
                  </a:cubicBezTo>
                  <a:cubicBezTo>
                    <a:pt x="2387" y="2230"/>
                    <a:pt x="2402" y="2168"/>
                    <a:pt x="2445" y="2125"/>
                  </a:cubicBezTo>
                  <a:cubicBezTo>
                    <a:pt x="2501" y="2067"/>
                    <a:pt x="2593" y="2063"/>
                    <a:pt x="2672" y="2061"/>
                  </a:cubicBezTo>
                  <a:cubicBezTo>
                    <a:pt x="2826" y="2061"/>
                    <a:pt x="3006" y="2074"/>
                    <a:pt x="3088" y="2204"/>
                  </a:cubicBezTo>
                  <a:cubicBezTo>
                    <a:pt x="3156" y="2316"/>
                    <a:pt x="3126" y="2481"/>
                    <a:pt x="3229" y="2564"/>
                  </a:cubicBezTo>
                  <a:cubicBezTo>
                    <a:pt x="3306" y="2629"/>
                    <a:pt x="3420" y="2609"/>
                    <a:pt x="3514" y="2641"/>
                  </a:cubicBezTo>
                  <a:cubicBezTo>
                    <a:pt x="3576" y="2663"/>
                    <a:pt x="3628" y="2704"/>
                    <a:pt x="3686" y="2734"/>
                  </a:cubicBezTo>
                  <a:cubicBezTo>
                    <a:pt x="3756" y="2769"/>
                    <a:pt x="3829" y="2784"/>
                    <a:pt x="3904" y="2784"/>
                  </a:cubicBezTo>
                  <a:cubicBezTo>
                    <a:pt x="4117" y="2784"/>
                    <a:pt x="4341" y="2661"/>
                    <a:pt x="4530" y="2541"/>
                  </a:cubicBezTo>
                  <a:cubicBezTo>
                    <a:pt x="4476" y="2299"/>
                    <a:pt x="4279" y="2093"/>
                    <a:pt x="4039" y="2031"/>
                  </a:cubicBezTo>
                  <a:cubicBezTo>
                    <a:pt x="3887" y="1990"/>
                    <a:pt x="3701" y="1992"/>
                    <a:pt x="3608" y="1866"/>
                  </a:cubicBezTo>
                  <a:cubicBezTo>
                    <a:pt x="3536" y="1767"/>
                    <a:pt x="3555" y="1630"/>
                    <a:pt x="3527" y="1510"/>
                  </a:cubicBezTo>
                  <a:cubicBezTo>
                    <a:pt x="3504" y="1419"/>
                    <a:pt x="3415" y="1328"/>
                    <a:pt x="3333" y="1328"/>
                  </a:cubicBezTo>
                  <a:cubicBezTo>
                    <a:pt x="3309" y="1328"/>
                    <a:pt x="3285" y="1336"/>
                    <a:pt x="3263" y="1354"/>
                  </a:cubicBezTo>
                  <a:cubicBezTo>
                    <a:pt x="3281" y="1217"/>
                    <a:pt x="3191" y="1082"/>
                    <a:pt x="3075" y="1007"/>
                  </a:cubicBezTo>
                  <a:cubicBezTo>
                    <a:pt x="2959" y="932"/>
                    <a:pt x="2818" y="904"/>
                    <a:pt x="2683" y="878"/>
                  </a:cubicBezTo>
                  <a:cubicBezTo>
                    <a:pt x="2492" y="840"/>
                    <a:pt x="2301" y="801"/>
                    <a:pt x="2109" y="765"/>
                  </a:cubicBezTo>
                  <a:cubicBezTo>
                    <a:pt x="2055" y="754"/>
                    <a:pt x="1995" y="741"/>
                    <a:pt x="1959" y="698"/>
                  </a:cubicBezTo>
                  <a:cubicBezTo>
                    <a:pt x="1927" y="664"/>
                    <a:pt x="1916" y="615"/>
                    <a:pt x="1892" y="576"/>
                  </a:cubicBezTo>
                  <a:cubicBezTo>
                    <a:pt x="1835" y="486"/>
                    <a:pt x="1724" y="465"/>
                    <a:pt x="1613" y="465"/>
                  </a:cubicBezTo>
                  <a:cubicBezTo>
                    <a:pt x="1580" y="465"/>
                    <a:pt x="1547" y="467"/>
                    <a:pt x="1515" y="469"/>
                  </a:cubicBezTo>
                  <a:cubicBezTo>
                    <a:pt x="1470" y="323"/>
                    <a:pt x="1423" y="176"/>
                    <a:pt x="1378" y="30"/>
                  </a:cubicBezTo>
                  <a:cubicBezTo>
                    <a:pt x="1342" y="9"/>
                    <a:pt x="1304" y="0"/>
                    <a:pt x="12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151"/>
            <p:cNvSpPr/>
            <p:nvPr/>
          </p:nvSpPr>
          <p:spPr>
            <a:xfrm>
              <a:off x="2656244" y="1889248"/>
              <a:ext cx="130368" cy="93400"/>
            </a:xfrm>
            <a:custGeom>
              <a:rect b="b" l="l" r="r" t="t"/>
              <a:pathLst>
                <a:path extrusionOk="0" h="3287" w="4588">
                  <a:moveTo>
                    <a:pt x="1295" y="54"/>
                  </a:moveTo>
                  <a:cubicBezTo>
                    <a:pt x="1325" y="54"/>
                    <a:pt x="1357" y="60"/>
                    <a:pt x="1385" y="75"/>
                  </a:cubicBezTo>
                  <a:lnTo>
                    <a:pt x="1524" y="523"/>
                  </a:lnTo>
                  <a:lnTo>
                    <a:pt x="1545" y="521"/>
                  </a:lnTo>
                  <a:cubicBezTo>
                    <a:pt x="1575" y="519"/>
                    <a:pt x="1607" y="516"/>
                    <a:pt x="1640" y="516"/>
                  </a:cubicBezTo>
                  <a:cubicBezTo>
                    <a:pt x="1770" y="516"/>
                    <a:pt x="1854" y="549"/>
                    <a:pt x="1897" y="615"/>
                  </a:cubicBezTo>
                  <a:cubicBezTo>
                    <a:pt x="1905" y="630"/>
                    <a:pt x="1914" y="647"/>
                    <a:pt x="1920" y="664"/>
                  </a:cubicBezTo>
                  <a:cubicBezTo>
                    <a:pt x="1933" y="690"/>
                    <a:pt x="1944" y="718"/>
                    <a:pt x="1965" y="741"/>
                  </a:cubicBezTo>
                  <a:cubicBezTo>
                    <a:pt x="2010" y="793"/>
                    <a:pt x="2081" y="806"/>
                    <a:pt x="2132" y="816"/>
                  </a:cubicBezTo>
                  <a:lnTo>
                    <a:pt x="2707" y="930"/>
                  </a:lnTo>
                  <a:cubicBezTo>
                    <a:pt x="2837" y="956"/>
                    <a:pt x="2974" y="984"/>
                    <a:pt x="3088" y="1056"/>
                  </a:cubicBezTo>
                  <a:cubicBezTo>
                    <a:pt x="3189" y="1121"/>
                    <a:pt x="3281" y="1245"/>
                    <a:pt x="3264" y="1376"/>
                  </a:cubicBezTo>
                  <a:lnTo>
                    <a:pt x="3255" y="1444"/>
                  </a:lnTo>
                  <a:lnTo>
                    <a:pt x="3309" y="1399"/>
                  </a:lnTo>
                  <a:cubicBezTo>
                    <a:pt x="3324" y="1386"/>
                    <a:pt x="3341" y="1380"/>
                    <a:pt x="3360" y="1380"/>
                  </a:cubicBezTo>
                  <a:cubicBezTo>
                    <a:pt x="3426" y="1380"/>
                    <a:pt x="3508" y="1459"/>
                    <a:pt x="3527" y="1543"/>
                  </a:cubicBezTo>
                  <a:cubicBezTo>
                    <a:pt x="3538" y="1581"/>
                    <a:pt x="3542" y="1624"/>
                    <a:pt x="3546" y="1665"/>
                  </a:cubicBezTo>
                  <a:cubicBezTo>
                    <a:pt x="3555" y="1748"/>
                    <a:pt x="3564" y="1836"/>
                    <a:pt x="3615" y="1907"/>
                  </a:cubicBezTo>
                  <a:cubicBezTo>
                    <a:pt x="3692" y="2012"/>
                    <a:pt x="3821" y="2035"/>
                    <a:pt x="3945" y="2059"/>
                  </a:cubicBezTo>
                  <a:cubicBezTo>
                    <a:pt x="3983" y="2065"/>
                    <a:pt x="4024" y="2074"/>
                    <a:pt x="4061" y="2083"/>
                  </a:cubicBezTo>
                  <a:cubicBezTo>
                    <a:pt x="4286" y="2140"/>
                    <a:pt x="4472" y="2329"/>
                    <a:pt x="4528" y="2556"/>
                  </a:cubicBezTo>
                  <a:cubicBezTo>
                    <a:pt x="4346" y="2670"/>
                    <a:pt x="4133" y="2783"/>
                    <a:pt x="3932" y="2783"/>
                  </a:cubicBezTo>
                  <a:cubicBezTo>
                    <a:pt x="3857" y="2783"/>
                    <a:pt x="3786" y="2768"/>
                    <a:pt x="3724" y="2736"/>
                  </a:cubicBezTo>
                  <a:cubicBezTo>
                    <a:pt x="3703" y="2725"/>
                    <a:pt x="3684" y="2712"/>
                    <a:pt x="3662" y="2700"/>
                  </a:cubicBezTo>
                  <a:cubicBezTo>
                    <a:pt x="3628" y="2678"/>
                    <a:pt x="3591" y="2657"/>
                    <a:pt x="3551" y="2642"/>
                  </a:cubicBezTo>
                  <a:cubicBezTo>
                    <a:pt x="3512" y="2629"/>
                    <a:pt x="3471" y="2625"/>
                    <a:pt x="3433" y="2618"/>
                  </a:cubicBezTo>
                  <a:cubicBezTo>
                    <a:pt x="3371" y="2612"/>
                    <a:pt x="3315" y="2603"/>
                    <a:pt x="3272" y="2569"/>
                  </a:cubicBezTo>
                  <a:cubicBezTo>
                    <a:pt x="3223" y="2528"/>
                    <a:pt x="3208" y="2460"/>
                    <a:pt x="3195" y="2387"/>
                  </a:cubicBezTo>
                  <a:cubicBezTo>
                    <a:pt x="3182" y="2327"/>
                    <a:pt x="3169" y="2267"/>
                    <a:pt x="3137" y="2215"/>
                  </a:cubicBezTo>
                  <a:cubicBezTo>
                    <a:pt x="3054" y="2078"/>
                    <a:pt x="2869" y="2061"/>
                    <a:pt x="2719" y="2061"/>
                  </a:cubicBezTo>
                  <a:lnTo>
                    <a:pt x="2700" y="2061"/>
                  </a:lnTo>
                  <a:cubicBezTo>
                    <a:pt x="2610" y="2061"/>
                    <a:pt x="2516" y="2068"/>
                    <a:pt x="2454" y="2132"/>
                  </a:cubicBezTo>
                  <a:cubicBezTo>
                    <a:pt x="2415" y="2168"/>
                    <a:pt x="2398" y="2218"/>
                    <a:pt x="2381" y="2265"/>
                  </a:cubicBezTo>
                  <a:cubicBezTo>
                    <a:pt x="2377" y="2278"/>
                    <a:pt x="2372" y="2290"/>
                    <a:pt x="2368" y="2303"/>
                  </a:cubicBezTo>
                  <a:cubicBezTo>
                    <a:pt x="2308" y="2460"/>
                    <a:pt x="2173" y="2575"/>
                    <a:pt x="2053" y="2674"/>
                  </a:cubicBezTo>
                  <a:cubicBezTo>
                    <a:pt x="1805" y="2871"/>
                    <a:pt x="1539" y="3051"/>
                    <a:pt x="1263" y="3205"/>
                  </a:cubicBezTo>
                  <a:cubicBezTo>
                    <a:pt x="1235" y="3220"/>
                    <a:pt x="1211" y="3233"/>
                    <a:pt x="1185" y="3233"/>
                  </a:cubicBezTo>
                  <a:cubicBezTo>
                    <a:pt x="1130" y="3233"/>
                    <a:pt x="1091" y="3167"/>
                    <a:pt x="1087" y="3105"/>
                  </a:cubicBezTo>
                  <a:cubicBezTo>
                    <a:pt x="1085" y="3072"/>
                    <a:pt x="1087" y="3038"/>
                    <a:pt x="1091" y="3004"/>
                  </a:cubicBezTo>
                  <a:cubicBezTo>
                    <a:pt x="1095" y="2965"/>
                    <a:pt x="1100" y="2927"/>
                    <a:pt x="1098" y="2886"/>
                  </a:cubicBezTo>
                  <a:cubicBezTo>
                    <a:pt x="1078" y="2685"/>
                    <a:pt x="868" y="2565"/>
                    <a:pt x="675" y="2565"/>
                  </a:cubicBezTo>
                  <a:cubicBezTo>
                    <a:pt x="650" y="2565"/>
                    <a:pt x="624" y="2567"/>
                    <a:pt x="600" y="2571"/>
                  </a:cubicBezTo>
                  <a:cubicBezTo>
                    <a:pt x="401" y="2608"/>
                    <a:pt x="236" y="2742"/>
                    <a:pt x="99" y="2860"/>
                  </a:cubicBezTo>
                  <a:cubicBezTo>
                    <a:pt x="78" y="2760"/>
                    <a:pt x="58" y="2650"/>
                    <a:pt x="82" y="2548"/>
                  </a:cubicBezTo>
                  <a:cubicBezTo>
                    <a:pt x="103" y="2445"/>
                    <a:pt x="189" y="2331"/>
                    <a:pt x="305" y="2327"/>
                  </a:cubicBezTo>
                  <a:lnTo>
                    <a:pt x="316" y="2327"/>
                  </a:lnTo>
                  <a:cubicBezTo>
                    <a:pt x="339" y="2327"/>
                    <a:pt x="363" y="2329"/>
                    <a:pt x="386" y="2331"/>
                  </a:cubicBezTo>
                  <a:cubicBezTo>
                    <a:pt x="412" y="2333"/>
                    <a:pt x="438" y="2338"/>
                    <a:pt x="461" y="2338"/>
                  </a:cubicBezTo>
                  <a:cubicBezTo>
                    <a:pt x="502" y="2338"/>
                    <a:pt x="560" y="2331"/>
                    <a:pt x="594" y="2273"/>
                  </a:cubicBezTo>
                  <a:cubicBezTo>
                    <a:pt x="628" y="2213"/>
                    <a:pt x="598" y="2147"/>
                    <a:pt x="570" y="2089"/>
                  </a:cubicBezTo>
                  <a:cubicBezTo>
                    <a:pt x="564" y="2076"/>
                    <a:pt x="560" y="2063"/>
                    <a:pt x="553" y="2050"/>
                  </a:cubicBezTo>
                  <a:cubicBezTo>
                    <a:pt x="504" y="1926"/>
                    <a:pt x="543" y="1796"/>
                    <a:pt x="583" y="1654"/>
                  </a:cubicBezTo>
                  <a:cubicBezTo>
                    <a:pt x="607" y="1579"/>
                    <a:pt x="630" y="1500"/>
                    <a:pt x="637" y="1423"/>
                  </a:cubicBezTo>
                  <a:cubicBezTo>
                    <a:pt x="645" y="1361"/>
                    <a:pt x="641" y="1296"/>
                    <a:pt x="639" y="1236"/>
                  </a:cubicBezTo>
                  <a:cubicBezTo>
                    <a:pt x="635" y="1138"/>
                    <a:pt x="630" y="1046"/>
                    <a:pt x="665" y="960"/>
                  </a:cubicBezTo>
                  <a:cubicBezTo>
                    <a:pt x="682" y="911"/>
                    <a:pt x="712" y="868"/>
                    <a:pt x="742" y="821"/>
                  </a:cubicBezTo>
                  <a:cubicBezTo>
                    <a:pt x="759" y="795"/>
                    <a:pt x="776" y="771"/>
                    <a:pt x="791" y="744"/>
                  </a:cubicBezTo>
                  <a:cubicBezTo>
                    <a:pt x="836" y="666"/>
                    <a:pt x="864" y="579"/>
                    <a:pt x="894" y="495"/>
                  </a:cubicBezTo>
                  <a:cubicBezTo>
                    <a:pt x="920" y="414"/>
                    <a:pt x="950" y="330"/>
                    <a:pt x="990" y="255"/>
                  </a:cubicBezTo>
                  <a:cubicBezTo>
                    <a:pt x="1059" y="139"/>
                    <a:pt x="1185" y="54"/>
                    <a:pt x="1295" y="54"/>
                  </a:cubicBezTo>
                  <a:close/>
                  <a:moveTo>
                    <a:pt x="1295" y="0"/>
                  </a:moveTo>
                  <a:cubicBezTo>
                    <a:pt x="1166" y="0"/>
                    <a:pt x="1023" y="94"/>
                    <a:pt x="945" y="229"/>
                  </a:cubicBezTo>
                  <a:cubicBezTo>
                    <a:pt x="900" y="309"/>
                    <a:pt x="870" y="394"/>
                    <a:pt x="843" y="478"/>
                  </a:cubicBezTo>
                  <a:cubicBezTo>
                    <a:pt x="815" y="559"/>
                    <a:pt x="787" y="643"/>
                    <a:pt x="744" y="718"/>
                  </a:cubicBezTo>
                  <a:cubicBezTo>
                    <a:pt x="729" y="744"/>
                    <a:pt x="714" y="767"/>
                    <a:pt x="697" y="791"/>
                  </a:cubicBezTo>
                  <a:cubicBezTo>
                    <a:pt x="667" y="838"/>
                    <a:pt x="635" y="885"/>
                    <a:pt x="613" y="941"/>
                  </a:cubicBezTo>
                  <a:cubicBezTo>
                    <a:pt x="577" y="1037"/>
                    <a:pt x="581" y="1140"/>
                    <a:pt x="585" y="1238"/>
                  </a:cubicBezTo>
                  <a:cubicBezTo>
                    <a:pt x="588" y="1298"/>
                    <a:pt x="592" y="1358"/>
                    <a:pt x="585" y="1416"/>
                  </a:cubicBezTo>
                  <a:cubicBezTo>
                    <a:pt x="577" y="1489"/>
                    <a:pt x="553" y="1566"/>
                    <a:pt x="532" y="1639"/>
                  </a:cubicBezTo>
                  <a:cubicBezTo>
                    <a:pt x="491" y="1783"/>
                    <a:pt x="446" y="1930"/>
                    <a:pt x="504" y="2070"/>
                  </a:cubicBezTo>
                  <a:cubicBezTo>
                    <a:pt x="510" y="2083"/>
                    <a:pt x="517" y="2098"/>
                    <a:pt x="521" y="2110"/>
                  </a:cubicBezTo>
                  <a:cubicBezTo>
                    <a:pt x="547" y="2162"/>
                    <a:pt x="568" y="2209"/>
                    <a:pt x="547" y="2248"/>
                  </a:cubicBezTo>
                  <a:cubicBezTo>
                    <a:pt x="532" y="2273"/>
                    <a:pt x="506" y="2284"/>
                    <a:pt x="461" y="2284"/>
                  </a:cubicBezTo>
                  <a:cubicBezTo>
                    <a:pt x="440" y="2284"/>
                    <a:pt x="414" y="2282"/>
                    <a:pt x="391" y="2278"/>
                  </a:cubicBezTo>
                  <a:cubicBezTo>
                    <a:pt x="365" y="2275"/>
                    <a:pt x="339" y="2273"/>
                    <a:pt x="316" y="2273"/>
                  </a:cubicBezTo>
                  <a:lnTo>
                    <a:pt x="303" y="2273"/>
                  </a:lnTo>
                  <a:cubicBezTo>
                    <a:pt x="159" y="2280"/>
                    <a:pt x="56" y="2410"/>
                    <a:pt x="28" y="2537"/>
                  </a:cubicBezTo>
                  <a:cubicBezTo>
                    <a:pt x="1" y="2665"/>
                    <a:pt x="31" y="2800"/>
                    <a:pt x="56" y="2916"/>
                  </a:cubicBezTo>
                  <a:lnTo>
                    <a:pt x="67" y="2961"/>
                  </a:lnTo>
                  <a:lnTo>
                    <a:pt x="101" y="2931"/>
                  </a:lnTo>
                  <a:cubicBezTo>
                    <a:pt x="238" y="2811"/>
                    <a:pt x="408" y="2659"/>
                    <a:pt x="609" y="2625"/>
                  </a:cubicBezTo>
                  <a:cubicBezTo>
                    <a:pt x="631" y="2621"/>
                    <a:pt x="653" y="2619"/>
                    <a:pt x="676" y="2619"/>
                  </a:cubicBezTo>
                  <a:cubicBezTo>
                    <a:pt x="842" y="2619"/>
                    <a:pt x="1027" y="2721"/>
                    <a:pt x="1044" y="2890"/>
                  </a:cubicBezTo>
                  <a:cubicBezTo>
                    <a:pt x="1046" y="2925"/>
                    <a:pt x="1042" y="2961"/>
                    <a:pt x="1038" y="2997"/>
                  </a:cubicBezTo>
                  <a:cubicBezTo>
                    <a:pt x="1035" y="3034"/>
                    <a:pt x="1031" y="3070"/>
                    <a:pt x="1033" y="3109"/>
                  </a:cubicBezTo>
                  <a:cubicBezTo>
                    <a:pt x="1040" y="3195"/>
                    <a:pt x="1098" y="3287"/>
                    <a:pt x="1185" y="3287"/>
                  </a:cubicBezTo>
                  <a:cubicBezTo>
                    <a:pt x="1226" y="3287"/>
                    <a:pt x="1263" y="3265"/>
                    <a:pt x="1288" y="3250"/>
                  </a:cubicBezTo>
                  <a:cubicBezTo>
                    <a:pt x="1569" y="3096"/>
                    <a:pt x="1837" y="2916"/>
                    <a:pt x="2085" y="2715"/>
                  </a:cubicBezTo>
                  <a:cubicBezTo>
                    <a:pt x="2212" y="2614"/>
                    <a:pt x="2353" y="2490"/>
                    <a:pt x="2417" y="2323"/>
                  </a:cubicBezTo>
                  <a:cubicBezTo>
                    <a:pt x="2424" y="2310"/>
                    <a:pt x="2428" y="2297"/>
                    <a:pt x="2432" y="2284"/>
                  </a:cubicBezTo>
                  <a:cubicBezTo>
                    <a:pt x="2447" y="2239"/>
                    <a:pt x="2462" y="2198"/>
                    <a:pt x="2490" y="2168"/>
                  </a:cubicBezTo>
                  <a:cubicBezTo>
                    <a:pt x="2539" y="2121"/>
                    <a:pt x="2621" y="2115"/>
                    <a:pt x="2702" y="2115"/>
                  </a:cubicBezTo>
                  <a:lnTo>
                    <a:pt x="2719" y="2115"/>
                  </a:lnTo>
                  <a:cubicBezTo>
                    <a:pt x="2857" y="2115"/>
                    <a:pt x="3021" y="2130"/>
                    <a:pt x="3092" y="2243"/>
                  </a:cubicBezTo>
                  <a:cubicBezTo>
                    <a:pt x="3120" y="2286"/>
                    <a:pt x="3131" y="2342"/>
                    <a:pt x="3141" y="2398"/>
                  </a:cubicBezTo>
                  <a:cubicBezTo>
                    <a:pt x="3156" y="2475"/>
                    <a:pt x="3174" y="2558"/>
                    <a:pt x="3240" y="2612"/>
                  </a:cubicBezTo>
                  <a:cubicBezTo>
                    <a:pt x="3294" y="2655"/>
                    <a:pt x="3360" y="2663"/>
                    <a:pt x="3424" y="2672"/>
                  </a:cubicBezTo>
                  <a:cubicBezTo>
                    <a:pt x="3463" y="2676"/>
                    <a:pt x="3501" y="2680"/>
                    <a:pt x="3534" y="2693"/>
                  </a:cubicBezTo>
                  <a:cubicBezTo>
                    <a:pt x="3570" y="2704"/>
                    <a:pt x="3602" y="2725"/>
                    <a:pt x="3634" y="2745"/>
                  </a:cubicBezTo>
                  <a:cubicBezTo>
                    <a:pt x="3656" y="2760"/>
                    <a:pt x="3677" y="2772"/>
                    <a:pt x="3701" y="2783"/>
                  </a:cubicBezTo>
                  <a:cubicBezTo>
                    <a:pt x="3771" y="2820"/>
                    <a:pt x="3848" y="2837"/>
                    <a:pt x="3932" y="2837"/>
                  </a:cubicBezTo>
                  <a:cubicBezTo>
                    <a:pt x="4153" y="2837"/>
                    <a:pt x="4380" y="2712"/>
                    <a:pt x="4573" y="2590"/>
                  </a:cubicBezTo>
                  <a:lnTo>
                    <a:pt x="4588" y="2580"/>
                  </a:lnTo>
                  <a:lnTo>
                    <a:pt x="4583" y="2563"/>
                  </a:lnTo>
                  <a:cubicBezTo>
                    <a:pt x="4530" y="2310"/>
                    <a:pt x="4324" y="2095"/>
                    <a:pt x="4076" y="2031"/>
                  </a:cubicBezTo>
                  <a:cubicBezTo>
                    <a:pt x="4035" y="2020"/>
                    <a:pt x="3994" y="2014"/>
                    <a:pt x="3956" y="2005"/>
                  </a:cubicBezTo>
                  <a:cubicBezTo>
                    <a:pt x="3836" y="1984"/>
                    <a:pt x="3722" y="1963"/>
                    <a:pt x="3658" y="1877"/>
                  </a:cubicBezTo>
                  <a:cubicBezTo>
                    <a:pt x="3615" y="1817"/>
                    <a:pt x="3606" y="1740"/>
                    <a:pt x="3598" y="1661"/>
                  </a:cubicBezTo>
                  <a:cubicBezTo>
                    <a:pt x="3594" y="1618"/>
                    <a:pt x="3589" y="1573"/>
                    <a:pt x="3581" y="1532"/>
                  </a:cubicBezTo>
                  <a:cubicBezTo>
                    <a:pt x="3557" y="1436"/>
                    <a:pt x="3461" y="1326"/>
                    <a:pt x="3360" y="1326"/>
                  </a:cubicBezTo>
                  <a:cubicBezTo>
                    <a:pt x="3345" y="1326"/>
                    <a:pt x="3332" y="1328"/>
                    <a:pt x="3319" y="1333"/>
                  </a:cubicBezTo>
                  <a:cubicBezTo>
                    <a:pt x="3315" y="1213"/>
                    <a:pt x="3240" y="1091"/>
                    <a:pt x="3118" y="1011"/>
                  </a:cubicBezTo>
                  <a:cubicBezTo>
                    <a:pt x="2996" y="932"/>
                    <a:pt x="2846" y="902"/>
                    <a:pt x="2715" y="876"/>
                  </a:cubicBezTo>
                  <a:lnTo>
                    <a:pt x="2143" y="765"/>
                  </a:lnTo>
                  <a:cubicBezTo>
                    <a:pt x="2085" y="752"/>
                    <a:pt x="2036" y="741"/>
                    <a:pt x="2006" y="707"/>
                  </a:cubicBezTo>
                  <a:cubicBezTo>
                    <a:pt x="1991" y="690"/>
                    <a:pt x="1980" y="666"/>
                    <a:pt x="1970" y="643"/>
                  </a:cubicBezTo>
                  <a:cubicBezTo>
                    <a:pt x="1961" y="624"/>
                    <a:pt x="1952" y="604"/>
                    <a:pt x="1942" y="587"/>
                  </a:cubicBezTo>
                  <a:cubicBezTo>
                    <a:pt x="1890" y="504"/>
                    <a:pt x="1792" y="463"/>
                    <a:pt x="1640" y="463"/>
                  </a:cubicBezTo>
                  <a:cubicBezTo>
                    <a:pt x="1614" y="463"/>
                    <a:pt x="1588" y="465"/>
                    <a:pt x="1562" y="467"/>
                  </a:cubicBezTo>
                  <a:lnTo>
                    <a:pt x="1427" y="39"/>
                  </a:lnTo>
                  <a:lnTo>
                    <a:pt x="1419" y="32"/>
                  </a:lnTo>
                  <a:cubicBezTo>
                    <a:pt x="1380" y="11"/>
                    <a:pt x="1340" y="0"/>
                    <a:pt x="12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51"/>
            <p:cNvSpPr/>
            <p:nvPr/>
          </p:nvSpPr>
          <p:spPr>
            <a:xfrm>
              <a:off x="2719010" y="1983977"/>
              <a:ext cx="41372" cy="29580"/>
            </a:xfrm>
            <a:custGeom>
              <a:rect b="b" l="l" r="r" t="t"/>
              <a:pathLst>
                <a:path extrusionOk="0" h="1041" w="1456">
                  <a:moveTo>
                    <a:pt x="1073" y="0"/>
                  </a:moveTo>
                  <a:cubicBezTo>
                    <a:pt x="1051" y="0"/>
                    <a:pt x="1030" y="2"/>
                    <a:pt x="1007" y="4"/>
                  </a:cubicBezTo>
                  <a:cubicBezTo>
                    <a:pt x="849" y="19"/>
                    <a:pt x="693" y="47"/>
                    <a:pt x="536" y="83"/>
                  </a:cubicBezTo>
                  <a:cubicBezTo>
                    <a:pt x="453" y="103"/>
                    <a:pt x="348" y="154"/>
                    <a:pt x="358" y="242"/>
                  </a:cubicBezTo>
                  <a:cubicBezTo>
                    <a:pt x="363" y="270"/>
                    <a:pt x="378" y="295"/>
                    <a:pt x="371" y="323"/>
                  </a:cubicBezTo>
                  <a:cubicBezTo>
                    <a:pt x="358" y="377"/>
                    <a:pt x="281" y="373"/>
                    <a:pt x="225" y="381"/>
                  </a:cubicBezTo>
                  <a:cubicBezTo>
                    <a:pt x="125" y="396"/>
                    <a:pt x="48" y="490"/>
                    <a:pt x="24" y="591"/>
                  </a:cubicBezTo>
                  <a:cubicBezTo>
                    <a:pt x="0" y="692"/>
                    <a:pt x="20" y="797"/>
                    <a:pt x="37" y="900"/>
                  </a:cubicBezTo>
                  <a:cubicBezTo>
                    <a:pt x="39" y="921"/>
                    <a:pt x="45" y="947"/>
                    <a:pt x="65" y="960"/>
                  </a:cubicBezTo>
                  <a:cubicBezTo>
                    <a:pt x="78" y="968"/>
                    <a:pt x="97" y="968"/>
                    <a:pt x="114" y="968"/>
                  </a:cubicBezTo>
                  <a:lnTo>
                    <a:pt x="448" y="968"/>
                  </a:lnTo>
                  <a:cubicBezTo>
                    <a:pt x="475" y="1024"/>
                    <a:pt x="537" y="1041"/>
                    <a:pt x="601" y="1041"/>
                  </a:cubicBezTo>
                  <a:cubicBezTo>
                    <a:pt x="631" y="1041"/>
                    <a:pt x="661" y="1037"/>
                    <a:pt x="688" y="1032"/>
                  </a:cubicBezTo>
                  <a:cubicBezTo>
                    <a:pt x="703" y="1030"/>
                    <a:pt x="720" y="1026"/>
                    <a:pt x="731" y="1013"/>
                  </a:cubicBezTo>
                  <a:cubicBezTo>
                    <a:pt x="742" y="1000"/>
                    <a:pt x="740" y="981"/>
                    <a:pt x="740" y="964"/>
                  </a:cubicBezTo>
                  <a:cubicBezTo>
                    <a:pt x="742" y="828"/>
                    <a:pt x="890" y="743"/>
                    <a:pt x="1030" y="743"/>
                  </a:cubicBezTo>
                  <a:cubicBezTo>
                    <a:pt x="1044" y="743"/>
                    <a:pt x="1058" y="744"/>
                    <a:pt x="1072" y="745"/>
                  </a:cubicBezTo>
                  <a:cubicBezTo>
                    <a:pt x="1088" y="747"/>
                    <a:pt x="1105" y="749"/>
                    <a:pt x="1122" y="749"/>
                  </a:cubicBezTo>
                  <a:cubicBezTo>
                    <a:pt x="1134" y="749"/>
                    <a:pt x="1146" y="748"/>
                    <a:pt x="1157" y="743"/>
                  </a:cubicBezTo>
                  <a:cubicBezTo>
                    <a:pt x="1179" y="733"/>
                    <a:pt x="1194" y="713"/>
                    <a:pt x="1207" y="694"/>
                  </a:cubicBezTo>
                  <a:cubicBezTo>
                    <a:pt x="1243" y="638"/>
                    <a:pt x="1280" y="585"/>
                    <a:pt x="1318" y="531"/>
                  </a:cubicBezTo>
                  <a:cubicBezTo>
                    <a:pt x="1387" y="433"/>
                    <a:pt x="1455" y="302"/>
                    <a:pt x="1393" y="199"/>
                  </a:cubicBezTo>
                  <a:cubicBezTo>
                    <a:pt x="1295" y="160"/>
                    <a:pt x="1243" y="43"/>
                    <a:pt x="1142" y="11"/>
                  </a:cubicBezTo>
                  <a:cubicBezTo>
                    <a:pt x="1120" y="3"/>
                    <a:pt x="1097"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151"/>
            <p:cNvSpPr/>
            <p:nvPr/>
          </p:nvSpPr>
          <p:spPr>
            <a:xfrm>
              <a:off x="2718271" y="1983210"/>
              <a:ext cx="43020" cy="31086"/>
            </a:xfrm>
            <a:custGeom>
              <a:rect b="b" l="l" r="r" t="t"/>
              <a:pathLst>
                <a:path extrusionOk="0" h="1094" w="1514">
                  <a:moveTo>
                    <a:pt x="1098" y="53"/>
                  </a:moveTo>
                  <a:cubicBezTo>
                    <a:pt x="1121" y="53"/>
                    <a:pt x="1143" y="55"/>
                    <a:pt x="1160" y="61"/>
                  </a:cubicBezTo>
                  <a:cubicBezTo>
                    <a:pt x="1207" y="76"/>
                    <a:pt x="1241" y="113"/>
                    <a:pt x="1278" y="151"/>
                  </a:cubicBezTo>
                  <a:cubicBezTo>
                    <a:pt x="1314" y="187"/>
                    <a:pt x="1353" y="226"/>
                    <a:pt x="1400" y="247"/>
                  </a:cubicBezTo>
                  <a:cubicBezTo>
                    <a:pt x="1449" y="340"/>
                    <a:pt x="1378" y="460"/>
                    <a:pt x="1321" y="543"/>
                  </a:cubicBezTo>
                  <a:lnTo>
                    <a:pt x="1211" y="704"/>
                  </a:lnTo>
                  <a:cubicBezTo>
                    <a:pt x="1198" y="721"/>
                    <a:pt x="1188" y="738"/>
                    <a:pt x="1173" y="745"/>
                  </a:cubicBezTo>
                  <a:cubicBezTo>
                    <a:pt x="1166" y="748"/>
                    <a:pt x="1157" y="750"/>
                    <a:pt x="1147" y="750"/>
                  </a:cubicBezTo>
                  <a:cubicBezTo>
                    <a:pt x="1135" y="750"/>
                    <a:pt x="1122" y="748"/>
                    <a:pt x="1111" y="747"/>
                  </a:cubicBezTo>
                  <a:lnTo>
                    <a:pt x="1102" y="745"/>
                  </a:lnTo>
                  <a:cubicBezTo>
                    <a:pt x="1087" y="743"/>
                    <a:pt x="1072" y="742"/>
                    <a:pt x="1057" y="742"/>
                  </a:cubicBezTo>
                  <a:cubicBezTo>
                    <a:pt x="905" y="742"/>
                    <a:pt x="742" y="837"/>
                    <a:pt x="740" y="991"/>
                  </a:cubicBezTo>
                  <a:lnTo>
                    <a:pt x="740" y="999"/>
                  </a:lnTo>
                  <a:cubicBezTo>
                    <a:pt x="740" y="1008"/>
                    <a:pt x="740" y="1021"/>
                    <a:pt x="736" y="1025"/>
                  </a:cubicBezTo>
                  <a:cubicBezTo>
                    <a:pt x="731" y="1029"/>
                    <a:pt x="716" y="1032"/>
                    <a:pt x="710" y="1034"/>
                  </a:cubicBezTo>
                  <a:cubicBezTo>
                    <a:pt x="681" y="1038"/>
                    <a:pt x="655" y="1040"/>
                    <a:pt x="632" y="1040"/>
                  </a:cubicBezTo>
                  <a:cubicBezTo>
                    <a:pt x="562" y="1040"/>
                    <a:pt x="515" y="1021"/>
                    <a:pt x="498" y="984"/>
                  </a:cubicBezTo>
                  <a:lnTo>
                    <a:pt x="491" y="969"/>
                  </a:lnTo>
                  <a:lnTo>
                    <a:pt x="140" y="969"/>
                  </a:lnTo>
                  <a:cubicBezTo>
                    <a:pt x="125" y="969"/>
                    <a:pt x="112" y="969"/>
                    <a:pt x="106" y="963"/>
                  </a:cubicBezTo>
                  <a:cubicBezTo>
                    <a:pt x="95" y="957"/>
                    <a:pt x="91" y="937"/>
                    <a:pt x="89" y="920"/>
                  </a:cubicBezTo>
                  <a:cubicBezTo>
                    <a:pt x="74" y="828"/>
                    <a:pt x="54" y="721"/>
                    <a:pt x="78" y="625"/>
                  </a:cubicBezTo>
                  <a:cubicBezTo>
                    <a:pt x="97" y="543"/>
                    <a:pt x="159" y="449"/>
                    <a:pt x="256" y="434"/>
                  </a:cubicBezTo>
                  <a:cubicBezTo>
                    <a:pt x="264" y="434"/>
                    <a:pt x="275" y="432"/>
                    <a:pt x="286" y="432"/>
                  </a:cubicBezTo>
                  <a:cubicBezTo>
                    <a:pt x="337" y="427"/>
                    <a:pt x="408" y="419"/>
                    <a:pt x="423" y="357"/>
                  </a:cubicBezTo>
                  <a:cubicBezTo>
                    <a:pt x="429" y="331"/>
                    <a:pt x="423" y="310"/>
                    <a:pt x="416" y="290"/>
                  </a:cubicBezTo>
                  <a:cubicBezTo>
                    <a:pt x="414" y="282"/>
                    <a:pt x="412" y="273"/>
                    <a:pt x="410" y="265"/>
                  </a:cubicBezTo>
                  <a:cubicBezTo>
                    <a:pt x="401" y="181"/>
                    <a:pt x="541" y="143"/>
                    <a:pt x="569" y="136"/>
                  </a:cubicBezTo>
                  <a:cubicBezTo>
                    <a:pt x="723" y="100"/>
                    <a:pt x="879" y="74"/>
                    <a:pt x="1038" y="57"/>
                  </a:cubicBezTo>
                  <a:cubicBezTo>
                    <a:pt x="1058" y="55"/>
                    <a:pt x="1078" y="53"/>
                    <a:pt x="1098" y="53"/>
                  </a:cubicBezTo>
                  <a:close/>
                  <a:moveTo>
                    <a:pt x="1095" y="0"/>
                  </a:moveTo>
                  <a:cubicBezTo>
                    <a:pt x="1074" y="0"/>
                    <a:pt x="1052" y="1"/>
                    <a:pt x="1031" y="3"/>
                  </a:cubicBezTo>
                  <a:cubicBezTo>
                    <a:pt x="873" y="20"/>
                    <a:pt x="712" y="46"/>
                    <a:pt x="556" y="85"/>
                  </a:cubicBezTo>
                  <a:cubicBezTo>
                    <a:pt x="453" y="108"/>
                    <a:pt x="346" y="172"/>
                    <a:pt x="359" y="271"/>
                  </a:cubicBezTo>
                  <a:cubicBezTo>
                    <a:pt x="359" y="284"/>
                    <a:pt x="363" y="295"/>
                    <a:pt x="365" y="305"/>
                  </a:cubicBezTo>
                  <a:cubicBezTo>
                    <a:pt x="369" y="320"/>
                    <a:pt x="374" y="333"/>
                    <a:pt x="371" y="344"/>
                  </a:cubicBezTo>
                  <a:cubicBezTo>
                    <a:pt x="365" y="367"/>
                    <a:pt x="329" y="374"/>
                    <a:pt x="279" y="378"/>
                  </a:cubicBezTo>
                  <a:cubicBezTo>
                    <a:pt x="269" y="380"/>
                    <a:pt x="258" y="380"/>
                    <a:pt x="247" y="382"/>
                  </a:cubicBezTo>
                  <a:cubicBezTo>
                    <a:pt x="127" y="400"/>
                    <a:pt x="48" y="511"/>
                    <a:pt x="24" y="612"/>
                  </a:cubicBezTo>
                  <a:cubicBezTo>
                    <a:pt x="1" y="721"/>
                    <a:pt x="20" y="832"/>
                    <a:pt x="35" y="931"/>
                  </a:cubicBezTo>
                  <a:cubicBezTo>
                    <a:pt x="39" y="952"/>
                    <a:pt x="46" y="989"/>
                    <a:pt x="76" y="1008"/>
                  </a:cubicBezTo>
                  <a:cubicBezTo>
                    <a:pt x="97" y="1023"/>
                    <a:pt x="123" y="1023"/>
                    <a:pt x="140" y="1023"/>
                  </a:cubicBezTo>
                  <a:lnTo>
                    <a:pt x="457" y="1023"/>
                  </a:lnTo>
                  <a:cubicBezTo>
                    <a:pt x="489" y="1070"/>
                    <a:pt x="545" y="1094"/>
                    <a:pt x="629" y="1094"/>
                  </a:cubicBezTo>
                  <a:cubicBezTo>
                    <a:pt x="654" y="1094"/>
                    <a:pt x="686" y="1092"/>
                    <a:pt x="719" y="1085"/>
                  </a:cubicBezTo>
                  <a:cubicBezTo>
                    <a:pt x="734" y="1083"/>
                    <a:pt x="761" y="1079"/>
                    <a:pt x="776" y="1057"/>
                  </a:cubicBezTo>
                  <a:cubicBezTo>
                    <a:pt x="793" y="1038"/>
                    <a:pt x="793" y="1017"/>
                    <a:pt x="793" y="993"/>
                  </a:cubicBezTo>
                  <a:cubicBezTo>
                    <a:pt x="795" y="871"/>
                    <a:pt x="931" y="796"/>
                    <a:pt x="1056" y="796"/>
                  </a:cubicBezTo>
                  <a:cubicBezTo>
                    <a:pt x="1069" y="796"/>
                    <a:pt x="1081" y="797"/>
                    <a:pt x="1093" y="798"/>
                  </a:cubicBezTo>
                  <a:lnTo>
                    <a:pt x="1102" y="800"/>
                  </a:lnTo>
                  <a:cubicBezTo>
                    <a:pt x="1115" y="802"/>
                    <a:pt x="1128" y="803"/>
                    <a:pt x="1141" y="803"/>
                  </a:cubicBezTo>
                  <a:cubicBezTo>
                    <a:pt x="1160" y="803"/>
                    <a:pt x="1178" y="800"/>
                    <a:pt x="1194" y="794"/>
                  </a:cubicBezTo>
                  <a:cubicBezTo>
                    <a:pt x="1222" y="781"/>
                    <a:pt x="1241" y="755"/>
                    <a:pt x="1254" y="736"/>
                  </a:cubicBezTo>
                  <a:lnTo>
                    <a:pt x="1366" y="573"/>
                  </a:lnTo>
                  <a:cubicBezTo>
                    <a:pt x="1432" y="475"/>
                    <a:pt x="1513" y="331"/>
                    <a:pt x="1443" y="213"/>
                  </a:cubicBezTo>
                  <a:lnTo>
                    <a:pt x="1438" y="205"/>
                  </a:lnTo>
                  <a:lnTo>
                    <a:pt x="1430" y="200"/>
                  </a:lnTo>
                  <a:cubicBezTo>
                    <a:pt x="1387" y="185"/>
                    <a:pt x="1353" y="151"/>
                    <a:pt x="1316" y="115"/>
                  </a:cubicBezTo>
                  <a:cubicBezTo>
                    <a:pt x="1278" y="72"/>
                    <a:pt x="1235" y="31"/>
                    <a:pt x="1177" y="12"/>
                  </a:cubicBezTo>
                  <a:cubicBezTo>
                    <a:pt x="1153" y="3"/>
                    <a:pt x="1125" y="0"/>
                    <a:pt x="1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151"/>
            <p:cNvSpPr/>
            <p:nvPr/>
          </p:nvSpPr>
          <p:spPr>
            <a:xfrm>
              <a:off x="2789447" y="2005003"/>
              <a:ext cx="23101" cy="26454"/>
            </a:xfrm>
            <a:custGeom>
              <a:rect b="b" l="l" r="r" t="t"/>
              <a:pathLst>
                <a:path extrusionOk="0" h="931" w="813">
                  <a:moveTo>
                    <a:pt x="434" y="1"/>
                  </a:moveTo>
                  <a:cubicBezTo>
                    <a:pt x="422" y="1"/>
                    <a:pt x="411" y="1"/>
                    <a:pt x="399" y="3"/>
                  </a:cubicBezTo>
                  <a:cubicBezTo>
                    <a:pt x="317" y="14"/>
                    <a:pt x="240" y="80"/>
                    <a:pt x="238" y="162"/>
                  </a:cubicBezTo>
                  <a:cubicBezTo>
                    <a:pt x="236" y="215"/>
                    <a:pt x="260" y="286"/>
                    <a:pt x="212" y="312"/>
                  </a:cubicBezTo>
                  <a:cubicBezTo>
                    <a:pt x="191" y="325"/>
                    <a:pt x="165" y="320"/>
                    <a:pt x="142" y="322"/>
                  </a:cubicBezTo>
                  <a:cubicBezTo>
                    <a:pt x="69" y="331"/>
                    <a:pt x="17" y="404"/>
                    <a:pt x="9" y="477"/>
                  </a:cubicBezTo>
                  <a:cubicBezTo>
                    <a:pt x="0" y="550"/>
                    <a:pt x="26" y="620"/>
                    <a:pt x="56" y="687"/>
                  </a:cubicBezTo>
                  <a:cubicBezTo>
                    <a:pt x="69" y="721"/>
                    <a:pt x="86" y="755"/>
                    <a:pt x="107" y="787"/>
                  </a:cubicBezTo>
                  <a:cubicBezTo>
                    <a:pt x="169" y="877"/>
                    <a:pt x="278" y="930"/>
                    <a:pt x="387" y="930"/>
                  </a:cubicBezTo>
                  <a:cubicBezTo>
                    <a:pt x="411" y="930"/>
                    <a:pt x="435" y="928"/>
                    <a:pt x="459" y="922"/>
                  </a:cubicBezTo>
                  <a:cubicBezTo>
                    <a:pt x="590" y="892"/>
                    <a:pt x="697" y="779"/>
                    <a:pt x="716" y="646"/>
                  </a:cubicBezTo>
                  <a:cubicBezTo>
                    <a:pt x="722" y="607"/>
                    <a:pt x="722" y="567"/>
                    <a:pt x="731" y="526"/>
                  </a:cubicBezTo>
                  <a:cubicBezTo>
                    <a:pt x="744" y="479"/>
                    <a:pt x="772" y="438"/>
                    <a:pt x="782" y="391"/>
                  </a:cubicBezTo>
                  <a:cubicBezTo>
                    <a:pt x="812" y="269"/>
                    <a:pt x="731" y="145"/>
                    <a:pt x="628" y="72"/>
                  </a:cubicBezTo>
                  <a:cubicBezTo>
                    <a:pt x="571" y="31"/>
                    <a:pt x="503"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51"/>
            <p:cNvSpPr/>
            <p:nvPr/>
          </p:nvSpPr>
          <p:spPr>
            <a:xfrm>
              <a:off x="2788651" y="2004236"/>
              <a:ext cx="24806" cy="27960"/>
            </a:xfrm>
            <a:custGeom>
              <a:rect b="b" l="l" r="r" t="t"/>
              <a:pathLst>
                <a:path extrusionOk="0" h="984" w="873">
                  <a:moveTo>
                    <a:pt x="459" y="54"/>
                  </a:moveTo>
                  <a:cubicBezTo>
                    <a:pt x="532" y="54"/>
                    <a:pt x="598" y="90"/>
                    <a:pt x="641" y="120"/>
                  </a:cubicBezTo>
                  <a:cubicBezTo>
                    <a:pt x="731" y="185"/>
                    <a:pt x="812" y="300"/>
                    <a:pt x="785" y="412"/>
                  </a:cubicBezTo>
                  <a:cubicBezTo>
                    <a:pt x="778" y="433"/>
                    <a:pt x="770" y="454"/>
                    <a:pt x="761" y="476"/>
                  </a:cubicBezTo>
                  <a:cubicBezTo>
                    <a:pt x="750" y="499"/>
                    <a:pt x="740" y="523"/>
                    <a:pt x="733" y="547"/>
                  </a:cubicBezTo>
                  <a:cubicBezTo>
                    <a:pt x="727" y="572"/>
                    <a:pt x="725" y="598"/>
                    <a:pt x="723" y="624"/>
                  </a:cubicBezTo>
                  <a:cubicBezTo>
                    <a:pt x="720" y="639"/>
                    <a:pt x="720" y="654"/>
                    <a:pt x="718" y="669"/>
                  </a:cubicBezTo>
                  <a:cubicBezTo>
                    <a:pt x="699" y="791"/>
                    <a:pt x="600" y="896"/>
                    <a:pt x="480" y="924"/>
                  </a:cubicBezTo>
                  <a:cubicBezTo>
                    <a:pt x="459" y="928"/>
                    <a:pt x="438" y="930"/>
                    <a:pt x="416" y="930"/>
                  </a:cubicBezTo>
                  <a:cubicBezTo>
                    <a:pt x="313" y="930"/>
                    <a:pt x="215" y="881"/>
                    <a:pt x="157" y="797"/>
                  </a:cubicBezTo>
                  <a:cubicBezTo>
                    <a:pt x="138" y="769"/>
                    <a:pt x="120" y="735"/>
                    <a:pt x="108" y="703"/>
                  </a:cubicBezTo>
                  <a:cubicBezTo>
                    <a:pt x="80" y="641"/>
                    <a:pt x="56" y="572"/>
                    <a:pt x="63" y="506"/>
                  </a:cubicBezTo>
                  <a:cubicBezTo>
                    <a:pt x="71" y="448"/>
                    <a:pt x="114" y="384"/>
                    <a:pt x="174" y="377"/>
                  </a:cubicBezTo>
                  <a:cubicBezTo>
                    <a:pt x="180" y="375"/>
                    <a:pt x="185" y="375"/>
                    <a:pt x="191" y="375"/>
                  </a:cubicBezTo>
                  <a:cubicBezTo>
                    <a:pt x="210" y="375"/>
                    <a:pt x="234" y="375"/>
                    <a:pt x="253" y="362"/>
                  </a:cubicBezTo>
                  <a:cubicBezTo>
                    <a:pt x="303" y="334"/>
                    <a:pt x="298" y="277"/>
                    <a:pt x="294" y="229"/>
                  </a:cubicBezTo>
                  <a:cubicBezTo>
                    <a:pt x="294" y="217"/>
                    <a:pt x="292" y="202"/>
                    <a:pt x="294" y="189"/>
                  </a:cubicBezTo>
                  <a:cubicBezTo>
                    <a:pt x="296" y="118"/>
                    <a:pt x="367" y="65"/>
                    <a:pt x="431" y="56"/>
                  </a:cubicBezTo>
                  <a:cubicBezTo>
                    <a:pt x="440" y="54"/>
                    <a:pt x="448" y="54"/>
                    <a:pt x="459" y="54"/>
                  </a:cubicBezTo>
                  <a:close/>
                  <a:moveTo>
                    <a:pt x="456" y="0"/>
                  </a:moveTo>
                  <a:cubicBezTo>
                    <a:pt x="445" y="0"/>
                    <a:pt x="434" y="1"/>
                    <a:pt x="423" y="2"/>
                  </a:cubicBezTo>
                  <a:cubicBezTo>
                    <a:pt x="335" y="15"/>
                    <a:pt x="243" y="88"/>
                    <a:pt x="240" y="189"/>
                  </a:cubicBezTo>
                  <a:cubicBezTo>
                    <a:pt x="238" y="204"/>
                    <a:pt x="240" y="219"/>
                    <a:pt x="243" y="234"/>
                  </a:cubicBezTo>
                  <a:cubicBezTo>
                    <a:pt x="245" y="279"/>
                    <a:pt x="247" y="307"/>
                    <a:pt x="228" y="317"/>
                  </a:cubicBezTo>
                  <a:cubicBezTo>
                    <a:pt x="219" y="322"/>
                    <a:pt x="206" y="322"/>
                    <a:pt x="191" y="322"/>
                  </a:cubicBezTo>
                  <a:cubicBezTo>
                    <a:pt x="183" y="322"/>
                    <a:pt x="176" y="324"/>
                    <a:pt x="168" y="324"/>
                  </a:cubicBezTo>
                  <a:cubicBezTo>
                    <a:pt x="78" y="332"/>
                    <a:pt x="20" y="422"/>
                    <a:pt x="11" y="499"/>
                  </a:cubicBezTo>
                  <a:cubicBezTo>
                    <a:pt x="0" y="579"/>
                    <a:pt x="28" y="656"/>
                    <a:pt x="58" y="724"/>
                  </a:cubicBezTo>
                  <a:cubicBezTo>
                    <a:pt x="73" y="759"/>
                    <a:pt x="90" y="795"/>
                    <a:pt x="114" y="829"/>
                  </a:cubicBezTo>
                  <a:cubicBezTo>
                    <a:pt x="180" y="926"/>
                    <a:pt x="296" y="984"/>
                    <a:pt x="416" y="984"/>
                  </a:cubicBezTo>
                  <a:cubicBezTo>
                    <a:pt x="442" y="984"/>
                    <a:pt x="468" y="982"/>
                    <a:pt x="493" y="975"/>
                  </a:cubicBezTo>
                  <a:cubicBezTo>
                    <a:pt x="635" y="943"/>
                    <a:pt x="748" y="821"/>
                    <a:pt x="770" y="677"/>
                  </a:cubicBezTo>
                  <a:cubicBezTo>
                    <a:pt x="774" y="662"/>
                    <a:pt x="774" y="645"/>
                    <a:pt x="776" y="628"/>
                  </a:cubicBezTo>
                  <a:cubicBezTo>
                    <a:pt x="778" y="604"/>
                    <a:pt x="780" y="583"/>
                    <a:pt x="785" y="562"/>
                  </a:cubicBezTo>
                  <a:cubicBezTo>
                    <a:pt x="791" y="540"/>
                    <a:pt x="800" y="519"/>
                    <a:pt x="808" y="497"/>
                  </a:cubicBezTo>
                  <a:cubicBezTo>
                    <a:pt x="819" y="474"/>
                    <a:pt x="830" y="450"/>
                    <a:pt x="836" y="424"/>
                  </a:cubicBezTo>
                  <a:cubicBezTo>
                    <a:pt x="872" y="279"/>
                    <a:pt x="770" y="146"/>
                    <a:pt x="673" y="77"/>
                  </a:cubicBezTo>
                  <a:cubicBezTo>
                    <a:pt x="622" y="41"/>
                    <a:pt x="542" y="0"/>
                    <a:pt x="4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51"/>
            <p:cNvSpPr/>
            <p:nvPr/>
          </p:nvSpPr>
          <p:spPr>
            <a:xfrm>
              <a:off x="1605287" y="1575197"/>
              <a:ext cx="1664380" cy="999412"/>
            </a:xfrm>
            <a:custGeom>
              <a:rect b="b" l="l" r="r" t="t"/>
              <a:pathLst>
                <a:path extrusionOk="0" h="35172" w="58574">
                  <a:moveTo>
                    <a:pt x="14958" y="9591"/>
                  </a:moveTo>
                  <a:cubicBezTo>
                    <a:pt x="14983" y="9591"/>
                    <a:pt x="15008" y="9591"/>
                    <a:pt x="15032" y="9592"/>
                  </a:cubicBezTo>
                  <a:lnTo>
                    <a:pt x="14949" y="9973"/>
                  </a:lnTo>
                  <a:cubicBezTo>
                    <a:pt x="14945" y="9999"/>
                    <a:pt x="14936" y="10029"/>
                    <a:pt x="14917" y="10046"/>
                  </a:cubicBezTo>
                  <a:cubicBezTo>
                    <a:pt x="14900" y="10061"/>
                    <a:pt x="14880" y="10066"/>
                    <a:pt x="14858" y="10066"/>
                  </a:cubicBezTo>
                  <a:cubicBezTo>
                    <a:pt x="14823" y="10066"/>
                    <a:pt x="14786" y="10055"/>
                    <a:pt x="14752" y="10055"/>
                  </a:cubicBezTo>
                  <a:cubicBezTo>
                    <a:pt x="14672" y="10057"/>
                    <a:pt x="14608" y="10130"/>
                    <a:pt x="14587" y="10205"/>
                  </a:cubicBezTo>
                  <a:cubicBezTo>
                    <a:pt x="14565" y="10282"/>
                    <a:pt x="14578" y="10363"/>
                    <a:pt x="14591" y="10443"/>
                  </a:cubicBezTo>
                  <a:cubicBezTo>
                    <a:pt x="14597" y="10479"/>
                    <a:pt x="14606" y="10520"/>
                    <a:pt x="14632" y="10547"/>
                  </a:cubicBezTo>
                  <a:cubicBezTo>
                    <a:pt x="14660" y="10575"/>
                    <a:pt x="14700" y="10584"/>
                    <a:pt x="14741" y="10590"/>
                  </a:cubicBezTo>
                  <a:cubicBezTo>
                    <a:pt x="14837" y="10607"/>
                    <a:pt x="14937" y="10618"/>
                    <a:pt x="15035" y="10618"/>
                  </a:cubicBezTo>
                  <a:cubicBezTo>
                    <a:pt x="15143" y="10618"/>
                    <a:pt x="15249" y="10605"/>
                    <a:pt x="15349" y="10569"/>
                  </a:cubicBezTo>
                  <a:cubicBezTo>
                    <a:pt x="15542" y="10500"/>
                    <a:pt x="15712" y="10329"/>
                    <a:pt x="15722" y="10123"/>
                  </a:cubicBezTo>
                  <a:cubicBezTo>
                    <a:pt x="15864" y="10121"/>
                    <a:pt x="16005" y="10121"/>
                    <a:pt x="16146" y="10119"/>
                  </a:cubicBezTo>
                  <a:cubicBezTo>
                    <a:pt x="16187" y="10119"/>
                    <a:pt x="16232" y="10119"/>
                    <a:pt x="16266" y="10143"/>
                  </a:cubicBezTo>
                  <a:cubicBezTo>
                    <a:pt x="16303" y="10166"/>
                    <a:pt x="16322" y="10211"/>
                    <a:pt x="16326" y="10256"/>
                  </a:cubicBezTo>
                  <a:cubicBezTo>
                    <a:pt x="16339" y="10357"/>
                    <a:pt x="16286" y="10466"/>
                    <a:pt x="16198" y="10518"/>
                  </a:cubicBezTo>
                  <a:cubicBezTo>
                    <a:pt x="16149" y="10547"/>
                    <a:pt x="16086" y="10565"/>
                    <a:pt x="16061" y="10616"/>
                  </a:cubicBezTo>
                  <a:cubicBezTo>
                    <a:pt x="16037" y="10663"/>
                    <a:pt x="16056" y="10719"/>
                    <a:pt x="16059" y="10770"/>
                  </a:cubicBezTo>
                  <a:cubicBezTo>
                    <a:pt x="16069" y="10922"/>
                    <a:pt x="15943" y="11055"/>
                    <a:pt x="15799" y="11107"/>
                  </a:cubicBezTo>
                  <a:cubicBezTo>
                    <a:pt x="15700" y="11145"/>
                    <a:pt x="15592" y="11151"/>
                    <a:pt x="15484" y="11151"/>
                  </a:cubicBezTo>
                  <a:cubicBezTo>
                    <a:pt x="15439" y="11151"/>
                    <a:pt x="15394" y="11150"/>
                    <a:pt x="15349" y="11150"/>
                  </a:cubicBezTo>
                  <a:cubicBezTo>
                    <a:pt x="15344" y="11149"/>
                    <a:pt x="15338" y="11149"/>
                    <a:pt x="15333" y="11149"/>
                  </a:cubicBezTo>
                  <a:cubicBezTo>
                    <a:pt x="15186" y="11149"/>
                    <a:pt x="15011" y="11178"/>
                    <a:pt x="14957" y="11315"/>
                  </a:cubicBezTo>
                  <a:cubicBezTo>
                    <a:pt x="14936" y="11374"/>
                    <a:pt x="14942" y="11439"/>
                    <a:pt x="14936" y="11503"/>
                  </a:cubicBezTo>
                  <a:cubicBezTo>
                    <a:pt x="14917" y="11666"/>
                    <a:pt x="14792" y="11812"/>
                    <a:pt x="14634" y="11854"/>
                  </a:cubicBezTo>
                  <a:cubicBezTo>
                    <a:pt x="14542" y="11880"/>
                    <a:pt x="14445" y="11874"/>
                    <a:pt x="14353" y="11902"/>
                  </a:cubicBezTo>
                  <a:cubicBezTo>
                    <a:pt x="14062" y="11992"/>
                    <a:pt x="13925" y="12407"/>
                    <a:pt x="13618" y="12411"/>
                  </a:cubicBezTo>
                  <a:cubicBezTo>
                    <a:pt x="13554" y="12324"/>
                    <a:pt x="13603" y="12193"/>
                    <a:pt x="13683" y="12118"/>
                  </a:cubicBezTo>
                  <a:cubicBezTo>
                    <a:pt x="13762" y="12043"/>
                    <a:pt x="13869" y="11998"/>
                    <a:pt x="13950" y="11927"/>
                  </a:cubicBezTo>
                  <a:cubicBezTo>
                    <a:pt x="14043" y="11846"/>
                    <a:pt x="14100" y="11730"/>
                    <a:pt x="14113" y="11608"/>
                  </a:cubicBezTo>
                  <a:cubicBezTo>
                    <a:pt x="14115" y="11572"/>
                    <a:pt x="14115" y="11535"/>
                    <a:pt x="14100" y="11503"/>
                  </a:cubicBezTo>
                  <a:cubicBezTo>
                    <a:pt x="14074" y="11449"/>
                    <a:pt x="14014" y="11423"/>
                    <a:pt x="13954" y="11423"/>
                  </a:cubicBezTo>
                  <a:cubicBezTo>
                    <a:pt x="13935" y="11423"/>
                    <a:pt x="13917" y="11425"/>
                    <a:pt x="13899" y="11430"/>
                  </a:cubicBezTo>
                  <a:cubicBezTo>
                    <a:pt x="13824" y="11449"/>
                    <a:pt x="13762" y="11503"/>
                    <a:pt x="13704" y="11554"/>
                  </a:cubicBezTo>
                  <a:cubicBezTo>
                    <a:pt x="13520" y="11713"/>
                    <a:pt x="13327" y="11869"/>
                    <a:pt x="13106" y="11977"/>
                  </a:cubicBezTo>
                  <a:cubicBezTo>
                    <a:pt x="12939" y="12059"/>
                    <a:pt x="12752" y="12112"/>
                    <a:pt x="12566" y="12112"/>
                  </a:cubicBezTo>
                  <a:cubicBezTo>
                    <a:pt x="12509" y="12112"/>
                    <a:pt x="12453" y="12107"/>
                    <a:pt x="12397" y="12097"/>
                  </a:cubicBezTo>
                  <a:cubicBezTo>
                    <a:pt x="12369" y="12092"/>
                    <a:pt x="12339" y="12084"/>
                    <a:pt x="12320" y="12064"/>
                  </a:cubicBezTo>
                  <a:cubicBezTo>
                    <a:pt x="12301" y="12043"/>
                    <a:pt x="12294" y="12013"/>
                    <a:pt x="12290" y="11985"/>
                  </a:cubicBezTo>
                  <a:cubicBezTo>
                    <a:pt x="12273" y="11861"/>
                    <a:pt x="12269" y="11734"/>
                    <a:pt x="12281" y="11608"/>
                  </a:cubicBezTo>
                  <a:lnTo>
                    <a:pt x="12281" y="11608"/>
                  </a:lnTo>
                  <a:cubicBezTo>
                    <a:pt x="12316" y="11621"/>
                    <a:pt x="12353" y="11626"/>
                    <a:pt x="12389" y="11626"/>
                  </a:cubicBezTo>
                  <a:cubicBezTo>
                    <a:pt x="12528" y="11626"/>
                    <a:pt x="12668" y="11541"/>
                    <a:pt x="12721" y="11409"/>
                  </a:cubicBezTo>
                  <a:cubicBezTo>
                    <a:pt x="12755" y="11319"/>
                    <a:pt x="12751" y="11216"/>
                    <a:pt x="12772" y="11122"/>
                  </a:cubicBezTo>
                  <a:cubicBezTo>
                    <a:pt x="12791" y="11025"/>
                    <a:pt x="12851" y="10925"/>
                    <a:pt x="12948" y="10907"/>
                  </a:cubicBezTo>
                  <a:cubicBezTo>
                    <a:pt x="12956" y="10906"/>
                    <a:pt x="12965" y="10905"/>
                    <a:pt x="12973" y="10905"/>
                  </a:cubicBezTo>
                  <a:cubicBezTo>
                    <a:pt x="13019" y="10905"/>
                    <a:pt x="13065" y="10923"/>
                    <a:pt x="13111" y="10935"/>
                  </a:cubicBezTo>
                  <a:cubicBezTo>
                    <a:pt x="13174" y="10955"/>
                    <a:pt x="13243" y="10968"/>
                    <a:pt x="13311" y="10968"/>
                  </a:cubicBezTo>
                  <a:cubicBezTo>
                    <a:pt x="13384" y="10968"/>
                    <a:pt x="13455" y="10953"/>
                    <a:pt x="13518" y="10914"/>
                  </a:cubicBezTo>
                  <a:cubicBezTo>
                    <a:pt x="13569" y="10882"/>
                    <a:pt x="13616" y="10824"/>
                    <a:pt x="13608" y="10762"/>
                  </a:cubicBezTo>
                  <a:cubicBezTo>
                    <a:pt x="13597" y="10695"/>
                    <a:pt x="13533" y="10652"/>
                    <a:pt x="13470" y="10625"/>
                  </a:cubicBezTo>
                  <a:cubicBezTo>
                    <a:pt x="13312" y="10553"/>
                    <a:pt x="13138" y="10516"/>
                    <a:pt x="12963" y="10516"/>
                  </a:cubicBezTo>
                  <a:cubicBezTo>
                    <a:pt x="12831" y="10516"/>
                    <a:pt x="12700" y="10537"/>
                    <a:pt x="12575" y="10580"/>
                  </a:cubicBezTo>
                  <a:cubicBezTo>
                    <a:pt x="12511" y="10603"/>
                    <a:pt x="12438" y="10642"/>
                    <a:pt x="12427" y="10708"/>
                  </a:cubicBezTo>
                  <a:cubicBezTo>
                    <a:pt x="12421" y="10753"/>
                    <a:pt x="12442" y="10809"/>
                    <a:pt x="12408" y="10839"/>
                  </a:cubicBezTo>
                  <a:cubicBezTo>
                    <a:pt x="12391" y="10854"/>
                    <a:pt x="12365" y="10856"/>
                    <a:pt x="12341" y="10856"/>
                  </a:cubicBezTo>
                  <a:cubicBezTo>
                    <a:pt x="12082" y="10867"/>
                    <a:pt x="11823" y="10877"/>
                    <a:pt x="11564" y="10888"/>
                  </a:cubicBezTo>
                  <a:cubicBezTo>
                    <a:pt x="11547" y="10889"/>
                    <a:pt x="11529" y="10889"/>
                    <a:pt x="11512" y="10889"/>
                  </a:cubicBezTo>
                  <a:cubicBezTo>
                    <a:pt x="11458" y="10889"/>
                    <a:pt x="11406" y="10884"/>
                    <a:pt x="11360" y="10858"/>
                  </a:cubicBezTo>
                  <a:cubicBezTo>
                    <a:pt x="11300" y="10824"/>
                    <a:pt x="11264" y="10738"/>
                    <a:pt x="11307" y="10682"/>
                  </a:cubicBezTo>
                  <a:cubicBezTo>
                    <a:pt x="11701" y="10558"/>
                    <a:pt x="12101" y="10434"/>
                    <a:pt x="12515" y="10417"/>
                  </a:cubicBezTo>
                  <a:cubicBezTo>
                    <a:pt x="12652" y="10410"/>
                    <a:pt x="12802" y="10413"/>
                    <a:pt x="12905" y="10323"/>
                  </a:cubicBezTo>
                  <a:cubicBezTo>
                    <a:pt x="12993" y="10245"/>
                    <a:pt x="13029" y="10115"/>
                    <a:pt x="13134" y="10063"/>
                  </a:cubicBezTo>
                  <a:cubicBezTo>
                    <a:pt x="13173" y="10045"/>
                    <a:pt x="13216" y="10040"/>
                    <a:pt x="13259" y="10040"/>
                  </a:cubicBezTo>
                  <a:cubicBezTo>
                    <a:pt x="13305" y="10040"/>
                    <a:pt x="13351" y="10045"/>
                    <a:pt x="13396" y="10045"/>
                  </a:cubicBezTo>
                  <a:cubicBezTo>
                    <a:pt x="13448" y="10045"/>
                    <a:pt x="13499" y="10038"/>
                    <a:pt x="13541" y="10008"/>
                  </a:cubicBezTo>
                  <a:cubicBezTo>
                    <a:pt x="13590" y="9971"/>
                    <a:pt x="13616" y="9913"/>
                    <a:pt x="13653" y="9866"/>
                  </a:cubicBezTo>
                  <a:cubicBezTo>
                    <a:pt x="13770" y="9710"/>
                    <a:pt x="13985" y="9676"/>
                    <a:pt x="14180" y="9652"/>
                  </a:cubicBezTo>
                  <a:cubicBezTo>
                    <a:pt x="14438" y="9621"/>
                    <a:pt x="14698" y="9591"/>
                    <a:pt x="14958" y="9591"/>
                  </a:cubicBezTo>
                  <a:close/>
                  <a:moveTo>
                    <a:pt x="21297" y="14558"/>
                  </a:moveTo>
                  <a:cubicBezTo>
                    <a:pt x="21325" y="14558"/>
                    <a:pt x="21354" y="14561"/>
                    <a:pt x="21383" y="14567"/>
                  </a:cubicBezTo>
                  <a:cubicBezTo>
                    <a:pt x="21436" y="14580"/>
                    <a:pt x="21488" y="14605"/>
                    <a:pt x="21524" y="14646"/>
                  </a:cubicBezTo>
                  <a:cubicBezTo>
                    <a:pt x="21597" y="14732"/>
                    <a:pt x="21578" y="14871"/>
                    <a:pt x="21505" y="14957"/>
                  </a:cubicBezTo>
                  <a:cubicBezTo>
                    <a:pt x="21432" y="15042"/>
                    <a:pt x="21316" y="15081"/>
                    <a:pt x="21205" y="15094"/>
                  </a:cubicBezTo>
                  <a:cubicBezTo>
                    <a:pt x="21147" y="15100"/>
                    <a:pt x="21078" y="15102"/>
                    <a:pt x="21044" y="15150"/>
                  </a:cubicBezTo>
                  <a:cubicBezTo>
                    <a:pt x="21003" y="15205"/>
                    <a:pt x="21031" y="15291"/>
                    <a:pt x="20993" y="15349"/>
                  </a:cubicBezTo>
                  <a:cubicBezTo>
                    <a:pt x="20924" y="15454"/>
                    <a:pt x="20727" y="15370"/>
                    <a:pt x="20650" y="15469"/>
                  </a:cubicBezTo>
                  <a:cubicBezTo>
                    <a:pt x="20624" y="15503"/>
                    <a:pt x="20622" y="15552"/>
                    <a:pt x="20596" y="15587"/>
                  </a:cubicBezTo>
                  <a:cubicBezTo>
                    <a:pt x="20565" y="15630"/>
                    <a:pt x="20513" y="15639"/>
                    <a:pt x="20457" y="15639"/>
                  </a:cubicBezTo>
                  <a:cubicBezTo>
                    <a:pt x="20421" y="15639"/>
                    <a:pt x="20382" y="15635"/>
                    <a:pt x="20345" y="15635"/>
                  </a:cubicBezTo>
                  <a:cubicBezTo>
                    <a:pt x="20336" y="15635"/>
                    <a:pt x="20327" y="15635"/>
                    <a:pt x="20318" y="15636"/>
                  </a:cubicBezTo>
                  <a:cubicBezTo>
                    <a:pt x="20211" y="15642"/>
                    <a:pt x="20110" y="15722"/>
                    <a:pt x="20076" y="15824"/>
                  </a:cubicBezTo>
                  <a:cubicBezTo>
                    <a:pt x="20056" y="15884"/>
                    <a:pt x="20054" y="15957"/>
                    <a:pt x="20003" y="15994"/>
                  </a:cubicBezTo>
                  <a:cubicBezTo>
                    <a:pt x="19967" y="16017"/>
                    <a:pt x="19922" y="16015"/>
                    <a:pt x="19881" y="16019"/>
                  </a:cubicBezTo>
                  <a:cubicBezTo>
                    <a:pt x="19707" y="16039"/>
                    <a:pt x="19557" y="16195"/>
                    <a:pt x="19549" y="16371"/>
                  </a:cubicBezTo>
                  <a:cubicBezTo>
                    <a:pt x="19486" y="16363"/>
                    <a:pt x="19419" y="16357"/>
                    <a:pt x="19353" y="16357"/>
                  </a:cubicBezTo>
                  <a:cubicBezTo>
                    <a:pt x="19184" y="16357"/>
                    <a:pt x="19020" y="16395"/>
                    <a:pt x="18938" y="16534"/>
                  </a:cubicBezTo>
                  <a:cubicBezTo>
                    <a:pt x="18889" y="16615"/>
                    <a:pt x="18882" y="16718"/>
                    <a:pt x="18827" y="16795"/>
                  </a:cubicBezTo>
                  <a:cubicBezTo>
                    <a:pt x="18744" y="16912"/>
                    <a:pt x="18588" y="16931"/>
                    <a:pt x="18441" y="16931"/>
                  </a:cubicBezTo>
                  <a:cubicBezTo>
                    <a:pt x="18421" y="16931"/>
                    <a:pt x="18401" y="16930"/>
                    <a:pt x="18381" y="16930"/>
                  </a:cubicBezTo>
                  <a:cubicBezTo>
                    <a:pt x="17989" y="16917"/>
                    <a:pt x="17597" y="16904"/>
                    <a:pt x="17205" y="16894"/>
                  </a:cubicBezTo>
                  <a:cubicBezTo>
                    <a:pt x="17072" y="16889"/>
                    <a:pt x="16935" y="16883"/>
                    <a:pt x="16813" y="16834"/>
                  </a:cubicBezTo>
                  <a:cubicBezTo>
                    <a:pt x="16689" y="16784"/>
                    <a:pt x="16579" y="16679"/>
                    <a:pt x="16562" y="16549"/>
                  </a:cubicBezTo>
                  <a:cubicBezTo>
                    <a:pt x="16721" y="16549"/>
                    <a:pt x="16879" y="16546"/>
                    <a:pt x="17038" y="16546"/>
                  </a:cubicBezTo>
                  <a:cubicBezTo>
                    <a:pt x="17121" y="16546"/>
                    <a:pt x="17209" y="16546"/>
                    <a:pt x="17280" y="16501"/>
                  </a:cubicBezTo>
                  <a:cubicBezTo>
                    <a:pt x="17428" y="16414"/>
                    <a:pt x="17428" y="16204"/>
                    <a:pt x="17411" y="16032"/>
                  </a:cubicBezTo>
                  <a:cubicBezTo>
                    <a:pt x="17554" y="16017"/>
                    <a:pt x="17693" y="15987"/>
                    <a:pt x="17828" y="15942"/>
                  </a:cubicBezTo>
                  <a:cubicBezTo>
                    <a:pt x="17923" y="15910"/>
                    <a:pt x="18023" y="15861"/>
                    <a:pt x="18053" y="15767"/>
                  </a:cubicBezTo>
                  <a:cubicBezTo>
                    <a:pt x="18085" y="15657"/>
                    <a:pt x="18008" y="15550"/>
                    <a:pt x="17953" y="15452"/>
                  </a:cubicBezTo>
                  <a:cubicBezTo>
                    <a:pt x="17897" y="15357"/>
                    <a:pt x="17860" y="15233"/>
                    <a:pt x="17923" y="15145"/>
                  </a:cubicBezTo>
                  <a:cubicBezTo>
                    <a:pt x="17813" y="15143"/>
                    <a:pt x="17698" y="15137"/>
                    <a:pt x="17612" y="15070"/>
                  </a:cubicBezTo>
                  <a:cubicBezTo>
                    <a:pt x="17526" y="15004"/>
                    <a:pt x="17503" y="14852"/>
                    <a:pt x="17595" y="14794"/>
                  </a:cubicBezTo>
                  <a:cubicBezTo>
                    <a:pt x="17620" y="14777"/>
                    <a:pt x="17653" y="14770"/>
                    <a:pt x="17685" y="14764"/>
                  </a:cubicBezTo>
                  <a:cubicBezTo>
                    <a:pt x="17813" y="14740"/>
                    <a:pt x="17942" y="14717"/>
                    <a:pt x="18073" y="14691"/>
                  </a:cubicBezTo>
                  <a:cubicBezTo>
                    <a:pt x="18104" y="14685"/>
                    <a:pt x="18137" y="14680"/>
                    <a:pt x="18169" y="14680"/>
                  </a:cubicBezTo>
                  <a:cubicBezTo>
                    <a:pt x="18197" y="14680"/>
                    <a:pt x="18225" y="14684"/>
                    <a:pt x="18250" y="14697"/>
                  </a:cubicBezTo>
                  <a:cubicBezTo>
                    <a:pt x="18308" y="14727"/>
                    <a:pt x="18338" y="14792"/>
                    <a:pt x="18366" y="14852"/>
                  </a:cubicBezTo>
                  <a:cubicBezTo>
                    <a:pt x="18438" y="15001"/>
                    <a:pt x="18573" y="15155"/>
                    <a:pt x="18732" y="15155"/>
                  </a:cubicBezTo>
                  <a:cubicBezTo>
                    <a:pt x="18748" y="15155"/>
                    <a:pt x="18765" y="15153"/>
                    <a:pt x="18782" y="15150"/>
                  </a:cubicBezTo>
                  <a:cubicBezTo>
                    <a:pt x="18792" y="15319"/>
                    <a:pt x="18880" y="15486"/>
                    <a:pt x="19024" y="15576"/>
                  </a:cubicBezTo>
                  <a:cubicBezTo>
                    <a:pt x="19096" y="15622"/>
                    <a:pt x="19182" y="15646"/>
                    <a:pt x="19267" y="15646"/>
                  </a:cubicBezTo>
                  <a:cubicBezTo>
                    <a:pt x="19351" y="15646"/>
                    <a:pt x="19434" y="15623"/>
                    <a:pt x="19504" y="15574"/>
                  </a:cubicBezTo>
                  <a:cubicBezTo>
                    <a:pt x="19557" y="15535"/>
                    <a:pt x="19602" y="15482"/>
                    <a:pt x="19667" y="15460"/>
                  </a:cubicBezTo>
                  <a:cubicBezTo>
                    <a:pt x="19720" y="15443"/>
                    <a:pt x="19780" y="15449"/>
                    <a:pt x="19834" y="15434"/>
                  </a:cubicBezTo>
                  <a:cubicBezTo>
                    <a:pt x="20016" y="15383"/>
                    <a:pt x="20054" y="15124"/>
                    <a:pt x="20221" y="15038"/>
                  </a:cubicBezTo>
                  <a:cubicBezTo>
                    <a:pt x="20378" y="14955"/>
                    <a:pt x="20620" y="15038"/>
                    <a:pt x="20712" y="14888"/>
                  </a:cubicBezTo>
                  <a:cubicBezTo>
                    <a:pt x="20727" y="14865"/>
                    <a:pt x="20734" y="14841"/>
                    <a:pt x="20749" y="14820"/>
                  </a:cubicBezTo>
                  <a:cubicBezTo>
                    <a:pt x="20768" y="14794"/>
                    <a:pt x="20796" y="14775"/>
                    <a:pt x="20821" y="14755"/>
                  </a:cubicBezTo>
                  <a:cubicBezTo>
                    <a:pt x="20966" y="14658"/>
                    <a:pt x="21128" y="14558"/>
                    <a:pt x="21297" y="14558"/>
                  </a:cubicBezTo>
                  <a:close/>
                  <a:moveTo>
                    <a:pt x="29374" y="24231"/>
                  </a:moveTo>
                  <a:cubicBezTo>
                    <a:pt x="29545" y="24231"/>
                    <a:pt x="29720" y="24353"/>
                    <a:pt x="29736" y="24523"/>
                  </a:cubicBezTo>
                  <a:cubicBezTo>
                    <a:pt x="29743" y="24587"/>
                    <a:pt x="29728" y="24654"/>
                    <a:pt x="29749" y="24714"/>
                  </a:cubicBezTo>
                  <a:cubicBezTo>
                    <a:pt x="29798" y="24849"/>
                    <a:pt x="29991" y="24870"/>
                    <a:pt x="30070" y="24988"/>
                  </a:cubicBezTo>
                  <a:cubicBezTo>
                    <a:pt x="30105" y="25039"/>
                    <a:pt x="30115" y="25106"/>
                    <a:pt x="30122" y="25168"/>
                  </a:cubicBezTo>
                  <a:cubicBezTo>
                    <a:pt x="30148" y="25363"/>
                    <a:pt x="30171" y="25556"/>
                    <a:pt x="30197" y="25750"/>
                  </a:cubicBezTo>
                  <a:cubicBezTo>
                    <a:pt x="30208" y="25847"/>
                    <a:pt x="30223" y="25948"/>
                    <a:pt x="30276" y="26029"/>
                  </a:cubicBezTo>
                  <a:cubicBezTo>
                    <a:pt x="30318" y="26093"/>
                    <a:pt x="30392" y="26141"/>
                    <a:pt x="30466" y="26141"/>
                  </a:cubicBezTo>
                  <a:cubicBezTo>
                    <a:pt x="30487" y="26141"/>
                    <a:pt x="30507" y="26138"/>
                    <a:pt x="30527" y="26130"/>
                  </a:cubicBezTo>
                  <a:lnTo>
                    <a:pt x="30527" y="26130"/>
                  </a:lnTo>
                  <a:cubicBezTo>
                    <a:pt x="30572" y="26316"/>
                    <a:pt x="30392" y="26532"/>
                    <a:pt x="30501" y="26691"/>
                  </a:cubicBezTo>
                  <a:cubicBezTo>
                    <a:pt x="30531" y="26732"/>
                    <a:pt x="30574" y="26760"/>
                    <a:pt x="30613" y="26794"/>
                  </a:cubicBezTo>
                  <a:cubicBezTo>
                    <a:pt x="30767" y="26927"/>
                    <a:pt x="30820" y="27141"/>
                    <a:pt x="30865" y="27340"/>
                  </a:cubicBezTo>
                  <a:cubicBezTo>
                    <a:pt x="30887" y="27439"/>
                    <a:pt x="30889" y="27572"/>
                    <a:pt x="30793" y="27602"/>
                  </a:cubicBezTo>
                  <a:cubicBezTo>
                    <a:pt x="30779" y="27606"/>
                    <a:pt x="30764" y="27607"/>
                    <a:pt x="30748" y="27607"/>
                  </a:cubicBezTo>
                  <a:cubicBezTo>
                    <a:pt x="30719" y="27607"/>
                    <a:pt x="30688" y="27602"/>
                    <a:pt x="30660" y="27602"/>
                  </a:cubicBezTo>
                  <a:cubicBezTo>
                    <a:pt x="30630" y="27602"/>
                    <a:pt x="30604" y="27608"/>
                    <a:pt x="30587" y="27632"/>
                  </a:cubicBezTo>
                  <a:cubicBezTo>
                    <a:pt x="30602" y="27734"/>
                    <a:pt x="30583" y="27842"/>
                    <a:pt x="30535" y="27936"/>
                  </a:cubicBezTo>
                  <a:cubicBezTo>
                    <a:pt x="30520" y="27950"/>
                    <a:pt x="30501" y="27956"/>
                    <a:pt x="30481" y="27956"/>
                  </a:cubicBezTo>
                  <a:cubicBezTo>
                    <a:pt x="30441" y="27956"/>
                    <a:pt x="30397" y="27932"/>
                    <a:pt x="30373" y="27897"/>
                  </a:cubicBezTo>
                  <a:cubicBezTo>
                    <a:pt x="30336" y="27844"/>
                    <a:pt x="30325" y="27777"/>
                    <a:pt x="30302" y="27719"/>
                  </a:cubicBezTo>
                  <a:cubicBezTo>
                    <a:pt x="30263" y="27623"/>
                    <a:pt x="30188" y="27548"/>
                    <a:pt x="30137" y="27460"/>
                  </a:cubicBezTo>
                  <a:cubicBezTo>
                    <a:pt x="29968" y="27158"/>
                    <a:pt x="30107" y="26730"/>
                    <a:pt x="29878" y="26470"/>
                  </a:cubicBezTo>
                  <a:cubicBezTo>
                    <a:pt x="29833" y="26419"/>
                    <a:pt x="29777" y="26380"/>
                    <a:pt x="29721" y="26340"/>
                  </a:cubicBezTo>
                  <a:cubicBezTo>
                    <a:pt x="29505" y="26183"/>
                    <a:pt x="29299" y="26014"/>
                    <a:pt x="29104" y="25834"/>
                  </a:cubicBezTo>
                  <a:cubicBezTo>
                    <a:pt x="29070" y="25802"/>
                    <a:pt x="29036" y="25768"/>
                    <a:pt x="29016" y="25727"/>
                  </a:cubicBezTo>
                  <a:cubicBezTo>
                    <a:pt x="28969" y="25633"/>
                    <a:pt x="29004" y="25521"/>
                    <a:pt x="29004" y="25418"/>
                  </a:cubicBezTo>
                  <a:cubicBezTo>
                    <a:pt x="28999" y="25166"/>
                    <a:pt x="28783" y="24938"/>
                    <a:pt x="28834" y="24692"/>
                  </a:cubicBezTo>
                  <a:cubicBezTo>
                    <a:pt x="28847" y="24624"/>
                    <a:pt x="28881" y="24559"/>
                    <a:pt x="28922" y="24501"/>
                  </a:cubicBezTo>
                  <a:cubicBezTo>
                    <a:pt x="29025" y="24360"/>
                    <a:pt x="29181" y="24242"/>
                    <a:pt x="29357" y="24231"/>
                  </a:cubicBezTo>
                  <a:cubicBezTo>
                    <a:pt x="29363" y="24231"/>
                    <a:pt x="29368" y="24231"/>
                    <a:pt x="29374" y="24231"/>
                  </a:cubicBezTo>
                  <a:close/>
                  <a:moveTo>
                    <a:pt x="32582" y="0"/>
                  </a:moveTo>
                  <a:cubicBezTo>
                    <a:pt x="32221" y="0"/>
                    <a:pt x="31859" y="70"/>
                    <a:pt x="31517" y="191"/>
                  </a:cubicBezTo>
                  <a:cubicBezTo>
                    <a:pt x="31290" y="636"/>
                    <a:pt x="31056" y="1129"/>
                    <a:pt x="31161" y="1618"/>
                  </a:cubicBezTo>
                  <a:cubicBezTo>
                    <a:pt x="31225" y="1918"/>
                    <a:pt x="31407" y="2175"/>
                    <a:pt x="31515" y="2462"/>
                  </a:cubicBezTo>
                  <a:cubicBezTo>
                    <a:pt x="31620" y="2749"/>
                    <a:pt x="31626" y="3115"/>
                    <a:pt x="31392" y="3312"/>
                  </a:cubicBezTo>
                  <a:cubicBezTo>
                    <a:pt x="31343" y="3353"/>
                    <a:pt x="31283" y="3385"/>
                    <a:pt x="31255" y="3443"/>
                  </a:cubicBezTo>
                  <a:cubicBezTo>
                    <a:pt x="31150" y="3666"/>
                    <a:pt x="31590" y="3981"/>
                    <a:pt x="31375" y="4103"/>
                  </a:cubicBezTo>
                  <a:cubicBezTo>
                    <a:pt x="31229" y="4006"/>
                    <a:pt x="31057" y="3933"/>
                    <a:pt x="30886" y="3933"/>
                  </a:cubicBezTo>
                  <a:cubicBezTo>
                    <a:pt x="30830" y="3933"/>
                    <a:pt x="30776" y="3941"/>
                    <a:pt x="30722" y="3957"/>
                  </a:cubicBezTo>
                  <a:cubicBezTo>
                    <a:pt x="30501" y="4026"/>
                    <a:pt x="30340" y="4298"/>
                    <a:pt x="30454" y="4499"/>
                  </a:cubicBezTo>
                  <a:cubicBezTo>
                    <a:pt x="30525" y="4624"/>
                    <a:pt x="30670" y="4681"/>
                    <a:pt x="30782" y="4771"/>
                  </a:cubicBezTo>
                  <a:cubicBezTo>
                    <a:pt x="30895" y="4861"/>
                    <a:pt x="30975" y="5037"/>
                    <a:pt x="30878" y="5142"/>
                  </a:cubicBezTo>
                  <a:cubicBezTo>
                    <a:pt x="30847" y="5098"/>
                    <a:pt x="30803" y="5079"/>
                    <a:pt x="30756" y="5079"/>
                  </a:cubicBezTo>
                  <a:cubicBezTo>
                    <a:pt x="30636" y="5079"/>
                    <a:pt x="30495" y="5200"/>
                    <a:pt x="30497" y="5337"/>
                  </a:cubicBezTo>
                  <a:cubicBezTo>
                    <a:pt x="30501" y="5526"/>
                    <a:pt x="30660" y="5671"/>
                    <a:pt x="30810" y="5791"/>
                  </a:cubicBezTo>
                  <a:cubicBezTo>
                    <a:pt x="30981" y="5928"/>
                    <a:pt x="31167" y="6065"/>
                    <a:pt x="31386" y="6083"/>
                  </a:cubicBezTo>
                  <a:cubicBezTo>
                    <a:pt x="31399" y="6083"/>
                    <a:pt x="31412" y="6084"/>
                    <a:pt x="31425" y="6084"/>
                  </a:cubicBezTo>
                  <a:cubicBezTo>
                    <a:pt x="31533" y="6084"/>
                    <a:pt x="31641" y="6059"/>
                    <a:pt x="31749" y="6059"/>
                  </a:cubicBezTo>
                  <a:cubicBezTo>
                    <a:pt x="31772" y="6059"/>
                    <a:pt x="31795" y="6061"/>
                    <a:pt x="31819" y="6063"/>
                  </a:cubicBezTo>
                  <a:cubicBezTo>
                    <a:pt x="31962" y="6080"/>
                    <a:pt x="32114" y="6200"/>
                    <a:pt x="32080" y="6342"/>
                  </a:cubicBezTo>
                  <a:cubicBezTo>
                    <a:pt x="32097" y="6339"/>
                    <a:pt x="32114" y="6337"/>
                    <a:pt x="32130" y="6337"/>
                  </a:cubicBezTo>
                  <a:cubicBezTo>
                    <a:pt x="32273" y="6337"/>
                    <a:pt x="32414" y="6439"/>
                    <a:pt x="32451" y="6577"/>
                  </a:cubicBezTo>
                  <a:cubicBezTo>
                    <a:pt x="32441" y="6575"/>
                    <a:pt x="32432" y="6574"/>
                    <a:pt x="32423" y="6574"/>
                  </a:cubicBezTo>
                  <a:cubicBezTo>
                    <a:pt x="32274" y="6574"/>
                    <a:pt x="32252" y="6848"/>
                    <a:pt x="32369" y="6967"/>
                  </a:cubicBezTo>
                  <a:cubicBezTo>
                    <a:pt x="32491" y="7096"/>
                    <a:pt x="32686" y="7177"/>
                    <a:pt x="32723" y="7353"/>
                  </a:cubicBezTo>
                  <a:cubicBezTo>
                    <a:pt x="32751" y="7488"/>
                    <a:pt x="32663" y="7621"/>
                    <a:pt x="32571" y="7724"/>
                  </a:cubicBezTo>
                  <a:cubicBezTo>
                    <a:pt x="32307" y="8019"/>
                    <a:pt x="31958" y="8238"/>
                    <a:pt x="31577" y="8345"/>
                  </a:cubicBezTo>
                  <a:cubicBezTo>
                    <a:pt x="31480" y="8373"/>
                    <a:pt x="31373" y="8399"/>
                    <a:pt x="31313" y="8478"/>
                  </a:cubicBezTo>
                  <a:cubicBezTo>
                    <a:pt x="31103" y="8759"/>
                    <a:pt x="31735" y="9086"/>
                    <a:pt x="31611" y="9414"/>
                  </a:cubicBezTo>
                  <a:cubicBezTo>
                    <a:pt x="31571" y="9521"/>
                    <a:pt x="31461" y="9572"/>
                    <a:pt x="31345" y="9572"/>
                  </a:cubicBezTo>
                  <a:cubicBezTo>
                    <a:pt x="31268" y="9572"/>
                    <a:pt x="31189" y="9549"/>
                    <a:pt x="31127" y="9504"/>
                  </a:cubicBezTo>
                  <a:cubicBezTo>
                    <a:pt x="30975" y="9393"/>
                    <a:pt x="30904" y="9200"/>
                    <a:pt x="30842" y="9022"/>
                  </a:cubicBezTo>
                  <a:cubicBezTo>
                    <a:pt x="30763" y="9020"/>
                    <a:pt x="30681" y="9020"/>
                    <a:pt x="30602" y="9020"/>
                  </a:cubicBezTo>
                  <a:cubicBezTo>
                    <a:pt x="30559" y="8851"/>
                    <a:pt x="30516" y="8681"/>
                    <a:pt x="30473" y="8514"/>
                  </a:cubicBezTo>
                  <a:lnTo>
                    <a:pt x="30473" y="8514"/>
                  </a:lnTo>
                  <a:cubicBezTo>
                    <a:pt x="30503" y="8517"/>
                    <a:pt x="30535" y="8519"/>
                    <a:pt x="30566" y="8519"/>
                  </a:cubicBezTo>
                  <a:cubicBezTo>
                    <a:pt x="30694" y="8519"/>
                    <a:pt x="30826" y="8491"/>
                    <a:pt x="30876" y="8379"/>
                  </a:cubicBezTo>
                  <a:cubicBezTo>
                    <a:pt x="30951" y="8212"/>
                    <a:pt x="30745" y="8043"/>
                    <a:pt x="30561" y="8032"/>
                  </a:cubicBezTo>
                  <a:cubicBezTo>
                    <a:pt x="30545" y="8031"/>
                    <a:pt x="30529" y="8031"/>
                    <a:pt x="30513" y="8031"/>
                  </a:cubicBezTo>
                  <a:cubicBezTo>
                    <a:pt x="30395" y="8031"/>
                    <a:pt x="30276" y="8057"/>
                    <a:pt x="30159" y="8057"/>
                  </a:cubicBezTo>
                  <a:cubicBezTo>
                    <a:pt x="30110" y="8057"/>
                    <a:pt x="30061" y="8052"/>
                    <a:pt x="30013" y="8039"/>
                  </a:cubicBezTo>
                  <a:cubicBezTo>
                    <a:pt x="30058" y="7947"/>
                    <a:pt x="30049" y="7833"/>
                    <a:pt x="29991" y="7749"/>
                  </a:cubicBezTo>
                  <a:cubicBezTo>
                    <a:pt x="29978" y="7749"/>
                    <a:pt x="29965" y="7749"/>
                    <a:pt x="29952" y="7749"/>
                  </a:cubicBezTo>
                  <a:cubicBezTo>
                    <a:pt x="29714" y="7749"/>
                    <a:pt x="29474" y="7840"/>
                    <a:pt x="29295" y="7998"/>
                  </a:cubicBezTo>
                  <a:cubicBezTo>
                    <a:pt x="29488" y="8156"/>
                    <a:pt x="29346" y="8504"/>
                    <a:pt x="29109" y="8585"/>
                  </a:cubicBezTo>
                  <a:cubicBezTo>
                    <a:pt x="29043" y="8608"/>
                    <a:pt x="28979" y="8616"/>
                    <a:pt x="28916" y="8616"/>
                  </a:cubicBezTo>
                  <a:cubicBezTo>
                    <a:pt x="28753" y="8616"/>
                    <a:pt x="28594" y="8558"/>
                    <a:pt x="28414" y="8531"/>
                  </a:cubicBezTo>
                  <a:cubicBezTo>
                    <a:pt x="28378" y="8526"/>
                    <a:pt x="28341" y="8524"/>
                    <a:pt x="28306" y="8524"/>
                  </a:cubicBezTo>
                  <a:cubicBezTo>
                    <a:pt x="27952" y="8524"/>
                    <a:pt x="27625" y="8763"/>
                    <a:pt x="27277" y="8868"/>
                  </a:cubicBezTo>
                  <a:cubicBezTo>
                    <a:pt x="27210" y="8888"/>
                    <a:pt x="27137" y="8898"/>
                    <a:pt x="27063" y="8898"/>
                  </a:cubicBezTo>
                  <a:cubicBezTo>
                    <a:pt x="26716" y="8898"/>
                    <a:pt x="26348" y="8684"/>
                    <a:pt x="26433" y="8364"/>
                  </a:cubicBezTo>
                  <a:lnTo>
                    <a:pt x="26433" y="8364"/>
                  </a:lnTo>
                  <a:cubicBezTo>
                    <a:pt x="26337" y="8436"/>
                    <a:pt x="26226" y="8465"/>
                    <a:pt x="26110" y="8465"/>
                  </a:cubicBezTo>
                  <a:cubicBezTo>
                    <a:pt x="25916" y="8465"/>
                    <a:pt x="25709" y="8382"/>
                    <a:pt x="25541" y="8276"/>
                  </a:cubicBezTo>
                  <a:cubicBezTo>
                    <a:pt x="25273" y="8107"/>
                    <a:pt x="25027" y="7876"/>
                    <a:pt x="24714" y="7820"/>
                  </a:cubicBezTo>
                  <a:cubicBezTo>
                    <a:pt x="24662" y="7811"/>
                    <a:pt x="24610" y="7806"/>
                    <a:pt x="24559" y="7806"/>
                  </a:cubicBezTo>
                  <a:cubicBezTo>
                    <a:pt x="23936" y="7806"/>
                    <a:pt x="23398" y="8459"/>
                    <a:pt x="22753" y="8459"/>
                  </a:cubicBezTo>
                  <a:cubicBezTo>
                    <a:pt x="22751" y="8459"/>
                    <a:pt x="22749" y="8459"/>
                    <a:pt x="22747" y="8459"/>
                  </a:cubicBezTo>
                  <a:lnTo>
                    <a:pt x="22747" y="8459"/>
                  </a:lnTo>
                  <a:cubicBezTo>
                    <a:pt x="22638" y="8587"/>
                    <a:pt x="22741" y="8780"/>
                    <a:pt x="22842" y="8915"/>
                  </a:cubicBezTo>
                  <a:cubicBezTo>
                    <a:pt x="23043" y="9178"/>
                    <a:pt x="23242" y="9442"/>
                    <a:pt x="23444" y="9708"/>
                  </a:cubicBezTo>
                  <a:cubicBezTo>
                    <a:pt x="23426" y="9705"/>
                    <a:pt x="23407" y="9704"/>
                    <a:pt x="23389" y="9704"/>
                  </a:cubicBezTo>
                  <a:cubicBezTo>
                    <a:pt x="23195" y="9704"/>
                    <a:pt x="23004" y="9845"/>
                    <a:pt x="22957" y="10035"/>
                  </a:cubicBezTo>
                  <a:cubicBezTo>
                    <a:pt x="22670" y="10033"/>
                    <a:pt x="22388" y="9873"/>
                    <a:pt x="22240" y="9624"/>
                  </a:cubicBezTo>
                  <a:cubicBezTo>
                    <a:pt x="22355" y="9568"/>
                    <a:pt x="22471" y="9515"/>
                    <a:pt x="22587" y="9459"/>
                  </a:cubicBezTo>
                  <a:cubicBezTo>
                    <a:pt x="22516" y="9241"/>
                    <a:pt x="22405" y="9033"/>
                    <a:pt x="22259" y="8855"/>
                  </a:cubicBezTo>
                  <a:cubicBezTo>
                    <a:pt x="22222" y="8904"/>
                    <a:pt x="22170" y="8925"/>
                    <a:pt x="22113" y="8925"/>
                  </a:cubicBezTo>
                  <a:cubicBezTo>
                    <a:pt x="22004" y="8925"/>
                    <a:pt x="21876" y="8851"/>
                    <a:pt x="21798" y="8761"/>
                  </a:cubicBezTo>
                  <a:cubicBezTo>
                    <a:pt x="21681" y="8621"/>
                    <a:pt x="21567" y="8439"/>
                    <a:pt x="21387" y="8435"/>
                  </a:cubicBezTo>
                  <a:cubicBezTo>
                    <a:pt x="21385" y="8435"/>
                    <a:pt x="21383" y="8435"/>
                    <a:pt x="21382" y="8435"/>
                  </a:cubicBezTo>
                  <a:cubicBezTo>
                    <a:pt x="21283" y="8435"/>
                    <a:pt x="21193" y="8492"/>
                    <a:pt x="21104" y="8540"/>
                  </a:cubicBezTo>
                  <a:cubicBezTo>
                    <a:pt x="20590" y="8829"/>
                    <a:pt x="19997" y="8898"/>
                    <a:pt x="19399" y="8898"/>
                  </a:cubicBezTo>
                  <a:cubicBezTo>
                    <a:pt x="19145" y="8898"/>
                    <a:pt x="18891" y="8885"/>
                    <a:pt x="18640" y="8872"/>
                  </a:cubicBezTo>
                  <a:cubicBezTo>
                    <a:pt x="18242" y="8851"/>
                    <a:pt x="17745" y="8756"/>
                    <a:pt x="17642" y="8369"/>
                  </a:cubicBezTo>
                  <a:cubicBezTo>
                    <a:pt x="17895" y="8086"/>
                    <a:pt x="18238" y="7887"/>
                    <a:pt x="18606" y="7805"/>
                  </a:cubicBezTo>
                  <a:cubicBezTo>
                    <a:pt x="18630" y="7602"/>
                    <a:pt x="18402" y="7464"/>
                    <a:pt x="18210" y="7398"/>
                  </a:cubicBezTo>
                  <a:cubicBezTo>
                    <a:pt x="16969" y="6972"/>
                    <a:pt x="15579" y="7032"/>
                    <a:pt x="14398" y="6462"/>
                  </a:cubicBezTo>
                  <a:cubicBezTo>
                    <a:pt x="13991" y="6266"/>
                    <a:pt x="13557" y="5991"/>
                    <a:pt x="13128" y="5991"/>
                  </a:cubicBezTo>
                  <a:cubicBezTo>
                    <a:pt x="13022" y="5991"/>
                    <a:pt x="12917" y="6008"/>
                    <a:pt x="12813" y="6046"/>
                  </a:cubicBezTo>
                  <a:cubicBezTo>
                    <a:pt x="12566" y="6138"/>
                    <a:pt x="12380" y="6340"/>
                    <a:pt x="12157" y="6479"/>
                  </a:cubicBezTo>
                  <a:cubicBezTo>
                    <a:pt x="12030" y="6558"/>
                    <a:pt x="11873" y="6613"/>
                    <a:pt x="11726" y="6613"/>
                  </a:cubicBezTo>
                  <a:cubicBezTo>
                    <a:pt x="11614" y="6613"/>
                    <a:pt x="11508" y="6581"/>
                    <a:pt x="11424" y="6505"/>
                  </a:cubicBezTo>
                  <a:cubicBezTo>
                    <a:pt x="11371" y="6329"/>
                    <a:pt x="11510" y="6162"/>
                    <a:pt x="11585" y="5995"/>
                  </a:cubicBezTo>
                  <a:cubicBezTo>
                    <a:pt x="11654" y="5837"/>
                    <a:pt x="11595" y="5583"/>
                    <a:pt x="11437" y="5583"/>
                  </a:cubicBezTo>
                  <a:cubicBezTo>
                    <a:pt x="11428" y="5583"/>
                    <a:pt x="11418" y="5584"/>
                    <a:pt x="11407" y="5586"/>
                  </a:cubicBezTo>
                  <a:cubicBezTo>
                    <a:pt x="11229" y="5853"/>
                    <a:pt x="11054" y="6119"/>
                    <a:pt x="10876" y="6387"/>
                  </a:cubicBezTo>
                  <a:cubicBezTo>
                    <a:pt x="10771" y="6543"/>
                    <a:pt x="10609" y="6717"/>
                    <a:pt x="10441" y="6717"/>
                  </a:cubicBezTo>
                  <a:cubicBezTo>
                    <a:pt x="10406" y="6717"/>
                    <a:pt x="10371" y="6710"/>
                    <a:pt x="10336" y="6693"/>
                  </a:cubicBezTo>
                  <a:cubicBezTo>
                    <a:pt x="10242" y="6648"/>
                    <a:pt x="10186" y="6550"/>
                    <a:pt x="10139" y="6458"/>
                  </a:cubicBezTo>
                  <a:cubicBezTo>
                    <a:pt x="9918" y="6025"/>
                    <a:pt x="9706" y="5592"/>
                    <a:pt x="9498" y="5153"/>
                  </a:cubicBezTo>
                  <a:cubicBezTo>
                    <a:pt x="9415" y="4974"/>
                    <a:pt x="9215" y="4780"/>
                    <a:pt x="9057" y="4780"/>
                  </a:cubicBezTo>
                  <a:cubicBezTo>
                    <a:pt x="9001" y="4780"/>
                    <a:pt x="8950" y="4805"/>
                    <a:pt x="8911" y="4864"/>
                  </a:cubicBezTo>
                  <a:cubicBezTo>
                    <a:pt x="9162" y="4966"/>
                    <a:pt x="9128" y="5343"/>
                    <a:pt x="8973" y="5566"/>
                  </a:cubicBezTo>
                  <a:cubicBezTo>
                    <a:pt x="8817" y="5787"/>
                    <a:pt x="8581" y="5973"/>
                    <a:pt x="8545" y="6241"/>
                  </a:cubicBezTo>
                  <a:cubicBezTo>
                    <a:pt x="8439" y="6148"/>
                    <a:pt x="8308" y="6113"/>
                    <a:pt x="8169" y="6113"/>
                  </a:cubicBezTo>
                  <a:cubicBezTo>
                    <a:pt x="7979" y="6113"/>
                    <a:pt x="7773" y="6178"/>
                    <a:pt x="7594" y="6248"/>
                  </a:cubicBezTo>
                  <a:cubicBezTo>
                    <a:pt x="7369" y="6333"/>
                    <a:pt x="7144" y="6421"/>
                    <a:pt x="6919" y="6507"/>
                  </a:cubicBezTo>
                  <a:cubicBezTo>
                    <a:pt x="6578" y="6635"/>
                    <a:pt x="6225" y="6777"/>
                    <a:pt x="5995" y="7060"/>
                  </a:cubicBezTo>
                  <a:cubicBezTo>
                    <a:pt x="5884" y="7197"/>
                    <a:pt x="5807" y="7364"/>
                    <a:pt x="5665" y="7469"/>
                  </a:cubicBezTo>
                  <a:cubicBezTo>
                    <a:pt x="5602" y="7516"/>
                    <a:pt x="5518" y="7542"/>
                    <a:pt x="5439" y="7542"/>
                  </a:cubicBezTo>
                  <a:cubicBezTo>
                    <a:pt x="5341" y="7542"/>
                    <a:pt x="5249" y="7503"/>
                    <a:pt x="5209" y="7415"/>
                  </a:cubicBezTo>
                  <a:cubicBezTo>
                    <a:pt x="5700" y="6629"/>
                    <a:pt x="6565" y="6091"/>
                    <a:pt x="7487" y="5995"/>
                  </a:cubicBezTo>
                  <a:cubicBezTo>
                    <a:pt x="7547" y="5900"/>
                    <a:pt x="7566" y="5780"/>
                    <a:pt x="7540" y="5671"/>
                  </a:cubicBezTo>
                  <a:lnTo>
                    <a:pt x="7540" y="5671"/>
                  </a:lnTo>
                  <a:cubicBezTo>
                    <a:pt x="6809" y="5714"/>
                    <a:pt x="6096" y="5975"/>
                    <a:pt x="5509" y="6410"/>
                  </a:cubicBezTo>
                  <a:cubicBezTo>
                    <a:pt x="5393" y="6496"/>
                    <a:pt x="5275" y="6592"/>
                    <a:pt x="5134" y="6620"/>
                  </a:cubicBezTo>
                  <a:cubicBezTo>
                    <a:pt x="5102" y="6626"/>
                    <a:pt x="5070" y="6629"/>
                    <a:pt x="5038" y="6629"/>
                  </a:cubicBezTo>
                  <a:cubicBezTo>
                    <a:pt x="4947" y="6629"/>
                    <a:pt x="4856" y="6609"/>
                    <a:pt x="4766" y="6595"/>
                  </a:cubicBezTo>
                  <a:cubicBezTo>
                    <a:pt x="4618" y="6570"/>
                    <a:pt x="4469" y="6557"/>
                    <a:pt x="4321" y="6557"/>
                  </a:cubicBezTo>
                  <a:cubicBezTo>
                    <a:pt x="4036" y="6557"/>
                    <a:pt x="3752" y="6602"/>
                    <a:pt x="3482" y="6691"/>
                  </a:cubicBezTo>
                  <a:cubicBezTo>
                    <a:pt x="3546" y="6991"/>
                    <a:pt x="3812" y="7235"/>
                    <a:pt x="4116" y="7274"/>
                  </a:cubicBezTo>
                  <a:cubicBezTo>
                    <a:pt x="4215" y="7372"/>
                    <a:pt x="4082" y="7552"/>
                    <a:pt x="3943" y="7554"/>
                  </a:cubicBezTo>
                  <a:cubicBezTo>
                    <a:pt x="3801" y="7554"/>
                    <a:pt x="3684" y="7458"/>
                    <a:pt x="3566" y="7383"/>
                  </a:cubicBezTo>
                  <a:cubicBezTo>
                    <a:pt x="3264" y="7186"/>
                    <a:pt x="2910" y="7171"/>
                    <a:pt x="2550" y="7143"/>
                  </a:cubicBezTo>
                  <a:cubicBezTo>
                    <a:pt x="2205" y="7117"/>
                    <a:pt x="1873" y="6952"/>
                    <a:pt x="1646" y="6695"/>
                  </a:cubicBezTo>
                  <a:cubicBezTo>
                    <a:pt x="1569" y="6607"/>
                    <a:pt x="1500" y="6509"/>
                    <a:pt x="1404" y="6443"/>
                  </a:cubicBezTo>
                  <a:cubicBezTo>
                    <a:pt x="1298" y="6371"/>
                    <a:pt x="1178" y="6349"/>
                    <a:pt x="1052" y="6349"/>
                  </a:cubicBezTo>
                  <a:cubicBezTo>
                    <a:pt x="861" y="6349"/>
                    <a:pt x="656" y="6398"/>
                    <a:pt x="462" y="6398"/>
                  </a:cubicBezTo>
                  <a:cubicBezTo>
                    <a:pt x="450" y="6398"/>
                    <a:pt x="439" y="6398"/>
                    <a:pt x="427" y="6398"/>
                  </a:cubicBezTo>
                  <a:cubicBezTo>
                    <a:pt x="277" y="6393"/>
                    <a:pt x="138" y="6353"/>
                    <a:pt x="1" y="6297"/>
                  </a:cubicBezTo>
                  <a:lnTo>
                    <a:pt x="1" y="6297"/>
                  </a:lnTo>
                  <a:lnTo>
                    <a:pt x="11" y="17451"/>
                  </a:lnTo>
                  <a:cubicBezTo>
                    <a:pt x="154" y="17503"/>
                    <a:pt x="306" y="17529"/>
                    <a:pt x="459" y="17529"/>
                  </a:cubicBezTo>
                  <a:cubicBezTo>
                    <a:pt x="650" y="17529"/>
                    <a:pt x="841" y="17488"/>
                    <a:pt x="1014" y="17406"/>
                  </a:cubicBezTo>
                  <a:cubicBezTo>
                    <a:pt x="1063" y="17382"/>
                    <a:pt x="1115" y="17354"/>
                    <a:pt x="1170" y="17348"/>
                  </a:cubicBezTo>
                  <a:cubicBezTo>
                    <a:pt x="1178" y="17347"/>
                    <a:pt x="1186" y="17346"/>
                    <a:pt x="1193" y="17346"/>
                  </a:cubicBezTo>
                  <a:cubicBezTo>
                    <a:pt x="1313" y="17346"/>
                    <a:pt x="1417" y="17454"/>
                    <a:pt x="1445" y="17573"/>
                  </a:cubicBezTo>
                  <a:cubicBezTo>
                    <a:pt x="1475" y="17699"/>
                    <a:pt x="1440" y="17830"/>
                    <a:pt x="1395" y="17952"/>
                  </a:cubicBezTo>
                  <a:cubicBezTo>
                    <a:pt x="1370" y="18025"/>
                    <a:pt x="1340" y="18106"/>
                    <a:pt x="1376" y="18175"/>
                  </a:cubicBezTo>
                  <a:cubicBezTo>
                    <a:pt x="1408" y="18236"/>
                    <a:pt x="1475" y="18258"/>
                    <a:pt x="1547" y="18258"/>
                  </a:cubicBezTo>
                  <a:cubicBezTo>
                    <a:pt x="1592" y="18258"/>
                    <a:pt x="1640" y="18249"/>
                    <a:pt x="1683" y="18237"/>
                  </a:cubicBezTo>
                  <a:cubicBezTo>
                    <a:pt x="1744" y="18219"/>
                    <a:pt x="1812" y="18200"/>
                    <a:pt x="1875" y="18200"/>
                  </a:cubicBezTo>
                  <a:cubicBezTo>
                    <a:pt x="1925" y="18200"/>
                    <a:pt x="1971" y="18211"/>
                    <a:pt x="2008" y="18245"/>
                  </a:cubicBezTo>
                  <a:cubicBezTo>
                    <a:pt x="2092" y="18325"/>
                    <a:pt x="2066" y="18460"/>
                    <a:pt x="2105" y="18567"/>
                  </a:cubicBezTo>
                  <a:cubicBezTo>
                    <a:pt x="2173" y="18747"/>
                    <a:pt x="2400" y="18794"/>
                    <a:pt x="2593" y="18813"/>
                  </a:cubicBezTo>
                  <a:cubicBezTo>
                    <a:pt x="2633" y="18817"/>
                    <a:pt x="2674" y="18821"/>
                    <a:pt x="2714" y="18821"/>
                  </a:cubicBezTo>
                  <a:cubicBezTo>
                    <a:pt x="2758" y="18821"/>
                    <a:pt x="2801" y="18817"/>
                    <a:pt x="2842" y="18802"/>
                  </a:cubicBezTo>
                  <a:cubicBezTo>
                    <a:pt x="3026" y="18738"/>
                    <a:pt x="3129" y="18492"/>
                    <a:pt x="3326" y="18483"/>
                  </a:cubicBezTo>
                  <a:cubicBezTo>
                    <a:pt x="3341" y="18483"/>
                    <a:pt x="3358" y="18484"/>
                    <a:pt x="3374" y="18484"/>
                  </a:cubicBezTo>
                  <a:cubicBezTo>
                    <a:pt x="3400" y="18484"/>
                    <a:pt x="3425" y="18481"/>
                    <a:pt x="3444" y="18464"/>
                  </a:cubicBezTo>
                  <a:cubicBezTo>
                    <a:pt x="3467" y="18447"/>
                    <a:pt x="3474" y="18415"/>
                    <a:pt x="3484" y="18387"/>
                  </a:cubicBezTo>
                  <a:cubicBezTo>
                    <a:pt x="3533" y="18257"/>
                    <a:pt x="3673" y="18192"/>
                    <a:pt x="3815" y="18192"/>
                  </a:cubicBezTo>
                  <a:cubicBezTo>
                    <a:pt x="3874" y="18192"/>
                    <a:pt x="3934" y="18203"/>
                    <a:pt x="3988" y="18226"/>
                  </a:cubicBezTo>
                  <a:cubicBezTo>
                    <a:pt x="4170" y="18303"/>
                    <a:pt x="4294" y="18468"/>
                    <a:pt x="4412" y="18627"/>
                  </a:cubicBezTo>
                  <a:lnTo>
                    <a:pt x="4976" y="19398"/>
                  </a:lnTo>
                  <a:cubicBezTo>
                    <a:pt x="5044" y="19492"/>
                    <a:pt x="5119" y="19591"/>
                    <a:pt x="5226" y="19636"/>
                  </a:cubicBezTo>
                  <a:cubicBezTo>
                    <a:pt x="5308" y="19668"/>
                    <a:pt x="5404" y="19672"/>
                    <a:pt x="5460" y="19739"/>
                  </a:cubicBezTo>
                  <a:cubicBezTo>
                    <a:pt x="5507" y="19794"/>
                    <a:pt x="5507" y="19876"/>
                    <a:pt x="5524" y="19947"/>
                  </a:cubicBezTo>
                  <a:cubicBezTo>
                    <a:pt x="5569" y="20124"/>
                    <a:pt x="5734" y="20244"/>
                    <a:pt x="5822" y="20405"/>
                  </a:cubicBezTo>
                  <a:cubicBezTo>
                    <a:pt x="5875" y="20504"/>
                    <a:pt x="5901" y="20617"/>
                    <a:pt x="5948" y="20718"/>
                  </a:cubicBezTo>
                  <a:cubicBezTo>
                    <a:pt x="5982" y="20797"/>
                    <a:pt x="6030" y="20868"/>
                    <a:pt x="6079" y="20938"/>
                  </a:cubicBezTo>
                  <a:cubicBezTo>
                    <a:pt x="6216" y="21144"/>
                    <a:pt x="6351" y="21348"/>
                    <a:pt x="6488" y="21553"/>
                  </a:cubicBezTo>
                  <a:cubicBezTo>
                    <a:pt x="6537" y="21624"/>
                    <a:pt x="6589" y="21701"/>
                    <a:pt x="6666" y="21742"/>
                  </a:cubicBezTo>
                  <a:cubicBezTo>
                    <a:pt x="6728" y="21774"/>
                    <a:pt x="6801" y="21783"/>
                    <a:pt x="6872" y="21793"/>
                  </a:cubicBezTo>
                  <a:cubicBezTo>
                    <a:pt x="7184" y="21845"/>
                    <a:pt x="7478" y="22008"/>
                    <a:pt x="7688" y="22245"/>
                  </a:cubicBezTo>
                  <a:cubicBezTo>
                    <a:pt x="7572" y="22348"/>
                    <a:pt x="7459" y="22449"/>
                    <a:pt x="7343" y="22552"/>
                  </a:cubicBezTo>
                  <a:cubicBezTo>
                    <a:pt x="7536" y="22717"/>
                    <a:pt x="7714" y="22903"/>
                    <a:pt x="7868" y="23107"/>
                  </a:cubicBezTo>
                  <a:cubicBezTo>
                    <a:pt x="7909" y="23158"/>
                    <a:pt x="7844" y="23201"/>
                    <a:pt x="7786" y="23233"/>
                  </a:cubicBezTo>
                  <a:cubicBezTo>
                    <a:pt x="7731" y="23267"/>
                    <a:pt x="7660" y="23291"/>
                    <a:pt x="7626" y="23347"/>
                  </a:cubicBezTo>
                  <a:cubicBezTo>
                    <a:pt x="7572" y="23437"/>
                    <a:pt x="7628" y="23567"/>
                    <a:pt x="7559" y="23644"/>
                  </a:cubicBezTo>
                  <a:cubicBezTo>
                    <a:pt x="7521" y="23685"/>
                    <a:pt x="7459" y="23694"/>
                    <a:pt x="7409" y="23722"/>
                  </a:cubicBezTo>
                  <a:cubicBezTo>
                    <a:pt x="7392" y="23730"/>
                    <a:pt x="7384" y="23743"/>
                    <a:pt x="7371" y="23756"/>
                  </a:cubicBezTo>
                  <a:cubicBezTo>
                    <a:pt x="7339" y="23863"/>
                    <a:pt x="7437" y="23977"/>
                    <a:pt x="7540" y="24037"/>
                  </a:cubicBezTo>
                  <a:cubicBezTo>
                    <a:pt x="7649" y="24099"/>
                    <a:pt x="7782" y="24154"/>
                    <a:pt x="7823" y="24274"/>
                  </a:cubicBezTo>
                  <a:cubicBezTo>
                    <a:pt x="7838" y="24324"/>
                    <a:pt x="7836" y="24375"/>
                    <a:pt x="7851" y="24424"/>
                  </a:cubicBezTo>
                  <a:cubicBezTo>
                    <a:pt x="7906" y="24626"/>
                    <a:pt x="8185" y="24662"/>
                    <a:pt x="8324" y="24819"/>
                  </a:cubicBezTo>
                  <a:cubicBezTo>
                    <a:pt x="8382" y="24885"/>
                    <a:pt x="8414" y="24968"/>
                    <a:pt x="8444" y="25050"/>
                  </a:cubicBezTo>
                  <a:cubicBezTo>
                    <a:pt x="8517" y="25245"/>
                    <a:pt x="8590" y="25438"/>
                    <a:pt x="8661" y="25631"/>
                  </a:cubicBezTo>
                  <a:cubicBezTo>
                    <a:pt x="8682" y="25691"/>
                    <a:pt x="8706" y="25753"/>
                    <a:pt x="8751" y="25798"/>
                  </a:cubicBezTo>
                  <a:cubicBezTo>
                    <a:pt x="8836" y="25883"/>
                    <a:pt x="8971" y="25883"/>
                    <a:pt x="9091" y="25903"/>
                  </a:cubicBezTo>
                  <a:cubicBezTo>
                    <a:pt x="9211" y="25920"/>
                    <a:pt x="9348" y="25988"/>
                    <a:pt x="9353" y="26108"/>
                  </a:cubicBezTo>
                  <a:cubicBezTo>
                    <a:pt x="9357" y="26230"/>
                    <a:pt x="9228" y="26308"/>
                    <a:pt x="9115" y="26357"/>
                  </a:cubicBezTo>
                  <a:cubicBezTo>
                    <a:pt x="9021" y="26398"/>
                    <a:pt x="8924" y="26440"/>
                    <a:pt x="8828" y="26481"/>
                  </a:cubicBezTo>
                  <a:cubicBezTo>
                    <a:pt x="9147" y="26502"/>
                    <a:pt x="9153" y="26997"/>
                    <a:pt x="9400" y="27203"/>
                  </a:cubicBezTo>
                  <a:cubicBezTo>
                    <a:pt x="9503" y="27289"/>
                    <a:pt x="9644" y="27317"/>
                    <a:pt x="9777" y="27338"/>
                  </a:cubicBezTo>
                  <a:lnTo>
                    <a:pt x="10385" y="27445"/>
                  </a:lnTo>
                  <a:cubicBezTo>
                    <a:pt x="10445" y="27456"/>
                    <a:pt x="10507" y="27467"/>
                    <a:pt x="10550" y="27507"/>
                  </a:cubicBezTo>
                  <a:cubicBezTo>
                    <a:pt x="10630" y="27578"/>
                    <a:pt x="10623" y="27707"/>
                    <a:pt x="10694" y="27784"/>
                  </a:cubicBezTo>
                  <a:cubicBezTo>
                    <a:pt x="10742" y="27836"/>
                    <a:pt x="10807" y="27850"/>
                    <a:pt x="10879" y="27850"/>
                  </a:cubicBezTo>
                  <a:cubicBezTo>
                    <a:pt x="10960" y="27850"/>
                    <a:pt x="11050" y="27832"/>
                    <a:pt x="11133" y="27832"/>
                  </a:cubicBezTo>
                  <a:cubicBezTo>
                    <a:pt x="11198" y="27832"/>
                    <a:pt x="11259" y="27843"/>
                    <a:pt x="11309" y="27882"/>
                  </a:cubicBezTo>
                  <a:cubicBezTo>
                    <a:pt x="11416" y="27966"/>
                    <a:pt x="11407" y="28126"/>
                    <a:pt x="11463" y="28249"/>
                  </a:cubicBezTo>
                  <a:cubicBezTo>
                    <a:pt x="11615" y="28583"/>
                    <a:pt x="12121" y="28499"/>
                    <a:pt x="12436" y="28686"/>
                  </a:cubicBezTo>
                  <a:cubicBezTo>
                    <a:pt x="12646" y="28810"/>
                    <a:pt x="12751" y="29048"/>
                    <a:pt x="12791" y="29292"/>
                  </a:cubicBezTo>
                  <a:lnTo>
                    <a:pt x="31399" y="29292"/>
                  </a:lnTo>
                  <a:cubicBezTo>
                    <a:pt x="31414" y="29181"/>
                    <a:pt x="31429" y="29069"/>
                    <a:pt x="31446" y="28958"/>
                  </a:cubicBezTo>
                  <a:cubicBezTo>
                    <a:pt x="31489" y="28934"/>
                    <a:pt x="31534" y="28913"/>
                    <a:pt x="31577" y="28889"/>
                  </a:cubicBezTo>
                  <a:cubicBezTo>
                    <a:pt x="31538" y="28814"/>
                    <a:pt x="31609" y="28720"/>
                    <a:pt x="31692" y="28705"/>
                  </a:cubicBezTo>
                  <a:cubicBezTo>
                    <a:pt x="31707" y="28702"/>
                    <a:pt x="31721" y="28701"/>
                    <a:pt x="31736" y="28701"/>
                  </a:cubicBezTo>
                  <a:cubicBezTo>
                    <a:pt x="31803" y="28701"/>
                    <a:pt x="31871" y="28730"/>
                    <a:pt x="31934" y="28759"/>
                  </a:cubicBezTo>
                  <a:cubicBezTo>
                    <a:pt x="31917" y="28958"/>
                    <a:pt x="31898" y="29157"/>
                    <a:pt x="31881" y="29358"/>
                  </a:cubicBezTo>
                  <a:cubicBezTo>
                    <a:pt x="32018" y="29367"/>
                    <a:pt x="32155" y="29376"/>
                    <a:pt x="32292" y="29384"/>
                  </a:cubicBezTo>
                  <a:cubicBezTo>
                    <a:pt x="32286" y="29504"/>
                    <a:pt x="32380" y="29611"/>
                    <a:pt x="32489" y="29661"/>
                  </a:cubicBezTo>
                  <a:cubicBezTo>
                    <a:pt x="32599" y="29710"/>
                    <a:pt x="32723" y="29712"/>
                    <a:pt x="32843" y="29714"/>
                  </a:cubicBezTo>
                  <a:cubicBezTo>
                    <a:pt x="32856" y="29591"/>
                    <a:pt x="32981" y="29500"/>
                    <a:pt x="33102" y="29500"/>
                  </a:cubicBezTo>
                  <a:cubicBezTo>
                    <a:pt x="33141" y="29500"/>
                    <a:pt x="33179" y="29510"/>
                    <a:pt x="33214" y="29530"/>
                  </a:cubicBezTo>
                  <a:cubicBezTo>
                    <a:pt x="33319" y="29729"/>
                    <a:pt x="33546" y="29856"/>
                    <a:pt x="33772" y="29856"/>
                  </a:cubicBezTo>
                  <a:cubicBezTo>
                    <a:pt x="33825" y="29856"/>
                    <a:pt x="33878" y="29849"/>
                    <a:pt x="33929" y="29834"/>
                  </a:cubicBezTo>
                  <a:cubicBezTo>
                    <a:pt x="34073" y="29978"/>
                    <a:pt x="34277" y="30057"/>
                    <a:pt x="34480" y="30057"/>
                  </a:cubicBezTo>
                  <a:cubicBezTo>
                    <a:pt x="34559" y="30057"/>
                    <a:pt x="34638" y="30045"/>
                    <a:pt x="34713" y="30020"/>
                  </a:cubicBezTo>
                  <a:cubicBezTo>
                    <a:pt x="34775" y="30002"/>
                    <a:pt x="34837" y="29973"/>
                    <a:pt x="34901" y="29973"/>
                  </a:cubicBezTo>
                  <a:cubicBezTo>
                    <a:pt x="34904" y="29973"/>
                    <a:pt x="34906" y="29973"/>
                    <a:pt x="34908" y="29973"/>
                  </a:cubicBezTo>
                  <a:cubicBezTo>
                    <a:pt x="34979" y="29975"/>
                    <a:pt x="35043" y="30014"/>
                    <a:pt x="35103" y="30050"/>
                  </a:cubicBezTo>
                  <a:cubicBezTo>
                    <a:pt x="35189" y="29999"/>
                    <a:pt x="35354" y="30040"/>
                    <a:pt x="35465" y="29999"/>
                  </a:cubicBezTo>
                  <a:cubicBezTo>
                    <a:pt x="35645" y="29930"/>
                    <a:pt x="35643" y="29663"/>
                    <a:pt x="35789" y="29538"/>
                  </a:cubicBezTo>
                  <a:cubicBezTo>
                    <a:pt x="35851" y="29485"/>
                    <a:pt x="35937" y="29463"/>
                    <a:pt x="36001" y="29414"/>
                  </a:cubicBezTo>
                  <a:cubicBezTo>
                    <a:pt x="36157" y="29296"/>
                    <a:pt x="36215" y="29026"/>
                    <a:pt x="36410" y="29026"/>
                  </a:cubicBezTo>
                  <a:cubicBezTo>
                    <a:pt x="36517" y="29026"/>
                    <a:pt x="36601" y="29121"/>
                    <a:pt x="36708" y="29142"/>
                  </a:cubicBezTo>
                  <a:cubicBezTo>
                    <a:pt x="36726" y="29145"/>
                    <a:pt x="36745" y="29147"/>
                    <a:pt x="36764" y="29147"/>
                  </a:cubicBezTo>
                  <a:cubicBezTo>
                    <a:pt x="36826" y="29147"/>
                    <a:pt x="36890" y="29134"/>
                    <a:pt x="36949" y="29134"/>
                  </a:cubicBezTo>
                  <a:cubicBezTo>
                    <a:pt x="37001" y="29134"/>
                    <a:pt x="37049" y="29144"/>
                    <a:pt x="37085" y="29183"/>
                  </a:cubicBezTo>
                  <a:cubicBezTo>
                    <a:pt x="37124" y="29223"/>
                    <a:pt x="37132" y="29283"/>
                    <a:pt x="37151" y="29335"/>
                  </a:cubicBezTo>
                  <a:cubicBezTo>
                    <a:pt x="37200" y="29468"/>
                    <a:pt x="37342" y="29554"/>
                    <a:pt x="37482" y="29554"/>
                  </a:cubicBezTo>
                  <a:cubicBezTo>
                    <a:pt x="37522" y="29554"/>
                    <a:pt x="37562" y="29547"/>
                    <a:pt x="37599" y="29532"/>
                  </a:cubicBezTo>
                  <a:lnTo>
                    <a:pt x="37599" y="29532"/>
                  </a:lnTo>
                  <a:cubicBezTo>
                    <a:pt x="37589" y="29855"/>
                    <a:pt x="37886" y="30153"/>
                    <a:pt x="38205" y="30153"/>
                  </a:cubicBezTo>
                  <a:cubicBezTo>
                    <a:pt x="38220" y="30153"/>
                    <a:pt x="38235" y="30152"/>
                    <a:pt x="38251" y="30151"/>
                  </a:cubicBezTo>
                  <a:cubicBezTo>
                    <a:pt x="38281" y="30148"/>
                    <a:pt x="38313" y="30143"/>
                    <a:pt x="38344" y="30143"/>
                  </a:cubicBezTo>
                  <a:cubicBezTo>
                    <a:pt x="38373" y="30143"/>
                    <a:pt x="38401" y="30147"/>
                    <a:pt x="38426" y="30162"/>
                  </a:cubicBezTo>
                  <a:cubicBezTo>
                    <a:pt x="38471" y="30190"/>
                    <a:pt x="38493" y="30245"/>
                    <a:pt x="38510" y="30297"/>
                  </a:cubicBezTo>
                  <a:cubicBezTo>
                    <a:pt x="38572" y="30487"/>
                    <a:pt x="38634" y="30680"/>
                    <a:pt x="38698" y="30871"/>
                  </a:cubicBezTo>
                  <a:cubicBezTo>
                    <a:pt x="38793" y="31160"/>
                    <a:pt x="38917" y="31482"/>
                    <a:pt x="39195" y="31604"/>
                  </a:cubicBezTo>
                  <a:cubicBezTo>
                    <a:pt x="39275" y="31640"/>
                    <a:pt x="39362" y="31655"/>
                    <a:pt x="39450" y="31670"/>
                  </a:cubicBezTo>
                  <a:cubicBezTo>
                    <a:pt x="40052" y="31773"/>
                    <a:pt x="40657" y="31876"/>
                    <a:pt x="41259" y="31981"/>
                  </a:cubicBezTo>
                  <a:cubicBezTo>
                    <a:pt x="41310" y="31989"/>
                    <a:pt x="41361" y="31998"/>
                    <a:pt x="41404" y="32026"/>
                  </a:cubicBezTo>
                  <a:cubicBezTo>
                    <a:pt x="41518" y="32101"/>
                    <a:pt x="41518" y="32261"/>
                    <a:pt x="41546" y="32394"/>
                  </a:cubicBezTo>
                  <a:cubicBezTo>
                    <a:pt x="41569" y="32498"/>
                    <a:pt x="41664" y="32608"/>
                    <a:pt x="41756" y="32608"/>
                  </a:cubicBezTo>
                  <a:cubicBezTo>
                    <a:pt x="41780" y="32608"/>
                    <a:pt x="41804" y="32600"/>
                    <a:pt x="41826" y="32583"/>
                  </a:cubicBezTo>
                  <a:lnTo>
                    <a:pt x="41826" y="32583"/>
                  </a:lnTo>
                  <a:cubicBezTo>
                    <a:pt x="41717" y="32763"/>
                    <a:pt x="42066" y="32930"/>
                    <a:pt x="42047" y="33140"/>
                  </a:cubicBezTo>
                  <a:cubicBezTo>
                    <a:pt x="42033" y="33289"/>
                    <a:pt x="41859" y="33337"/>
                    <a:pt x="41700" y="33337"/>
                  </a:cubicBezTo>
                  <a:cubicBezTo>
                    <a:pt x="41670" y="33337"/>
                    <a:pt x="41640" y="33336"/>
                    <a:pt x="41612" y="33333"/>
                  </a:cubicBezTo>
                  <a:cubicBezTo>
                    <a:pt x="41541" y="33324"/>
                    <a:pt x="41458" y="33307"/>
                    <a:pt x="41430" y="33243"/>
                  </a:cubicBezTo>
                  <a:cubicBezTo>
                    <a:pt x="41413" y="33208"/>
                    <a:pt x="41417" y="33168"/>
                    <a:pt x="41409" y="33133"/>
                  </a:cubicBezTo>
                  <a:cubicBezTo>
                    <a:pt x="41384" y="33047"/>
                    <a:pt x="41288" y="33000"/>
                    <a:pt x="41199" y="33000"/>
                  </a:cubicBezTo>
                  <a:cubicBezTo>
                    <a:pt x="41193" y="33000"/>
                    <a:pt x="41187" y="33000"/>
                    <a:pt x="41181" y="33001"/>
                  </a:cubicBezTo>
                  <a:cubicBezTo>
                    <a:pt x="40948" y="33011"/>
                    <a:pt x="40779" y="33236"/>
                    <a:pt x="40719" y="33461"/>
                  </a:cubicBezTo>
                  <a:cubicBezTo>
                    <a:pt x="40659" y="33686"/>
                    <a:pt x="40674" y="33926"/>
                    <a:pt x="40620" y="34153"/>
                  </a:cubicBezTo>
                  <a:cubicBezTo>
                    <a:pt x="40539" y="34490"/>
                    <a:pt x="40314" y="34772"/>
                    <a:pt x="40059" y="35006"/>
                  </a:cubicBezTo>
                  <a:cubicBezTo>
                    <a:pt x="40061" y="34987"/>
                    <a:pt x="40063" y="34965"/>
                    <a:pt x="40065" y="34946"/>
                  </a:cubicBezTo>
                  <a:lnTo>
                    <a:pt x="40065" y="34946"/>
                  </a:lnTo>
                  <a:cubicBezTo>
                    <a:pt x="40042" y="35010"/>
                    <a:pt x="40016" y="35079"/>
                    <a:pt x="40033" y="35145"/>
                  </a:cubicBezTo>
                  <a:cubicBezTo>
                    <a:pt x="40056" y="35163"/>
                    <a:pt x="40085" y="35171"/>
                    <a:pt x="40114" y="35171"/>
                  </a:cubicBezTo>
                  <a:cubicBezTo>
                    <a:pt x="40142" y="35171"/>
                    <a:pt x="40171" y="35163"/>
                    <a:pt x="40194" y="35147"/>
                  </a:cubicBezTo>
                  <a:cubicBezTo>
                    <a:pt x="40249" y="35107"/>
                    <a:pt x="40269" y="35030"/>
                    <a:pt x="40324" y="34989"/>
                  </a:cubicBezTo>
                  <a:cubicBezTo>
                    <a:pt x="40355" y="34966"/>
                    <a:pt x="40392" y="34958"/>
                    <a:pt x="40430" y="34958"/>
                  </a:cubicBezTo>
                  <a:cubicBezTo>
                    <a:pt x="40443" y="34958"/>
                    <a:pt x="40455" y="34959"/>
                    <a:pt x="40468" y="34961"/>
                  </a:cubicBezTo>
                  <a:cubicBezTo>
                    <a:pt x="40487" y="34965"/>
                    <a:pt x="40507" y="34970"/>
                    <a:pt x="40524" y="34982"/>
                  </a:cubicBezTo>
                  <a:cubicBezTo>
                    <a:pt x="40537" y="34991"/>
                    <a:pt x="40547" y="35004"/>
                    <a:pt x="40556" y="35017"/>
                  </a:cubicBezTo>
                  <a:cubicBezTo>
                    <a:pt x="40558" y="35012"/>
                    <a:pt x="40560" y="35008"/>
                    <a:pt x="40564" y="35006"/>
                  </a:cubicBezTo>
                  <a:cubicBezTo>
                    <a:pt x="40724" y="34969"/>
                    <a:pt x="40889" y="34951"/>
                    <a:pt x="41053" y="34951"/>
                  </a:cubicBezTo>
                  <a:cubicBezTo>
                    <a:pt x="41215" y="34951"/>
                    <a:pt x="41378" y="34969"/>
                    <a:pt x="41535" y="35004"/>
                  </a:cubicBezTo>
                  <a:cubicBezTo>
                    <a:pt x="41612" y="35021"/>
                    <a:pt x="41693" y="35041"/>
                    <a:pt x="41771" y="35041"/>
                  </a:cubicBezTo>
                  <a:cubicBezTo>
                    <a:pt x="41828" y="35041"/>
                    <a:pt x="41882" y="35030"/>
                    <a:pt x="41931" y="35000"/>
                  </a:cubicBezTo>
                  <a:cubicBezTo>
                    <a:pt x="41961" y="34980"/>
                    <a:pt x="41989" y="34952"/>
                    <a:pt x="42021" y="34935"/>
                  </a:cubicBezTo>
                  <a:cubicBezTo>
                    <a:pt x="42086" y="34901"/>
                    <a:pt x="42165" y="34907"/>
                    <a:pt x="42238" y="34886"/>
                  </a:cubicBezTo>
                  <a:cubicBezTo>
                    <a:pt x="42302" y="34869"/>
                    <a:pt x="42360" y="34826"/>
                    <a:pt x="42396" y="34770"/>
                  </a:cubicBezTo>
                  <a:cubicBezTo>
                    <a:pt x="42411" y="34749"/>
                    <a:pt x="42424" y="34723"/>
                    <a:pt x="42426" y="34697"/>
                  </a:cubicBezTo>
                  <a:cubicBezTo>
                    <a:pt x="42428" y="34595"/>
                    <a:pt x="42289" y="34565"/>
                    <a:pt x="42210" y="34498"/>
                  </a:cubicBezTo>
                  <a:cubicBezTo>
                    <a:pt x="42118" y="34423"/>
                    <a:pt x="42109" y="34280"/>
                    <a:pt x="42158" y="34173"/>
                  </a:cubicBezTo>
                  <a:cubicBezTo>
                    <a:pt x="42208" y="34065"/>
                    <a:pt x="42304" y="33986"/>
                    <a:pt x="42400" y="33915"/>
                  </a:cubicBezTo>
                  <a:cubicBezTo>
                    <a:pt x="42516" y="33832"/>
                    <a:pt x="42640" y="33755"/>
                    <a:pt x="42780" y="33712"/>
                  </a:cubicBezTo>
                  <a:cubicBezTo>
                    <a:pt x="42880" y="33682"/>
                    <a:pt x="42990" y="33671"/>
                    <a:pt x="43095" y="33658"/>
                  </a:cubicBezTo>
                  <a:cubicBezTo>
                    <a:pt x="43185" y="33650"/>
                    <a:pt x="43277" y="33641"/>
                    <a:pt x="43367" y="33631"/>
                  </a:cubicBezTo>
                  <a:cubicBezTo>
                    <a:pt x="43735" y="33594"/>
                    <a:pt x="44104" y="33556"/>
                    <a:pt x="44474" y="33556"/>
                  </a:cubicBezTo>
                  <a:cubicBezTo>
                    <a:pt x="44483" y="33545"/>
                    <a:pt x="44492" y="33532"/>
                    <a:pt x="44502" y="33521"/>
                  </a:cubicBezTo>
                  <a:cubicBezTo>
                    <a:pt x="44556" y="33472"/>
                    <a:pt x="44633" y="33461"/>
                    <a:pt x="44702" y="33444"/>
                  </a:cubicBezTo>
                  <a:cubicBezTo>
                    <a:pt x="44770" y="33425"/>
                    <a:pt x="44847" y="33386"/>
                    <a:pt x="44860" y="33316"/>
                  </a:cubicBezTo>
                  <a:cubicBezTo>
                    <a:pt x="44864" y="33292"/>
                    <a:pt x="44860" y="33266"/>
                    <a:pt x="44867" y="33243"/>
                  </a:cubicBezTo>
                  <a:cubicBezTo>
                    <a:pt x="44877" y="33211"/>
                    <a:pt x="44903" y="33187"/>
                    <a:pt x="44931" y="33166"/>
                  </a:cubicBezTo>
                  <a:cubicBezTo>
                    <a:pt x="45053" y="33073"/>
                    <a:pt x="45196" y="33011"/>
                    <a:pt x="45346" y="32988"/>
                  </a:cubicBezTo>
                  <a:lnTo>
                    <a:pt x="47699" y="33011"/>
                  </a:lnTo>
                  <a:cubicBezTo>
                    <a:pt x="47722" y="33007"/>
                    <a:pt x="47746" y="33005"/>
                    <a:pt x="47772" y="33003"/>
                  </a:cubicBezTo>
                  <a:cubicBezTo>
                    <a:pt x="47735" y="32911"/>
                    <a:pt x="47787" y="32806"/>
                    <a:pt x="47866" y="32748"/>
                  </a:cubicBezTo>
                  <a:cubicBezTo>
                    <a:pt x="47945" y="32690"/>
                    <a:pt x="48044" y="32671"/>
                    <a:pt x="48140" y="32651"/>
                  </a:cubicBezTo>
                  <a:cubicBezTo>
                    <a:pt x="48065" y="32559"/>
                    <a:pt x="48125" y="32418"/>
                    <a:pt x="48211" y="32334"/>
                  </a:cubicBezTo>
                  <a:cubicBezTo>
                    <a:pt x="48294" y="32249"/>
                    <a:pt x="48406" y="32182"/>
                    <a:pt x="48447" y="32069"/>
                  </a:cubicBezTo>
                  <a:cubicBezTo>
                    <a:pt x="48472" y="32002"/>
                    <a:pt x="48468" y="31927"/>
                    <a:pt x="48487" y="31859"/>
                  </a:cubicBezTo>
                  <a:cubicBezTo>
                    <a:pt x="48507" y="31786"/>
                    <a:pt x="48549" y="31722"/>
                    <a:pt x="48592" y="31659"/>
                  </a:cubicBezTo>
                  <a:cubicBezTo>
                    <a:pt x="48783" y="31372"/>
                    <a:pt x="48954" y="31051"/>
                    <a:pt x="48942" y="30710"/>
                  </a:cubicBezTo>
                  <a:lnTo>
                    <a:pt x="48942" y="30710"/>
                  </a:lnTo>
                  <a:cubicBezTo>
                    <a:pt x="48903" y="30764"/>
                    <a:pt x="48864" y="30815"/>
                    <a:pt x="48822" y="30865"/>
                  </a:cubicBezTo>
                  <a:cubicBezTo>
                    <a:pt x="48738" y="30962"/>
                    <a:pt x="48603" y="31049"/>
                    <a:pt x="48487" y="31049"/>
                  </a:cubicBezTo>
                  <a:cubicBezTo>
                    <a:pt x="48433" y="31049"/>
                    <a:pt x="48383" y="31030"/>
                    <a:pt x="48344" y="30987"/>
                  </a:cubicBezTo>
                  <a:cubicBezTo>
                    <a:pt x="48230" y="30858"/>
                    <a:pt x="48335" y="30661"/>
                    <a:pt x="48442" y="30526"/>
                  </a:cubicBezTo>
                  <a:cubicBezTo>
                    <a:pt x="48890" y="29965"/>
                    <a:pt x="49346" y="29410"/>
                    <a:pt x="49814" y="28866"/>
                  </a:cubicBezTo>
                  <a:cubicBezTo>
                    <a:pt x="49948" y="28707"/>
                    <a:pt x="50096" y="28542"/>
                    <a:pt x="50298" y="28482"/>
                  </a:cubicBezTo>
                  <a:cubicBezTo>
                    <a:pt x="50407" y="28450"/>
                    <a:pt x="50531" y="28450"/>
                    <a:pt x="50626" y="28384"/>
                  </a:cubicBezTo>
                  <a:cubicBezTo>
                    <a:pt x="50767" y="28283"/>
                    <a:pt x="50778" y="28075"/>
                    <a:pt x="50878" y="27932"/>
                  </a:cubicBezTo>
                  <a:cubicBezTo>
                    <a:pt x="51013" y="27744"/>
                    <a:pt x="51270" y="27712"/>
                    <a:pt x="51509" y="27712"/>
                  </a:cubicBezTo>
                  <a:cubicBezTo>
                    <a:pt x="51537" y="27712"/>
                    <a:pt x="51565" y="27712"/>
                    <a:pt x="51592" y="27713"/>
                  </a:cubicBezTo>
                  <a:cubicBezTo>
                    <a:pt x="52719" y="27739"/>
                    <a:pt x="53844" y="27764"/>
                    <a:pt x="54970" y="27790"/>
                  </a:cubicBezTo>
                  <a:cubicBezTo>
                    <a:pt x="55026" y="27791"/>
                    <a:pt x="55083" y="27792"/>
                    <a:pt x="55140" y="27792"/>
                  </a:cubicBezTo>
                  <a:cubicBezTo>
                    <a:pt x="55411" y="27792"/>
                    <a:pt x="55687" y="27770"/>
                    <a:pt x="55917" y="27632"/>
                  </a:cubicBezTo>
                  <a:cubicBezTo>
                    <a:pt x="56269" y="27417"/>
                    <a:pt x="56442" y="26965"/>
                    <a:pt x="56819" y="26798"/>
                  </a:cubicBezTo>
                  <a:cubicBezTo>
                    <a:pt x="57008" y="26715"/>
                    <a:pt x="57220" y="26715"/>
                    <a:pt x="57424" y="26676"/>
                  </a:cubicBezTo>
                  <a:cubicBezTo>
                    <a:pt x="57871" y="26592"/>
                    <a:pt x="58276" y="26303"/>
                    <a:pt x="58501" y="25909"/>
                  </a:cubicBezTo>
                  <a:cubicBezTo>
                    <a:pt x="58298" y="25907"/>
                    <a:pt x="58118" y="25708"/>
                    <a:pt x="58137" y="25504"/>
                  </a:cubicBezTo>
                  <a:cubicBezTo>
                    <a:pt x="58272" y="25498"/>
                    <a:pt x="58405" y="25491"/>
                    <a:pt x="58540" y="25487"/>
                  </a:cubicBezTo>
                  <a:cubicBezTo>
                    <a:pt x="58574" y="25202"/>
                    <a:pt x="58320" y="24919"/>
                    <a:pt x="58034" y="24919"/>
                  </a:cubicBezTo>
                  <a:cubicBezTo>
                    <a:pt x="58030" y="24919"/>
                    <a:pt x="58026" y="24919"/>
                    <a:pt x="58021" y="24919"/>
                  </a:cubicBezTo>
                  <a:cubicBezTo>
                    <a:pt x="58081" y="24825"/>
                    <a:pt x="58073" y="24692"/>
                    <a:pt x="58002" y="24606"/>
                  </a:cubicBezTo>
                  <a:cubicBezTo>
                    <a:pt x="57887" y="24716"/>
                    <a:pt x="57728" y="24778"/>
                    <a:pt x="57569" y="24778"/>
                  </a:cubicBezTo>
                  <a:cubicBezTo>
                    <a:pt x="57524" y="24778"/>
                    <a:pt x="57479" y="24773"/>
                    <a:pt x="57434" y="24763"/>
                  </a:cubicBezTo>
                  <a:cubicBezTo>
                    <a:pt x="57451" y="24546"/>
                    <a:pt x="57466" y="24330"/>
                    <a:pt x="57484" y="24111"/>
                  </a:cubicBezTo>
                  <a:cubicBezTo>
                    <a:pt x="57435" y="24099"/>
                    <a:pt x="57387" y="24093"/>
                    <a:pt x="57339" y="24093"/>
                  </a:cubicBezTo>
                  <a:cubicBezTo>
                    <a:pt x="57023" y="24093"/>
                    <a:pt x="56728" y="24340"/>
                    <a:pt x="56451" y="24523"/>
                  </a:cubicBezTo>
                  <a:cubicBezTo>
                    <a:pt x="56200" y="24688"/>
                    <a:pt x="55920" y="24810"/>
                    <a:pt x="55628" y="24881"/>
                  </a:cubicBezTo>
                  <a:cubicBezTo>
                    <a:pt x="55485" y="24583"/>
                    <a:pt x="55765" y="24244"/>
                    <a:pt x="56072" y="24120"/>
                  </a:cubicBezTo>
                  <a:cubicBezTo>
                    <a:pt x="56378" y="23996"/>
                    <a:pt x="56729" y="23979"/>
                    <a:pt x="57002" y="23792"/>
                  </a:cubicBezTo>
                  <a:cubicBezTo>
                    <a:pt x="57077" y="23743"/>
                    <a:pt x="57145" y="23677"/>
                    <a:pt x="57173" y="23591"/>
                  </a:cubicBezTo>
                  <a:cubicBezTo>
                    <a:pt x="57199" y="23505"/>
                    <a:pt x="57175" y="23404"/>
                    <a:pt x="57113" y="23340"/>
                  </a:cubicBezTo>
                  <a:cubicBezTo>
                    <a:pt x="56928" y="23406"/>
                    <a:pt x="56737" y="23435"/>
                    <a:pt x="56545" y="23435"/>
                  </a:cubicBezTo>
                  <a:cubicBezTo>
                    <a:pt x="55995" y="23435"/>
                    <a:pt x="55435" y="23195"/>
                    <a:pt x="54973" y="22875"/>
                  </a:cubicBezTo>
                  <a:cubicBezTo>
                    <a:pt x="54810" y="22762"/>
                    <a:pt x="54649" y="22635"/>
                    <a:pt x="54544" y="22468"/>
                  </a:cubicBezTo>
                  <a:cubicBezTo>
                    <a:pt x="54435" y="22297"/>
                    <a:pt x="54390" y="22089"/>
                    <a:pt x="54416" y="21890"/>
                  </a:cubicBezTo>
                  <a:cubicBezTo>
                    <a:pt x="54332" y="21888"/>
                    <a:pt x="54251" y="21888"/>
                    <a:pt x="54167" y="21888"/>
                  </a:cubicBezTo>
                  <a:cubicBezTo>
                    <a:pt x="54158" y="21802"/>
                    <a:pt x="54152" y="21716"/>
                    <a:pt x="54143" y="21631"/>
                  </a:cubicBezTo>
                  <a:cubicBezTo>
                    <a:pt x="54107" y="21646"/>
                    <a:pt x="54069" y="21652"/>
                    <a:pt x="54031" y="21652"/>
                  </a:cubicBezTo>
                  <a:cubicBezTo>
                    <a:pt x="53868" y="21652"/>
                    <a:pt x="53705" y="21525"/>
                    <a:pt x="53689" y="21358"/>
                  </a:cubicBezTo>
                  <a:cubicBezTo>
                    <a:pt x="53753" y="21321"/>
                    <a:pt x="53827" y="21309"/>
                    <a:pt x="53905" y="21309"/>
                  </a:cubicBezTo>
                  <a:cubicBezTo>
                    <a:pt x="54034" y="21309"/>
                    <a:pt x="54173" y="21341"/>
                    <a:pt x="54293" y="21341"/>
                  </a:cubicBezTo>
                  <a:cubicBezTo>
                    <a:pt x="54398" y="21341"/>
                    <a:pt x="54488" y="21316"/>
                    <a:pt x="54542" y="21223"/>
                  </a:cubicBezTo>
                  <a:cubicBezTo>
                    <a:pt x="54600" y="21127"/>
                    <a:pt x="54570" y="21001"/>
                    <a:pt x="54525" y="20898"/>
                  </a:cubicBezTo>
                  <a:cubicBezTo>
                    <a:pt x="54184" y="20141"/>
                    <a:pt x="53038" y="19869"/>
                    <a:pt x="52950" y="19042"/>
                  </a:cubicBezTo>
                  <a:cubicBezTo>
                    <a:pt x="52931" y="18858"/>
                    <a:pt x="52954" y="18627"/>
                    <a:pt x="52798" y="18526"/>
                  </a:cubicBezTo>
                  <a:cubicBezTo>
                    <a:pt x="52742" y="18490"/>
                    <a:pt x="52674" y="18479"/>
                    <a:pt x="52618" y="18443"/>
                  </a:cubicBezTo>
                  <a:cubicBezTo>
                    <a:pt x="52500" y="18361"/>
                    <a:pt x="52494" y="18188"/>
                    <a:pt x="52528" y="18046"/>
                  </a:cubicBezTo>
                  <a:cubicBezTo>
                    <a:pt x="52562" y="17907"/>
                    <a:pt x="52627" y="17768"/>
                    <a:pt x="52605" y="17626"/>
                  </a:cubicBezTo>
                  <a:cubicBezTo>
                    <a:pt x="52590" y="17512"/>
                    <a:pt x="52483" y="17404"/>
                    <a:pt x="52379" y="17404"/>
                  </a:cubicBezTo>
                  <a:cubicBezTo>
                    <a:pt x="52352" y="17404"/>
                    <a:pt x="52326" y="17411"/>
                    <a:pt x="52301" y="17427"/>
                  </a:cubicBezTo>
                  <a:cubicBezTo>
                    <a:pt x="52239" y="17466"/>
                    <a:pt x="52211" y="17543"/>
                    <a:pt x="52190" y="17613"/>
                  </a:cubicBezTo>
                  <a:cubicBezTo>
                    <a:pt x="52029" y="18130"/>
                    <a:pt x="51870" y="18648"/>
                    <a:pt x="51710" y="19167"/>
                  </a:cubicBezTo>
                  <a:cubicBezTo>
                    <a:pt x="51637" y="19177"/>
                    <a:pt x="51510" y="19192"/>
                    <a:pt x="51438" y="19203"/>
                  </a:cubicBezTo>
                  <a:cubicBezTo>
                    <a:pt x="51407" y="19187"/>
                    <a:pt x="51373" y="19180"/>
                    <a:pt x="51338" y="19180"/>
                  </a:cubicBezTo>
                  <a:cubicBezTo>
                    <a:pt x="51254" y="19180"/>
                    <a:pt x="51169" y="19225"/>
                    <a:pt x="51129" y="19302"/>
                  </a:cubicBezTo>
                  <a:cubicBezTo>
                    <a:pt x="50953" y="19482"/>
                    <a:pt x="50775" y="19664"/>
                    <a:pt x="50600" y="19846"/>
                  </a:cubicBezTo>
                  <a:cubicBezTo>
                    <a:pt x="50570" y="19897"/>
                    <a:pt x="50521" y="19918"/>
                    <a:pt x="50466" y="19918"/>
                  </a:cubicBezTo>
                  <a:cubicBezTo>
                    <a:pt x="50363" y="19918"/>
                    <a:pt x="50240" y="19841"/>
                    <a:pt x="50188" y="19741"/>
                  </a:cubicBezTo>
                  <a:cubicBezTo>
                    <a:pt x="50109" y="19587"/>
                    <a:pt x="50096" y="19396"/>
                    <a:pt x="49970" y="19276"/>
                  </a:cubicBezTo>
                  <a:cubicBezTo>
                    <a:pt x="49871" y="19182"/>
                    <a:pt x="49726" y="19158"/>
                    <a:pt x="49597" y="19107"/>
                  </a:cubicBezTo>
                  <a:cubicBezTo>
                    <a:pt x="49259" y="18967"/>
                    <a:pt x="49051" y="18631"/>
                    <a:pt x="48864" y="18316"/>
                  </a:cubicBezTo>
                  <a:cubicBezTo>
                    <a:pt x="48708" y="18050"/>
                    <a:pt x="48549" y="17720"/>
                    <a:pt x="48695" y="17446"/>
                  </a:cubicBezTo>
                  <a:cubicBezTo>
                    <a:pt x="48815" y="17219"/>
                    <a:pt x="49132" y="16988"/>
                    <a:pt x="48969" y="16789"/>
                  </a:cubicBezTo>
                  <a:lnTo>
                    <a:pt x="48969" y="16789"/>
                  </a:lnTo>
                  <a:cubicBezTo>
                    <a:pt x="48797" y="16797"/>
                    <a:pt x="48621" y="16805"/>
                    <a:pt x="48444" y="16805"/>
                  </a:cubicBezTo>
                  <a:cubicBezTo>
                    <a:pt x="47894" y="16805"/>
                    <a:pt x="47345" y="16731"/>
                    <a:pt x="46928" y="16392"/>
                  </a:cubicBezTo>
                  <a:cubicBezTo>
                    <a:pt x="46600" y="16124"/>
                    <a:pt x="46392" y="15713"/>
                    <a:pt x="46023" y="15505"/>
                  </a:cubicBezTo>
                  <a:cubicBezTo>
                    <a:pt x="45871" y="15419"/>
                    <a:pt x="45702" y="15374"/>
                    <a:pt x="45533" y="15334"/>
                  </a:cubicBezTo>
                  <a:cubicBezTo>
                    <a:pt x="44834" y="15162"/>
                    <a:pt x="44121" y="15055"/>
                    <a:pt x="43405" y="15017"/>
                  </a:cubicBezTo>
                  <a:cubicBezTo>
                    <a:pt x="43234" y="15278"/>
                    <a:pt x="43078" y="15662"/>
                    <a:pt x="43315" y="15865"/>
                  </a:cubicBezTo>
                  <a:cubicBezTo>
                    <a:pt x="43463" y="15992"/>
                    <a:pt x="43720" y="15989"/>
                    <a:pt x="43800" y="16167"/>
                  </a:cubicBezTo>
                  <a:cubicBezTo>
                    <a:pt x="43857" y="16300"/>
                    <a:pt x="43763" y="16463"/>
                    <a:pt x="43635" y="16529"/>
                  </a:cubicBezTo>
                  <a:cubicBezTo>
                    <a:pt x="43536" y="16579"/>
                    <a:pt x="43424" y="16589"/>
                    <a:pt x="43313" y="16589"/>
                  </a:cubicBezTo>
                  <a:cubicBezTo>
                    <a:pt x="43276" y="16589"/>
                    <a:pt x="43240" y="16588"/>
                    <a:pt x="43204" y="16587"/>
                  </a:cubicBezTo>
                  <a:lnTo>
                    <a:pt x="43204" y="16587"/>
                  </a:lnTo>
                  <a:cubicBezTo>
                    <a:pt x="43116" y="16889"/>
                    <a:pt x="43395" y="17157"/>
                    <a:pt x="43602" y="17393"/>
                  </a:cubicBezTo>
                  <a:cubicBezTo>
                    <a:pt x="43812" y="17628"/>
                    <a:pt x="43939" y="18059"/>
                    <a:pt x="43660" y="18205"/>
                  </a:cubicBezTo>
                  <a:cubicBezTo>
                    <a:pt x="43553" y="18260"/>
                    <a:pt x="43416" y="18252"/>
                    <a:pt x="43332" y="18338"/>
                  </a:cubicBezTo>
                  <a:cubicBezTo>
                    <a:pt x="43210" y="18460"/>
                    <a:pt x="43302" y="18676"/>
                    <a:pt x="43435" y="18783"/>
                  </a:cubicBezTo>
                  <a:cubicBezTo>
                    <a:pt x="43570" y="18892"/>
                    <a:pt x="43744" y="18961"/>
                    <a:pt x="43838" y="19107"/>
                  </a:cubicBezTo>
                  <a:cubicBezTo>
                    <a:pt x="43982" y="19334"/>
                    <a:pt x="43866" y="19636"/>
                    <a:pt x="43924" y="19899"/>
                  </a:cubicBezTo>
                  <a:cubicBezTo>
                    <a:pt x="43960" y="20058"/>
                    <a:pt x="44057" y="20195"/>
                    <a:pt x="44138" y="20334"/>
                  </a:cubicBezTo>
                  <a:cubicBezTo>
                    <a:pt x="44350" y="20696"/>
                    <a:pt x="44462" y="21116"/>
                    <a:pt x="44455" y="21536"/>
                  </a:cubicBezTo>
                  <a:cubicBezTo>
                    <a:pt x="44455" y="21669"/>
                    <a:pt x="44440" y="21804"/>
                    <a:pt x="44380" y="21922"/>
                  </a:cubicBezTo>
                  <a:cubicBezTo>
                    <a:pt x="44305" y="22065"/>
                    <a:pt x="44168" y="22164"/>
                    <a:pt x="44037" y="22258"/>
                  </a:cubicBezTo>
                  <a:cubicBezTo>
                    <a:pt x="43403" y="22712"/>
                    <a:pt x="42767" y="23169"/>
                    <a:pt x="42131" y="23623"/>
                  </a:cubicBezTo>
                  <a:cubicBezTo>
                    <a:pt x="42520" y="23977"/>
                    <a:pt x="42735" y="24519"/>
                    <a:pt x="42692" y="25043"/>
                  </a:cubicBezTo>
                  <a:cubicBezTo>
                    <a:pt x="42681" y="25168"/>
                    <a:pt x="42658" y="25298"/>
                    <a:pt x="42696" y="25418"/>
                  </a:cubicBezTo>
                  <a:cubicBezTo>
                    <a:pt x="42748" y="25588"/>
                    <a:pt x="42910" y="25703"/>
                    <a:pt x="42979" y="25868"/>
                  </a:cubicBezTo>
                  <a:cubicBezTo>
                    <a:pt x="43035" y="26007"/>
                    <a:pt x="42934" y="26213"/>
                    <a:pt x="42811" y="26213"/>
                  </a:cubicBezTo>
                  <a:cubicBezTo>
                    <a:pt x="42789" y="26213"/>
                    <a:pt x="42766" y="26206"/>
                    <a:pt x="42743" y="26192"/>
                  </a:cubicBezTo>
                  <a:lnTo>
                    <a:pt x="42743" y="26192"/>
                  </a:lnTo>
                  <a:cubicBezTo>
                    <a:pt x="42765" y="26402"/>
                    <a:pt x="42788" y="26610"/>
                    <a:pt x="42810" y="26817"/>
                  </a:cubicBezTo>
                  <a:cubicBezTo>
                    <a:pt x="42763" y="26797"/>
                    <a:pt x="42713" y="26788"/>
                    <a:pt x="42663" y="26788"/>
                  </a:cubicBezTo>
                  <a:cubicBezTo>
                    <a:pt x="42450" y="26788"/>
                    <a:pt x="42233" y="26955"/>
                    <a:pt x="42212" y="27173"/>
                  </a:cubicBezTo>
                  <a:cubicBezTo>
                    <a:pt x="42198" y="27174"/>
                    <a:pt x="42183" y="27175"/>
                    <a:pt x="42169" y="27175"/>
                  </a:cubicBezTo>
                  <a:cubicBezTo>
                    <a:pt x="41877" y="27175"/>
                    <a:pt x="41625" y="26947"/>
                    <a:pt x="41445" y="26710"/>
                  </a:cubicBezTo>
                  <a:cubicBezTo>
                    <a:pt x="41259" y="26462"/>
                    <a:pt x="41096" y="26175"/>
                    <a:pt x="40824" y="26025"/>
                  </a:cubicBezTo>
                  <a:cubicBezTo>
                    <a:pt x="40708" y="25958"/>
                    <a:pt x="40575" y="25922"/>
                    <a:pt x="40472" y="25834"/>
                  </a:cubicBezTo>
                  <a:cubicBezTo>
                    <a:pt x="40277" y="25669"/>
                    <a:pt x="40256" y="25380"/>
                    <a:pt x="40247" y="25123"/>
                  </a:cubicBezTo>
                  <a:cubicBezTo>
                    <a:pt x="40228" y="24435"/>
                    <a:pt x="40207" y="23745"/>
                    <a:pt x="40187" y="23055"/>
                  </a:cubicBezTo>
                  <a:cubicBezTo>
                    <a:pt x="38923" y="23017"/>
                    <a:pt x="37670" y="22700"/>
                    <a:pt x="36541" y="22134"/>
                  </a:cubicBezTo>
                  <a:cubicBezTo>
                    <a:pt x="36374" y="22050"/>
                    <a:pt x="36211" y="21960"/>
                    <a:pt x="36061" y="21849"/>
                  </a:cubicBezTo>
                  <a:cubicBezTo>
                    <a:pt x="35859" y="21699"/>
                    <a:pt x="35690" y="21508"/>
                    <a:pt x="35489" y="21356"/>
                  </a:cubicBezTo>
                  <a:cubicBezTo>
                    <a:pt x="35160" y="21109"/>
                    <a:pt x="34749" y="20986"/>
                    <a:pt x="34338" y="20986"/>
                  </a:cubicBezTo>
                  <a:cubicBezTo>
                    <a:pt x="33913" y="20986"/>
                    <a:pt x="33488" y="21117"/>
                    <a:pt x="33154" y="21380"/>
                  </a:cubicBezTo>
                  <a:cubicBezTo>
                    <a:pt x="33430" y="20684"/>
                    <a:pt x="33066" y="19914"/>
                    <a:pt x="32710" y="19255"/>
                  </a:cubicBezTo>
                  <a:cubicBezTo>
                    <a:pt x="32632" y="19292"/>
                    <a:pt x="32549" y="19309"/>
                    <a:pt x="32467" y="19309"/>
                  </a:cubicBezTo>
                  <a:cubicBezTo>
                    <a:pt x="32173" y="19309"/>
                    <a:pt x="31874" y="19095"/>
                    <a:pt x="31742" y="18820"/>
                  </a:cubicBezTo>
                  <a:cubicBezTo>
                    <a:pt x="31572" y="18464"/>
                    <a:pt x="31607" y="18048"/>
                    <a:pt x="31669" y="17661"/>
                  </a:cubicBezTo>
                  <a:cubicBezTo>
                    <a:pt x="31769" y="17024"/>
                    <a:pt x="31941" y="16379"/>
                    <a:pt x="32329" y="15865"/>
                  </a:cubicBezTo>
                  <a:cubicBezTo>
                    <a:pt x="32616" y="15486"/>
                    <a:pt x="32894" y="15156"/>
                    <a:pt x="33310" y="14922"/>
                  </a:cubicBezTo>
                  <a:cubicBezTo>
                    <a:pt x="33299" y="14637"/>
                    <a:pt x="33663" y="14517"/>
                    <a:pt x="33944" y="14475"/>
                  </a:cubicBezTo>
                  <a:cubicBezTo>
                    <a:pt x="34227" y="14432"/>
                    <a:pt x="34587" y="14269"/>
                    <a:pt x="34531" y="13990"/>
                  </a:cubicBezTo>
                  <a:cubicBezTo>
                    <a:pt x="34212" y="13892"/>
                    <a:pt x="33895" y="13793"/>
                    <a:pt x="33576" y="13695"/>
                  </a:cubicBezTo>
                  <a:cubicBezTo>
                    <a:pt x="33338" y="13476"/>
                    <a:pt x="33016" y="13355"/>
                    <a:pt x="32694" y="13355"/>
                  </a:cubicBezTo>
                  <a:cubicBezTo>
                    <a:pt x="32622" y="13355"/>
                    <a:pt x="32550" y="13361"/>
                    <a:pt x="32479" y="13373"/>
                  </a:cubicBezTo>
                  <a:cubicBezTo>
                    <a:pt x="32584" y="13193"/>
                    <a:pt x="32804" y="13105"/>
                    <a:pt x="33014" y="13105"/>
                  </a:cubicBezTo>
                  <a:cubicBezTo>
                    <a:pt x="33021" y="13105"/>
                    <a:pt x="33028" y="13105"/>
                    <a:pt x="33036" y="13106"/>
                  </a:cubicBezTo>
                  <a:cubicBezTo>
                    <a:pt x="33252" y="13110"/>
                    <a:pt x="33458" y="13193"/>
                    <a:pt x="33657" y="13273"/>
                  </a:cubicBezTo>
                  <a:cubicBezTo>
                    <a:pt x="33781" y="13322"/>
                    <a:pt x="33906" y="13371"/>
                    <a:pt x="34028" y="13421"/>
                  </a:cubicBezTo>
                  <a:cubicBezTo>
                    <a:pt x="34216" y="13496"/>
                    <a:pt x="34420" y="13573"/>
                    <a:pt x="34618" y="13573"/>
                  </a:cubicBezTo>
                  <a:cubicBezTo>
                    <a:pt x="34690" y="13573"/>
                    <a:pt x="34761" y="13562"/>
                    <a:pt x="34831" y="13538"/>
                  </a:cubicBezTo>
                  <a:cubicBezTo>
                    <a:pt x="35092" y="13446"/>
                    <a:pt x="35247" y="13056"/>
                    <a:pt x="35028" y="12887"/>
                  </a:cubicBezTo>
                  <a:lnTo>
                    <a:pt x="35028" y="12887"/>
                  </a:lnTo>
                  <a:cubicBezTo>
                    <a:pt x="35206" y="12926"/>
                    <a:pt x="35384" y="12964"/>
                    <a:pt x="35560" y="13003"/>
                  </a:cubicBezTo>
                  <a:cubicBezTo>
                    <a:pt x="35637" y="13020"/>
                    <a:pt x="35712" y="13035"/>
                    <a:pt x="35789" y="13037"/>
                  </a:cubicBezTo>
                  <a:cubicBezTo>
                    <a:pt x="35790" y="13037"/>
                    <a:pt x="35791" y="13037"/>
                    <a:pt x="35792" y="13037"/>
                  </a:cubicBezTo>
                  <a:cubicBezTo>
                    <a:pt x="36163" y="13037"/>
                    <a:pt x="36432" y="12695"/>
                    <a:pt x="36639" y="12386"/>
                  </a:cubicBezTo>
                  <a:cubicBezTo>
                    <a:pt x="36746" y="12229"/>
                    <a:pt x="36851" y="12071"/>
                    <a:pt x="36956" y="11914"/>
                  </a:cubicBezTo>
                  <a:cubicBezTo>
                    <a:pt x="36502" y="11777"/>
                    <a:pt x="36050" y="11640"/>
                    <a:pt x="35596" y="11503"/>
                  </a:cubicBezTo>
                  <a:cubicBezTo>
                    <a:pt x="35450" y="11458"/>
                    <a:pt x="35300" y="11411"/>
                    <a:pt x="35191" y="11306"/>
                  </a:cubicBezTo>
                  <a:cubicBezTo>
                    <a:pt x="35082" y="11201"/>
                    <a:pt x="35030" y="11019"/>
                    <a:pt x="35118" y="10895"/>
                  </a:cubicBezTo>
                  <a:cubicBezTo>
                    <a:pt x="35172" y="10875"/>
                    <a:pt x="35224" y="10866"/>
                    <a:pt x="35276" y="10866"/>
                  </a:cubicBezTo>
                  <a:cubicBezTo>
                    <a:pt x="35720" y="10866"/>
                    <a:pt x="36073" y="11528"/>
                    <a:pt x="36571" y="11580"/>
                  </a:cubicBezTo>
                  <a:cubicBezTo>
                    <a:pt x="36592" y="11582"/>
                    <a:pt x="36613" y="11583"/>
                    <a:pt x="36633" y="11583"/>
                  </a:cubicBezTo>
                  <a:cubicBezTo>
                    <a:pt x="36976" y="11583"/>
                    <a:pt x="37261" y="11290"/>
                    <a:pt x="37488" y="11021"/>
                  </a:cubicBezTo>
                  <a:cubicBezTo>
                    <a:pt x="37601" y="10886"/>
                    <a:pt x="37717" y="10751"/>
                    <a:pt x="37831" y="10614"/>
                  </a:cubicBezTo>
                  <a:lnTo>
                    <a:pt x="37831" y="10614"/>
                  </a:lnTo>
                  <a:cubicBezTo>
                    <a:pt x="37791" y="10617"/>
                    <a:pt x="37749" y="10619"/>
                    <a:pt x="37707" y="10619"/>
                  </a:cubicBezTo>
                  <a:cubicBezTo>
                    <a:pt x="37506" y="10619"/>
                    <a:pt x="37293" y="10572"/>
                    <a:pt x="37233" y="10393"/>
                  </a:cubicBezTo>
                  <a:cubicBezTo>
                    <a:pt x="37162" y="10188"/>
                    <a:pt x="37381" y="9978"/>
                    <a:pt x="37597" y="9969"/>
                  </a:cubicBezTo>
                  <a:cubicBezTo>
                    <a:pt x="37604" y="9969"/>
                    <a:pt x="37611" y="9969"/>
                    <a:pt x="37618" y="9969"/>
                  </a:cubicBezTo>
                  <a:cubicBezTo>
                    <a:pt x="37826" y="9969"/>
                    <a:pt x="38017" y="10089"/>
                    <a:pt x="38193" y="10205"/>
                  </a:cubicBezTo>
                  <a:cubicBezTo>
                    <a:pt x="38182" y="10434"/>
                    <a:pt x="38420" y="10601"/>
                    <a:pt x="38641" y="10601"/>
                  </a:cubicBezTo>
                  <a:cubicBezTo>
                    <a:pt x="38743" y="10601"/>
                    <a:pt x="38842" y="10565"/>
                    <a:pt x="38910" y="10483"/>
                  </a:cubicBezTo>
                  <a:cubicBezTo>
                    <a:pt x="39113" y="10243"/>
                    <a:pt x="38877" y="9818"/>
                    <a:pt x="38578" y="9818"/>
                  </a:cubicBezTo>
                  <a:cubicBezTo>
                    <a:pt x="38555" y="9818"/>
                    <a:pt x="38531" y="9820"/>
                    <a:pt x="38508" y="9825"/>
                  </a:cubicBezTo>
                  <a:cubicBezTo>
                    <a:pt x="38443" y="9682"/>
                    <a:pt x="38607" y="9536"/>
                    <a:pt x="38764" y="9536"/>
                  </a:cubicBezTo>
                  <a:cubicBezTo>
                    <a:pt x="38791" y="9536"/>
                    <a:pt x="38817" y="9540"/>
                    <a:pt x="38842" y="9549"/>
                  </a:cubicBezTo>
                  <a:cubicBezTo>
                    <a:pt x="39013" y="9611"/>
                    <a:pt x="39105" y="9798"/>
                    <a:pt x="39165" y="9971"/>
                  </a:cubicBezTo>
                  <a:cubicBezTo>
                    <a:pt x="39217" y="10123"/>
                    <a:pt x="39272" y="10299"/>
                    <a:pt x="39418" y="10368"/>
                  </a:cubicBezTo>
                  <a:cubicBezTo>
                    <a:pt x="39441" y="10378"/>
                    <a:pt x="39465" y="10383"/>
                    <a:pt x="39489" y="10383"/>
                  </a:cubicBezTo>
                  <a:cubicBezTo>
                    <a:pt x="39623" y="10383"/>
                    <a:pt x="39766" y="10239"/>
                    <a:pt x="39677" y="10134"/>
                  </a:cubicBezTo>
                  <a:cubicBezTo>
                    <a:pt x="40044" y="9892"/>
                    <a:pt x="40380" y="9609"/>
                    <a:pt x="40684" y="9292"/>
                  </a:cubicBezTo>
                  <a:cubicBezTo>
                    <a:pt x="40738" y="9236"/>
                    <a:pt x="40791" y="9176"/>
                    <a:pt x="40804" y="9101"/>
                  </a:cubicBezTo>
                  <a:cubicBezTo>
                    <a:pt x="40819" y="9009"/>
                    <a:pt x="40768" y="8919"/>
                    <a:pt x="40721" y="8838"/>
                  </a:cubicBezTo>
                  <a:cubicBezTo>
                    <a:pt x="40479" y="8441"/>
                    <a:pt x="40237" y="8043"/>
                    <a:pt x="39997" y="7647"/>
                  </a:cubicBezTo>
                  <a:cubicBezTo>
                    <a:pt x="40367" y="7647"/>
                    <a:pt x="40738" y="7649"/>
                    <a:pt x="41109" y="7649"/>
                  </a:cubicBezTo>
                  <a:cubicBezTo>
                    <a:pt x="41031" y="7417"/>
                    <a:pt x="40862" y="7218"/>
                    <a:pt x="40648" y="7100"/>
                  </a:cubicBezTo>
                  <a:cubicBezTo>
                    <a:pt x="40845" y="7068"/>
                    <a:pt x="40768" y="6745"/>
                    <a:pt x="40590" y="6657"/>
                  </a:cubicBezTo>
                  <a:cubicBezTo>
                    <a:pt x="40410" y="6569"/>
                    <a:pt x="40179" y="6567"/>
                    <a:pt x="40057" y="6410"/>
                  </a:cubicBezTo>
                  <a:cubicBezTo>
                    <a:pt x="39997" y="6331"/>
                    <a:pt x="39973" y="6224"/>
                    <a:pt x="39892" y="6166"/>
                  </a:cubicBezTo>
                  <a:cubicBezTo>
                    <a:pt x="39837" y="6129"/>
                    <a:pt x="39770" y="6123"/>
                    <a:pt x="39703" y="6123"/>
                  </a:cubicBezTo>
                  <a:cubicBezTo>
                    <a:pt x="39689" y="6123"/>
                    <a:pt x="39674" y="6123"/>
                    <a:pt x="39660" y="6123"/>
                  </a:cubicBezTo>
                  <a:cubicBezTo>
                    <a:pt x="39114" y="6140"/>
                    <a:pt x="38570" y="6168"/>
                    <a:pt x="38026" y="6205"/>
                  </a:cubicBezTo>
                  <a:cubicBezTo>
                    <a:pt x="37961" y="6398"/>
                    <a:pt x="38158" y="6573"/>
                    <a:pt x="38340" y="6670"/>
                  </a:cubicBezTo>
                  <a:cubicBezTo>
                    <a:pt x="38520" y="6764"/>
                    <a:pt x="38739" y="6882"/>
                    <a:pt x="38750" y="7085"/>
                  </a:cubicBezTo>
                  <a:cubicBezTo>
                    <a:pt x="38578" y="7126"/>
                    <a:pt x="38435" y="7261"/>
                    <a:pt x="38385" y="7428"/>
                  </a:cubicBezTo>
                  <a:cubicBezTo>
                    <a:pt x="38363" y="7401"/>
                    <a:pt x="38334" y="7390"/>
                    <a:pt x="38304" y="7390"/>
                  </a:cubicBezTo>
                  <a:cubicBezTo>
                    <a:pt x="38221" y="7390"/>
                    <a:pt x="38125" y="7477"/>
                    <a:pt x="38103" y="7572"/>
                  </a:cubicBezTo>
                  <a:cubicBezTo>
                    <a:pt x="38071" y="7698"/>
                    <a:pt x="38098" y="7844"/>
                    <a:pt x="38026" y="7953"/>
                  </a:cubicBezTo>
                  <a:cubicBezTo>
                    <a:pt x="37985" y="8017"/>
                    <a:pt x="37914" y="8058"/>
                    <a:pt x="37861" y="8112"/>
                  </a:cubicBezTo>
                  <a:cubicBezTo>
                    <a:pt x="37751" y="8225"/>
                    <a:pt x="37715" y="8405"/>
                    <a:pt x="37775" y="8551"/>
                  </a:cubicBezTo>
                  <a:cubicBezTo>
                    <a:pt x="37550" y="8414"/>
                    <a:pt x="37306" y="8311"/>
                    <a:pt x="37051" y="8244"/>
                  </a:cubicBezTo>
                  <a:lnTo>
                    <a:pt x="37051" y="8244"/>
                  </a:lnTo>
                  <a:cubicBezTo>
                    <a:pt x="37038" y="8512"/>
                    <a:pt x="37285" y="8762"/>
                    <a:pt x="37552" y="8762"/>
                  </a:cubicBezTo>
                  <a:cubicBezTo>
                    <a:pt x="37563" y="8762"/>
                    <a:pt x="37573" y="8762"/>
                    <a:pt x="37584" y="8761"/>
                  </a:cubicBezTo>
                  <a:lnTo>
                    <a:pt x="37584" y="8761"/>
                  </a:lnTo>
                  <a:cubicBezTo>
                    <a:pt x="37615" y="8982"/>
                    <a:pt x="37397" y="9189"/>
                    <a:pt x="37180" y="9189"/>
                  </a:cubicBezTo>
                  <a:cubicBezTo>
                    <a:pt x="37139" y="9189"/>
                    <a:pt x="37098" y="9182"/>
                    <a:pt x="37059" y="9166"/>
                  </a:cubicBezTo>
                  <a:cubicBezTo>
                    <a:pt x="37042" y="9277"/>
                    <a:pt x="37025" y="9391"/>
                    <a:pt x="37006" y="9504"/>
                  </a:cubicBezTo>
                  <a:cubicBezTo>
                    <a:pt x="36977" y="9517"/>
                    <a:pt x="36947" y="9523"/>
                    <a:pt x="36917" y="9523"/>
                  </a:cubicBezTo>
                  <a:cubicBezTo>
                    <a:pt x="36791" y="9523"/>
                    <a:pt x="36665" y="9416"/>
                    <a:pt x="36599" y="9296"/>
                  </a:cubicBezTo>
                  <a:cubicBezTo>
                    <a:pt x="36519" y="9148"/>
                    <a:pt x="36485" y="8975"/>
                    <a:pt x="36378" y="8846"/>
                  </a:cubicBezTo>
                  <a:cubicBezTo>
                    <a:pt x="36314" y="8769"/>
                    <a:pt x="36226" y="8711"/>
                    <a:pt x="36162" y="8632"/>
                  </a:cubicBezTo>
                  <a:cubicBezTo>
                    <a:pt x="35943" y="8362"/>
                    <a:pt x="36174" y="7878"/>
                    <a:pt x="36524" y="7878"/>
                  </a:cubicBezTo>
                  <a:cubicBezTo>
                    <a:pt x="36622" y="7394"/>
                    <a:pt x="36123" y="7015"/>
                    <a:pt x="35680" y="6798"/>
                  </a:cubicBezTo>
                  <a:cubicBezTo>
                    <a:pt x="35644" y="6779"/>
                    <a:pt x="35603" y="6761"/>
                    <a:pt x="35564" y="6761"/>
                  </a:cubicBezTo>
                  <a:cubicBezTo>
                    <a:pt x="35550" y="6761"/>
                    <a:pt x="35536" y="6763"/>
                    <a:pt x="35523" y="6768"/>
                  </a:cubicBezTo>
                  <a:cubicBezTo>
                    <a:pt x="35491" y="6779"/>
                    <a:pt x="35465" y="6807"/>
                    <a:pt x="35442" y="6835"/>
                  </a:cubicBezTo>
                  <a:cubicBezTo>
                    <a:pt x="35180" y="7139"/>
                    <a:pt x="34902" y="7529"/>
                    <a:pt x="35037" y="7908"/>
                  </a:cubicBezTo>
                  <a:cubicBezTo>
                    <a:pt x="34900" y="7899"/>
                    <a:pt x="34763" y="7893"/>
                    <a:pt x="34628" y="7884"/>
                  </a:cubicBezTo>
                  <a:cubicBezTo>
                    <a:pt x="34636" y="7629"/>
                    <a:pt x="34602" y="7372"/>
                    <a:pt x="34527" y="7130"/>
                  </a:cubicBezTo>
                  <a:cubicBezTo>
                    <a:pt x="34407" y="7122"/>
                    <a:pt x="34287" y="7113"/>
                    <a:pt x="34169" y="7105"/>
                  </a:cubicBezTo>
                  <a:cubicBezTo>
                    <a:pt x="34269" y="6808"/>
                    <a:pt x="34573" y="6592"/>
                    <a:pt x="34886" y="6592"/>
                  </a:cubicBezTo>
                  <a:cubicBezTo>
                    <a:pt x="34888" y="6592"/>
                    <a:pt x="34890" y="6592"/>
                    <a:pt x="34891" y="6592"/>
                  </a:cubicBezTo>
                  <a:cubicBezTo>
                    <a:pt x="34707" y="6334"/>
                    <a:pt x="34388" y="6189"/>
                    <a:pt x="34073" y="6189"/>
                  </a:cubicBezTo>
                  <a:cubicBezTo>
                    <a:pt x="33914" y="6189"/>
                    <a:pt x="33756" y="6226"/>
                    <a:pt x="33616" y="6303"/>
                  </a:cubicBezTo>
                  <a:cubicBezTo>
                    <a:pt x="33578" y="6123"/>
                    <a:pt x="33537" y="5933"/>
                    <a:pt x="33591" y="5757"/>
                  </a:cubicBezTo>
                  <a:cubicBezTo>
                    <a:pt x="33637" y="5598"/>
                    <a:pt x="33782" y="5457"/>
                    <a:pt x="33941" y="5457"/>
                  </a:cubicBezTo>
                  <a:cubicBezTo>
                    <a:pt x="33960" y="5457"/>
                    <a:pt x="33979" y="5459"/>
                    <a:pt x="33998" y="5463"/>
                  </a:cubicBezTo>
                  <a:cubicBezTo>
                    <a:pt x="34073" y="5337"/>
                    <a:pt x="33944" y="5189"/>
                    <a:pt x="33826" y="5101"/>
                  </a:cubicBezTo>
                  <a:cubicBezTo>
                    <a:pt x="33501" y="4859"/>
                    <a:pt x="33160" y="4632"/>
                    <a:pt x="32811" y="4426"/>
                  </a:cubicBezTo>
                  <a:cubicBezTo>
                    <a:pt x="32969" y="4309"/>
                    <a:pt x="33016" y="4079"/>
                    <a:pt x="32956" y="3891"/>
                  </a:cubicBezTo>
                  <a:cubicBezTo>
                    <a:pt x="32899" y="3700"/>
                    <a:pt x="32753" y="3550"/>
                    <a:pt x="32588" y="3441"/>
                  </a:cubicBezTo>
                  <a:cubicBezTo>
                    <a:pt x="32461" y="3357"/>
                    <a:pt x="32308" y="3292"/>
                    <a:pt x="32158" y="3292"/>
                  </a:cubicBezTo>
                  <a:cubicBezTo>
                    <a:pt x="32101" y="3292"/>
                    <a:pt x="32045" y="3302"/>
                    <a:pt x="31990" y="3323"/>
                  </a:cubicBezTo>
                  <a:cubicBezTo>
                    <a:pt x="31984" y="2974"/>
                    <a:pt x="32213" y="2631"/>
                    <a:pt x="32539" y="2507"/>
                  </a:cubicBezTo>
                  <a:cubicBezTo>
                    <a:pt x="32676" y="2425"/>
                    <a:pt x="32665" y="2207"/>
                    <a:pt x="32556" y="2089"/>
                  </a:cubicBezTo>
                  <a:cubicBezTo>
                    <a:pt x="32447" y="1973"/>
                    <a:pt x="32282" y="1933"/>
                    <a:pt x="32125" y="1898"/>
                  </a:cubicBezTo>
                  <a:cubicBezTo>
                    <a:pt x="32265" y="1789"/>
                    <a:pt x="32440" y="1736"/>
                    <a:pt x="32616" y="1736"/>
                  </a:cubicBezTo>
                  <a:cubicBezTo>
                    <a:pt x="32811" y="1736"/>
                    <a:pt x="33005" y="1801"/>
                    <a:pt x="33151" y="1930"/>
                  </a:cubicBezTo>
                  <a:cubicBezTo>
                    <a:pt x="33218" y="1990"/>
                    <a:pt x="33280" y="2065"/>
                    <a:pt x="33368" y="2085"/>
                  </a:cubicBezTo>
                  <a:cubicBezTo>
                    <a:pt x="33385" y="2089"/>
                    <a:pt x="33402" y="2091"/>
                    <a:pt x="33418" y="2091"/>
                  </a:cubicBezTo>
                  <a:cubicBezTo>
                    <a:pt x="33713" y="2091"/>
                    <a:pt x="33761" y="1433"/>
                    <a:pt x="34094" y="1429"/>
                  </a:cubicBezTo>
                  <a:cubicBezTo>
                    <a:pt x="34150" y="1061"/>
                    <a:pt x="34366" y="741"/>
                    <a:pt x="34578" y="435"/>
                  </a:cubicBezTo>
                  <a:cubicBezTo>
                    <a:pt x="34621" y="371"/>
                    <a:pt x="34666" y="306"/>
                    <a:pt x="34711" y="242"/>
                  </a:cubicBezTo>
                  <a:lnTo>
                    <a:pt x="34711" y="242"/>
                  </a:lnTo>
                  <a:cubicBezTo>
                    <a:pt x="34592" y="276"/>
                    <a:pt x="34472" y="289"/>
                    <a:pt x="34351" y="289"/>
                  </a:cubicBezTo>
                  <a:cubicBezTo>
                    <a:pt x="33900" y="289"/>
                    <a:pt x="33440" y="98"/>
                    <a:pt x="32982" y="30"/>
                  </a:cubicBezTo>
                  <a:cubicBezTo>
                    <a:pt x="32850" y="10"/>
                    <a:pt x="32716" y="0"/>
                    <a:pt x="32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51"/>
            <p:cNvSpPr/>
            <p:nvPr/>
          </p:nvSpPr>
          <p:spPr>
            <a:xfrm>
              <a:off x="1604549" y="1574401"/>
              <a:ext cx="1665375" cy="1000975"/>
            </a:xfrm>
            <a:custGeom>
              <a:rect b="b" l="l" r="r" t="t"/>
              <a:pathLst>
                <a:path extrusionOk="0" h="35227" w="58609">
                  <a:moveTo>
                    <a:pt x="15000" y="9646"/>
                  </a:moveTo>
                  <a:cubicBezTo>
                    <a:pt x="15009" y="9646"/>
                    <a:pt x="15018" y="9646"/>
                    <a:pt x="15026" y="9646"/>
                  </a:cubicBezTo>
                  <a:lnTo>
                    <a:pt x="14949" y="9997"/>
                  </a:lnTo>
                  <a:cubicBezTo>
                    <a:pt x="14943" y="10021"/>
                    <a:pt x="14938" y="10042"/>
                    <a:pt x="14926" y="10055"/>
                  </a:cubicBezTo>
                  <a:cubicBezTo>
                    <a:pt x="14916" y="10063"/>
                    <a:pt x="14901" y="10066"/>
                    <a:pt x="14884" y="10066"/>
                  </a:cubicBezTo>
                  <a:cubicBezTo>
                    <a:pt x="14870" y="10066"/>
                    <a:pt x="14854" y="10064"/>
                    <a:pt x="14838" y="10061"/>
                  </a:cubicBezTo>
                  <a:cubicBezTo>
                    <a:pt x="14818" y="10059"/>
                    <a:pt x="14801" y="10057"/>
                    <a:pt x="14778" y="10057"/>
                  </a:cubicBezTo>
                  <a:lnTo>
                    <a:pt x="14776" y="10057"/>
                  </a:lnTo>
                  <a:cubicBezTo>
                    <a:pt x="14677" y="10059"/>
                    <a:pt x="14608" y="10147"/>
                    <a:pt x="14587" y="10226"/>
                  </a:cubicBezTo>
                  <a:cubicBezTo>
                    <a:pt x="14563" y="10310"/>
                    <a:pt x="14578" y="10398"/>
                    <a:pt x="14591" y="10475"/>
                  </a:cubicBezTo>
                  <a:cubicBezTo>
                    <a:pt x="14598" y="10509"/>
                    <a:pt x="14606" y="10560"/>
                    <a:pt x="14638" y="10595"/>
                  </a:cubicBezTo>
                  <a:cubicBezTo>
                    <a:pt x="14673" y="10627"/>
                    <a:pt x="14718" y="10638"/>
                    <a:pt x="14763" y="10644"/>
                  </a:cubicBezTo>
                  <a:cubicBezTo>
                    <a:pt x="14878" y="10663"/>
                    <a:pt x="14975" y="10672"/>
                    <a:pt x="15063" y="10672"/>
                  </a:cubicBezTo>
                  <a:cubicBezTo>
                    <a:pt x="15183" y="10672"/>
                    <a:pt x="15290" y="10657"/>
                    <a:pt x="15384" y="10623"/>
                  </a:cubicBezTo>
                  <a:cubicBezTo>
                    <a:pt x="15564" y="10558"/>
                    <a:pt x="15748" y="10398"/>
                    <a:pt x="15774" y="10177"/>
                  </a:cubicBezTo>
                  <a:lnTo>
                    <a:pt x="16172" y="10175"/>
                  </a:lnTo>
                  <a:lnTo>
                    <a:pt x="16185" y="10175"/>
                  </a:lnTo>
                  <a:cubicBezTo>
                    <a:pt x="16215" y="10175"/>
                    <a:pt x="16252" y="10175"/>
                    <a:pt x="16277" y="10192"/>
                  </a:cubicBezTo>
                  <a:cubicBezTo>
                    <a:pt x="16303" y="10209"/>
                    <a:pt x="16320" y="10243"/>
                    <a:pt x="16327" y="10286"/>
                  </a:cubicBezTo>
                  <a:cubicBezTo>
                    <a:pt x="16337" y="10378"/>
                    <a:pt x="16288" y="10475"/>
                    <a:pt x="16209" y="10524"/>
                  </a:cubicBezTo>
                  <a:cubicBezTo>
                    <a:pt x="16198" y="10531"/>
                    <a:pt x="16185" y="10537"/>
                    <a:pt x="16170" y="10543"/>
                  </a:cubicBezTo>
                  <a:cubicBezTo>
                    <a:pt x="16132" y="10565"/>
                    <a:pt x="16085" y="10586"/>
                    <a:pt x="16063" y="10633"/>
                  </a:cubicBezTo>
                  <a:cubicBezTo>
                    <a:pt x="16042" y="10674"/>
                    <a:pt x="16048" y="10721"/>
                    <a:pt x="16055" y="10760"/>
                  </a:cubicBezTo>
                  <a:cubicBezTo>
                    <a:pt x="16057" y="10775"/>
                    <a:pt x="16057" y="10788"/>
                    <a:pt x="16059" y="10800"/>
                  </a:cubicBezTo>
                  <a:cubicBezTo>
                    <a:pt x="16067" y="10942"/>
                    <a:pt x="15943" y="11064"/>
                    <a:pt x="15817" y="11109"/>
                  </a:cubicBezTo>
                  <a:cubicBezTo>
                    <a:pt x="15716" y="11148"/>
                    <a:pt x="15605" y="11152"/>
                    <a:pt x="15510" y="11152"/>
                  </a:cubicBezTo>
                  <a:lnTo>
                    <a:pt x="15418" y="11152"/>
                  </a:lnTo>
                  <a:lnTo>
                    <a:pt x="15360" y="11150"/>
                  </a:lnTo>
                  <a:cubicBezTo>
                    <a:pt x="15142" y="11150"/>
                    <a:pt x="15007" y="11212"/>
                    <a:pt x="14960" y="11334"/>
                  </a:cubicBezTo>
                  <a:cubicBezTo>
                    <a:pt x="14943" y="11377"/>
                    <a:pt x="14941" y="11424"/>
                    <a:pt x="14938" y="11469"/>
                  </a:cubicBezTo>
                  <a:cubicBezTo>
                    <a:pt x="14938" y="11488"/>
                    <a:pt x="14936" y="11507"/>
                    <a:pt x="14934" y="11527"/>
                  </a:cubicBezTo>
                  <a:cubicBezTo>
                    <a:pt x="14917" y="11681"/>
                    <a:pt x="14801" y="11816"/>
                    <a:pt x="14653" y="11857"/>
                  </a:cubicBezTo>
                  <a:cubicBezTo>
                    <a:pt x="14611" y="11867"/>
                    <a:pt x="14568" y="11872"/>
                    <a:pt x="14523" y="11878"/>
                  </a:cubicBezTo>
                  <a:cubicBezTo>
                    <a:pt x="14473" y="11882"/>
                    <a:pt x="14422" y="11889"/>
                    <a:pt x="14373" y="11904"/>
                  </a:cubicBezTo>
                  <a:cubicBezTo>
                    <a:pt x="14234" y="11947"/>
                    <a:pt x="14129" y="12058"/>
                    <a:pt x="14028" y="12165"/>
                  </a:cubicBezTo>
                  <a:cubicBezTo>
                    <a:pt x="13914" y="12287"/>
                    <a:pt x="13807" y="12403"/>
                    <a:pt x="13659" y="12412"/>
                  </a:cubicBezTo>
                  <a:cubicBezTo>
                    <a:pt x="13616" y="12337"/>
                    <a:pt x="13657" y="12229"/>
                    <a:pt x="13726" y="12165"/>
                  </a:cubicBezTo>
                  <a:cubicBezTo>
                    <a:pt x="13766" y="12127"/>
                    <a:pt x="13814" y="12099"/>
                    <a:pt x="13863" y="12069"/>
                  </a:cubicBezTo>
                  <a:cubicBezTo>
                    <a:pt x="13906" y="12039"/>
                    <a:pt x="13953" y="12011"/>
                    <a:pt x="13994" y="11975"/>
                  </a:cubicBezTo>
                  <a:cubicBezTo>
                    <a:pt x="14090" y="11889"/>
                    <a:pt x="14154" y="11767"/>
                    <a:pt x="14165" y="11638"/>
                  </a:cubicBezTo>
                  <a:cubicBezTo>
                    <a:pt x="14169" y="11589"/>
                    <a:pt x="14165" y="11550"/>
                    <a:pt x="14150" y="11518"/>
                  </a:cubicBezTo>
                  <a:cubicBezTo>
                    <a:pt x="14122" y="11460"/>
                    <a:pt x="14056" y="11424"/>
                    <a:pt x="13979" y="11424"/>
                  </a:cubicBezTo>
                  <a:cubicBezTo>
                    <a:pt x="13957" y="11424"/>
                    <a:pt x="13938" y="11426"/>
                    <a:pt x="13916" y="11432"/>
                  </a:cubicBezTo>
                  <a:cubicBezTo>
                    <a:pt x="13837" y="11454"/>
                    <a:pt x="13775" y="11507"/>
                    <a:pt x="13713" y="11561"/>
                  </a:cubicBezTo>
                  <a:cubicBezTo>
                    <a:pt x="13535" y="11715"/>
                    <a:pt x="13340" y="11874"/>
                    <a:pt x="13122" y="11981"/>
                  </a:cubicBezTo>
                  <a:cubicBezTo>
                    <a:pt x="12943" y="12067"/>
                    <a:pt x="12757" y="12113"/>
                    <a:pt x="12586" y="12113"/>
                  </a:cubicBezTo>
                  <a:cubicBezTo>
                    <a:pt x="12531" y="12113"/>
                    <a:pt x="12478" y="12108"/>
                    <a:pt x="12427" y="12099"/>
                  </a:cubicBezTo>
                  <a:cubicBezTo>
                    <a:pt x="12404" y="12095"/>
                    <a:pt x="12378" y="12088"/>
                    <a:pt x="12365" y="12073"/>
                  </a:cubicBezTo>
                  <a:cubicBezTo>
                    <a:pt x="12350" y="12058"/>
                    <a:pt x="12346" y="12035"/>
                    <a:pt x="12342" y="12011"/>
                  </a:cubicBezTo>
                  <a:cubicBezTo>
                    <a:pt x="12327" y="11897"/>
                    <a:pt x="12322" y="11784"/>
                    <a:pt x="12331" y="11672"/>
                  </a:cubicBezTo>
                  <a:lnTo>
                    <a:pt x="12331" y="11672"/>
                  </a:lnTo>
                  <a:cubicBezTo>
                    <a:pt x="12357" y="11679"/>
                    <a:pt x="12385" y="11681"/>
                    <a:pt x="12415" y="11681"/>
                  </a:cubicBezTo>
                  <a:cubicBezTo>
                    <a:pt x="12569" y="11681"/>
                    <a:pt x="12717" y="11585"/>
                    <a:pt x="12770" y="11447"/>
                  </a:cubicBezTo>
                  <a:cubicBezTo>
                    <a:pt x="12794" y="11387"/>
                    <a:pt x="12802" y="11323"/>
                    <a:pt x="12809" y="11263"/>
                  </a:cubicBezTo>
                  <a:cubicBezTo>
                    <a:pt x="12813" y="11227"/>
                    <a:pt x="12817" y="11190"/>
                    <a:pt x="12824" y="11154"/>
                  </a:cubicBezTo>
                  <a:cubicBezTo>
                    <a:pt x="12841" y="11075"/>
                    <a:pt x="12892" y="10978"/>
                    <a:pt x="12978" y="10963"/>
                  </a:cubicBezTo>
                  <a:cubicBezTo>
                    <a:pt x="12986" y="10962"/>
                    <a:pt x="12994" y="10962"/>
                    <a:pt x="13002" y="10962"/>
                  </a:cubicBezTo>
                  <a:cubicBezTo>
                    <a:pt x="13037" y="10962"/>
                    <a:pt x="13074" y="10972"/>
                    <a:pt x="13111" y="10983"/>
                  </a:cubicBezTo>
                  <a:lnTo>
                    <a:pt x="13128" y="10989"/>
                  </a:lnTo>
                  <a:cubicBezTo>
                    <a:pt x="13202" y="11011"/>
                    <a:pt x="13272" y="11022"/>
                    <a:pt x="13336" y="11022"/>
                  </a:cubicBezTo>
                  <a:cubicBezTo>
                    <a:pt x="13421" y="11022"/>
                    <a:pt x="13496" y="11003"/>
                    <a:pt x="13556" y="10965"/>
                  </a:cubicBezTo>
                  <a:cubicBezTo>
                    <a:pt x="13614" y="10929"/>
                    <a:pt x="13670" y="10865"/>
                    <a:pt x="13659" y="10785"/>
                  </a:cubicBezTo>
                  <a:cubicBezTo>
                    <a:pt x="13651" y="10723"/>
                    <a:pt x="13601" y="10672"/>
                    <a:pt x="13509" y="10629"/>
                  </a:cubicBezTo>
                  <a:cubicBezTo>
                    <a:pt x="13348" y="10556"/>
                    <a:pt x="13168" y="10519"/>
                    <a:pt x="12988" y="10519"/>
                  </a:cubicBezTo>
                  <a:cubicBezTo>
                    <a:pt x="12853" y="10519"/>
                    <a:pt x="12718" y="10540"/>
                    <a:pt x="12592" y="10582"/>
                  </a:cubicBezTo>
                  <a:cubicBezTo>
                    <a:pt x="12494" y="10616"/>
                    <a:pt x="12438" y="10668"/>
                    <a:pt x="12427" y="10732"/>
                  </a:cubicBezTo>
                  <a:cubicBezTo>
                    <a:pt x="12425" y="10749"/>
                    <a:pt x="12425" y="10768"/>
                    <a:pt x="12427" y="10785"/>
                  </a:cubicBezTo>
                  <a:cubicBezTo>
                    <a:pt x="12427" y="10815"/>
                    <a:pt x="12427" y="10835"/>
                    <a:pt x="12417" y="10845"/>
                  </a:cubicBezTo>
                  <a:cubicBezTo>
                    <a:pt x="12406" y="10856"/>
                    <a:pt x="12387" y="10856"/>
                    <a:pt x="12367" y="10858"/>
                  </a:cubicBezTo>
                  <a:lnTo>
                    <a:pt x="11588" y="10888"/>
                  </a:lnTo>
                  <a:cubicBezTo>
                    <a:pt x="11570" y="10890"/>
                    <a:pt x="11553" y="10890"/>
                    <a:pt x="11536" y="10890"/>
                  </a:cubicBezTo>
                  <a:cubicBezTo>
                    <a:pt x="11495" y="10890"/>
                    <a:pt x="11442" y="10886"/>
                    <a:pt x="11399" y="10863"/>
                  </a:cubicBezTo>
                  <a:cubicBezTo>
                    <a:pt x="11371" y="10845"/>
                    <a:pt x="11350" y="10815"/>
                    <a:pt x="11343" y="10783"/>
                  </a:cubicBezTo>
                  <a:cubicBezTo>
                    <a:pt x="11339" y="10770"/>
                    <a:pt x="11339" y="10751"/>
                    <a:pt x="11350" y="10732"/>
                  </a:cubicBezTo>
                  <a:cubicBezTo>
                    <a:pt x="11735" y="10612"/>
                    <a:pt x="12132" y="10490"/>
                    <a:pt x="12543" y="10471"/>
                  </a:cubicBezTo>
                  <a:lnTo>
                    <a:pt x="12573" y="10471"/>
                  </a:lnTo>
                  <a:cubicBezTo>
                    <a:pt x="12699" y="10466"/>
                    <a:pt x="12845" y="10460"/>
                    <a:pt x="12948" y="10370"/>
                  </a:cubicBezTo>
                  <a:cubicBezTo>
                    <a:pt x="12987" y="10336"/>
                    <a:pt x="13017" y="10293"/>
                    <a:pt x="13044" y="10250"/>
                  </a:cubicBezTo>
                  <a:cubicBezTo>
                    <a:pt x="13081" y="10194"/>
                    <a:pt x="13117" y="10143"/>
                    <a:pt x="13171" y="10115"/>
                  </a:cubicBezTo>
                  <a:cubicBezTo>
                    <a:pt x="13201" y="10102"/>
                    <a:pt x="13237" y="10096"/>
                    <a:pt x="13287" y="10096"/>
                  </a:cubicBezTo>
                  <a:cubicBezTo>
                    <a:pt x="13308" y="10096"/>
                    <a:pt x="13332" y="10096"/>
                    <a:pt x="13353" y="10098"/>
                  </a:cubicBezTo>
                  <a:cubicBezTo>
                    <a:pt x="13377" y="10098"/>
                    <a:pt x="13398" y="10100"/>
                    <a:pt x="13419" y="10100"/>
                  </a:cubicBezTo>
                  <a:cubicBezTo>
                    <a:pt x="13469" y="10100"/>
                    <a:pt x="13531" y="10093"/>
                    <a:pt x="13584" y="10057"/>
                  </a:cubicBezTo>
                  <a:cubicBezTo>
                    <a:pt x="13621" y="10029"/>
                    <a:pt x="13644" y="9991"/>
                    <a:pt x="13668" y="9954"/>
                  </a:cubicBezTo>
                  <a:cubicBezTo>
                    <a:pt x="13679" y="9939"/>
                    <a:pt x="13689" y="9924"/>
                    <a:pt x="13700" y="9909"/>
                  </a:cubicBezTo>
                  <a:cubicBezTo>
                    <a:pt x="13809" y="9766"/>
                    <a:pt x="14011" y="9729"/>
                    <a:pt x="14210" y="9706"/>
                  </a:cubicBezTo>
                  <a:cubicBezTo>
                    <a:pt x="14469" y="9677"/>
                    <a:pt x="14737" y="9646"/>
                    <a:pt x="15000" y="9646"/>
                  </a:cubicBezTo>
                  <a:close/>
                  <a:moveTo>
                    <a:pt x="14990" y="9591"/>
                  </a:moveTo>
                  <a:cubicBezTo>
                    <a:pt x="14726" y="9591"/>
                    <a:pt x="14461" y="9623"/>
                    <a:pt x="14204" y="9654"/>
                  </a:cubicBezTo>
                  <a:cubicBezTo>
                    <a:pt x="13994" y="9678"/>
                    <a:pt x="13779" y="9716"/>
                    <a:pt x="13657" y="9877"/>
                  </a:cubicBezTo>
                  <a:cubicBezTo>
                    <a:pt x="13644" y="9894"/>
                    <a:pt x="13634" y="9909"/>
                    <a:pt x="13623" y="9926"/>
                  </a:cubicBezTo>
                  <a:cubicBezTo>
                    <a:pt x="13601" y="9961"/>
                    <a:pt x="13582" y="9993"/>
                    <a:pt x="13552" y="10012"/>
                  </a:cubicBezTo>
                  <a:cubicBezTo>
                    <a:pt x="13520" y="10036"/>
                    <a:pt x="13481" y="10046"/>
                    <a:pt x="13419" y="10046"/>
                  </a:cubicBezTo>
                  <a:cubicBezTo>
                    <a:pt x="13400" y="10046"/>
                    <a:pt x="13377" y="10044"/>
                    <a:pt x="13355" y="10044"/>
                  </a:cubicBezTo>
                  <a:cubicBezTo>
                    <a:pt x="13334" y="10042"/>
                    <a:pt x="13310" y="10042"/>
                    <a:pt x="13287" y="10042"/>
                  </a:cubicBezTo>
                  <a:cubicBezTo>
                    <a:pt x="13229" y="10042"/>
                    <a:pt x="13186" y="10048"/>
                    <a:pt x="13149" y="10068"/>
                  </a:cubicBezTo>
                  <a:cubicBezTo>
                    <a:pt x="13081" y="10100"/>
                    <a:pt x="13040" y="10162"/>
                    <a:pt x="12999" y="10220"/>
                  </a:cubicBezTo>
                  <a:cubicBezTo>
                    <a:pt x="12972" y="10263"/>
                    <a:pt x="12946" y="10301"/>
                    <a:pt x="12912" y="10329"/>
                  </a:cubicBezTo>
                  <a:cubicBezTo>
                    <a:pt x="12824" y="10406"/>
                    <a:pt x="12695" y="10413"/>
                    <a:pt x="12571" y="10417"/>
                  </a:cubicBezTo>
                  <a:lnTo>
                    <a:pt x="12541" y="10417"/>
                  </a:lnTo>
                  <a:cubicBezTo>
                    <a:pt x="12121" y="10436"/>
                    <a:pt x="11716" y="10563"/>
                    <a:pt x="11324" y="10685"/>
                  </a:cubicBezTo>
                  <a:lnTo>
                    <a:pt x="11315" y="10687"/>
                  </a:lnTo>
                  <a:lnTo>
                    <a:pt x="11311" y="10693"/>
                  </a:lnTo>
                  <a:cubicBezTo>
                    <a:pt x="11290" y="10721"/>
                    <a:pt x="11283" y="10758"/>
                    <a:pt x="11290" y="10794"/>
                  </a:cubicBezTo>
                  <a:cubicBezTo>
                    <a:pt x="11300" y="10841"/>
                    <a:pt x="11330" y="10884"/>
                    <a:pt x="11373" y="10910"/>
                  </a:cubicBezTo>
                  <a:cubicBezTo>
                    <a:pt x="11427" y="10940"/>
                    <a:pt x="11487" y="10944"/>
                    <a:pt x="11536" y="10944"/>
                  </a:cubicBezTo>
                  <a:cubicBezTo>
                    <a:pt x="11553" y="10944"/>
                    <a:pt x="11573" y="10944"/>
                    <a:pt x="11590" y="10942"/>
                  </a:cubicBezTo>
                  <a:lnTo>
                    <a:pt x="12370" y="10912"/>
                  </a:lnTo>
                  <a:cubicBezTo>
                    <a:pt x="12391" y="10910"/>
                    <a:pt x="12425" y="10910"/>
                    <a:pt x="12451" y="10886"/>
                  </a:cubicBezTo>
                  <a:cubicBezTo>
                    <a:pt x="12483" y="10858"/>
                    <a:pt x="12481" y="10815"/>
                    <a:pt x="12481" y="10781"/>
                  </a:cubicBezTo>
                  <a:cubicBezTo>
                    <a:pt x="12479" y="10766"/>
                    <a:pt x="12479" y="10753"/>
                    <a:pt x="12481" y="10740"/>
                  </a:cubicBezTo>
                  <a:cubicBezTo>
                    <a:pt x="12487" y="10695"/>
                    <a:pt x="12530" y="10661"/>
                    <a:pt x="12609" y="10633"/>
                  </a:cubicBezTo>
                  <a:cubicBezTo>
                    <a:pt x="12731" y="10592"/>
                    <a:pt x="12861" y="10571"/>
                    <a:pt x="12991" y="10571"/>
                  </a:cubicBezTo>
                  <a:cubicBezTo>
                    <a:pt x="13162" y="10571"/>
                    <a:pt x="13334" y="10607"/>
                    <a:pt x="13486" y="10676"/>
                  </a:cubicBezTo>
                  <a:cubicBezTo>
                    <a:pt x="13561" y="10710"/>
                    <a:pt x="13601" y="10749"/>
                    <a:pt x="13606" y="10794"/>
                  </a:cubicBezTo>
                  <a:cubicBezTo>
                    <a:pt x="13614" y="10845"/>
                    <a:pt x="13569" y="10895"/>
                    <a:pt x="13529" y="10920"/>
                  </a:cubicBezTo>
                  <a:cubicBezTo>
                    <a:pt x="13476" y="10953"/>
                    <a:pt x="13411" y="10969"/>
                    <a:pt x="13337" y="10969"/>
                  </a:cubicBezTo>
                  <a:cubicBezTo>
                    <a:pt x="13278" y="10969"/>
                    <a:pt x="13212" y="10958"/>
                    <a:pt x="13143" y="10938"/>
                  </a:cubicBezTo>
                  <a:lnTo>
                    <a:pt x="13126" y="10933"/>
                  </a:lnTo>
                  <a:cubicBezTo>
                    <a:pt x="13086" y="10920"/>
                    <a:pt x="13044" y="10907"/>
                    <a:pt x="13002" y="10907"/>
                  </a:cubicBezTo>
                  <a:cubicBezTo>
                    <a:pt x="12991" y="10907"/>
                    <a:pt x="12980" y="10908"/>
                    <a:pt x="12969" y="10910"/>
                  </a:cubicBezTo>
                  <a:cubicBezTo>
                    <a:pt x="12856" y="10929"/>
                    <a:pt x="12794" y="11043"/>
                    <a:pt x="12772" y="11143"/>
                  </a:cubicBezTo>
                  <a:cubicBezTo>
                    <a:pt x="12764" y="11182"/>
                    <a:pt x="12759" y="11220"/>
                    <a:pt x="12755" y="11257"/>
                  </a:cubicBezTo>
                  <a:cubicBezTo>
                    <a:pt x="12749" y="11317"/>
                    <a:pt x="12742" y="11375"/>
                    <a:pt x="12721" y="11428"/>
                  </a:cubicBezTo>
                  <a:cubicBezTo>
                    <a:pt x="12676" y="11544"/>
                    <a:pt x="12545" y="11627"/>
                    <a:pt x="12415" y="11627"/>
                  </a:cubicBezTo>
                  <a:cubicBezTo>
                    <a:pt x="12380" y="11627"/>
                    <a:pt x="12346" y="11623"/>
                    <a:pt x="12316" y="11612"/>
                  </a:cubicBezTo>
                  <a:lnTo>
                    <a:pt x="12284" y="11600"/>
                  </a:lnTo>
                  <a:lnTo>
                    <a:pt x="12280" y="11634"/>
                  </a:lnTo>
                  <a:cubicBezTo>
                    <a:pt x="12269" y="11762"/>
                    <a:pt x="12271" y="11891"/>
                    <a:pt x="12290" y="12017"/>
                  </a:cubicBezTo>
                  <a:cubicBezTo>
                    <a:pt x="12295" y="12050"/>
                    <a:pt x="12301" y="12084"/>
                    <a:pt x="12325" y="12110"/>
                  </a:cubicBezTo>
                  <a:cubicBezTo>
                    <a:pt x="12350" y="12135"/>
                    <a:pt x="12385" y="12146"/>
                    <a:pt x="12417" y="12152"/>
                  </a:cubicBezTo>
                  <a:cubicBezTo>
                    <a:pt x="12471" y="12162"/>
                    <a:pt x="12527" y="12167"/>
                    <a:pt x="12584" y="12167"/>
                  </a:cubicBezTo>
                  <a:cubicBezTo>
                    <a:pt x="12765" y="12167"/>
                    <a:pt x="12958" y="12119"/>
                    <a:pt x="13145" y="12028"/>
                  </a:cubicBezTo>
                  <a:cubicBezTo>
                    <a:pt x="13370" y="11919"/>
                    <a:pt x="13567" y="11758"/>
                    <a:pt x="13749" y="11600"/>
                  </a:cubicBezTo>
                  <a:cubicBezTo>
                    <a:pt x="13805" y="11552"/>
                    <a:pt x="13863" y="11501"/>
                    <a:pt x="13931" y="11484"/>
                  </a:cubicBezTo>
                  <a:cubicBezTo>
                    <a:pt x="13946" y="11480"/>
                    <a:pt x="13961" y="11477"/>
                    <a:pt x="13979" y="11477"/>
                  </a:cubicBezTo>
                  <a:cubicBezTo>
                    <a:pt x="14024" y="11477"/>
                    <a:pt x="14079" y="11495"/>
                    <a:pt x="14101" y="11542"/>
                  </a:cubicBezTo>
                  <a:cubicBezTo>
                    <a:pt x="14114" y="11565"/>
                    <a:pt x="14116" y="11593"/>
                    <a:pt x="14111" y="11634"/>
                  </a:cubicBezTo>
                  <a:cubicBezTo>
                    <a:pt x="14101" y="11747"/>
                    <a:pt x="14045" y="11859"/>
                    <a:pt x="13959" y="11934"/>
                  </a:cubicBezTo>
                  <a:cubicBezTo>
                    <a:pt x="13921" y="11968"/>
                    <a:pt x="13878" y="11994"/>
                    <a:pt x="13833" y="12022"/>
                  </a:cubicBezTo>
                  <a:cubicBezTo>
                    <a:pt x="13784" y="12054"/>
                    <a:pt x="13734" y="12086"/>
                    <a:pt x="13689" y="12127"/>
                  </a:cubicBezTo>
                  <a:cubicBezTo>
                    <a:pt x="13601" y="12210"/>
                    <a:pt x="13548" y="12354"/>
                    <a:pt x="13623" y="12454"/>
                  </a:cubicBezTo>
                  <a:lnTo>
                    <a:pt x="13631" y="12467"/>
                  </a:lnTo>
                  <a:lnTo>
                    <a:pt x="13644" y="12467"/>
                  </a:lnTo>
                  <a:cubicBezTo>
                    <a:pt x="13822" y="12465"/>
                    <a:pt x="13946" y="12330"/>
                    <a:pt x="14066" y="12202"/>
                  </a:cubicBezTo>
                  <a:cubicBezTo>
                    <a:pt x="14163" y="12099"/>
                    <a:pt x="14261" y="11994"/>
                    <a:pt x="14388" y="11955"/>
                  </a:cubicBezTo>
                  <a:cubicBezTo>
                    <a:pt x="14433" y="11940"/>
                    <a:pt x="14480" y="11936"/>
                    <a:pt x="14529" y="11932"/>
                  </a:cubicBezTo>
                  <a:cubicBezTo>
                    <a:pt x="14574" y="11925"/>
                    <a:pt x="14621" y="11921"/>
                    <a:pt x="14666" y="11908"/>
                  </a:cubicBezTo>
                  <a:cubicBezTo>
                    <a:pt x="14836" y="11861"/>
                    <a:pt x="14968" y="11707"/>
                    <a:pt x="14988" y="11533"/>
                  </a:cubicBezTo>
                  <a:cubicBezTo>
                    <a:pt x="14990" y="11512"/>
                    <a:pt x="14992" y="11492"/>
                    <a:pt x="14992" y="11471"/>
                  </a:cubicBezTo>
                  <a:cubicBezTo>
                    <a:pt x="14994" y="11428"/>
                    <a:pt x="14996" y="11387"/>
                    <a:pt x="15009" y="11353"/>
                  </a:cubicBezTo>
                  <a:cubicBezTo>
                    <a:pt x="15058" y="11229"/>
                    <a:pt x="15228" y="11203"/>
                    <a:pt x="15360" y="11203"/>
                  </a:cubicBezTo>
                  <a:lnTo>
                    <a:pt x="15418" y="11203"/>
                  </a:lnTo>
                  <a:cubicBezTo>
                    <a:pt x="15448" y="11205"/>
                    <a:pt x="15478" y="11205"/>
                    <a:pt x="15510" y="11205"/>
                  </a:cubicBezTo>
                  <a:cubicBezTo>
                    <a:pt x="15611" y="11205"/>
                    <a:pt x="15727" y="11199"/>
                    <a:pt x="15836" y="11160"/>
                  </a:cubicBezTo>
                  <a:cubicBezTo>
                    <a:pt x="15975" y="11109"/>
                    <a:pt x="16123" y="10972"/>
                    <a:pt x="16112" y="10798"/>
                  </a:cubicBezTo>
                  <a:cubicBezTo>
                    <a:pt x="16110" y="10783"/>
                    <a:pt x="16108" y="10768"/>
                    <a:pt x="16106" y="10753"/>
                  </a:cubicBezTo>
                  <a:cubicBezTo>
                    <a:pt x="16102" y="10717"/>
                    <a:pt x="16097" y="10685"/>
                    <a:pt x="16110" y="10657"/>
                  </a:cubicBezTo>
                  <a:cubicBezTo>
                    <a:pt x="16125" y="10627"/>
                    <a:pt x="16160" y="10610"/>
                    <a:pt x="16196" y="10593"/>
                  </a:cubicBezTo>
                  <a:cubicBezTo>
                    <a:pt x="16209" y="10584"/>
                    <a:pt x="16224" y="10578"/>
                    <a:pt x="16237" y="10569"/>
                  </a:cubicBezTo>
                  <a:cubicBezTo>
                    <a:pt x="16335" y="10509"/>
                    <a:pt x="16393" y="10393"/>
                    <a:pt x="16380" y="10280"/>
                  </a:cubicBezTo>
                  <a:cubicBezTo>
                    <a:pt x="16372" y="10220"/>
                    <a:pt x="16346" y="10173"/>
                    <a:pt x="16307" y="10147"/>
                  </a:cubicBezTo>
                  <a:cubicBezTo>
                    <a:pt x="16269" y="10123"/>
                    <a:pt x="16224" y="10121"/>
                    <a:pt x="16185" y="10121"/>
                  </a:cubicBezTo>
                  <a:lnTo>
                    <a:pt x="15725" y="10126"/>
                  </a:lnTo>
                  <a:lnTo>
                    <a:pt x="15723" y="10149"/>
                  </a:lnTo>
                  <a:cubicBezTo>
                    <a:pt x="15710" y="10357"/>
                    <a:pt x="15534" y="10511"/>
                    <a:pt x="15367" y="10571"/>
                  </a:cubicBezTo>
                  <a:cubicBezTo>
                    <a:pt x="15277" y="10603"/>
                    <a:pt x="15178" y="10618"/>
                    <a:pt x="15063" y="10618"/>
                  </a:cubicBezTo>
                  <a:cubicBezTo>
                    <a:pt x="14977" y="10618"/>
                    <a:pt x="14885" y="10610"/>
                    <a:pt x="14771" y="10593"/>
                  </a:cubicBezTo>
                  <a:cubicBezTo>
                    <a:pt x="14733" y="10586"/>
                    <a:pt x="14698" y="10580"/>
                    <a:pt x="14677" y="10556"/>
                  </a:cubicBezTo>
                  <a:cubicBezTo>
                    <a:pt x="14658" y="10537"/>
                    <a:pt x="14651" y="10503"/>
                    <a:pt x="14645" y="10466"/>
                  </a:cubicBezTo>
                  <a:cubicBezTo>
                    <a:pt x="14632" y="10393"/>
                    <a:pt x="14619" y="10312"/>
                    <a:pt x="14638" y="10241"/>
                  </a:cubicBezTo>
                  <a:cubicBezTo>
                    <a:pt x="14656" y="10177"/>
                    <a:pt x="14709" y="10113"/>
                    <a:pt x="14782" y="10111"/>
                  </a:cubicBezTo>
                  <a:cubicBezTo>
                    <a:pt x="14797" y="10111"/>
                    <a:pt x="14814" y="10113"/>
                    <a:pt x="14829" y="10115"/>
                  </a:cubicBezTo>
                  <a:cubicBezTo>
                    <a:pt x="14847" y="10118"/>
                    <a:pt x="14863" y="10119"/>
                    <a:pt x="14879" y="10119"/>
                  </a:cubicBezTo>
                  <a:cubicBezTo>
                    <a:pt x="14912" y="10119"/>
                    <a:pt x="14940" y="10112"/>
                    <a:pt x="14960" y="10093"/>
                  </a:cubicBezTo>
                  <a:cubicBezTo>
                    <a:pt x="14988" y="10070"/>
                    <a:pt x="14996" y="10033"/>
                    <a:pt x="15001" y="10008"/>
                  </a:cubicBezTo>
                  <a:lnTo>
                    <a:pt x="15093" y="9594"/>
                  </a:lnTo>
                  <a:lnTo>
                    <a:pt x="15061" y="9592"/>
                  </a:lnTo>
                  <a:cubicBezTo>
                    <a:pt x="15037" y="9592"/>
                    <a:pt x="15013" y="9591"/>
                    <a:pt x="14990" y="9591"/>
                  </a:cubicBezTo>
                  <a:close/>
                  <a:moveTo>
                    <a:pt x="21321" y="14614"/>
                  </a:moveTo>
                  <a:cubicBezTo>
                    <a:pt x="21349" y="14614"/>
                    <a:pt x="21377" y="14616"/>
                    <a:pt x="21402" y="14623"/>
                  </a:cubicBezTo>
                  <a:cubicBezTo>
                    <a:pt x="21441" y="14631"/>
                    <a:pt x="21492" y="14650"/>
                    <a:pt x="21529" y="14691"/>
                  </a:cubicBezTo>
                  <a:cubicBezTo>
                    <a:pt x="21597" y="14770"/>
                    <a:pt x="21572" y="14897"/>
                    <a:pt x="21512" y="14968"/>
                  </a:cubicBezTo>
                  <a:cubicBezTo>
                    <a:pt x="21434" y="15055"/>
                    <a:pt x="21314" y="15085"/>
                    <a:pt x="21229" y="15094"/>
                  </a:cubicBezTo>
                  <a:lnTo>
                    <a:pt x="21218" y="15096"/>
                  </a:lnTo>
                  <a:cubicBezTo>
                    <a:pt x="21156" y="15103"/>
                    <a:pt x="21089" y="15109"/>
                    <a:pt x="21049" y="15163"/>
                  </a:cubicBezTo>
                  <a:cubicBezTo>
                    <a:pt x="21023" y="15197"/>
                    <a:pt x="21019" y="15238"/>
                    <a:pt x="21017" y="15278"/>
                  </a:cubicBezTo>
                  <a:cubicBezTo>
                    <a:pt x="21014" y="15308"/>
                    <a:pt x="21010" y="15340"/>
                    <a:pt x="20997" y="15362"/>
                  </a:cubicBezTo>
                  <a:cubicBezTo>
                    <a:pt x="20969" y="15405"/>
                    <a:pt x="20909" y="15409"/>
                    <a:pt x="20845" y="15413"/>
                  </a:cubicBezTo>
                  <a:cubicBezTo>
                    <a:pt x="20779" y="15417"/>
                    <a:pt x="20700" y="15422"/>
                    <a:pt x="20657" y="15482"/>
                  </a:cubicBezTo>
                  <a:cubicBezTo>
                    <a:pt x="20640" y="15501"/>
                    <a:pt x="20631" y="15525"/>
                    <a:pt x="20625" y="15548"/>
                  </a:cubicBezTo>
                  <a:cubicBezTo>
                    <a:pt x="20618" y="15567"/>
                    <a:pt x="20612" y="15585"/>
                    <a:pt x="20601" y="15597"/>
                  </a:cubicBezTo>
                  <a:cubicBezTo>
                    <a:pt x="20580" y="15627"/>
                    <a:pt x="20545" y="15640"/>
                    <a:pt x="20483" y="15640"/>
                  </a:cubicBezTo>
                  <a:cubicBezTo>
                    <a:pt x="20466" y="15640"/>
                    <a:pt x="20447" y="15638"/>
                    <a:pt x="20430" y="15638"/>
                  </a:cubicBezTo>
                  <a:cubicBezTo>
                    <a:pt x="20408" y="15637"/>
                    <a:pt x="20387" y="15635"/>
                    <a:pt x="20367" y="15635"/>
                  </a:cubicBezTo>
                  <a:cubicBezTo>
                    <a:pt x="20358" y="15635"/>
                    <a:pt x="20350" y="15635"/>
                    <a:pt x="20342" y="15636"/>
                  </a:cubicBezTo>
                  <a:cubicBezTo>
                    <a:pt x="20224" y="15645"/>
                    <a:pt x="20115" y="15730"/>
                    <a:pt x="20076" y="15846"/>
                  </a:cubicBezTo>
                  <a:cubicBezTo>
                    <a:pt x="20072" y="15861"/>
                    <a:pt x="20067" y="15878"/>
                    <a:pt x="20063" y="15893"/>
                  </a:cubicBezTo>
                  <a:cubicBezTo>
                    <a:pt x="20053" y="15938"/>
                    <a:pt x="20044" y="15979"/>
                    <a:pt x="20014" y="16000"/>
                  </a:cubicBezTo>
                  <a:cubicBezTo>
                    <a:pt x="19990" y="16015"/>
                    <a:pt x="19960" y="16017"/>
                    <a:pt x="19930" y="16020"/>
                  </a:cubicBezTo>
                  <a:cubicBezTo>
                    <a:pt x="19922" y="16020"/>
                    <a:pt x="19913" y="16020"/>
                    <a:pt x="19905" y="16022"/>
                  </a:cubicBezTo>
                  <a:cubicBezTo>
                    <a:pt x="19727" y="16039"/>
                    <a:pt x="19575" y="16193"/>
                    <a:pt x="19551" y="16369"/>
                  </a:cubicBezTo>
                  <a:cubicBezTo>
                    <a:pt x="19489" y="16362"/>
                    <a:pt x="19433" y="16358"/>
                    <a:pt x="19384" y="16358"/>
                  </a:cubicBezTo>
                  <a:cubicBezTo>
                    <a:pt x="19161" y="16358"/>
                    <a:pt x="19016" y="16420"/>
                    <a:pt x="18941" y="16549"/>
                  </a:cubicBezTo>
                  <a:cubicBezTo>
                    <a:pt x="18917" y="16589"/>
                    <a:pt x="18902" y="16632"/>
                    <a:pt x="18889" y="16675"/>
                  </a:cubicBezTo>
                  <a:cubicBezTo>
                    <a:pt x="18872" y="16724"/>
                    <a:pt x="18859" y="16769"/>
                    <a:pt x="18831" y="16808"/>
                  </a:cubicBezTo>
                  <a:cubicBezTo>
                    <a:pt x="18752" y="16917"/>
                    <a:pt x="18598" y="16932"/>
                    <a:pt x="18469" y="16932"/>
                  </a:cubicBezTo>
                  <a:cubicBezTo>
                    <a:pt x="18450" y="16932"/>
                    <a:pt x="18428" y="16932"/>
                    <a:pt x="18409" y="16930"/>
                  </a:cubicBezTo>
                  <a:lnTo>
                    <a:pt x="17231" y="16894"/>
                  </a:lnTo>
                  <a:cubicBezTo>
                    <a:pt x="17102" y="16889"/>
                    <a:pt x="16969" y="16885"/>
                    <a:pt x="16849" y="16838"/>
                  </a:cubicBezTo>
                  <a:cubicBezTo>
                    <a:pt x="16732" y="16791"/>
                    <a:pt x="16646" y="16701"/>
                    <a:pt x="16620" y="16602"/>
                  </a:cubicBezTo>
                  <a:lnTo>
                    <a:pt x="17064" y="16602"/>
                  </a:lnTo>
                  <a:cubicBezTo>
                    <a:pt x="17143" y="16602"/>
                    <a:pt x="17239" y="16602"/>
                    <a:pt x="17321" y="16553"/>
                  </a:cubicBezTo>
                  <a:cubicBezTo>
                    <a:pt x="17475" y="16459"/>
                    <a:pt x="17479" y="16247"/>
                    <a:pt x="17467" y="16084"/>
                  </a:cubicBezTo>
                  <a:cubicBezTo>
                    <a:pt x="17601" y="16069"/>
                    <a:pt x="17734" y="16039"/>
                    <a:pt x="17863" y="15996"/>
                  </a:cubicBezTo>
                  <a:cubicBezTo>
                    <a:pt x="17949" y="15966"/>
                    <a:pt x="18069" y="15915"/>
                    <a:pt x="18103" y="15803"/>
                  </a:cubicBezTo>
                  <a:cubicBezTo>
                    <a:pt x="18137" y="15694"/>
                    <a:pt x="18075" y="15591"/>
                    <a:pt x="18021" y="15499"/>
                  </a:cubicBezTo>
                  <a:lnTo>
                    <a:pt x="18000" y="15465"/>
                  </a:lnTo>
                  <a:cubicBezTo>
                    <a:pt x="17970" y="15413"/>
                    <a:pt x="17906" y="15278"/>
                    <a:pt x="17970" y="15188"/>
                  </a:cubicBezTo>
                  <a:lnTo>
                    <a:pt x="18000" y="15148"/>
                  </a:lnTo>
                  <a:lnTo>
                    <a:pt x="17949" y="15145"/>
                  </a:lnTo>
                  <a:cubicBezTo>
                    <a:pt x="17833" y="15143"/>
                    <a:pt x="17730" y="15137"/>
                    <a:pt x="17655" y="15077"/>
                  </a:cubicBezTo>
                  <a:cubicBezTo>
                    <a:pt x="17612" y="15045"/>
                    <a:pt x="17586" y="14985"/>
                    <a:pt x="17589" y="14931"/>
                  </a:cubicBezTo>
                  <a:cubicBezTo>
                    <a:pt x="17589" y="14903"/>
                    <a:pt x="17599" y="14867"/>
                    <a:pt x="17634" y="14843"/>
                  </a:cubicBezTo>
                  <a:cubicBezTo>
                    <a:pt x="17657" y="14830"/>
                    <a:pt x="17687" y="14824"/>
                    <a:pt x="17715" y="14820"/>
                  </a:cubicBezTo>
                  <a:lnTo>
                    <a:pt x="18103" y="14747"/>
                  </a:lnTo>
                  <a:cubicBezTo>
                    <a:pt x="18134" y="14740"/>
                    <a:pt x="18165" y="14736"/>
                    <a:pt x="18194" y="14736"/>
                  </a:cubicBezTo>
                  <a:cubicBezTo>
                    <a:pt x="18221" y="14736"/>
                    <a:pt x="18245" y="14740"/>
                    <a:pt x="18264" y="14749"/>
                  </a:cubicBezTo>
                  <a:cubicBezTo>
                    <a:pt x="18311" y="14773"/>
                    <a:pt x="18336" y="14828"/>
                    <a:pt x="18362" y="14880"/>
                  </a:cubicBezTo>
                  <a:lnTo>
                    <a:pt x="18369" y="14890"/>
                  </a:lnTo>
                  <a:cubicBezTo>
                    <a:pt x="18443" y="15047"/>
                    <a:pt x="18589" y="15210"/>
                    <a:pt x="18764" y="15210"/>
                  </a:cubicBezTo>
                  <a:cubicBezTo>
                    <a:pt x="18771" y="15210"/>
                    <a:pt x="18778" y="15210"/>
                    <a:pt x="18784" y="15210"/>
                  </a:cubicBezTo>
                  <a:cubicBezTo>
                    <a:pt x="18803" y="15381"/>
                    <a:pt x="18898" y="15540"/>
                    <a:pt x="19035" y="15627"/>
                  </a:cubicBezTo>
                  <a:cubicBezTo>
                    <a:pt x="19110" y="15675"/>
                    <a:pt x="19202" y="15700"/>
                    <a:pt x="19292" y="15700"/>
                  </a:cubicBezTo>
                  <a:cubicBezTo>
                    <a:pt x="19386" y="15700"/>
                    <a:pt x="19474" y="15675"/>
                    <a:pt x="19545" y="15623"/>
                  </a:cubicBezTo>
                  <a:cubicBezTo>
                    <a:pt x="19564" y="15610"/>
                    <a:pt x="19579" y="15595"/>
                    <a:pt x="19596" y="15582"/>
                  </a:cubicBezTo>
                  <a:cubicBezTo>
                    <a:pt x="19630" y="15555"/>
                    <a:pt x="19663" y="15527"/>
                    <a:pt x="19701" y="15514"/>
                  </a:cubicBezTo>
                  <a:cubicBezTo>
                    <a:pt x="19727" y="15505"/>
                    <a:pt x="19755" y="15503"/>
                    <a:pt x="19783" y="15501"/>
                  </a:cubicBezTo>
                  <a:cubicBezTo>
                    <a:pt x="19810" y="15499"/>
                    <a:pt x="19840" y="15497"/>
                    <a:pt x="19868" y="15488"/>
                  </a:cubicBezTo>
                  <a:cubicBezTo>
                    <a:pt x="19975" y="15458"/>
                    <a:pt x="20035" y="15364"/>
                    <a:pt x="20093" y="15274"/>
                  </a:cubicBezTo>
                  <a:cubicBezTo>
                    <a:pt x="20142" y="15199"/>
                    <a:pt x="20187" y="15126"/>
                    <a:pt x="20258" y="15090"/>
                  </a:cubicBezTo>
                  <a:cubicBezTo>
                    <a:pt x="20318" y="15058"/>
                    <a:pt x="20395" y="15051"/>
                    <a:pt x="20470" y="15047"/>
                  </a:cubicBezTo>
                  <a:cubicBezTo>
                    <a:pt x="20584" y="15038"/>
                    <a:pt x="20700" y="15030"/>
                    <a:pt x="20762" y="14929"/>
                  </a:cubicBezTo>
                  <a:cubicBezTo>
                    <a:pt x="20768" y="14918"/>
                    <a:pt x="20775" y="14908"/>
                    <a:pt x="20779" y="14897"/>
                  </a:cubicBezTo>
                  <a:cubicBezTo>
                    <a:pt x="20785" y="14886"/>
                    <a:pt x="20790" y="14873"/>
                    <a:pt x="20796" y="14863"/>
                  </a:cubicBezTo>
                  <a:cubicBezTo>
                    <a:pt x="20813" y="14839"/>
                    <a:pt x="20839" y="14822"/>
                    <a:pt x="20862" y="14807"/>
                  </a:cubicBezTo>
                  <a:cubicBezTo>
                    <a:pt x="21008" y="14708"/>
                    <a:pt x="21162" y="14614"/>
                    <a:pt x="21321" y="14614"/>
                  </a:cubicBezTo>
                  <a:close/>
                  <a:moveTo>
                    <a:pt x="21321" y="14560"/>
                  </a:moveTo>
                  <a:cubicBezTo>
                    <a:pt x="21147" y="14560"/>
                    <a:pt x="20984" y="14659"/>
                    <a:pt x="20832" y="14762"/>
                  </a:cubicBezTo>
                  <a:cubicBezTo>
                    <a:pt x="20807" y="14781"/>
                    <a:pt x="20775" y="14800"/>
                    <a:pt x="20753" y="14833"/>
                  </a:cubicBezTo>
                  <a:cubicBezTo>
                    <a:pt x="20745" y="14845"/>
                    <a:pt x="20738" y="14860"/>
                    <a:pt x="20732" y="14873"/>
                  </a:cubicBezTo>
                  <a:cubicBezTo>
                    <a:pt x="20725" y="14884"/>
                    <a:pt x="20721" y="14893"/>
                    <a:pt x="20717" y="14901"/>
                  </a:cubicBezTo>
                  <a:cubicBezTo>
                    <a:pt x="20670" y="14978"/>
                    <a:pt x="20575" y="14985"/>
                    <a:pt x="20466" y="14993"/>
                  </a:cubicBezTo>
                  <a:cubicBezTo>
                    <a:pt x="20387" y="15000"/>
                    <a:pt x="20303" y="15006"/>
                    <a:pt x="20235" y="15043"/>
                  </a:cubicBezTo>
                  <a:cubicBezTo>
                    <a:pt x="20151" y="15085"/>
                    <a:pt x="20097" y="15167"/>
                    <a:pt x="20048" y="15244"/>
                  </a:cubicBezTo>
                  <a:cubicBezTo>
                    <a:pt x="19993" y="15332"/>
                    <a:pt x="19941" y="15411"/>
                    <a:pt x="19853" y="15437"/>
                  </a:cubicBezTo>
                  <a:cubicBezTo>
                    <a:pt x="19830" y="15443"/>
                    <a:pt x="19806" y="15445"/>
                    <a:pt x="19778" y="15447"/>
                  </a:cubicBezTo>
                  <a:cubicBezTo>
                    <a:pt x="19748" y="15450"/>
                    <a:pt x="19714" y="15452"/>
                    <a:pt x="19684" y="15465"/>
                  </a:cubicBezTo>
                  <a:cubicBezTo>
                    <a:pt x="19637" y="15480"/>
                    <a:pt x="19598" y="15512"/>
                    <a:pt x="19562" y="15542"/>
                  </a:cubicBezTo>
                  <a:cubicBezTo>
                    <a:pt x="19547" y="15555"/>
                    <a:pt x="19532" y="15567"/>
                    <a:pt x="19515" y="15580"/>
                  </a:cubicBezTo>
                  <a:cubicBezTo>
                    <a:pt x="19453" y="15623"/>
                    <a:pt x="19375" y="15647"/>
                    <a:pt x="19292" y="15647"/>
                  </a:cubicBezTo>
                  <a:cubicBezTo>
                    <a:pt x="19213" y="15647"/>
                    <a:pt x="19131" y="15623"/>
                    <a:pt x="19065" y="15582"/>
                  </a:cubicBezTo>
                  <a:cubicBezTo>
                    <a:pt x="18934" y="15499"/>
                    <a:pt x="18846" y="15345"/>
                    <a:pt x="18833" y="15178"/>
                  </a:cubicBezTo>
                  <a:lnTo>
                    <a:pt x="18833" y="15145"/>
                  </a:lnTo>
                  <a:lnTo>
                    <a:pt x="18803" y="15152"/>
                  </a:lnTo>
                  <a:cubicBezTo>
                    <a:pt x="18788" y="15154"/>
                    <a:pt x="18773" y="15156"/>
                    <a:pt x="18758" y="15156"/>
                  </a:cubicBezTo>
                  <a:cubicBezTo>
                    <a:pt x="18608" y="15156"/>
                    <a:pt x="18484" y="15008"/>
                    <a:pt x="18416" y="14867"/>
                  </a:cubicBezTo>
                  <a:lnTo>
                    <a:pt x="18411" y="14858"/>
                  </a:lnTo>
                  <a:cubicBezTo>
                    <a:pt x="18384" y="14800"/>
                    <a:pt x="18351" y="14734"/>
                    <a:pt x="18289" y="14702"/>
                  </a:cubicBezTo>
                  <a:cubicBezTo>
                    <a:pt x="18263" y="14688"/>
                    <a:pt x="18230" y="14682"/>
                    <a:pt x="18194" y="14682"/>
                  </a:cubicBezTo>
                  <a:cubicBezTo>
                    <a:pt x="18161" y="14682"/>
                    <a:pt x="18125" y="14687"/>
                    <a:pt x="18092" y="14693"/>
                  </a:cubicBezTo>
                  <a:lnTo>
                    <a:pt x="17704" y="14766"/>
                  </a:lnTo>
                  <a:cubicBezTo>
                    <a:pt x="17674" y="14773"/>
                    <a:pt x="17638" y="14779"/>
                    <a:pt x="17606" y="14798"/>
                  </a:cubicBezTo>
                  <a:cubicBezTo>
                    <a:pt x="17563" y="14826"/>
                    <a:pt x="17537" y="14871"/>
                    <a:pt x="17535" y="14929"/>
                  </a:cubicBezTo>
                  <a:cubicBezTo>
                    <a:pt x="17531" y="15000"/>
                    <a:pt x="17565" y="15077"/>
                    <a:pt x="17621" y="15120"/>
                  </a:cubicBezTo>
                  <a:cubicBezTo>
                    <a:pt x="17704" y="15184"/>
                    <a:pt x="17814" y="15195"/>
                    <a:pt x="17904" y="15199"/>
                  </a:cubicBezTo>
                  <a:cubicBezTo>
                    <a:pt x="17874" y="15278"/>
                    <a:pt x="17891" y="15381"/>
                    <a:pt x="17955" y="15492"/>
                  </a:cubicBezTo>
                  <a:lnTo>
                    <a:pt x="17974" y="15527"/>
                  </a:lnTo>
                  <a:cubicBezTo>
                    <a:pt x="18026" y="15612"/>
                    <a:pt x="18079" y="15700"/>
                    <a:pt x="18054" y="15786"/>
                  </a:cubicBezTo>
                  <a:cubicBezTo>
                    <a:pt x="18032" y="15855"/>
                    <a:pt x="17966" y="15904"/>
                    <a:pt x="17846" y="15945"/>
                  </a:cubicBezTo>
                  <a:cubicBezTo>
                    <a:pt x="17713" y="15990"/>
                    <a:pt x="17576" y="16020"/>
                    <a:pt x="17434" y="16032"/>
                  </a:cubicBezTo>
                  <a:lnTo>
                    <a:pt x="17409" y="16035"/>
                  </a:lnTo>
                  <a:lnTo>
                    <a:pt x="17411" y="16062"/>
                  </a:lnTo>
                  <a:cubicBezTo>
                    <a:pt x="17426" y="16214"/>
                    <a:pt x="17430" y="16424"/>
                    <a:pt x="17293" y="16508"/>
                  </a:cubicBezTo>
                  <a:cubicBezTo>
                    <a:pt x="17224" y="16549"/>
                    <a:pt x="17139" y="16549"/>
                    <a:pt x="17064" y="16549"/>
                  </a:cubicBezTo>
                  <a:lnTo>
                    <a:pt x="16556" y="16549"/>
                  </a:lnTo>
                  <a:lnTo>
                    <a:pt x="16560" y="16579"/>
                  </a:lnTo>
                  <a:cubicBezTo>
                    <a:pt x="16582" y="16735"/>
                    <a:pt x="16712" y="16840"/>
                    <a:pt x="16828" y="16887"/>
                  </a:cubicBezTo>
                  <a:cubicBezTo>
                    <a:pt x="16959" y="16939"/>
                    <a:pt x="17102" y="16943"/>
                    <a:pt x="17231" y="16947"/>
                  </a:cubicBezTo>
                  <a:lnTo>
                    <a:pt x="18407" y="16984"/>
                  </a:lnTo>
                  <a:cubicBezTo>
                    <a:pt x="18426" y="16986"/>
                    <a:pt x="18448" y="16986"/>
                    <a:pt x="18469" y="16986"/>
                  </a:cubicBezTo>
                  <a:cubicBezTo>
                    <a:pt x="18608" y="16986"/>
                    <a:pt x="18782" y="16969"/>
                    <a:pt x="18874" y="16840"/>
                  </a:cubicBezTo>
                  <a:cubicBezTo>
                    <a:pt x="18906" y="16793"/>
                    <a:pt x="18923" y="16742"/>
                    <a:pt x="18938" y="16692"/>
                  </a:cubicBezTo>
                  <a:cubicBezTo>
                    <a:pt x="18953" y="16649"/>
                    <a:pt x="18966" y="16611"/>
                    <a:pt x="18986" y="16574"/>
                  </a:cubicBezTo>
                  <a:cubicBezTo>
                    <a:pt x="19052" y="16465"/>
                    <a:pt x="19181" y="16412"/>
                    <a:pt x="19384" y="16412"/>
                  </a:cubicBezTo>
                  <a:cubicBezTo>
                    <a:pt x="19440" y="16412"/>
                    <a:pt x="19500" y="16416"/>
                    <a:pt x="19570" y="16424"/>
                  </a:cubicBezTo>
                  <a:lnTo>
                    <a:pt x="19600" y="16427"/>
                  </a:lnTo>
                  <a:lnTo>
                    <a:pt x="19600" y="16399"/>
                  </a:lnTo>
                  <a:cubicBezTo>
                    <a:pt x="19609" y="16236"/>
                    <a:pt x="19748" y="16090"/>
                    <a:pt x="19909" y="16075"/>
                  </a:cubicBezTo>
                  <a:cubicBezTo>
                    <a:pt x="19918" y="16073"/>
                    <a:pt x="19926" y="16073"/>
                    <a:pt x="19935" y="16073"/>
                  </a:cubicBezTo>
                  <a:cubicBezTo>
                    <a:pt x="19969" y="16069"/>
                    <a:pt x="20010" y="16067"/>
                    <a:pt x="20044" y="16043"/>
                  </a:cubicBezTo>
                  <a:cubicBezTo>
                    <a:pt x="20091" y="16011"/>
                    <a:pt x="20104" y="15955"/>
                    <a:pt x="20117" y="15906"/>
                  </a:cubicBezTo>
                  <a:cubicBezTo>
                    <a:pt x="20119" y="15891"/>
                    <a:pt x="20123" y="15876"/>
                    <a:pt x="20127" y="15861"/>
                  </a:cubicBezTo>
                  <a:cubicBezTo>
                    <a:pt x="20157" y="15767"/>
                    <a:pt x="20247" y="15698"/>
                    <a:pt x="20346" y="15690"/>
                  </a:cubicBezTo>
                  <a:cubicBezTo>
                    <a:pt x="20354" y="15689"/>
                    <a:pt x="20361" y="15689"/>
                    <a:pt x="20369" y="15689"/>
                  </a:cubicBezTo>
                  <a:cubicBezTo>
                    <a:pt x="20388" y="15689"/>
                    <a:pt x="20408" y="15690"/>
                    <a:pt x="20427" y="15692"/>
                  </a:cubicBezTo>
                  <a:lnTo>
                    <a:pt x="20483" y="15692"/>
                  </a:lnTo>
                  <a:cubicBezTo>
                    <a:pt x="20537" y="15692"/>
                    <a:pt x="20603" y="15685"/>
                    <a:pt x="20644" y="15630"/>
                  </a:cubicBezTo>
                  <a:cubicBezTo>
                    <a:pt x="20659" y="15610"/>
                    <a:pt x="20667" y="15587"/>
                    <a:pt x="20674" y="15565"/>
                  </a:cubicBezTo>
                  <a:cubicBezTo>
                    <a:pt x="20680" y="15546"/>
                    <a:pt x="20687" y="15527"/>
                    <a:pt x="20697" y="15514"/>
                  </a:cubicBezTo>
                  <a:cubicBezTo>
                    <a:pt x="20727" y="15473"/>
                    <a:pt x="20787" y="15469"/>
                    <a:pt x="20850" y="15465"/>
                  </a:cubicBezTo>
                  <a:cubicBezTo>
                    <a:pt x="20920" y="15460"/>
                    <a:pt x="20999" y="15456"/>
                    <a:pt x="21040" y="15392"/>
                  </a:cubicBezTo>
                  <a:cubicBezTo>
                    <a:pt x="21064" y="15357"/>
                    <a:pt x="21066" y="15319"/>
                    <a:pt x="21070" y="15283"/>
                  </a:cubicBezTo>
                  <a:cubicBezTo>
                    <a:pt x="21072" y="15248"/>
                    <a:pt x="21074" y="15216"/>
                    <a:pt x="21092" y="15195"/>
                  </a:cubicBezTo>
                  <a:cubicBezTo>
                    <a:pt x="21117" y="15160"/>
                    <a:pt x="21171" y="15154"/>
                    <a:pt x="21222" y="15150"/>
                  </a:cubicBezTo>
                  <a:lnTo>
                    <a:pt x="21235" y="15148"/>
                  </a:lnTo>
                  <a:cubicBezTo>
                    <a:pt x="21329" y="15137"/>
                    <a:pt x="21464" y="15103"/>
                    <a:pt x="21552" y="15002"/>
                  </a:cubicBezTo>
                  <a:cubicBezTo>
                    <a:pt x="21629" y="14912"/>
                    <a:pt x="21657" y="14760"/>
                    <a:pt x="21569" y="14657"/>
                  </a:cubicBezTo>
                  <a:cubicBezTo>
                    <a:pt x="21524" y="14603"/>
                    <a:pt x="21460" y="14580"/>
                    <a:pt x="21413" y="14569"/>
                  </a:cubicBezTo>
                  <a:cubicBezTo>
                    <a:pt x="21383" y="14563"/>
                    <a:pt x="21353" y="14560"/>
                    <a:pt x="21321" y="14560"/>
                  </a:cubicBezTo>
                  <a:close/>
                  <a:moveTo>
                    <a:pt x="29402" y="24287"/>
                  </a:moveTo>
                  <a:cubicBezTo>
                    <a:pt x="29550" y="24287"/>
                    <a:pt x="29719" y="24394"/>
                    <a:pt x="29734" y="24553"/>
                  </a:cubicBezTo>
                  <a:cubicBezTo>
                    <a:pt x="29737" y="24577"/>
                    <a:pt x="29737" y="24598"/>
                    <a:pt x="29737" y="24622"/>
                  </a:cubicBezTo>
                  <a:cubicBezTo>
                    <a:pt x="29734" y="24664"/>
                    <a:pt x="29734" y="24707"/>
                    <a:pt x="29749" y="24750"/>
                  </a:cubicBezTo>
                  <a:cubicBezTo>
                    <a:pt x="29779" y="24834"/>
                    <a:pt x="29857" y="24877"/>
                    <a:pt x="29929" y="24919"/>
                  </a:cubicBezTo>
                  <a:cubicBezTo>
                    <a:pt x="29987" y="24951"/>
                    <a:pt x="30041" y="24981"/>
                    <a:pt x="30075" y="25031"/>
                  </a:cubicBezTo>
                  <a:cubicBezTo>
                    <a:pt x="30107" y="25078"/>
                    <a:pt x="30116" y="25142"/>
                    <a:pt x="30122" y="25200"/>
                  </a:cubicBezTo>
                  <a:lnTo>
                    <a:pt x="30195" y="25781"/>
                  </a:lnTo>
                  <a:cubicBezTo>
                    <a:pt x="30208" y="25877"/>
                    <a:pt x="30221" y="25982"/>
                    <a:pt x="30279" y="26072"/>
                  </a:cubicBezTo>
                  <a:cubicBezTo>
                    <a:pt x="30328" y="26147"/>
                    <a:pt x="30414" y="26196"/>
                    <a:pt x="30493" y="26196"/>
                  </a:cubicBezTo>
                  <a:cubicBezTo>
                    <a:pt x="30506" y="26196"/>
                    <a:pt x="30519" y="26195"/>
                    <a:pt x="30531" y="26192"/>
                  </a:cubicBezTo>
                  <a:lnTo>
                    <a:pt x="30531" y="26192"/>
                  </a:lnTo>
                  <a:cubicBezTo>
                    <a:pt x="30538" y="26261"/>
                    <a:pt x="30519" y="26336"/>
                    <a:pt x="30499" y="26408"/>
                  </a:cubicBezTo>
                  <a:cubicBezTo>
                    <a:pt x="30469" y="26520"/>
                    <a:pt x="30437" y="26635"/>
                    <a:pt x="30506" y="26734"/>
                  </a:cubicBezTo>
                  <a:cubicBezTo>
                    <a:pt x="30529" y="26768"/>
                    <a:pt x="30559" y="26792"/>
                    <a:pt x="30589" y="26815"/>
                  </a:cubicBezTo>
                  <a:cubicBezTo>
                    <a:pt x="30600" y="26824"/>
                    <a:pt x="30611" y="26833"/>
                    <a:pt x="30621" y="26841"/>
                  </a:cubicBezTo>
                  <a:cubicBezTo>
                    <a:pt x="30763" y="26965"/>
                    <a:pt x="30816" y="27156"/>
                    <a:pt x="30863" y="27375"/>
                  </a:cubicBezTo>
                  <a:cubicBezTo>
                    <a:pt x="30872" y="27409"/>
                    <a:pt x="30904" y="27574"/>
                    <a:pt x="30812" y="27604"/>
                  </a:cubicBezTo>
                  <a:cubicBezTo>
                    <a:pt x="30801" y="27606"/>
                    <a:pt x="30785" y="27607"/>
                    <a:pt x="30768" y="27607"/>
                  </a:cubicBezTo>
                  <a:cubicBezTo>
                    <a:pt x="30756" y="27607"/>
                    <a:pt x="30743" y="27607"/>
                    <a:pt x="30731" y="27606"/>
                  </a:cubicBezTo>
                  <a:cubicBezTo>
                    <a:pt x="30716" y="27604"/>
                    <a:pt x="30701" y="27602"/>
                    <a:pt x="30686" y="27602"/>
                  </a:cubicBezTo>
                  <a:cubicBezTo>
                    <a:pt x="30658" y="27602"/>
                    <a:pt x="30617" y="27606"/>
                    <a:pt x="30591" y="27645"/>
                  </a:cubicBezTo>
                  <a:lnTo>
                    <a:pt x="30585" y="27653"/>
                  </a:lnTo>
                  <a:lnTo>
                    <a:pt x="30587" y="27664"/>
                  </a:lnTo>
                  <a:cubicBezTo>
                    <a:pt x="30600" y="27758"/>
                    <a:pt x="30583" y="27859"/>
                    <a:pt x="30540" y="27947"/>
                  </a:cubicBezTo>
                  <a:cubicBezTo>
                    <a:pt x="30531" y="27953"/>
                    <a:pt x="30520" y="27956"/>
                    <a:pt x="30508" y="27956"/>
                  </a:cubicBezTo>
                  <a:cubicBezTo>
                    <a:pt x="30477" y="27956"/>
                    <a:pt x="30440" y="27937"/>
                    <a:pt x="30420" y="27908"/>
                  </a:cubicBezTo>
                  <a:cubicBezTo>
                    <a:pt x="30399" y="27878"/>
                    <a:pt x="30388" y="27842"/>
                    <a:pt x="30375" y="27803"/>
                  </a:cubicBezTo>
                  <a:cubicBezTo>
                    <a:pt x="30369" y="27780"/>
                    <a:pt x="30362" y="27758"/>
                    <a:pt x="30354" y="27737"/>
                  </a:cubicBezTo>
                  <a:cubicBezTo>
                    <a:pt x="30330" y="27679"/>
                    <a:pt x="30291" y="27627"/>
                    <a:pt x="30255" y="27578"/>
                  </a:cubicBezTo>
                  <a:cubicBezTo>
                    <a:pt x="30231" y="27544"/>
                    <a:pt x="30208" y="27510"/>
                    <a:pt x="30186" y="27475"/>
                  </a:cubicBezTo>
                  <a:cubicBezTo>
                    <a:pt x="30114" y="27342"/>
                    <a:pt x="30101" y="27180"/>
                    <a:pt x="30088" y="27023"/>
                  </a:cubicBezTo>
                  <a:cubicBezTo>
                    <a:pt x="30071" y="26828"/>
                    <a:pt x="30054" y="26629"/>
                    <a:pt x="29923" y="26481"/>
                  </a:cubicBezTo>
                  <a:cubicBezTo>
                    <a:pt x="29880" y="26432"/>
                    <a:pt x="29824" y="26391"/>
                    <a:pt x="29773" y="26355"/>
                  </a:cubicBezTo>
                  <a:lnTo>
                    <a:pt x="29762" y="26346"/>
                  </a:lnTo>
                  <a:cubicBezTo>
                    <a:pt x="29550" y="26192"/>
                    <a:pt x="29342" y="26023"/>
                    <a:pt x="29150" y="25841"/>
                  </a:cubicBezTo>
                  <a:cubicBezTo>
                    <a:pt x="29120" y="25815"/>
                    <a:pt x="29085" y="25783"/>
                    <a:pt x="29066" y="25742"/>
                  </a:cubicBezTo>
                  <a:cubicBezTo>
                    <a:pt x="29038" y="25684"/>
                    <a:pt x="29045" y="25618"/>
                    <a:pt x="29051" y="25547"/>
                  </a:cubicBezTo>
                  <a:cubicBezTo>
                    <a:pt x="29053" y="25513"/>
                    <a:pt x="29057" y="25479"/>
                    <a:pt x="29055" y="25444"/>
                  </a:cubicBezTo>
                  <a:cubicBezTo>
                    <a:pt x="29055" y="25326"/>
                    <a:pt x="29008" y="25215"/>
                    <a:pt x="28965" y="25108"/>
                  </a:cubicBezTo>
                  <a:cubicBezTo>
                    <a:pt x="28912" y="24977"/>
                    <a:pt x="28860" y="24853"/>
                    <a:pt x="28886" y="24727"/>
                  </a:cubicBezTo>
                  <a:cubicBezTo>
                    <a:pt x="28897" y="24669"/>
                    <a:pt x="28925" y="24611"/>
                    <a:pt x="28972" y="24547"/>
                  </a:cubicBezTo>
                  <a:cubicBezTo>
                    <a:pt x="29081" y="24390"/>
                    <a:pt x="29233" y="24296"/>
                    <a:pt x="29383" y="24287"/>
                  </a:cubicBezTo>
                  <a:close/>
                  <a:moveTo>
                    <a:pt x="29399" y="24233"/>
                  </a:moveTo>
                  <a:cubicBezTo>
                    <a:pt x="29393" y="24233"/>
                    <a:pt x="29387" y="24233"/>
                    <a:pt x="29381" y="24234"/>
                  </a:cubicBezTo>
                  <a:cubicBezTo>
                    <a:pt x="29214" y="24242"/>
                    <a:pt x="29049" y="24345"/>
                    <a:pt x="28927" y="24514"/>
                  </a:cubicBezTo>
                  <a:cubicBezTo>
                    <a:pt x="28877" y="24585"/>
                    <a:pt x="28847" y="24652"/>
                    <a:pt x="28832" y="24716"/>
                  </a:cubicBezTo>
                  <a:cubicBezTo>
                    <a:pt x="28805" y="24859"/>
                    <a:pt x="28860" y="24996"/>
                    <a:pt x="28914" y="25127"/>
                  </a:cubicBezTo>
                  <a:cubicBezTo>
                    <a:pt x="28957" y="25232"/>
                    <a:pt x="29002" y="25337"/>
                    <a:pt x="29002" y="25446"/>
                  </a:cubicBezTo>
                  <a:cubicBezTo>
                    <a:pt x="29004" y="25476"/>
                    <a:pt x="29000" y="25511"/>
                    <a:pt x="28997" y="25541"/>
                  </a:cubicBezTo>
                  <a:cubicBezTo>
                    <a:pt x="28989" y="25618"/>
                    <a:pt x="28982" y="25695"/>
                    <a:pt x="29017" y="25766"/>
                  </a:cubicBezTo>
                  <a:cubicBezTo>
                    <a:pt x="29040" y="25815"/>
                    <a:pt x="29081" y="25851"/>
                    <a:pt x="29113" y="25881"/>
                  </a:cubicBezTo>
                  <a:cubicBezTo>
                    <a:pt x="29308" y="26063"/>
                    <a:pt x="29516" y="26235"/>
                    <a:pt x="29732" y="26391"/>
                  </a:cubicBezTo>
                  <a:lnTo>
                    <a:pt x="29741" y="26398"/>
                  </a:lnTo>
                  <a:cubicBezTo>
                    <a:pt x="29792" y="26434"/>
                    <a:pt x="29844" y="26471"/>
                    <a:pt x="29882" y="26516"/>
                  </a:cubicBezTo>
                  <a:cubicBezTo>
                    <a:pt x="30002" y="26650"/>
                    <a:pt x="30017" y="26835"/>
                    <a:pt x="30034" y="27028"/>
                  </a:cubicBezTo>
                  <a:cubicBezTo>
                    <a:pt x="30047" y="27190"/>
                    <a:pt x="30060" y="27357"/>
                    <a:pt x="30141" y="27501"/>
                  </a:cubicBezTo>
                  <a:cubicBezTo>
                    <a:pt x="30163" y="27540"/>
                    <a:pt x="30189" y="27574"/>
                    <a:pt x="30212" y="27608"/>
                  </a:cubicBezTo>
                  <a:cubicBezTo>
                    <a:pt x="30249" y="27657"/>
                    <a:pt x="30283" y="27705"/>
                    <a:pt x="30304" y="27756"/>
                  </a:cubicBezTo>
                  <a:cubicBezTo>
                    <a:pt x="30311" y="27777"/>
                    <a:pt x="30317" y="27797"/>
                    <a:pt x="30324" y="27818"/>
                  </a:cubicBezTo>
                  <a:cubicBezTo>
                    <a:pt x="30336" y="27859"/>
                    <a:pt x="30349" y="27902"/>
                    <a:pt x="30377" y="27940"/>
                  </a:cubicBezTo>
                  <a:cubicBezTo>
                    <a:pt x="30407" y="27983"/>
                    <a:pt x="30459" y="28011"/>
                    <a:pt x="30508" y="28011"/>
                  </a:cubicBezTo>
                  <a:cubicBezTo>
                    <a:pt x="30536" y="28011"/>
                    <a:pt x="30561" y="28002"/>
                    <a:pt x="30581" y="27983"/>
                  </a:cubicBezTo>
                  <a:lnTo>
                    <a:pt x="30585" y="27977"/>
                  </a:lnTo>
                  <a:cubicBezTo>
                    <a:pt x="30634" y="27882"/>
                    <a:pt x="30654" y="27773"/>
                    <a:pt x="30641" y="27668"/>
                  </a:cubicBezTo>
                  <a:cubicBezTo>
                    <a:pt x="30651" y="27659"/>
                    <a:pt x="30672" y="27656"/>
                    <a:pt x="30696" y="27656"/>
                  </a:cubicBezTo>
                  <a:cubicBezTo>
                    <a:pt x="30705" y="27656"/>
                    <a:pt x="30716" y="27657"/>
                    <a:pt x="30726" y="27657"/>
                  </a:cubicBezTo>
                  <a:cubicBezTo>
                    <a:pt x="30741" y="27659"/>
                    <a:pt x="30757" y="27660"/>
                    <a:pt x="30771" y="27660"/>
                  </a:cubicBezTo>
                  <a:cubicBezTo>
                    <a:pt x="30791" y="27660"/>
                    <a:pt x="30811" y="27658"/>
                    <a:pt x="30827" y="27653"/>
                  </a:cubicBezTo>
                  <a:cubicBezTo>
                    <a:pt x="30917" y="27625"/>
                    <a:pt x="30951" y="27518"/>
                    <a:pt x="30917" y="27364"/>
                  </a:cubicBezTo>
                  <a:cubicBezTo>
                    <a:pt x="30876" y="27186"/>
                    <a:pt x="30823" y="26946"/>
                    <a:pt x="30656" y="26800"/>
                  </a:cubicBezTo>
                  <a:cubicBezTo>
                    <a:pt x="30645" y="26792"/>
                    <a:pt x="30634" y="26783"/>
                    <a:pt x="30621" y="26773"/>
                  </a:cubicBezTo>
                  <a:cubicBezTo>
                    <a:pt x="30594" y="26751"/>
                    <a:pt x="30568" y="26730"/>
                    <a:pt x="30551" y="26704"/>
                  </a:cubicBezTo>
                  <a:cubicBezTo>
                    <a:pt x="30495" y="26627"/>
                    <a:pt x="30523" y="26526"/>
                    <a:pt x="30551" y="26423"/>
                  </a:cubicBezTo>
                  <a:cubicBezTo>
                    <a:pt x="30574" y="26333"/>
                    <a:pt x="30600" y="26241"/>
                    <a:pt x="30579" y="26151"/>
                  </a:cubicBezTo>
                  <a:lnTo>
                    <a:pt x="30572" y="26121"/>
                  </a:lnTo>
                  <a:lnTo>
                    <a:pt x="30542" y="26132"/>
                  </a:lnTo>
                  <a:cubicBezTo>
                    <a:pt x="30527" y="26139"/>
                    <a:pt x="30510" y="26142"/>
                    <a:pt x="30493" y="26142"/>
                  </a:cubicBezTo>
                  <a:cubicBezTo>
                    <a:pt x="30431" y="26142"/>
                    <a:pt x="30364" y="26102"/>
                    <a:pt x="30324" y="26042"/>
                  </a:cubicBezTo>
                  <a:cubicBezTo>
                    <a:pt x="30272" y="25965"/>
                    <a:pt x="30259" y="25864"/>
                    <a:pt x="30249" y="25774"/>
                  </a:cubicBezTo>
                  <a:lnTo>
                    <a:pt x="30176" y="25194"/>
                  </a:lnTo>
                  <a:cubicBezTo>
                    <a:pt x="30167" y="25129"/>
                    <a:pt x="30159" y="25059"/>
                    <a:pt x="30118" y="25001"/>
                  </a:cubicBezTo>
                  <a:cubicBezTo>
                    <a:pt x="30079" y="24943"/>
                    <a:pt x="30015" y="24907"/>
                    <a:pt x="29955" y="24872"/>
                  </a:cubicBezTo>
                  <a:cubicBezTo>
                    <a:pt x="29887" y="24834"/>
                    <a:pt x="29822" y="24797"/>
                    <a:pt x="29801" y="24733"/>
                  </a:cubicBezTo>
                  <a:cubicBezTo>
                    <a:pt x="29788" y="24699"/>
                    <a:pt x="29788" y="24662"/>
                    <a:pt x="29790" y="24622"/>
                  </a:cubicBezTo>
                  <a:cubicBezTo>
                    <a:pt x="29790" y="24598"/>
                    <a:pt x="29790" y="24574"/>
                    <a:pt x="29788" y="24549"/>
                  </a:cubicBezTo>
                  <a:cubicBezTo>
                    <a:pt x="29769" y="24352"/>
                    <a:pt x="29573" y="24233"/>
                    <a:pt x="29399" y="24233"/>
                  </a:cubicBezTo>
                  <a:close/>
                  <a:moveTo>
                    <a:pt x="32612" y="54"/>
                  </a:moveTo>
                  <a:cubicBezTo>
                    <a:pt x="32745" y="54"/>
                    <a:pt x="32877" y="65"/>
                    <a:pt x="33004" y="84"/>
                  </a:cubicBezTo>
                  <a:cubicBezTo>
                    <a:pt x="33182" y="110"/>
                    <a:pt x="33364" y="157"/>
                    <a:pt x="33542" y="202"/>
                  </a:cubicBezTo>
                  <a:cubicBezTo>
                    <a:pt x="33816" y="272"/>
                    <a:pt x="34099" y="345"/>
                    <a:pt x="34377" y="345"/>
                  </a:cubicBezTo>
                  <a:cubicBezTo>
                    <a:pt x="34482" y="345"/>
                    <a:pt x="34581" y="334"/>
                    <a:pt x="34675" y="313"/>
                  </a:cubicBezTo>
                  <a:lnTo>
                    <a:pt x="34675" y="313"/>
                  </a:lnTo>
                  <a:lnTo>
                    <a:pt x="34581" y="448"/>
                  </a:lnTo>
                  <a:cubicBezTo>
                    <a:pt x="34384" y="735"/>
                    <a:pt x="34159" y="1059"/>
                    <a:pt x="34097" y="1431"/>
                  </a:cubicBezTo>
                  <a:cubicBezTo>
                    <a:pt x="33925" y="1449"/>
                    <a:pt x="33829" y="1622"/>
                    <a:pt x="33737" y="1791"/>
                  </a:cubicBezTo>
                  <a:cubicBezTo>
                    <a:pt x="33651" y="1947"/>
                    <a:pt x="33567" y="2092"/>
                    <a:pt x="33441" y="2092"/>
                  </a:cubicBezTo>
                  <a:cubicBezTo>
                    <a:pt x="33428" y="2092"/>
                    <a:pt x="33414" y="2090"/>
                    <a:pt x="33400" y="2087"/>
                  </a:cubicBezTo>
                  <a:cubicBezTo>
                    <a:pt x="33336" y="2072"/>
                    <a:pt x="33287" y="2025"/>
                    <a:pt x="33233" y="1976"/>
                  </a:cubicBezTo>
                  <a:cubicBezTo>
                    <a:pt x="33220" y="1963"/>
                    <a:pt x="33207" y="1950"/>
                    <a:pt x="33195" y="1939"/>
                  </a:cubicBezTo>
                  <a:cubicBezTo>
                    <a:pt x="33049" y="1808"/>
                    <a:pt x="32852" y="1738"/>
                    <a:pt x="32642" y="1738"/>
                  </a:cubicBezTo>
                  <a:cubicBezTo>
                    <a:pt x="32453" y="1738"/>
                    <a:pt x="32273" y="1796"/>
                    <a:pt x="32134" y="1905"/>
                  </a:cubicBezTo>
                  <a:lnTo>
                    <a:pt x="32089" y="1939"/>
                  </a:lnTo>
                  <a:lnTo>
                    <a:pt x="32145" y="1952"/>
                  </a:lnTo>
                  <a:cubicBezTo>
                    <a:pt x="32314" y="1988"/>
                    <a:pt x="32462" y="2029"/>
                    <a:pt x="32562" y="2136"/>
                  </a:cubicBezTo>
                  <a:cubicBezTo>
                    <a:pt x="32620" y="2196"/>
                    <a:pt x="32648" y="2291"/>
                    <a:pt x="32635" y="2376"/>
                  </a:cubicBezTo>
                  <a:cubicBezTo>
                    <a:pt x="32629" y="2419"/>
                    <a:pt x="32610" y="2477"/>
                    <a:pt x="32554" y="2509"/>
                  </a:cubicBezTo>
                  <a:cubicBezTo>
                    <a:pt x="32220" y="2638"/>
                    <a:pt x="31982" y="2991"/>
                    <a:pt x="31988" y="3351"/>
                  </a:cubicBezTo>
                  <a:lnTo>
                    <a:pt x="31988" y="3390"/>
                  </a:lnTo>
                  <a:lnTo>
                    <a:pt x="32025" y="3375"/>
                  </a:lnTo>
                  <a:cubicBezTo>
                    <a:pt x="32073" y="3356"/>
                    <a:pt x="32125" y="3347"/>
                    <a:pt x="32180" y="3347"/>
                  </a:cubicBezTo>
                  <a:cubicBezTo>
                    <a:pt x="32311" y="3347"/>
                    <a:pt x="32458" y="3397"/>
                    <a:pt x="32599" y="3490"/>
                  </a:cubicBezTo>
                  <a:cubicBezTo>
                    <a:pt x="32727" y="3576"/>
                    <a:pt x="32892" y="3722"/>
                    <a:pt x="32957" y="3925"/>
                  </a:cubicBezTo>
                  <a:cubicBezTo>
                    <a:pt x="33017" y="4116"/>
                    <a:pt x="32959" y="4330"/>
                    <a:pt x="32820" y="4433"/>
                  </a:cubicBezTo>
                  <a:lnTo>
                    <a:pt x="32787" y="4457"/>
                  </a:lnTo>
                  <a:lnTo>
                    <a:pt x="32822" y="4478"/>
                  </a:lnTo>
                  <a:cubicBezTo>
                    <a:pt x="33171" y="4682"/>
                    <a:pt x="33512" y="4909"/>
                    <a:pt x="33835" y="5151"/>
                  </a:cubicBezTo>
                  <a:cubicBezTo>
                    <a:pt x="33951" y="5236"/>
                    <a:pt x="34052" y="5361"/>
                    <a:pt x="34009" y="5461"/>
                  </a:cubicBezTo>
                  <a:cubicBezTo>
                    <a:pt x="33996" y="5460"/>
                    <a:pt x="33983" y="5459"/>
                    <a:pt x="33970" y="5459"/>
                  </a:cubicBezTo>
                  <a:cubicBezTo>
                    <a:pt x="33807" y="5459"/>
                    <a:pt x="33644" y="5594"/>
                    <a:pt x="33589" y="5776"/>
                  </a:cubicBezTo>
                  <a:cubicBezTo>
                    <a:pt x="33535" y="5965"/>
                    <a:pt x="33580" y="6171"/>
                    <a:pt x="33617" y="6338"/>
                  </a:cubicBezTo>
                  <a:lnTo>
                    <a:pt x="33623" y="6372"/>
                  </a:lnTo>
                  <a:lnTo>
                    <a:pt x="33655" y="6355"/>
                  </a:lnTo>
                  <a:cubicBezTo>
                    <a:pt x="33786" y="6282"/>
                    <a:pt x="33938" y="6243"/>
                    <a:pt x="34099" y="6243"/>
                  </a:cubicBezTo>
                  <a:cubicBezTo>
                    <a:pt x="34399" y="6243"/>
                    <a:pt x="34688" y="6378"/>
                    <a:pt x="34864" y="6595"/>
                  </a:cubicBezTo>
                  <a:cubicBezTo>
                    <a:pt x="34557" y="6616"/>
                    <a:pt x="34270" y="6830"/>
                    <a:pt x="34169" y="7124"/>
                  </a:cubicBezTo>
                  <a:lnTo>
                    <a:pt x="34156" y="7156"/>
                  </a:lnTo>
                  <a:lnTo>
                    <a:pt x="34531" y="7182"/>
                  </a:lnTo>
                  <a:cubicBezTo>
                    <a:pt x="34604" y="7420"/>
                    <a:pt x="34636" y="7664"/>
                    <a:pt x="34626" y="7912"/>
                  </a:cubicBezTo>
                  <a:lnTo>
                    <a:pt x="34624" y="7938"/>
                  </a:lnTo>
                  <a:lnTo>
                    <a:pt x="35101" y="7964"/>
                  </a:lnTo>
                  <a:lnTo>
                    <a:pt x="35086" y="7925"/>
                  </a:lnTo>
                  <a:cubicBezTo>
                    <a:pt x="34958" y="7565"/>
                    <a:pt x="35219" y="7195"/>
                    <a:pt x="35489" y="6880"/>
                  </a:cubicBezTo>
                  <a:cubicBezTo>
                    <a:pt x="35508" y="6856"/>
                    <a:pt x="35532" y="6830"/>
                    <a:pt x="35558" y="6820"/>
                  </a:cubicBezTo>
                  <a:cubicBezTo>
                    <a:pt x="35566" y="6817"/>
                    <a:pt x="35575" y="6816"/>
                    <a:pt x="35584" y="6816"/>
                  </a:cubicBezTo>
                  <a:cubicBezTo>
                    <a:pt x="35619" y="6816"/>
                    <a:pt x="35661" y="6833"/>
                    <a:pt x="35695" y="6850"/>
                  </a:cubicBezTo>
                  <a:cubicBezTo>
                    <a:pt x="35975" y="6987"/>
                    <a:pt x="36614" y="7362"/>
                    <a:pt x="36526" y="7880"/>
                  </a:cubicBezTo>
                  <a:cubicBezTo>
                    <a:pt x="36363" y="7889"/>
                    <a:pt x="36213" y="7998"/>
                    <a:pt x="36132" y="8169"/>
                  </a:cubicBezTo>
                  <a:cubicBezTo>
                    <a:pt x="36046" y="8349"/>
                    <a:pt x="36059" y="8544"/>
                    <a:pt x="36166" y="8677"/>
                  </a:cubicBezTo>
                  <a:cubicBezTo>
                    <a:pt x="36200" y="8720"/>
                    <a:pt x="36241" y="8757"/>
                    <a:pt x="36280" y="8791"/>
                  </a:cubicBezTo>
                  <a:cubicBezTo>
                    <a:pt x="36318" y="8823"/>
                    <a:pt x="36353" y="8855"/>
                    <a:pt x="36385" y="8892"/>
                  </a:cubicBezTo>
                  <a:cubicBezTo>
                    <a:pt x="36447" y="8966"/>
                    <a:pt x="36483" y="9059"/>
                    <a:pt x="36522" y="9155"/>
                  </a:cubicBezTo>
                  <a:cubicBezTo>
                    <a:pt x="36545" y="9217"/>
                    <a:pt x="36569" y="9279"/>
                    <a:pt x="36601" y="9337"/>
                  </a:cubicBezTo>
                  <a:cubicBezTo>
                    <a:pt x="36663" y="9453"/>
                    <a:pt x="36798" y="9577"/>
                    <a:pt x="36942" y="9577"/>
                  </a:cubicBezTo>
                  <a:cubicBezTo>
                    <a:pt x="36978" y="9577"/>
                    <a:pt x="37010" y="9571"/>
                    <a:pt x="37042" y="9556"/>
                  </a:cubicBezTo>
                  <a:lnTo>
                    <a:pt x="37055" y="9549"/>
                  </a:lnTo>
                  <a:lnTo>
                    <a:pt x="37107" y="9228"/>
                  </a:lnTo>
                  <a:cubicBezTo>
                    <a:pt x="37139" y="9238"/>
                    <a:pt x="37173" y="9243"/>
                    <a:pt x="37208" y="9243"/>
                  </a:cubicBezTo>
                  <a:cubicBezTo>
                    <a:pt x="37327" y="9243"/>
                    <a:pt x="37451" y="9185"/>
                    <a:pt x="37537" y="9086"/>
                  </a:cubicBezTo>
                  <a:cubicBezTo>
                    <a:pt x="37617" y="8996"/>
                    <a:pt x="37651" y="8889"/>
                    <a:pt x="37636" y="8784"/>
                  </a:cubicBezTo>
                  <a:lnTo>
                    <a:pt x="37632" y="8759"/>
                  </a:lnTo>
                  <a:lnTo>
                    <a:pt x="37608" y="8761"/>
                  </a:lnTo>
                  <a:cubicBezTo>
                    <a:pt x="37597" y="8762"/>
                    <a:pt x="37586" y="8762"/>
                    <a:pt x="37576" y="8762"/>
                  </a:cubicBezTo>
                  <a:cubicBezTo>
                    <a:pt x="37453" y="8762"/>
                    <a:pt x="37330" y="8707"/>
                    <a:pt x="37237" y="8609"/>
                  </a:cubicBezTo>
                  <a:cubicBezTo>
                    <a:pt x="37156" y="8523"/>
                    <a:pt x="37109" y="8414"/>
                    <a:pt x="37105" y="8307"/>
                  </a:cubicBezTo>
                  <a:lnTo>
                    <a:pt x="37105" y="8307"/>
                  </a:lnTo>
                  <a:cubicBezTo>
                    <a:pt x="37345" y="8373"/>
                    <a:pt x="37574" y="8472"/>
                    <a:pt x="37786" y="8600"/>
                  </a:cubicBezTo>
                  <a:lnTo>
                    <a:pt x="37857" y="8643"/>
                  </a:lnTo>
                  <a:lnTo>
                    <a:pt x="37827" y="8568"/>
                  </a:lnTo>
                  <a:cubicBezTo>
                    <a:pt x="37771" y="8433"/>
                    <a:pt x="37803" y="8264"/>
                    <a:pt x="37906" y="8159"/>
                  </a:cubicBezTo>
                  <a:cubicBezTo>
                    <a:pt x="37925" y="8140"/>
                    <a:pt x="37947" y="8122"/>
                    <a:pt x="37968" y="8103"/>
                  </a:cubicBezTo>
                  <a:cubicBezTo>
                    <a:pt x="38007" y="8071"/>
                    <a:pt x="38045" y="8039"/>
                    <a:pt x="38075" y="7996"/>
                  </a:cubicBezTo>
                  <a:cubicBezTo>
                    <a:pt x="38124" y="7921"/>
                    <a:pt x="38131" y="7831"/>
                    <a:pt x="38137" y="7745"/>
                  </a:cubicBezTo>
                  <a:cubicBezTo>
                    <a:pt x="38139" y="7698"/>
                    <a:pt x="38144" y="7649"/>
                    <a:pt x="38154" y="7606"/>
                  </a:cubicBezTo>
                  <a:cubicBezTo>
                    <a:pt x="38174" y="7522"/>
                    <a:pt x="38259" y="7445"/>
                    <a:pt x="38330" y="7445"/>
                  </a:cubicBezTo>
                  <a:cubicBezTo>
                    <a:pt x="38354" y="7445"/>
                    <a:pt x="38375" y="7454"/>
                    <a:pt x="38390" y="7473"/>
                  </a:cubicBezTo>
                  <a:lnTo>
                    <a:pt x="38422" y="7510"/>
                  </a:lnTo>
                  <a:lnTo>
                    <a:pt x="38437" y="7462"/>
                  </a:lnTo>
                  <a:cubicBezTo>
                    <a:pt x="38484" y="7304"/>
                    <a:pt x="38619" y="7178"/>
                    <a:pt x="38780" y="7139"/>
                  </a:cubicBezTo>
                  <a:lnTo>
                    <a:pt x="38804" y="7135"/>
                  </a:lnTo>
                  <a:lnTo>
                    <a:pt x="38801" y="7111"/>
                  </a:lnTo>
                  <a:cubicBezTo>
                    <a:pt x="38791" y="6888"/>
                    <a:pt x="38553" y="6764"/>
                    <a:pt x="38379" y="6674"/>
                  </a:cubicBezTo>
                  <a:cubicBezTo>
                    <a:pt x="38202" y="6580"/>
                    <a:pt x="38030" y="6423"/>
                    <a:pt x="38071" y="6258"/>
                  </a:cubicBezTo>
                  <a:cubicBezTo>
                    <a:pt x="38609" y="6222"/>
                    <a:pt x="39153" y="6194"/>
                    <a:pt x="39686" y="6179"/>
                  </a:cubicBezTo>
                  <a:cubicBezTo>
                    <a:pt x="39704" y="6179"/>
                    <a:pt x="39723" y="6178"/>
                    <a:pt x="39742" y="6178"/>
                  </a:cubicBezTo>
                  <a:cubicBezTo>
                    <a:pt x="39798" y="6178"/>
                    <a:pt x="39855" y="6184"/>
                    <a:pt x="39903" y="6216"/>
                  </a:cubicBezTo>
                  <a:cubicBezTo>
                    <a:pt x="39945" y="6248"/>
                    <a:pt x="39973" y="6297"/>
                    <a:pt x="39999" y="6351"/>
                  </a:cubicBezTo>
                  <a:cubicBezTo>
                    <a:pt x="40018" y="6387"/>
                    <a:pt x="40035" y="6421"/>
                    <a:pt x="40061" y="6453"/>
                  </a:cubicBezTo>
                  <a:cubicBezTo>
                    <a:pt x="40145" y="6563"/>
                    <a:pt x="40280" y="6601"/>
                    <a:pt x="40408" y="6640"/>
                  </a:cubicBezTo>
                  <a:cubicBezTo>
                    <a:pt x="40475" y="6659"/>
                    <a:pt x="40543" y="6678"/>
                    <a:pt x="40603" y="6708"/>
                  </a:cubicBezTo>
                  <a:cubicBezTo>
                    <a:pt x="40713" y="6762"/>
                    <a:pt x="40775" y="6908"/>
                    <a:pt x="40762" y="7006"/>
                  </a:cubicBezTo>
                  <a:cubicBezTo>
                    <a:pt x="40753" y="7062"/>
                    <a:pt x="40721" y="7094"/>
                    <a:pt x="40670" y="7100"/>
                  </a:cubicBezTo>
                  <a:lnTo>
                    <a:pt x="40593" y="7113"/>
                  </a:lnTo>
                  <a:lnTo>
                    <a:pt x="40661" y="7152"/>
                  </a:lnTo>
                  <a:cubicBezTo>
                    <a:pt x="40858" y="7259"/>
                    <a:pt x="41017" y="7441"/>
                    <a:pt x="41096" y="7651"/>
                  </a:cubicBezTo>
                  <a:lnTo>
                    <a:pt x="39973" y="7647"/>
                  </a:lnTo>
                  <a:lnTo>
                    <a:pt x="40723" y="8881"/>
                  </a:lnTo>
                  <a:cubicBezTo>
                    <a:pt x="40772" y="8962"/>
                    <a:pt x="40817" y="9044"/>
                    <a:pt x="40802" y="9125"/>
                  </a:cubicBezTo>
                  <a:cubicBezTo>
                    <a:pt x="40792" y="9191"/>
                    <a:pt x="40745" y="9247"/>
                    <a:pt x="40691" y="9301"/>
                  </a:cubicBezTo>
                  <a:cubicBezTo>
                    <a:pt x="40389" y="9616"/>
                    <a:pt x="40053" y="9898"/>
                    <a:pt x="39688" y="10141"/>
                  </a:cubicBezTo>
                  <a:lnTo>
                    <a:pt x="39665" y="10156"/>
                  </a:lnTo>
                  <a:lnTo>
                    <a:pt x="39684" y="10179"/>
                  </a:lnTo>
                  <a:cubicBezTo>
                    <a:pt x="39708" y="10207"/>
                    <a:pt x="39710" y="10239"/>
                    <a:pt x="39695" y="10276"/>
                  </a:cubicBezTo>
                  <a:cubicBezTo>
                    <a:pt x="39665" y="10337"/>
                    <a:pt x="39584" y="10384"/>
                    <a:pt x="39512" y="10384"/>
                  </a:cubicBezTo>
                  <a:cubicBezTo>
                    <a:pt x="39492" y="10384"/>
                    <a:pt x="39472" y="10380"/>
                    <a:pt x="39455" y="10372"/>
                  </a:cubicBezTo>
                  <a:cubicBezTo>
                    <a:pt x="39324" y="10310"/>
                    <a:pt x="39268" y="10147"/>
                    <a:pt x="39221" y="10006"/>
                  </a:cubicBezTo>
                  <a:lnTo>
                    <a:pt x="39215" y="9991"/>
                  </a:lnTo>
                  <a:cubicBezTo>
                    <a:pt x="39163" y="9836"/>
                    <a:pt x="39069" y="9622"/>
                    <a:pt x="38876" y="9551"/>
                  </a:cubicBezTo>
                  <a:cubicBezTo>
                    <a:pt x="38851" y="9543"/>
                    <a:pt x="38823" y="9538"/>
                    <a:pt x="38795" y="9538"/>
                  </a:cubicBezTo>
                  <a:cubicBezTo>
                    <a:pt x="38693" y="9538"/>
                    <a:pt x="38582" y="9592"/>
                    <a:pt x="38527" y="9678"/>
                  </a:cubicBezTo>
                  <a:cubicBezTo>
                    <a:pt x="38489" y="9738"/>
                    <a:pt x="38482" y="9804"/>
                    <a:pt x="38510" y="9864"/>
                  </a:cubicBezTo>
                  <a:lnTo>
                    <a:pt x="38519" y="9883"/>
                  </a:lnTo>
                  <a:lnTo>
                    <a:pt x="38540" y="9879"/>
                  </a:lnTo>
                  <a:cubicBezTo>
                    <a:pt x="38560" y="9875"/>
                    <a:pt x="38580" y="9873"/>
                    <a:pt x="38600" y="9873"/>
                  </a:cubicBezTo>
                  <a:cubicBezTo>
                    <a:pt x="38735" y="9873"/>
                    <a:pt x="38874" y="9970"/>
                    <a:pt x="38943" y="10119"/>
                  </a:cubicBezTo>
                  <a:cubicBezTo>
                    <a:pt x="39007" y="10256"/>
                    <a:pt x="38999" y="10396"/>
                    <a:pt x="38917" y="10494"/>
                  </a:cubicBezTo>
                  <a:cubicBezTo>
                    <a:pt x="38857" y="10563"/>
                    <a:pt x="38769" y="10601"/>
                    <a:pt x="38666" y="10601"/>
                  </a:cubicBezTo>
                  <a:cubicBezTo>
                    <a:pt x="38544" y="10601"/>
                    <a:pt x="38418" y="10548"/>
                    <a:pt x="38336" y="10462"/>
                  </a:cubicBezTo>
                  <a:cubicBezTo>
                    <a:pt x="38291" y="10417"/>
                    <a:pt x="38240" y="10338"/>
                    <a:pt x="38244" y="10233"/>
                  </a:cubicBezTo>
                  <a:lnTo>
                    <a:pt x="38247" y="10218"/>
                  </a:lnTo>
                  <a:lnTo>
                    <a:pt x="38234" y="10209"/>
                  </a:lnTo>
                  <a:cubicBezTo>
                    <a:pt x="38032" y="10078"/>
                    <a:pt x="37850" y="9969"/>
                    <a:pt x="37641" y="9969"/>
                  </a:cubicBezTo>
                  <a:cubicBezTo>
                    <a:pt x="37635" y="9969"/>
                    <a:pt x="37629" y="9969"/>
                    <a:pt x="37623" y="9969"/>
                  </a:cubicBezTo>
                  <a:cubicBezTo>
                    <a:pt x="37488" y="9976"/>
                    <a:pt x="37353" y="10051"/>
                    <a:pt x="37276" y="10162"/>
                  </a:cubicBezTo>
                  <a:cubicBezTo>
                    <a:pt x="37218" y="10248"/>
                    <a:pt x="37203" y="10342"/>
                    <a:pt x="37233" y="10430"/>
                  </a:cubicBezTo>
                  <a:cubicBezTo>
                    <a:pt x="37287" y="10590"/>
                    <a:pt x="37461" y="10675"/>
                    <a:pt x="37737" y="10675"/>
                  </a:cubicBezTo>
                  <a:cubicBezTo>
                    <a:pt x="37756" y="10675"/>
                    <a:pt x="37776" y="10675"/>
                    <a:pt x="37797" y="10674"/>
                  </a:cubicBezTo>
                  <a:lnTo>
                    <a:pt x="37797" y="10674"/>
                  </a:lnTo>
                  <a:lnTo>
                    <a:pt x="37492" y="11032"/>
                  </a:lnTo>
                  <a:cubicBezTo>
                    <a:pt x="37250" y="11318"/>
                    <a:pt x="36982" y="11586"/>
                    <a:pt x="36660" y="11586"/>
                  </a:cubicBezTo>
                  <a:cubicBezTo>
                    <a:pt x="36640" y="11586"/>
                    <a:pt x="36619" y="11585"/>
                    <a:pt x="36599" y="11582"/>
                  </a:cubicBezTo>
                  <a:cubicBezTo>
                    <a:pt x="36361" y="11557"/>
                    <a:pt x="36151" y="11383"/>
                    <a:pt x="35950" y="11216"/>
                  </a:cubicBezTo>
                  <a:cubicBezTo>
                    <a:pt x="35738" y="11036"/>
                    <a:pt x="35536" y="10869"/>
                    <a:pt x="35301" y="10869"/>
                  </a:cubicBezTo>
                  <a:cubicBezTo>
                    <a:pt x="35245" y="10869"/>
                    <a:pt x="35189" y="10878"/>
                    <a:pt x="35136" y="10899"/>
                  </a:cubicBezTo>
                  <a:lnTo>
                    <a:pt x="35127" y="10901"/>
                  </a:lnTo>
                  <a:lnTo>
                    <a:pt x="35123" y="10908"/>
                  </a:lnTo>
                  <a:cubicBezTo>
                    <a:pt x="35024" y="11047"/>
                    <a:pt x="35084" y="11244"/>
                    <a:pt x="35198" y="11353"/>
                  </a:cubicBezTo>
                  <a:cubicBezTo>
                    <a:pt x="35313" y="11465"/>
                    <a:pt x="35474" y="11514"/>
                    <a:pt x="35613" y="11557"/>
                  </a:cubicBezTo>
                  <a:lnTo>
                    <a:pt x="36940" y="11957"/>
                  </a:lnTo>
                  <a:lnTo>
                    <a:pt x="36644" y="12399"/>
                  </a:lnTo>
                  <a:cubicBezTo>
                    <a:pt x="36421" y="12731"/>
                    <a:pt x="36166" y="13037"/>
                    <a:pt x="35815" y="13037"/>
                  </a:cubicBezTo>
                  <a:cubicBezTo>
                    <a:pt x="35740" y="13037"/>
                    <a:pt x="35665" y="13020"/>
                    <a:pt x="35592" y="13005"/>
                  </a:cubicBezTo>
                  <a:lnTo>
                    <a:pt x="34945" y="12864"/>
                  </a:lnTo>
                  <a:lnTo>
                    <a:pt x="35037" y="12937"/>
                  </a:lnTo>
                  <a:cubicBezTo>
                    <a:pt x="35112" y="12994"/>
                    <a:pt x="35144" y="13086"/>
                    <a:pt x="35127" y="13198"/>
                  </a:cubicBezTo>
                  <a:cubicBezTo>
                    <a:pt x="35101" y="13352"/>
                    <a:pt x="34988" y="13491"/>
                    <a:pt x="34849" y="13541"/>
                  </a:cubicBezTo>
                  <a:cubicBezTo>
                    <a:pt x="34784" y="13562"/>
                    <a:pt x="34716" y="13573"/>
                    <a:pt x="34643" y="13573"/>
                  </a:cubicBezTo>
                  <a:cubicBezTo>
                    <a:pt x="34452" y="13573"/>
                    <a:pt x="34259" y="13502"/>
                    <a:pt x="34064" y="13425"/>
                  </a:cubicBezTo>
                  <a:lnTo>
                    <a:pt x="33694" y="13275"/>
                  </a:lnTo>
                  <a:cubicBezTo>
                    <a:pt x="33503" y="13200"/>
                    <a:pt x="33285" y="13112"/>
                    <a:pt x="33062" y="13106"/>
                  </a:cubicBezTo>
                  <a:lnTo>
                    <a:pt x="33042" y="13106"/>
                  </a:lnTo>
                  <a:cubicBezTo>
                    <a:pt x="32850" y="13106"/>
                    <a:pt x="32601" y="13181"/>
                    <a:pt x="32481" y="13389"/>
                  </a:cubicBezTo>
                  <a:lnTo>
                    <a:pt x="32451" y="13438"/>
                  </a:lnTo>
                  <a:lnTo>
                    <a:pt x="32509" y="13427"/>
                  </a:lnTo>
                  <a:cubicBezTo>
                    <a:pt x="32577" y="13414"/>
                    <a:pt x="32648" y="13410"/>
                    <a:pt x="32721" y="13410"/>
                  </a:cubicBezTo>
                  <a:cubicBezTo>
                    <a:pt x="33038" y="13410"/>
                    <a:pt x="33353" y="13530"/>
                    <a:pt x="33582" y="13742"/>
                  </a:cubicBezTo>
                  <a:lnTo>
                    <a:pt x="34534" y="14040"/>
                  </a:lnTo>
                  <a:cubicBezTo>
                    <a:pt x="34542" y="14104"/>
                    <a:pt x="34527" y="14164"/>
                    <a:pt x="34489" y="14220"/>
                  </a:cubicBezTo>
                  <a:cubicBezTo>
                    <a:pt x="34386" y="14368"/>
                    <a:pt x="34144" y="14449"/>
                    <a:pt x="33966" y="14477"/>
                  </a:cubicBezTo>
                  <a:cubicBezTo>
                    <a:pt x="33769" y="14507"/>
                    <a:pt x="33310" y="14612"/>
                    <a:pt x="33308" y="14935"/>
                  </a:cubicBezTo>
                  <a:cubicBezTo>
                    <a:pt x="32884" y="15178"/>
                    <a:pt x="32592" y="15533"/>
                    <a:pt x="32333" y="15876"/>
                  </a:cubicBezTo>
                  <a:cubicBezTo>
                    <a:pt x="31909" y="16437"/>
                    <a:pt x="31755" y="17138"/>
                    <a:pt x="31669" y="17684"/>
                  </a:cubicBezTo>
                  <a:cubicBezTo>
                    <a:pt x="31605" y="18081"/>
                    <a:pt x="31571" y="18496"/>
                    <a:pt x="31744" y="18858"/>
                  </a:cubicBezTo>
                  <a:cubicBezTo>
                    <a:pt x="31883" y="19152"/>
                    <a:pt x="32198" y="19364"/>
                    <a:pt x="32492" y="19364"/>
                  </a:cubicBezTo>
                  <a:cubicBezTo>
                    <a:pt x="32573" y="19364"/>
                    <a:pt x="32650" y="19349"/>
                    <a:pt x="32723" y="19317"/>
                  </a:cubicBezTo>
                  <a:cubicBezTo>
                    <a:pt x="33077" y="19972"/>
                    <a:pt x="33424" y="20724"/>
                    <a:pt x="33154" y="21397"/>
                  </a:cubicBezTo>
                  <a:lnTo>
                    <a:pt x="33117" y="21489"/>
                  </a:lnTo>
                  <a:lnTo>
                    <a:pt x="33195" y="21429"/>
                  </a:lnTo>
                  <a:cubicBezTo>
                    <a:pt x="33514" y="21179"/>
                    <a:pt x="33929" y="21039"/>
                    <a:pt x="34362" y="21039"/>
                  </a:cubicBezTo>
                  <a:cubicBezTo>
                    <a:pt x="34782" y="21039"/>
                    <a:pt x="35185" y="21170"/>
                    <a:pt x="35498" y="21406"/>
                  </a:cubicBezTo>
                  <a:cubicBezTo>
                    <a:pt x="35596" y="21481"/>
                    <a:pt x="35691" y="21566"/>
                    <a:pt x="35781" y="21650"/>
                  </a:cubicBezTo>
                  <a:cubicBezTo>
                    <a:pt x="35873" y="21736"/>
                    <a:pt x="35969" y="21821"/>
                    <a:pt x="36072" y="21898"/>
                  </a:cubicBezTo>
                  <a:cubicBezTo>
                    <a:pt x="36228" y="22016"/>
                    <a:pt x="36404" y="22111"/>
                    <a:pt x="36554" y="22186"/>
                  </a:cubicBezTo>
                  <a:cubicBezTo>
                    <a:pt x="37677" y="22749"/>
                    <a:pt x="38932" y="23066"/>
                    <a:pt x="40188" y="23109"/>
                  </a:cubicBezTo>
                  <a:lnTo>
                    <a:pt x="40245" y="25153"/>
                  </a:lnTo>
                  <a:cubicBezTo>
                    <a:pt x="40254" y="25416"/>
                    <a:pt x="40280" y="25712"/>
                    <a:pt x="40481" y="25883"/>
                  </a:cubicBezTo>
                  <a:cubicBezTo>
                    <a:pt x="40550" y="25941"/>
                    <a:pt x="40631" y="25978"/>
                    <a:pt x="40710" y="26014"/>
                  </a:cubicBezTo>
                  <a:cubicBezTo>
                    <a:pt x="40753" y="26033"/>
                    <a:pt x="40796" y="26053"/>
                    <a:pt x="40837" y="26074"/>
                  </a:cubicBezTo>
                  <a:cubicBezTo>
                    <a:pt x="41049" y="26192"/>
                    <a:pt x="41195" y="26400"/>
                    <a:pt x="41338" y="26599"/>
                  </a:cubicBezTo>
                  <a:cubicBezTo>
                    <a:pt x="41375" y="26650"/>
                    <a:pt x="41413" y="26704"/>
                    <a:pt x="41450" y="26753"/>
                  </a:cubicBezTo>
                  <a:cubicBezTo>
                    <a:pt x="41613" y="26970"/>
                    <a:pt x="41877" y="27229"/>
                    <a:pt x="42193" y="27229"/>
                  </a:cubicBezTo>
                  <a:cubicBezTo>
                    <a:pt x="42208" y="27229"/>
                    <a:pt x="42224" y="27228"/>
                    <a:pt x="42240" y="27227"/>
                  </a:cubicBezTo>
                  <a:lnTo>
                    <a:pt x="42262" y="27227"/>
                  </a:lnTo>
                  <a:lnTo>
                    <a:pt x="42264" y="27203"/>
                  </a:lnTo>
                  <a:cubicBezTo>
                    <a:pt x="42283" y="27008"/>
                    <a:pt x="42478" y="26843"/>
                    <a:pt x="42688" y="26843"/>
                  </a:cubicBezTo>
                  <a:cubicBezTo>
                    <a:pt x="42737" y="26843"/>
                    <a:pt x="42782" y="26852"/>
                    <a:pt x="42825" y="26871"/>
                  </a:cubicBezTo>
                  <a:lnTo>
                    <a:pt x="42868" y="26888"/>
                  </a:lnTo>
                  <a:lnTo>
                    <a:pt x="42799" y="26263"/>
                  </a:lnTo>
                  <a:lnTo>
                    <a:pt x="42799" y="26263"/>
                  </a:lnTo>
                  <a:cubicBezTo>
                    <a:pt x="42811" y="26266"/>
                    <a:pt x="42823" y="26267"/>
                    <a:pt x="42834" y="26267"/>
                  </a:cubicBezTo>
                  <a:cubicBezTo>
                    <a:pt x="42891" y="26267"/>
                    <a:pt x="42947" y="26233"/>
                    <a:pt x="42990" y="26171"/>
                  </a:cubicBezTo>
                  <a:cubicBezTo>
                    <a:pt x="43037" y="26100"/>
                    <a:pt x="43069" y="25982"/>
                    <a:pt x="43029" y="25886"/>
                  </a:cubicBezTo>
                  <a:cubicBezTo>
                    <a:pt x="42996" y="25804"/>
                    <a:pt x="42941" y="25736"/>
                    <a:pt x="42889" y="25669"/>
                  </a:cubicBezTo>
                  <a:cubicBezTo>
                    <a:pt x="42829" y="25594"/>
                    <a:pt x="42774" y="25524"/>
                    <a:pt x="42746" y="25438"/>
                  </a:cubicBezTo>
                  <a:cubicBezTo>
                    <a:pt x="42718" y="25346"/>
                    <a:pt x="42726" y="25241"/>
                    <a:pt x="42737" y="25140"/>
                  </a:cubicBezTo>
                  <a:cubicBezTo>
                    <a:pt x="42739" y="25119"/>
                    <a:pt x="42741" y="25095"/>
                    <a:pt x="42744" y="25074"/>
                  </a:cubicBezTo>
                  <a:cubicBezTo>
                    <a:pt x="42786" y="24553"/>
                    <a:pt x="42579" y="24013"/>
                    <a:pt x="42199" y="23653"/>
                  </a:cubicBezTo>
                  <a:lnTo>
                    <a:pt x="44078" y="22308"/>
                  </a:lnTo>
                  <a:cubicBezTo>
                    <a:pt x="44207" y="22218"/>
                    <a:pt x="44350" y="22115"/>
                    <a:pt x="44430" y="21963"/>
                  </a:cubicBezTo>
                  <a:cubicBezTo>
                    <a:pt x="44496" y="21832"/>
                    <a:pt x="44507" y="21682"/>
                    <a:pt x="44509" y="21564"/>
                  </a:cubicBezTo>
                  <a:cubicBezTo>
                    <a:pt x="44513" y="21138"/>
                    <a:pt x="44402" y="20718"/>
                    <a:pt x="44188" y="20349"/>
                  </a:cubicBezTo>
                  <a:cubicBezTo>
                    <a:pt x="44173" y="20322"/>
                    <a:pt x="44155" y="20292"/>
                    <a:pt x="44138" y="20264"/>
                  </a:cubicBezTo>
                  <a:cubicBezTo>
                    <a:pt x="44072" y="20157"/>
                    <a:pt x="44003" y="20045"/>
                    <a:pt x="43976" y="19921"/>
                  </a:cubicBezTo>
                  <a:cubicBezTo>
                    <a:pt x="43952" y="19820"/>
                    <a:pt x="43958" y="19707"/>
                    <a:pt x="43963" y="19600"/>
                  </a:cubicBezTo>
                  <a:cubicBezTo>
                    <a:pt x="43969" y="19435"/>
                    <a:pt x="43978" y="19263"/>
                    <a:pt x="43886" y="19120"/>
                  </a:cubicBezTo>
                  <a:cubicBezTo>
                    <a:pt x="43821" y="19019"/>
                    <a:pt x="43721" y="18955"/>
                    <a:pt x="43622" y="18890"/>
                  </a:cubicBezTo>
                  <a:cubicBezTo>
                    <a:pt x="43573" y="18860"/>
                    <a:pt x="43523" y="18828"/>
                    <a:pt x="43478" y="18792"/>
                  </a:cubicBezTo>
                  <a:cubicBezTo>
                    <a:pt x="43393" y="18721"/>
                    <a:pt x="43333" y="18614"/>
                    <a:pt x="43328" y="18522"/>
                  </a:cubicBezTo>
                  <a:cubicBezTo>
                    <a:pt x="43324" y="18466"/>
                    <a:pt x="43341" y="18419"/>
                    <a:pt x="43378" y="18385"/>
                  </a:cubicBezTo>
                  <a:cubicBezTo>
                    <a:pt x="43421" y="18340"/>
                    <a:pt x="43485" y="18323"/>
                    <a:pt x="43553" y="18306"/>
                  </a:cubicBezTo>
                  <a:cubicBezTo>
                    <a:pt x="43603" y="18293"/>
                    <a:pt x="43652" y="18282"/>
                    <a:pt x="43697" y="18258"/>
                  </a:cubicBezTo>
                  <a:cubicBezTo>
                    <a:pt x="43789" y="18209"/>
                    <a:pt x="43847" y="18130"/>
                    <a:pt x="43866" y="18025"/>
                  </a:cubicBezTo>
                  <a:cubicBezTo>
                    <a:pt x="43905" y="17808"/>
                    <a:pt x="43781" y="17551"/>
                    <a:pt x="43650" y="17401"/>
                  </a:cubicBezTo>
                  <a:cubicBezTo>
                    <a:pt x="43631" y="17380"/>
                    <a:pt x="43611" y="17359"/>
                    <a:pt x="43590" y="17337"/>
                  </a:cubicBezTo>
                  <a:cubicBezTo>
                    <a:pt x="43403" y="17129"/>
                    <a:pt x="43191" y="16894"/>
                    <a:pt x="43249" y="16641"/>
                  </a:cubicBezTo>
                  <a:lnTo>
                    <a:pt x="43249" y="16641"/>
                  </a:lnTo>
                  <a:cubicBezTo>
                    <a:pt x="43279" y="16643"/>
                    <a:pt x="43309" y="16643"/>
                    <a:pt x="43339" y="16643"/>
                  </a:cubicBezTo>
                  <a:cubicBezTo>
                    <a:pt x="43436" y="16643"/>
                    <a:pt x="43562" y="16637"/>
                    <a:pt x="43671" y="16581"/>
                  </a:cubicBezTo>
                  <a:cubicBezTo>
                    <a:pt x="43811" y="16510"/>
                    <a:pt x="43916" y="16334"/>
                    <a:pt x="43849" y="16184"/>
                  </a:cubicBezTo>
                  <a:cubicBezTo>
                    <a:pt x="43798" y="16069"/>
                    <a:pt x="43680" y="16024"/>
                    <a:pt x="43566" y="15979"/>
                  </a:cubicBezTo>
                  <a:cubicBezTo>
                    <a:pt x="43491" y="15951"/>
                    <a:pt x="43414" y="15921"/>
                    <a:pt x="43358" y="15874"/>
                  </a:cubicBezTo>
                  <a:cubicBezTo>
                    <a:pt x="43112" y="15664"/>
                    <a:pt x="43328" y="15253"/>
                    <a:pt x="43444" y="15070"/>
                  </a:cubicBezTo>
                  <a:cubicBezTo>
                    <a:pt x="44153" y="15111"/>
                    <a:pt x="44863" y="15218"/>
                    <a:pt x="45552" y="15387"/>
                  </a:cubicBezTo>
                  <a:cubicBezTo>
                    <a:pt x="45715" y="15426"/>
                    <a:pt x="45887" y="15473"/>
                    <a:pt x="46037" y="15557"/>
                  </a:cubicBezTo>
                  <a:cubicBezTo>
                    <a:pt x="46247" y="15675"/>
                    <a:pt x="46407" y="15865"/>
                    <a:pt x="46562" y="16050"/>
                  </a:cubicBezTo>
                  <a:cubicBezTo>
                    <a:pt x="46677" y="16184"/>
                    <a:pt x="46797" y="16326"/>
                    <a:pt x="46936" y="16439"/>
                  </a:cubicBezTo>
                  <a:cubicBezTo>
                    <a:pt x="47391" y="16812"/>
                    <a:pt x="47991" y="16859"/>
                    <a:pt x="48464" y="16859"/>
                  </a:cubicBezTo>
                  <a:cubicBezTo>
                    <a:pt x="48642" y="16859"/>
                    <a:pt x="48818" y="16853"/>
                    <a:pt x="48983" y="16844"/>
                  </a:cubicBezTo>
                  <a:lnTo>
                    <a:pt x="48983" y="16844"/>
                  </a:lnTo>
                  <a:cubicBezTo>
                    <a:pt x="49068" y="16964"/>
                    <a:pt x="48957" y="17106"/>
                    <a:pt x="48841" y="17256"/>
                  </a:cubicBezTo>
                  <a:cubicBezTo>
                    <a:pt x="48788" y="17322"/>
                    <a:pt x="48734" y="17393"/>
                    <a:pt x="48698" y="17461"/>
                  </a:cubicBezTo>
                  <a:cubicBezTo>
                    <a:pt x="48548" y="17740"/>
                    <a:pt x="48700" y="18072"/>
                    <a:pt x="48867" y="18359"/>
                  </a:cubicBezTo>
                  <a:cubicBezTo>
                    <a:pt x="49030" y="18633"/>
                    <a:pt x="49250" y="19013"/>
                    <a:pt x="49615" y="19158"/>
                  </a:cubicBezTo>
                  <a:cubicBezTo>
                    <a:pt x="49651" y="19173"/>
                    <a:pt x="49687" y="19186"/>
                    <a:pt x="49726" y="19199"/>
                  </a:cubicBezTo>
                  <a:cubicBezTo>
                    <a:pt x="49822" y="19229"/>
                    <a:pt x="49910" y="19259"/>
                    <a:pt x="49979" y="19323"/>
                  </a:cubicBezTo>
                  <a:cubicBezTo>
                    <a:pt x="50052" y="19394"/>
                    <a:pt x="50084" y="19492"/>
                    <a:pt x="50120" y="19597"/>
                  </a:cubicBezTo>
                  <a:cubicBezTo>
                    <a:pt x="50139" y="19660"/>
                    <a:pt x="50161" y="19722"/>
                    <a:pt x="50191" y="19782"/>
                  </a:cubicBezTo>
                  <a:cubicBezTo>
                    <a:pt x="50247" y="19889"/>
                    <a:pt x="50379" y="19972"/>
                    <a:pt x="50491" y="19972"/>
                  </a:cubicBezTo>
                  <a:cubicBezTo>
                    <a:pt x="50559" y="19972"/>
                    <a:pt x="50615" y="19942"/>
                    <a:pt x="50643" y="19893"/>
                  </a:cubicBezTo>
                  <a:lnTo>
                    <a:pt x="51174" y="19347"/>
                  </a:lnTo>
                  <a:lnTo>
                    <a:pt x="51179" y="19342"/>
                  </a:lnTo>
                  <a:cubicBezTo>
                    <a:pt x="51213" y="19278"/>
                    <a:pt x="51288" y="19235"/>
                    <a:pt x="51365" y="19235"/>
                  </a:cubicBezTo>
                  <a:cubicBezTo>
                    <a:pt x="51397" y="19235"/>
                    <a:pt x="51425" y="19242"/>
                    <a:pt x="51451" y="19255"/>
                  </a:cubicBezTo>
                  <a:lnTo>
                    <a:pt x="51459" y="19259"/>
                  </a:lnTo>
                  <a:lnTo>
                    <a:pt x="51468" y="19257"/>
                  </a:lnTo>
                  <a:cubicBezTo>
                    <a:pt x="51504" y="19253"/>
                    <a:pt x="51551" y="19246"/>
                    <a:pt x="51601" y="19240"/>
                  </a:cubicBezTo>
                  <a:cubicBezTo>
                    <a:pt x="51652" y="19233"/>
                    <a:pt x="51701" y="19225"/>
                    <a:pt x="51740" y="19220"/>
                  </a:cubicBezTo>
                  <a:lnTo>
                    <a:pt x="51757" y="19218"/>
                  </a:lnTo>
                  <a:lnTo>
                    <a:pt x="52241" y="17650"/>
                  </a:lnTo>
                  <a:cubicBezTo>
                    <a:pt x="52263" y="17577"/>
                    <a:pt x="52288" y="17511"/>
                    <a:pt x="52340" y="17476"/>
                  </a:cubicBezTo>
                  <a:cubicBezTo>
                    <a:pt x="52359" y="17466"/>
                    <a:pt x="52380" y="17459"/>
                    <a:pt x="52404" y="17459"/>
                  </a:cubicBezTo>
                  <a:cubicBezTo>
                    <a:pt x="52492" y="17459"/>
                    <a:pt x="52590" y="17556"/>
                    <a:pt x="52605" y="17659"/>
                  </a:cubicBezTo>
                  <a:cubicBezTo>
                    <a:pt x="52618" y="17757"/>
                    <a:pt x="52590" y="17856"/>
                    <a:pt x="52558" y="17961"/>
                  </a:cubicBezTo>
                  <a:cubicBezTo>
                    <a:pt x="52548" y="17997"/>
                    <a:pt x="52537" y="18031"/>
                    <a:pt x="52528" y="18068"/>
                  </a:cubicBezTo>
                  <a:cubicBezTo>
                    <a:pt x="52492" y="18216"/>
                    <a:pt x="52498" y="18402"/>
                    <a:pt x="52629" y="18492"/>
                  </a:cubicBezTo>
                  <a:cubicBezTo>
                    <a:pt x="52659" y="18513"/>
                    <a:pt x="52693" y="18526"/>
                    <a:pt x="52728" y="18539"/>
                  </a:cubicBezTo>
                  <a:cubicBezTo>
                    <a:pt x="52755" y="18550"/>
                    <a:pt x="52783" y="18560"/>
                    <a:pt x="52809" y="18575"/>
                  </a:cubicBezTo>
                  <a:cubicBezTo>
                    <a:pt x="52925" y="18650"/>
                    <a:pt x="52933" y="18809"/>
                    <a:pt x="52942" y="18961"/>
                  </a:cubicBezTo>
                  <a:cubicBezTo>
                    <a:pt x="52944" y="19000"/>
                    <a:pt x="52946" y="19038"/>
                    <a:pt x="52950" y="19075"/>
                  </a:cubicBezTo>
                  <a:cubicBezTo>
                    <a:pt x="53000" y="19542"/>
                    <a:pt x="53387" y="19842"/>
                    <a:pt x="53762" y="20131"/>
                  </a:cubicBezTo>
                  <a:cubicBezTo>
                    <a:pt x="54064" y="20364"/>
                    <a:pt x="54377" y="20607"/>
                    <a:pt x="54525" y="20936"/>
                  </a:cubicBezTo>
                  <a:cubicBezTo>
                    <a:pt x="54564" y="21024"/>
                    <a:pt x="54600" y="21144"/>
                    <a:pt x="54544" y="21239"/>
                  </a:cubicBezTo>
                  <a:cubicBezTo>
                    <a:pt x="54504" y="21309"/>
                    <a:pt x="54433" y="21341"/>
                    <a:pt x="54317" y="21341"/>
                  </a:cubicBezTo>
                  <a:cubicBezTo>
                    <a:pt x="54262" y="21341"/>
                    <a:pt x="54199" y="21335"/>
                    <a:pt x="54135" y="21326"/>
                  </a:cubicBezTo>
                  <a:cubicBezTo>
                    <a:pt x="54067" y="21320"/>
                    <a:pt x="53998" y="21311"/>
                    <a:pt x="53932" y="21311"/>
                  </a:cubicBezTo>
                  <a:cubicBezTo>
                    <a:pt x="53835" y="21311"/>
                    <a:pt x="53762" y="21329"/>
                    <a:pt x="53700" y="21365"/>
                  </a:cubicBezTo>
                  <a:lnTo>
                    <a:pt x="53685" y="21374"/>
                  </a:lnTo>
                  <a:lnTo>
                    <a:pt x="53687" y="21391"/>
                  </a:lnTo>
                  <a:cubicBezTo>
                    <a:pt x="53705" y="21562"/>
                    <a:pt x="53874" y="21708"/>
                    <a:pt x="54058" y="21708"/>
                  </a:cubicBezTo>
                  <a:cubicBezTo>
                    <a:pt x="54088" y="21708"/>
                    <a:pt x="54118" y="21704"/>
                    <a:pt x="54146" y="21695"/>
                  </a:cubicBezTo>
                  <a:lnTo>
                    <a:pt x="54167" y="21918"/>
                  </a:lnTo>
                  <a:lnTo>
                    <a:pt x="54169" y="21943"/>
                  </a:lnTo>
                  <a:lnTo>
                    <a:pt x="54412" y="21943"/>
                  </a:lnTo>
                  <a:cubicBezTo>
                    <a:pt x="54392" y="22141"/>
                    <a:pt x="54442" y="22344"/>
                    <a:pt x="54547" y="22511"/>
                  </a:cubicBezTo>
                  <a:cubicBezTo>
                    <a:pt x="54658" y="22687"/>
                    <a:pt x="54829" y="22820"/>
                    <a:pt x="54984" y="22925"/>
                  </a:cubicBezTo>
                  <a:cubicBezTo>
                    <a:pt x="55511" y="23289"/>
                    <a:pt x="56074" y="23490"/>
                    <a:pt x="56571" y="23490"/>
                  </a:cubicBezTo>
                  <a:cubicBezTo>
                    <a:pt x="56766" y="23490"/>
                    <a:pt x="56955" y="23458"/>
                    <a:pt x="57130" y="23400"/>
                  </a:cubicBezTo>
                  <a:cubicBezTo>
                    <a:pt x="57178" y="23456"/>
                    <a:pt x="57195" y="23540"/>
                    <a:pt x="57173" y="23610"/>
                  </a:cubicBezTo>
                  <a:cubicBezTo>
                    <a:pt x="57152" y="23679"/>
                    <a:pt x="57098" y="23741"/>
                    <a:pt x="57013" y="23799"/>
                  </a:cubicBezTo>
                  <a:cubicBezTo>
                    <a:pt x="56850" y="23910"/>
                    <a:pt x="56661" y="23957"/>
                    <a:pt x="56460" y="24009"/>
                  </a:cubicBezTo>
                  <a:cubicBezTo>
                    <a:pt x="56336" y="24041"/>
                    <a:pt x="56207" y="24073"/>
                    <a:pt x="56087" y="24122"/>
                  </a:cubicBezTo>
                  <a:cubicBezTo>
                    <a:pt x="55875" y="24208"/>
                    <a:pt x="55693" y="24384"/>
                    <a:pt x="55622" y="24570"/>
                  </a:cubicBezTo>
                  <a:cubicBezTo>
                    <a:pt x="55575" y="24692"/>
                    <a:pt x="55577" y="24812"/>
                    <a:pt x="55631" y="24919"/>
                  </a:cubicBezTo>
                  <a:lnTo>
                    <a:pt x="55639" y="24939"/>
                  </a:lnTo>
                  <a:lnTo>
                    <a:pt x="55661" y="24934"/>
                  </a:lnTo>
                  <a:cubicBezTo>
                    <a:pt x="55956" y="24864"/>
                    <a:pt x="56237" y="24742"/>
                    <a:pt x="56492" y="24574"/>
                  </a:cubicBezTo>
                  <a:cubicBezTo>
                    <a:pt x="56539" y="24542"/>
                    <a:pt x="56586" y="24510"/>
                    <a:pt x="56635" y="24476"/>
                  </a:cubicBezTo>
                  <a:cubicBezTo>
                    <a:pt x="56869" y="24315"/>
                    <a:pt x="57111" y="24148"/>
                    <a:pt x="57364" y="24148"/>
                  </a:cubicBezTo>
                  <a:cubicBezTo>
                    <a:pt x="57405" y="24148"/>
                    <a:pt x="57443" y="24152"/>
                    <a:pt x="57482" y="24161"/>
                  </a:cubicBezTo>
                  <a:lnTo>
                    <a:pt x="57432" y="24812"/>
                  </a:lnTo>
                  <a:lnTo>
                    <a:pt x="57454" y="24819"/>
                  </a:lnTo>
                  <a:cubicBezTo>
                    <a:pt x="57498" y="24829"/>
                    <a:pt x="57544" y="24834"/>
                    <a:pt x="57590" y="24834"/>
                  </a:cubicBezTo>
                  <a:cubicBezTo>
                    <a:pt x="57747" y="24834"/>
                    <a:pt x="57906" y="24776"/>
                    <a:pt x="58024" y="24675"/>
                  </a:cubicBezTo>
                  <a:cubicBezTo>
                    <a:pt x="58073" y="24750"/>
                    <a:pt x="58073" y="24857"/>
                    <a:pt x="58024" y="24932"/>
                  </a:cubicBezTo>
                  <a:lnTo>
                    <a:pt x="57996" y="24975"/>
                  </a:lnTo>
                  <a:lnTo>
                    <a:pt x="57996" y="24975"/>
                  </a:lnTo>
                  <a:lnTo>
                    <a:pt x="58060" y="24973"/>
                  </a:lnTo>
                  <a:cubicBezTo>
                    <a:pt x="58189" y="24973"/>
                    <a:pt x="58319" y="25035"/>
                    <a:pt x="58414" y="25144"/>
                  </a:cubicBezTo>
                  <a:cubicBezTo>
                    <a:pt x="58504" y="25243"/>
                    <a:pt x="58549" y="25369"/>
                    <a:pt x="58540" y="25489"/>
                  </a:cubicBezTo>
                  <a:lnTo>
                    <a:pt x="58140" y="25506"/>
                  </a:lnTo>
                  <a:lnTo>
                    <a:pt x="58137" y="25528"/>
                  </a:lnTo>
                  <a:cubicBezTo>
                    <a:pt x="58127" y="25633"/>
                    <a:pt x="58165" y="25742"/>
                    <a:pt x="58242" y="25828"/>
                  </a:cubicBezTo>
                  <a:cubicBezTo>
                    <a:pt x="58307" y="25901"/>
                    <a:pt x="58394" y="25948"/>
                    <a:pt x="58482" y="25961"/>
                  </a:cubicBezTo>
                  <a:cubicBezTo>
                    <a:pt x="58257" y="26331"/>
                    <a:pt x="57872" y="26597"/>
                    <a:pt x="57445" y="26678"/>
                  </a:cubicBezTo>
                  <a:cubicBezTo>
                    <a:pt x="57381" y="26691"/>
                    <a:pt x="57317" y="26700"/>
                    <a:pt x="57253" y="26706"/>
                  </a:cubicBezTo>
                  <a:cubicBezTo>
                    <a:pt x="57113" y="26725"/>
                    <a:pt x="56968" y="26743"/>
                    <a:pt x="56835" y="26803"/>
                  </a:cubicBezTo>
                  <a:cubicBezTo>
                    <a:pt x="56625" y="26895"/>
                    <a:pt x="56477" y="27073"/>
                    <a:pt x="56333" y="27246"/>
                  </a:cubicBezTo>
                  <a:cubicBezTo>
                    <a:pt x="56211" y="27390"/>
                    <a:pt x="56087" y="27540"/>
                    <a:pt x="55928" y="27636"/>
                  </a:cubicBezTo>
                  <a:cubicBezTo>
                    <a:pt x="55699" y="27775"/>
                    <a:pt x="55421" y="27792"/>
                    <a:pt x="55176" y="27792"/>
                  </a:cubicBezTo>
                  <a:cubicBezTo>
                    <a:pt x="55116" y="27792"/>
                    <a:pt x="55056" y="27792"/>
                    <a:pt x="54996" y="27790"/>
                  </a:cubicBezTo>
                  <a:lnTo>
                    <a:pt x="51620" y="27713"/>
                  </a:lnTo>
                  <a:lnTo>
                    <a:pt x="51538" y="27713"/>
                  </a:lnTo>
                  <a:cubicBezTo>
                    <a:pt x="51311" y="27713"/>
                    <a:pt x="51029" y="27739"/>
                    <a:pt x="50883" y="27945"/>
                  </a:cubicBezTo>
                  <a:cubicBezTo>
                    <a:pt x="50840" y="28005"/>
                    <a:pt x="50812" y="28075"/>
                    <a:pt x="50786" y="28144"/>
                  </a:cubicBezTo>
                  <a:cubicBezTo>
                    <a:pt x="50748" y="28240"/>
                    <a:pt x="50714" y="28334"/>
                    <a:pt x="50634" y="28390"/>
                  </a:cubicBezTo>
                  <a:cubicBezTo>
                    <a:pt x="50577" y="28431"/>
                    <a:pt x="50506" y="28444"/>
                    <a:pt x="50429" y="28459"/>
                  </a:cubicBezTo>
                  <a:cubicBezTo>
                    <a:pt x="50392" y="28465"/>
                    <a:pt x="50354" y="28474"/>
                    <a:pt x="50315" y="28484"/>
                  </a:cubicBezTo>
                  <a:cubicBezTo>
                    <a:pt x="50116" y="28544"/>
                    <a:pt x="49972" y="28697"/>
                    <a:pt x="49820" y="28877"/>
                  </a:cubicBezTo>
                  <a:cubicBezTo>
                    <a:pt x="49353" y="29419"/>
                    <a:pt x="48893" y="29978"/>
                    <a:pt x="48447" y="30537"/>
                  </a:cubicBezTo>
                  <a:cubicBezTo>
                    <a:pt x="48286" y="30740"/>
                    <a:pt x="48250" y="30920"/>
                    <a:pt x="48350" y="31032"/>
                  </a:cubicBezTo>
                  <a:cubicBezTo>
                    <a:pt x="48391" y="31079"/>
                    <a:pt x="48449" y="31103"/>
                    <a:pt x="48513" y="31103"/>
                  </a:cubicBezTo>
                  <a:cubicBezTo>
                    <a:pt x="48644" y="31103"/>
                    <a:pt x="48785" y="31006"/>
                    <a:pt x="48869" y="30910"/>
                  </a:cubicBezTo>
                  <a:cubicBezTo>
                    <a:pt x="48895" y="30880"/>
                    <a:pt x="48918" y="30850"/>
                    <a:pt x="48940" y="30820"/>
                  </a:cubicBezTo>
                  <a:lnTo>
                    <a:pt x="48940" y="30820"/>
                  </a:lnTo>
                  <a:cubicBezTo>
                    <a:pt x="48923" y="31139"/>
                    <a:pt x="48749" y="31441"/>
                    <a:pt x="48595" y="31672"/>
                  </a:cubicBezTo>
                  <a:lnTo>
                    <a:pt x="48593" y="31679"/>
                  </a:lnTo>
                  <a:cubicBezTo>
                    <a:pt x="48550" y="31741"/>
                    <a:pt x="48507" y="31805"/>
                    <a:pt x="48488" y="31880"/>
                  </a:cubicBezTo>
                  <a:cubicBezTo>
                    <a:pt x="48479" y="31912"/>
                    <a:pt x="48475" y="31945"/>
                    <a:pt x="48470" y="31977"/>
                  </a:cubicBezTo>
                  <a:cubicBezTo>
                    <a:pt x="48464" y="32015"/>
                    <a:pt x="48460" y="32054"/>
                    <a:pt x="48447" y="32088"/>
                  </a:cubicBezTo>
                  <a:cubicBezTo>
                    <a:pt x="48419" y="32163"/>
                    <a:pt x="48357" y="32217"/>
                    <a:pt x="48293" y="32274"/>
                  </a:cubicBezTo>
                  <a:cubicBezTo>
                    <a:pt x="48267" y="32298"/>
                    <a:pt x="48241" y="32319"/>
                    <a:pt x="48218" y="32343"/>
                  </a:cubicBezTo>
                  <a:cubicBezTo>
                    <a:pt x="48130" y="32431"/>
                    <a:pt x="48076" y="32562"/>
                    <a:pt x="48123" y="32662"/>
                  </a:cubicBezTo>
                  <a:cubicBezTo>
                    <a:pt x="48040" y="32677"/>
                    <a:pt x="47950" y="32701"/>
                    <a:pt x="47877" y="32754"/>
                  </a:cubicBezTo>
                  <a:cubicBezTo>
                    <a:pt x="47802" y="32808"/>
                    <a:pt x="47742" y="32909"/>
                    <a:pt x="47761" y="33007"/>
                  </a:cubicBezTo>
                  <a:lnTo>
                    <a:pt x="47725" y="33011"/>
                  </a:lnTo>
                  <a:lnTo>
                    <a:pt x="45368" y="32988"/>
                  </a:lnTo>
                  <a:cubicBezTo>
                    <a:pt x="45214" y="33014"/>
                    <a:pt x="45066" y="33078"/>
                    <a:pt x="44940" y="33172"/>
                  </a:cubicBezTo>
                  <a:cubicBezTo>
                    <a:pt x="44910" y="33196"/>
                    <a:pt x="44880" y="33224"/>
                    <a:pt x="44867" y="33264"/>
                  </a:cubicBezTo>
                  <a:cubicBezTo>
                    <a:pt x="44863" y="33279"/>
                    <a:pt x="44863" y="33296"/>
                    <a:pt x="44863" y="33309"/>
                  </a:cubicBezTo>
                  <a:cubicBezTo>
                    <a:pt x="44860" y="33320"/>
                    <a:pt x="44860" y="33329"/>
                    <a:pt x="44858" y="33337"/>
                  </a:cubicBezTo>
                  <a:cubicBezTo>
                    <a:pt x="44848" y="33406"/>
                    <a:pt x="44758" y="33436"/>
                    <a:pt x="44721" y="33446"/>
                  </a:cubicBezTo>
                  <a:cubicBezTo>
                    <a:pt x="44708" y="33449"/>
                    <a:pt x="44695" y="33453"/>
                    <a:pt x="44683" y="33455"/>
                  </a:cubicBezTo>
                  <a:cubicBezTo>
                    <a:pt x="44620" y="33470"/>
                    <a:pt x="44558" y="33485"/>
                    <a:pt x="44511" y="33530"/>
                  </a:cubicBezTo>
                  <a:cubicBezTo>
                    <a:pt x="44503" y="33536"/>
                    <a:pt x="44494" y="33547"/>
                    <a:pt x="44485" y="33558"/>
                  </a:cubicBezTo>
                  <a:cubicBezTo>
                    <a:pt x="44113" y="33558"/>
                    <a:pt x="43729" y="33599"/>
                    <a:pt x="43388" y="33633"/>
                  </a:cubicBezTo>
                  <a:lnTo>
                    <a:pt x="43119" y="33661"/>
                  </a:lnTo>
                  <a:cubicBezTo>
                    <a:pt x="43011" y="33671"/>
                    <a:pt x="42902" y="33682"/>
                    <a:pt x="42797" y="33714"/>
                  </a:cubicBezTo>
                  <a:cubicBezTo>
                    <a:pt x="42643" y="33761"/>
                    <a:pt x="42510" y="33851"/>
                    <a:pt x="42409" y="33922"/>
                  </a:cubicBezTo>
                  <a:cubicBezTo>
                    <a:pt x="42311" y="33995"/>
                    <a:pt x="42212" y="34076"/>
                    <a:pt x="42161" y="34190"/>
                  </a:cubicBezTo>
                  <a:cubicBezTo>
                    <a:pt x="42109" y="34301"/>
                    <a:pt x="42114" y="34460"/>
                    <a:pt x="42219" y="34548"/>
                  </a:cubicBezTo>
                  <a:cubicBezTo>
                    <a:pt x="42247" y="34569"/>
                    <a:pt x="42279" y="34588"/>
                    <a:pt x="42309" y="34605"/>
                  </a:cubicBezTo>
                  <a:cubicBezTo>
                    <a:pt x="42382" y="34646"/>
                    <a:pt x="42426" y="34674"/>
                    <a:pt x="42424" y="34723"/>
                  </a:cubicBezTo>
                  <a:cubicBezTo>
                    <a:pt x="42424" y="34743"/>
                    <a:pt x="42416" y="34762"/>
                    <a:pt x="42401" y="34783"/>
                  </a:cubicBezTo>
                  <a:cubicBezTo>
                    <a:pt x="42367" y="34835"/>
                    <a:pt x="42313" y="34871"/>
                    <a:pt x="42255" y="34888"/>
                  </a:cubicBezTo>
                  <a:cubicBezTo>
                    <a:pt x="42229" y="34897"/>
                    <a:pt x="42202" y="34899"/>
                    <a:pt x="42174" y="34903"/>
                  </a:cubicBezTo>
                  <a:cubicBezTo>
                    <a:pt x="42127" y="34910"/>
                    <a:pt x="42079" y="34916"/>
                    <a:pt x="42034" y="34940"/>
                  </a:cubicBezTo>
                  <a:cubicBezTo>
                    <a:pt x="42015" y="34950"/>
                    <a:pt x="41998" y="34965"/>
                    <a:pt x="41981" y="34978"/>
                  </a:cubicBezTo>
                  <a:cubicBezTo>
                    <a:pt x="41968" y="34987"/>
                    <a:pt x="41955" y="34998"/>
                    <a:pt x="41942" y="35006"/>
                  </a:cubicBezTo>
                  <a:cubicBezTo>
                    <a:pt x="41904" y="35030"/>
                    <a:pt x="41857" y="35043"/>
                    <a:pt x="41799" y="35043"/>
                  </a:cubicBezTo>
                  <a:cubicBezTo>
                    <a:pt x="41730" y="35043"/>
                    <a:pt x="41659" y="35025"/>
                    <a:pt x="41589" y="35010"/>
                  </a:cubicBezTo>
                  <a:lnTo>
                    <a:pt x="41567" y="35006"/>
                  </a:lnTo>
                  <a:cubicBezTo>
                    <a:pt x="41408" y="34970"/>
                    <a:pt x="41242" y="34951"/>
                    <a:pt x="41077" y="34951"/>
                  </a:cubicBezTo>
                  <a:cubicBezTo>
                    <a:pt x="40911" y="34951"/>
                    <a:pt x="40746" y="34970"/>
                    <a:pt x="40586" y="35006"/>
                  </a:cubicBezTo>
                  <a:cubicBezTo>
                    <a:pt x="40580" y="35000"/>
                    <a:pt x="40571" y="34993"/>
                    <a:pt x="40565" y="34987"/>
                  </a:cubicBezTo>
                  <a:cubicBezTo>
                    <a:pt x="40541" y="34972"/>
                    <a:pt x="40515" y="34965"/>
                    <a:pt x="40498" y="34963"/>
                  </a:cubicBezTo>
                  <a:cubicBezTo>
                    <a:pt x="40484" y="34961"/>
                    <a:pt x="40470" y="34960"/>
                    <a:pt x="40456" y="34960"/>
                  </a:cubicBezTo>
                  <a:cubicBezTo>
                    <a:pt x="40410" y="34960"/>
                    <a:pt x="40367" y="34972"/>
                    <a:pt x="40335" y="34995"/>
                  </a:cubicBezTo>
                  <a:cubicBezTo>
                    <a:pt x="40303" y="35019"/>
                    <a:pt x="40282" y="35051"/>
                    <a:pt x="40263" y="35081"/>
                  </a:cubicBezTo>
                  <a:cubicBezTo>
                    <a:pt x="40245" y="35109"/>
                    <a:pt x="40228" y="35137"/>
                    <a:pt x="40205" y="35154"/>
                  </a:cubicBezTo>
                  <a:cubicBezTo>
                    <a:pt x="40187" y="35166"/>
                    <a:pt x="40165" y="35172"/>
                    <a:pt x="40142" y="35172"/>
                  </a:cubicBezTo>
                  <a:cubicBezTo>
                    <a:pt x="40121" y="35172"/>
                    <a:pt x="40099" y="35167"/>
                    <a:pt x="40083" y="35156"/>
                  </a:cubicBezTo>
                  <a:cubicBezTo>
                    <a:pt x="40078" y="35128"/>
                    <a:pt x="40080" y="35100"/>
                    <a:pt x="40087" y="35068"/>
                  </a:cubicBezTo>
                  <a:lnTo>
                    <a:pt x="40104" y="35055"/>
                  </a:lnTo>
                  <a:cubicBezTo>
                    <a:pt x="40415" y="34770"/>
                    <a:pt x="40599" y="34486"/>
                    <a:pt x="40672" y="34188"/>
                  </a:cubicBezTo>
                  <a:cubicBezTo>
                    <a:pt x="40698" y="34076"/>
                    <a:pt x="40708" y="33961"/>
                    <a:pt x="40719" y="33851"/>
                  </a:cubicBezTo>
                  <a:cubicBezTo>
                    <a:pt x="40730" y="33733"/>
                    <a:pt x="40740" y="33611"/>
                    <a:pt x="40770" y="33496"/>
                  </a:cubicBezTo>
                  <a:cubicBezTo>
                    <a:pt x="40828" y="33284"/>
                    <a:pt x="40985" y="33065"/>
                    <a:pt x="41207" y="33054"/>
                  </a:cubicBezTo>
                  <a:lnTo>
                    <a:pt x="41220" y="33054"/>
                  </a:lnTo>
                  <a:cubicBezTo>
                    <a:pt x="41297" y="33054"/>
                    <a:pt x="41387" y="33093"/>
                    <a:pt x="41409" y="33168"/>
                  </a:cubicBezTo>
                  <a:cubicBezTo>
                    <a:pt x="41411" y="33181"/>
                    <a:pt x="41413" y="33196"/>
                    <a:pt x="41415" y="33209"/>
                  </a:cubicBezTo>
                  <a:cubicBezTo>
                    <a:pt x="41417" y="33232"/>
                    <a:pt x="41420" y="33258"/>
                    <a:pt x="41430" y="33281"/>
                  </a:cubicBezTo>
                  <a:cubicBezTo>
                    <a:pt x="41465" y="33359"/>
                    <a:pt x="41557" y="33378"/>
                    <a:pt x="41634" y="33386"/>
                  </a:cubicBezTo>
                  <a:cubicBezTo>
                    <a:pt x="41664" y="33391"/>
                    <a:pt x="41696" y="33393"/>
                    <a:pt x="41726" y="33393"/>
                  </a:cubicBezTo>
                  <a:cubicBezTo>
                    <a:pt x="41947" y="33393"/>
                    <a:pt x="42088" y="33309"/>
                    <a:pt x="42099" y="33170"/>
                  </a:cubicBezTo>
                  <a:cubicBezTo>
                    <a:pt x="42109" y="33063"/>
                    <a:pt x="42037" y="32971"/>
                    <a:pt x="41966" y="32883"/>
                  </a:cubicBezTo>
                  <a:cubicBezTo>
                    <a:pt x="41891" y="32789"/>
                    <a:pt x="41827" y="32707"/>
                    <a:pt x="41876" y="32626"/>
                  </a:cubicBezTo>
                  <a:lnTo>
                    <a:pt x="41953" y="32499"/>
                  </a:lnTo>
                  <a:lnTo>
                    <a:pt x="41837" y="32592"/>
                  </a:lnTo>
                  <a:cubicBezTo>
                    <a:pt x="41820" y="32604"/>
                    <a:pt x="41801" y="32611"/>
                    <a:pt x="41784" y="32611"/>
                  </a:cubicBezTo>
                  <a:cubicBezTo>
                    <a:pt x="41711" y="32611"/>
                    <a:pt x="41621" y="32517"/>
                    <a:pt x="41597" y="32416"/>
                  </a:cubicBezTo>
                  <a:cubicBezTo>
                    <a:pt x="41593" y="32388"/>
                    <a:pt x="41587" y="32360"/>
                    <a:pt x="41582" y="32330"/>
                  </a:cubicBezTo>
                  <a:cubicBezTo>
                    <a:pt x="41563" y="32217"/>
                    <a:pt x="41544" y="32097"/>
                    <a:pt x="41445" y="32032"/>
                  </a:cubicBezTo>
                  <a:cubicBezTo>
                    <a:pt x="41396" y="32000"/>
                    <a:pt x="41340" y="31990"/>
                    <a:pt x="41289" y="31981"/>
                  </a:cubicBezTo>
                  <a:lnTo>
                    <a:pt x="39481" y="31670"/>
                  </a:lnTo>
                  <a:cubicBezTo>
                    <a:pt x="39397" y="31657"/>
                    <a:pt x="39309" y="31642"/>
                    <a:pt x="39232" y="31608"/>
                  </a:cubicBezTo>
                  <a:cubicBezTo>
                    <a:pt x="38966" y="31490"/>
                    <a:pt x="38842" y="31175"/>
                    <a:pt x="38750" y="30890"/>
                  </a:cubicBezTo>
                  <a:lnTo>
                    <a:pt x="38559" y="30316"/>
                  </a:lnTo>
                  <a:cubicBezTo>
                    <a:pt x="38544" y="30271"/>
                    <a:pt x="38523" y="30203"/>
                    <a:pt x="38465" y="30168"/>
                  </a:cubicBezTo>
                  <a:cubicBezTo>
                    <a:pt x="38439" y="30151"/>
                    <a:pt x="38407" y="30145"/>
                    <a:pt x="38369" y="30145"/>
                  </a:cubicBezTo>
                  <a:cubicBezTo>
                    <a:pt x="38347" y="30145"/>
                    <a:pt x="38324" y="30147"/>
                    <a:pt x="38300" y="30149"/>
                  </a:cubicBezTo>
                  <a:lnTo>
                    <a:pt x="38274" y="30151"/>
                  </a:lnTo>
                  <a:cubicBezTo>
                    <a:pt x="38260" y="30153"/>
                    <a:pt x="38245" y="30153"/>
                    <a:pt x="38230" y="30153"/>
                  </a:cubicBezTo>
                  <a:cubicBezTo>
                    <a:pt x="38082" y="30153"/>
                    <a:pt x="37933" y="30086"/>
                    <a:pt x="37818" y="29967"/>
                  </a:cubicBezTo>
                  <a:cubicBezTo>
                    <a:pt x="37709" y="29853"/>
                    <a:pt x="37647" y="29706"/>
                    <a:pt x="37653" y="29562"/>
                  </a:cubicBezTo>
                  <a:lnTo>
                    <a:pt x="37653" y="29519"/>
                  </a:lnTo>
                  <a:lnTo>
                    <a:pt x="37617" y="29536"/>
                  </a:lnTo>
                  <a:cubicBezTo>
                    <a:pt x="37582" y="29549"/>
                    <a:pt x="37546" y="29556"/>
                    <a:pt x="37507" y="29556"/>
                  </a:cubicBezTo>
                  <a:cubicBezTo>
                    <a:pt x="37375" y="29556"/>
                    <a:pt x="37246" y="29472"/>
                    <a:pt x="37201" y="29354"/>
                  </a:cubicBezTo>
                  <a:cubicBezTo>
                    <a:pt x="37197" y="29341"/>
                    <a:pt x="37192" y="29326"/>
                    <a:pt x="37188" y="29311"/>
                  </a:cubicBezTo>
                  <a:cubicBezTo>
                    <a:pt x="37175" y="29269"/>
                    <a:pt x="37162" y="29226"/>
                    <a:pt x="37130" y="29191"/>
                  </a:cubicBezTo>
                  <a:cubicBezTo>
                    <a:pt x="37083" y="29140"/>
                    <a:pt x="37019" y="29136"/>
                    <a:pt x="36976" y="29136"/>
                  </a:cubicBezTo>
                  <a:cubicBezTo>
                    <a:pt x="36946" y="29136"/>
                    <a:pt x="36914" y="29138"/>
                    <a:pt x="36884" y="29142"/>
                  </a:cubicBezTo>
                  <a:cubicBezTo>
                    <a:pt x="36854" y="29145"/>
                    <a:pt x="36823" y="29147"/>
                    <a:pt x="36795" y="29147"/>
                  </a:cubicBezTo>
                  <a:cubicBezTo>
                    <a:pt x="36774" y="29147"/>
                    <a:pt x="36754" y="29146"/>
                    <a:pt x="36738" y="29142"/>
                  </a:cubicBezTo>
                  <a:cubicBezTo>
                    <a:pt x="36695" y="29136"/>
                    <a:pt x="36655" y="29112"/>
                    <a:pt x="36614" y="29089"/>
                  </a:cubicBezTo>
                  <a:cubicBezTo>
                    <a:pt x="36558" y="29059"/>
                    <a:pt x="36503" y="29029"/>
                    <a:pt x="36434" y="29029"/>
                  </a:cubicBezTo>
                  <a:cubicBezTo>
                    <a:pt x="36301" y="29029"/>
                    <a:pt x="36226" y="29140"/>
                    <a:pt x="36155" y="29247"/>
                  </a:cubicBezTo>
                  <a:cubicBezTo>
                    <a:pt x="36113" y="29311"/>
                    <a:pt x="36068" y="29378"/>
                    <a:pt x="36012" y="29421"/>
                  </a:cubicBezTo>
                  <a:cubicBezTo>
                    <a:pt x="35982" y="29442"/>
                    <a:pt x="35950" y="29457"/>
                    <a:pt x="35915" y="29474"/>
                  </a:cubicBezTo>
                  <a:cubicBezTo>
                    <a:pt x="35875" y="29494"/>
                    <a:pt x="35834" y="29515"/>
                    <a:pt x="35798" y="29545"/>
                  </a:cubicBezTo>
                  <a:cubicBezTo>
                    <a:pt x="35729" y="29603"/>
                    <a:pt x="35691" y="29691"/>
                    <a:pt x="35656" y="29774"/>
                  </a:cubicBezTo>
                  <a:cubicBezTo>
                    <a:pt x="35613" y="29873"/>
                    <a:pt x="35573" y="29967"/>
                    <a:pt x="35483" y="30001"/>
                  </a:cubicBezTo>
                  <a:cubicBezTo>
                    <a:pt x="35433" y="30021"/>
                    <a:pt x="35371" y="30021"/>
                    <a:pt x="35311" y="30023"/>
                  </a:cubicBezTo>
                  <a:cubicBezTo>
                    <a:pt x="35243" y="30023"/>
                    <a:pt x="35181" y="30025"/>
                    <a:pt x="35131" y="30046"/>
                  </a:cubicBezTo>
                  <a:cubicBezTo>
                    <a:pt x="35071" y="30012"/>
                    <a:pt x="35007" y="29978"/>
                    <a:pt x="34936" y="29973"/>
                  </a:cubicBezTo>
                  <a:lnTo>
                    <a:pt x="34926" y="29973"/>
                  </a:lnTo>
                  <a:cubicBezTo>
                    <a:pt x="34870" y="29973"/>
                    <a:pt x="34821" y="29993"/>
                    <a:pt x="34769" y="30010"/>
                  </a:cubicBezTo>
                  <a:cubicBezTo>
                    <a:pt x="34756" y="30014"/>
                    <a:pt x="34744" y="30018"/>
                    <a:pt x="34731" y="30023"/>
                  </a:cubicBezTo>
                  <a:cubicBezTo>
                    <a:pt x="34660" y="30046"/>
                    <a:pt x="34585" y="30057"/>
                    <a:pt x="34508" y="30057"/>
                  </a:cubicBezTo>
                  <a:cubicBezTo>
                    <a:pt x="34306" y="30057"/>
                    <a:pt x="34112" y="29980"/>
                    <a:pt x="33972" y="29843"/>
                  </a:cubicBezTo>
                  <a:lnTo>
                    <a:pt x="33962" y="29832"/>
                  </a:lnTo>
                  <a:lnTo>
                    <a:pt x="33947" y="29836"/>
                  </a:lnTo>
                  <a:cubicBezTo>
                    <a:pt x="33899" y="29849"/>
                    <a:pt x="33850" y="29858"/>
                    <a:pt x="33799" y="29858"/>
                  </a:cubicBezTo>
                  <a:cubicBezTo>
                    <a:pt x="33578" y="29858"/>
                    <a:pt x="33362" y="29731"/>
                    <a:pt x="33263" y="29545"/>
                  </a:cubicBezTo>
                  <a:lnTo>
                    <a:pt x="33259" y="29539"/>
                  </a:lnTo>
                  <a:lnTo>
                    <a:pt x="33252" y="29536"/>
                  </a:lnTo>
                  <a:cubicBezTo>
                    <a:pt x="33216" y="29513"/>
                    <a:pt x="33173" y="29502"/>
                    <a:pt x="33128" y="29502"/>
                  </a:cubicBezTo>
                  <a:cubicBezTo>
                    <a:pt x="32993" y="29502"/>
                    <a:pt x="32871" y="29596"/>
                    <a:pt x="32845" y="29716"/>
                  </a:cubicBezTo>
                  <a:cubicBezTo>
                    <a:pt x="32740" y="29712"/>
                    <a:pt x="32625" y="29708"/>
                    <a:pt x="32526" y="29663"/>
                  </a:cubicBezTo>
                  <a:cubicBezTo>
                    <a:pt x="32436" y="29622"/>
                    <a:pt x="32340" y="29528"/>
                    <a:pt x="32344" y="29414"/>
                  </a:cubicBezTo>
                  <a:lnTo>
                    <a:pt x="32346" y="29389"/>
                  </a:lnTo>
                  <a:lnTo>
                    <a:pt x="31937" y="29361"/>
                  </a:lnTo>
                  <a:lnTo>
                    <a:pt x="31988" y="28769"/>
                  </a:lnTo>
                  <a:lnTo>
                    <a:pt x="31971" y="28761"/>
                  </a:lnTo>
                  <a:cubicBezTo>
                    <a:pt x="31900" y="28731"/>
                    <a:pt x="31832" y="28701"/>
                    <a:pt x="31761" y="28701"/>
                  </a:cubicBezTo>
                  <a:cubicBezTo>
                    <a:pt x="31744" y="28701"/>
                    <a:pt x="31727" y="28703"/>
                    <a:pt x="31712" y="28707"/>
                  </a:cubicBezTo>
                  <a:cubicBezTo>
                    <a:pt x="31656" y="28718"/>
                    <a:pt x="31605" y="28759"/>
                    <a:pt x="31579" y="28810"/>
                  </a:cubicBezTo>
                  <a:cubicBezTo>
                    <a:pt x="31564" y="28842"/>
                    <a:pt x="31562" y="28874"/>
                    <a:pt x="31571" y="28904"/>
                  </a:cubicBezTo>
                  <a:lnTo>
                    <a:pt x="31446" y="28969"/>
                  </a:lnTo>
                  <a:lnTo>
                    <a:pt x="31401" y="29292"/>
                  </a:lnTo>
                  <a:lnTo>
                    <a:pt x="12839" y="29292"/>
                  </a:lnTo>
                  <a:cubicBezTo>
                    <a:pt x="12802" y="29091"/>
                    <a:pt x="12710" y="28829"/>
                    <a:pt x="12475" y="28690"/>
                  </a:cubicBezTo>
                  <a:cubicBezTo>
                    <a:pt x="12350" y="28615"/>
                    <a:pt x="12196" y="28583"/>
                    <a:pt x="12046" y="28553"/>
                  </a:cubicBezTo>
                  <a:cubicBezTo>
                    <a:pt x="11817" y="28504"/>
                    <a:pt x="11600" y="28459"/>
                    <a:pt x="11513" y="28266"/>
                  </a:cubicBezTo>
                  <a:cubicBezTo>
                    <a:pt x="11493" y="28225"/>
                    <a:pt x="11483" y="28178"/>
                    <a:pt x="11472" y="28131"/>
                  </a:cubicBezTo>
                  <a:cubicBezTo>
                    <a:pt x="11448" y="28041"/>
                    <a:pt x="11427" y="27949"/>
                    <a:pt x="11350" y="27889"/>
                  </a:cubicBezTo>
                  <a:cubicBezTo>
                    <a:pt x="11303" y="27850"/>
                    <a:pt x="11240" y="27833"/>
                    <a:pt x="11159" y="27833"/>
                  </a:cubicBezTo>
                  <a:cubicBezTo>
                    <a:pt x="11116" y="27833"/>
                    <a:pt x="11071" y="27837"/>
                    <a:pt x="11028" y="27842"/>
                  </a:cubicBezTo>
                  <a:cubicBezTo>
                    <a:pt x="10985" y="27846"/>
                    <a:pt x="10945" y="27850"/>
                    <a:pt x="10904" y="27850"/>
                  </a:cubicBezTo>
                  <a:cubicBezTo>
                    <a:pt x="10827" y="27850"/>
                    <a:pt x="10776" y="27833"/>
                    <a:pt x="10739" y="27792"/>
                  </a:cubicBezTo>
                  <a:cubicBezTo>
                    <a:pt x="10709" y="27760"/>
                    <a:pt x="10694" y="27715"/>
                    <a:pt x="10679" y="27668"/>
                  </a:cubicBezTo>
                  <a:cubicBezTo>
                    <a:pt x="10660" y="27615"/>
                    <a:pt x="10641" y="27557"/>
                    <a:pt x="10596" y="27516"/>
                  </a:cubicBezTo>
                  <a:cubicBezTo>
                    <a:pt x="10544" y="27469"/>
                    <a:pt x="10473" y="27456"/>
                    <a:pt x="10416" y="27447"/>
                  </a:cubicBezTo>
                  <a:lnTo>
                    <a:pt x="9807" y="27340"/>
                  </a:lnTo>
                  <a:cubicBezTo>
                    <a:pt x="9685" y="27319"/>
                    <a:pt x="9544" y="27295"/>
                    <a:pt x="9443" y="27210"/>
                  </a:cubicBezTo>
                  <a:cubicBezTo>
                    <a:pt x="9346" y="27130"/>
                    <a:pt x="9286" y="26998"/>
                    <a:pt x="9229" y="26871"/>
                  </a:cubicBezTo>
                  <a:cubicBezTo>
                    <a:pt x="9158" y="26715"/>
                    <a:pt x="9085" y="26554"/>
                    <a:pt x="8942" y="26501"/>
                  </a:cubicBezTo>
                  <a:lnTo>
                    <a:pt x="9152" y="26408"/>
                  </a:lnTo>
                  <a:cubicBezTo>
                    <a:pt x="9216" y="26381"/>
                    <a:pt x="9413" y="26295"/>
                    <a:pt x="9406" y="26136"/>
                  </a:cubicBezTo>
                  <a:cubicBezTo>
                    <a:pt x="9400" y="25995"/>
                    <a:pt x="9248" y="25924"/>
                    <a:pt x="9122" y="25903"/>
                  </a:cubicBezTo>
                  <a:cubicBezTo>
                    <a:pt x="9100" y="25901"/>
                    <a:pt x="9079" y="25898"/>
                    <a:pt x="9057" y="25894"/>
                  </a:cubicBezTo>
                  <a:cubicBezTo>
                    <a:pt x="8961" y="25883"/>
                    <a:pt x="8860" y="25871"/>
                    <a:pt x="8796" y="25806"/>
                  </a:cubicBezTo>
                  <a:cubicBezTo>
                    <a:pt x="8755" y="25763"/>
                    <a:pt x="8732" y="25704"/>
                    <a:pt x="8712" y="25650"/>
                  </a:cubicBezTo>
                  <a:lnTo>
                    <a:pt x="8496" y="25069"/>
                  </a:lnTo>
                  <a:cubicBezTo>
                    <a:pt x="8466" y="24990"/>
                    <a:pt x="8434" y="24900"/>
                    <a:pt x="8372" y="24829"/>
                  </a:cubicBezTo>
                  <a:cubicBezTo>
                    <a:pt x="8312" y="24763"/>
                    <a:pt x="8228" y="24716"/>
                    <a:pt x="8149" y="24673"/>
                  </a:cubicBezTo>
                  <a:cubicBezTo>
                    <a:pt x="8037" y="24611"/>
                    <a:pt x="7932" y="24555"/>
                    <a:pt x="7902" y="24444"/>
                  </a:cubicBezTo>
                  <a:cubicBezTo>
                    <a:pt x="7896" y="24424"/>
                    <a:pt x="7894" y="24401"/>
                    <a:pt x="7890" y="24379"/>
                  </a:cubicBezTo>
                  <a:cubicBezTo>
                    <a:pt x="7887" y="24352"/>
                    <a:pt x="7883" y="24322"/>
                    <a:pt x="7875" y="24294"/>
                  </a:cubicBezTo>
                  <a:cubicBezTo>
                    <a:pt x="7838" y="24182"/>
                    <a:pt x="7733" y="24124"/>
                    <a:pt x="7630" y="24071"/>
                  </a:cubicBezTo>
                  <a:cubicBezTo>
                    <a:pt x="7613" y="24060"/>
                    <a:pt x="7596" y="24052"/>
                    <a:pt x="7579" y="24041"/>
                  </a:cubicBezTo>
                  <a:cubicBezTo>
                    <a:pt x="7483" y="23985"/>
                    <a:pt x="7399" y="23885"/>
                    <a:pt x="7420" y="23797"/>
                  </a:cubicBezTo>
                  <a:cubicBezTo>
                    <a:pt x="7423" y="23795"/>
                    <a:pt x="7425" y="23792"/>
                    <a:pt x="7427" y="23790"/>
                  </a:cubicBezTo>
                  <a:cubicBezTo>
                    <a:pt x="7435" y="23784"/>
                    <a:pt x="7440" y="23777"/>
                    <a:pt x="7448" y="23773"/>
                  </a:cubicBezTo>
                  <a:cubicBezTo>
                    <a:pt x="7465" y="23765"/>
                    <a:pt x="7483" y="23756"/>
                    <a:pt x="7500" y="23750"/>
                  </a:cubicBezTo>
                  <a:cubicBezTo>
                    <a:pt x="7536" y="23737"/>
                    <a:pt x="7575" y="23722"/>
                    <a:pt x="7605" y="23690"/>
                  </a:cubicBezTo>
                  <a:cubicBezTo>
                    <a:pt x="7647" y="23642"/>
                    <a:pt x="7650" y="23578"/>
                    <a:pt x="7652" y="23518"/>
                  </a:cubicBezTo>
                  <a:cubicBezTo>
                    <a:pt x="7652" y="23471"/>
                    <a:pt x="7654" y="23424"/>
                    <a:pt x="7675" y="23390"/>
                  </a:cubicBezTo>
                  <a:cubicBezTo>
                    <a:pt x="7697" y="23353"/>
                    <a:pt x="7737" y="23332"/>
                    <a:pt x="7780" y="23310"/>
                  </a:cubicBezTo>
                  <a:cubicBezTo>
                    <a:pt x="7797" y="23302"/>
                    <a:pt x="7812" y="23293"/>
                    <a:pt x="7827" y="23285"/>
                  </a:cubicBezTo>
                  <a:cubicBezTo>
                    <a:pt x="7877" y="23255"/>
                    <a:pt x="7924" y="23225"/>
                    <a:pt x="7932" y="23182"/>
                  </a:cubicBezTo>
                  <a:cubicBezTo>
                    <a:pt x="7937" y="23158"/>
                    <a:pt x="7930" y="23139"/>
                    <a:pt x="7915" y="23118"/>
                  </a:cubicBezTo>
                  <a:cubicBezTo>
                    <a:pt x="7765" y="22923"/>
                    <a:pt x="7596" y="22740"/>
                    <a:pt x="7410" y="22580"/>
                  </a:cubicBezTo>
                  <a:lnTo>
                    <a:pt x="7752" y="22276"/>
                  </a:lnTo>
                  <a:lnTo>
                    <a:pt x="7733" y="22254"/>
                  </a:lnTo>
                  <a:cubicBezTo>
                    <a:pt x="7517" y="22012"/>
                    <a:pt x="7221" y="21849"/>
                    <a:pt x="6902" y="21796"/>
                  </a:cubicBezTo>
                  <a:lnTo>
                    <a:pt x="6868" y="21789"/>
                  </a:lnTo>
                  <a:cubicBezTo>
                    <a:pt x="6810" y="21781"/>
                    <a:pt x="6754" y="21772"/>
                    <a:pt x="6705" y="21746"/>
                  </a:cubicBezTo>
                  <a:cubicBezTo>
                    <a:pt x="6632" y="21708"/>
                    <a:pt x="6581" y="21633"/>
                    <a:pt x="6538" y="21566"/>
                  </a:cubicBezTo>
                  <a:lnTo>
                    <a:pt x="6126" y="20951"/>
                  </a:lnTo>
                  <a:cubicBezTo>
                    <a:pt x="6079" y="20883"/>
                    <a:pt x="6032" y="20812"/>
                    <a:pt x="5998" y="20735"/>
                  </a:cubicBezTo>
                  <a:cubicBezTo>
                    <a:pt x="5978" y="20692"/>
                    <a:pt x="5961" y="20647"/>
                    <a:pt x="5946" y="20602"/>
                  </a:cubicBezTo>
                  <a:cubicBezTo>
                    <a:pt x="5925" y="20542"/>
                    <a:pt x="5904" y="20478"/>
                    <a:pt x="5871" y="20420"/>
                  </a:cubicBezTo>
                  <a:cubicBezTo>
                    <a:pt x="5835" y="20356"/>
                    <a:pt x="5788" y="20296"/>
                    <a:pt x="5741" y="20238"/>
                  </a:cubicBezTo>
                  <a:cubicBezTo>
                    <a:pt x="5670" y="20152"/>
                    <a:pt x="5601" y="20069"/>
                    <a:pt x="5576" y="19968"/>
                  </a:cubicBezTo>
                  <a:cubicBezTo>
                    <a:pt x="5571" y="19949"/>
                    <a:pt x="5569" y="19930"/>
                    <a:pt x="5565" y="19908"/>
                  </a:cubicBezTo>
                  <a:cubicBezTo>
                    <a:pt x="5554" y="19852"/>
                    <a:pt x="5546" y="19795"/>
                    <a:pt x="5507" y="19750"/>
                  </a:cubicBezTo>
                  <a:cubicBezTo>
                    <a:pt x="5462" y="19698"/>
                    <a:pt x="5400" y="19681"/>
                    <a:pt x="5340" y="19664"/>
                  </a:cubicBezTo>
                  <a:cubicBezTo>
                    <a:pt x="5312" y="19655"/>
                    <a:pt x="5286" y="19649"/>
                    <a:pt x="5263" y="19638"/>
                  </a:cubicBezTo>
                  <a:cubicBezTo>
                    <a:pt x="5160" y="19595"/>
                    <a:pt x="5087" y="19497"/>
                    <a:pt x="5023" y="19409"/>
                  </a:cubicBezTo>
                  <a:lnTo>
                    <a:pt x="4459" y="18640"/>
                  </a:lnTo>
                  <a:cubicBezTo>
                    <a:pt x="4352" y="18494"/>
                    <a:pt x="4217" y="18310"/>
                    <a:pt x="4025" y="18228"/>
                  </a:cubicBezTo>
                  <a:cubicBezTo>
                    <a:pt x="3969" y="18205"/>
                    <a:pt x="3907" y="18192"/>
                    <a:pt x="3842" y="18192"/>
                  </a:cubicBezTo>
                  <a:cubicBezTo>
                    <a:pt x="3673" y="18192"/>
                    <a:pt x="3534" y="18276"/>
                    <a:pt x="3485" y="18406"/>
                  </a:cubicBezTo>
                  <a:lnTo>
                    <a:pt x="3480" y="18421"/>
                  </a:lnTo>
                  <a:cubicBezTo>
                    <a:pt x="3472" y="18443"/>
                    <a:pt x="3465" y="18462"/>
                    <a:pt x="3453" y="18473"/>
                  </a:cubicBezTo>
                  <a:cubicBezTo>
                    <a:pt x="3440" y="18483"/>
                    <a:pt x="3420" y="18486"/>
                    <a:pt x="3397" y="18486"/>
                  </a:cubicBezTo>
                  <a:lnTo>
                    <a:pt x="3350" y="18486"/>
                  </a:lnTo>
                  <a:cubicBezTo>
                    <a:pt x="3230" y="18490"/>
                    <a:pt x="3144" y="18573"/>
                    <a:pt x="3060" y="18655"/>
                  </a:cubicBezTo>
                  <a:cubicBezTo>
                    <a:pt x="2998" y="18717"/>
                    <a:pt x="2934" y="18779"/>
                    <a:pt x="2857" y="18805"/>
                  </a:cubicBezTo>
                  <a:cubicBezTo>
                    <a:pt x="2822" y="18817"/>
                    <a:pt x="2781" y="18822"/>
                    <a:pt x="2734" y="18822"/>
                  </a:cubicBezTo>
                  <a:cubicBezTo>
                    <a:pt x="2699" y="18822"/>
                    <a:pt x="2661" y="18819"/>
                    <a:pt x="2621" y="18815"/>
                  </a:cubicBezTo>
                  <a:cubicBezTo>
                    <a:pt x="2437" y="18796"/>
                    <a:pt x="2221" y="18753"/>
                    <a:pt x="2156" y="18586"/>
                  </a:cubicBezTo>
                  <a:cubicBezTo>
                    <a:pt x="2143" y="18548"/>
                    <a:pt x="2137" y="18505"/>
                    <a:pt x="2133" y="18464"/>
                  </a:cubicBezTo>
                  <a:cubicBezTo>
                    <a:pt x="2122" y="18389"/>
                    <a:pt x="2111" y="18310"/>
                    <a:pt x="2053" y="18254"/>
                  </a:cubicBezTo>
                  <a:cubicBezTo>
                    <a:pt x="2015" y="18218"/>
                    <a:pt x="1963" y="18201"/>
                    <a:pt x="1901" y="18201"/>
                  </a:cubicBezTo>
                  <a:cubicBezTo>
                    <a:pt x="1833" y="18201"/>
                    <a:pt x="1758" y="18224"/>
                    <a:pt x="1702" y="18239"/>
                  </a:cubicBezTo>
                  <a:cubicBezTo>
                    <a:pt x="1670" y="18248"/>
                    <a:pt x="1623" y="18258"/>
                    <a:pt x="1571" y="18258"/>
                  </a:cubicBezTo>
                  <a:cubicBezTo>
                    <a:pt x="1499" y="18258"/>
                    <a:pt x="1449" y="18237"/>
                    <a:pt x="1426" y="18190"/>
                  </a:cubicBezTo>
                  <a:cubicBezTo>
                    <a:pt x="1396" y="18132"/>
                    <a:pt x="1424" y="18057"/>
                    <a:pt x="1447" y="17988"/>
                  </a:cubicBezTo>
                  <a:cubicBezTo>
                    <a:pt x="1490" y="17871"/>
                    <a:pt x="1531" y="17731"/>
                    <a:pt x="1496" y="17594"/>
                  </a:cubicBezTo>
                  <a:cubicBezTo>
                    <a:pt x="1462" y="17453"/>
                    <a:pt x="1343" y="17347"/>
                    <a:pt x="1217" y="17347"/>
                  </a:cubicBezTo>
                  <a:cubicBezTo>
                    <a:pt x="1209" y="17347"/>
                    <a:pt x="1200" y="17347"/>
                    <a:pt x="1192" y="17348"/>
                  </a:cubicBezTo>
                  <a:cubicBezTo>
                    <a:pt x="1141" y="17354"/>
                    <a:pt x="1094" y="17378"/>
                    <a:pt x="1049" y="17399"/>
                  </a:cubicBezTo>
                  <a:lnTo>
                    <a:pt x="1029" y="17408"/>
                  </a:lnTo>
                  <a:cubicBezTo>
                    <a:pt x="861" y="17488"/>
                    <a:pt x="670" y="17529"/>
                    <a:pt x="481" y="17529"/>
                  </a:cubicBezTo>
                  <a:cubicBezTo>
                    <a:pt x="338" y="17529"/>
                    <a:pt x="196" y="17506"/>
                    <a:pt x="63" y="17459"/>
                  </a:cubicBezTo>
                  <a:lnTo>
                    <a:pt x="55" y="6363"/>
                  </a:lnTo>
                  <a:lnTo>
                    <a:pt x="55" y="6363"/>
                  </a:lnTo>
                  <a:cubicBezTo>
                    <a:pt x="198" y="6421"/>
                    <a:pt x="324" y="6449"/>
                    <a:pt x="453" y="6453"/>
                  </a:cubicBezTo>
                  <a:cubicBezTo>
                    <a:pt x="461" y="6454"/>
                    <a:pt x="469" y="6454"/>
                    <a:pt x="477" y="6454"/>
                  </a:cubicBezTo>
                  <a:cubicBezTo>
                    <a:pt x="579" y="6454"/>
                    <a:pt x="686" y="6442"/>
                    <a:pt x="787" y="6428"/>
                  </a:cubicBezTo>
                  <a:cubicBezTo>
                    <a:pt x="884" y="6417"/>
                    <a:pt x="984" y="6404"/>
                    <a:pt x="1076" y="6404"/>
                  </a:cubicBezTo>
                  <a:cubicBezTo>
                    <a:pt x="1218" y="6404"/>
                    <a:pt x="1325" y="6432"/>
                    <a:pt x="1415" y="6492"/>
                  </a:cubicBezTo>
                  <a:cubicBezTo>
                    <a:pt x="1484" y="6539"/>
                    <a:pt x="1537" y="6603"/>
                    <a:pt x="1593" y="6672"/>
                  </a:cubicBezTo>
                  <a:cubicBezTo>
                    <a:pt x="1612" y="6695"/>
                    <a:pt x="1631" y="6717"/>
                    <a:pt x="1651" y="6740"/>
                  </a:cubicBezTo>
                  <a:cubicBezTo>
                    <a:pt x="1884" y="7004"/>
                    <a:pt x="2221" y="7171"/>
                    <a:pt x="2574" y="7199"/>
                  </a:cubicBezTo>
                  <a:lnTo>
                    <a:pt x="2641" y="7203"/>
                  </a:lnTo>
                  <a:cubicBezTo>
                    <a:pt x="2979" y="7229"/>
                    <a:pt x="3298" y="7253"/>
                    <a:pt x="3579" y="7432"/>
                  </a:cubicBezTo>
                  <a:cubicBezTo>
                    <a:pt x="3596" y="7443"/>
                    <a:pt x="3613" y="7456"/>
                    <a:pt x="3632" y="7469"/>
                  </a:cubicBezTo>
                  <a:cubicBezTo>
                    <a:pt x="3733" y="7537"/>
                    <a:pt x="3840" y="7608"/>
                    <a:pt x="3969" y="7608"/>
                  </a:cubicBezTo>
                  <a:cubicBezTo>
                    <a:pt x="4059" y="7608"/>
                    <a:pt x="4151" y="7542"/>
                    <a:pt x="4187" y="7454"/>
                  </a:cubicBezTo>
                  <a:cubicBezTo>
                    <a:pt x="4215" y="7390"/>
                    <a:pt x="4205" y="7328"/>
                    <a:pt x="4162" y="7283"/>
                  </a:cubicBezTo>
                  <a:lnTo>
                    <a:pt x="4155" y="7276"/>
                  </a:lnTo>
                  <a:lnTo>
                    <a:pt x="4147" y="7274"/>
                  </a:lnTo>
                  <a:cubicBezTo>
                    <a:pt x="3862" y="7240"/>
                    <a:pt x="3611" y="7015"/>
                    <a:pt x="3540" y="6738"/>
                  </a:cubicBezTo>
                  <a:cubicBezTo>
                    <a:pt x="3800" y="6654"/>
                    <a:pt x="4075" y="6612"/>
                    <a:pt x="4350" y="6612"/>
                  </a:cubicBezTo>
                  <a:cubicBezTo>
                    <a:pt x="4496" y="6612"/>
                    <a:pt x="4643" y="6624"/>
                    <a:pt x="4787" y="6648"/>
                  </a:cubicBezTo>
                  <a:lnTo>
                    <a:pt x="4837" y="6657"/>
                  </a:lnTo>
                  <a:cubicBezTo>
                    <a:pt x="4912" y="6670"/>
                    <a:pt x="4992" y="6683"/>
                    <a:pt x="5068" y="6683"/>
                  </a:cubicBezTo>
                  <a:cubicBezTo>
                    <a:pt x="5101" y="6683"/>
                    <a:pt x="5134" y="6680"/>
                    <a:pt x="5164" y="6674"/>
                  </a:cubicBezTo>
                  <a:cubicBezTo>
                    <a:pt x="5299" y="6648"/>
                    <a:pt x="5411" y="6565"/>
                    <a:pt x="5520" y="6483"/>
                  </a:cubicBezTo>
                  <a:lnTo>
                    <a:pt x="5552" y="6460"/>
                  </a:lnTo>
                  <a:cubicBezTo>
                    <a:pt x="6124" y="6033"/>
                    <a:pt x="6831" y="5774"/>
                    <a:pt x="7545" y="5727"/>
                  </a:cubicBezTo>
                  <a:lnTo>
                    <a:pt x="7545" y="5727"/>
                  </a:lnTo>
                  <a:cubicBezTo>
                    <a:pt x="7562" y="5819"/>
                    <a:pt x="7545" y="5918"/>
                    <a:pt x="7498" y="5997"/>
                  </a:cubicBezTo>
                  <a:cubicBezTo>
                    <a:pt x="6578" y="6098"/>
                    <a:pt x="5702" y="6644"/>
                    <a:pt x="5211" y="7428"/>
                  </a:cubicBezTo>
                  <a:lnTo>
                    <a:pt x="5203" y="7441"/>
                  </a:lnTo>
                  <a:lnTo>
                    <a:pt x="5209" y="7454"/>
                  </a:lnTo>
                  <a:cubicBezTo>
                    <a:pt x="5252" y="7544"/>
                    <a:pt x="5344" y="7597"/>
                    <a:pt x="5464" y="7597"/>
                  </a:cubicBezTo>
                  <a:cubicBezTo>
                    <a:pt x="5550" y="7597"/>
                    <a:pt x="5640" y="7567"/>
                    <a:pt x="5706" y="7518"/>
                  </a:cubicBezTo>
                  <a:cubicBezTo>
                    <a:pt x="5805" y="7445"/>
                    <a:pt x="5874" y="7345"/>
                    <a:pt x="5940" y="7246"/>
                  </a:cubicBezTo>
                  <a:cubicBezTo>
                    <a:pt x="5972" y="7199"/>
                    <a:pt x="6006" y="7150"/>
                    <a:pt x="6043" y="7105"/>
                  </a:cubicBezTo>
                  <a:cubicBezTo>
                    <a:pt x="6272" y="6820"/>
                    <a:pt x="6634" y="6683"/>
                    <a:pt x="6953" y="6558"/>
                  </a:cubicBezTo>
                  <a:lnTo>
                    <a:pt x="7628" y="6301"/>
                  </a:lnTo>
                  <a:cubicBezTo>
                    <a:pt x="7789" y="6239"/>
                    <a:pt x="8001" y="6168"/>
                    <a:pt x="8196" y="6168"/>
                  </a:cubicBezTo>
                  <a:cubicBezTo>
                    <a:pt x="8344" y="6168"/>
                    <a:pt x="8459" y="6207"/>
                    <a:pt x="8552" y="6288"/>
                  </a:cubicBezTo>
                  <a:lnTo>
                    <a:pt x="8590" y="6323"/>
                  </a:lnTo>
                  <a:lnTo>
                    <a:pt x="8597" y="6273"/>
                  </a:lnTo>
                  <a:cubicBezTo>
                    <a:pt x="8622" y="6091"/>
                    <a:pt x="8742" y="5950"/>
                    <a:pt x="8869" y="5800"/>
                  </a:cubicBezTo>
                  <a:cubicBezTo>
                    <a:pt x="8920" y="5738"/>
                    <a:pt x="8974" y="5674"/>
                    <a:pt x="9021" y="5609"/>
                  </a:cubicBezTo>
                  <a:cubicBezTo>
                    <a:pt x="9130" y="5451"/>
                    <a:pt x="9175" y="5232"/>
                    <a:pt x="9128" y="5074"/>
                  </a:cubicBezTo>
                  <a:cubicBezTo>
                    <a:pt x="9102" y="4988"/>
                    <a:pt x="9051" y="4922"/>
                    <a:pt x="8978" y="4883"/>
                  </a:cubicBezTo>
                  <a:cubicBezTo>
                    <a:pt x="9006" y="4851"/>
                    <a:pt x="9042" y="4836"/>
                    <a:pt x="9083" y="4836"/>
                  </a:cubicBezTo>
                  <a:cubicBezTo>
                    <a:pt x="9229" y="4836"/>
                    <a:pt x="9419" y="5024"/>
                    <a:pt x="9501" y="5194"/>
                  </a:cubicBezTo>
                  <a:cubicBezTo>
                    <a:pt x="9706" y="5631"/>
                    <a:pt x="9923" y="6070"/>
                    <a:pt x="10141" y="6496"/>
                  </a:cubicBezTo>
                  <a:cubicBezTo>
                    <a:pt x="10195" y="6601"/>
                    <a:pt x="10251" y="6700"/>
                    <a:pt x="10349" y="6747"/>
                  </a:cubicBezTo>
                  <a:cubicBezTo>
                    <a:pt x="10388" y="6764"/>
                    <a:pt x="10426" y="6773"/>
                    <a:pt x="10467" y="6773"/>
                  </a:cubicBezTo>
                  <a:cubicBezTo>
                    <a:pt x="10666" y="6773"/>
                    <a:pt x="10838" y="6556"/>
                    <a:pt x="10923" y="6428"/>
                  </a:cubicBezTo>
                  <a:lnTo>
                    <a:pt x="11450" y="5639"/>
                  </a:lnTo>
                  <a:cubicBezTo>
                    <a:pt x="11456" y="5638"/>
                    <a:pt x="11461" y="5638"/>
                    <a:pt x="11467" y="5638"/>
                  </a:cubicBezTo>
                  <a:cubicBezTo>
                    <a:pt x="11516" y="5638"/>
                    <a:pt x="11549" y="5672"/>
                    <a:pt x="11568" y="5701"/>
                  </a:cubicBezTo>
                  <a:cubicBezTo>
                    <a:pt x="11620" y="5781"/>
                    <a:pt x="11628" y="5918"/>
                    <a:pt x="11585" y="6012"/>
                  </a:cubicBezTo>
                  <a:cubicBezTo>
                    <a:pt x="11568" y="6053"/>
                    <a:pt x="11545" y="6093"/>
                    <a:pt x="11523" y="6134"/>
                  </a:cubicBezTo>
                  <a:cubicBezTo>
                    <a:pt x="11455" y="6265"/>
                    <a:pt x="11382" y="6398"/>
                    <a:pt x="11425" y="6541"/>
                  </a:cubicBezTo>
                  <a:lnTo>
                    <a:pt x="11427" y="6548"/>
                  </a:lnTo>
                  <a:lnTo>
                    <a:pt x="11431" y="6552"/>
                  </a:lnTo>
                  <a:cubicBezTo>
                    <a:pt x="11515" y="6627"/>
                    <a:pt x="11624" y="6668"/>
                    <a:pt x="11750" y="6668"/>
                  </a:cubicBezTo>
                  <a:cubicBezTo>
                    <a:pt x="11894" y="6668"/>
                    <a:pt x="12057" y="6618"/>
                    <a:pt x="12196" y="6531"/>
                  </a:cubicBezTo>
                  <a:cubicBezTo>
                    <a:pt x="12280" y="6477"/>
                    <a:pt x="12359" y="6417"/>
                    <a:pt x="12434" y="6359"/>
                  </a:cubicBezTo>
                  <a:cubicBezTo>
                    <a:pt x="12562" y="6258"/>
                    <a:pt x="12697" y="6156"/>
                    <a:pt x="12849" y="6100"/>
                  </a:cubicBezTo>
                  <a:cubicBezTo>
                    <a:pt x="12946" y="6063"/>
                    <a:pt x="13047" y="6046"/>
                    <a:pt x="13156" y="6046"/>
                  </a:cubicBezTo>
                  <a:cubicBezTo>
                    <a:pt x="13494" y="6046"/>
                    <a:pt x="13839" y="6224"/>
                    <a:pt x="14174" y="6396"/>
                  </a:cubicBezTo>
                  <a:cubicBezTo>
                    <a:pt x="14255" y="6436"/>
                    <a:pt x="14334" y="6477"/>
                    <a:pt x="14411" y="6513"/>
                  </a:cubicBezTo>
                  <a:cubicBezTo>
                    <a:pt x="15082" y="6837"/>
                    <a:pt x="15832" y="6961"/>
                    <a:pt x="16556" y="7081"/>
                  </a:cubicBezTo>
                  <a:cubicBezTo>
                    <a:pt x="17113" y="7171"/>
                    <a:pt x="17689" y="7268"/>
                    <a:pt x="18227" y="7452"/>
                  </a:cubicBezTo>
                  <a:cubicBezTo>
                    <a:pt x="18319" y="7484"/>
                    <a:pt x="18615" y="7602"/>
                    <a:pt x="18606" y="7812"/>
                  </a:cubicBezTo>
                  <a:cubicBezTo>
                    <a:pt x="18240" y="7897"/>
                    <a:pt x="17899" y="8097"/>
                    <a:pt x="17649" y="8379"/>
                  </a:cubicBezTo>
                  <a:lnTo>
                    <a:pt x="17638" y="8390"/>
                  </a:lnTo>
                  <a:lnTo>
                    <a:pt x="17642" y="8405"/>
                  </a:lnTo>
                  <a:cubicBezTo>
                    <a:pt x="17726" y="8718"/>
                    <a:pt x="18071" y="8896"/>
                    <a:pt x="18664" y="8928"/>
                  </a:cubicBezTo>
                  <a:cubicBezTo>
                    <a:pt x="18908" y="8941"/>
                    <a:pt x="19170" y="8954"/>
                    <a:pt x="19427" y="8954"/>
                  </a:cubicBezTo>
                  <a:cubicBezTo>
                    <a:pt x="20168" y="8954"/>
                    <a:pt x="20697" y="8842"/>
                    <a:pt x="21143" y="8592"/>
                  </a:cubicBezTo>
                  <a:lnTo>
                    <a:pt x="21167" y="8579"/>
                  </a:lnTo>
                  <a:cubicBezTo>
                    <a:pt x="21244" y="8536"/>
                    <a:pt x="21323" y="8491"/>
                    <a:pt x="21413" y="8491"/>
                  </a:cubicBezTo>
                  <a:cubicBezTo>
                    <a:pt x="21552" y="8493"/>
                    <a:pt x="21651" y="8617"/>
                    <a:pt x="21747" y="8737"/>
                  </a:cubicBezTo>
                  <a:cubicBezTo>
                    <a:pt x="21766" y="8761"/>
                    <a:pt x="21786" y="8784"/>
                    <a:pt x="21805" y="8806"/>
                  </a:cubicBezTo>
                  <a:cubicBezTo>
                    <a:pt x="21891" y="8909"/>
                    <a:pt x="22028" y="8979"/>
                    <a:pt x="22137" y="8979"/>
                  </a:cubicBezTo>
                  <a:cubicBezTo>
                    <a:pt x="22197" y="8979"/>
                    <a:pt x="22246" y="8960"/>
                    <a:pt x="22285" y="8924"/>
                  </a:cubicBezTo>
                  <a:cubicBezTo>
                    <a:pt x="22411" y="9086"/>
                    <a:pt x="22514" y="9277"/>
                    <a:pt x="22578" y="9474"/>
                  </a:cubicBezTo>
                  <a:lnTo>
                    <a:pt x="22227" y="9639"/>
                  </a:lnTo>
                  <a:lnTo>
                    <a:pt x="22242" y="9665"/>
                  </a:lnTo>
                  <a:cubicBezTo>
                    <a:pt x="22394" y="9922"/>
                    <a:pt x="22686" y="10089"/>
                    <a:pt x="22983" y="10091"/>
                  </a:cubicBezTo>
                  <a:lnTo>
                    <a:pt x="23005" y="10091"/>
                  </a:lnTo>
                  <a:lnTo>
                    <a:pt x="23009" y="10070"/>
                  </a:lnTo>
                  <a:cubicBezTo>
                    <a:pt x="23052" y="9895"/>
                    <a:pt x="23233" y="9758"/>
                    <a:pt x="23416" y="9758"/>
                  </a:cubicBezTo>
                  <a:cubicBezTo>
                    <a:pt x="23432" y="9758"/>
                    <a:pt x="23449" y="9759"/>
                    <a:pt x="23465" y="9761"/>
                  </a:cubicBezTo>
                  <a:lnTo>
                    <a:pt x="23530" y="9770"/>
                  </a:lnTo>
                  <a:lnTo>
                    <a:pt x="23530" y="9770"/>
                  </a:lnTo>
                  <a:lnTo>
                    <a:pt x="22889" y="8926"/>
                  </a:lnTo>
                  <a:cubicBezTo>
                    <a:pt x="22812" y="8823"/>
                    <a:pt x="22696" y="8637"/>
                    <a:pt x="22786" y="8514"/>
                  </a:cubicBezTo>
                  <a:cubicBezTo>
                    <a:pt x="23116" y="8510"/>
                    <a:pt x="23418" y="8343"/>
                    <a:pt x="23712" y="8178"/>
                  </a:cubicBezTo>
                  <a:cubicBezTo>
                    <a:pt x="24008" y="8015"/>
                    <a:pt x="24284" y="7861"/>
                    <a:pt x="24586" y="7861"/>
                  </a:cubicBezTo>
                  <a:cubicBezTo>
                    <a:pt x="24635" y="7861"/>
                    <a:pt x="24687" y="7865"/>
                    <a:pt x="24734" y="7874"/>
                  </a:cubicBezTo>
                  <a:cubicBezTo>
                    <a:pt x="24961" y="7915"/>
                    <a:pt x="25158" y="8054"/>
                    <a:pt x="25349" y="8189"/>
                  </a:cubicBezTo>
                  <a:cubicBezTo>
                    <a:pt x="25415" y="8234"/>
                    <a:pt x="25484" y="8283"/>
                    <a:pt x="25552" y="8328"/>
                  </a:cubicBezTo>
                  <a:cubicBezTo>
                    <a:pt x="25666" y="8399"/>
                    <a:pt x="25893" y="8519"/>
                    <a:pt x="26135" y="8519"/>
                  </a:cubicBezTo>
                  <a:cubicBezTo>
                    <a:pt x="26242" y="8519"/>
                    <a:pt x="26339" y="8495"/>
                    <a:pt x="26420" y="8448"/>
                  </a:cubicBezTo>
                  <a:lnTo>
                    <a:pt x="26420" y="8448"/>
                  </a:lnTo>
                  <a:cubicBezTo>
                    <a:pt x="26411" y="8540"/>
                    <a:pt x="26437" y="8628"/>
                    <a:pt x="26497" y="8705"/>
                  </a:cubicBezTo>
                  <a:cubicBezTo>
                    <a:pt x="26611" y="8853"/>
                    <a:pt x="26851" y="8954"/>
                    <a:pt x="27091" y="8954"/>
                  </a:cubicBezTo>
                  <a:cubicBezTo>
                    <a:pt x="27170" y="8954"/>
                    <a:pt x="27243" y="8943"/>
                    <a:pt x="27311" y="8922"/>
                  </a:cubicBezTo>
                  <a:cubicBezTo>
                    <a:pt x="27440" y="8883"/>
                    <a:pt x="27566" y="8825"/>
                    <a:pt x="27688" y="8772"/>
                  </a:cubicBezTo>
                  <a:cubicBezTo>
                    <a:pt x="27907" y="8671"/>
                    <a:pt x="28113" y="8579"/>
                    <a:pt x="28333" y="8579"/>
                  </a:cubicBezTo>
                  <a:cubicBezTo>
                    <a:pt x="28367" y="8579"/>
                    <a:pt x="28402" y="8581"/>
                    <a:pt x="28436" y="8585"/>
                  </a:cubicBezTo>
                  <a:cubicBezTo>
                    <a:pt x="28505" y="8596"/>
                    <a:pt x="28569" y="8611"/>
                    <a:pt x="28633" y="8624"/>
                  </a:cubicBezTo>
                  <a:cubicBezTo>
                    <a:pt x="28738" y="8647"/>
                    <a:pt x="28839" y="8671"/>
                    <a:pt x="28944" y="8671"/>
                  </a:cubicBezTo>
                  <a:cubicBezTo>
                    <a:pt x="29015" y="8671"/>
                    <a:pt x="29081" y="8660"/>
                    <a:pt x="29143" y="8639"/>
                  </a:cubicBezTo>
                  <a:cubicBezTo>
                    <a:pt x="29284" y="8589"/>
                    <a:pt x="29404" y="8448"/>
                    <a:pt x="29432" y="8292"/>
                  </a:cubicBezTo>
                  <a:cubicBezTo>
                    <a:pt x="29452" y="8189"/>
                    <a:pt x="29426" y="8092"/>
                    <a:pt x="29362" y="8026"/>
                  </a:cubicBezTo>
                  <a:cubicBezTo>
                    <a:pt x="29535" y="7884"/>
                    <a:pt x="29761" y="7805"/>
                    <a:pt x="29985" y="7805"/>
                  </a:cubicBezTo>
                  <a:cubicBezTo>
                    <a:pt x="29990" y="7805"/>
                    <a:pt x="29996" y="7805"/>
                    <a:pt x="30002" y="7805"/>
                  </a:cubicBezTo>
                  <a:cubicBezTo>
                    <a:pt x="30047" y="7880"/>
                    <a:pt x="30054" y="7977"/>
                    <a:pt x="30015" y="8054"/>
                  </a:cubicBezTo>
                  <a:lnTo>
                    <a:pt x="30000" y="8084"/>
                  </a:lnTo>
                  <a:lnTo>
                    <a:pt x="30032" y="8092"/>
                  </a:lnTo>
                  <a:cubicBezTo>
                    <a:pt x="30078" y="8105"/>
                    <a:pt x="30131" y="8109"/>
                    <a:pt x="30186" y="8109"/>
                  </a:cubicBezTo>
                  <a:cubicBezTo>
                    <a:pt x="30245" y="8109"/>
                    <a:pt x="30307" y="8104"/>
                    <a:pt x="30366" y="8099"/>
                  </a:cubicBezTo>
                  <a:cubicBezTo>
                    <a:pt x="30426" y="8092"/>
                    <a:pt x="30487" y="8085"/>
                    <a:pt x="30546" y="8085"/>
                  </a:cubicBezTo>
                  <a:cubicBezTo>
                    <a:pt x="30559" y="8085"/>
                    <a:pt x="30572" y="8085"/>
                    <a:pt x="30585" y="8086"/>
                  </a:cubicBezTo>
                  <a:cubicBezTo>
                    <a:pt x="30694" y="8092"/>
                    <a:pt x="30812" y="8161"/>
                    <a:pt x="30863" y="8244"/>
                  </a:cubicBezTo>
                  <a:cubicBezTo>
                    <a:pt x="30885" y="8281"/>
                    <a:pt x="30904" y="8334"/>
                    <a:pt x="30876" y="8397"/>
                  </a:cubicBezTo>
                  <a:cubicBezTo>
                    <a:pt x="30840" y="8478"/>
                    <a:pt x="30746" y="8519"/>
                    <a:pt x="30594" y="8519"/>
                  </a:cubicBezTo>
                  <a:cubicBezTo>
                    <a:pt x="30561" y="8519"/>
                    <a:pt x="30529" y="8517"/>
                    <a:pt x="30501" y="8514"/>
                  </a:cubicBezTo>
                  <a:lnTo>
                    <a:pt x="30463" y="8512"/>
                  </a:lnTo>
                  <a:lnTo>
                    <a:pt x="30606" y="9074"/>
                  </a:lnTo>
                  <a:lnTo>
                    <a:pt x="30848" y="9076"/>
                  </a:lnTo>
                  <a:cubicBezTo>
                    <a:pt x="30917" y="9273"/>
                    <a:pt x="30988" y="9444"/>
                    <a:pt x="31138" y="9554"/>
                  </a:cubicBezTo>
                  <a:cubicBezTo>
                    <a:pt x="31202" y="9601"/>
                    <a:pt x="31286" y="9626"/>
                    <a:pt x="31371" y="9626"/>
                  </a:cubicBezTo>
                  <a:cubicBezTo>
                    <a:pt x="31511" y="9626"/>
                    <a:pt x="31622" y="9560"/>
                    <a:pt x="31663" y="9451"/>
                  </a:cubicBezTo>
                  <a:cubicBezTo>
                    <a:pt x="31727" y="9279"/>
                    <a:pt x="31607" y="9114"/>
                    <a:pt x="31489" y="8956"/>
                  </a:cubicBezTo>
                  <a:cubicBezTo>
                    <a:pt x="31373" y="8799"/>
                    <a:pt x="31264" y="8652"/>
                    <a:pt x="31361" y="8521"/>
                  </a:cubicBezTo>
                  <a:cubicBezTo>
                    <a:pt x="31412" y="8454"/>
                    <a:pt x="31502" y="8429"/>
                    <a:pt x="31592" y="8403"/>
                  </a:cubicBezTo>
                  <a:lnTo>
                    <a:pt x="31609" y="8399"/>
                  </a:lnTo>
                  <a:cubicBezTo>
                    <a:pt x="31993" y="8289"/>
                    <a:pt x="32350" y="8067"/>
                    <a:pt x="32616" y="7771"/>
                  </a:cubicBezTo>
                  <a:cubicBezTo>
                    <a:pt x="32747" y="7623"/>
                    <a:pt x="32800" y="7495"/>
                    <a:pt x="32775" y="7375"/>
                  </a:cubicBezTo>
                  <a:cubicBezTo>
                    <a:pt x="32749" y="7246"/>
                    <a:pt x="32644" y="7165"/>
                    <a:pt x="32543" y="7088"/>
                  </a:cubicBezTo>
                  <a:cubicBezTo>
                    <a:pt x="32498" y="7053"/>
                    <a:pt x="32451" y="7017"/>
                    <a:pt x="32415" y="6978"/>
                  </a:cubicBezTo>
                  <a:cubicBezTo>
                    <a:pt x="32344" y="6905"/>
                    <a:pt x="32331" y="6773"/>
                    <a:pt x="32365" y="6695"/>
                  </a:cubicBezTo>
                  <a:cubicBezTo>
                    <a:pt x="32377" y="6665"/>
                    <a:pt x="32407" y="6629"/>
                    <a:pt x="32454" y="6629"/>
                  </a:cubicBezTo>
                  <a:cubicBezTo>
                    <a:pt x="32460" y="6629"/>
                    <a:pt x="32466" y="6630"/>
                    <a:pt x="32473" y="6631"/>
                  </a:cubicBezTo>
                  <a:lnTo>
                    <a:pt x="32515" y="6642"/>
                  </a:lnTo>
                  <a:lnTo>
                    <a:pt x="32502" y="6599"/>
                  </a:lnTo>
                  <a:cubicBezTo>
                    <a:pt x="32463" y="6450"/>
                    <a:pt x="32312" y="6339"/>
                    <a:pt x="32156" y="6339"/>
                  </a:cubicBezTo>
                  <a:cubicBezTo>
                    <a:pt x="32150" y="6339"/>
                    <a:pt x="32144" y="6340"/>
                    <a:pt x="32138" y="6340"/>
                  </a:cubicBezTo>
                  <a:cubicBezTo>
                    <a:pt x="32140" y="6295"/>
                    <a:pt x="32125" y="6250"/>
                    <a:pt x="32095" y="6207"/>
                  </a:cubicBezTo>
                  <a:cubicBezTo>
                    <a:pt x="32044" y="6132"/>
                    <a:pt x="31945" y="6076"/>
                    <a:pt x="31847" y="6066"/>
                  </a:cubicBezTo>
                  <a:cubicBezTo>
                    <a:pt x="31821" y="6062"/>
                    <a:pt x="31795" y="6061"/>
                    <a:pt x="31769" y="6061"/>
                  </a:cubicBezTo>
                  <a:cubicBezTo>
                    <a:pt x="31717" y="6061"/>
                    <a:pt x="31665" y="6066"/>
                    <a:pt x="31613" y="6072"/>
                  </a:cubicBezTo>
                  <a:cubicBezTo>
                    <a:pt x="31562" y="6079"/>
                    <a:pt x="31510" y="6084"/>
                    <a:pt x="31458" y="6084"/>
                  </a:cubicBezTo>
                  <a:cubicBezTo>
                    <a:pt x="31443" y="6084"/>
                    <a:pt x="31429" y="6084"/>
                    <a:pt x="31414" y="6083"/>
                  </a:cubicBezTo>
                  <a:cubicBezTo>
                    <a:pt x="31206" y="6068"/>
                    <a:pt x="31022" y="5935"/>
                    <a:pt x="30851" y="5798"/>
                  </a:cubicBezTo>
                  <a:cubicBezTo>
                    <a:pt x="30696" y="5674"/>
                    <a:pt x="30553" y="5536"/>
                    <a:pt x="30551" y="5363"/>
                  </a:cubicBezTo>
                  <a:cubicBezTo>
                    <a:pt x="30549" y="5311"/>
                    <a:pt x="30572" y="5258"/>
                    <a:pt x="30617" y="5211"/>
                  </a:cubicBezTo>
                  <a:cubicBezTo>
                    <a:pt x="30664" y="5164"/>
                    <a:pt x="30726" y="5134"/>
                    <a:pt x="30782" y="5134"/>
                  </a:cubicBezTo>
                  <a:cubicBezTo>
                    <a:pt x="30825" y="5134"/>
                    <a:pt x="30857" y="5151"/>
                    <a:pt x="30881" y="5187"/>
                  </a:cubicBezTo>
                  <a:lnTo>
                    <a:pt x="30900" y="5213"/>
                  </a:lnTo>
                  <a:lnTo>
                    <a:pt x="30923" y="5189"/>
                  </a:lnTo>
                  <a:cubicBezTo>
                    <a:pt x="30960" y="5149"/>
                    <a:pt x="30977" y="5097"/>
                    <a:pt x="30973" y="5037"/>
                  </a:cubicBezTo>
                  <a:cubicBezTo>
                    <a:pt x="30966" y="4947"/>
                    <a:pt x="30908" y="4847"/>
                    <a:pt x="30825" y="4778"/>
                  </a:cubicBezTo>
                  <a:cubicBezTo>
                    <a:pt x="30789" y="4750"/>
                    <a:pt x="30750" y="4724"/>
                    <a:pt x="30711" y="4699"/>
                  </a:cubicBezTo>
                  <a:cubicBezTo>
                    <a:pt x="30628" y="4645"/>
                    <a:pt x="30549" y="4594"/>
                    <a:pt x="30504" y="4512"/>
                  </a:cubicBezTo>
                  <a:cubicBezTo>
                    <a:pt x="30461" y="4439"/>
                    <a:pt x="30459" y="4347"/>
                    <a:pt x="30495" y="4257"/>
                  </a:cubicBezTo>
                  <a:cubicBezTo>
                    <a:pt x="30540" y="4142"/>
                    <a:pt x="30643" y="4045"/>
                    <a:pt x="30754" y="4011"/>
                  </a:cubicBezTo>
                  <a:cubicBezTo>
                    <a:pt x="30804" y="3996"/>
                    <a:pt x="30855" y="3987"/>
                    <a:pt x="30908" y="3987"/>
                  </a:cubicBezTo>
                  <a:cubicBezTo>
                    <a:pt x="31097" y="3987"/>
                    <a:pt x="31273" y="4077"/>
                    <a:pt x="31386" y="4152"/>
                  </a:cubicBezTo>
                  <a:lnTo>
                    <a:pt x="31399" y="4163"/>
                  </a:lnTo>
                  <a:lnTo>
                    <a:pt x="31414" y="4155"/>
                  </a:lnTo>
                  <a:cubicBezTo>
                    <a:pt x="31451" y="4133"/>
                    <a:pt x="31472" y="4105"/>
                    <a:pt x="31483" y="4071"/>
                  </a:cubicBezTo>
                  <a:cubicBezTo>
                    <a:pt x="31502" y="3996"/>
                    <a:pt x="31451" y="3904"/>
                    <a:pt x="31395" y="3807"/>
                  </a:cubicBezTo>
                  <a:cubicBezTo>
                    <a:pt x="31328" y="3694"/>
                    <a:pt x="31262" y="3576"/>
                    <a:pt x="31305" y="3484"/>
                  </a:cubicBezTo>
                  <a:cubicBezTo>
                    <a:pt x="31324" y="3445"/>
                    <a:pt x="31361" y="3417"/>
                    <a:pt x="31397" y="3390"/>
                  </a:cubicBezTo>
                  <a:cubicBezTo>
                    <a:pt x="31410" y="3379"/>
                    <a:pt x="31423" y="3370"/>
                    <a:pt x="31436" y="3360"/>
                  </a:cubicBezTo>
                  <a:cubicBezTo>
                    <a:pt x="31693" y="3145"/>
                    <a:pt x="31667" y="2753"/>
                    <a:pt x="31566" y="2481"/>
                  </a:cubicBezTo>
                  <a:cubicBezTo>
                    <a:pt x="31523" y="2366"/>
                    <a:pt x="31468" y="2254"/>
                    <a:pt x="31414" y="2147"/>
                  </a:cubicBezTo>
                  <a:cubicBezTo>
                    <a:pt x="31333" y="1986"/>
                    <a:pt x="31251" y="1819"/>
                    <a:pt x="31213" y="1641"/>
                  </a:cubicBezTo>
                  <a:cubicBezTo>
                    <a:pt x="31114" y="1179"/>
                    <a:pt x="31322" y="716"/>
                    <a:pt x="31562" y="240"/>
                  </a:cubicBezTo>
                  <a:cubicBezTo>
                    <a:pt x="31915" y="118"/>
                    <a:pt x="32267" y="54"/>
                    <a:pt x="32612" y="54"/>
                  </a:cubicBezTo>
                  <a:close/>
                  <a:moveTo>
                    <a:pt x="32614" y="1"/>
                  </a:moveTo>
                  <a:cubicBezTo>
                    <a:pt x="32262" y="1"/>
                    <a:pt x="31896" y="66"/>
                    <a:pt x="31534" y="193"/>
                  </a:cubicBezTo>
                  <a:lnTo>
                    <a:pt x="31526" y="197"/>
                  </a:lnTo>
                  <a:lnTo>
                    <a:pt x="31519" y="206"/>
                  </a:lnTo>
                  <a:cubicBezTo>
                    <a:pt x="31273" y="694"/>
                    <a:pt x="31058" y="1170"/>
                    <a:pt x="31161" y="1652"/>
                  </a:cubicBezTo>
                  <a:cubicBezTo>
                    <a:pt x="31200" y="1836"/>
                    <a:pt x="31283" y="2006"/>
                    <a:pt x="31367" y="2171"/>
                  </a:cubicBezTo>
                  <a:cubicBezTo>
                    <a:pt x="31418" y="2278"/>
                    <a:pt x="31474" y="2387"/>
                    <a:pt x="31515" y="2498"/>
                  </a:cubicBezTo>
                  <a:cubicBezTo>
                    <a:pt x="31609" y="2755"/>
                    <a:pt x="31637" y="3122"/>
                    <a:pt x="31401" y="3319"/>
                  </a:cubicBezTo>
                  <a:cubicBezTo>
                    <a:pt x="31388" y="3330"/>
                    <a:pt x="31378" y="3338"/>
                    <a:pt x="31365" y="3347"/>
                  </a:cubicBezTo>
                  <a:cubicBezTo>
                    <a:pt x="31324" y="3379"/>
                    <a:pt x="31281" y="3411"/>
                    <a:pt x="31258" y="3460"/>
                  </a:cubicBezTo>
                  <a:cubicBezTo>
                    <a:pt x="31202" y="3578"/>
                    <a:pt x="31279" y="3715"/>
                    <a:pt x="31348" y="3835"/>
                  </a:cubicBezTo>
                  <a:cubicBezTo>
                    <a:pt x="31399" y="3921"/>
                    <a:pt x="31446" y="4005"/>
                    <a:pt x="31431" y="4058"/>
                  </a:cubicBezTo>
                  <a:cubicBezTo>
                    <a:pt x="31427" y="4073"/>
                    <a:pt x="31416" y="4088"/>
                    <a:pt x="31401" y="4099"/>
                  </a:cubicBezTo>
                  <a:cubicBezTo>
                    <a:pt x="31281" y="4022"/>
                    <a:pt x="31103" y="3934"/>
                    <a:pt x="30908" y="3934"/>
                  </a:cubicBezTo>
                  <a:cubicBezTo>
                    <a:pt x="30851" y="3934"/>
                    <a:pt x="30793" y="3942"/>
                    <a:pt x="30739" y="3960"/>
                  </a:cubicBezTo>
                  <a:cubicBezTo>
                    <a:pt x="30611" y="4000"/>
                    <a:pt x="30497" y="4105"/>
                    <a:pt x="30446" y="4236"/>
                  </a:cubicBezTo>
                  <a:cubicBezTo>
                    <a:pt x="30403" y="4343"/>
                    <a:pt x="30407" y="4450"/>
                    <a:pt x="30456" y="4540"/>
                  </a:cubicBezTo>
                  <a:cubicBezTo>
                    <a:pt x="30510" y="4630"/>
                    <a:pt x="30598" y="4688"/>
                    <a:pt x="30681" y="4744"/>
                  </a:cubicBezTo>
                  <a:cubicBezTo>
                    <a:pt x="30720" y="4769"/>
                    <a:pt x="30759" y="4793"/>
                    <a:pt x="30793" y="4821"/>
                  </a:cubicBezTo>
                  <a:cubicBezTo>
                    <a:pt x="30863" y="4879"/>
                    <a:pt x="30915" y="4966"/>
                    <a:pt x="30921" y="5041"/>
                  </a:cubicBezTo>
                  <a:cubicBezTo>
                    <a:pt x="30923" y="5074"/>
                    <a:pt x="30917" y="5104"/>
                    <a:pt x="30902" y="5127"/>
                  </a:cubicBezTo>
                  <a:cubicBezTo>
                    <a:pt x="30870" y="5097"/>
                    <a:pt x="30828" y="5083"/>
                    <a:pt x="30782" y="5083"/>
                  </a:cubicBezTo>
                  <a:cubicBezTo>
                    <a:pt x="30713" y="5083"/>
                    <a:pt x="30636" y="5115"/>
                    <a:pt x="30579" y="5174"/>
                  </a:cubicBezTo>
                  <a:cubicBezTo>
                    <a:pt x="30525" y="5230"/>
                    <a:pt x="30495" y="5296"/>
                    <a:pt x="30497" y="5365"/>
                  </a:cubicBezTo>
                  <a:cubicBezTo>
                    <a:pt x="30501" y="5560"/>
                    <a:pt x="30654" y="5708"/>
                    <a:pt x="30819" y="5838"/>
                  </a:cubicBezTo>
                  <a:cubicBezTo>
                    <a:pt x="30996" y="5982"/>
                    <a:pt x="31187" y="6121"/>
                    <a:pt x="31412" y="6136"/>
                  </a:cubicBezTo>
                  <a:cubicBezTo>
                    <a:pt x="31429" y="6138"/>
                    <a:pt x="31446" y="6139"/>
                    <a:pt x="31462" y="6139"/>
                  </a:cubicBezTo>
                  <a:cubicBezTo>
                    <a:pt x="31515" y="6139"/>
                    <a:pt x="31568" y="6132"/>
                    <a:pt x="31620" y="6126"/>
                  </a:cubicBezTo>
                  <a:cubicBezTo>
                    <a:pt x="31671" y="6120"/>
                    <a:pt x="31724" y="6113"/>
                    <a:pt x="31776" y="6113"/>
                  </a:cubicBezTo>
                  <a:cubicBezTo>
                    <a:pt x="31798" y="6113"/>
                    <a:pt x="31819" y="6114"/>
                    <a:pt x="31840" y="6117"/>
                  </a:cubicBezTo>
                  <a:cubicBezTo>
                    <a:pt x="31924" y="6128"/>
                    <a:pt x="32010" y="6175"/>
                    <a:pt x="32053" y="6237"/>
                  </a:cubicBezTo>
                  <a:cubicBezTo>
                    <a:pt x="32072" y="6265"/>
                    <a:pt x="32093" y="6310"/>
                    <a:pt x="32080" y="6363"/>
                  </a:cubicBezTo>
                  <a:lnTo>
                    <a:pt x="32072" y="6402"/>
                  </a:lnTo>
                  <a:lnTo>
                    <a:pt x="32110" y="6396"/>
                  </a:lnTo>
                  <a:cubicBezTo>
                    <a:pt x="32126" y="6393"/>
                    <a:pt x="32142" y="6392"/>
                    <a:pt x="32157" y="6392"/>
                  </a:cubicBezTo>
                  <a:cubicBezTo>
                    <a:pt x="32278" y="6392"/>
                    <a:pt x="32393" y="6469"/>
                    <a:pt x="32438" y="6575"/>
                  </a:cubicBezTo>
                  <a:cubicBezTo>
                    <a:pt x="32385" y="6580"/>
                    <a:pt x="32340" y="6614"/>
                    <a:pt x="32316" y="6674"/>
                  </a:cubicBezTo>
                  <a:cubicBezTo>
                    <a:pt x="32275" y="6768"/>
                    <a:pt x="32288" y="6925"/>
                    <a:pt x="32376" y="7015"/>
                  </a:cubicBezTo>
                  <a:cubicBezTo>
                    <a:pt x="32417" y="7058"/>
                    <a:pt x="32464" y="7094"/>
                    <a:pt x="32511" y="7130"/>
                  </a:cubicBezTo>
                  <a:cubicBezTo>
                    <a:pt x="32607" y="7205"/>
                    <a:pt x="32700" y="7276"/>
                    <a:pt x="32723" y="7385"/>
                  </a:cubicBezTo>
                  <a:cubicBezTo>
                    <a:pt x="32742" y="7488"/>
                    <a:pt x="32695" y="7602"/>
                    <a:pt x="32575" y="7735"/>
                  </a:cubicBezTo>
                  <a:cubicBezTo>
                    <a:pt x="32318" y="8024"/>
                    <a:pt x="31969" y="8242"/>
                    <a:pt x="31594" y="8347"/>
                  </a:cubicBezTo>
                  <a:lnTo>
                    <a:pt x="31577" y="8352"/>
                  </a:lnTo>
                  <a:cubicBezTo>
                    <a:pt x="31485" y="8377"/>
                    <a:pt x="31380" y="8407"/>
                    <a:pt x="31318" y="8489"/>
                  </a:cubicBezTo>
                  <a:cubicBezTo>
                    <a:pt x="31198" y="8652"/>
                    <a:pt x="31324" y="8823"/>
                    <a:pt x="31446" y="8988"/>
                  </a:cubicBezTo>
                  <a:cubicBezTo>
                    <a:pt x="31556" y="9136"/>
                    <a:pt x="31667" y="9288"/>
                    <a:pt x="31611" y="9434"/>
                  </a:cubicBezTo>
                  <a:cubicBezTo>
                    <a:pt x="31573" y="9536"/>
                    <a:pt x="31463" y="9573"/>
                    <a:pt x="31371" y="9573"/>
                  </a:cubicBezTo>
                  <a:cubicBezTo>
                    <a:pt x="31298" y="9573"/>
                    <a:pt x="31223" y="9549"/>
                    <a:pt x="31170" y="9511"/>
                  </a:cubicBezTo>
                  <a:cubicBezTo>
                    <a:pt x="31028" y="9408"/>
                    <a:pt x="30962" y="9236"/>
                    <a:pt x="30893" y="9041"/>
                  </a:cubicBezTo>
                  <a:lnTo>
                    <a:pt x="30887" y="9022"/>
                  </a:lnTo>
                  <a:lnTo>
                    <a:pt x="30647" y="9020"/>
                  </a:lnTo>
                  <a:lnTo>
                    <a:pt x="30534" y="8570"/>
                  </a:lnTo>
                  <a:lnTo>
                    <a:pt x="30534" y="8570"/>
                  </a:lnTo>
                  <a:cubicBezTo>
                    <a:pt x="30553" y="8572"/>
                    <a:pt x="30572" y="8572"/>
                    <a:pt x="30594" y="8572"/>
                  </a:cubicBezTo>
                  <a:cubicBezTo>
                    <a:pt x="30767" y="8572"/>
                    <a:pt x="30881" y="8521"/>
                    <a:pt x="30926" y="8418"/>
                  </a:cubicBezTo>
                  <a:cubicBezTo>
                    <a:pt x="30956" y="8354"/>
                    <a:pt x="30949" y="8283"/>
                    <a:pt x="30908" y="8217"/>
                  </a:cubicBezTo>
                  <a:cubicBezTo>
                    <a:pt x="30848" y="8116"/>
                    <a:pt x="30718" y="8041"/>
                    <a:pt x="30589" y="8032"/>
                  </a:cubicBezTo>
                  <a:cubicBezTo>
                    <a:pt x="30575" y="8032"/>
                    <a:pt x="30562" y="8031"/>
                    <a:pt x="30548" y="8031"/>
                  </a:cubicBezTo>
                  <a:cubicBezTo>
                    <a:pt x="30485" y="8031"/>
                    <a:pt x="30421" y="8038"/>
                    <a:pt x="30360" y="8045"/>
                  </a:cubicBezTo>
                  <a:cubicBezTo>
                    <a:pt x="30302" y="8052"/>
                    <a:pt x="30242" y="8057"/>
                    <a:pt x="30185" y="8057"/>
                  </a:cubicBezTo>
                  <a:cubicBezTo>
                    <a:pt x="30146" y="8057"/>
                    <a:pt x="30108" y="8054"/>
                    <a:pt x="30075" y="8047"/>
                  </a:cubicBezTo>
                  <a:cubicBezTo>
                    <a:pt x="30109" y="7953"/>
                    <a:pt x="30096" y="7846"/>
                    <a:pt x="30041" y="7762"/>
                  </a:cubicBezTo>
                  <a:lnTo>
                    <a:pt x="30032" y="7752"/>
                  </a:lnTo>
                  <a:lnTo>
                    <a:pt x="30019" y="7752"/>
                  </a:lnTo>
                  <a:cubicBezTo>
                    <a:pt x="30006" y="7751"/>
                    <a:pt x="29993" y="7751"/>
                    <a:pt x="29979" y="7751"/>
                  </a:cubicBezTo>
                  <a:cubicBezTo>
                    <a:pt x="29733" y="7751"/>
                    <a:pt x="29487" y="7844"/>
                    <a:pt x="29304" y="8007"/>
                  </a:cubicBezTo>
                  <a:lnTo>
                    <a:pt x="29280" y="8026"/>
                  </a:lnTo>
                  <a:lnTo>
                    <a:pt x="29304" y="8047"/>
                  </a:lnTo>
                  <a:cubicBezTo>
                    <a:pt x="29370" y="8101"/>
                    <a:pt x="29398" y="8184"/>
                    <a:pt x="29379" y="8283"/>
                  </a:cubicBezTo>
                  <a:cubicBezTo>
                    <a:pt x="29355" y="8420"/>
                    <a:pt x="29250" y="8544"/>
                    <a:pt x="29126" y="8587"/>
                  </a:cubicBezTo>
                  <a:cubicBezTo>
                    <a:pt x="29068" y="8607"/>
                    <a:pt x="29008" y="8617"/>
                    <a:pt x="28944" y="8617"/>
                  </a:cubicBezTo>
                  <a:cubicBezTo>
                    <a:pt x="28845" y="8617"/>
                    <a:pt x="28747" y="8596"/>
                    <a:pt x="28644" y="8572"/>
                  </a:cubicBezTo>
                  <a:cubicBezTo>
                    <a:pt x="28580" y="8557"/>
                    <a:pt x="28513" y="8542"/>
                    <a:pt x="28445" y="8534"/>
                  </a:cubicBezTo>
                  <a:cubicBezTo>
                    <a:pt x="28408" y="8527"/>
                    <a:pt x="28370" y="8525"/>
                    <a:pt x="28333" y="8525"/>
                  </a:cubicBezTo>
                  <a:cubicBezTo>
                    <a:pt x="28102" y="8525"/>
                    <a:pt x="27881" y="8626"/>
                    <a:pt x="27667" y="8722"/>
                  </a:cubicBezTo>
                  <a:cubicBezTo>
                    <a:pt x="27547" y="8776"/>
                    <a:pt x="27421" y="8834"/>
                    <a:pt x="27296" y="8872"/>
                  </a:cubicBezTo>
                  <a:cubicBezTo>
                    <a:pt x="27232" y="8889"/>
                    <a:pt x="27163" y="8900"/>
                    <a:pt x="27091" y="8900"/>
                  </a:cubicBezTo>
                  <a:cubicBezTo>
                    <a:pt x="26866" y="8900"/>
                    <a:pt x="26645" y="8808"/>
                    <a:pt x="26540" y="8671"/>
                  </a:cubicBezTo>
                  <a:cubicBezTo>
                    <a:pt x="26476" y="8589"/>
                    <a:pt x="26459" y="8497"/>
                    <a:pt x="26484" y="8399"/>
                  </a:cubicBezTo>
                  <a:lnTo>
                    <a:pt x="26504" y="8326"/>
                  </a:lnTo>
                  <a:lnTo>
                    <a:pt x="26441" y="8371"/>
                  </a:lnTo>
                  <a:cubicBezTo>
                    <a:pt x="26358" y="8435"/>
                    <a:pt x="26255" y="8465"/>
                    <a:pt x="26135" y="8465"/>
                  </a:cubicBezTo>
                  <a:cubicBezTo>
                    <a:pt x="25908" y="8465"/>
                    <a:pt x="25689" y="8352"/>
                    <a:pt x="25582" y="8281"/>
                  </a:cubicBezTo>
                  <a:cubicBezTo>
                    <a:pt x="25514" y="8238"/>
                    <a:pt x="25445" y="8191"/>
                    <a:pt x="25381" y="8144"/>
                  </a:cubicBezTo>
                  <a:cubicBezTo>
                    <a:pt x="25184" y="8007"/>
                    <a:pt x="24982" y="7863"/>
                    <a:pt x="24745" y="7820"/>
                  </a:cubicBezTo>
                  <a:cubicBezTo>
                    <a:pt x="24693" y="7812"/>
                    <a:pt x="24640" y="7807"/>
                    <a:pt x="24586" y="7807"/>
                  </a:cubicBezTo>
                  <a:cubicBezTo>
                    <a:pt x="24271" y="7807"/>
                    <a:pt x="23973" y="7972"/>
                    <a:pt x="23686" y="8131"/>
                  </a:cubicBezTo>
                  <a:cubicBezTo>
                    <a:pt x="23397" y="8294"/>
                    <a:pt x="23097" y="8461"/>
                    <a:pt x="22773" y="8461"/>
                  </a:cubicBezTo>
                  <a:lnTo>
                    <a:pt x="22761" y="8461"/>
                  </a:lnTo>
                  <a:lnTo>
                    <a:pt x="22752" y="8469"/>
                  </a:lnTo>
                  <a:cubicBezTo>
                    <a:pt x="22658" y="8581"/>
                    <a:pt x="22692" y="8754"/>
                    <a:pt x="22846" y="8960"/>
                  </a:cubicBezTo>
                  <a:lnTo>
                    <a:pt x="23412" y="9704"/>
                  </a:lnTo>
                  <a:cubicBezTo>
                    <a:pt x="23213" y="9706"/>
                    <a:pt x="23020" y="9849"/>
                    <a:pt x="22964" y="10038"/>
                  </a:cubicBezTo>
                  <a:cubicBezTo>
                    <a:pt x="22701" y="10027"/>
                    <a:pt x="22448" y="9883"/>
                    <a:pt x="22304" y="9663"/>
                  </a:cubicBezTo>
                  <a:lnTo>
                    <a:pt x="22645" y="9502"/>
                  </a:lnTo>
                  <a:lnTo>
                    <a:pt x="22638" y="9481"/>
                  </a:lnTo>
                  <a:cubicBezTo>
                    <a:pt x="22566" y="9256"/>
                    <a:pt x="22454" y="9048"/>
                    <a:pt x="22306" y="8866"/>
                  </a:cubicBezTo>
                  <a:lnTo>
                    <a:pt x="22285" y="8838"/>
                  </a:lnTo>
                  <a:lnTo>
                    <a:pt x="22264" y="8866"/>
                  </a:lnTo>
                  <a:cubicBezTo>
                    <a:pt x="22234" y="8907"/>
                    <a:pt x="22193" y="8926"/>
                    <a:pt x="22139" y="8926"/>
                  </a:cubicBezTo>
                  <a:cubicBezTo>
                    <a:pt x="22043" y="8926"/>
                    <a:pt x="21923" y="8862"/>
                    <a:pt x="21846" y="8772"/>
                  </a:cubicBezTo>
                  <a:cubicBezTo>
                    <a:pt x="21826" y="8748"/>
                    <a:pt x="21807" y="8727"/>
                    <a:pt x="21790" y="8703"/>
                  </a:cubicBezTo>
                  <a:cubicBezTo>
                    <a:pt x="21692" y="8581"/>
                    <a:pt x="21578" y="8442"/>
                    <a:pt x="21413" y="8437"/>
                  </a:cubicBezTo>
                  <a:lnTo>
                    <a:pt x="21407" y="8437"/>
                  </a:lnTo>
                  <a:cubicBezTo>
                    <a:pt x="21308" y="8437"/>
                    <a:pt x="21222" y="8484"/>
                    <a:pt x="21141" y="8532"/>
                  </a:cubicBezTo>
                  <a:lnTo>
                    <a:pt x="21117" y="8544"/>
                  </a:lnTo>
                  <a:cubicBezTo>
                    <a:pt x="20680" y="8791"/>
                    <a:pt x="20160" y="8900"/>
                    <a:pt x="19427" y="8900"/>
                  </a:cubicBezTo>
                  <a:cubicBezTo>
                    <a:pt x="19170" y="8900"/>
                    <a:pt x="18911" y="8887"/>
                    <a:pt x="18668" y="8874"/>
                  </a:cubicBezTo>
                  <a:cubicBezTo>
                    <a:pt x="18107" y="8842"/>
                    <a:pt x="17781" y="8686"/>
                    <a:pt x="17698" y="8405"/>
                  </a:cubicBezTo>
                  <a:cubicBezTo>
                    <a:pt x="17944" y="8131"/>
                    <a:pt x="18279" y="7938"/>
                    <a:pt x="18638" y="7859"/>
                  </a:cubicBezTo>
                  <a:lnTo>
                    <a:pt x="18656" y="7855"/>
                  </a:lnTo>
                  <a:lnTo>
                    <a:pt x="18658" y="7835"/>
                  </a:lnTo>
                  <a:cubicBezTo>
                    <a:pt x="18688" y="7582"/>
                    <a:pt x="18379" y="7447"/>
                    <a:pt x="18244" y="7400"/>
                  </a:cubicBezTo>
                  <a:cubicBezTo>
                    <a:pt x="17702" y="7214"/>
                    <a:pt x="17124" y="7120"/>
                    <a:pt x="16565" y="7028"/>
                  </a:cubicBezTo>
                  <a:cubicBezTo>
                    <a:pt x="15845" y="6908"/>
                    <a:pt x="15099" y="6785"/>
                    <a:pt x="14435" y="6466"/>
                  </a:cubicBezTo>
                  <a:cubicBezTo>
                    <a:pt x="14358" y="6428"/>
                    <a:pt x="14278" y="6387"/>
                    <a:pt x="14199" y="6346"/>
                  </a:cubicBezTo>
                  <a:cubicBezTo>
                    <a:pt x="13859" y="6173"/>
                    <a:pt x="13507" y="5993"/>
                    <a:pt x="13156" y="5993"/>
                  </a:cubicBezTo>
                  <a:cubicBezTo>
                    <a:pt x="13042" y="5993"/>
                    <a:pt x="12933" y="6012"/>
                    <a:pt x="12830" y="6051"/>
                  </a:cubicBezTo>
                  <a:cubicBezTo>
                    <a:pt x="12669" y="6108"/>
                    <a:pt x="12535" y="6213"/>
                    <a:pt x="12402" y="6316"/>
                  </a:cubicBezTo>
                  <a:cubicBezTo>
                    <a:pt x="12327" y="6374"/>
                    <a:pt x="12250" y="6434"/>
                    <a:pt x="12168" y="6483"/>
                  </a:cubicBezTo>
                  <a:cubicBezTo>
                    <a:pt x="12035" y="6567"/>
                    <a:pt x="11883" y="6614"/>
                    <a:pt x="11750" y="6614"/>
                  </a:cubicBezTo>
                  <a:cubicBezTo>
                    <a:pt x="11639" y="6614"/>
                    <a:pt x="11547" y="6582"/>
                    <a:pt x="11474" y="6518"/>
                  </a:cubicBezTo>
                  <a:cubicBezTo>
                    <a:pt x="11442" y="6400"/>
                    <a:pt x="11504" y="6284"/>
                    <a:pt x="11570" y="6160"/>
                  </a:cubicBezTo>
                  <a:cubicBezTo>
                    <a:pt x="11594" y="6119"/>
                    <a:pt x="11615" y="6076"/>
                    <a:pt x="11635" y="6033"/>
                  </a:cubicBezTo>
                  <a:cubicBezTo>
                    <a:pt x="11684" y="5922"/>
                    <a:pt x="11675" y="5768"/>
                    <a:pt x="11613" y="5671"/>
                  </a:cubicBezTo>
                  <a:cubicBezTo>
                    <a:pt x="11576" y="5614"/>
                    <a:pt x="11527" y="5584"/>
                    <a:pt x="11467" y="5584"/>
                  </a:cubicBezTo>
                  <a:cubicBezTo>
                    <a:pt x="11455" y="5584"/>
                    <a:pt x="11442" y="5585"/>
                    <a:pt x="11429" y="5588"/>
                  </a:cubicBezTo>
                  <a:lnTo>
                    <a:pt x="11418" y="5590"/>
                  </a:lnTo>
                  <a:lnTo>
                    <a:pt x="10878" y="6400"/>
                  </a:lnTo>
                  <a:cubicBezTo>
                    <a:pt x="10816" y="6496"/>
                    <a:pt x="10647" y="6719"/>
                    <a:pt x="10467" y="6719"/>
                  </a:cubicBezTo>
                  <a:cubicBezTo>
                    <a:pt x="10435" y="6719"/>
                    <a:pt x="10403" y="6713"/>
                    <a:pt x="10373" y="6698"/>
                  </a:cubicBezTo>
                  <a:cubicBezTo>
                    <a:pt x="10289" y="6657"/>
                    <a:pt x="10238" y="6569"/>
                    <a:pt x="10188" y="6473"/>
                  </a:cubicBezTo>
                  <a:cubicBezTo>
                    <a:pt x="9970" y="6044"/>
                    <a:pt x="9756" y="5607"/>
                    <a:pt x="9548" y="5170"/>
                  </a:cubicBezTo>
                  <a:cubicBezTo>
                    <a:pt x="9460" y="4984"/>
                    <a:pt x="9252" y="4782"/>
                    <a:pt x="9083" y="4782"/>
                  </a:cubicBezTo>
                  <a:cubicBezTo>
                    <a:pt x="9014" y="4782"/>
                    <a:pt x="8957" y="4817"/>
                    <a:pt x="8914" y="4879"/>
                  </a:cubicBezTo>
                  <a:lnTo>
                    <a:pt x="8897" y="4904"/>
                  </a:lnTo>
                  <a:lnTo>
                    <a:pt x="8927" y="4917"/>
                  </a:lnTo>
                  <a:cubicBezTo>
                    <a:pt x="9002" y="4947"/>
                    <a:pt x="9051" y="5005"/>
                    <a:pt x="9077" y="5089"/>
                  </a:cubicBezTo>
                  <a:cubicBezTo>
                    <a:pt x="9119" y="5232"/>
                    <a:pt x="9079" y="5434"/>
                    <a:pt x="8976" y="5577"/>
                  </a:cubicBezTo>
                  <a:cubicBezTo>
                    <a:pt x="8933" y="5641"/>
                    <a:pt x="8879" y="5704"/>
                    <a:pt x="8828" y="5766"/>
                  </a:cubicBezTo>
                  <a:cubicBezTo>
                    <a:pt x="8712" y="5903"/>
                    <a:pt x="8592" y="6044"/>
                    <a:pt x="8552" y="6220"/>
                  </a:cubicBezTo>
                  <a:cubicBezTo>
                    <a:pt x="8455" y="6149"/>
                    <a:pt x="8337" y="6115"/>
                    <a:pt x="8196" y="6115"/>
                  </a:cubicBezTo>
                  <a:cubicBezTo>
                    <a:pt x="7990" y="6115"/>
                    <a:pt x="7774" y="6188"/>
                    <a:pt x="7609" y="6250"/>
                  </a:cubicBezTo>
                  <a:lnTo>
                    <a:pt x="6934" y="6509"/>
                  </a:lnTo>
                  <a:cubicBezTo>
                    <a:pt x="6626" y="6627"/>
                    <a:pt x="6240" y="6775"/>
                    <a:pt x="6000" y="7070"/>
                  </a:cubicBezTo>
                  <a:cubicBezTo>
                    <a:pt x="5964" y="7118"/>
                    <a:pt x="5929" y="7169"/>
                    <a:pt x="5895" y="7216"/>
                  </a:cubicBezTo>
                  <a:cubicBezTo>
                    <a:pt x="5829" y="7315"/>
                    <a:pt x="5766" y="7409"/>
                    <a:pt x="5676" y="7475"/>
                  </a:cubicBezTo>
                  <a:cubicBezTo>
                    <a:pt x="5619" y="7518"/>
                    <a:pt x="5539" y="7544"/>
                    <a:pt x="5464" y="7544"/>
                  </a:cubicBezTo>
                  <a:cubicBezTo>
                    <a:pt x="5372" y="7544"/>
                    <a:pt x="5301" y="7507"/>
                    <a:pt x="5265" y="7445"/>
                  </a:cubicBezTo>
                  <a:cubicBezTo>
                    <a:pt x="5751" y="6676"/>
                    <a:pt x="6613" y="6143"/>
                    <a:pt x="7517" y="6048"/>
                  </a:cubicBezTo>
                  <a:lnTo>
                    <a:pt x="7530" y="6048"/>
                  </a:lnTo>
                  <a:lnTo>
                    <a:pt x="7536" y="6038"/>
                  </a:lnTo>
                  <a:cubicBezTo>
                    <a:pt x="7600" y="5937"/>
                    <a:pt x="7620" y="5808"/>
                    <a:pt x="7592" y="5693"/>
                  </a:cubicBezTo>
                  <a:lnTo>
                    <a:pt x="7585" y="5671"/>
                  </a:lnTo>
                  <a:lnTo>
                    <a:pt x="7564" y="5674"/>
                  </a:lnTo>
                  <a:cubicBezTo>
                    <a:pt x="6833" y="5716"/>
                    <a:pt x="6107" y="5980"/>
                    <a:pt x="5520" y="6417"/>
                  </a:cubicBezTo>
                  <a:lnTo>
                    <a:pt x="5488" y="6441"/>
                  </a:lnTo>
                  <a:cubicBezTo>
                    <a:pt x="5385" y="6518"/>
                    <a:pt x="5278" y="6597"/>
                    <a:pt x="5154" y="6623"/>
                  </a:cubicBezTo>
                  <a:cubicBezTo>
                    <a:pt x="5128" y="6628"/>
                    <a:pt x="5100" y="6630"/>
                    <a:pt x="5070" y="6630"/>
                  </a:cubicBezTo>
                  <a:cubicBezTo>
                    <a:pt x="4999" y="6630"/>
                    <a:pt x="4920" y="6617"/>
                    <a:pt x="4845" y="6603"/>
                  </a:cubicBezTo>
                  <a:lnTo>
                    <a:pt x="4796" y="6595"/>
                  </a:lnTo>
                  <a:cubicBezTo>
                    <a:pt x="4648" y="6571"/>
                    <a:pt x="4498" y="6558"/>
                    <a:pt x="4348" y="6558"/>
                  </a:cubicBezTo>
                  <a:cubicBezTo>
                    <a:pt x="4057" y="6558"/>
                    <a:pt x="3772" y="6603"/>
                    <a:pt x="3500" y="6693"/>
                  </a:cubicBezTo>
                  <a:lnTo>
                    <a:pt x="3476" y="6702"/>
                  </a:lnTo>
                  <a:lnTo>
                    <a:pt x="3482" y="6725"/>
                  </a:lnTo>
                  <a:cubicBezTo>
                    <a:pt x="3547" y="7032"/>
                    <a:pt x="3819" y="7283"/>
                    <a:pt x="4130" y="7325"/>
                  </a:cubicBezTo>
                  <a:cubicBezTo>
                    <a:pt x="4160" y="7364"/>
                    <a:pt x="4149" y="7409"/>
                    <a:pt x="4138" y="7432"/>
                  </a:cubicBezTo>
                  <a:cubicBezTo>
                    <a:pt x="4110" y="7501"/>
                    <a:pt x="4037" y="7555"/>
                    <a:pt x="3965" y="7555"/>
                  </a:cubicBezTo>
                  <a:cubicBezTo>
                    <a:pt x="3855" y="7555"/>
                    <a:pt x="3757" y="7488"/>
                    <a:pt x="3662" y="7424"/>
                  </a:cubicBezTo>
                  <a:cubicBezTo>
                    <a:pt x="3643" y="7411"/>
                    <a:pt x="3626" y="7400"/>
                    <a:pt x="3607" y="7387"/>
                  </a:cubicBezTo>
                  <a:cubicBezTo>
                    <a:pt x="3318" y="7199"/>
                    <a:pt x="2990" y="7175"/>
                    <a:pt x="2645" y="7150"/>
                  </a:cubicBezTo>
                  <a:lnTo>
                    <a:pt x="2578" y="7145"/>
                  </a:lnTo>
                  <a:cubicBezTo>
                    <a:pt x="2240" y="7120"/>
                    <a:pt x="1916" y="6959"/>
                    <a:pt x="1691" y="6704"/>
                  </a:cubicBezTo>
                  <a:cubicBezTo>
                    <a:pt x="1672" y="6683"/>
                    <a:pt x="1653" y="6659"/>
                    <a:pt x="1634" y="6638"/>
                  </a:cubicBezTo>
                  <a:cubicBezTo>
                    <a:pt x="1578" y="6569"/>
                    <a:pt x="1520" y="6501"/>
                    <a:pt x="1445" y="6449"/>
                  </a:cubicBezTo>
                  <a:cubicBezTo>
                    <a:pt x="1346" y="6381"/>
                    <a:pt x="1231" y="6351"/>
                    <a:pt x="1076" y="6351"/>
                  </a:cubicBezTo>
                  <a:cubicBezTo>
                    <a:pt x="980" y="6351"/>
                    <a:pt x="879" y="6363"/>
                    <a:pt x="781" y="6374"/>
                  </a:cubicBezTo>
                  <a:cubicBezTo>
                    <a:pt x="682" y="6388"/>
                    <a:pt x="577" y="6400"/>
                    <a:pt x="479" y="6400"/>
                  </a:cubicBezTo>
                  <a:cubicBezTo>
                    <a:pt x="471" y="6400"/>
                    <a:pt x="463" y="6400"/>
                    <a:pt x="455" y="6400"/>
                  </a:cubicBezTo>
                  <a:cubicBezTo>
                    <a:pt x="322" y="6396"/>
                    <a:pt x="189" y="6363"/>
                    <a:pt x="37" y="6299"/>
                  </a:cubicBezTo>
                  <a:lnTo>
                    <a:pt x="1" y="6284"/>
                  </a:lnTo>
                  <a:lnTo>
                    <a:pt x="10" y="17479"/>
                  </a:lnTo>
                  <a:lnTo>
                    <a:pt x="10" y="17496"/>
                  </a:lnTo>
                  <a:lnTo>
                    <a:pt x="29" y="17502"/>
                  </a:lnTo>
                  <a:cubicBezTo>
                    <a:pt x="171" y="17556"/>
                    <a:pt x="326" y="17582"/>
                    <a:pt x="481" y="17582"/>
                  </a:cubicBezTo>
                  <a:cubicBezTo>
                    <a:pt x="678" y="17582"/>
                    <a:pt x="876" y="17540"/>
                    <a:pt x="1051" y="17457"/>
                  </a:cubicBezTo>
                  <a:lnTo>
                    <a:pt x="1072" y="17446"/>
                  </a:lnTo>
                  <a:cubicBezTo>
                    <a:pt x="1115" y="17427"/>
                    <a:pt x="1156" y="17406"/>
                    <a:pt x="1199" y="17401"/>
                  </a:cubicBezTo>
                  <a:cubicBezTo>
                    <a:pt x="1204" y="17401"/>
                    <a:pt x="1210" y="17401"/>
                    <a:pt x="1215" y="17401"/>
                  </a:cubicBezTo>
                  <a:cubicBezTo>
                    <a:pt x="1328" y="17401"/>
                    <a:pt x="1420" y="17505"/>
                    <a:pt x="1445" y="17607"/>
                  </a:cubicBezTo>
                  <a:cubicBezTo>
                    <a:pt x="1475" y="17731"/>
                    <a:pt x="1436" y="17860"/>
                    <a:pt x="1398" y="17971"/>
                  </a:cubicBezTo>
                  <a:cubicBezTo>
                    <a:pt x="1370" y="18044"/>
                    <a:pt x="1338" y="18136"/>
                    <a:pt x="1376" y="18216"/>
                  </a:cubicBezTo>
                  <a:cubicBezTo>
                    <a:pt x="1411" y="18278"/>
                    <a:pt x="1477" y="18312"/>
                    <a:pt x="1571" y="18312"/>
                  </a:cubicBezTo>
                  <a:cubicBezTo>
                    <a:pt x="1629" y="18312"/>
                    <a:pt x="1683" y="18301"/>
                    <a:pt x="1717" y="18291"/>
                  </a:cubicBezTo>
                  <a:cubicBezTo>
                    <a:pt x="1771" y="18276"/>
                    <a:pt x="1839" y="18254"/>
                    <a:pt x="1901" y="18254"/>
                  </a:cubicBezTo>
                  <a:cubicBezTo>
                    <a:pt x="1951" y="18254"/>
                    <a:pt x="1987" y="18267"/>
                    <a:pt x="2017" y="18295"/>
                  </a:cubicBezTo>
                  <a:cubicBezTo>
                    <a:pt x="2062" y="18336"/>
                    <a:pt x="2071" y="18402"/>
                    <a:pt x="2079" y="18471"/>
                  </a:cubicBezTo>
                  <a:cubicBezTo>
                    <a:pt x="2083" y="18516"/>
                    <a:pt x="2090" y="18563"/>
                    <a:pt x="2107" y="18603"/>
                  </a:cubicBezTo>
                  <a:cubicBezTo>
                    <a:pt x="2180" y="18798"/>
                    <a:pt x="2418" y="18848"/>
                    <a:pt x="2615" y="18869"/>
                  </a:cubicBezTo>
                  <a:cubicBezTo>
                    <a:pt x="2656" y="18873"/>
                    <a:pt x="2696" y="18875"/>
                    <a:pt x="2733" y="18875"/>
                  </a:cubicBezTo>
                  <a:cubicBezTo>
                    <a:pt x="2786" y="18875"/>
                    <a:pt x="2835" y="18870"/>
                    <a:pt x="2876" y="18856"/>
                  </a:cubicBezTo>
                  <a:cubicBezTo>
                    <a:pt x="2964" y="18826"/>
                    <a:pt x="3033" y="18758"/>
                    <a:pt x="3099" y="18693"/>
                  </a:cubicBezTo>
                  <a:cubicBezTo>
                    <a:pt x="3178" y="18616"/>
                    <a:pt x="3253" y="18541"/>
                    <a:pt x="3352" y="18539"/>
                  </a:cubicBezTo>
                  <a:lnTo>
                    <a:pt x="3397" y="18539"/>
                  </a:lnTo>
                  <a:cubicBezTo>
                    <a:pt x="3427" y="18539"/>
                    <a:pt x="3461" y="18537"/>
                    <a:pt x="3487" y="18513"/>
                  </a:cubicBezTo>
                  <a:cubicBezTo>
                    <a:pt x="3512" y="18494"/>
                    <a:pt x="3521" y="18464"/>
                    <a:pt x="3530" y="18441"/>
                  </a:cubicBezTo>
                  <a:lnTo>
                    <a:pt x="3536" y="18426"/>
                  </a:lnTo>
                  <a:cubicBezTo>
                    <a:pt x="3577" y="18316"/>
                    <a:pt x="3697" y="18246"/>
                    <a:pt x="3842" y="18246"/>
                  </a:cubicBezTo>
                  <a:cubicBezTo>
                    <a:pt x="3898" y="18246"/>
                    <a:pt x="3954" y="18256"/>
                    <a:pt x="4003" y="18278"/>
                  </a:cubicBezTo>
                  <a:cubicBezTo>
                    <a:pt x="4183" y="18355"/>
                    <a:pt x="4312" y="18531"/>
                    <a:pt x="4417" y="18672"/>
                  </a:cubicBezTo>
                  <a:lnTo>
                    <a:pt x="4980" y="19441"/>
                  </a:lnTo>
                  <a:cubicBezTo>
                    <a:pt x="5044" y="19529"/>
                    <a:pt x="5126" y="19640"/>
                    <a:pt x="5244" y="19687"/>
                  </a:cubicBezTo>
                  <a:cubicBezTo>
                    <a:pt x="5269" y="19700"/>
                    <a:pt x="5297" y="19707"/>
                    <a:pt x="5325" y="19715"/>
                  </a:cubicBezTo>
                  <a:cubicBezTo>
                    <a:pt x="5381" y="19730"/>
                    <a:pt x="5432" y="19745"/>
                    <a:pt x="5466" y="19784"/>
                  </a:cubicBezTo>
                  <a:cubicBezTo>
                    <a:pt x="5494" y="19818"/>
                    <a:pt x="5503" y="19867"/>
                    <a:pt x="5511" y="19917"/>
                  </a:cubicBezTo>
                  <a:cubicBezTo>
                    <a:pt x="5516" y="19938"/>
                    <a:pt x="5520" y="19960"/>
                    <a:pt x="5524" y="19981"/>
                  </a:cubicBezTo>
                  <a:cubicBezTo>
                    <a:pt x="5552" y="20095"/>
                    <a:pt x="5627" y="20184"/>
                    <a:pt x="5698" y="20272"/>
                  </a:cubicBezTo>
                  <a:cubicBezTo>
                    <a:pt x="5745" y="20328"/>
                    <a:pt x="5790" y="20386"/>
                    <a:pt x="5824" y="20446"/>
                  </a:cubicBezTo>
                  <a:cubicBezTo>
                    <a:pt x="5854" y="20502"/>
                    <a:pt x="5876" y="20559"/>
                    <a:pt x="5897" y="20622"/>
                  </a:cubicBezTo>
                  <a:cubicBezTo>
                    <a:pt x="5912" y="20667"/>
                    <a:pt x="5929" y="20714"/>
                    <a:pt x="5949" y="20759"/>
                  </a:cubicBezTo>
                  <a:cubicBezTo>
                    <a:pt x="5985" y="20838"/>
                    <a:pt x="6034" y="20911"/>
                    <a:pt x="6081" y="20981"/>
                  </a:cubicBezTo>
                  <a:lnTo>
                    <a:pt x="6493" y="21596"/>
                  </a:lnTo>
                  <a:cubicBezTo>
                    <a:pt x="6538" y="21663"/>
                    <a:pt x="6596" y="21748"/>
                    <a:pt x="6679" y="21793"/>
                  </a:cubicBezTo>
                  <a:cubicBezTo>
                    <a:pt x="6737" y="21823"/>
                    <a:pt x="6799" y="21832"/>
                    <a:pt x="6859" y="21843"/>
                  </a:cubicBezTo>
                  <a:lnTo>
                    <a:pt x="6891" y="21847"/>
                  </a:lnTo>
                  <a:cubicBezTo>
                    <a:pt x="7193" y="21898"/>
                    <a:pt x="7470" y="22048"/>
                    <a:pt x="7675" y="22271"/>
                  </a:cubicBezTo>
                  <a:lnTo>
                    <a:pt x="7328" y="22580"/>
                  </a:lnTo>
                  <a:lnTo>
                    <a:pt x="7352" y="22601"/>
                  </a:lnTo>
                  <a:cubicBezTo>
                    <a:pt x="7543" y="22764"/>
                    <a:pt x="7718" y="22950"/>
                    <a:pt x="7872" y="23150"/>
                  </a:cubicBezTo>
                  <a:cubicBezTo>
                    <a:pt x="7881" y="23160"/>
                    <a:pt x="7881" y="23167"/>
                    <a:pt x="7879" y="23171"/>
                  </a:cubicBezTo>
                  <a:cubicBezTo>
                    <a:pt x="7875" y="23195"/>
                    <a:pt x="7825" y="23223"/>
                    <a:pt x="7800" y="23240"/>
                  </a:cubicBezTo>
                  <a:cubicBezTo>
                    <a:pt x="7787" y="23248"/>
                    <a:pt x="7772" y="23255"/>
                    <a:pt x="7757" y="23263"/>
                  </a:cubicBezTo>
                  <a:cubicBezTo>
                    <a:pt x="7710" y="23287"/>
                    <a:pt x="7658" y="23313"/>
                    <a:pt x="7630" y="23362"/>
                  </a:cubicBezTo>
                  <a:cubicBezTo>
                    <a:pt x="7600" y="23409"/>
                    <a:pt x="7598" y="23465"/>
                    <a:pt x="7598" y="23516"/>
                  </a:cubicBezTo>
                  <a:cubicBezTo>
                    <a:pt x="7596" y="23570"/>
                    <a:pt x="7596" y="23621"/>
                    <a:pt x="7564" y="23655"/>
                  </a:cubicBezTo>
                  <a:cubicBezTo>
                    <a:pt x="7545" y="23677"/>
                    <a:pt x="7515" y="23687"/>
                    <a:pt x="7480" y="23700"/>
                  </a:cubicBezTo>
                  <a:cubicBezTo>
                    <a:pt x="7461" y="23707"/>
                    <a:pt x="7442" y="23715"/>
                    <a:pt x="7423" y="23726"/>
                  </a:cubicBezTo>
                  <a:cubicBezTo>
                    <a:pt x="7408" y="23732"/>
                    <a:pt x="7397" y="23743"/>
                    <a:pt x="7388" y="23754"/>
                  </a:cubicBezTo>
                  <a:cubicBezTo>
                    <a:pt x="7386" y="23756"/>
                    <a:pt x="7382" y="23760"/>
                    <a:pt x="7378" y="23765"/>
                  </a:cubicBezTo>
                  <a:lnTo>
                    <a:pt x="7373" y="23769"/>
                  </a:lnTo>
                  <a:lnTo>
                    <a:pt x="7371" y="23775"/>
                  </a:lnTo>
                  <a:cubicBezTo>
                    <a:pt x="7335" y="23897"/>
                    <a:pt x="7440" y="24022"/>
                    <a:pt x="7551" y="24088"/>
                  </a:cubicBezTo>
                  <a:cubicBezTo>
                    <a:pt x="7568" y="24097"/>
                    <a:pt x="7588" y="24107"/>
                    <a:pt x="7605" y="24116"/>
                  </a:cubicBezTo>
                  <a:cubicBezTo>
                    <a:pt x="7697" y="24167"/>
                    <a:pt x="7793" y="24219"/>
                    <a:pt x="7823" y="24311"/>
                  </a:cubicBezTo>
                  <a:cubicBezTo>
                    <a:pt x="7832" y="24334"/>
                    <a:pt x="7834" y="24358"/>
                    <a:pt x="7838" y="24386"/>
                  </a:cubicBezTo>
                  <a:cubicBezTo>
                    <a:pt x="7840" y="24409"/>
                    <a:pt x="7845" y="24435"/>
                    <a:pt x="7851" y="24459"/>
                  </a:cubicBezTo>
                  <a:cubicBezTo>
                    <a:pt x="7887" y="24589"/>
                    <a:pt x="8007" y="24656"/>
                    <a:pt x="8123" y="24720"/>
                  </a:cubicBezTo>
                  <a:cubicBezTo>
                    <a:pt x="8198" y="24761"/>
                    <a:pt x="8277" y="24804"/>
                    <a:pt x="8331" y="24866"/>
                  </a:cubicBezTo>
                  <a:cubicBezTo>
                    <a:pt x="8387" y="24928"/>
                    <a:pt x="8417" y="25009"/>
                    <a:pt x="8447" y="25089"/>
                  </a:cubicBezTo>
                  <a:lnTo>
                    <a:pt x="8661" y="25669"/>
                  </a:lnTo>
                  <a:cubicBezTo>
                    <a:pt x="8684" y="25727"/>
                    <a:pt x="8708" y="25793"/>
                    <a:pt x="8757" y="25843"/>
                  </a:cubicBezTo>
                  <a:cubicBezTo>
                    <a:pt x="8834" y="25922"/>
                    <a:pt x="8946" y="25935"/>
                    <a:pt x="9051" y="25948"/>
                  </a:cubicBezTo>
                  <a:cubicBezTo>
                    <a:pt x="9072" y="25950"/>
                    <a:pt x="9092" y="25954"/>
                    <a:pt x="9113" y="25956"/>
                  </a:cubicBezTo>
                  <a:cubicBezTo>
                    <a:pt x="9229" y="25973"/>
                    <a:pt x="9349" y="26038"/>
                    <a:pt x="9353" y="26138"/>
                  </a:cubicBezTo>
                  <a:cubicBezTo>
                    <a:pt x="9355" y="26220"/>
                    <a:pt x="9282" y="26293"/>
                    <a:pt x="9130" y="26359"/>
                  </a:cubicBezTo>
                  <a:lnTo>
                    <a:pt x="8742" y="26528"/>
                  </a:lnTo>
                  <a:lnTo>
                    <a:pt x="8852" y="26537"/>
                  </a:lnTo>
                  <a:cubicBezTo>
                    <a:pt x="9023" y="26548"/>
                    <a:pt x="9100" y="26715"/>
                    <a:pt x="9179" y="26893"/>
                  </a:cubicBezTo>
                  <a:cubicBezTo>
                    <a:pt x="9239" y="27025"/>
                    <a:pt x="9301" y="27163"/>
                    <a:pt x="9409" y="27250"/>
                  </a:cubicBezTo>
                  <a:cubicBezTo>
                    <a:pt x="9520" y="27345"/>
                    <a:pt x="9674" y="27372"/>
                    <a:pt x="9799" y="27394"/>
                  </a:cubicBezTo>
                  <a:lnTo>
                    <a:pt x="10407" y="27499"/>
                  </a:lnTo>
                  <a:cubicBezTo>
                    <a:pt x="10456" y="27507"/>
                    <a:pt x="10518" y="27518"/>
                    <a:pt x="10559" y="27555"/>
                  </a:cubicBezTo>
                  <a:cubicBezTo>
                    <a:pt x="10593" y="27587"/>
                    <a:pt x="10611" y="27636"/>
                    <a:pt x="10628" y="27685"/>
                  </a:cubicBezTo>
                  <a:cubicBezTo>
                    <a:pt x="10645" y="27737"/>
                    <a:pt x="10662" y="27788"/>
                    <a:pt x="10701" y="27829"/>
                  </a:cubicBezTo>
                  <a:cubicBezTo>
                    <a:pt x="10763" y="27897"/>
                    <a:pt x="10846" y="27904"/>
                    <a:pt x="10904" y="27904"/>
                  </a:cubicBezTo>
                  <a:cubicBezTo>
                    <a:pt x="10947" y="27904"/>
                    <a:pt x="10990" y="27900"/>
                    <a:pt x="11033" y="27895"/>
                  </a:cubicBezTo>
                  <a:cubicBezTo>
                    <a:pt x="11075" y="27891"/>
                    <a:pt x="11118" y="27887"/>
                    <a:pt x="11159" y="27887"/>
                  </a:cubicBezTo>
                  <a:cubicBezTo>
                    <a:pt x="11228" y="27887"/>
                    <a:pt x="11279" y="27902"/>
                    <a:pt x="11318" y="27932"/>
                  </a:cubicBezTo>
                  <a:cubicBezTo>
                    <a:pt x="11380" y="27979"/>
                    <a:pt x="11399" y="28058"/>
                    <a:pt x="11418" y="28144"/>
                  </a:cubicBezTo>
                  <a:cubicBezTo>
                    <a:pt x="11431" y="28193"/>
                    <a:pt x="11444" y="28242"/>
                    <a:pt x="11465" y="28289"/>
                  </a:cubicBezTo>
                  <a:cubicBezTo>
                    <a:pt x="11564" y="28506"/>
                    <a:pt x="11804" y="28555"/>
                    <a:pt x="12035" y="28604"/>
                  </a:cubicBezTo>
                  <a:cubicBezTo>
                    <a:pt x="12181" y="28634"/>
                    <a:pt x="12329" y="28667"/>
                    <a:pt x="12449" y="28737"/>
                  </a:cubicBezTo>
                  <a:cubicBezTo>
                    <a:pt x="12674" y="28870"/>
                    <a:pt x="12759" y="29129"/>
                    <a:pt x="12789" y="29324"/>
                  </a:cubicBezTo>
                  <a:lnTo>
                    <a:pt x="12794" y="29346"/>
                  </a:lnTo>
                  <a:lnTo>
                    <a:pt x="31448" y="29346"/>
                  </a:lnTo>
                  <a:lnTo>
                    <a:pt x="31496" y="29003"/>
                  </a:lnTo>
                  <a:lnTo>
                    <a:pt x="31639" y="28928"/>
                  </a:lnTo>
                  <a:lnTo>
                    <a:pt x="31626" y="28904"/>
                  </a:lnTo>
                  <a:cubicBezTo>
                    <a:pt x="31613" y="28879"/>
                    <a:pt x="31620" y="28851"/>
                    <a:pt x="31628" y="28834"/>
                  </a:cubicBezTo>
                  <a:cubicBezTo>
                    <a:pt x="31646" y="28797"/>
                    <a:pt x="31684" y="28767"/>
                    <a:pt x="31723" y="28759"/>
                  </a:cubicBezTo>
                  <a:cubicBezTo>
                    <a:pt x="31736" y="28756"/>
                    <a:pt x="31748" y="28755"/>
                    <a:pt x="31761" y="28755"/>
                  </a:cubicBezTo>
                  <a:cubicBezTo>
                    <a:pt x="31817" y="28755"/>
                    <a:pt x="31872" y="28776"/>
                    <a:pt x="31933" y="28804"/>
                  </a:cubicBezTo>
                  <a:lnTo>
                    <a:pt x="31877" y="29410"/>
                  </a:lnTo>
                  <a:lnTo>
                    <a:pt x="32290" y="29438"/>
                  </a:lnTo>
                  <a:cubicBezTo>
                    <a:pt x="32299" y="29564"/>
                    <a:pt x="32402" y="29667"/>
                    <a:pt x="32505" y="29712"/>
                  </a:cubicBezTo>
                  <a:cubicBezTo>
                    <a:pt x="32620" y="29763"/>
                    <a:pt x="32751" y="29768"/>
                    <a:pt x="32867" y="29770"/>
                  </a:cubicBezTo>
                  <a:lnTo>
                    <a:pt x="32892" y="29770"/>
                  </a:lnTo>
                  <a:lnTo>
                    <a:pt x="32895" y="29746"/>
                  </a:lnTo>
                  <a:cubicBezTo>
                    <a:pt x="32907" y="29631"/>
                    <a:pt x="33025" y="29556"/>
                    <a:pt x="33128" y="29556"/>
                  </a:cubicBezTo>
                  <a:cubicBezTo>
                    <a:pt x="33160" y="29556"/>
                    <a:pt x="33192" y="29562"/>
                    <a:pt x="33218" y="29577"/>
                  </a:cubicBezTo>
                  <a:cubicBezTo>
                    <a:pt x="33329" y="29776"/>
                    <a:pt x="33561" y="29911"/>
                    <a:pt x="33799" y="29911"/>
                  </a:cubicBezTo>
                  <a:cubicBezTo>
                    <a:pt x="33848" y="29911"/>
                    <a:pt x="33899" y="29905"/>
                    <a:pt x="33947" y="29892"/>
                  </a:cubicBezTo>
                  <a:cubicBezTo>
                    <a:pt x="34094" y="30031"/>
                    <a:pt x="34298" y="30111"/>
                    <a:pt x="34508" y="30111"/>
                  </a:cubicBezTo>
                  <a:cubicBezTo>
                    <a:pt x="34589" y="30111"/>
                    <a:pt x="34671" y="30100"/>
                    <a:pt x="34746" y="30074"/>
                  </a:cubicBezTo>
                  <a:cubicBezTo>
                    <a:pt x="34761" y="30070"/>
                    <a:pt x="34774" y="30066"/>
                    <a:pt x="34789" y="30059"/>
                  </a:cubicBezTo>
                  <a:cubicBezTo>
                    <a:pt x="34836" y="30044"/>
                    <a:pt x="34881" y="30027"/>
                    <a:pt x="34926" y="30027"/>
                  </a:cubicBezTo>
                  <a:lnTo>
                    <a:pt x="34934" y="30027"/>
                  </a:lnTo>
                  <a:cubicBezTo>
                    <a:pt x="34996" y="30031"/>
                    <a:pt x="35056" y="30066"/>
                    <a:pt x="35116" y="30100"/>
                  </a:cubicBezTo>
                  <a:lnTo>
                    <a:pt x="35129" y="30108"/>
                  </a:lnTo>
                  <a:lnTo>
                    <a:pt x="35144" y="30102"/>
                  </a:lnTo>
                  <a:cubicBezTo>
                    <a:pt x="35183" y="30078"/>
                    <a:pt x="35245" y="30076"/>
                    <a:pt x="35311" y="30076"/>
                  </a:cubicBezTo>
                  <a:cubicBezTo>
                    <a:pt x="35376" y="30074"/>
                    <a:pt x="35442" y="30072"/>
                    <a:pt x="35500" y="30051"/>
                  </a:cubicBezTo>
                  <a:cubicBezTo>
                    <a:pt x="35611" y="30010"/>
                    <a:pt x="35658" y="29901"/>
                    <a:pt x="35706" y="29793"/>
                  </a:cubicBezTo>
                  <a:cubicBezTo>
                    <a:pt x="35738" y="29716"/>
                    <a:pt x="35772" y="29637"/>
                    <a:pt x="35832" y="29586"/>
                  </a:cubicBezTo>
                  <a:cubicBezTo>
                    <a:pt x="35862" y="29560"/>
                    <a:pt x="35900" y="29543"/>
                    <a:pt x="35939" y="29524"/>
                  </a:cubicBezTo>
                  <a:cubicBezTo>
                    <a:pt x="35973" y="29506"/>
                    <a:pt x="36010" y="29487"/>
                    <a:pt x="36044" y="29464"/>
                  </a:cubicBezTo>
                  <a:cubicBezTo>
                    <a:pt x="36106" y="29414"/>
                    <a:pt x="36153" y="29346"/>
                    <a:pt x="36198" y="29277"/>
                  </a:cubicBezTo>
                  <a:cubicBezTo>
                    <a:pt x="36267" y="29176"/>
                    <a:pt x="36329" y="29080"/>
                    <a:pt x="36434" y="29080"/>
                  </a:cubicBezTo>
                  <a:cubicBezTo>
                    <a:pt x="36488" y="29082"/>
                    <a:pt x="36537" y="29108"/>
                    <a:pt x="36588" y="29136"/>
                  </a:cubicBezTo>
                  <a:cubicBezTo>
                    <a:pt x="36631" y="29161"/>
                    <a:pt x="36676" y="29185"/>
                    <a:pt x="36727" y="29196"/>
                  </a:cubicBezTo>
                  <a:cubicBezTo>
                    <a:pt x="36746" y="29199"/>
                    <a:pt x="36767" y="29201"/>
                    <a:pt x="36789" y="29201"/>
                  </a:cubicBezTo>
                  <a:cubicBezTo>
                    <a:pt x="36822" y="29201"/>
                    <a:pt x="36856" y="29197"/>
                    <a:pt x="36888" y="29194"/>
                  </a:cubicBezTo>
                  <a:cubicBezTo>
                    <a:pt x="36920" y="29191"/>
                    <a:pt x="36948" y="29189"/>
                    <a:pt x="36976" y="29189"/>
                  </a:cubicBezTo>
                  <a:cubicBezTo>
                    <a:pt x="37030" y="29189"/>
                    <a:pt x="37066" y="29200"/>
                    <a:pt x="37092" y="29228"/>
                  </a:cubicBezTo>
                  <a:cubicBezTo>
                    <a:pt x="37115" y="29254"/>
                    <a:pt x="37126" y="29288"/>
                    <a:pt x="37137" y="29326"/>
                  </a:cubicBezTo>
                  <a:cubicBezTo>
                    <a:pt x="37141" y="29341"/>
                    <a:pt x="37145" y="29359"/>
                    <a:pt x="37152" y="29374"/>
                  </a:cubicBezTo>
                  <a:cubicBezTo>
                    <a:pt x="37203" y="29513"/>
                    <a:pt x="37351" y="29609"/>
                    <a:pt x="37507" y="29609"/>
                  </a:cubicBezTo>
                  <a:cubicBezTo>
                    <a:pt x="37539" y="29609"/>
                    <a:pt x="37569" y="29605"/>
                    <a:pt x="37599" y="29599"/>
                  </a:cubicBezTo>
                  <a:cubicBezTo>
                    <a:pt x="37604" y="29744"/>
                    <a:pt x="37668" y="29890"/>
                    <a:pt x="37779" y="30006"/>
                  </a:cubicBezTo>
                  <a:cubicBezTo>
                    <a:pt x="37904" y="30134"/>
                    <a:pt x="38066" y="30207"/>
                    <a:pt x="38228" y="30207"/>
                  </a:cubicBezTo>
                  <a:cubicBezTo>
                    <a:pt x="38245" y="30207"/>
                    <a:pt x="38262" y="30206"/>
                    <a:pt x="38279" y="30205"/>
                  </a:cubicBezTo>
                  <a:lnTo>
                    <a:pt x="38306" y="30203"/>
                  </a:lnTo>
                  <a:cubicBezTo>
                    <a:pt x="38327" y="30200"/>
                    <a:pt x="38347" y="30198"/>
                    <a:pt x="38367" y="30198"/>
                  </a:cubicBezTo>
                  <a:cubicBezTo>
                    <a:pt x="38394" y="30198"/>
                    <a:pt x="38420" y="30202"/>
                    <a:pt x="38437" y="30213"/>
                  </a:cubicBezTo>
                  <a:cubicBezTo>
                    <a:pt x="38476" y="30235"/>
                    <a:pt x="38493" y="30282"/>
                    <a:pt x="38510" y="30333"/>
                  </a:cubicBezTo>
                  <a:lnTo>
                    <a:pt x="38699" y="30908"/>
                  </a:lnTo>
                  <a:cubicBezTo>
                    <a:pt x="38795" y="31203"/>
                    <a:pt x="38924" y="31531"/>
                    <a:pt x="39211" y="31657"/>
                  </a:cubicBezTo>
                  <a:cubicBezTo>
                    <a:pt x="39294" y="31694"/>
                    <a:pt x="39384" y="31709"/>
                    <a:pt x="39472" y="31724"/>
                  </a:cubicBezTo>
                  <a:lnTo>
                    <a:pt x="41280" y="32035"/>
                  </a:lnTo>
                  <a:cubicBezTo>
                    <a:pt x="41327" y="32043"/>
                    <a:pt x="41377" y="32052"/>
                    <a:pt x="41415" y="32077"/>
                  </a:cubicBezTo>
                  <a:cubicBezTo>
                    <a:pt x="41495" y="32129"/>
                    <a:pt x="41512" y="32232"/>
                    <a:pt x="41531" y="32339"/>
                  </a:cubicBezTo>
                  <a:cubicBezTo>
                    <a:pt x="41535" y="32369"/>
                    <a:pt x="41540" y="32399"/>
                    <a:pt x="41546" y="32427"/>
                  </a:cubicBezTo>
                  <a:cubicBezTo>
                    <a:pt x="41572" y="32540"/>
                    <a:pt x="41674" y="32664"/>
                    <a:pt x="41784" y="32664"/>
                  </a:cubicBezTo>
                  <a:cubicBezTo>
                    <a:pt x="41790" y="32664"/>
                    <a:pt x="41799" y="32662"/>
                    <a:pt x="41805" y="32662"/>
                  </a:cubicBezTo>
                  <a:cubicBezTo>
                    <a:pt x="41792" y="32750"/>
                    <a:pt x="41859" y="32834"/>
                    <a:pt x="41925" y="32915"/>
                  </a:cubicBezTo>
                  <a:cubicBezTo>
                    <a:pt x="41987" y="32996"/>
                    <a:pt x="42054" y="33078"/>
                    <a:pt x="42047" y="33166"/>
                  </a:cubicBezTo>
                  <a:cubicBezTo>
                    <a:pt x="42032" y="33326"/>
                    <a:pt x="41797" y="33339"/>
                    <a:pt x="41726" y="33339"/>
                  </a:cubicBezTo>
                  <a:cubicBezTo>
                    <a:pt x="41698" y="33339"/>
                    <a:pt x="41668" y="33337"/>
                    <a:pt x="41640" y="33335"/>
                  </a:cubicBezTo>
                  <a:cubicBezTo>
                    <a:pt x="41578" y="33326"/>
                    <a:pt x="41503" y="33311"/>
                    <a:pt x="41480" y="33260"/>
                  </a:cubicBezTo>
                  <a:cubicBezTo>
                    <a:pt x="41473" y="33243"/>
                    <a:pt x="41471" y="33224"/>
                    <a:pt x="41469" y="33204"/>
                  </a:cubicBezTo>
                  <a:cubicBezTo>
                    <a:pt x="41467" y="33187"/>
                    <a:pt x="41465" y="33170"/>
                    <a:pt x="41460" y="33153"/>
                  </a:cubicBezTo>
                  <a:cubicBezTo>
                    <a:pt x="41431" y="33048"/>
                    <a:pt x="41316" y="33001"/>
                    <a:pt x="41218" y="33001"/>
                  </a:cubicBezTo>
                  <a:cubicBezTo>
                    <a:pt x="41214" y="33001"/>
                    <a:pt x="41209" y="33001"/>
                    <a:pt x="41205" y="33001"/>
                  </a:cubicBezTo>
                  <a:cubicBezTo>
                    <a:pt x="40955" y="33014"/>
                    <a:pt x="40781" y="33251"/>
                    <a:pt x="40719" y="33483"/>
                  </a:cubicBezTo>
                  <a:cubicBezTo>
                    <a:pt x="40687" y="33603"/>
                    <a:pt x="40676" y="33725"/>
                    <a:pt x="40665" y="33845"/>
                  </a:cubicBezTo>
                  <a:cubicBezTo>
                    <a:pt x="40655" y="33954"/>
                    <a:pt x="40644" y="34068"/>
                    <a:pt x="40618" y="34175"/>
                  </a:cubicBezTo>
                  <a:cubicBezTo>
                    <a:pt x="40554" y="34447"/>
                    <a:pt x="40389" y="34706"/>
                    <a:pt x="40119" y="34968"/>
                  </a:cubicBezTo>
                  <a:lnTo>
                    <a:pt x="40134" y="34783"/>
                  </a:lnTo>
                  <a:lnTo>
                    <a:pt x="40065" y="34963"/>
                  </a:lnTo>
                  <a:cubicBezTo>
                    <a:pt x="40038" y="35040"/>
                    <a:pt x="40016" y="35107"/>
                    <a:pt x="40031" y="35180"/>
                  </a:cubicBezTo>
                  <a:lnTo>
                    <a:pt x="40033" y="35188"/>
                  </a:lnTo>
                  <a:lnTo>
                    <a:pt x="40042" y="35195"/>
                  </a:lnTo>
                  <a:cubicBezTo>
                    <a:pt x="40070" y="35214"/>
                    <a:pt x="40104" y="35227"/>
                    <a:pt x="40140" y="35227"/>
                  </a:cubicBezTo>
                  <a:cubicBezTo>
                    <a:pt x="40175" y="35227"/>
                    <a:pt x="40209" y="35216"/>
                    <a:pt x="40235" y="35197"/>
                  </a:cubicBezTo>
                  <a:cubicBezTo>
                    <a:pt x="40267" y="35173"/>
                    <a:pt x="40288" y="35141"/>
                    <a:pt x="40308" y="35111"/>
                  </a:cubicBezTo>
                  <a:cubicBezTo>
                    <a:pt x="40327" y="35083"/>
                    <a:pt x="40342" y="35055"/>
                    <a:pt x="40365" y="35038"/>
                  </a:cubicBezTo>
                  <a:cubicBezTo>
                    <a:pt x="40395" y="35017"/>
                    <a:pt x="40430" y="35013"/>
                    <a:pt x="40453" y="35013"/>
                  </a:cubicBezTo>
                  <a:cubicBezTo>
                    <a:pt x="40466" y="35013"/>
                    <a:pt x="40477" y="35015"/>
                    <a:pt x="40490" y="35017"/>
                  </a:cubicBezTo>
                  <a:cubicBezTo>
                    <a:pt x="40509" y="35019"/>
                    <a:pt x="40524" y="35025"/>
                    <a:pt x="40535" y="35032"/>
                  </a:cubicBezTo>
                  <a:cubicBezTo>
                    <a:pt x="40543" y="35038"/>
                    <a:pt x="40552" y="35047"/>
                    <a:pt x="40560" y="35060"/>
                  </a:cubicBezTo>
                  <a:lnTo>
                    <a:pt x="40580" y="35092"/>
                  </a:lnTo>
                  <a:lnTo>
                    <a:pt x="40605" y="35058"/>
                  </a:lnTo>
                  <a:cubicBezTo>
                    <a:pt x="40760" y="35022"/>
                    <a:pt x="40918" y="35005"/>
                    <a:pt x="41077" y="35005"/>
                  </a:cubicBezTo>
                  <a:cubicBezTo>
                    <a:pt x="41239" y="35005"/>
                    <a:pt x="41400" y="35023"/>
                    <a:pt x="41557" y="35058"/>
                  </a:cubicBezTo>
                  <a:lnTo>
                    <a:pt x="41578" y="35062"/>
                  </a:lnTo>
                  <a:cubicBezTo>
                    <a:pt x="41651" y="35079"/>
                    <a:pt x="41726" y="35096"/>
                    <a:pt x="41799" y="35096"/>
                  </a:cubicBezTo>
                  <a:cubicBezTo>
                    <a:pt x="41867" y="35096"/>
                    <a:pt x="41923" y="35081"/>
                    <a:pt x="41970" y="35051"/>
                  </a:cubicBezTo>
                  <a:cubicBezTo>
                    <a:pt x="41985" y="35043"/>
                    <a:pt x="42000" y="35032"/>
                    <a:pt x="42013" y="35021"/>
                  </a:cubicBezTo>
                  <a:cubicBezTo>
                    <a:pt x="42030" y="35008"/>
                    <a:pt x="42045" y="34995"/>
                    <a:pt x="42060" y="34987"/>
                  </a:cubicBezTo>
                  <a:cubicBezTo>
                    <a:pt x="42097" y="34968"/>
                    <a:pt x="42137" y="34963"/>
                    <a:pt x="42180" y="34957"/>
                  </a:cubicBezTo>
                  <a:cubicBezTo>
                    <a:pt x="42210" y="34953"/>
                    <a:pt x="42240" y="34948"/>
                    <a:pt x="42270" y="34940"/>
                  </a:cubicBezTo>
                  <a:cubicBezTo>
                    <a:pt x="42341" y="34920"/>
                    <a:pt x="42403" y="34875"/>
                    <a:pt x="42446" y="34815"/>
                  </a:cubicBezTo>
                  <a:cubicBezTo>
                    <a:pt x="42467" y="34783"/>
                    <a:pt x="42478" y="34753"/>
                    <a:pt x="42478" y="34725"/>
                  </a:cubicBezTo>
                  <a:cubicBezTo>
                    <a:pt x="42480" y="34638"/>
                    <a:pt x="42403" y="34595"/>
                    <a:pt x="42334" y="34558"/>
                  </a:cubicBezTo>
                  <a:cubicBezTo>
                    <a:pt x="42307" y="34541"/>
                    <a:pt x="42277" y="34526"/>
                    <a:pt x="42253" y="34507"/>
                  </a:cubicBezTo>
                  <a:cubicBezTo>
                    <a:pt x="42169" y="34436"/>
                    <a:pt x="42167" y="34303"/>
                    <a:pt x="42210" y="34211"/>
                  </a:cubicBezTo>
                  <a:cubicBezTo>
                    <a:pt x="42257" y="34108"/>
                    <a:pt x="42349" y="34033"/>
                    <a:pt x="42441" y="33967"/>
                  </a:cubicBezTo>
                  <a:cubicBezTo>
                    <a:pt x="42538" y="33896"/>
                    <a:pt x="42666" y="33811"/>
                    <a:pt x="42812" y="33766"/>
                  </a:cubicBezTo>
                  <a:cubicBezTo>
                    <a:pt x="42913" y="33736"/>
                    <a:pt x="43020" y="33725"/>
                    <a:pt x="43125" y="33714"/>
                  </a:cubicBezTo>
                  <a:lnTo>
                    <a:pt x="43395" y="33686"/>
                  </a:lnTo>
                  <a:cubicBezTo>
                    <a:pt x="43736" y="33650"/>
                    <a:pt x="44121" y="33611"/>
                    <a:pt x="44500" y="33611"/>
                  </a:cubicBezTo>
                  <a:lnTo>
                    <a:pt x="44515" y="33607"/>
                  </a:lnTo>
                  <a:lnTo>
                    <a:pt x="44524" y="33596"/>
                  </a:lnTo>
                  <a:cubicBezTo>
                    <a:pt x="44533" y="33586"/>
                    <a:pt x="44539" y="33577"/>
                    <a:pt x="44548" y="33569"/>
                  </a:cubicBezTo>
                  <a:cubicBezTo>
                    <a:pt x="44584" y="33532"/>
                    <a:pt x="44638" y="33521"/>
                    <a:pt x="44693" y="33506"/>
                  </a:cubicBezTo>
                  <a:cubicBezTo>
                    <a:pt x="44708" y="33504"/>
                    <a:pt x="44721" y="33500"/>
                    <a:pt x="44734" y="33498"/>
                  </a:cubicBezTo>
                  <a:cubicBezTo>
                    <a:pt x="44835" y="33472"/>
                    <a:pt x="44899" y="33416"/>
                    <a:pt x="44912" y="33348"/>
                  </a:cubicBezTo>
                  <a:cubicBezTo>
                    <a:pt x="44914" y="33337"/>
                    <a:pt x="44914" y="33324"/>
                    <a:pt x="44916" y="33311"/>
                  </a:cubicBezTo>
                  <a:cubicBezTo>
                    <a:pt x="44916" y="33301"/>
                    <a:pt x="44916" y="33288"/>
                    <a:pt x="44918" y="33279"/>
                  </a:cubicBezTo>
                  <a:cubicBezTo>
                    <a:pt x="44927" y="33254"/>
                    <a:pt x="44948" y="33234"/>
                    <a:pt x="44974" y="33215"/>
                  </a:cubicBezTo>
                  <a:cubicBezTo>
                    <a:pt x="45092" y="33125"/>
                    <a:pt x="45231" y="33065"/>
                    <a:pt x="45372" y="33041"/>
                  </a:cubicBezTo>
                  <a:lnTo>
                    <a:pt x="47727" y="33065"/>
                  </a:lnTo>
                  <a:lnTo>
                    <a:pt x="47834" y="33052"/>
                  </a:lnTo>
                  <a:lnTo>
                    <a:pt x="47821" y="33020"/>
                  </a:lnTo>
                  <a:cubicBezTo>
                    <a:pt x="47789" y="32939"/>
                    <a:pt x="47843" y="32844"/>
                    <a:pt x="47909" y="32797"/>
                  </a:cubicBezTo>
                  <a:cubicBezTo>
                    <a:pt x="47984" y="32742"/>
                    <a:pt x="48083" y="32724"/>
                    <a:pt x="48173" y="32707"/>
                  </a:cubicBezTo>
                  <a:lnTo>
                    <a:pt x="48216" y="32699"/>
                  </a:lnTo>
                  <a:lnTo>
                    <a:pt x="48188" y="32662"/>
                  </a:lnTo>
                  <a:cubicBezTo>
                    <a:pt x="48126" y="32587"/>
                    <a:pt x="48177" y="32461"/>
                    <a:pt x="48256" y="32382"/>
                  </a:cubicBezTo>
                  <a:cubicBezTo>
                    <a:pt x="48278" y="32358"/>
                    <a:pt x="48303" y="32337"/>
                    <a:pt x="48327" y="32315"/>
                  </a:cubicBezTo>
                  <a:cubicBezTo>
                    <a:pt x="48395" y="32255"/>
                    <a:pt x="48464" y="32195"/>
                    <a:pt x="48498" y="32107"/>
                  </a:cubicBezTo>
                  <a:cubicBezTo>
                    <a:pt x="48513" y="32067"/>
                    <a:pt x="48518" y="32024"/>
                    <a:pt x="48524" y="31983"/>
                  </a:cubicBezTo>
                  <a:cubicBezTo>
                    <a:pt x="48528" y="31951"/>
                    <a:pt x="48530" y="31923"/>
                    <a:pt x="48539" y="31893"/>
                  </a:cubicBezTo>
                  <a:cubicBezTo>
                    <a:pt x="48556" y="31827"/>
                    <a:pt x="48597" y="31767"/>
                    <a:pt x="48635" y="31709"/>
                  </a:cubicBezTo>
                  <a:lnTo>
                    <a:pt x="48640" y="31702"/>
                  </a:lnTo>
                  <a:cubicBezTo>
                    <a:pt x="48813" y="31443"/>
                    <a:pt x="49008" y="31100"/>
                    <a:pt x="48995" y="30736"/>
                  </a:cubicBezTo>
                  <a:lnTo>
                    <a:pt x="48993" y="30657"/>
                  </a:lnTo>
                  <a:lnTo>
                    <a:pt x="48946" y="30721"/>
                  </a:lnTo>
                  <a:cubicBezTo>
                    <a:pt x="48916" y="30766"/>
                    <a:pt x="48873" y="30822"/>
                    <a:pt x="48828" y="30875"/>
                  </a:cubicBezTo>
                  <a:cubicBezTo>
                    <a:pt x="48755" y="30959"/>
                    <a:pt x="48627" y="31049"/>
                    <a:pt x="48513" y="31049"/>
                  </a:cubicBezTo>
                  <a:cubicBezTo>
                    <a:pt x="48464" y="31049"/>
                    <a:pt x="48421" y="31032"/>
                    <a:pt x="48391" y="30998"/>
                  </a:cubicBezTo>
                  <a:cubicBezTo>
                    <a:pt x="48275" y="30869"/>
                    <a:pt x="48421" y="30657"/>
                    <a:pt x="48490" y="30571"/>
                  </a:cubicBezTo>
                  <a:cubicBezTo>
                    <a:pt x="48933" y="30012"/>
                    <a:pt x="49396" y="29453"/>
                    <a:pt x="49861" y="28911"/>
                  </a:cubicBezTo>
                  <a:cubicBezTo>
                    <a:pt x="50009" y="28737"/>
                    <a:pt x="50146" y="28592"/>
                    <a:pt x="50332" y="28536"/>
                  </a:cubicBezTo>
                  <a:cubicBezTo>
                    <a:pt x="50367" y="28525"/>
                    <a:pt x="50403" y="28519"/>
                    <a:pt x="50439" y="28512"/>
                  </a:cubicBezTo>
                  <a:cubicBezTo>
                    <a:pt x="50519" y="28497"/>
                    <a:pt x="50598" y="28482"/>
                    <a:pt x="50667" y="28433"/>
                  </a:cubicBezTo>
                  <a:cubicBezTo>
                    <a:pt x="50759" y="28369"/>
                    <a:pt x="50797" y="28264"/>
                    <a:pt x="50836" y="28163"/>
                  </a:cubicBezTo>
                  <a:cubicBezTo>
                    <a:pt x="50861" y="28097"/>
                    <a:pt x="50887" y="28030"/>
                    <a:pt x="50926" y="27977"/>
                  </a:cubicBezTo>
                  <a:cubicBezTo>
                    <a:pt x="51059" y="27790"/>
                    <a:pt x="51324" y="27767"/>
                    <a:pt x="51538" y="27767"/>
                  </a:cubicBezTo>
                  <a:lnTo>
                    <a:pt x="51618" y="27767"/>
                  </a:lnTo>
                  <a:lnTo>
                    <a:pt x="54996" y="27844"/>
                  </a:lnTo>
                  <a:cubicBezTo>
                    <a:pt x="55056" y="27846"/>
                    <a:pt x="55116" y="27848"/>
                    <a:pt x="55176" y="27848"/>
                  </a:cubicBezTo>
                  <a:cubicBezTo>
                    <a:pt x="55427" y="27848"/>
                    <a:pt x="55716" y="27827"/>
                    <a:pt x="55956" y="27681"/>
                  </a:cubicBezTo>
                  <a:cubicBezTo>
                    <a:pt x="56123" y="27580"/>
                    <a:pt x="56250" y="27428"/>
                    <a:pt x="56374" y="27280"/>
                  </a:cubicBezTo>
                  <a:cubicBezTo>
                    <a:pt x="56520" y="27105"/>
                    <a:pt x="56659" y="26940"/>
                    <a:pt x="56856" y="26852"/>
                  </a:cubicBezTo>
                  <a:cubicBezTo>
                    <a:pt x="56983" y="26796"/>
                    <a:pt x="57124" y="26777"/>
                    <a:pt x="57259" y="26760"/>
                  </a:cubicBezTo>
                  <a:cubicBezTo>
                    <a:pt x="57323" y="26751"/>
                    <a:pt x="57390" y="26743"/>
                    <a:pt x="57454" y="26732"/>
                  </a:cubicBezTo>
                  <a:cubicBezTo>
                    <a:pt x="57910" y="26644"/>
                    <a:pt x="58322" y="26353"/>
                    <a:pt x="58551" y="25950"/>
                  </a:cubicBezTo>
                  <a:lnTo>
                    <a:pt x="58574" y="25909"/>
                  </a:lnTo>
                  <a:lnTo>
                    <a:pt x="58529" y="25909"/>
                  </a:lnTo>
                  <a:cubicBezTo>
                    <a:pt x="58439" y="25909"/>
                    <a:pt x="58349" y="25866"/>
                    <a:pt x="58281" y="25791"/>
                  </a:cubicBezTo>
                  <a:cubicBezTo>
                    <a:pt x="58221" y="25725"/>
                    <a:pt x="58187" y="25639"/>
                    <a:pt x="58189" y="25558"/>
                  </a:cubicBezTo>
                  <a:lnTo>
                    <a:pt x="58589" y="25541"/>
                  </a:lnTo>
                  <a:lnTo>
                    <a:pt x="58592" y="25517"/>
                  </a:lnTo>
                  <a:cubicBezTo>
                    <a:pt x="58609" y="25376"/>
                    <a:pt x="58559" y="25226"/>
                    <a:pt x="58454" y="25108"/>
                  </a:cubicBezTo>
                  <a:cubicBezTo>
                    <a:pt x="58356" y="24996"/>
                    <a:pt x="58225" y="24930"/>
                    <a:pt x="58090" y="24922"/>
                  </a:cubicBezTo>
                  <a:cubicBezTo>
                    <a:pt x="58133" y="24823"/>
                    <a:pt x="58118" y="24699"/>
                    <a:pt x="58047" y="24617"/>
                  </a:cubicBezTo>
                  <a:lnTo>
                    <a:pt x="58028" y="24596"/>
                  </a:lnTo>
                  <a:lnTo>
                    <a:pt x="58009" y="24615"/>
                  </a:lnTo>
                  <a:cubicBezTo>
                    <a:pt x="57901" y="24720"/>
                    <a:pt x="57746" y="24779"/>
                    <a:pt x="57593" y="24779"/>
                  </a:cubicBezTo>
                  <a:cubicBezTo>
                    <a:pt x="57558" y="24779"/>
                    <a:pt x="57523" y="24776"/>
                    <a:pt x="57488" y="24769"/>
                  </a:cubicBezTo>
                  <a:lnTo>
                    <a:pt x="57537" y="24120"/>
                  </a:lnTo>
                  <a:lnTo>
                    <a:pt x="57516" y="24114"/>
                  </a:lnTo>
                  <a:cubicBezTo>
                    <a:pt x="57467" y="24101"/>
                    <a:pt x="57415" y="24095"/>
                    <a:pt x="57364" y="24095"/>
                  </a:cubicBezTo>
                  <a:cubicBezTo>
                    <a:pt x="57094" y="24095"/>
                    <a:pt x="56845" y="24266"/>
                    <a:pt x="56605" y="24433"/>
                  </a:cubicBezTo>
                  <a:cubicBezTo>
                    <a:pt x="56556" y="24465"/>
                    <a:pt x="56509" y="24499"/>
                    <a:pt x="56462" y="24529"/>
                  </a:cubicBezTo>
                  <a:cubicBezTo>
                    <a:pt x="56218" y="24690"/>
                    <a:pt x="55952" y="24806"/>
                    <a:pt x="55669" y="24877"/>
                  </a:cubicBezTo>
                  <a:cubicBezTo>
                    <a:pt x="55631" y="24787"/>
                    <a:pt x="55633" y="24690"/>
                    <a:pt x="55671" y="24589"/>
                  </a:cubicBezTo>
                  <a:cubicBezTo>
                    <a:pt x="55738" y="24416"/>
                    <a:pt x="55909" y="24253"/>
                    <a:pt x="56108" y="24172"/>
                  </a:cubicBezTo>
                  <a:cubicBezTo>
                    <a:pt x="56224" y="24124"/>
                    <a:pt x="56351" y="24092"/>
                    <a:pt x="56473" y="24060"/>
                  </a:cubicBezTo>
                  <a:cubicBezTo>
                    <a:pt x="56670" y="24011"/>
                    <a:pt x="56873" y="23960"/>
                    <a:pt x="57043" y="23844"/>
                  </a:cubicBezTo>
                  <a:cubicBezTo>
                    <a:pt x="57139" y="23780"/>
                    <a:pt x="57199" y="23707"/>
                    <a:pt x="57225" y="23627"/>
                  </a:cubicBezTo>
                  <a:cubicBezTo>
                    <a:pt x="57253" y="23531"/>
                    <a:pt x="57227" y="23422"/>
                    <a:pt x="57158" y="23349"/>
                  </a:cubicBezTo>
                  <a:lnTo>
                    <a:pt x="57145" y="23338"/>
                  </a:lnTo>
                  <a:lnTo>
                    <a:pt x="57128" y="23342"/>
                  </a:lnTo>
                  <a:cubicBezTo>
                    <a:pt x="56955" y="23405"/>
                    <a:pt x="56766" y="23437"/>
                    <a:pt x="56571" y="23437"/>
                  </a:cubicBezTo>
                  <a:cubicBezTo>
                    <a:pt x="56085" y="23437"/>
                    <a:pt x="55532" y="23240"/>
                    <a:pt x="55014" y="22882"/>
                  </a:cubicBezTo>
                  <a:cubicBezTo>
                    <a:pt x="54866" y="22779"/>
                    <a:pt x="54699" y="22650"/>
                    <a:pt x="54592" y="22481"/>
                  </a:cubicBezTo>
                  <a:cubicBezTo>
                    <a:pt x="54489" y="22318"/>
                    <a:pt x="54442" y="22113"/>
                    <a:pt x="54467" y="21920"/>
                  </a:cubicBezTo>
                  <a:lnTo>
                    <a:pt x="54472" y="21890"/>
                  </a:lnTo>
                  <a:lnTo>
                    <a:pt x="54219" y="21890"/>
                  </a:lnTo>
                  <a:lnTo>
                    <a:pt x="54193" y="21620"/>
                  </a:lnTo>
                  <a:lnTo>
                    <a:pt x="54159" y="21635"/>
                  </a:lnTo>
                  <a:cubicBezTo>
                    <a:pt x="54127" y="21648"/>
                    <a:pt x="54092" y="21654"/>
                    <a:pt x="54058" y="21654"/>
                  </a:cubicBezTo>
                  <a:cubicBezTo>
                    <a:pt x="53906" y="21654"/>
                    <a:pt x="53767" y="21541"/>
                    <a:pt x="53743" y="21401"/>
                  </a:cubicBezTo>
                  <a:cubicBezTo>
                    <a:pt x="53792" y="21376"/>
                    <a:pt x="53855" y="21365"/>
                    <a:pt x="53932" y="21365"/>
                  </a:cubicBezTo>
                  <a:cubicBezTo>
                    <a:pt x="53996" y="21365"/>
                    <a:pt x="54062" y="21374"/>
                    <a:pt x="54129" y="21380"/>
                  </a:cubicBezTo>
                  <a:cubicBezTo>
                    <a:pt x="54195" y="21389"/>
                    <a:pt x="54257" y="21395"/>
                    <a:pt x="54317" y="21395"/>
                  </a:cubicBezTo>
                  <a:cubicBezTo>
                    <a:pt x="54403" y="21395"/>
                    <a:pt x="54523" y="21382"/>
                    <a:pt x="54592" y="21264"/>
                  </a:cubicBezTo>
                  <a:cubicBezTo>
                    <a:pt x="54643" y="21176"/>
                    <a:pt x="54637" y="21054"/>
                    <a:pt x="54574" y="20915"/>
                  </a:cubicBezTo>
                  <a:cubicBezTo>
                    <a:pt x="54420" y="20572"/>
                    <a:pt x="54101" y="20326"/>
                    <a:pt x="53795" y="20088"/>
                  </a:cubicBezTo>
                  <a:cubicBezTo>
                    <a:pt x="53411" y="19792"/>
                    <a:pt x="53049" y="19514"/>
                    <a:pt x="53004" y="19068"/>
                  </a:cubicBezTo>
                  <a:cubicBezTo>
                    <a:pt x="53000" y="19032"/>
                    <a:pt x="52998" y="18995"/>
                    <a:pt x="52995" y="18957"/>
                  </a:cubicBezTo>
                  <a:cubicBezTo>
                    <a:pt x="52985" y="18792"/>
                    <a:pt x="52976" y="18620"/>
                    <a:pt x="52837" y="18531"/>
                  </a:cubicBezTo>
                  <a:cubicBezTo>
                    <a:pt x="52809" y="18513"/>
                    <a:pt x="52777" y="18501"/>
                    <a:pt x="52747" y="18488"/>
                  </a:cubicBezTo>
                  <a:cubicBezTo>
                    <a:pt x="52715" y="18477"/>
                    <a:pt x="52685" y="18466"/>
                    <a:pt x="52659" y="18447"/>
                  </a:cubicBezTo>
                  <a:cubicBezTo>
                    <a:pt x="52552" y="18374"/>
                    <a:pt x="52548" y="18209"/>
                    <a:pt x="52580" y="18081"/>
                  </a:cubicBezTo>
                  <a:cubicBezTo>
                    <a:pt x="52588" y="18046"/>
                    <a:pt x="52599" y="18010"/>
                    <a:pt x="52610" y="17976"/>
                  </a:cubicBezTo>
                  <a:cubicBezTo>
                    <a:pt x="52642" y="17871"/>
                    <a:pt x="52674" y="17761"/>
                    <a:pt x="52657" y="17650"/>
                  </a:cubicBezTo>
                  <a:cubicBezTo>
                    <a:pt x="52640" y="17519"/>
                    <a:pt x="52520" y="17406"/>
                    <a:pt x="52404" y="17406"/>
                  </a:cubicBezTo>
                  <a:cubicBezTo>
                    <a:pt x="52372" y="17406"/>
                    <a:pt x="52340" y="17414"/>
                    <a:pt x="52312" y="17431"/>
                  </a:cubicBezTo>
                  <a:cubicBezTo>
                    <a:pt x="52237" y="17479"/>
                    <a:pt x="52209" y="17571"/>
                    <a:pt x="52190" y="17633"/>
                  </a:cubicBezTo>
                  <a:lnTo>
                    <a:pt x="51714" y="19169"/>
                  </a:lnTo>
                  <a:cubicBezTo>
                    <a:pt x="51680" y="19175"/>
                    <a:pt x="51637" y="19180"/>
                    <a:pt x="51594" y="19186"/>
                  </a:cubicBezTo>
                  <a:cubicBezTo>
                    <a:pt x="51549" y="19193"/>
                    <a:pt x="51504" y="19197"/>
                    <a:pt x="51468" y="19203"/>
                  </a:cubicBezTo>
                  <a:cubicBezTo>
                    <a:pt x="51438" y="19188"/>
                    <a:pt x="51401" y="19182"/>
                    <a:pt x="51365" y="19182"/>
                  </a:cubicBezTo>
                  <a:cubicBezTo>
                    <a:pt x="51269" y="19182"/>
                    <a:pt x="51176" y="19233"/>
                    <a:pt x="51134" y="19313"/>
                  </a:cubicBezTo>
                  <a:lnTo>
                    <a:pt x="50602" y="19861"/>
                  </a:lnTo>
                  <a:cubicBezTo>
                    <a:pt x="50579" y="19900"/>
                    <a:pt x="50542" y="19919"/>
                    <a:pt x="50491" y="19919"/>
                  </a:cubicBezTo>
                  <a:cubicBezTo>
                    <a:pt x="50399" y="19919"/>
                    <a:pt x="50285" y="19846"/>
                    <a:pt x="50238" y="19756"/>
                  </a:cubicBezTo>
                  <a:cubicBezTo>
                    <a:pt x="50210" y="19702"/>
                    <a:pt x="50191" y="19640"/>
                    <a:pt x="50169" y="19580"/>
                  </a:cubicBezTo>
                  <a:cubicBezTo>
                    <a:pt x="50135" y="19475"/>
                    <a:pt x="50099" y="19364"/>
                    <a:pt x="50015" y="19285"/>
                  </a:cubicBezTo>
                  <a:cubicBezTo>
                    <a:pt x="49940" y="19212"/>
                    <a:pt x="49840" y="19180"/>
                    <a:pt x="49743" y="19148"/>
                  </a:cubicBezTo>
                  <a:cubicBezTo>
                    <a:pt x="49707" y="19135"/>
                    <a:pt x="49670" y="19124"/>
                    <a:pt x="49634" y="19109"/>
                  </a:cubicBezTo>
                  <a:cubicBezTo>
                    <a:pt x="49289" y="18970"/>
                    <a:pt x="49072" y="18601"/>
                    <a:pt x="48914" y="18331"/>
                  </a:cubicBezTo>
                  <a:cubicBezTo>
                    <a:pt x="48753" y="18057"/>
                    <a:pt x="48608" y="17742"/>
                    <a:pt x="48745" y="17487"/>
                  </a:cubicBezTo>
                  <a:cubicBezTo>
                    <a:pt x="48779" y="17423"/>
                    <a:pt x="48833" y="17354"/>
                    <a:pt x="48882" y="17288"/>
                  </a:cubicBezTo>
                  <a:cubicBezTo>
                    <a:pt x="49010" y="17125"/>
                    <a:pt x="49143" y="16956"/>
                    <a:pt x="49015" y="16799"/>
                  </a:cubicBezTo>
                  <a:lnTo>
                    <a:pt x="49006" y="16789"/>
                  </a:lnTo>
                  <a:lnTo>
                    <a:pt x="48993" y="16789"/>
                  </a:lnTo>
                  <a:cubicBezTo>
                    <a:pt x="48826" y="16797"/>
                    <a:pt x="48646" y="16806"/>
                    <a:pt x="48464" y="16806"/>
                  </a:cubicBezTo>
                  <a:cubicBezTo>
                    <a:pt x="48001" y="16806"/>
                    <a:pt x="47412" y="16761"/>
                    <a:pt x="46971" y="16399"/>
                  </a:cubicBezTo>
                  <a:cubicBezTo>
                    <a:pt x="46834" y="16287"/>
                    <a:pt x="46718" y="16148"/>
                    <a:pt x="46604" y="16015"/>
                  </a:cubicBezTo>
                  <a:cubicBezTo>
                    <a:pt x="46444" y="15827"/>
                    <a:pt x="46281" y="15634"/>
                    <a:pt x="46062" y="15510"/>
                  </a:cubicBezTo>
                  <a:cubicBezTo>
                    <a:pt x="45906" y="15422"/>
                    <a:pt x="45732" y="15377"/>
                    <a:pt x="45565" y="15336"/>
                  </a:cubicBezTo>
                  <a:cubicBezTo>
                    <a:pt x="44867" y="15165"/>
                    <a:pt x="44149" y="15058"/>
                    <a:pt x="43431" y="15017"/>
                  </a:cubicBezTo>
                  <a:lnTo>
                    <a:pt x="43416" y="15017"/>
                  </a:lnTo>
                  <a:lnTo>
                    <a:pt x="43408" y="15030"/>
                  </a:lnTo>
                  <a:cubicBezTo>
                    <a:pt x="43288" y="15214"/>
                    <a:pt x="43039" y="15670"/>
                    <a:pt x="43324" y="15915"/>
                  </a:cubicBezTo>
                  <a:cubicBezTo>
                    <a:pt x="43386" y="15968"/>
                    <a:pt x="43468" y="16000"/>
                    <a:pt x="43547" y="16030"/>
                  </a:cubicBezTo>
                  <a:cubicBezTo>
                    <a:pt x="43656" y="16071"/>
                    <a:pt x="43759" y="16112"/>
                    <a:pt x="43800" y="16206"/>
                  </a:cubicBezTo>
                  <a:cubicBezTo>
                    <a:pt x="43853" y="16328"/>
                    <a:pt x="43766" y="16474"/>
                    <a:pt x="43648" y="16532"/>
                  </a:cubicBezTo>
                  <a:cubicBezTo>
                    <a:pt x="43547" y="16583"/>
                    <a:pt x="43431" y="16589"/>
                    <a:pt x="43339" y="16589"/>
                  </a:cubicBezTo>
                  <a:cubicBezTo>
                    <a:pt x="43303" y="16589"/>
                    <a:pt x="43266" y="16589"/>
                    <a:pt x="43230" y="16587"/>
                  </a:cubicBezTo>
                  <a:lnTo>
                    <a:pt x="43211" y="16587"/>
                  </a:lnTo>
                  <a:lnTo>
                    <a:pt x="43204" y="16607"/>
                  </a:lnTo>
                  <a:cubicBezTo>
                    <a:pt x="43121" y="16896"/>
                    <a:pt x="43348" y="17149"/>
                    <a:pt x="43551" y="17374"/>
                  </a:cubicBezTo>
                  <a:cubicBezTo>
                    <a:pt x="43571" y="17395"/>
                    <a:pt x="43590" y="17416"/>
                    <a:pt x="43609" y="17438"/>
                  </a:cubicBezTo>
                  <a:cubicBezTo>
                    <a:pt x="43738" y="17581"/>
                    <a:pt x="43847" y="17826"/>
                    <a:pt x="43813" y="18014"/>
                  </a:cubicBezTo>
                  <a:cubicBezTo>
                    <a:pt x="43798" y="18104"/>
                    <a:pt x="43751" y="18171"/>
                    <a:pt x="43673" y="18209"/>
                  </a:cubicBezTo>
                  <a:cubicBezTo>
                    <a:pt x="43633" y="18231"/>
                    <a:pt x="43588" y="18241"/>
                    <a:pt x="43541" y="18254"/>
                  </a:cubicBezTo>
                  <a:cubicBezTo>
                    <a:pt x="43470" y="18271"/>
                    <a:pt x="43395" y="18291"/>
                    <a:pt x="43339" y="18346"/>
                  </a:cubicBezTo>
                  <a:cubicBezTo>
                    <a:pt x="43294" y="18393"/>
                    <a:pt x="43271" y="18453"/>
                    <a:pt x="43275" y="18524"/>
                  </a:cubicBezTo>
                  <a:cubicBezTo>
                    <a:pt x="43281" y="18633"/>
                    <a:pt x="43348" y="18753"/>
                    <a:pt x="43444" y="18833"/>
                  </a:cubicBezTo>
                  <a:cubicBezTo>
                    <a:pt x="43491" y="18871"/>
                    <a:pt x="43543" y="18903"/>
                    <a:pt x="43594" y="18935"/>
                  </a:cubicBezTo>
                  <a:cubicBezTo>
                    <a:pt x="43691" y="18998"/>
                    <a:pt x="43783" y="19058"/>
                    <a:pt x="43841" y="19148"/>
                  </a:cubicBezTo>
                  <a:cubicBezTo>
                    <a:pt x="43922" y="19276"/>
                    <a:pt x="43916" y="19432"/>
                    <a:pt x="43909" y="19597"/>
                  </a:cubicBezTo>
                  <a:cubicBezTo>
                    <a:pt x="43905" y="19709"/>
                    <a:pt x="43898" y="19825"/>
                    <a:pt x="43924" y="19934"/>
                  </a:cubicBezTo>
                  <a:cubicBezTo>
                    <a:pt x="43954" y="20065"/>
                    <a:pt x="44025" y="20180"/>
                    <a:pt x="44091" y="20292"/>
                  </a:cubicBezTo>
                  <a:cubicBezTo>
                    <a:pt x="44108" y="20319"/>
                    <a:pt x="44125" y="20347"/>
                    <a:pt x="44143" y="20375"/>
                  </a:cubicBezTo>
                  <a:cubicBezTo>
                    <a:pt x="44350" y="20737"/>
                    <a:pt x="44460" y="21146"/>
                    <a:pt x="44455" y="21564"/>
                  </a:cubicBezTo>
                  <a:cubicBezTo>
                    <a:pt x="44453" y="21676"/>
                    <a:pt x="44445" y="21817"/>
                    <a:pt x="44383" y="21937"/>
                  </a:cubicBezTo>
                  <a:cubicBezTo>
                    <a:pt x="44310" y="22078"/>
                    <a:pt x="44170" y="22177"/>
                    <a:pt x="44048" y="22265"/>
                  </a:cubicBezTo>
                  <a:lnTo>
                    <a:pt x="42114" y="23649"/>
                  </a:lnTo>
                  <a:lnTo>
                    <a:pt x="42139" y="23670"/>
                  </a:lnTo>
                  <a:cubicBezTo>
                    <a:pt x="42521" y="24017"/>
                    <a:pt x="42733" y="24553"/>
                    <a:pt x="42690" y="25069"/>
                  </a:cubicBezTo>
                  <a:cubicBezTo>
                    <a:pt x="42688" y="25091"/>
                    <a:pt x="42686" y="25114"/>
                    <a:pt x="42684" y="25136"/>
                  </a:cubicBezTo>
                  <a:cubicBezTo>
                    <a:pt x="42673" y="25241"/>
                    <a:pt x="42662" y="25350"/>
                    <a:pt x="42696" y="25455"/>
                  </a:cubicBezTo>
                  <a:cubicBezTo>
                    <a:pt x="42724" y="25549"/>
                    <a:pt x="42786" y="25629"/>
                    <a:pt x="42846" y="25704"/>
                  </a:cubicBezTo>
                  <a:cubicBezTo>
                    <a:pt x="42900" y="25770"/>
                    <a:pt x="42949" y="25832"/>
                    <a:pt x="42979" y="25905"/>
                  </a:cubicBezTo>
                  <a:cubicBezTo>
                    <a:pt x="43011" y="25984"/>
                    <a:pt x="42986" y="26081"/>
                    <a:pt x="42945" y="26141"/>
                  </a:cubicBezTo>
                  <a:cubicBezTo>
                    <a:pt x="42914" y="26188"/>
                    <a:pt x="42874" y="26214"/>
                    <a:pt x="42835" y="26214"/>
                  </a:cubicBezTo>
                  <a:cubicBezTo>
                    <a:pt x="42817" y="26214"/>
                    <a:pt x="42799" y="26209"/>
                    <a:pt x="42782" y="26198"/>
                  </a:cubicBezTo>
                  <a:lnTo>
                    <a:pt x="42735" y="26168"/>
                  </a:lnTo>
                  <a:lnTo>
                    <a:pt x="42806" y="26807"/>
                  </a:lnTo>
                  <a:cubicBezTo>
                    <a:pt x="42767" y="26794"/>
                    <a:pt x="42729" y="26790"/>
                    <a:pt x="42688" y="26790"/>
                  </a:cubicBezTo>
                  <a:cubicBezTo>
                    <a:pt x="42459" y="26790"/>
                    <a:pt x="42249" y="26963"/>
                    <a:pt x="42214" y="27175"/>
                  </a:cubicBezTo>
                  <a:lnTo>
                    <a:pt x="42195" y="27175"/>
                  </a:lnTo>
                  <a:cubicBezTo>
                    <a:pt x="41897" y="27175"/>
                    <a:pt x="41649" y="26929"/>
                    <a:pt x="41492" y="26721"/>
                  </a:cubicBezTo>
                  <a:cubicBezTo>
                    <a:pt x="41456" y="26672"/>
                    <a:pt x="41417" y="26620"/>
                    <a:pt x="41381" y="26569"/>
                  </a:cubicBezTo>
                  <a:cubicBezTo>
                    <a:pt x="41235" y="26363"/>
                    <a:pt x="41085" y="26151"/>
                    <a:pt x="40862" y="26029"/>
                  </a:cubicBezTo>
                  <a:cubicBezTo>
                    <a:pt x="40820" y="26006"/>
                    <a:pt x="40775" y="25984"/>
                    <a:pt x="40732" y="25965"/>
                  </a:cubicBezTo>
                  <a:cubicBezTo>
                    <a:pt x="40653" y="25928"/>
                    <a:pt x="40578" y="25896"/>
                    <a:pt x="40515" y="25843"/>
                  </a:cubicBezTo>
                  <a:cubicBezTo>
                    <a:pt x="40331" y="25684"/>
                    <a:pt x="40308" y="25414"/>
                    <a:pt x="40301" y="25151"/>
                  </a:cubicBezTo>
                  <a:lnTo>
                    <a:pt x="40239" y="23055"/>
                  </a:lnTo>
                  <a:lnTo>
                    <a:pt x="40213" y="23055"/>
                  </a:lnTo>
                  <a:cubicBezTo>
                    <a:pt x="38958" y="23019"/>
                    <a:pt x="37702" y="22702"/>
                    <a:pt x="36580" y="22138"/>
                  </a:cubicBezTo>
                  <a:cubicBezTo>
                    <a:pt x="36430" y="22063"/>
                    <a:pt x="36256" y="21971"/>
                    <a:pt x="36104" y="21856"/>
                  </a:cubicBezTo>
                  <a:cubicBezTo>
                    <a:pt x="36003" y="21781"/>
                    <a:pt x="35909" y="21695"/>
                    <a:pt x="35817" y="21609"/>
                  </a:cubicBezTo>
                  <a:cubicBezTo>
                    <a:pt x="35727" y="21526"/>
                    <a:pt x="35633" y="21440"/>
                    <a:pt x="35530" y="21363"/>
                  </a:cubicBezTo>
                  <a:cubicBezTo>
                    <a:pt x="35208" y="21121"/>
                    <a:pt x="34793" y="20986"/>
                    <a:pt x="34364" y="20986"/>
                  </a:cubicBezTo>
                  <a:cubicBezTo>
                    <a:pt x="33949" y="20986"/>
                    <a:pt x="33552" y="21110"/>
                    <a:pt x="33235" y="21333"/>
                  </a:cubicBezTo>
                  <a:cubicBezTo>
                    <a:pt x="33456" y="20654"/>
                    <a:pt x="33107" y="19915"/>
                    <a:pt x="32760" y="19270"/>
                  </a:cubicBezTo>
                  <a:lnTo>
                    <a:pt x="32747" y="19248"/>
                  </a:lnTo>
                  <a:lnTo>
                    <a:pt x="32723" y="19259"/>
                  </a:lnTo>
                  <a:cubicBezTo>
                    <a:pt x="32652" y="19293"/>
                    <a:pt x="32575" y="19310"/>
                    <a:pt x="32492" y="19310"/>
                  </a:cubicBezTo>
                  <a:cubicBezTo>
                    <a:pt x="32218" y="19310"/>
                    <a:pt x="31924" y="19111"/>
                    <a:pt x="31791" y="18835"/>
                  </a:cubicBezTo>
                  <a:cubicBezTo>
                    <a:pt x="31626" y="18488"/>
                    <a:pt x="31660" y="18081"/>
                    <a:pt x="31720" y="17693"/>
                  </a:cubicBezTo>
                  <a:cubicBezTo>
                    <a:pt x="31806" y="17151"/>
                    <a:pt x="31958" y="16461"/>
                    <a:pt x="32376" y="15908"/>
                  </a:cubicBezTo>
                  <a:cubicBezTo>
                    <a:pt x="32646" y="15552"/>
                    <a:pt x="32925" y="15212"/>
                    <a:pt x="33349" y="14974"/>
                  </a:cubicBezTo>
                  <a:lnTo>
                    <a:pt x="33364" y="14968"/>
                  </a:lnTo>
                  <a:lnTo>
                    <a:pt x="33364" y="14950"/>
                  </a:lnTo>
                  <a:cubicBezTo>
                    <a:pt x="33351" y="14657"/>
                    <a:pt x="33788" y="14558"/>
                    <a:pt x="33974" y="14531"/>
                  </a:cubicBezTo>
                  <a:cubicBezTo>
                    <a:pt x="34171" y="14501"/>
                    <a:pt x="34420" y="14411"/>
                    <a:pt x="34534" y="14252"/>
                  </a:cubicBezTo>
                  <a:cubicBezTo>
                    <a:pt x="34583" y="14179"/>
                    <a:pt x="34600" y="14098"/>
                    <a:pt x="34583" y="14012"/>
                  </a:cubicBezTo>
                  <a:lnTo>
                    <a:pt x="34581" y="13997"/>
                  </a:lnTo>
                  <a:lnTo>
                    <a:pt x="33614" y="13699"/>
                  </a:lnTo>
                  <a:cubicBezTo>
                    <a:pt x="33377" y="13481"/>
                    <a:pt x="33051" y="13356"/>
                    <a:pt x="32721" y="13356"/>
                  </a:cubicBezTo>
                  <a:cubicBezTo>
                    <a:pt x="32667" y="13356"/>
                    <a:pt x="32614" y="13359"/>
                    <a:pt x="32560" y="13365"/>
                  </a:cubicBezTo>
                  <a:cubicBezTo>
                    <a:pt x="32678" y="13215"/>
                    <a:pt x="32882" y="13159"/>
                    <a:pt x="33042" y="13159"/>
                  </a:cubicBezTo>
                  <a:lnTo>
                    <a:pt x="33060" y="13159"/>
                  </a:lnTo>
                  <a:cubicBezTo>
                    <a:pt x="33274" y="13166"/>
                    <a:pt x="33486" y="13251"/>
                    <a:pt x="33674" y="13326"/>
                  </a:cubicBezTo>
                  <a:lnTo>
                    <a:pt x="34045" y="13474"/>
                  </a:lnTo>
                  <a:cubicBezTo>
                    <a:pt x="34238" y="13551"/>
                    <a:pt x="34444" y="13626"/>
                    <a:pt x="34643" y="13626"/>
                  </a:cubicBezTo>
                  <a:cubicBezTo>
                    <a:pt x="34722" y="13626"/>
                    <a:pt x="34797" y="13616"/>
                    <a:pt x="34866" y="13590"/>
                  </a:cubicBezTo>
                  <a:cubicBezTo>
                    <a:pt x="35022" y="13536"/>
                    <a:pt x="35151" y="13378"/>
                    <a:pt x="35181" y="13206"/>
                  </a:cubicBezTo>
                  <a:cubicBezTo>
                    <a:pt x="35196" y="13112"/>
                    <a:pt x="35178" y="13026"/>
                    <a:pt x="35131" y="12960"/>
                  </a:cubicBezTo>
                  <a:lnTo>
                    <a:pt x="35131" y="12960"/>
                  </a:lnTo>
                  <a:lnTo>
                    <a:pt x="35581" y="13056"/>
                  </a:lnTo>
                  <a:cubicBezTo>
                    <a:pt x="35656" y="13074"/>
                    <a:pt x="35736" y="13091"/>
                    <a:pt x="35821" y="13091"/>
                  </a:cubicBezTo>
                  <a:cubicBezTo>
                    <a:pt x="36194" y="13091"/>
                    <a:pt x="36468" y="12757"/>
                    <a:pt x="36689" y="12429"/>
                  </a:cubicBezTo>
                  <a:lnTo>
                    <a:pt x="37025" y="11927"/>
                  </a:lnTo>
                  <a:lnTo>
                    <a:pt x="35631" y="11505"/>
                  </a:lnTo>
                  <a:cubicBezTo>
                    <a:pt x="35496" y="11465"/>
                    <a:pt x="35341" y="11417"/>
                    <a:pt x="35234" y="11315"/>
                  </a:cubicBezTo>
                  <a:cubicBezTo>
                    <a:pt x="35140" y="11223"/>
                    <a:pt x="35086" y="11060"/>
                    <a:pt x="35161" y="10946"/>
                  </a:cubicBezTo>
                  <a:cubicBezTo>
                    <a:pt x="35208" y="10929"/>
                    <a:pt x="35256" y="10923"/>
                    <a:pt x="35303" y="10923"/>
                  </a:cubicBezTo>
                  <a:cubicBezTo>
                    <a:pt x="35517" y="10923"/>
                    <a:pt x="35710" y="11083"/>
                    <a:pt x="35915" y="11257"/>
                  </a:cubicBezTo>
                  <a:cubicBezTo>
                    <a:pt x="36123" y="11430"/>
                    <a:pt x="36338" y="11608"/>
                    <a:pt x="36595" y="11636"/>
                  </a:cubicBezTo>
                  <a:cubicBezTo>
                    <a:pt x="36616" y="11638"/>
                    <a:pt x="36637" y="11639"/>
                    <a:pt x="36657" y="11639"/>
                  </a:cubicBezTo>
                  <a:cubicBezTo>
                    <a:pt x="37000" y="11639"/>
                    <a:pt x="37283" y="11363"/>
                    <a:pt x="37535" y="11066"/>
                  </a:cubicBezTo>
                  <a:lnTo>
                    <a:pt x="37919" y="10612"/>
                  </a:lnTo>
                  <a:lnTo>
                    <a:pt x="37854" y="10616"/>
                  </a:lnTo>
                  <a:cubicBezTo>
                    <a:pt x="37814" y="10618"/>
                    <a:pt x="37775" y="10620"/>
                    <a:pt x="37737" y="10620"/>
                  </a:cubicBezTo>
                  <a:cubicBezTo>
                    <a:pt x="37484" y="10620"/>
                    <a:pt x="37332" y="10550"/>
                    <a:pt x="37282" y="10413"/>
                  </a:cubicBezTo>
                  <a:cubicBezTo>
                    <a:pt x="37259" y="10342"/>
                    <a:pt x="37272" y="10263"/>
                    <a:pt x="37321" y="10192"/>
                  </a:cubicBezTo>
                  <a:cubicBezTo>
                    <a:pt x="37387" y="10096"/>
                    <a:pt x="37509" y="10027"/>
                    <a:pt x="37625" y="10023"/>
                  </a:cubicBezTo>
                  <a:cubicBezTo>
                    <a:pt x="37631" y="10023"/>
                    <a:pt x="37637" y="10022"/>
                    <a:pt x="37643" y="10022"/>
                  </a:cubicBezTo>
                  <a:cubicBezTo>
                    <a:pt x="37831" y="10022"/>
                    <a:pt x="38004" y="10123"/>
                    <a:pt x="38191" y="10246"/>
                  </a:cubicBezTo>
                  <a:cubicBezTo>
                    <a:pt x="38191" y="10340"/>
                    <a:pt x="38227" y="10426"/>
                    <a:pt x="38298" y="10501"/>
                  </a:cubicBezTo>
                  <a:cubicBezTo>
                    <a:pt x="38390" y="10595"/>
                    <a:pt x="38531" y="10655"/>
                    <a:pt x="38666" y="10655"/>
                  </a:cubicBezTo>
                  <a:cubicBezTo>
                    <a:pt x="38786" y="10655"/>
                    <a:pt x="38889" y="10610"/>
                    <a:pt x="38958" y="10528"/>
                  </a:cubicBezTo>
                  <a:cubicBezTo>
                    <a:pt x="39052" y="10415"/>
                    <a:pt x="39065" y="10252"/>
                    <a:pt x="38992" y="10096"/>
                  </a:cubicBezTo>
                  <a:cubicBezTo>
                    <a:pt x="38913" y="9926"/>
                    <a:pt x="38760" y="9817"/>
                    <a:pt x="38603" y="9817"/>
                  </a:cubicBezTo>
                  <a:cubicBezTo>
                    <a:pt x="38586" y="9817"/>
                    <a:pt x="38568" y="9819"/>
                    <a:pt x="38551" y="9821"/>
                  </a:cubicBezTo>
                  <a:cubicBezTo>
                    <a:pt x="38538" y="9774"/>
                    <a:pt x="38555" y="9734"/>
                    <a:pt x="38572" y="9706"/>
                  </a:cubicBezTo>
                  <a:cubicBezTo>
                    <a:pt x="38616" y="9638"/>
                    <a:pt x="38709" y="9592"/>
                    <a:pt x="38792" y="9592"/>
                  </a:cubicBezTo>
                  <a:cubicBezTo>
                    <a:pt x="38815" y="9592"/>
                    <a:pt x="38837" y="9595"/>
                    <a:pt x="38857" y="9603"/>
                  </a:cubicBezTo>
                  <a:cubicBezTo>
                    <a:pt x="39031" y="9665"/>
                    <a:pt x="39116" y="9864"/>
                    <a:pt x="39166" y="10008"/>
                  </a:cubicBezTo>
                  <a:lnTo>
                    <a:pt x="39170" y="10023"/>
                  </a:lnTo>
                  <a:cubicBezTo>
                    <a:pt x="39221" y="10175"/>
                    <a:pt x="39281" y="10348"/>
                    <a:pt x="39433" y="10419"/>
                  </a:cubicBezTo>
                  <a:cubicBezTo>
                    <a:pt x="39457" y="10430"/>
                    <a:pt x="39484" y="10436"/>
                    <a:pt x="39511" y="10436"/>
                  </a:cubicBezTo>
                  <a:cubicBezTo>
                    <a:pt x="39603" y="10436"/>
                    <a:pt x="39704" y="10378"/>
                    <a:pt x="39742" y="10297"/>
                  </a:cubicBezTo>
                  <a:cubicBezTo>
                    <a:pt x="39763" y="10252"/>
                    <a:pt x="39763" y="10209"/>
                    <a:pt x="39742" y="10168"/>
                  </a:cubicBezTo>
                  <a:cubicBezTo>
                    <a:pt x="40100" y="9928"/>
                    <a:pt x="40432" y="9650"/>
                    <a:pt x="40730" y="9339"/>
                  </a:cubicBezTo>
                  <a:cubicBezTo>
                    <a:pt x="40785" y="9279"/>
                    <a:pt x="40843" y="9215"/>
                    <a:pt x="40856" y="9134"/>
                  </a:cubicBezTo>
                  <a:cubicBezTo>
                    <a:pt x="40873" y="9035"/>
                    <a:pt x="40824" y="8945"/>
                    <a:pt x="40768" y="8853"/>
                  </a:cubicBezTo>
                  <a:lnTo>
                    <a:pt x="40070" y="7700"/>
                  </a:lnTo>
                  <a:lnTo>
                    <a:pt x="40070" y="7700"/>
                  </a:lnTo>
                  <a:lnTo>
                    <a:pt x="41173" y="7705"/>
                  </a:lnTo>
                  <a:lnTo>
                    <a:pt x="41160" y="7668"/>
                  </a:lnTo>
                  <a:cubicBezTo>
                    <a:pt x="41085" y="7450"/>
                    <a:pt x="40933" y="7257"/>
                    <a:pt x="40738" y="7135"/>
                  </a:cubicBezTo>
                  <a:cubicBezTo>
                    <a:pt x="40779" y="7109"/>
                    <a:pt x="40805" y="7068"/>
                    <a:pt x="40813" y="7013"/>
                  </a:cubicBezTo>
                  <a:cubicBezTo>
                    <a:pt x="40830" y="6899"/>
                    <a:pt x="40760" y="6725"/>
                    <a:pt x="40627" y="6661"/>
                  </a:cubicBezTo>
                  <a:cubicBezTo>
                    <a:pt x="40563" y="6629"/>
                    <a:pt x="40492" y="6608"/>
                    <a:pt x="40423" y="6588"/>
                  </a:cubicBezTo>
                  <a:cubicBezTo>
                    <a:pt x="40297" y="6552"/>
                    <a:pt x="40177" y="6518"/>
                    <a:pt x="40104" y="6421"/>
                  </a:cubicBezTo>
                  <a:cubicBezTo>
                    <a:pt x="40083" y="6393"/>
                    <a:pt x="40065" y="6361"/>
                    <a:pt x="40048" y="6327"/>
                  </a:cubicBezTo>
                  <a:cubicBezTo>
                    <a:pt x="40018" y="6269"/>
                    <a:pt x="39988" y="6211"/>
                    <a:pt x="39933" y="6173"/>
                  </a:cubicBezTo>
                  <a:cubicBezTo>
                    <a:pt x="39874" y="6132"/>
                    <a:pt x="39808" y="6124"/>
                    <a:pt x="39745" y="6124"/>
                  </a:cubicBezTo>
                  <a:cubicBezTo>
                    <a:pt x="39725" y="6124"/>
                    <a:pt x="39705" y="6125"/>
                    <a:pt x="39686" y="6126"/>
                  </a:cubicBezTo>
                  <a:cubicBezTo>
                    <a:pt x="39144" y="6143"/>
                    <a:pt x="38594" y="6168"/>
                    <a:pt x="38049" y="6205"/>
                  </a:cubicBezTo>
                  <a:lnTo>
                    <a:pt x="38030" y="6207"/>
                  </a:lnTo>
                  <a:lnTo>
                    <a:pt x="38026" y="6224"/>
                  </a:lnTo>
                  <a:cubicBezTo>
                    <a:pt x="37957" y="6428"/>
                    <a:pt x="38150" y="6614"/>
                    <a:pt x="38354" y="6721"/>
                  </a:cubicBezTo>
                  <a:cubicBezTo>
                    <a:pt x="38519" y="6807"/>
                    <a:pt x="38722" y="6914"/>
                    <a:pt x="38746" y="7094"/>
                  </a:cubicBezTo>
                  <a:cubicBezTo>
                    <a:pt x="38589" y="7137"/>
                    <a:pt x="38459" y="7259"/>
                    <a:pt x="38399" y="7409"/>
                  </a:cubicBezTo>
                  <a:cubicBezTo>
                    <a:pt x="38377" y="7398"/>
                    <a:pt x="38356" y="7392"/>
                    <a:pt x="38330" y="7392"/>
                  </a:cubicBezTo>
                  <a:cubicBezTo>
                    <a:pt x="38234" y="7392"/>
                    <a:pt x="38127" y="7486"/>
                    <a:pt x="38103" y="7593"/>
                  </a:cubicBezTo>
                  <a:cubicBezTo>
                    <a:pt x="38090" y="7642"/>
                    <a:pt x="38086" y="7692"/>
                    <a:pt x="38084" y="7741"/>
                  </a:cubicBezTo>
                  <a:cubicBezTo>
                    <a:pt x="38077" y="7825"/>
                    <a:pt x="38071" y="7902"/>
                    <a:pt x="38030" y="7966"/>
                  </a:cubicBezTo>
                  <a:cubicBezTo>
                    <a:pt x="38007" y="8002"/>
                    <a:pt x="37970" y="8032"/>
                    <a:pt x="37934" y="8062"/>
                  </a:cubicBezTo>
                  <a:cubicBezTo>
                    <a:pt x="37912" y="8082"/>
                    <a:pt x="37889" y="8101"/>
                    <a:pt x="37867" y="8122"/>
                  </a:cubicBezTo>
                  <a:cubicBezTo>
                    <a:pt x="37767" y="8225"/>
                    <a:pt x="37726" y="8379"/>
                    <a:pt x="37756" y="8521"/>
                  </a:cubicBezTo>
                  <a:cubicBezTo>
                    <a:pt x="37544" y="8401"/>
                    <a:pt x="37319" y="8309"/>
                    <a:pt x="37083" y="8247"/>
                  </a:cubicBezTo>
                  <a:lnTo>
                    <a:pt x="37051" y="8238"/>
                  </a:lnTo>
                  <a:lnTo>
                    <a:pt x="37051" y="8270"/>
                  </a:lnTo>
                  <a:cubicBezTo>
                    <a:pt x="37045" y="8403"/>
                    <a:pt x="37098" y="8540"/>
                    <a:pt x="37199" y="8645"/>
                  </a:cubicBezTo>
                  <a:cubicBezTo>
                    <a:pt x="37306" y="8757"/>
                    <a:pt x="37445" y="8817"/>
                    <a:pt x="37584" y="8817"/>
                  </a:cubicBezTo>
                  <a:cubicBezTo>
                    <a:pt x="37589" y="8898"/>
                    <a:pt x="37559" y="8979"/>
                    <a:pt x="37497" y="9050"/>
                  </a:cubicBezTo>
                  <a:cubicBezTo>
                    <a:pt x="37421" y="9138"/>
                    <a:pt x="37310" y="9189"/>
                    <a:pt x="37206" y="9189"/>
                  </a:cubicBezTo>
                  <a:cubicBezTo>
                    <a:pt x="37168" y="9189"/>
                    <a:pt x="37130" y="9182"/>
                    <a:pt x="37096" y="9168"/>
                  </a:cubicBezTo>
                  <a:lnTo>
                    <a:pt x="37064" y="9155"/>
                  </a:lnTo>
                  <a:lnTo>
                    <a:pt x="37008" y="9513"/>
                  </a:lnTo>
                  <a:cubicBezTo>
                    <a:pt x="36987" y="9519"/>
                    <a:pt x="36965" y="9524"/>
                    <a:pt x="36942" y="9524"/>
                  </a:cubicBezTo>
                  <a:cubicBezTo>
                    <a:pt x="36820" y="9524"/>
                    <a:pt x="36704" y="9414"/>
                    <a:pt x="36648" y="9311"/>
                  </a:cubicBezTo>
                  <a:cubicBezTo>
                    <a:pt x="36618" y="9256"/>
                    <a:pt x="36595" y="9196"/>
                    <a:pt x="36571" y="9136"/>
                  </a:cubicBezTo>
                  <a:cubicBezTo>
                    <a:pt x="36533" y="9039"/>
                    <a:pt x="36494" y="8939"/>
                    <a:pt x="36425" y="8857"/>
                  </a:cubicBezTo>
                  <a:cubicBezTo>
                    <a:pt x="36391" y="8817"/>
                    <a:pt x="36353" y="8782"/>
                    <a:pt x="36316" y="8750"/>
                  </a:cubicBezTo>
                  <a:cubicBezTo>
                    <a:pt x="36278" y="8716"/>
                    <a:pt x="36239" y="8684"/>
                    <a:pt x="36209" y="8645"/>
                  </a:cubicBezTo>
                  <a:cubicBezTo>
                    <a:pt x="36115" y="8527"/>
                    <a:pt x="36104" y="8354"/>
                    <a:pt x="36181" y="8193"/>
                  </a:cubicBezTo>
                  <a:cubicBezTo>
                    <a:pt x="36258" y="8032"/>
                    <a:pt x="36400" y="7932"/>
                    <a:pt x="36550" y="7932"/>
                  </a:cubicBezTo>
                  <a:lnTo>
                    <a:pt x="36571" y="7932"/>
                  </a:lnTo>
                  <a:lnTo>
                    <a:pt x="36575" y="7910"/>
                  </a:lnTo>
                  <a:cubicBezTo>
                    <a:pt x="36691" y="7345"/>
                    <a:pt x="36014" y="6946"/>
                    <a:pt x="35718" y="6800"/>
                  </a:cubicBezTo>
                  <a:cubicBezTo>
                    <a:pt x="35679" y="6781"/>
                    <a:pt x="35631" y="6762"/>
                    <a:pt x="35586" y="6762"/>
                  </a:cubicBezTo>
                  <a:cubicBezTo>
                    <a:pt x="35571" y="6762"/>
                    <a:pt x="35555" y="6765"/>
                    <a:pt x="35541" y="6770"/>
                  </a:cubicBezTo>
                  <a:cubicBezTo>
                    <a:pt x="35500" y="6785"/>
                    <a:pt x="35472" y="6818"/>
                    <a:pt x="35448" y="6845"/>
                  </a:cubicBezTo>
                  <a:cubicBezTo>
                    <a:pt x="35176" y="7160"/>
                    <a:pt x="34917" y="7533"/>
                    <a:pt x="35024" y="7906"/>
                  </a:cubicBezTo>
                  <a:lnTo>
                    <a:pt x="34679" y="7887"/>
                  </a:lnTo>
                  <a:cubicBezTo>
                    <a:pt x="34688" y="7636"/>
                    <a:pt x="34654" y="7390"/>
                    <a:pt x="34576" y="7150"/>
                  </a:cubicBezTo>
                  <a:lnTo>
                    <a:pt x="34572" y="7133"/>
                  </a:lnTo>
                  <a:lnTo>
                    <a:pt x="34231" y="7107"/>
                  </a:lnTo>
                  <a:cubicBezTo>
                    <a:pt x="34341" y="6839"/>
                    <a:pt x="34621" y="6646"/>
                    <a:pt x="34917" y="6646"/>
                  </a:cubicBezTo>
                  <a:lnTo>
                    <a:pt x="34968" y="6648"/>
                  </a:lnTo>
                  <a:lnTo>
                    <a:pt x="34939" y="6605"/>
                  </a:lnTo>
                  <a:cubicBezTo>
                    <a:pt x="34756" y="6348"/>
                    <a:pt x="34435" y="6190"/>
                    <a:pt x="34099" y="6190"/>
                  </a:cubicBezTo>
                  <a:cubicBezTo>
                    <a:pt x="33942" y="6190"/>
                    <a:pt x="33792" y="6224"/>
                    <a:pt x="33662" y="6291"/>
                  </a:cubicBezTo>
                  <a:cubicBezTo>
                    <a:pt x="33627" y="6132"/>
                    <a:pt x="33593" y="5954"/>
                    <a:pt x="33642" y="5791"/>
                  </a:cubicBezTo>
                  <a:cubicBezTo>
                    <a:pt x="33681" y="5654"/>
                    <a:pt x="33814" y="5513"/>
                    <a:pt x="33968" y="5513"/>
                  </a:cubicBezTo>
                  <a:cubicBezTo>
                    <a:pt x="33985" y="5513"/>
                    <a:pt x="34002" y="5513"/>
                    <a:pt x="34019" y="5517"/>
                  </a:cubicBezTo>
                  <a:lnTo>
                    <a:pt x="34037" y="5521"/>
                  </a:lnTo>
                  <a:lnTo>
                    <a:pt x="34047" y="5504"/>
                  </a:lnTo>
                  <a:cubicBezTo>
                    <a:pt x="34148" y="5335"/>
                    <a:pt x="33936" y="5159"/>
                    <a:pt x="33867" y="5108"/>
                  </a:cubicBezTo>
                  <a:cubicBezTo>
                    <a:pt x="33552" y="4872"/>
                    <a:pt x="33220" y="4652"/>
                    <a:pt x="32882" y="4450"/>
                  </a:cubicBezTo>
                  <a:cubicBezTo>
                    <a:pt x="33019" y="4326"/>
                    <a:pt x="33070" y="4110"/>
                    <a:pt x="33008" y="3910"/>
                  </a:cubicBezTo>
                  <a:cubicBezTo>
                    <a:pt x="32940" y="3690"/>
                    <a:pt x="32764" y="3537"/>
                    <a:pt x="32629" y="3447"/>
                  </a:cubicBezTo>
                  <a:cubicBezTo>
                    <a:pt x="32522" y="3377"/>
                    <a:pt x="32359" y="3293"/>
                    <a:pt x="32183" y="3293"/>
                  </a:cubicBezTo>
                  <a:cubicBezTo>
                    <a:pt x="32134" y="3293"/>
                    <a:pt x="32087" y="3300"/>
                    <a:pt x="32042" y="3313"/>
                  </a:cubicBezTo>
                  <a:cubicBezTo>
                    <a:pt x="32053" y="2989"/>
                    <a:pt x="32271" y="2676"/>
                    <a:pt x="32577" y="2556"/>
                  </a:cubicBezTo>
                  <a:cubicBezTo>
                    <a:pt x="32637" y="2522"/>
                    <a:pt x="32678" y="2460"/>
                    <a:pt x="32689" y="2383"/>
                  </a:cubicBezTo>
                  <a:cubicBezTo>
                    <a:pt x="32704" y="2284"/>
                    <a:pt x="32670" y="2173"/>
                    <a:pt x="32601" y="2100"/>
                  </a:cubicBezTo>
                  <a:cubicBezTo>
                    <a:pt x="32498" y="1988"/>
                    <a:pt x="32348" y="1943"/>
                    <a:pt x="32215" y="1911"/>
                  </a:cubicBezTo>
                  <a:cubicBezTo>
                    <a:pt x="32338" y="1834"/>
                    <a:pt x="32485" y="1791"/>
                    <a:pt x="32642" y="1791"/>
                  </a:cubicBezTo>
                  <a:cubicBezTo>
                    <a:pt x="32835" y="1791"/>
                    <a:pt x="33025" y="1860"/>
                    <a:pt x="33158" y="1980"/>
                  </a:cubicBezTo>
                  <a:cubicBezTo>
                    <a:pt x="33171" y="1991"/>
                    <a:pt x="33184" y="2003"/>
                    <a:pt x="33197" y="2014"/>
                  </a:cubicBezTo>
                  <a:cubicBezTo>
                    <a:pt x="33252" y="2068"/>
                    <a:pt x="33310" y="2121"/>
                    <a:pt x="33387" y="2138"/>
                  </a:cubicBezTo>
                  <a:cubicBezTo>
                    <a:pt x="33407" y="2143"/>
                    <a:pt x="33426" y="2145"/>
                    <a:pt x="33443" y="2145"/>
                  </a:cubicBezTo>
                  <a:cubicBezTo>
                    <a:pt x="33604" y="2145"/>
                    <a:pt x="33696" y="1978"/>
                    <a:pt x="33784" y="1817"/>
                  </a:cubicBezTo>
                  <a:cubicBezTo>
                    <a:pt x="33874" y="1654"/>
                    <a:pt x="33964" y="1487"/>
                    <a:pt x="34120" y="1485"/>
                  </a:cubicBezTo>
                  <a:lnTo>
                    <a:pt x="34144" y="1485"/>
                  </a:lnTo>
                  <a:lnTo>
                    <a:pt x="34146" y="1461"/>
                  </a:lnTo>
                  <a:cubicBezTo>
                    <a:pt x="34201" y="1093"/>
                    <a:pt x="34426" y="765"/>
                    <a:pt x="34626" y="478"/>
                  </a:cubicBezTo>
                  <a:lnTo>
                    <a:pt x="34801" y="225"/>
                  </a:lnTo>
                  <a:lnTo>
                    <a:pt x="34729" y="244"/>
                  </a:lnTo>
                  <a:cubicBezTo>
                    <a:pt x="34619" y="277"/>
                    <a:pt x="34504" y="292"/>
                    <a:pt x="34377" y="292"/>
                  </a:cubicBezTo>
                  <a:cubicBezTo>
                    <a:pt x="34105" y="292"/>
                    <a:pt x="33824" y="219"/>
                    <a:pt x="33554" y="150"/>
                  </a:cubicBezTo>
                  <a:cubicBezTo>
                    <a:pt x="33377" y="105"/>
                    <a:pt x="33195" y="58"/>
                    <a:pt x="33012" y="30"/>
                  </a:cubicBezTo>
                  <a:cubicBezTo>
                    <a:pt x="32882" y="11"/>
                    <a:pt x="32749" y="1"/>
                    <a:pt x="32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51"/>
            <p:cNvSpPr/>
            <p:nvPr/>
          </p:nvSpPr>
          <p:spPr>
            <a:xfrm>
              <a:off x="1136011" y="2238048"/>
              <a:ext cx="34354" cy="26710"/>
            </a:xfrm>
            <a:custGeom>
              <a:rect b="b" l="l" r="r" t="t"/>
              <a:pathLst>
                <a:path extrusionOk="0" h="940" w="1209">
                  <a:moveTo>
                    <a:pt x="1017" y="0"/>
                  </a:moveTo>
                  <a:cubicBezTo>
                    <a:pt x="957" y="0"/>
                    <a:pt x="896" y="22"/>
                    <a:pt x="840" y="45"/>
                  </a:cubicBezTo>
                  <a:cubicBezTo>
                    <a:pt x="657" y="121"/>
                    <a:pt x="474" y="229"/>
                    <a:pt x="279" y="229"/>
                  </a:cubicBezTo>
                  <a:cubicBezTo>
                    <a:pt x="268" y="229"/>
                    <a:pt x="257" y="228"/>
                    <a:pt x="247" y="228"/>
                  </a:cubicBezTo>
                  <a:cubicBezTo>
                    <a:pt x="220" y="226"/>
                    <a:pt x="191" y="222"/>
                    <a:pt x="163" y="222"/>
                  </a:cubicBezTo>
                  <a:cubicBezTo>
                    <a:pt x="126" y="222"/>
                    <a:pt x="91" y="228"/>
                    <a:pt x="65" y="251"/>
                  </a:cubicBezTo>
                  <a:cubicBezTo>
                    <a:pt x="28" y="281"/>
                    <a:pt x="20" y="333"/>
                    <a:pt x="15" y="380"/>
                  </a:cubicBezTo>
                  <a:cubicBezTo>
                    <a:pt x="0" y="521"/>
                    <a:pt x="2" y="663"/>
                    <a:pt x="22" y="804"/>
                  </a:cubicBezTo>
                  <a:cubicBezTo>
                    <a:pt x="29" y="865"/>
                    <a:pt x="69" y="940"/>
                    <a:pt x="122" y="940"/>
                  </a:cubicBezTo>
                  <a:cubicBezTo>
                    <a:pt x="129" y="940"/>
                    <a:pt x="138" y="938"/>
                    <a:pt x="146" y="935"/>
                  </a:cubicBezTo>
                  <a:cubicBezTo>
                    <a:pt x="135" y="853"/>
                    <a:pt x="182" y="774"/>
                    <a:pt x="249" y="727"/>
                  </a:cubicBezTo>
                  <a:cubicBezTo>
                    <a:pt x="317" y="682"/>
                    <a:pt x="401" y="667"/>
                    <a:pt x="482" y="667"/>
                  </a:cubicBezTo>
                  <a:cubicBezTo>
                    <a:pt x="486" y="667"/>
                    <a:pt x="490" y="667"/>
                    <a:pt x="494" y="667"/>
                  </a:cubicBezTo>
                  <a:cubicBezTo>
                    <a:pt x="562" y="667"/>
                    <a:pt x="635" y="675"/>
                    <a:pt x="705" y="675"/>
                  </a:cubicBezTo>
                  <a:cubicBezTo>
                    <a:pt x="791" y="675"/>
                    <a:pt x="873" y="662"/>
                    <a:pt x="936" y="607"/>
                  </a:cubicBezTo>
                  <a:cubicBezTo>
                    <a:pt x="971" y="577"/>
                    <a:pt x="994" y="536"/>
                    <a:pt x="1020" y="498"/>
                  </a:cubicBezTo>
                  <a:cubicBezTo>
                    <a:pt x="1067" y="420"/>
                    <a:pt x="1112" y="343"/>
                    <a:pt x="1159" y="266"/>
                  </a:cubicBezTo>
                  <a:cubicBezTo>
                    <a:pt x="1181" y="232"/>
                    <a:pt x="1202" y="198"/>
                    <a:pt x="1204" y="157"/>
                  </a:cubicBezTo>
                  <a:cubicBezTo>
                    <a:pt x="1209" y="82"/>
                    <a:pt x="1138" y="18"/>
                    <a:pt x="1063" y="5"/>
                  </a:cubicBezTo>
                  <a:cubicBezTo>
                    <a:pt x="1048" y="2"/>
                    <a:pt x="1032" y="0"/>
                    <a:pt x="10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51"/>
            <p:cNvSpPr/>
            <p:nvPr/>
          </p:nvSpPr>
          <p:spPr>
            <a:xfrm>
              <a:off x="1135215" y="2237252"/>
              <a:ext cx="35945" cy="28273"/>
            </a:xfrm>
            <a:custGeom>
              <a:rect b="b" l="l" r="r" t="t"/>
              <a:pathLst>
                <a:path extrusionOk="0" h="995" w="1265">
                  <a:moveTo>
                    <a:pt x="1047" y="55"/>
                  </a:moveTo>
                  <a:cubicBezTo>
                    <a:pt x="1061" y="55"/>
                    <a:pt x="1074" y="56"/>
                    <a:pt x="1087" y="58"/>
                  </a:cubicBezTo>
                  <a:cubicBezTo>
                    <a:pt x="1147" y="69"/>
                    <a:pt x="1209" y="121"/>
                    <a:pt x="1207" y="185"/>
                  </a:cubicBezTo>
                  <a:cubicBezTo>
                    <a:pt x="1204" y="217"/>
                    <a:pt x="1183" y="251"/>
                    <a:pt x="1166" y="281"/>
                  </a:cubicBezTo>
                  <a:lnTo>
                    <a:pt x="1024" y="511"/>
                  </a:lnTo>
                  <a:cubicBezTo>
                    <a:pt x="1001" y="547"/>
                    <a:pt x="977" y="586"/>
                    <a:pt x="947" y="613"/>
                  </a:cubicBezTo>
                  <a:cubicBezTo>
                    <a:pt x="896" y="658"/>
                    <a:pt x="832" y="676"/>
                    <a:pt x="731" y="676"/>
                  </a:cubicBezTo>
                  <a:cubicBezTo>
                    <a:pt x="695" y="676"/>
                    <a:pt x="658" y="673"/>
                    <a:pt x="624" y="671"/>
                  </a:cubicBezTo>
                  <a:cubicBezTo>
                    <a:pt x="585" y="669"/>
                    <a:pt x="549" y="667"/>
                    <a:pt x="510" y="667"/>
                  </a:cubicBezTo>
                  <a:cubicBezTo>
                    <a:pt x="410" y="667"/>
                    <a:pt x="326" y="691"/>
                    <a:pt x="264" y="733"/>
                  </a:cubicBezTo>
                  <a:cubicBezTo>
                    <a:pt x="189" y="783"/>
                    <a:pt x="146" y="862"/>
                    <a:pt x="146" y="941"/>
                  </a:cubicBezTo>
                  <a:cubicBezTo>
                    <a:pt x="114" y="937"/>
                    <a:pt x="82" y="879"/>
                    <a:pt x="75" y="828"/>
                  </a:cubicBezTo>
                  <a:cubicBezTo>
                    <a:pt x="56" y="691"/>
                    <a:pt x="54" y="549"/>
                    <a:pt x="69" y="410"/>
                  </a:cubicBezTo>
                  <a:cubicBezTo>
                    <a:pt x="73" y="367"/>
                    <a:pt x="82" y="322"/>
                    <a:pt x="110" y="298"/>
                  </a:cubicBezTo>
                  <a:cubicBezTo>
                    <a:pt x="127" y="283"/>
                    <a:pt x="152" y="277"/>
                    <a:pt x="189" y="277"/>
                  </a:cubicBezTo>
                  <a:cubicBezTo>
                    <a:pt x="208" y="277"/>
                    <a:pt x="227" y="279"/>
                    <a:pt x="245" y="279"/>
                  </a:cubicBezTo>
                  <a:lnTo>
                    <a:pt x="272" y="281"/>
                  </a:lnTo>
                  <a:cubicBezTo>
                    <a:pt x="284" y="282"/>
                    <a:pt x="296" y="282"/>
                    <a:pt x="307" y="282"/>
                  </a:cubicBezTo>
                  <a:cubicBezTo>
                    <a:pt x="466" y="282"/>
                    <a:pt x="615" y="217"/>
                    <a:pt x="759" y="151"/>
                  </a:cubicBezTo>
                  <a:cubicBezTo>
                    <a:pt x="797" y="133"/>
                    <a:pt x="838" y="114"/>
                    <a:pt x="879" y="97"/>
                  </a:cubicBezTo>
                  <a:cubicBezTo>
                    <a:pt x="930" y="76"/>
                    <a:pt x="989" y="55"/>
                    <a:pt x="1047" y="55"/>
                  </a:cubicBezTo>
                  <a:close/>
                  <a:moveTo>
                    <a:pt x="1049" y="1"/>
                  </a:moveTo>
                  <a:cubicBezTo>
                    <a:pt x="981" y="1"/>
                    <a:pt x="915" y="25"/>
                    <a:pt x="860" y="48"/>
                  </a:cubicBezTo>
                  <a:cubicBezTo>
                    <a:pt x="817" y="65"/>
                    <a:pt x="776" y="84"/>
                    <a:pt x="735" y="101"/>
                  </a:cubicBezTo>
                  <a:cubicBezTo>
                    <a:pt x="598" y="165"/>
                    <a:pt x="457" y="229"/>
                    <a:pt x="310" y="229"/>
                  </a:cubicBezTo>
                  <a:cubicBezTo>
                    <a:pt x="299" y="229"/>
                    <a:pt x="288" y="228"/>
                    <a:pt x="277" y="228"/>
                  </a:cubicBezTo>
                  <a:lnTo>
                    <a:pt x="249" y="226"/>
                  </a:lnTo>
                  <a:cubicBezTo>
                    <a:pt x="230" y="226"/>
                    <a:pt x="210" y="223"/>
                    <a:pt x="189" y="223"/>
                  </a:cubicBezTo>
                  <a:cubicBezTo>
                    <a:pt x="159" y="223"/>
                    <a:pt x="112" y="228"/>
                    <a:pt x="75" y="258"/>
                  </a:cubicBezTo>
                  <a:cubicBezTo>
                    <a:pt x="33" y="294"/>
                    <a:pt x="22" y="350"/>
                    <a:pt x="15" y="403"/>
                  </a:cubicBezTo>
                  <a:cubicBezTo>
                    <a:pt x="0" y="547"/>
                    <a:pt x="3" y="693"/>
                    <a:pt x="22" y="836"/>
                  </a:cubicBezTo>
                  <a:cubicBezTo>
                    <a:pt x="33" y="903"/>
                    <a:pt x="78" y="995"/>
                    <a:pt x="148" y="995"/>
                  </a:cubicBezTo>
                  <a:cubicBezTo>
                    <a:pt x="161" y="995"/>
                    <a:pt x="172" y="990"/>
                    <a:pt x="185" y="986"/>
                  </a:cubicBezTo>
                  <a:lnTo>
                    <a:pt x="202" y="978"/>
                  </a:lnTo>
                  <a:lnTo>
                    <a:pt x="200" y="958"/>
                  </a:lnTo>
                  <a:cubicBezTo>
                    <a:pt x="191" y="894"/>
                    <a:pt x="230" y="821"/>
                    <a:pt x="294" y="778"/>
                  </a:cubicBezTo>
                  <a:cubicBezTo>
                    <a:pt x="347" y="740"/>
                    <a:pt x="420" y="721"/>
                    <a:pt x="512" y="721"/>
                  </a:cubicBezTo>
                  <a:cubicBezTo>
                    <a:pt x="549" y="721"/>
                    <a:pt x="583" y="723"/>
                    <a:pt x="620" y="725"/>
                  </a:cubicBezTo>
                  <a:cubicBezTo>
                    <a:pt x="656" y="727"/>
                    <a:pt x="695" y="729"/>
                    <a:pt x="731" y="729"/>
                  </a:cubicBezTo>
                  <a:cubicBezTo>
                    <a:pt x="808" y="729"/>
                    <a:pt x="905" y="721"/>
                    <a:pt x="982" y="654"/>
                  </a:cubicBezTo>
                  <a:cubicBezTo>
                    <a:pt x="1020" y="622"/>
                    <a:pt x="1046" y="577"/>
                    <a:pt x="1069" y="538"/>
                  </a:cubicBezTo>
                  <a:lnTo>
                    <a:pt x="1211" y="309"/>
                  </a:lnTo>
                  <a:cubicBezTo>
                    <a:pt x="1232" y="275"/>
                    <a:pt x="1256" y="234"/>
                    <a:pt x="1260" y="187"/>
                  </a:cubicBezTo>
                  <a:cubicBezTo>
                    <a:pt x="1264" y="93"/>
                    <a:pt x="1181" y="20"/>
                    <a:pt x="1095" y="5"/>
                  </a:cubicBezTo>
                  <a:cubicBezTo>
                    <a:pt x="1080" y="2"/>
                    <a:pt x="1064" y="1"/>
                    <a:pt x="1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51"/>
            <p:cNvSpPr/>
            <p:nvPr/>
          </p:nvSpPr>
          <p:spPr>
            <a:xfrm>
              <a:off x="1095095" y="2074956"/>
              <a:ext cx="30091" cy="21396"/>
            </a:xfrm>
            <a:custGeom>
              <a:rect b="b" l="l" r="r" t="t"/>
              <a:pathLst>
                <a:path extrusionOk="0" h="753" w="1059">
                  <a:moveTo>
                    <a:pt x="203" y="0"/>
                  </a:moveTo>
                  <a:cubicBezTo>
                    <a:pt x="170" y="0"/>
                    <a:pt x="137" y="1"/>
                    <a:pt x="103" y="3"/>
                  </a:cubicBezTo>
                  <a:cubicBezTo>
                    <a:pt x="39" y="140"/>
                    <a:pt x="3" y="292"/>
                    <a:pt x="0" y="444"/>
                  </a:cubicBezTo>
                  <a:cubicBezTo>
                    <a:pt x="0" y="479"/>
                    <a:pt x="3" y="515"/>
                    <a:pt x="24" y="541"/>
                  </a:cubicBezTo>
                  <a:cubicBezTo>
                    <a:pt x="43" y="564"/>
                    <a:pt x="73" y="575"/>
                    <a:pt x="101" y="584"/>
                  </a:cubicBezTo>
                  <a:cubicBezTo>
                    <a:pt x="303" y="648"/>
                    <a:pt x="506" y="701"/>
                    <a:pt x="714" y="740"/>
                  </a:cubicBezTo>
                  <a:cubicBezTo>
                    <a:pt x="752" y="747"/>
                    <a:pt x="794" y="753"/>
                    <a:pt x="834" y="753"/>
                  </a:cubicBezTo>
                  <a:cubicBezTo>
                    <a:pt x="894" y="753"/>
                    <a:pt x="950" y="740"/>
                    <a:pt x="990" y="697"/>
                  </a:cubicBezTo>
                  <a:cubicBezTo>
                    <a:pt x="1059" y="624"/>
                    <a:pt x="1042" y="509"/>
                    <a:pt x="1018" y="410"/>
                  </a:cubicBezTo>
                  <a:cubicBezTo>
                    <a:pt x="907" y="399"/>
                    <a:pt x="785" y="382"/>
                    <a:pt x="707" y="301"/>
                  </a:cubicBezTo>
                  <a:cubicBezTo>
                    <a:pt x="678" y="271"/>
                    <a:pt x="658" y="234"/>
                    <a:pt x="637" y="198"/>
                  </a:cubicBezTo>
                  <a:cubicBezTo>
                    <a:pt x="609" y="144"/>
                    <a:pt x="579" y="89"/>
                    <a:pt x="549" y="35"/>
                  </a:cubicBezTo>
                  <a:cubicBezTo>
                    <a:pt x="436" y="12"/>
                    <a:pt x="320"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151"/>
            <p:cNvSpPr/>
            <p:nvPr/>
          </p:nvSpPr>
          <p:spPr>
            <a:xfrm>
              <a:off x="1094357" y="2074161"/>
              <a:ext cx="31626" cy="22931"/>
            </a:xfrm>
            <a:custGeom>
              <a:rect b="b" l="l" r="r" t="t"/>
              <a:pathLst>
                <a:path extrusionOk="0" h="807" w="1113">
                  <a:moveTo>
                    <a:pt x="225" y="55"/>
                  </a:moveTo>
                  <a:cubicBezTo>
                    <a:pt x="336" y="55"/>
                    <a:pt x="448" y="66"/>
                    <a:pt x="558" y="87"/>
                  </a:cubicBezTo>
                  <a:lnTo>
                    <a:pt x="639" y="239"/>
                  </a:lnTo>
                  <a:cubicBezTo>
                    <a:pt x="661" y="275"/>
                    <a:pt x="682" y="314"/>
                    <a:pt x="714" y="348"/>
                  </a:cubicBezTo>
                  <a:cubicBezTo>
                    <a:pt x="791" y="427"/>
                    <a:pt x="903" y="449"/>
                    <a:pt x="1023" y="464"/>
                  </a:cubicBezTo>
                  <a:cubicBezTo>
                    <a:pt x="1042" y="556"/>
                    <a:pt x="1053" y="650"/>
                    <a:pt x="997" y="706"/>
                  </a:cubicBezTo>
                  <a:cubicBezTo>
                    <a:pt x="967" y="738"/>
                    <a:pt x="922" y="753"/>
                    <a:pt x="860" y="753"/>
                  </a:cubicBezTo>
                  <a:cubicBezTo>
                    <a:pt x="828" y="753"/>
                    <a:pt x="791" y="749"/>
                    <a:pt x="746" y="742"/>
                  </a:cubicBezTo>
                  <a:cubicBezTo>
                    <a:pt x="541" y="704"/>
                    <a:pt x="335" y="650"/>
                    <a:pt x="136" y="586"/>
                  </a:cubicBezTo>
                  <a:cubicBezTo>
                    <a:pt x="108" y="577"/>
                    <a:pt x="84" y="569"/>
                    <a:pt x="71" y="552"/>
                  </a:cubicBezTo>
                  <a:cubicBezTo>
                    <a:pt x="54" y="532"/>
                    <a:pt x="54" y="502"/>
                    <a:pt x="54" y="472"/>
                  </a:cubicBezTo>
                  <a:cubicBezTo>
                    <a:pt x="56" y="331"/>
                    <a:pt x="89" y="185"/>
                    <a:pt x="146" y="57"/>
                  </a:cubicBezTo>
                  <a:cubicBezTo>
                    <a:pt x="172" y="55"/>
                    <a:pt x="199" y="55"/>
                    <a:pt x="225" y="55"/>
                  </a:cubicBezTo>
                  <a:close/>
                  <a:moveTo>
                    <a:pt x="220" y="0"/>
                  </a:moveTo>
                  <a:cubicBezTo>
                    <a:pt x="189" y="0"/>
                    <a:pt x="158" y="1"/>
                    <a:pt x="127" y="3"/>
                  </a:cubicBezTo>
                  <a:lnTo>
                    <a:pt x="112" y="5"/>
                  </a:lnTo>
                  <a:lnTo>
                    <a:pt x="106" y="18"/>
                  </a:lnTo>
                  <a:cubicBezTo>
                    <a:pt x="39" y="159"/>
                    <a:pt x="3" y="316"/>
                    <a:pt x="1" y="472"/>
                  </a:cubicBezTo>
                  <a:cubicBezTo>
                    <a:pt x="1" y="511"/>
                    <a:pt x="3" y="554"/>
                    <a:pt x="29" y="586"/>
                  </a:cubicBezTo>
                  <a:cubicBezTo>
                    <a:pt x="52" y="614"/>
                    <a:pt x="86" y="627"/>
                    <a:pt x="119" y="637"/>
                  </a:cubicBezTo>
                  <a:cubicBezTo>
                    <a:pt x="320" y="702"/>
                    <a:pt x="528" y="755"/>
                    <a:pt x="736" y="794"/>
                  </a:cubicBezTo>
                  <a:cubicBezTo>
                    <a:pt x="785" y="802"/>
                    <a:pt x="823" y="807"/>
                    <a:pt x="860" y="807"/>
                  </a:cubicBezTo>
                  <a:cubicBezTo>
                    <a:pt x="937" y="807"/>
                    <a:pt x="995" y="787"/>
                    <a:pt x="1036" y="744"/>
                  </a:cubicBezTo>
                  <a:cubicBezTo>
                    <a:pt x="1113" y="663"/>
                    <a:pt x="1096" y="541"/>
                    <a:pt x="1070" y="432"/>
                  </a:cubicBezTo>
                  <a:lnTo>
                    <a:pt x="1066" y="414"/>
                  </a:lnTo>
                  <a:lnTo>
                    <a:pt x="1046" y="412"/>
                  </a:lnTo>
                  <a:cubicBezTo>
                    <a:pt x="931" y="399"/>
                    <a:pt x="821" y="382"/>
                    <a:pt x="753" y="309"/>
                  </a:cubicBezTo>
                  <a:cubicBezTo>
                    <a:pt x="725" y="282"/>
                    <a:pt x="706" y="247"/>
                    <a:pt x="686" y="213"/>
                  </a:cubicBezTo>
                  <a:lnTo>
                    <a:pt x="592" y="40"/>
                  </a:lnTo>
                  <a:lnTo>
                    <a:pt x="581" y="37"/>
                  </a:lnTo>
                  <a:cubicBezTo>
                    <a:pt x="462" y="14"/>
                    <a:pt x="341" y="0"/>
                    <a:pt x="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151"/>
            <p:cNvSpPr/>
            <p:nvPr/>
          </p:nvSpPr>
          <p:spPr>
            <a:xfrm>
              <a:off x="1338343" y="2131726"/>
              <a:ext cx="52937" cy="39440"/>
            </a:xfrm>
            <a:custGeom>
              <a:rect b="b" l="l" r="r" t="t"/>
              <a:pathLst>
                <a:path extrusionOk="0" h="1388" w="1863">
                  <a:moveTo>
                    <a:pt x="1747" y="0"/>
                  </a:moveTo>
                  <a:cubicBezTo>
                    <a:pt x="1643" y="0"/>
                    <a:pt x="1540" y="19"/>
                    <a:pt x="1443" y="53"/>
                  </a:cubicBezTo>
                  <a:cubicBezTo>
                    <a:pt x="1411" y="66"/>
                    <a:pt x="1376" y="81"/>
                    <a:pt x="1346" y="100"/>
                  </a:cubicBezTo>
                  <a:cubicBezTo>
                    <a:pt x="1282" y="143"/>
                    <a:pt x="1235" y="210"/>
                    <a:pt x="1190" y="274"/>
                  </a:cubicBezTo>
                  <a:cubicBezTo>
                    <a:pt x="1016" y="507"/>
                    <a:pt x="817" y="722"/>
                    <a:pt x="596" y="910"/>
                  </a:cubicBezTo>
                  <a:cubicBezTo>
                    <a:pt x="519" y="977"/>
                    <a:pt x="436" y="1041"/>
                    <a:pt x="335" y="1064"/>
                  </a:cubicBezTo>
                  <a:cubicBezTo>
                    <a:pt x="294" y="1075"/>
                    <a:pt x="254" y="1077"/>
                    <a:pt x="213" y="1090"/>
                  </a:cubicBezTo>
                  <a:cubicBezTo>
                    <a:pt x="93" y="1131"/>
                    <a:pt x="24" y="1262"/>
                    <a:pt x="1" y="1388"/>
                  </a:cubicBezTo>
                  <a:cubicBezTo>
                    <a:pt x="198" y="1388"/>
                    <a:pt x="350" y="1225"/>
                    <a:pt x="530" y="1144"/>
                  </a:cubicBezTo>
                  <a:cubicBezTo>
                    <a:pt x="714" y="1058"/>
                    <a:pt x="941" y="1056"/>
                    <a:pt x="1094" y="921"/>
                  </a:cubicBezTo>
                  <a:cubicBezTo>
                    <a:pt x="1147" y="874"/>
                    <a:pt x="1186" y="814"/>
                    <a:pt x="1224" y="754"/>
                  </a:cubicBezTo>
                  <a:lnTo>
                    <a:pt x="1389" y="499"/>
                  </a:lnTo>
                  <a:cubicBezTo>
                    <a:pt x="1618" y="432"/>
                    <a:pt x="1805" y="240"/>
                    <a:pt x="1863" y="8"/>
                  </a:cubicBezTo>
                  <a:cubicBezTo>
                    <a:pt x="1824" y="3"/>
                    <a:pt x="1786" y="0"/>
                    <a:pt x="17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51"/>
            <p:cNvSpPr/>
            <p:nvPr/>
          </p:nvSpPr>
          <p:spPr>
            <a:xfrm>
              <a:off x="1337434" y="2130987"/>
              <a:ext cx="54756" cy="40918"/>
            </a:xfrm>
            <a:custGeom>
              <a:rect b="b" l="l" r="r" t="t"/>
              <a:pathLst>
                <a:path extrusionOk="0" h="1440" w="1927">
                  <a:moveTo>
                    <a:pt x="1779" y="53"/>
                  </a:moveTo>
                  <a:cubicBezTo>
                    <a:pt x="1807" y="53"/>
                    <a:pt x="1833" y="56"/>
                    <a:pt x="1860" y="58"/>
                  </a:cubicBezTo>
                  <a:cubicBezTo>
                    <a:pt x="1796" y="266"/>
                    <a:pt x="1625" y="439"/>
                    <a:pt x="1415" y="499"/>
                  </a:cubicBezTo>
                  <a:lnTo>
                    <a:pt x="1404" y="503"/>
                  </a:lnTo>
                  <a:lnTo>
                    <a:pt x="1235" y="765"/>
                  </a:lnTo>
                  <a:cubicBezTo>
                    <a:pt x="1196" y="823"/>
                    <a:pt x="1158" y="880"/>
                    <a:pt x="1108" y="928"/>
                  </a:cubicBezTo>
                  <a:cubicBezTo>
                    <a:pt x="1018" y="1007"/>
                    <a:pt x="901" y="1039"/>
                    <a:pt x="776" y="1071"/>
                  </a:cubicBezTo>
                  <a:cubicBezTo>
                    <a:pt x="701" y="1090"/>
                    <a:pt x="622" y="1112"/>
                    <a:pt x="551" y="1146"/>
                  </a:cubicBezTo>
                  <a:cubicBezTo>
                    <a:pt x="489" y="1174"/>
                    <a:pt x="429" y="1210"/>
                    <a:pt x="374" y="1249"/>
                  </a:cubicBezTo>
                  <a:cubicBezTo>
                    <a:pt x="271" y="1313"/>
                    <a:pt x="174" y="1375"/>
                    <a:pt x="67" y="1386"/>
                  </a:cubicBezTo>
                  <a:cubicBezTo>
                    <a:pt x="86" y="1307"/>
                    <a:pt x="138" y="1180"/>
                    <a:pt x="254" y="1142"/>
                  </a:cubicBezTo>
                  <a:cubicBezTo>
                    <a:pt x="275" y="1133"/>
                    <a:pt x="299" y="1131"/>
                    <a:pt x="322" y="1127"/>
                  </a:cubicBezTo>
                  <a:cubicBezTo>
                    <a:pt x="339" y="1125"/>
                    <a:pt x="356" y="1120"/>
                    <a:pt x="374" y="1116"/>
                  </a:cubicBezTo>
                  <a:cubicBezTo>
                    <a:pt x="481" y="1093"/>
                    <a:pt x="571" y="1022"/>
                    <a:pt x="646" y="958"/>
                  </a:cubicBezTo>
                  <a:cubicBezTo>
                    <a:pt x="868" y="767"/>
                    <a:pt x="1070" y="550"/>
                    <a:pt x="1243" y="315"/>
                  </a:cubicBezTo>
                  <a:lnTo>
                    <a:pt x="1252" y="302"/>
                  </a:lnTo>
                  <a:cubicBezTo>
                    <a:pt x="1293" y="246"/>
                    <a:pt x="1335" y="186"/>
                    <a:pt x="1393" y="150"/>
                  </a:cubicBezTo>
                  <a:cubicBezTo>
                    <a:pt x="1417" y="133"/>
                    <a:pt x="1447" y="120"/>
                    <a:pt x="1485" y="105"/>
                  </a:cubicBezTo>
                  <a:cubicBezTo>
                    <a:pt x="1580" y="71"/>
                    <a:pt x="1678" y="53"/>
                    <a:pt x="1779" y="53"/>
                  </a:cubicBezTo>
                  <a:close/>
                  <a:moveTo>
                    <a:pt x="1776" y="0"/>
                  </a:moveTo>
                  <a:cubicBezTo>
                    <a:pt x="1671" y="0"/>
                    <a:pt x="1565" y="19"/>
                    <a:pt x="1466" y="56"/>
                  </a:cubicBezTo>
                  <a:cubicBezTo>
                    <a:pt x="1423" y="71"/>
                    <a:pt x="1391" y="86"/>
                    <a:pt x="1363" y="105"/>
                  </a:cubicBezTo>
                  <a:cubicBezTo>
                    <a:pt x="1299" y="148"/>
                    <a:pt x="1254" y="210"/>
                    <a:pt x="1209" y="270"/>
                  </a:cubicBezTo>
                  <a:lnTo>
                    <a:pt x="1201" y="283"/>
                  </a:lnTo>
                  <a:cubicBezTo>
                    <a:pt x="1029" y="516"/>
                    <a:pt x="832" y="730"/>
                    <a:pt x="611" y="917"/>
                  </a:cubicBezTo>
                  <a:cubicBezTo>
                    <a:pt x="541" y="977"/>
                    <a:pt x="457" y="1043"/>
                    <a:pt x="361" y="1065"/>
                  </a:cubicBezTo>
                  <a:cubicBezTo>
                    <a:pt x="346" y="1069"/>
                    <a:pt x="331" y="1071"/>
                    <a:pt x="314" y="1073"/>
                  </a:cubicBezTo>
                  <a:cubicBezTo>
                    <a:pt x="290" y="1078"/>
                    <a:pt x="262" y="1082"/>
                    <a:pt x="236" y="1090"/>
                  </a:cubicBezTo>
                  <a:cubicBezTo>
                    <a:pt x="76" y="1144"/>
                    <a:pt x="22" y="1330"/>
                    <a:pt x="7" y="1407"/>
                  </a:cubicBezTo>
                  <a:lnTo>
                    <a:pt x="1" y="1440"/>
                  </a:lnTo>
                  <a:lnTo>
                    <a:pt x="35" y="1440"/>
                  </a:lnTo>
                  <a:cubicBezTo>
                    <a:pt x="172" y="1440"/>
                    <a:pt x="290" y="1365"/>
                    <a:pt x="401" y="1294"/>
                  </a:cubicBezTo>
                  <a:cubicBezTo>
                    <a:pt x="457" y="1258"/>
                    <a:pt x="515" y="1221"/>
                    <a:pt x="573" y="1193"/>
                  </a:cubicBezTo>
                  <a:cubicBezTo>
                    <a:pt x="641" y="1163"/>
                    <a:pt x="716" y="1142"/>
                    <a:pt x="791" y="1123"/>
                  </a:cubicBezTo>
                  <a:cubicBezTo>
                    <a:pt x="916" y="1090"/>
                    <a:pt x="1044" y="1056"/>
                    <a:pt x="1143" y="966"/>
                  </a:cubicBezTo>
                  <a:cubicBezTo>
                    <a:pt x="1201" y="917"/>
                    <a:pt x="1239" y="855"/>
                    <a:pt x="1282" y="788"/>
                  </a:cubicBezTo>
                  <a:lnTo>
                    <a:pt x="1438" y="548"/>
                  </a:lnTo>
                  <a:cubicBezTo>
                    <a:pt x="1672" y="476"/>
                    <a:pt x="1860" y="278"/>
                    <a:pt x="1920" y="41"/>
                  </a:cubicBezTo>
                  <a:lnTo>
                    <a:pt x="1927" y="11"/>
                  </a:lnTo>
                  <a:lnTo>
                    <a:pt x="1897" y="8"/>
                  </a:lnTo>
                  <a:cubicBezTo>
                    <a:pt x="1857" y="3"/>
                    <a:pt x="1816" y="0"/>
                    <a:pt x="17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51"/>
            <p:cNvSpPr/>
            <p:nvPr/>
          </p:nvSpPr>
          <p:spPr>
            <a:xfrm>
              <a:off x="1760453" y="2264444"/>
              <a:ext cx="28415" cy="36599"/>
            </a:xfrm>
            <a:custGeom>
              <a:rect b="b" l="l" r="r" t="t"/>
              <a:pathLst>
                <a:path extrusionOk="0" h="1288" w="1000">
                  <a:moveTo>
                    <a:pt x="205" y="0"/>
                  </a:moveTo>
                  <a:cubicBezTo>
                    <a:pt x="175" y="0"/>
                    <a:pt x="145" y="4"/>
                    <a:pt x="119" y="21"/>
                  </a:cubicBezTo>
                  <a:cubicBezTo>
                    <a:pt x="74" y="48"/>
                    <a:pt x="57" y="108"/>
                    <a:pt x="46" y="162"/>
                  </a:cubicBezTo>
                  <a:cubicBezTo>
                    <a:pt x="22" y="267"/>
                    <a:pt x="1" y="385"/>
                    <a:pt x="54" y="479"/>
                  </a:cubicBezTo>
                  <a:cubicBezTo>
                    <a:pt x="114" y="584"/>
                    <a:pt x="252" y="629"/>
                    <a:pt x="301" y="740"/>
                  </a:cubicBezTo>
                  <a:cubicBezTo>
                    <a:pt x="361" y="873"/>
                    <a:pt x="267" y="1043"/>
                    <a:pt x="342" y="1169"/>
                  </a:cubicBezTo>
                  <a:cubicBezTo>
                    <a:pt x="382" y="1242"/>
                    <a:pt x="470" y="1276"/>
                    <a:pt x="554" y="1285"/>
                  </a:cubicBezTo>
                  <a:cubicBezTo>
                    <a:pt x="575" y="1287"/>
                    <a:pt x="596" y="1288"/>
                    <a:pt x="618" y="1288"/>
                  </a:cubicBezTo>
                  <a:cubicBezTo>
                    <a:pt x="673" y="1288"/>
                    <a:pt x="729" y="1282"/>
                    <a:pt x="784" y="1282"/>
                  </a:cubicBezTo>
                  <a:cubicBezTo>
                    <a:pt x="791" y="1282"/>
                    <a:pt x="798" y="1282"/>
                    <a:pt x="804" y="1283"/>
                  </a:cubicBezTo>
                  <a:cubicBezTo>
                    <a:pt x="901" y="1062"/>
                    <a:pt x="999" y="824"/>
                    <a:pt x="952" y="588"/>
                  </a:cubicBezTo>
                  <a:cubicBezTo>
                    <a:pt x="935" y="503"/>
                    <a:pt x="901" y="421"/>
                    <a:pt x="864" y="340"/>
                  </a:cubicBezTo>
                  <a:cubicBezTo>
                    <a:pt x="828" y="261"/>
                    <a:pt x="794" y="183"/>
                    <a:pt x="757" y="104"/>
                  </a:cubicBezTo>
                  <a:cubicBezTo>
                    <a:pt x="746" y="74"/>
                    <a:pt x="731" y="44"/>
                    <a:pt x="706" y="27"/>
                  </a:cubicBezTo>
                  <a:cubicBezTo>
                    <a:pt x="680" y="10"/>
                    <a:pt x="646" y="8"/>
                    <a:pt x="614" y="8"/>
                  </a:cubicBezTo>
                  <a:cubicBezTo>
                    <a:pt x="487" y="6"/>
                    <a:pt x="361" y="3"/>
                    <a:pt x="234" y="1"/>
                  </a:cubicBezTo>
                  <a:cubicBezTo>
                    <a:pt x="225" y="1"/>
                    <a:pt x="215" y="0"/>
                    <a:pt x="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51"/>
            <p:cNvSpPr/>
            <p:nvPr/>
          </p:nvSpPr>
          <p:spPr>
            <a:xfrm>
              <a:off x="1759743" y="2263677"/>
              <a:ext cx="29921" cy="38133"/>
            </a:xfrm>
            <a:custGeom>
              <a:rect b="b" l="l" r="r" t="t"/>
              <a:pathLst>
                <a:path extrusionOk="0" h="1342" w="1053">
                  <a:moveTo>
                    <a:pt x="240" y="54"/>
                  </a:moveTo>
                  <a:lnTo>
                    <a:pt x="639" y="63"/>
                  </a:lnTo>
                  <a:cubicBezTo>
                    <a:pt x="671" y="63"/>
                    <a:pt x="696" y="65"/>
                    <a:pt x="716" y="78"/>
                  </a:cubicBezTo>
                  <a:cubicBezTo>
                    <a:pt x="735" y="88"/>
                    <a:pt x="746" y="112"/>
                    <a:pt x="759" y="142"/>
                  </a:cubicBezTo>
                  <a:lnTo>
                    <a:pt x="864" y="378"/>
                  </a:lnTo>
                  <a:cubicBezTo>
                    <a:pt x="900" y="457"/>
                    <a:pt x="934" y="536"/>
                    <a:pt x="951" y="620"/>
                  </a:cubicBezTo>
                  <a:cubicBezTo>
                    <a:pt x="994" y="834"/>
                    <a:pt x="915" y="1048"/>
                    <a:pt x="812" y="1284"/>
                  </a:cubicBezTo>
                  <a:lnTo>
                    <a:pt x="810" y="1284"/>
                  </a:lnTo>
                  <a:cubicBezTo>
                    <a:pt x="782" y="1284"/>
                    <a:pt x="752" y="1284"/>
                    <a:pt x="724" y="1286"/>
                  </a:cubicBezTo>
                  <a:cubicBezTo>
                    <a:pt x="697" y="1287"/>
                    <a:pt x="669" y="1288"/>
                    <a:pt x="641" y="1288"/>
                  </a:cubicBezTo>
                  <a:cubicBezTo>
                    <a:pt x="621" y="1288"/>
                    <a:pt x="601" y="1288"/>
                    <a:pt x="581" y="1286"/>
                  </a:cubicBezTo>
                  <a:cubicBezTo>
                    <a:pt x="538" y="1282"/>
                    <a:pt x="435" y="1262"/>
                    <a:pt x="390" y="1183"/>
                  </a:cubicBezTo>
                  <a:cubicBezTo>
                    <a:pt x="356" y="1125"/>
                    <a:pt x="362" y="1055"/>
                    <a:pt x="369" y="977"/>
                  </a:cubicBezTo>
                  <a:cubicBezTo>
                    <a:pt x="375" y="902"/>
                    <a:pt x="382" y="825"/>
                    <a:pt x="352" y="757"/>
                  </a:cubicBezTo>
                  <a:cubicBezTo>
                    <a:pt x="322" y="692"/>
                    <a:pt x="268" y="650"/>
                    <a:pt x="217" y="607"/>
                  </a:cubicBezTo>
                  <a:cubicBezTo>
                    <a:pt x="172" y="573"/>
                    <a:pt x="129" y="538"/>
                    <a:pt x="103" y="493"/>
                  </a:cubicBezTo>
                  <a:cubicBezTo>
                    <a:pt x="56" y="410"/>
                    <a:pt x="73" y="305"/>
                    <a:pt x="97" y="195"/>
                  </a:cubicBezTo>
                  <a:cubicBezTo>
                    <a:pt x="107" y="144"/>
                    <a:pt x="122" y="93"/>
                    <a:pt x="159" y="71"/>
                  </a:cubicBezTo>
                  <a:cubicBezTo>
                    <a:pt x="182" y="56"/>
                    <a:pt x="210" y="54"/>
                    <a:pt x="240" y="54"/>
                  </a:cubicBezTo>
                  <a:close/>
                  <a:moveTo>
                    <a:pt x="240" y="0"/>
                  </a:moveTo>
                  <a:cubicBezTo>
                    <a:pt x="206" y="0"/>
                    <a:pt x="165" y="5"/>
                    <a:pt x="131" y="24"/>
                  </a:cubicBezTo>
                  <a:cubicBezTo>
                    <a:pt x="75" y="58"/>
                    <a:pt x="58" y="125"/>
                    <a:pt x="45" y="183"/>
                  </a:cubicBezTo>
                  <a:cubicBezTo>
                    <a:pt x="19" y="298"/>
                    <a:pt x="0" y="418"/>
                    <a:pt x="56" y="519"/>
                  </a:cubicBezTo>
                  <a:cubicBezTo>
                    <a:pt x="88" y="575"/>
                    <a:pt x="135" y="613"/>
                    <a:pt x="182" y="650"/>
                  </a:cubicBezTo>
                  <a:cubicBezTo>
                    <a:pt x="232" y="688"/>
                    <a:pt x="279" y="727"/>
                    <a:pt x="302" y="778"/>
                  </a:cubicBezTo>
                  <a:cubicBezTo>
                    <a:pt x="328" y="836"/>
                    <a:pt x="322" y="902"/>
                    <a:pt x="315" y="973"/>
                  </a:cubicBezTo>
                  <a:cubicBezTo>
                    <a:pt x="309" y="1055"/>
                    <a:pt x="300" y="1138"/>
                    <a:pt x="343" y="1211"/>
                  </a:cubicBezTo>
                  <a:cubicBezTo>
                    <a:pt x="384" y="1282"/>
                    <a:pt x="469" y="1329"/>
                    <a:pt x="574" y="1340"/>
                  </a:cubicBezTo>
                  <a:cubicBezTo>
                    <a:pt x="598" y="1342"/>
                    <a:pt x="619" y="1342"/>
                    <a:pt x="643" y="1342"/>
                  </a:cubicBezTo>
                  <a:cubicBezTo>
                    <a:pt x="671" y="1342"/>
                    <a:pt x="699" y="1342"/>
                    <a:pt x="726" y="1340"/>
                  </a:cubicBezTo>
                  <a:cubicBezTo>
                    <a:pt x="754" y="1337"/>
                    <a:pt x="782" y="1337"/>
                    <a:pt x="810" y="1337"/>
                  </a:cubicBezTo>
                  <a:lnTo>
                    <a:pt x="846" y="1337"/>
                  </a:lnTo>
                  <a:lnTo>
                    <a:pt x="853" y="1320"/>
                  </a:lnTo>
                  <a:cubicBezTo>
                    <a:pt x="964" y="1072"/>
                    <a:pt x="1052" y="845"/>
                    <a:pt x="1005" y="609"/>
                  </a:cubicBezTo>
                  <a:cubicBezTo>
                    <a:pt x="986" y="521"/>
                    <a:pt x="949" y="438"/>
                    <a:pt x="913" y="356"/>
                  </a:cubicBezTo>
                  <a:lnTo>
                    <a:pt x="808" y="120"/>
                  </a:lnTo>
                  <a:cubicBezTo>
                    <a:pt x="795" y="93"/>
                    <a:pt x="778" y="54"/>
                    <a:pt x="746" y="33"/>
                  </a:cubicBezTo>
                  <a:cubicBezTo>
                    <a:pt x="711" y="9"/>
                    <a:pt x="671" y="9"/>
                    <a:pt x="639" y="9"/>
                  </a:cubicBezTo>
                  <a:lnTo>
                    <a:pt x="2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51"/>
            <p:cNvSpPr/>
            <p:nvPr/>
          </p:nvSpPr>
          <p:spPr>
            <a:xfrm>
              <a:off x="1080775" y="1704477"/>
              <a:ext cx="749275" cy="545738"/>
            </a:xfrm>
            <a:custGeom>
              <a:rect b="b" l="l" r="r" t="t"/>
              <a:pathLst>
                <a:path extrusionOk="0" h="19206" w="26369">
                  <a:moveTo>
                    <a:pt x="10309" y="0"/>
                  </a:moveTo>
                  <a:cubicBezTo>
                    <a:pt x="10027" y="0"/>
                    <a:pt x="9695" y="240"/>
                    <a:pt x="9394" y="240"/>
                  </a:cubicBezTo>
                  <a:cubicBezTo>
                    <a:pt x="9329" y="240"/>
                    <a:pt x="9266" y="229"/>
                    <a:pt x="9205" y="202"/>
                  </a:cubicBezTo>
                  <a:cubicBezTo>
                    <a:pt x="9124" y="168"/>
                    <a:pt x="9057" y="106"/>
                    <a:pt x="8974" y="71"/>
                  </a:cubicBezTo>
                  <a:cubicBezTo>
                    <a:pt x="8917" y="48"/>
                    <a:pt x="8858" y="38"/>
                    <a:pt x="8798" y="38"/>
                  </a:cubicBezTo>
                  <a:cubicBezTo>
                    <a:pt x="8696" y="38"/>
                    <a:pt x="8591" y="65"/>
                    <a:pt x="8492" y="95"/>
                  </a:cubicBezTo>
                  <a:cubicBezTo>
                    <a:pt x="7804" y="301"/>
                    <a:pt x="7157" y="646"/>
                    <a:pt x="6602" y="1104"/>
                  </a:cubicBezTo>
                  <a:cubicBezTo>
                    <a:pt x="6491" y="1198"/>
                    <a:pt x="6377" y="1299"/>
                    <a:pt x="6233" y="1331"/>
                  </a:cubicBezTo>
                  <a:cubicBezTo>
                    <a:pt x="6192" y="1340"/>
                    <a:pt x="6150" y="1343"/>
                    <a:pt x="6108" y="1343"/>
                  </a:cubicBezTo>
                  <a:cubicBezTo>
                    <a:pt x="6037" y="1343"/>
                    <a:pt x="5966" y="1335"/>
                    <a:pt x="5896" y="1335"/>
                  </a:cubicBezTo>
                  <a:cubicBezTo>
                    <a:pt x="5890" y="1335"/>
                    <a:pt x="5885" y="1335"/>
                    <a:pt x="5880" y="1335"/>
                  </a:cubicBezTo>
                  <a:cubicBezTo>
                    <a:pt x="5651" y="1335"/>
                    <a:pt x="5430" y="1425"/>
                    <a:pt x="5216" y="1511"/>
                  </a:cubicBezTo>
                  <a:lnTo>
                    <a:pt x="3103" y="2377"/>
                  </a:lnTo>
                  <a:cubicBezTo>
                    <a:pt x="2958" y="2559"/>
                    <a:pt x="2767" y="2700"/>
                    <a:pt x="2581" y="2837"/>
                  </a:cubicBezTo>
                  <a:cubicBezTo>
                    <a:pt x="2396" y="2974"/>
                    <a:pt x="2210" y="3112"/>
                    <a:pt x="2000" y="3202"/>
                  </a:cubicBezTo>
                  <a:cubicBezTo>
                    <a:pt x="1813" y="3282"/>
                    <a:pt x="1609" y="3323"/>
                    <a:pt x="1406" y="3323"/>
                  </a:cubicBezTo>
                  <a:cubicBezTo>
                    <a:pt x="1307" y="3323"/>
                    <a:pt x="1208" y="3313"/>
                    <a:pt x="1111" y="3294"/>
                  </a:cubicBezTo>
                  <a:lnTo>
                    <a:pt x="1111" y="3294"/>
                  </a:lnTo>
                  <a:cubicBezTo>
                    <a:pt x="1079" y="3437"/>
                    <a:pt x="1211" y="3574"/>
                    <a:pt x="1353" y="3613"/>
                  </a:cubicBezTo>
                  <a:cubicBezTo>
                    <a:pt x="1408" y="3628"/>
                    <a:pt x="1464" y="3633"/>
                    <a:pt x="1520" y="3633"/>
                  </a:cubicBezTo>
                  <a:cubicBezTo>
                    <a:pt x="1610" y="3633"/>
                    <a:pt x="1701" y="3620"/>
                    <a:pt x="1792" y="3615"/>
                  </a:cubicBezTo>
                  <a:cubicBezTo>
                    <a:pt x="1814" y="3614"/>
                    <a:pt x="1836" y="3614"/>
                    <a:pt x="1859" y="3614"/>
                  </a:cubicBezTo>
                  <a:cubicBezTo>
                    <a:pt x="2349" y="3614"/>
                    <a:pt x="2835" y="3860"/>
                    <a:pt x="3116" y="4262"/>
                  </a:cubicBezTo>
                  <a:cubicBezTo>
                    <a:pt x="3180" y="4352"/>
                    <a:pt x="3234" y="4451"/>
                    <a:pt x="3290" y="4547"/>
                  </a:cubicBezTo>
                  <a:cubicBezTo>
                    <a:pt x="3387" y="4530"/>
                    <a:pt x="3487" y="4514"/>
                    <a:pt x="3585" y="4514"/>
                  </a:cubicBezTo>
                  <a:cubicBezTo>
                    <a:pt x="3662" y="4514"/>
                    <a:pt x="3738" y="4524"/>
                    <a:pt x="3810" y="4551"/>
                  </a:cubicBezTo>
                  <a:cubicBezTo>
                    <a:pt x="3975" y="4613"/>
                    <a:pt x="4127" y="4759"/>
                    <a:pt x="4059" y="4922"/>
                  </a:cubicBezTo>
                  <a:cubicBezTo>
                    <a:pt x="4064" y="4921"/>
                    <a:pt x="4070" y="4921"/>
                    <a:pt x="4075" y="4921"/>
                  </a:cubicBezTo>
                  <a:cubicBezTo>
                    <a:pt x="4170" y="4921"/>
                    <a:pt x="4238" y="5024"/>
                    <a:pt x="4260" y="5117"/>
                  </a:cubicBezTo>
                  <a:cubicBezTo>
                    <a:pt x="4286" y="5215"/>
                    <a:pt x="4292" y="5329"/>
                    <a:pt x="4363" y="5402"/>
                  </a:cubicBezTo>
                  <a:cubicBezTo>
                    <a:pt x="4431" y="5473"/>
                    <a:pt x="4528" y="5484"/>
                    <a:pt x="4629" y="5484"/>
                  </a:cubicBezTo>
                  <a:cubicBezTo>
                    <a:pt x="4671" y="5484"/>
                    <a:pt x="4713" y="5482"/>
                    <a:pt x="4755" y="5482"/>
                  </a:cubicBezTo>
                  <a:cubicBezTo>
                    <a:pt x="4773" y="5482"/>
                    <a:pt x="4791" y="5482"/>
                    <a:pt x="4809" y="5483"/>
                  </a:cubicBezTo>
                  <a:cubicBezTo>
                    <a:pt x="4963" y="5490"/>
                    <a:pt x="5143" y="5663"/>
                    <a:pt x="5036" y="5777"/>
                  </a:cubicBezTo>
                  <a:cubicBezTo>
                    <a:pt x="5177" y="5783"/>
                    <a:pt x="5314" y="5873"/>
                    <a:pt x="5374" y="6002"/>
                  </a:cubicBezTo>
                  <a:cubicBezTo>
                    <a:pt x="5047" y="6023"/>
                    <a:pt x="4721" y="6045"/>
                    <a:pt x="4393" y="6068"/>
                  </a:cubicBezTo>
                  <a:cubicBezTo>
                    <a:pt x="4322" y="6072"/>
                    <a:pt x="4245" y="6079"/>
                    <a:pt x="4190" y="6124"/>
                  </a:cubicBezTo>
                  <a:cubicBezTo>
                    <a:pt x="4117" y="6184"/>
                    <a:pt x="4102" y="6289"/>
                    <a:pt x="4050" y="6368"/>
                  </a:cubicBezTo>
                  <a:cubicBezTo>
                    <a:pt x="3996" y="6454"/>
                    <a:pt x="3895" y="6497"/>
                    <a:pt x="3794" y="6497"/>
                  </a:cubicBezTo>
                  <a:cubicBezTo>
                    <a:pt x="3702" y="6497"/>
                    <a:pt x="3610" y="6460"/>
                    <a:pt x="3555" y="6385"/>
                  </a:cubicBezTo>
                  <a:cubicBezTo>
                    <a:pt x="3517" y="6332"/>
                    <a:pt x="3493" y="6265"/>
                    <a:pt x="3444" y="6225"/>
                  </a:cubicBezTo>
                  <a:cubicBezTo>
                    <a:pt x="3406" y="6192"/>
                    <a:pt x="3364" y="6180"/>
                    <a:pt x="3319" y="6180"/>
                  </a:cubicBezTo>
                  <a:cubicBezTo>
                    <a:pt x="3177" y="6180"/>
                    <a:pt x="3007" y="6303"/>
                    <a:pt x="2852" y="6303"/>
                  </a:cubicBezTo>
                  <a:cubicBezTo>
                    <a:pt x="2823" y="6303"/>
                    <a:pt x="2794" y="6299"/>
                    <a:pt x="2767" y="6289"/>
                  </a:cubicBezTo>
                  <a:cubicBezTo>
                    <a:pt x="2602" y="6229"/>
                    <a:pt x="2576" y="6012"/>
                    <a:pt x="2538" y="5843"/>
                  </a:cubicBezTo>
                  <a:cubicBezTo>
                    <a:pt x="2508" y="5703"/>
                    <a:pt x="2388" y="5548"/>
                    <a:pt x="2266" y="5548"/>
                  </a:cubicBezTo>
                  <a:cubicBezTo>
                    <a:pt x="2239" y="5548"/>
                    <a:pt x="2211" y="5556"/>
                    <a:pt x="2184" y="5573"/>
                  </a:cubicBezTo>
                  <a:cubicBezTo>
                    <a:pt x="2077" y="5644"/>
                    <a:pt x="2092" y="5811"/>
                    <a:pt x="2006" y="5905"/>
                  </a:cubicBezTo>
                  <a:cubicBezTo>
                    <a:pt x="1921" y="6000"/>
                    <a:pt x="1769" y="5991"/>
                    <a:pt x="1664" y="6062"/>
                  </a:cubicBezTo>
                  <a:cubicBezTo>
                    <a:pt x="1533" y="6150"/>
                    <a:pt x="1492" y="6347"/>
                    <a:pt x="1344" y="6400"/>
                  </a:cubicBezTo>
                  <a:cubicBezTo>
                    <a:pt x="1317" y="6410"/>
                    <a:pt x="1288" y="6414"/>
                    <a:pt x="1259" y="6414"/>
                  </a:cubicBezTo>
                  <a:cubicBezTo>
                    <a:pt x="1186" y="6414"/>
                    <a:pt x="1109" y="6392"/>
                    <a:pt x="1034" y="6392"/>
                  </a:cubicBezTo>
                  <a:cubicBezTo>
                    <a:pt x="723" y="6395"/>
                    <a:pt x="464" y="6785"/>
                    <a:pt x="194" y="6785"/>
                  </a:cubicBezTo>
                  <a:cubicBezTo>
                    <a:pt x="151" y="6785"/>
                    <a:pt x="107" y="6775"/>
                    <a:pt x="63" y="6752"/>
                  </a:cubicBezTo>
                  <a:lnTo>
                    <a:pt x="63" y="6752"/>
                  </a:lnTo>
                  <a:cubicBezTo>
                    <a:pt x="1" y="6974"/>
                    <a:pt x="256" y="7159"/>
                    <a:pt x="483" y="7206"/>
                  </a:cubicBezTo>
                  <a:cubicBezTo>
                    <a:pt x="710" y="7251"/>
                    <a:pt x="969" y="7247"/>
                    <a:pt x="1132" y="7414"/>
                  </a:cubicBezTo>
                  <a:cubicBezTo>
                    <a:pt x="1190" y="7472"/>
                    <a:pt x="1229" y="7564"/>
                    <a:pt x="1188" y="7634"/>
                  </a:cubicBezTo>
                  <a:cubicBezTo>
                    <a:pt x="1160" y="7688"/>
                    <a:pt x="1094" y="7714"/>
                    <a:pt x="1070" y="7769"/>
                  </a:cubicBezTo>
                  <a:cubicBezTo>
                    <a:pt x="1006" y="7924"/>
                    <a:pt x="1276" y="7979"/>
                    <a:pt x="1374" y="8114"/>
                  </a:cubicBezTo>
                  <a:cubicBezTo>
                    <a:pt x="1430" y="8191"/>
                    <a:pt x="1428" y="8305"/>
                    <a:pt x="1501" y="8367"/>
                  </a:cubicBezTo>
                  <a:cubicBezTo>
                    <a:pt x="1532" y="8394"/>
                    <a:pt x="1566" y="8406"/>
                    <a:pt x="1602" y="8406"/>
                  </a:cubicBezTo>
                  <a:cubicBezTo>
                    <a:pt x="1711" y="8406"/>
                    <a:pt x="1836" y="8303"/>
                    <a:pt x="1936" y="8226"/>
                  </a:cubicBezTo>
                  <a:cubicBezTo>
                    <a:pt x="2084" y="8111"/>
                    <a:pt x="2272" y="8052"/>
                    <a:pt x="2459" y="8052"/>
                  </a:cubicBezTo>
                  <a:cubicBezTo>
                    <a:pt x="2607" y="8052"/>
                    <a:pt x="2755" y="8089"/>
                    <a:pt x="2883" y="8164"/>
                  </a:cubicBezTo>
                  <a:cubicBezTo>
                    <a:pt x="3006" y="8236"/>
                    <a:pt x="3136" y="8344"/>
                    <a:pt x="3267" y="8344"/>
                  </a:cubicBezTo>
                  <a:cubicBezTo>
                    <a:pt x="3296" y="8344"/>
                    <a:pt x="3325" y="8338"/>
                    <a:pt x="3354" y="8326"/>
                  </a:cubicBezTo>
                  <a:cubicBezTo>
                    <a:pt x="3423" y="8299"/>
                    <a:pt x="3470" y="8239"/>
                    <a:pt x="3515" y="8179"/>
                  </a:cubicBezTo>
                  <a:cubicBezTo>
                    <a:pt x="3740" y="7879"/>
                    <a:pt x="3999" y="7521"/>
                    <a:pt x="4376" y="7519"/>
                  </a:cubicBezTo>
                  <a:cubicBezTo>
                    <a:pt x="4378" y="7519"/>
                    <a:pt x="4381" y="7519"/>
                    <a:pt x="4383" y="7519"/>
                  </a:cubicBezTo>
                  <a:cubicBezTo>
                    <a:pt x="4663" y="7519"/>
                    <a:pt x="4920" y="7763"/>
                    <a:pt x="4937" y="8044"/>
                  </a:cubicBezTo>
                  <a:cubicBezTo>
                    <a:pt x="4914" y="8032"/>
                    <a:pt x="4891" y="8027"/>
                    <a:pt x="4869" y="8027"/>
                  </a:cubicBezTo>
                  <a:cubicBezTo>
                    <a:pt x="4728" y="8027"/>
                    <a:pt x="4615" y="8234"/>
                    <a:pt x="4650" y="8393"/>
                  </a:cubicBezTo>
                  <a:cubicBezTo>
                    <a:pt x="4689" y="8577"/>
                    <a:pt x="4824" y="8738"/>
                    <a:pt x="4830" y="8928"/>
                  </a:cubicBezTo>
                  <a:cubicBezTo>
                    <a:pt x="4837" y="9143"/>
                    <a:pt x="4667" y="9333"/>
                    <a:pt x="4470" y="9419"/>
                  </a:cubicBezTo>
                  <a:cubicBezTo>
                    <a:pt x="4273" y="9505"/>
                    <a:pt x="4050" y="9509"/>
                    <a:pt x="3834" y="9513"/>
                  </a:cubicBezTo>
                  <a:cubicBezTo>
                    <a:pt x="3725" y="9515"/>
                    <a:pt x="3603" y="9522"/>
                    <a:pt x="3523" y="9595"/>
                  </a:cubicBezTo>
                  <a:cubicBezTo>
                    <a:pt x="3393" y="9715"/>
                    <a:pt x="3444" y="9927"/>
                    <a:pt x="3504" y="10094"/>
                  </a:cubicBezTo>
                  <a:cubicBezTo>
                    <a:pt x="3461" y="10129"/>
                    <a:pt x="3411" y="10144"/>
                    <a:pt x="3358" y="10144"/>
                  </a:cubicBezTo>
                  <a:cubicBezTo>
                    <a:pt x="3242" y="10144"/>
                    <a:pt x="3113" y="10072"/>
                    <a:pt x="3015" y="9995"/>
                  </a:cubicBezTo>
                  <a:cubicBezTo>
                    <a:pt x="2898" y="9901"/>
                    <a:pt x="2762" y="9794"/>
                    <a:pt x="2623" y="9794"/>
                  </a:cubicBezTo>
                  <a:cubicBezTo>
                    <a:pt x="2594" y="9794"/>
                    <a:pt x="2565" y="9799"/>
                    <a:pt x="2536" y="9809"/>
                  </a:cubicBezTo>
                  <a:cubicBezTo>
                    <a:pt x="2555" y="10173"/>
                    <a:pt x="2480" y="10540"/>
                    <a:pt x="2321" y="10867"/>
                  </a:cubicBezTo>
                  <a:cubicBezTo>
                    <a:pt x="2284" y="10837"/>
                    <a:pt x="2240" y="10824"/>
                    <a:pt x="2195" y="10824"/>
                  </a:cubicBezTo>
                  <a:cubicBezTo>
                    <a:pt x="2091" y="10824"/>
                    <a:pt x="1979" y="10893"/>
                    <a:pt x="1921" y="10987"/>
                  </a:cubicBezTo>
                  <a:cubicBezTo>
                    <a:pt x="1837" y="11120"/>
                    <a:pt x="1826" y="11287"/>
                    <a:pt x="1786" y="11439"/>
                  </a:cubicBezTo>
                  <a:cubicBezTo>
                    <a:pt x="1745" y="11591"/>
                    <a:pt x="1655" y="11754"/>
                    <a:pt x="1499" y="11786"/>
                  </a:cubicBezTo>
                  <a:cubicBezTo>
                    <a:pt x="1432" y="11861"/>
                    <a:pt x="1529" y="11981"/>
                    <a:pt x="1629" y="12001"/>
                  </a:cubicBezTo>
                  <a:cubicBezTo>
                    <a:pt x="1728" y="12018"/>
                    <a:pt x="1837" y="11992"/>
                    <a:pt x="1927" y="12037"/>
                  </a:cubicBezTo>
                  <a:cubicBezTo>
                    <a:pt x="2092" y="12123"/>
                    <a:pt x="2066" y="12361"/>
                    <a:pt x="2017" y="12536"/>
                  </a:cubicBezTo>
                  <a:cubicBezTo>
                    <a:pt x="1901" y="12581"/>
                    <a:pt x="1788" y="12626"/>
                    <a:pt x="1672" y="12671"/>
                  </a:cubicBezTo>
                  <a:cubicBezTo>
                    <a:pt x="1824" y="12804"/>
                    <a:pt x="1974" y="12939"/>
                    <a:pt x="2126" y="13072"/>
                  </a:cubicBezTo>
                  <a:cubicBezTo>
                    <a:pt x="2173" y="13113"/>
                    <a:pt x="2225" y="13158"/>
                    <a:pt x="2285" y="13177"/>
                  </a:cubicBezTo>
                  <a:cubicBezTo>
                    <a:pt x="2321" y="13190"/>
                    <a:pt x="2359" y="13193"/>
                    <a:pt x="2397" y="13193"/>
                  </a:cubicBezTo>
                  <a:cubicBezTo>
                    <a:pt x="2428" y="13193"/>
                    <a:pt x="2461" y="13191"/>
                    <a:pt x="2493" y="13190"/>
                  </a:cubicBezTo>
                  <a:cubicBezTo>
                    <a:pt x="2505" y="13189"/>
                    <a:pt x="2517" y="13189"/>
                    <a:pt x="2530" y="13189"/>
                  </a:cubicBezTo>
                  <a:cubicBezTo>
                    <a:pt x="2882" y="13189"/>
                    <a:pt x="3234" y="13336"/>
                    <a:pt x="3480" y="13588"/>
                  </a:cubicBezTo>
                  <a:cubicBezTo>
                    <a:pt x="3502" y="13380"/>
                    <a:pt x="3603" y="13106"/>
                    <a:pt x="3796" y="13106"/>
                  </a:cubicBezTo>
                  <a:cubicBezTo>
                    <a:pt x="3810" y="13106"/>
                    <a:pt x="3824" y="13108"/>
                    <a:pt x="3838" y="13111"/>
                  </a:cubicBezTo>
                  <a:cubicBezTo>
                    <a:pt x="4087" y="13160"/>
                    <a:pt x="4044" y="13556"/>
                    <a:pt x="4232" y="13725"/>
                  </a:cubicBezTo>
                  <a:cubicBezTo>
                    <a:pt x="4292" y="13781"/>
                    <a:pt x="4385" y="13824"/>
                    <a:pt x="4389" y="13905"/>
                  </a:cubicBezTo>
                  <a:cubicBezTo>
                    <a:pt x="4393" y="13989"/>
                    <a:pt x="4299" y="14040"/>
                    <a:pt x="4228" y="14087"/>
                  </a:cubicBezTo>
                  <a:cubicBezTo>
                    <a:pt x="4050" y="14210"/>
                    <a:pt x="3960" y="14450"/>
                    <a:pt x="4016" y="14660"/>
                  </a:cubicBezTo>
                  <a:cubicBezTo>
                    <a:pt x="4120" y="14728"/>
                    <a:pt x="4257" y="14790"/>
                    <a:pt x="4375" y="14790"/>
                  </a:cubicBezTo>
                  <a:cubicBezTo>
                    <a:pt x="4450" y="14790"/>
                    <a:pt x="4517" y="14765"/>
                    <a:pt x="4564" y="14702"/>
                  </a:cubicBezTo>
                  <a:cubicBezTo>
                    <a:pt x="4609" y="14642"/>
                    <a:pt x="4618" y="14563"/>
                    <a:pt x="4654" y="14499"/>
                  </a:cubicBezTo>
                  <a:cubicBezTo>
                    <a:pt x="4726" y="14363"/>
                    <a:pt x="4871" y="14320"/>
                    <a:pt x="5030" y="14320"/>
                  </a:cubicBezTo>
                  <a:cubicBezTo>
                    <a:pt x="5141" y="14320"/>
                    <a:pt x="5259" y="14341"/>
                    <a:pt x="5364" y="14366"/>
                  </a:cubicBezTo>
                  <a:cubicBezTo>
                    <a:pt x="5448" y="14386"/>
                    <a:pt x="5544" y="14400"/>
                    <a:pt x="5636" y="14400"/>
                  </a:cubicBezTo>
                  <a:cubicBezTo>
                    <a:pt x="5820" y="14400"/>
                    <a:pt x="5992" y="14346"/>
                    <a:pt x="6047" y="14184"/>
                  </a:cubicBezTo>
                  <a:cubicBezTo>
                    <a:pt x="6064" y="14130"/>
                    <a:pt x="6071" y="14070"/>
                    <a:pt x="6111" y="14036"/>
                  </a:cubicBezTo>
                  <a:cubicBezTo>
                    <a:pt x="6146" y="14008"/>
                    <a:pt x="6193" y="14006"/>
                    <a:pt x="6236" y="14006"/>
                  </a:cubicBezTo>
                  <a:cubicBezTo>
                    <a:pt x="6416" y="14006"/>
                    <a:pt x="6596" y="14021"/>
                    <a:pt x="6773" y="14051"/>
                  </a:cubicBezTo>
                  <a:cubicBezTo>
                    <a:pt x="6784" y="14115"/>
                    <a:pt x="6793" y="14177"/>
                    <a:pt x="6803" y="14242"/>
                  </a:cubicBezTo>
                  <a:cubicBezTo>
                    <a:pt x="6881" y="14259"/>
                    <a:pt x="6958" y="14276"/>
                    <a:pt x="7035" y="14293"/>
                  </a:cubicBezTo>
                  <a:cubicBezTo>
                    <a:pt x="6949" y="14402"/>
                    <a:pt x="7118" y="14533"/>
                    <a:pt x="7255" y="14559"/>
                  </a:cubicBezTo>
                  <a:cubicBezTo>
                    <a:pt x="7390" y="14582"/>
                    <a:pt x="7575" y="14651"/>
                    <a:pt x="7545" y="14786"/>
                  </a:cubicBezTo>
                  <a:cubicBezTo>
                    <a:pt x="7523" y="14880"/>
                    <a:pt x="7410" y="14912"/>
                    <a:pt x="7330" y="14966"/>
                  </a:cubicBezTo>
                  <a:cubicBezTo>
                    <a:pt x="7180" y="15067"/>
                    <a:pt x="7140" y="15266"/>
                    <a:pt x="7110" y="15444"/>
                  </a:cubicBezTo>
                  <a:cubicBezTo>
                    <a:pt x="7065" y="15731"/>
                    <a:pt x="7018" y="16020"/>
                    <a:pt x="6973" y="16307"/>
                  </a:cubicBezTo>
                  <a:cubicBezTo>
                    <a:pt x="6949" y="16292"/>
                    <a:pt x="6924" y="16286"/>
                    <a:pt x="6899" y="16286"/>
                  </a:cubicBezTo>
                  <a:cubicBezTo>
                    <a:pt x="6814" y="16286"/>
                    <a:pt x="6726" y="16359"/>
                    <a:pt x="6681" y="16440"/>
                  </a:cubicBezTo>
                  <a:cubicBezTo>
                    <a:pt x="6626" y="16545"/>
                    <a:pt x="6598" y="16671"/>
                    <a:pt x="6508" y="16751"/>
                  </a:cubicBezTo>
                  <a:cubicBezTo>
                    <a:pt x="6347" y="16888"/>
                    <a:pt x="6079" y="16798"/>
                    <a:pt x="5908" y="16920"/>
                  </a:cubicBezTo>
                  <a:cubicBezTo>
                    <a:pt x="5820" y="16982"/>
                    <a:pt x="5775" y="17087"/>
                    <a:pt x="5724" y="17181"/>
                  </a:cubicBezTo>
                  <a:cubicBezTo>
                    <a:pt x="5465" y="17656"/>
                    <a:pt x="4933" y="17969"/>
                    <a:pt x="4391" y="17969"/>
                  </a:cubicBezTo>
                  <a:cubicBezTo>
                    <a:pt x="4368" y="17969"/>
                    <a:pt x="4345" y="17969"/>
                    <a:pt x="4322" y="17967"/>
                  </a:cubicBezTo>
                  <a:cubicBezTo>
                    <a:pt x="4296" y="17967"/>
                    <a:pt x="4268" y="17965"/>
                    <a:pt x="4241" y="17965"/>
                  </a:cubicBezTo>
                  <a:cubicBezTo>
                    <a:pt x="4208" y="17965"/>
                    <a:pt x="4174" y="17968"/>
                    <a:pt x="4142" y="17978"/>
                  </a:cubicBezTo>
                  <a:cubicBezTo>
                    <a:pt x="4078" y="18000"/>
                    <a:pt x="4029" y="18051"/>
                    <a:pt x="3982" y="18100"/>
                  </a:cubicBezTo>
                  <a:cubicBezTo>
                    <a:pt x="3806" y="18293"/>
                    <a:pt x="3645" y="18503"/>
                    <a:pt x="3502" y="18722"/>
                  </a:cubicBezTo>
                  <a:cubicBezTo>
                    <a:pt x="3504" y="18799"/>
                    <a:pt x="3476" y="18897"/>
                    <a:pt x="3476" y="18972"/>
                  </a:cubicBezTo>
                  <a:cubicBezTo>
                    <a:pt x="3688" y="18962"/>
                    <a:pt x="3892" y="18857"/>
                    <a:pt x="4022" y="18692"/>
                  </a:cubicBezTo>
                  <a:cubicBezTo>
                    <a:pt x="4067" y="18634"/>
                    <a:pt x="4110" y="18567"/>
                    <a:pt x="4181" y="18548"/>
                  </a:cubicBezTo>
                  <a:cubicBezTo>
                    <a:pt x="4197" y="18543"/>
                    <a:pt x="4213" y="18542"/>
                    <a:pt x="4230" y="18542"/>
                  </a:cubicBezTo>
                  <a:cubicBezTo>
                    <a:pt x="4264" y="18542"/>
                    <a:pt x="4298" y="18549"/>
                    <a:pt x="4331" y="18550"/>
                  </a:cubicBezTo>
                  <a:cubicBezTo>
                    <a:pt x="4339" y="18551"/>
                    <a:pt x="4346" y="18551"/>
                    <a:pt x="4354" y="18551"/>
                  </a:cubicBezTo>
                  <a:cubicBezTo>
                    <a:pt x="4595" y="18551"/>
                    <a:pt x="4772" y="18323"/>
                    <a:pt x="4978" y="18190"/>
                  </a:cubicBezTo>
                  <a:cubicBezTo>
                    <a:pt x="5257" y="18012"/>
                    <a:pt x="5608" y="18006"/>
                    <a:pt x="5938" y="17972"/>
                  </a:cubicBezTo>
                  <a:cubicBezTo>
                    <a:pt x="6096" y="17955"/>
                    <a:pt x="6259" y="17929"/>
                    <a:pt x="6398" y="17848"/>
                  </a:cubicBezTo>
                  <a:cubicBezTo>
                    <a:pt x="6536" y="17766"/>
                    <a:pt x="6643" y="17616"/>
                    <a:pt x="6634" y="17455"/>
                  </a:cubicBezTo>
                  <a:cubicBezTo>
                    <a:pt x="6630" y="17387"/>
                    <a:pt x="6604" y="17310"/>
                    <a:pt x="6643" y="17252"/>
                  </a:cubicBezTo>
                  <a:cubicBezTo>
                    <a:pt x="6671" y="17211"/>
                    <a:pt x="6720" y="17194"/>
                    <a:pt x="6765" y="17179"/>
                  </a:cubicBezTo>
                  <a:cubicBezTo>
                    <a:pt x="7028" y="17091"/>
                    <a:pt x="7326" y="16918"/>
                    <a:pt x="7322" y="16641"/>
                  </a:cubicBezTo>
                  <a:lnTo>
                    <a:pt x="7322" y="16641"/>
                  </a:lnTo>
                  <a:cubicBezTo>
                    <a:pt x="7366" y="16661"/>
                    <a:pt x="7411" y="16670"/>
                    <a:pt x="7456" y="16670"/>
                  </a:cubicBezTo>
                  <a:cubicBezTo>
                    <a:pt x="7617" y="16670"/>
                    <a:pt x="7780" y="16559"/>
                    <a:pt x="7894" y="16433"/>
                  </a:cubicBezTo>
                  <a:cubicBezTo>
                    <a:pt x="8042" y="16273"/>
                    <a:pt x="8166" y="16076"/>
                    <a:pt x="8367" y="15994"/>
                  </a:cubicBezTo>
                  <a:cubicBezTo>
                    <a:pt x="8505" y="15939"/>
                    <a:pt x="8699" y="15906"/>
                    <a:pt x="8714" y="15761"/>
                  </a:cubicBezTo>
                  <a:cubicBezTo>
                    <a:pt x="8719" y="15726"/>
                    <a:pt x="8710" y="15690"/>
                    <a:pt x="8721" y="15658"/>
                  </a:cubicBezTo>
                  <a:cubicBezTo>
                    <a:pt x="8742" y="15592"/>
                    <a:pt x="8817" y="15580"/>
                    <a:pt x="8892" y="15580"/>
                  </a:cubicBezTo>
                  <a:cubicBezTo>
                    <a:pt x="8922" y="15580"/>
                    <a:pt x="8953" y="15582"/>
                    <a:pt x="8980" y="15583"/>
                  </a:cubicBezTo>
                  <a:cubicBezTo>
                    <a:pt x="8989" y="15583"/>
                    <a:pt x="8997" y="15584"/>
                    <a:pt x="9006" y="15584"/>
                  </a:cubicBezTo>
                  <a:cubicBezTo>
                    <a:pt x="9287" y="15584"/>
                    <a:pt x="9541" y="15313"/>
                    <a:pt x="9520" y="15030"/>
                  </a:cubicBezTo>
                  <a:cubicBezTo>
                    <a:pt x="9651" y="15013"/>
                    <a:pt x="9781" y="14994"/>
                    <a:pt x="9912" y="14974"/>
                  </a:cubicBezTo>
                  <a:cubicBezTo>
                    <a:pt x="10000" y="14805"/>
                    <a:pt x="9934" y="14576"/>
                    <a:pt x="9769" y="14480"/>
                  </a:cubicBezTo>
                  <a:cubicBezTo>
                    <a:pt x="9593" y="14375"/>
                    <a:pt x="9299" y="14375"/>
                    <a:pt x="9269" y="14173"/>
                  </a:cubicBezTo>
                  <a:cubicBezTo>
                    <a:pt x="9246" y="14025"/>
                    <a:pt x="9398" y="13916"/>
                    <a:pt x="9533" y="13854"/>
                  </a:cubicBezTo>
                  <a:cubicBezTo>
                    <a:pt x="9668" y="13792"/>
                    <a:pt x="9829" y="13713"/>
                    <a:pt x="9848" y="13565"/>
                  </a:cubicBezTo>
                  <a:cubicBezTo>
                    <a:pt x="9852" y="13526"/>
                    <a:pt x="9846" y="13483"/>
                    <a:pt x="9869" y="13451"/>
                  </a:cubicBezTo>
                  <a:cubicBezTo>
                    <a:pt x="9897" y="13408"/>
                    <a:pt x="9957" y="13404"/>
                    <a:pt x="10006" y="13391"/>
                  </a:cubicBezTo>
                  <a:cubicBezTo>
                    <a:pt x="10240" y="13320"/>
                    <a:pt x="10264" y="12954"/>
                    <a:pt x="10491" y="12866"/>
                  </a:cubicBezTo>
                  <a:cubicBezTo>
                    <a:pt x="10600" y="12826"/>
                    <a:pt x="10750" y="12849"/>
                    <a:pt x="10812" y="12751"/>
                  </a:cubicBezTo>
                  <a:cubicBezTo>
                    <a:pt x="10876" y="12654"/>
                    <a:pt x="10795" y="12515"/>
                    <a:pt x="10851" y="12412"/>
                  </a:cubicBezTo>
                  <a:cubicBezTo>
                    <a:pt x="10891" y="12339"/>
                    <a:pt x="10986" y="12318"/>
                    <a:pt x="11056" y="12273"/>
                  </a:cubicBezTo>
                  <a:cubicBezTo>
                    <a:pt x="11168" y="12204"/>
                    <a:pt x="11225" y="12076"/>
                    <a:pt x="11313" y="11979"/>
                  </a:cubicBezTo>
                  <a:cubicBezTo>
                    <a:pt x="11432" y="11845"/>
                    <a:pt x="11610" y="11770"/>
                    <a:pt x="11788" y="11770"/>
                  </a:cubicBezTo>
                  <a:cubicBezTo>
                    <a:pt x="11849" y="11770"/>
                    <a:pt x="11909" y="11779"/>
                    <a:pt x="11967" y="11797"/>
                  </a:cubicBezTo>
                  <a:cubicBezTo>
                    <a:pt x="11990" y="11870"/>
                    <a:pt x="12012" y="11941"/>
                    <a:pt x="12035" y="12014"/>
                  </a:cubicBezTo>
                  <a:cubicBezTo>
                    <a:pt x="12066" y="12011"/>
                    <a:pt x="12097" y="12009"/>
                    <a:pt x="12128" y="12009"/>
                  </a:cubicBezTo>
                  <a:cubicBezTo>
                    <a:pt x="12285" y="12009"/>
                    <a:pt x="12446" y="12050"/>
                    <a:pt x="12526" y="12179"/>
                  </a:cubicBezTo>
                  <a:cubicBezTo>
                    <a:pt x="12605" y="12303"/>
                    <a:pt x="12565" y="12485"/>
                    <a:pt x="12445" y="12566"/>
                  </a:cubicBezTo>
                  <a:cubicBezTo>
                    <a:pt x="12399" y="12597"/>
                    <a:pt x="12344" y="12611"/>
                    <a:pt x="12290" y="12611"/>
                  </a:cubicBezTo>
                  <a:cubicBezTo>
                    <a:pt x="12198" y="12611"/>
                    <a:pt x="12106" y="12571"/>
                    <a:pt x="12052" y="12496"/>
                  </a:cubicBezTo>
                  <a:cubicBezTo>
                    <a:pt x="12018" y="12448"/>
                    <a:pt x="11995" y="12384"/>
                    <a:pt x="11943" y="12356"/>
                  </a:cubicBezTo>
                  <a:cubicBezTo>
                    <a:pt x="11926" y="12347"/>
                    <a:pt x="11908" y="12343"/>
                    <a:pt x="11890" y="12343"/>
                  </a:cubicBezTo>
                  <a:cubicBezTo>
                    <a:pt x="11807" y="12343"/>
                    <a:pt x="11726" y="12433"/>
                    <a:pt x="11712" y="12523"/>
                  </a:cubicBezTo>
                  <a:cubicBezTo>
                    <a:pt x="11695" y="12514"/>
                    <a:pt x="11676" y="12510"/>
                    <a:pt x="11658" y="12510"/>
                  </a:cubicBezTo>
                  <a:cubicBezTo>
                    <a:pt x="11591" y="12510"/>
                    <a:pt x="11522" y="12565"/>
                    <a:pt x="11493" y="12628"/>
                  </a:cubicBezTo>
                  <a:cubicBezTo>
                    <a:pt x="11457" y="12712"/>
                    <a:pt x="11463" y="12808"/>
                    <a:pt x="11446" y="12898"/>
                  </a:cubicBezTo>
                  <a:cubicBezTo>
                    <a:pt x="11412" y="13089"/>
                    <a:pt x="11270" y="13256"/>
                    <a:pt x="11088" y="13325"/>
                  </a:cubicBezTo>
                  <a:cubicBezTo>
                    <a:pt x="11031" y="13391"/>
                    <a:pt x="11069" y="13503"/>
                    <a:pt x="11131" y="13567"/>
                  </a:cubicBezTo>
                  <a:cubicBezTo>
                    <a:pt x="11195" y="13631"/>
                    <a:pt x="11279" y="13678"/>
                    <a:pt x="11326" y="13755"/>
                  </a:cubicBezTo>
                  <a:cubicBezTo>
                    <a:pt x="11422" y="13911"/>
                    <a:pt x="11262" y="14133"/>
                    <a:pt x="11090" y="14133"/>
                  </a:cubicBezTo>
                  <a:cubicBezTo>
                    <a:pt x="11066" y="14133"/>
                    <a:pt x="11042" y="14129"/>
                    <a:pt x="11018" y="14120"/>
                  </a:cubicBezTo>
                  <a:lnTo>
                    <a:pt x="11018" y="14120"/>
                  </a:lnTo>
                  <a:cubicBezTo>
                    <a:pt x="10964" y="14227"/>
                    <a:pt x="11050" y="14364"/>
                    <a:pt x="11163" y="14407"/>
                  </a:cubicBezTo>
                  <a:cubicBezTo>
                    <a:pt x="11205" y="14423"/>
                    <a:pt x="11244" y="14429"/>
                    <a:pt x="11282" y="14429"/>
                  </a:cubicBezTo>
                  <a:cubicBezTo>
                    <a:pt x="11345" y="14429"/>
                    <a:pt x="11408" y="14412"/>
                    <a:pt x="11483" y="14400"/>
                  </a:cubicBezTo>
                  <a:cubicBezTo>
                    <a:pt x="11686" y="14368"/>
                    <a:pt x="11774" y="14130"/>
                    <a:pt x="11823" y="13929"/>
                  </a:cubicBezTo>
                  <a:cubicBezTo>
                    <a:pt x="11867" y="13962"/>
                    <a:pt x="11917" y="13976"/>
                    <a:pt x="11968" y="13976"/>
                  </a:cubicBezTo>
                  <a:cubicBezTo>
                    <a:pt x="12085" y="13976"/>
                    <a:pt x="12211" y="13905"/>
                    <a:pt x="12297" y="13818"/>
                  </a:cubicBezTo>
                  <a:cubicBezTo>
                    <a:pt x="12421" y="13691"/>
                    <a:pt x="12517" y="13526"/>
                    <a:pt x="12680" y="13458"/>
                  </a:cubicBezTo>
                  <a:cubicBezTo>
                    <a:pt x="12746" y="13431"/>
                    <a:pt x="12815" y="13421"/>
                    <a:pt x="12885" y="13421"/>
                  </a:cubicBezTo>
                  <a:cubicBezTo>
                    <a:pt x="13010" y="13421"/>
                    <a:pt x="13139" y="13450"/>
                    <a:pt x="13265" y="13460"/>
                  </a:cubicBezTo>
                  <a:cubicBezTo>
                    <a:pt x="13278" y="13461"/>
                    <a:pt x="13291" y="13461"/>
                    <a:pt x="13304" y="13461"/>
                  </a:cubicBezTo>
                  <a:cubicBezTo>
                    <a:pt x="13491" y="13461"/>
                    <a:pt x="13706" y="13374"/>
                    <a:pt x="13726" y="13192"/>
                  </a:cubicBezTo>
                  <a:cubicBezTo>
                    <a:pt x="13747" y="13003"/>
                    <a:pt x="13548" y="12873"/>
                    <a:pt x="13439" y="12718"/>
                  </a:cubicBezTo>
                  <a:cubicBezTo>
                    <a:pt x="13299" y="12521"/>
                    <a:pt x="13306" y="12232"/>
                    <a:pt x="13456" y="12041"/>
                  </a:cubicBezTo>
                  <a:cubicBezTo>
                    <a:pt x="13479" y="12043"/>
                    <a:pt x="13502" y="12044"/>
                    <a:pt x="13526" y="12044"/>
                  </a:cubicBezTo>
                  <a:cubicBezTo>
                    <a:pt x="13657" y="12044"/>
                    <a:pt x="13791" y="12019"/>
                    <a:pt x="13920" y="12019"/>
                  </a:cubicBezTo>
                  <a:cubicBezTo>
                    <a:pt x="14005" y="12019"/>
                    <a:pt x="14087" y="12030"/>
                    <a:pt x="14165" y="12065"/>
                  </a:cubicBezTo>
                  <a:cubicBezTo>
                    <a:pt x="14328" y="12136"/>
                    <a:pt x="14429" y="12296"/>
                    <a:pt x="14548" y="12427"/>
                  </a:cubicBezTo>
                  <a:cubicBezTo>
                    <a:pt x="14644" y="12527"/>
                    <a:pt x="14777" y="12617"/>
                    <a:pt x="14908" y="12617"/>
                  </a:cubicBezTo>
                  <a:cubicBezTo>
                    <a:pt x="14945" y="12617"/>
                    <a:pt x="14982" y="12610"/>
                    <a:pt x="15018" y="12594"/>
                  </a:cubicBezTo>
                  <a:lnTo>
                    <a:pt x="15018" y="12594"/>
                  </a:lnTo>
                  <a:cubicBezTo>
                    <a:pt x="14848" y="12712"/>
                    <a:pt x="14686" y="12843"/>
                    <a:pt x="14536" y="12984"/>
                  </a:cubicBezTo>
                  <a:cubicBezTo>
                    <a:pt x="14699" y="13012"/>
                    <a:pt x="14864" y="13026"/>
                    <a:pt x="15029" y="13026"/>
                  </a:cubicBezTo>
                  <a:cubicBezTo>
                    <a:pt x="15230" y="13026"/>
                    <a:pt x="15431" y="13005"/>
                    <a:pt x="15628" y="12963"/>
                  </a:cubicBezTo>
                  <a:cubicBezTo>
                    <a:pt x="15735" y="12939"/>
                    <a:pt x="15849" y="12907"/>
                    <a:pt x="15920" y="12821"/>
                  </a:cubicBezTo>
                  <a:cubicBezTo>
                    <a:pt x="15967" y="12763"/>
                    <a:pt x="15988" y="12686"/>
                    <a:pt x="16033" y="12622"/>
                  </a:cubicBezTo>
                  <a:cubicBezTo>
                    <a:pt x="16114" y="12506"/>
                    <a:pt x="16257" y="12460"/>
                    <a:pt x="16401" y="12460"/>
                  </a:cubicBezTo>
                  <a:cubicBezTo>
                    <a:pt x="16452" y="12460"/>
                    <a:pt x="16503" y="12466"/>
                    <a:pt x="16552" y="12476"/>
                  </a:cubicBezTo>
                  <a:cubicBezTo>
                    <a:pt x="16757" y="12521"/>
                    <a:pt x="16948" y="12637"/>
                    <a:pt x="17081" y="12802"/>
                  </a:cubicBezTo>
                  <a:cubicBezTo>
                    <a:pt x="17130" y="12862"/>
                    <a:pt x="17177" y="12933"/>
                    <a:pt x="17250" y="12958"/>
                  </a:cubicBezTo>
                  <a:cubicBezTo>
                    <a:pt x="17274" y="12967"/>
                    <a:pt x="17297" y="12970"/>
                    <a:pt x="17321" y="12970"/>
                  </a:cubicBezTo>
                  <a:cubicBezTo>
                    <a:pt x="17387" y="12970"/>
                    <a:pt x="17454" y="12945"/>
                    <a:pt x="17520" y="12931"/>
                  </a:cubicBezTo>
                  <a:cubicBezTo>
                    <a:pt x="17564" y="12921"/>
                    <a:pt x="17609" y="12916"/>
                    <a:pt x="17654" y="12916"/>
                  </a:cubicBezTo>
                  <a:cubicBezTo>
                    <a:pt x="17867" y="12916"/>
                    <a:pt x="18078" y="13024"/>
                    <a:pt x="18236" y="13173"/>
                  </a:cubicBezTo>
                  <a:cubicBezTo>
                    <a:pt x="18424" y="13355"/>
                    <a:pt x="18549" y="13590"/>
                    <a:pt x="18671" y="13824"/>
                  </a:cubicBezTo>
                  <a:cubicBezTo>
                    <a:pt x="18881" y="13560"/>
                    <a:pt x="19125" y="13278"/>
                    <a:pt x="19457" y="13230"/>
                  </a:cubicBezTo>
                  <a:lnTo>
                    <a:pt x="19457" y="13230"/>
                  </a:lnTo>
                  <a:cubicBezTo>
                    <a:pt x="19605" y="13410"/>
                    <a:pt x="19168" y="13674"/>
                    <a:pt x="19309" y="13858"/>
                  </a:cubicBezTo>
                  <a:cubicBezTo>
                    <a:pt x="19388" y="13959"/>
                    <a:pt x="19553" y="13899"/>
                    <a:pt x="19678" y="13938"/>
                  </a:cubicBezTo>
                  <a:cubicBezTo>
                    <a:pt x="19830" y="13985"/>
                    <a:pt x="19885" y="14171"/>
                    <a:pt x="20005" y="14276"/>
                  </a:cubicBezTo>
                  <a:cubicBezTo>
                    <a:pt x="20220" y="14462"/>
                    <a:pt x="20580" y="14357"/>
                    <a:pt x="20798" y="14537"/>
                  </a:cubicBezTo>
                  <a:cubicBezTo>
                    <a:pt x="21015" y="14717"/>
                    <a:pt x="20995" y="15105"/>
                    <a:pt x="21244" y="15238"/>
                  </a:cubicBezTo>
                  <a:cubicBezTo>
                    <a:pt x="21404" y="15163"/>
                    <a:pt x="21353" y="14857"/>
                    <a:pt x="21524" y="14816"/>
                  </a:cubicBezTo>
                  <a:cubicBezTo>
                    <a:pt x="21536" y="14813"/>
                    <a:pt x="21548" y="14812"/>
                    <a:pt x="21559" y="14812"/>
                  </a:cubicBezTo>
                  <a:cubicBezTo>
                    <a:pt x="21729" y="14812"/>
                    <a:pt x="21854" y="15123"/>
                    <a:pt x="21994" y="15123"/>
                  </a:cubicBezTo>
                  <a:cubicBezTo>
                    <a:pt x="22015" y="15123"/>
                    <a:pt x="22036" y="15117"/>
                    <a:pt x="22058" y="15101"/>
                  </a:cubicBezTo>
                  <a:cubicBezTo>
                    <a:pt x="22049" y="14846"/>
                    <a:pt x="22094" y="14589"/>
                    <a:pt x="22189" y="14351"/>
                  </a:cubicBezTo>
                  <a:cubicBezTo>
                    <a:pt x="22435" y="14398"/>
                    <a:pt x="22651" y="14582"/>
                    <a:pt x="22735" y="14820"/>
                  </a:cubicBezTo>
                  <a:cubicBezTo>
                    <a:pt x="22818" y="15058"/>
                    <a:pt x="22767" y="15339"/>
                    <a:pt x="22602" y="15529"/>
                  </a:cubicBezTo>
                  <a:cubicBezTo>
                    <a:pt x="22549" y="15591"/>
                    <a:pt x="22480" y="15647"/>
                    <a:pt x="22396" y="15658"/>
                  </a:cubicBezTo>
                  <a:cubicBezTo>
                    <a:pt x="22388" y="15659"/>
                    <a:pt x="22379" y="15659"/>
                    <a:pt x="22371" y="15659"/>
                  </a:cubicBezTo>
                  <a:cubicBezTo>
                    <a:pt x="22251" y="15659"/>
                    <a:pt x="22145" y="15565"/>
                    <a:pt x="22043" y="15495"/>
                  </a:cubicBezTo>
                  <a:cubicBezTo>
                    <a:pt x="21980" y="15453"/>
                    <a:pt x="21899" y="15422"/>
                    <a:pt x="21826" y="15422"/>
                  </a:cubicBezTo>
                  <a:cubicBezTo>
                    <a:pt x="21769" y="15422"/>
                    <a:pt x="21717" y="15441"/>
                    <a:pt x="21683" y="15489"/>
                  </a:cubicBezTo>
                  <a:cubicBezTo>
                    <a:pt x="21852" y="16093"/>
                    <a:pt x="22234" y="16637"/>
                    <a:pt x="22744" y="17003"/>
                  </a:cubicBezTo>
                  <a:cubicBezTo>
                    <a:pt x="22654" y="16646"/>
                    <a:pt x="22591" y="16281"/>
                    <a:pt x="22559" y="15913"/>
                  </a:cubicBezTo>
                  <a:lnTo>
                    <a:pt x="22559" y="15913"/>
                  </a:lnTo>
                  <a:cubicBezTo>
                    <a:pt x="22754" y="15975"/>
                    <a:pt x="22958" y="16014"/>
                    <a:pt x="23163" y="16026"/>
                  </a:cubicBezTo>
                  <a:cubicBezTo>
                    <a:pt x="23166" y="15857"/>
                    <a:pt x="23166" y="15688"/>
                    <a:pt x="23168" y="15517"/>
                  </a:cubicBezTo>
                  <a:cubicBezTo>
                    <a:pt x="23168" y="15467"/>
                    <a:pt x="23170" y="15414"/>
                    <a:pt x="23202" y="15375"/>
                  </a:cubicBezTo>
                  <a:cubicBezTo>
                    <a:pt x="23228" y="15346"/>
                    <a:pt x="23265" y="15335"/>
                    <a:pt x="23304" y="15335"/>
                  </a:cubicBezTo>
                  <a:cubicBezTo>
                    <a:pt x="23338" y="15335"/>
                    <a:pt x="23375" y="15344"/>
                    <a:pt x="23408" y="15356"/>
                  </a:cubicBezTo>
                  <a:cubicBezTo>
                    <a:pt x="23682" y="15459"/>
                    <a:pt x="23853" y="15769"/>
                    <a:pt x="23813" y="16059"/>
                  </a:cubicBezTo>
                  <a:cubicBezTo>
                    <a:pt x="23772" y="16348"/>
                    <a:pt x="23532" y="16594"/>
                    <a:pt x="23245" y="16656"/>
                  </a:cubicBezTo>
                  <a:cubicBezTo>
                    <a:pt x="23163" y="16676"/>
                    <a:pt x="23073" y="16680"/>
                    <a:pt x="23003" y="16725"/>
                  </a:cubicBezTo>
                  <a:cubicBezTo>
                    <a:pt x="22788" y="16860"/>
                    <a:pt x="22893" y="17190"/>
                    <a:pt x="23020" y="17410"/>
                  </a:cubicBezTo>
                  <a:cubicBezTo>
                    <a:pt x="23063" y="17424"/>
                    <a:pt x="23106" y="17430"/>
                    <a:pt x="23149" y="17430"/>
                  </a:cubicBezTo>
                  <a:cubicBezTo>
                    <a:pt x="23370" y="17430"/>
                    <a:pt x="23583" y="17265"/>
                    <a:pt x="23746" y="17100"/>
                  </a:cubicBezTo>
                  <a:cubicBezTo>
                    <a:pt x="23940" y="16906"/>
                    <a:pt x="24154" y="16684"/>
                    <a:pt x="24425" y="16684"/>
                  </a:cubicBezTo>
                  <a:cubicBezTo>
                    <a:pt x="24430" y="16684"/>
                    <a:pt x="24435" y="16684"/>
                    <a:pt x="24440" y="16684"/>
                  </a:cubicBezTo>
                  <a:cubicBezTo>
                    <a:pt x="24455" y="16892"/>
                    <a:pt x="24612" y="17055"/>
                    <a:pt x="24727" y="17226"/>
                  </a:cubicBezTo>
                  <a:cubicBezTo>
                    <a:pt x="24843" y="17398"/>
                    <a:pt x="24916" y="17648"/>
                    <a:pt x="24772" y="17798"/>
                  </a:cubicBezTo>
                  <a:cubicBezTo>
                    <a:pt x="24706" y="17868"/>
                    <a:pt x="24624" y="17892"/>
                    <a:pt x="24532" y="17892"/>
                  </a:cubicBezTo>
                  <a:cubicBezTo>
                    <a:pt x="24350" y="17892"/>
                    <a:pt x="24132" y="17800"/>
                    <a:pt x="23939" y="17800"/>
                  </a:cubicBezTo>
                  <a:cubicBezTo>
                    <a:pt x="23863" y="17800"/>
                    <a:pt x="23791" y="17814"/>
                    <a:pt x="23727" y="17854"/>
                  </a:cubicBezTo>
                  <a:cubicBezTo>
                    <a:pt x="23620" y="18023"/>
                    <a:pt x="24050" y="18192"/>
                    <a:pt x="23937" y="18357"/>
                  </a:cubicBezTo>
                  <a:cubicBezTo>
                    <a:pt x="23881" y="18439"/>
                    <a:pt x="23750" y="18407"/>
                    <a:pt x="23671" y="18462"/>
                  </a:cubicBezTo>
                  <a:cubicBezTo>
                    <a:pt x="23543" y="18555"/>
                    <a:pt x="23656" y="18758"/>
                    <a:pt x="23785" y="18848"/>
                  </a:cubicBezTo>
                  <a:cubicBezTo>
                    <a:pt x="23866" y="18906"/>
                    <a:pt x="23961" y="18957"/>
                    <a:pt x="24057" y="18957"/>
                  </a:cubicBezTo>
                  <a:cubicBezTo>
                    <a:pt x="24076" y="18957"/>
                    <a:pt x="24094" y="18955"/>
                    <a:pt x="24113" y="18951"/>
                  </a:cubicBezTo>
                  <a:cubicBezTo>
                    <a:pt x="24220" y="18925"/>
                    <a:pt x="24295" y="18835"/>
                    <a:pt x="24372" y="18758"/>
                  </a:cubicBezTo>
                  <a:cubicBezTo>
                    <a:pt x="24591" y="18545"/>
                    <a:pt x="24895" y="18422"/>
                    <a:pt x="25199" y="18422"/>
                  </a:cubicBezTo>
                  <a:cubicBezTo>
                    <a:pt x="25219" y="18422"/>
                    <a:pt x="25239" y="18423"/>
                    <a:pt x="25259" y="18424"/>
                  </a:cubicBezTo>
                  <a:cubicBezTo>
                    <a:pt x="25325" y="18426"/>
                    <a:pt x="25396" y="18437"/>
                    <a:pt x="25452" y="18473"/>
                  </a:cubicBezTo>
                  <a:cubicBezTo>
                    <a:pt x="25672" y="18619"/>
                    <a:pt x="25606" y="19056"/>
                    <a:pt x="25837" y="19182"/>
                  </a:cubicBezTo>
                  <a:cubicBezTo>
                    <a:pt x="25833" y="19189"/>
                    <a:pt x="25833" y="19197"/>
                    <a:pt x="25831" y="19206"/>
                  </a:cubicBezTo>
                  <a:cubicBezTo>
                    <a:pt x="25844" y="19193"/>
                    <a:pt x="25852" y="19180"/>
                    <a:pt x="25869" y="19172"/>
                  </a:cubicBezTo>
                  <a:cubicBezTo>
                    <a:pt x="25919" y="19144"/>
                    <a:pt x="25981" y="19135"/>
                    <a:pt x="26019" y="19094"/>
                  </a:cubicBezTo>
                  <a:cubicBezTo>
                    <a:pt x="26088" y="19017"/>
                    <a:pt x="26032" y="18887"/>
                    <a:pt x="26086" y="18797"/>
                  </a:cubicBezTo>
                  <a:cubicBezTo>
                    <a:pt x="26120" y="18741"/>
                    <a:pt x="26191" y="18717"/>
                    <a:pt x="26246" y="18683"/>
                  </a:cubicBezTo>
                  <a:cubicBezTo>
                    <a:pt x="26304" y="18651"/>
                    <a:pt x="26369" y="18608"/>
                    <a:pt x="26328" y="18557"/>
                  </a:cubicBezTo>
                  <a:cubicBezTo>
                    <a:pt x="26174" y="18353"/>
                    <a:pt x="25996" y="18167"/>
                    <a:pt x="25803" y="18002"/>
                  </a:cubicBezTo>
                  <a:lnTo>
                    <a:pt x="26148" y="17695"/>
                  </a:lnTo>
                  <a:cubicBezTo>
                    <a:pt x="25938" y="17458"/>
                    <a:pt x="25644" y="17295"/>
                    <a:pt x="25329" y="17243"/>
                  </a:cubicBezTo>
                  <a:cubicBezTo>
                    <a:pt x="25261" y="17233"/>
                    <a:pt x="25188" y="17224"/>
                    <a:pt x="25126" y="17192"/>
                  </a:cubicBezTo>
                  <a:cubicBezTo>
                    <a:pt x="25049" y="17151"/>
                    <a:pt x="24997" y="17074"/>
                    <a:pt x="24948" y="17003"/>
                  </a:cubicBezTo>
                  <a:cubicBezTo>
                    <a:pt x="24811" y="16798"/>
                    <a:pt x="24676" y="16594"/>
                    <a:pt x="24539" y="16388"/>
                  </a:cubicBezTo>
                  <a:cubicBezTo>
                    <a:pt x="24490" y="16318"/>
                    <a:pt x="24442" y="16247"/>
                    <a:pt x="24408" y="16168"/>
                  </a:cubicBezTo>
                  <a:cubicBezTo>
                    <a:pt x="24361" y="16067"/>
                    <a:pt x="24335" y="15954"/>
                    <a:pt x="24282" y="15855"/>
                  </a:cubicBezTo>
                  <a:cubicBezTo>
                    <a:pt x="24194" y="15694"/>
                    <a:pt x="24029" y="15574"/>
                    <a:pt x="23984" y="15397"/>
                  </a:cubicBezTo>
                  <a:cubicBezTo>
                    <a:pt x="23967" y="15326"/>
                    <a:pt x="23967" y="15244"/>
                    <a:pt x="23920" y="15189"/>
                  </a:cubicBezTo>
                  <a:cubicBezTo>
                    <a:pt x="23864" y="15122"/>
                    <a:pt x="23768" y="15118"/>
                    <a:pt x="23686" y="15086"/>
                  </a:cubicBezTo>
                  <a:cubicBezTo>
                    <a:pt x="23579" y="15041"/>
                    <a:pt x="23504" y="14942"/>
                    <a:pt x="23436" y="14848"/>
                  </a:cubicBezTo>
                  <a:lnTo>
                    <a:pt x="22872" y="14077"/>
                  </a:lnTo>
                  <a:cubicBezTo>
                    <a:pt x="22754" y="13918"/>
                    <a:pt x="22630" y="13753"/>
                    <a:pt x="22448" y="13676"/>
                  </a:cubicBezTo>
                  <a:cubicBezTo>
                    <a:pt x="22394" y="13653"/>
                    <a:pt x="22334" y="13642"/>
                    <a:pt x="22275" y="13642"/>
                  </a:cubicBezTo>
                  <a:cubicBezTo>
                    <a:pt x="22133" y="13642"/>
                    <a:pt x="21993" y="13707"/>
                    <a:pt x="21944" y="13837"/>
                  </a:cubicBezTo>
                  <a:cubicBezTo>
                    <a:pt x="21934" y="13865"/>
                    <a:pt x="21927" y="13897"/>
                    <a:pt x="21904" y="13914"/>
                  </a:cubicBezTo>
                  <a:cubicBezTo>
                    <a:pt x="21885" y="13931"/>
                    <a:pt x="21860" y="13934"/>
                    <a:pt x="21834" y="13934"/>
                  </a:cubicBezTo>
                  <a:cubicBezTo>
                    <a:pt x="21818" y="13934"/>
                    <a:pt x="21801" y="13933"/>
                    <a:pt x="21786" y="13933"/>
                  </a:cubicBezTo>
                  <a:cubicBezTo>
                    <a:pt x="21589" y="13942"/>
                    <a:pt x="21486" y="14188"/>
                    <a:pt x="21302" y="14252"/>
                  </a:cubicBezTo>
                  <a:cubicBezTo>
                    <a:pt x="21261" y="14267"/>
                    <a:pt x="21218" y="14271"/>
                    <a:pt x="21174" y="14271"/>
                  </a:cubicBezTo>
                  <a:cubicBezTo>
                    <a:pt x="21134" y="14271"/>
                    <a:pt x="21093" y="14267"/>
                    <a:pt x="21053" y="14263"/>
                  </a:cubicBezTo>
                  <a:cubicBezTo>
                    <a:pt x="20860" y="14244"/>
                    <a:pt x="20633" y="14197"/>
                    <a:pt x="20565" y="14017"/>
                  </a:cubicBezTo>
                  <a:cubicBezTo>
                    <a:pt x="20526" y="13910"/>
                    <a:pt x="20552" y="13775"/>
                    <a:pt x="20468" y="13695"/>
                  </a:cubicBezTo>
                  <a:cubicBezTo>
                    <a:pt x="20431" y="13661"/>
                    <a:pt x="20385" y="13650"/>
                    <a:pt x="20335" y="13650"/>
                  </a:cubicBezTo>
                  <a:cubicBezTo>
                    <a:pt x="20272" y="13650"/>
                    <a:pt x="20204" y="13669"/>
                    <a:pt x="20143" y="13687"/>
                  </a:cubicBezTo>
                  <a:cubicBezTo>
                    <a:pt x="20100" y="13699"/>
                    <a:pt x="20052" y="13708"/>
                    <a:pt x="20007" y="13708"/>
                  </a:cubicBezTo>
                  <a:cubicBezTo>
                    <a:pt x="19935" y="13708"/>
                    <a:pt x="19868" y="13686"/>
                    <a:pt x="19836" y="13625"/>
                  </a:cubicBezTo>
                  <a:cubicBezTo>
                    <a:pt x="19800" y="13556"/>
                    <a:pt x="19830" y="13475"/>
                    <a:pt x="19855" y="13402"/>
                  </a:cubicBezTo>
                  <a:cubicBezTo>
                    <a:pt x="19900" y="13280"/>
                    <a:pt x="19935" y="13149"/>
                    <a:pt x="19905" y="13023"/>
                  </a:cubicBezTo>
                  <a:cubicBezTo>
                    <a:pt x="19877" y="12904"/>
                    <a:pt x="19773" y="12796"/>
                    <a:pt x="19653" y="12796"/>
                  </a:cubicBezTo>
                  <a:cubicBezTo>
                    <a:pt x="19646" y="12796"/>
                    <a:pt x="19638" y="12797"/>
                    <a:pt x="19630" y="12798"/>
                  </a:cubicBezTo>
                  <a:cubicBezTo>
                    <a:pt x="19575" y="12804"/>
                    <a:pt x="19523" y="12832"/>
                    <a:pt x="19474" y="12856"/>
                  </a:cubicBezTo>
                  <a:cubicBezTo>
                    <a:pt x="19301" y="12938"/>
                    <a:pt x="19110" y="12979"/>
                    <a:pt x="18919" y="12979"/>
                  </a:cubicBezTo>
                  <a:cubicBezTo>
                    <a:pt x="18766" y="12979"/>
                    <a:pt x="18614" y="12953"/>
                    <a:pt x="18471" y="12901"/>
                  </a:cubicBezTo>
                  <a:lnTo>
                    <a:pt x="18461" y="1747"/>
                  </a:lnTo>
                  <a:cubicBezTo>
                    <a:pt x="18144" y="1612"/>
                    <a:pt x="17852" y="1376"/>
                    <a:pt x="17539" y="1211"/>
                  </a:cubicBezTo>
                  <a:cubicBezTo>
                    <a:pt x="17417" y="1148"/>
                    <a:pt x="17283" y="1093"/>
                    <a:pt x="17145" y="1093"/>
                  </a:cubicBezTo>
                  <a:cubicBezTo>
                    <a:pt x="17142" y="1093"/>
                    <a:pt x="17139" y="1093"/>
                    <a:pt x="17137" y="1093"/>
                  </a:cubicBezTo>
                  <a:cubicBezTo>
                    <a:pt x="16991" y="1096"/>
                    <a:pt x="16847" y="1160"/>
                    <a:pt x="16749" y="1267"/>
                  </a:cubicBezTo>
                  <a:cubicBezTo>
                    <a:pt x="16543" y="1490"/>
                    <a:pt x="16511" y="1895"/>
                    <a:pt x="16217" y="1972"/>
                  </a:cubicBezTo>
                  <a:cubicBezTo>
                    <a:pt x="16188" y="1980"/>
                    <a:pt x="16159" y="1984"/>
                    <a:pt x="16130" y="1984"/>
                  </a:cubicBezTo>
                  <a:cubicBezTo>
                    <a:pt x="15942" y="1984"/>
                    <a:pt x="15768" y="1829"/>
                    <a:pt x="15620" y="1695"/>
                  </a:cubicBezTo>
                  <a:cubicBezTo>
                    <a:pt x="15497" y="1585"/>
                    <a:pt x="15328" y="1478"/>
                    <a:pt x="15172" y="1478"/>
                  </a:cubicBezTo>
                  <a:cubicBezTo>
                    <a:pt x="15113" y="1478"/>
                    <a:pt x="15057" y="1493"/>
                    <a:pt x="15005" y="1528"/>
                  </a:cubicBezTo>
                  <a:cubicBezTo>
                    <a:pt x="14893" y="1605"/>
                    <a:pt x="14855" y="1773"/>
                    <a:pt x="14921" y="1893"/>
                  </a:cubicBezTo>
                  <a:cubicBezTo>
                    <a:pt x="14900" y="1888"/>
                    <a:pt x="14878" y="1885"/>
                    <a:pt x="14858" y="1885"/>
                  </a:cubicBezTo>
                  <a:cubicBezTo>
                    <a:pt x="14599" y="1885"/>
                    <a:pt x="14404" y="2240"/>
                    <a:pt x="14126" y="2250"/>
                  </a:cubicBezTo>
                  <a:cubicBezTo>
                    <a:pt x="14123" y="2250"/>
                    <a:pt x="14120" y="2250"/>
                    <a:pt x="14118" y="2250"/>
                  </a:cubicBezTo>
                  <a:cubicBezTo>
                    <a:pt x="13956" y="2250"/>
                    <a:pt x="13820" y="2137"/>
                    <a:pt x="13702" y="2027"/>
                  </a:cubicBezTo>
                  <a:cubicBezTo>
                    <a:pt x="13329" y="1687"/>
                    <a:pt x="12890" y="1310"/>
                    <a:pt x="12402" y="1310"/>
                  </a:cubicBezTo>
                  <a:cubicBezTo>
                    <a:pt x="12347" y="1310"/>
                    <a:pt x="12291" y="1315"/>
                    <a:pt x="12235" y="1325"/>
                  </a:cubicBezTo>
                  <a:cubicBezTo>
                    <a:pt x="12095" y="1350"/>
                    <a:pt x="11960" y="1408"/>
                    <a:pt x="11819" y="1408"/>
                  </a:cubicBezTo>
                  <a:cubicBezTo>
                    <a:pt x="11678" y="1408"/>
                    <a:pt x="11521" y="1318"/>
                    <a:pt x="11513" y="1177"/>
                  </a:cubicBezTo>
                  <a:cubicBezTo>
                    <a:pt x="11508" y="1115"/>
                    <a:pt x="11534" y="1046"/>
                    <a:pt x="11504" y="991"/>
                  </a:cubicBezTo>
                  <a:cubicBezTo>
                    <a:pt x="11444" y="873"/>
                    <a:pt x="11238" y="948"/>
                    <a:pt x="11153" y="849"/>
                  </a:cubicBezTo>
                  <a:cubicBezTo>
                    <a:pt x="11108" y="798"/>
                    <a:pt x="11116" y="718"/>
                    <a:pt x="11093" y="654"/>
                  </a:cubicBezTo>
                  <a:cubicBezTo>
                    <a:pt x="11041" y="515"/>
                    <a:pt x="10870" y="472"/>
                    <a:pt x="10733" y="416"/>
                  </a:cubicBezTo>
                  <a:cubicBezTo>
                    <a:pt x="10598" y="359"/>
                    <a:pt x="10461" y="196"/>
                    <a:pt x="10548" y="78"/>
                  </a:cubicBezTo>
                  <a:cubicBezTo>
                    <a:pt x="10475" y="22"/>
                    <a:pt x="10394" y="0"/>
                    <a:pt x="103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151"/>
            <p:cNvSpPr/>
            <p:nvPr/>
          </p:nvSpPr>
          <p:spPr>
            <a:xfrm>
              <a:off x="1081201" y="1703681"/>
              <a:ext cx="748906" cy="548921"/>
            </a:xfrm>
            <a:custGeom>
              <a:rect b="b" l="l" r="r" t="t"/>
              <a:pathLst>
                <a:path extrusionOk="0" h="19318" w="26356">
                  <a:moveTo>
                    <a:pt x="10296" y="54"/>
                  </a:moveTo>
                  <a:cubicBezTo>
                    <a:pt x="10373" y="54"/>
                    <a:pt x="10439" y="74"/>
                    <a:pt x="10499" y="112"/>
                  </a:cubicBezTo>
                  <a:cubicBezTo>
                    <a:pt x="10478" y="151"/>
                    <a:pt x="10473" y="194"/>
                    <a:pt x="10486" y="239"/>
                  </a:cubicBezTo>
                  <a:cubicBezTo>
                    <a:pt x="10510" y="329"/>
                    <a:pt x="10602" y="423"/>
                    <a:pt x="10709" y="468"/>
                  </a:cubicBezTo>
                  <a:cubicBezTo>
                    <a:pt x="10731" y="479"/>
                    <a:pt x="10756" y="487"/>
                    <a:pt x="10780" y="496"/>
                  </a:cubicBezTo>
                  <a:cubicBezTo>
                    <a:pt x="10896" y="541"/>
                    <a:pt x="11013" y="586"/>
                    <a:pt x="11052" y="691"/>
                  </a:cubicBezTo>
                  <a:cubicBezTo>
                    <a:pt x="11058" y="712"/>
                    <a:pt x="11063" y="736"/>
                    <a:pt x="11067" y="761"/>
                  </a:cubicBezTo>
                  <a:cubicBezTo>
                    <a:pt x="11076" y="809"/>
                    <a:pt x="11084" y="856"/>
                    <a:pt x="11118" y="894"/>
                  </a:cubicBezTo>
                  <a:cubicBezTo>
                    <a:pt x="11165" y="950"/>
                    <a:pt x="11238" y="959"/>
                    <a:pt x="11309" y="967"/>
                  </a:cubicBezTo>
                  <a:cubicBezTo>
                    <a:pt x="11380" y="976"/>
                    <a:pt x="11442" y="982"/>
                    <a:pt x="11465" y="1029"/>
                  </a:cubicBezTo>
                  <a:cubicBezTo>
                    <a:pt x="11483" y="1059"/>
                    <a:pt x="11478" y="1096"/>
                    <a:pt x="11474" y="1134"/>
                  </a:cubicBezTo>
                  <a:cubicBezTo>
                    <a:pt x="11472" y="1158"/>
                    <a:pt x="11470" y="1181"/>
                    <a:pt x="11470" y="1207"/>
                  </a:cubicBezTo>
                  <a:cubicBezTo>
                    <a:pt x="11478" y="1363"/>
                    <a:pt x="11652" y="1462"/>
                    <a:pt x="11808" y="1462"/>
                  </a:cubicBezTo>
                  <a:cubicBezTo>
                    <a:pt x="11900" y="1462"/>
                    <a:pt x="11990" y="1438"/>
                    <a:pt x="12076" y="1415"/>
                  </a:cubicBezTo>
                  <a:cubicBezTo>
                    <a:pt x="12125" y="1402"/>
                    <a:pt x="12175" y="1389"/>
                    <a:pt x="12224" y="1378"/>
                  </a:cubicBezTo>
                  <a:cubicBezTo>
                    <a:pt x="12277" y="1370"/>
                    <a:pt x="12333" y="1366"/>
                    <a:pt x="12387" y="1366"/>
                  </a:cubicBezTo>
                  <a:cubicBezTo>
                    <a:pt x="12854" y="1366"/>
                    <a:pt x="13276" y="1717"/>
                    <a:pt x="13670" y="2077"/>
                  </a:cubicBezTo>
                  <a:cubicBezTo>
                    <a:pt x="13790" y="2186"/>
                    <a:pt x="13931" y="2304"/>
                    <a:pt x="14099" y="2304"/>
                  </a:cubicBezTo>
                  <a:lnTo>
                    <a:pt x="14111" y="2304"/>
                  </a:lnTo>
                  <a:cubicBezTo>
                    <a:pt x="14259" y="2300"/>
                    <a:pt x="14384" y="2203"/>
                    <a:pt x="14501" y="2111"/>
                  </a:cubicBezTo>
                  <a:cubicBezTo>
                    <a:pt x="14615" y="2023"/>
                    <a:pt x="14724" y="1940"/>
                    <a:pt x="14844" y="1940"/>
                  </a:cubicBezTo>
                  <a:cubicBezTo>
                    <a:pt x="14863" y="1940"/>
                    <a:pt x="14883" y="1942"/>
                    <a:pt x="14902" y="1946"/>
                  </a:cubicBezTo>
                  <a:lnTo>
                    <a:pt x="14960" y="1959"/>
                  </a:lnTo>
                  <a:lnTo>
                    <a:pt x="14930" y="1908"/>
                  </a:lnTo>
                  <a:cubicBezTo>
                    <a:pt x="14870" y="1801"/>
                    <a:pt x="14906" y="1648"/>
                    <a:pt x="15005" y="1580"/>
                  </a:cubicBezTo>
                  <a:cubicBezTo>
                    <a:pt x="15050" y="1548"/>
                    <a:pt x="15101" y="1533"/>
                    <a:pt x="15157" y="1533"/>
                  </a:cubicBezTo>
                  <a:cubicBezTo>
                    <a:pt x="15281" y="1533"/>
                    <a:pt x="15438" y="1610"/>
                    <a:pt x="15588" y="1745"/>
                  </a:cubicBezTo>
                  <a:cubicBezTo>
                    <a:pt x="15733" y="1876"/>
                    <a:pt x="15915" y="2038"/>
                    <a:pt x="16117" y="2038"/>
                  </a:cubicBezTo>
                  <a:cubicBezTo>
                    <a:pt x="16147" y="2038"/>
                    <a:pt x="16179" y="2034"/>
                    <a:pt x="16209" y="2028"/>
                  </a:cubicBezTo>
                  <a:cubicBezTo>
                    <a:pt x="16402" y="1976"/>
                    <a:pt x="16490" y="1792"/>
                    <a:pt x="16573" y="1614"/>
                  </a:cubicBezTo>
                  <a:cubicBezTo>
                    <a:pt x="16625" y="1507"/>
                    <a:pt x="16678" y="1396"/>
                    <a:pt x="16753" y="1314"/>
                  </a:cubicBezTo>
                  <a:cubicBezTo>
                    <a:pt x="16845" y="1211"/>
                    <a:pt x="16984" y="1149"/>
                    <a:pt x="17128" y="1147"/>
                  </a:cubicBezTo>
                  <a:cubicBezTo>
                    <a:pt x="17272" y="1147"/>
                    <a:pt x="17409" y="1209"/>
                    <a:pt x="17514" y="1265"/>
                  </a:cubicBezTo>
                  <a:cubicBezTo>
                    <a:pt x="17644" y="1331"/>
                    <a:pt x="17773" y="1415"/>
                    <a:pt x="17897" y="1494"/>
                  </a:cubicBezTo>
                  <a:cubicBezTo>
                    <a:pt x="18066" y="1603"/>
                    <a:pt x="18240" y="1713"/>
                    <a:pt x="18420" y="1792"/>
                  </a:cubicBezTo>
                  <a:lnTo>
                    <a:pt x="18429" y="12929"/>
                  </a:lnTo>
                  <a:lnTo>
                    <a:pt x="18429" y="12946"/>
                  </a:lnTo>
                  <a:lnTo>
                    <a:pt x="18448" y="12952"/>
                  </a:lnTo>
                  <a:cubicBezTo>
                    <a:pt x="18591" y="13006"/>
                    <a:pt x="18747" y="13033"/>
                    <a:pt x="18903" y="13033"/>
                  </a:cubicBezTo>
                  <a:cubicBezTo>
                    <a:pt x="19099" y="13033"/>
                    <a:pt x="19296" y="12991"/>
                    <a:pt x="19470" y="12907"/>
                  </a:cubicBezTo>
                  <a:lnTo>
                    <a:pt x="19491" y="12896"/>
                  </a:lnTo>
                  <a:cubicBezTo>
                    <a:pt x="19534" y="12877"/>
                    <a:pt x="19575" y="12856"/>
                    <a:pt x="19618" y="12851"/>
                  </a:cubicBezTo>
                  <a:cubicBezTo>
                    <a:pt x="19623" y="12851"/>
                    <a:pt x="19629" y="12851"/>
                    <a:pt x="19634" y="12851"/>
                  </a:cubicBezTo>
                  <a:cubicBezTo>
                    <a:pt x="19747" y="12851"/>
                    <a:pt x="19839" y="12955"/>
                    <a:pt x="19864" y="13057"/>
                  </a:cubicBezTo>
                  <a:cubicBezTo>
                    <a:pt x="19894" y="13181"/>
                    <a:pt x="19855" y="13310"/>
                    <a:pt x="19817" y="13421"/>
                  </a:cubicBezTo>
                  <a:cubicBezTo>
                    <a:pt x="19789" y="13494"/>
                    <a:pt x="19757" y="13586"/>
                    <a:pt x="19795" y="13666"/>
                  </a:cubicBezTo>
                  <a:cubicBezTo>
                    <a:pt x="19830" y="13728"/>
                    <a:pt x="19896" y="13762"/>
                    <a:pt x="19993" y="13762"/>
                  </a:cubicBezTo>
                  <a:cubicBezTo>
                    <a:pt x="20048" y="13762"/>
                    <a:pt x="20102" y="13751"/>
                    <a:pt x="20136" y="13741"/>
                  </a:cubicBezTo>
                  <a:cubicBezTo>
                    <a:pt x="20190" y="13726"/>
                    <a:pt x="20258" y="13704"/>
                    <a:pt x="20320" y="13704"/>
                  </a:cubicBezTo>
                  <a:cubicBezTo>
                    <a:pt x="20370" y="13704"/>
                    <a:pt x="20406" y="13717"/>
                    <a:pt x="20436" y="13745"/>
                  </a:cubicBezTo>
                  <a:cubicBezTo>
                    <a:pt x="20481" y="13786"/>
                    <a:pt x="20490" y="13852"/>
                    <a:pt x="20498" y="13921"/>
                  </a:cubicBezTo>
                  <a:cubicBezTo>
                    <a:pt x="20502" y="13966"/>
                    <a:pt x="20509" y="14013"/>
                    <a:pt x="20526" y="14055"/>
                  </a:cubicBezTo>
                  <a:cubicBezTo>
                    <a:pt x="20599" y="14248"/>
                    <a:pt x="20837" y="14298"/>
                    <a:pt x="21034" y="14319"/>
                  </a:cubicBezTo>
                  <a:cubicBezTo>
                    <a:pt x="21076" y="14323"/>
                    <a:pt x="21116" y="14325"/>
                    <a:pt x="21153" y="14325"/>
                  </a:cubicBezTo>
                  <a:cubicBezTo>
                    <a:pt x="21206" y="14325"/>
                    <a:pt x="21254" y="14320"/>
                    <a:pt x="21295" y="14306"/>
                  </a:cubicBezTo>
                  <a:cubicBezTo>
                    <a:pt x="21383" y="14276"/>
                    <a:pt x="21452" y="14208"/>
                    <a:pt x="21518" y="14143"/>
                  </a:cubicBezTo>
                  <a:cubicBezTo>
                    <a:pt x="21597" y="14066"/>
                    <a:pt x="21672" y="13991"/>
                    <a:pt x="21771" y="13989"/>
                  </a:cubicBezTo>
                  <a:lnTo>
                    <a:pt x="21816" y="13989"/>
                  </a:lnTo>
                  <a:cubicBezTo>
                    <a:pt x="21846" y="13989"/>
                    <a:pt x="21880" y="13987"/>
                    <a:pt x="21906" y="13963"/>
                  </a:cubicBezTo>
                  <a:cubicBezTo>
                    <a:pt x="21931" y="13944"/>
                    <a:pt x="21940" y="13914"/>
                    <a:pt x="21949" y="13891"/>
                  </a:cubicBezTo>
                  <a:lnTo>
                    <a:pt x="21955" y="13876"/>
                  </a:lnTo>
                  <a:cubicBezTo>
                    <a:pt x="21996" y="13766"/>
                    <a:pt x="22116" y="13696"/>
                    <a:pt x="22261" y="13696"/>
                  </a:cubicBezTo>
                  <a:cubicBezTo>
                    <a:pt x="22317" y="13696"/>
                    <a:pt x="22373" y="13706"/>
                    <a:pt x="22422" y="13728"/>
                  </a:cubicBezTo>
                  <a:cubicBezTo>
                    <a:pt x="22602" y="13805"/>
                    <a:pt x="22731" y="13981"/>
                    <a:pt x="22836" y="14122"/>
                  </a:cubicBezTo>
                  <a:lnTo>
                    <a:pt x="23399" y="14891"/>
                  </a:lnTo>
                  <a:cubicBezTo>
                    <a:pt x="23463" y="14979"/>
                    <a:pt x="23545" y="15090"/>
                    <a:pt x="23663" y="15140"/>
                  </a:cubicBezTo>
                  <a:cubicBezTo>
                    <a:pt x="23688" y="15150"/>
                    <a:pt x="23716" y="15157"/>
                    <a:pt x="23744" y="15165"/>
                  </a:cubicBezTo>
                  <a:cubicBezTo>
                    <a:pt x="23800" y="15180"/>
                    <a:pt x="23851" y="15195"/>
                    <a:pt x="23885" y="15234"/>
                  </a:cubicBezTo>
                  <a:cubicBezTo>
                    <a:pt x="23913" y="15268"/>
                    <a:pt x="23922" y="15317"/>
                    <a:pt x="23930" y="15367"/>
                  </a:cubicBezTo>
                  <a:cubicBezTo>
                    <a:pt x="23935" y="15388"/>
                    <a:pt x="23939" y="15410"/>
                    <a:pt x="23943" y="15431"/>
                  </a:cubicBezTo>
                  <a:cubicBezTo>
                    <a:pt x="23971" y="15545"/>
                    <a:pt x="24046" y="15634"/>
                    <a:pt x="24117" y="15722"/>
                  </a:cubicBezTo>
                  <a:cubicBezTo>
                    <a:pt x="24164" y="15778"/>
                    <a:pt x="24209" y="15836"/>
                    <a:pt x="24243" y="15896"/>
                  </a:cubicBezTo>
                  <a:cubicBezTo>
                    <a:pt x="24273" y="15952"/>
                    <a:pt x="24295" y="16009"/>
                    <a:pt x="24316" y="16072"/>
                  </a:cubicBezTo>
                  <a:cubicBezTo>
                    <a:pt x="24331" y="16117"/>
                    <a:pt x="24348" y="16164"/>
                    <a:pt x="24368" y="16209"/>
                  </a:cubicBezTo>
                  <a:cubicBezTo>
                    <a:pt x="24404" y="16288"/>
                    <a:pt x="24453" y="16361"/>
                    <a:pt x="24500" y="16431"/>
                  </a:cubicBezTo>
                  <a:lnTo>
                    <a:pt x="24912" y="17046"/>
                  </a:lnTo>
                  <a:cubicBezTo>
                    <a:pt x="24959" y="17117"/>
                    <a:pt x="25015" y="17198"/>
                    <a:pt x="25098" y="17243"/>
                  </a:cubicBezTo>
                  <a:cubicBezTo>
                    <a:pt x="25156" y="17273"/>
                    <a:pt x="25218" y="17282"/>
                    <a:pt x="25278" y="17293"/>
                  </a:cubicBezTo>
                  <a:lnTo>
                    <a:pt x="25310" y="17297"/>
                  </a:lnTo>
                  <a:cubicBezTo>
                    <a:pt x="25612" y="17348"/>
                    <a:pt x="25889" y="17498"/>
                    <a:pt x="26094" y="17721"/>
                  </a:cubicBezTo>
                  <a:lnTo>
                    <a:pt x="25747" y="18030"/>
                  </a:lnTo>
                  <a:lnTo>
                    <a:pt x="25771" y="18051"/>
                  </a:lnTo>
                  <a:cubicBezTo>
                    <a:pt x="25962" y="18214"/>
                    <a:pt x="26137" y="18400"/>
                    <a:pt x="26291" y="18600"/>
                  </a:cubicBezTo>
                  <a:cubicBezTo>
                    <a:pt x="26300" y="18610"/>
                    <a:pt x="26300" y="18617"/>
                    <a:pt x="26298" y="18621"/>
                  </a:cubicBezTo>
                  <a:cubicBezTo>
                    <a:pt x="26294" y="18645"/>
                    <a:pt x="26244" y="18673"/>
                    <a:pt x="26219" y="18690"/>
                  </a:cubicBezTo>
                  <a:cubicBezTo>
                    <a:pt x="26206" y="18698"/>
                    <a:pt x="26191" y="18705"/>
                    <a:pt x="26176" y="18713"/>
                  </a:cubicBezTo>
                  <a:cubicBezTo>
                    <a:pt x="26129" y="18737"/>
                    <a:pt x="26077" y="18763"/>
                    <a:pt x="26049" y="18812"/>
                  </a:cubicBezTo>
                  <a:cubicBezTo>
                    <a:pt x="26019" y="18859"/>
                    <a:pt x="26017" y="18915"/>
                    <a:pt x="26017" y="18966"/>
                  </a:cubicBezTo>
                  <a:cubicBezTo>
                    <a:pt x="26015" y="19020"/>
                    <a:pt x="26015" y="19071"/>
                    <a:pt x="25983" y="19105"/>
                  </a:cubicBezTo>
                  <a:cubicBezTo>
                    <a:pt x="25964" y="19127"/>
                    <a:pt x="25934" y="19137"/>
                    <a:pt x="25899" y="19150"/>
                  </a:cubicBezTo>
                  <a:cubicBezTo>
                    <a:pt x="25880" y="19159"/>
                    <a:pt x="25861" y="19165"/>
                    <a:pt x="25842" y="19176"/>
                  </a:cubicBezTo>
                  <a:cubicBezTo>
                    <a:pt x="25837" y="19178"/>
                    <a:pt x="25833" y="19180"/>
                    <a:pt x="25831" y="19182"/>
                  </a:cubicBezTo>
                  <a:cubicBezTo>
                    <a:pt x="25726" y="19122"/>
                    <a:pt x="25687" y="18987"/>
                    <a:pt x="25649" y="18846"/>
                  </a:cubicBezTo>
                  <a:cubicBezTo>
                    <a:pt x="25608" y="18703"/>
                    <a:pt x="25567" y="18555"/>
                    <a:pt x="25449" y="18478"/>
                  </a:cubicBezTo>
                  <a:cubicBezTo>
                    <a:pt x="25387" y="18437"/>
                    <a:pt x="25308" y="18426"/>
                    <a:pt x="25246" y="18424"/>
                  </a:cubicBezTo>
                  <a:cubicBezTo>
                    <a:pt x="25227" y="18424"/>
                    <a:pt x="25207" y="18422"/>
                    <a:pt x="25188" y="18422"/>
                  </a:cubicBezTo>
                  <a:cubicBezTo>
                    <a:pt x="24873" y="18422"/>
                    <a:pt x="24562" y="18548"/>
                    <a:pt x="24338" y="18767"/>
                  </a:cubicBezTo>
                  <a:cubicBezTo>
                    <a:pt x="24325" y="18780"/>
                    <a:pt x="24314" y="18792"/>
                    <a:pt x="24301" y="18805"/>
                  </a:cubicBezTo>
                  <a:cubicBezTo>
                    <a:pt x="24239" y="18867"/>
                    <a:pt x="24175" y="18934"/>
                    <a:pt x="24093" y="18953"/>
                  </a:cubicBezTo>
                  <a:cubicBezTo>
                    <a:pt x="24077" y="18957"/>
                    <a:pt x="24060" y="18959"/>
                    <a:pt x="24043" y="18959"/>
                  </a:cubicBezTo>
                  <a:cubicBezTo>
                    <a:pt x="23968" y="18959"/>
                    <a:pt x="23884" y="18924"/>
                    <a:pt x="23785" y="18855"/>
                  </a:cubicBezTo>
                  <a:cubicBezTo>
                    <a:pt x="23695" y="18790"/>
                    <a:pt x="23626" y="18681"/>
                    <a:pt x="23626" y="18602"/>
                  </a:cubicBezTo>
                  <a:cubicBezTo>
                    <a:pt x="23626" y="18563"/>
                    <a:pt x="23641" y="18535"/>
                    <a:pt x="23671" y="18512"/>
                  </a:cubicBezTo>
                  <a:cubicBezTo>
                    <a:pt x="23701" y="18490"/>
                    <a:pt x="23742" y="18484"/>
                    <a:pt x="23785" y="18478"/>
                  </a:cubicBezTo>
                  <a:cubicBezTo>
                    <a:pt x="23845" y="18467"/>
                    <a:pt x="23907" y="18456"/>
                    <a:pt x="23945" y="18400"/>
                  </a:cubicBezTo>
                  <a:cubicBezTo>
                    <a:pt x="24014" y="18302"/>
                    <a:pt x="23920" y="18203"/>
                    <a:pt x="23838" y="18118"/>
                  </a:cubicBezTo>
                  <a:cubicBezTo>
                    <a:pt x="23753" y="18028"/>
                    <a:pt x="23699" y="17963"/>
                    <a:pt x="23733" y="17901"/>
                  </a:cubicBezTo>
                  <a:cubicBezTo>
                    <a:pt x="23785" y="17871"/>
                    <a:pt x="23849" y="17856"/>
                    <a:pt x="23924" y="17856"/>
                  </a:cubicBezTo>
                  <a:cubicBezTo>
                    <a:pt x="24020" y="17856"/>
                    <a:pt x="24123" y="17878"/>
                    <a:pt x="24222" y="17901"/>
                  </a:cubicBezTo>
                  <a:cubicBezTo>
                    <a:pt x="24320" y="17923"/>
                    <a:pt x="24423" y="17946"/>
                    <a:pt x="24517" y="17946"/>
                  </a:cubicBezTo>
                  <a:cubicBezTo>
                    <a:pt x="24627" y="17946"/>
                    <a:pt x="24712" y="17914"/>
                    <a:pt x="24777" y="17846"/>
                  </a:cubicBezTo>
                  <a:cubicBezTo>
                    <a:pt x="24925" y="17689"/>
                    <a:pt x="24862" y="17428"/>
                    <a:pt x="24736" y="17239"/>
                  </a:cubicBezTo>
                  <a:cubicBezTo>
                    <a:pt x="24710" y="17201"/>
                    <a:pt x="24682" y="17164"/>
                    <a:pt x="24655" y="17128"/>
                  </a:cubicBezTo>
                  <a:cubicBezTo>
                    <a:pt x="24560" y="16997"/>
                    <a:pt x="24462" y="16864"/>
                    <a:pt x="24451" y="16710"/>
                  </a:cubicBezTo>
                  <a:lnTo>
                    <a:pt x="24449" y="16686"/>
                  </a:lnTo>
                  <a:lnTo>
                    <a:pt x="24408" y="16684"/>
                  </a:lnTo>
                  <a:cubicBezTo>
                    <a:pt x="24132" y="16684"/>
                    <a:pt x="23915" y="16905"/>
                    <a:pt x="23725" y="17098"/>
                  </a:cubicBezTo>
                  <a:lnTo>
                    <a:pt x="23714" y="17109"/>
                  </a:lnTo>
                  <a:cubicBezTo>
                    <a:pt x="23502" y="17322"/>
                    <a:pt x="23307" y="17431"/>
                    <a:pt x="23136" y="17431"/>
                  </a:cubicBezTo>
                  <a:cubicBezTo>
                    <a:pt x="23097" y="17431"/>
                    <a:pt x="23060" y="17426"/>
                    <a:pt x="23024" y="17415"/>
                  </a:cubicBezTo>
                  <a:cubicBezTo>
                    <a:pt x="22896" y="17192"/>
                    <a:pt x="22814" y="16894"/>
                    <a:pt x="23003" y="16776"/>
                  </a:cubicBezTo>
                  <a:cubicBezTo>
                    <a:pt x="23052" y="16744"/>
                    <a:pt x="23112" y="16734"/>
                    <a:pt x="23174" y="16723"/>
                  </a:cubicBezTo>
                  <a:cubicBezTo>
                    <a:pt x="23196" y="16719"/>
                    <a:pt x="23215" y="16716"/>
                    <a:pt x="23236" y="16712"/>
                  </a:cubicBezTo>
                  <a:cubicBezTo>
                    <a:pt x="23536" y="16646"/>
                    <a:pt x="23783" y="16384"/>
                    <a:pt x="23825" y="16091"/>
                  </a:cubicBezTo>
                  <a:cubicBezTo>
                    <a:pt x="23868" y="15787"/>
                    <a:pt x="23682" y="15463"/>
                    <a:pt x="23401" y="15358"/>
                  </a:cubicBezTo>
                  <a:cubicBezTo>
                    <a:pt x="23376" y="15347"/>
                    <a:pt x="23335" y="15337"/>
                    <a:pt x="23290" y="15337"/>
                  </a:cubicBezTo>
                  <a:cubicBezTo>
                    <a:pt x="23238" y="15337"/>
                    <a:pt x="23196" y="15354"/>
                    <a:pt x="23168" y="15386"/>
                  </a:cubicBezTo>
                  <a:cubicBezTo>
                    <a:pt x="23129" y="15429"/>
                    <a:pt x="23127" y="15487"/>
                    <a:pt x="23127" y="15545"/>
                  </a:cubicBezTo>
                  <a:lnTo>
                    <a:pt x="23123" y="16027"/>
                  </a:lnTo>
                  <a:cubicBezTo>
                    <a:pt x="22930" y="16012"/>
                    <a:pt x="22737" y="15975"/>
                    <a:pt x="22551" y="15915"/>
                  </a:cubicBezTo>
                  <a:lnTo>
                    <a:pt x="22512" y="15904"/>
                  </a:lnTo>
                  <a:lnTo>
                    <a:pt x="22516" y="15945"/>
                  </a:lnTo>
                  <a:cubicBezTo>
                    <a:pt x="22549" y="16288"/>
                    <a:pt x="22604" y="16631"/>
                    <a:pt x="22686" y="16965"/>
                  </a:cubicBezTo>
                  <a:cubicBezTo>
                    <a:pt x="22210" y="16605"/>
                    <a:pt x="21861" y="16095"/>
                    <a:pt x="21696" y="15521"/>
                  </a:cubicBezTo>
                  <a:cubicBezTo>
                    <a:pt x="21724" y="15491"/>
                    <a:pt x="21762" y="15476"/>
                    <a:pt x="21812" y="15476"/>
                  </a:cubicBezTo>
                  <a:cubicBezTo>
                    <a:pt x="21874" y="15476"/>
                    <a:pt x="21949" y="15502"/>
                    <a:pt x="22013" y="15545"/>
                  </a:cubicBezTo>
                  <a:cubicBezTo>
                    <a:pt x="22030" y="15557"/>
                    <a:pt x="22049" y="15570"/>
                    <a:pt x="22069" y="15583"/>
                  </a:cubicBezTo>
                  <a:cubicBezTo>
                    <a:pt x="22157" y="15648"/>
                    <a:pt x="22250" y="15713"/>
                    <a:pt x="22357" y="15713"/>
                  </a:cubicBezTo>
                  <a:cubicBezTo>
                    <a:pt x="22367" y="15713"/>
                    <a:pt x="22376" y="15713"/>
                    <a:pt x="22386" y="15712"/>
                  </a:cubicBezTo>
                  <a:cubicBezTo>
                    <a:pt x="22463" y="15703"/>
                    <a:pt x="22538" y="15656"/>
                    <a:pt x="22609" y="15575"/>
                  </a:cubicBezTo>
                  <a:cubicBezTo>
                    <a:pt x="22780" y="15375"/>
                    <a:pt x="22833" y="15088"/>
                    <a:pt x="22746" y="14840"/>
                  </a:cubicBezTo>
                  <a:cubicBezTo>
                    <a:pt x="22660" y="14591"/>
                    <a:pt x="22437" y="14400"/>
                    <a:pt x="22178" y="14353"/>
                  </a:cubicBezTo>
                  <a:lnTo>
                    <a:pt x="22156" y="14349"/>
                  </a:lnTo>
                  <a:lnTo>
                    <a:pt x="22148" y="14368"/>
                  </a:lnTo>
                  <a:cubicBezTo>
                    <a:pt x="22056" y="14604"/>
                    <a:pt x="22009" y="14861"/>
                    <a:pt x="22017" y="15114"/>
                  </a:cubicBezTo>
                  <a:cubicBezTo>
                    <a:pt x="22005" y="15121"/>
                    <a:pt x="21992" y="15124"/>
                    <a:pt x="21980" y="15124"/>
                  </a:cubicBezTo>
                  <a:cubicBezTo>
                    <a:pt x="21923" y="15124"/>
                    <a:pt x="21864" y="15060"/>
                    <a:pt x="21803" y="14990"/>
                  </a:cubicBezTo>
                  <a:cubicBezTo>
                    <a:pt x="21724" y="14902"/>
                    <a:pt x="21644" y="14812"/>
                    <a:pt x="21544" y="14812"/>
                  </a:cubicBezTo>
                  <a:cubicBezTo>
                    <a:pt x="21529" y="14812"/>
                    <a:pt x="21516" y="14814"/>
                    <a:pt x="21503" y="14818"/>
                  </a:cubicBezTo>
                  <a:cubicBezTo>
                    <a:pt x="21400" y="14842"/>
                    <a:pt x="21368" y="14945"/>
                    <a:pt x="21336" y="15045"/>
                  </a:cubicBezTo>
                  <a:cubicBezTo>
                    <a:pt x="21310" y="15125"/>
                    <a:pt x="21287" y="15200"/>
                    <a:pt x="21229" y="15236"/>
                  </a:cubicBezTo>
                  <a:cubicBezTo>
                    <a:pt x="21113" y="15167"/>
                    <a:pt x="21062" y="15035"/>
                    <a:pt x="21008" y="14893"/>
                  </a:cubicBezTo>
                  <a:cubicBezTo>
                    <a:pt x="20957" y="14765"/>
                    <a:pt x="20905" y="14632"/>
                    <a:pt x="20800" y="14544"/>
                  </a:cubicBezTo>
                  <a:cubicBezTo>
                    <a:pt x="20687" y="14452"/>
                    <a:pt x="20537" y="14430"/>
                    <a:pt x="20393" y="14411"/>
                  </a:cubicBezTo>
                  <a:cubicBezTo>
                    <a:pt x="20247" y="14392"/>
                    <a:pt x="20110" y="14373"/>
                    <a:pt x="20010" y="14285"/>
                  </a:cubicBezTo>
                  <a:cubicBezTo>
                    <a:pt x="19965" y="14246"/>
                    <a:pt x="19928" y="14195"/>
                    <a:pt x="19894" y="14143"/>
                  </a:cubicBezTo>
                  <a:cubicBezTo>
                    <a:pt x="19834" y="14060"/>
                    <a:pt x="19774" y="13972"/>
                    <a:pt x="19671" y="13940"/>
                  </a:cubicBezTo>
                  <a:cubicBezTo>
                    <a:pt x="19620" y="13923"/>
                    <a:pt x="19564" y="13923"/>
                    <a:pt x="19510" y="13923"/>
                  </a:cubicBezTo>
                  <a:cubicBezTo>
                    <a:pt x="19429" y="13923"/>
                    <a:pt x="19356" y="13923"/>
                    <a:pt x="19316" y="13869"/>
                  </a:cubicBezTo>
                  <a:cubicBezTo>
                    <a:pt x="19256" y="13792"/>
                    <a:pt x="19322" y="13691"/>
                    <a:pt x="19393" y="13586"/>
                  </a:cubicBezTo>
                  <a:cubicBezTo>
                    <a:pt x="19465" y="13473"/>
                    <a:pt x="19549" y="13346"/>
                    <a:pt x="19463" y="13241"/>
                  </a:cubicBezTo>
                  <a:lnTo>
                    <a:pt x="19453" y="13228"/>
                  </a:lnTo>
                  <a:lnTo>
                    <a:pt x="19438" y="13231"/>
                  </a:lnTo>
                  <a:cubicBezTo>
                    <a:pt x="19116" y="13278"/>
                    <a:pt x="18876" y="13535"/>
                    <a:pt x="18660" y="13803"/>
                  </a:cubicBezTo>
                  <a:cubicBezTo>
                    <a:pt x="18544" y="13582"/>
                    <a:pt x="18422" y="13357"/>
                    <a:pt x="18238" y="13181"/>
                  </a:cubicBezTo>
                  <a:cubicBezTo>
                    <a:pt x="18062" y="13012"/>
                    <a:pt x="17839" y="12917"/>
                    <a:pt x="17632" y="12917"/>
                  </a:cubicBezTo>
                  <a:cubicBezTo>
                    <a:pt x="17588" y="12917"/>
                    <a:pt x="17544" y="12922"/>
                    <a:pt x="17501" y="12931"/>
                  </a:cubicBezTo>
                  <a:cubicBezTo>
                    <a:pt x="17479" y="12937"/>
                    <a:pt x="17460" y="12941"/>
                    <a:pt x="17439" y="12948"/>
                  </a:cubicBezTo>
                  <a:cubicBezTo>
                    <a:pt x="17392" y="12960"/>
                    <a:pt x="17344" y="12971"/>
                    <a:pt x="17300" y="12971"/>
                  </a:cubicBezTo>
                  <a:cubicBezTo>
                    <a:pt x="17280" y="12971"/>
                    <a:pt x="17261" y="12969"/>
                    <a:pt x="17244" y="12963"/>
                  </a:cubicBezTo>
                  <a:cubicBezTo>
                    <a:pt x="17190" y="12941"/>
                    <a:pt x="17149" y="12892"/>
                    <a:pt x="17109" y="12841"/>
                  </a:cubicBezTo>
                  <a:lnTo>
                    <a:pt x="17087" y="12813"/>
                  </a:lnTo>
                  <a:cubicBezTo>
                    <a:pt x="16950" y="12644"/>
                    <a:pt x="16755" y="12524"/>
                    <a:pt x="16541" y="12476"/>
                  </a:cubicBezTo>
                  <a:cubicBezTo>
                    <a:pt x="16492" y="12466"/>
                    <a:pt x="16438" y="12461"/>
                    <a:pt x="16387" y="12461"/>
                  </a:cubicBezTo>
                  <a:cubicBezTo>
                    <a:pt x="16213" y="12461"/>
                    <a:pt x="16074" y="12524"/>
                    <a:pt x="15995" y="12635"/>
                  </a:cubicBezTo>
                  <a:cubicBezTo>
                    <a:pt x="15975" y="12665"/>
                    <a:pt x="15958" y="12697"/>
                    <a:pt x="15943" y="12729"/>
                  </a:cubicBezTo>
                  <a:cubicBezTo>
                    <a:pt x="15926" y="12768"/>
                    <a:pt x="15909" y="12802"/>
                    <a:pt x="15883" y="12832"/>
                  </a:cubicBezTo>
                  <a:cubicBezTo>
                    <a:pt x="15819" y="12911"/>
                    <a:pt x="15714" y="12941"/>
                    <a:pt x="15609" y="12965"/>
                  </a:cubicBezTo>
                  <a:cubicBezTo>
                    <a:pt x="15413" y="13006"/>
                    <a:pt x="15211" y="13027"/>
                    <a:pt x="15009" y="13027"/>
                  </a:cubicBezTo>
                  <a:cubicBezTo>
                    <a:pt x="14865" y="13027"/>
                    <a:pt x="14720" y="13016"/>
                    <a:pt x="14578" y="12995"/>
                  </a:cubicBezTo>
                  <a:cubicBezTo>
                    <a:pt x="14718" y="12869"/>
                    <a:pt x="14863" y="12751"/>
                    <a:pt x="15018" y="12646"/>
                  </a:cubicBezTo>
                  <a:lnTo>
                    <a:pt x="14992" y="12599"/>
                  </a:lnTo>
                  <a:cubicBezTo>
                    <a:pt x="14962" y="12612"/>
                    <a:pt x="14930" y="12618"/>
                    <a:pt x="14896" y="12618"/>
                  </a:cubicBezTo>
                  <a:cubicBezTo>
                    <a:pt x="14786" y="12618"/>
                    <a:pt x="14661" y="12552"/>
                    <a:pt x="14553" y="12436"/>
                  </a:cubicBezTo>
                  <a:cubicBezTo>
                    <a:pt x="14523" y="12404"/>
                    <a:pt x="14495" y="12369"/>
                    <a:pt x="14465" y="12335"/>
                  </a:cubicBezTo>
                  <a:cubicBezTo>
                    <a:pt x="14379" y="12232"/>
                    <a:pt x="14289" y="12125"/>
                    <a:pt x="14161" y="12067"/>
                  </a:cubicBezTo>
                  <a:cubicBezTo>
                    <a:pt x="14090" y="12035"/>
                    <a:pt x="14009" y="12020"/>
                    <a:pt x="13908" y="12020"/>
                  </a:cubicBezTo>
                  <a:cubicBezTo>
                    <a:pt x="13841" y="12020"/>
                    <a:pt x="13773" y="12027"/>
                    <a:pt x="13709" y="12033"/>
                  </a:cubicBezTo>
                  <a:cubicBezTo>
                    <a:pt x="13641" y="12039"/>
                    <a:pt x="13573" y="12046"/>
                    <a:pt x="13505" y="12046"/>
                  </a:cubicBezTo>
                  <a:cubicBezTo>
                    <a:pt x="13484" y="12046"/>
                    <a:pt x="13462" y="12045"/>
                    <a:pt x="13441" y="12044"/>
                  </a:cubicBezTo>
                  <a:lnTo>
                    <a:pt x="13428" y="12042"/>
                  </a:lnTo>
                  <a:lnTo>
                    <a:pt x="13419" y="12054"/>
                  </a:lnTo>
                  <a:cubicBezTo>
                    <a:pt x="13263" y="12256"/>
                    <a:pt x="13254" y="12554"/>
                    <a:pt x="13402" y="12761"/>
                  </a:cubicBezTo>
                  <a:cubicBezTo>
                    <a:pt x="13434" y="12809"/>
                    <a:pt x="13475" y="12851"/>
                    <a:pt x="13516" y="12894"/>
                  </a:cubicBezTo>
                  <a:cubicBezTo>
                    <a:pt x="13608" y="12997"/>
                    <a:pt x="13698" y="13096"/>
                    <a:pt x="13685" y="13218"/>
                  </a:cubicBezTo>
                  <a:cubicBezTo>
                    <a:pt x="13667" y="13378"/>
                    <a:pt x="13470" y="13461"/>
                    <a:pt x="13291" y="13461"/>
                  </a:cubicBezTo>
                  <a:cubicBezTo>
                    <a:pt x="13278" y="13461"/>
                    <a:pt x="13265" y="13461"/>
                    <a:pt x="13252" y="13460"/>
                  </a:cubicBezTo>
                  <a:cubicBezTo>
                    <a:pt x="13201" y="13458"/>
                    <a:pt x="13147" y="13449"/>
                    <a:pt x="13096" y="13443"/>
                  </a:cubicBezTo>
                  <a:cubicBezTo>
                    <a:pt x="13021" y="13432"/>
                    <a:pt x="12944" y="13423"/>
                    <a:pt x="12871" y="13423"/>
                  </a:cubicBezTo>
                  <a:cubicBezTo>
                    <a:pt x="12787" y="13423"/>
                    <a:pt x="12719" y="13434"/>
                    <a:pt x="12655" y="13462"/>
                  </a:cubicBezTo>
                  <a:cubicBezTo>
                    <a:pt x="12532" y="13513"/>
                    <a:pt x="12447" y="13616"/>
                    <a:pt x="12361" y="13715"/>
                  </a:cubicBezTo>
                  <a:cubicBezTo>
                    <a:pt x="12329" y="13751"/>
                    <a:pt x="12297" y="13792"/>
                    <a:pt x="12262" y="13826"/>
                  </a:cubicBezTo>
                  <a:cubicBezTo>
                    <a:pt x="12170" y="13921"/>
                    <a:pt x="12052" y="13978"/>
                    <a:pt x="11954" y="13978"/>
                  </a:cubicBezTo>
                  <a:cubicBezTo>
                    <a:pt x="11905" y="13978"/>
                    <a:pt x="11862" y="13963"/>
                    <a:pt x="11825" y="13936"/>
                  </a:cubicBezTo>
                  <a:lnTo>
                    <a:pt x="11793" y="13912"/>
                  </a:lnTo>
                  <a:lnTo>
                    <a:pt x="11783" y="13951"/>
                  </a:lnTo>
                  <a:cubicBezTo>
                    <a:pt x="11740" y="14130"/>
                    <a:pt x="11658" y="14370"/>
                    <a:pt x="11463" y="14403"/>
                  </a:cubicBezTo>
                  <a:cubicBezTo>
                    <a:pt x="11442" y="14407"/>
                    <a:pt x="11423" y="14409"/>
                    <a:pt x="11405" y="14413"/>
                  </a:cubicBezTo>
                  <a:cubicBezTo>
                    <a:pt x="11355" y="14422"/>
                    <a:pt x="11311" y="14429"/>
                    <a:pt x="11269" y="14429"/>
                  </a:cubicBezTo>
                  <a:cubicBezTo>
                    <a:pt x="11230" y="14429"/>
                    <a:pt x="11194" y="14423"/>
                    <a:pt x="11157" y="14409"/>
                  </a:cubicBezTo>
                  <a:cubicBezTo>
                    <a:pt x="11099" y="14388"/>
                    <a:pt x="11048" y="14336"/>
                    <a:pt x="11024" y="14278"/>
                  </a:cubicBezTo>
                  <a:cubicBezTo>
                    <a:pt x="11016" y="14253"/>
                    <a:pt x="11007" y="14218"/>
                    <a:pt x="11018" y="14182"/>
                  </a:cubicBezTo>
                  <a:lnTo>
                    <a:pt x="11018" y="14182"/>
                  </a:lnTo>
                  <a:cubicBezTo>
                    <a:pt x="11036" y="14187"/>
                    <a:pt x="11055" y="14189"/>
                    <a:pt x="11074" y="14189"/>
                  </a:cubicBezTo>
                  <a:cubicBezTo>
                    <a:pt x="11172" y="14189"/>
                    <a:pt x="11273" y="14126"/>
                    <a:pt x="11328" y="14025"/>
                  </a:cubicBezTo>
                  <a:cubicBezTo>
                    <a:pt x="11378" y="13938"/>
                    <a:pt x="11380" y="13843"/>
                    <a:pt x="11335" y="13768"/>
                  </a:cubicBezTo>
                  <a:cubicBezTo>
                    <a:pt x="11303" y="13717"/>
                    <a:pt x="11255" y="13678"/>
                    <a:pt x="11210" y="13642"/>
                  </a:cubicBezTo>
                  <a:cubicBezTo>
                    <a:pt x="11183" y="13618"/>
                    <a:pt x="11159" y="13599"/>
                    <a:pt x="11135" y="13576"/>
                  </a:cubicBezTo>
                  <a:cubicBezTo>
                    <a:pt x="11080" y="13518"/>
                    <a:pt x="11050" y="13430"/>
                    <a:pt x="11091" y="13374"/>
                  </a:cubicBezTo>
                  <a:cubicBezTo>
                    <a:pt x="11279" y="13301"/>
                    <a:pt x="11423" y="13128"/>
                    <a:pt x="11457" y="12931"/>
                  </a:cubicBezTo>
                  <a:cubicBezTo>
                    <a:pt x="11463" y="12899"/>
                    <a:pt x="11465" y="12869"/>
                    <a:pt x="11470" y="12836"/>
                  </a:cubicBezTo>
                  <a:cubicBezTo>
                    <a:pt x="11476" y="12776"/>
                    <a:pt x="11480" y="12719"/>
                    <a:pt x="11504" y="12669"/>
                  </a:cubicBezTo>
                  <a:cubicBezTo>
                    <a:pt x="11529" y="12610"/>
                    <a:pt x="11591" y="12565"/>
                    <a:pt x="11645" y="12565"/>
                  </a:cubicBezTo>
                  <a:cubicBezTo>
                    <a:pt x="11659" y="12565"/>
                    <a:pt x="11672" y="12568"/>
                    <a:pt x="11684" y="12575"/>
                  </a:cubicBezTo>
                  <a:lnTo>
                    <a:pt x="11716" y="12594"/>
                  </a:lnTo>
                  <a:lnTo>
                    <a:pt x="11723" y="12558"/>
                  </a:lnTo>
                  <a:cubicBezTo>
                    <a:pt x="11737" y="12472"/>
                    <a:pt x="11811" y="12399"/>
                    <a:pt x="11877" y="12399"/>
                  </a:cubicBezTo>
                  <a:cubicBezTo>
                    <a:pt x="11890" y="12399"/>
                    <a:pt x="11903" y="12401"/>
                    <a:pt x="11915" y="12408"/>
                  </a:cubicBezTo>
                  <a:cubicBezTo>
                    <a:pt x="11945" y="12425"/>
                    <a:pt x="11965" y="12457"/>
                    <a:pt x="11986" y="12494"/>
                  </a:cubicBezTo>
                  <a:cubicBezTo>
                    <a:pt x="11997" y="12509"/>
                    <a:pt x="12005" y="12526"/>
                    <a:pt x="12016" y="12541"/>
                  </a:cubicBezTo>
                  <a:cubicBezTo>
                    <a:pt x="12072" y="12618"/>
                    <a:pt x="12172" y="12667"/>
                    <a:pt x="12275" y="12667"/>
                  </a:cubicBezTo>
                  <a:cubicBezTo>
                    <a:pt x="12337" y="12667"/>
                    <a:pt x="12395" y="12650"/>
                    <a:pt x="12445" y="12618"/>
                  </a:cubicBezTo>
                  <a:cubicBezTo>
                    <a:pt x="12577" y="12528"/>
                    <a:pt x="12620" y="12329"/>
                    <a:pt x="12535" y="12192"/>
                  </a:cubicBezTo>
                  <a:cubicBezTo>
                    <a:pt x="12440" y="12042"/>
                    <a:pt x="12254" y="12012"/>
                    <a:pt x="12112" y="12012"/>
                  </a:cubicBezTo>
                  <a:cubicBezTo>
                    <a:pt x="12087" y="12012"/>
                    <a:pt x="12063" y="12012"/>
                    <a:pt x="12040" y="12014"/>
                  </a:cubicBezTo>
                  <a:lnTo>
                    <a:pt x="11973" y="11804"/>
                  </a:lnTo>
                  <a:lnTo>
                    <a:pt x="11960" y="11799"/>
                  </a:lnTo>
                  <a:cubicBezTo>
                    <a:pt x="11900" y="11782"/>
                    <a:pt x="11836" y="11772"/>
                    <a:pt x="11772" y="11772"/>
                  </a:cubicBezTo>
                  <a:cubicBezTo>
                    <a:pt x="11583" y="11772"/>
                    <a:pt x="11399" y="11853"/>
                    <a:pt x="11277" y="11988"/>
                  </a:cubicBezTo>
                  <a:cubicBezTo>
                    <a:pt x="11247" y="12024"/>
                    <a:pt x="11219" y="12063"/>
                    <a:pt x="11193" y="12099"/>
                  </a:cubicBezTo>
                  <a:cubicBezTo>
                    <a:pt x="11144" y="12170"/>
                    <a:pt x="11095" y="12237"/>
                    <a:pt x="11028" y="12277"/>
                  </a:cubicBezTo>
                  <a:cubicBezTo>
                    <a:pt x="11007" y="12292"/>
                    <a:pt x="10983" y="12303"/>
                    <a:pt x="10962" y="12314"/>
                  </a:cubicBezTo>
                  <a:cubicBezTo>
                    <a:pt x="10904" y="12342"/>
                    <a:pt x="10846" y="12369"/>
                    <a:pt x="10812" y="12427"/>
                  </a:cubicBezTo>
                  <a:cubicBezTo>
                    <a:pt x="10782" y="12485"/>
                    <a:pt x="10788" y="12547"/>
                    <a:pt x="10793" y="12609"/>
                  </a:cubicBezTo>
                  <a:cubicBezTo>
                    <a:pt x="10797" y="12667"/>
                    <a:pt x="10803" y="12723"/>
                    <a:pt x="10776" y="12766"/>
                  </a:cubicBezTo>
                  <a:cubicBezTo>
                    <a:pt x="10741" y="12819"/>
                    <a:pt x="10671" y="12830"/>
                    <a:pt x="10596" y="12841"/>
                  </a:cubicBezTo>
                  <a:cubicBezTo>
                    <a:pt x="10553" y="12847"/>
                    <a:pt x="10508" y="12854"/>
                    <a:pt x="10467" y="12871"/>
                  </a:cubicBezTo>
                  <a:cubicBezTo>
                    <a:pt x="10347" y="12916"/>
                    <a:pt x="10281" y="13031"/>
                    <a:pt x="10216" y="13143"/>
                  </a:cubicBezTo>
                  <a:cubicBezTo>
                    <a:pt x="10152" y="13254"/>
                    <a:pt x="10092" y="13359"/>
                    <a:pt x="9983" y="13393"/>
                  </a:cubicBezTo>
                  <a:cubicBezTo>
                    <a:pt x="9972" y="13396"/>
                    <a:pt x="9961" y="13398"/>
                    <a:pt x="9949" y="13402"/>
                  </a:cubicBezTo>
                  <a:cubicBezTo>
                    <a:pt x="9908" y="13411"/>
                    <a:pt x="9859" y="13421"/>
                    <a:pt x="9831" y="13464"/>
                  </a:cubicBezTo>
                  <a:cubicBezTo>
                    <a:pt x="9811" y="13494"/>
                    <a:pt x="9809" y="13528"/>
                    <a:pt x="9807" y="13558"/>
                  </a:cubicBezTo>
                  <a:cubicBezTo>
                    <a:pt x="9807" y="13569"/>
                    <a:pt x="9807" y="13580"/>
                    <a:pt x="9805" y="13591"/>
                  </a:cubicBezTo>
                  <a:cubicBezTo>
                    <a:pt x="9790" y="13719"/>
                    <a:pt x="9655" y="13790"/>
                    <a:pt x="9507" y="13856"/>
                  </a:cubicBezTo>
                  <a:cubicBezTo>
                    <a:pt x="9308" y="13948"/>
                    <a:pt x="9207" y="14075"/>
                    <a:pt x="9227" y="14203"/>
                  </a:cubicBezTo>
                  <a:cubicBezTo>
                    <a:pt x="9250" y="14355"/>
                    <a:pt x="9400" y="14405"/>
                    <a:pt x="9546" y="14452"/>
                  </a:cubicBezTo>
                  <a:cubicBezTo>
                    <a:pt x="9614" y="14473"/>
                    <a:pt x="9685" y="14497"/>
                    <a:pt x="9741" y="14529"/>
                  </a:cubicBezTo>
                  <a:cubicBezTo>
                    <a:pt x="9889" y="14617"/>
                    <a:pt x="9951" y="14825"/>
                    <a:pt x="9880" y="14979"/>
                  </a:cubicBezTo>
                  <a:lnTo>
                    <a:pt x="9475" y="15037"/>
                  </a:lnTo>
                  <a:lnTo>
                    <a:pt x="9477" y="15060"/>
                  </a:lnTo>
                  <a:cubicBezTo>
                    <a:pt x="9488" y="15187"/>
                    <a:pt x="9439" y="15317"/>
                    <a:pt x="9342" y="15420"/>
                  </a:cubicBezTo>
                  <a:cubicBezTo>
                    <a:pt x="9248" y="15525"/>
                    <a:pt x="9119" y="15586"/>
                    <a:pt x="8992" y="15586"/>
                  </a:cubicBezTo>
                  <a:cubicBezTo>
                    <a:pt x="8984" y="15586"/>
                    <a:pt x="8976" y="15586"/>
                    <a:pt x="8967" y="15585"/>
                  </a:cubicBezTo>
                  <a:lnTo>
                    <a:pt x="8948" y="15583"/>
                  </a:lnTo>
                  <a:cubicBezTo>
                    <a:pt x="8924" y="15583"/>
                    <a:pt x="8899" y="15581"/>
                    <a:pt x="8873" y="15581"/>
                  </a:cubicBezTo>
                  <a:cubicBezTo>
                    <a:pt x="8804" y="15581"/>
                    <a:pt x="8710" y="15592"/>
                    <a:pt x="8680" y="15677"/>
                  </a:cubicBezTo>
                  <a:cubicBezTo>
                    <a:pt x="8674" y="15701"/>
                    <a:pt x="8674" y="15724"/>
                    <a:pt x="8674" y="15748"/>
                  </a:cubicBezTo>
                  <a:cubicBezTo>
                    <a:pt x="8674" y="15761"/>
                    <a:pt x="8676" y="15774"/>
                    <a:pt x="8674" y="15784"/>
                  </a:cubicBezTo>
                  <a:cubicBezTo>
                    <a:pt x="8663" y="15885"/>
                    <a:pt x="8545" y="15926"/>
                    <a:pt x="8432" y="15964"/>
                  </a:cubicBezTo>
                  <a:cubicBezTo>
                    <a:pt x="8402" y="15975"/>
                    <a:pt x="8370" y="15986"/>
                    <a:pt x="8342" y="15997"/>
                  </a:cubicBezTo>
                  <a:cubicBezTo>
                    <a:pt x="8181" y="16061"/>
                    <a:pt x="8070" y="16196"/>
                    <a:pt x="7960" y="16327"/>
                  </a:cubicBezTo>
                  <a:cubicBezTo>
                    <a:pt x="7928" y="16365"/>
                    <a:pt x="7894" y="16406"/>
                    <a:pt x="7860" y="16442"/>
                  </a:cubicBezTo>
                  <a:cubicBezTo>
                    <a:pt x="7729" y="16586"/>
                    <a:pt x="7573" y="16671"/>
                    <a:pt x="7440" y="16671"/>
                  </a:cubicBezTo>
                  <a:cubicBezTo>
                    <a:pt x="7397" y="16671"/>
                    <a:pt x="7356" y="16663"/>
                    <a:pt x="7318" y="16646"/>
                  </a:cubicBezTo>
                  <a:lnTo>
                    <a:pt x="7279" y="16626"/>
                  </a:lnTo>
                  <a:lnTo>
                    <a:pt x="7281" y="16669"/>
                  </a:lnTo>
                  <a:cubicBezTo>
                    <a:pt x="7285" y="16967"/>
                    <a:pt x="6906" y="17128"/>
                    <a:pt x="6741" y="17181"/>
                  </a:cubicBezTo>
                  <a:cubicBezTo>
                    <a:pt x="6696" y="17198"/>
                    <a:pt x="6638" y="17218"/>
                    <a:pt x="6606" y="17265"/>
                  </a:cubicBezTo>
                  <a:cubicBezTo>
                    <a:pt x="6572" y="17318"/>
                    <a:pt x="6578" y="17381"/>
                    <a:pt x="6587" y="17436"/>
                  </a:cubicBezTo>
                  <a:cubicBezTo>
                    <a:pt x="6589" y="17453"/>
                    <a:pt x="6591" y="17471"/>
                    <a:pt x="6591" y="17486"/>
                  </a:cubicBezTo>
                  <a:cubicBezTo>
                    <a:pt x="6600" y="17623"/>
                    <a:pt x="6512" y="17766"/>
                    <a:pt x="6368" y="17852"/>
                  </a:cubicBezTo>
                  <a:cubicBezTo>
                    <a:pt x="6236" y="17931"/>
                    <a:pt x="6075" y="17957"/>
                    <a:pt x="5921" y="17974"/>
                  </a:cubicBezTo>
                  <a:cubicBezTo>
                    <a:pt x="5871" y="17978"/>
                    <a:pt x="5824" y="17983"/>
                    <a:pt x="5775" y="17987"/>
                  </a:cubicBezTo>
                  <a:cubicBezTo>
                    <a:pt x="5488" y="18013"/>
                    <a:pt x="5192" y="18040"/>
                    <a:pt x="4948" y="18197"/>
                  </a:cubicBezTo>
                  <a:cubicBezTo>
                    <a:pt x="4886" y="18238"/>
                    <a:pt x="4826" y="18287"/>
                    <a:pt x="4768" y="18334"/>
                  </a:cubicBezTo>
                  <a:cubicBezTo>
                    <a:pt x="4629" y="18447"/>
                    <a:pt x="4496" y="18553"/>
                    <a:pt x="4340" y="18553"/>
                  </a:cubicBezTo>
                  <a:cubicBezTo>
                    <a:pt x="4333" y="18553"/>
                    <a:pt x="4325" y="18553"/>
                    <a:pt x="4318" y="18553"/>
                  </a:cubicBezTo>
                  <a:cubicBezTo>
                    <a:pt x="4305" y="18550"/>
                    <a:pt x="4290" y="18550"/>
                    <a:pt x="4277" y="18548"/>
                  </a:cubicBezTo>
                  <a:cubicBezTo>
                    <a:pt x="4256" y="18545"/>
                    <a:pt x="4235" y="18543"/>
                    <a:pt x="4214" y="18543"/>
                  </a:cubicBezTo>
                  <a:cubicBezTo>
                    <a:pt x="4194" y="18543"/>
                    <a:pt x="4176" y="18545"/>
                    <a:pt x="4160" y="18550"/>
                  </a:cubicBezTo>
                  <a:cubicBezTo>
                    <a:pt x="4091" y="18568"/>
                    <a:pt x="4046" y="18628"/>
                    <a:pt x="4005" y="18679"/>
                  </a:cubicBezTo>
                  <a:lnTo>
                    <a:pt x="3988" y="18703"/>
                  </a:lnTo>
                  <a:cubicBezTo>
                    <a:pt x="3866" y="18855"/>
                    <a:pt x="3682" y="18955"/>
                    <a:pt x="3489" y="18972"/>
                  </a:cubicBezTo>
                  <a:cubicBezTo>
                    <a:pt x="3491" y="18942"/>
                    <a:pt x="3495" y="18910"/>
                    <a:pt x="3502" y="18880"/>
                  </a:cubicBezTo>
                  <a:cubicBezTo>
                    <a:pt x="3508" y="18840"/>
                    <a:pt x="3515" y="18797"/>
                    <a:pt x="3515" y="18758"/>
                  </a:cubicBezTo>
                  <a:cubicBezTo>
                    <a:pt x="3654" y="18542"/>
                    <a:pt x="3812" y="18336"/>
                    <a:pt x="3986" y="18148"/>
                  </a:cubicBezTo>
                  <a:cubicBezTo>
                    <a:pt x="4033" y="18096"/>
                    <a:pt x="4078" y="18051"/>
                    <a:pt x="4136" y="18030"/>
                  </a:cubicBezTo>
                  <a:cubicBezTo>
                    <a:pt x="4162" y="18022"/>
                    <a:pt x="4197" y="18019"/>
                    <a:pt x="4234" y="18019"/>
                  </a:cubicBezTo>
                  <a:cubicBezTo>
                    <a:pt x="4251" y="18019"/>
                    <a:pt x="4268" y="18020"/>
                    <a:pt x="4286" y="18021"/>
                  </a:cubicBezTo>
                  <a:lnTo>
                    <a:pt x="4307" y="18021"/>
                  </a:lnTo>
                  <a:cubicBezTo>
                    <a:pt x="4330" y="18022"/>
                    <a:pt x="4353" y="18023"/>
                    <a:pt x="4376" y="18023"/>
                  </a:cubicBezTo>
                  <a:cubicBezTo>
                    <a:pt x="4927" y="18023"/>
                    <a:pt x="5471" y="17702"/>
                    <a:pt x="5732" y="17222"/>
                  </a:cubicBezTo>
                  <a:cubicBezTo>
                    <a:pt x="5741" y="17207"/>
                    <a:pt x="5747" y="17192"/>
                    <a:pt x="5756" y="17177"/>
                  </a:cubicBezTo>
                  <a:cubicBezTo>
                    <a:pt x="5796" y="17100"/>
                    <a:pt x="5839" y="17019"/>
                    <a:pt x="5908" y="16969"/>
                  </a:cubicBezTo>
                  <a:cubicBezTo>
                    <a:pt x="5985" y="16916"/>
                    <a:pt x="6084" y="16907"/>
                    <a:pt x="6188" y="16896"/>
                  </a:cubicBezTo>
                  <a:cubicBezTo>
                    <a:pt x="6302" y="16886"/>
                    <a:pt x="6420" y="16875"/>
                    <a:pt x="6510" y="16798"/>
                  </a:cubicBezTo>
                  <a:cubicBezTo>
                    <a:pt x="6576" y="16740"/>
                    <a:pt x="6611" y="16661"/>
                    <a:pt x="6643" y="16584"/>
                  </a:cubicBezTo>
                  <a:cubicBezTo>
                    <a:pt x="6658" y="16549"/>
                    <a:pt x="6673" y="16513"/>
                    <a:pt x="6690" y="16481"/>
                  </a:cubicBezTo>
                  <a:cubicBezTo>
                    <a:pt x="6728" y="16412"/>
                    <a:pt x="6808" y="16342"/>
                    <a:pt x="6885" y="16342"/>
                  </a:cubicBezTo>
                  <a:cubicBezTo>
                    <a:pt x="6904" y="16342"/>
                    <a:pt x="6926" y="16346"/>
                    <a:pt x="6943" y="16359"/>
                  </a:cubicBezTo>
                  <a:lnTo>
                    <a:pt x="6977" y="16380"/>
                  </a:lnTo>
                  <a:lnTo>
                    <a:pt x="7123" y="15476"/>
                  </a:lnTo>
                  <a:cubicBezTo>
                    <a:pt x="7150" y="15294"/>
                    <a:pt x="7191" y="15110"/>
                    <a:pt x="7330" y="15015"/>
                  </a:cubicBezTo>
                  <a:cubicBezTo>
                    <a:pt x="7350" y="15002"/>
                    <a:pt x="7373" y="14990"/>
                    <a:pt x="7395" y="14979"/>
                  </a:cubicBezTo>
                  <a:cubicBezTo>
                    <a:pt x="7465" y="14940"/>
                    <a:pt x="7538" y="14902"/>
                    <a:pt x="7555" y="14820"/>
                  </a:cubicBezTo>
                  <a:cubicBezTo>
                    <a:pt x="7566" y="14780"/>
                    <a:pt x="7558" y="14739"/>
                    <a:pt x="7534" y="14705"/>
                  </a:cubicBezTo>
                  <a:cubicBezTo>
                    <a:pt x="7474" y="14610"/>
                    <a:pt x="7311" y="14572"/>
                    <a:pt x="7245" y="14559"/>
                  </a:cubicBezTo>
                  <a:cubicBezTo>
                    <a:pt x="7153" y="14542"/>
                    <a:pt x="7054" y="14475"/>
                    <a:pt x="7028" y="14413"/>
                  </a:cubicBezTo>
                  <a:cubicBezTo>
                    <a:pt x="7020" y="14385"/>
                    <a:pt x="7022" y="14362"/>
                    <a:pt x="7041" y="14338"/>
                  </a:cubicBezTo>
                  <a:lnTo>
                    <a:pt x="7067" y="14304"/>
                  </a:lnTo>
                  <a:lnTo>
                    <a:pt x="6812" y="14248"/>
                  </a:lnTo>
                  <a:lnTo>
                    <a:pt x="6782" y="14055"/>
                  </a:lnTo>
                  <a:lnTo>
                    <a:pt x="6763" y="14051"/>
                  </a:lnTo>
                  <a:cubicBezTo>
                    <a:pt x="6585" y="14023"/>
                    <a:pt x="6403" y="14008"/>
                    <a:pt x="6214" y="14008"/>
                  </a:cubicBezTo>
                  <a:cubicBezTo>
                    <a:pt x="6167" y="14008"/>
                    <a:pt x="6118" y="14013"/>
                    <a:pt x="6079" y="14043"/>
                  </a:cubicBezTo>
                  <a:cubicBezTo>
                    <a:pt x="6043" y="14075"/>
                    <a:pt x="6030" y="14122"/>
                    <a:pt x="6019" y="14163"/>
                  </a:cubicBezTo>
                  <a:cubicBezTo>
                    <a:pt x="6015" y="14175"/>
                    <a:pt x="6011" y="14190"/>
                    <a:pt x="6006" y="14203"/>
                  </a:cubicBezTo>
                  <a:cubicBezTo>
                    <a:pt x="5951" y="14366"/>
                    <a:pt x="5766" y="14400"/>
                    <a:pt x="5623" y="14400"/>
                  </a:cubicBezTo>
                  <a:cubicBezTo>
                    <a:pt x="5539" y="14400"/>
                    <a:pt x="5447" y="14390"/>
                    <a:pt x="5355" y="14368"/>
                  </a:cubicBezTo>
                  <a:cubicBezTo>
                    <a:pt x="5224" y="14336"/>
                    <a:pt x="5113" y="14321"/>
                    <a:pt x="5014" y="14321"/>
                  </a:cubicBezTo>
                  <a:cubicBezTo>
                    <a:pt x="4817" y="14321"/>
                    <a:pt x="4682" y="14385"/>
                    <a:pt x="4616" y="14514"/>
                  </a:cubicBezTo>
                  <a:cubicBezTo>
                    <a:pt x="4599" y="14542"/>
                    <a:pt x="4588" y="14574"/>
                    <a:pt x="4579" y="14604"/>
                  </a:cubicBezTo>
                  <a:cubicBezTo>
                    <a:pt x="4564" y="14645"/>
                    <a:pt x="4552" y="14683"/>
                    <a:pt x="4528" y="14715"/>
                  </a:cubicBezTo>
                  <a:cubicBezTo>
                    <a:pt x="4490" y="14767"/>
                    <a:pt x="4434" y="14792"/>
                    <a:pt x="4361" y="14792"/>
                  </a:cubicBezTo>
                  <a:cubicBezTo>
                    <a:pt x="4267" y="14792"/>
                    <a:pt x="4142" y="14748"/>
                    <a:pt x="4025" y="14670"/>
                  </a:cubicBezTo>
                  <a:cubicBezTo>
                    <a:pt x="3977" y="14475"/>
                    <a:pt x="4061" y="14253"/>
                    <a:pt x="4228" y="14139"/>
                  </a:cubicBezTo>
                  <a:lnTo>
                    <a:pt x="4254" y="14122"/>
                  </a:lnTo>
                  <a:cubicBezTo>
                    <a:pt x="4320" y="14077"/>
                    <a:pt x="4404" y="14021"/>
                    <a:pt x="4400" y="13931"/>
                  </a:cubicBezTo>
                  <a:cubicBezTo>
                    <a:pt x="4397" y="13858"/>
                    <a:pt x="4337" y="13813"/>
                    <a:pt x="4284" y="13773"/>
                  </a:cubicBezTo>
                  <a:cubicBezTo>
                    <a:pt x="4267" y="13760"/>
                    <a:pt x="4250" y="13747"/>
                    <a:pt x="4235" y="13734"/>
                  </a:cubicBezTo>
                  <a:cubicBezTo>
                    <a:pt x="4160" y="13666"/>
                    <a:pt x="4123" y="13554"/>
                    <a:pt x="4087" y="13447"/>
                  </a:cubicBezTo>
                  <a:cubicBezTo>
                    <a:pt x="4037" y="13297"/>
                    <a:pt x="3986" y="13143"/>
                    <a:pt x="3827" y="13113"/>
                  </a:cubicBezTo>
                  <a:cubicBezTo>
                    <a:pt x="3812" y="13109"/>
                    <a:pt x="3795" y="13109"/>
                    <a:pt x="3780" y="13109"/>
                  </a:cubicBezTo>
                  <a:cubicBezTo>
                    <a:pt x="3596" y="13109"/>
                    <a:pt x="3480" y="13333"/>
                    <a:pt x="3446" y="13561"/>
                  </a:cubicBezTo>
                  <a:cubicBezTo>
                    <a:pt x="3200" y="13328"/>
                    <a:pt x="2870" y="13191"/>
                    <a:pt x="2528" y="13191"/>
                  </a:cubicBezTo>
                  <a:cubicBezTo>
                    <a:pt x="2511" y="13191"/>
                    <a:pt x="2493" y="13191"/>
                    <a:pt x="2476" y="13192"/>
                  </a:cubicBezTo>
                  <a:lnTo>
                    <a:pt x="2446" y="13192"/>
                  </a:lnTo>
                  <a:cubicBezTo>
                    <a:pt x="2424" y="13194"/>
                    <a:pt x="2405" y="13194"/>
                    <a:pt x="2386" y="13194"/>
                  </a:cubicBezTo>
                  <a:cubicBezTo>
                    <a:pt x="2341" y="13194"/>
                    <a:pt x="2308" y="13190"/>
                    <a:pt x="2278" y="13179"/>
                  </a:cubicBezTo>
                  <a:cubicBezTo>
                    <a:pt x="2223" y="13162"/>
                    <a:pt x="2176" y="13119"/>
                    <a:pt x="2128" y="13079"/>
                  </a:cubicBezTo>
                  <a:lnTo>
                    <a:pt x="1709" y="12708"/>
                  </a:lnTo>
                  <a:lnTo>
                    <a:pt x="2023" y="12586"/>
                  </a:lnTo>
                  <a:lnTo>
                    <a:pt x="2028" y="12573"/>
                  </a:lnTo>
                  <a:cubicBezTo>
                    <a:pt x="2103" y="12303"/>
                    <a:pt x="2066" y="12114"/>
                    <a:pt x="1925" y="12042"/>
                  </a:cubicBezTo>
                  <a:cubicBezTo>
                    <a:pt x="1863" y="12009"/>
                    <a:pt x="1796" y="12009"/>
                    <a:pt x="1730" y="12009"/>
                  </a:cubicBezTo>
                  <a:cubicBezTo>
                    <a:pt x="1691" y="12009"/>
                    <a:pt x="1655" y="12007"/>
                    <a:pt x="1619" y="12001"/>
                  </a:cubicBezTo>
                  <a:cubicBezTo>
                    <a:pt x="1565" y="11992"/>
                    <a:pt x="1509" y="11945"/>
                    <a:pt x="1492" y="11898"/>
                  </a:cubicBezTo>
                  <a:cubicBezTo>
                    <a:pt x="1486" y="11874"/>
                    <a:pt x="1488" y="11855"/>
                    <a:pt x="1499" y="11838"/>
                  </a:cubicBezTo>
                  <a:cubicBezTo>
                    <a:pt x="1694" y="11791"/>
                    <a:pt x="1773" y="11568"/>
                    <a:pt x="1796" y="11474"/>
                  </a:cubicBezTo>
                  <a:cubicBezTo>
                    <a:pt x="1809" y="11431"/>
                    <a:pt x="1818" y="11384"/>
                    <a:pt x="1826" y="11339"/>
                  </a:cubicBezTo>
                  <a:cubicBezTo>
                    <a:pt x="1850" y="11227"/>
                    <a:pt x="1871" y="11120"/>
                    <a:pt x="1929" y="11028"/>
                  </a:cubicBezTo>
                  <a:cubicBezTo>
                    <a:pt x="1983" y="10940"/>
                    <a:pt x="2086" y="10878"/>
                    <a:pt x="2180" y="10878"/>
                  </a:cubicBezTo>
                  <a:cubicBezTo>
                    <a:pt x="2223" y="10878"/>
                    <a:pt x="2259" y="10891"/>
                    <a:pt x="2291" y="10917"/>
                  </a:cubicBezTo>
                  <a:lnTo>
                    <a:pt x="2317" y="10938"/>
                  </a:lnTo>
                  <a:lnTo>
                    <a:pt x="2332" y="10908"/>
                  </a:lnTo>
                  <a:cubicBezTo>
                    <a:pt x="2488" y="10580"/>
                    <a:pt x="2563" y="10218"/>
                    <a:pt x="2548" y="9856"/>
                  </a:cubicBezTo>
                  <a:cubicBezTo>
                    <a:pt x="2568" y="9852"/>
                    <a:pt x="2587" y="9848"/>
                    <a:pt x="2606" y="9848"/>
                  </a:cubicBezTo>
                  <a:cubicBezTo>
                    <a:pt x="2741" y="9848"/>
                    <a:pt x="2876" y="9957"/>
                    <a:pt x="2983" y="10043"/>
                  </a:cubicBezTo>
                  <a:cubicBezTo>
                    <a:pt x="3056" y="10100"/>
                    <a:pt x="3198" y="10199"/>
                    <a:pt x="3341" y="10199"/>
                  </a:cubicBezTo>
                  <a:cubicBezTo>
                    <a:pt x="3405" y="10199"/>
                    <a:pt x="3459" y="10180"/>
                    <a:pt x="3506" y="10141"/>
                  </a:cubicBezTo>
                  <a:lnTo>
                    <a:pt x="3521" y="10130"/>
                  </a:lnTo>
                  <a:lnTo>
                    <a:pt x="3515" y="10111"/>
                  </a:lnTo>
                  <a:cubicBezTo>
                    <a:pt x="3461" y="9966"/>
                    <a:pt x="3403" y="9756"/>
                    <a:pt x="3525" y="9644"/>
                  </a:cubicBezTo>
                  <a:cubicBezTo>
                    <a:pt x="3598" y="9578"/>
                    <a:pt x="3705" y="9569"/>
                    <a:pt x="3819" y="9567"/>
                  </a:cubicBezTo>
                  <a:cubicBezTo>
                    <a:pt x="4027" y="9565"/>
                    <a:pt x="4260" y="9561"/>
                    <a:pt x="4466" y="9471"/>
                  </a:cubicBezTo>
                  <a:cubicBezTo>
                    <a:pt x="4659" y="9387"/>
                    <a:pt x="4849" y="9196"/>
                    <a:pt x="4841" y="8954"/>
                  </a:cubicBezTo>
                  <a:cubicBezTo>
                    <a:pt x="4837" y="8841"/>
                    <a:pt x="4789" y="8738"/>
                    <a:pt x="4744" y="8637"/>
                  </a:cubicBezTo>
                  <a:cubicBezTo>
                    <a:pt x="4710" y="8566"/>
                    <a:pt x="4678" y="8491"/>
                    <a:pt x="4661" y="8416"/>
                  </a:cubicBezTo>
                  <a:cubicBezTo>
                    <a:pt x="4642" y="8331"/>
                    <a:pt x="4669" y="8226"/>
                    <a:pt x="4729" y="8153"/>
                  </a:cubicBezTo>
                  <a:cubicBezTo>
                    <a:pt x="4766" y="8106"/>
                    <a:pt x="4810" y="8082"/>
                    <a:pt x="4855" y="8082"/>
                  </a:cubicBezTo>
                  <a:cubicBezTo>
                    <a:pt x="4874" y="8082"/>
                    <a:pt x="4893" y="8086"/>
                    <a:pt x="4912" y="8095"/>
                  </a:cubicBezTo>
                  <a:lnTo>
                    <a:pt x="4952" y="8117"/>
                  </a:lnTo>
                  <a:lnTo>
                    <a:pt x="4950" y="8069"/>
                  </a:lnTo>
                  <a:cubicBezTo>
                    <a:pt x="4931" y="7776"/>
                    <a:pt x="4659" y="7519"/>
                    <a:pt x="4359" y="7519"/>
                  </a:cubicBezTo>
                  <a:cubicBezTo>
                    <a:pt x="3977" y="7523"/>
                    <a:pt x="3718" y="7868"/>
                    <a:pt x="3491" y="8172"/>
                  </a:cubicBezTo>
                  <a:lnTo>
                    <a:pt x="3478" y="8192"/>
                  </a:lnTo>
                  <a:cubicBezTo>
                    <a:pt x="3433" y="8249"/>
                    <a:pt x="3388" y="8305"/>
                    <a:pt x="3328" y="8329"/>
                  </a:cubicBezTo>
                  <a:cubicBezTo>
                    <a:pt x="3305" y="8339"/>
                    <a:pt x="3279" y="8344"/>
                    <a:pt x="3253" y="8344"/>
                  </a:cubicBezTo>
                  <a:cubicBezTo>
                    <a:pt x="3157" y="8344"/>
                    <a:pt x="3058" y="8282"/>
                    <a:pt x="2962" y="8219"/>
                  </a:cubicBezTo>
                  <a:cubicBezTo>
                    <a:pt x="2936" y="8202"/>
                    <a:pt x="2908" y="8185"/>
                    <a:pt x="2880" y="8170"/>
                  </a:cubicBezTo>
                  <a:cubicBezTo>
                    <a:pt x="2752" y="8093"/>
                    <a:pt x="2600" y="8052"/>
                    <a:pt x="2443" y="8052"/>
                  </a:cubicBezTo>
                  <a:cubicBezTo>
                    <a:pt x="2244" y="8052"/>
                    <a:pt x="2053" y="8117"/>
                    <a:pt x="1904" y="8232"/>
                  </a:cubicBezTo>
                  <a:lnTo>
                    <a:pt x="1889" y="8245"/>
                  </a:lnTo>
                  <a:cubicBezTo>
                    <a:pt x="1796" y="8318"/>
                    <a:pt x="1681" y="8406"/>
                    <a:pt x="1586" y="8406"/>
                  </a:cubicBezTo>
                  <a:cubicBezTo>
                    <a:pt x="1554" y="8406"/>
                    <a:pt x="1526" y="8395"/>
                    <a:pt x="1503" y="8374"/>
                  </a:cubicBezTo>
                  <a:cubicBezTo>
                    <a:pt x="1469" y="8344"/>
                    <a:pt x="1451" y="8297"/>
                    <a:pt x="1436" y="8247"/>
                  </a:cubicBezTo>
                  <a:cubicBezTo>
                    <a:pt x="1421" y="8207"/>
                    <a:pt x="1406" y="8164"/>
                    <a:pt x="1381" y="8127"/>
                  </a:cubicBezTo>
                  <a:cubicBezTo>
                    <a:pt x="1340" y="8072"/>
                    <a:pt x="1278" y="8031"/>
                    <a:pt x="1216" y="7992"/>
                  </a:cubicBezTo>
                  <a:cubicBezTo>
                    <a:pt x="1113" y="7924"/>
                    <a:pt x="1049" y="7879"/>
                    <a:pt x="1079" y="7808"/>
                  </a:cubicBezTo>
                  <a:cubicBezTo>
                    <a:pt x="1089" y="7784"/>
                    <a:pt x="1111" y="7765"/>
                    <a:pt x="1134" y="7746"/>
                  </a:cubicBezTo>
                  <a:cubicBezTo>
                    <a:pt x="1158" y="7724"/>
                    <a:pt x="1182" y="7705"/>
                    <a:pt x="1196" y="7675"/>
                  </a:cubicBezTo>
                  <a:cubicBezTo>
                    <a:pt x="1246" y="7592"/>
                    <a:pt x="1201" y="7487"/>
                    <a:pt x="1137" y="7422"/>
                  </a:cubicBezTo>
                  <a:cubicBezTo>
                    <a:pt x="1006" y="7287"/>
                    <a:pt x="815" y="7260"/>
                    <a:pt x="631" y="7232"/>
                  </a:cubicBezTo>
                  <a:cubicBezTo>
                    <a:pt x="577" y="7225"/>
                    <a:pt x="524" y="7217"/>
                    <a:pt x="472" y="7206"/>
                  </a:cubicBezTo>
                  <a:cubicBezTo>
                    <a:pt x="318" y="7176"/>
                    <a:pt x="170" y="7084"/>
                    <a:pt x="104" y="6977"/>
                  </a:cubicBezTo>
                  <a:cubicBezTo>
                    <a:pt x="72" y="6925"/>
                    <a:pt x="59" y="6872"/>
                    <a:pt x="67" y="6818"/>
                  </a:cubicBezTo>
                  <a:lnTo>
                    <a:pt x="67" y="6818"/>
                  </a:lnTo>
                  <a:cubicBezTo>
                    <a:pt x="104" y="6833"/>
                    <a:pt x="140" y="6840"/>
                    <a:pt x="179" y="6840"/>
                  </a:cubicBezTo>
                  <a:cubicBezTo>
                    <a:pt x="318" y="6840"/>
                    <a:pt x="449" y="6748"/>
                    <a:pt x="586" y="6649"/>
                  </a:cubicBezTo>
                  <a:cubicBezTo>
                    <a:pt x="725" y="6550"/>
                    <a:pt x="869" y="6450"/>
                    <a:pt x="1023" y="6448"/>
                  </a:cubicBezTo>
                  <a:cubicBezTo>
                    <a:pt x="1059" y="6448"/>
                    <a:pt x="1096" y="6452"/>
                    <a:pt x="1130" y="6458"/>
                  </a:cubicBezTo>
                  <a:cubicBezTo>
                    <a:pt x="1168" y="6463"/>
                    <a:pt x="1207" y="6467"/>
                    <a:pt x="1244" y="6467"/>
                  </a:cubicBezTo>
                  <a:cubicBezTo>
                    <a:pt x="1278" y="6467"/>
                    <a:pt x="1311" y="6463"/>
                    <a:pt x="1340" y="6454"/>
                  </a:cubicBezTo>
                  <a:cubicBezTo>
                    <a:pt x="1430" y="6420"/>
                    <a:pt x="1481" y="6340"/>
                    <a:pt x="1533" y="6265"/>
                  </a:cubicBezTo>
                  <a:cubicBezTo>
                    <a:pt x="1574" y="6205"/>
                    <a:pt x="1610" y="6150"/>
                    <a:pt x="1664" y="6113"/>
                  </a:cubicBezTo>
                  <a:cubicBezTo>
                    <a:pt x="1706" y="6083"/>
                    <a:pt x="1756" y="6070"/>
                    <a:pt x="1809" y="6053"/>
                  </a:cubicBezTo>
                  <a:cubicBezTo>
                    <a:pt x="1882" y="6032"/>
                    <a:pt x="1959" y="6010"/>
                    <a:pt x="2011" y="5951"/>
                  </a:cubicBezTo>
                  <a:cubicBezTo>
                    <a:pt x="2053" y="5906"/>
                    <a:pt x="2073" y="5846"/>
                    <a:pt x="2092" y="5786"/>
                  </a:cubicBezTo>
                  <a:cubicBezTo>
                    <a:pt x="2111" y="5721"/>
                    <a:pt x="2133" y="5657"/>
                    <a:pt x="2184" y="5625"/>
                  </a:cubicBezTo>
                  <a:cubicBezTo>
                    <a:pt x="2206" y="5610"/>
                    <a:pt x="2227" y="5603"/>
                    <a:pt x="2251" y="5603"/>
                  </a:cubicBezTo>
                  <a:cubicBezTo>
                    <a:pt x="2358" y="5603"/>
                    <a:pt x="2469" y="5747"/>
                    <a:pt x="2497" y="5876"/>
                  </a:cubicBezTo>
                  <a:cubicBezTo>
                    <a:pt x="2501" y="5895"/>
                    <a:pt x="2506" y="5916"/>
                    <a:pt x="2510" y="5936"/>
                  </a:cubicBezTo>
                  <a:cubicBezTo>
                    <a:pt x="2544" y="6098"/>
                    <a:pt x="2583" y="6285"/>
                    <a:pt x="2741" y="6343"/>
                  </a:cubicBezTo>
                  <a:cubicBezTo>
                    <a:pt x="2771" y="6353"/>
                    <a:pt x="2801" y="6358"/>
                    <a:pt x="2836" y="6358"/>
                  </a:cubicBezTo>
                  <a:cubicBezTo>
                    <a:pt x="2919" y="6358"/>
                    <a:pt x="3007" y="6323"/>
                    <a:pt x="3090" y="6291"/>
                  </a:cubicBezTo>
                  <a:cubicBezTo>
                    <a:pt x="3168" y="6261"/>
                    <a:pt x="3240" y="6233"/>
                    <a:pt x="3305" y="6233"/>
                  </a:cubicBezTo>
                  <a:cubicBezTo>
                    <a:pt x="3348" y="6233"/>
                    <a:pt x="3382" y="6246"/>
                    <a:pt x="3412" y="6272"/>
                  </a:cubicBezTo>
                  <a:cubicBezTo>
                    <a:pt x="3440" y="6295"/>
                    <a:pt x="3459" y="6330"/>
                    <a:pt x="3478" y="6364"/>
                  </a:cubicBezTo>
                  <a:cubicBezTo>
                    <a:pt x="3491" y="6385"/>
                    <a:pt x="3502" y="6407"/>
                    <a:pt x="3517" y="6428"/>
                  </a:cubicBezTo>
                  <a:cubicBezTo>
                    <a:pt x="3575" y="6505"/>
                    <a:pt x="3673" y="6553"/>
                    <a:pt x="3780" y="6553"/>
                  </a:cubicBezTo>
                  <a:cubicBezTo>
                    <a:pt x="3898" y="6553"/>
                    <a:pt x="4001" y="6499"/>
                    <a:pt x="4057" y="6411"/>
                  </a:cubicBezTo>
                  <a:cubicBezTo>
                    <a:pt x="4078" y="6379"/>
                    <a:pt x="4093" y="6345"/>
                    <a:pt x="4106" y="6310"/>
                  </a:cubicBezTo>
                  <a:cubicBezTo>
                    <a:pt x="4130" y="6257"/>
                    <a:pt x="4151" y="6205"/>
                    <a:pt x="4192" y="6173"/>
                  </a:cubicBezTo>
                  <a:cubicBezTo>
                    <a:pt x="4239" y="6135"/>
                    <a:pt x="4305" y="6128"/>
                    <a:pt x="4380" y="6122"/>
                  </a:cubicBezTo>
                  <a:lnTo>
                    <a:pt x="5400" y="6053"/>
                  </a:lnTo>
                  <a:lnTo>
                    <a:pt x="5383" y="6019"/>
                  </a:lnTo>
                  <a:cubicBezTo>
                    <a:pt x="5325" y="5895"/>
                    <a:pt x="5203" y="5805"/>
                    <a:pt x="5068" y="5781"/>
                  </a:cubicBezTo>
                  <a:cubicBezTo>
                    <a:pt x="5083" y="5747"/>
                    <a:pt x="5083" y="5708"/>
                    <a:pt x="5068" y="5668"/>
                  </a:cubicBezTo>
                  <a:cubicBezTo>
                    <a:pt x="5029" y="5571"/>
                    <a:pt x="4907" y="5490"/>
                    <a:pt x="4796" y="5483"/>
                  </a:cubicBezTo>
                  <a:cubicBezTo>
                    <a:pt x="4783" y="5483"/>
                    <a:pt x="4770" y="5482"/>
                    <a:pt x="4757" y="5482"/>
                  </a:cubicBezTo>
                  <a:cubicBezTo>
                    <a:pt x="4730" y="5482"/>
                    <a:pt x="4703" y="5483"/>
                    <a:pt x="4676" y="5483"/>
                  </a:cubicBezTo>
                  <a:lnTo>
                    <a:pt x="4612" y="5483"/>
                  </a:lnTo>
                  <a:cubicBezTo>
                    <a:pt x="4505" y="5483"/>
                    <a:pt x="4423" y="5473"/>
                    <a:pt x="4367" y="5413"/>
                  </a:cubicBezTo>
                  <a:cubicBezTo>
                    <a:pt x="4318" y="5361"/>
                    <a:pt x="4303" y="5288"/>
                    <a:pt x="4288" y="5211"/>
                  </a:cubicBezTo>
                  <a:cubicBezTo>
                    <a:pt x="4282" y="5186"/>
                    <a:pt x="4277" y="5162"/>
                    <a:pt x="4271" y="5139"/>
                  </a:cubicBezTo>
                  <a:cubicBezTo>
                    <a:pt x="4247" y="5042"/>
                    <a:pt x="4179" y="4937"/>
                    <a:pt x="4080" y="4924"/>
                  </a:cubicBezTo>
                  <a:cubicBezTo>
                    <a:pt x="4093" y="4875"/>
                    <a:pt x="4089" y="4826"/>
                    <a:pt x="4067" y="4776"/>
                  </a:cubicBezTo>
                  <a:cubicBezTo>
                    <a:pt x="4029" y="4684"/>
                    <a:pt x="3930" y="4601"/>
                    <a:pt x="3804" y="4554"/>
                  </a:cubicBezTo>
                  <a:cubicBezTo>
                    <a:pt x="3735" y="4528"/>
                    <a:pt x="3660" y="4515"/>
                    <a:pt x="3573" y="4515"/>
                  </a:cubicBezTo>
                  <a:cubicBezTo>
                    <a:pt x="3480" y="4515"/>
                    <a:pt x="3388" y="4530"/>
                    <a:pt x="3288" y="4547"/>
                  </a:cubicBezTo>
                  <a:cubicBezTo>
                    <a:pt x="3238" y="4455"/>
                    <a:pt x="3185" y="4361"/>
                    <a:pt x="3125" y="4275"/>
                  </a:cubicBezTo>
                  <a:cubicBezTo>
                    <a:pt x="2836" y="3867"/>
                    <a:pt x="2344" y="3616"/>
                    <a:pt x="1842" y="3616"/>
                  </a:cubicBezTo>
                  <a:cubicBezTo>
                    <a:pt x="1820" y="3616"/>
                    <a:pt x="1797" y="3616"/>
                    <a:pt x="1775" y="3617"/>
                  </a:cubicBezTo>
                  <a:cubicBezTo>
                    <a:pt x="1741" y="3619"/>
                    <a:pt x="1704" y="3622"/>
                    <a:pt x="1670" y="3626"/>
                  </a:cubicBezTo>
                  <a:cubicBezTo>
                    <a:pt x="1616" y="3630"/>
                    <a:pt x="1561" y="3634"/>
                    <a:pt x="1505" y="3634"/>
                  </a:cubicBezTo>
                  <a:cubicBezTo>
                    <a:pt x="1443" y="3634"/>
                    <a:pt x="1391" y="3628"/>
                    <a:pt x="1344" y="3615"/>
                  </a:cubicBezTo>
                  <a:cubicBezTo>
                    <a:pt x="1222" y="3581"/>
                    <a:pt x="1111" y="3472"/>
                    <a:pt x="1119" y="3354"/>
                  </a:cubicBezTo>
                  <a:lnTo>
                    <a:pt x="1119" y="3354"/>
                  </a:lnTo>
                  <a:cubicBezTo>
                    <a:pt x="1208" y="3370"/>
                    <a:pt x="1298" y="3378"/>
                    <a:pt x="1388" y="3378"/>
                  </a:cubicBezTo>
                  <a:cubicBezTo>
                    <a:pt x="1596" y="3378"/>
                    <a:pt x="1805" y="3336"/>
                    <a:pt x="1994" y="3255"/>
                  </a:cubicBezTo>
                  <a:cubicBezTo>
                    <a:pt x="2208" y="3163"/>
                    <a:pt x="2398" y="3022"/>
                    <a:pt x="2581" y="2887"/>
                  </a:cubicBezTo>
                  <a:cubicBezTo>
                    <a:pt x="2765" y="2752"/>
                    <a:pt x="2955" y="2610"/>
                    <a:pt x="3105" y="2426"/>
                  </a:cubicBezTo>
                  <a:lnTo>
                    <a:pt x="5212" y="1565"/>
                  </a:lnTo>
                  <a:cubicBezTo>
                    <a:pt x="5411" y="1483"/>
                    <a:pt x="5638" y="1391"/>
                    <a:pt x="5869" y="1389"/>
                  </a:cubicBezTo>
                  <a:cubicBezTo>
                    <a:pt x="5906" y="1389"/>
                    <a:pt x="5942" y="1391"/>
                    <a:pt x="5979" y="1393"/>
                  </a:cubicBezTo>
                  <a:cubicBezTo>
                    <a:pt x="6015" y="1396"/>
                    <a:pt x="6054" y="1398"/>
                    <a:pt x="6090" y="1398"/>
                  </a:cubicBezTo>
                  <a:cubicBezTo>
                    <a:pt x="6141" y="1398"/>
                    <a:pt x="6184" y="1393"/>
                    <a:pt x="6225" y="1385"/>
                  </a:cubicBezTo>
                  <a:cubicBezTo>
                    <a:pt x="6364" y="1353"/>
                    <a:pt x="6478" y="1261"/>
                    <a:pt x="6585" y="1171"/>
                  </a:cubicBezTo>
                  <a:lnTo>
                    <a:pt x="6604" y="1154"/>
                  </a:lnTo>
                  <a:cubicBezTo>
                    <a:pt x="7153" y="699"/>
                    <a:pt x="7804" y="352"/>
                    <a:pt x="8485" y="149"/>
                  </a:cubicBezTo>
                  <a:cubicBezTo>
                    <a:pt x="8575" y="121"/>
                    <a:pt x="8682" y="93"/>
                    <a:pt x="8783" y="93"/>
                  </a:cubicBezTo>
                  <a:cubicBezTo>
                    <a:pt x="8845" y="93"/>
                    <a:pt x="8899" y="104"/>
                    <a:pt x="8948" y="123"/>
                  </a:cubicBezTo>
                  <a:cubicBezTo>
                    <a:pt x="8989" y="140"/>
                    <a:pt x="9025" y="164"/>
                    <a:pt x="9064" y="189"/>
                  </a:cubicBezTo>
                  <a:cubicBezTo>
                    <a:pt x="9100" y="213"/>
                    <a:pt x="9139" y="237"/>
                    <a:pt x="9179" y="256"/>
                  </a:cubicBezTo>
                  <a:cubicBezTo>
                    <a:pt x="9242" y="282"/>
                    <a:pt x="9306" y="294"/>
                    <a:pt x="9379" y="294"/>
                  </a:cubicBezTo>
                  <a:cubicBezTo>
                    <a:pt x="9535" y="294"/>
                    <a:pt x="9700" y="232"/>
                    <a:pt x="9859" y="170"/>
                  </a:cubicBezTo>
                  <a:cubicBezTo>
                    <a:pt x="10015" y="110"/>
                    <a:pt x="10161" y="54"/>
                    <a:pt x="10296" y="54"/>
                  </a:cubicBezTo>
                  <a:close/>
                  <a:moveTo>
                    <a:pt x="10296" y="1"/>
                  </a:moveTo>
                  <a:cubicBezTo>
                    <a:pt x="10150" y="1"/>
                    <a:pt x="9994" y="61"/>
                    <a:pt x="9839" y="121"/>
                  </a:cubicBezTo>
                  <a:cubicBezTo>
                    <a:pt x="9685" y="179"/>
                    <a:pt x="9526" y="241"/>
                    <a:pt x="9379" y="241"/>
                  </a:cubicBezTo>
                  <a:cubicBezTo>
                    <a:pt x="9312" y="241"/>
                    <a:pt x="9257" y="230"/>
                    <a:pt x="9201" y="207"/>
                  </a:cubicBezTo>
                  <a:cubicBezTo>
                    <a:pt x="9164" y="189"/>
                    <a:pt x="9128" y="168"/>
                    <a:pt x="9092" y="144"/>
                  </a:cubicBezTo>
                  <a:cubicBezTo>
                    <a:pt x="9053" y="119"/>
                    <a:pt x="9014" y="93"/>
                    <a:pt x="8969" y="74"/>
                  </a:cubicBezTo>
                  <a:cubicBezTo>
                    <a:pt x="8914" y="50"/>
                    <a:pt x="8852" y="39"/>
                    <a:pt x="8783" y="39"/>
                  </a:cubicBezTo>
                  <a:cubicBezTo>
                    <a:pt x="8674" y="39"/>
                    <a:pt x="8565" y="69"/>
                    <a:pt x="8470" y="97"/>
                  </a:cubicBezTo>
                  <a:cubicBezTo>
                    <a:pt x="7780" y="303"/>
                    <a:pt x="7125" y="654"/>
                    <a:pt x="6570" y="1113"/>
                  </a:cubicBezTo>
                  <a:lnTo>
                    <a:pt x="6551" y="1128"/>
                  </a:lnTo>
                  <a:cubicBezTo>
                    <a:pt x="6448" y="1216"/>
                    <a:pt x="6341" y="1303"/>
                    <a:pt x="6212" y="1331"/>
                  </a:cubicBezTo>
                  <a:cubicBezTo>
                    <a:pt x="6178" y="1340"/>
                    <a:pt x="6137" y="1344"/>
                    <a:pt x="6090" y="1344"/>
                  </a:cubicBezTo>
                  <a:cubicBezTo>
                    <a:pt x="6054" y="1344"/>
                    <a:pt x="6017" y="1342"/>
                    <a:pt x="5983" y="1340"/>
                  </a:cubicBezTo>
                  <a:cubicBezTo>
                    <a:pt x="5944" y="1338"/>
                    <a:pt x="5908" y="1336"/>
                    <a:pt x="5865" y="1336"/>
                  </a:cubicBezTo>
                  <a:cubicBezTo>
                    <a:pt x="5627" y="1338"/>
                    <a:pt x="5396" y="1432"/>
                    <a:pt x="5192" y="1516"/>
                  </a:cubicBezTo>
                  <a:lnTo>
                    <a:pt x="3078" y="2379"/>
                  </a:lnTo>
                  <a:lnTo>
                    <a:pt x="3071" y="2383"/>
                  </a:lnTo>
                  <a:lnTo>
                    <a:pt x="3067" y="2388"/>
                  </a:lnTo>
                  <a:cubicBezTo>
                    <a:pt x="2923" y="2568"/>
                    <a:pt x="2733" y="2709"/>
                    <a:pt x="2548" y="2844"/>
                  </a:cubicBezTo>
                  <a:cubicBezTo>
                    <a:pt x="2368" y="2977"/>
                    <a:pt x="2182" y="3116"/>
                    <a:pt x="1974" y="3206"/>
                  </a:cubicBezTo>
                  <a:cubicBezTo>
                    <a:pt x="1792" y="3284"/>
                    <a:pt x="1589" y="3324"/>
                    <a:pt x="1389" y="3324"/>
                  </a:cubicBezTo>
                  <a:cubicBezTo>
                    <a:pt x="1292" y="3324"/>
                    <a:pt x="1196" y="3315"/>
                    <a:pt x="1102" y="3296"/>
                  </a:cubicBezTo>
                  <a:lnTo>
                    <a:pt x="1077" y="3290"/>
                  </a:lnTo>
                  <a:lnTo>
                    <a:pt x="1070" y="3315"/>
                  </a:lnTo>
                  <a:cubicBezTo>
                    <a:pt x="1036" y="3474"/>
                    <a:pt x="1177" y="3624"/>
                    <a:pt x="1331" y="3667"/>
                  </a:cubicBezTo>
                  <a:cubicBezTo>
                    <a:pt x="1383" y="3682"/>
                    <a:pt x="1439" y="3688"/>
                    <a:pt x="1505" y="3688"/>
                  </a:cubicBezTo>
                  <a:cubicBezTo>
                    <a:pt x="1563" y="3688"/>
                    <a:pt x="1619" y="3684"/>
                    <a:pt x="1674" y="3677"/>
                  </a:cubicBezTo>
                  <a:cubicBezTo>
                    <a:pt x="1709" y="3675"/>
                    <a:pt x="1743" y="3673"/>
                    <a:pt x="1779" y="3671"/>
                  </a:cubicBezTo>
                  <a:cubicBezTo>
                    <a:pt x="1803" y="3670"/>
                    <a:pt x="1827" y="3669"/>
                    <a:pt x="1851" y="3669"/>
                  </a:cubicBezTo>
                  <a:cubicBezTo>
                    <a:pt x="2332" y="3669"/>
                    <a:pt x="2804" y="3913"/>
                    <a:pt x="3080" y="4305"/>
                  </a:cubicBezTo>
                  <a:cubicBezTo>
                    <a:pt x="3144" y="4395"/>
                    <a:pt x="3198" y="4494"/>
                    <a:pt x="3251" y="4590"/>
                  </a:cubicBezTo>
                  <a:lnTo>
                    <a:pt x="3260" y="4605"/>
                  </a:lnTo>
                  <a:lnTo>
                    <a:pt x="3279" y="4603"/>
                  </a:lnTo>
                  <a:cubicBezTo>
                    <a:pt x="3384" y="4584"/>
                    <a:pt x="3478" y="4569"/>
                    <a:pt x="3573" y="4569"/>
                  </a:cubicBezTo>
                  <a:cubicBezTo>
                    <a:pt x="3654" y="4569"/>
                    <a:pt x="3722" y="4581"/>
                    <a:pt x="3787" y="4605"/>
                  </a:cubicBezTo>
                  <a:cubicBezTo>
                    <a:pt x="3896" y="4646"/>
                    <a:pt x="3986" y="4721"/>
                    <a:pt x="4018" y="4798"/>
                  </a:cubicBezTo>
                  <a:cubicBezTo>
                    <a:pt x="4040" y="4845"/>
                    <a:pt x="4040" y="4892"/>
                    <a:pt x="4020" y="4939"/>
                  </a:cubicBezTo>
                  <a:lnTo>
                    <a:pt x="4003" y="4982"/>
                  </a:lnTo>
                  <a:lnTo>
                    <a:pt x="4048" y="4976"/>
                  </a:lnTo>
                  <a:cubicBezTo>
                    <a:pt x="4052" y="4975"/>
                    <a:pt x="4055" y="4975"/>
                    <a:pt x="4058" y="4975"/>
                  </a:cubicBezTo>
                  <a:cubicBezTo>
                    <a:pt x="4133" y="4975"/>
                    <a:pt x="4197" y="5063"/>
                    <a:pt x="4220" y="5151"/>
                  </a:cubicBezTo>
                  <a:cubicBezTo>
                    <a:pt x="4226" y="5175"/>
                    <a:pt x="4230" y="5199"/>
                    <a:pt x="4235" y="5222"/>
                  </a:cubicBezTo>
                  <a:cubicBezTo>
                    <a:pt x="4252" y="5303"/>
                    <a:pt x="4269" y="5387"/>
                    <a:pt x="4327" y="5449"/>
                  </a:cubicBezTo>
                  <a:cubicBezTo>
                    <a:pt x="4403" y="5528"/>
                    <a:pt x="4508" y="5538"/>
                    <a:pt x="4613" y="5538"/>
                  </a:cubicBezTo>
                  <a:cubicBezTo>
                    <a:pt x="4634" y="5538"/>
                    <a:pt x="4655" y="5537"/>
                    <a:pt x="4676" y="5537"/>
                  </a:cubicBezTo>
                  <a:cubicBezTo>
                    <a:pt x="4696" y="5536"/>
                    <a:pt x="4716" y="5535"/>
                    <a:pt x="4735" y="5535"/>
                  </a:cubicBezTo>
                  <a:cubicBezTo>
                    <a:pt x="4755" y="5535"/>
                    <a:pt x="4773" y="5536"/>
                    <a:pt x="4792" y="5537"/>
                  </a:cubicBezTo>
                  <a:cubicBezTo>
                    <a:pt x="4884" y="5541"/>
                    <a:pt x="4987" y="5610"/>
                    <a:pt x="5019" y="5687"/>
                  </a:cubicBezTo>
                  <a:cubicBezTo>
                    <a:pt x="5034" y="5726"/>
                    <a:pt x="5027" y="5758"/>
                    <a:pt x="5002" y="5786"/>
                  </a:cubicBezTo>
                  <a:lnTo>
                    <a:pt x="4961" y="5828"/>
                  </a:lnTo>
                  <a:lnTo>
                    <a:pt x="5019" y="5831"/>
                  </a:lnTo>
                  <a:cubicBezTo>
                    <a:pt x="5139" y="5837"/>
                    <a:pt x="5252" y="5906"/>
                    <a:pt x="5317" y="6006"/>
                  </a:cubicBezTo>
                  <a:lnTo>
                    <a:pt x="4378" y="6068"/>
                  </a:lnTo>
                  <a:cubicBezTo>
                    <a:pt x="4312" y="6073"/>
                    <a:pt x="4222" y="6079"/>
                    <a:pt x="4157" y="6130"/>
                  </a:cubicBezTo>
                  <a:cubicBezTo>
                    <a:pt x="4106" y="6173"/>
                    <a:pt x="4080" y="6233"/>
                    <a:pt x="4057" y="6289"/>
                  </a:cubicBezTo>
                  <a:cubicBezTo>
                    <a:pt x="4044" y="6323"/>
                    <a:pt x="4031" y="6353"/>
                    <a:pt x="4012" y="6381"/>
                  </a:cubicBezTo>
                  <a:cubicBezTo>
                    <a:pt x="3967" y="6454"/>
                    <a:pt x="3877" y="6499"/>
                    <a:pt x="3780" y="6499"/>
                  </a:cubicBezTo>
                  <a:cubicBezTo>
                    <a:pt x="3690" y="6499"/>
                    <a:pt x="3607" y="6460"/>
                    <a:pt x="3562" y="6396"/>
                  </a:cubicBezTo>
                  <a:cubicBezTo>
                    <a:pt x="3547" y="6379"/>
                    <a:pt x="3536" y="6358"/>
                    <a:pt x="3525" y="6338"/>
                  </a:cubicBezTo>
                  <a:cubicBezTo>
                    <a:pt x="3504" y="6300"/>
                    <a:pt x="3483" y="6261"/>
                    <a:pt x="3446" y="6231"/>
                  </a:cubicBezTo>
                  <a:cubicBezTo>
                    <a:pt x="3408" y="6197"/>
                    <a:pt x="3360" y="6180"/>
                    <a:pt x="3305" y="6180"/>
                  </a:cubicBezTo>
                  <a:cubicBezTo>
                    <a:pt x="3230" y="6180"/>
                    <a:pt x="3148" y="6212"/>
                    <a:pt x="3071" y="6242"/>
                  </a:cubicBezTo>
                  <a:cubicBezTo>
                    <a:pt x="2989" y="6272"/>
                    <a:pt x="2904" y="6303"/>
                    <a:pt x="2831" y="6303"/>
                  </a:cubicBezTo>
                  <a:cubicBezTo>
                    <a:pt x="2806" y="6303"/>
                    <a:pt x="2782" y="6299"/>
                    <a:pt x="2761" y="6291"/>
                  </a:cubicBezTo>
                  <a:cubicBezTo>
                    <a:pt x="2628" y="6244"/>
                    <a:pt x="2596" y="6081"/>
                    <a:pt x="2563" y="5925"/>
                  </a:cubicBezTo>
                  <a:cubicBezTo>
                    <a:pt x="2559" y="5906"/>
                    <a:pt x="2555" y="5884"/>
                    <a:pt x="2551" y="5865"/>
                  </a:cubicBezTo>
                  <a:cubicBezTo>
                    <a:pt x="2516" y="5713"/>
                    <a:pt x="2388" y="5550"/>
                    <a:pt x="2251" y="5550"/>
                  </a:cubicBezTo>
                  <a:cubicBezTo>
                    <a:pt x="2216" y="5550"/>
                    <a:pt x="2184" y="5561"/>
                    <a:pt x="2154" y="5580"/>
                  </a:cubicBezTo>
                  <a:cubicBezTo>
                    <a:pt x="2088" y="5623"/>
                    <a:pt x="2064" y="5698"/>
                    <a:pt x="2041" y="5771"/>
                  </a:cubicBezTo>
                  <a:cubicBezTo>
                    <a:pt x="2023" y="5826"/>
                    <a:pt x="2006" y="5878"/>
                    <a:pt x="1972" y="5916"/>
                  </a:cubicBezTo>
                  <a:cubicBezTo>
                    <a:pt x="1929" y="5963"/>
                    <a:pt x="1863" y="5983"/>
                    <a:pt x="1794" y="6002"/>
                  </a:cubicBezTo>
                  <a:cubicBezTo>
                    <a:pt x="1741" y="6019"/>
                    <a:pt x="1683" y="6036"/>
                    <a:pt x="1634" y="6068"/>
                  </a:cubicBezTo>
                  <a:cubicBezTo>
                    <a:pt x="1571" y="6111"/>
                    <a:pt x="1529" y="6173"/>
                    <a:pt x="1488" y="6235"/>
                  </a:cubicBezTo>
                  <a:cubicBezTo>
                    <a:pt x="1441" y="6308"/>
                    <a:pt x="1396" y="6377"/>
                    <a:pt x="1321" y="6403"/>
                  </a:cubicBezTo>
                  <a:cubicBezTo>
                    <a:pt x="1297" y="6411"/>
                    <a:pt x="1270" y="6414"/>
                    <a:pt x="1240" y="6414"/>
                  </a:cubicBezTo>
                  <a:cubicBezTo>
                    <a:pt x="1209" y="6414"/>
                    <a:pt x="1174" y="6410"/>
                    <a:pt x="1139" y="6405"/>
                  </a:cubicBezTo>
                  <a:cubicBezTo>
                    <a:pt x="1105" y="6399"/>
                    <a:pt x="1073" y="6394"/>
                    <a:pt x="1036" y="6394"/>
                  </a:cubicBezTo>
                  <a:cubicBezTo>
                    <a:pt x="1031" y="6394"/>
                    <a:pt x="1025" y="6394"/>
                    <a:pt x="1019" y="6394"/>
                  </a:cubicBezTo>
                  <a:cubicBezTo>
                    <a:pt x="849" y="6396"/>
                    <a:pt x="699" y="6503"/>
                    <a:pt x="556" y="6606"/>
                  </a:cubicBezTo>
                  <a:cubicBezTo>
                    <a:pt x="425" y="6698"/>
                    <a:pt x="301" y="6786"/>
                    <a:pt x="179" y="6786"/>
                  </a:cubicBezTo>
                  <a:cubicBezTo>
                    <a:pt x="138" y="6786"/>
                    <a:pt x="97" y="6775"/>
                    <a:pt x="59" y="6756"/>
                  </a:cubicBezTo>
                  <a:lnTo>
                    <a:pt x="31" y="6741"/>
                  </a:lnTo>
                  <a:lnTo>
                    <a:pt x="22" y="6773"/>
                  </a:lnTo>
                  <a:cubicBezTo>
                    <a:pt x="1" y="6850"/>
                    <a:pt x="14" y="6932"/>
                    <a:pt x="59" y="7005"/>
                  </a:cubicBezTo>
                  <a:cubicBezTo>
                    <a:pt x="132" y="7125"/>
                    <a:pt x="290" y="7225"/>
                    <a:pt x="462" y="7260"/>
                  </a:cubicBezTo>
                  <a:cubicBezTo>
                    <a:pt x="515" y="7270"/>
                    <a:pt x="569" y="7277"/>
                    <a:pt x="622" y="7285"/>
                  </a:cubicBezTo>
                  <a:cubicBezTo>
                    <a:pt x="798" y="7311"/>
                    <a:pt x="980" y="7339"/>
                    <a:pt x="1098" y="7459"/>
                  </a:cubicBezTo>
                  <a:cubicBezTo>
                    <a:pt x="1147" y="7510"/>
                    <a:pt x="1184" y="7590"/>
                    <a:pt x="1152" y="7649"/>
                  </a:cubicBezTo>
                  <a:cubicBezTo>
                    <a:pt x="1139" y="7671"/>
                    <a:pt x="1119" y="7688"/>
                    <a:pt x="1100" y="7705"/>
                  </a:cubicBezTo>
                  <a:cubicBezTo>
                    <a:pt x="1072" y="7729"/>
                    <a:pt x="1044" y="7752"/>
                    <a:pt x="1029" y="7789"/>
                  </a:cubicBezTo>
                  <a:cubicBezTo>
                    <a:pt x="982" y="7904"/>
                    <a:pt x="1092" y="7975"/>
                    <a:pt x="1188" y="8037"/>
                  </a:cubicBezTo>
                  <a:cubicBezTo>
                    <a:pt x="1244" y="8074"/>
                    <a:pt x="1304" y="8112"/>
                    <a:pt x="1338" y="8157"/>
                  </a:cubicBezTo>
                  <a:cubicBezTo>
                    <a:pt x="1359" y="8187"/>
                    <a:pt x="1372" y="8226"/>
                    <a:pt x="1385" y="8264"/>
                  </a:cubicBezTo>
                  <a:cubicBezTo>
                    <a:pt x="1402" y="8318"/>
                    <a:pt x="1421" y="8374"/>
                    <a:pt x="1466" y="8414"/>
                  </a:cubicBezTo>
                  <a:cubicBezTo>
                    <a:pt x="1501" y="8444"/>
                    <a:pt x="1541" y="8459"/>
                    <a:pt x="1586" y="8459"/>
                  </a:cubicBezTo>
                  <a:cubicBezTo>
                    <a:pt x="1700" y="8459"/>
                    <a:pt x="1822" y="8365"/>
                    <a:pt x="1921" y="8288"/>
                  </a:cubicBezTo>
                  <a:lnTo>
                    <a:pt x="1938" y="8275"/>
                  </a:lnTo>
                  <a:cubicBezTo>
                    <a:pt x="2077" y="8166"/>
                    <a:pt x="2257" y="8106"/>
                    <a:pt x="2443" y="8106"/>
                  </a:cubicBezTo>
                  <a:cubicBezTo>
                    <a:pt x="2591" y="8106"/>
                    <a:pt x="2733" y="8144"/>
                    <a:pt x="2855" y="8215"/>
                  </a:cubicBezTo>
                  <a:cubicBezTo>
                    <a:pt x="2880" y="8230"/>
                    <a:pt x="2906" y="8247"/>
                    <a:pt x="2934" y="8264"/>
                  </a:cubicBezTo>
                  <a:cubicBezTo>
                    <a:pt x="3037" y="8331"/>
                    <a:pt x="3142" y="8397"/>
                    <a:pt x="3253" y="8397"/>
                  </a:cubicBezTo>
                  <a:cubicBezTo>
                    <a:pt x="3285" y="8397"/>
                    <a:pt x="3318" y="8391"/>
                    <a:pt x="3350" y="8378"/>
                  </a:cubicBezTo>
                  <a:cubicBezTo>
                    <a:pt x="3423" y="8348"/>
                    <a:pt x="3472" y="8288"/>
                    <a:pt x="3521" y="8224"/>
                  </a:cubicBezTo>
                  <a:lnTo>
                    <a:pt x="3534" y="8204"/>
                  </a:lnTo>
                  <a:cubicBezTo>
                    <a:pt x="3755" y="7911"/>
                    <a:pt x="4005" y="7577"/>
                    <a:pt x="4365" y="7572"/>
                  </a:cubicBezTo>
                  <a:cubicBezTo>
                    <a:pt x="4618" y="7572"/>
                    <a:pt x="4854" y="7782"/>
                    <a:pt x="4892" y="8031"/>
                  </a:cubicBezTo>
                  <a:cubicBezTo>
                    <a:pt x="4881" y="8028"/>
                    <a:pt x="4869" y="8027"/>
                    <a:pt x="4858" y="8027"/>
                  </a:cubicBezTo>
                  <a:cubicBezTo>
                    <a:pt x="4797" y="8027"/>
                    <a:pt x="4735" y="8059"/>
                    <a:pt x="4687" y="8119"/>
                  </a:cubicBezTo>
                  <a:cubicBezTo>
                    <a:pt x="4618" y="8204"/>
                    <a:pt x="4586" y="8327"/>
                    <a:pt x="4607" y="8427"/>
                  </a:cubicBezTo>
                  <a:cubicBezTo>
                    <a:pt x="4627" y="8509"/>
                    <a:pt x="4661" y="8586"/>
                    <a:pt x="4695" y="8661"/>
                  </a:cubicBezTo>
                  <a:cubicBezTo>
                    <a:pt x="4740" y="8759"/>
                    <a:pt x="4785" y="8854"/>
                    <a:pt x="4787" y="8956"/>
                  </a:cubicBezTo>
                  <a:cubicBezTo>
                    <a:pt x="4794" y="9173"/>
                    <a:pt x="4620" y="9346"/>
                    <a:pt x="4445" y="9423"/>
                  </a:cubicBezTo>
                  <a:cubicBezTo>
                    <a:pt x="4250" y="9507"/>
                    <a:pt x="4020" y="9511"/>
                    <a:pt x="3819" y="9513"/>
                  </a:cubicBezTo>
                  <a:cubicBezTo>
                    <a:pt x="3699" y="9516"/>
                    <a:pt x="3575" y="9524"/>
                    <a:pt x="3489" y="9603"/>
                  </a:cubicBezTo>
                  <a:cubicBezTo>
                    <a:pt x="3350" y="9734"/>
                    <a:pt x="3401" y="9951"/>
                    <a:pt x="3457" y="10111"/>
                  </a:cubicBezTo>
                  <a:cubicBezTo>
                    <a:pt x="3425" y="10133"/>
                    <a:pt x="3386" y="10145"/>
                    <a:pt x="3341" y="10145"/>
                  </a:cubicBezTo>
                  <a:cubicBezTo>
                    <a:pt x="3249" y="10145"/>
                    <a:pt x="3131" y="10092"/>
                    <a:pt x="3018" y="10002"/>
                  </a:cubicBezTo>
                  <a:cubicBezTo>
                    <a:pt x="2902" y="9910"/>
                    <a:pt x="2758" y="9794"/>
                    <a:pt x="2606" y="9794"/>
                  </a:cubicBezTo>
                  <a:cubicBezTo>
                    <a:pt x="2574" y="9794"/>
                    <a:pt x="2542" y="9801"/>
                    <a:pt x="2512" y="9811"/>
                  </a:cubicBezTo>
                  <a:lnTo>
                    <a:pt x="2493" y="9818"/>
                  </a:lnTo>
                  <a:lnTo>
                    <a:pt x="2493" y="9839"/>
                  </a:lnTo>
                  <a:cubicBezTo>
                    <a:pt x="2512" y="10188"/>
                    <a:pt x="2443" y="10540"/>
                    <a:pt x="2298" y="10857"/>
                  </a:cubicBezTo>
                  <a:cubicBezTo>
                    <a:pt x="2261" y="10835"/>
                    <a:pt x="2223" y="10825"/>
                    <a:pt x="2180" y="10825"/>
                  </a:cubicBezTo>
                  <a:cubicBezTo>
                    <a:pt x="2068" y="10825"/>
                    <a:pt x="1946" y="10897"/>
                    <a:pt x="1882" y="11000"/>
                  </a:cubicBezTo>
                  <a:cubicBezTo>
                    <a:pt x="1820" y="11101"/>
                    <a:pt x="1796" y="11217"/>
                    <a:pt x="1775" y="11328"/>
                  </a:cubicBezTo>
                  <a:cubicBezTo>
                    <a:pt x="1766" y="11373"/>
                    <a:pt x="1756" y="11418"/>
                    <a:pt x="1745" y="11461"/>
                  </a:cubicBezTo>
                  <a:cubicBezTo>
                    <a:pt x="1721" y="11547"/>
                    <a:pt x="1651" y="11752"/>
                    <a:pt x="1479" y="11789"/>
                  </a:cubicBezTo>
                  <a:lnTo>
                    <a:pt x="1471" y="11791"/>
                  </a:lnTo>
                  <a:lnTo>
                    <a:pt x="1464" y="11797"/>
                  </a:lnTo>
                  <a:cubicBezTo>
                    <a:pt x="1434" y="11829"/>
                    <a:pt x="1428" y="11870"/>
                    <a:pt x="1443" y="11915"/>
                  </a:cubicBezTo>
                  <a:cubicBezTo>
                    <a:pt x="1464" y="11982"/>
                    <a:pt x="1537" y="12042"/>
                    <a:pt x="1608" y="12054"/>
                  </a:cubicBezTo>
                  <a:cubicBezTo>
                    <a:pt x="1649" y="12061"/>
                    <a:pt x="1689" y="12063"/>
                    <a:pt x="1730" y="12063"/>
                  </a:cubicBezTo>
                  <a:cubicBezTo>
                    <a:pt x="1792" y="12063"/>
                    <a:pt x="1850" y="12063"/>
                    <a:pt x="1901" y="12089"/>
                  </a:cubicBezTo>
                  <a:cubicBezTo>
                    <a:pt x="2051" y="12168"/>
                    <a:pt x="2017" y="12404"/>
                    <a:pt x="1981" y="12545"/>
                  </a:cubicBezTo>
                  <a:lnTo>
                    <a:pt x="1606" y="12691"/>
                  </a:lnTo>
                  <a:lnTo>
                    <a:pt x="2094" y="13119"/>
                  </a:lnTo>
                  <a:cubicBezTo>
                    <a:pt x="2141" y="13162"/>
                    <a:pt x="2195" y="13209"/>
                    <a:pt x="2261" y="13231"/>
                  </a:cubicBezTo>
                  <a:cubicBezTo>
                    <a:pt x="2296" y="13243"/>
                    <a:pt x="2334" y="13248"/>
                    <a:pt x="2386" y="13248"/>
                  </a:cubicBezTo>
                  <a:cubicBezTo>
                    <a:pt x="2405" y="13248"/>
                    <a:pt x="2426" y="13248"/>
                    <a:pt x="2448" y="13246"/>
                  </a:cubicBezTo>
                  <a:lnTo>
                    <a:pt x="2478" y="13246"/>
                  </a:lnTo>
                  <a:cubicBezTo>
                    <a:pt x="2492" y="13245"/>
                    <a:pt x="2507" y="13245"/>
                    <a:pt x="2521" y="13245"/>
                  </a:cubicBezTo>
                  <a:cubicBezTo>
                    <a:pt x="2866" y="13245"/>
                    <a:pt x="3208" y="13391"/>
                    <a:pt x="3446" y="13636"/>
                  </a:cubicBezTo>
                  <a:lnTo>
                    <a:pt x="3487" y="13676"/>
                  </a:lnTo>
                  <a:lnTo>
                    <a:pt x="3491" y="13621"/>
                  </a:lnTo>
                  <a:cubicBezTo>
                    <a:pt x="3515" y="13398"/>
                    <a:pt x="3614" y="13161"/>
                    <a:pt x="3783" y="13161"/>
                  </a:cubicBezTo>
                  <a:cubicBezTo>
                    <a:pt x="3795" y="13161"/>
                    <a:pt x="3807" y="13162"/>
                    <a:pt x="3819" y="13164"/>
                  </a:cubicBezTo>
                  <a:cubicBezTo>
                    <a:pt x="3945" y="13190"/>
                    <a:pt x="3986" y="13316"/>
                    <a:pt x="4035" y="13464"/>
                  </a:cubicBezTo>
                  <a:cubicBezTo>
                    <a:pt x="4074" y="13578"/>
                    <a:pt x="4112" y="13696"/>
                    <a:pt x="4198" y="13773"/>
                  </a:cubicBezTo>
                  <a:cubicBezTo>
                    <a:pt x="4215" y="13788"/>
                    <a:pt x="4232" y="13803"/>
                    <a:pt x="4252" y="13816"/>
                  </a:cubicBezTo>
                  <a:cubicBezTo>
                    <a:pt x="4299" y="13852"/>
                    <a:pt x="4344" y="13886"/>
                    <a:pt x="4346" y="13933"/>
                  </a:cubicBezTo>
                  <a:cubicBezTo>
                    <a:pt x="4350" y="13993"/>
                    <a:pt x="4286" y="14036"/>
                    <a:pt x="4224" y="14077"/>
                  </a:cubicBezTo>
                  <a:lnTo>
                    <a:pt x="4198" y="14094"/>
                  </a:lnTo>
                  <a:cubicBezTo>
                    <a:pt x="4010" y="14223"/>
                    <a:pt x="3917" y="14475"/>
                    <a:pt x="3975" y="14694"/>
                  </a:cubicBezTo>
                  <a:lnTo>
                    <a:pt x="3980" y="14705"/>
                  </a:lnTo>
                  <a:lnTo>
                    <a:pt x="3988" y="14709"/>
                  </a:lnTo>
                  <a:cubicBezTo>
                    <a:pt x="4048" y="14750"/>
                    <a:pt x="4207" y="14846"/>
                    <a:pt x="4361" y="14846"/>
                  </a:cubicBezTo>
                  <a:cubicBezTo>
                    <a:pt x="4451" y="14846"/>
                    <a:pt x="4522" y="14812"/>
                    <a:pt x="4571" y="14748"/>
                  </a:cubicBezTo>
                  <a:cubicBezTo>
                    <a:pt x="4599" y="14709"/>
                    <a:pt x="4614" y="14664"/>
                    <a:pt x="4629" y="14621"/>
                  </a:cubicBezTo>
                  <a:cubicBezTo>
                    <a:pt x="4639" y="14591"/>
                    <a:pt x="4648" y="14563"/>
                    <a:pt x="4663" y="14538"/>
                  </a:cubicBezTo>
                  <a:cubicBezTo>
                    <a:pt x="4721" y="14429"/>
                    <a:pt x="4837" y="14375"/>
                    <a:pt x="5013" y="14375"/>
                  </a:cubicBezTo>
                  <a:cubicBezTo>
                    <a:pt x="5106" y="14375"/>
                    <a:pt x="5216" y="14390"/>
                    <a:pt x="5342" y="14420"/>
                  </a:cubicBezTo>
                  <a:cubicBezTo>
                    <a:pt x="5439" y="14443"/>
                    <a:pt x="5535" y="14454"/>
                    <a:pt x="5623" y="14454"/>
                  </a:cubicBezTo>
                  <a:cubicBezTo>
                    <a:pt x="5854" y="14454"/>
                    <a:pt x="6004" y="14375"/>
                    <a:pt x="6058" y="14220"/>
                  </a:cubicBezTo>
                  <a:cubicBezTo>
                    <a:pt x="6062" y="14205"/>
                    <a:pt x="6066" y="14190"/>
                    <a:pt x="6071" y="14175"/>
                  </a:cubicBezTo>
                  <a:cubicBezTo>
                    <a:pt x="6079" y="14139"/>
                    <a:pt x="6090" y="14105"/>
                    <a:pt x="6114" y="14083"/>
                  </a:cubicBezTo>
                  <a:cubicBezTo>
                    <a:pt x="6137" y="14064"/>
                    <a:pt x="6171" y="14060"/>
                    <a:pt x="6221" y="14060"/>
                  </a:cubicBezTo>
                  <a:cubicBezTo>
                    <a:pt x="6392" y="14062"/>
                    <a:pt x="6566" y="14075"/>
                    <a:pt x="6735" y="14103"/>
                  </a:cubicBezTo>
                  <a:lnTo>
                    <a:pt x="6765" y="14291"/>
                  </a:lnTo>
                  <a:lnTo>
                    <a:pt x="6979" y="14340"/>
                  </a:lnTo>
                  <a:cubicBezTo>
                    <a:pt x="6966" y="14368"/>
                    <a:pt x="6966" y="14400"/>
                    <a:pt x="6979" y="14433"/>
                  </a:cubicBezTo>
                  <a:cubicBezTo>
                    <a:pt x="7013" y="14523"/>
                    <a:pt x="7135" y="14595"/>
                    <a:pt x="7234" y="14613"/>
                  </a:cubicBezTo>
                  <a:cubicBezTo>
                    <a:pt x="7360" y="14636"/>
                    <a:pt x="7455" y="14681"/>
                    <a:pt x="7491" y="14735"/>
                  </a:cubicBezTo>
                  <a:cubicBezTo>
                    <a:pt x="7506" y="14756"/>
                    <a:pt x="7510" y="14782"/>
                    <a:pt x="7504" y="14810"/>
                  </a:cubicBezTo>
                  <a:cubicBezTo>
                    <a:pt x="7491" y="14865"/>
                    <a:pt x="7431" y="14897"/>
                    <a:pt x="7371" y="14932"/>
                  </a:cubicBezTo>
                  <a:cubicBezTo>
                    <a:pt x="7345" y="14945"/>
                    <a:pt x="7322" y="14957"/>
                    <a:pt x="7300" y="14970"/>
                  </a:cubicBezTo>
                  <a:cubicBezTo>
                    <a:pt x="7144" y="15077"/>
                    <a:pt x="7099" y="15275"/>
                    <a:pt x="7069" y="15467"/>
                  </a:cubicBezTo>
                  <a:lnTo>
                    <a:pt x="6936" y="16297"/>
                  </a:lnTo>
                  <a:cubicBezTo>
                    <a:pt x="6919" y="16290"/>
                    <a:pt x="6902" y="16288"/>
                    <a:pt x="6885" y="16288"/>
                  </a:cubicBezTo>
                  <a:cubicBezTo>
                    <a:pt x="6782" y="16288"/>
                    <a:pt x="6688" y="16374"/>
                    <a:pt x="6643" y="16455"/>
                  </a:cubicBezTo>
                  <a:cubicBezTo>
                    <a:pt x="6626" y="16489"/>
                    <a:pt x="6608" y="16526"/>
                    <a:pt x="6593" y="16562"/>
                  </a:cubicBezTo>
                  <a:cubicBezTo>
                    <a:pt x="6561" y="16637"/>
                    <a:pt x="6531" y="16708"/>
                    <a:pt x="6476" y="16757"/>
                  </a:cubicBezTo>
                  <a:cubicBezTo>
                    <a:pt x="6398" y="16824"/>
                    <a:pt x="6293" y="16832"/>
                    <a:pt x="6182" y="16843"/>
                  </a:cubicBezTo>
                  <a:cubicBezTo>
                    <a:pt x="6077" y="16854"/>
                    <a:pt x="5966" y="16864"/>
                    <a:pt x="5878" y="16926"/>
                  </a:cubicBezTo>
                  <a:cubicBezTo>
                    <a:pt x="5799" y="16982"/>
                    <a:pt x="5751" y="17070"/>
                    <a:pt x="5709" y="17154"/>
                  </a:cubicBezTo>
                  <a:cubicBezTo>
                    <a:pt x="5700" y="17169"/>
                    <a:pt x="5694" y="17181"/>
                    <a:pt x="5685" y="17196"/>
                  </a:cubicBezTo>
                  <a:cubicBezTo>
                    <a:pt x="5432" y="17660"/>
                    <a:pt x="4904" y="17969"/>
                    <a:pt x="4373" y="17969"/>
                  </a:cubicBezTo>
                  <a:cubicBezTo>
                    <a:pt x="4352" y="17969"/>
                    <a:pt x="4331" y="17969"/>
                    <a:pt x="4310" y="17968"/>
                  </a:cubicBezTo>
                  <a:lnTo>
                    <a:pt x="4288" y="17968"/>
                  </a:lnTo>
                  <a:cubicBezTo>
                    <a:pt x="4267" y="17966"/>
                    <a:pt x="4247" y="17966"/>
                    <a:pt x="4226" y="17966"/>
                  </a:cubicBezTo>
                  <a:cubicBezTo>
                    <a:pt x="4183" y="17966"/>
                    <a:pt x="4149" y="17970"/>
                    <a:pt x="4119" y="17980"/>
                  </a:cubicBezTo>
                  <a:cubicBezTo>
                    <a:pt x="4050" y="18004"/>
                    <a:pt x="3997" y="18058"/>
                    <a:pt x="3947" y="18111"/>
                  </a:cubicBezTo>
                  <a:cubicBezTo>
                    <a:pt x="3770" y="18304"/>
                    <a:pt x="3607" y="18516"/>
                    <a:pt x="3465" y="18737"/>
                  </a:cubicBezTo>
                  <a:lnTo>
                    <a:pt x="3461" y="18743"/>
                  </a:lnTo>
                  <a:lnTo>
                    <a:pt x="3461" y="18750"/>
                  </a:lnTo>
                  <a:cubicBezTo>
                    <a:pt x="3461" y="18786"/>
                    <a:pt x="3455" y="18831"/>
                    <a:pt x="3448" y="18872"/>
                  </a:cubicBezTo>
                  <a:cubicBezTo>
                    <a:pt x="3442" y="18915"/>
                    <a:pt x="3433" y="18960"/>
                    <a:pt x="3435" y="19000"/>
                  </a:cubicBezTo>
                  <a:lnTo>
                    <a:pt x="3435" y="19028"/>
                  </a:lnTo>
                  <a:lnTo>
                    <a:pt x="3463" y="19028"/>
                  </a:lnTo>
                  <a:cubicBezTo>
                    <a:pt x="3682" y="19017"/>
                    <a:pt x="3894" y="18908"/>
                    <a:pt x="4029" y="18737"/>
                  </a:cubicBezTo>
                  <a:lnTo>
                    <a:pt x="4048" y="18711"/>
                  </a:lnTo>
                  <a:cubicBezTo>
                    <a:pt x="4087" y="18662"/>
                    <a:pt x="4121" y="18615"/>
                    <a:pt x="4172" y="18602"/>
                  </a:cubicBezTo>
                  <a:cubicBezTo>
                    <a:pt x="4184" y="18598"/>
                    <a:pt x="4197" y="18597"/>
                    <a:pt x="4212" y="18597"/>
                  </a:cubicBezTo>
                  <a:cubicBezTo>
                    <a:pt x="4231" y="18597"/>
                    <a:pt x="4251" y="18599"/>
                    <a:pt x="4271" y="18602"/>
                  </a:cubicBezTo>
                  <a:cubicBezTo>
                    <a:pt x="4286" y="18602"/>
                    <a:pt x="4301" y="18604"/>
                    <a:pt x="4316" y="18606"/>
                  </a:cubicBezTo>
                  <a:cubicBezTo>
                    <a:pt x="4322" y="18606"/>
                    <a:pt x="4329" y="18607"/>
                    <a:pt x="4335" y="18607"/>
                  </a:cubicBezTo>
                  <a:cubicBezTo>
                    <a:pt x="4515" y="18607"/>
                    <a:pt x="4659" y="18491"/>
                    <a:pt x="4800" y="18375"/>
                  </a:cubicBezTo>
                  <a:cubicBezTo>
                    <a:pt x="4858" y="18328"/>
                    <a:pt x="4918" y="18280"/>
                    <a:pt x="4978" y="18242"/>
                  </a:cubicBezTo>
                  <a:cubicBezTo>
                    <a:pt x="5209" y="18092"/>
                    <a:pt x="5501" y="18066"/>
                    <a:pt x="5779" y="18040"/>
                  </a:cubicBezTo>
                  <a:cubicBezTo>
                    <a:pt x="5829" y="18036"/>
                    <a:pt x="5878" y="18032"/>
                    <a:pt x="5925" y="18028"/>
                  </a:cubicBezTo>
                  <a:cubicBezTo>
                    <a:pt x="6086" y="18010"/>
                    <a:pt x="6255" y="17983"/>
                    <a:pt x="6396" y="17899"/>
                  </a:cubicBezTo>
                  <a:cubicBezTo>
                    <a:pt x="6557" y="17803"/>
                    <a:pt x="6656" y="17640"/>
                    <a:pt x="6645" y="17483"/>
                  </a:cubicBezTo>
                  <a:cubicBezTo>
                    <a:pt x="6645" y="17466"/>
                    <a:pt x="6643" y="17447"/>
                    <a:pt x="6638" y="17430"/>
                  </a:cubicBezTo>
                  <a:cubicBezTo>
                    <a:pt x="6632" y="17378"/>
                    <a:pt x="6628" y="17331"/>
                    <a:pt x="6651" y="17295"/>
                  </a:cubicBezTo>
                  <a:cubicBezTo>
                    <a:pt x="6673" y="17261"/>
                    <a:pt x="6718" y="17246"/>
                    <a:pt x="6758" y="17233"/>
                  </a:cubicBezTo>
                  <a:cubicBezTo>
                    <a:pt x="6966" y="17162"/>
                    <a:pt x="7309" y="17004"/>
                    <a:pt x="7333" y="16708"/>
                  </a:cubicBezTo>
                  <a:cubicBezTo>
                    <a:pt x="7367" y="16719"/>
                    <a:pt x="7403" y="16725"/>
                    <a:pt x="7440" y="16725"/>
                  </a:cubicBezTo>
                  <a:cubicBezTo>
                    <a:pt x="7588" y="16725"/>
                    <a:pt x="7759" y="16633"/>
                    <a:pt x="7900" y="16479"/>
                  </a:cubicBezTo>
                  <a:cubicBezTo>
                    <a:pt x="7935" y="16440"/>
                    <a:pt x="7967" y="16401"/>
                    <a:pt x="8001" y="16361"/>
                  </a:cubicBezTo>
                  <a:cubicBezTo>
                    <a:pt x="8106" y="16237"/>
                    <a:pt x="8215" y="16106"/>
                    <a:pt x="8363" y="16046"/>
                  </a:cubicBezTo>
                  <a:cubicBezTo>
                    <a:pt x="8389" y="16035"/>
                    <a:pt x="8419" y="16024"/>
                    <a:pt x="8449" y="16016"/>
                  </a:cubicBezTo>
                  <a:cubicBezTo>
                    <a:pt x="8573" y="15973"/>
                    <a:pt x="8712" y="15926"/>
                    <a:pt x="8727" y="15791"/>
                  </a:cubicBezTo>
                  <a:cubicBezTo>
                    <a:pt x="8729" y="15776"/>
                    <a:pt x="8727" y="15761"/>
                    <a:pt x="8727" y="15748"/>
                  </a:cubicBezTo>
                  <a:cubicBezTo>
                    <a:pt x="8727" y="15727"/>
                    <a:pt x="8727" y="15709"/>
                    <a:pt x="8732" y="15694"/>
                  </a:cubicBezTo>
                  <a:cubicBezTo>
                    <a:pt x="8744" y="15652"/>
                    <a:pt x="8789" y="15634"/>
                    <a:pt x="8873" y="15634"/>
                  </a:cubicBezTo>
                  <a:cubicBezTo>
                    <a:pt x="8897" y="15634"/>
                    <a:pt x="8922" y="15637"/>
                    <a:pt x="8946" y="15637"/>
                  </a:cubicBezTo>
                  <a:lnTo>
                    <a:pt x="8963" y="15639"/>
                  </a:lnTo>
                  <a:cubicBezTo>
                    <a:pt x="8970" y="15639"/>
                    <a:pt x="8977" y="15639"/>
                    <a:pt x="8983" y="15639"/>
                  </a:cubicBezTo>
                  <a:cubicBezTo>
                    <a:pt x="9129" y="15639"/>
                    <a:pt x="9274" y="15573"/>
                    <a:pt x="9383" y="15457"/>
                  </a:cubicBezTo>
                  <a:cubicBezTo>
                    <a:pt x="9481" y="15350"/>
                    <a:pt x="9535" y="15215"/>
                    <a:pt x="9533" y="15082"/>
                  </a:cubicBezTo>
                  <a:lnTo>
                    <a:pt x="9916" y="15028"/>
                  </a:lnTo>
                  <a:lnTo>
                    <a:pt x="9923" y="15015"/>
                  </a:lnTo>
                  <a:cubicBezTo>
                    <a:pt x="10015" y="14835"/>
                    <a:pt x="9942" y="14587"/>
                    <a:pt x="9769" y="14484"/>
                  </a:cubicBezTo>
                  <a:cubicBezTo>
                    <a:pt x="9706" y="14448"/>
                    <a:pt x="9634" y="14424"/>
                    <a:pt x="9563" y="14400"/>
                  </a:cubicBezTo>
                  <a:cubicBezTo>
                    <a:pt x="9426" y="14358"/>
                    <a:pt x="9299" y="14315"/>
                    <a:pt x="9280" y="14197"/>
                  </a:cubicBezTo>
                  <a:cubicBezTo>
                    <a:pt x="9257" y="14047"/>
                    <a:pt x="9447" y="13944"/>
                    <a:pt x="9529" y="13906"/>
                  </a:cubicBezTo>
                  <a:cubicBezTo>
                    <a:pt x="9653" y="13850"/>
                    <a:pt x="9839" y="13764"/>
                    <a:pt x="9859" y="13597"/>
                  </a:cubicBezTo>
                  <a:cubicBezTo>
                    <a:pt x="9861" y="13586"/>
                    <a:pt x="9861" y="13573"/>
                    <a:pt x="9861" y="13563"/>
                  </a:cubicBezTo>
                  <a:cubicBezTo>
                    <a:pt x="9863" y="13535"/>
                    <a:pt x="9863" y="13511"/>
                    <a:pt x="9876" y="13494"/>
                  </a:cubicBezTo>
                  <a:cubicBezTo>
                    <a:pt x="9893" y="13471"/>
                    <a:pt x="9925" y="13462"/>
                    <a:pt x="9961" y="13453"/>
                  </a:cubicBezTo>
                  <a:cubicBezTo>
                    <a:pt x="9974" y="13451"/>
                    <a:pt x="9987" y="13447"/>
                    <a:pt x="9998" y="13445"/>
                  </a:cubicBezTo>
                  <a:cubicBezTo>
                    <a:pt x="10129" y="13404"/>
                    <a:pt x="10197" y="13284"/>
                    <a:pt x="10264" y="13169"/>
                  </a:cubicBezTo>
                  <a:cubicBezTo>
                    <a:pt x="10326" y="13061"/>
                    <a:pt x="10383" y="12959"/>
                    <a:pt x="10486" y="12920"/>
                  </a:cubicBezTo>
                  <a:cubicBezTo>
                    <a:pt x="10521" y="12907"/>
                    <a:pt x="10563" y="12901"/>
                    <a:pt x="10604" y="12894"/>
                  </a:cubicBezTo>
                  <a:cubicBezTo>
                    <a:pt x="10686" y="12881"/>
                    <a:pt x="10771" y="12869"/>
                    <a:pt x="10821" y="12794"/>
                  </a:cubicBezTo>
                  <a:cubicBezTo>
                    <a:pt x="10857" y="12736"/>
                    <a:pt x="10851" y="12669"/>
                    <a:pt x="10846" y="12605"/>
                  </a:cubicBezTo>
                  <a:cubicBezTo>
                    <a:pt x="10842" y="12549"/>
                    <a:pt x="10838" y="12496"/>
                    <a:pt x="10859" y="12453"/>
                  </a:cubicBezTo>
                  <a:cubicBezTo>
                    <a:pt x="10885" y="12410"/>
                    <a:pt x="10932" y="12387"/>
                    <a:pt x="10986" y="12361"/>
                  </a:cubicBezTo>
                  <a:cubicBezTo>
                    <a:pt x="11009" y="12350"/>
                    <a:pt x="11033" y="12337"/>
                    <a:pt x="11056" y="12324"/>
                  </a:cubicBezTo>
                  <a:cubicBezTo>
                    <a:pt x="11133" y="12275"/>
                    <a:pt x="11185" y="12202"/>
                    <a:pt x="11236" y="12129"/>
                  </a:cubicBezTo>
                  <a:cubicBezTo>
                    <a:pt x="11262" y="12095"/>
                    <a:pt x="11290" y="12057"/>
                    <a:pt x="11318" y="12024"/>
                  </a:cubicBezTo>
                  <a:cubicBezTo>
                    <a:pt x="11429" y="11900"/>
                    <a:pt x="11598" y="11825"/>
                    <a:pt x="11772" y="11825"/>
                  </a:cubicBezTo>
                  <a:cubicBezTo>
                    <a:pt x="11825" y="11825"/>
                    <a:pt x="11879" y="11832"/>
                    <a:pt x="11930" y="11847"/>
                  </a:cubicBezTo>
                  <a:lnTo>
                    <a:pt x="12001" y="12069"/>
                  </a:lnTo>
                  <a:lnTo>
                    <a:pt x="12022" y="12067"/>
                  </a:lnTo>
                  <a:cubicBezTo>
                    <a:pt x="12050" y="12065"/>
                    <a:pt x="12080" y="12065"/>
                    <a:pt x="12112" y="12065"/>
                  </a:cubicBezTo>
                  <a:cubicBezTo>
                    <a:pt x="12239" y="12065"/>
                    <a:pt x="12408" y="12091"/>
                    <a:pt x="12490" y="12222"/>
                  </a:cubicBezTo>
                  <a:cubicBezTo>
                    <a:pt x="12558" y="12331"/>
                    <a:pt x="12522" y="12500"/>
                    <a:pt x="12415" y="12573"/>
                  </a:cubicBezTo>
                  <a:cubicBezTo>
                    <a:pt x="12374" y="12599"/>
                    <a:pt x="12327" y="12614"/>
                    <a:pt x="12275" y="12614"/>
                  </a:cubicBezTo>
                  <a:cubicBezTo>
                    <a:pt x="12187" y="12614"/>
                    <a:pt x="12106" y="12573"/>
                    <a:pt x="12059" y="12509"/>
                  </a:cubicBezTo>
                  <a:cubicBezTo>
                    <a:pt x="12050" y="12496"/>
                    <a:pt x="12042" y="12481"/>
                    <a:pt x="12033" y="12466"/>
                  </a:cubicBezTo>
                  <a:cubicBezTo>
                    <a:pt x="12010" y="12425"/>
                    <a:pt x="11984" y="12384"/>
                    <a:pt x="11941" y="12361"/>
                  </a:cubicBezTo>
                  <a:cubicBezTo>
                    <a:pt x="11920" y="12350"/>
                    <a:pt x="11898" y="12344"/>
                    <a:pt x="11875" y="12344"/>
                  </a:cubicBezTo>
                  <a:cubicBezTo>
                    <a:pt x="11785" y="12344"/>
                    <a:pt x="11705" y="12429"/>
                    <a:pt x="11678" y="12517"/>
                  </a:cubicBezTo>
                  <a:cubicBezTo>
                    <a:pt x="11666" y="12514"/>
                    <a:pt x="11654" y="12512"/>
                    <a:pt x="11641" y="12512"/>
                  </a:cubicBezTo>
                  <a:cubicBezTo>
                    <a:pt x="11568" y="12512"/>
                    <a:pt x="11488" y="12569"/>
                    <a:pt x="11455" y="12648"/>
                  </a:cubicBezTo>
                  <a:cubicBezTo>
                    <a:pt x="11429" y="12706"/>
                    <a:pt x="11423" y="12770"/>
                    <a:pt x="11416" y="12830"/>
                  </a:cubicBezTo>
                  <a:cubicBezTo>
                    <a:pt x="11414" y="12860"/>
                    <a:pt x="11410" y="12892"/>
                    <a:pt x="11405" y="12920"/>
                  </a:cubicBezTo>
                  <a:cubicBezTo>
                    <a:pt x="11371" y="13102"/>
                    <a:pt x="11238" y="13263"/>
                    <a:pt x="11065" y="13327"/>
                  </a:cubicBezTo>
                  <a:lnTo>
                    <a:pt x="11054" y="13333"/>
                  </a:lnTo>
                  <a:cubicBezTo>
                    <a:pt x="10983" y="13415"/>
                    <a:pt x="11024" y="13537"/>
                    <a:pt x="11097" y="13614"/>
                  </a:cubicBezTo>
                  <a:cubicBezTo>
                    <a:pt x="11123" y="13638"/>
                    <a:pt x="11148" y="13661"/>
                    <a:pt x="11176" y="13683"/>
                  </a:cubicBezTo>
                  <a:cubicBezTo>
                    <a:pt x="11219" y="13719"/>
                    <a:pt x="11262" y="13751"/>
                    <a:pt x="11288" y="13796"/>
                  </a:cubicBezTo>
                  <a:cubicBezTo>
                    <a:pt x="11324" y="13854"/>
                    <a:pt x="11322" y="13929"/>
                    <a:pt x="11281" y="14000"/>
                  </a:cubicBezTo>
                  <a:cubicBezTo>
                    <a:pt x="11235" y="14082"/>
                    <a:pt x="11151" y="14135"/>
                    <a:pt x="11072" y="14135"/>
                  </a:cubicBezTo>
                  <a:cubicBezTo>
                    <a:pt x="11052" y="14135"/>
                    <a:pt x="11032" y="14131"/>
                    <a:pt x="11013" y="14124"/>
                  </a:cubicBezTo>
                  <a:lnTo>
                    <a:pt x="10990" y="14113"/>
                  </a:lnTo>
                  <a:lnTo>
                    <a:pt x="10979" y="14135"/>
                  </a:lnTo>
                  <a:cubicBezTo>
                    <a:pt x="10956" y="14184"/>
                    <a:pt x="10953" y="14242"/>
                    <a:pt x="10975" y="14298"/>
                  </a:cubicBezTo>
                  <a:cubicBezTo>
                    <a:pt x="11003" y="14370"/>
                    <a:pt x="11065" y="14433"/>
                    <a:pt x="11138" y="14460"/>
                  </a:cubicBezTo>
                  <a:cubicBezTo>
                    <a:pt x="11180" y="14476"/>
                    <a:pt x="11223" y="14482"/>
                    <a:pt x="11267" y="14482"/>
                  </a:cubicBezTo>
                  <a:cubicBezTo>
                    <a:pt x="11315" y="14482"/>
                    <a:pt x="11364" y="14475"/>
                    <a:pt x="11414" y="14465"/>
                  </a:cubicBezTo>
                  <a:cubicBezTo>
                    <a:pt x="11433" y="14463"/>
                    <a:pt x="11453" y="14458"/>
                    <a:pt x="11472" y="14456"/>
                  </a:cubicBezTo>
                  <a:cubicBezTo>
                    <a:pt x="11684" y="14422"/>
                    <a:pt x="11776" y="14188"/>
                    <a:pt x="11825" y="14000"/>
                  </a:cubicBezTo>
                  <a:cubicBezTo>
                    <a:pt x="11864" y="14021"/>
                    <a:pt x="11907" y="14032"/>
                    <a:pt x="11954" y="14032"/>
                  </a:cubicBezTo>
                  <a:cubicBezTo>
                    <a:pt x="12089" y="14032"/>
                    <a:pt x="12222" y="13944"/>
                    <a:pt x="12301" y="13865"/>
                  </a:cubicBezTo>
                  <a:cubicBezTo>
                    <a:pt x="12335" y="13828"/>
                    <a:pt x="12370" y="13788"/>
                    <a:pt x="12404" y="13749"/>
                  </a:cubicBezTo>
                  <a:cubicBezTo>
                    <a:pt x="12487" y="13651"/>
                    <a:pt x="12565" y="13558"/>
                    <a:pt x="12676" y="13511"/>
                  </a:cubicBezTo>
                  <a:cubicBezTo>
                    <a:pt x="12732" y="13488"/>
                    <a:pt x="12796" y="13477"/>
                    <a:pt x="12871" y="13477"/>
                  </a:cubicBezTo>
                  <a:cubicBezTo>
                    <a:pt x="12942" y="13477"/>
                    <a:pt x="13017" y="13486"/>
                    <a:pt x="13087" y="13496"/>
                  </a:cubicBezTo>
                  <a:cubicBezTo>
                    <a:pt x="13141" y="13503"/>
                    <a:pt x="13194" y="13509"/>
                    <a:pt x="13248" y="13513"/>
                  </a:cubicBezTo>
                  <a:cubicBezTo>
                    <a:pt x="13261" y="13514"/>
                    <a:pt x="13274" y="13515"/>
                    <a:pt x="13288" y="13515"/>
                  </a:cubicBezTo>
                  <a:cubicBezTo>
                    <a:pt x="13488" y="13515"/>
                    <a:pt x="13717" y="13425"/>
                    <a:pt x="13739" y="13222"/>
                  </a:cubicBezTo>
                  <a:cubicBezTo>
                    <a:pt x="13754" y="13076"/>
                    <a:pt x="13653" y="12965"/>
                    <a:pt x="13554" y="12860"/>
                  </a:cubicBezTo>
                  <a:cubicBezTo>
                    <a:pt x="13516" y="12817"/>
                    <a:pt x="13477" y="12774"/>
                    <a:pt x="13447" y="12731"/>
                  </a:cubicBezTo>
                  <a:cubicBezTo>
                    <a:pt x="13317" y="12547"/>
                    <a:pt x="13321" y="12279"/>
                    <a:pt x="13452" y="12097"/>
                  </a:cubicBezTo>
                  <a:cubicBezTo>
                    <a:pt x="13472" y="12099"/>
                    <a:pt x="13494" y="12100"/>
                    <a:pt x="13515" y="12100"/>
                  </a:cubicBezTo>
                  <a:cubicBezTo>
                    <a:pt x="13581" y="12100"/>
                    <a:pt x="13648" y="12093"/>
                    <a:pt x="13713" y="12087"/>
                  </a:cubicBezTo>
                  <a:cubicBezTo>
                    <a:pt x="13777" y="12080"/>
                    <a:pt x="13844" y="12074"/>
                    <a:pt x="13908" y="12074"/>
                  </a:cubicBezTo>
                  <a:cubicBezTo>
                    <a:pt x="14000" y="12074"/>
                    <a:pt x="14075" y="12087"/>
                    <a:pt x="14139" y="12117"/>
                  </a:cubicBezTo>
                  <a:cubicBezTo>
                    <a:pt x="14255" y="12168"/>
                    <a:pt x="14339" y="12267"/>
                    <a:pt x="14424" y="12369"/>
                  </a:cubicBezTo>
                  <a:cubicBezTo>
                    <a:pt x="14454" y="12406"/>
                    <a:pt x="14484" y="12440"/>
                    <a:pt x="14514" y="12472"/>
                  </a:cubicBezTo>
                  <a:cubicBezTo>
                    <a:pt x="14570" y="12532"/>
                    <a:pt x="14716" y="12669"/>
                    <a:pt x="14887" y="12671"/>
                  </a:cubicBezTo>
                  <a:cubicBezTo>
                    <a:pt x="14752" y="12770"/>
                    <a:pt x="14623" y="12879"/>
                    <a:pt x="14503" y="12993"/>
                  </a:cubicBezTo>
                  <a:lnTo>
                    <a:pt x="14465" y="13029"/>
                  </a:lnTo>
                  <a:lnTo>
                    <a:pt x="14516" y="13040"/>
                  </a:lnTo>
                  <a:cubicBezTo>
                    <a:pt x="14677" y="13067"/>
                    <a:pt x="14842" y="13081"/>
                    <a:pt x="15006" y="13081"/>
                  </a:cubicBezTo>
                  <a:cubicBezTo>
                    <a:pt x="15212" y="13081"/>
                    <a:pt x="15419" y="13059"/>
                    <a:pt x="15620" y="13016"/>
                  </a:cubicBezTo>
                  <a:cubicBezTo>
                    <a:pt x="15733" y="12993"/>
                    <a:pt x="15849" y="12956"/>
                    <a:pt x="15924" y="12866"/>
                  </a:cubicBezTo>
                  <a:cubicBezTo>
                    <a:pt x="15954" y="12832"/>
                    <a:pt x="15973" y="12791"/>
                    <a:pt x="15993" y="12753"/>
                  </a:cubicBezTo>
                  <a:cubicBezTo>
                    <a:pt x="16008" y="12723"/>
                    <a:pt x="16020" y="12693"/>
                    <a:pt x="16040" y="12665"/>
                  </a:cubicBezTo>
                  <a:cubicBezTo>
                    <a:pt x="16132" y="12534"/>
                    <a:pt x="16297" y="12515"/>
                    <a:pt x="16387" y="12515"/>
                  </a:cubicBezTo>
                  <a:cubicBezTo>
                    <a:pt x="16436" y="12515"/>
                    <a:pt x="16483" y="12519"/>
                    <a:pt x="16530" y="12530"/>
                  </a:cubicBezTo>
                  <a:cubicBezTo>
                    <a:pt x="16732" y="12573"/>
                    <a:pt x="16916" y="12686"/>
                    <a:pt x="17047" y="12847"/>
                  </a:cubicBezTo>
                  <a:lnTo>
                    <a:pt x="17068" y="12873"/>
                  </a:lnTo>
                  <a:cubicBezTo>
                    <a:pt x="17111" y="12929"/>
                    <a:pt x="17156" y="12986"/>
                    <a:pt x="17227" y="13012"/>
                  </a:cubicBezTo>
                  <a:cubicBezTo>
                    <a:pt x="17250" y="13020"/>
                    <a:pt x="17275" y="13024"/>
                    <a:pt x="17301" y="13024"/>
                  </a:cubicBezTo>
                  <a:cubicBezTo>
                    <a:pt x="17350" y="13024"/>
                    <a:pt x="17403" y="13012"/>
                    <a:pt x="17454" y="12999"/>
                  </a:cubicBezTo>
                  <a:cubicBezTo>
                    <a:pt x="17473" y="12993"/>
                    <a:pt x="17492" y="12989"/>
                    <a:pt x="17512" y="12984"/>
                  </a:cubicBezTo>
                  <a:cubicBezTo>
                    <a:pt x="17551" y="12975"/>
                    <a:pt x="17593" y="12971"/>
                    <a:pt x="17634" y="12971"/>
                  </a:cubicBezTo>
                  <a:cubicBezTo>
                    <a:pt x="17827" y="12971"/>
                    <a:pt x="18034" y="13062"/>
                    <a:pt x="18201" y="13220"/>
                  </a:cubicBezTo>
                  <a:cubicBezTo>
                    <a:pt x="18390" y="13400"/>
                    <a:pt x="18512" y="13636"/>
                    <a:pt x="18632" y="13863"/>
                  </a:cubicBezTo>
                  <a:lnTo>
                    <a:pt x="18649" y="13899"/>
                  </a:lnTo>
                  <a:lnTo>
                    <a:pt x="18675" y="13867"/>
                  </a:lnTo>
                  <a:cubicBezTo>
                    <a:pt x="18898" y="13591"/>
                    <a:pt x="19123" y="13338"/>
                    <a:pt x="19431" y="13286"/>
                  </a:cubicBezTo>
                  <a:lnTo>
                    <a:pt x="19431" y="13286"/>
                  </a:lnTo>
                  <a:cubicBezTo>
                    <a:pt x="19476" y="13361"/>
                    <a:pt x="19414" y="13456"/>
                    <a:pt x="19348" y="13556"/>
                  </a:cubicBezTo>
                  <a:cubicBezTo>
                    <a:pt x="19275" y="13668"/>
                    <a:pt x="19191" y="13794"/>
                    <a:pt x="19273" y="13901"/>
                  </a:cubicBezTo>
                  <a:cubicBezTo>
                    <a:pt x="19331" y="13976"/>
                    <a:pt x="19423" y="13976"/>
                    <a:pt x="19510" y="13976"/>
                  </a:cubicBezTo>
                  <a:cubicBezTo>
                    <a:pt x="19560" y="13976"/>
                    <a:pt x="19611" y="13976"/>
                    <a:pt x="19654" y="13991"/>
                  </a:cubicBezTo>
                  <a:cubicBezTo>
                    <a:pt x="19740" y="14017"/>
                    <a:pt x="19793" y="14094"/>
                    <a:pt x="19849" y="14173"/>
                  </a:cubicBezTo>
                  <a:cubicBezTo>
                    <a:pt x="19888" y="14227"/>
                    <a:pt x="19924" y="14283"/>
                    <a:pt x="19973" y="14325"/>
                  </a:cubicBezTo>
                  <a:cubicBezTo>
                    <a:pt x="20087" y="14424"/>
                    <a:pt x="20239" y="14445"/>
                    <a:pt x="20387" y="14465"/>
                  </a:cubicBezTo>
                  <a:cubicBezTo>
                    <a:pt x="20530" y="14484"/>
                    <a:pt x="20663" y="14503"/>
                    <a:pt x="20766" y="14587"/>
                  </a:cubicBezTo>
                  <a:cubicBezTo>
                    <a:pt x="20860" y="14666"/>
                    <a:pt x="20910" y="14790"/>
                    <a:pt x="20957" y="14912"/>
                  </a:cubicBezTo>
                  <a:cubicBezTo>
                    <a:pt x="21015" y="15060"/>
                    <a:pt x="21074" y="15215"/>
                    <a:pt x="21218" y="15290"/>
                  </a:cubicBezTo>
                  <a:lnTo>
                    <a:pt x="21229" y="15296"/>
                  </a:lnTo>
                  <a:lnTo>
                    <a:pt x="21242" y="15290"/>
                  </a:lnTo>
                  <a:cubicBezTo>
                    <a:pt x="21327" y="15249"/>
                    <a:pt x="21357" y="15152"/>
                    <a:pt x="21387" y="15060"/>
                  </a:cubicBezTo>
                  <a:cubicBezTo>
                    <a:pt x="21415" y="14970"/>
                    <a:pt x="21441" y="14887"/>
                    <a:pt x="21516" y="14870"/>
                  </a:cubicBezTo>
                  <a:cubicBezTo>
                    <a:pt x="21525" y="14867"/>
                    <a:pt x="21534" y="14866"/>
                    <a:pt x="21542" y="14866"/>
                  </a:cubicBezTo>
                  <a:cubicBezTo>
                    <a:pt x="21620" y="14866"/>
                    <a:pt x="21693" y="14947"/>
                    <a:pt x="21762" y="15024"/>
                  </a:cubicBezTo>
                  <a:cubicBezTo>
                    <a:pt x="21833" y="15103"/>
                    <a:pt x="21899" y="15178"/>
                    <a:pt x="21979" y="15178"/>
                  </a:cubicBezTo>
                  <a:cubicBezTo>
                    <a:pt x="22006" y="15178"/>
                    <a:pt x="22034" y="15170"/>
                    <a:pt x="22060" y="15150"/>
                  </a:cubicBezTo>
                  <a:lnTo>
                    <a:pt x="22071" y="15142"/>
                  </a:lnTo>
                  <a:lnTo>
                    <a:pt x="22071" y="15129"/>
                  </a:lnTo>
                  <a:cubicBezTo>
                    <a:pt x="22062" y="14885"/>
                    <a:pt x="22103" y="14636"/>
                    <a:pt x="22191" y="14409"/>
                  </a:cubicBezTo>
                  <a:cubicBezTo>
                    <a:pt x="22420" y="14460"/>
                    <a:pt x="22617" y="14634"/>
                    <a:pt x="22696" y="14857"/>
                  </a:cubicBezTo>
                  <a:cubicBezTo>
                    <a:pt x="22776" y="15088"/>
                    <a:pt x="22726" y="15356"/>
                    <a:pt x="22568" y="15540"/>
                  </a:cubicBezTo>
                  <a:cubicBezTo>
                    <a:pt x="22506" y="15611"/>
                    <a:pt x="22444" y="15652"/>
                    <a:pt x="22379" y="15658"/>
                  </a:cubicBezTo>
                  <a:cubicBezTo>
                    <a:pt x="22371" y="15659"/>
                    <a:pt x="22362" y="15660"/>
                    <a:pt x="22354" y="15660"/>
                  </a:cubicBezTo>
                  <a:cubicBezTo>
                    <a:pt x="22263" y="15660"/>
                    <a:pt x="22181" y="15599"/>
                    <a:pt x="22099" y="15540"/>
                  </a:cubicBezTo>
                  <a:cubicBezTo>
                    <a:pt x="22079" y="15527"/>
                    <a:pt x="22062" y="15512"/>
                    <a:pt x="22043" y="15502"/>
                  </a:cubicBezTo>
                  <a:cubicBezTo>
                    <a:pt x="21970" y="15452"/>
                    <a:pt x="21884" y="15422"/>
                    <a:pt x="21812" y="15422"/>
                  </a:cubicBezTo>
                  <a:cubicBezTo>
                    <a:pt x="21739" y="15422"/>
                    <a:pt x="21681" y="15450"/>
                    <a:pt x="21647" y="15502"/>
                  </a:cubicBezTo>
                  <a:lnTo>
                    <a:pt x="21638" y="15510"/>
                  </a:lnTo>
                  <a:lnTo>
                    <a:pt x="21642" y="15523"/>
                  </a:lnTo>
                  <a:cubicBezTo>
                    <a:pt x="21814" y="16138"/>
                    <a:pt x="22195" y="16680"/>
                    <a:pt x="22714" y="17053"/>
                  </a:cubicBezTo>
                  <a:lnTo>
                    <a:pt x="22773" y="17096"/>
                  </a:lnTo>
                  <a:lnTo>
                    <a:pt x="22754" y="17025"/>
                  </a:lnTo>
                  <a:cubicBezTo>
                    <a:pt x="22669" y="16682"/>
                    <a:pt x="22609" y="16331"/>
                    <a:pt x="22574" y="15979"/>
                  </a:cubicBezTo>
                  <a:lnTo>
                    <a:pt x="22574" y="15979"/>
                  </a:lnTo>
                  <a:cubicBezTo>
                    <a:pt x="22761" y="16035"/>
                    <a:pt x="22953" y="16069"/>
                    <a:pt x="23148" y="16082"/>
                  </a:cubicBezTo>
                  <a:lnTo>
                    <a:pt x="23176" y="16082"/>
                  </a:lnTo>
                  <a:lnTo>
                    <a:pt x="23178" y="15545"/>
                  </a:lnTo>
                  <a:cubicBezTo>
                    <a:pt x="23181" y="15497"/>
                    <a:pt x="23183" y="15450"/>
                    <a:pt x="23208" y="15422"/>
                  </a:cubicBezTo>
                  <a:cubicBezTo>
                    <a:pt x="23226" y="15401"/>
                    <a:pt x="23253" y="15390"/>
                    <a:pt x="23290" y="15390"/>
                  </a:cubicBezTo>
                  <a:cubicBezTo>
                    <a:pt x="23326" y="15390"/>
                    <a:pt x="23361" y="15399"/>
                    <a:pt x="23382" y="15407"/>
                  </a:cubicBezTo>
                  <a:cubicBezTo>
                    <a:pt x="23641" y="15506"/>
                    <a:pt x="23810" y="15802"/>
                    <a:pt x="23772" y="16084"/>
                  </a:cubicBezTo>
                  <a:cubicBezTo>
                    <a:pt x="23733" y="16357"/>
                    <a:pt x="23504" y="16599"/>
                    <a:pt x="23226" y="16659"/>
                  </a:cubicBezTo>
                  <a:cubicBezTo>
                    <a:pt x="23204" y="16663"/>
                    <a:pt x="23185" y="16667"/>
                    <a:pt x="23166" y="16671"/>
                  </a:cubicBezTo>
                  <a:cubicBezTo>
                    <a:pt x="23099" y="16682"/>
                    <a:pt x="23033" y="16695"/>
                    <a:pt x="22973" y="16731"/>
                  </a:cubicBezTo>
                  <a:cubicBezTo>
                    <a:pt x="22752" y="16871"/>
                    <a:pt x="22833" y="17194"/>
                    <a:pt x="22981" y="17451"/>
                  </a:cubicBezTo>
                  <a:lnTo>
                    <a:pt x="22988" y="17460"/>
                  </a:lnTo>
                  <a:lnTo>
                    <a:pt x="22996" y="17462"/>
                  </a:lnTo>
                  <a:cubicBezTo>
                    <a:pt x="23041" y="17477"/>
                    <a:pt x="23087" y="17484"/>
                    <a:pt x="23135" y="17484"/>
                  </a:cubicBezTo>
                  <a:cubicBezTo>
                    <a:pt x="23322" y="17484"/>
                    <a:pt x="23529" y="17371"/>
                    <a:pt x="23750" y="17147"/>
                  </a:cubicBezTo>
                  <a:lnTo>
                    <a:pt x="23763" y="17134"/>
                  </a:lnTo>
                  <a:cubicBezTo>
                    <a:pt x="23945" y="16950"/>
                    <a:pt x="24151" y="16742"/>
                    <a:pt x="24400" y="16738"/>
                  </a:cubicBezTo>
                  <a:cubicBezTo>
                    <a:pt x="24421" y="16899"/>
                    <a:pt x="24517" y="17031"/>
                    <a:pt x="24612" y="17160"/>
                  </a:cubicBezTo>
                  <a:cubicBezTo>
                    <a:pt x="24640" y="17196"/>
                    <a:pt x="24665" y="17233"/>
                    <a:pt x="24691" y="17269"/>
                  </a:cubicBezTo>
                  <a:cubicBezTo>
                    <a:pt x="24807" y="17441"/>
                    <a:pt x="24867" y="17674"/>
                    <a:pt x="24738" y="17807"/>
                  </a:cubicBezTo>
                  <a:cubicBezTo>
                    <a:pt x="24685" y="17867"/>
                    <a:pt x="24614" y="17893"/>
                    <a:pt x="24517" y="17893"/>
                  </a:cubicBezTo>
                  <a:cubicBezTo>
                    <a:pt x="24430" y="17893"/>
                    <a:pt x="24335" y="17871"/>
                    <a:pt x="24235" y="17850"/>
                  </a:cubicBezTo>
                  <a:cubicBezTo>
                    <a:pt x="24132" y="17826"/>
                    <a:pt x="24025" y="17803"/>
                    <a:pt x="23924" y="17803"/>
                  </a:cubicBezTo>
                  <a:cubicBezTo>
                    <a:pt x="23836" y="17803"/>
                    <a:pt x="23761" y="17820"/>
                    <a:pt x="23699" y="17861"/>
                  </a:cubicBezTo>
                  <a:lnTo>
                    <a:pt x="23690" y="17869"/>
                  </a:lnTo>
                  <a:cubicBezTo>
                    <a:pt x="23626" y="17970"/>
                    <a:pt x="23718" y="18068"/>
                    <a:pt x="23800" y="18154"/>
                  </a:cubicBezTo>
                  <a:cubicBezTo>
                    <a:pt x="23890" y="18248"/>
                    <a:pt x="23941" y="18310"/>
                    <a:pt x="23900" y="18370"/>
                  </a:cubicBezTo>
                  <a:cubicBezTo>
                    <a:pt x="23875" y="18407"/>
                    <a:pt x="23830" y="18415"/>
                    <a:pt x="23774" y="18424"/>
                  </a:cubicBezTo>
                  <a:cubicBezTo>
                    <a:pt x="23729" y="18433"/>
                    <a:pt x="23680" y="18441"/>
                    <a:pt x="23639" y="18469"/>
                  </a:cubicBezTo>
                  <a:cubicBezTo>
                    <a:pt x="23596" y="18501"/>
                    <a:pt x="23573" y="18546"/>
                    <a:pt x="23573" y="18602"/>
                  </a:cubicBezTo>
                  <a:cubicBezTo>
                    <a:pt x="23573" y="18711"/>
                    <a:pt x="23665" y="18835"/>
                    <a:pt x="23755" y="18897"/>
                  </a:cubicBezTo>
                  <a:cubicBezTo>
                    <a:pt x="23862" y="18974"/>
                    <a:pt x="23956" y="19012"/>
                    <a:pt x="24041" y="19012"/>
                  </a:cubicBezTo>
                  <a:cubicBezTo>
                    <a:pt x="24063" y="19012"/>
                    <a:pt x="24084" y="19009"/>
                    <a:pt x="24104" y="19005"/>
                  </a:cubicBezTo>
                  <a:cubicBezTo>
                    <a:pt x="24200" y="18981"/>
                    <a:pt x="24271" y="18910"/>
                    <a:pt x="24340" y="18842"/>
                  </a:cubicBezTo>
                  <a:cubicBezTo>
                    <a:pt x="24350" y="18829"/>
                    <a:pt x="24363" y="18818"/>
                    <a:pt x="24376" y="18805"/>
                  </a:cubicBezTo>
                  <a:cubicBezTo>
                    <a:pt x="24592" y="18595"/>
                    <a:pt x="24893" y="18477"/>
                    <a:pt x="25197" y="18477"/>
                  </a:cubicBezTo>
                  <a:cubicBezTo>
                    <a:pt x="25213" y="18477"/>
                    <a:pt x="25228" y="18477"/>
                    <a:pt x="25244" y="18478"/>
                  </a:cubicBezTo>
                  <a:cubicBezTo>
                    <a:pt x="25297" y="18480"/>
                    <a:pt x="25368" y="18488"/>
                    <a:pt x="25422" y="18523"/>
                  </a:cubicBezTo>
                  <a:cubicBezTo>
                    <a:pt x="25520" y="18589"/>
                    <a:pt x="25557" y="18720"/>
                    <a:pt x="25597" y="18861"/>
                  </a:cubicBezTo>
                  <a:cubicBezTo>
                    <a:pt x="25636" y="19000"/>
                    <a:pt x="25677" y="19148"/>
                    <a:pt x="25790" y="19221"/>
                  </a:cubicBezTo>
                  <a:lnTo>
                    <a:pt x="25760" y="19317"/>
                  </a:lnTo>
                  <a:lnTo>
                    <a:pt x="25760" y="19317"/>
                  </a:lnTo>
                  <a:lnTo>
                    <a:pt x="25833" y="19253"/>
                  </a:lnTo>
                  <a:cubicBezTo>
                    <a:pt x="25837" y="19249"/>
                    <a:pt x="25842" y="19245"/>
                    <a:pt x="25846" y="19240"/>
                  </a:cubicBezTo>
                  <a:cubicBezTo>
                    <a:pt x="25854" y="19234"/>
                    <a:pt x="25859" y="19227"/>
                    <a:pt x="25867" y="19223"/>
                  </a:cubicBezTo>
                  <a:cubicBezTo>
                    <a:pt x="25884" y="19215"/>
                    <a:pt x="25902" y="19206"/>
                    <a:pt x="25919" y="19200"/>
                  </a:cubicBezTo>
                  <a:cubicBezTo>
                    <a:pt x="25955" y="19187"/>
                    <a:pt x="25994" y="19172"/>
                    <a:pt x="26024" y="19140"/>
                  </a:cubicBezTo>
                  <a:cubicBezTo>
                    <a:pt x="26066" y="19092"/>
                    <a:pt x="26069" y="19028"/>
                    <a:pt x="26071" y="18968"/>
                  </a:cubicBezTo>
                  <a:cubicBezTo>
                    <a:pt x="26071" y="18921"/>
                    <a:pt x="26073" y="18874"/>
                    <a:pt x="26094" y="18840"/>
                  </a:cubicBezTo>
                  <a:cubicBezTo>
                    <a:pt x="26116" y="18803"/>
                    <a:pt x="26156" y="18782"/>
                    <a:pt x="26199" y="18760"/>
                  </a:cubicBezTo>
                  <a:cubicBezTo>
                    <a:pt x="26216" y="18752"/>
                    <a:pt x="26231" y="18743"/>
                    <a:pt x="26246" y="18735"/>
                  </a:cubicBezTo>
                  <a:cubicBezTo>
                    <a:pt x="26296" y="18705"/>
                    <a:pt x="26343" y="18675"/>
                    <a:pt x="26351" y="18632"/>
                  </a:cubicBezTo>
                  <a:cubicBezTo>
                    <a:pt x="26356" y="18608"/>
                    <a:pt x="26349" y="18589"/>
                    <a:pt x="26334" y="18568"/>
                  </a:cubicBezTo>
                  <a:cubicBezTo>
                    <a:pt x="26184" y="18373"/>
                    <a:pt x="26015" y="18190"/>
                    <a:pt x="25829" y="18030"/>
                  </a:cubicBezTo>
                  <a:lnTo>
                    <a:pt x="26171" y="17726"/>
                  </a:lnTo>
                  <a:lnTo>
                    <a:pt x="26152" y="17704"/>
                  </a:lnTo>
                  <a:cubicBezTo>
                    <a:pt x="25936" y="17462"/>
                    <a:pt x="25640" y="17299"/>
                    <a:pt x="25321" y="17246"/>
                  </a:cubicBezTo>
                  <a:lnTo>
                    <a:pt x="25287" y="17239"/>
                  </a:lnTo>
                  <a:cubicBezTo>
                    <a:pt x="25229" y="17231"/>
                    <a:pt x="25173" y="17222"/>
                    <a:pt x="25124" y="17196"/>
                  </a:cubicBezTo>
                  <a:cubicBezTo>
                    <a:pt x="25051" y="17158"/>
                    <a:pt x="25000" y="17083"/>
                    <a:pt x="24957" y="17016"/>
                  </a:cubicBezTo>
                  <a:lnTo>
                    <a:pt x="24545" y="16401"/>
                  </a:lnTo>
                  <a:cubicBezTo>
                    <a:pt x="24498" y="16333"/>
                    <a:pt x="24451" y="16262"/>
                    <a:pt x="24417" y="16185"/>
                  </a:cubicBezTo>
                  <a:cubicBezTo>
                    <a:pt x="24397" y="16142"/>
                    <a:pt x="24380" y="16097"/>
                    <a:pt x="24365" y="16052"/>
                  </a:cubicBezTo>
                  <a:cubicBezTo>
                    <a:pt x="24344" y="15992"/>
                    <a:pt x="24323" y="15930"/>
                    <a:pt x="24290" y="15870"/>
                  </a:cubicBezTo>
                  <a:cubicBezTo>
                    <a:pt x="24254" y="15806"/>
                    <a:pt x="24207" y="15746"/>
                    <a:pt x="24160" y="15688"/>
                  </a:cubicBezTo>
                  <a:cubicBezTo>
                    <a:pt x="24089" y="15602"/>
                    <a:pt x="24020" y="15519"/>
                    <a:pt x="23995" y="15418"/>
                  </a:cubicBezTo>
                  <a:cubicBezTo>
                    <a:pt x="23990" y="15399"/>
                    <a:pt x="23988" y="15380"/>
                    <a:pt x="23984" y="15358"/>
                  </a:cubicBezTo>
                  <a:cubicBezTo>
                    <a:pt x="23973" y="15302"/>
                    <a:pt x="23965" y="15245"/>
                    <a:pt x="23926" y="15200"/>
                  </a:cubicBezTo>
                  <a:cubicBezTo>
                    <a:pt x="23881" y="15148"/>
                    <a:pt x="23819" y="15131"/>
                    <a:pt x="23759" y="15114"/>
                  </a:cubicBezTo>
                  <a:cubicBezTo>
                    <a:pt x="23731" y="15105"/>
                    <a:pt x="23705" y="15099"/>
                    <a:pt x="23682" y="15088"/>
                  </a:cubicBezTo>
                  <a:cubicBezTo>
                    <a:pt x="23579" y="15045"/>
                    <a:pt x="23506" y="14947"/>
                    <a:pt x="23442" y="14859"/>
                  </a:cubicBezTo>
                  <a:lnTo>
                    <a:pt x="22878" y="14090"/>
                  </a:lnTo>
                  <a:cubicBezTo>
                    <a:pt x="22771" y="13944"/>
                    <a:pt x="22636" y="13760"/>
                    <a:pt x="22444" y="13678"/>
                  </a:cubicBezTo>
                  <a:cubicBezTo>
                    <a:pt x="22388" y="13655"/>
                    <a:pt x="22326" y="13642"/>
                    <a:pt x="22261" y="13642"/>
                  </a:cubicBezTo>
                  <a:cubicBezTo>
                    <a:pt x="22092" y="13642"/>
                    <a:pt x="21953" y="13726"/>
                    <a:pt x="21904" y="13856"/>
                  </a:cubicBezTo>
                  <a:lnTo>
                    <a:pt x="21899" y="13871"/>
                  </a:lnTo>
                  <a:cubicBezTo>
                    <a:pt x="21891" y="13893"/>
                    <a:pt x="21884" y="13912"/>
                    <a:pt x="21872" y="13923"/>
                  </a:cubicBezTo>
                  <a:cubicBezTo>
                    <a:pt x="21859" y="13933"/>
                    <a:pt x="21839" y="13936"/>
                    <a:pt x="21816" y="13936"/>
                  </a:cubicBezTo>
                  <a:lnTo>
                    <a:pt x="21769" y="13936"/>
                  </a:lnTo>
                  <a:cubicBezTo>
                    <a:pt x="21649" y="13940"/>
                    <a:pt x="21563" y="14023"/>
                    <a:pt x="21479" y="14105"/>
                  </a:cubicBezTo>
                  <a:cubicBezTo>
                    <a:pt x="21417" y="14167"/>
                    <a:pt x="21353" y="14229"/>
                    <a:pt x="21276" y="14255"/>
                  </a:cubicBezTo>
                  <a:cubicBezTo>
                    <a:pt x="21241" y="14267"/>
                    <a:pt x="21200" y="14272"/>
                    <a:pt x="21153" y="14272"/>
                  </a:cubicBezTo>
                  <a:cubicBezTo>
                    <a:pt x="21118" y="14272"/>
                    <a:pt x="21080" y="14269"/>
                    <a:pt x="21040" y="14265"/>
                  </a:cubicBezTo>
                  <a:cubicBezTo>
                    <a:pt x="20856" y="14246"/>
                    <a:pt x="20640" y="14203"/>
                    <a:pt x="20575" y="14036"/>
                  </a:cubicBezTo>
                  <a:cubicBezTo>
                    <a:pt x="20562" y="13998"/>
                    <a:pt x="20556" y="13955"/>
                    <a:pt x="20552" y="13914"/>
                  </a:cubicBezTo>
                  <a:cubicBezTo>
                    <a:pt x="20541" y="13839"/>
                    <a:pt x="20530" y="13760"/>
                    <a:pt x="20472" y="13704"/>
                  </a:cubicBezTo>
                  <a:cubicBezTo>
                    <a:pt x="20434" y="13670"/>
                    <a:pt x="20382" y="13651"/>
                    <a:pt x="20320" y="13651"/>
                  </a:cubicBezTo>
                  <a:cubicBezTo>
                    <a:pt x="20252" y="13651"/>
                    <a:pt x="20177" y="13674"/>
                    <a:pt x="20121" y="13689"/>
                  </a:cubicBezTo>
                  <a:cubicBezTo>
                    <a:pt x="20089" y="13698"/>
                    <a:pt x="20042" y="13708"/>
                    <a:pt x="19993" y="13708"/>
                  </a:cubicBezTo>
                  <a:cubicBezTo>
                    <a:pt x="19918" y="13708"/>
                    <a:pt x="19868" y="13687"/>
                    <a:pt x="19845" y="13640"/>
                  </a:cubicBezTo>
                  <a:cubicBezTo>
                    <a:pt x="19815" y="13582"/>
                    <a:pt x="19843" y="13507"/>
                    <a:pt x="19866" y="13438"/>
                  </a:cubicBezTo>
                  <a:cubicBezTo>
                    <a:pt x="19909" y="13321"/>
                    <a:pt x="19950" y="13181"/>
                    <a:pt x="19915" y="13044"/>
                  </a:cubicBezTo>
                  <a:cubicBezTo>
                    <a:pt x="19881" y="12903"/>
                    <a:pt x="19762" y="12797"/>
                    <a:pt x="19636" y="12797"/>
                  </a:cubicBezTo>
                  <a:cubicBezTo>
                    <a:pt x="19628" y="12797"/>
                    <a:pt x="19619" y="12797"/>
                    <a:pt x="19611" y="12798"/>
                  </a:cubicBezTo>
                  <a:cubicBezTo>
                    <a:pt x="19560" y="12804"/>
                    <a:pt x="19513" y="12828"/>
                    <a:pt x="19468" y="12849"/>
                  </a:cubicBezTo>
                  <a:lnTo>
                    <a:pt x="19448" y="12858"/>
                  </a:lnTo>
                  <a:cubicBezTo>
                    <a:pt x="19280" y="12938"/>
                    <a:pt x="19089" y="12979"/>
                    <a:pt x="18900" y="12979"/>
                  </a:cubicBezTo>
                  <a:cubicBezTo>
                    <a:pt x="18757" y="12979"/>
                    <a:pt x="18615" y="12956"/>
                    <a:pt x="18482" y="12909"/>
                  </a:cubicBezTo>
                  <a:lnTo>
                    <a:pt x="18474" y="1775"/>
                  </a:lnTo>
                  <a:lnTo>
                    <a:pt x="18474" y="1756"/>
                  </a:lnTo>
                  <a:lnTo>
                    <a:pt x="18456" y="1749"/>
                  </a:lnTo>
                  <a:cubicBezTo>
                    <a:pt x="18274" y="1672"/>
                    <a:pt x="18099" y="1558"/>
                    <a:pt x="17927" y="1449"/>
                  </a:cubicBezTo>
                  <a:cubicBezTo>
                    <a:pt x="17801" y="1370"/>
                    <a:pt x="17670" y="1286"/>
                    <a:pt x="17537" y="1216"/>
                  </a:cubicBezTo>
                  <a:cubicBezTo>
                    <a:pt x="17428" y="1160"/>
                    <a:pt x="17284" y="1096"/>
                    <a:pt x="17122" y="1096"/>
                  </a:cubicBezTo>
                  <a:cubicBezTo>
                    <a:pt x="16969" y="1096"/>
                    <a:pt x="16817" y="1164"/>
                    <a:pt x="16712" y="1278"/>
                  </a:cubicBezTo>
                  <a:cubicBezTo>
                    <a:pt x="16633" y="1366"/>
                    <a:pt x="16577" y="1481"/>
                    <a:pt x="16526" y="1591"/>
                  </a:cubicBezTo>
                  <a:cubicBezTo>
                    <a:pt x="16442" y="1766"/>
                    <a:pt x="16365" y="1931"/>
                    <a:pt x="16196" y="1974"/>
                  </a:cubicBezTo>
                  <a:cubicBezTo>
                    <a:pt x="16170" y="1983"/>
                    <a:pt x="16142" y="1985"/>
                    <a:pt x="16117" y="1985"/>
                  </a:cubicBezTo>
                  <a:cubicBezTo>
                    <a:pt x="15935" y="1985"/>
                    <a:pt x="15763" y="1831"/>
                    <a:pt x="15624" y="1704"/>
                  </a:cubicBezTo>
                  <a:cubicBezTo>
                    <a:pt x="15530" y="1621"/>
                    <a:pt x="15345" y="1479"/>
                    <a:pt x="15157" y="1479"/>
                  </a:cubicBezTo>
                  <a:cubicBezTo>
                    <a:pt x="15091" y="1479"/>
                    <a:pt x="15028" y="1498"/>
                    <a:pt x="14975" y="1535"/>
                  </a:cubicBezTo>
                  <a:cubicBezTo>
                    <a:pt x="14866" y="1610"/>
                    <a:pt x="14821" y="1762"/>
                    <a:pt x="14863" y="1886"/>
                  </a:cubicBezTo>
                  <a:cubicBezTo>
                    <a:pt x="14859" y="1886"/>
                    <a:pt x="14854" y="1886"/>
                    <a:pt x="14849" y="1886"/>
                  </a:cubicBezTo>
                  <a:cubicBezTo>
                    <a:pt x="14710" y="1886"/>
                    <a:pt x="14587" y="1977"/>
                    <a:pt x="14469" y="2068"/>
                  </a:cubicBezTo>
                  <a:cubicBezTo>
                    <a:pt x="14358" y="2156"/>
                    <a:pt x="14240" y="2246"/>
                    <a:pt x="14109" y="2250"/>
                  </a:cubicBezTo>
                  <a:lnTo>
                    <a:pt x="14099" y="2250"/>
                  </a:lnTo>
                  <a:cubicBezTo>
                    <a:pt x="13951" y="2250"/>
                    <a:pt x="13824" y="2145"/>
                    <a:pt x="13706" y="2036"/>
                  </a:cubicBezTo>
                  <a:cubicBezTo>
                    <a:pt x="13306" y="1670"/>
                    <a:pt x="12873" y="1312"/>
                    <a:pt x="12387" y="1312"/>
                  </a:cubicBezTo>
                  <a:cubicBezTo>
                    <a:pt x="12329" y="1312"/>
                    <a:pt x="12271" y="1316"/>
                    <a:pt x="12215" y="1327"/>
                  </a:cubicBezTo>
                  <a:cubicBezTo>
                    <a:pt x="12164" y="1336"/>
                    <a:pt x="12112" y="1351"/>
                    <a:pt x="12063" y="1363"/>
                  </a:cubicBezTo>
                  <a:cubicBezTo>
                    <a:pt x="11975" y="1387"/>
                    <a:pt x="11894" y="1408"/>
                    <a:pt x="11804" y="1408"/>
                  </a:cubicBezTo>
                  <a:cubicBezTo>
                    <a:pt x="11675" y="1408"/>
                    <a:pt x="11530" y="1325"/>
                    <a:pt x="11523" y="1203"/>
                  </a:cubicBezTo>
                  <a:cubicBezTo>
                    <a:pt x="11523" y="1184"/>
                    <a:pt x="11525" y="1162"/>
                    <a:pt x="11528" y="1141"/>
                  </a:cubicBezTo>
                  <a:cubicBezTo>
                    <a:pt x="11532" y="1096"/>
                    <a:pt x="11536" y="1049"/>
                    <a:pt x="11515" y="1006"/>
                  </a:cubicBezTo>
                  <a:cubicBezTo>
                    <a:pt x="11476" y="933"/>
                    <a:pt x="11395" y="922"/>
                    <a:pt x="11315" y="914"/>
                  </a:cubicBezTo>
                  <a:cubicBezTo>
                    <a:pt x="11251" y="905"/>
                    <a:pt x="11191" y="899"/>
                    <a:pt x="11159" y="860"/>
                  </a:cubicBezTo>
                  <a:cubicBezTo>
                    <a:pt x="11133" y="832"/>
                    <a:pt x="11127" y="794"/>
                    <a:pt x="11121" y="753"/>
                  </a:cubicBezTo>
                  <a:cubicBezTo>
                    <a:pt x="11116" y="727"/>
                    <a:pt x="11112" y="699"/>
                    <a:pt x="11101" y="674"/>
                  </a:cubicBezTo>
                  <a:cubicBezTo>
                    <a:pt x="11056" y="545"/>
                    <a:pt x="10919" y="494"/>
                    <a:pt x="10799" y="446"/>
                  </a:cubicBezTo>
                  <a:cubicBezTo>
                    <a:pt x="10776" y="438"/>
                    <a:pt x="10752" y="427"/>
                    <a:pt x="10728" y="419"/>
                  </a:cubicBezTo>
                  <a:cubicBezTo>
                    <a:pt x="10638" y="380"/>
                    <a:pt x="10559" y="299"/>
                    <a:pt x="10538" y="226"/>
                  </a:cubicBezTo>
                  <a:cubicBezTo>
                    <a:pt x="10527" y="187"/>
                    <a:pt x="10533" y="151"/>
                    <a:pt x="10555" y="121"/>
                  </a:cubicBezTo>
                  <a:lnTo>
                    <a:pt x="10572" y="99"/>
                  </a:lnTo>
                  <a:lnTo>
                    <a:pt x="10551" y="84"/>
                  </a:lnTo>
                  <a:cubicBezTo>
                    <a:pt x="10478" y="29"/>
                    <a:pt x="10394" y="1"/>
                    <a:pt x="10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51"/>
            <p:cNvSpPr/>
            <p:nvPr/>
          </p:nvSpPr>
          <p:spPr>
            <a:xfrm>
              <a:off x="1855553" y="2354940"/>
              <a:ext cx="1189850" cy="638030"/>
            </a:xfrm>
            <a:custGeom>
              <a:rect b="b" l="l" r="r" t="t"/>
              <a:pathLst>
                <a:path extrusionOk="0" h="22454" w="41874">
                  <a:moveTo>
                    <a:pt x="396" y="1"/>
                  </a:moveTo>
                  <a:cubicBezTo>
                    <a:pt x="300" y="1"/>
                    <a:pt x="203" y="29"/>
                    <a:pt x="125" y="88"/>
                  </a:cubicBezTo>
                  <a:cubicBezTo>
                    <a:pt x="0" y="229"/>
                    <a:pt x="144" y="459"/>
                    <a:pt x="315" y="540"/>
                  </a:cubicBezTo>
                  <a:cubicBezTo>
                    <a:pt x="487" y="624"/>
                    <a:pt x="695" y="649"/>
                    <a:pt x="819" y="793"/>
                  </a:cubicBezTo>
                  <a:cubicBezTo>
                    <a:pt x="862" y="840"/>
                    <a:pt x="892" y="898"/>
                    <a:pt x="928" y="951"/>
                  </a:cubicBezTo>
                  <a:cubicBezTo>
                    <a:pt x="1117" y="1215"/>
                    <a:pt x="1470" y="1286"/>
                    <a:pt x="1781" y="1371"/>
                  </a:cubicBezTo>
                  <a:cubicBezTo>
                    <a:pt x="2094" y="1459"/>
                    <a:pt x="2441" y="1635"/>
                    <a:pt x="2490" y="1956"/>
                  </a:cubicBezTo>
                  <a:cubicBezTo>
                    <a:pt x="2505" y="2053"/>
                    <a:pt x="2490" y="2153"/>
                    <a:pt x="2526" y="2243"/>
                  </a:cubicBezTo>
                  <a:cubicBezTo>
                    <a:pt x="2567" y="2340"/>
                    <a:pt x="2657" y="2404"/>
                    <a:pt x="2724" y="2485"/>
                  </a:cubicBezTo>
                  <a:cubicBezTo>
                    <a:pt x="3017" y="2845"/>
                    <a:pt x="2760" y="3452"/>
                    <a:pt x="3053" y="3814"/>
                  </a:cubicBezTo>
                  <a:cubicBezTo>
                    <a:pt x="3206" y="4002"/>
                    <a:pt x="3510" y="4167"/>
                    <a:pt x="3418" y="4394"/>
                  </a:cubicBezTo>
                  <a:cubicBezTo>
                    <a:pt x="3370" y="4511"/>
                    <a:pt x="3245" y="4548"/>
                    <a:pt x="3111" y="4548"/>
                  </a:cubicBezTo>
                  <a:cubicBezTo>
                    <a:pt x="3039" y="4548"/>
                    <a:pt x="2964" y="4537"/>
                    <a:pt x="2897" y="4523"/>
                  </a:cubicBezTo>
                  <a:lnTo>
                    <a:pt x="2897" y="4523"/>
                  </a:lnTo>
                  <a:cubicBezTo>
                    <a:pt x="2901" y="4904"/>
                    <a:pt x="2904" y="5286"/>
                    <a:pt x="2908" y="5667"/>
                  </a:cubicBezTo>
                  <a:cubicBezTo>
                    <a:pt x="2908" y="5806"/>
                    <a:pt x="2923" y="5971"/>
                    <a:pt x="3041" y="6046"/>
                  </a:cubicBezTo>
                  <a:cubicBezTo>
                    <a:pt x="3103" y="6085"/>
                    <a:pt x="3186" y="6091"/>
                    <a:pt x="3238" y="6145"/>
                  </a:cubicBezTo>
                  <a:cubicBezTo>
                    <a:pt x="3289" y="6198"/>
                    <a:pt x="3291" y="6280"/>
                    <a:pt x="3289" y="6350"/>
                  </a:cubicBezTo>
                  <a:cubicBezTo>
                    <a:pt x="3289" y="6567"/>
                    <a:pt x="3287" y="6783"/>
                    <a:pt x="3285" y="7000"/>
                  </a:cubicBezTo>
                  <a:lnTo>
                    <a:pt x="2963" y="7004"/>
                  </a:lnTo>
                  <a:cubicBezTo>
                    <a:pt x="3053" y="7533"/>
                    <a:pt x="3143" y="8060"/>
                    <a:pt x="3233" y="8587"/>
                  </a:cubicBezTo>
                  <a:cubicBezTo>
                    <a:pt x="3253" y="8696"/>
                    <a:pt x="3272" y="8812"/>
                    <a:pt x="3233" y="8919"/>
                  </a:cubicBezTo>
                  <a:cubicBezTo>
                    <a:pt x="3210" y="8990"/>
                    <a:pt x="3158" y="9052"/>
                    <a:pt x="3120" y="9118"/>
                  </a:cubicBezTo>
                  <a:cubicBezTo>
                    <a:pt x="2993" y="9324"/>
                    <a:pt x="3011" y="9639"/>
                    <a:pt x="3013" y="9881"/>
                  </a:cubicBezTo>
                  <a:cubicBezTo>
                    <a:pt x="3017" y="10502"/>
                    <a:pt x="3416" y="11040"/>
                    <a:pt x="3797" y="11529"/>
                  </a:cubicBezTo>
                  <a:cubicBezTo>
                    <a:pt x="4174" y="12013"/>
                    <a:pt x="4551" y="12497"/>
                    <a:pt x="4988" y="12928"/>
                  </a:cubicBezTo>
                  <a:cubicBezTo>
                    <a:pt x="5050" y="12990"/>
                    <a:pt x="5117" y="13052"/>
                    <a:pt x="5155" y="13129"/>
                  </a:cubicBezTo>
                  <a:cubicBezTo>
                    <a:pt x="5207" y="13223"/>
                    <a:pt x="5215" y="13333"/>
                    <a:pt x="5224" y="13440"/>
                  </a:cubicBezTo>
                  <a:cubicBezTo>
                    <a:pt x="5243" y="13663"/>
                    <a:pt x="5260" y="13888"/>
                    <a:pt x="5280" y="14110"/>
                  </a:cubicBezTo>
                  <a:cubicBezTo>
                    <a:pt x="5286" y="14196"/>
                    <a:pt x="5292" y="14282"/>
                    <a:pt x="5333" y="14357"/>
                  </a:cubicBezTo>
                  <a:cubicBezTo>
                    <a:pt x="5378" y="14440"/>
                    <a:pt x="5462" y="14498"/>
                    <a:pt x="5541" y="14554"/>
                  </a:cubicBezTo>
                  <a:lnTo>
                    <a:pt x="5918" y="14813"/>
                  </a:lnTo>
                  <a:cubicBezTo>
                    <a:pt x="6189" y="15001"/>
                    <a:pt x="6517" y="15194"/>
                    <a:pt x="6830" y="15194"/>
                  </a:cubicBezTo>
                  <a:cubicBezTo>
                    <a:pt x="6934" y="15194"/>
                    <a:pt x="7037" y="15172"/>
                    <a:pt x="7135" y="15122"/>
                  </a:cubicBezTo>
                  <a:cubicBezTo>
                    <a:pt x="7206" y="15366"/>
                    <a:pt x="7454" y="15514"/>
                    <a:pt x="7570" y="15739"/>
                  </a:cubicBezTo>
                  <a:cubicBezTo>
                    <a:pt x="7653" y="15899"/>
                    <a:pt x="7660" y="16086"/>
                    <a:pt x="7692" y="16264"/>
                  </a:cubicBezTo>
                  <a:cubicBezTo>
                    <a:pt x="7703" y="16317"/>
                    <a:pt x="7713" y="16369"/>
                    <a:pt x="7728" y="16422"/>
                  </a:cubicBezTo>
                  <a:cubicBezTo>
                    <a:pt x="8135" y="16373"/>
                    <a:pt x="8543" y="16309"/>
                    <a:pt x="8945" y="16249"/>
                  </a:cubicBezTo>
                  <a:cubicBezTo>
                    <a:pt x="9043" y="16235"/>
                    <a:pt x="9146" y="16223"/>
                    <a:pt x="9247" y="16223"/>
                  </a:cubicBezTo>
                  <a:cubicBezTo>
                    <a:pt x="9411" y="16223"/>
                    <a:pt x="9569" y="16255"/>
                    <a:pt x="9689" y="16362"/>
                  </a:cubicBezTo>
                  <a:cubicBezTo>
                    <a:pt x="9787" y="16450"/>
                    <a:pt x="9852" y="16585"/>
                    <a:pt x="9974" y="16636"/>
                  </a:cubicBezTo>
                  <a:cubicBezTo>
                    <a:pt x="10019" y="16655"/>
                    <a:pt x="10068" y="16660"/>
                    <a:pt x="10119" y="16660"/>
                  </a:cubicBezTo>
                  <a:cubicBezTo>
                    <a:pt x="10187" y="16660"/>
                    <a:pt x="10258" y="16651"/>
                    <a:pt x="10324" y="16651"/>
                  </a:cubicBezTo>
                  <a:cubicBezTo>
                    <a:pt x="10395" y="16651"/>
                    <a:pt x="10461" y="16662"/>
                    <a:pt x="10516" y="16707"/>
                  </a:cubicBezTo>
                  <a:cubicBezTo>
                    <a:pt x="10606" y="16782"/>
                    <a:pt x="10616" y="16921"/>
                    <a:pt x="10706" y="16996"/>
                  </a:cubicBezTo>
                  <a:cubicBezTo>
                    <a:pt x="10760" y="17041"/>
                    <a:pt x="10833" y="17056"/>
                    <a:pt x="10901" y="17067"/>
                  </a:cubicBezTo>
                  <a:cubicBezTo>
                    <a:pt x="11441" y="17159"/>
                    <a:pt x="11983" y="17251"/>
                    <a:pt x="12523" y="17343"/>
                  </a:cubicBezTo>
                  <a:cubicBezTo>
                    <a:pt x="12702" y="17374"/>
                    <a:pt x="12889" y="17404"/>
                    <a:pt x="13070" y="17404"/>
                  </a:cubicBezTo>
                  <a:cubicBezTo>
                    <a:pt x="13252" y="17404"/>
                    <a:pt x="13428" y="17374"/>
                    <a:pt x="13588" y="17288"/>
                  </a:cubicBezTo>
                  <a:cubicBezTo>
                    <a:pt x="13723" y="17215"/>
                    <a:pt x="13837" y="17103"/>
                    <a:pt x="13969" y="17024"/>
                  </a:cubicBezTo>
                  <a:cubicBezTo>
                    <a:pt x="14124" y="16929"/>
                    <a:pt x="14306" y="16879"/>
                    <a:pt x="14488" y="16879"/>
                  </a:cubicBezTo>
                  <a:cubicBezTo>
                    <a:pt x="14506" y="16879"/>
                    <a:pt x="14524" y="16880"/>
                    <a:pt x="14541" y="16881"/>
                  </a:cubicBezTo>
                  <a:cubicBezTo>
                    <a:pt x="15073" y="16913"/>
                    <a:pt x="15478" y="17350"/>
                    <a:pt x="15823" y="17755"/>
                  </a:cubicBezTo>
                  <a:cubicBezTo>
                    <a:pt x="15885" y="17828"/>
                    <a:pt x="15945" y="17945"/>
                    <a:pt x="15874" y="18010"/>
                  </a:cubicBezTo>
                  <a:cubicBezTo>
                    <a:pt x="16129" y="18038"/>
                    <a:pt x="16324" y="18325"/>
                    <a:pt x="16253" y="18573"/>
                  </a:cubicBezTo>
                  <a:cubicBezTo>
                    <a:pt x="16256" y="18573"/>
                    <a:pt x="16260" y="18573"/>
                    <a:pt x="16263" y="18573"/>
                  </a:cubicBezTo>
                  <a:cubicBezTo>
                    <a:pt x="16431" y="18573"/>
                    <a:pt x="16544" y="18743"/>
                    <a:pt x="16643" y="18884"/>
                  </a:cubicBezTo>
                  <a:cubicBezTo>
                    <a:pt x="16722" y="18994"/>
                    <a:pt x="16850" y="19105"/>
                    <a:pt x="16974" y="19105"/>
                  </a:cubicBezTo>
                  <a:cubicBezTo>
                    <a:pt x="17009" y="19105"/>
                    <a:pt x="17043" y="19096"/>
                    <a:pt x="17076" y="19077"/>
                  </a:cubicBezTo>
                  <a:cubicBezTo>
                    <a:pt x="17106" y="19154"/>
                    <a:pt x="17138" y="19231"/>
                    <a:pt x="17170" y="19308"/>
                  </a:cubicBezTo>
                  <a:lnTo>
                    <a:pt x="17393" y="19308"/>
                  </a:lnTo>
                  <a:cubicBezTo>
                    <a:pt x="17442" y="19143"/>
                    <a:pt x="17451" y="18965"/>
                    <a:pt x="17417" y="18796"/>
                  </a:cubicBezTo>
                  <a:lnTo>
                    <a:pt x="17708" y="18796"/>
                  </a:lnTo>
                  <a:cubicBezTo>
                    <a:pt x="17632" y="18679"/>
                    <a:pt x="17804" y="18585"/>
                    <a:pt x="17955" y="18585"/>
                  </a:cubicBezTo>
                  <a:cubicBezTo>
                    <a:pt x="17978" y="18585"/>
                    <a:pt x="18001" y="18587"/>
                    <a:pt x="18023" y="18592"/>
                  </a:cubicBezTo>
                  <a:cubicBezTo>
                    <a:pt x="18293" y="18655"/>
                    <a:pt x="18548" y="18783"/>
                    <a:pt x="18758" y="18963"/>
                  </a:cubicBezTo>
                  <a:cubicBezTo>
                    <a:pt x="18970" y="19145"/>
                    <a:pt x="19137" y="19379"/>
                    <a:pt x="19261" y="19632"/>
                  </a:cubicBezTo>
                  <a:cubicBezTo>
                    <a:pt x="19379" y="19874"/>
                    <a:pt x="19495" y="20167"/>
                    <a:pt x="19754" y="20238"/>
                  </a:cubicBezTo>
                  <a:cubicBezTo>
                    <a:pt x="19739" y="20306"/>
                    <a:pt x="19724" y="20375"/>
                    <a:pt x="19709" y="20446"/>
                  </a:cubicBezTo>
                  <a:cubicBezTo>
                    <a:pt x="19784" y="20491"/>
                    <a:pt x="19861" y="20536"/>
                    <a:pt x="19936" y="20581"/>
                  </a:cubicBezTo>
                  <a:cubicBezTo>
                    <a:pt x="19926" y="20821"/>
                    <a:pt x="19917" y="21061"/>
                    <a:pt x="19906" y="21301"/>
                  </a:cubicBezTo>
                  <a:cubicBezTo>
                    <a:pt x="20208" y="21594"/>
                    <a:pt x="20660" y="21654"/>
                    <a:pt x="21063" y="21776"/>
                  </a:cubicBezTo>
                  <a:cubicBezTo>
                    <a:pt x="21121" y="21793"/>
                    <a:pt x="21177" y="21817"/>
                    <a:pt x="21232" y="21836"/>
                  </a:cubicBezTo>
                  <a:cubicBezTo>
                    <a:pt x="21226" y="21500"/>
                    <a:pt x="20933" y="21157"/>
                    <a:pt x="21074" y="20848"/>
                  </a:cubicBezTo>
                  <a:cubicBezTo>
                    <a:pt x="21119" y="20748"/>
                    <a:pt x="21209" y="20666"/>
                    <a:pt x="21235" y="20557"/>
                  </a:cubicBezTo>
                  <a:cubicBezTo>
                    <a:pt x="21282" y="20356"/>
                    <a:pt x="21093" y="20124"/>
                    <a:pt x="21211" y="19955"/>
                  </a:cubicBezTo>
                  <a:cubicBezTo>
                    <a:pt x="21284" y="19850"/>
                    <a:pt x="21427" y="19839"/>
                    <a:pt x="21543" y="19790"/>
                  </a:cubicBezTo>
                  <a:cubicBezTo>
                    <a:pt x="21942" y="19619"/>
                    <a:pt x="21980" y="19029"/>
                    <a:pt x="22329" y="18772"/>
                  </a:cubicBezTo>
                  <a:cubicBezTo>
                    <a:pt x="22734" y="18475"/>
                    <a:pt x="23141" y="18175"/>
                    <a:pt x="23549" y="17877"/>
                  </a:cubicBezTo>
                  <a:cubicBezTo>
                    <a:pt x="23655" y="17851"/>
                    <a:pt x="23764" y="17839"/>
                    <a:pt x="23873" y="17839"/>
                  </a:cubicBezTo>
                  <a:cubicBezTo>
                    <a:pt x="24449" y="17839"/>
                    <a:pt x="25025" y="18185"/>
                    <a:pt x="25265" y="18712"/>
                  </a:cubicBezTo>
                  <a:cubicBezTo>
                    <a:pt x="25316" y="18826"/>
                    <a:pt x="25367" y="18961"/>
                    <a:pt x="25485" y="19000"/>
                  </a:cubicBezTo>
                  <a:cubicBezTo>
                    <a:pt x="25511" y="19008"/>
                    <a:pt x="25538" y="19012"/>
                    <a:pt x="25565" y="19012"/>
                  </a:cubicBezTo>
                  <a:cubicBezTo>
                    <a:pt x="25603" y="19012"/>
                    <a:pt x="25643" y="19005"/>
                    <a:pt x="25680" y="18997"/>
                  </a:cubicBezTo>
                  <a:cubicBezTo>
                    <a:pt x="25957" y="18950"/>
                    <a:pt x="26231" y="18901"/>
                    <a:pt x="26505" y="18852"/>
                  </a:cubicBezTo>
                  <a:cubicBezTo>
                    <a:pt x="26550" y="18742"/>
                    <a:pt x="26426" y="18644"/>
                    <a:pt x="26374" y="18539"/>
                  </a:cubicBezTo>
                  <a:cubicBezTo>
                    <a:pt x="26237" y="18260"/>
                    <a:pt x="26619" y="18008"/>
                    <a:pt x="26927" y="17971"/>
                  </a:cubicBezTo>
                  <a:cubicBezTo>
                    <a:pt x="27236" y="17935"/>
                    <a:pt x="27632" y="17896"/>
                    <a:pt x="27718" y="17598"/>
                  </a:cubicBezTo>
                  <a:cubicBezTo>
                    <a:pt x="27761" y="17875"/>
                    <a:pt x="27945" y="18125"/>
                    <a:pt x="28196" y="18252"/>
                  </a:cubicBezTo>
                  <a:cubicBezTo>
                    <a:pt x="28317" y="18035"/>
                    <a:pt x="28567" y="17916"/>
                    <a:pt x="28813" y="17916"/>
                  </a:cubicBezTo>
                  <a:cubicBezTo>
                    <a:pt x="28984" y="17916"/>
                    <a:pt x="29154" y="17974"/>
                    <a:pt x="29278" y="18095"/>
                  </a:cubicBezTo>
                  <a:cubicBezTo>
                    <a:pt x="29436" y="18252"/>
                    <a:pt x="29520" y="18485"/>
                    <a:pt x="29712" y="18599"/>
                  </a:cubicBezTo>
                  <a:cubicBezTo>
                    <a:pt x="29751" y="18621"/>
                    <a:pt x="29796" y="18631"/>
                    <a:pt x="29842" y="18631"/>
                  </a:cubicBezTo>
                  <a:cubicBezTo>
                    <a:pt x="30021" y="18631"/>
                    <a:pt x="30214" y="18476"/>
                    <a:pt x="30113" y="18331"/>
                  </a:cubicBezTo>
                  <a:cubicBezTo>
                    <a:pt x="30173" y="18297"/>
                    <a:pt x="30237" y="18281"/>
                    <a:pt x="30301" y="18281"/>
                  </a:cubicBezTo>
                  <a:cubicBezTo>
                    <a:pt x="30521" y="18281"/>
                    <a:pt x="30748" y="18460"/>
                    <a:pt x="30846" y="18674"/>
                  </a:cubicBezTo>
                  <a:cubicBezTo>
                    <a:pt x="30972" y="18952"/>
                    <a:pt x="30962" y="19269"/>
                    <a:pt x="31026" y="19567"/>
                  </a:cubicBezTo>
                  <a:cubicBezTo>
                    <a:pt x="31103" y="19929"/>
                    <a:pt x="31291" y="20257"/>
                    <a:pt x="31476" y="20581"/>
                  </a:cubicBezTo>
                  <a:cubicBezTo>
                    <a:pt x="31836" y="21204"/>
                    <a:pt x="32196" y="21828"/>
                    <a:pt x="32556" y="22453"/>
                  </a:cubicBezTo>
                  <a:cubicBezTo>
                    <a:pt x="32845" y="21624"/>
                    <a:pt x="32817" y="20692"/>
                    <a:pt x="32481" y="19882"/>
                  </a:cubicBezTo>
                  <a:cubicBezTo>
                    <a:pt x="32281" y="19402"/>
                    <a:pt x="31979" y="18965"/>
                    <a:pt x="31849" y="18464"/>
                  </a:cubicBezTo>
                  <a:cubicBezTo>
                    <a:pt x="31714" y="17943"/>
                    <a:pt x="31780" y="17373"/>
                    <a:pt x="32033" y="16898"/>
                  </a:cubicBezTo>
                  <a:cubicBezTo>
                    <a:pt x="32301" y="16390"/>
                    <a:pt x="32757" y="16009"/>
                    <a:pt x="33200" y="15644"/>
                  </a:cubicBezTo>
                  <a:cubicBezTo>
                    <a:pt x="33342" y="15529"/>
                    <a:pt x="33481" y="15413"/>
                    <a:pt x="33622" y="15297"/>
                  </a:cubicBezTo>
                  <a:cubicBezTo>
                    <a:pt x="34070" y="14927"/>
                    <a:pt x="34518" y="14558"/>
                    <a:pt x="34968" y="14188"/>
                  </a:cubicBezTo>
                  <a:cubicBezTo>
                    <a:pt x="35105" y="14076"/>
                    <a:pt x="35246" y="13960"/>
                    <a:pt x="35414" y="13903"/>
                  </a:cubicBezTo>
                  <a:cubicBezTo>
                    <a:pt x="35651" y="13821"/>
                    <a:pt x="36003" y="13778"/>
                    <a:pt x="35996" y="13528"/>
                  </a:cubicBezTo>
                  <a:cubicBezTo>
                    <a:pt x="35994" y="13371"/>
                    <a:pt x="35834" y="13271"/>
                    <a:pt x="35763" y="13131"/>
                  </a:cubicBezTo>
                  <a:cubicBezTo>
                    <a:pt x="35701" y="13007"/>
                    <a:pt x="35716" y="12857"/>
                    <a:pt x="35681" y="12720"/>
                  </a:cubicBezTo>
                  <a:cubicBezTo>
                    <a:pt x="35653" y="12601"/>
                    <a:pt x="35553" y="12480"/>
                    <a:pt x="35440" y="12480"/>
                  </a:cubicBezTo>
                  <a:cubicBezTo>
                    <a:pt x="35423" y="12480"/>
                    <a:pt x="35405" y="12483"/>
                    <a:pt x="35388" y="12489"/>
                  </a:cubicBezTo>
                  <a:cubicBezTo>
                    <a:pt x="35339" y="12394"/>
                    <a:pt x="35405" y="12261"/>
                    <a:pt x="35508" y="12242"/>
                  </a:cubicBezTo>
                  <a:cubicBezTo>
                    <a:pt x="35566" y="11957"/>
                    <a:pt x="35039" y="11876"/>
                    <a:pt x="34994" y="11587"/>
                  </a:cubicBezTo>
                  <a:cubicBezTo>
                    <a:pt x="34981" y="11507"/>
                    <a:pt x="35011" y="11428"/>
                    <a:pt x="35039" y="11353"/>
                  </a:cubicBezTo>
                  <a:cubicBezTo>
                    <a:pt x="35199" y="10918"/>
                    <a:pt x="35362" y="10485"/>
                    <a:pt x="35525" y="10053"/>
                  </a:cubicBezTo>
                  <a:cubicBezTo>
                    <a:pt x="35793" y="10106"/>
                    <a:pt x="35823" y="10472"/>
                    <a:pt x="35782" y="10745"/>
                  </a:cubicBezTo>
                  <a:cubicBezTo>
                    <a:pt x="35744" y="11015"/>
                    <a:pt x="35750" y="11377"/>
                    <a:pt x="36011" y="11454"/>
                  </a:cubicBezTo>
                  <a:cubicBezTo>
                    <a:pt x="36033" y="10888"/>
                    <a:pt x="36298" y="10335"/>
                    <a:pt x="36729" y="9969"/>
                  </a:cubicBezTo>
                  <a:cubicBezTo>
                    <a:pt x="36988" y="9746"/>
                    <a:pt x="37323" y="9564"/>
                    <a:pt x="37430" y="9238"/>
                  </a:cubicBezTo>
                  <a:cubicBezTo>
                    <a:pt x="37468" y="9127"/>
                    <a:pt x="37473" y="9005"/>
                    <a:pt x="37520" y="8896"/>
                  </a:cubicBezTo>
                  <a:cubicBezTo>
                    <a:pt x="37638" y="8612"/>
                    <a:pt x="37945" y="8526"/>
                    <a:pt x="38269" y="8526"/>
                  </a:cubicBezTo>
                  <a:cubicBezTo>
                    <a:pt x="38427" y="8526"/>
                    <a:pt x="38590" y="8546"/>
                    <a:pt x="38737" y="8574"/>
                  </a:cubicBezTo>
                  <a:cubicBezTo>
                    <a:pt x="38760" y="8469"/>
                    <a:pt x="38784" y="8364"/>
                    <a:pt x="38807" y="8259"/>
                  </a:cubicBezTo>
                  <a:cubicBezTo>
                    <a:pt x="38861" y="8429"/>
                    <a:pt x="39039" y="8543"/>
                    <a:pt x="39214" y="8543"/>
                  </a:cubicBezTo>
                  <a:cubicBezTo>
                    <a:pt x="39263" y="8543"/>
                    <a:pt x="39311" y="8535"/>
                    <a:pt x="39356" y="8516"/>
                  </a:cubicBezTo>
                  <a:cubicBezTo>
                    <a:pt x="39317" y="7833"/>
                    <a:pt x="39309" y="7242"/>
                    <a:pt x="39268" y="6558"/>
                  </a:cubicBezTo>
                  <a:cubicBezTo>
                    <a:pt x="39692" y="6325"/>
                    <a:pt x="40114" y="6093"/>
                    <a:pt x="40538" y="5860"/>
                  </a:cubicBezTo>
                  <a:cubicBezTo>
                    <a:pt x="40633" y="5808"/>
                    <a:pt x="40731" y="5755"/>
                    <a:pt x="40841" y="5755"/>
                  </a:cubicBezTo>
                  <a:cubicBezTo>
                    <a:pt x="40971" y="5757"/>
                    <a:pt x="41087" y="5840"/>
                    <a:pt x="41215" y="5873"/>
                  </a:cubicBezTo>
                  <a:cubicBezTo>
                    <a:pt x="41257" y="5883"/>
                    <a:pt x="41297" y="5887"/>
                    <a:pt x="41337" y="5887"/>
                  </a:cubicBezTo>
                  <a:cubicBezTo>
                    <a:pt x="41534" y="5887"/>
                    <a:pt x="41705" y="5770"/>
                    <a:pt x="41873" y="5620"/>
                  </a:cubicBezTo>
                  <a:cubicBezTo>
                    <a:pt x="41869" y="5421"/>
                    <a:pt x="41850" y="5223"/>
                    <a:pt x="41813" y="5026"/>
                  </a:cubicBezTo>
                  <a:cubicBezTo>
                    <a:pt x="41805" y="4986"/>
                    <a:pt x="41796" y="4941"/>
                    <a:pt x="41773" y="4906"/>
                  </a:cubicBezTo>
                  <a:cubicBezTo>
                    <a:pt x="41723" y="4829"/>
                    <a:pt x="41608" y="4780"/>
                    <a:pt x="41623" y="4692"/>
                  </a:cubicBezTo>
                  <a:cubicBezTo>
                    <a:pt x="41629" y="4656"/>
                    <a:pt x="41659" y="4626"/>
                    <a:pt x="41674" y="4591"/>
                  </a:cubicBezTo>
                  <a:cubicBezTo>
                    <a:pt x="41713" y="4508"/>
                    <a:pt x="41663" y="4409"/>
                    <a:pt x="41605" y="4336"/>
                  </a:cubicBezTo>
                  <a:cubicBezTo>
                    <a:pt x="41548" y="4264"/>
                    <a:pt x="41477" y="4191"/>
                    <a:pt x="41466" y="4099"/>
                  </a:cubicBezTo>
                  <a:cubicBezTo>
                    <a:pt x="41451" y="3953"/>
                    <a:pt x="41593" y="3831"/>
                    <a:pt x="41601" y="3685"/>
                  </a:cubicBezTo>
                  <a:cubicBezTo>
                    <a:pt x="41614" y="3518"/>
                    <a:pt x="41458" y="3392"/>
                    <a:pt x="41318" y="3297"/>
                  </a:cubicBezTo>
                  <a:cubicBezTo>
                    <a:pt x="41282" y="3272"/>
                    <a:pt x="41241" y="3246"/>
                    <a:pt x="41194" y="3242"/>
                  </a:cubicBezTo>
                  <a:cubicBezTo>
                    <a:pt x="41190" y="3241"/>
                    <a:pt x="41186" y="3241"/>
                    <a:pt x="41182" y="3241"/>
                  </a:cubicBezTo>
                  <a:cubicBezTo>
                    <a:pt x="41141" y="3241"/>
                    <a:pt x="41100" y="3260"/>
                    <a:pt x="41061" y="3269"/>
                  </a:cubicBezTo>
                  <a:cubicBezTo>
                    <a:pt x="41033" y="3276"/>
                    <a:pt x="41005" y="3279"/>
                    <a:pt x="40977" y="3279"/>
                  </a:cubicBezTo>
                  <a:cubicBezTo>
                    <a:pt x="40781" y="3279"/>
                    <a:pt x="40602" y="3125"/>
                    <a:pt x="40442" y="2995"/>
                  </a:cubicBezTo>
                  <a:cubicBezTo>
                    <a:pt x="40416" y="2976"/>
                    <a:pt x="40386" y="2955"/>
                    <a:pt x="40354" y="2940"/>
                  </a:cubicBezTo>
                  <a:cubicBezTo>
                    <a:pt x="40281" y="3049"/>
                    <a:pt x="40211" y="3160"/>
                    <a:pt x="40134" y="3267"/>
                  </a:cubicBezTo>
                  <a:cubicBezTo>
                    <a:pt x="40146" y="3608"/>
                    <a:pt x="39975" y="3929"/>
                    <a:pt x="39784" y="4216"/>
                  </a:cubicBezTo>
                  <a:cubicBezTo>
                    <a:pt x="39741" y="4279"/>
                    <a:pt x="39699" y="4343"/>
                    <a:pt x="39679" y="4416"/>
                  </a:cubicBezTo>
                  <a:cubicBezTo>
                    <a:pt x="39660" y="4484"/>
                    <a:pt x="39664" y="4559"/>
                    <a:pt x="39639" y="4626"/>
                  </a:cubicBezTo>
                  <a:cubicBezTo>
                    <a:pt x="39598" y="4739"/>
                    <a:pt x="39486" y="4806"/>
                    <a:pt x="39403" y="4891"/>
                  </a:cubicBezTo>
                  <a:cubicBezTo>
                    <a:pt x="39317" y="4975"/>
                    <a:pt x="39257" y="5116"/>
                    <a:pt x="39332" y="5208"/>
                  </a:cubicBezTo>
                  <a:cubicBezTo>
                    <a:pt x="39236" y="5228"/>
                    <a:pt x="39137" y="5247"/>
                    <a:pt x="39058" y="5305"/>
                  </a:cubicBezTo>
                  <a:cubicBezTo>
                    <a:pt x="38979" y="5363"/>
                    <a:pt x="38927" y="5468"/>
                    <a:pt x="38964" y="5560"/>
                  </a:cubicBezTo>
                  <a:cubicBezTo>
                    <a:pt x="38938" y="5562"/>
                    <a:pt x="38914" y="5564"/>
                    <a:pt x="38891" y="5568"/>
                  </a:cubicBezTo>
                  <a:lnTo>
                    <a:pt x="36538" y="5545"/>
                  </a:lnTo>
                  <a:cubicBezTo>
                    <a:pt x="36388" y="5568"/>
                    <a:pt x="36245" y="5630"/>
                    <a:pt x="36123" y="5723"/>
                  </a:cubicBezTo>
                  <a:cubicBezTo>
                    <a:pt x="36095" y="5744"/>
                    <a:pt x="36069" y="5768"/>
                    <a:pt x="36059" y="5800"/>
                  </a:cubicBezTo>
                  <a:cubicBezTo>
                    <a:pt x="36052" y="5823"/>
                    <a:pt x="36056" y="5849"/>
                    <a:pt x="36052" y="5873"/>
                  </a:cubicBezTo>
                  <a:cubicBezTo>
                    <a:pt x="36039" y="5943"/>
                    <a:pt x="35962" y="5982"/>
                    <a:pt x="35894" y="6001"/>
                  </a:cubicBezTo>
                  <a:cubicBezTo>
                    <a:pt x="35825" y="6018"/>
                    <a:pt x="35748" y="6029"/>
                    <a:pt x="35694" y="6078"/>
                  </a:cubicBezTo>
                  <a:cubicBezTo>
                    <a:pt x="35684" y="6089"/>
                    <a:pt x="35675" y="6102"/>
                    <a:pt x="35666" y="6113"/>
                  </a:cubicBezTo>
                  <a:lnTo>
                    <a:pt x="35696" y="6113"/>
                  </a:lnTo>
                  <a:cubicBezTo>
                    <a:pt x="35763" y="6301"/>
                    <a:pt x="35647" y="6532"/>
                    <a:pt x="35456" y="6590"/>
                  </a:cubicBezTo>
                  <a:cubicBezTo>
                    <a:pt x="35375" y="6614"/>
                    <a:pt x="35281" y="6614"/>
                    <a:pt x="35221" y="6674"/>
                  </a:cubicBezTo>
                  <a:cubicBezTo>
                    <a:pt x="35165" y="6732"/>
                    <a:pt x="35161" y="6824"/>
                    <a:pt x="35114" y="6888"/>
                  </a:cubicBezTo>
                  <a:cubicBezTo>
                    <a:pt x="35064" y="6955"/>
                    <a:pt x="34981" y="6980"/>
                    <a:pt x="34902" y="7000"/>
                  </a:cubicBezTo>
                  <a:cubicBezTo>
                    <a:pt x="34629" y="7068"/>
                    <a:pt x="34353" y="7117"/>
                    <a:pt x="34077" y="7149"/>
                  </a:cubicBezTo>
                  <a:cubicBezTo>
                    <a:pt x="33995" y="7158"/>
                    <a:pt x="33914" y="7167"/>
                    <a:pt x="33843" y="7207"/>
                  </a:cubicBezTo>
                  <a:cubicBezTo>
                    <a:pt x="33633" y="7329"/>
                    <a:pt x="33629" y="7687"/>
                    <a:pt x="33398" y="7762"/>
                  </a:cubicBezTo>
                  <a:cubicBezTo>
                    <a:pt x="33344" y="7779"/>
                    <a:pt x="33282" y="7779"/>
                    <a:pt x="33239" y="7816"/>
                  </a:cubicBezTo>
                  <a:cubicBezTo>
                    <a:pt x="33203" y="7844"/>
                    <a:pt x="33188" y="7891"/>
                    <a:pt x="33155" y="7923"/>
                  </a:cubicBezTo>
                  <a:cubicBezTo>
                    <a:pt x="33123" y="7957"/>
                    <a:pt x="33076" y="7972"/>
                    <a:pt x="33031" y="7985"/>
                  </a:cubicBezTo>
                  <a:cubicBezTo>
                    <a:pt x="32907" y="8019"/>
                    <a:pt x="32783" y="8056"/>
                    <a:pt x="32661" y="8090"/>
                  </a:cubicBezTo>
                  <a:cubicBezTo>
                    <a:pt x="32671" y="8135"/>
                    <a:pt x="32667" y="8186"/>
                    <a:pt x="32650" y="8229"/>
                  </a:cubicBezTo>
                  <a:cubicBezTo>
                    <a:pt x="32545" y="8289"/>
                    <a:pt x="32376" y="8234"/>
                    <a:pt x="32320" y="8339"/>
                  </a:cubicBezTo>
                  <a:cubicBezTo>
                    <a:pt x="32307" y="8364"/>
                    <a:pt x="32305" y="8394"/>
                    <a:pt x="32296" y="8422"/>
                  </a:cubicBezTo>
                  <a:cubicBezTo>
                    <a:pt x="32268" y="8538"/>
                    <a:pt x="32155" y="8619"/>
                    <a:pt x="32039" y="8645"/>
                  </a:cubicBezTo>
                  <a:cubicBezTo>
                    <a:pt x="31993" y="8656"/>
                    <a:pt x="31947" y="8660"/>
                    <a:pt x="31900" y="8660"/>
                  </a:cubicBezTo>
                  <a:cubicBezTo>
                    <a:pt x="31827" y="8660"/>
                    <a:pt x="31753" y="8650"/>
                    <a:pt x="31681" y="8641"/>
                  </a:cubicBezTo>
                  <a:cubicBezTo>
                    <a:pt x="31675" y="8720"/>
                    <a:pt x="31669" y="8806"/>
                    <a:pt x="31621" y="8870"/>
                  </a:cubicBezTo>
                  <a:cubicBezTo>
                    <a:pt x="31561" y="8954"/>
                    <a:pt x="31460" y="8980"/>
                    <a:pt x="31353" y="8980"/>
                  </a:cubicBezTo>
                  <a:cubicBezTo>
                    <a:pt x="31290" y="8980"/>
                    <a:pt x="31224" y="8971"/>
                    <a:pt x="31163" y="8960"/>
                  </a:cubicBezTo>
                  <a:cubicBezTo>
                    <a:pt x="31131" y="8953"/>
                    <a:pt x="31094" y="8947"/>
                    <a:pt x="31075" y="8921"/>
                  </a:cubicBezTo>
                  <a:cubicBezTo>
                    <a:pt x="31056" y="8893"/>
                    <a:pt x="31058" y="8857"/>
                    <a:pt x="31054" y="8825"/>
                  </a:cubicBezTo>
                  <a:cubicBezTo>
                    <a:pt x="31032" y="8688"/>
                    <a:pt x="30876" y="8630"/>
                    <a:pt x="30754" y="8568"/>
                  </a:cubicBezTo>
                  <a:cubicBezTo>
                    <a:pt x="30629" y="8508"/>
                    <a:pt x="30505" y="8362"/>
                    <a:pt x="30587" y="8251"/>
                  </a:cubicBezTo>
                  <a:cubicBezTo>
                    <a:pt x="30621" y="8204"/>
                    <a:pt x="30681" y="8184"/>
                    <a:pt x="30730" y="8152"/>
                  </a:cubicBezTo>
                  <a:cubicBezTo>
                    <a:pt x="30777" y="8118"/>
                    <a:pt x="30818" y="8054"/>
                    <a:pt x="30786" y="8004"/>
                  </a:cubicBezTo>
                  <a:cubicBezTo>
                    <a:pt x="30817" y="7993"/>
                    <a:pt x="30849" y="7988"/>
                    <a:pt x="30882" y="7988"/>
                  </a:cubicBezTo>
                  <a:cubicBezTo>
                    <a:pt x="31043" y="7988"/>
                    <a:pt x="31216" y="8103"/>
                    <a:pt x="31371" y="8103"/>
                  </a:cubicBezTo>
                  <a:cubicBezTo>
                    <a:pt x="31415" y="8103"/>
                    <a:pt x="31458" y="8094"/>
                    <a:pt x="31499" y="8069"/>
                  </a:cubicBezTo>
                  <a:cubicBezTo>
                    <a:pt x="31660" y="7970"/>
                    <a:pt x="31632" y="7722"/>
                    <a:pt x="31748" y="7574"/>
                  </a:cubicBezTo>
                  <a:cubicBezTo>
                    <a:pt x="31739" y="7561"/>
                    <a:pt x="31729" y="7548"/>
                    <a:pt x="31716" y="7539"/>
                  </a:cubicBezTo>
                  <a:cubicBezTo>
                    <a:pt x="31699" y="7527"/>
                    <a:pt x="31679" y="7522"/>
                    <a:pt x="31660" y="7518"/>
                  </a:cubicBezTo>
                  <a:cubicBezTo>
                    <a:pt x="31647" y="7516"/>
                    <a:pt x="31635" y="7515"/>
                    <a:pt x="31622" y="7515"/>
                  </a:cubicBezTo>
                  <a:cubicBezTo>
                    <a:pt x="31584" y="7515"/>
                    <a:pt x="31547" y="7523"/>
                    <a:pt x="31516" y="7546"/>
                  </a:cubicBezTo>
                  <a:cubicBezTo>
                    <a:pt x="31461" y="7587"/>
                    <a:pt x="31441" y="7664"/>
                    <a:pt x="31386" y="7704"/>
                  </a:cubicBezTo>
                  <a:cubicBezTo>
                    <a:pt x="31363" y="7720"/>
                    <a:pt x="31334" y="7728"/>
                    <a:pt x="31306" y="7728"/>
                  </a:cubicBezTo>
                  <a:cubicBezTo>
                    <a:pt x="31277" y="7728"/>
                    <a:pt x="31248" y="7720"/>
                    <a:pt x="31225" y="7702"/>
                  </a:cubicBezTo>
                  <a:cubicBezTo>
                    <a:pt x="31208" y="7636"/>
                    <a:pt x="31234" y="7567"/>
                    <a:pt x="31257" y="7503"/>
                  </a:cubicBezTo>
                  <a:cubicBezTo>
                    <a:pt x="31276" y="7282"/>
                    <a:pt x="31296" y="7064"/>
                    <a:pt x="31315" y="6843"/>
                  </a:cubicBezTo>
                  <a:cubicBezTo>
                    <a:pt x="31321" y="6777"/>
                    <a:pt x="31326" y="6710"/>
                    <a:pt x="31302" y="6648"/>
                  </a:cubicBezTo>
                  <a:cubicBezTo>
                    <a:pt x="31262" y="6546"/>
                    <a:pt x="31160" y="6504"/>
                    <a:pt x="31047" y="6504"/>
                  </a:cubicBezTo>
                  <a:cubicBezTo>
                    <a:pt x="30957" y="6504"/>
                    <a:pt x="30860" y="6531"/>
                    <a:pt x="30784" y="6575"/>
                  </a:cubicBezTo>
                  <a:cubicBezTo>
                    <a:pt x="30612" y="6676"/>
                    <a:pt x="30456" y="6832"/>
                    <a:pt x="30257" y="6837"/>
                  </a:cubicBezTo>
                  <a:cubicBezTo>
                    <a:pt x="30141" y="6715"/>
                    <a:pt x="30192" y="6483"/>
                    <a:pt x="30347" y="6419"/>
                  </a:cubicBezTo>
                  <a:cubicBezTo>
                    <a:pt x="30394" y="6402"/>
                    <a:pt x="30445" y="6395"/>
                    <a:pt x="30488" y="6374"/>
                  </a:cubicBezTo>
                  <a:cubicBezTo>
                    <a:pt x="30597" y="6318"/>
                    <a:pt x="30627" y="6153"/>
                    <a:pt x="30546" y="6063"/>
                  </a:cubicBezTo>
                  <a:cubicBezTo>
                    <a:pt x="30809" y="5980"/>
                    <a:pt x="30899" y="5579"/>
                    <a:pt x="30696" y="5391"/>
                  </a:cubicBezTo>
                  <a:cubicBezTo>
                    <a:pt x="30627" y="5326"/>
                    <a:pt x="30533" y="5281"/>
                    <a:pt x="30497" y="5193"/>
                  </a:cubicBezTo>
                  <a:cubicBezTo>
                    <a:pt x="30469" y="5123"/>
                    <a:pt x="30484" y="5031"/>
                    <a:pt x="30426" y="4979"/>
                  </a:cubicBezTo>
                  <a:cubicBezTo>
                    <a:pt x="30398" y="4956"/>
                    <a:pt x="30357" y="4947"/>
                    <a:pt x="30319" y="4945"/>
                  </a:cubicBezTo>
                  <a:cubicBezTo>
                    <a:pt x="30283" y="4941"/>
                    <a:pt x="30246" y="4939"/>
                    <a:pt x="30210" y="4939"/>
                  </a:cubicBezTo>
                  <a:cubicBezTo>
                    <a:pt x="29879" y="4939"/>
                    <a:pt x="29548" y="5095"/>
                    <a:pt x="29340" y="5352"/>
                  </a:cubicBezTo>
                  <a:cubicBezTo>
                    <a:pt x="29297" y="5408"/>
                    <a:pt x="29258" y="5465"/>
                    <a:pt x="29200" y="5504"/>
                  </a:cubicBezTo>
                  <a:cubicBezTo>
                    <a:pt x="29121" y="5555"/>
                    <a:pt x="29020" y="5560"/>
                    <a:pt x="28939" y="5605"/>
                  </a:cubicBezTo>
                  <a:cubicBezTo>
                    <a:pt x="28753" y="5703"/>
                    <a:pt x="28720" y="5950"/>
                    <a:pt x="28712" y="6160"/>
                  </a:cubicBezTo>
                  <a:cubicBezTo>
                    <a:pt x="28684" y="6715"/>
                    <a:pt x="28658" y="7269"/>
                    <a:pt x="28633" y="7824"/>
                  </a:cubicBezTo>
                  <a:cubicBezTo>
                    <a:pt x="28628" y="7884"/>
                    <a:pt x="28624" y="7949"/>
                    <a:pt x="28583" y="7991"/>
                  </a:cubicBezTo>
                  <a:cubicBezTo>
                    <a:pt x="28519" y="8058"/>
                    <a:pt x="28401" y="8041"/>
                    <a:pt x="28335" y="8105"/>
                  </a:cubicBezTo>
                  <a:cubicBezTo>
                    <a:pt x="28245" y="8193"/>
                    <a:pt x="28311" y="8375"/>
                    <a:pt x="28211" y="8450"/>
                  </a:cubicBezTo>
                  <a:cubicBezTo>
                    <a:pt x="28183" y="8474"/>
                    <a:pt x="28144" y="8482"/>
                    <a:pt x="28108" y="8484"/>
                  </a:cubicBezTo>
                  <a:cubicBezTo>
                    <a:pt x="28101" y="8485"/>
                    <a:pt x="28094" y="8485"/>
                    <a:pt x="28087" y="8485"/>
                  </a:cubicBezTo>
                  <a:cubicBezTo>
                    <a:pt x="27878" y="8485"/>
                    <a:pt x="27681" y="8297"/>
                    <a:pt x="27679" y="8086"/>
                  </a:cubicBezTo>
                  <a:cubicBezTo>
                    <a:pt x="27679" y="8024"/>
                    <a:pt x="27692" y="7957"/>
                    <a:pt x="27664" y="7901"/>
                  </a:cubicBezTo>
                  <a:cubicBezTo>
                    <a:pt x="27636" y="7841"/>
                    <a:pt x="27570" y="7812"/>
                    <a:pt x="27525" y="7764"/>
                  </a:cubicBezTo>
                  <a:cubicBezTo>
                    <a:pt x="27411" y="7649"/>
                    <a:pt x="27431" y="7460"/>
                    <a:pt x="27459" y="7299"/>
                  </a:cubicBezTo>
                  <a:cubicBezTo>
                    <a:pt x="27495" y="7083"/>
                    <a:pt x="27534" y="6862"/>
                    <a:pt x="27632" y="6667"/>
                  </a:cubicBezTo>
                  <a:cubicBezTo>
                    <a:pt x="27722" y="6492"/>
                    <a:pt x="27863" y="6305"/>
                    <a:pt x="27803" y="6117"/>
                  </a:cubicBezTo>
                  <a:cubicBezTo>
                    <a:pt x="27960" y="6050"/>
                    <a:pt x="28151" y="5898"/>
                    <a:pt x="28067" y="5748"/>
                  </a:cubicBezTo>
                  <a:cubicBezTo>
                    <a:pt x="27983" y="5600"/>
                    <a:pt x="27696" y="5630"/>
                    <a:pt x="27675" y="5463"/>
                  </a:cubicBezTo>
                  <a:cubicBezTo>
                    <a:pt x="27662" y="5371"/>
                    <a:pt x="27746" y="5301"/>
                    <a:pt x="27821" y="5249"/>
                  </a:cubicBezTo>
                  <a:lnTo>
                    <a:pt x="28258" y="4947"/>
                  </a:lnTo>
                  <a:cubicBezTo>
                    <a:pt x="28361" y="4876"/>
                    <a:pt x="28463" y="4806"/>
                    <a:pt x="28575" y="4748"/>
                  </a:cubicBezTo>
                  <a:cubicBezTo>
                    <a:pt x="28712" y="4677"/>
                    <a:pt x="28860" y="4628"/>
                    <a:pt x="29010" y="4591"/>
                  </a:cubicBezTo>
                  <a:cubicBezTo>
                    <a:pt x="29229" y="4538"/>
                    <a:pt x="29455" y="4514"/>
                    <a:pt x="29680" y="4514"/>
                  </a:cubicBezTo>
                  <a:cubicBezTo>
                    <a:pt x="29737" y="4514"/>
                    <a:pt x="29793" y="4516"/>
                    <a:pt x="29850" y="4519"/>
                  </a:cubicBezTo>
                  <a:cubicBezTo>
                    <a:pt x="29864" y="4519"/>
                    <a:pt x="29879" y="4519"/>
                    <a:pt x="29895" y="4519"/>
                  </a:cubicBezTo>
                  <a:cubicBezTo>
                    <a:pt x="30046" y="4519"/>
                    <a:pt x="30224" y="4487"/>
                    <a:pt x="30244" y="4345"/>
                  </a:cubicBezTo>
                  <a:cubicBezTo>
                    <a:pt x="30265" y="4182"/>
                    <a:pt x="30047" y="4107"/>
                    <a:pt x="29884" y="4107"/>
                  </a:cubicBezTo>
                  <a:cubicBezTo>
                    <a:pt x="29721" y="4107"/>
                    <a:pt x="29509" y="4090"/>
                    <a:pt x="29466" y="3931"/>
                  </a:cubicBezTo>
                  <a:cubicBezTo>
                    <a:pt x="29421" y="3946"/>
                    <a:pt x="29375" y="3952"/>
                    <a:pt x="29329" y="3952"/>
                  </a:cubicBezTo>
                  <a:cubicBezTo>
                    <a:pt x="29214" y="3952"/>
                    <a:pt x="29095" y="3919"/>
                    <a:pt x="28980" y="3908"/>
                  </a:cubicBezTo>
                  <a:cubicBezTo>
                    <a:pt x="28962" y="3906"/>
                    <a:pt x="28945" y="3905"/>
                    <a:pt x="28926" y="3905"/>
                  </a:cubicBezTo>
                  <a:cubicBezTo>
                    <a:pt x="28775" y="3905"/>
                    <a:pt x="28608" y="3970"/>
                    <a:pt x="28586" y="4116"/>
                  </a:cubicBezTo>
                  <a:cubicBezTo>
                    <a:pt x="28301" y="4111"/>
                    <a:pt x="28018" y="4107"/>
                    <a:pt x="27733" y="4103"/>
                  </a:cubicBezTo>
                  <a:cubicBezTo>
                    <a:pt x="27789" y="3970"/>
                    <a:pt x="27761" y="3809"/>
                    <a:pt x="27666" y="3702"/>
                  </a:cubicBezTo>
                  <a:cubicBezTo>
                    <a:pt x="27594" y="3622"/>
                    <a:pt x="27488" y="3577"/>
                    <a:pt x="27381" y="3577"/>
                  </a:cubicBezTo>
                  <a:cubicBezTo>
                    <a:pt x="27345" y="3577"/>
                    <a:pt x="27309" y="3582"/>
                    <a:pt x="27274" y="3593"/>
                  </a:cubicBezTo>
                  <a:cubicBezTo>
                    <a:pt x="27270" y="3535"/>
                    <a:pt x="27264" y="3479"/>
                    <a:pt x="27259" y="3424"/>
                  </a:cubicBezTo>
                  <a:cubicBezTo>
                    <a:pt x="27144" y="3417"/>
                    <a:pt x="27028" y="3413"/>
                    <a:pt x="26914" y="3409"/>
                  </a:cubicBezTo>
                  <a:cubicBezTo>
                    <a:pt x="26897" y="3458"/>
                    <a:pt x="26882" y="3507"/>
                    <a:pt x="26865" y="3554"/>
                  </a:cubicBezTo>
                  <a:cubicBezTo>
                    <a:pt x="26756" y="3561"/>
                    <a:pt x="26649" y="3595"/>
                    <a:pt x="26554" y="3653"/>
                  </a:cubicBezTo>
                  <a:cubicBezTo>
                    <a:pt x="26640" y="3728"/>
                    <a:pt x="26537" y="3871"/>
                    <a:pt x="26428" y="3901"/>
                  </a:cubicBezTo>
                  <a:cubicBezTo>
                    <a:pt x="26317" y="3934"/>
                    <a:pt x="26184" y="3929"/>
                    <a:pt x="26111" y="4019"/>
                  </a:cubicBezTo>
                  <a:cubicBezTo>
                    <a:pt x="26085" y="4049"/>
                    <a:pt x="26070" y="4092"/>
                    <a:pt x="26036" y="4118"/>
                  </a:cubicBezTo>
                  <a:cubicBezTo>
                    <a:pt x="26015" y="4134"/>
                    <a:pt x="25993" y="4140"/>
                    <a:pt x="25970" y="4140"/>
                  </a:cubicBezTo>
                  <a:cubicBezTo>
                    <a:pt x="25889" y="4140"/>
                    <a:pt x="25799" y="4055"/>
                    <a:pt x="25717" y="4004"/>
                  </a:cubicBezTo>
                  <a:cubicBezTo>
                    <a:pt x="25631" y="3952"/>
                    <a:pt x="25530" y="3940"/>
                    <a:pt x="25428" y="3940"/>
                  </a:cubicBezTo>
                  <a:cubicBezTo>
                    <a:pt x="25397" y="3940"/>
                    <a:pt x="25366" y="3941"/>
                    <a:pt x="25335" y="3942"/>
                  </a:cubicBezTo>
                  <a:cubicBezTo>
                    <a:pt x="25294" y="3944"/>
                    <a:pt x="25252" y="3946"/>
                    <a:pt x="25210" y="3946"/>
                  </a:cubicBezTo>
                  <a:cubicBezTo>
                    <a:pt x="25120" y="3946"/>
                    <a:pt x="25030" y="3937"/>
                    <a:pt x="24950" y="3897"/>
                  </a:cubicBezTo>
                  <a:cubicBezTo>
                    <a:pt x="24832" y="3839"/>
                    <a:pt x="24746" y="3689"/>
                    <a:pt x="24808" y="3574"/>
                  </a:cubicBezTo>
                  <a:cubicBezTo>
                    <a:pt x="24935" y="3542"/>
                    <a:pt x="25065" y="3505"/>
                    <a:pt x="25162" y="3422"/>
                  </a:cubicBezTo>
                  <a:cubicBezTo>
                    <a:pt x="25260" y="3336"/>
                    <a:pt x="25316" y="3186"/>
                    <a:pt x="25252" y="3072"/>
                  </a:cubicBezTo>
                  <a:cubicBezTo>
                    <a:pt x="25290" y="3050"/>
                    <a:pt x="25333" y="3044"/>
                    <a:pt x="25379" y="3044"/>
                  </a:cubicBezTo>
                  <a:cubicBezTo>
                    <a:pt x="25440" y="3044"/>
                    <a:pt x="25506" y="3056"/>
                    <a:pt x="25565" y="3056"/>
                  </a:cubicBezTo>
                  <a:cubicBezTo>
                    <a:pt x="25620" y="3056"/>
                    <a:pt x="25671" y="3046"/>
                    <a:pt x="25710" y="3008"/>
                  </a:cubicBezTo>
                  <a:cubicBezTo>
                    <a:pt x="25742" y="2976"/>
                    <a:pt x="25760" y="2929"/>
                    <a:pt x="25796" y="2899"/>
                  </a:cubicBezTo>
                  <a:cubicBezTo>
                    <a:pt x="25832" y="2869"/>
                    <a:pt x="25880" y="2861"/>
                    <a:pt x="25931" y="2861"/>
                  </a:cubicBezTo>
                  <a:cubicBezTo>
                    <a:pt x="25987" y="2861"/>
                    <a:pt x="26046" y="2871"/>
                    <a:pt x="26098" y="2871"/>
                  </a:cubicBezTo>
                  <a:cubicBezTo>
                    <a:pt x="26160" y="2871"/>
                    <a:pt x="26210" y="2858"/>
                    <a:pt x="26231" y="2800"/>
                  </a:cubicBezTo>
                  <a:cubicBezTo>
                    <a:pt x="26246" y="2760"/>
                    <a:pt x="26233" y="2715"/>
                    <a:pt x="26244" y="2672"/>
                  </a:cubicBezTo>
                  <a:cubicBezTo>
                    <a:pt x="26252" y="2640"/>
                    <a:pt x="26272" y="2620"/>
                    <a:pt x="26295" y="2607"/>
                  </a:cubicBezTo>
                  <a:cubicBezTo>
                    <a:pt x="26235" y="2571"/>
                    <a:pt x="26171" y="2532"/>
                    <a:pt x="26100" y="2530"/>
                  </a:cubicBezTo>
                  <a:cubicBezTo>
                    <a:pt x="26098" y="2530"/>
                    <a:pt x="26096" y="2530"/>
                    <a:pt x="26093" y="2530"/>
                  </a:cubicBezTo>
                  <a:cubicBezTo>
                    <a:pt x="26029" y="2530"/>
                    <a:pt x="25967" y="2559"/>
                    <a:pt x="25905" y="2577"/>
                  </a:cubicBezTo>
                  <a:cubicBezTo>
                    <a:pt x="25830" y="2602"/>
                    <a:pt x="25751" y="2614"/>
                    <a:pt x="25672" y="2614"/>
                  </a:cubicBezTo>
                  <a:cubicBezTo>
                    <a:pt x="25469" y="2614"/>
                    <a:pt x="25265" y="2535"/>
                    <a:pt x="25121" y="2391"/>
                  </a:cubicBezTo>
                  <a:cubicBezTo>
                    <a:pt x="25070" y="2406"/>
                    <a:pt x="25017" y="2413"/>
                    <a:pt x="24964" y="2413"/>
                  </a:cubicBezTo>
                  <a:cubicBezTo>
                    <a:pt x="24738" y="2413"/>
                    <a:pt x="24511" y="2286"/>
                    <a:pt x="24406" y="2087"/>
                  </a:cubicBezTo>
                  <a:cubicBezTo>
                    <a:pt x="24371" y="2067"/>
                    <a:pt x="24333" y="2057"/>
                    <a:pt x="24294" y="2057"/>
                  </a:cubicBezTo>
                  <a:cubicBezTo>
                    <a:pt x="24173" y="2057"/>
                    <a:pt x="24048" y="2148"/>
                    <a:pt x="24035" y="2271"/>
                  </a:cubicBezTo>
                  <a:cubicBezTo>
                    <a:pt x="23915" y="2269"/>
                    <a:pt x="23791" y="2267"/>
                    <a:pt x="23681" y="2218"/>
                  </a:cubicBezTo>
                  <a:cubicBezTo>
                    <a:pt x="23572" y="2168"/>
                    <a:pt x="23478" y="2061"/>
                    <a:pt x="23484" y="1941"/>
                  </a:cubicBezTo>
                  <a:cubicBezTo>
                    <a:pt x="23347" y="1933"/>
                    <a:pt x="23210" y="1924"/>
                    <a:pt x="23073" y="1915"/>
                  </a:cubicBezTo>
                  <a:cubicBezTo>
                    <a:pt x="23090" y="1714"/>
                    <a:pt x="23109" y="1515"/>
                    <a:pt x="23126" y="1316"/>
                  </a:cubicBezTo>
                  <a:cubicBezTo>
                    <a:pt x="23063" y="1287"/>
                    <a:pt x="22995" y="1258"/>
                    <a:pt x="22928" y="1258"/>
                  </a:cubicBezTo>
                  <a:cubicBezTo>
                    <a:pt x="22913" y="1258"/>
                    <a:pt x="22899" y="1259"/>
                    <a:pt x="22884" y="1262"/>
                  </a:cubicBezTo>
                  <a:cubicBezTo>
                    <a:pt x="22801" y="1277"/>
                    <a:pt x="22730" y="1371"/>
                    <a:pt x="22769" y="1446"/>
                  </a:cubicBezTo>
                  <a:cubicBezTo>
                    <a:pt x="22726" y="1470"/>
                    <a:pt x="22681" y="1491"/>
                    <a:pt x="22638" y="1515"/>
                  </a:cubicBezTo>
                  <a:cubicBezTo>
                    <a:pt x="22621" y="1626"/>
                    <a:pt x="22606" y="1738"/>
                    <a:pt x="22591" y="1849"/>
                  </a:cubicBezTo>
                  <a:lnTo>
                    <a:pt x="3983" y="1849"/>
                  </a:lnTo>
                  <a:cubicBezTo>
                    <a:pt x="3992" y="1903"/>
                    <a:pt x="3998" y="1956"/>
                    <a:pt x="4000" y="2008"/>
                  </a:cubicBezTo>
                  <a:cubicBezTo>
                    <a:pt x="4007" y="2149"/>
                    <a:pt x="4000" y="2299"/>
                    <a:pt x="4069" y="2423"/>
                  </a:cubicBezTo>
                  <a:cubicBezTo>
                    <a:pt x="4112" y="2500"/>
                    <a:pt x="4180" y="2562"/>
                    <a:pt x="4208" y="2646"/>
                  </a:cubicBezTo>
                  <a:cubicBezTo>
                    <a:pt x="4228" y="2708"/>
                    <a:pt x="4223" y="2775"/>
                    <a:pt x="4217" y="2839"/>
                  </a:cubicBezTo>
                  <a:cubicBezTo>
                    <a:pt x="4198" y="3062"/>
                    <a:pt x="4176" y="3284"/>
                    <a:pt x="4157" y="3507"/>
                  </a:cubicBezTo>
                  <a:cubicBezTo>
                    <a:pt x="4125" y="3534"/>
                    <a:pt x="4089" y="3546"/>
                    <a:pt x="4051" y="3546"/>
                  </a:cubicBezTo>
                  <a:cubicBezTo>
                    <a:pt x="3938" y="3546"/>
                    <a:pt x="3816" y="3441"/>
                    <a:pt x="3782" y="3321"/>
                  </a:cubicBezTo>
                  <a:cubicBezTo>
                    <a:pt x="3739" y="3160"/>
                    <a:pt x="3784" y="2989"/>
                    <a:pt x="3769" y="2824"/>
                  </a:cubicBezTo>
                  <a:cubicBezTo>
                    <a:pt x="3755" y="2670"/>
                    <a:pt x="3646" y="2498"/>
                    <a:pt x="3498" y="2498"/>
                  </a:cubicBezTo>
                  <a:cubicBezTo>
                    <a:pt x="3487" y="2498"/>
                    <a:pt x="3476" y="2498"/>
                    <a:pt x="3465" y="2500"/>
                  </a:cubicBezTo>
                  <a:cubicBezTo>
                    <a:pt x="3546" y="2074"/>
                    <a:pt x="3261" y="1635"/>
                    <a:pt x="2869" y="1450"/>
                  </a:cubicBezTo>
                  <a:cubicBezTo>
                    <a:pt x="2608" y="1328"/>
                    <a:pt x="2256" y="1251"/>
                    <a:pt x="2192" y="971"/>
                  </a:cubicBezTo>
                  <a:cubicBezTo>
                    <a:pt x="2173" y="885"/>
                    <a:pt x="2186" y="791"/>
                    <a:pt x="2143" y="713"/>
                  </a:cubicBezTo>
                  <a:cubicBezTo>
                    <a:pt x="2089" y="615"/>
                    <a:pt x="1969" y="581"/>
                    <a:pt x="1860" y="555"/>
                  </a:cubicBezTo>
                  <a:cubicBezTo>
                    <a:pt x="1627" y="499"/>
                    <a:pt x="1393" y="444"/>
                    <a:pt x="1160" y="388"/>
                  </a:cubicBezTo>
                  <a:cubicBezTo>
                    <a:pt x="1067" y="364"/>
                    <a:pt x="973" y="343"/>
                    <a:pt x="894" y="289"/>
                  </a:cubicBezTo>
                  <a:cubicBezTo>
                    <a:pt x="808" y="231"/>
                    <a:pt x="746" y="144"/>
                    <a:pt x="662" y="84"/>
                  </a:cubicBezTo>
                  <a:cubicBezTo>
                    <a:pt x="586" y="28"/>
                    <a:pt x="491" y="1"/>
                    <a:pt x="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51"/>
            <p:cNvSpPr/>
            <p:nvPr/>
          </p:nvSpPr>
          <p:spPr>
            <a:xfrm>
              <a:off x="1856718" y="2354201"/>
              <a:ext cx="1189480" cy="640531"/>
            </a:xfrm>
            <a:custGeom>
              <a:rect b="b" l="l" r="r" t="t"/>
              <a:pathLst>
                <a:path extrusionOk="0" h="22542" w="41861">
                  <a:moveTo>
                    <a:pt x="357" y="55"/>
                  </a:moveTo>
                  <a:cubicBezTo>
                    <a:pt x="447" y="55"/>
                    <a:pt x="537" y="80"/>
                    <a:pt x="606" y="131"/>
                  </a:cubicBezTo>
                  <a:cubicBezTo>
                    <a:pt x="645" y="159"/>
                    <a:pt x="677" y="191"/>
                    <a:pt x="711" y="227"/>
                  </a:cubicBezTo>
                  <a:cubicBezTo>
                    <a:pt x="750" y="266"/>
                    <a:pt x="791" y="307"/>
                    <a:pt x="838" y="337"/>
                  </a:cubicBezTo>
                  <a:cubicBezTo>
                    <a:pt x="921" y="395"/>
                    <a:pt x="1024" y="418"/>
                    <a:pt x="1114" y="440"/>
                  </a:cubicBezTo>
                  <a:lnTo>
                    <a:pt x="1813" y="607"/>
                  </a:lnTo>
                  <a:cubicBezTo>
                    <a:pt x="1922" y="632"/>
                    <a:pt x="2031" y="665"/>
                    <a:pt x="2078" y="752"/>
                  </a:cubicBezTo>
                  <a:cubicBezTo>
                    <a:pt x="2102" y="795"/>
                    <a:pt x="2106" y="847"/>
                    <a:pt x="2110" y="902"/>
                  </a:cubicBezTo>
                  <a:cubicBezTo>
                    <a:pt x="2115" y="934"/>
                    <a:pt x="2117" y="969"/>
                    <a:pt x="2125" y="1003"/>
                  </a:cubicBezTo>
                  <a:cubicBezTo>
                    <a:pt x="2179" y="1241"/>
                    <a:pt x="2419" y="1337"/>
                    <a:pt x="2650" y="1432"/>
                  </a:cubicBezTo>
                  <a:cubicBezTo>
                    <a:pt x="2708" y="1455"/>
                    <a:pt x="2764" y="1476"/>
                    <a:pt x="2818" y="1502"/>
                  </a:cubicBezTo>
                  <a:cubicBezTo>
                    <a:pt x="3222" y="1691"/>
                    <a:pt x="3471" y="2130"/>
                    <a:pt x="3398" y="2522"/>
                  </a:cubicBezTo>
                  <a:lnTo>
                    <a:pt x="3392" y="2558"/>
                  </a:lnTo>
                  <a:lnTo>
                    <a:pt x="3428" y="2552"/>
                  </a:lnTo>
                  <a:cubicBezTo>
                    <a:pt x="3437" y="2551"/>
                    <a:pt x="3447" y="2550"/>
                    <a:pt x="3456" y="2550"/>
                  </a:cubicBezTo>
                  <a:cubicBezTo>
                    <a:pt x="3588" y="2550"/>
                    <a:pt x="3688" y="2706"/>
                    <a:pt x="3702" y="2852"/>
                  </a:cubicBezTo>
                  <a:cubicBezTo>
                    <a:pt x="3707" y="2916"/>
                    <a:pt x="3705" y="2985"/>
                    <a:pt x="3700" y="3049"/>
                  </a:cubicBezTo>
                  <a:cubicBezTo>
                    <a:pt x="3694" y="3150"/>
                    <a:pt x="3687" y="3253"/>
                    <a:pt x="3715" y="3353"/>
                  </a:cubicBezTo>
                  <a:cubicBezTo>
                    <a:pt x="3754" y="3486"/>
                    <a:pt x="3887" y="3598"/>
                    <a:pt x="4011" y="3598"/>
                  </a:cubicBezTo>
                  <a:cubicBezTo>
                    <a:pt x="4056" y="3598"/>
                    <a:pt x="4099" y="3583"/>
                    <a:pt x="4133" y="3553"/>
                  </a:cubicBezTo>
                  <a:lnTo>
                    <a:pt x="4142" y="3546"/>
                  </a:lnTo>
                  <a:lnTo>
                    <a:pt x="4202" y="2867"/>
                  </a:lnTo>
                  <a:cubicBezTo>
                    <a:pt x="4208" y="2805"/>
                    <a:pt x="4214" y="2732"/>
                    <a:pt x="4193" y="2663"/>
                  </a:cubicBezTo>
                  <a:cubicBezTo>
                    <a:pt x="4176" y="2610"/>
                    <a:pt x="4142" y="2563"/>
                    <a:pt x="4107" y="2520"/>
                  </a:cubicBezTo>
                  <a:cubicBezTo>
                    <a:pt x="4088" y="2492"/>
                    <a:pt x="4069" y="2464"/>
                    <a:pt x="4052" y="2436"/>
                  </a:cubicBezTo>
                  <a:cubicBezTo>
                    <a:pt x="3998" y="2336"/>
                    <a:pt x="3994" y="2216"/>
                    <a:pt x="3989" y="2100"/>
                  </a:cubicBezTo>
                  <a:cubicBezTo>
                    <a:pt x="3987" y="2076"/>
                    <a:pt x="3987" y="2055"/>
                    <a:pt x="3987" y="2034"/>
                  </a:cubicBezTo>
                  <a:cubicBezTo>
                    <a:pt x="3985" y="1993"/>
                    <a:pt x="3981" y="1950"/>
                    <a:pt x="3972" y="1901"/>
                  </a:cubicBezTo>
                  <a:lnTo>
                    <a:pt x="22573" y="1901"/>
                  </a:lnTo>
                  <a:lnTo>
                    <a:pt x="22621" y="1558"/>
                  </a:lnTo>
                  <a:lnTo>
                    <a:pt x="22764" y="1483"/>
                  </a:lnTo>
                  <a:lnTo>
                    <a:pt x="22751" y="1459"/>
                  </a:lnTo>
                  <a:cubicBezTo>
                    <a:pt x="22738" y="1434"/>
                    <a:pt x="22745" y="1406"/>
                    <a:pt x="22753" y="1389"/>
                  </a:cubicBezTo>
                  <a:cubicBezTo>
                    <a:pt x="22771" y="1352"/>
                    <a:pt x="22809" y="1322"/>
                    <a:pt x="22848" y="1314"/>
                  </a:cubicBezTo>
                  <a:cubicBezTo>
                    <a:pt x="22861" y="1311"/>
                    <a:pt x="22873" y="1310"/>
                    <a:pt x="22886" y="1310"/>
                  </a:cubicBezTo>
                  <a:cubicBezTo>
                    <a:pt x="22942" y="1310"/>
                    <a:pt x="22997" y="1331"/>
                    <a:pt x="23058" y="1359"/>
                  </a:cubicBezTo>
                  <a:lnTo>
                    <a:pt x="23002" y="1965"/>
                  </a:lnTo>
                  <a:lnTo>
                    <a:pt x="23415" y="1993"/>
                  </a:lnTo>
                  <a:cubicBezTo>
                    <a:pt x="23424" y="2119"/>
                    <a:pt x="23527" y="2222"/>
                    <a:pt x="23630" y="2267"/>
                  </a:cubicBezTo>
                  <a:cubicBezTo>
                    <a:pt x="23745" y="2318"/>
                    <a:pt x="23876" y="2323"/>
                    <a:pt x="23992" y="2325"/>
                  </a:cubicBezTo>
                  <a:lnTo>
                    <a:pt x="24017" y="2325"/>
                  </a:lnTo>
                  <a:lnTo>
                    <a:pt x="24020" y="2301"/>
                  </a:lnTo>
                  <a:cubicBezTo>
                    <a:pt x="24032" y="2186"/>
                    <a:pt x="24150" y="2111"/>
                    <a:pt x="24253" y="2111"/>
                  </a:cubicBezTo>
                  <a:cubicBezTo>
                    <a:pt x="24285" y="2111"/>
                    <a:pt x="24317" y="2117"/>
                    <a:pt x="24343" y="2132"/>
                  </a:cubicBezTo>
                  <a:cubicBezTo>
                    <a:pt x="24454" y="2331"/>
                    <a:pt x="24686" y="2466"/>
                    <a:pt x="24924" y="2466"/>
                  </a:cubicBezTo>
                  <a:cubicBezTo>
                    <a:pt x="24973" y="2466"/>
                    <a:pt x="25024" y="2460"/>
                    <a:pt x="25072" y="2447"/>
                  </a:cubicBezTo>
                  <a:cubicBezTo>
                    <a:pt x="25219" y="2586"/>
                    <a:pt x="25423" y="2666"/>
                    <a:pt x="25633" y="2666"/>
                  </a:cubicBezTo>
                  <a:cubicBezTo>
                    <a:pt x="25714" y="2666"/>
                    <a:pt x="25796" y="2655"/>
                    <a:pt x="25871" y="2629"/>
                  </a:cubicBezTo>
                  <a:cubicBezTo>
                    <a:pt x="25886" y="2625"/>
                    <a:pt x="25899" y="2621"/>
                    <a:pt x="25914" y="2616"/>
                  </a:cubicBezTo>
                  <a:cubicBezTo>
                    <a:pt x="25961" y="2599"/>
                    <a:pt x="26006" y="2582"/>
                    <a:pt x="26051" y="2582"/>
                  </a:cubicBezTo>
                  <a:lnTo>
                    <a:pt x="26059" y="2582"/>
                  </a:lnTo>
                  <a:cubicBezTo>
                    <a:pt x="26111" y="2584"/>
                    <a:pt x="26160" y="2608"/>
                    <a:pt x="26207" y="2636"/>
                  </a:cubicBezTo>
                  <a:cubicBezTo>
                    <a:pt x="26194" y="2653"/>
                    <a:pt x="26183" y="2670"/>
                    <a:pt x="26177" y="2691"/>
                  </a:cubicBezTo>
                  <a:cubicBezTo>
                    <a:pt x="26171" y="2715"/>
                    <a:pt x="26171" y="2736"/>
                    <a:pt x="26171" y="2758"/>
                  </a:cubicBezTo>
                  <a:cubicBezTo>
                    <a:pt x="26171" y="2779"/>
                    <a:pt x="26171" y="2801"/>
                    <a:pt x="26164" y="2816"/>
                  </a:cubicBezTo>
                  <a:cubicBezTo>
                    <a:pt x="26151" y="2854"/>
                    <a:pt x="26121" y="2869"/>
                    <a:pt x="26057" y="2869"/>
                  </a:cubicBezTo>
                  <a:cubicBezTo>
                    <a:pt x="26031" y="2869"/>
                    <a:pt x="26006" y="2867"/>
                    <a:pt x="25980" y="2865"/>
                  </a:cubicBezTo>
                  <a:cubicBezTo>
                    <a:pt x="25950" y="2863"/>
                    <a:pt x="25920" y="2861"/>
                    <a:pt x="25890" y="2861"/>
                  </a:cubicBezTo>
                  <a:cubicBezTo>
                    <a:pt x="25847" y="2861"/>
                    <a:pt x="25785" y="2865"/>
                    <a:pt x="25738" y="2906"/>
                  </a:cubicBezTo>
                  <a:cubicBezTo>
                    <a:pt x="25714" y="2923"/>
                    <a:pt x="25699" y="2946"/>
                    <a:pt x="25684" y="2968"/>
                  </a:cubicBezTo>
                  <a:cubicBezTo>
                    <a:pt x="25674" y="2985"/>
                    <a:pt x="25663" y="3002"/>
                    <a:pt x="25650" y="3015"/>
                  </a:cubicBezTo>
                  <a:cubicBezTo>
                    <a:pt x="25620" y="3043"/>
                    <a:pt x="25581" y="3056"/>
                    <a:pt x="25524" y="3056"/>
                  </a:cubicBezTo>
                  <a:cubicBezTo>
                    <a:pt x="25494" y="3056"/>
                    <a:pt x="25464" y="3053"/>
                    <a:pt x="25434" y="3049"/>
                  </a:cubicBezTo>
                  <a:cubicBezTo>
                    <a:pt x="25401" y="3047"/>
                    <a:pt x="25369" y="3045"/>
                    <a:pt x="25339" y="3045"/>
                  </a:cubicBezTo>
                  <a:cubicBezTo>
                    <a:pt x="25281" y="3045"/>
                    <a:pt x="25237" y="3053"/>
                    <a:pt x="25198" y="3077"/>
                  </a:cubicBezTo>
                  <a:lnTo>
                    <a:pt x="25174" y="3090"/>
                  </a:lnTo>
                  <a:lnTo>
                    <a:pt x="25189" y="3111"/>
                  </a:lnTo>
                  <a:cubicBezTo>
                    <a:pt x="25245" y="3214"/>
                    <a:pt x="25192" y="3353"/>
                    <a:pt x="25104" y="3426"/>
                  </a:cubicBezTo>
                  <a:cubicBezTo>
                    <a:pt x="25009" y="3510"/>
                    <a:pt x="24877" y="3544"/>
                    <a:pt x="24761" y="3574"/>
                  </a:cubicBezTo>
                  <a:lnTo>
                    <a:pt x="24750" y="3576"/>
                  </a:lnTo>
                  <a:lnTo>
                    <a:pt x="24744" y="3587"/>
                  </a:lnTo>
                  <a:cubicBezTo>
                    <a:pt x="24716" y="3638"/>
                    <a:pt x="24712" y="3698"/>
                    <a:pt x="24733" y="3760"/>
                  </a:cubicBezTo>
                  <a:cubicBezTo>
                    <a:pt x="24759" y="3838"/>
                    <a:pt x="24821" y="3910"/>
                    <a:pt x="24896" y="3947"/>
                  </a:cubicBezTo>
                  <a:cubicBezTo>
                    <a:pt x="24988" y="3992"/>
                    <a:pt x="25089" y="3998"/>
                    <a:pt x="25168" y="3998"/>
                  </a:cubicBezTo>
                  <a:cubicBezTo>
                    <a:pt x="25207" y="3998"/>
                    <a:pt x="25247" y="3996"/>
                    <a:pt x="25286" y="3994"/>
                  </a:cubicBezTo>
                  <a:lnTo>
                    <a:pt x="25296" y="3994"/>
                  </a:lnTo>
                  <a:cubicBezTo>
                    <a:pt x="25324" y="3994"/>
                    <a:pt x="25354" y="3992"/>
                    <a:pt x="25384" y="3992"/>
                  </a:cubicBezTo>
                  <a:cubicBezTo>
                    <a:pt x="25468" y="3992"/>
                    <a:pt x="25575" y="3998"/>
                    <a:pt x="25663" y="4054"/>
                  </a:cubicBezTo>
                  <a:cubicBezTo>
                    <a:pt x="25684" y="4067"/>
                    <a:pt x="25706" y="4082"/>
                    <a:pt x="25727" y="4097"/>
                  </a:cubicBezTo>
                  <a:cubicBezTo>
                    <a:pt x="25794" y="4144"/>
                    <a:pt x="25860" y="4193"/>
                    <a:pt x="25929" y="4193"/>
                  </a:cubicBezTo>
                  <a:cubicBezTo>
                    <a:pt x="25961" y="4193"/>
                    <a:pt x="25986" y="4182"/>
                    <a:pt x="26012" y="4165"/>
                  </a:cubicBezTo>
                  <a:cubicBezTo>
                    <a:pt x="26036" y="4146"/>
                    <a:pt x="26053" y="4120"/>
                    <a:pt x="26066" y="4097"/>
                  </a:cubicBezTo>
                  <a:cubicBezTo>
                    <a:pt x="26074" y="4084"/>
                    <a:pt x="26083" y="4073"/>
                    <a:pt x="26091" y="4060"/>
                  </a:cubicBezTo>
                  <a:cubicBezTo>
                    <a:pt x="26136" y="4005"/>
                    <a:pt x="26213" y="3992"/>
                    <a:pt x="26295" y="3977"/>
                  </a:cubicBezTo>
                  <a:cubicBezTo>
                    <a:pt x="26327" y="3970"/>
                    <a:pt x="26361" y="3964"/>
                    <a:pt x="26393" y="3953"/>
                  </a:cubicBezTo>
                  <a:cubicBezTo>
                    <a:pt x="26475" y="3930"/>
                    <a:pt x="26550" y="3855"/>
                    <a:pt x="26567" y="3780"/>
                  </a:cubicBezTo>
                  <a:cubicBezTo>
                    <a:pt x="26576" y="3745"/>
                    <a:pt x="26571" y="3713"/>
                    <a:pt x="26554" y="3685"/>
                  </a:cubicBezTo>
                  <a:cubicBezTo>
                    <a:pt x="26638" y="3640"/>
                    <a:pt x="26730" y="3613"/>
                    <a:pt x="26826" y="3608"/>
                  </a:cubicBezTo>
                  <a:lnTo>
                    <a:pt x="26843" y="3606"/>
                  </a:lnTo>
                  <a:lnTo>
                    <a:pt x="26893" y="3463"/>
                  </a:lnTo>
                  <a:lnTo>
                    <a:pt x="27193" y="3475"/>
                  </a:lnTo>
                  <a:lnTo>
                    <a:pt x="27210" y="3653"/>
                  </a:lnTo>
                  <a:lnTo>
                    <a:pt x="27242" y="3645"/>
                  </a:lnTo>
                  <a:cubicBezTo>
                    <a:pt x="27273" y="3635"/>
                    <a:pt x="27305" y="3631"/>
                    <a:pt x="27338" y="3631"/>
                  </a:cubicBezTo>
                  <a:cubicBezTo>
                    <a:pt x="27437" y="3631"/>
                    <a:pt x="27540" y="3673"/>
                    <a:pt x="27606" y="3745"/>
                  </a:cubicBezTo>
                  <a:cubicBezTo>
                    <a:pt x="27694" y="3844"/>
                    <a:pt x="27720" y="3996"/>
                    <a:pt x="27668" y="4118"/>
                  </a:cubicBezTo>
                  <a:lnTo>
                    <a:pt x="27651" y="4155"/>
                  </a:lnTo>
                  <a:lnTo>
                    <a:pt x="28566" y="4167"/>
                  </a:lnTo>
                  <a:lnTo>
                    <a:pt x="28570" y="4146"/>
                  </a:lnTo>
                  <a:cubicBezTo>
                    <a:pt x="28591" y="4016"/>
                    <a:pt x="28745" y="3957"/>
                    <a:pt x="28887" y="3957"/>
                  </a:cubicBezTo>
                  <a:cubicBezTo>
                    <a:pt x="28904" y="3957"/>
                    <a:pt x="28920" y="3958"/>
                    <a:pt x="28937" y="3960"/>
                  </a:cubicBezTo>
                  <a:cubicBezTo>
                    <a:pt x="28979" y="3964"/>
                    <a:pt x="29027" y="3972"/>
                    <a:pt x="29072" y="3981"/>
                  </a:cubicBezTo>
                  <a:cubicBezTo>
                    <a:pt x="29142" y="3993"/>
                    <a:pt x="29217" y="4003"/>
                    <a:pt x="29287" y="4003"/>
                  </a:cubicBezTo>
                  <a:cubicBezTo>
                    <a:pt x="29330" y="4003"/>
                    <a:pt x="29371" y="3999"/>
                    <a:pt x="29408" y="3990"/>
                  </a:cubicBezTo>
                  <a:cubicBezTo>
                    <a:pt x="29468" y="4140"/>
                    <a:pt x="29669" y="4159"/>
                    <a:pt x="29843" y="4159"/>
                  </a:cubicBezTo>
                  <a:cubicBezTo>
                    <a:pt x="29944" y="4159"/>
                    <a:pt x="30081" y="4191"/>
                    <a:pt x="30143" y="4264"/>
                  </a:cubicBezTo>
                  <a:cubicBezTo>
                    <a:pt x="30171" y="4294"/>
                    <a:pt x="30181" y="4328"/>
                    <a:pt x="30175" y="4367"/>
                  </a:cubicBezTo>
                  <a:cubicBezTo>
                    <a:pt x="30158" y="4500"/>
                    <a:pt x="29969" y="4519"/>
                    <a:pt x="29858" y="4519"/>
                  </a:cubicBezTo>
                  <a:cubicBezTo>
                    <a:pt x="29843" y="4519"/>
                    <a:pt x="29826" y="4517"/>
                    <a:pt x="29811" y="4517"/>
                  </a:cubicBezTo>
                  <a:cubicBezTo>
                    <a:pt x="29759" y="4514"/>
                    <a:pt x="29708" y="4513"/>
                    <a:pt x="29657" y="4513"/>
                  </a:cubicBezTo>
                  <a:cubicBezTo>
                    <a:pt x="29416" y="4513"/>
                    <a:pt x="29180" y="4539"/>
                    <a:pt x="28962" y="4592"/>
                  </a:cubicBezTo>
                  <a:cubicBezTo>
                    <a:pt x="28793" y="4632"/>
                    <a:pt x="28649" y="4684"/>
                    <a:pt x="28521" y="4750"/>
                  </a:cubicBezTo>
                  <a:cubicBezTo>
                    <a:pt x="28410" y="4808"/>
                    <a:pt x="28305" y="4881"/>
                    <a:pt x="28202" y="4952"/>
                  </a:cubicBezTo>
                  <a:lnTo>
                    <a:pt x="27765" y="5254"/>
                  </a:lnTo>
                  <a:cubicBezTo>
                    <a:pt x="27683" y="5309"/>
                    <a:pt x="27593" y="5387"/>
                    <a:pt x="27606" y="5491"/>
                  </a:cubicBezTo>
                  <a:cubicBezTo>
                    <a:pt x="27621" y="5599"/>
                    <a:pt x="27722" y="5635"/>
                    <a:pt x="27818" y="5671"/>
                  </a:cubicBezTo>
                  <a:cubicBezTo>
                    <a:pt x="27891" y="5699"/>
                    <a:pt x="27968" y="5727"/>
                    <a:pt x="28002" y="5787"/>
                  </a:cubicBezTo>
                  <a:cubicBezTo>
                    <a:pt x="28022" y="5821"/>
                    <a:pt x="28026" y="5856"/>
                    <a:pt x="28013" y="5894"/>
                  </a:cubicBezTo>
                  <a:cubicBezTo>
                    <a:pt x="27981" y="5984"/>
                    <a:pt x="27859" y="6072"/>
                    <a:pt x="27752" y="6119"/>
                  </a:cubicBezTo>
                  <a:lnTo>
                    <a:pt x="27728" y="6128"/>
                  </a:lnTo>
                  <a:lnTo>
                    <a:pt x="27737" y="6151"/>
                  </a:lnTo>
                  <a:cubicBezTo>
                    <a:pt x="27782" y="6293"/>
                    <a:pt x="27700" y="6438"/>
                    <a:pt x="27623" y="6580"/>
                  </a:cubicBezTo>
                  <a:cubicBezTo>
                    <a:pt x="27604" y="6614"/>
                    <a:pt x="27585" y="6648"/>
                    <a:pt x="27568" y="6681"/>
                  </a:cubicBezTo>
                  <a:cubicBezTo>
                    <a:pt x="27467" y="6882"/>
                    <a:pt x="27428" y="7105"/>
                    <a:pt x="27392" y="7319"/>
                  </a:cubicBezTo>
                  <a:cubicBezTo>
                    <a:pt x="27360" y="7503"/>
                    <a:pt x="27347" y="7690"/>
                    <a:pt x="27465" y="7810"/>
                  </a:cubicBezTo>
                  <a:cubicBezTo>
                    <a:pt x="27482" y="7827"/>
                    <a:pt x="27501" y="7842"/>
                    <a:pt x="27520" y="7857"/>
                  </a:cubicBezTo>
                  <a:cubicBezTo>
                    <a:pt x="27553" y="7882"/>
                    <a:pt x="27583" y="7906"/>
                    <a:pt x="27600" y="7938"/>
                  </a:cubicBezTo>
                  <a:cubicBezTo>
                    <a:pt x="27617" y="7975"/>
                    <a:pt x="27615" y="8017"/>
                    <a:pt x="27613" y="8062"/>
                  </a:cubicBezTo>
                  <a:cubicBezTo>
                    <a:pt x="27613" y="8080"/>
                    <a:pt x="27610" y="8095"/>
                    <a:pt x="27613" y="8112"/>
                  </a:cubicBezTo>
                  <a:cubicBezTo>
                    <a:pt x="27615" y="8334"/>
                    <a:pt x="27825" y="8537"/>
                    <a:pt x="28048" y="8537"/>
                  </a:cubicBezTo>
                  <a:cubicBezTo>
                    <a:pt x="28055" y="8537"/>
                    <a:pt x="28062" y="8536"/>
                    <a:pt x="28069" y="8536"/>
                  </a:cubicBezTo>
                  <a:cubicBezTo>
                    <a:pt x="28118" y="8534"/>
                    <a:pt x="28157" y="8521"/>
                    <a:pt x="28187" y="8497"/>
                  </a:cubicBezTo>
                  <a:cubicBezTo>
                    <a:pt x="28247" y="8452"/>
                    <a:pt x="28255" y="8377"/>
                    <a:pt x="28264" y="8305"/>
                  </a:cubicBezTo>
                  <a:cubicBezTo>
                    <a:pt x="28270" y="8245"/>
                    <a:pt x="28277" y="8187"/>
                    <a:pt x="28313" y="8150"/>
                  </a:cubicBezTo>
                  <a:cubicBezTo>
                    <a:pt x="28341" y="8122"/>
                    <a:pt x="28382" y="8112"/>
                    <a:pt x="28425" y="8101"/>
                  </a:cubicBezTo>
                  <a:cubicBezTo>
                    <a:pt x="28474" y="8088"/>
                    <a:pt x="28525" y="8075"/>
                    <a:pt x="28562" y="8037"/>
                  </a:cubicBezTo>
                  <a:cubicBezTo>
                    <a:pt x="28607" y="7987"/>
                    <a:pt x="28615" y="7921"/>
                    <a:pt x="28617" y="7853"/>
                  </a:cubicBezTo>
                  <a:lnTo>
                    <a:pt x="28697" y="6186"/>
                  </a:lnTo>
                  <a:cubicBezTo>
                    <a:pt x="28707" y="5974"/>
                    <a:pt x="28739" y="5744"/>
                    <a:pt x="28911" y="5654"/>
                  </a:cubicBezTo>
                  <a:cubicBezTo>
                    <a:pt x="28945" y="5635"/>
                    <a:pt x="28984" y="5624"/>
                    <a:pt x="29024" y="5611"/>
                  </a:cubicBezTo>
                  <a:cubicBezTo>
                    <a:pt x="29076" y="5596"/>
                    <a:pt x="29127" y="5581"/>
                    <a:pt x="29172" y="5551"/>
                  </a:cubicBezTo>
                  <a:cubicBezTo>
                    <a:pt x="29224" y="5519"/>
                    <a:pt x="29262" y="5472"/>
                    <a:pt x="29297" y="5425"/>
                  </a:cubicBezTo>
                  <a:lnTo>
                    <a:pt x="29320" y="5395"/>
                  </a:lnTo>
                  <a:cubicBezTo>
                    <a:pt x="29521" y="5147"/>
                    <a:pt x="29847" y="4992"/>
                    <a:pt x="30173" y="4992"/>
                  </a:cubicBezTo>
                  <a:cubicBezTo>
                    <a:pt x="30207" y="4992"/>
                    <a:pt x="30241" y="4992"/>
                    <a:pt x="30276" y="4997"/>
                  </a:cubicBezTo>
                  <a:cubicBezTo>
                    <a:pt x="30310" y="5001"/>
                    <a:pt x="30344" y="5005"/>
                    <a:pt x="30368" y="5027"/>
                  </a:cubicBezTo>
                  <a:cubicBezTo>
                    <a:pt x="30398" y="5050"/>
                    <a:pt x="30404" y="5093"/>
                    <a:pt x="30411" y="5140"/>
                  </a:cubicBezTo>
                  <a:cubicBezTo>
                    <a:pt x="30415" y="5170"/>
                    <a:pt x="30419" y="5200"/>
                    <a:pt x="30432" y="5230"/>
                  </a:cubicBezTo>
                  <a:cubicBezTo>
                    <a:pt x="30458" y="5297"/>
                    <a:pt x="30516" y="5339"/>
                    <a:pt x="30571" y="5382"/>
                  </a:cubicBezTo>
                  <a:cubicBezTo>
                    <a:pt x="30595" y="5399"/>
                    <a:pt x="30616" y="5417"/>
                    <a:pt x="30638" y="5436"/>
                  </a:cubicBezTo>
                  <a:cubicBezTo>
                    <a:pt x="30723" y="5517"/>
                    <a:pt x="30760" y="5652"/>
                    <a:pt x="30728" y="5787"/>
                  </a:cubicBezTo>
                  <a:cubicBezTo>
                    <a:pt x="30698" y="5922"/>
                    <a:pt x="30610" y="6027"/>
                    <a:pt x="30496" y="6064"/>
                  </a:cubicBezTo>
                  <a:lnTo>
                    <a:pt x="30456" y="6076"/>
                  </a:lnTo>
                  <a:lnTo>
                    <a:pt x="30483" y="6109"/>
                  </a:lnTo>
                  <a:cubicBezTo>
                    <a:pt x="30518" y="6143"/>
                    <a:pt x="30531" y="6199"/>
                    <a:pt x="30520" y="6252"/>
                  </a:cubicBezTo>
                  <a:cubicBezTo>
                    <a:pt x="30511" y="6308"/>
                    <a:pt x="30479" y="6353"/>
                    <a:pt x="30436" y="6374"/>
                  </a:cubicBezTo>
                  <a:cubicBezTo>
                    <a:pt x="30413" y="6387"/>
                    <a:pt x="30387" y="6393"/>
                    <a:pt x="30361" y="6400"/>
                  </a:cubicBezTo>
                  <a:cubicBezTo>
                    <a:pt x="30340" y="6406"/>
                    <a:pt x="30318" y="6413"/>
                    <a:pt x="30297" y="6421"/>
                  </a:cubicBezTo>
                  <a:cubicBezTo>
                    <a:pt x="30216" y="6453"/>
                    <a:pt x="30154" y="6531"/>
                    <a:pt x="30134" y="6627"/>
                  </a:cubicBezTo>
                  <a:cubicBezTo>
                    <a:pt x="30113" y="6723"/>
                    <a:pt x="30136" y="6818"/>
                    <a:pt x="30196" y="6882"/>
                  </a:cubicBezTo>
                  <a:lnTo>
                    <a:pt x="30205" y="6891"/>
                  </a:lnTo>
                  <a:lnTo>
                    <a:pt x="30218" y="6891"/>
                  </a:lnTo>
                  <a:cubicBezTo>
                    <a:pt x="30368" y="6886"/>
                    <a:pt x="30496" y="6798"/>
                    <a:pt x="30618" y="6715"/>
                  </a:cubicBezTo>
                  <a:cubicBezTo>
                    <a:pt x="30663" y="6683"/>
                    <a:pt x="30711" y="6653"/>
                    <a:pt x="30756" y="6625"/>
                  </a:cubicBezTo>
                  <a:cubicBezTo>
                    <a:pt x="30831" y="6582"/>
                    <a:pt x="30921" y="6558"/>
                    <a:pt x="31006" y="6558"/>
                  </a:cubicBezTo>
                  <a:cubicBezTo>
                    <a:pt x="31073" y="6558"/>
                    <a:pt x="31193" y="6573"/>
                    <a:pt x="31235" y="6685"/>
                  </a:cubicBezTo>
                  <a:cubicBezTo>
                    <a:pt x="31259" y="6741"/>
                    <a:pt x="31253" y="6807"/>
                    <a:pt x="31246" y="6867"/>
                  </a:cubicBezTo>
                  <a:lnTo>
                    <a:pt x="31190" y="7523"/>
                  </a:lnTo>
                  <a:cubicBezTo>
                    <a:pt x="31163" y="7598"/>
                    <a:pt x="31141" y="7664"/>
                    <a:pt x="31156" y="7735"/>
                  </a:cubicBezTo>
                  <a:lnTo>
                    <a:pt x="31158" y="7743"/>
                  </a:lnTo>
                  <a:lnTo>
                    <a:pt x="31167" y="7750"/>
                  </a:lnTo>
                  <a:cubicBezTo>
                    <a:pt x="31194" y="7770"/>
                    <a:pt x="31229" y="7780"/>
                    <a:pt x="31265" y="7780"/>
                  </a:cubicBezTo>
                  <a:cubicBezTo>
                    <a:pt x="31299" y="7780"/>
                    <a:pt x="31333" y="7771"/>
                    <a:pt x="31360" y="7752"/>
                  </a:cubicBezTo>
                  <a:cubicBezTo>
                    <a:pt x="31392" y="7728"/>
                    <a:pt x="31413" y="7696"/>
                    <a:pt x="31433" y="7666"/>
                  </a:cubicBezTo>
                  <a:cubicBezTo>
                    <a:pt x="31452" y="7638"/>
                    <a:pt x="31467" y="7610"/>
                    <a:pt x="31490" y="7593"/>
                  </a:cubicBezTo>
                  <a:cubicBezTo>
                    <a:pt x="31520" y="7572"/>
                    <a:pt x="31555" y="7568"/>
                    <a:pt x="31578" y="7568"/>
                  </a:cubicBezTo>
                  <a:cubicBezTo>
                    <a:pt x="31591" y="7568"/>
                    <a:pt x="31602" y="7570"/>
                    <a:pt x="31615" y="7572"/>
                  </a:cubicBezTo>
                  <a:cubicBezTo>
                    <a:pt x="31634" y="7574"/>
                    <a:pt x="31649" y="7580"/>
                    <a:pt x="31660" y="7587"/>
                  </a:cubicBezTo>
                  <a:cubicBezTo>
                    <a:pt x="31664" y="7591"/>
                    <a:pt x="31668" y="7595"/>
                    <a:pt x="31673" y="7600"/>
                  </a:cubicBezTo>
                  <a:cubicBezTo>
                    <a:pt x="31630" y="7664"/>
                    <a:pt x="31608" y="7741"/>
                    <a:pt x="31587" y="7816"/>
                  </a:cubicBezTo>
                  <a:cubicBezTo>
                    <a:pt x="31557" y="7921"/>
                    <a:pt x="31529" y="8022"/>
                    <a:pt x="31445" y="8071"/>
                  </a:cubicBezTo>
                  <a:cubicBezTo>
                    <a:pt x="31411" y="8092"/>
                    <a:pt x="31373" y="8103"/>
                    <a:pt x="31330" y="8103"/>
                  </a:cubicBezTo>
                  <a:cubicBezTo>
                    <a:pt x="31259" y="8103"/>
                    <a:pt x="31182" y="8075"/>
                    <a:pt x="31100" y="8047"/>
                  </a:cubicBezTo>
                  <a:cubicBezTo>
                    <a:pt x="31015" y="8017"/>
                    <a:pt x="30927" y="7987"/>
                    <a:pt x="30841" y="7987"/>
                  </a:cubicBezTo>
                  <a:cubicBezTo>
                    <a:pt x="30805" y="7987"/>
                    <a:pt x="30768" y="7994"/>
                    <a:pt x="30736" y="8005"/>
                  </a:cubicBezTo>
                  <a:lnTo>
                    <a:pt x="30704" y="8015"/>
                  </a:lnTo>
                  <a:lnTo>
                    <a:pt x="30723" y="8045"/>
                  </a:lnTo>
                  <a:cubicBezTo>
                    <a:pt x="30747" y="8080"/>
                    <a:pt x="30708" y="8131"/>
                    <a:pt x="30674" y="8155"/>
                  </a:cubicBezTo>
                  <a:cubicBezTo>
                    <a:pt x="30659" y="8165"/>
                    <a:pt x="30644" y="8174"/>
                    <a:pt x="30627" y="8182"/>
                  </a:cubicBezTo>
                  <a:cubicBezTo>
                    <a:pt x="30591" y="8202"/>
                    <a:pt x="30550" y="8223"/>
                    <a:pt x="30524" y="8260"/>
                  </a:cubicBezTo>
                  <a:cubicBezTo>
                    <a:pt x="30494" y="8300"/>
                    <a:pt x="30486" y="8347"/>
                    <a:pt x="30498" y="8397"/>
                  </a:cubicBezTo>
                  <a:cubicBezTo>
                    <a:pt x="30522" y="8493"/>
                    <a:pt x="30616" y="8579"/>
                    <a:pt x="30700" y="8620"/>
                  </a:cubicBezTo>
                  <a:lnTo>
                    <a:pt x="30738" y="8637"/>
                  </a:lnTo>
                  <a:cubicBezTo>
                    <a:pt x="30852" y="8690"/>
                    <a:pt x="30968" y="8746"/>
                    <a:pt x="30985" y="8855"/>
                  </a:cubicBezTo>
                  <a:cubicBezTo>
                    <a:pt x="30987" y="8862"/>
                    <a:pt x="30987" y="8870"/>
                    <a:pt x="30989" y="8879"/>
                  </a:cubicBezTo>
                  <a:cubicBezTo>
                    <a:pt x="30991" y="8907"/>
                    <a:pt x="30993" y="8937"/>
                    <a:pt x="31013" y="8962"/>
                  </a:cubicBezTo>
                  <a:cubicBezTo>
                    <a:pt x="31038" y="8997"/>
                    <a:pt x="31077" y="9005"/>
                    <a:pt x="31118" y="9012"/>
                  </a:cubicBezTo>
                  <a:cubicBezTo>
                    <a:pt x="31193" y="9027"/>
                    <a:pt x="31255" y="9033"/>
                    <a:pt x="31310" y="9033"/>
                  </a:cubicBezTo>
                  <a:cubicBezTo>
                    <a:pt x="31445" y="9033"/>
                    <a:pt x="31544" y="8992"/>
                    <a:pt x="31602" y="8913"/>
                  </a:cubicBezTo>
                  <a:cubicBezTo>
                    <a:pt x="31647" y="8847"/>
                    <a:pt x="31660" y="8767"/>
                    <a:pt x="31664" y="8697"/>
                  </a:cubicBezTo>
                  <a:cubicBezTo>
                    <a:pt x="31726" y="8705"/>
                    <a:pt x="31793" y="8711"/>
                    <a:pt x="31857" y="8711"/>
                  </a:cubicBezTo>
                  <a:cubicBezTo>
                    <a:pt x="31909" y="8711"/>
                    <a:pt x="31960" y="8707"/>
                    <a:pt x="32005" y="8697"/>
                  </a:cubicBezTo>
                  <a:cubicBezTo>
                    <a:pt x="32144" y="8664"/>
                    <a:pt x="32253" y="8570"/>
                    <a:pt x="32281" y="8455"/>
                  </a:cubicBezTo>
                  <a:cubicBezTo>
                    <a:pt x="32283" y="8446"/>
                    <a:pt x="32285" y="8437"/>
                    <a:pt x="32287" y="8429"/>
                  </a:cubicBezTo>
                  <a:cubicBezTo>
                    <a:pt x="32292" y="8410"/>
                    <a:pt x="32296" y="8392"/>
                    <a:pt x="32302" y="8377"/>
                  </a:cubicBezTo>
                  <a:cubicBezTo>
                    <a:pt x="32328" y="8328"/>
                    <a:pt x="32390" y="8322"/>
                    <a:pt x="32461" y="8315"/>
                  </a:cubicBezTo>
                  <a:cubicBezTo>
                    <a:pt x="32517" y="8311"/>
                    <a:pt x="32572" y="8307"/>
                    <a:pt x="32622" y="8279"/>
                  </a:cubicBezTo>
                  <a:lnTo>
                    <a:pt x="32628" y="8275"/>
                  </a:lnTo>
                  <a:lnTo>
                    <a:pt x="32632" y="8266"/>
                  </a:lnTo>
                  <a:cubicBezTo>
                    <a:pt x="32650" y="8225"/>
                    <a:pt x="32656" y="8178"/>
                    <a:pt x="32650" y="8135"/>
                  </a:cubicBezTo>
                  <a:lnTo>
                    <a:pt x="32997" y="8037"/>
                  </a:lnTo>
                  <a:cubicBezTo>
                    <a:pt x="33042" y="8024"/>
                    <a:pt x="33095" y="8009"/>
                    <a:pt x="33134" y="7968"/>
                  </a:cubicBezTo>
                  <a:cubicBezTo>
                    <a:pt x="33151" y="7951"/>
                    <a:pt x="33164" y="7932"/>
                    <a:pt x="33174" y="7915"/>
                  </a:cubicBezTo>
                  <a:cubicBezTo>
                    <a:pt x="33187" y="7893"/>
                    <a:pt x="33198" y="7876"/>
                    <a:pt x="33215" y="7861"/>
                  </a:cubicBezTo>
                  <a:cubicBezTo>
                    <a:pt x="33239" y="7842"/>
                    <a:pt x="33273" y="7835"/>
                    <a:pt x="33307" y="7827"/>
                  </a:cubicBezTo>
                  <a:cubicBezTo>
                    <a:pt x="33327" y="7823"/>
                    <a:pt x="33346" y="7820"/>
                    <a:pt x="33365" y="7814"/>
                  </a:cubicBezTo>
                  <a:cubicBezTo>
                    <a:pt x="33498" y="7769"/>
                    <a:pt x="33562" y="7643"/>
                    <a:pt x="33622" y="7518"/>
                  </a:cubicBezTo>
                  <a:cubicBezTo>
                    <a:pt x="33674" y="7415"/>
                    <a:pt x="33725" y="7310"/>
                    <a:pt x="33815" y="7257"/>
                  </a:cubicBezTo>
                  <a:cubicBezTo>
                    <a:pt x="33879" y="7220"/>
                    <a:pt x="33956" y="7212"/>
                    <a:pt x="34038" y="7201"/>
                  </a:cubicBezTo>
                  <a:cubicBezTo>
                    <a:pt x="34316" y="7171"/>
                    <a:pt x="34595" y="7120"/>
                    <a:pt x="34867" y="7051"/>
                  </a:cubicBezTo>
                  <a:cubicBezTo>
                    <a:pt x="34953" y="7030"/>
                    <a:pt x="35041" y="7004"/>
                    <a:pt x="35094" y="6931"/>
                  </a:cubicBezTo>
                  <a:cubicBezTo>
                    <a:pt x="35118" y="6899"/>
                    <a:pt x="35131" y="6861"/>
                    <a:pt x="35143" y="6824"/>
                  </a:cubicBezTo>
                  <a:cubicBezTo>
                    <a:pt x="35158" y="6786"/>
                    <a:pt x="35171" y="6747"/>
                    <a:pt x="35199" y="6719"/>
                  </a:cubicBezTo>
                  <a:cubicBezTo>
                    <a:pt x="35235" y="6683"/>
                    <a:pt x="35289" y="6672"/>
                    <a:pt x="35347" y="6659"/>
                  </a:cubicBezTo>
                  <a:cubicBezTo>
                    <a:pt x="35373" y="6655"/>
                    <a:pt x="35398" y="6648"/>
                    <a:pt x="35422" y="6642"/>
                  </a:cubicBezTo>
                  <a:cubicBezTo>
                    <a:pt x="35520" y="6612"/>
                    <a:pt x="35606" y="6537"/>
                    <a:pt x="35655" y="6438"/>
                  </a:cubicBezTo>
                  <a:cubicBezTo>
                    <a:pt x="35705" y="6338"/>
                    <a:pt x="35715" y="6226"/>
                    <a:pt x="35681" y="6130"/>
                  </a:cubicBezTo>
                  <a:lnTo>
                    <a:pt x="35677" y="6119"/>
                  </a:lnTo>
                  <a:cubicBezTo>
                    <a:pt x="35713" y="6087"/>
                    <a:pt x="35765" y="6074"/>
                    <a:pt x="35818" y="6061"/>
                  </a:cubicBezTo>
                  <a:cubicBezTo>
                    <a:pt x="35833" y="6059"/>
                    <a:pt x="35846" y="6055"/>
                    <a:pt x="35859" y="6053"/>
                  </a:cubicBezTo>
                  <a:cubicBezTo>
                    <a:pt x="35960" y="6027"/>
                    <a:pt x="36024" y="5971"/>
                    <a:pt x="36037" y="5903"/>
                  </a:cubicBezTo>
                  <a:cubicBezTo>
                    <a:pt x="36039" y="5892"/>
                    <a:pt x="36039" y="5879"/>
                    <a:pt x="36041" y="5866"/>
                  </a:cubicBezTo>
                  <a:cubicBezTo>
                    <a:pt x="36041" y="5856"/>
                    <a:pt x="36041" y="5843"/>
                    <a:pt x="36043" y="5834"/>
                  </a:cubicBezTo>
                  <a:cubicBezTo>
                    <a:pt x="36052" y="5809"/>
                    <a:pt x="36073" y="5789"/>
                    <a:pt x="36099" y="5770"/>
                  </a:cubicBezTo>
                  <a:cubicBezTo>
                    <a:pt x="36217" y="5680"/>
                    <a:pt x="36356" y="5620"/>
                    <a:pt x="36497" y="5596"/>
                  </a:cubicBezTo>
                  <a:lnTo>
                    <a:pt x="38852" y="5620"/>
                  </a:lnTo>
                  <a:lnTo>
                    <a:pt x="38959" y="5607"/>
                  </a:lnTo>
                  <a:lnTo>
                    <a:pt x="38946" y="5575"/>
                  </a:lnTo>
                  <a:cubicBezTo>
                    <a:pt x="38914" y="5494"/>
                    <a:pt x="38968" y="5399"/>
                    <a:pt x="39034" y="5352"/>
                  </a:cubicBezTo>
                  <a:cubicBezTo>
                    <a:pt x="39109" y="5297"/>
                    <a:pt x="39208" y="5279"/>
                    <a:pt x="39296" y="5262"/>
                  </a:cubicBezTo>
                  <a:lnTo>
                    <a:pt x="39341" y="5254"/>
                  </a:lnTo>
                  <a:lnTo>
                    <a:pt x="39313" y="5219"/>
                  </a:lnTo>
                  <a:cubicBezTo>
                    <a:pt x="39251" y="5142"/>
                    <a:pt x="39302" y="5016"/>
                    <a:pt x="39381" y="4937"/>
                  </a:cubicBezTo>
                  <a:cubicBezTo>
                    <a:pt x="39403" y="4913"/>
                    <a:pt x="39428" y="4892"/>
                    <a:pt x="39452" y="4870"/>
                  </a:cubicBezTo>
                  <a:cubicBezTo>
                    <a:pt x="39520" y="4810"/>
                    <a:pt x="39589" y="4750"/>
                    <a:pt x="39623" y="4662"/>
                  </a:cubicBezTo>
                  <a:cubicBezTo>
                    <a:pt x="39638" y="4622"/>
                    <a:pt x="39643" y="4579"/>
                    <a:pt x="39649" y="4538"/>
                  </a:cubicBezTo>
                  <a:cubicBezTo>
                    <a:pt x="39651" y="4506"/>
                    <a:pt x="39655" y="4478"/>
                    <a:pt x="39664" y="4448"/>
                  </a:cubicBezTo>
                  <a:cubicBezTo>
                    <a:pt x="39681" y="4382"/>
                    <a:pt x="39722" y="4322"/>
                    <a:pt x="39760" y="4264"/>
                  </a:cubicBezTo>
                  <a:lnTo>
                    <a:pt x="39765" y="4257"/>
                  </a:lnTo>
                  <a:cubicBezTo>
                    <a:pt x="39936" y="4000"/>
                    <a:pt x="40129" y="3662"/>
                    <a:pt x="40120" y="3300"/>
                  </a:cubicBezTo>
                  <a:cubicBezTo>
                    <a:pt x="40168" y="3235"/>
                    <a:pt x="40212" y="3167"/>
                    <a:pt x="40257" y="3098"/>
                  </a:cubicBezTo>
                  <a:cubicBezTo>
                    <a:pt x="40279" y="3066"/>
                    <a:pt x="40300" y="3034"/>
                    <a:pt x="40322" y="3000"/>
                  </a:cubicBezTo>
                  <a:cubicBezTo>
                    <a:pt x="40343" y="3013"/>
                    <a:pt x="40365" y="3028"/>
                    <a:pt x="40384" y="3043"/>
                  </a:cubicBezTo>
                  <a:lnTo>
                    <a:pt x="40407" y="3062"/>
                  </a:lnTo>
                  <a:cubicBezTo>
                    <a:pt x="40564" y="3188"/>
                    <a:pt x="40740" y="3332"/>
                    <a:pt x="40935" y="3332"/>
                  </a:cubicBezTo>
                  <a:cubicBezTo>
                    <a:pt x="40967" y="3332"/>
                    <a:pt x="40997" y="3328"/>
                    <a:pt x="41024" y="3321"/>
                  </a:cubicBezTo>
                  <a:cubicBezTo>
                    <a:pt x="41039" y="3317"/>
                    <a:pt x="41052" y="3315"/>
                    <a:pt x="41065" y="3310"/>
                  </a:cubicBezTo>
                  <a:cubicBezTo>
                    <a:pt x="41090" y="3303"/>
                    <a:pt x="41114" y="3294"/>
                    <a:pt x="41138" y="3294"/>
                  </a:cubicBezTo>
                  <a:cubicBezTo>
                    <a:pt x="41142" y="3294"/>
                    <a:pt x="41147" y="3295"/>
                    <a:pt x="41151" y="3295"/>
                  </a:cubicBezTo>
                  <a:cubicBezTo>
                    <a:pt x="41192" y="3298"/>
                    <a:pt x="41230" y="3323"/>
                    <a:pt x="41262" y="3347"/>
                  </a:cubicBezTo>
                  <a:cubicBezTo>
                    <a:pt x="41404" y="3441"/>
                    <a:pt x="41545" y="3557"/>
                    <a:pt x="41534" y="3709"/>
                  </a:cubicBezTo>
                  <a:cubicBezTo>
                    <a:pt x="41530" y="3771"/>
                    <a:pt x="41500" y="3829"/>
                    <a:pt x="41468" y="3889"/>
                  </a:cubicBezTo>
                  <a:cubicBezTo>
                    <a:pt x="41429" y="3964"/>
                    <a:pt x="41389" y="4041"/>
                    <a:pt x="41399" y="4129"/>
                  </a:cubicBezTo>
                  <a:cubicBezTo>
                    <a:pt x="41408" y="4215"/>
                    <a:pt x="41464" y="4281"/>
                    <a:pt x="41517" y="4347"/>
                  </a:cubicBezTo>
                  <a:cubicBezTo>
                    <a:pt x="41526" y="4358"/>
                    <a:pt x="41534" y="4369"/>
                    <a:pt x="41543" y="4380"/>
                  </a:cubicBezTo>
                  <a:cubicBezTo>
                    <a:pt x="41584" y="4429"/>
                    <a:pt x="41646" y="4527"/>
                    <a:pt x="41609" y="4607"/>
                  </a:cubicBezTo>
                  <a:cubicBezTo>
                    <a:pt x="41603" y="4620"/>
                    <a:pt x="41597" y="4630"/>
                    <a:pt x="41588" y="4641"/>
                  </a:cubicBezTo>
                  <a:cubicBezTo>
                    <a:pt x="41575" y="4662"/>
                    <a:pt x="41560" y="4684"/>
                    <a:pt x="41556" y="4714"/>
                  </a:cubicBezTo>
                  <a:cubicBezTo>
                    <a:pt x="41543" y="4784"/>
                    <a:pt x="41599" y="4836"/>
                    <a:pt x="41646" y="4879"/>
                  </a:cubicBezTo>
                  <a:cubicBezTo>
                    <a:pt x="41669" y="4900"/>
                    <a:pt x="41693" y="4922"/>
                    <a:pt x="41710" y="4947"/>
                  </a:cubicBezTo>
                  <a:cubicBezTo>
                    <a:pt x="41729" y="4977"/>
                    <a:pt x="41738" y="5016"/>
                    <a:pt x="41747" y="5059"/>
                  </a:cubicBezTo>
                  <a:cubicBezTo>
                    <a:pt x="41779" y="5241"/>
                    <a:pt x="41800" y="5436"/>
                    <a:pt x="41804" y="5635"/>
                  </a:cubicBezTo>
                  <a:cubicBezTo>
                    <a:pt x="41663" y="5761"/>
                    <a:pt x="41492" y="5886"/>
                    <a:pt x="41297" y="5886"/>
                  </a:cubicBezTo>
                  <a:cubicBezTo>
                    <a:pt x="41258" y="5886"/>
                    <a:pt x="41219" y="5881"/>
                    <a:pt x="41181" y="5873"/>
                  </a:cubicBezTo>
                  <a:cubicBezTo>
                    <a:pt x="41134" y="5860"/>
                    <a:pt x="41084" y="5841"/>
                    <a:pt x="41037" y="5821"/>
                  </a:cubicBezTo>
                  <a:cubicBezTo>
                    <a:pt x="40962" y="5789"/>
                    <a:pt x="40885" y="5757"/>
                    <a:pt x="40795" y="5755"/>
                  </a:cubicBezTo>
                  <a:cubicBezTo>
                    <a:pt x="40680" y="5755"/>
                    <a:pt x="40570" y="5815"/>
                    <a:pt x="40485" y="5862"/>
                  </a:cubicBezTo>
                  <a:lnTo>
                    <a:pt x="39199" y="6569"/>
                  </a:lnTo>
                  <a:lnTo>
                    <a:pt x="39201" y="6586"/>
                  </a:lnTo>
                  <a:cubicBezTo>
                    <a:pt x="39221" y="6927"/>
                    <a:pt x="39233" y="7250"/>
                    <a:pt x="39244" y="7565"/>
                  </a:cubicBezTo>
                  <a:cubicBezTo>
                    <a:pt x="39257" y="7872"/>
                    <a:pt x="39268" y="8189"/>
                    <a:pt x="39287" y="8523"/>
                  </a:cubicBezTo>
                  <a:cubicBezTo>
                    <a:pt x="39253" y="8536"/>
                    <a:pt x="39214" y="8542"/>
                    <a:pt x="39173" y="8542"/>
                  </a:cubicBezTo>
                  <a:cubicBezTo>
                    <a:pt x="39004" y="8542"/>
                    <a:pt x="38839" y="8429"/>
                    <a:pt x="38792" y="8279"/>
                  </a:cubicBezTo>
                  <a:lnTo>
                    <a:pt x="38762" y="8182"/>
                  </a:lnTo>
                  <a:lnTo>
                    <a:pt x="38676" y="8570"/>
                  </a:lnTo>
                  <a:cubicBezTo>
                    <a:pt x="38516" y="8540"/>
                    <a:pt x="38366" y="8525"/>
                    <a:pt x="38229" y="8525"/>
                  </a:cubicBezTo>
                  <a:cubicBezTo>
                    <a:pt x="37821" y="8525"/>
                    <a:pt x="37560" y="8656"/>
                    <a:pt x="37453" y="8911"/>
                  </a:cubicBezTo>
                  <a:cubicBezTo>
                    <a:pt x="37427" y="8975"/>
                    <a:pt x="37412" y="9044"/>
                    <a:pt x="37399" y="9108"/>
                  </a:cubicBezTo>
                  <a:cubicBezTo>
                    <a:pt x="37391" y="9157"/>
                    <a:pt x="37380" y="9209"/>
                    <a:pt x="37365" y="9256"/>
                  </a:cubicBezTo>
                  <a:cubicBezTo>
                    <a:pt x="37284" y="9498"/>
                    <a:pt x="37072" y="9661"/>
                    <a:pt x="36864" y="9819"/>
                  </a:cubicBezTo>
                  <a:cubicBezTo>
                    <a:pt x="36800" y="9871"/>
                    <a:pt x="36731" y="9920"/>
                    <a:pt x="36671" y="9974"/>
                  </a:cubicBezTo>
                  <a:cubicBezTo>
                    <a:pt x="36245" y="10338"/>
                    <a:pt x="35977" y="10884"/>
                    <a:pt x="35947" y="11443"/>
                  </a:cubicBezTo>
                  <a:cubicBezTo>
                    <a:pt x="35722" y="11343"/>
                    <a:pt x="35737" y="10985"/>
                    <a:pt x="35769" y="10773"/>
                  </a:cubicBezTo>
                  <a:cubicBezTo>
                    <a:pt x="35812" y="10475"/>
                    <a:pt x="35765" y="10106"/>
                    <a:pt x="35488" y="10051"/>
                  </a:cubicBezTo>
                  <a:lnTo>
                    <a:pt x="35467" y="10046"/>
                  </a:lnTo>
                  <a:lnTo>
                    <a:pt x="34972" y="11368"/>
                  </a:lnTo>
                  <a:cubicBezTo>
                    <a:pt x="34946" y="11441"/>
                    <a:pt x="34912" y="11529"/>
                    <a:pt x="34927" y="11617"/>
                  </a:cubicBezTo>
                  <a:cubicBezTo>
                    <a:pt x="34951" y="11765"/>
                    <a:pt x="35081" y="11857"/>
                    <a:pt x="35210" y="11947"/>
                  </a:cubicBezTo>
                  <a:cubicBezTo>
                    <a:pt x="35343" y="12041"/>
                    <a:pt x="35458" y="12122"/>
                    <a:pt x="35443" y="12247"/>
                  </a:cubicBezTo>
                  <a:cubicBezTo>
                    <a:pt x="35394" y="12262"/>
                    <a:pt x="35351" y="12300"/>
                    <a:pt x="35325" y="12352"/>
                  </a:cubicBezTo>
                  <a:cubicBezTo>
                    <a:pt x="35298" y="12410"/>
                    <a:pt x="35295" y="12476"/>
                    <a:pt x="35323" y="12527"/>
                  </a:cubicBezTo>
                  <a:lnTo>
                    <a:pt x="35334" y="12547"/>
                  </a:lnTo>
                  <a:lnTo>
                    <a:pt x="35355" y="12540"/>
                  </a:lnTo>
                  <a:cubicBezTo>
                    <a:pt x="35370" y="12536"/>
                    <a:pt x="35385" y="12532"/>
                    <a:pt x="35398" y="12532"/>
                  </a:cubicBezTo>
                  <a:cubicBezTo>
                    <a:pt x="35499" y="12532"/>
                    <a:pt x="35589" y="12647"/>
                    <a:pt x="35615" y="12752"/>
                  </a:cubicBezTo>
                  <a:cubicBezTo>
                    <a:pt x="35628" y="12802"/>
                    <a:pt x="35634" y="12857"/>
                    <a:pt x="35638" y="12909"/>
                  </a:cubicBezTo>
                  <a:cubicBezTo>
                    <a:pt x="35649" y="12997"/>
                    <a:pt x="35658" y="13089"/>
                    <a:pt x="35698" y="13170"/>
                  </a:cubicBezTo>
                  <a:cubicBezTo>
                    <a:pt x="35726" y="13226"/>
                    <a:pt x="35767" y="13273"/>
                    <a:pt x="35805" y="13320"/>
                  </a:cubicBezTo>
                  <a:cubicBezTo>
                    <a:pt x="35870" y="13395"/>
                    <a:pt x="35928" y="13466"/>
                    <a:pt x="35930" y="13554"/>
                  </a:cubicBezTo>
                  <a:cubicBezTo>
                    <a:pt x="35932" y="13736"/>
                    <a:pt x="35715" y="13800"/>
                    <a:pt x="35508" y="13860"/>
                  </a:cubicBezTo>
                  <a:cubicBezTo>
                    <a:pt x="35456" y="13873"/>
                    <a:pt x="35409" y="13888"/>
                    <a:pt x="35364" y="13903"/>
                  </a:cubicBezTo>
                  <a:cubicBezTo>
                    <a:pt x="35191" y="13963"/>
                    <a:pt x="35041" y="14085"/>
                    <a:pt x="34910" y="14194"/>
                  </a:cubicBezTo>
                  <a:lnTo>
                    <a:pt x="33142" y="15649"/>
                  </a:lnTo>
                  <a:cubicBezTo>
                    <a:pt x="32720" y="15996"/>
                    <a:pt x="32242" y="16390"/>
                    <a:pt x="31966" y="16911"/>
                  </a:cubicBezTo>
                  <a:cubicBezTo>
                    <a:pt x="31713" y="17393"/>
                    <a:pt x="31645" y="17971"/>
                    <a:pt x="31782" y="18496"/>
                  </a:cubicBezTo>
                  <a:cubicBezTo>
                    <a:pt x="31863" y="18811"/>
                    <a:pt x="32015" y="19107"/>
                    <a:pt x="32161" y="19390"/>
                  </a:cubicBezTo>
                  <a:cubicBezTo>
                    <a:pt x="32249" y="19561"/>
                    <a:pt x="32341" y="19739"/>
                    <a:pt x="32414" y="19919"/>
                  </a:cubicBezTo>
                  <a:cubicBezTo>
                    <a:pt x="32742" y="20701"/>
                    <a:pt x="32774" y="21607"/>
                    <a:pt x="32508" y="22413"/>
                  </a:cubicBezTo>
                  <a:lnTo>
                    <a:pt x="31458" y="20592"/>
                  </a:lnTo>
                  <a:cubicBezTo>
                    <a:pt x="31276" y="20277"/>
                    <a:pt x="31088" y="19949"/>
                    <a:pt x="31011" y="19587"/>
                  </a:cubicBezTo>
                  <a:cubicBezTo>
                    <a:pt x="30989" y="19484"/>
                    <a:pt x="30974" y="19375"/>
                    <a:pt x="30961" y="19270"/>
                  </a:cubicBezTo>
                  <a:cubicBezTo>
                    <a:pt x="30938" y="19075"/>
                    <a:pt x="30912" y="18873"/>
                    <a:pt x="30831" y="18689"/>
                  </a:cubicBezTo>
                  <a:cubicBezTo>
                    <a:pt x="30721" y="18451"/>
                    <a:pt x="30481" y="18280"/>
                    <a:pt x="30261" y="18280"/>
                  </a:cubicBezTo>
                  <a:cubicBezTo>
                    <a:pt x="30188" y="18280"/>
                    <a:pt x="30119" y="18297"/>
                    <a:pt x="30059" y="18333"/>
                  </a:cubicBezTo>
                  <a:lnTo>
                    <a:pt x="30034" y="18348"/>
                  </a:lnTo>
                  <a:lnTo>
                    <a:pt x="30051" y="18372"/>
                  </a:lnTo>
                  <a:cubicBezTo>
                    <a:pt x="30079" y="18413"/>
                    <a:pt x="30081" y="18453"/>
                    <a:pt x="30059" y="18496"/>
                  </a:cubicBezTo>
                  <a:cubicBezTo>
                    <a:pt x="30019" y="18571"/>
                    <a:pt x="29905" y="18631"/>
                    <a:pt x="29802" y="18631"/>
                  </a:cubicBezTo>
                  <a:cubicBezTo>
                    <a:pt x="29757" y="18631"/>
                    <a:pt x="29719" y="18621"/>
                    <a:pt x="29684" y="18601"/>
                  </a:cubicBezTo>
                  <a:cubicBezTo>
                    <a:pt x="29575" y="18537"/>
                    <a:pt x="29502" y="18430"/>
                    <a:pt x="29425" y="18318"/>
                  </a:cubicBezTo>
                  <a:cubicBezTo>
                    <a:pt x="29374" y="18243"/>
                    <a:pt x="29320" y="18166"/>
                    <a:pt x="29254" y="18102"/>
                  </a:cubicBezTo>
                  <a:cubicBezTo>
                    <a:pt x="29132" y="17982"/>
                    <a:pt x="28960" y="17916"/>
                    <a:pt x="28769" y="17916"/>
                  </a:cubicBezTo>
                  <a:cubicBezTo>
                    <a:pt x="28510" y="17916"/>
                    <a:pt x="28266" y="18042"/>
                    <a:pt x="28144" y="18241"/>
                  </a:cubicBezTo>
                  <a:cubicBezTo>
                    <a:pt x="27912" y="18117"/>
                    <a:pt x="27745" y="17879"/>
                    <a:pt x="27705" y="17620"/>
                  </a:cubicBezTo>
                  <a:lnTo>
                    <a:pt x="27685" y="17500"/>
                  </a:lnTo>
                  <a:lnTo>
                    <a:pt x="27651" y="17616"/>
                  </a:lnTo>
                  <a:cubicBezTo>
                    <a:pt x="27572" y="17888"/>
                    <a:pt x="27205" y="17933"/>
                    <a:pt x="26912" y="17967"/>
                  </a:cubicBezTo>
                  <a:lnTo>
                    <a:pt x="26884" y="17969"/>
                  </a:lnTo>
                  <a:cubicBezTo>
                    <a:pt x="26678" y="17995"/>
                    <a:pt x="26417" y="18117"/>
                    <a:pt x="26318" y="18301"/>
                  </a:cubicBezTo>
                  <a:cubicBezTo>
                    <a:pt x="26269" y="18391"/>
                    <a:pt x="26265" y="18486"/>
                    <a:pt x="26310" y="18576"/>
                  </a:cubicBezTo>
                  <a:cubicBezTo>
                    <a:pt x="26327" y="18612"/>
                    <a:pt x="26351" y="18644"/>
                    <a:pt x="26372" y="18676"/>
                  </a:cubicBezTo>
                  <a:cubicBezTo>
                    <a:pt x="26417" y="18738"/>
                    <a:pt x="26458" y="18796"/>
                    <a:pt x="26445" y="18854"/>
                  </a:cubicBezTo>
                  <a:lnTo>
                    <a:pt x="25635" y="18998"/>
                  </a:lnTo>
                  <a:cubicBezTo>
                    <a:pt x="25600" y="19004"/>
                    <a:pt x="25560" y="19010"/>
                    <a:pt x="25523" y="19010"/>
                  </a:cubicBezTo>
                  <a:cubicBezTo>
                    <a:pt x="25497" y="19010"/>
                    <a:pt x="25473" y="19007"/>
                    <a:pt x="25453" y="19000"/>
                  </a:cubicBezTo>
                  <a:cubicBezTo>
                    <a:pt x="25354" y="18968"/>
                    <a:pt x="25307" y="18858"/>
                    <a:pt x="25260" y="18756"/>
                  </a:cubicBezTo>
                  <a:lnTo>
                    <a:pt x="25247" y="18728"/>
                  </a:lnTo>
                  <a:cubicBezTo>
                    <a:pt x="25012" y="18203"/>
                    <a:pt x="24429" y="17836"/>
                    <a:pt x="23833" y="17836"/>
                  </a:cubicBezTo>
                  <a:cubicBezTo>
                    <a:pt x="23720" y="17836"/>
                    <a:pt x="23608" y="17851"/>
                    <a:pt x="23501" y="17877"/>
                  </a:cubicBezTo>
                  <a:lnTo>
                    <a:pt x="22271" y="18777"/>
                  </a:lnTo>
                  <a:cubicBezTo>
                    <a:pt x="22108" y="18899"/>
                    <a:pt x="22010" y="19090"/>
                    <a:pt x="21918" y="19274"/>
                  </a:cubicBezTo>
                  <a:cubicBezTo>
                    <a:pt x="21806" y="19495"/>
                    <a:pt x="21699" y="19703"/>
                    <a:pt x="21491" y="19790"/>
                  </a:cubicBezTo>
                  <a:cubicBezTo>
                    <a:pt x="21459" y="19805"/>
                    <a:pt x="21425" y="19816"/>
                    <a:pt x="21389" y="19827"/>
                  </a:cubicBezTo>
                  <a:cubicBezTo>
                    <a:pt x="21299" y="19855"/>
                    <a:pt x="21204" y="19885"/>
                    <a:pt x="21149" y="19964"/>
                  </a:cubicBezTo>
                  <a:cubicBezTo>
                    <a:pt x="21076" y="20071"/>
                    <a:pt x="21108" y="20195"/>
                    <a:pt x="21140" y="20315"/>
                  </a:cubicBezTo>
                  <a:cubicBezTo>
                    <a:pt x="21164" y="20403"/>
                    <a:pt x="21187" y="20495"/>
                    <a:pt x="21168" y="20579"/>
                  </a:cubicBezTo>
                  <a:cubicBezTo>
                    <a:pt x="21153" y="20637"/>
                    <a:pt x="21119" y="20688"/>
                    <a:pt x="21082" y="20742"/>
                  </a:cubicBezTo>
                  <a:cubicBezTo>
                    <a:pt x="21054" y="20780"/>
                    <a:pt x="21029" y="20819"/>
                    <a:pt x="21007" y="20864"/>
                  </a:cubicBezTo>
                  <a:cubicBezTo>
                    <a:pt x="20919" y="21057"/>
                    <a:pt x="20994" y="21264"/>
                    <a:pt x="21065" y="21464"/>
                  </a:cubicBezTo>
                  <a:cubicBezTo>
                    <a:pt x="21108" y="21581"/>
                    <a:pt x="21153" y="21704"/>
                    <a:pt x="21161" y="21824"/>
                  </a:cubicBezTo>
                  <a:lnTo>
                    <a:pt x="21153" y="21819"/>
                  </a:lnTo>
                  <a:cubicBezTo>
                    <a:pt x="21112" y="21804"/>
                    <a:pt x="21072" y="21789"/>
                    <a:pt x="21031" y="21776"/>
                  </a:cubicBezTo>
                  <a:cubicBezTo>
                    <a:pt x="20943" y="21751"/>
                    <a:pt x="20851" y="21725"/>
                    <a:pt x="20761" y="21704"/>
                  </a:cubicBezTo>
                  <a:cubicBezTo>
                    <a:pt x="20448" y="21620"/>
                    <a:pt x="20122" y="21534"/>
                    <a:pt x="19893" y="21316"/>
                  </a:cubicBezTo>
                  <a:lnTo>
                    <a:pt x="19923" y="20592"/>
                  </a:lnTo>
                  <a:lnTo>
                    <a:pt x="19698" y="20459"/>
                  </a:lnTo>
                  <a:lnTo>
                    <a:pt x="19745" y="20245"/>
                  </a:lnTo>
                  <a:lnTo>
                    <a:pt x="19720" y="20238"/>
                  </a:lnTo>
                  <a:cubicBezTo>
                    <a:pt x="19497" y="20178"/>
                    <a:pt x="19385" y="19945"/>
                    <a:pt x="19278" y="19720"/>
                  </a:cubicBezTo>
                  <a:cubicBezTo>
                    <a:pt x="19268" y="19694"/>
                    <a:pt x="19255" y="19670"/>
                    <a:pt x="19244" y="19647"/>
                  </a:cubicBezTo>
                  <a:cubicBezTo>
                    <a:pt x="19109" y="19373"/>
                    <a:pt x="18938" y="19143"/>
                    <a:pt x="18734" y="18970"/>
                  </a:cubicBezTo>
                  <a:cubicBezTo>
                    <a:pt x="18520" y="18786"/>
                    <a:pt x="18263" y="18655"/>
                    <a:pt x="17986" y="18593"/>
                  </a:cubicBezTo>
                  <a:cubicBezTo>
                    <a:pt x="17965" y="18586"/>
                    <a:pt x="17939" y="18584"/>
                    <a:pt x="17913" y="18584"/>
                  </a:cubicBezTo>
                  <a:cubicBezTo>
                    <a:pt x="17813" y="18584"/>
                    <a:pt x="17680" y="18627"/>
                    <a:pt x="17637" y="18708"/>
                  </a:cubicBezTo>
                  <a:cubicBezTo>
                    <a:pt x="17624" y="18730"/>
                    <a:pt x="17616" y="18760"/>
                    <a:pt x="17626" y="18794"/>
                  </a:cubicBezTo>
                  <a:lnTo>
                    <a:pt x="17344" y="18794"/>
                  </a:lnTo>
                  <a:lnTo>
                    <a:pt x="17350" y="18826"/>
                  </a:lnTo>
                  <a:cubicBezTo>
                    <a:pt x="17382" y="18987"/>
                    <a:pt x="17376" y="19152"/>
                    <a:pt x="17333" y="19308"/>
                  </a:cubicBezTo>
                  <a:lnTo>
                    <a:pt x="17146" y="19308"/>
                  </a:lnTo>
                  <a:lnTo>
                    <a:pt x="17048" y="19062"/>
                  </a:lnTo>
                  <a:lnTo>
                    <a:pt x="17020" y="19079"/>
                  </a:lnTo>
                  <a:cubicBezTo>
                    <a:pt x="16994" y="19096"/>
                    <a:pt x="16964" y="19103"/>
                    <a:pt x="16932" y="19103"/>
                  </a:cubicBezTo>
                  <a:cubicBezTo>
                    <a:pt x="16814" y="19103"/>
                    <a:pt x="16692" y="18991"/>
                    <a:pt x="16624" y="18895"/>
                  </a:cubicBezTo>
                  <a:lnTo>
                    <a:pt x="16613" y="18878"/>
                  </a:lnTo>
                  <a:cubicBezTo>
                    <a:pt x="16521" y="18747"/>
                    <a:pt x="16409" y="18588"/>
                    <a:pt x="16247" y="18573"/>
                  </a:cubicBezTo>
                  <a:cubicBezTo>
                    <a:pt x="16268" y="18456"/>
                    <a:pt x="16240" y="18329"/>
                    <a:pt x="16167" y="18220"/>
                  </a:cubicBezTo>
                  <a:cubicBezTo>
                    <a:pt x="16095" y="18113"/>
                    <a:pt x="15994" y="18042"/>
                    <a:pt x="15880" y="18016"/>
                  </a:cubicBezTo>
                  <a:cubicBezTo>
                    <a:pt x="15917" y="17941"/>
                    <a:pt x="15867" y="17841"/>
                    <a:pt x="15801" y="17764"/>
                  </a:cubicBezTo>
                  <a:cubicBezTo>
                    <a:pt x="15437" y="17333"/>
                    <a:pt x="15034" y="16911"/>
                    <a:pt x="14500" y="16881"/>
                  </a:cubicBezTo>
                  <a:cubicBezTo>
                    <a:pt x="14480" y="16880"/>
                    <a:pt x="14459" y="16879"/>
                    <a:pt x="14439" y="16879"/>
                  </a:cubicBezTo>
                  <a:cubicBezTo>
                    <a:pt x="14255" y="16879"/>
                    <a:pt x="14071" y="16930"/>
                    <a:pt x="13913" y="17027"/>
                  </a:cubicBezTo>
                  <a:cubicBezTo>
                    <a:pt x="13853" y="17063"/>
                    <a:pt x="13796" y="17108"/>
                    <a:pt x="13740" y="17149"/>
                  </a:cubicBezTo>
                  <a:cubicBezTo>
                    <a:pt x="13673" y="17200"/>
                    <a:pt x="13607" y="17252"/>
                    <a:pt x="13534" y="17292"/>
                  </a:cubicBezTo>
                  <a:cubicBezTo>
                    <a:pt x="13395" y="17367"/>
                    <a:pt x="13230" y="17404"/>
                    <a:pt x="13031" y="17404"/>
                  </a:cubicBezTo>
                  <a:cubicBezTo>
                    <a:pt x="12851" y="17404"/>
                    <a:pt x="12664" y="17374"/>
                    <a:pt x="12487" y="17344"/>
                  </a:cubicBezTo>
                  <a:lnTo>
                    <a:pt x="10865" y="17067"/>
                  </a:lnTo>
                  <a:cubicBezTo>
                    <a:pt x="10803" y="17057"/>
                    <a:pt x="10732" y="17044"/>
                    <a:pt x="10683" y="17003"/>
                  </a:cubicBezTo>
                  <a:cubicBezTo>
                    <a:pt x="10642" y="16969"/>
                    <a:pt x="10618" y="16919"/>
                    <a:pt x="10595" y="16866"/>
                  </a:cubicBezTo>
                  <a:cubicBezTo>
                    <a:pt x="10567" y="16810"/>
                    <a:pt x="10541" y="16752"/>
                    <a:pt x="10492" y="16712"/>
                  </a:cubicBezTo>
                  <a:cubicBezTo>
                    <a:pt x="10425" y="16656"/>
                    <a:pt x="10346" y="16649"/>
                    <a:pt x="10286" y="16649"/>
                  </a:cubicBezTo>
                  <a:cubicBezTo>
                    <a:pt x="10252" y="16649"/>
                    <a:pt x="10216" y="16652"/>
                    <a:pt x="10181" y="16654"/>
                  </a:cubicBezTo>
                  <a:cubicBezTo>
                    <a:pt x="10147" y="16658"/>
                    <a:pt x="10113" y="16660"/>
                    <a:pt x="10078" y="16660"/>
                  </a:cubicBezTo>
                  <a:cubicBezTo>
                    <a:pt x="10023" y="16660"/>
                    <a:pt x="9980" y="16652"/>
                    <a:pt x="9943" y="16637"/>
                  </a:cubicBezTo>
                  <a:cubicBezTo>
                    <a:pt x="9871" y="16607"/>
                    <a:pt x="9821" y="16547"/>
                    <a:pt x="9768" y="16480"/>
                  </a:cubicBezTo>
                  <a:cubicBezTo>
                    <a:pt x="9736" y="16442"/>
                    <a:pt x="9703" y="16401"/>
                    <a:pt x="9667" y="16369"/>
                  </a:cubicBezTo>
                  <a:cubicBezTo>
                    <a:pt x="9558" y="16270"/>
                    <a:pt x="9408" y="16221"/>
                    <a:pt x="9206" y="16221"/>
                  </a:cubicBezTo>
                  <a:cubicBezTo>
                    <a:pt x="9099" y="16221"/>
                    <a:pt x="8992" y="16236"/>
                    <a:pt x="8902" y="16249"/>
                  </a:cubicBezTo>
                  <a:cubicBezTo>
                    <a:pt x="8789" y="16264"/>
                    <a:pt x="8677" y="16281"/>
                    <a:pt x="8564" y="16298"/>
                  </a:cubicBezTo>
                  <a:cubicBezTo>
                    <a:pt x="8283" y="16341"/>
                    <a:pt x="7994" y="16384"/>
                    <a:pt x="7707" y="16418"/>
                  </a:cubicBezTo>
                  <a:cubicBezTo>
                    <a:pt x="7694" y="16371"/>
                    <a:pt x="7685" y="16326"/>
                    <a:pt x="7679" y="16285"/>
                  </a:cubicBezTo>
                  <a:cubicBezTo>
                    <a:pt x="7670" y="16242"/>
                    <a:pt x="7664" y="16200"/>
                    <a:pt x="7657" y="16155"/>
                  </a:cubicBezTo>
                  <a:cubicBezTo>
                    <a:pt x="7638" y="16020"/>
                    <a:pt x="7619" y="15878"/>
                    <a:pt x="7552" y="15752"/>
                  </a:cubicBezTo>
                  <a:cubicBezTo>
                    <a:pt x="7501" y="15651"/>
                    <a:pt x="7424" y="15565"/>
                    <a:pt x="7349" y="15484"/>
                  </a:cubicBezTo>
                  <a:cubicBezTo>
                    <a:pt x="7250" y="15375"/>
                    <a:pt x="7158" y="15272"/>
                    <a:pt x="7120" y="15141"/>
                  </a:cubicBezTo>
                  <a:lnTo>
                    <a:pt x="7111" y="15109"/>
                  </a:lnTo>
                  <a:lnTo>
                    <a:pt x="7083" y="15124"/>
                  </a:lnTo>
                  <a:cubicBezTo>
                    <a:pt x="6993" y="15169"/>
                    <a:pt x="6895" y="15193"/>
                    <a:pt x="6788" y="15193"/>
                  </a:cubicBezTo>
                  <a:cubicBezTo>
                    <a:pt x="6475" y="15193"/>
                    <a:pt x="6145" y="14993"/>
                    <a:pt x="5892" y="14818"/>
                  </a:cubicBezTo>
                  <a:lnTo>
                    <a:pt x="5515" y="14558"/>
                  </a:lnTo>
                  <a:cubicBezTo>
                    <a:pt x="5442" y="14507"/>
                    <a:pt x="5359" y="14451"/>
                    <a:pt x="5316" y="14370"/>
                  </a:cubicBezTo>
                  <a:cubicBezTo>
                    <a:pt x="5277" y="14299"/>
                    <a:pt x="5271" y="14211"/>
                    <a:pt x="5264" y="14134"/>
                  </a:cubicBezTo>
                  <a:lnTo>
                    <a:pt x="5211" y="13464"/>
                  </a:lnTo>
                  <a:cubicBezTo>
                    <a:pt x="5202" y="13361"/>
                    <a:pt x="5191" y="13243"/>
                    <a:pt x="5138" y="13142"/>
                  </a:cubicBezTo>
                  <a:cubicBezTo>
                    <a:pt x="5097" y="13065"/>
                    <a:pt x="5035" y="13003"/>
                    <a:pt x="4975" y="12943"/>
                  </a:cubicBezTo>
                  <a:lnTo>
                    <a:pt x="4966" y="12937"/>
                  </a:lnTo>
                  <a:cubicBezTo>
                    <a:pt x="4532" y="12506"/>
                    <a:pt x="4148" y="12013"/>
                    <a:pt x="3777" y="11538"/>
                  </a:cubicBezTo>
                  <a:cubicBezTo>
                    <a:pt x="3450" y="11118"/>
                    <a:pt x="3004" y="10546"/>
                    <a:pt x="2997" y="9907"/>
                  </a:cubicBezTo>
                  <a:lnTo>
                    <a:pt x="2997" y="9845"/>
                  </a:lnTo>
                  <a:cubicBezTo>
                    <a:pt x="2993" y="9620"/>
                    <a:pt x="2989" y="9339"/>
                    <a:pt x="3100" y="9157"/>
                  </a:cubicBezTo>
                  <a:cubicBezTo>
                    <a:pt x="3113" y="9140"/>
                    <a:pt x="3124" y="9121"/>
                    <a:pt x="3137" y="9104"/>
                  </a:cubicBezTo>
                  <a:cubicBezTo>
                    <a:pt x="3167" y="9057"/>
                    <a:pt x="3199" y="9007"/>
                    <a:pt x="3218" y="8954"/>
                  </a:cubicBezTo>
                  <a:cubicBezTo>
                    <a:pt x="3259" y="8838"/>
                    <a:pt x="3237" y="8709"/>
                    <a:pt x="3220" y="8609"/>
                  </a:cubicBezTo>
                  <a:lnTo>
                    <a:pt x="2955" y="7058"/>
                  </a:lnTo>
                  <a:lnTo>
                    <a:pt x="3270" y="7051"/>
                  </a:lnTo>
                  <a:lnTo>
                    <a:pt x="3276" y="6378"/>
                  </a:lnTo>
                  <a:cubicBezTo>
                    <a:pt x="3276" y="6297"/>
                    <a:pt x="3272" y="6211"/>
                    <a:pt x="3216" y="6154"/>
                  </a:cubicBezTo>
                  <a:cubicBezTo>
                    <a:pt x="3182" y="6117"/>
                    <a:pt x="3137" y="6100"/>
                    <a:pt x="3092" y="6083"/>
                  </a:cubicBezTo>
                  <a:cubicBezTo>
                    <a:pt x="3064" y="6072"/>
                    <a:pt x="3036" y="6064"/>
                    <a:pt x="3012" y="6049"/>
                  </a:cubicBezTo>
                  <a:cubicBezTo>
                    <a:pt x="2910" y="5982"/>
                    <a:pt x="2895" y="5832"/>
                    <a:pt x="2892" y="5693"/>
                  </a:cubicBezTo>
                  <a:lnTo>
                    <a:pt x="2884" y="4583"/>
                  </a:lnTo>
                  <a:lnTo>
                    <a:pt x="2884" y="4583"/>
                  </a:lnTo>
                  <a:cubicBezTo>
                    <a:pt x="2950" y="4594"/>
                    <a:pt x="3012" y="4600"/>
                    <a:pt x="3068" y="4600"/>
                  </a:cubicBezTo>
                  <a:cubicBezTo>
                    <a:pt x="3242" y="4600"/>
                    <a:pt x="3355" y="4542"/>
                    <a:pt x="3400" y="4429"/>
                  </a:cubicBezTo>
                  <a:cubicBezTo>
                    <a:pt x="3475" y="4249"/>
                    <a:pt x="3325" y="4110"/>
                    <a:pt x="3180" y="3972"/>
                  </a:cubicBezTo>
                  <a:cubicBezTo>
                    <a:pt x="3128" y="3923"/>
                    <a:pt x="3075" y="3874"/>
                    <a:pt x="3032" y="3823"/>
                  </a:cubicBezTo>
                  <a:cubicBezTo>
                    <a:pt x="2892" y="3649"/>
                    <a:pt x="2884" y="3418"/>
                    <a:pt x="2875" y="3173"/>
                  </a:cubicBezTo>
                  <a:cubicBezTo>
                    <a:pt x="2865" y="2931"/>
                    <a:pt x="2856" y="2681"/>
                    <a:pt x="2704" y="2494"/>
                  </a:cubicBezTo>
                  <a:cubicBezTo>
                    <a:pt x="2680" y="2466"/>
                    <a:pt x="2655" y="2438"/>
                    <a:pt x="2629" y="2415"/>
                  </a:cubicBezTo>
                  <a:cubicBezTo>
                    <a:pt x="2582" y="2366"/>
                    <a:pt x="2535" y="2318"/>
                    <a:pt x="2511" y="2259"/>
                  </a:cubicBezTo>
                  <a:cubicBezTo>
                    <a:pt x="2490" y="2207"/>
                    <a:pt x="2485" y="2149"/>
                    <a:pt x="2483" y="2087"/>
                  </a:cubicBezTo>
                  <a:cubicBezTo>
                    <a:pt x="2481" y="2051"/>
                    <a:pt x="2481" y="2014"/>
                    <a:pt x="2475" y="1978"/>
                  </a:cubicBezTo>
                  <a:cubicBezTo>
                    <a:pt x="2419" y="1611"/>
                    <a:pt x="1995" y="1442"/>
                    <a:pt x="1748" y="1372"/>
                  </a:cubicBezTo>
                  <a:cubicBezTo>
                    <a:pt x="1714" y="1363"/>
                    <a:pt x="1682" y="1354"/>
                    <a:pt x="1648" y="1346"/>
                  </a:cubicBezTo>
                  <a:cubicBezTo>
                    <a:pt x="1365" y="1269"/>
                    <a:pt x="1071" y="1189"/>
                    <a:pt x="909" y="962"/>
                  </a:cubicBezTo>
                  <a:cubicBezTo>
                    <a:pt x="896" y="941"/>
                    <a:pt x="883" y="922"/>
                    <a:pt x="870" y="902"/>
                  </a:cubicBezTo>
                  <a:cubicBezTo>
                    <a:pt x="849" y="868"/>
                    <a:pt x="827" y="832"/>
                    <a:pt x="799" y="799"/>
                  </a:cubicBezTo>
                  <a:cubicBezTo>
                    <a:pt x="709" y="699"/>
                    <a:pt x="581" y="654"/>
                    <a:pt x="456" y="609"/>
                  </a:cubicBezTo>
                  <a:cubicBezTo>
                    <a:pt x="399" y="590"/>
                    <a:pt x="339" y="568"/>
                    <a:pt x="285" y="542"/>
                  </a:cubicBezTo>
                  <a:cubicBezTo>
                    <a:pt x="180" y="491"/>
                    <a:pt x="88" y="382"/>
                    <a:pt x="69" y="281"/>
                  </a:cubicBezTo>
                  <a:cubicBezTo>
                    <a:pt x="56" y="223"/>
                    <a:pt x="69" y="172"/>
                    <a:pt x="101" y="135"/>
                  </a:cubicBezTo>
                  <a:cubicBezTo>
                    <a:pt x="172" y="82"/>
                    <a:pt x="264" y="55"/>
                    <a:pt x="357" y="55"/>
                  </a:cubicBezTo>
                  <a:close/>
                  <a:moveTo>
                    <a:pt x="356" y="0"/>
                  </a:moveTo>
                  <a:cubicBezTo>
                    <a:pt x="251" y="0"/>
                    <a:pt x="148" y="32"/>
                    <a:pt x="64" y="97"/>
                  </a:cubicBezTo>
                  <a:cubicBezTo>
                    <a:pt x="17" y="150"/>
                    <a:pt x="0" y="217"/>
                    <a:pt x="15" y="292"/>
                  </a:cubicBezTo>
                  <a:cubicBezTo>
                    <a:pt x="39" y="410"/>
                    <a:pt x="139" y="532"/>
                    <a:pt x="262" y="590"/>
                  </a:cubicBezTo>
                  <a:cubicBezTo>
                    <a:pt x="319" y="617"/>
                    <a:pt x="379" y="639"/>
                    <a:pt x="437" y="660"/>
                  </a:cubicBezTo>
                  <a:cubicBezTo>
                    <a:pt x="561" y="703"/>
                    <a:pt x="677" y="744"/>
                    <a:pt x="759" y="836"/>
                  </a:cubicBezTo>
                  <a:cubicBezTo>
                    <a:pt x="782" y="864"/>
                    <a:pt x="804" y="896"/>
                    <a:pt x="825" y="930"/>
                  </a:cubicBezTo>
                  <a:cubicBezTo>
                    <a:pt x="838" y="952"/>
                    <a:pt x="851" y="973"/>
                    <a:pt x="866" y="992"/>
                  </a:cubicBezTo>
                  <a:cubicBezTo>
                    <a:pt x="1039" y="1237"/>
                    <a:pt x="1341" y="1318"/>
                    <a:pt x="1633" y="1397"/>
                  </a:cubicBezTo>
                  <a:cubicBezTo>
                    <a:pt x="1667" y="1406"/>
                    <a:pt x="1701" y="1414"/>
                    <a:pt x="1733" y="1423"/>
                  </a:cubicBezTo>
                  <a:cubicBezTo>
                    <a:pt x="1967" y="1489"/>
                    <a:pt x="2370" y="1650"/>
                    <a:pt x="2421" y="1986"/>
                  </a:cubicBezTo>
                  <a:cubicBezTo>
                    <a:pt x="2428" y="2019"/>
                    <a:pt x="2430" y="2055"/>
                    <a:pt x="2430" y="2089"/>
                  </a:cubicBezTo>
                  <a:cubicBezTo>
                    <a:pt x="2434" y="2154"/>
                    <a:pt x="2436" y="2218"/>
                    <a:pt x="2462" y="2280"/>
                  </a:cubicBezTo>
                  <a:cubicBezTo>
                    <a:pt x="2490" y="2348"/>
                    <a:pt x="2541" y="2402"/>
                    <a:pt x="2593" y="2451"/>
                  </a:cubicBezTo>
                  <a:cubicBezTo>
                    <a:pt x="2616" y="2477"/>
                    <a:pt x="2640" y="2501"/>
                    <a:pt x="2661" y="2526"/>
                  </a:cubicBezTo>
                  <a:cubicBezTo>
                    <a:pt x="2803" y="2702"/>
                    <a:pt x="2811" y="2931"/>
                    <a:pt x="2822" y="3175"/>
                  </a:cubicBezTo>
                  <a:cubicBezTo>
                    <a:pt x="2830" y="3418"/>
                    <a:pt x="2839" y="3668"/>
                    <a:pt x="2991" y="3855"/>
                  </a:cubicBezTo>
                  <a:cubicBezTo>
                    <a:pt x="3034" y="3910"/>
                    <a:pt x="3090" y="3962"/>
                    <a:pt x="3143" y="4013"/>
                  </a:cubicBezTo>
                  <a:cubicBezTo>
                    <a:pt x="3280" y="4142"/>
                    <a:pt x="3411" y="4264"/>
                    <a:pt x="3351" y="4410"/>
                  </a:cubicBezTo>
                  <a:cubicBezTo>
                    <a:pt x="3315" y="4502"/>
                    <a:pt x="3220" y="4547"/>
                    <a:pt x="3068" y="4547"/>
                  </a:cubicBezTo>
                  <a:cubicBezTo>
                    <a:pt x="3006" y="4547"/>
                    <a:pt x="2937" y="4540"/>
                    <a:pt x="2863" y="4523"/>
                  </a:cubicBezTo>
                  <a:lnTo>
                    <a:pt x="2830" y="4517"/>
                  </a:lnTo>
                  <a:lnTo>
                    <a:pt x="2839" y="5693"/>
                  </a:lnTo>
                  <a:cubicBezTo>
                    <a:pt x="2841" y="5847"/>
                    <a:pt x="2858" y="6014"/>
                    <a:pt x="2985" y="6094"/>
                  </a:cubicBezTo>
                  <a:cubicBezTo>
                    <a:pt x="3012" y="6111"/>
                    <a:pt x="3045" y="6124"/>
                    <a:pt x="3075" y="6134"/>
                  </a:cubicBezTo>
                  <a:cubicBezTo>
                    <a:pt x="3113" y="6149"/>
                    <a:pt x="3152" y="6162"/>
                    <a:pt x="3177" y="6190"/>
                  </a:cubicBezTo>
                  <a:cubicBezTo>
                    <a:pt x="3220" y="6235"/>
                    <a:pt x="3222" y="6303"/>
                    <a:pt x="3222" y="6376"/>
                  </a:cubicBezTo>
                  <a:lnTo>
                    <a:pt x="3216" y="7000"/>
                  </a:lnTo>
                  <a:lnTo>
                    <a:pt x="2890" y="7004"/>
                  </a:lnTo>
                  <a:lnTo>
                    <a:pt x="3167" y="8617"/>
                  </a:lnTo>
                  <a:cubicBezTo>
                    <a:pt x="3184" y="8718"/>
                    <a:pt x="3203" y="8834"/>
                    <a:pt x="3169" y="8934"/>
                  </a:cubicBezTo>
                  <a:cubicBezTo>
                    <a:pt x="3152" y="8984"/>
                    <a:pt x="3122" y="9029"/>
                    <a:pt x="3092" y="9074"/>
                  </a:cubicBezTo>
                  <a:cubicBezTo>
                    <a:pt x="3079" y="9093"/>
                    <a:pt x="3066" y="9110"/>
                    <a:pt x="3055" y="9129"/>
                  </a:cubicBezTo>
                  <a:cubicBezTo>
                    <a:pt x="2935" y="9327"/>
                    <a:pt x="2940" y="9614"/>
                    <a:pt x="2944" y="9845"/>
                  </a:cubicBezTo>
                  <a:lnTo>
                    <a:pt x="2944" y="9909"/>
                  </a:lnTo>
                  <a:cubicBezTo>
                    <a:pt x="2950" y="10563"/>
                    <a:pt x="3402" y="11145"/>
                    <a:pt x="3734" y="11570"/>
                  </a:cubicBezTo>
                  <a:cubicBezTo>
                    <a:pt x="4107" y="12047"/>
                    <a:pt x="4491" y="12540"/>
                    <a:pt x="4930" y="12973"/>
                  </a:cubicBezTo>
                  <a:lnTo>
                    <a:pt x="4936" y="12982"/>
                  </a:lnTo>
                  <a:cubicBezTo>
                    <a:pt x="4994" y="13037"/>
                    <a:pt x="5054" y="13097"/>
                    <a:pt x="5091" y="13168"/>
                  </a:cubicBezTo>
                  <a:cubicBezTo>
                    <a:pt x="5140" y="13258"/>
                    <a:pt x="5149" y="13369"/>
                    <a:pt x="5157" y="13468"/>
                  </a:cubicBezTo>
                  <a:lnTo>
                    <a:pt x="5211" y="14141"/>
                  </a:lnTo>
                  <a:cubicBezTo>
                    <a:pt x="5217" y="14222"/>
                    <a:pt x="5226" y="14314"/>
                    <a:pt x="5269" y="14393"/>
                  </a:cubicBezTo>
                  <a:cubicBezTo>
                    <a:pt x="5318" y="14488"/>
                    <a:pt x="5410" y="14552"/>
                    <a:pt x="5485" y="14601"/>
                  </a:cubicBezTo>
                  <a:lnTo>
                    <a:pt x="5860" y="14863"/>
                  </a:lnTo>
                  <a:cubicBezTo>
                    <a:pt x="6121" y="15041"/>
                    <a:pt x="6462" y="15246"/>
                    <a:pt x="6788" y="15246"/>
                  </a:cubicBezTo>
                  <a:cubicBezTo>
                    <a:pt x="6890" y="15246"/>
                    <a:pt x="6989" y="15227"/>
                    <a:pt x="7079" y="15184"/>
                  </a:cubicBezTo>
                  <a:cubicBezTo>
                    <a:pt x="7124" y="15315"/>
                    <a:pt x="7218" y="15418"/>
                    <a:pt x="7310" y="15518"/>
                  </a:cubicBezTo>
                  <a:cubicBezTo>
                    <a:pt x="7381" y="15600"/>
                    <a:pt x="7458" y="15683"/>
                    <a:pt x="7505" y="15778"/>
                  </a:cubicBezTo>
                  <a:cubicBezTo>
                    <a:pt x="7565" y="15895"/>
                    <a:pt x="7587" y="16030"/>
                    <a:pt x="7604" y="16163"/>
                  </a:cubicBezTo>
                  <a:cubicBezTo>
                    <a:pt x="7610" y="16206"/>
                    <a:pt x="7617" y="16251"/>
                    <a:pt x="7625" y="16294"/>
                  </a:cubicBezTo>
                  <a:cubicBezTo>
                    <a:pt x="7634" y="16343"/>
                    <a:pt x="7647" y="16397"/>
                    <a:pt x="7662" y="16455"/>
                  </a:cubicBezTo>
                  <a:lnTo>
                    <a:pt x="7666" y="16476"/>
                  </a:lnTo>
                  <a:lnTo>
                    <a:pt x="7690" y="16474"/>
                  </a:lnTo>
                  <a:cubicBezTo>
                    <a:pt x="7985" y="16440"/>
                    <a:pt x="8283" y="16395"/>
                    <a:pt x="8572" y="16352"/>
                  </a:cubicBezTo>
                  <a:cubicBezTo>
                    <a:pt x="8686" y="16335"/>
                    <a:pt x="8797" y="16317"/>
                    <a:pt x="8909" y="16302"/>
                  </a:cubicBezTo>
                  <a:cubicBezTo>
                    <a:pt x="8999" y="16290"/>
                    <a:pt x="9104" y="16275"/>
                    <a:pt x="9206" y="16275"/>
                  </a:cubicBezTo>
                  <a:cubicBezTo>
                    <a:pt x="9393" y="16275"/>
                    <a:pt x="9532" y="16320"/>
                    <a:pt x="9631" y="16407"/>
                  </a:cubicBezTo>
                  <a:cubicBezTo>
                    <a:pt x="9665" y="16440"/>
                    <a:pt x="9695" y="16476"/>
                    <a:pt x="9725" y="16515"/>
                  </a:cubicBezTo>
                  <a:cubicBezTo>
                    <a:pt x="9781" y="16581"/>
                    <a:pt x="9838" y="16652"/>
                    <a:pt x="9922" y="16686"/>
                  </a:cubicBezTo>
                  <a:cubicBezTo>
                    <a:pt x="9965" y="16705"/>
                    <a:pt x="10014" y="16714"/>
                    <a:pt x="10078" y="16714"/>
                  </a:cubicBezTo>
                  <a:cubicBezTo>
                    <a:pt x="10113" y="16714"/>
                    <a:pt x="10149" y="16712"/>
                    <a:pt x="10186" y="16707"/>
                  </a:cubicBezTo>
                  <a:cubicBezTo>
                    <a:pt x="10220" y="16705"/>
                    <a:pt x="10252" y="16703"/>
                    <a:pt x="10286" y="16703"/>
                  </a:cubicBezTo>
                  <a:cubicBezTo>
                    <a:pt x="10363" y="16703"/>
                    <a:pt x="10417" y="16718"/>
                    <a:pt x="10458" y="16752"/>
                  </a:cubicBezTo>
                  <a:cubicBezTo>
                    <a:pt x="10498" y="16787"/>
                    <a:pt x="10520" y="16836"/>
                    <a:pt x="10545" y="16889"/>
                  </a:cubicBezTo>
                  <a:cubicBezTo>
                    <a:pt x="10571" y="16945"/>
                    <a:pt x="10599" y="17003"/>
                    <a:pt x="10648" y="17044"/>
                  </a:cubicBezTo>
                  <a:cubicBezTo>
                    <a:pt x="10708" y="17095"/>
                    <a:pt x="10790" y="17108"/>
                    <a:pt x="10856" y="17119"/>
                  </a:cubicBezTo>
                  <a:lnTo>
                    <a:pt x="12478" y="17397"/>
                  </a:lnTo>
                  <a:cubicBezTo>
                    <a:pt x="12656" y="17427"/>
                    <a:pt x="12846" y="17457"/>
                    <a:pt x="13031" y="17457"/>
                  </a:cubicBezTo>
                  <a:cubicBezTo>
                    <a:pt x="13239" y="17457"/>
                    <a:pt x="13412" y="17419"/>
                    <a:pt x="13560" y="17337"/>
                  </a:cubicBezTo>
                  <a:cubicBezTo>
                    <a:pt x="13635" y="17297"/>
                    <a:pt x="13706" y="17243"/>
                    <a:pt x="13772" y="17192"/>
                  </a:cubicBezTo>
                  <a:cubicBezTo>
                    <a:pt x="13828" y="17151"/>
                    <a:pt x="13883" y="17108"/>
                    <a:pt x="13941" y="17072"/>
                  </a:cubicBezTo>
                  <a:cubicBezTo>
                    <a:pt x="14091" y="16981"/>
                    <a:pt x="14263" y="16932"/>
                    <a:pt x="14437" y="16932"/>
                  </a:cubicBezTo>
                  <a:cubicBezTo>
                    <a:pt x="14458" y="16932"/>
                    <a:pt x="14478" y="16933"/>
                    <a:pt x="14498" y="16934"/>
                  </a:cubicBezTo>
                  <a:cubicBezTo>
                    <a:pt x="15010" y="16964"/>
                    <a:pt x="15402" y="17376"/>
                    <a:pt x="15760" y="17798"/>
                  </a:cubicBezTo>
                  <a:cubicBezTo>
                    <a:pt x="15773" y="17813"/>
                    <a:pt x="15887" y="17950"/>
                    <a:pt x="15814" y="18014"/>
                  </a:cubicBezTo>
                  <a:lnTo>
                    <a:pt x="15771" y="18055"/>
                  </a:lnTo>
                  <a:lnTo>
                    <a:pt x="15829" y="18061"/>
                  </a:lnTo>
                  <a:cubicBezTo>
                    <a:pt x="15945" y="18074"/>
                    <a:pt x="16052" y="18143"/>
                    <a:pt x="16122" y="18250"/>
                  </a:cubicBezTo>
                  <a:cubicBezTo>
                    <a:pt x="16195" y="18357"/>
                    <a:pt x="16219" y="18481"/>
                    <a:pt x="16187" y="18591"/>
                  </a:cubicBezTo>
                  <a:lnTo>
                    <a:pt x="16176" y="18627"/>
                  </a:lnTo>
                  <a:lnTo>
                    <a:pt x="16221" y="18625"/>
                  </a:lnTo>
                  <a:cubicBezTo>
                    <a:pt x="16369" y="18625"/>
                    <a:pt x="16476" y="18775"/>
                    <a:pt x="16570" y="18908"/>
                  </a:cubicBezTo>
                  <a:lnTo>
                    <a:pt x="16581" y="18925"/>
                  </a:lnTo>
                  <a:cubicBezTo>
                    <a:pt x="16660" y="19036"/>
                    <a:pt x="16795" y="19158"/>
                    <a:pt x="16932" y="19158"/>
                  </a:cubicBezTo>
                  <a:cubicBezTo>
                    <a:pt x="16964" y="19158"/>
                    <a:pt x="16992" y="19152"/>
                    <a:pt x="17020" y="19139"/>
                  </a:cubicBezTo>
                  <a:lnTo>
                    <a:pt x="17112" y="19362"/>
                  </a:lnTo>
                  <a:lnTo>
                    <a:pt x="17371" y="19362"/>
                  </a:lnTo>
                  <a:lnTo>
                    <a:pt x="17378" y="19343"/>
                  </a:lnTo>
                  <a:cubicBezTo>
                    <a:pt x="17427" y="19182"/>
                    <a:pt x="17436" y="19013"/>
                    <a:pt x="17408" y="18848"/>
                  </a:cubicBezTo>
                  <a:lnTo>
                    <a:pt x="17716" y="18848"/>
                  </a:lnTo>
                  <a:lnTo>
                    <a:pt x="17689" y="18807"/>
                  </a:lnTo>
                  <a:cubicBezTo>
                    <a:pt x="17674" y="18781"/>
                    <a:pt x="17671" y="18758"/>
                    <a:pt x="17684" y="18734"/>
                  </a:cubicBezTo>
                  <a:cubicBezTo>
                    <a:pt x="17712" y="18681"/>
                    <a:pt x="17815" y="18638"/>
                    <a:pt x="17913" y="18638"/>
                  </a:cubicBezTo>
                  <a:cubicBezTo>
                    <a:pt x="17935" y="18638"/>
                    <a:pt x="17956" y="18640"/>
                    <a:pt x="17976" y="18644"/>
                  </a:cubicBezTo>
                  <a:cubicBezTo>
                    <a:pt x="18241" y="18706"/>
                    <a:pt x="18492" y="18833"/>
                    <a:pt x="18700" y="19011"/>
                  </a:cubicBezTo>
                  <a:cubicBezTo>
                    <a:pt x="18899" y="19180"/>
                    <a:pt x="19064" y="19403"/>
                    <a:pt x="19195" y="19670"/>
                  </a:cubicBezTo>
                  <a:cubicBezTo>
                    <a:pt x="19208" y="19694"/>
                    <a:pt x="19218" y="19718"/>
                    <a:pt x="19231" y="19743"/>
                  </a:cubicBezTo>
                  <a:cubicBezTo>
                    <a:pt x="19334" y="19960"/>
                    <a:pt x="19452" y="20206"/>
                    <a:pt x="19683" y="20281"/>
                  </a:cubicBezTo>
                  <a:lnTo>
                    <a:pt x="19638" y="20485"/>
                  </a:lnTo>
                  <a:lnTo>
                    <a:pt x="19867" y="20620"/>
                  </a:lnTo>
                  <a:lnTo>
                    <a:pt x="19837" y="21337"/>
                  </a:lnTo>
                  <a:lnTo>
                    <a:pt x="19846" y="21346"/>
                  </a:lnTo>
                  <a:cubicBezTo>
                    <a:pt x="20088" y="21581"/>
                    <a:pt x="20422" y="21669"/>
                    <a:pt x="20748" y="21755"/>
                  </a:cubicBezTo>
                  <a:cubicBezTo>
                    <a:pt x="20836" y="21779"/>
                    <a:pt x="20928" y="21802"/>
                    <a:pt x="21016" y="21828"/>
                  </a:cubicBezTo>
                  <a:cubicBezTo>
                    <a:pt x="21054" y="21841"/>
                    <a:pt x="21095" y="21856"/>
                    <a:pt x="21134" y="21869"/>
                  </a:cubicBezTo>
                  <a:lnTo>
                    <a:pt x="21219" y="21901"/>
                  </a:lnTo>
                  <a:lnTo>
                    <a:pt x="21219" y="21901"/>
                  </a:lnTo>
                  <a:lnTo>
                    <a:pt x="21217" y="21862"/>
                  </a:lnTo>
                  <a:cubicBezTo>
                    <a:pt x="21215" y="21721"/>
                    <a:pt x="21166" y="21581"/>
                    <a:pt x="21117" y="21444"/>
                  </a:cubicBezTo>
                  <a:cubicBezTo>
                    <a:pt x="21044" y="21247"/>
                    <a:pt x="20977" y="21059"/>
                    <a:pt x="21057" y="20885"/>
                  </a:cubicBezTo>
                  <a:cubicBezTo>
                    <a:pt x="21076" y="20847"/>
                    <a:pt x="21099" y="20810"/>
                    <a:pt x="21125" y="20772"/>
                  </a:cubicBezTo>
                  <a:cubicBezTo>
                    <a:pt x="21164" y="20716"/>
                    <a:pt x="21204" y="20658"/>
                    <a:pt x="21219" y="20590"/>
                  </a:cubicBezTo>
                  <a:cubicBezTo>
                    <a:pt x="21241" y="20495"/>
                    <a:pt x="21215" y="20397"/>
                    <a:pt x="21191" y="20302"/>
                  </a:cubicBezTo>
                  <a:cubicBezTo>
                    <a:pt x="21161" y="20189"/>
                    <a:pt x="21134" y="20080"/>
                    <a:pt x="21194" y="19996"/>
                  </a:cubicBezTo>
                  <a:cubicBezTo>
                    <a:pt x="21239" y="19930"/>
                    <a:pt x="21320" y="19904"/>
                    <a:pt x="21406" y="19878"/>
                  </a:cubicBezTo>
                  <a:cubicBezTo>
                    <a:pt x="21442" y="19867"/>
                    <a:pt x="21479" y="19855"/>
                    <a:pt x="21513" y="19840"/>
                  </a:cubicBezTo>
                  <a:cubicBezTo>
                    <a:pt x="21740" y="19743"/>
                    <a:pt x="21854" y="19516"/>
                    <a:pt x="21965" y="19298"/>
                  </a:cubicBezTo>
                  <a:cubicBezTo>
                    <a:pt x="22055" y="19120"/>
                    <a:pt x="22149" y="18933"/>
                    <a:pt x="22303" y="18820"/>
                  </a:cubicBezTo>
                  <a:lnTo>
                    <a:pt x="23518" y="17929"/>
                  </a:lnTo>
                  <a:cubicBezTo>
                    <a:pt x="23621" y="17903"/>
                    <a:pt x="23726" y="17890"/>
                    <a:pt x="23833" y="17890"/>
                  </a:cubicBezTo>
                  <a:cubicBezTo>
                    <a:pt x="24410" y="17890"/>
                    <a:pt x="24971" y="18243"/>
                    <a:pt x="25200" y="18749"/>
                  </a:cubicBezTo>
                  <a:lnTo>
                    <a:pt x="25211" y="18777"/>
                  </a:lnTo>
                  <a:cubicBezTo>
                    <a:pt x="25260" y="18886"/>
                    <a:pt x="25316" y="19011"/>
                    <a:pt x="25436" y="19051"/>
                  </a:cubicBezTo>
                  <a:cubicBezTo>
                    <a:pt x="25461" y="19060"/>
                    <a:pt x="25491" y="19064"/>
                    <a:pt x="25523" y="19064"/>
                  </a:cubicBezTo>
                  <a:cubicBezTo>
                    <a:pt x="25565" y="19064"/>
                    <a:pt x="25610" y="19057"/>
                    <a:pt x="25646" y="19051"/>
                  </a:cubicBezTo>
                  <a:lnTo>
                    <a:pt x="26483" y="18901"/>
                  </a:lnTo>
                  <a:lnTo>
                    <a:pt x="26490" y="18888"/>
                  </a:lnTo>
                  <a:cubicBezTo>
                    <a:pt x="26526" y="18798"/>
                    <a:pt x="26471" y="18721"/>
                    <a:pt x="26417" y="18644"/>
                  </a:cubicBezTo>
                  <a:cubicBezTo>
                    <a:pt x="26396" y="18614"/>
                    <a:pt x="26372" y="18584"/>
                    <a:pt x="26357" y="18552"/>
                  </a:cubicBezTo>
                  <a:cubicBezTo>
                    <a:pt x="26321" y="18479"/>
                    <a:pt x="26323" y="18402"/>
                    <a:pt x="26366" y="18327"/>
                  </a:cubicBezTo>
                  <a:cubicBezTo>
                    <a:pt x="26445" y="18179"/>
                    <a:pt x="26670" y="18051"/>
                    <a:pt x="26891" y="18023"/>
                  </a:cubicBezTo>
                  <a:lnTo>
                    <a:pt x="26918" y="18021"/>
                  </a:lnTo>
                  <a:cubicBezTo>
                    <a:pt x="27199" y="17986"/>
                    <a:pt x="27540" y="17946"/>
                    <a:pt x="27668" y="17714"/>
                  </a:cubicBezTo>
                  <a:cubicBezTo>
                    <a:pt x="27735" y="17965"/>
                    <a:pt x="27910" y="18184"/>
                    <a:pt x="28144" y="18301"/>
                  </a:cubicBezTo>
                  <a:lnTo>
                    <a:pt x="28165" y="18312"/>
                  </a:lnTo>
                  <a:lnTo>
                    <a:pt x="28178" y="18291"/>
                  </a:lnTo>
                  <a:cubicBezTo>
                    <a:pt x="28287" y="18096"/>
                    <a:pt x="28519" y="17969"/>
                    <a:pt x="28769" y="17969"/>
                  </a:cubicBezTo>
                  <a:cubicBezTo>
                    <a:pt x="28947" y="17969"/>
                    <a:pt x="29106" y="18029"/>
                    <a:pt x="29217" y="18141"/>
                  </a:cubicBezTo>
                  <a:cubicBezTo>
                    <a:pt x="29279" y="18201"/>
                    <a:pt x="29331" y="18276"/>
                    <a:pt x="29380" y="18348"/>
                  </a:cubicBezTo>
                  <a:cubicBezTo>
                    <a:pt x="29457" y="18460"/>
                    <a:pt x="29536" y="18578"/>
                    <a:pt x="29659" y="18646"/>
                  </a:cubicBezTo>
                  <a:cubicBezTo>
                    <a:pt x="29699" y="18672"/>
                    <a:pt x="29749" y="18685"/>
                    <a:pt x="29802" y="18685"/>
                  </a:cubicBezTo>
                  <a:cubicBezTo>
                    <a:pt x="29926" y="18685"/>
                    <a:pt x="30057" y="18614"/>
                    <a:pt x="30106" y="18520"/>
                  </a:cubicBezTo>
                  <a:cubicBezTo>
                    <a:pt x="30132" y="18471"/>
                    <a:pt x="30134" y="18417"/>
                    <a:pt x="30109" y="18368"/>
                  </a:cubicBezTo>
                  <a:cubicBezTo>
                    <a:pt x="30156" y="18344"/>
                    <a:pt x="30207" y="18333"/>
                    <a:pt x="30261" y="18333"/>
                  </a:cubicBezTo>
                  <a:cubicBezTo>
                    <a:pt x="30460" y="18333"/>
                    <a:pt x="30683" y="18496"/>
                    <a:pt x="30781" y="18711"/>
                  </a:cubicBezTo>
                  <a:cubicBezTo>
                    <a:pt x="30861" y="18886"/>
                    <a:pt x="30884" y="19085"/>
                    <a:pt x="30910" y="19276"/>
                  </a:cubicBezTo>
                  <a:cubicBezTo>
                    <a:pt x="30923" y="19383"/>
                    <a:pt x="30936" y="19493"/>
                    <a:pt x="30959" y="19598"/>
                  </a:cubicBezTo>
                  <a:cubicBezTo>
                    <a:pt x="31038" y="19968"/>
                    <a:pt x="31229" y="20300"/>
                    <a:pt x="31413" y="20620"/>
                  </a:cubicBezTo>
                  <a:lnTo>
                    <a:pt x="32521" y="22541"/>
                  </a:lnTo>
                  <a:lnTo>
                    <a:pt x="32540" y="22488"/>
                  </a:lnTo>
                  <a:cubicBezTo>
                    <a:pt x="32829" y="21654"/>
                    <a:pt x="32802" y="20712"/>
                    <a:pt x="32463" y="19897"/>
                  </a:cubicBezTo>
                  <a:cubicBezTo>
                    <a:pt x="32388" y="19715"/>
                    <a:pt x="32296" y="19538"/>
                    <a:pt x="32208" y="19366"/>
                  </a:cubicBezTo>
                  <a:cubicBezTo>
                    <a:pt x="32065" y="19083"/>
                    <a:pt x="31915" y="18792"/>
                    <a:pt x="31833" y="18483"/>
                  </a:cubicBezTo>
                  <a:cubicBezTo>
                    <a:pt x="31700" y="17969"/>
                    <a:pt x="31767" y="17406"/>
                    <a:pt x="32015" y="16937"/>
                  </a:cubicBezTo>
                  <a:cubicBezTo>
                    <a:pt x="32285" y="16425"/>
                    <a:pt x="32759" y="16035"/>
                    <a:pt x="33177" y="15690"/>
                  </a:cubicBezTo>
                  <a:lnTo>
                    <a:pt x="34944" y="14235"/>
                  </a:lnTo>
                  <a:cubicBezTo>
                    <a:pt x="35077" y="14126"/>
                    <a:pt x="35216" y="14010"/>
                    <a:pt x="35381" y="13954"/>
                  </a:cubicBezTo>
                  <a:cubicBezTo>
                    <a:pt x="35426" y="13939"/>
                    <a:pt x="35473" y="13924"/>
                    <a:pt x="35523" y="13911"/>
                  </a:cubicBezTo>
                  <a:cubicBezTo>
                    <a:pt x="35739" y="13847"/>
                    <a:pt x="35988" y="13776"/>
                    <a:pt x="35983" y="13551"/>
                  </a:cubicBezTo>
                  <a:cubicBezTo>
                    <a:pt x="35981" y="13446"/>
                    <a:pt x="35913" y="13365"/>
                    <a:pt x="35848" y="13286"/>
                  </a:cubicBezTo>
                  <a:cubicBezTo>
                    <a:pt x="35810" y="13241"/>
                    <a:pt x="35771" y="13196"/>
                    <a:pt x="35748" y="13147"/>
                  </a:cubicBezTo>
                  <a:cubicBezTo>
                    <a:pt x="35709" y="13072"/>
                    <a:pt x="35700" y="12990"/>
                    <a:pt x="35692" y="12902"/>
                  </a:cubicBezTo>
                  <a:cubicBezTo>
                    <a:pt x="35685" y="12849"/>
                    <a:pt x="35681" y="12793"/>
                    <a:pt x="35668" y="12739"/>
                  </a:cubicBezTo>
                  <a:cubicBezTo>
                    <a:pt x="35636" y="12611"/>
                    <a:pt x="35527" y="12478"/>
                    <a:pt x="35398" y="12478"/>
                  </a:cubicBezTo>
                  <a:cubicBezTo>
                    <a:pt x="35388" y="12478"/>
                    <a:pt x="35375" y="12480"/>
                    <a:pt x="35362" y="12482"/>
                  </a:cubicBezTo>
                  <a:cubicBezTo>
                    <a:pt x="35353" y="12450"/>
                    <a:pt x="35355" y="12412"/>
                    <a:pt x="35375" y="12375"/>
                  </a:cubicBezTo>
                  <a:cubicBezTo>
                    <a:pt x="35394" y="12332"/>
                    <a:pt x="35430" y="12302"/>
                    <a:pt x="35471" y="12296"/>
                  </a:cubicBezTo>
                  <a:lnTo>
                    <a:pt x="35490" y="12292"/>
                  </a:lnTo>
                  <a:lnTo>
                    <a:pt x="35493" y="12275"/>
                  </a:lnTo>
                  <a:cubicBezTo>
                    <a:pt x="35527" y="12105"/>
                    <a:pt x="35381" y="12002"/>
                    <a:pt x="35240" y="11904"/>
                  </a:cubicBezTo>
                  <a:cubicBezTo>
                    <a:pt x="35122" y="11820"/>
                    <a:pt x="35000" y="11735"/>
                    <a:pt x="34978" y="11610"/>
                  </a:cubicBezTo>
                  <a:cubicBezTo>
                    <a:pt x="34968" y="11535"/>
                    <a:pt x="34996" y="11456"/>
                    <a:pt x="35021" y="11388"/>
                  </a:cubicBezTo>
                  <a:lnTo>
                    <a:pt x="35499" y="10109"/>
                  </a:lnTo>
                  <a:cubicBezTo>
                    <a:pt x="35720" y="10173"/>
                    <a:pt x="35754" y="10498"/>
                    <a:pt x="35715" y="10766"/>
                  </a:cubicBezTo>
                  <a:cubicBezTo>
                    <a:pt x="35681" y="11004"/>
                    <a:pt x="35666" y="11418"/>
                    <a:pt x="35964" y="11505"/>
                  </a:cubicBezTo>
                  <a:lnTo>
                    <a:pt x="35996" y="11516"/>
                  </a:lnTo>
                  <a:lnTo>
                    <a:pt x="35998" y="11482"/>
                  </a:lnTo>
                  <a:cubicBezTo>
                    <a:pt x="36018" y="10925"/>
                    <a:pt x="36281" y="10376"/>
                    <a:pt x="36705" y="10014"/>
                  </a:cubicBezTo>
                  <a:cubicBezTo>
                    <a:pt x="36765" y="9963"/>
                    <a:pt x="36832" y="9911"/>
                    <a:pt x="36896" y="9862"/>
                  </a:cubicBezTo>
                  <a:cubicBezTo>
                    <a:pt x="37110" y="9699"/>
                    <a:pt x="37331" y="9530"/>
                    <a:pt x="37414" y="9273"/>
                  </a:cubicBezTo>
                  <a:cubicBezTo>
                    <a:pt x="37432" y="9222"/>
                    <a:pt x="37442" y="9170"/>
                    <a:pt x="37453" y="9119"/>
                  </a:cubicBezTo>
                  <a:cubicBezTo>
                    <a:pt x="37466" y="9052"/>
                    <a:pt x="37479" y="8990"/>
                    <a:pt x="37502" y="8932"/>
                  </a:cubicBezTo>
                  <a:cubicBezTo>
                    <a:pt x="37601" y="8699"/>
                    <a:pt x="37845" y="8579"/>
                    <a:pt x="38229" y="8579"/>
                  </a:cubicBezTo>
                  <a:cubicBezTo>
                    <a:pt x="38370" y="8579"/>
                    <a:pt x="38524" y="8596"/>
                    <a:pt x="38691" y="8628"/>
                  </a:cubicBezTo>
                  <a:lnTo>
                    <a:pt x="38717" y="8632"/>
                  </a:lnTo>
                  <a:lnTo>
                    <a:pt x="38775" y="8371"/>
                  </a:lnTo>
                  <a:cubicBezTo>
                    <a:pt x="38852" y="8506"/>
                    <a:pt x="39008" y="8596"/>
                    <a:pt x="39173" y="8596"/>
                  </a:cubicBezTo>
                  <a:cubicBezTo>
                    <a:pt x="39227" y="8596"/>
                    <a:pt x="39278" y="8585"/>
                    <a:pt x="39326" y="8566"/>
                  </a:cubicBezTo>
                  <a:lnTo>
                    <a:pt x="39343" y="8560"/>
                  </a:lnTo>
                  <a:lnTo>
                    <a:pt x="39343" y="8540"/>
                  </a:lnTo>
                  <a:cubicBezTo>
                    <a:pt x="39321" y="8200"/>
                    <a:pt x="39311" y="7876"/>
                    <a:pt x="39298" y="7563"/>
                  </a:cubicBezTo>
                  <a:cubicBezTo>
                    <a:pt x="39287" y="7255"/>
                    <a:pt x="39274" y="6936"/>
                    <a:pt x="39255" y="6599"/>
                  </a:cubicBezTo>
                  <a:lnTo>
                    <a:pt x="40510" y="5909"/>
                  </a:lnTo>
                  <a:cubicBezTo>
                    <a:pt x="40596" y="5862"/>
                    <a:pt x="40692" y="5809"/>
                    <a:pt x="40797" y="5809"/>
                  </a:cubicBezTo>
                  <a:cubicBezTo>
                    <a:pt x="40872" y="5809"/>
                    <a:pt x="40943" y="5839"/>
                    <a:pt x="41018" y="5871"/>
                  </a:cubicBezTo>
                  <a:cubicBezTo>
                    <a:pt x="41065" y="5890"/>
                    <a:pt x="41117" y="5911"/>
                    <a:pt x="41168" y="5924"/>
                  </a:cubicBezTo>
                  <a:cubicBezTo>
                    <a:pt x="41211" y="5935"/>
                    <a:pt x="41254" y="5939"/>
                    <a:pt x="41297" y="5939"/>
                  </a:cubicBezTo>
                  <a:cubicBezTo>
                    <a:pt x="41515" y="5939"/>
                    <a:pt x="41699" y="5802"/>
                    <a:pt x="41849" y="5667"/>
                  </a:cubicBezTo>
                  <a:lnTo>
                    <a:pt x="41860" y="5659"/>
                  </a:lnTo>
                  <a:lnTo>
                    <a:pt x="41858" y="5646"/>
                  </a:lnTo>
                  <a:cubicBezTo>
                    <a:pt x="41854" y="5440"/>
                    <a:pt x="41834" y="5239"/>
                    <a:pt x="41798" y="5048"/>
                  </a:cubicBezTo>
                  <a:cubicBezTo>
                    <a:pt x="41789" y="5001"/>
                    <a:pt x="41781" y="4956"/>
                    <a:pt x="41755" y="4917"/>
                  </a:cubicBezTo>
                  <a:cubicBezTo>
                    <a:pt x="41736" y="4887"/>
                    <a:pt x="41708" y="4864"/>
                    <a:pt x="41682" y="4840"/>
                  </a:cubicBezTo>
                  <a:cubicBezTo>
                    <a:pt x="41631" y="4793"/>
                    <a:pt x="41601" y="4763"/>
                    <a:pt x="41609" y="4722"/>
                  </a:cubicBezTo>
                  <a:cubicBezTo>
                    <a:pt x="41612" y="4705"/>
                    <a:pt x="41622" y="4688"/>
                    <a:pt x="41633" y="4669"/>
                  </a:cubicBezTo>
                  <a:cubicBezTo>
                    <a:pt x="41642" y="4656"/>
                    <a:pt x="41650" y="4643"/>
                    <a:pt x="41657" y="4630"/>
                  </a:cubicBezTo>
                  <a:cubicBezTo>
                    <a:pt x="41693" y="4551"/>
                    <a:pt x="41667" y="4450"/>
                    <a:pt x="41586" y="4345"/>
                  </a:cubicBezTo>
                  <a:cubicBezTo>
                    <a:pt x="41577" y="4335"/>
                    <a:pt x="41567" y="4324"/>
                    <a:pt x="41558" y="4313"/>
                  </a:cubicBezTo>
                  <a:cubicBezTo>
                    <a:pt x="41511" y="4253"/>
                    <a:pt x="41459" y="4193"/>
                    <a:pt x="41453" y="4122"/>
                  </a:cubicBezTo>
                  <a:cubicBezTo>
                    <a:pt x="41444" y="4052"/>
                    <a:pt x="41479" y="3985"/>
                    <a:pt x="41515" y="3915"/>
                  </a:cubicBezTo>
                  <a:cubicBezTo>
                    <a:pt x="41549" y="3850"/>
                    <a:pt x="41582" y="3786"/>
                    <a:pt x="41588" y="3713"/>
                  </a:cubicBezTo>
                  <a:cubicBezTo>
                    <a:pt x="41601" y="3535"/>
                    <a:pt x="41447" y="3405"/>
                    <a:pt x="41292" y="3302"/>
                  </a:cubicBezTo>
                  <a:cubicBezTo>
                    <a:pt x="41256" y="3276"/>
                    <a:pt x="41211" y="3246"/>
                    <a:pt x="41155" y="3242"/>
                  </a:cubicBezTo>
                  <a:cubicBezTo>
                    <a:pt x="41150" y="3241"/>
                    <a:pt x="41144" y="3241"/>
                    <a:pt x="41138" y="3241"/>
                  </a:cubicBezTo>
                  <a:cubicBezTo>
                    <a:pt x="41108" y="3241"/>
                    <a:pt x="41077" y="3250"/>
                    <a:pt x="41050" y="3259"/>
                  </a:cubicBezTo>
                  <a:cubicBezTo>
                    <a:pt x="41037" y="3261"/>
                    <a:pt x="41024" y="3265"/>
                    <a:pt x="41014" y="3268"/>
                  </a:cubicBezTo>
                  <a:cubicBezTo>
                    <a:pt x="40988" y="3274"/>
                    <a:pt x="40962" y="3278"/>
                    <a:pt x="40935" y="3278"/>
                  </a:cubicBezTo>
                  <a:cubicBezTo>
                    <a:pt x="40759" y="3278"/>
                    <a:pt x="40590" y="3141"/>
                    <a:pt x="40442" y="3021"/>
                  </a:cubicBezTo>
                  <a:lnTo>
                    <a:pt x="40418" y="3002"/>
                  </a:lnTo>
                  <a:cubicBezTo>
                    <a:pt x="40390" y="2978"/>
                    <a:pt x="40358" y="2957"/>
                    <a:pt x="40326" y="2942"/>
                  </a:cubicBezTo>
                  <a:lnTo>
                    <a:pt x="40305" y="2931"/>
                  </a:lnTo>
                  <a:lnTo>
                    <a:pt x="40292" y="2951"/>
                  </a:lnTo>
                  <a:cubicBezTo>
                    <a:pt x="40264" y="2989"/>
                    <a:pt x="40238" y="3030"/>
                    <a:pt x="40212" y="3070"/>
                  </a:cubicBezTo>
                  <a:cubicBezTo>
                    <a:pt x="40165" y="3139"/>
                    <a:pt x="40120" y="3210"/>
                    <a:pt x="40071" y="3276"/>
                  </a:cubicBezTo>
                  <a:lnTo>
                    <a:pt x="40067" y="3285"/>
                  </a:lnTo>
                  <a:lnTo>
                    <a:pt x="40067" y="3293"/>
                  </a:lnTo>
                  <a:cubicBezTo>
                    <a:pt x="40078" y="3643"/>
                    <a:pt x="39889" y="3977"/>
                    <a:pt x="39722" y="4227"/>
                  </a:cubicBezTo>
                  <a:lnTo>
                    <a:pt x="39715" y="4234"/>
                  </a:lnTo>
                  <a:cubicBezTo>
                    <a:pt x="39675" y="4296"/>
                    <a:pt x="39632" y="4360"/>
                    <a:pt x="39613" y="4435"/>
                  </a:cubicBezTo>
                  <a:cubicBezTo>
                    <a:pt x="39604" y="4467"/>
                    <a:pt x="39600" y="4500"/>
                    <a:pt x="39595" y="4532"/>
                  </a:cubicBezTo>
                  <a:cubicBezTo>
                    <a:pt x="39589" y="4570"/>
                    <a:pt x="39585" y="4609"/>
                    <a:pt x="39572" y="4643"/>
                  </a:cubicBezTo>
                  <a:cubicBezTo>
                    <a:pt x="39544" y="4718"/>
                    <a:pt x="39482" y="4772"/>
                    <a:pt x="39418" y="4829"/>
                  </a:cubicBezTo>
                  <a:cubicBezTo>
                    <a:pt x="39392" y="4853"/>
                    <a:pt x="39366" y="4874"/>
                    <a:pt x="39343" y="4898"/>
                  </a:cubicBezTo>
                  <a:cubicBezTo>
                    <a:pt x="39255" y="4986"/>
                    <a:pt x="39201" y="5117"/>
                    <a:pt x="39248" y="5217"/>
                  </a:cubicBezTo>
                  <a:cubicBezTo>
                    <a:pt x="39165" y="5232"/>
                    <a:pt x="39075" y="5256"/>
                    <a:pt x="39002" y="5309"/>
                  </a:cubicBezTo>
                  <a:cubicBezTo>
                    <a:pt x="38927" y="5363"/>
                    <a:pt x="38867" y="5464"/>
                    <a:pt x="38886" y="5562"/>
                  </a:cubicBezTo>
                  <a:lnTo>
                    <a:pt x="38850" y="5566"/>
                  </a:lnTo>
                  <a:lnTo>
                    <a:pt x="36493" y="5543"/>
                  </a:lnTo>
                  <a:cubicBezTo>
                    <a:pt x="36339" y="5569"/>
                    <a:pt x="36191" y="5633"/>
                    <a:pt x="36065" y="5727"/>
                  </a:cubicBezTo>
                  <a:cubicBezTo>
                    <a:pt x="36035" y="5751"/>
                    <a:pt x="36005" y="5779"/>
                    <a:pt x="35992" y="5819"/>
                  </a:cubicBezTo>
                  <a:cubicBezTo>
                    <a:pt x="35988" y="5834"/>
                    <a:pt x="35988" y="5851"/>
                    <a:pt x="35988" y="5864"/>
                  </a:cubicBezTo>
                  <a:cubicBezTo>
                    <a:pt x="35985" y="5875"/>
                    <a:pt x="35985" y="5884"/>
                    <a:pt x="35983" y="5892"/>
                  </a:cubicBezTo>
                  <a:cubicBezTo>
                    <a:pt x="35973" y="5961"/>
                    <a:pt x="35883" y="5991"/>
                    <a:pt x="35846" y="6001"/>
                  </a:cubicBezTo>
                  <a:cubicBezTo>
                    <a:pt x="35833" y="6004"/>
                    <a:pt x="35820" y="6008"/>
                    <a:pt x="35808" y="6010"/>
                  </a:cubicBezTo>
                  <a:cubicBezTo>
                    <a:pt x="35745" y="6025"/>
                    <a:pt x="35683" y="6040"/>
                    <a:pt x="35636" y="6085"/>
                  </a:cubicBezTo>
                  <a:cubicBezTo>
                    <a:pt x="35625" y="6096"/>
                    <a:pt x="35615" y="6106"/>
                    <a:pt x="35604" y="6124"/>
                  </a:cubicBezTo>
                  <a:lnTo>
                    <a:pt x="35572" y="6166"/>
                  </a:lnTo>
                  <a:lnTo>
                    <a:pt x="35636" y="6166"/>
                  </a:lnTo>
                  <a:cubicBezTo>
                    <a:pt x="35658" y="6244"/>
                    <a:pt x="35649" y="6333"/>
                    <a:pt x="35608" y="6415"/>
                  </a:cubicBezTo>
                  <a:cubicBezTo>
                    <a:pt x="35563" y="6501"/>
                    <a:pt x="35490" y="6565"/>
                    <a:pt x="35407" y="6591"/>
                  </a:cubicBezTo>
                  <a:cubicBezTo>
                    <a:pt x="35383" y="6597"/>
                    <a:pt x="35360" y="6601"/>
                    <a:pt x="35336" y="6608"/>
                  </a:cubicBezTo>
                  <a:cubicBezTo>
                    <a:pt x="35274" y="6621"/>
                    <a:pt x="35208" y="6633"/>
                    <a:pt x="35161" y="6683"/>
                  </a:cubicBezTo>
                  <a:cubicBezTo>
                    <a:pt x="35126" y="6717"/>
                    <a:pt x="35109" y="6762"/>
                    <a:pt x="35094" y="6807"/>
                  </a:cubicBezTo>
                  <a:cubicBezTo>
                    <a:pt x="35081" y="6841"/>
                    <a:pt x="35071" y="6873"/>
                    <a:pt x="35051" y="6899"/>
                  </a:cubicBezTo>
                  <a:cubicBezTo>
                    <a:pt x="35008" y="6957"/>
                    <a:pt x="34929" y="6981"/>
                    <a:pt x="34854" y="7000"/>
                  </a:cubicBezTo>
                  <a:cubicBezTo>
                    <a:pt x="34584" y="7068"/>
                    <a:pt x="34308" y="7118"/>
                    <a:pt x="34025" y="7150"/>
                  </a:cubicBezTo>
                  <a:cubicBezTo>
                    <a:pt x="33946" y="7158"/>
                    <a:pt x="33862" y="7169"/>
                    <a:pt x="33789" y="7210"/>
                  </a:cubicBezTo>
                  <a:cubicBezTo>
                    <a:pt x="33684" y="7272"/>
                    <a:pt x="33629" y="7385"/>
                    <a:pt x="33575" y="7495"/>
                  </a:cubicBezTo>
                  <a:cubicBezTo>
                    <a:pt x="33515" y="7613"/>
                    <a:pt x="33459" y="7726"/>
                    <a:pt x="33348" y="7763"/>
                  </a:cubicBezTo>
                  <a:cubicBezTo>
                    <a:pt x="33331" y="7767"/>
                    <a:pt x="33314" y="7771"/>
                    <a:pt x="33297" y="7775"/>
                  </a:cubicBezTo>
                  <a:cubicBezTo>
                    <a:pt x="33256" y="7784"/>
                    <a:pt x="33215" y="7793"/>
                    <a:pt x="33181" y="7820"/>
                  </a:cubicBezTo>
                  <a:cubicBezTo>
                    <a:pt x="33157" y="7840"/>
                    <a:pt x="33144" y="7863"/>
                    <a:pt x="33129" y="7885"/>
                  </a:cubicBezTo>
                  <a:cubicBezTo>
                    <a:pt x="33119" y="7902"/>
                    <a:pt x="33108" y="7919"/>
                    <a:pt x="33097" y="7932"/>
                  </a:cubicBezTo>
                  <a:cubicBezTo>
                    <a:pt x="33067" y="7960"/>
                    <a:pt x="33022" y="7972"/>
                    <a:pt x="32982" y="7985"/>
                  </a:cubicBezTo>
                  <a:lnTo>
                    <a:pt x="32585" y="8097"/>
                  </a:lnTo>
                  <a:lnTo>
                    <a:pt x="32592" y="8122"/>
                  </a:lnTo>
                  <a:cubicBezTo>
                    <a:pt x="32602" y="8161"/>
                    <a:pt x="32600" y="8200"/>
                    <a:pt x="32587" y="8236"/>
                  </a:cubicBezTo>
                  <a:cubicBezTo>
                    <a:pt x="32549" y="8255"/>
                    <a:pt x="32502" y="8257"/>
                    <a:pt x="32457" y="8262"/>
                  </a:cubicBezTo>
                  <a:cubicBezTo>
                    <a:pt x="32377" y="8270"/>
                    <a:pt x="32296" y="8277"/>
                    <a:pt x="32255" y="8352"/>
                  </a:cubicBezTo>
                  <a:cubicBezTo>
                    <a:pt x="32245" y="8373"/>
                    <a:pt x="32240" y="8397"/>
                    <a:pt x="32236" y="8418"/>
                  </a:cubicBezTo>
                  <a:cubicBezTo>
                    <a:pt x="32234" y="8425"/>
                    <a:pt x="32232" y="8433"/>
                    <a:pt x="32230" y="8442"/>
                  </a:cubicBezTo>
                  <a:cubicBezTo>
                    <a:pt x="32206" y="8538"/>
                    <a:pt x="32112" y="8617"/>
                    <a:pt x="31992" y="8645"/>
                  </a:cubicBezTo>
                  <a:cubicBezTo>
                    <a:pt x="31952" y="8654"/>
                    <a:pt x="31908" y="8658"/>
                    <a:pt x="31861" y="8658"/>
                  </a:cubicBezTo>
                  <a:cubicBezTo>
                    <a:pt x="31789" y="8658"/>
                    <a:pt x="31712" y="8649"/>
                    <a:pt x="31643" y="8639"/>
                  </a:cubicBezTo>
                  <a:lnTo>
                    <a:pt x="31615" y="8637"/>
                  </a:lnTo>
                  <a:lnTo>
                    <a:pt x="31613" y="8664"/>
                  </a:lnTo>
                  <a:cubicBezTo>
                    <a:pt x="31608" y="8737"/>
                    <a:pt x="31602" y="8819"/>
                    <a:pt x="31559" y="8881"/>
                  </a:cubicBezTo>
                  <a:cubicBezTo>
                    <a:pt x="31510" y="8947"/>
                    <a:pt x="31430" y="8979"/>
                    <a:pt x="31310" y="8979"/>
                  </a:cubicBezTo>
                  <a:cubicBezTo>
                    <a:pt x="31259" y="8979"/>
                    <a:pt x="31199" y="8973"/>
                    <a:pt x="31126" y="8960"/>
                  </a:cubicBezTo>
                  <a:cubicBezTo>
                    <a:pt x="31096" y="8954"/>
                    <a:pt x="31068" y="8947"/>
                    <a:pt x="31056" y="8930"/>
                  </a:cubicBezTo>
                  <a:cubicBezTo>
                    <a:pt x="31045" y="8917"/>
                    <a:pt x="31043" y="8896"/>
                    <a:pt x="31043" y="8874"/>
                  </a:cubicBezTo>
                  <a:cubicBezTo>
                    <a:pt x="31041" y="8866"/>
                    <a:pt x="31041" y="8855"/>
                    <a:pt x="31038" y="8847"/>
                  </a:cubicBezTo>
                  <a:cubicBezTo>
                    <a:pt x="31017" y="8709"/>
                    <a:pt x="30882" y="8645"/>
                    <a:pt x="30762" y="8590"/>
                  </a:cubicBezTo>
                  <a:lnTo>
                    <a:pt x="30723" y="8570"/>
                  </a:lnTo>
                  <a:cubicBezTo>
                    <a:pt x="30638" y="8530"/>
                    <a:pt x="30567" y="8452"/>
                    <a:pt x="30550" y="8384"/>
                  </a:cubicBezTo>
                  <a:cubicBezTo>
                    <a:pt x="30541" y="8350"/>
                    <a:pt x="30548" y="8320"/>
                    <a:pt x="30567" y="8292"/>
                  </a:cubicBezTo>
                  <a:cubicBezTo>
                    <a:pt x="30586" y="8264"/>
                    <a:pt x="30618" y="8247"/>
                    <a:pt x="30653" y="8230"/>
                  </a:cubicBezTo>
                  <a:cubicBezTo>
                    <a:pt x="30670" y="8219"/>
                    <a:pt x="30687" y="8210"/>
                    <a:pt x="30704" y="8200"/>
                  </a:cubicBezTo>
                  <a:cubicBezTo>
                    <a:pt x="30756" y="8165"/>
                    <a:pt x="30794" y="8103"/>
                    <a:pt x="30781" y="8047"/>
                  </a:cubicBezTo>
                  <a:cubicBezTo>
                    <a:pt x="30799" y="8043"/>
                    <a:pt x="30819" y="8041"/>
                    <a:pt x="30838" y="8041"/>
                  </a:cubicBezTo>
                  <a:cubicBezTo>
                    <a:pt x="30915" y="8041"/>
                    <a:pt x="31002" y="8070"/>
                    <a:pt x="31083" y="8099"/>
                  </a:cubicBezTo>
                  <a:cubicBezTo>
                    <a:pt x="31165" y="8127"/>
                    <a:pt x="31250" y="8157"/>
                    <a:pt x="31330" y="8157"/>
                  </a:cubicBezTo>
                  <a:cubicBezTo>
                    <a:pt x="31383" y="8157"/>
                    <a:pt x="31430" y="8144"/>
                    <a:pt x="31473" y="8118"/>
                  </a:cubicBezTo>
                  <a:cubicBezTo>
                    <a:pt x="31574" y="8056"/>
                    <a:pt x="31606" y="7942"/>
                    <a:pt x="31638" y="7831"/>
                  </a:cubicBezTo>
                  <a:cubicBezTo>
                    <a:pt x="31660" y="7754"/>
                    <a:pt x="31683" y="7675"/>
                    <a:pt x="31728" y="7617"/>
                  </a:cubicBezTo>
                  <a:lnTo>
                    <a:pt x="31739" y="7602"/>
                  </a:lnTo>
                  <a:lnTo>
                    <a:pt x="31728" y="7585"/>
                  </a:lnTo>
                  <a:cubicBezTo>
                    <a:pt x="31715" y="7565"/>
                    <a:pt x="31703" y="7553"/>
                    <a:pt x="31690" y="7542"/>
                  </a:cubicBezTo>
                  <a:cubicBezTo>
                    <a:pt x="31666" y="7527"/>
                    <a:pt x="31640" y="7520"/>
                    <a:pt x="31623" y="7518"/>
                  </a:cubicBezTo>
                  <a:cubicBezTo>
                    <a:pt x="31610" y="7516"/>
                    <a:pt x="31596" y="7515"/>
                    <a:pt x="31583" y="7515"/>
                  </a:cubicBezTo>
                  <a:cubicBezTo>
                    <a:pt x="31537" y="7515"/>
                    <a:pt x="31492" y="7527"/>
                    <a:pt x="31460" y="7550"/>
                  </a:cubicBezTo>
                  <a:cubicBezTo>
                    <a:pt x="31428" y="7574"/>
                    <a:pt x="31407" y="7606"/>
                    <a:pt x="31388" y="7636"/>
                  </a:cubicBezTo>
                  <a:cubicBezTo>
                    <a:pt x="31370" y="7664"/>
                    <a:pt x="31353" y="7692"/>
                    <a:pt x="31330" y="7709"/>
                  </a:cubicBezTo>
                  <a:cubicBezTo>
                    <a:pt x="31312" y="7721"/>
                    <a:pt x="31290" y="7727"/>
                    <a:pt x="31267" y="7727"/>
                  </a:cubicBezTo>
                  <a:cubicBezTo>
                    <a:pt x="31246" y="7727"/>
                    <a:pt x="31224" y="7722"/>
                    <a:pt x="31208" y="7711"/>
                  </a:cubicBezTo>
                  <a:cubicBezTo>
                    <a:pt x="31199" y="7658"/>
                    <a:pt x="31218" y="7602"/>
                    <a:pt x="31242" y="7538"/>
                  </a:cubicBezTo>
                  <a:lnTo>
                    <a:pt x="31300" y="6871"/>
                  </a:lnTo>
                  <a:cubicBezTo>
                    <a:pt x="31306" y="6807"/>
                    <a:pt x="31313" y="6734"/>
                    <a:pt x="31285" y="6666"/>
                  </a:cubicBezTo>
                  <a:cubicBezTo>
                    <a:pt x="31246" y="6563"/>
                    <a:pt x="31143" y="6505"/>
                    <a:pt x="31006" y="6505"/>
                  </a:cubicBezTo>
                  <a:cubicBezTo>
                    <a:pt x="30912" y="6505"/>
                    <a:pt x="30811" y="6531"/>
                    <a:pt x="30730" y="6578"/>
                  </a:cubicBezTo>
                  <a:cubicBezTo>
                    <a:pt x="30681" y="6606"/>
                    <a:pt x="30633" y="6638"/>
                    <a:pt x="30588" y="6670"/>
                  </a:cubicBezTo>
                  <a:cubicBezTo>
                    <a:pt x="30471" y="6751"/>
                    <a:pt x="30359" y="6828"/>
                    <a:pt x="30229" y="6835"/>
                  </a:cubicBezTo>
                  <a:cubicBezTo>
                    <a:pt x="30186" y="6786"/>
                    <a:pt x="30171" y="6713"/>
                    <a:pt x="30186" y="6638"/>
                  </a:cubicBezTo>
                  <a:cubicBezTo>
                    <a:pt x="30203" y="6558"/>
                    <a:pt x="30252" y="6496"/>
                    <a:pt x="30316" y="6471"/>
                  </a:cubicBezTo>
                  <a:cubicBezTo>
                    <a:pt x="30336" y="6462"/>
                    <a:pt x="30355" y="6458"/>
                    <a:pt x="30374" y="6451"/>
                  </a:cubicBezTo>
                  <a:cubicBezTo>
                    <a:pt x="30404" y="6445"/>
                    <a:pt x="30432" y="6436"/>
                    <a:pt x="30460" y="6423"/>
                  </a:cubicBezTo>
                  <a:cubicBezTo>
                    <a:pt x="30518" y="6393"/>
                    <a:pt x="30561" y="6333"/>
                    <a:pt x="30573" y="6263"/>
                  </a:cubicBezTo>
                  <a:cubicBezTo>
                    <a:pt x="30584" y="6205"/>
                    <a:pt x="30573" y="6147"/>
                    <a:pt x="30546" y="6102"/>
                  </a:cubicBezTo>
                  <a:cubicBezTo>
                    <a:pt x="30661" y="6051"/>
                    <a:pt x="30749" y="5937"/>
                    <a:pt x="30781" y="5798"/>
                  </a:cubicBezTo>
                  <a:cubicBezTo>
                    <a:pt x="30816" y="5644"/>
                    <a:pt x="30775" y="5491"/>
                    <a:pt x="30674" y="5397"/>
                  </a:cubicBezTo>
                  <a:cubicBezTo>
                    <a:pt x="30651" y="5376"/>
                    <a:pt x="30627" y="5357"/>
                    <a:pt x="30603" y="5339"/>
                  </a:cubicBezTo>
                  <a:cubicBezTo>
                    <a:pt x="30552" y="5301"/>
                    <a:pt x="30503" y="5264"/>
                    <a:pt x="30481" y="5211"/>
                  </a:cubicBezTo>
                  <a:cubicBezTo>
                    <a:pt x="30473" y="5187"/>
                    <a:pt x="30468" y="5159"/>
                    <a:pt x="30464" y="5132"/>
                  </a:cubicBezTo>
                  <a:cubicBezTo>
                    <a:pt x="30456" y="5078"/>
                    <a:pt x="30447" y="5024"/>
                    <a:pt x="30402" y="4986"/>
                  </a:cubicBezTo>
                  <a:cubicBezTo>
                    <a:pt x="30368" y="4956"/>
                    <a:pt x="30325" y="4947"/>
                    <a:pt x="30282" y="4943"/>
                  </a:cubicBezTo>
                  <a:cubicBezTo>
                    <a:pt x="30246" y="4941"/>
                    <a:pt x="30209" y="4939"/>
                    <a:pt x="30173" y="4939"/>
                  </a:cubicBezTo>
                  <a:cubicBezTo>
                    <a:pt x="29828" y="4939"/>
                    <a:pt x="29494" y="5097"/>
                    <a:pt x="29279" y="5363"/>
                  </a:cubicBezTo>
                  <a:lnTo>
                    <a:pt x="29256" y="5393"/>
                  </a:lnTo>
                  <a:cubicBezTo>
                    <a:pt x="29219" y="5438"/>
                    <a:pt x="29187" y="5479"/>
                    <a:pt x="29144" y="5506"/>
                  </a:cubicBezTo>
                  <a:cubicBezTo>
                    <a:pt x="29106" y="5532"/>
                    <a:pt x="29059" y="5547"/>
                    <a:pt x="29012" y="5560"/>
                  </a:cubicBezTo>
                  <a:cubicBezTo>
                    <a:pt x="28969" y="5573"/>
                    <a:pt x="28926" y="5586"/>
                    <a:pt x="28885" y="5607"/>
                  </a:cubicBezTo>
                  <a:cubicBezTo>
                    <a:pt x="28692" y="5710"/>
                    <a:pt x="28654" y="5956"/>
                    <a:pt x="28643" y="6184"/>
                  </a:cubicBezTo>
                  <a:lnTo>
                    <a:pt x="28564" y="7850"/>
                  </a:lnTo>
                  <a:cubicBezTo>
                    <a:pt x="28562" y="7908"/>
                    <a:pt x="28555" y="7964"/>
                    <a:pt x="28523" y="7998"/>
                  </a:cubicBezTo>
                  <a:cubicBezTo>
                    <a:pt x="28495" y="8028"/>
                    <a:pt x="28455" y="8039"/>
                    <a:pt x="28410" y="8050"/>
                  </a:cubicBezTo>
                  <a:cubicBezTo>
                    <a:pt x="28362" y="8062"/>
                    <a:pt x="28313" y="8075"/>
                    <a:pt x="28275" y="8112"/>
                  </a:cubicBezTo>
                  <a:cubicBezTo>
                    <a:pt x="28225" y="8161"/>
                    <a:pt x="28217" y="8232"/>
                    <a:pt x="28210" y="8298"/>
                  </a:cubicBezTo>
                  <a:cubicBezTo>
                    <a:pt x="28204" y="8362"/>
                    <a:pt x="28195" y="8422"/>
                    <a:pt x="28155" y="8457"/>
                  </a:cubicBezTo>
                  <a:cubicBezTo>
                    <a:pt x="28133" y="8472"/>
                    <a:pt x="28105" y="8480"/>
                    <a:pt x="28065" y="8482"/>
                  </a:cubicBezTo>
                  <a:cubicBezTo>
                    <a:pt x="28058" y="8483"/>
                    <a:pt x="28051" y="8483"/>
                    <a:pt x="28044" y="8483"/>
                  </a:cubicBezTo>
                  <a:cubicBezTo>
                    <a:pt x="27846" y="8483"/>
                    <a:pt x="27668" y="8306"/>
                    <a:pt x="27666" y="8112"/>
                  </a:cubicBezTo>
                  <a:cubicBezTo>
                    <a:pt x="27664" y="8097"/>
                    <a:pt x="27666" y="8080"/>
                    <a:pt x="27666" y="8065"/>
                  </a:cubicBezTo>
                  <a:cubicBezTo>
                    <a:pt x="27668" y="8015"/>
                    <a:pt x="27670" y="7964"/>
                    <a:pt x="27647" y="7915"/>
                  </a:cubicBezTo>
                  <a:cubicBezTo>
                    <a:pt x="27625" y="7872"/>
                    <a:pt x="27589" y="7844"/>
                    <a:pt x="27555" y="7816"/>
                  </a:cubicBezTo>
                  <a:cubicBezTo>
                    <a:pt x="27535" y="7801"/>
                    <a:pt x="27518" y="7788"/>
                    <a:pt x="27503" y="7771"/>
                  </a:cubicBezTo>
                  <a:cubicBezTo>
                    <a:pt x="27403" y="7668"/>
                    <a:pt x="27415" y="7499"/>
                    <a:pt x="27443" y="7330"/>
                  </a:cubicBezTo>
                  <a:cubicBezTo>
                    <a:pt x="27480" y="7118"/>
                    <a:pt x="27518" y="6899"/>
                    <a:pt x="27617" y="6706"/>
                  </a:cubicBezTo>
                  <a:cubicBezTo>
                    <a:pt x="27632" y="6672"/>
                    <a:pt x="27651" y="6640"/>
                    <a:pt x="27670" y="6606"/>
                  </a:cubicBezTo>
                  <a:cubicBezTo>
                    <a:pt x="27750" y="6462"/>
                    <a:pt x="27831" y="6314"/>
                    <a:pt x="27792" y="6158"/>
                  </a:cubicBezTo>
                  <a:cubicBezTo>
                    <a:pt x="27900" y="6109"/>
                    <a:pt x="28026" y="6019"/>
                    <a:pt x="28062" y="5911"/>
                  </a:cubicBezTo>
                  <a:cubicBezTo>
                    <a:pt x="28080" y="5858"/>
                    <a:pt x="28075" y="5809"/>
                    <a:pt x="28050" y="5761"/>
                  </a:cubicBezTo>
                  <a:cubicBezTo>
                    <a:pt x="28007" y="5684"/>
                    <a:pt x="27919" y="5652"/>
                    <a:pt x="27835" y="5622"/>
                  </a:cubicBezTo>
                  <a:cubicBezTo>
                    <a:pt x="27748" y="5588"/>
                    <a:pt x="27670" y="5560"/>
                    <a:pt x="27660" y="5485"/>
                  </a:cubicBezTo>
                  <a:cubicBezTo>
                    <a:pt x="27649" y="5408"/>
                    <a:pt x="27726" y="5344"/>
                    <a:pt x="27795" y="5297"/>
                  </a:cubicBezTo>
                  <a:lnTo>
                    <a:pt x="28232" y="4994"/>
                  </a:lnTo>
                  <a:cubicBezTo>
                    <a:pt x="28332" y="4926"/>
                    <a:pt x="28437" y="4853"/>
                    <a:pt x="28547" y="4797"/>
                  </a:cubicBezTo>
                  <a:cubicBezTo>
                    <a:pt x="28671" y="4733"/>
                    <a:pt x="28810" y="4682"/>
                    <a:pt x="28975" y="4643"/>
                  </a:cubicBezTo>
                  <a:cubicBezTo>
                    <a:pt x="29189" y="4592"/>
                    <a:pt x="29420" y="4567"/>
                    <a:pt x="29657" y="4567"/>
                  </a:cubicBezTo>
                  <a:cubicBezTo>
                    <a:pt x="29707" y="4567"/>
                    <a:pt x="29758" y="4568"/>
                    <a:pt x="29809" y="4570"/>
                  </a:cubicBezTo>
                  <a:cubicBezTo>
                    <a:pt x="29824" y="4570"/>
                    <a:pt x="29841" y="4572"/>
                    <a:pt x="29858" y="4572"/>
                  </a:cubicBezTo>
                  <a:cubicBezTo>
                    <a:pt x="30081" y="4572"/>
                    <a:pt x="30211" y="4502"/>
                    <a:pt x="30229" y="4373"/>
                  </a:cubicBezTo>
                  <a:cubicBezTo>
                    <a:pt x="30235" y="4320"/>
                    <a:pt x="30220" y="4270"/>
                    <a:pt x="30184" y="4227"/>
                  </a:cubicBezTo>
                  <a:cubicBezTo>
                    <a:pt x="30109" y="4144"/>
                    <a:pt x="29959" y="4105"/>
                    <a:pt x="29843" y="4105"/>
                  </a:cubicBezTo>
                  <a:cubicBezTo>
                    <a:pt x="29680" y="4105"/>
                    <a:pt x="29487" y="4088"/>
                    <a:pt x="29453" y="3951"/>
                  </a:cubicBezTo>
                  <a:lnTo>
                    <a:pt x="29444" y="3923"/>
                  </a:lnTo>
                  <a:lnTo>
                    <a:pt x="29416" y="3932"/>
                  </a:lnTo>
                  <a:cubicBezTo>
                    <a:pt x="29379" y="3945"/>
                    <a:pt x="29336" y="3950"/>
                    <a:pt x="29291" y="3950"/>
                  </a:cubicBezTo>
                  <a:cubicBezTo>
                    <a:pt x="29224" y="3950"/>
                    <a:pt x="29150" y="3939"/>
                    <a:pt x="29080" y="3927"/>
                  </a:cubicBezTo>
                  <a:cubicBezTo>
                    <a:pt x="29035" y="3919"/>
                    <a:pt x="28988" y="3910"/>
                    <a:pt x="28941" y="3906"/>
                  </a:cubicBezTo>
                  <a:cubicBezTo>
                    <a:pt x="28923" y="3904"/>
                    <a:pt x="28904" y="3903"/>
                    <a:pt x="28886" y="3903"/>
                  </a:cubicBezTo>
                  <a:cubicBezTo>
                    <a:pt x="28730" y="3903"/>
                    <a:pt x="28561" y="3968"/>
                    <a:pt x="28523" y="4114"/>
                  </a:cubicBezTo>
                  <a:lnTo>
                    <a:pt x="27730" y="4103"/>
                  </a:lnTo>
                  <a:cubicBezTo>
                    <a:pt x="27771" y="3968"/>
                    <a:pt x="27739" y="3816"/>
                    <a:pt x="27645" y="3711"/>
                  </a:cubicBezTo>
                  <a:cubicBezTo>
                    <a:pt x="27570" y="3626"/>
                    <a:pt x="27453" y="3576"/>
                    <a:pt x="27338" y="3576"/>
                  </a:cubicBezTo>
                  <a:cubicBezTo>
                    <a:pt x="27311" y="3576"/>
                    <a:pt x="27283" y="3579"/>
                    <a:pt x="27257" y="3585"/>
                  </a:cubicBezTo>
                  <a:lnTo>
                    <a:pt x="27242" y="3424"/>
                  </a:lnTo>
                  <a:lnTo>
                    <a:pt x="26854" y="3407"/>
                  </a:lnTo>
                  <a:lnTo>
                    <a:pt x="26805" y="3557"/>
                  </a:lnTo>
                  <a:cubicBezTo>
                    <a:pt x="26696" y="3565"/>
                    <a:pt x="26591" y="3600"/>
                    <a:pt x="26498" y="3655"/>
                  </a:cubicBezTo>
                  <a:lnTo>
                    <a:pt x="26468" y="3675"/>
                  </a:lnTo>
                  <a:lnTo>
                    <a:pt x="26496" y="3698"/>
                  </a:lnTo>
                  <a:cubicBezTo>
                    <a:pt x="26516" y="3715"/>
                    <a:pt x="26522" y="3739"/>
                    <a:pt x="26516" y="3767"/>
                  </a:cubicBezTo>
                  <a:cubicBezTo>
                    <a:pt x="26503" y="3825"/>
                    <a:pt x="26441" y="3885"/>
                    <a:pt x="26378" y="3902"/>
                  </a:cubicBezTo>
                  <a:cubicBezTo>
                    <a:pt x="26348" y="3910"/>
                    <a:pt x="26316" y="3917"/>
                    <a:pt x="26286" y="3923"/>
                  </a:cubicBezTo>
                  <a:cubicBezTo>
                    <a:pt x="26198" y="3940"/>
                    <a:pt x="26108" y="3955"/>
                    <a:pt x="26051" y="4028"/>
                  </a:cubicBezTo>
                  <a:cubicBezTo>
                    <a:pt x="26040" y="4041"/>
                    <a:pt x="26029" y="4054"/>
                    <a:pt x="26021" y="4069"/>
                  </a:cubicBezTo>
                  <a:cubicBezTo>
                    <a:pt x="26008" y="4090"/>
                    <a:pt x="25997" y="4110"/>
                    <a:pt x="25980" y="4122"/>
                  </a:cubicBezTo>
                  <a:cubicBezTo>
                    <a:pt x="25966" y="4133"/>
                    <a:pt x="25950" y="4138"/>
                    <a:pt x="25933" y="4138"/>
                  </a:cubicBezTo>
                  <a:cubicBezTo>
                    <a:pt x="25881" y="4138"/>
                    <a:pt x="25819" y="4096"/>
                    <a:pt x="25759" y="4054"/>
                  </a:cubicBezTo>
                  <a:cubicBezTo>
                    <a:pt x="25736" y="4037"/>
                    <a:pt x="25712" y="4022"/>
                    <a:pt x="25691" y="4007"/>
                  </a:cubicBezTo>
                  <a:cubicBezTo>
                    <a:pt x="25592" y="3947"/>
                    <a:pt x="25474" y="3938"/>
                    <a:pt x="25384" y="3938"/>
                  </a:cubicBezTo>
                  <a:cubicBezTo>
                    <a:pt x="25354" y="3938"/>
                    <a:pt x="25324" y="3940"/>
                    <a:pt x="25292" y="3940"/>
                  </a:cubicBezTo>
                  <a:lnTo>
                    <a:pt x="25284" y="3942"/>
                  </a:lnTo>
                  <a:cubicBezTo>
                    <a:pt x="25245" y="3942"/>
                    <a:pt x="25207" y="3945"/>
                    <a:pt x="25168" y="3945"/>
                  </a:cubicBezTo>
                  <a:cubicBezTo>
                    <a:pt x="25095" y="3945"/>
                    <a:pt x="25003" y="3940"/>
                    <a:pt x="24919" y="3900"/>
                  </a:cubicBezTo>
                  <a:cubicBezTo>
                    <a:pt x="24857" y="3867"/>
                    <a:pt x="24804" y="3808"/>
                    <a:pt x="24784" y="3743"/>
                  </a:cubicBezTo>
                  <a:cubicBezTo>
                    <a:pt x="24774" y="3713"/>
                    <a:pt x="24767" y="3668"/>
                    <a:pt x="24787" y="3623"/>
                  </a:cubicBezTo>
                  <a:cubicBezTo>
                    <a:pt x="24904" y="3591"/>
                    <a:pt x="25037" y="3555"/>
                    <a:pt x="25140" y="3467"/>
                  </a:cubicBezTo>
                  <a:cubicBezTo>
                    <a:pt x="25234" y="3385"/>
                    <a:pt x="25299" y="3238"/>
                    <a:pt x="25247" y="3111"/>
                  </a:cubicBezTo>
                  <a:cubicBezTo>
                    <a:pt x="25273" y="3101"/>
                    <a:pt x="25306" y="3098"/>
                    <a:pt x="25343" y="3098"/>
                  </a:cubicBezTo>
                  <a:cubicBezTo>
                    <a:pt x="25371" y="3098"/>
                    <a:pt x="25400" y="3100"/>
                    <a:pt x="25429" y="3103"/>
                  </a:cubicBezTo>
                  <a:cubicBezTo>
                    <a:pt x="25461" y="3107"/>
                    <a:pt x="25494" y="3109"/>
                    <a:pt x="25524" y="3109"/>
                  </a:cubicBezTo>
                  <a:cubicBezTo>
                    <a:pt x="25569" y="3109"/>
                    <a:pt x="25635" y="3103"/>
                    <a:pt x="25686" y="3053"/>
                  </a:cubicBezTo>
                  <a:cubicBezTo>
                    <a:pt x="25706" y="3036"/>
                    <a:pt x="25719" y="3017"/>
                    <a:pt x="25729" y="2998"/>
                  </a:cubicBezTo>
                  <a:cubicBezTo>
                    <a:pt x="25742" y="2978"/>
                    <a:pt x="25755" y="2959"/>
                    <a:pt x="25772" y="2946"/>
                  </a:cubicBezTo>
                  <a:cubicBezTo>
                    <a:pt x="25798" y="2923"/>
                    <a:pt x="25834" y="2914"/>
                    <a:pt x="25890" y="2914"/>
                  </a:cubicBezTo>
                  <a:cubicBezTo>
                    <a:pt x="25918" y="2914"/>
                    <a:pt x="25948" y="2916"/>
                    <a:pt x="25976" y="2918"/>
                  </a:cubicBezTo>
                  <a:cubicBezTo>
                    <a:pt x="26004" y="2921"/>
                    <a:pt x="26031" y="2923"/>
                    <a:pt x="26057" y="2923"/>
                  </a:cubicBezTo>
                  <a:cubicBezTo>
                    <a:pt x="26111" y="2923"/>
                    <a:pt x="26188" y="2914"/>
                    <a:pt x="26216" y="2835"/>
                  </a:cubicBezTo>
                  <a:cubicBezTo>
                    <a:pt x="26224" y="2809"/>
                    <a:pt x="26224" y="2783"/>
                    <a:pt x="26224" y="2758"/>
                  </a:cubicBezTo>
                  <a:cubicBezTo>
                    <a:pt x="26224" y="2738"/>
                    <a:pt x="26224" y="2721"/>
                    <a:pt x="26228" y="2706"/>
                  </a:cubicBezTo>
                  <a:cubicBezTo>
                    <a:pt x="26235" y="2683"/>
                    <a:pt x="26248" y="2668"/>
                    <a:pt x="26269" y="2657"/>
                  </a:cubicBezTo>
                  <a:lnTo>
                    <a:pt x="26306" y="2631"/>
                  </a:lnTo>
                  <a:lnTo>
                    <a:pt x="26267" y="2610"/>
                  </a:lnTo>
                  <a:cubicBezTo>
                    <a:pt x="26203" y="2571"/>
                    <a:pt x="26138" y="2533"/>
                    <a:pt x="26061" y="2528"/>
                  </a:cubicBezTo>
                  <a:lnTo>
                    <a:pt x="26051" y="2528"/>
                  </a:lnTo>
                  <a:cubicBezTo>
                    <a:pt x="25995" y="2528"/>
                    <a:pt x="25946" y="2548"/>
                    <a:pt x="25894" y="2565"/>
                  </a:cubicBezTo>
                  <a:cubicBezTo>
                    <a:pt x="25881" y="2569"/>
                    <a:pt x="25869" y="2573"/>
                    <a:pt x="25856" y="2578"/>
                  </a:cubicBezTo>
                  <a:cubicBezTo>
                    <a:pt x="25785" y="2601"/>
                    <a:pt x="25710" y="2612"/>
                    <a:pt x="25633" y="2612"/>
                  </a:cubicBezTo>
                  <a:cubicBezTo>
                    <a:pt x="25431" y="2612"/>
                    <a:pt x="25237" y="2535"/>
                    <a:pt x="25097" y="2398"/>
                  </a:cubicBezTo>
                  <a:lnTo>
                    <a:pt x="25087" y="2387"/>
                  </a:lnTo>
                  <a:lnTo>
                    <a:pt x="25072" y="2391"/>
                  </a:lnTo>
                  <a:cubicBezTo>
                    <a:pt x="25024" y="2404"/>
                    <a:pt x="24975" y="2413"/>
                    <a:pt x="24924" y="2413"/>
                  </a:cubicBezTo>
                  <a:cubicBezTo>
                    <a:pt x="24703" y="2413"/>
                    <a:pt x="24487" y="2286"/>
                    <a:pt x="24388" y="2100"/>
                  </a:cubicBezTo>
                  <a:lnTo>
                    <a:pt x="24384" y="2094"/>
                  </a:lnTo>
                  <a:lnTo>
                    <a:pt x="24377" y="2091"/>
                  </a:lnTo>
                  <a:cubicBezTo>
                    <a:pt x="24341" y="2068"/>
                    <a:pt x="24298" y="2057"/>
                    <a:pt x="24253" y="2057"/>
                  </a:cubicBezTo>
                  <a:cubicBezTo>
                    <a:pt x="24118" y="2057"/>
                    <a:pt x="23996" y="2151"/>
                    <a:pt x="23970" y="2271"/>
                  </a:cubicBezTo>
                  <a:cubicBezTo>
                    <a:pt x="23865" y="2267"/>
                    <a:pt x="23750" y="2263"/>
                    <a:pt x="23651" y="2218"/>
                  </a:cubicBezTo>
                  <a:cubicBezTo>
                    <a:pt x="23561" y="2177"/>
                    <a:pt x="23465" y="2083"/>
                    <a:pt x="23469" y="1969"/>
                  </a:cubicBezTo>
                  <a:lnTo>
                    <a:pt x="23471" y="1944"/>
                  </a:lnTo>
                  <a:lnTo>
                    <a:pt x="23062" y="1916"/>
                  </a:lnTo>
                  <a:lnTo>
                    <a:pt x="23113" y="1324"/>
                  </a:lnTo>
                  <a:lnTo>
                    <a:pt x="23096" y="1316"/>
                  </a:lnTo>
                  <a:cubicBezTo>
                    <a:pt x="23025" y="1286"/>
                    <a:pt x="22957" y="1256"/>
                    <a:pt x="22886" y="1256"/>
                  </a:cubicBezTo>
                  <a:cubicBezTo>
                    <a:pt x="22869" y="1256"/>
                    <a:pt x="22852" y="1258"/>
                    <a:pt x="22837" y="1262"/>
                  </a:cubicBezTo>
                  <a:cubicBezTo>
                    <a:pt x="22781" y="1273"/>
                    <a:pt x="22730" y="1314"/>
                    <a:pt x="22704" y="1365"/>
                  </a:cubicBezTo>
                  <a:cubicBezTo>
                    <a:pt x="22689" y="1397"/>
                    <a:pt x="22687" y="1429"/>
                    <a:pt x="22696" y="1459"/>
                  </a:cubicBezTo>
                  <a:lnTo>
                    <a:pt x="22571" y="1524"/>
                  </a:lnTo>
                  <a:lnTo>
                    <a:pt x="22526" y="1847"/>
                  </a:lnTo>
                  <a:lnTo>
                    <a:pt x="3910" y="1847"/>
                  </a:lnTo>
                  <a:lnTo>
                    <a:pt x="3914" y="1879"/>
                  </a:lnTo>
                  <a:cubicBezTo>
                    <a:pt x="3925" y="1937"/>
                    <a:pt x="3932" y="1989"/>
                    <a:pt x="3934" y="2036"/>
                  </a:cubicBezTo>
                  <a:cubicBezTo>
                    <a:pt x="3934" y="2057"/>
                    <a:pt x="3936" y="2079"/>
                    <a:pt x="3936" y="2102"/>
                  </a:cubicBezTo>
                  <a:cubicBezTo>
                    <a:pt x="3940" y="2224"/>
                    <a:pt x="3944" y="2351"/>
                    <a:pt x="4004" y="2462"/>
                  </a:cubicBezTo>
                  <a:cubicBezTo>
                    <a:pt x="4022" y="2494"/>
                    <a:pt x="4045" y="2522"/>
                    <a:pt x="4064" y="2552"/>
                  </a:cubicBezTo>
                  <a:cubicBezTo>
                    <a:pt x="4097" y="2593"/>
                    <a:pt x="4127" y="2633"/>
                    <a:pt x="4142" y="2681"/>
                  </a:cubicBezTo>
                  <a:cubicBezTo>
                    <a:pt x="4161" y="2738"/>
                    <a:pt x="4154" y="2805"/>
                    <a:pt x="4148" y="2863"/>
                  </a:cubicBezTo>
                  <a:lnTo>
                    <a:pt x="4090" y="3518"/>
                  </a:lnTo>
                  <a:cubicBezTo>
                    <a:pt x="4067" y="3535"/>
                    <a:pt x="4041" y="3544"/>
                    <a:pt x="4011" y="3544"/>
                  </a:cubicBezTo>
                  <a:cubicBezTo>
                    <a:pt x="3912" y="3544"/>
                    <a:pt x="3799" y="3450"/>
                    <a:pt x="3767" y="3338"/>
                  </a:cubicBezTo>
                  <a:cubicBezTo>
                    <a:pt x="3743" y="3248"/>
                    <a:pt x="3747" y="3152"/>
                    <a:pt x="3754" y="3053"/>
                  </a:cubicBezTo>
                  <a:cubicBezTo>
                    <a:pt x="3758" y="2985"/>
                    <a:pt x="3760" y="2916"/>
                    <a:pt x="3754" y="2848"/>
                  </a:cubicBezTo>
                  <a:cubicBezTo>
                    <a:pt x="3739" y="2678"/>
                    <a:pt x="3621" y="2496"/>
                    <a:pt x="3458" y="2496"/>
                  </a:cubicBezTo>
                  <a:lnTo>
                    <a:pt x="3456" y="2496"/>
                  </a:lnTo>
                  <a:cubicBezTo>
                    <a:pt x="3514" y="2091"/>
                    <a:pt x="3255" y="1646"/>
                    <a:pt x="2839" y="1453"/>
                  </a:cubicBezTo>
                  <a:cubicBezTo>
                    <a:pt x="2785" y="1427"/>
                    <a:pt x="2728" y="1404"/>
                    <a:pt x="2672" y="1382"/>
                  </a:cubicBezTo>
                  <a:cubicBezTo>
                    <a:pt x="2451" y="1292"/>
                    <a:pt x="2224" y="1200"/>
                    <a:pt x="2177" y="990"/>
                  </a:cubicBezTo>
                  <a:cubicBezTo>
                    <a:pt x="2170" y="960"/>
                    <a:pt x="2168" y="930"/>
                    <a:pt x="2164" y="896"/>
                  </a:cubicBezTo>
                  <a:cubicBezTo>
                    <a:pt x="2160" y="840"/>
                    <a:pt x="2155" y="780"/>
                    <a:pt x="2125" y="727"/>
                  </a:cubicBezTo>
                  <a:cubicBezTo>
                    <a:pt x="2068" y="620"/>
                    <a:pt x="1941" y="583"/>
                    <a:pt x="1826" y="555"/>
                  </a:cubicBezTo>
                  <a:lnTo>
                    <a:pt x="1125" y="388"/>
                  </a:lnTo>
                  <a:cubicBezTo>
                    <a:pt x="1037" y="367"/>
                    <a:pt x="943" y="343"/>
                    <a:pt x="868" y="294"/>
                  </a:cubicBezTo>
                  <a:cubicBezTo>
                    <a:pt x="825" y="264"/>
                    <a:pt x="789" y="227"/>
                    <a:pt x="750" y="189"/>
                  </a:cubicBezTo>
                  <a:cubicBezTo>
                    <a:pt x="716" y="155"/>
                    <a:pt x="679" y="118"/>
                    <a:pt x="639" y="88"/>
                  </a:cubicBezTo>
                  <a:cubicBezTo>
                    <a:pt x="559" y="30"/>
                    <a:pt x="459" y="0"/>
                    <a:pt x="3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151"/>
            <p:cNvSpPr/>
            <p:nvPr/>
          </p:nvSpPr>
          <p:spPr>
            <a:xfrm>
              <a:off x="2075132" y="2815858"/>
              <a:ext cx="592623" cy="395395"/>
            </a:xfrm>
            <a:custGeom>
              <a:rect b="b" l="l" r="r" t="t"/>
              <a:pathLst>
                <a:path extrusionOk="0" h="13915" w="20856">
                  <a:moveTo>
                    <a:pt x="1519" y="1"/>
                  </a:moveTo>
                  <a:cubicBezTo>
                    <a:pt x="1418" y="1"/>
                    <a:pt x="1315" y="13"/>
                    <a:pt x="1217" y="27"/>
                  </a:cubicBezTo>
                  <a:cubicBezTo>
                    <a:pt x="815" y="87"/>
                    <a:pt x="407" y="151"/>
                    <a:pt x="0" y="200"/>
                  </a:cubicBezTo>
                  <a:cubicBezTo>
                    <a:pt x="182" y="901"/>
                    <a:pt x="714" y="1490"/>
                    <a:pt x="894" y="2199"/>
                  </a:cubicBezTo>
                  <a:cubicBezTo>
                    <a:pt x="930" y="2336"/>
                    <a:pt x="956" y="2488"/>
                    <a:pt x="1059" y="2589"/>
                  </a:cubicBezTo>
                  <a:cubicBezTo>
                    <a:pt x="1121" y="2647"/>
                    <a:pt x="1202" y="2681"/>
                    <a:pt x="1279" y="2715"/>
                  </a:cubicBezTo>
                  <a:cubicBezTo>
                    <a:pt x="1526" y="2827"/>
                    <a:pt x="1755" y="2972"/>
                    <a:pt x="1959" y="3146"/>
                  </a:cubicBezTo>
                  <a:cubicBezTo>
                    <a:pt x="2031" y="3210"/>
                    <a:pt x="2104" y="3279"/>
                    <a:pt x="2141" y="3371"/>
                  </a:cubicBezTo>
                  <a:cubicBezTo>
                    <a:pt x="2276" y="3714"/>
                    <a:pt x="1819" y="4121"/>
                    <a:pt x="2014" y="4436"/>
                  </a:cubicBezTo>
                  <a:cubicBezTo>
                    <a:pt x="2061" y="4513"/>
                    <a:pt x="2143" y="4566"/>
                    <a:pt x="2222" y="4614"/>
                  </a:cubicBezTo>
                  <a:cubicBezTo>
                    <a:pt x="2458" y="4761"/>
                    <a:pt x="2693" y="4907"/>
                    <a:pt x="2929" y="5055"/>
                  </a:cubicBezTo>
                  <a:cubicBezTo>
                    <a:pt x="2861" y="5139"/>
                    <a:pt x="2942" y="5267"/>
                    <a:pt x="3043" y="5310"/>
                  </a:cubicBezTo>
                  <a:cubicBezTo>
                    <a:pt x="3143" y="5351"/>
                    <a:pt x="3257" y="5346"/>
                    <a:pt x="3356" y="5393"/>
                  </a:cubicBezTo>
                  <a:cubicBezTo>
                    <a:pt x="3604" y="5513"/>
                    <a:pt x="3598" y="5861"/>
                    <a:pt x="3662" y="6130"/>
                  </a:cubicBezTo>
                  <a:cubicBezTo>
                    <a:pt x="3752" y="6508"/>
                    <a:pt x="4037" y="6805"/>
                    <a:pt x="4339" y="7052"/>
                  </a:cubicBezTo>
                  <a:cubicBezTo>
                    <a:pt x="4570" y="7240"/>
                    <a:pt x="4842" y="7465"/>
                    <a:pt x="4823" y="7763"/>
                  </a:cubicBezTo>
                  <a:cubicBezTo>
                    <a:pt x="5117" y="7630"/>
                    <a:pt x="5200" y="7185"/>
                    <a:pt x="4973" y="6955"/>
                  </a:cubicBezTo>
                  <a:cubicBezTo>
                    <a:pt x="4877" y="6857"/>
                    <a:pt x="4744" y="6801"/>
                    <a:pt x="4645" y="6707"/>
                  </a:cubicBezTo>
                  <a:cubicBezTo>
                    <a:pt x="4566" y="6630"/>
                    <a:pt x="4512" y="6531"/>
                    <a:pt x="4459" y="6433"/>
                  </a:cubicBezTo>
                  <a:cubicBezTo>
                    <a:pt x="4191" y="5929"/>
                    <a:pt x="3923" y="5428"/>
                    <a:pt x="3653" y="4924"/>
                  </a:cubicBezTo>
                  <a:cubicBezTo>
                    <a:pt x="3598" y="4819"/>
                    <a:pt x="3542" y="4714"/>
                    <a:pt x="3486" y="4609"/>
                  </a:cubicBezTo>
                  <a:cubicBezTo>
                    <a:pt x="3304" y="4267"/>
                    <a:pt x="3122" y="3926"/>
                    <a:pt x="2940" y="3585"/>
                  </a:cubicBezTo>
                  <a:cubicBezTo>
                    <a:pt x="2897" y="3508"/>
                    <a:pt x="2854" y="3422"/>
                    <a:pt x="2867" y="3335"/>
                  </a:cubicBezTo>
                  <a:cubicBezTo>
                    <a:pt x="2762" y="3296"/>
                    <a:pt x="2655" y="3257"/>
                    <a:pt x="2548" y="3221"/>
                  </a:cubicBezTo>
                  <a:cubicBezTo>
                    <a:pt x="2693" y="3075"/>
                    <a:pt x="2612" y="2816"/>
                    <a:pt x="2460" y="2679"/>
                  </a:cubicBezTo>
                  <a:cubicBezTo>
                    <a:pt x="2310" y="2540"/>
                    <a:pt x="2106" y="2469"/>
                    <a:pt x="1952" y="2334"/>
                  </a:cubicBezTo>
                  <a:cubicBezTo>
                    <a:pt x="1594" y="2019"/>
                    <a:pt x="1590" y="1473"/>
                    <a:pt x="1616" y="997"/>
                  </a:cubicBezTo>
                  <a:cubicBezTo>
                    <a:pt x="1622" y="890"/>
                    <a:pt x="1635" y="768"/>
                    <a:pt x="1723" y="706"/>
                  </a:cubicBezTo>
                  <a:cubicBezTo>
                    <a:pt x="1763" y="677"/>
                    <a:pt x="1810" y="667"/>
                    <a:pt x="1858" y="667"/>
                  </a:cubicBezTo>
                  <a:cubicBezTo>
                    <a:pt x="1905" y="667"/>
                    <a:pt x="1952" y="676"/>
                    <a:pt x="1997" y="686"/>
                  </a:cubicBezTo>
                  <a:cubicBezTo>
                    <a:pt x="2329" y="768"/>
                    <a:pt x="2642" y="922"/>
                    <a:pt x="2906" y="1136"/>
                  </a:cubicBezTo>
                  <a:cubicBezTo>
                    <a:pt x="2901" y="1285"/>
                    <a:pt x="2764" y="1419"/>
                    <a:pt x="2614" y="1419"/>
                  </a:cubicBezTo>
                  <a:cubicBezTo>
                    <a:pt x="2612" y="1419"/>
                    <a:pt x="2611" y="1419"/>
                    <a:pt x="2610" y="1419"/>
                  </a:cubicBezTo>
                  <a:lnTo>
                    <a:pt x="2610" y="1419"/>
                  </a:lnTo>
                  <a:cubicBezTo>
                    <a:pt x="2788" y="1685"/>
                    <a:pt x="2963" y="1951"/>
                    <a:pt x="3141" y="2216"/>
                  </a:cubicBezTo>
                  <a:cubicBezTo>
                    <a:pt x="3208" y="2315"/>
                    <a:pt x="3276" y="2426"/>
                    <a:pt x="3261" y="2546"/>
                  </a:cubicBezTo>
                  <a:cubicBezTo>
                    <a:pt x="3250" y="2635"/>
                    <a:pt x="3161" y="2714"/>
                    <a:pt x="3079" y="2714"/>
                  </a:cubicBezTo>
                  <a:cubicBezTo>
                    <a:pt x="3052" y="2714"/>
                    <a:pt x="3026" y="2706"/>
                    <a:pt x="3004" y="2688"/>
                  </a:cubicBezTo>
                  <a:lnTo>
                    <a:pt x="3004" y="2688"/>
                  </a:lnTo>
                  <a:cubicBezTo>
                    <a:pt x="2867" y="2848"/>
                    <a:pt x="3094" y="3075"/>
                    <a:pt x="3302" y="3125"/>
                  </a:cubicBezTo>
                  <a:cubicBezTo>
                    <a:pt x="3508" y="3176"/>
                    <a:pt x="3773" y="3219"/>
                    <a:pt x="3820" y="3427"/>
                  </a:cubicBezTo>
                  <a:cubicBezTo>
                    <a:pt x="3840" y="3506"/>
                    <a:pt x="3820" y="3607"/>
                    <a:pt x="3885" y="3658"/>
                  </a:cubicBezTo>
                  <a:cubicBezTo>
                    <a:pt x="3911" y="3680"/>
                    <a:pt x="3943" y="3686"/>
                    <a:pt x="3978" y="3686"/>
                  </a:cubicBezTo>
                  <a:cubicBezTo>
                    <a:pt x="4019" y="3686"/>
                    <a:pt x="4064" y="3677"/>
                    <a:pt x="4106" y="3677"/>
                  </a:cubicBezTo>
                  <a:cubicBezTo>
                    <a:pt x="4109" y="3677"/>
                    <a:pt x="4111" y="3677"/>
                    <a:pt x="4114" y="3677"/>
                  </a:cubicBezTo>
                  <a:cubicBezTo>
                    <a:pt x="4437" y="3682"/>
                    <a:pt x="4457" y="4172"/>
                    <a:pt x="4675" y="4412"/>
                  </a:cubicBezTo>
                  <a:cubicBezTo>
                    <a:pt x="4819" y="4569"/>
                    <a:pt x="5048" y="4607"/>
                    <a:pt x="5241" y="4701"/>
                  </a:cubicBezTo>
                  <a:cubicBezTo>
                    <a:pt x="5432" y="4796"/>
                    <a:pt x="5605" y="5029"/>
                    <a:pt x="5492" y="5211"/>
                  </a:cubicBezTo>
                  <a:cubicBezTo>
                    <a:pt x="5453" y="5271"/>
                    <a:pt x="5389" y="5314"/>
                    <a:pt x="5357" y="5376"/>
                  </a:cubicBezTo>
                  <a:cubicBezTo>
                    <a:pt x="5256" y="5567"/>
                    <a:pt x="5485" y="5766"/>
                    <a:pt x="5691" y="5828"/>
                  </a:cubicBezTo>
                  <a:cubicBezTo>
                    <a:pt x="5897" y="5888"/>
                    <a:pt x="6154" y="5948"/>
                    <a:pt x="6211" y="6156"/>
                  </a:cubicBezTo>
                  <a:cubicBezTo>
                    <a:pt x="6244" y="6274"/>
                    <a:pt x="6192" y="6403"/>
                    <a:pt x="6231" y="6520"/>
                  </a:cubicBezTo>
                  <a:cubicBezTo>
                    <a:pt x="6289" y="6698"/>
                    <a:pt x="6511" y="6750"/>
                    <a:pt x="6681" y="6833"/>
                  </a:cubicBezTo>
                  <a:cubicBezTo>
                    <a:pt x="7013" y="6998"/>
                    <a:pt x="7225" y="7339"/>
                    <a:pt x="7458" y="7630"/>
                  </a:cubicBezTo>
                  <a:cubicBezTo>
                    <a:pt x="7928" y="8217"/>
                    <a:pt x="8251" y="8920"/>
                    <a:pt x="8388" y="9659"/>
                  </a:cubicBezTo>
                  <a:cubicBezTo>
                    <a:pt x="8418" y="9813"/>
                    <a:pt x="8442" y="9972"/>
                    <a:pt x="8530" y="10100"/>
                  </a:cubicBezTo>
                  <a:cubicBezTo>
                    <a:pt x="8703" y="10349"/>
                    <a:pt x="9059" y="10385"/>
                    <a:pt x="9301" y="10574"/>
                  </a:cubicBezTo>
                  <a:cubicBezTo>
                    <a:pt x="9530" y="10754"/>
                    <a:pt x="9629" y="11050"/>
                    <a:pt x="9804" y="11281"/>
                  </a:cubicBezTo>
                  <a:cubicBezTo>
                    <a:pt x="10124" y="11701"/>
                    <a:pt x="10659" y="11879"/>
                    <a:pt x="11163" y="12035"/>
                  </a:cubicBezTo>
                  <a:cubicBezTo>
                    <a:pt x="11934" y="12275"/>
                    <a:pt x="12703" y="12513"/>
                    <a:pt x="13474" y="12751"/>
                  </a:cubicBezTo>
                  <a:cubicBezTo>
                    <a:pt x="13517" y="13027"/>
                    <a:pt x="13682" y="13282"/>
                    <a:pt x="13918" y="13432"/>
                  </a:cubicBezTo>
                  <a:cubicBezTo>
                    <a:pt x="13961" y="13450"/>
                    <a:pt x="14002" y="13459"/>
                    <a:pt x="14042" y="13459"/>
                  </a:cubicBezTo>
                  <a:cubicBezTo>
                    <a:pt x="14364" y="13459"/>
                    <a:pt x="14600" y="12917"/>
                    <a:pt x="14968" y="12839"/>
                  </a:cubicBezTo>
                  <a:cubicBezTo>
                    <a:pt x="14999" y="12832"/>
                    <a:pt x="15029" y="12829"/>
                    <a:pt x="15060" y="12829"/>
                  </a:cubicBezTo>
                  <a:cubicBezTo>
                    <a:pt x="15240" y="12829"/>
                    <a:pt x="15417" y="12933"/>
                    <a:pt x="15574" y="13036"/>
                  </a:cubicBezTo>
                  <a:cubicBezTo>
                    <a:pt x="15977" y="13293"/>
                    <a:pt x="16384" y="13556"/>
                    <a:pt x="16701" y="13914"/>
                  </a:cubicBezTo>
                  <a:cubicBezTo>
                    <a:pt x="16836" y="13906"/>
                    <a:pt x="16967" y="13809"/>
                    <a:pt x="17018" y="13681"/>
                  </a:cubicBezTo>
                  <a:cubicBezTo>
                    <a:pt x="17082" y="13524"/>
                    <a:pt x="17048" y="13342"/>
                    <a:pt x="16965" y="13196"/>
                  </a:cubicBezTo>
                  <a:lnTo>
                    <a:pt x="16965" y="13196"/>
                  </a:lnTo>
                  <a:cubicBezTo>
                    <a:pt x="16977" y="13197"/>
                    <a:pt x="16990" y="13197"/>
                    <a:pt x="17003" y="13197"/>
                  </a:cubicBezTo>
                  <a:cubicBezTo>
                    <a:pt x="17143" y="13197"/>
                    <a:pt x="17284" y="13186"/>
                    <a:pt x="17423" y="13168"/>
                  </a:cubicBezTo>
                  <a:cubicBezTo>
                    <a:pt x="17432" y="13126"/>
                    <a:pt x="17440" y="13085"/>
                    <a:pt x="17451" y="13044"/>
                  </a:cubicBezTo>
                  <a:cubicBezTo>
                    <a:pt x="17483" y="13024"/>
                    <a:pt x="17519" y="13016"/>
                    <a:pt x="17555" y="13016"/>
                  </a:cubicBezTo>
                  <a:cubicBezTo>
                    <a:pt x="17641" y="13016"/>
                    <a:pt x="17733" y="13061"/>
                    <a:pt x="17813" y="13102"/>
                  </a:cubicBezTo>
                  <a:cubicBezTo>
                    <a:pt x="17879" y="13137"/>
                    <a:pt x="17960" y="13167"/>
                    <a:pt x="18033" y="13167"/>
                  </a:cubicBezTo>
                  <a:cubicBezTo>
                    <a:pt x="18086" y="13167"/>
                    <a:pt x="18135" y="13151"/>
                    <a:pt x="18171" y="13111"/>
                  </a:cubicBezTo>
                  <a:cubicBezTo>
                    <a:pt x="18237" y="13040"/>
                    <a:pt x="18220" y="12926"/>
                    <a:pt x="18201" y="12832"/>
                  </a:cubicBezTo>
                  <a:cubicBezTo>
                    <a:pt x="18012" y="12787"/>
                    <a:pt x="17879" y="12620"/>
                    <a:pt x="17764" y="12464"/>
                  </a:cubicBezTo>
                  <a:cubicBezTo>
                    <a:pt x="17723" y="12408"/>
                    <a:pt x="17682" y="12352"/>
                    <a:pt x="17642" y="12297"/>
                  </a:cubicBezTo>
                  <a:cubicBezTo>
                    <a:pt x="17588" y="12224"/>
                    <a:pt x="17537" y="12112"/>
                    <a:pt x="17605" y="12057"/>
                  </a:cubicBezTo>
                  <a:cubicBezTo>
                    <a:pt x="17642" y="12027"/>
                    <a:pt x="17693" y="12029"/>
                    <a:pt x="17738" y="12018"/>
                  </a:cubicBezTo>
                  <a:cubicBezTo>
                    <a:pt x="17867" y="11984"/>
                    <a:pt x="17937" y="11810"/>
                    <a:pt x="17867" y="11699"/>
                  </a:cubicBezTo>
                  <a:lnTo>
                    <a:pt x="17867" y="11699"/>
                  </a:lnTo>
                  <a:cubicBezTo>
                    <a:pt x="18188" y="11778"/>
                    <a:pt x="18520" y="11823"/>
                    <a:pt x="18852" y="11832"/>
                  </a:cubicBezTo>
                  <a:cubicBezTo>
                    <a:pt x="18863" y="11832"/>
                    <a:pt x="18875" y="11832"/>
                    <a:pt x="18887" y="11832"/>
                  </a:cubicBezTo>
                  <a:cubicBezTo>
                    <a:pt x="18934" y="11832"/>
                    <a:pt x="18983" y="11827"/>
                    <a:pt x="19019" y="11797"/>
                  </a:cubicBezTo>
                  <a:cubicBezTo>
                    <a:pt x="19064" y="11761"/>
                    <a:pt x="19079" y="11703"/>
                    <a:pt x="19101" y="11649"/>
                  </a:cubicBezTo>
                  <a:cubicBezTo>
                    <a:pt x="19195" y="11427"/>
                    <a:pt x="19426" y="11296"/>
                    <a:pt x="19668" y="11247"/>
                  </a:cubicBezTo>
                  <a:cubicBezTo>
                    <a:pt x="19679" y="11240"/>
                    <a:pt x="19690" y="11234"/>
                    <a:pt x="19701" y="11230"/>
                  </a:cubicBezTo>
                  <a:cubicBezTo>
                    <a:pt x="19998" y="11047"/>
                    <a:pt x="20138" y="10643"/>
                    <a:pt x="20011" y="10319"/>
                  </a:cubicBezTo>
                  <a:cubicBezTo>
                    <a:pt x="19928" y="10105"/>
                    <a:pt x="19746" y="9886"/>
                    <a:pt x="19838" y="9676"/>
                  </a:cubicBezTo>
                  <a:cubicBezTo>
                    <a:pt x="19902" y="9535"/>
                    <a:pt x="20069" y="9473"/>
                    <a:pt x="20221" y="9445"/>
                  </a:cubicBezTo>
                  <a:cubicBezTo>
                    <a:pt x="20373" y="9419"/>
                    <a:pt x="20538" y="9413"/>
                    <a:pt x="20667" y="9325"/>
                  </a:cubicBezTo>
                  <a:cubicBezTo>
                    <a:pt x="20795" y="9237"/>
                    <a:pt x="20855" y="9031"/>
                    <a:pt x="20740" y="8929"/>
                  </a:cubicBezTo>
                  <a:cubicBezTo>
                    <a:pt x="20675" y="8875"/>
                    <a:pt x="20583" y="8871"/>
                    <a:pt x="20498" y="8869"/>
                  </a:cubicBezTo>
                  <a:cubicBezTo>
                    <a:pt x="20437" y="8868"/>
                    <a:pt x="20376" y="8868"/>
                    <a:pt x="20316" y="8868"/>
                  </a:cubicBezTo>
                  <a:cubicBezTo>
                    <a:pt x="19943" y="8868"/>
                    <a:pt x="19569" y="8879"/>
                    <a:pt x="19195" y="8905"/>
                  </a:cubicBezTo>
                  <a:cubicBezTo>
                    <a:pt x="19079" y="8914"/>
                    <a:pt x="18957" y="8924"/>
                    <a:pt x="18859" y="8989"/>
                  </a:cubicBezTo>
                  <a:cubicBezTo>
                    <a:pt x="18762" y="9053"/>
                    <a:pt x="18702" y="9188"/>
                    <a:pt x="18758" y="9291"/>
                  </a:cubicBezTo>
                  <a:cubicBezTo>
                    <a:pt x="18593" y="9299"/>
                    <a:pt x="18430" y="9336"/>
                    <a:pt x="18278" y="9396"/>
                  </a:cubicBezTo>
                  <a:cubicBezTo>
                    <a:pt x="18182" y="9811"/>
                    <a:pt x="18537" y="10317"/>
                    <a:pt x="18254" y="10634"/>
                  </a:cubicBezTo>
                  <a:cubicBezTo>
                    <a:pt x="18139" y="10763"/>
                    <a:pt x="17957" y="10801"/>
                    <a:pt x="17794" y="10859"/>
                  </a:cubicBezTo>
                  <a:cubicBezTo>
                    <a:pt x="17631" y="10917"/>
                    <a:pt x="17460" y="11032"/>
                    <a:pt x="17447" y="11204"/>
                  </a:cubicBezTo>
                  <a:cubicBezTo>
                    <a:pt x="17298" y="11162"/>
                    <a:pt x="17142" y="11140"/>
                    <a:pt x="16986" y="11140"/>
                  </a:cubicBezTo>
                  <a:cubicBezTo>
                    <a:pt x="16940" y="11140"/>
                    <a:pt x="16895" y="11142"/>
                    <a:pt x="16849" y="11146"/>
                  </a:cubicBezTo>
                  <a:lnTo>
                    <a:pt x="16723" y="11461"/>
                  </a:lnTo>
                  <a:cubicBezTo>
                    <a:pt x="16493" y="11352"/>
                    <a:pt x="16238" y="11323"/>
                    <a:pt x="15981" y="11323"/>
                  </a:cubicBezTo>
                  <a:cubicBezTo>
                    <a:pt x="15849" y="11323"/>
                    <a:pt x="15717" y="11331"/>
                    <a:pt x="15587" y="11339"/>
                  </a:cubicBezTo>
                  <a:cubicBezTo>
                    <a:pt x="15476" y="11345"/>
                    <a:pt x="15326" y="11392"/>
                    <a:pt x="15341" y="11504"/>
                  </a:cubicBezTo>
                  <a:cubicBezTo>
                    <a:pt x="15324" y="11538"/>
                    <a:pt x="15293" y="11552"/>
                    <a:pt x="15258" y="11552"/>
                  </a:cubicBezTo>
                  <a:cubicBezTo>
                    <a:pt x="15199" y="11552"/>
                    <a:pt x="15130" y="11512"/>
                    <a:pt x="15096" y="11459"/>
                  </a:cubicBezTo>
                  <a:cubicBezTo>
                    <a:pt x="15043" y="11373"/>
                    <a:pt x="15028" y="11264"/>
                    <a:pt x="14949" y="11200"/>
                  </a:cubicBezTo>
                  <a:cubicBezTo>
                    <a:pt x="14871" y="11137"/>
                    <a:pt x="14762" y="11142"/>
                    <a:pt x="14666" y="11122"/>
                  </a:cubicBezTo>
                  <a:cubicBezTo>
                    <a:pt x="14370" y="11060"/>
                    <a:pt x="14182" y="10696"/>
                    <a:pt x="14304" y="10420"/>
                  </a:cubicBezTo>
                  <a:cubicBezTo>
                    <a:pt x="14021" y="10349"/>
                    <a:pt x="13794" y="10090"/>
                    <a:pt x="13762" y="9801"/>
                  </a:cubicBezTo>
                  <a:cubicBezTo>
                    <a:pt x="13751" y="9702"/>
                    <a:pt x="13751" y="9586"/>
                    <a:pt x="13672" y="9528"/>
                  </a:cubicBezTo>
                  <a:cubicBezTo>
                    <a:pt x="13627" y="9496"/>
                    <a:pt x="13569" y="9492"/>
                    <a:pt x="13517" y="9475"/>
                  </a:cubicBezTo>
                  <a:cubicBezTo>
                    <a:pt x="13228" y="9387"/>
                    <a:pt x="13177" y="9008"/>
                    <a:pt x="13179" y="8706"/>
                  </a:cubicBezTo>
                  <a:cubicBezTo>
                    <a:pt x="13185" y="8136"/>
                    <a:pt x="13190" y="7564"/>
                    <a:pt x="13196" y="6994"/>
                  </a:cubicBezTo>
                  <a:cubicBezTo>
                    <a:pt x="13198" y="6690"/>
                    <a:pt x="13202" y="6375"/>
                    <a:pt x="13329" y="6098"/>
                  </a:cubicBezTo>
                  <a:cubicBezTo>
                    <a:pt x="13389" y="5970"/>
                    <a:pt x="13472" y="5852"/>
                    <a:pt x="13498" y="5713"/>
                  </a:cubicBezTo>
                  <a:cubicBezTo>
                    <a:pt x="13502" y="5681"/>
                    <a:pt x="13504" y="5646"/>
                    <a:pt x="13504" y="5614"/>
                  </a:cubicBezTo>
                  <a:cubicBezTo>
                    <a:pt x="13449" y="5595"/>
                    <a:pt x="13393" y="5571"/>
                    <a:pt x="13335" y="5554"/>
                  </a:cubicBezTo>
                  <a:cubicBezTo>
                    <a:pt x="12932" y="5432"/>
                    <a:pt x="12480" y="5372"/>
                    <a:pt x="12178" y="5079"/>
                  </a:cubicBezTo>
                  <a:cubicBezTo>
                    <a:pt x="12189" y="4839"/>
                    <a:pt x="12198" y="4599"/>
                    <a:pt x="12208" y="4359"/>
                  </a:cubicBezTo>
                  <a:cubicBezTo>
                    <a:pt x="12133" y="4314"/>
                    <a:pt x="12056" y="4269"/>
                    <a:pt x="11981" y="4224"/>
                  </a:cubicBezTo>
                  <a:cubicBezTo>
                    <a:pt x="11996" y="4153"/>
                    <a:pt x="12011" y="4084"/>
                    <a:pt x="12026" y="4016"/>
                  </a:cubicBezTo>
                  <a:cubicBezTo>
                    <a:pt x="11767" y="3945"/>
                    <a:pt x="11651" y="3652"/>
                    <a:pt x="11533" y="3410"/>
                  </a:cubicBezTo>
                  <a:cubicBezTo>
                    <a:pt x="11409" y="3157"/>
                    <a:pt x="11242" y="2923"/>
                    <a:pt x="11030" y="2741"/>
                  </a:cubicBezTo>
                  <a:cubicBezTo>
                    <a:pt x="10820" y="2561"/>
                    <a:pt x="10565" y="2433"/>
                    <a:pt x="10295" y="2370"/>
                  </a:cubicBezTo>
                  <a:cubicBezTo>
                    <a:pt x="10273" y="2365"/>
                    <a:pt x="10250" y="2363"/>
                    <a:pt x="10227" y="2363"/>
                  </a:cubicBezTo>
                  <a:cubicBezTo>
                    <a:pt x="10076" y="2363"/>
                    <a:pt x="9904" y="2457"/>
                    <a:pt x="9980" y="2574"/>
                  </a:cubicBezTo>
                  <a:lnTo>
                    <a:pt x="9689" y="2574"/>
                  </a:lnTo>
                  <a:cubicBezTo>
                    <a:pt x="9723" y="2743"/>
                    <a:pt x="9714" y="2921"/>
                    <a:pt x="9665" y="3086"/>
                  </a:cubicBezTo>
                  <a:lnTo>
                    <a:pt x="9442" y="3086"/>
                  </a:lnTo>
                  <a:cubicBezTo>
                    <a:pt x="9410" y="3009"/>
                    <a:pt x="9378" y="2932"/>
                    <a:pt x="9348" y="2855"/>
                  </a:cubicBezTo>
                  <a:cubicBezTo>
                    <a:pt x="9315" y="2874"/>
                    <a:pt x="9281" y="2883"/>
                    <a:pt x="9246" y="2883"/>
                  </a:cubicBezTo>
                  <a:cubicBezTo>
                    <a:pt x="9122" y="2883"/>
                    <a:pt x="8994" y="2772"/>
                    <a:pt x="8915" y="2662"/>
                  </a:cubicBezTo>
                  <a:cubicBezTo>
                    <a:pt x="8816" y="2521"/>
                    <a:pt x="8703" y="2351"/>
                    <a:pt x="8535" y="2351"/>
                  </a:cubicBezTo>
                  <a:cubicBezTo>
                    <a:pt x="8532" y="2351"/>
                    <a:pt x="8528" y="2351"/>
                    <a:pt x="8525" y="2351"/>
                  </a:cubicBezTo>
                  <a:cubicBezTo>
                    <a:pt x="8596" y="2103"/>
                    <a:pt x="8401" y="1816"/>
                    <a:pt x="8146" y="1788"/>
                  </a:cubicBezTo>
                  <a:cubicBezTo>
                    <a:pt x="8217" y="1723"/>
                    <a:pt x="8157" y="1606"/>
                    <a:pt x="8095" y="1533"/>
                  </a:cubicBezTo>
                  <a:cubicBezTo>
                    <a:pt x="7750" y="1128"/>
                    <a:pt x="7345" y="691"/>
                    <a:pt x="6813" y="659"/>
                  </a:cubicBezTo>
                  <a:cubicBezTo>
                    <a:pt x="6796" y="658"/>
                    <a:pt x="6778" y="657"/>
                    <a:pt x="6760" y="657"/>
                  </a:cubicBezTo>
                  <a:cubicBezTo>
                    <a:pt x="6578" y="657"/>
                    <a:pt x="6396" y="707"/>
                    <a:pt x="6241" y="802"/>
                  </a:cubicBezTo>
                  <a:cubicBezTo>
                    <a:pt x="6109" y="881"/>
                    <a:pt x="5995" y="993"/>
                    <a:pt x="5860" y="1066"/>
                  </a:cubicBezTo>
                  <a:cubicBezTo>
                    <a:pt x="5700" y="1152"/>
                    <a:pt x="5524" y="1182"/>
                    <a:pt x="5342" y="1182"/>
                  </a:cubicBezTo>
                  <a:cubicBezTo>
                    <a:pt x="5161" y="1182"/>
                    <a:pt x="4974" y="1152"/>
                    <a:pt x="4795" y="1121"/>
                  </a:cubicBezTo>
                  <a:cubicBezTo>
                    <a:pt x="4255" y="1029"/>
                    <a:pt x="3713" y="937"/>
                    <a:pt x="3173" y="845"/>
                  </a:cubicBezTo>
                  <a:cubicBezTo>
                    <a:pt x="3105" y="834"/>
                    <a:pt x="3032" y="819"/>
                    <a:pt x="2978" y="774"/>
                  </a:cubicBezTo>
                  <a:cubicBezTo>
                    <a:pt x="2888" y="699"/>
                    <a:pt x="2878" y="560"/>
                    <a:pt x="2788" y="485"/>
                  </a:cubicBezTo>
                  <a:cubicBezTo>
                    <a:pt x="2733" y="440"/>
                    <a:pt x="2667" y="429"/>
                    <a:pt x="2596" y="429"/>
                  </a:cubicBezTo>
                  <a:cubicBezTo>
                    <a:pt x="2530" y="429"/>
                    <a:pt x="2459" y="438"/>
                    <a:pt x="2391" y="438"/>
                  </a:cubicBezTo>
                  <a:cubicBezTo>
                    <a:pt x="2340" y="438"/>
                    <a:pt x="2291" y="433"/>
                    <a:pt x="2246" y="414"/>
                  </a:cubicBezTo>
                  <a:cubicBezTo>
                    <a:pt x="2124" y="363"/>
                    <a:pt x="2059" y="228"/>
                    <a:pt x="1961" y="140"/>
                  </a:cubicBezTo>
                  <a:cubicBezTo>
                    <a:pt x="1841" y="33"/>
                    <a:pt x="1683" y="1"/>
                    <a:pt x="15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51"/>
            <p:cNvSpPr/>
            <p:nvPr/>
          </p:nvSpPr>
          <p:spPr>
            <a:xfrm>
              <a:off x="2074166" y="2815091"/>
              <a:ext cx="592907" cy="396929"/>
            </a:xfrm>
            <a:custGeom>
              <a:rect b="b" l="l" r="r" t="t"/>
              <a:pathLst>
                <a:path extrusionOk="0" h="13969" w="20866">
                  <a:moveTo>
                    <a:pt x="1553" y="54"/>
                  </a:moveTo>
                  <a:cubicBezTo>
                    <a:pt x="1740" y="54"/>
                    <a:pt x="1879" y="99"/>
                    <a:pt x="1978" y="186"/>
                  </a:cubicBezTo>
                  <a:cubicBezTo>
                    <a:pt x="2012" y="219"/>
                    <a:pt x="2042" y="255"/>
                    <a:pt x="2072" y="294"/>
                  </a:cubicBezTo>
                  <a:cubicBezTo>
                    <a:pt x="2128" y="360"/>
                    <a:pt x="2185" y="431"/>
                    <a:pt x="2269" y="465"/>
                  </a:cubicBezTo>
                  <a:cubicBezTo>
                    <a:pt x="2312" y="484"/>
                    <a:pt x="2361" y="493"/>
                    <a:pt x="2425" y="493"/>
                  </a:cubicBezTo>
                  <a:cubicBezTo>
                    <a:pt x="2460" y="493"/>
                    <a:pt x="2496" y="491"/>
                    <a:pt x="2533" y="486"/>
                  </a:cubicBezTo>
                  <a:cubicBezTo>
                    <a:pt x="2567" y="484"/>
                    <a:pt x="2599" y="482"/>
                    <a:pt x="2633" y="482"/>
                  </a:cubicBezTo>
                  <a:cubicBezTo>
                    <a:pt x="2710" y="482"/>
                    <a:pt x="2764" y="497"/>
                    <a:pt x="2805" y="531"/>
                  </a:cubicBezTo>
                  <a:cubicBezTo>
                    <a:pt x="2845" y="566"/>
                    <a:pt x="2867" y="615"/>
                    <a:pt x="2892" y="668"/>
                  </a:cubicBezTo>
                  <a:cubicBezTo>
                    <a:pt x="2918" y="724"/>
                    <a:pt x="2946" y="782"/>
                    <a:pt x="2995" y="823"/>
                  </a:cubicBezTo>
                  <a:cubicBezTo>
                    <a:pt x="3055" y="874"/>
                    <a:pt x="3137" y="887"/>
                    <a:pt x="3203" y="898"/>
                  </a:cubicBezTo>
                  <a:lnTo>
                    <a:pt x="4825" y="1176"/>
                  </a:lnTo>
                  <a:cubicBezTo>
                    <a:pt x="5003" y="1206"/>
                    <a:pt x="5193" y="1236"/>
                    <a:pt x="5378" y="1236"/>
                  </a:cubicBezTo>
                  <a:cubicBezTo>
                    <a:pt x="5586" y="1236"/>
                    <a:pt x="5759" y="1198"/>
                    <a:pt x="5907" y="1116"/>
                  </a:cubicBezTo>
                  <a:cubicBezTo>
                    <a:pt x="5982" y="1076"/>
                    <a:pt x="6053" y="1022"/>
                    <a:pt x="6119" y="971"/>
                  </a:cubicBezTo>
                  <a:cubicBezTo>
                    <a:pt x="6175" y="930"/>
                    <a:pt x="6230" y="887"/>
                    <a:pt x="6288" y="851"/>
                  </a:cubicBezTo>
                  <a:cubicBezTo>
                    <a:pt x="6438" y="760"/>
                    <a:pt x="6610" y="711"/>
                    <a:pt x="6784" y="711"/>
                  </a:cubicBezTo>
                  <a:cubicBezTo>
                    <a:pt x="6805" y="711"/>
                    <a:pt x="6825" y="712"/>
                    <a:pt x="6845" y="713"/>
                  </a:cubicBezTo>
                  <a:cubicBezTo>
                    <a:pt x="7357" y="743"/>
                    <a:pt x="7749" y="1155"/>
                    <a:pt x="8107" y="1577"/>
                  </a:cubicBezTo>
                  <a:cubicBezTo>
                    <a:pt x="8120" y="1592"/>
                    <a:pt x="8234" y="1729"/>
                    <a:pt x="8161" y="1793"/>
                  </a:cubicBezTo>
                  <a:lnTo>
                    <a:pt x="8118" y="1834"/>
                  </a:lnTo>
                  <a:lnTo>
                    <a:pt x="8176" y="1840"/>
                  </a:lnTo>
                  <a:cubicBezTo>
                    <a:pt x="8292" y="1853"/>
                    <a:pt x="8399" y="1922"/>
                    <a:pt x="8469" y="2029"/>
                  </a:cubicBezTo>
                  <a:cubicBezTo>
                    <a:pt x="8542" y="2134"/>
                    <a:pt x="8566" y="2260"/>
                    <a:pt x="8534" y="2370"/>
                  </a:cubicBezTo>
                  <a:lnTo>
                    <a:pt x="8523" y="2406"/>
                  </a:lnTo>
                  <a:lnTo>
                    <a:pt x="8568" y="2404"/>
                  </a:lnTo>
                  <a:cubicBezTo>
                    <a:pt x="8716" y="2404"/>
                    <a:pt x="8823" y="2554"/>
                    <a:pt x="8917" y="2687"/>
                  </a:cubicBezTo>
                  <a:lnTo>
                    <a:pt x="8928" y="2704"/>
                  </a:lnTo>
                  <a:cubicBezTo>
                    <a:pt x="9007" y="2815"/>
                    <a:pt x="9142" y="2935"/>
                    <a:pt x="9279" y="2935"/>
                  </a:cubicBezTo>
                  <a:cubicBezTo>
                    <a:pt x="9311" y="2935"/>
                    <a:pt x="9339" y="2931"/>
                    <a:pt x="9367" y="2918"/>
                  </a:cubicBezTo>
                  <a:lnTo>
                    <a:pt x="9459" y="3141"/>
                  </a:lnTo>
                  <a:lnTo>
                    <a:pt x="9718" y="3141"/>
                  </a:lnTo>
                  <a:lnTo>
                    <a:pt x="9725" y="3122"/>
                  </a:lnTo>
                  <a:cubicBezTo>
                    <a:pt x="9774" y="2961"/>
                    <a:pt x="9783" y="2792"/>
                    <a:pt x="9755" y="2627"/>
                  </a:cubicBezTo>
                  <a:lnTo>
                    <a:pt x="10063" y="2627"/>
                  </a:lnTo>
                  <a:lnTo>
                    <a:pt x="10036" y="2586"/>
                  </a:lnTo>
                  <a:cubicBezTo>
                    <a:pt x="10021" y="2560"/>
                    <a:pt x="10018" y="2537"/>
                    <a:pt x="10031" y="2513"/>
                  </a:cubicBezTo>
                  <a:cubicBezTo>
                    <a:pt x="10059" y="2460"/>
                    <a:pt x="10162" y="2417"/>
                    <a:pt x="10260" y="2417"/>
                  </a:cubicBezTo>
                  <a:cubicBezTo>
                    <a:pt x="10282" y="2417"/>
                    <a:pt x="10303" y="2419"/>
                    <a:pt x="10323" y="2423"/>
                  </a:cubicBezTo>
                  <a:cubicBezTo>
                    <a:pt x="10588" y="2485"/>
                    <a:pt x="10839" y="2612"/>
                    <a:pt x="11047" y="2790"/>
                  </a:cubicBezTo>
                  <a:cubicBezTo>
                    <a:pt x="11246" y="2959"/>
                    <a:pt x="11411" y="3182"/>
                    <a:pt x="11542" y="3449"/>
                  </a:cubicBezTo>
                  <a:cubicBezTo>
                    <a:pt x="11555" y="3473"/>
                    <a:pt x="11565" y="3497"/>
                    <a:pt x="11578" y="3522"/>
                  </a:cubicBezTo>
                  <a:cubicBezTo>
                    <a:pt x="11681" y="3739"/>
                    <a:pt x="11799" y="3985"/>
                    <a:pt x="12030" y="4060"/>
                  </a:cubicBezTo>
                  <a:lnTo>
                    <a:pt x="11985" y="4264"/>
                  </a:lnTo>
                  <a:lnTo>
                    <a:pt x="12214" y="4399"/>
                  </a:lnTo>
                  <a:lnTo>
                    <a:pt x="12184" y="5116"/>
                  </a:lnTo>
                  <a:lnTo>
                    <a:pt x="12193" y="5125"/>
                  </a:lnTo>
                  <a:cubicBezTo>
                    <a:pt x="12435" y="5360"/>
                    <a:pt x="12769" y="5448"/>
                    <a:pt x="13095" y="5534"/>
                  </a:cubicBezTo>
                  <a:cubicBezTo>
                    <a:pt x="13183" y="5558"/>
                    <a:pt x="13275" y="5581"/>
                    <a:pt x="13363" y="5607"/>
                  </a:cubicBezTo>
                  <a:cubicBezTo>
                    <a:pt x="13401" y="5620"/>
                    <a:pt x="13442" y="5635"/>
                    <a:pt x="13481" y="5648"/>
                  </a:cubicBezTo>
                  <a:lnTo>
                    <a:pt x="13511" y="5660"/>
                  </a:lnTo>
                  <a:cubicBezTo>
                    <a:pt x="13511" y="5688"/>
                    <a:pt x="13508" y="5714"/>
                    <a:pt x="13504" y="5735"/>
                  </a:cubicBezTo>
                  <a:cubicBezTo>
                    <a:pt x="13489" y="5828"/>
                    <a:pt x="13444" y="5911"/>
                    <a:pt x="13397" y="5999"/>
                  </a:cubicBezTo>
                  <a:cubicBezTo>
                    <a:pt x="13378" y="6037"/>
                    <a:pt x="13356" y="6076"/>
                    <a:pt x="13339" y="6115"/>
                  </a:cubicBezTo>
                  <a:cubicBezTo>
                    <a:pt x="13209" y="6402"/>
                    <a:pt x="13204" y="6730"/>
                    <a:pt x="13202" y="7021"/>
                  </a:cubicBezTo>
                  <a:lnTo>
                    <a:pt x="13187" y="8733"/>
                  </a:lnTo>
                  <a:cubicBezTo>
                    <a:pt x="13183" y="9187"/>
                    <a:pt x="13303" y="9455"/>
                    <a:pt x="13543" y="9528"/>
                  </a:cubicBezTo>
                  <a:cubicBezTo>
                    <a:pt x="13560" y="9532"/>
                    <a:pt x="13575" y="9536"/>
                    <a:pt x="13592" y="9540"/>
                  </a:cubicBezTo>
                  <a:cubicBezTo>
                    <a:pt x="13628" y="9549"/>
                    <a:pt x="13663" y="9558"/>
                    <a:pt x="13691" y="9577"/>
                  </a:cubicBezTo>
                  <a:cubicBezTo>
                    <a:pt x="13748" y="9620"/>
                    <a:pt x="13757" y="9705"/>
                    <a:pt x="13763" y="9787"/>
                  </a:cubicBezTo>
                  <a:cubicBezTo>
                    <a:pt x="13766" y="9802"/>
                    <a:pt x="13768" y="9817"/>
                    <a:pt x="13768" y="9830"/>
                  </a:cubicBezTo>
                  <a:cubicBezTo>
                    <a:pt x="13802" y="10119"/>
                    <a:pt x="14025" y="10380"/>
                    <a:pt x="14303" y="10464"/>
                  </a:cubicBezTo>
                  <a:cubicBezTo>
                    <a:pt x="14254" y="10597"/>
                    <a:pt x="14267" y="10751"/>
                    <a:pt x="14338" y="10890"/>
                  </a:cubicBezTo>
                  <a:cubicBezTo>
                    <a:pt x="14415" y="11040"/>
                    <a:pt x="14545" y="11145"/>
                    <a:pt x="14693" y="11175"/>
                  </a:cubicBezTo>
                  <a:cubicBezTo>
                    <a:pt x="14721" y="11182"/>
                    <a:pt x="14749" y="11186"/>
                    <a:pt x="14777" y="11188"/>
                  </a:cubicBezTo>
                  <a:cubicBezTo>
                    <a:pt x="14850" y="11199"/>
                    <a:pt x="14916" y="11207"/>
                    <a:pt x="14965" y="11248"/>
                  </a:cubicBezTo>
                  <a:cubicBezTo>
                    <a:pt x="15010" y="11282"/>
                    <a:pt x="15034" y="11338"/>
                    <a:pt x="15058" y="11396"/>
                  </a:cubicBezTo>
                  <a:cubicBezTo>
                    <a:pt x="15073" y="11432"/>
                    <a:pt x="15088" y="11469"/>
                    <a:pt x="15109" y="11501"/>
                  </a:cubicBezTo>
                  <a:cubicBezTo>
                    <a:pt x="15145" y="11561"/>
                    <a:pt x="15222" y="11606"/>
                    <a:pt x="15291" y="11606"/>
                  </a:cubicBezTo>
                  <a:cubicBezTo>
                    <a:pt x="15340" y="11606"/>
                    <a:pt x="15379" y="11584"/>
                    <a:pt x="15398" y="11544"/>
                  </a:cubicBezTo>
                  <a:lnTo>
                    <a:pt x="15402" y="11535"/>
                  </a:lnTo>
                  <a:lnTo>
                    <a:pt x="15400" y="11527"/>
                  </a:lnTo>
                  <a:cubicBezTo>
                    <a:pt x="15398" y="11505"/>
                    <a:pt x="15405" y="11486"/>
                    <a:pt x="15420" y="11467"/>
                  </a:cubicBezTo>
                  <a:cubicBezTo>
                    <a:pt x="15460" y="11417"/>
                    <a:pt x="15555" y="11396"/>
                    <a:pt x="15623" y="11392"/>
                  </a:cubicBezTo>
                  <a:cubicBezTo>
                    <a:pt x="15756" y="11383"/>
                    <a:pt x="15887" y="11377"/>
                    <a:pt x="16015" y="11377"/>
                  </a:cubicBezTo>
                  <a:cubicBezTo>
                    <a:pt x="16319" y="11377"/>
                    <a:pt x="16551" y="11419"/>
                    <a:pt x="16746" y="11512"/>
                  </a:cubicBezTo>
                  <a:lnTo>
                    <a:pt x="16772" y="11524"/>
                  </a:lnTo>
                  <a:lnTo>
                    <a:pt x="16902" y="11199"/>
                  </a:lnTo>
                  <a:cubicBezTo>
                    <a:pt x="16941" y="11196"/>
                    <a:pt x="16979" y="11195"/>
                    <a:pt x="17018" y="11195"/>
                  </a:cubicBezTo>
                  <a:cubicBezTo>
                    <a:pt x="17173" y="11195"/>
                    <a:pt x="17327" y="11215"/>
                    <a:pt x="17474" y="11257"/>
                  </a:cubicBezTo>
                  <a:lnTo>
                    <a:pt x="17506" y="11265"/>
                  </a:lnTo>
                  <a:lnTo>
                    <a:pt x="17509" y="11233"/>
                  </a:lnTo>
                  <a:cubicBezTo>
                    <a:pt x="17521" y="11044"/>
                    <a:pt x="17742" y="10946"/>
                    <a:pt x="17838" y="10912"/>
                  </a:cubicBezTo>
                  <a:cubicBezTo>
                    <a:pt x="17868" y="10899"/>
                    <a:pt x="17901" y="10890"/>
                    <a:pt x="17933" y="10879"/>
                  </a:cubicBezTo>
                  <a:cubicBezTo>
                    <a:pt x="18070" y="10834"/>
                    <a:pt x="18211" y="10787"/>
                    <a:pt x="18308" y="10678"/>
                  </a:cubicBezTo>
                  <a:cubicBezTo>
                    <a:pt x="18483" y="10483"/>
                    <a:pt x="18428" y="10220"/>
                    <a:pt x="18374" y="9965"/>
                  </a:cubicBezTo>
                  <a:cubicBezTo>
                    <a:pt x="18338" y="9789"/>
                    <a:pt x="18301" y="9607"/>
                    <a:pt x="18333" y="9442"/>
                  </a:cubicBezTo>
                  <a:cubicBezTo>
                    <a:pt x="18481" y="9386"/>
                    <a:pt x="18635" y="9352"/>
                    <a:pt x="18794" y="9343"/>
                  </a:cubicBezTo>
                  <a:lnTo>
                    <a:pt x="18837" y="9341"/>
                  </a:lnTo>
                  <a:lnTo>
                    <a:pt x="18815" y="9303"/>
                  </a:lnTo>
                  <a:cubicBezTo>
                    <a:pt x="18766" y="9215"/>
                    <a:pt x="18822" y="9093"/>
                    <a:pt x="18908" y="9037"/>
                  </a:cubicBezTo>
                  <a:cubicBezTo>
                    <a:pt x="18998" y="8979"/>
                    <a:pt x="19107" y="8966"/>
                    <a:pt x="19231" y="8960"/>
                  </a:cubicBezTo>
                  <a:cubicBezTo>
                    <a:pt x="19589" y="8935"/>
                    <a:pt x="19952" y="8922"/>
                    <a:pt x="20313" y="8922"/>
                  </a:cubicBezTo>
                  <a:cubicBezTo>
                    <a:pt x="20386" y="8922"/>
                    <a:pt x="20459" y="8922"/>
                    <a:pt x="20532" y="8923"/>
                  </a:cubicBezTo>
                  <a:cubicBezTo>
                    <a:pt x="20617" y="8923"/>
                    <a:pt x="20699" y="8928"/>
                    <a:pt x="20754" y="8977"/>
                  </a:cubicBezTo>
                  <a:cubicBezTo>
                    <a:pt x="20804" y="9018"/>
                    <a:pt x="20810" y="9073"/>
                    <a:pt x="20808" y="9114"/>
                  </a:cubicBezTo>
                  <a:cubicBezTo>
                    <a:pt x="20804" y="9196"/>
                    <a:pt x="20754" y="9283"/>
                    <a:pt x="20686" y="9330"/>
                  </a:cubicBezTo>
                  <a:cubicBezTo>
                    <a:pt x="20587" y="9397"/>
                    <a:pt x="20461" y="9414"/>
                    <a:pt x="20341" y="9433"/>
                  </a:cubicBezTo>
                  <a:cubicBezTo>
                    <a:pt x="20311" y="9438"/>
                    <a:pt x="20281" y="9442"/>
                    <a:pt x="20251" y="9446"/>
                  </a:cubicBezTo>
                  <a:cubicBezTo>
                    <a:pt x="20043" y="9483"/>
                    <a:pt x="19904" y="9566"/>
                    <a:pt x="19848" y="9693"/>
                  </a:cubicBezTo>
                  <a:cubicBezTo>
                    <a:pt x="19775" y="9858"/>
                    <a:pt x="19859" y="10025"/>
                    <a:pt x="19942" y="10187"/>
                  </a:cubicBezTo>
                  <a:cubicBezTo>
                    <a:pt x="19970" y="10243"/>
                    <a:pt x="19998" y="10299"/>
                    <a:pt x="20020" y="10355"/>
                  </a:cubicBezTo>
                  <a:cubicBezTo>
                    <a:pt x="20139" y="10665"/>
                    <a:pt x="20007" y="11059"/>
                    <a:pt x="19722" y="11233"/>
                  </a:cubicBezTo>
                  <a:cubicBezTo>
                    <a:pt x="19713" y="11237"/>
                    <a:pt x="19707" y="11242"/>
                    <a:pt x="19700" y="11246"/>
                  </a:cubicBezTo>
                  <a:lnTo>
                    <a:pt x="19694" y="11248"/>
                  </a:lnTo>
                  <a:cubicBezTo>
                    <a:pt x="19409" y="11308"/>
                    <a:pt x="19197" y="11460"/>
                    <a:pt x="19111" y="11668"/>
                  </a:cubicBezTo>
                  <a:cubicBezTo>
                    <a:pt x="19107" y="11676"/>
                    <a:pt x="19103" y="11687"/>
                    <a:pt x="19098" y="11698"/>
                  </a:cubicBezTo>
                  <a:cubicBezTo>
                    <a:pt x="19083" y="11739"/>
                    <a:pt x="19068" y="11777"/>
                    <a:pt x="19038" y="11803"/>
                  </a:cubicBezTo>
                  <a:cubicBezTo>
                    <a:pt x="19004" y="11828"/>
                    <a:pt x="18961" y="11834"/>
                    <a:pt x="18918" y="11834"/>
                  </a:cubicBezTo>
                  <a:cubicBezTo>
                    <a:pt x="18908" y="11834"/>
                    <a:pt x="18897" y="11833"/>
                    <a:pt x="18886" y="11833"/>
                  </a:cubicBezTo>
                  <a:cubicBezTo>
                    <a:pt x="18556" y="11824"/>
                    <a:pt x="18226" y="11779"/>
                    <a:pt x="17907" y="11698"/>
                  </a:cubicBezTo>
                  <a:lnTo>
                    <a:pt x="17843" y="11683"/>
                  </a:lnTo>
                  <a:lnTo>
                    <a:pt x="17877" y="11739"/>
                  </a:lnTo>
                  <a:cubicBezTo>
                    <a:pt x="17907" y="11786"/>
                    <a:pt x="17909" y="11848"/>
                    <a:pt x="17886" y="11906"/>
                  </a:cubicBezTo>
                  <a:cubicBezTo>
                    <a:pt x="17862" y="11964"/>
                    <a:pt x="17817" y="12004"/>
                    <a:pt x="17766" y="12017"/>
                  </a:cubicBezTo>
                  <a:cubicBezTo>
                    <a:pt x="17753" y="12021"/>
                    <a:pt x="17740" y="12024"/>
                    <a:pt x="17727" y="12026"/>
                  </a:cubicBezTo>
                  <a:cubicBezTo>
                    <a:pt x="17693" y="12030"/>
                    <a:pt x="17654" y="12036"/>
                    <a:pt x="17622" y="12062"/>
                  </a:cubicBezTo>
                  <a:cubicBezTo>
                    <a:pt x="17543" y="12129"/>
                    <a:pt x="17586" y="12249"/>
                    <a:pt x="17654" y="12339"/>
                  </a:cubicBezTo>
                  <a:lnTo>
                    <a:pt x="17776" y="12506"/>
                  </a:lnTo>
                  <a:cubicBezTo>
                    <a:pt x="17901" y="12675"/>
                    <a:pt x="18029" y="12829"/>
                    <a:pt x="18211" y="12881"/>
                  </a:cubicBezTo>
                  <a:cubicBezTo>
                    <a:pt x="18231" y="12973"/>
                    <a:pt x="18237" y="13063"/>
                    <a:pt x="18186" y="13121"/>
                  </a:cubicBezTo>
                  <a:cubicBezTo>
                    <a:pt x="18157" y="13151"/>
                    <a:pt x="18116" y="13166"/>
                    <a:pt x="18066" y="13166"/>
                  </a:cubicBezTo>
                  <a:cubicBezTo>
                    <a:pt x="18008" y="13166"/>
                    <a:pt x="17937" y="13145"/>
                    <a:pt x="17860" y="13106"/>
                  </a:cubicBezTo>
                  <a:cubicBezTo>
                    <a:pt x="17768" y="13058"/>
                    <a:pt x="17678" y="13016"/>
                    <a:pt x="17588" y="13016"/>
                  </a:cubicBezTo>
                  <a:cubicBezTo>
                    <a:pt x="17545" y="13016"/>
                    <a:pt x="17504" y="13026"/>
                    <a:pt x="17470" y="13048"/>
                  </a:cubicBezTo>
                  <a:lnTo>
                    <a:pt x="17459" y="13054"/>
                  </a:lnTo>
                  <a:lnTo>
                    <a:pt x="17434" y="13172"/>
                  </a:lnTo>
                  <a:cubicBezTo>
                    <a:pt x="17303" y="13187"/>
                    <a:pt x="17170" y="13195"/>
                    <a:pt x="17037" y="13195"/>
                  </a:cubicBezTo>
                  <a:lnTo>
                    <a:pt x="16951" y="13195"/>
                  </a:lnTo>
                  <a:lnTo>
                    <a:pt x="16975" y="13236"/>
                  </a:lnTo>
                  <a:cubicBezTo>
                    <a:pt x="17063" y="13390"/>
                    <a:pt x="17082" y="13562"/>
                    <a:pt x="17029" y="13697"/>
                  </a:cubicBezTo>
                  <a:cubicBezTo>
                    <a:pt x="16979" y="13815"/>
                    <a:pt x="16866" y="13900"/>
                    <a:pt x="16746" y="13913"/>
                  </a:cubicBezTo>
                  <a:cubicBezTo>
                    <a:pt x="16422" y="13553"/>
                    <a:pt x="16015" y="13292"/>
                    <a:pt x="15623" y="13039"/>
                  </a:cubicBezTo>
                  <a:cubicBezTo>
                    <a:pt x="15458" y="12934"/>
                    <a:pt x="15280" y="12829"/>
                    <a:pt x="15094" y="12829"/>
                  </a:cubicBezTo>
                  <a:cubicBezTo>
                    <a:pt x="15060" y="12829"/>
                    <a:pt x="15028" y="12833"/>
                    <a:pt x="14995" y="12840"/>
                  </a:cubicBezTo>
                  <a:cubicBezTo>
                    <a:pt x="14809" y="12878"/>
                    <a:pt x="14659" y="13031"/>
                    <a:pt x="14513" y="13174"/>
                  </a:cubicBezTo>
                  <a:cubicBezTo>
                    <a:pt x="14368" y="13322"/>
                    <a:pt x="14231" y="13459"/>
                    <a:pt x="14076" y="13459"/>
                  </a:cubicBezTo>
                  <a:cubicBezTo>
                    <a:pt x="14038" y="13459"/>
                    <a:pt x="14001" y="13450"/>
                    <a:pt x="13967" y="13435"/>
                  </a:cubicBezTo>
                  <a:cubicBezTo>
                    <a:pt x="13738" y="13290"/>
                    <a:pt x="13575" y="13043"/>
                    <a:pt x="13534" y="12773"/>
                  </a:cubicBezTo>
                  <a:lnTo>
                    <a:pt x="13532" y="12758"/>
                  </a:lnTo>
                  <a:lnTo>
                    <a:pt x="11205" y="12036"/>
                  </a:lnTo>
                  <a:cubicBezTo>
                    <a:pt x="10646" y="11865"/>
                    <a:pt x="10160" y="11689"/>
                    <a:pt x="9860" y="11293"/>
                  </a:cubicBezTo>
                  <a:cubicBezTo>
                    <a:pt x="9798" y="11209"/>
                    <a:pt x="9742" y="11115"/>
                    <a:pt x="9691" y="11025"/>
                  </a:cubicBezTo>
                  <a:cubicBezTo>
                    <a:pt x="9596" y="10862"/>
                    <a:pt x="9500" y="10697"/>
                    <a:pt x="9350" y="10580"/>
                  </a:cubicBezTo>
                  <a:cubicBezTo>
                    <a:pt x="9249" y="10500"/>
                    <a:pt x="9129" y="10449"/>
                    <a:pt x="9014" y="10397"/>
                  </a:cubicBezTo>
                  <a:cubicBezTo>
                    <a:pt x="8844" y="10322"/>
                    <a:pt x="8684" y="10254"/>
                    <a:pt x="8585" y="10110"/>
                  </a:cubicBezTo>
                  <a:cubicBezTo>
                    <a:pt x="8508" y="9999"/>
                    <a:pt x="8482" y="9858"/>
                    <a:pt x="8457" y="9723"/>
                  </a:cubicBezTo>
                  <a:lnTo>
                    <a:pt x="8450" y="9682"/>
                  </a:lnTo>
                  <a:cubicBezTo>
                    <a:pt x="8311" y="8938"/>
                    <a:pt x="7987" y="8231"/>
                    <a:pt x="7512" y="7640"/>
                  </a:cubicBezTo>
                  <a:cubicBezTo>
                    <a:pt x="7469" y="7584"/>
                    <a:pt x="7426" y="7529"/>
                    <a:pt x="7383" y="7473"/>
                  </a:cubicBezTo>
                  <a:cubicBezTo>
                    <a:pt x="7195" y="7227"/>
                    <a:pt x="7002" y="6974"/>
                    <a:pt x="6725" y="6837"/>
                  </a:cubicBezTo>
                  <a:cubicBezTo>
                    <a:pt x="6689" y="6819"/>
                    <a:pt x="6648" y="6802"/>
                    <a:pt x="6610" y="6785"/>
                  </a:cubicBezTo>
                  <a:cubicBezTo>
                    <a:pt x="6473" y="6727"/>
                    <a:pt x="6331" y="6667"/>
                    <a:pt x="6290" y="6539"/>
                  </a:cubicBezTo>
                  <a:cubicBezTo>
                    <a:pt x="6271" y="6483"/>
                    <a:pt x="6275" y="6423"/>
                    <a:pt x="6280" y="6361"/>
                  </a:cubicBezTo>
                  <a:cubicBezTo>
                    <a:pt x="6284" y="6299"/>
                    <a:pt x="6286" y="6237"/>
                    <a:pt x="6271" y="6175"/>
                  </a:cubicBezTo>
                  <a:cubicBezTo>
                    <a:pt x="6215" y="5971"/>
                    <a:pt x="5986" y="5903"/>
                    <a:pt x="5785" y="5845"/>
                  </a:cubicBezTo>
                  <a:lnTo>
                    <a:pt x="5733" y="5830"/>
                  </a:lnTo>
                  <a:cubicBezTo>
                    <a:pt x="5586" y="5785"/>
                    <a:pt x="5453" y="5680"/>
                    <a:pt x="5408" y="5575"/>
                  </a:cubicBezTo>
                  <a:cubicBezTo>
                    <a:pt x="5386" y="5519"/>
                    <a:pt x="5386" y="5468"/>
                    <a:pt x="5414" y="5416"/>
                  </a:cubicBezTo>
                  <a:cubicBezTo>
                    <a:pt x="5429" y="5386"/>
                    <a:pt x="5455" y="5360"/>
                    <a:pt x="5481" y="5333"/>
                  </a:cubicBezTo>
                  <a:cubicBezTo>
                    <a:pt x="5504" y="5307"/>
                    <a:pt x="5530" y="5281"/>
                    <a:pt x="5549" y="5251"/>
                  </a:cubicBezTo>
                  <a:cubicBezTo>
                    <a:pt x="5590" y="5185"/>
                    <a:pt x="5598" y="5108"/>
                    <a:pt x="5575" y="5026"/>
                  </a:cubicBezTo>
                  <a:cubicBezTo>
                    <a:pt x="5538" y="4900"/>
                    <a:pt x="5425" y="4773"/>
                    <a:pt x="5286" y="4705"/>
                  </a:cubicBezTo>
                  <a:cubicBezTo>
                    <a:pt x="5223" y="4673"/>
                    <a:pt x="5157" y="4649"/>
                    <a:pt x="5093" y="4626"/>
                  </a:cubicBezTo>
                  <a:cubicBezTo>
                    <a:pt x="4954" y="4572"/>
                    <a:pt x="4823" y="4523"/>
                    <a:pt x="4729" y="4420"/>
                  </a:cubicBezTo>
                  <a:cubicBezTo>
                    <a:pt x="4649" y="4334"/>
                    <a:pt x="4596" y="4210"/>
                    <a:pt x="4544" y="4092"/>
                  </a:cubicBezTo>
                  <a:cubicBezTo>
                    <a:pt x="4459" y="3889"/>
                    <a:pt x="4369" y="3681"/>
                    <a:pt x="4144" y="3676"/>
                  </a:cubicBezTo>
                  <a:cubicBezTo>
                    <a:pt x="4122" y="3676"/>
                    <a:pt x="4099" y="3679"/>
                    <a:pt x="4075" y="3681"/>
                  </a:cubicBezTo>
                  <a:cubicBezTo>
                    <a:pt x="4054" y="3683"/>
                    <a:pt x="4034" y="3687"/>
                    <a:pt x="4013" y="3687"/>
                  </a:cubicBezTo>
                  <a:cubicBezTo>
                    <a:pt x="3979" y="3687"/>
                    <a:pt x="3955" y="3679"/>
                    <a:pt x="3936" y="3664"/>
                  </a:cubicBezTo>
                  <a:cubicBezTo>
                    <a:pt x="3899" y="3636"/>
                    <a:pt x="3895" y="3582"/>
                    <a:pt x="3891" y="3529"/>
                  </a:cubicBezTo>
                  <a:cubicBezTo>
                    <a:pt x="3889" y="3501"/>
                    <a:pt x="3887" y="3473"/>
                    <a:pt x="3880" y="3447"/>
                  </a:cubicBezTo>
                  <a:cubicBezTo>
                    <a:pt x="3835" y="3242"/>
                    <a:pt x="3591" y="3184"/>
                    <a:pt x="3396" y="3139"/>
                  </a:cubicBezTo>
                  <a:lnTo>
                    <a:pt x="3342" y="3126"/>
                  </a:lnTo>
                  <a:cubicBezTo>
                    <a:pt x="3205" y="3092"/>
                    <a:pt x="3066" y="2980"/>
                    <a:pt x="3032" y="2873"/>
                  </a:cubicBezTo>
                  <a:cubicBezTo>
                    <a:pt x="3017" y="2828"/>
                    <a:pt x="3021" y="2787"/>
                    <a:pt x="3045" y="2751"/>
                  </a:cubicBezTo>
                  <a:cubicBezTo>
                    <a:pt x="3066" y="2762"/>
                    <a:pt x="3090" y="2768"/>
                    <a:pt x="3113" y="2768"/>
                  </a:cubicBezTo>
                  <a:cubicBezTo>
                    <a:pt x="3210" y="2768"/>
                    <a:pt x="3310" y="2676"/>
                    <a:pt x="3323" y="2575"/>
                  </a:cubicBezTo>
                  <a:cubicBezTo>
                    <a:pt x="3338" y="2451"/>
                    <a:pt x="3272" y="2340"/>
                    <a:pt x="3197" y="2228"/>
                  </a:cubicBezTo>
                  <a:lnTo>
                    <a:pt x="2693" y="1470"/>
                  </a:lnTo>
                  <a:cubicBezTo>
                    <a:pt x="2839" y="1446"/>
                    <a:pt x="2963" y="1313"/>
                    <a:pt x="2967" y="1163"/>
                  </a:cubicBezTo>
                  <a:lnTo>
                    <a:pt x="2967" y="1151"/>
                  </a:lnTo>
                  <a:lnTo>
                    <a:pt x="2957" y="1142"/>
                  </a:lnTo>
                  <a:cubicBezTo>
                    <a:pt x="2689" y="926"/>
                    <a:pt x="2372" y="769"/>
                    <a:pt x="2038" y="688"/>
                  </a:cubicBezTo>
                  <a:cubicBezTo>
                    <a:pt x="2001" y="679"/>
                    <a:pt x="1945" y="668"/>
                    <a:pt x="1892" y="668"/>
                  </a:cubicBezTo>
                  <a:cubicBezTo>
                    <a:pt x="1830" y="668"/>
                    <a:pt x="1781" y="681"/>
                    <a:pt x="1740" y="711"/>
                  </a:cubicBezTo>
                  <a:cubicBezTo>
                    <a:pt x="1643" y="780"/>
                    <a:pt x="1628" y="908"/>
                    <a:pt x="1622" y="1022"/>
                  </a:cubicBezTo>
                  <a:cubicBezTo>
                    <a:pt x="1596" y="1510"/>
                    <a:pt x="1601" y="2059"/>
                    <a:pt x="1969" y="2380"/>
                  </a:cubicBezTo>
                  <a:cubicBezTo>
                    <a:pt x="2046" y="2449"/>
                    <a:pt x="2134" y="2500"/>
                    <a:pt x="2222" y="2552"/>
                  </a:cubicBezTo>
                  <a:cubicBezTo>
                    <a:pt x="2310" y="2603"/>
                    <a:pt x="2402" y="2657"/>
                    <a:pt x="2477" y="2725"/>
                  </a:cubicBezTo>
                  <a:cubicBezTo>
                    <a:pt x="2569" y="2809"/>
                    <a:pt x="2629" y="2935"/>
                    <a:pt x="2631" y="3047"/>
                  </a:cubicBezTo>
                  <a:cubicBezTo>
                    <a:pt x="2633" y="3119"/>
                    <a:pt x="2610" y="3184"/>
                    <a:pt x="2565" y="3229"/>
                  </a:cubicBezTo>
                  <a:lnTo>
                    <a:pt x="2533" y="3259"/>
                  </a:lnTo>
                  <a:lnTo>
                    <a:pt x="2873" y="3379"/>
                  </a:lnTo>
                  <a:cubicBezTo>
                    <a:pt x="2867" y="3471"/>
                    <a:pt x="2914" y="3559"/>
                    <a:pt x="2950" y="3625"/>
                  </a:cubicBezTo>
                  <a:lnTo>
                    <a:pt x="4469" y="6472"/>
                  </a:lnTo>
                  <a:cubicBezTo>
                    <a:pt x="4523" y="6571"/>
                    <a:pt x="4576" y="6672"/>
                    <a:pt x="4660" y="6753"/>
                  </a:cubicBezTo>
                  <a:cubicBezTo>
                    <a:pt x="4709" y="6800"/>
                    <a:pt x="4769" y="6839"/>
                    <a:pt x="4825" y="6875"/>
                  </a:cubicBezTo>
                  <a:cubicBezTo>
                    <a:pt x="4885" y="6916"/>
                    <a:pt x="4941" y="6952"/>
                    <a:pt x="4988" y="7002"/>
                  </a:cubicBezTo>
                  <a:cubicBezTo>
                    <a:pt x="5089" y="7102"/>
                    <a:pt x="5131" y="7259"/>
                    <a:pt x="5101" y="7417"/>
                  </a:cubicBezTo>
                  <a:cubicBezTo>
                    <a:pt x="5074" y="7561"/>
                    <a:pt x="4994" y="7681"/>
                    <a:pt x="4885" y="7745"/>
                  </a:cubicBezTo>
                  <a:cubicBezTo>
                    <a:pt x="4874" y="7456"/>
                    <a:pt x="4606" y="7237"/>
                    <a:pt x="4390" y="7057"/>
                  </a:cubicBezTo>
                  <a:cubicBezTo>
                    <a:pt x="4148" y="6860"/>
                    <a:pt x="3816" y="6552"/>
                    <a:pt x="3722" y="6151"/>
                  </a:cubicBezTo>
                  <a:cubicBezTo>
                    <a:pt x="3709" y="6093"/>
                    <a:pt x="3698" y="6029"/>
                    <a:pt x="3687" y="5967"/>
                  </a:cubicBezTo>
                  <a:cubicBezTo>
                    <a:pt x="3649" y="5735"/>
                    <a:pt x="3608" y="5495"/>
                    <a:pt x="3400" y="5397"/>
                  </a:cubicBezTo>
                  <a:cubicBezTo>
                    <a:pt x="3347" y="5371"/>
                    <a:pt x="3287" y="5360"/>
                    <a:pt x="3229" y="5350"/>
                  </a:cubicBezTo>
                  <a:cubicBezTo>
                    <a:pt x="3180" y="5339"/>
                    <a:pt x="3132" y="5330"/>
                    <a:pt x="3087" y="5311"/>
                  </a:cubicBezTo>
                  <a:cubicBezTo>
                    <a:pt x="3032" y="5288"/>
                    <a:pt x="2982" y="5234"/>
                    <a:pt x="2967" y="5181"/>
                  </a:cubicBezTo>
                  <a:cubicBezTo>
                    <a:pt x="2961" y="5148"/>
                    <a:pt x="2965" y="5121"/>
                    <a:pt x="2982" y="5097"/>
                  </a:cubicBezTo>
                  <a:lnTo>
                    <a:pt x="3002" y="5073"/>
                  </a:lnTo>
                  <a:lnTo>
                    <a:pt x="2271" y="4619"/>
                  </a:lnTo>
                  <a:cubicBezTo>
                    <a:pt x="2198" y="4574"/>
                    <a:pt x="2117" y="4523"/>
                    <a:pt x="2070" y="4448"/>
                  </a:cubicBezTo>
                  <a:cubicBezTo>
                    <a:pt x="1975" y="4296"/>
                    <a:pt x="2046" y="4118"/>
                    <a:pt x="2123" y="3929"/>
                  </a:cubicBezTo>
                  <a:cubicBezTo>
                    <a:pt x="2194" y="3749"/>
                    <a:pt x="2269" y="3563"/>
                    <a:pt x="2198" y="3387"/>
                  </a:cubicBezTo>
                  <a:cubicBezTo>
                    <a:pt x="2162" y="3291"/>
                    <a:pt x="2085" y="3218"/>
                    <a:pt x="2010" y="3154"/>
                  </a:cubicBezTo>
                  <a:cubicBezTo>
                    <a:pt x="1804" y="2976"/>
                    <a:pt x="1573" y="2830"/>
                    <a:pt x="1324" y="2719"/>
                  </a:cubicBezTo>
                  <a:lnTo>
                    <a:pt x="1303" y="2708"/>
                  </a:lnTo>
                  <a:cubicBezTo>
                    <a:pt x="1234" y="2678"/>
                    <a:pt x="1163" y="2646"/>
                    <a:pt x="1112" y="2597"/>
                  </a:cubicBezTo>
                  <a:cubicBezTo>
                    <a:pt x="1026" y="2513"/>
                    <a:pt x="996" y="2389"/>
                    <a:pt x="966" y="2269"/>
                  </a:cubicBezTo>
                  <a:lnTo>
                    <a:pt x="954" y="2220"/>
                  </a:lnTo>
                  <a:cubicBezTo>
                    <a:pt x="864" y="1858"/>
                    <a:pt x="679" y="1523"/>
                    <a:pt x="501" y="1202"/>
                  </a:cubicBezTo>
                  <a:cubicBezTo>
                    <a:pt x="334" y="898"/>
                    <a:pt x="161" y="583"/>
                    <a:pt x="67" y="249"/>
                  </a:cubicBezTo>
                  <a:cubicBezTo>
                    <a:pt x="351" y="214"/>
                    <a:pt x="641" y="171"/>
                    <a:pt x="919" y="131"/>
                  </a:cubicBezTo>
                  <a:cubicBezTo>
                    <a:pt x="1033" y="114"/>
                    <a:pt x="1144" y="96"/>
                    <a:pt x="1256" y="81"/>
                  </a:cubicBezTo>
                  <a:cubicBezTo>
                    <a:pt x="1346" y="69"/>
                    <a:pt x="1451" y="54"/>
                    <a:pt x="1553" y="54"/>
                  </a:cubicBezTo>
                  <a:close/>
                  <a:moveTo>
                    <a:pt x="1553" y="0"/>
                  </a:moveTo>
                  <a:cubicBezTo>
                    <a:pt x="1446" y="0"/>
                    <a:pt x="1339" y="15"/>
                    <a:pt x="1249" y="28"/>
                  </a:cubicBezTo>
                  <a:cubicBezTo>
                    <a:pt x="1136" y="43"/>
                    <a:pt x="1024" y="60"/>
                    <a:pt x="911" y="77"/>
                  </a:cubicBezTo>
                  <a:cubicBezTo>
                    <a:pt x="624" y="120"/>
                    <a:pt x="324" y="165"/>
                    <a:pt x="30" y="199"/>
                  </a:cubicBezTo>
                  <a:lnTo>
                    <a:pt x="0" y="204"/>
                  </a:lnTo>
                  <a:lnTo>
                    <a:pt x="9" y="234"/>
                  </a:lnTo>
                  <a:cubicBezTo>
                    <a:pt x="99" y="585"/>
                    <a:pt x="281" y="911"/>
                    <a:pt x="454" y="1228"/>
                  </a:cubicBezTo>
                  <a:cubicBezTo>
                    <a:pt x="630" y="1547"/>
                    <a:pt x="812" y="1877"/>
                    <a:pt x="902" y="2232"/>
                  </a:cubicBezTo>
                  <a:lnTo>
                    <a:pt x="915" y="2282"/>
                  </a:lnTo>
                  <a:cubicBezTo>
                    <a:pt x="945" y="2408"/>
                    <a:pt x="979" y="2541"/>
                    <a:pt x="1073" y="2633"/>
                  </a:cubicBezTo>
                  <a:cubicBezTo>
                    <a:pt x="1133" y="2691"/>
                    <a:pt x="1208" y="2725"/>
                    <a:pt x="1279" y="2757"/>
                  </a:cubicBezTo>
                  <a:lnTo>
                    <a:pt x="1303" y="2766"/>
                  </a:lnTo>
                  <a:cubicBezTo>
                    <a:pt x="1547" y="2877"/>
                    <a:pt x="1772" y="3021"/>
                    <a:pt x="1975" y="3194"/>
                  </a:cubicBezTo>
                  <a:cubicBezTo>
                    <a:pt x="2046" y="3254"/>
                    <a:pt x="2115" y="3323"/>
                    <a:pt x="2149" y="3407"/>
                  </a:cubicBezTo>
                  <a:cubicBezTo>
                    <a:pt x="2211" y="3563"/>
                    <a:pt x="2140" y="3739"/>
                    <a:pt x="2072" y="3908"/>
                  </a:cubicBezTo>
                  <a:cubicBezTo>
                    <a:pt x="1995" y="4101"/>
                    <a:pt x="1915" y="4302"/>
                    <a:pt x="2025" y="4476"/>
                  </a:cubicBezTo>
                  <a:cubicBezTo>
                    <a:pt x="2078" y="4561"/>
                    <a:pt x="2166" y="4617"/>
                    <a:pt x="2243" y="4664"/>
                  </a:cubicBezTo>
                  <a:lnTo>
                    <a:pt x="2925" y="5091"/>
                  </a:lnTo>
                  <a:cubicBezTo>
                    <a:pt x="2910" y="5121"/>
                    <a:pt x="2907" y="5157"/>
                    <a:pt x="2916" y="5193"/>
                  </a:cubicBezTo>
                  <a:cubicBezTo>
                    <a:pt x="2935" y="5264"/>
                    <a:pt x="2995" y="5330"/>
                    <a:pt x="3066" y="5360"/>
                  </a:cubicBezTo>
                  <a:cubicBezTo>
                    <a:pt x="3115" y="5382"/>
                    <a:pt x="3169" y="5393"/>
                    <a:pt x="3220" y="5401"/>
                  </a:cubicBezTo>
                  <a:cubicBezTo>
                    <a:pt x="3276" y="5412"/>
                    <a:pt x="3330" y="5423"/>
                    <a:pt x="3379" y="5446"/>
                  </a:cubicBezTo>
                  <a:cubicBezTo>
                    <a:pt x="3559" y="5532"/>
                    <a:pt x="3597" y="5757"/>
                    <a:pt x="3634" y="5975"/>
                  </a:cubicBezTo>
                  <a:cubicBezTo>
                    <a:pt x="3644" y="6037"/>
                    <a:pt x="3655" y="6104"/>
                    <a:pt x="3670" y="6164"/>
                  </a:cubicBezTo>
                  <a:cubicBezTo>
                    <a:pt x="3769" y="6580"/>
                    <a:pt x="4107" y="6897"/>
                    <a:pt x="4356" y="7100"/>
                  </a:cubicBezTo>
                  <a:cubicBezTo>
                    <a:pt x="4587" y="7289"/>
                    <a:pt x="4849" y="7503"/>
                    <a:pt x="4831" y="7788"/>
                  </a:cubicBezTo>
                  <a:lnTo>
                    <a:pt x="4827" y="7833"/>
                  </a:lnTo>
                  <a:lnTo>
                    <a:pt x="4868" y="7814"/>
                  </a:lnTo>
                  <a:cubicBezTo>
                    <a:pt x="5014" y="7749"/>
                    <a:pt x="5121" y="7604"/>
                    <a:pt x="5153" y="7428"/>
                  </a:cubicBezTo>
                  <a:cubicBezTo>
                    <a:pt x="5187" y="7250"/>
                    <a:pt x="5140" y="7077"/>
                    <a:pt x="5026" y="6963"/>
                  </a:cubicBezTo>
                  <a:cubicBezTo>
                    <a:pt x="4975" y="6912"/>
                    <a:pt x="4913" y="6871"/>
                    <a:pt x="4853" y="6830"/>
                  </a:cubicBezTo>
                  <a:cubicBezTo>
                    <a:pt x="4797" y="6794"/>
                    <a:pt x="4744" y="6760"/>
                    <a:pt x="4696" y="6715"/>
                  </a:cubicBezTo>
                  <a:cubicBezTo>
                    <a:pt x="4619" y="6640"/>
                    <a:pt x="4568" y="6541"/>
                    <a:pt x="4516" y="6447"/>
                  </a:cubicBezTo>
                  <a:lnTo>
                    <a:pt x="2997" y="3599"/>
                  </a:lnTo>
                  <a:cubicBezTo>
                    <a:pt x="2952" y="3516"/>
                    <a:pt x="2916" y="3441"/>
                    <a:pt x="2929" y="3366"/>
                  </a:cubicBezTo>
                  <a:lnTo>
                    <a:pt x="2931" y="3342"/>
                  </a:lnTo>
                  <a:lnTo>
                    <a:pt x="2629" y="3235"/>
                  </a:lnTo>
                  <a:cubicBezTo>
                    <a:pt x="2668" y="3184"/>
                    <a:pt x="2687" y="3119"/>
                    <a:pt x="2685" y="3047"/>
                  </a:cubicBezTo>
                  <a:cubicBezTo>
                    <a:pt x="2683" y="2920"/>
                    <a:pt x="2616" y="2779"/>
                    <a:pt x="2513" y="2685"/>
                  </a:cubicBezTo>
                  <a:cubicBezTo>
                    <a:pt x="2434" y="2612"/>
                    <a:pt x="2340" y="2558"/>
                    <a:pt x="2248" y="2505"/>
                  </a:cubicBezTo>
                  <a:cubicBezTo>
                    <a:pt x="2164" y="2455"/>
                    <a:pt x="2076" y="2404"/>
                    <a:pt x="2003" y="2340"/>
                  </a:cubicBezTo>
                  <a:cubicBezTo>
                    <a:pt x="1654" y="2033"/>
                    <a:pt x="1652" y="1502"/>
                    <a:pt x="1676" y="1026"/>
                  </a:cubicBezTo>
                  <a:cubicBezTo>
                    <a:pt x="1682" y="923"/>
                    <a:pt x="1695" y="810"/>
                    <a:pt x="1772" y="754"/>
                  </a:cubicBezTo>
                  <a:cubicBezTo>
                    <a:pt x="1802" y="733"/>
                    <a:pt x="1843" y="722"/>
                    <a:pt x="1892" y="722"/>
                  </a:cubicBezTo>
                  <a:cubicBezTo>
                    <a:pt x="1941" y="722"/>
                    <a:pt x="1990" y="733"/>
                    <a:pt x="2025" y="741"/>
                  </a:cubicBezTo>
                  <a:cubicBezTo>
                    <a:pt x="2346" y="818"/>
                    <a:pt x="2653" y="968"/>
                    <a:pt x="2912" y="1176"/>
                  </a:cubicBezTo>
                  <a:cubicBezTo>
                    <a:pt x="2901" y="1305"/>
                    <a:pt x="2779" y="1420"/>
                    <a:pt x="2646" y="1420"/>
                  </a:cubicBezTo>
                  <a:lnTo>
                    <a:pt x="2595" y="1418"/>
                  </a:lnTo>
                  <a:lnTo>
                    <a:pt x="3154" y="2258"/>
                  </a:lnTo>
                  <a:cubicBezTo>
                    <a:pt x="3222" y="2361"/>
                    <a:pt x="3282" y="2464"/>
                    <a:pt x="3270" y="2569"/>
                  </a:cubicBezTo>
                  <a:cubicBezTo>
                    <a:pt x="3259" y="2644"/>
                    <a:pt x="3184" y="2715"/>
                    <a:pt x="3113" y="2715"/>
                  </a:cubicBezTo>
                  <a:cubicBezTo>
                    <a:pt x="3092" y="2715"/>
                    <a:pt x="3072" y="2706"/>
                    <a:pt x="3055" y="2693"/>
                  </a:cubicBezTo>
                  <a:lnTo>
                    <a:pt x="3036" y="2676"/>
                  </a:lnTo>
                  <a:lnTo>
                    <a:pt x="3019" y="2695"/>
                  </a:lnTo>
                  <a:cubicBezTo>
                    <a:pt x="2972" y="2751"/>
                    <a:pt x="2959" y="2819"/>
                    <a:pt x="2980" y="2890"/>
                  </a:cubicBezTo>
                  <a:cubicBezTo>
                    <a:pt x="3021" y="3014"/>
                    <a:pt x="3173" y="3141"/>
                    <a:pt x="3330" y="3177"/>
                  </a:cubicBezTo>
                  <a:lnTo>
                    <a:pt x="3385" y="3190"/>
                  </a:lnTo>
                  <a:cubicBezTo>
                    <a:pt x="3574" y="3235"/>
                    <a:pt x="3790" y="3287"/>
                    <a:pt x="3829" y="3460"/>
                  </a:cubicBezTo>
                  <a:cubicBezTo>
                    <a:pt x="3835" y="3482"/>
                    <a:pt x="3835" y="3507"/>
                    <a:pt x="3837" y="3533"/>
                  </a:cubicBezTo>
                  <a:cubicBezTo>
                    <a:pt x="3844" y="3597"/>
                    <a:pt x="3848" y="3661"/>
                    <a:pt x="3902" y="3706"/>
                  </a:cubicBezTo>
                  <a:cubicBezTo>
                    <a:pt x="3940" y="3736"/>
                    <a:pt x="3983" y="3739"/>
                    <a:pt x="4013" y="3739"/>
                  </a:cubicBezTo>
                  <a:cubicBezTo>
                    <a:pt x="4034" y="3739"/>
                    <a:pt x="4058" y="3736"/>
                    <a:pt x="4082" y="3734"/>
                  </a:cubicBezTo>
                  <a:cubicBezTo>
                    <a:pt x="4103" y="3732"/>
                    <a:pt x="4122" y="3730"/>
                    <a:pt x="4148" y="3730"/>
                  </a:cubicBezTo>
                  <a:cubicBezTo>
                    <a:pt x="4332" y="3732"/>
                    <a:pt x="4411" y="3919"/>
                    <a:pt x="4497" y="4114"/>
                  </a:cubicBezTo>
                  <a:cubicBezTo>
                    <a:pt x="4549" y="4236"/>
                    <a:pt x="4604" y="4364"/>
                    <a:pt x="4690" y="4456"/>
                  </a:cubicBezTo>
                  <a:cubicBezTo>
                    <a:pt x="4791" y="4570"/>
                    <a:pt x="4936" y="4623"/>
                    <a:pt x="5076" y="4675"/>
                  </a:cubicBezTo>
                  <a:cubicBezTo>
                    <a:pt x="5138" y="4698"/>
                    <a:pt x="5202" y="4722"/>
                    <a:pt x="5262" y="4752"/>
                  </a:cubicBezTo>
                  <a:cubicBezTo>
                    <a:pt x="5386" y="4814"/>
                    <a:pt x="5493" y="4930"/>
                    <a:pt x="5523" y="5041"/>
                  </a:cubicBezTo>
                  <a:cubicBezTo>
                    <a:pt x="5543" y="5108"/>
                    <a:pt x="5536" y="5170"/>
                    <a:pt x="5502" y="5223"/>
                  </a:cubicBezTo>
                  <a:cubicBezTo>
                    <a:pt x="5487" y="5249"/>
                    <a:pt x="5466" y="5273"/>
                    <a:pt x="5442" y="5296"/>
                  </a:cubicBezTo>
                  <a:cubicBezTo>
                    <a:pt x="5414" y="5324"/>
                    <a:pt x="5386" y="5354"/>
                    <a:pt x="5367" y="5393"/>
                  </a:cubicBezTo>
                  <a:cubicBezTo>
                    <a:pt x="5333" y="5457"/>
                    <a:pt x="5331" y="5525"/>
                    <a:pt x="5358" y="5596"/>
                  </a:cubicBezTo>
                  <a:cubicBezTo>
                    <a:pt x="5418" y="5733"/>
                    <a:pt x="5586" y="5840"/>
                    <a:pt x="5718" y="5879"/>
                  </a:cubicBezTo>
                  <a:lnTo>
                    <a:pt x="5770" y="5896"/>
                  </a:lnTo>
                  <a:cubicBezTo>
                    <a:pt x="5958" y="5950"/>
                    <a:pt x="6170" y="6014"/>
                    <a:pt x="6220" y="6190"/>
                  </a:cubicBezTo>
                  <a:cubicBezTo>
                    <a:pt x="6233" y="6243"/>
                    <a:pt x="6230" y="6299"/>
                    <a:pt x="6226" y="6357"/>
                  </a:cubicBezTo>
                  <a:cubicBezTo>
                    <a:pt x="6222" y="6423"/>
                    <a:pt x="6218" y="6490"/>
                    <a:pt x="6239" y="6554"/>
                  </a:cubicBezTo>
                  <a:cubicBezTo>
                    <a:pt x="6288" y="6706"/>
                    <a:pt x="6440" y="6772"/>
                    <a:pt x="6588" y="6834"/>
                  </a:cubicBezTo>
                  <a:cubicBezTo>
                    <a:pt x="6627" y="6849"/>
                    <a:pt x="6665" y="6867"/>
                    <a:pt x="6702" y="6886"/>
                  </a:cubicBezTo>
                  <a:cubicBezTo>
                    <a:pt x="6967" y="7017"/>
                    <a:pt x="7156" y="7265"/>
                    <a:pt x="7340" y="7505"/>
                  </a:cubicBezTo>
                  <a:cubicBezTo>
                    <a:pt x="7383" y="7563"/>
                    <a:pt x="7426" y="7619"/>
                    <a:pt x="7471" y="7672"/>
                  </a:cubicBezTo>
                  <a:cubicBezTo>
                    <a:pt x="7940" y="8257"/>
                    <a:pt x="8259" y="8956"/>
                    <a:pt x="8397" y="9693"/>
                  </a:cubicBezTo>
                  <a:lnTo>
                    <a:pt x="8405" y="9731"/>
                  </a:lnTo>
                  <a:cubicBezTo>
                    <a:pt x="8431" y="9875"/>
                    <a:pt x="8457" y="10020"/>
                    <a:pt x="8542" y="10142"/>
                  </a:cubicBezTo>
                  <a:cubicBezTo>
                    <a:pt x="8649" y="10297"/>
                    <a:pt x="8823" y="10372"/>
                    <a:pt x="8992" y="10447"/>
                  </a:cubicBezTo>
                  <a:cubicBezTo>
                    <a:pt x="9106" y="10496"/>
                    <a:pt x="9221" y="10547"/>
                    <a:pt x="9318" y="10622"/>
                  </a:cubicBezTo>
                  <a:cubicBezTo>
                    <a:pt x="9459" y="10732"/>
                    <a:pt x="9549" y="10888"/>
                    <a:pt x="9643" y="11051"/>
                  </a:cubicBezTo>
                  <a:cubicBezTo>
                    <a:pt x="9697" y="11143"/>
                    <a:pt x="9753" y="11239"/>
                    <a:pt x="9817" y="11325"/>
                  </a:cubicBezTo>
                  <a:cubicBezTo>
                    <a:pt x="10128" y="11734"/>
                    <a:pt x="10623" y="11912"/>
                    <a:pt x="11188" y="12088"/>
                  </a:cubicBezTo>
                  <a:lnTo>
                    <a:pt x="13485" y="12799"/>
                  </a:lnTo>
                  <a:cubicBezTo>
                    <a:pt x="13532" y="13076"/>
                    <a:pt x="13701" y="13330"/>
                    <a:pt x="13941" y="13483"/>
                  </a:cubicBezTo>
                  <a:cubicBezTo>
                    <a:pt x="13986" y="13502"/>
                    <a:pt x="14031" y="13513"/>
                    <a:pt x="14076" y="13513"/>
                  </a:cubicBezTo>
                  <a:cubicBezTo>
                    <a:pt x="14252" y="13513"/>
                    <a:pt x="14398" y="13367"/>
                    <a:pt x="14552" y="13213"/>
                  </a:cubicBezTo>
                  <a:cubicBezTo>
                    <a:pt x="14691" y="13073"/>
                    <a:pt x="14835" y="12928"/>
                    <a:pt x="15006" y="12891"/>
                  </a:cubicBezTo>
                  <a:cubicBezTo>
                    <a:pt x="15036" y="12887"/>
                    <a:pt x="15064" y="12883"/>
                    <a:pt x="15094" y="12883"/>
                  </a:cubicBezTo>
                  <a:cubicBezTo>
                    <a:pt x="15265" y="12883"/>
                    <a:pt x="15435" y="12983"/>
                    <a:pt x="15593" y="13084"/>
                  </a:cubicBezTo>
                  <a:cubicBezTo>
                    <a:pt x="15987" y="13337"/>
                    <a:pt x="16397" y="13600"/>
                    <a:pt x="16716" y="13958"/>
                  </a:cubicBezTo>
                  <a:lnTo>
                    <a:pt x="16724" y="13969"/>
                  </a:lnTo>
                  <a:lnTo>
                    <a:pt x="16737" y="13967"/>
                  </a:lnTo>
                  <a:cubicBezTo>
                    <a:pt x="16881" y="13960"/>
                    <a:pt x="17020" y="13858"/>
                    <a:pt x="17078" y="13718"/>
                  </a:cubicBezTo>
                  <a:cubicBezTo>
                    <a:pt x="17134" y="13579"/>
                    <a:pt x="17121" y="13408"/>
                    <a:pt x="17044" y="13249"/>
                  </a:cubicBezTo>
                  <a:cubicBezTo>
                    <a:pt x="17183" y="13249"/>
                    <a:pt x="17322" y="13240"/>
                    <a:pt x="17459" y="13221"/>
                  </a:cubicBezTo>
                  <a:lnTo>
                    <a:pt x="17479" y="13219"/>
                  </a:lnTo>
                  <a:lnTo>
                    <a:pt x="17509" y="13088"/>
                  </a:lnTo>
                  <a:cubicBezTo>
                    <a:pt x="17532" y="13076"/>
                    <a:pt x="17558" y="13069"/>
                    <a:pt x="17588" y="13069"/>
                  </a:cubicBezTo>
                  <a:cubicBezTo>
                    <a:pt x="17665" y="13069"/>
                    <a:pt x="17748" y="13110"/>
                    <a:pt x="17834" y="13153"/>
                  </a:cubicBezTo>
                  <a:cubicBezTo>
                    <a:pt x="17894" y="13185"/>
                    <a:pt x="17982" y="13221"/>
                    <a:pt x="18068" y="13221"/>
                  </a:cubicBezTo>
                  <a:cubicBezTo>
                    <a:pt x="18132" y="13221"/>
                    <a:pt x="18186" y="13200"/>
                    <a:pt x="18224" y="13157"/>
                  </a:cubicBezTo>
                  <a:cubicBezTo>
                    <a:pt x="18295" y="13078"/>
                    <a:pt x="18284" y="12964"/>
                    <a:pt x="18261" y="12853"/>
                  </a:cubicBezTo>
                  <a:lnTo>
                    <a:pt x="18258" y="12836"/>
                  </a:lnTo>
                  <a:lnTo>
                    <a:pt x="18241" y="12833"/>
                  </a:lnTo>
                  <a:cubicBezTo>
                    <a:pt x="18066" y="12791"/>
                    <a:pt x="17941" y="12638"/>
                    <a:pt x="17819" y="12473"/>
                  </a:cubicBezTo>
                  <a:lnTo>
                    <a:pt x="17697" y="12309"/>
                  </a:lnTo>
                  <a:cubicBezTo>
                    <a:pt x="17646" y="12240"/>
                    <a:pt x="17605" y="12146"/>
                    <a:pt x="17656" y="12103"/>
                  </a:cubicBezTo>
                  <a:cubicBezTo>
                    <a:pt x="17676" y="12088"/>
                    <a:pt x="17706" y="12084"/>
                    <a:pt x="17736" y="12077"/>
                  </a:cubicBezTo>
                  <a:cubicBezTo>
                    <a:pt x="17748" y="12075"/>
                    <a:pt x="17763" y="12073"/>
                    <a:pt x="17778" y="12071"/>
                  </a:cubicBezTo>
                  <a:cubicBezTo>
                    <a:pt x="17847" y="12054"/>
                    <a:pt x="17907" y="11998"/>
                    <a:pt x="17937" y="11925"/>
                  </a:cubicBezTo>
                  <a:cubicBezTo>
                    <a:pt x="17958" y="11871"/>
                    <a:pt x="17961" y="11814"/>
                    <a:pt x="17946" y="11764"/>
                  </a:cubicBezTo>
                  <a:lnTo>
                    <a:pt x="17946" y="11764"/>
                  </a:lnTo>
                  <a:cubicBezTo>
                    <a:pt x="18254" y="11837"/>
                    <a:pt x="18569" y="11878"/>
                    <a:pt x="18886" y="11886"/>
                  </a:cubicBezTo>
                  <a:lnTo>
                    <a:pt x="18912" y="11886"/>
                  </a:lnTo>
                  <a:cubicBezTo>
                    <a:pt x="18961" y="11886"/>
                    <a:pt x="19023" y="11882"/>
                    <a:pt x="19070" y="11844"/>
                  </a:cubicBezTo>
                  <a:cubicBezTo>
                    <a:pt x="19113" y="11811"/>
                    <a:pt x="19130" y="11762"/>
                    <a:pt x="19150" y="11717"/>
                  </a:cubicBezTo>
                  <a:cubicBezTo>
                    <a:pt x="19152" y="11706"/>
                    <a:pt x="19156" y="11698"/>
                    <a:pt x="19160" y="11687"/>
                  </a:cubicBezTo>
                  <a:cubicBezTo>
                    <a:pt x="19240" y="11497"/>
                    <a:pt x="19441" y="11355"/>
                    <a:pt x="19709" y="11299"/>
                  </a:cubicBezTo>
                  <a:lnTo>
                    <a:pt x="19726" y="11291"/>
                  </a:lnTo>
                  <a:cubicBezTo>
                    <a:pt x="19732" y="11287"/>
                    <a:pt x="19741" y="11282"/>
                    <a:pt x="19750" y="11278"/>
                  </a:cubicBezTo>
                  <a:cubicBezTo>
                    <a:pt x="20056" y="11094"/>
                    <a:pt x="20199" y="10670"/>
                    <a:pt x="20071" y="10335"/>
                  </a:cubicBezTo>
                  <a:cubicBezTo>
                    <a:pt x="20047" y="10277"/>
                    <a:pt x="20017" y="10220"/>
                    <a:pt x="19990" y="10162"/>
                  </a:cubicBezTo>
                  <a:cubicBezTo>
                    <a:pt x="19908" y="10005"/>
                    <a:pt x="19833" y="9855"/>
                    <a:pt x="19897" y="9714"/>
                  </a:cubicBezTo>
                  <a:cubicBezTo>
                    <a:pt x="19957" y="9577"/>
                    <a:pt x="20129" y="9521"/>
                    <a:pt x="20259" y="9500"/>
                  </a:cubicBezTo>
                  <a:cubicBezTo>
                    <a:pt x="20289" y="9493"/>
                    <a:pt x="20319" y="9489"/>
                    <a:pt x="20347" y="9485"/>
                  </a:cubicBezTo>
                  <a:cubicBezTo>
                    <a:pt x="20476" y="9468"/>
                    <a:pt x="20607" y="9448"/>
                    <a:pt x="20716" y="9373"/>
                  </a:cubicBezTo>
                  <a:cubicBezTo>
                    <a:pt x="20799" y="9318"/>
                    <a:pt x="20855" y="9217"/>
                    <a:pt x="20862" y="9116"/>
                  </a:cubicBezTo>
                  <a:cubicBezTo>
                    <a:pt x="20866" y="9043"/>
                    <a:pt x="20840" y="8979"/>
                    <a:pt x="20791" y="8936"/>
                  </a:cubicBezTo>
                  <a:cubicBezTo>
                    <a:pt x="20720" y="8876"/>
                    <a:pt x="20626" y="8870"/>
                    <a:pt x="20532" y="8870"/>
                  </a:cubicBezTo>
                  <a:cubicBezTo>
                    <a:pt x="20459" y="8869"/>
                    <a:pt x="20386" y="8868"/>
                    <a:pt x="20313" y="8868"/>
                  </a:cubicBezTo>
                  <a:cubicBezTo>
                    <a:pt x="19951" y="8868"/>
                    <a:pt x="19587" y="8881"/>
                    <a:pt x="19227" y="8906"/>
                  </a:cubicBezTo>
                  <a:cubicBezTo>
                    <a:pt x="19096" y="8915"/>
                    <a:pt x="18978" y="8928"/>
                    <a:pt x="18880" y="8992"/>
                  </a:cubicBezTo>
                  <a:cubicBezTo>
                    <a:pt x="18783" y="9054"/>
                    <a:pt x="18717" y="9181"/>
                    <a:pt x="18753" y="9292"/>
                  </a:cubicBezTo>
                  <a:cubicBezTo>
                    <a:pt x="18597" y="9305"/>
                    <a:pt x="18445" y="9341"/>
                    <a:pt x="18301" y="9397"/>
                  </a:cubicBezTo>
                  <a:lnTo>
                    <a:pt x="18288" y="9403"/>
                  </a:lnTo>
                  <a:lnTo>
                    <a:pt x="18284" y="9416"/>
                  </a:lnTo>
                  <a:cubicBezTo>
                    <a:pt x="18243" y="9596"/>
                    <a:pt x="18284" y="9789"/>
                    <a:pt x="18323" y="9975"/>
                  </a:cubicBezTo>
                  <a:cubicBezTo>
                    <a:pt x="18374" y="10228"/>
                    <a:pt x="18423" y="10468"/>
                    <a:pt x="18269" y="10642"/>
                  </a:cubicBezTo>
                  <a:cubicBezTo>
                    <a:pt x="18181" y="10740"/>
                    <a:pt x="18046" y="10785"/>
                    <a:pt x="17916" y="10828"/>
                  </a:cubicBezTo>
                  <a:cubicBezTo>
                    <a:pt x="17883" y="10839"/>
                    <a:pt x="17851" y="10849"/>
                    <a:pt x="17819" y="10860"/>
                  </a:cubicBezTo>
                  <a:cubicBezTo>
                    <a:pt x="17721" y="10897"/>
                    <a:pt x="17496" y="10999"/>
                    <a:pt x="17459" y="11197"/>
                  </a:cubicBezTo>
                  <a:cubicBezTo>
                    <a:pt x="17315" y="11159"/>
                    <a:pt x="17165" y="11140"/>
                    <a:pt x="17016" y="11140"/>
                  </a:cubicBezTo>
                  <a:cubicBezTo>
                    <a:pt x="16971" y="11140"/>
                    <a:pt x="16926" y="11142"/>
                    <a:pt x="16881" y="11145"/>
                  </a:cubicBezTo>
                  <a:lnTo>
                    <a:pt x="16866" y="11147"/>
                  </a:lnTo>
                  <a:lnTo>
                    <a:pt x="16744" y="11452"/>
                  </a:lnTo>
                  <a:cubicBezTo>
                    <a:pt x="16547" y="11364"/>
                    <a:pt x="16315" y="11323"/>
                    <a:pt x="16015" y="11323"/>
                  </a:cubicBezTo>
                  <a:cubicBezTo>
                    <a:pt x="15885" y="11323"/>
                    <a:pt x="15754" y="11329"/>
                    <a:pt x="15619" y="11338"/>
                  </a:cubicBezTo>
                  <a:cubicBezTo>
                    <a:pt x="15535" y="11344"/>
                    <a:pt x="15428" y="11370"/>
                    <a:pt x="15377" y="11432"/>
                  </a:cubicBezTo>
                  <a:cubicBezTo>
                    <a:pt x="15355" y="11460"/>
                    <a:pt x="15345" y="11490"/>
                    <a:pt x="15347" y="11524"/>
                  </a:cubicBezTo>
                  <a:cubicBezTo>
                    <a:pt x="15336" y="11544"/>
                    <a:pt x="15317" y="11552"/>
                    <a:pt x="15291" y="11552"/>
                  </a:cubicBezTo>
                  <a:cubicBezTo>
                    <a:pt x="15242" y="11552"/>
                    <a:pt x="15182" y="11518"/>
                    <a:pt x="15154" y="11473"/>
                  </a:cubicBezTo>
                  <a:cubicBezTo>
                    <a:pt x="15135" y="11443"/>
                    <a:pt x="15122" y="11411"/>
                    <a:pt x="15107" y="11377"/>
                  </a:cubicBezTo>
                  <a:cubicBezTo>
                    <a:pt x="15081" y="11314"/>
                    <a:pt x="15055" y="11250"/>
                    <a:pt x="15000" y="11205"/>
                  </a:cubicBezTo>
                  <a:cubicBezTo>
                    <a:pt x="14938" y="11156"/>
                    <a:pt x="14860" y="11145"/>
                    <a:pt x="14785" y="11137"/>
                  </a:cubicBezTo>
                  <a:cubicBezTo>
                    <a:pt x="14758" y="11132"/>
                    <a:pt x="14730" y="11128"/>
                    <a:pt x="14704" y="11124"/>
                  </a:cubicBezTo>
                  <a:cubicBezTo>
                    <a:pt x="14573" y="11096"/>
                    <a:pt x="14455" y="10999"/>
                    <a:pt x="14387" y="10867"/>
                  </a:cubicBezTo>
                  <a:cubicBezTo>
                    <a:pt x="14318" y="10732"/>
                    <a:pt x="14310" y="10580"/>
                    <a:pt x="14363" y="10457"/>
                  </a:cubicBezTo>
                  <a:lnTo>
                    <a:pt x="14376" y="10427"/>
                  </a:lnTo>
                  <a:lnTo>
                    <a:pt x="14344" y="10421"/>
                  </a:lnTo>
                  <a:cubicBezTo>
                    <a:pt x="14074" y="10352"/>
                    <a:pt x="13853" y="10102"/>
                    <a:pt x="13821" y="9823"/>
                  </a:cubicBezTo>
                  <a:cubicBezTo>
                    <a:pt x="13821" y="9810"/>
                    <a:pt x="13819" y="9795"/>
                    <a:pt x="13817" y="9783"/>
                  </a:cubicBezTo>
                  <a:cubicBezTo>
                    <a:pt x="13808" y="9693"/>
                    <a:pt x="13800" y="9590"/>
                    <a:pt x="13721" y="9534"/>
                  </a:cubicBezTo>
                  <a:cubicBezTo>
                    <a:pt x="13686" y="9508"/>
                    <a:pt x="13643" y="9498"/>
                    <a:pt x="13605" y="9489"/>
                  </a:cubicBezTo>
                  <a:cubicBezTo>
                    <a:pt x="13590" y="9485"/>
                    <a:pt x="13573" y="9480"/>
                    <a:pt x="13560" y="9476"/>
                  </a:cubicBezTo>
                  <a:cubicBezTo>
                    <a:pt x="13344" y="9412"/>
                    <a:pt x="13236" y="9161"/>
                    <a:pt x="13241" y="8733"/>
                  </a:cubicBezTo>
                  <a:lnTo>
                    <a:pt x="13256" y="7021"/>
                  </a:lnTo>
                  <a:cubicBezTo>
                    <a:pt x="13258" y="6736"/>
                    <a:pt x="13262" y="6412"/>
                    <a:pt x="13389" y="6136"/>
                  </a:cubicBezTo>
                  <a:cubicBezTo>
                    <a:pt x="13406" y="6100"/>
                    <a:pt x="13425" y="6061"/>
                    <a:pt x="13444" y="6025"/>
                  </a:cubicBezTo>
                  <a:cubicBezTo>
                    <a:pt x="13491" y="5937"/>
                    <a:pt x="13541" y="5845"/>
                    <a:pt x="13558" y="5744"/>
                  </a:cubicBezTo>
                  <a:cubicBezTo>
                    <a:pt x="13562" y="5714"/>
                    <a:pt x="13564" y="5682"/>
                    <a:pt x="13564" y="5641"/>
                  </a:cubicBezTo>
                  <a:lnTo>
                    <a:pt x="13564" y="5622"/>
                  </a:lnTo>
                  <a:lnTo>
                    <a:pt x="13500" y="5598"/>
                  </a:lnTo>
                  <a:cubicBezTo>
                    <a:pt x="13459" y="5583"/>
                    <a:pt x="13419" y="5568"/>
                    <a:pt x="13378" y="5555"/>
                  </a:cubicBezTo>
                  <a:cubicBezTo>
                    <a:pt x="13290" y="5530"/>
                    <a:pt x="13198" y="5504"/>
                    <a:pt x="13108" y="5483"/>
                  </a:cubicBezTo>
                  <a:cubicBezTo>
                    <a:pt x="12795" y="5399"/>
                    <a:pt x="12469" y="5313"/>
                    <a:pt x="12240" y="5095"/>
                  </a:cubicBezTo>
                  <a:lnTo>
                    <a:pt x="12270" y="4371"/>
                  </a:lnTo>
                  <a:lnTo>
                    <a:pt x="12045" y="4238"/>
                  </a:lnTo>
                  <a:lnTo>
                    <a:pt x="12092" y="4024"/>
                  </a:lnTo>
                  <a:lnTo>
                    <a:pt x="12067" y="4017"/>
                  </a:lnTo>
                  <a:cubicBezTo>
                    <a:pt x="11844" y="3957"/>
                    <a:pt x="11732" y="3724"/>
                    <a:pt x="11625" y="3499"/>
                  </a:cubicBezTo>
                  <a:cubicBezTo>
                    <a:pt x="11615" y="3473"/>
                    <a:pt x="11602" y="3449"/>
                    <a:pt x="11591" y="3426"/>
                  </a:cubicBezTo>
                  <a:cubicBezTo>
                    <a:pt x="11456" y="3152"/>
                    <a:pt x="11285" y="2922"/>
                    <a:pt x="11081" y="2749"/>
                  </a:cubicBezTo>
                  <a:cubicBezTo>
                    <a:pt x="10867" y="2565"/>
                    <a:pt x="10610" y="2434"/>
                    <a:pt x="10333" y="2372"/>
                  </a:cubicBezTo>
                  <a:cubicBezTo>
                    <a:pt x="10312" y="2365"/>
                    <a:pt x="10286" y="2363"/>
                    <a:pt x="10260" y="2363"/>
                  </a:cubicBezTo>
                  <a:cubicBezTo>
                    <a:pt x="10160" y="2363"/>
                    <a:pt x="10027" y="2406"/>
                    <a:pt x="9984" y="2487"/>
                  </a:cubicBezTo>
                  <a:cubicBezTo>
                    <a:pt x="9971" y="2509"/>
                    <a:pt x="9963" y="2539"/>
                    <a:pt x="9973" y="2573"/>
                  </a:cubicBezTo>
                  <a:lnTo>
                    <a:pt x="9691" y="2573"/>
                  </a:lnTo>
                  <a:lnTo>
                    <a:pt x="9697" y="2605"/>
                  </a:lnTo>
                  <a:cubicBezTo>
                    <a:pt x="9729" y="2766"/>
                    <a:pt x="9723" y="2931"/>
                    <a:pt x="9680" y="3087"/>
                  </a:cubicBezTo>
                  <a:lnTo>
                    <a:pt x="9496" y="3087"/>
                  </a:lnTo>
                  <a:lnTo>
                    <a:pt x="9395" y="2841"/>
                  </a:lnTo>
                  <a:lnTo>
                    <a:pt x="9367" y="2858"/>
                  </a:lnTo>
                  <a:cubicBezTo>
                    <a:pt x="9341" y="2875"/>
                    <a:pt x="9311" y="2882"/>
                    <a:pt x="9279" y="2882"/>
                  </a:cubicBezTo>
                  <a:cubicBezTo>
                    <a:pt x="9161" y="2882"/>
                    <a:pt x="9039" y="2770"/>
                    <a:pt x="8971" y="2674"/>
                  </a:cubicBezTo>
                  <a:lnTo>
                    <a:pt x="8960" y="2657"/>
                  </a:lnTo>
                  <a:cubicBezTo>
                    <a:pt x="8868" y="2526"/>
                    <a:pt x="8756" y="2367"/>
                    <a:pt x="8594" y="2352"/>
                  </a:cubicBezTo>
                  <a:cubicBezTo>
                    <a:pt x="8615" y="2235"/>
                    <a:pt x="8587" y="2108"/>
                    <a:pt x="8514" y="1999"/>
                  </a:cubicBezTo>
                  <a:cubicBezTo>
                    <a:pt x="8442" y="1892"/>
                    <a:pt x="8341" y="1821"/>
                    <a:pt x="8227" y="1795"/>
                  </a:cubicBezTo>
                  <a:cubicBezTo>
                    <a:pt x="8264" y="1720"/>
                    <a:pt x="8214" y="1620"/>
                    <a:pt x="8148" y="1543"/>
                  </a:cubicBezTo>
                  <a:cubicBezTo>
                    <a:pt x="7784" y="1112"/>
                    <a:pt x="7381" y="690"/>
                    <a:pt x="6847" y="660"/>
                  </a:cubicBezTo>
                  <a:cubicBezTo>
                    <a:pt x="6827" y="659"/>
                    <a:pt x="6806" y="658"/>
                    <a:pt x="6786" y="658"/>
                  </a:cubicBezTo>
                  <a:cubicBezTo>
                    <a:pt x="6602" y="658"/>
                    <a:pt x="6418" y="709"/>
                    <a:pt x="6260" y="806"/>
                  </a:cubicBezTo>
                  <a:cubicBezTo>
                    <a:pt x="6200" y="842"/>
                    <a:pt x="6143" y="887"/>
                    <a:pt x="6087" y="928"/>
                  </a:cubicBezTo>
                  <a:cubicBezTo>
                    <a:pt x="6020" y="979"/>
                    <a:pt x="5954" y="1031"/>
                    <a:pt x="5881" y="1071"/>
                  </a:cubicBezTo>
                  <a:cubicBezTo>
                    <a:pt x="5742" y="1146"/>
                    <a:pt x="5577" y="1183"/>
                    <a:pt x="5378" y="1183"/>
                  </a:cubicBezTo>
                  <a:cubicBezTo>
                    <a:pt x="5198" y="1183"/>
                    <a:pt x="5011" y="1153"/>
                    <a:pt x="4834" y="1123"/>
                  </a:cubicBezTo>
                  <a:lnTo>
                    <a:pt x="3212" y="846"/>
                  </a:lnTo>
                  <a:cubicBezTo>
                    <a:pt x="3150" y="836"/>
                    <a:pt x="3079" y="823"/>
                    <a:pt x="3030" y="782"/>
                  </a:cubicBezTo>
                  <a:cubicBezTo>
                    <a:pt x="2989" y="748"/>
                    <a:pt x="2965" y="698"/>
                    <a:pt x="2942" y="645"/>
                  </a:cubicBezTo>
                  <a:cubicBezTo>
                    <a:pt x="2914" y="589"/>
                    <a:pt x="2888" y="531"/>
                    <a:pt x="2839" y="491"/>
                  </a:cubicBezTo>
                  <a:cubicBezTo>
                    <a:pt x="2772" y="435"/>
                    <a:pt x="2693" y="428"/>
                    <a:pt x="2633" y="428"/>
                  </a:cubicBezTo>
                  <a:cubicBezTo>
                    <a:pt x="2599" y="428"/>
                    <a:pt x="2563" y="431"/>
                    <a:pt x="2528" y="433"/>
                  </a:cubicBezTo>
                  <a:cubicBezTo>
                    <a:pt x="2494" y="437"/>
                    <a:pt x="2460" y="439"/>
                    <a:pt x="2425" y="439"/>
                  </a:cubicBezTo>
                  <a:cubicBezTo>
                    <a:pt x="2370" y="439"/>
                    <a:pt x="2327" y="431"/>
                    <a:pt x="2290" y="416"/>
                  </a:cubicBezTo>
                  <a:cubicBezTo>
                    <a:pt x="2218" y="386"/>
                    <a:pt x="2168" y="326"/>
                    <a:pt x="2115" y="259"/>
                  </a:cubicBezTo>
                  <a:cubicBezTo>
                    <a:pt x="2083" y="221"/>
                    <a:pt x="2050" y="180"/>
                    <a:pt x="2014" y="148"/>
                  </a:cubicBezTo>
                  <a:cubicBezTo>
                    <a:pt x="1905" y="49"/>
                    <a:pt x="1755" y="0"/>
                    <a:pt x="15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51"/>
            <p:cNvSpPr/>
            <p:nvPr/>
          </p:nvSpPr>
          <p:spPr>
            <a:xfrm>
              <a:off x="2549665" y="3135393"/>
              <a:ext cx="84336" cy="102124"/>
            </a:xfrm>
            <a:custGeom>
              <a:rect b="b" l="l" r="r" t="t"/>
              <a:pathLst>
                <a:path extrusionOk="0" h="3594" w="2968">
                  <a:moveTo>
                    <a:pt x="2967" y="1"/>
                  </a:moveTo>
                  <a:lnTo>
                    <a:pt x="2967" y="1"/>
                  </a:lnTo>
                  <a:cubicBezTo>
                    <a:pt x="2725" y="50"/>
                    <a:pt x="2494" y="181"/>
                    <a:pt x="2400" y="403"/>
                  </a:cubicBezTo>
                  <a:cubicBezTo>
                    <a:pt x="2378" y="457"/>
                    <a:pt x="2363" y="515"/>
                    <a:pt x="2318" y="551"/>
                  </a:cubicBezTo>
                  <a:cubicBezTo>
                    <a:pt x="2282" y="581"/>
                    <a:pt x="2233" y="586"/>
                    <a:pt x="2186" y="586"/>
                  </a:cubicBezTo>
                  <a:cubicBezTo>
                    <a:pt x="2174" y="586"/>
                    <a:pt x="2162" y="586"/>
                    <a:pt x="2151" y="586"/>
                  </a:cubicBezTo>
                  <a:cubicBezTo>
                    <a:pt x="1819" y="577"/>
                    <a:pt x="1487" y="532"/>
                    <a:pt x="1166" y="453"/>
                  </a:cubicBezTo>
                  <a:lnTo>
                    <a:pt x="1166" y="453"/>
                  </a:lnTo>
                  <a:cubicBezTo>
                    <a:pt x="1236" y="564"/>
                    <a:pt x="1166" y="738"/>
                    <a:pt x="1037" y="772"/>
                  </a:cubicBezTo>
                  <a:cubicBezTo>
                    <a:pt x="992" y="783"/>
                    <a:pt x="941" y="781"/>
                    <a:pt x="904" y="811"/>
                  </a:cubicBezTo>
                  <a:cubicBezTo>
                    <a:pt x="836" y="866"/>
                    <a:pt x="887" y="978"/>
                    <a:pt x="941" y="1051"/>
                  </a:cubicBezTo>
                  <a:cubicBezTo>
                    <a:pt x="981" y="1106"/>
                    <a:pt x="1022" y="1162"/>
                    <a:pt x="1063" y="1218"/>
                  </a:cubicBezTo>
                  <a:cubicBezTo>
                    <a:pt x="1178" y="1374"/>
                    <a:pt x="1311" y="1541"/>
                    <a:pt x="1500" y="1586"/>
                  </a:cubicBezTo>
                  <a:cubicBezTo>
                    <a:pt x="1519" y="1680"/>
                    <a:pt x="1536" y="1794"/>
                    <a:pt x="1470" y="1865"/>
                  </a:cubicBezTo>
                  <a:cubicBezTo>
                    <a:pt x="1434" y="1905"/>
                    <a:pt x="1385" y="1921"/>
                    <a:pt x="1332" y="1921"/>
                  </a:cubicBezTo>
                  <a:cubicBezTo>
                    <a:pt x="1259" y="1921"/>
                    <a:pt x="1178" y="1891"/>
                    <a:pt x="1112" y="1856"/>
                  </a:cubicBezTo>
                  <a:cubicBezTo>
                    <a:pt x="1032" y="1815"/>
                    <a:pt x="940" y="1770"/>
                    <a:pt x="854" y="1770"/>
                  </a:cubicBezTo>
                  <a:cubicBezTo>
                    <a:pt x="818" y="1770"/>
                    <a:pt x="782" y="1778"/>
                    <a:pt x="750" y="1798"/>
                  </a:cubicBezTo>
                  <a:cubicBezTo>
                    <a:pt x="739" y="1839"/>
                    <a:pt x="731" y="1880"/>
                    <a:pt x="722" y="1922"/>
                  </a:cubicBezTo>
                  <a:cubicBezTo>
                    <a:pt x="583" y="1940"/>
                    <a:pt x="442" y="1951"/>
                    <a:pt x="302" y="1951"/>
                  </a:cubicBezTo>
                  <a:cubicBezTo>
                    <a:pt x="289" y="1951"/>
                    <a:pt x="276" y="1951"/>
                    <a:pt x="264" y="1950"/>
                  </a:cubicBezTo>
                  <a:lnTo>
                    <a:pt x="264" y="1950"/>
                  </a:lnTo>
                  <a:cubicBezTo>
                    <a:pt x="347" y="2096"/>
                    <a:pt x="381" y="2278"/>
                    <a:pt x="317" y="2435"/>
                  </a:cubicBezTo>
                  <a:cubicBezTo>
                    <a:pt x="266" y="2563"/>
                    <a:pt x="135" y="2660"/>
                    <a:pt x="0" y="2668"/>
                  </a:cubicBezTo>
                  <a:cubicBezTo>
                    <a:pt x="2" y="2670"/>
                    <a:pt x="4" y="2672"/>
                    <a:pt x="7" y="2675"/>
                  </a:cubicBezTo>
                  <a:cubicBezTo>
                    <a:pt x="163" y="2849"/>
                    <a:pt x="350" y="3067"/>
                    <a:pt x="567" y="3067"/>
                  </a:cubicBezTo>
                  <a:cubicBezTo>
                    <a:pt x="598" y="3067"/>
                    <a:pt x="628" y="3063"/>
                    <a:pt x="660" y="3054"/>
                  </a:cubicBezTo>
                  <a:lnTo>
                    <a:pt x="660" y="3054"/>
                  </a:lnTo>
                  <a:cubicBezTo>
                    <a:pt x="555" y="3161"/>
                    <a:pt x="651" y="3354"/>
                    <a:pt x="791" y="3409"/>
                  </a:cubicBezTo>
                  <a:cubicBezTo>
                    <a:pt x="871" y="3442"/>
                    <a:pt x="958" y="3447"/>
                    <a:pt x="1047" y="3447"/>
                  </a:cubicBezTo>
                  <a:cubicBezTo>
                    <a:pt x="1082" y="3447"/>
                    <a:pt x="1118" y="3446"/>
                    <a:pt x="1153" y="3446"/>
                  </a:cubicBezTo>
                  <a:cubicBezTo>
                    <a:pt x="1180" y="3446"/>
                    <a:pt x="1207" y="3446"/>
                    <a:pt x="1234" y="3448"/>
                  </a:cubicBezTo>
                  <a:cubicBezTo>
                    <a:pt x="1406" y="3461"/>
                    <a:pt x="1562" y="3519"/>
                    <a:pt x="1716" y="3594"/>
                  </a:cubicBezTo>
                  <a:cubicBezTo>
                    <a:pt x="1774" y="3570"/>
                    <a:pt x="1832" y="3546"/>
                    <a:pt x="1885" y="3514"/>
                  </a:cubicBezTo>
                  <a:cubicBezTo>
                    <a:pt x="2005" y="3439"/>
                    <a:pt x="2102" y="3285"/>
                    <a:pt x="2035" y="3159"/>
                  </a:cubicBezTo>
                  <a:lnTo>
                    <a:pt x="2035" y="3159"/>
                  </a:lnTo>
                  <a:cubicBezTo>
                    <a:pt x="2042" y="3159"/>
                    <a:pt x="2049" y="3160"/>
                    <a:pt x="2056" y="3160"/>
                  </a:cubicBezTo>
                  <a:cubicBezTo>
                    <a:pt x="2209" y="3160"/>
                    <a:pt x="2348" y="3023"/>
                    <a:pt x="2348" y="2869"/>
                  </a:cubicBezTo>
                  <a:cubicBezTo>
                    <a:pt x="2348" y="2797"/>
                    <a:pt x="2323" y="2717"/>
                    <a:pt x="2361" y="2653"/>
                  </a:cubicBezTo>
                  <a:cubicBezTo>
                    <a:pt x="2408" y="2576"/>
                    <a:pt x="2524" y="2576"/>
                    <a:pt x="2603" y="2533"/>
                  </a:cubicBezTo>
                  <a:cubicBezTo>
                    <a:pt x="2704" y="2477"/>
                    <a:pt x="2742" y="2336"/>
                    <a:pt x="2687" y="2237"/>
                  </a:cubicBezTo>
                  <a:cubicBezTo>
                    <a:pt x="2723" y="2225"/>
                    <a:pt x="2755" y="2210"/>
                    <a:pt x="2787" y="2190"/>
                  </a:cubicBezTo>
                  <a:lnTo>
                    <a:pt x="2787" y="2190"/>
                  </a:lnTo>
                  <a:cubicBezTo>
                    <a:pt x="2710" y="2192"/>
                    <a:pt x="2632" y="2193"/>
                    <a:pt x="2555" y="2193"/>
                  </a:cubicBezTo>
                  <a:cubicBezTo>
                    <a:pt x="2499" y="2193"/>
                    <a:pt x="2443" y="2192"/>
                    <a:pt x="2387" y="2190"/>
                  </a:cubicBezTo>
                  <a:cubicBezTo>
                    <a:pt x="2318" y="2128"/>
                    <a:pt x="2380" y="2010"/>
                    <a:pt x="2462" y="1963"/>
                  </a:cubicBezTo>
                  <a:cubicBezTo>
                    <a:pt x="2543" y="1918"/>
                    <a:pt x="2646" y="1899"/>
                    <a:pt x="2700" y="1824"/>
                  </a:cubicBezTo>
                  <a:cubicBezTo>
                    <a:pt x="2740" y="1766"/>
                    <a:pt x="2742" y="1691"/>
                    <a:pt x="2742" y="1620"/>
                  </a:cubicBezTo>
                  <a:cubicBezTo>
                    <a:pt x="2745" y="1215"/>
                    <a:pt x="2747" y="811"/>
                    <a:pt x="2747" y="406"/>
                  </a:cubicBezTo>
                  <a:cubicBezTo>
                    <a:pt x="2749" y="303"/>
                    <a:pt x="2751" y="191"/>
                    <a:pt x="2817" y="110"/>
                  </a:cubicBezTo>
                  <a:cubicBezTo>
                    <a:pt x="2856" y="63"/>
                    <a:pt x="2914" y="33"/>
                    <a:pt x="29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151"/>
            <p:cNvSpPr/>
            <p:nvPr/>
          </p:nvSpPr>
          <p:spPr>
            <a:xfrm>
              <a:off x="2548074" y="3133688"/>
              <a:ext cx="90502" cy="104624"/>
            </a:xfrm>
            <a:custGeom>
              <a:rect b="b" l="l" r="r" t="t"/>
              <a:pathLst>
                <a:path extrusionOk="0" h="3682" w="3185">
                  <a:moveTo>
                    <a:pt x="2871" y="131"/>
                  </a:moveTo>
                  <a:cubicBezTo>
                    <a:pt x="2865" y="140"/>
                    <a:pt x="2858" y="146"/>
                    <a:pt x="2852" y="153"/>
                  </a:cubicBezTo>
                  <a:cubicBezTo>
                    <a:pt x="2783" y="239"/>
                    <a:pt x="2777" y="350"/>
                    <a:pt x="2777" y="466"/>
                  </a:cubicBezTo>
                  <a:lnTo>
                    <a:pt x="2771" y="1680"/>
                  </a:lnTo>
                  <a:cubicBezTo>
                    <a:pt x="2771" y="1753"/>
                    <a:pt x="2768" y="1820"/>
                    <a:pt x="2734" y="1869"/>
                  </a:cubicBezTo>
                  <a:cubicBezTo>
                    <a:pt x="2700" y="1914"/>
                    <a:pt x="2646" y="1938"/>
                    <a:pt x="2586" y="1963"/>
                  </a:cubicBezTo>
                  <a:cubicBezTo>
                    <a:pt x="2561" y="1974"/>
                    <a:pt x="2531" y="1987"/>
                    <a:pt x="2505" y="2002"/>
                  </a:cubicBezTo>
                  <a:cubicBezTo>
                    <a:pt x="2443" y="2036"/>
                    <a:pt x="2394" y="2102"/>
                    <a:pt x="2387" y="2167"/>
                  </a:cubicBezTo>
                  <a:cubicBezTo>
                    <a:pt x="2383" y="2207"/>
                    <a:pt x="2396" y="2244"/>
                    <a:pt x="2424" y="2270"/>
                  </a:cubicBezTo>
                  <a:lnTo>
                    <a:pt x="2432" y="2276"/>
                  </a:lnTo>
                  <a:lnTo>
                    <a:pt x="2441" y="2276"/>
                  </a:lnTo>
                  <a:cubicBezTo>
                    <a:pt x="2531" y="2280"/>
                    <a:pt x="2621" y="2280"/>
                    <a:pt x="2711" y="2280"/>
                  </a:cubicBezTo>
                  <a:lnTo>
                    <a:pt x="2704" y="2280"/>
                  </a:lnTo>
                  <a:lnTo>
                    <a:pt x="2719" y="2310"/>
                  </a:lnTo>
                  <a:cubicBezTo>
                    <a:pt x="2743" y="2351"/>
                    <a:pt x="2749" y="2402"/>
                    <a:pt x="2734" y="2454"/>
                  </a:cubicBezTo>
                  <a:cubicBezTo>
                    <a:pt x="2719" y="2503"/>
                    <a:pt x="2687" y="2546"/>
                    <a:pt x="2646" y="2570"/>
                  </a:cubicBezTo>
                  <a:cubicBezTo>
                    <a:pt x="2621" y="2582"/>
                    <a:pt x="2589" y="2593"/>
                    <a:pt x="2556" y="2604"/>
                  </a:cubicBezTo>
                  <a:cubicBezTo>
                    <a:pt x="2494" y="2621"/>
                    <a:pt x="2430" y="2640"/>
                    <a:pt x="2394" y="2700"/>
                  </a:cubicBezTo>
                  <a:cubicBezTo>
                    <a:pt x="2364" y="2752"/>
                    <a:pt x="2368" y="2812"/>
                    <a:pt x="2374" y="2867"/>
                  </a:cubicBezTo>
                  <a:cubicBezTo>
                    <a:pt x="2376" y="2889"/>
                    <a:pt x="2379" y="2910"/>
                    <a:pt x="2379" y="2929"/>
                  </a:cubicBezTo>
                  <a:cubicBezTo>
                    <a:pt x="2379" y="3068"/>
                    <a:pt x="2250" y="3193"/>
                    <a:pt x="2108" y="3193"/>
                  </a:cubicBezTo>
                  <a:cubicBezTo>
                    <a:pt x="2103" y="3193"/>
                    <a:pt x="2098" y="3193"/>
                    <a:pt x="2094" y="3193"/>
                  </a:cubicBezTo>
                  <a:lnTo>
                    <a:pt x="2046" y="3189"/>
                  </a:lnTo>
                  <a:lnTo>
                    <a:pt x="2046" y="3189"/>
                  </a:lnTo>
                  <a:lnTo>
                    <a:pt x="2068" y="3232"/>
                  </a:lnTo>
                  <a:cubicBezTo>
                    <a:pt x="2126" y="3341"/>
                    <a:pt x="2040" y="3482"/>
                    <a:pt x="1926" y="3551"/>
                  </a:cubicBezTo>
                  <a:cubicBezTo>
                    <a:pt x="1879" y="3581"/>
                    <a:pt x="1830" y="3602"/>
                    <a:pt x="1774" y="3624"/>
                  </a:cubicBezTo>
                  <a:cubicBezTo>
                    <a:pt x="1646" y="3564"/>
                    <a:pt x="1479" y="3495"/>
                    <a:pt x="1292" y="3482"/>
                  </a:cubicBezTo>
                  <a:cubicBezTo>
                    <a:pt x="1262" y="3480"/>
                    <a:pt x="1234" y="3480"/>
                    <a:pt x="1204" y="3480"/>
                  </a:cubicBezTo>
                  <a:lnTo>
                    <a:pt x="1102" y="3480"/>
                  </a:lnTo>
                  <a:cubicBezTo>
                    <a:pt x="1007" y="3480"/>
                    <a:pt x="928" y="3474"/>
                    <a:pt x="855" y="3446"/>
                  </a:cubicBezTo>
                  <a:cubicBezTo>
                    <a:pt x="782" y="3416"/>
                    <a:pt x="718" y="3339"/>
                    <a:pt x="701" y="3262"/>
                  </a:cubicBezTo>
                  <a:cubicBezTo>
                    <a:pt x="695" y="3225"/>
                    <a:pt x="695" y="3174"/>
                    <a:pt x="735" y="3133"/>
                  </a:cubicBezTo>
                  <a:lnTo>
                    <a:pt x="806" y="3058"/>
                  </a:lnTo>
                  <a:lnTo>
                    <a:pt x="707" y="3088"/>
                  </a:lnTo>
                  <a:cubicBezTo>
                    <a:pt x="680" y="3097"/>
                    <a:pt x="652" y="3101"/>
                    <a:pt x="624" y="3101"/>
                  </a:cubicBezTo>
                  <a:cubicBezTo>
                    <a:pt x="431" y="3101"/>
                    <a:pt x="253" y="2910"/>
                    <a:pt x="110" y="2747"/>
                  </a:cubicBezTo>
                  <a:cubicBezTo>
                    <a:pt x="234" y="2722"/>
                    <a:pt x="347" y="2627"/>
                    <a:pt x="399" y="2505"/>
                  </a:cubicBezTo>
                  <a:cubicBezTo>
                    <a:pt x="455" y="2366"/>
                    <a:pt x="442" y="2195"/>
                    <a:pt x="365" y="2036"/>
                  </a:cubicBezTo>
                  <a:cubicBezTo>
                    <a:pt x="504" y="2036"/>
                    <a:pt x="643" y="2027"/>
                    <a:pt x="780" y="2008"/>
                  </a:cubicBezTo>
                  <a:lnTo>
                    <a:pt x="800" y="2006"/>
                  </a:lnTo>
                  <a:lnTo>
                    <a:pt x="830" y="1875"/>
                  </a:lnTo>
                  <a:cubicBezTo>
                    <a:pt x="853" y="1863"/>
                    <a:pt x="879" y="1856"/>
                    <a:pt x="909" y="1856"/>
                  </a:cubicBezTo>
                  <a:cubicBezTo>
                    <a:pt x="986" y="1856"/>
                    <a:pt x="1069" y="1897"/>
                    <a:pt x="1155" y="1940"/>
                  </a:cubicBezTo>
                  <a:cubicBezTo>
                    <a:pt x="1215" y="1972"/>
                    <a:pt x="1303" y="2008"/>
                    <a:pt x="1389" y="2008"/>
                  </a:cubicBezTo>
                  <a:cubicBezTo>
                    <a:pt x="1453" y="2008"/>
                    <a:pt x="1507" y="1987"/>
                    <a:pt x="1545" y="1944"/>
                  </a:cubicBezTo>
                  <a:cubicBezTo>
                    <a:pt x="1616" y="1865"/>
                    <a:pt x="1605" y="1751"/>
                    <a:pt x="1582" y="1640"/>
                  </a:cubicBezTo>
                  <a:lnTo>
                    <a:pt x="1579" y="1623"/>
                  </a:lnTo>
                  <a:lnTo>
                    <a:pt x="1562" y="1620"/>
                  </a:lnTo>
                  <a:cubicBezTo>
                    <a:pt x="1387" y="1578"/>
                    <a:pt x="1262" y="1425"/>
                    <a:pt x="1140" y="1260"/>
                  </a:cubicBezTo>
                  <a:lnTo>
                    <a:pt x="1018" y="1096"/>
                  </a:lnTo>
                  <a:cubicBezTo>
                    <a:pt x="967" y="1027"/>
                    <a:pt x="926" y="933"/>
                    <a:pt x="977" y="890"/>
                  </a:cubicBezTo>
                  <a:cubicBezTo>
                    <a:pt x="997" y="875"/>
                    <a:pt x="1027" y="871"/>
                    <a:pt x="1057" y="864"/>
                  </a:cubicBezTo>
                  <a:cubicBezTo>
                    <a:pt x="1069" y="862"/>
                    <a:pt x="1084" y="860"/>
                    <a:pt x="1099" y="858"/>
                  </a:cubicBezTo>
                  <a:cubicBezTo>
                    <a:pt x="1168" y="841"/>
                    <a:pt x="1228" y="785"/>
                    <a:pt x="1258" y="712"/>
                  </a:cubicBezTo>
                  <a:cubicBezTo>
                    <a:pt x="1279" y="658"/>
                    <a:pt x="1282" y="601"/>
                    <a:pt x="1267" y="551"/>
                  </a:cubicBezTo>
                  <a:lnTo>
                    <a:pt x="1267" y="551"/>
                  </a:lnTo>
                  <a:cubicBezTo>
                    <a:pt x="1575" y="624"/>
                    <a:pt x="1890" y="665"/>
                    <a:pt x="2207" y="673"/>
                  </a:cubicBezTo>
                  <a:lnTo>
                    <a:pt x="2233" y="673"/>
                  </a:lnTo>
                  <a:cubicBezTo>
                    <a:pt x="2282" y="673"/>
                    <a:pt x="2344" y="669"/>
                    <a:pt x="2391" y="631"/>
                  </a:cubicBezTo>
                  <a:cubicBezTo>
                    <a:pt x="2434" y="598"/>
                    <a:pt x="2451" y="549"/>
                    <a:pt x="2471" y="504"/>
                  </a:cubicBezTo>
                  <a:cubicBezTo>
                    <a:pt x="2473" y="493"/>
                    <a:pt x="2477" y="485"/>
                    <a:pt x="2481" y="474"/>
                  </a:cubicBezTo>
                  <a:cubicBezTo>
                    <a:pt x="2546" y="322"/>
                    <a:pt x="2683" y="202"/>
                    <a:pt x="2871" y="131"/>
                  </a:cubicBezTo>
                  <a:close/>
                  <a:moveTo>
                    <a:pt x="3184" y="1"/>
                  </a:moveTo>
                  <a:lnTo>
                    <a:pt x="3019" y="35"/>
                  </a:lnTo>
                  <a:cubicBezTo>
                    <a:pt x="2732" y="93"/>
                    <a:pt x="2518" y="245"/>
                    <a:pt x="2432" y="455"/>
                  </a:cubicBezTo>
                  <a:cubicBezTo>
                    <a:pt x="2428" y="463"/>
                    <a:pt x="2424" y="474"/>
                    <a:pt x="2419" y="485"/>
                  </a:cubicBezTo>
                  <a:cubicBezTo>
                    <a:pt x="2404" y="526"/>
                    <a:pt x="2389" y="564"/>
                    <a:pt x="2359" y="590"/>
                  </a:cubicBezTo>
                  <a:cubicBezTo>
                    <a:pt x="2325" y="615"/>
                    <a:pt x="2282" y="621"/>
                    <a:pt x="2239" y="621"/>
                  </a:cubicBezTo>
                  <a:cubicBezTo>
                    <a:pt x="2229" y="621"/>
                    <a:pt x="2218" y="620"/>
                    <a:pt x="2207" y="620"/>
                  </a:cubicBezTo>
                  <a:cubicBezTo>
                    <a:pt x="1877" y="611"/>
                    <a:pt x="1547" y="566"/>
                    <a:pt x="1228" y="485"/>
                  </a:cubicBezTo>
                  <a:lnTo>
                    <a:pt x="1164" y="470"/>
                  </a:lnTo>
                  <a:lnTo>
                    <a:pt x="1198" y="526"/>
                  </a:lnTo>
                  <a:cubicBezTo>
                    <a:pt x="1228" y="573"/>
                    <a:pt x="1230" y="635"/>
                    <a:pt x="1207" y="693"/>
                  </a:cubicBezTo>
                  <a:cubicBezTo>
                    <a:pt x="1183" y="751"/>
                    <a:pt x="1138" y="791"/>
                    <a:pt x="1087" y="804"/>
                  </a:cubicBezTo>
                  <a:cubicBezTo>
                    <a:pt x="1074" y="808"/>
                    <a:pt x="1061" y="811"/>
                    <a:pt x="1048" y="813"/>
                  </a:cubicBezTo>
                  <a:cubicBezTo>
                    <a:pt x="1014" y="817"/>
                    <a:pt x="975" y="823"/>
                    <a:pt x="943" y="849"/>
                  </a:cubicBezTo>
                  <a:cubicBezTo>
                    <a:pt x="864" y="916"/>
                    <a:pt x="907" y="1036"/>
                    <a:pt x="975" y="1126"/>
                  </a:cubicBezTo>
                  <a:lnTo>
                    <a:pt x="1097" y="1293"/>
                  </a:lnTo>
                  <a:cubicBezTo>
                    <a:pt x="1222" y="1462"/>
                    <a:pt x="1350" y="1616"/>
                    <a:pt x="1532" y="1668"/>
                  </a:cubicBezTo>
                  <a:cubicBezTo>
                    <a:pt x="1552" y="1760"/>
                    <a:pt x="1558" y="1850"/>
                    <a:pt x="1507" y="1908"/>
                  </a:cubicBezTo>
                  <a:cubicBezTo>
                    <a:pt x="1478" y="1938"/>
                    <a:pt x="1437" y="1953"/>
                    <a:pt x="1387" y="1953"/>
                  </a:cubicBezTo>
                  <a:cubicBezTo>
                    <a:pt x="1329" y="1953"/>
                    <a:pt x="1258" y="1932"/>
                    <a:pt x="1181" y="1893"/>
                  </a:cubicBezTo>
                  <a:cubicBezTo>
                    <a:pt x="1089" y="1845"/>
                    <a:pt x="999" y="1803"/>
                    <a:pt x="909" y="1803"/>
                  </a:cubicBezTo>
                  <a:cubicBezTo>
                    <a:pt x="866" y="1803"/>
                    <a:pt x="825" y="1813"/>
                    <a:pt x="791" y="1835"/>
                  </a:cubicBezTo>
                  <a:lnTo>
                    <a:pt x="780" y="1841"/>
                  </a:lnTo>
                  <a:lnTo>
                    <a:pt x="755" y="1959"/>
                  </a:lnTo>
                  <a:cubicBezTo>
                    <a:pt x="624" y="1974"/>
                    <a:pt x="491" y="1982"/>
                    <a:pt x="358" y="1982"/>
                  </a:cubicBezTo>
                  <a:lnTo>
                    <a:pt x="272" y="1982"/>
                  </a:lnTo>
                  <a:lnTo>
                    <a:pt x="296" y="2023"/>
                  </a:lnTo>
                  <a:cubicBezTo>
                    <a:pt x="384" y="2177"/>
                    <a:pt x="403" y="2349"/>
                    <a:pt x="350" y="2484"/>
                  </a:cubicBezTo>
                  <a:cubicBezTo>
                    <a:pt x="300" y="2606"/>
                    <a:pt x="178" y="2694"/>
                    <a:pt x="54" y="2700"/>
                  </a:cubicBezTo>
                  <a:lnTo>
                    <a:pt x="0" y="2705"/>
                  </a:lnTo>
                  <a:lnTo>
                    <a:pt x="52" y="2762"/>
                  </a:lnTo>
                  <a:cubicBezTo>
                    <a:pt x="207" y="2936"/>
                    <a:pt x="401" y="3154"/>
                    <a:pt x="624" y="3154"/>
                  </a:cubicBezTo>
                  <a:cubicBezTo>
                    <a:pt x="636" y="3154"/>
                    <a:pt x="647" y="3153"/>
                    <a:pt x="658" y="3152"/>
                  </a:cubicBezTo>
                  <a:lnTo>
                    <a:pt x="658" y="3152"/>
                  </a:lnTo>
                  <a:cubicBezTo>
                    <a:pt x="643" y="3187"/>
                    <a:pt x="641" y="3229"/>
                    <a:pt x="650" y="3272"/>
                  </a:cubicBezTo>
                  <a:cubicBezTo>
                    <a:pt x="669" y="3367"/>
                    <a:pt x="746" y="3459"/>
                    <a:pt x="836" y="3495"/>
                  </a:cubicBezTo>
                  <a:cubicBezTo>
                    <a:pt x="917" y="3527"/>
                    <a:pt x="1001" y="3534"/>
                    <a:pt x="1102" y="3534"/>
                  </a:cubicBezTo>
                  <a:lnTo>
                    <a:pt x="1204" y="3534"/>
                  </a:lnTo>
                  <a:cubicBezTo>
                    <a:pt x="1232" y="3534"/>
                    <a:pt x="1260" y="3534"/>
                    <a:pt x="1288" y="3536"/>
                  </a:cubicBezTo>
                  <a:cubicBezTo>
                    <a:pt x="1470" y="3547"/>
                    <a:pt x="1637" y="3617"/>
                    <a:pt x="1761" y="3677"/>
                  </a:cubicBezTo>
                  <a:lnTo>
                    <a:pt x="1772" y="3681"/>
                  </a:lnTo>
                  <a:lnTo>
                    <a:pt x="1783" y="3677"/>
                  </a:lnTo>
                  <a:cubicBezTo>
                    <a:pt x="1845" y="3654"/>
                    <a:pt x="1901" y="3630"/>
                    <a:pt x="1954" y="3598"/>
                  </a:cubicBezTo>
                  <a:cubicBezTo>
                    <a:pt x="2079" y="3521"/>
                    <a:pt x="2169" y="3375"/>
                    <a:pt x="2132" y="3247"/>
                  </a:cubicBezTo>
                  <a:cubicBezTo>
                    <a:pt x="2291" y="3234"/>
                    <a:pt x="2432" y="3088"/>
                    <a:pt x="2432" y="2929"/>
                  </a:cubicBezTo>
                  <a:cubicBezTo>
                    <a:pt x="2432" y="2908"/>
                    <a:pt x="2430" y="2884"/>
                    <a:pt x="2428" y="2863"/>
                  </a:cubicBezTo>
                  <a:cubicBezTo>
                    <a:pt x="2421" y="2812"/>
                    <a:pt x="2417" y="2765"/>
                    <a:pt x="2441" y="2728"/>
                  </a:cubicBezTo>
                  <a:cubicBezTo>
                    <a:pt x="2466" y="2685"/>
                    <a:pt x="2518" y="2670"/>
                    <a:pt x="2571" y="2653"/>
                  </a:cubicBezTo>
                  <a:cubicBezTo>
                    <a:pt x="2606" y="2645"/>
                    <a:pt x="2640" y="2634"/>
                    <a:pt x="2672" y="2615"/>
                  </a:cubicBezTo>
                  <a:cubicBezTo>
                    <a:pt x="2726" y="2587"/>
                    <a:pt x="2766" y="2533"/>
                    <a:pt x="2786" y="2469"/>
                  </a:cubicBezTo>
                  <a:cubicBezTo>
                    <a:pt x="2801" y="2415"/>
                    <a:pt x="2798" y="2360"/>
                    <a:pt x="2779" y="2312"/>
                  </a:cubicBezTo>
                  <a:cubicBezTo>
                    <a:pt x="2805" y="2302"/>
                    <a:pt x="2831" y="2289"/>
                    <a:pt x="2856" y="2274"/>
                  </a:cubicBezTo>
                  <a:lnTo>
                    <a:pt x="2946" y="2222"/>
                  </a:lnTo>
                  <a:lnTo>
                    <a:pt x="2841" y="2225"/>
                  </a:lnTo>
                  <a:cubicBezTo>
                    <a:pt x="2767" y="2226"/>
                    <a:pt x="2693" y="2227"/>
                    <a:pt x="2618" y="2227"/>
                  </a:cubicBezTo>
                  <a:cubicBezTo>
                    <a:pt x="2564" y="2227"/>
                    <a:pt x="2509" y="2226"/>
                    <a:pt x="2454" y="2225"/>
                  </a:cubicBezTo>
                  <a:cubicBezTo>
                    <a:pt x="2443" y="2210"/>
                    <a:pt x="2439" y="2192"/>
                    <a:pt x="2441" y="2173"/>
                  </a:cubicBezTo>
                  <a:cubicBezTo>
                    <a:pt x="2445" y="2126"/>
                    <a:pt x="2484" y="2072"/>
                    <a:pt x="2531" y="2047"/>
                  </a:cubicBezTo>
                  <a:cubicBezTo>
                    <a:pt x="2554" y="2034"/>
                    <a:pt x="2580" y="2023"/>
                    <a:pt x="2608" y="2012"/>
                  </a:cubicBezTo>
                  <a:cubicBezTo>
                    <a:pt x="2670" y="1985"/>
                    <a:pt x="2736" y="1959"/>
                    <a:pt x="2777" y="1899"/>
                  </a:cubicBezTo>
                  <a:cubicBezTo>
                    <a:pt x="2824" y="1833"/>
                    <a:pt x="2824" y="1745"/>
                    <a:pt x="2824" y="1680"/>
                  </a:cubicBezTo>
                  <a:lnTo>
                    <a:pt x="2831" y="466"/>
                  </a:lnTo>
                  <a:cubicBezTo>
                    <a:pt x="2831" y="359"/>
                    <a:pt x="2835" y="258"/>
                    <a:pt x="2893" y="187"/>
                  </a:cubicBezTo>
                  <a:cubicBezTo>
                    <a:pt x="2927" y="146"/>
                    <a:pt x="2974" y="119"/>
                    <a:pt x="3026" y="91"/>
                  </a:cubicBezTo>
                  <a:lnTo>
                    <a:pt x="31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151"/>
            <p:cNvSpPr/>
            <p:nvPr/>
          </p:nvSpPr>
          <p:spPr>
            <a:xfrm>
              <a:off x="2598423" y="3224951"/>
              <a:ext cx="51573" cy="24465"/>
            </a:xfrm>
            <a:custGeom>
              <a:rect b="b" l="l" r="r" t="t"/>
              <a:pathLst>
                <a:path extrusionOk="0" h="861" w="1815">
                  <a:moveTo>
                    <a:pt x="397" y="0"/>
                  </a:moveTo>
                  <a:cubicBezTo>
                    <a:pt x="376" y="4"/>
                    <a:pt x="355" y="7"/>
                    <a:pt x="334" y="7"/>
                  </a:cubicBezTo>
                  <a:cubicBezTo>
                    <a:pt x="329" y="7"/>
                    <a:pt x="324" y="7"/>
                    <a:pt x="319" y="7"/>
                  </a:cubicBezTo>
                  <a:lnTo>
                    <a:pt x="319" y="7"/>
                  </a:lnTo>
                  <a:cubicBezTo>
                    <a:pt x="386" y="133"/>
                    <a:pt x="289" y="287"/>
                    <a:pt x="169" y="362"/>
                  </a:cubicBezTo>
                  <a:cubicBezTo>
                    <a:pt x="116" y="394"/>
                    <a:pt x="58" y="418"/>
                    <a:pt x="0" y="442"/>
                  </a:cubicBezTo>
                  <a:cubicBezTo>
                    <a:pt x="195" y="534"/>
                    <a:pt x="384" y="649"/>
                    <a:pt x="583" y="731"/>
                  </a:cubicBezTo>
                  <a:cubicBezTo>
                    <a:pt x="793" y="817"/>
                    <a:pt x="1021" y="860"/>
                    <a:pt x="1249" y="860"/>
                  </a:cubicBezTo>
                  <a:cubicBezTo>
                    <a:pt x="1434" y="860"/>
                    <a:pt x="1621" y="831"/>
                    <a:pt x="1798" y="774"/>
                  </a:cubicBezTo>
                  <a:cubicBezTo>
                    <a:pt x="1813" y="699"/>
                    <a:pt x="1815" y="622"/>
                    <a:pt x="1766" y="564"/>
                  </a:cubicBezTo>
                  <a:cubicBezTo>
                    <a:pt x="1742" y="536"/>
                    <a:pt x="1708" y="519"/>
                    <a:pt x="1686" y="489"/>
                  </a:cubicBezTo>
                  <a:cubicBezTo>
                    <a:pt x="1644" y="433"/>
                    <a:pt x="1648" y="354"/>
                    <a:pt x="1609" y="296"/>
                  </a:cubicBezTo>
                  <a:cubicBezTo>
                    <a:pt x="1567" y="234"/>
                    <a:pt x="1491" y="215"/>
                    <a:pt x="1415" y="215"/>
                  </a:cubicBezTo>
                  <a:cubicBezTo>
                    <a:pt x="1393" y="215"/>
                    <a:pt x="1372" y="217"/>
                    <a:pt x="1352" y="219"/>
                  </a:cubicBezTo>
                  <a:cubicBezTo>
                    <a:pt x="1301" y="223"/>
                    <a:pt x="1249" y="232"/>
                    <a:pt x="1198" y="232"/>
                  </a:cubicBezTo>
                  <a:cubicBezTo>
                    <a:pt x="1154" y="232"/>
                    <a:pt x="1112" y="226"/>
                    <a:pt x="1074" y="206"/>
                  </a:cubicBezTo>
                  <a:cubicBezTo>
                    <a:pt x="1022" y="180"/>
                    <a:pt x="984" y="133"/>
                    <a:pt x="932" y="103"/>
                  </a:cubicBezTo>
                  <a:cubicBezTo>
                    <a:pt x="909" y="89"/>
                    <a:pt x="880" y="81"/>
                    <a:pt x="852" y="81"/>
                  </a:cubicBezTo>
                  <a:cubicBezTo>
                    <a:pt x="822" y="81"/>
                    <a:pt x="793" y="91"/>
                    <a:pt x="776" y="116"/>
                  </a:cubicBezTo>
                  <a:cubicBezTo>
                    <a:pt x="759" y="119"/>
                    <a:pt x="742" y="120"/>
                    <a:pt x="725" y="120"/>
                  </a:cubicBezTo>
                  <a:cubicBezTo>
                    <a:pt x="610" y="120"/>
                    <a:pt x="499" y="60"/>
                    <a:pt x="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151"/>
            <p:cNvSpPr/>
            <p:nvPr/>
          </p:nvSpPr>
          <p:spPr>
            <a:xfrm>
              <a:off x="2596519" y="3224155"/>
              <a:ext cx="54329" cy="26028"/>
            </a:xfrm>
            <a:custGeom>
              <a:rect b="b" l="l" r="r" t="t"/>
              <a:pathLst>
                <a:path extrusionOk="0" h="916" w="1912">
                  <a:moveTo>
                    <a:pt x="459" y="56"/>
                  </a:moveTo>
                  <a:cubicBezTo>
                    <a:pt x="563" y="118"/>
                    <a:pt x="676" y="175"/>
                    <a:pt x="796" y="175"/>
                  </a:cubicBezTo>
                  <a:cubicBezTo>
                    <a:pt x="813" y="175"/>
                    <a:pt x="830" y="174"/>
                    <a:pt x="847" y="172"/>
                  </a:cubicBezTo>
                  <a:lnTo>
                    <a:pt x="858" y="170"/>
                  </a:lnTo>
                  <a:lnTo>
                    <a:pt x="864" y="159"/>
                  </a:lnTo>
                  <a:cubicBezTo>
                    <a:pt x="879" y="140"/>
                    <a:pt x="901" y="135"/>
                    <a:pt x="920" y="135"/>
                  </a:cubicBezTo>
                  <a:cubicBezTo>
                    <a:pt x="941" y="135"/>
                    <a:pt x="967" y="142"/>
                    <a:pt x="986" y="155"/>
                  </a:cubicBezTo>
                  <a:cubicBezTo>
                    <a:pt x="1008" y="168"/>
                    <a:pt x="1027" y="183"/>
                    <a:pt x="1046" y="200"/>
                  </a:cubicBezTo>
                  <a:cubicBezTo>
                    <a:pt x="1072" y="221"/>
                    <a:pt x="1098" y="243"/>
                    <a:pt x="1128" y="260"/>
                  </a:cubicBezTo>
                  <a:cubicBezTo>
                    <a:pt x="1166" y="277"/>
                    <a:pt x="1211" y="288"/>
                    <a:pt x="1263" y="288"/>
                  </a:cubicBezTo>
                  <a:cubicBezTo>
                    <a:pt x="1303" y="288"/>
                    <a:pt x="1344" y="283"/>
                    <a:pt x="1383" y="277"/>
                  </a:cubicBezTo>
                  <a:lnTo>
                    <a:pt x="1421" y="273"/>
                  </a:lnTo>
                  <a:cubicBezTo>
                    <a:pt x="1441" y="270"/>
                    <a:pt x="1460" y="268"/>
                    <a:pt x="1479" y="268"/>
                  </a:cubicBezTo>
                  <a:cubicBezTo>
                    <a:pt x="1563" y="268"/>
                    <a:pt x="1623" y="292"/>
                    <a:pt x="1653" y="339"/>
                  </a:cubicBezTo>
                  <a:cubicBezTo>
                    <a:pt x="1670" y="363"/>
                    <a:pt x="1678" y="393"/>
                    <a:pt x="1687" y="425"/>
                  </a:cubicBezTo>
                  <a:cubicBezTo>
                    <a:pt x="1696" y="461"/>
                    <a:pt x="1706" y="500"/>
                    <a:pt x="1732" y="534"/>
                  </a:cubicBezTo>
                  <a:cubicBezTo>
                    <a:pt x="1745" y="551"/>
                    <a:pt x="1762" y="566"/>
                    <a:pt x="1779" y="579"/>
                  </a:cubicBezTo>
                  <a:cubicBezTo>
                    <a:pt x="1790" y="590"/>
                    <a:pt x="1803" y="598"/>
                    <a:pt x="1813" y="611"/>
                  </a:cubicBezTo>
                  <a:cubicBezTo>
                    <a:pt x="1845" y="650"/>
                    <a:pt x="1856" y="705"/>
                    <a:pt x="1841" y="782"/>
                  </a:cubicBezTo>
                  <a:cubicBezTo>
                    <a:pt x="1674" y="834"/>
                    <a:pt x="1496" y="860"/>
                    <a:pt x="1318" y="860"/>
                  </a:cubicBezTo>
                  <a:cubicBezTo>
                    <a:pt x="1092" y="860"/>
                    <a:pt x="865" y="818"/>
                    <a:pt x="659" y="735"/>
                  </a:cubicBezTo>
                  <a:cubicBezTo>
                    <a:pt x="539" y="686"/>
                    <a:pt x="421" y="624"/>
                    <a:pt x="307" y="562"/>
                  </a:cubicBezTo>
                  <a:cubicBezTo>
                    <a:pt x="251" y="532"/>
                    <a:pt x="191" y="500"/>
                    <a:pt x="134" y="472"/>
                  </a:cubicBezTo>
                  <a:cubicBezTo>
                    <a:pt x="174" y="455"/>
                    <a:pt x="213" y="435"/>
                    <a:pt x="249" y="414"/>
                  </a:cubicBezTo>
                  <a:cubicBezTo>
                    <a:pt x="374" y="337"/>
                    <a:pt x="466" y="191"/>
                    <a:pt x="427" y="60"/>
                  </a:cubicBezTo>
                  <a:cubicBezTo>
                    <a:pt x="438" y="60"/>
                    <a:pt x="446" y="58"/>
                    <a:pt x="459" y="56"/>
                  </a:cubicBezTo>
                  <a:close/>
                  <a:moveTo>
                    <a:pt x="468" y="0"/>
                  </a:moveTo>
                  <a:lnTo>
                    <a:pt x="457" y="3"/>
                  </a:lnTo>
                  <a:cubicBezTo>
                    <a:pt x="438" y="7"/>
                    <a:pt x="419" y="9"/>
                    <a:pt x="401" y="9"/>
                  </a:cubicBezTo>
                  <a:lnTo>
                    <a:pt x="389" y="9"/>
                  </a:lnTo>
                  <a:lnTo>
                    <a:pt x="341" y="5"/>
                  </a:lnTo>
                  <a:lnTo>
                    <a:pt x="341" y="5"/>
                  </a:lnTo>
                  <a:lnTo>
                    <a:pt x="363" y="48"/>
                  </a:lnTo>
                  <a:cubicBezTo>
                    <a:pt x="421" y="157"/>
                    <a:pt x="335" y="298"/>
                    <a:pt x="221" y="367"/>
                  </a:cubicBezTo>
                  <a:cubicBezTo>
                    <a:pt x="172" y="399"/>
                    <a:pt x="119" y="420"/>
                    <a:pt x="59" y="444"/>
                  </a:cubicBezTo>
                  <a:lnTo>
                    <a:pt x="1" y="467"/>
                  </a:lnTo>
                  <a:lnTo>
                    <a:pt x="56" y="493"/>
                  </a:lnTo>
                  <a:cubicBezTo>
                    <a:pt x="131" y="530"/>
                    <a:pt x="209" y="570"/>
                    <a:pt x="281" y="609"/>
                  </a:cubicBezTo>
                  <a:cubicBezTo>
                    <a:pt x="397" y="671"/>
                    <a:pt x="517" y="735"/>
                    <a:pt x="639" y="785"/>
                  </a:cubicBezTo>
                  <a:cubicBezTo>
                    <a:pt x="849" y="870"/>
                    <a:pt x="1083" y="915"/>
                    <a:pt x="1316" y="915"/>
                  </a:cubicBezTo>
                  <a:cubicBezTo>
                    <a:pt x="1507" y="915"/>
                    <a:pt x="1693" y="885"/>
                    <a:pt x="1871" y="827"/>
                  </a:cubicBezTo>
                  <a:lnTo>
                    <a:pt x="1886" y="823"/>
                  </a:lnTo>
                  <a:lnTo>
                    <a:pt x="1890" y="808"/>
                  </a:lnTo>
                  <a:cubicBezTo>
                    <a:pt x="1912" y="705"/>
                    <a:pt x="1901" y="630"/>
                    <a:pt x="1852" y="575"/>
                  </a:cubicBezTo>
                  <a:cubicBezTo>
                    <a:pt x="1841" y="562"/>
                    <a:pt x="1826" y="549"/>
                    <a:pt x="1813" y="538"/>
                  </a:cubicBezTo>
                  <a:cubicBezTo>
                    <a:pt x="1798" y="525"/>
                    <a:pt x="1783" y="515"/>
                    <a:pt x="1775" y="500"/>
                  </a:cubicBezTo>
                  <a:cubicBezTo>
                    <a:pt x="1755" y="476"/>
                    <a:pt x="1747" y="444"/>
                    <a:pt x="1738" y="410"/>
                  </a:cubicBezTo>
                  <a:cubicBezTo>
                    <a:pt x="1728" y="375"/>
                    <a:pt x="1719" y="339"/>
                    <a:pt x="1698" y="309"/>
                  </a:cubicBezTo>
                  <a:cubicBezTo>
                    <a:pt x="1657" y="247"/>
                    <a:pt x="1582" y="217"/>
                    <a:pt x="1479" y="217"/>
                  </a:cubicBezTo>
                  <a:cubicBezTo>
                    <a:pt x="1458" y="217"/>
                    <a:pt x="1436" y="217"/>
                    <a:pt x="1415" y="219"/>
                  </a:cubicBezTo>
                  <a:lnTo>
                    <a:pt x="1376" y="223"/>
                  </a:lnTo>
                  <a:cubicBezTo>
                    <a:pt x="1338" y="230"/>
                    <a:pt x="1299" y="234"/>
                    <a:pt x="1263" y="234"/>
                  </a:cubicBezTo>
                  <a:cubicBezTo>
                    <a:pt x="1218" y="234"/>
                    <a:pt x="1183" y="225"/>
                    <a:pt x="1153" y="210"/>
                  </a:cubicBezTo>
                  <a:cubicBezTo>
                    <a:pt x="1128" y="198"/>
                    <a:pt x="1104" y="178"/>
                    <a:pt x="1081" y="159"/>
                  </a:cubicBezTo>
                  <a:cubicBezTo>
                    <a:pt x="1059" y="142"/>
                    <a:pt x="1038" y="123"/>
                    <a:pt x="1014" y="108"/>
                  </a:cubicBezTo>
                  <a:cubicBezTo>
                    <a:pt x="986" y="91"/>
                    <a:pt x="953" y="83"/>
                    <a:pt x="922" y="83"/>
                  </a:cubicBezTo>
                  <a:cubicBezTo>
                    <a:pt x="884" y="83"/>
                    <a:pt x="849" y="95"/>
                    <a:pt x="828" y="118"/>
                  </a:cubicBezTo>
                  <a:cubicBezTo>
                    <a:pt x="814" y="120"/>
                    <a:pt x="801" y="121"/>
                    <a:pt x="787" y="121"/>
                  </a:cubicBezTo>
                  <a:cubicBezTo>
                    <a:pt x="680" y="121"/>
                    <a:pt x="575" y="64"/>
                    <a:pt x="476" y="5"/>
                  </a:cubicBezTo>
                  <a:lnTo>
                    <a:pt x="4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151"/>
            <p:cNvSpPr/>
            <p:nvPr/>
          </p:nvSpPr>
          <p:spPr>
            <a:xfrm>
              <a:off x="2609675" y="3189094"/>
              <a:ext cx="123747" cy="69730"/>
            </a:xfrm>
            <a:custGeom>
              <a:rect b="b" l="l" r="r" t="t"/>
              <a:pathLst>
                <a:path extrusionOk="0" h="2454" w="4355">
                  <a:moveTo>
                    <a:pt x="2713" y="1"/>
                  </a:moveTo>
                  <a:cubicBezTo>
                    <a:pt x="2594" y="1"/>
                    <a:pt x="2477" y="36"/>
                    <a:pt x="2362" y="67"/>
                  </a:cubicBezTo>
                  <a:cubicBezTo>
                    <a:pt x="1811" y="212"/>
                    <a:pt x="1243" y="290"/>
                    <a:pt x="675" y="300"/>
                  </a:cubicBezTo>
                  <a:cubicBezTo>
                    <a:pt x="643" y="320"/>
                    <a:pt x="611" y="335"/>
                    <a:pt x="575" y="347"/>
                  </a:cubicBezTo>
                  <a:cubicBezTo>
                    <a:pt x="630" y="446"/>
                    <a:pt x="592" y="587"/>
                    <a:pt x="491" y="643"/>
                  </a:cubicBezTo>
                  <a:cubicBezTo>
                    <a:pt x="412" y="686"/>
                    <a:pt x="296" y="686"/>
                    <a:pt x="249" y="763"/>
                  </a:cubicBezTo>
                  <a:cubicBezTo>
                    <a:pt x="211" y="827"/>
                    <a:pt x="236" y="907"/>
                    <a:pt x="236" y="979"/>
                  </a:cubicBezTo>
                  <a:cubicBezTo>
                    <a:pt x="236" y="1112"/>
                    <a:pt x="129" y="1232"/>
                    <a:pt x="1" y="1262"/>
                  </a:cubicBezTo>
                  <a:cubicBezTo>
                    <a:pt x="103" y="1322"/>
                    <a:pt x="214" y="1382"/>
                    <a:pt x="329" y="1382"/>
                  </a:cubicBezTo>
                  <a:cubicBezTo>
                    <a:pt x="346" y="1382"/>
                    <a:pt x="363" y="1381"/>
                    <a:pt x="380" y="1378"/>
                  </a:cubicBezTo>
                  <a:cubicBezTo>
                    <a:pt x="397" y="1353"/>
                    <a:pt x="426" y="1343"/>
                    <a:pt x="456" y="1343"/>
                  </a:cubicBezTo>
                  <a:cubicBezTo>
                    <a:pt x="484" y="1343"/>
                    <a:pt x="513" y="1351"/>
                    <a:pt x="536" y="1365"/>
                  </a:cubicBezTo>
                  <a:cubicBezTo>
                    <a:pt x="588" y="1395"/>
                    <a:pt x="626" y="1442"/>
                    <a:pt x="678" y="1468"/>
                  </a:cubicBezTo>
                  <a:cubicBezTo>
                    <a:pt x="716" y="1488"/>
                    <a:pt x="758" y="1494"/>
                    <a:pt x="802" y="1494"/>
                  </a:cubicBezTo>
                  <a:cubicBezTo>
                    <a:pt x="853" y="1494"/>
                    <a:pt x="905" y="1485"/>
                    <a:pt x="956" y="1481"/>
                  </a:cubicBezTo>
                  <a:cubicBezTo>
                    <a:pt x="976" y="1479"/>
                    <a:pt x="997" y="1477"/>
                    <a:pt x="1019" y="1477"/>
                  </a:cubicBezTo>
                  <a:cubicBezTo>
                    <a:pt x="1095" y="1477"/>
                    <a:pt x="1171" y="1496"/>
                    <a:pt x="1213" y="1558"/>
                  </a:cubicBezTo>
                  <a:cubicBezTo>
                    <a:pt x="1252" y="1616"/>
                    <a:pt x="1248" y="1695"/>
                    <a:pt x="1290" y="1751"/>
                  </a:cubicBezTo>
                  <a:cubicBezTo>
                    <a:pt x="1312" y="1781"/>
                    <a:pt x="1346" y="1798"/>
                    <a:pt x="1370" y="1826"/>
                  </a:cubicBezTo>
                  <a:cubicBezTo>
                    <a:pt x="1419" y="1884"/>
                    <a:pt x="1417" y="1961"/>
                    <a:pt x="1402" y="2036"/>
                  </a:cubicBezTo>
                  <a:cubicBezTo>
                    <a:pt x="1410" y="2034"/>
                    <a:pt x="1419" y="2031"/>
                    <a:pt x="1427" y="2029"/>
                  </a:cubicBezTo>
                  <a:cubicBezTo>
                    <a:pt x="1453" y="2171"/>
                    <a:pt x="1479" y="2312"/>
                    <a:pt x="1505" y="2453"/>
                  </a:cubicBezTo>
                  <a:cubicBezTo>
                    <a:pt x="1543" y="2426"/>
                    <a:pt x="1582" y="2402"/>
                    <a:pt x="1620" y="2381"/>
                  </a:cubicBezTo>
                  <a:cubicBezTo>
                    <a:pt x="1601" y="2323"/>
                    <a:pt x="1577" y="2263"/>
                    <a:pt x="1582" y="2203"/>
                  </a:cubicBezTo>
                  <a:cubicBezTo>
                    <a:pt x="1586" y="2143"/>
                    <a:pt x="1622" y="2081"/>
                    <a:pt x="1682" y="2066"/>
                  </a:cubicBezTo>
                  <a:cubicBezTo>
                    <a:pt x="1693" y="2063"/>
                    <a:pt x="1704" y="2063"/>
                    <a:pt x="1715" y="2063"/>
                  </a:cubicBezTo>
                  <a:cubicBezTo>
                    <a:pt x="1748" y="2063"/>
                    <a:pt x="1782" y="2070"/>
                    <a:pt x="1814" y="2070"/>
                  </a:cubicBezTo>
                  <a:cubicBezTo>
                    <a:pt x="1841" y="2070"/>
                    <a:pt x="1866" y="2064"/>
                    <a:pt x="1884" y="2042"/>
                  </a:cubicBezTo>
                  <a:cubicBezTo>
                    <a:pt x="1907" y="2016"/>
                    <a:pt x="1903" y="1976"/>
                    <a:pt x="1897" y="1939"/>
                  </a:cubicBezTo>
                  <a:cubicBezTo>
                    <a:pt x="1886" y="1862"/>
                    <a:pt x="1875" y="1785"/>
                    <a:pt x="1865" y="1706"/>
                  </a:cubicBezTo>
                  <a:cubicBezTo>
                    <a:pt x="1987" y="1695"/>
                    <a:pt x="2109" y="1682"/>
                    <a:pt x="2231" y="1671"/>
                  </a:cubicBezTo>
                  <a:cubicBezTo>
                    <a:pt x="2267" y="1669"/>
                    <a:pt x="2306" y="1663"/>
                    <a:pt x="2336" y="1641"/>
                  </a:cubicBezTo>
                  <a:cubicBezTo>
                    <a:pt x="2359" y="1620"/>
                    <a:pt x="2374" y="1588"/>
                    <a:pt x="2402" y="1571"/>
                  </a:cubicBezTo>
                  <a:cubicBezTo>
                    <a:pt x="2422" y="1559"/>
                    <a:pt x="2445" y="1558"/>
                    <a:pt x="2469" y="1558"/>
                  </a:cubicBezTo>
                  <a:cubicBezTo>
                    <a:pt x="2474" y="1558"/>
                    <a:pt x="2479" y="1558"/>
                    <a:pt x="2483" y="1558"/>
                  </a:cubicBezTo>
                  <a:cubicBezTo>
                    <a:pt x="2491" y="1558"/>
                    <a:pt x="2498" y="1558"/>
                    <a:pt x="2505" y="1558"/>
                  </a:cubicBezTo>
                  <a:cubicBezTo>
                    <a:pt x="2662" y="1558"/>
                    <a:pt x="2797" y="1425"/>
                    <a:pt x="2839" y="1275"/>
                  </a:cubicBezTo>
                  <a:cubicBezTo>
                    <a:pt x="2852" y="1230"/>
                    <a:pt x="2861" y="1174"/>
                    <a:pt x="2904" y="1153"/>
                  </a:cubicBezTo>
                  <a:cubicBezTo>
                    <a:pt x="2925" y="1142"/>
                    <a:pt x="2951" y="1142"/>
                    <a:pt x="2974" y="1142"/>
                  </a:cubicBezTo>
                  <a:cubicBezTo>
                    <a:pt x="3139" y="1142"/>
                    <a:pt x="3302" y="1140"/>
                    <a:pt x="3467" y="1140"/>
                  </a:cubicBezTo>
                  <a:cubicBezTo>
                    <a:pt x="3546" y="1140"/>
                    <a:pt x="3624" y="1140"/>
                    <a:pt x="3701" y="1155"/>
                  </a:cubicBezTo>
                  <a:cubicBezTo>
                    <a:pt x="3733" y="1159"/>
                    <a:pt x="3765" y="1168"/>
                    <a:pt x="3797" y="1179"/>
                  </a:cubicBezTo>
                  <a:cubicBezTo>
                    <a:pt x="3799" y="1121"/>
                    <a:pt x="3806" y="1063"/>
                    <a:pt x="3821" y="1005"/>
                  </a:cubicBezTo>
                  <a:cubicBezTo>
                    <a:pt x="3964" y="988"/>
                    <a:pt x="4108" y="973"/>
                    <a:pt x="4253" y="956"/>
                  </a:cubicBezTo>
                  <a:cubicBezTo>
                    <a:pt x="4354" y="840"/>
                    <a:pt x="4185" y="684"/>
                    <a:pt x="4043" y="626"/>
                  </a:cubicBezTo>
                  <a:cubicBezTo>
                    <a:pt x="3900" y="568"/>
                    <a:pt x="3726" y="422"/>
                    <a:pt x="3821" y="300"/>
                  </a:cubicBezTo>
                  <a:lnTo>
                    <a:pt x="3821" y="300"/>
                  </a:lnTo>
                  <a:cubicBezTo>
                    <a:pt x="3766" y="327"/>
                    <a:pt x="3711" y="339"/>
                    <a:pt x="3656" y="339"/>
                  </a:cubicBezTo>
                  <a:cubicBezTo>
                    <a:pt x="3374" y="339"/>
                    <a:pt x="3090" y="39"/>
                    <a:pt x="2779" y="5"/>
                  </a:cubicBezTo>
                  <a:cubicBezTo>
                    <a:pt x="2757" y="2"/>
                    <a:pt x="2735" y="1"/>
                    <a:pt x="27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151"/>
            <p:cNvSpPr/>
            <p:nvPr/>
          </p:nvSpPr>
          <p:spPr>
            <a:xfrm>
              <a:off x="2607600" y="3188326"/>
              <a:ext cx="124770" cy="71833"/>
            </a:xfrm>
            <a:custGeom>
              <a:rect b="b" l="l" r="r" t="t"/>
              <a:pathLst>
                <a:path extrusionOk="0" h="2528" w="4391">
                  <a:moveTo>
                    <a:pt x="2787" y="54"/>
                  </a:moveTo>
                  <a:cubicBezTo>
                    <a:pt x="2808" y="54"/>
                    <a:pt x="2828" y="55"/>
                    <a:pt x="2848" y="57"/>
                  </a:cubicBezTo>
                  <a:cubicBezTo>
                    <a:pt x="2994" y="74"/>
                    <a:pt x="3135" y="152"/>
                    <a:pt x="3274" y="227"/>
                  </a:cubicBezTo>
                  <a:cubicBezTo>
                    <a:pt x="3431" y="312"/>
                    <a:pt x="3577" y="392"/>
                    <a:pt x="3729" y="392"/>
                  </a:cubicBezTo>
                  <a:cubicBezTo>
                    <a:pt x="3767" y="392"/>
                    <a:pt x="3806" y="387"/>
                    <a:pt x="3842" y="374"/>
                  </a:cubicBezTo>
                  <a:lnTo>
                    <a:pt x="3842" y="374"/>
                  </a:lnTo>
                  <a:cubicBezTo>
                    <a:pt x="3838" y="396"/>
                    <a:pt x="3840" y="419"/>
                    <a:pt x="3846" y="443"/>
                  </a:cubicBezTo>
                  <a:cubicBezTo>
                    <a:pt x="3874" y="544"/>
                    <a:pt x="4001" y="636"/>
                    <a:pt x="4106" y="679"/>
                  </a:cubicBezTo>
                  <a:cubicBezTo>
                    <a:pt x="4198" y="715"/>
                    <a:pt x="4307" y="801"/>
                    <a:pt x="4326" y="882"/>
                  </a:cubicBezTo>
                  <a:cubicBezTo>
                    <a:pt x="4333" y="910"/>
                    <a:pt x="4329" y="936"/>
                    <a:pt x="4311" y="957"/>
                  </a:cubicBezTo>
                  <a:lnTo>
                    <a:pt x="3870" y="1009"/>
                  </a:lnTo>
                  <a:lnTo>
                    <a:pt x="3866" y="1026"/>
                  </a:lnTo>
                  <a:cubicBezTo>
                    <a:pt x="3857" y="1071"/>
                    <a:pt x="3849" y="1118"/>
                    <a:pt x="3846" y="1169"/>
                  </a:cubicBezTo>
                  <a:cubicBezTo>
                    <a:pt x="3823" y="1165"/>
                    <a:pt x="3802" y="1159"/>
                    <a:pt x="3778" y="1154"/>
                  </a:cubicBezTo>
                  <a:cubicBezTo>
                    <a:pt x="3707" y="1141"/>
                    <a:pt x="3637" y="1141"/>
                    <a:pt x="3574" y="1141"/>
                  </a:cubicBezTo>
                  <a:lnTo>
                    <a:pt x="3047" y="1141"/>
                  </a:lnTo>
                  <a:cubicBezTo>
                    <a:pt x="3022" y="1141"/>
                    <a:pt x="2992" y="1141"/>
                    <a:pt x="2964" y="1156"/>
                  </a:cubicBezTo>
                  <a:cubicBezTo>
                    <a:pt x="2917" y="1182"/>
                    <a:pt x="2902" y="1236"/>
                    <a:pt x="2889" y="1281"/>
                  </a:cubicBezTo>
                  <a:lnTo>
                    <a:pt x="2887" y="1296"/>
                  </a:lnTo>
                  <a:cubicBezTo>
                    <a:pt x="2844" y="1444"/>
                    <a:pt x="2711" y="1557"/>
                    <a:pt x="2574" y="1559"/>
                  </a:cubicBezTo>
                  <a:lnTo>
                    <a:pt x="2540" y="1559"/>
                  </a:lnTo>
                  <a:cubicBezTo>
                    <a:pt x="2514" y="1559"/>
                    <a:pt x="2486" y="1561"/>
                    <a:pt x="2462" y="1576"/>
                  </a:cubicBezTo>
                  <a:cubicBezTo>
                    <a:pt x="2441" y="1587"/>
                    <a:pt x="2428" y="1604"/>
                    <a:pt x="2415" y="1619"/>
                  </a:cubicBezTo>
                  <a:cubicBezTo>
                    <a:pt x="2409" y="1630"/>
                    <a:pt x="2400" y="1641"/>
                    <a:pt x="2392" y="1647"/>
                  </a:cubicBezTo>
                  <a:cubicBezTo>
                    <a:pt x="2370" y="1664"/>
                    <a:pt x="2338" y="1668"/>
                    <a:pt x="2302" y="1673"/>
                  </a:cubicBezTo>
                  <a:lnTo>
                    <a:pt x="1905" y="1709"/>
                  </a:lnTo>
                  <a:lnTo>
                    <a:pt x="1944" y="1971"/>
                  </a:lnTo>
                  <a:cubicBezTo>
                    <a:pt x="1948" y="2001"/>
                    <a:pt x="1953" y="2035"/>
                    <a:pt x="1935" y="2052"/>
                  </a:cubicBezTo>
                  <a:cubicBezTo>
                    <a:pt x="1927" y="2065"/>
                    <a:pt x="1912" y="2069"/>
                    <a:pt x="1888" y="2069"/>
                  </a:cubicBezTo>
                  <a:cubicBezTo>
                    <a:pt x="1873" y="2069"/>
                    <a:pt x="1858" y="2069"/>
                    <a:pt x="1843" y="2067"/>
                  </a:cubicBezTo>
                  <a:cubicBezTo>
                    <a:pt x="1826" y="2065"/>
                    <a:pt x="1807" y="2063"/>
                    <a:pt x="1789" y="2063"/>
                  </a:cubicBezTo>
                  <a:cubicBezTo>
                    <a:pt x="1774" y="2063"/>
                    <a:pt x="1761" y="2064"/>
                    <a:pt x="1749" y="2067"/>
                  </a:cubicBezTo>
                  <a:cubicBezTo>
                    <a:pt x="1672" y="2084"/>
                    <a:pt x="1633" y="2163"/>
                    <a:pt x="1629" y="2228"/>
                  </a:cubicBezTo>
                  <a:cubicBezTo>
                    <a:pt x="1625" y="2288"/>
                    <a:pt x="1642" y="2343"/>
                    <a:pt x="1661" y="2395"/>
                  </a:cubicBezTo>
                  <a:cubicBezTo>
                    <a:pt x="1640" y="2406"/>
                    <a:pt x="1618" y="2421"/>
                    <a:pt x="1597" y="2436"/>
                  </a:cubicBezTo>
                  <a:lnTo>
                    <a:pt x="1520" y="2020"/>
                  </a:lnTo>
                  <a:lnTo>
                    <a:pt x="1507" y="2024"/>
                  </a:lnTo>
                  <a:cubicBezTo>
                    <a:pt x="1518" y="1945"/>
                    <a:pt x="1503" y="1883"/>
                    <a:pt x="1462" y="1836"/>
                  </a:cubicBezTo>
                  <a:cubicBezTo>
                    <a:pt x="1451" y="1823"/>
                    <a:pt x="1436" y="1810"/>
                    <a:pt x="1423" y="1799"/>
                  </a:cubicBezTo>
                  <a:cubicBezTo>
                    <a:pt x="1408" y="1786"/>
                    <a:pt x="1393" y="1776"/>
                    <a:pt x="1385" y="1761"/>
                  </a:cubicBezTo>
                  <a:cubicBezTo>
                    <a:pt x="1365" y="1737"/>
                    <a:pt x="1357" y="1705"/>
                    <a:pt x="1348" y="1671"/>
                  </a:cubicBezTo>
                  <a:cubicBezTo>
                    <a:pt x="1340" y="1636"/>
                    <a:pt x="1329" y="1600"/>
                    <a:pt x="1308" y="1570"/>
                  </a:cubicBezTo>
                  <a:cubicBezTo>
                    <a:pt x="1267" y="1508"/>
                    <a:pt x="1192" y="1478"/>
                    <a:pt x="1089" y="1478"/>
                  </a:cubicBezTo>
                  <a:cubicBezTo>
                    <a:pt x="1068" y="1478"/>
                    <a:pt x="1046" y="1478"/>
                    <a:pt x="1025" y="1480"/>
                  </a:cubicBezTo>
                  <a:lnTo>
                    <a:pt x="986" y="1484"/>
                  </a:lnTo>
                  <a:cubicBezTo>
                    <a:pt x="948" y="1491"/>
                    <a:pt x="909" y="1495"/>
                    <a:pt x="873" y="1495"/>
                  </a:cubicBezTo>
                  <a:cubicBezTo>
                    <a:pt x="828" y="1495"/>
                    <a:pt x="793" y="1486"/>
                    <a:pt x="763" y="1471"/>
                  </a:cubicBezTo>
                  <a:cubicBezTo>
                    <a:pt x="738" y="1459"/>
                    <a:pt x="714" y="1439"/>
                    <a:pt x="691" y="1420"/>
                  </a:cubicBezTo>
                  <a:cubicBezTo>
                    <a:pt x="669" y="1403"/>
                    <a:pt x="648" y="1384"/>
                    <a:pt x="624" y="1369"/>
                  </a:cubicBezTo>
                  <a:cubicBezTo>
                    <a:pt x="596" y="1352"/>
                    <a:pt x="562" y="1343"/>
                    <a:pt x="530" y="1343"/>
                  </a:cubicBezTo>
                  <a:cubicBezTo>
                    <a:pt x="493" y="1343"/>
                    <a:pt x="459" y="1355"/>
                    <a:pt x="438" y="1379"/>
                  </a:cubicBezTo>
                  <a:cubicBezTo>
                    <a:pt x="424" y="1381"/>
                    <a:pt x="411" y="1382"/>
                    <a:pt x="397" y="1382"/>
                  </a:cubicBezTo>
                  <a:cubicBezTo>
                    <a:pt x="308" y="1382"/>
                    <a:pt x="221" y="1342"/>
                    <a:pt x="138" y="1296"/>
                  </a:cubicBezTo>
                  <a:cubicBezTo>
                    <a:pt x="254" y="1244"/>
                    <a:pt x="337" y="1129"/>
                    <a:pt x="337" y="1006"/>
                  </a:cubicBezTo>
                  <a:cubicBezTo>
                    <a:pt x="337" y="985"/>
                    <a:pt x="335" y="961"/>
                    <a:pt x="333" y="940"/>
                  </a:cubicBezTo>
                  <a:cubicBezTo>
                    <a:pt x="326" y="889"/>
                    <a:pt x="322" y="842"/>
                    <a:pt x="346" y="805"/>
                  </a:cubicBezTo>
                  <a:cubicBezTo>
                    <a:pt x="371" y="762"/>
                    <a:pt x="423" y="747"/>
                    <a:pt x="476" y="730"/>
                  </a:cubicBezTo>
                  <a:cubicBezTo>
                    <a:pt x="511" y="722"/>
                    <a:pt x="545" y="711"/>
                    <a:pt x="577" y="692"/>
                  </a:cubicBezTo>
                  <a:cubicBezTo>
                    <a:pt x="631" y="664"/>
                    <a:pt x="671" y="608"/>
                    <a:pt x="691" y="546"/>
                  </a:cubicBezTo>
                  <a:cubicBezTo>
                    <a:pt x="706" y="492"/>
                    <a:pt x="703" y="437"/>
                    <a:pt x="684" y="389"/>
                  </a:cubicBezTo>
                  <a:cubicBezTo>
                    <a:pt x="708" y="379"/>
                    <a:pt x="731" y="368"/>
                    <a:pt x="755" y="353"/>
                  </a:cubicBezTo>
                  <a:cubicBezTo>
                    <a:pt x="1335" y="342"/>
                    <a:pt x="1901" y="263"/>
                    <a:pt x="2441" y="119"/>
                  </a:cubicBezTo>
                  <a:lnTo>
                    <a:pt x="2467" y="111"/>
                  </a:lnTo>
                  <a:cubicBezTo>
                    <a:pt x="2573" y="84"/>
                    <a:pt x="2681" y="54"/>
                    <a:pt x="2787" y="54"/>
                  </a:cubicBezTo>
                  <a:close/>
                  <a:moveTo>
                    <a:pt x="2789" y="0"/>
                  </a:moveTo>
                  <a:cubicBezTo>
                    <a:pt x="2675" y="0"/>
                    <a:pt x="2562" y="31"/>
                    <a:pt x="2454" y="59"/>
                  </a:cubicBezTo>
                  <a:lnTo>
                    <a:pt x="2428" y="68"/>
                  </a:lnTo>
                  <a:cubicBezTo>
                    <a:pt x="1890" y="212"/>
                    <a:pt x="1325" y="289"/>
                    <a:pt x="746" y="302"/>
                  </a:cubicBezTo>
                  <a:lnTo>
                    <a:pt x="733" y="304"/>
                  </a:lnTo>
                  <a:cubicBezTo>
                    <a:pt x="701" y="323"/>
                    <a:pt x="669" y="338"/>
                    <a:pt x="639" y="349"/>
                  </a:cubicBezTo>
                  <a:lnTo>
                    <a:pt x="609" y="357"/>
                  </a:lnTo>
                  <a:lnTo>
                    <a:pt x="624" y="387"/>
                  </a:lnTo>
                  <a:cubicBezTo>
                    <a:pt x="648" y="428"/>
                    <a:pt x="654" y="479"/>
                    <a:pt x="639" y="531"/>
                  </a:cubicBezTo>
                  <a:cubicBezTo>
                    <a:pt x="624" y="580"/>
                    <a:pt x="592" y="623"/>
                    <a:pt x="551" y="647"/>
                  </a:cubicBezTo>
                  <a:cubicBezTo>
                    <a:pt x="526" y="659"/>
                    <a:pt x="494" y="670"/>
                    <a:pt x="461" y="681"/>
                  </a:cubicBezTo>
                  <a:cubicBezTo>
                    <a:pt x="399" y="698"/>
                    <a:pt x="335" y="717"/>
                    <a:pt x="299" y="777"/>
                  </a:cubicBezTo>
                  <a:cubicBezTo>
                    <a:pt x="269" y="829"/>
                    <a:pt x="273" y="889"/>
                    <a:pt x="279" y="944"/>
                  </a:cubicBezTo>
                  <a:cubicBezTo>
                    <a:pt x="281" y="966"/>
                    <a:pt x="284" y="987"/>
                    <a:pt x="284" y="1006"/>
                  </a:cubicBezTo>
                  <a:cubicBezTo>
                    <a:pt x="284" y="1124"/>
                    <a:pt x="187" y="1236"/>
                    <a:pt x="67" y="1264"/>
                  </a:cubicBezTo>
                  <a:lnTo>
                    <a:pt x="1" y="1279"/>
                  </a:lnTo>
                  <a:lnTo>
                    <a:pt x="61" y="1313"/>
                  </a:lnTo>
                  <a:cubicBezTo>
                    <a:pt x="166" y="1375"/>
                    <a:pt x="282" y="1437"/>
                    <a:pt x="405" y="1437"/>
                  </a:cubicBezTo>
                  <a:cubicBezTo>
                    <a:pt x="422" y="1437"/>
                    <a:pt x="440" y="1435"/>
                    <a:pt x="457" y="1433"/>
                  </a:cubicBezTo>
                  <a:lnTo>
                    <a:pt x="468" y="1431"/>
                  </a:lnTo>
                  <a:lnTo>
                    <a:pt x="474" y="1420"/>
                  </a:lnTo>
                  <a:cubicBezTo>
                    <a:pt x="489" y="1401"/>
                    <a:pt x="511" y="1396"/>
                    <a:pt x="530" y="1396"/>
                  </a:cubicBezTo>
                  <a:cubicBezTo>
                    <a:pt x="551" y="1396"/>
                    <a:pt x="577" y="1403"/>
                    <a:pt x="596" y="1416"/>
                  </a:cubicBezTo>
                  <a:cubicBezTo>
                    <a:pt x="618" y="1429"/>
                    <a:pt x="637" y="1444"/>
                    <a:pt x="656" y="1461"/>
                  </a:cubicBezTo>
                  <a:cubicBezTo>
                    <a:pt x="682" y="1482"/>
                    <a:pt x="708" y="1504"/>
                    <a:pt x="738" y="1521"/>
                  </a:cubicBezTo>
                  <a:cubicBezTo>
                    <a:pt x="776" y="1538"/>
                    <a:pt x="821" y="1549"/>
                    <a:pt x="873" y="1549"/>
                  </a:cubicBezTo>
                  <a:cubicBezTo>
                    <a:pt x="913" y="1549"/>
                    <a:pt x="954" y="1544"/>
                    <a:pt x="993" y="1538"/>
                  </a:cubicBezTo>
                  <a:lnTo>
                    <a:pt x="1031" y="1534"/>
                  </a:lnTo>
                  <a:cubicBezTo>
                    <a:pt x="1051" y="1531"/>
                    <a:pt x="1070" y="1529"/>
                    <a:pt x="1089" y="1529"/>
                  </a:cubicBezTo>
                  <a:cubicBezTo>
                    <a:pt x="1173" y="1529"/>
                    <a:pt x="1233" y="1553"/>
                    <a:pt x="1263" y="1600"/>
                  </a:cubicBezTo>
                  <a:cubicBezTo>
                    <a:pt x="1280" y="1624"/>
                    <a:pt x="1288" y="1654"/>
                    <a:pt x="1297" y="1686"/>
                  </a:cubicBezTo>
                  <a:cubicBezTo>
                    <a:pt x="1306" y="1722"/>
                    <a:pt x="1316" y="1761"/>
                    <a:pt x="1342" y="1795"/>
                  </a:cubicBezTo>
                  <a:cubicBezTo>
                    <a:pt x="1355" y="1812"/>
                    <a:pt x="1372" y="1827"/>
                    <a:pt x="1389" y="1840"/>
                  </a:cubicBezTo>
                  <a:cubicBezTo>
                    <a:pt x="1400" y="1851"/>
                    <a:pt x="1413" y="1859"/>
                    <a:pt x="1423" y="1872"/>
                  </a:cubicBezTo>
                  <a:cubicBezTo>
                    <a:pt x="1458" y="1913"/>
                    <a:pt x="1466" y="1973"/>
                    <a:pt x="1447" y="2058"/>
                  </a:cubicBezTo>
                  <a:lnTo>
                    <a:pt x="1438" y="2103"/>
                  </a:lnTo>
                  <a:lnTo>
                    <a:pt x="1438" y="2103"/>
                  </a:lnTo>
                  <a:lnTo>
                    <a:pt x="1479" y="2091"/>
                  </a:lnTo>
                  <a:lnTo>
                    <a:pt x="1558" y="2528"/>
                  </a:lnTo>
                  <a:lnTo>
                    <a:pt x="1595" y="2502"/>
                  </a:lnTo>
                  <a:cubicBezTo>
                    <a:pt x="1633" y="2474"/>
                    <a:pt x="1670" y="2451"/>
                    <a:pt x="1706" y="2431"/>
                  </a:cubicBezTo>
                  <a:lnTo>
                    <a:pt x="1728" y="2418"/>
                  </a:lnTo>
                  <a:lnTo>
                    <a:pt x="1719" y="2397"/>
                  </a:lnTo>
                  <a:cubicBezTo>
                    <a:pt x="1700" y="2346"/>
                    <a:pt x="1678" y="2288"/>
                    <a:pt x="1683" y="2232"/>
                  </a:cubicBezTo>
                  <a:cubicBezTo>
                    <a:pt x="1685" y="2185"/>
                    <a:pt x="1713" y="2131"/>
                    <a:pt x="1762" y="2118"/>
                  </a:cubicBezTo>
                  <a:cubicBezTo>
                    <a:pt x="1769" y="2117"/>
                    <a:pt x="1778" y="2116"/>
                    <a:pt x="1788" y="2116"/>
                  </a:cubicBezTo>
                  <a:cubicBezTo>
                    <a:pt x="1803" y="2116"/>
                    <a:pt x="1821" y="2118"/>
                    <a:pt x="1837" y="2121"/>
                  </a:cubicBezTo>
                  <a:cubicBezTo>
                    <a:pt x="1854" y="2123"/>
                    <a:pt x="1871" y="2123"/>
                    <a:pt x="1888" y="2123"/>
                  </a:cubicBezTo>
                  <a:cubicBezTo>
                    <a:pt x="1914" y="2123"/>
                    <a:pt x="1950" y="2121"/>
                    <a:pt x="1978" y="2086"/>
                  </a:cubicBezTo>
                  <a:cubicBezTo>
                    <a:pt x="2006" y="2052"/>
                    <a:pt x="2004" y="2005"/>
                    <a:pt x="1998" y="1964"/>
                  </a:cubicBezTo>
                  <a:lnTo>
                    <a:pt x="1968" y="1758"/>
                  </a:lnTo>
                  <a:lnTo>
                    <a:pt x="2306" y="1726"/>
                  </a:lnTo>
                  <a:cubicBezTo>
                    <a:pt x="2340" y="1722"/>
                    <a:pt x="2390" y="1718"/>
                    <a:pt x="2426" y="1688"/>
                  </a:cubicBezTo>
                  <a:cubicBezTo>
                    <a:pt x="2439" y="1677"/>
                    <a:pt x="2450" y="1664"/>
                    <a:pt x="2458" y="1654"/>
                  </a:cubicBezTo>
                  <a:cubicBezTo>
                    <a:pt x="2469" y="1641"/>
                    <a:pt x="2477" y="1628"/>
                    <a:pt x="2488" y="1621"/>
                  </a:cubicBezTo>
                  <a:cubicBezTo>
                    <a:pt x="2503" y="1613"/>
                    <a:pt x="2520" y="1613"/>
                    <a:pt x="2540" y="1613"/>
                  </a:cubicBezTo>
                  <a:lnTo>
                    <a:pt x="2578" y="1613"/>
                  </a:lnTo>
                  <a:cubicBezTo>
                    <a:pt x="2758" y="1611"/>
                    <a:pt x="2895" y="1459"/>
                    <a:pt x="2938" y="1309"/>
                  </a:cubicBezTo>
                  <a:lnTo>
                    <a:pt x="2940" y="1296"/>
                  </a:lnTo>
                  <a:cubicBezTo>
                    <a:pt x="2951" y="1257"/>
                    <a:pt x="2962" y="1219"/>
                    <a:pt x="2989" y="1204"/>
                  </a:cubicBezTo>
                  <a:cubicBezTo>
                    <a:pt x="3004" y="1197"/>
                    <a:pt x="3024" y="1195"/>
                    <a:pt x="3047" y="1195"/>
                  </a:cubicBezTo>
                  <a:lnTo>
                    <a:pt x="3574" y="1195"/>
                  </a:lnTo>
                  <a:cubicBezTo>
                    <a:pt x="3634" y="1195"/>
                    <a:pt x="3703" y="1195"/>
                    <a:pt x="3767" y="1208"/>
                  </a:cubicBezTo>
                  <a:cubicBezTo>
                    <a:pt x="3799" y="1214"/>
                    <a:pt x="3831" y="1223"/>
                    <a:pt x="3864" y="1231"/>
                  </a:cubicBezTo>
                  <a:lnTo>
                    <a:pt x="3896" y="1240"/>
                  </a:lnTo>
                  <a:lnTo>
                    <a:pt x="3898" y="1206"/>
                  </a:lnTo>
                  <a:cubicBezTo>
                    <a:pt x="3900" y="1150"/>
                    <a:pt x="3906" y="1103"/>
                    <a:pt x="3915" y="1056"/>
                  </a:cubicBezTo>
                  <a:lnTo>
                    <a:pt x="4339" y="1009"/>
                  </a:lnTo>
                  <a:lnTo>
                    <a:pt x="4346" y="1000"/>
                  </a:lnTo>
                  <a:cubicBezTo>
                    <a:pt x="4380" y="964"/>
                    <a:pt x="4391" y="916"/>
                    <a:pt x="4378" y="869"/>
                  </a:cubicBezTo>
                  <a:cubicBezTo>
                    <a:pt x="4354" y="769"/>
                    <a:pt x="4232" y="672"/>
                    <a:pt x="4125" y="629"/>
                  </a:cubicBezTo>
                  <a:cubicBezTo>
                    <a:pt x="4029" y="589"/>
                    <a:pt x="3919" y="507"/>
                    <a:pt x="3898" y="428"/>
                  </a:cubicBezTo>
                  <a:cubicBezTo>
                    <a:pt x="3889" y="396"/>
                    <a:pt x="3894" y="368"/>
                    <a:pt x="3915" y="342"/>
                  </a:cubicBezTo>
                  <a:lnTo>
                    <a:pt x="3981" y="252"/>
                  </a:lnTo>
                  <a:lnTo>
                    <a:pt x="3981" y="252"/>
                  </a:lnTo>
                  <a:lnTo>
                    <a:pt x="3881" y="302"/>
                  </a:lnTo>
                  <a:cubicBezTo>
                    <a:pt x="3831" y="327"/>
                    <a:pt x="3782" y="338"/>
                    <a:pt x="3729" y="338"/>
                  </a:cubicBezTo>
                  <a:cubicBezTo>
                    <a:pt x="3592" y="338"/>
                    <a:pt x="3450" y="261"/>
                    <a:pt x="3300" y="179"/>
                  </a:cubicBezTo>
                  <a:cubicBezTo>
                    <a:pt x="3157" y="102"/>
                    <a:pt x="3009" y="21"/>
                    <a:pt x="2855" y="4"/>
                  </a:cubicBezTo>
                  <a:cubicBezTo>
                    <a:pt x="2833" y="1"/>
                    <a:pt x="2811" y="0"/>
                    <a:pt x="27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151"/>
            <p:cNvSpPr/>
            <p:nvPr/>
          </p:nvSpPr>
          <p:spPr>
            <a:xfrm>
              <a:off x="2652408" y="3221485"/>
              <a:ext cx="73083" cy="79960"/>
            </a:xfrm>
            <a:custGeom>
              <a:rect b="b" l="l" r="r" t="t"/>
              <a:pathLst>
                <a:path extrusionOk="0" h="2814" w="2572">
                  <a:moveTo>
                    <a:pt x="1963" y="0"/>
                  </a:moveTo>
                  <a:cubicBezTo>
                    <a:pt x="1798" y="0"/>
                    <a:pt x="1635" y="2"/>
                    <a:pt x="1470" y="2"/>
                  </a:cubicBezTo>
                  <a:cubicBezTo>
                    <a:pt x="1447" y="2"/>
                    <a:pt x="1421" y="2"/>
                    <a:pt x="1400" y="13"/>
                  </a:cubicBezTo>
                  <a:cubicBezTo>
                    <a:pt x="1357" y="34"/>
                    <a:pt x="1348" y="90"/>
                    <a:pt x="1335" y="135"/>
                  </a:cubicBezTo>
                  <a:cubicBezTo>
                    <a:pt x="1293" y="285"/>
                    <a:pt x="1158" y="418"/>
                    <a:pt x="1001" y="418"/>
                  </a:cubicBezTo>
                  <a:cubicBezTo>
                    <a:pt x="994" y="418"/>
                    <a:pt x="987" y="418"/>
                    <a:pt x="979" y="418"/>
                  </a:cubicBezTo>
                  <a:cubicBezTo>
                    <a:pt x="975" y="418"/>
                    <a:pt x="970" y="418"/>
                    <a:pt x="965" y="418"/>
                  </a:cubicBezTo>
                  <a:cubicBezTo>
                    <a:pt x="941" y="418"/>
                    <a:pt x="918" y="419"/>
                    <a:pt x="898" y="431"/>
                  </a:cubicBezTo>
                  <a:cubicBezTo>
                    <a:pt x="870" y="448"/>
                    <a:pt x="855" y="480"/>
                    <a:pt x="832" y="501"/>
                  </a:cubicBezTo>
                  <a:cubicBezTo>
                    <a:pt x="802" y="523"/>
                    <a:pt x="763" y="529"/>
                    <a:pt x="727" y="531"/>
                  </a:cubicBezTo>
                  <a:cubicBezTo>
                    <a:pt x="605" y="544"/>
                    <a:pt x="483" y="555"/>
                    <a:pt x="361" y="566"/>
                  </a:cubicBezTo>
                  <a:cubicBezTo>
                    <a:pt x="371" y="645"/>
                    <a:pt x="382" y="722"/>
                    <a:pt x="393" y="799"/>
                  </a:cubicBezTo>
                  <a:cubicBezTo>
                    <a:pt x="399" y="836"/>
                    <a:pt x="403" y="876"/>
                    <a:pt x="380" y="902"/>
                  </a:cubicBezTo>
                  <a:cubicBezTo>
                    <a:pt x="362" y="924"/>
                    <a:pt x="337" y="930"/>
                    <a:pt x="310" y="930"/>
                  </a:cubicBezTo>
                  <a:cubicBezTo>
                    <a:pt x="278" y="930"/>
                    <a:pt x="244" y="923"/>
                    <a:pt x="211" y="923"/>
                  </a:cubicBezTo>
                  <a:cubicBezTo>
                    <a:pt x="200" y="923"/>
                    <a:pt x="189" y="923"/>
                    <a:pt x="178" y="926"/>
                  </a:cubicBezTo>
                  <a:cubicBezTo>
                    <a:pt x="118" y="941"/>
                    <a:pt x="82" y="1003"/>
                    <a:pt x="78" y="1063"/>
                  </a:cubicBezTo>
                  <a:cubicBezTo>
                    <a:pt x="73" y="1123"/>
                    <a:pt x="97" y="1183"/>
                    <a:pt x="116" y="1241"/>
                  </a:cubicBezTo>
                  <a:cubicBezTo>
                    <a:pt x="78" y="1262"/>
                    <a:pt x="39" y="1286"/>
                    <a:pt x="1" y="1313"/>
                  </a:cubicBezTo>
                  <a:cubicBezTo>
                    <a:pt x="26" y="1448"/>
                    <a:pt x="50" y="1583"/>
                    <a:pt x="76" y="1716"/>
                  </a:cubicBezTo>
                  <a:cubicBezTo>
                    <a:pt x="215" y="1772"/>
                    <a:pt x="354" y="1826"/>
                    <a:pt x="493" y="1879"/>
                  </a:cubicBezTo>
                  <a:cubicBezTo>
                    <a:pt x="328" y="2025"/>
                    <a:pt x="543" y="2280"/>
                    <a:pt x="744" y="2363"/>
                  </a:cubicBezTo>
                  <a:cubicBezTo>
                    <a:pt x="937" y="2443"/>
                    <a:pt x="1181" y="2578"/>
                    <a:pt x="1149" y="2770"/>
                  </a:cubicBezTo>
                  <a:cubicBezTo>
                    <a:pt x="1415" y="2781"/>
                    <a:pt x="1680" y="2794"/>
                    <a:pt x="1946" y="2807"/>
                  </a:cubicBezTo>
                  <a:cubicBezTo>
                    <a:pt x="2015" y="2810"/>
                    <a:pt x="2084" y="2814"/>
                    <a:pt x="2154" y="2814"/>
                  </a:cubicBezTo>
                  <a:cubicBezTo>
                    <a:pt x="2211" y="2814"/>
                    <a:pt x="2268" y="2811"/>
                    <a:pt x="2325" y="2805"/>
                  </a:cubicBezTo>
                  <a:cubicBezTo>
                    <a:pt x="2381" y="2798"/>
                    <a:pt x="2439" y="2785"/>
                    <a:pt x="2494" y="2773"/>
                  </a:cubicBezTo>
                  <a:cubicBezTo>
                    <a:pt x="2385" y="2528"/>
                    <a:pt x="2344" y="2273"/>
                    <a:pt x="2434" y="2016"/>
                  </a:cubicBezTo>
                  <a:cubicBezTo>
                    <a:pt x="2394" y="1841"/>
                    <a:pt x="2471" y="1663"/>
                    <a:pt x="2499" y="1485"/>
                  </a:cubicBezTo>
                  <a:cubicBezTo>
                    <a:pt x="2572" y="1001"/>
                    <a:pt x="2269" y="516"/>
                    <a:pt x="2293" y="39"/>
                  </a:cubicBezTo>
                  <a:cubicBezTo>
                    <a:pt x="2261" y="28"/>
                    <a:pt x="2229" y="19"/>
                    <a:pt x="2197" y="15"/>
                  </a:cubicBezTo>
                  <a:cubicBezTo>
                    <a:pt x="2120" y="0"/>
                    <a:pt x="2042" y="0"/>
                    <a:pt x="19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151"/>
            <p:cNvSpPr/>
            <p:nvPr/>
          </p:nvSpPr>
          <p:spPr>
            <a:xfrm>
              <a:off x="2651556" y="3220746"/>
              <a:ext cx="73765" cy="81409"/>
            </a:xfrm>
            <a:custGeom>
              <a:rect b="b" l="l" r="r" t="t"/>
              <a:pathLst>
                <a:path extrusionOk="0" h="2865" w="2596">
                  <a:moveTo>
                    <a:pt x="2027" y="54"/>
                  </a:moveTo>
                  <a:cubicBezTo>
                    <a:pt x="2087" y="54"/>
                    <a:pt x="2156" y="54"/>
                    <a:pt x="2220" y="67"/>
                  </a:cubicBezTo>
                  <a:cubicBezTo>
                    <a:pt x="2246" y="71"/>
                    <a:pt x="2272" y="78"/>
                    <a:pt x="2295" y="84"/>
                  </a:cubicBezTo>
                  <a:cubicBezTo>
                    <a:pt x="2289" y="303"/>
                    <a:pt x="2349" y="523"/>
                    <a:pt x="2404" y="737"/>
                  </a:cubicBezTo>
                  <a:cubicBezTo>
                    <a:pt x="2471" y="990"/>
                    <a:pt x="2542" y="1252"/>
                    <a:pt x="2501" y="1507"/>
                  </a:cubicBezTo>
                  <a:cubicBezTo>
                    <a:pt x="2494" y="1558"/>
                    <a:pt x="2482" y="1612"/>
                    <a:pt x="2469" y="1663"/>
                  </a:cubicBezTo>
                  <a:cubicBezTo>
                    <a:pt x="2439" y="1787"/>
                    <a:pt x="2409" y="1914"/>
                    <a:pt x="2437" y="2040"/>
                  </a:cubicBezTo>
                  <a:cubicBezTo>
                    <a:pt x="2357" y="2271"/>
                    <a:pt x="2374" y="2514"/>
                    <a:pt x="2486" y="2779"/>
                  </a:cubicBezTo>
                  <a:cubicBezTo>
                    <a:pt x="2443" y="2790"/>
                    <a:pt x="2398" y="2799"/>
                    <a:pt x="2351" y="2803"/>
                  </a:cubicBezTo>
                  <a:cubicBezTo>
                    <a:pt x="2299" y="2809"/>
                    <a:pt x="2244" y="2811"/>
                    <a:pt x="2180" y="2811"/>
                  </a:cubicBezTo>
                  <a:cubicBezTo>
                    <a:pt x="2111" y="2811"/>
                    <a:pt x="2042" y="2809"/>
                    <a:pt x="1978" y="2807"/>
                  </a:cubicBezTo>
                  <a:lnTo>
                    <a:pt x="1209" y="2771"/>
                  </a:lnTo>
                  <a:cubicBezTo>
                    <a:pt x="1213" y="2619"/>
                    <a:pt x="1072" y="2484"/>
                    <a:pt x="785" y="2366"/>
                  </a:cubicBezTo>
                  <a:cubicBezTo>
                    <a:pt x="643" y="2306"/>
                    <a:pt x="513" y="2169"/>
                    <a:pt x="493" y="2057"/>
                  </a:cubicBezTo>
                  <a:cubicBezTo>
                    <a:pt x="485" y="2006"/>
                    <a:pt x="500" y="1961"/>
                    <a:pt x="541" y="1927"/>
                  </a:cubicBezTo>
                  <a:lnTo>
                    <a:pt x="573" y="1897"/>
                  </a:lnTo>
                  <a:lnTo>
                    <a:pt x="129" y="1723"/>
                  </a:lnTo>
                  <a:lnTo>
                    <a:pt x="61" y="1352"/>
                  </a:lnTo>
                  <a:cubicBezTo>
                    <a:pt x="95" y="1327"/>
                    <a:pt x="127" y="1307"/>
                    <a:pt x="159" y="1290"/>
                  </a:cubicBezTo>
                  <a:lnTo>
                    <a:pt x="181" y="1277"/>
                  </a:lnTo>
                  <a:lnTo>
                    <a:pt x="172" y="1256"/>
                  </a:lnTo>
                  <a:cubicBezTo>
                    <a:pt x="153" y="1205"/>
                    <a:pt x="131" y="1147"/>
                    <a:pt x="136" y="1091"/>
                  </a:cubicBezTo>
                  <a:cubicBezTo>
                    <a:pt x="138" y="1044"/>
                    <a:pt x="166" y="990"/>
                    <a:pt x="215" y="977"/>
                  </a:cubicBezTo>
                  <a:cubicBezTo>
                    <a:pt x="222" y="976"/>
                    <a:pt x="231" y="975"/>
                    <a:pt x="241" y="975"/>
                  </a:cubicBezTo>
                  <a:cubicBezTo>
                    <a:pt x="256" y="975"/>
                    <a:pt x="274" y="977"/>
                    <a:pt x="290" y="980"/>
                  </a:cubicBezTo>
                  <a:cubicBezTo>
                    <a:pt x="307" y="982"/>
                    <a:pt x="324" y="982"/>
                    <a:pt x="341" y="982"/>
                  </a:cubicBezTo>
                  <a:cubicBezTo>
                    <a:pt x="367" y="982"/>
                    <a:pt x="403" y="980"/>
                    <a:pt x="431" y="945"/>
                  </a:cubicBezTo>
                  <a:cubicBezTo>
                    <a:pt x="459" y="911"/>
                    <a:pt x="457" y="864"/>
                    <a:pt x="451" y="823"/>
                  </a:cubicBezTo>
                  <a:lnTo>
                    <a:pt x="421" y="617"/>
                  </a:lnTo>
                  <a:lnTo>
                    <a:pt x="759" y="585"/>
                  </a:lnTo>
                  <a:cubicBezTo>
                    <a:pt x="793" y="581"/>
                    <a:pt x="843" y="577"/>
                    <a:pt x="879" y="547"/>
                  </a:cubicBezTo>
                  <a:cubicBezTo>
                    <a:pt x="892" y="536"/>
                    <a:pt x="900" y="523"/>
                    <a:pt x="911" y="513"/>
                  </a:cubicBezTo>
                  <a:cubicBezTo>
                    <a:pt x="922" y="500"/>
                    <a:pt x="930" y="487"/>
                    <a:pt x="941" y="480"/>
                  </a:cubicBezTo>
                  <a:cubicBezTo>
                    <a:pt x="956" y="472"/>
                    <a:pt x="973" y="472"/>
                    <a:pt x="993" y="472"/>
                  </a:cubicBezTo>
                  <a:lnTo>
                    <a:pt x="1031" y="472"/>
                  </a:lnTo>
                  <a:cubicBezTo>
                    <a:pt x="1211" y="470"/>
                    <a:pt x="1348" y="318"/>
                    <a:pt x="1391" y="168"/>
                  </a:cubicBezTo>
                  <a:lnTo>
                    <a:pt x="1393" y="155"/>
                  </a:lnTo>
                  <a:cubicBezTo>
                    <a:pt x="1404" y="116"/>
                    <a:pt x="1415" y="78"/>
                    <a:pt x="1442" y="63"/>
                  </a:cubicBezTo>
                  <a:cubicBezTo>
                    <a:pt x="1457" y="56"/>
                    <a:pt x="1477" y="54"/>
                    <a:pt x="1500" y="54"/>
                  </a:cubicBezTo>
                  <a:close/>
                  <a:moveTo>
                    <a:pt x="1500" y="0"/>
                  </a:moveTo>
                  <a:cubicBezTo>
                    <a:pt x="1475" y="0"/>
                    <a:pt x="1445" y="0"/>
                    <a:pt x="1417" y="15"/>
                  </a:cubicBezTo>
                  <a:cubicBezTo>
                    <a:pt x="1370" y="41"/>
                    <a:pt x="1355" y="95"/>
                    <a:pt x="1342" y="140"/>
                  </a:cubicBezTo>
                  <a:lnTo>
                    <a:pt x="1340" y="155"/>
                  </a:lnTo>
                  <a:cubicBezTo>
                    <a:pt x="1297" y="303"/>
                    <a:pt x="1164" y="416"/>
                    <a:pt x="1027" y="418"/>
                  </a:cubicBezTo>
                  <a:lnTo>
                    <a:pt x="993" y="418"/>
                  </a:lnTo>
                  <a:cubicBezTo>
                    <a:pt x="967" y="418"/>
                    <a:pt x="939" y="420"/>
                    <a:pt x="915" y="435"/>
                  </a:cubicBezTo>
                  <a:cubicBezTo>
                    <a:pt x="894" y="446"/>
                    <a:pt x="881" y="463"/>
                    <a:pt x="868" y="478"/>
                  </a:cubicBezTo>
                  <a:cubicBezTo>
                    <a:pt x="862" y="489"/>
                    <a:pt x="853" y="500"/>
                    <a:pt x="845" y="506"/>
                  </a:cubicBezTo>
                  <a:cubicBezTo>
                    <a:pt x="823" y="523"/>
                    <a:pt x="791" y="527"/>
                    <a:pt x="755" y="532"/>
                  </a:cubicBezTo>
                  <a:lnTo>
                    <a:pt x="358" y="568"/>
                  </a:lnTo>
                  <a:lnTo>
                    <a:pt x="397" y="830"/>
                  </a:lnTo>
                  <a:cubicBezTo>
                    <a:pt x="401" y="860"/>
                    <a:pt x="406" y="894"/>
                    <a:pt x="388" y="911"/>
                  </a:cubicBezTo>
                  <a:cubicBezTo>
                    <a:pt x="380" y="924"/>
                    <a:pt x="365" y="928"/>
                    <a:pt x="341" y="928"/>
                  </a:cubicBezTo>
                  <a:cubicBezTo>
                    <a:pt x="326" y="928"/>
                    <a:pt x="311" y="928"/>
                    <a:pt x="296" y="926"/>
                  </a:cubicBezTo>
                  <a:cubicBezTo>
                    <a:pt x="279" y="924"/>
                    <a:pt x="260" y="922"/>
                    <a:pt x="242" y="922"/>
                  </a:cubicBezTo>
                  <a:cubicBezTo>
                    <a:pt x="227" y="922"/>
                    <a:pt x="214" y="923"/>
                    <a:pt x="202" y="926"/>
                  </a:cubicBezTo>
                  <a:cubicBezTo>
                    <a:pt x="125" y="943"/>
                    <a:pt x="86" y="1022"/>
                    <a:pt x="82" y="1087"/>
                  </a:cubicBezTo>
                  <a:cubicBezTo>
                    <a:pt x="78" y="1147"/>
                    <a:pt x="95" y="1202"/>
                    <a:pt x="114" y="1254"/>
                  </a:cubicBezTo>
                  <a:cubicBezTo>
                    <a:pt x="82" y="1271"/>
                    <a:pt x="50" y="1292"/>
                    <a:pt x="16" y="1318"/>
                  </a:cubicBezTo>
                  <a:lnTo>
                    <a:pt x="1" y="1329"/>
                  </a:lnTo>
                  <a:lnTo>
                    <a:pt x="80" y="1749"/>
                  </a:lnTo>
                  <a:lnTo>
                    <a:pt x="84" y="1764"/>
                  </a:lnTo>
                  <a:lnTo>
                    <a:pt x="476" y="1916"/>
                  </a:lnTo>
                  <a:cubicBezTo>
                    <a:pt x="444" y="1959"/>
                    <a:pt x="431" y="2010"/>
                    <a:pt x="442" y="2068"/>
                  </a:cubicBezTo>
                  <a:cubicBezTo>
                    <a:pt x="466" y="2211"/>
                    <a:pt x="624" y="2357"/>
                    <a:pt x="765" y="2415"/>
                  </a:cubicBezTo>
                  <a:cubicBezTo>
                    <a:pt x="1044" y="2531"/>
                    <a:pt x="1175" y="2657"/>
                    <a:pt x="1153" y="2792"/>
                  </a:cubicBezTo>
                  <a:lnTo>
                    <a:pt x="1149" y="2820"/>
                  </a:lnTo>
                  <a:lnTo>
                    <a:pt x="1976" y="2859"/>
                  </a:lnTo>
                  <a:cubicBezTo>
                    <a:pt x="2038" y="2863"/>
                    <a:pt x="2109" y="2865"/>
                    <a:pt x="2180" y="2865"/>
                  </a:cubicBezTo>
                  <a:cubicBezTo>
                    <a:pt x="2246" y="2865"/>
                    <a:pt x="2304" y="2863"/>
                    <a:pt x="2357" y="2856"/>
                  </a:cubicBezTo>
                  <a:cubicBezTo>
                    <a:pt x="2417" y="2850"/>
                    <a:pt x="2475" y="2837"/>
                    <a:pt x="2531" y="2824"/>
                  </a:cubicBezTo>
                  <a:lnTo>
                    <a:pt x="2561" y="2816"/>
                  </a:lnTo>
                  <a:lnTo>
                    <a:pt x="2548" y="2788"/>
                  </a:lnTo>
                  <a:cubicBezTo>
                    <a:pt x="2430" y="2520"/>
                    <a:pt x="2411" y="2280"/>
                    <a:pt x="2490" y="2051"/>
                  </a:cubicBezTo>
                  <a:lnTo>
                    <a:pt x="2492" y="2044"/>
                  </a:lnTo>
                  <a:lnTo>
                    <a:pt x="2490" y="2036"/>
                  </a:lnTo>
                  <a:cubicBezTo>
                    <a:pt x="2462" y="1918"/>
                    <a:pt x="2490" y="1800"/>
                    <a:pt x="2520" y="1676"/>
                  </a:cubicBezTo>
                  <a:cubicBezTo>
                    <a:pt x="2533" y="1622"/>
                    <a:pt x="2546" y="1569"/>
                    <a:pt x="2554" y="1515"/>
                  </a:cubicBezTo>
                  <a:cubicBezTo>
                    <a:pt x="2595" y="1250"/>
                    <a:pt x="2524" y="982"/>
                    <a:pt x="2456" y="725"/>
                  </a:cubicBezTo>
                  <a:cubicBezTo>
                    <a:pt x="2398" y="506"/>
                    <a:pt x="2340" y="281"/>
                    <a:pt x="2351" y="65"/>
                  </a:cubicBezTo>
                  <a:lnTo>
                    <a:pt x="2351" y="43"/>
                  </a:lnTo>
                  <a:lnTo>
                    <a:pt x="2329" y="39"/>
                  </a:lnTo>
                  <a:cubicBezTo>
                    <a:pt x="2297" y="28"/>
                    <a:pt x="2265" y="20"/>
                    <a:pt x="2231" y="13"/>
                  </a:cubicBezTo>
                  <a:cubicBezTo>
                    <a:pt x="2160" y="0"/>
                    <a:pt x="2090" y="0"/>
                    <a:pt x="20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151"/>
            <p:cNvSpPr/>
            <p:nvPr/>
          </p:nvSpPr>
          <p:spPr>
            <a:xfrm>
              <a:off x="2672809" y="3300189"/>
              <a:ext cx="75527" cy="53648"/>
            </a:xfrm>
            <a:custGeom>
              <a:rect b="b" l="l" r="r" t="t"/>
              <a:pathLst>
                <a:path extrusionOk="0" h="1888" w="2658">
                  <a:moveTo>
                    <a:pt x="431" y="0"/>
                  </a:moveTo>
                  <a:cubicBezTo>
                    <a:pt x="431" y="9"/>
                    <a:pt x="431" y="20"/>
                    <a:pt x="429" y="30"/>
                  </a:cubicBezTo>
                  <a:cubicBezTo>
                    <a:pt x="386" y="167"/>
                    <a:pt x="221" y="219"/>
                    <a:pt x="80" y="249"/>
                  </a:cubicBezTo>
                  <a:cubicBezTo>
                    <a:pt x="0" y="347"/>
                    <a:pt x="54" y="502"/>
                    <a:pt x="155" y="575"/>
                  </a:cubicBezTo>
                  <a:cubicBezTo>
                    <a:pt x="255" y="650"/>
                    <a:pt x="386" y="665"/>
                    <a:pt x="510" y="677"/>
                  </a:cubicBezTo>
                  <a:cubicBezTo>
                    <a:pt x="782" y="703"/>
                    <a:pt x="1052" y="731"/>
                    <a:pt x="1324" y="757"/>
                  </a:cubicBezTo>
                  <a:cubicBezTo>
                    <a:pt x="1264" y="1042"/>
                    <a:pt x="1502" y="1348"/>
                    <a:pt x="1791" y="1363"/>
                  </a:cubicBezTo>
                  <a:cubicBezTo>
                    <a:pt x="1691" y="1558"/>
                    <a:pt x="1847" y="1779"/>
                    <a:pt x="2049" y="1888"/>
                  </a:cubicBezTo>
                  <a:cubicBezTo>
                    <a:pt x="2055" y="1888"/>
                    <a:pt x="2061" y="1886"/>
                    <a:pt x="2070" y="1886"/>
                  </a:cubicBezTo>
                  <a:cubicBezTo>
                    <a:pt x="2186" y="1869"/>
                    <a:pt x="2316" y="1836"/>
                    <a:pt x="2370" y="1731"/>
                  </a:cubicBezTo>
                  <a:cubicBezTo>
                    <a:pt x="2441" y="1597"/>
                    <a:pt x="2344" y="1391"/>
                    <a:pt x="2464" y="1297"/>
                  </a:cubicBezTo>
                  <a:cubicBezTo>
                    <a:pt x="2507" y="1260"/>
                    <a:pt x="2567" y="1254"/>
                    <a:pt x="2610" y="1217"/>
                  </a:cubicBezTo>
                  <a:cubicBezTo>
                    <a:pt x="2633" y="1198"/>
                    <a:pt x="2648" y="1170"/>
                    <a:pt x="2657" y="1142"/>
                  </a:cubicBezTo>
                  <a:cubicBezTo>
                    <a:pt x="2554" y="1039"/>
                    <a:pt x="2456" y="932"/>
                    <a:pt x="2361" y="825"/>
                  </a:cubicBezTo>
                  <a:cubicBezTo>
                    <a:pt x="2141" y="577"/>
                    <a:pt x="1909" y="298"/>
                    <a:pt x="1776" y="3"/>
                  </a:cubicBezTo>
                  <a:cubicBezTo>
                    <a:pt x="1721" y="15"/>
                    <a:pt x="1663" y="28"/>
                    <a:pt x="1607" y="35"/>
                  </a:cubicBezTo>
                  <a:cubicBezTo>
                    <a:pt x="1550" y="41"/>
                    <a:pt x="1493" y="44"/>
                    <a:pt x="1436" y="44"/>
                  </a:cubicBezTo>
                  <a:cubicBezTo>
                    <a:pt x="1366" y="44"/>
                    <a:pt x="1297" y="40"/>
                    <a:pt x="1228" y="37"/>
                  </a:cubicBezTo>
                  <a:cubicBezTo>
                    <a:pt x="962" y="24"/>
                    <a:pt x="697" y="11"/>
                    <a:pt x="4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151"/>
            <p:cNvSpPr/>
            <p:nvPr/>
          </p:nvSpPr>
          <p:spPr>
            <a:xfrm>
              <a:off x="2673037" y="3299337"/>
              <a:ext cx="76209" cy="55296"/>
            </a:xfrm>
            <a:custGeom>
              <a:rect b="b" l="l" r="r" t="t"/>
              <a:pathLst>
                <a:path extrusionOk="0" h="1946" w="2682">
                  <a:moveTo>
                    <a:pt x="449" y="58"/>
                  </a:moveTo>
                  <a:lnTo>
                    <a:pt x="1220" y="93"/>
                  </a:lnTo>
                  <a:cubicBezTo>
                    <a:pt x="1282" y="97"/>
                    <a:pt x="1353" y="99"/>
                    <a:pt x="1424" y="99"/>
                  </a:cubicBezTo>
                  <a:cubicBezTo>
                    <a:pt x="1490" y="99"/>
                    <a:pt x="1548" y="97"/>
                    <a:pt x="1601" y="90"/>
                  </a:cubicBezTo>
                  <a:cubicBezTo>
                    <a:pt x="1653" y="84"/>
                    <a:pt x="1704" y="73"/>
                    <a:pt x="1753" y="63"/>
                  </a:cubicBezTo>
                  <a:cubicBezTo>
                    <a:pt x="1886" y="350"/>
                    <a:pt x="2109" y="622"/>
                    <a:pt x="2332" y="872"/>
                  </a:cubicBezTo>
                  <a:cubicBezTo>
                    <a:pt x="2415" y="964"/>
                    <a:pt x="2512" y="1074"/>
                    <a:pt x="2619" y="1179"/>
                  </a:cubicBezTo>
                  <a:cubicBezTo>
                    <a:pt x="2608" y="1200"/>
                    <a:pt x="2600" y="1215"/>
                    <a:pt x="2585" y="1228"/>
                  </a:cubicBezTo>
                  <a:cubicBezTo>
                    <a:pt x="2565" y="1243"/>
                    <a:pt x="2542" y="1254"/>
                    <a:pt x="2518" y="1262"/>
                  </a:cubicBezTo>
                  <a:cubicBezTo>
                    <a:pt x="2490" y="1275"/>
                    <a:pt x="2463" y="1286"/>
                    <a:pt x="2439" y="1305"/>
                  </a:cubicBezTo>
                  <a:cubicBezTo>
                    <a:pt x="2362" y="1367"/>
                    <a:pt x="2364" y="1466"/>
                    <a:pt x="2364" y="1560"/>
                  </a:cubicBezTo>
                  <a:cubicBezTo>
                    <a:pt x="2366" y="1627"/>
                    <a:pt x="2366" y="1697"/>
                    <a:pt x="2338" y="1751"/>
                  </a:cubicBezTo>
                  <a:cubicBezTo>
                    <a:pt x="2291" y="1845"/>
                    <a:pt x="2163" y="1875"/>
                    <a:pt x="2058" y="1888"/>
                  </a:cubicBezTo>
                  <a:lnTo>
                    <a:pt x="2045" y="1890"/>
                  </a:lnTo>
                  <a:cubicBezTo>
                    <a:pt x="1861" y="1787"/>
                    <a:pt x="1715" y="1584"/>
                    <a:pt x="1807" y="1404"/>
                  </a:cubicBezTo>
                  <a:lnTo>
                    <a:pt x="1826" y="1367"/>
                  </a:lnTo>
                  <a:lnTo>
                    <a:pt x="1786" y="1365"/>
                  </a:lnTo>
                  <a:cubicBezTo>
                    <a:pt x="1655" y="1359"/>
                    <a:pt x="1528" y="1290"/>
                    <a:pt x="1441" y="1174"/>
                  </a:cubicBezTo>
                  <a:cubicBezTo>
                    <a:pt x="1351" y="1059"/>
                    <a:pt x="1316" y="920"/>
                    <a:pt x="1342" y="793"/>
                  </a:cubicBezTo>
                  <a:lnTo>
                    <a:pt x="1349" y="763"/>
                  </a:lnTo>
                  <a:lnTo>
                    <a:pt x="507" y="680"/>
                  </a:lnTo>
                  <a:cubicBezTo>
                    <a:pt x="397" y="669"/>
                    <a:pt x="260" y="656"/>
                    <a:pt x="162" y="583"/>
                  </a:cubicBezTo>
                  <a:cubicBezTo>
                    <a:pt x="110" y="545"/>
                    <a:pt x="72" y="480"/>
                    <a:pt x="63" y="416"/>
                  </a:cubicBezTo>
                  <a:cubicBezTo>
                    <a:pt x="59" y="386"/>
                    <a:pt x="59" y="341"/>
                    <a:pt x="87" y="302"/>
                  </a:cubicBezTo>
                  <a:cubicBezTo>
                    <a:pt x="232" y="270"/>
                    <a:pt x="399" y="215"/>
                    <a:pt x="447" y="69"/>
                  </a:cubicBezTo>
                  <a:cubicBezTo>
                    <a:pt x="447" y="65"/>
                    <a:pt x="447" y="60"/>
                    <a:pt x="449" y="58"/>
                  </a:cubicBezTo>
                  <a:close/>
                  <a:moveTo>
                    <a:pt x="1783" y="0"/>
                  </a:moveTo>
                  <a:lnTo>
                    <a:pt x="1762" y="7"/>
                  </a:lnTo>
                  <a:cubicBezTo>
                    <a:pt x="1708" y="18"/>
                    <a:pt x="1653" y="30"/>
                    <a:pt x="1595" y="37"/>
                  </a:cubicBezTo>
                  <a:cubicBezTo>
                    <a:pt x="1541" y="43"/>
                    <a:pt x="1480" y="45"/>
                    <a:pt x="1416" y="45"/>
                  </a:cubicBezTo>
                  <a:cubicBezTo>
                    <a:pt x="1352" y="45"/>
                    <a:pt x="1285" y="43"/>
                    <a:pt x="1222" y="41"/>
                  </a:cubicBezTo>
                  <a:lnTo>
                    <a:pt x="402" y="3"/>
                  </a:lnTo>
                  <a:lnTo>
                    <a:pt x="397" y="26"/>
                  </a:lnTo>
                  <a:cubicBezTo>
                    <a:pt x="397" y="30"/>
                    <a:pt x="397" y="35"/>
                    <a:pt x="395" y="39"/>
                  </a:cubicBezTo>
                  <a:cubicBezTo>
                    <a:pt x="395" y="45"/>
                    <a:pt x="395" y="50"/>
                    <a:pt x="395" y="52"/>
                  </a:cubicBezTo>
                  <a:cubicBezTo>
                    <a:pt x="357" y="176"/>
                    <a:pt x="198" y="223"/>
                    <a:pt x="65" y="251"/>
                  </a:cubicBezTo>
                  <a:lnTo>
                    <a:pt x="57" y="253"/>
                  </a:lnTo>
                  <a:lnTo>
                    <a:pt x="50" y="262"/>
                  </a:lnTo>
                  <a:cubicBezTo>
                    <a:pt x="14" y="307"/>
                    <a:pt x="1" y="362"/>
                    <a:pt x="9" y="425"/>
                  </a:cubicBezTo>
                  <a:cubicBezTo>
                    <a:pt x="20" y="502"/>
                    <a:pt x="67" y="579"/>
                    <a:pt x="132" y="628"/>
                  </a:cubicBezTo>
                  <a:cubicBezTo>
                    <a:pt x="241" y="707"/>
                    <a:pt x="384" y="722"/>
                    <a:pt x="500" y="733"/>
                  </a:cubicBezTo>
                  <a:lnTo>
                    <a:pt x="1284" y="810"/>
                  </a:lnTo>
                  <a:cubicBezTo>
                    <a:pt x="1265" y="945"/>
                    <a:pt x="1306" y="1089"/>
                    <a:pt x="1398" y="1207"/>
                  </a:cubicBezTo>
                  <a:cubicBezTo>
                    <a:pt x="1488" y="1324"/>
                    <a:pt x="1612" y="1397"/>
                    <a:pt x="1745" y="1414"/>
                  </a:cubicBezTo>
                  <a:cubicBezTo>
                    <a:pt x="1670" y="1618"/>
                    <a:pt x="1828" y="1834"/>
                    <a:pt x="2028" y="1941"/>
                  </a:cubicBezTo>
                  <a:lnTo>
                    <a:pt x="2034" y="1946"/>
                  </a:lnTo>
                  <a:lnTo>
                    <a:pt x="2064" y="1941"/>
                  </a:lnTo>
                  <a:cubicBezTo>
                    <a:pt x="2184" y="1926"/>
                    <a:pt x="2328" y="1892"/>
                    <a:pt x="2388" y="1774"/>
                  </a:cubicBezTo>
                  <a:cubicBezTo>
                    <a:pt x="2420" y="1710"/>
                    <a:pt x="2420" y="1633"/>
                    <a:pt x="2418" y="1560"/>
                  </a:cubicBezTo>
                  <a:cubicBezTo>
                    <a:pt x="2418" y="1470"/>
                    <a:pt x="2415" y="1393"/>
                    <a:pt x="2473" y="1346"/>
                  </a:cubicBezTo>
                  <a:cubicBezTo>
                    <a:pt x="2490" y="1333"/>
                    <a:pt x="2514" y="1322"/>
                    <a:pt x="2538" y="1312"/>
                  </a:cubicBezTo>
                  <a:cubicBezTo>
                    <a:pt x="2565" y="1301"/>
                    <a:pt x="2595" y="1290"/>
                    <a:pt x="2619" y="1269"/>
                  </a:cubicBezTo>
                  <a:cubicBezTo>
                    <a:pt x="2651" y="1241"/>
                    <a:pt x="2666" y="1207"/>
                    <a:pt x="2675" y="1181"/>
                  </a:cubicBezTo>
                  <a:lnTo>
                    <a:pt x="2681" y="1164"/>
                  </a:lnTo>
                  <a:lnTo>
                    <a:pt x="2668" y="1153"/>
                  </a:lnTo>
                  <a:cubicBezTo>
                    <a:pt x="2559" y="1046"/>
                    <a:pt x="2458" y="932"/>
                    <a:pt x="2373" y="838"/>
                  </a:cubicBezTo>
                  <a:cubicBezTo>
                    <a:pt x="2148" y="583"/>
                    <a:pt x="1921" y="309"/>
                    <a:pt x="1792" y="22"/>
                  </a:cubicBezTo>
                  <a:lnTo>
                    <a:pt x="17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151"/>
            <p:cNvSpPr/>
            <p:nvPr/>
          </p:nvSpPr>
          <p:spPr>
            <a:xfrm>
              <a:off x="2731000" y="3327807"/>
              <a:ext cx="105164" cy="46771"/>
            </a:xfrm>
            <a:custGeom>
              <a:rect b="b" l="l" r="r" t="t"/>
              <a:pathLst>
                <a:path extrusionOk="0" h="1646" w="3701">
                  <a:moveTo>
                    <a:pt x="2664" y="1"/>
                  </a:moveTo>
                  <a:cubicBezTo>
                    <a:pt x="2644" y="1"/>
                    <a:pt x="2624" y="2"/>
                    <a:pt x="2604" y="5"/>
                  </a:cubicBezTo>
                  <a:cubicBezTo>
                    <a:pt x="2349" y="48"/>
                    <a:pt x="2216" y="331"/>
                    <a:pt x="2008" y="487"/>
                  </a:cubicBezTo>
                  <a:cubicBezTo>
                    <a:pt x="1876" y="587"/>
                    <a:pt x="1715" y="631"/>
                    <a:pt x="1550" y="631"/>
                  </a:cubicBezTo>
                  <a:cubicBezTo>
                    <a:pt x="1382" y="631"/>
                    <a:pt x="1209" y="586"/>
                    <a:pt x="1059" y="509"/>
                  </a:cubicBezTo>
                  <a:cubicBezTo>
                    <a:pt x="892" y="423"/>
                    <a:pt x="746" y="303"/>
                    <a:pt x="609" y="170"/>
                  </a:cubicBezTo>
                  <a:cubicBezTo>
                    <a:pt x="600" y="198"/>
                    <a:pt x="585" y="226"/>
                    <a:pt x="562" y="245"/>
                  </a:cubicBezTo>
                  <a:cubicBezTo>
                    <a:pt x="519" y="282"/>
                    <a:pt x="459" y="288"/>
                    <a:pt x="416" y="325"/>
                  </a:cubicBezTo>
                  <a:cubicBezTo>
                    <a:pt x="296" y="419"/>
                    <a:pt x="393" y="625"/>
                    <a:pt x="322" y="759"/>
                  </a:cubicBezTo>
                  <a:cubicBezTo>
                    <a:pt x="268" y="864"/>
                    <a:pt x="138" y="897"/>
                    <a:pt x="22" y="914"/>
                  </a:cubicBezTo>
                  <a:cubicBezTo>
                    <a:pt x="13" y="914"/>
                    <a:pt x="7" y="916"/>
                    <a:pt x="1" y="916"/>
                  </a:cubicBezTo>
                  <a:cubicBezTo>
                    <a:pt x="39" y="937"/>
                    <a:pt x="80" y="954"/>
                    <a:pt x="121" y="967"/>
                  </a:cubicBezTo>
                  <a:cubicBezTo>
                    <a:pt x="375" y="1036"/>
                    <a:pt x="652" y="997"/>
                    <a:pt x="900" y="1089"/>
                  </a:cubicBezTo>
                  <a:cubicBezTo>
                    <a:pt x="1270" y="1227"/>
                    <a:pt x="1580" y="1645"/>
                    <a:pt x="1936" y="1645"/>
                  </a:cubicBezTo>
                  <a:cubicBezTo>
                    <a:pt x="1986" y="1645"/>
                    <a:pt x="2037" y="1637"/>
                    <a:pt x="2089" y="1619"/>
                  </a:cubicBezTo>
                  <a:cubicBezTo>
                    <a:pt x="2055" y="1342"/>
                    <a:pt x="2025" y="1051"/>
                    <a:pt x="2132" y="794"/>
                  </a:cubicBezTo>
                  <a:cubicBezTo>
                    <a:pt x="2219" y="582"/>
                    <a:pt x="2434" y="408"/>
                    <a:pt x="2654" y="408"/>
                  </a:cubicBezTo>
                  <a:cubicBezTo>
                    <a:pt x="2701" y="408"/>
                    <a:pt x="2748" y="416"/>
                    <a:pt x="2794" y="434"/>
                  </a:cubicBezTo>
                  <a:cubicBezTo>
                    <a:pt x="2968" y="498"/>
                    <a:pt x="3075" y="672"/>
                    <a:pt x="3223" y="783"/>
                  </a:cubicBezTo>
                  <a:cubicBezTo>
                    <a:pt x="3294" y="838"/>
                    <a:pt x="3391" y="870"/>
                    <a:pt x="3481" y="870"/>
                  </a:cubicBezTo>
                  <a:cubicBezTo>
                    <a:pt x="3578" y="870"/>
                    <a:pt x="3666" y="832"/>
                    <a:pt x="3701" y="740"/>
                  </a:cubicBezTo>
                  <a:cubicBezTo>
                    <a:pt x="3521" y="554"/>
                    <a:pt x="3328" y="378"/>
                    <a:pt x="3126" y="215"/>
                  </a:cubicBezTo>
                  <a:cubicBezTo>
                    <a:pt x="2992" y="108"/>
                    <a:pt x="2834" y="1"/>
                    <a:pt x="2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151"/>
            <p:cNvSpPr/>
            <p:nvPr/>
          </p:nvSpPr>
          <p:spPr>
            <a:xfrm>
              <a:off x="2728557" y="3327039"/>
              <a:ext cx="108460" cy="48306"/>
            </a:xfrm>
            <a:custGeom>
              <a:rect b="b" l="l" r="r" t="t"/>
              <a:pathLst>
                <a:path extrusionOk="0" h="1700" w="3817">
                  <a:moveTo>
                    <a:pt x="2752" y="54"/>
                  </a:moveTo>
                  <a:cubicBezTo>
                    <a:pt x="2915" y="54"/>
                    <a:pt x="3067" y="161"/>
                    <a:pt x="3195" y="264"/>
                  </a:cubicBezTo>
                  <a:cubicBezTo>
                    <a:pt x="3392" y="422"/>
                    <a:pt x="3579" y="594"/>
                    <a:pt x="3754" y="774"/>
                  </a:cubicBezTo>
                  <a:cubicBezTo>
                    <a:pt x="3714" y="857"/>
                    <a:pt x="3620" y="870"/>
                    <a:pt x="3566" y="870"/>
                  </a:cubicBezTo>
                  <a:cubicBezTo>
                    <a:pt x="3482" y="870"/>
                    <a:pt x="3390" y="840"/>
                    <a:pt x="3326" y="789"/>
                  </a:cubicBezTo>
                  <a:cubicBezTo>
                    <a:pt x="3272" y="750"/>
                    <a:pt x="3223" y="701"/>
                    <a:pt x="3176" y="652"/>
                  </a:cubicBezTo>
                  <a:cubicBezTo>
                    <a:pt x="3092" y="568"/>
                    <a:pt x="3005" y="478"/>
                    <a:pt x="2889" y="435"/>
                  </a:cubicBezTo>
                  <a:cubicBezTo>
                    <a:pt x="2842" y="418"/>
                    <a:pt x="2793" y="407"/>
                    <a:pt x="2741" y="407"/>
                  </a:cubicBezTo>
                  <a:cubicBezTo>
                    <a:pt x="2520" y="407"/>
                    <a:pt x="2289" y="577"/>
                    <a:pt x="2193" y="810"/>
                  </a:cubicBezTo>
                  <a:cubicBezTo>
                    <a:pt x="2083" y="1074"/>
                    <a:pt x="2115" y="1378"/>
                    <a:pt x="2145" y="1626"/>
                  </a:cubicBezTo>
                  <a:cubicBezTo>
                    <a:pt x="2105" y="1639"/>
                    <a:pt x="2064" y="1646"/>
                    <a:pt x="2021" y="1646"/>
                  </a:cubicBezTo>
                  <a:cubicBezTo>
                    <a:pt x="1822" y="1646"/>
                    <a:pt x="1638" y="1509"/>
                    <a:pt x="1441" y="1363"/>
                  </a:cubicBezTo>
                  <a:cubicBezTo>
                    <a:pt x="1299" y="1258"/>
                    <a:pt x="1154" y="1151"/>
                    <a:pt x="995" y="1093"/>
                  </a:cubicBezTo>
                  <a:cubicBezTo>
                    <a:pt x="856" y="1041"/>
                    <a:pt x="708" y="1029"/>
                    <a:pt x="564" y="1018"/>
                  </a:cubicBezTo>
                  <a:cubicBezTo>
                    <a:pt x="449" y="1009"/>
                    <a:pt x="327" y="999"/>
                    <a:pt x="215" y="969"/>
                  </a:cubicBezTo>
                  <a:cubicBezTo>
                    <a:pt x="202" y="964"/>
                    <a:pt x="189" y="960"/>
                    <a:pt x="177" y="956"/>
                  </a:cubicBezTo>
                  <a:cubicBezTo>
                    <a:pt x="279" y="936"/>
                    <a:pt x="384" y="896"/>
                    <a:pt x="434" y="799"/>
                  </a:cubicBezTo>
                  <a:cubicBezTo>
                    <a:pt x="466" y="735"/>
                    <a:pt x="466" y="658"/>
                    <a:pt x="464" y="585"/>
                  </a:cubicBezTo>
                  <a:cubicBezTo>
                    <a:pt x="464" y="495"/>
                    <a:pt x="461" y="418"/>
                    <a:pt x="519" y="371"/>
                  </a:cubicBezTo>
                  <a:cubicBezTo>
                    <a:pt x="536" y="358"/>
                    <a:pt x="560" y="347"/>
                    <a:pt x="584" y="337"/>
                  </a:cubicBezTo>
                  <a:cubicBezTo>
                    <a:pt x="611" y="326"/>
                    <a:pt x="641" y="315"/>
                    <a:pt x="665" y="294"/>
                  </a:cubicBezTo>
                  <a:cubicBezTo>
                    <a:pt x="684" y="279"/>
                    <a:pt x="695" y="259"/>
                    <a:pt x="706" y="242"/>
                  </a:cubicBezTo>
                  <a:cubicBezTo>
                    <a:pt x="856" y="388"/>
                    <a:pt x="993" y="489"/>
                    <a:pt x="1134" y="562"/>
                  </a:cubicBezTo>
                  <a:cubicBezTo>
                    <a:pt x="1291" y="641"/>
                    <a:pt x="1468" y="684"/>
                    <a:pt x="1636" y="684"/>
                  </a:cubicBezTo>
                  <a:cubicBezTo>
                    <a:pt x="1818" y="684"/>
                    <a:pt x="1981" y="634"/>
                    <a:pt x="2111" y="536"/>
                  </a:cubicBezTo>
                  <a:cubicBezTo>
                    <a:pt x="2186" y="478"/>
                    <a:pt x="2253" y="405"/>
                    <a:pt x="2317" y="332"/>
                  </a:cubicBezTo>
                  <a:cubicBezTo>
                    <a:pt x="2430" y="206"/>
                    <a:pt x="2540" y="84"/>
                    <a:pt x="2694" y="60"/>
                  </a:cubicBezTo>
                  <a:cubicBezTo>
                    <a:pt x="2713" y="56"/>
                    <a:pt x="2733" y="54"/>
                    <a:pt x="2752" y="54"/>
                  </a:cubicBezTo>
                  <a:close/>
                  <a:moveTo>
                    <a:pt x="2752" y="0"/>
                  </a:moveTo>
                  <a:cubicBezTo>
                    <a:pt x="2730" y="0"/>
                    <a:pt x="2707" y="2"/>
                    <a:pt x="2685" y="7"/>
                  </a:cubicBezTo>
                  <a:cubicBezTo>
                    <a:pt x="2512" y="34"/>
                    <a:pt x="2392" y="169"/>
                    <a:pt x="2276" y="298"/>
                  </a:cubicBezTo>
                  <a:cubicBezTo>
                    <a:pt x="2214" y="367"/>
                    <a:pt x="2150" y="439"/>
                    <a:pt x="2077" y="493"/>
                  </a:cubicBezTo>
                  <a:cubicBezTo>
                    <a:pt x="1959" y="583"/>
                    <a:pt x="1805" y="632"/>
                    <a:pt x="1636" y="632"/>
                  </a:cubicBezTo>
                  <a:cubicBezTo>
                    <a:pt x="1477" y="632"/>
                    <a:pt x="1308" y="589"/>
                    <a:pt x="1158" y="512"/>
                  </a:cubicBezTo>
                  <a:cubicBezTo>
                    <a:pt x="1014" y="439"/>
                    <a:pt x="873" y="332"/>
                    <a:pt x="714" y="178"/>
                  </a:cubicBezTo>
                  <a:lnTo>
                    <a:pt x="684" y="148"/>
                  </a:lnTo>
                  <a:lnTo>
                    <a:pt x="671" y="189"/>
                  </a:lnTo>
                  <a:cubicBezTo>
                    <a:pt x="661" y="219"/>
                    <a:pt x="648" y="238"/>
                    <a:pt x="631" y="253"/>
                  </a:cubicBezTo>
                  <a:cubicBezTo>
                    <a:pt x="611" y="268"/>
                    <a:pt x="588" y="279"/>
                    <a:pt x="564" y="287"/>
                  </a:cubicBezTo>
                  <a:cubicBezTo>
                    <a:pt x="536" y="300"/>
                    <a:pt x="509" y="311"/>
                    <a:pt x="485" y="330"/>
                  </a:cubicBezTo>
                  <a:cubicBezTo>
                    <a:pt x="408" y="392"/>
                    <a:pt x="410" y="491"/>
                    <a:pt x="410" y="585"/>
                  </a:cubicBezTo>
                  <a:cubicBezTo>
                    <a:pt x="412" y="652"/>
                    <a:pt x="412" y="722"/>
                    <a:pt x="384" y="776"/>
                  </a:cubicBezTo>
                  <a:cubicBezTo>
                    <a:pt x="337" y="870"/>
                    <a:pt x="209" y="900"/>
                    <a:pt x="104" y="913"/>
                  </a:cubicBezTo>
                  <a:lnTo>
                    <a:pt x="1" y="928"/>
                  </a:lnTo>
                  <a:lnTo>
                    <a:pt x="74" y="966"/>
                  </a:lnTo>
                  <a:cubicBezTo>
                    <a:pt x="121" y="992"/>
                    <a:pt x="162" y="1009"/>
                    <a:pt x="200" y="1020"/>
                  </a:cubicBezTo>
                  <a:cubicBezTo>
                    <a:pt x="318" y="1052"/>
                    <a:pt x="442" y="1061"/>
                    <a:pt x="560" y="1071"/>
                  </a:cubicBezTo>
                  <a:cubicBezTo>
                    <a:pt x="701" y="1082"/>
                    <a:pt x="845" y="1093"/>
                    <a:pt x="976" y="1142"/>
                  </a:cubicBezTo>
                  <a:cubicBezTo>
                    <a:pt x="1128" y="1198"/>
                    <a:pt x="1271" y="1305"/>
                    <a:pt x="1408" y="1406"/>
                  </a:cubicBezTo>
                  <a:cubicBezTo>
                    <a:pt x="1612" y="1556"/>
                    <a:pt x="1805" y="1699"/>
                    <a:pt x="2021" y="1699"/>
                  </a:cubicBezTo>
                  <a:cubicBezTo>
                    <a:pt x="2077" y="1699"/>
                    <a:pt x="2130" y="1688"/>
                    <a:pt x="2184" y="1669"/>
                  </a:cubicBezTo>
                  <a:lnTo>
                    <a:pt x="2205" y="1663"/>
                  </a:lnTo>
                  <a:lnTo>
                    <a:pt x="2201" y="1641"/>
                  </a:lnTo>
                  <a:cubicBezTo>
                    <a:pt x="2171" y="1382"/>
                    <a:pt x="2135" y="1089"/>
                    <a:pt x="2242" y="831"/>
                  </a:cubicBezTo>
                  <a:cubicBezTo>
                    <a:pt x="2330" y="617"/>
                    <a:pt x="2540" y="461"/>
                    <a:pt x="2741" y="461"/>
                  </a:cubicBezTo>
                  <a:cubicBezTo>
                    <a:pt x="2786" y="461"/>
                    <a:pt x="2829" y="469"/>
                    <a:pt x="2872" y="484"/>
                  </a:cubicBezTo>
                  <a:cubicBezTo>
                    <a:pt x="2975" y="525"/>
                    <a:pt x="3054" y="604"/>
                    <a:pt x="3140" y="690"/>
                  </a:cubicBezTo>
                  <a:cubicBezTo>
                    <a:pt x="3187" y="739"/>
                    <a:pt x="3238" y="789"/>
                    <a:pt x="3292" y="831"/>
                  </a:cubicBezTo>
                  <a:cubicBezTo>
                    <a:pt x="3369" y="889"/>
                    <a:pt x="3470" y="924"/>
                    <a:pt x="3566" y="924"/>
                  </a:cubicBezTo>
                  <a:cubicBezTo>
                    <a:pt x="3688" y="924"/>
                    <a:pt x="3776" y="870"/>
                    <a:pt x="3810" y="778"/>
                  </a:cubicBezTo>
                  <a:lnTo>
                    <a:pt x="3817" y="761"/>
                  </a:lnTo>
                  <a:lnTo>
                    <a:pt x="3806" y="750"/>
                  </a:lnTo>
                  <a:cubicBezTo>
                    <a:pt x="3626" y="562"/>
                    <a:pt x="3431" y="386"/>
                    <a:pt x="3230" y="223"/>
                  </a:cubicBezTo>
                  <a:cubicBezTo>
                    <a:pt x="3092" y="114"/>
                    <a:pt x="2930" y="0"/>
                    <a:pt x="2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51"/>
            <p:cNvSpPr/>
            <p:nvPr/>
          </p:nvSpPr>
          <p:spPr>
            <a:xfrm>
              <a:off x="2950409" y="3106781"/>
              <a:ext cx="71549" cy="44271"/>
            </a:xfrm>
            <a:custGeom>
              <a:rect b="b" l="l" r="r" t="t"/>
              <a:pathLst>
                <a:path extrusionOk="0" h="1558" w="2518">
                  <a:moveTo>
                    <a:pt x="291" y="1"/>
                  </a:moveTo>
                  <a:lnTo>
                    <a:pt x="291" y="1"/>
                  </a:lnTo>
                  <a:cubicBezTo>
                    <a:pt x="294" y="121"/>
                    <a:pt x="287" y="236"/>
                    <a:pt x="204" y="314"/>
                  </a:cubicBezTo>
                  <a:cubicBezTo>
                    <a:pt x="167" y="348"/>
                    <a:pt x="122" y="369"/>
                    <a:pt x="92" y="408"/>
                  </a:cubicBezTo>
                  <a:cubicBezTo>
                    <a:pt x="0" y="528"/>
                    <a:pt x="133" y="693"/>
                    <a:pt x="137" y="845"/>
                  </a:cubicBezTo>
                  <a:cubicBezTo>
                    <a:pt x="139" y="918"/>
                    <a:pt x="109" y="988"/>
                    <a:pt x="94" y="1059"/>
                  </a:cubicBezTo>
                  <a:cubicBezTo>
                    <a:pt x="60" y="1211"/>
                    <a:pt x="84" y="1368"/>
                    <a:pt x="122" y="1522"/>
                  </a:cubicBezTo>
                  <a:cubicBezTo>
                    <a:pt x="204" y="1548"/>
                    <a:pt x="295" y="1557"/>
                    <a:pt x="387" y="1557"/>
                  </a:cubicBezTo>
                  <a:cubicBezTo>
                    <a:pt x="480" y="1557"/>
                    <a:pt x="574" y="1548"/>
                    <a:pt x="662" y="1535"/>
                  </a:cubicBezTo>
                  <a:cubicBezTo>
                    <a:pt x="711" y="1438"/>
                    <a:pt x="726" y="1327"/>
                    <a:pt x="707" y="1222"/>
                  </a:cubicBezTo>
                  <a:cubicBezTo>
                    <a:pt x="1032" y="1094"/>
                    <a:pt x="1381" y="1027"/>
                    <a:pt x="1731" y="1027"/>
                  </a:cubicBezTo>
                  <a:cubicBezTo>
                    <a:pt x="1801" y="1027"/>
                    <a:pt x="1871" y="1030"/>
                    <a:pt x="1941" y="1036"/>
                  </a:cubicBezTo>
                  <a:cubicBezTo>
                    <a:pt x="2001" y="1041"/>
                    <a:pt x="2063" y="1047"/>
                    <a:pt x="2123" y="1047"/>
                  </a:cubicBezTo>
                  <a:cubicBezTo>
                    <a:pt x="2191" y="1047"/>
                    <a:pt x="2257" y="1039"/>
                    <a:pt x="2318" y="1012"/>
                  </a:cubicBezTo>
                  <a:cubicBezTo>
                    <a:pt x="2436" y="961"/>
                    <a:pt x="2517" y="806"/>
                    <a:pt x="2445" y="701"/>
                  </a:cubicBezTo>
                  <a:cubicBezTo>
                    <a:pt x="2233" y="598"/>
                    <a:pt x="2020" y="496"/>
                    <a:pt x="1808" y="393"/>
                  </a:cubicBezTo>
                  <a:cubicBezTo>
                    <a:pt x="1727" y="352"/>
                    <a:pt x="1641" y="309"/>
                    <a:pt x="1577" y="247"/>
                  </a:cubicBezTo>
                  <a:cubicBezTo>
                    <a:pt x="1523" y="196"/>
                    <a:pt x="1483" y="134"/>
                    <a:pt x="1418" y="99"/>
                  </a:cubicBezTo>
                  <a:cubicBezTo>
                    <a:pt x="1367" y="69"/>
                    <a:pt x="1305" y="65"/>
                    <a:pt x="1245" y="63"/>
                  </a:cubicBezTo>
                  <a:cubicBezTo>
                    <a:pt x="964" y="46"/>
                    <a:pt x="684" y="26"/>
                    <a:pt x="403" y="9"/>
                  </a:cubicBezTo>
                  <a:cubicBezTo>
                    <a:pt x="366" y="7"/>
                    <a:pt x="328" y="5"/>
                    <a:pt x="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51"/>
            <p:cNvSpPr/>
            <p:nvPr/>
          </p:nvSpPr>
          <p:spPr>
            <a:xfrm>
              <a:off x="2950522" y="3105985"/>
              <a:ext cx="71123" cy="45833"/>
            </a:xfrm>
            <a:custGeom>
              <a:rect b="b" l="l" r="r" t="t"/>
              <a:pathLst>
                <a:path extrusionOk="0" h="1613" w="2503">
                  <a:moveTo>
                    <a:pt x="313" y="59"/>
                  </a:moveTo>
                  <a:cubicBezTo>
                    <a:pt x="343" y="61"/>
                    <a:pt x="371" y="63"/>
                    <a:pt x="399" y="65"/>
                  </a:cubicBezTo>
                  <a:lnTo>
                    <a:pt x="1239" y="117"/>
                  </a:lnTo>
                  <a:cubicBezTo>
                    <a:pt x="1292" y="121"/>
                    <a:pt x="1354" y="125"/>
                    <a:pt x="1402" y="151"/>
                  </a:cubicBezTo>
                  <a:cubicBezTo>
                    <a:pt x="1442" y="170"/>
                    <a:pt x="1472" y="204"/>
                    <a:pt x="1504" y="241"/>
                  </a:cubicBezTo>
                  <a:cubicBezTo>
                    <a:pt x="1519" y="260"/>
                    <a:pt x="1537" y="277"/>
                    <a:pt x="1554" y="294"/>
                  </a:cubicBezTo>
                  <a:cubicBezTo>
                    <a:pt x="1624" y="361"/>
                    <a:pt x="1714" y="406"/>
                    <a:pt x="1794" y="444"/>
                  </a:cubicBezTo>
                  <a:lnTo>
                    <a:pt x="2421" y="751"/>
                  </a:lnTo>
                  <a:cubicBezTo>
                    <a:pt x="2447" y="791"/>
                    <a:pt x="2443" y="834"/>
                    <a:pt x="2434" y="864"/>
                  </a:cubicBezTo>
                  <a:cubicBezTo>
                    <a:pt x="2417" y="929"/>
                    <a:pt x="2366" y="989"/>
                    <a:pt x="2304" y="1016"/>
                  </a:cubicBezTo>
                  <a:cubicBezTo>
                    <a:pt x="2252" y="1038"/>
                    <a:pt x="2194" y="1049"/>
                    <a:pt x="2119" y="1049"/>
                  </a:cubicBezTo>
                  <a:cubicBezTo>
                    <a:pt x="2072" y="1049"/>
                    <a:pt x="2023" y="1044"/>
                    <a:pt x="1976" y="1040"/>
                  </a:cubicBezTo>
                  <a:lnTo>
                    <a:pt x="1939" y="1038"/>
                  </a:lnTo>
                  <a:cubicBezTo>
                    <a:pt x="1870" y="1033"/>
                    <a:pt x="1801" y="1030"/>
                    <a:pt x="1731" y="1030"/>
                  </a:cubicBezTo>
                  <a:cubicBezTo>
                    <a:pt x="1379" y="1030"/>
                    <a:pt x="1020" y="1097"/>
                    <a:pt x="692" y="1224"/>
                  </a:cubicBezTo>
                  <a:lnTo>
                    <a:pt x="671" y="1233"/>
                  </a:lnTo>
                  <a:lnTo>
                    <a:pt x="675" y="1254"/>
                  </a:lnTo>
                  <a:cubicBezTo>
                    <a:pt x="695" y="1351"/>
                    <a:pt x="682" y="1449"/>
                    <a:pt x="639" y="1537"/>
                  </a:cubicBezTo>
                  <a:cubicBezTo>
                    <a:pt x="540" y="1552"/>
                    <a:pt x="454" y="1559"/>
                    <a:pt x="377" y="1559"/>
                  </a:cubicBezTo>
                  <a:cubicBezTo>
                    <a:pt x="286" y="1559"/>
                    <a:pt x="209" y="1549"/>
                    <a:pt x="142" y="1531"/>
                  </a:cubicBezTo>
                  <a:cubicBezTo>
                    <a:pt x="107" y="1389"/>
                    <a:pt x="82" y="1241"/>
                    <a:pt x="116" y="1094"/>
                  </a:cubicBezTo>
                  <a:cubicBezTo>
                    <a:pt x="120" y="1072"/>
                    <a:pt x="127" y="1051"/>
                    <a:pt x="133" y="1031"/>
                  </a:cubicBezTo>
                  <a:cubicBezTo>
                    <a:pt x="146" y="980"/>
                    <a:pt x="161" y="929"/>
                    <a:pt x="159" y="873"/>
                  </a:cubicBezTo>
                  <a:cubicBezTo>
                    <a:pt x="159" y="813"/>
                    <a:pt x="137" y="751"/>
                    <a:pt x="118" y="693"/>
                  </a:cubicBezTo>
                  <a:cubicBezTo>
                    <a:pt x="88" y="599"/>
                    <a:pt x="60" y="517"/>
                    <a:pt x="110" y="451"/>
                  </a:cubicBezTo>
                  <a:cubicBezTo>
                    <a:pt x="125" y="432"/>
                    <a:pt x="146" y="417"/>
                    <a:pt x="170" y="399"/>
                  </a:cubicBezTo>
                  <a:cubicBezTo>
                    <a:pt x="187" y="387"/>
                    <a:pt x="202" y="376"/>
                    <a:pt x="217" y="361"/>
                  </a:cubicBezTo>
                  <a:cubicBezTo>
                    <a:pt x="300" y="284"/>
                    <a:pt x="315" y="172"/>
                    <a:pt x="313" y="59"/>
                  </a:cubicBezTo>
                  <a:close/>
                  <a:moveTo>
                    <a:pt x="260" y="1"/>
                  </a:moveTo>
                  <a:lnTo>
                    <a:pt x="260" y="31"/>
                  </a:lnTo>
                  <a:cubicBezTo>
                    <a:pt x="264" y="157"/>
                    <a:pt x="251" y="256"/>
                    <a:pt x="180" y="322"/>
                  </a:cubicBezTo>
                  <a:cubicBezTo>
                    <a:pt x="167" y="335"/>
                    <a:pt x="152" y="346"/>
                    <a:pt x="137" y="357"/>
                  </a:cubicBezTo>
                  <a:cubicBezTo>
                    <a:pt x="114" y="374"/>
                    <a:pt x="86" y="393"/>
                    <a:pt x="67" y="419"/>
                  </a:cubicBezTo>
                  <a:cubicBezTo>
                    <a:pt x="0" y="507"/>
                    <a:pt x="35" y="609"/>
                    <a:pt x="69" y="710"/>
                  </a:cubicBezTo>
                  <a:cubicBezTo>
                    <a:pt x="86" y="766"/>
                    <a:pt x="105" y="821"/>
                    <a:pt x="105" y="875"/>
                  </a:cubicBezTo>
                  <a:cubicBezTo>
                    <a:pt x="107" y="922"/>
                    <a:pt x="95" y="967"/>
                    <a:pt x="80" y="1016"/>
                  </a:cubicBezTo>
                  <a:cubicBezTo>
                    <a:pt x="75" y="1038"/>
                    <a:pt x="69" y="1059"/>
                    <a:pt x="65" y="1081"/>
                  </a:cubicBezTo>
                  <a:cubicBezTo>
                    <a:pt x="26" y="1246"/>
                    <a:pt x="56" y="1406"/>
                    <a:pt x="92" y="1556"/>
                  </a:cubicBezTo>
                  <a:lnTo>
                    <a:pt x="97" y="1571"/>
                  </a:lnTo>
                  <a:lnTo>
                    <a:pt x="112" y="1576"/>
                  </a:lnTo>
                  <a:cubicBezTo>
                    <a:pt x="187" y="1599"/>
                    <a:pt x="277" y="1612"/>
                    <a:pt x="377" y="1612"/>
                  </a:cubicBezTo>
                  <a:cubicBezTo>
                    <a:pt x="461" y="1612"/>
                    <a:pt x="553" y="1603"/>
                    <a:pt x="662" y="1588"/>
                  </a:cubicBezTo>
                  <a:lnTo>
                    <a:pt x="675" y="1586"/>
                  </a:lnTo>
                  <a:lnTo>
                    <a:pt x="682" y="1573"/>
                  </a:lnTo>
                  <a:cubicBezTo>
                    <a:pt x="731" y="1479"/>
                    <a:pt x="748" y="1372"/>
                    <a:pt x="733" y="1267"/>
                  </a:cubicBezTo>
                  <a:cubicBezTo>
                    <a:pt x="1047" y="1146"/>
                    <a:pt x="1392" y="1084"/>
                    <a:pt x="1732" y="1084"/>
                  </a:cubicBezTo>
                  <a:cubicBezTo>
                    <a:pt x="1800" y="1084"/>
                    <a:pt x="1868" y="1086"/>
                    <a:pt x="1935" y="1091"/>
                  </a:cubicBezTo>
                  <a:lnTo>
                    <a:pt x="1971" y="1094"/>
                  </a:lnTo>
                  <a:cubicBezTo>
                    <a:pt x="2021" y="1098"/>
                    <a:pt x="2070" y="1102"/>
                    <a:pt x="2119" y="1102"/>
                  </a:cubicBezTo>
                  <a:cubicBezTo>
                    <a:pt x="2203" y="1102"/>
                    <a:pt x="2267" y="1089"/>
                    <a:pt x="2325" y="1064"/>
                  </a:cubicBezTo>
                  <a:cubicBezTo>
                    <a:pt x="2402" y="1031"/>
                    <a:pt x="2464" y="959"/>
                    <a:pt x="2486" y="879"/>
                  </a:cubicBezTo>
                  <a:cubicBezTo>
                    <a:pt x="2503" y="819"/>
                    <a:pt x="2494" y="759"/>
                    <a:pt x="2462" y="714"/>
                  </a:cubicBezTo>
                  <a:lnTo>
                    <a:pt x="2458" y="708"/>
                  </a:lnTo>
                  <a:lnTo>
                    <a:pt x="1817" y="395"/>
                  </a:lnTo>
                  <a:cubicBezTo>
                    <a:pt x="1738" y="357"/>
                    <a:pt x="1654" y="316"/>
                    <a:pt x="1590" y="256"/>
                  </a:cubicBezTo>
                  <a:cubicBezTo>
                    <a:pt x="1575" y="239"/>
                    <a:pt x="1560" y="224"/>
                    <a:pt x="1545" y="207"/>
                  </a:cubicBezTo>
                  <a:cubicBezTo>
                    <a:pt x="1511" y="168"/>
                    <a:pt x="1474" y="129"/>
                    <a:pt x="1427" y="104"/>
                  </a:cubicBezTo>
                  <a:cubicBezTo>
                    <a:pt x="1369" y="72"/>
                    <a:pt x="1301" y="67"/>
                    <a:pt x="1243" y="63"/>
                  </a:cubicBezTo>
                  <a:lnTo>
                    <a:pt x="401" y="12"/>
                  </a:lnTo>
                  <a:cubicBezTo>
                    <a:pt x="365" y="9"/>
                    <a:pt x="326" y="5"/>
                    <a:pt x="290" y="3"/>
                  </a:cubicBezTo>
                  <a:lnTo>
                    <a:pt x="2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51"/>
            <p:cNvSpPr/>
            <p:nvPr/>
          </p:nvSpPr>
          <p:spPr>
            <a:xfrm>
              <a:off x="2904010" y="3098853"/>
              <a:ext cx="54756" cy="51886"/>
            </a:xfrm>
            <a:custGeom>
              <a:rect b="b" l="l" r="r" t="t"/>
              <a:pathLst>
                <a:path extrusionOk="0" h="1826" w="1927">
                  <a:moveTo>
                    <a:pt x="1045" y="0"/>
                  </a:moveTo>
                  <a:cubicBezTo>
                    <a:pt x="921" y="0"/>
                    <a:pt x="792" y="62"/>
                    <a:pt x="770" y="181"/>
                  </a:cubicBezTo>
                  <a:cubicBezTo>
                    <a:pt x="729" y="385"/>
                    <a:pt x="1016" y="511"/>
                    <a:pt x="1057" y="715"/>
                  </a:cubicBezTo>
                  <a:cubicBezTo>
                    <a:pt x="1065" y="755"/>
                    <a:pt x="1063" y="798"/>
                    <a:pt x="1076" y="837"/>
                  </a:cubicBezTo>
                  <a:cubicBezTo>
                    <a:pt x="1106" y="925"/>
                    <a:pt x="1202" y="967"/>
                    <a:pt x="1275" y="1023"/>
                  </a:cubicBezTo>
                  <a:cubicBezTo>
                    <a:pt x="1350" y="1079"/>
                    <a:pt x="1408" y="1195"/>
                    <a:pt x="1342" y="1259"/>
                  </a:cubicBezTo>
                  <a:cubicBezTo>
                    <a:pt x="1307" y="1295"/>
                    <a:pt x="1252" y="1300"/>
                    <a:pt x="1200" y="1300"/>
                  </a:cubicBezTo>
                  <a:cubicBezTo>
                    <a:pt x="815" y="1308"/>
                    <a:pt x="429" y="1315"/>
                    <a:pt x="43" y="1323"/>
                  </a:cubicBezTo>
                  <a:cubicBezTo>
                    <a:pt x="1" y="1492"/>
                    <a:pt x="84" y="1685"/>
                    <a:pt x="234" y="1773"/>
                  </a:cubicBezTo>
                  <a:cubicBezTo>
                    <a:pt x="295" y="1808"/>
                    <a:pt x="364" y="1825"/>
                    <a:pt x="434" y="1825"/>
                  </a:cubicBezTo>
                  <a:cubicBezTo>
                    <a:pt x="539" y="1825"/>
                    <a:pt x="644" y="1786"/>
                    <a:pt x="720" y="1713"/>
                  </a:cubicBezTo>
                  <a:cubicBezTo>
                    <a:pt x="776" y="1657"/>
                    <a:pt x="821" y="1582"/>
                    <a:pt x="896" y="1557"/>
                  </a:cubicBezTo>
                  <a:cubicBezTo>
                    <a:pt x="917" y="1549"/>
                    <a:pt x="938" y="1547"/>
                    <a:pt x="961" y="1547"/>
                  </a:cubicBezTo>
                  <a:cubicBezTo>
                    <a:pt x="989" y="1547"/>
                    <a:pt x="1018" y="1551"/>
                    <a:pt x="1046" y="1555"/>
                  </a:cubicBezTo>
                  <a:cubicBezTo>
                    <a:pt x="1205" y="1578"/>
                    <a:pt x="1361" y="1602"/>
                    <a:pt x="1517" y="1625"/>
                  </a:cubicBezTo>
                  <a:cubicBezTo>
                    <a:pt x="1573" y="1715"/>
                    <a:pt x="1657" y="1771"/>
                    <a:pt x="1755" y="1801"/>
                  </a:cubicBezTo>
                  <a:cubicBezTo>
                    <a:pt x="1719" y="1647"/>
                    <a:pt x="1693" y="1490"/>
                    <a:pt x="1727" y="1338"/>
                  </a:cubicBezTo>
                  <a:cubicBezTo>
                    <a:pt x="1742" y="1267"/>
                    <a:pt x="1772" y="1197"/>
                    <a:pt x="1770" y="1124"/>
                  </a:cubicBezTo>
                  <a:cubicBezTo>
                    <a:pt x="1766" y="972"/>
                    <a:pt x="1633" y="807"/>
                    <a:pt x="1725" y="687"/>
                  </a:cubicBezTo>
                  <a:cubicBezTo>
                    <a:pt x="1755" y="648"/>
                    <a:pt x="1800" y="627"/>
                    <a:pt x="1837" y="593"/>
                  </a:cubicBezTo>
                  <a:cubicBezTo>
                    <a:pt x="1920" y="515"/>
                    <a:pt x="1927" y="400"/>
                    <a:pt x="1924" y="280"/>
                  </a:cubicBezTo>
                  <a:cubicBezTo>
                    <a:pt x="1787" y="269"/>
                    <a:pt x="1655" y="252"/>
                    <a:pt x="1528" y="198"/>
                  </a:cubicBezTo>
                  <a:cubicBezTo>
                    <a:pt x="1393" y="143"/>
                    <a:pt x="1271" y="46"/>
                    <a:pt x="1127" y="10"/>
                  </a:cubicBezTo>
                  <a:cubicBezTo>
                    <a:pt x="1101" y="4"/>
                    <a:pt x="1073" y="0"/>
                    <a:pt x="10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51"/>
            <p:cNvSpPr/>
            <p:nvPr/>
          </p:nvSpPr>
          <p:spPr>
            <a:xfrm>
              <a:off x="2903214" y="3098086"/>
              <a:ext cx="56347" cy="53420"/>
            </a:xfrm>
            <a:custGeom>
              <a:rect b="b" l="l" r="r" t="t"/>
              <a:pathLst>
                <a:path extrusionOk="0" h="1880" w="1983">
                  <a:moveTo>
                    <a:pt x="1072" y="54"/>
                  </a:moveTo>
                  <a:cubicBezTo>
                    <a:pt x="1100" y="54"/>
                    <a:pt x="1125" y="58"/>
                    <a:pt x="1149" y="62"/>
                  </a:cubicBezTo>
                  <a:cubicBezTo>
                    <a:pt x="1233" y="84"/>
                    <a:pt x="1308" y="125"/>
                    <a:pt x="1387" y="170"/>
                  </a:cubicBezTo>
                  <a:cubicBezTo>
                    <a:pt x="1438" y="197"/>
                    <a:pt x="1492" y="227"/>
                    <a:pt x="1548" y="251"/>
                  </a:cubicBezTo>
                  <a:cubicBezTo>
                    <a:pt x="1672" y="302"/>
                    <a:pt x="1807" y="322"/>
                    <a:pt x="1925" y="332"/>
                  </a:cubicBezTo>
                  <a:cubicBezTo>
                    <a:pt x="1927" y="448"/>
                    <a:pt x="1912" y="538"/>
                    <a:pt x="1845" y="600"/>
                  </a:cubicBezTo>
                  <a:cubicBezTo>
                    <a:pt x="1832" y="613"/>
                    <a:pt x="1817" y="624"/>
                    <a:pt x="1802" y="635"/>
                  </a:cubicBezTo>
                  <a:cubicBezTo>
                    <a:pt x="1779" y="652"/>
                    <a:pt x="1751" y="671"/>
                    <a:pt x="1732" y="697"/>
                  </a:cubicBezTo>
                  <a:cubicBezTo>
                    <a:pt x="1665" y="785"/>
                    <a:pt x="1700" y="887"/>
                    <a:pt x="1734" y="988"/>
                  </a:cubicBezTo>
                  <a:cubicBezTo>
                    <a:pt x="1751" y="1044"/>
                    <a:pt x="1770" y="1099"/>
                    <a:pt x="1770" y="1153"/>
                  </a:cubicBezTo>
                  <a:cubicBezTo>
                    <a:pt x="1772" y="1200"/>
                    <a:pt x="1760" y="1245"/>
                    <a:pt x="1745" y="1294"/>
                  </a:cubicBezTo>
                  <a:cubicBezTo>
                    <a:pt x="1740" y="1316"/>
                    <a:pt x="1734" y="1337"/>
                    <a:pt x="1730" y="1359"/>
                  </a:cubicBezTo>
                  <a:cubicBezTo>
                    <a:pt x="1695" y="1504"/>
                    <a:pt x="1715" y="1650"/>
                    <a:pt x="1747" y="1787"/>
                  </a:cubicBezTo>
                  <a:cubicBezTo>
                    <a:pt x="1668" y="1753"/>
                    <a:pt x="1610" y="1706"/>
                    <a:pt x="1567" y="1637"/>
                  </a:cubicBezTo>
                  <a:lnTo>
                    <a:pt x="1560" y="1627"/>
                  </a:lnTo>
                  <a:lnTo>
                    <a:pt x="1078" y="1556"/>
                  </a:lnTo>
                  <a:cubicBezTo>
                    <a:pt x="1053" y="1552"/>
                    <a:pt x="1020" y="1549"/>
                    <a:pt x="989" y="1549"/>
                  </a:cubicBezTo>
                  <a:cubicBezTo>
                    <a:pt x="963" y="1549"/>
                    <a:pt x="937" y="1551"/>
                    <a:pt x="915" y="1558"/>
                  </a:cubicBezTo>
                  <a:cubicBezTo>
                    <a:pt x="856" y="1579"/>
                    <a:pt x="815" y="1627"/>
                    <a:pt x="774" y="1671"/>
                  </a:cubicBezTo>
                  <a:cubicBezTo>
                    <a:pt x="759" y="1689"/>
                    <a:pt x="744" y="1706"/>
                    <a:pt x="729" y="1721"/>
                  </a:cubicBezTo>
                  <a:cubicBezTo>
                    <a:pt x="661" y="1787"/>
                    <a:pt x="564" y="1826"/>
                    <a:pt x="461" y="1826"/>
                  </a:cubicBezTo>
                  <a:cubicBezTo>
                    <a:pt x="395" y="1826"/>
                    <a:pt x="331" y="1809"/>
                    <a:pt x="277" y="1776"/>
                  </a:cubicBezTo>
                  <a:cubicBezTo>
                    <a:pt x="140" y="1699"/>
                    <a:pt x="65" y="1530"/>
                    <a:pt x="95" y="1376"/>
                  </a:cubicBezTo>
                  <a:lnTo>
                    <a:pt x="1228" y="1354"/>
                  </a:lnTo>
                  <a:cubicBezTo>
                    <a:pt x="1286" y="1352"/>
                    <a:pt x="1348" y="1348"/>
                    <a:pt x="1389" y="1305"/>
                  </a:cubicBezTo>
                  <a:cubicBezTo>
                    <a:pt x="1415" y="1279"/>
                    <a:pt x="1428" y="1243"/>
                    <a:pt x="1425" y="1204"/>
                  </a:cubicBezTo>
                  <a:cubicBezTo>
                    <a:pt x="1421" y="1144"/>
                    <a:pt x="1378" y="1074"/>
                    <a:pt x="1320" y="1029"/>
                  </a:cubicBezTo>
                  <a:cubicBezTo>
                    <a:pt x="1303" y="1016"/>
                    <a:pt x="1284" y="1003"/>
                    <a:pt x="1263" y="990"/>
                  </a:cubicBezTo>
                  <a:cubicBezTo>
                    <a:pt x="1205" y="949"/>
                    <a:pt x="1149" y="913"/>
                    <a:pt x="1130" y="855"/>
                  </a:cubicBezTo>
                  <a:cubicBezTo>
                    <a:pt x="1123" y="834"/>
                    <a:pt x="1119" y="810"/>
                    <a:pt x="1117" y="787"/>
                  </a:cubicBezTo>
                  <a:cubicBezTo>
                    <a:pt x="1117" y="770"/>
                    <a:pt x="1115" y="752"/>
                    <a:pt x="1110" y="737"/>
                  </a:cubicBezTo>
                  <a:cubicBezTo>
                    <a:pt x="1091" y="639"/>
                    <a:pt x="1023" y="562"/>
                    <a:pt x="956" y="485"/>
                  </a:cubicBezTo>
                  <a:cubicBezTo>
                    <a:pt x="877" y="397"/>
                    <a:pt x="804" y="313"/>
                    <a:pt x="823" y="212"/>
                  </a:cubicBezTo>
                  <a:cubicBezTo>
                    <a:pt x="845" y="103"/>
                    <a:pt x="967" y="54"/>
                    <a:pt x="1072" y="54"/>
                  </a:cubicBezTo>
                  <a:close/>
                  <a:moveTo>
                    <a:pt x="1072" y="0"/>
                  </a:moveTo>
                  <a:cubicBezTo>
                    <a:pt x="945" y="0"/>
                    <a:pt x="798" y="65"/>
                    <a:pt x="772" y="202"/>
                  </a:cubicBezTo>
                  <a:cubicBezTo>
                    <a:pt x="746" y="328"/>
                    <a:pt x="832" y="427"/>
                    <a:pt x="915" y="521"/>
                  </a:cubicBezTo>
                  <a:cubicBezTo>
                    <a:pt x="978" y="592"/>
                    <a:pt x="1042" y="665"/>
                    <a:pt x="1059" y="748"/>
                  </a:cubicBezTo>
                  <a:cubicBezTo>
                    <a:pt x="1061" y="763"/>
                    <a:pt x="1063" y="778"/>
                    <a:pt x="1065" y="793"/>
                  </a:cubicBezTo>
                  <a:cubicBezTo>
                    <a:pt x="1068" y="819"/>
                    <a:pt x="1070" y="844"/>
                    <a:pt x="1078" y="872"/>
                  </a:cubicBezTo>
                  <a:cubicBezTo>
                    <a:pt x="1104" y="947"/>
                    <a:pt x="1170" y="990"/>
                    <a:pt x="1235" y="1033"/>
                  </a:cubicBezTo>
                  <a:cubicBezTo>
                    <a:pt x="1252" y="1046"/>
                    <a:pt x="1271" y="1059"/>
                    <a:pt x="1288" y="1072"/>
                  </a:cubicBezTo>
                  <a:cubicBezTo>
                    <a:pt x="1333" y="1106"/>
                    <a:pt x="1368" y="1164"/>
                    <a:pt x="1372" y="1209"/>
                  </a:cubicBezTo>
                  <a:cubicBezTo>
                    <a:pt x="1374" y="1232"/>
                    <a:pt x="1365" y="1252"/>
                    <a:pt x="1350" y="1269"/>
                  </a:cubicBezTo>
                  <a:cubicBezTo>
                    <a:pt x="1323" y="1297"/>
                    <a:pt x="1278" y="1299"/>
                    <a:pt x="1228" y="1301"/>
                  </a:cubicBezTo>
                  <a:lnTo>
                    <a:pt x="52" y="1324"/>
                  </a:lnTo>
                  <a:lnTo>
                    <a:pt x="46" y="1344"/>
                  </a:lnTo>
                  <a:cubicBezTo>
                    <a:pt x="1" y="1524"/>
                    <a:pt x="88" y="1731"/>
                    <a:pt x="249" y="1824"/>
                  </a:cubicBezTo>
                  <a:cubicBezTo>
                    <a:pt x="311" y="1860"/>
                    <a:pt x="386" y="1879"/>
                    <a:pt x="461" y="1879"/>
                  </a:cubicBezTo>
                  <a:cubicBezTo>
                    <a:pt x="577" y="1879"/>
                    <a:pt x="688" y="1834"/>
                    <a:pt x="768" y="1759"/>
                  </a:cubicBezTo>
                  <a:cubicBezTo>
                    <a:pt x="783" y="1742"/>
                    <a:pt x="800" y="1725"/>
                    <a:pt x="815" y="1706"/>
                  </a:cubicBezTo>
                  <a:cubicBezTo>
                    <a:pt x="851" y="1665"/>
                    <a:pt x="885" y="1624"/>
                    <a:pt x="933" y="1609"/>
                  </a:cubicBezTo>
                  <a:cubicBezTo>
                    <a:pt x="949" y="1604"/>
                    <a:pt x="969" y="1602"/>
                    <a:pt x="989" y="1602"/>
                  </a:cubicBezTo>
                  <a:cubicBezTo>
                    <a:pt x="1017" y="1602"/>
                    <a:pt x="1047" y="1606"/>
                    <a:pt x="1072" y="1609"/>
                  </a:cubicBezTo>
                  <a:lnTo>
                    <a:pt x="1528" y="1676"/>
                  </a:lnTo>
                  <a:cubicBezTo>
                    <a:pt x="1584" y="1761"/>
                    <a:pt x="1668" y="1819"/>
                    <a:pt x="1777" y="1854"/>
                  </a:cubicBezTo>
                  <a:lnTo>
                    <a:pt x="1822" y="1869"/>
                  </a:lnTo>
                  <a:lnTo>
                    <a:pt x="1809" y="1821"/>
                  </a:lnTo>
                  <a:cubicBezTo>
                    <a:pt x="1775" y="1678"/>
                    <a:pt x="1747" y="1524"/>
                    <a:pt x="1781" y="1372"/>
                  </a:cubicBezTo>
                  <a:cubicBezTo>
                    <a:pt x="1785" y="1350"/>
                    <a:pt x="1792" y="1329"/>
                    <a:pt x="1798" y="1309"/>
                  </a:cubicBezTo>
                  <a:cubicBezTo>
                    <a:pt x="1811" y="1258"/>
                    <a:pt x="1826" y="1207"/>
                    <a:pt x="1824" y="1151"/>
                  </a:cubicBezTo>
                  <a:cubicBezTo>
                    <a:pt x="1824" y="1091"/>
                    <a:pt x="1802" y="1029"/>
                    <a:pt x="1783" y="971"/>
                  </a:cubicBezTo>
                  <a:cubicBezTo>
                    <a:pt x="1753" y="877"/>
                    <a:pt x="1725" y="795"/>
                    <a:pt x="1775" y="729"/>
                  </a:cubicBezTo>
                  <a:cubicBezTo>
                    <a:pt x="1790" y="710"/>
                    <a:pt x="1811" y="695"/>
                    <a:pt x="1835" y="677"/>
                  </a:cubicBezTo>
                  <a:cubicBezTo>
                    <a:pt x="1852" y="665"/>
                    <a:pt x="1867" y="654"/>
                    <a:pt x="1882" y="639"/>
                  </a:cubicBezTo>
                  <a:cubicBezTo>
                    <a:pt x="1974" y="555"/>
                    <a:pt x="1982" y="429"/>
                    <a:pt x="1978" y="307"/>
                  </a:cubicBezTo>
                  <a:lnTo>
                    <a:pt x="1978" y="283"/>
                  </a:lnTo>
                  <a:lnTo>
                    <a:pt x="1955" y="281"/>
                  </a:lnTo>
                  <a:cubicBezTo>
                    <a:pt x="1828" y="270"/>
                    <a:pt x="1693" y="255"/>
                    <a:pt x="1567" y="202"/>
                  </a:cubicBezTo>
                  <a:cubicBezTo>
                    <a:pt x="1515" y="180"/>
                    <a:pt x="1464" y="150"/>
                    <a:pt x="1415" y="122"/>
                  </a:cubicBezTo>
                  <a:cubicBezTo>
                    <a:pt x="1335" y="80"/>
                    <a:pt x="1254" y="33"/>
                    <a:pt x="1162" y="11"/>
                  </a:cubicBezTo>
                  <a:cubicBezTo>
                    <a:pt x="1134" y="5"/>
                    <a:pt x="1104"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51"/>
            <p:cNvSpPr/>
            <p:nvPr/>
          </p:nvSpPr>
          <p:spPr>
            <a:xfrm>
              <a:off x="2813911" y="3291125"/>
              <a:ext cx="232151" cy="302989"/>
            </a:xfrm>
            <a:custGeom>
              <a:rect b="b" l="l" r="r" t="t"/>
              <a:pathLst>
                <a:path extrusionOk="0" h="10663" w="8170">
                  <a:moveTo>
                    <a:pt x="4601" y="1"/>
                  </a:moveTo>
                  <a:cubicBezTo>
                    <a:pt x="4587" y="1"/>
                    <a:pt x="4574" y="1"/>
                    <a:pt x="4560" y="2"/>
                  </a:cubicBezTo>
                  <a:cubicBezTo>
                    <a:pt x="4343" y="15"/>
                    <a:pt x="4131" y="120"/>
                    <a:pt x="3988" y="283"/>
                  </a:cubicBezTo>
                  <a:cubicBezTo>
                    <a:pt x="3941" y="337"/>
                    <a:pt x="3898" y="397"/>
                    <a:pt x="3842" y="437"/>
                  </a:cubicBezTo>
                  <a:cubicBezTo>
                    <a:pt x="3718" y="529"/>
                    <a:pt x="3551" y="519"/>
                    <a:pt x="3396" y="527"/>
                  </a:cubicBezTo>
                  <a:cubicBezTo>
                    <a:pt x="3242" y="536"/>
                    <a:pt x="3064" y="587"/>
                    <a:pt x="3013" y="733"/>
                  </a:cubicBezTo>
                  <a:cubicBezTo>
                    <a:pt x="2979" y="829"/>
                    <a:pt x="2998" y="962"/>
                    <a:pt x="2906" y="1007"/>
                  </a:cubicBezTo>
                  <a:cubicBezTo>
                    <a:pt x="2883" y="1019"/>
                    <a:pt x="2857" y="1021"/>
                    <a:pt x="2831" y="1021"/>
                  </a:cubicBezTo>
                  <a:cubicBezTo>
                    <a:pt x="2814" y="1021"/>
                    <a:pt x="2797" y="1020"/>
                    <a:pt x="2779" y="1020"/>
                  </a:cubicBezTo>
                  <a:cubicBezTo>
                    <a:pt x="2642" y="1024"/>
                    <a:pt x="2514" y="1121"/>
                    <a:pt x="2471" y="1249"/>
                  </a:cubicBezTo>
                  <a:cubicBezTo>
                    <a:pt x="2454" y="1298"/>
                    <a:pt x="2449" y="1352"/>
                    <a:pt x="2419" y="1395"/>
                  </a:cubicBezTo>
                  <a:cubicBezTo>
                    <a:pt x="2401" y="1424"/>
                    <a:pt x="2364" y="1445"/>
                    <a:pt x="2331" y="1445"/>
                  </a:cubicBezTo>
                  <a:cubicBezTo>
                    <a:pt x="2315" y="1445"/>
                    <a:pt x="2301" y="1440"/>
                    <a:pt x="2289" y="1429"/>
                  </a:cubicBezTo>
                  <a:lnTo>
                    <a:pt x="2289" y="1429"/>
                  </a:lnTo>
                  <a:cubicBezTo>
                    <a:pt x="2293" y="1513"/>
                    <a:pt x="2240" y="1598"/>
                    <a:pt x="2160" y="1628"/>
                  </a:cubicBezTo>
                  <a:cubicBezTo>
                    <a:pt x="2064" y="1665"/>
                    <a:pt x="1931" y="1635"/>
                    <a:pt x="1877" y="1721"/>
                  </a:cubicBezTo>
                  <a:cubicBezTo>
                    <a:pt x="1824" y="1806"/>
                    <a:pt x="1899" y="1933"/>
                    <a:pt x="1837" y="2008"/>
                  </a:cubicBezTo>
                  <a:cubicBezTo>
                    <a:pt x="1757" y="2100"/>
                    <a:pt x="1571" y="2006"/>
                    <a:pt x="1500" y="2106"/>
                  </a:cubicBezTo>
                  <a:cubicBezTo>
                    <a:pt x="1455" y="2173"/>
                    <a:pt x="1509" y="2265"/>
                    <a:pt x="1490" y="2342"/>
                  </a:cubicBezTo>
                  <a:cubicBezTo>
                    <a:pt x="1467" y="2428"/>
                    <a:pt x="1378" y="2456"/>
                    <a:pt x="1283" y="2456"/>
                  </a:cubicBezTo>
                  <a:cubicBezTo>
                    <a:pt x="1235" y="2456"/>
                    <a:pt x="1186" y="2449"/>
                    <a:pt x="1143" y="2438"/>
                  </a:cubicBezTo>
                  <a:cubicBezTo>
                    <a:pt x="1173" y="2361"/>
                    <a:pt x="1200" y="2284"/>
                    <a:pt x="1230" y="2207"/>
                  </a:cubicBezTo>
                  <a:cubicBezTo>
                    <a:pt x="1183" y="2200"/>
                    <a:pt x="1136" y="2194"/>
                    <a:pt x="1089" y="2188"/>
                  </a:cubicBezTo>
                  <a:cubicBezTo>
                    <a:pt x="1119" y="2086"/>
                    <a:pt x="1013" y="1988"/>
                    <a:pt x="914" y="1988"/>
                  </a:cubicBezTo>
                  <a:cubicBezTo>
                    <a:pt x="885" y="1988"/>
                    <a:pt x="858" y="1996"/>
                    <a:pt x="834" y="2014"/>
                  </a:cubicBezTo>
                  <a:cubicBezTo>
                    <a:pt x="843" y="2145"/>
                    <a:pt x="676" y="2203"/>
                    <a:pt x="545" y="2215"/>
                  </a:cubicBezTo>
                  <a:cubicBezTo>
                    <a:pt x="414" y="2226"/>
                    <a:pt x="247" y="2265"/>
                    <a:pt x="234" y="2395"/>
                  </a:cubicBezTo>
                  <a:cubicBezTo>
                    <a:pt x="228" y="2479"/>
                    <a:pt x="296" y="2552"/>
                    <a:pt x="369" y="2595"/>
                  </a:cubicBezTo>
                  <a:cubicBezTo>
                    <a:pt x="399" y="2614"/>
                    <a:pt x="433" y="2631"/>
                    <a:pt x="453" y="2661"/>
                  </a:cubicBezTo>
                  <a:cubicBezTo>
                    <a:pt x="472" y="2691"/>
                    <a:pt x="474" y="2730"/>
                    <a:pt x="483" y="2764"/>
                  </a:cubicBezTo>
                  <a:cubicBezTo>
                    <a:pt x="551" y="3023"/>
                    <a:pt x="1020" y="3036"/>
                    <a:pt x="1033" y="3306"/>
                  </a:cubicBezTo>
                  <a:cubicBezTo>
                    <a:pt x="1147" y="3445"/>
                    <a:pt x="1237" y="3629"/>
                    <a:pt x="1220" y="3809"/>
                  </a:cubicBezTo>
                  <a:cubicBezTo>
                    <a:pt x="1207" y="3932"/>
                    <a:pt x="1162" y="4052"/>
                    <a:pt x="1170" y="4176"/>
                  </a:cubicBezTo>
                  <a:cubicBezTo>
                    <a:pt x="1185" y="4401"/>
                    <a:pt x="1374" y="4656"/>
                    <a:pt x="1222" y="4825"/>
                  </a:cubicBezTo>
                  <a:cubicBezTo>
                    <a:pt x="1196" y="4853"/>
                    <a:pt x="1164" y="4874"/>
                    <a:pt x="1138" y="4902"/>
                  </a:cubicBezTo>
                  <a:cubicBezTo>
                    <a:pt x="1053" y="4999"/>
                    <a:pt x="1076" y="5159"/>
                    <a:pt x="1155" y="5262"/>
                  </a:cubicBezTo>
                  <a:cubicBezTo>
                    <a:pt x="1237" y="5365"/>
                    <a:pt x="1359" y="5425"/>
                    <a:pt x="1479" y="5481"/>
                  </a:cubicBezTo>
                  <a:cubicBezTo>
                    <a:pt x="1500" y="5631"/>
                    <a:pt x="1509" y="5817"/>
                    <a:pt x="1383" y="5903"/>
                  </a:cubicBezTo>
                  <a:cubicBezTo>
                    <a:pt x="1273" y="5978"/>
                    <a:pt x="1102" y="5943"/>
                    <a:pt x="1016" y="6044"/>
                  </a:cubicBezTo>
                  <a:cubicBezTo>
                    <a:pt x="980" y="6089"/>
                    <a:pt x="971" y="6147"/>
                    <a:pt x="952" y="6200"/>
                  </a:cubicBezTo>
                  <a:cubicBezTo>
                    <a:pt x="885" y="6396"/>
                    <a:pt x="682" y="6535"/>
                    <a:pt x="476" y="6535"/>
                  </a:cubicBezTo>
                  <a:cubicBezTo>
                    <a:pt x="451" y="6535"/>
                    <a:pt x="425" y="6533"/>
                    <a:pt x="399" y="6528"/>
                  </a:cubicBezTo>
                  <a:lnTo>
                    <a:pt x="399" y="6528"/>
                  </a:lnTo>
                  <a:cubicBezTo>
                    <a:pt x="513" y="6783"/>
                    <a:pt x="1" y="7034"/>
                    <a:pt x="153" y="7265"/>
                  </a:cubicBezTo>
                  <a:cubicBezTo>
                    <a:pt x="189" y="7323"/>
                    <a:pt x="258" y="7355"/>
                    <a:pt x="281" y="7417"/>
                  </a:cubicBezTo>
                  <a:cubicBezTo>
                    <a:pt x="296" y="7460"/>
                    <a:pt x="286" y="7499"/>
                    <a:pt x="262" y="7533"/>
                  </a:cubicBezTo>
                  <a:cubicBezTo>
                    <a:pt x="487" y="7687"/>
                    <a:pt x="740" y="7799"/>
                    <a:pt x="1010" y="7850"/>
                  </a:cubicBezTo>
                  <a:cubicBezTo>
                    <a:pt x="1046" y="7962"/>
                    <a:pt x="1098" y="8086"/>
                    <a:pt x="1209" y="8127"/>
                  </a:cubicBezTo>
                  <a:cubicBezTo>
                    <a:pt x="1237" y="8137"/>
                    <a:pt x="1266" y="8140"/>
                    <a:pt x="1296" y="8140"/>
                  </a:cubicBezTo>
                  <a:cubicBezTo>
                    <a:pt x="1359" y="8140"/>
                    <a:pt x="1425" y="8124"/>
                    <a:pt x="1489" y="8124"/>
                  </a:cubicBezTo>
                  <a:cubicBezTo>
                    <a:pt x="1502" y="8124"/>
                    <a:pt x="1515" y="8125"/>
                    <a:pt x="1528" y="8127"/>
                  </a:cubicBezTo>
                  <a:cubicBezTo>
                    <a:pt x="1753" y="8152"/>
                    <a:pt x="1894" y="8440"/>
                    <a:pt x="2116" y="8440"/>
                  </a:cubicBezTo>
                  <a:cubicBezTo>
                    <a:pt x="2120" y="8440"/>
                    <a:pt x="2124" y="8440"/>
                    <a:pt x="2128" y="8439"/>
                  </a:cubicBezTo>
                  <a:cubicBezTo>
                    <a:pt x="2174" y="8437"/>
                    <a:pt x="2223" y="8423"/>
                    <a:pt x="2268" y="8423"/>
                  </a:cubicBezTo>
                  <a:cubicBezTo>
                    <a:pt x="2294" y="8423"/>
                    <a:pt x="2318" y="8427"/>
                    <a:pt x="2340" y="8441"/>
                  </a:cubicBezTo>
                  <a:cubicBezTo>
                    <a:pt x="2387" y="8474"/>
                    <a:pt x="2398" y="8536"/>
                    <a:pt x="2428" y="8585"/>
                  </a:cubicBezTo>
                  <a:cubicBezTo>
                    <a:pt x="2550" y="8791"/>
                    <a:pt x="2912" y="8671"/>
                    <a:pt x="3073" y="8849"/>
                  </a:cubicBezTo>
                  <a:cubicBezTo>
                    <a:pt x="3152" y="8936"/>
                    <a:pt x="3157" y="9076"/>
                    <a:pt x="3238" y="9161"/>
                  </a:cubicBezTo>
                  <a:cubicBezTo>
                    <a:pt x="3319" y="9249"/>
                    <a:pt x="3452" y="9260"/>
                    <a:pt x="3559" y="9316"/>
                  </a:cubicBezTo>
                  <a:cubicBezTo>
                    <a:pt x="3756" y="9421"/>
                    <a:pt x="3827" y="9658"/>
                    <a:pt x="3913" y="9864"/>
                  </a:cubicBezTo>
                  <a:cubicBezTo>
                    <a:pt x="3993" y="10061"/>
                    <a:pt x="4146" y="10274"/>
                    <a:pt x="4355" y="10274"/>
                  </a:cubicBezTo>
                  <a:cubicBezTo>
                    <a:pt x="4364" y="10274"/>
                    <a:pt x="4373" y="10274"/>
                    <a:pt x="4382" y="10273"/>
                  </a:cubicBezTo>
                  <a:cubicBezTo>
                    <a:pt x="4504" y="10265"/>
                    <a:pt x="4611" y="10181"/>
                    <a:pt x="4733" y="10164"/>
                  </a:cubicBezTo>
                  <a:cubicBezTo>
                    <a:pt x="4748" y="10162"/>
                    <a:pt x="4763" y="10161"/>
                    <a:pt x="4778" y="10161"/>
                  </a:cubicBezTo>
                  <a:cubicBezTo>
                    <a:pt x="4914" y="10161"/>
                    <a:pt x="5049" y="10234"/>
                    <a:pt x="5186" y="10234"/>
                  </a:cubicBezTo>
                  <a:cubicBezTo>
                    <a:pt x="5202" y="10234"/>
                    <a:pt x="5218" y="10233"/>
                    <a:pt x="5235" y="10230"/>
                  </a:cubicBezTo>
                  <a:cubicBezTo>
                    <a:pt x="5327" y="10218"/>
                    <a:pt x="5408" y="10166"/>
                    <a:pt x="5498" y="10147"/>
                  </a:cubicBezTo>
                  <a:cubicBezTo>
                    <a:pt x="5523" y="10142"/>
                    <a:pt x="5547" y="10139"/>
                    <a:pt x="5572" y="10139"/>
                  </a:cubicBezTo>
                  <a:cubicBezTo>
                    <a:pt x="5723" y="10139"/>
                    <a:pt x="5873" y="10236"/>
                    <a:pt x="5927" y="10378"/>
                  </a:cubicBezTo>
                  <a:cubicBezTo>
                    <a:pt x="5957" y="10455"/>
                    <a:pt x="5963" y="10543"/>
                    <a:pt x="6012" y="10610"/>
                  </a:cubicBezTo>
                  <a:cubicBezTo>
                    <a:pt x="6038" y="10643"/>
                    <a:pt x="6084" y="10663"/>
                    <a:pt x="6126" y="10663"/>
                  </a:cubicBezTo>
                  <a:cubicBezTo>
                    <a:pt x="6165" y="10663"/>
                    <a:pt x="6199" y="10647"/>
                    <a:pt x="6212" y="10610"/>
                  </a:cubicBezTo>
                  <a:cubicBezTo>
                    <a:pt x="6417" y="10385"/>
                    <a:pt x="6557" y="10098"/>
                    <a:pt x="6602" y="9798"/>
                  </a:cubicBezTo>
                  <a:cubicBezTo>
                    <a:pt x="6642" y="9530"/>
                    <a:pt x="6599" y="9228"/>
                    <a:pt x="6396" y="9048"/>
                  </a:cubicBezTo>
                  <a:cubicBezTo>
                    <a:pt x="6505" y="8898"/>
                    <a:pt x="6317" y="8716"/>
                    <a:pt x="6248" y="8542"/>
                  </a:cubicBezTo>
                  <a:cubicBezTo>
                    <a:pt x="6190" y="8394"/>
                    <a:pt x="6231" y="8214"/>
                    <a:pt x="6345" y="8105"/>
                  </a:cubicBezTo>
                  <a:cubicBezTo>
                    <a:pt x="6419" y="8035"/>
                    <a:pt x="6522" y="7997"/>
                    <a:pt x="6625" y="7997"/>
                  </a:cubicBezTo>
                  <a:cubicBezTo>
                    <a:pt x="6680" y="7997"/>
                    <a:pt x="6734" y="8008"/>
                    <a:pt x="6784" y="8030"/>
                  </a:cubicBezTo>
                  <a:cubicBezTo>
                    <a:pt x="6797" y="7962"/>
                    <a:pt x="6807" y="7893"/>
                    <a:pt x="6818" y="7824"/>
                  </a:cubicBezTo>
                  <a:cubicBezTo>
                    <a:pt x="6685" y="7792"/>
                    <a:pt x="6548" y="7758"/>
                    <a:pt x="6441" y="7672"/>
                  </a:cubicBezTo>
                  <a:cubicBezTo>
                    <a:pt x="6334" y="7587"/>
                    <a:pt x="6265" y="7437"/>
                    <a:pt x="6319" y="7310"/>
                  </a:cubicBezTo>
                  <a:cubicBezTo>
                    <a:pt x="6389" y="7143"/>
                    <a:pt x="6606" y="7115"/>
                    <a:pt x="6790" y="7115"/>
                  </a:cubicBezTo>
                  <a:cubicBezTo>
                    <a:pt x="6797" y="7115"/>
                    <a:pt x="6804" y="7115"/>
                    <a:pt x="6812" y="7115"/>
                  </a:cubicBezTo>
                  <a:cubicBezTo>
                    <a:pt x="7067" y="7122"/>
                    <a:pt x="7321" y="7126"/>
                    <a:pt x="7576" y="7130"/>
                  </a:cubicBezTo>
                  <a:cubicBezTo>
                    <a:pt x="7587" y="7131"/>
                    <a:pt x="7598" y="7131"/>
                    <a:pt x="7608" y="7131"/>
                  </a:cubicBezTo>
                  <a:cubicBezTo>
                    <a:pt x="7817" y="7131"/>
                    <a:pt x="8068" y="7088"/>
                    <a:pt x="8123" y="6892"/>
                  </a:cubicBezTo>
                  <a:cubicBezTo>
                    <a:pt x="8170" y="6728"/>
                    <a:pt x="8044" y="6573"/>
                    <a:pt x="7951" y="6430"/>
                  </a:cubicBezTo>
                  <a:cubicBezTo>
                    <a:pt x="7859" y="6286"/>
                    <a:pt x="7812" y="6061"/>
                    <a:pt x="7958" y="5973"/>
                  </a:cubicBezTo>
                  <a:cubicBezTo>
                    <a:pt x="8003" y="5946"/>
                    <a:pt x="8061" y="5939"/>
                    <a:pt x="8101" y="5905"/>
                  </a:cubicBezTo>
                  <a:cubicBezTo>
                    <a:pt x="8168" y="5847"/>
                    <a:pt x="8157" y="5736"/>
                    <a:pt x="8106" y="5663"/>
                  </a:cubicBezTo>
                  <a:cubicBezTo>
                    <a:pt x="8056" y="5590"/>
                    <a:pt x="7979" y="5543"/>
                    <a:pt x="7911" y="5485"/>
                  </a:cubicBezTo>
                  <a:cubicBezTo>
                    <a:pt x="7666" y="5273"/>
                    <a:pt x="7574" y="4900"/>
                    <a:pt x="7696" y="4600"/>
                  </a:cubicBezTo>
                  <a:cubicBezTo>
                    <a:pt x="7780" y="4394"/>
                    <a:pt x="7954" y="4212"/>
                    <a:pt x="7951" y="3992"/>
                  </a:cubicBezTo>
                  <a:cubicBezTo>
                    <a:pt x="7949" y="3951"/>
                    <a:pt x="7941" y="3906"/>
                    <a:pt x="7909" y="3884"/>
                  </a:cubicBezTo>
                  <a:cubicBezTo>
                    <a:pt x="7890" y="3872"/>
                    <a:pt x="7868" y="3869"/>
                    <a:pt x="7847" y="3869"/>
                  </a:cubicBezTo>
                  <a:cubicBezTo>
                    <a:pt x="7834" y="3869"/>
                    <a:pt x="7821" y="3870"/>
                    <a:pt x="7808" y="3872"/>
                  </a:cubicBezTo>
                  <a:cubicBezTo>
                    <a:pt x="7448" y="3908"/>
                    <a:pt x="7088" y="3947"/>
                    <a:pt x="6730" y="3983"/>
                  </a:cubicBezTo>
                  <a:cubicBezTo>
                    <a:pt x="6784" y="3859"/>
                    <a:pt x="6653" y="3730"/>
                    <a:pt x="6524" y="3683"/>
                  </a:cubicBezTo>
                  <a:cubicBezTo>
                    <a:pt x="6398" y="3634"/>
                    <a:pt x="6246" y="3610"/>
                    <a:pt x="6171" y="3497"/>
                  </a:cubicBezTo>
                  <a:cubicBezTo>
                    <a:pt x="6145" y="3456"/>
                    <a:pt x="6132" y="3407"/>
                    <a:pt x="6107" y="3366"/>
                  </a:cubicBezTo>
                  <a:cubicBezTo>
                    <a:pt x="6047" y="3272"/>
                    <a:pt x="5946" y="3237"/>
                    <a:pt x="5833" y="3237"/>
                  </a:cubicBezTo>
                  <a:cubicBezTo>
                    <a:pt x="5723" y="3237"/>
                    <a:pt x="5602" y="3271"/>
                    <a:pt x="5503" y="3315"/>
                  </a:cubicBezTo>
                  <a:cubicBezTo>
                    <a:pt x="5371" y="3372"/>
                    <a:pt x="5219" y="3434"/>
                    <a:pt x="5081" y="3434"/>
                  </a:cubicBezTo>
                  <a:cubicBezTo>
                    <a:pt x="5006" y="3434"/>
                    <a:pt x="4936" y="3416"/>
                    <a:pt x="4875" y="3368"/>
                  </a:cubicBezTo>
                  <a:cubicBezTo>
                    <a:pt x="4922" y="3169"/>
                    <a:pt x="4622" y="3057"/>
                    <a:pt x="4571" y="2858"/>
                  </a:cubicBezTo>
                  <a:cubicBezTo>
                    <a:pt x="4532" y="2706"/>
                    <a:pt x="4650" y="2541"/>
                    <a:pt x="4594" y="2393"/>
                  </a:cubicBezTo>
                  <a:cubicBezTo>
                    <a:pt x="4566" y="2316"/>
                    <a:pt x="4496" y="2263"/>
                    <a:pt x="4468" y="2185"/>
                  </a:cubicBezTo>
                  <a:cubicBezTo>
                    <a:pt x="4442" y="2113"/>
                    <a:pt x="4457" y="2029"/>
                    <a:pt x="4427" y="1958"/>
                  </a:cubicBezTo>
                  <a:cubicBezTo>
                    <a:pt x="4367" y="1823"/>
                    <a:pt x="4189" y="1808"/>
                    <a:pt x="4043" y="1783"/>
                  </a:cubicBezTo>
                  <a:cubicBezTo>
                    <a:pt x="3898" y="1757"/>
                    <a:pt x="3726" y="1637"/>
                    <a:pt x="3784" y="1502"/>
                  </a:cubicBezTo>
                  <a:lnTo>
                    <a:pt x="3784" y="1502"/>
                  </a:lnTo>
                  <a:cubicBezTo>
                    <a:pt x="3805" y="1511"/>
                    <a:pt x="3826" y="1515"/>
                    <a:pt x="3846" y="1515"/>
                  </a:cubicBezTo>
                  <a:cubicBezTo>
                    <a:pt x="3953" y="1515"/>
                    <a:pt x="4054" y="1405"/>
                    <a:pt x="4073" y="1292"/>
                  </a:cubicBezTo>
                  <a:cubicBezTo>
                    <a:pt x="4097" y="1157"/>
                    <a:pt x="4050" y="1020"/>
                    <a:pt x="4039" y="885"/>
                  </a:cubicBezTo>
                  <a:cubicBezTo>
                    <a:pt x="4028" y="748"/>
                    <a:pt x="4076" y="585"/>
                    <a:pt x="4204" y="538"/>
                  </a:cubicBezTo>
                  <a:cubicBezTo>
                    <a:pt x="4264" y="516"/>
                    <a:pt x="4339" y="525"/>
                    <a:pt x="4388" y="482"/>
                  </a:cubicBezTo>
                  <a:cubicBezTo>
                    <a:pt x="4448" y="431"/>
                    <a:pt x="4440" y="339"/>
                    <a:pt x="4466" y="266"/>
                  </a:cubicBezTo>
                  <a:cubicBezTo>
                    <a:pt x="4517" y="127"/>
                    <a:pt x="4673" y="88"/>
                    <a:pt x="4832" y="56"/>
                  </a:cubicBezTo>
                  <a:cubicBezTo>
                    <a:pt x="4764" y="17"/>
                    <a:pt x="4682" y="1"/>
                    <a:pt x="46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151"/>
            <p:cNvSpPr/>
            <p:nvPr/>
          </p:nvSpPr>
          <p:spPr>
            <a:xfrm>
              <a:off x="2815076" y="3290358"/>
              <a:ext cx="231781" cy="304495"/>
            </a:xfrm>
            <a:custGeom>
              <a:rect b="b" l="l" r="r" t="t"/>
              <a:pathLst>
                <a:path extrusionOk="0" h="10716" w="8157">
                  <a:moveTo>
                    <a:pt x="4559" y="54"/>
                  </a:moveTo>
                  <a:cubicBezTo>
                    <a:pt x="4611" y="54"/>
                    <a:pt x="4660" y="61"/>
                    <a:pt x="4703" y="74"/>
                  </a:cubicBezTo>
                  <a:cubicBezTo>
                    <a:pt x="4579" y="104"/>
                    <a:pt x="4448" y="151"/>
                    <a:pt x="4401" y="282"/>
                  </a:cubicBezTo>
                  <a:cubicBezTo>
                    <a:pt x="4390" y="310"/>
                    <a:pt x="4384" y="340"/>
                    <a:pt x="4380" y="368"/>
                  </a:cubicBezTo>
                  <a:cubicBezTo>
                    <a:pt x="4371" y="415"/>
                    <a:pt x="4362" y="462"/>
                    <a:pt x="4330" y="490"/>
                  </a:cubicBezTo>
                  <a:cubicBezTo>
                    <a:pt x="4305" y="511"/>
                    <a:pt x="4268" y="518"/>
                    <a:pt x="4230" y="524"/>
                  </a:cubicBezTo>
                  <a:cubicBezTo>
                    <a:pt x="4204" y="528"/>
                    <a:pt x="4178" y="533"/>
                    <a:pt x="4155" y="541"/>
                  </a:cubicBezTo>
                  <a:cubicBezTo>
                    <a:pt x="4013" y="591"/>
                    <a:pt x="3960" y="764"/>
                    <a:pt x="3972" y="914"/>
                  </a:cubicBezTo>
                  <a:cubicBezTo>
                    <a:pt x="3977" y="961"/>
                    <a:pt x="3983" y="1008"/>
                    <a:pt x="3992" y="1056"/>
                  </a:cubicBezTo>
                  <a:cubicBezTo>
                    <a:pt x="4007" y="1146"/>
                    <a:pt x="4022" y="1231"/>
                    <a:pt x="4007" y="1315"/>
                  </a:cubicBezTo>
                  <a:cubicBezTo>
                    <a:pt x="3987" y="1422"/>
                    <a:pt x="3893" y="1516"/>
                    <a:pt x="3805" y="1516"/>
                  </a:cubicBezTo>
                  <a:cubicBezTo>
                    <a:pt x="3788" y="1516"/>
                    <a:pt x="3771" y="1512"/>
                    <a:pt x="3754" y="1505"/>
                  </a:cubicBezTo>
                  <a:lnTo>
                    <a:pt x="3730" y="1493"/>
                  </a:lnTo>
                  <a:lnTo>
                    <a:pt x="3720" y="1518"/>
                  </a:lnTo>
                  <a:cubicBezTo>
                    <a:pt x="3698" y="1568"/>
                    <a:pt x="3703" y="1617"/>
                    <a:pt x="3728" y="1666"/>
                  </a:cubicBezTo>
                  <a:cubicBezTo>
                    <a:pt x="3780" y="1760"/>
                    <a:pt x="3904" y="1820"/>
                    <a:pt x="3998" y="1835"/>
                  </a:cubicBezTo>
                  <a:lnTo>
                    <a:pt x="4043" y="1844"/>
                  </a:lnTo>
                  <a:cubicBezTo>
                    <a:pt x="4176" y="1865"/>
                    <a:pt x="4313" y="1889"/>
                    <a:pt x="4360" y="1996"/>
                  </a:cubicBezTo>
                  <a:cubicBezTo>
                    <a:pt x="4375" y="2028"/>
                    <a:pt x="4377" y="2067"/>
                    <a:pt x="4382" y="2105"/>
                  </a:cubicBezTo>
                  <a:cubicBezTo>
                    <a:pt x="4384" y="2144"/>
                    <a:pt x="4388" y="2182"/>
                    <a:pt x="4401" y="2221"/>
                  </a:cubicBezTo>
                  <a:cubicBezTo>
                    <a:pt x="4418" y="2264"/>
                    <a:pt x="4444" y="2298"/>
                    <a:pt x="4470" y="2332"/>
                  </a:cubicBezTo>
                  <a:cubicBezTo>
                    <a:pt x="4493" y="2365"/>
                    <a:pt x="4517" y="2395"/>
                    <a:pt x="4530" y="2429"/>
                  </a:cubicBezTo>
                  <a:cubicBezTo>
                    <a:pt x="4555" y="2500"/>
                    <a:pt x="4538" y="2575"/>
                    <a:pt x="4519" y="2656"/>
                  </a:cubicBezTo>
                  <a:cubicBezTo>
                    <a:pt x="4502" y="2733"/>
                    <a:pt x="4482" y="2812"/>
                    <a:pt x="4504" y="2892"/>
                  </a:cubicBezTo>
                  <a:cubicBezTo>
                    <a:pt x="4527" y="2986"/>
                    <a:pt x="4600" y="3059"/>
                    <a:pt x="4669" y="3129"/>
                  </a:cubicBezTo>
                  <a:cubicBezTo>
                    <a:pt x="4757" y="3215"/>
                    <a:pt x="4829" y="3290"/>
                    <a:pt x="4806" y="3389"/>
                  </a:cubicBezTo>
                  <a:lnTo>
                    <a:pt x="4804" y="3406"/>
                  </a:lnTo>
                  <a:lnTo>
                    <a:pt x="4817" y="3417"/>
                  </a:lnTo>
                  <a:cubicBezTo>
                    <a:pt x="4877" y="3464"/>
                    <a:pt x="4952" y="3487"/>
                    <a:pt x="5039" y="3487"/>
                  </a:cubicBezTo>
                  <a:cubicBezTo>
                    <a:pt x="5177" y="3487"/>
                    <a:pt x="5322" y="3429"/>
                    <a:pt x="5472" y="3365"/>
                  </a:cubicBezTo>
                  <a:cubicBezTo>
                    <a:pt x="5584" y="3318"/>
                    <a:pt x="5697" y="3290"/>
                    <a:pt x="5791" y="3290"/>
                  </a:cubicBezTo>
                  <a:cubicBezTo>
                    <a:pt x="5909" y="3290"/>
                    <a:pt x="5993" y="3331"/>
                    <a:pt x="6042" y="3408"/>
                  </a:cubicBezTo>
                  <a:cubicBezTo>
                    <a:pt x="6053" y="3425"/>
                    <a:pt x="6061" y="3447"/>
                    <a:pt x="6072" y="3468"/>
                  </a:cubicBezTo>
                  <a:cubicBezTo>
                    <a:pt x="6083" y="3489"/>
                    <a:pt x="6094" y="3515"/>
                    <a:pt x="6109" y="3537"/>
                  </a:cubicBezTo>
                  <a:cubicBezTo>
                    <a:pt x="6171" y="3635"/>
                    <a:pt x="6284" y="3671"/>
                    <a:pt x="6394" y="3706"/>
                  </a:cubicBezTo>
                  <a:cubicBezTo>
                    <a:pt x="6421" y="3714"/>
                    <a:pt x="6449" y="3725"/>
                    <a:pt x="6475" y="3734"/>
                  </a:cubicBezTo>
                  <a:cubicBezTo>
                    <a:pt x="6561" y="3766"/>
                    <a:pt x="6636" y="3830"/>
                    <a:pt x="6663" y="3896"/>
                  </a:cubicBezTo>
                  <a:cubicBezTo>
                    <a:pt x="6678" y="3931"/>
                    <a:pt x="6678" y="3967"/>
                    <a:pt x="6663" y="3999"/>
                  </a:cubicBezTo>
                  <a:lnTo>
                    <a:pt x="6644" y="4042"/>
                  </a:lnTo>
                  <a:lnTo>
                    <a:pt x="6644" y="4042"/>
                  </a:lnTo>
                  <a:lnTo>
                    <a:pt x="7769" y="3924"/>
                  </a:lnTo>
                  <a:cubicBezTo>
                    <a:pt x="7781" y="3923"/>
                    <a:pt x="7793" y="3922"/>
                    <a:pt x="7804" y="3922"/>
                  </a:cubicBezTo>
                  <a:cubicBezTo>
                    <a:pt x="7823" y="3922"/>
                    <a:pt x="7840" y="3925"/>
                    <a:pt x="7853" y="3933"/>
                  </a:cubicBezTo>
                  <a:cubicBezTo>
                    <a:pt x="7876" y="3950"/>
                    <a:pt x="7883" y="3989"/>
                    <a:pt x="7883" y="4019"/>
                  </a:cubicBezTo>
                  <a:cubicBezTo>
                    <a:pt x="7885" y="4158"/>
                    <a:pt x="7814" y="4278"/>
                    <a:pt x="7739" y="4409"/>
                  </a:cubicBezTo>
                  <a:cubicBezTo>
                    <a:pt x="7700" y="4475"/>
                    <a:pt x="7660" y="4543"/>
                    <a:pt x="7632" y="4616"/>
                  </a:cubicBezTo>
                  <a:cubicBezTo>
                    <a:pt x="7505" y="4929"/>
                    <a:pt x="7598" y="5313"/>
                    <a:pt x="7853" y="5531"/>
                  </a:cubicBezTo>
                  <a:cubicBezTo>
                    <a:pt x="7872" y="5548"/>
                    <a:pt x="7893" y="5563"/>
                    <a:pt x="7913" y="5580"/>
                  </a:cubicBezTo>
                  <a:cubicBezTo>
                    <a:pt x="7964" y="5619"/>
                    <a:pt x="8011" y="5655"/>
                    <a:pt x="8043" y="5705"/>
                  </a:cubicBezTo>
                  <a:cubicBezTo>
                    <a:pt x="8086" y="5767"/>
                    <a:pt x="8097" y="5863"/>
                    <a:pt x="8043" y="5910"/>
                  </a:cubicBezTo>
                  <a:cubicBezTo>
                    <a:pt x="8022" y="5930"/>
                    <a:pt x="7996" y="5938"/>
                    <a:pt x="7968" y="5949"/>
                  </a:cubicBezTo>
                  <a:cubicBezTo>
                    <a:pt x="7947" y="5958"/>
                    <a:pt x="7923" y="5966"/>
                    <a:pt x="7902" y="5979"/>
                  </a:cubicBezTo>
                  <a:cubicBezTo>
                    <a:pt x="7850" y="6009"/>
                    <a:pt x="7818" y="6056"/>
                    <a:pt x="7803" y="6116"/>
                  </a:cubicBezTo>
                  <a:cubicBezTo>
                    <a:pt x="7775" y="6238"/>
                    <a:pt x="7831" y="6384"/>
                    <a:pt x="7887" y="6472"/>
                  </a:cubicBezTo>
                  <a:cubicBezTo>
                    <a:pt x="7900" y="6489"/>
                    <a:pt x="7910" y="6506"/>
                    <a:pt x="7923" y="6525"/>
                  </a:cubicBezTo>
                  <a:cubicBezTo>
                    <a:pt x="8007" y="6650"/>
                    <a:pt x="8095" y="6780"/>
                    <a:pt x="8056" y="6911"/>
                  </a:cubicBezTo>
                  <a:cubicBezTo>
                    <a:pt x="8005" y="7093"/>
                    <a:pt x="7760" y="7132"/>
                    <a:pt x="7565" y="7132"/>
                  </a:cubicBezTo>
                  <a:lnTo>
                    <a:pt x="6771" y="7117"/>
                  </a:lnTo>
                  <a:lnTo>
                    <a:pt x="6736" y="7117"/>
                  </a:lnTo>
                  <a:cubicBezTo>
                    <a:pt x="6471" y="7117"/>
                    <a:pt x="6312" y="7185"/>
                    <a:pt x="6252" y="7327"/>
                  </a:cubicBezTo>
                  <a:cubicBezTo>
                    <a:pt x="6192" y="7470"/>
                    <a:pt x="6271" y="7633"/>
                    <a:pt x="6383" y="7721"/>
                  </a:cubicBezTo>
                  <a:cubicBezTo>
                    <a:pt x="6490" y="7804"/>
                    <a:pt x="6625" y="7841"/>
                    <a:pt x="6747" y="7871"/>
                  </a:cubicBezTo>
                  <a:lnTo>
                    <a:pt x="6723" y="8021"/>
                  </a:lnTo>
                  <a:cubicBezTo>
                    <a:pt x="6678" y="8006"/>
                    <a:pt x="6631" y="7997"/>
                    <a:pt x="6584" y="7997"/>
                  </a:cubicBezTo>
                  <a:cubicBezTo>
                    <a:pt x="6473" y="7997"/>
                    <a:pt x="6364" y="8040"/>
                    <a:pt x="6286" y="8113"/>
                  </a:cubicBezTo>
                  <a:cubicBezTo>
                    <a:pt x="6164" y="8231"/>
                    <a:pt x="6121" y="8421"/>
                    <a:pt x="6184" y="8578"/>
                  </a:cubicBezTo>
                  <a:cubicBezTo>
                    <a:pt x="6203" y="8631"/>
                    <a:pt x="6235" y="8685"/>
                    <a:pt x="6265" y="8734"/>
                  </a:cubicBezTo>
                  <a:cubicBezTo>
                    <a:pt x="6334" y="8854"/>
                    <a:pt x="6400" y="8966"/>
                    <a:pt x="6334" y="9060"/>
                  </a:cubicBezTo>
                  <a:lnTo>
                    <a:pt x="6321" y="9079"/>
                  </a:lnTo>
                  <a:lnTo>
                    <a:pt x="6338" y="9096"/>
                  </a:lnTo>
                  <a:cubicBezTo>
                    <a:pt x="6507" y="9244"/>
                    <a:pt x="6582" y="9516"/>
                    <a:pt x="6535" y="9820"/>
                  </a:cubicBezTo>
                  <a:cubicBezTo>
                    <a:pt x="6490" y="10116"/>
                    <a:pt x="6353" y="10399"/>
                    <a:pt x="6151" y="10617"/>
                  </a:cubicBezTo>
                  <a:lnTo>
                    <a:pt x="6145" y="10628"/>
                  </a:lnTo>
                  <a:cubicBezTo>
                    <a:pt x="6136" y="10658"/>
                    <a:pt x="6104" y="10662"/>
                    <a:pt x="6085" y="10662"/>
                  </a:cubicBezTo>
                  <a:cubicBezTo>
                    <a:pt x="6051" y="10662"/>
                    <a:pt x="6012" y="10645"/>
                    <a:pt x="5993" y="10620"/>
                  </a:cubicBezTo>
                  <a:cubicBezTo>
                    <a:pt x="5963" y="10581"/>
                    <a:pt x="5950" y="10534"/>
                    <a:pt x="5937" y="10482"/>
                  </a:cubicBezTo>
                  <a:cubicBezTo>
                    <a:pt x="5931" y="10455"/>
                    <a:pt x="5922" y="10425"/>
                    <a:pt x="5911" y="10397"/>
                  </a:cubicBezTo>
                  <a:cubicBezTo>
                    <a:pt x="5854" y="10245"/>
                    <a:pt x="5695" y="10140"/>
                    <a:pt x="5528" y="10140"/>
                  </a:cubicBezTo>
                  <a:cubicBezTo>
                    <a:pt x="5502" y="10140"/>
                    <a:pt x="5477" y="10142"/>
                    <a:pt x="5451" y="10146"/>
                  </a:cubicBezTo>
                  <a:cubicBezTo>
                    <a:pt x="5408" y="10157"/>
                    <a:pt x="5367" y="10172"/>
                    <a:pt x="5327" y="10189"/>
                  </a:cubicBezTo>
                  <a:cubicBezTo>
                    <a:pt x="5279" y="10208"/>
                    <a:pt x="5237" y="10225"/>
                    <a:pt x="5189" y="10232"/>
                  </a:cubicBezTo>
                  <a:cubicBezTo>
                    <a:pt x="5175" y="10234"/>
                    <a:pt x="5160" y="10235"/>
                    <a:pt x="5146" y="10235"/>
                  </a:cubicBezTo>
                  <a:cubicBezTo>
                    <a:pt x="5081" y="10235"/>
                    <a:pt x="5016" y="10217"/>
                    <a:pt x="4947" y="10200"/>
                  </a:cubicBezTo>
                  <a:cubicBezTo>
                    <a:pt x="4879" y="10180"/>
                    <a:pt x="4808" y="10163"/>
                    <a:pt x="4736" y="10163"/>
                  </a:cubicBezTo>
                  <a:cubicBezTo>
                    <a:pt x="4720" y="10163"/>
                    <a:pt x="4704" y="10163"/>
                    <a:pt x="4688" y="10165"/>
                  </a:cubicBezTo>
                  <a:cubicBezTo>
                    <a:pt x="4626" y="10174"/>
                    <a:pt x="4568" y="10197"/>
                    <a:pt x="4512" y="10221"/>
                  </a:cubicBezTo>
                  <a:cubicBezTo>
                    <a:pt x="4452" y="10247"/>
                    <a:pt x="4397" y="10270"/>
                    <a:pt x="4339" y="10275"/>
                  </a:cubicBezTo>
                  <a:lnTo>
                    <a:pt x="4315" y="10275"/>
                  </a:lnTo>
                  <a:cubicBezTo>
                    <a:pt x="4077" y="10275"/>
                    <a:pt x="3934" y="9975"/>
                    <a:pt x="3895" y="9883"/>
                  </a:cubicBezTo>
                  <a:cubicBezTo>
                    <a:pt x="3885" y="9857"/>
                    <a:pt x="3876" y="9829"/>
                    <a:pt x="3865" y="9803"/>
                  </a:cubicBezTo>
                  <a:cubicBezTo>
                    <a:pt x="3790" y="9613"/>
                    <a:pt x="3711" y="9415"/>
                    <a:pt x="3531" y="9319"/>
                  </a:cubicBezTo>
                  <a:cubicBezTo>
                    <a:pt x="3490" y="9298"/>
                    <a:pt x="3445" y="9283"/>
                    <a:pt x="3403" y="9268"/>
                  </a:cubicBezTo>
                  <a:cubicBezTo>
                    <a:pt x="3332" y="9244"/>
                    <a:pt x="3263" y="9221"/>
                    <a:pt x="3216" y="9171"/>
                  </a:cubicBezTo>
                  <a:cubicBezTo>
                    <a:pt x="3180" y="9131"/>
                    <a:pt x="3160" y="9077"/>
                    <a:pt x="3139" y="9021"/>
                  </a:cubicBezTo>
                  <a:cubicBezTo>
                    <a:pt x="3118" y="8963"/>
                    <a:pt x="3094" y="8906"/>
                    <a:pt x="3051" y="8856"/>
                  </a:cubicBezTo>
                  <a:cubicBezTo>
                    <a:pt x="2968" y="8764"/>
                    <a:pt x="2841" y="8747"/>
                    <a:pt x="2717" y="8730"/>
                  </a:cubicBezTo>
                  <a:cubicBezTo>
                    <a:pt x="2588" y="8713"/>
                    <a:pt x="2466" y="8696"/>
                    <a:pt x="2408" y="8597"/>
                  </a:cubicBezTo>
                  <a:cubicBezTo>
                    <a:pt x="2400" y="8582"/>
                    <a:pt x="2393" y="8567"/>
                    <a:pt x="2387" y="8550"/>
                  </a:cubicBezTo>
                  <a:cubicBezTo>
                    <a:pt x="2370" y="8511"/>
                    <a:pt x="2351" y="8473"/>
                    <a:pt x="2314" y="8447"/>
                  </a:cubicBezTo>
                  <a:cubicBezTo>
                    <a:pt x="2289" y="8431"/>
                    <a:pt x="2256" y="8425"/>
                    <a:pt x="2222" y="8425"/>
                  </a:cubicBezTo>
                  <a:cubicBezTo>
                    <a:pt x="2197" y="8425"/>
                    <a:pt x="2172" y="8428"/>
                    <a:pt x="2147" y="8432"/>
                  </a:cubicBezTo>
                  <a:cubicBezTo>
                    <a:pt x="2128" y="8434"/>
                    <a:pt x="2106" y="8439"/>
                    <a:pt x="2087" y="8439"/>
                  </a:cubicBezTo>
                  <a:lnTo>
                    <a:pt x="2076" y="8439"/>
                  </a:lnTo>
                  <a:cubicBezTo>
                    <a:pt x="1969" y="8439"/>
                    <a:pt x="1881" y="8368"/>
                    <a:pt x="1789" y="8291"/>
                  </a:cubicBezTo>
                  <a:cubicBezTo>
                    <a:pt x="1699" y="8216"/>
                    <a:pt x="1607" y="8139"/>
                    <a:pt x="1491" y="8126"/>
                  </a:cubicBezTo>
                  <a:cubicBezTo>
                    <a:pt x="1478" y="8125"/>
                    <a:pt x="1464" y="8124"/>
                    <a:pt x="1451" y="8124"/>
                  </a:cubicBezTo>
                  <a:cubicBezTo>
                    <a:pt x="1416" y="8124"/>
                    <a:pt x="1382" y="8127"/>
                    <a:pt x="1348" y="8132"/>
                  </a:cubicBezTo>
                  <a:cubicBezTo>
                    <a:pt x="1316" y="8136"/>
                    <a:pt x="1284" y="8141"/>
                    <a:pt x="1254" y="8141"/>
                  </a:cubicBezTo>
                  <a:cubicBezTo>
                    <a:pt x="1224" y="8141"/>
                    <a:pt x="1198" y="8136"/>
                    <a:pt x="1177" y="8130"/>
                  </a:cubicBezTo>
                  <a:cubicBezTo>
                    <a:pt x="1076" y="8094"/>
                    <a:pt x="1031" y="7976"/>
                    <a:pt x="994" y="7869"/>
                  </a:cubicBezTo>
                  <a:lnTo>
                    <a:pt x="988" y="7854"/>
                  </a:lnTo>
                  <a:lnTo>
                    <a:pt x="973" y="7851"/>
                  </a:lnTo>
                  <a:cubicBezTo>
                    <a:pt x="724" y="7804"/>
                    <a:pt x="482" y="7704"/>
                    <a:pt x="257" y="7554"/>
                  </a:cubicBezTo>
                  <a:cubicBezTo>
                    <a:pt x="277" y="7515"/>
                    <a:pt x="279" y="7474"/>
                    <a:pt x="266" y="7436"/>
                  </a:cubicBezTo>
                  <a:cubicBezTo>
                    <a:pt x="249" y="7393"/>
                    <a:pt x="219" y="7365"/>
                    <a:pt x="187" y="7337"/>
                  </a:cubicBezTo>
                  <a:cubicBezTo>
                    <a:pt x="167" y="7318"/>
                    <a:pt x="146" y="7299"/>
                    <a:pt x="133" y="7279"/>
                  </a:cubicBezTo>
                  <a:cubicBezTo>
                    <a:pt x="67" y="7177"/>
                    <a:pt x="155" y="7063"/>
                    <a:pt x="247" y="6943"/>
                  </a:cubicBezTo>
                  <a:cubicBezTo>
                    <a:pt x="335" y="6830"/>
                    <a:pt x="425" y="6712"/>
                    <a:pt x="397" y="6587"/>
                  </a:cubicBezTo>
                  <a:lnTo>
                    <a:pt x="397" y="6587"/>
                  </a:lnTo>
                  <a:cubicBezTo>
                    <a:pt x="410" y="6590"/>
                    <a:pt x="422" y="6590"/>
                    <a:pt x="433" y="6590"/>
                  </a:cubicBezTo>
                  <a:cubicBezTo>
                    <a:pt x="656" y="6590"/>
                    <a:pt x="866" y="6442"/>
                    <a:pt x="937" y="6236"/>
                  </a:cubicBezTo>
                  <a:cubicBezTo>
                    <a:pt x="941" y="6223"/>
                    <a:pt x="945" y="6210"/>
                    <a:pt x="949" y="6195"/>
                  </a:cubicBezTo>
                  <a:cubicBezTo>
                    <a:pt x="960" y="6157"/>
                    <a:pt x="973" y="6118"/>
                    <a:pt x="997" y="6088"/>
                  </a:cubicBezTo>
                  <a:cubicBezTo>
                    <a:pt x="1037" y="6039"/>
                    <a:pt x="1106" y="6026"/>
                    <a:pt x="1177" y="6013"/>
                  </a:cubicBezTo>
                  <a:cubicBezTo>
                    <a:pt x="1239" y="6000"/>
                    <a:pt x="1303" y="5990"/>
                    <a:pt x="1357" y="5953"/>
                  </a:cubicBezTo>
                  <a:cubicBezTo>
                    <a:pt x="1496" y="5857"/>
                    <a:pt x="1487" y="5662"/>
                    <a:pt x="1464" y="5503"/>
                  </a:cubicBezTo>
                  <a:lnTo>
                    <a:pt x="1462" y="5488"/>
                  </a:lnTo>
                  <a:lnTo>
                    <a:pt x="1449" y="5482"/>
                  </a:lnTo>
                  <a:cubicBezTo>
                    <a:pt x="1339" y="5430"/>
                    <a:pt x="1215" y="5373"/>
                    <a:pt x="1136" y="5272"/>
                  </a:cubicBezTo>
                  <a:cubicBezTo>
                    <a:pt x="1065" y="5182"/>
                    <a:pt x="1039" y="5034"/>
                    <a:pt x="1119" y="4946"/>
                  </a:cubicBezTo>
                  <a:cubicBezTo>
                    <a:pt x="1129" y="4933"/>
                    <a:pt x="1144" y="4923"/>
                    <a:pt x="1157" y="4910"/>
                  </a:cubicBezTo>
                  <a:cubicBezTo>
                    <a:pt x="1172" y="4897"/>
                    <a:pt x="1187" y="4884"/>
                    <a:pt x="1200" y="4869"/>
                  </a:cubicBezTo>
                  <a:cubicBezTo>
                    <a:pt x="1312" y="4747"/>
                    <a:pt x="1260" y="4586"/>
                    <a:pt x="1211" y="4432"/>
                  </a:cubicBezTo>
                  <a:cubicBezTo>
                    <a:pt x="1187" y="4353"/>
                    <a:pt x="1162" y="4274"/>
                    <a:pt x="1155" y="4201"/>
                  </a:cubicBezTo>
                  <a:cubicBezTo>
                    <a:pt x="1151" y="4128"/>
                    <a:pt x="1166" y="4055"/>
                    <a:pt x="1181" y="3980"/>
                  </a:cubicBezTo>
                  <a:cubicBezTo>
                    <a:pt x="1189" y="3933"/>
                    <a:pt x="1200" y="3886"/>
                    <a:pt x="1204" y="3839"/>
                  </a:cubicBezTo>
                  <a:cubicBezTo>
                    <a:pt x="1228" y="3624"/>
                    <a:pt x="1099" y="3425"/>
                    <a:pt x="1018" y="3322"/>
                  </a:cubicBezTo>
                  <a:cubicBezTo>
                    <a:pt x="1007" y="3174"/>
                    <a:pt x="868" y="3099"/>
                    <a:pt x="735" y="3027"/>
                  </a:cubicBezTo>
                  <a:cubicBezTo>
                    <a:pt x="617" y="2962"/>
                    <a:pt x="497" y="2898"/>
                    <a:pt x="467" y="2785"/>
                  </a:cubicBezTo>
                  <a:cubicBezTo>
                    <a:pt x="465" y="2774"/>
                    <a:pt x="463" y="2763"/>
                    <a:pt x="461" y="2755"/>
                  </a:cubicBezTo>
                  <a:cubicBezTo>
                    <a:pt x="457" y="2727"/>
                    <a:pt x="450" y="2701"/>
                    <a:pt x="435" y="2675"/>
                  </a:cubicBezTo>
                  <a:cubicBezTo>
                    <a:pt x="414" y="2643"/>
                    <a:pt x="382" y="2622"/>
                    <a:pt x="352" y="2605"/>
                  </a:cubicBezTo>
                  <a:lnTo>
                    <a:pt x="341" y="2600"/>
                  </a:lnTo>
                  <a:cubicBezTo>
                    <a:pt x="311" y="2581"/>
                    <a:pt x="212" y="2512"/>
                    <a:pt x="221" y="2425"/>
                  </a:cubicBezTo>
                  <a:cubicBezTo>
                    <a:pt x="232" y="2315"/>
                    <a:pt x="382" y="2279"/>
                    <a:pt x="506" y="2268"/>
                  </a:cubicBezTo>
                  <a:cubicBezTo>
                    <a:pt x="662" y="2255"/>
                    <a:pt x="817" y="2185"/>
                    <a:pt x="821" y="2056"/>
                  </a:cubicBezTo>
                  <a:cubicBezTo>
                    <a:pt x="836" y="2047"/>
                    <a:pt x="853" y="2043"/>
                    <a:pt x="872" y="2043"/>
                  </a:cubicBezTo>
                  <a:cubicBezTo>
                    <a:pt x="918" y="2043"/>
                    <a:pt x="970" y="2068"/>
                    <a:pt x="1001" y="2110"/>
                  </a:cubicBezTo>
                  <a:cubicBezTo>
                    <a:pt x="1024" y="2140"/>
                    <a:pt x="1033" y="2176"/>
                    <a:pt x="1022" y="2208"/>
                  </a:cubicBezTo>
                  <a:lnTo>
                    <a:pt x="1014" y="2238"/>
                  </a:lnTo>
                  <a:lnTo>
                    <a:pt x="1153" y="2255"/>
                  </a:lnTo>
                  <a:lnTo>
                    <a:pt x="1067" y="2485"/>
                  </a:lnTo>
                  <a:lnTo>
                    <a:pt x="1095" y="2491"/>
                  </a:lnTo>
                  <a:cubicBezTo>
                    <a:pt x="1132" y="2500"/>
                    <a:pt x="1185" y="2510"/>
                    <a:pt x="1243" y="2510"/>
                  </a:cubicBezTo>
                  <a:cubicBezTo>
                    <a:pt x="1369" y="2510"/>
                    <a:pt x="1451" y="2463"/>
                    <a:pt x="1474" y="2375"/>
                  </a:cubicBezTo>
                  <a:cubicBezTo>
                    <a:pt x="1483" y="2337"/>
                    <a:pt x="1479" y="2298"/>
                    <a:pt x="1472" y="2262"/>
                  </a:cubicBezTo>
                  <a:cubicBezTo>
                    <a:pt x="1468" y="2217"/>
                    <a:pt x="1462" y="2176"/>
                    <a:pt x="1483" y="2148"/>
                  </a:cubicBezTo>
                  <a:cubicBezTo>
                    <a:pt x="1509" y="2107"/>
                    <a:pt x="1566" y="2107"/>
                    <a:pt x="1629" y="2107"/>
                  </a:cubicBezTo>
                  <a:cubicBezTo>
                    <a:pt x="1695" y="2107"/>
                    <a:pt x="1770" y="2107"/>
                    <a:pt x="1815" y="2052"/>
                  </a:cubicBezTo>
                  <a:cubicBezTo>
                    <a:pt x="1856" y="2005"/>
                    <a:pt x="1849" y="1943"/>
                    <a:pt x="1845" y="1887"/>
                  </a:cubicBezTo>
                  <a:cubicBezTo>
                    <a:pt x="1843" y="1840"/>
                    <a:pt x="1839" y="1795"/>
                    <a:pt x="1858" y="1763"/>
                  </a:cubicBezTo>
                  <a:cubicBezTo>
                    <a:pt x="1886" y="1718"/>
                    <a:pt x="1944" y="1711"/>
                    <a:pt x="2010" y="1703"/>
                  </a:cubicBezTo>
                  <a:cubicBezTo>
                    <a:pt x="2049" y="1698"/>
                    <a:pt x="2091" y="1694"/>
                    <a:pt x="2128" y="1679"/>
                  </a:cubicBezTo>
                  <a:cubicBezTo>
                    <a:pt x="2205" y="1651"/>
                    <a:pt x="2261" y="1578"/>
                    <a:pt x="2271" y="1497"/>
                  </a:cubicBezTo>
                  <a:cubicBezTo>
                    <a:pt x="2277" y="1498"/>
                    <a:pt x="2283" y="1499"/>
                    <a:pt x="2289" y="1499"/>
                  </a:cubicBezTo>
                  <a:cubicBezTo>
                    <a:pt x="2331" y="1499"/>
                    <a:pt x="2378" y="1474"/>
                    <a:pt x="2402" y="1437"/>
                  </a:cubicBezTo>
                  <a:cubicBezTo>
                    <a:pt x="2423" y="1405"/>
                    <a:pt x="2434" y="1366"/>
                    <a:pt x="2443" y="1330"/>
                  </a:cubicBezTo>
                  <a:cubicBezTo>
                    <a:pt x="2447" y="1315"/>
                    <a:pt x="2451" y="1300"/>
                    <a:pt x="2456" y="1285"/>
                  </a:cubicBezTo>
                  <a:cubicBezTo>
                    <a:pt x="2494" y="1167"/>
                    <a:pt x="2614" y="1077"/>
                    <a:pt x="2738" y="1075"/>
                  </a:cubicBezTo>
                  <a:lnTo>
                    <a:pt x="2788" y="1075"/>
                  </a:lnTo>
                  <a:cubicBezTo>
                    <a:pt x="2816" y="1075"/>
                    <a:pt x="2848" y="1073"/>
                    <a:pt x="2878" y="1058"/>
                  </a:cubicBezTo>
                  <a:cubicBezTo>
                    <a:pt x="2953" y="1021"/>
                    <a:pt x="2963" y="942"/>
                    <a:pt x="2976" y="865"/>
                  </a:cubicBezTo>
                  <a:cubicBezTo>
                    <a:pt x="2983" y="831"/>
                    <a:pt x="2987" y="798"/>
                    <a:pt x="2998" y="768"/>
                  </a:cubicBezTo>
                  <a:cubicBezTo>
                    <a:pt x="3053" y="614"/>
                    <a:pt x="3268" y="586"/>
                    <a:pt x="3358" y="582"/>
                  </a:cubicBezTo>
                  <a:cubicBezTo>
                    <a:pt x="3381" y="580"/>
                    <a:pt x="3405" y="580"/>
                    <a:pt x="3430" y="578"/>
                  </a:cubicBezTo>
                  <a:cubicBezTo>
                    <a:pt x="3565" y="573"/>
                    <a:pt x="3707" y="569"/>
                    <a:pt x="3816" y="486"/>
                  </a:cubicBezTo>
                  <a:cubicBezTo>
                    <a:pt x="3861" y="454"/>
                    <a:pt x="3895" y="413"/>
                    <a:pt x="3928" y="372"/>
                  </a:cubicBezTo>
                  <a:cubicBezTo>
                    <a:pt x="3940" y="357"/>
                    <a:pt x="3953" y="342"/>
                    <a:pt x="3966" y="327"/>
                  </a:cubicBezTo>
                  <a:cubicBezTo>
                    <a:pt x="4107" y="169"/>
                    <a:pt x="4309" y="70"/>
                    <a:pt x="4521" y="55"/>
                  </a:cubicBezTo>
                  <a:cubicBezTo>
                    <a:pt x="4534" y="54"/>
                    <a:pt x="4547" y="54"/>
                    <a:pt x="4559" y="54"/>
                  </a:cubicBezTo>
                  <a:close/>
                  <a:moveTo>
                    <a:pt x="4556" y="0"/>
                  </a:moveTo>
                  <a:cubicBezTo>
                    <a:pt x="4543" y="0"/>
                    <a:pt x="4531" y="1"/>
                    <a:pt x="4519" y="1"/>
                  </a:cubicBezTo>
                  <a:cubicBezTo>
                    <a:pt x="4292" y="16"/>
                    <a:pt x="4075" y="121"/>
                    <a:pt x="3925" y="293"/>
                  </a:cubicBezTo>
                  <a:cubicBezTo>
                    <a:pt x="3913" y="308"/>
                    <a:pt x="3900" y="323"/>
                    <a:pt x="3887" y="338"/>
                  </a:cubicBezTo>
                  <a:cubicBezTo>
                    <a:pt x="3855" y="379"/>
                    <a:pt x="3823" y="415"/>
                    <a:pt x="3784" y="443"/>
                  </a:cubicBezTo>
                  <a:cubicBezTo>
                    <a:pt x="3688" y="516"/>
                    <a:pt x="3555" y="520"/>
                    <a:pt x="3428" y="524"/>
                  </a:cubicBezTo>
                  <a:cubicBezTo>
                    <a:pt x="3403" y="526"/>
                    <a:pt x="3379" y="526"/>
                    <a:pt x="3353" y="528"/>
                  </a:cubicBezTo>
                  <a:cubicBezTo>
                    <a:pt x="3255" y="533"/>
                    <a:pt x="3013" y="567"/>
                    <a:pt x="2946" y="751"/>
                  </a:cubicBezTo>
                  <a:cubicBezTo>
                    <a:pt x="2936" y="783"/>
                    <a:pt x="2929" y="820"/>
                    <a:pt x="2925" y="856"/>
                  </a:cubicBezTo>
                  <a:cubicBezTo>
                    <a:pt x="2912" y="925"/>
                    <a:pt x="2903" y="987"/>
                    <a:pt x="2854" y="1011"/>
                  </a:cubicBezTo>
                  <a:cubicBezTo>
                    <a:pt x="2835" y="1019"/>
                    <a:pt x="2813" y="1021"/>
                    <a:pt x="2788" y="1021"/>
                  </a:cubicBezTo>
                  <a:lnTo>
                    <a:pt x="2736" y="1021"/>
                  </a:lnTo>
                  <a:cubicBezTo>
                    <a:pt x="2591" y="1026"/>
                    <a:pt x="2451" y="1128"/>
                    <a:pt x="2404" y="1268"/>
                  </a:cubicBezTo>
                  <a:cubicBezTo>
                    <a:pt x="2400" y="1285"/>
                    <a:pt x="2396" y="1300"/>
                    <a:pt x="2391" y="1317"/>
                  </a:cubicBezTo>
                  <a:cubicBezTo>
                    <a:pt x="2383" y="1351"/>
                    <a:pt x="2374" y="1381"/>
                    <a:pt x="2357" y="1407"/>
                  </a:cubicBezTo>
                  <a:cubicBezTo>
                    <a:pt x="2342" y="1430"/>
                    <a:pt x="2314" y="1445"/>
                    <a:pt x="2290" y="1445"/>
                  </a:cubicBezTo>
                  <a:cubicBezTo>
                    <a:pt x="2281" y="1445"/>
                    <a:pt x="2272" y="1442"/>
                    <a:pt x="2265" y="1437"/>
                  </a:cubicBezTo>
                  <a:lnTo>
                    <a:pt x="2216" y="1392"/>
                  </a:lnTo>
                  <a:lnTo>
                    <a:pt x="2220" y="1458"/>
                  </a:lnTo>
                  <a:cubicBezTo>
                    <a:pt x="2224" y="1529"/>
                    <a:pt x="2177" y="1604"/>
                    <a:pt x="2109" y="1630"/>
                  </a:cubicBezTo>
                  <a:cubicBezTo>
                    <a:pt x="2079" y="1643"/>
                    <a:pt x="2040" y="1647"/>
                    <a:pt x="2004" y="1651"/>
                  </a:cubicBezTo>
                  <a:cubicBezTo>
                    <a:pt x="1931" y="1658"/>
                    <a:pt x="1856" y="1668"/>
                    <a:pt x="1813" y="1735"/>
                  </a:cubicBezTo>
                  <a:cubicBezTo>
                    <a:pt x="1783" y="1782"/>
                    <a:pt x="1787" y="1838"/>
                    <a:pt x="1791" y="1891"/>
                  </a:cubicBezTo>
                  <a:cubicBezTo>
                    <a:pt x="1796" y="1940"/>
                    <a:pt x="1800" y="1988"/>
                    <a:pt x="1774" y="2018"/>
                  </a:cubicBezTo>
                  <a:cubicBezTo>
                    <a:pt x="1744" y="2054"/>
                    <a:pt x="1686" y="2054"/>
                    <a:pt x="1629" y="2054"/>
                  </a:cubicBezTo>
                  <a:cubicBezTo>
                    <a:pt x="1560" y="2054"/>
                    <a:pt x="1481" y="2054"/>
                    <a:pt x="1438" y="2118"/>
                  </a:cubicBezTo>
                  <a:cubicBezTo>
                    <a:pt x="1406" y="2163"/>
                    <a:pt x="1412" y="2217"/>
                    <a:pt x="1421" y="2268"/>
                  </a:cubicBezTo>
                  <a:cubicBezTo>
                    <a:pt x="1425" y="2302"/>
                    <a:pt x="1429" y="2335"/>
                    <a:pt x="1423" y="2362"/>
                  </a:cubicBezTo>
                  <a:cubicBezTo>
                    <a:pt x="1402" y="2440"/>
                    <a:pt x="1314" y="2457"/>
                    <a:pt x="1243" y="2457"/>
                  </a:cubicBezTo>
                  <a:cubicBezTo>
                    <a:pt x="1204" y="2457"/>
                    <a:pt x="1168" y="2450"/>
                    <a:pt x="1138" y="2446"/>
                  </a:cubicBezTo>
                  <a:lnTo>
                    <a:pt x="1226" y="2210"/>
                  </a:lnTo>
                  <a:lnTo>
                    <a:pt x="1080" y="2191"/>
                  </a:lnTo>
                  <a:cubicBezTo>
                    <a:pt x="1082" y="2152"/>
                    <a:pt x="1069" y="2112"/>
                    <a:pt x="1044" y="2075"/>
                  </a:cubicBezTo>
                  <a:cubicBezTo>
                    <a:pt x="1002" y="2021"/>
                    <a:pt x="935" y="1990"/>
                    <a:pt x="872" y="1990"/>
                  </a:cubicBezTo>
                  <a:cubicBezTo>
                    <a:pt x="838" y="1990"/>
                    <a:pt x="805" y="1999"/>
                    <a:pt x="778" y="2020"/>
                  </a:cubicBezTo>
                  <a:lnTo>
                    <a:pt x="765" y="2028"/>
                  </a:lnTo>
                  <a:lnTo>
                    <a:pt x="767" y="2043"/>
                  </a:lnTo>
                  <a:cubicBezTo>
                    <a:pt x="774" y="2161"/>
                    <a:pt x="605" y="2206"/>
                    <a:pt x="502" y="2215"/>
                  </a:cubicBezTo>
                  <a:cubicBezTo>
                    <a:pt x="294" y="2232"/>
                    <a:pt x="178" y="2302"/>
                    <a:pt x="167" y="2420"/>
                  </a:cubicBezTo>
                  <a:cubicBezTo>
                    <a:pt x="157" y="2536"/>
                    <a:pt x="266" y="2615"/>
                    <a:pt x="315" y="2645"/>
                  </a:cubicBezTo>
                  <a:lnTo>
                    <a:pt x="326" y="2652"/>
                  </a:lnTo>
                  <a:cubicBezTo>
                    <a:pt x="352" y="2667"/>
                    <a:pt x="375" y="2682"/>
                    <a:pt x="390" y="2703"/>
                  </a:cubicBezTo>
                  <a:cubicBezTo>
                    <a:pt x="401" y="2720"/>
                    <a:pt x="405" y="2742"/>
                    <a:pt x="407" y="2763"/>
                  </a:cubicBezTo>
                  <a:cubicBezTo>
                    <a:pt x="412" y="2776"/>
                    <a:pt x="414" y="2787"/>
                    <a:pt x="416" y="2797"/>
                  </a:cubicBezTo>
                  <a:cubicBezTo>
                    <a:pt x="452" y="2932"/>
                    <a:pt x="583" y="3005"/>
                    <a:pt x="709" y="3074"/>
                  </a:cubicBezTo>
                  <a:cubicBezTo>
                    <a:pt x="838" y="3142"/>
                    <a:pt x="960" y="3209"/>
                    <a:pt x="967" y="3333"/>
                  </a:cubicBezTo>
                  <a:lnTo>
                    <a:pt x="967" y="3342"/>
                  </a:lnTo>
                  <a:lnTo>
                    <a:pt x="971" y="3348"/>
                  </a:lnTo>
                  <a:cubicBezTo>
                    <a:pt x="1048" y="3444"/>
                    <a:pt x="1172" y="3633"/>
                    <a:pt x="1151" y="3832"/>
                  </a:cubicBezTo>
                  <a:cubicBezTo>
                    <a:pt x="1147" y="3877"/>
                    <a:pt x="1138" y="3924"/>
                    <a:pt x="1129" y="3969"/>
                  </a:cubicBezTo>
                  <a:cubicBezTo>
                    <a:pt x="1112" y="4044"/>
                    <a:pt x="1097" y="4124"/>
                    <a:pt x="1102" y="4203"/>
                  </a:cubicBezTo>
                  <a:cubicBezTo>
                    <a:pt x="1108" y="4284"/>
                    <a:pt x="1134" y="4368"/>
                    <a:pt x="1159" y="4447"/>
                  </a:cubicBezTo>
                  <a:cubicBezTo>
                    <a:pt x="1207" y="4595"/>
                    <a:pt x="1249" y="4734"/>
                    <a:pt x="1162" y="4835"/>
                  </a:cubicBezTo>
                  <a:cubicBezTo>
                    <a:pt x="1149" y="4848"/>
                    <a:pt x="1136" y="4858"/>
                    <a:pt x="1123" y="4869"/>
                  </a:cubicBezTo>
                  <a:cubicBezTo>
                    <a:pt x="1106" y="4882"/>
                    <a:pt x="1091" y="4895"/>
                    <a:pt x="1078" y="4910"/>
                  </a:cubicBezTo>
                  <a:cubicBezTo>
                    <a:pt x="979" y="5019"/>
                    <a:pt x="1009" y="5197"/>
                    <a:pt x="1093" y="5306"/>
                  </a:cubicBezTo>
                  <a:cubicBezTo>
                    <a:pt x="1177" y="5411"/>
                    <a:pt x="1301" y="5471"/>
                    <a:pt x="1412" y="5525"/>
                  </a:cubicBezTo>
                  <a:cubicBezTo>
                    <a:pt x="1432" y="5666"/>
                    <a:pt x="1438" y="5833"/>
                    <a:pt x="1327" y="5908"/>
                  </a:cubicBezTo>
                  <a:cubicBezTo>
                    <a:pt x="1282" y="5938"/>
                    <a:pt x="1226" y="5949"/>
                    <a:pt x="1168" y="5960"/>
                  </a:cubicBezTo>
                  <a:cubicBezTo>
                    <a:pt x="1089" y="5975"/>
                    <a:pt x="1009" y="5990"/>
                    <a:pt x="956" y="6054"/>
                  </a:cubicBezTo>
                  <a:cubicBezTo>
                    <a:pt x="924" y="6092"/>
                    <a:pt x="911" y="6137"/>
                    <a:pt x="898" y="6180"/>
                  </a:cubicBezTo>
                  <a:cubicBezTo>
                    <a:pt x="894" y="6193"/>
                    <a:pt x="889" y="6206"/>
                    <a:pt x="885" y="6219"/>
                  </a:cubicBezTo>
                  <a:cubicBezTo>
                    <a:pt x="823" y="6403"/>
                    <a:pt x="632" y="6536"/>
                    <a:pt x="433" y="6536"/>
                  </a:cubicBezTo>
                  <a:cubicBezTo>
                    <a:pt x="410" y="6536"/>
                    <a:pt x="386" y="6534"/>
                    <a:pt x="362" y="6530"/>
                  </a:cubicBezTo>
                  <a:lnTo>
                    <a:pt x="313" y="6521"/>
                  </a:lnTo>
                  <a:lnTo>
                    <a:pt x="335" y="6566"/>
                  </a:lnTo>
                  <a:cubicBezTo>
                    <a:pt x="384" y="6677"/>
                    <a:pt x="296" y="6791"/>
                    <a:pt x="204" y="6909"/>
                  </a:cubicBezTo>
                  <a:cubicBezTo>
                    <a:pt x="105" y="7039"/>
                    <a:pt x="0" y="7174"/>
                    <a:pt x="88" y="7307"/>
                  </a:cubicBezTo>
                  <a:cubicBezTo>
                    <a:pt x="105" y="7335"/>
                    <a:pt x="129" y="7357"/>
                    <a:pt x="150" y="7376"/>
                  </a:cubicBezTo>
                  <a:cubicBezTo>
                    <a:pt x="178" y="7402"/>
                    <a:pt x="204" y="7423"/>
                    <a:pt x="215" y="7453"/>
                  </a:cubicBezTo>
                  <a:cubicBezTo>
                    <a:pt x="225" y="7485"/>
                    <a:pt x="221" y="7515"/>
                    <a:pt x="200" y="7545"/>
                  </a:cubicBezTo>
                  <a:lnTo>
                    <a:pt x="182" y="7567"/>
                  </a:lnTo>
                  <a:lnTo>
                    <a:pt x="206" y="7584"/>
                  </a:lnTo>
                  <a:cubicBezTo>
                    <a:pt x="440" y="7742"/>
                    <a:pt x="690" y="7849"/>
                    <a:pt x="947" y="7901"/>
                  </a:cubicBezTo>
                  <a:cubicBezTo>
                    <a:pt x="988" y="8014"/>
                    <a:pt x="1042" y="8136"/>
                    <a:pt x="1157" y="8179"/>
                  </a:cubicBezTo>
                  <a:cubicBezTo>
                    <a:pt x="1187" y="8190"/>
                    <a:pt x="1217" y="8194"/>
                    <a:pt x="1254" y="8194"/>
                  </a:cubicBezTo>
                  <a:cubicBezTo>
                    <a:pt x="1288" y="8194"/>
                    <a:pt x="1322" y="8190"/>
                    <a:pt x="1354" y="8186"/>
                  </a:cubicBezTo>
                  <a:cubicBezTo>
                    <a:pt x="1385" y="8181"/>
                    <a:pt x="1416" y="8177"/>
                    <a:pt x="1447" y="8177"/>
                  </a:cubicBezTo>
                  <a:cubicBezTo>
                    <a:pt x="1460" y="8177"/>
                    <a:pt x="1473" y="8177"/>
                    <a:pt x="1485" y="8179"/>
                  </a:cubicBezTo>
                  <a:cubicBezTo>
                    <a:pt x="1586" y="8190"/>
                    <a:pt x="1667" y="8259"/>
                    <a:pt x="1755" y="8331"/>
                  </a:cubicBezTo>
                  <a:cubicBezTo>
                    <a:pt x="1851" y="8411"/>
                    <a:pt x="1950" y="8492"/>
                    <a:pt x="2076" y="8492"/>
                  </a:cubicBezTo>
                  <a:lnTo>
                    <a:pt x="2089" y="8492"/>
                  </a:lnTo>
                  <a:cubicBezTo>
                    <a:pt x="2111" y="8492"/>
                    <a:pt x="2134" y="8488"/>
                    <a:pt x="2156" y="8483"/>
                  </a:cubicBezTo>
                  <a:cubicBezTo>
                    <a:pt x="2179" y="8480"/>
                    <a:pt x="2202" y="8476"/>
                    <a:pt x="2223" y="8476"/>
                  </a:cubicBezTo>
                  <a:cubicBezTo>
                    <a:pt x="2247" y="8476"/>
                    <a:pt x="2268" y="8481"/>
                    <a:pt x="2284" y="8492"/>
                  </a:cubicBezTo>
                  <a:cubicBezTo>
                    <a:pt x="2308" y="8509"/>
                    <a:pt x="2323" y="8539"/>
                    <a:pt x="2338" y="8571"/>
                  </a:cubicBezTo>
                  <a:cubicBezTo>
                    <a:pt x="2344" y="8591"/>
                    <a:pt x="2353" y="8608"/>
                    <a:pt x="2363" y="8625"/>
                  </a:cubicBezTo>
                  <a:cubicBezTo>
                    <a:pt x="2434" y="8745"/>
                    <a:pt x="2573" y="8764"/>
                    <a:pt x="2708" y="8783"/>
                  </a:cubicBezTo>
                  <a:cubicBezTo>
                    <a:pt x="2828" y="8801"/>
                    <a:pt x="2942" y="8816"/>
                    <a:pt x="3011" y="8893"/>
                  </a:cubicBezTo>
                  <a:cubicBezTo>
                    <a:pt x="3047" y="8933"/>
                    <a:pt x="3068" y="8985"/>
                    <a:pt x="3088" y="9041"/>
                  </a:cubicBezTo>
                  <a:cubicBezTo>
                    <a:pt x="3111" y="9098"/>
                    <a:pt x="3133" y="9158"/>
                    <a:pt x="3178" y="9208"/>
                  </a:cubicBezTo>
                  <a:cubicBezTo>
                    <a:pt x="3233" y="9268"/>
                    <a:pt x="3310" y="9293"/>
                    <a:pt x="3385" y="9319"/>
                  </a:cubicBezTo>
                  <a:cubicBezTo>
                    <a:pt x="3426" y="9332"/>
                    <a:pt x="3469" y="9347"/>
                    <a:pt x="3505" y="9366"/>
                  </a:cubicBezTo>
                  <a:cubicBezTo>
                    <a:pt x="3668" y="9454"/>
                    <a:pt x="3743" y="9640"/>
                    <a:pt x="3816" y="9823"/>
                  </a:cubicBezTo>
                  <a:cubicBezTo>
                    <a:pt x="3825" y="9850"/>
                    <a:pt x="3835" y="9876"/>
                    <a:pt x="3846" y="9902"/>
                  </a:cubicBezTo>
                  <a:cubicBezTo>
                    <a:pt x="3887" y="10003"/>
                    <a:pt x="4043" y="10328"/>
                    <a:pt x="4315" y="10328"/>
                  </a:cubicBezTo>
                  <a:lnTo>
                    <a:pt x="4343" y="10328"/>
                  </a:lnTo>
                  <a:cubicBezTo>
                    <a:pt x="4410" y="10322"/>
                    <a:pt x="4474" y="10296"/>
                    <a:pt x="4534" y="10270"/>
                  </a:cubicBezTo>
                  <a:cubicBezTo>
                    <a:pt x="4587" y="10247"/>
                    <a:pt x="4641" y="10225"/>
                    <a:pt x="4695" y="10219"/>
                  </a:cubicBezTo>
                  <a:cubicBezTo>
                    <a:pt x="4709" y="10217"/>
                    <a:pt x="4724" y="10216"/>
                    <a:pt x="4738" y="10216"/>
                  </a:cubicBezTo>
                  <a:cubicBezTo>
                    <a:pt x="4802" y="10216"/>
                    <a:pt x="4866" y="10234"/>
                    <a:pt x="4934" y="10251"/>
                  </a:cubicBezTo>
                  <a:cubicBezTo>
                    <a:pt x="5002" y="10270"/>
                    <a:pt x="5073" y="10289"/>
                    <a:pt x="5145" y="10289"/>
                  </a:cubicBezTo>
                  <a:cubicBezTo>
                    <a:pt x="5163" y="10289"/>
                    <a:pt x="5180" y="10288"/>
                    <a:pt x="5198" y="10285"/>
                  </a:cubicBezTo>
                  <a:cubicBezTo>
                    <a:pt x="5249" y="10277"/>
                    <a:pt x="5299" y="10257"/>
                    <a:pt x="5346" y="10238"/>
                  </a:cubicBezTo>
                  <a:cubicBezTo>
                    <a:pt x="5387" y="10223"/>
                    <a:pt x="5423" y="10208"/>
                    <a:pt x="5462" y="10200"/>
                  </a:cubicBezTo>
                  <a:cubicBezTo>
                    <a:pt x="5483" y="10195"/>
                    <a:pt x="5507" y="10193"/>
                    <a:pt x="5528" y="10193"/>
                  </a:cubicBezTo>
                  <a:cubicBezTo>
                    <a:pt x="5671" y="10193"/>
                    <a:pt x="5813" y="10285"/>
                    <a:pt x="5862" y="10416"/>
                  </a:cubicBezTo>
                  <a:cubicBezTo>
                    <a:pt x="5871" y="10442"/>
                    <a:pt x="5879" y="10467"/>
                    <a:pt x="5886" y="10495"/>
                  </a:cubicBezTo>
                  <a:cubicBezTo>
                    <a:pt x="5899" y="10549"/>
                    <a:pt x="5914" y="10605"/>
                    <a:pt x="5950" y="10652"/>
                  </a:cubicBezTo>
                  <a:cubicBezTo>
                    <a:pt x="5980" y="10692"/>
                    <a:pt x="6034" y="10716"/>
                    <a:pt x="6085" y="10716"/>
                  </a:cubicBezTo>
                  <a:cubicBezTo>
                    <a:pt x="6139" y="10716"/>
                    <a:pt x="6177" y="10692"/>
                    <a:pt x="6194" y="10652"/>
                  </a:cubicBezTo>
                  <a:cubicBezTo>
                    <a:pt x="6402" y="10425"/>
                    <a:pt x="6541" y="10131"/>
                    <a:pt x="6588" y="9829"/>
                  </a:cubicBezTo>
                  <a:cubicBezTo>
                    <a:pt x="6636" y="9516"/>
                    <a:pt x="6563" y="9236"/>
                    <a:pt x="6391" y="9071"/>
                  </a:cubicBezTo>
                  <a:cubicBezTo>
                    <a:pt x="6456" y="8955"/>
                    <a:pt x="6383" y="8828"/>
                    <a:pt x="6310" y="8708"/>
                  </a:cubicBezTo>
                  <a:cubicBezTo>
                    <a:pt x="6282" y="8659"/>
                    <a:pt x="6252" y="8608"/>
                    <a:pt x="6233" y="8558"/>
                  </a:cubicBezTo>
                  <a:cubicBezTo>
                    <a:pt x="6179" y="8421"/>
                    <a:pt x="6216" y="8254"/>
                    <a:pt x="6323" y="8151"/>
                  </a:cubicBezTo>
                  <a:cubicBezTo>
                    <a:pt x="6389" y="8087"/>
                    <a:pt x="6486" y="8051"/>
                    <a:pt x="6584" y="8051"/>
                  </a:cubicBezTo>
                  <a:cubicBezTo>
                    <a:pt x="6636" y="8051"/>
                    <a:pt x="6687" y="8061"/>
                    <a:pt x="6732" y="8081"/>
                  </a:cubicBezTo>
                  <a:lnTo>
                    <a:pt x="6764" y="8096"/>
                  </a:lnTo>
                  <a:lnTo>
                    <a:pt x="6809" y="7830"/>
                  </a:lnTo>
                  <a:lnTo>
                    <a:pt x="6783" y="7824"/>
                  </a:lnTo>
                  <a:cubicBezTo>
                    <a:pt x="6661" y="7794"/>
                    <a:pt x="6520" y="7761"/>
                    <a:pt x="6417" y="7678"/>
                  </a:cubicBezTo>
                  <a:cubicBezTo>
                    <a:pt x="6321" y="7603"/>
                    <a:pt x="6252" y="7466"/>
                    <a:pt x="6301" y="7346"/>
                  </a:cubicBezTo>
                  <a:cubicBezTo>
                    <a:pt x="6353" y="7228"/>
                    <a:pt x="6494" y="7170"/>
                    <a:pt x="6736" y="7170"/>
                  </a:cubicBezTo>
                  <a:lnTo>
                    <a:pt x="7535" y="7185"/>
                  </a:lnTo>
                  <a:lnTo>
                    <a:pt x="7565" y="7185"/>
                  </a:lnTo>
                  <a:cubicBezTo>
                    <a:pt x="7872" y="7185"/>
                    <a:pt x="8060" y="7095"/>
                    <a:pt x="8107" y="6926"/>
                  </a:cubicBezTo>
                  <a:cubicBezTo>
                    <a:pt x="8152" y="6770"/>
                    <a:pt x="8054" y="6624"/>
                    <a:pt x="7968" y="6495"/>
                  </a:cubicBezTo>
                  <a:cubicBezTo>
                    <a:pt x="7955" y="6476"/>
                    <a:pt x="7943" y="6459"/>
                    <a:pt x="7932" y="6442"/>
                  </a:cubicBezTo>
                  <a:cubicBezTo>
                    <a:pt x="7878" y="6358"/>
                    <a:pt x="7833" y="6227"/>
                    <a:pt x="7857" y="6129"/>
                  </a:cubicBezTo>
                  <a:cubicBezTo>
                    <a:pt x="7868" y="6082"/>
                    <a:pt x="7891" y="6048"/>
                    <a:pt x="7930" y="6024"/>
                  </a:cubicBezTo>
                  <a:cubicBezTo>
                    <a:pt x="7947" y="6013"/>
                    <a:pt x="7966" y="6007"/>
                    <a:pt x="7988" y="5998"/>
                  </a:cubicBezTo>
                  <a:cubicBezTo>
                    <a:pt x="8018" y="5988"/>
                    <a:pt x="8050" y="5975"/>
                    <a:pt x="8078" y="5951"/>
                  </a:cubicBezTo>
                  <a:cubicBezTo>
                    <a:pt x="8157" y="5883"/>
                    <a:pt x="8144" y="5756"/>
                    <a:pt x="8088" y="5675"/>
                  </a:cubicBezTo>
                  <a:cubicBezTo>
                    <a:pt x="8050" y="5619"/>
                    <a:pt x="7996" y="5578"/>
                    <a:pt x="7947" y="5538"/>
                  </a:cubicBezTo>
                  <a:cubicBezTo>
                    <a:pt x="7925" y="5523"/>
                    <a:pt x="7906" y="5508"/>
                    <a:pt x="7889" y="5490"/>
                  </a:cubicBezTo>
                  <a:cubicBezTo>
                    <a:pt x="7651" y="5287"/>
                    <a:pt x="7563" y="4927"/>
                    <a:pt x="7681" y="4638"/>
                  </a:cubicBezTo>
                  <a:cubicBezTo>
                    <a:pt x="7709" y="4567"/>
                    <a:pt x="7748" y="4501"/>
                    <a:pt x="7786" y="4434"/>
                  </a:cubicBezTo>
                  <a:cubicBezTo>
                    <a:pt x="7861" y="4306"/>
                    <a:pt x="7938" y="4171"/>
                    <a:pt x="7936" y="4019"/>
                  </a:cubicBezTo>
                  <a:cubicBezTo>
                    <a:pt x="7936" y="3956"/>
                    <a:pt x="7917" y="3911"/>
                    <a:pt x="7883" y="3888"/>
                  </a:cubicBezTo>
                  <a:cubicBezTo>
                    <a:pt x="7861" y="3874"/>
                    <a:pt x="7831" y="3869"/>
                    <a:pt x="7799" y="3869"/>
                  </a:cubicBezTo>
                  <a:cubicBezTo>
                    <a:pt x="7787" y="3869"/>
                    <a:pt x="7775" y="3870"/>
                    <a:pt x="7763" y="3871"/>
                  </a:cubicBezTo>
                  <a:lnTo>
                    <a:pt x="6726" y="3980"/>
                  </a:lnTo>
                  <a:cubicBezTo>
                    <a:pt x="6732" y="3946"/>
                    <a:pt x="6728" y="3909"/>
                    <a:pt x="6713" y="3875"/>
                  </a:cubicBezTo>
                  <a:cubicBezTo>
                    <a:pt x="6678" y="3796"/>
                    <a:pt x="6593" y="3721"/>
                    <a:pt x="6494" y="3684"/>
                  </a:cubicBezTo>
                  <a:cubicBezTo>
                    <a:pt x="6466" y="3674"/>
                    <a:pt x="6439" y="3665"/>
                    <a:pt x="6409" y="3656"/>
                  </a:cubicBezTo>
                  <a:cubicBezTo>
                    <a:pt x="6306" y="3622"/>
                    <a:pt x="6207" y="3590"/>
                    <a:pt x="6154" y="3509"/>
                  </a:cubicBezTo>
                  <a:cubicBezTo>
                    <a:pt x="6141" y="3489"/>
                    <a:pt x="6130" y="3468"/>
                    <a:pt x="6121" y="3444"/>
                  </a:cubicBezTo>
                  <a:cubicBezTo>
                    <a:pt x="6111" y="3423"/>
                    <a:pt x="6100" y="3402"/>
                    <a:pt x="6087" y="3380"/>
                  </a:cubicBezTo>
                  <a:cubicBezTo>
                    <a:pt x="6029" y="3286"/>
                    <a:pt x="5926" y="3237"/>
                    <a:pt x="5791" y="3237"/>
                  </a:cubicBezTo>
                  <a:cubicBezTo>
                    <a:pt x="5689" y="3237"/>
                    <a:pt x="5569" y="3264"/>
                    <a:pt x="5451" y="3316"/>
                  </a:cubicBezTo>
                  <a:cubicBezTo>
                    <a:pt x="5307" y="3378"/>
                    <a:pt x="5168" y="3434"/>
                    <a:pt x="5039" y="3434"/>
                  </a:cubicBezTo>
                  <a:cubicBezTo>
                    <a:pt x="4971" y="3434"/>
                    <a:pt x="4911" y="3417"/>
                    <a:pt x="4862" y="3384"/>
                  </a:cubicBezTo>
                  <a:cubicBezTo>
                    <a:pt x="4881" y="3264"/>
                    <a:pt x="4793" y="3177"/>
                    <a:pt x="4707" y="3091"/>
                  </a:cubicBezTo>
                  <a:cubicBezTo>
                    <a:pt x="4643" y="3027"/>
                    <a:pt x="4577" y="2958"/>
                    <a:pt x="4555" y="2879"/>
                  </a:cubicBezTo>
                  <a:cubicBezTo>
                    <a:pt x="4538" y="2812"/>
                    <a:pt x="4555" y="2742"/>
                    <a:pt x="4572" y="2667"/>
                  </a:cubicBezTo>
                  <a:cubicBezTo>
                    <a:pt x="4592" y="2583"/>
                    <a:pt x="4611" y="2495"/>
                    <a:pt x="4579" y="2412"/>
                  </a:cubicBezTo>
                  <a:cubicBezTo>
                    <a:pt x="4564" y="2369"/>
                    <a:pt x="4538" y="2335"/>
                    <a:pt x="4512" y="2300"/>
                  </a:cubicBezTo>
                  <a:cubicBezTo>
                    <a:pt x="4487" y="2268"/>
                    <a:pt x="4465" y="2238"/>
                    <a:pt x="4452" y="2204"/>
                  </a:cubicBezTo>
                  <a:cubicBezTo>
                    <a:pt x="4442" y="2172"/>
                    <a:pt x="4437" y="2137"/>
                    <a:pt x="4435" y="2101"/>
                  </a:cubicBezTo>
                  <a:cubicBezTo>
                    <a:pt x="4431" y="2060"/>
                    <a:pt x="4429" y="2015"/>
                    <a:pt x="4410" y="1975"/>
                  </a:cubicBezTo>
                  <a:cubicBezTo>
                    <a:pt x="4352" y="1840"/>
                    <a:pt x="4191" y="1814"/>
                    <a:pt x="4052" y="1790"/>
                  </a:cubicBezTo>
                  <a:lnTo>
                    <a:pt x="4007" y="1784"/>
                  </a:lnTo>
                  <a:cubicBezTo>
                    <a:pt x="3908" y="1767"/>
                    <a:pt x="3810" y="1707"/>
                    <a:pt x="3775" y="1640"/>
                  </a:cubicBezTo>
                  <a:cubicBezTo>
                    <a:pt x="3760" y="1615"/>
                    <a:pt x="3756" y="1589"/>
                    <a:pt x="3760" y="1563"/>
                  </a:cubicBezTo>
                  <a:lnTo>
                    <a:pt x="3760" y="1563"/>
                  </a:lnTo>
                  <a:cubicBezTo>
                    <a:pt x="3775" y="1568"/>
                    <a:pt x="3790" y="1570"/>
                    <a:pt x="3805" y="1570"/>
                  </a:cubicBezTo>
                  <a:cubicBezTo>
                    <a:pt x="3932" y="1570"/>
                    <a:pt x="4039" y="1443"/>
                    <a:pt x="4060" y="1323"/>
                  </a:cubicBezTo>
                  <a:cubicBezTo>
                    <a:pt x="4075" y="1231"/>
                    <a:pt x="4060" y="1137"/>
                    <a:pt x="4045" y="1045"/>
                  </a:cubicBezTo>
                  <a:cubicBezTo>
                    <a:pt x="4037" y="1000"/>
                    <a:pt x="4030" y="955"/>
                    <a:pt x="4026" y="910"/>
                  </a:cubicBezTo>
                  <a:cubicBezTo>
                    <a:pt x="4015" y="779"/>
                    <a:pt x="4056" y="631"/>
                    <a:pt x="4172" y="591"/>
                  </a:cubicBezTo>
                  <a:cubicBezTo>
                    <a:pt x="4193" y="584"/>
                    <a:pt x="4215" y="580"/>
                    <a:pt x="4238" y="576"/>
                  </a:cubicBezTo>
                  <a:cubicBezTo>
                    <a:pt x="4281" y="569"/>
                    <a:pt x="4328" y="561"/>
                    <a:pt x="4365" y="531"/>
                  </a:cubicBezTo>
                  <a:cubicBezTo>
                    <a:pt x="4412" y="490"/>
                    <a:pt x="4422" y="432"/>
                    <a:pt x="4433" y="376"/>
                  </a:cubicBezTo>
                  <a:cubicBezTo>
                    <a:pt x="4437" y="351"/>
                    <a:pt x="4442" y="325"/>
                    <a:pt x="4450" y="301"/>
                  </a:cubicBezTo>
                  <a:cubicBezTo>
                    <a:pt x="4495" y="179"/>
                    <a:pt x="4628" y="143"/>
                    <a:pt x="4797" y="109"/>
                  </a:cubicBezTo>
                  <a:lnTo>
                    <a:pt x="4866" y="96"/>
                  </a:lnTo>
                  <a:lnTo>
                    <a:pt x="4804" y="59"/>
                  </a:lnTo>
                  <a:cubicBezTo>
                    <a:pt x="4736" y="21"/>
                    <a:pt x="4648" y="0"/>
                    <a:pt x="45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151"/>
            <p:cNvSpPr/>
            <p:nvPr/>
          </p:nvSpPr>
          <p:spPr>
            <a:xfrm>
              <a:off x="2919779" y="3273083"/>
              <a:ext cx="267044" cy="242636"/>
            </a:xfrm>
            <a:custGeom>
              <a:rect b="b" l="l" r="r" t="t"/>
              <a:pathLst>
                <a:path extrusionOk="0" h="8539" w="9398">
                  <a:moveTo>
                    <a:pt x="2788" y="1"/>
                  </a:moveTo>
                  <a:cubicBezTo>
                    <a:pt x="2683" y="16"/>
                    <a:pt x="2601" y="112"/>
                    <a:pt x="2574" y="215"/>
                  </a:cubicBezTo>
                  <a:cubicBezTo>
                    <a:pt x="2544" y="318"/>
                    <a:pt x="2554" y="429"/>
                    <a:pt x="2567" y="534"/>
                  </a:cubicBezTo>
                  <a:cubicBezTo>
                    <a:pt x="2560" y="534"/>
                    <a:pt x="2554" y="533"/>
                    <a:pt x="2547" y="533"/>
                  </a:cubicBezTo>
                  <a:cubicBezTo>
                    <a:pt x="2409" y="533"/>
                    <a:pt x="2320" y="718"/>
                    <a:pt x="2179" y="749"/>
                  </a:cubicBezTo>
                  <a:cubicBezTo>
                    <a:pt x="2161" y="753"/>
                    <a:pt x="2143" y="755"/>
                    <a:pt x="2124" y="755"/>
                  </a:cubicBezTo>
                  <a:cubicBezTo>
                    <a:pt x="2077" y="755"/>
                    <a:pt x="2028" y="744"/>
                    <a:pt x="1981" y="744"/>
                  </a:cubicBezTo>
                  <a:cubicBezTo>
                    <a:pt x="1955" y="744"/>
                    <a:pt x="1930" y="747"/>
                    <a:pt x="1905" y="757"/>
                  </a:cubicBezTo>
                  <a:cubicBezTo>
                    <a:pt x="1757" y="815"/>
                    <a:pt x="1770" y="1040"/>
                    <a:pt x="1652" y="1145"/>
                  </a:cubicBezTo>
                  <a:cubicBezTo>
                    <a:pt x="1599" y="1190"/>
                    <a:pt x="1522" y="1209"/>
                    <a:pt x="1489" y="1269"/>
                  </a:cubicBezTo>
                  <a:cubicBezTo>
                    <a:pt x="1442" y="1353"/>
                    <a:pt x="1507" y="1456"/>
                    <a:pt x="1582" y="1514"/>
                  </a:cubicBezTo>
                  <a:cubicBezTo>
                    <a:pt x="1657" y="1571"/>
                    <a:pt x="1751" y="1612"/>
                    <a:pt x="1796" y="1696"/>
                  </a:cubicBezTo>
                  <a:cubicBezTo>
                    <a:pt x="1824" y="1749"/>
                    <a:pt x="1830" y="1811"/>
                    <a:pt x="1832" y="1871"/>
                  </a:cubicBezTo>
                  <a:cubicBezTo>
                    <a:pt x="1841" y="2041"/>
                    <a:pt x="1813" y="2259"/>
                    <a:pt x="1648" y="2304"/>
                  </a:cubicBezTo>
                  <a:cubicBezTo>
                    <a:pt x="1630" y="2309"/>
                    <a:pt x="1613" y="2311"/>
                    <a:pt x="1595" y="2311"/>
                  </a:cubicBezTo>
                  <a:cubicBezTo>
                    <a:pt x="1488" y="2311"/>
                    <a:pt x="1388" y="2228"/>
                    <a:pt x="1301" y="2156"/>
                  </a:cubicBezTo>
                  <a:cubicBezTo>
                    <a:pt x="1232" y="2098"/>
                    <a:pt x="1139" y="2041"/>
                    <a:pt x="1054" y="2041"/>
                  </a:cubicBezTo>
                  <a:cubicBezTo>
                    <a:pt x="1020" y="2041"/>
                    <a:pt x="988" y="2050"/>
                    <a:pt x="958" y="2071"/>
                  </a:cubicBezTo>
                  <a:cubicBezTo>
                    <a:pt x="857" y="1959"/>
                    <a:pt x="825" y="1790"/>
                    <a:pt x="877" y="1649"/>
                  </a:cubicBezTo>
                  <a:cubicBezTo>
                    <a:pt x="920" y="1531"/>
                    <a:pt x="1012" y="1432"/>
                    <a:pt x="1022" y="1308"/>
                  </a:cubicBezTo>
                  <a:cubicBezTo>
                    <a:pt x="1025" y="1263"/>
                    <a:pt x="1018" y="1218"/>
                    <a:pt x="1035" y="1177"/>
                  </a:cubicBezTo>
                  <a:cubicBezTo>
                    <a:pt x="1063" y="1113"/>
                    <a:pt x="1142" y="1089"/>
                    <a:pt x="1192" y="1040"/>
                  </a:cubicBezTo>
                  <a:cubicBezTo>
                    <a:pt x="1273" y="957"/>
                    <a:pt x="1247" y="807"/>
                    <a:pt x="1162" y="729"/>
                  </a:cubicBezTo>
                  <a:cubicBezTo>
                    <a:pt x="1144" y="712"/>
                    <a:pt x="1125" y="702"/>
                    <a:pt x="1106" y="691"/>
                  </a:cubicBezTo>
                  <a:cubicBezTo>
                    <a:pt x="947" y="723"/>
                    <a:pt x="791" y="762"/>
                    <a:pt x="740" y="901"/>
                  </a:cubicBezTo>
                  <a:cubicBezTo>
                    <a:pt x="714" y="974"/>
                    <a:pt x="722" y="1066"/>
                    <a:pt x="662" y="1117"/>
                  </a:cubicBezTo>
                  <a:cubicBezTo>
                    <a:pt x="613" y="1160"/>
                    <a:pt x="540" y="1151"/>
                    <a:pt x="478" y="1173"/>
                  </a:cubicBezTo>
                  <a:cubicBezTo>
                    <a:pt x="350" y="1220"/>
                    <a:pt x="302" y="1383"/>
                    <a:pt x="313" y="1520"/>
                  </a:cubicBezTo>
                  <a:cubicBezTo>
                    <a:pt x="324" y="1655"/>
                    <a:pt x="371" y="1792"/>
                    <a:pt x="347" y="1927"/>
                  </a:cubicBezTo>
                  <a:cubicBezTo>
                    <a:pt x="328" y="2040"/>
                    <a:pt x="227" y="2150"/>
                    <a:pt x="120" y="2150"/>
                  </a:cubicBezTo>
                  <a:cubicBezTo>
                    <a:pt x="100" y="2150"/>
                    <a:pt x="79" y="2146"/>
                    <a:pt x="58" y="2137"/>
                  </a:cubicBezTo>
                  <a:lnTo>
                    <a:pt x="58" y="2137"/>
                  </a:lnTo>
                  <a:cubicBezTo>
                    <a:pt x="0" y="2272"/>
                    <a:pt x="172" y="2392"/>
                    <a:pt x="317" y="2418"/>
                  </a:cubicBezTo>
                  <a:cubicBezTo>
                    <a:pt x="463" y="2443"/>
                    <a:pt x="641" y="2458"/>
                    <a:pt x="701" y="2593"/>
                  </a:cubicBezTo>
                  <a:cubicBezTo>
                    <a:pt x="731" y="2664"/>
                    <a:pt x="716" y="2748"/>
                    <a:pt x="742" y="2820"/>
                  </a:cubicBezTo>
                  <a:cubicBezTo>
                    <a:pt x="770" y="2898"/>
                    <a:pt x="840" y="2951"/>
                    <a:pt x="868" y="3028"/>
                  </a:cubicBezTo>
                  <a:cubicBezTo>
                    <a:pt x="924" y="3176"/>
                    <a:pt x="806" y="3341"/>
                    <a:pt x="845" y="3493"/>
                  </a:cubicBezTo>
                  <a:cubicBezTo>
                    <a:pt x="896" y="3692"/>
                    <a:pt x="1196" y="3804"/>
                    <a:pt x="1149" y="4003"/>
                  </a:cubicBezTo>
                  <a:cubicBezTo>
                    <a:pt x="1210" y="4051"/>
                    <a:pt x="1280" y="4069"/>
                    <a:pt x="1355" y="4069"/>
                  </a:cubicBezTo>
                  <a:cubicBezTo>
                    <a:pt x="1493" y="4069"/>
                    <a:pt x="1645" y="4007"/>
                    <a:pt x="1777" y="3950"/>
                  </a:cubicBezTo>
                  <a:cubicBezTo>
                    <a:pt x="1876" y="3906"/>
                    <a:pt x="1997" y="3872"/>
                    <a:pt x="2107" y="3872"/>
                  </a:cubicBezTo>
                  <a:cubicBezTo>
                    <a:pt x="2220" y="3872"/>
                    <a:pt x="2321" y="3907"/>
                    <a:pt x="2381" y="4001"/>
                  </a:cubicBezTo>
                  <a:cubicBezTo>
                    <a:pt x="2406" y="4042"/>
                    <a:pt x="2419" y="4091"/>
                    <a:pt x="2445" y="4132"/>
                  </a:cubicBezTo>
                  <a:cubicBezTo>
                    <a:pt x="2520" y="4245"/>
                    <a:pt x="2672" y="4269"/>
                    <a:pt x="2798" y="4318"/>
                  </a:cubicBezTo>
                  <a:cubicBezTo>
                    <a:pt x="2927" y="4365"/>
                    <a:pt x="3058" y="4494"/>
                    <a:pt x="3004" y="4618"/>
                  </a:cubicBezTo>
                  <a:cubicBezTo>
                    <a:pt x="3362" y="4582"/>
                    <a:pt x="3722" y="4543"/>
                    <a:pt x="4082" y="4507"/>
                  </a:cubicBezTo>
                  <a:cubicBezTo>
                    <a:pt x="4095" y="4505"/>
                    <a:pt x="4108" y="4504"/>
                    <a:pt x="4121" y="4504"/>
                  </a:cubicBezTo>
                  <a:cubicBezTo>
                    <a:pt x="4142" y="4504"/>
                    <a:pt x="4164" y="4507"/>
                    <a:pt x="4183" y="4519"/>
                  </a:cubicBezTo>
                  <a:cubicBezTo>
                    <a:pt x="4215" y="4541"/>
                    <a:pt x="4223" y="4586"/>
                    <a:pt x="4225" y="4627"/>
                  </a:cubicBezTo>
                  <a:cubicBezTo>
                    <a:pt x="4228" y="4847"/>
                    <a:pt x="4054" y="5029"/>
                    <a:pt x="3970" y="5235"/>
                  </a:cubicBezTo>
                  <a:cubicBezTo>
                    <a:pt x="3848" y="5535"/>
                    <a:pt x="3940" y="5908"/>
                    <a:pt x="4185" y="6120"/>
                  </a:cubicBezTo>
                  <a:cubicBezTo>
                    <a:pt x="4253" y="6178"/>
                    <a:pt x="4330" y="6225"/>
                    <a:pt x="4380" y="6298"/>
                  </a:cubicBezTo>
                  <a:cubicBezTo>
                    <a:pt x="4431" y="6371"/>
                    <a:pt x="4442" y="6482"/>
                    <a:pt x="4375" y="6540"/>
                  </a:cubicBezTo>
                  <a:cubicBezTo>
                    <a:pt x="4335" y="6574"/>
                    <a:pt x="4277" y="6581"/>
                    <a:pt x="4232" y="6608"/>
                  </a:cubicBezTo>
                  <a:cubicBezTo>
                    <a:pt x="4086" y="6696"/>
                    <a:pt x="4133" y="6921"/>
                    <a:pt x="4225" y="7065"/>
                  </a:cubicBezTo>
                  <a:cubicBezTo>
                    <a:pt x="4318" y="7208"/>
                    <a:pt x="4444" y="7363"/>
                    <a:pt x="4397" y="7527"/>
                  </a:cubicBezTo>
                  <a:cubicBezTo>
                    <a:pt x="4382" y="7583"/>
                    <a:pt x="4350" y="7624"/>
                    <a:pt x="4307" y="7658"/>
                  </a:cubicBezTo>
                  <a:cubicBezTo>
                    <a:pt x="4403" y="7892"/>
                    <a:pt x="4547" y="8104"/>
                    <a:pt x="4785" y="8151"/>
                  </a:cubicBezTo>
                  <a:cubicBezTo>
                    <a:pt x="4737" y="8230"/>
                    <a:pt x="4782" y="8335"/>
                    <a:pt x="4857" y="8387"/>
                  </a:cubicBezTo>
                  <a:cubicBezTo>
                    <a:pt x="4930" y="8438"/>
                    <a:pt x="5025" y="8451"/>
                    <a:pt x="5115" y="8462"/>
                  </a:cubicBezTo>
                  <a:cubicBezTo>
                    <a:pt x="5350" y="8487"/>
                    <a:pt x="5586" y="8513"/>
                    <a:pt x="5819" y="8539"/>
                  </a:cubicBezTo>
                  <a:cubicBezTo>
                    <a:pt x="5800" y="8391"/>
                    <a:pt x="5813" y="8194"/>
                    <a:pt x="5957" y="8157"/>
                  </a:cubicBezTo>
                  <a:cubicBezTo>
                    <a:pt x="5971" y="8154"/>
                    <a:pt x="5986" y="8152"/>
                    <a:pt x="6001" y="8152"/>
                  </a:cubicBezTo>
                  <a:cubicBezTo>
                    <a:pt x="6047" y="8152"/>
                    <a:pt x="6093" y="8166"/>
                    <a:pt x="6139" y="8172"/>
                  </a:cubicBezTo>
                  <a:cubicBezTo>
                    <a:pt x="6154" y="8174"/>
                    <a:pt x="6170" y="8175"/>
                    <a:pt x="6186" y="8175"/>
                  </a:cubicBezTo>
                  <a:cubicBezTo>
                    <a:pt x="6273" y="8175"/>
                    <a:pt x="6361" y="8145"/>
                    <a:pt x="6419" y="8080"/>
                  </a:cubicBezTo>
                  <a:cubicBezTo>
                    <a:pt x="6488" y="8005"/>
                    <a:pt x="6503" y="7879"/>
                    <a:pt x="6439" y="7800"/>
                  </a:cubicBezTo>
                  <a:lnTo>
                    <a:pt x="6439" y="7800"/>
                  </a:lnTo>
                  <a:cubicBezTo>
                    <a:pt x="6464" y="7807"/>
                    <a:pt x="6490" y="7810"/>
                    <a:pt x="6516" y="7810"/>
                  </a:cubicBezTo>
                  <a:cubicBezTo>
                    <a:pt x="6632" y="7810"/>
                    <a:pt x="6746" y="7744"/>
                    <a:pt x="6816" y="7652"/>
                  </a:cubicBezTo>
                  <a:cubicBezTo>
                    <a:pt x="6903" y="7536"/>
                    <a:pt x="6933" y="7388"/>
                    <a:pt x="6942" y="7245"/>
                  </a:cubicBezTo>
                  <a:cubicBezTo>
                    <a:pt x="6653" y="7230"/>
                    <a:pt x="6516" y="6885"/>
                    <a:pt x="6447" y="6602"/>
                  </a:cubicBezTo>
                  <a:cubicBezTo>
                    <a:pt x="6426" y="6518"/>
                    <a:pt x="6406" y="6433"/>
                    <a:pt x="6385" y="6349"/>
                  </a:cubicBezTo>
                  <a:cubicBezTo>
                    <a:pt x="6351" y="6206"/>
                    <a:pt x="6316" y="6056"/>
                    <a:pt x="6346" y="5912"/>
                  </a:cubicBezTo>
                  <a:cubicBezTo>
                    <a:pt x="6408" y="5881"/>
                    <a:pt x="6476" y="5866"/>
                    <a:pt x="6545" y="5866"/>
                  </a:cubicBezTo>
                  <a:cubicBezTo>
                    <a:pt x="6685" y="5866"/>
                    <a:pt x="6827" y="5928"/>
                    <a:pt x="6914" y="6038"/>
                  </a:cubicBezTo>
                  <a:cubicBezTo>
                    <a:pt x="6951" y="6086"/>
                    <a:pt x="6981" y="6141"/>
                    <a:pt x="7032" y="6176"/>
                  </a:cubicBezTo>
                  <a:cubicBezTo>
                    <a:pt x="7111" y="6225"/>
                    <a:pt x="7214" y="6206"/>
                    <a:pt x="7306" y="6225"/>
                  </a:cubicBezTo>
                  <a:cubicBezTo>
                    <a:pt x="7398" y="6246"/>
                    <a:pt x="7482" y="6366"/>
                    <a:pt x="7411" y="6426"/>
                  </a:cubicBezTo>
                  <a:cubicBezTo>
                    <a:pt x="7430" y="6447"/>
                    <a:pt x="7452" y="6456"/>
                    <a:pt x="7475" y="6456"/>
                  </a:cubicBezTo>
                  <a:cubicBezTo>
                    <a:pt x="7547" y="6456"/>
                    <a:pt x="7629" y="6367"/>
                    <a:pt x="7647" y="6283"/>
                  </a:cubicBezTo>
                  <a:cubicBezTo>
                    <a:pt x="7671" y="6169"/>
                    <a:pt x="7666" y="6030"/>
                    <a:pt x="7767" y="5972"/>
                  </a:cubicBezTo>
                  <a:cubicBezTo>
                    <a:pt x="7810" y="5946"/>
                    <a:pt x="7863" y="5946"/>
                    <a:pt x="7913" y="5946"/>
                  </a:cubicBezTo>
                  <a:lnTo>
                    <a:pt x="8453" y="5944"/>
                  </a:lnTo>
                  <a:cubicBezTo>
                    <a:pt x="8403" y="5833"/>
                    <a:pt x="8515" y="5717"/>
                    <a:pt x="8626" y="5666"/>
                  </a:cubicBezTo>
                  <a:cubicBezTo>
                    <a:pt x="8737" y="5616"/>
                    <a:pt x="8872" y="5584"/>
                    <a:pt x="8932" y="5477"/>
                  </a:cubicBezTo>
                  <a:cubicBezTo>
                    <a:pt x="8999" y="5359"/>
                    <a:pt x="8935" y="5207"/>
                    <a:pt x="8847" y="5102"/>
                  </a:cubicBezTo>
                  <a:cubicBezTo>
                    <a:pt x="8761" y="4995"/>
                    <a:pt x="8650" y="4903"/>
                    <a:pt x="8607" y="4772"/>
                  </a:cubicBezTo>
                  <a:cubicBezTo>
                    <a:pt x="8525" y="4526"/>
                    <a:pt x="8720" y="4254"/>
                    <a:pt x="8656" y="4001"/>
                  </a:cubicBezTo>
                  <a:cubicBezTo>
                    <a:pt x="9012" y="3975"/>
                    <a:pt x="9254" y="3519"/>
                    <a:pt x="9076" y="3210"/>
                  </a:cubicBezTo>
                  <a:cubicBezTo>
                    <a:pt x="9202" y="3073"/>
                    <a:pt x="9310" y="2919"/>
                    <a:pt x="9397" y="2752"/>
                  </a:cubicBezTo>
                  <a:cubicBezTo>
                    <a:pt x="9365" y="2715"/>
                    <a:pt x="9327" y="2688"/>
                    <a:pt x="9277" y="2683"/>
                  </a:cubicBezTo>
                  <a:cubicBezTo>
                    <a:pt x="9273" y="2683"/>
                    <a:pt x="9268" y="2683"/>
                    <a:pt x="9263" y="2683"/>
                  </a:cubicBezTo>
                  <a:cubicBezTo>
                    <a:pt x="9176" y="2683"/>
                    <a:pt x="9106" y="2756"/>
                    <a:pt x="9029" y="2801"/>
                  </a:cubicBezTo>
                  <a:cubicBezTo>
                    <a:pt x="8966" y="2837"/>
                    <a:pt x="8900" y="2853"/>
                    <a:pt x="8832" y="2853"/>
                  </a:cubicBezTo>
                  <a:cubicBezTo>
                    <a:pt x="8622" y="2853"/>
                    <a:pt x="8401" y="2703"/>
                    <a:pt x="8228" y="2557"/>
                  </a:cubicBezTo>
                  <a:cubicBezTo>
                    <a:pt x="8103" y="2454"/>
                    <a:pt x="7979" y="2351"/>
                    <a:pt x="7855" y="2248"/>
                  </a:cubicBezTo>
                  <a:cubicBezTo>
                    <a:pt x="7812" y="2212"/>
                    <a:pt x="7767" y="2173"/>
                    <a:pt x="7750" y="2122"/>
                  </a:cubicBezTo>
                  <a:cubicBezTo>
                    <a:pt x="7703" y="1989"/>
                    <a:pt x="7840" y="1837"/>
                    <a:pt x="7778" y="1711"/>
                  </a:cubicBezTo>
                  <a:cubicBezTo>
                    <a:pt x="7730" y="1614"/>
                    <a:pt x="7604" y="1601"/>
                    <a:pt x="7508" y="1552"/>
                  </a:cubicBezTo>
                  <a:cubicBezTo>
                    <a:pt x="7413" y="1505"/>
                    <a:pt x="7368" y="1334"/>
                    <a:pt x="7471" y="1312"/>
                  </a:cubicBezTo>
                  <a:lnTo>
                    <a:pt x="7471" y="1312"/>
                  </a:lnTo>
                  <a:cubicBezTo>
                    <a:pt x="7498" y="1321"/>
                    <a:pt x="7526" y="1326"/>
                    <a:pt x="7554" y="1326"/>
                  </a:cubicBezTo>
                  <a:cubicBezTo>
                    <a:pt x="7688" y="1326"/>
                    <a:pt x="7821" y="1227"/>
                    <a:pt x="7844" y="1094"/>
                  </a:cubicBezTo>
                  <a:cubicBezTo>
                    <a:pt x="7729" y="1074"/>
                    <a:pt x="7613" y="1064"/>
                    <a:pt x="7497" y="1064"/>
                  </a:cubicBezTo>
                  <a:cubicBezTo>
                    <a:pt x="6917" y="1064"/>
                    <a:pt x="6338" y="1307"/>
                    <a:pt x="5942" y="1732"/>
                  </a:cubicBezTo>
                  <a:cubicBezTo>
                    <a:pt x="5906" y="1773"/>
                    <a:pt x="5856" y="1791"/>
                    <a:pt x="5804" y="1791"/>
                  </a:cubicBezTo>
                  <a:cubicBezTo>
                    <a:pt x="5719" y="1791"/>
                    <a:pt x="5628" y="1744"/>
                    <a:pt x="5577" y="1672"/>
                  </a:cubicBezTo>
                  <a:cubicBezTo>
                    <a:pt x="5496" y="1554"/>
                    <a:pt x="5492" y="1402"/>
                    <a:pt x="5489" y="1261"/>
                  </a:cubicBezTo>
                  <a:cubicBezTo>
                    <a:pt x="5484" y="1237"/>
                    <a:pt x="5472" y="1227"/>
                    <a:pt x="5458" y="1227"/>
                  </a:cubicBezTo>
                  <a:cubicBezTo>
                    <a:pt x="5414" y="1227"/>
                    <a:pt x="5344" y="1316"/>
                    <a:pt x="5324" y="1387"/>
                  </a:cubicBezTo>
                  <a:cubicBezTo>
                    <a:pt x="5273" y="1582"/>
                    <a:pt x="5059" y="1698"/>
                    <a:pt x="4860" y="1704"/>
                  </a:cubicBezTo>
                  <a:cubicBezTo>
                    <a:pt x="4856" y="1704"/>
                    <a:pt x="4851" y="1704"/>
                    <a:pt x="4847" y="1704"/>
                  </a:cubicBezTo>
                  <a:cubicBezTo>
                    <a:pt x="4671" y="1704"/>
                    <a:pt x="4499" y="1624"/>
                    <a:pt x="4324" y="1624"/>
                  </a:cubicBezTo>
                  <a:cubicBezTo>
                    <a:pt x="4304" y="1624"/>
                    <a:pt x="4284" y="1625"/>
                    <a:pt x="4264" y="1627"/>
                  </a:cubicBezTo>
                  <a:cubicBezTo>
                    <a:pt x="4224" y="1632"/>
                    <a:pt x="4180" y="1635"/>
                    <a:pt x="4138" y="1635"/>
                  </a:cubicBezTo>
                  <a:cubicBezTo>
                    <a:pt x="4019" y="1635"/>
                    <a:pt x="3902" y="1610"/>
                    <a:pt x="3842" y="1514"/>
                  </a:cubicBezTo>
                  <a:cubicBezTo>
                    <a:pt x="3818" y="1473"/>
                    <a:pt x="3808" y="1426"/>
                    <a:pt x="3786" y="1385"/>
                  </a:cubicBezTo>
                  <a:cubicBezTo>
                    <a:pt x="3738" y="1284"/>
                    <a:pt x="3626" y="1220"/>
                    <a:pt x="3516" y="1220"/>
                  </a:cubicBezTo>
                  <a:cubicBezTo>
                    <a:pt x="3488" y="1220"/>
                    <a:pt x="3460" y="1224"/>
                    <a:pt x="3433" y="1233"/>
                  </a:cubicBezTo>
                  <a:cubicBezTo>
                    <a:pt x="3424" y="1154"/>
                    <a:pt x="3405" y="1059"/>
                    <a:pt x="3332" y="1029"/>
                  </a:cubicBezTo>
                  <a:cubicBezTo>
                    <a:pt x="3287" y="1010"/>
                    <a:pt x="3231" y="1021"/>
                    <a:pt x="3193" y="995"/>
                  </a:cubicBezTo>
                  <a:cubicBezTo>
                    <a:pt x="3103" y="933"/>
                    <a:pt x="3188" y="781"/>
                    <a:pt x="3133" y="689"/>
                  </a:cubicBezTo>
                  <a:cubicBezTo>
                    <a:pt x="3081" y="603"/>
                    <a:pt x="2938" y="616"/>
                    <a:pt x="2880" y="534"/>
                  </a:cubicBezTo>
                  <a:cubicBezTo>
                    <a:pt x="2856" y="504"/>
                    <a:pt x="2852" y="464"/>
                    <a:pt x="2846" y="427"/>
                  </a:cubicBezTo>
                  <a:cubicBezTo>
                    <a:pt x="2826" y="286"/>
                    <a:pt x="2807" y="145"/>
                    <a:pt x="27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151"/>
            <p:cNvSpPr/>
            <p:nvPr/>
          </p:nvSpPr>
          <p:spPr>
            <a:xfrm>
              <a:off x="2920148" y="3272230"/>
              <a:ext cx="267584" cy="244341"/>
            </a:xfrm>
            <a:custGeom>
              <a:rect b="b" l="l" r="r" t="t"/>
              <a:pathLst>
                <a:path extrusionOk="0" h="8599" w="9417">
                  <a:moveTo>
                    <a:pt x="2753" y="65"/>
                  </a:moveTo>
                  <a:lnTo>
                    <a:pt x="2807" y="459"/>
                  </a:lnTo>
                  <a:cubicBezTo>
                    <a:pt x="2811" y="498"/>
                    <a:pt x="2818" y="543"/>
                    <a:pt x="2845" y="582"/>
                  </a:cubicBezTo>
                  <a:cubicBezTo>
                    <a:pt x="2878" y="627"/>
                    <a:pt x="2931" y="646"/>
                    <a:pt x="2983" y="663"/>
                  </a:cubicBezTo>
                  <a:cubicBezTo>
                    <a:pt x="3030" y="680"/>
                    <a:pt x="3075" y="697"/>
                    <a:pt x="3096" y="732"/>
                  </a:cubicBezTo>
                  <a:cubicBezTo>
                    <a:pt x="3118" y="768"/>
                    <a:pt x="3113" y="817"/>
                    <a:pt x="3111" y="864"/>
                  </a:cubicBezTo>
                  <a:cubicBezTo>
                    <a:pt x="3107" y="931"/>
                    <a:pt x="3103" y="1004"/>
                    <a:pt x="3165" y="1047"/>
                  </a:cubicBezTo>
                  <a:cubicBezTo>
                    <a:pt x="3193" y="1066"/>
                    <a:pt x="3225" y="1070"/>
                    <a:pt x="3253" y="1072"/>
                  </a:cubicBezTo>
                  <a:cubicBezTo>
                    <a:pt x="3274" y="1074"/>
                    <a:pt x="3291" y="1077"/>
                    <a:pt x="3308" y="1083"/>
                  </a:cubicBezTo>
                  <a:cubicBezTo>
                    <a:pt x="3368" y="1109"/>
                    <a:pt x="3385" y="1194"/>
                    <a:pt x="3392" y="1267"/>
                  </a:cubicBezTo>
                  <a:lnTo>
                    <a:pt x="3396" y="1299"/>
                  </a:lnTo>
                  <a:lnTo>
                    <a:pt x="3426" y="1289"/>
                  </a:lnTo>
                  <a:cubicBezTo>
                    <a:pt x="3452" y="1280"/>
                    <a:pt x="3478" y="1278"/>
                    <a:pt x="3503" y="1278"/>
                  </a:cubicBezTo>
                  <a:cubicBezTo>
                    <a:pt x="3608" y="1278"/>
                    <a:pt x="3707" y="1338"/>
                    <a:pt x="3750" y="1426"/>
                  </a:cubicBezTo>
                  <a:cubicBezTo>
                    <a:pt x="3758" y="1443"/>
                    <a:pt x="3765" y="1460"/>
                    <a:pt x="3771" y="1477"/>
                  </a:cubicBezTo>
                  <a:cubicBezTo>
                    <a:pt x="3780" y="1503"/>
                    <a:pt x="3790" y="1531"/>
                    <a:pt x="3805" y="1556"/>
                  </a:cubicBezTo>
                  <a:cubicBezTo>
                    <a:pt x="3861" y="1646"/>
                    <a:pt x="3964" y="1691"/>
                    <a:pt x="4122" y="1691"/>
                  </a:cubicBezTo>
                  <a:cubicBezTo>
                    <a:pt x="4161" y="1691"/>
                    <a:pt x="4204" y="1689"/>
                    <a:pt x="4255" y="1683"/>
                  </a:cubicBezTo>
                  <a:cubicBezTo>
                    <a:pt x="4272" y="1681"/>
                    <a:pt x="4290" y="1680"/>
                    <a:pt x="4307" y="1680"/>
                  </a:cubicBezTo>
                  <a:cubicBezTo>
                    <a:pt x="4390" y="1680"/>
                    <a:pt x="4475" y="1700"/>
                    <a:pt x="4562" y="1719"/>
                  </a:cubicBezTo>
                  <a:cubicBezTo>
                    <a:pt x="4647" y="1739"/>
                    <a:pt x="4737" y="1760"/>
                    <a:pt x="4829" y="1760"/>
                  </a:cubicBezTo>
                  <a:lnTo>
                    <a:pt x="4847" y="1760"/>
                  </a:lnTo>
                  <a:cubicBezTo>
                    <a:pt x="5048" y="1754"/>
                    <a:pt x="5279" y="1638"/>
                    <a:pt x="5337" y="1424"/>
                  </a:cubicBezTo>
                  <a:cubicBezTo>
                    <a:pt x="5356" y="1357"/>
                    <a:pt x="5421" y="1284"/>
                    <a:pt x="5446" y="1284"/>
                  </a:cubicBezTo>
                  <a:cubicBezTo>
                    <a:pt x="5446" y="1284"/>
                    <a:pt x="5449" y="1289"/>
                    <a:pt x="5451" y="1291"/>
                  </a:cubicBezTo>
                  <a:cubicBezTo>
                    <a:pt x="5451" y="1424"/>
                    <a:pt x="5453" y="1589"/>
                    <a:pt x="5543" y="1717"/>
                  </a:cubicBezTo>
                  <a:cubicBezTo>
                    <a:pt x="5596" y="1794"/>
                    <a:pt x="5697" y="1848"/>
                    <a:pt x="5791" y="1848"/>
                  </a:cubicBezTo>
                  <a:cubicBezTo>
                    <a:pt x="5856" y="1848"/>
                    <a:pt x="5911" y="1824"/>
                    <a:pt x="5950" y="1779"/>
                  </a:cubicBezTo>
                  <a:cubicBezTo>
                    <a:pt x="6336" y="1368"/>
                    <a:pt x="6910" y="1119"/>
                    <a:pt x="7486" y="1119"/>
                  </a:cubicBezTo>
                  <a:cubicBezTo>
                    <a:pt x="7591" y="1119"/>
                    <a:pt x="7696" y="1128"/>
                    <a:pt x="7797" y="1145"/>
                  </a:cubicBezTo>
                  <a:cubicBezTo>
                    <a:pt x="7765" y="1248"/>
                    <a:pt x="7655" y="1329"/>
                    <a:pt x="7540" y="1329"/>
                  </a:cubicBezTo>
                  <a:cubicBezTo>
                    <a:pt x="7516" y="1329"/>
                    <a:pt x="7490" y="1325"/>
                    <a:pt x="7467" y="1316"/>
                  </a:cubicBezTo>
                  <a:lnTo>
                    <a:pt x="7460" y="1314"/>
                  </a:lnTo>
                  <a:lnTo>
                    <a:pt x="7454" y="1316"/>
                  </a:lnTo>
                  <a:cubicBezTo>
                    <a:pt x="7409" y="1325"/>
                    <a:pt x="7381" y="1355"/>
                    <a:pt x="7375" y="1402"/>
                  </a:cubicBezTo>
                  <a:cubicBezTo>
                    <a:pt x="7364" y="1477"/>
                    <a:pt x="7413" y="1571"/>
                    <a:pt x="7484" y="1606"/>
                  </a:cubicBezTo>
                  <a:cubicBezTo>
                    <a:pt x="7512" y="1621"/>
                    <a:pt x="7544" y="1634"/>
                    <a:pt x="7576" y="1644"/>
                  </a:cubicBezTo>
                  <a:cubicBezTo>
                    <a:pt x="7647" y="1670"/>
                    <a:pt x="7713" y="1694"/>
                    <a:pt x="7741" y="1751"/>
                  </a:cubicBezTo>
                  <a:cubicBezTo>
                    <a:pt x="7769" y="1809"/>
                    <a:pt x="7750" y="1874"/>
                    <a:pt x="7728" y="1944"/>
                  </a:cubicBezTo>
                  <a:cubicBezTo>
                    <a:pt x="7707" y="2015"/>
                    <a:pt x="7685" y="2088"/>
                    <a:pt x="7711" y="2161"/>
                  </a:cubicBezTo>
                  <a:cubicBezTo>
                    <a:pt x="7732" y="2221"/>
                    <a:pt x="7784" y="2263"/>
                    <a:pt x="7825" y="2298"/>
                  </a:cubicBezTo>
                  <a:lnTo>
                    <a:pt x="8197" y="2608"/>
                  </a:lnTo>
                  <a:cubicBezTo>
                    <a:pt x="8440" y="2810"/>
                    <a:pt x="8646" y="2910"/>
                    <a:pt x="8820" y="2910"/>
                  </a:cubicBezTo>
                  <a:cubicBezTo>
                    <a:pt x="8895" y="2910"/>
                    <a:pt x="8965" y="2892"/>
                    <a:pt x="9029" y="2855"/>
                  </a:cubicBezTo>
                  <a:cubicBezTo>
                    <a:pt x="9052" y="2842"/>
                    <a:pt x="9074" y="2825"/>
                    <a:pt x="9097" y="2810"/>
                  </a:cubicBezTo>
                  <a:cubicBezTo>
                    <a:pt x="9150" y="2773"/>
                    <a:pt x="9197" y="2739"/>
                    <a:pt x="9253" y="2739"/>
                  </a:cubicBezTo>
                  <a:cubicBezTo>
                    <a:pt x="9256" y="2739"/>
                    <a:pt x="9259" y="2739"/>
                    <a:pt x="9262" y="2739"/>
                  </a:cubicBezTo>
                  <a:cubicBezTo>
                    <a:pt x="9292" y="2743"/>
                    <a:pt x="9322" y="2758"/>
                    <a:pt x="9352" y="2788"/>
                  </a:cubicBezTo>
                  <a:cubicBezTo>
                    <a:pt x="9264" y="2947"/>
                    <a:pt x="9162" y="3095"/>
                    <a:pt x="9044" y="3223"/>
                  </a:cubicBezTo>
                  <a:lnTo>
                    <a:pt x="9029" y="3236"/>
                  </a:lnTo>
                  <a:lnTo>
                    <a:pt x="9039" y="3253"/>
                  </a:lnTo>
                  <a:cubicBezTo>
                    <a:pt x="9119" y="3390"/>
                    <a:pt x="9114" y="3568"/>
                    <a:pt x="9029" y="3729"/>
                  </a:cubicBezTo>
                  <a:cubicBezTo>
                    <a:pt x="8943" y="3890"/>
                    <a:pt x="8799" y="3992"/>
                    <a:pt x="8641" y="4005"/>
                  </a:cubicBezTo>
                  <a:lnTo>
                    <a:pt x="8609" y="4007"/>
                  </a:lnTo>
                  <a:lnTo>
                    <a:pt x="8617" y="4037"/>
                  </a:lnTo>
                  <a:cubicBezTo>
                    <a:pt x="8647" y="4153"/>
                    <a:pt x="8619" y="4273"/>
                    <a:pt x="8589" y="4399"/>
                  </a:cubicBezTo>
                  <a:cubicBezTo>
                    <a:pt x="8557" y="4537"/>
                    <a:pt x="8523" y="4676"/>
                    <a:pt x="8568" y="4811"/>
                  </a:cubicBezTo>
                  <a:cubicBezTo>
                    <a:pt x="8602" y="4912"/>
                    <a:pt x="8673" y="4991"/>
                    <a:pt x="8742" y="5066"/>
                  </a:cubicBezTo>
                  <a:cubicBezTo>
                    <a:pt x="8767" y="5094"/>
                    <a:pt x="8791" y="5119"/>
                    <a:pt x="8814" y="5149"/>
                  </a:cubicBezTo>
                  <a:cubicBezTo>
                    <a:pt x="8892" y="5246"/>
                    <a:pt x="8956" y="5387"/>
                    <a:pt x="8896" y="5494"/>
                  </a:cubicBezTo>
                  <a:cubicBezTo>
                    <a:pt x="8853" y="5571"/>
                    <a:pt x="8765" y="5606"/>
                    <a:pt x="8673" y="5644"/>
                  </a:cubicBezTo>
                  <a:cubicBezTo>
                    <a:pt x="8649" y="5653"/>
                    <a:pt x="8626" y="5661"/>
                    <a:pt x="8602" y="5672"/>
                  </a:cubicBezTo>
                  <a:cubicBezTo>
                    <a:pt x="8515" y="5711"/>
                    <a:pt x="8442" y="5784"/>
                    <a:pt x="8414" y="5854"/>
                  </a:cubicBezTo>
                  <a:cubicBezTo>
                    <a:pt x="8401" y="5886"/>
                    <a:pt x="8399" y="5918"/>
                    <a:pt x="8403" y="5948"/>
                  </a:cubicBezTo>
                  <a:lnTo>
                    <a:pt x="7900" y="5948"/>
                  </a:lnTo>
                  <a:cubicBezTo>
                    <a:pt x="7850" y="5948"/>
                    <a:pt x="7790" y="5951"/>
                    <a:pt x="7739" y="5978"/>
                  </a:cubicBezTo>
                  <a:cubicBezTo>
                    <a:pt x="7649" y="6030"/>
                    <a:pt x="7634" y="6139"/>
                    <a:pt x="7619" y="6236"/>
                  </a:cubicBezTo>
                  <a:cubicBezTo>
                    <a:pt x="7617" y="6259"/>
                    <a:pt x="7613" y="6285"/>
                    <a:pt x="7608" y="6306"/>
                  </a:cubicBezTo>
                  <a:cubicBezTo>
                    <a:pt x="7593" y="6383"/>
                    <a:pt x="7517" y="6459"/>
                    <a:pt x="7460" y="6459"/>
                  </a:cubicBezTo>
                  <a:cubicBezTo>
                    <a:pt x="7452" y="6459"/>
                    <a:pt x="7444" y="6458"/>
                    <a:pt x="7437" y="6454"/>
                  </a:cubicBezTo>
                  <a:cubicBezTo>
                    <a:pt x="7452" y="6431"/>
                    <a:pt x="7456" y="6401"/>
                    <a:pt x="7448" y="6371"/>
                  </a:cubicBezTo>
                  <a:cubicBezTo>
                    <a:pt x="7433" y="6306"/>
                    <a:pt x="7366" y="6244"/>
                    <a:pt x="7300" y="6229"/>
                  </a:cubicBezTo>
                  <a:cubicBezTo>
                    <a:pt x="7263" y="6221"/>
                    <a:pt x="7227" y="6218"/>
                    <a:pt x="7193" y="6218"/>
                  </a:cubicBezTo>
                  <a:cubicBezTo>
                    <a:pt x="7133" y="6214"/>
                    <a:pt x="7077" y="6212"/>
                    <a:pt x="7034" y="6182"/>
                  </a:cubicBezTo>
                  <a:cubicBezTo>
                    <a:pt x="7002" y="6161"/>
                    <a:pt x="6976" y="6128"/>
                    <a:pt x="6953" y="6092"/>
                  </a:cubicBezTo>
                  <a:cubicBezTo>
                    <a:pt x="6942" y="6079"/>
                    <a:pt x="6933" y="6064"/>
                    <a:pt x="6923" y="6051"/>
                  </a:cubicBezTo>
                  <a:cubicBezTo>
                    <a:pt x="6833" y="5938"/>
                    <a:pt x="6687" y="5869"/>
                    <a:pt x="6533" y="5869"/>
                  </a:cubicBezTo>
                  <a:cubicBezTo>
                    <a:pt x="6458" y="5869"/>
                    <a:pt x="6385" y="5886"/>
                    <a:pt x="6321" y="5918"/>
                  </a:cubicBezTo>
                  <a:lnTo>
                    <a:pt x="6310" y="5925"/>
                  </a:lnTo>
                  <a:lnTo>
                    <a:pt x="6308" y="5936"/>
                  </a:lnTo>
                  <a:cubicBezTo>
                    <a:pt x="6273" y="6090"/>
                    <a:pt x="6312" y="6246"/>
                    <a:pt x="6346" y="6386"/>
                  </a:cubicBezTo>
                  <a:lnTo>
                    <a:pt x="6408" y="6638"/>
                  </a:lnTo>
                  <a:cubicBezTo>
                    <a:pt x="6507" y="7050"/>
                    <a:pt x="6674" y="7270"/>
                    <a:pt x="6901" y="7300"/>
                  </a:cubicBezTo>
                  <a:cubicBezTo>
                    <a:pt x="6888" y="7457"/>
                    <a:pt x="6850" y="7575"/>
                    <a:pt x="6781" y="7665"/>
                  </a:cubicBezTo>
                  <a:cubicBezTo>
                    <a:pt x="6713" y="7756"/>
                    <a:pt x="6601" y="7813"/>
                    <a:pt x="6500" y="7813"/>
                  </a:cubicBezTo>
                  <a:cubicBezTo>
                    <a:pt x="6477" y="7813"/>
                    <a:pt x="6455" y="7810"/>
                    <a:pt x="6434" y="7804"/>
                  </a:cubicBezTo>
                  <a:lnTo>
                    <a:pt x="6353" y="7780"/>
                  </a:lnTo>
                  <a:lnTo>
                    <a:pt x="6404" y="7845"/>
                  </a:lnTo>
                  <a:cubicBezTo>
                    <a:pt x="6458" y="7913"/>
                    <a:pt x="6449" y="8022"/>
                    <a:pt x="6387" y="8093"/>
                  </a:cubicBezTo>
                  <a:cubicBezTo>
                    <a:pt x="6338" y="8148"/>
                    <a:pt x="6257" y="8179"/>
                    <a:pt x="6172" y="8179"/>
                  </a:cubicBezTo>
                  <a:cubicBezTo>
                    <a:pt x="6157" y="8179"/>
                    <a:pt x="6142" y="8179"/>
                    <a:pt x="6128" y="8177"/>
                  </a:cubicBezTo>
                  <a:cubicBezTo>
                    <a:pt x="6113" y="8175"/>
                    <a:pt x="6098" y="8170"/>
                    <a:pt x="6081" y="8168"/>
                  </a:cubicBezTo>
                  <a:cubicBezTo>
                    <a:pt x="6049" y="8162"/>
                    <a:pt x="6016" y="8157"/>
                    <a:pt x="5984" y="8157"/>
                  </a:cubicBezTo>
                  <a:cubicBezTo>
                    <a:pt x="5968" y="8157"/>
                    <a:pt x="5952" y="8158"/>
                    <a:pt x="5937" y="8162"/>
                  </a:cubicBezTo>
                  <a:cubicBezTo>
                    <a:pt x="5815" y="8192"/>
                    <a:pt x="5757" y="8331"/>
                    <a:pt x="5776" y="8539"/>
                  </a:cubicBezTo>
                  <a:lnTo>
                    <a:pt x="5104" y="8464"/>
                  </a:lnTo>
                  <a:cubicBezTo>
                    <a:pt x="5022" y="8455"/>
                    <a:pt x="4930" y="8444"/>
                    <a:pt x="4859" y="8395"/>
                  </a:cubicBezTo>
                  <a:cubicBezTo>
                    <a:pt x="4797" y="8352"/>
                    <a:pt x="4754" y="8260"/>
                    <a:pt x="4795" y="8196"/>
                  </a:cubicBezTo>
                  <a:lnTo>
                    <a:pt x="4814" y="8164"/>
                  </a:lnTo>
                  <a:lnTo>
                    <a:pt x="4776" y="8155"/>
                  </a:lnTo>
                  <a:cubicBezTo>
                    <a:pt x="4589" y="8119"/>
                    <a:pt x="4442" y="7967"/>
                    <a:pt x="4326" y="7697"/>
                  </a:cubicBezTo>
                  <a:cubicBezTo>
                    <a:pt x="4367" y="7658"/>
                    <a:pt x="4395" y="7615"/>
                    <a:pt x="4409" y="7564"/>
                  </a:cubicBezTo>
                  <a:cubicBezTo>
                    <a:pt x="4454" y="7408"/>
                    <a:pt x="4356" y="7262"/>
                    <a:pt x="4270" y="7133"/>
                  </a:cubicBezTo>
                  <a:cubicBezTo>
                    <a:pt x="4257" y="7114"/>
                    <a:pt x="4245" y="7097"/>
                    <a:pt x="4234" y="7080"/>
                  </a:cubicBezTo>
                  <a:cubicBezTo>
                    <a:pt x="4180" y="6996"/>
                    <a:pt x="4135" y="6865"/>
                    <a:pt x="4159" y="6767"/>
                  </a:cubicBezTo>
                  <a:cubicBezTo>
                    <a:pt x="4170" y="6720"/>
                    <a:pt x="4193" y="6686"/>
                    <a:pt x="4232" y="6662"/>
                  </a:cubicBezTo>
                  <a:cubicBezTo>
                    <a:pt x="4249" y="6651"/>
                    <a:pt x="4268" y="6645"/>
                    <a:pt x="4290" y="6636"/>
                  </a:cubicBezTo>
                  <a:cubicBezTo>
                    <a:pt x="4320" y="6626"/>
                    <a:pt x="4352" y="6613"/>
                    <a:pt x="4380" y="6589"/>
                  </a:cubicBezTo>
                  <a:cubicBezTo>
                    <a:pt x="4459" y="6521"/>
                    <a:pt x="4446" y="6394"/>
                    <a:pt x="4390" y="6313"/>
                  </a:cubicBezTo>
                  <a:cubicBezTo>
                    <a:pt x="4352" y="6257"/>
                    <a:pt x="4298" y="6216"/>
                    <a:pt x="4249" y="6176"/>
                  </a:cubicBezTo>
                  <a:cubicBezTo>
                    <a:pt x="4227" y="6161"/>
                    <a:pt x="4208" y="6146"/>
                    <a:pt x="4191" y="6128"/>
                  </a:cubicBezTo>
                  <a:cubicBezTo>
                    <a:pt x="3953" y="5925"/>
                    <a:pt x="3865" y="5565"/>
                    <a:pt x="3983" y="5276"/>
                  </a:cubicBezTo>
                  <a:cubicBezTo>
                    <a:pt x="4011" y="5205"/>
                    <a:pt x="4050" y="5139"/>
                    <a:pt x="4088" y="5072"/>
                  </a:cubicBezTo>
                  <a:cubicBezTo>
                    <a:pt x="4163" y="4944"/>
                    <a:pt x="4240" y="4809"/>
                    <a:pt x="4238" y="4657"/>
                  </a:cubicBezTo>
                  <a:cubicBezTo>
                    <a:pt x="4238" y="4594"/>
                    <a:pt x="4219" y="4549"/>
                    <a:pt x="4185" y="4526"/>
                  </a:cubicBezTo>
                  <a:cubicBezTo>
                    <a:pt x="4163" y="4512"/>
                    <a:pt x="4133" y="4507"/>
                    <a:pt x="4101" y="4507"/>
                  </a:cubicBezTo>
                  <a:cubicBezTo>
                    <a:pt x="4089" y="4507"/>
                    <a:pt x="4077" y="4508"/>
                    <a:pt x="4065" y="4509"/>
                  </a:cubicBezTo>
                  <a:lnTo>
                    <a:pt x="3028" y="4618"/>
                  </a:lnTo>
                  <a:cubicBezTo>
                    <a:pt x="3034" y="4584"/>
                    <a:pt x="3030" y="4547"/>
                    <a:pt x="3015" y="4513"/>
                  </a:cubicBezTo>
                  <a:cubicBezTo>
                    <a:pt x="2980" y="4434"/>
                    <a:pt x="2895" y="4359"/>
                    <a:pt x="2796" y="4322"/>
                  </a:cubicBezTo>
                  <a:cubicBezTo>
                    <a:pt x="2768" y="4312"/>
                    <a:pt x="2741" y="4303"/>
                    <a:pt x="2711" y="4294"/>
                  </a:cubicBezTo>
                  <a:cubicBezTo>
                    <a:pt x="2608" y="4260"/>
                    <a:pt x="2509" y="4228"/>
                    <a:pt x="2456" y="4147"/>
                  </a:cubicBezTo>
                  <a:cubicBezTo>
                    <a:pt x="2443" y="4127"/>
                    <a:pt x="2432" y="4106"/>
                    <a:pt x="2423" y="4082"/>
                  </a:cubicBezTo>
                  <a:cubicBezTo>
                    <a:pt x="2413" y="4061"/>
                    <a:pt x="2402" y="4040"/>
                    <a:pt x="2389" y="4018"/>
                  </a:cubicBezTo>
                  <a:cubicBezTo>
                    <a:pt x="2331" y="3924"/>
                    <a:pt x="2228" y="3875"/>
                    <a:pt x="2093" y="3875"/>
                  </a:cubicBezTo>
                  <a:cubicBezTo>
                    <a:pt x="1991" y="3875"/>
                    <a:pt x="1871" y="3902"/>
                    <a:pt x="1753" y="3954"/>
                  </a:cubicBezTo>
                  <a:cubicBezTo>
                    <a:pt x="1609" y="4016"/>
                    <a:pt x="1470" y="4072"/>
                    <a:pt x="1341" y="4072"/>
                  </a:cubicBezTo>
                  <a:cubicBezTo>
                    <a:pt x="1273" y="4072"/>
                    <a:pt x="1213" y="4057"/>
                    <a:pt x="1164" y="4022"/>
                  </a:cubicBezTo>
                  <a:cubicBezTo>
                    <a:pt x="1183" y="3902"/>
                    <a:pt x="1095" y="3815"/>
                    <a:pt x="1009" y="3729"/>
                  </a:cubicBezTo>
                  <a:cubicBezTo>
                    <a:pt x="945" y="3665"/>
                    <a:pt x="879" y="3596"/>
                    <a:pt x="857" y="3517"/>
                  </a:cubicBezTo>
                  <a:cubicBezTo>
                    <a:pt x="840" y="3450"/>
                    <a:pt x="857" y="3380"/>
                    <a:pt x="874" y="3305"/>
                  </a:cubicBezTo>
                  <a:cubicBezTo>
                    <a:pt x="894" y="3221"/>
                    <a:pt x="913" y="3133"/>
                    <a:pt x="881" y="3050"/>
                  </a:cubicBezTo>
                  <a:cubicBezTo>
                    <a:pt x="866" y="3007"/>
                    <a:pt x="840" y="2973"/>
                    <a:pt x="814" y="2938"/>
                  </a:cubicBezTo>
                  <a:cubicBezTo>
                    <a:pt x="791" y="2906"/>
                    <a:pt x="767" y="2876"/>
                    <a:pt x="754" y="2842"/>
                  </a:cubicBezTo>
                  <a:cubicBezTo>
                    <a:pt x="744" y="2810"/>
                    <a:pt x="739" y="2775"/>
                    <a:pt x="737" y="2739"/>
                  </a:cubicBezTo>
                  <a:cubicBezTo>
                    <a:pt x="733" y="2698"/>
                    <a:pt x="731" y="2653"/>
                    <a:pt x="712" y="2613"/>
                  </a:cubicBezTo>
                  <a:cubicBezTo>
                    <a:pt x="654" y="2478"/>
                    <a:pt x="493" y="2452"/>
                    <a:pt x="354" y="2428"/>
                  </a:cubicBezTo>
                  <a:lnTo>
                    <a:pt x="309" y="2422"/>
                  </a:lnTo>
                  <a:cubicBezTo>
                    <a:pt x="210" y="2405"/>
                    <a:pt x="112" y="2345"/>
                    <a:pt x="77" y="2278"/>
                  </a:cubicBezTo>
                  <a:cubicBezTo>
                    <a:pt x="62" y="2253"/>
                    <a:pt x="58" y="2227"/>
                    <a:pt x="62" y="2201"/>
                  </a:cubicBezTo>
                  <a:lnTo>
                    <a:pt x="62" y="2201"/>
                  </a:lnTo>
                  <a:cubicBezTo>
                    <a:pt x="77" y="2206"/>
                    <a:pt x="92" y="2208"/>
                    <a:pt x="107" y="2208"/>
                  </a:cubicBezTo>
                  <a:cubicBezTo>
                    <a:pt x="234" y="2208"/>
                    <a:pt x="341" y="2081"/>
                    <a:pt x="362" y="1961"/>
                  </a:cubicBezTo>
                  <a:cubicBezTo>
                    <a:pt x="377" y="1869"/>
                    <a:pt x="362" y="1775"/>
                    <a:pt x="347" y="1683"/>
                  </a:cubicBezTo>
                  <a:cubicBezTo>
                    <a:pt x="339" y="1638"/>
                    <a:pt x="332" y="1593"/>
                    <a:pt x="328" y="1548"/>
                  </a:cubicBezTo>
                  <a:cubicBezTo>
                    <a:pt x="317" y="1417"/>
                    <a:pt x="358" y="1269"/>
                    <a:pt x="474" y="1229"/>
                  </a:cubicBezTo>
                  <a:cubicBezTo>
                    <a:pt x="495" y="1222"/>
                    <a:pt x="517" y="1218"/>
                    <a:pt x="540" y="1214"/>
                  </a:cubicBezTo>
                  <a:cubicBezTo>
                    <a:pt x="583" y="1207"/>
                    <a:pt x="630" y="1199"/>
                    <a:pt x="667" y="1169"/>
                  </a:cubicBezTo>
                  <a:cubicBezTo>
                    <a:pt x="714" y="1128"/>
                    <a:pt x="724" y="1070"/>
                    <a:pt x="735" y="1014"/>
                  </a:cubicBezTo>
                  <a:cubicBezTo>
                    <a:pt x="739" y="989"/>
                    <a:pt x="744" y="963"/>
                    <a:pt x="752" y="939"/>
                  </a:cubicBezTo>
                  <a:cubicBezTo>
                    <a:pt x="797" y="819"/>
                    <a:pt x="926" y="783"/>
                    <a:pt x="1089" y="749"/>
                  </a:cubicBezTo>
                  <a:cubicBezTo>
                    <a:pt x="1104" y="757"/>
                    <a:pt x="1119" y="768"/>
                    <a:pt x="1129" y="779"/>
                  </a:cubicBezTo>
                  <a:cubicBezTo>
                    <a:pt x="1172" y="817"/>
                    <a:pt x="1198" y="877"/>
                    <a:pt x="1200" y="935"/>
                  </a:cubicBezTo>
                  <a:cubicBezTo>
                    <a:pt x="1202" y="967"/>
                    <a:pt x="1196" y="1014"/>
                    <a:pt x="1159" y="1051"/>
                  </a:cubicBezTo>
                  <a:cubicBezTo>
                    <a:pt x="1142" y="1068"/>
                    <a:pt x="1121" y="1083"/>
                    <a:pt x="1097" y="1098"/>
                  </a:cubicBezTo>
                  <a:cubicBezTo>
                    <a:pt x="1059" y="1124"/>
                    <a:pt x="1018" y="1149"/>
                    <a:pt x="997" y="1196"/>
                  </a:cubicBezTo>
                  <a:cubicBezTo>
                    <a:pt x="982" y="1231"/>
                    <a:pt x="984" y="1265"/>
                    <a:pt x="984" y="1297"/>
                  </a:cubicBezTo>
                  <a:cubicBezTo>
                    <a:pt x="984" y="1310"/>
                    <a:pt x="984" y="1323"/>
                    <a:pt x="982" y="1336"/>
                  </a:cubicBezTo>
                  <a:cubicBezTo>
                    <a:pt x="977" y="1406"/>
                    <a:pt x="941" y="1469"/>
                    <a:pt x="904" y="1535"/>
                  </a:cubicBezTo>
                  <a:cubicBezTo>
                    <a:pt x="881" y="1578"/>
                    <a:pt x="855" y="1623"/>
                    <a:pt x="838" y="1670"/>
                  </a:cubicBezTo>
                  <a:cubicBezTo>
                    <a:pt x="784" y="1820"/>
                    <a:pt x="819" y="2000"/>
                    <a:pt x="926" y="2120"/>
                  </a:cubicBezTo>
                  <a:lnTo>
                    <a:pt x="941" y="2137"/>
                  </a:lnTo>
                  <a:lnTo>
                    <a:pt x="960" y="2124"/>
                  </a:lnTo>
                  <a:cubicBezTo>
                    <a:pt x="984" y="2107"/>
                    <a:pt x="1012" y="2098"/>
                    <a:pt x="1042" y="2098"/>
                  </a:cubicBezTo>
                  <a:cubicBezTo>
                    <a:pt x="1127" y="2098"/>
                    <a:pt x="1224" y="2167"/>
                    <a:pt x="1271" y="2208"/>
                  </a:cubicBezTo>
                  <a:cubicBezTo>
                    <a:pt x="1352" y="2274"/>
                    <a:pt x="1464" y="2366"/>
                    <a:pt x="1581" y="2366"/>
                  </a:cubicBezTo>
                  <a:cubicBezTo>
                    <a:pt x="1603" y="2366"/>
                    <a:pt x="1624" y="2364"/>
                    <a:pt x="1644" y="2360"/>
                  </a:cubicBezTo>
                  <a:cubicBezTo>
                    <a:pt x="1787" y="2319"/>
                    <a:pt x="1860" y="2152"/>
                    <a:pt x="1847" y="1901"/>
                  </a:cubicBezTo>
                  <a:cubicBezTo>
                    <a:pt x="1843" y="1831"/>
                    <a:pt x="1836" y="1769"/>
                    <a:pt x="1806" y="1713"/>
                  </a:cubicBezTo>
                  <a:cubicBezTo>
                    <a:pt x="1770" y="1646"/>
                    <a:pt x="1708" y="1606"/>
                    <a:pt x="1648" y="1565"/>
                  </a:cubicBezTo>
                  <a:cubicBezTo>
                    <a:pt x="1626" y="1550"/>
                    <a:pt x="1605" y="1537"/>
                    <a:pt x="1586" y="1522"/>
                  </a:cubicBezTo>
                  <a:cubicBezTo>
                    <a:pt x="1515" y="1469"/>
                    <a:pt x="1461" y="1379"/>
                    <a:pt x="1500" y="1312"/>
                  </a:cubicBezTo>
                  <a:cubicBezTo>
                    <a:pt x="1517" y="1282"/>
                    <a:pt x="1549" y="1263"/>
                    <a:pt x="1586" y="1241"/>
                  </a:cubicBezTo>
                  <a:cubicBezTo>
                    <a:pt x="1609" y="1226"/>
                    <a:pt x="1635" y="1214"/>
                    <a:pt x="1656" y="1194"/>
                  </a:cubicBezTo>
                  <a:cubicBezTo>
                    <a:pt x="1714" y="1145"/>
                    <a:pt x="1742" y="1070"/>
                    <a:pt x="1770" y="999"/>
                  </a:cubicBezTo>
                  <a:cubicBezTo>
                    <a:pt x="1802" y="918"/>
                    <a:pt x="1830" y="841"/>
                    <a:pt x="1901" y="813"/>
                  </a:cubicBezTo>
                  <a:cubicBezTo>
                    <a:pt x="1921" y="805"/>
                    <a:pt x="1945" y="802"/>
                    <a:pt x="1971" y="802"/>
                  </a:cubicBezTo>
                  <a:cubicBezTo>
                    <a:pt x="1992" y="802"/>
                    <a:pt x="2015" y="804"/>
                    <a:pt x="2038" y="807"/>
                  </a:cubicBezTo>
                  <a:cubicBezTo>
                    <a:pt x="2061" y="809"/>
                    <a:pt x="2085" y="810"/>
                    <a:pt x="2108" y="810"/>
                  </a:cubicBezTo>
                  <a:cubicBezTo>
                    <a:pt x="2131" y="810"/>
                    <a:pt x="2153" y="809"/>
                    <a:pt x="2173" y="804"/>
                  </a:cubicBezTo>
                  <a:cubicBezTo>
                    <a:pt x="2243" y="789"/>
                    <a:pt x="2301" y="738"/>
                    <a:pt x="2357" y="689"/>
                  </a:cubicBezTo>
                  <a:cubicBezTo>
                    <a:pt x="2414" y="638"/>
                    <a:pt x="2467" y="591"/>
                    <a:pt x="2531" y="591"/>
                  </a:cubicBezTo>
                  <a:cubicBezTo>
                    <a:pt x="2537" y="591"/>
                    <a:pt x="2543" y="591"/>
                    <a:pt x="2550" y="592"/>
                  </a:cubicBezTo>
                  <a:lnTo>
                    <a:pt x="2584" y="597"/>
                  </a:lnTo>
                  <a:lnTo>
                    <a:pt x="2580" y="562"/>
                  </a:lnTo>
                  <a:cubicBezTo>
                    <a:pt x="2569" y="459"/>
                    <a:pt x="2556" y="352"/>
                    <a:pt x="2586" y="254"/>
                  </a:cubicBezTo>
                  <a:cubicBezTo>
                    <a:pt x="2608" y="175"/>
                    <a:pt x="2668" y="89"/>
                    <a:pt x="2753" y="65"/>
                  </a:cubicBezTo>
                  <a:close/>
                  <a:moveTo>
                    <a:pt x="2798" y="1"/>
                  </a:moveTo>
                  <a:lnTo>
                    <a:pt x="2770" y="5"/>
                  </a:lnTo>
                  <a:cubicBezTo>
                    <a:pt x="2648" y="22"/>
                    <a:pt x="2563" y="136"/>
                    <a:pt x="2535" y="239"/>
                  </a:cubicBezTo>
                  <a:cubicBezTo>
                    <a:pt x="2505" y="337"/>
                    <a:pt x="2513" y="442"/>
                    <a:pt x="2524" y="537"/>
                  </a:cubicBezTo>
                  <a:cubicBezTo>
                    <a:pt x="2445" y="541"/>
                    <a:pt x="2381" y="597"/>
                    <a:pt x="2321" y="650"/>
                  </a:cubicBezTo>
                  <a:cubicBezTo>
                    <a:pt x="2271" y="693"/>
                    <a:pt x="2220" y="740"/>
                    <a:pt x="2160" y="753"/>
                  </a:cubicBezTo>
                  <a:cubicBezTo>
                    <a:pt x="2146" y="757"/>
                    <a:pt x="2131" y="758"/>
                    <a:pt x="2114" y="758"/>
                  </a:cubicBezTo>
                  <a:cubicBezTo>
                    <a:pt x="2092" y="758"/>
                    <a:pt x="2067" y="755"/>
                    <a:pt x="2042" y="753"/>
                  </a:cubicBezTo>
                  <a:cubicBezTo>
                    <a:pt x="2017" y="750"/>
                    <a:pt x="1992" y="748"/>
                    <a:pt x="1969" y="748"/>
                  </a:cubicBezTo>
                  <a:cubicBezTo>
                    <a:pt x="1937" y="748"/>
                    <a:pt x="1907" y="752"/>
                    <a:pt x="1881" y="762"/>
                  </a:cubicBezTo>
                  <a:cubicBezTo>
                    <a:pt x="1789" y="798"/>
                    <a:pt x="1755" y="890"/>
                    <a:pt x="1721" y="980"/>
                  </a:cubicBezTo>
                  <a:cubicBezTo>
                    <a:pt x="1695" y="1044"/>
                    <a:pt x="1669" y="1113"/>
                    <a:pt x="1620" y="1154"/>
                  </a:cubicBezTo>
                  <a:cubicBezTo>
                    <a:pt x="1603" y="1169"/>
                    <a:pt x="1581" y="1181"/>
                    <a:pt x="1558" y="1194"/>
                  </a:cubicBezTo>
                  <a:cubicBezTo>
                    <a:pt x="1519" y="1218"/>
                    <a:pt x="1476" y="1244"/>
                    <a:pt x="1453" y="1286"/>
                  </a:cubicBezTo>
                  <a:cubicBezTo>
                    <a:pt x="1397" y="1383"/>
                    <a:pt x="1466" y="1499"/>
                    <a:pt x="1551" y="1565"/>
                  </a:cubicBezTo>
                  <a:cubicBezTo>
                    <a:pt x="1573" y="1580"/>
                    <a:pt x="1596" y="1595"/>
                    <a:pt x="1618" y="1610"/>
                  </a:cubicBezTo>
                  <a:cubicBezTo>
                    <a:pt x="1676" y="1649"/>
                    <a:pt x="1729" y="1683"/>
                    <a:pt x="1759" y="1739"/>
                  </a:cubicBezTo>
                  <a:cubicBezTo>
                    <a:pt x="1785" y="1786"/>
                    <a:pt x="1789" y="1841"/>
                    <a:pt x="1794" y="1903"/>
                  </a:cubicBezTo>
                  <a:cubicBezTo>
                    <a:pt x="1798" y="2011"/>
                    <a:pt x="1794" y="2261"/>
                    <a:pt x="1629" y="2308"/>
                  </a:cubicBezTo>
                  <a:cubicBezTo>
                    <a:pt x="1614" y="2311"/>
                    <a:pt x="1599" y="2313"/>
                    <a:pt x="1581" y="2313"/>
                  </a:cubicBezTo>
                  <a:cubicBezTo>
                    <a:pt x="1483" y="2313"/>
                    <a:pt x="1380" y="2229"/>
                    <a:pt x="1305" y="2167"/>
                  </a:cubicBezTo>
                  <a:cubicBezTo>
                    <a:pt x="1239" y="2111"/>
                    <a:pt x="1140" y="2045"/>
                    <a:pt x="1042" y="2045"/>
                  </a:cubicBezTo>
                  <a:cubicBezTo>
                    <a:pt x="1009" y="2045"/>
                    <a:pt x="979" y="2053"/>
                    <a:pt x="952" y="2066"/>
                  </a:cubicBezTo>
                  <a:cubicBezTo>
                    <a:pt x="870" y="1961"/>
                    <a:pt x="844" y="1814"/>
                    <a:pt x="889" y="1687"/>
                  </a:cubicBezTo>
                  <a:cubicBezTo>
                    <a:pt x="904" y="1644"/>
                    <a:pt x="928" y="1601"/>
                    <a:pt x="952" y="1561"/>
                  </a:cubicBezTo>
                  <a:cubicBezTo>
                    <a:pt x="990" y="1492"/>
                    <a:pt x="1029" y="1421"/>
                    <a:pt x="1035" y="1340"/>
                  </a:cubicBezTo>
                  <a:cubicBezTo>
                    <a:pt x="1037" y="1325"/>
                    <a:pt x="1037" y="1312"/>
                    <a:pt x="1037" y="1297"/>
                  </a:cubicBezTo>
                  <a:cubicBezTo>
                    <a:pt x="1035" y="1269"/>
                    <a:pt x="1035" y="1241"/>
                    <a:pt x="1046" y="1218"/>
                  </a:cubicBezTo>
                  <a:cubicBezTo>
                    <a:pt x="1061" y="1186"/>
                    <a:pt x="1093" y="1164"/>
                    <a:pt x="1127" y="1143"/>
                  </a:cubicBezTo>
                  <a:cubicBezTo>
                    <a:pt x="1151" y="1126"/>
                    <a:pt x="1176" y="1111"/>
                    <a:pt x="1198" y="1087"/>
                  </a:cubicBezTo>
                  <a:cubicBezTo>
                    <a:pt x="1236" y="1049"/>
                    <a:pt x="1256" y="993"/>
                    <a:pt x="1254" y="933"/>
                  </a:cubicBezTo>
                  <a:cubicBezTo>
                    <a:pt x="1251" y="860"/>
                    <a:pt x="1219" y="787"/>
                    <a:pt x="1166" y="738"/>
                  </a:cubicBezTo>
                  <a:cubicBezTo>
                    <a:pt x="1146" y="721"/>
                    <a:pt x="1127" y="710"/>
                    <a:pt x="1106" y="697"/>
                  </a:cubicBezTo>
                  <a:lnTo>
                    <a:pt x="1097" y="693"/>
                  </a:lnTo>
                  <a:lnTo>
                    <a:pt x="1089" y="695"/>
                  </a:lnTo>
                  <a:cubicBezTo>
                    <a:pt x="943" y="725"/>
                    <a:pt x="761" y="762"/>
                    <a:pt x="703" y="920"/>
                  </a:cubicBezTo>
                  <a:cubicBezTo>
                    <a:pt x="692" y="948"/>
                    <a:pt x="686" y="978"/>
                    <a:pt x="682" y="1006"/>
                  </a:cubicBezTo>
                  <a:cubicBezTo>
                    <a:pt x="673" y="1053"/>
                    <a:pt x="664" y="1100"/>
                    <a:pt x="632" y="1128"/>
                  </a:cubicBezTo>
                  <a:cubicBezTo>
                    <a:pt x="607" y="1149"/>
                    <a:pt x="570" y="1156"/>
                    <a:pt x="532" y="1162"/>
                  </a:cubicBezTo>
                  <a:cubicBezTo>
                    <a:pt x="506" y="1166"/>
                    <a:pt x="480" y="1171"/>
                    <a:pt x="457" y="1179"/>
                  </a:cubicBezTo>
                  <a:cubicBezTo>
                    <a:pt x="315" y="1229"/>
                    <a:pt x="262" y="1402"/>
                    <a:pt x="274" y="1552"/>
                  </a:cubicBezTo>
                  <a:cubicBezTo>
                    <a:pt x="279" y="1599"/>
                    <a:pt x="285" y="1646"/>
                    <a:pt x="294" y="1694"/>
                  </a:cubicBezTo>
                  <a:cubicBezTo>
                    <a:pt x="309" y="1784"/>
                    <a:pt x="324" y="1869"/>
                    <a:pt x="309" y="1953"/>
                  </a:cubicBezTo>
                  <a:cubicBezTo>
                    <a:pt x="289" y="2060"/>
                    <a:pt x="195" y="2154"/>
                    <a:pt x="107" y="2154"/>
                  </a:cubicBezTo>
                  <a:cubicBezTo>
                    <a:pt x="90" y="2154"/>
                    <a:pt x="73" y="2150"/>
                    <a:pt x="56" y="2143"/>
                  </a:cubicBezTo>
                  <a:lnTo>
                    <a:pt x="32" y="2131"/>
                  </a:lnTo>
                  <a:lnTo>
                    <a:pt x="22" y="2156"/>
                  </a:lnTo>
                  <a:cubicBezTo>
                    <a:pt x="0" y="2206"/>
                    <a:pt x="5" y="2255"/>
                    <a:pt x="30" y="2304"/>
                  </a:cubicBezTo>
                  <a:cubicBezTo>
                    <a:pt x="82" y="2398"/>
                    <a:pt x="206" y="2458"/>
                    <a:pt x="300" y="2473"/>
                  </a:cubicBezTo>
                  <a:lnTo>
                    <a:pt x="345" y="2482"/>
                  </a:lnTo>
                  <a:cubicBezTo>
                    <a:pt x="478" y="2503"/>
                    <a:pt x="615" y="2527"/>
                    <a:pt x="662" y="2634"/>
                  </a:cubicBezTo>
                  <a:cubicBezTo>
                    <a:pt x="677" y="2666"/>
                    <a:pt x="679" y="2705"/>
                    <a:pt x="684" y="2743"/>
                  </a:cubicBezTo>
                  <a:cubicBezTo>
                    <a:pt x="686" y="2782"/>
                    <a:pt x="690" y="2820"/>
                    <a:pt x="703" y="2859"/>
                  </a:cubicBezTo>
                  <a:cubicBezTo>
                    <a:pt x="720" y="2902"/>
                    <a:pt x="746" y="2936"/>
                    <a:pt x="772" y="2970"/>
                  </a:cubicBezTo>
                  <a:cubicBezTo>
                    <a:pt x="795" y="3003"/>
                    <a:pt x="819" y="3033"/>
                    <a:pt x="832" y="3067"/>
                  </a:cubicBezTo>
                  <a:cubicBezTo>
                    <a:pt x="857" y="3138"/>
                    <a:pt x="840" y="3213"/>
                    <a:pt x="821" y="3294"/>
                  </a:cubicBezTo>
                  <a:cubicBezTo>
                    <a:pt x="804" y="3371"/>
                    <a:pt x="784" y="3450"/>
                    <a:pt x="806" y="3530"/>
                  </a:cubicBezTo>
                  <a:cubicBezTo>
                    <a:pt x="829" y="3624"/>
                    <a:pt x="902" y="3697"/>
                    <a:pt x="971" y="3767"/>
                  </a:cubicBezTo>
                  <a:cubicBezTo>
                    <a:pt x="1059" y="3853"/>
                    <a:pt x="1131" y="3928"/>
                    <a:pt x="1108" y="4027"/>
                  </a:cubicBezTo>
                  <a:lnTo>
                    <a:pt x="1106" y="4044"/>
                  </a:lnTo>
                  <a:lnTo>
                    <a:pt x="1119" y="4055"/>
                  </a:lnTo>
                  <a:cubicBezTo>
                    <a:pt x="1179" y="4102"/>
                    <a:pt x="1254" y="4125"/>
                    <a:pt x="1341" y="4125"/>
                  </a:cubicBezTo>
                  <a:cubicBezTo>
                    <a:pt x="1479" y="4125"/>
                    <a:pt x="1624" y="4067"/>
                    <a:pt x="1774" y="4003"/>
                  </a:cubicBezTo>
                  <a:cubicBezTo>
                    <a:pt x="1886" y="3956"/>
                    <a:pt x="1999" y="3928"/>
                    <a:pt x="2093" y="3928"/>
                  </a:cubicBezTo>
                  <a:cubicBezTo>
                    <a:pt x="2211" y="3928"/>
                    <a:pt x="2295" y="3969"/>
                    <a:pt x="2344" y="4046"/>
                  </a:cubicBezTo>
                  <a:cubicBezTo>
                    <a:pt x="2355" y="4063"/>
                    <a:pt x="2363" y="4085"/>
                    <a:pt x="2374" y="4106"/>
                  </a:cubicBezTo>
                  <a:cubicBezTo>
                    <a:pt x="2385" y="4130"/>
                    <a:pt x="2396" y="4153"/>
                    <a:pt x="2411" y="4175"/>
                  </a:cubicBezTo>
                  <a:cubicBezTo>
                    <a:pt x="2473" y="4273"/>
                    <a:pt x="2586" y="4309"/>
                    <a:pt x="2696" y="4344"/>
                  </a:cubicBezTo>
                  <a:cubicBezTo>
                    <a:pt x="2723" y="4352"/>
                    <a:pt x="2751" y="4363"/>
                    <a:pt x="2777" y="4372"/>
                  </a:cubicBezTo>
                  <a:cubicBezTo>
                    <a:pt x="2863" y="4404"/>
                    <a:pt x="2938" y="4468"/>
                    <a:pt x="2965" y="4534"/>
                  </a:cubicBezTo>
                  <a:cubicBezTo>
                    <a:pt x="2980" y="4569"/>
                    <a:pt x="2980" y="4605"/>
                    <a:pt x="2965" y="4637"/>
                  </a:cubicBezTo>
                  <a:lnTo>
                    <a:pt x="2946" y="4680"/>
                  </a:lnTo>
                  <a:lnTo>
                    <a:pt x="2946" y="4680"/>
                  </a:lnTo>
                  <a:lnTo>
                    <a:pt x="4071" y="4562"/>
                  </a:lnTo>
                  <a:cubicBezTo>
                    <a:pt x="4083" y="4561"/>
                    <a:pt x="4095" y="4560"/>
                    <a:pt x="4106" y="4560"/>
                  </a:cubicBezTo>
                  <a:cubicBezTo>
                    <a:pt x="4125" y="4560"/>
                    <a:pt x="4142" y="4563"/>
                    <a:pt x="4155" y="4571"/>
                  </a:cubicBezTo>
                  <a:cubicBezTo>
                    <a:pt x="4178" y="4588"/>
                    <a:pt x="4185" y="4627"/>
                    <a:pt x="4185" y="4657"/>
                  </a:cubicBezTo>
                  <a:cubicBezTo>
                    <a:pt x="4187" y="4796"/>
                    <a:pt x="4116" y="4916"/>
                    <a:pt x="4041" y="5047"/>
                  </a:cubicBezTo>
                  <a:cubicBezTo>
                    <a:pt x="4002" y="5113"/>
                    <a:pt x="3962" y="5181"/>
                    <a:pt x="3934" y="5254"/>
                  </a:cubicBezTo>
                  <a:cubicBezTo>
                    <a:pt x="3807" y="5567"/>
                    <a:pt x="3900" y="5951"/>
                    <a:pt x="4155" y="6169"/>
                  </a:cubicBezTo>
                  <a:cubicBezTo>
                    <a:pt x="4174" y="6186"/>
                    <a:pt x="4195" y="6201"/>
                    <a:pt x="4215" y="6218"/>
                  </a:cubicBezTo>
                  <a:cubicBezTo>
                    <a:pt x="4266" y="6257"/>
                    <a:pt x="4313" y="6293"/>
                    <a:pt x="4345" y="6343"/>
                  </a:cubicBezTo>
                  <a:cubicBezTo>
                    <a:pt x="4388" y="6405"/>
                    <a:pt x="4399" y="6501"/>
                    <a:pt x="4345" y="6551"/>
                  </a:cubicBezTo>
                  <a:cubicBezTo>
                    <a:pt x="4324" y="6568"/>
                    <a:pt x="4298" y="6576"/>
                    <a:pt x="4270" y="6587"/>
                  </a:cubicBezTo>
                  <a:cubicBezTo>
                    <a:pt x="4249" y="6596"/>
                    <a:pt x="4225" y="6604"/>
                    <a:pt x="4204" y="6617"/>
                  </a:cubicBezTo>
                  <a:cubicBezTo>
                    <a:pt x="4152" y="6647"/>
                    <a:pt x="4120" y="6694"/>
                    <a:pt x="4105" y="6754"/>
                  </a:cubicBezTo>
                  <a:cubicBezTo>
                    <a:pt x="4077" y="6876"/>
                    <a:pt x="4133" y="7022"/>
                    <a:pt x="4189" y="7110"/>
                  </a:cubicBezTo>
                  <a:cubicBezTo>
                    <a:pt x="4202" y="7127"/>
                    <a:pt x="4212" y="7144"/>
                    <a:pt x="4225" y="7163"/>
                  </a:cubicBezTo>
                  <a:cubicBezTo>
                    <a:pt x="4309" y="7288"/>
                    <a:pt x="4397" y="7418"/>
                    <a:pt x="4358" y="7549"/>
                  </a:cubicBezTo>
                  <a:cubicBezTo>
                    <a:pt x="4345" y="7596"/>
                    <a:pt x="4320" y="7635"/>
                    <a:pt x="4277" y="7667"/>
                  </a:cubicBezTo>
                  <a:lnTo>
                    <a:pt x="4262" y="7680"/>
                  </a:lnTo>
                  <a:lnTo>
                    <a:pt x="4270" y="7699"/>
                  </a:lnTo>
                  <a:cubicBezTo>
                    <a:pt x="4388" y="7984"/>
                    <a:pt x="4540" y="8149"/>
                    <a:pt x="4733" y="8200"/>
                  </a:cubicBezTo>
                  <a:cubicBezTo>
                    <a:pt x="4705" y="8288"/>
                    <a:pt x="4757" y="8389"/>
                    <a:pt x="4829" y="8440"/>
                  </a:cubicBezTo>
                  <a:cubicBezTo>
                    <a:pt x="4909" y="8496"/>
                    <a:pt x="5009" y="8507"/>
                    <a:pt x="5099" y="8517"/>
                  </a:cubicBezTo>
                  <a:lnTo>
                    <a:pt x="5839" y="8599"/>
                  </a:lnTo>
                  <a:lnTo>
                    <a:pt x="5834" y="8567"/>
                  </a:lnTo>
                  <a:cubicBezTo>
                    <a:pt x="5824" y="8492"/>
                    <a:pt x="5802" y="8250"/>
                    <a:pt x="5950" y="8213"/>
                  </a:cubicBezTo>
                  <a:cubicBezTo>
                    <a:pt x="5961" y="8210"/>
                    <a:pt x="5974" y="8209"/>
                    <a:pt x="5987" y="8209"/>
                  </a:cubicBezTo>
                  <a:cubicBezTo>
                    <a:pt x="6013" y="8209"/>
                    <a:pt x="6041" y="8214"/>
                    <a:pt x="6070" y="8220"/>
                  </a:cubicBezTo>
                  <a:cubicBezTo>
                    <a:pt x="6087" y="8224"/>
                    <a:pt x="6104" y="8226"/>
                    <a:pt x="6121" y="8228"/>
                  </a:cubicBezTo>
                  <a:cubicBezTo>
                    <a:pt x="6140" y="8231"/>
                    <a:pt x="6158" y="8232"/>
                    <a:pt x="6176" y="8232"/>
                  </a:cubicBezTo>
                  <a:cubicBezTo>
                    <a:pt x="6274" y="8232"/>
                    <a:pt x="6368" y="8194"/>
                    <a:pt x="6426" y="8130"/>
                  </a:cubicBezTo>
                  <a:cubicBezTo>
                    <a:pt x="6492" y="8057"/>
                    <a:pt x="6511" y="7950"/>
                    <a:pt x="6477" y="7866"/>
                  </a:cubicBezTo>
                  <a:lnTo>
                    <a:pt x="6477" y="7866"/>
                  </a:lnTo>
                  <a:cubicBezTo>
                    <a:pt x="6486" y="7867"/>
                    <a:pt x="6495" y="7867"/>
                    <a:pt x="6504" y="7867"/>
                  </a:cubicBezTo>
                  <a:cubicBezTo>
                    <a:pt x="6622" y="7867"/>
                    <a:pt x="6744" y="7802"/>
                    <a:pt x="6824" y="7697"/>
                  </a:cubicBezTo>
                  <a:cubicBezTo>
                    <a:pt x="6901" y="7594"/>
                    <a:pt x="6944" y="7457"/>
                    <a:pt x="6957" y="7277"/>
                  </a:cubicBezTo>
                  <a:lnTo>
                    <a:pt x="6959" y="7251"/>
                  </a:lnTo>
                  <a:lnTo>
                    <a:pt x="6931" y="7249"/>
                  </a:lnTo>
                  <a:cubicBezTo>
                    <a:pt x="6715" y="7236"/>
                    <a:pt x="6556" y="7026"/>
                    <a:pt x="6460" y="6628"/>
                  </a:cubicBezTo>
                  <a:lnTo>
                    <a:pt x="6398" y="6373"/>
                  </a:lnTo>
                  <a:cubicBezTo>
                    <a:pt x="6368" y="6244"/>
                    <a:pt x="6331" y="6098"/>
                    <a:pt x="6357" y="5961"/>
                  </a:cubicBezTo>
                  <a:cubicBezTo>
                    <a:pt x="6411" y="5936"/>
                    <a:pt x="6471" y="5923"/>
                    <a:pt x="6533" y="5923"/>
                  </a:cubicBezTo>
                  <a:cubicBezTo>
                    <a:pt x="6670" y="5923"/>
                    <a:pt x="6801" y="5983"/>
                    <a:pt x="6880" y="6083"/>
                  </a:cubicBezTo>
                  <a:cubicBezTo>
                    <a:pt x="6890" y="6096"/>
                    <a:pt x="6899" y="6109"/>
                    <a:pt x="6908" y="6124"/>
                  </a:cubicBezTo>
                  <a:cubicBezTo>
                    <a:pt x="6935" y="6161"/>
                    <a:pt x="6963" y="6201"/>
                    <a:pt x="7004" y="6227"/>
                  </a:cubicBezTo>
                  <a:cubicBezTo>
                    <a:pt x="7060" y="6263"/>
                    <a:pt x="7126" y="6268"/>
                    <a:pt x="7188" y="6270"/>
                  </a:cubicBezTo>
                  <a:cubicBezTo>
                    <a:pt x="7223" y="6272"/>
                    <a:pt x="7257" y="6274"/>
                    <a:pt x="7287" y="6283"/>
                  </a:cubicBezTo>
                  <a:cubicBezTo>
                    <a:pt x="7336" y="6291"/>
                    <a:pt x="7385" y="6338"/>
                    <a:pt x="7396" y="6383"/>
                  </a:cubicBezTo>
                  <a:cubicBezTo>
                    <a:pt x="7400" y="6405"/>
                    <a:pt x="7396" y="6424"/>
                    <a:pt x="7381" y="6437"/>
                  </a:cubicBezTo>
                  <a:lnTo>
                    <a:pt x="7360" y="6454"/>
                  </a:lnTo>
                  <a:lnTo>
                    <a:pt x="7377" y="6476"/>
                  </a:lnTo>
                  <a:cubicBezTo>
                    <a:pt x="7400" y="6499"/>
                    <a:pt x="7428" y="6512"/>
                    <a:pt x="7460" y="6512"/>
                  </a:cubicBezTo>
                  <a:cubicBezTo>
                    <a:pt x="7553" y="6512"/>
                    <a:pt x="7643" y="6409"/>
                    <a:pt x="7660" y="6317"/>
                  </a:cubicBezTo>
                  <a:cubicBezTo>
                    <a:pt x="7666" y="6293"/>
                    <a:pt x="7668" y="6268"/>
                    <a:pt x="7673" y="6244"/>
                  </a:cubicBezTo>
                  <a:cubicBezTo>
                    <a:pt x="7685" y="6152"/>
                    <a:pt x="7698" y="6064"/>
                    <a:pt x="7767" y="6026"/>
                  </a:cubicBezTo>
                  <a:cubicBezTo>
                    <a:pt x="7805" y="6004"/>
                    <a:pt x="7855" y="6002"/>
                    <a:pt x="7900" y="6002"/>
                  </a:cubicBezTo>
                  <a:lnTo>
                    <a:pt x="8482" y="6002"/>
                  </a:lnTo>
                  <a:lnTo>
                    <a:pt x="8465" y="5963"/>
                  </a:lnTo>
                  <a:cubicBezTo>
                    <a:pt x="8452" y="5936"/>
                    <a:pt x="8452" y="5906"/>
                    <a:pt x="8463" y="5874"/>
                  </a:cubicBezTo>
                  <a:cubicBezTo>
                    <a:pt x="8487" y="5814"/>
                    <a:pt x="8549" y="5756"/>
                    <a:pt x="8624" y="5721"/>
                  </a:cubicBezTo>
                  <a:cubicBezTo>
                    <a:pt x="8647" y="5711"/>
                    <a:pt x="8669" y="5702"/>
                    <a:pt x="8692" y="5694"/>
                  </a:cubicBezTo>
                  <a:cubicBezTo>
                    <a:pt x="8789" y="5655"/>
                    <a:pt x="8889" y="5614"/>
                    <a:pt x="8941" y="5520"/>
                  </a:cubicBezTo>
                  <a:cubicBezTo>
                    <a:pt x="9033" y="5355"/>
                    <a:pt x="8898" y="5169"/>
                    <a:pt x="8855" y="5115"/>
                  </a:cubicBezTo>
                  <a:cubicBezTo>
                    <a:pt x="8832" y="5085"/>
                    <a:pt x="8806" y="5057"/>
                    <a:pt x="8782" y="5029"/>
                  </a:cubicBezTo>
                  <a:cubicBezTo>
                    <a:pt x="8714" y="4954"/>
                    <a:pt x="8649" y="4884"/>
                    <a:pt x="8619" y="4794"/>
                  </a:cubicBezTo>
                  <a:cubicBezTo>
                    <a:pt x="8579" y="4674"/>
                    <a:pt x="8609" y="4547"/>
                    <a:pt x="8641" y="4412"/>
                  </a:cubicBezTo>
                  <a:cubicBezTo>
                    <a:pt x="8669" y="4294"/>
                    <a:pt x="8697" y="4175"/>
                    <a:pt x="8675" y="4055"/>
                  </a:cubicBezTo>
                  <a:cubicBezTo>
                    <a:pt x="8840" y="4033"/>
                    <a:pt x="8988" y="3922"/>
                    <a:pt x="9076" y="3755"/>
                  </a:cubicBezTo>
                  <a:cubicBezTo>
                    <a:pt x="9168" y="3583"/>
                    <a:pt x="9174" y="3395"/>
                    <a:pt x="9095" y="3245"/>
                  </a:cubicBezTo>
                  <a:cubicBezTo>
                    <a:pt x="9215" y="3112"/>
                    <a:pt x="9320" y="2960"/>
                    <a:pt x="9408" y="2795"/>
                  </a:cubicBezTo>
                  <a:lnTo>
                    <a:pt x="9416" y="2780"/>
                  </a:lnTo>
                  <a:lnTo>
                    <a:pt x="9404" y="2765"/>
                  </a:lnTo>
                  <a:cubicBezTo>
                    <a:pt x="9376" y="2735"/>
                    <a:pt x="9333" y="2692"/>
                    <a:pt x="9267" y="2686"/>
                  </a:cubicBezTo>
                  <a:cubicBezTo>
                    <a:pt x="9263" y="2685"/>
                    <a:pt x="9259" y="2685"/>
                    <a:pt x="9256" y="2685"/>
                  </a:cubicBezTo>
                  <a:cubicBezTo>
                    <a:pt x="9184" y="2685"/>
                    <a:pt x="9124" y="2726"/>
                    <a:pt x="9065" y="2767"/>
                  </a:cubicBezTo>
                  <a:cubicBezTo>
                    <a:pt x="9046" y="2782"/>
                    <a:pt x="9024" y="2795"/>
                    <a:pt x="9003" y="2808"/>
                  </a:cubicBezTo>
                  <a:cubicBezTo>
                    <a:pt x="8947" y="2840"/>
                    <a:pt x="8886" y="2856"/>
                    <a:pt x="8819" y="2856"/>
                  </a:cubicBezTo>
                  <a:cubicBezTo>
                    <a:pt x="8657" y="2856"/>
                    <a:pt x="8464" y="2760"/>
                    <a:pt x="8232" y="2568"/>
                  </a:cubicBezTo>
                  <a:lnTo>
                    <a:pt x="7859" y="2257"/>
                  </a:lnTo>
                  <a:cubicBezTo>
                    <a:pt x="7820" y="2225"/>
                    <a:pt x="7777" y="2191"/>
                    <a:pt x="7760" y="2143"/>
                  </a:cubicBezTo>
                  <a:cubicBezTo>
                    <a:pt x="7741" y="2088"/>
                    <a:pt x="7760" y="2026"/>
                    <a:pt x="7780" y="1959"/>
                  </a:cubicBezTo>
                  <a:cubicBezTo>
                    <a:pt x="7801" y="1882"/>
                    <a:pt x="7825" y="1803"/>
                    <a:pt x="7788" y="1730"/>
                  </a:cubicBezTo>
                  <a:cubicBezTo>
                    <a:pt x="7752" y="1651"/>
                    <a:pt x="7670" y="1623"/>
                    <a:pt x="7593" y="1593"/>
                  </a:cubicBezTo>
                  <a:cubicBezTo>
                    <a:pt x="7565" y="1582"/>
                    <a:pt x="7533" y="1571"/>
                    <a:pt x="7508" y="1559"/>
                  </a:cubicBezTo>
                  <a:cubicBezTo>
                    <a:pt x="7454" y="1531"/>
                    <a:pt x="7420" y="1456"/>
                    <a:pt x="7426" y="1409"/>
                  </a:cubicBezTo>
                  <a:cubicBezTo>
                    <a:pt x="7430" y="1389"/>
                    <a:pt x="7441" y="1376"/>
                    <a:pt x="7458" y="1370"/>
                  </a:cubicBezTo>
                  <a:cubicBezTo>
                    <a:pt x="7484" y="1379"/>
                    <a:pt x="7512" y="1383"/>
                    <a:pt x="7540" y="1383"/>
                  </a:cubicBezTo>
                  <a:cubicBezTo>
                    <a:pt x="7690" y="1383"/>
                    <a:pt x="7831" y="1267"/>
                    <a:pt x="7857" y="1128"/>
                  </a:cubicBezTo>
                  <a:lnTo>
                    <a:pt x="7861" y="1100"/>
                  </a:lnTo>
                  <a:lnTo>
                    <a:pt x="7835" y="1096"/>
                  </a:lnTo>
                  <a:cubicBezTo>
                    <a:pt x="7722" y="1077"/>
                    <a:pt x="7604" y="1068"/>
                    <a:pt x="7486" y="1068"/>
                  </a:cubicBezTo>
                  <a:cubicBezTo>
                    <a:pt x="6895" y="1068"/>
                    <a:pt x="6306" y="1321"/>
                    <a:pt x="5909" y="1745"/>
                  </a:cubicBezTo>
                  <a:cubicBezTo>
                    <a:pt x="5873" y="1786"/>
                    <a:pt x="5826" y="1794"/>
                    <a:pt x="5791" y="1794"/>
                  </a:cubicBezTo>
                  <a:cubicBezTo>
                    <a:pt x="5714" y="1794"/>
                    <a:pt x="5631" y="1751"/>
                    <a:pt x="5586" y="1685"/>
                  </a:cubicBezTo>
                  <a:cubicBezTo>
                    <a:pt x="5513" y="1580"/>
                    <a:pt x="5506" y="1445"/>
                    <a:pt x="5504" y="1284"/>
                  </a:cubicBezTo>
                  <a:cubicBezTo>
                    <a:pt x="5491" y="1237"/>
                    <a:pt x="5459" y="1231"/>
                    <a:pt x="5444" y="1231"/>
                  </a:cubicBezTo>
                  <a:cubicBezTo>
                    <a:pt x="5380" y="1231"/>
                    <a:pt x="5305" y="1338"/>
                    <a:pt x="5286" y="1411"/>
                  </a:cubicBezTo>
                  <a:cubicBezTo>
                    <a:pt x="5236" y="1597"/>
                    <a:pt x="5027" y="1702"/>
                    <a:pt x="4844" y="1706"/>
                  </a:cubicBezTo>
                  <a:lnTo>
                    <a:pt x="4829" y="1706"/>
                  </a:lnTo>
                  <a:cubicBezTo>
                    <a:pt x="4744" y="1706"/>
                    <a:pt x="4658" y="1687"/>
                    <a:pt x="4574" y="1668"/>
                  </a:cubicBezTo>
                  <a:cubicBezTo>
                    <a:pt x="4487" y="1646"/>
                    <a:pt x="4396" y="1627"/>
                    <a:pt x="4305" y="1627"/>
                  </a:cubicBezTo>
                  <a:cubicBezTo>
                    <a:pt x="4286" y="1627"/>
                    <a:pt x="4267" y="1627"/>
                    <a:pt x="4249" y="1629"/>
                  </a:cubicBezTo>
                  <a:cubicBezTo>
                    <a:pt x="4202" y="1636"/>
                    <a:pt x="4159" y="1638"/>
                    <a:pt x="4122" y="1638"/>
                  </a:cubicBezTo>
                  <a:cubicBezTo>
                    <a:pt x="3985" y="1638"/>
                    <a:pt x="3895" y="1601"/>
                    <a:pt x="3852" y="1529"/>
                  </a:cubicBezTo>
                  <a:cubicBezTo>
                    <a:pt x="3837" y="1507"/>
                    <a:pt x="3829" y="1484"/>
                    <a:pt x="3820" y="1458"/>
                  </a:cubicBezTo>
                  <a:cubicBezTo>
                    <a:pt x="3814" y="1441"/>
                    <a:pt x="3807" y="1421"/>
                    <a:pt x="3799" y="1402"/>
                  </a:cubicBezTo>
                  <a:cubicBezTo>
                    <a:pt x="3747" y="1295"/>
                    <a:pt x="3627" y="1224"/>
                    <a:pt x="3503" y="1224"/>
                  </a:cubicBezTo>
                  <a:cubicBezTo>
                    <a:pt x="3482" y="1224"/>
                    <a:pt x="3463" y="1226"/>
                    <a:pt x="3441" y="1231"/>
                  </a:cubicBezTo>
                  <a:cubicBezTo>
                    <a:pt x="3430" y="1151"/>
                    <a:pt x="3405" y="1066"/>
                    <a:pt x="3328" y="1034"/>
                  </a:cubicBezTo>
                  <a:cubicBezTo>
                    <a:pt x="3306" y="1025"/>
                    <a:pt x="3283" y="1023"/>
                    <a:pt x="3259" y="1019"/>
                  </a:cubicBezTo>
                  <a:cubicBezTo>
                    <a:pt x="3235" y="1017"/>
                    <a:pt x="3212" y="1014"/>
                    <a:pt x="3195" y="1002"/>
                  </a:cubicBezTo>
                  <a:cubicBezTo>
                    <a:pt x="3160" y="980"/>
                    <a:pt x="3160" y="935"/>
                    <a:pt x="3165" y="867"/>
                  </a:cubicBezTo>
                  <a:cubicBezTo>
                    <a:pt x="3167" y="815"/>
                    <a:pt x="3171" y="753"/>
                    <a:pt x="3143" y="706"/>
                  </a:cubicBezTo>
                  <a:cubicBezTo>
                    <a:pt x="3111" y="652"/>
                    <a:pt x="3055" y="633"/>
                    <a:pt x="3000" y="614"/>
                  </a:cubicBezTo>
                  <a:cubicBezTo>
                    <a:pt x="2955" y="597"/>
                    <a:pt x="2912" y="582"/>
                    <a:pt x="2888" y="549"/>
                  </a:cubicBezTo>
                  <a:cubicBezTo>
                    <a:pt x="2869" y="524"/>
                    <a:pt x="2865" y="487"/>
                    <a:pt x="2860" y="453"/>
                  </a:cubicBezTo>
                  <a:lnTo>
                    <a:pt x="27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151"/>
            <p:cNvSpPr/>
            <p:nvPr/>
          </p:nvSpPr>
          <p:spPr>
            <a:xfrm>
              <a:off x="3162004" y="3351248"/>
              <a:ext cx="85870" cy="153157"/>
            </a:xfrm>
            <a:custGeom>
              <a:rect b="b" l="l" r="r" t="t"/>
              <a:pathLst>
                <a:path extrusionOk="0" h="5390" w="3022">
                  <a:moveTo>
                    <a:pt x="872" y="1"/>
                  </a:moveTo>
                  <a:cubicBezTo>
                    <a:pt x="785" y="168"/>
                    <a:pt x="677" y="322"/>
                    <a:pt x="551" y="459"/>
                  </a:cubicBezTo>
                  <a:cubicBezTo>
                    <a:pt x="729" y="768"/>
                    <a:pt x="487" y="1224"/>
                    <a:pt x="131" y="1250"/>
                  </a:cubicBezTo>
                  <a:cubicBezTo>
                    <a:pt x="195" y="1503"/>
                    <a:pt x="0" y="1775"/>
                    <a:pt x="82" y="2021"/>
                  </a:cubicBezTo>
                  <a:cubicBezTo>
                    <a:pt x="125" y="2152"/>
                    <a:pt x="236" y="2244"/>
                    <a:pt x="322" y="2351"/>
                  </a:cubicBezTo>
                  <a:cubicBezTo>
                    <a:pt x="373" y="2413"/>
                    <a:pt x="416" y="2493"/>
                    <a:pt x="429" y="2572"/>
                  </a:cubicBezTo>
                  <a:cubicBezTo>
                    <a:pt x="487" y="2589"/>
                    <a:pt x="538" y="2617"/>
                    <a:pt x="579" y="2662"/>
                  </a:cubicBezTo>
                  <a:cubicBezTo>
                    <a:pt x="665" y="2754"/>
                    <a:pt x="695" y="2913"/>
                    <a:pt x="817" y="2943"/>
                  </a:cubicBezTo>
                  <a:cubicBezTo>
                    <a:pt x="862" y="2953"/>
                    <a:pt x="911" y="2943"/>
                    <a:pt x="952" y="2964"/>
                  </a:cubicBezTo>
                  <a:cubicBezTo>
                    <a:pt x="982" y="2977"/>
                    <a:pt x="1003" y="3007"/>
                    <a:pt x="1020" y="3037"/>
                  </a:cubicBezTo>
                  <a:cubicBezTo>
                    <a:pt x="1164" y="3311"/>
                    <a:pt x="984" y="3632"/>
                    <a:pt x="911" y="3932"/>
                  </a:cubicBezTo>
                  <a:cubicBezTo>
                    <a:pt x="855" y="4159"/>
                    <a:pt x="864" y="4397"/>
                    <a:pt x="874" y="4631"/>
                  </a:cubicBezTo>
                  <a:cubicBezTo>
                    <a:pt x="973" y="4691"/>
                    <a:pt x="1069" y="4753"/>
                    <a:pt x="1168" y="4813"/>
                  </a:cubicBezTo>
                  <a:cubicBezTo>
                    <a:pt x="1211" y="4839"/>
                    <a:pt x="1254" y="4866"/>
                    <a:pt x="1282" y="4907"/>
                  </a:cubicBezTo>
                  <a:cubicBezTo>
                    <a:pt x="1309" y="4950"/>
                    <a:pt x="1318" y="5001"/>
                    <a:pt x="1335" y="5049"/>
                  </a:cubicBezTo>
                  <a:cubicBezTo>
                    <a:pt x="1435" y="5313"/>
                    <a:pt x="1763" y="5390"/>
                    <a:pt x="2051" y="5390"/>
                  </a:cubicBezTo>
                  <a:cubicBezTo>
                    <a:pt x="2067" y="5390"/>
                    <a:pt x="2082" y="5390"/>
                    <a:pt x="2098" y="5389"/>
                  </a:cubicBezTo>
                  <a:cubicBezTo>
                    <a:pt x="2175" y="5387"/>
                    <a:pt x="2265" y="5374"/>
                    <a:pt x="2306" y="5306"/>
                  </a:cubicBezTo>
                  <a:cubicBezTo>
                    <a:pt x="2357" y="5216"/>
                    <a:pt x="2282" y="5089"/>
                    <a:pt x="2338" y="5001"/>
                  </a:cubicBezTo>
                  <a:cubicBezTo>
                    <a:pt x="2369" y="4950"/>
                    <a:pt x="2420" y="4937"/>
                    <a:pt x="2480" y="4937"/>
                  </a:cubicBezTo>
                  <a:cubicBezTo>
                    <a:pt x="2545" y="4937"/>
                    <a:pt x="2619" y="4953"/>
                    <a:pt x="2685" y="4953"/>
                  </a:cubicBezTo>
                  <a:cubicBezTo>
                    <a:pt x="2693" y="4953"/>
                    <a:pt x="2701" y="4953"/>
                    <a:pt x="2708" y="4952"/>
                  </a:cubicBezTo>
                  <a:cubicBezTo>
                    <a:pt x="2848" y="4941"/>
                    <a:pt x="2963" y="4824"/>
                    <a:pt x="2991" y="4687"/>
                  </a:cubicBezTo>
                  <a:cubicBezTo>
                    <a:pt x="3021" y="4552"/>
                    <a:pt x="2974" y="4408"/>
                    <a:pt x="2893" y="4297"/>
                  </a:cubicBezTo>
                  <a:cubicBezTo>
                    <a:pt x="2850" y="4237"/>
                    <a:pt x="2794" y="4181"/>
                    <a:pt x="2775" y="4108"/>
                  </a:cubicBezTo>
                  <a:cubicBezTo>
                    <a:pt x="2756" y="4044"/>
                    <a:pt x="2771" y="3973"/>
                    <a:pt x="2756" y="3907"/>
                  </a:cubicBezTo>
                  <a:cubicBezTo>
                    <a:pt x="2704" y="3703"/>
                    <a:pt x="2389" y="3628"/>
                    <a:pt x="2385" y="3418"/>
                  </a:cubicBezTo>
                  <a:cubicBezTo>
                    <a:pt x="2383" y="3354"/>
                    <a:pt x="2413" y="3292"/>
                    <a:pt x="2434" y="3232"/>
                  </a:cubicBezTo>
                  <a:cubicBezTo>
                    <a:pt x="2496" y="3063"/>
                    <a:pt x="2490" y="2870"/>
                    <a:pt x="2419" y="2705"/>
                  </a:cubicBezTo>
                  <a:cubicBezTo>
                    <a:pt x="2640" y="2666"/>
                    <a:pt x="2798" y="2456"/>
                    <a:pt x="2858" y="2240"/>
                  </a:cubicBezTo>
                  <a:cubicBezTo>
                    <a:pt x="2893" y="2120"/>
                    <a:pt x="2903" y="1998"/>
                    <a:pt x="2908" y="1873"/>
                  </a:cubicBezTo>
                  <a:cubicBezTo>
                    <a:pt x="2801" y="1798"/>
                    <a:pt x="2813" y="1612"/>
                    <a:pt x="2719" y="1511"/>
                  </a:cubicBezTo>
                  <a:cubicBezTo>
                    <a:pt x="2657" y="1443"/>
                    <a:pt x="2568" y="1431"/>
                    <a:pt x="2472" y="1431"/>
                  </a:cubicBezTo>
                  <a:cubicBezTo>
                    <a:pt x="2418" y="1431"/>
                    <a:pt x="2362" y="1434"/>
                    <a:pt x="2307" y="1434"/>
                  </a:cubicBezTo>
                  <a:cubicBezTo>
                    <a:pt x="2222" y="1434"/>
                    <a:pt x="2140" y="1425"/>
                    <a:pt x="2074" y="1376"/>
                  </a:cubicBezTo>
                  <a:cubicBezTo>
                    <a:pt x="1884" y="1237"/>
                    <a:pt x="2001" y="926"/>
                    <a:pt x="1907" y="710"/>
                  </a:cubicBezTo>
                  <a:cubicBezTo>
                    <a:pt x="1759" y="372"/>
                    <a:pt x="1217" y="442"/>
                    <a:pt x="988" y="155"/>
                  </a:cubicBezTo>
                  <a:cubicBezTo>
                    <a:pt x="947" y="108"/>
                    <a:pt x="913" y="48"/>
                    <a:pt x="8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151"/>
            <p:cNvSpPr/>
            <p:nvPr/>
          </p:nvSpPr>
          <p:spPr>
            <a:xfrm>
              <a:off x="3162316" y="3349969"/>
              <a:ext cx="86268" cy="155231"/>
            </a:xfrm>
            <a:custGeom>
              <a:rect b="b" l="l" r="r" t="t"/>
              <a:pathLst>
                <a:path extrusionOk="0" h="5463" w="3036">
                  <a:moveTo>
                    <a:pt x="866" y="95"/>
                  </a:moveTo>
                  <a:cubicBezTo>
                    <a:pt x="878" y="112"/>
                    <a:pt x="891" y="129"/>
                    <a:pt x="904" y="149"/>
                  </a:cubicBezTo>
                  <a:cubicBezTo>
                    <a:pt x="921" y="172"/>
                    <a:pt x="938" y="196"/>
                    <a:pt x="956" y="217"/>
                  </a:cubicBezTo>
                  <a:cubicBezTo>
                    <a:pt x="1067" y="354"/>
                    <a:pt x="1245" y="412"/>
                    <a:pt x="1416" y="470"/>
                  </a:cubicBezTo>
                  <a:cubicBezTo>
                    <a:pt x="1611" y="534"/>
                    <a:pt x="1798" y="594"/>
                    <a:pt x="1870" y="766"/>
                  </a:cubicBezTo>
                  <a:cubicBezTo>
                    <a:pt x="1909" y="849"/>
                    <a:pt x="1911" y="950"/>
                    <a:pt x="1913" y="1049"/>
                  </a:cubicBezTo>
                  <a:cubicBezTo>
                    <a:pt x="1920" y="1199"/>
                    <a:pt x="1924" y="1353"/>
                    <a:pt x="2046" y="1443"/>
                  </a:cubicBezTo>
                  <a:cubicBezTo>
                    <a:pt x="2121" y="1499"/>
                    <a:pt x="2213" y="1507"/>
                    <a:pt x="2295" y="1507"/>
                  </a:cubicBezTo>
                  <a:cubicBezTo>
                    <a:pt x="2323" y="1507"/>
                    <a:pt x="2350" y="1505"/>
                    <a:pt x="2380" y="1505"/>
                  </a:cubicBezTo>
                  <a:cubicBezTo>
                    <a:pt x="2408" y="1503"/>
                    <a:pt x="2436" y="1503"/>
                    <a:pt x="2462" y="1503"/>
                  </a:cubicBezTo>
                  <a:cubicBezTo>
                    <a:pt x="2545" y="1503"/>
                    <a:pt x="2631" y="1511"/>
                    <a:pt x="2689" y="1573"/>
                  </a:cubicBezTo>
                  <a:cubicBezTo>
                    <a:pt x="2730" y="1616"/>
                    <a:pt x="2749" y="1678"/>
                    <a:pt x="2768" y="1738"/>
                  </a:cubicBezTo>
                  <a:cubicBezTo>
                    <a:pt x="2792" y="1811"/>
                    <a:pt x="2813" y="1884"/>
                    <a:pt x="2871" y="1931"/>
                  </a:cubicBezTo>
                  <a:cubicBezTo>
                    <a:pt x="2865" y="2043"/>
                    <a:pt x="2854" y="2163"/>
                    <a:pt x="2822" y="2278"/>
                  </a:cubicBezTo>
                  <a:cubicBezTo>
                    <a:pt x="2770" y="2458"/>
                    <a:pt x="2631" y="2683"/>
                    <a:pt x="2404" y="2724"/>
                  </a:cubicBezTo>
                  <a:lnTo>
                    <a:pt x="2370" y="2728"/>
                  </a:lnTo>
                  <a:lnTo>
                    <a:pt x="2383" y="2760"/>
                  </a:lnTo>
                  <a:cubicBezTo>
                    <a:pt x="2451" y="2919"/>
                    <a:pt x="2458" y="3105"/>
                    <a:pt x="2398" y="3268"/>
                  </a:cubicBezTo>
                  <a:cubicBezTo>
                    <a:pt x="2393" y="3281"/>
                    <a:pt x="2389" y="3292"/>
                    <a:pt x="2385" y="3305"/>
                  </a:cubicBezTo>
                  <a:cubicBezTo>
                    <a:pt x="2365" y="3356"/>
                    <a:pt x="2344" y="3407"/>
                    <a:pt x="2346" y="3463"/>
                  </a:cubicBezTo>
                  <a:cubicBezTo>
                    <a:pt x="2350" y="3587"/>
                    <a:pt x="2447" y="3667"/>
                    <a:pt x="2539" y="3742"/>
                  </a:cubicBezTo>
                  <a:cubicBezTo>
                    <a:pt x="2620" y="3808"/>
                    <a:pt x="2695" y="3870"/>
                    <a:pt x="2717" y="3958"/>
                  </a:cubicBezTo>
                  <a:cubicBezTo>
                    <a:pt x="2725" y="3988"/>
                    <a:pt x="2725" y="4018"/>
                    <a:pt x="2725" y="4050"/>
                  </a:cubicBezTo>
                  <a:cubicBezTo>
                    <a:pt x="2727" y="4087"/>
                    <a:pt x="2727" y="4125"/>
                    <a:pt x="2738" y="4162"/>
                  </a:cubicBezTo>
                  <a:cubicBezTo>
                    <a:pt x="2753" y="4222"/>
                    <a:pt x="2792" y="4269"/>
                    <a:pt x="2828" y="4316"/>
                  </a:cubicBezTo>
                  <a:cubicBezTo>
                    <a:pt x="2839" y="4331"/>
                    <a:pt x="2850" y="4344"/>
                    <a:pt x="2860" y="4359"/>
                  </a:cubicBezTo>
                  <a:cubicBezTo>
                    <a:pt x="2946" y="4474"/>
                    <a:pt x="2980" y="4609"/>
                    <a:pt x="2955" y="4727"/>
                  </a:cubicBezTo>
                  <a:cubicBezTo>
                    <a:pt x="2927" y="4858"/>
                    <a:pt x="2815" y="4963"/>
                    <a:pt x="2697" y="4969"/>
                  </a:cubicBezTo>
                  <a:cubicBezTo>
                    <a:pt x="2690" y="4970"/>
                    <a:pt x="2683" y="4970"/>
                    <a:pt x="2676" y="4970"/>
                  </a:cubicBezTo>
                  <a:cubicBezTo>
                    <a:pt x="2643" y="4970"/>
                    <a:pt x="2608" y="4966"/>
                    <a:pt x="2573" y="4963"/>
                  </a:cubicBezTo>
                  <a:cubicBezTo>
                    <a:pt x="2539" y="4959"/>
                    <a:pt x="2505" y="4954"/>
                    <a:pt x="2470" y="4954"/>
                  </a:cubicBezTo>
                  <a:cubicBezTo>
                    <a:pt x="2419" y="4954"/>
                    <a:pt x="2346" y="4963"/>
                    <a:pt x="2303" y="5031"/>
                  </a:cubicBezTo>
                  <a:cubicBezTo>
                    <a:pt x="2271" y="5085"/>
                    <a:pt x="2278" y="5145"/>
                    <a:pt x="2282" y="5203"/>
                  </a:cubicBezTo>
                  <a:cubicBezTo>
                    <a:pt x="2288" y="5252"/>
                    <a:pt x="2293" y="5301"/>
                    <a:pt x="2271" y="5338"/>
                  </a:cubicBezTo>
                  <a:cubicBezTo>
                    <a:pt x="2237" y="5396"/>
                    <a:pt x="2153" y="5404"/>
                    <a:pt x="2085" y="5406"/>
                  </a:cubicBezTo>
                  <a:cubicBezTo>
                    <a:pt x="2070" y="5406"/>
                    <a:pt x="2053" y="5409"/>
                    <a:pt x="2035" y="5409"/>
                  </a:cubicBezTo>
                  <a:cubicBezTo>
                    <a:pt x="1866" y="5409"/>
                    <a:pt x="1459" y="5376"/>
                    <a:pt x="1350" y="5085"/>
                  </a:cubicBezTo>
                  <a:cubicBezTo>
                    <a:pt x="1346" y="5070"/>
                    <a:pt x="1341" y="5055"/>
                    <a:pt x="1335" y="5040"/>
                  </a:cubicBezTo>
                  <a:cubicBezTo>
                    <a:pt x="1324" y="5006"/>
                    <a:pt x="1313" y="4969"/>
                    <a:pt x="1292" y="4937"/>
                  </a:cubicBezTo>
                  <a:cubicBezTo>
                    <a:pt x="1260" y="4890"/>
                    <a:pt x="1211" y="4860"/>
                    <a:pt x="1172" y="4836"/>
                  </a:cubicBezTo>
                  <a:lnTo>
                    <a:pt x="889" y="4659"/>
                  </a:lnTo>
                  <a:cubicBezTo>
                    <a:pt x="881" y="4436"/>
                    <a:pt x="872" y="4204"/>
                    <a:pt x="926" y="3984"/>
                  </a:cubicBezTo>
                  <a:cubicBezTo>
                    <a:pt x="943" y="3911"/>
                    <a:pt x="968" y="3836"/>
                    <a:pt x="992" y="3761"/>
                  </a:cubicBezTo>
                  <a:cubicBezTo>
                    <a:pt x="1067" y="3527"/>
                    <a:pt x="1146" y="3285"/>
                    <a:pt x="1033" y="3069"/>
                  </a:cubicBezTo>
                  <a:cubicBezTo>
                    <a:pt x="1009" y="3026"/>
                    <a:pt x="983" y="2998"/>
                    <a:pt x="951" y="2983"/>
                  </a:cubicBezTo>
                  <a:cubicBezTo>
                    <a:pt x="923" y="2970"/>
                    <a:pt x="891" y="2968"/>
                    <a:pt x="863" y="2966"/>
                  </a:cubicBezTo>
                  <a:cubicBezTo>
                    <a:pt x="844" y="2966"/>
                    <a:pt x="827" y="2966"/>
                    <a:pt x="812" y="2962"/>
                  </a:cubicBezTo>
                  <a:cubicBezTo>
                    <a:pt x="744" y="2945"/>
                    <a:pt x="707" y="2878"/>
                    <a:pt x="669" y="2810"/>
                  </a:cubicBezTo>
                  <a:cubicBezTo>
                    <a:pt x="645" y="2767"/>
                    <a:pt x="621" y="2724"/>
                    <a:pt x="589" y="2690"/>
                  </a:cubicBezTo>
                  <a:cubicBezTo>
                    <a:pt x="551" y="2647"/>
                    <a:pt x="504" y="2617"/>
                    <a:pt x="441" y="2595"/>
                  </a:cubicBezTo>
                  <a:cubicBezTo>
                    <a:pt x="426" y="2525"/>
                    <a:pt x="388" y="2448"/>
                    <a:pt x="332" y="2379"/>
                  </a:cubicBezTo>
                  <a:cubicBezTo>
                    <a:pt x="309" y="2349"/>
                    <a:pt x="283" y="2321"/>
                    <a:pt x="259" y="2293"/>
                  </a:cubicBezTo>
                  <a:cubicBezTo>
                    <a:pt x="191" y="2218"/>
                    <a:pt x="126" y="2148"/>
                    <a:pt x="96" y="2058"/>
                  </a:cubicBezTo>
                  <a:cubicBezTo>
                    <a:pt x="56" y="1938"/>
                    <a:pt x="86" y="1811"/>
                    <a:pt x="118" y="1676"/>
                  </a:cubicBezTo>
                  <a:cubicBezTo>
                    <a:pt x="146" y="1558"/>
                    <a:pt x="174" y="1439"/>
                    <a:pt x="152" y="1319"/>
                  </a:cubicBezTo>
                  <a:cubicBezTo>
                    <a:pt x="317" y="1297"/>
                    <a:pt x="465" y="1186"/>
                    <a:pt x="553" y="1019"/>
                  </a:cubicBezTo>
                  <a:cubicBezTo>
                    <a:pt x="645" y="847"/>
                    <a:pt x="651" y="659"/>
                    <a:pt x="572" y="509"/>
                  </a:cubicBezTo>
                  <a:cubicBezTo>
                    <a:pt x="684" y="384"/>
                    <a:pt x="782" y="245"/>
                    <a:pt x="866" y="95"/>
                  </a:cubicBezTo>
                  <a:close/>
                  <a:moveTo>
                    <a:pt x="855" y="1"/>
                  </a:moveTo>
                  <a:lnTo>
                    <a:pt x="838" y="35"/>
                  </a:lnTo>
                  <a:cubicBezTo>
                    <a:pt x="750" y="202"/>
                    <a:pt x="643" y="354"/>
                    <a:pt x="521" y="487"/>
                  </a:cubicBezTo>
                  <a:lnTo>
                    <a:pt x="506" y="500"/>
                  </a:lnTo>
                  <a:lnTo>
                    <a:pt x="516" y="517"/>
                  </a:lnTo>
                  <a:cubicBezTo>
                    <a:pt x="596" y="654"/>
                    <a:pt x="591" y="832"/>
                    <a:pt x="506" y="993"/>
                  </a:cubicBezTo>
                  <a:cubicBezTo>
                    <a:pt x="420" y="1154"/>
                    <a:pt x="276" y="1256"/>
                    <a:pt x="118" y="1269"/>
                  </a:cubicBezTo>
                  <a:lnTo>
                    <a:pt x="86" y="1271"/>
                  </a:lnTo>
                  <a:lnTo>
                    <a:pt x="94" y="1301"/>
                  </a:lnTo>
                  <a:cubicBezTo>
                    <a:pt x="124" y="1417"/>
                    <a:pt x="96" y="1537"/>
                    <a:pt x="66" y="1663"/>
                  </a:cubicBezTo>
                  <a:cubicBezTo>
                    <a:pt x="34" y="1801"/>
                    <a:pt x="0" y="1940"/>
                    <a:pt x="45" y="2075"/>
                  </a:cubicBezTo>
                  <a:cubicBezTo>
                    <a:pt x="79" y="2176"/>
                    <a:pt x="150" y="2255"/>
                    <a:pt x="219" y="2330"/>
                  </a:cubicBezTo>
                  <a:cubicBezTo>
                    <a:pt x="244" y="2358"/>
                    <a:pt x="268" y="2383"/>
                    <a:pt x="291" y="2413"/>
                  </a:cubicBezTo>
                  <a:cubicBezTo>
                    <a:pt x="345" y="2480"/>
                    <a:pt x="381" y="2553"/>
                    <a:pt x="392" y="2621"/>
                  </a:cubicBezTo>
                  <a:lnTo>
                    <a:pt x="394" y="2636"/>
                  </a:lnTo>
                  <a:lnTo>
                    <a:pt x="411" y="2643"/>
                  </a:lnTo>
                  <a:cubicBezTo>
                    <a:pt x="469" y="2660"/>
                    <a:pt x="514" y="2688"/>
                    <a:pt x="549" y="2724"/>
                  </a:cubicBezTo>
                  <a:cubicBezTo>
                    <a:pt x="576" y="2756"/>
                    <a:pt x="600" y="2797"/>
                    <a:pt x="621" y="2835"/>
                  </a:cubicBezTo>
                  <a:cubicBezTo>
                    <a:pt x="664" y="2913"/>
                    <a:pt x="709" y="2992"/>
                    <a:pt x="799" y="3013"/>
                  </a:cubicBezTo>
                  <a:cubicBezTo>
                    <a:pt x="821" y="3018"/>
                    <a:pt x="840" y="3020"/>
                    <a:pt x="861" y="3020"/>
                  </a:cubicBezTo>
                  <a:cubicBezTo>
                    <a:pt x="885" y="3022"/>
                    <a:pt x="908" y="3022"/>
                    <a:pt x="928" y="3033"/>
                  </a:cubicBezTo>
                  <a:cubicBezTo>
                    <a:pt x="949" y="3041"/>
                    <a:pt x="966" y="3063"/>
                    <a:pt x="983" y="3095"/>
                  </a:cubicBezTo>
                  <a:cubicBezTo>
                    <a:pt x="1088" y="3292"/>
                    <a:pt x="1013" y="3521"/>
                    <a:pt x="941" y="3746"/>
                  </a:cubicBezTo>
                  <a:cubicBezTo>
                    <a:pt x="917" y="3819"/>
                    <a:pt x="891" y="3898"/>
                    <a:pt x="874" y="3973"/>
                  </a:cubicBezTo>
                  <a:cubicBezTo>
                    <a:pt x="816" y="4204"/>
                    <a:pt x="827" y="4444"/>
                    <a:pt x="836" y="4676"/>
                  </a:cubicBezTo>
                  <a:lnTo>
                    <a:pt x="838" y="4691"/>
                  </a:lnTo>
                  <a:lnTo>
                    <a:pt x="1142" y="4881"/>
                  </a:lnTo>
                  <a:cubicBezTo>
                    <a:pt x="1181" y="4905"/>
                    <a:pt x="1223" y="4931"/>
                    <a:pt x="1247" y="4967"/>
                  </a:cubicBezTo>
                  <a:cubicBezTo>
                    <a:pt x="1264" y="4993"/>
                    <a:pt x="1275" y="5025"/>
                    <a:pt x="1286" y="5057"/>
                  </a:cubicBezTo>
                  <a:cubicBezTo>
                    <a:pt x="1290" y="5072"/>
                    <a:pt x="1294" y="5087"/>
                    <a:pt x="1301" y="5102"/>
                  </a:cubicBezTo>
                  <a:cubicBezTo>
                    <a:pt x="1421" y="5426"/>
                    <a:pt x="1855" y="5462"/>
                    <a:pt x="2035" y="5462"/>
                  </a:cubicBezTo>
                  <a:cubicBezTo>
                    <a:pt x="2053" y="5462"/>
                    <a:pt x="2070" y="5462"/>
                    <a:pt x="2087" y="5460"/>
                  </a:cubicBezTo>
                  <a:cubicBezTo>
                    <a:pt x="2170" y="5458"/>
                    <a:pt x="2271" y="5445"/>
                    <a:pt x="2318" y="5366"/>
                  </a:cubicBezTo>
                  <a:cubicBezTo>
                    <a:pt x="2348" y="5312"/>
                    <a:pt x="2342" y="5254"/>
                    <a:pt x="2335" y="5196"/>
                  </a:cubicBezTo>
                  <a:cubicBezTo>
                    <a:pt x="2331" y="5145"/>
                    <a:pt x="2327" y="5098"/>
                    <a:pt x="2348" y="5059"/>
                  </a:cubicBezTo>
                  <a:cubicBezTo>
                    <a:pt x="2372" y="5025"/>
                    <a:pt x="2408" y="5008"/>
                    <a:pt x="2470" y="5008"/>
                  </a:cubicBezTo>
                  <a:cubicBezTo>
                    <a:pt x="2500" y="5008"/>
                    <a:pt x="2532" y="5012"/>
                    <a:pt x="2569" y="5016"/>
                  </a:cubicBezTo>
                  <a:cubicBezTo>
                    <a:pt x="2604" y="5020"/>
                    <a:pt x="2642" y="5023"/>
                    <a:pt x="2677" y="5023"/>
                  </a:cubicBezTo>
                  <a:cubicBezTo>
                    <a:pt x="2684" y="5023"/>
                    <a:pt x="2692" y="5023"/>
                    <a:pt x="2700" y="5023"/>
                  </a:cubicBezTo>
                  <a:cubicBezTo>
                    <a:pt x="2843" y="5014"/>
                    <a:pt x="2974" y="4892"/>
                    <a:pt x="3006" y="4738"/>
                  </a:cubicBezTo>
                  <a:cubicBezTo>
                    <a:pt x="3036" y="4605"/>
                    <a:pt x="2997" y="4455"/>
                    <a:pt x="2903" y="4327"/>
                  </a:cubicBezTo>
                  <a:cubicBezTo>
                    <a:pt x="2892" y="4312"/>
                    <a:pt x="2882" y="4297"/>
                    <a:pt x="2871" y="4284"/>
                  </a:cubicBezTo>
                  <a:cubicBezTo>
                    <a:pt x="2835" y="4239"/>
                    <a:pt x="2802" y="4196"/>
                    <a:pt x="2790" y="4147"/>
                  </a:cubicBezTo>
                  <a:cubicBezTo>
                    <a:pt x="2781" y="4117"/>
                    <a:pt x="2781" y="4084"/>
                    <a:pt x="2779" y="4050"/>
                  </a:cubicBezTo>
                  <a:cubicBezTo>
                    <a:pt x="2779" y="4016"/>
                    <a:pt x="2779" y="3979"/>
                    <a:pt x="2770" y="3945"/>
                  </a:cubicBezTo>
                  <a:cubicBezTo>
                    <a:pt x="2745" y="3840"/>
                    <a:pt x="2657" y="3770"/>
                    <a:pt x="2573" y="3701"/>
                  </a:cubicBezTo>
                  <a:cubicBezTo>
                    <a:pt x="2485" y="3628"/>
                    <a:pt x="2402" y="3562"/>
                    <a:pt x="2400" y="3461"/>
                  </a:cubicBezTo>
                  <a:cubicBezTo>
                    <a:pt x="2400" y="3416"/>
                    <a:pt x="2417" y="3371"/>
                    <a:pt x="2434" y="3324"/>
                  </a:cubicBezTo>
                  <a:cubicBezTo>
                    <a:pt x="2438" y="3311"/>
                    <a:pt x="2445" y="3298"/>
                    <a:pt x="2449" y="3285"/>
                  </a:cubicBezTo>
                  <a:cubicBezTo>
                    <a:pt x="2509" y="3120"/>
                    <a:pt x="2507" y="2934"/>
                    <a:pt x="2445" y="2769"/>
                  </a:cubicBezTo>
                  <a:cubicBezTo>
                    <a:pt x="2678" y="2711"/>
                    <a:pt x="2820" y="2480"/>
                    <a:pt x="2873" y="2293"/>
                  </a:cubicBezTo>
                  <a:cubicBezTo>
                    <a:pt x="2907" y="2167"/>
                    <a:pt x="2918" y="2038"/>
                    <a:pt x="2925" y="1921"/>
                  </a:cubicBezTo>
                  <a:lnTo>
                    <a:pt x="2925" y="1906"/>
                  </a:lnTo>
                  <a:lnTo>
                    <a:pt x="2914" y="1897"/>
                  </a:lnTo>
                  <a:cubicBezTo>
                    <a:pt x="2862" y="1861"/>
                    <a:pt x="2841" y="1794"/>
                    <a:pt x="2820" y="1723"/>
                  </a:cubicBezTo>
                  <a:cubicBezTo>
                    <a:pt x="2798" y="1657"/>
                    <a:pt x="2777" y="1588"/>
                    <a:pt x="2730" y="1537"/>
                  </a:cubicBezTo>
                  <a:cubicBezTo>
                    <a:pt x="2657" y="1460"/>
                    <a:pt x="2554" y="1449"/>
                    <a:pt x="2462" y="1449"/>
                  </a:cubicBezTo>
                  <a:cubicBezTo>
                    <a:pt x="2434" y="1449"/>
                    <a:pt x="2406" y="1449"/>
                    <a:pt x="2378" y="1451"/>
                  </a:cubicBezTo>
                  <a:cubicBezTo>
                    <a:pt x="2350" y="1451"/>
                    <a:pt x="2323" y="1454"/>
                    <a:pt x="2295" y="1454"/>
                  </a:cubicBezTo>
                  <a:cubicBezTo>
                    <a:pt x="2222" y="1454"/>
                    <a:pt x="2140" y="1447"/>
                    <a:pt x="2078" y="1400"/>
                  </a:cubicBezTo>
                  <a:cubicBezTo>
                    <a:pt x="1975" y="1325"/>
                    <a:pt x="1971" y="1190"/>
                    <a:pt x="1967" y="1046"/>
                  </a:cubicBezTo>
                  <a:cubicBezTo>
                    <a:pt x="1965" y="944"/>
                    <a:pt x="1960" y="836"/>
                    <a:pt x="1920" y="744"/>
                  </a:cubicBezTo>
                  <a:cubicBezTo>
                    <a:pt x="1836" y="552"/>
                    <a:pt x="1631" y="483"/>
                    <a:pt x="1431" y="419"/>
                  </a:cubicBezTo>
                  <a:cubicBezTo>
                    <a:pt x="1268" y="365"/>
                    <a:pt x="1099" y="309"/>
                    <a:pt x="996" y="185"/>
                  </a:cubicBezTo>
                  <a:cubicBezTo>
                    <a:pt x="979" y="164"/>
                    <a:pt x="964" y="140"/>
                    <a:pt x="949" y="119"/>
                  </a:cubicBezTo>
                  <a:cubicBezTo>
                    <a:pt x="928" y="89"/>
                    <a:pt x="906" y="57"/>
                    <a:pt x="881" y="29"/>
                  </a:cubicBezTo>
                  <a:lnTo>
                    <a:pt x="8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151"/>
            <p:cNvSpPr/>
            <p:nvPr/>
          </p:nvSpPr>
          <p:spPr>
            <a:xfrm>
              <a:off x="3229685" y="3402959"/>
              <a:ext cx="78340" cy="92491"/>
            </a:xfrm>
            <a:custGeom>
              <a:rect b="b" l="l" r="r" t="t"/>
              <a:pathLst>
                <a:path extrusionOk="0" h="3255" w="2757">
                  <a:moveTo>
                    <a:pt x="2067" y="0"/>
                  </a:moveTo>
                  <a:cubicBezTo>
                    <a:pt x="2032" y="0"/>
                    <a:pt x="1998" y="8"/>
                    <a:pt x="1968" y="28"/>
                  </a:cubicBezTo>
                  <a:cubicBezTo>
                    <a:pt x="1908" y="66"/>
                    <a:pt x="1875" y="137"/>
                    <a:pt x="1824" y="186"/>
                  </a:cubicBezTo>
                  <a:cubicBezTo>
                    <a:pt x="1768" y="241"/>
                    <a:pt x="1704" y="262"/>
                    <a:pt x="1636" y="262"/>
                  </a:cubicBezTo>
                  <a:cubicBezTo>
                    <a:pt x="1416" y="262"/>
                    <a:pt x="1144" y="45"/>
                    <a:pt x="890" y="45"/>
                  </a:cubicBezTo>
                  <a:cubicBezTo>
                    <a:pt x="871" y="45"/>
                    <a:pt x="853" y="47"/>
                    <a:pt x="834" y="49"/>
                  </a:cubicBezTo>
                  <a:cubicBezTo>
                    <a:pt x="765" y="57"/>
                    <a:pt x="694" y="84"/>
                    <a:pt x="627" y="84"/>
                  </a:cubicBezTo>
                  <a:cubicBezTo>
                    <a:pt x="600" y="84"/>
                    <a:pt x="574" y="80"/>
                    <a:pt x="549" y="68"/>
                  </a:cubicBezTo>
                  <a:cubicBezTo>
                    <a:pt x="541" y="64"/>
                    <a:pt x="534" y="58"/>
                    <a:pt x="526" y="53"/>
                  </a:cubicBezTo>
                  <a:cubicBezTo>
                    <a:pt x="521" y="178"/>
                    <a:pt x="511" y="300"/>
                    <a:pt x="476" y="420"/>
                  </a:cubicBezTo>
                  <a:cubicBezTo>
                    <a:pt x="416" y="636"/>
                    <a:pt x="258" y="846"/>
                    <a:pt x="37" y="885"/>
                  </a:cubicBezTo>
                  <a:cubicBezTo>
                    <a:pt x="108" y="1050"/>
                    <a:pt x="114" y="1243"/>
                    <a:pt x="52" y="1412"/>
                  </a:cubicBezTo>
                  <a:cubicBezTo>
                    <a:pt x="31" y="1472"/>
                    <a:pt x="1" y="1534"/>
                    <a:pt x="3" y="1598"/>
                  </a:cubicBezTo>
                  <a:cubicBezTo>
                    <a:pt x="7" y="1808"/>
                    <a:pt x="322" y="1883"/>
                    <a:pt x="374" y="2087"/>
                  </a:cubicBezTo>
                  <a:cubicBezTo>
                    <a:pt x="389" y="2153"/>
                    <a:pt x="374" y="2224"/>
                    <a:pt x="393" y="2288"/>
                  </a:cubicBezTo>
                  <a:cubicBezTo>
                    <a:pt x="412" y="2361"/>
                    <a:pt x="468" y="2417"/>
                    <a:pt x="511" y="2477"/>
                  </a:cubicBezTo>
                  <a:cubicBezTo>
                    <a:pt x="571" y="2560"/>
                    <a:pt x="611" y="2661"/>
                    <a:pt x="618" y="2764"/>
                  </a:cubicBezTo>
                  <a:cubicBezTo>
                    <a:pt x="751" y="2952"/>
                    <a:pt x="839" y="3192"/>
                    <a:pt x="1057" y="3246"/>
                  </a:cubicBezTo>
                  <a:cubicBezTo>
                    <a:pt x="1077" y="3251"/>
                    <a:pt x="1097" y="3254"/>
                    <a:pt x="1118" y="3254"/>
                  </a:cubicBezTo>
                  <a:cubicBezTo>
                    <a:pt x="1140" y="3254"/>
                    <a:pt x="1162" y="3250"/>
                    <a:pt x="1183" y="3241"/>
                  </a:cubicBezTo>
                  <a:cubicBezTo>
                    <a:pt x="1269" y="3203"/>
                    <a:pt x="1293" y="3091"/>
                    <a:pt x="1284" y="2997"/>
                  </a:cubicBezTo>
                  <a:cubicBezTo>
                    <a:pt x="1276" y="2903"/>
                    <a:pt x="1248" y="2807"/>
                    <a:pt x="1278" y="2717"/>
                  </a:cubicBezTo>
                  <a:lnTo>
                    <a:pt x="1916" y="2687"/>
                  </a:lnTo>
                  <a:cubicBezTo>
                    <a:pt x="1959" y="2684"/>
                    <a:pt x="2008" y="2682"/>
                    <a:pt x="2040" y="2650"/>
                  </a:cubicBezTo>
                  <a:cubicBezTo>
                    <a:pt x="2083" y="2609"/>
                    <a:pt x="2083" y="2530"/>
                    <a:pt x="2137" y="2504"/>
                  </a:cubicBezTo>
                  <a:cubicBezTo>
                    <a:pt x="2150" y="2498"/>
                    <a:pt x="2164" y="2496"/>
                    <a:pt x="2178" y="2496"/>
                  </a:cubicBezTo>
                  <a:cubicBezTo>
                    <a:pt x="2207" y="2496"/>
                    <a:pt x="2237" y="2505"/>
                    <a:pt x="2268" y="2507"/>
                  </a:cubicBezTo>
                  <a:cubicBezTo>
                    <a:pt x="2268" y="2507"/>
                    <a:pt x="2269" y="2507"/>
                    <a:pt x="2270" y="2507"/>
                  </a:cubicBezTo>
                  <a:cubicBezTo>
                    <a:pt x="2410" y="2507"/>
                    <a:pt x="2460" y="2319"/>
                    <a:pt x="2467" y="2179"/>
                  </a:cubicBezTo>
                  <a:cubicBezTo>
                    <a:pt x="2478" y="1928"/>
                    <a:pt x="2488" y="1665"/>
                    <a:pt x="2379" y="1437"/>
                  </a:cubicBezTo>
                  <a:cubicBezTo>
                    <a:pt x="2347" y="1373"/>
                    <a:pt x="2306" y="1311"/>
                    <a:pt x="2302" y="1238"/>
                  </a:cubicBezTo>
                  <a:cubicBezTo>
                    <a:pt x="2295" y="1133"/>
                    <a:pt x="2375" y="1041"/>
                    <a:pt x="2441" y="958"/>
                  </a:cubicBezTo>
                  <a:cubicBezTo>
                    <a:pt x="2578" y="786"/>
                    <a:pt x="2683" y="589"/>
                    <a:pt x="2756" y="383"/>
                  </a:cubicBezTo>
                  <a:cubicBezTo>
                    <a:pt x="2610" y="285"/>
                    <a:pt x="2465" y="186"/>
                    <a:pt x="2317" y="94"/>
                  </a:cubicBezTo>
                  <a:cubicBezTo>
                    <a:pt x="2241" y="47"/>
                    <a:pt x="2150" y="0"/>
                    <a:pt x="20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51"/>
            <p:cNvSpPr/>
            <p:nvPr/>
          </p:nvSpPr>
          <p:spPr>
            <a:xfrm>
              <a:off x="3228889" y="3402221"/>
              <a:ext cx="80045" cy="94025"/>
            </a:xfrm>
            <a:custGeom>
              <a:rect b="b" l="l" r="r" t="t"/>
              <a:pathLst>
                <a:path extrusionOk="0" h="3309" w="2817">
                  <a:moveTo>
                    <a:pt x="2096" y="54"/>
                  </a:moveTo>
                  <a:cubicBezTo>
                    <a:pt x="2178" y="54"/>
                    <a:pt x="2270" y="105"/>
                    <a:pt x="2332" y="144"/>
                  </a:cubicBezTo>
                  <a:cubicBezTo>
                    <a:pt x="2473" y="232"/>
                    <a:pt x="2615" y="326"/>
                    <a:pt x="2752" y="420"/>
                  </a:cubicBezTo>
                  <a:cubicBezTo>
                    <a:pt x="2677" y="624"/>
                    <a:pt x="2574" y="808"/>
                    <a:pt x="2448" y="969"/>
                  </a:cubicBezTo>
                  <a:lnTo>
                    <a:pt x="2437" y="981"/>
                  </a:lnTo>
                  <a:cubicBezTo>
                    <a:pt x="2371" y="1063"/>
                    <a:pt x="2298" y="1155"/>
                    <a:pt x="2304" y="1266"/>
                  </a:cubicBezTo>
                  <a:cubicBezTo>
                    <a:pt x="2306" y="1328"/>
                    <a:pt x="2334" y="1384"/>
                    <a:pt x="2362" y="1436"/>
                  </a:cubicBezTo>
                  <a:cubicBezTo>
                    <a:pt x="2368" y="1448"/>
                    <a:pt x="2375" y="1461"/>
                    <a:pt x="2381" y="1474"/>
                  </a:cubicBezTo>
                  <a:cubicBezTo>
                    <a:pt x="2491" y="1701"/>
                    <a:pt x="2480" y="1967"/>
                    <a:pt x="2467" y="2205"/>
                  </a:cubicBezTo>
                  <a:cubicBezTo>
                    <a:pt x="2461" y="2342"/>
                    <a:pt x="2413" y="2505"/>
                    <a:pt x="2296" y="2505"/>
                  </a:cubicBezTo>
                  <a:cubicBezTo>
                    <a:pt x="2283" y="2505"/>
                    <a:pt x="2268" y="2503"/>
                    <a:pt x="2255" y="2500"/>
                  </a:cubicBezTo>
                  <a:cubicBezTo>
                    <a:pt x="2238" y="2497"/>
                    <a:pt x="2220" y="2495"/>
                    <a:pt x="2204" y="2495"/>
                  </a:cubicBezTo>
                  <a:cubicBezTo>
                    <a:pt x="2186" y="2495"/>
                    <a:pt x="2169" y="2498"/>
                    <a:pt x="2154" y="2505"/>
                  </a:cubicBezTo>
                  <a:cubicBezTo>
                    <a:pt x="2116" y="2524"/>
                    <a:pt x="2098" y="2563"/>
                    <a:pt x="2083" y="2599"/>
                  </a:cubicBezTo>
                  <a:cubicBezTo>
                    <a:pt x="2073" y="2620"/>
                    <a:pt x="2064" y="2644"/>
                    <a:pt x="2049" y="2657"/>
                  </a:cubicBezTo>
                  <a:cubicBezTo>
                    <a:pt x="2026" y="2680"/>
                    <a:pt x="1985" y="2685"/>
                    <a:pt x="1942" y="2687"/>
                  </a:cubicBezTo>
                  <a:lnTo>
                    <a:pt x="1284" y="2717"/>
                  </a:lnTo>
                  <a:lnTo>
                    <a:pt x="1280" y="2734"/>
                  </a:lnTo>
                  <a:cubicBezTo>
                    <a:pt x="1256" y="2807"/>
                    <a:pt x="1267" y="2882"/>
                    <a:pt x="1276" y="2955"/>
                  </a:cubicBezTo>
                  <a:cubicBezTo>
                    <a:pt x="1280" y="2978"/>
                    <a:pt x="1282" y="3002"/>
                    <a:pt x="1284" y="3025"/>
                  </a:cubicBezTo>
                  <a:cubicBezTo>
                    <a:pt x="1293" y="3109"/>
                    <a:pt x="1274" y="3210"/>
                    <a:pt x="1201" y="3244"/>
                  </a:cubicBezTo>
                  <a:cubicBezTo>
                    <a:pt x="1184" y="3250"/>
                    <a:pt x="1164" y="3255"/>
                    <a:pt x="1145" y="3255"/>
                  </a:cubicBezTo>
                  <a:cubicBezTo>
                    <a:pt x="1128" y="3255"/>
                    <a:pt x="1109" y="3252"/>
                    <a:pt x="1091" y="3246"/>
                  </a:cubicBezTo>
                  <a:cubicBezTo>
                    <a:pt x="937" y="3207"/>
                    <a:pt x="849" y="3066"/>
                    <a:pt x="759" y="2916"/>
                  </a:cubicBezTo>
                  <a:cubicBezTo>
                    <a:pt x="732" y="2871"/>
                    <a:pt x="704" y="2824"/>
                    <a:pt x="672" y="2779"/>
                  </a:cubicBezTo>
                  <a:cubicBezTo>
                    <a:pt x="665" y="2680"/>
                    <a:pt x="627" y="2578"/>
                    <a:pt x="560" y="2488"/>
                  </a:cubicBezTo>
                  <a:cubicBezTo>
                    <a:pt x="549" y="2473"/>
                    <a:pt x="539" y="2458"/>
                    <a:pt x="528" y="2445"/>
                  </a:cubicBezTo>
                  <a:cubicBezTo>
                    <a:pt x="492" y="2400"/>
                    <a:pt x="459" y="2357"/>
                    <a:pt x="447" y="2308"/>
                  </a:cubicBezTo>
                  <a:cubicBezTo>
                    <a:pt x="438" y="2278"/>
                    <a:pt x="438" y="2245"/>
                    <a:pt x="436" y="2211"/>
                  </a:cubicBezTo>
                  <a:cubicBezTo>
                    <a:pt x="436" y="2177"/>
                    <a:pt x="436" y="2140"/>
                    <a:pt x="427" y="2106"/>
                  </a:cubicBezTo>
                  <a:cubicBezTo>
                    <a:pt x="402" y="2001"/>
                    <a:pt x="314" y="1931"/>
                    <a:pt x="230" y="1862"/>
                  </a:cubicBezTo>
                  <a:cubicBezTo>
                    <a:pt x="142" y="1789"/>
                    <a:pt x="59" y="1723"/>
                    <a:pt x="57" y="1622"/>
                  </a:cubicBezTo>
                  <a:cubicBezTo>
                    <a:pt x="57" y="1577"/>
                    <a:pt x="74" y="1532"/>
                    <a:pt x="91" y="1485"/>
                  </a:cubicBezTo>
                  <a:cubicBezTo>
                    <a:pt x="95" y="1472"/>
                    <a:pt x="102" y="1459"/>
                    <a:pt x="106" y="1446"/>
                  </a:cubicBezTo>
                  <a:cubicBezTo>
                    <a:pt x="166" y="1281"/>
                    <a:pt x="164" y="1095"/>
                    <a:pt x="102" y="930"/>
                  </a:cubicBezTo>
                  <a:cubicBezTo>
                    <a:pt x="335" y="872"/>
                    <a:pt x="477" y="641"/>
                    <a:pt x="530" y="454"/>
                  </a:cubicBezTo>
                  <a:cubicBezTo>
                    <a:pt x="560" y="343"/>
                    <a:pt x="573" y="232"/>
                    <a:pt x="579" y="124"/>
                  </a:cubicBezTo>
                  <a:cubicBezTo>
                    <a:pt x="601" y="133"/>
                    <a:pt x="626" y="136"/>
                    <a:pt x="652" y="136"/>
                  </a:cubicBezTo>
                  <a:cubicBezTo>
                    <a:pt x="695" y="136"/>
                    <a:pt x="740" y="127"/>
                    <a:pt x="783" y="118"/>
                  </a:cubicBezTo>
                  <a:cubicBezTo>
                    <a:pt x="813" y="112"/>
                    <a:pt x="839" y="105"/>
                    <a:pt x="867" y="101"/>
                  </a:cubicBezTo>
                  <a:cubicBezTo>
                    <a:pt x="882" y="99"/>
                    <a:pt x="898" y="98"/>
                    <a:pt x="914" y="98"/>
                  </a:cubicBezTo>
                  <a:cubicBezTo>
                    <a:pt x="1041" y="98"/>
                    <a:pt x="1174" y="155"/>
                    <a:pt x="1306" y="210"/>
                  </a:cubicBezTo>
                  <a:cubicBezTo>
                    <a:pt x="1432" y="264"/>
                    <a:pt x="1552" y="315"/>
                    <a:pt x="1664" y="315"/>
                  </a:cubicBezTo>
                  <a:cubicBezTo>
                    <a:pt x="1745" y="315"/>
                    <a:pt x="1814" y="287"/>
                    <a:pt x="1871" y="232"/>
                  </a:cubicBezTo>
                  <a:cubicBezTo>
                    <a:pt x="1893" y="210"/>
                    <a:pt x="1912" y="184"/>
                    <a:pt x="1929" y="161"/>
                  </a:cubicBezTo>
                  <a:cubicBezTo>
                    <a:pt x="1955" y="129"/>
                    <a:pt x="1976" y="97"/>
                    <a:pt x="2008" y="77"/>
                  </a:cubicBezTo>
                  <a:cubicBezTo>
                    <a:pt x="2034" y="60"/>
                    <a:pt x="2062" y="54"/>
                    <a:pt x="2096" y="54"/>
                  </a:cubicBezTo>
                  <a:close/>
                  <a:moveTo>
                    <a:pt x="2096" y="0"/>
                  </a:moveTo>
                  <a:cubicBezTo>
                    <a:pt x="2053" y="0"/>
                    <a:pt x="2015" y="11"/>
                    <a:pt x="1981" y="32"/>
                  </a:cubicBezTo>
                  <a:cubicBezTo>
                    <a:pt x="1940" y="56"/>
                    <a:pt x="1912" y="94"/>
                    <a:pt x="1886" y="129"/>
                  </a:cubicBezTo>
                  <a:cubicBezTo>
                    <a:pt x="1869" y="152"/>
                    <a:pt x="1854" y="174"/>
                    <a:pt x="1835" y="193"/>
                  </a:cubicBezTo>
                  <a:cubicBezTo>
                    <a:pt x="1788" y="238"/>
                    <a:pt x="1732" y="262"/>
                    <a:pt x="1664" y="262"/>
                  </a:cubicBezTo>
                  <a:cubicBezTo>
                    <a:pt x="1563" y="262"/>
                    <a:pt x="1447" y="212"/>
                    <a:pt x="1327" y="161"/>
                  </a:cubicBezTo>
                  <a:cubicBezTo>
                    <a:pt x="1191" y="102"/>
                    <a:pt x="1052" y="44"/>
                    <a:pt x="914" y="44"/>
                  </a:cubicBezTo>
                  <a:cubicBezTo>
                    <a:pt x="895" y="44"/>
                    <a:pt x="877" y="45"/>
                    <a:pt x="858" y="47"/>
                  </a:cubicBezTo>
                  <a:cubicBezTo>
                    <a:pt x="830" y="52"/>
                    <a:pt x="800" y="58"/>
                    <a:pt x="772" y="64"/>
                  </a:cubicBezTo>
                  <a:cubicBezTo>
                    <a:pt x="730" y="75"/>
                    <a:pt x="689" y="83"/>
                    <a:pt x="653" y="83"/>
                  </a:cubicBezTo>
                  <a:cubicBezTo>
                    <a:pt x="629" y="83"/>
                    <a:pt x="608" y="79"/>
                    <a:pt x="588" y="71"/>
                  </a:cubicBezTo>
                  <a:cubicBezTo>
                    <a:pt x="586" y="69"/>
                    <a:pt x="582" y="67"/>
                    <a:pt x="577" y="62"/>
                  </a:cubicBezTo>
                  <a:lnTo>
                    <a:pt x="530" y="30"/>
                  </a:lnTo>
                  <a:lnTo>
                    <a:pt x="528" y="77"/>
                  </a:lnTo>
                  <a:cubicBezTo>
                    <a:pt x="522" y="195"/>
                    <a:pt x="513" y="319"/>
                    <a:pt x="479" y="439"/>
                  </a:cubicBezTo>
                  <a:cubicBezTo>
                    <a:pt x="427" y="619"/>
                    <a:pt x="288" y="844"/>
                    <a:pt x="61" y="885"/>
                  </a:cubicBezTo>
                  <a:lnTo>
                    <a:pt x="27" y="889"/>
                  </a:lnTo>
                  <a:lnTo>
                    <a:pt x="40" y="921"/>
                  </a:lnTo>
                  <a:cubicBezTo>
                    <a:pt x="108" y="1080"/>
                    <a:pt x="115" y="1266"/>
                    <a:pt x="55" y="1429"/>
                  </a:cubicBezTo>
                  <a:cubicBezTo>
                    <a:pt x="50" y="1442"/>
                    <a:pt x="46" y="1453"/>
                    <a:pt x="42" y="1466"/>
                  </a:cubicBezTo>
                  <a:cubicBezTo>
                    <a:pt x="22" y="1517"/>
                    <a:pt x="1" y="1568"/>
                    <a:pt x="3" y="1624"/>
                  </a:cubicBezTo>
                  <a:cubicBezTo>
                    <a:pt x="7" y="1748"/>
                    <a:pt x="104" y="1828"/>
                    <a:pt x="196" y="1903"/>
                  </a:cubicBezTo>
                  <a:cubicBezTo>
                    <a:pt x="277" y="1969"/>
                    <a:pt x="352" y="2031"/>
                    <a:pt x="374" y="2119"/>
                  </a:cubicBezTo>
                  <a:cubicBezTo>
                    <a:pt x="382" y="2149"/>
                    <a:pt x="382" y="2179"/>
                    <a:pt x="382" y="2211"/>
                  </a:cubicBezTo>
                  <a:cubicBezTo>
                    <a:pt x="384" y="2248"/>
                    <a:pt x="384" y="2286"/>
                    <a:pt x="395" y="2323"/>
                  </a:cubicBezTo>
                  <a:cubicBezTo>
                    <a:pt x="410" y="2383"/>
                    <a:pt x="449" y="2430"/>
                    <a:pt x="485" y="2477"/>
                  </a:cubicBezTo>
                  <a:cubicBezTo>
                    <a:pt x="496" y="2492"/>
                    <a:pt x="507" y="2505"/>
                    <a:pt x="517" y="2520"/>
                  </a:cubicBezTo>
                  <a:cubicBezTo>
                    <a:pt x="577" y="2603"/>
                    <a:pt x="614" y="2700"/>
                    <a:pt x="618" y="2790"/>
                  </a:cubicBezTo>
                  <a:lnTo>
                    <a:pt x="620" y="2798"/>
                  </a:lnTo>
                  <a:lnTo>
                    <a:pt x="624" y="2805"/>
                  </a:lnTo>
                  <a:cubicBezTo>
                    <a:pt x="654" y="2850"/>
                    <a:pt x="684" y="2897"/>
                    <a:pt x="714" y="2944"/>
                  </a:cubicBezTo>
                  <a:cubicBezTo>
                    <a:pt x="807" y="3096"/>
                    <a:pt x="903" y="3255"/>
                    <a:pt x="1076" y="3300"/>
                  </a:cubicBezTo>
                  <a:cubicBezTo>
                    <a:pt x="1100" y="3304"/>
                    <a:pt x="1124" y="3308"/>
                    <a:pt x="1145" y="3308"/>
                  </a:cubicBezTo>
                  <a:cubicBezTo>
                    <a:pt x="1173" y="3308"/>
                    <a:pt x="1199" y="3302"/>
                    <a:pt x="1222" y="3293"/>
                  </a:cubicBezTo>
                  <a:cubicBezTo>
                    <a:pt x="1321" y="3248"/>
                    <a:pt x="1346" y="3124"/>
                    <a:pt x="1338" y="3021"/>
                  </a:cubicBezTo>
                  <a:cubicBezTo>
                    <a:pt x="1336" y="2997"/>
                    <a:pt x="1334" y="2972"/>
                    <a:pt x="1329" y="2946"/>
                  </a:cubicBezTo>
                  <a:cubicBezTo>
                    <a:pt x="1321" y="2884"/>
                    <a:pt x="1312" y="2824"/>
                    <a:pt x="1325" y="2768"/>
                  </a:cubicBezTo>
                  <a:lnTo>
                    <a:pt x="1944" y="2740"/>
                  </a:lnTo>
                  <a:cubicBezTo>
                    <a:pt x="1996" y="2738"/>
                    <a:pt x="2049" y="2732"/>
                    <a:pt x="2086" y="2695"/>
                  </a:cubicBezTo>
                  <a:cubicBezTo>
                    <a:pt x="2109" y="2674"/>
                    <a:pt x="2122" y="2644"/>
                    <a:pt x="2133" y="2618"/>
                  </a:cubicBezTo>
                  <a:cubicBezTo>
                    <a:pt x="2146" y="2588"/>
                    <a:pt x="2156" y="2565"/>
                    <a:pt x="2178" y="2554"/>
                  </a:cubicBezTo>
                  <a:cubicBezTo>
                    <a:pt x="2186" y="2550"/>
                    <a:pt x="2196" y="2548"/>
                    <a:pt x="2206" y="2548"/>
                  </a:cubicBezTo>
                  <a:cubicBezTo>
                    <a:pt x="2219" y="2548"/>
                    <a:pt x="2233" y="2551"/>
                    <a:pt x="2246" y="2554"/>
                  </a:cubicBezTo>
                  <a:cubicBezTo>
                    <a:pt x="2261" y="2556"/>
                    <a:pt x="2278" y="2558"/>
                    <a:pt x="2298" y="2558"/>
                  </a:cubicBezTo>
                  <a:cubicBezTo>
                    <a:pt x="2450" y="2558"/>
                    <a:pt x="2514" y="2376"/>
                    <a:pt x="2521" y="2207"/>
                  </a:cubicBezTo>
                  <a:cubicBezTo>
                    <a:pt x="2533" y="1965"/>
                    <a:pt x="2546" y="1691"/>
                    <a:pt x="2431" y="1451"/>
                  </a:cubicBezTo>
                  <a:cubicBezTo>
                    <a:pt x="2424" y="1438"/>
                    <a:pt x="2418" y="1425"/>
                    <a:pt x="2409" y="1412"/>
                  </a:cubicBezTo>
                  <a:cubicBezTo>
                    <a:pt x="2383" y="1363"/>
                    <a:pt x="2360" y="1313"/>
                    <a:pt x="2358" y="1264"/>
                  </a:cubicBezTo>
                  <a:cubicBezTo>
                    <a:pt x="2351" y="1174"/>
                    <a:pt x="2416" y="1093"/>
                    <a:pt x="2478" y="1016"/>
                  </a:cubicBezTo>
                  <a:lnTo>
                    <a:pt x="2488" y="1001"/>
                  </a:lnTo>
                  <a:cubicBezTo>
                    <a:pt x="2626" y="831"/>
                    <a:pt x="2733" y="634"/>
                    <a:pt x="2810" y="418"/>
                  </a:cubicBezTo>
                  <a:lnTo>
                    <a:pt x="2816" y="399"/>
                  </a:lnTo>
                  <a:lnTo>
                    <a:pt x="2799" y="386"/>
                  </a:lnTo>
                  <a:cubicBezTo>
                    <a:pt x="2655" y="289"/>
                    <a:pt x="2508" y="191"/>
                    <a:pt x="2360" y="97"/>
                  </a:cubicBezTo>
                  <a:cubicBezTo>
                    <a:pt x="2291" y="56"/>
                    <a:pt x="2193" y="0"/>
                    <a:pt x="2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51"/>
            <p:cNvSpPr/>
            <p:nvPr/>
          </p:nvSpPr>
          <p:spPr>
            <a:xfrm>
              <a:off x="3294411" y="3413842"/>
              <a:ext cx="54869" cy="77346"/>
            </a:xfrm>
            <a:custGeom>
              <a:rect b="b" l="l" r="r" t="t"/>
              <a:pathLst>
                <a:path extrusionOk="0" h="2722" w="1931">
                  <a:moveTo>
                    <a:pt x="478" y="0"/>
                  </a:moveTo>
                  <a:cubicBezTo>
                    <a:pt x="405" y="206"/>
                    <a:pt x="300" y="403"/>
                    <a:pt x="163" y="575"/>
                  </a:cubicBezTo>
                  <a:cubicBezTo>
                    <a:pt x="97" y="658"/>
                    <a:pt x="17" y="750"/>
                    <a:pt x="24" y="855"/>
                  </a:cubicBezTo>
                  <a:cubicBezTo>
                    <a:pt x="28" y="928"/>
                    <a:pt x="69" y="990"/>
                    <a:pt x="101" y="1054"/>
                  </a:cubicBezTo>
                  <a:cubicBezTo>
                    <a:pt x="210" y="1282"/>
                    <a:pt x="200" y="1545"/>
                    <a:pt x="189" y="1796"/>
                  </a:cubicBezTo>
                  <a:cubicBezTo>
                    <a:pt x="182" y="1933"/>
                    <a:pt x="133" y="2113"/>
                    <a:pt x="0" y="2121"/>
                  </a:cubicBezTo>
                  <a:cubicBezTo>
                    <a:pt x="45" y="2239"/>
                    <a:pt x="50" y="2372"/>
                    <a:pt x="88" y="2494"/>
                  </a:cubicBezTo>
                  <a:cubicBezTo>
                    <a:pt x="126" y="2611"/>
                    <a:pt x="238" y="2721"/>
                    <a:pt x="349" y="2721"/>
                  </a:cubicBezTo>
                  <a:cubicBezTo>
                    <a:pt x="376" y="2721"/>
                    <a:pt x="402" y="2715"/>
                    <a:pt x="427" y="2702"/>
                  </a:cubicBezTo>
                  <a:cubicBezTo>
                    <a:pt x="472" y="2678"/>
                    <a:pt x="502" y="2636"/>
                    <a:pt x="542" y="2606"/>
                  </a:cubicBezTo>
                  <a:cubicBezTo>
                    <a:pt x="594" y="2569"/>
                    <a:pt x="650" y="2556"/>
                    <a:pt x="710" y="2556"/>
                  </a:cubicBezTo>
                  <a:cubicBezTo>
                    <a:pt x="847" y="2556"/>
                    <a:pt x="1002" y="2624"/>
                    <a:pt x="1147" y="2624"/>
                  </a:cubicBezTo>
                  <a:cubicBezTo>
                    <a:pt x="1171" y="2624"/>
                    <a:pt x="1194" y="2623"/>
                    <a:pt x="1217" y="2618"/>
                  </a:cubicBezTo>
                  <a:cubicBezTo>
                    <a:pt x="1198" y="2522"/>
                    <a:pt x="1176" y="2424"/>
                    <a:pt x="1191" y="2327"/>
                  </a:cubicBezTo>
                  <a:cubicBezTo>
                    <a:pt x="1206" y="2231"/>
                    <a:pt x="1262" y="2134"/>
                    <a:pt x="1352" y="2098"/>
                  </a:cubicBezTo>
                  <a:cubicBezTo>
                    <a:pt x="1393" y="2081"/>
                    <a:pt x="1440" y="2079"/>
                    <a:pt x="1483" y="2070"/>
                  </a:cubicBezTo>
                  <a:cubicBezTo>
                    <a:pt x="1577" y="2051"/>
                    <a:pt x="1663" y="2001"/>
                    <a:pt x="1749" y="1954"/>
                  </a:cubicBezTo>
                  <a:cubicBezTo>
                    <a:pt x="1789" y="1931"/>
                    <a:pt x="1830" y="1907"/>
                    <a:pt x="1871" y="1884"/>
                  </a:cubicBezTo>
                  <a:cubicBezTo>
                    <a:pt x="1789" y="1879"/>
                    <a:pt x="1708" y="1875"/>
                    <a:pt x="1626" y="1871"/>
                  </a:cubicBezTo>
                  <a:cubicBezTo>
                    <a:pt x="1616" y="1785"/>
                    <a:pt x="1663" y="1695"/>
                    <a:pt x="1740" y="1657"/>
                  </a:cubicBezTo>
                  <a:cubicBezTo>
                    <a:pt x="1650" y="1620"/>
                    <a:pt x="1618" y="1492"/>
                    <a:pt x="1671" y="1410"/>
                  </a:cubicBezTo>
                  <a:cubicBezTo>
                    <a:pt x="1710" y="1351"/>
                    <a:pt x="1781" y="1320"/>
                    <a:pt x="1852" y="1320"/>
                  </a:cubicBezTo>
                  <a:cubicBezTo>
                    <a:pt x="1879" y="1320"/>
                    <a:pt x="1906" y="1324"/>
                    <a:pt x="1931" y="1333"/>
                  </a:cubicBezTo>
                  <a:cubicBezTo>
                    <a:pt x="1691" y="883"/>
                    <a:pt x="1275" y="557"/>
                    <a:pt x="862" y="262"/>
                  </a:cubicBezTo>
                  <a:cubicBezTo>
                    <a:pt x="784" y="206"/>
                    <a:pt x="705" y="152"/>
                    <a:pt x="628" y="99"/>
                  </a:cubicBezTo>
                  <a:cubicBezTo>
                    <a:pt x="579" y="65"/>
                    <a:pt x="527" y="33"/>
                    <a:pt x="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51"/>
            <p:cNvSpPr/>
            <p:nvPr/>
          </p:nvSpPr>
          <p:spPr>
            <a:xfrm>
              <a:off x="3293359" y="3412620"/>
              <a:ext cx="57569" cy="79306"/>
            </a:xfrm>
            <a:custGeom>
              <a:rect b="b" l="l" r="r" t="t"/>
              <a:pathLst>
                <a:path extrusionOk="0" h="2791" w="2026">
                  <a:moveTo>
                    <a:pt x="528" y="84"/>
                  </a:moveTo>
                  <a:cubicBezTo>
                    <a:pt x="541" y="93"/>
                    <a:pt x="554" y="99"/>
                    <a:pt x="564" y="108"/>
                  </a:cubicBezTo>
                  <a:cubicBezTo>
                    <a:pt x="594" y="125"/>
                    <a:pt x="622" y="144"/>
                    <a:pt x="650" y="163"/>
                  </a:cubicBezTo>
                  <a:cubicBezTo>
                    <a:pt x="727" y="217"/>
                    <a:pt x="806" y="273"/>
                    <a:pt x="884" y="326"/>
                  </a:cubicBezTo>
                  <a:cubicBezTo>
                    <a:pt x="1254" y="592"/>
                    <a:pt x="1668" y="909"/>
                    <a:pt x="1916" y="1337"/>
                  </a:cubicBezTo>
                  <a:cubicBezTo>
                    <a:pt x="1908" y="1337"/>
                    <a:pt x="1899" y="1336"/>
                    <a:pt x="1891" y="1336"/>
                  </a:cubicBezTo>
                  <a:cubicBezTo>
                    <a:pt x="1808" y="1336"/>
                    <a:pt x="1728" y="1374"/>
                    <a:pt x="1687" y="1438"/>
                  </a:cubicBezTo>
                  <a:cubicBezTo>
                    <a:pt x="1655" y="1487"/>
                    <a:pt x="1646" y="1552"/>
                    <a:pt x="1666" y="1610"/>
                  </a:cubicBezTo>
                  <a:cubicBezTo>
                    <a:pt x="1678" y="1648"/>
                    <a:pt x="1700" y="1678"/>
                    <a:pt x="1728" y="1700"/>
                  </a:cubicBezTo>
                  <a:cubicBezTo>
                    <a:pt x="1663" y="1751"/>
                    <a:pt x="1627" y="1837"/>
                    <a:pt x="1638" y="1918"/>
                  </a:cubicBezTo>
                  <a:lnTo>
                    <a:pt x="1640" y="1939"/>
                  </a:lnTo>
                  <a:lnTo>
                    <a:pt x="1813" y="1948"/>
                  </a:lnTo>
                  <a:lnTo>
                    <a:pt x="1771" y="1974"/>
                  </a:lnTo>
                  <a:cubicBezTo>
                    <a:pt x="1691" y="2019"/>
                    <a:pt x="1606" y="2068"/>
                    <a:pt x="1513" y="2087"/>
                  </a:cubicBezTo>
                  <a:cubicBezTo>
                    <a:pt x="1501" y="2089"/>
                    <a:pt x="1488" y="2092"/>
                    <a:pt x="1473" y="2094"/>
                  </a:cubicBezTo>
                  <a:cubicBezTo>
                    <a:pt x="1443" y="2098"/>
                    <a:pt x="1411" y="2104"/>
                    <a:pt x="1381" y="2115"/>
                  </a:cubicBezTo>
                  <a:cubicBezTo>
                    <a:pt x="1269" y="2160"/>
                    <a:pt x="1216" y="2274"/>
                    <a:pt x="1203" y="2366"/>
                  </a:cubicBezTo>
                  <a:cubicBezTo>
                    <a:pt x="1188" y="2460"/>
                    <a:pt x="1205" y="2554"/>
                    <a:pt x="1222" y="2640"/>
                  </a:cubicBezTo>
                  <a:cubicBezTo>
                    <a:pt x="1212" y="2641"/>
                    <a:pt x="1201" y="2641"/>
                    <a:pt x="1190" y="2641"/>
                  </a:cubicBezTo>
                  <a:cubicBezTo>
                    <a:pt x="1120" y="2641"/>
                    <a:pt x="1039" y="2625"/>
                    <a:pt x="965" y="2608"/>
                  </a:cubicBezTo>
                  <a:cubicBezTo>
                    <a:pt x="892" y="2591"/>
                    <a:pt x="817" y="2574"/>
                    <a:pt x="746" y="2574"/>
                  </a:cubicBezTo>
                  <a:cubicBezTo>
                    <a:pt x="676" y="2574"/>
                    <a:pt x="616" y="2591"/>
                    <a:pt x="564" y="2627"/>
                  </a:cubicBezTo>
                  <a:cubicBezTo>
                    <a:pt x="545" y="2640"/>
                    <a:pt x="530" y="2655"/>
                    <a:pt x="513" y="2670"/>
                  </a:cubicBezTo>
                  <a:cubicBezTo>
                    <a:pt x="494" y="2689"/>
                    <a:pt x="474" y="2709"/>
                    <a:pt x="451" y="2721"/>
                  </a:cubicBezTo>
                  <a:cubicBezTo>
                    <a:pt x="429" y="2732"/>
                    <a:pt x="408" y="2736"/>
                    <a:pt x="386" y="2736"/>
                  </a:cubicBezTo>
                  <a:cubicBezTo>
                    <a:pt x="284" y="2736"/>
                    <a:pt x="185" y="2629"/>
                    <a:pt x="151" y="2529"/>
                  </a:cubicBezTo>
                  <a:cubicBezTo>
                    <a:pt x="134" y="2473"/>
                    <a:pt x="123" y="2413"/>
                    <a:pt x="112" y="2357"/>
                  </a:cubicBezTo>
                  <a:cubicBezTo>
                    <a:pt x="102" y="2299"/>
                    <a:pt x="91" y="2242"/>
                    <a:pt x="74" y="2186"/>
                  </a:cubicBezTo>
                  <a:cubicBezTo>
                    <a:pt x="194" y="2152"/>
                    <a:pt x="245" y="1991"/>
                    <a:pt x="252" y="1841"/>
                  </a:cubicBezTo>
                  <a:cubicBezTo>
                    <a:pt x="264" y="1599"/>
                    <a:pt x="277" y="1325"/>
                    <a:pt x="162" y="1085"/>
                  </a:cubicBezTo>
                  <a:cubicBezTo>
                    <a:pt x="155" y="1072"/>
                    <a:pt x="149" y="1059"/>
                    <a:pt x="140" y="1046"/>
                  </a:cubicBezTo>
                  <a:cubicBezTo>
                    <a:pt x="114" y="997"/>
                    <a:pt x="91" y="947"/>
                    <a:pt x="89" y="898"/>
                  </a:cubicBezTo>
                  <a:cubicBezTo>
                    <a:pt x="82" y="808"/>
                    <a:pt x="147" y="727"/>
                    <a:pt x="209" y="650"/>
                  </a:cubicBezTo>
                  <a:lnTo>
                    <a:pt x="219" y="635"/>
                  </a:lnTo>
                  <a:cubicBezTo>
                    <a:pt x="350" y="474"/>
                    <a:pt x="453" y="288"/>
                    <a:pt x="528" y="84"/>
                  </a:cubicBezTo>
                  <a:close/>
                  <a:moveTo>
                    <a:pt x="500" y="1"/>
                  </a:moveTo>
                  <a:lnTo>
                    <a:pt x="489" y="33"/>
                  </a:lnTo>
                  <a:cubicBezTo>
                    <a:pt x="414" y="245"/>
                    <a:pt x="309" y="435"/>
                    <a:pt x="179" y="603"/>
                  </a:cubicBezTo>
                  <a:lnTo>
                    <a:pt x="168" y="615"/>
                  </a:lnTo>
                  <a:cubicBezTo>
                    <a:pt x="102" y="697"/>
                    <a:pt x="29" y="789"/>
                    <a:pt x="35" y="900"/>
                  </a:cubicBezTo>
                  <a:cubicBezTo>
                    <a:pt x="37" y="962"/>
                    <a:pt x="65" y="1018"/>
                    <a:pt x="93" y="1070"/>
                  </a:cubicBezTo>
                  <a:cubicBezTo>
                    <a:pt x="99" y="1082"/>
                    <a:pt x="106" y="1095"/>
                    <a:pt x="112" y="1108"/>
                  </a:cubicBezTo>
                  <a:cubicBezTo>
                    <a:pt x="222" y="1335"/>
                    <a:pt x="211" y="1601"/>
                    <a:pt x="198" y="1839"/>
                  </a:cubicBezTo>
                  <a:cubicBezTo>
                    <a:pt x="194" y="1972"/>
                    <a:pt x="147" y="2130"/>
                    <a:pt x="35" y="2137"/>
                  </a:cubicBezTo>
                  <a:lnTo>
                    <a:pt x="1" y="2139"/>
                  </a:lnTo>
                  <a:lnTo>
                    <a:pt x="14" y="2173"/>
                  </a:lnTo>
                  <a:cubicBezTo>
                    <a:pt x="35" y="2233"/>
                    <a:pt x="48" y="2297"/>
                    <a:pt x="59" y="2366"/>
                  </a:cubicBezTo>
                  <a:cubicBezTo>
                    <a:pt x="69" y="2426"/>
                    <a:pt x="80" y="2486"/>
                    <a:pt x="99" y="2546"/>
                  </a:cubicBezTo>
                  <a:cubicBezTo>
                    <a:pt x="140" y="2666"/>
                    <a:pt x="258" y="2790"/>
                    <a:pt x="386" y="2790"/>
                  </a:cubicBezTo>
                  <a:cubicBezTo>
                    <a:pt x="416" y="2790"/>
                    <a:pt x="449" y="2784"/>
                    <a:pt x="476" y="2769"/>
                  </a:cubicBezTo>
                  <a:cubicBezTo>
                    <a:pt x="504" y="2751"/>
                    <a:pt x="528" y="2730"/>
                    <a:pt x="551" y="2709"/>
                  </a:cubicBezTo>
                  <a:cubicBezTo>
                    <a:pt x="564" y="2696"/>
                    <a:pt x="579" y="2683"/>
                    <a:pt x="596" y="2670"/>
                  </a:cubicBezTo>
                  <a:cubicBezTo>
                    <a:pt x="637" y="2640"/>
                    <a:pt x="686" y="2627"/>
                    <a:pt x="746" y="2627"/>
                  </a:cubicBezTo>
                  <a:cubicBezTo>
                    <a:pt x="811" y="2627"/>
                    <a:pt x="879" y="2642"/>
                    <a:pt x="952" y="2659"/>
                  </a:cubicBezTo>
                  <a:cubicBezTo>
                    <a:pt x="1029" y="2677"/>
                    <a:pt x="1111" y="2693"/>
                    <a:pt x="1186" y="2693"/>
                  </a:cubicBezTo>
                  <a:cubicBezTo>
                    <a:pt x="1211" y="2693"/>
                    <a:pt x="1235" y="2692"/>
                    <a:pt x="1258" y="2687"/>
                  </a:cubicBezTo>
                  <a:lnTo>
                    <a:pt x="1286" y="2683"/>
                  </a:lnTo>
                  <a:lnTo>
                    <a:pt x="1280" y="2657"/>
                  </a:lnTo>
                  <a:cubicBezTo>
                    <a:pt x="1261" y="2563"/>
                    <a:pt x="1241" y="2469"/>
                    <a:pt x="1254" y="2374"/>
                  </a:cubicBezTo>
                  <a:cubicBezTo>
                    <a:pt x="1269" y="2276"/>
                    <a:pt x="1327" y="2194"/>
                    <a:pt x="1400" y="2167"/>
                  </a:cubicBezTo>
                  <a:cubicBezTo>
                    <a:pt x="1426" y="2156"/>
                    <a:pt x="1453" y="2152"/>
                    <a:pt x="1481" y="2147"/>
                  </a:cubicBezTo>
                  <a:cubicBezTo>
                    <a:pt x="1496" y="2145"/>
                    <a:pt x="1511" y="2141"/>
                    <a:pt x="1524" y="2139"/>
                  </a:cubicBezTo>
                  <a:cubicBezTo>
                    <a:pt x="1625" y="2117"/>
                    <a:pt x="1717" y="2066"/>
                    <a:pt x="1798" y="2019"/>
                  </a:cubicBezTo>
                  <a:lnTo>
                    <a:pt x="2000" y="1905"/>
                  </a:lnTo>
                  <a:lnTo>
                    <a:pt x="1689" y="1888"/>
                  </a:lnTo>
                  <a:cubicBezTo>
                    <a:pt x="1689" y="1822"/>
                    <a:pt x="1730" y="1753"/>
                    <a:pt x="1790" y="1723"/>
                  </a:cubicBezTo>
                  <a:lnTo>
                    <a:pt x="1841" y="1695"/>
                  </a:lnTo>
                  <a:lnTo>
                    <a:pt x="1788" y="1674"/>
                  </a:lnTo>
                  <a:cubicBezTo>
                    <a:pt x="1756" y="1661"/>
                    <a:pt x="1730" y="1633"/>
                    <a:pt x="1717" y="1595"/>
                  </a:cubicBezTo>
                  <a:cubicBezTo>
                    <a:pt x="1704" y="1550"/>
                    <a:pt x="1708" y="1502"/>
                    <a:pt x="1732" y="1468"/>
                  </a:cubicBezTo>
                  <a:cubicBezTo>
                    <a:pt x="1762" y="1419"/>
                    <a:pt x="1824" y="1389"/>
                    <a:pt x="1891" y="1389"/>
                  </a:cubicBezTo>
                  <a:cubicBezTo>
                    <a:pt x="1914" y="1389"/>
                    <a:pt x="1938" y="1393"/>
                    <a:pt x="1959" y="1400"/>
                  </a:cubicBezTo>
                  <a:lnTo>
                    <a:pt x="2026" y="1423"/>
                  </a:lnTo>
                  <a:lnTo>
                    <a:pt x="1991" y="1363"/>
                  </a:lnTo>
                  <a:cubicBezTo>
                    <a:pt x="1743" y="898"/>
                    <a:pt x="1303" y="562"/>
                    <a:pt x="914" y="283"/>
                  </a:cubicBezTo>
                  <a:cubicBezTo>
                    <a:pt x="836" y="228"/>
                    <a:pt x="759" y="174"/>
                    <a:pt x="680" y="118"/>
                  </a:cubicBezTo>
                  <a:cubicBezTo>
                    <a:pt x="652" y="99"/>
                    <a:pt x="622" y="80"/>
                    <a:pt x="594" y="63"/>
                  </a:cubicBezTo>
                  <a:cubicBezTo>
                    <a:pt x="573" y="48"/>
                    <a:pt x="551" y="35"/>
                    <a:pt x="530" y="20"/>
                  </a:cubicBezTo>
                  <a:lnTo>
                    <a:pt x="5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51"/>
            <p:cNvSpPr/>
            <p:nvPr/>
          </p:nvSpPr>
          <p:spPr>
            <a:xfrm>
              <a:off x="2772882" y="3505162"/>
              <a:ext cx="114853" cy="130283"/>
            </a:xfrm>
            <a:custGeom>
              <a:rect b="b" l="l" r="r" t="t"/>
              <a:pathLst>
                <a:path extrusionOk="0" h="4585" w="4042">
                  <a:moveTo>
                    <a:pt x="1706" y="0"/>
                  </a:moveTo>
                  <a:cubicBezTo>
                    <a:pt x="1663" y="57"/>
                    <a:pt x="1582" y="95"/>
                    <a:pt x="1506" y="95"/>
                  </a:cubicBezTo>
                  <a:cubicBezTo>
                    <a:pt x="1502" y="95"/>
                    <a:pt x="1498" y="95"/>
                    <a:pt x="1494" y="94"/>
                  </a:cubicBezTo>
                  <a:cubicBezTo>
                    <a:pt x="1383" y="89"/>
                    <a:pt x="1276" y="36"/>
                    <a:pt x="1166" y="36"/>
                  </a:cubicBezTo>
                  <a:cubicBezTo>
                    <a:pt x="1153" y="36"/>
                    <a:pt x="1140" y="37"/>
                    <a:pt x="1128" y="39"/>
                  </a:cubicBezTo>
                  <a:cubicBezTo>
                    <a:pt x="896" y="67"/>
                    <a:pt x="787" y="347"/>
                    <a:pt x="791" y="581"/>
                  </a:cubicBezTo>
                  <a:cubicBezTo>
                    <a:pt x="793" y="707"/>
                    <a:pt x="798" y="870"/>
                    <a:pt x="682" y="923"/>
                  </a:cubicBezTo>
                  <a:cubicBezTo>
                    <a:pt x="637" y="945"/>
                    <a:pt x="583" y="941"/>
                    <a:pt x="536" y="958"/>
                  </a:cubicBezTo>
                  <a:cubicBezTo>
                    <a:pt x="356" y="1016"/>
                    <a:pt x="352" y="1268"/>
                    <a:pt x="386" y="1453"/>
                  </a:cubicBezTo>
                  <a:cubicBezTo>
                    <a:pt x="283" y="1478"/>
                    <a:pt x="178" y="1506"/>
                    <a:pt x="73" y="1532"/>
                  </a:cubicBezTo>
                  <a:cubicBezTo>
                    <a:pt x="73" y="1661"/>
                    <a:pt x="50" y="1789"/>
                    <a:pt x="1" y="1909"/>
                  </a:cubicBezTo>
                  <a:cubicBezTo>
                    <a:pt x="204" y="1967"/>
                    <a:pt x="206" y="2318"/>
                    <a:pt x="7" y="2380"/>
                  </a:cubicBezTo>
                  <a:cubicBezTo>
                    <a:pt x="9" y="2556"/>
                    <a:pt x="174" y="2713"/>
                    <a:pt x="349" y="2713"/>
                  </a:cubicBezTo>
                  <a:cubicBezTo>
                    <a:pt x="356" y="2713"/>
                    <a:pt x="362" y="2713"/>
                    <a:pt x="369" y="2712"/>
                  </a:cubicBezTo>
                  <a:cubicBezTo>
                    <a:pt x="377" y="2949"/>
                    <a:pt x="676" y="3022"/>
                    <a:pt x="924" y="3022"/>
                  </a:cubicBezTo>
                  <a:cubicBezTo>
                    <a:pt x="941" y="3022"/>
                    <a:pt x="959" y="3022"/>
                    <a:pt x="975" y="3021"/>
                  </a:cubicBezTo>
                  <a:lnTo>
                    <a:pt x="975" y="3021"/>
                  </a:lnTo>
                  <a:cubicBezTo>
                    <a:pt x="915" y="3278"/>
                    <a:pt x="787" y="3578"/>
                    <a:pt x="525" y="3610"/>
                  </a:cubicBezTo>
                  <a:cubicBezTo>
                    <a:pt x="523" y="3611"/>
                    <a:pt x="520" y="3611"/>
                    <a:pt x="517" y="3611"/>
                  </a:cubicBezTo>
                  <a:cubicBezTo>
                    <a:pt x="512" y="3611"/>
                    <a:pt x="508" y="3610"/>
                    <a:pt x="502" y="3610"/>
                  </a:cubicBezTo>
                  <a:cubicBezTo>
                    <a:pt x="532" y="3698"/>
                    <a:pt x="528" y="3797"/>
                    <a:pt x="521" y="3891"/>
                  </a:cubicBezTo>
                  <a:cubicBezTo>
                    <a:pt x="513" y="4007"/>
                    <a:pt x="504" y="4131"/>
                    <a:pt x="558" y="4236"/>
                  </a:cubicBezTo>
                  <a:cubicBezTo>
                    <a:pt x="596" y="4309"/>
                    <a:pt x="680" y="4363"/>
                    <a:pt x="759" y="4363"/>
                  </a:cubicBezTo>
                  <a:cubicBezTo>
                    <a:pt x="791" y="4363"/>
                    <a:pt x="822" y="4354"/>
                    <a:pt x="849" y="4334"/>
                  </a:cubicBezTo>
                  <a:cubicBezTo>
                    <a:pt x="920" y="4283"/>
                    <a:pt x="983" y="4169"/>
                    <a:pt x="1049" y="4169"/>
                  </a:cubicBezTo>
                  <a:cubicBezTo>
                    <a:pt x="1063" y="4169"/>
                    <a:pt x="1077" y="4174"/>
                    <a:pt x="1091" y="4186"/>
                  </a:cubicBezTo>
                  <a:cubicBezTo>
                    <a:pt x="1102" y="4283"/>
                    <a:pt x="1113" y="4379"/>
                    <a:pt x="1125" y="4478"/>
                  </a:cubicBezTo>
                  <a:cubicBezTo>
                    <a:pt x="1128" y="4510"/>
                    <a:pt x="1134" y="4544"/>
                    <a:pt x="1158" y="4566"/>
                  </a:cubicBezTo>
                  <a:cubicBezTo>
                    <a:pt x="1181" y="4585"/>
                    <a:pt x="1215" y="4585"/>
                    <a:pt x="1245" y="4585"/>
                  </a:cubicBezTo>
                  <a:cubicBezTo>
                    <a:pt x="1367" y="4583"/>
                    <a:pt x="1487" y="4583"/>
                    <a:pt x="1610" y="4581"/>
                  </a:cubicBezTo>
                  <a:cubicBezTo>
                    <a:pt x="1601" y="4426"/>
                    <a:pt x="1592" y="4272"/>
                    <a:pt x="1584" y="4118"/>
                  </a:cubicBezTo>
                  <a:cubicBezTo>
                    <a:pt x="1682" y="4071"/>
                    <a:pt x="1779" y="4026"/>
                    <a:pt x="1875" y="3981"/>
                  </a:cubicBezTo>
                  <a:cubicBezTo>
                    <a:pt x="1933" y="3850"/>
                    <a:pt x="1725" y="3704"/>
                    <a:pt x="1794" y="3580"/>
                  </a:cubicBezTo>
                  <a:cubicBezTo>
                    <a:pt x="1826" y="3522"/>
                    <a:pt x="1907" y="3505"/>
                    <a:pt x="1946" y="3452"/>
                  </a:cubicBezTo>
                  <a:cubicBezTo>
                    <a:pt x="1985" y="3400"/>
                    <a:pt x="1978" y="3329"/>
                    <a:pt x="2008" y="3274"/>
                  </a:cubicBezTo>
                  <a:cubicBezTo>
                    <a:pt x="2054" y="3192"/>
                    <a:pt x="2147" y="3185"/>
                    <a:pt x="2247" y="3185"/>
                  </a:cubicBezTo>
                  <a:cubicBezTo>
                    <a:pt x="2268" y="3185"/>
                    <a:pt x="2289" y="3186"/>
                    <a:pt x="2310" y="3186"/>
                  </a:cubicBezTo>
                  <a:cubicBezTo>
                    <a:pt x="2391" y="3186"/>
                    <a:pt x="2472" y="3181"/>
                    <a:pt x="2533" y="3139"/>
                  </a:cubicBezTo>
                  <a:cubicBezTo>
                    <a:pt x="2572" y="3109"/>
                    <a:pt x="2599" y="3066"/>
                    <a:pt x="2638" y="3034"/>
                  </a:cubicBezTo>
                  <a:cubicBezTo>
                    <a:pt x="2762" y="2929"/>
                    <a:pt x="2955" y="2976"/>
                    <a:pt x="3107" y="2914"/>
                  </a:cubicBezTo>
                  <a:cubicBezTo>
                    <a:pt x="3281" y="2841"/>
                    <a:pt x="3362" y="2599"/>
                    <a:pt x="3264" y="2436"/>
                  </a:cubicBezTo>
                  <a:cubicBezTo>
                    <a:pt x="3493" y="2391"/>
                    <a:pt x="3771" y="2293"/>
                    <a:pt x="3791" y="2061"/>
                  </a:cubicBezTo>
                  <a:cubicBezTo>
                    <a:pt x="3799" y="1969"/>
                    <a:pt x="3761" y="1879"/>
                    <a:pt x="3771" y="1787"/>
                  </a:cubicBezTo>
                  <a:cubicBezTo>
                    <a:pt x="3780" y="1697"/>
                    <a:pt x="3838" y="1618"/>
                    <a:pt x="3885" y="1538"/>
                  </a:cubicBezTo>
                  <a:cubicBezTo>
                    <a:pt x="3956" y="1421"/>
                    <a:pt x="4003" y="1296"/>
                    <a:pt x="4041" y="1166"/>
                  </a:cubicBezTo>
                  <a:cubicBezTo>
                    <a:pt x="3971" y="1146"/>
                    <a:pt x="3908" y="1114"/>
                    <a:pt x="3872" y="1052"/>
                  </a:cubicBezTo>
                  <a:cubicBezTo>
                    <a:pt x="3842" y="1003"/>
                    <a:pt x="3831" y="941"/>
                    <a:pt x="3784" y="908"/>
                  </a:cubicBezTo>
                  <a:cubicBezTo>
                    <a:pt x="3762" y="894"/>
                    <a:pt x="3738" y="890"/>
                    <a:pt x="3712" y="890"/>
                  </a:cubicBezTo>
                  <a:cubicBezTo>
                    <a:pt x="3667" y="890"/>
                    <a:pt x="3618" y="904"/>
                    <a:pt x="3572" y="906"/>
                  </a:cubicBezTo>
                  <a:cubicBezTo>
                    <a:pt x="3568" y="907"/>
                    <a:pt x="3564" y="907"/>
                    <a:pt x="3560" y="907"/>
                  </a:cubicBezTo>
                  <a:cubicBezTo>
                    <a:pt x="3338" y="907"/>
                    <a:pt x="3197" y="619"/>
                    <a:pt x="2972" y="594"/>
                  </a:cubicBezTo>
                  <a:cubicBezTo>
                    <a:pt x="2959" y="592"/>
                    <a:pt x="2946" y="591"/>
                    <a:pt x="2933" y="591"/>
                  </a:cubicBezTo>
                  <a:cubicBezTo>
                    <a:pt x="2869" y="591"/>
                    <a:pt x="2803" y="607"/>
                    <a:pt x="2740" y="607"/>
                  </a:cubicBezTo>
                  <a:cubicBezTo>
                    <a:pt x="2710" y="607"/>
                    <a:pt x="2681" y="604"/>
                    <a:pt x="2653" y="594"/>
                  </a:cubicBezTo>
                  <a:cubicBezTo>
                    <a:pt x="2542" y="553"/>
                    <a:pt x="2490" y="429"/>
                    <a:pt x="2454" y="317"/>
                  </a:cubicBezTo>
                  <a:cubicBezTo>
                    <a:pt x="2184" y="266"/>
                    <a:pt x="1931" y="154"/>
                    <a:pt x="17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151"/>
            <p:cNvSpPr/>
            <p:nvPr/>
          </p:nvSpPr>
          <p:spPr>
            <a:xfrm>
              <a:off x="2771915" y="3504110"/>
              <a:ext cx="116729" cy="132130"/>
            </a:xfrm>
            <a:custGeom>
              <a:rect b="b" l="l" r="r" t="t"/>
              <a:pathLst>
                <a:path extrusionOk="0" h="4650" w="4108">
                  <a:moveTo>
                    <a:pt x="1744" y="74"/>
                  </a:moveTo>
                  <a:cubicBezTo>
                    <a:pt x="1974" y="226"/>
                    <a:pt x="2216" y="328"/>
                    <a:pt x="2466" y="378"/>
                  </a:cubicBezTo>
                  <a:cubicBezTo>
                    <a:pt x="2507" y="491"/>
                    <a:pt x="2561" y="613"/>
                    <a:pt x="2676" y="656"/>
                  </a:cubicBezTo>
                  <a:cubicBezTo>
                    <a:pt x="2705" y="666"/>
                    <a:pt x="2739" y="670"/>
                    <a:pt x="2774" y="670"/>
                  </a:cubicBezTo>
                  <a:cubicBezTo>
                    <a:pt x="2807" y="670"/>
                    <a:pt x="2840" y="667"/>
                    <a:pt x="2873" y="663"/>
                  </a:cubicBezTo>
                  <a:cubicBezTo>
                    <a:pt x="2904" y="658"/>
                    <a:pt x="2935" y="654"/>
                    <a:pt x="2966" y="654"/>
                  </a:cubicBezTo>
                  <a:cubicBezTo>
                    <a:pt x="2979" y="654"/>
                    <a:pt x="2992" y="654"/>
                    <a:pt x="3004" y="656"/>
                  </a:cubicBezTo>
                  <a:cubicBezTo>
                    <a:pt x="3105" y="667"/>
                    <a:pt x="3186" y="736"/>
                    <a:pt x="3274" y="808"/>
                  </a:cubicBezTo>
                  <a:cubicBezTo>
                    <a:pt x="3370" y="888"/>
                    <a:pt x="3469" y="969"/>
                    <a:pt x="3595" y="969"/>
                  </a:cubicBezTo>
                  <a:lnTo>
                    <a:pt x="3608" y="969"/>
                  </a:lnTo>
                  <a:cubicBezTo>
                    <a:pt x="3630" y="969"/>
                    <a:pt x="3653" y="965"/>
                    <a:pt x="3675" y="960"/>
                  </a:cubicBezTo>
                  <a:cubicBezTo>
                    <a:pt x="3698" y="957"/>
                    <a:pt x="3721" y="953"/>
                    <a:pt x="3742" y="953"/>
                  </a:cubicBezTo>
                  <a:cubicBezTo>
                    <a:pt x="3766" y="953"/>
                    <a:pt x="3787" y="958"/>
                    <a:pt x="3803" y="969"/>
                  </a:cubicBezTo>
                  <a:cubicBezTo>
                    <a:pt x="3827" y="986"/>
                    <a:pt x="3842" y="1016"/>
                    <a:pt x="3857" y="1048"/>
                  </a:cubicBezTo>
                  <a:cubicBezTo>
                    <a:pt x="3863" y="1068"/>
                    <a:pt x="3872" y="1085"/>
                    <a:pt x="3882" y="1102"/>
                  </a:cubicBezTo>
                  <a:cubicBezTo>
                    <a:pt x="3923" y="1170"/>
                    <a:pt x="3987" y="1203"/>
                    <a:pt x="4041" y="1220"/>
                  </a:cubicBezTo>
                  <a:cubicBezTo>
                    <a:pt x="4002" y="1353"/>
                    <a:pt x="3955" y="1464"/>
                    <a:pt x="3895" y="1563"/>
                  </a:cubicBezTo>
                  <a:cubicBezTo>
                    <a:pt x="3889" y="1575"/>
                    <a:pt x="3880" y="1588"/>
                    <a:pt x="3872" y="1601"/>
                  </a:cubicBezTo>
                  <a:cubicBezTo>
                    <a:pt x="3831" y="1668"/>
                    <a:pt x="3786" y="1738"/>
                    <a:pt x="3778" y="1822"/>
                  </a:cubicBezTo>
                  <a:cubicBezTo>
                    <a:pt x="3773" y="1871"/>
                    <a:pt x="3780" y="1920"/>
                    <a:pt x="3788" y="1970"/>
                  </a:cubicBezTo>
                  <a:cubicBezTo>
                    <a:pt x="3795" y="2012"/>
                    <a:pt x="3801" y="2055"/>
                    <a:pt x="3799" y="2096"/>
                  </a:cubicBezTo>
                  <a:cubicBezTo>
                    <a:pt x="3784" y="2265"/>
                    <a:pt x="3615" y="2383"/>
                    <a:pt x="3293" y="2447"/>
                  </a:cubicBezTo>
                  <a:lnTo>
                    <a:pt x="3255" y="2456"/>
                  </a:lnTo>
                  <a:lnTo>
                    <a:pt x="3274" y="2488"/>
                  </a:lnTo>
                  <a:cubicBezTo>
                    <a:pt x="3317" y="2559"/>
                    <a:pt x="3325" y="2649"/>
                    <a:pt x="3295" y="2739"/>
                  </a:cubicBezTo>
                  <a:cubicBezTo>
                    <a:pt x="3268" y="2827"/>
                    <a:pt x="3205" y="2895"/>
                    <a:pt x="3130" y="2927"/>
                  </a:cubicBezTo>
                  <a:cubicBezTo>
                    <a:pt x="3070" y="2951"/>
                    <a:pt x="3002" y="2957"/>
                    <a:pt x="2936" y="2964"/>
                  </a:cubicBezTo>
                  <a:cubicBezTo>
                    <a:pt x="2835" y="2974"/>
                    <a:pt x="2734" y="2983"/>
                    <a:pt x="2655" y="3049"/>
                  </a:cubicBezTo>
                  <a:cubicBezTo>
                    <a:pt x="2636" y="3067"/>
                    <a:pt x="2621" y="3084"/>
                    <a:pt x="2606" y="3099"/>
                  </a:cubicBezTo>
                  <a:cubicBezTo>
                    <a:pt x="2588" y="3120"/>
                    <a:pt x="2571" y="3139"/>
                    <a:pt x="2550" y="3152"/>
                  </a:cubicBezTo>
                  <a:cubicBezTo>
                    <a:pt x="2494" y="3193"/>
                    <a:pt x="2419" y="3195"/>
                    <a:pt x="2344" y="3195"/>
                  </a:cubicBezTo>
                  <a:lnTo>
                    <a:pt x="2280" y="3195"/>
                  </a:lnTo>
                  <a:cubicBezTo>
                    <a:pt x="2177" y="3195"/>
                    <a:pt x="2072" y="3204"/>
                    <a:pt x="2019" y="3298"/>
                  </a:cubicBezTo>
                  <a:cubicBezTo>
                    <a:pt x="2004" y="3326"/>
                    <a:pt x="1995" y="3358"/>
                    <a:pt x="1989" y="3388"/>
                  </a:cubicBezTo>
                  <a:cubicBezTo>
                    <a:pt x="1982" y="3420"/>
                    <a:pt x="1976" y="3450"/>
                    <a:pt x="1959" y="3471"/>
                  </a:cubicBezTo>
                  <a:cubicBezTo>
                    <a:pt x="1944" y="3493"/>
                    <a:pt x="1920" y="3508"/>
                    <a:pt x="1894" y="3525"/>
                  </a:cubicBezTo>
                  <a:cubicBezTo>
                    <a:pt x="1860" y="3546"/>
                    <a:pt x="1826" y="3568"/>
                    <a:pt x="1804" y="3604"/>
                  </a:cubicBezTo>
                  <a:cubicBezTo>
                    <a:pt x="1764" y="3679"/>
                    <a:pt x="1806" y="3761"/>
                    <a:pt x="1843" y="3831"/>
                  </a:cubicBezTo>
                  <a:cubicBezTo>
                    <a:pt x="1875" y="3891"/>
                    <a:pt x="1905" y="3947"/>
                    <a:pt x="1888" y="3996"/>
                  </a:cubicBezTo>
                  <a:lnTo>
                    <a:pt x="1592" y="4138"/>
                  </a:lnTo>
                  <a:lnTo>
                    <a:pt x="1616" y="4592"/>
                  </a:lnTo>
                  <a:lnTo>
                    <a:pt x="1271" y="4596"/>
                  </a:lnTo>
                  <a:cubicBezTo>
                    <a:pt x="1247" y="4596"/>
                    <a:pt x="1224" y="4594"/>
                    <a:pt x="1209" y="4581"/>
                  </a:cubicBezTo>
                  <a:cubicBezTo>
                    <a:pt x="1194" y="4568"/>
                    <a:pt x="1189" y="4541"/>
                    <a:pt x="1185" y="4511"/>
                  </a:cubicBezTo>
                  <a:lnTo>
                    <a:pt x="1149" y="4211"/>
                  </a:lnTo>
                  <a:lnTo>
                    <a:pt x="1142" y="4202"/>
                  </a:lnTo>
                  <a:cubicBezTo>
                    <a:pt x="1123" y="4187"/>
                    <a:pt x="1104" y="4178"/>
                    <a:pt x="1082" y="4178"/>
                  </a:cubicBezTo>
                  <a:cubicBezTo>
                    <a:pt x="1031" y="4178"/>
                    <a:pt x="986" y="4228"/>
                    <a:pt x="941" y="4279"/>
                  </a:cubicBezTo>
                  <a:cubicBezTo>
                    <a:pt x="917" y="4305"/>
                    <a:pt x="892" y="4333"/>
                    <a:pt x="868" y="4350"/>
                  </a:cubicBezTo>
                  <a:cubicBezTo>
                    <a:pt x="847" y="4365"/>
                    <a:pt x="821" y="4373"/>
                    <a:pt x="793" y="4373"/>
                  </a:cubicBezTo>
                  <a:cubicBezTo>
                    <a:pt x="724" y="4373"/>
                    <a:pt x="649" y="4326"/>
                    <a:pt x="615" y="4260"/>
                  </a:cubicBezTo>
                  <a:cubicBezTo>
                    <a:pt x="564" y="4161"/>
                    <a:pt x="572" y="4044"/>
                    <a:pt x="581" y="3930"/>
                  </a:cubicBezTo>
                  <a:cubicBezTo>
                    <a:pt x="587" y="3851"/>
                    <a:pt x="592" y="3759"/>
                    <a:pt x="570" y="3673"/>
                  </a:cubicBezTo>
                  <a:cubicBezTo>
                    <a:pt x="849" y="3634"/>
                    <a:pt x="975" y="3322"/>
                    <a:pt x="1035" y="3064"/>
                  </a:cubicBezTo>
                  <a:lnTo>
                    <a:pt x="1044" y="3030"/>
                  </a:lnTo>
                  <a:lnTo>
                    <a:pt x="1044" y="3030"/>
                  </a:lnTo>
                  <a:lnTo>
                    <a:pt x="1007" y="3032"/>
                  </a:lnTo>
                  <a:lnTo>
                    <a:pt x="958" y="3032"/>
                  </a:lnTo>
                  <a:cubicBezTo>
                    <a:pt x="707" y="3032"/>
                    <a:pt x="437" y="2957"/>
                    <a:pt x="431" y="2747"/>
                  </a:cubicBezTo>
                  <a:lnTo>
                    <a:pt x="429" y="2719"/>
                  </a:lnTo>
                  <a:lnTo>
                    <a:pt x="401" y="2722"/>
                  </a:lnTo>
                  <a:cubicBezTo>
                    <a:pt x="396" y="2722"/>
                    <a:pt x="391" y="2722"/>
                    <a:pt x="387" y="2722"/>
                  </a:cubicBezTo>
                  <a:cubicBezTo>
                    <a:pt x="231" y="2722"/>
                    <a:pt x="81" y="2588"/>
                    <a:pt x="67" y="2435"/>
                  </a:cubicBezTo>
                  <a:cubicBezTo>
                    <a:pt x="159" y="2396"/>
                    <a:pt x="217" y="2300"/>
                    <a:pt x="215" y="2180"/>
                  </a:cubicBezTo>
                  <a:cubicBezTo>
                    <a:pt x="215" y="2064"/>
                    <a:pt x="159" y="1967"/>
                    <a:pt x="71" y="1929"/>
                  </a:cubicBezTo>
                  <a:cubicBezTo>
                    <a:pt x="110" y="1822"/>
                    <a:pt x="131" y="1704"/>
                    <a:pt x="135" y="1590"/>
                  </a:cubicBezTo>
                  <a:lnTo>
                    <a:pt x="452" y="1509"/>
                  </a:lnTo>
                  <a:lnTo>
                    <a:pt x="448" y="1485"/>
                  </a:lnTo>
                  <a:cubicBezTo>
                    <a:pt x="410" y="1293"/>
                    <a:pt x="425" y="1070"/>
                    <a:pt x="577" y="1020"/>
                  </a:cubicBezTo>
                  <a:cubicBezTo>
                    <a:pt x="596" y="1014"/>
                    <a:pt x="615" y="1010"/>
                    <a:pt x="637" y="1008"/>
                  </a:cubicBezTo>
                  <a:cubicBezTo>
                    <a:pt x="667" y="1003"/>
                    <a:pt x="699" y="999"/>
                    <a:pt x="727" y="984"/>
                  </a:cubicBezTo>
                  <a:cubicBezTo>
                    <a:pt x="857" y="924"/>
                    <a:pt x="855" y="748"/>
                    <a:pt x="851" y="616"/>
                  </a:cubicBezTo>
                  <a:cubicBezTo>
                    <a:pt x="847" y="386"/>
                    <a:pt x="956" y="127"/>
                    <a:pt x="1166" y="104"/>
                  </a:cubicBezTo>
                  <a:cubicBezTo>
                    <a:pt x="1178" y="102"/>
                    <a:pt x="1191" y="101"/>
                    <a:pt x="1203" y="101"/>
                  </a:cubicBezTo>
                  <a:cubicBezTo>
                    <a:pt x="1258" y="101"/>
                    <a:pt x="1311" y="115"/>
                    <a:pt x="1367" y="129"/>
                  </a:cubicBezTo>
                  <a:cubicBezTo>
                    <a:pt x="1419" y="142"/>
                    <a:pt x="1472" y="155"/>
                    <a:pt x="1526" y="159"/>
                  </a:cubicBezTo>
                  <a:cubicBezTo>
                    <a:pt x="1530" y="159"/>
                    <a:pt x="1534" y="160"/>
                    <a:pt x="1539" y="160"/>
                  </a:cubicBezTo>
                  <a:cubicBezTo>
                    <a:pt x="1614" y="160"/>
                    <a:pt x="1696" y="124"/>
                    <a:pt x="1744" y="74"/>
                  </a:cubicBezTo>
                  <a:close/>
                  <a:moveTo>
                    <a:pt x="1734" y="1"/>
                  </a:moveTo>
                  <a:lnTo>
                    <a:pt x="1719" y="22"/>
                  </a:lnTo>
                  <a:cubicBezTo>
                    <a:pt x="1681" y="72"/>
                    <a:pt x="1605" y="106"/>
                    <a:pt x="1536" y="106"/>
                  </a:cubicBezTo>
                  <a:cubicBezTo>
                    <a:pt x="1534" y="106"/>
                    <a:pt x="1532" y="106"/>
                    <a:pt x="1530" y="106"/>
                  </a:cubicBezTo>
                  <a:cubicBezTo>
                    <a:pt x="1481" y="101"/>
                    <a:pt x="1429" y="89"/>
                    <a:pt x="1382" y="78"/>
                  </a:cubicBezTo>
                  <a:cubicBezTo>
                    <a:pt x="1323" y="62"/>
                    <a:pt x="1262" y="48"/>
                    <a:pt x="1200" y="48"/>
                  </a:cubicBezTo>
                  <a:cubicBezTo>
                    <a:pt x="1187" y="48"/>
                    <a:pt x="1173" y="48"/>
                    <a:pt x="1159" y="50"/>
                  </a:cubicBezTo>
                  <a:cubicBezTo>
                    <a:pt x="917" y="78"/>
                    <a:pt x="793" y="363"/>
                    <a:pt x="797" y="622"/>
                  </a:cubicBezTo>
                  <a:cubicBezTo>
                    <a:pt x="799" y="740"/>
                    <a:pt x="804" y="890"/>
                    <a:pt x="705" y="937"/>
                  </a:cubicBezTo>
                  <a:cubicBezTo>
                    <a:pt x="682" y="948"/>
                    <a:pt x="656" y="950"/>
                    <a:pt x="628" y="954"/>
                  </a:cubicBezTo>
                  <a:cubicBezTo>
                    <a:pt x="607" y="958"/>
                    <a:pt x="583" y="960"/>
                    <a:pt x="562" y="969"/>
                  </a:cubicBezTo>
                  <a:cubicBezTo>
                    <a:pt x="382" y="1027"/>
                    <a:pt x="356" y="1260"/>
                    <a:pt x="390" y="1470"/>
                  </a:cubicBezTo>
                  <a:lnTo>
                    <a:pt x="82" y="1548"/>
                  </a:lnTo>
                  <a:lnTo>
                    <a:pt x="82" y="1569"/>
                  </a:lnTo>
                  <a:cubicBezTo>
                    <a:pt x="82" y="1693"/>
                    <a:pt x="56" y="1820"/>
                    <a:pt x="11" y="1935"/>
                  </a:cubicBezTo>
                  <a:lnTo>
                    <a:pt x="0" y="1963"/>
                  </a:lnTo>
                  <a:lnTo>
                    <a:pt x="28" y="1972"/>
                  </a:lnTo>
                  <a:cubicBezTo>
                    <a:pt x="127" y="2000"/>
                    <a:pt x="161" y="2100"/>
                    <a:pt x="161" y="2180"/>
                  </a:cubicBezTo>
                  <a:cubicBezTo>
                    <a:pt x="163" y="2259"/>
                    <a:pt x="129" y="2362"/>
                    <a:pt x="32" y="2392"/>
                  </a:cubicBezTo>
                  <a:lnTo>
                    <a:pt x="13" y="2396"/>
                  </a:lnTo>
                  <a:lnTo>
                    <a:pt x="13" y="2417"/>
                  </a:lnTo>
                  <a:cubicBezTo>
                    <a:pt x="17" y="2608"/>
                    <a:pt x="187" y="2773"/>
                    <a:pt x="380" y="2775"/>
                  </a:cubicBezTo>
                  <a:cubicBezTo>
                    <a:pt x="407" y="3004"/>
                    <a:pt x="692" y="3086"/>
                    <a:pt x="958" y="3086"/>
                  </a:cubicBezTo>
                  <a:lnTo>
                    <a:pt x="975" y="3086"/>
                  </a:lnTo>
                  <a:cubicBezTo>
                    <a:pt x="915" y="3322"/>
                    <a:pt x="797" y="3591"/>
                    <a:pt x="557" y="3621"/>
                  </a:cubicBezTo>
                  <a:lnTo>
                    <a:pt x="544" y="3621"/>
                  </a:lnTo>
                  <a:lnTo>
                    <a:pt x="500" y="3624"/>
                  </a:lnTo>
                  <a:lnTo>
                    <a:pt x="510" y="3656"/>
                  </a:lnTo>
                  <a:cubicBezTo>
                    <a:pt x="540" y="3741"/>
                    <a:pt x="534" y="3840"/>
                    <a:pt x="527" y="3926"/>
                  </a:cubicBezTo>
                  <a:cubicBezTo>
                    <a:pt x="519" y="4041"/>
                    <a:pt x="510" y="4174"/>
                    <a:pt x="568" y="4283"/>
                  </a:cubicBezTo>
                  <a:cubicBezTo>
                    <a:pt x="611" y="4369"/>
                    <a:pt x="705" y="4427"/>
                    <a:pt x="793" y="4427"/>
                  </a:cubicBezTo>
                  <a:cubicBezTo>
                    <a:pt x="834" y="4427"/>
                    <a:pt x="870" y="4414"/>
                    <a:pt x="900" y="4393"/>
                  </a:cubicBezTo>
                  <a:cubicBezTo>
                    <a:pt x="928" y="4371"/>
                    <a:pt x="954" y="4343"/>
                    <a:pt x="979" y="4316"/>
                  </a:cubicBezTo>
                  <a:cubicBezTo>
                    <a:pt x="1014" y="4277"/>
                    <a:pt x="1054" y="4232"/>
                    <a:pt x="1082" y="4232"/>
                  </a:cubicBezTo>
                  <a:cubicBezTo>
                    <a:pt x="1087" y="4232"/>
                    <a:pt x="1091" y="4234"/>
                    <a:pt x="1099" y="4238"/>
                  </a:cubicBezTo>
                  <a:lnTo>
                    <a:pt x="1132" y="4517"/>
                  </a:lnTo>
                  <a:cubicBezTo>
                    <a:pt x="1136" y="4556"/>
                    <a:pt x="1144" y="4596"/>
                    <a:pt x="1174" y="4622"/>
                  </a:cubicBezTo>
                  <a:cubicBezTo>
                    <a:pt x="1202" y="4646"/>
                    <a:pt x="1237" y="4650"/>
                    <a:pt x="1271" y="4650"/>
                  </a:cubicBezTo>
                  <a:lnTo>
                    <a:pt x="1671" y="4643"/>
                  </a:lnTo>
                  <a:lnTo>
                    <a:pt x="1646" y="4170"/>
                  </a:lnTo>
                  <a:lnTo>
                    <a:pt x="1931" y="4037"/>
                  </a:lnTo>
                  <a:lnTo>
                    <a:pt x="1935" y="4029"/>
                  </a:lnTo>
                  <a:cubicBezTo>
                    <a:pt x="1967" y="3951"/>
                    <a:pt x="1926" y="3874"/>
                    <a:pt x="1890" y="3806"/>
                  </a:cubicBezTo>
                  <a:cubicBezTo>
                    <a:pt x="1856" y="3741"/>
                    <a:pt x="1824" y="3681"/>
                    <a:pt x="1851" y="3630"/>
                  </a:cubicBezTo>
                  <a:cubicBezTo>
                    <a:pt x="1866" y="3604"/>
                    <a:pt x="1892" y="3587"/>
                    <a:pt x="1922" y="3570"/>
                  </a:cubicBezTo>
                  <a:cubicBezTo>
                    <a:pt x="1950" y="3553"/>
                    <a:pt x="1980" y="3534"/>
                    <a:pt x="2001" y="3504"/>
                  </a:cubicBezTo>
                  <a:cubicBezTo>
                    <a:pt x="2025" y="3471"/>
                    <a:pt x="2034" y="3435"/>
                    <a:pt x="2042" y="3399"/>
                  </a:cubicBezTo>
                  <a:cubicBezTo>
                    <a:pt x="2049" y="3373"/>
                    <a:pt x="2053" y="3345"/>
                    <a:pt x="2066" y="3324"/>
                  </a:cubicBezTo>
                  <a:cubicBezTo>
                    <a:pt x="2102" y="3262"/>
                    <a:pt x="2168" y="3249"/>
                    <a:pt x="2280" y="3249"/>
                  </a:cubicBezTo>
                  <a:lnTo>
                    <a:pt x="2344" y="3249"/>
                  </a:lnTo>
                  <a:cubicBezTo>
                    <a:pt x="2423" y="3249"/>
                    <a:pt x="2513" y="3244"/>
                    <a:pt x="2582" y="3197"/>
                  </a:cubicBezTo>
                  <a:cubicBezTo>
                    <a:pt x="2606" y="3180"/>
                    <a:pt x="2627" y="3157"/>
                    <a:pt x="2646" y="3135"/>
                  </a:cubicBezTo>
                  <a:cubicBezTo>
                    <a:pt x="2659" y="3120"/>
                    <a:pt x="2674" y="3105"/>
                    <a:pt x="2689" y="3092"/>
                  </a:cubicBezTo>
                  <a:cubicBezTo>
                    <a:pt x="2756" y="3034"/>
                    <a:pt x="2846" y="3026"/>
                    <a:pt x="2940" y="3017"/>
                  </a:cubicBezTo>
                  <a:cubicBezTo>
                    <a:pt x="3010" y="3011"/>
                    <a:pt x="3083" y="3004"/>
                    <a:pt x="3150" y="2977"/>
                  </a:cubicBezTo>
                  <a:cubicBezTo>
                    <a:pt x="3242" y="2938"/>
                    <a:pt x="3313" y="2857"/>
                    <a:pt x="3347" y="2754"/>
                  </a:cubicBezTo>
                  <a:cubicBezTo>
                    <a:pt x="3377" y="2664"/>
                    <a:pt x="3373" y="2572"/>
                    <a:pt x="3338" y="2492"/>
                  </a:cubicBezTo>
                  <a:cubicBezTo>
                    <a:pt x="3662" y="2422"/>
                    <a:pt x="3835" y="2291"/>
                    <a:pt x="3852" y="2100"/>
                  </a:cubicBezTo>
                  <a:cubicBezTo>
                    <a:pt x="3857" y="2053"/>
                    <a:pt x="3848" y="2006"/>
                    <a:pt x="3842" y="1961"/>
                  </a:cubicBezTo>
                  <a:cubicBezTo>
                    <a:pt x="3833" y="1914"/>
                    <a:pt x="3827" y="1871"/>
                    <a:pt x="3831" y="1828"/>
                  </a:cubicBezTo>
                  <a:cubicBezTo>
                    <a:pt x="3840" y="1757"/>
                    <a:pt x="3878" y="1691"/>
                    <a:pt x="3919" y="1629"/>
                  </a:cubicBezTo>
                  <a:cubicBezTo>
                    <a:pt x="3925" y="1616"/>
                    <a:pt x="3934" y="1603"/>
                    <a:pt x="3942" y="1590"/>
                  </a:cubicBezTo>
                  <a:cubicBezTo>
                    <a:pt x="4007" y="1481"/>
                    <a:pt x="4058" y="1357"/>
                    <a:pt x="4101" y="1209"/>
                  </a:cubicBezTo>
                  <a:lnTo>
                    <a:pt x="4107" y="1183"/>
                  </a:lnTo>
                  <a:lnTo>
                    <a:pt x="4082" y="1177"/>
                  </a:lnTo>
                  <a:cubicBezTo>
                    <a:pt x="4005" y="1155"/>
                    <a:pt x="3957" y="1123"/>
                    <a:pt x="3927" y="1074"/>
                  </a:cubicBezTo>
                  <a:cubicBezTo>
                    <a:pt x="3919" y="1059"/>
                    <a:pt x="3912" y="1044"/>
                    <a:pt x="3906" y="1027"/>
                  </a:cubicBezTo>
                  <a:cubicBezTo>
                    <a:pt x="3889" y="988"/>
                    <a:pt x="3870" y="950"/>
                    <a:pt x="3833" y="924"/>
                  </a:cubicBezTo>
                  <a:cubicBezTo>
                    <a:pt x="3808" y="908"/>
                    <a:pt x="3775" y="902"/>
                    <a:pt x="3741" y="902"/>
                  </a:cubicBezTo>
                  <a:cubicBezTo>
                    <a:pt x="3716" y="902"/>
                    <a:pt x="3691" y="905"/>
                    <a:pt x="3666" y="909"/>
                  </a:cubicBezTo>
                  <a:cubicBezTo>
                    <a:pt x="3647" y="911"/>
                    <a:pt x="3625" y="916"/>
                    <a:pt x="3606" y="916"/>
                  </a:cubicBezTo>
                  <a:lnTo>
                    <a:pt x="3595" y="916"/>
                  </a:lnTo>
                  <a:cubicBezTo>
                    <a:pt x="3488" y="916"/>
                    <a:pt x="3400" y="845"/>
                    <a:pt x="3308" y="768"/>
                  </a:cubicBezTo>
                  <a:cubicBezTo>
                    <a:pt x="3218" y="693"/>
                    <a:pt x="3126" y="616"/>
                    <a:pt x="3010" y="603"/>
                  </a:cubicBezTo>
                  <a:cubicBezTo>
                    <a:pt x="2997" y="602"/>
                    <a:pt x="2983" y="601"/>
                    <a:pt x="2970" y="601"/>
                  </a:cubicBezTo>
                  <a:cubicBezTo>
                    <a:pt x="2935" y="601"/>
                    <a:pt x="2901" y="604"/>
                    <a:pt x="2867" y="609"/>
                  </a:cubicBezTo>
                  <a:cubicBezTo>
                    <a:pt x="2833" y="614"/>
                    <a:pt x="2800" y="617"/>
                    <a:pt x="2770" y="617"/>
                  </a:cubicBezTo>
                  <a:cubicBezTo>
                    <a:pt x="2742" y="617"/>
                    <a:pt x="2717" y="614"/>
                    <a:pt x="2696" y="607"/>
                  </a:cubicBezTo>
                  <a:cubicBezTo>
                    <a:pt x="2595" y="571"/>
                    <a:pt x="2550" y="453"/>
                    <a:pt x="2513" y="346"/>
                  </a:cubicBezTo>
                  <a:lnTo>
                    <a:pt x="2507" y="331"/>
                  </a:lnTo>
                  <a:lnTo>
                    <a:pt x="2492" y="328"/>
                  </a:lnTo>
                  <a:cubicBezTo>
                    <a:pt x="2235" y="279"/>
                    <a:pt x="1986" y="174"/>
                    <a:pt x="1755" y="16"/>
                  </a:cubicBezTo>
                  <a:lnTo>
                    <a:pt x="17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151"/>
            <p:cNvSpPr/>
            <p:nvPr/>
          </p:nvSpPr>
          <p:spPr>
            <a:xfrm>
              <a:off x="2766744" y="3538263"/>
              <a:ext cx="249739" cy="386927"/>
            </a:xfrm>
            <a:custGeom>
              <a:rect b="b" l="l" r="r" t="t"/>
              <a:pathLst>
                <a:path extrusionOk="0" h="13617" w="8789">
                  <a:moveTo>
                    <a:pt x="4257" y="1"/>
                  </a:moveTo>
                  <a:cubicBezTo>
                    <a:pt x="4219" y="131"/>
                    <a:pt x="4172" y="256"/>
                    <a:pt x="4101" y="373"/>
                  </a:cubicBezTo>
                  <a:cubicBezTo>
                    <a:pt x="4054" y="453"/>
                    <a:pt x="3996" y="532"/>
                    <a:pt x="3987" y="622"/>
                  </a:cubicBezTo>
                  <a:cubicBezTo>
                    <a:pt x="3977" y="714"/>
                    <a:pt x="4015" y="804"/>
                    <a:pt x="4007" y="896"/>
                  </a:cubicBezTo>
                  <a:cubicBezTo>
                    <a:pt x="3987" y="1128"/>
                    <a:pt x="3709" y="1226"/>
                    <a:pt x="3480" y="1271"/>
                  </a:cubicBezTo>
                  <a:cubicBezTo>
                    <a:pt x="3578" y="1434"/>
                    <a:pt x="3497" y="1676"/>
                    <a:pt x="3323" y="1749"/>
                  </a:cubicBezTo>
                  <a:cubicBezTo>
                    <a:pt x="3171" y="1811"/>
                    <a:pt x="2978" y="1764"/>
                    <a:pt x="2854" y="1869"/>
                  </a:cubicBezTo>
                  <a:cubicBezTo>
                    <a:pt x="2815" y="1901"/>
                    <a:pt x="2788" y="1944"/>
                    <a:pt x="2749" y="1974"/>
                  </a:cubicBezTo>
                  <a:cubicBezTo>
                    <a:pt x="2688" y="2016"/>
                    <a:pt x="2607" y="2021"/>
                    <a:pt x="2526" y="2021"/>
                  </a:cubicBezTo>
                  <a:cubicBezTo>
                    <a:pt x="2505" y="2021"/>
                    <a:pt x="2484" y="2020"/>
                    <a:pt x="2463" y="2020"/>
                  </a:cubicBezTo>
                  <a:cubicBezTo>
                    <a:pt x="2363" y="2020"/>
                    <a:pt x="2270" y="2027"/>
                    <a:pt x="2224" y="2109"/>
                  </a:cubicBezTo>
                  <a:cubicBezTo>
                    <a:pt x="2194" y="2164"/>
                    <a:pt x="2201" y="2235"/>
                    <a:pt x="2162" y="2287"/>
                  </a:cubicBezTo>
                  <a:cubicBezTo>
                    <a:pt x="2123" y="2340"/>
                    <a:pt x="2042" y="2357"/>
                    <a:pt x="2010" y="2415"/>
                  </a:cubicBezTo>
                  <a:cubicBezTo>
                    <a:pt x="1941" y="2539"/>
                    <a:pt x="2149" y="2685"/>
                    <a:pt x="2091" y="2816"/>
                  </a:cubicBezTo>
                  <a:cubicBezTo>
                    <a:pt x="1995" y="2861"/>
                    <a:pt x="1898" y="2906"/>
                    <a:pt x="1800" y="2953"/>
                  </a:cubicBezTo>
                  <a:cubicBezTo>
                    <a:pt x="1808" y="3107"/>
                    <a:pt x="1817" y="3261"/>
                    <a:pt x="1826" y="3416"/>
                  </a:cubicBezTo>
                  <a:cubicBezTo>
                    <a:pt x="1703" y="3418"/>
                    <a:pt x="1583" y="3418"/>
                    <a:pt x="1461" y="3420"/>
                  </a:cubicBezTo>
                  <a:cubicBezTo>
                    <a:pt x="1431" y="3420"/>
                    <a:pt x="1397" y="3420"/>
                    <a:pt x="1374" y="3401"/>
                  </a:cubicBezTo>
                  <a:cubicBezTo>
                    <a:pt x="1350" y="3379"/>
                    <a:pt x="1344" y="3345"/>
                    <a:pt x="1341" y="3313"/>
                  </a:cubicBezTo>
                  <a:cubicBezTo>
                    <a:pt x="1329" y="3214"/>
                    <a:pt x="1318" y="3118"/>
                    <a:pt x="1307" y="3021"/>
                  </a:cubicBezTo>
                  <a:cubicBezTo>
                    <a:pt x="1293" y="3009"/>
                    <a:pt x="1279" y="3004"/>
                    <a:pt x="1265" y="3004"/>
                  </a:cubicBezTo>
                  <a:cubicBezTo>
                    <a:pt x="1199" y="3004"/>
                    <a:pt x="1136" y="3118"/>
                    <a:pt x="1065" y="3169"/>
                  </a:cubicBezTo>
                  <a:cubicBezTo>
                    <a:pt x="1038" y="3189"/>
                    <a:pt x="1007" y="3198"/>
                    <a:pt x="975" y="3198"/>
                  </a:cubicBezTo>
                  <a:cubicBezTo>
                    <a:pt x="896" y="3198"/>
                    <a:pt x="812" y="3144"/>
                    <a:pt x="774" y="3071"/>
                  </a:cubicBezTo>
                  <a:cubicBezTo>
                    <a:pt x="720" y="2966"/>
                    <a:pt x="729" y="2842"/>
                    <a:pt x="737" y="2726"/>
                  </a:cubicBezTo>
                  <a:cubicBezTo>
                    <a:pt x="744" y="2632"/>
                    <a:pt x="748" y="2533"/>
                    <a:pt x="718" y="2445"/>
                  </a:cubicBezTo>
                  <a:cubicBezTo>
                    <a:pt x="706" y="2446"/>
                    <a:pt x="695" y="2446"/>
                    <a:pt x="683" y="2446"/>
                  </a:cubicBezTo>
                  <a:cubicBezTo>
                    <a:pt x="638" y="2446"/>
                    <a:pt x="592" y="2441"/>
                    <a:pt x="546" y="2441"/>
                  </a:cubicBezTo>
                  <a:cubicBezTo>
                    <a:pt x="512" y="2441"/>
                    <a:pt x="479" y="2444"/>
                    <a:pt x="446" y="2454"/>
                  </a:cubicBezTo>
                  <a:cubicBezTo>
                    <a:pt x="292" y="2499"/>
                    <a:pt x="219" y="2677"/>
                    <a:pt x="197" y="2837"/>
                  </a:cubicBezTo>
                  <a:cubicBezTo>
                    <a:pt x="159" y="3167"/>
                    <a:pt x="257" y="3512"/>
                    <a:pt x="469" y="3767"/>
                  </a:cubicBezTo>
                  <a:cubicBezTo>
                    <a:pt x="359" y="3846"/>
                    <a:pt x="223" y="3890"/>
                    <a:pt x="87" y="3890"/>
                  </a:cubicBezTo>
                  <a:cubicBezTo>
                    <a:pt x="76" y="3890"/>
                    <a:pt x="64" y="3890"/>
                    <a:pt x="52" y="3889"/>
                  </a:cubicBezTo>
                  <a:lnTo>
                    <a:pt x="52" y="3889"/>
                  </a:lnTo>
                  <a:cubicBezTo>
                    <a:pt x="0" y="4091"/>
                    <a:pt x="180" y="4279"/>
                    <a:pt x="362" y="4378"/>
                  </a:cubicBezTo>
                  <a:cubicBezTo>
                    <a:pt x="547" y="4478"/>
                    <a:pt x="763" y="4549"/>
                    <a:pt x="876" y="4725"/>
                  </a:cubicBezTo>
                  <a:cubicBezTo>
                    <a:pt x="919" y="4791"/>
                    <a:pt x="943" y="4868"/>
                    <a:pt x="988" y="4933"/>
                  </a:cubicBezTo>
                  <a:cubicBezTo>
                    <a:pt x="1065" y="5046"/>
                    <a:pt x="1191" y="5113"/>
                    <a:pt x="1296" y="5200"/>
                  </a:cubicBezTo>
                  <a:cubicBezTo>
                    <a:pt x="1568" y="5434"/>
                    <a:pt x="1673" y="5800"/>
                    <a:pt x="1793" y="6137"/>
                  </a:cubicBezTo>
                  <a:cubicBezTo>
                    <a:pt x="1913" y="6473"/>
                    <a:pt x="2089" y="6831"/>
                    <a:pt x="2421" y="6968"/>
                  </a:cubicBezTo>
                  <a:cubicBezTo>
                    <a:pt x="2629" y="7051"/>
                    <a:pt x="2901" y="7056"/>
                    <a:pt x="3008" y="7253"/>
                  </a:cubicBezTo>
                  <a:cubicBezTo>
                    <a:pt x="3045" y="7319"/>
                    <a:pt x="3055" y="7396"/>
                    <a:pt x="3060" y="7471"/>
                  </a:cubicBezTo>
                  <a:cubicBezTo>
                    <a:pt x="3079" y="7851"/>
                    <a:pt x="2989" y="8251"/>
                    <a:pt x="3143" y="8598"/>
                  </a:cubicBezTo>
                  <a:cubicBezTo>
                    <a:pt x="3210" y="8746"/>
                    <a:pt x="3315" y="8873"/>
                    <a:pt x="3409" y="9005"/>
                  </a:cubicBezTo>
                  <a:cubicBezTo>
                    <a:pt x="3720" y="9438"/>
                    <a:pt x="3919" y="9950"/>
                    <a:pt x="3985" y="10479"/>
                  </a:cubicBezTo>
                  <a:cubicBezTo>
                    <a:pt x="3998" y="10584"/>
                    <a:pt x="4007" y="10694"/>
                    <a:pt x="4069" y="10779"/>
                  </a:cubicBezTo>
                  <a:cubicBezTo>
                    <a:pt x="4150" y="10891"/>
                    <a:pt x="4298" y="10927"/>
                    <a:pt x="4403" y="11017"/>
                  </a:cubicBezTo>
                  <a:cubicBezTo>
                    <a:pt x="4553" y="11148"/>
                    <a:pt x="4594" y="11369"/>
                    <a:pt x="4733" y="11510"/>
                  </a:cubicBezTo>
                  <a:cubicBezTo>
                    <a:pt x="5009" y="11793"/>
                    <a:pt x="5605" y="11709"/>
                    <a:pt x="5723" y="12086"/>
                  </a:cubicBezTo>
                  <a:cubicBezTo>
                    <a:pt x="5742" y="12144"/>
                    <a:pt x="5744" y="12206"/>
                    <a:pt x="5774" y="12258"/>
                  </a:cubicBezTo>
                  <a:cubicBezTo>
                    <a:pt x="5858" y="12399"/>
                    <a:pt x="6066" y="12369"/>
                    <a:pt x="6228" y="12397"/>
                  </a:cubicBezTo>
                  <a:cubicBezTo>
                    <a:pt x="6511" y="12444"/>
                    <a:pt x="6704" y="12703"/>
                    <a:pt x="6865" y="12941"/>
                  </a:cubicBezTo>
                  <a:cubicBezTo>
                    <a:pt x="6920" y="13023"/>
                    <a:pt x="7049" y="13149"/>
                    <a:pt x="7115" y="13226"/>
                  </a:cubicBezTo>
                  <a:cubicBezTo>
                    <a:pt x="7216" y="13346"/>
                    <a:pt x="7407" y="13342"/>
                    <a:pt x="7529" y="13440"/>
                  </a:cubicBezTo>
                  <a:cubicBezTo>
                    <a:pt x="7585" y="13487"/>
                    <a:pt x="7619" y="13547"/>
                    <a:pt x="7640" y="13616"/>
                  </a:cubicBezTo>
                  <a:cubicBezTo>
                    <a:pt x="7790" y="13515"/>
                    <a:pt x="7934" y="13397"/>
                    <a:pt x="8009" y="13237"/>
                  </a:cubicBezTo>
                  <a:cubicBezTo>
                    <a:pt x="8054" y="13138"/>
                    <a:pt x="8071" y="13031"/>
                    <a:pt x="8103" y="12930"/>
                  </a:cubicBezTo>
                  <a:cubicBezTo>
                    <a:pt x="8187" y="12663"/>
                    <a:pt x="8377" y="12431"/>
                    <a:pt x="8624" y="12296"/>
                  </a:cubicBezTo>
                  <a:cubicBezTo>
                    <a:pt x="8602" y="12136"/>
                    <a:pt x="8525" y="11981"/>
                    <a:pt x="8407" y="11868"/>
                  </a:cubicBezTo>
                  <a:cubicBezTo>
                    <a:pt x="8525" y="11868"/>
                    <a:pt x="8493" y="11684"/>
                    <a:pt x="8446" y="11574"/>
                  </a:cubicBezTo>
                  <a:cubicBezTo>
                    <a:pt x="8302" y="11244"/>
                    <a:pt x="8437" y="10867"/>
                    <a:pt x="8557" y="10529"/>
                  </a:cubicBezTo>
                  <a:cubicBezTo>
                    <a:pt x="8677" y="10188"/>
                    <a:pt x="8776" y="9790"/>
                    <a:pt x="8579" y="9487"/>
                  </a:cubicBezTo>
                  <a:cubicBezTo>
                    <a:pt x="8551" y="9447"/>
                    <a:pt x="8519" y="9406"/>
                    <a:pt x="8514" y="9355"/>
                  </a:cubicBezTo>
                  <a:cubicBezTo>
                    <a:pt x="8506" y="9245"/>
                    <a:pt x="8641" y="9183"/>
                    <a:pt x="8692" y="9085"/>
                  </a:cubicBezTo>
                  <a:cubicBezTo>
                    <a:pt x="8789" y="8907"/>
                    <a:pt x="8589" y="8708"/>
                    <a:pt x="8592" y="8504"/>
                  </a:cubicBezTo>
                  <a:cubicBezTo>
                    <a:pt x="8594" y="8425"/>
                    <a:pt x="8626" y="8348"/>
                    <a:pt x="8619" y="8268"/>
                  </a:cubicBezTo>
                  <a:cubicBezTo>
                    <a:pt x="8603" y="8094"/>
                    <a:pt x="8399" y="8000"/>
                    <a:pt x="8224" y="8000"/>
                  </a:cubicBezTo>
                  <a:cubicBezTo>
                    <a:pt x="8220" y="8000"/>
                    <a:pt x="8216" y="8000"/>
                    <a:pt x="8212" y="8001"/>
                  </a:cubicBezTo>
                  <a:cubicBezTo>
                    <a:pt x="8060" y="8004"/>
                    <a:pt x="7909" y="8051"/>
                    <a:pt x="7760" y="8051"/>
                  </a:cubicBezTo>
                  <a:cubicBezTo>
                    <a:pt x="7733" y="8051"/>
                    <a:pt x="7706" y="8049"/>
                    <a:pt x="7679" y="8046"/>
                  </a:cubicBezTo>
                  <a:cubicBezTo>
                    <a:pt x="7582" y="7692"/>
                    <a:pt x="7486" y="7339"/>
                    <a:pt x="7392" y="6985"/>
                  </a:cubicBezTo>
                  <a:cubicBezTo>
                    <a:pt x="7390" y="7148"/>
                    <a:pt x="7195" y="7229"/>
                    <a:pt x="7032" y="7244"/>
                  </a:cubicBezTo>
                  <a:cubicBezTo>
                    <a:pt x="6988" y="7249"/>
                    <a:pt x="6944" y="7251"/>
                    <a:pt x="6901" y="7251"/>
                  </a:cubicBezTo>
                  <a:cubicBezTo>
                    <a:pt x="6794" y="7251"/>
                    <a:pt x="6688" y="7237"/>
                    <a:pt x="6586" y="7204"/>
                  </a:cubicBezTo>
                  <a:cubicBezTo>
                    <a:pt x="6321" y="7118"/>
                    <a:pt x="6117" y="6904"/>
                    <a:pt x="5943" y="6683"/>
                  </a:cubicBezTo>
                  <a:cubicBezTo>
                    <a:pt x="5847" y="6563"/>
                    <a:pt x="5757" y="6437"/>
                    <a:pt x="5673" y="6308"/>
                  </a:cubicBezTo>
                  <a:cubicBezTo>
                    <a:pt x="5543" y="6102"/>
                    <a:pt x="5423" y="5882"/>
                    <a:pt x="5393" y="5642"/>
                  </a:cubicBezTo>
                  <a:cubicBezTo>
                    <a:pt x="5369" y="5468"/>
                    <a:pt x="5395" y="5288"/>
                    <a:pt x="5466" y="5128"/>
                  </a:cubicBezTo>
                  <a:cubicBezTo>
                    <a:pt x="5491" y="5070"/>
                    <a:pt x="5521" y="5012"/>
                    <a:pt x="5519" y="4948"/>
                  </a:cubicBezTo>
                  <a:cubicBezTo>
                    <a:pt x="5515" y="4877"/>
                    <a:pt x="5464" y="4808"/>
                    <a:pt x="5476" y="4738"/>
                  </a:cubicBezTo>
                  <a:cubicBezTo>
                    <a:pt x="5496" y="4639"/>
                    <a:pt x="5618" y="4605"/>
                    <a:pt x="5682" y="4526"/>
                  </a:cubicBezTo>
                  <a:cubicBezTo>
                    <a:pt x="5787" y="4397"/>
                    <a:pt x="5703" y="4200"/>
                    <a:pt x="5746" y="4039"/>
                  </a:cubicBezTo>
                  <a:cubicBezTo>
                    <a:pt x="5768" y="3962"/>
                    <a:pt x="5817" y="3896"/>
                    <a:pt x="5866" y="3833"/>
                  </a:cubicBezTo>
                  <a:cubicBezTo>
                    <a:pt x="5971" y="3701"/>
                    <a:pt x="6085" y="3574"/>
                    <a:pt x="6207" y="3454"/>
                  </a:cubicBezTo>
                  <a:cubicBezTo>
                    <a:pt x="6479" y="3180"/>
                    <a:pt x="6796" y="2938"/>
                    <a:pt x="7165" y="2827"/>
                  </a:cubicBezTo>
                  <a:cubicBezTo>
                    <a:pt x="7330" y="2777"/>
                    <a:pt x="7505" y="2752"/>
                    <a:pt x="7649" y="2657"/>
                  </a:cubicBezTo>
                  <a:cubicBezTo>
                    <a:pt x="7912" y="2486"/>
                    <a:pt x="7979" y="2149"/>
                    <a:pt x="7942" y="1822"/>
                  </a:cubicBezTo>
                  <a:lnTo>
                    <a:pt x="7942" y="1822"/>
                  </a:lnTo>
                  <a:cubicBezTo>
                    <a:pt x="7919" y="1852"/>
                    <a:pt x="7897" y="1884"/>
                    <a:pt x="7872" y="1912"/>
                  </a:cubicBezTo>
                  <a:cubicBezTo>
                    <a:pt x="7859" y="1949"/>
                    <a:pt x="7825" y="1965"/>
                    <a:pt x="7786" y="1965"/>
                  </a:cubicBezTo>
                  <a:cubicBezTo>
                    <a:pt x="7744" y="1965"/>
                    <a:pt x="7698" y="1945"/>
                    <a:pt x="7672" y="1912"/>
                  </a:cubicBezTo>
                  <a:cubicBezTo>
                    <a:pt x="7623" y="1845"/>
                    <a:pt x="7617" y="1757"/>
                    <a:pt x="7587" y="1680"/>
                  </a:cubicBezTo>
                  <a:cubicBezTo>
                    <a:pt x="7533" y="1538"/>
                    <a:pt x="7383" y="1441"/>
                    <a:pt x="7232" y="1441"/>
                  </a:cubicBezTo>
                  <a:cubicBezTo>
                    <a:pt x="7207" y="1441"/>
                    <a:pt x="7183" y="1444"/>
                    <a:pt x="7158" y="1449"/>
                  </a:cubicBezTo>
                  <a:cubicBezTo>
                    <a:pt x="7068" y="1468"/>
                    <a:pt x="6987" y="1520"/>
                    <a:pt x="6895" y="1532"/>
                  </a:cubicBezTo>
                  <a:cubicBezTo>
                    <a:pt x="6878" y="1535"/>
                    <a:pt x="6862" y="1536"/>
                    <a:pt x="6846" y="1536"/>
                  </a:cubicBezTo>
                  <a:cubicBezTo>
                    <a:pt x="6709" y="1536"/>
                    <a:pt x="6574" y="1463"/>
                    <a:pt x="6438" y="1463"/>
                  </a:cubicBezTo>
                  <a:cubicBezTo>
                    <a:pt x="6423" y="1463"/>
                    <a:pt x="6408" y="1464"/>
                    <a:pt x="6393" y="1466"/>
                  </a:cubicBezTo>
                  <a:cubicBezTo>
                    <a:pt x="6271" y="1483"/>
                    <a:pt x="6164" y="1567"/>
                    <a:pt x="6042" y="1575"/>
                  </a:cubicBezTo>
                  <a:cubicBezTo>
                    <a:pt x="6033" y="1576"/>
                    <a:pt x="6024" y="1576"/>
                    <a:pt x="6015" y="1576"/>
                  </a:cubicBezTo>
                  <a:cubicBezTo>
                    <a:pt x="5806" y="1576"/>
                    <a:pt x="5653" y="1363"/>
                    <a:pt x="5573" y="1166"/>
                  </a:cubicBezTo>
                  <a:cubicBezTo>
                    <a:pt x="5487" y="960"/>
                    <a:pt x="5416" y="723"/>
                    <a:pt x="5219" y="618"/>
                  </a:cubicBezTo>
                  <a:cubicBezTo>
                    <a:pt x="5112" y="562"/>
                    <a:pt x="4979" y="551"/>
                    <a:pt x="4898" y="463"/>
                  </a:cubicBezTo>
                  <a:cubicBezTo>
                    <a:pt x="4817" y="378"/>
                    <a:pt x="4812" y="238"/>
                    <a:pt x="4733" y="151"/>
                  </a:cubicBezTo>
                  <a:cubicBezTo>
                    <a:pt x="4622" y="26"/>
                    <a:pt x="4416" y="46"/>
                    <a:pt x="42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51"/>
            <p:cNvSpPr/>
            <p:nvPr/>
          </p:nvSpPr>
          <p:spPr>
            <a:xfrm>
              <a:off x="2765835" y="3537354"/>
              <a:ext cx="251132" cy="388973"/>
            </a:xfrm>
            <a:custGeom>
              <a:rect b="b" l="l" r="r" t="t"/>
              <a:pathLst>
                <a:path extrusionOk="0" h="13689" w="8838">
                  <a:moveTo>
                    <a:pt x="4309" y="65"/>
                  </a:moveTo>
                  <a:cubicBezTo>
                    <a:pt x="4351" y="75"/>
                    <a:pt x="4396" y="82"/>
                    <a:pt x="4441" y="88"/>
                  </a:cubicBezTo>
                  <a:cubicBezTo>
                    <a:pt x="4561" y="105"/>
                    <a:pt x="4675" y="123"/>
                    <a:pt x="4744" y="200"/>
                  </a:cubicBezTo>
                  <a:cubicBezTo>
                    <a:pt x="4780" y="240"/>
                    <a:pt x="4801" y="292"/>
                    <a:pt x="4821" y="348"/>
                  </a:cubicBezTo>
                  <a:cubicBezTo>
                    <a:pt x="4844" y="405"/>
                    <a:pt x="4866" y="465"/>
                    <a:pt x="4911" y="515"/>
                  </a:cubicBezTo>
                  <a:cubicBezTo>
                    <a:pt x="4966" y="575"/>
                    <a:pt x="5043" y="600"/>
                    <a:pt x="5118" y="626"/>
                  </a:cubicBezTo>
                  <a:cubicBezTo>
                    <a:pt x="5159" y="639"/>
                    <a:pt x="5202" y="654"/>
                    <a:pt x="5238" y="673"/>
                  </a:cubicBezTo>
                  <a:cubicBezTo>
                    <a:pt x="5401" y="761"/>
                    <a:pt x="5476" y="947"/>
                    <a:pt x="5549" y="1130"/>
                  </a:cubicBezTo>
                  <a:cubicBezTo>
                    <a:pt x="5558" y="1157"/>
                    <a:pt x="5568" y="1183"/>
                    <a:pt x="5579" y="1209"/>
                  </a:cubicBezTo>
                  <a:cubicBezTo>
                    <a:pt x="5620" y="1310"/>
                    <a:pt x="5776" y="1635"/>
                    <a:pt x="6048" y="1635"/>
                  </a:cubicBezTo>
                  <a:lnTo>
                    <a:pt x="6076" y="1635"/>
                  </a:lnTo>
                  <a:cubicBezTo>
                    <a:pt x="6143" y="1629"/>
                    <a:pt x="6207" y="1603"/>
                    <a:pt x="6267" y="1577"/>
                  </a:cubicBezTo>
                  <a:cubicBezTo>
                    <a:pt x="6320" y="1554"/>
                    <a:pt x="6374" y="1532"/>
                    <a:pt x="6428" y="1526"/>
                  </a:cubicBezTo>
                  <a:cubicBezTo>
                    <a:pt x="6442" y="1524"/>
                    <a:pt x="6457" y="1523"/>
                    <a:pt x="6471" y="1523"/>
                  </a:cubicBezTo>
                  <a:cubicBezTo>
                    <a:pt x="6535" y="1523"/>
                    <a:pt x="6599" y="1541"/>
                    <a:pt x="6667" y="1558"/>
                  </a:cubicBezTo>
                  <a:cubicBezTo>
                    <a:pt x="6735" y="1577"/>
                    <a:pt x="6806" y="1596"/>
                    <a:pt x="6878" y="1596"/>
                  </a:cubicBezTo>
                  <a:cubicBezTo>
                    <a:pt x="6896" y="1596"/>
                    <a:pt x="6913" y="1595"/>
                    <a:pt x="6931" y="1592"/>
                  </a:cubicBezTo>
                  <a:cubicBezTo>
                    <a:pt x="6982" y="1584"/>
                    <a:pt x="7032" y="1564"/>
                    <a:pt x="7079" y="1545"/>
                  </a:cubicBezTo>
                  <a:cubicBezTo>
                    <a:pt x="7120" y="1530"/>
                    <a:pt x="7156" y="1515"/>
                    <a:pt x="7195" y="1507"/>
                  </a:cubicBezTo>
                  <a:cubicBezTo>
                    <a:pt x="7216" y="1502"/>
                    <a:pt x="7240" y="1500"/>
                    <a:pt x="7261" y="1500"/>
                  </a:cubicBezTo>
                  <a:cubicBezTo>
                    <a:pt x="7404" y="1500"/>
                    <a:pt x="7546" y="1592"/>
                    <a:pt x="7595" y="1723"/>
                  </a:cubicBezTo>
                  <a:cubicBezTo>
                    <a:pt x="7604" y="1749"/>
                    <a:pt x="7612" y="1774"/>
                    <a:pt x="7619" y="1802"/>
                  </a:cubicBezTo>
                  <a:cubicBezTo>
                    <a:pt x="7632" y="1856"/>
                    <a:pt x="7647" y="1912"/>
                    <a:pt x="7683" y="1959"/>
                  </a:cubicBezTo>
                  <a:cubicBezTo>
                    <a:pt x="7713" y="1999"/>
                    <a:pt x="7767" y="2023"/>
                    <a:pt x="7818" y="2023"/>
                  </a:cubicBezTo>
                  <a:cubicBezTo>
                    <a:pt x="7872" y="2023"/>
                    <a:pt x="7912" y="1999"/>
                    <a:pt x="7927" y="1959"/>
                  </a:cubicBezTo>
                  <a:cubicBezTo>
                    <a:pt x="7936" y="1948"/>
                    <a:pt x="7944" y="1937"/>
                    <a:pt x="7953" y="1927"/>
                  </a:cubicBezTo>
                  <a:lnTo>
                    <a:pt x="7953" y="1927"/>
                  </a:lnTo>
                  <a:cubicBezTo>
                    <a:pt x="7968" y="2152"/>
                    <a:pt x="7938" y="2490"/>
                    <a:pt x="7666" y="2668"/>
                  </a:cubicBezTo>
                  <a:cubicBezTo>
                    <a:pt x="7565" y="2734"/>
                    <a:pt x="7441" y="2766"/>
                    <a:pt x="7323" y="2796"/>
                  </a:cubicBezTo>
                  <a:cubicBezTo>
                    <a:pt x="7278" y="2807"/>
                    <a:pt x="7233" y="2820"/>
                    <a:pt x="7190" y="2833"/>
                  </a:cubicBezTo>
                  <a:cubicBezTo>
                    <a:pt x="6865" y="2931"/>
                    <a:pt x="6547" y="3139"/>
                    <a:pt x="6220" y="3467"/>
                  </a:cubicBezTo>
                  <a:cubicBezTo>
                    <a:pt x="6098" y="3587"/>
                    <a:pt x="5984" y="3716"/>
                    <a:pt x="5877" y="3848"/>
                  </a:cubicBezTo>
                  <a:cubicBezTo>
                    <a:pt x="5825" y="3913"/>
                    <a:pt x="5774" y="3983"/>
                    <a:pt x="5753" y="4065"/>
                  </a:cubicBezTo>
                  <a:cubicBezTo>
                    <a:pt x="5735" y="4133"/>
                    <a:pt x="5738" y="4206"/>
                    <a:pt x="5742" y="4277"/>
                  </a:cubicBezTo>
                  <a:cubicBezTo>
                    <a:pt x="5746" y="4378"/>
                    <a:pt x="5750" y="4472"/>
                    <a:pt x="5693" y="4540"/>
                  </a:cubicBezTo>
                  <a:cubicBezTo>
                    <a:pt x="5671" y="4568"/>
                    <a:pt x="5639" y="4590"/>
                    <a:pt x="5609" y="4613"/>
                  </a:cubicBezTo>
                  <a:cubicBezTo>
                    <a:pt x="5553" y="4652"/>
                    <a:pt x="5496" y="4695"/>
                    <a:pt x="5483" y="4765"/>
                  </a:cubicBezTo>
                  <a:cubicBezTo>
                    <a:pt x="5474" y="4812"/>
                    <a:pt x="5489" y="4857"/>
                    <a:pt x="5502" y="4900"/>
                  </a:cubicBezTo>
                  <a:cubicBezTo>
                    <a:pt x="5513" y="4928"/>
                    <a:pt x="5521" y="4956"/>
                    <a:pt x="5523" y="4982"/>
                  </a:cubicBezTo>
                  <a:cubicBezTo>
                    <a:pt x="5526" y="5029"/>
                    <a:pt x="5506" y="5076"/>
                    <a:pt x="5483" y="5125"/>
                  </a:cubicBezTo>
                  <a:lnTo>
                    <a:pt x="5472" y="5149"/>
                  </a:lnTo>
                  <a:cubicBezTo>
                    <a:pt x="5401" y="5314"/>
                    <a:pt x="5373" y="5498"/>
                    <a:pt x="5397" y="5676"/>
                  </a:cubicBezTo>
                  <a:cubicBezTo>
                    <a:pt x="5429" y="5935"/>
                    <a:pt x="5560" y="6164"/>
                    <a:pt x="5684" y="6353"/>
                  </a:cubicBezTo>
                  <a:cubicBezTo>
                    <a:pt x="5768" y="6484"/>
                    <a:pt x="5858" y="6610"/>
                    <a:pt x="5954" y="6732"/>
                  </a:cubicBezTo>
                  <a:cubicBezTo>
                    <a:pt x="6110" y="6929"/>
                    <a:pt x="6325" y="7167"/>
                    <a:pt x="6610" y="7261"/>
                  </a:cubicBezTo>
                  <a:cubicBezTo>
                    <a:pt x="6709" y="7293"/>
                    <a:pt x="6820" y="7310"/>
                    <a:pt x="6941" y="7310"/>
                  </a:cubicBezTo>
                  <a:cubicBezTo>
                    <a:pt x="6982" y="7310"/>
                    <a:pt x="7023" y="7308"/>
                    <a:pt x="7066" y="7304"/>
                  </a:cubicBezTo>
                  <a:cubicBezTo>
                    <a:pt x="7214" y="7289"/>
                    <a:pt x="7364" y="7229"/>
                    <a:pt x="7424" y="7120"/>
                  </a:cubicBezTo>
                  <a:lnTo>
                    <a:pt x="7689" y="8101"/>
                  </a:lnTo>
                  <a:lnTo>
                    <a:pt x="7707" y="8103"/>
                  </a:lnTo>
                  <a:cubicBezTo>
                    <a:pt x="7734" y="8107"/>
                    <a:pt x="7762" y="8109"/>
                    <a:pt x="7791" y="8109"/>
                  </a:cubicBezTo>
                  <a:cubicBezTo>
                    <a:pt x="7869" y="8109"/>
                    <a:pt x="7952" y="8097"/>
                    <a:pt x="8030" y="8084"/>
                  </a:cubicBezTo>
                  <a:cubicBezTo>
                    <a:pt x="8101" y="8073"/>
                    <a:pt x="8174" y="8060"/>
                    <a:pt x="8244" y="8060"/>
                  </a:cubicBezTo>
                  <a:lnTo>
                    <a:pt x="8255" y="8060"/>
                  </a:lnTo>
                  <a:cubicBezTo>
                    <a:pt x="8424" y="8060"/>
                    <a:pt x="8609" y="8150"/>
                    <a:pt x="8624" y="8305"/>
                  </a:cubicBezTo>
                  <a:cubicBezTo>
                    <a:pt x="8628" y="8343"/>
                    <a:pt x="8619" y="8384"/>
                    <a:pt x="8611" y="8427"/>
                  </a:cubicBezTo>
                  <a:cubicBezTo>
                    <a:pt x="8604" y="8463"/>
                    <a:pt x="8598" y="8500"/>
                    <a:pt x="8598" y="8536"/>
                  </a:cubicBezTo>
                  <a:cubicBezTo>
                    <a:pt x="8596" y="8626"/>
                    <a:pt x="8630" y="8712"/>
                    <a:pt x="8664" y="8795"/>
                  </a:cubicBezTo>
                  <a:cubicBezTo>
                    <a:pt x="8709" y="8907"/>
                    <a:pt x="8752" y="9012"/>
                    <a:pt x="8701" y="9104"/>
                  </a:cubicBezTo>
                  <a:cubicBezTo>
                    <a:pt x="8684" y="9138"/>
                    <a:pt x="8654" y="9168"/>
                    <a:pt x="8624" y="9198"/>
                  </a:cubicBezTo>
                  <a:cubicBezTo>
                    <a:pt x="8570" y="9254"/>
                    <a:pt x="8514" y="9310"/>
                    <a:pt x="8521" y="9389"/>
                  </a:cubicBezTo>
                  <a:cubicBezTo>
                    <a:pt x="8523" y="9438"/>
                    <a:pt x="8551" y="9479"/>
                    <a:pt x="8576" y="9515"/>
                  </a:cubicBezTo>
                  <a:lnTo>
                    <a:pt x="8589" y="9534"/>
                  </a:lnTo>
                  <a:cubicBezTo>
                    <a:pt x="8780" y="9828"/>
                    <a:pt x="8684" y="10214"/>
                    <a:pt x="8561" y="10554"/>
                  </a:cubicBezTo>
                  <a:cubicBezTo>
                    <a:pt x="8444" y="10895"/>
                    <a:pt x="8306" y="11278"/>
                    <a:pt x="8454" y="11617"/>
                  </a:cubicBezTo>
                  <a:cubicBezTo>
                    <a:pt x="8489" y="11698"/>
                    <a:pt x="8510" y="11808"/>
                    <a:pt x="8480" y="11853"/>
                  </a:cubicBezTo>
                  <a:cubicBezTo>
                    <a:pt x="8474" y="11861"/>
                    <a:pt x="8463" y="11874"/>
                    <a:pt x="8439" y="11874"/>
                  </a:cubicBezTo>
                  <a:lnTo>
                    <a:pt x="8371" y="11874"/>
                  </a:lnTo>
                  <a:lnTo>
                    <a:pt x="8420" y="11919"/>
                  </a:lnTo>
                  <a:cubicBezTo>
                    <a:pt x="8529" y="12024"/>
                    <a:pt x="8602" y="12163"/>
                    <a:pt x="8626" y="12315"/>
                  </a:cubicBezTo>
                  <a:cubicBezTo>
                    <a:pt x="8381" y="12453"/>
                    <a:pt x="8193" y="12686"/>
                    <a:pt x="8109" y="12954"/>
                  </a:cubicBezTo>
                  <a:cubicBezTo>
                    <a:pt x="8097" y="12990"/>
                    <a:pt x="8088" y="13027"/>
                    <a:pt x="8079" y="13063"/>
                  </a:cubicBezTo>
                  <a:cubicBezTo>
                    <a:pt x="8060" y="13132"/>
                    <a:pt x="8045" y="13196"/>
                    <a:pt x="8015" y="13256"/>
                  </a:cubicBezTo>
                  <a:cubicBezTo>
                    <a:pt x="7947" y="13408"/>
                    <a:pt x="7814" y="13517"/>
                    <a:pt x="7685" y="13605"/>
                  </a:cubicBezTo>
                  <a:cubicBezTo>
                    <a:pt x="7659" y="13541"/>
                    <a:pt x="7625" y="13492"/>
                    <a:pt x="7578" y="13453"/>
                  </a:cubicBezTo>
                  <a:cubicBezTo>
                    <a:pt x="7518" y="13406"/>
                    <a:pt x="7447" y="13380"/>
                    <a:pt x="7377" y="13357"/>
                  </a:cubicBezTo>
                  <a:cubicBezTo>
                    <a:pt x="7295" y="13327"/>
                    <a:pt x="7218" y="13301"/>
                    <a:pt x="7167" y="13241"/>
                  </a:cubicBezTo>
                  <a:cubicBezTo>
                    <a:pt x="7143" y="13211"/>
                    <a:pt x="7111" y="13177"/>
                    <a:pt x="7077" y="13140"/>
                  </a:cubicBezTo>
                  <a:cubicBezTo>
                    <a:pt x="7019" y="13078"/>
                    <a:pt x="6952" y="13007"/>
                    <a:pt x="6918" y="12958"/>
                  </a:cubicBezTo>
                  <a:cubicBezTo>
                    <a:pt x="6747" y="12703"/>
                    <a:pt x="6554" y="12450"/>
                    <a:pt x="6265" y="12403"/>
                  </a:cubicBezTo>
                  <a:cubicBezTo>
                    <a:pt x="6224" y="12395"/>
                    <a:pt x="6179" y="12393"/>
                    <a:pt x="6134" y="12388"/>
                  </a:cubicBezTo>
                  <a:cubicBezTo>
                    <a:pt x="6005" y="12380"/>
                    <a:pt x="5885" y="12371"/>
                    <a:pt x="5830" y="12277"/>
                  </a:cubicBezTo>
                  <a:cubicBezTo>
                    <a:pt x="5813" y="12247"/>
                    <a:pt x="5804" y="12210"/>
                    <a:pt x="5798" y="12174"/>
                  </a:cubicBezTo>
                  <a:cubicBezTo>
                    <a:pt x="5791" y="12153"/>
                    <a:pt x="5787" y="12131"/>
                    <a:pt x="5780" y="12112"/>
                  </a:cubicBezTo>
                  <a:cubicBezTo>
                    <a:pt x="5710" y="11885"/>
                    <a:pt x="5474" y="11814"/>
                    <a:pt x="5247" y="11746"/>
                  </a:cubicBezTo>
                  <a:cubicBezTo>
                    <a:pt x="5076" y="11694"/>
                    <a:pt x="4898" y="11641"/>
                    <a:pt x="4784" y="11523"/>
                  </a:cubicBezTo>
                  <a:cubicBezTo>
                    <a:pt x="4722" y="11458"/>
                    <a:pt x="4677" y="11375"/>
                    <a:pt x="4636" y="11296"/>
                  </a:cubicBezTo>
                  <a:cubicBezTo>
                    <a:pt x="4587" y="11199"/>
                    <a:pt x="4536" y="11101"/>
                    <a:pt x="4452" y="11030"/>
                  </a:cubicBezTo>
                  <a:cubicBezTo>
                    <a:pt x="4407" y="10991"/>
                    <a:pt x="4356" y="10961"/>
                    <a:pt x="4306" y="10934"/>
                  </a:cubicBezTo>
                  <a:cubicBezTo>
                    <a:pt x="4236" y="10895"/>
                    <a:pt x="4167" y="10856"/>
                    <a:pt x="4124" y="10796"/>
                  </a:cubicBezTo>
                  <a:cubicBezTo>
                    <a:pt x="4069" y="10721"/>
                    <a:pt x="4058" y="10623"/>
                    <a:pt x="4045" y="10529"/>
                  </a:cubicBezTo>
                  <a:lnTo>
                    <a:pt x="4043" y="10507"/>
                  </a:lnTo>
                  <a:cubicBezTo>
                    <a:pt x="3979" y="9974"/>
                    <a:pt x="3777" y="9459"/>
                    <a:pt x="3462" y="9022"/>
                  </a:cubicBezTo>
                  <a:cubicBezTo>
                    <a:pt x="3443" y="8995"/>
                    <a:pt x="3422" y="8967"/>
                    <a:pt x="3402" y="8939"/>
                  </a:cubicBezTo>
                  <a:cubicBezTo>
                    <a:pt x="3327" y="8838"/>
                    <a:pt x="3250" y="8733"/>
                    <a:pt x="3199" y="8620"/>
                  </a:cubicBezTo>
                  <a:cubicBezTo>
                    <a:pt x="3096" y="8386"/>
                    <a:pt x="3107" y="8133"/>
                    <a:pt x="3115" y="7863"/>
                  </a:cubicBezTo>
                  <a:cubicBezTo>
                    <a:pt x="3120" y="7746"/>
                    <a:pt x="3124" y="7621"/>
                    <a:pt x="3117" y="7501"/>
                  </a:cubicBezTo>
                  <a:cubicBezTo>
                    <a:pt x="3113" y="7424"/>
                    <a:pt x="3105" y="7343"/>
                    <a:pt x="3064" y="7272"/>
                  </a:cubicBezTo>
                  <a:cubicBezTo>
                    <a:pt x="2982" y="7122"/>
                    <a:pt x="2815" y="7077"/>
                    <a:pt x="2652" y="7034"/>
                  </a:cubicBezTo>
                  <a:cubicBezTo>
                    <a:pt x="2588" y="7015"/>
                    <a:pt x="2522" y="6998"/>
                    <a:pt x="2464" y="6974"/>
                  </a:cubicBezTo>
                  <a:cubicBezTo>
                    <a:pt x="2130" y="6837"/>
                    <a:pt x="1960" y="6466"/>
                    <a:pt x="1851" y="6160"/>
                  </a:cubicBezTo>
                  <a:cubicBezTo>
                    <a:pt x="1838" y="6126"/>
                    <a:pt x="1828" y="6092"/>
                    <a:pt x="1815" y="6057"/>
                  </a:cubicBezTo>
                  <a:cubicBezTo>
                    <a:pt x="1708" y="5747"/>
                    <a:pt x="1596" y="5425"/>
                    <a:pt x="1346" y="5213"/>
                  </a:cubicBezTo>
                  <a:cubicBezTo>
                    <a:pt x="1311" y="5185"/>
                    <a:pt x="1275" y="5157"/>
                    <a:pt x="1241" y="5132"/>
                  </a:cubicBezTo>
                  <a:cubicBezTo>
                    <a:pt x="1163" y="5076"/>
                    <a:pt x="1093" y="5025"/>
                    <a:pt x="1043" y="4952"/>
                  </a:cubicBezTo>
                  <a:cubicBezTo>
                    <a:pt x="1020" y="4917"/>
                    <a:pt x="1003" y="4883"/>
                    <a:pt x="986" y="4845"/>
                  </a:cubicBezTo>
                  <a:cubicBezTo>
                    <a:pt x="968" y="4810"/>
                    <a:pt x="951" y="4776"/>
                    <a:pt x="930" y="4742"/>
                  </a:cubicBezTo>
                  <a:cubicBezTo>
                    <a:pt x="838" y="4600"/>
                    <a:pt x="684" y="4523"/>
                    <a:pt x="534" y="4450"/>
                  </a:cubicBezTo>
                  <a:cubicBezTo>
                    <a:pt x="491" y="4429"/>
                    <a:pt x="448" y="4408"/>
                    <a:pt x="407" y="4386"/>
                  </a:cubicBezTo>
                  <a:cubicBezTo>
                    <a:pt x="234" y="4292"/>
                    <a:pt x="75" y="4120"/>
                    <a:pt x="105" y="3947"/>
                  </a:cubicBezTo>
                  <a:lnTo>
                    <a:pt x="105" y="3947"/>
                  </a:lnTo>
                  <a:cubicBezTo>
                    <a:pt x="111" y="3949"/>
                    <a:pt x="116" y="3949"/>
                    <a:pt x="122" y="3949"/>
                  </a:cubicBezTo>
                  <a:cubicBezTo>
                    <a:pt x="264" y="3949"/>
                    <a:pt x="403" y="3904"/>
                    <a:pt x="516" y="3820"/>
                  </a:cubicBezTo>
                  <a:lnTo>
                    <a:pt x="540" y="3805"/>
                  </a:lnTo>
                  <a:lnTo>
                    <a:pt x="521" y="3782"/>
                  </a:lnTo>
                  <a:cubicBezTo>
                    <a:pt x="317" y="3533"/>
                    <a:pt x="216" y="3193"/>
                    <a:pt x="257" y="2874"/>
                  </a:cubicBezTo>
                  <a:cubicBezTo>
                    <a:pt x="266" y="2801"/>
                    <a:pt x="309" y="2563"/>
                    <a:pt x="486" y="2511"/>
                  </a:cubicBezTo>
                  <a:cubicBezTo>
                    <a:pt x="513" y="2503"/>
                    <a:pt x="546" y="2501"/>
                    <a:pt x="581" y="2501"/>
                  </a:cubicBezTo>
                  <a:cubicBezTo>
                    <a:pt x="602" y="2501"/>
                    <a:pt x="624" y="2502"/>
                    <a:pt x="647" y="2503"/>
                  </a:cubicBezTo>
                  <a:cubicBezTo>
                    <a:pt x="675" y="2505"/>
                    <a:pt x="703" y="2505"/>
                    <a:pt x="731" y="2505"/>
                  </a:cubicBezTo>
                  <a:cubicBezTo>
                    <a:pt x="752" y="2586"/>
                    <a:pt x="748" y="2676"/>
                    <a:pt x="741" y="2756"/>
                  </a:cubicBezTo>
                  <a:cubicBezTo>
                    <a:pt x="733" y="2871"/>
                    <a:pt x="724" y="3004"/>
                    <a:pt x="782" y="3113"/>
                  </a:cubicBezTo>
                  <a:cubicBezTo>
                    <a:pt x="825" y="3199"/>
                    <a:pt x="919" y="3257"/>
                    <a:pt x="1007" y="3257"/>
                  </a:cubicBezTo>
                  <a:cubicBezTo>
                    <a:pt x="1048" y="3257"/>
                    <a:pt x="1084" y="3244"/>
                    <a:pt x="1114" y="3223"/>
                  </a:cubicBezTo>
                  <a:cubicBezTo>
                    <a:pt x="1142" y="3201"/>
                    <a:pt x="1168" y="3173"/>
                    <a:pt x="1193" y="3146"/>
                  </a:cubicBezTo>
                  <a:cubicBezTo>
                    <a:pt x="1228" y="3106"/>
                    <a:pt x="1265" y="3063"/>
                    <a:pt x="1296" y="3063"/>
                  </a:cubicBezTo>
                  <a:cubicBezTo>
                    <a:pt x="1302" y="3063"/>
                    <a:pt x="1308" y="3065"/>
                    <a:pt x="1313" y="3068"/>
                  </a:cubicBezTo>
                  <a:lnTo>
                    <a:pt x="1346" y="3347"/>
                  </a:lnTo>
                  <a:cubicBezTo>
                    <a:pt x="1350" y="3386"/>
                    <a:pt x="1358" y="3426"/>
                    <a:pt x="1388" y="3452"/>
                  </a:cubicBezTo>
                  <a:cubicBezTo>
                    <a:pt x="1416" y="3476"/>
                    <a:pt x="1453" y="3480"/>
                    <a:pt x="1485" y="3480"/>
                  </a:cubicBezTo>
                  <a:lnTo>
                    <a:pt x="1885" y="3473"/>
                  </a:lnTo>
                  <a:lnTo>
                    <a:pt x="1860" y="3000"/>
                  </a:lnTo>
                  <a:lnTo>
                    <a:pt x="2145" y="2867"/>
                  </a:lnTo>
                  <a:lnTo>
                    <a:pt x="2149" y="2859"/>
                  </a:lnTo>
                  <a:cubicBezTo>
                    <a:pt x="2181" y="2781"/>
                    <a:pt x="2140" y="2704"/>
                    <a:pt x="2104" y="2636"/>
                  </a:cubicBezTo>
                  <a:cubicBezTo>
                    <a:pt x="2070" y="2571"/>
                    <a:pt x="2038" y="2511"/>
                    <a:pt x="2065" y="2460"/>
                  </a:cubicBezTo>
                  <a:cubicBezTo>
                    <a:pt x="2080" y="2434"/>
                    <a:pt x="2106" y="2417"/>
                    <a:pt x="2136" y="2400"/>
                  </a:cubicBezTo>
                  <a:cubicBezTo>
                    <a:pt x="2164" y="2383"/>
                    <a:pt x="2194" y="2364"/>
                    <a:pt x="2215" y="2334"/>
                  </a:cubicBezTo>
                  <a:cubicBezTo>
                    <a:pt x="2239" y="2301"/>
                    <a:pt x="2248" y="2265"/>
                    <a:pt x="2256" y="2229"/>
                  </a:cubicBezTo>
                  <a:cubicBezTo>
                    <a:pt x="2263" y="2203"/>
                    <a:pt x="2267" y="2175"/>
                    <a:pt x="2280" y="2154"/>
                  </a:cubicBezTo>
                  <a:cubicBezTo>
                    <a:pt x="2316" y="2092"/>
                    <a:pt x="2382" y="2079"/>
                    <a:pt x="2494" y="2079"/>
                  </a:cubicBezTo>
                  <a:lnTo>
                    <a:pt x="2558" y="2079"/>
                  </a:lnTo>
                  <a:cubicBezTo>
                    <a:pt x="2637" y="2079"/>
                    <a:pt x="2727" y="2074"/>
                    <a:pt x="2796" y="2027"/>
                  </a:cubicBezTo>
                  <a:cubicBezTo>
                    <a:pt x="2820" y="2010"/>
                    <a:pt x="2841" y="1987"/>
                    <a:pt x="2860" y="1965"/>
                  </a:cubicBezTo>
                  <a:cubicBezTo>
                    <a:pt x="2873" y="1950"/>
                    <a:pt x="2888" y="1935"/>
                    <a:pt x="2903" y="1922"/>
                  </a:cubicBezTo>
                  <a:cubicBezTo>
                    <a:pt x="2970" y="1864"/>
                    <a:pt x="3060" y="1856"/>
                    <a:pt x="3154" y="1847"/>
                  </a:cubicBezTo>
                  <a:cubicBezTo>
                    <a:pt x="3224" y="1841"/>
                    <a:pt x="3297" y="1834"/>
                    <a:pt x="3364" y="1807"/>
                  </a:cubicBezTo>
                  <a:cubicBezTo>
                    <a:pt x="3456" y="1768"/>
                    <a:pt x="3527" y="1687"/>
                    <a:pt x="3561" y="1584"/>
                  </a:cubicBezTo>
                  <a:cubicBezTo>
                    <a:pt x="3591" y="1494"/>
                    <a:pt x="3587" y="1402"/>
                    <a:pt x="3552" y="1322"/>
                  </a:cubicBezTo>
                  <a:cubicBezTo>
                    <a:pt x="3876" y="1252"/>
                    <a:pt x="4049" y="1121"/>
                    <a:pt x="4066" y="930"/>
                  </a:cubicBezTo>
                  <a:cubicBezTo>
                    <a:pt x="4071" y="883"/>
                    <a:pt x="4062" y="836"/>
                    <a:pt x="4056" y="791"/>
                  </a:cubicBezTo>
                  <a:cubicBezTo>
                    <a:pt x="4047" y="744"/>
                    <a:pt x="4041" y="701"/>
                    <a:pt x="4045" y="658"/>
                  </a:cubicBezTo>
                  <a:cubicBezTo>
                    <a:pt x="4054" y="587"/>
                    <a:pt x="4092" y="521"/>
                    <a:pt x="4133" y="459"/>
                  </a:cubicBezTo>
                  <a:cubicBezTo>
                    <a:pt x="4139" y="446"/>
                    <a:pt x="4148" y="433"/>
                    <a:pt x="4156" y="420"/>
                  </a:cubicBezTo>
                  <a:cubicBezTo>
                    <a:pt x="4216" y="318"/>
                    <a:pt x="4266" y="202"/>
                    <a:pt x="4309" y="65"/>
                  </a:cubicBezTo>
                  <a:close/>
                  <a:moveTo>
                    <a:pt x="4270" y="0"/>
                  </a:moveTo>
                  <a:lnTo>
                    <a:pt x="4264" y="26"/>
                  </a:lnTo>
                  <a:cubicBezTo>
                    <a:pt x="4223" y="168"/>
                    <a:pt x="4171" y="288"/>
                    <a:pt x="4109" y="393"/>
                  </a:cubicBezTo>
                  <a:cubicBezTo>
                    <a:pt x="4103" y="405"/>
                    <a:pt x="4094" y="418"/>
                    <a:pt x="4086" y="431"/>
                  </a:cubicBezTo>
                  <a:cubicBezTo>
                    <a:pt x="4045" y="498"/>
                    <a:pt x="4000" y="568"/>
                    <a:pt x="3992" y="652"/>
                  </a:cubicBezTo>
                  <a:cubicBezTo>
                    <a:pt x="3987" y="701"/>
                    <a:pt x="3994" y="750"/>
                    <a:pt x="4002" y="800"/>
                  </a:cubicBezTo>
                  <a:cubicBezTo>
                    <a:pt x="4009" y="842"/>
                    <a:pt x="4015" y="885"/>
                    <a:pt x="4013" y="926"/>
                  </a:cubicBezTo>
                  <a:cubicBezTo>
                    <a:pt x="3998" y="1095"/>
                    <a:pt x="3829" y="1213"/>
                    <a:pt x="3507" y="1277"/>
                  </a:cubicBezTo>
                  <a:lnTo>
                    <a:pt x="3469" y="1286"/>
                  </a:lnTo>
                  <a:lnTo>
                    <a:pt x="3488" y="1318"/>
                  </a:lnTo>
                  <a:cubicBezTo>
                    <a:pt x="3531" y="1389"/>
                    <a:pt x="3539" y="1479"/>
                    <a:pt x="3509" y="1569"/>
                  </a:cubicBezTo>
                  <a:cubicBezTo>
                    <a:pt x="3482" y="1657"/>
                    <a:pt x="3419" y="1725"/>
                    <a:pt x="3344" y="1757"/>
                  </a:cubicBezTo>
                  <a:cubicBezTo>
                    <a:pt x="3284" y="1781"/>
                    <a:pt x="3216" y="1787"/>
                    <a:pt x="3150" y="1794"/>
                  </a:cubicBezTo>
                  <a:cubicBezTo>
                    <a:pt x="3049" y="1804"/>
                    <a:pt x="2948" y="1813"/>
                    <a:pt x="2869" y="1879"/>
                  </a:cubicBezTo>
                  <a:cubicBezTo>
                    <a:pt x="2850" y="1897"/>
                    <a:pt x="2835" y="1914"/>
                    <a:pt x="2820" y="1929"/>
                  </a:cubicBezTo>
                  <a:cubicBezTo>
                    <a:pt x="2802" y="1950"/>
                    <a:pt x="2785" y="1969"/>
                    <a:pt x="2764" y="1982"/>
                  </a:cubicBezTo>
                  <a:cubicBezTo>
                    <a:pt x="2708" y="2023"/>
                    <a:pt x="2633" y="2025"/>
                    <a:pt x="2558" y="2025"/>
                  </a:cubicBezTo>
                  <a:lnTo>
                    <a:pt x="2494" y="2025"/>
                  </a:lnTo>
                  <a:cubicBezTo>
                    <a:pt x="2391" y="2025"/>
                    <a:pt x="2286" y="2034"/>
                    <a:pt x="2233" y="2128"/>
                  </a:cubicBezTo>
                  <a:cubicBezTo>
                    <a:pt x="2218" y="2156"/>
                    <a:pt x="2209" y="2188"/>
                    <a:pt x="2203" y="2218"/>
                  </a:cubicBezTo>
                  <a:cubicBezTo>
                    <a:pt x="2196" y="2250"/>
                    <a:pt x="2190" y="2280"/>
                    <a:pt x="2173" y="2301"/>
                  </a:cubicBezTo>
                  <a:cubicBezTo>
                    <a:pt x="2158" y="2323"/>
                    <a:pt x="2134" y="2338"/>
                    <a:pt x="2108" y="2355"/>
                  </a:cubicBezTo>
                  <a:cubicBezTo>
                    <a:pt x="2074" y="2376"/>
                    <a:pt x="2040" y="2398"/>
                    <a:pt x="2018" y="2434"/>
                  </a:cubicBezTo>
                  <a:cubicBezTo>
                    <a:pt x="1978" y="2509"/>
                    <a:pt x="2020" y="2591"/>
                    <a:pt x="2057" y="2661"/>
                  </a:cubicBezTo>
                  <a:cubicBezTo>
                    <a:pt x="2089" y="2721"/>
                    <a:pt x="2119" y="2777"/>
                    <a:pt x="2102" y="2826"/>
                  </a:cubicBezTo>
                  <a:lnTo>
                    <a:pt x="1806" y="2968"/>
                  </a:lnTo>
                  <a:lnTo>
                    <a:pt x="1830" y="3422"/>
                  </a:lnTo>
                  <a:lnTo>
                    <a:pt x="1485" y="3426"/>
                  </a:lnTo>
                  <a:cubicBezTo>
                    <a:pt x="1461" y="3426"/>
                    <a:pt x="1438" y="3424"/>
                    <a:pt x="1423" y="3411"/>
                  </a:cubicBezTo>
                  <a:cubicBezTo>
                    <a:pt x="1408" y="3398"/>
                    <a:pt x="1403" y="3371"/>
                    <a:pt x="1399" y="3341"/>
                  </a:cubicBezTo>
                  <a:lnTo>
                    <a:pt x="1363" y="3041"/>
                  </a:lnTo>
                  <a:lnTo>
                    <a:pt x="1356" y="3032"/>
                  </a:lnTo>
                  <a:cubicBezTo>
                    <a:pt x="1337" y="3017"/>
                    <a:pt x="1318" y="3008"/>
                    <a:pt x="1296" y="3008"/>
                  </a:cubicBezTo>
                  <a:cubicBezTo>
                    <a:pt x="1245" y="3008"/>
                    <a:pt x="1200" y="3058"/>
                    <a:pt x="1155" y="3109"/>
                  </a:cubicBezTo>
                  <a:cubicBezTo>
                    <a:pt x="1131" y="3135"/>
                    <a:pt x="1106" y="3163"/>
                    <a:pt x="1082" y="3180"/>
                  </a:cubicBezTo>
                  <a:cubicBezTo>
                    <a:pt x="1062" y="3195"/>
                    <a:pt x="1037" y="3202"/>
                    <a:pt x="1011" y="3202"/>
                  </a:cubicBezTo>
                  <a:cubicBezTo>
                    <a:pt x="943" y="3202"/>
                    <a:pt x="865" y="3156"/>
                    <a:pt x="829" y="3090"/>
                  </a:cubicBezTo>
                  <a:cubicBezTo>
                    <a:pt x="778" y="2991"/>
                    <a:pt x="786" y="2874"/>
                    <a:pt x="795" y="2760"/>
                  </a:cubicBezTo>
                  <a:cubicBezTo>
                    <a:pt x="803" y="2670"/>
                    <a:pt x="808" y="2565"/>
                    <a:pt x="776" y="2469"/>
                  </a:cubicBezTo>
                  <a:lnTo>
                    <a:pt x="769" y="2449"/>
                  </a:lnTo>
                  <a:lnTo>
                    <a:pt x="748" y="2451"/>
                  </a:lnTo>
                  <a:cubicBezTo>
                    <a:pt x="738" y="2452"/>
                    <a:pt x="729" y="2452"/>
                    <a:pt x="720" y="2452"/>
                  </a:cubicBezTo>
                  <a:cubicBezTo>
                    <a:pt x="697" y="2452"/>
                    <a:pt x="674" y="2451"/>
                    <a:pt x="651" y="2449"/>
                  </a:cubicBezTo>
                  <a:cubicBezTo>
                    <a:pt x="631" y="2448"/>
                    <a:pt x="611" y="2447"/>
                    <a:pt x="592" y="2447"/>
                  </a:cubicBezTo>
                  <a:cubicBezTo>
                    <a:pt x="547" y="2447"/>
                    <a:pt x="506" y="2451"/>
                    <a:pt x="471" y="2460"/>
                  </a:cubicBezTo>
                  <a:cubicBezTo>
                    <a:pt x="330" y="2501"/>
                    <a:pt x="229" y="2653"/>
                    <a:pt x="204" y="2867"/>
                  </a:cubicBezTo>
                  <a:cubicBezTo>
                    <a:pt x="163" y="3191"/>
                    <a:pt x="259" y="3536"/>
                    <a:pt x="463" y="3795"/>
                  </a:cubicBezTo>
                  <a:cubicBezTo>
                    <a:pt x="362" y="3859"/>
                    <a:pt x="244" y="3895"/>
                    <a:pt x="124" y="3895"/>
                  </a:cubicBezTo>
                  <a:cubicBezTo>
                    <a:pt x="111" y="3895"/>
                    <a:pt x="99" y="3894"/>
                    <a:pt x="86" y="3893"/>
                  </a:cubicBezTo>
                  <a:lnTo>
                    <a:pt x="64" y="3891"/>
                  </a:lnTo>
                  <a:lnTo>
                    <a:pt x="58" y="3913"/>
                  </a:lnTo>
                  <a:cubicBezTo>
                    <a:pt x="0" y="4135"/>
                    <a:pt x="197" y="4333"/>
                    <a:pt x="381" y="4433"/>
                  </a:cubicBezTo>
                  <a:cubicBezTo>
                    <a:pt x="424" y="4457"/>
                    <a:pt x="467" y="4476"/>
                    <a:pt x="510" y="4498"/>
                  </a:cubicBezTo>
                  <a:cubicBezTo>
                    <a:pt x="654" y="4568"/>
                    <a:pt x="801" y="4641"/>
                    <a:pt x="885" y="4772"/>
                  </a:cubicBezTo>
                  <a:cubicBezTo>
                    <a:pt x="904" y="4802"/>
                    <a:pt x="921" y="4834"/>
                    <a:pt x="936" y="4868"/>
                  </a:cubicBezTo>
                  <a:cubicBezTo>
                    <a:pt x="956" y="4907"/>
                    <a:pt x="975" y="4945"/>
                    <a:pt x="998" y="4982"/>
                  </a:cubicBezTo>
                  <a:cubicBezTo>
                    <a:pt x="1054" y="5061"/>
                    <a:pt x="1133" y="5119"/>
                    <a:pt x="1208" y="5177"/>
                  </a:cubicBezTo>
                  <a:cubicBezTo>
                    <a:pt x="1243" y="5200"/>
                    <a:pt x="1277" y="5226"/>
                    <a:pt x="1309" y="5254"/>
                  </a:cubicBezTo>
                  <a:cubicBezTo>
                    <a:pt x="1549" y="5457"/>
                    <a:pt x="1658" y="5770"/>
                    <a:pt x="1763" y="6074"/>
                  </a:cubicBezTo>
                  <a:cubicBezTo>
                    <a:pt x="1776" y="6109"/>
                    <a:pt x="1789" y="6143"/>
                    <a:pt x="1800" y="6177"/>
                  </a:cubicBezTo>
                  <a:cubicBezTo>
                    <a:pt x="1913" y="6496"/>
                    <a:pt x="2089" y="6880"/>
                    <a:pt x="2442" y="7023"/>
                  </a:cubicBezTo>
                  <a:cubicBezTo>
                    <a:pt x="2505" y="7049"/>
                    <a:pt x="2573" y="7066"/>
                    <a:pt x="2637" y="7086"/>
                  </a:cubicBezTo>
                  <a:cubicBezTo>
                    <a:pt x="2796" y="7128"/>
                    <a:pt x="2946" y="7169"/>
                    <a:pt x="3017" y="7298"/>
                  </a:cubicBezTo>
                  <a:cubicBezTo>
                    <a:pt x="3051" y="7360"/>
                    <a:pt x="3060" y="7435"/>
                    <a:pt x="3064" y="7506"/>
                  </a:cubicBezTo>
                  <a:cubicBezTo>
                    <a:pt x="3070" y="7621"/>
                    <a:pt x="3066" y="7743"/>
                    <a:pt x="3062" y="7861"/>
                  </a:cubicBezTo>
                  <a:cubicBezTo>
                    <a:pt x="3053" y="8125"/>
                    <a:pt x="3042" y="8397"/>
                    <a:pt x="3152" y="8641"/>
                  </a:cubicBezTo>
                  <a:cubicBezTo>
                    <a:pt x="3203" y="8761"/>
                    <a:pt x="3282" y="8868"/>
                    <a:pt x="3359" y="8971"/>
                  </a:cubicBezTo>
                  <a:cubicBezTo>
                    <a:pt x="3379" y="8997"/>
                    <a:pt x="3400" y="9025"/>
                    <a:pt x="3419" y="9052"/>
                  </a:cubicBezTo>
                  <a:cubicBezTo>
                    <a:pt x="3728" y="9483"/>
                    <a:pt x="3925" y="9989"/>
                    <a:pt x="3989" y="10514"/>
                  </a:cubicBezTo>
                  <a:lnTo>
                    <a:pt x="3994" y="10535"/>
                  </a:lnTo>
                  <a:cubicBezTo>
                    <a:pt x="4004" y="10636"/>
                    <a:pt x="4017" y="10743"/>
                    <a:pt x="4079" y="10826"/>
                  </a:cubicBezTo>
                  <a:cubicBezTo>
                    <a:pt x="4131" y="10897"/>
                    <a:pt x="4206" y="10940"/>
                    <a:pt x="4279" y="10981"/>
                  </a:cubicBezTo>
                  <a:cubicBezTo>
                    <a:pt x="4328" y="11008"/>
                    <a:pt x="4377" y="11034"/>
                    <a:pt x="4418" y="11071"/>
                  </a:cubicBezTo>
                  <a:cubicBezTo>
                    <a:pt x="4493" y="11135"/>
                    <a:pt x="4540" y="11225"/>
                    <a:pt x="4589" y="11319"/>
                  </a:cubicBezTo>
                  <a:cubicBezTo>
                    <a:pt x="4632" y="11405"/>
                    <a:pt x="4677" y="11491"/>
                    <a:pt x="4746" y="11561"/>
                  </a:cubicBezTo>
                  <a:cubicBezTo>
                    <a:pt x="4870" y="11688"/>
                    <a:pt x="5054" y="11743"/>
                    <a:pt x="5232" y="11797"/>
                  </a:cubicBezTo>
                  <a:cubicBezTo>
                    <a:pt x="5455" y="11863"/>
                    <a:pt x="5667" y="11928"/>
                    <a:pt x="5729" y="12127"/>
                  </a:cubicBezTo>
                  <a:cubicBezTo>
                    <a:pt x="5735" y="12146"/>
                    <a:pt x="5740" y="12165"/>
                    <a:pt x="5744" y="12187"/>
                  </a:cubicBezTo>
                  <a:cubicBezTo>
                    <a:pt x="5753" y="12225"/>
                    <a:pt x="5761" y="12266"/>
                    <a:pt x="5783" y="12303"/>
                  </a:cubicBezTo>
                  <a:cubicBezTo>
                    <a:pt x="5853" y="12423"/>
                    <a:pt x="5995" y="12431"/>
                    <a:pt x="6132" y="12442"/>
                  </a:cubicBezTo>
                  <a:cubicBezTo>
                    <a:pt x="6173" y="12446"/>
                    <a:pt x="6218" y="12448"/>
                    <a:pt x="6256" y="12455"/>
                  </a:cubicBezTo>
                  <a:cubicBezTo>
                    <a:pt x="6526" y="12500"/>
                    <a:pt x="6708" y="12742"/>
                    <a:pt x="6873" y="12988"/>
                  </a:cubicBezTo>
                  <a:cubicBezTo>
                    <a:pt x="6912" y="13042"/>
                    <a:pt x="6978" y="13112"/>
                    <a:pt x="7036" y="13177"/>
                  </a:cubicBezTo>
                  <a:cubicBezTo>
                    <a:pt x="7070" y="13213"/>
                    <a:pt x="7102" y="13247"/>
                    <a:pt x="7126" y="13275"/>
                  </a:cubicBezTo>
                  <a:cubicBezTo>
                    <a:pt x="7186" y="13346"/>
                    <a:pt x="7274" y="13376"/>
                    <a:pt x="7359" y="13406"/>
                  </a:cubicBezTo>
                  <a:cubicBezTo>
                    <a:pt x="7428" y="13429"/>
                    <a:pt x="7492" y="13453"/>
                    <a:pt x="7544" y="13494"/>
                  </a:cubicBezTo>
                  <a:cubicBezTo>
                    <a:pt x="7591" y="13532"/>
                    <a:pt x="7623" y="13584"/>
                    <a:pt x="7647" y="13657"/>
                  </a:cubicBezTo>
                  <a:lnTo>
                    <a:pt x="7657" y="13689"/>
                  </a:lnTo>
                  <a:lnTo>
                    <a:pt x="7687" y="13669"/>
                  </a:lnTo>
                  <a:cubicBezTo>
                    <a:pt x="7829" y="13573"/>
                    <a:pt x="7985" y="13453"/>
                    <a:pt x="8064" y="13280"/>
                  </a:cubicBezTo>
                  <a:cubicBezTo>
                    <a:pt x="8094" y="13213"/>
                    <a:pt x="8114" y="13145"/>
                    <a:pt x="8131" y="13076"/>
                  </a:cubicBezTo>
                  <a:cubicBezTo>
                    <a:pt x="8139" y="13042"/>
                    <a:pt x="8148" y="13005"/>
                    <a:pt x="8161" y="12971"/>
                  </a:cubicBezTo>
                  <a:cubicBezTo>
                    <a:pt x="8242" y="12707"/>
                    <a:pt x="8426" y="12483"/>
                    <a:pt x="8669" y="12352"/>
                  </a:cubicBezTo>
                  <a:lnTo>
                    <a:pt x="8684" y="12343"/>
                  </a:lnTo>
                  <a:lnTo>
                    <a:pt x="8681" y="12326"/>
                  </a:lnTo>
                  <a:cubicBezTo>
                    <a:pt x="8662" y="12172"/>
                    <a:pt x="8596" y="12028"/>
                    <a:pt x="8491" y="11915"/>
                  </a:cubicBezTo>
                  <a:cubicBezTo>
                    <a:pt x="8504" y="11906"/>
                    <a:pt x="8516" y="11895"/>
                    <a:pt x="8525" y="11883"/>
                  </a:cubicBezTo>
                  <a:cubicBezTo>
                    <a:pt x="8572" y="11808"/>
                    <a:pt x="8534" y="11668"/>
                    <a:pt x="8501" y="11596"/>
                  </a:cubicBezTo>
                  <a:cubicBezTo>
                    <a:pt x="8364" y="11276"/>
                    <a:pt x="8497" y="10904"/>
                    <a:pt x="8615" y="10569"/>
                  </a:cubicBezTo>
                  <a:cubicBezTo>
                    <a:pt x="8731" y="10239"/>
                    <a:pt x="8838" y="9819"/>
                    <a:pt x="8634" y="9507"/>
                  </a:cubicBezTo>
                  <a:lnTo>
                    <a:pt x="8619" y="9485"/>
                  </a:lnTo>
                  <a:cubicBezTo>
                    <a:pt x="8598" y="9453"/>
                    <a:pt x="8576" y="9421"/>
                    <a:pt x="8572" y="9384"/>
                  </a:cubicBezTo>
                  <a:cubicBezTo>
                    <a:pt x="8570" y="9329"/>
                    <a:pt x="8611" y="9286"/>
                    <a:pt x="8660" y="9237"/>
                  </a:cubicBezTo>
                  <a:cubicBezTo>
                    <a:pt x="8694" y="9205"/>
                    <a:pt x="8726" y="9170"/>
                    <a:pt x="8748" y="9130"/>
                  </a:cubicBezTo>
                  <a:cubicBezTo>
                    <a:pt x="8810" y="9014"/>
                    <a:pt x="8761" y="8894"/>
                    <a:pt x="8714" y="8776"/>
                  </a:cubicBezTo>
                  <a:cubicBezTo>
                    <a:pt x="8681" y="8697"/>
                    <a:pt x="8649" y="8615"/>
                    <a:pt x="8651" y="8538"/>
                  </a:cubicBezTo>
                  <a:cubicBezTo>
                    <a:pt x="8651" y="8504"/>
                    <a:pt x="8658" y="8472"/>
                    <a:pt x="8664" y="8438"/>
                  </a:cubicBezTo>
                  <a:cubicBezTo>
                    <a:pt x="8673" y="8393"/>
                    <a:pt x="8681" y="8348"/>
                    <a:pt x="8677" y="8298"/>
                  </a:cubicBezTo>
                  <a:cubicBezTo>
                    <a:pt x="8660" y="8110"/>
                    <a:pt x="8446" y="8007"/>
                    <a:pt x="8255" y="8007"/>
                  </a:cubicBezTo>
                  <a:lnTo>
                    <a:pt x="8242" y="8007"/>
                  </a:lnTo>
                  <a:cubicBezTo>
                    <a:pt x="8169" y="8007"/>
                    <a:pt x="8094" y="8020"/>
                    <a:pt x="8022" y="8033"/>
                  </a:cubicBezTo>
                  <a:cubicBezTo>
                    <a:pt x="7945" y="8045"/>
                    <a:pt x="7862" y="8057"/>
                    <a:pt x="7786" y="8057"/>
                  </a:cubicBezTo>
                  <a:cubicBezTo>
                    <a:pt x="7767" y="8057"/>
                    <a:pt x="7748" y="8056"/>
                    <a:pt x="7730" y="8054"/>
                  </a:cubicBezTo>
                  <a:lnTo>
                    <a:pt x="7398" y="6822"/>
                  </a:lnTo>
                  <a:lnTo>
                    <a:pt x="7396" y="7017"/>
                  </a:lnTo>
                  <a:cubicBezTo>
                    <a:pt x="7396" y="7156"/>
                    <a:pt x="7222" y="7236"/>
                    <a:pt x="7062" y="7251"/>
                  </a:cubicBezTo>
                  <a:cubicBezTo>
                    <a:pt x="7018" y="7255"/>
                    <a:pt x="6976" y="7257"/>
                    <a:pt x="6935" y="7257"/>
                  </a:cubicBezTo>
                  <a:cubicBezTo>
                    <a:pt x="6823" y="7257"/>
                    <a:pt x="6719" y="7241"/>
                    <a:pt x="6627" y="7210"/>
                  </a:cubicBezTo>
                  <a:cubicBezTo>
                    <a:pt x="6355" y="7122"/>
                    <a:pt x="6147" y="6891"/>
                    <a:pt x="5997" y="6700"/>
                  </a:cubicBezTo>
                  <a:cubicBezTo>
                    <a:pt x="5903" y="6580"/>
                    <a:pt x="5810" y="6454"/>
                    <a:pt x="5729" y="6325"/>
                  </a:cubicBezTo>
                  <a:cubicBezTo>
                    <a:pt x="5609" y="6139"/>
                    <a:pt x="5483" y="5916"/>
                    <a:pt x="5451" y="5669"/>
                  </a:cubicBezTo>
                  <a:cubicBezTo>
                    <a:pt x="5429" y="5500"/>
                    <a:pt x="5453" y="5327"/>
                    <a:pt x="5521" y="5170"/>
                  </a:cubicBezTo>
                  <a:lnTo>
                    <a:pt x="5532" y="5147"/>
                  </a:lnTo>
                  <a:cubicBezTo>
                    <a:pt x="5556" y="5093"/>
                    <a:pt x="5581" y="5040"/>
                    <a:pt x="5577" y="4980"/>
                  </a:cubicBezTo>
                  <a:cubicBezTo>
                    <a:pt x="5575" y="4945"/>
                    <a:pt x="5564" y="4913"/>
                    <a:pt x="5553" y="4881"/>
                  </a:cubicBezTo>
                  <a:cubicBezTo>
                    <a:pt x="5541" y="4845"/>
                    <a:pt x="5528" y="4808"/>
                    <a:pt x="5534" y="4776"/>
                  </a:cubicBezTo>
                  <a:cubicBezTo>
                    <a:pt x="5545" y="4725"/>
                    <a:pt x="5590" y="4690"/>
                    <a:pt x="5639" y="4656"/>
                  </a:cubicBezTo>
                  <a:cubicBezTo>
                    <a:pt x="5673" y="4632"/>
                    <a:pt x="5708" y="4607"/>
                    <a:pt x="5735" y="4575"/>
                  </a:cubicBezTo>
                  <a:cubicBezTo>
                    <a:pt x="5804" y="4489"/>
                    <a:pt x="5800" y="4380"/>
                    <a:pt x="5795" y="4275"/>
                  </a:cubicBezTo>
                  <a:cubicBezTo>
                    <a:pt x="5791" y="4208"/>
                    <a:pt x="5789" y="4140"/>
                    <a:pt x="5804" y="4078"/>
                  </a:cubicBezTo>
                  <a:cubicBezTo>
                    <a:pt x="5823" y="4007"/>
                    <a:pt x="5873" y="3943"/>
                    <a:pt x="5920" y="3883"/>
                  </a:cubicBezTo>
                  <a:cubicBezTo>
                    <a:pt x="6025" y="3752"/>
                    <a:pt x="6138" y="3623"/>
                    <a:pt x="6256" y="3503"/>
                  </a:cubicBezTo>
                  <a:cubicBezTo>
                    <a:pt x="6577" y="3182"/>
                    <a:pt x="6888" y="2981"/>
                    <a:pt x="7205" y="2884"/>
                  </a:cubicBezTo>
                  <a:cubicBezTo>
                    <a:pt x="7248" y="2871"/>
                    <a:pt x="7293" y="2859"/>
                    <a:pt x="7336" y="2848"/>
                  </a:cubicBezTo>
                  <a:cubicBezTo>
                    <a:pt x="7458" y="2816"/>
                    <a:pt x="7587" y="2784"/>
                    <a:pt x="7696" y="2713"/>
                  </a:cubicBezTo>
                  <a:cubicBezTo>
                    <a:pt x="8019" y="2501"/>
                    <a:pt x="8026" y="2083"/>
                    <a:pt x="8000" y="1852"/>
                  </a:cubicBezTo>
                  <a:lnTo>
                    <a:pt x="7994" y="1785"/>
                  </a:lnTo>
                  <a:lnTo>
                    <a:pt x="7953" y="1837"/>
                  </a:lnTo>
                  <a:cubicBezTo>
                    <a:pt x="7944" y="1847"/>
                    <a:pt x="7938" y="1858"/>
                    <a:pt x="7929" y="1869"/>
                  </a:cubicBezTo>
                  <a:cubicBezTo>
                    <a:pt x="7914" y="1888"/>
                    <a:pt x="7902" y="1907"/>
                    <a:pt x="7884" y="1924"/>
                  </a:cubicBezTo>
                  <a:lnTo>
                    <a:pt x="7878" y="1935"/>
                  </a:lnTo>
                  <a:cubicBezTo>
                    <a:pt x="7869" y="1965"/>
                    <a:pt x="7837" y="1969"/>
                    <a:pt x="7818" y="1969"/>
                  </a:cubicBezTo>
                  <a:cubicBezTo>
                    <a:pt x="7784" y="1969"/>
                    <a:pt x="7745" y="1952"/>
                    <a:pt x="7726" y="1927"/>
                  </a:cubicBezTo>
                  <a:cubicBezTo>
                    <a:pt x="7696" y="1888"/>
                    <a:pt x="7683" y="1841"/>
                    <a:pt x="7670" y="1789"/>
                  </a:cubicBezTo>
                  <a:cubicBezTo>
                    <a:pt x="7664" y="1762"/>
                    <a:pt x="7655" y="1732"/>
                    <a:pt x="7644" y="1704"/>
                  </a:cubicBezTo>
                  <a:cubicBezTo>
                    <a:pt x="7587" y="1552"/>
                    <a:pt x="7428" y="1447"/>
                    <a:pt x="7261" y="1447"/>
                  </a:cubicBezTo>
                  <a:cubicBezTo>
                    <a:pt x="7235" y="1447"/>
                    <a:pt x="7210" y="1449"/>
                    <a:pt x="7184" y="1453"/>
                  </a:cubicBezTo>
                  <a:cubicBezTo>
                    <a:pt x="7141" y="1464"/>
                    <a:pt x="7100" y="1479"/>
                    <a:pt x="7060" y="1496"/>
                  </a:cubicBezTo>
                  <a:cubicBezTo>
                    <a:pt x="7012" y="1515"/>
                    <a:pt x="6970" y="1532"/>
                    <a:pt x="6922" y="1539"/>
                  </a:cubicBezTo>
                  <a:cubicBezTo>
                    <a:pt x="6908" y="1541"/>
                    <a:pt x="6893" y="1542"/>
                    <a:pt x="6879" y="1542"/>
                  </a:cubicBezTo>
                  <a:cubicBezTo>
                    <a:pt x="6814" y="1542"/>
                    <a:pt x="6749" y="1524"/>
                    <a:pt x="6680" y="1507"/>
                  </a:cubicBezTo>
                  <a:cubicBezTo>
                    <a:pt x="6612" y="1487"/>
                    <a:pt x="6541" y="1470"/>
                    <a:pt x="6469" y="1470"/>
                  </a:cubicBezTo>
                  <a:cubicBezTo>
                    <a:pt x="6453" y="1470"/>
                    <a:pt x="6437" y="1470"/>
                    <a:pt x="6421" y="1472"/>
                  </a:cubicBezTo>
                  <a:cubicBezTo>
                    <a:pt x="6359" y="1481"/>
                    <a:pt x="6301" y="1504"/>
                    <a:pt x="6245" y="1528"/>
                  </a:cubicBezTo>
                  <a:cubicBezTo>
                    <a:pt x="6185" y="1554"/>
                    <a:pt x="6130" y="1577"/>
                    <a:pt x="6072" y="1582"/>
                  </a:cubicBezTo>
                  <a:lnTo>
                    <a:pt x="6048" y="1582"/>
                  </a:lnTo>
                  <a:cubicBezTo>
                    <a:pt x="5810" y="1582"/>
                    <a:pt x="5667" y="1282"/>
                    <a:pt x="5628" y="1190"/>
                  </a:cubicBezTo>
                  <a:cubicBezTo>
                    <a:pt x="5618" y="1164"/>
                    <a:pt x="5609" y="1136"/>
                    <a:pt x="5598" y="1110"/>
                  </a:cubicBezTo>
                  <a:cubicBezTo>
                    <a:pt x="5523" y="920"/>
                    <a:pt x="5444" y="722"/>
                    <a:pt x="5264" y="626"/>
                  </a:cubicBezTo>
                  <a:cubicBezTo>
                    <a:pt x="5223" y="605"/>
                    <a:pt x="5178" y="590"/>
                    <a:pt x="5136" y="575"/>
                  </a:cubicBezTo>
                  <a:cubicBezTo>
                    <a:pt x="5065" y="551"/>
                    <a:pt x="4996" y="528"/>
                    <a:pt x="4949" y="478"/>
                  </a:cubicBezTo>
                  <a:cubicBezTo>
                    <a:pt x="4913" y="438"/>
                    <a:pt x="4893" y="384"/>
                    <a:pt x="4872" y="328"/>
                  </a:cubicBezTo>
                  <a:cubicBezTo>
                    <a:pt x="4851" y="270"/>
                    <a:pt x="4827" y="213"/>
                    <a:pt x="4784" y="163"/>
                  </a:cubicBezTo>
                  <a:cubicBezTo>
                    <a:pt x="4701" y="71"/>
                    <a:pt x="4572" y="54"/>
                    <a:pt x="4450" y="35"/>
                  </a:cubicBezTo>
                  <a:cubicBezTo>
                    <a:pt x="4394" y="28"/>
                    <a:pt x="4343" y="20"/>
                    <a:pt x="4296" y="7"/>
                  </a:cubicBezTo>
                  <a:lnTo>
                    <a:pt x="427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51"/>
            <p:cNvSpPr/>
            <p:nvPr/>
          </p:nvSpPr>
          <p:spPr>
            <a:xfrm>
              <a:off x="2919296" y="3424298"/>
              <a:ext cx="754503" cy="843386"/>
            </a:xfrm>
            <a:custGeom>
              <a:rect b="b" l="l" r="r" t="t"/>
              <a:pathLst>
                <a:path extrusionOk="0" h="29681" w="26553">
                  <a:moveTo>
                    <a:pt x="8971" y="1"/>
                  </a:moveTo>
                  <a:cubicBezTo>
                    <a:pt x="8979" y="54"/>
                    <a:pt x="8975" y="108"/>
                    <a:pt x="8949" y="155"/>
                  </a:cubicBezTo>
                  <a:cubicBezTo>
                    <a:pt x="8889" y="262"/>
                    <a:pt x="8754" y="294"/>
                    <a:pt x="8643" y="344"/>
                  </a:cubicBezTo>
                  <a:cubicBezTo>
                    <a:pt x="8532" y="395"/>
                    <a:pt x="8420" y="511"/>
                    <a:pt x="8470" y="622"/>
                  </a:cubicBezTo>
                  <a:lnTo>
                    <a:pt x="7930" y="624"/>
                  </a:lnTo>
                  <a:cubicBezTo>
                    <a:pt x="7880" y="624"/>
                    <a:pt x="7827" y="624"/>
                    <a:pt x="7784" y="650"/>
                  </a:cubicBezTo>
                  <a:cubicBezTo>
                    <a:pt x="7683" y="708"/>
                    <a:pt x="7688" y="847"/>
                    <a:pt x="7664" y="961"/>
                  </a:cubicBezTo>
                  <a:cubicBezTo>
                    <a:pt x="7646" y="1045"/>
                    <a:pt x="7564" y="1134"/>
                    <a:pt x="7492" y="1134"/>
                  </a:cubicBezTo>
                  <a:cubicBezTo>
                    <a:pt x="7469" y="1134"/>
                    <a:pt x="7447" y="1125"/>
                    <a:pt x="7428" y="1104"/>
                  </a:cubicBezTo>
                  <a:cubicBezTo>
                    <a:pt x="7499" y="1044"/>
                    <a:pt x="7415" y="924"/>
                    <a:pt x="7323" y="903"/>
                  </a:cubicBezTo>
                  <a:cubicBezTo>
                    <a:pt x="7231" y="884"/>
                    <a:pt x="7128" y="903"/>
                    <a:pt x="7049" y="854"/>
                  </a:cubicBezTo>
                  <a:cubicBezTo>
                    <a:pt x="6998" y="819"/>
                    <a:pt x="6968" y="764"/>
                    <a:pt x="6931" y="716"/>
                  </a:cubicBezTo>
                  <a:cubicBezTo>
                    <a:pt x="6844" y="606"/>
                    <a:pt x="6702" y="544"/>
                    <a:pt x="6562" y="544"/>
                  </a:cubicBezTo>
                  <a:cubicBezTo>
                    <a:pt x="6493" y="544"/>
                    <a:pt x="6425" y="559"/>
                    <a:pt x="6363" y="590"/>
                  </a:cubicBezTo>
                  <a:cubicBezTo>
                    <a:pt x="6333" y="734"/>
                    <a:pt x="6368" y="884"/>
                    <a:pt x="6402" y="1027"/>
                  </a:cubicBezTo>
                  <a:cubicBezTo>
                    <a:pt x="6423" y="1111"/>
                    <a:pt x="6443" y="1196"/>
                    <a:pt x="6464" y="1280"/>
                  </a:cubicBezTo>
                  <a:cubicBezTo>
                    <a:pt x="6533" y="1563"/>
                    <a:pt x="6670" y="1908"/>
                    <a:pt x="6959" y="1923"/>
                  </a:cubicBezTo>
                  <a:cubicBezTo>
                    <a:pt x="6950" y="2066"/>
                    <a:pt x="6920" y="2214"/>
                    <a:pt x="6833" y="2330"/>
                  </a:cubicBezTo>
                  <a:cubicBezTo>
                    <a:pt x="6763" y="2422"/>
                    <a:pt x="6647" y="2488"/>
                    <a:pt x="6532" y="2488"/>
                  </a:cubicBezTo>
                  <a:cubicBezTo>
                    <a:pt x="6507" y="2488"/>
                    <a:pt x="6481" y="2485"/>
                    <a:pt x="6456" y="2478"/>
                  </a:cubicBezTo>
                  <a:lnTo>
                    <a:pt x="6456" y="2478"/>
                  </a:lnTo>
                  <a:cubicBezTo>
                    <a:pt x="6520" y="2557"/>
                    <a:pt x="6505" y="2683"/>
                    <a:pt x="6436" y="2758"/>
                  </a:cubicBezTo>
                  <a:cubicBezTo>
                    <a:pt x="6378" y="2823"/>
                    <a:pt x="6290" y="2853"/>
                    <a:pt x="6203" y="2853"/>
                  </a:cubicBezTo>
                  <a:cubicBezTo>
                    <a:pt x="6187" y="2853"/>
                    <a:pt x="6171" y="2852"/>
                    <a:pt x="6156" y="2850"/>
                  </a:cubicBezTo>
                  <a:cubicBezTo>
                    <a:pt x="6110" y="2844"/>
                    <a:pt x="6064" y="2830"/>
                    <a:pt x="6018" y="2830"/>
                  </a:cubicBezTo>
                  <a:cubicBezTo>
                    <a:pt x="6003" y="2830"/>
                    <a:pt x="5988" y="2832"/>
                    <a:pt x="5974" y="2835"/>
                  </a:cubicBezTo>
                  <a:cubicBezTo>
                    <a:pt x="5830" y="2872"/>
                    <a:pt x="5817" y="3069"/>
                    <a:pt x="5836" y="3217"/>
                  </a:cubicBezTo>
                  <a:cubicBezTo>
                    <a:pt x="5603" y="3191"/>
                    <a:pt x="5367" y="3165"/>
                    <a:pt x="5132" y="3140"/>
                  </a:cubicBezTo>
                  <a:cubicBezTo>
                    <a:pt x="5042" y="3129"/>
                    <a:pt x="4947" y="3116"/>
                    <a:pt x="4874" y="3065"/>
                  </a:cubicBezTo>
                  <a:cubicBezTo>
                    <a:pt x="4799" y="3013"/>
                    <a:pt x="4754" y="2908"/>
                    <a:pt x="4802" y="2829"/>
                  </a:cubicBezTo>
                  <a:cubicBezTo>
                    <a:pt x="4564" y="2782"/>
                    <a:pt x="4420" y="2570"/>
                    <a:pt x="4324" y="2336"/>
                  </a:cubicBezTo>
                  <a:cubicBezTo>
                    <a:pt x="4218" y="2422"/>
                    <a:pt x="4042" y="2443"/>
                    <a:pt x="3890" y="2443"/>
                  </a:cubicBezTo>
                  <a:cubicBezTo>
                    <a:pt x="3882" y="2443"/>
                    <a:pt x="3875" y="2443"/>
                    <a:pt x="3867" y="2443"/>
                  </a:cubicBezTo>
                  <a:cubicBezTo>
                    <a:pt x="3612" y="2439"/>
                    <a:pt x="3358" y="2435"/>
                    <a:pt x="3103" y="2428"/>
                  </a:cubicBezTo>
                  <a:cubicBezTo>
                    <a:pt x="3095" y="2428"/>
                    <a:pt x="3088" y="2428"/>
                    <a:pt x="3081" y="2428"/>
                  </a:cubicBezTo>
                  <a:cubicBezTo>
                    <a:pt x="2897" y="2428"/>
                    <a:pt x="2680" y="2456"/>
                    <a:pt x="2610" y="2623"/>
                  </a:cubicBezTo>
                  <a:cubicBezTo>
                    <a:pt x="2556" y="2750"/>
                    <a:pt x="2625" y="2900"/>
                    <a:pt x="2732" y="2985"/>
                  </a:cubicBezTo>
                  <a:cubicBezTo>
                    <a:pt x="2839" y="3071"/>
                    <a:pt x="2976" y="3105"/>
                    <a:pt x="3109" y="3137"/>
                  </a:cubicBezTo>
                  <a:cubicBezTo>
                    <a:pt x="3098" y="3206"/>
                    <a:pt x="3088" y="3275"/>
                    <a:pt x="3075" y="3343"/>
                  </a:cubicBezTo>
                  <a:cubicBezTo>
                    <a:pt x="3025" y="3321"/>
                    <a:pt x="2971" y="3310"/>
                    <a:pt x="2916" y="3310"/>
                  </a:cubicBezTo>
                  <a:cubicBezTo>
                    <a:pt x="2813" y="3310"/>
                    <a:pt x="2710" y="3348"/>
                    <a:pt x="2636" y="3418"/>
                  </a:cubicBezTo>
                  <a:cubicBezTo>
                    <a:pt x="2522" y="3527"/>
                    <a:pt x="2481" y="3707"/>
                    <a:pt x="2539" y="3855"/>
                  </a:cubicBezTo>
                  <a:cubicBezTo>
                    <a:pt x="2608" y="4029"/>
                    <a:pt x="2796" y="4211"/>
                    <a:pt x="2687" y="4361"/>
                  </a:cubicBezTo>
                  <a:cubicBezTo>
                    <a:pt x="2890" y="4541"/>
                    <a:pt x="2933" y="4843"/>
                    <a:pt x="2893" y="5111"/>
                  </a:cubicBezTo>
                  <a:cubicBezTo>
                    <a:pt x="2852" y="5374"/>
                    <a:pt x="2738" y="5623"/>
                    <a:pt x="2573" y="5833"/>
                  </a:cubicBezTo>
                  <a:cubicBezTo>
                    <a:pt x="2610" y="6160"/>
                    <a:pt x="2543" y="6497"/>
                    <a:pt x="2280" y="6668"/>
                  </a:cubicBezTo>
                  <a:cubicBezTo>
                    <a:pt x="2136" y="6763"/>
                    <a:pt x="1961" y="6788"/>
                    <a:pt x="1796" y="6838"/>
                  </a:cubicBezTo>
                  <a:cubicBezTo>
                    <a:pt x="1427" y="6949"/>
                    <a:pt x="1110" y="7191"/>
                    <a:pt x="838" y="7465"/>
                  </a:cubicBezTo>
                  <a:cubicBezTo>
                    <a:pt x="716" y="7585"/>
                    <a:pt x="602" y="7712"/>
                    <a:pt x="497" y="7844"/>
                  </a:cubicBezTo>
                  <a:cubicBezTo>
                    <a:pt x="448" y="7907"/>
                    <a:pt x="399" y="7973"/>
                    <a:pt x="377" y="8050"/>
                  </a:cubicBezTo>
                  <a:cubicBezTo>
                    <a:pt x="334" y="8211"/>
                    <a:pt x="418" y="8408"/>
                    <a:pt x="313" y="8537"/>
                  </a:cubicBezTo>
                  <a:cubicBezTo>
                    <a:pt x="249" y="8616"/>
                    <a:pt x="127" y="8650"/>
                    <a:pt x="107" y="8749"/>
                  </a:cubicBezTo>
                  <a:cubicBezTo>
                    <a:pt x="95" y="8819"/>
                    <a:pt x="146" y="8888"/>
                    <a:pt x="150" y="8959"/>
                  </a:cubicBezTo>
                  <a:cubicBezTo>
                    <a:pt x="152" y="9023"/>
                    <a:pt x="122" y="9081"/>
                    <a:pt x="97" y="9139"/>
                  </a:cubicBezTo>
                  <a:cubicBezTo>
                    <a:pt x="26" y="9299"/>
                    <a:pt x="0" y="9479"/>
                    <a:pt x="24" y="9653"/>
                  </a:cubicBezTo>
                  <a:cubicBezTo>
                    <a:pt x="54" y="9893"/>
                    <a:pt x="174" y="10113"/>
                    <a:pt x="304" y="10319"/>
                  </a:cubicBezTo>
                  <a:cubicBezTo>
                    <a:pt x="388" y="10448"/>
                    <a:pt x="478" y="10574"/>
                    <a:pt x="574" y="10694"/>
                  </a:cubicBezTo>
                  <a:cubicBezTo>
                    <a:pt x="748" y="10915"/>
                    <a:pt x="952" y="11129"/>
                    <a:pt x="1217" y="11215"/>
                  </a:cubicBezTo>
                  <a:cubicBezTo>
                    <a:pt x="1319" y="11248"/>
                    <a:pt x="1425" y="11262"/>
                    <a:pt x="1532" y="11262"/>
                  </a:cubicBezTo>
                  <a:cubicBezTo>
                    <a:pt x="1575" y="11262"/>
                    <a:pt x="1619" y="11260"/>
                    <a:pt x="1663" y="11255"/>
                  </a:cubicBezTo>
                  <a:cubicBezTo>
                    <a:pt x="1826" y="11240"/>
                    <a:pt x="2021" y="11159"/>
                    <a:pt x="2023" y="10996"/>
                  </a:cubicBezTo>
                  <a:cubicBezTo>
                    <a:pt x="2117" y="11350"/>
                    <a:pt x="2213" y="11703"/>
                    <a:pt x="2310" y="12057"/>
                  </a:cubicBezTo>
                  <a:cubicBezTo>
                    <a:pt x="2337" y="12060"/>
                    <a:pt x="2364" y="12062"/>
                    <a:pt x="2391" y="12062"/>
                  </a:cubicBezTo>
                  <a:cubicBezTo>
                    <a:pt x="2540" y="12062"/>
                    <a:pt x="2691" y="12015"/>
                    <a:pt x="2843" y="12012"/>
                  </a:cubicBezTo>
                  <a:cubicBezTo>
                    <a:pt x="2848" y="12011"/>
                    <a:pt x="2852" y="12011"/>
                    <a:pt x="2856" y="12011"/>
                  </a:cubicBezTo>
                  <a:cubicBezTo>
                    <a:pt x="3014" y="12011"/>
                    <a:pt x="3190" y="12088"/>
                    <a:pt x="3238" y="12228"/>
                  </a:cubicBezTo>
                  <a:cubicBezTo>
                    <a:pt x="3315" y="12170"/>
                    <a:pt x="3392" y="12112"/>
                    <a:pt x="3469" y="12057"/>
                  </a:cubicBezTo>
                  <a:cubicBezTo>
                    <a:pt x="3563" y="11988"/>
                    <a:pt x="3657" y="11917"/>
                    <a:pt x="3752" y="11849"/>
                  </a:cubicBezTo>
                  <a:cubicBezTo>
                    <a:pt x="3833" y="11791"/>
                    <a:pt x="3923" y="11710"/>
                    <a:pt x="3904" y="11611"/>
                  </a:cubicBezTo>
                  <a:lnTo>
                    <a:pt x="3904" y="11611"/>
                  </a:lnTo>
                  <a:cubicBezTo>
                    <a:pt x="4032" y="11613"/>
                    <a:pt x="4163" y="11613"/>
                    <a:pt x="4292" y="11613"/>
                  </a:cubicBezTo>
                  <a:cubicBezTo>
                    <a:pt x="4294" y="11472"/>
                    <a:pt x="4347" y="11332"/>
                    <a:pt x="4442" y="11227"/>
                  </a:cubicBezTo>
                  <a:cubicBezTo>
                    <a:pt x="4566" y="11225"/>
                    <a:pt x="4692" y="11223"/>
                    <a:pt x="4819" y="11223"/>
                  </a:cubicBezTo>
                  <a:cubicBezTo>
                    <a:pt x="4908" y="11035"/>
                    <a:pt x="5138" y="10995"/>
                    <a:pt x="5355" y="10995"/>
                  </a:cubicBezTo>
                  <a:cubicBezTo>
                    <a:pt x="5394" y="10995"/>
                    <a:pt x="5431" y="10996"/>
                    <a:pt x="5468" y="10998"/>
                  </a:cubicBezTo>
                  <a:cubicBezTo>
                    <a:pt x="5528" y="11000"/>
                    <a:pt x="5590" y="11005"/>
                    <a:pt x="5644" y="11037"/>
                  </a:cubicBezTo>
                  <a:cubicBezTo>
                    <a:pt x="5725" y="11084"/>
                    <a:pt x="5759" y="11187"/>
                    <a:pt x="5764" y="11283"/>
                  </a:cubicBezTo>
                  <a:cubicBezTo>
                    <a:pt x="5770" y="11512"/>
                    <a:pt x="5637" y="11722"/>
                    <a:pt x="5607" y="11949"/>
                  </a:cubicBezTo>
                  <a:cubicBezTo>
                    <a:pt x="5582" y="12152"/>
                    <a:pt x="5720" y="12406"/>
                    <a:pt x="5905" y="12406"/>
                  </a:cubicBezTo>
                  <a:cubicBezTo>
                    <a:pt x="5927" y="12406"/>
                    <a:pt x="5950" y="12403"/>
                    <a:pt x="5974" y="12395"/>
                  </a:cubicBezTo>
                  <a:cubicBezTo>
                    <a:pt x="5980" y="12543"/>
                    <a:pt x="5989" y="12693"/>
                    <a:pt x="5997" y="12841"/>
                  </a:cubicBezTo>
                  <a:cubicBezTo>
                    <a:pt x="6023" y="12815"/>
                    <a:pt x="6056" y="12804"/>
                    <a:pt x="6091" y="12804"/>
                  </a:cubicBezTo>
                  <a:cubicBezTo>
                    <a:pt x="6155" y="12804"/>
                    <a:pt x="6227" y="12839"/>
                    <a:pt x="6278" y="12884"/>
                  </a:cubicBezTo>
                  <a:cubicBezTo>
                    <a:pt x="6355" y="12954"/>
                    <a:pt x="6421" y="13049"/>
                    <a:pt x="6524" y="13070"/>
                  </a:cubicBezTo>
                  <a:cubicBezTo>
                    <a:pt x="6540" y="13074"/>
                    <a:pt x="6556" y="13075"/>
                    <a:pt x="6572" y="13075"/>
                  </a:cubicBezTo>
                  <a:cubicBezTo>
                    <a:pt x="6631" y="13075"/>
                    <a:pt x="6692" y="13054"/>
                    <a:pt x="6751" y="13040"/>
                  </a:cubicBezTo>
                  <a:cubicBezTo>
                    <a:pt x="6799" y="13029"/>
                    <a:pt x="6847" y="13024"/>
                    <a:pt x="6896" y="13024"/>
                  </a:cubicBezTo>
                  <a:cubicBezTo>
                    <a:pt x="7266" y="13024"/>
                    <a:pt x="7641" y="13326"/>
                    <a:pt x="7615" y="13698"/>
                  </a:cubicBezTo>
                  <a:cubicBezTo>
                    <a:pt x="7771" y="13689"/>
                    <a:pt x="7925" y="13681"/>
                    <a:pt x="8082" y="13672"/>
                  </a:cubicBezTo>
                  <a:lnTo>
                    <a:pt x="8082" y="13672"/>
                  </a:lnTo>
                  <a:cubicBezTo>
                    <a:pt x="8043" y="13792"/>
                    <a:pt x="8178" y="13901"/>
                    <a:pt x="8305" y="13910"/>
                  </a:cubicBezTo>
                  <a:cubicBezTo>
                    <a:pt x="8318" y="13911"/>
                    <a:pt x="8331" y="13911"/>
                    <a:pt x="8345" y="13911"/>
                  </a:cubicBezTo>
                  <a:cubicBezTo>
                    <a:pt x="8442" y="13911"/>
                    <a:pt x="8540" y="13885"/>
                    <a:pt x="8637" y="13885"/>
                  </a:cubicBezTo>
                  <a:cubicBezTo>
                    <a:pt x="8651" y="13885"/>
                    <a:pt x="8664" y="13885"/>
                    <a:pt x="8677" y="13886"/>
                  </a:cubicBezTo>
                  <a:cubicBezTo>
                    <a:pt x="8804" y="13897"/>
                    <a:pt x="8939" y="14006"/>
                    <a:pt x="8900" y="14126"/>
                  </a:cubicBezTo>
                  <a:cubicBezTo>
                    <a:pt x="9020" y="14122"/>
                    <a:pt x="9140" y="14120"/>
                    <a:pt x="9258" y="14116"/>
                  </a:cubicBezTo>
                  <a:lnTo>
                    <a:pt x="9258" y="14116"/>
                  </a:lnTo>
                  <a:cubicBezTo>
                    <a:pt x="9104" y="14613"/>
                    <a:pt x="9117" y="15159"/>
                    <a:pt x="9297" y="15645"/>
                  </a:cubicBezTo>
                  <a:cubicBezTo>
                    <a:pt x="9339" y="15763"/>
                    <a:pt x="9397" y="15885"/>
                    <a:pt x="9504" y="15954"/>
                  </a:cubicBezTo>
                  <a:cubicBezTo>
                    <a:pt x="9577" y="16001"/>
                    <a:pt x="9659" y="16017"/>
                    <a:pt x="9745" y="16017"/>
                  </a:cubicBezTo>
                  <a:cubicBezTo>
                    <a:pt x="9857" y="16017"/>
                    <a:pt x="9976" y="15990"/>
                    <a:pt x="10087" y="15971"/>
                  </a:cubicBezTo>
                  <a:cubicBezTo>
                    <a:pt x="10141" y="15961"/>
                    <a:pt x="10200" y="15954"/>
                    <a:pt x="10258" y="15954"/>
                  </a:cubicBezTo>
                  <a:cubicBezTo>
                    <a:pt x="10408" y="15954"/>
                    <a:pt x="10556" y="15997"/>
                    <a:pt x="10621" y="16125"/>
                  </a:cubicBezTo>
                  <a:cubicBezTo>
                    <a:pt x="10678" y="16237"/>
                    <a:pt x="10651" y="16372"/>
                    <a:pt x="10644" y="16498"/>
                  </a:cubicBezTo>
                  <a:cubicBezTo>
                    <a:pt x="10638" y="16622"/>
                    <a:pt x="10676" y="16774"/>
                    <a:pt x="10796" y="16813"/>
                  </a:cubicBezTo>
                  <a:cubicBezTo>
                    <a:pt x="10867" y="16836"/>
                    <a:pt x="10953" y="16813"/>
                    <a:pt x="11011" y="16860"/>
                  </a:cubicBezTo>
                  <a:cubicBezTo>
                    <a:pt x="11064" y="16907"/>
                    <a:pt x="11060" y="16991"/>
                    <a:pt x="11051" y="17061"/>
                  </a:cubicBezTo>
                  <a:cubicBezTo>
                    <a:pt x="10976" y="17674"/>
                    <a:pt x="10899" y="18285"/>
                    <a:pt x="10824" y="18895"/>
                  </a:cubicBezTo>
                  <a:cubicBezTo>
                    <a:pt x="10783" y="18919"/>
                    <a:pt x="10741" y="18942"/>
                    <a:pt x="10700" y="18966"/>
                  </a:cubicBezTo>
                  <a:cubicBezTo>
                    <a:pt x="10942" y="19425"/>
                    <a:pt x="11013" y="19969"/>
                    <a:pt x="10897" y="20472"/>
                  </a:cubicBezTo>
                  <a:cubicBezTo>
                    <a:pt x="10985" y="20492"/>
                    <a:pt x="11079" y="20498"/>
                    <a:pt x="11174" y="20498"/>
                  </a:cubicBezTo>
                  <a:cubicBezTo>
                    <a:pt x="11302" y="20498"/>
                    <a:pt x="11432" y="20488"/>
                    <a:pt x="11557" y="20488"/>
                  </a:cubicBezTo>
                  <a:cubicBezTo>
                    <a:pt x="11763" y="20488"/>
                    <a:pt x="11952" y="20516"/>
                    <a:pt x="12084" y="20667"/>
                  </a:cubicBezTo>
                  <a:cubicBezTo>
                    <a:pt x="12185" y="20783"/>
                    <a:pt x="12217" y="20941"/>
                    <a:pt x="12245" y="21091"/>
                  </a:cubicBezTo>
                  <a:cubicBezTo>
                    <a:pt x="12296" y="21361"/>
                    <a:pt x="12345" y="21629"/>
                    <a:pt x="12397" y="21897"/>
                  </a:cubicBezTo>
                  <a:cubicBezTo>
                    <a:pt x="12481" y="21946"/>
                    <a:pt x="12578" y="21954"/>
                    <a:pt x="12677" y="21954"/>
                  </a:cubicBezTo>
                  <a:cubicBezTo>
                    <a:pt x="12733" y="21954"/>
                    <a:pt x="12790" y="21952"/>
                    <a:pt x="12846" y="21952"/>
                  </a:cubicBezTo>
                  <a:cubicBezTo>
                    <a:pt x="12935" y="21952"/>
                    <a:pt x="13023" y="21959"/>
                    <a:pt x="13102" y="21996"/>
                  </a:cubicBezTo>
                  <a:cubicBezTo>
                    <a:pt x="13262" y="22073"/>
                    <a:pt x="13346" y="22259"/>
                    <a:pt x="13352" y="22435"/>
                  </a:cubicBezTo>
                  <a:cubicBezTo>
                    <a:pt x="13357" y="22613"/>
                    <a:pt x="13299" y="22786"/>
                    <a:pt x="13241" y="22953"/>
                  </a:cubicBezTo>
                  <a:cubicBezTo>
                    <a:pt x="13352" y="23084"/>
                    <a:pt x="13172" y="23305"/>
                    <a:pt x="13245" y="23461"/>
                  </a:cubicBezTo>
                  <a:cubicBezTo>
                    <a:pt x="13294" y="23568"/>
                    <a:pt x="13421" y="23611"/>
                    <a:pt x="13509" y="23688"/>
                  </a:cubicBezTo>
                  <a:cubicBezTo>
                    <a:pt x="13624" y="23787"/>
                    <a:pt x="13676" y="23952"/>
                    <a:pt x="13639" y="24099"/>
                  </a:cubicBezTo>
                  <a:cubicBezTo>
                    <a:pt x="13549" y="24149"/>
                    <a:pt x="13459" y="24200"/>
                    <a:pt x="13369" y="24252"/>
                  </a:cubicBezTo>
                  <a:cubicBezTo>
                    <a:pt x="13449" y="24378"/>
                    <a:pt x="13346" y="24545"/>
                    <a:pt x="13219" y="24624"/>
                  </a:cubicBezTo>
                  <a:cubicBezTo>
                    <a:pt x="13093" y="24704"/>
                    <a:pt x="12939" y="24742"/>
                    <a:pt x="12834" y="24847"/>
                  </a:cubicBezTo>
                  <a:cubicBezTo>
                    <a:pt x="12677" y="25006"/>
                    <a:pt x="12669" y="25274"/>
                    <a:pt x="12495" y="25413"/>
                  </a:cubicBezTo>
                  <a:cubicBezTo>
                    <a:pt x="12407" y="25483"/>
                    <a:pt x="12292" y="25507"/>
                    <a:pt x="12189" y="25554"/>
                  </a:cubicBezTo>
                  <a:cubicBezTo>
                    <a:pt x="11885" y="25693"/>
                    <a:pt x="11724" y="26019"/>
                    <a:pt x="11583" y="26321"/>
                  </a:cubicBezTo>
                  <a:cubicBezTo>
                    <a:pt x="11490" y="26523"/>
                    <a:pt x="11396" y="26724"/>
                    <a:pt x="11304" y="26925"/>
                  </a:cubicBezTo>
                  <a:cubicBezTo>
                    <a:pt x="11500" y="27047"/>
                    <a:pt x="11731" y="27111"/>
                    <a:pt x="11961" y="27111"/>
                  </a:cubicBezTo>
                  <a:cubicBezTo>
                    <a:pt x="11982" y="27111"/>
                    <a:pt x="12003" y="27111"/>
                    <a:pt x="12024" y="27110"/>
                  </a:cubicBezTo>
                  <a:cubicBezTo>
                    <a:pt x="12165" y="27197"/>
                    <a:pt x="12065" y="27452"/>
                    <a:pt x="12191" y="27560"/>
                  </a:cubicBezTo>
                  <a:cubicBezTo>
                    <a:pt x="12285" y="27643"/>
                    <a:pt x="12444" y="27581"/>
                    <a:pt x="12553" y="27643"/>
                  </a:cubicBezTo>
                  <a:cubicBezTo>
                    <a:pt x="12660" y="27703"/>
                    <a:pt x="12680" y="27851"/>
                    <a:pt x="12765" y="27939"/>
                  </a:cubicBezTo>
                  <a:cubicBezTo>
                    <a:pt x="12913" y="28087"/>
                    <a:pt x="13177" y="28005"/>
                    <a:pt x="13359" y="28110"/>
                  </a:cubicBezTo>
                  <a:cubicBezTo>
                    <a:pt x="13464" y="28170"/>
                    <a:pt x="13524" y="28282"/>
                    <a:pt x="13573" y="28393"/>
                  </a:cubicBezTo>
                  <a:cubicBezTo>
                    <a:pt x="13736" y="28766"/>
                    <a:pt x="13809" y="29181"/>
                    <a:pt x="13781" y="29588"/>
                  </a:cubicBezTo>
                  <a:cubicBezTo>
                    <a:pt x="13779" y="29618"/>
                    <a:pt x="13776" y="29648"/>
                    <a:pt x="13774" y="29681"/>
                  </a:cubicBezTo>
                  <a:cubicBezTo>
                    <a:pt x="13800" y="29653"/>
                    <a:pt x="13828" y="29627"/>
                    <a:pt x="13856" y="29601"/>
                  </a:cubicBezTo>
                  <a:cubicBezTo>
                    <a:pt x="14025" y="29468"/>
                    <a:pt x="14271" y="29396"/>
                    <a:pt x="14329" y="29190"/>
                  </a:cubicBezTo>
                  <a:cubicBezTo>
                    <a:pt x="14355" y="29098"/>
                    <a:pt x="14336" y="28991"/>
                    <a:pt x="14389" y="28911"/>
                  </a:cubicBezTo>
                  <a:cubicBezTo>
                    <a:pt x="14441" y="28836"/>
                    <a:pt x="14539" y="28813"/>
                    <a:pt x="14612" y="28761"/>
                  </a:cubicBezTo>
                  <a:cubicBezTo>
                    <a:pt x="14951" y="28526"/>
                    <a:pt x="14640" y="27907"/>
                    <a:pt x="15000" y="27705"/>
                  </a:cubicBezTo>
                  <a:cubicBezTo>
                    <a:pt x="14974" y="27540"/>
                    <a:pt x="14948" y="27367"/>
                    <a:pt x="15000" y="27206"/>
                  </a:cubicBezTo>
                  <a:cubicBezTo>
                    <a:pt x="15049" y="27057"/>
                    <a:pt x="15185" y="26927"/>
                    <a:pt x="15336" y="26927"/>
                  </a:cubicBezTo>
                  <a:cubicBezTo>
                    <a:pt x="15348" y="26927"/>
                    <a:pt x="15360" y="26928"/>
                    <a:pt x="15373" y="26930"/>
                  </a:cubicBezTo>
                  <a:cubicBezTo>
                    <a:pt x="15397" y="26933"/>
                    <a:pt x="15424" y="26940"/>
                    <a:pt x="15449" y="26940"/>
                  </a:cubicBezTo>
                  <a:cubicBezTo>
                    <a:pt x="15467" y="26940"/>
                    <a:pt x="15484" y="26936"/>
                    <a:pt x="15499" y="26925"/>
                  </a:cubicBezTo>
                  <a:cubicBezTo>
                    <a:pt x="15540" y="26898"/>
                    <a:pt x="15533" y="26838"/>
                    <a:pt x="15529" y="26788"/>
                  </a:cubicBezTo>
                  <a:cubicBezTo>
                    <a:pt x="15501" y="26478"/>
                    <a:pt x="15786" y="26185"/>
                    <a:pt x="16091" y="26185"/>
                  </a:cubicBezTo>
                  <a:cubicBezTo>
                    <a:pt x="16115" y="26185"/>
                    <a:pt x="16138" y="26187"/>
                    <a:pt x="16161" y="26190"/>
                  </a:cubicBezTo>
                  <a:cubicBezTo>
                    <a:pt x="16071" y="26068"/>
                    <a:pt x="16193" y="25895"/>
                    <a:pt x="16326" y="25820"/>
                  </a:cubicBezTo>
                  <a:cubicBezTo>
                    <a:pt x="16459" y="25743"/>
                    <a:pt x="16624" y="25687"/>
                    <a:pt x="16684" y="25546"/>
                  </a:cubicBezTo>
                  <a:cubicBezTo>
                    <a:pt x="16705" y="25490"/>
                    <a:pt x="16710" y="25426"/>
                    <a:pt x="16742" y="25376"/>
                  </a:cubicBezTo>
                  <a:cubicBezTo>
                    <a:pt x="16787" y="25304"/>
                    <a:pt x="16879" y="25278"/>
                    <a:pt x="16956" y="25239"/>
                  </a:cubicBezTo>
                  <a:cubicBezTo>
                    <a:pt x="17286" y="25083"/>
                    <a:pt x="17421" y="24614"/>
                    <a:pt x="17224" y="24305"/>
                  </a:cubicBezTo>
                  <a:cubicBezTo>
                    <a:pt x="17170" y="24222"/>
                    <a:pt x="17099" y="24151"/>
                    <a:pt x="17063" y="24063"/>
                  </a:cubicBezTo>
                  <a:cubicBezTo>
                    <a:pt x="17001" y="23917"/>
                    <a:pt x="17037" y="23752"/>
                    <a:pt x="17076" y="23600"/>
                  </a:cubicBezTo>
                  <a:cubicBezTo>
                    <a:pt x="17181" y="23170"/>
                    <a:pt x="17342" y="22675"/>
                    <a:pt x="17759" y="22529"/>
                  </a:cubicBezTo>
                  <a:cubicBezTo>
                    <a:pt x="17980" y="22452"/>
                    <a:pt x="18252" y="22480"/>
                    <a:pt x="18411" y="22308"/>
                  </a:cubicBezTo>
                  <a:cubicBezTo>
                    <a:pt x="18462" y="22250"/>
                    <a:pt x="18494" y="22178"/>
                    <a:pt x="18546" y="22120"/>
                  </a:cubicBezTo>
                  <a:cubicBezTo>
                    <a:pt x="18606" y="22056"/>
                    <a:pt x="18689" y="22017"/>
                    <a:pt x="18771" y="21981"/>
                  </a:cubicBezTo>
                  <a:lnTo>
                    <a:pt x="19420" y="21685"/>
                  </a:lnTo>
                  <a:cubicBezTo>
                    <a:pt x="19516" y="21640"/>
                    <a:pt x="19619" y="21591"/>
                    <a:pt x="19675" y="21501"/>
                  </a:cubicBezTo>
                  <a:cubicBezTo>
                    <a:pt x="19720" y="21421"/>
                    <a:pt x="19724" y="21327"/>
                    <a:pt x="19767" y="21246"/>
                  </a:cubicBezTo>
                  <a:cubicBezTo>
                    <a:pt x="19832" y="21114"/>
                    <a:pt x="19987" y="21049"/>
                    <a:pt x="20136" y="21049"/>
                  </a:cubicBezTo>
                  <a:cubicBezTo>
                    <a:pt x="20149" y="21049"/>
                    <a:pt x="20163" y="21050"/>
                    <a:pt x="20176" y="21051"/>
                  </a:cubicBezTo>
                  <a:cubicBezTo>
                    <a:pt x="20335" y="21064"/>
                    <a:pt x="20482" y="21139"/>
                    <a:pt x="20624" y="21211"/>
                  </a:cubicBezTo>
                  <a:cubicBezTo>
                    <a:pt x="20787" y="20925"/>
                    <a:pt x="21111" y="20737"/>
                    <a:pt x="21440" y="20737"/>
                  </a:cubicBezTo>
                  <a:cubicBezTo>
                    <a:pt x="21456" y="20737"/>
                    <a:pt x="21471" y="20737"/>
                    <a:pt x="21487" y="20738"/>
                  </a:cubicBezTo>
                  <a:cubicBezTo>
                    <a:pt x="21530" y="20740"/>
                    <a:pt x="21574" y="20744"/>
                    <a:pt x="21616" y="20744"/>
                  </a:cubicBezTo>
                  <a:cubicBezTo>
                    <a:pt x="21664" y="20744"/>
                    <a:pt x="21710" y="20739"/>
                    <a:pt x="21753" y="20719"/>
                  </a:cubicBezTo>
                  <a:cubicBezTo>
                    <a:pt x="21877" y="20659"/>
                    <a:pt x="21916" y="20489"/>
                    <a:pt x="22034" y="20417"/>
                  </a:cubicBezTo>
                  <a:cubicBezTo>
                    <a:pt x="22130" y="20359"/>
                    <a:pt x="22256" y="20378"/>
                    <a:pt x="22359" y="20331"/>
                  </a:cubicBezTo>
                  <a:cubicBezTo>
                    <a:pt x="22520" y="20258"/>
                    <a:pt x="22571" y="20061"/>
                    <a:pt x="22606" y="19887"/>
                  </a:cubicBezTo>
                  <a:cubicBezTo>
                    <a:pt x="22693" y="19425"/>
                    <a:pt x="22783" y="18962"/>
                    <a:pt x="22871" y="18499"/>
                  </a:cubicBezTo>
                  <a:cubicBezTo>
                    <a:pt x="22895" y="18373"/>
                    <a:pt x="22921" y="18244"/>
                    <a:pt x="22981" y="18130"/>
                  </a:cubicBezTo>
                  <a:cubicBezTo>
                    <a:pt x="23124" y="17850"/>
                    <a:pt x="23478" y="17614"/>
                    <a:pt x="23386" y="17312"/>
                  </a:cubicBezTo>
                  <a:lnTo>
                    <a:pt x="23386" y="17312"/>
                  </a:lnTo>
                  <a:cubicBezTo>
                    <a:pt x="23408" y="17320"/>
                    <a:pt x="23431" y="17324"/>
                    <a:pt x="23454" y="17324"/>
                  </a:cubicBezTo>
                  <a:cubicBezTo>
                    <a:pt x="23556" y="17324"/>
                    <a:pt x="23658" y="17250"/>
                    <a:pt x="23705" y="17154"/>
                  </a:cubicBezTo>
                  <a:cubicBezTo>
                    <a:pt x="23765" y="17038"/>
                    <a:pt x="23765" y="16903"/>
                    <a:pt x="23763" y="16772"/>
                  </a:cubicBezTo>
                  <a:cubicBezTo>
                    <a:pt x="23756" y="16260"/>
                    <a:pt x="23523" y="15645"/>
                    <a:pt x="23760" y="15191"/>
                  </a:cubicBezTo>
                  <a:cubicBezTo>
                    <a:pt x="23904" y="14923"/>
                    <a:pt x="23797" y="14550"/>
                    <a:pt x="23533" y="14398"/>
                  </a:cubicBezTo>
                  <a:cubicBezTo>
                    <a:pt x="23531" y="14182"/>
                    <a:pt x="23529" y="13968"/>
                    <a:pt x="23527" y="13753"/>
                  </a:cubicBezTo>
                  <a:cubicBezTo>
                    <a:pt x="23606" y="13719"/>
                    <a:pt x="23685" y="13685"/>
                    <a:pt x="23763" y="13648"/>
                  </a:cubicBezTo>
                  <a:cubicBezTo>
                    <a:pt x="23647" y="13477"/>
                    <a:pt x="23758" y="13239"/>
                    <a:pt x="23908" y="13096"/>
                  </a:cubicBezTo>
                  <a:cubicBezTo>
                    <a:pt x="24058" y="12952"/>
                    <a:pt x="24251" y="12841"/>
                    <a:pt x="24341" y="12654"/>
                  </a:cubicBezTo>
                  <a:cubicBezTo>
                    <a:pt x="24362" y="12614"/>
                    <a:pt x="24377" y="12569"/>
                    <a:pt x="24410" y="12534"/>
                  </a:cubicBezTo>
                  <a:cubicBezTo>
                    <a:pt x="24461" y="12474"/>
                    <a:pt x="24545" y="12457"/>
                    <a:pt x="24615" y="12421"/>
                  </a:cubicBezTo>
                  <a:cubicBezTo>
                    <a:pt x="24759" y="12348"/>
                    <a:pt x="24847" y="12183"/>
                    <a:pt x="24830" y="12024"/>
                  </a:cubicBezTo>
                  <a:lnTo>
                    <a:pt x="24830" y="12024"/>
                  </a:lnTo>
                  <a:cubicBezTo>
                    <a:pt x="24866" y="12041"/>
                    <a:pt x="24904" y="12049"/>
                    <a:pt x="24944" y="12049"/>
                  </a:cubicBezTo>
                  <a:cubicBezTo>
                    <a:pt x="25052" y="12049"/>
                    <a:pt x="25164" y="11990"/>
                    <a:pt x="25237" y="11904"/>
                  </a:cubicBezTo>
                  <a:cubicBezTo>
                    <a:pt x="25337" y="11789"/>
                    <a:pt x="25382" y="11639"/>
                    <a:pt x="25423" y="11491"/>
                  </a:cubicBezTo>
                  <a:cubicBezTo>
                    <a:pt x="25466" y="11497"/>
                    <a:pt x="25510" y="11500"/>
                    <a:pt x="25554" y="11500"/>
                  </a:cubicBezTo>
                  <a:cubicBezTo>
                    <a:pt x="25639" y="11500"/>
                    <a:pt x="25724" y="11489"/>
                    <a:pt x="25807" y="11467"/>
                  </a:cubicBezTo>
                  <a:cubicBezTo>
                    <a:pt x="25862" y="11088"/>
                    <a:pt x="25918" y="10709"/>
                    <a:pt x="25971" y="10332"/>
                  </a:cubicBezTo>
                  <a:cubicBezTo>
                    <a:pt x="26059" y="10313"/>
                    <a:pt x="26145" y="10291"/>
                    <a:pt x="26233" y="10272"/>
                  </a:cubicBezTo>
                  <a:cubicBezTo>
                    <a:pt x="26233" y="10135"/>
                    <a:pt x="26233" y="9996"/>
                    <a:pt x="26233" y="9858"/>
                  </a:cubicBezTo>
                  <a:cubicBezTo>
                    <a:pt x="26301" y="9856"/>
                    <a:pt x="26372" y="9852"/>
                    <a:pt x="26441" y="9850"/>
                  </a:cubicBezTo>
                  <a:cubicBezTo>
                    <a:pt x="26537" y="9351"/>
                    <a:pt x="26552" y="8836"/>
                    <a:pt x="26486" y="8333"/>
                  </a:cubicBezTo>
                  <a:lnTo>
                    <a:pt x="26486" y="8333"/>
                  </a:lnTo>
                  <a:cubicBezTo>
                    <a:pt x="26471" y="8344"/>
                    <a:pt x="26455" y="8349"/>
                    <a:pt x="26439" y="8349"/>
                  </a:cubicBezTo>
                  <a:cubicBezTo>
                    <a:pt x="26385" y="8349"/>
                    <a:pt x="26326" y="8297"/>
                    <a:pt x="26301" y="8241"/>
                  </a:cubicBezTo>
                  <a:cubicBezTo>
                    <a:pt x="26271" y="8168"/>
                    <a:pt x="26259" y="8080"/>
                    <a:pt x="26194" y="8035"/>
                  </a:cubicBezTo>
                  <a:cubicBezTo>
                    <a:pt x="26106" y="7973"/>
                    <a:pt x="25976" y="8027"/>
                    <a:pt x="25888" y="7964"/>
                  </a:cubicBezTo>
                  <a:cubicBezTo>
                    <a:pt x="25815" y="7913"/>
                    <a:pt x="25809" y="7808"/>
                    <a:pt x="25779" y="7725"/>
                  </a:cubicBezTo>
                  <a:cubicBezTo>
                    <a:pt x="25686" y="7478"/>
                    <a:pt x="25386" y="7421"/>
                    <a:pt x="25109" y="7421"/>
                  </a:cubicBezTo>
                  <a:cubicBezTo>
                    <a:pt x="25066" y="7421"/>
                    <a:pt x="25023" y="7422"/>
                    <a:pt x="24982" y="7425"/>
                  </a:cubicBezTo>
                  <a:cubicBezTo>
                    <a:pt x="24965" y="7294"/>
                    <a:pt x="24945" y="7163"/>
                    <a:pt x="24926" y="7032"/>
                  </a:cubicBezTo>
                  <a:lnTo>
                    <a:pt x="24534" y="7032"/>
                  </a:lnTo>
                  <a:cubicBezTo>
                    <a:pt x="24594" y="6868"/>
                    <a:pt x="24335" y="6786"/>
                    <a:pt x="24236" y="6643"/>
                  </a:cubicBezTo>
                  <a:cubicBezTo>
                    <a:pt x="24204" y="6598"/>
                    <a:pt x="24189" y="6544"/>
                    <a:pt x="24165" y="6497"/>
                  </a:cubicBezTo>
                  <a:cubicBezTo>
                    <a:pt x="24091" y="6347"/>
                    <a:pt x="23928" y="6249"/>
                    <a:pt x="23763" y="6249"/>
                  </a:cubicBezTo>
                  <a:cubicBezTo>
                    <a:pt x="23753" y="6249"/>
                    <a:pt x="23743" y="6250"/>
                    <a:pt x="23733" y="6250"/>
                  </a:cubicBezTo>
                  <a:cubicBezTo>
                    <a:pt x="23833" y="6086"/>
                    <a:pt x="23608" y="5908"/>
                    <a:pt x="23418" y="5873"/>
                  </a:cubicBezTo>
                  <a:cubicBezTo>
                    <a:pt x="23325" y="5857"/>
                    <a:pt x="23233" y="5849"/>
                    <a:pt x="23140" y="5849"/>
                  </a:cubicBezTo>
                  <a:cubicBezTo>
                    <a:pt x="22688" y="5849"/>
                    <a:pt x="22239" y="6026"/>
                    <a:pt x="21794" y="6145"/>
                  </a:cubicBezTo>
                  <a:cubicBezTo>
                    <a:pt x="21841" y="5985"/>
                    <a:pt x="21700" y="5804"/>
                    <a:pt x="21537" y="5804"/>
                  </a:cubicBezTo>
                  <a:cubicBezTo>
                    <a:pt x="21530" y="5804"/>
                    <a:pt x="21524" y="5804"/>
                    <a:pt x="21517" y="5805"/>
                  </a:cubicBezTo>
                  <a:cubicBezTo>
                    <a:pt x="21279" y="5826"/>
                    <a:pt x="21153" y="6141"/>
                    <a:pt x="20915" y="6165"/>
                  </a:cubicBezTo>
                  <a:cubicBezTo>
                    <a:pt x="20907" y="6166"/>
                    <a:pt x="20898" y="6166"/>
                    <a:pt x="20890" y="6166"/>
                  </a:cubicBezTo>
                  <a:cubicBezTo>
                    <a:pt x="20703" y="6166"/>
                    <a:pt x="20540" y="5983"/>
                    <a:pt x="20355" y="5983"/>
                  </a:cubicBezTo>
                  <a:cubicBezTo>
                    <a:pt x="20340" y="5983"/>
                    <a:pt x="20326" y="5985"/>
                    <a:pt x="20311" y="5987"/>
                  </a:cubicBezTo>
                  <a:cubicBezTo>
                    <a:pt x="20300" y="6108"/>
                    <a:pt x="20181" y="6205"/>
                    <a:pt x="20062" y="6205"/>
                  </a:cubicBezTo>
                  <a:cubicBezTo>
                    <a:pt x="20038" y="6205"/>
                    <a:pt x="20015" y="6201"/>
                    <a:pt x="19992" y="6193"/>
                  </a:cubicBezTo>
                  <a:cubicBezTo>
                    <a:pt x="20033" y="5972"/>
                    <a:pt x="20075" y="5749"/>
                    <a:pt x="20116" y="5526"/>
                  </a:cubicBezTo>
                  <a:cubicBezTo>
                    <a:pt x="20125" y="5476"/>
                    <a:pt x="20073" y="5434"/>
                    <a:pt x="20030" y="5434"/>
                  </a:cubicBezTo>
                  <a:cubicBezTo>
                    <a:pt x="20010" y="5434"/>
                    <a:pt x="19991" y="5443"/>
                    <a:pt x="19981" y="5464"/>
                  </a:cubicBezTo>
                  <a:cubicBezTo>
                    <a:pt x="19424" y="5402"/>
                    <a:pt x="18848" y="5334"/>
                    <a:pt x="18376" y="5031"/>
                  </a:cubicBezTo>
                  <a:cubicBezTo>
                    <a:pt x="18267" y="4961"/>
                    <a:pt x="18164" y="4879"/>
                    <a:pt x="18044" y="4826"/>
                  </a:cubicBezTo>
                  <a:cubicBezTo>
                    <a:pt x="17942" y="4779"/>
                    <a:pt x="17831" y="4756"/>
                    <a:pt x="17719" y="4756"/>
                  </a:cubicBezTo>
                  <a:cubicBezTo>
                    <a:pt x="17513" y="4756"/>
                    <a:pt x="17306" y="4833"/>
                    <a:pt x="17157" y="4976"/>
                  </a:cubicBezTo>
                  <a:cubicBezTo>
                    <a:pt x="17237" y="5057"/>
                    <a:pt x="17192" y="5203"/>
                    <a:pt x="17099" y="5267"/>
                  </a:cubicBezTo>
                  <a:cubicBezTo>
                    <a:pt x="17007" y="5331"/>
                    <a:pt x="16887" y="5338"/>
                    <a:pt x="16776" y="5342"/>
                  </a:cubicBezTo>
                  <a:cubicBezTo>
                    <a:pt x="16760" y="5343"/>
                    <a:pt x="16744" y="5343"/>
                    <a:pt x="16728" y="5343"/>
                  </a:cubicBezTo>
                  <a:cubicBezTo>
                    <a:pt x="16655" y="5343"/>
                    <a:pt x="16579" y="5332"/>
                    <a:pt x="16534" y="5278"/>
                  </a:cubicBezTo>
                  <a:cubicBezTo>
                    <a:pt x="16420" y="5147"/>
                    <a:pt x="16596" y="4965"/>
                    <a:pt x="16755" y="4894"/>
                  </a:cubicBezTo>
                  <a:cubicBezTo>
                    <a:pt x="16911" y="4824"/>
                    <a:pt x="17110" y="4689"/>
                    <a:pt x="17042" y="4530"/>
                  </a:cubicBezTo>
                  <a:cubicBezTo>
                    <a:pt x="17138" y="4528"/>
                    <a:pt x="17234" y="4526"/>
                    <a:pt x="17329" y="4522"/>
                  </a:cubicBezTo>
                  <a:cubicBezTo>
                    <a:pt x="17352" y="4440"/>
                    <a:pt x="17284" y="4365"/>
                    <a:pt x="17219" y="4309"/>
                  </a:cubicBezTo>
                  <a:cubicBezTo>
                    <a:pt x="17018" y="4129"/>
                    <a:pt x="16810" y="3945"/>
                    <a:pt x="16557" y="3851"/>
                  </a:cubicBezTo>
                  <a:cubicBezTo>
                    <a:pt x="16457" y="3814"/>
                    <a:pt x="16348" y="3793"/>
                    <a:pt x="16241" y="3793"/>
                  </a:cubicBezTo>
                  <a:cubicBezTo>
                    <a:pt x="16075" y="3793"/>
                    <a:pt x="15913" y="3842"/>
                    <a:pt x="15793" y="3954"/>
                  </a:cubicBezTo>
                  <a:cubicBezTo>
                    <a:pt x="15810" y="4112"/>
                    <a:pt x="15803" y="4273"/>
                    <a:pt x="15771" y="4429"/>
                  </a:cubicBezTo>
                  <a:lnTo>
                    <a:pt x="15293" y="4292"/>
                  </a:lnTo>
                  <a:cubicBezTo>
                    <a:pt x="15180" y="4202"/>
                    <a:pt x="15214" y="4014"/>
                    <a:pt x="15313" y="3909"/>
                  </a:cubicBezTo>
                  <a:cubicBezTo>
                    <a:pt x="15413" y="3804"/>
                    <a:pt x="15557" y="3757"/>
                    <a:pt x="15685" y="3690"/>
                  </a:cubicBezTo>
                  <a:cubicBezTo>
                    <a:pt x="15981" y="3540"/>
                    <a:pt x="16215" y="3272"/>
                    <a:pt x="16326" y="2960"/>
                  </a:cubicBezTo>
                  <a:cubicBezTo>
                    <a:pt x="16214" y="2863"/>
                    <a:pt x="16082" y="2761"/>
                    <a:pt x="15941" y="2761"/>
                  </a:cubicBezTo>
                  <a:cubicBezTo>
                    <a:pt x="15920" y="2761"/>
                    <a:pt x="15898" y="2764"/>
                    <a:pt x="15876" y="2769"/>
                  </a:cubicBezTo>
                  <a:cubicBezTo>
                    <a:pt x="15868" y="2634"/>
                    <a:pt x="15861" y="2501"/>
                    <a:pt x="15853" y="2366"/>
                  </a:cubicBezTo>
                  <a:cubicBezTo>
                    <a:pt x="15724" y="2325"/>
                    <a:pt x="15595" y="2283"/>
                    <a:pt x="15467" y="2242"/>
                  </a:cubicBezTo>
                  <a:cubicBezTo>
                    <a:pt x="15300" y="2032"/>
                    <a:pt x="15186" y="1781"/>
                    <a:pt x="15141" y="1520"/>
                  </a:cubicBezTo>
                  <a:cubicBezTo>
                    <a:pt x="15118" y="1518"/>
                    <a:pt x="15094" y="1518"/>
                    <a:pt x="15073" y="1516"/>
                  </a:cubicBezTo>
                  <a:cubicBezTo>
                    <a:pt x="15032" y="1539"/>
                    <a:pt x="14991" y="1563"/>
                    <a:pt x="14951" y="1586"/>
                  </a:cubicBezTo>
                  <a:cubicBezTo>
                    <a:pt x="14865" y="1633"/>
                    <a:pt x="14779" y="1683"/>
                    <a:pt x="14685" y="1702"/>
                  </a:cubicBezTo>
                  <a:cubicBezTo>
                    <a:pt x="14642" y="1711"/>
                    <a:pt x="14597" y="1713"/>
                    <a:pt x="14554" y="1730"/>
                  </a:cubicBezTo>
                  <a:cubicBezTo>
                    <a:pt x="14464" y="1766"/>
                    <a:pt x="14408" y="1863"/>
                    <a:pt x="14393" y="1959"/>
                  </a:cubicBezTo>
                  <a:cubicBezTo>
                    <a:pt x="14378" y="2056"/>
                    <a:pt x="14400" y="2154"/>
                    <a:pt x="14419" y="2250"/>
                  </a:cubicBezTo>
                  <a:cubicBezTo>
                    <a:pt x="14396" y="2255"/>
                    <a:pt x="14373" y="2256"/>
                    <a:pt x="14349" y="2256"/>
                  </a:cubicBezTo>
                  <a:cubicBezTo>
                    <a:pt x="14204" y="2256"/>
                    <a:pt x="14049" y="2188"/>
                    <a:pt x="13912" y="2188"/>
                  </a:cubicBezTo>
                  <a:cubicBezTo>
                    <a:pt x="13852" y="2188"/>
                    <a:pt x="13796" y="2201"/>
                    <a:pt x="13744" y="2238"/>
                  </a:cubicBezTo>
                  <a:cubicBezTo>
                    <a:pt x="13704" y="2268"/>
                    <a:pt x="13674" y="2310"/>
                    <a:pt x="13629" y="2334"/>
                  </a:cubicBezTo>
                  <a:cubicBezTo>
                    <a:pt x="13604" y="2347"/>
                    <a:pt x="13578" y="2353"/>
                    <a:pt x="13551" y="2353"/>
                  </a:cubicBezTo>
                  <a:cubicBezTo>
                    <a:pt x="13440" y="2353"/>
                    <a:pt x="13328" y="2243"/>
                    <a:pt x="13290" y="2126"/>
                  </a:cubicBezTo>
                  <a:cubicBezTo>
                    <a:pt x="13252" y="2004"/>
                    <a:pt x="13247" y="1871"/>
                    <a:pt x="13202" y="1753"/>
                  </a:cubicBezTo>
                  <a:cubicBezTo>
                    <a:pt x="13198" y="1753"/>
                    <a:pt x="13196" y="1756"/>
                    <a:pt x="13192" y="1756"/>
                  </a:cubicBezTo>
                  <a:cubicBezTo>
                    <a:pt x="13160" y="1754"/>
                    <a:pt x="13129" y="1744"/>
                    <a:pt x="13099" y="1744"/>
                  </a:cubicBezTo>
                  <a:cubicBezTo>
                    <a:pt x="13086" y="1744"/>
                    <a:pt x="13073" y="1746"/>
                    <a:pt x="13061" y="1751"/>
                  </a:cubicBezTo>
                  <a:cubicBezTo>
                    <a:pt x="13007" y="1779"/>
                    <a:pt x="13007" y="1858"/>
                    <a:pt x="12964" y="1899"/>
                  </a:cubicBezTo>
                  <a:cubicBezTo>
                    <a:pt x="12932" y="1931"/>
                    <a:pt x="12883" y="1933"/>
                    <a:pt x="12840" y="1936"/>
                  </a:cubicBezTo>
                  <a:lnTo>
                    <a:pt x="12202" y="1966"/>
                  </a:lnTo>
                  <a:cubicBezTo>
                    <a:pt x="12172" y="2056"/>
                    <a:pt x="12200" y="2152"/>
                    <a:pt x="12208" y="2246"/>
                  </a:cubicBezTo>
                  <a:cubicBezTo>
                    <a:pt x="12217" y="2340"/>
                    <a:pt x="12193" y="2452"/>
                    <a:pt x="12107" y="2490"/>
                  </a:cubicBezTo>
                  <a:cubicBezTo>
                    <a:pt x="12086" y="2499"/>
                    <a:pt x="12064" y="2503"/>
                    <a:pt x="12042" y="2503"/>
                  </a:cubicBezTo>
                  <a:cubicBezTo>
                    <a:pt x="12021" y="2503"/>
                    <a:pt x="12001" y="2500"/>
                    <a:pt x="11981" y="2495"/>
                  </a:cubicBezTo>
                  <a:cubicBezTo>
                    <a:pt x="11763" y="2441"/>
                    <a:pt x="11675" y="2201"/>
                    <a:pt x="11542" y="2013"/>
                  </a:cubicBezTo>
                  <a:lnTo>
                    <a:pt x="11542" y="2013"/>
                  </a:lnTo>
                  <a:cubicBezTo>
                    <a:pt x="11544" y="2047"/>
                    <a:pt x="11542" y="2081"/>
                    <a:pt x="11533" y="2116"/>
                  </a:cubicBezTo>
                  <a:cubicBezTo>
                    <a:pt x="11505" y="2253"/>
                    <a:pt x="11390" y="2370"/>
                    <a:pt x="11250" y="2381"/>
                  </a:cubicBezTo>
                  <a:cubicBezTo>
                    <a:pt x="11243" y="2382"/>
                    <a:pt x="11235" y="2382"/>
                    <a:pt x="11227" y="2382"/>
                  </a:cubicBezTo>
                  <a:cubicBezTo>
                    <a:pt x="11161" y="2382"/>
                    <a:pt x="11087" y="2366"/>
                    <a:pt x="11022" y="2366"/>
                  </a:cubicBezTo>
                  <a:cubicBezTo>
                    <a:pt x="10962" y="2366"/>
                    <a:pt x="10911" y="2379"/>
                    <a:pt x="10880" y="2430"/>
                  </a:cubicBezTo>
                  <a:cubicBezTo>
                    <a:pt x="10824" y="2518"/>
                    <a:pt x="10899" y="2645"/>
                    <a:pt x="10848" y="2735"/>
                  </a:cubicBezTo>
                  <a:cubicBezTo>
                    <a:pt x="10807" y="2803"/>
                    <a:pt x="10717" y="2816"/>
                    <a:pt x="10640" y="2818"/>
                  </a:cubicBezTo>
                  <a:cubicBezTo>
                    <a:pt x="10624" y="2819"/>
                    <a:pt x="10609" y="2819"/>
                    <a:pt x="10593" y="2819"/>
                  </a:cubicBezTo>
                  <a:cubicBezTo>
                    <a:pt x="10305" y="2819"/>
                    <a:pt x="9977" y="2742"/>
                    <a:pt x="9877" y="2478"/>
                  </a:cubicBezTo>
                  <a:cubicBezTo>
                    <a:pt x="9860" y="2430"/>
                    <a:pt x="9851" y="2379"/>
                    <a:pt x="9824" y="2336"/>
                  </a:cubicBezTo>
                  <a:cubicBezTo>
                    <a:pt x="9796" y="2295"/>
                    <a:pt x="9753" y="2268"/>
                    <a:pt x="9710" y="2242"/>
                  </a:cubicBezTo>
                  <a:cubicBezTo>
                    <a:pt x="9611" y="2182"/>
                    <a:pt x="9515" y="2120"/>
                    <a:pt x="9416" y="2060"/>
                  </a:cubicBezTo>
                  <a:cubicBezTo>
                    <a:pt x="9406" y="1826"/>
                    <a:pt x="9397" y="1588"/>
                    <a:pt x="9453" y="1361"/>
                  </a:cubicBezTo>
                  <a:cubicBezTo>
                    <a:pt x="9526" y="1061"/>
                    <a:pt x="9706" y="740"/>
                    <a:pt x="9562" y="466"/>
                  </a:cubicBezTo>
                  <a:cubicBezTo>
                    <a:pt x="9545" y="436"/>
                    <a:pt x="9524" y="406"/>
                    <a:pt x="9494" y="393"/>
                  </a:cubicBezTo>
                  <a:cubicBezTo>
                    <a:pt x="9453" y="372"/>
                    <a:pt x="9404" y="382"/>
                    <a:pt x="9359" y="372"/>
                  </a:cubicBezTo>
                  <a:cubicBezTo>
                    <a:pt x="9237" y="342"/>
                    <a:pt x="9207" y="183"/>
                    <a:pt x="9121" y="91"/>
                  </a:cubicBezTo>
                  <a:cubicBezTo>
                    <a:pt x="9080" y="46"/>
                    <a:pt x="9029" y="18"/>
                    <a:pt x="89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51"/>
            <p:cNvSpPr/>
            <p:nvPr/>
          </p:nvSpPr>
          <p:spPr>
            <a:xfrm>
              <a:off x="2918500" y="3423218"/>
              <a:ext cx="756066" cy="846540"/>
            </a:xfrm>
            <a:custGeom>
              <a:rect b="b" l="l" r="r" t="t"/>
              <a:pathLst>
                <a:path extrusionOk="0" h="29792" w="26608">
                  <a:moveTo>
                    <a:pt x="9031" y="77"/>
                  </a:moveTo>
                  <a:cubicBezTo>
                    <a:pt x="9070" y="95"/>
                    <a:pt x="9104" y="118"/>
                    <a:pt x="9130" y="146"/>
                  </a:cubicBezTo>
                  <a:cubicBezTo>
                    <a:pt x="9157" y="178"/>
                    <a:pt x="9181" y="219"/>
                    <a:pt x="9202" y="257"/>
                  </a:cubicBezTo>
                  <a:cubicBezTo>
                    <a:pt x="9245" y="335"/>
                    <a:pt x="9290" y="414"/>
                    <a:pt x="9380" y="435"/>
                  </a:cubicBezTo>
                  <a:cubicBezTo>
                    <a:pt x="9402" y="440"/>
                    <a:pt x="9421" y="442"/>
                    <a:pt x="9440" y="442"/>
                  </a:cubicBezTo>
                  <a:cubicBezTo>
                    <a:pt x="9466" y="444"/>
                    <a:pt x="9489" y="444"/>
                    <a:pt x="9509" y="455"/>
                  </a:cubicBezTo>
                  <a:cubicBezTo>
                    <a:pt x="9530" y="463"/>
                    <a:pt x="9547" y="485"/>
                    <a:pt x="9564" y="517"/>
                  </a:cubicBezTo>
                  <a:cubicBezTo>
                    <a:pt x="9669" y="714"/>
                    <a:pt x="9594" y="943"/>
                    <a:pt x="9522" y="1168"/>
                  </a:cubicBezTo>
                  <a:cubicBezTo>
                    <a:pt x="9498" y="1241"/>
                    <a:pt x="9472" y="1320"/>
                    <a:pt x="9455" y="1395"/>
                  </a:cubicBezTo>
                  <a:cubicBezTo>
                    <a:pt x="9397" y="1626"/>
                    <a:pt x="9408" y="1866"/>
                    <a:pt x="9417" y="2098"/>
                  </a:cubicBezTo>
                  <a:lnTo>
                    <a:pt x="9419" y="2113"/>
                  </a:lnTo>
                  <a:lnTo>
                    <a:pt x="9723" y="2303"/>
                  </a:lnTo>
                  <a:cubicBezTo>
                    <a:pt x="9762" y="2327"/>
                    <a:pt x="9804" y="2353"/>
                    <a:pt x="9828" y="2389"/>
                  </a:cubicBezTo>
                  <a:cubicBezTo>
                    <a:pt x="9845" y="2415"/>
                    <a:pt x="9856" y="2447"/>
                    <a:pt x="9867" y="2479"/>
                  </a:cubicBezTo>
                  <a:cubicBezTo>
                    <a:pt x="9871" y="2494"/>
                    <a:pt x="9875" y="2509"/>
                    <a:pt x="9882" y="2524"/>
                  </a:cubicBezTo>
                  <a:cubicBezTo>
                    <a:pt x="10002" y="2848"/>
                    <a:pt x="10436" y="2884"/>
                    <a:pt x="10616" y="2884"/>
                  </a:cubicBezTo>
                  <a:cubicBezTo>
                    <a:pt x="10634" y="2884"/>
                    <a:pt x="10651" y="2882"/>
                    <a:pt x="10668" y="2882"/>
                  </a:cubicBezTo>
                  <a:cubicBezTo>
                    <a:pt x="10751" y="2880"/>
                    <a:pt x="10852" y="2867"/>
                    <a:pt x="10899" y="2788"/>
                  </a:cubicBezTo>
                  <a:cubicBezTo>
                    <a:pt x="10929" y="2734"/>
                    <a:pt x="10923" y="2676"/>
                    <a:pt x="10916" y="2618"/>
                  </a:cubicBezTo>
                  <a:cubicBezTo>
                    <a:pt x="10912" y="2567"/>
                    <a:pt x="10906" y="2520"/>
                    <a:pt x="10929" y="2481"/>
                  </a:cubicBezTo>
                  <a:cubicBezTo>
                    <a:pt x="10953" y="2447"/>
                    <a:pt x="10989" y="2430"/>
                    <a:pt x="11051" y="2430"/>
                  </a:cubicBezTo>
                  <a:cubicBezTo>
                    <a:pt x="11081" y="2430"/>
                    <a:pt x="11113" y="2434"/>
                    <a:pt x="11150" y="2438"/>
                  </a:cubicBezTo>
                  <a:cubicBezTo>
                    <a:pt x="11185" y="2442"/>
                    <a:pt x="11223" y="2445"/>
                    <a:pt x="11258" y="2445"/>
                  </a:cubicBezTo>
                  <a:cubicBezTo>
                    <a:pt x="11265" y="2445"/>
                    <a:pt x="11273" y="2445"/>
                    <a:pt x="11281" y="2445"/>
                  </a:cubicBezTo>
                  <a:cubicBezTo>
                    <a:pt x="11424" y="2436"/>
                    <a:pt x="11555" y="2314"/>
                    <a:pt x="11587" y="2160"/>
                  </a:cubicBezTo>
                  <a:cubicBezTo>
                    <a:pt x="11589" y="2151"/>
                    <a:pt x="11591" y="2143"/>
                    <a:pt x="11593" y="2132"/>
                  </a:cubicBezTo>
                  <a:cubicBezTo>
                    <a:pt x="11608" y="2158"/>
                    <a:pt x="11623" y="2181"/>
                    <a:pt x="11638" y="2205"/>
                  </a:cubicBezTo>
                  <a:cubicBezTo>
                    <a:pt x="11731" y="2357"/>
                    <a:pt x="11825" y="2516"/>
                    <a:pt x="12000" y="2561"/>
                  </a:cubicBezTo>
                  <a:cubicBezTo>
                    <a:pt x="12023" y="2566"/>
                    <a:pt x="12046" y="2569"/>
                    <a:pt x="12067" y="2569"/>
                  </a:cubicBezTo>
                  <a:cubicBezTo>
                    <a:pt x="12096" y="2569"/>
                    <a:pt x="12123" y="2564"/>
                    <a:pt x="12146" y="2554"/>
                  </a:cubicBezTo>
                  <a:cubicBezTo>
                    <a:pt x="12245" y="2509"/>
                    <a:pt x="12270" y="2385"/>
                    <a:pt x="12262" y="2282"/>
                  </a:cubicBezTo>
                  <a:cubicBezTo>
                    <a:pt x="12260" y="2258"/>
                    <a:pt x="12258" y="2233"/>
                    <a:pt x="12253" y="2207"/>
                  </a:cubicBezTo>
                  <a:cubicBezTo>
                    <a:pt x="12245" y="2145"/>
                    <a:pt x="12236" y="2085"/>
                    <a:pt x="12249" y="2029"/>
                  </a:cubicBezTo>
                  <a:lnTo>
                    <a:pt x="12868" y="2001"/>
                  </a:lnTo>
                  <a:cubicBezTo>
                    <a:pt x="12920" y="1999"/>
                    <a:pt x="12973" y="1993"/>
                    <a:pt x="13010" y="1956"/>
                  </a:cubicBezTo>
                  <a:cubicBezTo>
                    <a:pt x="13033" y="1935"/>
                    <a:pt x="13046" y="1905"/>
                    <a:pt x="13057" y="1879"/>
                  </a:cubicBezTo>
                  <a:cubicBezTo>
                    <a:pt x="13070" y="1849"/>
                    <a:pt x="13080" y="1826"/>
                    <a:pt x="13102" y="1815"/>
                  </a:cubicBezTo>
                  <a:cubicBezTo>
                    <a:pt x="13110" y="1811"/>
                    <a:pt x="13120" y="1809"/>
                    <a:pt x="13130" y="1809"/>
                  </a:cubicBezTo>
                  <a:cubicBezTo>
                    <a:pt x="13143" y="1809"/>
                    <a:pt x="13157" y="1812"/>
                    <a:pt x="13170" y="1815"/>
                  </a:cubicBezTo>
                  <a:cubicBezTo>
                    <a:pt x="13183" y="1817"/>
                    <a:pt x="13198" y="1819"/>
                    <a:pt x="13213" y="1819"/>
                  </a:cubicBezTo>
                  <a:cubicBezTo>
                    <a:pt x="13230" y="1875"/>
                    <a:pt x="13241" y="1933"/>
                    <a:pt x="13252" y="1993"/>
                  </a:cubicBezTo>
                  <a:cubicBezTo>
                    <a:pt x="13262" y="2053"/>
                    <a:pt x="13273" y="2113"/>
                    <a:pt x="13292" y="2173"/>
                  </a:cubicBezTo>
                  <a:cubicBezTo>
                    <a:pt x="13333" y="2293"/>
                    <a:pt x="13451" y="2417"/>
                    <a:pt x="13579" y="2417"/>
                  </a:cubicBezTo>
                  <a:cubicBezTo>
                    <a:pt x="13609" y="2417"/>
                    <a:pt x="13642" y="2411"/>
                    <a:pt x="13669" y="2396"/>
                  </a:cubicBezTo>
                  <a:cubicBezTo>
                    <a:pt x="13697" y="2378"/>
                    <a:pt x="13721" y="2357"/>
                    <a:pt x="13744" y="2336"/>
                  </a:cubicBezTo>
                  <a:cubicBezTo>
                    <a:pt x="13757" y="2323"/>
                    <a:pt x="13772" y="2310"/>
                    <a:pt x="13789" y="2297"/>
                  </a:cubicBezTo>
                  <a:cubicBezTo>
                    <a:pt x="13830" y="2267"/>
                    <a:pt x="13879" y="2254"/>
                    <a:pt x="13939" y="2254"/>
                  </a:cubicBezTo>
                  <a:cubicBezTo>
                    <a:pt x="14004" y="2254"/>
                    <a:pt x="14072" y="2269"/>
                    <a:pt x="14145" y="2286"/>
                  </a:cubicBezTo>
                  <a:cubicBezTo>
                    <a:pt x="14222" y="2303"/>
                    <a:pt x="14299" y="2321"/>
                    <a:pt x="14377" y="2321"/>
                  </a:cubicBezTo>
                  <a:cubicBezTo>
                    <a:pt x="14402" y="2321"/>
                    <a:pt x="14428" y="2318"/>
                    <a:pt x="14451" y="2314"/>
                  </a:cubicBezTo>
                  <a:lnTo>
                    <a:pt x="14479" y="2310"/>
                  </a:lnTo>
                  <a:lnTo>
                    <a:pt x="14473" y="2284"/>
                  </a:lnTo>
                  <a:cubicBezTo>
                    <a:pt x="14454" y="2190"/>
                    <a:pt x="14434" y="2096"/>
                    <a:pt x="14447" y="2001"/>
                  </a:cubicBezTo>
                  <a:cubicBezTo>
                    <a:pt x="14462" y="1903"/>
                    <a:pt x="14520" y="1821"/>
                    <a:pt x="14593" y="1794"/>
                  </a:cubicBezTo>
                  <a:cubicBezTo>
                    <a:pt x="14619" y="1783"/>
                    <a:pt x="14646" y="1779"/>
                    <a:pt x="14674" y="1774"/>
                  </a:cubicBezTo>
                  <a:cubicBezTo>
                    <a:pt x="14689" y="1772"/>
                    <a:pt x="14704" y="1768"/>
                    <a:pt x="14717" y="1766"/>
                  </a:cubicBezTo>
                  <a:cubicBezTo>
                    <a:pt x="14818" y="1744"/>
                    <a:pt x="14910" y="1693"/>
                    <a:pt x="14991" y="1646"/>
                  </a:cubicBezTo>
                  <a:lnTo>
                    <a:pt x="15107" y="1581"/>
                  </a:lnTo>
                  <a:lnTo>
                    <a:pt x="15146" y="1584"/>
                  </a:lnTo>
                  <a:cubicBezTo>
                    <a:pt x="15195" y="1843"/>
                    <a:pt x="15308" y="2089"/>
                    <a:pt x="15473" y="2297"/>
                  </a:cubicBezTo>
                  <a:lnTo>
                    <a:pt x="15478" y="2303"/>
                  </a:lnTo>
                  <a:lnTo>
                    <a:pt x="15855" y="2423"/>
                  </a:lnTo>
                  <a:lnTo>
                    <a:pt x="15878" y="2839"/>
                  </a:lnTo>
                  <a:lnTo>
                    <a:pt x="15911" y="2833"/>
                  </a:lnTo>
                  <a:cubicBezTo>
                    <a:pt x="15930" y="2828"/>
                    <a:pt x="15949" y="2826"/>
                    <a:pt x="15968" y="2826"/>
                  </a:cubicBezTo>
                  <a:cubicBezTo>
                    <a:pt x="16090" y="2826"/>
                    <a:pt x="16210" y="2910"/>
                    <a:pt x="16324" y="3004"/>
                  </a:cubicBezTo>
                  <a:cubicBezTo>
                    <a:pt x="16210" y="3304"/>
                    <a:pt x="15986" y="3559"/>
                    <a:pt x="15701" y="3705"/>
                  </a:cubicBezTo>
                  <a:cubicBezTo>
                    <a:pt x="15668" y="3722"/>
                    <a:pt x="15636" y="3737"/>
                    <a:pt x="15604" y="3752"/>
                  </a:cubicBezTo>
                  <a:cubicBezTo>
                    <a:pt x="15503" y="3799"/>
                    <a:pt x="15401" y="3846"/>
                    <a:pt x="15321" y="3927"/>
                  </a:cubicBezTo>
                  <a:cubicBezTo>
                    <a:pt x="15255" y="3998"/>
                    <a:pt x="15219" y="4097"/>
                    <a:pt x="15225" y="4189"/>
                  </a:cubicBezTo>
                  <a:cubicBezTo>
                    <a:pt x="15229" y="4257"/>
                    <a:pt x="15255" y="4313"/>
                    <a:pt x="15304" y="4352"/>
                  </a:cubicBezTo>
                  <a:lnTo>
                    <a:pt x="15821" y="4502"/>
                  </a:lnTo>
                  <a:lnTo>
                    <a:pt x="15825" y="4474"/>
                  </a:lnTo>
                  <a:cubicBezTo>
                    <a:pt x="15857" y="4317"/>
                    <a:pt x="15866" y="4159"/>
                    <a:pt x="15848" y="4002"/>
                  </a:cubicBezTo>
                  <a:cubicBezTo>
                    <a:pt x="15983" y="3882"/>
                    <a:pt x="16150" y="3857"/>
                    <a:pt x="16268" y="3857"/>
                  </a:cubicBezTo>
                  <a:cubicBezTo>
                    <a:pt x="16371" y="3857"/>
                    <a:pt x="16476" y="3876"/>
                    <a:pt x="16575" y="3915"/>
                  </a:cubicBezTo>
                  <a:cubicBezTo>
                    <a:pt x="16828" y="4007"/>
                    <a:pt x="17042" y="4197"/>
                    <a:pt x="17230" y="4367"/>
                  </a:cubicBezTo>
                  <a:cubicBezTo>
                    <a:pt x="17280" y="4410"/>
                    <a:pt x="17340" y="4472"/>
                    <a:pt x="17335" y="4534"/>
                  </a:cubicBezTo>
                  <a:lnTo>
                    <a:pt x="17029" y="4542"/>
                  </a:lnTo>
                  <a:lnTo>
                    <a:pt x="17046" y="4579"/>
                  </a:lnTo>
                  <a:cubicBezTo>
                    <a:pt x="17115" y="4737"/>
                    <a:pt x="16853" y="4870"/>
                    <a:pt x="16772" y="4907"/>
                  </a:cubicBezTo>
                  <a:cubicBezTo>
                    <a:pt x="16658" y="4958"/>
                    <a:pt x="16530" y="5069"/>
                    <a:pt x="16504" y="5183"/>
                  </a:cubicBezTo>
                  <a:cubicBezTo>
                    <a:pt x="16491" y="5239"/>
                    <a:pt x="16504" y="5290"/>
                    <a:pt x="16540" y="5333"/>
                  </a:cubicBezTo>
                  <a:cubicBezTo>
                    <a:pt x="16598" y="5399"/>
                    <a:pt x="16690" y="5408"/>
                    <a:pt x="16763" y="5408"/>
                  </a:cubicBezTo>
                  <a:lnTo>
                    <a:pt x="16804" y="5408"/>
                  </a:lnTo>
                  <a:cubicBezTo>
                    <a:pt x="16911" y="5404"/>
                    <a:pt x="17042" y="5399"/>
                    <a:pt x="17145" y="5327"/>
                  </a:cubicBezTo>
                  <a:cubicBezTo>
                    <a:pt x="17205" y="5286"/>
                    <a:pt x="17245" y="5213"/>
                    <a:pt x="17252" y="5140"/>
                  </a:cubicBezTo>
                  <a:cubicBezTo>
                    <a:pt x="17256" y="5093"/>
                    <a:pt x="17245" y="5050"/>
                    <a:pt x="17222" y="5016"/>
                  </a:cubicBezTo>
                  <a:cubicBezTo>
                    <a:pt x="17361" y="4892"/>
                    <a:pt x="17552" y="4821"/>
                    <a:pt x="17747" y="4821"/>
                  </a:cubicBezTo>
                  <a:cubicBezTo>
                    <a:pt x="17858" y="4821"/>
                    <a:pt x="17965" y="4844"/>
                    <a:pt x="18062" y="4887"/>
                  </a:cubicBezTo>
                  <a:cubicBezTo>
                    <a:pt x="18141" y="4924"/>
                    <a:pt x="18218" y="4975"/>
                    <a:pt x="18291" y="5027"/>
                  </a:cubicBezTo>
                  <a:cubicBezTo>
                    <a:pt x="18323" y="5048"/>
                    <a:pt x="18357" y="5072"/>
                    <a:pt x="18389" y="5093"/>
                  </a:cubicBezTo>
                  <a:cubicBezTo>
                    <a:pt x="18876" y="5404"/>
                    <a:pt x="19476" y="5470"/>
                    <a:pt x="20005" y="5530"/>
                  </a:cubicBezTo>
                  <a:lnTo>
                    <a:pt x="20024" y="5532"/>
                  </a:lnTo>
                  <a:lnTo>
                    <a:pt x="20033" y="5515"/>
                  </a:lnTo>
                  <a:cubicBezTo>
                    <a:pt x="20035" y="5506"/>
                    <a:pt x="20041" y="5498"/>
                    <a:pt x="20058" y="5498"/>
                  </a:cubicBezTo>
                  <a:cubicBezTo>
                    <a:pt x="20076" y="5498"/>
                    <a:pt x="20095" y="5509"/>
                    <a:pt x="20106" y="5524"/>
                  </a:cubicBezTo>
                  <a:cubicBezTo>
                    <a:pt x="20112" y="5530"/>
                    <a:pt x="20121" y="5545"/>
                    <a:pt x="20118" y="5560"/>
                  </a:cubicBezTo>
                  <a:lnTo>
                    <a:pt x="19990" y="6250"/>
                  </a:lnTo>
                  <a:lnTo>
                    <a:pt x="20011" y="6256"/>
                  </a:lnTo>
                  <a:cubicBezTo>
                    <a:pt x="20035" y="6265"/>
                    <a:pt x="20063" y="6269"/>
                    <a:pt x="20088" y="6269"/>
                  </a:cubicBezTo>
                  <a:cubicBezTo>
                    <a:pt x="20219" y="6269"/>
                    <a:pt x="20341" y="6171"/>
                    <a:pt x="20363" y="6049"/>
                  </a:cubicBezTo>
                  <a:cubicBezTo>
                    <a:pt x="20369" y="6048"/>
                    <a:pt x="20374" y="6048"/>
                    <a:pt x="20380" y="6048"/>
                  </a:cubicBezTo>
                  <a:cubicBezTo>
                    <a:pt x="20466" y="6048"/>
                    <a:pt x="20549" y="6090"/>
                    <a:pt x="20637" y="6136"/>
                  </a:cubicBezTo>
                  <a:cubicBezTo>
                    <a:pt x="20725" y="6183"/>
                    <a:pt x="20818" y="6230"/>
                    <a:pt x="20918" y="6230"/>
                  </a:cubicBezTo>
                  <a:cubicBezTo>
                    <a:pt x="20927" y="6230"/>
                    <a:pt x="20937" y="6229"/>
                    <a:pt x="20948" y="6228"/>
                  </a:cubicBezTo>
                  <a:cubicBezTo>
                    <a:pt x="21074" y="6218"/>
                    <a:pt x="21170" y="6128"/>
                    <a:pt x="21262" y="6042"/>
                  </a:cubicBezTo>
                  <a:cubicBezTo>
                    <a:pt x="21352" y="5959"/>
                    <a:pt x="21438" y="5879"/>
                    <a:pt x="21547" y="5869"/>
                  </a:cubicBezTo>
                  <a:cubicBezTo>
                    <a:pt x="21553" y="5868"/>
                    <a:pt x="21558" y="5868"/>
                    <a:pt x="21563" y="5868"/>
                  </a:cubicBezTo>
                  <a:cubicBezTo>
                    <a:pt x="21633" y="5868"/>
                    <a:pt x="21705" y="5908"/>
                    <a:pt x="21753" y="5971"/>
                  </a:cubicBezTo>
                  <a:cubicBezTo>
                    <a:pt x="21800" y="6034"/>
                    <a:pt x="21815" y="6111"/>
                    <a:pt x="21796" y="6175"/>
                  </a:cubicBezTo>
                  <a:lnTo>
                    <a:pt x="21783" y="6220"/>
                  </a:lnTo>
                  <a:lnTo>
                    <a:pt x="21830" y="6209"/>
                  </a:lnTo>
                  <a:cubicBezTo>
                    <a:pt x="21939" y="6179"/>
                    <a:pt x="22051" y="6147"/>
                    <a:pt x="22158" y="6115"/>
                  </a:cubicBezTo>
                  <a:cubicBezTo>
                    <a:pt x="22488" y="6016"/>
                    <a:pt x="22831" y="5914"/>
                    <a:pt x="23169" y="5914"/>
                  </a:cubicBezTo>
                  <a:cubicBezTo>
                    <a:pt x="23264" y="5914"/>
                    <a:pt x="23354" y="5922"/>
                    <a:pt x="23439" y="5937"/>
                  </a:cubicBezTo>
                  <a:cubicBezTo>
                    <a:pt x="23572" y="5961"/>
                    <a:pt x="23703" y="6049"/>
                    <a:pt x="23743" y="6143"/>
                  </a:cubicBezTo>
                  <a:cubicBezTo>
                    <a:pt x="23765" y="6188"/>
                    <a:pt x="23763" y="6233"/>
                    <a:pt x="23737" y="6276"/>
                  </a:cubicBezTo>
                  <a:lnTo>
                    <a:pt x="23709" y="6321"/>
                  </a:lnTo>
                  <a:lnTo>
                    <a:pt x="23709" y="6321"/>
                  </a:lnTo>
                  <a:lnTo>
                    <a:pt x="23763" y="6316"/>
                  </a:lnTo>
                  <a:cubicBezTo>
                    <a:pt x="23773" y="6316"/>
                    <a:pt x="23783" y="6315"/>
                    <a:pt x="23793" y="6315"/>
                  </a:cubicBezTo>
                  <a:cubicBezTo>
                    <a:pt x="23948" y="6315"/>
                    <a:pt x="24101" y="6407"/>
                    <a:pt x="24170" y="6546"/>
                  </a:cubicBezTo>
                  <a:cubicBezTo>
                    <a:pt x="24178" y="6563"/>
                    <a:pt x="24185" y="6580"/>
                    <a:pt x="24191" y="6597"/>
                  </a:cubicBezTo>
                  <a:cubicBezTo>
                    <a:pt x="24206" y="6631"/>
                    <a:pt x="24219" y="6666"/>
                    <a:pt x="24243" y="6696"/>
                  </a:cubicBezTo>
                  <a:cubicBezTo>
                    <a:pt x="24279" y="6751"/>
                    <a:pt x="24337" y="6796"/>
                    <a:pt x="24393" y="6839"/>
                  </a:cubicBezTo>
                  <a:cubicBezTo>
                    <a:pt x="24502" y="6923"/>
                    <a:pt x="24566" y="6981"/>
                    <a:pt x="24536" y="7060"/>
                  </a:cubicBezTo>
                  <a:lnTo>
                    <a:pt x="24523" y="7096"/>
                  </a:lnTo>
                  <a:lnTo>
                    <a:pt x="24933" y="7098"/>
                  </a:lnTo>
                  <a:lnTo>
                    <a:pt x="24988" y="7493"/>
                  </a:lnTo>
                  <a:lnTo>
                    <a:pt x="25012" y="7490"/>
                  </a:lnTo>
                  <a:cubicBezTo>
                    <a:pt x="25055" y="7488"/>
                    <a:pt x="25100" y="7486"/>
                    <a:pt x="25145" y="7486"/>
                  </a:cubicBezTo>
                  <a:cubicBezTo>
                    <a:pt x="25496" y="7486"/>
                    <a:pt x="25710" y="7583"/>
                    <a:pt x="25781" y="7771"/>
                  </a:cubicBezTo>
                  <a:cubicBezTo>
                    <a:pt x="25790" y="7795"/>
                    <a:pt x="25796" y="7818"/>
                    <a:pt x="25802" y="7842"/>
                  </a:cubicBezTo>
                  <a:cubicBezTo>
                    <a:pt x="25820" y="7910"/>
                    <a:pt x="25839" y="7981"/>
                    <a:pt x="25901" y="8026"/>
                  </a:cubicBezTo>
                  <a:cubicBezTo>
                    <a:pt x="25950" y="8060"/>
                    <a:pt x="26010" y="8062"/>
                    <a:pt x="26068" y="8065"/>
                  </a:cubicBezTo>
                  <a:cubicBezTo>
                    <a:pt x="26119" y="8067"/>
                    <a:pt x="26169" y="8069"/>
                    <a:pt x="26207" y="8095"/>
                  </a:cubicBezTo>
                  <a:cubicBezTo>
                    <a:pt x="26246" y="8122"/>
                    <a:pt x="26263" y="8174"/>
                    <a:pt x="26282" y="8227"/>
                  </a:cubicBezTo>
                  <a:cubicBezTo>
                    <a:pt x="26289" y="8249"/>
                    <a:pt x="26297" y="8270"/>
                    <a:pt x="26306" y="8290"/>
                  </a:cubicBezTo>
                  <a:cubicBezTo>
                    <a:pt x="26332" y="8350"/>
                    <a:pt x="26396" y="8414"/>
                    <a:pt x="26467" y="8414"/>
                  </a:cubicBezTo>
                  <a:cubicBezTo>
                    <a:pt x="26475" y="8414"/>
                    <a:pt x="26484" y="8412"/>
                    <a:pt x="26492" y="8410"/>
                  </a:cubicBezTo>
                  <a:lnTo>
                    <a:pt x="26492" y="8410"/>
                  </a:lnTo>
                  <a:cubicBezTo>
                    <a:pt x="26552" y="8894"/>
                    <a:pt x="26537" y="9382"/>
                    <a:pt x="26447" y="9862"/>
                  </a:cubicBezTo>
                  <a:lnTo>
                    <a:pt x="26235" y="9871"/>
                  </a:lnTo>
                  <a:lnTo>
                    <a:pt x="26233" y="10288"/>
                  </a:lnTo>
                  <a:lnTo>
                    <a:pt x="25976" y="10348"/>
                  </a:lnTo>
                  <a:lnTo>
                    <a:pt x="25811" y="11484"/>
                  </a:lnTo>
                  <a:cubicBezTo>
                    <a:pt x="25736" y="11502"/>
                    <a:pt x="25658" y="11511"/>
                    <a:pt x="25580" y="11511"/>
                  </a:cubicBezTo>
                  <a:cubicBezTo>
                    <a:pt x="25538" y="11511"/>
                    <a:pt x="25497" y="11509"/>
                    <a:pt x="25455" y="11503"/>
                  </a:cubicBezTo>
                  <a:lnTo>
                    <a:pt x="25432" y="11501"/>
                  </a:lnTo>
                  <a:lnTo>
                    <a:pt x="25425" y="11523"/>
                  </a:lnTo>
                  <a:cubicBezTo>
                    <a:pt x="25387" y="11658"/>
                    <a:pt x="25342" y="11812"/>
                    <a:pt x="25245" y="11925"/>
                  </a:cubicBezTo>
                  <a:cubicBezTo>
                    <a:pt x="25171" y="12009"/>
                    <a:pt x="25065" y="12060"/>
                    <a:pt x="24968" y="12060"/>
                  </a:cubicBezTo>
                  <a:cubicBezTo>
                    <a:pt x="24933" y="12060"/>
                    <a:pt x="24899" y="12053"/>
                    <a:pt x="24868" y="12039"/>
                  </a:cubicBezTo>
                  <a:lnTo>
                    <a:pt x="24825" y="12020"/>
                  </a:lnTo>
                  <a:lnTo>
                    <a:pt x="24830" y="12067"/>
                  </a:lnTo>
                  <a:cubicBezTo>
                    <a:pt x="24847" y="12212"/>
                    <a:pt x="24763" y="12369"/>
                    <a:pt x="24633" y="12435"/>
                  </a:cubicBezTo>
                  <a:cubicBezTo>
                    <a:pt x="24611" y="12446"/>
                    <a:pt x="24590" y="12455"/>
                    <a:pt x="24566" y="12463"/>
                  </a:cubicBezTo>
                  <a:cubicBezTo>
                    <a:pt x="24513" y="12485"/>
                    <a:pt x="24457" y="12508"/>
                    <a:pt x="24416" y="12553"/>
                  </a:cubicBezTo>
                  <a:cubicBezTo>
                    <a:pt x="24390" y="12583"/>
                    <a:pt x="24375" y="12617"/>
                    <a:pt x="24360" y="12649"/>
                  </a:cubicBezTo>
                  <a:cubicBezTo>
                    <a:pt x="24356" y="12660"/>
                    <a:pt x="24352" y="12671"/>
                    <a:pt x="24345" y="12682"/>
                  </a:cubicBezTo>
                  <a:cubicBezTo>
                    <a:pt x="24283" y="12806"/>
                    <a:pt x="24176" y="12896"/>
                    <a:pt x="24063" y="12990"/>
                  </a:cubicBezTo>
                  <a:cubicBezTo>
                    <a:pt x="24013" y="13029"/>
                    <a:pt x="23964" y="13072"/>
                    <a:pt x="23917" y="13114"/>
                  </a:cubicBezTo>
                  <a:cubicBezTo>
                    <a:pt x="23767" y="13260"/>
                    <a:pt x="23656" y="13494"/>
                    <a:pt x="23752" y="13676"/>
                  </a:cubicBezTo>
                  <a:lnTo>
                    <a:pt x="23529" y="13774"/>
                  </a:lnTo>
                  <a:lnTo>
                    <a:pt x="23536" y="14451"/>
                  </a:lnTo>
                  <a:lnTo>
                    <a:pt x="23548" y="14458"/>
                  </a:lnTo>
                  <a:cubicBezTo>
                    <a:pt x="23799" y="14606"/>
                    <a:pt x="23902" y="14959"/>
                    <a:pt x="23765" y="15218"/>
                  </a:cubicBezTo>
                  <a:cubicBezTo>
                    <a:pt x="23600" y="15533"/>
                    <a:pt x="23656" y="15921"/>
                    <a:pt x="23711" y="16298"/>
                  </a:cubicBezTo>
                  <a:cubicBezTo>
                    <a:pt x="23737" y="16478"/>
                    <a:pt x="23763" y="16647"/>
                    <a:pt x="23765" y="16810"/>
                  </a:cubicBezTo>
                  <a:cubicBezTo>
                    <a:pt x="23765" y="16932"/>
                    <a:pt x="23767" y="17067"/>
                    <a:pt x="23709" y="17181"/>
                  </a:cubicBezTo>
                  <a:cubicBezTo>
                    <a:pt x="23662" y="17272"/>
                    <a:pt x="23568" y="17334"/>
                    <a:pt x="23480" y="17334"/>
                  </a:cubicBezTo>
                  <a:cubicBezTo>
                    <a:pt x="23460" y="17334"/>
                    <a:pt x="23441" y="17331"/>
                    <a:pt x="23422" y="17324"/>
                  </a:cubicBezTo>
                  <a:lnTo>
                    <a:pt x="23373" y="17305"/>
                  </a:lnTo>
                  <a:lnTo>
                    <a:pt x="23388" y="17357"/>
                  </a:lnTo>
                  <a:cubicBezTo>
                    <a:pt x="23446" y="17547"/>
                    <a:pt x="23313" y="17712"/>
                    <a:pt x="23174" y="17886"/>
                  </a:cubicBezTo>
                  <a:cubicBezTo>
                    <a:pt x="23105" y="17971"/>
                    <a:pt x="23032" y="18061"/>
                    <a:pt x="22985" y="18156"/>
                  </a:cubicBezTo>
                  <a:cubicBezTo>
                    <a:pt x="22923" y="18273"/>
                    <a:pt x="22897" y="18406"/>
                    <a:pt x="22874" y="18533"/>
                  </a:cubicBezTo>
                  <a:lnTo>
                    <a:pt x="22606" y="19919"/>
                  </a:lnTo>
                  <a:cubicBezTo>
                    <a:pt x="22572" y="20103"/>
                    <a:pt x="22520" y="20279"/>
                    <a:pt x="22377" y="20345"/>
                  </a:cubicBezTo>
                  <a:cubicBezTo>
                    <a:pt x="22332" y="20365"/>
                    <a:pt x="22284" y="20371"/>
                    <a:pt x="22233" y="20380"/>
                  </a:cubicBezTo>
                  <a:cubicBezTo>
                    <a:pt x="22171" y="20388"/>
                    <a:pt x="22104" y="20399"/>
                    <a:pt x="22049" y="20433"/>
                  </a:cubicBezTo>
                  <a:cubicBezTo>
                    <a:pt x="21987" y="20470"/>
                    <a:pt x="21946" y="20530"/>
                    <a:pt x="21907" y="20587"/>
                  </a:cubicBezTo>
                  <a:cubicBezTo>
                    <a:pt x="21867" y="20647"/>
                    <a:pt x="21828" y="20703"/>
                    <a:pt x="21770" y="20733"/>
                  </a:cubicBezTo>
                  <a:cubicBezTo>
                    <a:pt x="21738" y="20748"/>
                    <a:pt x="21700" y="20757"/>
                    <a:pt x="21648" y="20757"/>
                  </a:cubicBezTo>
                  <a:cubicBezTo>
                    <a:pt x="21620" y="20757"/>
                    <a:pt x="21592" y="20754"/>
                    <a:pt x="21565" y="20752"/>
                  </a:cubicBezTo>
                  <a:cubicBezTo>
                    <a:pt x="21550" y="20750"/>
                    <a:pt x="21532" y="20748"/>
                    <a:pt x="21517" y="20748"/>
                  </a:cubicBezTo>
                  <a:cubicBezTo>
                    <a:pt x="21501" y="20747"/>
                    <a:pt x="21484" y="20747"/>
                    <a:pt x="21468" y="20747"/>
                  </a:cubicBezTo>
                  <a:cubicBezTo>
                    <a:pt x="21132" y="20747"/>
                    <a:pt x="20813" y="20931"/>
                    <a:pt x="20643" y="21215"/>
                  </a:cubicBezTo>
                  <a:cubicBezTo>
                    <a:pt x="20510" y="21147"/>
                    <a:pt x="20363" y="21076"/>
                    <a:pt x="20206" y="21063"/>
                  </a:cubicBezTo>
                  <a:cubicBezTo>
                    <a:pt x="20191" y="21061"/>
                    <a:pt x="20176" y="21061"/>
                    <a:pt x="20163" y="21061"/>
                  </a:cubicBezTo>
                  <a:cubicBezTo>
                    <a:pt x="19990" y="21061"/>
                    <a:pt x="19836" y="21144"/>
                    <a:pt x="19769" y="21271"/>
                  </a:cubicBezTo>
                  <a:cubicBezTo>
                    <a:pt x="19750" y="21312"/>
                    <a:pt x="19737" y="21354"/>
                    <a:pt x="19726" y="21395"/>
                  </a:cubicBezTo>
                  <a:cubicBezTo>
                    <a:pt x="19713" y="21442"/>
                    <a:pt x="19703" y="21485"/>
                    <a:pt x="19679" y="21524"/>
                  </a:cubicBezTo>
                  <a:cubicBezTo>
                    <a:pt x="19630" y="21605"/>
                    <a:pt x="19540" y="21650"/>
                    <a:pt x="19437" y="21699"/>
                  </a:cubicBezTo>
                  <a:lnTo>
                    <a:pt x="18788" y="21993"/>
                  </a:lnTo>
                  <a:cubicBezTo>
                    <a:pt x="18709" y="22029"/>
                    <a:pt x="18621" y="22070"/>
                    <a:pt x="18554" y="22141"/>
                  </a:cubicBezTo>
                  <a:cubicBezTo>
                    <a:pt x="18527" y="22171"/>
                    <a:pt x="18505" y="22205"/>
                    <a:pt x="18482" y="22239"/>
                  </a:cubicBezTo>
                  <a:cubicBezTo>
                    <a:pt x="18462" y="22271"/>
                    <a:pt x="18443" y="22301"/>
                    <a:pt x="18417" y="22327"/>
                  </a:cubicBezTo>
                  <a:cubicBezTo>
                    <a:pt x="18321" y="22434"/>
                    <a:pt x="18175" y="22460"/>
                    <a:pt x="18021" y="22486"/>
                  </a:cubicBezTo>
                  <a:cubicBezTo>
                    <a:pt x="17939" y="22498"/>
                    <a:pt x="17856" y="22513"/>
                    <a:pt x="17779" y="22541"/>
                  </a:cubicBezTo>
                  <a:cubicBezTo>
                    <a:pt x="17361" y="22687"/>
                    <a:pt x="17190" y="23173"/>
                    <a:pt x="17078" y="23632"/>
                  </a:cubicBezTo>
                  <a:cubicBezTo>
                    <a:pt x="17044" y="23767"/>
                    <a:pt x="16999" y="23951"/>
                    <a:pt x="17065" y="24110"/>
                  </a:cubicBezTo>
                  <a:cubicBezTo>
                    <a:pt x="17091" y="24172"/>
                    <a:pt x="17130" y="24223"/>
                    <a:pt x="17168" y="24272"/>
                  </a:cubicBezTo>
                  <a:cubicBezTo>
                    <a:pt x="17190" y="24300"/>
                    <a:pt x="17211" y="24328"/>
                    <a:pt x="17228" y="24356"/>
                  </a:cubicBezTo>
                  <a:cubicBezTo>
                    <a:pt x="17318" y="24497"/>
                    <a:pt x="17342" y="24682"/>
                    <a:pt x="17290" y="24859"/>
                  </a:cubicBezTo>
                  <a:cubicBezTo>
                    <a:pt x="17239" y="25037"/>
                    <a:pt x="17123" y="25181"/>
                    <a:pt x="16971" y="25254"/>
                  </a:cubicBezTo>
                  <a:cubicBezTo>
                    <a:pt x="16956" y="25260"/>
                    <a:pt x="16941" y="25269"/>
                    <a:pt x="16926" y="25275"/>
                  </a:cubicBezTo>
                  <a:cubicBezTo>
                    <a:pt x="16858" y="25303"/>
                    <a:pt x="16787" y="25335"/>
                    <a:pt x="16746" y="25399"/>
                  </a:cubicBezTo>
                  <a:cubicBezTo>
                    <a:pt x="16725" y="25434"/>
                    <a:pt x="16716" y="25470"/>
                    <a:pt x="16705" y="25509"/>
                  </a:cubicBezTo>
                  <a:cubicBezTo>
                    <a:pt x="16701" y="25532"/>
                    <a:pt x="16695" y="25554"/>
                    <a:pt x="16686" y="25573"/>
                  </a:cubicBezTo>
                  <a:cubicBezTo>
                    <a:pt x="16643" y="25678"/>
                    <a:pt x="16534" y="25734"/>
                    <a:pt x="16427" y="25787"/>
                  </a:cubicBezTo>
                  <a:cubicBezTo>
                    <a:pt x="16399" y="25802"/>
                    <a:pt x="16369" y="25819"/>
                    <a:pt x="16341" y="25834"/>
                  </a:cubicBezTo>
                  <a:cubicBezTo>
                    <a:pt x="16255" y="25884"/>
                    <a:pt x="16159" y="25980"/>
                    <a:pt x="16138" y="26087"/>
                  </a:cubicBezTo>
                  <a:cubicBezTo>
                    <a:pt x="16129" y="26126"/>
                    <a:pt x="16131" y="26164"/>
                    <a:pt x="16142" y="26198"/>
                  </a:cubicBezTo>
                  <a:cubicBezTo>
                    <a:pt x="16135" y="26198"/>
                    <a:pt x="16128" y="26198"/>
                    <a:pt x="16122" y="26198"/>
                  </a:cubicBezTo>
                  <a:cubicBezTo>
                    <a:pt x="15963" y="26198"/>
                    <a:pt x="15803" y="26270"/>
                    <a:pt x="15686" y="26400"/>
                  </a:cubicBezTo>
                  <a:cubicBezTo>
                    <a:pt x="15572" y="26522"/>
                    <a:pt x="15516" y="26678"/>
                    <a:pt x="15529" y="26833"/>
                  </a:cubicBezTo>
                  <a:cubicBezTo>
                    <a:pt x="15533" y="26876"/>
                    <a:pt x="15538" y="26923"/>
                    <a:pt x="15512" y="26942"/>
                  </a:cubicBezTo>
                  <a:cubicBezTo>
                    <a:pt x="15503" y="26948"/>
                    <a:pt x="15491" y="26950"/>
                    <a:pt x="15477" y="26950"/>
                  </a:cubicBezTo>
                  <a:cubicBezTo>
                    <a:pt x="15462" y="26950"/>
                    <a:pt x="15446" y="26948"/>
                    <a:pt x="15428" y="26946"/>
                  </a:cubicBezTo>
                  <a:cubicBezTo>
                    <a:pt x="15420" y="26944"/>
                    <a:pt x="15413" y="26942"/>
                    <a:pt x="15405" y="26942"/>
                  </a:cubicBezTo>
                  <a:cubicBezTo>
                    <a:pt x="15391" y="26940"/>
                    <a:pt x="15376" y="26939"/>
                    <a:pt x="15362" y="26939"/>
                  </a:cubicBezTo>
                  <a:cubicBezTo>
                    <a:pt x="15193" y="26939"/>
                    <a:pt x="15052" y="27089"/>
                    <a:pt x="15004" y="27235"/>
                  </a:cubicBezTo>
                  <a:cubicBezTo>
                    <a:pt x="14951" y="27398"/>
                    <a:pt x="14974" y="27574"/>
                    <a:pt x="15000" y="27730"/>
                  </a:cubicBezTo>
                  <a:cubicBezTo>
                    <a:pt x="14820" y="27842"/>
                    <a:pt x="14809" y="28058"/>
                    <a:pt x="14799" y="28268"/>
                  </a:cubicBezTo>
                  <a:cubicBezTo>
                    <a:pt x="14790" y="28474"/>
                    <a:pt x="14781" y="28669"/>
                    <a:pt x="14625" y="28778"/>
                  </a:cubicBezTo>
                  <a:cubicBezTo>
                    <a:pt x="14601" y="28793"/>
                    <a:pt x="14574" y="28808"/>
                    <a:pt x="14546" y="28823"/>
                  </a:cubicBezTo>
                  <a:cubicBezTo>
                    <a:pt x="14490" y="28851"/>
                    <a:pt x="14432" y="28881"/>
                    <a:pt x="14396" y="28934"/>
                  </a:cubicBezTo>
                  <a:cubicBezTo>
                    <a:pt x="14357" y="28990"/>
                    <a:pt x="14351" y="29054"/>
                    <a:pt x="14347" y="29117"/>
                  </a:cubicBezTo>
                  <a:cubicBezTo>
                    <a:pt x="14342" y="29153"/>
                    <a:pt x="14340" y="29187"/>
                    <a:pt x="14329" y="29222"/>
                  </a:cubicBezTo>
                  <a:cubicBezTo>
                    <a:pt x="14293" y="29354"/>
                    <a:pt x="14169" y="29429"/>
                    <a:pt x="14038" y="29506"/>
                  </a:cubicBezTo>
                  <a:cubicBezTo>
                    <a:pt x="13980" y="29543"/>
                    <a:pt x="13920" y="29577"/>
                    <a:pt x="13869" y="29620"/>
                  </a:cubicBezTo>
                  <a:cubicBezTo>
                    <a:pt x="13856" y="29629"/>
                    <a:pt x="13845" y="29637"/>
                    <a:pt x="13834" y="29648"/>
                  </a:cubicBezTo>
                  <a:cubicBezTo>
                    <a:pt x="13834" y="29641"/>
                    <a:pt x="13834" y="29635"/>
                    <a:pt x="13837" y="29629"/>
                  </a:cubicBezTo>
                  <a:cubicBezTo>
                    <a:pt x="13864" y="29215"/>
                    <a:pt x="13792" y="28797"/>
                    <a:pt x="13624" y="28420"/>
                  </a:cubicBezTo>
                  <a:cubicBezTo>
                    <a:pt x="13577" y="28309"/>
                    <a:pt x="13513" y="28189"/>
                    <a:pt x="13400" y="28125"/>
                  </a:cubicBezTo>
                  <a:cubicBezTo>
                    <a:pt x="13314" y="28075"/>
                    <a:pt x="13213" y="28065"/>
                    <a:pt x="13115" y="28056"/>
                  </a:cubicBezTo>
                  <a:cubicBezTo>
                    <a:pt x="12999" y="28043"/>
                    <a:pt x="12887" y="28032"/>
                    <a:pt x="12812" y="27957"/>
                  </a:cubicBezTo>
                  <a:cubicBezTo>
                    <a:pt x="12780" y="27923"/>
                    <a:pt x="12757" y="27878"/>
                    <a:pt x="12733" y="27831"/>
                  </a:cubicBezTo>
                  <a:cubicBezTo>
                    <a:pt x="12699" y="27765"/>
                    <a:pt x="12663" y="27696"/>
                    <a:pt x="12594" y="27658"/>
                  </a:cubicBezTo>
                  <a:cubicBezTo>
                    <a:pt x="12538" y="27625"/>
                    <a:pt x="12474" y="27623"/>
                    <a:pt x="12412" y="27621"/>
                  </a:cubicBezTo>
                  <a:cubicBezTo>
                    <a:pt x="12343" y="27619"/>
                    <a:pt x="12281" y="27617"/>
                    <a:pt x="12236" y="27578"/>
                  </a:cubicBezTo>
                  <a:cubicBezTo>
                    <a:pt x="12185" y="27533"/>
                    <a:pt x="12176" y="27454"/>
                    <a:pt x="12168" y="27370"/>
                  </a:cubicBezTo>
                  <a:cubicBezTo>
                    <a:pt x="12159" y="27276"/>
                    <a:pt x="12150" y="27178"/>
                    <a:pt x="12065" y="27124"/>
                  </a:cubicBezTo>
                  <a:lnTo>
                    <a:pt x="12058" y="27120"/>
                  </a:lnTo>
                  <a:lnTo>
                    <a:pt x="12050" y="27120"/>
                  </a:lnTo>
                  <a:cubicBezTo>
                    <a:pt x="12029" y="27121"/>
                    <a:pt x="12008" y="27121"/>
                    <a:pt x="11987" y="27121"/>
                  </a:cubicBezTo>
                  <a:cubicBezTo>
                    <a:pt x="11771" y="27121"/>
                    <a:pt x="11552" y="27062"/>
                    <a:pt x="11366" y="26953"/>
                  </a:cubicBezTo>
                  <a:lnTo>
                    <a:pt x="11636" y="26370"/>
                  </a:lnTo>
                  <a:cubicBezTo>
                    <a:pt x="11784" y="26046"/>
                    <a:pt x="11943" y="25746"/>
                    <a:pt x="12228" y="25616"/>
                  </a:cubicBezTo>
                  <a:cubicBezTo>
                    <a:pt x="12260" y="25601"/>
                    <a:pt x="12296" y="25588"/>
                    <a:pt x="12330" y="25575"/>
                  </a:cubicBezTo>
                  <a:cubicBezTo>
                    <a:pt x="12403" y="25549"/>
                    <a:pt x="12478" y="25521"/>
                    <a:pt x="12540" y="25472"/>
                  </a:cubicBezTo>
                  <a:cubicBezTo>
                    <a:pt x="12637" y="25393"/>
                    <a:pt x="12686" y="25277"/>
                    <a:pt x="12731" y="25166"/>
                  </a:cubicBezTo>
                  <a:cubicBezTo>
                    <a:pt x="12772" y="25072"/>
                    <a:pt x="12812" y="24975"/>
                    <a:pt x="12881" y="24904"/>
                  </a:cubicBezTo>
                  <a:cubicBezTo>
                    <a:pt x="12943" y="24842"/>
                    <a:pt x="13025" y="24804"/>
                    <a:pt x="13110" y="24763"/>
                  </a:cubicBezTo>
                  <a:cubicBezTo>
                    <a:pt x="13162" y="24739"/>
                    <a:pt x="13213" y="24716"/>
                    <a:pt x="13262" y="24684"/>
                  </a:cubicBezTo>
                  <a:cubicBezTo>
                    <a:pt x="13395" y="24600"/>
                    <a:pt x="13494" y="24433"/>
                    <a:pt x="13434" y="24300"/>
                  </a:cubicBezTo>
                  <a:lnTo>
                    <a:pt x="13691" y="24155"/>
                  </a:lnTo>
                  <a:lnTo>
                    <a:pt x="13693" y="24144"/>
                  </a:lnTo>
                  <a:cubicBezTo>
                    <a:pt x="13732" y="23987"/>
                    <a:pt x="13676" y="23812"/>
                    <a:pt x="13554" y="23707"/>
                  </a:cubicBezTo>
                  <a:cubicBezTo>
                    <a:pt x="13524" y="23679"/>
                    <a:pt x="13487" y="23655"/>
                    <a:pt x="13453" y="23634"/>
                  </a:cubicBezTo>
                  <a:cubicBezTo>
                    <a:pt x="13389" y="23591"/>
                    <a:pt x="13327" y="23550"/>
                    <a:pt x="13297" y="23488"/>
                  </a:cubicBezTo>
                  <a:cubicBezTo>
                    <a:pt x="13267" y="23424"/>
                    <a:pt x="13288" y="23340"/>
                    <a:pt x="13307" y="23259"/>
                  </a:cubicBezTo>
                  <a:cubicBezTo>
                    <a:pt x="13331" y="23163"/>
                    <a:pt x="13355" y="23064"/>
                    <a:pt x="13299" y="22985"/>
                  </a:cubicBezTo>
                  <a:cubicBezTo>
                    <a:pt x="13352" y="22828"/>
                    <a:pt x="13412" y="22653"/>
                    <a:pt x="13406" y="22473"/>
                  </a:cubicBezTo>
                  <a:cubicBezTo>
                    <a:pt x="13400" y="22265"/>
                    <a:pt x="13295" y="22083"/>
                    <a:pt x="13140" y="22010"/>
                  </a:cubicBezTo>
                  <a:cubicBezTo>
                    <a:pt x="13052" y="21969"/>
                    <a:pt x="12956" y="21963"/>
                    <a:pt x="12872" y="21963"/>
                  </a:cubicBezTo>
                  <a:cubicBezTo>
                    <a:pt x="12845" y="21963"/>
                    <a:pt x="12815" y="21963"/>
                    <a:pt x="12787" y="21965"/>
                  </a:cubicBezTo>
                  <a:cubicBezTo>
                    <a:pt x="12758" y="21966"/>
                    <a:pt x="12728" y="21966"/>
                    <a:pt x="12699" y="21966"/>
                  </a:cubicBezTo>
                  <a:cubicBezTo>
                    <a:pt x="12613" y="21966"/>
                    <a:pt x="12526" y="21959"/>
                    <a:pt x="12448" y="21918"/>
                  </a:cubicBezTo>
                  <a:lnTo>
                    <a:pt x="12298" y="21125"/>
                  </a:lnTo>
                  <a:cubicBezTo>
                    <a:pt x="12273" y="20986"/>
                    <a:pt x="12240" y="20812"/>
                    <a:pt x="12131" y="20688"/>
                  </a:cubicBezTo>
                  <a:cubicBezTo>
                    <a:pt x="11985" y="20521"/>
                    <a:pt x="11773" y="20500"/>
                    <a:pt x="11583" y="20500"/>
                  </a:cubicBezTo>
                  <a:cubicBezTo>
                    <a:pt x="11521" y="20500"/>
                    <a:pt x="11458" y="20502"/>
                    <a:pt x="11394" y="20504"/>
                  </a:cubicBezTo>
                  <a:cubicBezTo>
                    <a:pt x="11330" y="20506"/>
                    <a:pt x="11266" y="20510"/>
                    <a:pt x="11201" y="20510"/>
                  </a:cubicBezTo>
                  <a:cubicBezTo>
                    <a:pt x="11105" y="20510"/>
                    <a:pt x="11026" y="20504"/>
                    <a:pt x="10957" y="20491"/>
                  </a:cubicBezTo>
                  <a:cubicBezTo>
                    <a:pt x="11064" y="19998"/>
                    <a:pt x="10994" y="19463"/>
                    <a:pt x="10764" y="19015"/>
                  </a:cubicBezTo>
                  <a:lnTo>
                    <a:pt x="10876" y="18951"/>
                  </a:lnTo>
                  <a:lnTo>
                    <a:pt x="11107" y="17104"/>
                  </a:lnTo>
                  <a:cubicBezTo>
                    <a:pt x="11116" y="17020"/>
                    <a:pt x="11118" y="16930"/>
                    <a:pt x="11056" y="16879"/>
                  </a:cubicBezTo>
                  <a:cubicBezTo>
                    <a:pt x="11013" y="16844"/>
                    <a:pt x="10961" y="16840"/>
                    <a:pt x="10912" y="16838"/>
                  </a:cubicBezTo>
                  <a:cubicBezTo>
                    <a:pt x="10884" y="16836"/>
                    <a:pt x="10856" y="16834"/>
                    <a:pt x="10831" y="16825"/>
                  </a:cubicBezTo>
                  <a:cubicBezTo>
                    <a:pt x="10724" y="16791"/>
                    <a:pt x="10694" y="16649"/>
                    <a:pt x="10698" y="16536"/>
                  </a:cubicBezTo>
                  <a:cubicBezTo>
                    <a:pt x="10700" y="16510"/>
                    <a:pt x="10702" y="16485"/>
                    <a:pt x="10704" y="16459"/>
                  </a:cubicBezTo>
                  <a:cubicBezTo>
                    <a:pt x="10713" y="16354"/>
                    <a:pt x="10724" y="16247"/>
                    <a:pt x="10672" y="16150"/>
                  </a:cubicBezTo>
                  <a:cubicBezTo>
                    <a:pt x="10595" y="15998"/>
                    <a:pt x="10417" y="15966"/>
                    <a:pt x="10284" y="15966"/>
                  </a:cubicBezTo>
                  <a:cubicBezTo>
                    <a:pt x="10229" y="15966"/>
                    <a:pt x="10169" y="15970"/>
                    <a:pt x="10111" y="15981"/>
                  </a:cubicBezTo>
                  <a:lnTo>
                    <a:pt x="10051" y="15992"/>
                  </a:lnTo>
                  <a:cubicBezTo>
                    <a:pt x="9959" y="16011"/>
                    <a:pt x="9862" y="16028"/>
                    <a:pt x="9772" y="16028"/>
                  </a:cubicBezTo>
                  <a:cubicBezTo>
                    <a:pt x="9682" y="16028"/>
                    <a:pt x="9607" y="16009"/>
                    <a:pt x="9547" y="15970"/>
                  </a:cubicBezTo>
                  <a:cubicBezTo>
                    <a:pt x="9444" y="15904"/>
                    <a:pt x="9389" y="15782"/>
                    <a:pt x="9348" y="15675"/>
                  </a:cubicBezTo>
                  <a:cubicBezTo>
                    <a:pt x="9172" y="15190"/>
                    <a:pt x="9157" y="14653"/>
                    <a:pt x="9312" y="14162"/>
                  </a:cubicBezTo>
                  <a:lnTo>
                    <a:pt x="9325" y="14128"/>
                  </a:lnTo>
                  <a:lnTo>
                    <a:pt x="8960" y="14136"/>
                  </a:lnTo>
                  <a:cubicBezTo>
                    <a:pt x="8965" y="14098"/>
                    <a:pt x="8954" y="14059"/>
                    <a:pt x="8930" y="14023"/>
                  </a:cubicBezTo>
                  <a:cubicBezTo>
                    <a:pt x="8885" y="13954"/>
                    <a:pt x="8795" y="13905"/>
                    <a:pt x="8707" y="13896"/>
                  </a:cubicBezTo>
                  <a:cubicBezTo>
                    <a:pt x="8696" y="13896"/>
                    <a:pt x="8684" y="13895"/>
                    <a:pt x="8672" y="13895"/>
                  </a:cubicBezTo>
                  <a:cubicBezTo>
                    <a:pt x="8619" y="13895"/>
                    <a:pt x="8565" y="13902"/>
                    <a:pt x="8515" y="13909"/>
                  </a:cubicBezTo>
                  <a:cubicBezTo>
                    <a:pt x="8464" y="13916"/>
                    <a:pt x="8416" y="13923"/>
                    <a:pt x="8368" y="13923"/>
                  </a:cubicBezTo>
                  <a:cubicBezTo>
                    <a:pt x="8357" y="13923"/>
                    <a:pt x="8346" y="13923"/>
                    <a:pt x="8335" y="13922"/>
                  </a:cubicBezTo>
                  <a:cubicBezTo>
                    <a:pt x="8264" y="13916"/>
                    <a:pt x="8189" y="13875"/>
                    <a:pt x="8153" y="13821"/>
                  </a:cubicBezTo>
                  <a:cubicBezTo>
                    <a:pt x="8138" y="13798"/>
                    <a:pt x="8120" y="13761"/>
                    <a:pt x="8133" y="13719"/>
                  </a:cubicBezTo>
                  <a:lnTo>
                    <a:pt x="8146" y="13680"/>
                  </a:lnTo>
                  <a:lnTo>
                    <a:pt x="8146" y="13680"/>
                  </a:lnTo>
                  <a:lnTo>
                    <a:pt x="7671" y="13708"/>
                  </a:lnTo>
                  <a:cubicBezTo>
                    <a:pt x="7673" y="13558"/>
                    <a:pt x="7613" y="13410"/>
                    <a:pt x="7499" y="13288"/>
                  </a:cubicBezTo>
                  <a:cubicBezTo>
                    <a:pt x="7351" y="13129"/>
                    <a:pt x="7137" y="13035"/>
                    <a:pt x="6925" y="13035"/>
                  </a:cubicBezTo>
                  <a:cubicBezTo>
                    <a:pt x="6874" y="13035"/>
                    <a:pt x="6822" y="13042"/>
                    <a:pt x="6773" y="13052"/>
                  </a:cubicBezTo>
                  <a:cubicBezTo>
                    <a:pt x="6758" y="13057"/>
                    <a:pt x="6745" y="13059"/>
                    <a:pt x="6730" y="13063"/>
                  </a:cubicBezTo>
                  <a:cubicBezTo>
                    <a:pt x="6684" y="13076"/>
                    <a:pt x="6638" y="13086"/>
                    <a:pt x="6597" y="13086"/>
                  </a:cubicBezTo>
                  <a:cubicBezTo>
                    <a:pt x="6583" y="13086"/>
                    <a:pt x="6569" y="13085"/>
                    <a:pt x="6556" y="13082"/>
                  </a:cubicBezTo>
                  <a:cubicBezTo>
                    <a:pt x="6486" y="13067"/>
                    <a:pt x="6434" y="13014"/>
                    <a:pt x="6379" y="12956"/>
                  </a:cubicBezTo>
                  <a:cubicBezTo>
                    <a:pt x="6359" y="12939"/>
                    <a:pt x="6342" y="12919"/>
                    <a:pt x="6323" y="12902"/>
                  </a:cubicBezTo>
                  <a:cubicBezTo>
                    <a:pt x="6262" y="12848"/>
                    <a:pt x="6184" y="12816"/>
                    <a:pt x="6117" y="12816"/>
                  </a:cubicBezTo>
                  <a:cubicBezTo>
                    <a:pt x="6092" y="12816"/>
                    <a:pt x="6069" y="12820"/>
                    <a:pt x="6049" y="12829"/>
                  </a:cubicBezTo>
                  <a:lnTo>
                    <a:pt x="6025" y="12397"/>
                  </a:lnTo>
                  <a:lnTo>
                    <a:pt x="5993" y="12407"/>
                  </a:lnTo>
                  <a:cubicBezTo>
                    <a:pt x="5972" y="12414"/>
                    <a:pt x="5952" y="12418"/>
                    <a:pt x="5933" y="12418"/>
                  </a:cubicBezTo>
                  <a:cubicBezTo>
                    <a:pt x="5858" y="12418"/>
                    <a:pt x="5802" y="12371"/>
                    <a:pt x="5768" y="12332"/>
                  </a:cubicBezTo>
                  <a:cubicBezTo>
                    <a:pt x="5689" y="12245"/>
                    <a:pt x="5648" y="12107"/>
                    <a:pt x="5663" y="11992"/>
                  </a:cubicBezTo>
                  <a:cubicBezTo>
                    <a:pt x="5674" y="11895"/>
                    <a:pt x="5706" y="11801"/>
                    <a:pt x="5736" y="11711"/>
                  </a:cubicBezTo>
                  <a:cubicBezTo>
                    <a:pt x="5779" y="11585"/>
                    <a:pt x="5822" y="11456"/>
                    <a:pt x="5817" y="11319"/>
                  </a:cubicBezTo>
                  <a:cubicBezTo>
                    <a:pt x="5815" y="11261"/>
                    <a:pt x="5798" y="11118"/>
                    <a:pt x="5684" y="11051"/>
                  </a:cubicBezTo>
                  <a:cubicBezTo>
                    <a:pt x="5624" y="11017"/>
                    <a:pt x="5554" y="11013"/>
                    <a:pt x="5496" y="11008"/>
                  </a:cubicBezTo>
                  <a:cubicBezTo>
                    <a:pt x="5459" y="11006"/>
                    <a:pt x="5421" y="11006"/>
                    <a:pt x="5382" y="11006"/>
                  </a:cubicBezTo>
                  <a:cubicBezTo>
                    <a:pt x="5093" y="11006"/>
                    <a:pt x="4913" y="11081"/>
                    <a:pt x="4830" y="11233"/>
                  </a:cubicBezTo>
                  <a:lnTo>
                    <a:pt x="4457" y="11238"/>
                  </a:lnTo>
                  <a:lnTo>
                    <a:pt x="4448" y="11246"/>
                  </a:lnTo>
                  <a:cubicBezTo>
                    <a:pt x="4358" y="11351"/>
                    <a:pt x="4303" y="11486"/>
                    <a:pt x="4294" y="11623"/>
                  </a:cubicBezTo>
                  <a:lnTo>
                    <a:pt x="3900" y="11623"/>
                  </a:lnTo>
                  <a:lnTo>
                    <a:pt x="3906" y="11655"/>
                  </a:lnTo>
                  <a:cubicBezTo>
                    <a:pt x="3921" y="11739"/>
                    <a:pt x="3833" y="11816"/>
                    <a:pt x="3765" y="11865"/>
                  </a:cubicBezTo>
                  <a:lnTo>
                    <a:pt x="3480" y="12073"/>
                  </a:lnTo>
                  <a:cubicBezTo>
                    <a:pt x="3413" y="12122"/>
                    <a:pt x="3345" y="12172"/>
                    <a:pt x="3276" y="12223"/>
                  </a:cubicBezTo>
                  <a:cubicBezTo>
                    <a:pt x="3208" y="12086"/>
                    <a:pt x="3030" y="12024"/>
                    <a:pt x="2882" y="12024"/>
                  </a:cubicBezTo>
                  <a:lnTo>
                    <a:pt x="2869" y="12024"/>
                  </a:lnTo>
                  <a:cubicBezTo>
                    <a:pt x="2796" y="12024"/>
                    <a:pt x="2721" y="12037"/>
                    <a:pt x="2649" y="12050"/>
                  </a:cubicBezTo>
                  <a:cubicBezTo>
                    <a:pt x="2572" y="12062"/>
                    <a:pt x="2489" y="12074"/>
                    <a:pt x="2413" y="12074"/>
                  </a:cubicBezTo>
                  <a:cubicBezTo>
                    <a:pt x="2394" y="12074"/>
                    <a:pt x="2375" y="12073"/>
                    <a:pt x="2357" y="12071"/>
                  </a:cubicBezTo>
                  <a:lnTo>
                    <a:pt x="2025" y="10839"/>
                  </a:lnTo>
                  <a:lnTo>
                    <a:pt x="2023" y="11034"/>
                  </a:lnTo>
                  <a:cubicBezTo>
                    <a:pt x="2023" y="11173"/>
                    <a:pt x="1849" y="11253"/>
                    <a:pt x="1689" y="11268"/>
                  </a:cubicBezTo>
                  <a:cubicBezTo>
                    <a:pt x="1645" y="11272"/>
                    <a:pt x="1603" y="11274"/>
                    <a:pt x="1562" y="11274"/>
                  </a:cubicBezTo>
                  <a:cubicBezTo>
                    <a:pt x="1450" y="11274"/>
                    <a:pt x="1346" y="11258"/>
                    <a:pt x="1254" y="11227"/>
                  </a:cubicBezTo>
                  <a:cubicBezTo>
                    <a:pt x="982" y="11139"/>
                    <a:pt x="774" y="10908"/>
                    <a:pt x="624" y="10717"/>
                  </a:cubicBezTo>
                  <a:cubicBezTo>
                    <a:pt x="530" y="10597"/>
                    <a:pt x="437" y="10471"/>
                    <a:pt x="356" y="10342"/>
                  </a:cubicBezTo>
                  <a:cubicBezTo>
                    <a:pt x="236" y="10156"/>
                    <a:pt x="110" y="9933"/>
                    <a:pt x="78" y="9686"/>
                  </a:cubicBezTo>
                  <a:cubicBezTo>
                    <a:pt x="56" y="9517"/>
                    <a:pt x="80" y="9344"/>
                    <a:pt x="148" y="9187"/>
                  </a:cubicBezTo>
                  <a:lnTo>
                    <a:pt x="159" y="9164"/>
                  </a:lnTo>
                  <a:cubicBezTo>
                    <a:pt x="183" y="9110"/>
                    <a:pt x="208" y="9057"/>
                    <a:pt x="204" y="8997"/>
                  </a:cubicBezTo>
                  <a:cubicBezTo>
                    <a:pt x="202" y="8962"/>
                    <a:pt x="191" y="8930"/>
                    <a:pt x="180" y="8898"/>
                  </a:cubicBezTo>
                  <a:cubicBezTo>
                    <a:pt x="168" y="8862"/>
                    <a:pt x="155" y="8825"/>
                    <a:pt x="161" y="8793"/>
                  </a:cubicBezTo>
                  <a:cubicBezTo>
                    <a:pt x="172" y="8742"/>
                    <a:pt x="217" y="8707"/>
                    <a:pt x="266" y="8673"/>
                  </a:cubicBezTo>
                  <a:cubicBezTo>
                    <a:pt x="300" y="8649"/>
                    <a:pt x="335" y="8624"/>
                    <a:pt x="362" y="8592"/>
                  </a:cubicBezTo>
                  <a:cubicBezTo>
                    <a:pt x="431" y="8506"/>
                    <a:pt x="427" y="8397"/>
                    <a:pt x="422" y="8292"/>
                  </a:cubicBezTo>
                  <a:cubicBezTo>
                    <a:pt x="418" y="8225"/>
                    <a:pt x="416" y="8157"/>
                    <a:pt x="431" y="8095"/>
                  </a:cubicBezTo>
                  <a:cubicBezTo>
                    <a:pt x="450" y="8024"/>
                    <a:pt x="500" y="7960"/>
                    <a:pt x="547" y="7900"/>
                  </a:cubicBezTo>
                  <a:cubicBezTo>
                    <a:pt x="652" y="7769"/>
                    <a:pt x="765" y="7640"/>
                    <a:pt x="883" y="7520"/>
                  </a:cubicBezTo>
                  <a:cubicBezTo>
                    <a:pt x="1204" y="7199"/>
                    <a:pt x="1515" y="6998"/>
                    <a:pt x="1832" y="6901"/>
                  </a:cubicBezTo>
                  <a:cubicBezTo>
                    <a:pt x="1875" y="6888"/>
                    <a:pt x="1920" y="6876"/>
                    <a:pt x="1963" y="6865"/>
                  </a:cubicBezTo>
                  <a:cubicBezTo>
                    <a:pt x="2085" y="6833"/>
                    <a:pt x="2214" y="6801"/>
                    <a:pt x="2323" y="6730"/>
                  </a:cubicBezTo>
                  <a:cubicBezTo>
                    <a:pt x="2642" y="6522"/>
                    <a:pt x="2653" y="6113"/>
                    <a:pt x="2629" y="5879"/>
                  </a:cubicBezTo>
                  <a:cubicBezTo>
                    <a:pt x="2799" y="5663"/>
                    <a:pt x="2908" y="5412"/>
                    <a:pt x="2948" y="5153"/>
                  </a:cubicBezTo>
                  <a:cubicBezTo>
                    <a:pt x="2996" y="4840"/>
                    <a:pt x="2923" y="4560"/>
                    <a:pt x="2751" y="4395"/>
                  </a:cubicBezTo>
                  <a:cubicBezTo>
                    <a:pt x="2816" y="4279"/>
                    <a:pt x="2743" y="4152"/>
                    <a:pt x="2670" y="4032"/>
                  </a:cubicBezTo>
                  <a:cubicBezTo>
                    <a:pt x="2642" y="3983"/>
                    <a:pt x="2612" y="3932"/>
                    <a:pt x="2593" y="3882"/>
                  </a:cubicBezTo>
                  <a:cubicBezTo>
                    <a:pt x="2539" y="3745"/>
                    <a:pt x="2576" y="3578"/>
                    <a:pt x="2683" y="3475"/>
                  </a:cubicBezTo>
                  <a:cubicBezTo>
                    <a:pt x="2749" y="3411"/>
                    <a:pt x="2846" y="3375"/>
                    <a:pt x="2944" y="3375"/>
                  </a:cubicBezTo>
                  <a:cubicBezTo>
                    <a:pt x="2996" y="3375"/>
                    <a:pt x="3047" y="3385"/>
                    <a:pt x="3092" y="3405"/>
                  </a:cubicBezTo>
                  <a:lnTo>
                    <a:pt x="3124" y="3420"/>
                  </a:lnTo>
                  <a:lnTo>
                    <a:pt x="3169" y="3154"/>
                  </a:lnTo>
                  <a:lnTo>
                    <a:pt x="3143" y="3148"/>
                  </a:lnTo>
                  <a:cubicBezTo>
                    <a:pt x="3021" y="3118"/>
                    <a:pt x="2880" y="3085"/>
                    <a:pt x="2777" y="3002"/>
                  </a:cubicBezTo>
                  <a:cubicBezTo>
                    <a:pt x="2681" y="2927"/>
                    <a:pt x="2612" y="2790"/>
                    <a:pt x="2661" y="2670"/>
                  </a:cubicBezTo>
                  <a:cubicBezTo>
                    <a:pt x="2713" y="2552"/>
                    <a:pt x="2854" y="2494"/>
                    <a:pt x="3096" y="2494"/>
                  </a:cubicBezTo>
                  <a:lnTo>
                    <a:pt x="3895" y="2509"/>
                  </a:lnTo>
                  <a:lnTo>
                    <a:pt x="3925" y="2509"/>
                  </a:lnTo>
                  <a:cubicBezTo>
                    <a:pt x="4108" y="2509"/>
                    <a:pt x="4247" y="2477"/>
                    <a:pt x="4341" y="2415"/>
                  </a:cubicBezTo>
                  <a:cubicBezTo>
                    <a:pt x="4457" y="2681"/>
                    <a:pt x="4605" y="2837"/>
                    <a:pt x="4791" y="2886"/>
                  </a:cubicBezTo>
                  <a:cubicBezTo>
                    <a:pt x="4763" y="2974"/>
                    <a:pt x="4815" y="3075"/>
                    <a:pt x="4887" y="3126"/>
                  </a:cubicBezTo>
                  <a:cubicBezTo>
                    <a:pt x="4967" y="3182"/>
                    <a:pt x="5067" y="3193"/>
                    <a:pt x="5157" y="3203"/>
                  </a:cubicBezTo>
                  <a:lnTo>
                    <a:pt x="5897" y="3285"/>
                  </a:lnTo>
                  <a:lnTo>
                    <a:pt x="5892" y="3253"/>
                  </a:lnTo>
                  <a:cubicBezTo>
                    <a:pt x="5882" y="3178"/>
                    <a:pt x="5860" y="2936"/>
                    <a:pt x="6008" y="2899"/>
                  </a:cubicBezTo>
                  <a:cubicBezTo>
                    <a:pt x="6019" y="2896"/>
                    <a:pt x="6032" y="2895"/>
                    <a:pt x="6045" y="2895"/>
                  </a:cubicBezTo>
                  <a:cubicBezTo>
                    <a:pt x="6071" y="2895"/>
                    <a:pt x="6099" y="2900"/>
                    <a:pt x="6128" y="2906"/>
                  </a:cubicBezTo>
                  <a:cubicBezTo>
                    <a:pt x="6145" y="2910"/>
                    <a:pt x="6162" y="2912"/>
                    <a:pt x="6179" y="2914"/>
                  </a:cubicBezTo>
                  <a:cubicBezTo>
                    <a:pt x="6198" y="2917"/>
                    <a:pt x="6216" y="2918"/>
                    <a:pt x="6234" y="2918"/>
                  </a:cubicBezTo>
                  <a:cubicBezTo>
                    <a:pt x="6332" y="2918"/>
                    <a:pt x="6426" y="2880"/>
                    <a:pt x="6484" y="2816"/>
                  </a:cubicBezTo>
                  <a:cubicBezTo>
                    <a:pt x="6550" y="2743"/>
                    <a:pt x="6569" y="2636"/>
                    <a:pt x="6535" y="2552"/>
                  </a:cubicBezTo>
                  <a:lnTo>
                    <a:pt x="6535" y="2552"/>
                  </a:lnTo>
                  <a:cubicBezTo>
                    <a:pt x="6544" y="2553"/>
                    <a:pt x="6553" y="2553"/>
                    <a:pt x="6562" y="2553"/>
                  </a:cubicBezTo>
                  <a:cubicBezTo>
                    <a:pt x="6680" y="2553"/>
                    <a:pt x="6802" y="2488"/>
                    <a:pt x="6882" y="2383"/>
                  </a:cubicBezTo>
                  <a:cubicBezTo>
                    <a:pt x="6959" y="2280"/>
                    <a:pt x="7002" y="2143"/>
                    <a:pt x="7015" y="1963"/>
                  </a:cubicBezTo>
                  <a:lnTo>
                    <a:pt x="7017" y="1937"/>
                  </a:lnTo>
                  <a:lnTo>
                    <a:pt x="6989" y="1935"/>
                  </a:lnTo>
                  <a:cubicBezTo>
                    <a:pt x="6773" y="1922"/>
                    <a:pt x="6614" y="1712"/>
                    <a:pt x="6518" y="1314"/>
                  </a:cubicBezTo>
                  <a:lnTo>
                    <a:pt x="6456" y="1059"/>
                  </a:lnTo>
                  <a:cubicBezTo>
                    <a:pt x="6426" y="930"/>
                    <a:pt x="6389" y="784"/>
                    <a:pt x="6415" y="647"/>
                  </a:cubicBezTo>
                  <a:cubicBezTo>
                    <a:pt x="6469" y="622"/>
                    <a:pt x="6529" y="609"/>
                    <a:pt x="6591" y="609"/>
                  </a:cubicBezTo>
                  <a:cubicBezTo>
                    <a:pt x="6728" y="609"/>
                    <a:pt x="6859" y="669"/>
                    <a:pt x="6938" y="769"/>
                  </a:cubicBezTo>
                  <a:cubicBezTo>
                    <a:pt x="6948" y="782"/>
                    <a:pt x="6957" y="795"/>
                    <a:pt x="6966" y="810"/>
                  </a:cubicBezTo>
                  <a:cubicBezTo>
                    <a:pt x="6993" y="847"/>
                    <a:pt x="7021" y="887"/>
                    <a:pt x="7062" y="913"/>
                  </a:cubicBezTo>
                  <a:cubicBezTo>
                    <a:pt x="7118" y="949"/>
                    <a:pt x="7184" y="954"/>
                    <a:pt x="7246" y="956"/>
                  </a:cubicBezTo>
                  <a:cubicBezTo>
                    <a:pt x="7281" y="958"/>
                    <a:pt x="7315" y="960"/>
                    <a:pt x="7345" y="969"/>
                  </a:cubicBezTo>
                  <a:cubicBezTo>
                    <a:pt x="7394" y="977"/>
                    <a:pt x="7443" y="1024"/>
                    <a:pt x="7454" y="1069"/>
                  </a:cubicBezTo>
                  <a:cubicBezTo>
                    <a:pt x="7458" y="1091"/>
                    <a:pt x="7454" y="1110"/>
                    <a:pt x="7439" y="1123"/>
                  </a:cubicBezTo>
                  <a:lnTo>
                    <a:pt x="7418" y="1140"/>
                  </a:lnTo>
                  <a:lnTo>
                    <a:pt x="7435" y="1162"/>
                  </a:lnTo>
                  <a:cubicBezTo>
                    <a:pt x="7458" y="1185"/>
                    <a:pt x="7486" y="1198"/>
                    <a:pt x="7518" y="1198"/>
                  </a:cubicBezTo>
                  <a:cubicBezTo>
                    <a:pt x="7611" y="1198"/>
                    <a:pt x="7701" y="1095"/>
                    <a:pt x="7718" y="1003"/>
                  </a:cubicBezTo>
                  <a:cubicBezTo>
                    <a:pt x="7724" y="979"/>
                    <a:pt x="7726" y="954"/>
                    <a:pt x="7731" y="930"/>
                  </a:cubicBezTo>
                  <a:cubicBezTo>
                    <a:pt x="7743" y="838"/>
                    <a:pt x="7756" y="750"/>
                    <a:pt x="7825" y="712"/>
                  </a:cubicBezTo>
                  <a:cubicBezTo>
                    <a:pt x="7863" y="688"/>
                    <a:pt x="7913" y="688"/>
                    <a:pt x="7958" y="688"/>
                  </a:cubicBezTo>
                  <a:lnTo>
                    <a:pt x="8540" y="688"/>
                  </a:lnTo>
                  <a:lnTo>
                    <a:pt x="8523" y="649"/>
                  </a:lnTo>
                  <a:cubicBezTo>
                    <a:pt x="8510" y="622"/>
                    <a:pt x="8510" y="592"/>
                    <a:pt x="8521" y="560"/>
                  </a:cubicBezTo>
                  <a:cubicBezTo>
                    <a:pt x="8545" y="500"/>
                    <a:pt x="8607" y="442"/>
                    <a:pt x="8682" y="407"/>
                  </a:cubicBezTo>
                  <a:cubicBezTo>
                    <a:pt x="8705" y="397"/>
                    <a:pt x="8727" y="388"/>
                    <a:pt x="8750" y="380"/>
                  </a:cubicBezTo>
                  <a:cubicBezTo>
                    <a:pt x="8847" y="341"/>
                    <a:pt x="8947" y="300"/>
                    <a:pt x="8999" y="206"/>
                  </a:cubicBezTo>
                  <a:cubicBezTo>
                    <a:pt x="9020" y="167"/>
                    <a:pt x="9031" y="125"/>
                    <a:pt x="9031" y="77"/>
                  </a:cubicBezTo>
                  <a:close/>
                  <a:moveTo>
                    <a:pt x="8967" y="0"/>
                  </a:moveTo>
                  <a:lnTo>
                    <a:pt x="8973" y="43"/>
                  </a:lnTo>
                  <a:cubicBezTo>
                    <a:pt x="8982" y="95"/>
                    <a:pt x="8975" y="142"/>
                    <a:pt x="8954" y="180"/>
                  </a:cubicBezTo>
                  <a:cubicBezTo>
                    <a:pt x="8911" y="257"/>
                    <a:pt x="8823" y="292"/>
                    <a:pt x="8731" y="330"/>
                  </a:cubicBezTo>
                  <a:cubicBezTo>
                    <a:pt x="8707" y="339"/>
                    <a:pt x="8684" y="347"/>
                    <a:pt x="8660" y="358"/>
                  </a:cubicBezTo>
                  <a:cubicBezTo>
                    <a:pt x="8573" y="397"/>
                    <a:pt x="8500" y="470"/>
                    <a:pt x="8472" y="540"/>
                  </a:cubicBezTo>
                  <a:cubicBezTo>
                    <a:pt x="8459" y="572"/>
                    <a:pt x="8457" y="604"/>
                    <a:pt x="8461" y="634"/>
                  </a:cubicBezTo>
                  <a:lnTo>
                    <a:pt x="7958" y="634"/>
                  </a:lnTo>
                  <a:cubicBezTo>
                    <a:pt x="7908" y="634"/>
                    <a:pt x="7848" y="637"/>
                    <a:pt x="7797" y="664"/>
                  </a:cubicBezTo>
                  <a:cubicBezTo>
                    <a:pt x="7707" y="716"/>
                    <a:pt x="7692" y="825"/>
                    <a:pt x="7677" y="922"/>
                  </a:cubicBezTo>
                  <a:cubicBezTo>
                    <a:pt x="7675" y="945"/>
                    <a:pt x="7671" y="971"/>
                    <a:pt x="7666" y="992"/>
                  </a:cubicBezTo>
                  <a:cubicBezTo>
                    <a:pt x="7651" y="1069"/>
                    <a:pt x="7575" y="1145"/>
                    <a:pt x="7518" y="1145"/>
                  </a:cubicBezTo>
                  <a:cubicBezTo>
                    <a:pt x="7510" y="1145"/>
                    <a:pt x="7502" y="1144"/>
                    <a:pt x="7495" y="1140"/>
                  </a:cubicBezTo>
                  <a:cubicBezTo>
                    <a:pt x="7510" y="1117"/>
                    <a:pt x="7514" y="1087"/>
                    <a:pt x="7506" y="1057"/>
                  </a:cubicBezTo>
                  <a:cubicBezTo>
                    <a:pt x="7491" y="992"/>
                    <a:pt x="7424" y="930"/>
                    <a:pt x="7358" y="915"/>
                  </a:cubicBezTo>
                  <a:cubicBezTo>
                    <a:pt x="7321" y="907"/>
                    <a:pt x="7285" y="904"/>
                    <a:pt x="7251" y="904"/>
                  </a:cubicBezTo>
                  <a:cubicBezTo>
                    <a:pt x="7191" y="900"/>
                    <a:pt x="7135" y="898"/>
                    <a:pt x="7092" y="868"/>
                  </a:cubicBezTo>
                  <a:cubicBezTo>
                    <a:pt x="7060" y="847"/>
                    <a:pt x="7034" y="814"/>
                    <a:pt x="7011" y="778"/>
                  </a:cubicBezTo>
                  <a:cubicBezTo>
                    <a:pt x="7000" y="765"/>
                    <a:pt x="6991" y="750"/>
                    <a:pt x="6981" y="737"/>
                  </a:cubicBezTo>
                  <a:cubicBezTo>
                    <a:pt x="6891" y="624"/>
                    <a:pt x="6745" y="555"/>
                    <a:pt x="6591" y="555"/>
                  </a:cubicBezTo>
                  <a:cubicBezTo>
                    <a:pt x="6516" y="555"/>
                    <a:pt x="6443" y="572"/>
                    <a:pt x="6379" y="604"/>
                  </a:cubicBezTo>
                  <a:lnTo>
                    <a:pt x="6368" y="611"/>
                  </a:lnTo>
                  <a:lnTo>
                    <a:pt x="6366" y="622"/>
                  </a:lnTo>
                  <a:cubicBezTo>
                    <a:pt x="6331" y="776"/>
                    <a:pt x="6370" y="932"/>
                    <a:pt x="6404" y="1072"/>
                  </a:cubicBezTo>
                  <a:lnTo>
                    <a:pt x="6466" y="1324"/>
                  </a:lnTo>
                  <a:cubicBezTo>
                    <a:pt x="6565" y="1736"/>
                    <a:pt x="6732" y="1956"/>
                    <a:pt x="6959" y="1986"/>
                  </a:cubicBezTo>
                  <a:cubicBezTo>
                    <a:pt x="6946" y="2143"/>
                    <a:pt x="6908" y="2261"/>
                    <a:pt x="6839" y="2351"/>
                  </a:cubicBezTo>
                  <a:cubicBezTo>
                    <a:pt x="6771" y="2442"/>
                    <a:pt x="6659" y="2499"/>
                    <a:pt x="6558" y="2499"/>
                  </a:cubicBezTo>
                  <a:cubicBezTo>
                    <a:pt x="6535" y="2499"/>
                    <a:pt x="6513" y="2496"/>
                    <a:pt x="6492" y="2490"/>
                  </a:cubicBezTo>
                  <a:lnTo>
                    <a:pt x="6411" y="2466"/>
                  </a:lnTo>
                  <a:lnTo>
                    <a:pt x="6462" y="2531"/>
                  </a:lnTo>
                  <a:cubicBezTo>
                    <a:pt x="6516" y="2599"/>
                    <a:pt x="6507" y="2708"/>
                    <a:pt x="6445" y="2779"/>
                  </a:cubicBezTo>
                  <a:cubicBezTo>
                    <a:pt x="6396" y="2834"/>
                    <a:pt x="6315" y="2865"/>
                    <a:pt x="6230" y="2865"/>
                  </a:cubicBezTo>
                  <a:cubicBezTo>
                    <a:pt x="6215" y="2865"/>
                    <a:pt x="6200" y="2865"/>
                    <a:pt x="6186" y="2863"/>
                  </a:cubicBezTo>
                  <a:cubicBezTo>
                    <a:pt x="6171" y="2861"/>
                    <a:pt x="6156" y="2856"/>
                    <a:pt x="6139" y="2854"/>
                  </a:cubicBezTo>
                  <a:cubicBezTo>
                    <a:pt x="6107" y="2848"/>
                    <a:pt x="6074" y="2843"/>
                    <a:pt x="6042" y="2843"/>
                  </a:cubicBezTo>
                  <a:cubicBezTo>
                    <a:pt x="6026" y="2843"/>
                    <a:pt x="6010" y="2844"/>
                    <a:pt x="5995" y="2848"/>
                  </a:cubicBezTo>
                  <a:cubicBezTo>
                    <a:pt x="5873" y="2878"/>
                    <a:pt x="5815" y="3017"/>
                    <a:pt x="5834" y="3225"/>
                  </a:cubicBezTo>
                  <a:lnTo>
                    <a:pt x="5162" y="3150"/>
                  </a:lnTo>
                  <a:cubicBezTo>
                    <a:pt x="5080" y="3141"/>
                    <a:pt x="4988" y="3130"/>
                    <a:pt x="4917" y="3081"/>
                  </a:cubicBezTo>
                  <a:cubicBezTo>
                    <a:pt x="4855" y="3038"/>
                    <a:pt x="4812" y="2946"/>
                    <a:pt x="4853" y="2882"/>
                  </a:cubicBezTo>
                  <a:lnTo>
                    <a:pt x="4872" y="2850"/>
                  </a:lnTo>
                  <a:lnTo>
                    <a:pt x="4834" y="2841"/>
                  </a:lnTo>
                  <a:cubicBezTo>
                    <a:pt x="4643" y="2803"/>
                    <a:pt x="4493" y="2646"/>
                    <a:pt x="4378" y="2363"/>
                  </a:cubicBezTo>
                  <a:lnTo>
                    <a:pt x="4363" y="2331"/>
                  </a:lnTo>
                  <a:lnTo>
                    <a:pt x="4335" y="2353"/>
                  </a:lnTo>
                  <a:cubicBezTo>
                    <a:pt x="4253" y="2419"/>
                    <a:pt x="4112" y="2456"/>
                    <a:pt x="3925" y="2456"/>
                  </a:cubicBezTo>
                  <a:lnTo>
                    <a:pt x="3154" y="2441"/>
                  </a:lnTo>
                  <a:lnTo>
                    <a:pt x="3096" y="2441"/>
                  </a:lnTo>
                  <a:cubicBezTo>
                    <a:pt x="2831" y="2441"/>
                    <a:pt x="2672" y="2509"/>
                    <a:pt x="2612" y="2651"/>
                  </a:cubicBezTo>
                  <a:cubicBezTo>
                    <a:pt x="2552" y="2794"/>
                    <a:pt x="2631" y="2957"/>
                    <a:pt x="2743" y="3045"/>
                  </a:cubicBezTo>
                  <a:cubicBezTo>
                    <a:pt x="2850" y="3128"/>
                    <a:pt x="2985" y="3165"/>
                    <a:pt x="3107" y="3195"/>
                  </a:cubicBezTo>
                  <a:lnTo>
                    <a:pt x="3083" y="3345"/>
                  </a:lnTo>
                  <a:cubicBezTo>
                    <a:pt x="3038" y="3330"/>
                    <a:pt x="2991" y="3321"/>
                    <a:pt x="2944" y="3321"/>
                  </a:cubicBezTo>
                  <a:cubicBezTo>
                    <a:pt x="2833" y="3321"/>
                    <a:pt x="2724" y="3364"/>
                    <a:pt x="2646" y="3437"/>
                  </a:cubicBezTo>
                  <a:cubicBezTo>
                    <a:pt x="2524" y="3555"/>
                    <a:pt x="2481" y="3745"/>
                    <a:pt x="2544" y="3902"/>
                  </a:cubicBezTo>
                  <a:cubicBezTo>
                    <a:pt x="2563" y="3955"/>
                    <a:pt x="2595" y="4009"/>
                    <a:pt x="2625" y="4058"/>
                  </a:cubicBezTo>
                  <a:cubicBezTo>
                    <a:pt x="2694" y="4178"/>
                    <a:pt x="2760" y="4290"/>
                    <a:pt x="2694" y="4384"/>
                  </a:cubicBezTo>
                  <a:lnTo>
                    <a:pt x="2681" y="4403"/>
                  </a:lnTo>
                  <a:lnTo>
                    <a:pt x="2698" y="4420"/>
                  </a:lnTo>
                  <a:cubicBezTo>
                    <a:pt x="2867" y="4568"/>
                    <a:pt x="2942" y="4840"/>
                    <a:pt x="2895" y="5144"/>
                  </a:cubicBezTo>
                  <a:cubicBezTo>
                    <a:pt x="2856" y="5397"/>
                    <a:pt x="2747" y="5644"/>
                    <a:pt x="2580" y="5854"/>
                  </a:cubicBezTo>
                  <a:lnTo>
                    <a:pt x="2574" y="5862"/>
                  </a:lnTo>
                  <a:lnTo>
                    <a:pt x="2576" y="5875"/>
                  </a:lnTo>
                  <a:cubicBezTo>
                    <a:pt x="2599" y="6094"/>
                    <a:pt x="2593" y="6488"/>
                    <a:pt x="2293" y="6685"/>
                  </a:cubicBezTo>
                  <a:cubicBezTo>
                    <a:pt x="2192" y="6751"/>
                    <a:pt x="2068" y="6783"/>
                    <a:pt x="1950" y="6813"/>
                  </a:cubicBezTo>
                  <a:cubicBezTo>
                    <a:pt x="1905" y="6824"/>
                    <a:pt x="1860" y="6837"/>
                    <a:pt x="1817" y="6850"/>
                  </a:cubicBezTo>
                  <a:cubicBezTo>
                    <a:pt x="1492" y="6948"/>
                    <a:pt x="1174" y="7156"/>
                    <a:pt x="847" y="7484"/>
                  </a:cubicBezTo>
                  <a:cubicBezTo>
                    <a:pt x="725" y="7604"/>
                    <a:pt x="611" y="7733"/>
                    <a:pt x="504" y="7865"/>
                  </a:cubicBezTo>
                  <a:cubicBezTo>
                    <a:pt x="452" y="7930"/>
                    <a:pt x="401" y="8000"/>
                    <a:pt x="380" y="8082"/>
                  </a:cubicBezTo>
                  <a:cubicBezTo>
                    <a:pt x="362" y="8150"/>
                    <a:pt x="365" y="8223"/>
                    <a:pt x="369" y="8294"/>
                  </a:cubicBezTo>
                  <a:cubicBezTo>
                    <a:pt x="373" y="8395"/>
                    <a:pt x="377" y="8489"/>
                    <a:pt x="320" y="8557"/>
                  </a:cubicBezTo>
                  <a:cubicBezTo>
                    <a:pt x="298" y="8585"/>
                    <a:pt x="266" y="8607"/>
                    <a:pt x="236" y="8630"/>
                  </a:cubicBezTo>
                  <a:cubicBezTo>
                    <a:pt x="180" y="8669"/>
                    <a:pt x="123" y="8712"/>
                    <a:pt x="110" y="8782"/>
                  </a:cubicBezTo>
                  <a:cubicBezTo>
                    <a:pt x="101" y="8829"/>
                    <a:pt x="116" y="8874"/>
                    <a:pt x="129" y="8917"/>
                  </a:cubicBezTo>
                  <a:cubicBezTo>
                    <a:pt x="140" y="8945"/>
                    <a:pt x="148" y="8973"/>
                    <a:pt x="150" y="8999"/>
                  </a:cubicBezTo>
                  <a:cubicBezTo>
                    <a:pt x="153" y="9046"/>
                    <a:pt x="133" y="9093"/>
                    <a:pt x="110" y="9142"/>
                  </a:cubicBezTo>
                  <a:lnTo>
                    <a:pt x="99" y="9166"/>
                  </a:lnTo>
                  <a:cubicBezTo>
                    <a:pt x="28" y="9331"/>
                    <a:pt x="0" y="9515"/>
                    <a:pt x="24" y="9693"/>
                  </a:cubicBezTo>
                  <a:cubicBezTo>
                    <a:pt x="56" y="9952"/>
                    <a:pt x="187" y="10181"/>
                    <a:pt x="311" y="10370"/>
                  </a:cubicBezTo>
                  <a:cubicBezTo>
                    <a:pt x="395" y="10501"/>
                    <a:pt x="485" y="10627"/>
                    <a:pt x="581" y="10749"/>
                  </a:cubicBezTo>
                  <a:cubicBezTo>
                    <a:pt x="737" y="10946"/>
                    <a:pt x="952" y="11184"/>
                    <a:pt x="1237" y="11278"/>
                  </a:cubicBezTo>
                  <a:cubicBezTo>
                    <a:pt x="1336" y="11310"/>
                    <a:pt x="1447" y="11327"/>
                    <a:pt x="1568" y="11327"/>
                  </a:cubicBezTo>
                  <a:cubicBezTo>
                    <a:pt x="1609" y="11327"/>
                    <a:pt x="1650" y="11325"/>
                    <a:pt x="1693" y="11321"/>
                  </a:cubicBezTo>
                  <a:cubicBezTo>
                    <a:pt x="1841" y="11306"/>
                    <a:pt x="1991" y="11246"/>
                    <a:pt x="2051" y="11137"/>
                  </a:cubicBezTo>
                  <a:lnTo>
                    <a:pt x="2316" y="12118"/>
                  </a:lnTo>
                  <a:lnTo>
                    <a:pt x="2334" y="12120"/>
                  </a:lnTo>
                  <a:cubicBezTo>
                    <a:pt x="2361" y="12124"/>
                    <a:pt x="2389" y="12126"/>
                    <a:pt x="2418" y="12126"/>
                  </a:cubicBezTo>
                  <a:cubicBezTo>
                    <a:pt x="2496" y="12126"/>
                    <a:pt x="2579" y="12114"/>
                    <a:pt x="2657" y="12101"/>
                  </a:cubicBezTo>
                  <a:cubicBezTo>
                    <a:pt x="2728" y="12090"/>
                    <a:pt x="2801" y="12077"/>
                    <a:pt x="2871" y="12077"/>
                  </a:cubicBezTo>
                  <a:lnTo>
                    <a:pt x="2882" y="12077"/>
                  </a:lnTo>
                  <a:cubicBezTo>
                    <a:pt x="3028" y="12077"/>
                    <a:pt x="3195" y="12144"/>
                    <a:pt x="3240" y="12275"/>
                  </a:cubicBezTo>
                  <a:lnTo>
                    <a:pt x="3253" y="12311"/>
                  </a:lnTo>
                  <a:lnTo>
                    <a:pt x="3283" y="12287"/>
                  </a:lnTo>
                  <a:cubicBezTo>
                    <a:pt x="3358" y="12230"/>
                    <a:pt x="3435" y="12172"/>
                    <a:pt x="3512" y="12116"/>
                  </a:cubicBezTo>
                  <a:lnTo>
                    <a:pt x="3797" y="11908"/>
                  </a:lnTo>
                  <a:cubicBezTo>
                    <a:pt x="3870" y="11857"/>
                    <a:pt x="3960" y="11775"/>
                    <a:pt x="3962" y="11677"/>
                  </a:cubicBezTo>
                  <a:lnTo>
                    <a:pt x="4345" y="11677"/>
                  </a:lnTo>
                  <a:lnTo>
                    <a:pt x="4345" y="11651"/>
                  </a:lnTo>
                  <a:cubicBezTo>
                    <a:pt x="4348" y="11520"/>
                    <a:pt x="4397" y="11392"/>
                    <a:pt x="4480" y="11291"/>
                  </a:cubicBezTo>
                  <a:lnTo>
                    <a:pt x="4864" y="11287"/>
                  </a:lnTo>
                  <a:lnTo>
                    <a:pt x="4870" y="11272"/>
                  </a:lnTo>
                  <a:cubicBezTo>
                    <a:pt x="4939" y="11128"/>
                    <a:pt x="5106" y="11060"/>
                    <a:pt x="5382" y="11060"/>
                  </a:cubicBezTo>
                  <a:cubicBezTo>
                    <a:pt x="5421" y="11060"/>
                    <a:pt x="5457" y="11060"/>
                    <a:pt x="5494" y="11062"/>
                  </a:cubicBezTo>
                  <a:cubicBezTo>
                    <a:pt x="5547" y="11066"/>
                    <a:pt x="5609" y="11068"/>
                    <a:pt x="5657" y="11096"/>
                  </a:cubicBezTo>
                  <a:cubicBezTo>
                    <a:pt x="5721" y="11135"/>
                    <a:pt x="5762" y="11218"/>
                    <a:pt x="5764" y="11321"/>
                  </a:cubicBezTo>
                  <a:cubicBezTo>
                    <a:pt x="5768" y="11448"/>
                    <a:pt x="5727" y="11568"/>
                    <a:pt x="5687" y="11694"/>
                  </a:cubicBezTo>
                  <a:cubicBezTo>
                    <a:pt x="5654" y="11786"/>
                    <a:pt x="5622" y="11885"/>
                    <a:pt x="5609" y="11985"/>
                  </a:cubicBezTo>
                  <a:cubicBezTo>
                    <a:pt x="5592" y="12114"/>
                    <a:pt x="5639" y="12268"/>
                    <a:pt x="5727" y="12367"/>
                  </a:cubicBezTo>
                  <a:cubicBezTo>
                    <a:pt x="5787" y="12435"/>
                    <a:pt x="5858" y="12472"/>
                    <a:pt x="5932" y="12472"/>
                  </a:cubicBezTo>
                  <a:cubicBezTo>
                    <a:pt x="5947" y="12472"/>
                    <a:pt x="5961" y="12470"/>
                    <a:pt x="5976" y="12467"/>
                  </a:cubicBezTo>
                  <a:lnTo>
                    <a:pt x="6002" y="12941"/>
                  </a:lnTo>
                  <a:lnTo>
                    <a:pt x="6044" y="12898"/>
                  </a:lnTo>
                  <a:cubicBezTo>
                    <a:pt x="6064" y="12879"/>
                    <a:pt x="6089" y="12868"/>
                    <a:pt x="6121" y="12868"/>
                  </a:cubicBezTo>
                  <a:cubicBezTo>
                    <a:pt x="6173" y="12868"/>
                    <a:pt x="6237" y="12898"/>
                    <a:pt x="6286" y="12943"/>
                  </a:cubicBezTo>
                  <a:cubicBezTo>
                    <a:pt x="6306" y="12958"/>
                    <a:pt x="6323" y="12977"/>
                    <a:pt x="6340" y="12994"/>
                  </a:cubicBezTo>
                  <a:cubicBezTo>
                    <a:pt x="6398" y="13054"/>
                    <a:pt x="6460" y="13117"/>
                    <a:pt x="6546" y="13134"/>
                  </a:cubicBezTo>
                  <a:cubicBezTo>
                    <a:pt x="6562" y="13138"/>
                    <a:pt x="6580" y="13139"/>
                    <a:pt x="6598" y="13139"/>
                  </a:cubicBezTo>
                  <a:cubicBezTo>
                    <a:pt x="6646" y="13139"/>
                    <a:pt x="6696" y="13127"/>
                    <a:pt x="6743" y="13114"/>
                  </a:cubicBezTo>
                  <a:cubicBezTo>
                    <a:pt x="6758" y="13112"/>
                    <a:pt x="6771" y="13108"/>
                    <a:pt x="6786" y="13104"/>
                  </a:cubicBezTo>
                  <a:cubicBezTo>
                    <a:pt x="6829" y="13093"/>
                    <a:pt x="6874" y="13089"/>
                    <a:pt x="6920" y="13089"/>
                  </a:cubicBezTo>
                  <a:cubicBezTo>
                    <a:pt x="7115" y="13089"/>
                    <a:pt x="7324" y="13177"/>
                    <a:pt x="7461" y="13324"/>
                  </a:cubicBezTo>
                  <a:cubicBezTo>
                    <a:pt x="7572" y="13442"/>
                    <a:pt x="7628" y="13588"/>
                    <a:pt x="7617" y="13734"/>
                  </a:cubicBezTo>
                  <a:lnTo>
                    <a:pt x="7615" y="13764"/>
                  </a:lnTo>
                  <a:lnTo>
                    <a:pt x="8075" y="13738"/>
                  </a:lnTo>
                  <a:lnTo>
                    <a:pt x="8075" y="13738"/>
                  </a:lnTo>
                  <a:cubicBezTo>
                    <a:pt x="8073" y="13776"/>
                    <a:pt x="8084" y="13815"/>
                    <a:pt x="8108" y="13851"/>
                  </a:cubicBezTo>
                  <a:cubicBezTo>
                    <a:pt x="8153" y="13918"/>
                    <a:pt x="8243" y="13967"/>
                    <a:pt x="8330" y="13976"/>
                  </a:cubicBezTo>
                  <a:cubicBezTo>
                    <a:pt x="8342" y="13976"/>
                    <a:pt x="8354" y="13977"/>
                    <a:pt x="8366" y="13977"/>
                  </a:cubicBezTo>
                  <a:cubicBezTo>
                    <a:pt x="8418" y="13977"/>
                    <a:pt x="8471" y="13970"/>
                    <a:pt x="8523" y="13963"/>
                  </a:cubicBezTo>
                  <a:cubicBezTo>
                    <a:pt x="8574" y="13956"/>
                    <a:pt x="8623" y="13949"/>
                    <a:pt x="8671" y="13949"/>
                  </a:cubicBezTo>
                  <a:cubicBezTo>
                    <a:pt x="8682" y="13949"/>
                    <a:pt x="8693" y="13949"/>
                    <a:pt x="8703" y="13950"/>
                  </a:cubicBezTo>
                  <a:cubicBezTo>
                    <a:pt x="8774" y="13956"/>
                    <a:pt x="8849" y="13999"/>
                    <a:pt x="8885" y="14053"/>
                  </a:cubicBezTo>
                  <a:cubicBezTo>
                    <a:pt x="8900" y="14076"/>
                    <a:pt x="8915" y="14113"/>
                    <a:pt x="8902" y="14156"/>
                  </a:cubicBezTo>
                  <a:lnTo>
                    <a:pt x="8892" y="14192"/>
                  </a:lnTo>
                  <a:lnTo>
                    <a:pt x="8892" y="14192"/>
                  </a:lnTo>
                  <a:lnTo>
                    <a:pt x="9250" y="14181"/>
                  </a:lnTo>
                  <a:lnTo>
                    <a:pt x="9250" y="14181"/>
                  </a:lnTo>
                  <a:cubicBezTo>
                    <a:pt x="9104" y="14674"/>
                    <a:pt x="9121" y="15210"/>
                    <a:pt x="9299" y="15692"/>
                  </a:cubicBezTo>
                  <a:cubicBezTo>
                    <a:pt x="9340" y="15803"/>
                    <a:pt x="9402" y="15938"/>
                    <a:pt x="9517" y="16015"/>
                  </a:cubicBezTo>
                  <a:cubicBezTo>
                    <a:pt x="9588" y="16060"/>
                    <a:pt x="9672" y="16082"/>
                    <a:pt x="9772" y="16082"/>
                  </a:cubicBezTo>
                  <a:cubicBezTo>
                    <a:pt x="9869" y="16082"/>
                    <a:pt x="9965" y="16062"/>
                    <a:pt x="10062" y="16045"/>
                  </a:cubicBezTo>
                  <a:lnTo>
                    <a:pt x="10119" y="16035"/>
                  </a:lnTo>
                  <a:cubicBezTo>
                    <a:pt x="10175" y="16024"/>
                    <a:pt x="10231" y="16020"/>
                    <a:pt x="10284" y="16020"/>
                  </a:cubicBezTo>
                  <a:cubicBezTo>
                    <a:pt x="10402" y="16020"/>
                    <a:pt x="10559" y="16045"/>
                    <a:pt x="10625" y="16176"/>
                  </a:cubicBezTo>
                  <a:cubicBezTo>
                    <a:pt x="10668" y="16257"/>
                    <a:pt x="10659" y="16352"/>
                    <a:pt x="10651" y="16455"/>
                  </a:cubicBezTo>
                  <a:cubicBezTo>
                    <a:pt x="10649" y="16480"/>
                    <a:pt x="10646" y="16508"/>
                    <a:pt x="10644" y="16534"/>
                  </a:cubicBezTo>
                  <a:cubicBezTo>
                    <a:pt x="10638" y="16664"/>
                    <a:pt x="10679" y="16834"/>
                    <a:pt x="10816" y="16877"/>
                  </a:cubicBezTo>
                  <a:cubicBezTo>
                    <a:pt x="10846" y="16887"/>
                    <a:pt x="10878" y="16889"/>
                    <a:pt x="10910" y="16892"/>
                  </a:cubicBezTo>
                  <a:cubicBezTo>
                    <a:pt x="10953" y="16894"/>
                    <a:pt x="10994" y="16896"/>
                    <a:pt x="11021" y="16919"/>
                  </a:cubicBezTo>
                  <a:cubicBezTo>
                    <a:pt x="11064" y="16956"/>
                    <a:pt x="11062" y="17029"/>
                    <a:pt x="11054" y="17097"/>
                  </a:cubicBezTo>
                  <a:lnTo>
                    <a:pt x="10826" y="18918"/>
                  </a:lnTo>
                  <a:lnTo>
                    <a:pt x="10694" y="18993"/>
                  </a:lnTo>
                  <a:lnTo>
                    <a:pt x="10704" y="19017"/>
                  </a:lnTo>
                  <a:cubicBezTo>
                    <a:pt x="10942" y="19467"/>
                    <a:pt x="11013" y="20009"/>
                    <a:pt x="10899" y="20506"/>
                  </a:cubicBezTo>
                  <a:lnTo>
                    <a:pt x="10893" y="20532"/>
                  </a:lnTo>
                  <a:lnTo>
                    <a:pt x="10919" y="20536"/>
                  </a:lnTo>
                  <a:cubicBezTo>
                    <a:pt x="10998" y="20555"/>
                    <a:pt x="11088" y="20564"/>
                    <a:pt x="11201" y="20564"/>
                  </a:cubicBezTo>
                  <a:cubicBezTo>
                    <a:pt x="11266" y="20564"/>
                    <a:pt x="11330" y="20559"/>
                    <a:pt x="11396" y="20557"/>
                  </a:cubicBezTo>
                  <a:cubicBezTo>
                    <a:pt x="11458" y="20555"/>
                    <a:pt x="11523" y="20553"/>
                    <a:pt x="11583" y="20553"/>
                  </a:cubicBezTo>
                  <a:cubicBezTo>
                    <a:pt x="11769" y="20553"/>
                    <a:pt x="11960" y="20574"/>
                    <a:pt x="12090" y="20724"/>
                  </a:cubicBezTo>
                  <a:cubicBezTo>
                    <a:pt x="12189" y="20836"/>
                    <a:pt x="12219" y="20994"/>
                    <a:pt x="12247" y="21140"/>
                  </a:cubicBezTo>
                  <a:lnTo>
                    <a:pt x="12401" y="21952"/>
                  </a:lnTo>
                  <a:lnTo>
                    <a:pt x="12412" y="21959"/>
                  </a:lnTo>
                  <a:cubicBezTo>
                    <a:pt x="12504" y="22012"/>
                    <a:pt x="12611" y="22019"/>
                    <a:pt x="12703" y="22019"/>
                  </a:cubicBezTo>
                  <a:lnTo>
                    <a:pt x="12789" y="22019"/>
                  </a:lnTo>
                  <a:cubicBezTo>
                    <a:pt x="12817" y="22016"/>
                    <a:pt x="12845" y="22016"/>
                    <a:pt x="12872" y="22016"/>
                  </a:cubicBezTo>
                  <a:cubicBezTo>
                    <a:pt x="12950" y="22016"/>
                    <a:pt x="13040" y="22021"/>
                    <a:pt x="13119" y="22059"/>
                  </a:cubicBezTo>
                  <a:cubicBezTo>
                    <a:pt x="13254" y="22124"/>
                    <a:pt x="13346" y="22286"/>
                    <a:pt x="13352" y="22475"/>
                  </a:cubicBezTo>
                  <a:cubicBezTo>
                    <a:pt x="13359" y="22648"/>
                    <a:pt x="13297" y="22826"/>
                    <a:pt x="13243" y="22983"/>
                  </a:cubicBezTo>
                  <a:lnTo>
                    <a:pt x="13239" y="22995"/>
                  </a:lnTo>
                  <a:lnTo>
                    <a:pt x="13247" y="23008"/>
                  </a:lnTo>
                  <a:cubicBezTo>
                    <a:pt x="13299" y="23068"/>
                    <a:pt x="13277" y="23154"/>
                    <a:pt x="13256" y="23246"/>
                  </a:cubicBezTo>
                  <a:cubicBezTo>
                    <a:pt x="13235" y="23336"/>
                    <a:pt x="13211" y="23428"/>
                    <a:pt x="13250" y="23510"/>
                  </a:cubicBezTo>
                  <a:cubicBezTo>
                    <a:pt x="13286" y="23587"/>
                    <a:pt x="13357" y="23634"/>
                    <a:pt x="13425" y="23679"/>
                  </a:cubicBezTo>
                  <a:cubicBezTo>
                    <a:pt x="13457" y="23700"/>
                    <a:pt x="13492" y="23722"/>
                    <a:pt x="13520" y="23748"/>
                  </a:cubicBezTo>
                  <a:cubicBezTo>
                    <a:pt x="13624" y="23837"/>
                    <a:pt x="13674" y="23985"/>
                    <a:pt x="13644" y="24120"/>
                  </a:cubicBezTo>
                  <a:lnTo>
                    <a:pt x="13361" y="24279"/>
                  </a:lnTo>
                  <a:lnTo>
                    <a:pt x="13376" y="24302"/>
                  </a:lnTo>
                  <a:cubicBezTo>
                    <a:pt x="13440" y="24410"/>
                    <a:pt x="13355" y="24564"/>
                    <a:pt x="13232" y="24639"/>
                  </a:cubicBezTo>
                  <a:cubicBezTo>
                    <a:pt x="13187" y="24669"/>
                    <a:pt x="13136" y="24692"/>
                    <a:pt x="13087" y="24716"/>
                  </a:cubicBezTo>
                  <a:cubicBezTo>
                    <a:pt x="13001" y="24757"/>
                    <a:pt x="12913" y="24797"/>
                    <a:pt x="12845" y="24866"/>
                  </a:cubicBezTo>
                  <a:cubicBezTo>
                    <a:pt x="12767" y="24945"/>
                    <a:pt x="12725" y="25046"/>
                    <a:pt x="12682" y="25147"/>
                  </a:cubicBezTo>
                  <a:cubicBezTo>
                    <a:pt x="12637" y="25256"/>
                    <a:pt x="12592" y="25361"/>
                    <a:pt x="12506" y="25429"/>
                  </a:cubicBezTo>
                  <a:cubicBezTo>
                    <a:pt x="12450" y="25474"/>
                    <a:pt x="12384" y="25498"/>
                    <a:pt x="12311" y="25526"/>
                  </a:cubicBezTo>
                  <a:cubicBezTo>
                    <a:pt x="12277" y="25539"/>
                    <a:pt x="12240" y="25551"/>
                    <a:pt x="12204" y="25566"/>
                  </a:cubicBezTo>
                  <a:cubicBezTo>
                    <a:pt x="11904" y="25706"/>
                    <a:pt x="11741" y="26016"/>
                    <a:pt x="11587" y="26348"/>
                  </a:cubicBezTo>
                  <a:lnTo>
                    <a:pt x="11298" y="26974"/>
                  </a:lnTo>
                  <a:lnTo>
                    <a:pt x="11317" y="26987"/>
                  </a:lnTo>
                  <a:cubicBezTo>
                    <a:pt x="11516" y="27109"/>
                    <a:pt x="11747" y="27175"/>
                    <a:pt x="11981" y="27175"/>
                  </a:cubicBezTo>
                  <a:cubicBezTo>
                    <a:pt x="12002" y="27175"/>
                    <a:pt x="12023" y="27174"/>
                    <a:pt x="12043" y="27173"/>
                  </a:cubicBezTo>
                  <a:cubicBezTo>
                    <a:pt x="12099" y="27214"/>
                    <a:pt x="12108" y="27293"/>
                    <a:pt x="12114" y="27377"/>
                  </a:cubicBezTo>
                  <a:cubicBezTo>
                    <a:pt x="12123" y="27467"/>
                    <a:pt x="12133" y="27559"/>
                    <a:pt x="12202" y="27619"/>
                  </a:cubicBezTo>
                  <a:cubicBezTo>
                    <a:pt x="12260" y="27668"/>
                    <a:pt x="12335" y="27673"/>
                    <a:pt x="12410" y="27675"/>
                  </a:cubicBezTo>
                  <a:cubicBezTo>
                    <a:pt x="12468" y="27677"/>
                    <a:pt x="12523" y="27679"/>
                    <a:pt x="12568" y="27705"/>
                  </a:cubicBezTo>
                  <a:cubicBezTo>
                    <a:pt x="12622" y="27735"/>
                    <a:pt x="12654" y="27795"/>
                    <a:pt x="12684" y="27857"/>
                  </a:cubicBezTo>
                  <a:cubicBezTo>
                    <a:pt x="12710" y="27904"/>
                    <a:pt x="12735" y="27955"/>
                    <a:pt x="12774" y="27994"/>
                  </a:cubicBezTo>
                  <a:cubicBezTo>
                    <a:pt x="12864" y="28084"/>
                    <a:pt x="12988" y="28097"/>
                    <a:pt x="13110" y="28110"/>
                  </a:cubicBezTo>
                  <a:cubicBezTo>
                    <a:pt x="13202" y="28118"/>
                    <a:pt x="13297" y="28127"/>
                    <a:pt x="13374" y="28170"/>
                  </a:cubicBezTo>
                  <a:cubicBezTo>
                    <a:pt x="13472" y="28227"/>
                    <a:pt x="13532" y="28339"/>
                    <a:pt x="13575" y="28442"/>
                  </a:cubicBezTo>
                  <a:cubicBezTo>
                    <a:pt x="13738" y="28812"/>
                    <a:pt x="13809" y="29222"/>
                    <a:pt x="13783" y="29624"/>
                  </a:cubicBezTo>
                  <a:cubicBezTo>
                    <a:pt x="13781" y="29654"/>
                    <a:pt x="13777" y="29684"/>
                    <a:pt x="13774" y="29714"/>
                  </a:cubicBezTo>
                  <a:lnTo>
                    <a:pt x="13768" y="29791"/>
                  </a:lnTo>
                  <a:lnTo>
                    <a:pt x="13822" y="29736"/>
                  </a:lnTo>
                  <a:cubicBezTo>
                    <a:pt x="13849" y="29706"/>
                    <a:pt x="13875" y="29682"/>
                    <a:pt x="13901" y="29661"/>
                  </a:cubicBezTo>
                  <a:cubicBezTo>
                    <a:pt x="13950" y="29622"/>
                    <a:pt x="14008" y="29588"/>
                    <a:pt x="14066" y="29554"/>
                  </a:cubicBezTo>
                  <a:cubicBezTo>
                    <a:pt x="14199" y="29472"/>
                    <a:pt x="14338" y="29389"/>
                    <a:pt x="14383" y="29234"/>
                  </a:cubicBezTo>
                  <a:cubicBezTo>
                    <a:pt x="14392" y="29198"/>
                    <a:pt x="14396" y="29159"/>
                    <a:pt x="14400" y="29121"/>
                  </a:cubicBezTo>
                  <a:cubicBezTo>
                    <a:pt x="14404" y="29063"/>
                    <a:pt x="14411" y="29009"/>
                    <a:pt x="14439" y="28964"/>
                  </a:cubicBezTo>
                  <a:cubicBezTo>
                    <a:pt x="14469" y="28922"/>
                    <a:pt x="14518" y="28896"/>
                    <a:pt x="14569" y="28870"/>
                  </a:cubicBezTo>
                  <a:cubicBezTo>
                    <a:pt x="14599" y="28855"/>
                    <a:pt x="14629" y="28840"/>
                    <a:pt x="14655" y="28821"/>
                  </a:cubicBezTo>
                  <a:cubicBezTo>
                    <a:pt x="14833" y="28699"/>
                    <a:pt x="14844" y="28480"/>
                    <a:pt x="14852" y="28270"/>
                  </a:cubicBezTo>
                  <a:cubicBezTo>
                    <a:pt x="14863" y="28060"/>
                    <a:pt x="14871" y="27861"/>
                    <a:pt x="15041" y="27767"/>
                  </a:cubicBezTo>
                  <a:lnTo>
                    <a:pt x="15058" y="27758"/>
                  </a:lnTo>
                  <a:lnTo>
                    <a:pt x="15056" y="27739"/>
                  </a:lnTo>
                  <a:cubicBezTo>
                    <a:pt x="15030" y="27585"/>
                    <a:pt x="15004" y="27409"/>
                    <a:pt x="15054" y="27253"/>
                  </a:cubicBezTo>
                  <a:cubicBezTo>
                    <a:pt x="15095" y="27127"/>
                    <a:pt x="15218" y="26993"/>
                    <a:pt x="15364" y="26993"/>
                  </a:cubicBezTo>
                  <a:cubicBezTo>
                    <a:pt x="15375" y="26993"/>
                    <a:pt x="15387" y="26994"/>
                    <a:pt x="15398" y="26995"/>
                  </a:cubicBezTo>
                  <a:cubicBezTo>
                    <a:pt x="15405" y="26995"/>
                    <a:pt x="15411" y="26998"/>
                    <a:pt x="15420" y="26998"/>
                  </a:cubicBezTo>
                  <a:cubicBezTo>
                    <a:pt x="15438" y="27001"/>
                    <a:pt x="15456" y="27004"/>
                    <a:pt x="15474" y="27004"/>
                  </a:cubicBezTo>
                  <a:cubicBezTo>
                    <a:pt x="15500" y="27004"/>
                    <a:pt x="15525" y="26999"/>
                    <a:pt x="15544" y="26985"/>
                  </a:cubicBezTo>
                  <a:cubicBezTo>
                    <a:pt x="15593" y="26948"/>
                    <a:pt x="15589" y="26878"/>
                    <a:pt x="15583" y="26822"/>
                  </a:cubicBezTo>
                  <a:cubicBezTo>
                    <a:pt x="15572" y="26689"/>
                    <a:pt x="15623" y="26548"/>
                    <a:pt x="15724" y="26436"/>
                  </a:cubicBezTo>
                  <a:cubicBezTo>
                    <a:pt x="15830" y="26320"/>
                    <a:pt x="15978" y="26251"/>
                    <a:pt x="16119" y="26251"/>
                  </a:cubicBezTo>
                  <a:cubicBezTo>
                    <a:pt x="16141" y="26251"/>
                    <a:pt x="16163" y="26253"/>
                    <a:pt x="16185" y="26256"/>
                  </a:cubicBezTo>
                  <a:lnTo>
                    <a:pt x="16249" y="26265"/>
                  </a:lnTo>
                  <a:lnTo>
                    <a:pt x="16210" y="26213"/>
                  </a:lnTo>
                  <a:cubicBezTo>
                    <a:pt x="16187" y="26181"/>
                    <a:pt x="16180" y="26143"/>
                    <a:pt x="16189" y="26098"/>
                  </a:cubicBezTo>
                  <a:cubicBezTo>
                    <a:pt x="16206" y="26019"/>
                    <a:pt x="16277" y="25933"/>
                    <a:pt x="16367" y="25881"/>
                  </a:cubicBezTo>
                  <a:cubicBezTo>
                    <a:pt x="16395" y="25864"/>
                    <a:pt x="16423" y="25849"/>
                    <a:pt x="16453" y="25834"/>
                  </a:cubicBezTo>
                  <a:cubicBezTo>
                    <a:pt x="16566" y="25776"/>
                    <a:pt x="16686" y="25716"/>
                    <a:pt x="16735" y="25594"/>
                  </a:cubicBezTo>
                  <a:cubicBezTo>
                    <a:pt x="16746" y="25571"/>
                    <a:pt x="16753" y="25545"/>
                    <a:pt x="16759" y="25521"/>
                  </a:cubicBezTo>
                  <a:cubicBezTo>
                    <a:pt x="16768" y="25487"/>
                    <a:pt x="16774" y="25455"/>
                    <a:pt x="16791" y="25427"/>
                  </a:cubicBezTo>
                  <a:cubicBezTo>
                    <a:pt x="16823" y="25376"/>
                    <a:pt x="16883" y="25350"/>
                    <a:pt x="16947" y="25324"/>
                  </a:cubicBezTo>
                  <a:cubicBezTo>
                    <a:pt x="16962" y="25316"/>
                    <a:pt x="16980" y="25309"/>
                    <a:pt x="16995" y="25303"/>
                  </a:cubicBezTo>
                  <a:cubicBezTo>
                    <a:pt x="17160" y="25224"/>
                    <a:pt x="17286" y="25067"/>
                    <a:pt x="17342" y="24874"/>
                  </a:cubicBezTo>
                  <a:cubicBezTo>
                    <a:pt x="17397" y="24682"/>
                    <a:pt x="17372" y="24482"/>
                    <a:pt x="17273" y="24328"/>
                  </a:cubicBezTo>
                  <a:cubicBezTo>
                    <a:pt x="17254" y="24298"/>
                    <a:pt x="17232" y="24268"/>
                    <a:pt x="17211" y="24240"/>
                  </a:cubicBezTo>
                  <a:cubicBezTo>
                    <a:pt x="17172" y="24191"/>
                    <a:pt x="17138" y="24144"/>
                    <a:pt x="17115" y="24090"/>
                  </a:cubicBezTo>
                  <a:cubicBezTo>
                    <a:pt x="17059" y="23957"/>
                    <a:pt x="17089" y="23810"/>
                    <a:pt x="17130" y="23645"/>
                  </a:cubicBezTo>
                  <a:cubicBezTo>
                    <a:pt x="17239" y="23201"/>
                    <a:pt x="17402" y="22730"/>
                    <a:pt x="17798" y="22591"/>
                  </a:cubicBezTo>
                  <a:cubicBezTo>
                    <a:pt x="17871" y="22565"/>
                    <a:pt x="17952" y="22552"/>
                    <a:pt x="18029" y="22539"/>
                  </a:cubicBezTo>
                  <a:cubicBezTo>
                    <a:pt x="18186" y="22511"/>
                    <a:pt x="18349" y="22483"/>
                    <a:pt x="18458" y="22363"/>
                  </a:cubicBezTo>
                  <a:cubicBezTo>
                    <a:pt x="18484" y="22333"/>
                    <a:pt x="18507" y="22301"/>
                    <a:pt x="18527" y="22267"/>
                  </a:cubicBezTo>
                  <a:cubicBezTo>
                    <a:pt x="18548" y="22235"/>
                    <a:pt x="18569" y="22203"/>
                    <a:pt x="18593" y="22177"/>
                  </a:cubicBezTo>
                  <a:cubicBezTo>
                    <a:pt x="18651" y="22115"/>
                    <a:pt x="18736" y="22076"/>
                    <a:pt x="18809" y="22042"/>
                  </a:cubicBezTo>
                  <a:lnTo>
                    <a:pt x="19458" y="21746"/>
                  </a:lnTo>
                  <a:cubicBezTo>
                    <a:pt x="19551" y="21706"/>
                    <a:pt x="19664" y="21654"/>
                    <a:pt x="19726" y="21551"/>
                  </a:cubicBezTo>
                  <a:cubicBezTo>
                    <a:pt x="19752" y="21506"/>
                    <a:pt x="19765" y="21457"/>
                    <a:pt x="19778" y="21410"/>
                  </a:cubicBezTo>
                  <a:cubicBezTo>
                    <a:pt x="19788" y="21369"/>
                    <a:pt x="19799" y="21331"/>
                    <a:pt x="19818" y="21297"/>
                  </a:cubicBezTo>
                  <a:cubicBezTo>
                    <a:pt x="19874" y="21185"/>
                    <a:pt x="20009" y="21114"/>
                    <a:pt x="20163" y="21114"/>
                  </a:cubicBezTo>
                  <a:cubicBezTo>
                    <a:pt x="20176" y="21114"/>
                    <a:pt x="20189" y="21114"/>
                    <a:pt x="20202" y="21117"/>
                  </a:cubicBezTo>
                  <a:cubicBezTo>
                    <a:pt x="20358" y="21129"/>
                    <a:pt x="20508" y="21207"/>
                    <a:pt x="20641" y="21275"/>
                  </a:cubicBezTo>
                  <a:lnTo>
                    <a:pt x="20663" y="21286"/>
                  </a:lnTo>
                  <a:lnTo>
                    <a:pt x="20675" y="21262"/>
                  </a:lnTo>
                  <a:cubicBezTo>
                    <a:pt x="20832" y="20986"/>
                    <a:pt x="21156" y="20801"/>
                    <a:pt x="21476" y="20801"/>
                  </a:cubicBezTo>
                  <a:cubicBezTo>
                    <a:pt x="21488" y="20801"/>
                    <a:pt x="21501" y="20801"/>
                    <a:pt x="21513" y="20802"/>
                  </a:cubicBezTo>
                  <a:cubicBezTo>
                    <a:pt x="21530" y="20802"/>
                    <a:pt x="21545" y="20804"/>
                    <a:pt x="21560" y="20804"/>
                  </a:cubicBezTo>
                  <a:cubicBezTo>
                    <a:pt x="21590" y="20806"/>
                    <a:pt x="21620" y="20808"/>
                    <a:pt x="21648" y="20808"/>
                  </a:cubicBezTo>
                  <a:cubicBezTo>
                    <a:pt x="21708" y="20808"/>
                    <a:pt x="21753" y="20799"/>
                    <a:pt x="21792" y="20780"/>
                  </a:cubicBezTo>
                  <a:cubicBezTo>
                    <a:pt x="21864" y="20746"/>
                    <a:pt x="21909" y="20679"/>
                    <a:pt x="21952" y="20617"/>
                  </a:cubicBezTo>
                  <a:cubicBezTo>
                    <a:pt x="21989" y="20562"/>
                    <a:pt x="22025" y="20510"/>
                    <a:pt x="22077" y="20478"/>
                  </a:cubicBezTo>
                  <a:cubicBezTo>
                    <a:pt x="22124" y="20448"/>
                    <a:pt x="22182" y="20440"/>
                    <a:pt x="22242" y="20431"/>
                  </a:cubicBezTo>
                  <a:cubicBezTo>
                    <a:pt x="22293" y="20425"/>
                    <a:pt x="22349" y="20416"/>
                    <a:pt x="22398" y="20392"/>
                  </a:cubicBezTo>
                  <a:cubicBezTo>
                    <a:pt x="22563" y="20317"/>
                    <a:pt x="22621" y="20127"/>
                    <a:pt x="22659" y="19930"/>
                  </a:cubicBezTo>
                  <a:lnTo>
                    <a:pt x="22925" y="18541"/>
                  </a:lnTo>
                  <a:cubicBezTo>
                    <a:pt x="22949" y="18419"/>
                    <a:pt x="22974" y="18293"/>
                    <a:pt x="23032" y="18179"/>
                  </a:cubicBezTo>
                  <a:cubicBezTo>
                    <a:pt x="23077" y="18091"/>
                    <a:pt x="23148" y="18004"/>
                    <a:pt x="23216" y="17918"/>
                  </a:cubicBezTo>
                  <a:cubicBezTo>
                    <a:pt x="23349" y="17755"/>
                    <a:pt x="23484" y="17584"/>
                    <a:pt x="23450" y="17386"/>
                  </a:cubicBezTo>
                  <a:lnTo>
                    <a:pt x="23450" y="17386"/>
                  </a:lnTo>
                  <a:cubicBezTo>
                    <a:pt x="23460" y="17388"/>
                    <a:pt x="23471" y="17389"/>
                    <a:pt x="23481" y="17389"/>
                  </a:cubicBezTo>
                  <a:cubicBezTo>
                    <a:pt x="23587" y="17389"/>
                    <a:pt x="23702" y="17313"/>
                    <a:pt x="23758" y="17204"/>
                  </a:cubicBezTo>
                  <a:cubicBezTo>
                    <a:pt x="23821" y="17080"/>
                    <a:pt x="23818" y="16937"/>
                    <a:pt x="23818" y="16810"/>
                  </a:cubicBezTo>
                  <a:cubicBezTo>
                    <a:pt x="23816" y="16643"/>
                    <a:pt x="23788" y="16463"/>
                    <a:pt x="23765" y="16290"/>
                  </a:cubicBezTo>
                  <a:cubicBezTo>
                    <a:pt x="23711" y="15923"/>
                    <a:pt x="23656" y="15544"/>
                    <a:pt x="23812" y="15242"/>
                  </a:cubicBezTo>
                  <a:cubicBezTo>
                    <a:pt x="23960" y="14966"/>
                    <a:pt x="23853" y="14586"/>
                    <a:pt x="23587" y="14421"/>
                  </a:cubicBezTo>
                  <a:lnTo>
                    <a:pt x="23583" y="13809"/>
                  </a:lnTo>
                  <a:lnTo>
                    <a:pt x="23831" y="13699"/>
                  </a:lnTo>
                  <a:lnTo>
                    <a:pt x="23812" y="13674"/>
                  </a:lnTo>
                  <a:cubicBezTo>
                    <a:pt x="23707" y="13513"/>
                    <a:pt x="23812" y="13292"/>
                    <a:pt x="23956" y="13153"/>
                  </a:cubicBezTo>
                  <a:cubicBezTo>
                    <a:pt x="23998" y="13110"/>
                    <a:pt x="24048" y="13069"/>
                    <a:pt x="24097" y="13031"/>
                  </a:cubicBezTo>
                  <a:cubicBezTo>
                    <a:pt x="24211" y="12937"/>
                    <a:pt x="24326" y="12840"/>
                    <a:pt x="24395" y="12705"/>
                  </a:cubicBezTo>
                  <a:cubicBezTo>
                    <a:pt x="24399" y="12694"/>
                    <a:pt x="24403" y="12684"/>
                    <a:pt x="24410" y="12673"/>
                  </a:cubicBezTo>
                  <a:cubicBezTo>
                    <a:pt x="24423" y="12641"/>
                    <a:pt x="24435" y="12613"/>
                    <a:pt x="24457" y="12589"/>
                  </a:cubicBezTo>
                  <a:cubicBezTo>
                    <a:pt x="24489" y="12553"/>
                    <a:pt x="24536" y="12534"/>
                    <a:pt x="24588" y="12512"/>
                  </a:cubicBezTo>
                  <a:cubicBezTo>
                    <a:pt x="24611" y="12504"/>
                    <a:pt x="24635" y="12495"/>
                    <a:pt x="24656" y="12482"/>
                  </a:cubicBezTo>
                  <a:cubicBezTo>
                    <a:pt x="24795" y="12412"/>
                    <a:pt x="24885" y="12257"/>
                    <a:pt x="24885" y="12103"/>
                  </a:cubicBezTo>
                  <a:cubicBezTo>
                    <a:pt x="24911" y="12110"/>
                    <a:pt x="24938" y="12114"/>
                    <a:pt x="24966" y="12114"/>
                  </a:cubicBezTo>
                  <a:cubicBezTo>
                    <a:pt x="25079" y="12114"/>
                    <a:pt x="25202" y="12056"/>
                    <a:pt x="25286" y="11960"/>
                  </a:cubicBezTo>
                  <a:cubicBezTo>
                    <a:pt x="25385" y="11844"/>
                    <a:pt x="25432" y="11694"/>
                    <a:pt x="25472" y="11559"/>
                  </a:cubicBezTo>
                  <a:cubicBezTo>
                    <a:pt x="25507" y="11563"/>
                    <a:pt x="25541" y="11564"/>
                    <a:pt x="25576" y="11564"/>
                  </a:cubicBezTo>
                  <a:cubicBezTo>
                    <a:pt x="25665" y="11564"/>
                    <a:pt x="25755" y="11553"/>
                    <a:pt x="25841" y="11531"/>
                  </a:cubicBezTo>
                  <a:lnTo>
                    <a:pt x="25858" y="11527"/>
                  </a:lnTo>
                  <a:lnTo>
                    <a:pt x="26023" y="10391"/>
                  </a:lnTo>
                  <a:lnTo>
                    <a:pt x="26287" y="10331"/>
                  </a:lnTo>
                  <a:lnTo>
                    <a:pt x="26289" y="9922"/>
                  </a:lnTo>
                  <a:lnTo>
                    <a:pt x="26492" y="9914"/>
                  </a:lnTo>
                  <a:lnTo>
                    <a:pt x="26494" y="9894"/>
                  </a:lnTo>
                  <a:cubicBezTo>
                    <a:pt x="26593" y="9389"/>
                    <a:pt x="26608" y="8874"/>
                    <a:pt x="26539" y="8367"/>
                  </a:cubicBezTo>
                  <a:lnTo>
                    <a:pt x="26533" y="8320"/>
                  </a:lnTo>
                  <a:lnTo>
                    <a:pt x="26497" y="8350"/>
                  </a:lnTo>
                  <a:cubicBezTo>
                    <a:pt x="26488" y="8356"/>
                    <a:pt x="26478" y="8359"/>
                    <a:pt x="26467" y="8359"/>
                  </a:cubicBezTo>
                  <a:cubicBezTo>
                    <a:pt x="26427" y="8359"/>
                    <a:pt x="26377" y="8319"/>
                    <a:pt x="26355" y="8268"/>
                  </a:cubicBezTo>
                  <a:cubicBezTo>
                    <a:pt x="26347" y="8249"/>
                    <a:pt x="26340" y="8230"/>
                    <a:pt x="26334" y="8210"/>
                  </a:cubicBezTo>
                  <a:cubicBezTo>
                    <a:pt x="26312" y="8150"/>
                    <a:pt x="26291" y="8090"/>
                    <a:pt x="26237" y="8052"/>
                  </a:cubicBezTo>
                  <a:cubicBezTo>
                    <a:pt x="26188" y="8015"/>
                    <a:pt x="26128" y="8013"/>
                    <a:pt x="26070" y="8011"/>
                  </a:cubicBezTo>
                  <a:cubicBezTo>
                    <a:pt x="26019" y="8009"/>
                    <a:pt x="25970" y="8007"/>
                    <a:pt x="25931" y="7981"/>
                  </a:cubicBezTo>
                  <a:cubicBezTo>
                    <a:pt x="25886" y="7949"/>
                    <a:pt x="25871" y="7891"/>
                    <a:pt x="25854" y="7829"/>
                  </a:cubicBezTo>
                  <a:cubicBezTo>
                    <a:pt x="25847" y="7803"/>
                    <a:pt x="25841" y="7778"/>
                    <a:pt x="25830" y="7754"/>
                  </a:cubicBezTo>
                  <a:cubicBezTo>
                    <a:pt x="25753" y="7540"/>
                    <a:pt x="25522" y="7433"/>
                    <a:pt x="25145" y="7433"/>
                  </a:cubicBezTo>
                  <a:cubicBezTo>
                    <a:pt x="25106" y="7433"/>
                    <a:pt x="25070" y="7433"/>
                    <a:pt x="25033" y="7435"/>
                  </a:cubicBezTo>
                  <a:lnTo>
                    <a:pt x="24978" y="7045"/>
                  </a:lnTo>
                  <a:lnTo>
                    <a:pt x="24596" y="7043"/>
                  </a:lnTo>
                  <a:cubicBezTo>
                    <a:pt x="24611" y="6940"/>
                    <a:pt x="24517" y="6867"/>
                    <a:pt x="24427" y="6796"/>
                  </a:cubicBezTo>
                  <a:cubicBezTo>
                    <a:pt x="24373" y="6756"/>
                    <a:pt x="24320" y="6713"/>
                    <a:pt x="24286" y="6666"/>
                  </a:cubicBezTo>
                  <a:cubicBezTo>
                    <a:pt x="24266" y="6640"/>
                    <a:pt x="24256" y="6608"/>
                    <a:pt x="24241" y="6578"/>
                  </a:cubicBezTo>
                  <a:cubicBezTo>
                    <a:pt x="24234" y="6558"/>
                    <a:pt x="24226" y="6539"/>
                    <a:pt x="24217" y="6522"/>
                  </a:cubicBezTo>
                  <a:cubicBezTo>
                    <a:pt x="24142" y="6368"/>
                    <a:pt x="23975" y="6265"/>
                    <a:pt x="23801" y="6261"/>
                  </a:cubicBezTo>
                  <a:cubicBezTo>
                    <a:pt x="23816" y="6216"/>
                    <a:pt x="23814" y="6169"/>
                    <a:pt x="23793" y="6119"/>
                  </a:cubicBezTo>
                  <a:cubicBezTo>
                    <a:pt x="23737" y="5997"/>
                    <a:pt x="23574" y="5907"/>
                    <a:pt x="23450" y="5884"/>
                  </a:cubicBezTo>
                  <a:cubicBezTo>
                    <a:pt x="23360" y="5869"/>
                    <a:pt x="23266" y="5860"/>
                    <a:pt x="23169" y="5860"/>
                  </a:cubicBezTo>
                  <a:cubicBezTo>
                    <a:pt x="22824" y="5860"/>
                    <a:pt x="22477" y="5963"/>
                    <a:pt x="22143" y="6064"/>
                  </a:cubicBezTo>
                  <a:cubicBezTo>
                    <a:pt x="22049" y="6091"/>
                    <a:pt x="21952" y="6119"/>
                    <a:pt x="21856" y="6145"/>
                  </a:cubicBezTo>
                  <a:cubicBezTo>
                    <a:pt x="21864" y="6076"/>
                    <a:pt x="21843" y="6001"/>
                    <a:pt x="21796" y="5939"/>
                  </a:cubicBezTo>
                  <a:cubicBezTo>
                    <a:pt x="21738" y="5862"/>
                    <a:pt x="21652" y="5814"/>
                    <a:pt x="21564" y="5814"/>
                  </a:cubicBezTo>
                  <a:cubicBezTo>
                    <a:pt x="21557" y="5814"/>
                    <a:pt x="21550" y="5814"/>
                    <a:pt x="21543" y="5815"/>
                  </a:cubicBezTo>
                  <a:cubicBezTo>
                    <a:pt x="21415" y="5828"/>
                    <a:pt x="21318" y="5916"/>
                    <a:pt x="21226" y="6004"/>
                  </a:cubicBezTo>
                  <a:cubicBezTo>
                    <a:pt x="21136" y="6087"/>
                    <a:pt x="21050" y="6166"/>
                    <a:pt x="20941" y="6175"/>
                  </a:cubicBezTo>
                  <a:cubicBezTo>
                    <a:pt x="20933" y="6176"/>
                    <a:pt x="20925" y="6176"/>
                    <a:pt x="20917" y="6176"/>
                  </a:cubicBezTo>
                  <a:cubicBezTo>
                    <a:pt x="20830" y="6176"/>
                    <a:pt x="20749" y="6134"/>
                    <a:pt x="20660" y="6089"/>
                  </a:cubicBezTo>
                  <a:cubicBezTo>
                    <a:pt x="20572" y="6043"/>
                    <a:pt x="20480" y="5995"/>
                    <a:pt x="20382" y="5995"/>
                  </a:cubicBezTo>
                  <a:cubicBezTo>
                    <a:pt x="20367" y="5995"/>
                    <a:pt x="20351" y="5997"/>
                    <a:pt x="20335" y="5999"/>
                  </a:cubicBezTo>
                  <a:lnTo>
                    <a:pt x="20315" y="6004"/>
                  </a:lnTo>
                  <a:lnTo>
                    <a:pt x="20313" y="6023"/>
                  </a:lnTo>
                  <a:cubicBezTo>
                    <a:pt x="20305" y="6126"/>
                    <a:pt x="20200" y="6216"/>
                    <a:pt x="20088" y="6216"/>
                  </a:cubicBezTo>
                  <a:cubicBezTo>
                    <a:pt x="20076" y="6216"/>
                    <a:pt x="20063" y="6216"/>
                    <a:pt x="20050" y="6211"/>
                  </a:cubicBezTo>
                  <a:lnTo>
                    <a:pt x="20170" y="5571"/>
                  </a:lnTo>
                  <a:cubicBezTo>
                    <a:pt x="20176" y="5541"/>
                    <a:pt x="20168" y="5513"/>
                    <a:pt x="20146" y="5489"/>
                  </a:cubicBezTo>
                  <a:cubicBezTo>
                    <a:pt x="20124" y="5462"/>
                    <a:pt x="20090" y="5447"/>
                    <a:pt x="20058" y="5447"/>
                  </a:cubicBezTo>
                  <a:cubicBezTo>
                    <a:pt x="20033" y="5447"/>
                    <a:pt x="20009" y="5456"/>
                    <a:pt x="19994" y="5474"/>
                  </a:cubicBezTo>
                  <a:cubicBezTo>
                    <a:pt x="19476" y="5416"/>
                    <a:pt x="18889" y="5348"/>
                    <a:pt x="18419" y="5048"/>
                  </a:cubicBezTo>
                  <a:cubicBezTo>
                    <a:pt x="18385" y="5027"/>
                    <a:pt x="18353" y="5003"/>
                    <a:pt x="18321" y="4982"/>
                  </a:cubicBezTo>
                  <a:cubicBezTo>
                    <a:pt x="18246" y="4930"/>
                    <a:pt x="18169" y="4877"/>
                    <a:pt x="18083" y="4838"/>
                  </a:cubicBezTo>
                  <a:cubicBezTo>
                    <a:pt x="17982" y="4791"/>
                    <a:pt x="17864" y="4767"/>
                    <a:pt x="17747" y="4767"/>
                  </a:cubicBezTo>
                  <a:cubicBezTo>
                    <a:pt x="17528" y="4767"/>
                    <a:pt x="17316" y="4851"/>
                    <a:pt x="17166" y="4994"/>
                  </a:cubicBezTo>
                  <a:lnTo>
                    <a:pt x="17147" y="5014"/>
                  </a:lnTo>
                  <a:lnTo>
                    <a:pt x="17166" y="5033"/>
                  </a:lnTo>
                  <a:cubicBezTo>
                    <a:pt x="17198" y="5065"/>
                    <a:pt x="17200" y="5106"/>
                    <a:pt x="17198" y="5134"/>
                  </a:cubicBezTo>
                  <a:cubicBezTo>
                    <a:pt x="17194" y="5192"/>
                    <a:pt x="17160" y="5249"/>
                    <a:pt x="17112" y="5284"/>
                  </a:cubicBezTo>
                  <a:cubicBezTo>
                    <a:pt x="17025" y="5346"/>
                    <a:pt x="16900" y="5350"/>
                    <a:pt x="16804" y="5354"/>
                  </a:cubicBezTo>
                  <a:lnTo>
                    <a:pt x="16763" y="5354"/>
                  </a:lnTo>
                  <a:cubicBezTo>
                    <a:pt x="16701" y="5354"/>
                    <a:pt x="16624" y="5348"/>
                    <a:pt x="16581" y="5299"/>
                  </a:cubicBezTo>
                  <a:cubicBezTo>
                    <a:pt x="16555" y="5269"/>
                    <a:pt x="16547" y="5234"/>
                    <a:pt x="16555" y="5194"/>
                  </a:cubicBezTo>
                  <a:cubicBezTo>
                    <a:pt x="16577" y="5099"/>
                    <a:pt x="16695" y="5001"/>
                    <a:pt x="16793" y="4956"/>
                  </a:cubicBezTo>
                  <a:cubicBezTo>
                    <a:pt x="17020" y="4855"/>
                    <a:pt x="17134" y="4720"/>
                    <a:pt x="17106" y="4594"/>
                  </a:cubicBezTo>
                  <a:lnTo>
                    <a:pt x="17378" y="4587"/>
                  </a:lnTo>
                  <a:lnTo>
                    <a:pt x="17382" y="4568"/>
                  </a:lnTo>
                  <a:cubicBezTo>
                    <a:pt x="17412" y="4470"/>
                    <a:pt x="17331" y="4384"/>
                    <a:pt x="17267" y="4326"/>
                  </a:cubicBezTo>
                  <a:cubicBezTo>
                    <a:pt x="17074" y="4155"/>
                    <a:pt x="16855" y="3962"/>
                    <a:pt x="16594" y="3863"/>
                  </a:cubicBezTo>
                  <a:cubicBezTo>
                    <a:pt x="16489" y="3825"/>
                    <a:pt x="16378" y="3803"/>
                    <a:pt x="16268" y="3803"/>
                  </a:cubicBezTo>
                  <a:cubicBezTo>
                    <a:pt x="16082" y="3803"/>
                    <a:pt x="15921" y="3863"/>
                    <a:pt x="15803" y="3972"/>
                  </a:cubicBezTo>
                  <a:lnTo>
                    <a:pt x="15793" y="3981"/>
                  </a:lnTo>
                  <a:lnTo>
                    <a:pt x="15795" y="3994"/>
                  </a:lnTo>
                  <a:cubicBezTo>
                    <a:pt x="15810" y="4142"/>
                    <a:pt x="15806" y="4290"/>
                    <a:pt x="15778" y="4433"/>
                  </a:cubicBezTo>
                  <a:lnTo>
                    <a:pt x="15334" y="4307"/>
                  </a:lnTo>
                  <a:cubicBezTo>
                    <a:pt x="15291" y="4270"/>
                    <a:pt x="15281" y="4221"/>
                    <a:pt x="15278" y="4185"/>
                  </a:cubicBezTo>
                  <a:cubicBezTo>
                    <a:pt x="15272" y="4110"/>
                    <a:pt x="15306" y="4024"/>
                    <a:pt x="15360" y="3966"/>
                  </a:cubicBezTo>
                  <a:cubicBezTo>
                    <a:pt x="15433" y="3891"/>
                    <a:pt x="15527" y="3846"/>
                    <a:pt x="15626" y="3801"/>
                  </a:cubicBezTo>
                  <a:cubicBezTo>
                    <a:pt x="15660" y="3784"/>
                    <a:pt x="15692" y="3769"/>
                    <a:pt x="15724" y="3754"/>
                  </a:cubicBezTo>
                  <a:cubicBezTo>
                    <a:pt x="16026" y="3598"/>
                    <a:pt x="16266" y="3325"/>
                    <a:pt x="16380" y="3006"/>
                  </a:cubicBezTo>
                  <a:lnTo>
                    <a:pt x="16386" y="2989"/>
                  </a:lnTo>
                  <a:lnTo>
                    <a:pt x="16371" y="2976"/>
                  </a:lnTo>
                  <a:cubicBezTo>
                    <a:pt x="16249" y="2869"/>
                    <a:pt x="16114" y="2773"/>
                    <a:pt x="15968" y="2773"/>
                  </a:cubicBezTo>
                  <a:cubicBezTo>
                    <a:pt x="15956" y="2773"/>
                    <a:pt x="15943" y="2773"/>
                    <a:pt x="15930" y="2775"/>
                  </a:cubicBezTo>
                  <a:lnTo>
                    <a:pt x="15906" y="2385"/>
                  </a:lnTo>
                  <a:lnTo>
                    <a:pt x="15510" y="2256"/>
                  </a:lnTo>
                  <a:cubicBezTo>
                    <a:pt x="15349" y="2053"/>
                    <a:pt x="15240" y="1809"/>
                    <a:pt x="15195" y="1551"/>
                  </a:cubicBezTo>
                  <a:lnTo>
                    <a:pt x="15191" y="1532"/>
                  </a:lnTo>
                  <a:lnTo>
                    <a:pt x="15094" y="1526"/>
                  </a:lnTo>
                  <a:lnTo>
                    <a:pt x="14964" y="1601"/>
                  </a:lnTo>
                  <a:cubicBezTo>
                    <a:pt x="14884" y="1646"/>
                    <a:pt x="14799" y="1695"/>
                    <a:pt x="14706" y="1714"/>
                  </a:cubicBezTo>
                  <a:cubicBezTo>
                    <a:pt x="14694" y="1716"/>
                    <a:pt x="14681" y="1719"/>
                    <a:pt x="14666" y="1721"/>
                  </a:cubicBezTo>
                  <a:cubicBezTo>
                    <a:pt x="14636" y="1725"/>
                    <a:pt x="14604" y="1731"/>
                    <a:pt x="14574" y="1742"/>
                  </a:cubicBezTo>
                  <a:cubicBezTo>
                    <a:pt x="14462" y="1787"/>
                    <a:pt x="14409" y="1901"/>
                    <a:pt x="14396" y="1993"/>
                  </a:cubicBezTo>
                  <a:cubicBezTo>
                    <a:pt x="14381" y="2087"/>
                    <a:pt x="14398" y="2181"/>
                    <a:pt x="14415" y="2267"/>
                  </a:cubicBezTo>
                  <a:cubicBezTo>
                    <a:pt x="14405" y="2268"/>
                    <a:pt x="14394" y="2268"/>
                    <a:pt x="14383" y="2268"/>
                  </a:cubicBezTo>
                  <a:cubicBezTo>
                    <a:pt x="14313" y="2268"/>
                    <a:pt x="14232" y="2251"/>
                    <a:pt x="14158" y="2233"/>
                  </a:cubicBezTo>
                  <a:cubicBezTo>
                    <a:pt x="14085" y="2218"/>
                    <a:pt x="14010" y="2201"/>
                    <a:pt x="13939" y="2201"/>
                  </a:cubicBezTo>
                  <a:cubicBezTo>
                    <a:pt x="13869" y="2201"/>
                    <a:pt x="13809" y="2218"/>
                    <a:pt x="13757" y="2254"/>
                  </a:cubicBezTo>
                  <a:cubicBezTo>
                    <a:pt x="13738" y="2267"/>
                    <a:pt x="13723" y="2282"/>
                    <a:pt x="13706" y="2297"/>
                  </a:cubicBezTo>
                  <a:cubicBezTo>
                    <a:pt x="13687" y="2316"/>
                    <a:pt x="13667" y="2336"/>
                    <a:pt x="13644" y="2348"/>
                  </a:cubicBezTo>
                  <a:cubicBezTo>
                    <a:pt x="13622" y="2359"/>
                    <a:pt x="13601" y="2363"/>
                    <a:pt x="13579" y="2363"/>
                  </a:cubicBezTo>
                  <a:cubicBezTo>
                    <a:pt x="13477" y="2363"/>
                    <a:pt x="13378" y="2256"/>
                    <a:pt x="13344" y="2156"/>
                  </a:cubicBezTo>
                  <a:cubicBezTo>
                    <a:pt x="13327" y="2100"/>
                    <a:pt x="13316" y="2040"/>
                    <a:pt x="13305" y="1984"/>
                  </a:cubicBezTo>
                  <a:cubicBezTo>
                    <a:pt x="13292" y="1916"/>
                    <a:pt x="13280" y="1847"/>
                    <a:pt x="13256" y="1781"/>
                  </a:cubicBezTo>
                  <a:lnTo>
                    <a:pt x="13250" y="1764"/>
                  </a:lnTo>
                  <a:lnTo>
                    <a:pt x="13230" y="1764"/>
                  </a:lnTo>
                  <a:cubicBezTo>
                    <a:pt x="13226" y="1764"/>
                    <a:pt x="13222" y="1766"/>
                    <a:pt x="13220" y="1766"/>
                  </a:cubicBezTo>
                  <a:cubicBezTo>
                    <a:pt x="13205" y="1766"/>
                    <a:pt x="13192" y="1764"/>
                    <a:pt x="13179" y="1761"/>
                  </a:cubicBezTo>
                  <a:cubicBezTo>
                    <a:pt x="13162" y="1758"/>
                    <a:pt x="13144" y="1756"/>
                    <a:pt x="13128" y="1756"/>
                  </a:cubicBezTo>
                  <a:cubicBezTo>
                    <a:pt x="13110" y="1756"/>
                    <a:pt x="13093" y="1759"/>
                    <a:pt x="13078" y="1766"/>
                  </a:cubicBezTo>
                  <a:cubicBezTo>
                    <a:pt x="13040" y="1785"/>
                    <a:pt x="13022" y="1824"/>
                    <a:pt x="13007" y="1860"/>
                  </a:cubicBezTo>
                  <a:cubicBezTo>
                    <a:pt x="12997" y="1881"/>
                    <a:pt x="12988" y="1905"/>
                    <a:pt x="12973" y="1918"/>
                  </a:cubicBezTo>
                  <a:cubicBezTo>
                    <a:pt x="12950" y="1941"/>
                    <a:pt x="12909" y="1946"/>
                    <a:pt x="12866" y="1948"/>
                  </a:cubicBezTo>
                  <a:lnTo>
                    <a:pt x="12208" y="1978"/>
                  </a:lnTo>
                  <a:lnTo>
                    <a:pt x="12204" y="1995"/>
                  </a:lnTo>
                  <a:cubicBezTo>
                    <a:pt x="12180" y="2068"/>
                    <a:pt x="12191" y="2143"/>
                    <a:pt x="12200" y="2216"/>
                  </a:cubicBezTo>
                  <a:cubicBezTo>
                    <a:pt x="12204" y="2239"/>
                    <a:pt x="12206" y="2263"/>
                    <a:pt x="12208" y="2286"/>
                  </a:cubicBezTo>
                  <a:cubicBezTo>
                    <a:pt x="12217" y="2370"/>
                    <a:pt x="12198" y="2471"/>
                    <a:pt x="12125" y="2505"/>
                  </a:cubicBezTo>
                  <a:cubicBezTo>
                    <a:pt x="12109" y="2512"/>
                    <a:pt x="12091" y="2515"/>
                    <a:pt x="12072" y="2515"/>
                  </a:cubicBezTo>
                  <a:cubicBezTo>
                    <a:pt x="12054" y="2515"/>
                    <a:pt x="12035" y="2512"/>
                    <a:pt x="12015" y="2507"/>
                  </a:cubicBezTo>
                  <a:cubicBezTo>
                    <a:pt x="11861" y="2468"/>
                    <a:pt x="11773" y="2327"/>
                    <a:pt x="11683" y="2177"/>
                  </a:cubicBezTo>
                  <a:cubicBezTo>
                    <a:pt x="11653" y="2130"/>
                    <a:pt x="11623" y="2081"/>
                    <a:pt x="11591" y="2036"/>
                  </a:cubicBezTo>
                  <a:lnTo>
                    <a:pt x="11538" y="1959"/>
                  </a:lnTo>
                  <a:lnTo>
                    <a:pt x="11542" y="2051"/>
                  </a:lnTo>
                  <a:cubicBezTo>
                    <a:pt x="11544" y="2085"/>
                    <a:pt x="11542" y="2117"/>
                    <a:pt x="11536" y="2149"/>
                  </a:cubicBezTo>
                  <a:cubicBezTo>
                    <a:pt x="11508" y="2280"/>
                    <a:pt x="11396" y="2385"/>
                    <a:pt x="11278" y="2391"/>
                  </a:cubicBezTo>
                  <a:cubicBezTo>
                    <a:pt x="11271" y="2392"/>
                    <a:pt x="11264" y="2392"/>
                    <a:pt x="11257" y="2392"/>
                  </a:cubicBezTo>
                  <a:cubicBezTo>
                    <a:pt x="11224" y="2392"/>
                    <a:pt x="11189" y="2388"/>
                    <a:pt x="11154" y="2385"/>
                  </a:cubicBezTo>
                  <a:cubicBezTo>
                    <a:pt x="11120" y="2381"/>
                    <a:pt x="11086" y="2376"/>
                    <a:pt x="11051" y="2376"/>
                  </a:cubicBezTo>
                  <a:cubicBezTo>
                    <a:pt x="11000" y="2376"/>
                    <a:pt x="10927" y="2385"/>
                    <a:pt x="10884" y="2453"/>
                  </a:cubicBezTo>
                  <a:cubicBezTo>
                    <a:pt x="10852" y="2507"/>
                    <a:pt x="10859" y="2567"/>
                    <a:pt x="10863" y="2625"/>
                  </a:cubicBezTo>
                  <a:cubicBezTo>
                    <a:pt x="10869" y="2674"/>
                    <a:pt x="10874" y="2723"/>
                    <a:pt x="10852" y="2760"/>
                  </a:cubicBezTo>
                  <a:cubicBezTo>
                    <a:pt x="10818" y="2818"/>
                    <a:pt x="10734" y="2826"/>
                    <a:pt x="10666" y="2828"/>
                  </a:cubicBezTo>
                  <a:cubicBezTo>
                    <a:pt x="10651" y="2828"/>
                    <a:pt x="10634" y="2831"/>
                    <a:pt x="10616" y="2831"/>
                  </a:cubicBezTo>
                  <a:cubicBezTo>
                    <a:pt x="10447" y="2831"/>
                    <a:pt x="10040" y="2798"/>
                    <a:pt x="9931" y="2505"/>
                  </a:cubicBezTo>
                  <a:cubicBezTo>
                    <a:pt x="9927" y="2492"/>
                    <a:pt x="9922" y="2477"/>
                    <a:pt x="9916" y="2462"/>
                  </a:cubicBezTo>
                  <a:cubicBezTo>
                    <a:pt x="9905" y="2428"/>
                    <a:pt x="9894" y="2391"/>
                    <a:pt x="9873" y="2359"/>
                  </a:cubicBezTo>
                  <a:cubicBezTo>
                    <a:pt x="9841" y="2312"/>
                    <a:pt x="9792" y="2282"/>
                    <a:pt x="9753" y="2258"/>
                  </a:cubicBezTo>
                  <a:lnTo>
                    <a:pt x="9470" y="2081"/>
                  </a:lnTo>
                  <a:cubicBezTo>
                    <a:pt x="9462" y="1858"/>
                    <a:pt x="9453" y="1626"/>
                    <a:pt x="9507" y="1406"/>
                  </a:cubicBezTo>
                  <a:cubicBezTo>
                    <a:pt x="9524" y="1333"/>
                    <a:pt x="9549" y="1258"/>
                    <a:pt x="9573" y="1183"/>
                  </a:cubicBezTo>
                  <a:cubicBezTo>
                    <a:pt x="9648" y="949"/>
                    <a:pt x="9727" y="707"/>
                    <a:pt x="9614" y="491"/>
                  </a:cubicBezTo>
                  <a:cubicBezTo>
                    <a:pt x="9590" y="448"/>
                    <a:pt x="9564" y="420"/>
                    <a:pt x="9532" y="405"/>
                  </a:cubicBezTo>
                  <a:cubicBezTo>
                    <a:pt x="9504" y="392"/>
                    <a:pt x="9472" y="390"/>
                    <a:pt x="9444" y="388"/>
                  </a:cubicBezTo>
                  <a:cubicBezTo>
                    <a:pt x="9425" y="388"/>
                    <a:pt x="9408" y="388"/>
                    <a:pt x="9393" y="384"/>
                  </a:cubicBezTo>
                  <a:cubicBezTo>
                    <a:pt x="9325" y="367"/>
                    <a:pt x="9288" y="300"/>
                    <a:pt x="9250" y="232"/>
                  </a:cubicBezTo>
                  <a:cubicBezTo>
                    <a:pt x="9226" y="189"/>
                    <a:pt x="9202" y="146"/>
                    <a:pt x="9170" y="112"/>
                  </a:cubicBezTo>
                  <a:cubicBezTo>
                    <a:pt x="9130" y="65"/>
                    <a:pt x="9076" y="32"/>
                    <a:pt x="9007" y="13"/>
                  </a:cubicBezTo>
                  <a:lnTo>
                    <a:pt x="89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51"/>
            <p:cNvSpPr/>
            <p:nvPr/>
          </p:nvSpPr>
          <p:spPr>
            <a:xfrm>
              <a:off x="2998257" y="3736701"/>
              <a:ext cx="235447" cy="293214"/>
            </a:xfrm>
            <a:custGeom>
              <a:rect b="b" l="l" r="r" t="t"/>
              <a:pathLst>
                <a:path extrusionOk="0" h="10319" w="8286">
                  <a:moveTo>
                    <a:pt x="2576" y="0"/>
                  </a:moveTo>
                  <a:cubicBezTo>
                    <a:pt x="2359" y="0"/>
                    <a:pt x="2129" y="40"/>
                    <a:pt x="2040" y="228"/>
                  </a:cubicBezTo>
                  <a:cubicBezTo>
                    <a:pt x="1913" y="228"/>
                    <a:pt x="1787" y="230"/>
                    <a:pt x="1663" y="232"/>
                  </a:cubicBezTo>
                  <a:cubicBezTo>
                    <a:pt x="1568" y="337"/>
                    <a:pt x="1515" y="477"/>
                    <a:pt x="1513" y="618"/>
                  </a:cubicBezTo>
                  <a:cubicBezTo>
                    <a:pt x="1384" y="618"/>
                    <a:pt x="1253" y="618"/>
                    <a:pt x="1125" y="616"/>
                  </a:cubicBezTo>
                  <a:lnTo>
                    <a:pt x="1125" y="616"/>
                  </a:lnTo>
                  <a:cubicBezTo>
                    <a:pt x="1144" y="715"/>
                    <a:pt x="1054" y="796"/>
                    <a:pt x="973" y="854"/>
                  </a:cubicBezTo>
                  <a:cubicBezTo>
                    <a:pt x="878" y="922"/>
                    <a:pt x="784" y="993"/>
                    <a:pt x="690" y="1062"/>
                  </a:cubicBezTo>
                  <a:cubicBezTo>
                    <a:pt x="613" y="1117"/>
                    <a:pt x="536" y="1175"/>
                    <a:pt x="459" y="1233"/>
                  </a:cubicBezTo>
                  <a:cubicBezTo>
                    <a:pt x="465" y="1250"/>
                    <a:pt x="469" y="1267"/>
                    <a:pt x="471" y="1284"/>
                  </a:cubicBezTo>
                  <a:cubicBezTo>
                    <a:pt x="478" y="1364"/>
                    <a:pt x="446" y="1441"/>
                    <a:pt x="444" y="1520"/>
                  </a:cubicBezTo>
                  <a:cubicBezTo>
                    <a:pt x="441" y="1724"/>
                    <a:pt x="641" y="1923"/>
                    <a:pt x="544" y="2101"/>
                  </a:cubicBezTo>
                  <a:cubicBezTo>
                    <a:pt x="493" y="2199"/>
                    <a:pt x="358" y="2261"/>
                    <a:pt x="366" y="2371"/>
                  </a:cubicBezTo>
                  <a:cubicBezTo>
                    <a:pt x="371" y="2422"/>
                    <a:pt x="403" y="2463"/>
                    <a:pt x="431" y="2503"/>
                  </a:cubicBezTo>
                  <a:cubicBezTo>
                    <a:pt x="628" y="2806"/>
                    <a:pt x="529" y="3204"/>
                    <a:pt x="409" y="3545"/>
                  </a:cubicBezTo>
                  <a:cubicBezTo>
                    <a:pt x="289" y="3883"/>
                    <a:pt x="154" y="4260"/>
                    <a:pt x="298" y="4590"/>
                  </a:cubicBezTo>
                  <a:cubicBezTo>
                    <a:pt x="345" y="4700"/>
                    <a:pt x="377" y="4884"/>
                    <a:pt x="259" y="4884"/>
                  </a:cubicBezTo>
                  <a:cubicBezTo>
                    <a:pt x="377" y="4997"/>
                    <a:pt x="454" y="5152"/>
                    <a:pt x="476" y="5312"/>
                  </a:cubicBezTo>
                  <a:cubicBezTo>
                    <a:pt x="264" y="5428"/>
                    <a:pt x="96" y="5619"/>
                    <a:pt x="0" y="5839"/>
                  </a:cubicBezTo>
                  <a:cubicBezTo>
                    <a:pt x="11" y="6000"/>
                    <a:pt x="34" y="6150"/>
                    <a:pt x="152" y="6253"/>
                  </a:cubicBezTo>
                  <a:cubicBezTo>
                    <a:pt x="208" y="6300"/>
                    <a:pt x="279" y="6330"/>
                    <a:pt x="319" y="6390"/>
                  </a:cubicBezTo>
                  <a:cubicBezTo>
                    <a:pt x="446" y="6574"/>
                    <a:pt x="219" y="6889"/>
                    <a:pt x="394" y="7028"/>
                  </a:cubicBezTo>
                  <a:cubicBezTo>
                    <a:pt x="439" y="7065"/>
                    <a:pt x="504" y="7076"/>
                    <a:pt x="542" y="7121"/>
                  </a:cubicBezTo>
                  <a:cubicBezTo>
                    <a:pt x="574" y="7157"/>
                    <a:pt x="581" y="7210"/>
                    <a:pt x="583" y="7258"/>
                  </a:cubicBezTo>
                  <a:cubicBezTo>
                    <a:pt x="606" y="7517"/>
                    <a:pt x="626" y="7791"/>
                    <a:pt x="508" y="8022"/>
                  </a:cubicBezTo>
                  <a:cubicBezTo>
                    <a:pt x="484" y="8070"/>
                    <a:pt x="454" y="8117"/>
                    <a:pt x="446" y="8170"/>
                  </a:cubicBezTo>
                  <a:cubicBezTo>
                    <a:pt x="422" y="8350"/>
                    <a:pt x="645" y="8451"/>
                    <a:pt x="823" y="8487"/>
                  </a:cubicBezTo>
                  <a:cubicBezTo>
                    <a:pt x="763" y="8667"/>
                    <a:pt x="827" y="8879"/>
                    <a:pt x="975" y="8995"/>
                  </a:cubicBezTo>
                  <a:cubicBezTo>
                    <a:pt x="1009" y="9021"/>
                    <a:pt x="1048" y="9042"/>
                    <a:pt x="1065" y="9081"/>
                  </a:cubicBezTo>
                  <a:cubicBezTo>
                    <a:pt x="1108" y="9171"/>
                    <a:pt x="1007" y="9267"/>
                    <a:pt x="1011" y="9366"/>
                  </a:cubicBezTo>
                  <a:cubicBezTo>
                    <a:pt x="1082" y="9413"/>
                    <a:pt x="1163" y="9443"/>
                    <a:pt x="1249" y="9456"/>
                  </a:cubicBezTo>
                  <a:cubicBezTo>
                    <a:pt x="1228" y="9638"/>
                    <a:pt x="1208" y="9822"/>
                    <a:pt x="1236" y="10004"/>
                  </a:cubicBezTo>
                  <a:cubicBezTo>
                    <a:pt x="1249" y="10096"/>
                    <a:pt x="1279" y="10193"/>
                    <a:pt x="1348" y="10257"/>
                  </a:cubicBezTo>
                  <a:cubicBezTo>
                    <a:pt x="1387" y="10295"/>
                    <a:pt x="1444" y="10318"/>
                    <a:pt x="1499" y="10318"/>
                  </a:cubicBezTo>
                  <a:cubicBezTo>
                    <a:pt x="1537" y="10318"/>
                    <a:pt x="1574" y="10307"/>
                    <a:pt x="1603" y="10283"/>
                  </a:cubicBezTo>
                  <a:cubicBezTo>
                    <a:pt x="1631" y="10148"/>
                    <a:pt x="1596" y="10000"/>
                    <a:pt x="1511" y="9891"/>
                  </a:cubicBezTo>
                  <a:cubicBezTo>
                    <a:pt x="1528" y="9866"/>
                    <a:pt x="1552" y="9857"/>
                    <a:pt x="1580" y="9857"/>
                  </a:cubicBezTo>
                  <a:cubicBezTo>
                    <a:pt x="1635" y="9857"/>
                    <a:pt x="1706" y="9891"/>
                    <a:pt x="1768" y="9897"/>
                  </a:cubicBezTo>
                  <a:cubicBezTo>
                    <a:pt x="1774" y="9898"/>
                    <a:pt x="1781" y="9898"/>
                    <a:pt x="1787" y="9898"/>
                  </a:cubicBezTo>
                  <a:cubicBezTo>
                    <a:pt x="1955" y="9898"/>
                    <a:pt x="2021" y="9661"/>
                    <a:pt x="2023" y="9486"/>
                  </a:cubicBezTo>
                  <a:cubicBezTo>
                    <a:pt x="2090" y="9437"/>
                    <a:pt x="2163" y="9419"/>
                    <a:pt x="2241" y="9419"/>
                  </a:cubicBezTo>
                  <a:cubicBezTo>
                    <a:pt x="2463" y="9419"/>
                    <a:pt x="2717" y="9570"/>
                    <a:pt x="2958" y="9570"/>
                  </a:cubicBezTo>
                  <a:cubicBezTo>
                    <a:pt x="2964" y="9570"/>
                    <a:pt x="2970" y="9570"/>
                    <a:pt x="2976" y="9569"/>
                  </a:cubicBezTo>
                  <a:cubicBezTo>
                    <a:pt x="3011" y="9569"/>
                    <a:pt x="3045" y="9565"/>
                    <a:pt x="3080" y="9565"/>
                  </a:cubicBezTo>
                  <a:cubicBezTo>
                    <a:pt x="3102" y="9565"/>
                    <a:pt x="3125" y="9567"/>
                    <a:pt x="3147" y="9574"/>
                  </a:cubicBezTo>
                  <a:cubicBezTo>
                    <a:pt x="3302" y="9619"/>
                    <a:pt x="3344" y="9846"/>
                    <a:pt x="3501" y="9891"/>
                  </a:cubicBezTo>
                  <a:cubicBezTo>
                    <a:pt x="3516" y="9895"/>
                    <a:pt x="3532" y="9897"/>
                    <a:pt x="3548" y="9897"/>
                  </a:cubicBezTo>
                  <a:cubicBezTo>
                    <a:pt x="3646" y="9897"/>
                    <a:pt x="3742" y="9815"/>
                    <a:pt x="3777" y="9719"/>
                  </a:cubicBezTo>
                  <a:cubicBezTo>
                    <a:pt x="3818" y="9608"/>
                    <a:pt x="3803" y="9484"/>
                    <a:pt x="3786" y="9366"/>
                  </a:cubicBezTo>
                  <a:lnTo>
                    <a:pt x="3786" y="9366"/>
                  </a:lnTo>
                  <a:cubicBezTo>
                    <a:pt x="3919" y="9381"/>
                    <a:pt x="4052" y="9388"/>
                    <a:pt x="4186" y="9388"/>
                  </a:cubicBezTo>
                  <a:cubicBezTo>
                    <a:pt x="4400" y="9388"/>
                    <a:pt x="4613" y="9369"/>
                    <a:pt x="4823" y="9329"/>
                  </a:cubicBezTo>
                  <a:cubicBezTo>
                    <a:pt x="4864" y="8982"/>
                    <a:pt x="4941" y="8637"/>
                    <a:pt x="5052" y="8305"/>
                  </a:cubicBezTo>
                  <a:cubicBezTo>
                    <a:pt x="5136" y="8059"/>
                    <a:pt x="5241" y="7817"/>
                    <a:pt x="5395" y="7607"/>
                  </a:cubicBezTo>
                  <a:cubicBezTo>
                    <a:pt x="5468" y="7510"/>
                    <a:pt x="5558" y="7416"/>
                    <a:pt x="5673" y="7390"/>
                  </a:cubicBezTo>
                  <a:cubicBezTo>
                    <a:pt x="5697" y="7385"/>
                    <a:pt x="5721" y="7383"/>
                    <a:pt x="5745" y="7383"/>
                  </a:cubicBezTo>
                  <a:cubicBezTo>
                    <a:pt x="5881" y="7383"/>
                    <a:pt x="6015" y="7459"/>
                    <a:pt x="6153" y="7485"/>
                  </a:cubicBezTo>
                  <a:cubicBezTo>
                    <a:pt x="6199" y="7493"/>
                    <a:pt x="6245" y="7497"/>
                    <a:pt x="6291" y="7497"/>
                  </a:cubicBezTo>
                  <a:cubicBezTo>
                    <a:pt x="6441" y="7497"/>
                    <a:pt x="6594" y="7461"/>
                    <a:pt x="6745" y="7461"/>
                  </a:cubicBezTo>
                  <a:cubicBezTo>
                    <a:pt x="6796" y="7461"/>
                    <a:pt x="6846" y="7465"/>
                    <a:pt x="6897" y="7476"/>
                  </a:cubicBezTo>
                  <a:cubicBezTo>
                    <a:pt x="7047" y="7510"/>
                    <a:pt x="7180" y="7607"/>
                    <a:pt x="7334" y="7613"/>
                  </a:cubicBezTo>
                  <a:cubicBezTo>
                    <a:pt x="7340" y="7614"/>
                    <a:pt x="7347" y="7614"/>
                    <a:pt x="7353" y="7614"/>
                  </a:cubicBezTo>
                  <a:cubicBezTo>
                    <a:pt x="7456" y="7614"/>
                    <a:pt x="7557" y="7577"/>
                    <a:pt x="7658" y="7577"/>
                  </a:cubicBezTo>
                  <a:cubicBezTo>
                    <a:pt x="7684" y="7577"/>
                    <a:pt x="7709" y="7580"/>
                    <a:pt x="7734" y="7585"/>
                  </a:cubicBezTo>
                  <a:cubicBezTo>
                    <a:pt x="7809" y="7600"/>
                    <a:pt x="7876" y="7645"/>
                    <a:pt x="7940" y="7686"/>
                  </a:cubicBezTo>
                  <a:cubicBezTo>
                    <a:pt x="7979" y="7712"/>
                    <a:pt x="8022" y="7733"/>
                    <a:pt x="8062" y="7757"/>
                  </a:cubicBezTo>
                  <a:cubicBezTo>
                    <a:pt x="8133" y="7193"/>
                    <a:pt x="8204" y="6630"/>
                    <a:pt x="8272" y="6066"/>
                  </a:cubicBezTo>
                  <a:cubicBezTo>
                    <a:pt x="8281" y="5996"/>
                    <a:pt x="8285" y="5912"/>
                    <a:pt x="8232" y="5865"/>
                  </a:cubicBezTo>
                  <a:cubicBezTo>
                    <a:pt x="8174" y="5818"/>
                    <a:pt x="8088" y="5841"/>
                    <a:pt x="8017" y="5818"/>
                  </a:cubicBezTo>
                  <a:cubicBezTo>
                    <a:pt x="7897" y="5779"/>
                    <a:pt x="7859" y="5627"/>
                    <a:pt x="7865" y="5503"/>
                  </a:cubicBezTo>
                  <a:cubicBezTo>
                    <a:pt x="7872" y="5377"/>
                    <a:pt x="7899" y="5242"/>
                    <a:pt x="7842" y="5130"/>
                  </a:cubicBezTo>
                  <a:cubicBezTo>
                    <a:pt x="7777" y="5002"/>
                    <a:pt x="7629" y="4959"/>
                    <a:pt x="7479" y="4959"/>
                  </a:cubicBezTo>
                  <a:cubicBezTo>
                    <a:pt x="7421" y="4959"/>
                    <a:pt x="7362" y="4966"/>
                    <a:pt x="7308" y="4976"/>
                  </a:cubicBezTo>
                  <a:cubicBezTo>
                    <a:pt x="7197" y="4995"/>
                    <a:pt x="7078" y="5022"/>
                    <a:pt x="6966" y="5022"/>
                  </a:cubicBezTo>
                  <a:cubicBezTo>
                    <a:pt x="6880" y="5022"/>
                    <a:pt x="6798" y="5006"/>
                    <a:pt x="6725" y="4959"/>
                  </a:cubicBezTo>
                  <a:cubicBezTo>
                    <a:pt x="6618" y="4890"/>
                    <a:pt x="6560" y="4768"/>
                    <a:pt x="6518" y="4650"/>
                  </a:cubicBezTo>
                  <a:cubicBezTo>
                    <a:pt x="6338" y="4164"/>
                    <a:pt x="6325" y="3618"/>
                    <a:pt x="6479" y="3121"/>
                  </a:cubicBezTo>
                  <a:lnTo>
                    <a:pt x="6479" y="3121"/>
                  </a:lnTo>
                  <a:cubicBezTo>
                    <a:pt x="6361" y="3125"/>
                    <a:pt x="6241" y="3127"/>
                    <a:pt x="6121" y="3131"/>
                  </a:cubicBezTo>
                  <a:cubicBezTo>
                    <a:pt x="6160" y="3011"/>
                    <a:pt x="6025" y="2902"/>
                    <a:pt x="5898" y="2891"/>
                  </a:cubicBezTo>
                  <a:cubicBezTo>
                    <a:pt x="5885" y="2890"/>
                    <a:pt x="5872" y="2890"/>
                    <a:pt x="5858" y="2890"/>
                  </a:cubicBezTo>
                  <a:cubicBezTo>
                    <a:pt x="5761" y="2890"/>
                    <a:pt x="5663" y="2916"/>
                    <a:pt x="5566" y="2916"/>
                  </a:cubicBezTo>
                  <a:cubicBezTo>
                    <a:pt x="5552" y="2916"/>
                    <a:pt x="5539" y="2916"/>
                    <a:pt x="5526" y="2915"/>
                  </a:cubicBezTo>
                  <a:cubicBezTo>
                    <a:pt x="5399" y="2906"/>
                    <a:pt x="5264" y="2797"/>
                    <a:pt x="5303" y="2677"/>
                  </a:cubicBezTo>
                  <a:lnTo>
                    <a:pt x="5303" y="2677"/>
                  </a:lnTo>
                  <a:cubicBezTo>
                    <a:pt x="5146" y="2686"/>
                    <a:pt x="4992" y="2694"/>
                    <a:pt x="4836" y="2703"/>
                  </a:cubicBezTo>
                  <a:cubicBezTo>
                    <a:pt x="4862" y="2331"/>
                    <a:pt x="4487" y="2029"/>
                    <a:pt x="4117" y="2029"/>
                  </a:cubicBezTo>
                  <a:cubicBezTo>
                    <a:pt x="4068" y="2029"/>
                    <a:pt x="4020" y="2034"/>
                    <a:pt x="3972" y="2045"/>
                  </a:cubicBezTo>
                  <a:cubicBezTo>
                    <a:pt x="3913" y="2059"/>
                    <a:pt x="3852" y="2080"/>
                    <a:pt x="3793" y="2080"/>
                  </a:cubicBezTo>
                  <a:cubicBezTo>
                    <a:pt x="3777" y="2080"/>
                    <a:pt x="3761" y="2079"/>
                    <a:pt x="3745" y="2075"/>
                  </a:cubicBezTo>
                  <a:cubicBezTo>
                    <a:pt x="3642" y="2054"/>
                    <a:pt x="3576" y="1959"/>
                    <a:pt x="3499" y="1889"/>
                  </a:cubicBezTo>
                  <a:cubicBezTo>
                    <a:pt x="3448" y="1844"/>
                    <a:pt x="3376" y="1809"/>
                    <a:pt x="3312" y="1809"/>
                  </a:cubicBezTo>
                  <a:cubicBezTo>
                    <a:pt x="3277" y="1809"/>
                    <a:pt x="3244" y="1820"/>
                    <a:pt x="3218" y="1846"/>
                  </a:cubicBezTo>
                  <a:cubicBezTo>
                    <a:pt x="3210" y="1698"/>
                    <a:pt x="3201" y="1548"/>
                    <a:pt x="3195" y="1400"/>
                  </a:cubicBezTo>
                  <a:cubicBezTo>
                    <a:pt x="3171" y="1408"/>
                    <a:pt x="3148" y="1411"/>
                    <a:pt x="3126" y="1411"/>
                  </a:cubicBezTo>
                  <a:cubicBezTo>
                    <a:pt x="2941" y="1411"/>
                    <a:pt x="2803" y="1157"/>
                    <a:pt x="2828" y="954"/>
                  </a:cubicBezTo>
                  <a:cubicBezTo>
                    <a:pt x="2858" y="727"/>
                    <a:pt x="2991" y="517"/>
                    <a:pt x="2985" y="288"/>
                  </a:cubicBezTo>
                  <a:cubicBezTo>
                    <a:pt x="2980" y="192"/>
                    <a:pt x="2946" y="89"/>
                    <a:pt x="2865" y="42"/>
                  </a:cubicBezTo>
                  <a:cubicBezTo>
                    <a:pt x="2811" y="10"/>
                    <a:pt x="2749" y="5"/>
                    <a:pt x="2689" y="3"/>
                  </a:cubicBezTo>
                  <a:cubicBezTo>
                    <a:pt x="2652" y="1"/>
                    <a:pt x="2615" y="0"/>
                    <a:pt x="2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51"/>
            <p:cNvSpPr/>
            <p:nvPr/>
          </p:nvSpPr>
          <p:spPr>
            <a:xfrm>
              <a:off x="2997461" y="3735933"/>
              <a:ext cx="236953" cy="294720"/>
            </a:xfrm>
            <a:custGeom>
              <a:rect b="b" l="l" r="r" t="t"/>
              <a:pathLst>
                <a:path extrusionOk="0" h="10372" w="8339">
                  <a:moveTo>
                    <a:pt x="2603" y="54"/>
                  </a:moveTo>
                  <a:cubicBezTo>
                    <a:pt x="2642" y="54"/>
                    <a:pt x="2678" y="54"/>
                    <a:pt x="2715" y="56"/>
                  </a:cubicBezTo>
                  <a:cubicBezTo>
                    <a:pt x="2768" y="60"/>
                    <a:pt x="2830" y="62"/>
                    <a:pt x="2878" y="90"/>
                  </a:cubicBezTo>
                  <a:cubicBezTo>
                    <a:pt x="2942" y="129"/>
                    <a:pt x="2983" y="212"/>
                    <a:pt x="2985" y="315"/>
                  </a:cubicBezTo>
                  <a:cubicBezTo>
                    <a:pt x="2989" y="442"/>
                    <a:pt x="2948" y="562"/>
                    <a:pt x="2908" y="688"/>
                  </a:cubicBezTo>
                  <a:cubicBezTo>
                    <a:pt x="2875" y="780"/>
                    <a:pt x="2843" y="879"/>
                    <a:pt x="2830" y="979"/>
                  </a:cubicBezTo>
                  <a:cubicBezTo>
                    <a:pt x="2813" y="1108"/>
                    <a:pt x="2860" y="1262"/>
                    <a:pt x="2948" y="1361"/>
                  </a:cubicBezTo>
                  <a:cubicBezTo>
                    <a:pt x="3008" y="1429"/>
                    <a:pt x="3079" y="1466"/>
                    <a:pt x="3153" y="1466"/>
                  </a:cubicBezTo>
                  <a:cubicBezTo>
                    <a:pt x="3168" y="1466"/>
                    <a:pt x="3182" y="1464"/>
                    <a:pt x="3197" y="1461"/>
                  </a:cubicBezTo>
                  <a:lnTo>
                    <a:pt x="3223" y="1935"/>
                  </a:lnTo>
                  <a:lnTo>
                    <a:pt x="3265" y="1892"/>
                  </a:lnTo>
                  <a:cubicBezTo>
                    <a:pt x="3285" y="1873"/>
                    <a:pt x="3310" y="1862"/>
                    <a:pt x="3342" y="1862"/>
                  </a:cubicBezTo>
                  <a:cubicBezTo>
                    <a:pt x="3394" y="1862"/>
                    <a:pt x="3458" y="1892"/>
                    <a:pt x="3507" y="1937"/>
                  </a:cubicBezTo>
                  <a:cubicBezTo>
                    <a:pt x="3527" y="1952"/>
                    <a:pt x="3544" y="1971"/>
                    <a:pt x="3561" y="1988"/>
                  </a:cubicBezTo>
                  <a:cubicBezTo>
                    <a:pt x="3619" y="2048"/>
                    <a:pt x="3681" y="2111"/>
                    <a:pt x="3767" y="2128"/>
                  </a:cubicBezTo>
                  <a:cubicBezTo>
                    <a:pt x="3783" y="2132"/>
                    <a:pt x="3801" y="2133"/>
                    <a:pt x="3819" y="2133"/>
                  </a:cubicBezTo>
                  <a:cubicBezTo>
                    <a:pt x="3867" y="2133"/>
                    <a:pt x="3917" y="2121"/>
                    <a:pt x="3964" y="2108"/>
                  </a:cubicBezTo>
                  <a:cubicBezTo>
                    <a:pt x="3979" y="2106"/>
                    <a:pt x="3992" y="2102"/>
                    <a:pt x="4007" y="2098"/>
                  </a:cubicBezTo>
                  <a:cubicBezTo>
                    <a:pt x="4050" y="2087"/>
                    <a:pt x="4095" y="2083"/>
                    <a:pt x="4141" y="2083"/>
                  </a:cubicBezTo>
                  <a:cubicBezTo>
                    <a:pt x="4336" y="2083"/>
                    <a:pt x="4545" y="2171"/>
                    <a:pt x="4682" y="2318"/>
                  </a:cubicBezTo>
                  <a:cubicBezTo>
                    <a:pt x="4793" y="2436"/>
                    <a:pt x="4849" y="2582"/>
                    <a:pt x="4838" y="2728"/>
                  </a:cubicBezTo>
                  <a:lnTo>
                    <a:pt x="4836" y="2758"/>
                  </a:lnTo>
                  <a:lnTo>
                    <a:pt x="5296" y="2732"/>
                  </a:lnTo>
                  <a:lnTo>
                    <a:pt x="5296" y="2732"/>
                  </a:lnTo>
                  <a:cubicBezTo>
                    <a:pt x="5294" y="2770"/>
                    <a:pt x="5305" y="2809"/>
                    <a:pt x="5329" y="2845"/>
                  </a:cubicBezTo>
                  <a:cubicBezTo>
                    <a:pt x="5374" y="2912"/>
                    <a:pt x="5464" y="2961"/>
                    <a:pt x="5551" y="2970"/>
                  </a:cubicBezTo>
                  <a:cubicBezTo>
                    <a:pt x="5563" y="2970"/>
                    <a:pt x="5575" y="2971"/>
                    <a:pt x="5587" y="2971"/>
                  </a:cubicBezTo>
                  <a:cubicBezTo>
                    <a:pt x="5639" y="2971"/>
                    <a:pt x="5692" y="2964"/>
                    <a:pt x="5744" y="2957"/>
                  </a:cubicBezTo>
                  <a:cubicBezTo>
                    <a:pt x="5795" y="2950"/>
                    <a:pt x="5844" y="2943"/>
                    <a:pt x="5892" y="2943"/>
                  </a:cubicBezTo>
                  <a:cubicBezTo>
                    <a:pt x="5903" y="2943"/>
                    <a:pt x="5914" y="2943"/>
                    <a:pt x="5924" y="2944"/>
                  </a:cubicBezTo>
                  <a:cubicBezTo>
                    <a:pt x="5995" y="2950"/>
                    <a:pt x="6070" y="2993"/>
                    <a:pt x="6106" y="3047"/>
                  </a:cubicBezTo>
                  <a:cubicBezTo>
                    <a:pt x="6121" y="3070"/>
                    <a:pt x="6136" y="3107"/>
                    <a:pt x="6123" y="3150"/>
                  </a:cubicBezTo>
                  <a:lnTo>
                    <a:pt x="6113" y="3186"/>
                  </a:lnTo>
                  <a:lnTo>
                    <a:pt x="6113" y="3186"/>
                  </a:lnTo>
                  <a:lnTo>
                    <a:pt x="6471" y="3175"/>
                  </a:lnTo>
                  <a:lnTo>
                    <a:pt x="6471" y="3175"/>
                  </a:lnTo>
                  <a:cubicBezTo>
                    <a:pt x="6325" y="3668"/>
                    <a:pt x="6342" y="4204"/>
                    <a:pt x="6520" y="4686"/>
                  </a:cubicBezTo>
                  <a:cubicBezTo>
                    <a:pt x="6561" y="4797"/>
                    <a:pt x="6623" y="4932"/>
                    <a:pt x="6738" y="5009"/>
                  </a:cubicBezTo>
                  <a:cubicBezTo>
                    <a:pt x="6809" y="5054"/>
                    <a:pt x="6893" y="5076"/>
                    <a:pt x="6993" y="5076"/>
                  </a:cubicBezTo>
                  <a:cubicBezTo>
                    <a:pt x="7090" y="5076"/>
                    <a:pt x="7186" y="5056"/>
                    <a:pt x="7283" y="5039"/>
                  </a:cubicBezTo>
                  <a:lnTo>
                    <a:pt x="7340" y="5029"/>
                  </a:lnTo>
                  <a:cubicBezTo>
                    <a:pt x="7396" y="5018"/>
                    <a:pt x="7452" y="5014"/>
                    <a:pt x="7505" y="5014"/>
                  </a:cubicBezTo>
                  <a:cubicBezTo>
                    <a:pt x="7623" y="5014"/>
                    <a:pt x="7780" y="5039"/>
                    <a:pt x="7846" y="5170"/>
                  </a:cubicBezTo>
                  <a:cubicBezTo>
                    <a:pt x="7889" y="5251"/>
                    <a:pt x="7880" y="5346"/>
                    <a:pt x="7872" y="5449"/>
                  </a:cubicBezTo>
                  <a:cubicBezTo>
                    <a:pt x="7870" y="5474"/>
                    <a:pt x="7867" y="5502"/>
                    <a:pt x="7865" y="5528"/>
                  </a:cubicBezTo>
                  <a:cubicBezTo>
                    <a:pt x="7859" y="5658"/>
                    <a:pt x="7900" y="5828"/>
                    <a:pt x="8037" y="5871"/>
                  </a:cubicBezTo>
                  <a:cubicBezTo>
                    <a:pt x="8067" y="5881"/>
                    <a:pt x="8099" y="5883"/>
                    <a:pt x="8131" y="5886"/>
                  </a:cubicBezTo>
                  <a:cubicBezTo>
                    <a:pt x="8174" y="5888"/>
                    <a:pt x="8215" y="5890"/>
                    <a:pt x="8242" y="5913"/>
                  </a:cubicBezTo>
                  <a:cubicBezTo>
                    <a:pt x="8285" y="5950"/>
                    <a:pt x="8283" y="6023"/>
                    <a:pt x="8275" y="6091"/>
                  </a:cubicBezTo>
                  <a:lnTo>
                    <a:pt x="8069" y="7741"/>
                  </a:lnTo>
                  <a:cubicBezTo>
                    <a:pt x="8065" y="7739"/>
                    <a:pt x="8060" y="7737"/>
                    <a:pt x="8056" y="7735"/>
                  </a:cubicBezTo>
                  <a:cubicBezTo>
                    <a:pt x="8030" y="7720"/>
                    <a:pt x="8007" y="7707"/>
                    <a:pt x="7983" y="7692"/>
                  </a:cubicBezTo>
                  <a:lnTo>
                    <a:pt x="7970" y="7683"/>
                  </a:lnTo>
                  <a:cubicBezTo>
                    <a:pt x="7908" y="7642"/>
                    <a:pt x="7842" y="7602"/>
                    <a:pt x="7767" y="7585"/>
                  </a:cubicBezTo>
                  <a:cubicBezTo>
                    <a:pt x="7744" y="7580"/>
                    <a:pt x="7720" y="7578"/>
                    <a:pt x="7695" y="7578"/>
                  </a:cubicBezTo>
                  <a:cubicBezTo>
                    <a:pt x="7642" y="7578"/>
                    <a:pt x="7585" y="7587"/>
                    <a:pt x="7531" y="7595"/>
                  </a:cubicBezTo>
                  <a:cubicBezTo>
                    <a:pt x="7480" y="7605"/>
                    <a:pt x="7428" y="7615"/>
                    <a:pt x="7378" y="7615"/>
                  </a:cubicBezTo>
                  <a:cubicBezTo>
                    <a:pt x="7373" y="7615"/>
                    <a:pt x="7369" y="7615"/>
                    <a:pt x="7364" y="7615"/>
                  </a:cubicBezTo>
                  <a:cubicBezTo>
                    <a:pt x="7278" y="7610"/>
                    <a:pt x="7199" y="7578"/>
                    <a:pt x="7115" y="7542"/>
                  </a:cubicBezTo>
                  <a:cubicBezTo>
                    <a:pt x="7055" y="7518"/>
                    <a:pt x="6993" y="7492"/>
                    <a:pt x="6931" y="7477"/>
                  </a:cubicBezTo>
                  <a:cubicBezTo>
                    <a:pt x="6884" y="7467"/>
                    <a:pt x="6832" y="7463"/>
                    <a:pt x="6777" y="7463"/>
                  </a:cubicBezTo>
                  <a:cubicBezTo>
                    <a:pt x="6700" y="7463"/>
                    <a:pt x="6619" y="7471"/>
                    <a:pt x="6541" y="7480"/>
                  </a:cubicBezTo>
                  <a:cubicBezTo>
                    <a:pt x="6466" y="7489"/>
                    <a:pt x="6388" y="7496"/>
                    <a:pt x="6315" y="7496"/>
                  </a:cubicBezTo>
                  <a:cubicBezTo>
                    <a:pt x="6269" y="7496"/>
                    <a:pt x="6225" y="7493"/>
                    <a:pt x="6186" y="7486"/>
                  </a:cubicBezTo>
                  <a:cubicBezTo>
                    <a:pt x="6132" y="7475"/>
                    <a:pt x="6078" y="7458"/>
                    <a:pt x="6027" y="7439"/>
                  </a:cubicBezTo>
                  <a:cubicBezTo>
                    <a:pt x="5946" y="7411"/>
                    <a:pt x="5860" y="7383"/>
                    <a:pt x="5774" y="7383"/>
                  </a:cubicBezTo>
                  <a:cubicBezTo>
                    <a:pt x="5746" y="7383"/>
                    <a:pt x="5721" y="7385"/>
                    <a:pt x="5697" y="7392"/>
                  </a:cubicBezTo>
                  <a:cubicBezTo>
                    <a:pt x="5560" y="7422"/>
                    <a:pt x="5464" y="7535"/>
                    <a:pt x="5401" y="7619"/>
                  </a:cubicBezTo>
                  <a:cubicBezTo>
                    <a:pt x="5266" y="7801"/>
                    <a:pt x="5157" y="8026"/>
                    <a:pt x="5056" y="8324"/>
                  </a:cubicBezTo>
                  <a:cubicBezTo>
                    <a:pt x="4945" y="8652"/>
                    <a:pt x="4868" y="8992"/>
                    <a:pt x="4827" y="9335"/>
                  </a:cubicBezTo>
                  <a:cubicBezTo>
                    <a:pt x="4626" y="9370"/>
                    <a:pt x="4421" y="9388"/>
                    <a:pt x="4215" y="9388"/>
                  </a:cubicBezTo>
                  <a:cubicBezTo>
                    <a:pt x="4081" y="9388"/>
                    <a:pt x="3948" y="9380"/>
                    <a:pt x="3816" y="9365"/>
                  </a:cubicBezTo>
                  <a:lnTo>
                    <a:pt x="3782" y="9361"/>
                  </a:lnTo>
                  <a:lnTo>
                    <a:pt x="3786" y="9395"/>
                  </a:lnTo>
                  <a:cubicBezTo>
                    <a:pt x="3803" y="9504"/>
                    <a:pt x="3820" y="9628"/>
                    <a:pt x="3780" y="9738"/>
                  </a:cubicBezTo>
                  <a:cubicBezTo>
                    <a:pt x="3746" y="9830"/>
                    <a:pt x="3657" y="9897"/>
                    <a:pt x="3574" y="9897"/>
                  </a:cubicBezTo>
                  <a:cubicBezTo>
                    <a:pt x="3561" y="9897"/>
                    <a:pt x="3548" y="9896"/>
                    <a:pt x="3535" y="9892"/>
                  </a:cubicBezTo>
                  <a:cubicBezTo>
                    <a:pt x="3467" y="9873"/>
                    <a:pt x="3422" y="9811"/>
                    <a:pt x="3372" y="9744"/>
                  </a:cubicBezTo>
                  <a:cubicBezTo>
                    <a:pt x="3321" y="9673"/>
                    <a:pt x="3268" y="9601"/>
                    <a:pt x="3182" y="9575"/>
                  </a:cubicBezTo>
                  <a:cubicBezTo>
                    <a:pt x="3158" y="9568"/>
                    <a:pt x="3131" y="9566"/>
                    <a:pt x="3102" y="9566"/>
                  </a:cubicBezTo>
                  <a:cubicBezTo>
                    <a:pt x="3084" y="9566"/>
                    <a:pt x="3065" y="9567"/>
                    <a:pt x="3045" y="9568"/>
                  </a:cubicBezTo>
                  <a:cubicBezTo>
                    <a:pt x="3032" y="9568"/>
                    <a:pt x="3017" y="9571"/>
                    <a:pt x="3004" y="9571"/>
                  </a:cubicBezTo>
                  <a:lnTo>
                    <a:pt x="2987" y="9571"/>
                  </a:lnTo>
                  <a:cubicBezTo>
                    <a:pt x="2869" y="9571"/>
                    <a:pt x="2743" y="9532"/>
                    <a:pt x="2623" y="9494"/>
                  </a:cubicBezTo>
                  <a:cubicBezTo>
                    <a:pt x="2498" y="9455"/>
                    <a:pt x="2383" y="9419"/>
                    <a:pt x="2269" y="9419"/>
                  </a:cubicBezTo>
                  <a:cubicBezTo>
                    <a:pt x="2179" y="9419"/>
                    <a:pt x="2102" y="9442"/>
                    <a:pt x="2036" y="9491"/>
                  </a:cubicBezTo>
                  <a:lnTo>
                    <a:pt x="2025" y="9498"/>
                  </a:lnTo>
                  <a:lnTo>
                    <a:pt x="2025" y="9511"/>
                  </a:lnTo>
                  <a:cubicBezTo>
                    <a:pt x="2023" y="9646"/>
                    <a:pt x="1976" y="9898"/>
                    <a:pt x="1813" y="9898"/>
                  </a:cubicBezTo>
                  <a:lnTo>
                    <a:pt x="1798" y="9898"/>
                  </a:lnTo>
                  <a:cubicBezTo>
                    <a:pt x="1772" y="9896"/>
                    <a:pt x="1744" y="9888"/>
                    <a:pt x="1714" y="9879"/>
                  </a:cubicBezTo>
                  <a:cubicBezTo>
                    <a:pt x="1680" y="9868"/>
                    <a:pt x="1641" y="9858"/>
                    <a:pt x="1609" y="9858"/>
                  </a:cubicBezTo>
                  <a:cubicBezTo>
                    <a:pt x="1569" y="9858"/>
                    <a:pt x="1539" y="9873"/>
                    <a:pt x="1517" y="9903"/>
                  </a:cubicBezTo>
                  <a:lnTo>
                    <a:pt x="1506" y="9920"/>
                  </a:lnTo>
                  <a:lnTo>
                    <a:pt x="1517" y="9935"/>
                  </a:lnTo>
                  <a:cubicBezTo>
                    <a:pt x="1596" y="10036"/>
                    <a:pt x="1631" y="10171"/>
                    <a:pt x="1607" y="10295"/>
                  </a:cubicBezTo>
                  <a:cubicBezTo>
                    <a:pt x="1586" y="10312"/>
                    <a:pt x="1558" y="10318"/>
                    <a:pt x="1528" y="10318"/>
                  </a:cubicBezTo>
                  <a:cubicBezTo>
                    <a:pt x="1479" y="10318"/>
                    <a:pt x="1429" y="10299"/>
                    <a:pt x="1393" y="10265"/>
                  </a:cubicBezTo>
                  <a:cubicBezTo>
                    <a:pt x="1341" y="10213"/>
                    <a:pt x="1307" y="10136"/>
                    <a:pt x="1290" y="10027"/>
                  </a:cubicBezTo>
                  <a:cubicBezTo>
                    <a:pt x="1264" y="9847"/>
                    <a:pt x="1284" y="9663"/>
                    <a:pt x="1303" y="9485"/>
                  </a:cubicBezTo>
                  <a:lnTo>
                    <a:pt x="1305" y="9459"/>
                  </a:lnTo>
                  <a:lnTo>
                    <a:pt x="1279" y="9455"/>
                  </a:lnTo>
                  <a:cubicBezTo>
                    <a:pt x="1204" y="9446"/>
                    <a:pt x="1131" y="9419"/>
                    <a:pt x="1067" y="9378"/>
                  </a:cubicBezTo>
                  <a:cubicBezTo>
                    <a:pt x="1069" y="9346"/>
                    <a:pt x="1082" y="9314"/>
                    <a:pt x="1097" y="9277"/>
                  </a:cubicBezTo>
                  <a:cubicBezTo>
                    <a:pt x="1121" y="9219"/>
                    <a:pt x="1146" y="9159"/>
                    <a:pt x="1116" y="9097"/>
                  </a:cubicBezTo>
                  <a:cubicBezTo>
                    <a:pt x="1099" y="9059"/>
                    <a:pt x="1067" y="9035"/>
                    <a:pt x="1037" y="9014"/>
                  </a:cubicBezTo>
                  <a:lnTo>
                    <a:pt x="1020" y="9001"/>
                  </a:lnTo>
                  <a:cubicBezTo>
                    <a:pt x="879" y="8891"/>
                    <a:pt x="819" y="8692"/>
                    <a:pt x="876" y="8523"/>
                  </a:cubicBezTo>
                  <a:lnTo>
                    <a:pt x="885" y="8495"/>
                  </a:lnTo>
                  <a:lnTo>
                    <a:pt x="857" y="8489"/>
                  </a:lnTo>
                  <a:cubicBezTo>
                    <a:pt x="671" y="8450"/>
                    <a:pt x="480" y="8354"/>
                    <a:pt x="502" y="8202"/>
                  </a:cubicBezTo>
                  <a:cubicBezTo>
                    <a:pt x="506" y="8163"/>
                    <a:pt x="525" y="8129"/>
                    <a:pt x="544" y="8090"/>
                  </a:cubicBezTo>
                  <a:cubicBezTo>
                    <a:pt x="551" y="8082"/>
                    <a:pt x="555" y="8071"/>
                    <a:pt x="562" y="8060"/>
                  </a:cubicBezTo>
                  <a:cubicBezTo>
                    <a:pt x="684" y="7816"/>
                    <a:pt x="658" y="7520"/>
                    <a:pt x="639" y="7282"/>
                  </a:cubicBezTo>
                  <a:cubicBezTo>
                    <a:pt x="634" y="7237"/>
                    <a:pt x="630" y="7175"/>
                    <a:pt x="592" y="7130"/>
                  </a:cubicBezTo>
                  <a:cubicBezTo>
                    <a:pt x="566" y="7098"/>
                    <a:pt x="532" y="7083"/>
                    <a:pt x="497" y="7068"/>
                  </a:cubicBezTo>
                  <a:cubicBezTo>
                    <a:pt x="476" y="7058"/>
                    <a:pt x="454" y="7047"/>
                    <a:pt x="437" y="7034"/>
                  </a:cubicBezTo>
                  <a:cubicBezTo>
                    <a:pt x="358" y="6970"/>
                    <a:pt x="375" y="6856"/>
                    <a:pt x="397" y="6736"/>
                  </a:cubicBezTo>
                  <a:cubicBezTo>
                    <a:pt x="414" y="6620"/>
                    <a:pt x="435" y="6498"/>
                    <a:pt x="369" y="6402"/>
                  </a:cubicBezTo>
                  <a:cubicBezTo>
                    <a:pt x="339" y="6361"/>
                    <a:pt x="298" y="6331"/>
                    <a:pt x="259" y="6303"/>
                  </a:cubicBezTo>
                  <a:cubicBezTo>
                    <a:pt x="238" y="6291"/>
                    <a:pt x="217" y="6276"/>
                    <a:pt x="197" y="6258"/>
                  </a:cubicBezTo>
                  <a:cubicBezTo>
                    <a:pt x="94" y="6168"/>
                    <a:pt x="67" y="6038"/>
                    <a:pt x="56" y="5871"/>
                  </a:cubicBezTo>
                  <a:cubicBezTo>
                    <a:pt x="152" y="5652"/>
                    <a:pt x="315" y="5472"/>
                    <a:pt x="517" y="5363"/>
                  </a:cubicBezTo>
                  <a:lnTo>
                    <a:pt x="532" y="5354"/>
                  </a:lnTo>
                  <a:lnTo>
                    <a:pt x="529" y="5337"/>
                  </a:lnTo>
                  <a:cubicBezTo>
                    <a:pt x="510" y="5183"/>
                    <a:pt x="444" y="5039"/>
                    <a:pt x="339" y="4926"/>
                  </a:cubicBezTo>
                  <a:cubicBezTo>
                    <a:pt x="352" y="4917"/>
                    <a:pt x="364" y="4906"/>
                    <a:pt x="373" y="4894"/>
                  </a:cubicBezTo>
                  <a:cubicBezTo>
                    <a:pt x="420" y="4819"/>
                    <a:pt x="382" y="4679"/>
                    <a:pt x="349" y="4607"/>
                  </a:cubicBezTo>
                  <a:cubicBezTo>
                    <a:pt x="212" y="4287"/>
                    <a:pt x="345" y="3915"/>
                    <a:pt x="463" y="3580"/>
                  </a:cubicBezTo>
                  <a:cubicBezTo>
                    <a:pt x="579" y="3250"/>
                    <a:pt x="686" y="2830"/>
                    <a:pt x="482" y="2518"/>
                  </a:cubicBezTo>
                  <a:lnTo>
                    <a:pt x="467" y="2496"/>
                  </a:lnTo>
                  <a:cubicBezTo>
                    <a:pt x="446" y="2464"/>
                    <a:pt x="424" y="2432"/>
                    <a:pt x="420" y="2395"/>
                  </a:cubicBezTo>
                  <a:cubicBezTo>
                    <a:pt x="418" y="2340"/>
                    <a:pt x="459" y="2297"/>
                    <a:pt x="508" y="2248"/>
                  </a:cubicBezTo>
                  <a:cubicBezTo>
                    <a:pt x="542" y="2216"/>
                    <a:pt x="574" y="2181"/>
                    <a:pt x="596" y="2141"/>
                  </a:cubicBezTo>
                  <a:cubicBezTo>
                    <a:pt x="658" y="2025"/>
                    <a:pt x="609" y="1905"/>
                    <a:pt x="562" y="1787"/>
                  </a:cubicBezTo>
                  <a:cubicBezTo>
                    <a:pt x="529" y="1708"/>
                    <a:pt x="497" y="1626"/>
                    <a:pt x="499" y="1549"/>
                  </a:cubicBezTo>
                  <a:cubicBezTo>
                    <a:pt x="499" y="1515"/>
                    <a:pt x="506" y="1483"/>
                    <a:pt x="512" y="1449"/>
                  </a:cubicBezTo>
                  <a:cubicBezTo>
                    <a:pt x="521" y="1404"/>
                    <a:pt x="529" y="1359"/>
                    <a:pt x="525" y="1309"/>
                  </a:cubicBezTo>
                  <a:cubicBezTo>
                    <a:pt x="525" y="1296"/>
                    <a:pt x="521" y="1284"/>
                    <a:pt x="517" y="1271"/>
                  </a:cubicBezTo>
                  <a:cubicBezTo>
                    <a:pt x="589" y="1215"/>
                    <a:pt x="662" y="1161"/>
                    <a:pt x="733" y="1110"/>
                  </a:cubicBezTo>
                  <a:lnTo>
                    <a:pt x="1018" y="902"/>
                  </a:lnTo>
                  <a:cubicBezTo>
                    <a:pt x="1091" y="851"/>
                    <a:pt x="1181" y="769"/>
                    <a:pt x="1183" y="671"/>
                  </a:cubicBezTo>
                  <a:lnTo>
                    <a:pt x="1566" y="671"/>
                  </a:lnTo>
                  <a:lnTo>
                    <a:pt x="1566" y="645"/>
                  </a:lnTo>
                  <a:cubicBezTo>
                    <a:pt x="1569" y="514"/>
                    <a:pt x="1618" y="386"/>
                    <a:pt x="1701" y="285"/>
                  </a:cubicBezTo>
                  <a:lnTo>
                    <a:pt x="2085" y="281"/>
                  </a:lnTo>
                  <a:lnTo>
                    <a:pt x="2091" y="266"/>
                  </a:lnTo>
                  <a:cubicBezTo>
                    <a:pt x="2160" y="122"/>
                    <a:pt x="2327" y="54"/>
                    <a:pt x="2603" y="54"/>
                  </a:cubicBezTo>
                  <a:close/>
                  <a:moveTo>
                    <a:pt x="2603" y="0"/>
                  </a:moveTo>
                  <a:cubicBezTo>
                    <a:pt x="2314" y="0"/>
                    <a:pt x="2134" y="75"/>
                    <a:pt x="2051" y="227"/>
                  </a:cubicBezTo>
                  <a:lnTo>
                    <a:pt x="1678" y="232"/>
                  </a:lnTo>
                  <a:lnTo>
                    <a:pt x="1669" y="242"/>
                  </a:lnTo>
                  <a:cubicBezTo>
                    <a:pt x="1579" y="345"/>
                    <a:pt x="1524" y="480"/>
                    <a:pt x="1515" y="617"/>
                  </a:cubicBezTo>
                  <a:lnTo>
                    <a:pt x="1121" y="617"/>
                  </a:lnTo>
                  <a:lnTo>
                    <a:pt x="1127" y="649"/>
                  </a:lnTo>
                  <a:cubicBezTo>
                    <a:pt x="1142" y="733"/>
                    <a:pt x="1054" y="810"/>
                    <a:pt x="986" y="859"/>
                  </a:cubicBezTo>
                  <a:lnTo>
                    <a:pt x="701" y="1067"/>
                  </a:lnTo>
                  <a:cubicBezTo>
                    <a:pt x="624" y="1123"/>
                    <a:pt x="547" y="1181"/>
                    <a:pt x="469" y="1239"/>
                  </a:cubicBezTo>
                  <a:lnTo>
                    <a:pt x="454" y="1251"/>
                  </a:lnTo>
                  <a:lnTo>
                    <a:pt x="461" y="1269"/>
                  </a:lnTo>
                  <a:cubicBezTo>
                    <a:pt x="467" y="1286"/>
                    <a:pt x="472" y="1301"/>
                    <a:pt x="472" y="1316"/>
                  </a:cubicBezTo>
                  <a:cubicBezTo>
                    <a:pt x="476" y="1354"/>
                    <a:pt x="467" y="1395"/>
                    <a:pt x="459" y="1438"/>
                  </a:cubicBezTo>
                  <a:cubicBezTo>
                    <a:pt x="452" y="1474"/>
                    <a:pt x="446" y="1511"/>
                    <a:pt x="446" y="1547"/>
                  </a:cubicBezTo>
                  <a:cubicBezTo>
                    <a:pt x="444" y="1637"/>
                    <a:pt x="478" y="1723"/>
                    <a:pt x="512" y="1806"/>
                  </a:cubicBezTo>
                  <a:cubicBezTo>
                    <a:pt x="557" y="1918"/>
                    <a:pt x="600" y="2023"/>
                    <a:pt x="549" y="2115"/>
                  </a:cubicBezTo>
                  <a:cubicBezTo>
                    <a:pt x="532" y="2149"/>
                    <a:pt x="502" y="2179"/>
                    <a:pt x="472" y="2209"/>
                  </a:cubicBezTo>
                  <a:cubicBezTo>
                    <a:pt x="418" y="2265"/>
                    <a:pt x="362" y="2321"/>
                    <a:pt x="369" y="2400"/>
                  </a:cubicBezTo>
                  <a:cubicBezTo>
                    <a:pt x="371" y="2449"/>
                    <a:pt x="399" y="2490"/>
                    <a:pt x="424" y="2526"/>
                  </a:cubicBezTo>
                  <a:lnTo>
                    <a:pt x="437" y="2545"/>
                  </a:lnTo>
                  <a:cubicBezTo>
                    <a:pt x="628" y="2839"/>
                    <a:pt x="532" y="3225"/>
                    <a:pt x="409" y="3565"/>
                  </a:cubicBezTo>
                  <a:cubicBezTo>
                    <a:pt x="292" y="3906"/>
                    <a:pt x="154" y="4289"/>
                    <a:pt x="302" y="4628"/>
                  </a:cubicBezTo>
                  <a:cubicBezTo>
                    <a:pt x="337" y="4709"/>
                    <a:pt x="358" y="4819"/>
                    <a:pt x="328" y="4864"/>
                  </a:cubicBezTo>
                  <a:cubicBezTo>
                    <a:pt x="322" y="4872"/>
                    <a:pt x="311" y="4885"/>
                    <a:pt x="287" y="4885"/>
                  </a:cubicBezTo>
                  <a:lnTo>
                    <a:pt x="219" y="4885"/>
                  </a:lnTo>
                  <a:lnTo>
                    <a:pt x="268" y="4930"/>
                  </a:lnTo>
                  <a:cubicBezTo>
                    <a:pt x="377" y="5035"/>
                    <a:pt x="450" y="5174"/>
                    <a:pt x="474" y="5326"/>
                  </a:cubicBezTo>
                  <a:cubicBezTo>
                    <a:pt x="270" y="5442"/>
                    <a:pt x="103" y="5628"/>
                    <a:pt x="2" y="5856"/>
                  </a:cubicBezTo>
                  <a:lnTo>
                    <a:pt x="0" y="5862"/>
                  </a:lnTo>
                  <a:lnTo>
                    <a:pt x="0" y="5868"/>
                  </a:lnTo>
                  <a:cubicBezTo>
                    <a:pt x="11" y="6016"/>
                    <a:pt x="32" y="6183"/>
                    <a:pt x="163" y="6299"/>
                  </a:cubicBezTo>
                  <a:cubicBezTo>
                    <a:pt x="184" y="6318"/>
                    <a:pt x="206" y="6333"/>
                    <a:pt x="227" y="6348"/>
                  </a:cubicBezTo>
                  <a:cubicBezTo>
                    <a:pt x="266" y="6374"/>
                    <a:pt x="300" y="6400"/>
                    <a:pt x="324" y="6432"/>
                  </a:cubicBezTo>
                  <a:cubicBezTo>
                    <a:pt x="377" y="6511"/>
                    <a:pt x="360" y="6620"/>
                    <a:pt x="343" y="6728"/>
                  </a:cubicBezTo>
                  <a:cubicBezTo>
                    <a:pt x="322" y="6858"/>
                    <a:pt x="300" y="6993"/>
                    <a:pt x="405" y="7075"/>
                  </a:cubicBezTo>
                  <a:cubicBezTo>
                    <a:pt x="427" y="7092"/>
                    <a:pt x="452" y="7105"/>
                    <a:pt x="476" y="7115"/>
                  </a:cubicBezTo>
                  <a:cubicBezTo>
                    <a:pt x="504" y="7130"/>
                    <a:pt x="532" y="7143"/>
                    <a:pt x="551" y="7165"/>
                  </a:cubicBezTo>
                  <a:cubicBezTo>
                    <a:pt x="574" y="7195"/>
                    <a:pt x="581" y="7237"/>
                    <a:pt x="585" y="7287"/>
                  </a:cubicBezTo>
                  <a:cubicBezTo>
                    <a:pt x="604" y="7518"/>
                    <a:pt x="630" y="7805"/>
                    <a:pt x="512" y="8037"/>
                  </a:cubicBezTo>
                  <a:cubicBezTo>
                    <a:pt x="508" y="8047"/>
                    <a:pt x="504" y="8056"/>
                    <a:pt x="497" y="8067"/>
                  </a:cubicBezTo>
                  <a:cubicBezTo>
                    <a:pt x="476" y="8105"/>
                    <a:pt x="454" y="8148"/>
                    <a:pt x="448" y="8195"/>
                  </a:cubicBezTo>
                  <a:cubicBezTo>
                    <a:pt x="418" y="8412"/>
                    <a:pt x="694" y="8504"/>
                    <a:pt x="817" y="8536"/>
                  </a:cubicBezTo>
                  <a:cubicBezTo>
                    <a:pt x="767" y="8718"/>
                    <a:pt x="838" y="8928"/>
                    <a:pt x="988" y="9044"/>
                  </a:cubicBezTo>
                  <a:lnTo>
                    <a:pt x="1005" y="9056"/>
                  </a:lnTo>
                  <a:cubicBezTo>
                    <a:pt x="1033" y="9076"/>
                    <a:pt x="1056" y="9095"/>
                    <a:pt x="1069" y="9119"/>
                  </a:cubicBezTo>
                  <a:cubicBezTo>
                    <a:pt x="1086" y="9159"/>
                    <a:pt x="1069" y="9204"/>
                    <a:pt x="1048" y="9256"/>
                  </a:cubicBezTo>
                  <a:cubicBezTo>
                    <a:pt x="1029" y="9301"/>
                    <a:pt x="1011" y="9346"/>
                    <a:pt x="1014" y="9395"/>
                  </a:cubicBezTo>
                  <a:lnTo>
                    <a:pt x="1014" y="9408"/>
                  </a:lnTo>
                  <a:lnTo>
                    <a:pt x="1026" y="9416"/>
                  </a:lnTo>
                  <a:cubicBezTo>
                    <a:pt x="1093" y="9459"/>
                    <a:pt x="1168" y="9489"/>
                    <a:pt x="1247" y="9504"/>
                  </a:cubicBezTo>
                  <a:cubicBezTo>
                    <a:pt x="1228" y="9678"/>
                    <a:pt x="1211" y="9858"/>
                    <a:pt x="1236" y="10036"/>
                  </a:cubicBezTo>
                  <a:cubicBezTo>
                    <a:pt x="1256" y="10158"/>
                    <a:pt x="1294" y="10246"/>
                    <a:pt x="1356" y="10303"/>
                  </a:cubicBezTo>
                  <a:cubicBezTo>
                    <a:pt x="1401" y="10346"/>
                    <a:pt x="1466" y="10372"/>
                    <a:pt x="1528" y="10372"/>
                  </a:cubicBezTo>
                  <a:cubicBezTo>
                    <a:pt x="1575" y="10372"/>
                    <a:pt x="1616" y="10359"/>
                    <a:pt x="1648" y="10331"/>
                  </a:cubicBezTo>
                  <a:lnTo>
                    <a:pt x="1656" y="10325"/>
                  </a:lnTo>
                  <a:lnTo>
                    <a:pt x="1659" y="10316"/>
                  </a:lnTo>
                  <a:cubicBezTo>
                    <a:pt x="1686" y="10179"/>
                    <a:pt x="1654" y="10033"/>
                    <a:pt x="1575" y="9920"/>
                  </a:cubicBezTo>
                  <a:cubicBezTo>
                    <a:pt x="1583" y="9914"/>
                    <a:pt x="1594" y="9912"/>
                    <a:pt x="1607" y="9912"/>
                  </a:cubicBezTo>
                  <a:cubicBezTo>
                    <a:pt x="1632" y="9912"/>
                    <a:pt x="1665" y="9921"/>
                    <a:pt x="1699" y="9931"/>
                  </a:cubicBezTo>
                  <a:cubicBezTo>
                    <a:pt x="1731" y="9939"/>
                    <a:pt x="1761" y="9948"/>
                    <a:pt x="1791" y="9952"/>
                  </a:cubicBezTo>
                  <a:cubicBezTo>
                    <a:pt x="1798" y="9953"/>
                    <a:pt x="1805" y="9953"/>
                    <a:pt x="1811" y="9953"/>
                  </a:cubicBezTo>
                  <a:cubicBezTo>
                    <a:pt x="1984" y="9953"/>
                    <a:pt x="2070" y="9734"/>
                    <a:pt x="2078" y="9526"/>
                  </a:cubicBezTo>
                  <a:cubicBezTo>
                    <a:pt x="2132" y="9489"/>
                    <a:pt x="2196" y="9472"/>
                    <a:pt x="2269" y="9472"/>
                  </a:cubicBezTo>
                  <a:cubicBezTo>
                    <a:pt x="2374" y="9472"/>
                    <a:pt x="2486" y="9509"/>
                    <a:pt x="2605" y="9545"/>
                  </a:cubicBezTo>
                  <a:cubicBezTo>
                    <a:pt x="2732" y="9583"/>
                    <a:pt x="2860" y="9624"/>
                    <a:pt x="2987" y="9624"/>
                  </a:cubicBezTo>
                  <a:lnTo>
                    <a:pt x="3004" y="9624"/>
                  </a:lnTo>
                  <a:cubicBezTo>
                    <a:pt x="3019" y="9624"/>
                    <a:pt x="3034" y="9622"/>
                    <a:pt x="3049" y="9622"/>
                  </a:cubicBezTo>
                  <a:cubicBezTo>
                    <a:pt x="3067" y="9620"/>
                    <a:pt x="3085" y="9619"/>
                    <a:pt x="3102" y="9619"/>
                  </a:cubicBezTo>
                  <a:cubicBezTo>
                    <a:pt x="3127" y="9619"/>
                    <a:pt x="3149" y="9621"/>
                    <a:pt x="3167" y="9626"/>
                  </a:cubicBezTo>
                  <a:cubicBezTo>
                    <a:pt x="3235" y="9646"/>
                    <a:pt x="3280" y="9708"/>
                    <a:pt x="3330" y="9774"/>
                  </a:cubicBezTo>
                  <a:cubicBezTo>
                    <a:pt x="3381" y="9845"/>
                    <a:pt x="3435" y="9918"/>
                    <a:pt x="3520" y="9943"/>
                  </a:cubicBezTo>
                  <a:cubicBezTo>
                    <a:pt x="3537" y="9948"/>
                    <a:pt x="3554" y="9950"/>
                    <a:pt x="3572" y="9950"/>
                  </a:cubicBezTo>
                  <a:cubicBezTo>
                    <a:pt x="3677" y="9950"/>
                    <a:pt x="3787" y="9871"/>
                    <a:pt x="3831" y="9755"/>
                  </a:cubicBezTo>
                  <a:cubicBezTo>
                    <a:pt x="3870" y="9646"/>
                    <a:pt x="3859" y="9526"/>
                    <a:pt x="3844" y="9423"/>
                  </a:cubicBezTo>
                  <a:lnTo>
                    <a:pt x="3844" y="9423"/>
                  </a:lnTo>
                  <a:cubicBezTo>
                    <a:pt x="3966" y="9435"/>
                    <a:pt x="4090" y="9442"/>
                    <a:pt x="4213" y="9442"/>
                  </a:cubicBezTo>
                  <a:cubicBezTo>
                    <a:pt x="4429" y="9442"/>
                    <a:pt x="4646" y="9422"/>
                    <a:pt x="4857" y="9384"/>
                  </a:cubicBezTo>
                  <a:lnTo>
                    <a:pt x="4877" y="9380"/>
                  </a:lnTo>
                  <a:lnTo>
                    <a:pt x="4879" y="9361"/>
                  </a:lnTo>
                  <a:cubicBezTo>
                    <a:pt x="4917" y="9014"/>
                    <a:pt x="4994" y="8671"/>
                    <a:pt x="5106" y="8341"/>
                  </a:cubicBezTo>
                  <a:cubicBezTo>
                    <a:pt x="5206" y="8049"/>
                    <a:pt x="5314" y="7829"/>
                    <a:pt x="5444" y="7651"/>
                  </a:cubicBezTo>
                  <a:cubicBezTo>
                    <a:pt x="5502" y="7574"/>
                    <a:pt x="5590" y="7469"/>
                    <a:pt x="5708" y="7443"/>
                  </a:cubicBezTo>
                  <a:cubicBezTo>
                    <a:pt x="5729" y="7439"/>
                    <a:pt x="5751" y="7437"/>
                    <a:pt x="5774" y="7437"/>
                  </a:cubicBezTo>
                  <a:cubicBezTo>
                    <a:pt x="5851" y="7437"/>
                    <a:pt x="5928" y="7462"/>
                    <a:pt x="6010" y="7490"/>
                  </a:cubicBezTo>
                  <a:cubicBezTo>
                    <a:pt x="6063" y="7510"/>
                    <a:pt x="6119" y="7527"/>
                    <a:pt x="6175" y="7540"/>
                  </a:cubicBezTo>
                  <a:cubicBezTo>
                    <a:pt x="6216" y="7548"/>
                    <a:pt x="6262" y="7551"/>
                    <a:pt x="6309" y="7551"/>
                  </a:cubicBezTo>
                  <a:cubicBezTo>
                    <a:pt x="6387" y="7551"/>
                    <a:pt x="6469" y="7542"/>
                    <a:pt x="6548" y="7533"/>
                  </a:cubicBezTo>
                  <a:cubicBezTo>
                    <a:pt x="6622" y="7524"/>
                    <a:pt x="6699" y="7517"/>
                    <a:pt x="6771" y="7517"/>
                  </a:cubicBezTo>
                  <a:cubicBezTo>
                    <a:pt x="6824" y="7517"/>
                    <a:pt x="6874" y="7521"/>
                    <a:pt x="6918" y="7531"/>
                  </a:cubicBezTo>
                  <a:cubicBezTo>
                    <a:pt x="6978" y="7544"/>
                    <a:pt x="7036" y="7567"/>
                    <a:pt x="7094" y="7591"/>
                  </a:cubicBezTo>
                  <a:cubicBezTo>
                    <a:pt x="7178" y="7627"/>
                    <a:pt x="7265" y="7664"/>
                    <a:pt x="7360" y="7668"/>
                  </a:cubicBezTo>
                  <a:cubicBezTo>
                    <a:pt x="7365" y="7668"/>
                    <a:pt x="7370" y="7668"/>
                    <a:pt x="7376" y="7668"/>
                  </a:cubicBezTo>
                  <a:cubicBezTo>
                    <a:pt x="7432" y="7668"/>
                    <a:pt x="7487" y="7659"/>
                    <a:pt x="7540" y="7649"/>
                  </a:cubicBezTo>
                  <a:cubicBezTo>
                    <a:pt x="7592" y="7640"/>
                    <a:pt x="7645" y="7632"/>
                    <a:pt x="7692" y="7632"/>
                  </a:cubicBezTo>
                  <a:cubicBezTo>
                    <a:pt x="7715" y="7632"/>
                    <a:pt x="7736" y="7634"/>
                    <a:pt x="7756" y="7638"/>
                  </a:cubicBezTo>
                  <a:cubicBezTo>
                    <a:pt x="7822" y="7651"/>
                    <a:pt x="7882" y="7690"/>
                    <a:pt x="7940" y="7728"/>
                  </a:cubicBezTo>
                  <a:lnTo>
                    <a:pt x="7953" y="7737"/>
                  </a:lnTo>
                  <a:cubicBezTo>
                    <a:pt x="7979" y="7752"/>
                    <a:pt x="8005" y="7767"/>
                    <a:pt x="8030" y="7782"/>
                  </a:cubicBezTo>
                  <a:cubicBezTo>
                    <a:pt x="8045" y="7790"/>
                    <a:pt x="8062" y="7799"/>
                    <a:pt x="8077" y="7807"/>
                  </a:cubicBezTo>
                  <a:lnTo>
                    <a:pt x="8112" y="7829"/>
                  </a:lnTo>
                  <a:lnTo>
                    <a:pt x="8328" y="6098"/>
                  </a:lnTo>
                  <a:cubicBezTo>
                    <a:pt x="8337" y="6016"/>
                    <a:pt x="8339" y="5924"/>
                    <a:pt x="8277" y="5873"/>
                  </a:cubicBezTo>
                  <a:cubicBezTo>
                    <a:pt x="8234" y="5838"/>
                    <a:pt x="8182" y="5834"/>
                    <a:pt x="8133" y="5832"/>
                  </a:cubicBezTo>
                  <a:cubicBezTo>
                    <a:pt x="8105" y="5830"/>
                    <a:pt x="8077" y="5828"/>
                    <a:pt x="8052" y="5819"/>
                  </a:cubicBezTo>
                  <a:cubicBezTo>
                    <a:pt x="7945" y="5785"/>
                    <a:pt x="7915" y="5643"/>
                    <a:pt x="7919" y="5530"/>
                  </a:cubicBezTo>
                  <a:cubicBezTo>
                    <a:pt x="7921" y="5504"/>
                    <a:pt x="7923" y="5479"/>
                    <a:pt x="7925" y="5453"/>
                  </a:cubicBezTo>
                  <a:cubicBezTo>
                    <a:pt x="7934" y="5348"/>
                    <a:pt x="7945" y="5241"/>
                    <a:pt x="7895" y="5144"/>
                  </a:cubicBezTo>
                  <a:cubicBezTo>
                    <a:pt x="7816" y="4992"/>
                    <a:pt x="7638" y="4960"/>
                    <a:pt x="7505" y="4960"/>
                  </a:cubicBezTo>
                  <a:cubicBezTo>
                    <a:pt x="7450" y="4960"/>
                    <a:pt x="7390" y="4964"/>
                    <a:pt x="7332" y="4975"/>
                  </a:cubicBezTo>
                  <a:lnTo>
                    <a:pt x="7272" y="4986"/>
                  </a:lnTo>
                  <a:cubicBezTo>
                    <a:pt x="7180" y="5005"/>
                    <a:pt x="7083" y="5022"/>
                    <a:pt x="6993" y="5022"/>
                  </a:cubicBezTo>
                  <a:cubicBezTo>
                    <a:pt x="6903" y="5022"/>
                    <a:pt x="6828" y="5003"/>
                    <a:pt x="6768" y="4964"/>
                  </a:cubicBezTo>
                  <a:cubicBezTo>
                    <a:pt x="6665" y="4898"/>
                    <a:pt x="6610" y="4776"/>
                    <a:pt x="6569" y="4669"/>
                  </a:cubicBezTo>
                  <a:cubicBezTo>
                    <a:pt x="6393" y="4184"/>
                    <a:pt x="6378" y="3647"/>
                    <a:pt x="6533" y="3156"/>
                  </a:cubicBezTo>
                  <a:lnTo>
                    <a:pt x="6546" y="3122"/>
                  </a:lnTo>
                  <a:lnTo>
                    <a:pt x="6181" y="3130"/>
                  </a:lnTo>
                  <a:cubicBezTo>
                    <a:pt x="6186" y="3092"/>
                    <a:pt x="6175" y="3053"/>
                    <a:pt x="6151" y="3017"/>
                  </a:cubicBezTo>
                  <a:cubicBezTo>
                    <a:pt x="6106" y="2948"/>
                    <a:pt x="6016" y="2899"/>
                    <a:pt x="5931" y="2890"/>
                  </a:cubicBezTo>
                  <a:cubicBezTo>
                    <a:pt x="5918" y="2890"/>
                    <a:pt x="5906" y="2889"/>
                    <a:pt x="5894" y="2889"/>
                  </a:cubicBezTo>
                  <a:cubicBezTo>
                    <a:pt x="5840" y="2889"/>
                    <a:pt x="5786" y="2896"/>
                    <a:pt x="5736" y="2903"/>
                  </a:cubicBezTo>
                  <a:cubicBezTo>
                    <a:pt x="5685" y="2910"/>
                    <a:pt x="5637" y="2917"/>
                    <a:pt x="5589" y="2917"/>
                  </a:cubicBezTo>
                  <a:cubicBezTo>
                    <a:pt x="5578" y="2917"/>
                    <a:pt x="5567" y="2917"/>
                    <a:pt x="5556" y="2916"/>
                  </a:cubicBezTo>
                  <a:cubicBezTo>
                    <a:pt x="5485" y="2910"/>
                    <a:pt x="5410" y="2869"/>
                    <a:pt x="5374" y="2815"/>
                  </a:cubicBezTo>
                  <a:cubicBezTo>
                    <a:pt x="5359" y="2792"/>
                    <a:pt x="5341" y="2755"/>
                    <a:pt x="5354" y="2713"/>
                  </a:cubicBezTo>
                  <a:lnTo>
                    <a:pt x="5367" y="2674"/>
                  </a:lnTo>
                  <a:lnTo>
                    <a:pt x="5367" y="2674"/>
                  </a:lnTo>
                  <a:lnTo>
                    <a:pt x="4892" y="2702"/>
                  </a:lnTo>
                  <a:cubicBezTo>
                    <a:pt x="4894" y="2552"/>
                    <a:pt x="4834" y="2404"/>
                    <a:pt x="4720" y="2282"/>
                  </a:cubicBezTo>
                  <a:cubicBezTo>
                    <a:pt x="4572" y="2123"/>
                    <a:pt x="4358" y="2029"/>
                    <a:pt x="4146" y="2029"/>
                  </a:cubicBezTo>
                  <a:cubicBezTo>
                    <a:pt x="4095" y="2029"/>
                    <a:pt x="4043" y="2036"/>
                    <a:pt x="3994" y="2046"/>
                  </a:cubicBezTo>
                  <a:cubicBezTo>
                    <a:pt x="3979" y="2051"/>
                    <a:pt x="3966" y="2053"/>
                    <a:pt x="3951" y="2057"/>
                  </a:cubicBezTo>
                  <a:cubicBezTo>
                    <a:pt x="3905" y="2070"/>
                    <a:pt x="3859" y="2080"/>
                    <a:pt x="3818" y="2080"/>
                  </a:cubicBezTo>
                  <a:cubicBezTo>
                    <a:pt x="3804" y="2080"/>
                    <a:pt x="3790" y="2079"/>
                    <a:pt x="3777" y="2076"/>
                  </a:cubicBezTo>
                  <a:cubicBezTo>
                    <a:pt x="3707" y="2061"/>
                    <a:pt x="3655" y="2008"/>
                    <a:pt x="3600" y="1950"/>
                  </a:cubicBezTo>
                  <a:cubicBezTo>
                    <a:pt x="3580" y="1933"/>
                    <a:pt x="3563" y="1913"/>
                    <a:pt x="3544" y="1896"/>
                  </a:cubicBezTo>
                  <a:cubicBezTo>
                    <a:pt x="3483" y="1842"/>
                    <a:pt x="3405" y="1810"/>
                    <a:pt x="3338" y="1810"/>
                  </a:cubicBezTo>
                  <a:cubicBezTo>
                    <a:pt x="3313" y="1810"/>
                    <a:pt x="3290" y="1814"/>
                    <a:pt x="3270" y="1823"/>
                  </a:cubicBezTo>
                  <a:lnTo>
                    <a:pt x="3246" y="1391"/>
                  </a:lnTo>
                  <a:lnTo>
                    <a:pt x="3214" y="1401"/>
                  </a:lnTo>
                  <a:cubicBezTo>
                    <a:pt x="3193" y="1408"/>
                    <a:pt x="3173" y="1412"/>
                    <a:pt x="3154" y="1412"/>
                  </a:cubicBezTo>
                  <a:cubicBezTo>
                    <a:pt x="3079" y="1412"/>
                    <a:pt x="3023" y="1365"/>
                    <a:pt x="2989" y="1326"/>
                  </a:cubicBezTo>
                  <a:cubicBezTo>
                    <a:pt x="2910" y="1239"/>
                    <a:pt x="2869" y="1101"/>
                    <a:pt x="2884" y="986"/>
                  </a:cubicBezTo>
                  <a:cubicBezTo>
                    <a:pt x="2895" y="889"/>
                    <a:pt x="2927" y="795"/>
                    <a:pt x="2957" y="705"/>
                  </a:cubicBezTo>
                  <a:cubicBezTo>
                    <a:pt x="3000" y="579"/>
                    <a:pt x="3043" y="450"/>
                    <a:pt x="3038" y="313"/>
                  </a:cubicBezTo>
                  <a:cubicBezTo>
                    <a:pt x="3036" y="255"/>
                    <a:pt x="3019" y="112"/>
                    <a:pt x="2905" y="45"/>
                  </a:cubicBezTo>
                  <a:cubicBezTo>
                    <a:pt x="2845" y="11"/>
                    <a:pt x="2775" y="7"/>
                    <a:pt x="2717" y="2"/>
                  </a:cubicBezTo>
                  <a:cubicBezTo>
                    <a:pt x="2680" y="0"/>
                    <a:pt x="2642" y="0"/>
                    <a:pt x="26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51"/>
            <p:cNvSpPr/>
            <p:nvPr/>
          </p:nvSpPr>
          <p:spPr>
            <a:xfrm>
              <a:off x="3131630" y="3946447"/>
              <a:ext cx="176258" cy="201150"/>
            </a:xfrm>
            <a:custGeom>
              <a:rect b="b" l="l" r="r" t="t"/>
              <a:pathLst>
                <a:path extrusionOk="0" h="7079" w="6203">
                  <a:moveTo>
                    <a:pt x="1051" y="1"/>
                  </a:moveTo>
                  <a:cubicBezTo>
                    <a:pt x="1027" y="1"/>
                    <a:pt x="1003" y="3"/>
                    <a:pt x="979" y="8"/>
                  </a:cubicBezTo>
                  <a:cubicBezTo>
                    <a:pt x="864" y="34"/>
                    <a:pt x="774" y="128"/>
                    <a:pt x="701" y="225"/>
                  </a:cubicBezTo>
                  <a:cubicBezTo>
                    <a:pt x="547" y="435"/>
                    <a:pt x="442" y="677"/>
                    <a:pt x="358" y="923"/>
                  </a:cubicBezTo>
                  <a:cubicBezTo>
                    <a:pt x="247" y="1255"/>
                    <a:pt x="170" y="1600"/>
                    <a:pt x="129" y="1947"/>
                  </a:cubicBezTo>
                  <a:cubicBezTo>
                    <a:pt x="86" y="1956"/>
                    <a:pt x="43" y="1960"/>
                    <a:pt x="0" y="1967"/>
                  </a:cubicBezTo>
                  <a:cubicBezTo>
                    <a:pt x="80" y="2085"/>
                    <a:pt x="71" y="2247"/>
                    <a:pt x="54" y="2393"/>
                  </a:cubicBezTo>
                  <a:lnTo>
                    <a:pt x="388" y="2513"/>
                  </a:lnTo>
                  <a:cubicBezTo>
                    <a:pt x="369" y="2579"/>
                    <a:pt x="362" y="2650"/>
                    <a:pt x="390" y="2712"/>
                  </a:cubicBezTo>
                  <a:cubicBezTo>
                    <a:pt x="442" y="2837"/>
                    <a:pt x="594" y="2877"/>
                    <a:pt x="714" y="2935"/>
                  </a:cubicBezTo>
                  <a:cubicBezTo>
                    <a:pt x="836" y="2995"/>
                    <a:pt x="954" y="3141"/>
                    <a:pt x="877" y="3252"/>
                  </a:cubicBezTo>
                  <a:cubicBezTo>
                    <a:pt x="910" y="3222"/>
                    <a:pt x="950" y="3210"/>
                    <a:pt x="992" y="3210"/>
                  </a:cubicBezTo>
                  <a:cubicBezTo>
                    <a:pt x="1088" y="3210"/>
                    <a:pt x="1196" y="3277"/>
                    <a:pt x="1266" y="3353"/>
                  </a:cubicBezTo>
                  <a:cubicBezTo>
                    <a:pt x="1367" y="3464"/>
                    <a:pt x="1466" y="3606"/>
                    <a:pt x="1614" y="3621"/>
                  </a:cubicBezTo>
                  <a:cubicBezTo>
                    <a:pt x="1622" y="3621"/>
                    <a:pt x="1630" y="3622"/>
                    <a:pt x="1639" y="3622"/>
                  </a:cubicBezTo>
                  <a:cubicBezTo>
                    <a:pt x="1658" y="3622"/>
                    <a:pt x="1678" y="3620"/>
                    <a:pt x="1697" y="3620"/>
                  </a:cubicBezTo>
                  <a:cubicBezTo>
                    <a:pt x="1728" y="3620"/>
                    <a:pt x="1758" y="3623"/>
                    <a:pt x="1785" y="3638"/>
                  </a:cubicBezTo>
                  <a:cubicBezTo>
                    <a:pt x="1854" y="3674"/>
                    <a:pt x="1871" y="3768"/>
                    <a:pt x="1937" y="3807"/>
                  </a:cubicBezTo>
                  <a:cubicBezTo>
                    <a:pt x="1962" y="3821"/>
                    <a:pt x="1988" y="3825"/>
                    <a:pt x="2016" y="3825"/>
                  </a:cubicBezTo>
                  <a:cubicBezTo>
                    <a:pt x="2060" y="3825"/>
                    <a:pt x="2107" y="3814"/>
                    <a:pt x="2152" y="3814"/>
                  </a:cubicBezTo>
                  <a:cubicBezTo>
                    <a:pt x="2171" y="3814"/>
                    <a:pt x="2191" y="3816"/>
                    <a:pt x="2209" y="3822"/>
                  </a:cubicBezTo>
                  <a:cubicBezTo>
                    <a:pt x="2323" y="3858"/>
                    <a:pt x="2357" y="4015"/>
                    <a:pt x="2466" y="4064"/>
                  </a:cubicBezTo>
                  <a:cubicBezTo>
                    <a:pt x="2543" y="4098"/>
                    <a:pt x="2638" y="4068"/>
                    <a:pt x="2717" y="4101"/>
                  </a:cubicBezTo>
                  <a:cubicBezTo>
                    <a:pt x="2807" y="4137"/>
                    <a:pt x="2845" y="4240"/>
                    <a:pt x="2901" y="4321"/>
                  </a:cubicBezTo>
                  <a:cubicBezTo>
                    <a:pt x="2941" y="4379"/>
                    <a:pt x="3012" y="4430"/>
                    <a:pt x="3076" y="4430"/>
                  </a:cubicBezTo>
                  <a:cubicBezTo>
                    <a:pt x="3101" y="4430"/>
                    <a:pt x="3125" y="4422"/>
                    <a:pt x="3145" y="4403"/>
                  </a:cubicBezTo>
                  <a:cubicBezTo>
                    <a:pt x="3184" y="4553"/>
                    <a:pt x="3339" y="4660"/>
                    <a:pt x="3492" y="4660"/>
                  </a:cubicBezTo>
                  <a:cubicBezTo>
                    <a:pt x="3527" y="4660"/>
                    <a:pt x="3562" y="4655"/>
                    <a:pt x="3595" y="4643"/>
                  </a:cubicBezTo>
                  <a:lnTo>
                    <a:pt x="3595" y="4643"/>
                  </a:lnTo>
                  <a:cubicBezTo>
                    <a:pt x="3672" y="4715"/>
                    <a:pt x="3636" y="4853"/>
                    <a:pt x="3561" y="4928"/>
                  </a:cubicBezTo>
                  <a:cubicBezTo>
                    <a:pt x="3484" y="5005"/>
                    <a:pt x="3379" y="5045"/>
                    <a:pt x="3300" y="5116"/>
                  </a:cubicBezTo>
                  <a:cubicBezTo>
                    <a:pt x="3111" y="5279"/>
                    <a:pt x="3100" y="5602"/>
                    <a:pt x="3276" y="5778"/>
                  </a:cubicBezTo>
                  <a:cubicBezTo>
                    <a:pt x="3188" y="5808"/>
                    <a:pt x="3118" y="5875"/>
                    <a:pt x="3081" y="5958"/>
                  </a:cubicBezTo>
                  <a:cubicBezTo>
                    <a:pt x="3313" y="6160"/>
                    <a:pt x="3617" y="6273"/>
                    <a:pt x="3923" y="6273"/>
                  </a:cubicBezTo>
                  <a:cubicBezTo>
                    <a:pt x="3932" y="6273"/>
                    <a:pt x="3940" y="6273"/>
                    <a:pt x="3949" y="6273"/>
                  </a:cubicBezTo>
                  <a:cubicBezTo>
                    <a:pt x="4049" y="6272"/>
                    <a:pt x="4148" y="6258"/>
                    <a:pt x="4247" y="6258"/>
                  </a:cubicBezTo>
                  <a:cubicBezTo>
                    <a:pt x="4299" y="6258"/>
                    <a:pt x="4350" y="6262"/>
                    <a:pt x="4401" y="6273"/>
                  </a:cubicBezTo>
                  <a:cubicBezTo>
                    <a:pt x="4549" y="6303"/>
                    <a:pt x="4697" y="6419"/>
                    <a:pt x="4694" y="6569"/>
                  </a:cubicBezTo>
                  <a:cubicBezTo>
                    <a:pt x="4694" y="6663"/>
                    <a:pt x="4639" y="6759"/>
                    <a:pt x="4675" y="6845"/>
                  </a:cubicBezTo>
                  <a:cubicBezTo>
                    <a:pt x="4694" y="6894"/>
                    <a:pt x="4739" y="6927"/>
                    <a:pt x="4782" y="6956"/>
                  </a:cubicBezTo>
                  <a:cubicBezTo>
                    <a:pt x="4838" y="6997"/>
                    <a:pt x="4896" y="7038"/>
                    <a:pt x="4954" y="7079"/>
                  </a:cubicBezTo>
                  <a:cubicBezTo>
                    <a:pt x="4977" y="7068"/>
                    <a:pt x="5001" y="7053"/>
                    <a:pt x="5022" y="7036"/>
                  </a:cubicBezTo>
                  <a:cubicBezTo>
                    <a:pt x="5196" y="6897"/>
                    <a:pt x="5207" y="6629"/>
                    <a:pt x="5361" y="6470"/>
                  </a:cubicBezTo>
                  <a:cubicBezTo>
                    <a:pt x="5466" y="6365"/>
                    <a:pt x="5620" y="6327"/>
                    <a:pt x="5746" y="6247"/>
                  </a:cubicBezTo>
                  <a:cubicBezTo>
                    <a:pt x="5873" y="6168"/>
                    <a:pt x="5976" y="6001"/>
                    <a:pt x="5896" y="5875"/>
                  </a:cubicBezTo>
                  <a:cubicBezTo>
                    <a:pt x="5986" y="5823"/>
                    <a:pt x="6076" y="5772"/>
                    <a:pt x="6166" y="5722"/>
                  </a:cubicBezTo>
                  <a:cubicBezTo>
                    <a:pt x="6203" y="5575"/>
                    <a:pt x="6151" y="5410"/>
                    <a:pt x="6036" y="5311"/>
                  </a:cubicBezTo>
                  <a:cubicBezTo>
                    <a:pt x="5948" y="5234"/>
                    <a:pt x="5821" y="5191"/>
                    <a:pt x="5772" y="5084"/>
                  </a:cubicBezTo>
                  <a:cubicBezTo>
                    <a:pt x="5699" y="4928"/>
                    <a:pt x="5879" y="4707"/>
                    <a:pt x="5768" y="4576"/>
                  </a:cubicBezTo>
                  <a:cubicBezTo>
                    <a:pt x="5826" y="4409"/>
                    <a:pt x="5884" y="4236"/>
                    <a:pt x="5879" y="4058"/>
                  </a:cubicBezTo>
                  <a:cubicBezTo>
                    <a:pt x="5873" y="3882"/>
                    <a:pt x="5789" y="3696"/>
                    <a:pt x="5629" y="3619"/>
                  </a:cubicBezTo>
                  <a:cubicBezTo>
                    <a:pt x="5550" y="3582"/>
                    <a:pt x="5462" y="3575"/>
                    <a:pt x="5373" y="3575"/>
                  </a:cubicBezTo>
                  <a:cubicBezTo>
                    <a:pt x="5317" y="3575"/>
                    <a:pt x="5260" y="3577"/>
                    <a:pt x="5204" y="3577"/>
                  </a:cubicBezTo>
                  <a:cubicBezTo>
                    <a:pt x="5105" y="3577"/>
                    <a:pt x="5008" y="3569"/>
                    <a:pt x="4924" y="3520"/>
                  </a:cubicBezTo>
                  <a:cubicBezTo>
                    <a:pt x="4872" y="3252"/>
                    <a:pt x="4823" y="2984"/>
                    <a:pt x="4772" y="2714"/>
                  </a:cubicBezTo>
                  <a:cubicBezTo>
                    <a:pt x="4744" y="2564"/>
                    <a:pt x="4712" y="2406"/>
                    <a:pt x="4611" y="2290"/>
                  </a:cubicBezTo>
                  <a:cubicBezTo>
                    <a:pt x="4479" y="2139"/>
                    <a:pt x="4290" y="2111"/>
                    <a:pt x="4084" y="2111"/>
                  </a:cubicBezTo>
                  <a:cubicBezTo>
                    <a:pt x="3959" y="2111"/>
                    <a:pt x="3829" y="2121"/>
                    <a:pt x="3701" y="2121"/>
                  </a:cubicBezTo>
                  <a:cubicBezTo>
                    <a:pt x="3606" y="2121"/>
                    <a:pt x="3512" y="2115"/>
                    <a:pt x="3424" y="2095"/>
                  </a:cubicBezTo>
                  <a:cubicBezTo>
                    <a:pt x="3540" y="1592"/>
                    <a:pt x="3469" y="1048"/>
                    <a:pt x="3227" y="589"/>
                  </a:cubicBezTo>
                  <a:cubicBezTo>
                    <a:pt x="3268" y="565"/>
                    <a:pt x="3310" y="542"/>
                    <a:pt x="3351" y="518"/>
                  </a:cubicBezTo>
                  <a:cubicBezTo>
                    <a:pt x="3358" y="471"/>
                    <a:pt x="3362" y="424"/>
                    <a:pt x="3368" y="375"/>
                  </a:cubicBezTo>
                  <a:cubicBezTo>
                    <a:pt x="3328" y="351"/>
                    <a:pt x="3285" y="330"/>
                    <a:pt x="3246" y="304"/>
                  </a:cubicBezTo>
                  <a:cubicBezTo>
                    <a:pt x="3182" y="263"/>
                    <a:pt x="3115" y="218"/>
                    <a:pt x="3040" y="203"/>
                  </a:cubicBezTo>
                  <a:cubicBezTo>
                    <a:pt x="3015" y="198"/>
                    <a:pt x="2990" y="195"/>
                    <a:pt x="2964" y="195"/>
                  </a:cubicBezTo>
                  <a:cubicBezTo>
                    <a:pt x="2863" y="195"/>
                    <a:pt x="2762" y="232"/>
                    <a:pt x="2659" y="232"/>
                  </a:cubicBezTo>
                  <a:cubicBezTo>
                    <a:pt x="2653" y="232"/>
                    <a:pt x="2646" y="232"/>
                    <a:pt x="2640" y="231"/>
                  </a:cubicBezTo>
                  <a:cubicBezTo>
                    <a:pt x="2488" y="225"/>
                    <a:pt x="2353" y="128"/>
                    <a:pt x="2203" y="94"/>
                  </a:cubicBezTo>
                  <a:cubicBezTo>
                    <a:pt x="2152" y="83"/>
                    <a:pt x="2102" y="79"/>
                    <a:pt x="2051" y="79"/>
                  </a:cubicBezTo>
                  <a:cubicBezTo>
                    <a:pt x="1900" y="79"/>
                    <a:pt x="1747" y="115"/>
                    <a:pt x="1597" y="115"/>
                  </a:cubicBezTo>
                  <a:cubicBezTo>
                    <a:pt x="1551" y="115"/>
                    <a:pt x="1505" y="111"/>
                    <a:pt x="1459" y="103"/>
                  </a:cubicBezTo>
                  <a:cubicBezTo>
                    <a:pt x="1321" y="77"/>
                    <a:pt x="1187" y="1"/>
                    <a:pt x="10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151"/>
            <p:cNvSpPr/>
            <p:nvPr/>
          </p:nvSpPr>
          <p:spPr>
            <a:xfrm>
              <a:off x="3130351" y="3945708"/>
              <a:ext cx="178333" cy="202798"/>
            </a:xfrm>
            <a:custGeom>
              <a:rect b="b" l="l" r="r" t="t"/>
              <a:pathLst>
                <a:path extrusionOk="0" h="7137" w="6276">
                  <a:moveTo>
                    <a:pt x="1097" y="54"/>
                  </a:moveTo>
                  <a:cubicBezTo>
                    <a:pt x="1174" y="54"/>
                    <a:pt x="1251" y="79"/>
                    <a:pt x="1333" y="107"/>
                  </a:cubicBezTo>
                  <a:cubicBezTo>
                    <a:pt x="1386" y="127"/>
                    <a:pt x="1442" y="144"/>
                    <a:pt x="1498" y="157"/>
                  </a:cubicBezTo>
                  <a:cubicBezTo>
                    <a:pt x="1539" y="165"/>
                    <a:pt x="1585" y="168"/>
                    <a:pt x="1632" y="168"/>
                  </a:cubicBezTo>
                  <a:cubicBezTo>
                    <a:pt x="1710" y="168"/>
                    <a:pt x="1792" y="159"/>
                    <a:pt x="1871" y="150"/>
                  </a:cubicBezTo>
                  <a:cubicBezTo>
                    <a:pt x="1945" y="141"/>
                    <a:pt x="2022" y="134"/>
                    <a:pt x="2094" y="134"/>
                  </a:cubicBezTo>
                  <a:cubicBezTo>
                    <a:pt x="2147" y="134"/>
                    <a:pt x="2197" y="138"/>
                    <a:pt x="2241" y="148"/>
                  </a:cubicBezTo>
                  <a:cubicBezTo>
                    <a:pt x="2301" y="161"/>
                    <a:pt x="2359" y="184"/>
                    <a:pt x="2417" y="208"/>
                  </a:cubicBezTo>
                  <a:cubicBezTo>
                    <a:pt x="2501" y="244"/>
                    <a:pt x="2588" y="281"/>
                    <a:pt x="2683" y="285"/>
                  </a:cubicBezTo>
                  <a:cubicBezTo>
                    <a:pt x="2688" y="285"/>
                    <a:pt x="2693" y="285"/>
                    <a:pt x="2699" y="285"/>
                  </a:cubicBezTo>
                  <a:cubicBezTo>
                    <a:pt x="2755" y="285"/>
                    <a:pt x="2810" y="276"/>
                    <a:pt x="2863" y="266"/>
                  </a:cubicBezTo>
                  <a:cubicBezTo>
                    <a:pt x="2915" y="257"/>
                    <a:pt x="2968" y="249"/>
                    <a:pt x="3015" y="249"/>
                  </a:cubicBezTo>
                  <a:cubicBezTo>
                    <a:pt x="3038" y="249"/>
                    <a:pt x="3059" y="251"/>
                    <a:pt x="3079" y="255"/>
                  </a:cubicBezTo>
                  <a:cubicBezTo>
                    <a:pt x="3145" y="268"/>
                    <a:pt x="3205" y="307"/>
                    <a:pt x="3263" y="345"/>
                  </a:cubicBezTo>
                  <a:lnTo>
                    <a:pt x="3276" y="354"/>
                  </a:lnTo>
                  <a:cubicBezTo>
                    <a:pt x="3302" y="369"/>
                    <a:pt x="3328" y="384"/>
                    <a:pt x="3353" y="399"/>
                  </a:cubicBezTo>
                  <a:cubicBezTo>
                    <a:pt x="3364" y="403"/>
                    <a:pt x="3375" y="409"/>
                    <a:pt x="3385" y="416"/>
                  </a:cubicBezTo>
                  <a:lnTo>
                    <a:pt x="3370" y="529"/>
                  </a:lnTo>
                  <a:lnTo>
                    <a:pt x="3238" y="604"/>
                  </a:lnTo>
                  <a:lnTo>
                    <a:pt x="3248" y="628"/>
                  </a:lnTo>
                  <a:cubicBezTo>
                    <a:pt x="3486" y="1078"/>
                    <a:pt x="3557" y="1620"/>
                    <a:pt x="3443" y="2117"/>
                  </a:cubicBezTo>
                  <a:lnTo>
                    <a:pt x="3437" y="2143"/>
                  </a:lnTo>
                  <a:lnTo>
                    <a:pt x="3463" y="2147"/>
                  </a:lnTo>
                  <a:cubicBezTo>
                    <a:pt x="3542" y="2166"/>
                    <a:pt x="3632" y="2175"/>
                    <a:pt x="3745" y="2175"/>
                  </a:cubicBezTo>
                  <a:cubicBezTo>
                    <a:pt x="3810" y="2175"/>
                    <a:pt x="3874" y="2170"/>
                    <a:pt x="3940" y="2168"/>
                  </a:cubicBezTo>
                  <a:cubicBezTo>
                    <a:pt x="4002" y="2166"/>
                    <a:pt x="4067" y="2164"/>
                    <a:pt x="4127" y="2164"/>
                  </a:cubicBezTo>
                  <a:cubicBezTo>
                    <a:pt x="4313" y="2164"/>
                    <a:pt x="4504" y="2185"/>
                    <a:pt x="4634" y="2335"/>
                  </a:cubicBezTo>
                  <a:cubicBezTo>
                    <a:pt x="4733" y="2447"/>
                    <a:pt x="4763" y="2605"/>
                    <a:pt x="4791" y="2747"/>
                  </a:cubicBezTo>
                  <a:lnTo>
                    <a:pt x="4945" y="3563"/>
                  </a:lnTo>
                  <a:lnTo>
                    <a:pt x="4956" y="3570"/>
                  </a:lnTo>
                  <a:cubicBezTo>
                    <a:pt x="5048" y="3623"/>
                    <a:pt x="5155" y="3630"/>
                    <a:pt x="5247" y="3630"/>
                  </a:cubicBezTo>
                  <a:lnTo>
                    <a:pt x="5333" y="3630"/>
                  </a:lnTo>
                  <a:cubicBezTo>
                    <a:pt x="5361" y="3627"/>
                    <a:pt x="5389" y="3627"/>
                    <a:pt x="5416" y="3627"/>
                  </a:cubicBezTo>
                  <a:cubicBezTo>
                    <a:pt x="5494" y="3627"/>
                    <a:pt x="5584" y="3632"/>
                    <a:pt x="5663" y="3670"/>
                  </a:cubicBezTo>
                  <a:cubicBezTo>
                    <a:pt x="5798" y="3735"/>
                    <a:pt x="5890" y="3897"/>
                    <a:pt x="5896" y="4086"/>
                  </a:cubicBezTo>
                  <a:cubicBezTo>
                    <a:pt x="5903" y="4259"/>
                    <a:pt x="5841" y="4437"/>
                    <a:pt x="5787" y="4594"/>
                  </a:cubicBezTo>
                  <a:lnTo>
                    <a:pt x="5783" y="4606"/>
                  </a:lnTo>
                  <a:lnTo>
                    <a:pt x="5791" y="4619"/>
                  </a:lnTo>
                  <a:cubicBezTo>
                    <a:pt x="5843" y="4679"/>
                    <a:pt x="5821" y="4765"/>
                    <a:pt x="5800" y="4857"/>
                  </a:cubicBezTo>
                  <a:cubicBezTo>
                    <a:pt x="5779" y="4947"/>
                    <a:pt x="5755" y="5039"/>
                    <a:pt x="5794" y="5121"/>
                  </a:cubicBezTo>
                  <a:cubicBezTo>
                    <a:pt x="5830" y="5198"/>
                    <a:pt x="5901" y="5245"/>
                    <a:pt x="5969" y="5290"/>
                  </a:cubicBezTo>
                  <a:cubicBezTo>
                    <a:pt x="6001" y="5311"/>
                    <a:pt x="6036" y="5333"/>
                    <a:pt x="6064" y="5359"/>
                  </a:cubicBezTo>
                  <a:cubicBezTo>
                    <a:pt x="6168" y="5448"/>
                    <a:pt x="6218" y="5596"/>
                    <a:pt x="6188" y="5731"/>
                  </a:cubicBezTo>
                  <a:lnTo>
                    <a:pt x="5905" y="5890"/>
                  </a:lnTo>
                  <a:lnTo>
                    <a:pt x="5920" y="5913"/>
                  </a:lnTo>
                  <a:cubicBezTo>
                    <a:pt x="5984" y="6021"/>
                    <a:pt x="5899" y="6173"/>
                    <a:pt x="5776" y="6250"/>
                  </a:cubicBezTo>
                  <a:cubicBezTo>
                    <a:pt x="5731" y="6280"/>
                    <a:pt x="5680" y="6303"/>
                    <a:pt x="5631" y="6327"/>
                  </a:cubicBezTo>
                  <a:cubicBezTo>
                    <a:pt x="5545" y="6368"/>
                    <a:pt x="5457" y="6408"/>
                    <a:pt x="5389" y="6477"/>
                  </a:cubicBezTo>
                  <a:cubicBezTo>
                    <a:pt x="5311" y="6556"/>
                    <a:pt x="5269" y="6657"/>
                    <a:pt x="5226" y="6758"/>
                  </a:cubicBezTo>
                  <a:cubicBezTo>
                    <a:pt x="5181" y="6867"/>
                    <a:pt x="5136" y="6972"/>
                    <a:pt x="5050" y="7040"/>
                  </a:cubicBezTo>
                  <a:cubicBezTo>
                    <a:pt x="5035" y="7051"/>
                    <a:pt x="5018" y="7064"/>
                    <a:pt x="4999" y="7075"/>
                  </a:cubicBezTo>
                  <a:lnTo>
                    <a:pt x="4842" y="6961"/>
                  </a:lnTo>
                  <a:cubicBezTo>
                    <a:pt x="4797" y="6929"/>
                    <a:pt x="4761" y="6901"/>
                    <a:pt x="4744" y="6860"/>
                  </a:cubicBezTo>
                  <a:cubicBezTo>
                    <a:pt x="4727" y="6815"/>
                    <a:pt x="4737" y="6764"/>
                    <a:pt x="4750" y="6708"/>
                  </a:cubicBezTo>
                  <a:cubicBezTo>
                    <a:pt x="4759" y="6672"/>
                    <a:pt x="4767" y="6633"/>
                    <a:pt x="4767" y="6595"/>
                  </a:cubicBezTo>
                  <a:cubicBezTo>
                    <a:pt x="4767" y="6428"/>
                    <a:pt x="4604" y="6303"/>
                    <a:pt x="4452" y="6271"/>
                  </a:cubicBezTo>
                  <a:cubicBezTo>
                    <a:pt x="4405" y="6263"/>
                    <a:pt x="4354" y="6258"/>
                    <a:pt x="4296" y="6258"/>
                  </a:cubicBezTo>
                  <a:cubicBezTo>
                    <a:pt x="4242" y="6258"/>
                    <a:pt x="4187" y="6263"/>
                    <a:pt x="4131" y="6265"/>
                  </a:cubicBezTo>
                  <a:cubicBezTo>
                    <a:pt x="4086" y="6269"/>
                    <a:pt x="4039" y="6273"/>
                    <a:pt x="3994" y="6273"/>
                  </a:cubicBezTo>
                  <a:lnTo>
                    <a:pt x="3970" y="6273"/>
                  </a:lnTo>
                  <a:cubicBezTo>
                    <a:pt x="3677" y="6273"/>
                    <a:pt x="3381" y="6166"/>
                    <a:pt x="3158" y="5978"/>
                  </a:cubicBezTo>
                  <a:cubicBezTo>
                    <a:pt x="3195" y="5909"/>
                    <a:pt x="3257" y="5856"/>
                    <a:pt x="3330" y="5830"/>
                  </a:cubicBezTo>
                  <a:lnTo>
                    <a:pt x="3368" y="5815"/>
                  </a:lnTo>
                  <a:lnTo>
                    <a:pt x="3338" y="5785"/>
                  </a:lnTo>
                  <a:cubicBezTo>
                    <a:pt x="3261" y="5708"/>
                    <a:pt x="3218" y="5592"/>
                    <a:pt x="3223" y="5470"/>
                  </a:cubicBezTo>
                  <a:cubicBezTo>
                    <a:pt x="3227" y="5346"/>
                    <a:pt x="3278" y="5234"/>
                    <a:pt x="3362" y="5161"/>
                  </a:cubicBezTo>
                  <a:cubicBezTo>
                    <a:pt x="3396" y="5131"/>
                    <a:pt x="3437" y="5106"/>
                    <a:pt x="3480" y="5080"/>
                  </a:cubicBezTo>
                  <a:cubicBezTo>
                    <a:pt x="3529" y="5048"/>
                    <a:pt x="3580" y="5016"/>
                    <a:pt x="3625" y="4973"/>
                  </a:cubicBezTo>
                  <a:cubicBezTo>
                    <a:pt x="3679" y="4919"/>
                    <a:pt x="3711" y="4842"/>
                    <a:pt x="3711" y="4774"/>
                  </a:cubicBezTo>
                  <a:cubicBezTo>
                    <a:pt x="3709" y="4722"/>
                    <a:pt x="3692" y="4679"/>
                    <a:pt x="3657" y="4649"/>
                  </a:cubicBezTo>
                  <a:lnTo>
                    <a:pt x="3645" y="4639"/>
                  </a:lnTo>
                  <a:lnTo>
                    <a:pt x="3630" y="4643"/>
                  </a:lnTo>
                  <a:cubicBezTo>
                    <a:pt x="3600" y="4654"/>
                    <a:pt x="3570" y="4660"/>
                    <a:pt x="3535" y="4660"/>
                  </a:cubicBezTo>
                  <a:cubicBezTo>
                    <a:pt x="3390" y="4660"/>
                    <a:pt x="3250" y="4555"/>
                    <a:pt x="3216" y="4422"/>
                  </a:cubicBezTo>
                  <a:lnTo>
                    <a:pt x="3205" y="4377"/>
                  </a:lnTo>
                  <a:lnTo>
                    <a:pt x="3173" y="4409"/>
                  </a:lnTo>
                  <a:cubicBezTo>
                    <a:pt x="3159" y="4422"/>
                    <a:pt x="3141" y="4428"/>
                    <a:pt x="3121" y="4428"/>
                  </a:cubicBezTo>
                  <a:cubicBezTo>
                    <a:pt x="3069" y="4428"/>
                    <a:pt x="3006" y="4389"/>
                    <a:pt x="2968" y="4332"/>
                  </a:cubicBezTo>
                  <a:cubicBezTo>
                    <a:pt x="2955" y="4313"/>
                    <a:pt x="2944" y="4294"/>
                    <a:pt x="2931" y="4272"/>
                  </a:cubicBezTo>
                  <a:cubicBezTo>
                    <a:pt x="2890" y="4204"/>
                    <a:pt x="2850" y="4133"/>
                    <a:pt x="2773" y="4101"/>
                  </a:cubicBezTo>
                  <a:cubicBezTo>
                    <a:pt x="2728" y="4084"/>
                    <a:pt x="2683" y="4084"/>
                    <a:pt x="2640" y="4082"/>
                  </a:cubicBezTo>
                  <a:cubicBezTo>
                    <a:pt x="2597" y="4082"/>
                    <a:pt x="2556" y="4082"/>
                    <a:pt x="2522" y="4064"/>
                  </a:cubicBezTo>
                  <a:cubicBezTo>
                    <a:pt x="2477" y="4045"/>
                    <a:pt x="2445" y="4000"/>
                    <a:pt x="2411" y="3955"/>
                  </a:cubicBezTo>
                  <a:cubicBezTo>
                    <a:pt x="2372" y="3899"/>
                    <a:pt x="2331" y="3844"/>
                    <a:pt x="2263" y="3822"/>
                  </a:cubicBezTo>
                  <a:cubicBezTo>
                    <a:pt x="2242" y="3817"/>
                    <a:pt x="2218" y="3815"/>
                    <a:pt x="2193" y="3815"/>
                  </a:cubicBezTo>
                  <a:cubicBezTo>
                    <a:pt x="2171" y="3815"/>
                    <a:pt x="2148" y="3816"/>
                    <a:pt x="2126" y="3818"/>
                  </a:cubicBezTo>
                  <a:cubicBezTo>
                    <a:pt x="2104" y="3821"/>
                    <a:pt x="2083" y="3823"/>
                    <a:pt x="2064" y="3823"/>
                  </a:cubicBezTo>
                  <a:cubicBezTo>
                    <a:pt x="2037" y="3823"/>
                    <a:pt x="2013" y="3819"/>
                    <a:pt x="1995" y="3809"/>
                  </a:cubicBezTo>
                  <a:cubicBezTo>
                    <a:pt x="1969" y="3794"/>
                    <a:pt x="1950" y="3764"/>
                    <a:pt x="1931" y="3735"/>
                  </a:cubicBezTo>
                  <a:cubicBezTo>
                    <a:pt x="1907" y="3698"/>
                    <a:pt x="1884" y="3662"/>
                    <a:pt x="1843" y="3640"/>
                  </a:cubicBezTo>
                  <a:cubicBezTo>
                    <a:pt x="1811" y="3623"/>
                    <a:pt x="1772" y="3619"/>
                    <a:pt x="1742" y="3619"/>
                  </a:cubicBezTo>
                  <a:lnTo>
                    <a:pt x="1691" y="3621"/>
                  </a:lnTo>
                  <a:cubicBezTo>
                    <a:pt x="1680" y="3621"/>
                    <a:pt x="1671" y="3621"/>
                    <a:pt x="1661" y="3619"/>
                  </a:cubicBezTo>
                  <a:cubicBezTo>
                    <a:pt x="1547" y="3608"/>
                    <a:pt x="1461" y="3512"/>
                    <a:pt x="1380" y="3417"/>
                  </a:cubicBezTo>
                  <a:cubicBezTo>
                    <a:pt x="1363" y="3398"/>
                    <a:pt x="1348" y="3379"/>
                    <a:pt x="1331" y="3362"/>
                  </a:cubicBezTo>
                  <a:cubicBezTo>
                    <a:pt x="1266" y="3291"/>
                    <a:pt x="1151" y="3207"/>
                    <a:pt x="1037" y="3207"/>
                  </a:cubicBezTo>
                  <a:cubicBezTo>
                    <a:pt x="1014" y="3207"/>
                    <a:pt x="992" y="3212"/>
                    <a:pt x="971" y="3218"/>
                  </a:cubicBezTo>
                  <a:cubicBezTo>
                    <a:pt x="973" y="3197"/>
                    <a:pt x="971" y="3175"/>
                    <a:pt x="967" y="3152"/>
                  </a:cubicBezTo>
                  <a:cubicBezTo>
                    <a:pt x="941" y="3057"/>
                    <a:pt x="851" y="2976"/>
                    <a:pt x="772" y="2938"/>
                  </a:cubicBezTo>
                  <a:cubicBezTo>
                    <a:pt x="748" y="2927"/>
                    <a:pt x="722" y="2916"/>
                    <a:pt x="697" y="2905"/>
                  </a:cubicBezTo>
                  <a:cubicBezTo>
                    <a:pt x="600" y="2863"/>
                    <a:pt x="497" y="2820"/>
                    <a:pt x="459" y="2730"/>
                  </a:cubicBezTo>
                  <a:cubicBezTo>
                    <a:pt x="433" y="2668"/>
                    <a:pt x="444" y="2597"/>
                    <a:pt x="459" y="2548"/>
                  </a:cubicBezTo>
                  <a:lnTo>
                    <a:pt x="465" y="2524"/>
                  </a:lnTo>
                  <a:lnTo>
                    <a:pt x="129" y="2402"/>
                  </a:lnTo>
                  <a:cubicBezTo>
                    <a:pt x="142" y="2271"/>
                    <a:pt x="148" y="2130"/>
                    <a:pt x="88" y="2014"/>
                  </a:cubicBezTo>
                  <a:lnTo>
                    <a:pt x="92" y="2014"/>
                  </a:lnTo>
                  <a:cubicBezTo>
                    <a:pt x="122" y="2010"/>
                    <a:pt x="150" y="2006"/>
                    <a:pt x="180" y="2001"/>
                  </a:cubicBezTo>
                  <a:lnTo>
                    <a:pt x="200" y="1997"/>
                  </a:lnTo>
                  <a:lnTo>
                    <a:pt x="202" y="1978"/>
                  </a:lnTo>
                  <a:cubicBezTo>
                    <a:pt x="240" y="1631"/>
                    <a:pt x="317" y="1288"/>
                    <a:pt x="429" y="958"/>
                  </a:cubicBezTo>
                  <a:cubicBezTo>
                    <a:pt x="529" y="666"/>
                    <a:pt x="637" y="446"/>
                    <a:pt x="767" y="268"/>
                  </a:cubicBezTo>
                  <a:cubicBezTo>
                    <a:pt x="825" y="191"/>
                    <a:pt x="913" y="86"/>
                    <a:pt x="1031" y="60"/>
                  </a:cubicBezTo>
                  <a:cubicBezTo>
                    <a:pt x="1052" y="56"/>
                    <a:pt x="1074" y="54"/>
                    <a:pt x="1097" y="54"/>
                  </a:cubicBezTo>
                  <a:close/>
                  <a:moveTo>
                    <a:pt x="1097" y="0"/>
                  </a:moveTo>
                  <a:cubicBezTo>
                    <a:pt x="1069" y="0"/>
                    <a:pt x="1044" y="2"/>
                    <a:pt x="1020" y="9"/>
                  </a:cubicBezTo>
                  <a:cubicBezTo>
                    <a:pt x="883" y="39"/>
                    <a:pt x="787" y="152"/>
                    <a:pt x="724" y="236"/>
                  </a:cubicBezTo>
                  <a:cubicBezTo>
                    <a:pt x="589" y="418"/>
                    <a:pt x="480" y="643"/>
                    <a:pt x="379" y="941"/>
                  </a:cubicBezTo>
                  <a:cubicBezTo>
                    <a:pt x="268" y="1269"/>
                    <a:pt x="191" y="1609"/>
                    <a:pt x="150" y="1952"/>
                  </a:cubicBezTo>
                  <a:cubicBezTo>
                    <a:pt x="129" y="1954"/>
                    <a:pt x="107" y="1958"/>
                    <a:pt x="86" y="1961"/>
                  </a:cubicBezTo>
                  <a:lnTo>
                    <a:pt x="0" y="1973"/>
                  </a:lnTo>
                  <a:lnTo>
                    <a:pt x="24" y="2008"/>
                  </a:lnTo>
                  <a:cubicBezTo>
                    <a:pt x="99" y="2119"/>
                    <a:pt x="88" y="2278"/>
                    <a:pt x="73" y="2417"/>
                  </a:cubicBezTo>
                  <a:lnTo>
                    <a:pt x="71" y="2438"/>
                  </a:lnTo>
                  <a:lnTo>
                    <a:pt x="401" y="2556"/>
                  </a:lnTo>
                  <a:cubicBezTo>
                    <a:pt x="384" y="2629"/>
                    <a:pt x="386" y="2695"/>
                    <a:pt x="409" y="2749"/>
                  </a:cubicBezTo>
                  <a:cubicBezTo>
                    <a:pt x="457" y="2860"/>
                    <a:pt x="568" y="2908"/>
                    <a:pt x="677" y="2955"/>
                  </a:cubicBezTo>
                  <a:cubicBezTo>
                    <a:pt x="701" y="2965"/>
                    <a:pt x="724" y="2976"/>
                    <a:pt x="748" y="2987"/>
                  </a:cubicBezTo>
                  <a:cubicBezTo>
                    <a:pt x="827" y="3025"/>
                    <a:pt x="896" y="3098"/>
                    <a:pt x="913" y="3165"/>
                  </a:cubicBezTo>
                  <a:cubicBezTo>
                    <a:pt x="924" y="3201"/>
                    <a:pt x="917" y="3233"/>
                    <a:pt x="898" y="3263"/>
                  </a:cubicBezTo>
                  <a:lnTo>
                    <a:pt x="772" y="3443"/>
                  </a:lnTo>
                  <a:lnTo>
                    <a:pt x="772" y="3443"/>
                  </a:lnTo>
                  <a:lnTo>
                    <a:pt x="939" y="3297"/>
                  </a:lnTo>
                  <a:cubicBezTo>
                    <a:pt x="964" y="3274"/>
                    <a:pt x="999" y="3261"/>
                    <a:pt x="1037" y="3261"/>
                  </a:cubicBezTo>
                  <a:cubicBezTo>
                    <a:pt x="1117" y="3261"/>
                    <a:pt x="1217" y="3315"/>
                    <a:pt x="1292" y="3398"/>
                  </a:cubicBezTo>
                  <a:cubicBezTo>
                    <a:pt x="1307" y="3415"/>
                    <a:pt x="1324" y="3432"/>
                    <a:pt x="1339" y="3452"/>
                  </a:cubicBezTo>
                  <a:cubicBezTo>
                    <a:pt x="1429" y="3555"/>
                    <a:pt x="1521" y="3660"/>
                    <a:pt x="1656" y="3672"/>
                  </a:cubicBezTo>
                  <a:cubicBezTo>
                    <a:pt x="1667" y="3675"/>
                    <a:pt x="1680" y="3675"/>
                    <a:pt x="1691" y="3675"/>
                  </a:cubicBezTo>
                  <a:lnTo>
                    <a:pt x="1742" y="3672"/>
                  </a:lnTo>
                  <a:cubicBezTo>
                    <a:pt x="1768" y="3672"/>
                    <a:pt x="1796" y="3675"/>
                    <a:pt x="1817" y="3687"/>
                  </a:cubicBezTo>
                  <a:cubicBezTo>
                    <a:pt x="1847" y="3702"/>
                    <a:pt x="1866" y="3732"/>
                    <a:pt x="1886" y="3762"/>
                  </a:cubicBezTo>
                  <a:cubicBezTo>
                    <a:pt x="1907" y="3797"/>
                    <a:pt x="1931" y="3833"/>
                    <a:pt x="1969" y="3854"/>
                  </a:cubicBezTo>
                  <a:cubicBezTo>
                    <a:pt x="1996" y="3871"/>
                    <a:pt x="2030" y="3877"/>
                    <a:pt x="2066" y="3877"/>
                  </a:cubicBezTo>
                  <a:cubicBezTo>
                    <a:pt x="2087" y="3877"/>
                    <a:pt x="2109" y="3875"/>
                    <a:pt x="2132" y="3872"/>
                  </a:cubicBezTo>
                  <a:cubicBezTo>
                    <a:pt x="2154" y="3869"/>
                    <a:pt x="2176" y="3867"/>
                    <a:pt x="2197" y="3867"/>
                  </a:cubicBezTo>
                  <a:cubicBezTo>
                    <a:pt x="2215" y="3867"/>
                    <a:pt x="2232" y="3869"/>
                    <a:pt x="2246" y="3874"/>
                  </a:cubicBezTo>
                  <a:cubicBezTo>
                    <a:pt x="2297" y="3889"/>
                    <a:pt x="2331" y="3936"/>
                    <a:pt x="2368" y="3987"/>
                  </a:cubicBezTo>
                  <a:cubicBezTo>
                    <a:pt x="2404" y="4037"/>
                    <a:pt x="2441" y="4088"/>
                    <a:pt x="2501" y="4114"/>
                  </a:cubicBezTo>
                  <a:cubicBezTo>
                    <a:pt x="2546" y="4133"/>
                    <a:pt x="2593" y="4135"/>
                    <a:pt x="2638" y="4135"/>
                  </a:cubicBezTo>
                  <a:cubicBezTo>
                    <a:pt x="2678" y="4137"/>
                    <a:pt x="2717" y="4137"/>
                    <a:pt x="2751" y="4150"/>
                  </a:cubicBezTo>
                  <a:cubicBezTo>
                    <a:pt x="2811" y="4176"/>
                    <a:pt x="2848" y="4236"/>
                    <a:pt x="2886" y="4300"/>
                  </a:cubicBezTo>
                  <a:cubicBezTo>
                    <a:pt x="2899" y="4322"/>
                    <a:pt x="2910" y="4343"/>
                    <a:pt x="2925" y="4362"/>
                  </a:cubicBezTo>
                  <a:cubicBezTo>
                    <a:pt x="2963" y="4420"/>
                    <a:pt x="3040" y="4482"/>
                    <a:pt x="3120" y="4482"/>
                  </a:cubicBezTo>
                  <a:cubicBezTo>
                    <a:pt x="3139" y="4482"/>
                    <a:pt x="3158" y="4478"/>
                    <a:pt x="3175" y="4472"/>
                  </a:cubicBezTo>
                  <a:cubicBezTo>
                    <a:pt x="3229" y="4611"/>
                    <a:pt x="3377" y="4714"/>
                    <a:pt x="3535" y="4714"/>
                  </a:cubicBezTo>
                  <a:cubicBezTo>
                    <a:pt x="3570" y="4714"/>
                    <a:pt x="3602" y="4707"/>
                    <a:pt x="3632" y="4699"/>
                  </a:cubicBezTo>
                  <a:cubicBezTo>
                    <a:pt x="3647" y="4718"/>
                    <a:pt x="3655" y="4744"/>
                    <a:pt x="3657" y="4774"/>
                  </a:cubicBezTo>
                  <a:cubicBezTo>
                    <a:pt x="3657" y="4829"/>
                    <a:pt x="3630" y="4891"/>
                    <a:pt x="3587" y="4936"/>
                  </a:cubicBezTo>
                  <a:cubicBezTo>
                    <a:pt x="3548" y="4975"/>
                    <a:pt x="3501" y="5003"/>
                    <a:pt x="3452" y="5035"/>
                  </a:cubicBezTo>
                  <a:cubicBezTo>
                    <a:pt x="3409" y="5061"/>
                    <a:pt x="3364" y="5089"/>
                    <a:pt x="3325" y="5121"/>
                  </a:cubicBezTo>
                  <a:cubicBezTo>
                    <a:pt x="3231" y="5204"/>
                    <a:pt x="3175" y="5331"/>
                    <a:pt x="3169" y="5468"/>
                  </a:cubicBezTo>
                  <a:cubicBezTo>
                    <a:pt x="3165" y="5590"/>
                    <a:pt x="3203" y="5708"/>
                    <a:pt x="3274" y="5793"/>
                  </a:cubicBezTo>
                  <a:cubicBezTo>
                    <a:pt x="3199" y="5830"/>
                    <a:pt x="3135" y="5896"/>
                    <a:pt x="3100" y="5973"/>
                  </a:cubicBezTo>
                  <a:lnTo>
                    <a:pt x="3092" y="5993"/>
                  </a:lnTo>
                  <a:lnTo>
                    <a:pt x="3107" y="6006"/>
                  </a:lnTo>
                  <a:cubicBezTo>
                    <a:pt x="3343" y="6209"/>
                    <a:pt x="3657" y="6327"/>
                    <a:pt x="3970" y="6327"/>
                  </a:cubicBezTo>
                  <a:lnTo>
                    <a:pt x="3994" y="6327"/>
                  </a:lnTo>
                  <a:cubicBezTo>
                    <a:pt x="4041" y="6325"/>
                    <a:pt x="4088" y="6323"/>
                    <a:pt x="4135" y="6318"/>
                  </a:cubicBezTo>
                  <a:cubicBezTo>
                    <a:pt x="4186" y="6315"/>
                    <a:pt x="4239" y="6313"/>
                    <a:pt x="4289" y="6313"/>
                  </a:cubicBezTo>
                  <a:cubicBezTo>
                    <a:pt x="4344" y="6313"/>
                    <a:pt x="4397" y="6316"/>
                    <a:pt x="4442" y="6325"/>
                  </a:cubicBezTo>
                  <a:cubicBezTo>
                    <a:pt x="4574" y="6353"/>
                    <a:pt x="4714" y="6455"/>
                    <a:pt x="4714" y="6595"/>
                  </a:cubicBezTo>
                  <a:cubicBezTo>
                    <a:pt x="4714" y="6627"/>
                    <a:pt x="4705" y="6661"/>
                    <a:pt x="4699" y="6695"/>
                  </a:cubicBezTo>
                  <a:cubicBezTo>
                    <a:pt x="4684" y="6758"/>
                    <a:pt x="4669" y="6820"/>
                    <a:pt x="4694" y="6882"/>
                  </a:cubicBezTo>
                  <a:cubicBezTo>
                    <a:pt x="4718" y="6938"/>
                    <a:pt x="4769" y="6976"/>
                    <a:pt x="4810" y="7004"/>
                  </a:cubicBezTo>
                  <a:lnTo>
                    <a:pt x="4997" y="7137"/>
                  </a:lnTo>
                  <a:lnTo>
                    <a:pt x="5009" y="7130"/>
                  </a:lnTo>
                  <a:cubicBezTo>
                    <a:pt x="5039" y="7115"/>
                    <a:pt x="5063" y="7098"/>
                    <a:pt x="5084" y="7083"/>
                  </a:cubicBezTo>
                  <a:cubicBezTo>
                    <a:pt x="5181" y="7004"/>
                    <a:pt x="5230" y="6888"/>
                    <a:pt x="5275" y="6777"/>
                  </a:cubicBezTo>
                  <a:cubicBezTo>
                    <a:pt x="5316" y="6683"/>
                    <a:pt x="5356" y="6586"/>
                    <a:pt x="5425" y="6515"/>
                  </a:cubicBezTo>
                  <a:cubicBezTo>
                    <a:pt x="5487" y="6453"/>
                    <a:pt x="5569" y="6415"/>
                    <a:pt x="5654" y="6374"/>
                  </a:cubicBezTo>
                  <a:cubicBezTo>
                    <a:pt x="5704" y="6350"/>
                    <a:pt x="5757" y="6327"/>
                    <a:pt x="5806" y="6295"/>
                  </a:cubicBezTo>
                  <a:cubicBezTo>
                    <a:pt x="5939" y="6211"/>
                    <a:pt x="6038" y="6044"/>
                    <a:pt x="5978" y="5911"/>
                  </a:cubicBezTo>
                  <a:lnTo>
                    <a:pt x="6235" y="5766"/>
                  </a:lnTo>
                  <a:lnTo>
                    <a:pt x="6237" y="5755"/>
                  </a:lnTo>
                  <a:cubicBezTo>
                    <a:pt x="6276" y="5598"/>
                    <a:pt x="6220" y="5423"/>
                    <a:pt x="6098" y="5318"/>
                  </a:cubicBezTo>
                  <a:cubicBezTo>
                    <a:pt x="6068" y="5290"/>
                    <a:pt x="6031" y="5266"/>
                    <a:pt x="5997" y="5245"/>
                  </a:cubicBezTo>
                  <a:cubicBezTo>
                    <a:pt x="5933" y="5202"/>
                    <a:pt x="5871" y="5161"/>
                    <a:pt x="5841" y="5099"/>
                  </a:cubicBezTo>
                  <a:cubicBezTo>
                    <a:pt x="5811" y="5035"/>
                    <a:pt x="5832" y="4951"/>
                    <a:pt x="5851" y="4870"/>
                  </a:cubicBezTo>
                  <a:cubicBezTo>
                    <a:pt x="5875" y="4774"/>
                    <a:pt x="5899" y="4675"/>
                    <a:pt x="5843" y="4596"/>
                  </a:cubicBezTo>
                  <a:cubicBezTo>
                    <a:pt x="5896" y="4439"/>
                    <a:pt x="5956" y="4264"/>
                    <a:pt x="5950" y="4084"/>
                  </a:cubicBezTo>
                  <a:cubicBezTo>
                    <a:pt x="5944" y="3876"/>
                    <a:pt x="5839" y="3694"/>
                    <a:pt x="5684" y="3621"/>
                  </a:cubicBezTo>
                  <a:cubicBezTo>
                    <a:pt x="5596" y="3580"/>
                    <a:pt x="5500" y="3574"/>
                    <a:pt x="5416" y="3574"/>
                  </a:cubicBezTo>
                  <a:cubicBezTo>
                    <a:pt x="5389" y="3574"/>
                    <a:pt x="5359" y="3574"/>
                    <a:pt x="5331" y="3576"/>
                  </a:cubicBezTo>
                  <a:cubicBezTo>
                    <a:pt x="5302" y="3577"/>
                    <a:pt x="5272" y="3577"/>
                    <a:pt x="5243" y="3577"/>
                  </a:cubicBezTo>
                  <a:cubicBezTo>
                    <a:pt x="5157" y="3577"/>
                    <a:pt x="5070" y="3570"/>
                    <a:pt x="4992" y="3529"/>
                  </a:cubicBezTo>
                  <a:lnTo>
                    <a:pt x="4842" y="2736"/>
                  </a:lnTo>
                  <a:cubicBezTo>
                    <a:pt x="4817" y="2597"/>
                    <a:pt x="4784" y="2423"/>
                    <a:pt x="4675" y="2299"/>
                  </a:cubicBezTo>
                  <a:cubicBezTo>
                    <a:pt x="4529" y="2132"/>
                    <a:pt x="4317" y="2111"/>
                    <a:pt x="4127" y="2111"/>
                  </a:cubicBezTo>
                  <a:cubicBezTo>
                    <a:pt x="4065" y="2111"/>
                    <a:pt x="4002" y="2113"/>
                    <a:pt x="3938" y="2115"/>
                  </a:cubicBezTo>
                  <a:cubicBezTo>
                    <a:pt x="3874" y="2117"/>
                    <a:pt x="3807" y="2121"/>
                    <a:pt x="3745" y="2121"/>
                  </a:cubicBezTo>
                  <a:cubicBezTo>
                    <a:pt x="3649" y="2121"/>
                    <a:pt x="3570" y="2115"/>
                    <a:pt x="3501" y="2102"/>
                  </a:cubicBezTo>
                  <a:cubicBezTo>
                    <a:pt x="3608" y="1609"/>
                    <a:pt x="3538" y="1074"/>
                    <a:pt x="3308" y="626"/>
                  </a:cubicBezTo>
                  <a:lnTo>
                    <a:pt x="3420" y="562"/>
                  </a:lnTo>
                  <a:lnTo>
                    <a:pt x="3443" y="388"/>
                  </a:lnTo>
                  <a:lnTo>
                    <a:pt x="3426" y="379"/>
                  </a:lnTo>
                  <a:cubicBezTo>
                    <a:pt x="3411" y="369"/>
                    <a:pt x="3394" y="360"/>
                    <a:pt x="3379" y="352"/>
                  </a:cubicBezTo>
                  <a:cubicBezTo>
                    <a:pt x="3353" y="337"/>
                    <a:pt x="3330" y="324"/>
                    <a:pt x="3306" y="309"/>
                  </a:cubicBezTo>
                  <a:lnTo>
                    <a:pt x="3293" y="300"/>
                  </a:lnTo>
                  <a:cubicBezTo>
                    <a:pt x="3231" y="259"/>
                    <a:pt x="3165" y="219"/>
                    <a:pt x="3090" y="202"/>
                  </a:cubicBezTo>
                  <a:cubicBezTo>
                    <a:pt x="3067" y="197"/>
                    <a:pt x="3043" y="195"/>
                    <a:pt x="3018" y="195"/>
                  </a:cubicBezTo>
                  <a:cubicBezTo>
                    <a:pt x="2965" y="195"/>
                    <a:pt x="2908" y="204"/>
                    <a:pt x="2854" y="212"/>
                  </a:cubicBezTo>
                  <a:cubicBezTo>
                    <a:pt x="2803" y="222"/>
                    <a:pt x="2752" y="232"/>
                    <a:pt x="2702" y="232"/>
                  </a:cubicBezTo>
                  <a:cubicBezTo>
                    <a:pt x="2697" y="232"/>
                    <a:pt x="2692" y="232"/>
                    <a:pt x="2687" y="232"/>
                  </a:cubicBezTo>
                  <a:cubicBezTo>
                    <a:pt x="2601" y="227"/>
                    <a:pt x="2522" y="195"/>
                    <a:pt x="2438" y="159"/>
                  </a:cubicBezTo>
                  <a:cubicBezTo>
                    <a:pt x="2378" y="135"/>
                    <a:pt x="2316" y="109"/>
                    <a:pt x="2254" y="94"/>
                  </a:cubicBezTo>
                  <a:cubicBezTo>
                    <a:pt x="2207" y="84"/>
                    <a:pt x="2155" y="80"/>
                    <a:pt x="2100" y="80"/>
                  </a:cubicBezTo>
                  <a:cubicBezTo>
                    <a:pt x="2023" y="80"/>
                    <a:pt x="1942" y="88"/>
                    <a:pt x="1864" y="97"/>
                  </a:cubicBezTo>
                  <a:cubicBezTo>
                    <a:pt x="1789" y="106"/>
                    <a:pt x="1711" y="113"/>
                    <a:pt x="1638" y="113"/>
                  </a:cubicBezTo>
                  <a:cubicBezTo>
                    <a:pt x="1592" y="113"/>
                    <a:pt x="1548" y="110"/>
                    <a:pt x="1509" y="103"/>
                  </a:cubicBezTo>
                  <a:cubicBezTo>
                    <a:pt x="1455" y="92"/>
                    <a:pt x="1401" y="75"/>
                    <a:pt x="1350" y="56"/>
                  </a:cubicBezTo>
                  <a:cubicBezTo>
                    <a:pt x="1269" y="28"/>
                    <a:pt x="1183" y="0"/>
                    <a:pt x="10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151"/>
            <p:cNvSpPr/>
            <p:nvPr/>
          </p:nvSpPr>
          <p:spPr>
            <a:xfrm>
              <a:off x="3213489" y="4187135"/>
              <a:ext cx="98174" cy="112637"/>
            </a:xfrm>
            <a:custGeom>
              <a:rect b="b" l="l" r="r" t="t"/>
              <a:pathLst>
                <a:path extrusionOk="0" h="3964" w="3455">
                  <a:moveTo>
                    <a:pt x="984" y="0"/>
                  </a:moveTo>
                  <a:lnTo>
                    <a:pt x="984" y="0"/>
                  </a:lnTo>
                  <a:cubicBezTo>
                    <a:pt x="931" y="26"/>
                    <a:pt x="875" y="47"/>
                    <a:pt x="821" y="73"/>
                  </a:cubicBezTo>
                  <a:cubicBezTo>
                    <a:pt x="680" y="142"/>
                    <a:pt x="530" y="227"/>
                    <a:pt x="468" y="371"/>
                  </a:cubicBezTo>
                  <a:cubicBezTo>
                    <a:pt x="429" y="467"/>
                    <a:pt x="434" y="574"/>
                    <a:pt x="432" y="677"/>
                  </a:cubicBezTo>
                  <a:cubicBezTo>
                    <a:pt x="429" y="780"/>
                    <a:pt x="419" y="885"/>
                    <a:pt x="408" y="988"/>
                  </a:cubicBezTo>
                  <a:cubicBezTo>
                    <a:pt x="367" y="1361"/>
                    <a:pt x="327" y="1731"/>
                    <a:pt x="288" y="2104"/>
                  </a:cubicBezTo>
                  <a:cubicBezTo>
                    <a:pt x="279" y="2173"/>
                    <a:pt x="271" y="2246"/>
                    <a:pt x="228" y="2299"/>
                  </a:cubicBezTo>
                  <a:cubicBezTo>
                    <a:pt x="192" y="2344"/>
                    <a:pt x="136" y="2372"/>
                    <a:pt x="95" y="2415"/>
                  </a:cubicBezTo>
                  <a:cubicBezTo>
                    <a:pt x="1" y="2520"/>
                    <a:pt x="29" y="2683"/>
                    <a:pt x="63" y="2820"/>
                  </a:cubicBezTo>
                  <a:cubicBezTo>
                    <a:pt x="65" y="2828"/>
                    <a:pt x="69" y="2839"/>
                    <a:pt x="72" y="2850"/>
                  </a:cubicBezTo>
                  <a:cubicBezTo>
                    <a:pt x="79" y="2849"/>
                    <a:pt x="86" y="2849"/>
                    <a:pt x="93" y="2849"/>
                  </a:cubicBezTo>
                  <a:cubicBezTo>
                    <a:pt x="258" y="2849"/>
                    <a:pt x="381" y="3015"/>
                    <a:pt x="451" y="3169"/>
                  </a:cubicBezTo>
                  <a:cubicBezTo>
                    <a:pt x="524" y="3334"/>
                    <a:pt x="590" y="3525"/>
                    <a:pt x="755" y="3595"/>
                  </a:cubicBezTo>
                  <a:cubicBezTo>
                    <a:pt x="920" y="3668"/>
                    <a:pt x="1136" y="3589"/>
                    <a:pt x="1280" y="3700"/>
                  </a:cubicBezTo>
                  <a:cubicBezTo>
                    <a:pt x="1387" y="3783"/>
                    <a:pt x="1466" y="3963"/>
                    <a:pt x="1577" y="3963"/>
                  </a:cubicBezTo>
                  <a:cubicBezTo>
                    <a:pt x="1593" y="3963"/>
                    <a:pt x="1609" y="3959"/>
                    <a:pt x="1627" y="3951"/>
                  </a:cubicBezTo>
                  <a:cubicBezTo>
                    <a:pt x="1753" y="3893"/>
                    <a:pt x="1687" y="3683"/>
                    <a:pt x="1786" y="3585"/>
                  </a:cubicBezTo>
                  <a:cubicBezTo>
                    <a:pt x="1822" y="3548"/>
                    <a:pt x="1873" y="3538"/>
                    <a:pt x="1926" y="3538"/>
                  </a:cubicBezTo>
                  <a:cubicBezTo>
                    <a:pt x="1966" y="3538"/>
                    <a:pt x="2008" y="3544"/>
                    <a:pt x="2047" y="3548"/>
                  </a:cubicBezTo>
                  <a:cubicBezTo>
                    <a:pt x="2095" y="3554"/>
                    <a:pt x="2144" y="3557"/>
                    <a:pt x="2192" y="3557"/>
                  </a:cubicBezTo>
                  <a:cubicBezTo>
                    <a:pt x="2566" y="3557"/>
                    <a:pt x="2940" y="3392"/>
                    <a:pt x="3187" y="3111"/>
                  </a:cubicBezTo>
                  <a:cubicBezTo>
                    <a:pt x="3268" y="3021"/>
                    <a:pt x="3337" y="2918"/>
                    <a:pt x="3420" y="2833"/>
                  </a:cubicBezTo>
                  <a:cubicBezTo>
                    <a:pt x="3422" y="2800"/>
                    <a:pt x="3425" y="2770"/>
                    <a:pt x="3427" y="2740"/>
                  </a:cubicBezTo>
                  <a:cubicBezTo>
                    <a:pt x="3455" y="2333"/>
                    <a:pt x="3382" y="1918"/>
                    <a:pt x="3219" y="1545"/>
                  </a:cubicBezTo>
                  <a:cubicBezTo>
                    <a:pt x="3170" y="1434"/>
                    <a:pt x="3110" y="1322"/>
                    <a:pt x="3005" y="1262"/>
                  </a:cubicBezTo>
                  <a:cubicBezTo>
                    <a:pt x="2823" y="1157"/>
                    <a:pt x="2559" y="1239"/>
                    <a:pt x="2411" y="1091"/>
                  </a:cubicBezTo>
                  <a:cubicBezTo>
                    <a:pt x="2326" y="1003"/>
                    <a:pt x="2306" y="855"/>
                    <a:pt x="2199" y="795"/>
                  </a:cubicBezTo>
                  <a:cubicBezTo>
                    <a:pt x="2090" y="733"/>
                    <a:pt x="1931" y="795"/>
                    <a:pt x="1837" y="712"/>
                  </a:cubicBezTo>
                  <a:cubicBezTo>
                    <a:pt x="1711" y="604"/>
                    <a:pt x="1811" y="349"/>
                    <a:pt x="1670" y="262"/>
                  </a:cubicBezTo>
                  <a:cubicBezTo>
                    <a:pt x="1649" y="263"/>
                    <a:pt x="1628" y="263"/>
                    <a:pt x="1607" y="263"/>
                  </a:cubicBezTo>
                  <a:cubicBezTo>
                    <a:pt x="1377" y="263"/>
                    <a:pt x="1146" y="199"/>
                    <a:pt x="950" y="77"/>
                  </a:cubicBezTo>
                  <a:cubicBezTo>
                    <a:pt x="961" y="52"/>
                    <a:pt x="974" y="26"/>
                    <a:pt x="9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51"/>
            <p:cNvSpPr/>
            <p:nvPr/>
          </p:nvSpPr>
          <p:spPr>
            <a:xfrm>
              <a:off x="3212779" y="4185600"/>
              <a:ext cx="99680" cy="114910"/>
            </a:xfrm>
            <a:custGeom>
              <a:rect b="b" l="l" r="r" t="t"/>
              <a:pathLst>
                <a:path extrusionOk="0" h="4044" w="3508">
                  <a:moveTo>
                    <a:pt x="956" y="108"/>
                  </a:moveTo>
                  <a:lnTo>
                    <a:pt x="941" y="142"/>
                  </a:lnTo>
                  <a:lnTo>
                    <a:pt x="960" y="155"/>
                  </a:lnTo>
                  <a:cubicBezTo>
                    <a:pt x="1159" y="277"/>
                    <a:pt x="1390" y="343"/>
                    <a:pt x="1624" y="343"/>
                  </a:cubicBezTo>
                  <a:cubicBezTo>
                    <a:pt x="1645" y="343"/>
                    <a:pt x="1666" y="342"/>
                    <a:pt x="1686" y="341"/>
                  </a:cubicBezTo>
                  <a:cubicBezTo>
                    <a:pt x="1742" y="382"/>
                    <a:pt x="1751" y="461"/>
                    <a:pt x="1757" y="545"/>
                  </a:cubicBezTo>
                  <a:cubicBezTo>
                    <a:pt x="1766" y="635"/>
                    <a:pt x="1776" y="727"/>
                    <a:pt x="1845" y="787"/>
                  </a:cubicBezTo>
                  <a:cubicBezTo>
                    <a:pt x="1903" y="836"/>
                    <a:pt x="1978" y="841"/>
                    <a:pt x="2053" y="843"/>
                  </a:cubicBezTo>
                  <a:cubicBezTo>
                    <a:pt x="2111" y="845"/>
                    <a:pt x="2166" y="847"/>
                    <a:pt x="2211" y="873"/>
                  </a:cubicBezTo>
                  <a:cubicBezTo>
                    <a:pt x="2265" y="903"/>
                    <a:pt x="2297" y="963"/>
                    <a:pt x="2327" y="1025"/>
                  </a:cubicBezTo>
                  <a:cubicBezTo>
                    <a:pt x="2353" y="1072"/>
                    <a:pt x="2378" y="1123"/>
                    <a:pt x="2417" y="1162"/>
                  </a:cubicBezTo>
                  <a:cubicBezTo>
                    <a:pt x="2507" y="1252"/>
                    <a:pt x="2631" y="1265"/>
                    <a:pt x="2753" y="1278"/>
                  </a:cubicBezTo>
                  <a:cubicBezTo>
                    <a:pt x="2845" y="1286"/>
                    <a:pt x="2940" y="1295"/>
                    <a:pt x="3017" y="1338"/>
                  </a:cubicBezTo>
                  <a:cubicBezTo>
                    <a:pt x="3115" y="1395"/>
                    <a:pt x="3175" y="1507"/>
                    <a:pt x="3218" y="1610"/>
                  </a:cubicBezTo>
                  <a:cubicBezTo>
                    <a:pt x="3381" y="1980"/>
                    <a:pt x="3452" y="2390"/>
                    <a:pt x="3426" y="2792"/>
                  </a:cubicBezTo>
                  <a:cubicBezTo>
                    <a:pt x="3424" y="2820"/>
                    <a:pt x="3422" y="2846"/>
                    <a:pt x="3420" y="2874"/>
                  </a:cubicBezTo>
                  <a:cubicBezTo>
                    <a:pt x="3375" y="2923"/>
                    <a:pt x="3334" y="2974"/>
                    <a:pt x="3293" y="3024"/>
                  </a:cubicBezTo>
                  <a:cubicBezTo>
                    <a:pt x="3261" y="3067"/>
                    <a:pt x="3227" y="3109"/>
                    <a:pt x="3193" y="3148"/>
                  </a:cubicBezTo>
                  <a:cubicBezTo>
                    <a:pt x="2953" y="3420"/>
                    <a:pt x="2588" y="3583"/>
                    <a:pt x="2218" y="3583"/>
                  </a:cubicBezTo>
                  <a:cubicBezTo>
                    <a:pt x="2171" y="3583"/>
                    <a:pt x="2123" y="3581"/>
                    <a:pt x="2076" y="3574"/>
                  </a:cubicBezTo>
                  <a:lnTo>
                    <a:pt x="2066" y="3574"/>
                  </a:lnTo>
                  <a:cubicBezTo>
                    <a:pt x="2029" y="3570"/>
                    <a:pt x="1993" y="3566"/>
                    <a:pt x="1954" y="3566"/>
                  </a:cubicBezTo>
                  <a:cubicBezTo>
                    <a:pt x="1881" y="3566"/>
                    <a:pt x="1830" y="3583"/>
                    <a:pt x="1791" y="3621"/>
                  </a:cubicBezTo>
                  <a:cubicBezTo>
                    <a:pt x="1740" y="3671"/>
                    <a:pt x="1729" y="3744"/>
                    <a:pt x="1718" y="3814"/>
                  </a:cubicBezTo>
                  <a:cubicBezTo>
                    <a:pt x="1706" y="3891"/>
                    <a:pt x="1695" y="3956"/>
                    <a:pt x="1641" y="3981"/>
                  </a:cubicBezTo>
                  <a:cubicBezTo>
                    <a:pt x="1629" y="3987"/>
                    <a:pt x="1616" y="3990"/>
                    <a:pt x="1604" y="3990"/>
                  </a:cubicBezTo>
                  <a:cubicBezTo>
                    <a:pt x="1545" y="3990"/>
                    <a:pt x="1493" y="3926"/>
                    <a:pt x="1438" y="3857"/>
                  </a:cubicBezTo>
                  <a:cubicBezTo>
                    <a:pt x="1401" y="3812"/>
                    <a:pt x="1363" y="3765"/>
                    <a:pt x="1320" y="3733"/>
                  </a:cubicBezTo>
                  <a:cubicBezTo>
                    <a:pt x="1234" y="3666"/>
                    <a:pt x="1125" y="3662"/>
                    <a:pt x="1020" y="3660"/>
                  </a:cubicBezTo>
                  <a:cubicBezTo>
                    <a:pt x="941" y="3658"/>
                    <a:pt x="859" y="3656"/>
                    <a:pt x="789" y="3626"/>
                  </a:cubicBezTo>
                  <a:cubicBezTo>
                    <a:pt x="652" y="3566"/>
                    <a:pt x="585" y="3411"/>
                    <a:pt x="523" y="3264"/>
                  </a:cubicBezTo>
                  <a:lnTo>
                    <a:pt x="499" y="3212"/>
                  </a:lnTo>
                  <a:cubicBezTo>
                    <a:pt x="454" y="3112"/>
                    <a:pt x="328" y="2876"/>
                    <a:pt x="118" y="2876"/>
                  </a:cubicBezTo>
                  <a:lnTo>
                    <a:pt x="116" y="2876"/>
                  </a:lnTo>
                  <a:lnTo>
                    <a:pt x="114" y="2867"/>
                  </a:lnTo>
                  <a:cubicBezTo>
                    <a:pt x="77" y="2724"/>
                    <a:pt x="56" y="2580"/>
                    <a:pt x="139" y="2488"/>
                  </a:cubicBezTo>
                  <a:cubicBezTo>
                    <a:pt x="157" y="2469"/>
                    <a:pt x="176" y="2454"/>
                    <a:pt x="199" y="2437"/>
                  </a:cubicBezTo>
                  <a:cubicBezTo>
                    <a:pt x="225" y="2417"/>
                    <a:pt x="253" y="2396"/>
                    <a:pt x="274" y="2368"/>
                  </a:cubicBezTo>
                  <a:cubicBezTo>
                    <a:pt x="324" y="2308"/>
                    <a:pt x="332" y="2227"/>
                    <a:pt x="339" y="2160"/>
                  </a:cubicBezTo>
                  <a:lnTo>
                    <a:pt x="459" y="1044"/>
                  </a:lnTo>
                  <a:cubicBezTo>
                    <a:pt x="469" y="941"/>
                    <a:pt x="482" y="836"/>
                    <a:pt x="484" y="731"/>
                  </a:cubicBezTo>
                  <a:lnTo>
                    <a:pt x="484" y="686"/>
                  </a:lnTo>
                  <a:cubicBezTo>
                    <a:pt x="487" y="601"/>
                    <a:pt x="487" y="513"/>
                    <a:pt x="519" y="436"/>
                  </a:cubicBezTo>
                  <a:cubicBezTo>
                    <a:pt x="577" y="296"/>
                    <a:pt x="724" y="217"/>
                    <a:pt x="857" y="151"/>
                  </a:cubicBezTo>
                  <a:cubicBezTo>
                    <a:pt x="889" y="136"/>
                    <a:pt x="924" y="123"/>
                    <a:pt x="956" y="108"/>
                  </a:cubicBezTo>
                  <a:close/>
                  <a:moveTo>
                    <a:pt x="1065" y="1"/>
                  </a:moveTo>
                  <a:lnTo>
                    <a:pt x="999" y="31"/>
                  </a:lnTo>
                  <a:cubicBezTo>
                    <a:pt x="977" y="39"/>
                    <a:pt x="956" y="50"/>
                    <a:pt x="934" y="59"/>
                  </a:cubicBezTo>
                  <a:cubicBezTo>
                    <a:pt x="900" y="74"/>
                    <a:pt x="868" y="89"/>
                    <a:pt x="834" y="104"/>
                  </a:cubicBezTo>
                  <a:cubicBezTo>
                    <a:pt x="692" y="172"/>
                    <a:pt x="534" y="260"/>
                    <a:pt x="469" y="416"/>
                  </a:cubicBezTo>
                  <a:cubicBezTo>
                    <a:pt x="433" y="502"/>
                    <a:pt x="433" y="594"/>
                    <a:pt x="431" y="684"/>
                  </a:cubicBezTo>
                  <a:lnTo>
                    <a:pt x="431" y="731"/>
                  </a:lnTo>
                  <a:cubicBezTo>
                    <a:pt x="429" y="834"/>
                    <a:pt x="416" y="937"/>
                    <a:pt x="405" y="1038"/>
                  </a:cubicBezTo>
                  <a:lnTo>
                    <a:pt x="285" y="2156"/>
                  </a:lnTo>
                  <a:cubicBezTo>
                    <a:pt x="279" y="2214"/>
                    <a:pt x="272" y="2287"/>
                    <a:pt x="234" y="2336"/>
                  </a:cubicBezTo>
                  <a:cubicBezTo>
                    <a:pt x="214" y="2357"/>
                    <a:pt x="191" y="2377"/>
                    <a:pt x="167" y="2394"/>
                  </a:cubicBezTo>
                  <a:cubicBezTo>
                    <a:pt x="144" y="2411"/>
                    <a:pt x="120" y="2430"/>
                    <a:pt x="101" y="2452"/>
                  </a:cubicBezTo>
                  <a:cubicBezTo>
                    <a:pt x="0" y="2563"/>
                    <a:pt x="24" y="2730"/>
                    <a:pt x="62" y="2880"/>
                  </a:cubicBezTo>
                  <a:lnTo>
                    <a:pt x="77" y="2934"/>
                  </a:lnTo>
                  <a:lnTo>
                    <a:pt x="99" y="2932"/>
                  </a:lnTo>
                  <a:cubicBezTo>
                    <a:pt x="105" y="2931"/>
                    <a:pt x="110" y="2931"/>
                    <a:pt x="116" y="2931"/>
                  </a:cubicBezTo>
                  <a:cubicBezTo>
                    <a:pt x="303" y="2931"/>
                    <a:pt x="419" y="3163"/>
                    <a:pt x="450" y="3234"/>
                  </a:cubicBezTo>
                  <a:lnTo>
                    <a:pt x="474" y="3285"/>
                  </a:lnTo>
                  <a:cubicBezTo>
                    <a:pt x="538" y="3435"/>
                    <a:pt x="611" y="3606"/>
                    <a:pt x="769" y="3675"/>
                  </a:cubicBezTo>
                  <a:cubicBezTo>
                    <a:pt x="846" y="3707"/>
                    <a:pt x="934" y="3711"/>
                    <a:pt x="1018" y="3714"/>
                  </a:cubicBezTo>
                  <a:cubicBezTo>
                    <a:pt x="1119" y="3716"/>
                    <a:pt x="1215" y="3720"/>
                    <a:pt x="1288" y="3776"/>
                  </a:cubicBezTo>
                  <a:cubicBezTo>
                    <a:pt x="1326" y="3804"/>
                    <a:pt x="1361" y="3849"/>
                    <a:pt x="1395" y="3891"/>
                  </a:cubicBezTo>
                  <a:cubicBezTo>
                    <a:pt x="1457" y="3966"/>
                    <a:pt x="1519" y="4044"/>
                    <a:pt x="1603" y="4044"/>
                  </a:cubicBezTo>
                  <a:cubicBezTo>
                    <a:pt x="1624" y="4044"/>
                    <a:pt x="1643" y="4039"/>
                    <a:pt x="1665" y="4031"/>
                  </a:cubicBezTo>
                  <a:cubicBezTo>
                    <a:pt x="1744" y="3992"/>
                    <a:pt x="1757" y="3906"/>
                    <a:pt x="1770" y="3823"/>
                  </a:cubicBezTo>
                  <a:cubicBezTo>
                    <a:pt x="1781" y="3761"/>
                    <a:pt x="1789" y="3696"/>
                    <a:pt x="1828" y="3658"/>
                  </a:cubicBezTo>
                  <a:cubicBezTo>
                    <a:pt x="1856" y="3632"/>
                    <a:pt x="1896" y="3619"/>
                    <a:pt x="1954" y="3619"/>
                  </a:cubicBezTo>
                  <a:cubicBezTo>
                    <a:pt x="1988" y="3619"/>
                    <a:pt x="2025" y="3624"/>
                    <a:pt x="2059" y="3626"/>
                  </a:cubicBezTo>
                  <a:lnTo>
                    <a:pt x="2070" y="3628"/>
                  </a:lnTo>
                  <a:cubicBezTo>
                    <a:pt x="2119" y="3634"/>
                    <a:pt x="2168" y="3636"/>
                    <a:pt x="2218" y="3636"/>
                  </a:cubicBezTo>
                  <a:cubicBezTo>
                    <a:pt x="2603" y="3636"/>
                    <a:pt x="2983" y="3467"/>
                    <a:pt x="3233" y="3182"/>
                  </a:cubicBezTo>
                  <a:cubicBezTo>
                    <a:pt x="3270" y="3144"/>
                    <a:pt x="3302" y="3099"/>
                    <a:pt x="3336" y="3058"/>
                  </a:cubicBezTo>
                  <a:cubicBezTo>
                    <a:pt x="3377" y="3007"/>
                    <a:pt x="3417" y="2953"/>
                    <a:pt x="3465" y="2904"/>
                  </a:cubicBezTo>
                  <a:lnTo>
                    <a:pt x="3471" y="2895"/>
                  </a:lnTo>
                  <a:lnTo>
                    <a:pt x="3471" y="2887"/>
                  </a:lnTo>
                  <a:cubicBezTo>
                    <a:pt x="3473" y="2857"/>
                    <a:pt x="3477" y="2827"/>
                    <a:pt x="3480" y="2797"/>
                  </a:cubicBezTo>
                  <a:cubicBezTo>
                    <a:pt x="3507" y="2383"/>
                    <a:pt x="3435" y="1965"/>
                    <a:pt x="3267" y="1588"/>
                  </a:cubicBezTo>
                  <a:cubicBezTo>
                    <a:pt x="3220" y="1477"/>
                    <a:pt x="3156" y="1357"/>
                    <a:pt x="3043" y="1293"/>
                  </a:cubicBezTo>
                  <a:cubicBezTo>
                    <a:pt x="2957" y="1243"/>
                    <a:pt x="2856" y="1233"/>
                    <a:pt x="2758" y="1224"/>
                  </a:cubicBezTo>
                  <a:cubicBezTo>
                    <a:pt x="2642" y="1211"/>
                    <a:pt x="2530" y="1200"/>
                    <a:pt x="2455" y="1125"/>
                  </a:cubicBezTo>
                  <a:cubicBezTo>
                    <a:pt x="2423" y="1091"/>
                    <a:pt x="2400" y="1046"/>
                    <a:pt x="2376" y="999"/>
                  </a:cubicBezTo>
                  <a:cubicBezTo>
                    <a:pt x="2342" y="933"/>
                    <a:pt x="2306" y="864"/>
                    <a:pt x="2237" y="826"/>
                  </a:cubicBezTo>
                  <a:cubicBezTo>
                    <a:pt x="2181" y="793"/>
                    <a:pt x="2117" y="791"/>
                    <a:pt x="2055" y="789"/>
                  </a:cubicBezTo>
                  <a:cubicBezTo>
                    <a:pt x="1986" y="787"/>
                    <a:pt x="1924" y="785"/>
                    <a:pt x="1879" y="746"/>
                  </a:cubicBezTo>
                  <a:cubicBezTo>
                    <a:pt x="1828" y="701"/>
                    <a:pt x="1819" y="622"/>
                    <a:pt x="1811" y="538"/>
                  </a:cubicBezTo>
                  <a:cubicBezTo>
                    <a:pt x="1802" y="444"/>
                    <a:pt x="1793" y="346"/>
                    <a:pt x="1708" y="292"/>
                  </a:cubicBezTo>
                  <a:lnTo>
                    <a:pt x="1701" y="288"/>
                  </a:lnTo>
                  <a:lnTo>
                    <a:pt x="1693" y="288"/>
                  </a:lnTo>
                  <a:cubicBezTo>
                    <a:pt x="1671" y="289"/>
                    <a:pt x="1649" y="290"/>
                    <a:pt x="1627" y="290"/>
                  </a:cubicBezTo>
                  <a:cubicBezTo>
                    <a:pt x="1410" y="290"/>
                    <a:pt x="1196" y="232"/>
                    <a:pt x="1009" y="121"/>
                  </a:cubicBezTo>
                  <a:lnTo>
                    <a:pt x="106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151"/>
            <p:cNvSpPr/>
            <p:nvPr/>
          </p:nvSpPr>
          <p:spPr>
            <a:xfrm>
              <a:off x="2916114" y="4002307"/>
              <a:ext cx="356296" cy="746519"/>
            </a:xfrm>
            <a:custGeom>
              <a:rect b="b" l="l" r="r" t="t"/>
              <a:pathLst>
                <a:path extrusionOk="0" h="26272" w="12539">
                  <a:moveTo>
                    <a:pt x="7585" y="1"/>
                  </a:moveTo>
                  <a:cubicBezTo>
                    <a:pt x="7413" y="27"/>
                    <a:pt x="7239" y="40"/>
                    <a:pt x="7064" y="40"/>
                  </a:cubicBezTo>
                  <a:cubicBezTo>
                    <a:pt x="6935" y="40"/>
                    <a:pt x="6805" y="32"/>
                    <a:pt x="6677" y="18"/>
                  </a:cubicBezTo>
                  <a:lnTo>
                    <a:pt x="6677" y="18"/>
                  </a:lnTo>
                  <a:cubicBezTo>
                    <a:pt x="6694" y="136"/>
                    <a:pt x="6709" y="260"/>
                    <a:pt x="6668" y="371"/>
                  </a:cubicBezTo>
                  <a:cubicBezTo>
                    <a:pt x="6633" y="467"/>
                    <a:pt x="6537" y="549"/>
                    <a:pt x="6439" y="549"/>
                  </a:cubicBezTo>
                  <a:cubicBezTo>
                    <a:pt x="6423" y="549"/>
                    <a:pt x="6407" y="547"/>
                    <a:pt x="6392" y="543"/>
                  </a:cubicBezTo>
                  <a:cubicBezTo>
                    <a:pt x="6235" y="498"/>
                    <a:pt x="6193" y="271"/>
                    <a:pt x="6036" y="226"/>
                  </a:cubicBezTo>
                  <a:cubicBezTo>
                    <a:pt x="6015" y="219"/>
                    <a:pt x="5993" y="217"/>
                    <a:pt x="5970" y="217"/>
                  </a:cubicBezTo>
                  <a:cubicBezTo>
                    <a:pt x="5936" y="217"/>
                    <a:pt x="5902" y="221"/>
                    <a:pt x="5867" y="221"/>
                  </a:cubicBezTo>
                  <a:cubicBezTo>
                    <a:pt x="5861" y="222"/>
                    <a:pt x="5855" y="222"/>
                    <a:pt x="5849" y="222"/>
                  </a:cubicBezTo>
                  <a:cubicBezTo>
                    <a:pt x="5608" y="222"/>
                    <a:pt x="5354" y="71"/>
                    <a:pt x="5132" y="71"/>
                  </a:cubicBezTo>
                  <a:cubicBezTo>
                    <a:pt x="5054" y="71"/>
                    <a:pt x="4981" y="89"/>
                    <a:pt x="4914" y="138"/>
                  </a:cubicBezTo>
                  <a:cubicBezTo>
                    <a:pt x="4912" y="313"/>
                    <a:pt x="4846" y="550"/>
                    <a:pt x="4678" y="550"/>
                  </a:cubicBezTo>
                  <a:cubicBezTo>
                    <a:pt x="4672" y="550"/>
                    <a:pt x="4665" y="550"/>
                    <a:pt x="4659" y="549"/>
                  </a:cubicBezTo>
                  <a:cubicBezTo>
                    <a:pt x="4597" y="543"/>
                    <a:pt x="4526" y="509"/>
                    <a:pt x="4471" y="509"/>
                  </a:cubicBezTo>
                  <a:cubicBezTo>
                    <a:pt x="4443" y="509"/>
                    <a:pt x="4419" y="518"/>
                    <a:pt x="4402" y="543"/>
                  </a:cubicBezTo>
                  <a:cubicBezTo>
                    <a:pt x="4487" y="652"/>
                    <a:pt x="4522" y="800"/>
                    <a:pt x="4494" y="935"/>
                  </a:cubicBezTo>
                  <a:cubicBezTo>
                    <a:pt x="4479" y="950"/>
                    <a:pt x="4459" y="958"/>
                    <a:pt x="4440" y="963"/>
                  </a:cubicBezTo>
                  <a:cubicBezTo>
                    <a:pt x="4468" y="993"/>
                    <a:pt x="4496" y="1023"/>
                    <a:pt x="4517" y="1057"/>
                  </a:cubicBezTo>
                  <a:cubicBezTo>
                    <a:pt x="4588" y="1173"/>
                    <a:pt x="4569" y="1335"/>
                    <a:pt x="4472" y="1430"/>
                  </a:cubicBezTo>
                  <a:cubicBezTo>
                    <a:pt x="4271" y="1627"/>
                    <a:pt x="3838" y="1511"/>
                    <a:pt x="3727" y="1770"/>
                  </a:cubicBezTo>
                  <a:cubicBezTo>
                    <a:pt x="3699" y="1837"/>
                    <a:pt x="3703" y="1914"/>
                    <a:pt x="3682" y="1982"/>
                  </a:cubicBezTo>
                  <a:cubicBezTo>
                    <a:pt x="3641" y="2122"/>
                    <a:pt x="3506" y="2237"/>
                    <a:pt x="3521" y="2383"/>
                  </a:cubicBezTo>
                  <a:cubicBezTo>
                    <a:pt x="3534" y="2499"/>
                    <a:pt x="3641" y="2580"/>
                    <a:pt x="3690" y="2687"/>
                  </a:cubicBezTo>
                  <a:cubicBezTo>
                    <a:pt x="3812" y="2966"/>
                    <a:pt x="3502" y="3294"/>
                    <a:pt x="3613" y="3576"/>
                  </a:cubicBezTo>
                  <a:cubicBezTo>
                    <a:pt x="3637" y="3639"/>
                    <a:pt x="3680" y="3694"/>
                    <a:pt x="3684" y="3761"/>
                  </a:cubicBezTo>
                  <a:cubicBezTo>
                    <a:pt x="3692" y="3939"/>
                    <a:pt x="3431" y="4001"/>
                    <a:pt x="3358" y="4164"/>
                  </a:cubicBezTo>
                  <a:cubicBezTo>
                    <a:pt x="3335" y="4219"/>
                    <a:pt x="3335" y="4281"/>
                    <a:pt x="3320" y="4339"/>
                  </a:cubicBezTo>
                  <a:cubicBezTo>
                    <a:pt x="3272" y="4513"/>
                    <a:pt x="3099" y="4620"/>
                    <a:pt x="2942" y="4708"/>
                  </a:cubicBezTo>
                  <a:cubicBezTo>
                    <a:pt x="2972" y="4843"/>
                    <a:pt x="2981" y="4984"/>
                    <a:pt x="2966" y="5121"/>
                  </a:cubicBezTo>
                  <a:cubicBezTo>
                    <a:pt x="2758" y="5164"/>
                    <a:pt x="2724" y="5449"/>
                    <a:pt x="2760" y="5659"/>
                  </a:cubicBezTo>
                  <a:cubicBezTo>
                    <a:pt x="2769" y="5708"/>
                    <a:pt x="2778" y="5760"/>
                    <a:pt x="2758" y="5805"/>
                  </a:cubicBezTo>
                  <a:cubicBezTo>
                    <a:pt x="2741" y="5847"/>
                    <a:pt x="2700" y="5875"/>
                    <a:pt x="2673" y="5912"/>
                  </a:cubicBezTo>
                  <a:cubicBezTo>
                    <a:pt x="2585" y="6025"/>
                    <a:pt x="2619" y="6184"/>
                    <a:pt x="2630" y="6325"/>
                  </a:cubicBezTo>
                  <a:cubicBezTo>
                    <a:pt x="2653" y="6629"/>
                    <a:pt x="2546" y="6938"/>
                    <a:pt x="2340" y="7163"/>
                  </a:cubicBezTo>
                  <a:cubicBezTo>
                    <a:pt x="2210" y="7307"/>
                    <a:pt x="2026" y="7459"/>
                    <a:pt x="2066" y="7649"/>
                  </a:cubicBezTo>
                  <a:cubicBezTo>
                    <a:pt x="2098" y="7799"/>
                    <a:pt x="2265" y="7896"/>
                    <a:pt x="2285" y="8048"/>
                  </a:cubicBezTo>
                  <a:cubicBezTo>
                    <a:pt x="2302" y="8170"/>
                    <a:pt x="2216" y="8298"/>
                    <a:pt x="2265" y="8412"/>
                  </a:cubicBezTo>
                  <a:cubicBezTo>
                    <a:pt x="2302" y="8498"/>
                    <a:pt x="2398" y="8538"/>
                    <a:pt x="2467" y="8598"/>
                  </a:cubicBezTo>
                  <a:cubicBezTo>
                    <a:pt x="2677" y="8778"/>
                    <a:pt x="2632" y="9108"/>
                    <a:pt x="2570" y="9376"/>
                  </a:cubicBezTo>
                  <a:cubicBezTo>
                    <a:pt x="2516" y="9601"/>
                    <a:pt x="2518" y="9843"/>
                    <a:pt x="2531" y="10075"/>
                  </a:cubicBezTo>
                  <a:cubicBezTo>
                    <a:pt x="2542" y="10306"/>
                    <a:pt x="2458" y="10580"/>
                    <a:pt x="2238" y="10647"/>
                  </a:cubicBezTo>
                  <a:cubicBezTo>
                    <a:pt x="2272" y="10880"/>
                    <a:pt x="2306" y="11118"/>
                    <a:pt x="2265" y="11352"/>
                  </a:cubicBezTo>
                  <a:cubicBezTo>
                    <a:pt x="2223" y="11585"/>
                    <a:pt x="2094" y="11814"/>
                    <a:pt x="1880" y="11915"/>
                  </a:cubicBezTo>
                  <a:cubicBezTo>
                    <a:pt x="1828" y="11941"/>
                    <a:pt x="1768" y="11958"/>
                    <a:pt x="1734" y="12003"/>
                  </a:cubicBezTo>
                  <a:cubicBezTo>
                    <a:pt x="1698" y="12048"/>
                    <a:pt x="1691" y="12110"/>
                    <a:pt x="1691" y="12168"/>
                  </a:cubicBezTo>
                  <a:cubicBezTo>
                    <a:pt x="1685" y="12438"/>
                    <a:pt x="1738" y="12708"/>
                    <a:pt x="1841" y="12954"/>
                  </a:cubicBezTo>
                  <a:cubicBezTo>
                    <a:pt x="1895" y="13083"/>
                    <a:pt x="1966" y="13213"/>
                    <a:pt x="1955" y="13353"/>
                  </a:cubicBezTo>
                  <a:cubicBezTo>
                    <a:pt x="1946" y="13451"/>
                    <a:pt x="1897" y="13541"/>
                    <a:pt x="1863" y="13635"/>
                  </a:cubicBezTo>
                  <a:cubicBezTo>
                    <a:pt x="1796" y="13813"/>
                    <a:pt x="1779" y="14010"/>
                    <a:pt x="1813" y="14199"/>
                  </a:cubicBezTo>
                  <a:cubicBezTo>
                    <a:pt x="1591" y="14265"/>
                    <a:pt x="1460" y="14501"/>
                    <a:pt x="1400" y="14728"/>
                  </a:cubicBezTo>
                  <a:cubicBezTo>
                    <a:pt x="1340" y="14955"/>
                    <a:pt x="1321" y="15197"/>
                    <a:pt x="1211" y="15403"/>
                  </a:cubicBezTo>
                  <a:cubicBezTo>
                    <a:pt x="1171" y="15478"/>
                    <a:pt x="1117" y="15555"/>
                    <a:pt x="1121" y="15641"/>
                  </a:cubicBezTo>
                  <a:cubicBezTo>
                    <a:pt x="1128" y="15726"/>
                    <a:pt x="1194" y="15793"/>
                    <a:pt x="1246" y="15864"/>
                  </a:cubicBezTo>
                  <a:cubicBezTo>
                    <a:pt x="1548" y="16273"/>
                    <a:pt x="1393" y="16851"/>
                    <a:pt x="1207" y="17325"/>
                  </a:cubicBezTo>
                  <a:cubicBezTo>
                    <a:pt x="1184" y="17387"/>
                    <a:pt x="1158" y="17453"/>
                    <a:pt x="1171" y="17520"/>
                  </a:cubicBezTo>
                  <a:cubicBezTo>
                    <a:pt x="1188" y="17605"/>
                    <a:pt x="1263" y="17668"/>
                    <a:pt x="1308" y="17740"/>
                  </a:cubicBezTo>
                  <a:cubicBezTo>
                    <a:pt x="1501" y="18057"/>
                    <a:pt x="1145" y="18535"/>
                    <a:pt x="1391" y="18812"/>
                  </a:cubicBezTo>
                  <a:cubicBezTo>
                    <a:pt x="1451" y="18880"/>
                    <a:pt x="1537" y="18919"/>
                    <a:pt x="1603" y="18979"/>
                  </a:cubicBezTo>
                  <a:cubicBezTo>
                    <a:pt x="1672" y="19037"/>
                    <a:pt x="1721" y="19137"/>
                    <a:pt x="1678" y="19217"/>
                  </a:cubicBezTo>
                  <a:cubicBezTo>
                    <a:pt x="1646" y="19277"/>
                    <a:pt x="1576" y="19300"/>
                    <a:pt x="1524" y="19345"/>
                  </a:cubicBezTo>
                  <a:cubicBezTo>
                    <a:pt x="1387" y="19467"/>
                    <a:pt x="1438" y="19684"/>
                    <a:pt x="1445" y="19868"/>
                  </a:cubicBezTo>
                  <a:cubicBezTo>
                    <a:pt x="1451" y="20020"/>
                    <a:pt x="1415" y="20172"/>
                    <a:pt x="1383" y="20320"/>
                  </a:cubicBezTo>
                  <a:cubicBezTo>
                    <a:pt x="1295" y="20701"/>
                    <a:pt x="1207" y="21083"/>
                    <a:pt x="1119" y="21466"/>
                  </a:cubicBezTo>
                  <a:cubicBezTo>
                    <a:pt x="1038" y="21820"/>
                    <a:pt x="659" y="22077"/>
                    <a:pt x="727" y="22435"/>
                  </a:cubicBezTo>
                  <a:cubicBezTo>
                    <a:pt x="751" y="22557"/>
                    <a:pt x="830" y="22692"/>
                    <a:pt x="757" y="22792"/>
                  </a:cubicBezTo>
                  <a:cubicBezTo>
                    <a:pt x="695" y="22874"/>
                    <a:pt x="560" y="22874"/>
                    <a:pt x="504" y="22959"/>
                  </a:cubicBezTo>
                  <a:cubicBezTo>
                    <a:pt x="461" y="23030"/>
                    <a:pt x="491" y="23122"/>
                    <a:pt x="481" y="23204"/>
                  </a:cubicBezTo>
                  <a:cubicBezTo>
                    <a:pt x="451" y="23456"/>
                    <a:pt x="76" y="23546"/>
                    <a:pt x="31" y="23797"/>
                  </a:cubicBezTo>
                  <a:cubicBezTo>
                    <a:pt x="1" y="23964"/>
                    <a:pt x="136" y="24114"/>
                    <a:pt x="271" y="24219"/>
                  </a:cubicBezTo>
                  <a:cubicBezTo>
                    <a:pt x="406" y="24322"/>
                    <a:pt x="562" y="24427"/>
                    <a:pt x="603" y="24592"/>
                  </a:cubicBezTo>
                  <a:cubicBezTo>
                    <a:pt x="622" y="24658"/>
                    <a:pt x="618" y="24731"/>
                    <a:pt x="644" y="24796"/>
                  </a:cubicBezTo>
                  <a:cubicBezTo>
                    <a:pt x="710" y="24954"/>
                    <a:pt x="924" y="24990"/>
                    <a:pt x="1034" y="25121"/>
                  </a:cubicBezTo>
                  <a:cubicBezTo>
                    <a:pt x="1154" y="25267"/>
                    <a:pt x="1119" y="25477"/>
                    <a:pt x="1141" y="25663"/>
                  </a:cubicBezTo>
                  <a:cubicBezTo>
                    <a:pt x="1147" y="25719"/>
                    <a:pt x="1162" y="25779"/>
                    <a:pt x="1203" y="25817"/>
                  </a:cubicBezTo>
                  <a:cubicBezTo>
                    <a:pt x="1280" y="25890"/>
                    <a:pt x="1404" y="25860"/>
                    <a:pt x="1496" y="25905"/>
                  </a:cubicBezTo>
                  <a:cubicBezTo>
                    <a:pt x="1563" y="25937"/>
                    <a:pt x="1608" y="26002"/>
                    <a:pt x="1674" y="26030"/>
                  </a:cubicBezTo>
                  <a:cubicBezTo>
                    <a:pt x="1702" y="26041"/>
                    <a:pt x="1732" y="26046"/>
                    <a:pt x="1762" y="26046"/>
                  </a:cubicBezTo>
                  <a:cubicBezTo>
                    <a:pt x="1820" y="26046"/>
                    <a:pt x="1880" y="26030"/>
                    <a:pt x="1938" y="26019"/>
                  </a:cubicBezTo>
                  <a:cubicBezTo>
                    <a:pt x="2000" y="26007"/>
                    <a:pt x="2061" y="26001"/>
                    <a:pt x="2123" y="26001"/>
                  </a:cubicBezTo>
                  <a:cubicBezTo>
                    <a:pt x="2290" y="26001"/>
                    <a:pt x="2456" y="26042"/>
                    <a:pt x="2617" y="26105"/>
                  </a:cubicBezTo>
                  <a:cubicBezTo>
                    <a:pt x="2628" y="26070"/>
                    <a:pt x="2643" y="26038"/>
                    <a:pt x="2673" y="26017"/>
                  </a:cubicBezTo>
                  <a:cubicBezTo>
                    <a:pt x="2699" y="25998"/>
                    <a:pt x="2731" y="25989"/>
                    <a:pt x="2763" y="25989"/>
                  </a:cubicBezTo>
                  <a:cubicBezTo>
                    <a:pt x="2811" y="25989"/>
                    <a:pt x="2861" y="26007"/>
                    <a:pt x="2902" y="26034"/>
                  </a:cubicBezTo>
                  <a:cubicBezTo>
                    <a:pt x="2968" y="26077"/>
                    <a:pt x="3022" y="26141"/>
                    <a:pt x="3084" y="26190"/>
                  </a:cubicBezTo>
                  <a:cubicBezTo>
                    <a:pt x="3164" y="26253"/>
                    <a:pt x="3272" y="26272"/>
                    <a:pt x="3378" y="26272"/>
                  </a:cubicBezTo>
                  <a:cubicBezTo>
                    <a:pt x="3417" y="26272"/>
                    <a:pt x="3456" y="26269"/>
                    <a:pt x="3493" y="26265"/>
                  </a:cubicBezTo>
                  <a:lnTo>
                    <a:pt x="3225" y="25980"/>
                  </a:lnTo>
                  <a:cubicBezTo>
                    <a:pt x="3150" y="25901"/>
                    <a:pt x="3075" y="25817"/>
                    <a:pt x="3043" y="25715"/>
                  </a:cubicBezTo>
                  <a:cubicBezTo>
                    <a:pt x="2957" y="25449"/>
                    <a:pt x="3189" y="25155"/>
                    <a:pt x="3099" y="24890"/>
                  </a:cubicBezTo>
                  <a:cubicBezTo>
                    <a:pt x="3073" y="24815"/>
                    <a:pt x="3022" y="24746"/>
                    <a:pt x="2996" y="24669"/>
                  </a:cubicBezTo>
                  <a:cubicBezTo>
                    <a:pt x="2951" y="24523"/>
                    <a:pt x="3015" y="24350"/>
                    <a:pt x="3146" y="24271"/>
                  </a:cubicBezTo>
                  <a:cubicBezTo>
                    <a:pt x="3268" y="24196"/>
                    <a:pt x="3446" y="24191"/>
                    <a:pt x="3517" y="24067"/>
                  </a:cubicBezTo>
                  <a:cubicBezTo>
                    <a:pt x="3542" y="24022"/>
                    <a:pt x="3549" y="23969"/>
                    <a:pt x="3566" y="23921"/>
                  </a:cubicBezTo>
                  <a:cubicBezTo>
                    <a:pt x="3596" y="23834"/>
                    <a:pt x="3665" y="23761"/>
                    <a:pt x="3748" y="23722"/>
                  </a:cubicBezTo>
                  <a:cubicBezTo>
                    <a:pt x="3789" y="23703"/>
                    <a:pt x="3834" y="23690"/>
                    <a:pt x="3864" y="23660"/>
                  </a:cubicBezTo>
                  <a:cubicBezTo>
                    <a:pt x="3934" y="23589"/>
                    <a:pt x="3898" y="23471"/>
                    <a:pt x="3896" y="23373"/>
                  </a:cubicBezTo>
                  <a:cubicBezTo>
                    <a:pt x="3892" y="23182"/>
                    <a:pt x="4075" y="23014"/>
                    <a:pt x="4263" y="23014"/>
                  </a:cubicBezTo>
                  <a:cubicBezTo>
                    <a:pt x="4287" y="23014"/>
                    <a:pt x="4310" y="23016"/>
                    <a:pt x="4333" y="23022"/>
                  </a:cubicBezTo>
                  <a:cubicBezTo>
                    <a:pt x="4286" y="22899"/>
                    <a:pt x="4316" y="22747"/>
                    <a:pt x="4408" y="22653"/>
                  </a:cubicBezTo>
                  <a:cubicBezTo>
                    <a:pt x="4449" y="22612"/>
                    <a:pt x="4496" y="22582"/>
                    <a:pt x="4530" y="22537"/>
                  </a:cubicBezTo>
                  <a:cubicBezTo>
                    <a:pt x="4586" y="22467"/>
                    <a:pt x="4596" y="22370"/>
                    <a:pt x="4641" y="22289"/>
                  </a:cubicBezTo>
                  <a:cubicBezTo>
                    <a:pt x="4672" y="22232"/>
                    <a:pt x="4738" y="22185"/>
                    <a:pt x="4798" y="22185"/>
                  </a:cubicBezTo>
                  <a:cubicBezTo>
                    <a:pt x="4822" y="22185"/>
                    <a:pt x="4845" y="22193"/>
                    <a:pt x="4864" y="22210"/>
                  </a:cubicBezTo>
                  <a:cubicBezTo>
                    <a:pt x="5012" y="22156"/>
                    <a:pt x="4929" y="21882"/>
                    <a:pt x="5066" y="21807"/>
                  </a:cubicBezTo>
                  <a:cubicBezTo>
                    <a:pt x="5102" y="21787"/>
                    <a:pt x="5147" y="21787"/>
                    <a:pt x="5188" y="21781"/>
                  </a:cubicBezTo>
                  <a:cubicBezTo>
                    <a:pt x="5406" y="21742"/>
                    <a:pt x="5516" y="21428"/>
                    <a:pt x="5366" y="21263"/>
                  </a:cubicBezTo>
                  <a:cubicBezTo>
                    <a:pt x="5188" y="21065"/>
                    <a:pt x="4843" y="21158"/>
                    <a:pt x="4624" y="21008"/>
                  </a:cubicBezTo>
                  <a:cubicBezTo>
                    <a:pt x="4539" y="20948"/>
                    <a:pt x="4481" y="20860"/>
                    <a:pt x="4408" y="20787"/>
                  </a:cubicBezTo>
                  <a:cubicBezTo>
                    <a:pt x="4350" y="20731"/>
                    <a:pt x="4270" y="20683"/>
                    <a:pt x="4192" y="20683"/>
                  </a:cubicBezTo>
                  <a:cubicBezTo>
                    <a:pt x="4171" y="20683"/>
                    <a:pt x="4151" y="20686"/>
                    <a:pt x="4132" y="20693"/>
                  </a:cubicBezTo>
                  <a:cubicBezTo>
                    <a:pt x="4200" y="20474"/>
                    <a:pt x="4159" y="20241"/>
                    <a:pt x="4179" y="20014"/>
                  </a:cubicBezTo>
                  <a:cubicBezTo>
                    <a:pt x="4196" y="19786"/>
                    <a:pt x="4307" y="19531"/>
                    <a:pt x="4530" y="19480"/>
                  </a:cubicBezTo>
                  <a:cubicBezTo>
                    <a:pt x="4596" y="19465"/>
                    <a:pt x="4669" y="19469"/>
                    <a:pt x="4727" y="19435"/>
                  </a:cubicBezTo>
                  <a:cubicBezTo>
                    <a:pt x="4770" y="19409"/>
                    <a:pt x="4800" y="19364"/>
                    <a:pt x="4830" y="19324"/>
                  </a:cubicBezTo>
                  <a:cubicBezTo>
                    <a:pt x="4997" y="19105"/>
                    <a:pt x="5246" y="18951"/>
                    <a:pt x="5516" y="18897"/>
                  </a:cubicBezTo>
                  <a:cubicBezTo>
                    <a:pt x="5569" y="18887"/>
                    <a:pt x="5627" y="18880"/>
                    <a:pt x="5672" y="18848"/>
                  </a:cubicBezTo>
                  <a:cubicBezTo>
                    <a:pt x="5762" y="18788"/>
                    <a:pt x="5775" y="18664"/>
                    <a:pt x="5781" y="18557"/>
                  </a:cubicBezTo>
                  <a:cubicBezTo>
                    <a:pt x="5792" y="18321"/>
                    <a:pt x="5803" y="18083"/>
                    <a:pt x="5816" y="17847"/>
                  </a:cubicBezTo>
                  <a:cubicBezTo>
                    <a:pt x="5820" y="17755"/>
                    <a:pt x="5826" y="17657"/>
                    <a:pt x="5880" y="17580"/>
                  </a:cubicBezTo>
                  <a:cubicBezTo>
                    <a:pt x="5915" y="17532"/>
                    <a:pt x="5975" y="17501"/>
                    <a:pt x="6032" y="17501"/>
                  </a:cubicBezTo>
                  <a:cubicBezTo>
                    <a:pt x="6065" y="17501"/>
                    <a:pt x="6097" y="17512"/>
                    <a:pt x="6122" y="17537"/>
                  </a:cubicBezTo>
                  <a:cubicBezTo>
                    <a:pt x="6066" y="17404"/>
                    <a:pt x="6032" y="17260"/>
                    <a:pt x="6021" y="17117"/>
                  </a:cubicBezTo>
                  <a:cubicBezTo>
                    <a:pt x="6046" y="17107"/>
                    <a:pt x="6070" y="17103"/>
                    <a:pt x="6094" y="17103"/>
                  </a:cubicBezTo>
                  <a:cubicBezTo>
                    <a:pt x="6225" y="17103"/>
                    <a:pt x="6350" y="17233"/>
                    <a:pt x="6486" y="17280"/>
                  </a:cubicBezTo>
                  <a:cubicBezTo>
                    <a:pt x="6522" y="17292"/>
                    <a:pt x="6560" y="17298"/>
                    <a:pt x="6598" y="17298"/>
                  </a:cubicBezTo>
                  <a:cubicBezTo>
                    <a:pt x="6709" y="17298"/>
                    <a:pt x="6819" y="17247"/>
                    <a:pt x="6885" y="17160"/>
                  </a:cubicBezTo>
                  <a:cubicBezTo>
                    <a:pt x="6975" y="17042"/>
                    <a:pt x="6977" y="16864"/>
                    <a:pt x="6891" y="16742"/>
                  </a:cubicBezTo>
                  <a:cubicBezTo>
                    <a:pt x="6875" y="16736"/>
                    <a:pt x="6860" y="16734"/>
                    <a:pt x="6845" y="16734"/>
                  </a:cubicBezTo>
                  <a:cubicBezTo>
                    <a:pt x="6737" y="16734"/>
                    <a:pt x="6646" y="16865"/>
                    <a:pt x="6535" y="16913"/>
                  </a:cubicBezTo>
                  <a:cubicBezTo>
                    <a:pt x="6501" y="16929"/>
                    <a:pt x="6465" y="16936"/>
                    <a:pt x="6429" y="16936"/>
                  </a:cubicBezTo>
                  <a:cubicBezTo>
                    <a:pt x="6314" y="16936"/>
                    <a:pt x="6196" y="16867"/>
                    <a:pt x="6107" y="16787"/>
                  </a:cubicBezTo>
                  <a:cubicBezTo>
                    <a:pt x="5987" y="16680"/>
                    <a:pt x="5871" y="16532"/>
                    <a:pt x="5721" y="16487"/>
                  </a:cubicBezTo>
                  <a:cubicBezTo>
                    <a:pt x="5820" y="16155"/>
                    <a:pt x="5884" y="15814"/>
                    <a:pt x="5910" y="15469"/>
                  </a:cubicBezTo>
                  <a:cubicBezTo>
                    <a:pt x="6013" y="15449"/>
                    <a:pt x="6118" y="15439"/>
                    <a:pt x="6223" y="15439"/>
                  </a:cubicBezTo>
                  <a:cubicBezTo>
                    <a:pt x="6273" y="15439"/>
                    <a:pt x="6323" y="15441"/>
                    <a:pt x="6373" y="15446"/>
                  </a:cubicBezTo>
                  <a:cubicBezTo>
                    <a:pt x="6396" y="15514"/>
                    <a:pt x="6420" y="15583"/>
                    <a:pt x="6443" y="15651"/>
                  </a:cubicBezTo>
                  <a:cubicBezTo>
                    <a:pt x="6473" y="15644"/>
                    <a:pt x="6502" y="15641"/>
                    <a:pt x="6532" y="15641"/>
                  </a:cubicBezTo>
                  <a:cubicBezTo>
                    <a:pt x="6686" y="15641"/>
                    <a:pt x="6837" y="15729"/>
                    <a:pt x="6979" y="15801"/>
                  </a:cubicBezTo>
                  <a:cubicBezTo>
                    <a:pt x="7075" y="15851"/>
                    <a:pt x="7189" y="15890"/>
                    <a:pt x="7296" y="15890"/>
                  </a:cubicBezTo>
                  <a:cubicBezTo>
                    <a:pt x="7376" y="15890"/>
                    <a:pt x="7451" y="15868"/>
                    <a:pt x="7510" y="15812"/>
                  </a:cubicBezTo>
                  <a:cubicBezTo>
                    <a:pt x="7633" y="15698"/>
                    <a:pt x="7675" y="15454"/>
                    <a:pt x="7835" y="15454"/>
                  </a:cubicBezTo>
                  <a:cubicBezTo>
                    <a:pt x="7839" y="15454"/>
                    <a:pt x="7844" y="15454"/>
                    <a:pt x="7849" y="15454"/>
                  </a:cubicBezTo>
                  <a:cubicBezTo>
                    <a:pt x="7988" y="15232"/>
                    <a:pt x="7652" y="14970"/>
                    <a:pt x="7703" y="14713"/>
                  </a:cubicBezTo>
                  <a:cubicBezTo>
                    <a:pt x="7731" y="14576"/>
                    <a:pt x="7862" y="14482"/>
                    <a:pt x="7900" y="14347"/>
                  </a:cubicBezTo>
                  <a:cubicBezTo>
                    <a:pt x="7941" y="14195"/>
                    <a:pt x="7827" y="14019"/>
                    <a:pt x="7673" y="13993"/>
                  </a:cubicBezTo>
                  <a:cubicBezTo>
                    <a:pt x="7656" y="13875"/>
                    <a:pt x="7684" y="13753"/>
                    <a:pt x="7752" y="13655"/>
                  </a:cubicBezTo>
                  <a:cubicBezTo>
                    <a:pt x="7807" y="13621"/>
                    <a:pt x="7871" y="13605"/>
                    <a:pt x="7936" y="13605"/>
                  </a:cubicBezTo>
                  <a:cubicBezTo>
                    <a:pt x="8047" y="13605"/>
                    <a:pt x="8159" y="13653"/>
                    <a:pt x="8228" y="13743"/>
                  </a:cubicBezTo>
                  <a:cubicBezTo>
                    <a:pt x="8258" y="13783"/>
                    <a:pt x="8282" y="13832"/>
                    <a:pt x="8322" y="13865"/>
                  </a:cubicBezTo>
                  <a:cubicBezTo>
                    <a:pt x="8367" y="13901"/>
                    <a:pt x="8427" y="13912"/>
                    <a:pt x="8485" y="13916"/>
                  </a:cubicBezTo>
                  <a:cubicBezTo>
                    <a:pt x="8523" y="13920"/>
                    <a:pt x="8561" y="13921"/>
                    <a:pt x="8599" y="13921"/>
                  </a:cubicBezTo>
                  <a:cubicBezTo>
                    <a:pt x="8974" y="13921"/>
                    <a:pt x="9336" y="13756"/>
                    <a:pt x="9678" y="13593"/>
                  </a:cubicBezTo>
                  <a:cubicBezTo>
                    <a:pt x="9741" y="13565"/>
                    <a:pt x="9803" y="13535"/>
                    <a:pt x="9863" y="13505"/>
                  </a:cubicBezTo>
                  <a:cubicBezTo>
                    <a:pt x="10032" y="13425"/>
                    <a:pt x="10199" y="13346"/>
                    <a:pt x="10364" y="13260"/>
                  </a:cubicBezTo>
                  <a:cubicBezTo>
                    <a:pt x="10628" y="13121"/>
                    <a:pt x="10883" y="12967"/>
                    <a:pt x="11125" y="12793"/>
                  </a:cubicBezTo>
                  <a:cubicBezTo>
                    <a:pt x="11043" y="12592"/>
                    <a:pt x="11253" y="12397"/>
                    <a:pt x="11442" y="12288"/>
                  </a:cubicBezTo>
                  <a:cubicBezTo>
                    <a:pt x="11630" y="12178"/>
                    <a:pt x="11855" y="12024"/>
                    <a:pt x="11821" y="11810"/>
                  </a:cubicBezTo>
                  <a:cubicBezTo>
                    <a:pt x="11793" y="11624"/>
                    <a:pt x="11590" y="11534"/>
                    <a:pt x="11429" y="11439"/>
                  </a:cubicBezTo>
                  <a:cubicBezTo>
                    <a:pt x="11266" y="11345"/>
                    <a:pt x="11114" y="11137"/>
                    <a:pt x="11225" y="10987"/>
                  </a:cubicBezTo>
                  <a:cubicBezTo>
                    <a:pt x="11257" y="10944"/>
                    <a:pt x="11307" y="10917"/>
                    <a:pt x="11341" y="10876"/>
                  </a:cubicBezTo>
                  <a:cubicBezTo>
                    <a:pt x="11474" y="10707"/>
                    <a:pt x="11266" y="10465"/>
                    <a:pt x="11056" y="10426"/>
                  </a:cubicBezTo>
                  <a:cubicBezTo>
                    <a:pt x="10988" y="10414"/>
                    <a:pt x="10919" y="10412"/>
                    <a:pt x="10849" y="10412"/>
                  </a:cubicBezTo>
                  <a:cubicBezTo>
                    <a:pt x="10813" y="10412"/>
                    <a:pt x="10777" y="10413"/>
                    <a:pt x="10741" y="10413"/>
                  </a:cubicBezTo>
                  <a:cubicBezTo>
                    <a:pt x="10630" y="10413"/>
                    <a:pt x="10521" y="10408"/>
                    <a:pt x="10420" y="10366"/>
                  </a:cubicBezTo>
                  <a:cubicBezTo>
                    <a:pt x="10394" y="10240"/>
                    <a:pt x="10435" y="10102"/>
                    <a:pt x="10523" y="10010"/>
                  </a:cubicBezTo>
                  <a:cubicBezTo>
                    <a:pt x="10555" y="9978"/>
                    <a:pt x="10591" y="9948"/>
                    <a:pt x="10604" y="9905"/>
                  </a:cubicBezTo>
                  <a:cubicBezTo>
                    <a:pt x="10621" y="9841"/>
                    <a:pt x="10574" y="9777"/>
                    <a:pt x="10542" y="9719"/>
                  </a:cubicBezTo>
                  <a:cubicBezTo>
                    <a:pt x="10484" y="9608"/>
                    <a:pt x="10480" y="9468"/>
                    <a:pt x="10531" y="9355"/>
                  </a:cubicBezTo>
                  <a:lnTo>
                    <a:pt x="10538" y="9355"/>
                  </a:lnTo>
                  <a:cubicBezTo>
                    <a:pt x="10535" y="9344"/>
                    <a:pt x="10531" y="9333"/>
                    <a:pt x="10529" y="9325"/>
                  </a:cubicBezTo>
                  <a:cubicBezTo>
                    <a:pt x="10495" y="9188"/>
                    <a:pt x="10467" y="9025"/>
                    <a:pt x="10561" y="8920"/>
                  </a:cubicBezTo>
                  <a:cubicBezTo>
                    <a:pt x="10602" y="8877"/>
                    <a:pt x="10658" y="8849"/>
                    <a:pt x="10694" y="8804"/>
                  </a:cubicBezTo>
                  <a:cubicBezTo>
                    <a:pt x="10737" y="8751"/>
                    <a:pt x="10745" y="8678"/>
                    <a:pt x="10754" y="8609"/>
                  </a:cubicBezTo>
                  <a:cubicBezTo>
                    <a:pt x="10793" y="8236"/>
                    <a:pt x="10833" y="7866"/>
                    <a:pt x="10874" y="7493"/>
                  </a:cubicBezTo>
                  <a:cubicBezTo>
                    <a:pt x="10885" y="7390"/>
                    <a:pt x="10895" y="7285"/>
                    <a:pt x="10898" y="7182"/>
                  </a:cubicBezTo>
                  <a:cubicBezTo>
                    <a:pt x="10900" y="7079"/>
                    <a:pt x="10895" y="6972"/>
                    <a:pt x="10934" y="6876"/>
                  </a:cubicBezTo>
                  <a:cubicBezTo>
                    <a:pt x="10996" y="6732"/>
                    <a:pt x="11146" y="6647"/>
                    <a:pt x="11287" y="6578"/>
                  </a:cubicBezTo>
                  <a:cubicBezTo>
                    <a:pt x="11341" y="6552"/>
                    <a:pt x="11397" y="6531"/>
                    <a:pt x="11450" y="6505"/>
                  </a:cubicBezTo>
                  <a:cubicBezTo>
                    <a:pt x="11532" y="6330"/>
                    <a:pt x="11613" y="6154"/>
                    <a:pt x="11695" y="5978"/>
                  </a:cubicBezTo>
                  <a:cubicBezTo>
                    <a:pt x="11836" y="5676"/>
                    <a:pt x="11997" y="5350"/>
                    <a:pt x="12301" y="5211"/>
                  </a:cubicBezTo>
                  <a:cubicBezTo>
                    <a:pt x="12378" y="5175"/>
                    <a:pt x="12464" y="5153"/>
                    <a:pt x="12539" y="5113"/>
                  </a:cubicBezTo>
                  <a:lnTo>
                    <a:pt x="12367" y="4990"/>
                  </a:lnTo>
                  <a:cubicBezTo>
                    <a:pt x="12324" y="4961"/>
                    <a:pt x="12279" y="4928"/>
                    <a:pt x="12260" y="4879"/>
                  </a:cubicBezTo>
                  <a:cubicBezTo>
                    <a:pt x="12224" y="4793"/>
                    <a:pt x="12279" y="4697"/>
                    <a:pt x="12279" y="4603"/>
                  </a:cubicBezTo>
                  <a:cubicBezTo>
                    <a:pt x="12282" y="4453"/>
                    <a:pt x="12134" y="4337"/>
                    <a:pt x="11986" y="4307"/>
                  </a:cubicBezTo>
                  <a:cubicBezTo>
                    <a:pt x="11935" y="4296"/>
                    <a:pt x="11884" y="4292"/>
                    <a:pt x="11832" y="4292"/>
                  </a:cubicBezTo>
                  <a:cubicBezTo>
                    <a:pt x="11733" y="4292"/>
                    <a:pt x="11634" y="4306"/>
                    <a:pt x="11534" y="4307"/>
                  </a:cubicBezTo>
                  <a:cubicBezTo>
                    <a:pt x="11525" y="4307"/>
                    <a:pt x="11517" y="4307"/>
                    <a:pt x="11508" y="4307"/>
                  </a:cubicBezTo>
                  <a:cubicBezTo>
                    <a:pt x="11202" y="4307"/>
                    <a:pt x="10898" y="4194"/>
                    <a:pt x="10666" y="3992"/>
                  </a:cubicBezTo>
                  <a:cubicBezTo>
                    <a:pt x="10703" y="3909"/>
                    <a:pt x="10773" y="3842"/>
                    <a:pt x="10859" y="3812"/>
                  </a:cubicBezTo>
                  <a:cubicBezTo>
                    <a:pt x="10685" y="3636"/>
                    <a:pt x="10696" y="3313"/>
                    <a:pt x="10885" y="3150"/>
                  </a:cubicBezTo>
                  <a:cubicBezTo>
                    <a:pt x="10964" y="3079"/>
                    <a:pt x="11069" y="3039"/>
                    <a:pt x="11146" y="2962"/>
                  </a:cubicBezTo>
                  <a:cubicBezTo>
                    <a:pt x="11221" y="2887"/>
                    <a:pt x="11257" y="2749"/>
                    <a:pt x="11180" y="2677"/>
                  </a:cubicBezTo>
                  <a:lnTo>
                    <a:pt x="11180" y="2677"/>
                  </a:lnTo>
                  <a:cubicBezTo>
                    <a:pt x="11147" y="2689"/>
                    <a:pt x="11112" y="2694"/>
                    <a:pt x="11077" y="2694"/>
                  </a:cubicBezTo>
                  <a:cubicBezTo>
                    <a:pt x="10924" y="2694"/>
                    <a:pt x="10769" y="2587"/>
                    <a:pt x="10730" y="2437"/>
                  </a:cubicBezTo>
                  <a:cubicBezTo>
                    <a:pt x="10710" y="2456"/>
                    <a:pt x="10686" y="2464"/>
                    <a:pt x="10661" y="2464"/>
                  </a:cubicBezTo>
                  <a:cubicBezTo>
                    <a:pt x="10597" y="2464"/>
                    <a:pt x="10526" y="2413"/>
                    <a:pt x="10486" y="2355"/>
                  </a:cubicBezTo>
                  <a:cubicBezTo>
                    <a:pt x="10430" y="2274"/>
                    <a:pt x="10392" y="2171"/>
                    <a:pt x="10302" y="2135"/>
                  </a:cubicBezTo>
                  <a:cubicBezTo>
                    <a:pt x="10223" y="2102"/>
                    <a:pt x="10128" y="2132"/>
                    <a:pt x="10051" y="2098"/>
                  </a:cubicBezTo>
                  <a:cubicBezTo>
                    <a:pt x="9942" y="2049"/>
                    <a:pt x="9908" y="1892"/>
                    <a:pt x="9794" y="1856"/>
                  </a:cubicBezTo>
                  <a:cubicBezTo>
                    <a:pt x="9776" y="1850"/>
                    <a:pt x="9756" y="1848"/>
                    <a:pt x="9737" y="1848"/>
                  </a:cubicBezTo>
                  <a:cubicBezTo>
                    <a:pt x="9692" y="1848"/>
                    <a:pt x="9645" y="1859"/>
                    <a:pt x="9601" y="1859"/>
                  </a:cubicBezTo>
                  <a:cubicBezTo>
                    <a:pt x="9573" y="1859"/>
                    <a:pt x="9547" y="1855"/>
                    <a:pt x="9522" y="1841"/>
                  </a:cubicBezTo>
                  <a:cubicBezTo>
                    <a:pt x="9456" y="1802"/>
                    <a:pt x="9439" y="1708"/>
                    <a:pt x="9370" y="1672"/>
                  </a:cubicBezTo>
                  <a:cubicBezTo>
                    <a:pt x="9343" y="1657"/>
                    <a:pt x="9313" y="1654"/>
                    <a:pt x="9282" y="1654"/>
                  </a:cubicBezTo>
                  <a:cubicBezTo>
                    <a:pt x="9263" y="1654"/>
                    <a:pt x="9243" y="1656"/>
                    <a:pt x="9224" y="1656"/>
                  </a:cubicBezTo>
                  <a:cubicBezTo>
                    <a:pt x="9215" y="1656"/>
                    <a:pt x="9207" y="1655"/>
                    <a:pt x="9199" y="1655"/>
                  </a:cubicBezTo>
                  <a:cubicBezTo>
                    <a:pt x="9051" y="1640"/>
                    <a:pt x="8952" y="1498"/>
                    <a:pt x="8851" y="1387"/>
                  </a:cubicBezTo>
                  <a:cubicBezTo>
                    <a:pt x="8781" y="1311"/>
                    <a:pt x="8673" y="1244"/>
                    <a:pt x="8576" y="1244"/>
                  </a:cubicBezTo>
                  <a:cubicBezTo>
                    <a:pt x="8534" y="1244"/>
                    <a:pt x="8494" y="1256"/>
                    <a:pt x="8459" y="1286"/>
                  </a:cubicBezTo>
                  <a:cubicBezTo>
                    <a:pt x="8539" y="1175"/>
                    <a:pt x="8421" y="1029"/>
                    <a:pt x="8299" y="969"/>
                  </a:cubicBezTo>
                  <a:cubicBezTo>
                    <a:pt x="8179" y="911"/>
                    <a:pt x="8027" y="871"/>
                    <a:pt x="7975" y="746"/>
                  </a:cubicBezTo>
                  <a:cubicBezTo>
                    <a:pt x="7947" y="684"/>
                    <a:pt x="7954" y="613"/>
                    <a:pt x="7973" y="547"/>
                  </a:cubicBezTo>
                  <a:lnTo>
                    <a:pt x="7639" y="427"/>
                  </a:lnTo>
                  <a:cubicBezTo>
                    <a:pt x="7656" y="281"/>
                    <a:pt x="7665" y="119"/>
                    <a:pt x="75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151"/>
            <p:cNvSpPr/>
            <p:nvPr/>
          </p:nvSpPr>
          <p:spPr>
            <a:xfrm>
              <a:off x="2915517" y="4001511"/>
              <a:ext cx="358228" cy="748110"/>
            </a:xfrm>
            <a:custGeom>
              <a:rect b="b" l="l" r="r" t="t"/>
              <a:pathLst>
                <a:path extrusionOk="0" h="26328" w="12607">
                  <a:moveTo>
                    <a:pt x="7593" y="59"/>
                  </a:moveTo>
                  <a:cubicBezTo>
                    <a:pt x="7658" y="168"/>
                    <a:pt x="7649" y="320"/>
                    <a:pt x="7634" y="453"/>
                  </a:cubicBezTo>
                  <a:lnTo>
                    <a:pt x="7632" y="474"/>
                  </a:lnTo>
                  <a:lnTo>
                    <a:pt x="7962" y="592"/>
                  </a:lnTo>
                  <a:cubicBezTo>
                    <a:pt x="7945" y="665"/>
                    <a:pt x="7947" y="731"/>
                    <a:pt x="7970" y="785"/>
                  </a:cubicBezTo>
                  <a:cubicBezTo>
                    <a:pt x="8018" y="896"/>
                    <a:pt x="8129" y="944"/>
                    <a:pt x="8238" y="991"/>
                  </a:cubicBezTo>
                  <a:cubicBezTo>
                    <a:pt x="8262" y="1001"/>
                    <a:pt x="8285" y="1012"/>
                    <a:pt x="8309" y="1023"/>
                  </a:cubicBezTo>
                  <a:cubicBezTo>
                    <a:pt x="8388" y="1061"/>
                    <a:pt x="8457" y="1134"/>
                    <a:pt x="8474" y="1201"/>
                  </a:cubicBezTo>
                  <a:cubicBezTo>
                    <a:pt x="8485" y="1237"/>
                    <a:pt x="8478" y="1269"/>
                    <a:pt x="8459" y="1299"/>
                  </a:cubicBezTo>
                  <a:lnTo>
                    <a:pt x="8333" y="1479"/>
                  </a:lnTo>
                  <a:lnTo>
                    <a:pt x="8333" y="1479"/>
                  </a:lnTo>
                  <a:lnTo>
                    <a:pt x="8500" y="1333"/>
                  </a:lnTo>
                  <a:cubicBezTo>
                    <a:pt x="8525" y="1310"/>
                    <a:pt x="8560" y="1297"/>
                    <a:pt x="8598" y="1297"/>
                  </a:cubicBezTo>
                  <a:cubicBezTo>
                    <a:pt x="8678" y="1297"/>
                    <a:pt x="8778" y="1351"/>
                    <a:pt x="8853" y="1434"/>
                  </a:cubicBezTo>
                  <a:cubicBezTo>
                    <a:pt x="8868" y="1451"/>
                    <a:pt x="8885" y="1468"/>
                    <a:pt x="8900" y="1488"/>
                  </a:cubicBezTo>
                  <a:cubicBezTo>
                    <a:pt x="8990" y="1591"/>
                    <a:pt x="9082" y="1696"/>
                    <a:pt x="9217" y="1708"/>
                  </a:cubicBezTo>
                  <a:cubicBezTo>
                    <a:pt x="9228" y="1711"/>
                    <a:pt x="9241" y="1711"/>
                    <a:pt x="9252" y="1711"/>
                  </a:cubicBezTo>
                  <a:lnTo>
                    <a:pt x="9303" y="1708"/>
                  </a:lnTo>
                  <a:cubicBezTo>
                    <a:pt x="9329" y="1708"/>
                    <a:pt x="9357" y="1711"/>
                    <a:pt x="9378" y="1723"/>
                  </a:cubicBezTo>
                  <a:cubicBezTo>
                    <a:pt x="9408" y="1738"/>
                    <a:pt x="9427" y="1768"/>
                    <a:pt x="9447" y="1798"/>
                  </a:cubicBezTo>
                  <a:cubicBezTo>
                    <a:pt x="9468" y="1835"/>
                    <a:pt x="9492" y="1869"/>
                    <a:pt x="9530" y="1890"/>
                  </a:cubicBezTo>
                  <a:cubicBezTo>
                    <a:pt x="9557" y="1907"/>
                    <a:pt x="9591" y="1913"/>
                    <a:pt x="9627" y="1913"/>
                  </a:cubicBezTo>
                  <a:cubicBezTo>
                    <a:pt x="9648" y="1913"/>
                    <a:pt x="9670" y="1911"/>
                    <a:pt x="9693" y="1908"/>
                  </a:cubicBezTo>
                  <a:cubicBezTo>
                    <a:pt x="9715" y="1905"/>
                    <a:pt x="9737" y="1903"/>
                    <a:pt x="9758" y="1903"/>
                  </a:cubicBezTo>
                  <a:cubicBezTo>
                    <a:pt x="9776" y="1903"/>
                    <a:pt x="9793" y="1905"/>
                    <a:pt x="9807" y="1910"/>
                  </a:cubicBezTo>
                  <a:cubicBezTo>
                    <a:pt x="9858" y="1925"/>
                    <a:pt x="9892" y="1972"/>
                    <a:pt x="9929" y="2023"/>
                  </a:cubicBezTo>
                  <a:cubicBezTo>
                    <a:pt x="9965" y="2073"/>
                    <a:pt x="10002" y="2124"/>
                    <a:pt x="10062" y="2150"/>
                  </a:cubicBezTo>
                  <a:cubicBezTo>
                    <a:pt x="10107" y="2171"/>
                    <a:pt x="10154" y="2171"/>
                    <a:pt x="10199" y="2171"/>
                  </a:cubicBezTo>
                  <a:cubicBezTo>
                    <a:pt x="10239" y="2173"/>
                    <a:pt x="10278" y="2173"/>
                    <a:pt x="10312" y="2186"/>
                  </a:cubicBezTo>
                  <a:cubicBezTo>
                    <a:pt x="10372" y="2212"/>
                    <a:pt x="10409" y="2272"/>
                    <a:pt x="10447" y="2336"/>
                  </a:cubicBezTo>
                  <a:cubicBezTo>
                    <a:pt x="10460" y="2358"/>
                    <a:pt x="10471" y="2379"/>
                    <a:pt x="10486" y="2398"/>
                  </a:cubicBezTo>
                  <a:cubicBezTo>
                    <a:pt x="10524" y="2456"/>
                    <a:pt x="10601" y="2518"/>
                    <a:pt x="10681" y="2518"/>
                  </a:cubicBezTo>
                  <a:cubicBezTo>
                    <a:pt x="10700" y="2518"/>
                    <a:pt x="10719" y="2514"/>
                    <a:pt x="10736" y="2505"/>
                  </a:cubicBezTo>
                  <a:cubicBezTo>
                    <a:pt x="10790" y="2647"/>
                    <a:pt x="10938" y="2750"/>
                    <a:pt x="11096" y="2750"/>
                  </a:cubicBezTo>
                  <a:cubicBezTo>
                    <a:pt x="11131" y="2750"/>
                    <a:pt x="11163" y="2743"/>
                    <a:pt x="11193" y="2735"/>
                  </a:cubicBezTo>
                  <a:cubicBezTo>
                    <a:pt x="11208" y="2754"/>
                    <a:pt x="11216" y="2780"/>
                    <a:pt x="11218" y="2810"/>
                  </a:cubicBezTo>
                  <a:cubicBezTo>
                    <a:pt x="11218" y="2865"/>
                    <a:pt x="11191" y="2927"/>
                    <a:pt x="11148" y="2972"/>
                  </a:cubicBezTo>
                  <a:cubicBezTo>
                    <a:pt x="11109" y="3011"/>
                    <a:pt x="11062" y="3039"/>
                    <a:pt x="11013" y="3071"/>
                  </a:cubicBezTo>
                  <a:cubicBezTo>
                    <a:pt x="10970" y="3097"/>
                    <a:pt x="10925" y="3125"/>
                    <a:pt x="10886" y="3157"/>
                  </a:cubicBezTo>
                  <a:cubicBezTo>
                    <a:pt x="10792" y="3240"/>
                    <a:pt x="10736" y="3367"/>
                    <a:pt x="10730" y="3504"/>
                  </a:cubicBezTo>
                  <a:cubicBezTo>
                    <a:pt x="10726" y="3626"/>
                    <a:pt x="10764" y="3744"/>
                    <a:pt x="10835" y="3829"/>
                  </a:cubicBezTo>
                  <a:cubicBezTo>
                    <a:pt x="10760" y="3866"/>
                    <a:pt x="10696" y="3932"/>
                    <a:pt x="10661" y="4009"/>
                  </a:cubicBezTo>
                  <a:lnTo>
                    <a:pt x="10653" y="4029"/>
                  </a:lnTo>
                  <a:lnTo>
                    <a:pt x="10668" y="4042"/>
                  </a:lnTo>
                  <a:cubicBezTo>
                    <a:pt x="10904" y="4245"/>
                    <a:pt x="11218" y="4363"/>
                    <a:pt x="11531" y="4363"/>
                  </a:cubicBezTo>
                  <a:lnTo>
                    <a:pt x="11555" y="4363"/>
                  </a:lnTo>
                  <a:cubicBezTo>
                    <a:pt x="11602" y="4361"/>
                    <a:pt x="11649" y="4359"/>
                    <a:pt x="11696" y="4354"/>
                  </a:cubicBezTo>
                  <a:cubicBezTo>
                    <a:pt x="11747" y="4351"/>
                    <a:pt x="11800" y="4349"/>
                    <a:pt x="11850" y="4349"/>
                  </a:cubicBezTo>
                  <a:cubicBezTo>
                    <a:pt x="11905" y="4349"/>
                    <a:pt x="11958" y="4352"/>
                    <a:pt x="12003" y="4361"/>
                  </a:cubicBezTo>
                  <a:cubicBezTo>
                    <a:pt x="12135" y="4389"/>
                    <a:pt x="12275" y="4491"/>
                    <a:pt x="12275" y="4631"/>
                  </a:cubicBezTo>
                  <a:cubicBezTo>
                    <a:pt x="12275" y="4663"/>
                    <a:pt x="12266" y="4697"/>
                    <a:pt x="12260" y="4731"/>
                  </a:cubicBezTo>
                  <a:cubicBezTo>
                    <a:pt x="12245" y="4794"/>
                    <a:pt x="12230" y="4856"/>
                    <a:pt x="12255" y="4918"/>
                  </a:cubicBezTo>
                  <a:cubicBezTo>
                    <a:pt x="12279" y="4974"/>
                    <a:pt x="12330" y="5012"/>
                    <a:pt x="12371" y="5040"/>
                  </a:cubicBezTo>
                  <a:lnTo>
                    <a:pt x="12506" y="5136"/>
                  </a:lnTo>
                  <a:cubicBezTo>
                    <a:pt x="12478" y="5149"/>
                    <a:pt x="12448" y="5160"/>
                    <a:pt x="12416" y="5173"/>
                  </a:cubicBezTo>
                  <a:cubicBezTo>
                    <a:pt x="12382" y="5186"/>
                    <a:pt x="12345" y="5198"/>
                    <a:pt x="12309" y="5213"/>
                  </a:cubicBezTo>
                  <a:cubicBezTo>
                    <a:pt x="12009" y="5353"/>
                    <a:pt x="11846" y="5663"/>
                    <a:pt x="11692" y="5995"/>
                  </a:cubicBezTo>
                  <a:lnTo>
                    <a:pt x="11452" y="6514"/>
                  </a:lnTo>
                  <a:cubicBezTo>
                    <a:pt x="11435" y="6523"/>
                    <a:pt x="11416" y="6529"/>
                    <a:pt x="11396" y="6538"/>
                  </a:cubicBezTo>
                  <a:cubicBezTo>
                    <a:pt x="11362" y="6553"/>
                    <a:pt x="11330" y="6568"/>
                    <a:pt x="11296" y="6583"/>
                  </a:cubicBezTo>
                  <a:cubicBezTo>
                    <a:pt x="11154" y="6651"/>
                    <a:pt x="10996" y="6739"/>
                    <a:pt x="10931" y="6895"/>
                  </a:cubicBezTo>
                  <a:cubicBezTo>
                    <a:pt x="10895" y="6981"/>
                    <a:pt x="10895" y="7073"/>
                    <a:pt x="10893" y="7163"/>
                  </a:cubicBezTo>
                  <a:lnTo>
                    <a:pt x="10893" y="7210"/>
                  </a:lnTo>
                  <a:cubicBezTo>
                    <a:pt x="10891" y="7313"/>
                    <a:pt x="10878" y="7416"/>
                    <a:pt x="10867" y="7517"/>
                  </a:cubicBezTo>
                  <a:lnTo>
                    <a:pt x="10747" y="8635"/>
                  </a:lnTo>
                  <a:cubicBezTo>
                    <a:pt x="10741" y="8693"/>
                    <a:pt x="10734" y="8766"/>
                    <a:pt x="10696" y="8815"/>
                  </a:cubicBezTo>
                  <a:cubicBezTo>
                    <a:pt x="10676" y="8836"/>
                    <a:pt x="10653" y="8856"/>
                    <a:pt x="10629" y="8873"/>
                  </a:cubicBezTo>
                  <a:cubicBezTo>
                    <a:pt x="10606" y="8890"/>
                    <a:pt x="10582" y="8909"/>
                    <a:pt x="10563" y="8931"/>
                  </a:cubicBezTo>
                  <a:cubicBezTo>
                    <a:pt x="10462" y="9042"/>
                    <a:pt x="10486" y="9209"/>
                    <a:pt x="10524" y="9359"/>
                  </a:cubicBezTo>
                  <a:lnTo>
                    <a:pt x="10529" y="9374"/>
                  </a:lnTo>
                  <a:cubicBezTo>
                    <a:pt x="10475" y="9494"/>
                    <a:pt x="10479" y="9642"/>
                    <a:pt x="10539" y="9758"/>
                  </a:cubicBezTo>
                  <a:cubicBezTo>
                    <a:pt x="10546" y="9771"/>
                    <a:pt x="10552" y="9781"/>
                    <a:pt x="10559" y="9792"/>
                  </a:cubicBezTo>
                  <a:cubicBezTo>
                    <a:pt x="10584" y="9839"/>
                    <a:pt x="10610" y="9884"/>
                    <a:pt x="10599" y="9927"/>
                  </a:cubicBezTo>
                  <a:cubicBezTo>
                    <a:pt x="10591" y="9955"/>
                    <a:pt x="10567" y="9976"/>
                    <a:pt x="10544" y="10000"/>
                  </a:cubicBezTo>
                  <a:cubicBezTo>
                    <a:pt x="10537" y="10008"/>
                    <a:pt x="10531" y="10015"/>
                    <a:pt x="10524" y="10021"/>
                  </a:cubicBezTo>
                  <a:cubicBezTo>
                    <a:pt x="10430" y="10120"/>
                    <a:pt x="10387" y="10263"/>
                    <a:pt x="10415" y="10398"/>
                  </a:cubicBezTo>
                  <a:lnTo>
                    <a:pt x="10417" y="10411"/>
                  </a:lnTo>
                  <a:lnTo>
                    <a:pt x="10430" y="10418"/>
                  </a:lnTo>
                  <a:cubicBezTo>
                    <a:pt x="10539" y="10463"/>
                    <a:pt x="10659" y="10467"/>
                    <a:pt x="10762" y="10467"/>
                  </a:cubicBezTo>
                  <a:lnTo>
                    <a:pt x="10867" y="10467"/>
                  </a:lnTo>
                  <a:cubicBezTo>
                    <a:pt x="10934" y="10467"/>
                    <a:pt x="11004" y="10469"/>
                    <a:pt x="11071" y="10480"/>
                  </a:cubicBezTo>
                  <a:cubicBezTo>
                    <a:pt x="11195" y="10503"/>
                    <a:pt x="11321" y="10602"/>
                    <a:pt x="11362" y="10713"/>
                  </a:cubicBezTo>
                  <a:cubicBezTo>
                    <a:pt x="11379" y="10758"/>
                    <a:pt x="11390" y="10825"/>
                    <a:pt x="11341" y="10887"/>
                  </a:cubicBezTo>
                  <a:cubicBezTo>
                    <a:pt x="11326" y="10904"/>
                    <a:pt x="11308" y="10921"/>
                    <a:pt x="11289" y="10938"/>
                  </a:cubicBezTo>
                  <a:cubicBezTo>
                    <a:pt x="11266" y="10955"/>
                    <a:pt x="11244" y="10975"/>
                    <a:pt x="11225" y="10998"/>
                  </a:cubicBezTo>
                  <a:cubicBezTo>
                    <a:pt x="11186" y="11050"/>
                    <a:pt x="11174" y="11114"/>
                    <a:pt x="11186" y="11180"/>
                  </a:cubicBezTo>
                  <a:cubicBezTo>
                    <a:pt x="11212" y="11309"/>
                    <a:pt x="11330" y="11429"/>
                    <a:pt x="11435" y="11489"/>
                  </a:cubicBezTo>
                  <a:cubicBezTo>
                    <a:pt x="11456" y="11502"/>
                    <a:pt x="11476" y="11514"/>
                    <a:pt x="11497" y="11525"/>
                  </a:cubicBezTo>
                  <a:cubicBezTo>
                    <a:pt x="11643" y="11607"/>
                    <a:pt x="11793" y="11692"/>
                    <a:pt x="11816" y="11840"/>
                  </a:cubicBezTo>
                  <a:cubicBezTo>
                    <a:pt x="11848" y="12037"/>
                    <a:pt x="11636" y="12185"/>
                    <a:pt x="11450" y="12292"/>
                  </a:cubicBezTo>
                  <a:cubicBezTo>
                    <a:pt x="11242" y="12412"/>
                    <a:pt x="11049" y="12609"/>
                    <a:pt x="11114" y="12811"/>
                  </a:cubicBezTo>
                  <a:cubicBezTo>
                    <a:pt x="10878" y="12978"/>
                    <a:pt x="10627" y="13130"/>
                    <a:pt x="10372" y="13265"/>
                  </a:cubicBezTo>
                  <a:cubicBezTo>
                    <a:pt x="10214" y="13348"/>
                    <a:pt x="10047" y="13428"/>
                    <a:pt x="9886" y="13505"/>
                  </a:cubicBezTo>
                  <a:lnTo>
                    <a:pt x="9689" y="13597"/>
                  </a:lnTo>
                  <a:cubicBezTo>
                    <a:pt x="9380" y="13743"/>
                    <a:pt x="8999" y="13923"/>
                    <a:pt x="8615" y="13923"/>
                  </a:cubicBezTo>
                  <a:cubicBezTo>
                    <a:pt x="8579" y="13923"/>
                    <a:pt x="8543" y="13920"/>
                    <a:pt x="8508" y="13918"/>
                  </a:cubicBezTo>
                  <a:cubicBezTo>
                    <a:pt x="8457" y="13914"/>
                    <a:pt x="8401" y="13905"/>
                    <a:pt x="8360" y="13873"/>
                  </a:cubicBezTo>
                  <a:cubicBezTo>
                    <a:pt x="8337" y="13852"/>
                    <a:pt x="8318" y="13826"/>
                    <a:pt x="8298" y="13796"/>
                  </a:cubicBezTo>
                  <a:cubicBezTo>
                    <a:pt x="8290" y="13783"/>
                    <a:pt x="8279" y="13768"/>
                    <a:pt x="8268" y="13753"/>
                  </a:cubicBezTo>
                  <a:cubicBezTo>
                    <a:pt x="8198" y="13661"/>
                    <a:pt x="8082" y="13606"/>
                    <a:pt x="7955" y="13606"/>
                  </a:cubicBezTo>
                  <a:cubicBezTo>
                    <a:pt x="7885" y="13606"/>
                    <a:pt x="7816" y="13625"/>
                    <a:pt x="7758" y="13661"/>
                  </a:cubicBezTo>
                  <a:lnTo>
                    <a:pt x="7750" y="13668"/>
                  </a:lnTo>
                  <a:cubicBezTo>
                    <a:pt x="7679" y="13771"/>
                    <a:pt x="7649" y="13901"/>
                    <a:pt x="7668" y="14025"/>
                  </a:cubicBezTo>
                  <a:lnTo>
                    <a:pt x="7671" y="14045"/>
                  </a:lnTo>
                  <a:lnTo>
                    <a:pt x="7690" y="14047"/>
                  </a:lnTo>
                  <a:cubicBezTo>
                    <a:pt x="7756" y="14058"/>
                    <a:pt x="7818" y="14100"/>
                    <a:pt x="7859" y="14165"/>
                  </a:cubicBezTo>
                  <a:cubicBezTo>
                    <a:pt x="7900" y="14229"/>
                    <a:pt x="7913" y="14302"/>
                    <a:pt x="7893" y="14368"/>
                  </a:cubicBezTo>
                  <a:cubicBezTo>
                    <a:pt x="7878" y="14428"/>
                    <a:pt x="7842" y="14480"/>
                    <a:pt x="7801" y="14533"/>
                  </a:cubicBezTo>
                  <a:cubicBezTo>
                    <a:pt x="7758" y="14595"/>
                    <a:pt x="7713" y="14660"/>
                    <a:pt x="7698" y="14737"/>
                  </a:cubicBezTo>
                  <a:cubicBezTo>
                    <a:pt x="7673" y="14863"/>
                    <a:pt x="7733" y="14985"/>
                    <a:pt x="7791" y="15105"/>
                  </a:cubicBezTo>
                  <a:cubicBezTo>
                    <a:pt x="7853" y="15232"/>
                    <a:pt x="7910" y="15350"/>
                    <a:pt x="7855" y="15454"/>
                  </a:cubicBezTo>
                  <a:cubicBezTo>
                    <a:pt x="7739" y="15454"/>
                    <a:pt x="7679" y="15562"/>
                    <a:pt x="7621" y="15662"/>
                  </a:cubicBezTo>
                  <a:cubicBezTo>
                    <a:pt x="7589" y="15720"/>
                    <a:pt x="7555" y="15780"/>
                    <a:pt x="7512" y="15821"/>
                  </a:cubicBezTo>
                  <a:cubicBezTo>
                    <a:pt x="7463" y="15868"/>
                    <a:pt x="7398" y="15889"/>
                    <a:pt x="7319" y="15889"/>
                  </a:cubicBezTo>
                  <a:cubicBezTo>
                    <a:pt x="7203" y="15889"/>
                    <a:pt x="7088" y="15844"/>
                    <a:pt x="7011" y="15806"/>
                  </a:cubicBezTo>
                  <a:lnTo>
                    <a:pt x="6955" y="15778"/>
                  </a:lnTo>
                  <a:cubicBezTo>
                    <a:pt x="6826" y="15712"/>
                    <a:pt x="6694" y="15643"/>
                    <a:pt x="6554" y="15643"/>
                  </a:cubicBezTo>
                  <a:cubicBezTo>
                    <a:pt x="6529" y="15643"/>
                    <a:pt x="6505" y="15645"/>
                    <a:pt x="6481" y="15649"/>
                  </a:cubicBezTo>
                  <a:lnTo>
                    <a:pt x="6415" y="15448"/>
                  </a:lnTo>
                  <a:lnTo>
                    <a:pt x="6396" y="15446"/>
                  </a:lnTo>
                  <a:cubicBezTo>
                    <a:pt x="6349" y="15442"/>
                    <a:pt x="6302" y="15440"/>
                    <a:pt x="6255" y="15440"/>
                  </a:cubicBezTo>
                  <a:cubicBezTo>
                    <a:pt x="6145" y="15440"/>
                    <a:pt x="6035" y="15451"/>
                    <a:pt x="5927" y="15472"/>
                  </a:cubicBezTo>
                  <a:lnTo>
                    <a:pt x="5907" y="15474"/>
                  </a:lnTo>
                  <a:lnTo>
                    <a:pt x="5905" y="15495"/>
                  </a:lnTo>
                  <a:cubicBezTo>
                    <a:pt x="5877" y="15838"/>
                    <a:pt x="5815" y="16176"/>
                    <a:pt x="5717" y="16506"/>
                  </a:cubicBezTo>
                  <a:lnTo>
                    <a:pt x="5708" y="16532"/>
                  </a:lnTo>
                  <a:lnTo>
                    <a:pt x="5734" y="16541"/>
                  </a:lnTo>
                  <a:cubicBezTo>
                    <a:pt x="5841" y="16573"/>
                    <a:pt x="5933" y="16663"/>
                    <a:pt x="6021" y="16751"/>
                  </a:cubicBezTo>
                  <a:cubicBezTo>
                    <a:pt x="6051" y="16781"/>
                    <a:pt x="6081" y="16809"/>
                    <a:pt x="6109" y="16834"/>
                  </a:cubicBezTo>
                  <a:cubicBezTo>
                    <a:pt x="6175" y="16892"/>
                    <a:pt x="6306" y="16991"/>
                    <a:pt x="6451" y="16991"/>
                  </a:cubicBezTo>
                  <a:cubicBezTo>
                    <a:pt x="6492" y="16991"/>
                    <a:pt x="6533" y="16982"/>
                    <a:pt x="6569" y="16967"/>
                  </a:cubicBezTo>
                  <a:cubicBezTo>
                    <a:pt x="6614" y="16946"/>
                    <a:pt x="6657" y="16911"/>
                    <a:pt x="6698" y="16877"/>
                  </a:cubicBezTo>
                  <a:cubicBezTo>
                    <a:pt x="6756" y="16832"/>
                    <a:pt x="6813" y="16789"/>
                    <a:pt x="6866" y="16789"/>
                  </a:cubicBezTo>
                  <a:cubicBezTo>
                    <a:pt x="6876" y="16789"/>
                    <a:pt x="6886" y="16791"/>
                    <a:pt x="6895" y="16794"/>
                  </a:cubicBezTo>
                  <a:cubicBezTo>
                    <a:pt x="6970" y="16905"/>
                    <a:pt x="6966" y="17066"/>
                    <a:pt x="6884" y="17171"/>
                  </a:cubicBezTo>
                  <a:cubicBezTo>
                    <a:pt x="6824" y="17250"/>
                    <a:pt x="6724" y="17299"/>
                    <a:pt x="6619" y="17299"/>
                  </a:cubicBezTo>
                  <a:cubicBezTo>
                    <a:pt x="6582" y="17299"/>
                    <a:pt x="6548" y="17295"/>
                    <a:pt x="6516" y="17284"/>
                  </a:cubicBezTo>
                  <a:cubicBezTo>
                    <a:pt x="6464" y="17265"/>
                    <a:pt x="6413" y="17233"/>
                    <a:pt x="6361" y="17203"/>
                  </a:cubicBezTo>
                  <a:cubicBezTo>
                    <a:pt x="6282" y="17153"/>
                    <a:pt x="6201" y="17104"/>
                    <a:pt x="6115" y="17104"/>
                  </a:cubicBezTo>
                  <a:cubicBezTo>
                    <a:pt x="6087" y="17104"/>
                    <a:pt x="6059" y="17108"/>
                    <a:pt x="6032" y="17119"/>
                  </a:cubicBezTo>
                  <a:lnTo>
                    <a:pt x="6014" y="17128"/>
                  </a:lnTo>
                  <a:lnTo>
                    <a:pt x="6017" y="17147"/>
                  </a:lnTo>
                  <a:cubicBezTo>
                    <a:pt x="6025" y="17269"/>
                    <a:pt x="6051" y="17391"/>
                    <a:pt x="6092" y="17507"/>
                  </a:cubicBezTo>
                  <a:cubicBezTo>
                    <a:pt x="6079" y="17504"/>
                    <a:pt x="6067" y="17503"/>
                    <a:pt x="6054" y="17503"/>
                  </a:cubicBezTo>
                  <a:cubicBezTo>
                    <a:pt x="5989" y="17503"/>
                    <a:pt x="5919" y="17537"/>
                    <a:pt x="5879" y="17593"/>
                  </a:cubicBezTo>
                  <a:cubicBezTo>
                    <a:pt x="5819" y="17678"/>
                    <a:pt x="5813" y="17788"/>
                    <a:pt x="5809" y="17875"/>
                  </a:cubicBezTo>
                  <a:lnTo>
                    <a:pt x="5774" y="18582"/>
                  </a:lnTo>
                  <a:cubicBezTo>
                    <a:pt x="5770" y="18694"/>
                    <a:pt x="5753" y="18803"/>
                    <a:pt x="5678" y="18855"/>
                  </a:cubicBezTo>
                  <a:cubicBezTo>
                    <a:pt x="5642" y="18878"/>
                    <a:pt x="5599" y="18887"/>
                    <a:pt x="5552" y="18895"/>
                  </a:cubicBezTo>
                  <a:lnTo>
                    <a:pt x="5532" y="18900"/>
                  </a:lnTo>
                  <a:cubicBezTo>
                    <a:pt x="5256" y="18953"/>
                    <a:pt x="5001" y="19112"/>
                    <a:pt x="4830" y="19337"/>
                  </a:cubicBezTo>
                  <a:lnTo>
                    <a:pt x="4819" y="19352"/>
                  </a:lnTo>
                  <a:cubicBezTo>
                    <a:pt x="4793" y="19386"/>
                    <a:pt x="4767" y="19418"/>
                    <a:pt x="4733" y="19439"/>
                  </a:cubicBezTo>
                  <a:cubicBezTo>
                    <a:pt x="4699" y="19459"/>
                    <a:pt x="4658" y="19465"/>
                    <a:pt x="4615" y="19472"/>
                  </a:cubicBezTo>
                  <a:cubicBezTo>
                    <a:pt x="4592" y="19474"/>
                    <a:pt x="4568" y="19476"/>
                    <a:pt x="4545" y="19482"/>
                  </a:cubicBezTo>
                  <a:cubicBezTo>
                    <a:pt x="4298" y="19540"/>
                    <a:pt x="4191" y="19819"/>
                    <a:pt x="4172" y="20039"/>
                  </a:cubicBezTo>
                  <a:cubicBezTo>
                    <a:pt x="4165" y="20119"/>
                    <a:pt x="4168" y="20202"/>
                    <a:pt x="4168" y="20281"/>
                  </a:cubicBezTo>
                  <a:cubicBezTo>
                    <a:pt x="4170" y="20434"/>
                    <a:pt x="4170" y="20575"/>
                    <a:pt x="4127" y="20712"/>
                  </a:cubicBezTo>
                  <a:lnTo>
                    <a:pt x="4112" y="20764"/>
                  </a:lnTo>
                  <a:lnTo>
                    <a:pt x="4112" y="20764"/>
                  </a:lnTo>
                  <a:lnTo>
                    <a:pt x="4161" y="20746"/>
                  </a:lnTo>
                  <a:cubicBezTo>
                    <a:pt x="4177" y="20741"/>
                    <a:pt x="4194" y="20738"/>
                    <a:pt x="4212" y="20738"/>
                  </a:cubicBezTo>
                  <a:cubicBezTo>
                    <a:pt x="4276" y="20738"/>
                    <a:pt x="4348" y="20772"/>
                    <a:pt x="4410" y="20834"/>
                  </a:cubicBezTo>
                  <a:cubicBezTo>
                    <a:pt x="4438" y="20860"/>
                    <a:pt x="4461" y="20888"/>
                    <a:pt x="4487" y="20916"/>
                  </a:cubicBezTo>
                  <a:cubicBezTo>
                    <a:pt x="4530" y="20967"/>
                    <a:pt x="4572" y="21018"/>
                    <a:pt x="4628" y="21057"/>
                  </a:cubicBezTo>
                  <a:cubicBezTo>
                    <a:pt x="4733" y="21130"/>
                    <a:pt x="4864" y="21149"/>
                    <a:pt x="4990" y="21166"/>
                  </a:cubicBezTo>
                  <a:cubicBezTo>
                    <a:pt x="5138" y="21188"/>
                    <a:pt x="5277" y="21209"/>
                    <a:pt x="5367" y="21310"/>
                  </a:cubicBezTo>
                  <a:cubicBezTo>
                    <a:pt x="5429" y="21378"/>
                    <a:pt x="5447" y="21486"/>
                    <a:pt x="5410" y="21588"/>
                  </a:cubicBezTo>
                  <a:cubicBezTo>
                    <a:pt x="5376" y="21691"/>
                    <a:pt x="5297" y="21766"/>
                    <a:pt x="5205" y="21781"/>
                  </a:cubicBezTo>
                  <a:cubicBezTo>
                    <a:pt x="5194" y="21783"/>
                    <a:pt x="5183" y="21785"/>
                    <a:pt x="5172" y="21785"/>
                  </a:cubicBezTo>
                  <a:cubicBezTo>
                    <a:pt x="5140" y="21790"/>
                    <a:pt x="5106" y="21794"/>
                    <a:pt x="5074" y="21811"/>
                  </a:cubicBezTo>
                  <a:cubicBezTo>
                    <a:pt x="4997" y="21854"/>
                    <a:pt x="4980" y="21948"/>
                    <a:pt x="4965" y="22034"/>
                  </a:cubicBezTo>
                  <a:cubicBezTo>
                    <a:pt x="4952" y="22111"/>
                    <a:pt x="4939" y="22180"/>
                    <a:pt x="4890" y="22208"/>
                  </a:cubicBezTo>
                  <a:cubicBezTo>
                    <a:pt x="4868" y="22195"/>
                    <a:pt x="4845" y="22186"/>
                    <a:pt x="4819" y="22186"/>
                  </a:cubicBezTo>
                  <a:cubicBezTo>
                    <a:pt x="4752" y="22186"/>
                    <a:pt x="4677" y="22235"/>
                    <a:pt x="4639" y="22304"/>
                  </a:cubicBezTo>
                  <a:cubicBezTo>
                    <a:pt x="4620" y="22340"/>
                    <a:pt x="4607" y="22379"/>
                    <a:pt x="4594" y="22415"/>
                  </a:cubicBezTo>
                  <a:cubicBezTo>
                    <a:pt x="4577" y="22465"/>
                    <a:pt x="4560" y="22512"/>
                    <a:pt x="4530" y="22550"/>
                  </a:cubicBezTo>
                  <a:cubicBezTo>
                    <a:pt x="4513" y="22574"/>
                    <a:pt x="4489" y="22593"/>
                    <a:pt x="4463" y="22615"/>
                  </a:cubicBezTo>
                  <a:cubicBezTo>
                    <a:pt x="4446" y="22630"/>
                    <a:pt x="4427" y="22645"/>
                    <a:pt x="4410" y="22662"/>
                  </a:cubicBezTo>
                  <a:cubicBezTo>
                    <a:pt x="4320" y="22754"/>
                    <a:pt x="4285" y="22893"/>
                    <a:pt x="4315" y="23017"/>
                  </a:cubicBezTo>
                  <a:cubicBezTo>
                    <a:pt x="4305" y="23016"/>
                    <a:pt x="4294" y="23016"/>
                    <a:pt x="4283" y="23016"/>
                  </a:cubicBezTo>
                  <a:cubicBezTo>
                    <a:pt x="4181" y="23016"/>
                    <a:pt x="4078" y="23060"/>
                    <a:pt x="4000" y="23140"/>
                  </a:cubicBezTo>
                  <a:cubicBezTo>
                    <a:pt x="3928" y="23215"/>
                    <a:pt x="3889" y="23307"/>
                    <a:pt x="3889" y="23401"/>
                  </a:cubicBezTo>
                  <a:cubicBezTo>
                    <a:pt x="3889" y="23427"/>
                    <a:pt x="3893" y="23454"/>
                    <a:pt x="3895" y="23480"/>
                  </a:cubicBezTo>
                  <a:cubicBezTo>
                    <a:pt x="3904" y="23555"/>
                    <a:pt x="3910" y="23624"/>
                    <a:pt x="3868" y="23669"/>
                  </a:cubicBezTo>
                  <a:cubicBezTo>
                    <a:pt x="3848" y="23688"/>
                    <a:pt x="3820" y="23699"/>
                    <a:pt x="3790" y="23712"/>
                  </a:cubicBezTo>
                  <a:cubicBezTo>
                    <a:pt x="3780" y="23716"/>
                    <a:pt x="3769" y="23720"/>
                    <a:pt x="3756" y="23724"/>
                  </a:cubicBezTo>
                  <a:cubicBezTo>
                    <a:pt x="3666" y="23767"/>
                    <a:pt x="3596" y="23844"/>
                    <a:pt x="3561" y="23941"/>
                  </a:cubicBezTo>
                  <a:cubicBezTo>
                    <a:pt x="3555" y="23958"/>
                    <a:pt x="3551" y="23977"/>
                    <a:pt x="3546" y="23994"/>
                  </a:cubicBezTo>
                  <a:cubicBezTo>
                    <a:pt x="3538" y="24027"/>
                    <a:pt x="3529" y="24054"/>
                    <a:pt x="3514" y="24080"/>
                  </a:cubicBezTo>
                  <a:cubicBezTo>
                    <a:pt x="3473" y="24153"/>
                    <a:pt x="3392" y="24181"/>
                    <a:pt x="3304" y="24211"/>
                  </a:cubicBezTo>
                  <a:cubicBezTo>
                    <a:pt x="3253" y="24230"/>
                    <a:pt x="3199" y="24247"/>
                    <a:pt x="3152" y="24277"/>
                  </a:cubicBezTo>
                  <a:cubicBezTo>
                    <a:pt x="3011" y="24363"/>
                    <a:pt x="2942" y="24547"/>
                    <a:pt x="2993" y="24706"/>
                  </a:cubicBezTo>
                  <a:cubicBezTo>
                    <a:pt x="3006" y="24749"/>
                    <a:pt x="3026" y="24787"/>
                    <a:pt x="3047" y="24824"/>
                  </a:cubicBezTo>
                  <a:cubicBezTo>
                    <a:pt x="3064" y="24858"/>
                    <a:pt x="3083" y="24892"/>
                    <a:pt x="3094" y="24926"/>
                  </a:cubicBezTo>
                  <a:cubicBezTo>
                    <a:pt x="3137" y="25053"/>
                    <a:pt x="3103" y="25186"/>
                    <a:pt x="3066" y="25327"/>
                  </a:cubicBezTo>
                  <a:cubicBezTo>
                    <a:pt x="3030" y="25466"/>
                    <a:pt x="2993" y="25612"/>
                    <a:pt x="3038" y="25751"/>
                  </a:cubicBezTo>
                  <a:cubicBezTo>
                    <a:pt x="3073" y="25863"/>
                    <a:pt x="3154" y="25948"/>
                    <a:pt x="3227" y="26025"/>
                  </a:cubicBezTo>
                  <a:lnTo>
                    <a:pt x="3456" y="26272"/>
                  </a:lnTo>
                  <a:cubicBezTo>
                    <a:pt x="3440" y="26273"/>
                    <a:pt x="3425" y="26273"/>
                    <a:pt x="3410" y="26273"/>
                  </a:cubicBezTo>
                  <a:cubicBezTo>
                    <a:pt x="3283" y="26273"/>
                    <a:pt x="3187" y="26249"/>
                    <a:pt x="3122" y="26199"/>
                  </a:cubicBezTo>
                  <a:cubicBezTo>
                    <a:pt x="3096" y="26178"/>
                    <a:pt x="3073" y="26154"/>
                    <a:pt x="3049" y="26133"/>
                  </a:cubicBezTo>
                  <a:cubicBezTo>
                    <a:pt x="3015" y="26100"/>
                    <a:pt x="2978" y="26066"/>
                    <a:pt x="2936" y="26038"/>
                  </a:cubicBezTo>
                  <a:cubicBezTo>
                    <a:pt x="2889" y="26008"/>
                    <a:pt x="2835" y="25991"/>
                    <a:pt x="2784" y="25991"/>
                  </a:cubicBezTo>
                  <a:cubicBezTo>
                    <a:pt x="2745" y="25991"/>
                    <a:pt x="2709" y="26002"/>
                    <a:pt x="2679" y="26023"/>
                  </a:cubicBezTo>
                  <a:cubicBezTo>
                    <a:pt x="2649" y="26043"/>
                    <a:pt x="2631" y="26073"/>
                    <a:pt x="2621" y="26096"/>
                  </a:cubicBezTo>
                  <a:cubicBezTo>
                    <a:pt x="2452" y="26034"/>
                    <a:pt x="2295" y="26002"/>
                    <a:pt x="2147" y="26002"/>
                  </a:cubicBezTo>
                  <a:cubicBezTo>
                    <a:pt x="2081" y="26002"/>
                    <a:pt x="2017" y="26009"/>
                    <a:pt x="1954" y="26021"/>
                  </a:cubicBezTo>
                  <a:cubicBezTo>
                    <a:pt x="1939" y="26023"/>
                    <a:pt x="1927" y="26025"/>
                    <a:pt x="1914" y="26028"/>
                  </a:cubicBezTo>
                  <a:cubicBezTo>
                    <a:pt x="1870" y="26038"/>
                    <a:pt x="1824" y="26045"/>
                    <a:pt x="1783" y="26045"/>
                  </a:cubicBezTo>
                  <a:cubicBezTo>
                    <a:pt x="1754" y="26045"/>
                    <a:pt x="1727" y="26042"/>
                    <a:pt x="1704" y="26032"/>
                  </a:cubicBezTo>
                  <a:cubicBezTo>
                    <a:pt x="1674" y="26019"/>
                    <a:pt x="1648" y="25998"/>
                    <a:pt x="1620" y="25974"/>
                  </a:cubicBezTo>
                  <a:cubicBezTo>
                    <a:pt x="1592" y="25950"/>
                    <a:pt x="1564" y="25927"/>
                    <a:pt x="1530" y="25910"/>
                  </a:cubicBezTo>
                  <a:cubicBezTo>
                    <a:pt x="1487" y="25888"/>
                    <a:pt x="1438" y="25882"/>
                    <a:pt x="1393" y="25878"/>
                  </a:cubicBezTo>
                  <a:cubicBezTo>
                    <a:pt x="1335" y="25869"/>
                    <a:pt x="1279" y="25863"/>
                    <a:pt x="1243" y="25826"/>
                  </a:cubicBezTo>
                  <a:cubicBezTo>
                    <a:pt x="1205" y="25790"/>
                    <a:pt x="1194" y="25730"/>
                    <a:pt x="1190" y="25687"/>
                  </a:cubicBezTo>
                  <a:cubicBezTo>
                    <a:pt x="1183" y="25640"/>
                    <a:pt x="1181" y="25588"/>
                    <a:pt x="1179" y="25539"/>
                  </a:cubicBezTo>
                  <a:cubicBezTo>
                    <a:pt x="1175" y="25396"/>
                    <a:pt x="1168" y="25246"/>
                    <a:pt x="1074" y="25132"/>
                  </a:cubicBezTo>
                  <a:cubicBezTo>
                    <a:pt x="1025" y="25072"/>
                    <a:pt x="956" y="25031"/>
                    <a:pt x="890" y="24993"/>
                  </a:cubicBezTo>
                  <a:cubicBezTo>
                    <a:pt x="804" y="24944"/>
                    <a:pt x="725" y="24896"/>
                    <a:pt x="690" y="24813"/>
                  </a:cubicBezTo>
                  <a:cubicBezTo>
                    <a:pt x="675" y="24779"/>
                    <a:pt x="671" y="24740"/>
                    <a:pt x="665" y="24699"/>
                  </a:cubicBezTo>
                  <a:cubicBezTo>
                    <a:pt x="662" y="24671"/>
                    <a:pt x="658" y="24641"/>
                    <a:pt x="652" y="24611"/>
                  </a:cubicBezTo>
                  <a:cubicBezTo>
                    <a:pt x="611" y="24455"/>
                    <a:pt x="478" y="24354"/>
                    <a:pt x="350" y="24256"/>
                  </a:cubicBezTo>
                  <a:lnTo>
                    <a:pt x="309" y="24226"/>
                  </a:lnTo>
                  <a:cubicBezTo>
                    <a:pt x="189" y="24132"/>
                    <a:pt x="50" y="23988"/>
                    <a:pt x="80" y="23829"/>
                  </a:cubicBezTo>
                  <a:cubicBezTo>
                    <a:pt x="99" y="23716"/>
                    <a:pt x="195" y="23639"/>
                    <a:pt x="294" y="23555"/>
                  </a:cubicBezTo>
                  <a:cubicBezTo>
                    <a:pt x="401" y="23465"/>
                    <a:pt x="512" y="23375"/>
                    <a:pt x="527" y="23236"/>
                  </a:cubicBezTo>
                  <a:cubicBezTo>
                    <a:pt x="532" y="23204"/>
                    <a:pt x="530" y="23174"/>
                    <a:pt x="530" y="23144"/>
                  </a:cubicBezTo>
                  <a:cubicBezTo>
                    <a:pt x="527" y="23090"/>
                    <a:pt x="525" y="23041"/>
                    <a:pt x="549" y="23002"/>
                  </a:cubicBezTo>
                  <a:cubicBezTo>
                    <a:pt x="572" y="22964"/>
                    <a:pt x="617" y="22945"/>
                    <a:pt x="665" y="22925"/>
                  </a:cubicBezTo>
                  <a:cubicBezTo>
                    <a:pt x="714" y="22904"/>
                    <a:pt x="765" y="22880"/>
                    <a:pt x="800" y="22835"/>
                  </a:cubicBezTo>
                  <a:cubicBezTo>
                    <a:pt x="862" y="22752"/>
                    <a:pt x="832" y="22651"/>
                    <a:pt x="802" y="22553"/>
                  </a:cubicBezTo>
                  <a:cubicBezTo>
                    <a:pt x="791" y="22520"/>
                    <a:pt x="782" y="22488"/>
                    <a:pt x="776" y="22458"/>
                  </a:cubicBezTo>
                  <a:cubicBezTo>
                    <a:pt x="737" y="22259"/>
                    <a:pt x="847" y="22090"/>
                    <a:pt x="962" y="21912"/>
                  </a:cubicBezTo>
                  <a:cubicBezTo>
                    <a:pt x="1046" y="21783"/>
                    <a:pt x="1132" y="21651"/>
                    <a:pt x="1166" y="21498"/>
                  </a:cubicBezTo>
                  <a:lnTo>
                    <a:pt x="1429" y="20354"/>
                  </a:lnTo>
                  <a:cubicBezTo>
                    <a:pt x="1464" y="20206"/>
                    <a:pt x="1498" y="20052"/>
                    <a:pt x="1494" y="19894"/>
                  </a:cubicBezTo>
                  <a:cubicBezTo>
                    <a:pt x="1492" y="19859"/>
                    <a:pt x="1489" y="19823"/>
                    <a:pt x="1485" y="19787"/>
                  </a:cubicBezTo>
                  <a:cubicBezTo>
                    <a:pt x="1474" y="19637"/>
                    <a:pt x="1462" y="19482"/>
                    <a:pt x="1562" y="19392"/>
                  </a:cubicBezTo>
                  <a:cubicBezTo>
                    <a:pt x="1579" y="19377"/>
                    <a:pt x="1599" y="19364"/>
                    <a:pt x="1620" y="19352"/>
                  </a:cubicBezTo>
                  <a:cubicBezTo>
                    <a:pt x="1659" y="19328"/>
                    <a:pt x="1699" y="19300"/>
                    <a:pt x="1723" y="19257"/>
                  </a:cubicBezTo>
                  <a:cubicBezTo>
                    <a:pt x="1774" y="19163"/>
                    <a:pt x="1717" y="19052"/>
                    <a:pt x="1644" y="18985"/>
                  </a:cubicBezTo>
                  <a:cubicBezTo>
                    <a:pt x="1614" y="18960"/>
                    <a:pt x="1582" y="18938"/>
                    <a:pt x="1549" y="18917"/>
                  </a:cubicBezTo>
                  <a:cubicBezTo>
                    <a:pt x="1504" y="18887"/>
                    <a:pt x="1464" y="18859"/>
                    <a:pt x="1432" y="18822"/>
                  </a:cubicBezTo>
                  <a:cubicBezTo>
                    <a:pt x="1312" y="18687"/>
                    <a:pt x="1346" y="18499"/>
                    <a:pt x="1382" y="18300"/>
                  </a:cubicBezTo>
                  <a:cubicBezTo>
                    <a:pt x="1414" y="18111"/>
                    <a:pt x="1451" y="17914"/>
                    <a:pt x="1352" y="17756"/>
                  </a:cubicBezTo>
                  <a:cubicBezTo>
                    <a:pt x="1335" y="17728"/>
                    <a:pt x="1316" y="17704"/>
                    <a:pt x="1297" y="17681"/>
                  </a:cubicBezTo>
                  <a:cubicBezTo>
                    <a:pt x="1262" y="17636"/>
                    <a:pt x="1228" y="17593"/>
                    <a:pt x="1217" y="17543"/>
                  </a:cubicBezTo>
                  <a:cubicBezTo>
                    <a:pt x="1207" y="17483"/>
                    <a:pt x="1232" y="17419"/>
                    <a:pt x="1254" y="17363"/>
                  </a:cubicBezTo>
                  <a:cubicBezTo>
                    <a:pt x="1423" y="16933"/>
                    <a:pt x="1609" y="16311"/>
                    <a:pt x="1288" y="15874"/>
                  </a:cubicBezTo>
                  <a:cubicBezTo>
                    <a:pt x="1277" y="15864"/>
                    <a:pt x="1269" y="15851"/>
                    <a:pt x="1260" y="15838"/>
                  </a:cubicBezTo>
                  <a:cubicBezTo>
                    <a:pt x="1215" y="15782"/>
                    <a:pt x="1175" y="15729"/>
                    <a:pt x="1170" y="15667"/>
                  </a:cubicBezTo>
                  <a:cubicBezTo>
                    <a:pt x="1166" y="15602"/>
                    <a:pt x="1198" y="15544"/>
                    <a:pt x="1235" y="15482"/>
                  </a:cubicBezTo>
                  <a:cubicBezTo>
                    <a:pt x="1241" y="15469"/>
                    <a:pt x="1247" y="15457"/>
                    <a:pt x="1256" y="15444"/>
                  </a:cubicBezTo>
                  <a:cubicBezTo>
                    <a:pt x="1333" y="15298"/>
                    <a:pt x="1365" y="15135"/>
                    <a:pt x="1397" y="14979"/>
                  </a:cubicBezTo>
                  <a:cubicBezTo>
                    <a:pt x="1412" y="14908"/>
                    <a:pt x="1427" y="14833"/>
                    <a:pt x="1447" y="14762"/>
                  </a:cubicBezTo>
                  <a:cubicBezTo>
                    <a:pt x="1489" y="14604"/>
                    <a:pt x="1599" y="14325"/>
                    <a:pt x="1843" y="14253"/>
                  </a:cubicBezTo>
                  <a:lnTo>
                    <a:pt x="1867" y="14244"/>
                  </a:lnTo>
                  <a:lnTo>
                    <a:pt x="1862" y="14220"/>
                  </a:lnTo>
                  <a:cubicBezTo>
                    <a:pt x="1828" y="14036"/>
                    <a:pt x="1845" y="13848"/>
                    <a:pt x="1909" y="13672"/>
                  </a:cubicBezTo>
                  <a:cubicBezTo>
                    <a:pt x="1918" y="13648"/>
                    <a:pt x="1927" y="13627"/>
                    <a:pt x="1937" y="13603"/>
                  </a:cubicBezTo>
                  <a:cubicBezTo>
                    <a:pt x="1965" y="13533"/>
                    <a:pt x="1995" y="13460"/>
                    <a:pt x="2002" y="13383"/>
                  </a:cubicBezTo>
                  <a:cubicBezTo>
                    <a:pt x="2012" y="13256"/>
                    <a:pt x="1961" y="13141"/>
                    <a:pt x="1912" y="13027"/>
                  </a:cubicBezTo>
                  <a:cubicBezTo>
                    <a:pt x="1903" y="13010"/>
                    <a:pt x="1894" y="12991"/>
                    <a:pt x="1888" y="12971"/>
                  </a:cubicBezTo>
                  <a:cubicBezTo>
                    <a:pt x="1785" y="12729"/>
                    <a:pt x="1734" y="12461"/>
                    <a:pt x="1738" y="12196"/>
                  </a:cubicBezTo>
                  <a:cubicBezTo>
                    <a:pt x="1740" y="12147"/>
                    <a:pt x="1742" y="12089"/>
                    <a:pt x="1774" y="12048"/>
                  </a:cubicBezTo>
                  <a:cubicBezTo>
                    <a:pt x="1800" y="12018"/>
                    <a:pt x="1839" y="12001"/>
                    <a:pt x="1879" y="11982"/>
                  </a:cubicBezTo>
                  <a:cubicBezTo>
                    <a:pt x="1892" y="11977"/>
                    <a:pt x="1903" y="11973"/>
                    <a:pt x="1914" y="11967"/>
                  </a:cubicBezTo>
                  <a:cubicBezTo>
                    <a:pt x="2115" y="11872"/>
                    <a:pt x="2265" y="11654"/>
                    <a:pt x="2312" y="11384"/>
                  </a:cubicBezTo>
                  <a:cubicBezTo>
                    <a:pt x="2353" y="11152"/>
                    <a:pt x="2321" y="10919"/>
                    <a:pt x="2289" y="10692"/>
                  </a:cubicBezTo>
                  <a:cubicBezTo>
                    <a:pt x="2505" y="10612"/>
                    <a:pt x="2591" y="10340"/>
                    <a:pt x="2578" y="10100"/>
                  </a:cubicBezTo>
                  <a:cubicBezTo>
                    <a:pt x="2567" y="9873"/>
                    <a:pt x="2563" y="9633"/>
                    <a:pt x="2616" y="9411"/>
                  </a:cubicBezTo>
                  <a:cubicBezTo>
                    <a:pt x="2681" y="9134"/>
                    <a:pt x="2726" y="8796"/>
                    <a:pt x="2507" y="8607"/>
                  </a:cubicBezTo>
                  <a:cubicBezTo>
                    <a:pt x="2484" y="8586"/>
                    <a:pt x="2458" y="8569"/>
                    <a:pt x="2434" y="8551"/>
                  </a:cubicBezTo>
                  <a:cubicBezTo>
                    <a:pt x="2383" y="8517"/>
                    <a:pt x="2334" y="8483"/>
                    <a:pt x="2310" y="8431"/>
                  </a:cubicBezTo>
                  <a:cubicBezTo>
                    <a:pt x="2286" y="8374"/>
                    <a:pt x="2301" y="8311"/>
                    <a:pt x="2316" y="8243"/>
                  </a:cubicBezTo>
                  <a:cubicBezTo>
                    <a:pt x="2327" y="8187"/>
                    <a:pt x="2340" y="8129"/>
                    <a:pt x="2334" y="8072"/>
                  </a:cubicBezTo>
                  <a:cubicBezTo>
                    <a:pt x="2321" y="7986"/>
                    <a:pt x="2269" y="7917"/>
                    <a:pt x="2218" y="7853"/>
                  </a:cubicBezTo>
                  <a:cubicBezTo>
                    <a:pt x="2171" y="7793"/>
                    <a:pt x="2128" y="7737"/>
                    <a:pt x="2113" y="7671"/>
                  </a:cubicBezTo>
                  <a:cubicBezTo>
                    <a:pt x="2083" y="7523"/>
                    <a:pt x="2203" y="7397"/>
                    <a:pt x="2321" y="7272"/>
                  </a:cubicBezTo>
                  <a:cubicBezTo>
                    <a:pt x="2342" y="7251"/>
                    <a:pt x="2364" y="7230"/>
                    <a:pt x="2383" y="7208"/>
                  </a:cubicBezTo>
                  <a:cubicBezTo>
                    <a:pt x="2591" y="6981"/>
                    <a:pt x="2700" y="6660"/>
                    <a:pt x="2676" y="6351"/>
                  </a:cubicBezTo>
                  <a:cubicBezTo>
                    <a:pt x="2674" y="6330"/>
                    <a:pt x="2672" y="6308"/>
                    <a:pt x="2670" y="6285"/>
                  </a:cubicBezTo>
                  <a:cubicBezTo>
                    <a:pt x="2659" y="6167"/>
                    <a:pt x="2646" y="6043"/>
                    <a:pt x="2715" y="5957"/>
                  </a:cubicBezTo>
                  <a:cubicBezTo>
                    <a:pt x="2724" y="5944"/>
                    <a:pt x="2734" y="5933"/>
                    <a:pt x="2745" y="5923"/>
                  </a:cubicBezTo>
                  <a:cubicBezTo>
                    <a:pt x="2766" y="5899"/>
                    <a:pt x="2790" y="5875"/>
                    <a:pt x="2803" y="5843"/>
                  </a:cubicBezTo>
                  <a:cubicBezTo>
                    <a:pt x="2826" y="5790"/>
                    <a:pt x="2816" y="5734"/>
                    <a:pt x="2807" y="5683"/>
                  </a:cubicBezTo>
                  <a:cubicBezTo>
                    <a:pt x="2771" y="5464"/>
                    <a:pt x="2814" y="5213"/>
                    <a:pt x="2993" y="5175"/>
                  </a:cubicBezTo>
                  <a:lnTo>
                    <a:pt x="3013" y="5171"/>
                  </a:lnTo>
                  <a:lnTo>
                    <a:pt x="3015" y="5151"/>
                  </a:lnTo>
                  <a:cubicBezTo>
                    <a:pt x="3028" y="5016"/>
                    <a:pt x="3021" y="4881"/>
                    <a:pt x="2993" y="4749"/>
                  </a:cubicBezTo>
                  <a:cubicBezTo>
                    <a:pt x="3158" y="4656"/>
                    <a:pt x="3319" y="4549"/>
                    <a:pt x="3366" y="4374"/>
                  </a:cubicBezTo>
                  <a:cubicBezTo>
                    <a:pt x="3373" y="4350"/>
                    <a:pt x="3375" y="4326"/>
                    <a:pt x="3379" y="4303"/>
                  </a:cubicBezTo>
                  <a:cubicBezTo>
                    <a:pt x="3386" y="4266"/>
                    <a:pt x="3392" y="4232"/>
                    <a:pt x="3405" y="4202"/>
                  </a:cubicBezTo>
                  <a:cubicBezTo>
                    <a:pt x="3433" y="4138"/>
                    <a:pt x="3497" y="4089"/>
                    <a:pt x="3559" y="4039"/>
                  </a:cubicBezTo>
                  <a:cubicBezTo>
                    <a:pt x="3645" y="3973"/>
                    <a:pt x="3737" y="3902"/>
                    <a:pt x="3731" y="3787"/>
                  </a:cubicBezTo>
                  <a:cubicBezTo>
                    <a:pt x="3728" y="3737"/>
                    <a:pt x="3707" y="3694"/>
                    <a:pt x="3686" y="3652"/>
                  </a:cubicBezTo>
                  <a:cubicBezTo>
                    <a:pt x="3675" y="3632"/>
                    <a:pt x="3666" y="3615"/>
                    <a:pt x="3658" y="3596"/>
                  </a:cubicBezTo>
                  <a:cubicBezTo>
                    <a:pt x="3608" y="3465"/>
                    <a:pt x="3653" y="3322"/>
                    <a:pt x="3701" y="3172"/>
                  </a:cubicBezTo>
                  <a:cubicBezTo>
                    <a:pt x="3750" y="3017"/>
                    <a:pt x="3801" y="2855"/>
                    <a:pt x="3735" y="2705"/>
                  </a:cubicBezTo>
                  <a:cubicBezTo>
                    <a:pt x="3716" y="2660"/>
                    <a:pt x="3686" y="2619"/>
                    <a:pt x="3658" y="2580"/>
                  </a:cubicBezTo>
                  <a:cubicBezTo>
                    <a:pt x="3615" y="2525"/>
                    <a:pt x="3576" y="2471"/>
                    <a:pt x="3570" y="2407"/>
                  </a:cubicBezTo>
                  <a:cubicBezTo>
                    <a:pt x="3561" y="2328"/>
                    <a:pt x="3602" y="2257"/>
                    <a:pt x="3649" y="2182"/>
                  </a:cubicBezTo>
                  <a:cubicBezTo>
                    <a:pt x="3679" y="2130"/>
                    <a:pt x="3711" y="2077"/>
                    <a:pt x="3728" y="2019"/>
                  </a:cubicBezTo>
                  <a:cubicBezTo>
                    <a:pt x="3737" y="1987"/>
                    <a:pt x="3741" y="1955"/>
                    <a:pt x="3745" y="1923"/>
                  </a:cubicBezTo>
                  <a:cubicBezTo>
                    <a:pt x="3752" y="1882"/>
                    <a:pt x="3758" y="1843"/>
                    <a:pt x="3773" y="1809"/>
                  </a:cubicBezTo>
                  <a:cubicBezTo>
                    <a:pt x="3829" y="1678"/>
                    <a:pt x="3977" y="1653"/>
                    <a:pt x="4135" y="1623"/>
                  </a:cubicBezTo>
                  <a:cubicBezTo>
                    <a:pt x="4273" y="1597"/>
                    <a:pt x="4414" y="1571"/>
                    <a:pt x="4513" y="1475"/>
                  </a:cubicBezTo>
                  <a:cubicBezTo>
                    <a:pt x="4615" y="1374"/>
                    <a:pt x="4637" y="1196"/>
                    <a:pt x="4562" y="1072"/>
                  </a:cubicBezTo>
                  <a:cubicBezTo>
                    <a:pt x="4545" y="1046"/>
                    <a:pt x="4528" y="1023"/>
                    <a:pt x="4506" y="1001"/>
                  </a:cubicBezTo>
                  <a:cubicBezTo>
                    <a:pt x="4517" y="997"/>
                    <a:pt x="4525" y="991"/>
                    <a:pt x="4532" y="984"/>
                  </a:cubicBezTo>
                  <a:lnTo>
                    <a:pt x="4540" y="978"/>
                  </a:lnTo>
                  <a:lnTo>
                    <a:pt x="4543" y="969"/>
                  </a:lnTo>
                  <a:cubicBezTo>
                    <a:pt x="4570" y="832"/>
                    <a:pt x="4538" y="686"/>
                    <a:pt x="4459" y="573"/>
                  </a:cubicBezTo>
                  <a:cubicBezTo>
                    <a:pt x="4467" y="567"/>
                    <a:pt x="4478" y="565"/>
                    <a:pt x="4491" y="565"/>
                  </a:cubicBezTo>
                  <a:cubicBezTo>
                    <a:pt x="4516" y="565"/>
                    <a:pt x="4549" y="574"/>
                    <a:pt x="4583" y="584"/>
                  </a:cubicBezTo>
                  <a:cubicBezTo>
                    <a:pt x="4615" y="592"/>
                    <a:pt x="4645" y="601"/>
                    <a:pt x="4675" y="605"/>
                  </a:cubicBezTo>
                  <a:cubicBezTo>
                    <a:pt x="4682" y="606"/>
                    <a:pt x="4689" y="606"/>
                    <a:pt x="4695" y="606"/>
                  </a:cubicBezTo>
                  <a:cubicBezTo>
                    <a:pt x="4868" y="606"/>
                    <a:pt x="4954" y="387"/>
                    <a:pt x="4962" y="179"/>
                  </a:cubicBezTo>
                  <a:cubicBezTo>
                    <a:pt x="5016" y="142"/>
                    <a:pt x="5080" y="125"/>
                    <a:pt x="5153" y="125"/>
                  </a:cubicBezTo>
                  <a:cubicBezTo>
                    <a:pt x="5258" y="125"/>
                    <a:pt x="5370" y="159"/>
                    <a:pt x="5489" y="198"/>
                  </a:cubicBezTo>
                  <a:cubicBezTo>
                    <a:pt x="5616" y="236"/>
                    <a:pt x="5744" y="277"/>
                    <a:pt x="5871" y="277"/>
                  </a:cubicBezTo>
                  <a:lnTo>
                    <a:pt x="5888" y="277"/>
                  </a:lnTo>
                  <a:cubicBezTo>
                    <a:pt x="5903" y="277"/>
                    <a:pt x="5918" y="275"/>
                    <a:pt x="5933" y="275"/>
                  </a:cubicBezTo>
                  <a:cubicBezTo>
                    <a:pt x="5951" y="273"/>
                    <a:pt x="5968" y="272"/>
                    <a:pt x="5985" y="272"/>
                  </a:cubicBezTo>
                  <a:cubicBezTo>
                    <a:pt x="6009" y="272"/>
                    <a:pt x="6032" y="274"/>
                    <a:pt x="6051" y="279"/>
                  </a:cubicBezTo>
                  <a:cubicBezTo>
                    <a:pt x="6119" y="299"/>
                    <a:pt x="6164" y="361"/>
                    <a:pt x="6214" y="427"/>
                  </a:cubicBezTo>
                  <a:cubicBezTo>
                    <a:pt x="6265" y="498"/>
                    <a:pt x="6319" y="571"/>
                    <a:pt x="6404" y="596"/>
                  </a:cubicBezTo>
                  <a:cubicBezTo>
                    <a:pt x="6421" y="601"/>
                    <a:pt x="6438" y="603"/>
                    <a:pt x="6456" y="603"/>
                  </a:cubicBezTo>
                  <a:cubicBezTo>
                    <a:pt x="6561" y="603"/>
                    <a:pt x="6671" y="524"/>
                    <a:pt x="6715" y="408"/>
                  </a:cubicBezTo>
                  <a:cubicBezTo>
                    <a:pt x="6754" y="299"/>
                    <a:pt x="6743" y="179"/>
                    <a:pt x="6728" y="76"/>
                  </a:cubicBezTo>
                  <a:lnTo>
                    <a:pt x="6728" y="76"/>
                  </a:lnTo>
                  <a:cubicBezTo>
                    <a:pt x="6846" y="88"/>
                    <a:pt x="6965" y="94"/>
                    <a:pt x="7085" y="94"/>
                  </a:cubicBezTo>
                  <a:cubicBezTo>
                    <a:pt x="7254" y="94"/>
                    <a:pt x="7423" y="82"/>
                    <a:pt x="7593" y="59"/>
                  </a:cubicBezTo>
                  <a:close/>
                  <a:moveTo>
                    <a:pt x="7619" y="1"/>
                  </a:moveTo>
                  <a:lnTo>
                    <a:pt x="7602" y="3"/>
                  </a:lnTo>
                  <a:cubicBezTo>
                    <a:pt x="7430" y="27"/>
                    <a:pt x="7257" y="40"/>
                    <a:pt x="7085" y="40"/>
                  </a:cubicBezTo>
                  <a:cubicBezTo>
                    <a:pt x="6955" y="40"/>
                    <a:pt x="6826" y="33"/>
                    <a:pt x="6700" y="18"/>
                  </a:cubicBezTo>
                  <a:lnTo>
                    <a:pt x="6666" y="14"/>
                  </a:lnTo>
                  <a:lnTo>
                    <a:pt x="6670" y="48"/>
                  </a:lnTo>
                  <a:cubicBezTo>
                    <a:pt x="6687" y="157"/>
                    <a:pt x="6704" y="281"/>
                    <a:pt x="6664" y="391"/>
                  </a:cubicBezTo>
                  <a:cubicBezTo>
                    <a:pt x="6630" y="483"/>
                    <a:pt x="6541" y="550"/>
                    <a:pt x="6458" y="550"/>
                  </a:cubicBezTo>
                  <a:cubicBezTo>
                    <a:pt x="6445" y="550"/>
                    <a:pt x="6432" y="549"/>
                    <a:pt x="6419" y="545"/>
                  </a:cubicBezTo>
                  <a:cubicBezTo>
                    <a:pt x="6351" y="526"/>
                    <a:pt x="6306" y="464"/>
                    <a:pt x="6256" y="397"/>
                  </a:cubicBezTo>
                  <a:cubicBezTo>
                    <a:pt x="6205" y="326"/>
                    <a:pt x="6152" y="254"/>
                    <a:pt x="6066" y="228"/>
                  </a:cubicBezTo>
                  <a:cubicBezTo>
                    <a:pt x="6042" y="221"/>
                    <a:pt x="6015" y="219"/>
                    <a:pt x="5986" y="219"/>
                  </a:cubicBezTo>
                  <a:cubicBezTo>
                    <a:pt x="5968" y="219"/>
                    <a:pt x="5949" y="220"/>
                    <a:pt x="5929" y="221"/>
                  </a:cubicBezTo>
                  <a:cubicBezTo>
                    <a:pt x="5916" y="221"/>
                    <a:pt x="5901" y="224"/>
                    <a:pt x="5888" y="224"/>
                  </a:cubicBezTo>
                  <a:lnTo>
                    <a:pt x="5871" y="224"/>
                  </a:lnTo>
                  <a:cubicBezTo>
                    <a:pt x="5753" y="224"/>
                    <a:pt x="5627" y="185"/>
                    <a:pt x="5507" y="147"/>
                  </a:cubicBezTo>
                  <a:cubicBezTo>
                    <a:pt x="5382" y="108"/>
                    <a:pt x="5267" y="72"/>
                    <a:pt x="5153" y="72"/>
                  </a:cubicBezTo>
                  <a:cubicBezTo>
                    <a:pt x="5063" y="72"/>
                    <a:pt x="4986" y="95"/>
                    <a:pt x="4920" y="144"/>
                  </a:cubicBezTo>
                  <a:lnTo>
                    <a:pt x="4909" y="151"/>
                  </a:lnTo>
                  <a:lnTo>
                    <a:pt x="4909" y="164"/>
                  </a:lnTo>
                  <a:cubicBezTo>
                    <a:pt x="4907" y="299"/>
                    <a:pt x="4860" y="551"/>
                    <a:pt x="4697" y="551"/>
                  </a:cubicBezTo>
                  <a:lnTo>
                    <a:pt x="4682" y="551"/>
                  </a:lnTo>
                  <a:cubicBezTo>
                    <a:pt x="4656" y="549"/>
                    <a:pt x="4628" y="541"/>
                    <a:pt x="4598" y="532"/>
                  </a:cubicBezTo>
                  <a:cubicBezTo>
                    <a:pt x="4564" y="521"/>
                    <a:pt x="4525" y="511"/>
                    <a:pt x="4493" y="511"/>
                  </a:cubicBezTo>
                  <a:cubicBezTo>
                    <a:pt x="4453" y="511"/>
                    <a:pt x="4423" y="526"/>
                    <a:pt x="4401" y="556"/>
                  </a:cubicBezTo>
                  <a:lnTo>
                    <a:pt x="4390" y="573"/>
                  </a:lnTo>
                  <a:lnTo>
                    <a:pt x="4401" y="588"/>
                  </a:lnTo>
                  <a:cubicBezTo>
                    <a:pt x="4480" y="689"/>
                    <a:pt x="4515" y="824"/>
                    <a:pt x="4491" y="948"/>
                  </a:cubicBezTo>
                  <a:cubicBezTo>
                    <a:pt x="4480" y="956"/>
                    <a:pt x="4468" y="961"/>
                    <a:pt x="4453" y="965"/>
                  </a:cubicBezTo>
                  <a:lnTo>
                    <a:pt x="4410" y="978"/>
                  </a:lnTo>
                  <a:lnTo>
                    <a:pt x="4442" y="1010"/>
                  </a:lnTo>
                  <a:cubicBezTo>
                    <a:pt x="4470" y="1038"/>
                    <a:pt x="4495" y="1068"/>
                    <a:pt x="4515" y="1100"/>
                  </a:cubicBezTo>
                  <a:cubicBezTo>
                    <a:pt x="4579" y="1203"/>
                    <a:pt x="4562" y="1353"/>
                    <a:pt x="4474" y="1438"/>
                  </a:cubicBezTo>
                  <a:cubicBezTo>
                    <a:pt x="4388" y="1522"/>
                    <a:pt x="4255" y="1546"/>
                    <a:pt x="4125" y="1569"/>
                  </a:cubicBezTo>
                  <a:cubicBezTo>
                    <a:pt x="3962" y="1601"/>
                    <a:pt x="3790" y="1631"/>
                    <a:pt x="3724" y="1788"/>
                  </a:cubicBezTo>
                  <a:cubicBezTo>
                    <a:pt x="3705" y="1830"/>
                    <a:pt x="3701" y="1873"/>
                    <a:pt x="3694" y="1916"/>
                  </a:cubicBezTo>
                  <a:cubicBezTo>
                    <a:pt x="3690" y="1946"/>
                    <a:pt x="3686" y="1976"/>
                    <a:pt x="3677" y="2004"/>
                  </a:cubicBezTo>
                  <a:cubicBezTo>
                    <a:pt x="3662" y="2055"/>
                    <a:pt x="3632" y="2105"/>
                    <a:pt x="3602" y="2154"/>
                  </a:cubicBezTo>
                  <a:cubicBezTo>
                    <a:pt x="3555" y="2233"/>
                    <a:pt x="3506" y="2317"/>
                    <a:pt x="3516" y="2413"/>
                  </a:cubicBezTo>
                  <a:cubicBezTo>
                    <a:pt x="3525" y="2490"/>
                    <a:pt x="3570" y="2553"/>
                    <a:pt x="3613" y="2612"/>
                  </a:cubicBezTo>
                  <a:cubicBezTo>
                    <a:pt x="3643" y="2651"/>
                    <a:pt x="3668" y="2687"/>
                    <a:pt x="3686" y="2726"/>
                  </a:cubicBezTo>
                  <a:cubicBezTo>
                    <a:pt x="3743" y="2859"/>
                    <a:pt x="3698" y="3002"/>
                    <a:pt x="3649" y="3157"/>
                  </a:cubicBezTo>
                  <a:cubicBezTo>
                    <a:pt x="3602" y="3309"/>
                    <a:pt x="3551" y="3465"/>
                    <a:pt x="3608" y="3615"/>
                  </a:cubicBezTo>
                  <a:cubicBezTo>
                    <a:pt x="3617" y="3637"/>
                    <a:pt x="3628" y="3656"/>
                    <a:pt x="3638" y="3675"/>
                  </a:cubicBezTo>
                  <a:cubicBezTo>
                    <a:pt x="3658" y="3714"/>
                    <a:pt x="3675" y="3750"/>
                    <a:pt x="3677" y="3789"/>
                  </a:cubicBezTo>
                  <a:cubicBezTo>
                    <a:pt x="3681" y="3877"/>
                    <a:pt x="3608" y="3932"/>
                    <a:pt x="3525" y="3999"/>
                  </a:cubicBezTo>
                  <a:cubicBezTo>
                    <a:pt x="3458" y="4050"/>
                    <a:pt x="3390" y="4104"/>
                    <a:pt x="3356" y="4181"/>
                  </a:cubicBezTo>
                  <a:cubicBezTo>
                    <a:pt x="3338" y="4217"/>
                    <a:pt x="3332" y="4256"/>
                    <a:pt x="3328" y="4292"/>
                  </a:cubicBezTo>
                  <a:cubicBezTo>
                    <a:pt x="3323" y="4316"/>
                    <a:pt x="3319" y="4337"/>
                    <a:pt x="3315" y="4359"/>
                  </a:cubicBezTo>
                  <a:cubicBezTo>
                    <a:pt x="3270" y="4521"/>
                    <a:pt x="3109" y="4622"/>
                    <a:pt x="2948" y="4712"/>
                  </a:cubicBezTo>
                  <a:lnTo>
                    <a:pt x="2931" y="4721"/>
                  </a:lnTo>
                  <a:lnTo>
                    <a:pt x="2936" y="4740"/>
                  </a:lnTo>
                  <a:cubicBezTo>
                    <a:pt x="2966" y="4869"/>
                    <a:pt x="2974" y="4999"/>
                    <a:pt x="2963" y="5128"/>
                  </a:cubicBezTo>
                  <a:cubicBezTo>
                    <a:pt x="2762" y="5183"/>
                    <a:pt x="2713" y="5449"/>
                    <a:pt x="2756" y="5693"/>
                  </a:cubicBezTo>
                  <a:cubicBezTo>
                    <a:pt x="2762" y="5738"/>
                    <a:pt x="2771" y="5783"/>
                    <a:pt x="2754" y="5822"/>
                  </a:cubicBezTo>
                  <a:cubicBezTo>
                    <a:pt x="2745" y="5845"/>
                    <a:pt x="2726" y="5865"/>
                    <a:pt x="2706" y="5884"/>
                  </a:cubicBezTo>
                  <a:cubicBezTo>
                    <a:pt x="2694" y="5897"/>
                    <a:pt x="2683" y="5910"/>
                    <a:pt x="2672" y="5925"/>
                  </a:cubicBezTo>
                  <a:cubicBezTo>
                    <a:pt x="2591" y="6028"/>
                    <a:pt x="2604" y="6160"/>
                    <a:pt x="2616" y="6291"/>
                  </a:cubicBezTo>
                  <a:cubicBezTo>
                    <a:pt x="2619" y="6313"/>
                    <a:pt x="2623" y="6334"/>
                    <a:pt x="2623" y="6355"/>
                  </a:cubicBezTo>
                  <a:cubicBezTo>
                    <a:pt x="2646" y="6651"/>
                    <a:pt x="2541" y="6955"/>
                    <a:pt x="2342" y="7174"/>
                  </a:cubicBezTo>
                  <a:cubicBezTo>
                    <a:pt x="2323" y="7193"/>
                    <a:pt x="2304" y="7215"/>
                    <a:pt x="2282" y="7236"/>
                  </a:cubicBezTo>
                  <a:cubicBezTo>
                    <a:pt x="2162" y="7362"/>
                    <a:pt x="2023" y="7506"/>
                    <a:pt x="2062" y="7682"/>
                  </a:cubicBezTo>
                  <a:cubicBezTo>
                    <a:pt x="2079" y="7761"/>
                    <a:pt x="2128" y="7823"/>
                    <a:pt x="2175" y="7885"/>
                  </a:cubicBezTo>
                  <a:cubicBezTo>
                    <a:pt x="2224" y="7947"/>
                    <a:pt x="2271" y="8007"/>
                    <a:pt x="2280" y="8078"/>
                  </a:cubicBezTo>
                  <a:cubicBezTo>
                    <a:pt x="2286" y="8127"/>
                    <a:pt x="2276" y="8179"/>
                    <a:pt x="2263" y="8232"/>
                  </a:cubicBezTo>
                  <a:cubicBezTo>
                    <a:pt x="2248" y="8305"/>
                    <a:pt x="2231" y="8380"/>
                    <a:pt x="2261" y="8451"/>
                  </a:cubicBezTo>
                  <a:cubicBezTo>
                    <a:pt x="2289" y="8517"/>
                    <a:pt x="2346" y="8558"/>
                    <a:pt x="2404" y="8596"/>
                  </a:cubicBezTo>
                  <a:cubicBezTo>
                    <a:pt x="2428" y="8614"/>
                    <a:pt x="2451" y="8629"/>
                    <a:pt x="2471" y="8648"/>
                  </a:cubicBezTo>
                  <a:cubicBezTo>
                    <a:pt x="2670" y="8817"/>
                    <a:pt x="2625" y="9138"/>
                    <a:pt x="2565" y="9398"/>
                  </a:cubicBezTo>
                  <a:cubicBezTo>
                    <a:pt x="2509" y="9627"/>
                    <a:pt x="2514" y="9873"/>
                    <a:pt x="2526" y="10103"/>
                  </a:cubicBezTo>
                  <a:cubicBezTo>
                    <a:pt x="2537" y="10330"/>
                    <a:pt x="2456" y="10587"/>
                    <a:pt x="2250" y="10649"/>
                  </a:cubicBezTo>
                  <a:lnTo>
                    <a:pt x="2229" y="10655"/>
                  </a:lnTo>
                  <a:lnTo>
                    <a:pt x="2231" y="10679"/>
                  </a:lnTo>
                  <a:cubicBezTo>
                    <a:pt x="2265" y="10908"/>
                    <a:pt x="2299" y="11144"/>
                    <a:pt x="2259" y="11375"/>
                  </a:cubicBezTo>
                  <a:cubicBezTo>
                    <a:pt x="2216" y="11628"/>
                    <a:pt x="2077" y="11832"/>
                    <a:pt x="1890" y="11919"/>
                  </a:cubicBezTo>
                  <a:cubicBezTo>
                    <a:pt x="1879" y="11924"/>
                    <a:pt x="1869" y="11928"/>
                    <a:pt x="1858" y="11932"/>
                  </a:cubicBezTo>
                  <a:cubicBezTo>
                    <a:pt x="1813" y="11954"/>
                    <a:pt x="1766" y="11973"/>
                    <a:pt x="1734" y="12014"/>
                  </a:cubicBezTo>
                  <a:cubicBezTo>
                    <a:pt x="1693" y="12065"/>
                    <a:pt x="1687" y="12132"/>
                    <a:pt x="1684" y="12196"/>
                  </a:cubicBezTo>
                  <a:cubicBezTo>
                    <a:pt x="1680" y="12468"/>
                    <a:pt x="1734" y="12742"/>
                    <a:pt x="1839" y="12993"/>
                  </a:cubicBezTo>
                  <a:cubicBezTo>
                    <a:pt x="1845" y="13012"/>
                    <a:pt x="1854" y="13031"/>
                    <a:pt x="1862" y="13051"/>
                  </a:cubicBezTo>
                  <a:cubicBezTo>
                    <a:pt x="1909" y="13156"/>
                    <a:pt x="1957" y="13267"/>
                    <a:pt x="1948" y="13378"/>
                  </a:cubicBezTo>
                  <a:cubicBezTo>
                    <a:pt x="1944" y="13447"/>
                    <a:pt x="1916" y="13513"/>
                    <a:pt x="1888" y="13582"/>
                  </a:cubicBezTo>
                  <a:cubicBezTo>
                    <a:pt x="1877" y="13606"/>
                    <a:pt x="1869" y="13629"/>
                    <a:pt x="1858" y="13653"/>
                  </a:cubicBezTo>
                  <a:cubicBezTo>
                    <a:pt x="1794" y="13830"/>
                    <a:pt x="1774" y="14021"/>
                    <a:pt x="1804" y="14208"/>
                  </a:cubicBezTo>
                  <a:cubicBezTo>
                    <a:pt x="1552" y="14300"/>
                    <a:pt x="1440" y="14585"/>
                    <a:pt x="1395" y="14750"/>
                  </a:cubicBezTo>
                  <a:cubicBezTo>
                    <a:pt x="1376" y="14820"/>
                    <a:pt x="1361" y="14895"/>
                    <a:pt x="1346" y="14968"/>
                  </a:cubicBezTo>
                  <a:cubicBezTo>
                    <a:pt x="1314" y="15120"/>
                    <a:pt x="1282" y="15281"/>
                    <a:pt x="1209" y="15418"/>
                  </a:cubicBezTo>
                  <a:cubicBezTo>
                    <a:pt x="1202" y="15431"/>
                    <a:pt x="1194" y="15444"/>
                    <a:pt x="1187" y="15457"/>
                  </a:cubicBezTo>
                  <a:cubicBezTo>
                    <a:pt x="1149" y="15523"/>
                    <a:pt x="1110" y="15592"/>
                    <a:pt x="1117" y="15669"/>
                  </a:cubicBezTo>
                  <a:cubicBezTo>
                    <a:pt x="1123" y="15748"/>
                    <a:pt x="1170" y="15810"/>
                    <a:pt x="1217" y="15870"/>
                  </a:cubicBezTo>
                  <a:cubicBezTo>
                    <a:pt x="1226" y="15883"/>
                    <a:pt x="1235" y="15896"/>
                    <a:pt x="1245" y="15907"/>
                  </a:cubicBezTo>
                  <a:cubicBezTo>
                    <a:pt x="1549" y="16322"/>
                    <a:pt x="1367" y="16926"/>
                    <a:pt x="1205" y="17344"/>
                  </a:cubicBezTo>
                  <a:cubicBezTo>
                    <a:pt x="1181" y="17404"/>
                    <a:pt x="1151" y="17477"/>
                    <a:pt x="1166" y="17552"/>
                  </a:cubicBezTo>
                  <a:cubicBezTo>
                    <a:pt x="1177" y="17616"/>
                    <a:pt x="1217" y="17666"/>
                    <a:pt x="1256" y="17713"/>
                  </a:cubicBezTo>
                  <a:cubicBezTo>
                    <a:pt x="1273" y="17736"/>
                    <a:pt x="1292" y="17760"/>
                    <a:pt x="1307" y="17783"/>
                  </a:cubicBezTo>
                  <a:cubicBezTo>
                    <a:pt x="1393" y="17925"/>
                    <a:pt x="1361" y="18111"/>
                    <a:pt x="1329" y="18291"/>
                  </a:cubicBezTo>
                  <a:cubicBezTo>
                    <a:pt x="1292" y="18495"/>
                    <a:pt x="1256" y="18705"/>
                    <a:pt x="1391" y="18859"/>
                  </a:cubicBezTo>
                  <a:cubicBezTo>
                    <a:pt x="1429" y="18900"/>
                    <a:pt x="1474" y="18932"/>
                    <a:pt x="1519" y="18962"/>
                  </a:cubicBezTo>
                  <a:cubicBezTo>
                    <a:pt x="1552" y="18981"/>
                    <a:pt x="1579" y="19002"/>
                    <a:pt x="1607" y="19026"/>
                  </a:cubicBezTo>
                  <a:cubicBezTo>
                    <a:pt x="1667" y="19080"/>
                    <a:pt x="1712" y="19167"/>
                    <a:pt x="1676" y="19232"/>
                  </a:cubicBezTo>
                  <a:cubicBezTo>
                    <a:pt x="1659" y="19264"/>
                    <a:pt x="1627" y="19285"/>
                    <a:pt x="1590" y="19307"/>
                  </a:cubicBezTo>
                  <a:cubicBezTo>
                    <a:pt x="1569" y="19322"/>
                    <a:pt x="1547" y="19335"/>
                    <a:pt x="1528" y="19354"/>
                  </a:cubicBezTo>
                  <a:cubicBezTo>
                    <a:pt x="1406" y="19461"/>
                    <a:pt x="1419" y="19628"/>
                    <a:pt x="1432" y="19791"/>
                  </a:cubicBezTo>
                  <a:cubicBezTo>
                    <a:pt x="1436" y="19827"/>
                    <a:pt x="1438" y="19862"/>
                    <a:pt x="1440" y="19896"/>
                  </a:cubicBezTo>
                  <a:cubicBezTo>
                    <a:pt x="1444" y="20046"/>
                    <a:pt x="1410" y="20198"/>
                    <a:pt x="1376" y="20341"/>
                  </a:cubicBezTo>
                  <a:lnTo>
                    <a:pt x="1115" y="21488"/>
                  </a:lnTo>
                  <a:cubicBezTo>
                    <a:pt x="1082" y="21629"/>
                    <a:pt x="999" y="21758"/>
                    <a:pt x="917" y="21882"/>
                  </a:cubicBezTo>
                  <a:cubicBezTo>
                    <a:pt x="800" y="22062"/>
                    <a:pt x="680" y="22246"/>
                    <a:pt x="722" y="22467"/>
                  </a:cubicBezTo>
                  <a:cubicBezTo>
                    <a:pt x="729" y="22501"/>
                    <a:pt x="740" y="22535"/>
                    <a:pt x="750" y="22570"/>
                  </a:cubicBezTo>
                  <a:cubicBezTo>
                    <a:pt x="776" y="22657"/>
                    <a:pt x="802" y="22741"/>
                    <a:pt x="757" y="22803"/>
                  </a:cubicBezTo>
                  <a:cubicBezTo>
                    <a:pt x="731" y="22837"/>
                    <a:pt x="688" y="22857"/>
                    <a:pt x="643" y="22876"/>
                  </a:cubicBezTo>
                  <a:cubicBezTo>
                    <a:pt x="592" y="22900"/>
                    <a:pt x="536" y="22923"/>
                    <a:pt x="504" y="22975"/>
                  </a:cubicBezTo>
                  <a:cubicBezTo>
                    <a:pt x="470" y="23026"/>
                    <a:pt x="474" y="23086"/>
                    <a:pt x="476" y="23146"/>
                  </a:cubicBezTo>
                  <a:cubicBezTo>
                    <a:pt x="476" y="23176"/>
                    <a:pt x="478" y="23204"/>
                    <a:pt x="476" y="23230"/>
                  </a:cubicBezTo>
                  <a:cubicBezTo>
                    <a:pt x="461" y="23347"/>
                    <a:pt x="365" y="23429"/>
                    <a:pt x="260" y="23512"/>
                  </a:cubicBezTo>
                  <a:cubicBezTo>
                    <a:pt x="157" y="23598"/>
                    <a:pt x="50" y="23688"/>
                    <a:pt x="26" y="23821"/>
                  </a:cubicBezTo>
                  <a:cubicBezTo>
                    <a:pt x="0" y="23967"/>
                    <a:pt x="86" y="24121"/>
                    <a:pt x="275" y="24269"/>
                  </a:cubicBezTo>
                  <a:lnTo>
                    <a:pt x="318" y="24299"/>
                  </a:lnTo>
                  <a:cubicBezTo>
                    <a:pt x="437" y="24391"/>
                    <a:pt x="564" y="24487"/>
                    <a:pt x="598" y="24626"/>
                  </a:cubicBezTo>
                  <a:cubicBezTo>
                    <a:pt x="605" y="24652"/>
                    <a:pt x="609" y="24678"/>
                    <a:pt x="613" y="24706"/>
                  </a:cubicBezTo>
                  <a:cubicBezTo>
                    <a:pt x="617" y="24749"/>
                    <a:pt x="624" y="24794"/>
                    <a:pt x="641" y="24834"/>
                  </a:cubicBezTo>
                  <a:cubicBezTo>
                    <a:pt x="682" y="24933"/>
                    <a:pt x="774" y="24986"/>
                    <a:pt x="862" y="25040"/>
                  </a:cubicBezTo>
                  <a:cubicBezTo>
                    <a:pt x="924" y="25076"/>
                    <a:pt x="990" y="25115"/>
                    <a:pt x="1033" y="25166"/>
                  </a:cubicBezTo>
                  <a:cubicBezTo>
                    <a:pt x="1115" y="25265"/>
                    <a:pt x="1121" y="25400"/>
                    <a:pt x="1125" y="25541"/>
                  </a:cubicBezTo>
                  <a:cubicBezTo>
                    <a:pt x="1127" y="25591"/>
                    <a:pt x="1130" y="25644"/>
                    <a:pt x="1136" y="25693"/>
                  </a:cubicBezTo>
                  <a:cubicBezTo>
                    <a:pt x="1142" y="25745"/>
                    <a:pt x="1155" y="25818"/>
                    <a:pt x="1207" y="25865"/>
                  </a:cubicBezTo>
                  <a:cubicBezTo>
                    <a:pt x="1256" y="25912"/>
                    <a:pt x="1322" y="25920"/>
                    <a:pt x="1387" y="25929"/>
                  </a:cubicBezTo>
                  <a:cubicBezTo>
                    <a:pt x="1429" y="25935"/>
                    <a:pt x="1470" y="25942"/>
                    <a:pt x="1507" y="25959"/>
                  </a:cubicBezTo>
                  <a:cubicBezTo>
                    <a:pt x="1534" y="25972"/>
                    <a:pt x="1560" y="25993"/>
                    <a:pt x="1586" y="26015"/>
                  </a:cubicBezTo>
                  <a:cubicBezTo>
                    <a:pt x="1614" y="26040"/>
                    <a:pt x="1646" y="26066"/>
                    <a:pt x="1684" y="26081"/>
                  </a:cubicBezTo>
                  <a:cubicBezTo>
                    <a:pt x="1713" y="26094"/>
                    <a:pt x="1747" y="26099"/>
                    <a:pt x="1782" y="26099"/>
                  </a:cubicBezTo>
                  <a:cubicBezTo>
                    <a:pt x="1828" y="26099"/>
                    <a:pt x="1877" y="26091"/>
                    <a:pt x="1924" y="26081"/>
                  </a:cubicBezTo>
                  <a:cubicBezTo>
                    <a:pt x="1937" y="26079"/>
                    <a:pt x="1950" y="26075"/>
                    <a:pt x="1963" y="26073"/>
                  </a:cubicBezTo>
                  <a:cubicBezTo>
                    <a:pt x="2021" y="26061"/>
                    <a:pt x="2081" y="26056"/>
                    <a:pt x="2143" y="26056"/>
                  </a:cubicBezTo>
                  <a:cubicBezTo>
                    <a:pt x="2293" y="26056"/>
                    <a:pt x="2452" y="26089"/>
                    <a:pt x="2627" y="26156"/>
                  </a:cubicBezTo>
                  <a:lnTo>
                    <a:pt x="2655" y="26167"/>
                  </a:lnTo>
                  <a:lnTo>
                    <a:pt x="2664" y="26139"/>
                  </a:lnTo>
                  <a:cubicBezTo>
                    <a:pt x="2674" y="26105"/>
                    <a:pt x="2689" y="26081"/>
                    <a:pt x="2711" y="26066"/>
                  </a:cubicBezTo>
                  <a:cubicBezTo>
                    <a:pt x="2731" y="26052"/>
                    <a:pt x="2757" y="26045"/>
                    <a:pt x="2786" y="26045"/>
                  </a:cubicBezTo>
                  <a:cubicBezTo>
                    <a:pt x="2825" y="26045"/>
                    <a:pt x="2869" y="26058"/>
                    <a:pt x="2908" y="26083"/>
                  </a:cubicBezTo>
                  <a:cubicBezTo>
                    <a:pt x="2944" y="26109"/>
                    <a:pt x="2978" y="26139"/>
                    <a:pt x="3013" y="26171"/>
                  </a:cubicBezTo>
                  <a:cubicBezTo>
                    <a:pt x="3036" y="26195"/>
                    <a:pt x="3062" y="26218"/>
                    <a:pt x="3090" y="26240"/>
                  </a:cubicBezTo>
                  <a:cubicBezTo>
                    <a:pt x="3163" y="26298"/>
                    <a:pt x="3268" y="26328"/>
                    <a:pt x="3403" y="26328"/>
                  </a:cubicBezTo>
                  <a:cubicBezTo>
                    <a:pt x="3437" y="26328"/>
                    <a:pt x="3476" y="26325"/>
                    <a:pt x="3516" y="26321"/>
                  </a:cubicBezTo>
                  <a:lnTo>
                    <a:pt x="3570" y="26315"/>
                  </a:lnTo>
                  <a:lnTo>
                    <a:pt x="3266" y="25989"/>
                  </a:lnTo>
                  <a:cubicBezTo>
                    <a:pt x="3197" y="25916"/>
                    <a:pt x="3120" y="25835"/>
                    <a:pt x="3088" y="25734"/>
                  </a:cubicBezTo>
                  <a:cubicBezTo>
                    <a:pt x="3049" y="25610"/>
                    <a:pt x="3083" y="25479"/>
                    <a:pt x="3118" y="25340"/>
                  </a:cubicBezTo>
                  <a:cubicBezTo>
                    <a:pt x="3154" y="25198"/>
                    <a:pt x="3193" y="25051"/>
                    <a:pt x="3146" y="24909"/>
                  </a:cubicBezTo>
                  <a:cubicBezTo>
                    <a:pt x="3133" y="24871"/>
                    <a:pt x="3111" y="24834"/>
                    <a:pt x="3094" y="24798"/>
                  </a:cubicBezTo>
                  <a:cubicBezTo>
                    <a:pt x="3073" y="24761"/>
                    <a:pt x="3056" y="24727"/>
                    <a:pt x="3043" y="24691"/>
                  </a:cubicBezTo>
                  <a:cubicBezTo>
                    <a:pt x="3000" y="24556"/>
                    <a:pt x="3062" y="24395"/>
                    <a:pt x="3180" y="24322"/>
                  </a:cubicBezTo>
                  <a:cubicBezTo>
                    <a:pt x="3223" y="24296"/>
                    <a:pt x="3274" y="24279"/>
                    <a:pt x="3323" y="24262"/>
                  </a:cubicBezTo>
                  <a:cubicBezTo>
                    <a:pt x="3416" y="24230"/>
                    <a:pt x="3510" y="24196"/>
                    <a:pt x="3561" y="24108"/>
                  </a:cubicBezTo>
                  <a:cubicBezTo>
                    <a:pt x="3578" y="24076"/>
                    <a:pt x="3589" y="24042"/>
                    <a:pt x="3598" y="24007"/>
                  </a:cubicBezTo>
                  <a:cubicBezTo>
                    <a:pt x="3602" y="23992"/>
                    <a:pt x="3606" y="23975"/>
                    <a:pt x="3613" y="23958"/>
                  </a:cubicBezTo>
                  <a:cubicBezTo>
                    <a:pt x="3641" y="23879"/>
                    <a:pt x="3703" y="23810"/>
                    <a:pt x="3780" y="23774"/>
                  </a:cubicBezTo>
                  <a:cubicBezTo>
                    <a:pt x="3790" y="23769"/>
                    <a:pt x="3801" y="23765"/>
                    <a:pt x="3812" y="23761"/>
                  </a:cubicBezTo>
                  <a:cubicBezTo>
                    <a:pt x="3844" y="23746"/>
                    <a:pt x="3878" y="23733"/>
                    <a:pt x="3904" y="23705"/>
                  </a:cubicBezTo>
                  <a:cubicBezTo>
                    <a:pt x="3966" y="23645"/>
                    <a:pt x="3958" y="23555"/>
                    <a:pt x="3949" y="23476"/>
                  </a:cubicBezTo>
                  <a:cubicBezTo>
                    <a:pt x="3947" y="23450"/>
                    <a:pt x="3943" y="23424"/>
                    <a:pt x="3943" y="23401"/>
                  </a:cubicBezTo>
                  <a:cubicBezTo>
                    <a:pt x="3943" y="23320"/>
                    <a:pt x="3977" y="23240"/>
                    <a:pt x="4039" y="23176"/>
                  </a:cubicBezTo>
                  <a:cubicBezTo>
                    <a:pt x="4106" y="23107"/>
                    <a:pt x="4197" y="23068"/>
                    <a:pt x="4285" y="23068"/>
                  </a:cubicBezTo>
                  <a:cubicBezTo>
                    <a:pt x="4306" y="23068"/>
                    <a:pt x="4327" y="23071"/>
                    <a:pt x="4348" y="23075"/>
                  </a:cubicBezTo>
                  <a:lnTo>
                    <a:pt x="4397" y="23088"/>
                  </a:lnTo>
                  <a:lnTo>
                    <a:pt x="4397" y="23088"/>
                  </a:lnTo>
                  <a:lnTo>
                    <a:pt x="4380" y="23041"/>
                  </a:lnTo>
                  <a:cubicBezTo>
                    <a:pt x="4335" y="22927"/>
                    <a:pt x="4365" y="22786"/>
                    <a:pt x="4448" y="22700"/>
                  </a:cubicBezTo>
                  <a:cubicBezTo>
                    <a:pt x="4463" y="22683"/>
                    <a:pt x="4480" y="22670"/>
                    <a:pt x="4498" y="22655"/>
                  </a:cubicBezTo>
                  <a:cubicBezTo>
                    <a:pt x="4523" y="22634"/>
                    <a:pt x="4551" y="22610"/>
                    <a:pt x="4572" y="22582"/>
                  </a:cubicBezTo>
                  <a:cubicBezTo>
                    <a:pt x="4609" y="22538"/>
                    <a:pt x="4626" y="22484"/>
                    <a:pt x="4643" y="22433"/>
                  </a:cubicBezTo>
                  <a:cubicBezTo>
                    <a:pt x="4656" y="22396"/>
                    <a:pt x="4669" y="22362"/>
                    <a:pt x="4686" y="22330"/>
                  </a:cubicBezTo>
                  <a:cubicBezTo>
                    <a:pt x="4714" y="22280"/>
                    <a:pt x="4773" y="22242"/>
                    <a:pt x="4821" y="22242"/>
                  </a:cubicBezTo>
                  <a:cubicBezTo>
                    <a:pt x="4839" y="22242"/>
                    <a:pt x="4855" y="22247"/>
                    <a:pt x="4868" y="22259"/>
                  </a:cubicBezTo>
                  <a:lnTo>
                    <a:pt x="4879" y="22268"/>
                  </a:lnTo>
                  <a:lnTo>
                    <a:pt x="4894" y="22263"/>
                  </a:lnTo>
                  <a:cubicBezTo>
                    <a:pt x="4986" y="22231"/>
                    <a:pt x="5001" y="22135"/>
                    <a:pt x="5018" y="22043"/>
                  </a:cubicBezTo>
                  <a:cubicBezTo>
                    <a:pt x="5031" y="21963"/>
                    <a:pt x="5044" y="21888"/>
                    <a:pt x="5100" y="21858"/>
                  </a:cubicBezTo>
                  <a:cubicBezTo>
                    <a:pt x="5123" y="21845"/>
                    <a:pt x="5149" y="21843"/>
                    <a:pt x="5179" y="21839"/>
                  </a:cubicBezTo>
                  <a:cubicBezTo>
                    <a:pt x="5190" y="21839"/>
                    <a:pt x="5202" y="21837"/>
                    <a:pt x="5213" y="21835"/>
                  </a:cubicBezTo>
                  <a:cubicBezTo>
                    <a:pt x="5325" y="21815"/>
                    <a:pt x="5419" y="21728"/>
                    <a:pt x="5462" y="21606"/>
                  </a:cubicBezTo>
                  <a:cubicBezTo>
                    <a:pt x="5502" y="21483"/>
                    <a:pt x="5483" y="21357"/>
                    <a:pt x="5408" y="21273"/>
                  </a:cubicBezTo>
                  <a:cubicBezTo>
                    <a:pt x="5303" y="21158"/>
                    <a:pt x="5149" y="21136"/>
                    <a:pt x="4999" y="21113"/>
                  </a:cubicBezTo>
                  <a:cubicBezTo>
                    <a:pt x="4879" y="21096"/>
                    <a:pt x="4755" y="21078"/>
                    <a:pt x="4660" y="21012"/>
                  </a:cubicBezTo>
                  <a:cubicBezTo>
                    <a:pt x="4609" y="20978"/>
                    <a:pt x="4568" y="20931"/>
                    <a:pt x="4525" y="20881"/>
                  </a:cubicBezTo>
                  <a:cubicBezTo>
                    <a:pt x="4502" y="20854"/>
                    <a:pt x="4476" y="20824"/>
                    <a:pt x="4448" y="20796"/>
                  </a:cubicBezTo>
                  <a:cubicBezTo>
                    <a:pt x="4374" y="20724"/>
                    <a:pt x="4286" y="20684"/>
                    <a:pt x="4208" y="20684"/>
                  </a:cubicBezTo>
                  <a:cubicBezTo>
                    <a:pt x="4202" y="20684"/>
                    <a:pt x="4197" y="20684"/>
                    <a:pt x="4191" y="20684"/>
                  </a:cubicBezTo>
                  <a:cubicBezTo>
                    <a:pt x="4223" y="20554"/>
                    <a:pt x="4221" y="20414"/>
                    <a:pt x="4221" y="20281"/>
                  </a:cubicBezTo>
                  <a:cubicBezTo>
                    <a:pt x="4221" y="20202"/>
                    <a:pt x="4219" y="20121"/>
                    <a:pt x="4225" y="20044"/>
                  </a:cubicBezTo>
                  <a:cubicBezTo>
                    <a:pt x="4243" y="19840"/>
                    <a:pt x="4339" y="19585"/>
                    <a:pt x="4558" y="19534"/>
                  </a:cubicBezTo>
                  <a:cubicBezTo>
                    <a:pt x="4579" y="19529"/>
                    <a:pt x="4600" y="19527"/>
                    <a:pt x="4622" y="19523"/>
                  </a:cubicBezTo>
                  <a:cubicBezTo>
                    <a:pt x="4669" y="19517"/>
                    <a:pt x="4718" y="19510"/>
                    <a:pt x="4761" y="19484"/>
                  </a:cubicBezTo>
                  <a:cubicBezTo>
                    <a:pt x="4804" y="19459"/>
                    <a:pt x="4834" y="19420"/>
                    <a:pt x="4862" y="19382"/>
                  </a:cubicBezTo>
                  <a:lnTo>
                    <a:pt x="4872" y="19369"/>
                  </a:lnTo>
                  <a:cubicBezTo>
                    <a:pt x="5035" y="19155"/>
                    <a:pt x="5280" y="19002"/>
                    <a:pt x="5543" y="18951"/>
                  </a:cubicBezTo>
                  <a:lnTo>
                    <a:pt x="5562" y="18949"/>
                  </a:lnTo>
                  <a:cubicBezTo>
                    <a:pt x="5612" y="18938"/>
                    <a:pt x="5663" y="18930"/>
                    <a:pt x="5708" y="18900"/>
                  </a:cubicBezTo>
                  <a:cubicBezTo>
                    <a:pt x="5804" y="18835"/>
                    <a:pt x="5822" y="18711"/>
                    <a:pt x="5828" y="18585"/>
                  </a:cubicBezTo>
                  <a:lnTo>
                    <a:pt x="5862" y="17878"/>
                  </a:lnTo>
                  <a:cubicBezTo>
                    <a:pt x="5867" y="17796"/>
                    <a:pt x="5871" y="17696"/>
                    <a:pt x="5922" y="17625"/>
                  </a:cubicBezTo>
                  <a:cubicBezTo>
                    <a:pt x="5952" y="17584"/>
                    <a:pt x="6006" y="17556"/>
                    <a:pt x="6053" y="17556"/>
                  </a:cubicBezTo>
                  <a:cubicBezTo>
                    <a:pt x="6074" y="17556"/>
                    <a:pt x="6102" y="17561"/>
                    <a:pt x="6124" y="17584"/>
                  </a:cubicBezTo>
                  <a:lnTo>
                    <a:pt x="6220" y="17681"/>
                  </a:lnTo>
                  <a:lnTo>
                    <a:pt x="6167" y="17554"/>
                  </a:lnTo>
                  <a:cubicBezTo>
                    <a:pt x="6115" y="17430"/>
                    <a:pt x="6083" y="17297"/>
                    <a:pt x="6070" y="17164"/>
                  </a:cubicBezTo>
                  <a:cubicBezTo>
                    <a:pt x="6085" y="17160"/>
                    <a:pt x="6099" y="17158"/>
                    <a:pt x="6114" y="17158"/>
                  </a:cubicBezTo>
                  <a:cubicBezTo>
                    <a:pt x="6184" y="17158"/>
                    <a:pt x="6258" y="17202"/>
                    <a:pt x="6334" y="17248"/>
                  </a:cubicBezTo>
                  <a:cubicBezTo>
                    <a:pt x="6387" y="17280"/>
                    <a:pt x="6441" y="17314"/>
                    <a:pt x="6499" y="17333"/>
                  </a:cubicBezTo>
                  <a:cubicBezTo>
                    <a:pt x="6537" y="17346"/>
                    <a:pt x="6578" y="17353"/>
                    <a:pt x="6619" y="17353"/>
                  </a:cubicBezTo>
                  <a:cubicBezTo>
                    <a:pt x="6741" y="17353"/>
                    <a:pt x="6859" y="17297"/>
                    <a:pt x="6927" y="17203"/>
                  </a:cubicBezTo>
                  <a:cubicBezTo>
                    <a:pt x="7026" y="17074"/>
                    <a:pt x="7028" y="16888"/>
                    <a:pt x="6936" y="16755"/>
                  </a:cubicBezTo>
                  <a:lnTo>
                    <a:pt x="6929" y="16749"/>
                  </a:lnTo>
                  <a:lnTo>
                    <a:pt x="6923" y="16746"/>
                  </a:lnTo>
                  <a:cubicBezTo>
                    <a:pt x="6904" y="16738"/>
                    <a:pt x="6884" y="16736"/>
                    <a:pt x="6865" y="16736"/>
                  </a:cubicBezTo>
                  <a:cubicBezTo>
                    <a:pt x="6792" y="16736"/>
                    <a:pt x="6728" y="16787"/>
                    <a:pt x="6666" y="16836"/>
                  </a:cubicBezTo>
                  <a:cubicBezTo>
                    <a:pt x="6627" y="16866"/>
                    <a:pt x="6586" y="16899"/>
                    <a:pt x="6546" y="16918"/>
                  </a:cubicBezTo>
                  <a:cubicBezTo>
                    <a:pt x="6517" y="16931"/>
                    <a:pt x="6486" y="16937"/>
                    <a:pt x="6452" y="16937"/>
                  </a:cubicBezTo>
                  <a:cubicBezTo>
                    <a:pt x="6358" y="16937"/>
                    <a:pt x="6248" y="16887"/>
                    <a:pt x="6145" y="16794"/>
                  </a:cubicBezTo>
                  <a:cubicBezTo>
                    <a:pt x="6117" y="16770"/>
                    <a:pt x="6087" y="16740"/>
                    <a:pt x="6059" y="16712"/>
                  </a:cubicBezTo>
                  <a:cubicBezTo>
                    <a:pt x="5974" y="16626"/>
                    <a:pt x="5884" y="16539"/>
                    <a:pt x="5774" y="16498"/>
                  </a:cubicBezTo>
                  <a:cubicBezTo>
                    <a:pt x="5869" y="16179"/>
                    <a:pt x="5929" y="15851"/>
                    <a:pt x="5957" y="15519"/>
                  </a:cubicBezTo>
                  <a:cubicBezTo>
                    <a:pt x="6054" y="15502"/>
                    <a:pt x="6154" y="15493"/>
                    <a:pt x="6254" y="15493"/>
                  </a:cubicBezTo>
                  <a:cubicBezTo>
                    <a:pt x="6294" y="15493"/>
                    <a:pt x="6334" y="15494"/>
                    <a:pt x="6374" y="15497"/>
                  </a:cubicBezTo>
                  <a:lnTo>
                    <a:pt x="6447" y="15712"/>
                  </a:lnTo>
                  <a:lnTo>
                    <a:pt x="6471" y="15705"/>
                  </a:lnTo>
                  <a:cubicBezTo>
                    <a:pt x="6499" y="15699"/>
                    <a:pt x="6526" y="15697"/>
                    <a:pt x="6554" y="15697"/>
                  </a:cubicBezTo>
                  <a:cubicBezTo>
                    <a:pt x="6681" y="15697"/>
                    <a:pt x="6807" y="15761"/>
                    <a:pt x="6931" y="15825"/>
                  </a:cubicBezTo>
                  <a:lnTo>
                    <a:pt x="6987" y="15853"/>
                  </a:lnTo>
                  <a:cubicBezTo>
                    <a:pt x="7068" y="15894"/>
                    <a:pt x="7193" y="15945"/>
                    <a:pt x="7319" y="15945"/>
                  </a:cubicBezTo>
                  <a:cubicBezTo>
                    <a:pt x="7411" y="15945"/>
                    <a:pt x="7491" y="15915"/>
                    <a:pt x="7548" y="15859"/>
                  </a:cubicBezTo>
                  <a:cubicBezTo>
                    <a:pt x="7598" y="15814"/>
                    <a:pt x="7634" y="15750"/>
                    <a:pt x="7668" y="15690"/>
                  </a:cubicBezTo>
                  <a:cubicBezTo>
                    <a:pt x="7724" y="15592"/>
                    <a:pt x="7771" y="15508"/>
                    <a:pt x="7855" y="15508"/>
                  </a:cubicBezTo>
                  <a:lnTo>
                    <a:pt x="7868" y="15508"/>
                  </a:lnTo>
                  <a:lnTo>
                    <a:pt x="7885" y="15510"/>
                  </a:lnTo>
                  <a:lnTo>
                    <a:pt x="7893" y="15497"/>
                  </a:lnTo>
                  <a:cubicBezTo>
                    <a:pt x="7975" y="15365"/>
                    <a:pt x="7906" y="15221"/>
                    <a:pt x="7838" y="15082"/>
                  </a:cubicBezTo>
                  <a:cubicBezTo>
                    <a:pt x="7784" y="14970"/>
                    <a:pt x="7728" y="14855"/>
                    <a:pt x="7750" y="14747"/>
                  </a:cubicBezTo>
                  <a:cubicBezTo>
                    <a:pt x="7763" y="14681"/>
                    <a:pt x="7803" y="14625"/>
                    <a:pt x="7846" y="14565"/>
                  </a:cubicBezTo>
                  <a:cubicBezTo>
                    <a:pt x="7885" y="14510"/>
                    <a:pt x="7928" y="14450"/>
                    <a:pt x="7947" y="14381"/>
                  </a:cubicBezTo>
                  <a:cubicBezTo>
                    <a:pt x="7968" y="14302"/>
                    <a:pt x="7953" y="14212"/>
                    <a:pt x="7904" y="14137"/>
                  </a:cubicBezTo>
                  <a:cubicBezTo>
                    <a:pt x="7859" y="14066"/>
                    <a:pt x="7793" y="14017"/>
                    <a:pt x="7718" y="14000"/>
                  </a:cubicBezTo>
                  <a:cubicBezTo>
                    <a:pt x="7707" y="13895"/>
                    <a:pt x="7735" y="13790"/>
                    <a:pt x="7791" y="13702"/>
                  </a:cubicBezTo>
                  <a:cubicBezTo>
                    <a:pt x="7840" y="13674"/>
                    <a:pt x="7895" y="13659"/>
                    <a:pt x="7955" y="13659"/>
                  </a:cubicBezTo>
                  <a:cubicBezTo>
                    <a:pt x="8063" y="13659"/>
                    <a:pt x="8168" y="13708"/>
                    <a:pt x="8228" y="13785"/>
                  </a:cubicBezTo>
                  <a:cubicBezTo>
                    <a:pt x="8236" y="13798"/>
                    <a:pt x="8245" y="13813"/>
                    <a:pt x="8255" y="13826"/>
                  </a:cubicBezTo>
                  <a:cubicBezTo>
                    <a:pt x="8275" y="13858"/>
                    <a:pt x="8296" y="13890"/>
                    <a:pt x="8326" y="13914"/>
                  </a:cubicBezTo>
                  <a:cubicBezTo>
                    <a:pt x="8378" y="13955"/>
                    <a:pt x="8446" y="13965"/>
                    <a:pt x="8504" y="13972"/>
                  </a:cubicBezTo>
                  <a:cubicBezTo>
                    <a:pt x="8540" y="13974"/>
                    <a:pt x="8579" y="13976"/>
                    <a:pt x="8615" y="13976"/>
                  </a:cubicBezTo>
                  <a:cubicBezTo>
                    <a:pt x="9010" y="13976"/>
                    <a:pt x="9400" y="13792"/>
                    <a:pt x="9710" y="13646"/>
                  </a:cubicBezTo>
                  <a:lnTo>
                    <a:pt x="9907" y="13552"/>
                  </a:lnTo>
                  <a:cubicBezTo>
                    <a:pt x="10070" y="13475"/>
                    <a:pt x="10237" y="13398"/>
                    <a:pt x="10398" y="13312"/>
                  </a:cubicBezTo>
                  <a:cubicBezTo>
                    <a:pt x="10661" y="13175"/>
                    <a:pt x="10919" y="13016"/>
                    <a:pt x="11161" y="12843"/>
                  </a:cubicBezTo>
                  <a:lnTo>
                    <a:pt x="11178" y="12832"/>
                  </a:lnTo>
                  <a:lnTo>
                    <a:pt x="11171" y="12811"/>
                  </a:lnTo>
                  <a:cubicBezTo>
                    <a:pt x="11099" y="12635"/>
                    <a:pt x="11281" y="12451"/>
                    <a:pt x="11476" y="12339"/>
                  </a:cubicBezTo>
                  <a:cubicBezTo>
                    <a:pt x="11677" y="12224"/>
                    <a:pt x="11906" y="12061"/>
                    <a:pt x="11870" y="11834"/>
                  </a:cubicBezTo>
                  <a:cubicBezTo>
                    <a:pt x="11842" y="11658"/>
                    <a:pt x="11673" y="11564"/>
                    <a:pt x="11525" y="11478"/>
                  </a:cubicBezTo>
                  <a:cubicBezTo>
                    <a:pt x="11503" y="11467"/>
                    <a:pt x="11482" y="11454"/>
                    <a:pt x="11463" y="11444"/>
                  </a:cubicBezTo>
                  <a:cubicBezTo>
                    <a:pt x="11366" y="11388"/>
                    <a:pt x="11261" y="11281"/>
                    <a:pt x="11238" y="11170"/>
                  </a:cubicBezTo>
                  <a:cubicBezTo>
                    <a:pt x="11229" y="11118"/>
                    <a:pt x="11238" y="11071"/>
                    <a:pt x="11268" y="11032"/>
                  </a:cubicBezTo>
                  <a:cubicBezTo>
                    <a:pt x="11283" y="11011"/>
                    <a:pt x="11302" y="10996"/>
                    <a:pt x="11323" y="10979"/>
                  </a:cubicBezTo>
                  <a:cubicBezTo>
                    <a:pt x="11343" y="10960"/>
                    <a:pt x="11364" y="10942"/>
                    <a:pt x="11383" y="10919"/>
                  </a:cubicBezTo>
                  <a:cubicBezTo>
                    <a:pt x="11433" y="10857"/>
                    <a:pt x="11443" y="10775"/>
                    <a:pt x="11413" y="10694"/>
                  </a:cubicBezTo>
                  <a:cubicBezTo>
                    <a:pt x="11364" y="10568"/>
                    <a:pt x="11223" y="10454"/>
                    <a:pt x="11081" y="10428"/>
                  </a:cubicBezTo>
                  <a:cubicBezTo>
                    <a:pt x="11009" y="10415"/>
                    <a:pt x="10936" y="10413"/>
                    <a:pt x="10867" y="10413"/>
                  </a:cubicBezTo>
                  <a:lnTo>
                    <a:pt x="10762" y="10413"/>
                  </a:lnTo>
                  <a:cubicBezTo>
                    <a:pt x="10664" y="10413"/>
                    <a:pt x="10561" y="10411"/>
                    <a:pt x="10464" y="10375"/>
                  </a:cubicBezTo>
                  <a:cubicBezTo>
                    <a:pt x="10447" y="10261"/>
                    <a:pt x="10484" y="10141"/>
                    <a:pt x="10563" y="10058"/>
                  </a:cubicBezTo>
                  <a:cubicBezTo>
                    <a:pt x="10569" y="10051"/>
                    <a:pt x="10576" y="10045"/>
                    <a:pt x="10582" y="10038"/>
                  </a:cubicBezTo>
                  <a:cubicBezTo>
                    <a:pt x="10608" y="10013"/>
                    <a:pt x="10640" y="9983"/>
                    <a:pt x="10651" y="9940"/>
                  </a:cubicBezTo>
                  <a:cubicBezTo>
                    <a:pt x="10668" y="9875"/>
                    <a:pt x="10634" y="9818"/>
                    <a:pt x="10606" y="9766"/>
                  </a:cubicBezTo>
                  <a:cubicBezTo>
                    <a:pt x="10599" y="9756"/>
                    <a:pt x="10593" y="9745"/>
                    <a:pt x="10586" y="9734"/>
                  </a:cubicBezTo>
                  <a:cubicBezTo>
                    <a:pt x="10535" y="9636"/>
                    <a:pt x="10531" y="9511"/>
                    <a:pt x="10571" y="9408"/>
                  </a:cubicBezTo>
                  <a:lnTo>
                    <a:pt x="10593" y="9406"/>
                  </a:lnTo>
                  <a:lnTo>
                    <a:pt x="10576" y="9346"/>
                  </a:lnTo>
                  <a:cubicBezTo>
                    <a:pt x="10539" y="9203"/>
                    <a:pt x="10518" y="9059"/>
                    <a:pt x="10601" y="8967"/>
                  </a:cubicBezTo>
                  <a:cubicBezTo>
                    <a:pt x="10619" y="8948"/>
                    <a:pt x="10638" y="8933"/>
                    <a:pt x="10661" y="8916"/>
                  </a:cubicBezTo>
                  <a:cubicBezTo>
                    <a:pt x="10687" y="8896"/>
                    <a:pt x="10715" y="8875"/>
                    <a:pt x="10736" y="8847"/>
                  </a:cubicBezTo>
                  <a:cubicBezTo>
                    <a:pt x="10786" y="8787"/>
                    <a:pt x="10794" y="8706"/>
                    <a:pt x="10801" y="8639"/>
                  </a:cubicBezTo>
                  <a:lnTo>
                    <a:pt x="10921" y="7523"/>
                  </a:lnTo>
                  <a:cubicBezTo>
                    <a:pt x="10931" y="7420"/>
                    <a:pt x="10944" y="7315"/>
                    <a:pt x="10946" y="7210"/>
                  </a:cubicBezTo>
                  <a:lnTo>
                    <a:pt x="10946" y="7165"/>
                  </a:lnTo>
                  <a:cubicBezTo>
                    <a:pt x="10949" y="7080"/>
                    <a:pt x="10949" y="6992"/>
                    <a:pt x="10981" y="6915"/>
                  </a:cubicBezTo>
                  <a:cubicBezTo>
                    <a:pt x="11039" y="6775"/>
                    <a:pt x="11186" y="6696"/>
                    <a:pt x="11319" y="6632"/>
                  </a:cubicBezTo>
                  <a:cubicBezTo>
                    <a:pt x="11351" y="6615"/>
                    <a:pt x="11386" y="6602"/>
                    <a:pt x="11418" y="6587"/>
                  </a:cubicBezTo>
                  <a:cubicBezTo>
                    <a:pt x="11439" y="6578"/>
                    <a:pt x="11461" y="6568"/>
                    <a:pt x="11484" y="6559"/>
                  </a:cubicBezTo>
                  <a:lnTo>
                    <a:pt x="11493" y="6555"/>
                  </a:lnTo>
                  <a:lnTo>
                    <a:pt x="11741" y="6017"/>
                  </a:lnTo>
                  <a:cubicBezTo>
                    <a:pt x="11889" y="5693"/>
                    <a:pt x="12048" y="5393"/>
                    <a:pt x="12333" y="5263"/>
                  </a:cubicBezTo>
                  <a:cubicBezTo>
                    <a:pt x="12365" y="5248"/>
                    <a:pt x="12401" y="5235"/>
                    <a:pt x="12435" y="5222"/>
                  </a:cubicBezTo>
                  <a:cubicBezTo>
                    <a:pt x="12480" y="5205"/>
                    <a:pt x="12528" y="5188"/>
                    <a:pt x="12570" y="5166"/>
                  </a:cubicBezTo>
                  <a:lnTo>
                    <a:pt x="12607" y="5143"/>
                  </a:lnTo>
                  <a:lnTo>
                    <a:pt x="12403" y="4997"/>
                  </a:lnTo>
                  <a:cubicBezTo>
                    <a:pt x="12358" y="4965"/>
                    <a:pt x="12322" y="4937"/>
                    <a:pt x="12305" y="4896"/>
                  </a:cubicBezTo>
                  <a:cubicBezTo>
                    <a:pt x="12288" y="4851"/>
                    <a:pt x="12298" y="4800"/>
                    <a:pt x="12311" y="4744"/>
                  </a:cubicBezTo>
                  <a:cubicBezTo>
                    <a:pt x="12320" y="4708"/>
                    <a:pt x="12328" y="4669"/>
                    <a:pt x="12328" y="4631"/>
                  </a:cubicBezTo>
                  <a:cubicBezTo>
                    <a:pt x="12328" y="4464"/>
                    <a:pt x="12165" y="4339"/>
                    <a:pt x="12013" y="4307"/>
                  </a:cubicBezTo>
                  <a:cubicBezTo>
                    <a:pt x="11965" y="4298"/>
                    <a:pt x="11910" y="4295"/>
                    <a:pt x="11852" y="4295"/>
                  </a:cubicBezTo>
                  <a:cubicBezTo>
                    <a:pt x="11800" y="4295"/>
                    <a:pt x="11745" y="4298"/>
                    <a:pt x="11692" y="4301"/>
                  </a:cubicBezTo>
                  <a:cubicBezTo>
                    <a:pt x="11647" y="4305"/>
                    <a:pt x="11600" y="4309"/>
                    <a:pt x="11555" y="4309"/>
                  </a:cubicBezTo>
                  <a:lnTo>
                    <a:pt x="11531" y="4309"/>
                  </a:lnTo>
                  <a:cubicBezTo>
                    <a:pt x="11238" y="4309"/>
                    <a:pt x="10942" y="4202"/>
                    <a:pt x="10719" y="4014"/>
                  </a:cubicBezTo>
                  <a:cubicBezTo>
                    <a:pt x="10756" y="3945"/>
                    <a:pt x="10818" y="3892"/>
                    <a:pt x="10891" y="3866"/>
                  </a:cubicBezTo>
                  <a:lnTo>
                    <a:pt x="10929" y="3851"/>
                  </a:lnTo>
                  <a:lnTo>
                    <a:pt x="10899" y="3821"/>
                  </a:lnTo>
                  <a:cubicBezTo>
                    <a:pt x="10822" y="3744"/>
                    <a:pt x="10779" y="3628"/>
                    <a:pt x="10784" y="3506"/>
                  </a:cubicBezTo>
                  <a:cubicBezTo>
                    <a:pt x="10788" y="3382"/>
                    <a:pt x="10839" y="3270"/>
                    <a:pt x="10923" y="3197"/>
                  </a:cubicBezTo>
                  <a:cubicBezTo>
                    <a:pt x="10957" y="3167"/>
                    <a:pt x="10998" y="3142"/>
                    <a:pt x="11041" y="3116"/>
                  </a:cubicBezTo>
                  <a:cubicBezTo>
                    <a:pt x="11090" y="3084"/>
                    <a:pt x="11141" y="3052"/>
                    <a:pt x="11186" y="3009"/>
                  </a:cubicBezTo>
                  <a:cubicBezTo>
                    <a:pt x="11240" y="2955"/>
                    <a:pt x="11272" y="2878"/>
                    <a:pt x="11272" y="2810"/>
                  </a:cubicBezTo>
                  <a:cubicBezTo>
                    <a:pt x="11270" y="2758"/>
                    <a:pt x="11253" y="2715"/>
                    <a:pt x="11218" y="2685"/>
                  </a:cubicBezTo>
                  <a:lnTo>
                    <a:pt x="11206" y="2675"/>
                  </a:lnTo>
                  <a:lnTo>
                    <a:pt x="11191" y="2679"/>
                  </a:lnTo>
                  <a:cubicBezTo>
                    <a:pt x="11161" y="2690"/>
                    <a:pt x="11131" y="2696"/>
                    <a:pt x="11096" y="2696"/>
                  </a:cubicBezTo>
                  <a:cubicBezTo>
                    <a:pt x="10951" y="2696"/>
                    <a:pt x="10811" y="2591"/>
                    <a:pt x="10777" y="2458"/>
                  </a:cubicBezTo>
                  <a:lnTo>
                    <a:pt x="10766" y="2413"/>
                  </a:lnTo>
                  <a:lnTo>
                    <a:pt x="10734" y="2445"/>
                  </a:lnTo>
                  <a:cubicBezTo>
                    <a:pt x="10720" y="2458"/>
                    <a:pt x="10702" y="2464"/>
                    <a:pt x="10682" y="2464"/>
                  </a:cubicBezTo>
                  <a:cubicBezTo>
                    <a:pt x="10630" y="2464"/>
                    <a:pt x="10567" y="2425"/>
                    <a:pt x="10529" y="2368"/>
                  </a:cubicBezTo>
                  <a:cubicBezTo>
                    <a:pt x="10516" y="2349"/>
                    <a:pt x="10505" y="2330"/>
                    <a:pt x="10492" y="2308"/>
                  </a:cubicBezTo>
                  <a:cubicBezTo>
                    <a:pt x="10451" y="2240"/>
                    <a:pt x="10411" y="2169"/>
                    <a:pt x="10334" y="2137"/>
                  </a:cubicBezTo>
                  <a:cubicBezTo>
                    <a:pt x="10289" y="2120"/>
                    <a:pt x="10244" y="2120"/>
                    <a:pt x="10201" y="2118"/>
                  </a:cubicBezTo>
                  <a:cubicBezTo>
                    <a:pt x="10158" y="2118"/>
                    <a:pt x="10117" y="2118"/>
                    <a:pt x="10083" y="2100"/>
                  </a:cubicBezTo>
                  <a:cubicBezTo>
                    <a:pt x="10038" y="2081"/>
                    <a:pt x="10006" y="2036"/>
                    <a:pt x="9972" y="1991"/>
                  </a:cubicBezTo>
                  <a:cubicBezTo>
                    <a:pt x="9933" y="1935"/>
                    <a:pt x="9892" y="1880"/>
                    <a:pt x="9824" y="1858"/>
                  </a:cubicBezTo>
                  <a:cubicBezTo>
                    <a:pt x="9803" y="1853"/>
                    <a:pt x="9779" y="1851"/>
                    <a:pt x="9754" y="1851"/>
                  </a:cubicBezTo>
                  <a:cubicBezTo>
                    <a:pt x="9732" y="1851"/>
                    <a:pt x="9709" y="1852"/>
                    <a:pt x="9687" y="1854"/>
                  </a:cubicBezTo>
                  <a:cubicBezTo>
                    <a:pt x="9665" y="1857"/>
                    <a:pt x="9644" y="1859"/>
                    <a:pt x="9625" y="1859"/>
                  </a:cubicBezTo>
                  <a:cubicBezTo>
                    <a:pt x="9598" y="1859"/>
                    <a:pt x="9574" y="1855"/>
                    <a:pt x="9556" y="1845"/>
                  </a:cubicBezTo>
                  <a:cubicBezTo>
                    <a:pt x="9530" y="1830"/>
                    <a:pt x="9511" y="1800"/>
                    <a:pt x="9492" y="1771"/>
                  </a:cubicBezTo>
                  <a:cubicBezTo>
                    <a:pt x="9468" y="1734"/>
                    <a:pt x="9445" y="1698"/>
                    <a:pt x="9404" y="1676"/>
                  </a:cubicBezTo>
                  <a:cubicBezTo>
                    <a:pt x="9372" y="1659"/>
                    <a:pt x="9335" y="1655"/>
                    <a:pt x="9303" y="1655"/>
                  </a:cubicBezTo>
                  <a:lnTo>
                    <a:pt x="9252" y="1657"/>
                  </a:lnTo>
                  <a:cubicBezTo>
                    <a:pt x="9241" y="1657"/>
                    <a:pt x="9232" y="1657"/>
                    <a:pt x="9222" y="1655"/>
                  </a:cubicBezTo>
                  <a:cubicBezTo>
                    <a:pt x="9108" y="1644"/>
                    <a:pt x="9022" y="1548"/>
                    <a:pt x="8941" y="1453"/>
                  </a:cubicBezTo>
                  <a:cubicBezTo>
                    <a:pt x="8924" y="1434"/>
                    <a:pt x="8909" y="1415"/>
                    <a:pt x="8892" y="1398"/>
                  </a:cubicBezTo>
                  <a:cubicBezTo>
                    <a:pt x="8827" y="1327"/>
                    <a:pt x="8712" y="1243"/>
                    <a:pt x="8598" y="1243"/>
                  </a:cubicBezTo>
                  <a:cubicBezTo>
                    <a:pt x="8575" y="1243"/>
                    <a:pt x="8553" y="1248"/>
                    <a:pt x="8532" y="1254"/>
                  </a:cubicBezTo>
                  <a:cubicBezTo>
                    <a:pt x="8534" y="1233"/>
                    <a:pt x="8532" y="1211"/>
                    <a:pt x="8528" y="1188"/>
                  </a:cubicBezTo>
                  <a:cubicBezTo>
                    <a:pt x="8502" y="1093"/>
                    <a:pt x="8412" y="1012"/>
                    <a:pt x="8333" y="974"/>
                  </a:cubicBezTo>
                  <a:cubicBezTo>
                    <a:pt x="8309" y="963"/>
                    <a:pt x="8283" y="952"/>
                    <a:pt x="8258" y="941"/>
                  </a:cubicBezTo>
                  <a:cubicBezTo>
                    <a:pt x="8161" y="899"/>
                    <a:pt x="8058" y="856"/>
                    <a:pt x="8020" y="766"/>
                  </a:cubicBezTo>
                  <a:cubicBezTo>
                    <a:pt x="7994" y="704"/>
                    <a:pt x="8005" y="633"/>
                    <a:pt x="8020" y="584"/>
                  </a:cubicBezTo>
                  <a:lnTo>
                    <a:pt x="8026" y="560"/>
                  </a:lnTo>
                  <a:lnTo>
                    <a:pt x="7690" y="438"/>
                  </a:lnTo>
                  <a:cubicBezTo>
                    <a:pt x="7705" y="294"/>
                    <a:pt x="7709" y="134"/>
                    <a:pt x="7630" y="14"/>
                  </a:cubicBezTo>
                  <a:lnTo>
                    <a:pt x="76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151"/>
            <p:cNvSpPr/>
            <p:nvPr/>
          </p:nvSpPr>
          <p:spPr>
            <a:xfrm>
              <a:off x="3005929" y="4758552"/>
              <a:ext cx="74220" cy="80017"/>
            </a:xfrm>
            <a:custGeom>
              <a:rect b="b" l="l" r="r" t="t"/>
              <a:pathLst>
                <a:path extrusionOk="0" h="2816" w="2612">
                  <a:moveTo>
                    <a:pt x="4" y="1"/>
                  </a:moveTo>
                  <a:cubicBezTo>
                    <a:pt x="0" y="275"/>
                    <a:pt x="24" y="549"/>
                    <a:pt x="49" y="821"/>
                  </a:cubicBezTo>
                  <a:cubicBezTo>
                    <a:pt x="71" y="1046"/>
                    <a:pt x="90" y="1269"/>
                    <a:pt x="111" y="1492"/>
                  </a:cubicBezTo>
                  <a:cubicBezTo>
                    <a:pt x="120" y="1595"/>
                    <a:pt x="131" y="1697"/>
                    <a:pt x="152" y="1798"/>
                  </a:cubicBezTo>
                  <a:cubicBezTo>
                    <a:pt x="219" y="2090"/>
                    <a:pt x="386" y="2340"/>
                    <a:pt x="557" y="2591"/>
                  </a:cubicBezTo>
                  <a:cubicBezTo>
                    <a:pt x="523" y="2509"/>
                    <a:pt x="480" y="2432"/>
                    <a:pt x="424" y="2366"/>
                  </a:cubicBezTo>
                  <a:cubicBezTo>
                    <a:pt x="453" y="2340"/>
                    <a:pt x="491" y="2327"/>
                    <a:pt x="529" y="2327"/>
                  </a:cubicBezTo>
                  <a:cubicBezTo>
                    <a:pt x="561" y="2327"/>
                    <a:pt x="593" y="2337"/>
                    <a:pt x="619" y="2355"/>
                  </a:cubicBezTo>
                  <a:cubicBezTo>
                    <a:pt x="677" y="2396"/>
                    <a:pt x="703" y="2477"/>
                    <a:pt x="677" y="2544"/>
                  </a:cubicBezTo>
                  <a:cubicBezTo>
                    <a:pt x="752" y="2544"/>
                    <a:pt x="829" y="2544"/>
                    <a:pt x="891" y="2584"/>
                  </a:cubicBezTo>
                  <a:cubicBezTo>
                    <a:pt x="956" y="2623"/>
                    <a:pt x="988" y="2717"/>
                    <a:pt x="941" y="2773"/>
                  </a:cubicBezTo>
                  <a:cubicBezTo>
                    <a:pt x="1028" y="2800"/>
                    <a:pt x="1118" y="2815"/>
                    <a:pt x="1209" y="2815"/>
                  </a:cubicBezTo>
                  <a:cubicBezTo>
                    <a:pt x="1225" y="2815"/>
                    <a:pt x="1241" y="2815"/>
                    <a:pt x="1258" y="2814"/>
                  </a:cubicBezTo>
                  <a:cubicBezTo>
                    <a:pt x="1258" y="2722"/>
                    <a:pt x="1268" y="2629"/>
                    <a:pt x="1294" y="2539"/>
                  </a:cubicBezTo>
                  <a:cubicBezTo>
                    <a:pt x="1350" y="2542"/>
                    <a:pt x="1399" y="2576"/>
                    <a:pt x="1442" y="2610"/>
                  </a:cubicBezTo>
                  <a:cubicBezTo>
                    <a:pt x="1487" y="2644"/>
                    <a:pt x="1534" y="2679"/>
                    <a:pt x="1590" y="2683"/>
                  </a:cubicBezTo>
                  <a:cubicBezTo>
                    <a:pt x="1591" y="2683"/>
                    <a:pt x="1592" y="2683"/>
                    <a:pt x="1594" y="2683"/>
                  </a:cubicBezTo>
                  <a:cubicBezTo>
                    <a:pt x="1648" y="2683"/>
                    <a:pt x="1707" y="2639"/>
                    <a:pt x="1697" y="2584"/>
                  </a:cubicBezTo>
                  <a:lnTo>
                    <a:pt x="1806" y="2584"/>
                  </a:lnTo>
                  <a:cubicBezTo>
                    <a:pt x="1836" y="2518"/>
                    <a:pt x="1847" y="2443"/>
                    <a:pt x="1836" y="2372"/>
                  </a:cubicBezTo>
                  <a:cubicBezTo>
                    <a:pt x="1969" y="2368"/>
                    <a:pt x="2104" y="2366"/>
                    <a:pt x="2237" y="2362"/>
                  </a:cubicBezTo>
                  <a:cubicBezTo>
                    <a:pt x="2337" y="2359"/>
                    <a:pt x="2449" y="2353"/>
                    <a:pt x="2526" y="2289"/>
                  </a:cubicBezTo>
                  <a:cubicBezTo>
                    <a:pt x="2603" y="2222"/>
                    <a:pt x="2612" y="2072"/>
                    <a:pt x="2520" y="2034"/>
                  </a:cubicBezTo>
                  <a:cubicBezTo>
                    <a:pt x="2500" y="2025"/>
                    <a:pt x="2481" y="2023"/>
                    <a:pt x="2460" y="2019"/>
                  </a:cubicBezTo>
                  <a:cubicBezTo>
                    <a:pt x="2314" y="2000"/>
                    <a:pt x="2168" y="1980"/>
                    <a:pt x="2023" y="1961"/>
                  </a:cubicBezTo>
                  <a:cubicBezTo>
                    <a:pt x="1987" y="1957"/>
                    <a:pt x="1952" y="1953"/>
                    <a:pt x="1918" y="1953"/>
                  </a:cubicBezTo>
                  <a:cubicBezTo>
                    <a:pt x="1900" y="1953"/>
                    <a:pt x="1882" y="1954"/>
                    <a:pt x="1864" y="1957"/>
                  </a:cubicBezTo>
                  <a:cubicBezTo>
                    <a:pt x="1781" y="1970"/>
                    <a:pt x="1704" y="2022"/>
                    <a:pt x="1622" y="2022"/>
                  </a:cubicBezTo>
                  <a:cubicBezTo>
                    <a:pt x="1612" y="2022"/>
                    <a:pt x="1601" y="2021"/>
                    <a:pt x="1590" y="2019"/>
                  </a:cubicBezTo>
                  <a:cubicBezTo>
                    <a:pt x="1616" y="1972"/>
                    <a:pt x="1553" y="1926"/>
                    <a:pt x="1499" y="1926"/>
                  </a:cubicBezTo>
                  <a:cubicBezTo>
                    <a:pt x="1496" y="1926"/>
                    <a:pt x="1492" y="1926"/>
                    <a:pt x="1489" y="1927"/>
                  </a:cubicBezTo>
                  <a:cubicBezTo>
                    <a:pt x="1451" y="1930"/>
                    <a:pt x="1412" y="1943"/>
                    <a:pt x="1376" y="1943"/>
                  </a:cubicBezTo>
                  <a:cubicBezTo>
                    <a:pt x="1357" y="1943"/>
                    <a:pt x="1339" y="1939"/>
                    <a:pt x="1322" y="1929"/>
                  </a:cubicBezTo>
                  <a:cubicBezTo>
                    <a:pt x="1365" y="1877"/>
                    <a:pt x="1296" y="1807"/>
                    <a:pt x="1232" y="1796"/>
                  </a:cubicBezTo>
                  <a:cubicBezTo>
                    <a:pt x="1168" y="1785"/>
                    <a:pt x="1093" y="1798"/>
                    <a:pt x="1046" y="1755"/>
                  </a:cubicBezTo>
                  <a:cubicBezTo>
                    <a:pt x="964" y="1685"/>
                    <a:pt x="1020" y="1528"/>
                    <a:pt x="936" y="1464"/>
                  </a:cubicBezTo>
                  <a:cubicBezTo>
                    <a:pt x="896" y="1434"/>
                    <a:pt x="831" y="1434"/>
                    <a:pt x="810" y="1387"/>
                  </a:cubicBezTo>
                  <a:cubicBezTo>
                    <a:pt x="803" y="1372"/>
                    <a:pt x="803" y="1353"/>
                    <a:pt x="803" y="1335"/>
                  </a:cubicBezTo>
                  <a:cubicBezTo>
                    <a:pt x="806" y="1198"/>
                    <a:pt x="808" y="1061"/>
                    <a:pt x="808" y="924"/>
                  </a:cubicBezTo>
                  <a:cubicBezTo>
                    <a:pt x="733" y="828"/>
                    <a:pt x="611" y="768"/>
                    <a:pt x="489" y="763"/>
                  </a:cubicBezTo>
                  <a:cubicBezTo>
                    <a:pt x="472" y="763"/>
                    <a:pt x="455" y="764"/>
                    <a:pt x="437" y="764"/>
                  </a:cubicBezTo>
                  <a:cubicBezTo>
                    <a:pt x="379" y="764"/>
                    <a:pt x="320" y="759"/>
                    <a:pt x="287" y="714"/>
                  </a:cubicBezTo>
                  <a:cubicBezTo>
                    <a:pt x="274" y="697"/>
                    <a:pt x="270" y="673"/>
                    <a:pt x="264" y="652"/>
                  </a:cubicBezTo>
                  <a:cubicBezTo>
                    <a:pt x="238" y="534"/>
                    <a:pt x="227" y="410"/>
                    <a:pt x="234" y="290"/>
                  </a:cubicBezTo>
                  <a:cubicBezTo>
                    <a:pt x="236" y="234"/>
                    <a:pt x="242" y="176"/>
                    <a:pt x="219" y="125"/>
                  </a:cubicBezTo>
                  <a:cubicBezTo>
                    <a:pt x="184" y="48"/>
                    <a:pt x="92" y="9"/>
                    <a:pt x="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51"/>
            <p:cNvSpPr/>
            <p:nvPr/>
          </p:nvSpPr>
          <p:spPr>
            <a:xfrm>
              <a:off x="3005190" y="4757643"/>
              <a:ext cx="75271" cy="81665"/>
            </a:xfrm>
            <a:custGeom>
              <a:rect b="b" l="l" r="r" t="t"/>
              <a:pathLst>
                <a:path extrusionOk="0" h="2874" w="2649">
                  <a:moveTo>
                    <a:pt x="58" y="63"/>
                  </a:moveTo>
                  <a:cubicBezTo>
                    <a:pt x="110" y="73"/>
                    <a:pt x="191" y="99"/>
                    <a:pt x="221" y="168"/>
                  </a:cubicBezTo>
                  <a:cubicBezTo>
                    <a:pt x="238" y="208"/>
                    <a:pt x="236" y="258"/>
                    <a:pt x="234" y="303"/>
                  </a:cubicBezTo>
                  <a:lnTo>
                    <a:pt x="232" y="320"/>
                  </a:lnTo>
                  <a:cubicBezTo>
                    <a:pt x="225" y="444"/>
                    <a:pt x="236" y="568"/>
                    <a:pt x="264" y="690"/>
                  </a:cubicBezTo>
                  <a:cubicBezTo>
                    <a:pt x="270" y="714"/>
                    <a:pt x="277" y="740"/>
                    <a:pt x="292" y="761"/>
                  </a:cubicBezTo>
                  <a:cubicBezTo>
                    <a:pt x="337" y="823"/>
                    <a:pt x="416" y="823"/>
                    <a:pt x="474" y="823"/>
                  </a:cubicBezTo>
                  <a:lnTo>
                    <a:pt x="515" y="823"/>
                  </a:lnTo>
                  <a:cubicBezTo>
                    <a:pt x="626" y="825"/>
                    <a:pt x="735" y="879"/>
                    <a:pt x="808" y="965"/>
                  </a:cubicBezTo>
                  <a:lnTo>
                    <a:pt x="802" y="1365"/>
                  </a:lnTo>
                  <a:cubicBezTo>
                    <a:pt x="802" y="1385"/>
                    <a:pt x="802" y="1408"/>
                    <a:pt x="812" y="1432"/>
                  </a:cubicBezTo>
                  <a:cubicBezTo>
                    <a:pt x="829" y="1468"/>
                    <a:pt x="866" y="1483"/>
                    <a:pt x="898" y="1496"/>
                  </a:cubicBezTo>
                  <a:cubicBezTo>
                    <a:pt x="915" y="1502"/>
                    <a:pt x="932" y="1509"/>
                    <a:pt x="945" y="1517"/>
                  </a:cubicBezTo>
                  <a:cubicBezTo>
                    <a:pt x="979" y="1543"/>
                    <a:pt x="986" y="1592"/>
                    <a:pt x="992" y="1646"/>
                  </a:cubicBezTo>
                  <a:cubicBezTo>
                    <a:pt x="999" y="1702"/>
                    <a:pt x="1005" y="1766"/>
                    <a:pt x="1052" y="1807"/>
                  </a:cubicBezTo>
                  <a:cubicBezTo>
                    <a:pt x="1095" y="1843"/>
                    <a:pt x="1149" y="1847"/>
                    <a:pt x="1198" y="1849"/>
                  </a:cubicBezTo>
                  <a:cubicBezTo>
                    <a:pt x="1217" y="1849"/>
                    <a:pt x="1237" y="1852"/>
                    <a:pt x="1254" y="1854"/>
                  </a:cubicBezTo>
                  <a:cubicBezTo>
                    <a:pt x="1286" y="1860"/>
                    <a:pt x="1322" y="1886"/>
                    <a:pt x="1333" y="1914"/>
                  </a:cubicBezTo>
                  <a:cubicBezTo>
                    <a:pt x="1337" y="1929"/>
                    <a:pt x="1333" y="1937"/>
                    <a:pt x="1329" y="1944"/>
                  </a:cubicBezTo>
                  <a:lnTo>
                    <a:pt x="1307" y="1967"/>
                  </a:lnTo>
                  <a:lnTo>
                    <a:pt x="1335" y="1982"/>
                  </a:lnTo>
                  <a:cubicBezTo>
                    <a:pt x="1354" y="1995"/>
                    <a:pt x="1379" y="1999"/>
                    <a:pt x="1405" y="1999"/>
                  </a:cubicBezTo>
                  <a:cubicBezTo>
                    <a:pt x="1427" y="1999"/>
                    <a:pt x="1451" y="1996"/>
                    <a:pt x="1474" y="1991"/>
                  </a:cubicBezTo>
                  <a:cubicBezTo>
                    <a:pt x="1487" y="1989"/>
                    <a:pt x="1502" y="1987"/>
                    <a:pt x="1524" y="1984"/>
                  </a:cubicBezTo>
                  <a:cubicBezTo>
                    <a:pt x="1549" y="1984"/>
                    <a:pt x="1581" y="1999"/>
                    <a:pt x="1592" y="2019"/>
                  </a:cubicBezTo>
                  <a:cubicBezTo>
                    <a:pt x="1596" y="2027"/>
                    <a:pt x="1596" y="2032"/>
                    <a:pt x="1592" y="2036"/>
                  </a:cubicBezTo>
                  <a:lnTo>
                    <a:pt x="1575" y="2070"/>
                  </a:lnTo>
                  <a:lnTo>
                    <a:pt x="1611" y="2077"/>
                  </a:lnTo>
                  <a:cubicBezTo>
                    <a:pt x="1623" y="2079"/>
                    <a:pt x="1635" y="2079"/>
                    <a:pt x="1646" y="2079"/>
                  </a:cubicBezTo>
                  <a:cubicBezTo>
                    <a:pt x="1698" y="2079"/>
                    <a:pt x="1747" y="2062"/>
                    <a:pt x="1796" y="2044"/>
                  </a:cubicBezTo>
                  <a:cubicBezTo>
                    <a:pt x="1828" y="2032"/>
                    <a:pt x="1860" y="2019"/>
                    <a:pt x="1894" y="2014"/>
                  </a:cubicBezTo>
                  <a:cubicBezTo>
                    <a:pt x="1911" y="2012"/>
                    <a:pt x="1927" y="2010"/>
                    <a:pt x="1944" y="2010"/>
                  </a:cubicBezTo>
                  <a:cubicBezTo>
                    <a:pt x="1977" y="2010"/>
                    <a:pt x="2011" y="2015"/>
                    <a:pt x="2049" y="2021"/>
                  </a:cubicBezTo>
                  <a:lnTo>
                    <a:pt x="2483" y="2079"/>
                  </a:lnTo>
                  <a:cubicBezTo>
                    <a:pt x="2501" y="2081"/>
                    <a:pt x="2520" y="2083"/>
                    <a:pt x="2535" y="2089"/>
                  </a:cubicBezTo>
                  <a:cubicBezTo>
                    <a:pt x="2571" y="2104"/>
                    <a:pt x="2582" y="2141"/>
                    <a:pt x="2584" y="2160"/>
                  </a:cubicBezTo>
                  <a:cubicBezTo>
                    <a:pt x="2593" y="2212"/>
                    <a:pt x="2571" y="2267"/>
                    <a:pt x="2535" y="2299"/>
                  </a:cubicBezTo>
                  <a:cubicBezTo>
                    <a:pt x="2466" y="2357"/>
                    <a:pt x="2368" y="2364"/>
                    <a:pt x="2263" y="2368"/>
                  </a:cubicBezTo>
                  <a:lnTo>
                    <a:pt x="1832" y="2379"/>
                  </a:lnTo>
                  <a:lnTo>
                    <a:pt x="1836" y="2409"/>
                  </a:lnTo>
                  <a:cubicBezTo>
                    <a:pt x="1843" y="2469"/>
                    <a:pt x="1836" y="2531"/>
                    <a:pt x="1815" y="2589"/>
                  </a:cubicBezTo>
                  <a:lnTo>
                    <a:pt x="1691" y="2591"/>
                  </a:lnTo>
                  <a:lnTo>
                    <a:pt x="1697" y="2621"/>
                  </a:lnTo>
                  <a:cubicBezTo>
                    <a:pt x="1699" y="2638"/>
                    <a:pt x="1693" y="2651"/>
                    <a:pt x="1686" y="2659"/>
                  </a:cubicBezTo>
                  <a:cubicBezTo>
                    <a:pt x="1671" y="2676"/>
                    <a:pt x="1646" y="2687"/>
                    <a:pt x="1618" y="2687"/>
                  </a:cubicBezTo>
                  <a:cubicBezTo>
                    <a:pt x="1569" y="2685"/>
                    <a:pt x="1524" y="2651"/>
                    <a:pt x="1485" y="2621"/>
                  </a:cubicBezTo>
                  <a:cubicBezTo>
                    <a:pt x="1436" y="2582"/>
                    <a:pt x="1382" y="2546"/>
                    <a:pt x="1320" y="2546"/>
                  </a:cubicBezTo>
                  <a:lnTo>
                    <a:pt x="1301" y="2546"/>
                  </a:lnTo>
                  <a:lnTo>
                    <a:pt x="1294" y="2565"/>
                  </a:lnTo>
                  <a:cubicBezTo>
                    <a:pt x="1271" y="2649"/>
                    <a:pt x="1258" y="2734"/>
                    <a:pt x="1258" y="2820"/>
                  </a:cubicBezTo>
                  <a:cubicBezTo>
                    <a:pt x="1251" y="2820"/>
                    <a:pt x="1244" y="2820"/>
                    <a:pt x="1237" y="2820"/>
                  </a:cubicBezTo>
                  <a:cubicBezTo>
                    <a:pt x="1160" y="2820"/>
                    <a:pt x="1082" y="2810"/>
                    <a:pt x="1007" y="2790"/>
                  </a:cubicBezTo>
                  <a:cubicBezTo>
                    <a:pt x="1016" y="2769"/>
                    <a:pt x="1018" y="2743"/>
                    <a:pt x="1014" y="2719"/>
                  </a:cubicBezTo>
                  <a:cubicBezTo>
                    <a:pt x="1007" y="2668"/>
                    <a:pt x="975" y="2621"/>
                    <a:pt x="932" y="2593"/>
                  </a:cubicBezTo>
                  <a:cubicBezTo>
                    <a:pt x="872" y="2556"/>
                    <a:pt x="802" y="2550"/>
                    <a:pt x="737" y="2548"/>
                  </a:cubicBezTo>
                  <a:cubicBezTo>
                    <a:pt x="748" y="2479"/>
                    <a:pt x="718" y="2406"/>
                    <a:pt x="660" y="2366"/>
                  </a:cubicBezTo>
                  <a:cubicBezTo>
                    <a:pt x="630" y="2344"/>
                    <a:pt x="592" y="2334"/>
                    <a:pt x="553" y="2334"/>
                  </a:cubicBezTo>
                  <a:cubicBezTo>
                    <a:pt x="515" y="2334"/>
                    <a:pt x="476" y="2344"/>
                    <a:pt x="446" y="2366"/>
                  </a:cubicBezTo>
                  <a:cubicBezTo>
                    <a:pt x="341" y="2201"/>
                    <a:pt x="249" y="2019"/>
                    <a:pt x="206" y="1824"/>
                  </a:cubicBezTo>
                  <a:cubicBezTo>
                    <a:pt x="182" y="1725"/>
                    <a:pt x="174" y="1622"/>
                    <a:pt x="163" y="1522"/>
                  </a:cubicBezTo>
                  <a:lnTo>
                    <a:pt x="101" y="851"/>
                  </a:lnTo>
                  <a:cubicBezTo>
                    <a:pt x="77" y="583"/>
                    <a:pt x="54" y="322"/>
                    <a:pt x="58" y="63"/>
                  </a:cubicBezTo>
                  <a:close/>
                  <a:moveTo>
                    <a:pt x="5" y="0"/>
                  </a:moveTo>
                  <a:lnTo>
                    <a:pt x="5" y="33"/>
                  </a:lnTo>
                  <a:cubicBezTo>
                    <a:pt x="0" y="303"/>
                    <a:pt x="22" y="577"/>
                    <a:pt x="47" y="855"/>
                  </a:cubicBezTo>
                  <a:lnTo>
                    <a:pt x="110" y="1526"/>
                  </a:lnTo>
                  <a:cubicBezTo>
                    <a:pt x="120" y="1629"/>
                    <a:pt x="129" y="1734"/>
                    <a:pt x="152" y="1834"/>
                  </a:cubicBezTo>
                  <a:cubicBezTo>
                    <a:pt x="221" y="2141"/>
                    <a:pt x="401" y="2404"/>
                    <a:pt x="560" y="2638"/>
                  </a:cubicBezTo>
                  <a:lnTo>
                    <a:pt x="703" y="2848"/>
                  </a:lnTo>
                  <a:lnTo>
                    <a:pt x="607" y="2612"/>
                  </a:lnTo>
                  <a:cubicBezTo>
                    <a:pt x="575" y="2535"/>
                    <a:pt x="536" y="2464"/>
                    <a:pt x="489" y="2402"/>
                  </a:cubicBezTo>
                  <a:cubicBezTo>
                    <a:pt x="508" y="2392"/>
                    <a:pt x="531" y="2388"/>
                    <a:pt x="554" y="2388"/>
                  </a:cubicBezTo>
                  <a:cubicBezTo>
                    <a:pt x="582" y="2388"/>
                    <a:pt x="609" y="2395"/>
                    <a:pt x="630" y="2409"/>
                  </a:cubicBezTo>
                  <a:cubicBezTo>
                    <a:pt x="677" y="2443"/>
                    <a:pt x="699" y="2511"/>
                    <a:pt x="677" y="2565"/>
                  </a:cubicBezTo>
                  <a:lnTo>
                    <a:pt x="664" y="2601"/>
                  </a:lnTo>
                  <a:lnTo>
                    <a:pt x="703" y="2601"/>
                  </a:lnTo>
                  <a:cubicBezTo>
                    <a:pt x="769" y="2601"/>
                    <a:pt x="847" y="2601"/>
                    <a:pt x="904" y="2638"/>
                  </a:cubicBezTo>
                  <a:cubicBezTo>
                    <a:pt x="934" y="2657"/>
                    <a:pt x="956" y="2691"/>
                    <a:pt x="962" y="2726"/>
                  </a:cubicBezTo>
                  <a:cubicBezTo>
                    <a:pt x="964" y="2743"/>
                    <a:pt x="964" y="2769"/>
                    <a:pt x="947" y="2788"/>
                  </a:cubicBezTo>
                  <a:lnTo>
                    <a:pt x="922" y="2820"/>
                  </a:lnTo>
                  <a:lnTo>
                    <a:pt x="960" y="2831"/>
                  </a:lnTo>
                  <a:cubicBezTo>
                    <a:pt x="1050" y="2859"/>
                    <a:pt x="1144" y="2874"/>
                    <a:pt x="1239" y="2874"/>
                  </a:cubicBezTo>
                  <a:lnTo>
                    <a:pt x="1286" y="2874"/>
                  </a:lnTo>
                  <a:lnTo>
                    <a:pt x="1312" y="2871"/>
                  </a:lnTo>
                  <a:lnTo>
                    <a:pt x="1312" y="2846"/>
                  </a:lnTo>
                  <a:cubicBezTo>
                    <a:pt x="1309" y="2762"/>
                    <a:pt x="1320" y="2681"/>
                    <a:pt x="1339" y="2601"/>
                  </a:cubicBezTo>
                  <a:cubicBezTo>
                    <a:pt x="1378" y="2608"/>
                    <a:pt x="1414" y="2634"/>
                    <a:pt x="1453" y="2664"/>
                  </a:cubicBezTo>
                  <a:cubicBezTo>
                    <a:pt x="1496" y="2696"/>
                    <a:pt x="1549" y="2736"/>
                    <a:pt x="1616" y="2741"/>
                  </a:cubicBezTo>
                  <a:lnTo>
                    <a:pt x="1622" y="2741"/>
                  </a:lnTo>
                  <a:cubicBezTo>
                    <a:pt x="1663" y="2741"/>
                    <a:pt x="1701" y="2724"/>
                    <a:pt x="1727" y="2691"/>
                  </a:cubicBezTo>
                  <a:cubicBezTo>
                    <a:pt x="1740" y="2676"/>
                    <a:pt x="1746" y="2661"/>
                    <a:pt x="1751" y="2642"/>
                  </a:cubicBezTo>
                  <a:lnTo>
                    <a:pt x="1851" y="2642"/>
                  </a:lnTo>
                  <a:lnTo>
                    <a:pt x="1858" y="2627"/>
                  </a:lnTo>
                  <a:cubicBezTo>
                    <a:pt x="1884" y="2565"/>
                    <a:pt x="1896" y="2496"/>
                    <a:pt x="1892" y="2430"/>
                  </a:cubicBezTo>
                  <a:lnTo>
                    <a:pt x="2263" y="2421"/>
                  </a:lnTo>
                  <a:cubicBezTo>
                    <a:pt x="2378" y="2417"/>
                    <a:pt x="2488" y="2409"/>
                    <a:pt x="2569" y="2340"/>
                  </a:cubicBezTo>
                  <a:cubicBezTo>
                    <a:pt x="2621" y="2297"/>
                    <a:pt x="2648" y="2222"/>
                    <a:pt x="2638" y="2154"/>
                  </a:cubicBezTo>
                  <a:cubicBezTo>
                    <a:pt x="2629" y="2100"/>
                    <a:pt x="2599" y="2059"/>
                    <a:pt x="2556" y="2040"/>
                  </a:cubicBezTo>
                  <a:cubicBezTo>
                    <a:pt x="2533" y="2032"/>
                    <a:pt x="2509" y="2027"/>
                    <a:pt x="2490" y="2025"/>
                  </a:cubicBezTo>
                  <a:lnTo>
                    <a:pt x="2051" y="1967"/>
                  </a:lnTo>
                  <a:cubicBezTo>
                    <a:pt x="2014" y="1963"/>
                    <a:pt x="1972" y="1958"/>
                    <a:pt x="1932" y="1958"/>
                  </a:cubicBezTo>
                  <a:cubicBezTo>
                    <a:pt x="1916" y="1958"/>
                    <a:pt x="1900" y="1959"/>
                    <a:pt x="1886" y="1961"/>
                  </a:cubicBezTo>
                  <a:cubicBezTo>
                    <a:pt x="1847" y="1967"/>
                    <a:pt x="1811" y="1982"/>
                    <a:pt x="1776" y="1995"/>
                  </a:cubicBezTo>
                  <a:cubicBezTo>
                    <a:pt x="1731" y="2010"/>
                    <a:pt x="1691" y="2025"/>
                    <a:pt x="1650" y="2025"/>
                  </a:cubicBezTo>
                  <a:cubicBezTo>
                    <a:pt x="1648" y="2014"/>
                    <a:pt x="1646" y="2002"/>
                    <a:pt x="1639" y="1991"/>
                  </a:cubicBezTo>
                  <a:cubicBezTo>
                    <a:pt x="1617" y="1955"/>
                    <a:pt x="1568" y="1930"/>
                    <a:pt x="1522" y="1930"/>
                  </a:cubicBezTo>
                  <a:cubicBezTo>
                    <a:pt x="1518" y="1930"/>
                    <a:pt x="1514" y="1931"/>
                    <a:pt x="1511" y="1931"/>
                  </a:cubicBezTo>
                  <a:cubicBezTo>
                    <a:pt x="1496" y="1933"/>
                    <a:pt x="1479" y="1935"/>
                    <a:pt x="1464" y="1939"/>
                  </a:cubicBezTo>
                  <a:cubicBezTo>
                    <a:pt x="1441" y="1943"/>
                    <a:pt x="1419" y="1947"/>
                    <a:pt x="1401" y="1947"/>
                  </a:cubicBezTo>
                  <a:cubicBezTo>
                    <a:pt x="1396" y="1947"/>
                    <a:pt x="1391" y="1947"/>
                    <a:pt x="1387" y="1946"/>
                  </a:cubicBezTo>
                  <a:cubicBezTo>
                    <a:pt x="1391" y="1929"/>
                    <a:pt x="1389" y="1912"/>
                    <a:pt x="1382" y="1894"/>
                  </a:cubicBezTo>
                  <a:cubicBezTo>
                    <a:pt x="1365" y="1849"/>
                    <a:pt x="1314" y="1809"/>
                    <a:pt x="1262" y="1802"/>
                  </a:cubicBezTo>
                  <a:cubicBezTo>
                    <a:pt x="1243" y="1798"/>
                    <a:pt x="1222" y="1798"/>
                    <a:pt x="1202" y="1796"/>
                  </a:cubicBezTo>
                  <a:cubicBezTo>
                    <a:pt x="1157" y="1794"/>
                    <a:pt x="1117" y="1792"/>
                    <a:pt x="1089" y="1766"/>
                  </a:cubicBezTo>
                  <a:cubicBezTo>
                    <a:pt x="1057" y="1740"/>
                    <a:pt x="1050" y="1691"/>
                    <a:pt x="1046" y="1639"/>
                  </a:cubicBezTo>
                  <a:cubicBezTo>
                    <a:pt x="1037" y="1582"/>
                    <a:pt x="1031" y="1515"/>
                    <a:pt x="977" y="1475"/>
                  </a:cubicBezTo>
                  <a:cubicBezTo>
                    <a:pt x="958" y="1462"/>
                    <a:pt x="939" y="1453"/>
                    <a:pt x="917" y="1445"/>
                  </a:cubicBezTo>
                  <a:cubicBezTo>
                    <a:pt x="892" y="1436"/>
                    <a:pt x="868" y="1427"/>
                    <a:pt x="859" y="1408"/>
                  </a:cubicBezTo>
                  <a:cubicBezTo>
                    <a:pt x="855" y="1397"/>
                    <a:pt x="855" y="1382"/>
                    <a:pt x="855" y="1367"/>
                  </a:cubicBezTo>
                  <a:lnTo>
                    <a:pt x="862" y="945"/>
                  </a:lnTo>
                  <a:lnTo>
                    <a:pt x="855" y="939"/>
                  </a:lnTo>
                  <a:cubicBezTo>
                    <a:pt x="774" y="836"/>
                    <a:pt x="647" y="772"/>
                    <a:pt x="515" y="770"/>
                  </a:cubicBezTo>
                  <a:lnTo>
                    <a:pt x="474" y="770"/>
                  </a:lnTo>
                  <a:cubicBezTo>
                    <a:pt x="414" y="770"/>
                    <a:pt x="360" y="767"/>
                    <a:pt x="337" y="731"/>
                  </a:cubicBezTo>
                  <a:cubicBezTo>
                    <a:pt x="326" y="716"/>
                    <a:pt x="322" y="699"/>
                    <a:pt x="317" y="678"/>
                  </a:cubicBezTo>
                  <a:cubicBezTo>
                    <a:pt x="290" y="562"/>
                    <a:pt x="279" y="442"/>
                    <a:pt x="285" y="322"/>
                  </a:cubicBezTo>
                  <a:lnTo>
                    <a:pt x="287" y="307"/>
                  </a:lnTo>
                  <a:cubicBezTo>
                    <a:pt x="290" y="253"/>
                    <a:pt x="292" y="198"/>
                    <a:pt x="270" y="146"/>
                  </a:cubicBezTo>
                  <a:cubicBezTo>
                    <a:pt x="236" y="71"/>
                    <a:pt x="150" y="20"/>
                    <a:pt x="37" y="7"/>
                  </a:cubicBezTo>
                  <a:lnTo>
                    <a:pt x="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51"/>
            <p:cNvSpPr/>
            <p:nvPr/>
          </p:nvSpPr>
          <p:spPr>
            <a:xfrm>
              <a:off x="2969275" y="4786795"/>
              <a:ext cx="11906" cy="8723"/>
            </a:xfrm>
            <a:custGeom>
              <a:rect b="b" l="l" r="r" t="t"/>
              <a:pathLst>
                <a:path extrusionOk="0" h="307" w="419">
                  <a:moveTo>
                    <a:pt x="207" y="0"/>
                  </a:moveTo>
                  <a:cubicBezTo>
                    <a:pt x="191" y="0"/>
                    <a:pt x="174" y="3"/>
                    <a:pt x="159" y="7"/>
                  </a:cubicBezTo>
                  <a:cubicBezTo>
                    <a:pt x="140" y="11"/>
                    <a:pt x="120" y="22"/>
                    <a:pt x="114" y="41"/>
                  </a:cubicBezTo>
                  <a:cubicBezTo>
                    <a:pt x="110" y="52"/>
                    <a:pt x="110" y="61"/>
                    <a:pt x="107" y="71"/>
                  </a:cubicBezTo>
                  <a:cubicBezTo>
                    <a:pt x="95" y="125"/>
                    <a:pt x="7" y="142"/>
                    <a:pt x="2" y="198"/>
                  </a:cubicBezTo>
                  <a:cubicBezTo>
                    <a:pt x="0" y="243"/>
                    <a:pt x="52" y="269"/>
                    <a:pt x="95" y="279"/>
                  </a:cubicBezTo>
                  <a:cubicBezTo>
                    <a:pt x="168" y="298"/>
                    <a:pt x="243" y="306"/>
                    <a:pt x="318" y="306"/>
                  </a:cubicBezTo>
                  <a:cubicBezTo>
                    <a:pt x="346" y="306"/>
                    <a:pt x="375" y="305"/>
                    <a:pt x="403" y="303"/>
                  </a:cubicBezTo>
                  <a:cubicBezTo>
                    <a:pt x="407" y="247"/>
                    <a:pt x="412" y="191"/>
                    <a:pt x="416" y="136"/>
                  </a:cubicBezTo>
                  <a:cubicBezTo>
                    <a:pt x="418" y="108"/>
                    <a:pt x="414" y="71"/>
                    <a:pt x="388" y="63"/>
                  </a:cubicBezTo>
                  <a:cubicBezTo>
                    <a:pt x="384" y="62"/>
                    <a:pt x="379" y="62"/>
                    <a:pt x="374" y="62"/>
                  </a:cubicBezTo>
                  <a:cubicBezTo>
                    <a:pt x="369" y="62"/>
                    <a:pt x="364" y="62"/>
                    <a:pt x="360" y="61"/>
                  </a:cubicBezTo>
                  <a:cubicBezTo>
                    <a:pt x="343" y="56"/>
                    <a:pt x="328" y="44"/>
                    <a:pt x="313" y="33"/>
                  </a:cubicBezTo>
                  <a:cubicBezTo>
                    <a:pt x="282" y="12"/>
                    <a:pt x="244" y="0"/>
                    <a:pt x="2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51"/>
            <p:cNvSpPr/>
            <p:nvPr/>
          </p:nvSpPr>
          <p:spPr>
            <a:xfrm>
              <a:off x="2968480" y="4786027"/>
              <a:ext cx="13554" cy="10229"/>
            </a:xfrm>
            <a:custGeom>
              <a:rect b="b" l="l" r="r" t="t"/>
              <a:pathLst>
                <a:path extrusionOk="0" h="360" w="477">
                  <a:moveTo>
                    <a:pt x="236" y="53"/>
                  </a:moveTo>
                  <a:cubicBezTo>
                    <a:pt x="268" y="53"/>
                    <a:pt x="300" y="64"/>
                    <a:pt x="326" y="81"/>
                  </a:cubicBezTo>
                  <a:lnTo>
                    <a:pt x="332" y="88"/>
                  </a:lnTo>
                  <a:cubicBezTo>
                    <a:pt x="347" y="98"/>
                    <a:pt x="362" y="109"/>
                    <a:pt x="384" y="113"/>
                  </a:cubicBezTo>
                  <a:cubicBezTo>
                    <a:pt x="392" y="116"/>
                    <a:pt x="403" y="116"/>
                    <a:pt x="407" y="116"/>
                  </a:cubicBezTo>
                  <a:cubicBezTo>
                    <a:pt x="414" y="118"/>
                    <a:pt x="418" y="135"/>
                    <a:pt x="416" y="161"/>
                  </a:cubicBezTo>
                  <a:lnTo>
                    <a:pt x="405" y="304"/>
                  </a:lnTo>
                  <a:cubicBezTo>
                    <a:pt x="383" y="306"/>
                    <a:pt x="361" y="306"/>
                    <a:pt x="339" y="306"/>
                  </a:cubicBezTo>
                  <a:cubicBezTo>
                    <a:pt x="268" y="306"/>
                    <a:pt x="197" y="298"/>
                    <a:pt x="129" y="281"/>
                  </a:cubicBezTo>
                  <a:cubicBezTo>
                    <a:pt x="101" y="274"/>
                    <a:pt x="56" y="255"/>
                    <a:pt x="58" y="227"/>
                  </a:cubicBezTo>
                  <a:cubicBezTo>
                    <a:pt x="58" y="212"/>
                    <a:pt x="73" y="199"/>
                    <a:pt x="99" y="180"/>
                  </a:cubicBezTo>
                  <a:cubicBezTo>
                    <a:pt x="125" y="161"/>
                    <a:pt x="153" y="139"/>
                    <a:pt x="161" y="103"/>
                  </a:cubicBezTo>
                  <a:cubicBezTo>
                    <a:pt x="163" y="98"/>
                    <a:pt x="163" y="94"/>
                    <a:pt x="163" y="90"/>
                  </a:cubicBezTo>
                  <a:cubicBezTo>
                    <a:pt x="165" y="86"/>
                    <a:pt x="165" y="81"/>
                    <a:pt x="165" y="77"/>
                  </a:cubicBezTo>
                  <a:cubicBezTo>
                    <a:pt x="170" y="71"/>
                    <a:pt x="178" y="64"/>
                    <a:pt x="195" y="60"/>
                  </a:cubicBezTo>
                  <a:cubicBezTo>
                    <a:pt x="208" y="56"/>
                    <a:pt x="221" y="53"/>
                    <a:pt x="236" y="53"/>
                  </a:cubicBezTo>
                  <a:close/>
                  <a:moveTo>
                    <a:pt x="237" y="0"/>
                  </a:moveTo>
                  <a:cubicBezTo>
                    <a:pt x="217" y="0"/>
                    <a:pt x="198" y="3"/>
                    <a:pt x="180" y="8"/>
                  </a:cubicBezTo>
                  <a:cubicBezTo>
                    <a:pt x="146" y="17"/>
                    <a:pt x="125" y="36"/>
                    <a:pt x="116" y="60"/>
                  </a:cubicBezTo>
                  <a:cubicBezTo>
                    <a:pt x="112" y="68"/>
                    <a:pt x="112" y="75"/>
                    <a:pt x="112" y="83"/>
                  </a:cubicBezTo>
                  <a:cubicBezTo>
                    <a:pt x="110" y="86"/>
                    <a:pt x="110" y="88"/>
                    <a:pt x="110" y="92"/>
                  </a:cubicBezTo>
                  <a:cubicBezTo>
                    <a:pt x="105" y="109"/>
                    <a:pt x="86" y="122"/>
                    <a:pt x="67" y="137"/>
                  </a:cubicBezTo>
                  <a:cubicBezTo>
                    <a:pt x="39" y="158"/>
                    <a:pt x="7" y="182"/>
                    <a:pt x="5" y="225"/>
                  </a:cubicBezTo>
                  <a:cubicBezTo>
                    <a:pt x="0" y="274"/>
                    <a:pt x="43" y="315"/>
                    <a:pt x="116" y="332"/>
                  </a:cubicBezTo>
                  <a:cubicBezTo>
                    <a:pt x="189" y="351"/>
                    <a:pt x="264" y="360"/>
                    <a:pt x="341" y="360"/>
                  </a:cubicBezTo>
                  <a:cubicBezTo>
                    <a:pt x="371" y="360"/>
                    <a:pt x="403" y="358"/>
                    <a:pt x="433" y="356"/>
                  </a:cubicBezTo>
                  <a:lnTo>
                    <a:pt x="457" y="353"/>
                  </a:lnTo>
                  <a:lnTo>
                    <a:pt x="470" y="165"/>
                  </a:lnTo>
                  <a:cubicBezTo>
                    <a:pt x="476" y="92"/>
                    <a:pt x="444" y="71"/>
                    <a:pt x="425" y="64"/>
                  </a:cubicBezTo>
                  <a:cubicBezTo>
                    <a:pt x="416" y="62"/>
                    <a:pt x="407" y="62"/>
                    <a:pt x="401" y="62"/>
                  </a:cubicBezTo>
                  <a:lnTo>
                    <a:pt x="392" y="62"/>
                  </a:lnTo>
                  <a:cubicBezTo>
                    <a:pt x="384" y="60"/>
                    <a:pt x="375" y="53"/>
                    <a:pt x="367" y="45"/>
                  </a:cubicBezTo>
                  <a:lnTo>
                    <a:pt x="356" y="38"/>
                  </a:lnTo>
                  <a:cubicBezTo>
                    <a:pt x="322" y="13"/>
                    <a:pt x="279" y="0"/>
                    <a:pt x="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51"/>
            <p:cNvSpPr/>
            <p:nvPr/>
          </p:nvSpPr>
          <p:spPr>
            <a:xfrm>
              <a:off x="2898412" y="4542356"/>
              <a:ext cx="17134" cy="15713"/>
            </a:xfrm>
            <a:custGeom>
              <a:rect b="b" l="l" r="r" t="t"/>
              <a:pathLst>
                <a:path extrusionOk="0" h="553" w="603">
                  <a:moveTo>
                    <a:pt x="407" y="0"/>
                  </a:moveTo>
                  <a:cubicBezTo>
                    <a:pt x="342" y="0"/>
                    <a:pt x="277" y="22"/>
                    <a:pt x="225" y="62"/>
                  </a:cubicBezTo>
                  <a:cubicBezTo>
                    <a:pt x="183" y="96"/>
                    <a:pt x="150" y="141"/>
                    <a:pt x="118" y="184"/>
                  </a:cubicBezTo>
                  <a:cubicBezTo>
                    <a:pt x="90" y="222"/>
                    <a:pt x="63" y="259"/>
                    <a:pt x="35" y="297"/>
                  </a:cubicBezTo>
                  <a:cubicBezTo>
                    <a:pt x="22" y="315"/>
                    <a:pt x="7" y="336"/>
                    <a:pt x="5" y="357"/>
                  </a:cubicBezTo>
                  <a:cubicBezTo>
                    <a:pt x="0" y="409"/>
                    <a:pt x="50" y="445"/>
                    <a:pt x="93" y="469"/>
                  </a:cubicBezTo>
                  <a:cubicBezTo>
                    <a:pt x="163" y="509"/>
                    <a:pt x="238" y="550"/>
                    <a:pt x="317" y="552"/>
                  </a:cubicBezTo>
                  <a:cubicBezTo>
                    <a:pt x="392" y="552"/>
                    <a:pt x="467" y="516"/>
                    <a:pt x="512" y="456"/>
                  </a:cubicBezTo>
                  <a:cubicBezTo>
                    <a:pt x="577" y="362"/>
                    <a:pt x="602" y="242"/>
                    <a:pt x="583" y="128"/>
                  </a:cubicBezTo>
                  <a:cubicBezTo>
                    <a:pt x="581" y="107"/>
                    <a:pt x="575" y="83"/>
                    <a:pt x="562" y="64"/>
                  </a:cubicBezTo>
                  <a:cubicBezTo>
                    <a:pt x="538" y="27"/>
                    <a:pt x="495" y="10"/>
                    <a:pt x="452" y="4"/>
                  </a:cubicBezTo>
                  <a:cubicBezTo>
                    <a:pt x="437" y="1"/>
                    <a:pt x="422" y="0"/>
                    <a:pt x="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51"/>
            <p:cNvSpPr/>
            <p:nvPr/>
          </p:nvSpPr>
          <p:spPr>
            <a:xfrm>
              <a:off x="2897560" y="4541589"/>
              <a:ext cx="18782" cy="17219"/>
            </a:xfrm>
            <a:custGeom>
              <a:rect b="b" l="l" r="r" t="t"/>
              <a:pathLst>
                <a:path extrusionOk="0" h="606" w="661">
                  <a:moveTo>
                    <a:pt x="437" y="54"/>
                  </a:moveTo>
                  <a:cubicBezTo>
                    <a:pt x="452" y="54"/>
                    <a:pt x="465" y="54"/>
                    <a:pt x="478" y="57"/>
                  </a:cubicBezTo>
                  <a:cubicBezTo>
                    <a:pt x="504" y="61"/>
                    <a:pt x="547" y="74"/>
                    <a:pt x="568" y="106"/>
                  </a:cubicBezTo>
                  <a:cubicBezTo>
                    <a:pt x="579" y="123"/>
                    <a:pt x="585" y="144"/>
                    <a:pt x="587" y="159"/>
                  </a:cubicBezTo>
                  <a:cubicBezTo>
                    <a:pt x="607" y="267"/>
                    <a:pt x="581" y="378"/>
                    <a:pt x="521" y="468"/>
                  </a:cubicBezTo>
                  <a:cubicBezTo>
                    <a:pt x="482" y="519"/>
                    <a:pt x="416" y="551"/>
                    <a:pt x="352" y="551"/>
                  </a:cubicBezTo>
                  <a:lnTo>
                    <a:pt x="352" y="579"/>
                  </a:lnTo>
                  <a:lnTo>
                    <a:pt x="350" y="551"/>
                  </a:lnTo>
                  <a:cubicBezTo>
                    <a:pt x="272" y="551"/>
                    <a:pt x="200" y="509"/>
                    <a:pt x="138" y="472"/>
                  </a:cubicBezTo>
                  <a:cubicBezTo>
                    <a:pt x="84" y="442"/>
                    <a:pt x="58" y="414"/>
                    <a:pt x="63" y="389"/>
                  </a:cubicBezTo>
                  <a:cubicBezTo>
                    <a:pt x="63" y="371"/>
                    <a:pt x="75" y="354"/>
                    <a:pt x="86" y="339"/>
                  </a:cubicBezTo>
                  <a:lnTo>
                    <a:pt x="170" y="228"/>
                  </a:lnTo>
                  <a:cubicBezTo>
                    <a:pt x="200" y="185"/>
                    <a:pt x="232" y="142"/>
                    <a:pt x="272" y="110"/>
                  </a:cubicBezTo>
                  <a:cubicBezTo>
                    <a:pt x="317" y="74"/>
                    <a:pt x="377" y="54"/>
                    <a:pt x="437" y="54"/>
                  </a:cubicBezTo>
                  <a:close/>
                  <a:moveTo>
                    <a:pt x="434" y="1"/>
                  </a:moveTo>
                  <a:cubicBezTo>
                    <a:pt x="363" y="1"/>
                    <a:pt x="293" y="25"/>
                    <a:pt x="238" y="69"/>
                  </a:cubicBezTo>
                  <a:cubicBezTo>
                    <a:pt x="193" y="104"/>
                    <a:pt x="157" y="153"/>
                    <a:pt x="125" y="196"/>
                  </a:cubicBezTo>
                  <a:lnTo>
                    <a:pt x="43" y="307"/>
                  </a:lnTo>
                  <a:cubicBezTo>
                    <a:pt x="28" y="327"/>
                    <a:pt x="11" y="352"/>
                    <a:pt x="9" y="382"/>
                  </a:cubicBezTo>
                  <a:cubicBezTo>
                    <a:pt x="0" y="449"/>
                    <a:pt x="63" y="494"/>
                    <a:pt x="110" y="519"/>
                  </a:cubicBezTo>
                  <a:cubicBezTo>
                    <a:pt x="176" y="558"/>
                    <a:pt x="257" y="605"/>
                    <a:pt x="347" y="605"/>
                  </a:cubicBezTo>
                  <a:lnTo>
                    <a:pt x="352" y="605"/>
                  </a:lnTo>
                  <a:cubicBezTo>
                    <a:pt x="433" y="605"/>
                    <a:pt x="515" y="564"/>
                    <a:pt x="566" y="498"/>
                  </a:cubicBezTo>
                  <a:cubicBezTo>
                    <a:pt x="635" y="397"/>
                    <a:pt x="660" y="271"/>
                    <a:pt x="641" y="151"/>
                  </a:cubicBezTo>
                  <a:cubicBezTo>
                    <a:pt x="637" y="129"/>
                    <a:pt x="630" y="102"/>
                    <a:pt x="613" y="76"/>
                  </a:cubicBezTo>
                  <a:cubicBezTo>
                    <a:pt x="583" y="29"/>
                    <a:pt x="527" y="12"/>
                    <a:pt x="487" y="5"/>
                  </a:cubicBezTo>
                  <a:cubicBezTo>
                    <a:pt x="469" y="2"/>
                    <a:pt x="452"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51"/>
            <p:cNvSpPr/>
            <p:nvPr/>
          </p:nvSpPr>
          <p:spPr>
            <a:xfrm>
              <a:off x="2882160" y="3902605"/>
              <a:ext cx="164324" cy="878393"/>
            </a:xfrm>
            <a:custGeom>
              <a:rect b="b" l="l" r="r" t="t"/>
              <a:pathLst>
                <a:path extrusionOk="0" h="30913" w="5783">
                  <a:moveTo>
                    <a:pt x="4086" y="0"/>
                  </a:moveTo>
                  <a:cubicBezTo>
                    <a:pt x="4071" y="35"/>
                    <a:pt x="4052" y="71"/>
                    <a:pt x="4041" y="107"/>
                  </a:cubicBezTo>
                  <a:cubicBezTo>
                    <a:pt x="4009" y="208"/>
                    <a:pt x="3992" y="315"/>
                    <a:pt x="3947" y="414"/>
                  </a:cubicBezTo>
                  <a:cubicBezTo>
                    <a:pt x="3872" y="574"/>
                    <a:pt x="3728" y="692"/>
                    <a:pt x="3578" y="793"/>
                  </a:cubicBezTo>
                  <a:cubicBezTo>
                    <a:pt x="3610" y="887"/>
                    <a:pt x="3617" y="994"/>
                    <a:pt x="3619" y="1093"/>
                  </a:cubicBezTo>
                  <a:cubicBezTo>
                    <a:pt x="3640" y="2016"/>
                    <a:pt x="3660" y="2955"/>
                    <a:pt x="3424" y="3848"/>
                  </a:cubicBezTo>
                  <a:cubicBezTo>
                    <a:pt x="3360" y="4090"/>
                    <a:pt x="3280" y="4367"/>
                    <a:pt x="3415" y="4579"/>
                  </a:cubicBezTo>
                  <a:cubicBezTo>
                    <a:pt x="3480" y="4679"/>
                    <a:pt x="3593" y="4797"/>
                    <a:pt x="3527" y="4898"/>
                  </a:cubicBezTo>
                  <a:cubicBezTo>
                    <a:pt x="3503" y="4932"/>
                    <a:pt x="3463" y="4952"/>
                    <a:pt x="3441" y="4988"/>
                  </a:cubicBezTo>
                  <a:cubicBezTo>
                    <a:pt x="3413" y="5037"/>
                    <a:pt x="3428" y="5097"/>
                    <a:pt x="3443" y="5151"/>
                  </a:cubicBezTo>
                  <a:cubicBezTo>
                    <a:pt x="3585" y="5676"/>
                    <a:pt x="3533" y="6250"/>
                    <a:pt x="3300" y="6743"/>
                  </a:cubicBezTo>
                  <a:cubicBezTo>
                    <a:pt x="3253" y="6843"/>
                    <a:pt x="3197" y="6944"/>
                    <a:pt x="3161" y="7051"/>
                  </a:cubicBezTo>
                  <a:cubicBezTo>
                    <a:pt x="3107" y="7212"/>
                    <a:pt x="3098" y="7388"/>
                    <a:pt x="3047" y="7550"/>
                  </a:cubicBezTo>
                  <a:cubicBezTo>
                    <a:pt x="3002" y="7692"/>
                    <a:pt x="2925" y="7820"/>
                    <a:pt x="2886" y="7964"/>
                  </a:cubicBezTo>
                  <a:cubicBezTo>
                    <a:pt x="2738" y="8489"/>
                    <a:pt x="3120" y="9037"/>
                    <a:pt x="3038" y="9575"/>
                  </a:cubicBezTo>
                  <a:cubicBezTo>
                    <a:pt x="3021" y="9684"/>
                    <a:pt x="2985" y="9794"/>
                    <a:pt x="2910" y="9873"/>
                  </a:cubicBezTo>
                  <a:cubicBezTo>
                    <a:pt x="2846" y="9944"/>
                    <a:pt x="2758" y="9989"/>
                    <a:pt x="2691" y="10059"/>
                  </a:cubicBezTo>
                  <a:cubicBezTo>
                    <a:pt x="2531" y="10235"/>
                    <a:pt x="2552" y="10505"/>
                    <a:pt x="2578" y="10743"/>
                  </a:cubicBezTo>
                  <a:cubicBezTo>
                    <a:pt x="2623" y="11182"/>
                    <a:pt x="2636" y="11623"/>
                    <a:pt x="2618" y="12065"/>
                  </a:cubicBezTo>
                  <a:cubicBezTo>
                    <a:pt x="2597" y="12568"/>
                    <a:pt x="2556" y="13162"/>
                    <a:pt x="2177" y="13489"/>
                  </a:cubicBezTo>
                  <a:cubicBezTo>
                    <a:pt x="2104" y="14029"/>
                    <a:pt x="2051" y="14571"/>
                    <a:pt x="2014" y="15113"/>
                  </a:cubicBezTo>
                  <a:cubicBezTo>
                    <a:pt x="2006" y="15229"/>
                    <a:pt x="1999" y="15347"/>
                    <a:pt x="1950" y="15452"/>
                  </a:cubicBezTo>
                  <a:cubicBezTo>
                    <a:pt x="1858" y="15647"/>
                    <a:pt x="1631" y="15773"/>
                    <a:pt x="1597" y="15985"/>
                  </a:cubicBezTo>
                  <a:cubicBezTo>
                    <a:pt x="1577" y="16095"/>
                    <a:pt x="1607" y="16225"/>
                    <a:pt x="1528" y="16298"/>
                  </a:cubicBezTo>
                  <a:cubicBezTo>
                    <a:pt x="1468" y="16352"/>
                    <a:pt x="1374" y="16350"/>
                    <a:pt x="1316" y="16405"/>
                  </a:cubicBezTo>
                  <a:cubicBezTo>
                    <a:pt x="1252" y="16469"/>
                    <a:pt x="1264" y="16574"/>
                    <a:pt x="1269" y="16667"/>
                  </a:cubicBezTo>
                  <a:cubicBezTo>
                    <a:pt x="1275" y="16853"/>
                    <a:pt x="1215" y="17042"/>
                    <a:pt x="1247" y="17228"/>
                  </a:cubicBezTo>
                  <a:cubicBezTo>
                    <a:pt x="1274" y="17381"/>
                    <a:pt x="1411" y="17531"/>
                    <a:pt x="1554" y="17531"/>
                  </a:cubicBezTo>
                  <a:cubicBezTo>
                    <a:pt x="1583" y="17531"/>
                    <a:pt x="1613" y="17525"/>
                    <a:pt x="1641" y="17511"/>
                  </a:cubicBezTo>
                  <a:lnTo>
                    <a:pt x="1641" y="17511"/>
                  </a:lnTo>
                  <a:cubicBezTo>
                    <a:pt x="1755" y="17798"/>
                    <a:pt x="1654" y="18156"/>
                    <a:pt x="1406" y="18340"/>
                  </a:cubicBezTo>
                  <a:cubicBezTo>
                    <a:pt x="1324" y="18400"/>
                    <a:pt x="1226" y="18445"/>
                    <a:pt x="1162" y="18526"/>
                  </a:cubicBezTo>
                  <a:cubicBezTo>
                    <a:pt x="1001" y="18730"/>
                    <a:pt x="1134" y="19023"/>
                    <a:pt x="1159" y="19280"/>
                  </a:cubicBezTo>
                  <a:cubicBezTo>
                    <a:pt x="1209" y="19760"/>
                    <a:pt x="866" y="20195"/>
                    <a:pt x="829" y="20675"/>
                  </a:cubicBezTo>
                  <a:cubicBezTo>
                    <a:pt x="819" y="20808"/>
                    <a:pt x="836" y="20949"/>
                    <a:pt x="917" y="21054"/>
                  </a:cubicBezTo>
                  <a:cubicBezTo>
                    <a:pt x="973" y="21128"/>
                    <a:pt x="1067" y="21176"/>
                    <a:pt x="1157" y="21176"/>
                  </a:cubicBezTo>
                  <a:cubicBezTo>
                    <a:pt x="1197" y="21176"/>
                    <a:pt x="1238" y="21166"/>
                    <a:pt x="1273" y="21144"/>
                  </a:cubicBezTo>
                  <a:cubicBezTo>
                    <a:pt x="1288" y="20735"/>
                    <a:pt x="1303" y="20326"/>
                    <a:pt x="1318" y="19919"/>
                  </a:cubicBezTo>
                  <a:cubicBezTo>
                    <a:pt x="1324" y="19784"/>
                    <a:pt x="1331" y="19643"/>
                    <a:pt x="1410" y="19533"/>
                  </a:cubicBezTo>
                  <a:cubicBezTo>
                    <a:pt x="1459" y="19464"/>
                    <a:pt x="1547" y="19419"/>
                    <a:pt x="1629" y="19419"/>
                  </a:cubicBezTo>
                  <a:cubicBezTo>
                    <a:pt x="1677" y="19419"/>
                    <a:pt x="1723" y="19434"/>
                    <a:pt x="1757" y="19469"/>
                  </a:cubicBezTo>
                  <a:cubicBezTo>
                    <a:pt x="1862" y="19578"/>
                    <a:pt x="1794" y="19777"/>
                    <a:pt x="1886" y="19900"/>
                  </a:cubicBezTo>
                  <a:cubicBezTo>
                    <a:pt x="1941" y="19975"/>
                    <a:pt x="2051" y="20007"/>
                    <a:pt x="2081" y="20095"/>
                  </a:cubicBezTo>
                  <a:cubicBezTo>
                    <a:pt x="2145" y="20272"/>
                    <a:pt x="1849" y="20369"/>
                    <a:pt x="1798" y="20549"/>
                  </a:cubicBezTo>
                  <a:cubicBezTo>
                    <a:pt x="1776" y="20617"/>
                    <a:pt x="1798" y="20692"/>
                    <a:pt x="1789" y="20763"/>
                  </a:cubicBezTo>
                  <a:cubicBezTo>
                    <a:pt x="1783" y="20830"/>
                    <a:pt x="1734" y="20902"/>
                    <a:pt x="1672" y="20902"/>
                  </a:cubicBezTo>
                  <a:cubicBezTo>
                    <a:pt x="1666" y="20902"/>
                    <a:pt x="1660" y="20901"/>
                    <a:pt x="1654" y="20900"/>
                  </a:cubicBezTo>
                  <a:lnTo>
                    <a:pt x="1654" y="20900"/>
                  </a:lnTo>
                  <a:cubicBezTo>
                    <a:pt x="1697" y="21551"/>
                    <a:pt x="1691" y="22205"/>
                    <a:pt x="1635" y="22856"/>
                  </a:cubicBezTo>
                  <a:cubicBezTo>
                    <a:pt x="1618" y="23066"/>
                    <a:pt x="1541" y="23332"/>
                    <a:pt x="1331" y="23347"/>
                  </a:cubicBezTo>
                  <a:cubicBezTo>
                    <a:pt x="1339" y="23557"/>
                    <a:pt x="1335" y="23765"/>
                    <a:pt x="1318" y="23975"/>
                  </a:cubicBezTo>
                  <a:cubicBezTo>
                    <a:pt x="1299" y="23979"/>
                    <a:pt x="1280" y="23981"/>
                    <a:pt x="1261" y="23981"/>
                  </a:cubicBezTo>
                  <a:cubicBezTo>
                    <a:pt x="1213" y="23981"/>
                    <a:pt x="1165" y="23968"/>
                    <a:pt x="1125" y="23945"/>
                  </a:cubicBezTo>
                  <a:cubicBezTo>
                    <a:pt x="1012" y="23760"/>
                    <a:pt x="924" y="23563"/>
                    <a:pt x="864" y="23358"/>
                  </a:cubicBezTo>
                  <a:cubicBezTo>
                    <a:pt x="686" y="23392"/>
                    <a:pt x="515" y="23463"/>
                    <a:pt x="362" y="23561"/>
                  </a:cubicBezTo>
                  <a:cubicBezTo>
                    <a:pt x="420" y="23668"/>
                    <a:pt x="296" y="23775"/>
                    <a:pt x="200" y="23848"/>
                  </a:cubicBezTo>
                  <a:cubicBezTo>
                    <a:pt x="101" y="23921"/>
                    <a:pt x="24" y="24133"/>
                    <a:pt x="133" y="24187"/>
                  </a:cubicBezTo>
                  <a:cubicBezTo>
                    <a:pt x="140" y="24277"/>
                    <a:pt x="217" y="24352"/>
                    <a:pt x="300" y="24386"/>
                  </a:cubicBezTo>
                  <a:cubicBezTo>
                    <a:pt x="386" y="24420"/>
                    <a:pt x="480" y="24422"/>
                    <a:pt x="570" y="24429"/>
                  </a:cubicBezTo>
                  <a:cubicBezTo>
                    <a:pt x="712" y="24440"/>
                    <a:pt x="862" y="24465"/>
                    <a:pt x="962" y="24564"/>
                  </a:cubicBezTo>
                  <a:cubicBezTo>
                    <a:pt x="1065" y="24660"/>
                    <a:pt x="1089" y="24849"/>
                    <a:pt x="975" y="24932"/>
                  </a:cubicBezTo>
                  <a:cubicBezTo>
                    <a:pt x="922" y="24973"/>
                    <a:pt x="851" y="24979"/>
                    <a:pt x="791" y="25009"/>
                  </a:cubicBezTo>
                  <a:cubicBezTo>
                    <a:pt x="692" y="25059"/>
                    <a:pt x="630" y="25170"/>
                    <a:pt x="641" y="25279"/>
                  </a:cubicBezTo>
                  <a:cubicBezTo>
                    <a:pt x="643" y="25305"/>
                    <a:pt x="650" y="25333"/>
                    <a:pt x="667" y="25352"/>
                  </a:cubicBezTo>
                  <a:cubicBezTo>
                    <a:pt x="692" y="25380"/>
                    <a:pt x="733" y="25389"/>
                    <a:pt x="770" y="25393"/>
                  </a:cubicBezTo>
                  <a:cubicBezTo>
                    <a:pt x="962" y="25423"/>
                    <a:pt x="1155" y="25453"/>
                    <a:pt x="1346" y="25483"/>
                  </a:cubicBezTo>
                  <a:cubicBezTo>
                    <a:pt x="1382" y="25489"/>
                    <a:pt x="1423" y="25500"/>
                    <a:pt x="1434" y="25532"/>
                  </a:cubicBezTo>
                  <a:cubicBezTo>
                    <a:pt x="1440" y="25549"/>
                    <a:pt x="1436" y="25566"/>
                    <a:pt x="1434" y="25584"/>
                  </a:cubicBezTo>
                  <a:cubicBezTo>
                    <a:pt x="1412" y="25695"/>
                    <a:pt x="1393" y="25806"/>
                    <a:pt x="1372" y="25916"/>
                  </a:cubicBezTo>
                  <a:cubicBezTo>
                    <a:pt x="1353" y="25930"/>
                    <a:pt x="1332" y="25937"/>
                    <a:pt x="1310" y="25937"/>
                  </a:cubicBezTo>
                  <a:cubicBezTo>
                    <a:pt x="1262" y="25937"/>
                    <a:pt x="1211" y="25907"/>
                    <a:pt x="1179" y="25869"/>
                  </a:cubicBezTo>
                  <a:cubicBezTo>
                    <a:pt x="1129" y="25813"/>
                    <a:pt x="1097" y="25742"/>
                    <a:pt x="1037" y="25699"/>
                  </a:cubicBezTo>
                  <a:cubicBezTo>
                    <a:pt x="969" y="25650"/>
                    <a:pt x="877" y="25650"/>
                    <a:pt x="791" y="25650"/>
                  </a:cubicBezTo>
                  <a:cubicBezTo>
                    <a:pt x="637" y="25654"/>
                    <a:pt x="485" y="25656"/>
                    <a:pt x="330" y="25661"/>
                  </a:cubicBezTo>
                  <a:cubicBezTo>
                    <a:pt x="285" y="25661"/>
                    <a:pt x="236" y="25663"/>
                    <a:pt x="197" y="25689"/>
                  </a:cubicBezTo>
                  <a:cubicBezTo>
                    <a:pt x="159" y="25714"/>
                    <a:pt x="140" y="25757"/>
                    <a:pt x="125" y="25800"/>
                  </a:cubicBezTo>
                  <a:cubicBezTo>
                    <a:pt x="101" y="25860"/>
                    <a:pt x="84" y="25922"/>
                    <a:pt x="88" y="25986"/>
                  </a:cubicBezTo>
                  <a:cubicBezTo>
                    <a:pt x="95" y="26091"/>
                    <a:pt x="172" y="26192"/>
                    <a:pt x="275" y="26224"/>
                  </a:cubicBezTo>
                  <a:cubicBezTo>
                    <a:pt x="300" y="26233"/>
                    <a:pt x="327" y="26237"/>
                    <a:pt x="354" y="26237"/>
                  </a:cubicBezTo>
                  <a:cubicBezTo>
                    <a:pt x="433" y="26237"/>
                    <a:pt x="513" y="26201"/>
                    <a:pt x="564" y="26141"/>
                  </a:cubicBezTo>
                  <a:cubicBezTo>
                    <a:pt x="624" y="26070"/>
                    <a:pt x="668" y="25960"/>
                    <a:pt x="755" y="25960"/>
                  </a:cubicBezTo>
                  <a:cubicBezTo>
                    <a:pt x="759" y="25960"/>
                    <a:pt x="762" y="25960"/>
                    <a:pt x="765" y="25961"/>
                  </a:cubicBezTo>
                  <a:cubicBezTo>
                    <a:pt x="857" y="25969"/>
                    <a:pt x="883" y="26089"/>
                    <a:pt x="885" y="26183"/>
                  </a:cubicBezTo>
                  <a:cubicBezTo>
                    <a:pt x="885" y="26256"/>
                    <a:pt x="879" y="26344"/>
                    <a:pt x="817" y="26385"/>
                  </a:cubicBezTo>
                  <a:cubicBezTo>
                    <a:pt x="784" y="26406"/>
                    <a:pt x="744" y="26408"/>
                    <a:pt x="705" y="26413"/>
                  </a:cubicBezTo>
                  <a:cubicBezTo>
                    <a:pt x="542" y="26430"/>
                    <a:pt x="386" y="26488"/>
                    <a:pt x="251" y="26578"/>
                  </a:cubicBezTo>
                  <a:cubicBezTo>
                    <a:pt x="275" y="26696"/>
                    <a:pt x="281" y="26854"/>
                    <a:pt x="170" y="26899"/>
                  </a:cubicBezTo>
                  <a:cubicBezTo>
                    <a:pt x="142" y="26912"/>
                    <a:pt x="110" y="26912"/>
                    <a:pt x="84" y="26925"/>
                  </a:cubicBezTo>
                  <a:cubicBezTo>
                    <a:pt x="9" y="26961"/>
                    <a:pt x="0" y="27070"/>
                    <a:pt x="45" y="27139"/>
                  </a:cubicBezTo>
                  <a:cubicBezTo>
                    <a:pt x="90" y="27208"/>
                    <a:pt x="172" y="27242"/>
                    <a:pt x="251" y="27265"/>
                  </a:cubicBezTo>
                  <a:cubicBezTo>
                    <a:pt x="227" y="27372"/>
                    <a:pt x="329" y="27478"/>
                    <a:pt x="433" y="27478"/>
                  </a:cubicBezTo>
                  <a:cubicBezTo>
                    <a:pt x="450" y="27478"/>
                    <a:pt x="468" y="27475"/>
                    <a:pt x="485" y="27469"/>
                  </a:cubicBezTo>
                  <a:cubicBezTo>
                    <a:pt x="568" y="27338"/>
                    <a:pt x="617" y="27186"/>
                    <a:pt x="626" y="27034"/>
                  </a:cubicBezTo>
                  <a:cubicBezTo>
                    <a:pt x="632" y="26938"/>
                    <a:pt x="626" y="26835"/>
                    <a:pt x="682" y="26760"/>
                  </a:cubicBezTo>
                  <a:cubicBezTo>
                    <a:pt x="720" y="26710"/>
                    <a:pt x="780" y="26687"/>
                    <a:pt x="841" y="26687"/>
                  </a:cubicBezTo>
                  <a:cubicBezTo>
                    <a:pt x="912" y="26687"/>
                    <a:pt x="985" y="26718"/>
                    <a:pt x="1029" y="26775"/>
                  </a:cubicBezTo>
                  <a:cubicBezTo>
                    <a:pt x="1108" y="26882"/>
                    <a:pt x="1089" y="27043"/>
                    <a:pt x="1005" y="27145"/>
                  </a:cubicBezTo>
                  <a:cubicBezTo>
                    <a:pt x="967" y="27193"/>
                    <a:pt x="917" y="27231"/>
                    <a:pt x="889" y="27285"/>
                  </a:cubicBezTo>
                  <a:cubicBezTo>
                    <a:pt x="829" y="27396"/>
                    <a:pt x="881" y="27535"/>
                    <a:pt x="866" y="27662"/>
                  </a:cubicBezTo>
                  <a:cubicBezTo>
                    <a:pt x="845" y="27825"/>
                    <a:pt x="690" y="27964"/>
                    <a:pt x="523" y="27964"/>
                  </a:cubicBezTo>
                  <a:cubicBezTo>
                    <a:pt x="521" y="27964"/>
                    <a:pt x="520" y="27964"/>
                    <a:pt x="519" y="27964"/>
                  </a:cubicBezTo>
                  <a:lnTo>
                    <a:pt x="519" y="27964"/>
                  </a:lnTo>
                  <a:cubicBezTo>
                    <a:pt x="613" y="28107"/>
                    <a:pt x="497" y="28332"/>
                    <a:pt x="328" y="28341"/>
                  </a:cubicBezTo>
                  <a:cubicBezTo>
                    <a:pt x="313" y="28493"/>
                    <a:pt x="350" y="28654"/>
                    <a:pt x="429" y="28784"/>
                  </a:cubicBezTo>
                  <a:cubicBezTo>
                    <a:pt x="731" y="28784"/>
                    <a:pt x="1031" y="28748"/>
                    <a:pt x="1322" y="28675"/>
                  </a:cubicBezTo>
                  <a:lnTo>
                    <a:pt x="1322" y="28675"/>
                  </a:lnTo>
                  <a:cubicBezTo>
                    <a:pt x="1404" y="28731"/>
                    <a:pt x="1363" y="28862"/>
                    <a:pt x="1292" y="28928"/>
                  </a:cubicBezTo>
                  <a:cubicBezTo>
                    <a:pt x="1219" y="28994"/>
                    <a:pt x="1123" y="29046"/>
                    <a:pt x="1093" y="29138"/>
                  </a:cubicBezTo>
                  <a:cubicBezTo>
                    <a:pt x="1054" y="29254"/>
                    <a:pt x="1155" y="29382"/>
                    <a:pt x="1275" y="29401"/>
                  </a:cubicBezTo>
                  <a:cubicBezTo>
                    <a:pt x="1289" y="29404"/>
                    <a:pt x="1302" y="29405"/>
                    <a:pt x="1316" y="29405"/>
                  </a:cubicBezTo>
                  <a:cubicBezTo>
                    <a:pt x="1422" y="29405"/>
                    <a:pt x="1523" y="29341"/>
                    <a:pt x="1586" y="29251"/>
                  </a:cubicBezTo>
                  <a:cubicBezTo>
                    <a:pt x="1611" y="29215"/>
                    <a:pt x="1639" y="29170"/>
                    <a:pt x="1682" y="29162"/>
                  </a:cubicBezTo>
                  <a:cubicBezTo>
                    <a:pt x="1687" y="29161"/>
                    <a:pt x="1691" y="29160"/>
                    <a:pt x="1696" y="29160"/>
                  </a:cubicBezTo>
                  <a:cubicBezTo>
                    <a:pt x="1755" y="29160"/>
                    <a:pt x="1798" y="29224"/>
                    <a:pt x="1824" y="29279"/>
                  </a:cubicBezTo>
                  <a:cubicBezTo>
                    <a:pt x="1851" y="29335"/>
                    <a:pt x="1879" y="29393"/>
                    <a:pt x="1873" y="29455"/>
                  </a:cubicBezTo>
                  <a:cubicBezTo>
                    <a:pt x="1860" y="29592"/>
                    <a:pt x="1697" y="29661"/>
                    <a:pt x="1558" y="29663"/>
                  </a:cubicBezTo>
                  <a:cubicBezTo>
                    <a:pt x="1553" y="29663"/>
                    <a:pt x="1548" y="29663"/>
                    <a:pt x="1543" y="29663"/>
                  </a:cubicBezTo>
                  <a:cubicBezTo>
                    <a:pt x="1482" y="29663"/>
                    <a:pt x="1418" y="29657"/>
                    <a:pt x="1357" y="29657"/>
                  </a:cubicBezTo>
                  <a:cubicBezTo>
                    <a:pt x="1284" y="29657"/>
                    <a:pt x="1214" y="29665"/>
                    <a:pt x="1151" y="29697"/>
                  </a:cubicBezTo>
                  <a:cubicBezTo>
                    <a:pt x="1134" y="29706"/>
                    <a:pt x="1114" y="29719"/>
                    <a:pt x="1106" y="29736"/>
                  </a:cubicBezTo>
                  <a:cubicBezTo>
                    <a:pt x="1065" y="29817"/>
                    <a:pt x="1243" y="29864"/>
                    <a:pt x="1241" y="29956"/>
                  </a:cubicBezTo>
                  <a:cubicBezTo>
                    <a:pt x="1238" y="29956"/>
                    <a:pt x="1235" y="29956"/>
                    <a:pt x="1232" y="29956"/>
                  </a:cubicBezTo>
                  <a:cubicBezTo>
                    <a:pt x="1143" y="29956"/>
                    <a:pt x="1097" y="30081"/>
                    <a:pt x="1142" y="30160"/>
                  </a:cubicBezTo>
                  <a:cubicBezTo>
                    <a:pt x="1189" y="30239"/>
                    <a:pt x="1290" y="30269"/>
                    <a:pt x="1382" y="30280"/>
                  </a:cubicBezTo>
                  <a:cubicBezTo>
                    <a:pt x="1474" y="30291"/>
                    <a:pt x="1573" y="30288"/>
                    <a:pt x="1654" y="30331"/>
                  </a:cubicBezTo>
                  <a:cubicBezTo>
                    <a:pt x="1663" y="30391"/>
                    <a:pt x="1644" y="30453"/>
                    <a:pt x="1605" y="30498"/>
                  </a:cubicBezTo>
                  <a:cubicBezTo>
                    <a:pt x="1576" y="30485"/>
                    <a:pt x="1543" y="30478"/>
                    <a:pt x="1511" y="30478"/>
                  </a:cubicBezTo>
                  <a:cubicBezTo>
                    <a:pt x="1423" y="30478"/>
                    <a:pt x="1334" y="30526"/>
                    <a:pt x="1297" y="30606"/>
                  </a:cubicBezTo>
                  <a:cubicBezTo>
                    <a:pt x="1243" y="30713"/>
                    <a:pt x="1301" y="30863"/>
                    <a:pt x="1414" y="30903"/>
                  </a:cubicBezTo>
                  <a:cubicBezTo>
                    <a:pt x="1433" y="30910"/>
                    <a:pt x="1453" y="30913"/>
                    <a:pt x="1473" y="30913"/>
                  </a:cubicBezTo>
                  <a:cubicBezTo>
                    <a:pt x="1572" y="30913"/>
                    <a:pt x="1672" y="30838"/>
                    <a:pt x="1684" y="30738"/>
                  </a:cubicBezTo>
                  <a:cubicBezTo>
                    <a:pt x="1689" y="30704"/>
                    <a:pt x="1684" y="30670"/>
                    <a:pt x="1701" y="30642"/>
                  </a:cubicBezTo>
                  <a:cubicBezTo>
                    <a:pt x="1716" y="30618"/>
                    <a:pt x="1742" y="30608"/>
                    <a:pt x="1768" y="30597"/>
                  </a:cubicBezTo>
                  <a:cubicBezTo>
                    <a:pt x="1858" y="30558"/>
                    <a:pt x="1946" y="30520"/>
                    <a:pt x="2036" y="30483"/>
                  </a:cubicBezTo>
                  <a:cubicBezTo>
                    <a:pt x="2076" y="30353"/>
                    <a:pt x="2010" y="30198"/>
                    <a:pt x="1888" y="30138"/>
                  </a:cubicBezTo>
                  <a:cubicBezTo>
                    <a:pt x="1813" y="30100"/>
                    <a:pt x="1725" y="30098"/>
                    <a:pt x="1648" y="30063"/>
                  </a:cubicBezTo>
                  <a:cubicBezTo>
                    <a:pt x="1573" y="30029"/>
                    <a:pt x="1507" y="29941"/>
                    <a:pt x="1543" y="29866"/>
                  </a:cubicBezTo>
                  <a:cubicBezTo>
                    <a:pt x="1706" y="29834"/>
                    <a:pt x="1869" y="29800"/>
                    <a:pt x="2031" y="29768"/>
                  </a:cubicBezTo>
                  <a:cubicBezTo>
                    <a:pt x="2045" y="29765"/>
                    <a:pt x="2060" y="29762"/>
                    <a:pt x="2074" y="29762"/>
                  </a:cubicBezTo>
                  <a:cubicBezTo>
                    <a:pt x="2091" y="29762"/>
                    <a:pt x="2107" y="29766"/>
                    <a:pt x="2121" y="29776"/>
                  </a:cubicBezTo>
                  <a:cubicBezTo>
                    <a:pt x="2145" y="29794"/>
                    <a:pt x="2151" y="29828"/>
                    <a:pt x="2166" y="29856"/>
                  </a:cubicBezTo>
                  <a:cubicBezTo>
                    <a:pt x="2211" y="29941"/>
                    <a:pt x="2336" y="29931"/>
                    <a:pt x="2434" y="29937"/>
                  </a:cubicBezTo>
                  <a:cubicBezTo>
                    <a:pt x="2531" y="29941"/>
                    <a:pt x="2653" y="30033"/>
                    <a:pt x="2595" y="30113"/>
                  </a:cubicBezTo>
                  <a:cubicBezTo>
                    <a:pt x="2477" y="30173"/>
                    <a:pt x="2343" y="30205"/>
                    <a:pt x="2209" y="30205"/>
                  </a:cubicBezTo>
                  <a:cubicBezTo>
                    <a:pt x="2190" y="30205"/>
                    <a:pt x="2171" y="30204"/>
                    <a:pt x="2151" y="30203"/>
                  </a:cubicBezTo>
                  <a:lnTo>
                    <a:pt x="2151" y="30203"/>
                  </a:lnTo>
                  <a:cubicBezTo>
                    <a:pt x="2155" y="30316"/>
                    <a:pt x="2268" y="30407"/>
                    <a:pt x="2379" y="30407"/>
                  </a:cubicBezTo>
                  <a:cubicBezTo>
                    <a:pt x="2405" y="30407"/>
                    <a:pt x="2431" y="30402"/>
                    <a:pt x="2456" y="30391"/>
                  </a:cubicBezTo>
                  <a:cubicBezTo>
                    <a:pt x="2556" y="30347"/>
                    <a:pt x="2633" y="30225"/>
                    <a:pt x="2733" y="30225"/>
                  </a:cubicBezTo>
                  <a:cubicBezTo>
                    <a:pt x="2744" y="30225"/>
                    <a:pt x="2756" y="30227"/>
                    <a:pt x="2768" y="30231"/>
                  </a:cubicBezTo>
                  <a:cubicBezTo>
                    <a:pt x="2901" y="30269"/>
                    <a:pt x="2918" y="30509"/>
                    <a:pt x="3051" y="30509"/>
                  </a:cubicBezTo>
                  <a:cubicBezTo>
                    <a:pt x="3053" y="30509"/>
                    <a:pt x="3055" y="30509"/>
                    <a:pt x="3058" y="30509"/>
                  </a:cubicBezTo>
                  <a:cubicBezTo>
                    <a:pt x="3032" y="30374"/>
                    <a:pt x="3116" y="30246"/>
                    <a:pt x="3203" y="30141"/>
                  </a:cubicBezTo>
                  <a:cubicBezTo>
                    <a:pt x="3344" y="29979"/>
                    <a:pt x="3537" y="29830"/>
                    <a:pt x="3745" y="29830"/>
                  </a:cubicBezTo>
                  <a:cubicBezTo>
                    <a:pt x="3769" y="29830"/>
                    <a:pt x="3794" y="29832"/>
                    <a:pt x="3818" y="29836"/>
                  </a:cubicBezTo>
                  <a:cubicBezTo>
                    <a:pt x="3801" y="29764"/>
                    <a:pt x="3790" y="29680"/>
                    <a:pt x="3812" y="29614"/>
                  </a:cubicBezTo>
                  <a:cubicBezTo>
                    <a:pt x="3651" y="29551"/>
                    <a:pt x="3485" y="29510"/>
                    <a:pt x="3318" y="29510"/>
                  </a:cubicBezTo>
                  <a:cubicBezTo>
                    <a:pt x="3256" y="29510"/>
                    <a:pt x="3195" y="29516"/>
                    <a:pt x="3133" y="29528"/>
                  </a:cubicBezTo>
                  <a:cubicBezTo>
                    <a:pt x="3075" y="29539"/>
                    <a:pt x="3015" y="29555"/>
                    <a:pt x="2957" y="29555"/>
                  </a:cubicBezTo>
                  <a:cubicBezTo>
                    <a:pt x="2927" y="29555"/>
                    <a:pt x="2897" y="29550"/>
                    <a:pt x="2869" y="29539"/>
                  </a:cubicBezTo>
                  <a:cubicBezTo>
                    <a:pt x="2803" y="29511"/>
                    <a:pt x="2758" y="29446"/>
                    <a:pt x="2691" y="29414"/>
                  </a:cubicBezTo>
                  <a:cubicBezTo>
                    <a:pt x="2599" y="29369"/>
                    <a:pt x="2475" y="29399"/>
                    <a:pt x="2398" y="29326"/>
                  </a:cubicBezTo>
                  <a:cubicBezTo>
                    <a:pt x="2357" y="29288"/>
                    <a:pt x="2342" y="29228"/>
                    <a:pt x="2336" y="29172"/>
                  </a:cubicBezTo>
                  <a:cubicBezTo>
                    <a:pt x="2314" y="28986"/>
                    <a:pt x="2349" y="28776"/>
                    <a:pt x="2229" y="28630"/>
                  </a:cubicBezTo>
                  <a:cubicBezTo>
                    <a:pt x="2119" y="28499"/>
                    <a:pt x="1905" y="28463"/>
                    <a:pt x="1839" y="28305"/>
                  </a:cubicBezTo>
                  <a:cubicBezTo>
                    <a:pt x="1813" y="28240"/>
                    <a:pt x="1817" y="28167"/>
                    <a:pt x="1798" y="28101"/>
                  </a:cubicBezTo>
                  <a:cubicBezTo>
                    <a:pt x="1757" y="27936"/>
                    <a:pt x="1601" y="27831"/>
                    <a:pt x="1466" y="27728"/>
                  </a:cubicBezTo>
                  <a:cubicBezTo>
                    <a:pt x="1331" y="27623"/>
                    <a:pt x="1196" y="27473"/>
                    <a:pt x="1226" y="27306"/>
                  </a:cubicBezTo>
                  <a:cubicBezTo>
                    <a:pt x="1271" y="27055"/>
                    <a:pt x="1646" y="26965"/>
                    <a:pt x="1676" y="26713"/>
                  </a:cubicBezTo>
                  <a:cubicBezTo>
                    <a:pt x="1686" y="26631"/>
                    <a:pt x="1656" y="26539"/>
                    <a:pt x="1699" y="26468"/>
                  </a:cubicBezTo>
                  <a:cubicBezTo>
                    <a:pt x="1755" y="26383"/>
                    <a:pt x="1890" y="26383"/>
                    <a:pt x="1952" y="26301"/>
                  </a:cubicBezTo>
                  <a:cubicBezTo>
                    <a:pt x="2025" y="26201"/>
                    <a:pt x="1948" y="26066"/>
                    <a:pt x="1922" y="25944"/>
                  </a:cubicBezTo>
                  <a:cubicBezTo>
                    <a:pt x="1854" y="25586"/>
                    <a:pt x="2233" y="25329"/>
                    <a:pt x="2314" y="24975"/>
                  </a:cubicBezTo>
                  <a:cubicBezTo>
                    <a:pt x="2402" y="24592"/>
                    <a:pt x="2490" y="24210"/>
                    <a:pt x="2578" y="23829"/>
                  </a:cubicBezTo>
                  <a:cubicBezTo>
                    <a:pt x="2610" y="23681"/>
                    <a:pt x="2646" y="23529"/>
                    <a:pt x="2640" y="23377"/>
                  </a:cubicBezTo>
                  <a:cubicBezTo>
                    <a:pt x="2633" y="23193"/>
                    <a:pt x="2582" y="22976"/>
                    <a:pt x="2719" y="22854"/>
                  </a:cubicBezTo>
                  <a:cubicBezTo>
                    <a:pt x="2771" y="22809"/>
                    <a:pt x="2841" y="22786"/>
                    <a:pt x="2873" y="22726"/>
                  </a:cubicBezTo>
                  <a:cubicBezTo>
                    <a:pt x="2916" y="22646"/>
                    <a:pt x="2867" y="22546"/>
                    <a:pt x="2798" y="22488"/>
                  </a:cubicBezTo>
                  <a:cubicBezTo>
                    <a:pt x="2732" y="22428"/>
                    <a:pt x="2646" y="22389"/>
                    <a:pt x="2586" y="22321"/>
                  </a:cubicBezTo>
                  <a:cubicBezTo>
                    <a:pt x="2340" y="22044"/>
                    <a:pt x="2696" y="21566"/>
                    <a:pt x="2503" y="21249"/>
                  </a:cubicBezTo>
                  <a:cubicBezTo>
                    <a:pt x="2458" y="21177"/>
                    <a:pt x="2383" y="21114"/>
                    <a:pt x="2366" y="21029"/>
                  </a:cubicBezTo>
                  <a:cubicBezTo>
                    <a:pt x="2353" y="20962"/>
                    <a:pt x="2379" y="20896"/>
                    <a:pt x="2402" y="20834"/>
                  </a:cubicBezTo>
                  <a:cubicBezTo>
                    <a:pt x="2588" y="20360"/>
                    <a:pt x="2743" y="19782"/>
                    <a:pt x="2441" y="19373"/>
                  </a:cubicBezTo>
                  <a:cubicBezTo>
                    <a:pt x="2389" y="19302"/>
                    <a:pt x="2323" y="19235"/>
                    <a:pt x="2316" y="19150"/>
                  </a:cubicBezTo>
                  <a:cubicBezTo>
                    <a:pt x="2312" y="19064"/>
                    <a:pt x="2366" y="18987"/>
                    <a:pt x="2406" y="18912"/>
                  </a:cubicBezTo>
                  <a:cubicBezTo>
                    <a:pt x="2516" y="18706"/>
                    <a:pt x="2535" y="18464"/>
                    <a:pt x="2595" y="18237"/>
                  </a:cubicBezTo>
                  <a:cubicBezTo>
                    <a:pt x="2655" y="18010"/>
                    <a:pt x="2786" y="17774"/>
                    <a:pt x="3008" y="17708"/>
                  </a:cubicBezTo>
                  <a:cubicBezTo>
                    <a:pt x="2974" y="17519"/>
                    <a:pt x="2991" y="17322"/>
                    <a:pt x="3058" y="17144"/>
                  </a:cubicBezTo>
                  <a:cubicBezTo>
                    <a:pt x="3092" y="17050"/>
                    <a:pt x="3141" y="16960"/>
                    <a:pt x="3150" y="16862"/>
                  </a:cubicBezTo>
                  <a:cubicBezTo>
                    <a:pt x="3161" y="16722"/>
                    <a:pt x="3090" y="16592"/>
                    <a:pt x="3036" y="16463"/>
                  </a:cubicBezTo>
                  <a:cubicBezTo>
                    <a:pt x="2933" y="16217"/>
                    <a:pt x="2880" y="15947"/>
                    <a:pt x="2886" y="15677"/>
                  </a:cubicBezTo>
                  <a:cubicBezTo>
                    <a:pt x="2886" y="15619"/>
                    <a:pt x="2893" y="15557"/>
                    <a:pt x="2929" y="15512"/>
                  </a:cubicBezTo>
                  <a:cubicBezTo>
                    <a:pt x="2963" y="15467"/>
                    <a:pt x="3023" y="15450"/>
                    <a:pt x="3075" y="15424"/>
                  </a:cubicBezTo>
                  <a:cubicBezTo>
                    <a:pt x="3289" y="15323"/>
                    <a:pt x="3418" y="15094"/>
                    <a:pt x="3460" y="14861"/>
                  </a:cubicBezTo>
                  <a:cubicBezTo>
                    <a:pt x="3501" y="14627"/>
                    <a:pt x="3467" y="14389"/>
                    <a:pt x="3433" y="14156"/>
                  </a:cubicBezTo>
                  <a:cubicBezTo>
                    <a:pt x="3653" y="14089"/>
                    <a:pt x="3737" y="13815"/>
                    <a:pt x="3726" y="13584"/>
                  </a:cubicBezTo>
                  <a:cubicBezTo>
                    <a:pt x="3713" y="13352"/>
                    <a:pt x="3711" y="13110"/>
                    <a:pt x="3765" y="12885"/>
                  </a:cubicBezTo>
                  <a:cubicBezTo>
                    <a:pt x="3827" y="12617"/>
                    <a:pt x="3872" y="12287"/>
                    <a:pt x="3662" y="12107"/>
                  </a:cubicBezTo>
                  <a:cubicBezTo>
                    <a:pt x="3593" y="12047"/>
                    <a:pt x="3497" y="12007"/>
                    <a:pt x="3460" y="11921"/>
                  </a:cubicBezTo>
                  <a:cubicBezTo>
                    <a:pt x="3411" y="11807"/>
                    <a:pt x="3497" y="11679"/>
                    <a:pt x="3480" y="11557"/>
                  </a:cubicBezTo>
                  <a:cubicBezTo>
                    <a:pt x="3460" y="11405"/>
                    <a:pt x="3293" y="11308"/>
                    <a:pt x="3261" y="11158"/>
                  </a:cubicBezTo>
                  <a:cubicBezTo>
                    <a:pt x="3221" y="10968"/>
                    <a:pt x="3405" y="10816"/>
                    <a:pt x="3535" y="10672"/>
                  </a:cubicBezTo>
                  <a:cubicBezTo>
                    <a:pt x="3741" y="10447"/>
                    <a:pt x="3848" y="10138"/>
                    <a:pt x="3825" y="9834"/>
                  </a:cubicBezTo>
                  <a:cubicBezTo>
                    <a:pt x="3814" y="9693"/>
                    <a:pt x="3780" y="9534"/>
                    <a:pt x="3868" y="9421"/>
                  </a:cubicBezTo>
                  <a:cubicBezTo>
                    <a:pt x="3895" y="9384"/>
                    <a:pt x="3936" y="9356"/>
                    <a:pt x="3953" y="9314"/>
                  </a:cubicBezTo>
                  <a:cubicBezTo>
                    <a:pt x="3973" y="9269"/>
                    <a:pt x="3964" y="9217"/>
                    <a:pt x="3955" y="9168"/>
                  </a:cubicBezTo>
                  <a:cubicBezTo>
                    <a:pt x="3919" y="8958"/>
                    <a:pt x="3953" y="8673"/>
                    <a:pt x="4161" y="8630"/>
                  </a:cubicBezTo>
                  <a:cubicBezTo>
                    <a:pt x="4176" y="8493"/>
                    <a:pt x="4167" y="8352"/>
                    <a:pt x="4137" y="8217"/>
                  </a:cubicBezTo>
                  <a:cubicBezTo>
                    <a:pt x="4294" y="8129"/>
                    <a:pt x="4467" y="8022"/>
                    <a:pt x="4515" y="7848"/>
                  </a:cubicBezTo>
                  <a:cubicBezTo>
                    <a:pt x="4530" y="7790"/>
                    <a:pt x="4530" y="7728"/>
                    <a:pt x="4553" y="7673"/>
                  </a:cubicBezTo>
                  <a:cubicBezTo>
                    <a:pt x="4626" y="7510"/>
                    <a:pt x="4887" y="7448"/>
                    <a:pt x="4879" y="7270"/>
                  </a:cubicBezTo>
                  <a:cubicBezTo>
                    <a:pt x="4875" y="7203"/>
                    <a:pt x="4832" y="7148"/>
                    <a:pt x="4808" y="7085"/>
                  </a:cubicBezTo>
                  <a:cubicBezTo>
                    <a:pt x="4697" y="6803"/>
                    <a:pt x="5007" y="6475"/>
                    <a:pt x="4885" y="6196"/>
                  </a:cubicBezTo>
                  <a:cubicBezTo>
                    <a:pt x="4836" y="6089"/>
                    <a:pt x="4729" y="6008"/>
                    <a:pt x="4716" y="5892"/>
                  </a:cubicBezTo>
                  <a:cubicBezTo>
                    <a:pt x="4701" y="5746"/>
                    <a:pt x="4836" y="5631"/>
                    <a:pt x="4877" y="5491"/>
                  </a:cubicBezTo>
                  <a:cubicBezTo>
                    <a:pt x="4898" y="5423"/>
                    <a:pt x="4894" y="5346"/>
                    <a:pt x="4922" y="5279"/>
                  </a:cubicBezTo>
                  <a:cubicBezTo>
                    <a:pt x="5033" y="5020"/>
                    <a:pt x="5466" y="5136"/>
                    <a:pt x="5667" y="4939"/>
                  </a:cubicBezTo>
                  <a:cubicBezTo>
                    <a:pt x="5764" y="4844"/>
                    <a:pt x="5783" y="4682"/>
                    <a:pt x="5712" y="4566"/>
                  </a:cubicBezTo>
                  <a:cubicBezTo>
                    <a:pt x="5691" y="4532"/>
                    <a:pt x="5663" y="4502"/>
                    <a:pt x="5635" y="4472"/>
                  </a:cubicBezTo>
                  <a:cubicBezTo>
                    <a:pt x="5619" y="4476"/>
                    <a:pt x="5602" y="4478"/>
                    <a:pt x="5585" y="4478"/>
                  </a:cubicBezTo>
                  <a:cubicBezTo>
                    <a:pt x="5530" y="4478"/>
                    <a:pt x="5473" y="4456"/>
                    <a:pt x="5434" y="4418"/>
                  </a:cubicBezTo>
                  <a:cubicBezTo>
                    <a:pt x="5365" y="4354"/>
                    <a:pt x="5335" y="4257"/>
                    <a:pt x="5322" y="4165"/>
                  </a:cubicBezTo>
                  <a:cubicBezTo>
                    <a:pt x="5294" y="3983"/>
                    <a:pt x="5314" y="3799"/>
                    <a:pt x="5335" y="3617"/>
                  </a:cubicBezTo>
                  <a:cubicBezTo>
                    <a:pt x="5249" y="3604"/>
                    <a:pt x="5168" y="3574"/>
                    <a:pt x="5097" y="3527"/>
                  </a:cubicBezTo>
                  <a:cubicBezTo>
                    <a:pt x="5093" y="3428"/>
                    <a:pt x="5194" y="3332"/>
                    <a:pt x="5151" y="3242"/>
                  </a:cubicBezTo>
                  <a:cubicBezTo>
                    <a:pt x="5134" y="3203"/>
                    <a:pt x="5095" y="3182"/>
                    <a:pt x="5061" y="3156"/>
                  </a:cubicBezTo>
                  <a:cubicBezTo>
                    <a:pt x="4913" y="3040"/>
                    <a:pt x="4849" y="2828"/>
                    <a:pt x="4909" y="2648"/>
                  </a:cubicBezTo>
                  <a:cubicBezTo>
                    <a:pt x="4731" y="2612"/>
                    <a:pt x="4508" y="2511"/>
                    <a:pt x="4532" y="2331"/>
                  </a:cubicBezTo>
                  <a:cubicBezTo>
                    <a:pt x="4540" y="2278"/>
                    <a:pt x="4570" y="2231"/>
                    <a:pt x="4594" y="2183"/>
                  </a:cubicBezTo>
                  <a:cubicBezTo>
                    <a:pt x="4712" y="1952"/>
                    <a:pt x="4692" y="1678"/>
                    <a:pt x="4669" y="1419"/>
                  </a:cubicBezTo>
                  <a:cubicBezTo>
                    <a:pt x="4667" y="1371"/>
                    <a:pt x="4660" y="1318"/>
                    <a:pt x="4628" y="1282"/>
                  </a:cubicBezTo>
                  <a:cubicBezTo>
                    <a:pt x="4590" y="1237"/>
                    <a:pt x="4525" y="1226"/>
                    <a:pt x="4480" y="1189"/>
                  </a:cubicBezTo>
                  <a:cubicBezTo>
                    <a:pt x="4305" y="1050"/>
                    <a:pt x="4532" y="735"/>
                    <a:pt x="4405" y="551"/>
                  </a:cubicBezTo>
                  <a:cubicBezTo>
                    <a:pt x="4362" y="491"/>
                    <a:pt x="4294" y="461"/>
                    <a:pt x="4238" y="414"/>
                  </a:cubicBezTo>
                  <a:cubicBezTo>
                    <a:pt x="4120" y="311"/>
                    <a:pt x="4097" y="161"/>
                    <a:pt x="40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151"/>
            <p:cNvSpPr/>
            <p:nvPr/>
          </p:nvSpPr>
          <p:spPr>
            <a:xfrm>
              <a:off x="2881677" y="3899423"/>
              <a:ext cx="165603" cy="882343"/>
            </a:xfrm>
            <a:custGeom>
              <a:rect b="b" l="l" r="r" t="t"/>
              <a:pathLst>
                <a:path extrusionOk="0" h="31052" w="5828">
                  <a:moveTo>
                    <a:pt x="4086" y="219"/>
                  </a:moveTo>
                  <a:cubicBezTo>
                    <a:pt x="4101" y="337"/>
                    <a:pt x="4137" y="457"/>
                    <a:pt x="4238" y="545"/>
                  </a:cubicBezTo>
                  <a:cubicBezTo>
                    <a:pt x="4259" y="562"/>
                    <a:pt x="4281" y="579"/>
                    <a:pt x="4302" y="594"/>
                  </a:cubicBezTo>
                  <a:cubicBezTo>
                    <a:pt x="4341" y="620"/>
                    <a:pt x="4375" y="646"/>
                    <a:pt x="4399" y="678"/>
                  </a:cubicBezTo>
                  <a:cubicBezTo>
                    <a:pt x="4452" y="757"/>
                    <a:pt x="4435" y="866"/>
                    <a:pt x="4418" y="974"/>
                  </a:cubicBezTo>
                  <a:cubicBezTo>
                    <a:pt x="4397" y="1104"/>
                    <a:pt x="4375" y="1239"/>
                    <a:pt x="4480" y="1321"/>
                  </a:cubicBezTo>
                  <a:cubicBezTo>
                    <a:pt x="4502" y="1338"/>
                    <a:pt x="4527" y="1351"/>
                    <a:pt x="4551" y="1361"/>
                  </a:cubicBezTo>
                  <a:cubicBezTo>
                    <a:pt x="4579" y="1376"/>
                    <a:pt x="4607" y="1389"/>
                    <a:pt x="4626" y="1411"/>
                  </a:cubicBezTo>
                  <a:cubicBezTo>
                    <a:pt x="4649" y="1441"/>
                    <a:pt x="4656" y="1483"/>
                    <a:pt x="4660" y="1533"/>
                  </a:cubicBezTo>
                  <a:cubicBezTo>
                    <a:pt x="4679" y="1764"/>
                    <a:pt x="4705" y="2051"/>
                    <a:pt x="4587" y="2283"/>
                  </a:cubicBezTo>
                  <a:cubicBezTo>
                    <a:pt x="4583" y="2293"/>
                    <a:pt x="4579" y="2302"/>
                    <a:pt x="4572" y="2313"/>
                  </a:cubicBezTo>
                  <a:cubicBezTo>
                    <a:pt x="4551" y="2351"/>
                    <a:pt x="4529" y="2394"/>
                    <a:pt x="4523" y="2441"/>
                  </a:cubicBezTo>
                  <a:cubicBezTo>
                    <a:pt x="4493" y="2658"/>
                    <a:pt x="4769" y="2750"/>
                    <a:pt x="4892" y="2782"/>
                  </a:cubicBezTo>
                  <a:cubicBezTo>
                    <a:pt x="4842" y="2964"/>
                    <a:pt x="4913" y="3174"/>
                    <a:pt x="5063" y="3290"/>
                  </a:cubicBezTo>
                  <a:lnTo>
                    <a:pt x="5080" y="3302"/>
                  </a:lnTo>
                  <a:cubicBezTo>
                    <a:pt x="5108" y="3322"/>
                    <a:pt x="5131" y="3341"/>
                    <a:pt x="5144" y="3365"/>
                  </a:cubicBezTo>
                  <a:cubicBezTo>
                    <a:pt x="5161" y="3405"/>
                    <a:pt x="5144" y="3450"/>
                    <a:pt x="5123" y="3502"/>
                  </a:cubicBezTo>
                  <a:cubicBezTo>
                    <a:pt x="5104" y="3547"/>
                    <a:pt x="5086" y="3592"/>
                    <a:pt x="5089" y="3641"/>
                  </a:cubicBezTo>
                  <a:lnTo>
                    <a:pt x="5089" y="3654"/>
                  </a:lnTo>
                  <a:lnTo>
                    <a:pt x="5101" y="3662"/>
                  </a:lnTo>
                  <a:cubicBezTo>
                    <a:pt x="5168" y="3705"/>
                    <a:pt x="5243" y="3735"/>
                    <a:pt x="5322" y="3750"/>
                  </a:cubicBezTo>
                  <a:cubicBezTo>
                    <a:pt x="5303" y="3924"/>
                    <a:pt x="5286" y="4104"/>
                    <a:pt x="5311" y="4282"/>
                  </a:cubicBezTo>
                  <a:cubicBezTo>
                    <a:pt x="5331" y="4404"/>
                    <a:pt x="5369" y="4492"/>
                    <a:pt x="5431" y="4549"/>
                  </a:cubicBezTo>
                  <a:cubicBezTo>
                    <a:pt x="5477" y="4593"/>
                    <a:pt x="5540" y="4618"/>
                    <a:pt x="5600" y="4618"/>
                  </a:cubicBezTo>
                  <a:cubicBezTo>
                    <a:pt x="5614" y="4618"/>
                    <a:pt x="5628" y="4616"/>
                    <a:pt x="5641" y="4614"/>
                  </a:cubicBezTo>
                  <a:cubicBezTo>
                    <a:pt x="5667" y="4639"/>
                    <a:pt x="5689" y="4665"/>
                    <a:pt x="5706" y="4693"/>
                  </a:cubicBezTo>
                  <a:cubicBezTo>
                    <a:pt x="5770" y="4796"/>
                    <a:pt x="5753" y="4946"/>
                    <a:pt x="5665" y="5031"/>
                  </a:cubicBezTo>
                  <a:cubicBezTo>
                    <a:pt x="5579" y="5115"/>
                    <a:pt x="5446" y="5139"/>
                    <a:pt x="5316" y="5162"/>
                  </a:cubicBezTo>
                  <a:cubicBezTo>
                    <a:pt x="5153" y="5194"/>
                    <a:pt x="4981" y="5224"/>
                    <a:pt x="4915" y="5381"/>
                  </a:cubicBezTo>
                  <a:cubicBezTo>
                    <a:pt x="4896" y="5423"/>
                    <a:pt x="4892" y="5466"/>
                    <a:pt x="4885" y="5509"/>
                  </a:cubicBezTo>
                  <a:cubicBezTo>
                    <a:pt x="4881" y="5539"/>
                    <a:pt x="4877" y="5569"/>
                    <a:pt x="4868" y="5597"/>
                  </a:cubicBezTo>
                  <a:cubicBezTo>
                    <a:pt x="4853" y="5648"/>
                    <a:pt x="4823" y="5698"/>
                    <a:pt x="4793" y="5747"/>
                  </a:cubicBezTo>
                  <a:cubicBezTo>
                    <a:pt x="4746" y="5826"/>
                    <a:pt x="4697" y="5910"/>
                    <a:pt x="4707" y="6006"/>
                  </a:cubicBezTo>
                  <a:cubicBezTo>
                    <a:pt x="4716" y="6083"/>
                    <a:pt x="4761" y="6146"/>
                    <a:pt x="4804" y="6205"/>
                  </a:cubicBezTo>
                  <a:cubicBezTo>
                    <a:pt x="4834" y="6244"/>
                    <a:pt x="4859" y="6280"/>
                    <a:pt x="4877" y="6319"/>
                  </a:cubicBezTo>
                  <a:cubicBezTo>
                    <a:pt x="4934" y="6452"/>
                    <a:pt x="4889" y="6595"/>
                    <a:pt x="4840" y="6750"/>
                  </a:cubicBezTo>
                  <a:cubicBezTo>
                    <a:pt x="4793" y="6902"/>
                    <a:pt x="4742" y="7058"/>
                    <a:pt x="4799" y="7208"/>
                  </a:cubicBezTo>
                  <a:cubicBezTo>
                    <a:pt x="4808" y="7230"/>
                    <a:pt x="4819" y="7249"/>
                    <a:pt x="4829" y="7268"/>
                  </a:cubicBezTo>
                  <a:cubicBezTo>
                    <a:pt x="4849" y="7307"/>
                    <a:pt x="4866" y="7343"/>
                    <a:pt x="4868" y="7382"/>
                  </a:cubicBezTo>
                  <a:cubicBezTo>
                    <a:pt x="4872" y="7470"/>
                    <a:pt x="4799" y="7525"/>
                    <a:pt x="4716" y="7592"/>
                  </a:cubicBezTo>
                  <a:cubicBezTo>
                    <a:pt x="4649" y="7643"/>
                    <a:pt x="4581" y="7697"/>
                    <a:pt x="4547" y="7774"/>
                  </a:cubicBezTo>
                  <a:cubicBezTo>
                    <a:pt x="4529" y="7810"/>
                    <a:pt x="4523" y="7849"/>
                    <a:pt x="4519" y="7885"/>
                  </a:cubicBezTo>
                  <a:cubicBezTo>
                    <a:pt x="4514" y="7909"/>
                    <a:pt x="4510" y="7930"/>
                    <a:pt x="4506" y="7952"/>
                  </a:cubicBezTo>
                  <a:cubicBezTo>
                    <a:pt x="4461" y="8114"/>
                    <a:pt x="4300" y="8215"/>
                    <a:pt x="4139" y="8305"/>
                  </a:cubicBezTo>
                  <a:lnTo>
                    <a:pt x="4122" y="8314"/>
                  </a:lnTo>
                  <a:lnTo>
                    <a:pt x="4127" y="8333"/>
                  </a:lnTo>
                  <a:cubicBezTo>
                    <a:pt x="4157" y="8462"/>
                    <a:pt x="4165" y="8592"/>
                    <a:pt x="4154" y="8721"/>
                  </a:cubicBezTo>
                  <a:cubicBezTo>
                    <a:pt x="3955" y="8776"/>
                    <a:pt x="3904" y="9042"/>
                    <a:pt x="3947" y="9286"/>
                  </a:cubicBezTo>
                  <a:cubicBezTo>
                    <a:pt x="3953" y="9331"/>
                    <a:pt x="3962" y="9376"/>
                    <a:pt x="3945" y="9415"/>
                  </a:cubicBezTo>
                  <a:cubicBezTo>
                    <a:pt x="3936" y="9438"/>
                    <a:pt x="3917" y="9458"/>
                    <a:pt x="3897" y="9477"/>
                  </a:cubicBezTo>
                  <a:cubicBezTo>
                    <a:pt x="3885" y="9490"/>
                    <a:pt x="3874" y="9503"/>
                    <a:pt x="3863" y="9518"/>
                  </a:cubicBezTo>
                  <a:cubicBezTo>
                    <a:pt x="3782" y="9621"/>
                    <a:pt x="3795" y="9753"/>
                    <a:pt x="3807" y="9884"/>
                  </a:cubicBezTo>
                  <a:cubicBezTo>
                    <a:pt x="3810" y="9906"/>
                    <a:pt x="3814" y="9927"/>
                    <a:pt x="3814" y="9948"/>
                  </a:cubicBezTo>
                  <a:cubicBezTo>
                    <a:pt x="3837" y="10244"/>
                    <a:pt x="3732" y="10548"/>
                    <a:pt x="3533" y="10767"/>
                  </a:cubicBezTo>
                  <a:cubicBezTo>
                    <a:pt x="3514" y="10786"/>
                    <a:pt x="3495" y="10808"/>
                    <a:pt x="3473" y="10829"/>
                  </a:cubicBezTo>
                  <a:cubicBezTo>
                    <a:pt x="3353" y="10955"/>
                    <a:pt x="3214" y="11099"/>
                    <a:pt x="3253" y="11275"/>
                  </a:cubicBezTo>
                  <a:cubicBezTo>
                    <a:pt x="3270" y="11354"/>
                    <a:pt x="3319" y="11416"/>
                    <a:pt x="3366" y="11478"/>
                  </a:cubicBezTo>
                  <a:cubicBezTo>
                    <a:pt x="3415" y="11540"/>
                    <a:pt x="3462" y="11600"/>
                    <a:pt x="3471" y="11671"/>
                  </a:cubicBezTo>
                  <a:cubicBezTo>
                    <a:pt x="3477" y="11720"/>
                    <a:pt x="3467" y="11772"/>
                    <a:pt x="3454" y="11825"/>
                  </a:cubicBezTo>
                  <a:cubicBezTo>
                    <a:pt x="3439" y="11898"/>
                    <a:pt x="3422" y="11973"/>
                    <a:pt x="3452" y="12044"/>
                  </a:cubicBezTo>
                  <a:cubicBezTo>
                    <a:pt x="3480" y="12110"/>
                    <a:pt x="3537" y="12151"/>
                    <a:pt x="3595" y="12189"/>
                  </a:cubicBezTo>
                  <a:cubicBezTo>
                    <a:pt x="3619" y="12207"/>
                    <a:pt x="3642" y="12222"/>
                    <a:pt x="3662" y="12241"/>
                  </a:cubicBezTo>
                  <a:cubicBezTo>
                    <a:pt x="3861" y="12410"/>
                    <a:pt x="3816" y="12731"/>
                    <a:pt x="3756" y="12991"/>
                  </a:cubicBezTo>
                  <a:cubicBezTo>
                    <a:pt x="3700" y="13220"/>
                    <a:pt x="3705" y="13466"/>
                    <a:pt x="3717" y="13696"/>
                  </a:cubicBezTo>
                  <a:cubicBezTo>
                    <a:pt x="3728" y="13923"/>
                    <a:pt x="3647" y="14180"/>
                    <a:pt x="3441" y="14242"/>
                  </a:cubicBezTo>
                  <a:lnTo>
                    <a:pt x="3420" y="14248"/>
                  </a:lnTo>
                  <a:lnTo>
                    <a:pt x="3422" y="14272"/>
                  </a:lnTo>
                  <a:cubicBezTo>
                    <a:pt x="3456" y="14501"/>
                    <a:pt x="3490" y="14737"/>
                    <a:pt x="3450" y="14968"/>
                  </a:cubicBezTo>
                  <a:cubicBezTo>
                    <a:pt x="3407" y="15221"/>
                    <a:pt x="3268" y="15425"/>
                    <a:pt x="3081" y="15512"/>
                  </a:cubicBezTo>
                  <a:cubicBezTo>
                    <a:pt x="3070" y="15517"/>
                    <a:pt x="3060" y="15521"/>
                    <a:pt x="3049" y="15525"/>
                  </a:cubicBezTo>
                  <a:cubicBezTo>
                    <a:pt x="3004" y="15547"/>
                    <a:pt x="2957" y="15566"/>
                    <a:pt x="2925" y="15607"/>
                  </a:cubicBezTo>
                  <a:cubicBezTo>
                    <a:pt x="2884" y="15658"/>
                    <a:pt x="2878" y="15725"/>
                    <a:pt x="2875" y="15789"/>
                  </a:cubicBezTo>
                  <a:cubicBezTo>
                    <a:pt x="2871" y="16061"/>
                    <a:pt x="2925" y="16335"/>
                    <a:pt x="3030" y="16586"/>
                  </a:cubicBezTo>
                  <a:cubicBezTo>
                    <a:pt x="3036" y="16605"/>
                    <a:pt x="3045" y="16624"/>
                    <a:pt x="3053" y="16644"/>
                  </a:cubicBezTo>
                  <a:cubicBezTo>
                    <a:pt x="3100" y="16749"/>
                    <a:pt x="3148" y="16860"/>
                    <a:pt x="3139" y="16971"/>
                  </a:cubicBezTo>
                  <a:cubicBezTo>
                    <a:pt x="3135" y="17040"/>
                    <a:pt x="3107" y="17106"/>
                    <a:pt x="3079" y="17175"/>
                  </a:cubicBezTo>
                  <a:cubicBezTo>
                    <a:pt x="3068" y="17199"/>
                    <a:pt x="3060" y="17222"/>
                    <a:pt x="3049" y="17246"/>
                  </a:cubicBezTo>
                  <a:cubicBezTo>
                    <a:pt x="2985" y="17423"/>
                    <a:pt x="2965" y="17614"/>
                    <a:pt x="2995" y="17801"/>
                  </a:cubicBezTo>
                  <a:cubicBezTo>
                    <a:pt x="2743" y="17893"/>
                    <a:pt x="2631" y="18178"/>
                    <a:pt x="2586" y="18343"/>
                  </a:cubicBezTo>
                  <a:cubicBezTo>
                    <a:pt x="2567" y="18413"/>
                    <a:pt x="2552" y="18488"/>
                    <a:pt x="2537" y="18561"/>
                  </a:cubicBezTo>
                  <a:cubicBezTo>
                    <a:pt x="2505" y="18713"/>
                    <a:pt x="2473" y="18874"/>
                    <a:pt x="2400" y="19011"/>
                  </a:cubicBezTo>
                  <a:cubicBezTo>
                    <a:pt x="2393" y="19024"/>
                    <a:pt x="2385" y="19037"/>
                    <a:pt x="2378" y="19050"/>
                  </a:cubicBezTo>
                  <a:cubicBezTo>
                    <a:pt x="2340" y="19116"/>
                    <a:pt x="2301" y="19185"/>
                    <a:pt x="2308" y="19262"/>
                  </a:cubicBezTo>
                  <a:cubicBezTo>
                    <a:pt x="2314" y="19341"/>
                    <a:pt x="2361" y="19403"/>
                    <a:pt x="2408" y="19463"/>
                  </a:cubicBezTo>
                  <a:cubicBezTo>
                    <a:pt x="2417" y="19476"/>
                    <a:pt x="2426" y="19489"/>
                    <a:pt x="2436" y="19500"/>
                  </a:cubicBezTo>
                  <a:cubicBezTo>
                    <a:pt x="2740" y="19915"/>
                    <a:pt x="2558" y="20519"/>
                    <a:pt x="2396" y="20937"/>
                  </a:cubicBezTo>
                  <a:cubicBezTo>
                    <a:pt x="2372" y="20997"/>
                    <a:pt x="2342" y="21070"/>
                    <a:pt x="2357" y="21145"/>
                  </a:cubicBezTo>
                  <a:cubicBezTo>
                    <a:pt x="2368" y="21209"/>
                    <a:pt x="2408" y="21259"/>
                    <a:pt x="2447" y="21306"/>
                  </a:cubicBezTo>
                  <a:cubicBezTo>
                    <a:pt x="2464" y="21329"/>
                    <a:pt x="2483" y="21353"/>
                    <a:pt x="2498" y="21376"/>
                  </a:cubicBezTo>
                  <a:cubicBezTo>
                    <a:pt x="2584" y="21518"/>
                    <a:pt x="2552" y="21704"/>
                    <a:pt x="2520" y="21884"/>
                  </a:cubicBezTo>
                  <a:cubicBezTo>
                    <a:pt x="2483" y="22088"/>
                    <a:pt x="2447" y="22298"/>
                    <a:pt x="2582" y="22452"/>
                  </a:cubicBezTo>
                  <a:cubicBezTo>
                    <a:pt x="2620" y="22493"/>
                    <a:pt x="2665" y="22525"/>
                    <a:pt x="2710" y="22555"/>
                  </a:cubicBezTo>
                  <a:cubicBezTo>
                    <a:pt x="2743" y="22574"/>
                    <a:pt x="2773" y="22595"/>
                    <a:pt x="2798" y="22619"/>
                  </a:cubicBezTo>
                  <a:cubicBezTo>
                    <a:pt x="2858" y="22673"/>
                    <a:pt x="2903" y="22760"/>
                    <a:pt x="2867" y="22825"/>
                  </a:cubicBezTo>
                  <a:cubicBezTo>
                    <a:pt x="2850" y="22857"/>
                    <a:pt x="2818" y="22878"/>
                    <a:pt x="2781" y="22900"/>
                  </a:cubicBezTo>
                  <a:cubicBezTo>
                    <a:pt x="2760" y="22915"/>
                    <a:pt x="2738" y="22928"/>
                    <a:pt x="2719" y="22947"/>
                  </a:cubicBezTo>
                  <a:cubicBezTo>
                    <a:pt x="2597" y="23054"/>
                    <a:pt x="2610" y="23221"/>
                    <a:pt x="2623" y="23384"/>
                  </a:cubicBezTo>
                  <a:cubicBezTo>
                    <a:pt x="2627" y="23420"/>
                    <a:pt x="2629" y="23455"/>
                    <a:pt x="2631" y="23489"/>
                  </a:cubicBezTo>
                  <a:cubicBezTo>
                    <a:pt x="2635" y="23639"/>
                    <a:pt x="2601" y="23791"/>
                    <a:pt x="2567" y="23934"/>
                  </a:cubicBezTo>
                  <a:lnTo>
                    <a:pt x="2306" y="25081"/>
                  </a:lnTo>
                  <a:cubicBezTo>
                    <a:pt x="2273" y="25222"/>
                    <a:pt x="2190" y="25351"/>
                    <a:pt x="2108" y="25475"/>
                  </a:cubicBezTo>
                  <a:cubicBezTo>
                    <a:pt x="1991" y="25655"/>
                    <a:pt x="1871" y="25839"/>
                    <a:pt x="1913" y="26060"/>
                  </a:cubicBezTo>
                  <a:cubicBezTo>
                    <a:pt x="1920" y="26094"/>
                    <a:pt x="1931" y="26128"/>
                    <a:pt x="1941" y="26163"/>
                  </a:cubicBezTo>
                  <a:cubicBezTo>
                    <a:pt x="1967" y="26250"/>
                    <a:pt x="1993" y="26334"/>
                    <a:pt x="1948" y="26396"/>
                  </a:cubicBezTo>
                  <a:cubicBezTo>
                    <a:pt x="1922" y="26430"/>
                    <a:pt x="1879" y="26450"/>
                    <a:pt x="1834" y="26469"/>
                  </a:cubicBezTo>
                  <a:cubicBezTo>
                    <a:pt x="1783" y="26493"/>
                    <a:pt x="1727" y="26516"/>
                    <a:pt x="1695" y="26568"/>
                  </a:cubicBezTo>
                  <a:cubicBezTo>
                    <a:pt x="1661" y="26619"/>
                    <a:pt x="1665" y="26679"/>
                    <a:pt x="1667" y="26739"/>
                  </a:cubicBezTo>
                  <a:cubicBezTo>
                    <a:pt x="1667" y="26769"/>
                    <a:pt x="1669" y="26797"/>
                    <a:pt x="1667" y="26823"/>
                  </a:cubicBezTo>
                  <a:cubicBezTo>
                    <a:pt x="1652" y="26940"/>
                    <a:pt x="1556" y="27022"/>
                    <a:pt x="1451" y="27105"/>
                  </a:cubicBezTo>
                  <a:cubicBezTo>
                    <a:pt x="1348" y="27191"/>
                    <a:pt x="1241" y="27281"/>
                    <a:pt x="1217" y="27414"/>
                  </a:cubicBezTo>
                  <a:cubicBezTo>
                    <a:pt x="1191" y="27560"/>
                    <a:pt x="1277" y="27714"/>
                    <a:pt x="1466" y="27862"/>
                  </a:cubicBezTo>
                  <a:lnTo>
                    <a:pt x="1509" y="27892"/>
                  </a:lnTo>
                  <a:cubicBezTo>
                    <a:pt x="1628" y="27984"/>
                    <a:pt x="1755" y="28080"/>
                    <a:pt x="1789" y="28219"/>
                  </a:cubicBezTo>
                  <a:cubicBezTo>
                    <a:pt x="1796" y="28245"/>
                    <a:pt x="1800" y="28271"/>
                    <a:pt x="1804" y="28299"/>
                  </a:cubicBezTo>
                  <a:cubicBezTo>
                    <a:pt x="1808" y="28342"/>
                    <a:pt x="1815" y="28387"/>
                    <a:pt x="1832" y="28427"/>
                  </a:cubicBezTo>
                  <a:cubicBezTo>
                    <a:pt x="1873" y="28526"/>
                    <a:pt x="1965" y="28579"/>
                    <a:pt x="2053" y="28633"/>
                  </a:cubicBezTo>
                  <a:cubicBezTo>
                    <a:pt x="2115" y="28669"/>
                    <a:pt x="2181" y="28708"/>
                    <a:pt x="2224" y="28759"/>
                  </a:cubicBezTo>
                  <a:cubicBezTo>
                    <a:pt x="2306" y="28858"/>
                    <a:pt x="2312" y="28993"/>
                    <a:pt x="2316" y="29134"/>
                  </a:cubicBezTo>
                  <a:cubicBezTo>
                    <a:pt x="2318" y="29184"/>
                    <a:pt x="2321" y="29237"/>
                    <a:pt x="2327" y="29286"/>
                  </a:cubicBezTo>
                  <a:cubicBezTo>
                    <a:pt x="2333" y="29338"/>
                    <a:pt x="2346" y="29411"/>
                    <a:pt x="2398" y="29458"/>
                  </a:cubicBezTo>
                  <a:cubicBezTo>
                    <a:pt x="2447" y="29505"/>
                    <a:pt x="2513" y="29513"/>
                    <a:pt x="2578" y="29522"/>
                  </a:cubicBezTo>
                  <a:cubicBezTo>
                    <a:pt x="2620" y="29528"/>
                    <a:pt x="2661" y="29535"/>
                    <a:pt x="2698" y="29552"/>
                  </a:cubicBezTo>
                  <a:cubicBezTo>
                    <a:pt x="2725" y="29565"/>
                    <a:pt x="2751" y="29586"/>
                    <a:pt x="2777" y="29608"/>
                  </a:cubicBezTo>
                  <a:cubicBezTo>
                    <a:pt x="2805" y="29633"/>
                    <a:pt x="2837" y="29659"/>
                    <a:pt x="2875" y="29674"/>
                  </a:cubicBezTo>
                  <a:cubicBezTo>
                    <a:pt x="2904" y="29687"/>
                    <a:pt x="2938" y="29692"/>
                    <a:pt x="2973" y="29692"/>
                  </a:cubicBezTo>
                  <a:cubicBezTo>
                    <a:pt x="3019" y="29692"/>
                    <a:pt x="3068" y="29684"/>
                    <a:pt x="3115" y="29674"/>
                  </a:cubicBezTo>
                  <a:cubicBezTo>
                    <a:pt x="3128" y="29672"/>
                    <a:pt x="3141" y="29668"/>
                    <a:pt x="3154" y="29666"/>
                  </a:cubicBezTo>
                  <a:cubicBezTo>
                    <a:pt x="3213" y="29655"/>
                    <a:pt x="3273" y="29649"/>
                    <a:pt x="3335" y="29649"/>
                  </a:cubicBezTo>
                  <a:cubicBezTo>
                    <a:pt x="3479" y="29649"/>
                    <a:pt x="3630" y="29679"/>
                    <a:pt x="3797" y="29741"/>
                  </a:cubicBezTo>
                  <a:cubicBezTo>
                    <a:pt x="3788" y="29790"/>
                    <a:pt x="3788" y="29850"/>
                    <a:pt x="3801" y="29916"/>
                  </a:cubicBezTo>
                  <a:cubicBezTo>
                    <a:pt x="3788" y="29916"/>
                    <a:pt x="3775" y="29914"/>
                    <a:pt x="3765" y="29914"/>
                  </a:cubicBezTo>
                  <a:cubicBezTo>
                    <a:pt x="3514" y="29914"/>
                    <a:pt x="3304" y="30116"/>
                    <a:pt x="3201" y="30235"/>
                  </a:cubicBezTo>
                  <a:cubicBezTo>
                    <a:pt x="3088" y="30366"/>
                    <a:pt x="3036" y="30484"/>
                    <a:pt x="3045" y="30591"/>
                  </a:cubicBezTo>
                  <a:cubicBezTo>
                    <a:pt x="3004" y="30576"/>
                    <a:pt x="2976" y="30529"/>
                    <a:pt x="2944" y="30473"/>
                  </a:cubicBezTo>
                  <a:cubicBezTo>
                    <a:pt x="2908" y="30409"/>
                    <a:pt x="2867" y="30338"/>
                    <a:pt x="2794" y="30317"/>
                  </a:cubicBezTo>
                  <a:cubicBezTo>
                    <a:pt x="2779" y="30313"/>
                    <a:pt x="2764" y="30310"/>
                    <a:pt x="2751" y="30310"/>
                  </a:cubicBezTo>
                  <a:cubicBezTo>
                    <a:pt x="2683" y="30310"/>
                    <a:pt x="2625" y="30358"/>
                    <a:pt x="2569" y="30405"/>
                  </a:cubicBezTo>
                  <a:cubicBezTo>
                    <a:pt x="2535" y="30433"/>
                    <a:pt x="2498" y="30463"/>
                    <a:pt x="2462" y="30480"/>
                  </a:cubicBezTo>
                  <a:cubicBezTo>
                    <a:pt x="2443" y="30488"/>
                    <a:pt x="2423" y="30492"/>
                    <a:pt x="2401" y="30492"/>
                  </a:cubicBezTo>
                  <a:cubicBezTo>
                    <a:pt x="2316" y="30492"/>
                    <a:pt x="2219" y="30432"/>
                    <a:pt x="2198" y="30343"/>
                  </a:cubicBezTo>
                  <a:lnTo>
                    <a:pt x="2198" y="30343"/>
                  </a:lnTo>
                  <a:cubicBezTo>
                    <a:pt x="2207" y="30343"/>
                    <a:pt x="2216" y="30343"/>
                    <a:pt x="2225" y="30343"/>
                  </a:cubicBezTo>
                  <a:cubicBezTo>
                    <a:pt x="2364" y="30343"/>
                    <a:pt x="2502" y="30311"/>
                    <a:pt x="2625" y="30248"/>
                  </a:cubicBezTo>
                  <a:lnTo>
                    <a:pt x="2633" y="30242"/>
                  </a:lnTo>
                  <a:cubicBezTo>
                    <a:pt x="2657" y="30208"/>
                    <a:pt x="2659" y="30171"/>
                    <a:pt x="2642" y="30135"/>
                  </a:cubicBezTo>
                  <a:cubicBezTo>
                    <a:pt x="2612" y="30075"/>
                    <a:pt x="2528" y="30026"/>
                    <a:pt x="2451" y="30021"/>
                  </a:cubicBezTo>
                  <a:lnTo>
                    <a:pt x="2408" y="30021"/>
                  </a:lnTo>
                  <a:cubicBezTo>
                    <a:pt x="2325" y="30019"/>
                    <a:pt x="2239" y="30015"/>
                    <a:pt x="2207" y="29955"/>
                  </a:cubicBezTo>
                  <a:cubicBezTo>
                    <a:pt x="2203" y="29948"/>
                    <a:pt x="2198" y="29938"/>
                    <a:pt x="2194" y="29929"/>
                  </a:cubicBezTo>
                  <a:cubicBezTo>
                    <a:pt x="2188" y="29908"/>
                    <a:pt x="2177" y="29884"/>
                    <a:pt x="2156" y="29867"/>
                  </a:cubicBezTo>
                  <a:cubicBezTo>
                    <a:pt x="2138" y="29854"/>
                    <a:pt x="2115" y="29849"/>
                    <a:pt x="2090" y="29849"/>
                  </a:cubicBezTo>
                  <a:cubicBezTo>
                    <a:pt x="2074" y="29849"/>
                    <a:pt x="2058" y="29851"/>
                    <a:pt x="2042" y="29854"/>
                  </a:cubicBezTo>
                  <a:lnTo>
                    <a:pt x="1541" y="29955"/>
                  </a:lnTo>
                  <a:lnTo>
                    <a:pt x="1536" y="29966"/>
                  </a:lnTo>
                  <a:cubicBezTo>
                    <a:pt x="1519" y="30000"/>
                    <a:pt x="1517" y="30036"/>
                    <a:pt x="1532" y="30075"/>
                  </a:cubicBezTo>
                  <a:cubicBezTo>
                    <a:pt x="1551" y="30126"/>
                    <a:pt x="1599" y="30175"/>
                    <a:pt x="1654" y="30199"/>
                  </a:cubicBezTo>
                  <a:cubicBezTo>
                    <a:pt x="1693" y="30216"/>
                    <a:pt x="1733" y="30227"/>
                    <a:pt x="1774" y="30235"/>
                  </a:cubicBezTo>
                  <a:cubicBezTo>
                    <a:pt x="1817" y="30246"/>
                    <a:pt x="1856" y="30255"/>
                    <a:pt x="1894" y="30274"/>
                  </a:cubicBezTo>
                  <a:cubicBezTo>
                    <a:pt x="2001" y="30328"/>
                    <a:pt x="2059" y="30460"/>
                    <a:pt x="2031" y="30574"/>
                  </a:cubicBezTo>
                  <a:lnTo>
                    <a:pt x="1774" y="30683"/>
                  </a:lnTo>
                  <a:cubicBezTo>
                    <a:pt x="1751" y="30694"/>
                    <a:pt x="1716" y="30709"/>
                    <a:pt x="1697" y="30739"/>
                  </a:cubicBezTo>
                  <a:cubicBezTo>
                    <a:pt x="1680" y="30765"/>
                    <a:pt x="1678" y="30795"/>
                    <a:pt x="1676" y="30823"/>
                  </a:cubicBezTo>
                  <a:cubicBezTo>
                    <a:pt x="1676" y="30831"/>
                    <a:pt x="1676" y="30840"/>
                    <a:pt x="1673" y="30848"/>
                  </a:cubicBezTo>
                  <a:cubicBezTo>
                    <a:pt x="1665" y="30930"/>
                    <a:pt x="1581" y="30998"/>
                    <a:pt x="1491" y="30998"/>
                  </a:cubicBezTo>
                  <a:cubicBezTo>
                    <a:pt x="1474" y="30998"/>
                    <a:pt x="1457" y="30996"/>
                    <a:pt x="1440" y="30990"/>
                  </a:cubicBezTo>
                  <a:cubicBezTo>
                    <a:pt x="1395" y="30972"/>
                    <a:pt x="1356" y="30934"/>
                    <a:pt x="1337" y="30885"/>
                  </a:cubicBezTo>
                  <a:cubicBezTo>
                    <a:pt x="1314" y="30831"/>
                    <a:pt x="1314" y="30775"/>
                    <a:pt x="1337" y="30728"/>
                  </a:cubicBezTo>
                  <a:cubicBezTo>
                    <a:pt x="1369" y="30662"/>
                    <a:pt x="1444" y="30617"/>
                    <a:pt x="1528" y="30617"/>
                  </a:cubicBezTo>
                  <a:cubicBezTo>
                    <a:pt x="1556" y="30617"/>
                    <a:pt x="1586" y="30623"/>
                    <a:pt x="1609" y="30634"/>
                  </a:cubicBezTo>
                  <a:lnTo>
                    <a:pt x="1628" y="30643"/>
                  </a:lnTo>
                  <a:lnTo>
                    <a:pt x="1641" y="30628"/>
                  </a:lnTo>
                  <a:cubicBezTo>
                    <a:pt x="1686" y="30576"/>
                    <a:pt x="1708" y="30508"/>
                    <a:pt x="1697" y="30441"/>
                  </a:cubicBezTo>
                  <a:lnTo>
                    <a:pt x="1695" y="30426"/>
                  </a:lnTo>
                  <a:lnTo>
                    <a:pt x="1684" y="30420"/>
                  </a:lnTo>
                  <a:cubicBezTo>
                    <a:pt x="1614" y="30383"/>
                    <a:pt x="1536" y="30377"/>
                    <a:pt x="1459" y="30370"/>
                  </a:cubicBezTo>
                  <a:cubicBezTo>
                    <a:pt x="1440" y="30368"/>
                    <a:pt x="1421" y="30366"/>
                    <a:pt x="1404" y="30364"/>
                  </a:cubicBezTo>
                  <a:cubicBezTo>
                    <a:pt x="1292" y="30351"/>
                    <a:pt x="1217" y="30315"/>
                    <a:pt x="1183" y="30257"/>
                  </a:cubicBezTo>
                  <a:cubicBezTo>
                    <a:pt x="1164" y="30225"/>
                    <a:pt x="1164" y="30175"/>
                    <a:pt x="1185" y="30137"/>
                  </a:cubicBezTo>
                  <a:cubicBezTo>
                    <a:pt x="1194" y="30120"/>
                    <a:pt x="1215" y="30094"/>
                    <a:pt x="1254" y="30094"/>
                  </a:cubicBezTo>
                  <a:lnTo>
                    <a:pt x="1284" y="30096"/>
                  </a:lnTo>
                  <a:lnTo>
                    <a:pt x="1284" y="30068"/>
                  </a:lnTo>
                  <a:cubicBezTo>
                    <a:pt x="1286" y="30013"/>
                    <a:pt x="1241" y="29974"/>
                    <a:pt x="1200" y="29940"/>
                  </a:cubicBezTo>
                  <a:cubicBezTo>
                    <a:pt x="1155" y="29901"/>
                    <a:pt x="1136" y="29882"/>
                    <a:pt x="1149" y="29861"/>
                  </a:cubicBezTo>
                  <a:cubicBezTo>
                    <a:pt x="1153" y="29850"/>
                    <a:pt x="1161" y="29841"/>
                    <a:pt x="1179" y="29833"/>
                  </a:cubicBezTo>
                  <a:cubicBezTo>
                    <a:pt x="1243" y="29801"/>
                    <a:pt x="1318" y="29796"/>
                    <a:pt x="1374" y="29796"/>
                  </a:cubicBezTo>
                  <a:cubicBezTo>
                    <a:pt x="1404" y="29796"/>
                    <a:pt x="1434" y="29798"/>
                    <a:pt x="1464" y="29798"/>
                  </a:cubicBezTo>
                  <a:cubicBezTo>
                    <a:pt x="1494" y="29801"/>
                    <a:pt x="1526" y="29803"/>
                    <a:pt x="1556" y="29803"/>
                  </a:cubicBezTo>
                  <a:lnTo>
                    <a:pt x="1577" y="29803"/>
                  </a:lnTo>
                  <a:cubicBezTo>
                    <a:pt x="1736" y="29798"/>
                    <a:pt x="1903" y="29717"/>
                    <a:pt x="1916" y="29569"/>
                  </a:cubicBezTo>
                  <a:cubicBezTo>
                    <a:pt x="1922" y="29498"/>
                    <a:pt x="1890" y="29432"/>
                    <a:pt x="1866" y="29378"/>
                  </a:cubicBezTo>
                  <a:cubicBezTo>
                    <a:pt x="1822" y="29290"/>
                    <a:pt x="1772" y="29246"/>
                    <a:pt x="1714" y="29246"/>
                  </a:cubicBezTo>
                  <a:cubicBezTo>
                    <a:pt x="1708" y="29246"/>
                    <a:pt x="1702" y="29247"/>
                    <a:pt x="1695" y="29248"/>
                  </a:cubicBezTo>
                  <a:cubicBezTo>
                    <a:pt x="1646" y="29259"/>
                    <a:pt x="1616" y="29299"/>
                    <a:pt x="1590" y="29336"/>
                  </a:cubicBezTo>
                  <a:lnTo>
                    <a:pt x="1581" y="29348"/>
                  </a:lnTo>
                  <a:cubicBezTo>
                    <a:pt x="1519" y="29435"/>
                    <a:pt x="1427" y="29491"/>
                    <a:pt x="1334" y="29491"/>
                  </a:cubicBezTo>
                  <a:cubicBezTo>
                    <a:pt x="1321" y="29491"/>
                    <a:pt x="1309" y="29490"/>
                    <a:pt x="1296" y="29488"/>
                  </a:cubicBezTo>
                  <a:cubicBezTo>
                    <a:pt x="1241" y="29479"/>
                    <a:pt x="1187" y="29441"/>
                    <a:pt x="1155" y="29389"/>
                  </a:cubicBezTo>
                  <a:cubicBezTo>
                    <a:pt x="1129" y="29346"/>
                    <a:pt x="1121" y="29299"/>
                    <a:pt x="1136" y="29259"/>
                  </a:cubicBezTo>
                  <a:cubicBezTo>
                    <a:pt x="1155" y="29199"/>
                    <a:pt x="1206" y="29158"/>
                    <a:pt x="1260" y="29115"/>
                  </a:cubicBezTo>
                  <a:cubicBezTo>
                    <a:pt x="1284" y="29098"/>
                    <a:pt x="1307" y="29079"/>
                    <a:pt x="1326" y="29059"/>
                  </a:cubicBezTo>
                  <a:cubicBezTo>
                    <a:pt x="1382" y="29008"/>
                    <a:pt x="1414" y="28929"/>
                    <a:pt x="1410" y="28864"/>
                  </a:cubicBezTo>
                  <a:cubicBezTo>
                    <a:pt x="1406" y="28821"/>
                    <a:pt x="1386" y="28787"/>
                    <a:pt x="1354" y="28766"/>
                  </a:cubicBezTo>
                  <a:lnTo>
                    <a:pt x="1344" y="28759"/>
                  </a:lnTo>
                  <a:lnTo>
                    <a:pt x="1333" y="28761"/>
                  </a:lnTo>
                  <a:cubicBezTo>
                    <a:pt x="1050" y="28832"/>
                    <a:pt x="759" y="28869"/>
                    <a:pt x="463" y="28871"/>
                  </a:cubicBezTo>
                  <a:cubicBezTo>
                    <a:pt x="392" y="28751"/>
                    <a:pt x="360" y="28614"/>
                    <a:pt x="369" y="28477"/>
                  </a:cubicBezTo>
                  <a:cubicBezTo>
                    <a:pt x="448" y="28464"/>
                    <a:pt x="521" y="28408"/>
                    <a:pt x="564" y="28327"/>
                  </a:cubicBezTo>
                  <a:cubicBezTo>
                    <a:pt x="602" y="28252"/>
                    <a:pt x="607" y="28170"/>
                    <a:pt x="579" y="28102"/>
                  </a:cubicBezTo>
                  <a:cubicBezTo>
                    <a:pt x="744" y="28080"/>
                    <a:pt x="887" y="27943"/>
                    <a:pt x="909" y="27776"/>
                  </a:cubicBezTo>
                  <a:cubicBezTo>
                    <a:pt x="915" y="27727"/>
                    <a:pt x="911" y="27675"/>
                    <a:pt x="909" y="27624"/>
                  </a:cubicBezTo>
                  <a:cubicBezTo>
                    <a:pt x="902" y="27547"/>
                    <a:pt x="896" y="27472"/>
                    <a:pt x="930" y="27410"/>
                  </a:cubicBezTo>
                  <a:cubicBezTo>
                    <a:pt x="947" y="27377"/>
                    <a:pt x="971" y="27352"/>
                    <a:pt x="996" y="27326"/>
                  </a:cubicBezTo>
                  <a:cubicBezTo>
                    <a:pt x="1014" y="27309"/>
                    <a:pt x="1029" y="27292"/>
                    <a:pt x="1044" y="27275"/>
                  </a:cubicBezTo>
                  <a:cubicBezTo>
                    <a:pt x="1140" y="27155"/>
                    <a:pt x="1151" y="26981"/>
                    <a:pt x="1067" y="26872"/>
                  </a:cubicBezTo>
                  <a:cubicBezTo>
                    <a:pt x="1020" y="26810"/>
                    <a:pt x="941" y="26773"/>
                    <a:pt x="857" y="26773"/>
                  </a:cubicBezTo>
                  <a:cubicBezTo>
                    <a:pt x="784" y="26773"/>
                    <a:pt x="718" y="26803"/>
                    <a:pt x="679" y="26855"/>
                  </a:cubicBezTo>
                  <a:cubicBezTo>
                    <a:pt x="626" y="26925"/>
                    <a:pt x="622" y="27013"/>
                    <a:pt x="619" y="27097"/>
                  </a:cubicBezTo>
                  <a:cubicBezTo>
                    <a:pt x="619" y="27114"/>
                    <a:pt x="617" y="27129"/>
                    <a:pt x="617" y="27144"/>
                  </a:cubicBezTo>
                  <a:cubicBezTo>
                    <a:pt x="609" y="27290"/>
                    <a:pt x="564" y="27433"/>
                    <a:pt x="484" y="27557"/>
                  </a:cubicBezTo>
                  <a:cubicBezTo>
                    <a:pt x="473" y="27561"/>
                    <a:pt x="461" y="27563"/>
                    <a:pt x="450" y="27563"/>
                  </a:cubicBezTo>
                  <a:cubicBezTo>
                    <a:pt x="404" y="27563"/>
                    <a:pt x="356" y="27538"/>
                    <a:pt x="326" y="27497"/>
                  </a:cubicBezTo>
                  <a:cubicBezTo>
                    <a:pt x="296" y="27463"/>
                    <a:pt x="285" y="27422"/>
                    <a:pt x="294" y="27384"/>
                  </a:cubicBezTo>
                  <a:lnTo>
                    <a:pt x="298" y="27360"/>
                  </a:lnTo>
                  <a:lnTo>
                    <a:pt x="277" y="27352"/>
                  </a:lnTo>
                  <a:cubicBezTo>
                    <a:pt x="206" y="27330"/>
                    <a:pt x="127" y="27300"/>
                    <a:pt x="84" y="27236"/>
                  </a:cubicBezTo>
                  <a:cubicBezTo>
                    <a:pt x="62" y="27204"/>
                    <a:pt x="56" y="27159"/>
                    <a:pt x="67" y="27120"/>
                  </a:cubicBezTo>
                  <a:cubicBezTo>
                    <a:pt x="71" y="27101"/>
                    <a:pt x="84" y="27075"/>
                    <a:pt x="112" y="27062"/>
                  </a:cubicBezTo>
                  <a:cubicBezTo>
                    <a:pt x="124" y="27056"/>
                    <a:pt x="137" y="27052"/>
                    <a:pt x="152" y="27050"/>
                  </a:cubicBezTo>
                  <a:cubicBezTo>
                    <a:pt x="167" y="27045"/>
                    <a:pt x="182" y="27041"/>
                    <a:pt x="197" y="27037"/>
                  </a:cubicBezTo>
                  <a:cubicBezTo>
                    <a:pt x="296" y="26996"/>
                    <a:pt x="330" y="26878"/>
                    <a:pt x="298" y="26703"/>
                  </a:cubicBezTo>
                  <a:cubicBezTo>
                    <a:pt x="424" y="26621"/>
                    <a:pt x="572" y="26568"/>
                    <a:pt x="727" y="26550"/>
                  </a:cubicBezTo>
                  <a:lnTo>
                    <a:pt x="735" y="26550"/>
                  </a:lnTo>
                  <a:cubicBezTo>
                    <a:pt x="772" y="26546"/>
                    <a:pt x="814" y="26542"/>
                    <a:pt x="849" y="26518"/>
                  </a:cubicBezTo>
                  <a:cubicBezTo>
                    <a:pt x="921" y="26473"/>
                    <a:pt x="930" y="26379"/>
                    <a:pt x="928" y="26293"/>
                  </a:cubicBezTo>
                  <a:cubicBezTo>
                    <a:pt x="926" y="26148"/>
                    <a:pt x="872" y="26053"/>
                    <a:pt x="784" y="26045"/>
                  </a:cubicBezTo>
                  <a:cubicBezTo>
                    <a:pt x="781" y="26045"/>
                    <a:pt x="777" y="26044"/>
                    <a:pt x="774" y="26044"/>
                  </a:cubicBezTo>
                  <a:cubicBezTo>
                    <a:pt x="694" y="26044"/>
                    <a:pt x="645" y="26114"/>
                    <a:pt x="604" y="26178"/>
                  </a:cubicBezTo>
                  <a:cubicBezTo>
                    <a:pt x="589" y="26197"/>
                    <a:pt x="577" y="26218"/>
                    <a:pt x="562" y="26235"/>
                  </a:cubicBezTo>
                  <a:cubicBezTo>
                    <a:pt x="517" y="26290"/>
                    <a:pt x="443" y="26322"/>
                    <a:pt x="370" y="26322"/>
                  </a:cubicBezTo>
                  <a:cubicBezTo>
                    <a:pt x="346" y="26322"/>
                    <a:pt x="321" y="26318"/>
                    <a:pt x="298" y="26310"/>
                  </a:cubicBezTo>
                  <a:cubicBezTo>
                    <a:pt x="208" y="26283"/>
                    <a:pt x="137" y="26190"/>
                    <a:pt x="131" y="26096"/>
                  </a:cubicBezTo>
                  <a:cubicBezTo>
                    <a:pt x="127" y="26034"/>
                    <a:pt x="146" y="25974"/>
                    <a:pt x="165" y="25923"/>
                  </a:cubicBezTo>
                  <a:cubicBezTo>
                    <a:pt x="180" y="25882"/>
                    <a:pt x="197" y="25843"/>
                    <a:pt x="229" y="25822"/>
                  </a:cubicBezTo>
                  <a:cubicBezTo>
                    <a:pt x="259" y="25803"/>
                    <a:pt x="300" y="25801"/>
                    <a:pt x="347" y="25798"/>
                  </a:cubicBezTo>
                  <a:lnTo>
                    <a:pt x="808" y="25790"/>
                  </a:lnTo>
                  <a:cubicBezTo>
                    <a:pt x="822" y="25789"/>
                    <a:pt x="837" y="25789"/>
                    <a:pt x="851" y="25789"/>
                  </a:cubicBezTo>
                  <a:cubicBezTo>
                    <a:pt x="918" y="25789"/>
                    <a:pt x="987" y="25796"/>
                    <a:pt x="1039" y="25833"/>
                  </a:cubicBezTo>
                  <a:cubicBezTo>
                    <a:pt x="1074" y="25856"/>
                    <a:pt x="1097" y="25893"/>
                    <a:pt x="1123" y="25931"/>
                  </a:cubicBezTo>
                  <a:cubicBezTo>
                    <a:pt x="1140" y="25953"/>
                    <a:pt x="1155" y="25976"/>
                    <a:pt x="1174" y="26000"/>
                  </a:cubicBezTo>
                  <a:cubicBezTo>
                    <a:pt x="1216" y="26047"/>
                    <a:pt x="1276" y="26074"/>
                    <a:pt x="1329" y="26074"/>
                  </a:cubicBezTo>
                  <a:cubicBezTo>
                    <a:pt x="1358" y="26074"/>
                    <a:pt x="1385" y="26066"/>
                    <a:pt x="1406" y="26049"/>
                  </a:cubicBezTo>
                  <a:lnTo>
                    <a:pt x="1414" y="26043"/>
                  </a:lnTo>
                  <a:lnTo>
                    <a:pt x="1476" y="25700"/>
                  </a:lnTo>
                  <a:cubicBezTo>
                    <a:pt x="1481" y="25683"/>
                    <a:pt x="1485" y="25659"/>
                    <a:pt x="1476" y="25636"/>
                  </a:cubicBezTo>
                  <a:cubicBezTo>
                    <a:pt x="1457" y="25582"/>
                    <a:pt x="1393" y="25573"/>
                    <a:pt x="1367" y="25569"/>
                  </a:cubicBezTo>
                  <a:lnTo>
                    <a:pt x="791" y="25479"/>
                  </a:lnTo>
                  <a:cubicBezTo>
                    <a:pt x="754" y="25473"/>
                    <a:pt x="722" y="25466"/>
                    <a:pt x="705" y="25447"/>
                  </a:cubicBezTo>
                  <a:cubicBezTo>
                    <a:pt x="692" y="25434"/>
                    <a:pt x="686" y="25415"/>
                    <a:pt x="684" y="25389"/>
                  </a:cubicBezTo>
                  <a:cubicBezTo>
                    <a:pt x="675" y="25291"/>
                    <a:pt x="733" y="25190"/>
                    <a:pt x="819" y="25145"/>
                  </a:cubicBezTo>
                  <a:cubicBezTo>
                    <a:pt x="842" y="25134"/>
                    <a:pt x="866" y="25128"/>
                    <a:pt x="891" y="25119"/>
                  </a:cubicBezTo>
                  <a:cubicBezTo>
                    <a:pt x="932" y="25106"/>
                    <a:pt x="973" y="25091"/>
                    <a:pt x="1007" y="25066"/>
                  </a:cubicBezTo>
                  <a:cubicBezTo>
                    <a:pt x="1059" y="25029"/>
                    <a:pt x="1089" y="24969"/>
                    <a:pt x="1093" y="24899"/>
                  </a:cubicBezTo>
                  <a:cubicBezTo>
                    <a:pt x="1099" y="24811"/>
                    <a:pt x="1063" y="24716"/>
                    <a:pt x="999" y="24654"/>
                  </a:cubicBezTo>
                  <a:cubicBezTo>
                    <a:pt x="887" y="24552"/>
                    <a:pt x="731" y="24526"/>
                    <a:pt x="589" y="24515"/>
                  </a:cubicBezTo>
                  <a:lnTo>
                    <a:pt x="557" y="24513"/>
                  </a:lnTo>
                  <a:cubicBezTo>
                    <a:pt x="480" y="24507"/>
                    <a:pt x="399" y="24502"/>
                    <a:pt x="328" y="24472"/>
                  </a:cubicBezTo>
                  <a:cubicBezTo>
                    <a:pt x="262" y="24447"/>
                    <a:pt x="184" y="24384"/>
                    <a:pt x="176" y="24297"/>
                  </a:cubicBezTo>
                  <a:lnTo>
                    <a:pt x="176" y="24282"/>
                  </a:lnTo>
                  <a:lnTo>
                    <a:pt x="161" y="24275"/>
                  </a:lnTo>
                  <a:cubicBezTo>
                    <a:pt x="139" y="24264"/>
                    <a:pt x="127" y="24243"/>
                    <a:pt x="124" y="24213"/>
                  </a:cubicBezTo>
                  <a:cubicBezTo>
                    <a:pt x="118" y="24138"/>
                    <a:pt x="169" y="24029"/>
                    <a:pt x="232" y="23982"/>
                  </a:cubicBezTo>
                  <a:cubicBezTo>
                    <a:pt x="296" y="23934"/>
                    <a:pt x="459" y="23812"/>
                    <a:pt x="414" y="23684"/>
                  </a:cubicBezTo>
                  <a:cubicBezTo>
                    <a:pt x="551" y="23598"/>
                    <a:pt x="705" y="23534"/>
                    <a:pt x="861" y="23500"/>
                  </a:cubicBezTo>
                  <a:cubicBezTo>
                    <a:pt x="924" y="23699"/>
                    <a:pt x="1009" y="23892"/>
                    <a:pt x="1119" y="24069"/>
                  </a:cubicBezTo>
                  <a:lnTo>
                    <a:pt x="1127" y="24080"/>
                  </a:lnTo>
                  <a:cubicBezTo>
                    <a:pt x="1173" y="24106"/>
                    <a:pt x="1225" y="24119"/>
                    <a:pt x="1276" y="24119"/>
                  </a:cubicBezTo>
                  <a:cubicBezTo>
                    <a:pt x="1297" y="24119"/>
                    <a:pt x="1319" y="24117"/>
                    <a:pt x="1339" y="24112"/>
                  </a:cubicBezTo>
                  <a:lnTo>
                    <a:pt x="1359" y="24108"/>
                  </a:lnTo>
                  <a:lnTo>
                    <a:pt x="1361" y="24089"/>
                  </a:lnTo>
                  <a:cubicBezTo>
                    <a:pt x="1378" y="23887"/>
                    <a:pt x="1382" y="23684"/>
                    <a:pt x="1376" y="23482"/>
                  </a:cubicBezTo>
                  <a:cubicBezTo>
                    <a:pt x="1611" y="23444"/>
                    <a:pt x="1667" y="23114"/>
                    <a:pt x="1680" y="22970"/>
                  </a:cubicBezTo>
                  <a:cubicBezTo>
                    <a:pt x="1733" y="22330"/>
                    <a:pt x="1742" y="21681"/>
                    <a:pt x="1701" y="21040"/>
                  </a:cubicBezTo>
                  <a:cubicBezTo>
                    <a:pt x="1774" y="21031"/>
                    <a:pt x="1826" y="20952"/>
                    <a:pt x="1834" y="20879"/>
                  </a:cubicBezTo>
                  <a:cubicBezTo>
                    <a:pt x="1836" y="20847"/>
                    <a:pt x="1834" y="20817"/>
                    <a:pt x="1834" y="20787"/>
                  </a:cubicBezTo>
                  <a:cubicBezTo>
                    <a:pt x="1832" y="20744"/>
                    <a:pt x="1830" y="20706"/>
                    <a:pt x="1841" y="20667"/>
                  </a:cubicBezTo>
                  <a:cubicBezTo>
                    <a:pt x="1860" y="20599"/>
                    <a:pt x="1924" y="20539"/>
                    <a:pt x="1986" y="20481"/>
                  </a:cubicBezTo>
                  <a:cubicBezTo>
                    <a:pt x="2074" y="20399"/>
                    <a:pt x="2166" y="20316"/>
                    <a:pt x="2123" y="20198"/>
                  </a:cubicBezTo>
                  <a:cubicBezTo>
                    <a:pt x="2102" y="20138"/>
                    <a:pt x="2055" y="20104"/>
                    <a:pt x="2006" y="20069"/>
                  </a:cubicBezTo>
                  <a:cubicBezTo>
                    <a:pt x="1976" y="20046"/>
                    <a:pt x="1946" y="20022"/>
                    <a:pt x="1924" y="19994"/>
                  </a:cubicBezTo>
                  <a:cubicBezTo>
                    <a:pt x="1886" y="19943"/>
                    <a:pt x="1877" y="19874"/>
                    <a:pt x="1871" y="19799"/>
                  </a:cubicBezTo>
                  <a:cubicBezTo>
                    <a:pt x="1864" y="19714"/>
                    <a:pt x="1856" y="19626"/>
                    <a:pt x="1791" y="19564"/>
                  </a:cubicBezTo>
                  <a:cubicBezTo>
                    <a:pt x="1755" y="19525"/>
                    <a:pt x="1703" y="19504"/>
                    <a:pt x="1646" y="19504"/>
                  </a:cubicBezTo>
                  <a:cubicBezTo>
                    <a:pt x="1556" y="19504"/>
                    <a:pt x="1459" y="19555"/>
                    <a:pt x="1406" y="19630"/>
                  </a:cubicBezTo>
                  <a:cubicBezTo>
                    <a:pt x="1320" y="19748"/>
                    <a:pt x="1314" y="19904"/>
                    <a:pt x="1309" y="20029"/>
                  </a:cubicBezTo>
                  <a:lnTo>
                    <a:pt x="1262" y="21239"/>
                  </a:lnTo>
                  <a:cubicBezTo>
                    <a:pt x="1236" y="21253"/>
                    <a:pt x="1206" y="21260"/>
                    <a:pt x="1174" y="21260"/>
                  </a:cubicBezTo>
                  <a:cubicBezTo>
                    <a:pt x="1095" y="21260"/>
                    <a:pt x="1008" y="21219"/>
                    <a:pt x="956" y="21151"/>
                  </a:cubicBezTo>
                  <a:cubicBezTo>
                    <a:pt x="889" y="21064"/>
                    <a:pt x="861" y="20941"/>
                    <a:pt x="872" y="20789"/>
                  </a:cubicBezTo>
                  <a:cubicBezTo>
                    <a:pt x="889" y="20579"/>
                    <a:pt x="964" y="20376"/>
                    <a:pt x="1039" y="20177"/>
                  </a:cubicBezTo>
                  <a:cubicBezTo>
                    <a:pt x="1134" y="19924"/>
                    <a:pt x="1230" y="19662"/>
                    <a:pt x="1204" y="19390"/>
                  </a:cubicBezTo>
                  <a:cubicBezTo>
                    <a:pt x="1196" y="19322"/>
                    <a:pt x="1181" y="19249"/>
                    <a:pt x="1168" y="19178"/>
                  </a:cubicBezTo>
                  <a:cubicBezTo>
                    <a:pt x="1127" y="18981"/>
                    <a:pt x="1091" y="18795"/>
                    <a:pt x="1200" y="18655"/>
                  </a:cubicBezTo>
                  <a:cubicBezTo>
                    <a:pt x="1241" y="18604"/>
                    <a:pt x="1299" y="18568"/>
                    <a:pt x="1356" y="18529"/>
                  </a:cubicBezTo>
                  <a:cubicBezTo>
                    <a:pt x="1384" y="18510"/>
                    <a:pt x="1412" y="18493"/>
                    <a:pt x="1438" y="18473"/>
                  </a:cubicBezTo>
                  <a:cubicBezTo>
                    <a:pt x="1697" y="18280"/>
                    <a:pt x="1802" y="17910"/>
                    <a:pt x="1682" y="17612"/>
                  </a:cubicBezTo>
                  <a:lnTo>
                    <a:pt x="1671" y="17584"/>
                  </a:lnTo>
                  <a:lnTo>
                    <a:pt x="1646" y="17597"/>
                  </a:lnTo>
                  <a:cubicBezTo>
                    <a:pt x="1622" y="17610"/>
                    <a:pt x="1596" y="17616"/>
                    <a:pt x="1571" y="17616"/>
                  </a:cubicBezTo>
                  <a:cubicBezTo>
                    <a:pt x="1446" y="17616"/>
                    <a:pt x="1316" y="17483"/>
                    <a:pt x="1290" y="17334"/>
                  </a:cubicBezTo>
                  <a:cubicBezTo>
                    <a:pt x="1273" y="17231"/>
                    <a:pt x="1284" y="17128"/>
                    <a:pt x="1296" y="17019"/>
                  </a:cubicBezTo>
                  <a:cubicBezTo>
                    <a:pt x="1305" y="16939"/>
                    <a:pt x="1316" y="16858"/>
                    <a:pt x="1311" y="16776"/>
                  </a:cubicBezTo>
                  <a:lnTo>
                    <a:pt x="1311" y="16744"/>
                  </a:lnTo>
                  <a:cubicBezTo>
                    <a:pt x="1307" y="16665"/>
                    <a:pt x="1303" y="16584"/>
                    <a:pt x="1352" y="16537"/>
                  </a:cubicBezTo>
                  <a:cubicBezTo>
                    <a:pt x="1378" y="16513"/>
                    <a:pt x="1412" y="16500"/>
                    <a:pt x="1449" y="16487"/>
                  </a:cubicBezTo>
                  <a:cubicBezTo>
                    <a:pt x="1489" y="16474"/>
                    <a:pt x="1530" y="16462"/>
                    <a:pt x="1562" y="16432"/>
                  </a:cubicBezTo>
                  <a:cubicBezTo>
                    <a:pt x="1626" y="16372"/>
                    <a:pt x="1631" y="16284"/>
                    <a:pt x="1633" y="16200"/>
                  </a:cubicBezTo>
                  <a:cubicBezTo>
                    <a:pt x="1633" y="16168"/>
                    <a:pt x="1635" y="16134"/>
                    <a:pt x="1639" y="16102"/>
                  </a:cubicBezTo>
                  <a:cubicBezTo>
                    <a:pt x="1658" y="15986"/>
                    <a:pt x="1738" y="15898"/>
                    <a:pt x="1823" y="15804"/>
                  </a:cubicBezTo>
                  <a:cubicBezTo>
                    <a:pt x="1886" y="15733"/>
                    <a:pt x="1950" y="15660"/>
                    <a:pt x="1991" y="15575"/>
                  </a:cubicBezTo>
                  <a:cubicBezTo>
                    <a:pt x="2042" y="15465"/>
                    <a:pt x="2051" y="15345"/>
                    <a:pt x="2057" y="15227"/>
                  </a:cubicBezTo>
                  <a:cubicBezTo>
                    <a:pt x="2093" y="14690"/>
                    <a:pt x="2147" y="14148"/>
                    <a:pt x="2220" y="13614"/>
                  </a:cubicBezTo>
                  <a:cubicBezTo>
                    <a:pt x="2586" y="13291"/>
                    <a:pt x="2640" y="12727"/>
                    <a:pt x="2661" y="12179"/>
                  </a:cubicBezTo>
                  <a:cubicBezTo>
                    <a:pt x="2680" y="11737"/>
                    <a:pt x="2665" y="11292"/>
                    <a:pt x="2620" y="10850"/>
                  </a:cubicBezTo>
                  <a:cubicBezTo>
                    <a:pt x="2599" y="10632"/>
                    <a:pt x="2571" y="10360"/>
                    <a:pt x="2730" y="10188"/>
                  </a:cubicBezTo>
                  <a:cubicBezTo>
                    <a:pt x="2760" y="10156"/>
                    <a:pt x="2796" y="10131"/>
                    <a:pt x="2833" y="10101"/>
                  </a:cubicBezTo>
                  <a:cubicBezTo>
                    <a:pt x="2873" y="10071"/>
                    <a:pt x="2912" y="10041"/>
                    <a:pt x="2946" y="10004"/>
                  </a:cubicBezTo>
                  <a:cubicBezTo>
                    <a:pt x="3017" y="9927"/>
                    <a:pt x="3062" y="9822"/>
                    <a:pt x="3081" y="9691"/>
                  </a:cubicBezTo>
                  <a:cubicBezTo>
                    <a:pt x="3120" y="9434"/>
                    <a:pt x="3055" y="9173"/>
                    <a:pt x="2993" y="8920"/>
                  </a:cubicBezTo>
                  <a:cubicBezTo>
                    <a:pt x="2920" y="8629"/>
                    <a:pt x="2852" y="8354"/>
                    <a:pt x="2929" y="8082"/>
                  </a:cubicBezTo>
                  <a:cubicBezTo>
                    <a:pt x="2950" y="8009"/>
                    <a:pt x="2980" y="7937"/>
                    <a:pt x="3013" y="7866"/>
                  </a:cubicBezTo>
                  <a:cubicBezTo>
                    <a:pt x="3040" y="7804"/>
                    <a:pt x="3068" y="7737"/>
                    <a:pt x="3090" y="7671"/>
                  </a:cubicBezTo>
                  <a:cubicBezTo>
                    <a:pt x="3115" y="7592"/>
                    <a:pt x="3130" y="7506"/>
                    <a:pt x="3145" y="7425"/>
                  </a:cubicBezTo>
                  <a:cubicBezTo>
                    <a:pt x="3160" y="7341"/>
                    <a:pt x="3175" y="7253"/>
                    <a:pt x="3203" y="7172"/>
                  </a:cubicBezTo>
                  <a:cubicBezTo>
                    <a:pt x="3229" y="7095"/>
                    <a:pt x="3265" y="7022"/>
                    <a:pt x="3300" y="6951"/>
                  </a:cubicBezTo>
                  <a:cubicBezTo>
                    <a:pt x="3315" y="6923"/>
                    <a:pt x="3327" y="6893"/>
                    <a:pt x="3342" y="6865"/>
                  </a:cubicBezTo>
                  <a:cubicBezTo>
                    <a:pt x="3576" y="6370"/>
                    <a:pt x="3627" y="5783"/>
                    <a:pt x="3486" y="5256"/>
                  </a:cubicBezTo>
                  <a:cubicBezTo>
                    <a:pt x="3473" y="5207"/>
                    <a:pt x="3458" y="5154"/>
                    <a:pt x="3482" y="5113"/>
                  </a:cubicBezTo>
                  <a:cubicBezTo>
                    <a:pt x="3490" y="5098"/>
                    <a:pt x="3505" y="5085"/>
                    <a:pt x="3520" y="5072"/>
                  </a:cubicBezTo>
                  <a:cubicBezTo>
                    <a:pt x="3535" y="5059"/>
                    <a:pt x="3552" y="5044"/>
                    <a:pt x="3565" y="5025"/>
                  </a:cubicBezTo>
                  <a:cubicBezTo>
                    <a:pt x="3630" y="4926"/>
                    <a:pt x="3557" y="4824"/>
                    <a:pt x="3492" y="4731"/>
                  </a:cubicBezTo>
                  <a:cubicBezTo>
                    <a:pt x="3480" y="4712"/>
                    <a:pt x="3467" y="4693"/>
                    <a:pt x="3456" y="4676"/>
                  </a:cubicBezTo>
                  <a:cubicBezTo>
                    <a:pt x="3332" y="4481"/>
                    <a:pt x="3400" y="4219"/>
                    <a:pt x="3460" y="3988"/>
                  </a:cubicBezTo>
                  <a:lnTo>
                    <a:pt x="3467" y="3967"/>
                  </a:lnTo>
                  <a:cubicBezTo>
                    <a:pt x="3705" y="3065"/>
                    <a:pt x="3683" y="2120"/>
                    <a:pt x="3662" y="1205"/>
                  </a:cubicBezTo>
                  <a:cubicBezTo>
                    <a:pt x="3660" y="1113"/>
                    <a:pt x="3655" y="1010"/>
                    <a:pt x="3627" y="916"/>
                  </a:cubicBezTo>
                  <a:cubicBezTo>
                    <a:pt x="3765" y="821"/>
                    <a:pt x="3910" y="704"/>
                    <a:pt x="3987" y="537"/>
                  </a:cubicBezTo>
                  <a:cubicBezTo>
                    <a:pt x="4017" y="470"/>
                    <a:pt x="4037" y="402"/>
                    <a:pt x="4054" y="333"/>
                  </a:cubicBezTo>
                  <a:cubicBezTo>
                    <a:pt x="4062" y="299"/>
                    <a:pt x="4071" y="262"/>
                    <a:pt x="4084" y="228"/>
                  </a:cubicBezTo>
                  <a:cubicBezTo>
                    <a:pt x="4084" y="224"/>
                    <a:pt x="4084" y="222"/>
                    <a:pt x="4086" y="219"/>
                  </a:cubicBezTo>
                  <a:close/>
                  <a:moveTo>
                    <a:pt x="4122" y="1"/>
                  </a:moveTo>
                  <a:lnTo>
                    <a:pt x="4077" y="102"/>
                  </a:lnTo>
                  <a:cubicBezTo>
                    <a:pt x="4073" y="112"/>
                    <a:pt x="4069" y="121"/>
                    <a:pt x="4065" y="132"/>
                  </a:cubicBezTo>
                  <a:cubicBezTo>
                    <a:pt x="4054" y="157"/>
                    <a:pt x="4041" y="183"/>
                    <a:pt x="4032" y="211"/>
                  </a:cubicBezTo>
                  <a:cubicBezTo>
                    <a:pt x="4020" y="247"/>
                    <a:pt x="4011" y="284"/>
                    <a:pt x="4002" y="320"/>
                  </a:cubicBezTo>
                  <a:cubicBezTo>
                    <a:pt x="3983" y="389"/>
                    <a:pt x="3968" y="453"/>
                    <a:pt x="3940" y="513"/>
                  </a:cubicBezTo>
                  <a:cubicBezTo>
                    <a:pt x="3865" y="676"/>
                    <a:pt x="3715" y="791"/>
                    <a:pt x="3580" y="881"/>
                  </a:cubicBezTo>
                  <a:lnTo>
                    <a:pt x="3563" y="894"/>
                  </a:lnTo>
                  <a:lnTo>
                    <a:pt x="3570" y="914"/>
                  </a:lnTo>
                  <a:cubicBezTo>
                    <a:pt x="3600" y="1004"/>
                    <a:pt x="3606" y="1113"/>
                    <a:pt x="3608" y="1207"/>
                  </a:cubicBezTo>
                  <a:cubicBezTo>
                    <a:pt x="3630" y="2116"/>
                    <a:pt x="3651" y="3058"/>
                    <a:pt x="3415" y="3954"/>
                  </a:cubicBezTo>
                  <a:lnTo>
                    <a:pt x="3409" y="3975"/>
                  </a:lnTo>
                  <a:cubicBezTo>
                    <a:pt x="3345" y="4215"/>
                    <a:pt x="3274" y="4489"/>
                    <a:pt x="3411" y="4704"/>
                  </a:cubicBezTo>
                  <a:cubicBezTo>
                    <a:pt x="3422" y="4723"/>
                    <a:pt x="3437" y="4742"/>
                    <a:pt x="3450" y="4761"/>
                  </a:cubicBezTo>
                  <a:cubicBezTo>
                    <a:pt x="3507" y="4843"/>
                    <a:pt x="3565" y="4929"/>
                    <a:pt x="3520" y="4995"/>
                  </a:cubicBezTo>
                  <a:cubicBezTo>
                    <a:pt x="3512" y="5008"/>
                    <a:pt x="3499" y="5021"/>
                    <a:pt x="3484" y="5031"/>
                  </a:cubicBezTo>
                  <a:cubicBezTo>
                    <a:pt x="3467" y="5049"/>
                    <a:pt x="3447" y="5064"/>
                    <a:pt x="3435" y="5087"/>
                  </a:cubicBezTo>
                  <a:cubicBezTo>
                    <a:pt x="3400" y="5145"/>
                    <a:pt x="3420" y="5216"/>
                    <a:pt x="3435" y="5269"/>
                  </a:cubicBezTo>
                  <a:cubicBezTo>
                    <a:pt x="3572" y="5786"/>
                    <a:pt x="3520" y="6360"/>
                    <a:pt x="3293" y="6842"/>
                  </a:cubicBezTo>
                  <a:cubicBezTo>
                    <a:pt x="3280" y="6872"/>
                    <a:pt x="3265" y="6900"/>
                    <a:pt x="3253" y="6928"/>
                  </a:cubicBezTo>
                  <a:cubicBezTo>
                    <a:pt x="3216" y="7000"/>
                    <a:pt x="3180" y="7075"/>
                    <a:pt x="3152" y="7155"/>
                  </a:cubicBezTo>
                  <a:cubicBezTo>
                    <a:pt x="3124" y="7240"/>
                    <a:pt x="3107" y="7330"/>
                    <a:pt x="3092" y="7416"/>
                  </a:cubicBezTo>
                  <a:cubicBezTo>
                    <a:pt x="3077" y="7495"/>
                    <a:pt x="3062" y="7579"/>
                    <a:pt x="3038" y="7656"/>
                  </a:cubicBezTo>
                  <a:cubicBezTo>
                    <a:pt x="3017" y="7720"/>
                    <a:pt x="2991" y="7782"/>
                    <a:pt x="2963" y="7844"/>
                  </a:cubicBezTo>
                  <a:cubicBezTo>
                    <a:pt x="2931" y="7915"/>
                    <a:pt x="2899" y="7990"/>
                    <a:pt x="2878" y="8067"/>
                  </a:cubicBezTo>
                  <a:cubicBezTo>
                    <a:pt x="2798" y="8354"/>
                    <a:pt x="2871" y="8648"/>
                    <a:pt x="2942" y="8933"/>
                  </a:cubicBezTo>
                  <a:cubicBezTo>
                    <a:pt x="3002" y="9181"/>
                    <a:pt x="3066" y="9436"/>
                    <a:pt x="3028" y="9683"/>
                  </a:cubicBezTo>
                  <a:cubicBezTo>
                    <a:pt x="3010" y="9805"/>
                    <a:pt x="2970" y="9899"/>
                    <a:pt x="2908" y="9968"/>
                  </a:cubicBezTo>
                  <a:cubicBezTo>
                    <a:pt x="2875" y="10002"/>
                    <a:pt x="2839" y="10030"/>
                    <a:pt x="2800" y="10058"/>
                  </a:cubicBezTo>
                  <a:cubicBezTo>
                    <a:pt x="2762" y="10088"/>
                    <a:pt x="2723" y="10116"/>
                    <a:pt x="2689" y="10152"/>
                  </a:cubicBezTo>
                  <a:cubicBezTo>
                    <a:pt x="2515" y="10340"/>
                    <a:pt x="2545" y="10638"/>
                    <a:pt x="2567" y="10857"/>
                  </a:cubicBezTo>
                  <a:cubicBezTo>
                    <a:pt x="2612" y="11294"/>
                    <a:pt x="2627" y="11737"/>
                    <a:pt x="2608" y="12177"/>
                  </a:cubicBezTo>
                  <a:cubicBezTo>
                    <a:pt x="2586" y="12716"/>
                    <a:pt x="2535" y="13271"/>
                    <a:pt x="2177" y="13582"/>
                  </a:cubicBezTo>
                  <a:lnTo>
                    <a:pt x="2168" y="13588"/>
                  </a:lnTo>
                  <a:lnTo>
                    <a:pt x="2168" y="13599"/>
                  </a:lnTo>
                  <a:cubicBezTo>
                    <a:pt x="2096" y="14135"/>
                    <a:pt x="2040" y="14681"/>
                    <a:pt x="2003" y="15225"/>
                  </a:cubicBezTo>
                  <a:cubicBezTo>
                    <a:pt x="1997" y="15337"/>
                    <a:pt x="1988" y="15452"/>
                    <a:pt x="1943" y="15551"/>
                  </a:cubicBezTo>
                  <a:cubicBezTo>
                    <a:pt x="1905" y="15630"/>
                    <a:pt x="1843" y="15701"/>
                    <a:pt x="1783" y="15767"/>
                  </a:cubicBezTo>
                  <a:cubicBezTo>
                    <a:pt x="1697" y="15864"/>
                    <a:pt x="1607" y="15962"/>
                    <a:pt x="1586" y="16093"/>
                  </a:cubicBezTo>
                  <a:cubicBezTo>
                    <a:pt x="1581" y="16127"/>
                    <a:pt x="1579" y="16164"/>
                    <a:pt x="1579" y="16198"/>
                  </a:cubicBezTo>
                  <a:cubicBezTo>
                    <a:pt x="1577" y="16275"/>
                    <a:pt x="1575" y="16348"/>
                    <a:pt x="1526" y="16391"/>
                  </a:cubicBezTo>
                  <a:cubicBezTo>
                    <a:pt x="1502" y="16414"/>
                    <a:pt x="1468" y="16425"/>
                    <a:pt x="1431" y="16438"/>
                  </a:cubicBezTo>
                  <a:cubicBezTo>
                    <a:pt x="1391" y="16451"/>
                    <a:pt x="1348" y="16466"/>
                    <a:pt x="1316" y="16498"/>
                  </a:cubicBezTo>
                  <a:cubicBezTo>
                    <a:pt x="1249" y="16562"/>
                    <a:pt x="1254" y="16661"/>
                    <a:pt x="1258" y="16746"/>
                  </a:cubicBezTo>
                  <a:lnTo>
                    <a:pt x="1258" y="16779"/>
                  </a:lnTo>
                  <a:cubicBezTo>
                    <a:pt x="1262" y="16856"/>
                    <a:pt x="1251" y="16935"/>
                    <a:pt x="1243" y="17012"/>
                  </a:cubicBezTo>
                  <a:cubicBezTo>
                    <a:pt x="1230" y="17119"/>
                    <a:pt x="1217" y="17233"/>
                    <a:pt x="1239" y="17344"/>
                  </a:cubicBezTo>
                  <a:cubicBezTo>
                    <a:pt x="1264" y="17501"/>
                    <a:pt x="1406" y="17670"/>
                    <a:pt x="1571" y="17670"/>
                  </a:cubicBezTo>
                  <a:cubicBezTo>
                    <a:pt x="1594" y="17670"/>
                    <a:pt x="1620" y="17666"/>
                    <a:pt x="1643" y="17657"/>
                  </a:cubicBezTo>
                  <a:lnTo>
                    <a:pt x="1643" y="17657"/>
                  </a:lnTo>
                  <a:cubicBezTo>
                    <a:pt x="1738" y="17929"/>
                    <a:pt x="1639" y="18257"/>
                    <a:pt x="1408" y="18430"/>
                  </a:cubicBezTo>
                  <a:cubicBezTo>
                    <a:pt x="1382" y="18450"/>
                    <a:pt x="1354" y="18467"/>
                    <a:pt x="1329" y="18484"/>
                  </a:cubicBezTo>
                  <a:cubicBezTo>
                    <a:pt x="1269" y="18523"/>
                    <a:pt x="1204" y="18563"/>
                    <a:pt x="1159" y="18621"/>
                  </a:cubicBezTo>
                  <a:cubicBezTo>
                    <a:pt x="1033" y="18782"/>
                    <a:pt x="1074" y="18987"/>
                    <a:pt x="1114" y="19189"/>
                  </a:cubicBezTo>
                  <a:cubicBezTo>
                    <a:pt x="1129" y="19257"/>
                    <a:pt x="1144" y="19328"/>
                    <a:pt x="1151" y="19397"/>
                  </a:cubicBezTo>
                  <a:cubicBezTo>
                    <a:pt x="1176" y="19656"/>
                    <a:pt x="1086" y="19900"/>
                    <a:pt x="988" y="20159"/>
                  </a:cubicBezTo>
                  <a:cubicBezTo>
                    <a:pt x="913" y="20361"/>
                    <a:pt x="836" y="20569"/>
                    <a:pt x="821" y="20785"/>
                  </a:cubicBezTo>
                  <a:cubicBezTo>
                    <a:pt x="808" y="20952"/>
                    <a:pt x="840" y="21087"/>
                    <a:pt x="913" y="21184"/>
                  </a:cubicBezTo>
                  <a:cubicBezTo>
                    <a:pt x="975" y="21263"/>
                    <a:pt x="1076" y="21314"/>
                    <a:pt x="1172" y="21314"/>
                  </a:cubicBezTo>
                  <a:cubicBezTo>
                    <a:pt x="1221" y="21314"/>
                    <a:pt x="1264" y="21304"/>
                    <a:pt x="1303" y="21278"/>
                  </a:cubicBezTo>
                  <a:lnTo>
                    <a:pt x="1316" y="21271"/>
                  </a:lnTo>
                  <a:lnTo>
                    <a:pt x="1363" y="20031"/>
                  </a:lnTo>
                  <a:cubicBezTo>
                    <a:pt x="1367" y="19913"/>
                    <a:pt x="1374" y="19767"/>
                    <a:pt x="1449" y="19660"/>
                  </a:cubicBezTo>
                  <a:cubicBezTo>
                    <a:pt x="1491" y="19600"/>
                    <a:pt x="1571" y="19557"/>
                    <a:pt x="1646" y="19557"/>
                  </a:cubicBezTo>
                  <a:cubicBezTo>
                    <a:pt x="1676" y="19557"/>
                    <a:pt x="1718" y="19566"/>
                    <a:pt x="1755" y="19600"/>
                  </a:cubicBezTo>
                  <a:cubicBezTo>
                    <a:pt x="1804" y="19650"/>
                    <a:pt x="1811" y="19727"/>
                    <a:pt x="1817" y="19806"/>
                  </a:cubicBezTo>
                  <a:cubicBezTo>
                    <a:pt x="1826" y="19883"/>
                    <a:pt x="1832" y="19962"/>
                    <a:pt x="1881" y="20027"/>
                  </a:cubicBezTo>
                  <a:cubicBezTo>
                    <a:pt x="1907" y="20061"/>
                    <a:pt x="1941" y="20087"/>
                    <a:pt x="1976" y="20112"/>
                  </a:cubicBezTo>
                  <a:cubicBezTo>
                    <a:pt x="2018" y="20142"/>
                    <a:pt x="2057" y="20172"/>
                    <a:pt x="2074" y="20215"/>
                  </a:cubicBezTo>
                  <a:cubicBezTo>
                    <a:pt x="2104" y="20301"/>
                    <a:pt x="2033" y="20365"/>
                    <a:pt x="1950" y="20442"/>
                  </a:cubicBezTo>
                  <a:cubicBezTo>
                    <a:pt x="1883" y="20504"/>
                    <a:pt x="1813" y="20569"/>
                    <a:pt x="1789" y="20654"/>
                  </a:cubicBezTo>
                  <a:cubicBezTo>
                    <a:pt x="1776" y="20699"/>
                    <a:pt x="1778" y="20744"/>
                    <a:pt x="1781" y="20789"/>
                  </a:cubicBezTo>
                  <a:cubicBezTo>
                    <a:pt x="1781" y="20819"/>
                    <a:pt x="1783" y="20847"/>
                    <a:pt x="1781" y="20873"/>
                  </a:cubicBezTo>
                  <a:cubicBezTo>
                    <a:pt x="1775" y="20926"/>
                    <a:pt x="1734" y="20985"/>
                    <a:pt x="1689" y="20985"/>
                  </a:cubicBezTo>
                  <a:cubicBezTo>
                    <a:pt x="1685" y="20985"/>
                    <a:pt x="1681" y="20985"/>
                    <a:pt x="1678" y="20984"/>
                  </a:cubicBezTo>
                  <a:lnTo>
                    <a:pt x="1643" y="20978"/>
                  </a:lnTo>
                  <a:lnTo>
                    <a:pt x="1646" y="21012"/>
                  </a:lnTo>
                  <a:cubicBezTo>
                    <a:pt x="1688" y="21661"/>
                    <a:pt x="1682" y="22319"/>
                    <a:pt x="1626" y="22966"/>
                  </a:cubicBezTo>
                  <a:cubicBezTo>
                    <a:pt x="1616" y="23071"/>
                    <a:pt x="1569" y="23416"/>
                    <a:pt x="1346" y="23433"/>
                  </a:cubicBezTo>
                  <a:lnTo>
                    <a:pt x="1320" y="23433"/>
                  </a:lnTo>
                  <a:lnTo>
                    <a:pt x="1320" y="23461"/>
                  </a:lnTo>
                  <a:cubicBezTo>
                    <a:pt x="1329" y="23660"/>
                    <a:pt x="1324" y="23864"/>
                    <a:pt x="1309" y="24063"/>
                  </a:cubicBezTo>
                  <a:cubicBezTo>
                    <a:pt x="1298" y="24064"/>
                    <a:pt x="1287" y="24065"/>
                    <a:pt x="1276" y="24065"/>
                  </a:cubicBezTo>
                  <a:cubicBezTo>
                    <a:pt x="1235" y="24065"/>
                    <a:pt x="1195" y="24056"/>
                    <a:pt x="1161" y="24037"/>
                  </a:cubicBezTo>
                  <a:cubicBezTo>
                    <a:pt x="1052" y="23857"/>
                    <a:pt x="966" y="23662"/>
                    <a:pt x="906" y="23461"/>
                  </a:cubicBezTo>
                  <a:lnTo>
                    <a:pt x="898" y="23437"/>
                  </a:lnTo>
                  <a:lnTo>
                    <a:pt x="874" y="23442"/>
                  </a:lnTo>
                  <a:cubicBezTo>
                    <a:pt x="694" y="23478"/>
                    <a:pt x="519" y="23551"/>
                    <a:pt x="367" y="23650"/>
                  </a:cubicBezTo>
                  <a:lnTo>
                    <a:pt x="345" y="23665"/>
                  </a:lnTo>
                  <a:lnTo>
                    <a:pt x="356" y="23686"/>
                  </a:lnTo>
                  <a:cubicBezTo>
                    <a:pt x="403" y="23774"/>
                    <a:pt x="289" y="23872"/>
                    <a:pt x="199" y="23939"/>
                  </a:cubicBezTo>
                  <a:cubicBezTo>
                    <a:pt x="122" y="23997"/>
                    <a:pt x="62" y="24125"/>
                    <a:pt x="71" y="24217"/>
                  </a:cubicBezTo>
                  <a:cubicBezTo>
                    <a:pt x="75" y="24260"/>
                    <a:pt x="94" y="24294"/>
                    <a:pt x="124" y="24316"/>
                  </a:cubicBezTo>
                  <a:cubicBezTo>
                    <a:pt x="137" y="24402"/>
                    <a:pt x="208" y="24483"/>
                    <a:pt x="309" y="24522"/>
                  </a:cubicBezTo>
                  <a:cubicBezTo>
                    <a:pt x="388" y="24554"/>
                    <a:pt x="472" y="24560"/>
                    <a:pt x="555" y="24566"/>
                  </a:cubicBezTo>
                  <a:lnTo>
                    <a:pt x="585" y="24569"/>
                  </a:lnTo>
                  <a:cubicBezTo>
                    <a:pt x="716" y="24577"/>
                    <a:pt x="864" y="24601"/>
                    <a:pt x="962" y="24695"/>
                  </a:cubicBezTo>
                  <a:cubicBezTo>
                    <a:pt x="1014" y="24744"/>
                    <a:pt x="1044" y="24824"/>
                    <a:pt x="1039" y="24896"/>
                  </a:cubicBezTo>
                  <a:cubicBezTo>
                    <a:pt x="1037" y="24935"/>
                    <a:pt x="1024" y="24989"/>
                    <a:pt x="975" y="25023"/>
                  </a:cubicBezTo>
                  <a:cubicBezTo>
                    <a:pt x="947" y="25044"/>
                    <a:pt x="913" y="25055"/>
                    <a:pt x="876" y="25068"/>
                  </a:cubicBezTo>
                  <a:cubicBezTo>
                    <a:pt x="849" y="25076"/>
                    <a:pt x="823" y="25085"/>
                    <a:pt x="795" y="25098"/>
                  </a:cubicBezTo>
                  <a:cubicBezTo>
                    <a:pt x="688" y="25151"/>
                    <a:pt x="619" y="25274"/>
                    <a:pt x="630" y="25393"/>
                  </a:cubicBezTo>
                  <a:cubicBezTo>
                    <a:pt x="634" y="25432"/>
                    <a:pt x="645" y="25460"/>
                    <a:pt x="664" y="25481"/>
                  </a:cubicBezTo>
                  <a:cubicBezTo>
                    <a:pt x="697" y="25518"/>
                    <a:pt x="746" y="25526"/>
                    <a:pt x="782" y="25533"/>
                  </a:cubicBezTo>
                  <a:lnTo>
                    <a:pt x="1359" y="25623"/>
                  </a:lnTo>
                  <a:cubicBezTo>
                    <a:pt x="1384" y="25625"/>
                    <a:pt x="1419" y="25633"/>
                    <a:pt x="1425" y="25653"/>
                  </a:cubicBezTo>
                  <a:cubicBezTo>
                    <a:pt x="1429" y="25663"/>
                    <a:pt x="1427" y="25676"/>
                    <a:pt x="1425" y="25691"/>
                  </a:cubicBezTo>
                  <a:lnTo>
                    <a:pt x="1365" y="26013"/>
                  </a:lnTo>
                  <a:cubicBezTo>
                    <a:pt x="1355" y="26019"/>
                    <a:pt x="1343" y="26022"/>
                    <a:pt x="1330" y="26022"/>
                  </a:cubicBezTo>
                  <a:cubicBezTo>
                    <a:pt x="1293" y="26022"/>
                    <a:pt x="1247" y="25998"/>
                    <a:pt x="1215" y="25963"/>
                  </a:cubicBezTo>
                  <a:cubicBezTo>
                    <a:pt x="1198" y="25944"/>
                    <a:pt x="1183" y="25923"/>
                    <a:pt x="1168" y="25899"/>
                  </a:cubicBezTo>
                  <a:cubicBezTo>
                    <a:pt x="1140" y="25861"/>
                    <a:pt x="1112" y="25820"/>
                    <a:pt x="1069" y="25790"/>
                  </a:cubicBezTo>
                  <a:cubicBezTo>
                    <a:pt x="1005" y="25743"/>
                    <a:pt x="928" y="25736"/>
                    <a:pt x="851" y="25736"/>
                  </a:cubicBezTo>
                  <a:cubicBezTo>
                    <a:pt x="836" y="25736"/>
                    <a:pt x="821" y="25736"/>
                    <a:pt x="806" y="25736"/>
                  </a:cubicBezTo>
                  <a:lnTo>
                    <a:pt x="347" y="25745"/>
                  </a:lnTo>
                  <a:cubicBezTo>
                    <a:pt x="302" y="25747"/>
                    <a:pt x="244" y="25747"/>
                    <a:pt x="199" y="25779"/>
                  </a:cubicBezTo>
                  <a:cubicBezTo>
                    <a:pt x="157" y="25807"/>
                    <a:pt x="133" y="25856"/>
                    <a:pt x="116" y="25903"/>
                  </a:cubicBezTo>
                  <a:cubicBezTo>
                    <a:pt x="94" y="25959"/>
                    <a:pt x="73" y="26028"/>
                    <a:pt x="77" y="26098"/>
                  </a:cubicBezTo>
                  <a:cubicBezTo>
                    <a:pt x="86" y="26218"/>
                    <a:pt x="169" y="26325"/>
                    <a:pt x="283" y="26362"/>
                  </a:cubicBezTo>
                  <a:cubicBezTo>
                    <a:pt x="311" y="26371"/>
                    <a:pt x="340" y="26376"/>
                    <a:pt x="369" y="26376"/>
                  </a:cubicBezTo>
                  <a:cubicBezTo>
                    <a:pt x="457" y="26376"/>
                    <a:pt x="546" y="26337"/>
                    <a:pt x="602" y="26270"/>
                  </a:cubicBezTo>
                  <a:cubicBezTo>
                    <a:pt x="617" y="26250"/>
                    <a:pt x="632" y="26229"/>
                    <a:pt x="647" y="26208"/>
                  </a:cubicBezTo>
                  <a:cubicBezTo>
                    <a:pt x="687" y="26149"/>
                    <a:pt x="725" y="26098"/>
                    <a:pt x="777" y="26098"/>
                  </a:cubicBezTo>
                  <a:cubicBezTo>
                    <a:pt x="778" y="26098"/>
                    <a:pt x="779" y="26098"/>
                    <a:pt x="780" y="26098"/>
                  </a:cubicBezTo>
                  <a:cubicBezTo>
                    <a:pt x="866" y="26107"/>
                    <a:pt x="874" y="26250"/>
                    <a:pt x="874" y="26295"/>
                  </a:cubicBezTo>
                  <a:cubicBezTo>
                    <a:pt x="876" y="26366"/>
                    <a:pt x="870" y="26441"/>
                    <a:pt x="821" y="26473"/>
                  </a:cubicBezTo>
                  <a:cubicBezTo>
                    <a:pt x="795" y="26490"/>
                    <a:pt x="763" y="26493"/>
                    <a:pt x="729" y="26497"/>
                  </a:cubicBezTo>
                  <a:lnTo>
                    <a:pt x="720" y="26497"/>
                  </a:lnTo>
                  <a:cubicBezTo>
                    <a:pt x="553" y="26516"/>
                    <a:pt x="392" y="26574"/>
                    <a:pt x="253" y="26668"/>
                  </a:cubicBezTo>
                  <a:lnTo>
                    <a:pt x="238" y="26679"/>
                  </a:lnTo>
                  <a:lnTo>
                    <a:pt x="240" y="26696"/>
                  </a:lnTo>
                  <a:cubicBezTo>
                    <a:pt x="257" y="26769"/>
                    <a:pt x="281" y="26945"/>
                    <a:pt x="176" y="26987"/>
                  </a:cubicBezTo>
                  <a:cubicBezTo>
                    <a:pt x="165" y="26992"/>
                    <a:pt x="152" y="26994"/>
                    <a:pt x="139" y="26996"/>
                  </a:cubicBezTo>
                  <a:cubicBezTo>
                    <a:pt x="122" y="27000"/>
                    <a:pt x="105" y="27005"/>
                    <a:pt x="88" y="27013"/>
                  </a:cubicBezTo>
                  <a:cubicBezTo>
                    <a:pt x="52" y="27030"/>
                    <a:pt x="26" y="27065"/>
                    <a:pt x="15" y="27107"/>
                  </a:cubicBezTo>
                  <a:cubicBezTo>
                    <a:pt x="0" y="27161"/>
                    <a:pt x="11" y="27221"/>
                    <a:pt x="41" y="27266"/>
                  </a:cubicBezTo>
                  <a:cubicBezTo>
                    <a:pt x="88" y="27337"/>
                    <a:pt x="167" y="27373"/>
                    <a:pt x="238" y="27397"/>
                  </a:cubicBezTo>
                  <a:cubicBezTo>
                    <a:pt x="234" y="27444"/>
                    <a:pt x="251" y="27491"/>
                    <a:pt x="283" y="27532"/>
                  </a:cubicBezTo>
                  <a:cubicBezTo>
                    <a:pt x="325" y="27584"/>
                    <a:pt x="390" y="27616"/>
                    <a:pt x="452" y="27616"/>
                  </a:cubicBezTo>
                  <a:cubicBezTo>
                    <a:pt x="473" y="27616"/>
                    <a:pt x="493" y="27612"/>
                    <a:pt x="512" y="27605"/>
                  </a:cubicBezTo>
                  <a:lnTo>
                    <a:pt x="521" y="27602"/>
                  </a:lnTo>
                  <a:lnTo>
                    <a:pt x="525" y="27594"/>
                  </a:lnTo>
                  <a:cubicBezTo>
                    <a:pt x="611" y="27461"/>
                    <a:pt x="662" y="27305"/>
                    <a:pt x="671" y="27146"/>
                  </a:cubicBezTo>
                  <a:cubicBezTo>
                    <a:pt x="671" y="27131"/>
                    <a:pt x="673" y="27116"/>
                    <a:pt x="673" y="27099"/>
                  </a:cubicBezTo>
                  <a:cubicBezTo>
                    <a:pt x="675" y="27024"/>
                    <a:pt x="677" y="26945"/>
                    <a:pt x="720" y="26887"/>
                  </a:cubicBezTo>
                  <a:cubicBezTo>
                    <a:pt x="750" y="26848"/>
                    <a:pt x="801" y="26825"/>
                    <a:pt x="857" y="26825"/>
                  </a:cubicBezTo>
                  <a:cubicBezTo>
                    <a:pt x="924" y="26825"/>
                    <a:pt x="988" y="26855"/>
                    <a:pt x="1024" y="26904"/>
                  </a:cubicBezTo>
                  <a:cubicBezTo>
                    <a:pt x="1093" y="26996"/>
                    <a:pt x="1084" y="27140"/>
                    <a:pt x="1001" y="27242"/>
                  </a:cubicBezTo>
                  <a:cubicBezTo>
                    <a:pt x="988" y="27257"/>
                    <a:pt x="973" y="27272"/>
                    <a:pt x="958" y="27287"/>
                  </a:cubicBezTo>
                  <a:cubicBezTo>
                    <a:pt x="930" y="27317"/>
                    <a:pt x="902" y="27345"/>
                    <a:pt x="883" y="27384"/>
                  </a:cubicBezTo>
                  <a:cubicBezTo>
                    <a:pt x="842" y="27461"/>
                    <a:pt x="849" y="27547"/>
                    <a:pt x="855" y="27628"/>
                  </a:cubicBezTo>
                  <a:cubicBezTo>
                    <a:pt x="857" y="27675"/>
                    <a:pt x="861" y="27725"/>
                    <a:pt x="855" y="27769"/>
                  </a:cubicBezTo>
                  <a:cubicBezTo>
                    <a:pt x="836" y="27922"/>
                    <a:pt x="690" y="28050"/>
                    <a:pt x="536" y="28050"/>
                  </a:cubicBezTo>
                  <a:lnTo>
                    <a:pt x="487" y="28050"/>
                  </a:lnTo>
                  <a:lnTo>
                    <a:pt x="514" y="28091"/>
                  </a:lnTo>
                  <a:cubicBezTo>
                    <a:pt x="553" y="28149"/>
                    <a:pt x="553" y="28230"/>
                    <a:pt x="514" y="28303"/>
                  </a:cubicBezTo>
                  <a:cubicBezTo>
                    <a:pt x="478" y="28376"/>
                    <a:pt x="412" y="28423"/>
                    <a:pt x="343" y="28425"/>
                  </a:cubicBezTo>
                  <a:lnTo>
                    <a:pt x="319" y="28425"/>
                  </a:lnTo>
                  <a:lnTo>
                    <a:pt x="317" y="28449"/>
                  </a:lnTo>
                  <a:cubicBezTo>
                    <a:pt x="302" y="28609"/>
                    <a:pt x="339" y="28774"/>
                    <a:pt x="424" y="28911"/>
                  </a:cubicBezTo>
                  <a:lnTo>
                    <a:pt x="437" y="28924"/>
                  </a:lnTo>
                  <a:lnTo>
                    <a:pt x="452" y="28924"/>
                  </a:lnTo>
                  <a:cubicBezTo>
                    <a:pt x="750" y="28924"/>
                    <a:pt x="1046" y="28888"/>
                    <a:pt x="1333" y="28817"/>
                  </a:cubicBezTo>
                  <a:cubicBezTo>
                    <a:pt x="1348" y="28830"/>
                    <a:pt x="1354" y="28847"/>
                    <a:pt x="1356" y="28869"/>
                  </a:cubicBezTo>
                  <a:cubicBezTo>
                    <a:pt x="1361" y="28918"/>
                    <a:pt x="1333" y="28980"/>
                    <a:pt x="1290" y="29021"/>
                  </a:cubicBezTo>
                  <a:cubicBezTo>
                    <a:pt x="1271" y="29040"/>
                    <a:pt x="1249" y="29057"/>
                    <a:pt x="1228" y="29074"/>
                  </a:cubicBezTo>
                  <a:cubicBezTo>
                    <a:pt x="1170" y="29119"/>
                    <a:pt x="1108" y="29166"/>
                    <a:pt x="1084" y="29241"/>
                  </a:cubicBezTo>
                  <a:cubicBezTo>
                    <a:pt x="1065" y="29299"/>
                    <a:pt x="1074" y="29361"/>
                    <a:pt x="1110" y="29417"/>
                  </a:cubicBezTo>
                  <a:cubicBezTo>
                    <a:pt x="1149" y="29483"/>
                    <a:pt x="1215" y="29528"/>
                    <a:pt x="1288" y="29541"/>
                  </a:cubicBezTo>
                  <a:cubicBezTo>
                    <a:pt x="1301" y="29543"/>
                    <a:pt x="1315" y="29544"/>
                    <a:pt x="1328" y="29544"/>
                  </a:cubicBezTo>
                  <a:cubicBezTo>
                    <a:pt x="1439" y="29544"/>
                    <a:pt x="1552" y="29484"/>
                    <a:pt x="1624" y="29381"/>
                  </a:cubicBezTo>
                  <a:lnTo>
                    <a:pt x="1635" y="29368"/>
                  </a:lnTo>
                  <a:cubicBezTo>
                    <a:pt x="1656" y="29336"/>
                    <a:pt x="1676" y="29306"/>
                    <a:pt x="1706" y="29301"/>
                  </a:cubicBezTo>
                  <a:cubicBezTo>
                    <a:pt x="1709" y="29301"/>
                    <a:pt x="1713" y="29300"/>
                    <a:pt x="1716" y="29300"/>
                  </a:cubicBezTo>
                  <a:cubicBezTo>
                    <a:pt x="1763" y="29300"/>
                    <a:pt x="1799" y="29364"/>
                    <a:pt x="1817" y="29402"/>
                  </a:cubicBezTo>
                  <a:cubicBezTo>
                    <a:pt x="1841" y="29451"/>
                    <a:pt x="1868" y="29509"/>
                    <a:pt x="1864" y="29563"/>
                  </a:cubicBezTo>
                  <a:cubicBezTo>
                    <a:pt x="1853" y="29681"/>
                    <a:pt x="1708" y="29745"/>
                    <a:pt x="1575" y="29749"/>
                  </a:cubicBezTo>
                  <a:lnTo>
                    <a:pt x="1556" y="29749"/>
                  </a:lnTo>
                  <a:cubicBezTo>
                    <a:pt x="1526" y="29749"/>
                    <a:pt x="1496" y="29747"/>
                    <a:pt x="1466" y="29747"/>
                  </a:cubicBezTo>
                  <a:cubicBezTo>
                    <a:pt x="1436" y="29745"/>
                    <a:pt x="1404" y="29743"/>
                    <a:pt x="1374" y="29743"/>
                  </a:cubicBezTo>
                  <a:cubicBezTo>
                    <a:pt x="1311" y="29743"/>
                    <a:pt x="1230" y="29749"/>
                    <a:pt x="1155" y="29786"/>
                  </a:cubicBezTo>
                  <a:cubicBezTo>
                    <a:pt x="1138" y="29794"/>
                    <a:pt x="1112" y="29809"/>
                    <a:pt x="1099" y="29835"/>
                  </a:cubicBezTo>
                  <a:cubicBezTo>
                    <a:pt x="1069" y="29897"/>
                    <a:pt x="1123" y="29944"/>
                    <a:pt x="1166" y="29981"/>
                  </a:cubicBezTo>
                  <a:cubicBezTo>
                    <a:pt x="1189" y="30000"/>
                    <a:pt x="1213" y="30021"/>
                    <a:pt x="1224" y="30043"/>
                  </a:cubicBezTo>
                  <a:cubicBezTo>
                    <a:pt x="1189" y="30051"/>
                    <a:pt x="1159" y="30075"/>
                    <a:pt x="1138" y="30109"/>
                  </a:cubicBezTo>
                  <a:cubicBezTo>
                    <a:pt x="1108" y="30165"/>
                    <a:pt x="1108" y="30235"/>
                    <a:pt x="1136" y="30285"/>
                  </a:cubicBezTo>
                  <a:cubicBezTo>
                    <a:pt x="1181" y="30358"/>
                    <a:pt x="1269" y="30403"/>
                    <a:pt x="1397" y="30418"/>
                  </a:cubicBezTo>
                  <a:cubicBezTo>
                    <a:pt x="1416" y="30420"/>
                    <a:pt x="1436" y="30422"/>
                    <a:pt x="1455" y="30424"/>
                  </a:cubicBezTo>
                  <a:cubicBezTo>
                    <a:pt x="1524" y="30428"/>
                    <a:pt x="1588" y="30435"/>
                    <a:pt x="1646" y="30460"/>
                  </a:cubicBezTo>
                  <a:cubicBezTo>
                    <a:pt x="1648" y="30503"/>
                    <a:pt x="1637" y="30544"/>
                    <a:pt x="1614" y="30578"/>
                  </a:cubicBezTo>
                  <a:cubicBezTo>
                    <a:pt x="1586" y="30568"/>
                    <a:pt x="1558" y="30563"/>
                    <a:pt x="1528" y="30563"/>
                  </a:cubicBezTo>
                  <a:cubicBezTo>
                    <a:pt x="1425" y="30563"/>
                    <a:pt x="1329" y="30621"/>
                    <a:pt x="1288" y="30705"/>
                  </a:cubicBezTo>
                  <a:cubicBezTo>
                    <a:pt x="1260" y="30765"/>
                    <a:pt x="1260" y="30838"/>
                    <a:pt x="1286" y="30904"/>
                  </a:cubicBezTo>
                  <a:cubicBezTo>
                    <a:pt x="1314" y="30970"/>
                    <a:pt x="1363" y="31020"/>
                    <a:pt x="1423" y="31039"/>
                  </a:cubicBezTo>
                  <a:cubicBezTo>
                    <a:pt x="1444" y="31047"/>
                    <a:pt x="1468" y="31052"/>
                    <a:pt x="1491" y="31052"/>
                  </a:cubicBezTo>
                  <a:cubicBezTo>
                    <a:pt x="1609" y="31052"/>
                    <a:pt x="1714" y="30962"/>
                    <a:pt x="1727" y="30853"/>
                  </a:cubicBezTo>
                  <a:cubicBezTo>
                    <a:pt x="1729" y="30844"/>
                    <a:pt x="1729" y="30835"/>
                    <a:pt x="1729" y="30825"/>
                  </a:cubicBezTo>
                  <a:cubicBezTo>
                    <a:pt x="1731" y="30803"/>
                    <a:pt x="1731" y="30782"/>
                    <a:pt x="1742" y="30767"/>
                  </a:cubicBezTo>
                  <a:cubicBezTo>
                    <a:pt x="1751" y="30752"/>
                    <a:pt x="1772" y="30743"/>
                    <a:pt x="1796" y="30733"/>
                  </a:cubicBezTo>
                  <a:lnTo>
                    <a:pt x="2074" y="30615"/>
                  </a:lnTo>
                  <a:lnTo>
                    <a:pt x="2078" y="30602"/>
                  </a:lnTo>
                  <a:cubicBezTo>
                    <a:pt x="2123" y="30460"/>
                    <a:pt x="2051" y="30291"/>
                    <a:pt x="1918" y="30225"/>
                  </a:cubicBezTo>
                  <a:cubicBezTo>
                    <a:pt x="1875" y="30205"/>
                    <a:pt x="1830" y="30195"/>
                    <a:pt x="1785" y="30184"/>
                  </a:cubicBezTo>
                  <a:cubicBezTo>
                    <a:pt x="1746" y="30175"/>
                    <a:pt x="1710" y="30167"/>
                    <a:pt x="1676" y="30152"/>
                  </a:cubicBezTo>
                  <a:cubicBezTo>
                    <a:pt x="1633" y="30133"/>
                    <a:pt x="1596" y="30094"/>
                    <a:pt x="1581" y="30056"/>
                  </a:cubicBezTo>
                  <a:cubicBezTo>
                    <a:pt x="1575" y="30036"/>
                    <a:pt x="1573" y="30019"/>
                    <a:pt x="1579" y="30002"/>
                  </a:cubicBezTo>
                  <a:lnTo>
                    <a:pt x="2053" y="29906"/>
                  </a:lnTo>
                  <a:cubicBezTo>
                    <a:pt x="2065" y="29904"/>
                    <a:pt x="2077" y="29902"/>
                    <a:pt x="2089" y="29902"/>
                  </a:cubicBezTo>
                  <a:cubicBezTo>
                    <a:pt x="2103" y="29902"/>
                    <a:pt x="2114" y="29904"/>
                    <a:pt x="2121" y="29910"/>
                  </a:cubicBezTo>
                  <a:cubicBezTo>
                    <a:pt x="2132" y="29916"/>
                    <a:pt x="2138" y="29931"/>
                    <a:pt x="2145" y="29948"/>
                  </a:cubicBezTo>
                  <a:cubicBezTo>
                    <a:pt x="2149" y="29959"/>
                    <a:pt x="2153" y="29970"/>
                    <a:pt x="2160" y="29981"/>
                  </a:cubicBezTo>
                  <a:cubicBezTo>
                    <a:pt x="2207" y="30068"/>
                    <a:pt x="2314" y="30071"/>
                    <a:pt x="2408" y="30075"/>
                  </a:cubicBezTo>
                  <a:lnTo>
                    <a:pt x="2449" y="30075"/>
                  </a:lnTo>
                  <a:cubicBezTo>
                    <a:pt x="2507" y="30077"/>
                    <a:pt x="2573" y="30116"/>
                    <a:pt x="2595" y="30158"/>
                  </a:cubicBezTo>
                  <a:cubicBezTo>
                    <a:pt x="2601" y="30175"/>
                    <a:pt x="2601" y="30190"/>
                    <a:pt x="2595" y="30205"/>
                  </a:cubicBezTo>
                  <a:cubicBezTo>
                    <a:pt x="2481" y="30261"/>
                    <a:pt x="2355" y="30289"/>
                    <a:pt x="2228" y="30289"/>
                  </a:cubicBezTo>
                  <a:cubicBezTo>
                    <a:pt x="2209" y="30289"/>
                    <a:pt x="2190" y="30289"/>
                    <a:pt x="2171" y="30287"/>
                  </a:cubicBezTo>
                  <a:lnTo>
                    <a:pt x="2141" y="30285"/>
                  </a:lnTo>
                  <a:lnTo>
                    <a:pt x="2143" y="30315"/>
                  </a:lnTo>
                  <a:cubicBezTo>
                    <a:pt x="2147" y="30439"/>
                    <a:pt x="2265" y="30546"/>
                    <a:pt x="2396" y="30546"/>
                  </a:cubicBezTo>
                  <a:cubicBezTo>
                    <a:pt x="2428" y="30546"/>
                    <a:pt x="2455" y="30540"/>
                    <a:pt x="2483" y="30529"/>
                  </a:cubicBezTo>
                  <a:cubicBezTo>
                    <a:pt x="2526" y="30508"/>
                    <a:pt x="2565" y="30475"/>
                    <a:pt x="2603" y="30445"/>
                  </a:cubicBezTo>
                  <a:cubicBezTo>
                    <a:pt x="2654" y="30403"/>
                    <a:pt x="2702" y="30365"/>
                    <a:pt x="2753" y="30365"/>
                  </a:cubicBezTo>
                  <a:cubicBezTo>
                    <a:pt x="2761" y="30365"/>
                    <a:pt x="2770" y="30366"/>
                    <a:pt x="2779" y="30368"/>
                  </a:cubicBezTo>
                  <a:cubicBezTo>
                    <a:pt x="2830" y="30383"/>
                    <a:pt x="2865" y="30443"/>
                    <a:pt x="2897" y="30501"/>
                  </a:cubicBezTo>
                  <a:cubicBezTo>
                    <a:pt x="2940" y="30572"/>
                    <a:pt x="2983" y="30649"/>
                    <a:pt x="3068" y="30649"/>
                  </a:cubicBezTo>
                  <a:lnTo>
                    <a:pt x="3107" y="30647"/>
                  </a:lnTo>
                  <a:lnTo>
                    <a:pt x="3100" y="30617"/>
                  </a:lnTo>
                  <a:cubicBezTo>
                    <a:pt x="3081" y="30516"/>
                    <a:pt x="3128" y="30403"/>
                    <a:pt x="3242" y="30270"/>
                  </a:cubicBezTo>
                  <a:cubicBezTo>
                    <a:pt x="3338" y="30158"/>
                    <a:pt x="3535" y="29968"/>
                    <a:pt x="3765" y="29968"/>
                  </a:cubicBezTo>
                  <a:cubicBezTo>
                    <a:pt x="3786" y="29968"/>
                    <a:pt x="3807" y="29970"/>
                    <a:pt x="3831" y="29974"/>
                  </a:cubicBezTo>
                  <a:lnTo>
                    <a:pt x="3870" y="29981"/>
                  </a:lnTo>
                  <a:lnTo>
                    <a:pt x="3861" y="29942"/>
                  </a:lnTo>
                  <a:cubicBezTo>
                    <a:pt x="3840" y="29856"/>
                    <a:pt x="3840" y="29786"/>
                    <a:pt x="3855" y="29732"/>
                  </a:cubicBezTo>
                  <a:lnTo>
                    <a:pt x="3861" y="29708"/>
                  </a:lnTo>
                  <a:lnTo>
                    <a:pt x="3837" y="29700"/>
                  </a:lnTo>
                  <a:cubicBezTo>
                    <a:pt x="3658" y="29630"/>
                    <a:pt x="3492" y="29596"/>
                    <a:pt x="3336" y="29596"/>
                  </a:cubicBezTo>
                  <a:cubicBezTo>
                    <a:pt x="3271" y="29596"/>
                    <a:pt x="3207" y="29602"/>
                    <a:pt x="3145" y="29614"/>
                  </a:cubicBezTo>
                  <a:cubicBezTo>
                    <a:pt x="3130" y="29616"/>
                    <a:pt x="3118" y="29618"/>
                    <a:pt x="3105" y="29621"/>
                  </a:cubicBezTo>
                  <a:cubicBezTo>
                    <a:pt x="3061" y="29631"/>
                    <a:pt x="3015" y="29638"/>
                    <a:pt x="2974" y="29638"/>
                  </a:cubicBezTo>
                  <a:cubicBezTo>
                    <a:pt x="2945" y="29638"/>
                    <a:pt x="2918" y="29635"/>
                    <a:pt x="2895" y="29625"/>
                  </a:cubicBezTo>
                  <a:cubicBezTo>
                    <a:pt x="2865" y="29612"/>
                    <a:pt x="2839" y="29591"/>
                    <a:pt x="2811" y="29567"/>
                  </a:cubicBezTo>
                  <a:cubicBezTo>
                    <a:pt x="2783" y="29543"/>
                    <a:pt x="2755" y="29520"/>
                    <a:pt x="2721" y="29503"/>
                  </a:cubicBezTo>
                  <a:cubicBezTo>
                    <a:pt x="2678" y="29481"/>
                    <a:pt x="2629" y="29475"/>
                    <a:pt x="2584" y="29471"/>
                  </a:cubicBezTo>
                  <a:cubicBezTo>
                    <a:pt x="2526" y="29462"/>
                    <a:pt x="2470" y="29456"/>
                    <a:pt x="2434" y="29419"/>
                  </a:cubicBezTo>
                  <a:cubicBezTo>
                    <a:pt x="2396" y="29383"/>
                    <a:pt x="2385" y="29323"/>
                    <a:pt x="2381" y="29280"/>
                  </a:cubicBezTo>
                  <a:cubicBezTo>
                    <a:pt x="2374" y="29233"/>
                    <a:pt x="2372" y="29181"/>
                    <a:pt x="2370" y="29132"/>
                  </a:cubicBezTo>
                  <a:cubicBezTo>
                    <a:pt x="2366" y="28989"/>
                    <a:pt x="2359" y="28839"/>
                    <a:pt x="2265" y="28725"/>
                  </a:cubicBezTo>
                  <a:cubicBezTo>
                    <a:pt x="2216" y="28665"/>
                    <a:pt x="2147" y="28624"/>
                    <a:pt x="2081" y="28586"/>
                  </a:cubicBezTo>
                  <a:cubicBezTo>
                    <a:pt x="1995" y="28537"/>
                    <a:pt x="1916" y="28489"/>
                    <a:pt x="1881" y="28406"/>
                  </a:cubicBezTo>
                  <a:cubicBezTo>
                    <a:pt x="1866" y="28372"/>
                    <a:pt x="1862" y="28333"/>
                    <a:pt x="1856" y="28292"/>
                  </a:cubicBezTo>
                  <a:cubicBezTo>
                    <a:pt x="1853" y="28264"/>
                    <a:pt x="1849" y="28234"/>
                    <a:pt x="1843" y="28204"/>
                  </a:cubicBezTo>
                  <a:cubicBezTo>
                    <a:pt x="1802" y="28048"/>
                    <a:pt x="1669" y="27947"/>
                    <a:pt x="1541" y="27849"/>
                  </a:cubicBezTo>
                  <a:lnTo>
                    <a:pt x="1500" y="27819"/>
                  </a:lnTo>
                  <a:cubicBezTo>
                    <a:pt x="1380" y="27725"/>
                    <a:pt x="1241" y="27581"/>
                    <a:pt x="1271" y="27422"/>
                  </a:cubicBezTo>
                  <a:cubicBezTo>
                    <a:pt x="1290" y="27309"/>
                    <a:pt x="1386" y="27232"/>
                    <a:pt x="1485" y="27148"/>
                  </a:cubicBezTo>
                  <a:cubicBezTo>
                    <a:pt x="1592" y="27058"/>
                    <a:pt x="1703" y="26968"/>
                    <a:pt x="1718" y="26829"/>
                  </a:cubicBezTo>
                  <a:cubicBezTo>
                    <a:pt x="1723" y="26797"/>
                    <a:pt x="1721" y="26767"/>
                    <a:pt x="1721" y="26737"/>
                  </a:cubicBezTo>
                  <a:cubicBezTo>
                    <a:pt x="1718" y="26683"/>
                    <a:pt x="1716" y="26634"/>
                    <a:pt x="1740" y="26595"/>
                  </a:cubicBezTo>
                  <a:cubicBezTo>
                    <a:pt x="1763" y="26557"/>
                    <a:pt x="1808" y="26538"/>
                    <a:pt x="1856" y="26518"/>
                  </a:cubicBezTo>
                  <a:cubicBezTo>
                    <a:pt x="1905" y="26497"/>
                    <a:pt x="1956" y="26473"/>
                    <a:pt x="1991" y="26428"/>
                  </a:cubicBezTo>
                  <a:cubicBezTo>
                    <a:pt x="2053" y="26345"/>
                    <a:pt x="2023" y="26244"/>
                    <a:pt x="1993" y="26146"/>
                  </a:cubicBezTo>
                  <a:cubicBezTo>
                    <a:pt x="1982" y="26113"/>
                    <a:pt x="1973" y="26081"/>
                    <a:pt x="1967" y="26051"/>
                  </a:cubicBezTo>
                  <a:cubicBezTo>
                    <a:pt x="1928" y="25852"/>
                    <a:pt x="2038" y="25683"/>
                    <a:pt x="2153" y="25505"/>
                  </a:cubicBezTo>
                  <a:cubicBezTo>
                    <a:pt x="2237" y="25376"/>
                    <a:pt x="2323" y="25244"/>
                    <a:pt x="2357" y="25091"/>
                  </a:cubicBezTo>
                  <a:lnTo>
                    <a:pt x="2620" y="23947"/>
                  </a:lnTo>
                  <a:cubicBezTo>
                    <a:pt x="2655" y="23799"/>
                    <a:pt x="2689" y="23645"/>
                    <a:pt x="2685" y="23487"/>
                  </a:cubicBezTo>
                  <a:cubicBezTo>
                    <a:pt x="2683" y="23452"/>
                    <a:pt x="2680" y="23416"/>
                    <a:pt x="2676" y="23380"/>
                  </a:cubicBezTo>
                  <a:cubicBezTo>
                    <a:pt x="2665" y="23230"/>
                    <a:pt x="2653" y="23075"/>
                    <a:pt x="2753" y="22985"/>
                  </a:cubicBezTo>
                  <a:cubicBezTo>
                    <a:pt x="2770" y="22970"/>
                    <a:pt x="2790" y="22957"/>
                    <a:pt x="2811" y="22945"/>
                  </a:cubicBezTo>
                  <a:cubicBezTo>
                    <a:pt x="2850" y="22921"/>
                    <a:pt x="2890" y="22893"/>
                    <a:pt x="2914" y="22850"/>
                  </a:cubicBezTo>
                  <a:cubicBezTo>
                    <a:pt x="2965" y="22756"/>
                    <a:pt x="2908" y="22645"/>
                    <a:pt x="2835" y="22578"/>
                  </a:cubicBezTo>
                  <a:cubicBezTo>
                    <a:pt x="2805" y="22553"/>
                    <a:pt x="2773" y="22531"/>
                    <a:pt x="2740" y="22510"/>
                  </a:cubicBezTo>
                  <a:cubicBezTo>
                    <a:pt x="2698" y="22480"/>
                    <a:pt x="2655" y="22452"/>
                    <a:pt x="2623" y="22415"/>
                  </a:cubicBezTo>
                  <a:cubicBezTo>
                    <a:pt x="2503" y="22280"/>
                    <a:pt x="2537" y="22092"/>
                    <a:pt x="2573" y="21893"/>
                  </a:cubicBezTo>
                  <a:cubicBezTo>
                    <a:pt x="2605" y="21704"/>
                    <a:pt x="2642" y="21507"/>
                    <a:pt x="2543" y="21349"/>
                  </a:cubicBezTo>
                  <a:cubicBezTo>
                    <a:pt x="2526" y="21321"/>
                    <a:pt x="2507" y="21297"/>
                    <a:pt x="2488" y="21274"/>
                  </a:cubicBezTo>
                  <a:cubicBezTo>
                    <a:pt x="2453" y="21229"/>
                    <a:pt x="2419" y="21186"/>
                    <a:pt x="2408" y="21136"/>
                  </a:cubicBezTo>
                  <a:cubicBezTo>
                    <a:pt x="2398" y="21076"/>
                    <a:pt x="2423" y="21012"/>
                    <a:pt x="2445" y="20956"/>
                  </a:cubicBezTo>
                  <a:cubicBezTo>
                    <a:pt x="2614" y="20526"/>
                    <a:pt x="2800" y="19904"/>
                    <a:pt x="2479" y="19467"/>
                  </a:cubicBezTo>
                  <a:cubicBezTo>
                    <a:pt x="2468" y="19457"/>
                    <a:pt x="2460" y="19444"/>
                    <a:pt x="2451" y="19431"/>
                  </a:cubicBezTo>
                  <a:cubicBezTo>
                    <a:pt x="2406" y="19375"/>
                    <a:pt x="2366" y="19322"/>
                    <a:pt x="2361" y="19260"/>
                  </a:cubicBezTo>
                  <a:cubicBezTo>
                    <a:pt x="2357" y="19195"/>
                    <a:pt x="2389" y="19137"/>
                    <a:pt x="2426" y="19075"/>
                  </a:cubicBezTo>
                  <a:cubicBezTo>
                    <a:pt x="2432" y="19062"/>
                    <a:pt x="2438" y="19050"/>
                    <a:pt x="2447" y="19037"/>
                  </a:cubicBezTo>
                  <a:cubicBezTo>
                    <a:pt x="2524" y="18891"/>
                    <a:pt x="2558" y="18728"/>
                    <a:pt x="2588" y="18572"/>
                  </a:cubicBezTo>
                  <a:cubicBezTo>
                    <a:pt x="2603" y="18501"/>
                    <a:pt x="2618" y="18426"/>
                    <a:pt x="2638" y="18355"/>
                  </a:cubicBezTo>
                  <a:cubicBezTo>
                    <a:pt x="2680" y="18197"/>
                    <a:pt x="2790" y="17918"/>
                    <a:pt x="3034" y="17846"/>
                  </a:cubicBezTo>
                  <a:lnTo>
                    <a:pt x="3058" y="17837"/>
                  </a:lnTo>
                  <a:lnTo>
                    <a:pt x="3053" y="17813"/>
                  </a:lnTo>
                  <a:cubicBezTo>
                    <a:pt x="3019" y="17629"/>
                    <a:pt x="3036" y="17441"/>
                    <a:pt x="3100" y="17265"/>
                  </a:cubicBezTo>
                  <a:cubicBezTo>
                    <a:pt x="3109" y="17241"/>
                    <a:pt x="3118" y="17220"/>
                    <a:pt x="3128" y="17196"/>
                  </a:cubicBezTo>
                  <a:cubicBezTo>
                    <a:pt x="3156" y="17126"/>
                    <a:pt x="3186" y="17053"/>
                    <a:pt x="3193" y="16976"/>
                  </a:cubicBezTo>
                  <a:cubicBezTo>
                    <a:pt x="3203" y="16849"/>
                    <a:pt x="3152" y="16734"/>
                    <a:pt x="3103" y="16620"/>
                  </a:cubicBezTo>
                  <a:cubicBezTo>
                    <a:pt x="3094" y="16603"/>
                    <a:pt x="3085" y="16584"/>
                    <a:pt x="3079" y="16564"/>
                  </a:cubicBezTo>
                  <a:cubicBezTo>
                    <a:pt x="2976" y="16322"/>
                    <a:pt x="2925" y="16054"/>
                    <a:pt x="2929" y="15789"/>
                  </a:cubicBezTo>
                  <a:cubicBezTo>
                    <a:pt x="2931" y="15740"/>
                    <a:pt x="2933" y="15682"/>
                    <a:pt x="2965" y="15641"/>
                  </a:cubicBezTo>
                  <a:cubicBezTo>
                    <a:pt x="2991" y="15611"/>
                    <a:pt x="3030" y="15594"/>
                    <a:pt x="3070" y="15575"/>
                  </a:cubicBezTo>
                  <a:cubicBezTo>
                    <a:pt x="3083" y="15570"/>
                    <a:pt x="3094" y="15566"/>
                    <a:pt x="3105" y="15560"/>
                  </a:cubicBezTo>
                  <a:cubicBezTo>
                    <a:pt x="3306" y="15465"/>
                    <a:pt x="3456" y="15247"/>
                    <a:pt x="3503" y="14977"/>
                  </a:cubicBezTo>
                  <a:cubicBezTo>
                    <a:pt x="3544" y="14745"/>
                    <a:pt x="3512" y="14512"/>
                    <a:pt x="3480" y="14285"/>
                  </a:cubicBezTo>
                  <a:cubicBezTo>
                    <a:pt x="3696" y="14205"/>
                    <a:pt x="3782" y="13933"/>
                    <a:pt x="3769" y="13693"/>
                  </a:cubicBezTo>
                  <a:cubicBezTo>
                    <a:pt x="3758" y="13466"/>
                    <a:pt x="3754" y="13226"/>
                    <a:pt x="3807" y="13004"/>
                  </a:cubicBezTo>
                  <a:cubicBezTo>
                    <a:pt x="3872" y="12727"/>
                    <a:pt x="3917" y="12389"/>
                    <a:pt x="3698" y="12200"/>
                  </a:cubicBezTo>
                  <a:cubicBezTo>
                    <a:pt x="3675" y="12179"/>
                    <a:pt x="3649" y="12162"/>
                    <a:pt x="3625" y="12144"/>
                  </a:cubicBezTo>
                  <a:cubicBezTo>
                    <a:pt x="3574" y="12110"/>
                    <a:pt x="3525" y="12076"/>
                    <a:pt x="3501" y="12024"/>
                  </a:cubicBezTo>
                  <a:cubicBezTo>
                    <a:pt x="3477" y="11967"/>
                    <a:pt x="3492" y="11904"/>
                    <a:pt x="3507" y="11836"/>
                  </a:cubicBezTo>
                  <a:cubicBezTo>
                    <a:pt x="3518" y="11780"/>
                    <a:pt x="3531" y="11722"/>
                    <a:pt x="3525" y="11665"/>
                  </a:cubicBezTo>
                  <a:cubicBezTo>
                    <a:pt x="3512" y="11579"/>
                    <a:pt x="3460" y="11510"/>
                    <a:pt x="3409" y="11446"/>
                  </a:cubicBezTo>
                  <a:cubicBezTo>
                    <a:pt x="3362" y="11386"/>
                    <a:pt x="3319" y="11330"/>
                    <a:pt x="3304" y="11264"/>
                  </a:cubicBezTo>
                  <a:cubicBezTo>
                    <a:pt x="3274" y="11116"/>
                    <a:pt x="3394" y="10990"/>
                    <a:pt x="3512" y="10865"/>
                  </a:cubicBezTo>
                  <a:cubicBezTo>
                    <a:pt x="3533" y="10844"/>
                    <a:pt x="3555" y="10823"/>
                    <a:pt x="3574" y="10801"/>
                  </a:cubicBezTo>
                  <a:cubicBezTo>
                    <a:pt x="3782" y="10574"/>
                    <a:pt x="3891" y="10253"/>
                    <a:pt x="3867" y="9944"/>
                  </a:cubicBezTo>
                  <a:cubicBezTo>
                    <a:pt x="3865" y="9923"/>
                    <a:pt x="3863" y="9901"/>
                    <a:pt x="3861" y="9878"/>
                  </a:cubicBezTo>
                  <a:cubicBezTo>
                    <a:pt x="3850" y="9760"/>
                    <a:pt x="3837" y="9636"/>
                    <a:pt x="3906" y="9550"/>
                  </a:cubicBezTo>
                  <a:cubicBezTo>
                    <a:pt x="3915" y="9537"/>
                    <a:pt x="3925" y="9526"/>
                    <a:pt x="3936" y="9516"/>
                  </a:cubicBezTo>
                  <a:cubicBezTo>
                    <a:pt x="3957" y="9492"/>
                    <a:pt x="3981" y="9468"/>
                    <a:pt x="3994" y="9436"/>
                  </a:cubicBezTo>
                  <a:cubicBezTo>
                    <a:pt x="4017" y="9383"/>
                    <a:pt x="4007" y="9327"/>
                    <a:pt x="3998" y="9276"/>
                  </a:cubicBezTo>
                  <a:cubicBezTo>
                    <a:pt x="3962" y="9057"/>
                    <a:pt x="4005" y="8806"/>
                    <a:pt x="4184" y="8768"/>
                  </a:cubicBezTo>
                  <a:lnTo>
                    <a:pt x="4204" y="8764"/>
                  </a:lnTo>
                  <a:lnTo>
                    <a:pt x="4206" y="8744"/>
                  </a:lnTo>
                  <a:cubicBezTo>
                    <a:pt x="4219" y="8609"/>
                    <a:pt x="4212" y="8474"/>
                    <a:pt x="4184" y="8342"/>
                  </a:cubicBezTo>
                  <a:cubicBezTo>
                    <a:pt x="4349" y="8249"/>
                    <a:pt x="4510" y="8142"/>
                    <a:pt x="4557" y="7967"/>
                  </a:cubicBezTo>
                  <a:cubicBezTo>
                    <a:pt x="4564" y="7943"/>
                    <a:pt x="4566" y="7919"/>
                    <a:pt x="4570" y="7896"/>
                  </a:cubicBezTo>
                  <a:cubicBezTo>
                    <a:pt x="4577" y="7859"/>
                    <a:pt x="4583" y="7825"/>
                    <a:pt x="4596" y="7795"/>
                  </a:cubicBezTo>
                  <a:cubicBezTo>
                    <a:pt x="4624" y="7731"/>
                    <a:pt x="4688" y="7682"/>
                    <a:pt x="4750" y="7632"/>
                  </a:cubicBezTo>
                  <a:cubicBezTo>
                    <a:pt x="4836" y="7566"/>
                    <a:pt x="4928" y="7495"/>
                    <a:pt x="4922" y="7380"/>
                  </a:cubicBezTo>
                  <a:cubicBezTo>
                    <a:pt x="4919" y="7330"/>
                    <a:pt x="4898" y="7287"/>
                    <a:pt x="4877" y="7245"/>
                  </a:cubicBezTo>
                  <a:cubicBezTo>
                    <a:pt x="4866" y="7225"/>
                    <a:pt x="4857" y="7208"/>
                    <a:pt x="4849" y="7189"/>
                  </a:cubicBezTo>
                  <a:cubicBezTo>
                    <a:pt x="4799" y="7058"/>
                    <a:pt x="4844" y="6915"/>
                    <a:pt x="4892" y="6765"/>
                  </a:cubicBezTo>
                  <a:cubicBezTo>
                    <a:pt x="4941" y="6610"/>
                    <a:pt x="4992" y="6448"/>
                    <a:pt x="4926" y="6298"/>
                  </a:cubicBezTo>
                  <a:cubicBezTo>
                    <a:pt x="4907" y="6253"/>
                    <a:pt x="4877" y="6212"/>
                    <a:pt x="4849" y="6173"/>
                  </a:cubicBezTo>
                  <a:cubicBezTo>
                    <a:pt x="4806" y="6118"/>
                    <a:pt x="4767" y="6064"/>
                    <a:pt x="4761" y="6000"/>
                  </a:cubicBezTo>
                  <a:cubicBezTo>
                    <a:pt x="4752" y="5921"/>
                    <a:pt x="4795" y="5850"/>
                    <a:pt x="4840" y="5775"/>
                  </a:cubicBezTo>
                  <a:cubicBezTo>
                    <a:pt x="4870" y="5723"/>
                    <a:pt x="4902" y="5670"/>
                    <a:pt x="4919" y="5612"/>
                  </a:cubicBezTo>
                  <a:cubicBezTo>
                    <a:pt x="4928" y="5580"/>
                    <a:pt x="4932" y="5548"/>
                    <a:pt x="4936" y="5516"/>
                  </a:cubicBezTo>
                  <a:cubicBezTo>
                    <a:pt x="4943" y="5475"/>
                    <a:pt x="4949" y="5436"/>
                    <a:pt x="4964" y="5402"/>
                  </a:cubicBezTo>
                  <a:cubicBezTo>
                    <a:pt x="5020" y="5271"/>
                    <a:pt x="5168" y="5246"/>
                    <a:pt x="5326" y="5216"/>
                  </a:cubicBezTo>
                  <a:cubicBezTo>
                    <a:pt x="5464" y="5190"/>
                    <a:pt x="5605" y="5164"/>
                    <a:pt x="5704" y="5068"/>
                  </a:cubicBezTo>
                  <a:cubicBezTo>
                    <a:pt x="5806" y="4967"/>
                    <a:pt x="5828" y="4789"/>
                    <a:pt x="5753" y="4665"/>
                  </a:cubicBezTo>
                  <a:cubicBezTo>
                    <a:pt x="5729" y="4629"/>
                    <a:pt x="5701" y="4596"/>
                    <a:pt x="5671" y="4567"/>
                  </a:cubicBezTo>
                  <a:lnTo>
                    <a:pt x="5659" y="4554"/>
                  </a:lnTo>
                  <a:lnTo>
                    <a:pt x="5644" y="4558"/>
                  </a:lnTo>
                  <a:cubicBezTo>
                    <a:pt x="5630" y="4562"/>
                    <a:pt x="5616" y="4564"/>
                    <a:pt x="5602" y="4564"/>
                  </a:cubicBezTo>
                  <a:cubicBezTo>
                    <a:pt x="5555" y="4564"/>
                    <a:pt x="5504" y="4544"/>
                    <a:pt x="5468" y="4511"/>
                  </a:cubicBezTo>
                  <a:cubicBezTo>
                    <a:pt x="5416" y="4459"/>
                    <a:pt x="5382" y="4382"/>
                    <a:pt x="5365" y="4273"/>
                  </a:cubicBezTo>
                  <a:cubicBezTo>
                    <a:pt x="5339" y="4093"/>
                    <a:pt x="5359" y="3909"/>
                    <a:pt x="5378" y="3731"/>
                  </a:cubicBezTo>
                  <a:lnTo>
                    <a:pt x="5380" y="3705"/>
                  </a:lnTo>
                  <a:lnTo>
                    <a:pt x="5354" y="3701"/>
                  </a:lnTo>
                  <a:cubicBezTo>
                    <a:pt x="5279" y="3692"/>
                    <a:pt x="5206" y="3665"/>
                    <a:pt x="5142" y="3624"/>
                  </a:cubicBezTo>
                  <a:cubicBezTo>
                    <a:pt x="5144" y="3592"/>
                    <a:pt x="5157" y="3557"/>
                    <a:pt x="5172" y="3523"/>
                  </a:cubicBezTo>
                  <a:cubicBezTo>
                    <a:pt x="5196" y="3465"/>
                    <a:pt x="5221" y="3405"/>
                    <a:pt x="5191" y="3343"/>
                  </a:cubicBezTo>
                  <a:cubicBezTo>
                    <a:pt x="5174" y="3305"/>
                    <a:pt x="5142" y="3281"/>
                    <a:pt x="5112" y="3260"/>
                  </a:cubicBezTo>
                  <a:lnTo>
                    <a:pt x="5095" y="3247"/>
                  </a:lnTo>
                  <a:cubicBezTo>
                    <a:pt x="4954" y="3137"/>
                    <a:pt x="4894" y="2938"/>
                    <a:pt x="4951" y="2769"/>
                  </a:cubicBezTo>
                  <a:lnTo>
                    <a:pt x="4960" y="2741"/>
                  </a:lnTo>
                  <a:lnTo>
                    <a:pt x="4932" y="2735"/>
                  </a:lnTo>
                  <a:cubicBezTo>
                    <a:pt x="4746" y="2696"/>
                    <a:pt x="4555" y="2600"/>
                    <a:pt x="4577" y="2448"/>
                  </a:cubicBezTo>
                  <a:cubicBezTo>
                    <a:pt x="4581" y="2409"/>
                    <a:pt x="4600" y="2375"/>
                    <a:pt x="4619" y="2336"/>
                  </a:cubicBezTo>
                  <a:cubicBezTo>
                    <a:pt x="4626" y="2328"/>
                    <a:pt x="4630" y="2317"/>
                    <a:pt x="4637" y="2306"/>
                  </a:cubicBezTo>
                  <a:cubicBezTo>
                    <a:pt x="4759" y="2062"/>
                    <a:pt x="4733" y="1766"/>
                    <a:pt x="4714" y="1528"/>
                  </a:cubicBezTo>
                  <a:cubicBezTo>
                    <a:pt x="4709" y="1483"/>
                    <a:pt x="4705" y="1421"/>
                    <a:pt x="4667" y="1376"/>
                  </a:cubicBezTo>
                  <a:cubicBezTo>
                    <a:pt x="4641" y="1344"/>
                    <a:pt x="4607" y="1329"/>
                    <a:pt x="4572" y="1314"/>
                  </a:cubicBezTo>
                  <a:cubicBezTo>
                    <a:pt x="4551" y="1304"/>
                    <a:pt x="4529" y="1293"/>
                    <a:pt x="4512" y="1280"/>
                  </a:cubicBezTo>
                  <a:cubicBezTo>
                    <a:pt x="4433" y="1216"/>
                    <a:pt x="4450" y="1102"/>
                    <a:pt x="4472" y="982"/>
                  </a:cubicBezTo>
                  <a:cubicBezTo>
                    <a:pt x="4489" y="864"/>
                    <a:pt x="4510" y="744"/>
                    <a:pt x="4444" y="648"/>
                  </a:cubicBezTo>
                  <a:cubicBezTo>
                    <a:pt x="4414" y="607"/>
                    <a:pt x="4373" y="577"/>
                    <a:pt x="4334" y="549"/>
                  </a:cubicBezTo>
                  <a:cubicBezTo>
                    <a:pt x="4313" y="537"/>
                    <a:pt x="4292" y="522"/>
                    <a:pt x="4272" y="504"/>
                  </a:cubicBezTo>
                  <a:cubicBezTo>
                    <a:pt x="4169" y="414"/>
                    <a:pt x="4139" y="282"/>
                    <a:pt x="4129" y="110"/>
                  </a:cubicBezTo>
                  <a:lnTo>
                    <a:pt x="4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151"/>
            <p:cNvSpPr/>
            <p:nvPr/>
          </p:nvSpPr>
          <p:spPr>
            <a:xfrm>
              <a:off x="2933162" y="4770741"/>
              <a:ext cx="34126" cy="39525"/>
            </a:xfrm>
            <a:custGeom>
              <a:rect b="b" l="l" r="r" t="t"/>
              <a:pathLst>
                <a:path extrusionOk="0" h="1391" w="1201">
                  <a:moveTo>
                    <a:pt x="1023" y="1"/>
                  </a:moveTo>
                  <a:cubicBezTo>
                    <a:pt x="1008" y="1"/>
                    <a:pt x="994" y="1"/>
                    <a:pt x="980" y="2"/>
                  </a:cubicBezTo>
                  <a:cubicBezTo>
                    <a:pt x="952" y="4"/>
                    <a:pt x="924" y="7"/>
                    <a:pt x="903" y="22"/>
                  </a:cubicBezTo>
                  <a:cubicBezTo>
                    <a:pt x="881" y="32"/>
                    <a:pt x="868" y="54"/>
                    <a:pt x="853" y="73"/>
                  </a:cubicBezTo>
                  <a:cubicBezTo>
                    <a:pt x="793" y="161"/>
                    <a:pt x="733" y="247"/>
                    <a:pt x="671" y="334"/>
                  </a:cubicBezTo>
                  <a:cubicBezTo>
                    <a:pt x="631" y="270"/>
                    <a:pt x="673" y="180"/>
                    <a:pt x="641" y="112"/>
                  </a:cubicBezTo>
                  <a:cubicBezTo>
                    <a:pt x="621" y="70"/>
                    <a:pt x="576" y="50"/>
                    <a:pt x="529" y="50"/>
                  </a:cubicBezTo>
                  <a:cubicBezTo>
                    <a:pt x="492" y="50"/>
                    <a:pt x="453" y="62"/>
                    <a:pt x="425" y="86"/>
                  </a:cubicBezTo>
                  <a:cubicBezTo>
                    <a:pt x="361" y="137"/>
                    <a:pt x="335" y="225"/>
                    <a:pt x="324" y="309"/>
                  </a:cubicBezTo>
                  <a:cubicBezTo>
                    <a:pt x="322" y="321"/>
                    <a:pt x="320" y="339"/>
                    <a:pt x="311" y="349"/>
                  </a:cubicBezTo>
                  <a:cubicBezTo>
                    <a:pt x="296" y="373"/>
                    <a:pt x="270" y="377"/>
                    <a:pt x="241" y="377"/>
                  </a:cubicBezTo>
                  <a:cubicBezTo>
                    <a:pt x="221" y="377"/>
                    <a:pt x="200" y="375"/>
                    <a:pt x="180" y="375"/>
                  </a:cubicBezTo>
                  <a:cubicBezTo>
                    <a:pt x="151" y="375"/>
                    <a:pt x="124" y="380"/>
                    <a:pt x="108" y="403"/>
                  </a:cubicBezTo>
                  <a:cubicBezTo>
                    <a:pt x="86" y="433"/>
                    <a:pt x="104" y="474"/>
                    <a:pt x="101" y="510"/>
                  </a:cubicBezTo>
                  <a:cubicBezTo>
                    <a:pt x="99" y="531"/>
                    <a:pt x="93" y="551"/>
                    <a:pt x="84" y="570"/>
                  </a:cubicBezTo>
                  <a:cubicBezTo>
                    <a:pt x="48" y="664"/>
                    <a:pt x="7" y="761"/>
                    <a:pt x="5" y="861"/>
                  </a:cubicBezTo>
                  <a:cubicBezTo>
                    <a:pt x="1" y="962"/>
                    <a:pt x="44" y="1071"/>
                    <a:pt x="136" y="1116"/>
                  </a:cubicBezTo>
                  <a:cubicBezTo>
                    <a:pt x="185" y="1140"/>
                    <a:pt x="249" y="1148"/>
                    <a:pt x="277" y="1196"/>
                  </a:cubicBezTo>
                  <a:cubicBezTo>
                    <a:pt x="288" y="1219"/>
                    <a:pt x="288" y="1247"/>
                    <a:pt x="294" y="1273"/>
                  </a:cubicBezTo>
                  <a:cubicBezTo>
                    <a:pt x="311" y="1333"/>
                    <a:pt x="367" y="1382"/>
                    <a:pt x="429" y="1388"/>
                  </a:cubicBezTo>
                  <a:cubicBezTo>
                    <a:pt x="436" y="1390"/>
                    <a:pt x="442" y="1390"/>
                    <a:pt x="449" y="1390"/>
                  </a:cubicBezTo>
                  <a:cubicBezTo>
                    <a:pt x="464" y="1390"/>
                    <a:pt x="479" y="1387"/>
                    <a:pt x="491" y="1378"/>
                  </a:cubicBezTo>
                  <a:cubicBezTo>
                    <a:pt x="536" y="1350"/>
                    <a:pt x="534" y="1283"/>
                    <a:pt x="524" y="1230"/>
                  </a:cubicBezTo>
                  <a:cubicBezTo>
                    <a:pt x="498" y="1108"/>
                    <a:pt x="466" y="988"/>
                    <a:pt x="425" y="870"/>
                  </a:cubicBezTo>
                  <a:cubicBezTo>
                    <a:pt x="481" y="851"/>
                    <a:pt x="537" y="842"/>
                    <a:pt x="595" y="842"/>
                  </a:cubicBezTo>
                  <a:cubicBezTo>
                    <a:pt x="610" y="842"/>
                    <a:pt x="626" y="843"/>
                    <a:pt x="641" y="844"/>
                  </a:cubicBezTo>
                  <a:cubicBezTo>
                    <a:pt x="664" y="847"/>
                    <a:pt x="687" y="850"/>
                    <a:pt x="710" y="850"/>
                  </a:cubicBezTo>
                  <a:cubicBezTo>
                    <a:pt x="725" y="850"/>
                    <a:pt x="740" y="849"/>
                    <a:pt x="755" y="844"/>
                  </a:cubicBezTo>
                  <a:cubicBezTo>
                    <a:pt x="791" y="834"/>
                    <a:pt x="823" y="799"/>
                    <a:pt x="817" y="763"/>
                  </a:cubicBezTo>
                  <a:lnTo>
                    <a:pt x="817" y="763"/>
                  </a:lnTo>
                  <a:cubicBezTo>
                    <a:pt x="837" y="775"/>
                    <a:pt x="861" y="782"/>
                    <a:pt x="884" y="782"/>
                  </a:cubicBezTo>
                  <a:cubicBezTo>
                    <a:pt x="908" y="782"/>
                    <a:pt x="932" y="775"/>
                    <a:pt x="952" y="761"/>
                  </a:cubicBezTo>
                  <a:cubicBezTo>
                    <a:pt x="991" y="735"/>
                    <a:pt x="1014" y="686"/>
                    <a:pt x="1006" y="639"/>
                  </a:cubicBezTo>
                  <a:cubicBezTo>
                    <a:pt x="1003" y="615"/>
                    <a:pt x="993" y="591"/>
                    <a:pt x="1003" y="570"/>
                  </a:cubicBezTo>
                  <a:cubicBezTo>
                    <a:pt x="1012" y="551"/>
                    <a:pt x="1036" y="542"/>
                    <a:pt x="1055" y="534"/>
                  </a:cubicBezTo>
                  <a:cubicBezTo>
                    <a:pt x="1119" y="501"/>
                    <a:pt x="1160" y="437"/>
                    <a:pt x="1179" y="371"/>
                  </a:cubicBezTo>
                  <a:cubicBezTo>
                    <a:pt x="1198" y="302"/>
                    <a:pt x="1201" y="232"/>
                    <a:pt x="1201" y="161"/>
                  </a:cubicBezTo>
                  <a:cubicBezTo>
                    <a:pt x="1201" y="131"/>
                    <a:pt x="1201" y="97"/>
                    <a:pt x="1186" y="69"/>
                  </a:cubicBezTo>
                  <a:cubicBezTo>
                    <a:pt x="1157" y="13"/>
                    <a:pt x="1089" y="1"/>
                    <a:pt x="10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151"/>
            <p:cNvSpPr/>
            <p:nvPr/>
          </p:nvSpPr>
          <p:spPr>
            <a:xfrm>
              <a:off x="2932366" y="4770002"/>
              <a:ext cx="35718" cy="41003"/>
            </a:xfrm>
            <a:custGeom>
              <a:rect b="b" l="l" r="r" t="t"/>
              <a:pathLst>
                <a:path extrusionOk="0" h="1443" w="1257">
                  <a:moveTo>
                    <a:pt x="1053" y="54"/>
                  </a:moveTo>
                  <a:cubicBezTo>
                    <a:pt x="1128" y="54"/>
                    <a:pt x="1173" y="71"/>
                    <a:pt x="1190" y="108"/>
                  </a:cubicBezTo>
                  <a:cubicBezTo>
                    <a:pt x="1203" y="131"/>
                    <a:pt x="1203" y="159"/>
                    <a:pt x="1201" y="187"/>
                  </a:cubicBezTo>
                  <a:cubicBezTo>
                    <a:pt x="1201" y="255"/>
                    <a:pt x="1201" y="324"/>
                    <a:pt x="1181" y="388"/>
                  </a:cubicBezTo>
                  <a:cubicBezTo>
                    <a:pt x="1162" y="457"/>
                    <a:pt x="1121" y="510"/>
                    <a:pt x="1072" y="534"/>
                  </a:cubicBezTo>
                  <a:lnTo>
                    <a:pt x="1064" y="538"/>
                  </a:lnTo>
                  <a:cubicBezTo>
                    <a:pt x="1044" y="549"/>
                    <a:pt x="1019" y="560"/>
                    <a:pt x="1006" y="585"/>
                  </a:cubicBezTo>
                  <a:cubicBezTo>
                    <a:pt x="995" y="609"/>
                    <a:pt x="999" y="635"/>
                    <a:pt x="1006" y="654"/>
                  </a:cubicBezTo>
                  <a:cubicBezTo>
                    <a:pt x="1006" y="658"/>
                    <a:pt x="1008" y="665"/>
                    <a:pt x="1008" y="669"/>
                  </a:cubicBezTo>
                  <a:cubicBezTo>
                    <a:pt x="1014" y="705"/>
                    <a:pt x="995" y="746"/>
                    <a:pt x="965" y="765"/>
                  </a:cubicBezTo>
                  <a:cubicBezTo>
                    <a:pt x="950" y="775"/>
                    <a:pt x="931" y="780"/>
                    <a:pt x="913" y="780"/>
                  </a:cubicBezTo>
                  <a:cubicBezTo>
                    <a:pt x="894" y="780"/>
                    <a:pt x="875" y="775"/>
                    <a:pt x="860" y="765"/>
                  </a:cubicBezTo>
                  <a:lnTo>
                    <a:pt x="809" y="735"/>
                  </a:lnTo>
                  <a:lnTo>
                    <a:pt x="819" y="793"/>
                  </a:lnTo>
                  <a:cubicBezTo>
                    <a:pt x="824" y="815"/>
                    <a:pt x="800" y="838"/>
                    <a:pt x="774" y="845"/>
                  </a:cubicBezTo>
                  <a:cubicBezTo>
                    <a:pt x="764" y="848"/>
                    <a:pt x="751" y="849"/>
                    <a:pt x="737" y="849"/>
                  </a:cubicBezTo>
                  <a:cubicBezTo>
                    <a:pt x="723" y="849"/>
                    <a:pt x="708" y="848"/>
                    <a:pt x="693" y="847"/>
                  </a:cubicBezTo>
                  <a:lnTo>
                    <a:pt x="671" y="845"/>
                  </a:lnTo>
                  <a:cubicBezTo>
                    <a:pt x="655" y="843"/>
                    <a:pt x="639" y="842"/>
                    <a:pt x="623" y="842"/>
                  </a:cubicBezTo>
                  <a:cubicBezTo>
                    <a:pt x="564" y="842"/>
                    <a:pt x="504" y="852"/>
                    <a:pt x="447" y="870"/>
                  </a:cubicBezTo>
                  <a:lnTo>
                    <a:pt x="421" y="879"/>
                  </a:lnTo>
                  <a:lnTo>
                    <a:pt x="429" y="905"/>
                  </a:lnTo>
                  <a:cubicBezTo>
                    <a:pt x="468" y="1020"/>
                    <a:pt x="500" y="1140"/>
                    <a:pt x="524" y="1260"/>
                  </a:cubicBezTo>
                  <a:cubicBezTo>
                    <a:pt x="534" y="1305"/>
                    <a:pt x="537" y="1361"/>
                    <a:pt x="507" y="1382"/>
                  </a:cubicBezTo>
                  <a:cubicBezTo>
                    <a:pt x="497" y="1387"/>
                    <a:pt x="485" y="1390"/>
                    <a:pt x="472" y="1390"/>
                  </a:cubicBezTo>
                  <a:cubicBezTo>
                    <a:pt x="468" y="1390"/>
                    <a:pt x="464" y="1389"/>
                    <a:pt x="459" y="1389"/>
                  </a:cubicBezTo>
                  <a:cubicBezTo>
                    <a:pt x="408" y="1382"/>
                    <a:pt x="361" y="1342"/>
                    <a:pt x="348" y="1292"/>
                  </a:cubicBezTo>
                  <a:cubicBezTo>
                    <a:pt x="348" y="1284"/>
                    <a:pt x="346" y="1275"/>
                    <a:pt x="344" y="1267"/>
                  </a:cubicBezTo>
                  <a:cubicBezTo>
                    <a:pt x="342" y="1249"/>
                    <a:pt x="337" y="1228"/>
                    <a:pt x="329" y="1211"/>
                  </a:cubicBezTo>
                  <a:cubicBezTo>
                    <a:pt x="305" y="1166"/>
                    <a:pt x="258" y="1149"/>
                    <a:pt x="217" y="1134"/>
                  </a:cubicBezTo>
                  <a:cubicBezTo>
                    <a:pt x="202" y="1129"/>
                    <a:pt x="187" y="1123"/>
                    <a:pt x="174" y="1117"/>
                  </a:cubicBezTo>
                  <a:cubicBezTo>
                    <a:pt x="91" y="1076"/>
                    <a:pt x="57" y="973"/>
                    <a:pt x="59" y="887"/>
                  </a:cubicBezTo>
                  <a:cubicBezTo>
                    <a:pt x="61" y="797"/>
                    <a:pt x="97" y="710"/>
                    <a:pt x="129" y="624"/>
                  </a:cubicBezTo>
                  <a:lnTo>
                    <a:pt x="138" y="607"/>
                  </a:lnTo>
                  <a:cubicBezTo>
                    <a:pt x="147" y="583"/>
                    <a:pt x="155" y="562"/>
                    <a:pt x="155" y="536"/>
                  </a:cubicBezTo>
                  <a:cubicBezTo>
                    <a:pt x="157" y="523"/>
                    <a:pt x="155" y="508"/>
                    <a:pt x="153" y="495"/>
                  </a:cubicBezTo>
                  <a:cubicBezTo>
                    <a:pt x="151" y="474"/>
                    <a:pt x="149" y="455"/>
                    <a:pt x="157" y="444"/>
                  </a:cubicBezTo>
                  <a:cubicBezTo>
                    <a:pt x="166" y="433"/>
                    <a:pt x="179" y="429"/>
                    <a:pt x="204" y="429"/>
                  </a:cubicBezTo>
                  <a:lnTo>
                    <a:pt x="237" y="429"/>
                  </a:lnTo>
                  <a:cubicBezTo>
                    <a:pt x="247" y="431"/>
                    <a:pt x="258" y="431"/>
                    <a:pt x="271" y="431"/>
                  </a:cubicBezTo>
                  <a:cubicBezTo>
                    <a:pt x="299" y="431"/>
                    <a:pt x="339" y="427"/>
                    <a:pt x="361" y="390"/>
                  </a:cubicBezTo>
                  <a:cubicBezTo>
                    <a:pt x="374" y="373"/>
                    <a:pt x="376" y="354"/>
                    <a:pt x="378" y="337"/>
                  </a:cubicBezTo>
                  <a:cubicBezTo>
                    <a:pt x="389" y="275"/>
                    <a:pt x="408" y="183"/>
                    <a:pt x="470" y="131"/>
                  </a:cubicBezTo>
                  <a:cubicBezTo>
                    <a:pt x="492" y="114"/>
                    <a:pt x="524" y="103"/>
                    <a:pt x="556" y="103"/>
                  </a:cubicBezTo>
                  <a:cubicBezTo>
                    <a:pt x="597" y="103"/>
                    <a:pt x="631" y="120"/>
                    <a:pt x="644" y="148"/>
                  </a:cubicBezTo>
                  <a:cubicBezTo>
                    <a:pt x="657" y="176"/>
                    <a:pt x="657" y="208"/>
                    <a:pt x="654" y="243"/>
                  </a:cubicBezTo>
                  <a:cubicBezTo>
                    <a:pt x="652" y="288"/>
                    <a:pt x="650" y="335"/>
                    <a:pt x="678" y="375"/>
                  </a:cubicBezTo>
                  <a:lnTo>
                    <a:pt x="699" y="407"/>
                  </a:lnTo>
                  <a:lnTo>
                    <a:pt x="903" y="114"/>
                  </a:lnTo>
                  <a:cubicBezTo>
                    <a:pt x="916" y="97"/>
                    <a:pt x="929" y="80"/>
                    <a:pt x="944" y="69"/>
                  </a:cubicBezTo>
                  <a:cubicBezTo>
                    <a:pt x="963" y="58"/>
                    <a:pt x="986" y="56"/>
                    <a:pt x="1010" y="56"/>
                  </a:cubicBezTo>
                  <a:cubicBezTo>
                    <a:pt x="1023" y="54"/>
                    <a:pt x="1038" y="54"/>
                    <a:pt x="1053" y="54"/>
                  </a:cubicBezTo>
                  <a:close/>
                  <a:moveTo>
                    <a:pt x="1053" y="0"/>
                  </a:moveTo>
                  <a:cubicBezTo>
                    <a:pt x="1038" y="0"/>
                    <a:pt x="1021" y="0"/>
                    <a:pt x="1006" y="3"/>
                  </a:cubicBezTo>
                  <a:cubicBezTo>
                    <a:pt x="978" y="5"/>
                    <a:pt x="946" y="7"/>
                    <a:pt x="916" y="24"/>
                  </a:cubicBezTo>
                  <a:cubicBezTo>
                    <a:pt x="890" y="39"/>
                    <a:pt x="873" y="65"/>
                    <a:pt x="860" y="84"/>
                  </a:cubicBezTo>
                  <a:lnTo>
                    <a:pt x="708" y="302"/>
                  </a:lnTo>
                  <a:cubicBezTo>
                    <a:pt x="706" y="283"/>
                    <a:pt x="708" y="266"/>
                    <a:pt x="708" y="245"/>
                  </a:cubicBezTo>
                  <a:cubicBezTo>
                    <a:pt x="710" y="206"/>
                    <a:pt x="712" y="163"/>
                    <a:pt x="693" y="127"/>
                  </a:cubicBezTo>
                  <a:cubicBezTo>
                    <a:pt x="669" y="78"/>
                    <a:pt x="618" y="50"/>
                    <a:pt x="556" y="50"/>
                  </a:cubicBezTo>
                  <a:cubicBezTo>
                    <a:pt x="511" y="50"/>
                    <a:pt x="468" y="65"/>
                    <a:pt x="436" y="90"/>
                  </a:cubicBezTo>
                  <a:cubicBezTo>
                    <a:pt x="359" y="153"/>
                    <a:pt x="335" y="258"/>
                    <a:pt x="324" y="330"/>
                  </a:cubicBezTo>
                  <a:cubicBezTo>
                    <a:pt x="324" y="343"/>
                    <a:pt x="322" y="354"/>
                    <a:pt x="316" y="362"/>
                  </a:cubicBezTo>
                  <a:cubicBezTo>
                    <a:pt x="312" y="369"/>
                    <a:pt x="303" y="377"/>
                    <a:pt x="271" y="377"/>
                  </a:cubicBezTo>
                  <a:cubicBezTo>
                    <a:pt x="260" y="377"/>
                    <a:pt x="249" y="377"/>
                    <a:pt x="239" y="375"/>
                  </a:cubicBezTo>
                  <a:lnTo>
                    <a:pt x="204" y="375"/>
                  </a:lnTo>
                  <a:cubicBezTo>
                    <a:pt x="177" y="375"/>
                    <a:pt x="138" y="377"/>
                    <a:pt x="114" y="412"/>
                  </a:cubicBezTo>
                  <a:cubicBezTo>
                    <a:pt x="95" y="442"/>
                    <a:pt x="97" y="472"/>
                    <a:pt x="102" y="502"/>
                  </a:cubicBezTo>
                  <a:cubicBezTo>
                    <a:pt x="102" y="512"/>
                    <a:pt x="104" y="523"/>
                    <a:pt x="102" y="534"/>
                  </a:cubicBezTo>
                  <a:cubicBezTo>
                    <a:pt x="102" y="551"/>
                    <a:pt x="95" y="566"/>
                    <a:pt x="87" y="587"/>
                  </a:cubicBezTo>
                  <a:lnTo>
                    <a:pt x="80" y="605"/>
                  </a:lnTo>
                  <a:cubicBezTo>
                    <a:pt x="46" y="695"/>
                    <a:pt x="9" y="787"/>
                    <a:pt x="5" y="885"/>
                  </a:cubicBezTo>
                  <a:cubicBezTo>
                    <a:pt x="1" y="1012"/>
                    <a:pt x="59" y="1121"/>
                    <a:pt x="151" y="1166"/>
                  </a:cubicBezTo>
                  <a:cubicBezTo>
                    <a:pt x="166" y="1172"/>
                    <a:pt x="183" y="1179"/>
                    <a:pt x="200" y="1185"/>
                  </a:cubicBezTo>
                  <a:cubicBezTo>
                    <a:pt x="234" y="1198"/>
                    <a:pt x="267" y="1209"/>
                    <a:pt x="282" y="1234"/>
                  </a:cubicBezTo>
                  <a:cubicBezTo>
                    <a:pt x="286" y="1247"/>
                    <a:pt x="288" y="1260"/>
                    <a:pt x="292" y="1275"/>
                  </a:cubicBezTo>
                  <a:cubicBezTo>
                    <a:pt x="292" y="1286"/>
                    <a:pt x="294" y="1294"/>
                    <a:pt x="297" y="1305"/>
                  </a:cubicBezTo>
                  <a:cubicBezTo>
                    <a:pt x="316" y="1376"/>
                    <a:pt x="380" y="1434"/>
                    <a:pt x="455" y="1442"/>
                  </a:cubicBezTo>
                  <a:lnTo>
                    <a:pt x="472" y="1442"/>
                  </a:lnTo>
                  <a:cubicBezTo>
                    <a:pt x="496" y="1442"/>
                    <a:pt x="517" y="1438"/>
                    <a:pt x="534" y="1427"/>
                  </a:cubicBezTo>
                  <a:cubicBezTo>
                    <a:pt x="579" y="1397"/>
                    <a:pt x="594" y="1337"/>
                    <a:pt x="577" y="1249"/>
                  </a:cubicBezTo>
                  <a:cubicBezTo>
                    <a:pt x="554" y="1138"/>
                    <a:pt x="524" y="1025"/>
                    <a:pt x="487" y="913"/>
                  </a:cubicBezTo>
                  <a:cubicBezTo>
                    <a:pt x="532" y="902"/>
                    <a:pt x="576" y="896"/>
                    <a:pt x="620" y="896"/>
                  </a:cubicBezTo>
                  <a:cubicBezTo>
                    <a:pt x="636" y="896"/>
                    <a:pt x="652" y="896"/>
                    <a:pt x="667" y="898"/>
                  </a:cubicBezTo>
                  <a:lnTo>
                    <a:pt x="686" y="900"/>
                  </a:lnTo>
                  <a:cubicBezTo>
                    <a:pt x="703" y="901"/>
                    <a:pt x="719" y="902"/>
                    <a:pt x="735" y="902"/>
                  </a:cubicBezTo>
                  <a:cubicBezTo>
                    <a:pt x="754" y="902"/>
                    <a:pt x="773" y="901"/>
                    <a:pt x="789" y="896"/>
                  </a:cubicBezTo>
                  <a:cubicBezTo>
                    <a:pt x="824" y="887"/>
                    <a:pt x="856" y="862"/>
                    <a:pt x="869" y="827"/>
                  </a:cubicBezTo>
                  <a:cubicBezTo>
                    <a:pt x="882" y="832"/>
                    <a:pt x="897" y="834"/>
                    <a:pt x="912" y="834"/>
                  </a:cubicBezTo>
                  <a:cubicBezTo>
                    <a:pt x="941" y="834"/>
                    <a:pt x="971" y="826"/>
                    <a:pt x="995" y="810"/>
                  </a:cubicBezTo>
                  <a:cubicBezTo>
                    <a:pt x="1042" y="778"/>
                    <a:pt x="1070" y="718"/>
                    <a:pt x="1061" y="660"/>
                  </a:cubicBezTo>
                  <a:cubicBezTo>
                    <a:pt x="1059" y="654"/>
                    <a:pt x="1059" y="650"/>
                    <a:pt x="1057" y="643"/>
                  </a:cubicBezTo>
                  <a:cubicBezTo>
                    <a:pt x="1055" y="628"/>
                    <a:pt x="1051" y="615"/>
                    <a:pt x="1055" y="607"/>
                  </a:cubicBezTo>
                  <a:cubicBezTo>
                    <a:pt x="1059" y="600"/>
                    <a:pt x="1072" y="594"/>
                    <a:pt x="1085" y="587"/>
                  </a:cubicBezTo>
                  <a:lnTo>
                    <a:pt x="1096" y="583"/>
                  </a:lnTo>
                  <a:cubicBezTo>
                    <a:pt x="1160" y="551"/>
                    <a:pt x="1209" y="487"/>
                    <a:pt x="1233" y="403"/>
                  </a:cubicBezTo>
                  <a:cubicBezTo>
                    <a:pt x="1254" y="332"/>
                    <a:pt x="1254" y="260"/>
                    <a:pt x="1254" y="187"/>
                  </a:cubicBezTo>
                  <a:cubicBezTo>
                    <a:pt x="1256" y="157"/>
                    <a:pt x="1256" y="118"/>
                    <a:pt x="1239" y="84"/>
                  </a:cubicBezTo>
                  <a:cubicBezTo>
                    <a:pt x="1209" y="28"/>
                    <a:pt x="1147" y="0"/>
                    <a:pt x="10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51"/>
            <p:cNvSpPr/>
            <p:nvPr/>
          </p:nvSpPr>
          <p:spPr>
            <a:xfrm>
              <a:off x="2948931" y="4753097"/>
              <a:ext cx="74362" cy="86268"/>
            </a:xfrm>
            <a:custGeom>
              <a:rect b="b" l="l" r="r" t="t"/>
              <a:pathLst>
                <a:path extrusionOk="0" h="3036" w="2617">
                  <a:moveTo>
                    <a:pt x="1589" y="0"/>
                  </a:moveTo>
                  <a:cubicBezTo>
                    <a:pt x="1563" y="0"/>
                    <a:pt x="1538" y="9"/>
                    <a:pt x="1520" y="28"/>
                  </a:cubicBezTo>
                  <a:cubicBezTo>
                    <a:pt x="1449" y="105"/>
                    <a:pt x="1520" y="238"/>
                    <a:pt x="1473" y="330"/>
                  </a:cubicBezTo>
                  <a:cubicBezTo>
                    <a:pt x="1428" y="418"/>
                    <a:pt x="1308" y="424"/>
                    <a:pt x="1209" y="428"/>
                  </a:cubicBezTo>
                  <a:cubicBezTo>
                    <a:pt x="1110" y="433"/>
                    <a:pt x="986" y="471"/>
                    <a:pt x="978" y="570"/>
                  </a:cubicBezTo>
                  <a:cubicBezTo>
                    <a:pt x="975" y="598"/>
                    <a:pt x="984" y="628"/>
                    <a:pt x="971" y="653"/>
                  </a:cubicBezTo>
                  <a:cubicBezTo>
                    <a:pt x="954" y="694"/>
                    <a:pt x="898" y="703"/>
                    <a:pt x="873" y="737"/>
                  </a:cubicBezTo>
                  <a:cubicBezTo>
                    <a:pt x="832" y="790"/>
                    <a:pt x="877" y="863"/>
                    <a:pt x="920" y="912"/>
                  </a:cubicBezTo>
                  <a:cubicBezTo>
                    <a:pt x="963" y="963"/>
                    <a:pt x="1022" y="1019"/>
                    <a:pt x="1085" y="1019"/>
                  </a:cubicBezTo>
                  <a:cubicBezTo>
                    <a:pt x="1096" y="1019"/>
                    <a:pt x="1108" y="1017"/>
                    <a:pt x="1119" y="1013"/>
                  </a:cubicBezTo>
                  <a:cubicBezTo>
                    <a:pt x="1158" y="1000"/>
                    <a:pt x="1185" y="964"/>
                    <a:pt x="1224" y="945"/>
                  </a:cubicBezTo>
                  <a:cubicBezTo>
                    <a:pt x="1246" y="933"/>
                    <a:pt x="1269" y="929"/>
                    <a:pt x="1293" y="929"/>
                  </a:cubicBezTo>
                  <a:cubicBezTo>
                    <a:pt x="1382" y="929"/>
                    <a:pt x="1481" y="995"/>
                    <a:pt x="1574" y="995"/>
                  </a:cubicBezTo>
                  <a:cubicBezTo>
                    <a:pt x="1589" y="995"/>
                    <a:pt x="1604" y="993"/>
                    <a:pt x="1618" y="990"/>
                  </a:cubicBezTo>
                  <a:cubicBezTo>
                    <a:pt x="1655" y="980"/>
                    <a:pt x="1699" y="958"/>
                    <a:pt x="1734" y="958"/>
                  </a:cubicBezTo>
                  <a:cubicBezTo>
                    <a:pt x="1752" y="958"/>
                    <a:pt x="1768" y="964"/>
                    <a:pt x="1779" y="981"/>
                  </a:cubicBezTo>
                  <a:cubicBezTo>
                    <a:pt x="1796" y="1007"/>
                    <a:pt x="1787" y="1041"/>
                    <a:pt x="1772" y="1069"/>
                  </a:cubicBezTo>
                  <a:cubicBezTo>
                    <a:pt x="1693" y="1206"/>
                    <a:pt x="1518" y="1249"/>
                    <a:pt x="1363" y="1279"/>
                  </a:cubicBezTo>
                  <a:cubicBezTo>
                    <a:pt x="1363" y="1307"/>
                    <a:pt x="1363" y="1335"/>
                    <a:pt x="1363" y="1365"/>
                  </a:cubicBezTo>
                  <a:cubicBezTo>
                    <a:pt x="1365" y="1364"/>
                    <a:pt x="1368" y="1364"/>
                    <a:pt x="1370" y="1364"/>
                  </a:cubicBezTo>
                  <a:cubicBezTo>
                    <a:pt x="1414" y="1364"/>
                    <a:pt x="1453" y="1405"/>
                    <a:pt x="1453" y="1450"/>
                  </a:cubicBezTo>
                  <a:cubicBezTo>
                    <a:pt x="1455" y="1497"/>
                    <a:pt x="1419" y="1540"/>
                    <a:pt x="1376" y="1555"/>
                  </a:cubicBezTo>
                  <a:cubicBezTo>
                    <a:pt x="1353" y="1562"/>
                    <a:pt x="1329" y="1564"/>
                    <a:pt x="1312" y="1581"/>
                  </a:cubicBezTo>
                  <a:cubicBezTo>
                    <a:pt x="1254" y="1635"/>
                    <a:pt x="1363" y="1731"/>
                    <a:pt x="1329" y="1802"/>
                  </a:cubicBezTo>
                  <a:cubicBezTo>
                    <a:pt x="1315" y="1828"/>
                    <a:pt x="1285" y="1839"/>
                    <a:pt x="1255" y="1839"/>
                  </a:cubicBezTo>
                  <a:cubicBezTo>
                    <a:pt x="1241" y="1839"/>
                    <a:pt x="1226" y="1836"/>
                    <a:pt x="1213" y="1832"/>
                  </a:cubicBezTo>
                  <a:cubicBezTo>
                    <a:pt x="1170" y="1819"/>
                    <a:pt x="1136" y="1789"/>
                    <a:pt x="1095" y="1776"/>
                  </a:cubicBezTo>
                  <a:cubicBezTo>
                    <a:pt x="1074" y="1770"/>
                    <a:pt x="1051" y="1768"/>
                    <a:pt x="1029" y="1768"/>
                  </a:cubicBezTo>
                  <a:cubicBezTo>
                    <a:pt x="992" y="1768"/>
                    <a:pt x="954" y="1773"/>
                    <a:pt x="917" y="1773"/>
                  </a:cubicBezTo>
                  <a:cubicBezTo>
                    <a:pt x="907" y="1773"/>
                    <a:pt x="897" y="1773"/>
                    <a:pt x="888" y="1772"/>
                  </a:cubicBezTo>
                  <a:cubicBezTo>
                    <a:pt x="804" y="1761"/>
                    <a:pt x="733" y="1714"/>
                    <a:pt x="654" y="1688"/>
                  </a:cubicBezTo>
                  <a:cubicBezTo>
                    <a:pt x="629" y="1680"/>
                    <a:pt x="601" y="1675"/>
                    <a:pt x="573" y="1675"/>
                  </a:cubicBezTo>
                  <a:cubicBezTo>
                    <a:pt x="516" y="1675"/>
                    <a:pt x="461" y="1695"/>
                    <a:pt x="433" y="1744"/>
                  </a:cubicBezTo>
                  <a:cubicBezTo>
                    <a:pt x="414" y="1778"/>
                    <a:pt x="414" y="1823"/>
                    <a:pt x="397" y="1859"/>
                  </a:cubicBezTo>
                  <a:cubicBezTo>
                    <a:pt x="361" y="1934"/>
                    <a:pt x="264" y="1952"/>
                    <a:pt x="183" y="1967"/>
                  </a:cubicBezTo>
                  <a:cubicBezTo>
                    <a:pt x="101" y="1984"/>
                    <a:pt x="5" y="2029"/>
                    <a:pt x="3" y="2112"/>
                  </a:cubicBezTo>
                  <a:cubicBezTo>
                    <a:pt x="1" y="2213"/>
                    <a:pt x="133" y="2254"/>
                    <a:pt x="234" y="2262"/>
                  </a:cubicBezTo>
                  <a:lnTo>
                    <a:pt x="626" y="2294"/>
                  </a:lnTo>
                  <a:cubicBezTo>
                    <a:pt x="648" y="2297"/>
                    <a:pt x="669" y="2299"/>
                    <a:pt x="686" y="2307"/>
                  </a:cubicBezTo>
                  <a:cubicBezTo>
                    <a:pt x="723" y="2331"/>
                    <a:pt x="729" y="2382"/>
                    <a:pt x="736" y="2425"/>
                  </a:cubicBezTo>
                  <a:cubicBezTo>
                    <a:pt x="744" y="2489"/>
                    <a:pt x="763" y="2554"/>
                    <a:pt x="791" y="2611"/>
                  </a:cubicBezTo>
                  <a:cubicBezTo>
                    <a:pt x="822" y="2676"/>
                    <a:pt x="881" y="2743"/>
                    <a:pt x="950" y="2743"/>
                  </a:cubicBezTo>
                  <a:cubicBezTo>
                    <a:pt x="958" y="2743"/>
                    <a:pt x="967" y="2742"/>
                    <a:pt x="975" y="2740"/>
                  </a:cubicBezTo>
                  <a:cubicBezTo>
                    <a:pt x="1042" y="2723"/>
                    <a:pt x="1076" y="2644"/>
                    <a:pt x="1076" y="2575"/>
                  </a:cubicBezTo>
                  <a:cubicBezTo>
                    <a:pt x="1078" y="2506"/>
                    <a:pt x="1061" y="2436"/>
                    <a:pt x="1070" y="2367"/>
                  </a:cubicBezTo>
                  <a:cubicBezTo>
                    <a:pt x="1078" y="2302"/>
                    <a:pt x="1126" y="2232"/>
                    <a:pt x="1192" y="2232"/>
                  </a:cubicBezTo>
                  <a:cubicBezTo>
                    <a:pt x="1195" y="2232"/>
                    <a:pt x="1198" y="2232"/>
                    <a:pt x="1200" y="2232"/>
                  </a:cubicBezTo>
                  <a:cubicBezTo>
                    <a:pt x="1260" y="2282"/>
                    <a:pt x="1280" y="2365"/>
                    <a:pt x="1284" y="2444"/>
                  </a:cubicBezTo>
                  <a:cubicBezTo>
                    <a:pt x="1288" y="2524"/>
                    <a:pt x="1282" y="2603"/>
                    <a:pt x="1308" y="2678"/>
                  </a:cubicBezTo>
                  <a:cubicBezTo>
                    <a:pt x="1331" y="2748"/>
                    <a:pt x="1392" y="2812"/>
                    <a:pt x="1463" y="2812"/>
                  </a:cubicBezTo>
                  <a:cubicBezTo>
                    <a:pt x="1468" y="2812"/>
                    <a:pt x="1474" y="2811"/>
                    <a:pt x="1479" y="2811"/>
                  </a:cubicBezTo>
                  <a:lnTo>
                    <a:pt x="1479" y="2811"/>
                  </a:lnTo>
                  <a:cubicBezTo>
                    <a:pt x="1443" y="2851"/>
                    <a:pt x="1421" y="2903"/>
                    <a:pt x="1421" y="2956"/>
                  </a:cubicBezTo>
                  <a:cubicBezTo>
                    <a:pt x="1530" y="2984"/>
                    <a:pt x="1640" y="3010"/>
                    <a:pt x="1749" y="3036"/>
                  </a:cubicBezTo>
                  <a:cubicBezTo>
                    <a:pt x="1753" y="2901"/>
                    <a:pt x="1760" y="2766"/>
                    <a:pt x="1764" y="2631"/>
                  </a:cubicBezTo>
                  <a:cubicBezTo>
                    <a:pt x="1780" y="2618"/>
                    <a:pt x="1800" y="2613"/>
                    <a:pt x="1820" y="2613"/>
                  </a:cubicBezTo>
                  <a:cubicBezTo>
                    <a:pt x="1875" y="2613"/>
                    <a:pt x="1933" y="2656"/>
                    <a:pt x="1931" y="2714"/>
                  </a:cubicBezTo>
                  <a:cubicBezTo>
                    <a:pt x="1931" y="2731"/>
                    <a:pt x="1927" y="2753"/>
                    <a:pt x="1931" y="2770"/>
                  </a:cubicBezTo>
                  <a:cubicBezTo>
                    <a:pt x="1941" y="2799"/>
                    <a:pt x="1967" y="2806"/>
                    <a:pt x="1999" y="2806"/>
                  </a:cubicBezTo>
                  <a:cubicBezTo>
                    <a:pt x="2029" y="2806"/>
                    <a:pt x="2065" y="2800"/>
                    <a:pt x="2096" y="2800"/>
                  </a:cubicBezTo>
                  <a:cubicBezTo>
                    <a:pt x="2127" y="2800"/>
                    <a:pt x="2154" y="2806"/>
                    <a:pt x="2169" y="2830"/>
                  </a:cubicBezTo>
                  <a:cubicBezTo>
                    <a:pt x="2180" y="2849"/>
                    <a:pt x="2177" y="2871"/>
                    <a:pt x="2182" y="2892"/>
                  </a:cubicBezTo>
                  <a:cubicBezTo>
                    <a:pt x="2195" y="2963"/>
                    <a:pt x="2261" y="3014"/>
                    <a:pt x="2332" y="3029"/>
                  </a:cubicBezTo>
                  <a:cubicBezTo>
                    <a:pt x="2353" y="3034"/>
                    <a:pt x="2375" y="3036"/>
                    <a:pt x="2397" y="3036"/>
                  </a:cubicBezTo>
                  <a:cubicBezTo>
                    <a:pt x="2448" y="3036"/>
                    <a:pt x="2498" y="3025"/>
                    <a:pt x="2548" y="3016"/>
                  </a:cubicBezTo>
                  <a:cubicBezTo>
                    <a:pt x="2567" y="3012"/>
                    <a:pt x="2589" y="3008"/>
                    <a:pt x="2602" y="2993"/>
                  </a:cubicBezTo>
                  <a:cubicBezTo>
                    <a:pt x="2617" y="2974"/>
                    <a:pt x="2612" y="2946"/>
                    <a:pt x="2608" y="2922"/>
                  </a:cubicBezTo>
                  <a:cubicBezTo>
                    <a:pt x="2597" y="2873"/>
                    <a:pt x="2580" y="2828"/>
                    <a:pt x="2563" y="2783"/>
                  </a:cubicBezTo>
                  <a:cubicBezTo>
                    <a:pt x="2392" y="2532"/>
                    <a:pt x="2225" y="2282"/>
                    <a:pt x="2158" y="1990"/>
                  </a:cubicBezTo>
                  <a:cubicBezTo>
                    <a:pt x="2137" y="1889"/>
                    <a:pt x="2126" y="1787"/>
                    <a:pt x="2117" y="1684"/>
                  </a:cubicBezTo>
                  <a:cubicBezTo>
                    <a:pt x="2096" y="1461"/>
                    <a:pt x="2077" y="1238"/>
                    <a:pt x="2055" y="1013"/>
                  </a:cubicBezTo>
                  <a:cubicBezTo>
                    <a:pt x="2030" y="741"/>
                    <a:pt x="2006" y="467"/>
                    <a:pt x="2010" y="193"/>
                  </a:cubicBezTo>
                  <a:cubicBezTo>
                    <a:pt x="1927" y="184"/>
                    <a:pt x="1839" y="193"/>
                    <a:pt x="1757" y="171"/>
                  </a:cubicBezTo>
                  <a:cubicBezTo>
                    <a:pt x="1742" y="167"/>
                    <a:pt x="1728" y="163"/>
                    <a:pt x="1719" y="150"/>
                  </a:cubicBezTo>
                  <a:cubicBezTo>
                    <a:pt x="1702" y="133"/>
                    <a:pt x="1704" y="103"/>
                    <a:pt x="1698" y="79"/>
                  </a:cubicBezTo>
                  <a:cubicBezTo>
                    <a:pt x="1688" y="30"/>
                    <a:pt x="1637" y="0"/>
                    <a:pt x="15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151"/>
            <p:cNvSpPr/>
            <p:nvPr/>
          </p:nvSpPr>
          <p:spPr>
            <a:xfrm>
              <a:off x="2948136" y="4752358"/>
              <a:ext cx="75953" cy="87916"/>
            </a:xfrm>
            <a:custGeom>
              <a:rect b="b" l="l" r="r" t="t"/>
              <a:pathLst>
                <a:path extrusionOk="0" h="3094" w="2673">
                  <a:moveTo>
                    <a:pt x="1618" y="54"/>
                  </a:moveTo>
                  <a:cubicBezTo>
                    <a:pt x="1653" y="54"/>
                    <a:pt x="1693" y="75"/>
                    <a:pt x="1700" y="109"/>
                  </a:cubicBezTo>
                  <a:cubicBezTo>
                    <a:pt x="1702" y="116"/>
                    <a:pt x="1702" y="122"/>
                    <a:pt x="1704" y="129"/>
                  </a:cubicBezTo>
                  <a:cubicBezTo>
                    <a:pt x="1706" y="150"/>
                    <a:pt x="1708" y="174"/>
                    <a:pt x="1726" y="195"/>
                  </a:cubicBezTo>
                  <a:cubicBezTo>
                    <a:pt x="1741" y="210"/>
                    <a:pt x="1760" y="219"/>
                    <a:pt x="1779" y="223"/>
                  </a:cubicBezTo>
                  <a:cubicBezTo>
                    <a:pt x="1833" y="238"/>
                    <a:pt x="1888" y="238"/>
                    <a:pt x="1944" y="240"/>
                  </a:cubicBezTo>
                  <a:cubicBezTo>
                    <a:pt x="1965" y="240"/>
                    <a:pt x="1989" y="242"/>
                    <a:pt x="2013" y="242"/>
                  </a:cubicBezTo>
                  <a:cubicBezTo>
                    <a:pt x="2008" y="506"/>
                    <a:pt x="2032" y="771"/>
                    <a:pt x="2058" y="1041"/>
                  </a:cubicBezTo>
                  <a:lnTo>
                    <a:pt x="2118" y="1712"/>
                  </a:lnTo>
                  <a:cubicBezTo>
                    <a:pt x="2128" y="1815"/>
                    <a:pt x="2137" y="1920"/>
                    <a:pt x="2160" y="2020"/>
                  </a:cubicBezTo>
                  <a:cubicBezTo>
                    <a:pt x="2229" y="2327"/>
                    <a:pt x="2409" y="2590"/>
                    <a:pt x="2565" y="2817"/>
                  </a:cubicBezTo>
                  <a:cubicBezTo>
                    <a:pt x="2587" y="2869"/>
                    <a:pt x="2600" y="2912"/>
                    <a:pt x="2610" y="2952"/>
                  </a:cubicBezTo>
                  <a:cubicBezTo>
                    <a:pt x="2612" y="2970"/>
                    <a:pt x="2617" y="2991"/>
                    <a:pt x="2608" y="3002"/>
                  </a:cubicBezTo>
                  <a:cubicBezTo>
                    <a:pt x="2602" y="3010"/>
                    <a:pt x="2587" y="3012"/>
                    <a:pt x="2572" y="3017"/>
                  </a:cubicBezTo>
                  <a:cubicBezTo>
                    <a:pt x="2525" y="3026"/>
                    <a:pt x="2471" y="3035"/>
                    <a:pt x="2423" y="3035"/>
                  </a:cubicBezTo>
                  <a:cubicBezTo>
                    <a:pt x="2403" y="3035"/>
                    <a:pt x="2384" y="3033"/>
                    <a:pt x="2366" y="3030"/>
                  </a:cubicBezTo>
                  <a:cubicBezTo>
                    <a:pt x="2310" y="3017"/>
                    <a:pt x="2246" y="2976"/>
                    <a:pt x="2235" y="2912"/>
                  </a:cubicBezTo>
                  <a:cubicBezTo>
                    <a:pt x="2235" y="2907"/>
                    <a:pt x="2235" y="2903"/>
                    <a:pt x="2233" y="2897"/>
                  </a:cubicBezTo>
                  <a:cubicBezTo>
                    <a:pt x="2233" y="2880"/>
                    <a:pt x="2231" y="2860"/>
                    <a:pt x="2220" y="2843"/>
                  </a:cubicBezTo>
                  <a:cubicBezTo>
                    <a:pt x="2195" y="2798"/>
                    <a:pt x="2141" y="2798"/>
                    <a:pt x="2124" y="2798"/>
                  </a:cubicBezTo>
                  <a:cubicBezTo>
                    <a:pt x="2107" y="2798"/>
                    <a:pt x="2090" y="2800"/>
                    <a:pt x="2073" y="2802"/>
                  </a:cubicBezTo>
                  <a:cubicBezTo>
                    <a:pt x="2055" y="2805"/>
                    <a:pt x="2040" y="2805"/>
                    <a:pt x="2025" y="2805"/>
                  </a:cubicBezTo>
                  <a:cubicBezTo>
                    <a:pt x="1991" y="2805"/>
                    <a:pt x="1987" y="2794"/>
                    <a:pt x="1985" y="2787"/>
                  </a:cubicBezTo>
                  <a:cubicBezTo>
                    <a:pt x="1983" y="2781"/>
                    <a:pt x="1985" y="2772"/>
                    <a:pt x="1985" y="2760"/>
                  </a:cubicBezTo>
                  <a:cubicBezTo>
                    <a:pt x="1985" y="2753"/>
                    <a:pt x="1987" y="2747"/>
                    <a:pt x="1987" y="2740"/>
                  </a:cubicBezTo>
                  <a:cubicBezTo>
                    <a:pt x="1987" y="2708"/>
                    <a:pt x="1974" y="2678"/>
                    <a:pt x="1950" y="2655"/>
                  </a:cubicBezTo>
                  <a:cubicBezTo>
                    <a:pt x="1922" y="2628"/>
                    <a:pt x="1883" y="2613"/>
                    <a:pt x="1846" y="2613"/>
                  </a:cubicBezTo>
                  <a:cubicBezTo>
                    <a:pt x="1820" y="2613"/>
                    <a:pt x="1796" y="2620"/>
                    <a:pt x="1777" y="2635"/>
                  </a:cubicBezTo>
                  <a:lnTo>
                    <a:pt x="1766" y="2642"/>
                  </a:lnTo>
                  <a:lnTo>
                    <a:pt x="1751" y="3027"/>
                  </a:lnTo>
                  <a:lnTo>
                    <a:pt x="1477" y="2963"/>
                  </a:lnTo>
                  <a:cubicBezTo>
                    <a:pt x="1481" y="2922"/>
                    <a:pt x="1501" y="2886"/>
                    <a:pt x="1526" y="2856"/>
                  </a:cubicBezTo>
                  <a:lnTo>
                    <a:pt x="1578" y="2802"/>
                  </a:lnTo>
                  <a:lnTo>
                    <a:pt x="1505" y="2811"/>
                  </a:lnTo>
                  <a:cubicBezTo>
                    <a:pt x="1502" y="2811"/>
                    <a:pt x="1498" y="2811"/>
                    <a:pt x="1495" y="2811"/>
                  </a:cubicBezTo>
                  <a:cubicBezTo>
                    <a:pt x="1433" y="2811"/>
                    <a:pt x="1380" y="2754"/>
                    <a:pt x="1361" y="2695"/>
                  </a:cubicBezTo>
                  <a:cubicBezTo>
                    <a:pt x="1344" y="2644"/>
                    <a:pt x="1342" y="2588"/>
                    <a:pt x="1342" y="2530"/>
                  </a:cubicBezTo>
                  <a:cubicBezTo>
                    <a:pt x="1340" y="2509"/>
                    <a:pt x="1340" y="2490"/>
                    <a:pt x="1340" y="2468"/>
                  </a:cubicBezTo>
                  <a:cubicBezTo>
                    <a:pt x="1333" y="2361"/>
                    <a:pt x="1301" y="2282"/>
                    <a:pt x="1246" y="2237"/>
                  </a:cubicBezTo>
                  <a:lnTo>
                    <a:pt x="1239" y="2230"/>
                  </a:lnTo>
                  <a:lnTo>
                    <a:pt x="1222" y="2230"/>
                  </a:lnTo>
                  <a:cubicBezTo>
                    <a:pt x="1141" y="2230"/>
                    <a:pt x="1081" y="2312"/>
                    <a:pt x="1070" y="2389"/>
                  </a:cubicBezTo>
                  <a:cubicBezTo>
                    <a:pt x="1066" y="2432"/>
                    <a:pt x="1070" y="2475"/>
                    <a:pt x="1074" y="2515"/>
                  </a:cubicBezTo>
                  <a:cubicBezTo>
                    <a:pt x="1076" y="2545"/>
                    <a:pt x="1078" y="2573"/>
                    <a:pt x="1078" y="2601"/>
                  </a:cubicBezTo>
                  <a:cubicBezTo>
                    <a:pt x="1076" y="2657"/>
                    <a:pt x="1051" y="2725"/>
                    <a:pt x="997" y="2740"/>
                  </a:cubicBezTo>
                  <a:cubicBezTo>
                    <a:pt x="991" y="2741"/>
                    <a:pt x="986" y="2742"/>
                    <a:pt x="980" y="2742"/>
                  </a:cubicBezTo>
                  <a:cubicBezTo>
                    <a:pt x="924" y="2742"/>
                    <a:pt x="872" y="2685"/>
                    <a:pt x="843" y="2627"/>
                  </a:cubicBezTo>
                  <a:cubicBezTo>
                    <a:pt x="815" y="2569"/>
                    <a:pt x="798" y="2509"/>
                    <a:pt x="789" y="2443"/>
                  </a:cubicBezTo>
                  <a:cubicBezTo>
                    <a:pt x="783" y="2395"/>
                    <a:pt x="774" y="2340"/>
                    <a:pt x="727" y="2312"/>
                  </a:cubicBezTo>
                  <a:cubicBezTo>
                    <a:pt x="706" y="2299"/>
                    <a:pt x="680" y="2295"/>
                    <a:pt x="656" y="2295"/>
                  </a:cubicBezTo>
                  <a:lnTo>
                    <a:pt x="264" y="2263"/>
                  </a:lnTo>
                  <a:cubicBezTo>
                    <a:pt x="168" y="2254"/>
                    <a:pt x="57" y="2218"/>
                    <a:pt x="59" y="2138"/>
                  </a:cubicBezTo>
                  <a:cubicBezTo>
                    <a:pt x="61" y="2074"/>
                    <a:pt x="140" y="2035"/>
                    <a:pt x="215" y="2020"/>
                  </a:cubicBezTo>
                  <a:lnTo>
                    <a:pt x="226" y="2018"/>
                  </a:lnTo>
                  <a:cubicBezTo>
                    <a:pt x="307" y="2001"/>
                    <a:pt x="408" y="1982"/>
                    <a:pt x="449" y="1898"/>
                  </a:cubicBezTo>
                  <a:cubicBezTo>
                    <a:pt x="459" y="1877"/>
                    <a:pt x="464" y="1855"/>
                    <a:pt x="468" y="1836"/>
                  </a:cubicBezTo>
                  <a:cubicBezTo>
                    <a:pt x="472" y="1817"/>
                    <a:pt x="476" y="1798"/>
                    <a:pt x="485" y="1783"/>
                  </a:cubicBezTo>
                  <a:cubicBezTo>
                    <a:pt x="511" y="1735"/>
                    <a:pt x="569" y="1729"/>
                    <a:pt x="601" y="1729"/>
                  </a:cubicBezTo>
                  <a:cubicBezTo>
                    <a:pt x="624" y="1729"/>
                    <a:pt x="650" y="1731"/>
                    <a:pt x="676" y="1740"/>
                  </a:cubicBezTo>
                  <a:cubicBezTo>
                    <a:pt x="704" y="1748"/>
                    <a:pt x="729" y="1761"/>
                    <a:pt x="757" y="1774"/>
                  </a:cubicBezTo>
                  <a:cubicBezTo>
                    <a:pt x="806" y="1795"/>
                    <a:pt x="856" y="1817"/>
                    <a:pt x="911" y="1823"/>
                  </a:cubicBezTo>
                  <a:cubicBezTo>
                    <a:pt x="926" y="1824"/>
                    <a:pt x="941" y="1825"/>
                    <a:pt x="956" y="1825"/>
                  </a:cubicBezTo>
                  <a:cubicBezTo>
                    <a:pt x="971" y="1825"/>
                    <a:pt x="986" y="1824"/>
                    <a:pt x="1001" y="1823"/>
                  </a:cubicBezTo>
                  <a:cubicBezTo>
                    <a:pt x="1019" y="1822"/>
                    <a:pt x="1036" y="1821"/>
                    <a:pt x="1053" y="1821"/>
                  </a:cubicBezTo>
                  <a:cubicBezTo>
                    <a:pt x="1076" y="1821"/>
                    <a:pt x="1097" y="1823"/>
                    <a:pt x="1115" y="1828"/>
                  </a:cubicBezTo>
                  <a:cubicBezTo>
                    <a:pt x="1134" y="1834"/>
                    <a:pt x="1151" y="1845"/>
                    <a:pt x="1171" y="1855"/>
                  </a:cubicBezTo>
                  <a:cubicBezTo>
                    <a:pt x="1190" y="1866"/>
                    <a:pt x="1209" y="1877"/>
                    <a:pt x="1231" y="1883"/>
                  </a:cubicBezTo>
                  <a:cubicBezTo>
                    <a:pt x="1248" y="1890"/>
                    <a:pt x="1265" y="1892"/>
                    <a:pt x="1282" y="1892"/>
                  </a:cubicBezTo>
                  <a:cubicBezTo>
                    <a:pt x="1327" y="1892"/>
                    <a:pt x="1363" y="1873"/>
                    <a:pt x="1381" y="1840"/>
                  </a:cubicBezTo>
                  <a:cubicBezTo>
                    <a:pt x="1402" y="1795"/>
                    <a:pt x="1383" y="1748"/>
                    <a:pt x="1368" y="1708"/>
                  </a:cubicBezTo>
                  <a:cubicBezTo>
                    <a:pt x="1348" y="1663"/>
                    <a:pt x="1342" y="1639"/>
                    <a:pt x="1357" y="1626"/>
                  </a:cubicBezTo>
                  <a:cubicBezTo>
                    <a:pt x="1366" y="1620"/>
                    <a:pt x="1376" y="1616"/>
                    <a:pt x="1391" y="1611"/>
                  </a:cubicBezTo>
                  <a:cubicBezTo>
                    <a:pt x="1398" y="1609"/>
                    <a:pt x="1406" y="1607"/>
                    <a:pt x="1413" y="1605"/>
                  </a:cubicBezTo>
                  <a:cubicBezTo>
                    <a:pt x="1468" y="1586"/>
                    <a:pt x="1509" y="1532"/>
                    <a:pt x="1509" y="1476"/>
                  </a:cubicBezTo>
                  <a:cubicBezTo>
                    <a:pt x="1507" y="1423"/>
                    <a:pt x="1466" y="1376"/>
                    <a:pt x="1419" y="1365"/>
                  </a:cubicBezTo>
                  <a:lnTo>
                    <a:pt x="1417" y="1326"/>
                  </a:lnTo>
                  <a:cubicBezTo>
                    <a:pt x="1576" y="1296"/>
                    <a:pt x="1743" y="1249"/>
                    <a:pt x="1822" y="1108"/>
                  </a:cubicBezTo>
                  <a:cubicBezTo>
                    <a:pt x="1848" y="1063"/>
                    <a:pt x="1850" y="1022"/>
                    <a:pt x="1828" y="992"/>
                  </a:cubicBezTo>
                  <a:cubicBezTo>
                    <a:pt x="1818" y="975"/>
                    <a:pt x="1798" y="958"/>
                    <a:pt x="1762" y="958"/>
                  </a:cubicBezTo>
                  <a:cubicBezTo>
                    <a:pt x="1734" y="958"/>
                    <a:pt x="1704" y="968"/>
                    <a:pt x="1676" y="977"/>
                  </a:cubicBezTo>
                  <a:cubicBezTo>
                    <a:pt x="1663" y="981"/>
                    <a:pt x="1651" y="986"/>
                    <a:pt x="1638" y="990"/>
                  </a:cubicBezTo>
                  <a:cubicBezTo>
                    <a:pt x="1627" y="993"/>
                    <a:pt x="1615" y="994"/>
                    <a:pt x="1603" y="994"/>
                  </a:cubicBezTo>
                  <a:cubicBezTo>
                    <a:pt x="1561" y="994"/>
                    <a:pt x="1513" y="979"/>
                    <a:pt x="1466" y="962"/>
                  </a:cubicBezTo>
                  <a:cubicBezTo>
                    <a:pt x="1417" y="944"/>
                    <a:pt x="1366" y="929"/>
                    <a:pt x="1318" y="929"/>
                  </a:cubicBezTo>
                  <a:cubicBezTo>
                    <a:pt x="1290" y="929"/>
                    <a:pt x="1264" y="934"/>
                    <a:pt x="1239" y="947"/>
                  </a:cubicBezTo>
                  <a:cubicBezTo>
                    <a:pt x="1220" y="956"/>
                    <a:pt x="1205" y="968"/>
                    <a:pt x="1190" y="981"/>
                  </a:cubicBezTo>
                  <a:cubicBezTo>
                    <a:pt x="1173" y="996"/>
                    <a:pt x="1156" y="1009"/>
                    <a:pt x="1138" y="1013"/>
                  </a:cubicBezTo>
                  <a:cubicBezTo>
                    <a:pt x="1130" y="1017"/>
                    <a:pt x="1120" y="1018"/>
                    <a:pt x="1111" y="1018"/>
                  </a:cubicBezTo>
                  <a:cubicBezTo>
                    <a:pt x="1069" y="1018"/>
                    <a:pt x="1023" y="986"/>
                    <a:pt x="967" y="921"/>
                  </a:cubicBezTo>
                  <a:cubicBezTo>
                    <a:pt x="937" y="885"/>
                    <a:pt x="892" y="819"/>
                    <a:pt x="922" y="780"/>
                  </a:cubicBezTo>
                  <a:cubicBezTo>
                    <a:pt x="931" y="767"/>
                    <a:pt x="946" y="759"/>
                    <a:pt x="961" y="750"/>
                  </a:cubicBezTo>
                  <a:cubicBezTo>
                    <a:pt x="984" y="735"/>
                    <a:pt x="1010" y="720"/>
                    <a:pt x="1025" y="690"/>
                  </a:cubicBezTo>
                  <a:cubicBezTo>
                    <a:pt x="1033" y="669"/>
                    <a:pt x="1033" y="645"/>
                    <a:pt x="1033" y="624"/>
                  </a:cubicBezTo>
                  <a:cubicBezTo>
                    <a:pt x="1031" y="615"/>
                    <a:pt x="1031" y="606"/>
                    <a:pt x="1033" y="598"/>
                  </a:cubicBezTo>
                  <a:cubicBezTo>
                    <a:pt x="1040" y="519"/>
                    <a:pt x="1147" y="486"/>
                    <a:pt x="1237" y="482"/>
                  </a:cubicBezTo>
                  <a:cubicBezTo>
                    <a:pt x="1336" y="478"/>
                    <a:pt x="1471" y="471"/>
                    <a:pt x="1524" y="369"/>
                  </a:cubicBezTo>
                  <a:cubicBezTo>
                    <a:pt x="1548" y="319"/>
                    <a:pt x="1546" y="266"/>
                    <a:pt x="1543" y="212"/>
                  </a:cubicBezTo>
                  <a:cubicBezTo>
                    <a:pt x="1539" y="154"/>
                    <a:pt x="1537" y="107"/>
                    <a:pt x="1567" y="73"/>
                  </a:cubicBezTo>
                  <a:cubicBezTo>
                    <a:pt x="1580" y="60"/>
                    <a:pt x="1597" y="54"/>
                    <a:pt x="1618" y="54"/>
                  </a:cubicBezTo>
                  <a:close/>
                  <a:moveTo>
                    <a:pt x="1618" y="0"/>
                  </a:moveTo>
                  <a:cubicBezTo>
                    <a:pt x="1582" y="0"/>
                    <a:pt x="1550" y="13"/>
                    <a:pt x="1528" y="37"/>
                  </a:cubicBezTo>
                  <a:cubicBezTo>
                    <a:pt x="1481" y="86"/>
                    <a:pt x="1486" y="152"/>
                    <a:pt x="1490" y="214"/>
                  </a:cubicBezTo>
                  <a:cubicBezTo>
                    <a:pt x="1492" y="264"/>
                    <a:pt x="1494" y="309"/>
                    <a:pt x="1475" y="343"/>
                  </a:cubicBezTo>
                  <a:cubicBezTo>
                    <a:pt x="1441" y="414"/>
                    <a:pt x="1346" y="424"/>
                    <a:pt x="1235" y="429"/>
                  </a:cubicBezTo>
                  <a:cubicBezTo>
                    <a:pt x="1123" y="433"/>
                    <a:pt x="991" y="480"/>
                    <a:pt x="980" y="594"/>
                  </a:cubicBezTo>
                  <a:cubicBezTo>
                    <a:pt x="978" y="604"/>
                    <a:pt x="978" y="615"/>
                    <a:pt x="980" y="626"/>
                  </a:cubicBezTo>
                  <a:cubicBezTo>
                    <a:pt x="980" y="643"/>
                    <a:pt x="980" y="658"/>
                    <a:pt x="976" y="669"/>
                  </a:cubicBezTo>
                  <a:cubicBezTo>
                    <a:pt x="969" y="684"/>
                    <a:pt x="952" y="692"/>
                    <a:pt x="933" y="703"/>
                  </a:cubicBezTo>
                  <a:cubicBezTo>
                    <a:pt x="916" y="714"/>
                    <a:pt x="894" y="726"/>
                    <a:pt x="879" y="746"/>
                  </a:cubicBezTo>
                  <a:cubicBezTo>
                    <a:pt x="841" y="799"/>
                    <a:pt x="858" y="874"/>
                    <a:pt x="929" y="956"/>
                  </a:cubicBezTo>
                  <a:cubicBezTo>
                    <a:pt x="969" y="1005"/>
                    <a:pt x="1036" y="1071"/>
                    <a:pt x="1113" y="1071"/>
                  </a:cubicBezTo>
                  <a:cubicBezTo>
                    <a:pt x="1128" y="1071"/>
                    <a:pt x="1141" y="1069"/>
                    <a:pt x="1156" y="1065"/>
                  </a:cubicBezTo>
                  <a:cubicBezTo>
                    <a:pt x="1181" y="1056"/>
                    <a:pt x="1203" y="1039"/>
                    <a:pt x="1224" y="1022"/>
                  </a:cubicBezTo>
                  <a:cubicBezTo>
                    <a:pt x="1237" y="1011"/>
                    <a:pt x="1250" y="1001"/>
                    <a:pt x="1265" y="994"/>
                  </a:cubicBezTo>
                  <a:cubicBezTo>
                    <a:pt x="1281" y="986"/>
                    <a:pt x="1298" y="982"/>
                    <a:pt x="1318" y="982"/>
                  </a:cubicBezTo>
                  <a:cubicBezTo>
                    <a:pt x="1357" y="982"/>
                    <a:pt x="1402" y="996"/>
                    <a:pt x="1449" y="1013"/>
                  </a:cubicBezTo>
                  <a:cubicBezTo>
                    <a:pt x="1500" y="1030"/>
                    <a:pt x="1554" y="1047"/>
                    <a:pt x="1605" y="1047"/>
                  </a:cubicBezTo>
                  <a:cubicBezTo>
                    <a:pt x="1621" y="1047"/>
                    <a:pt x="1637" y="1045"/>
                    <a:pt x="1653" y="1041"/>
                  </a:cubicBezTo>
                  <a:cubicBezTo>
                    <a:pt x="1666" y="1037"/>
                    <a:pt x="1678" y="1033"/>
                    <a:pt x="1693" y="1028"/>
                  </a:cubicBezTo>
                  <a:cubicBezTo>
                    <a:pt x="1717" y="1020"/>
                    <a:pt x="1743" y="1011"/>
                    <a:pt x="1762" y="1011"/>
                  </a:cubicBezTo>
                  <a:cubicBezTo>
                    <a:pt x="1775" y="1011"/>
                    <a:pt x="1781" y="1016"/>
                    <a:pt x="1785" y="1022"/>
                  </a:cubicBezTo>
                  <a:cubicBezTo>
                    <a:pt x="1798" y="1039"/>
                    <a:pt x="1781" y="1071"/>
                    <a:pt x="1777" y="1082"/>
                  </a:cubicBezTo>
                  <a:cubicBezTo>
                    <a:pt x="1704" y="1208"/>
                    <a:pt x="1537" y="1249"/>
                    <a:pt x="1385" y="1277"/>
                  </a:cubicBezTo>
                  <a:lnTo>
                    <a:pt x="1363" y="1281"/>
                  </a:lnTo>
                  <a:lnTo>
                    <a:pt x="1366" y="1391"/>
                  </a:lnTo>
                  <a:lnTo>
                    <a:pt x="1372" y="1416"/>
                  </a:lnTo>
                  <a:lnTo>
                    <a:pt x="1398" y="1416"/>
                  </a:lnTo>
                  <a:cubicBezTo>
                    <a:pt x="1426" y="1416"/>
                    <a:pt x="1453" y="1446"/>
                    <a:pt x="1456" y="1476"/>
                  </a:cubicBezTo>
                  <a:cubicBezTo>
                    <a:pt x="1456" y="1508"/>
                    <a:pt x="1430" y="1543"/>
                    <a:pt x="1396" y="1556"/>
                  </a:cubicBezTo>
                  <a:cubicBezTo>
                    <a:pt x="1389" y="1558"/>
                    <a:pt x="1383" y="1558"/>
                    <a:pt x="1378" y="1560"/>
                  </a:cubicBezTo>
                  <a:cubicBezTo>
                    <a:pt x="1359" y="1564"/>
                    <a:pt x="1338" y="1571"/>
                    <a:pt x="1321" y="1588"/>
                  </a:cubicBezTo>
                  <a:cubicBezTo>
                    <a:pt x="1278" y="1626"/>
                    <a:pt x="1299" y="1682"/>
                    <a:pt x="1316" y="1727"/>
                  </a:cubicBezTo>
                  <a:cubicBezTo>
                    <a:pt x="1331" y="1761"/>
                    <a:pt x="1344" y="1793"/>
                    <a:pt x="1331" y="1817"/>
                  </a:cubicBezTo>
                  <a:cubicBezTo>
                    <a:pt x="1323" y="1836"/>
                    <a:pt x="1295" y="1838"/>
                    <a:pt x="1282" y="1838"/>
                  </a:cubicBezTo>
                  <a:cubicBezTo>
                    <a:pt x="1271" y="1838"/>
                    <a:pt x="1261" y="1836"/>
                    <a:pt x="1250" y="1834"/>
                  </a:cubicBezTo>
                  <a:cubicBezTo>
                    <a:pt x="1233" y="1828"/>
                    <a:pt x="1216" y="1817"/>
                    <a:pt x="1196" y="1808"/>
                  </a:cubicBezTo>
                  <a:cubicBezTo>
                    <a:pt x="1177" y="1798"/>
                    <a:pt x="1156" y="1785"/>
                    <a:pt x="1130" y="1776"/>
                  </a:cubicBezTo>
                  <a:cubicBezTo>
                    <a:pt x="1108" y="1770"/>
                    <a:pt x="1082" y="1767"/>
                    <a:pt x="1054" y="1767"/>
                  </a:cubicBezTo>
                  <a:cubicBezTo>
                    <a:pt x="1037" y="1767"/>
                    <a:pt x="1018" y="1768"/>
                    <a:pt x="999" y="1770"/>
                  </a:cubicBezTo>
                  <a:cubicBezTo>
                    <a:pt x="985" y="1771"/>
                    <a:pt x="972" y="1771"/>
                    <a:pt x="958" y="1771"/>
                  </a:cubicBezTo>
                  <a:cubicBezTo>
                    <a:pt x="945" y="1771"/>
                    <a:pt x="932" y="1771"/>
                    <a:pt x="918" y="1770"/>
                  </a:cubicBezTo>
                  <a:cubicBezTo>
                    <a:pt x="871" y="1765"/>
                    <a:pt x="826" y="1746"/>
                    <a:pt x="779" y="1725"/>
                  </a:cubicBezTo>
                  <a:cubicBezTo>
                    <a:pt x="751" y="1712"/>
                    <a:pt x="721" y="1699"/>
                    <a:pt x="691" y="1688"/>
                  </a:cubicBezTo>
                  <a:cubicBezTo>
                    <a:pt x="663" y="1680"/>
                    <a:pt x="631" y="1676"/>
                    <a:pt x="601" y="1676"/>
                  </a:cubicBezTo>
                  <a:cubicBezTo>
                    <a:pt x="526" y="1676"/>
                    <a:pt x="468" y="1703"/>
                    <a:pt x="438" y="1757"/>
                  </a:cubicBezTo>
                  <a:cubicBezTo>
                    <a:pt x="427" y="1778"/>
                    <a:pt x="421" y="1802"/>
                    <a:pt x="416" y="1823"/>
                  </a:cubicBezTo>
                  <a:cubicBezTo>
                    <a:pt x="412" y="1843"/>
                    <a:pt x="408" y="1860"/>
                    <a:pt x="401" y="1875"/>
                  </a:cubicBezTo>
                  <a:cubicBezTo>
                    <a:pt x="371" y="1933"/>
                    <a:pt x="288" y="1950"/>
                    <a:pt x="215" y="1965"/>
                  </a:cubicBezTo>
                  <a:lnTo>
                    <a:pt x="204" y="1967"/>
                  </a:lnTo>
                  <a:cubicBezTo>
                    <a:pt x="82" y="1993"/>
                    <a:pt x="7" y="2055"/>
                    <a:pt x="5" y="2136"/>
                  </a:cubicBezTo>
                  <a:cubicBezTo>
                    <a:pt x="1" y="2252"/>
                    <a:pt x="136" y="2305"/>
                    <a:pt x="260" y="2314"/>
                  </a:cubicBezTo>
                  <a:lnTo>
                    <a:pt x="654" y="2346"/>
                  </a:lnTo>
                  <a:cubicBezTo>
                    <a:pt x="671" y="2348"/>
                    <a:pt x="689" y="2350"/>
                    <a:pt x="699" y="2357"/>
                  </a:cubicBezTo>
                  <a:cubicBezTo>
                    <a:pt x="725" y="2372"/>
                    <a:pt x="729" y="2413"/>
                    <a:pt x="736" y="2455"/>
                  </a:cubicBezTo>
                  <a:cubicBezTo>
                    <a:pt x="746" y="2522"/>
                    <a:pt x="766" y="2588"/>
                    <a:pt x="796" y="2650"/>
                  </a:cubicBezTo>
                  <a:cubicBezTo>
                    <a:pt x="830" y="2719"/>
                    <a:pt x="894" y="2796"/>
                    <a:pt x="978" y="2796"/>
                  </a:cubicBezTo>
                  <a:cubicBezTo>
                    <a:pt x="988" y="2796"/>
                    <a:pt x="999" y="2794"/>
                    <a:pt x="1010" y="2792"/>
                  </a:cubicBezTo>
                  <a:cubicBezTo>
                    <a:pt x="1091" y="2770"/>
                    <a:pt x="1130" y="2682"/>
                    <a:pt x="1132" y="2601"/>
                  </a:cubicBezTo>
                  <a:cubicBezTo>
                    <a:pt x="1132" y="2571"/>
                    <a:pt x="1130" y="2539"/>
                    <a:pt x="1126" y="2509"/>
                  </a:cubicBezTo>
                  <a:cubicBezTo>
                    <a:pt x="1123" y="2470"/>
                    <a:pt x="1119" y="2434"/>
                    <a:pt x="1123" y="2398"/>
                  </a:cubicBezTo>
                  <a:cubicBezTo>
                    <a:pt x="1130" y="2346"/>
                    <a:pt x="1166" y="2290"/>
                    <a:pt x="1218" y="2284"/>
                  </a:cubicBezTo>
                  <a:cubicBezTo>
                    <a:pt x="1258" y="2323"/>
                    <a:pt x="1280" y="2385"/>
                    <a:pt x="1286" y="2473"/>
                  </a:cubicBezTo>
                  <a:cubicBezTo>
                    <a:pt x="1286" y="2492"/>
                    <a:pt x="1286" y="2511"/>
                    <a:pt x="1288" y="2530"/>
                  </a:cubicBezTo>
                  <a:cubicBezTo>
                    <a:pt x="1288" y="2590"/>
                    <a:pt x="1291" y="2652"/>
                    <a:pt x="1310" y="2712"/>
                  </a:cubicBezTo>
                  <a:cubicBezTo>
                    <a:pt x="1331" y="2777"/>
                    <a:pt x="1385" y="2843"/>
                    <a:pt x="1458" y="2860"/>
                  </a:cubicBezTo>
                  <a:cubicBezTo>
                    <a:pt x="1434" y="2897"/>
                    <a:pt x="1421" y="2940"/>
                    <a:pt x="1421" y="2982"/>
                  </a:cubicBezTo>
                  <a:lnTo>
                    <a:pt x="1421" y="3004"/>
                  </a:lnTo>
                  <a:lnTo>
                    <a:pt x="1803" y="3094"/>
                  </a:lnTo>
                  <a:lnTo>
                    <a:pt x="1820" y="2672"/>
                  </a:lnTo>
                  <a:cubicBezTo>
                    <a:pt x="1828" y="2665"/>
                    <a:pt x="1839" y="2665"/>
                    <a:pt x="1848" y="2665"/>
                  </a:cubicBezTo>
                  <a:cubicBezTo>
                    <a:pt x="1871" y="2665"/>
                    <a:pt x="1895" y="2676"/>
                    <a:pt x="1912" y="2693"/>
                  </a:cubicBezTo>
                  <a:cubicBezTo>
                    <a:pt x="1923" y="2702"/>
                    <a:pt x="1933" y="2719"/>
                    <a:pt x="1933" y="2740"/>
                  </a:cubicBezTo>
                  <a:cubicBezTo>
                    <a:pt x="1933" y="2745"/>
                    <a:pt x="1931" y="2751"/>
                    <a:pt x="1931" y="2755"/>
                  </a:cubicBezTo>
                  <a:cubicBezTo>
                    <a:pt x="1931" y="2770"/>
                    <a:pt x="1929" y="2787"/>
                    <a:pt x="1933" y="2805"/>
                  </a:cubicBezTo>
                  <a:cubicBezTo>
                    <a:pt x="1953" y="2858"/>
                    <a:pt x="2008" y="2858"/>
                    <a:pt x="2025" y="2858"/>
                  </a:cubicBezTo>
                  <a:cubicBezTo>
                    <a:pt x="2043" y="2858"/>
                    <a:pt x="2060" y="2858"/>
                    <a:pt x="2077" y="2856"/>
                  </a:cubicBezTo>
                  <a:cubicBezTo>
                    <a:pt x="2094" y="2854"/>
                    <a:pt x="2109" y="2852"/>
                    <a:pt x="2124" y="2852"/>
                  </a:cubicBezTo>
                  <a:cubicBezTo>
                    <a:pt x="2158" y="2852"/>
                    <a:pt x="2169" y="2862"/>
                    <a:pt x="2173" y="2871"/>
                  </a:cubicBezTo>
                  <a:cubicBezTo>
                    <a:pt x="2178" y="2877"/>
                    <a:pt x="2180" y="2890"/>
                    <a:pt x="2182" y="2903"/>
                  </a:cubicBezTo>
                  <a:cubicBezTo>
                    <a:pt x="2182" y="2910"/>
                    <a:pt x="2182" y="2916"/>
                    <a:pt x="2184" y="2922"/>
                  </a:cubicBezTo>
                  <a:cubicBezTo>
                    <a:pt x="2197" y="3010"/>
                    <a:pt x="2280" y="3066"/>
                    <a:pt x="2355" y="3081"/>
                  </a:cubicBezTo>
                  <a:cubicBezTo>
                    <a:pt x="2377" y="3086"/>
                    <a:pt x="2401" y="3088"/>
                    <a:pt x="2425" y="3088"/>
                  </a:cubicBezTo>
                  <a:cubicBezTo>
                    <a:pt x="2477" y="3088"/>
                    <a:pt x="2533" y="3078"/>
                    <a:pt x="2580" y="3068"/>
                  </a:cubicBezTo>
                  <a:cubicBezTo>
                    <a:pt x="2600" y="3066"/>
                    <a:pt x="2630" y="3060"/>
                    <a:pt x="2649" y="3036"/>
                  </a:cubicBezTo>
                  <a:cubicBezTo>
                    <a:pt x="2672" y="3008"/>
                    <a:pt x="2668" y="2972"/>
                    <a:pt x="2662" y="2942"/>
                  </a:cubicBezTo>
                  <a:cubicBezTo>
                    <a:pt x="2651" y="2897"/>
                    <a:pt x="2636" y="2852"/>
                    <a:pt x="2612" y="2794"/>
                  </a:cubicBezTo>
                  <a:cubicBezTo>
                    <a:pt x="2456" y="2565"/>
                    <a:pt x="2278" y="2305"/>
                    <a:pt x="2214" y="2010"/>
                  </a:cubicBezTo>
                  <a:cubicBezTo>
                    <a:pt x="2190" y="1911"/>
                    <a:pt x="2182" y="1808"/>
                    <a:pt x="2171" y="1708"/>
                  </a:cubicBezTo>
                  <a:lnTo>
                    <a:pt x="2109" y="1037"/>
                  </a:lnTo>
                  <a:cubicBezTo>
                    <a:pt x="2083" y="759"/>
                    <a:pt x="2062" y="486"/>
                    <a:pt x="2066" y="219"/>
                  </a:cubicBezTo>
                  <a:lnTo>
                    <a:pt x="2066" y="195"/>
                  </a:lnTo>
                  <a:lnTo>
                    <a:pt x="2043" y="193"/>
                  </a:lnTo>
                  <a:cubicBezTo>
                    <a:pt x="2010" y="189"/>
                    <a:pt x="1976" y="186"/>
                    <a:pt x="1944" y="186"/>
                  </a:cubicBezTo>
                  <a:cubicBezTo>
                    <a:pt x="1890" y="186"/>
                    <a:pt x="1841" y="184"/>
                    <a:pt x="1792" y="171"/>
                  </a:cubicBezTo>
                  <a:cubicBezTo>
                    <a:pt x="1781" y="169"/>
                    <a:pt x="1770" y="165"/>
                    <a:pt x="1766" y="159"/>
                  </a:cubicBezTo>
                  <a:cubicBezTo>
                    <a:pt x="1760" y="152"/>
                    <a:pt x="1758" y="139"/>
                    <a:pt x="1756" y="124"/>
                  </a:cubicBezTo>
                  <a:cubicBezTo>
                    <a:pt x="1756" y="116"/>
                    <a:pt x="1753" y="107"/>
                    <a:pt x="1753" y="99"/>
                  </a:cubicBezTo>
                  <a:cubicBezTo>
                    <a:pt x="1741" y="43"/>
                    <a:pt x="1683" y="0"/>
                    <a:pt x="16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151"/>
            <p:cNvSpPr/>
            <p:nvPr/>
          </p:nvSpPr>
          <p:spPr>
            <a:xfrm>
              <a:off x="4865476" y="4147271"/>
              <a:ext cx="46544" cy="48419"/>
            </a:xfrm>
            <a:custGeom>
              <a:rect b="b" l="l" r="r" t="t"/>
              <a:pathLst>
                <a:path extrusionOk="0" h="1704" w="1638">
                  <a:moveTo>
                    <a:pt x="986" y="1"/>
                  </a:moveTo>
                  <a:cubicBezTo>
                    <a:pt x="953" y="1"/>
                    <a:pt x="920" y="7"/>
                    <a:pt x="890" y="15"/>
                  </a:cubicBezTo>
                  <a:cubicBezTo>
                    <a:pt x="746" y="49"/>
                    <a:pt x="573" y="111"/>
                    <a:pt x="553" y="257"/>
                  </a:cubicBezTo>
                  <a:cubicBezTo>
                    <a:pt x="543" y="332"/>
                    <a:pt x="575" y="422"/>
                    <a:pt x="521" y="473"/>
                  </a:cubicBezTo>
                  <a:cubicBezTo>
                    <a:pt x="493" y="501"/>
                    <a:pt x="451" y="506"/>
                    <a:pt x="414" y="523"/>
                  </a:cubicBezTo>
                  <a:cubicBezTo>
                    <a:pt x="305" y="574"/>
                    <a:pt x="301" y="760"/>
                    <a:pt x="408" y="818"/>
                  </a:cubicBezTo>
                  <a:cubicBezTo>
                    <a:pt x="301" y="906"/>
                    <a:pt x="178" y="977"/>
                    <a:pt x="48" y="1028"/>
                  </a:cubicBezTo>
                  <a:cubicBezTo>
                    <a:pt x="1" y="1135"/>
                    <a:pt x="99" y="1249"/>
                    <a:pt x="187" y="1328"/>
                  </a:cubicBezTo>
                  <a:cubicBezTo>
                    <a:pt x="264" y="1397"/>
                    <a:pt x="343" y="1465"/>
                    <a:pt x="421" y="1534"/>
                  </a:cubicBezTo>
                  <a:cubicBezTo>
                    <a:pt x="470" y="1579"/>
                    <a:pt x="519" y="1622"/>
                    <a:pt x="577" y="1652"/>
                  </a:cubicBezTo>
                  <a:cubicBezTo>
                    <a:pt x="649" y="1690"/>
                    <a:pt x="728" y="1703"/>
                    <a:pt x="808" y="1703"/>
                  </a:cubicBezTo>
                  <a:cubicBezTo>
                    <a:pt x="814" y="1703"/>
                    <a:pt x="820" y="1703"/>
                    <a:pt x="825" y="1703"/>
                  </a:cubicBezTo>
                  <a:cubicBezTo>
                    <a:pt x="851" y="1594"/>
                    <a:pt x="879" y="1485"/>
                    <a:pt x="905" y="1375"/>
                  </a:cubicBezTo>
                  <a:cubicBezTo>
                    <a:pt x="911" y="1350"/>
                    <a:pt x="918" y="1322"/>
                    <a:pt x="935" y="1305"/>
                  </a:cubicBezTo>
                  <a:cubicBezTo>
                    <a:pt x="973" y="1262"/>
                    <a:pt x="1044" y="1275"/>
                    <a:pt x="1100" y="1264"/>
                  </a:cubicBezTo>
                  <a:cubicBezTo>
                    <a:pt x="1213" y="1240"/>
                    <a:pt x="1273" y="1112"/>
                    <a:pt x="1376" y="1058"/>
                  </a:cubicBezTo>
                  <a:cubicBezTo>
                    <a:pt x="1447" y="1020"/>
                    <a:pt x="1541" y="1018"/>
                    <a:pt x="1592" y="958"/>
                  </a:cubicBezTo>
                  <a:cubicBezTo>
                    <a:pt x="1633" y="910"/>
                    <a:pt x="1635" y="842"/>
                    <a:pt x="1635" y="782"/>
                  </a:cubicBezTo>
                  <a:cubicBezTo>
                    <a:pt x="1637" y="608"/>
                    <a:pt x="1631" y="416"/>
                    <a:pt x="1509" y="293"/>
                  </a:cubicBezTo>
                  <a:cubicBezTo>
                    <a:pt x="1421" y="203"/>
                    <a:pt x="1293" y="171"/>
                    <a:pt x="1190" y="101"/>
                  </a:cubicBezTo>
                  <a:cubicBezTo>
                    <a:pt x="1136" y="64"/>
                    <a:pt x="1087" y="17"/>
                    <a:pt x="1025" y="4"/>
                  </a:cubicBezTo>
                  <a:cubicBezTo>
                    <a:pt x="1012" y="2"/>
                    <a:pt x="999" y="1"/>
                    <a:pt x="9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51"/>
            <p:cNvSpPr/>
            <p:nvPr/>
          </p:nvSpPr>
          <p:spPr>
            <a:xfrm>
              <a:off x="4864936" y="4146532"/>
              <a:ext cx="47822" cy="49954"/>
            </a:xfrm>
            <a:custGeom>
              <a:rect b="b" l="l" r="r" t="t"/>
              <a:pathLst>
                <a:path extrusionOk="0" h="1758" w="1683">
                  <a:moveTo>
                    <a:pt x="1007" y="53"/>
                  </a:moveTo>
                  <a:cubicBezTo>
                    <a:pt x="1018" y="53"/>
                    <a:pt x="1029" y="54"/>
                    <a:pt x="1039" y="56"/>
                  </a:cubicBezTo>
                  <a:cubicBezTo>
                    <a:pt x="1080" y="64"/>
                    <a:pt x="1117" y="90"/>
                    <a:pt x="1153" y="120"/>
                  </a:cubicBezTo>
                  <a:cubicBezTo>
                    <a:pt x="1166" y="129"/>
                    <a:pt x="1179" y="139"/>
                    <a:pt x="1194" y="148"/>
                  </a:cubicBezTo>
                  <a:cubicBezTo>
                    <a:pt x="1234" y="176"/>
                    <a:pt x="1282" y="199"/>
                    <a:pt x="1327" y="221"/>
                  </a:cubicBezTo>
                  <a:cubicBezTo>
                    <a:pt x="1395" y="255"/>
                    <a:pt x="1459" y="287"/>
                    <a:pt x="1509" y="337"/>
                  </a:cubicBezTo>
                  <a:cubicBezTo>
                    <a:pt x="1620" y="450"/>
                    <a:pt x="1629" y="632"/>
                    <a:pt x="1629" y="808"/>
                  </a:cubicBezTo>
                  <a:cubicBezTo>
                    <a:pt x="1626" y="868"/>
                    <a:pt x="1624" y="928"/>
                    <a:pt x="1592" y="966"/>
                  </a:cubicBezTo>
                  <a:cubicBezTo>
                    <a:pt x="1564" y="999"/>
                    <a:pt x="1519" y="1011"/>
                    <a:pt x="1472" y="1026"/>
                  </a:cubicBezTo>
                  <a:cubicBezTo>
                    <a:pt x="1442" y="1035"/>
                    <a:pt x="1410" y="1046"/>
                    <a:pt x="1382" y="1061"/>
                  </a:cubicBezTo>
                  <a:cubicBezTo>
                    <a:pt x="1333" y="1084"/>
                    <a:pt x="1297" y="1123"/>
                    <a:pt x="1260" y="1161"/>
                  </a:cubicBezTo>
                  <a:cubicBezTo>
                    <a:pt x="1213" y="1206"/>
                    <a:pt x="1170" y="1251"/>
                    <a:pt x="1114" y="1264"/>
                  </a:cubicBezTo>
                  <a:cubicBezTo>
                    <a:pt x="1097" y="1266"/>
                    <a:pt x="1080" y="1269"/>
                    <a:pt x="1061" y="1269"/>
                  </a:cubicBezTo>
                  <a:cubicBezTo>
                    <a:pt x="1018" y="1271"/>
                    <a:pt x="969" y="1275"/>
                    <a:pt x="934" y="1311"/>
                  </a:cubicBezTo>
                  <a:cubicBezTo>
                    <a:pt x="911" y="1337"/>
                    <a:pt x="902" y="1369"/>
                    <a:pt x="898" y="1395"/>
                  </a:cubicBezTo>
                  <a:lnTo>
                    <a:pt x="823" y="1703"/>
                  </a:lnTo>
                  <a:cubicBezTo>
                    <a:pt x="742" y="1701"/>
                    <a:pt x="669" y="1686"/>
                    <a:pt x="609" y="1654"/>
                  </a:cubicBezTo>
                  <a:cubicBezTo>
                    <a:pt x="553" y="1626"/>
                    <a:pt x="504" y="1583"/>
                    <a:pt x="457" y="1541"/>
                  </a:cubicBezTo>
                  <a:lnTo>
                    <a:pt x="223" y="1333"/>
                  </a:lnTo>
                  <a:cubicBezTo>
                    <a:pt x="110" y="1232"/>
                    <a:pt x="65" y="1144"/>
                    <a:pt x="88" y="1074"/>
                  </a:cubicBezTo>
                  <a:cubicBezTo>
                    <a:pt x="217" y="1024"/>
                    <a:pt x="337" y="954"/>
                    <a:pt x="444" y="866"/>
                  </a:cubicBezTo>
                  <a:lnTo>
                    <a:pt x="474" y="840"/>
                  </a:lnTo>
                  <a:lnTo>
                    <a:pt x="440" y="821"/>
                  </a:lnTo>
                  <a:cubicBezTo>
                    <a:pt x="390" y="795"/>
                    <a:pt x="375" y="739"/>
                    <a:pt x="375" y="694"/>
                  </a:cubicBezTo>
                  <a:cubicBezTo>
                    <a:pt x="377" y="652"/>
                    <a:pt x="397" y="596"/>
                    <a:pt x="446" y="572"/>
                  </a:cubicBezTo>
                  <a:cubicBezTo>
                    <a:pt x="457" y="568"/>
                    <a:pt x="470" y="564"/>
                    <a:pt x="482" y="559"/>
                  </a:cubicBezTo>
                  <a:cubicBezTo>
                    <a:pt x="506" y="551"/>
                    <a:pt x="536" y="540"/>
                    <a:pt x="557" y="519"/>
                  </a:cubicBezTo>
                  <a:cubicBezTo>
                    <a:pt x="604" y="476"/>
                    <a:pt x="600" y="414"/>
                    <a:pt x="598" y="358"/>
                  </a:cubicBezTo>
                  <a:cubicBezTo>
                    <a:pt x="598" y="332"/>
                    <a:pt x="596" y="309"/>
                    <a:pt x="598" y="287"/>
                  </a:cubicBezTo>
                  <a:cubicBezTo>
                    <a:pt x="613" y="184"/>
                    <a:pt x="716" y="114"/>
                    <a:pt x="913" y="67"/>
                  </a:cubicBezTo>
                  <a:cubicBezTo>
                    <a:pt x="943" y="60"/>
                    <a:pt x="976" y="53"/>
                    <a:pt x="1007" y="53"/>
                  </a:cubicBezTo>
                  <a:close/>
                  <a:moveTo>
                    <a:pt x="1005" y="0"/>
                  </a:moveTo>
                  <a:cubicBezTo>
                    <a:pt x="968" y="0"/>
                    <a:pt x="933" y="8"/>
                    <a:pt x="902" y="15"/>
                  </a:cubicBezTo>
                  <a:cubicBezTo>
                    <a:pt x="679" y="67"/>
                    <a:pt x="564" y="152"/>
                    <a:pt x="547" y="279"/>
                  </a:cubicBezTo>
                  <a:cubicBezTo>
                    <a:pt x="542" y="307"/>
                    <a:pt x="545" y="334"/>
                    <a:pt x="545" y="360"/>
                  </a:cubicBezTo>
                  <a:cubicBezTo>
                    <a:pt x="547" y="409"/>
                    <a:pt x="549" y="452"/>
                    <a:pt x="521" y="480"/>
                  </a:cubicBezTo>
                  <a:cubicBezTo>
                    <a:pt x="508" y="493"/>
                    <a:pt x="487" y="499"/>
                    <a:pt x="463" y="508"/>
                  </a:cubicBezTo>
                  <a:cubicBezTo>
                    <a:pt x="450" y="512"/>
                    <a:pt x="435" y="519"/>
                    <a:pt x="422" y="525"/>
                  </a:cubicBezTo>
                  <a:cubicBezTo>
                    <a:pt x="362" y="553"/>
                    <a:pt x="324" y="617"/>
                    <a:pt x="322" y="694"/>
                  </a:cubicBezTo>
                  <a:cubicBezTo>
                    <a:pt x="320" y="754"/>
                    <a:pt x="343" y="810"/>
                    <a:pt x="382" y="846"/>
                  </a:cubicBezTo>
                  <a:cubicBezTo>
                    <a:pt x="283" y="924"/>
                    <a:pt x="174" y="984"/>
                    <a:pt x="56" y="1029"/>
                  </a:cubicBezTo>
                  <a:lnTo>
                    <a:pt x="45" y="1033"/>
                  </a:lnTo>
                  <a:lnTo>
                    <a:pt x="41" y="1044"/>
                  </a:lnTo>
                  <a:cubicBezTo>
                    <a:pt x="0" y="1140"/>
                    <a:pt x="50" y="1251"/>
                    <a:pt x="189" y="1374"/>
                  </a:cubicBezTo>
                  <a:lnTo>
                    <a:pt x="422" y="1581"/>
                  </a:lnTo>
                  <a:cubicBezTo>
                    <a:pt x="472" y="1624"/>
                    <a:pt x="523" y="1671"/>
                    <a:pt x="585" y="1701"/>
                  </a:cubicBezTo>
                  <a:cubicBezTo>
                    <a:pt x="654" y="1738"/>
                    <a:pt x="737" y="1757"/>
                    <a:pt x="832" y="1757"/>
                  </a:cubicBezTo>
                  <a:lnTo>
                    <a:pt x="866" y="1755"/>
                  </a:lnTo>
                  <a:lnTo>
                    <a:pt x="949" y="1406"/>
                  </a:lnTo>
                  <a:cubicBezTo>
                    <a:pt x="956" y="1382"/>
                    <a:pt x="960" y="1361"/>
                    <a:pt x="973" y="1348"/>
                  </a:cubicBezTo>
                  <a:cubicBezTo>
                    <a:pt x="992" y="1326"/>
                    <a:pt x="1027" y="1324"/>
                    <a:pt x="1065" y="1322"/>
                  </a:cubicBezTo>
                  <a:cubicBezTo>
                    <a:pt x="1084" y="1320"/>
                    <a:pt x="1106" y="1320"/>
                    <a:pt x="1125" y="1316"/>
                  </a:cubicBezTo>
                  <a:cubicBezTo>
                    <a:pt x="1198" y="1301"/>
                    <a:pt x="1249" y="1247"/>
                    <a:pt x="1299" y="1198"/>
                  </a:cubicBezTo>
                  <a:cubicBezTo>
                    <a:pt x="1333" y="1161"/>
                    <a:pt x="1367" y="1127"/>
                    <a:pt x="1406" y="1108"/>
                  </a:cubicBezTo>
                  <a:cubicBezTo>
                    <a:pt x="1431" y="1095"/>
                    <a:pt x="1457" y="1086"/>
                    <a:pt x="1487" y="1078"/>
                  </a:cubicBezTo>
                  <a:cubicBezTo>
                    <a:pt x="1541" y="1061"/>
                    <a:pt x="1594" y="1046"/>
                    <a:pt x="1633" y="1001"/>
                  </a:cubicBezTo>
                  <a:cubicBezTo>
                    <a:pt x="1678" y="947"/>
                    <a:pt x="1680" y="879"/>
                    <a:pt x="1682" y="808"/>
                  </a:cubicBezTo>
                  <a:cubicBezTo>
                    <a:pt x="1682" y="622"/>
                    <a:pt x="1674" y="429"/>
                    <a:pt x="1547" y="300"/>
                  </a:cubicBezTo>
                  <a:cubicBezTo>
                    <a:pt x="1491" y="242"/>
                    <a:pt x="1421" y="208"/>
                    <a:pt x="1350" y="174"/>
                  </a:cubicBezTo>
                  <a:cubicBezTo>
                    <a:pt x="1307" y="152"/>
                    <a:pt x="1262" y="131"/>
                    <a:pt x="1224" y="103"/>
                  </a:cubicBezTo>
                  <a:cubicBezTo>
                    <a:pt x="1211" y="94"/>
                    <a:pt x="1198" y="86"/>
                    <a:pt x="1185" y="77"/>
                  </a:cubicBezTo>
                  <a:cubicBezTo>
                    <a:pt x="1144" y="45"/>
                    <a:pt x="1102" y="15"/>
                    <a:pt x="1050" y="4"/>
                  </a:cubicBezTo>
                  <a:cubicBezTo>
                    <a:pt x="1035" y="1"/>
                    <a:pt x="1020" y="0"/>
                    <a:pt x="10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151"/>
            <p:cNvSpPr/>
            <p:nvPr/>
          </p:nvSpPr>
          <p:spPr>
            <a:xfrm>
              <a:off x="4943044" y="4083455"/>
              <a:ext cx="23272" cy="30972"/>
            </a:xfrm>
            <a:custGeom>
              <a:rect b="b" l="l" r="r" t="t"/>
              <a:pathLst>
                <a:path extrusionOk="0" h="1090" w="819">
                  <a:moveTo>
                    <a:pt x="341" y="1"/>
                  </a:moveTo>
                  <a:cubicBezTo>
                    <a:pt x="304" y="1"/>
                    <a:pt x="270" y="3"/>
                    <a:pt x="236" y="11"/>
                  </a:cubicBezTo>
                  <a:cubicBezTo>
                    <a:pt x="135" y="43"/>
                    <a:pt x="79" y="148"/>
                    <a:pt x="45" y="247"/>
                  </a:cubicBezTo>
                  <a:cubicBezTo>
                    <a:pt x="24" y="309"/>
                    <a:pt x="7" y="373"/>
                    <a:pt x="4" y="438"/>
                  </a:cubicBezTo>
                  <a:cubicBezTo>
                    <a:pt x="0" y="600"/>
                    <a:pt x="86" y="750"/>
                    <a:pt x="169" y="890"/>
                  </a:cubicBezTo>
                  <a:cubicBezTo>
                    <a:pt x="210" y="958"/>
                    <a:pt x="255" y="1031"/>
                    <a:pt x="328" y="1065"/>
                  </a:cubicBezTo>
                  <a:cubicBezTo>
                    <a:pt x="379" y="1087"/>
                    <a:pt x="437" y="1089"/>
                    <a:pt x="493" y="1089"/>
                  </a:cubicBezTo>
                  <a:cubicBezTo>
                    <a:pt x="504" y="1089"/>
                    <a:pt x="515" y="1090"/>
                    <a:pt x="526" y="1090"/>
                  </a:cubicBezTo>
                  <a:cubicBezTo>
                    <a:pt x="567" y="1090"/>
                    <a:pt x="609" y="1085"/>
                    <a:pt x="643" y="1061"/>
                  </a:cubicBezTo>
                  <a:cubicBezTo>
                    <a:pt x="679" y="1038"/>
                    <a:pt x="701" y="999"/>
                    <a:pt x="718" y="960"/>
                  </a:cubicBezTo>
                  <a:cubicBezTo>
                    <a:pt x="804" y="772"/>
                    <a:pt x="819" y="549"/>
                    <a:pt x="759" y="350"/>
                  </a:cubicBezTo>
                  <a:cubicBezTo>
                    <a:pt x="718" y="211"/>
                    <a:pt x="628" y="71"/>
                    <a:pt x="491" y="24"/>
                  </a:cubicBezTo>
                  <a:cubicBezTo>
                    <a:pt x="441" y="7"/>
                    <a:pt x="390" y="3"/>
                    <a:pt x="3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151"/>
            <p:cNvSpPr/>
            <p:nvPr/>
          </p:nvSpPr>
          <p:spPr>
            <a:xfrm>
              <a:off x="4942249" y="4082716"/>
              <a:ext cx="24863" cy="32478"/>
            </a:xfrm>
            <a:custGeom>
              <a:rect b="b" l="l" r="r" t="t"/>
              <a:pathLst>
                <a:path extrusionOk="0" h="1143" w="875">
                  <a:moveTo>
                    <a:pt x="367" y="54"/>
                  </a:moveTo>
                  <a:cubicBezTo>
                    <a:pt x="407" y="54"/>
                    <a:pt x="461" y="59"/>
                    <a:pt x="510" y="74"/>
                  </a:cubicBezTo>
                  <a:cubicBezTo>
                    <a:pt x="671" y="132"/>
                    <a:pt x="739" y="309"/>
                    <a:pt x="761" y="384"/>
                  </a:cubicBezTo>
                  <a:cubicBezTo>
                    <a:pt x="819" y="577"/>
                    <a:pt x="804" y="791"/>
                    <a:pt x="722" y="976"/>
                  </a:cubicBezTo>
                  <a:cubicBezTo>
                    <a:pt x="707" y="1008"/>
                    <a:pt x="688" y="1044"/>
                    <a:pt x="656" y="1066"/>
                  </a:cubicBezTo>
                  <a:cubicBezTo>
                    <a:pt x="624" y="1087"/>
                    <a:pt x="583" y="1089"/>
                    <a:pt x="540" y="1089"/>
                  </a:cubicBezTo>
                  <a:lnTo>
                    <a:pt x="521" y="1089"/>
                  </a:lnTo>
                  <a:cubicBezTo>
                    <a:pt x="467" y="1089"/>
                    <a:pt x="414" y="1087"/>
                    <a:pt x="369" y="1066"/>
                  </a:cubicBezTo>
                  <a:cubicBezTo>
                    <a:pt x="300" y="1036"/>
                    <a:pt x="255" y="961"/>
                    <a:pt x="221" y="903"/>
                  </a:cubicBezTo>
                  <a:cubicBezTo>
                    <a:pt x="146" y="779"/>
                    <a:pt x="54" y="624"/>
                    <a:pt x="58" y="466"/>
                  </a:cubicBezTo>
                  <a:cubicBezTo>
                    <a:pt x="60" y="412"/>
                    <a:pt x="73" y="354"/>
                    <a:pt x="99" y="282"/>
                  </a:cubicBezTo>
                  <a:cubicBezTo>
                    <a:pt x="142" y="159"/>
                    <a:pt x="200" y="87"/>
                    <a:pt x="272" y="63"/>
                  </a:cubicBezTo>
                  <a:cubicBezTo>
                    <a:pt x="300" y="54"/>
                    <a:pt x="332" y="54"/>
                    <a:pt x="356" y="54"/>
                  </a:cubicBezTo>
                  <a:close/>
                  <a:moveTo>
                    <a:pt x="356" y="1"/>
                  </a:moveTo>
                  <a:cubicBezTo>
                    <a:pt x="328" y="1"/>
                    <a:pt x="292" y="1"/>
                    <a:pt x="255" y="14"/>
                  </a:cubicBezTo>
                  <a:cubicBezTo>
                    <a:pt x="165" y="42"/>
                    <a:pt x="97" y="123"/>
                    <a:pt x="47" y="264"/>
                  </a:cubicBezTo>
                  <a:cubicBezTo>
                    <a:pt x="22" y="342"/>
                    <a:pt x="7" y="404"/>
                    <a:pt x="5" y="464"/>
                  </a:cubicBezTo>
                  <a:cubicBezTo>
                    <a:pt x="0" y="639"/>
                    <a:pt x="97" y="800"/>
                    <a:pt x="174" y="931"/>
                  </a:cubicBezTo>
                  <a:cubicBezTo>
                    <a:pt x="215" y="995"/>
                    <a:pt x="264" y="1076"/>
                    <a:pt x="345" y="1115"/>
                  </a:cubicBezTo>
                  <a:cubicBezTo>
                    <a:pt x="401" y="1141"/>
                    <a:pt x="465" y="1143"/>
                    <a:pt x="521" y="1143"/>
                  </a:cubicBezTo>
                  <a:lnTo>
                    <a:pt x="540" y="1143"/>
                  </a:lnTo>
                  <a:cubicBezTo>
                    <a:pt x="592" y="1143"/>
                    <a:pt x="643" y="1139"/>
                    <a:pt x="686" y="1111"/>
                  </a:cubicBezTo>
                  <a:cubicBezTo>
                    <a:pt x="729" y="1083"/>
                    <a:pt x="752" y="1038"/>
                    <a:pt x="769" y="997"/>
                  </a:cubicBezTo>
                  <a:cubicBezTo>
                    <a:pt x="859" y="802"/>
                    <a:pt x="874" y="573"/>
                    <a:pt x="812" y="369"/>
                  </a:cubicBezTo>
                  <a:cubicBezTo>
                    <a:pt x="761" y="196"/>
                    <a:pt x="656" y="69"/>
                    <a:pt x="527" y="24"/>
                  </a:cubicBezTo>
                  <a:cubicBezTo>
                    <a:pt x="472" y="5"/>
                    <a:pt x="414" y="1"/>
                    <a:pt x="3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151"/>
            <p:cNvSpPr/>
            <p:nvPr/>
          </p:nvSpPr>
          <p:spPr>
            <a:xfrm>
              <a:off x="4678771" y="4002705"/>
              <a:ext cx="293044" cy="293555"/>
            </a:xfrm>
            <a:custGeom>
              <a:rect b="b" l="l" r="r" t="t"/>
              <a:pathLst>
                <a:path extrusionOk="0" h="10331" w="10313">
                  <a:moveTo>
                    <a:pt x="7557" y="5089"/>
                  </a:moveTo>
                  <a:cubicBezTo>
                    <a:pt x="7570" y="5089"/>
                    <a:pt x="7583" y="5090"/>
                    <a:pt x="7596" y="5092"/>
                  </a:cubicBezTo>
                  <a:cubicBezTo>
                    <a:pt x="7658" y="5105"/>
                    <a:pt x="7707" y="5152"/>
                    <a:pt x="7761" y="5189"/>
                  </a:cubicBezTo>
                  <a:cubicBezTo>
                    <a:pt x="7864" y="5259"/>
                    <a:pt x="7992" y="5291"/>
                    <a:pt x="8080" y="5381"/>
                  </a:cubicBezTo>
                  <a:cubicBezTo>
                    <a:pt x="8202" y="5504"/>
                    <a:pt x="8208" y="5696"/>
                    <a:pt x="8206" y="5870"/>
                  </a:cubicBezTo>
                  <a:cubicBezTo>
                    <a:pt x="8206" y="5930"/>
                    <a:pt x="8204" y="5998"/>
                    <a:pt x="8163" y="6046"/>
                  </a:cubicBezTo>
                  <a:cubicBezTo>
                    <a:pt x="8112" y="6106"/>
                    <a:pt x="8018" y="6108"/>
                    <a:pt x="7947" y="6146"/>
                  </a:cubicBezTo>
                  <a:cubicBezTo>
                    <a:pt x="7844" y="6200"/>
                    <a:pt x="7784" y="6328"/>
                    <a:pt x="7671" y="6352"/>
                  </a:cubicBezTo>
                  <a:cubicBezTo>
                    <a:pt x="7615" y="6363"/>
                    <a:pt x="7544" y="6350"/>
                    <a:pt x="7506" y="6393"/>
                  </a:cubicBezTo>
                  <a:cubicBezTo>
                    <a:pt x="7489" y="6410"/>
                    <a:pt x="7482" y="6438"/>
                    <a:pt x="7476" y="6463"/>
                  </a:cubicBezTo>
                  <a:cubicBezTo>
                    <a:pt x="7450" y="6573"/>
                    <a:pt x="7422" y="6682"/>
                    <a:pt x="7396" y="6791"/>
                  </a:cubicBezTo>
                  <a:cubicBezTo>
                    <a:pt x="7391" y="6791"/>
                    <a:pt x="7385" y="6791"/>
                    <a:pt x="7379" y="6791"/>
                  </a:cubicBezTo>
                  <a:cubicBezTo>
                    <a:pt x="7299" y="6791"/>
                    <a:pt x="7220" y="6778"/>
                    <a:pt x="7148" y="6740"/>
                  </a:cubicBezTo>
                  <a:cubicBezTo>
                    <a:pt x="7090" y="6710"/>
                    <a:pt x="7041" y="6667"/>
                    <a:pt x="6992" y="6622"/>
                  </a:cubicBezTo>
                  <a:cubicBezTo>
                    <a:pt x="6914" y="6553"/>
                    <a:pt x="6835" y="6485"/>
                    <a:pt x="6758" y="6416"/>
                  </a:cubicBezTo>
                  <a:cubicBezTo>
                    <a:pt x="6670" y="6337"/>
                    <a:pt x="6572" y="6223"/>
                    <a:pt x="6619" y="6116"/>
                  </a:cubicBezTo>
                  <a:cubicBezTo>
                    <a:pt x="6749" y="6065"/>
                    <a:pt x="6872" y="5994"/>
                    <a:pt x="6979" y="5906"/>
                  </a:cubicBezTo>
                  <a:cubicBezTo>
                    <a:pt x="6872" y="5848"/>
                    <a:pt x="6876" y="5662"/>
                    <a:pt x="6985" y="5611"/>
                  </a:cubicBezTo>
                  <a:cubicBezTo>
                    <a:pt x="7022" y="5594"/>
                    <a:pt x="7064" y="5589"/>
                    <a:pt x="7092" y="5561"/>
                  </a:cubicBezTo>
                  <a:cubicBezTo>
                    <a:pt x="7146" y="5510"/>
                    <a:pt x="7114" y="5420"/>
                    <a:pt x="7124" y="5345"/>
                  </a:cubicBezTo>
                  <a:cubicBezTo>
                    <a:pt x="7144" y="5199"/>
                    <a:pt x="7317" y="5137"/>
                    <a:pt x="7461" y="5103"/>
                  </a:cubicBezTo>
                  <a:cubicBezTo>
                    <a:pt x="7491" y="5095"/>
                    <a:pt x="7524" y="5089"/>
                    <a:pt x="7557" y="5089"/>
                  </a:cubicBezTo>
                  <a:close/>
                  <a:moveTo>
                    <a:pt x="8732" y="1"/>
                  </a:moveTo>
                  <a:cubicBezTo>
                    <a:pt x="8659" y="1"/>
                    <a:pt x="8585" y="8"/>
                    <a:pt x="8513" y="23"/>
                  </a:cubicBezTo>
                  <a:cubicBezTo>
                    <a:pt x="8309" y="66"/>
                    <a:pt x="8121" y="164"/>
                    <a:pt x="7936" y="263"/>
                  </a:cubicBezTo>
                  <a:cubicBezTo>
                    <a:pt x="7669" y="407"/>
                    <a:pt x="7401" y="548"/>
                    <a:pt x="7133" y="692"/>
                  </a:cubicBezTo>
                  <a:cubicBezTo>
                    <a:pt x="7105" y="707"/>
                    <a:pt x="7075" y="724"/>
                    <a:pt x="7052" y="745"/>
                  </a:cubicBezTo>
                  <a:cubicBezTo>
                    <a:pt x="7011" y="786"/>
                    <a:pt x="6992" y="842"/>
                    <a:pt x="6970" y="893"/>
                  </a:cubicBezTo>
                  <a:cubicBezTo>
                    <a:pt x="6814" y="1283"/>
                    <a:pt x="6522" y="1617"/>
                    <a:pt x="6160" y="1827"/>
                  </a:cubicBezTo>
                  <a:cubicBezTo>
                    <a:pt x="6075" y="1876"/>
                    <a:pt x="5985" y="1919"/>
                    <a:pt x="5925" y="1996"/>
                  </a:cubicBezTo>
                  <a:cubicBezTo>
                    <a:pt x="5845" y="2095"/>
                    <a:pt x="5832" y="2230"/>
                    <a:pt x="5790" y="2350"/>
                  </a:cubicBezTo>
                  <a:cubicBezTo>
                    <a:pt x="5686" y="2639"/>
                    <a:pt x="5377" y="2823"/>
                    <a:pt x="5075" y="2823"/>
                  </a:cubicBezTo>
                  <a:cubicBezTo>
                    <a:pt x="4964" y="2823"/>
                    <a:pt x="4855" y="2799"/>
                    <a:pt x="4757" y="2746"/>
                  </a:cubicBezTo>
                  <a:cubicBezTo>
                    <a:pt x="4587" y="2657"/>
                    <a:pt x="4421" y="2494"/>
                    <a:pt x="4244" y="2494"/>
                  </a:cubicBezTo>
                  <a:cubicBezTo>
                    <a:pt x="4213" y="2494"/>
                    <a:pt x="4182" y="2499"/>
                    <a:pt x="4151" y="2511"/>
                  </a:cubicBezTo>
                  <a:cubicBezTo>
                    <a:pt x="3887" y="2605"/>
                    <a:pt x="3915" y="3031"/>
                    <a:pt x="3675" y="3175"/>
                  </a:cubicBezTo>
                  <a:cubicBezTo>
                    <a:pt x="3602" y="3218"/>
                    <a:pt x="3508" y="3233"/>
                    <a:pt x="3452" y="3297"/>
                  </a:cubicBezTo>
                  <a:cubicBezTo>
                    <a:pt x="3411" y="3344"/>
                    <a:pt x="3401" y="3412"/>
                    <a:pt x="3377" y="3472"/>
                  </a:cubicBezTo>
                  <a:cubicBezTo>
                    <a:pt x="3301" y="3682"/>
                    <a:pt x="3069" y="3795"/>
                    <a:pt x="2840" y="3795"/>
                  </a:cubicBezTo>
                  <a:cubicBezTo>
                    <a:pt x="2781" y="3795"/>
                    <a:pt x="2722" y="3788"/>
                    <a:pt x="2666" y="3772"/>
                  </a:cubicBezTo>
                  <a:cubicBezTo>
                    <a:pt x="2653" y="3770"/>
                    <a:pt x="2640" y="3766"/>
                    <a:pt x="2625" y="3762"/>
                  </a:cubicBezTo>
                  <a:lnTo>
                    <a:pt x="2627" y="3762"/>
                  </a:lnTo>
                  <a:cubicBezTo>
                    <a:pt x="2621" y="3721"/>
                    <a:pt x="2617" y="3678"/>
                    <a:pt x="2614" y="3635"/>
                  </a:cubicBezTo>
                  <a:cubicBezTo>
                    <a:pt x="2606" y="3344"/>
                    <a:pt x="2696" y="3046"/>
                    <a:pt x="2619" y="2765"/>
                  </a:cubicBezTo>
                  <a:cubicBezTo>
                    <a:pt x="2537" y="2466"/>
                    <a:pt x="2252" y="2232"/>
                    <a:pt x="1942" y="2215"/>
                  </a:cubicBezTo>
                  <a:cubicBezTo>
                    <a:pt x="1875" y="2780"/>
                    <a:pt x="1809" y="3355"/>
                    <a:pt x="1882" y="3920"/>
                  </a:cubicBezTo>
                  <a:cubicBezTo>
                    <a:pt x="1901" y="4072"/>
                    <a:pt x="1931" y="4224"/>
                    <a:pt x="1952" y="4377"/>
                  </a:cubicBezTo>
                  <a:cubicBezTo>
                    <a:pt x="1972" y="4527"/>
                    <a:pt x="1980" y="4677"/>
                    <a:pt x="1985" y="4827"/>
                  </a:cubicBezTo>
                  <a:cubicBezTo>
                    <a:pt x="1985" y="4824"/>
                    <a:pt x="1986" y="4821"/>
                    <a:pt x="1987" y="4818"/>
                  </a:cubicBezTo>
                  <a:lnTo>
                    <a:pt x="1987" y="4818"/>
                  </a:lnTo>
                  <a:cubicBezTo>
                    <a:pt x="1924" y="5031"/>
                    <a:pt x="1841" y="5242"/>
                    <a:pt x="1670" y="5379"/>
                  </a:cubicBezTo>
                  <a:cubicBezTo>
                    <a:pt x="1544" y="5478"/>
                    <a:pt x="1388" y="5521"/>
                    <a:pt x="1229" y="5521"/>
                  </a:cubicBezTo>
                  <a:cubicBezTo>
                    <a:pt x="1086" y="5521"/>
                    <a:pt x="941" y="5486"/>
                    <a:pt x="813" y="5426"/>
                  </a:cubicBezTo>
                  <a:cubicBezTo>
                    <a:pt x="615" y="5334"/>
                    <a:pt x="448" y="5195"/>
                    <a:pt x="292" y="5041"/>
                  </a:cubicBezTo>
                  <a:cubicBezTo>
                    <a:pt x="161" y="5171"/>
                    <a:pt x="1" y="5300"/>
                    <a:pt x="31" y="5474"/>
                  </a:cubicBezTo>
                  <a:cubicBezTo>
                    <a:pt x="52" y="5606"/>
                    <a:pt x="176" y="5692"/>
                    <a:pt x="253" y="5801"/>
                  </a:cubicBezTo>
                  <a:cubicBezTo>
                    <a:pt x="521" y="6185"/>
                    <a:pt x="159" y="6761"/>
                    <a:pt x="393" y="7166"/>
                  </a:cubicBezTo>
                  <a:cubicBezTo>
                    <a:pt x="538" y="7419"/>
                    <a:pt x="888" y="7541"/>
                    <a:pt x="945" y="7826"/>
                  </a:cubicBezTo>
                  <a:cubicBezTo>
                    <a:pt x="969" y="7940"/>
                    <a:pt x="939" y="8055"/>
                    <a:pt x="920" y="8169"/>
                  </a:cubicBezTo>
                  <a:cubicBezTo>
                    <a:pt x="819" y="8754"/>
                    <a:pt x="1003" y="9381"/>
                    <a:pt x="1404" y="9821"/>
                  </a:cubicBezTo>
                  <a:cubicBezTo>
                    <a:pt x="1498" y="9921"/>
                    <a:pt x="1603" y="10016"/>
                    <a:pt x="1680" y="10131"/>
                  </a:cubicBezTo>
                  <a:cubicBezTo>
                    <a:pt x="1719" y="10191"/>
                    <a:pt x="1753" y="10258"/>
                    <a:pt x="1813" y="10296"/>
                  </a:cubicBezTo>
                  <a:cubicBezTo>
                    <a:pt x="1849" y="10320"/>
                    <a:pt x="1888" y="10330"/>
                    <a:pt x="1929" y="10330"/>
                  </a:cubicBezTo>
                  <a:cubicBezTo>
                    <a:pt x="2043" y="10330"/>
                    <a:pt x="2167" y="10250"/>
                    <a:pt x="2269" y="10178"/>
                  </a:cubicBezTo>
                  <a:cubicBezTo>
                    <a:pt x="3013" y="9658"/>
                    <a:pt x="3971" y="9596"/>
                    <a:pt x="4858" y="9401"/>
                  </a:cubicBezTo>
                  <a:cubicBezTo>
                    <a:pt x="5869" y="9180"/>
                    <a:pt x="6837" y="8762"/>
                    <a:pt x="7694" y="8177"/>
                  </a:cubicBezTo>
                  <a:cubicBezTo>
                    <a:pt x="7879" y="8051"/>
                    <a:pt x="8061" y="7916"/>
                    <a:pt x="8204" y="7745"/>
                  </a:cubicBezTo>
                  <a:cubicBezTo>
                    <a:pt x="8588" y="7286"/>
                    <a:pt x="8650" y="6645"/>
                    <a:pt x="8684" y="6048"/>
                  </a:cubicBezTo>
                  <a:cubicBezTo>
                    <a:pt x="8691" y="5943"/>
                    <a:pt x="8697" y="5836"/>
                    <a:pt x="8744" y="5744"/>
                  </a:cubicBezTo>
                  <a:cubicBezTo>
                    <a:pt x="8789" y="5647"/>
                    <a:pt x="8873" y="5576"/>
                    <a:pt x="8954" y="5508"/>
                  </a:cubicBezTo>
                  <a:cubicBezTo>
                    <a:pt x="9293" y="5223"/>
                    <a:pt x="9629" y="4938"/>
                    <a:pt x="9965" y="4655"/>
                  </a:cubicBezTo>
                  <a:cubicBezTo>
                    <a:pt x="10083" y="4554"/>
                    <a:pt x="10205" y="4447"/>
                    <a:pt x="10312" y="4332"/>
                  </a:cubicBezTo>
                  <a:cubicBezTo>
                    <a:pt x="10186" y="4229"/>
                    <a:pt x="10066" y="4122"/>
                    <a:pt x="9987" y="3987"/>
                  </a:cubicBezTo>
                  <a:cubicBezTo>
                    <a:pt x="9972" y="3959"/>
                    <a:pt x="9961" y="3929"/>
                    <a:pt x="9948" y="3899"/>
                  </a:cubicBezTo>
                  <a:cubicBezTo>
                    <a:pt x="9946" y="3901"/>
                    <a:pt x="9946" y="3903"/>
                    <a:pt x="9944" y="3903"/>
                  </a:cubicBezTo>
                  <a:cubicBezTo>
                    <a:pt x="9910" y="3927"/>
                    <a:pt x="9868" y="3932"/>
                    <a:pt x="9827" y="3932"/>
                  </a:cubicBezTo>
                  <a:cubicBezTo>
                    <a:pt x="9816" y="3932"/>
                    <a:pt x="9805" y="3931"/>
                    <a:pt x="9794" y="3931"/>
                  </a:cubicBezTo>
                  <a:cubicBezTo>
                    <a:pt x="9738" y="3931"/>
                    <a:pt x="9680" y="3929"/>
                    <a:pt x="9629" y="3907"/>
                  </a:cubicBezTo>
                  <a:cubicBezTo>
                    <a:pt x="9556" y="3873"/>
                    <a:pt x="9511" y="3800"/>
                    <a:pt x="9470" y="3732"/>
                  </a:cubicBezTo>
                  <a:cubicBezTo>
                    <a:pt x="9387" y="3592"/>
                    <a:pt x="9301" y="3442"/>
                    <a:pt x="9305" y="3280"/>
                  </a:cubicBezTo>
                  <a:cubicBezTo>
                    <a:pt x="9308" y="3215"/>
                    <a:pt x="9325" y="3151"/>
                    <a:pt x="9346" y="3089"/>
                  </a:cubicBezTo>
                  <a:cubicBezTo>
                    <a:pt x="9380" y="2990"/>
                    <a:pt x="9438" y="2885"/>
                    <a:pt x="9537" y="2853"/>
                  </a:cubicBezTo>
                  <a:cubicBezTo>
                    <a:pt x="9571" y="2845"/>
                    <a:pt x="9605" y="2843"/>
                    <a:pt x="9642" y="2843"/>
                  </a:cubicBezTo>
                  <a:cubicBezTo>
                    <a:pt x="9691" y="2845"/>
                    <a:pt x="9742" y="2849"/>
                    <a:pt x="9792" y="2866"/>
                  </a:cubicBezTo>
                  <a:cubicBezTo>
                    <a:pt x="9837" y="2881"/>
                    <a:pt x="9875" y="2909"/>
                    <a:pt x="9910" y="2941"/>
                  </a:cubicBezTo>
                  <a:cubicBezTo>
                    <a:pt x="9982" y="2478"/>
                    <a:pt x="10120" y="2020"/>
                    <a:pt x="10105" y="1551"/>
                  </a:cubicBezTo>
                  <a:cubicBezTo>
                    <a:pt x="10090" y="1133"/>
                    <a:pt x="9944" y="711"/>
                    <a:pt x="9655" y="409"/>
                  </a:cubicBezTo>
                  <a:cubicBezTo>
                    <a:pt x="9416" y="158"/>
                    <a:pt x="9075" y="1"/>
                    <a:pt x="87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151"/>
            <p:cNvSpPr/>
            <p:nvPr/>
          </p:nvSpPr>
          <p:spPr>
            <a:xfrm>
              <a:off x="4678117" y="4001994"/>
              <a:ext cx="294777" cy="295005"/>
            </a:xfrm>
            <a:custGeom>
              <a:rect b="b" l="l" r="r" t="t"/>
              <a:pathLst>
                <a:path extrusionOk="0" h="10382" w="10374">
                  <a:moveTo>
                    <a:pt x="7582" y="5140"/>
                  </a:moveTo>
                  <a:cubicBezTo>
                    <a:pt x="7593" y="5140"/>
                    <a:pt x="7604" y="5141"/>
                    <a:pt x="7614" y="5143"/>
                  </a:cubicBezTo>
                  <a:cubicBezTo>
                    <a:pt x="7655" y="5151"/>
                    <a:pt x="7692" y="5177"/>
                    <a:pt x="7728" y="5207"/>
                  </a:cubicBezTo>
                  <a:cubicBezTo>
                    <a:pt x="7741" y="5216"/>
                    <a:pt x="7754" y="5226"/>
                    <a:pt x="7769" y="5235"/>
                  </a:cubicBezTo>
                  <a:cubicBezTo>
                    <a:pt x="7809" y="5263"/>
                    <a:pt x="7857" y="5286"/>
                    <a:pt x="7902" y="5308"/>
                  </a:cubicBezTo>
                  <a:cubicBezTo>
                    <a:pt x="7970" y="5342"/>
                    <a:pt x="8034" y="5374"/>
                    <a:pt x="8084" y="5424"/>
                  </a:cubicBezTo>
                  <a:cubicBezTo>
                    <a:pt x="8195" y="5537"/>
                    <a:pt x="8204" y="5719"/>
                    <a:pt x="8204" y="5895"/>
                  </a:cubicBezTo>
                  <a:cubicBezTo>
                    <a:pt x="8201" y="5955"/>
                    <a:pt x="8199" y="6015"/>
                    <a:pt x="8167" y="6053"/>
                  </a:cubicBezTo>
                  <a:cubicBezTo>
                    <a:pt x="8139" y="6086"/>
                    <a:pt x="8094" y="6098"/>
                    <a:pt x="8047" y="6113"/>
                  </a:cubicBezTo>
                  <a:cubicBezTo>
                    <a:pt x="8017" y="6122"/>
                    <a:pt x="7985" y="6133"/>
                    <a:pt x="7957" y="6148"/>
                  </a:cubicBezTo>
                  <a:cubicBezTo>
                    <a:pt x="7908" y="6171"/>
                    <a:pt x="7872" y="6210"/>
                    <a:pt x="7835" y="6248"/>
                  </a:cubicBezTo>
                  <a:cubicBezTo>
                    <a:pt x="7788" y="6293"/>
                    <a:pt x="7745" y="6338"/>
                    <a:pt x="7689" y="6351"/>
                  </a:cubicBezTo>
                  <a:cubicBezTo>
                    <a:pt x="7672" y="6353"/>
                    <a:pt x="7655" y="6356"/>
                    <a:pt x="7636" y="6356"/>
                  </a:cubicBezTo>
                  <a:cubicBezTo>
                    <a:pt x="7593" y="6358"/>
                    <a:pt x="7544" y="6362"/>
                    <a:pt x="7509" y="6398"/>
                  </a:cubicBezTo>
                  <a:cubicBezTo>
                    <a:pt x="7486" y="6424"/>
                    <a:pt x="7477" y="6456"/>
                    <a:pt x="7473" y="6482"/>
                  </a:cubicBezTo>
                  <a:lnTo>
                    <a:pt x="7398" y="6790"/>
                  </a:lnTo>
                  <a:cubicBezTo>
                    <a:pt x="7317" y="6788"/>
                    <a:pt x="7244" y="6773"/>
                    <a:pt x="7184" y="6741"/>
                  </a:cubicBezTo>
                  <a:cubicBezTo>
                    <a:pt x="7128" y="6713"/>
                    <a:pt x="7079" y="6670"/>
                    <a:pt x="7032" y="6628"/>
                  </a:cubicBezTo>
                  <a:lnTo>
                    <a:pt x="6798" y="6420"/>
                  </a:lnTo>
                  <a:cubicBezTo>
                    <a:pt x="6685" y="6319"/>
                    <a:pt x="6640" y="6231"/>
                    <a:pt x="6663" y="6161"/>
                  </a:cubicBezTo>
                  <a:cubicBezTo>
                    <a:pt x="6792" y="6111"/>
                    <a:pt x="6912" y="6041"/>
                    <a:pt x="7019" y="5953"/>
                  </a:cubicBezTo>
                  <a:lnTo>
                    <a:pt x="7049" y="5927"/>
                  </a:lnTo>
                  <a:lnTo>
                    <a:pt x="7015" y="5908"/>
                  </a:lnTo>
                  <a:cubicBezTo>
                    <a:pt x="6965" y="5882"/>
                    <a:pt x="6950" y="5826"/>
                    <a:pt x="6950" y="5781"/>
                  </a:cubicBezTo>
                  <a:cubicBezTo>
                    <a:pt x="6952" y="5739"/>
                    <a:pt x="6972" y="5683"/>
                    <a:pt x="7021" y="5659"/>
                  </a:cubicBezTo>
                  <a:cubicBezTo>
                    <a:pt x="7032" y="5655"/>
                    <a:pt x="7045" y="5651"/>
                    <a:pt x="7057" y="5646"/>
                  </a:cubicBezTo>
                  <a:cubicBezTo>
                    <a:pt x="7081" y="5638"/>
                    <a:pt x="7111" y="5627"/>
                    <a:pt x="7132" y="5606"/>
                  </a:cubicBezTo>
                  <a:cubicBezTo>
                    <a:pt x="7179" y="5563"/>
                    <a:pt x="7175" y="5501"/>
                    <a:pt x="7173" y="5445"/>
                  </a:cubicBezTo>
                  <a:cubicBezTo>
                    <a:pt x="7173" y="5419"/>
                    <a:pt x="7171" y="5396"/>
                    <a:pt x="7173" y="5374"/>
                  </a:cubicBezTo>
                  <a:cubicBezTo>
                    <a:pt x="7188" y="5271"/>
                    <a:pt x="7291" y="5201"/>
                    <a:pt x="7488" y="5154"/>
                  </a:cubicBezTo>
                  <a:cubicBezTo>
                    <a:pt x="7518" y="5147"/>
                    <a:pt x="7551" y="5140"/>
                    <a:pt x="7582" y="5140"/>
                  </a:cubicBezTo>
                  <a:close/>
                  <a:moveTo>
                    <a:pt x="7580" y="5087"/>
                  </a:moveTo>
                  <a:cubicBezTo>
                    <a:pt x="7543" y="5087"/>
                    <a:pt x="7508" y="5095"/>
                    <a:pt x="7477" y="5102"/>
                  </a:cubicBezTo>
                  <a:cubicBezTo>
                    <a:pt x="7254" y="5154"/>
                    <a:pt x="7139" y="5239"/>
                    <a:pt x="7122" y="5366"/>
                  </a:cubicBezTo>
                  <a:cubicBezTo>
                    <a:pt x="7117" y="5394"/>
                    <a:pt x="7120" y="5421"/>
                    <a:pt x="7120" y="5447"/>
                  </a:cubicBezTo>
                  <a:cubicBezTo>
                    <a:pt x="7122" y="5496"/>
                    <a:pt x="7124" y="5539"/>
                    <a:pt x="7096" y="5567"/>
                  </a:cubicBezTo>
                  <a:cubicBezTo>
                    <a:pt x="7083" y="5580"/>
                    <a:pt x="7062" y="5586"/>
                    <a:pt x="7038" y="5595"/>
                  </a:cubicBezTo>
                  <a:cubicBezTo>
                    <a:pt x="7025" y="5599"/>
                    <a:pt x="7010" y="5606"/>
                    <a:pt x="6997" y="5612"/>
                  </a:cubicBezTo>
                  <a:cubicBezTo>
                    <a:pt x="6937" y="5640"/>
                    <a:pt x="6899" y="5704"/>
                    <a:pt x="6897" y="5781"/>
                  </a:cubicBezTo>
                  <a:cubicBezTo>
                    <a:pt x="6895" y="5841"/>
                    <a:pt x="6918" y="5897"/>
                    <a:pt x="6957" y="5933"/>
                  </a:cubicBezTo>
                  <a:cubicBezTo>
                    <a:pt x="6858" y="6011"/>
                    <a:pt x="6749" y="6071"/>
                    <a:pt x="6631" y="6116"/>
                  </a:cubicBezTo>
                  <a:lnTo>
                    <a:pt x="6620" y="6120"/>
                  </a:lnTo>
                  <a:lnTo>
                    <a:pt x="6616" y="6131"/>
                  </a:lnTo>
                  <a:cubicBezTo>
                    <a:pt x="6575" y="6227"/>
                    <a:pt x="6625" y="6338"/>
                    <a:pt x="6764" y="6461"/>
                  </a:cubicBezTo>
                  <a:lnTo>
                    <a:pt x="6997" y="6668"/>
                  </a:lnTo>
                  <a:cubicBezTo>
                    <a:pt x="7047" y="6711"/>
                    <a:pt x="7098" y="6758"/>
                    <a:pt x="7160" y="6788"/>
                  </a:cubicBezTo>
                  <a:cubicBezTo>
                    <a:pt x="7229" y="6825"/>
                    <a:pt x="7312" y="6844"/>
                    <a:pt x="7407" y="6844"/>
                  </a:cubicBezTo>
                  <a:lnTo>
                    <a:pt x="7441" y="6842"/>
                  </a:lnTo>
                  <a:lnTo>
                    <a:pt x="7524" y="6493"/>
                  </a:lnTo>
                  <a:cubicBezTo>
                    <a:pt x="7531" y="6469"/>
                    <a:pt x="7535" y="6448"/>
                    <a:pt x="7548" y="6435"/>
                  </a:cubicBezTo>
                  <a:cubicBezTo>
                    <a:pt x="7567" y="6413"/>
                    <a:pt x="7602" y="6411"/>
                    <a:pt x="7640" y="6409"/>
                  </a:cubicBezTo>
                  <a:cubicBezTo>
                    <a:pt x="7659" y="6407"/>
                    <a:pt x="7681" y="6407"/>
                    <a:pt x="7700" y="6403"/>
                  </a:cubicBezTo>
                  <a:cubicBezTo>
                    <a:pt x="7773" y="6388"/>
                    <a:pt x="7824" y="6334"/>
                    <a:pt x="7874" y="6285"/>
                  </a:cubicBezTo>
                  <a:cubicBezTo>
                    <a:pt x="7908" y="6248"/>
                    <a:pt x="7942" y="6214"/>
                    <a:pt x="7981" y="6195"/>
                  </a:cubicBezTo>
                  <a:cubicBezTo>
                    <a:pt x="8006" y="6182"/>
                    <a:pt x="8032" y="6173"/>
                    <a:pt x="8062" y="6165"/>
                  </a:cubicBezTo>
                  <a:cubicBezTo>
                    <a:pt x="8116" y="6148"/>
                    <a:pt x="8169" y="6133"/>
                    <a:pt x="8208" y="6088"/>
                  </a:cubicBezTo>
                  <a:cubicBezTo>
                    <a:pt x="8253" y="6034"/>
                    <a:pt x="8255" y="5966"/>
                    <a:pt x="8257" y="5895"/>
                  </a:cubicBezTo>
                  <a:cubicBezTo>
                    <a:pt x="8257" y="5709"/>
                    <a:pt x="8249" y="5516"/>
                    <a:pt x="8122" y="5387"/>
                  </a:cubicBezTo>
                  <a:cubicBezTo>
                    <a:pt x="8066" y="5329"/>
                    <a:pt x="7996" y="5295"/>
                    <a:pt x="7925" y="5261"/>
                  </a:cubicBezTo>
                  <a:cubicBezTo>
                    <a:pt x="7882" y="5239"/>
                    <a:pt x="7837" y="5218"/>
                    <a:pt x="7799" y="5190"/>
                  </a:cubicBezTo>
                  <a:cubicBezTo>
                    <a:pt x="7786" y="5181"/>
                    <a:pt x="7773" y="5173"/>
                    <a:pt x="7760" y="5164"/>
                  </a:cubicBezTo>
                  <a:cubicBezTo>
                    <a:pt x="7719" y="5132"/>
                    <a:pt x="7677" y="5102"/>
                    <a:pt x="7625" y="5091"/>
                  </a:cubicBezTo>
                  <a:cubicBezTo>
                    <a:pt x="7610" y="5088"/>
                    <a:pt x="7595" y="5087"/>
                    <a:pt x="7580" y="5087"/>
                  </a:cubicBezTo>
                  <a:close/>
                  <a:moveTo>
                    <a:pt x="8754" y="52"/>
                  </a:moveTo>
                  <a:cubicBezTo>
                    <a:pt x="9080" y="52"/>
                    <a:pt x="9418" y="202"/>
                    <a:pt x="9658" y="451"/>
                  </a:cubicBezTo>
                  <a:cubicBezTo>
                    <a:pt x="9924" y="729"/>
                    <a:pt x="10085" y="1141"/>
                    <a:pt x="10100" y="1578"/>
                  </a:cubicBezTo>
                  <a:cubicBezTo>
                    <a:pt x="10110" y="1903"/>
                    <a:pt x="10046" y="2231"/>
                    <a:pt x="9984" y="2548"/>
                  </a:cubicBezTo>
                  <a:cubicBezTo>
                    <a:pt x="9960" y="2668"/>
                    <a:pt x="9935" y="2793"/>
                    <a:pt x="9915" y="2917"/>
                  </a:cubicBezTo>
                  <a:cubicBezTo>
                    <a:pt x="9883" y="2893"/>
                    <a:pt x="9855" y="2876"/>
                    <a:pt x="9823" y="2865"/>
                  </a:cubicBezTo>
                  <a:cubicBezTo>
                    <a:pt x="9768" y="2846"/>
                    <a:pt x="9710" y="2842"/>
                    <a:pt x="9665" y="2842"/>
                  </a:cubicBezTo>
                  <a:lnTo>
                    <a:pt x="9652" y="2842"/>
                  </a:lnTo>
                  <a:cubicBezTo>
                    <a:pt x="9624" y="2842"/>
                    <a:pt x="9588" y="2842"/>
                    <a:pt x="9551" y="2855"/>
                  </a:cubicBezTo>
                  <a:cubicBezTo>
                    <a:pt x="9461" y="2883"/>
                    <a:pt x="9393" y="2964"/>
                    <a:pt x="9343" y="3105"/>
                  </a:cubicBezTo>
                  <a:cubicBezTo>
                    <a:pt x="9318" y="3183"/>
                    <a:pt x="9303" y="3245"/>
                    <a:pt x="9301" y="3305"/>
                  </a:cubicBezTo>
                  <a:cubicBezTo>
                    <a:pt x="9296" y="3480"/>
                    <a:pt x="9393" y="3641"/>
                    <a:pt x="9470" y="3772"/>
                  </a:cubicBezTo>
                  <a:cubicBezTo>
                    <a:pt x="9511" y="3836"/>
                    <a:pt x="9560" y="3917"/>
                    <a:pt x="9641" y="3956"/>
                  </a:cubicBezTo>
                  <a:cubicBezTo>
                    <a:pt x="9697" y="3982"/>
                    <a:pt x="9761" y="3984"/>
                    <a:pt x="9817" y="3984"/>
                  </a:cubicBezTo>
                  <a:lnTo>
                    <a:pt x="9836" y="3984"/>
                  </a:lnTo>
                  <a:cubicBezTo>
                    <a:pt x="9879" y="3984"/>
                    <a:pt x="9922" y="3982"/>
                    <a:pt x="9958" y="3965"/>
                  </a:cubicBezTo>
                  <a:cubicBezTo>
                    <a:pt x="9967" y="3984"/>
                    <a:pt x="9975" y="4005"/>
                    <a:pt x="9988" y="4025"/>
                  </a:cubicBezTo>
                  <a:cubicBezTo>
                    <a:pt x="10065" y="4160"/>
                    <a:pt x="10185" y="4267"/>
                    <a:pt x="10297" y="4359"/>
                  </a:cubicBezTo>
                  <a:cubicBezTo>
                    <a:pt x="10209" y="4451"/>
                    <a:pt x="10106" y="4547"/>
                    <a:pt x="9971" y="4659"/>
                  </a:cubicBezTo>
                  <a:lnTo>
                    <a:pt x="8960" y="5514"/>
                  </a:lnTo>
                  <a:cubicBezTo>
                    <a:pt x="8881" y="5580"/>
                    <a:pt x="8793" y="5655"/>
                    <a:pt x="8741" y="5756"/>
                  </a:cubicBezTo>
                  <a:cubicBezTo>
                    <a:pt x="8692" y="5854"/>
                    <a:pt x="8686" y="5970"/>
                    <a:pt x="8681" y="6071"/>
                  </a:cubicBezTo>
                  <a:cubicBezTo>
                    <a:pt x="8643" y="6703"/>
                    <a:pt x="8579" y="7309"/>
                    <a:pt x="8206" y="7752"/>
                  </a:cubicBezTo>
                  <a:cubicBezTo>
                    <a:pt x="8062" y="7924"/>
                    <a:pt x="7878" y="8061"/>
                    <a:pt x="7702" y="8181"/>
                  </a:cubicBezTo>
                  <a:cubicBezTo>
                    <a:pt x="6854" y="8759"/>
                    <a:pt x="5877" y="9181"/>
                    <a:pt x="4874" y="9400"/>
                  </a:cubicBezTo>
                  <a:cubicBezTo>
                    <a:pt x="4673" y="9445"/>
                    <a:pt x="4465" y="9481"/>
                    <a:pt x="4264" y="9520"/>
                  </a:cubicBezTo>
                  <a:cubicBezTo>
                    <a:pt x="3572" y="9644"/>
                    <a:pt x="2856" y="9775"/>
                    <a:pt x="2275" y="10180"/>
                  </a:cubicBezTo>
                  <a:cubicBezTo>
                    <a:pt x="2175" y="10253"/>
                    <a:pt x="2057" y="10328"/>
                    <a:pt x="1950" y="10328"/>
                  </a:cubicBezTo>
                  <a:cubicBezTo>
                    <a:pt x="1913" y="10328"/>
                    <a:pt x="1881" y="10319"/>
                    <a:pt x="1849" y="10300"/>
                  </a:cubicBezTo>
                  <a:cubicBezTo>
                    <a:pt x="1806" y="10272"/>
                    <a:pt x="1778" y="10227"/>
                    <a:pt x="1748" y="10178"/>
                  </a:cubicBezTo>
                  <a:cubicBezTo>
                    <a:pt x="1740" y="10165"/>
                    <a:pt x="1733" y="10152"/>
                    <a:pt x="1725" y="10141"/>
                  </a:cubicBezTo>
                  <a:cubicBezTo>
                    <a:pt x="1669" y="10056"/>
                    <a:pt x="1596" y="9983"/>
                    <a:pt x="1528" y="9912"/>
                  </a:cubicBezTo>
                  <a:cubicBezTo>
                    <a:pt x="1500" y="9884"/>
                    <a:pt x="1474" y="9856"/>
                    <a:pt x="1446" y="9826"/>
                  </a:cubicBezTo>
                  <a:cubicBezTo>
                    <a:pt x="1052" y="9396"/>
                    <a:pt x="870" y="8772"/>
                    <a:pt x="968" y="8198"/>
                  </a:cubicBezTo>
                  <a:cubicBezTo>
                    <a:pt x="973" y="8181"/>
                    <a:pt x="975" y="8162"/>
                    <a:pt x="979" y="8145"/>
                  </a:cubicBezTo>
                  <a:cubicBezTo>
                    <a:pt x="996" y="8048"/>
                    <a:pt x="1016" y="7945"/>
                    <a:pt x="996" y="7847"/>
                  </a:cubicBezTo>
                  <a:cubicBezTo>
                    <a:pt x="960" y="7671"/>
                    <a:pt x="823" y="7555"/>
                    <a:pt x="692" y="7444"/>
                  </a:cubicBezTo>
                  <a:cubicBezTo>
                    <a:pt x="596" y="7363"/>
                    <a:pt x="499" y="7281"/>
                    <a:pt x="439" y="7176"/>
                  </a:cubicBezTo>
                  <a:cubicBezTo>
                    <a:pt x="330" y="6988"/>
                    <a:pt x="358" y="6752"/>
                    <a:pt x="384" y="6523"/>
                  </a:cubicBezTo>
                  <a:cubicBezTo>
                    <a:pt x="411" y="6274"/>
                    <a:pt x="441" y="6017"/>
                    <a:pt x="298" y="5811"/>
                  </a:cubicBezTo>
                  <a:cubicBezTo>
                    <a:pt x="272" y="5775"/>
                    <a:pt x="240" y="5741"/>
                    <a:pt x="210" y="5706"/>
                  </a:cubicBezTo>
                  <a:cubicBezTo>
                    <a:pt x="150" y="5640"/>
                    <a:pt x="92" y="5576"/>
                    <a:pt x="79" y="5494"/>
                  </a:cubicBezTo>
                  <a:cubicBezTo>
                    <a:pt x="56" y="5355"/>
                    <a:pt x="167" y="5246"/>
                    <a:pt x="287" y="5132"/>
                  </a:cubicBezTo>
                  <a:cubicBezTo>
                    <a:pt x="296" y="5121"/>
                    <a:pt x="304" y="5113"/>
                    <a:pt x="315" y="5104"/>
                  </a:cubicBezTo>
                  <a:cubicBezTo>
                    <a:pt x="452" y="5237"/>
                    <a:pt x="619" y="5381"/>
                    <a:pt x="825" y="5475"/>
                  </a:cubicBezTo>
                  <a:cubicBezTo>
                    <a:pt x="960" y="5539"/>
                    <a:pt x="1108" y="5571"/>
                    <a:pt x="1251" y="5571"/>
                  </a:cubicBezTo>
                  <a:cubicBezTo>
                    <a:pt x="1429" y="5571"/>
                    <a:pt x="1588" y="5520"/>
                    <a:pt x="1708" y="5424"/>
                  </a:cubicBezTo>
                  <a:cubicBezTo>
                    <a:pt x="1843" y="5319"/>
                    <a:pt x="1926" y="5162"/>
                    <a:pt x="1984" y="5008"/>
                  </a:cubicBezTo>
                  <a:lnTo>
                    <a:pt x="1984" y="5023"/>
                  </a:lnTo>
                  <a:lnTo>
                    <a:pt x="2018" y="4912"/>
                  </a:lnTo>
                  <a:cubicBezTo>
                    <a:pt x="2038" y="4847"/>
                    <a:pt x="2055" y="4787"/>
                    <a:pt x="2070" y="4729"/>
                  </a:cubicBezTo>
                  <a:lnTo>
                    <a:pt x="2029" y="4719"/>
                  </a:lnTo>
                  <a:cubicBezTo>
                    <a:pt x="2025" y="4601"/>
                    <a:pt x="2016" y="4496"/>
                    <a:pt x="2001" y="4397"/>
                  </a:cubicBezTo>
                  <a:cubicBezTo>
                    <a:pt x="1993" y="4327"/>
                    <a:pt x="1980" y="4254"/>
                    <a:pt x="1969" y="4183"/>
                  </a:cubicBezTo>
                  <a:cubicBezTo>
                    <a:pt x="1954" y="4104"/>
                    <a:pt x="1941" y="4022"/>
                    <a:pt x="1930" y="3941"/>
                  </a:cubicBezTo>
                  <a:cubicBezTo>
                    <a:pt x="1860" y="3384"/>
                    <a:pt x="1924" y="2816"/>
                    <a:pt x="1988" y="2268"/>
                  </a:cubicBezTo>
                  <a:cubicBezTo>
                    <a:pt x="2277" y="2298"/>
                    <a:pt x="2539" y="2516"/>
                    <a:pt x="2616" y="2797"/>
                  </a:cubicBezTo>
                  <a:cubicBezTo>
                    <a:pt x="2663" y="2968"/>
                    <a:pt x="2646" y="3144"/>
                    <a:pt x="2629" y="3328"/>
                  </a:cubicBezTo>
                  <a:cubicBezTo>
                    <a:pt x="2618" y="3437"/>
                    <a:pt x="2607" y="3551"/>
                    <a:pt x="2612" y="3662"/>
                  </a:cubicBezTo>
                  <a:cubicBezTo>
                    <a:pt x="2612" y="3692"/>
                    <a:pt x="2616" y="3727"/>
                    <a:pt x="2618" y="3761"/>
                  </a:cubicBezTo>
                  <a:lnTo>
                    <a:pt x="2457" y="3761"/>
                  </a:lnTo>
                  <a:lnTo>
                    <a:pt x="2657" y="3817"/>
                  </a:lnTo>
                  <a:cubicBezTo>
                    <a:pt x="2665" y="3819"/>
                    <a:pt x="2674" y="3821"/>
                    <a:pt x="2682" y="3823"/>
                  </a:cubicBezTo>
                  <a:cubicBezTo>
                    <a:pt x="2740" y="3840"/>
                    <a:pt x="2800" y="3847"/>
                    <a:pt x="2860" y="3847"/>
                  </a:cubicBezTo>
                  <a:cubicBezTo>
                    <a:pt x="3079" y="3847"/>
                    <a:pt x="3338" y="3742"/>
                    <a:pt x="3426" y="3506"/>
                  </a:cubicBezTo>
                  <a:cubicBezTo>
                    <a:pt x="3432" y="3489"/>
                    <a:pt x="3439" y="3472"/>
                    <a:pt x="3443" y="3455"/>
                  </a:cubicBezTo>
                  <a:cubicBezTo>
                    <a:pt x="3456" y="3410"/>
                    <a:pt x="3469" y="3369"/>
                    <a:pt x="3494" y="3339"/>
                  </a:cubicBezTo>
                  <a:cubicBezTo>
                    <a:pt x="3527" y="3303"/>
                    <a:pt x="3572" y="3283"/>
                    <a:pt x="3621" y="3264"/>
                  </a:cubicBezTo>
                  <a:cubicBezTo>
                    <a:pt x="3651" y="3253"/>
                    <a:pt x="3683" y="3240"/>
                    <a:pt x="3711" y="3223"/>
                  </a:cubicBezTo>
                  <a:cubicBezTo>
                    <a:pt x="3833" y="3150"/>
                    <a:pt x="3889" y="3013"/>
                    <a:pt x="3944" y="2880"/>
                  </a:cubicBezTo>
                  <a:cubicBezTo>
                    <a:pt x="4000" y="2741"/>
                    <a:pt x="4056" y="2606"/>
                    <a:pt x="4184" y="2561"/>
                  </a:cubicBezTo>
                  <a:cubicBezTo>
                    <a:pt x="4212" y="2551"/>
                    <a:pt x="4240" y="2546"/>
                    <a:pt x="4268" y="2546"/>
                  </a:cubicBezTo>
                  <a:cubicBezTo>
                    <a:pt x="4384" y="2546"/>
                    <a:pt x="4499" y="2623"/>
                    <a:pt x="4613" y="2698"/>
                  </a:cubicBezTo>
                  <a:cubicBezTo>
                    <a:pt x="4662" y="2733"/>
                    <a:pt x="4716" y="2767"/>
                    <a:pt x="4767" y="2795"/>
                  </a:cubicBezTo>
                  <a:cubicBezTo>
                    <a:pt x="4866" y="2848"/>
                    <a:pt x="4979" y="2876"/>
                    <a:pt x="5097" y="2876"/>
                  </a:cubicBezTo>
                  <a:cubicBezTo>
                    <a:pt x="5423" y="2876"/>
                    <a:pt x="5735" y="2668"/>
                    <a:pt x="5838" y="2383"/>
                  </a:cubicBezTo>
                  <a:cubicBezTo>
                    <a:pt x="5851" y="2345"/>
                    <a:pt x="5862" y="2306"/>
                    <a:pt x="5873" y="2268"/>
                  </a:cubicBezTo>
                  <a:cubicBezTo>
                    <a:pt x="5896" y="2182"/>
                    <a:pt x="5918" y="2103"/>
                    <a:pt x="5969" y="2036"/>
                  </a:cubicBezTo>
                  <a:cubicBezTo>
                    <a:pt x="6018" y="1976"/>
                    <a:pt x="6091" y="1936"/>
                    <a:pt x="6160" y="1895"/>
                  </a:cubicBezTo>
                  <a:lnTo>
                    <a:pt x="6196" y="1876"/>
                  </a:lnTo>
                  <a:cubicBezTo>
                    <a:pt x="6567" y="1661"/>
                    <a:pt x="6858" y="1325"/>
                    <a:pt x="7017" y="929"/>
                  </a:cubicBezTo>
                  <a:lnTo>
                    <a:pt x="7023" y="916"/>
                  </a:lnTo>
                  <a:cubicBezTo>
                    <a:pt x="7040" y="871"/>
                    <a:pt x="7060" y="822"/>
                    <a:pt x="7094" y="789"/>
                  </a:cubicBezTo>
                  <a:cubicBezTo>
                    <a:pt x="7115" y="770"/>
                    <a:pt x="7143" y="755"/>
                    <a:pt x="7169" y="740"/>
                  </a:cubicBezTo>
                  <a:lnTo>
                    <a:pt x="7972" y="312"/>
                  </a:lnTo>
                  <a:cubicBezTo>
                    <a:pt x="8152" y="215"/>
                    <a:pt x="8341" y="117"/>
                    <a:pt x="8542" y="74"/>
                  </a:cubicBezTo>
                  <a:cubicBezTo>
                    <a:pt x="8611" y="59"/>
                    <a:pt x="8681" y="52"/>
                    <a:pt x="8754" y="52"/>
                  </a:cubicBezTo>
                  <a:close/>
                  <a:moveTo>
                    <a:pt x="8749" y="0"/>
                  </a:moveTo>
                  <a:cubicBezTo>
                    <a:pt x="8675" y="0"/>
                    <a:pt x="8602" y="8"/>
                    <a:pt x="8531" y="22"/>
                  </a:cubicBezTo>
                  <a:cubicBezTo>
                    <a:pt x="8321" y="65"/>
                    <a:pt x="8131" y="166"/>
                    <a:pt x="7947" y="264"/>
                  </a:cubicBezTo>
                  <a:lnTo>
                    <a:pt x="7145" y="693"/>
                  </a:lnTo>
                  <a:cubicBezTo>
                    <a:pt x="7115" y="708"/>
                    <a:pt x="7083" y="725"/>
                    <a:pt x="7055" y="751"/>
                  </a:cubicBezTo>
                  <a:cubicBezTo>
                    <a:pt x="7015" y="792"/>
                    <a:pt x="6993" y="845"/>
                    <a:pt x="6972" y="897"/>
                  </a:cubicBezTo>
                  <a:lnTo>
                    <a:pt x="6967" y="907"/>
                  </a:lnTo>
                  <a:cubicBezTo>
                    <a:pt x="6813" y="1295"/>
                    <a:pt x="6528" y="1621"/>
                    <a:pt x="6168" y="1828"/>
                  </a:cubicBezTo>
                  <a:lnTo>
                    <a:pt x="6134" y="1850"/>
                  </a:lnTo>
                  <a:cubicBezTo>
                    <a:pt x="6059" y="1891"/>
                    <a:pt x="5982" y="1936"/>
                    <a:pt x="5928" y="2004"/>
                  </a:cubicBezTo>
                  <a:cubicBezTo>
                    <a:pt x="5868" y="2077"/>
                    <a:pt x="5845" y="2167"/>
                    <a:pt x="5821" y="2255"/>
                  </a:cubicBezTo>
                  <a:cubicBezTo>
                    <a:pt x="5810" y="2291"/>
                    <a:pt x="5800" y="2330"/>
                    <a:pt x="5787" y="2364"/>
                  </a:cubicBezTo>
                  <a:cubicBezTo>
                    <a:pt x="5693" y="2630"/>
                    <a:pt x="5401" y="2820"/>
                    <a:pt x="5097" y="2820"/>
                  </a:cubicBezTo>
                  <a:cubicBezTo>
                    <a:pt x="5093" y="2821"/>
                    <a:pt x="5089" y="2821"/>
                    <a:pt x="5084" y="2821"/>
                  </a:cubicBezTo>
                  <a:cubicBezTo>
                    <a:pt x="4980" y="2821"/>
                    <a:pt x="4879" y="2795"/>
                    <a:pt x="4793" y="2748"/>
                  </a:cubicBezTo>
                  <a:cubicBezTo>
                    <a:pt x="4741" y="2722"/>
                    <a:pt x="4692" y="2688"/>
                    <a:pt x="4643" y="2653"/>
                  </a:cubicBezTo>
                  <a:cubicBezTo>
                    <a:pt x="4523" y="2574"/>
                    <a:pt x="4399" y="2493"/>
                    <a:pt x="4268" y="2493"/>
                  </a:cubicBezTo>
                  <a:cubicBezTo>
                    <a:pt x="4234" y="2493"/>
                    <a:pt x="4199" y="2499"/>
                    <a:pt x="4165" y="2510"/>
                  </a:cubicBezTo>
                  <a:cubicBezTo>
                    <a:pt x="4015" y="2566"/>
                    <a:pt x="3953" y="2715"/>
                    <a:pt x="3893" y="2861"/>
                  </a:cubicBezTo>
                  <a:cubicBezTo>
                    <a:pt x="3844" y="2985"/>
                    <a:pt x="3790" y="3114"/>
                    <a:pt x="3683" y="3176"/>
                  </a:cubicBezTo>
                  <a:cubicBezTo>
                    <a:pt x="3659" y="3191"/>
                    <a:pt x="3632" y="3202"/>
                    <a:pt x="3602" y="3215"/>
                  </a:cubicBezTo>
                  <a:cubicBezTo>
                    <a:pt x="3548" y="3236"/>
                    <a:pt x="3494" y="3258"/>
                    <a:pt x="3454" y="3305"/>
                  </a:cubicBezTo>
                  <a:cubicBezTo>
                    <a:pt x="3422" y="3343"/>
                    <a:pt x="3407" y="3392"/>
                    <a:pt x="3392" y="3437"/>
                  </a:cubicBezTo>
                  <a:cubicBezTo>
                    <a:pt x="3387" y="3455"/>
                    <a:pt x="3381" y="3472"/>
                    <a:pt x="3377" y="3487"/>
                  </a:cubicBezTo>
                  <a:cubicBezTo>
                    <a:pt x="3297" y="3699"/>
                    <a:pt x="3062" y="3793"/>
                    <a:pt x="2860" y="3793"/>
                  </a:cubicBezTo>
                  <a:cubicBezTo>
                    <a:pt x="2805" y="3793"/>
                    <a:pt x="2749" y="3787"/>
                    <a:pt x="2695" y="3772"/>
                  </a:cubicBezTo>
                  <a:lnTo>
                    <a:pt x="2674" y="3765"/>
                  </a:lnTo>
                  <a:cubicBezTo>
                    <a:pt x="2670" y="3729"/>
                    <a:pt x="2665" y="3695"/>
                    <a:pt x="2665" y="3660"/>
                  </a:cubicBezTo>
                  <a:cubicBezTo>
                    <a:pt x="2661" y="3553"/>
                    <a:pt x="2672" y="3440"/>
                    <a:pt x="2682" y="3333"/>
                  </a:cubicBezTo>
                  <a:cubicBezTo>
                    <a:pt x="2700" y="3150"/>
                    <a:pt x="2717" y="2964"/>
                    <a:pt x="2667" y="2784"/>
                  </a:cubicBezTo>
                  <a:cubicBezTo>
                    <a:pt x="2584" y="2471"/>
                    <a:pt x="2288" y="2231"/>
                    <a:pt x="1965" y="2212"/>
                  </a:cubicBezTo>
                  <a:lnTo>
                    <a:pt x="1939" y="2212"/>
                  </a:lnTo>
                  <a:lnTo>
                    <a:pt x="1937" y="2236"/>
                  </a:lnTo>
                  <a:cubicBezTo>
                    <a:pt x="1873" y="2797"/>
                    <a:pt x="1804" y="3375"/>
                    <a:pt x="1879" y="3947"/>
                  </a:cubicBezTo>
                  <a:cubicBezTo>
                    <a:pt x="1888" y="4029"/>
                    <a:pt x="1903" y="4110"/>
                    <a:pt x="1915" y="4192"/>
                  </a:cubicBezTo>
                  <a:cubicBezTo>
                    <a:pt x="1926" y="4262"/>
                    <a:pt x="1939" y="4333"/>
                    <a:pt x="1948" y="4404"/>
                  </a:cubicBezTo>
                  <a:cubicBezTo>
                    <a:pt x="1967" y="4537"/>
                    <a:pt x="1978" y="4678"/>
                    <a:pt x="1982" y="4849"/>
                  </a:cubicBezTo>
                  <a:cubicBezTo>
                    <a:pt x="1915" y="5068"/>
                    <a:pt x="1834" y="5256"/>
                    <a:pt x="1675" y="5383"/>
                  </a:cubicBezTo>
                  <a:cubicBezTo>
                    <a:pt x="1564" y="5471"/>
                    <a:pt x="1416" y="5518"/>
                    <a:pt x="1251" y="5518"/>
                  </a:cubicBezTo>
                  <a:cubicBezTo>
                    <a:pt x="1116" y="5518"/>
                    <a:pt x="977" y="5486"/>
                    <a:pt x="846" y="5426"/>
                  </a:cubicBezTo>
                  <a:cubicBezTo>
                    <a:pt x="638" y="5331"/>
                    <a:pt x="471" y="5181"/>
                    <a:pt x="332" y="5049"/>
                  </a:cubicBezTo>
                  <a:lnTo>
                    <a:pt x="315" y="5029"/>
                  </a:lnTo>
                  <a:lnTo>
                    <a:pt x="296" y="5049"/>
                  </a:lnTo>
                  <a:cubicBezTo>
                    <a:pt x="281" y="5064"/>
                    <a:pt x="264" y="5079"/>
                    <a:pt x="249" y="5094"/>
                  </a:cubicBezTo>
                  <a:cubicBezTo>
                    <a:pt x="126" y="5211"/>
                    <a:pt x="0" y="5336"/>
                    <a:pt x="26" y="5503"/>
                  </a:cubicBezTo>
                  <a:cubicBezTo>
                    <a:pt x="43" y="5599"/>
                    <a:pt x="107" y="5672"/>
                    <a:pt x="171" y="5743"/>
                  </a:cubicBezTo>
                  <a:cubicBezTo>
                    <a:pt x="199" y="5775"/>
                    <a:pt x="229" y="5807"/>
                    <a:pt x="255" y="5841"/>
                  </a:cubicBezTo>
                  <a:cubicBezTo>
                    <a:pt x="386" y="6030"/>
                    <a:pt x="358" y="6266"/>
                    <a:pt x="330" y="6516"/>
                  </a:cubicBezTo>
                  <a:cubicBezTo>
                    <a:pt x="302" y="6754"/>
                    <a:pt x="274" y="6998"/>
                    <a:pt x="392" y="7204"/>
                  </a:cubicBezTo>
                  <a:cubicBezTo>
                    <a:pt x="456" y="7315"/>
                    <a:pt x="559" y="7401"/>
                    <a:pt x="656" y="7485"/>
                  </a:cubicBezTo>
                  <a:cubicBezTo>
                    <a:pt x="788" y="7596"/>
                    <a:pt x="911" y="7701"/>
                    <a:pt x="943" y="7855"/>
                  </a:cubicBezTo>
                  <a:cubicBezTo>
                    <a:pt x="962" y="7947"/>
                    <a:pt x="943" y="8042"/>
                    <a:pt x="926" y="8136"/>
                  </a:cubicBezTo>
                  <a:cubicBezTo>
                    <a:pt x="923" y="8153"/>
                    <a:pt x="919" y="8170"/>
                    <a:pt x="917" y="8189"/>
                  </a:cubicBezTo>
                  <a:cubicBezTo>
                    <a:pt x="814" y="8779"/>
                    <a:pt x="1003" y="9421"/>
                    <a:pt x="1408" y="9863"/>
                  </a:cubicBezTo>
                  <a:cubicBezTo>
                    <a:pt x="1433" y="9893"/>
                    <a:pt x="1461" y="9921"/>
                    <a:pt x="1489" y="9948"/>
                  </a:cubicBezTo>
                  <a:cubicBezTo>
                    <a:pt x="1558" y="10017"/>
                    <a:pt x="1626" y="10090"/>
                    <a:pt x="1680" y="10171"/>
                  </a:cubicBezTo>
                  <a:cubicBezTo>
                    <a:pt x="1688" y="10182"/>
                    <a:pt x="1695" y="10193"/>
                    <a:pt x="1703" y="10206"/>
                  </a:cubicBezTo>
                  <a:cubicBezTo>
                    <a:pt x="1735" y="10257"/>
                    <a:pt x="1768" y="10311"/>
                    <a:pt x="1821" y="10345"/>
                  </a:cubicBezTo>
                  <a:cubicBezTo>
                    <a:pt x="1860" y="10371"/>
                    <a:pt x="1903" y="10381"/>
                    <a:pt x="1950" y="10381"/>
                  </a:cubicBezTo>
                  <a:cubicBezTo>
                    <a:pt x="2072" y="10381"/>
                    <a:pt x="2198" y="10300"/>
                    <a:pt x="2307" y="10225"/>
                  </a:cubicBezTo>
                  <a:cubicBezTo>
                    <a:pt x="2877" y="9826"/>
                    <a:pt x="3587" y="9696"/>
                    <a:pt x="4272" y="9571"/>
                  </a:cubicBezTo>
                  <a:cubicBezTo>
                    <a:pt x="4476" y="9535"/>
                    <a:pt x="4683" y="9496"/>
                    <a:pt x="4885" y="9454"/>
                  </a:cubicBezTo>
                  <a:cubicBezTo>
                    <a:pt x="5894" y="9231"/>
                    <a:pt x="6880" y="8807"/>
                    <a:pt x="7732" y="8226"/>
                  </a:cubicBezTo>
                  <a:cubicBezTo>
                    <a:pt x="7912" y="8102"/>
                    <a:pt x="8099" y="7965"/>
                    <a:pt x="8249" y="7787"/>
                  </a:cubicBezTo>
                  <a:cubicBezTo>
                    <a:pt x="8630" y="7330"/>
                    <a:pt x="8696" y="6715"/>
                    <a:pt x="8735" y="6075"/>
                  </a:cubicBezTo>
                  <a:cubicBezTo>
                    <a:pt x="8739" y="5974"/>
                    <a:pt x="8746" y="5869"/>
                    <a:pt x="8791" y="5779"/>
                  </a:cubicBezTo>
                  <a:cubicBezTo>
                    <a:pt x="8836" y="5687"/>
                    <a:pt x="8919" y="5616"/>
                    <a:pt x="8994" y="5554"/>
                  </a:cubicBezTo>
                  <a:lnTo>
                    <a:pt x="10005" y="4699"/>
                  </a:lnTo>
                  <a:cubicBezTo>
                    <a:pt x="10151" y="4577"/>
                    <a:pt x="10263" y="4474"/>
                    <a:pt x="10355" y="4374"/>
                  </a:cubicBezTo>
                  <a:lnTo>
                    <a:pt x="10374" y="4352"/>
                  </a:lnTo>
                  <a:lnTo>
                    <a:pt x="10353" y="4335"/>
                  </a:lnTo>
                  <a:cubicBezTo>
                    <a:pt x="10239" y="4243"/>
                    <a:pt x="10113" y="4134"/>
                    <a:pt x="10033" y="3997"/>
                  </a:cubicBezTo>
                  <a:cubicBezTo>
                    <a:pt x="10020" y="3973"/>
                    <a:pt x="10010" y="3950"/>
                    <a:pt x="9999" y="3922"/>
                  </a:cubicBezTo>
                  <a:lnTo>
                    <a:pt x="9980" y="3887"/>
                  </a:lnTo>
                  <a:lnTo>
                    <a:pt x="9952" y="3907"/>
                  </a:lnTo>
                  <a:cubicBezTo>
                    <a:pt x="9920" y="3928"/>
                    <a:pt x="9879" y="3930"/>
                    <a:pt x="9836" y="3930"/>
                  </a:cubicBezTo>
                  <a:lnTo>
                    <a:pt x="9817" y="3930"/>
                  </a:lnTo>
                  <a:cubicBezTo>
                    <a:pt x="9763" y="3930"/>
                    <a:pt x="9710" y="3928"/>
                    <a:pt x="9665" y="3907"/>
                  </a:cubicBezTo>
                  <a:cubicBezTo>
                    <a:pt x="9596" y="3877"/>
                    <a:pt x="9551" y="3802"/>
                    <a:pt x="9517" y="3744"/>
                  </a:cubicBezTo>
                  <a:cubicBezTo>
                    <a:pt x="9442" y="3620"/>
                    <a:pt x="9350" y="3465"/>
                    <a:pt x="9354" y="3307"/>
                  </a:cubicBezTo>
                  <a:cubicBezTo>
                    <a:pt x="9356" y="3253"/>
                    <a:pt x="9369" y="3195"/>
                    <a:pt x="9395" y="3123"/>
                  </a:cubicBezTo>
                  <a:cubicBezTo>
                    <a:pt x="9438" y="3000"/>
                    <a:pt x="9496" y="2928"/>
                    <a:pt x="9568" y="2904"/>
                  </a:cubicBezTo>
                  <a:cubicBezTo>
                    <a:pt x="9596" y="2895"/>
                    <a:pt x="9628" y="2895"/>
                    <a:pt x="9652" y="2895"/>
                  </a:cubicBezTo>
                  <a:lnTo>
                    <a:pt x="9663" y="2895"/>
                  </a:lnTo>
                  <a:cubicBezTo>
                    <a:pt x="9703" y="2895"/>
                    <a:pt x="9757" y="2900"/>
                    <a:pt x="9806" y="2915"/>
                  </a:cubicBezTo>
                  <a:cubicBezTo>
                    <a:pt x="9843" y="2930"/>
                    <a:pt x="9877" y="2951"/>
                    <a:pt x="9915" y="2988"/>
                  </a:cubicBezTo>
                  <a:lnTo>
                    <a:pt x="9952" y="3022"/>
                  </a:lnTo>
                  <a:lnTo>
                    <a:pt x="9960" y="2970"/>
                  </a:lnTo>
                  <a:cubicBezTo>
                    <a:pt x="9982" y="2833"/>
                    <a:pt x="10010" y="2694"/>
                    <a:pt x="10035" y="2559"/>
                  </a:cubicBezTo>
                  <a:cubicBezTo>
                    <a:pt x="10100" y="2238"/>
                    <a:pt x="10164" y="1908"/>
                    <a:pt x="10153" y="1576"/>
                  </a:cubicBezTo>
                  <a:cubicBezTo>
                    <a:pt x="10138" y="1119"/>
                    <a:pt x="9975" y="706"/>
                    <a:pt x="9697" y="414"/>
                  </a:cubicBezTo>
                  <a:cubicBezTo>
                    <a:pt x="9447" y="154"/>
                    <a:pt x="9090" y="0"/>
                    <a:pt x="8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151"/>
            <p:cNvSpPr/>
            <p:nvPr/>
          </p:nvSpPr>
          <p:spPr>
            <a:xfrm>
              <a:off x="4601145" y="3893967"/>
              <a:ext cx="170632" cy="265623"/>
            </a:xfrm>
            <a:custGeom>
              <a:rect b="b" l="l" r="r" t="t"/>
              <a:pathLst>
                <a:path extrusionOk="0" h="9348" w="6005">
                  <a:moveTo>
                    <a:pt x="1" y="0"/>
                  </a:moveTo>
                  <a:lnTo>
                    <a:pt x="1" y="0"/>
                  </a:lnTo>
                  <a:cubicBezTo>
                    <a:pt x="48" y="266"/>
                    <a:pt x="95" y="529"/>
                    <a:pt x="142" y="795"/>
                  </a:cubicBezTo>
                  <a:cubicBezTo>
                    <a:pt x="192" y="1069"/>
                    <a:pt x="241" y="1350"/>
                    <a:pt x="365" y="1600"/>
                  </a:cubicBezTo>
                  <a:cubicBezTo>
                    <a:pt x="562" y="2005"/>
                    <a:pt x="946" y="2342"/>
                    <a:pt x="971" y="2792"/>
                  </a:cubicBezTo>
                  <a:cubicBezTo>
                    <a:pt x="989" y="3105"/>
                    <a:pt x="821" y="3424"/>
                    <a:pt x="914" y="3724"/>
                  </a:cubicBezTo>
                  <a:cubicBezTo>
                    <a:pt x="965" y="3889"/>
                    <a:pt x="1087" y="4021"/>
                    <a:pt x="1156" y="4178"/>
                  </a:cubicBezTo>
                  <a:cubicBezTo>
                    <a:pt x="1286" y="4480"/>
                    <a:pt x="1209" y="4825"/>
                    <a:pt x="1209" y="5155"/>
                  </a:cubicBezTo>
                  <a:cubicBezTo>
                    <a:pt x="1211" y="5806"/>
                    <a:pt x="1535" y="6408"/>
                    <a:pt x="1756" y="7023"/>
                  </a:cubicBezTo>
                  <a:cubicBezTo>
                    <a:pt x="1951" y="7565"/>
                    <a:pt x="2071" y="8133"/>
                    <a:pt x="2109" y="8707"/>
                  </a:cubicBezTo>
                  <a:cubicBezTo>
                    <a:pt x="2143" y="8711"/>
                    <a:pt x="2177" y="8712"/>
                    <a:pt x="2211" y="8712"/>
                  </a:cubicBezTo>
                  <a:cubicBezTo>
                    <a:pt x="2498" y="8712"/>
                    <a:pt x="2785" y="8585"/>
                    <a:pt x="2975" y="8369"/>
                  </a:cubicBezTo>
                  <a:cubicBezTo>
                    <a:pt x="2989" y="8365"/>
                    <a:pt x="3002" y="8363"/>
                    <a:pt x="3014" y="8363"/>
                  </a:cubicBezTo>
                  <a:cubicBezTo>
                    <a:pt x="3175" y="8363"/>
                    <a:pt x="3205" y="8669"/>
                    <a:pt x="3080" y="8810"/>
                  </a:cubicBezTo>
                  <a:cubicBezTo>
                    <a:pt x="3063" y="8829"/>
                    <a:pt x="3043" y="8848"/>
                    <a:pt x="3024" y="8868"/>
                  </a:cubicBezTo>
                  <a:cubicBezTo>
                    <a:pt x="3180" y="9022"/>
                    <a:pt x="3347" y="9161"/>
                    <a:pt x="3545" y="9253"/>
                  </a:cubicBezTo>
                  <a:cubicBezTo>
                    <a:pt x="3673" y="9313"/>
                    <a:pt x="3818" y="9348"/>
                    <a:pt x="3961" y="9348"/>
                  </a:cubicBezTo>
                  <a:cubicBezTo>
                    <a:pt x="4120" y="9348"/>
                    <a:pt x="4276" y="9305"/>
                    <a:pt x="4402" y="9206"/>
                  </a:cubicBezTo>
                  <a:cubicBezTo>
                    <a:pt x="4571" y="9071"/>
                    <a:pt x="4654" y="8863"/>
                    <a:pt x="4717" y="8654"/>
                  </a:cubicBezTo>
                  <a:cubicBezTo>
                    <a:pt x="4712" y="8504"/>
                    <a:pt x="4704" y="8354"/>
                    <a:pt x="4684" y="8204"/>
                  </a:cubicBezTo>
                  <a:cubicBezTo>
                    <a:pt x="4663" y="8051"/>
                    <a:pt x="4633" y="7899"/>
                    <a:pt x="4614" y="7747"/>
                  </a:cubicBezTo>
                  <a:cubicBezTo>
                    <a:pt x="4541" y="7182"/>
                    <a:pt x="4607" y="6607"/>
                    <a:pt x="4674" y="6042"/>
                  </a:cubicBezTo>
                  <a:cubicBezTo>
                    <a:pt x="4689" y="6042"/>
                    <a:pt x="4706" y="6046"/>
                    <a:pt x="4723" y="6048"/>
                  </a:cubicBezTo>
                  <a:cubicBezTo>
                    <a:pt x="4665" y="5416"/>
                    <a:pt x="4678" y="4771"/>
                    <a:pt x="4697" y="4139"/>
                  </a:cubicBezTo>
                  <a:cubicBezTo>
                    <a:pt x="4702" y="4066"/>
                    <a:pt x="4704" y="3994"/>
                    <a:pt x="4727" y="3925"/>
                  </a:cubicBezTo>
                  <a:cubicBezTo>
                    <a:pt x="4811" y="3681"/>
                    <a:pt x="5113" y="3604"/>
                    <a:pt x="5370" y="3563"/>
                  </a:cubicBezTo>
                  <a:cubicBezTo>
                    <a:pt x="5571" y="3197"/>
                    <a:pt x="5458" y="2747"/>
                    <a:pt x="5426" y="2329"/>
                  </a:cubicBezTo>
                  <a:cubicBezTo>
                    <a:pt x="5398" y="1963"/>
                    <a:pt x="5439" y="1594"/>
                    <a:pt x="5477" y="1230"/>
                  </a:cubicBezTo>
                  <a:cubicBezTo>
                    <a:pt x="5502" y="1235"/>
                    <a:pt x="5526" y="1237"/>
                    <a:pt x="5551" y="1237"/>
                  </a:cubicBezTo>
                  <a:cubicBezTo>
                    <a:pt x="5771" y="1237"/>
                    <a:pt x="5985" y="1055"/>
                    <a:pt x="6004" y="831"/>
                  </a:cubicBezTo>
                  <a:cubicBezTo>
                    <a:pt x="5494" y="803"/>
                    <a:pt x="4986" y="774"/>
                    <a:pt x="4479" y="744"/>
                  </a:cubicBezTo>
                  <a:cubicBezTo>
                    <a:pt x="4374" y="737"/>
                    <a:pt x="4258" y="726"/>
                    <a:pt x="4189" y="647"/>
                  </a:cubicBezTo>
                  <a:cubicBezTo>
                    <a:pt x="4149" y="604"/>
                    <a:pt x="4132" y="544"/>
                    <a:pt x="4087" y="506"/>
                  </a:cubicBezTo>
                  <a:cubicBezTo>
                    <a:pt x="4039" y="465"/>
                    <a:pt x="3973" y="458"/>
                    <a:pt x="3910" y="458"/>
                  </a:cubicBezTo>
                  <a:cubicBezTo>
                    <a:pt x="3896" y="458"/>
                    <a:pt x="3883" y="458"/>
                    <a:pt x="3870" y="459"/>
                  </a:cubicBezTo>
                  <a:cubicBezTo>
                    <a:pt x="3706" y="463"/>
                    <a:pt x="3542" y="465"/>
                    <a:pt x="3378" y="465"/>
                  </a:cubicBezTo>
                  <a:cubicBezTo>
                    <a:pt x="2700" y="465"/>
                    <a:pt x="2023" y="426"/>
                    <a:pt x="1351" y="345"/>
                  </a:cubicBezTo>
                  <a:cubicBezTo>
                    <a:pt x="1263" y="336"/>
                    <a:pt x="1175" y="324"/>
                    <a:pt x="1098" y="287"/>
                  </a:cubicBezTo>
                  <a:cubicBezTo>
                    <a:pt x="1025" y="253"/>
                    <a:pt x="963" y="197"/>
                    <a:pt x="890" y="159"/>
                  </a:cubicBezTo>
                  <a:cubicBezTo>
                    <a:pt x="796" y="111"/>
                    <a:pt x="689" y="94"/>
                    <a:pt x="584" y="81"/>
                  </a:cubicBezTo>
                  <a:cubicBezTo>
                    <a:pt x="389" y="54"/>
                    <a:pt x="196" y="28"/>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151"/>
            <p:cNvSpPr/>
            <p:nvPr/>
          </p:nvSpPr>
          <p:spPr>
            <a:xfrm>
              <a:off x="4600179" y="3893030"/>
              <a:ext cx="172394" cy="267300"/>
            </a:xfrm>
            <a:custGeom>
              <a:rect b="b" l="l" r="r" t="t"/>
              <a:pathLst>
                <a:path extrusionOk="0" h="9407" w="6067">
                  <a:moveTo>
                    <a:pt x="67" y="65"/>
                  </a:moveTo>
                  <a:lnTo>
                    <a:pt x="616" y="140"/>
                  </a:lnTo>
                  <a:cubicBezTo>
                    <a:pt x="716" y="155"/>
                    <a:pt x="821" y="168"/>
                    <a:pt x="913" y="215"/>
                  </a:cubicBezTo>
                  <a:cubicBezTo>
                    <a:pt x="945" y="232"/>
                    <a:pt x="975" y="254"/>
                    <a:pt x="1005" y="275"/>
                  </a:cubicBezTo>
                  <a:cubicBezTo>
                    <a:pt x="1042" y="299"/>
                    <a:pt x="1078" y="324"/>
                    <a:pt x="1119" y="344"/>
                  </a:cubicBezTo>
                  <a:cubicBezTo>
                    <a:pt x="1205" y="384"/>
                    <a:pt x="1299" y="395"/>
                    <a:pt x="1380" y="406"/>
                  </a:cubicBezTo>
                  <a:cubicBezTo>
                    <a:pt x="2046" y="485"/>
                    <a:pt x="2723" y="525"/>
                    <a:pt x="3396" y="525"/>
                  </a:cubicBezTo>
                  <a:cubicBezTo>
                    <a:pt x="3566" y="525"/>
                    <a:pt x="3735" y="522"/>
                    <a:pt x="3904" y="517"/>
                  </a:cubicBezTo>
                  <a:cubicBezTo>
                    <a:pt x="3918" y="517"/>
                    <a:pt x="3933" y="516"/>
                    <a:pt x="3948" y="516"/>
                  </a:cubicBezTo>
                  <a:cubicBezTo>
                    <a:pt x="4003" y="516"/>
                    <a:pt x="4061" y="523"/>
                    <a:pt x="4104" y="558"/>
                  </a:cubicBezTo>
                  <a:cubicBezTo>
                    <a:pt x="4125" y="577"/>
                    <a:pt x="4140" y="603"/>
                    <a:pt x="4157" y="631"/>
                  </a:cubicBezTo>
                  <a:cubicBezTo>
                    <a:pt x="4170" y="654"/>
                    <a:pt x="4183" y="678"/>
                    <a:pt x="4202" y="699"/>
                  </a:cubicBezTo>
                  <a:cubicBezTo>
                    <a:pt x="4277" y="783"/>
                    <a:pt x="4395" y="798"/>
                    <a:pt x="4511" y="804"/>
                  </a:cubicBezTo>
                  <a:lnTo>
                    <a:pt x="6008" y="890"/>
                  </a:lnTo>
                  <a:cubicBezTo>
                    <a:pt x="5976" y="1081"/>
                    <a:pt x="5785" y="1241"/>
                    <a:pt x="5586" y="1241"/>
                  </a:cubicBezTo>
                  <a:cubicBezTo>
                    <a:pt x="5563" y="1241"/>
                    <a:pt x="5539" y="1239"/>
                    <a:pt x="5518" y="1235"/>
                  </a:cubicBezTo>
                  <a:lnTo>
                    <a:pt x="5488" y="1231"/>
                  </a:lnTo>
                  <a:lnTo>
                    <a:pt x="5485" y="1259"/>
                  </a:lnTo>
                  <a:cubicBezTo>
                    <a:pt x="5445" y="1621"/>
                    <a:pt x="5406" y="1996"/>
                    <a:pt x="5434" y="2364"/>
                  </a:cubicBezTo>
                  <a:cubicBezTo>
                    <a:pt x="5440" y="2450"/>
                    <a:pt x="5451" y="2538"/>
                    <a:pt x="5460" y="2621"/>
                  </a:cubicBezTo>
                  <a:cubicBezTo>
                    <a:pt x="5498" y="2951"/>
                    <a:pt x="5537" y="3290"/>
                    <a:pt x="5387" y="3572"/>
                  </a:cubicBezTo>
                  <a:cubicBezTo>
                    <a:pt x="5128" y="3613"/>
                    <a:pt x="4823" y="3695"/>
                    <a:pt x="4736" y="3950"/>
                  </a:cubicBezTo>
                  <a:cubicBezTo>
                    <a:pt x="4710" y="4022"/>
                    <a:pt x="4708" y="4097"/>
                    <a:pt x="4706" y="4170"/>
                  </a:cubicBezTo>
                  <a:cubicBezTo>
                    <a:pt x="4686" y="4774"/>
                    <a:pt x="4673" y="5417"/>
                    <a:pt x="4727" y="6049"/>
                  </a:cubicBezTo>
                  <a:cubicBezTo>
                    <a:pt x="4721" y="6049"/>
                    <a:pt x="4714" y="6047"/>
                    <a:pt x="4708" y="6047"/>
                  </a:cubicBezTo>
                  <a:lnTo>
                    <a:pt x="4682" y="6047"/>
                  </a:lnTo>
                  <a:lnTo>
                    <a:pt x="4680" y="6071"/>
                  </a:lnTo>
                  <a:cubicBezTo>
                    <a:pt x="4616" y="6632"/>
                    <a:pt x="4547" y="7210"/>
                    <a:pt x="4622" y="7782"/>
                  </a:cubicBezTo>
                  <a:cubicBezTo>
                    <a:pt x="4631" y="7864"/>
                    <a:pt x="4646" y="7945"/>
                    <a:pt x="4658" y="8027"/>
                  </a:cubicBezTo>
                  <a:cubicBezTo>
                    <a:pt x="4669" y="8097"/>
                    <a:pt x="4682" y="8168"/>
                    <a:pt x="4691" y="8239"/>
                  </a:cubicBezTo>
                  <a:cubicBezTo>
                    <a:pt x="4710" y="8372"/>
                    <a:pt x="4721" y="8513"/>
                    <a:pt x="4725" y="8684"/>
                  </a:cubicBezTo>
                  <a:cubicBezTo>
                    <a:pt x="4667" y="8875"/>
                    <a:pt x="4586" y="9085"/>
                    <a:pt x="4418" y="9218"/>
                  </a:cubicBezTo>
                  <a:cubicBezTo>
                    <a:pt x="4307" y="9306"/>
                    <a:pt x="4159" y="9353"/>
                    <a:pt x="3994" y="9353"/>
                  </a:cubicBezTo>
                  <a:cubicBezTo>
                    <a:pt x="3859" y="9353"/>
                    <a:pt x="3720" y="9321"/>
                    <a:pt x="3589" y="9261"/>
                  </a:cubicBezTo>
                  <a:cubicBezTo>
                    <a:pt x="3392" y="9171"/>
                    <a:pt x="3229" y="9029"/>
                    <a:pt x="3094" y="8901"/>
                  </a:cubicBezTo>
                  <a:cubicBezTo>
                    <a:pt x="3109" y="8888"/>
                    <a:pt x="3122" y="8873"/>
                    <a:pt x="3133" y="8860"/>
                  </a:cubicBezTo>
                  <a:cubicBezTo>
                    <a:pt x="3229" y="8753"/>
                    <a:pt x="3238" y="8575"/>
                    <a:pt x="3191" y="8472"/>
                  </a:cubicBezTo>
                  <a:cubicBezTo>
                    <a:pt x="3162" y="8405"/>
                    <a:pt x="3111" y="8369"/>
                    <a:pt x="3050" y="8369"/>
                  </a:cubicBezTo>
                  <a:cubicBezTo>
                    <a:pt x="3035" y="8369"/>
                    <a:pt x="3019" y="8371"/>
                    <a:pt x="3002" y="8376"/>
                  </a:cubicBezTo>
                  <a:lnTo>
                    <a:pt x="2994" y="8378"/>
                  </a:lnTo>
                  <a:lnTo>
                    <a:pt x="2989" y="8384"/>
                  </a:lnTo>
                  <a:cubicBezTo>
                    <a:pt x="2805" y="8594"/>
                    <a:pt x="2527" y="8720"/>
                    <a:pt x="2245" y="8720"/>
                  </a:cubicBezTo>
                  <a:cubicBezTo>
                    <a:pt x="2219" y="8720"/>
                    <a:pt x="2193" y="8719"/>
                    <a:pt x="2167" y="8717"/>
                  </a:cubicBezTo>
                  <a:cubicBezTo>
                    <a:pt x="2126" y="8147"/>
                    <a:pt x="2008" y="7585"/>
                    <a:pt x="1815" y="7048"/>
                  </a:cubicBezTo>
                  <a:cubicBezTo>
                    <a:pt x="1762" y="6900"/>
                    <a:pt x="1702" y="6752"/>
                    <a:pt x="1644" y="6608"/>
                  </a:cubicBezTo>
                  <a:cubicBezTo>
                    <a:pt x="1462" y="6152"/>
                    <a:pt x="1271" y="5678"/>
                    <a:pt x="1271" y="5186"/>
                  </a:cubicBezTo>
                  <a:cubicBezTo>
                    <a:pt x="1271" y="5098"/>
                    <a:pt x="1275" y="5004"/>
                    <a:pt x="1282" y="4914"/>
                  </a:cubicBezTo>
                  <a:cubicBezTo>
                    <a:pt x="1297" y="4674"/>
                    <a:pt x="1312" y="4425"/>
                    <a:pt x="1213" y="4200"/>
                  </a:cubicBezTo>
                  <a:cubicBezTo>
                    <a:pt x="1183" y="4132"/>
                    <a:pt x="1143" y="4065"/>
                    <a:pt x="1104" y="4003"/>
                  </a:cubicBezTo>
                  <a:cubicBezTo>
                    <a:pt x="1050" y="3920"/>
                    <a:pt x="1001" y="3840"/>
                    <a:pt x="973" y="3750"/>
                  </a:cubicBezTo>
                  <a:cubicBezTo>
                    <a:pt x="920" y="3581"/>
                    <a:pt x="954" y="3407"/>
                    <a:pt x="988" y="3223"/>
                  </a:cubicBezTo>
                  <a:cubicBezTo>
                    <a:pt x="1014" y="3090"/>
                    <a:pt x="1040" y="2955"/>
                    <a:pt x="1031" y="2823"/>
                  </a:cubicBezTo>
                  <a:cubicBezTo>
                    <a:pt x="1014" y="2520"/>
                    <a:pt x="840" y="2268"/>
                    <a:pt x="671" y="2023"/>
                  </a:cubicBezTo>
                  <a:cubicBezTo>
                    <a:pt x="583" y="1895"/>
                    <a:pt x="491" y="1762"/>
                    <a:pt x="423" y="1623"/>
                  </a:cubicBezTo>
                  <a:cubicBezTo>
                    <a:pt x="301" y="1372"/>
                    <a:pt x="251" y="1094"/>
                    <a:pt x="202" y="824"/>
                  </a:cubicBezTo>
                  <a:lnTo>
                    <a:pt x="67" y="65"/>
                  </a:lnTo>
                  <a:close/>
                  <a:moveTo>
                    <a:pt x="1" y="1"/>
                  </a:moveTo>
                  <a:lnTo>
                    <a:pt x="148" y="832"/>
                  </a:lnTo>
                  <a:cubicBezTo>
                    <a:pt x="198" y="1106"/>
                    <a:pt x="249" y="1389"/>
                    <a:pt x="373" y="1646"/>
                  </a:cubicBezTo>
                  <a:cubicBezTo>
                    <a:pt x="444" y="1788"/>
                    <a:pt x="536" y="1923"/>
                    <a:pt x="628" y="2053"/>
                  </a:cubicBezTo>
                  <a:cubicBezTo>
                    <a:pt x="800" y="2304"/>
                    <a:pt x="963" y="2540"/>
                    <a:pt x="978" y="2825"/>
                  </a:cubicBezTo>
                  <a:cubicBezTo>
                    <a:pt x="984" y="2953"/>
                    <a:pt x="960" y="3084"/>
                    <a:pt x="937" y="3213"/>
                  </a:cubicBezTo>
                  <a:cubicBezTo>
                    <a:pt x="900" y="3395"/>
                    <a:pt x="866" y="3583"/>
                    <a:pt x="922" y="3765"/>
                  </a:cubicBezTo>
                  <a:cubicBezTo>
                    <a:pt x="952" y="3862"/>
                    <a:pt x="1005" y="3947"/>
                    <a:pt x="1059" y="4031"/>
                  </a:cubicBezTo>
                  <a:cubicBezTo>
                    <a:pt x="1095" y="4093"/>
                    <a:pt x="1136" y="4155"/>
                    <a:pt x="1164" y="4222"/>
                  </a:cubicBezTo>
                  <a:cubicBezTo>
                    <a:pt x="1258" y="4434"/>
                    <a:pt x="1243" y="4676"/>
                    <a:pt x="1228" y="4911"/>
                  </a:cubicBezTo>
                  <a:cubicBezTo>
                    <a:pt x="1222" y="5001"/>
                    <a:pt x="1218" y="5096"/>
                    <a:pt x="1218" y="5188"/>
                  </a:cubicBezTo>
                  <a:cubicBezTo>
                    <a:pt x="1220" y="5689"/>
                    <a:pt x="1410" y="6167"/>
                    <a:pt x="1595" y="6628"/>
                  </a:cubicBezTo>
                  <a:cubicBezTo>
                    <a:pt x="1652" y="6771"/>
                    <a:pt x="1712" y="6919"/>
                    <a:pt x="1764" y="7065"/>
                  </a:cubicBezTo>
                  <a:cubicBezTo>
                    <a:pt x="1959" y="7605"/>
                    <a:pt x="2077" y="8170"/>
                    <a:pt x="2115" y="8742"/>
                  </a:cubicBezTo>
                  <a:lnTo>
                    <a:pt x="2117" y="8764"/>
                  </a:lnTo>
                  <a:lnTo>
                    <a:pt x="2139" y="8768"/>
                  </a:lnTo>
                  <a:cubicBezTo>
                    <a:pt x="2173" y="8770"/>
                    <a:pt x="2210" y="8772"/>
                    <a:pt x="2244" y="8772"/>
                  </a:cubicBezTo>
                  <a:cubicBezTo>
                    <a:pt x="2539" y="8772"/>
                    <a:pt x="2829" y="8644"/>
                    <a:pt x="3024" y="8425"/>
                  </a:cubicBezTo>
                  <a:cubicBezTo>
                    <a:pt x="3031" y="8424"/>
                    <a:pt x="3039" y="8423"/>
                    <a:pt x="3046" y="8423"/>
                  </a:cubicBezTo>
                  <a:cubicBezTo>
                    <a:pt x="3096" y="8423"/>
                    <a:pt x="3126" y="8462"/>
                    <a:pt x="3142" y="8494"/>
                  </a:cubicBezTo>
                  <a:cubicBezTo>
                    <a:pt x="3182" y="8582"/>
                    <a:pt x="3172" y="8736"/>
                    <a:pt x="3094" y="8824"/>
                  </a:cubicBezTo>
                  <a:cubicBezTo>
                    <a:pt x="3077" y="8845"/>
                    <a:pt x="3058" y="8864"/>
                    <a:pt x="3039" y="8884"/>
                  </a:cubicBezTo>
                  <a:lnTo>
                    <a:pt x="3019" y="8903"/>
                  </a:lnTo>
                  <a:lnTo>
                    <a:pt x="3039" y="8920"/>
                  </a:lnTo>
                  <a:cubicBezTo>
                    <a:pt x="3180" y="9057"/>
                    <a:pt x="3351" y="9211"/>
                    <a:pt x="3568" y="9310"/>
                  </a:cubicBezTo>
                  <a:cubicBezTo>
                    <a:pt x="3703" y="9374"/>
                    <a:pt x="3851" y="9406"/>
                    <a:pt x="3994" y="9406"/>
                  </a:cubicBezTo>
                  <a:cubicBezTo>
                    <a:pt x="4172" y="9406"/>
                    <a:pt x="4331" y="9355"/>
                    <a:pt x="4451" y="9259"/>
                  </a:cubicBezTo>
                  <a:cubicBezTo>
                    <a:pt x="4631" y="9117"/>
                    <a:pt x="4716" y="8894"/>
                    <a:pt x="4776" y="8695"/>
                  </a:cubicBezTo>
                  <a:lnTo>
                    <a:pt x="4778" y="8687"/>
                  </a:lnTo>
                  <a:cubicBezTo>
                    <a:pt x="4774" y="8513"/>
                    <a:pt x="4763" y="8367"/>
                    <a:pt x="4744" y="8232"/>
                  </a:cubicBezTo>
                  <a:cubicBezTo>
                    <a:pt x="4736" y="8162"/>
                    <a:pt x="4723" y="8089"/>
                    <a:pt x="4712" y="8018"/>
                  </a:cubicBezTo>
                  <a:cubicBezTo>
                    <a:pt x="4697" y="7939"/>
                    <a:pt x="4684" y="7857"/>
                    <a:pt x="4673" y="7776"/>
                  </a:cubicBezTo>
                  <a:cubicBezTo>
                    <a:pt x="4603" y="7219"/>
                    <a:pt x="4667" y="6653"/>
                    <a:pt x="4731" y="6105"/>
                  </a:cubicBezTo>
                  <a:lnTo>
                    <a:pt x="4733" y="6105"/>
                  </a:lnTo>
                  <a:cubicBezTo>
                    <a:pt x="4740" y="6107"/>
                    <a:pt x="4746" y="6107"/>
                    <a:pt x="4753" y="6109"/>
                  </a:cubicBezTo>
                  <a:lnTo>
                    <a:pt x="4787" y="6113"/>
                  </a:lnTo>
                  <a:lnTo>
                    <a:pt x="4783" y="6079"/>
                  </a:lnTo>
                  <a:cubicBezTo>
                    <a:pt x="4725" y="5439"/>
                    <a:pt x="4740" y="4785"/>
                    <a:pt x="4759" y="4172"/>
                  </a:cubicBezTo>
                  <a:cubicBezTo>
                    <a:pt x="4761" y="4104"/>
                    <a:pt x="4763" y="4031"/>
                    <a:pt x="4787" y="3967"/>
                  </a:cubicBezTo>
                  <a:cubicBezTo>
                    <a:pt x="4866" y="3735"/>
                    <a:pt x="5160" y="3662"/>
                    <a:pt x="5408" y="3624"/>
                  </a:cubicBezTo>
                  <a:lnTo>
                    <a:pt x="5421" y="3622"/>
                  </a:lnTo>
                  <a:lnTo>
                    <a:pt x="5428" y="3611"/>
                  </a:lnTo>
                  <a:cubicBezTo>
                    <a:pt x="5593" y="3309"/>
                    <a:pt x="5552" y="2958"/>
                    <a:pt x="5513" y="2617"/>
                  </a:cubicBezTo>
                  <a:cubicBezTo>
                    <a:pt x="5503" y="2531"/>
                    <a:pt x="5494" y="2445"/>
                    <a:pt x="5488" y="2360"/>
                  </a:cubicBezTo>
                  <a:cubicBezTo>
                    <a:pt x="5460" y="2006"/>
                    <a:pt x="5496" y="1644"/>
                    <a:pt x="5535" y="1293"/>
                  </a:cubicBezTo>
                  <a:cubicBezTo>
                    <a:pt x="5552" y="1295"/>
                    <a:pt x="5569" y="1295"/>
                    <a:pt x="5586" y="1295"/>
                  </a:cubicBezTo>
                  <a:cubicBezTo>
                    <a:pt x="5826" y="1295"/>
                    <a:pt x="6045" y="1100"/>
                    <a:pt x="6064" y="866"/>
                  </a:cubicBezTo>
                  <a:lnTo>
                    <a:pt x="6066" y="841"/>
                  </a:lnTo>
                  <a:lnTo>
                    <a:pt x="4513" y="751"/>
                  </a:lnTo>
                  <a:cubicBezTo>
                    <a:pt x="4410" y="744"/>
                    <a:pt x="4303" y="732"/>
                    <a:pt x="4243" y="663"/>
                  </a:cubicBezTo>
                  <a:cubicBezTo>
                    <a:pt x="4228" y="646"/>
                    <a:pt x="4215" y="627"/>
                    <a:pt x="4202" y="603"/>
                  </a:cubicBezTo>
                  <a:cubicBezTo>
                    <a:pt x="4185" y="573"/>
                    <a:pt x="4166" y="543"/>
                    <a:pt x="4138" y="517"/>
                  </a:cubicBezTo>
                  <a:cubicBezTo>
                    <a:pt x="4082" y="470"/>
                    <a:pt x="4012" y="463"/>
                    <a:pt x="3947" y="463"/>
                  </a:cubicBezTo>
                  <a:cubicBezTo>
                    <a:pt x="3932" y="463"/>
                    <a:pt x="3917" y="463"/>
                    <a:pt x="3902" y="464"/>
                  </a:cubicBezTo>
                  <a:cubicBezTo>
                    <a:pt x="3734" y="469"/>
                    <a:pt x="3565" y="471"/>
                    <a:pt x="3396" y="471"/>
                  </a:cubicBezTo>
                  <a:cubicBezTo>
                    <a:pt x="2726" y="471"/>
                    <a:pt x="2051" y="431"/>
                    <a:pt x="1387" y="352"/>
                  </a:cubicBezTo>
                  <a:cubicBezTo>
                    <a:pt x="1310" y="344"/>
                    <a:pt x="1220" y="333"/>
                    <a:pt x="1143" y="294"/>
                  </a:cubicBezTo>
                  <a:cubicBezTo>
                    <a:pt x="1106" y="277"/>
                    <a:pt x="1072" y="256"/>
                    <a:pt x="1038" y="230"/>
                  </a:cubicBezTo>
                  <a:cubicBezTo>
                    <a:pt x="1005" y="209"/>
                    <a:pt x="971" y="187"/>
                    <a:pt x="937" y="168"/>
                  </a:cubicBezTo>
                  <a:cubicBezTo>
                    <a:pt x="838" y="117"/>
                    <a:pt x="723" y="102"/>
                    <a:pt x="622" y="87"/>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151"/>
            <p:cNvSpPr/>
            <p:nvPr/>
          </p:nvSpPr>
          <p:spPr>
            <a:xfrm>
              <a:off x="4733694" y="3911356"/>
              <a:ext cx="175775" cy="199218"/>
            </a:xfrm>
            <a:custGeom>
              <a:rect b="b" l="l" r="r" t="t"/>
              <a:pathLst>
                <a:path extrusionOk="0" h="7011" w="6186">
                  <a:moveTo>
                    <a:pt x="2109" y="0"/>
                  </a:moveTo>
                  <a:cubicBezTo>
                    <a:pt x="2102" y="0"/>
                    <a:pt x="2094" y="1"/>
                    <a:pt x="2087" y="1"/>
                  </a:cubicBezTo>
                  <a:cubicBezTo>
                    <a:pt x="1826" y="12"/>
                    <a:pt x="1603" y="183"/>
                    <a:pt x="1358" y="281"/>
                  </a:cubicBezTo>
                  <a:cubicBezTo>
                    <a:pt x="1348" y="286"/>
                    <a:pt x="1335" y="288"/>
                    <a:pt x="1324" y="292"/>
                  </a:cubicBezTo>
                  <a:cubicBezTo>
                    <a:pt x="1271" y="481"/>
                    <a:pt x="1081" y="625"/>
                    <a:pt x="886" y="625"/>
                  </a:cubicBezTo>
                  <a:cubicBezTo>
                    <a:pt x="861" y="625"/>
                    <a:pt x="837" y="623"/>
                    <a:pt x="812" y="618"/>
                  </a:cubicBezTo>
                  <a:cubicBezTo>
                    <a:pt x="774" y="982"/>
                    <a:pt x="733" y="1351"/>
                    <a:pt x="761" y="1717"/>
                  </a:cubicBezTo>
                  <a:cubicBezTo>
                    <a:pt x="793" y="2135"/>
                    <a:pt x="906" y="2585"/>
                    <a:pt x="705" y="2951"/>
                  </a:cubicBezTo>
                  <a:cubicBezTo>
                    <a:pt x="448" y="2992"/>
                    <a:pt x="146" y="3069"/>
                    <a:pt x="62" y="3313"/>
                  </a:cubicBezTo>
                  <a:cubicBezTo>
                    <a:pt x="39" y="3382"/>
                    <a:pt x="37" y="3454"/>
                    <a:pt x="32" y="3527"/>
                  </a:cubicBezTo>
                  <a:cubicBezTo>
                    <a:pt x="13" y="4159"/>
                    <a:pt x="0" y="4804"/>
                    <a:pt x="58" y="5436"/>
                  </a:cubicBezTo>
                  <a:cubicBezTo>
                    <a:pt x="349" y="5475"/>
                    <a:pt x="609" y="5698"/>
                    <a:pt x="686" y="5980"/>
                  </a:cubicBezTo>
                  <a:cubicBezTo>
                    <a:pt x="763" y="6261"/>
                    <a:pt x="673" y="6559"/>
                    <a:pt x="681" y="6850"/>
                  </a:cubicBezTo>
                  <a:cubicBezTo>
                    <a:pt x="684" y="6893"/>
                    <a:pt x="688" y="6936"/>
                    <a:pt x="694" y="6977"/>
                  </a:cubicBezTo>
                  <a:cubicBezTo>
                    <a:pt x="707" y="6981"/>
                    <a:pt x="720" y="6985"/>
                    <a:pt x="733" y="6987"/>
                  </a:cubicBezTo>
                  <a:cubicBezTo>
                    <a:pt x="789" y="7003"/>
                    <a:pt x="848" y="7010"/>
                    <a:pt x="907" y="7010"/>
                  </a:cubicBezTo>
                  <a:cubicBezTo>
                    <a:pt x="1136" y="7010"/>
                    <a:pt x="1368" y="6897"/>
                    <a:pt x="1444" y="6687"/>
                  </a:cubicBezTo>
                  <a:cubicBezTo>
                    <a:pt x="1468" y="6627"/>
                    <a:pt x="1478" y="6559"/>
                    <a:pt x="1519" y="6512"/>
                  </a:cubicBezTo>
                  <a:cubicBezTo>
                    <a:pt x="1575" y="6448"/>
                    <a:pt x="1669" y="6433"/>
                    <a:pt x="1742" y="6390"/>
                  </a:cubicBezTo>
                  <a:cubicBezTo>
                    <a:pt x="1982" y="6246"/>
                    <a:pt x="1954" y="5820"/>
                    <a:pt x="2218" y="5726"/>
                  </a:cubicBezTo>
                  <a:cubicBezTo>
                    <a:pt x="2249" y="5714"/>
                    <a:pt x="2280" y="5709"/>
                    <a:pt x="2311" y="5709"/>
                  </a:cubicBezTo>
                  <a:cubicBezTo>
                    <a:pt x="2488" y="5709"/>
                    <a:pt x="2654" y="5872"/>
                    <a:pt x="2824" y="5961"/>
                  </a:cubicBezTo>
                  <a:cubicBezTo>
                    <a:pt x="2922" y="6014"/>
                    <a:pt x="3031" y="6038"/>
                    <a:pt x="3142" y="6038"/>
                  </a:cubicBezTo>
                  <a:cubicBezTo>
                    <a:pt x="3444" y="6038"/>
                    <a:pt x="3753" y="5854"/>
                    <a:pt x="3857" y="5565"/>
                  </a:cubicBezTo>
                  <a:cubicBezTo>
                    <a:pt x="3899" y="5445"/>
                    <a:pt x="3912" y="5310"/>
                    <a:pt x="3992" y="5211"/>
                  </a:cubicBezTo>
                  <a:cubicBezTo>
                    <a:pt x="4052" y="5134"/>
                    <a:pt x="4142" y="5091"/>
                    <a:pt x="4227" y="5042"/>
                  </a:cubicBezTo>
                  <a:cubicBezTo>
                    <a:pt x="4589" y="4832"/>
                    <a:pt x="4881" y="4498"/>
                    <a:pt x="5037" y="4108"/>
                  </a:cubicBezTo>
                  <a:cubicBezTo>
                    <a:pt x="5059" y="4057"/>
                    <a:pt x="5078" y="4001"/>
                    <a:pt x="5119" y="3960"/>
                  </a:cubicBezTo>
                  <a:cubicBezTo>
                    <a:pt x="5142" y="3939"/>
                    <a:pt x="5172" y="3922"/>
                    <a:pt x="5200" y="3907"/>
                  </a:cubicBezTo>
                  <a:cubicBezTo>
                    <a:pt x="5442" y="3778"/>
                    <a:pt x="5682" y="3649"/>
                    <a:pt x="5922" y="3521"/>
                  </a:cubicBezTo>
                  <a:cubicBezTo>
                    <a:pt x="5924" y="3514"/>
                    <a:pt x="5928" y="3508"/>
                    <a:pt x="5931" y="3502"/>
                  </a:cubicBezTo>
                  <a:cubicBezTo>
                    <a:pt x="6027" y="3322"/>
                    <a:pt x="6185" y="3120"/>
                    <a:pt x="6091" y="2940"/>
                  </a:cubicBezTo>
                  <a:cubicBezTo>
                    <a:pt x="6029" y="2827"/>
                    <a:pt x="5892" y="2784"/>
                    <a:pt x="5768" y="2752"/>
                  </a:cubicBezTo>
                  <a:cubicBezTo>
                    <a:pt x="5686" y="2732"/>
                    <a:pt x="5607" y="2711"/>
                    <a:pt x="5528" y="2692"/>
                  </a:cubicBezTo>
                  <a:cubicBezTo>
                    <a:pt x="5474" y="2677"/>
                    <a:pt x="5412" y="2655"/>
                    <a:pt x="5397" y="2602"/>
                  </a:cubicBezTo>
                  <a:cubicBezTo>
                    <a:pt x="5388" y="2561"/>
                    <a:pt x="5410" y="2516"/>
                    <a:pt x="5395" y="2478"/>
                  </a:cubicBezTo>
                  <a:cubicBezTo>
                    <a:pt x="5373" y="2418"/>
                    <a:pt x="5288" y="2418"/>
                    <a:pt x="5236" y="2377"/>
                  </a:cubicBezTo>
                  <a:cubicBezTo>
                    <a:pt x="5123" y="2285"/>
                    <a:pt x="5256" y="2060"/>
                    <a:pt x="5144" y="1965"/>
                  </a:cubicBezTo>
                  <a:cubicBezTo>
                    <a:pt x="5091" y="1923"/>
                    <a:pt x="5007" y="1931"/>
                    <a:pt x="4962" y="1880"/>
                  </a:cubicBezTo>
                  <a:cubicBezTo>
                    <a:pt x="4902" y="1813"/>
                    <a:pt x="4956" y="1696"/>
                    <a:pt x="4898" y="1627"/>
                  </a:cubicBezTo>
                  <a:cubicBezTo>
                    <a:pt x="4865" y="1586"/>
                    <a:pt x="4812" y="1582"/>
                    <a:pt x="4756" y="1582"/>
                  </a:cubicBezTo>
                  <a:cubicBezTo>
                    <a:pt x="4743" y="1582"/>
                    <a:pt x="4731" y="1582"/>
                    <a:pt x="4718" y="1582"/>
                  </a:cubicBezTo>
                  <a:cubicBezTo>
                    <a:pt x="4678" y="1582"/>
                    <a:pt x="4638" y="1581"/>
                    <a:pt x="4604" y="1565"/>
                  </a:cubicBezTo>
                  <a:cubicBezTo>
                    <a:pt x="4439" y="1486"/>
                    <a:pt x="4553" y="1186"/>
                    <a:pt x="4405" y="1074"/>
                  </a:cubicBezTo>
                  <a:cubicBezTo>
                    <a:pt x="4315" y="1006"/>
                    <a:pt x="4180" y="1055"/>
                    <a:pt x="4077" y="1010"/>
                  </a:cubicBezTo>
                  <a:cubicBezTo>
                    <a:pt x="3934" y="950"/>
                    <a:pt x="3912" y="761"/>
                    <a:pt x="3910" y="607"/>
                  </a:cubicBezTo>
                  <a:cubicBezTo>
                    <a:pt x="3906" y="453"/>
                    <a:pt x="3872" y="262"/>
                    <a:pt x="3724" y="219"/>
                  </a:cubicBezTo>
                  <a:cubicBezTo>
                    <a:pt x="3679" y="204"/>
                    <a:pt x="3629" y="209"/>
                    <a:pt x="3580" y="202"/>
                  </a:cubicBezTo>
                  <a:cubicBezTo>
                    <a:pt x="3429" y="181"/>
                    <a:pt x="3301" y="52"/>
                    <a:pt x="3149" y="52"/>
                  </a:cubicBezTo>
                  <a:cubicBezTo>
                    <a:pt x="3144" y="52"/>
                    <a:pt x="3139" y="52"/>
                    <a:pt x="3135" y="52"/>
                  </a:cubicBezTo>
                  <a:cubicBezTo>
                    <a:pt x="2886" y="63"/>
                    <a:pt x="2792" y="395"/>
                    <a:pt x="2575" y="517"/>
                  </a:cubicBezTo>
                  <a:cubicBezTo>
                    <a:pt x="2511" y="386"/>
                    <a:pt x="2436" y="260"/>
                    <a:pt x="2350" y="142"/>
                  </a:cubicBezTo>
                  <a:cubicBezTo>
                    <a:pt x="2318" y="97"/>
                    <a:pt x="2282" y="50"/>
                    <a:pt x="2233" y="24"/>
                  </a:cubicBezTo>
                  <a:cubicBezTo>
                    <a:pt x="2194" y="6"/>
                    <a:pt x="2151" y="0"/>
                    <a:pt x="2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151"/>
            <p:cNvSpPr/>
            <p:nvPr/>
          </p:nvSpPr>
          <p:spPr>
            <a:xfrm>
              <a:off x="4732899" y="3910561"/>
              <a:ext cx="176997" cy="200752"/>
            </a:xfrm>
            <a:custGeom>
              <a:rect b="b" l="l" r="r" t="t"/>
              <a:pathLst>
                <a:path extrusionOk="0" h="7065" w="6229">
                  <a:moveTo>
                    <a:pt x="2117" y="55"/>
                  </a:moveTo>
                  <a:cubicBezTo>
                    <a:pt x="2168" y="55"/>
                    <a:pt x="2216" y="59"/>
                    <a:pt x="2248" y="76"/>
                  </a:cubicBezTo>
                  <a:cubicBezTo>
                    <a:pt x="2293" y="100"/>
                    <a:pt x="2327" y="142"/>
                    <a:pt x="2357" y="185"/>
                  </a:cubicBezTo>
                  <a:cubicBezTo>
                    <a:pt x="2441" y="303"/>
                    <a:pt x="2516" y="427"/>
                    <a:pt x="2580" y="558"/>
                  </a:cubicBezTo>
                  <a:lnTo>
                    <a:pt x="2593" y="582"/>
                  </a:lnTo>
                  <a:lnTo>
                    <a:pt x="2616" y="569"/>
                  </a:lnTo>
                  <a:cubicBezTo>
                    <a:pt x="2713" y="515"/>
                    <a:pt x="2783" y="425"/>
                    <a:pt x="2850" y="339"/>
                  </a:cubicBezTo>
                  <a:cubicBezTo>
                    <a:pt x="2944" y="224"/>
                    <a:pt x="3030" y="112"/>
                    <a:pt x="3165" y="106"/>
                  </a:cubicBezTo>
                  <a:lnTo>
                    <a:pt x="3175" y="106"/>
                  </a:lnTo>
                  <a:cubicBezTo>
                    <a:pt x="3250" y="106"/>
                    <a:pt x="3321" y="142"/>
                    <a:pt x="3396" y="179"/>
                  </a:cubicBezTo>
                  <a:cubicBezTo>
                    <a:pt x="3463" y="213"/>
                    <a:pt x="3531" y="247"/>
                    <a:pt x="3606" y="258"/>
                  </a:cubicBezTo>
                  <a:cubicBezTo>
                    <a:pt x="3623" y="260"/>
                    <a:pt x="3642" y="260"/>
                    <a:pt x="3662" y="262"/>
                  </a:cubicBezTo>
                  <a:cubicBezTo>
                    <a:pt x="3692" y="262"/>
                    <a:pt x="3720" y="264"/>
                    <a:pt x="3745" y="273"/>
                  </a:cubicBezTo>
                  <a:cubicBezTo>
                    <a:pt x="3876" y="312"/>
                    <a:pt x="3908" y="492"/>
                    <a:pt x="3910" y="635"/>
                  </a:cubicBezTo>
                  <a:cubicBezTo>
                    <a:pt x="3915" y="800"/>
                    <a:pt x="3938" y="997"/>
                    <a:pt x="4095" y="1064"/>
                  </a:cubicBezTo>
                  <a:cubicBezTo>
                    <a:pt x="4144" y="1085"/>
                    <a:pt x="4200" y="1085"/>
                    <a:pt x="4253" y="1087"/>
                  </a:cubicBezTo>
                  <a:cubicBezTo>
                    <a:pt x="4315" y="1089"/>
                    <a:pt x="4373" y="1091"/>
                    <a:pt x="4418" y="1124"/>
                  </a:cubicBezTo>
                  <a:cubicBezTo>
                    <a:pt x="4478" y="1171"/>
                    <a:pt x="4489" y="1259"/>
                    <a:pt x="4497" y="1351"/>
                  </a:cubicBezTo>
                  <a:cubicBezTo>
                    <a:pt x="4510" y="1458"/>
                    <a:pt x="4521" y="1569"/>
                    <a:pt x="4622" y="1616"/>
                  </a:cubicBezTo>
                  <a:cubicBezTo>
                    <a:pt x="4662" y="1636"/>
                    <a:pt x="4707" y="1638"/>
                    <a:pt x="4748" y="1638"/>
                  </a:cubicBezTo>
                  <a:lnTo>
                    <a:pt x="4784" y="1636"/>
                  </a:lnTo>
                  <a:cubicBezTo>
                    <a:pt x="4844" y="1636"/>
                    <a:pt x="4881" y="1642"/>
                    <a:pt x="4907" y="1672"/>
                  </a:cubicBezTo>
                  <a:cubicBezTo>
                    <a:pt x="4928" y="1698"/>
                    <a:pt x="4928" y="1739"/>
                    <a:pt x="4930" y="1781"/>
                  </a:cubicBezTo>
                  <a:cubicBezTo>
                    <a:pt x="4932" y="1831"/>
                    <a:pt x="4934" y="1884"/>
                    <a:pt x="4969" y="1927"/>
                  </a:cubicBezTo>
                  <a:cubicBezTo>
                    <a:pt x="4999" y="1959"/>
                    <a:pt x="5039" y="1970"/>
                    <a:pt x="5078" y="1983"/>
                  </a:cubicBezTo>
                  <a:cubicBezTo>
                    <a:pt x="5108" y="1991"/>
                    <a:pt x="5134" y="1998"/>
                    <a:pt x="5155" y="2015"/>
                  </a:cubicBezTo>
                  <a:cubicBezTo>
                    <a:pt x="5200" y="2053"/>
                    <a:pt x="5196" y="2124"/>
                    <a:pt x="5192" y="2197"/>
                  </a:cubicBezTo>
                  <a:cubicBezTo>
                    <a:pt x="5185" y="2278"/>
                    <a:pt x="5181" y="2371"/>
                    <a:pt x="5249" y="2426"/>
                  </a:cubicBezTo>
                  <a:cubicBezTo>
                    <a:pt x="5271" y="2443"/>
                    <a:pt x="5299" y="2454"/>
                    <a:pt x="5324" y="2465"/>
                  </a:cubicBezTo>
                  <a:cubicBezTo>
                    <a:pt x="5359" y="2478"/>
                    <a:pt x="5389" y="2488"/>
                    <a:pt x="5399" y="2514"/>
                  </a:cubicBezTo>
                  <a:cubicBezTo>
                    <a:pt x="5404" y="2529"/>
                    <a:pt x="5401" y="2548"/>
                    <a:pt x="5399" y="2568"/>
                  </a:cubicBezTo>
                  <a:cubicBezTo>
                    <a:pt x="5397" y="2589"/>
                    <a:pt x="5393" y="2613"/>
                    <a:pt x="5399" y="2636"/>
                  </a:cubicBezTo>
                  <a:cubicBezTo>
                    <a:pt x="5416" y="2703"/>
                    <a:pt x="5489" y="2730"/>
                    <a:pt x="5549" y="2745"/>
                  </a:cubicBezTo>
                  <a:lnTo>
                    <a:pt x="5787" y="2808"/>
                  </a:lnTo>
                  <a:cubicBezTo>
                    <a:pt x="5914" y="2838"/>
                    <a:pt x="6040" y="2878"/>
                    <a:pt x="6096" y="2981"/>
                  </a:cubicBezTo>
                  <a:cubicBezTo>
                    <a:pt x="6166" y="3116"/>
                    <a:pt x="6078" y="3268"/>
                    <a:pt x="5993" y="3416"/>
                  </a:cubicBezTo>
                  <a:cubicBezTo>
                    <a:pt x="5971" y="3450"/>
                    <a:pt x="5952" y="3485"/>
                    <a:pt x="5935" y="3517"/>
                  </a:cubicBezTo>
                  <a:cubicBezTo>
                    <a:pt x="5933" y="3521"/>
                    <a:pt x="5931" y="3525"/>
                    <a:pt x="5931" y="3530"/>
                  </a:cubicBezTo>
                  <a:lnTo>
                    <a:pt x="5217" y="3911"/>
                  </a:lnTo>
                  <a:cubicBezTo>
                    <a:pt x="5187" y="3926"/>
                    <a:pt x="5155" y="3943"/>
                    <a:pt x="5127" y="3969"/>
                  </a:cubicBezTo>
                  <a:cubicBezTo>
                    <a:pt x="5087" y="4010"/>
                    <a:pt x="5065" y="4063"/>
                    <a:pt x="5044" y="4115"/>
                  </a:cubicBezTo>
                  <a:lnTo>
                    <a:pt x="5039" y="4125"/>
                  </a:lnTo>
                  <a:cubicBezTo>
                    <a:pt x="4885" y="4513"/>
                    <a:pt x="4600" y="4839"/>
                    <a:pt x="4240" y="5046"/>
                  </a:cubicBezTo>
                  <a:lnTo>
                    <a:pt x="4206" y="5068"/>
                  </a:lnTo>
                  <a:cubicBezTo>
                    <a:pt x="4131" y="5109"/>
                    <a:pt x="4054" y="5154"/>
                    <a:pt x="4000" y="5222"/>
                  </a:cubicBezTo>
                  <a:cubicBezTo>
                    <a:pt x="3940" y="5295"/>
                    <a:pt x="3917" y="5385"/>
                    <a:pt x="3893" y="5473"/>
                  </a:cubicBezTo>
                  <a:cubicBezTo>
                    <a:pt x="3882" y="5509"/>
                    <a:pt x="3872" y="5548"/>
                    <a:pt x="3859" y="5582"/>
                  </a:cubicBezTo>
                  <a:cubicBezTo>
                    <a:pt x="3765" y="5846"/>
                    <a:pt x="3476" y="6038"/>
                    <a:pt x="3174" y="6038"/>
                  </a:cubicBezTo>
                  <a:cubicBezTo>
                    <a:pt x="3172" y="6038"/>
                    <a:pt x="3171" y="6038"/>
                    <a:pt x="3169" y="6038"/>
                  </a:cubicBezTo>
                  <a:cubicBezTo>
                    <a:pt x="3060" y="6038"/>
                    <a:pt x="2955" y="6015"/>
                    <a:pt x="2865" y="5966"/>
                  </a:cubicBezTo>
                  <a:cubicBezTo>
                    <a:pt x="2813" y="5940"/>
                    <a:pt x="2764" y="5906"/>
                    <a:pt x="2715" y="5871"/>
                  </a:cubicBezTo>
                  <a:cubicBezTo>
                    <a:pt x="2595" y="5792"/>
                    <a:pt x="2473" y="5711"/>
                    <a:pt x="2340" y="5711"/>
                  </a:cubicBezTo>
                  <a:cubicBezTo>
                    <a:pt x="2306" y="5711"/>
                    <a:pt x="2271" y="5717"/>
                    <a:pt x="2237" y="5728"/>
                  </a:cubicBezTo>
                  <a:cubicBezTo>
                    <a:pt x="2087" y="5784"/>
                    <a:pt x="2025" y="5933"/>
                    <a:pt x="1965" y="6079"/>
                  </a:cubicBezTo>
                  <a:cubicBezTo>
                    <a:pt x="1916" y="6203"/>
                    <a:pt x="1862" y="6332"/>
                    <a:pt x="1755" y="6394"/>
                  </a:cubicBezTo>
                  <a:cubicBezTo>
                    <a:pt x="1731" y="6409"/>
                    <a:pt x="1704" y="6420"/>
                    <a:pt x="1674" y="6433"/>
                  </a:cubicBezTo>
                  <a:cubicBezTo>
                    <a:pt x="1620" y="6454"/>
                    <a:pt x="1566" y="6476"/>
                    <a:pt x="1526" y="6523"/>
                  </a:cubicBezTo>
                  <a:cubicBezTo>
                    <a:pt x="1494" y="6561"/>
                    <a:pt x="1479" y="6610"/>
                    <a:pt x="1464" y="6655"/>
                  </a:cubicBezTo>
                  <a:cubicBezTo>
                    <a:pt x="1459" y="6673"/>
                    <a:pt x="1453" y="6690"/>
                    <a:pt x="1449" y="6705"/>
                  </a:cubicBezTo>
                  <a:cubicBezTo>
                    <a:pt x="1369" y="6917"/>
                    <a:pt x="1134" y="7011"/>
                    <a:pt x="932" y="7011"/>
                  </a:cubicBezTo>
                  <a:cubicBezTo>
                    <a:pt x="877" y="7011"/>
                    <a:pt x="821" y="7005"/>
                    <a:pt x="767" y="6990"/>
                  </a:cubicBezTo>
                  <a:cubicBezTo>
                    <a:pt x="761" y="6988"/>
                    <a:pt x="752" y="6985"/>
                    <a:pt x="746" y="6983"/>
                  </a:cubicBezTo>
                  <a:cubicBezTo>
                    <a:pt x="742" y="6947"/>
                    <a:pt x="737" y="6913"/>
                    <a:pt x="737" y="6878"/>
                  </a:cubicBezTo>
                  <a:cubicBezTo>
                    <a:pt x="733" y="6771"/>
                    <a:pt x="744" y="6658"/>
                    <a:pt x="754" y="6551"/>
                  </a:cubicBezTo>
                  <a:cubicBezTo>
                    <a:pt x="772" y="6368"/>
                    <a:pt x="789" y="6182"/>
                    <a:pt x="739" y="6002"/>
                  </a:cubicBezTo>
                  <a:cubicBezTo>
                    <a:pt x="662" y="5717"/>
                    <a:pt x="405" y="5490"/>
                    <a:pt x="110" y="5441"/>
                  </a:cubicBezTo>
                  <a:cubicBezTo>
                    <a:pt x="56" y="4807"/>
                    <a:pt x="69" y="4162"/>
                    <a:pt x="88" y="3555"/>
                  </a:cubicBezTo>
                  <a:cubicBezTo>
                    <a:pt x="90" y="3487"/>
                    <a:pt x="92" y="3414"/>
                    <a:pt x="116" y="3350"/>
                  </a:cubicBezTo>
                  <a:cubicBezTo>
                    <a:pt x="195" y="3118"/>
                    <a:pt x="489" y="3045"/>
                    <a:pt x="737" y="3007"/>
                  </a:cubicBezTo>
                  <a:lnTo>
                    <a:pt x="750" y="3005"/>
                  </a:lnTo>
                  <a:lnTo>
                    <a:pt x="757" y="2994"/>
                  </a:lnTo>
                  <a:cubicBezTo>
                    <a:pt x="922" y="2692"/>
                    <a:pt x="881" y="2341"/>
                    <a:pt x="842" y="2000"/>
                  </a:cubicBezTo>
                  <a:cubicBezTo>
                    <a:pt x="832" y="1914"/>
                    <a:pt x="823" y="1828"/>
                    <a:pt x="817" y="1743"/>
                  </a:cubicBezTo>
                  <a:cubicBezTo>
                    <a:pt x="789" y="1389"/>
                    <a:pt x="825" y="1027"/>
                    <a:pt x="864" y="676"/>
                  </a:cubicBezTo>
                  <a:cubicBezTo>
                    <a:pt x="880" y="678"/>
                    <a:pt x="896" y="679"/>
                    <a:pt x="912" y="679"/>
                  </a:cubicBezTo>
                  <a:cubicBezTo>
                    <a:pt x="1113" y="679"/>
                    <a:pt x="1312" y="536"/>
                    <a:pt x="1374" y="342"/>
                  </a:cubicBezTo>
                  <a:lnTo>
                    <a:pt x="1376" y="342"/>
                  </a:lnTo>
                  <a:cubicBezTo>
                    <a:pt x="1384" y="337"/>
                    <a:pt x="1391" y="335"/>
                    <a:pt x="1397" y="333"/>
                  </a:cubicBezTo>
                  <a:cubicBezTo>
                    <a:pt x="1474" y="301"/>
                    <a:pt x="1551" y="262"/>
                    <a:pt x="1626" y="226"/>
                  </a:cubicBezTo>
                  <a:cubicBezTo>
                    <a:pt x="1789" y="142"/>
                    <a:pt x="1943" y="63"/>
                    <a:pt x="2117" y="55"/>
                  </a:cubicBezTo>
                  <a:close/>
                  <a:moveTo>
                    <a:pt x="2141" y="0"/>
                  </a:moveTo>
                  <a:cubicBezTo>
                    <a:pt x="2132" y="0"/>
                    <a:pt x="2124" y="0"/>
                    <a:pt x="2115" y="1"/>
                  </a:cubicBezTo>
                  <a:cubicBezTo>
                    <a:pt x="1928" y="10"/>
                    <a:pt x="1764" y="95"/>
                    <a:pt x="1601" y="177"/>
                  </a:cubicBezTo>
                  <a:cubicBezTo>
                    <a:pt x="1528" y="215"/>
                    <a:pt x="1453" y="254"/>
                    <a:pt x="1378" y="284"/>
                  </a:cubicBezTo>
                  <a:cubicBezTo>
                    <a:pt x="1371" y="286"/>
                    <a:pt x="1365" y="288"/>
                    <a:pt x="1359" y="290"/>
                  </a:cubicBezTo>
                  <a:cubicBezTo>
                    <a:pt x="1354" y="292"/>
                    <a:pt x="1348" y="294"/>
                    <a:pt x="1341" y="297"/>
                  </a:cubicBezTo>
                  <a:lnTo>
                    <a:pt x="1329" y="301"/>
                  </a:lnTo>
                  <a:lnTo>
                    <a:pt x="1326" y="314"/>
                  </a:lnTo>
                  <a:cubicBezTo>
                    <a:pt x="1275" y="489"/>
                    <a:pt x="1095" y="624"/>
                    <a:pt x="915" y="624"/>
                  </a:cubicBezTo>
                  <a:cubicBezTo>
                    <a:pt x="892" y="624"/>
                    <a:pt x="868" y="622"/>
                    <a:pt x="847" y="618"/>
                  </a:cubicBezTo>
                  <a:lnTo>
                    <a:pt x="817" y="614"/>
                  </a:lnTo>
                  <a:lnTo>
                    <a:pt x="814" y="642"/>
                  </a:lnTo>
                  <a:cubicBezTo>
                    <a:pt x="774" y="1004"/>
                    <a:pt x="735" y="1379"/>
                    <a:pt x="763" y="1747"/>
                  </a:cubicBezTo>
                  <a:cubicBezTo>
                    <a:pt x="769" y="1833"/>
                    <a:pt x="780" y="1921"/>
                    <a:pt x="789" y="2004"/>
                  </a:cubicBezTo>
                  <a:cubicBezTo>
                    <a:pt x="827" y="2334"/>
                    <a:pt x="866" y="2673"/>
                    <a:pt x="716" y="2955"/>
                  </a:cubicBezTo>
                  <a:cubicBezTo>
                    <a:pt x="457" y="2996"/>
                    <a:pt x="152" y="3078"/>
                    <a:pt x="65" y="3333"/>
                  </a:cubicBezTo>
                  <a:cubicBezTo>
                    <a:pt x="39" y="3405"/>
                    <a:pt x="37" y="3480"/>
                    <a:pt x="35" y="3553"/>
                  </a:cubicBezTo>
                  <a:cubicBezTo>
                    <a:pt x="15" y="4168"/>
                    <a:pt x="0" y="4822"/>
                    <a:pt x="58" y="5466"/>
                  </a:cubicBezTo>
                  <a:lnTo>
                    <a:pt x="60" y="5488"/>
                  </a:lnTo>
                  <a:lnTo>
                    <a:pt x="82" y="5492"/>
                  </a:lnTo>
                  <a:cubicBezTo>
                    <a:pt x="364" y="5529"/>
                    <a:pt x="615" y="5745"/>
                    <a:pt x="688" y="6015"/>
                  </a:cubicBezTo>
                  <a:cubicBezTo>
                    <a:pt x="735" y="6186"/>
                    <a:pt x="718" y="6362"/>
                    <a:pt x="701" y="6546"/>
                  </a:cubicBezTo>
                  <a:cubicBezTo>
                    <a:pt x="690" y="6655"/>
                    <a:pt x="679" y="6769"/>
                    <a:pt x="684" y="6880"/>
                  </a:cubicBezTo>
                  <a:cubicBezTo>
                    <a:pt x="686" y="6921"/>
                    <a:pt x="688" y="6962"/>
                    <a:pt x="694" y="7009"/>
                  </a:cubicBezTo>
                  <a:lnTo>
                    <a:pt x="697" y="7026"/>
                  </a:lnTo>
                  <a:lnTo>
                    <a:pt x="714" y="7030"/>
                  </a:lnTo>
                  <a:cubicBezTo>
                    <a:pt x="727" y="7035"/>
                    <a:pt x="742" y="7039"/>
                    <a:pt x="754" y="7041"/>
                  </a:cubicBezTo>
                  <a:cubicBezTo>
                    <a:pt x="812" y="7058"/>
                    <a:pt x="872" y="7065"/>
                    <a:pt x="932" y="7065"/>
                  </a:cubicBezTo>
                  <a:cubicBezTo>
                    <a:pt x="1151" y="7065"/>
                    <a:pt x="1410" y="6960"/>
                    <a:pt x="1498" y="6724"/>
                  </a:cubicBezTo>
                  <a:cubicBezTo>
                    <a:pt x="1504" y="6707"/>
                    <a:pt x="1511" y="6690"/>
                    <a:pt x="1515" y="6673"/>
                  </a:cubicBezTo>
                  <a:cubicBezTo>
                    <a:pt x="1528" y="6628"/>
                    <a:pt x="1541" y="6587"/>
                    <a:pt x="1566" y="6557"/>
                  </a:cubicBezTo>
                  <a:cubicBezTo>
                    <a:pt x="1599" y="6521"/>
                    <a:pt x="1644" y="6501"/>
                    <a:pt x="1693" y="6482"/>
                  </a:cubicBezTo>
                  <a:cubicBezTo>
                    <a:pt x="1723" y="6471"/>
                    <a:pt x="1755" y="6458"/>
                    <a:pt x="1783" y="6441"/>
                  </a:cubicBezTo>
                  <a:cubicBezTo>
                    <a:pt x="1905" y="6368"/>
                    <a:pt x="1961" y="6231"/>
                    <a:pt x="2016" y="6098"/>
                  </a:cubicBezTo>
                  <a:cubicBezTo>
                    <a:pt x="2072" y="5959"/>
                    <a:pt x="2128" y="5824"/>
                    <a:pt x="2256" y="5779"/>
                  </a:cubicBezTo>
                  <a:cubicBezTo>
                    <a:pt x="2284" y="5769"/>
                    <a:pt x="2312" y="5764"/>
                    <a:pt x="2340" y="5764"/>
                  </a:cubicBezTo>
                  <a:cubicBezTo>
                    <a:pt x="2456" y="5764"/>
                    <a:pt x="2571" y="5841"/>
                    <a:pt x="2685" y="5916"/>
                  </a:cubicBezTo>
                  <a:cubicBezTo>
                    <a:pt x="2734" y="5951"/>
                    <a:pt x="2788" y="5985"/>
                    <a:pt x="2839" y="6013"/>
                  </a:cubicBezTo>
                  <a:cubicBezTo>
                    <a:pt x="2938" y="6066"/>
                    <a:pt x="3051" y="6094"/>
                    <a:pt x="3169" y="6094"/>
                  </a:cubicBezTo>
                  <a:cubicBezTo>
                    <a:pt x="3495" y="6094"/>
                    <a:pt x="3807" y="5886"/>
                    <a:pt x="3910" y="5601"/>
                  </a:cubicBezTo>
                  <a:cubicBezTo>
                    <a:pt x="3923" y="5563"/>
                    <a:pt x="3934" y="5524"/>
                    <a:pt x="3945" y="5486"/>
                  </a:cubicBezTo>
                  <a:cubicBezTo>
                    <a:pt x="3968" y="5400"/>
                    <a:pt x="3990" y="5321"/>
                    <a:pt x="4041" y="5254"/>
                  </a:cubicBezTo>
                  <a:cubicBezTo>
                    <a:pt x="4090" y="5194"/>
                    <a:pt x="4163" y="5154"/>
                    <a:pt x="4232" y="5113"/>
                  </a:cubicBezTo>
                  <a:lnTo>
                    <a:pt x="4268" y="5094"/>
                  </a:lnTo>
                  <a:cubicBezTo>
                    <a:pt x="4639" y="4879"/>
                    <a:pt x="4930" y="4543"/>
                    <a:pt x="5089" y="4147"/>
                  </a:cubicBezTo>
                  <a:lnTo>
                    <a:pt x="5095" y="4134"/>
                  </a:lnTo>
                  <a:cubicBezTo>
                    <a:pt x="5112" y="4089"/>
                    <a:pt x="5132" y="4040"/>
                    <a:pt x="5166" y="4007"/>
                  </a:cubicBezTo>
                  <a:cubicBezTo>
                    <a:pt x="5187" y="3988"/>
                    <a:pt x="5215" y="3973"/>
                    <a:pt x="5241" y="3958"/>
                  </a:cubicBezTo>
                  <a:lnTo>
                    <a:pt x="5963" y="3575"/>
                  </a:lnTo>
                  <a:lnTo>
                    <a:pt x="5969" y="3570"/>
                  </a:lnTo>
                  <a:lnTo>
                    <a:pt x="5978" y="3551"/>
                  </a:lnTo>
                  <a:cubicBezTo>
                    <a:pt x="5980" y="3547"/>
                    <a:pt x="5982" y="3545"/>
                    <a:pt x="5984" y="3540"/>
                  </a:cubicBezTo>
                  <a:cubicBezTo>
                    <a:pt x="5999" y="3510"/>
                    <a:pt x="6019" y="3476"/>
                    <a:pt x="6038" y="3444"/>
                  </a:cubicBezTo>
                  <a:cubicBezTo>
                    <a:pt x="6128" y="3290"/>
                    <a:pt x="6228" y="3116"/>
                    <a:pt x="6143" y="2955"/>
                  </a:cubicBezTo>
                  <a:cubicBezTo>
                    <a:pt x="6076" y="2833"/>
                    <a:pt x="5933" y="2788"/>
                    <a:pt x="5802" y="2754"/>
                  </a:cubicBezTo>
                  <a:lnTo>
                    <a:pt x="5562" y="2694"/>
                  </a:lnTo>
                  <a:cubicBezTo>
                    <a:pt x="5515" y="2681"/>
                    <a:pt x="5461" y="2662"/>
                    <a:pt x="5451" y="2623"/>
                  </a:cubicBezTo>
                  <a:cubicBezTo>
                    <a:pt x="5449" y="2608"/>
                    <a:pt x="5451" y="2591"/>
                    <a:pt x="5453" y="2574"/>
                  </a:cubicBezTo>
                  <a:cubicBezTo>
                    <a:pt x="5455" y="2551"/>
                    <a:pt x="5459" y="2523"/>
                    <a:pt x="5449" y="2497"/>
                  </a:cubicBezTo>
                  <a:cubicBezTo>
                    <a:pt x="5431" y="2448"/>
                    <a:pt x="5384" y="2431"/>
                    <a:pt x="5344" y="2416"/>
                  </a:cubicBezTo>
                  <a:cubicBezTo>
                    <a:pt x="5320" y="2405"/>
                    <a:pt x="5299" y="2396"/>
                    <a:pt x="5281" y="2383"/>
                  </a:cubicBezTo>
                  <a:cubicBezTo>
                    <a:pt x="5234" y="2347"/>
                    <a:pt x="5241" y="2276"/>
                    <a:pt x="5245" y="2201"/>
                  </a:cubicBezTo>
                  <a:cubicBezTo>
                    <a:pt x="5249" y="2120"/>
                    <a:pt x="5256" y="2030"/>
                    <a:pt x="5189" y="1974"/>
                  </a:cubicBezTo>
                  <a:cubicBezTo>
                    <a:pt x="5159" y="1951"/>
                    <a:pt x="5125" y="1940"/>
                    <a:pt x="5093" y="1931"/>
                  </a:cubicBezTo>
                  <a:cubicBezTo>
                    <a:pt x="5061" y="1921"/>
                    <a:pt x="5029" y="1912"/>
                    <a:pt x="5009" y="1891"/>
                  </a:cubicBezTo>
                  <a:cubicBezTo>
                    <a:pt x="4986" y="1865"/>
                    <a:pt x="4986" y="1824"/>
                    <a:pt x="4984" y="1779"/>
                  </a:cubicBezTo>
                  <a:cubicBezTo>
                    <a:pt x="4982" y="1732"/>
                    <a:pt x="4982" y="1679"/>
                    <a:pt x="4947" y="1638"/>
                  </a:cubicBezTo>
                  <a:cubicBezTo>
                    <a:pt x="4907" y="1586"/>
                    <a:pt x="4844" y="1584"/>
                    <a:pt x="4784" y="1584"/>
                  </a:cubicBezTo>
                  <a:lnTo>
                    <a:pt x="4748" y="1584"/>
                  </a:lnTo>
                  <a:cubicBezTo>
                    <a:pt x="4712" y="1584"/>
                    <a:pt x="4675" y="1582"/>
                    <a:pt x="4643" y="1567"/>
                  </a:cubicBezTo>
                  <a:cubicBezTo>
                    <a:pt x="4570" y="1533"/>
                    <a:pt x="4562" y="1441"/>
                    <a:pt x="4551" y="1344"/>
                  </a:cubicBezTo>
                  <a:cubicBezTo>
                    <a:pt x="4540" y="1246"/>
                    <a:pt x="4529" y="1141"/>
                    <a:pt x="4450" y="1081"/>
                  </a:cubicBezTo>
                  <a:cubicBezTo>
                    <a:pt x="4392" y="1038"/>
                    <a:pt x="4322" y="1036"/>
                    <a:pt x="4255" y="1034"/>
                  </a:cubicBezTo>
                  <a:cubicBezTo>
                    <a:pt x="4204" y="1034"/>
                    <a:pt x="4157" y="1031"/>
                    <a:pt x="4114" y="1014"/>
                  </a:cubicBezTo>
                  <a:cubicBezTo>
                    <a:pt x="3987" y="961"/>
                    <a:pt x="3968" y="783"/>
                    <a:pt x="3964" y="635"/>
                  </a:cubicBezTo>
                  <a:cubicBezTo>
                    <a:pt x="3960" y="402"/>
                    <a:pt x="3889" y="258"/>
                    <a:pt x="3760" y="222"/>
                  </a:cubicBezTo>
                  <a:cubicBezTo>
                    <a:pt x="3728" y="211"/>
                    <a:pt x="3696" y="209"/>
                    <a:pt x="3664" y="209"/>
                  </a:cubicBezTo>
                  <a:cubicBezTo>
                    <a:pt x="3647" y="207"/>
                    <a:pt x="3630" y="207"/>
                    <a:pt x="3612" y="205"/>
                  </a:cubicBezTo>
                  <a:cubicBezTo>
                    <a:pt x="3546" y="196"/>
                    <a:pt x="3486" y="164"/>
                    <a:pt x="3420" y="132"/>
                  </a:cubicBezTo>
                  <a:cubicBezTo>
                    <a:pt x="3343" y="93"/>
                    <a:pt x="3263" y="52"/>
                    <a:pt x="3175" y="52"/>
                  </a:cubicBezTo>
                  <a:lnTo>
                    <a:pt x="3163" y="52"/>
                  </a:lnTo>
                  <a:cubicBezTo>
                    <a:pt x="3004" y="61"/>
                    <a:pt x="2905" y="185"/>
                    <a:pt x="2809" y="307"/>
                  </a:cubicBezTo>
                  <a:cubicBezTo>
                    <a:pt x="2749" y="380"/>
                    <a:pt x="2689" y="457"/>
                    <a:pt x="2614" y="507"/>
                  </a:cubicBezTo>
                  <a:cubicBezTo>
                    <a:pt x="2552" y="384"/>
                    <a:pt x="2481" y="267"/>
                    <a:pt x="2400" y="155"/>
                  </a:cubicBezTo>
                  <a:cubicBezTo>
                    <a:pt x="2368" y="108"/>
                    <a:pt x="2329" y="57"/>
                    <a:pt x="2273" y="29"/>
                  </a:cubicBezTo>
                  <a:cubicBezTo>
                    <a:pt x="2237" y="11"/>
                    <a:pt x="2191" y="0"/>
                    <a:pt x="21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151"/>
            <p:cNvSpPr/>
            <p:nvPr/>
          </p:nvSpPr>
          <p:spPr>
            <a:xfrm>
              <a:off x="4835585" y="3853024"/>
              <a:ext cx="150514" cy="158527"/>
            </a:xfrm>
            <a:custGeom>
              <a:rect b="b" l="l" r="r" t="t"/>
              <a:pathLst>
                <a:path extrusionOk="0" h="5579" w="5297">
                  <a:moveTo>
                    <a:pt x="3311" y="1"/>
                  </a:moveTo>
                  <a:cubicBezTo>
                    <a:pt x="3162" y="1"/>
                    <a:pt x="3014" y="76"/>
                    <a:pt x="2932" y="198"/>
                  </a:cubicBezTo>
                  <a:cubicBezTo>
                    <a:pt x="2897" y="250"/>
                    <a:pt x="2874" y="310"/>
                    <a:pt x="2829" y="351"/>
                  </a:cubicBezTo>
                  <a:cubicBezTo>
                    <a:pt x="2764" y="406"/>
                    <a:pt x="2670" y="415"/>
                    <a:pt x="2604" y="468"/>
                  </a:cubicBezTo>
                  <a:cubicBezTo>
                    <a:pt x="2494" y="558"/>
                    <a:pt x="2488" y="747"/>
                    <a:pt x="2360" y="809"/>
                  </a:cubicBezTo>
                  <a:cubicBezTo>
                    <a:pt x="2300" y="839"/>
                    <a:pt x="2220" y="833"/>
                    <a:pt x="2173" y="882"/>
                  </a:cubicBezTo>
                  <a:cubicBezTo>
                    <a:pt x="2137" y="918"/>
                    <a:pt x="2132" y="974"/>
                    <a:pt x="2115" y="1021"/>
                  </a:cubicBezTo>
                  <a:cubicBezTo>
                    <a:pt x="2034" y="1242"/>
                    <a:pt x="1685" y="1285"/>
                    <a:pt x="1631" y="1514"/>
                  </a:cubicBezTo>
                  <a:cubicBezTo>
                    <a:pt x="1620" y="1552"/>
                    <a:pt x="1622" y="1595"/>
                    <a:pt x="1608" y="1634"/>
                  </a:cubicBezTo>
                  <a:cubicBezTo>
                    <a:pt x="1550" y="1777"/>
                    <a:pt x="1314" y="1762"/>
                    <a:pt x="1237" y="1897"/>
                  </a:cubicBezTo>
                  <a:cubicBezTo>
                    <a:pt x="1209" y="1947"/>
                    <a:pt x="1207" y="2009"/>
                    <a:pt x="1173" y="2054"/>
                  </a:cubicBezTo>
                  <a:cubicBezTo>
                    <a:pt x="1136" y="2101"/>
                    <a:pt x="1072" y="2118"/>
                    <a:pt x="1014" y="2129"/>
                  </a:cubicBezTo>
                  <a:cubicBezTo>
                    <a:pt x="682" y="2193"/>
                    <a:pt x="326" y="2185"/>
                    <a:pt x="1" y="2257"/>
                  </a:cubicBezTo>
                  <a:cubicBezTo>
                    <a:pt x="46" y="2262"/>
                    <a:pt x="93" y="2257"/>
                    <a:pt x="138" y="2272"/>
                  </a:cubicBezTo>
                  <a:cubicBezTo>
                    <a:pt x="286" y="2315"/>
                    <a:pt x="320" y="2506"/>
                    <a:pt x="324" y="2660"/>
                  </a:cubicBezTo>
                  <a:cubicBezTo>
                    <a:pt x="326" y="2814"/>
                    <a:pt x="348" y="3003"/>
                    <a:pt x="489" y="3063"/>
                  </a:cubicBezTo>
                  <a:cubicBezTo>
                    <a:pt x="594" y="3108"/>
                    <a:pt x="729" y="3059"/>
                    <a:pt x="819" y="3127"/>
                  </a:cubicBezTo>
                  <a:cubicBezTo>
                    <a:pt x="967" y="3239"/>
                    <a:pt x="853" y="3539"/>
                    <a:pt x="1018" y="3618"/>
                  </a:cubicBezTo>
                  <a:cubicBezTo>
                    <a:pt x="1052" y="3634"/>
                    <a:pt x="1092" y="3635"/>
                    <a:pt x="1132" y="3635"/>
                  </a:cubicBezTo>
                  <a:cubicBezTo>
                    <a:pt x="1145" y="3635"/>
                    <a:pt x="1157" y="3635"/>
                    <a:pt x="1170" y="3635"/>
                  </a:cubicBezTo>
                  <a:cubicBezTo>
                    <a:pt x="1226" y="3635"/>
                    <a:pt x="1279" y="3639"/>
                    <a:pt x="1312" y="3680"/>
                  </a:cubicBezTo>
                  <a:cubicBezTo>
                    <a:pt x="1370" y="3749"/>
                    <a:pt x="1316" y="3866"/>
                    <a:pt x="1376" y="3933"/>
                  </a:cubicBezTo>
                  <a:cubicBezTo>
                    <a:pt x="1421" y="3984"/>
                    <a:pt x="1505" y="3976"/>
                    <a:pt x="1558" y="4018"/>
                  </a:cubicBezTo>
                  <a:cubicBezTo>
                    <a:pt x="1670" y="4113"/>
                    <a:pt x="1537" y="4338"/>
                    <a:pt x="1650" y="4430"/>
                  </a:cubicBezTo>
                  <a:cubicBezTo>
                    <a:pt x="1702" y="4471"/>
                    <a:pt x="1787" y="4471"/>
                    <a:pt x="1809" y="4531"/>
                  </a:cubicBezTo>
                  <a:cubicBezTo>
                    <a:pt x="1824" y="4569"/>
                    <a:pt x="1800" y="4614"/>
                    <a:pt x="1811" y="4655"/>
                  </a:cubicBezTo>
                  <a:cubicBezTo>
                    <a:pt x="1826" y="4708"/>
                    <a:pt x="1888" y="4730"/>
                    <a:pt x="1942" y="4745"/>
                  </a:cubicBezTo>
                  <a:cubicBezTo>
                    <a:pt x="2021" y="4764"/>
                    <a:pt x="2100" y="4785"/>
                    <a:pt x="2182" y="4805"/>
                  </a:cubicBezTo>
                  <a:cubicBezTo>
                    <a:pt x="2306" y="4837"/>
                    <a:pt x="2443" y="4880"/>
                    <a:pt x="2505" y="4993"/>
                  </a:cubicBezTo>
                  <a:cubicBezTo>
                    <a:pt x="2599" y="5173"/>
                    <a:pt x="2441" y="5375"/>
                    <a:pt x="2345" y="5555"/>
                  </a:cubicBezTo>
                  <a:cubicBezTo>
                    <a:pt x="2342" y="5561"/>
                    <a:pt x="2338" y="5567"/>
                    <a:pt x="2336" y="5574"/>
                  </a:cubicBezTo>
                  <a:cubicBezTo>
                    <a:pt x="2364" y="5561"/>
                    <a:pt x="2390" y="5546"/>
                    <a:pt x="2417" y="5531"/>
                  </a:cubicBezTo>
                  <a:cubicBezTo>
                    <a:pt x="2602" y="5432"/>
                    <a:pt x="2790" y="5334"/>
                    <a:pt x="2994" y="5291"/>
                  </a:cubicBezTo>
                  <a:cubicBezTo>
                    <a:pt x="3066" y="5276"/>
                    <a:pt x="3139" y="5269"/>
                    <a:pt x="3212" y="5269"/>
                  </a:cubicBezTo>
                  <a:cubicBezTo>
                    <a:pt x="3508" y="5269"/>
                    <a:pt x="3802" y="5386"/>
                    <a:pt x="4031" y="5578"/>
                  </a:cubicBezTo>
                  <a:cubicBezTo>
                    <a:pt x="4093" y="5477"/>
                    <a:pt x="4153" y="5373"/>
                    <a:pt x="4204" y="5263"/>
                  </a:cubicBezTo>
                  <a:cubicBezTo>
                    <a:pt x="4266" y="5197"/>
                    <a:pt x="4328" y="5128"/>
                    <a:pt x="4393" y="5060"/>
                  </a:cubicBezTo>
                  <a:cubicBezTo>
                    <a:pt x="4541" y="4899"/>
                    <a:pt x="4697" y="4713"/>
                    <a:pt x="4686" y="4492"/>
                  </a:cubicBezTo>
                  <a:cubicBezTo>
                    <a:pt x="4684" y="4438"/>
                    <a:pt x="4676" y="4376"/>
                    <a:pt x="4714" y="4340"/>
                  </a:cubicBezTo>
                  <a:cubicBezTo>
                    <a:pt x="4746" y="4308"/>
                    <a:pt x="4798" y="4312"/>
                    <a:pt x="4838" y="4288"/>
                  </a:cubicBezTo>
                  <a:cubicBezTo>
                    <a:pt x="4954" y="4222"/>
                    <a:pt x="4864" y="4012"/>
                    <a:pt x="4963" y="3922"/>
                  </a:cubicBezTo>
                  <a:cubicBezTo>
                    <a:pt x="4986" y="3903"/>
                    <a:pt x="5018" y="3890"/>
                    <a:pt x="5042" y="3871"/>
                  </a:cubicBezTo>
                  <a:cubicBezTo>
                    <a:pt x="5076" y="3843"/>
                    <a:pt x="5093" y="3800"/>
                    <a:pt x="5110" y="3759"/>
                  </a:cubicBezTo>
                  <a:cubicBezTo>
                    <a:pt x="5158" y="3639"/>
                    <a:pt x="5205" y="3519"/>
                    <a:pt x="5252" y="3399"/>
                  </a:cubicBezTo>
                  <a:cubicBezTo>
                    <a:pt x="5273" y="3344"/>
                    <a:pt x="5295" y="3286"/>
                    <a:pt x="5288" y="3228"/>
                  </a:cubicBezTo>
                  <a:cubicBezTo>
                    <a:pt x="5280" y="3123"/>
                    <a:pt x="5194" y="3048"/>
                    <a:pt x="5121" y="2973"/>
                  </a:cubicBezTo>
                  <a:cubicBezTo>
                    <a:pt x="5050" y="2898"/>
                    <a:pt x="4986" y="2791"/>
                    <a:pt x="5029" y="2697"/>
                  </a:cubicBezTo>
                  <a:cubicBezTo>
                    <a:pt x="5048" y="2654"/>
                    <a:pt x="5085" y="2624"/>
                    <a:pt x="5113" y="2587"/>
                  </a:cubicBezTo>
                  <a:cubicBezTo>
                    <a:pt x="5239" y="2420"/>
                    <a:pt x="5132" y="2174"/>
                    <a:pt x="5192" y="1975"/>
                  </a:cubicBezTo>
                  <a:cubicBezTo>
                    <a:pt x="5222" y="1876"/>
                    <a:pt x="5295" y="1788"/>
                    <a:pt x="5295" y="1685"/>
                  </a:cubicBezTo>
                  <a:cubicBezTo>
                    <a:pt x="5297" y="1627"/>
                    <a:pt x="5275" y="1574"/>
                    <a:pt x="5256" y="1520"/>
                  </a:cubicBezTo>
                  <a:cubicBezTo>
                    <a:pt x="5200" y="1377"/>
                    <a:pt x="5147" y="1235"/>
                    <a:pt x="5091" y="1092"/>
                  </a:cubicBezTo>
                  <a:cubicBezTo>
                    <a:pt x="5080" y="1062"/>
                    <a:pt x="5068" y="1030"/>
                    <a:pt x="5040" y="1008"/>
                  </a:cubicBezTo>
                  <a:cubicBezTo>
                    <a:pt x="5016" y="991"/>
                    <a:pt x="4982" y="987"/>
                    <a:pt x="4952" y="983"/>
                  </a:cubicBezTo>
                  <a:cubicBezTo>
                    <a:pt x="4843" y="970"/>
                    <a:pt x="4733" y="955"/>
                    <a:pt x="4624" y="942"/>
                  </a:cubicBezTo>
                  <a:cubicBezTo>
                    <a:pt x="4650" y="833"/>
                    <a:pt x="4515" y="755"/>
                    <a:pt x="4403" y="749"/>
                  </a:cubicBezTo>
                  <a:cubicBezTo>
                    <a:pt x="4391" y="749"/>
                    <a:pt x="4378" y="748"/>
                    <a:pt x="4365" y="748"/>
                  </a:cubicBezTo>
                  <a:cubicBezTo>
                    <a:pt x="4340" y="748"/>
                    <a:pt x="4314" y="749"/>
                    <a:pt x="4288" y="749"/>
                  </a:cubicBezTo>
                  <a:cubicBezTo>
                    <a:pt x="4211" y="749"/>
                    <a:pt x="4136" y="743"/>
                    <a:pt x="4078" y="698"/>
                  </a:cubicBezTo>
                  <a:cubicBezTo>
                    <a:pt x="4016" y="650"/>
                    <a:pt x="3986" y="565"/>
                    <a:pt x="3913" y="531"/>
                  </a:cubicBezTo>
                  <a:cubicBezTo>
                    <a:pt x="3890" y="520"/>
                    <a:pt x="3865" y="517"/>
                    <a:pt x="3840" y="517"/>
                  </a:cubicBezTo>
                  <a:cubicBezTo>
                    <a:pt x="3791" y="517"/>
                    <a:pt x="3740" y="530"/>
                    <a:pt x="3689" y="530"/>
                  </a:cubicBezTo>
                  <a:cubicBezTo>
                    <a:pt x="3681" y="530"/>
                    <a:pt x="3673" y="529"/>
                    <a:pt x="3664" y="528"/>
                  </a:cubicBezTo>
                  <a:cubicBezTo>
                    <a:pt x="3557" y="520"/>
                    <a:pt x="3469" y="430"/>
                    <a:pt x="3429" y="329"/>
                  </a:cubicBezTo>
                  <a:cubicBezTo>
                    <a:pt x="3388" y="228"/>
                    <a:pt x="3388" y="117"/>
                    <a:pt x="3388" y="8"/>
                  </a:cubicBezTo>
                  <a:cubicBezTo>
                    <a:pt x="3362" y="3"/>
                    <a:pt x="3336" y="1"/>
                    <a:pt x="3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151"/>
            <p:cNvSpPr/>
            <p:nvPr/>
          </p:nvSpPr>
          <p:spPr>
            <a:xfrm>
              <a:off x="4830953" y="3852257"/>
              <a:ext cx="155885" cy="160999"/>
            </a:xfrm>
            <a:custGeom>
              <a:rect b="b" l="l" r="r" t="t"/>
              <a:pathLst>
                <a:path extrusionOk="0" h="5666" w="5486">
                  <a:moveTo>
                    <a:pt x="3475" y="55"/>
                  </a:moveTo>
                  <a:cubicBezTo>
                    <a:pt x="3491" y="55"/>
                    <a:pt x="3507" y="56"/>
                    <a:pt x="3523" y="58"/>
                  </a:cubicBezTo>
                  <a:cubicBezTo>
                    <a:pt x="3525" y="157"/>
                    <a:pt x="3527" y="266"/>
                    <a:pt x="3566" y="367"/>
                  </a:cubicBezTo>
                  <a:cubicBezTo>
                    <a:pt x="3615" y="489"/>
                    <a:pt x="3716" y="575"/>
                    <a:pt x="3825" y="583"/>
                  </a:cubicBezTo>
                  <a:cubicBezTo>
                    <a:pt x="3834" y="584"/>
                    <a:pt x="3842" y="585"/>
                    <a:pt x="3850" y="585"/>
                  </a:cubicBezTo>
                  <a:cubicBezTo>
                    <a:pt x="3878" y="585"/>
                    <a:pt x="3904" y="580"/>
                    <a:pt x="3930" y="577"/>
                  </a:cubicBezTo>
                  <a:cubicBezTo>
                    <a:pt x="3955" y="574"/>
                    <a:pt x="3979" y="571"/>
                    <a:pt x="4001" y="571"/>
                  </a:cubicBezTo>
                  <a:cubicBezTo>
                    <a:pt x="4025" y="571"/>
                    <a:pt x="4047" y="574"/>
                    <a:pt x="4065" y="583"/>
                  </a:cubicBezTo>
                  <a:cubicBezTo>
                    <a:pt x="4099" y="598"/>
                    <a:pt x="4125" y="630"/>
                    <a:pt x="4151" y="667"/>
                  </a:cubicBezTo>
                  <a:cubicBezTo>
                    <a:pt x="4172" y="695"/>
                    <a:pt x="4194" y="725"/>
                    <a:pt x="4224" y="746"/>
                  </a:cubicBezTo>
                  <a:cubicBezTo>
                    <a:pt x="4290" y="800"/>
                    <a:pt x="4376" y="804"/>
                    <a:pt x="4453" y="804"/>
                  </a:cubicBezTo>
                  <a:lnTo>
                    <a:pt x="4517" y="802"/>
                  </a:lnTo>
                  <a:cubicBezTo>
                    <a:pt x="4532" y="802"/>
                    <a:pt x="4549" y="804"/>
                    <a:pt x="4564" y="804"/>
                  </a:cubicBezTo>
                  <a:cubicBezTo>
                    <a:pt x="4635" y="808"/>
                    <a:pt x="4708" y="840"/>
                    <a:pt x="4742" y="887"/>
                  </a:cubicBezTo>
                  <a:cubicBezTo>
                    <a:pt x="4761" y="911"/>
                    <a:pt x="4768" y="937"/>
                    <a:pt x="4761" y="965"/>
                  </a:cubicBezTo>
                  <a:lnTo>
                    <a:pt x="4755" y="992"/>
                  </a:lnTo>
                  <a:lnTo>
                    <a:pt x="5111" y="1035"/>
                  </a:lnTo>
                  <a:cubicBezTo>
                    <a:pt x="5138" y="1040"/>
                    <a:pt x="5168" y="1042"/>
                    <a:pt x="5188" y="1057"/>
                  </a:cubicBezTo>
                  <a:cubicBezTo>
                    <a:pt x="5207" y="1072"/>
                    <a:pt x="5218" y="1097"/>
                    <a:pt x="5228" y="1130"/>
                  </a:cubicBezTo>
                  <a:lnTo>
                    <a:pt x="5393" y="1558"/>
                  </a:lnTo>
                  <a:cubicBezTo>
                    <a:pt x="5413" y="1607"/>
                    <a:pt x="5432" y="1659"/>
                    <a:pt x="5432" y="1712"/>
                  </a:cubicBezTo>
                  <a:cubicBezTo>
                    <a:pt x="5432" y="1770"/>
                    <a:pt x="5404" y="1824"/>
                    <a:pt x="5376" y="1882"/>
                  </a:cubicBezTo>
                  <a:cubicBezTo>
                    <a:pt x="5359" y="1918"/>
                    <a:pt x="5342" y="1954"/>
                    <a:pt x="5329" y="1993"/>
                  </a:cubicBezTo>
                  <a:cubicBezTo>
                    <a:pt x="5303" y="2083"/>
                    <a:pt x="5308" y="2177"/>
                    <a:pt x="5312" y="2269"/>
                  </a:cubicBezTo>
                  <a:cubicBezTo>
                    <a:pt x="5316" y="2394"/>
                    <a:pt x="5323" y="2509"/>
                    <a:pt x="5254" y="2597"/>
                  </a:cubicBezTo>
                  <a:cubicBezTo>
                    <a:pt x="5246" y="2610"/>
                    <a:pt x="5235" y="2623"/>
                    <a:pt x="5224" y="2634"/>
                  </a:cubicBezTo>
                  <a:cubicBezTo>
                    <a:pt x="5203" y="2657"/>
                    <a:pt x="5181" y="2681"/>
                    <a:pt x="5168" y="2711"/>
                  </a:cubicBezTo>
                  <a:cubicBezTo>
                    <a:pt x="5128" y="2799"/>
                    <a:pt x="5162" y="2910"/>
                    <a:pt x="5265" y="3019"/>
                  </a:cubicBezTo>
                  <a:lnTo>
                    <a:pt x="5293" y="3045"/>
                  </a:lnTo>
                  <a:cubicBezTo>
                    <a:pt x="5355" y="3109"/>
                    <a:pt x="5419" y="3176"/>
                    <a:pt x="5426" y="3257"/>
                  </a:cubicBezTo>
                  <a:cubicBezTo>
                    <a:pt x="5430" y="3311"/>
                    <a:pt x="5408" y="3366"/>
                    <a:pt x="5389" y="3416"/>
                  </a:cubicBezTo>
                  <a:lnTo>
                    <a:pt x="5248" y="3776"/>
                  </a:lnTo>
                  <a:cubicBezTo>
                    <a:pt x="5235" y="3812"/>
                    <a:pt x="5218" y="3853"/>
                    <a:pt x="5188" y="3876"/>
                  </a:cubicBezTo>
                  <a:cubicBezTo>
                    <a:pt x="5179" y="3885"/>
                    <a:pt x="5166" y="3891"/>
                    <a:pt x="5156" y="3898"/>
                  </a:cubicBezTo>
                  <a:cubicBezTo>
                    <a:pt x="5138" y="3908"/>
                    <a:pt x="5123" y="3917"/>
                    <a:pt x="5108" y="3930"/>
                  </a:cubicBezTo>
                  <a:cubicBezTo>
                    <a:pt x="5053" y="3981"/>
                    <a:pt x="5049" y="4060"/>
                    <a:pt x="5044" y="4131"/>
                  </a:cubicBezTo>
                  <a:cubicBezTo>
                    <a:pt x="5040" y="4204"/>
                    <a:pt x="5036" y="4266"/>
                    <a:pt x="4986" y="4294"/>
                  </a:cubicBezTo>
                  <a:cubicBezTo>
                    <a:pt x="4974" y="4300"/>
                    <a:pt x="4956" y="4305"/>
                    <a:pt x="4939" y="4309"/>
                  </a:cubicBezTo>
                  <a:cubicBezTo>
                    <a:pt x="4914" y="4315"/>
                    <a:pt x="4881" y="4324"/>
                    <a:pt x="4858" y="4348"/>
                  </a:cubicBezTo>
                  <a:cubicBezTo>
                    <a:pt x="4815" y="4388"/>
                    <a:pt x="4819" y="4450"/>
                    <a:pt x="4821" y="4502"/>
                  </a:cubicBezTo>
                  <a:lnTo>
                    <a:pt x="4824" y="4521"/>
                  </a:lnTo>
                  <a:cubicBezTo>
                    <a:pt x="4834" y="4725"/>
                    <a:pt x="4686" y="4905"/>
                    <a:pt x="4534" y="5070"/>
                  </a:cubicBezTo>
                  <a:lnTo>
                    <a:pt x="4348" y="5273"/>
                  </a:lnTo>
                  <a:lnTo>
                    <a:pt x="4344" y="5280"/>
                  </a:lnTo>
                  <a:cubicBezTo>
                    <a:pt x="4303" y="5367"/>
                    <a:pt x="4252" y="5459"/>
                    <a:pt x="4185" y="5564"/>
                  </a:cubicBezTo>
                  <a:cubicBezTo>
                    <a:pt x="3952" y="5376"/>
                    <a:pt x="3656" y="5269"/>
                    <a:pt x="3375" y="5269"/>
                  </a:cubicBezTo>
                  <a:cubicBezTo>
                    <a:pt x="3298" y="5269"/>
                    <a:pt x="3225" y="5277"/>
                    <a:pt x="3152" y="5292"/>
                  </a:cubicBezTo>
                  <a:cubicBezTo>
                    <a:pt x="2942" y="5335"/>
                    <a:pt x="2752" y="5436"/>
                    <a:pt x="2568" y="5534"/>
                  </a:cubicBezTo>
                  <a:lnTo>
                    <a:pt x="2563" y="5537"/>
                  </a:lnTo>
                  <a:cubicBezTo>
                    <a:pt x="2572" y="5524"/>
                    <a:pt x="2578" y="5509"/>
                    <a:pt x="2587" y="5496"/>
                  </a:cubicBezTo>
                  <a:cubicBezTo>
                    <a:pt x="2677" y="5342"/>
                    <a:pt x="2777" y="5168"/>
                    <a:pt x="2692" y="5007"/>
                  </a:cubicBezTo>
                  <a:cubicBezTo>
                    <a:pt x="2625" y="4885"/>
                    <a:pt x="2482" y="4840"/>
                    <a:pt x="2351" y="4806"/>
                  </a:cubicBezTo>
                  <a:lnTo>
                    <a:pt x="2111" y="4746"/>
                  </a:lnTo>
                  <a:cubicBezTo>
                    <a:pt x="2064" y="4733"/>
                    <a:pt x="2010" y="4714"/>
                    <a:pt x="2000" y="4675"/>
                  </a:cubicBezTo>
                  <a:cubicBezTo>
                    <a:pt x="1998" y="4660"/>
                    <a:pt x="2000" y="4643"/>
                    <a:pt x="2002" y="4626"/>
                  </a:cubicBezTo>
                  <a:cubicBezTo>
                    <a:pt x="2004" y="4603"/>
                    <a:pt x="2008" y="4575"/>
                    <a:pt x="1998" y="4549"/>
                  </a:cubicBezTo>
                  <a:cubicBezTo>
                    <a:pt x="1980" y="4500"/>
                    <a:pt x="1933" y="4483"/>
                    <a:pt x="1893" y="4468"/>
                  </a:cubicBezTo>
                  <a:cubicBezTo>
                    <a:pt x="1869" y="4457"/>
                    <a:pt x="1848" y="4448"/>
                    <a:pt x="1830" y="4435"/>
                  </a:cubicBezTo>
                  <a:cubicBezTo>
                    <a:pt x="1783" y="4399"/>
                    <a:pt x="1790" y="4328"/>
                    <a:pt x="1794" y="4253"/>
                  </a:cubicBezTo>
                  <a:cubicBezTo>
                    <a:pt x="1798" y="4172"/>
                    <a:pt x="1805" y="4082"/>
                    <a:pt x="1738" y="4026"/>
                  </a:cubicBezTo>
                  <a:cubicBezTo>
                    <a:pt x="1708" y="4003"/>
                    <a:pt x="1674" y="3992"/>
                    <a:pt x="1642" y="3983"/>
                  </a:cubicBezTo>
                  <a:cubicBezTo>
                    <a:pt x="1610" y="3973"/>
                    <a:pt x="1578" y="3964"/>
                    <a:pt x="1558" y="3943"/>
                  </a:cubicBezTo>
                  <a:cubicBezTo>
                    <a:pt x="1535" y="3917"/>
                    <a:pt x="1535" y="3876"/>
                    <a:pt x="1533" y="3831"/>
                  </a:cubicBezTo>
                  <a:cubicBezTo>
                    <a:pt x="1531" y="3784"/>
                    <a:pt x="1531" y="3731"/>
                    <a:pt x="1496" y="3690"/>
                  </a:cubicBezTo>
                  <a:cubicBezTo>
                    <a:pt x="1456" y="3638"/>
                    <a:pt x="1393" y="3636"/>
                    <a:pt x="1333" y="3636"/>
                  </a:cubicBezTo>
                  <a:lnTo>
                    <a:pt x="1297" y="3636"/>
                  </a:lnTo>
                  <a:cubicBezTo>
                    <a:pt x="1261" y="3636"/>
                    <a:pt x="1224" y="3634"/>
                    <a:pt x="1192" y="3619"/>
                  </a:cubicBezTo>
                  <a:cubicBezTo>
                    <a:pt x="1119" y="3585"/>
                    <a:pt x="1111" y="3493"/>
                    <a:pt x="1100" y="3396"/>
                  </a:cubicBezTo>
                  <a:cubicBezTo>
                    <a:pt x="1089" y="3298"/>
                    <a:pt x="1078" y="3193"/>
                    <a:pt x="999" y="3133"/>
                  </a:cubicBezTo>
                  <a:cubicBezTo>
                    <a:pt x="941" y="3090"/>
                    <a:pt x="871" y="3088"/>
                    <a:pt x="804" y="3086"/>
                  </a:cubicBezTo>
                  <a:cubicBezTo>
                    <a:pt x="753" y="3086"/>
                    <a:pt x="706" y="3083"/>
                    <a:pt x="663" y="3066"/>
                  </a:cubicBezTo>
                  <a:cubicBezTo>
                    <a:pt x="536" y="3013"/>
                    <a:pt x="517" y="2835"/>
                    <a:pt x="513" y="2687"/>
                  </a:cubicBezTo>
                  <a:cubicBezTo>
                    <a:pt x="509" y="2469"/>
                    <a:pt x="446" y="2327"/>
                    <a:pt x="331" y="2280"/>
                  </a:cubicBezTo>
                  <a:cubicBezTo>
                    <a:pt x="451" y="2263"/>
                    <a:pt x="575" y="2252"/>
                    <a:pt x="697" y="2242"/>
                  </a:cubicBezTo>
                  <a:cubicBezTo>
                    <a:pt x="858" y="2227"/>
                    <a:pt x="1023" y="2214"/>
                    <a:pt x="1181" y="2182"/>
                  </a:cubicBezTo>
                  <a:cubicBezTo>
                    <a:pt x="1248" y="2169"/>
                    <a:pt x="1316" y="2149"/>
                    <a:pt x="1357" y="2096"/>
                  </a:cubicBezTo>
                  <a:cubicBezTo>
                    <a:pt x="1378" y="2068"/>
                    <a:pt x="1389" y="2034"/>
                    <a:pt x="1398" y="2002"/>
                  </a:cubicBezTo>
                  <a:cubicBezTo>
                    <a:pt x="1406" y="1978"/>
                    <a:pt x="1413" y="1957"/>
                    <a:pt x="1423" y="1937"/>
                  </a:cubicBezTo>
                  <a:cubicBezTo>
                    <a:pt x="1456" y="1882"/>
                    <a:pt x="1522" y="1854"/>
                    <a:pt x="1593" y="1824"/>
                  </a:cubicBezTo>
                  <a:cubicBezTo>
                    <a:pt x="1676" y="1792"/>
                    <a:pt x="1760" y="1757"/>
                    <a:pt x="1794" y="1672"/>
                  </a:cubicBezTo>
                  <a:cubicBezTo>
                    <a:pt x="1805" y="1646"/>
                    <a:pt x="1809" y="1618"/>
                    <a:pt x="1813" y="1590"/>
                  </a:cubicBezTo>
                  <a:cubicBezTo>
                    <a:pt x="1813" y="1575"/>
                    <a:pt x="1815" y="1560"/>
                    <a:pt x="1820" y="1547"/>
                  </a:cubicBezTo>
                  <a:cubicBezTo>
                    <a:pt x="1845" y="1438"/>
                    <a:pt x="1944" y="1374"/>
                    <a:pt x="2051" y="1305"/>
                  </a:cubicBezTo>
                  <a:cubicBezTo>
                    <a:pt x="2154" y="1241"/>
                    <a:pt x="2261" y="1172"/>
                    <a:pt x="2304" y="1057"/>
                  </a:cubicBezTo>
                  <a:cubicBezTo>
                    <a:pt x="2308" y="1042"/>
                    <a:pt x="2313" y="1027"/>
                    <a:pt x="2317" y="1012"/>
                  </a:cubicBezTo>
                  <a:cubicBezTo>
                    <a:pt x="2325" y="980"/>
                    <a:pt x="2334" y="950"/>
                    <a:pt x="2355" y="928"/>
                  </a:cubicBezTo>
                  <a:cubicBezTo>
                    <a:pt x="2377" y="902"/>
                    <a:pt x="2413" y="894"/>
                    <a:pt x="2452" y="885"/>
                  </a:cubicBezTo>
                  <a:cubicBezTo>
                    <a:pt x="2480" y="879"/>
                    <a:pt x="2508" y="872"/>
                    <a:pt x="2535" y="860"/>
                  </a:cubicBezTo>
                  <a:cubicBezTo>
                    <a:pt x="2612" y="821"/>
                    <a:pt x="2649" y="744"/>
                    <a:pt x="2685" y="669"/>
                  </a:cubicBezTo>
                  <a:cubicBezTo>
                    <a:pt x="2713" y="609"/>
                    <a:pt x="2739" y="553"/>
                    <a:pt x="2784" y="517"/>
                  </a:cubicBezTo>
                  <a:cubicBezTo>
                    <a:pt x="2814" y="493"/>
                    <a:pt x="2848" y="478"/>
                    <a:pt x="2887" y="463"/>
                  </a:cubicBezTo>
                  <a:cubicBezTo>
                    <a:pt x="2930" y="446"/>
                    <a:pt x="2972" y="429"/>
                    <a:pt x="3009" y="397"/>
                  </a:cubicBezTo>
                  <a:cubicBezTo>
                    <a:pt x="3043" y="367"/>
                    <a:pt x="3067" y="326"/>
                    <a:pt x="3090" y="288"/>
                  </a:cubicBezTo>
                  <a:cubicBezTo>
                    <a:pt x="3099" y="273"/>
                    <a:pt x="3107" y="255"/>
                    <a:pt x="3118" y="240"/>
                  </a:cubicBezTo>
                  <a:cubicBezTo>
                    <a:pt x="3193" y="127"/>
                    <a:pt x="3336" y="55"/>
                    <a:pt x="3475" y="55"/>
                  </a:cubicBezTo>
                  <a:close/>
                  <a:moveTo>
                    <a:pt x="3472" y="0"/>
                  </a:moveTo>
                  <a:cubicBezTo>
                    <a:pt x="3313" y="0"/>
                    <a:pt x="3159" y="82"/>
                    <a:pt x="3073" y="210"/>
                  </a:cubicBezTo>
                  <a:cubicBezTo>
                    <a:pt x="3062" y="228"/>
                    <a:pt x="3052" y="245"/>
                    <a:pt x="3043" y="262"/>
                  </a:cubicBezTo>
                  <a:cubicBezTo>
                    <a:pt x="3022" y="298"/>
                    <a:pt x="3002" y="333"/>
                    <a:pt x="2972" y="356"/>
                  </a:cubicBezTo>
                  <a:cubicBezTo>
                    <a:pt x="2945" y="382"/>
                    <a:pt x="2906" y="397"/>
                    <a:pt x="2865" y="414"/>
                  </a:cubicBezTo>
                  <a:cubicBezTo>
                    <a:pt x="2827" y="429"/>
                    <a:pt x="2786" y="446"/>
                    <a:pt x="2752" y="476"/>
                  </a:cubicBezTo>
                  <a:cubicBezTo>
                    <a:pt x="2696" y="519"/>
                    <a:pt x="2666" y="583"/>
                    <a:pt x="2636" y="648"/>
                  </a:cubicBezTo>
                  <a:cubicBezTo>
                    <a:pt x="2604" y="716"/>
                    <a:pt x="2572" y="782"/>
                    <a:pt x="2512" y="812"/>
                  </a:cubicBezTo>
                  <a:cubicBezTo>
                    <a:pt x="2490" y="823"/>
                    <a:pt x="2467" y="827"/>
                    <a:pt x="2441" y="834"/>
                  </a:cubicBezTo>
                  <a:cubicBezTo>
                    <a:pt x="2396" y="845"/>
                    <a:pt x="2349" y="855"/>
                    <a:pt x="2317" y="892"/>
                  </a:cubicBezTo>
                  <a:cubicBezTo>
                    <a:pt x="2287" y="922"/>
                    <a:pt x="2276" y="960"/>
                    <a:pt x="2265" y="997"/>
                  </a:cubicBezTo>
                  <a:cubicBezTo>
                    <a:pt x="2261" y="1012"/>
                    <a:pt x="2257" y="1025"/>
                    <a:pt x="2253" y="1040"/>
                  </a:cubicBezTo>
                  <a:cubicBezTo>
                    <a:pt x="2216" y="1136"/>
                    <a:pt x="2122" y="1198"/>
                    <a:pt x="2021" y="1260"/>
                  </a:cubicBezTo>
                  <a:cubicBezTo>
                    <a:pt x="1912" y="1331"/>
                    <a:pt x="1798" y="1404"/>
                    <a:pt x="1768" y="1534"/>
                  </a:cubicBezTo>
                  <a:cubicBezTo>
                    <a:pt x="1764" y="1552"/>
                    <a:pt x="1762" y="1567"/>
                    <a:pt x="1760" y="1584"/>
                  </a:cubicBezTo>
                  <a:cubicBezTo>
                    <a:pt x="1756" y="1609"/>
                    <a:pt x="1753" y="1631"/>
                    <a:pt x="1745" y="1652"/>
                  </a:cubicBezTo>
                  <a:cubicBezTo>
                    <a:pt x="1719" y="1717"/>
                    <a:pt x="1648" y="1744"/>
                    <a:pt x="1573" y="1774"/>
                  </a:cubicBezTo>
                  <a:cubicBezTo>
                    <a:pt x="1498" y="1807"/>
                    <a:pt x="1419" y="1839"/>
                    <a:pt x="1376" y="1909"/>
                  </a:cubicBezTo>
                  <a:cubicBezTo>
                    <a:pt x="1363" y="1935"/>
                    <a:pt x="1355" y="1961"/>
                    <a:pt x="1346" y="1987"/>
                  </a:cubicBezTo>
                  <a:cubicBezTo>
                    <a:pt x="1338" y="2017"/>
                    <a:pt x="1331" y="2042"/>
                    <a:pt x="1314" y="2064"/>
                  </a:cubicBezTo>
                  <a:cubicBezTo>
                    <a:pt x="1282" y="2107"/>
                    <a:pt x="1224" y="2119"/>
                    <a:pt x="1173" y="2130"/>
                  </a:cubicBezTo>
                  <a:cubicBezTo>
                    <a:pt x="1016" y="2160"/>
                    <a:pt x="851" y="2173"/>
                    <a:pt x="693" y="2188"/>
                  </a:cubicBezTo>
                  <a:cubicBezTo>
                    <a:pt x="515" y="2203"/>
                    <a:pt x="331" y="2220"/>
                    <a:pt x="157" y="2257"/>
                  </a:cubicBezTo>
                  <a:lnTo>
                    <a:pt x="1" y="2291"/>
                  </a:lnTo>
                  <a:lnTo>
                    <a:pt x="161" y="2310"/>
                  </a:lnTo>
                  <a:cubicBezTo>
                    <a:pt x="176" y="2312"/>
                    <a:pt x="194" y="2312"/>
                    <a:pt x="209" y="2314"/>
                  </a:cubicBezTo>
                  <a:cubicBezTo>
                    <a:pt x="239" y="2314"/>
                    <a:pt x="266" y="2316"/>
                    <a:pt x="294" y="2325"/>
                  </a:cubicBezTo>
                  <a:cubicBezTo>
                    <a:pt x="425" y="2364"/>
                    <a:pt x="457" y="2544"/>
                    <a:pt x="459" y="2687"/>
                  </a:cubicBezTo>
                  <a:cubicBezTo>
                    <a:pt x="464" y="2852"/>
                    <a:pt x="487" y="3049"/>
                    <a:pt x="644" y="3116"/>
                  </a:cubicBezTo>
                  <a:cubicBezTo>
                    <a:pt x="693" y="3137"/>
                    <a:pt x="749" y="3137"/>
                    <a:pt x="802" y="3139"/>
                  </a:cubicBezTo>
                  <a:cubicBezTo>
                    <a:pt x="864" y="3141"/>
                    <a:pt x="922" y="3143"/>
                    <a:pt x="967" y="3176"/>
                  </a:cubicBezTo>
                  <a:cubicBezTo>
                    <a:pt x="1027" y="3223"/>
                    <a:pt x="1038" y="3311"/>
                    <a:pt x="1046" y="3403"/>
                  </a:cubicBezTo>
                  <a:cubicBezTo>
                    <a:pt x="1059" y="3510"/>
                    <a:pt x="1070" y="3621"/>
                    <a:pt x="1171" y="3668"/>
                  </a:cubicBezTo>
                  <a:cubicBezTo>
                    <a:pt x="1211" y="3688"/>
                    <a:pt x="1256" y="3690"/>
                    <a:pt x="1297" y="3690"/>
                  </a:cubicBezTo>
                  <a:lnTo>
                    <a:pt x="1333" y="3688"/>
                  </a:lnTo>
                  <a:cubicBezTo>
                    <a:pt x="1393" y="3688"/>
                    <a:pt x="1430" y="3694"/>
                    <a:pt x="1456" y="3724"/>
                  </a:cubicBezTo>
                  <a:cubicBezTo>
                    <a:pt x="1477" y="3750"/>
                    <a:pt x="1477" y="3791"/>
                    <a:pt x="1479" y="3833"/>
                  </a:cubicBezTo>
                  <a:cubicBezTo>
                    <a:pt x="1481" y="3883"/>
                    <a:pt x="1483" y="3936"/>
                    <a:pt x="1518" y="3979"/>
                  </a:cubicBezTo>
                  <a:cubicBezTo>
                    <a:pt x="1548" y="4011"/>
                    <a:pt x="1588" y="4022"/>
                    <a:pt x="1627" y="4035"/>
                  </a:cubicBezTo>
                  <a:cubicBezTo>
                    <a:pt x="1657" y="4043"/>
                    <a:pt x="1683" y="4050"/>
                    <a:pt x="1704" y="4067"/>
                  </a:cubicBezTo>
                  <a:cubicBezTo>
                    <a:pt x="1749" y="4105"/>
                    <a:pt x="1745" y="4176"/>
                    <a:pt x="1741" y="4249"/>
                  </a:cubicBezTo>
                  <a:cubicBezTo>
                    <a:pt x="1734" y="4330"/>
                    <a:pt x="1730" y="4423"/>
                    <a:pt x="1798" y="4478"/>
                  </a:cubicBezTo>
                  <a:cubicBezTo>
                    <a:pt x="1820" y="4495"/>
                    <a:pt x="1848" y="4506"/>
                    <a:pt x="1873" y="4517"/>
                  </a:cubicBezTo>
                  <a:cubicBezTo>
                    <a:pt x="1908" y="4530"/>
                    <a:pt x="1938" y="4540"/>
                    <a:pt x="1948" y="4566"/>
                  </a:cubicBezTo>
                  <a:cubicBezTo>
                    <a:pt x="1953" y="4581"/>
                    <a:pt x="1950" y="4600"/>
                    <a:pt x="1948" y="4620"/>
                  </a:cubicBezTo>
                  <a:cubicBezTo>
                    <a:pt x="1946" y="4641"/>
                    <a:pt x="1942" y="4665"/>
                    <a:pt x="1948" y="4688"/>
                  </a:cubicBezTo>
                  <a:cubicBezTo>
                    <a:pt x="1965" y="4755"/>
                    <a:pt x="2038" y="4782"/>
                    <a:pt x="2098" y="4797"/>
                  </a:cubicBezTo>
                  <a:lnTo>
                    <a:pt x="2336" y="4860"/>
                  </a:lnTo>
                  <a:cubicBezTo>
                    <a:pt x="2463" y="4890"/>
                    <a:pt x="2589" y="4930"/>
                    <a:pt x="2645" y="5033"/>
                  </a:cubicBezTo>
                  <a:cubicBezTo>
                    <a:pt x="2715" y="5168"/>
                    <a:pt x="2627" y="5320"/>
                    <a:pt x="2542" y="5468"/>
                  </a:cubicBezTo>
                  <a:cubicBezTo>
                    <a:pt x="2520" y="5502"/>
                    <a:pt x="2501" y="5537"/>
                    <a:pt x="2484" y="5569"/>
                  </a:cubicBezTo>
                  <a:cubicBezTo>
                    <a:pt x="2482" y="5573"/>
                    <a:pt x="2480" y="5577"/>
                    <a:pt x="2480" y="5582"/>
                  </a:cubicBezTo>
                  <a:lnTo>
                    <a:pt x="2437" y="5665"/>
                  </a:lnTo>
                  <a:lnTo>
                    <a:pt x="2593" y="5582"/>
                  </a:lnTo>
                  <a:cubicBezTo>
                    <a:pt x="2773" y="5485"/>
                    <a:pt x="2962" y="5387"/>
                    <a:pt x="3163" y="5344"/>
                  </a:cubicBezTo>
                  <a:cubicBezTo>
                    <a:pt x="3229" y="5330"/>
                    <a:pt x="3297" y="5324"/>
                    <a:pt x="3367" y="5324"/>
                  </a:cubicBezTo>
                  <a:cubicBezTo>
                    <a:pt x="3648" y="5324"/>
                    <a:pt x="3944" y="5432"/>
                    <a:pt x="4174" y="5627"/>
                  </a:cubicBezTo>
                  <a:lnTo>
                    <a:pt x="4200" y="5646"/>
                  </a:lnTo>
                  <a:lnTo>
                    <a:pt x="4215" y="5620"/>
                  </a:lnTo>
                  <a:cubicBezTo>
                    <a:pt x="4288" y="5502"/>
                    <a:pt x="4344" y="5402"/>
                    <a:pt x="4391" y="5307"/>
                  </a:cubicBezTo>
                  <a:lnTo>
                    <a:pt x="4575" y="5106"/>
                  </a:lnTo>
                  <a:cubicBezTo>
                    <a:pt x="4734" y="4932"/>
                    <a:pt x="4888" y="4744"/>
                    <a:pt x="4877" y="4519"/>
                  </a:cubicBezTo>
                  <a:lnTo>
                    <a:pt x="4875" y="4498"/>
                  </a:lnTo>
                  <a:cubicBezTo>
                    <a:pt x="4873" y="4455"/>
                    <a:pt x="4871" y="4410"/>
                    <a:pt x="4894" y="4386"/>
                  </a:cubicBezTo>
                  <a:cubicBezTo>
                    <a:pt x="4909" y="4373"/>
                    <a:pt x="4929" y="4367"/>
                    <a:pt x="4952" y="4360"/>
                  </a:cubicBezTo>
                  <a:cubicBezTo>
                    <a:pt x="4974" y="4356"/>
                    <a:pt x="4995" y="4350"/>
                    <a:pt x="5014" y="4339"/>
                  </a:cubicBezTo>
                  <a:cubicBezTo>
                    <a:pt x="5087" y="4298"/>
                    <a:pt x="5093" y="4210"/>
                    <a:pt x="5098" y="4133"/>
                  </a:cubicBezTo>
                  <a:cubicBezTo>
                    <a:pt x="5102" y="4069"/>
                    <a:pt x="5104" y="4005"/>
                    <a:pt x="5145" y="3970"/>
                  </a:cubicBezTo>
                  <a:cubicBezTo>
                    <a:pt x="5156" y="3960"/>
                    <a:pt x="5168" y="3953"/>
                    <a:pt x="5181" y="3945"/>
                  </a:cubicBezTo>
                  <a:cubicBezTo>
                    <a:pt x="5196" y="3936"/>
                    <a:pt x="5209" y="3928"/>
                    <a:pt x="5222" y="3919"/>
                  </a:cubicBezTo>
                  <a:cubicBezTo>
                    <a:pt x="5263" y="3885"/>
                    <a:pt x="5282" y="3836"/>
                    <a:pt x="5299" y="3795"/>
                  </a:cubicBezTo>
                  <a:lnTo>
                    <a:pt x="5438" y="3437"/>
                  </a:lnTo>
                  <a:cubicBezTo>
                    <a:pt x="5460" y="3381"/>
                    <a:pt x="5486" y="3317"/>
                    <a:pt x="5479" y="3251"/>
                  </a:cubicBezTo>
                  <a:cubicBezTo>
                    <a:pt x="5471" y="3152"/>
                    <a:pt x="5396" y="3075"/>
                    <a:pt x="5329" y="3009"/>
                  </a:cubicBezTo>
                  <a:lnTo>
                    <a:pt x="5303" y="2981"/>
                  </a:lnTo>
                  <a:cubicBezTo>
                    <a:pt x="5263" y="2938"/>
                    <a:pt x="5173" y="2829"/>
                    <a:pt x="5216" y="2734"/>
                  </a:cubicBezTo>
                  <a:cubicBezTo>
                    <a:pt x="5226" y="2711"/>
                    <a:pt x="5246" y="2691"/>
                    <a:pt x="5265" y="2670"/>
                  </a:cubicBezTo>
                  <a:cubicBezTo>
                    <a:pt x="5276" y="2657"/>
                    <a:pt x="5286" y="2644"/>
                    <a:pt x="5297" y="2629"/>
                  </a:cubicBezTo>
                  <a:cubicBezTo>
                    <a:pt x="5376" y="2526"/>
                    <a:pt x="5370" y="2394"/>
                    <a:pt x="5366" y="2267"/>
                  </a:cubicBezTo>
                  <a:cubicBezTo>
                    <a:pt x="5361" y="2179"/>
                    <a:pt x="5357" y="2089"/>
                    <a:pt x="5381" y="2010"/>
                  </a:cubicBezTo>
                  <a:cubicBezTo>
                    <a:pt x="5391" y="1974"/>
                    <a:pt x="5408" y="1942"/>
                    <a:pt x="5426" y="1905"/>
                  </a:cubicBezTo>
                  <a:cubicBezTo>
                    <a:pt x="5453" y="1845"/>
                    <a:pt x="5483" y="1783"/>
                    <a:pt x="5486" y="1712"/>
                  </a:cubicBezTo>
                  <a:cubicBezTo>
                    <a:pt x="5486" y="1650"/>
                    <a:pt x="5464" y="1590"/>
                    <a:pt x="5443" y="1539"/>
                  </a:cubicBezTo>
                  <a:lnTo>
                    <a:pt x="5280" y="1110"/>
                  </a:lnTo>
                  <a:cubicBezTo>
                    <a:pt x="5269" y="1080"/>
                    <a:pt x="5252" y="1040"/>
                    <a:pt x="5220" y="1016"/>
                  </a:cubicBezTo>
                  <a:cubicBezTo>
                    <a:pt x="5188" y="990"/>
                    <a:pt x="5149" y="986"/>
                    <a:pt x="5117" y="982"/>
                  </a:cubicBezTo>
                  <a:lnTo>
                    <a:pt x="4817" y="945"/>
                  </a:lnTo>
                  <a:cubicBezTo>
                    <a:pt x="4817" y="913"/>
                    <a:pt x="4806" y="883"/>
                    <a:pt x="4785" y="853"/>
                  </a:cubicBezTo>
                  <a:cubicBezTo>
                    <a:pt x="4742" y="795"/>
                    <a:pt x="4654" y="755"/>
                    <a:pt x="4566" y="750"/>
                  </a:cubicBezTo>
                  <a:lnTo>
                    <a:pt x="4453" y="750"/>
                  </a:lnTo>
                  <a:cubicBezTo>
                    <a:pt x="4382" y="750"/>
                    <a:pt x="4309" y="746"/>
                    <a:pt x="4256" y="703"/>
                  </a:cubicBezTo>
                  <a:cubicBezTo>
                    <a:pt x="4232" y="686"/>
                    <a:pt x="4215" y="660"/>
                    <a:pt x="4194" y="635"/>
                  </a:cubicBezTo>
                  <a:cubicBezTo>
                    <a:pt x="4166" y="596"/>
                    <a:pt x="4136" y="555"/>
                    <a:pt x="4089" y="534"/>
                  </a:cubicBezTo>
                  <a:cubicBezTo>
                    <a:pt x="4063" y="522"/>
                    <a:pt x="4032" y="518"/>
                    <a:pt x="4000" y="518"/>
                  </a:cubicBezTo>
                  <a:cubicBezTo>
                    <a:pt x="3974" y="518"/>
                    <a:pt x="3948" y="520"/>
                    <a:pt x="3924" y="523"/>
                  </a:cubicBezTo>
                  <a:cubicBezTo>
                    <a:pt x="3896" y="527"/>
                    <a:pt x="3871" y="530"/>
                    <a:pt x="3846" y="530"/>
                  </a:cubicBezTo>
                  <a:cubicBezTo>
                    <a:pt x="3840" y="530"/>
                    <a:pt x="3835" y="530"/>
                    <a:pt x="3829" y="530"/>
                  </a:cubicBezTo>
                  <a:cubicBezTo>
                    <a:pt x="3722" y="521"/>
                    <a:pt x="3647" y="425"/>
                    <a:pt x="3617" y="348"/>
                  </a:cubicBezTo>
                  <a:cubicBezTo>
                    <a:pt x="3579" y="249"/>
                    <a:pt x="3577" y="140"/>
                    <a:pt x="3577" y="35"/>
                  </a:cubicBezTo>
                  <a:lnTo>
                    <a:pt x="3577" y="13"/>
                  </a:lnTo>
                  <a:lnTo>
                    <a:pt x="3555" y="9"/>
                  </a:lnTo>
                  <a:cubicBezTo>
                    <a:pt x="3527" y="3"/>
                    <a:pt x="3499" y="0"/>
                    <a:pt x="34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151"/>
            <p:cNvSpPr/>
            <p:nvPr/>
          </p:nvSpPr>
          <p:spPr>
            <a:xfrm>
              <a:off x="4933725" y="3761193"/>
              <a:ext cx="179242" cy="364621"/>
            </a:xfrm>
            <a:custGeom>
              <a:rect b="b" l="l" r="r" t="t"/>
              <a:pathLst>
                <a:path extrusionOk="0" h="12832" w="6308">
                  <a:moveTo>
                    <a:pt x="6205" y="0"/>
                  </a:moveTo>
                  <a:cubicBezTo>
                    <a:pt x="6029" y="56"/>
                    <a:pt x="5858" y="116"/>
                    <a:pt x="5689" y="176"/>
                  </a:cubicBezTo>
                  <a:cubicBezTo>
                    <a:pt x="5367" y="292"/>
                    <a:pt x="5048" y="407"/>
                    <a:pt x="4727" y="521"/>
                  </a:cubicBezTo>
                  <a:cubicBezTo>
                    <a:pt x="4530" y="591"/>
                    <a:pt x="4322" y="663"/>
                    <a:pt x="4115" y="663"/>
                  </a:cubicBezTo>
                  <a:cubicBezTo>
                    <a:pt x="4058" y="663"/>
                    <a:pt x="4001" y="658"/>
                    <a:pt x="3945" y="645"/>
                  </a:cubicBezTo>
                  <a:cubicBezTo>
                    <a:pt x="3769" y="607"/>
                    <a:pt x="3613" y="504"/>
                    <a:pt x="3443" y="437"/>
                  </a:cubicBezTo>
                  <a:cubicBezTo>
                    <a:pt x="3358" y="401"/>
                    <a:pt x="3261" y="378"/>
                    <a:pt x="3168" y="378"/>
                  </a:cubicBezTo>
                  <a:cubicBezTo>
                    <a:pt x="3116" y="378"/>
                    <a:pt x="3066" y="385"/>
                    <a:pt x="3019" y="401"/>
                  </a:cubicBezTo>
                  <a:cubicBezTo>
                    <a:pt x="2989" y="547"/>
                    <a:pt x="2968" y="692"/>
                    <a:pt x="2966" y="840"/>
                  </a:cubicBezTo>
                  <a:cubicBezTo>
                    <a:pt x="2963" y="911"/>
                    <a:pt x="2966" y="982"/>
                    <a:pt x="2987" y="1048"/>
                  </a:cubicBezTo>
                  <a:cubicBezTo>
                    <a:pt x="3030" y="1181"/>
                    <a:pt x="3150" y="1284"/>
                    <a:pt x="3171" y="1423"/>
                  </a:cubicBezTo>
                  <a:cubicBezTo>
                    <a:pt x="3178" y="1476"/>
                    <a:pt x="3171" y="1530"/>
                    <a:pt x="3182" y="1584"/>
                  </a:cubicBezTo>
                  <a:cubicBezTo>
                    <a:pt x="3197" y="1646"/>
                    <a:pt x="3238" y="1699"/>
                    <a:pt x="3268" y="1755"/>
                  </a:cubicBezTo>
                  <a:cubicBezTo>
                    <a:pt x="3295" y="1806"/>
                    <a:pt x="3313" y="1860"/>
                    <a:pt x="3321" y="1918"/>
                  </a:cubicBezTo>
                  <a:cubicBezTo>
                    <a:pt x="3563" y="2318"/>
                    <a:pt x="3780" y="2732"/>
                    <a:pt x="3861" y="3190"/>
                  </a:cubicBezTo>
                  <a:cubicBezTo>
                    <a:pt x="3876" y="3274"/>
                    <a:pt x="3885" y="3364"/>
                    <a:pt x="3844" y="3437"/>
                  </a:cubicBezTo>
                  <a:cubicBezTo>
                    <a:pt x="3765" y="3576"/>
                    <a:pt x="3555" y="3576"/>
                    <a:pt x="3448" y="3694"/>
                  </a:cubicBezTo>
                  <a:cubicBezTo>
                    <a:pt x="3351" y="3797"/>
                    <a:pt x="3360" y="3955"/>
                    <a:pt x="3336" y="4092"/>
                  </a:cubicBezTo>
                  <a:cubicBezTo>
                    <a:pt x="3315" y="4218"/>
                    <a:pt x="3224" y="4357"/>
                    <a:pt x="3108" y="4357"/>
                  </a:cubicBezTo>
                  <a:cubicBezTo>
                    <a:pt x="3095" y="4357"/>
                    <a:pt x="3082" y="4355"/>
                    <a:pt x="3068" y="4352"/>
                  </a:cubicBezTo>
                  <a:cubicBezTo>
                    <a:pt x="3023" y="4339"/>
                    <a:pt x="2985" y="4307"/>
                    <a:pt x="2953" y="4275"/>
                  </a:cubicBezTo>
                  <a:cubicBezTo>
                    <a:pt x="2736" y="4050"/>
                    <a:pt x="2631" y="3722"/>
                    <a:pt x="2681" y="3413"/>
                  </a:cubicBezTo>
                  <a:cubicBezTo>
                    <a:pt x="2706" y="3255"/>
                    <a:pt x="2771" y="3100"/>
                    <a:pt x="2775" y="2940"/>
                  </a:cubicBezTo>
                  <a:cubicBezTo>
                    <a:pt x="2779" y="2777"/>
                    <a:pt x="2702" y="2595"/>
                    <a:pt x="2546" y="2554"/>
                  </a:cubicBezTo>
                  <a:cubicBezTo>
                    <a:pt x="2519" y="2547"/>
                    <a:pt x="2491" y="2545"/>
                    <a:pt x="2463" y="2545"/>
                  </a:cubicBezTo>
                  <a:cubicBezTo>
                    <a:pt x="2406" y="2545"/>
                    <a:pt x="2347" y="2555"/>
                    <a:pt x="2290" y="2555"/>
                  </a:cubicBezTo>
                  <a:cubicBezTo>
                    <a:pt x="2274" y="2555"/>
                    <a:pt x="2257" y="2554"/>
                    <a:pt x="2241" y="2552"/>
                  </a:cubicBezTo>
                  <a:cubicBezTo>
                    <a:pt x="2115" y="2537"/>
                    <a:pt x="2010" y="2447"/>
                    <a:pt x="1888" y="2415"/>
                  </a:cubicBezTo>
                  <a:cubicBezTo>
                    <a:pt x="1846" y="2403"/>
                    <a:pt x="1803" y="2398"/>
                    <a:pt x="1760" y="2398"/>
                  </a:cubicBezTo>
                  <a:cubicBezTo>
                    <a:pt x="1660" y="2398"/>
                    <a:pt x="1558" y="2424"/>
                    <a:pt x="1459" y="2451"/>
                  </a:cubicBezTo>
                  <a:cubicBezTo>
                    <a:pt x="1142" y="2535"/>
                    <a:pt x="819" y="2623"/>
                    <a:pt x="540" y="2798"/>
                  </a:cubicBezTo>
                  <a:cubicBezTo>
                    <a:pt x="262" y="2974"/>
                    <a:pt x="32" y="3255"/>
                    <a:pt x="0" y="3583"/>
                  </a:cubicBezTo>
                  <a:cubicBezTo>
                    <a:pt x="0" y="3593"/>
                    <a:pt x="0" y="3602"/>
                    <a:pt x="0" y="3610"/>
                  </a:cubicBezTo>
                  <a:cubicBezTo>
                    <a:pt x="47" y="3690"/>
                    <a:pt x="120" y="3754"/>
                    <a:pt x="210" y="3760"/>
                  </a:cubicBezTo>
                  <a:cubicBezTo>
                    <a:pt x="219" y="3761"/>
                    <a:pt x="227" y="3762"/>
                    <a:pt x="235" y="3762"/>
                  </a:cubicBezTo>
                  <a:cubicBezTo>
                    <a:pt x="286" y="3762"/>
                    <a:pt x="337" y="3749"/>
                    <a:pt x="386" y="3749"/>
                  </a:cubicBezTo>
                  <a:cubicBezTo>
                    <a:pt x="411" y="3749"/>
                    <a:pt x="436" y="3752"/>
                    <a:pt x="459" y="3763"/>
                  </a:cubicBezTo>
                  <a:cubicBezTo>
                    <a:pt x="532" y="3797"/>
                    <a:pt x="562" y="3882"/>
                    <a:pt x="624" y="3930"/>
                  </a:cubicBezTo>
                  <a:cubicBezTo>
                    <a:pt x="682" y="3975"/>
                    <a:pt x="757" y="3981"/>
                    <a:pt x="834" y="3981"/>
                  </a:cubicBezTo>
                  <a:cubicBezTo>
                    <a:pt x="860" y="3981"/>
                    <a:pt x="886" y="3980"/>
                    <a:pt x="911" y="3980"/>
                  </a:cubicBezTo>
                  <a:cubicBezTo>
                    <a:pt x="924" y="3980"/>
                    <a:pt x="937" y="3981"/>
                    <a:pt x="949" y="3981"/>
                  </a:cubicBezTo>
                  <a:cubicBezTo>
                    <a:pt x="1061" y="3987"/>
                    <a:pt x="1196" y="4065"/>
                    <a:pt x="1170" y="4174"/>
                  </a:cubicBezTo>
                  <a:cubicBezTo>
                    <a:pt x="1279" y="4187"/>
                    <a:pt x="1389" y="4202"/>
                    <a:pt x="1498" y="4215"/>
                  </a:cubicBezTo>
                  <a:cubicBezTo>
                    <a:pt x="1528" y="4219"/>
                    <a:pt x="1562" y="4223"/>
                    <a:pt x="1586" y="4240"/>
                  </a:cubicBezTo>
                  <a:cubicBezTo>
                    <a:pt x="1614" y="4262"/>
                    <a:pt x="1626" y="4294"/>
                    <a:pt x="1637" y="4324"/>
                  </a:cubicBezTo>
                  <a:cubicBezTo>
                    <a:pt x="1693" y="4467"/>
                    <a:pt x="1746" y="4609"/>
                    <a:pt x="1802" y="4752"/>
                  </a:cubicBezTo>
                  <a:cubicBezTo>
                    <a:pt x="1821" y="4806"/>
                    <a:pt x="1843" y="4859"/>
                    <a:pt x="1841" y="4917"/>
                  </a:cubicBezTo>
                  <a:cubicBezTo>
                    <a:pt x="1841" y="5020"/>
                    <a:pt x="1768" y="5108"/>
                    <a:pt x="1738" y="5207"/>
                  </a:cubicBezTo>
                  <a:cubicBezTo>
                    <a:pt x="1678" y="5406"/>
                    <a:pt x="1785" y="5652"/>
                    <a:pt x="1659" y="5819"/>
                  </a:cubicBezTo>
                  <a:cubicBezTo>
                    <a:pt x="1631" y="5856"/>
                    <a:pt x="1594" y="5886"/>
                    <a:pt x="1575" y="5929"/>
                  </a:cubicBezTo>
                  <a:cubicBezTo>
                    <a:pt x="1532" y="6023"/>
                    <a:pt x="1596" y="6130"/>
                    <a:pt x="1667" y="6205"/>
                  </a:cubicBezTo>
                  <a:cubicBezTo>
                    <a:pt x="1740" y="6280"/>
                    <a:pt x="1826" y="6355"/>
                    <a:pt x="1834" y="6460"/>
                  </a:cubicBezTo>
                  <a:cubicBezTo>
                    <a:pt x="1841" y="6518"/>
                    <a:pt x="1819" y="6576"/>
                    <a:pt x="1798" y="6631"/>
                  </a:cubicBezTo>
                  <a:cubicBezTo>
                    <a:pt x="1751" y="6751"/>
                    <a:pt x="1704" y="6871"/>
                    <a:pt x="1656" y="6991"/>
                  </a:cubicBezTo>
                  <a:cubicBezTo>
                    <a:pt x="1639" y="7032"/>
                    <a:pt x="1622" y="7075"/>
                    <a:pt x="1588" y="7103"/>
                  </a:cubicBezTo>
                  <a:cubicBezTo>
                    <a:pt x="1564" y="7122"/>
                    <a:pt x="1532" y="7135"/>
                    <a:pt x="1509" y="7154"/>
                  </a:cubicBezTo>
                  <a:cubicBezTo>
                    <a:pt x="1410" y="7244"/>
                    <a:pt x="1500" y="7454"/>
                    <a:pt x="1384" y="7520"/>
                  </a:cubicBezTo>
                  <a:cubicBezTo>
                    <a:pt x="1344" y="7544"/>
                    <a:pt x="1292" y="7540"/>
                    <a:pt x="1260" y="7572"/>
                  </a:cubicBezTo>
                  <a:cubicBezTo>
                    <a:pt x="1222" y="7608"/>
                    <a:pt x="1230" y="7670"/>
                    <a:pt x="1232" y="7724"/>
                  </a:cubicBezTo>
                  <a:cubicBezTo>
                    <a:pt x="1243" y="7945"/>
                    <a:pt x="1087" y="8131"/>
                    <a:pt x="939" y="8292"/>
                  </a:cubicBezTo>
                  <a:cubicBezTo>
                    <a:pt x="874" y="8360"/>
                    <a:pt x="812" y="8429"/>
                    <a:pt x="750" y="8495"/>
                  </a:cubicBezTo>
                  <a:cubicBezTo>
                    <a:pt x="699" y="8605"/>
                    <a:pt x="639" y="8709"/>
                    <a:pt x="577" y="8810"/>
                  </a:cubicBezTo>
                  <a:cubicBezTo>
                    <a:pt x="613" y="8842"/>
                    <a:pt x="647" y="8874"/>
                    <a:pt x="682" y="8909"/>
                  </a:cubicBezTo>
                  <a:cubicBezTo>
                    <a:pt x="971" y="9211"/>
                    <a:pt x="1117" y="9633"/>
                    <a:pt x="1132" y="10051"/>
                  </a:cubicBezTo>
                  <a:cubicBezTo>
                    <a:pt x="1147" y="10520"/>
                    <a:pt x="1009" y="10978"/>
                    <a:pt x="937" y="11441"/>
                  </a:cubicBezTo>
                  <a:cubicBezTo>
                    <a:pt x="1007" y="11508"/>
                    <a:pt x="1059" y="11598"/>
                    <a:pt x="1087" y="11692"/>
                  </a:cubicBezTo>
                  <a:cubicBezTo>
                    <a:pt x="1147" y="11891"/>
                    <a:pt x="1132" y="12114"/>
                    <a:pt x="1046" y="12302"/>
                  </a:cubicBezTo>
                  <a:cubicBezTo>
                    <a:pt x="1029" y="12339"/>
                    <a:pt x="1007" y="12375"/>
                    <a:pt x="975" y="12399"/>
                  </a:cubicBezTo>
                  <a:cubicBezTo>
                    <a:pt x="988" y="12429"/>
                    <a:pt x="999" y="12459"/>
                    <a:pt x="1014" y="12487"/>
                  </a:cubicBezTo>
                  <a:cubicBezTo>
                    <a:pt x="1093" y="12622"/>
                    <a:pt x="1213" y="12729"/>
                    <a:pt x="1339" y="12832"/>
                  </a:cubicBezTo>
                  <a:cubicBezTo>
                    <a:pt x="1564" y="12587"/>
                    <a:pt x="1734" y="12309"/>
                    <a:pt x="1693" y="11992"/>
                  </a:cubicBezTo>
                  <a:cubicBezTo>
                    <a:pt x="1671" y="11814"/>
                    <a:pt x="1586" y="11651"/>
                    <a:pt x="1554" y="11475"/>
                  </a:cubicBezTo>
                  <a:cubicBezTo>
                    <a:pt x="1519" y="11300"/>
                    <a:pt x="1712" y="11263"/>
                    <a:pt x="1858" y="11158"/>
                  </a:cubicBezTo>
                  <a:cubicBezTo>
                    <a:pt x="2381" y="10775"/>
                    <a:pt x="2903" y="10391"/>
                    <a:pt x="3426" y="10010"/>
                  </a:cubicBezTo>
                  <a:cubicBezTo>
                    <a:pt x="3439" y="9693"/>
                    <a:pt x="3173" y="9391"/>
                    <a:pt x="2856" y="9365"/>
                  </a:cubicBezTo>
                  <a:cubicBezTo>
                    <a:pt x="2717" y="8356"/>
                    <a:pt x="2595" y="7250"/>
                    <a:pt x="3141" y="6389"/>
                  </a:cubicBezTo>
                  <a:cubicBezTo>
                    <a:pt x="3268" y="6192"/>
                    <a:pt x="3424" y="6014"/>
                    <a:pt x="3580" y="5839"/>
                  </a:cubicBezTo>
                  <a:cubicBezTo>
                    <a:pt x="3775" y="5620"/>
                    <a:pt x="3970" y="5402"/>
                    <a:pt x="4165" y="5181"/>
                  </a:cubicBezTo>
                  <a:cubicBezTo>
                    <a:pt x="4332" y="4996"/>
                    <a:pt x="4551" y="4792"/>
                    <a:pt x="4785" y="4792"/>
                  </a:cubicBezTo>
                  <a:cubicBezTo>
                    <a:pt x="4824" y="4792"/>
                    <a:pt x="4864" y="4798"/>
                    <a:pt x="4904" y="4810"/>
                  </a:cubicBezTo>
                  <a:cubicBezTo>
                    <a:pt x="5003" y="4841"/>
                    <a:pt x="5102" y="4912"/>
                    <a:pt x="5199" y="4912"/>
                  </a:cubicBezTo>
                  <a:cubicBezTo>
                    <a:pt x="5222" y="4912"/>
                    <a:pt x="5246" y="4908"/>
                    <a:pt x="5269" y="4898"/>
                  </a:cubicBezTo>
                  <a:cubicBezTo>
                    <a:pt x="5342" y="4866"/>
                    <a:pt x="5382" y="4787"/>
                    <a:pt x="5414" y="4712"/>
                  </a:cubicBezTo>
                  <a:cubicBezTo>
                    <a:pt x="5626" y="4227"/>
                    <a:pt x="5839" y="3743"/>
                    <a:pt x="6051" y="3259"/>
                  </a:cubicBezTo>
                  <a:cubicBezTo>
                    <a:pt x="6117" y="3113"/>
                    <a:pt x="6181" y="2957"/>
                    <a:pt x="6166" y="2796"/>
                  </a:cubicBezTo>
                  <a:cubicBezTo>
                    <a:pt x="6154" y="2674"/>
                    <a:pt x="6094" y="2563"/>
                    <a:pt x="6044" y="2451"/>
                  </a:cubicBezTo>
                  <a:cubicBezTo>
                    <a:pt x="5886" y="2100"/>
                    <a:pt x="5809" y="1712"/>
                    <a:pt x="5815" y="1327"/>
                  </a:cubicBezTo>
                  <a:cubicBezTo>
                    <a:pt x="6177" y="1299"/>
                    <a:pt x="6308" y="829"/>
                    <a:pt x="6280" y="467"/>
                  </a:cubicBezTo>
                  <a:cubicBezTo>
                    <a:pt x="6267" y="311"/>
                    <a:pt x="6239" y="155"/>
                    <a:pt x="6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151"/>
            <p:cNvSpPr/>
            <p:nvPr/>
          </p:nvSpPr>
          <p:spPr>
            <a:xfrm>
              <a:off x="4932929" y="3760227"/>
              <a:ext cx="180890" cy="366639"/>
            </a:xfrm>
            <a:custGeom>
              <a:rect b="b" l="l" r="r" t="t"/>
              <a:pathLst>
                <a:path extrusionOk="0" h="12903" w="6366">
                  <a:moveTo>
                    <a:pt x="6212" y="69"/>
                  </a:moveTo>
                  <a:cubicBezTo>
                    <a:pt x="6248" y="227"/>
                    <a:pt x="6272" y="369"/>
                    <a:pt x="6282" y="504"/>
                  </a:cubicBezTo>
                  <a:cubicBezTo>
                    <a:pt x="6306" y="810"/>
                    <a:pt x="6207" y="1305"/>
                    <a:pt x="5841" y="1335"/>
                  </a:cubicBezTo>
                  <a:lnTo>
                    <a:pt x="5817" y="1337"/>
                  </a:lnTo>
                  <a:lnTo>
                    <a:pt x="5817" y="1361"/>
                  </a:lnTo>
                  <a:cubicBezTo>
                    <a:pt x="5809" y="1748"/>
                    <a:pt x="5888" y="2140"/>
                    <a:pt x="6049" y="2496"/>
                  </a:cubicBezTo>
                  <a:lnTo>
                    <a:pt x="6070" y="2545"/>
                  </a:lnTo>
                  <a:cubicBezTo>
                    <a:pt x="6113" y="2640"/>
                    <a:pt x="6158" y="2734"/>
                    <a:pt x="6167" y="2835"/>
                  </a:cubicBezTo>
                  <a:cubicBezTo>
                    <a:pt x="6184" y="2991"/>
                    <a:pt x="6115" y="3145"/>
                    <a:pt x="6055" y="3282"/>
                  </a:cubicBezTo>
                  <a:lnTo>
                    <a:pt x="5417" y="4735"/>
                  </a:lnTo>
                  <a:cubicBezTo>
                    <a:pt x="5385" y="4810"/>
                    <a:pt x="5350" y="4881"/>
                    <a:pt x="5286" y="4906"/>
                  </a:cubicBezTo>
                  <a:cubicBezTo>
                    <a:pt x="5268" y="4914"/>
                    <a:pt x="5249" y="4918"/>
                    <a:pt x="5229" y="4918"/>
                  </a:cubicBezTo>
                  <a:cubicBezTo>
                    <a:pt x="5174" y="4918"/>
                    <a:pt x="5114" y="4892"/>
                    <a:pt x="5052" y="4863"/>
                  </a:cubicBezTo>
                  <a:cubicBezTo>
                    <a:pt x="5016" y="4846"/>
                    <a:pt x="4977" y="4829"/>
                    <a:pt x="4939" y="4818"/>
                  </a:cubicBezTo>
                  <a:cubicBezTo>
                    <a:pt x="4898" y="4806"/>
                    <a:pt x="4855" y="4799"/>
                    <a:pt x="4813" y="4799"/>
                  </a:cubicBezTo>
                  <a:cubicBezTo>
                    <a:pt x="4558" y="4799"/>
                    <a:pt x="4326" y="5026"/>
                    <a:pt x="4174" y="5198"/>
                  </a:cubicBezTo>
                  <a:lnTo>
                    <a:pt x="3587" y="5855"/>
                  </a:lnTo>
                  <a:cubicBezTo>
                    <a:pt x="3435" y="6029"/>
                    <a:pt x="3274" y="6209"/>
                    <a:pt x="3146" y="6410"/>
                  </a:cubicBezTo>
                  <a:cubicBezTo>
                    <a:pt x="2612" y="7252"/>
                    <a:pt x="2704" y="8306"/>
                    <a:pt x="2859" y="9401"/>
                  </a:cubicBezTo>
                  <a:lnTo>
                    <a:pt x="2861" y="9423"/>
                  </a:lnTo>
                  <a:lnTo>
                    <a:pt x="2882" y="9425"/>
                  </a:lnTo>
                  <a:cubicBezTo>
                    <a:pt x="3182" y="9451"/>
                    <a:pt x="3433" y="9731"/>
                    <a:pt x="3428" y="10029"/>
                  </a:cubicBezTo>
                  <a:lnTo>
                    <a:pt x="1869" y="11169"/>
                  </a:lnTo>
                  <a:cubicBezTo>
                    <a:pt x="1832" y="11197"/>
                    <a:pt x="1792" y="11220"/>
                    <a:pt x="1753" y="11242"/>
                  </a:cubicBezTo>
                  <a:cubicBezTo>
                    <a:pt x="1642" y="11302"/>
                    <a:pt x="1528" y="11366"/>
                    <a:pt x="1554" y="11514"/>
                  </a:cubicBezTo>
                  <a:cubicBezTo>
                    <a:pt x="1569" y="11595"/>
                    <a:pt x="1597" y="11677"/>
                    <a:pt x="1622" y="11754"/>
                  </a:cubicBezTo>
                  <a:cubicBezTo>
                    <a:pt x="1652" y="11844"/>
                    <a:pt x="1684" y="11936"/>
                    <a:pt x="1695" y="12028"/>
                  </a:cubicBezTo>
                  <a:cubicBezTo>
                    <a:pt x="1727" y="12285"/>
                    <a:pt x="1618" y="12549"/>
                    <a:pt x="1365" y="12827"/>
                  </a:cubicBezTo>
                  <a:cubicBezTo>
                    <a:pt x="1258" y="12739"/>
                    <a:pt x="1140" y="12636"/>
                    <a:pt x="1065" y="12506"/>
                  </a:cubicBezTo>
                  <a:cubicBezTo>
                    <a:pt x="1055" y="12486"/>
                    <a:pt x="1044" y="12465"/>
                    <a:pt x="1035" y="12441"/>
                  </a:cubicBezTo>
                  <a:cubicBezTo>
                    <a:pt x="1065" y="12414"/>
                    <a:pt x="1085" y="12377"/>
                    <a:pt x="1097" y="12347"/>
                  </a:cubicBezTo>
                  <a:cubicBezTo>
                    <a:pt x="1187" y="12152"/>
                    <a:pt x="1202" y="11923"/>
                    <a:pt x="1140" y="11719"/>
                  </a:cubicBezTo>
                  <a:cubicBezTo>
                    <a:pt x="1112" y="11621"/>
                    <a:pt x="1059" y="11531"/>
                    <a:pt x="995" y="11467"/>
                  </a:cubicBezTo>
                  <a:cubicBezTo>
                    <a:pt x="1016" y="11334"/>
                    <a:pt x="1042" y="11199"/>
                    <a:pt x="1067" y="11068"/>
                  </a:cubicBezTo>
                  <a:cubicBezTo>
                    <a:pt x="1132" y="10747"/>
                    <a:pt x="1196" y="10417"/>
                    <a:pt x="1185" y="10085"/>
                  </a:cubicBezTo>
                  <a:cubicBezTo>
                    <a:pt x="1170" y="9628"/>
                    <a:pt x="1007" y="9215"/>
                    <a:pt x="729" y="8923"/>
                  </a:cubicBezTo>
                  <a:cubicBezTo>
                    <a:pt x="703" y="8896"/>
                    <a:pt x="673" y="8868"/>
                    <a:pt x="639" y="8840"/>
                  </a:cubicBezTo>
                  <a:cubicBezTo>
                    <a:pt x="705" y="8728"/>
                    <a:pt x="759" y="8636"/>
                    <a:pt x="802" y="8546"/>
                  </a:cubicBezTo>
                  <a:lnTo>
                    <a:pt x="986" y="8345"/>
                  </a:lnTo>
                  <a:cubicBezTo>
                    <a:pt x="1145" y="8171"/>
                    <a:pt x="1299" y="7983"/>
                    <a:pt x="1288" y="7758"/>
                  </a:cubicBezTo>
                  <a:lnTo>
                    <a:pt x="1286" y="7737"/>
                  </a:lnTo>
                  <a:cubicBezTo>
                    <a:pt x="1284" y="7694"/>
                    <a:pt x="1282" y="7649"/>
                    <a:pt x="1305" y="7625"/>
                  </a:cubicBezTo>
                  <a:cubicBezTo>
                    <a:pt x="1320" y="7612"/>
                    <a:pt x="1340" y="7606"/>
                    <a:pt x="1363" y="7599"/>
                  </a:cubicBezTo>
                  <a:cubicBezTo>
                    <a:pt x="1385" y="7595"/>
                    <a:pt x="1406" y="7589"/>
                    <a:pt x="1425" y="7578"/>
                  </a:cubicBezTo>
                  <a:cubicBezTo>
                    <a:pt x="1498" y="7537"/>
                    <a:pt x="1504" y="7449"/>
                    <a:pt x="1509" y="7372"/>
                  </a:cubicBezTo>
                  <a:cubicBezTo>
                    <a:pt x="1513" y="7308"/>
                    <a:pt x="1515" y="7244"/>
                    <a:pt x="1556" y="7209"/>
                  </a:cubicBezTo>
                  <a:cubicBezTo>
                    <a:pt x="1567" y="7199"/>
                    <a:pt x="1579" y="7192"/>
                    <a:pt x="1592" y="7184"/>
                  </a:cubicBezTo>
                  <a:cubicBezTo>
                    <a:pt x="1607" y="7175"/>
                    <a:pt x="1620" y="7167"/>
                    <a:pt x="1633" y="7158"/>
                  </a:cubicBezTo>
                  <a:cubicBezTo>
                    <a:pt x="1674" y="7124"/>
                    <a:pt x="1693" y="7075"/>
                    <a:pt x="1710" y="7034"/>
                  </a:cubicBezTo>
                  <a:lnTo>
                    <a:pt x="1849" y="6676"/>
                  </a:lnTo>
                  <a:cubicBezTo>
                    <a:pt x="1871" y="6620"/>
                    <a:pt x="1897" y="6556"/>
                    <a:pt x="1890" y="6490"/>
                  </a:cubicBezTo>
                  <a:cubicBezTo>
                    <a:pt x="1882" y="6391"/>
                    <a:pt x="1807" y="6314"/>
                    <a:pt x="1740" y="6248"/>
                  </a:cubicBezTo>
                  <a:lnTo>
                    <a:pt x="1714" y="6220"/>
                  </a:lnTo>
                  <a:cubicBezTo>
                    <a:pt x="1674" y="6177"/>
                    <a:pt x="1584" y="6068"/>
                    <a:pt x="1627" y="5973"/>
                  </a:cubicBezTo>
                  <a:cubicBezTo>
                    <a:pt x="1637" y="5950"/>
                    <a:pt x="1657" y="5930"/>
                    <a:pt x="1676" y="5909"/>
                  </a:cubicBezTo>
                  <a:cubicBezTo>
                    <a:pt x="1687" y="5896"/>
                    <a:pt x="1697" y="5883"/>
                    <a:pt x="1708" y="5868"/>
                  </a:cubicBezTo>
                  <a:cubicBezTo>
                    <a:pt x="1787" y="5765"/>
                    <a:pt x="1781" y="5633"/>
                    <a:pt x="1777" y="5506"/>
                  </a:cubicBezTo>
                  <a:cubicBezTo>
                    <a:pt x="1772" y="5418"/>
                    <a:pt x="1768" y="5328"/>
                    <a:pt x="1792" y="5249"/>
                  </a:cubicBezTo>
                  <a:cubicBezTo>
                    <a:pt x="1802" y="5213"/>
                    <a:pt x="1819" y="5181"/>
                    <a:pt x="1837" y="5144"/>
                  </a:cubicBezTo>
                  <a:cubicBezTo>
                    <a:pt x="1864" y="5084"/>
                    <a:pt x="1894" y="5022"/>
                    <a:pt x="1897" y="4951"/>
                  </a:cubicBezTo>
                  <a:cubicBezTo>
                    <a:pt x="1897" y="4889"/>
                    <a:pt x="1875" y="4829"/>
                    <a:pt x="1854" y="4778"/>
                  </a:cubicBezTo>
                  <a:lnTo>
                    <a:pt x="1691" y="4349"/>
                  </a:lnTo>
                  <a:cubicBezTo>
                    <a:pt x="1680" y="4319"/>
                    <a:pt x="1663" y="4279"/>
                    <a:pt x="1631" y="4255"/>
                  </a:cubicBezTo>
                  <a:cubicBezTo>
                    <a:pt x="1599" y="4229"/>
                    <a:pt x="1560" y="4225"/>
                    <a:pt x="1528" y="4221"/>
                  </a:cubicBezTo>
                  <a:lnTo>
                    <a:pt x="1228" y="4184"/>
                  </a:lnTo>
                  <a:cubicBezTo>
                    <a:pt x="1228" y="4152"/>
                    <a:pt x="1217" y="4122"/>
                    <a:pt x="1196" y="4092"/>
                  </a:cubicBezTo>
                  <a:cubicBezTo>
                    <a:pt x="1153" y="4034"/>
                    <a:pt x="1065" y="3994"/>
                    <a:pt x="977" y="3989"/>
                  </a:cubicBezTo>
                  <a:lnTo>
                    <a:pt x="864" y="3989"/>
                  </a:lnTo>
                  <a:cubicBezTo>
                    <a:pt x="793" y="3989"/>
                    <a:pt x="720" y="3985"/>
                    <a:pt x="667" y="3942"/>
                  </a:cubicBezTo>
                  <a:cubicBezTo>
                    <a:pt x="643" y="3925"/>
                    <a:pt x="626" y="3899"/>
                    <a:pt x="605" y="3874"/>
                  </a:cubicBezTo>
                  <a:cubicBezTo>
                    <a:pt x="577" y="3835"/>
                    <a:pt x="547" y="3794"/>
                    <a:pt x="498" y="3773"/>
                  </a:cubicBezTo>
                  <a:cubicBezTo>
                    <a:pt x="473" y="3761"/>
                    <a:pt x="443" y="3757"/>
                    <a:pt x="411" y="3757"/>
                  </a:cubicBezTo>
                  <a:cubicBezTo>
                    <a:pt x="386" y="3757"/>
                    <a:pt x="359" y="3759"/>
                    <a:pt x="333" y="3762"/>
                  </a:cubicBezTo>
                  <a:cubicBezTo>
                    <a:pt x="306" y="3766"/>
                    <a:pt x="282" y="3769"/>
                    <a:pt x="257" y="3769"/>
                  </a:cubicBezTo>
                  <a:cubicBezTo>
                    <a:pt x="251" y="3769"/>
                    <a:pt x="246" y="3769"/>
                    <a:pt x="240" y="3769"/>
                  </a:cubicBezTo>
                  <a:cubicBezTo>
                    <a:pt x="170" y="3762"/>
                    <a:pt x="103" y="3715"/>
                    <a:pt x="56" y="3638"/>
                  </a:cubicBezTo>
                  <a:cubicBezTo>
                    <a:pt x="56" y="3636"/>
                    <a:pt x="56" y="3634"/>
                    <a:pt x="56" y="3632"/>
                  </a:cubicBezTo>
                  <a:cubicBezTo>
                    <a:pt x="56" y="3627"/>
                    <a:pt x="54" y="3623"/>
                    <a:pt x="56" y="3619"/>
                  </a:cubicBezTo>
                  <a:cubicBezTo>
                    <a:pt x="82" y="3332"/>
                    <a:pt x="281" y="3047"/>
                    <a:pt x="583" y="2854"/>
                  </a:cubicBezTo>
                  <a:cubicBezTo>
                    <a:pt x="862" y="2678"/>
                    <a:pt x="1183" y="2592"/>
                    <a:pt x="1496" y="2511"/>
                  </a:cubicBezTo>
                  <a:cubicBezTo>
                    <a:pt x="1583" y="2486"/>
                    <a:pt x="1694" y="2461"/>
                    <a:pt x="1795" y="2461"/>
                  </a:cubicBezTo>
                  <a:cubicBezTo>
                    <a:pt x="1835" y="2461"/>
                    <a:pt x="1874" y="2465"/>
                    <a:pt x="1909" y="2475"/>
                  </a:cubicBezTo>
                  <a:cubicBezTo>
                    <a:pt x="1959" y="2487"/>
                    <a:pt x="2006" y="2511"/>
                    <a:pt x="2057" y="2537"/>
                  </a:cubicBezTo>
                  <a:cubicBezTo>
                    <a:pt x="2124" y="2569"/>
                    <a:pt x="2190" y="2603"/>
                    <a:pt x="2267" y="2614"/>
                  </a:cubicBezTo>
                  <a:cubicBezTo>
                    <a:pt x="2284" y="2616"/>
                    <a:pt x="2302" y="2616"/>
                    <a:pt x="2320" y="2616"/>
                  </a:cubicBezTo>
                  <a:cubicBezTo>
                    <a:pt x="2348" y="2616"/>
                    <a:pt x="2377" y="2614"/>
                    <a:pt x="2406" y="2612"/>
                  </a:cubicBezTo>
                  <a:cubicBezTo>
                    <a:pt x="2435" y="2609"/>
                    <a:pt x="2464" y="2606"/>
                    <a:pt x="2492" y="2606"/>
                  </a:cubicBezTo>
                  <a:cubicBezTo>
                    <a:pt x="2519" y="2606"/>
                    <a:pt x="2545" y="2609"/>
                    <a:pt x="2567" y="2614"/>
                  </a:cubicBezTo>
                  <a:cubicBezTo>
                    <a:pt x="2711" y="2652"/>
                    <a:pt x="2779" y="2824"/>
                    <a:pt x="2775" y="2972"/>
                  </a:cubicBezTo>
                  <a:cubicBezTo>
                    <a:pt x="2773" y="3066"/>
                    <a:pt x="2749" y="3158"/>
                    <a:pt x="2724" y="3252"/>
                  </a:cubicBezTo>
                  <a:cubicBezTo>
                    <a:pt x="2709" y="3314"/>
                    <a:pt x="2691" y="3379"/>
                    <a:pt x="2683" y="3443"/>
                  </a:cubicBezTo>
                  <a:cubicBezTo>
                    <a:pt x="2631" y="3758"/>
                    <a:pt x="2739" y="4096"/>
                    <a:pt x="2961" y="4326"/>
                  </a:cubicBezTo>
                  <a:cubicBezTo>
                    <a:pt x="2996" y="4360"/>
                    <a:pt x="3036" y="4399"/>
                    <a:pt x="3088" y="4411"/>
                  </a:cubicBezTo>
                  <a:cubicBezTo>
                    <a:pt x="3105" y="4416"/>
                    <a:pt x="3120" y="4418"/>
                    <a:pt x="3135" y="4418"/>
                  </a:cubicBezTo>
                  <a:cubicBezTo>
                    <a:pt x="3266" y="4418"/>
                    <a:pt x="3366" y="4272"/>
                    <a:pt x="3390" y="4131"/>
                  </a:cubicBezTo>
                  <a:cubicBezTo>
                    <a:pt x="3396" y="4099"/>
                    <a:pt x="3401" y="4064"/>
                    <a:pt x="3405" y="4030"/>
                  </a:cubicBezTo>
                  <a:cubicBezTo>
                    <a:pt x="3416" y="3921"/>
                    <a:pt x="3428" y="3818"/>
                    <a:pt x="3495" y="3747"/>
                  </a:cubicBezTo>
                  <a:cubicBezTo>
                    <a:pt x="3540" y="3698"/>
                    <a:pt x="3604" y="3670"/>
                    <a:pt x="3673" y="3642"/>
                  </a:cubicBezTo>
                  <a:cubicBezTo>
                    <a:pt x="3758" y="3606"/>
                    <a:pt x="3846" y="3569"/>
                    <a:pt x="3893" y="3484"/>
                  </a:cubicBezTo>
                  <a:cubicBezTo>
                    <a:pt x="3938" y="3404"/>
                    <a:pt x="3930" y="3310"/>
                    <a:pt x="3915" y="3220"/>
                  </a:cubicBezTo>
                  <a:cubicBezTo>
                    <a:pt x="3831" y="2747"/>
                    <a:pt x="3606" y="2327"/>
                    <a:pt x="3375" y="1941"/>
                  </a:cubicBezTo>
                  <a:cubicBezTo>
                    <a:pt x="3364" y="1881"/>
                    <a:pt x="3347" y="1825"/>
                    <a:pt x="3319" y="1776"/>
                  </a:cubicBezTo>
                  <a:cubicBezTo>
                    <a:pt x="3311" y="1759"/>
                    <a:pt x="3302" y="1744"/>
                    <a:pt x="3291" y="1727"/>
                  </a:cubicBezTo>
                  <a:cubicBezTo>
                    <a:pt x="3268" y="1688"/>
                    <a:pt x="3246" y="1652"/>
                    <a:pt x="3238" y="1611"/>
                  </a:cubicBezTo>
                  <a:cubicBezTo>
                    <a:pt x="3231" y="1585"/>
                    <a:pt x="3229" y="1558"/>
                    <a:pt x="3229" y="1528"/>
                  </a:cubicBezTo>
                  <a:cubicBezTo>
                    <a:pt x="3229" y="1504"/>
                    <a:pt x="3229" y="1478"/>
                    <a:pt x="3225" y="1453"/>
                  </a:cubicBezTo>
                  <a:cubicBezTo>
                    <a:pt x="3212" y="1369"/>
                    <a:pt x="3167" y="1298"/>
                    <a:pt x="3124" y="1232"/>
                  </a:cubicBezTo>
                  <a:cubicBezTo>
                    <a:pt x="3090" y="1178"/>
                    <a:pt x="3058" y="1129"/>
                    <a:pt x="3041" y="1073"/>
                  </a:cubicBezTo>
                  <a:cubicBezTo>
                    <a:pt x="3019" y="1011"/>
                    <a:pt x="3017" y="941"/>
                    <a:pt x="3019" y="874"/>
                  </a:cubicBezTo>
                  <a:cubicBezTo>
                    <a:pt x="3021" y="750"/>
                    <a:pt x="3039" y="613"/>
                    <a:pt x="3071" y="456"/>
                  </a:cubicBezTo>
                  <a:cubicBezTo>
                    <a:pt x="3109" y="445"/>
                    <a:pt x="3151" y="440"/>
                    <a:pt x="3196" y="440"/>
                  </a:cubicBezTo>
                  <a:cubicBezTo>
                    <a:pt x="3279" y="440"/>
                    <a:pt x="3371" y="459"/>
                    <a:pt x="3463" y="495"/>
                  </a:cubicBezTo>
                  <a:cubicBezTo>
                    <a:pt x="3523" y="519"/>
                    <a:pt x="3581" y="549"/>
                    <a:pt x="3638" y="576"/>
                  </a:cubicBezTo>
                  <a:cubicBezTo>
                    <a:pt x="3743" y="628"/>
                    <a:pt x="3851" y="681"/>
                    <a:pt x="3968" y="707"/>
                  </a:cubicBezTo>
                  <a:cubicBezTo>
                    <a:pt x="4024" y="718"/>
                    <a:pt x="4082" y="724"/>
                    <a:pt x="4142" y="724"/>
                  </a:cubicBezTo>
                  <a:cubicBezTo>
                    <a:pt x="4363" y="724"/>
                    <a:pt x="4585" y="645"/>
                    <a:pt x="4763" y="581"/>
                  </a:cubicBezTo>
                  <a:lnTo>
                    <a:pt x="5725" y="236"/>
                  </a:lnTo>
                  <a:cubicBezTo>
                    <a:pt x="5905" y="171"/>
                    <a:pt x="6057" y="118"/>
                    <a:pt x="6212" y="69"/>
                  </a:cubicBezTo>
                  <a:close/>
                  <a:moveTo>
                    <a:pt x="6252" y="0"/>
                  </a:moveTo>
                  <a:lnTo>
                    <a:pt x="6224" y="9"/>
                  </a:lnTo>
                  <a:cubicBezTo>
                    <a:pt x="6059" y="62"/>
                    <a:pt x="5899" y="118"/>
                    <a:pt x="5708" y="186"/>
                  </a:cubicBezTo>
                  <a:lnTo>
                    <a:pt x="4746" y="529"/>
                  </a:lnTo>
                  <a:cubicBezTo>
                    <a:pt x="4570" y="594"/>
                    <a:pt x="4352" y="671"/>
                    <a:pt x="4142" y="671"/>
                  </a:cubicBezTo>
                  <a:cubicBezTo>
                    <a:pt x="4086" y="671"/>
                    <a:pt x="4030" y="666"/>
                    <a:pt x="3979" y="654"/>
                  </a:cubicBezTo>
                  <a:cubicBezTo>
                    <a:pt x="3868" y="630"/>
                    <a:pt x="3765" y="579"/>
                    <a:pt x="3662" y="529"/>
                  </a:cubicBezTo>
                  <a:cubicBezTo>
                    <a:pt x="3604" y="499"/>
                    <a:pt x="3544" y="471"/>
                    <a:pt x="3482" y="446"/>
                  </a:cubicBezTo>
                  <a:cubicBezTo>
                    <a:pt x="3384" y="407"/>
                    <a:pt x="3286" y="386"/>
                    <a:pt x="3197" y="386"/>
                  </a:cubicBezTo>
                  <a:cubicBezTo>
                    <a:pt x="3140" y="386"/>
                    <a:pt x="3086" y="395"/>
                    <a:pt x="3039" y="411"/>
                  </a:cubicBezTo>
                  <a:lnTo>
                    <a:pt x="3024" y="416"/>
                  </a:lnTo>
                  <a:lnTo>
                    <a:pt x="3021" y="431"/>
                  </a:lnTo>
                  <a:cubicBezTo>
                    <a:pt x="2987" y="596"/>
                    <a:pt x="2970" y="741"/>
                    <a:pt x="2966" y="874"/>
                  </a:cubicBezTo>
                  <a:cubicBezTo>
                    <a:pt x="2964" y="945"/>
                    <a:pt x="2966" y="1020"/>
                    <a:pt x="2989" y="1091"/>
                  </a:cubicBezTo>
                  <a:cubicBezTo>
                    <a:pt x="3009" y="1153"/>
                    <a:pt x="3045" y="1206"/>
                    <a:pt x="3079" y="1260"/>
                  </a:cubicBezTo>
                  <a:cubicBezTo>
                    <a:pt x="3120" y="1326"/>
                    <a:pt x="3161" y="1388"/>
                    <a:pt x="3171" y="1461"/>
                  </a:cubicBezTo>
                  <a:cubicBezTo>
                    <a:pt x="3176" y="1483"/>
                    <a:pt x="3176" y="1504"/>
                    <a:pt x="3176" y="1528"/>
                  </a:cubicBezTo>
                  <a:cubicBezTo>
                    <a:pt x="3178" y="1560"/>
                    <a:pt x="3178" y="1592"/>
                    <a:pt x="3184" y="1624"/>
                  </a:cubicBezTo>
                  <a:cubicBezTo>
                    <a:pt x="3197" y="1671"/>
                    <a:pt x="3221" y="1714"/>
                    <a:pt x="3246" y="1755"/>
                  </a:cubicBezTo>
                  <a:cubicBezTo>
                    <a:pt x="3255" y="1770"/>
                    <a:pt x="3263" y="1785"/>
                    <a:pt x="3272" y="1802"/>
                  </a:cubicBezTo>
                  <a:cubicBezTo>
                    <a:pt x="3298" y="1847"/>
                    <a:pt x="3315" y="1898"/>
                    <a:pt x="3323" y="1956"/>
                  </a:cubicBezTo>
                  <a:lnTo>
                    <a:pt x="3328" y="1965"/>
                  </a:lnTo>
                  <a:cubicBezTo>
                    <a:pt x="3555" y="2346"/>
                    <a:pt x="3780" y="2764"/>
                    <a:pt x="3861" y="3229"/>
                  </a:cubicBezTo>
                  <a:cubicBezTo>
                    <a:pt x="3876" y="3310"/>
                    <a:pt x="3885" y="3392"/>
                    <a:pt x="3848" y="3458"/>
                  </a:cubicBezTo>
                  <a:cubicBezTo>
                    <a:pt x="3810" y="3527"/>
                    <a:pt x="3733" y="3559"/>
                    <a:pt x="3651" y="3593"/>
                  </a:cubicBezTo>
                  <a:cubicBezTo>
                    <a:pt x="3581" y="3623"/>
                    <a:pt x="3508" y="3653"/>
                    <a:pt x="3456" y="3711"/>
                  </a:cubicBezTo>
                  <a:cubicBezTo>
                    <a:pt x="3377" y="3794"/>
                    <a:pt x="3364" y="3912"/>
                    <a:pt x="3351" y="4024"/>
                  </a:cubicBezTo>
                  <a:cubicBezTo>
                    <a:pt x="3347" y="4058"/>
                    <a:pt x="3343" y="4090"/>
                    <a:pt x="3338" y="4122"/>
                  </a:cubicBezTo>
                  <a:cubicBezTo>
                    <a:pt x="3319" y="4239"/>
                    <a:pt x="3233" y="4364"/>
                    <a:pt x="3134" y="4364"/>
                  </a:cubicBezTo>
                  <a:cubicBezTo>
                    <a:pt x="3123" y="4364"/>
                    <a:pt x="3113" y="4363"/>
                    <a:pt x="3103" y="4360"/>
                  </a:cubicBezTo>
                  <a:cubicBezTo>
                    <a:pt x="3062" y="4349"/>
                    <a:pt x="3028" y="4319"/>
                    <a:pt x="3000" y="4289"/>
                  </a:cubicBezTo>
                  <a:cubicBezTo>
                    <a:pt x="2788" y="4073"/>
                    <a:pt x="2687" y="3752"/>
                    <a:pt x="2734" y="3452"/>
                  </a:cubicBezTo>
                  <a:cubicBezTo>
                    <a:pt x="2745" y="3389"/>
                    <a:pt x="2760" y="3327"/>
                    <a:pt x="2777" y="3267"/>
                  </a:cubicBezTo>
                  <a:cubicBezTo>
                    <a:pt x="2801" y="3173"/>
                    <a:pt x="2826" y="3075"/>
                    <a:pt x="2829" y="2974"/>
                  </a:cubicBezTo>
                  <a:cubicBezTo>
                    <a:pt x="2835" y="2802"/>
                    <a:pt x="2751" y="2607"/>
                    <a:pt x="2580" y="2562"/>
                  </a:cubicBezTo>
                  <a:cubicBezTo>
                    <a:pt x="2554" y="2556"/>
                    <a:pt x="2524" y="2553"/>
                    <a:pt x="2492" y="2553"/>
                  </a:cubicBezTo>
                  <a:cubicBezTo>
                    <a:pt x="2463" y="2553"/>
                    <a:pt x="2433" y="2555"/>
                    <a:pt x="2402" y="2558"/>
                  </a:cubicBezTo>
                  <a:cubicBezTo>
                    <a:pt x="2376" y="2561"/>
                    <a:pt x="2348" y="2563"/>
                    <a:pt x="2322" y="2563"/>
                  </a:cubicBezTo>
                  <a:cubicBezTo>
                    <a:pt x="2305" y="2563"/>
                    <a:pt x="2289" y="2562"/>
                    <a:pt x="2274" y="2560"/>
                  </a:cubicBezTo>
                  <a:cubicBezTo>
                    <a:pt x="2207" y="2552"/>
                    <a:pt x="2145" y="2522"/>
                    <a:pt x="2081" y="2490"/>
                  </a:cubicBezTo>
                  <a:cubicBezTo>
                    <a:pt x="2032" y="2464"/>
                    <a:pt x="1978" y="2438"/>
                    <a:pt x="1922" y="2423"/>
                  </a:cubicBezTo>
                  <a:cubicBezTo>
                    <a:pt x="1882" y="2410"/>
                    <a:pt x="1837" y="2406"/>
                    <a:pt x="1789" y="2406"/>
                  </a:cubicBezTo>
                  <a:cubicBezTo>
                    <a:pt x="1689" y="2406"/>
                    <a:pt x="1590" y="2430"/>
                    <a:pt x="1481" y="2460"/>
                  </a:cubicBezTo>
                  <a:cubicBezTo>
                    <a:pt x="1166" y="2543"/>
                    <a:pt x="838" y="2629"/>
                    <a:pt x="555" y="2809"/>
                  </a:cubicBezTo>
                  <a:cubicBezTo>
                    <a:pt x="238" y="3010"/>
                    <a:pt x="30" y="3310"/>
                    <a:pt x="3" y="3614"/>
                  </a:cubicBezTo>
                  <a:cubicBezTo>
                    <a:pt x="0" y="3621"/>
                    <a:pt x="0" y="3625"/>
                    <a:pt x="3" y="3632"/>
                  </a:cubicBezTo>
                  <a:cubicBezTo>
                    <a:pt x="3" y="3636"/>
                    <a:pt x="3" y="3638"/>
                    <a:pt x="3" y="3642"/>
                  </a:cubicBezTo>
                  <a:lnTo>
                    <a:pt x="0" y="3651"/>
                  </a:lnTo>
                  <a:lnTo>
                    <a:pt x="5" y="3657"/>
                  </a:lnTo>
                  <a:cubicBezTo>
                    <a:pt x="60" y="3754"/>
                    <a:pt x="146" y="3814"/>
                    <a:pt x="236" y="3822"/>
                  </a:cubicBezTo>
                  <a:cubicBezTo>
                    <a:pt x="245" y="3823"/>
                    <a:pt x="253" y="3824"/>
                    <a:pt x="261" y="3824"/>
                  </a:cubicBezTo>
                  <a:cubicBezTo>
                    <a:pt x="289" y="3824"/>
                    <a:pt x="315" y="3819"/>
                    <a:pt x="341" y="3816"/>
                  </a:cubicBezTo>
                  <a:cubicBezTo>
                    <a:pt x="366" y="3813"/>
                    <a:pt x="390" y="3810"/>
                    <a:pt x="412" y="3810"/>
                  </a:cubicBezTo>
                  <a:cubicBezTo>
                    <a:pt x="436" y="3810"/>
                    <a:pt x="458" y="3813"/>
                    <a:pt x="476" y="3822"/>
                  </a:cubicBezTo>
                  <a:cubicBezTo>
                    <a:pt x="510" y="3837"/>
                    <a:pt x="536" y="3869"/>
                    <a:pt x="562" y="3906"/>
                  </a:cubicBezTo>
                  <a:cubicBezTo>
                    <a:pt x="583" y="3934"/>
                    <a:pt x="605" y="3964"/>
                    <a:pt x="635" y="3985"/>
                  </a:cubicBezTo>
                  <a:cubicBezTo>
                    <a:pt x="701" y="4039"/>
                    <a:pt x="787" y="4043"/>
                    <a:pt x="864" y="4043"/>
                  </a:cubicBezTo>
                  <a:lnTo>
                    <a:pt x="928" y="4041"/>
                  </a:lnTo>
                  <a:cubicBezTo>
                    <a:pt x="943" y="4041"/>
                    <a:pt x="960" y="4043"/>
                    <a:pt x="975" y="4043"/>
                  </a:cubicBezTo>
                  <a:cubicBezTo>
                    <a:pt x="1046" y="4047"/>
                    <a:pt x="1119" y="4079"/>
                    <a:pt x="1153" y="4126"/>
                  </a:cubicBezTo>
                  <a:cubicBezTo>
                    <a:pt x="1172" y="4150"/>
                    <a:pt x="1179" y="4176"/>
                    <a:pt x="1172" y="4204"/>
                  </a:cubicBezTo>
                  <a:lnTo>
                    <a:pt x="1166" y="4231"/>
                  </a:lnTo>
                  <a:lnTo>
                    <a:pt x="1522" y="4274"/>
                  </a:lnTo>
                  <a:cubicBezTo>
                    <a:pt x="1549" y="4279"/>
                    <a:pt x="1579" y="4281"/>
                    <a:pt x="1599" y="4296"/>
                  </a:cubicBezTo>
                  <a:cubicBezTo>
                    <a:pt x="1618" y="4311"/>
                    <a:pt x="1629" y="4336"/>
                    <a:pt x="1639" y="4369"/>
                  </a:cubicBezTo>
                  <a:lnTo>
                    <a:pt x="1804" y="4797"/>
                  </a:lnTo>
                  <a:cubicBezTo>
                    <a:pt x="1824" y="4846"/>
                    <a:pt x="1843" y="4898"/>
                    <a:pt x="1843" y="4951"/>
                  </a:cubicBezTo>
                  <a:cubicBezTo>
                    <a:pt x="1841" y="5009"/>
                    <a:pt x="1815" y="5063"/>
                    <a:pt x="1787" y="5121"/>
                  </a:cubicBezTo>
                  <a:cubicBezTo>
                    <a:pt x="1770" y="5157"/>
                    <a:pt x="1753" y="5193"/>
                    <a:pt x="1740" y="5232"/>
                  </a:cubicBezTo>
                  <a:cubicBezTo>
                    <a:pt x="1714" y="5322"/>
                    <a:pt x="1719" y="5416"/>
                    <a:pt x="1723" y="5508"/>
                  </a:cubicBezTo>
                  <a:cubicBezTo>
                    <a:pt x="1727" y="5633"/>
                    <a:pt x="1734" y="5748"/>
                    <a:pt x="1665" y="5836"/>
                  </a:cubicBezTo>
                  <a:cubicBezTo>
                    <a:pt x="1657" y="5849"/>
                    <a:pt x="1646" y="5862"/>
                    <a:pt x="1635" y="5873"/>
                  </a:cubicBezTo>
                  <a:cubicBezTo>
                    <a:pt x="1614" y="5896"/>
                    <a:pt x="1592" y="5920"/>
                    <a:pt x="1579" y="5950"/>
                  </a:cubicBezTo>
                  <a:cubicBezTo>
                    <a:pt x="1539" y="6038"/>
                    <a:pt x="1573" y="6149"/>
                    <a:pt x="1676" y="6258"/>
                  </a:cubicBezTo>
                  <a:lnTo>
                    <a:pt x="1704" y="6284"/>
                  </a:lnTo>
                  <a:cubicBezTo>
                    <a:pt x="1766" y="6348"/>
                    <a:pt x="1830" y="6415"/>
                    <a:pt x="1837" y="6496"/>
                  </a:cubicBezTo>
                  <a:cubicBezTo>
                    <a:pt x="1841" y="6550"/>
                    <a:pt x="1819" y="6605"/>
                    <a:pt x="1800" y="6655"/>
                  </a:cubicBezTo>
                  <a:lnTo>
                    <a:pt x="1659" y="7015"/>
                  </a:lnTo>
                  <a:cubicBezTo>
                    <a:pt x="1646" y="7051"/>
                    <a:pt x="1629" y="7092"/>
                    <a:pt x="1599" y="7115"/>
                  </a:cubicBezTo>
                  <a:cubicBezTo>
                    <a:pt x="1590" y="7124"/>
                    <a:pt x="1577" y="7130"/>
                    <a:pt x="1567" y="7137"/>
                  </a:cubicBezTo>
                  <a:cubicBezTo>
                    <a:pt x="1549" y="7147"/>
                    <a:pt x="1534" y="7156"/>
                    <a:pt x="1519" y="7169"/>
                  </a:cubicBezTo>
                  <a:cubicBezTo>
                    <a:pt x="1464" y="7220"/>
                    <a:pt x="1460" y="7299"/>
                    <a:pt x="1455" y="7370"/>
                  </a:cubicBezTo>
                  <a:cubicBezTo>
                    <a:pt x="1451" y="7443"/>
                    <a:pt x="1447" y="7505"/>
                    <a:pt x="1397" y="7533"/>
                  </a:cubicBezTo>
                  <a:cubicBezTo>
                    <a:pt x="1385" y="7539"/>
                    <a:pt x="1367" y="7544"/>
                    <a:pt x="1350" y="7548"/>
                  </a:cubicBezTo>
                  <a:cubicBezTo>
                    <a:pt x="1325" y="7554"/>
                    <a:pt x="1292" y="7563"/>
                    <a:pt x="1269" y="7587"/>
                  </a:cubicBezTo>
                  <a:cubicBezTo>
                    <a:pt x="1226" y="7627"/>
                    <a:pt x="1230" y="7689"/>
                    <a:pt x="1232" y="7741"/>
                  </a:cubicBezTo>
                  <a:lnTo>
                    <a:pt x="1235" y="7760"/>
                  </a:lnTo>
                  <a:cubicBezTo>
                    <a:pt x="1245" y="7964"/>
                    <a:pt x="1097" y="8144"/>
                    <a:pt x="945" y="8309"/>
                  </a:cubicBezTo>
                  <a:lnTo>
                    <a:pt x="759" y="8512"/>
                  </a:lnTo>
                  <a:lnTo>
                    <a:pt x="755" y="8519"/>
                  </a:lnTo>
                  <a:cubicBezTo>
                    <a:pt x="710" y="8613"/>
                    <a:pt x="654" y="8713"/>
                    <a:pt x="581" y="8831"/>
                  </a:cubicBezTo>
                  <a:lnTo>
                    <a:pt x="568" y="8851"/>
                  </a:lnTo>
                  <a:lnTo>
                    <a:pt x="585" y="8866"/>
                  </a:lnTo>
                  <a:cubicBezTo>
                    <a:pt x="626" y="8900"/>
                    <a:pt x="660" y="8930"/>
                    <a:pt x="690" y="8960"/>
                  </a:cubicBezTo>
                  <a:cubicBezTo>
                    <a:pt x="956" y="9238"/>
                    <a:pt x="1117" y="9650"/>
                    <a:pt x="1132" y="10087"/>
                  </a:cubicBezTo>
                  <a:cubicBezTo>
                    <a:pt x="1142" y="10412"/>
                    <a:pt x="1078" y="10740"/>
                    <a:pt x="1016" y="11057"/>
                  </a:cubicBezTo>
                  <a:cubicBezTo>
                    <a:pt x="988" y="11192"/>
                    <a:pt x="960" y="11334"/>
                    <a:pt x="939" y="11473"/>
                  </a:cubicBezTo>
                  <a:lnTo>
                    <a:pt x="937" y="11486"/>
                  </a:lnTo>
                  <a:lnTo>
                    <a:pt x="947" y="11497"/>
                  </a:lnTo>
                  <a:cubicBezTo>
                    <a:pt x="1012" y="11554"/>
                    <a:pt x="1061" y="11640"/>
                    <a:pt x="1089" y="11734"/>
                  </a:cubicBezTo>
                  <a:cubicBezTo>
                    <a:pt x="1147" y="11927"/>
                    <a:pt x="1132" y="12141"/>
                    <a:pt x="1050" y="12326"/>
                  </a:cubicBezTo>
                  <a:cubicBezTo>
                    <a:pt x="1031" y="12369"/>
                    <a:pt x="1012" y="12394"/>
                    <a:pt x="988" y="12411"/>
                  </a:cubicBezTo>
                  <a:lnTo>
                    <a:pt x="971" y="12424"/>
                  </a:lnTo>
                  <a:lnTo>
                    <a:pt x="982" y="12450"/>
                  </a:lnTo>
                  <a:cubicBezTo>
                    <a:pt x="992" y="12478"/>
                    <a:pt x="1003" y="12506"/>
                    <a:pt x="1020" y="12534"/>
                  </a:cubicBezTo>
                  <a:cubicBezTo>
                    <a:pt x="1104" y="12677"/>
                    <a:pt x="1235" y="12791"/>
                    <a:pt x="1350" y="12885"/>
                  </a:cubicBezTo>
                  <a:lnTo>
                    <a:pt x="1370" y="12902"/>
                  </a:lnTo>
                  <a:lnTo>
                    <a:pt x="1387" y="12883"/>
                  </a:lnTo>
                  <a:cubicBezTo>
                    <a:pt x="1665" y="12583"/>
                    <a:pt x="1783" y="12302"/>
                    <a:pt x="1749" y="12021"/>
                  </a:cubicBezTo>
                  <a:cubicBezTo>
                    <a:pt x="1736" y="11923"/>
                    <a:pt x="1704" y="11829"/>
                    <a:pt x="1674" y="11737"/>
                  </a:cubicBezTo>
                  <a:cubicBezTo>
                    <a:pt x="1648" y="11662"/>
                    <a:pt x="1622" y="11582"/>
                    <a:pt x="1607" y="11505"/>
                  </a:cubicBezTo>
                  <a:cubicBezTo>
                    <a:pt x="1588" y="11400"/>
                    <a:pt x="1659" y="11353"/>
                    <a:pt x="1779" y="11289"/>
                  </a:cubicBezTo>
                  <a:cubicBezTo>
                    <a:pt x="1819" y="11265"/>
                    <a:pt x="1862" y="11242"/>
                    <a:pt x="1901" y="11214"/>
                  </a:cubicBezTo>
                  <a:lnTo>
                    <a:pt x="3471" y="10065"/>
                  </a:lnTo>
                  <a:lnTo>
                    <a:pt x="3480" y="10057"/>
                  </a:lnTo>
                  <a:lnTo>
                    <a:pt x="3482" y="10044"/>
                  </a:lnTo>
                  <a:cubicBezTo>
                    <a:pt x="3495" y="9720"/>
                    <a:pt x="3229" y="9412"/>
                    <a:pt x="2908" y="9373"/>
                  </a:cubicBezTo>
                  <a:cubicBezTo>
                    <a:pt x="2758" y="8296"/>
                    <a:pt x="2670" y="7261"/>
                    <a:pt x="3191" y="6438"/>
                  </a:cubicBezTo>
                  <a:cubicBezTo>
                    <a:pt x="3317" y="6241"/>
                    <a:pt x="3476" y="6063"/>
                    <a:pt x="3628" y="5892"/>
                  </a:cubicBezTo>
                  <a:lnTo>
                    <a:pt x="4213" y="5234"/>
                  </a:lnTo>
                  <a:cubicBezTo>
                    <a:pt x="4358" y="5069"/>
                    <a:pt x="4579" y="4853"/>
                    <a:pt x="4813" y="4853"/>
                  </a:cubicBezTo>
                  <a:cubicBezTo>
                    <a:pt x="4851" y="4853"/>
                    <a:pt x="4887" y="4859"/>
                    <a:pt x="4924" y="4870"/>
                  </a:cubicBezTo>
                  <a:cubicBezTo>
                    <a:pt x="4958" y="4881"/>
                    <a:pt x="4995" y="4896"/>
                    <a:pt x="5029" y="4913"/>
                  </a:cubicBezTo>
                  <a:cubicBezTo>
                    <a:pt x="5093" y="4943"/>
                    <a:pt x="5160" y="4973"/>
                    <a:pt x="5228" y="4973"/>
                  </a:cubicBezTo>
                  <a:cubicBezTo>
                    <a:pt x="5254" y="4973"/>
                    <a:pt x="5282" y="4966"/>
                    <a:pt x="5307" y="4956"/>
                  </a:cubicBezTo>
                  <a:cubicBezTo>
                    <a:pt x="5389" y="4921"/>
                    <a:pt x="5430" y="4838"/>
                    <a:pt x="5466" y="4756"/>
                  </a:cubicBezTo>
                  <a:lnTo>
                    <a:pt x="6104" y="3306"/>
                  </a:lnTo>
                  <a:cubicBezTo>
                    <a:pt x="6167" y="3162"/>
                    <a:pt x="6237" y="3000"/>
                    <a:pt x="6220" y="2828"/>
                  </a:cubicBezTo>
                  <a:cubicBezTo>
                    <a:pt x="6209" y="2719"/>
                    <a:pt x="6164" y="2620"/>
                    <a:pt x="6119" y="2524"/>
                  </a:cubicBezTo>
                  <a:lnTo>
                    <a:pt x="6096" y="2475"/>
                  </a:lnTo>
                  <a:cubicBezTo>
                    <a:pt x="5944" y="2134"/>
                    <a:pt x="5867" y="1757"/>
                    <a:pt x="5871" y="1384"/>
                  </a:cubicBezTo>
                  <a:cubicBezTo>
                    <a:pt x="6214" y="1339"/>
                    <a:pt x="6366" y="900"/>
                    <a:pt x="6336" y="499"/>
                  </a:cubicBezTo>
                  <a:cubicBezTo>
                    <a:pt x="6323" y="354"/>
                    <a:pt x="6299" y="199"/>
                    <a:pt x="6259" y="28"/>
                  </a:cubicBezTo>
                  <a:lnTo>
                    <a:pt x="62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151"/>
            <p:cNvSpPr/>
            <p:nvPr/>
          </p:nvSpPr>
          <p:spPr>
            <a:xfrm>
              <a:off x="4983164" y="3751618"/>
              <a:ext cx="60950" cy="133408"/>
            </a:xfrm>
            <a:custGeom>
              <a:rect b="b" l="l" r="r" t="t"/>
              <a:pathLst>
                <a:path extrusionOk="0" h="4695" w="2145">
                  <a:moveTo>
                    <a:pt x="621" y="1"/>
                  </a:moveTo>
                  <a:cubicBezTo>
                    <a:pt x="574" y="59"/>
                    <a:pt x="508" y="100"/>
                    <a:pt x="433" y="102"/>
                  </a:cubicBezTo>
                  <a:cubicBezTo>
                    <a:pt x="428" y="102"/>
                    <a:pt x="423" y="102"/>
                    <a:pt x="418" y="102"/>
                  </a:cubicBezTo>
                  <a:cubicBezTo>
                    <a:pt x="406" y="102"/>
                    <a:pt x="395" y="102"/>
                    <a:pt x="383" y="102"/>
                  </a:cubicBezTo>
                  <a:cubicBezTo>
                    <a:pt x="353" y="102"/>
                    <a:pt x="323" y="104"/>
                    <a:pt x="302" y="125"/>
                  </a:cubicBezTo>
                  <a:cubicBezTo>
                    <a:pt x="279" y="151"/>
                    <a:pt x="281" y="190"/>
                    <a:pt x="283" y="224"/>
                  </a:cubicBezTo>
                  <a:cubicBezTo>
                    <a:pt x="311" y="588"/>
                    <a:pt x="345" y="957"/>
                    <a:pt x="276" y="1314"/>
                  </a:cubicBezTo>
                  <a:cubicBezTo>
                    <a:pt x="259" y="1394"/>
                    <a:pt x="229" y="1484"/>
                    <a:pt x="154" y="1511"/>
                  </a:cubicBezTo>
                  <a:cubicBezTo>
                    <a:pt x="124" y="1522"/>
                    <a:pt x="90" y="1522"/>
                    <a:pt x="64" y="1537"/>
                  </a:cubicBezTo>
                  <a:cubicBezTo>
                    <a:pt x="15" y="1567"/>
                    <a:pt x="9" y="1636"/>
                    <a:pt x="9" y="1694"/>
                  </a:cubicBezTo>
                  <a:cubicBezTo>
                    <a:pt x="6" y="1951"/>
                    <a:pt x="4" y="2208"/>
                    <a:pt x="2" y="2465"/>
                  </a:cubicBezTo>
                  <a:cubicBezTo>
                    <a:pt x="0" y="2531"/>
                    <a:pt x="0" y="2596"/>
                    <a:pt x="17" y="2660"/>
                  </a:cubicBezTo>
                  <a:cubicBezTo>
                    <a:pt x="24" y="2685"/>
                    <a:pt x="34" y="2711"/>
                    <a:pt x="45" y="2737"/>
                  </a:cubicBezTo>
                  <a:cubicBezTo>
                    <a:pt x="79" y="2737"/>
                    <a:pt x="114" y="2741"/>
                    <a:pt x="148" y="2752"/>
                  </a:cubicBezTo>
                  <a:cubicBezTo>
                    <a:pt x="270" y="2784"/>
                    <a:pt x="375" y="2874"/>
                    <a:pt x="501" y="2889"/>
                  </a:cubicBezTo>
                  <a:cubicBezTo>
                    <a:pt x="517" y="2891"/>
                    <a:pt x="534" y="2892"/>
                    <a:pt x="550" y="2892"/>
                  </a:cubicBezTo>
                  <a:cubicBezTo>
                    <a:pt x="607" y="2892"/>
                    <a:pt x="666" y="2882"/>
                    <a:pt x="723" y="2882"/>
                  </a:cubicBezTo>
                  <a:cubicBezTo>
                    <a:pt x="751" y="2882"/>
                    <a:pt x="779" y="2884"/>
                    <a:pt x="806" y="2891"/>
                  </a:cubicBezTo>
                  <a:cubicBezTo>
                    <a:pt x="962" y="2932"/>
                    <a:pt x="1039" y="3114"/>
                    <a:pt x="1035" y="3277"/>
                  </a:cubicBezTo>
                  <a:cubicBezTo>
                    <a:pt x="1031" y="3437"/>
                    <a:pt x="966" y="3592"/>
                    <a:pt x="941" y="3750"/>
                  </a:cubicBezTo>
                  <a:cubicBezTo>
                    <a:pt x="891" y="4059"/>
                    <a:pt x="996" y="4387"/>
                    <a:pt x="1213" y="4612"/>
                  </a:cubicBezTo>
                  <a:cubicBezTo>
                    <a:pt x="1245" y="4644"/>
                    <a:pt x="1283" y="4676"/>
                    <a:pt x="1328" y="4689"/>
                  </a:cubicBezTo>
                  <a:cubicBezTo>
                    <a:pt x="1342" y="4692"/>
                    <a:pt x="1355" y="4694"/>
                    <a:pt x="1368" y="4694"/>
                  </a:cubicBezTo>
                  <a:cubicBezTo>
                    <a:pt x="1484" y="4694"/>
                    <a:pt x="1575" y="4555"/>
                    <a:pt x="1596" y="4429"/>
                  </a:cubicBezTo>
                  <a:cubicBezTo>
                    <a:pt x="1620" y="4292"/>
                    <a:pt x="1611" y="4134"/>
                    <a:pt x="1708" y="4031"/>
                  </a:cubicBezTo>
                  <a:cubicBezTo>
                    <a:pt x="1815" y="3913"/>
                    <a:pt x="2025" y="3913"/>
                    <a:pt x="2104" y="3774"/>
                  </a:cubicBezTo>
                  <a:cubicBezTo>
                    <a:pt x="2145" y="3701"/>
                    <a:pt x="2136" y="3611"/>
                    <a:pt x="2121" y="3527"/>
                  </a:cubicBezTo>
                  <a:cubicBezTo>
                    <a:pt x="2040" y="3069"/>
                    <a:pt x="1823" y="2655"/>
                    <a:pt x="1581" y="2255"/>
                  </a:cubicBezTo>
                  <a:lnTo>
                    <a:pt x="1581" y="2255"/>
                  </a:lnTo>
                  <a:cubicBezTo>
                    <a:pt x="1607" y="2403"/>
                    <a:pt x="1573" y="2563"/>
                    <a:pt x="1480" y="2683"/>
                  </a:cubicBezTo>
                  <a:cubicBezTo>
                    <a:pt x="1465" y="2688"/>
                    <a:pt x="1448" y="2691"/>
                    <a:pt x="1432" y="2691"/>
                  </a:cubicBezTo>
                  <a:cubicBezTo>
                    <a:pt x="1367" y="2691"/>
                    <a:pt x="1302" y="2652"/>
                    <a:pt x="1264" y="2598"/>
                  </a:cubicBezTo>
                  <a:cubicBezTo>
                    <a:pt x="1217" y="2529"/>
                    <a:pt x="1208" y="2439"/>
                    <a:pt x="1215" y="2358"/>
                  </a:cubicBezTo>
                  <a:cubicBezTo>
                    <a:pt x="1217" y="2336"/>
                    <a:pt x="1219" y="2313"/>
                    <a:pt x="1206" y="2296"/>
                  </a:cubicBezTo>
                  <a:cubicBezTo>
                    <a:pt x="1189" y="2274"/>
                    <a:pt x="1157" y="2278"/>
                    <a:pt x="1131" y="2276"/>
                  </a:cubicBezTo>
                  <a:cubicBezTo>
                    <a:pt x="1001" y="2270"/>
                    <a:pt x="911" y="2133"/>
                    <a:pt x="898" y="2002"/>
                  </a:cubicBezTo>
                  <a:cubicBezTo>
                    <a:pt x="883" y="1873"/>
                    <a:pt x="921" y="1743"/>
                    <a:pt x="932" y="1612"/>
                  </a:cubicBezTo>
                  <a:cubicBezTo>
                    <a:pt x="958" y="1297"/>
                    <a:pt x="818" y="984"/>
                    <a:pt x="836" y="669"/>
                  </a:cubicBezTo>
                  <a:cubicBezTo>
                    <a:pt x="848" y="468"/>
                    <a:pt x="911" y="228"/>
                    <a:pt x="761" y="95"/>
                  </a:cubicBezTo>
                  <a:cubicBezTo>
                    <a:pt x="720" y="59"/>
                    <a:pt x="668" y="33"/>
                    <a:pt x="6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151"/>
            <p:cNvSpPr/>
            <p:nvPr/>
          </p:nvSpPr>
          <p:spPr>
            <a:xfrm>
              <a:off x="4982425" y="3750651"/>
              <a:ext cx="62428" cy="135113"/>
            </a:xfrm>
            <a:custGeom>
              <a:rect b="b" l="l" r="r" t="t"/>
              <a:pathLst>
                <a:path extrusionOk="0" h="4755" w="2197">
                  <a:moveTo>
                    <a:pt x="652" y="71"/>
                  </a:moveTo>
                  <a:cubicBezTo>
                    <a:pt x="664" y="78"/>
                    <a:pt x="675" y="84"/>
                    <a:pt x="686" y="91"/>
                  </a:cubicBezTo>
                  <a:cubicBezTo>
                    <a:pt x="716" y="110"/>
                    <a:pt x="746" y="127"/>
                    <a:pt x="769" y="149"/>
                  </a:cubicBezTo>
                  <a:cubicBezTo>
                    <a:pt x="881" y="249"/>
                    <a:pt x="864" y="418"/>
                    <a:pt x="847" y="583"/>
                  </a:cubicBezTo>
                  <a:cubicBezTo>
                    <a:pt x="842" y="624"/>
                    <a:pt x="838" y="663"/>
                    <a:pt x="836" y="701"/>
                  </a:cubicBezTo>
                  <a:cubicBezTo>
                    <a:pt x="827" y="860"/>
                    <a:pt x="855" y="1018"/>
                    <a:pt x="885" y="1170"/>
                  </a:cubicBezTo>
                  <a:cubicBezTo>
                    <a:pt x="913" y="1327"/>
                    <a:pt x="943" y="1488"/>
                    <a:pt x="932" y="1644"/>
                  </a:cubicBezTo>
                  <a:cubicBezTo>
                    <a:pt x="928" y="1689"/>
                    <a:pt x="922" y="1736"/>
                    <a:pt x="913" y="1779"/>
                  </a:cubicBezTo>
                  <a:cubicBezTo>
                    <a:pt x="900" y="1865"/>
                    <a:pt x="887" y="1952"/>
                    <a:pt x="896" y="2040"/>
                  </a:cubicBezTo>
                  <a:cubicBezTo>
                    <a:pt x="911" y="2177"/>
                    <a:pt x="1007" y="2330"/>
                    <a:pt x="1155" y="2336"/>
                  </a:cubicBezTo>
                  <a:lnTo>
                    <a:pt x="1168" y="2338"/>
                  </a:lnTo>
                  <a:cubicBezTo>
                    <a:pt x="1185" y="2338"/>
                    <a:pt x="1204" y="2338"/>
                    <a:pt x="1211" y="2347"/>
                  </a:cubicBezTo>
                  <a:cubicBezTo>
                    <a:pt x="1217" y="2355"/>
                    <a:pt x="1217" y="2372"/>
                    <a:pt x="1215" y="2390"/>
                  </a:cubicBezTo>
                  <a:cubicBezTo>
                    <a:pt x="1204" y="2492"/>
                    <a:pt x="1224" y="2580"/>
                    <a:pt x="1269" y="2647"/>
                  </a:cubicBezTo>
                  <a:cubicBezTo>
                    <a:pt x="1311" y="2710"/>
                    <a:pt x="1385" y="2750"/>
                    <a:pt x="1457" y="2750"/>
                  </a:cubicBezTo>
                  <a:cubicBezTo>
                    <a:pt x="1477" y="2750"/>
                    <a:pt x="1496" y="2747"/>
                    <a:pt x="1515" y="2741"/>
                  </a:cubicBezTo>
                  <a:lnTo>
                    <a:pt x="1521" y="2739"/>
                  </a:lnTo>
                  <a:lnTo>
                    <a:pt x="1528" y="2732"/>
                  </a:lnTo>
                  <a:cubicBezTo>
                    <a:pt x="1599" y="2640"/>
                    <a:pt x="1639" y="2520"/>
                    <a:pt x="1641" y="2398"/>
                  </a:cubicBezTo>
                  <a:cubicBezTo>
                    <a:pt x="1849" y="2754"/>
                    <a:pt x="2044" y="3139"/>
                    <a:pt x="2119" y="3566"/>
                  </a:cubicBezTo>
                  <a:cubicBezTo>
                    <a:pt x="2134" y="3647"/>
                    <a:pt x="2143" y="3729"/>
                    <a:pt x="2106" y="3795"/>
                  </a:cubicBezTo>
                  <a:cubicBezTo>
                    <a:pt x="2068" y="3864"/>
                    <a:pt x="1991" y="3896"/>
                    <a:pt x="1909" y="3930"/>
                  </a:cubicBezTo>
                  <a:cubicBezTo>
                    <a:pt x="1839" y="3960"/>
                    <a:pt x="1766" y="3990"/>
                    <a:pt x="1714" y="4048"/>
                  </a:cubicBezTo>
                  <a:cubicBezTo>
                    <a:pt x="1635" y="4131"/>
                    <a:pt x="1622" y="4249"/>
                    <a:pt x="1609" y="4361"/>
                  </a:cubicBezTo>
                  <a:cubicBezTo>
                    <a:pt x="1605" y="4395"/>
                    <a:pt x="1601" y="4427"/>
                    <a:pt x="1596" y="4459"/>
                  </a:cubicBezTo>
                  <a:cubicBezTo>
                    <a:pt x="1577" y="4576"/>
                    <a:pt x="1491" y="4701"/>
                    <a:pt x="1392" y="4701"/>
                  </a:cubicBezTo>
                  <a:cubicBezTo>
                    <a:pt x="1381" y="4701"/>
                    <a:pt x="1371" y="4700"/>
                    <a:pt x="1361" y="4697"/>
                  </a:cubicBezTo>
                  <a:cubicBezTo>
                    <a:pt x="1320" y="4686"/>
                    <a:pt x="1286" y="4656"/>
                    <a:pt x="1258" y="4626"/>
                  </a:cubicBezTo>
                  <a:cubicBezTo>
                    <a:pt x="1046" y="4410"/>
                    <a:pt x="945" y="4089"/>
                    <a:pt x="992" y="3789"/>
                  </a:cubicBezTo>
                  <a:cubicBezTo>
                    <a:pt x="1003" y="3726"/>
                    <a:pt x="1018" y="3664"/>
                    <a:pt x="1035" y="3604"/>
                  </a:cubicBezTo>
                  <a:cubicBezTo>
                    <a:pt x="1059" y="3510"/>
                    <a:pt x="1084" y="3412"/>
                    <a:pt x="1087" y="3311"/>
                  </a:cubicBezTo>
                  <a:cubicBezTo>
                    <a:pt x="1093" y="3139"/>
                    <a:pt x="1009" y="2944"/>
                    <a:pt x="838" y="2899"/>
                  </a:cubicBezTo>
                  <a:cubicBezTo>
                    <a:pt x="812" y="2893"/>
                    <a:pt x="782" y="2889"/>
                    <a:pt x="748" y="2889"/>
                  </a:cubicBezTo>
                  <a:cubicBezTo>
                    <a:pt x="720" y="2889"/>
                    <a:pt x="690" y="2893"/>
                    <a:pt x="660" y="2895"/>
                  </a:cubicBezTo>
                  <a:cubicBezTo>
                    <a:pt x="634" y="2898"/>
                    <a:pt x="607" y="2900"/>
                    <a:pt x="581" y="2900"/>
                  </a:cubicBezTo>
                  <a:cubicBezTo>
                    <a:pt x="564" y="2900"/>
                    <a:pt x="548" y="2899"/>
                    <a:pt x="532" y="2897"/>
                  </a:cubicBezTo>
                  <a:cubicBezTo>
                    <a:pt x="465" y="2889"/>
                    <a:pt x="403" y="2859"/>
                    <a:pt x="339" y="2827"/>
                  </a:cubicBezTo>
                  <a:cubicBezTo>
                    <a:pt x="290" y="2801"/>
                    <a:pt x="236" y="2775"/>
                    <a:pt x="180" y="2760"/>
                  </a:cubicBezTo>
                  <a:cubicBezTo>
                    <a:pt x="152" y="2752"/>
                    <a:pt x="122" y="2747"/>
                    <a:pt x="90" y="2745"/>
                  </a:cubicBezTo>
                  <a:cubicBezTo>
                    <a:pt x="82" y="2724"/>
                    <a:pt x="73" y="2707"/>
                    <a:pt x="69" y="2685"/>
                  </a:cubicBezTo>
                  <a:cubicBezTo>
                    <a:pt x="54" y="2627"/>
                    <a:pt x="54" y="2563"/>
                    <a:pt x="54" y="2499"/>
                  </a:cubicBezTo>
                  <a:lnTo>
                    <a:pt x="60" y="1728"/>
                  </a:lnTo>
                  <a:cubicBezTo>
                    <a:pt x="60" y="1674"/>
                    <a:pt x="67" y="1616"/>
                    <a:pt x="103" y="1595"/>
                  </a:cubicBezTo>
                  <a:cubicBezTo>
                    <a:pt x="116" y="1586"/>
                    <a:pt x="131" y="1584"/>
                    <a:pt x="148" y="1580"/>
                  </a:cubicBezTo>
                  <a:cubicBezTo>
                    <a:pt x="163" y="1578"/>
                    <a:pt x="176" y="1575"/>
                    <a:pt x="189" y="1569"/>
                  </a:cubicBezTo>
                  <a:cubicBezTo>
                    <a:pt x="260" y="1545"/>
                    <a:pt x="305" y="1473"/>
                    <a:pt x="328" y="1353"/>
                  </a:cubicBezTo>
                  <a:cubicBezTo>
                    <a:pt x="395" y="1008"/>
                    <a:pt x="367" y="652"/>
                    <a:pt x="339" y="309"/>
                  </a:cubicBezTo>
                  <a:lnTo>
                    <a:pt x="335" y="256"/>
                  </a:lnTo>
                  <a:cubicBezTo>
                    <a:pt x="332" y="228"/>
                    <a:pt x="332" y="196"/>
                    <a:pt x="347" y="179"/>
                  </a:cubicBezTo>
                  <a:cubicBezTo>
                    <a:pt x="358" y="168"/>
                    <a:pt x="375" y="161"/>
                    <a:pt x="407" y="161"/>
                  </a:cubicBezTo>
                  <a:lnTo>
                    <a:pt x="461" y="164"/>
                  </a:lnTo>
                  <a:cubicBezTo>
                    <a:pt x="530" y="161"/>
                    <a:pt x="596" y="129"/>
                    <a:pt x="652" y="71"/>
                  </a:cubicBezTo>
                  <a:close/>
                  <a:moveTo>
                    <a:pt x="643" y="1"/>
                  </a:moveTo>
                  <a:lnTo>
                    <a:pt x="628" y="18"/>
                  </a:lnTo>
                  <a:cubicBezTo>
                    <a:pt x="579" y="76"/>
                    <a:pt x="519" y="108"/>
                    <a:pt x="459" y="110"/>
                  </a:cubicBezTo>
                  <a:lnTo>
                    <a:pt x="450" y="110"/>
                  </a:lnTo>
                  <a:lnTo>
                    <a:pt x="407" y="108"/>
                  </a:lnTo>
                  <a:cubicBezTo>
                    <a:pt x="373" y="108"/>
                    <a:pt x="337" y="112"/>
                    <a:pt x="309" y="142"/>
                  </a:cubicBezTo>
                  <a:cubicBezTo>
                    <a:pt x="275" y="176"/>
                    <a:pt x="279" y="232"/>
                    <a:pt x="281" y="260"/>
                  </a:cubicBezTo>
                  <a:lnTo>
                    <a:pt x="285" y="313"/>
                  </a:lnTo>
                  <a:cubicBezTo>
                    <a:pt x="313" y="654"/>
                    <a:pt x="341" y="1006"/>
                    <a:pt x="275" y="1342"/>
                  </a:cubicBezTo>
                  <a:cubicBezTo>
                    <a:pt x="255" y="1443"/>
                    <a:pt x="221" y="1500"/>
                    <a:pt x="172" y="1520"/>
                  </a:cubicBezTo>
                  <a:cubicBezTo>
                    <a:pt x="161" y="1524"/>
                    <a:pt x="148" y="1526"/>
                    <a:pt x="137" y="1528"/>
                  </a:cubicBezTo>
                  <a:cubicBezTo>
                    <a:pt x="118" y="1533"/>
                    <a:pt x="97" y="1537"/>
                    <a:pt x="77" y="1548"/>
                  </a:cubicBezTo>
                  <a:cubicBezTo>
                    <a:pt x="15" y="1584"/>
                    <a:pt x="7" y="1659"/>
                    <a:pt x="7" y="1728"/>
                  </a:cubicBezTo>
                  <a:lnTo>
                    <a:pt x="0" y="2499"/>
                  </a:lnTo>
                  <a:cubicBezTo>
                    <a:pt x="0" y="2565"/>
                    <a:pt x="0" y="2634"/>
                    <a:pt x="17" y="2700"/>
                  </a:cubicBezTo>
                  <a:cubicBezTo>
                    <a:pt x="24" y="2728"/>
                    <a:pt x="37" y="2754"/>
                    <a:pt x="47" y="2782"/>
                  </a:cubicBezTo>
                  <a:lnTo>
                    <a:pt x="54" y="2797"/>
                  </a:lnTo>
                  <a:lnTo>
                    <a:pt x="71" y="2797"/>
                  </a:lnTo>
                  <a:cubicBezTo>
                    <a:pt x="105" y="2799"/>
                    <a:pt x="137" y="2803"/>
                    <a:pt x="167" y="2812"/>
                  </a:cubicBezTo>
                  <a:cubicBezTo>
                    <a:pt x="217" y="2824"/>
                    <a:pt x="264" y="2848"/>
                    <a:pt x="315" y="2874"/>
                  </a:cubicBezTo>
                  <a:cubicBezTo>
                    <a:pt x="382" y="2906"/>
                    <a:pt x="448" y="2940"/>
                    <a:pt x="525" y="2951"/>
                  </a:cubicBezTo>
                  <a:cubicBezTo>
                    <a:pt x="543" y="2953"/>
                    <a:pt x="560" y="2954"/>
                    <a:pt x="577" y="2954"/>
                  </a:cubicBezTo>
                  <a:cubicBezTo>
                    <a:pt x="606" y="2954"/>
                    <a:pt x="635" y="2951"/>
                    <a:pt x="664" y="2949"/>
                  </a:cubicBezTo>
                  <a:cubicBezTo>
                    <a:pt x="693" y="2946"/>
                    <a:pt x="722" y="2943"/>
                    <a:pt x="750" y="2943"/>
                  </a:cubicBezTo>
                  <a:cubicBezTo>
                    <a:pt x="777" y="2943"/>
                    <a:pt x="803" y="2946"/>
                    <a:pt x="825" y="2951"/>
                  </a:cubicBezTo>
                  <a:cubicBezTo>
                    <a:pt x="969" y="2989"/>
                    <a:pt x="1037" y="3161"/>
                    <a:pt x="1033" y="3309"/>
                  </a:cubicBezTo>
                  <a:cubicBezTo>
                    <a:pt x="1031" y="3403"/>
                    <a:pt x="1007" y="3495"/>
                    <a:pt x="982" y="3589"/>
                  </a:cubicBezTo>
                  <a:cubicBezTo>
                    <a:pt x="967" y="3651"/>
                    <a:pt x="949" y="3716"/>
                    <a:pt x="941" y="3780"/>
                  </a:cubicBezTo>
                  <a:cubicBezTo>
                    <a:pt x="889" y="4095"/>
                    <a:pt x="997" y="4433"/>
                    <a:pt x="1219" y="4663"/>
                  </a:cubicBezTo>
                  <a:cubicBezTo>
                    <a:pt x="1254" y="4697"/>
                    <a:pt x="1294" y="4736"/>
                    <a:pt x="1346" y="4748"/>
                  </a:cubicBezTo>
                  <a:cubicBezTo>
                    <a:pt x="1363" y="4753"/>
                    <a:pt x="1378" y="4755"/>
                    <a:pt x="1393" y="4755"/>
                  </a:cubicBezTo>
                  <a:cubicBezTo>
                    <a:pt x="1524" y="4755"/>
                    <a:pt x="1624" y="4609"/>
                    <a:pt x="1648" y="4468"/>
                  </a:cubicBezTo>
                  <a:cubicBezTo>
                    <a:pt x="1654" y="4436"/>
                    <a:pt x="1659" y="4401"/>
                    <a:pt x="1663" y="4367"/>
                  </a:cubicBezTo>
                  <a:cubicBezTo>
                    <a:pt x="1674" y="4258"/>
                    <a:pt x="1686" y="4155"/>
                    <a:pt x="1753" y="4084"/>
                  </a:cubicBezTo>
                  <a:cubicBezTo>
                    <a:pt x="1798" y="4035"/>
                    <a:pt x="1862" y="4007"/>
                    <a:pt x="1931" y="3979"/>
                  </a:cubicBezTo>
                  <a:cubicBezTo>
                    <a:pt x="2016" y="3943"/>
                    <a:pt x="2104" y="3906"/>
                    <a:pt x="2151" y="3821"/>
                  </a:cubicBezTo>
                  <a:cubicBezTo>
                    <a:pt x="2196" y="3741"/>
                    <a:pt x="2188" y="3647"/>
                    <a:pt x="2173" y="3557"/>
                  </a:cubicBezTo>
                  <a:cubicBezTo>
                    <a:pt x="2089" y="3084"/>
                    <a:pt x="1862" y="2659"/>
                    <a:pt x="1631" y="2274"/>
                  </a:cubicBezTo>
                  <a:lnTo>
                    <a:pt x="1558" y="2154"/>
                  </a:lnTo>
                  <a:lnTo>
                    <a:pt x="1581" y="2293"/>
                  </a:lnTo>
                  <a:cubicBezTo>
                    <a:pt x="1605" y="2435"/>
                    <a:pt x="1571" y="2585"/>
                    <a:pt x="1489" y="2694"/>
                  </a:cubicBezTo>
                  <a:cubicBezTo>
                    <a:pt x="1480" y="2696"/>
                    <a:pt x="1470" y="2697"/>
                    <a:pt x="1460" y="2697"/>
                  </a:cubicBezTo>
                  <a:cubicBezTo>
                    <a:pt x="1406" y="2697"/>
                    <a:pt x="1346" y="2665"/>
                    <a:pt x="1312" y="2617"/>
                  </a:cubicBezTo>
                  <a:cubicBezTo>
                    <a:pt x="1264" y="2546"/>
                    <a:pt x="1262" y="2456"/>
                    <a:pt x="1269" y="2394"/>
                  </a:cubicBezTo>
                  <a:cubicBezTo>
                    <a:pt x="1271" y="2370"/>
                    <a:pt x="1273" y="2338"/>
                    <a:pt x="1254" y="2312"/>
                  </a:cubicBezTo>
                  <a:cubicBezTo>
                    <a:pt x="1230" y="2285"/>
                    <a:pt x="1196" y="2285"/>
                    <a:pt x="1170" y="2285"/>
                  </a:cubicBezTo>
                  <a:lnTo>
                    <a:pt x="1159" y="2285"/>
                  </a:lnTo>
                  <a:cubicBezTo>
                    <a:pt x="1044" y="2278"/>
                    <a:pt x="962" y="2152"/>
                    <a:pt x="949" y="2034"/>
                  </a:cubicBezTo>
                  <a:cubicBezTo>
                    <a:pt x="941" y="1952"/>
                    <a:pt x="954" y="1873"/>
                    <a:pt x="967" y="1788"/>
                  </a:cubicBezTo>
                  <a:cubicBezTo>
                    <a:pt x="973" y="1743"/>
                    <a:pt x="982" y="1695"/>
                    <a:pt x="984" y="1648"/>
                  </a:cubicBezTo>
                  <a:cubicBezTo>
                    <a:pt x="999" y="1483"/>
                    <a:pt x="967" y="1320"/>
                    <a:pt x="937" y="1162"/>
                  </a:cubicBezTo>
                  <a:cubicBezTo>
                    <a:pt x="909" y="1012"/>
                    <a:pt x="881" y="856"/>
                    <a:pt x="889" y="703"/>
                  </a:cubicBezTo>
                  <a:cubicBezTo>
                    <a:pt x="892" y="667"/>
                    <a:pt x="896" y="628"/>
                    <a:pt x="900" y="590"/>
                  </a:cubicBezTo>
                  <a:cubicBezTo>
                    <a:pt x="917" y="412"/>
                    <a:pt x="937" y="228"/>
                    <a:pt x="806" y="110"/>
                  </a:cubicBezTo>
                  <a:cubicBezTo>
                    <a:pt x="778" y="84"/>
                    <a:pt x="746" y="65"/>
                    <a:pt x="714" y="46"/>
                  </a:cubicBezTo>
                  <a:cubicBezTo>
                    <a:pt x="697" y="35"/>
                    <a:pt x="679" y="24"/>
                    <a:pt x="664" y="14"/>
                  </a:cubicBezTo>
                  <a:lnTo>
                    <a:pt x="6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151"/>
            <p:cNvSpPr/>
            <p:nvPr/>
          </p:nvSpPr>
          <p:spPr>
            <a:xfrm>
              <a:off x="4773075" y="3702747"/>
              <a:ext cx="227831" cy="223342"/>
            </a:xfrm>
            <a:custGeom>
              <a:rect b="b" l="l" r="r" t="t"/>
              <a:pathLst>
                <a:path extrusionOk="0" h="7860" w="8018">
                  <a:moveTo>
                    <a:pt x="5577" y="1"/>
                  </a:moveTo>
                  <a:cubicBezTo>
                    <a:pt x="5470" y="39"/>
                    <a:pt x="5346" y="50"/>
                    <a:pt x="5232" y="54"/>
                  </a:cubicBezTo>
                  <a:cubicBezTo>
                    <a:pt x="5012" y="63"/>
                    <a:pt x="4752" y="86"/>
                    <a:pt x="4637" y="277"/>
                  </a:cubicBezTo>
                  <a:cubicBezTo>
                    <a:pt x="4540" y="438"/>
                    <a:pt x="4564" y="697"/>
                    <a:pt x="4386" y="761"/>
                  </a:cubicBezTo>
                  <a:cubicBezTo>
                    <a:pt x="4296" y="909"/>
                    <a:pt x="4512" y="1057"/>
                    <a:pt x="4555" y="1224"/>
                  </a:cubicBezTo>
                  <a:cubicBezTo>
                    <a:pt x="4572" y="1286"/>
                    <a:pt x="4562" y="1352"/>
                    <a:pt x="4553" y="1417"/>
                  </a:cubicBezTo>
                  <a:cubicBezTo>
                    <a:pt x="4510" y="1693"/>
                    <a:pt x="4467" y="1969"/>
                    <a:pt x="4427" y="2246"/>
                  </a:cubicBezTo>
                  <a:cubicBezTo>
                    <a:pt x="4405" y="2383"/>
                    <a:pt x="4386" y="2531"/>
                    <a:pt x="4448" y="2655"/>
                  </a:cubicBezTo>
                  <a:cubicBezTo>
                    <a:pt x="4600" y="2953"/>
                    <a:pt x="5080" y="2891"/>
                    <a:pt x="5297" y="3146"/>
                  </a:cubicBezTo>
                  <a:cubicBezTo>
                    <a:pt x="5436" y="3309"/>
                    <a:pt x="5419" y="3563"/>
                    <a:pt x="5307" y="3748"/>
                  </a:cubicBezTo>
                  <a:cubicBezTo>
                    <a:pt x="5282" y="3791"/>
                    <a:pt x="5252" y="3831"/>
                    <a:pt x="5215" y="3863"/>
                  </a:cubicBezTo>
                  <a:cubicBezTo>
                    <a:pt x="5152" y="3920"/>
                    <a:pt x="5071" y="3946"/>
                    <a:pt x="4988" y="3946"/>
                  </a:cubicBezTo>
                  <a:cubicBezTo>
                    <a:pt x="4807" y="3946"/>
                    <a:pt x="4618" y="3825"/>
                    <a:pt x="4587" y="3643"/>
                  </a:cubicBezTo>
                  <a:cubicBezTo>
                    <a:pt x="4577" y="3578"/>
                    <a:pt x="4579" y="3501"/>
                    <a:pt x="4527" y="3461"/>
                  </a:cubicBezTo>
                  <a:cubicBezTo>
                    <a:pt x="4487" y="3431"/>
                    <a:pt x="4429" y="3433"/>
                    <a:pt x="4395" y="3396"/>
                  </a:cubicBezTo>
                  <a:cubicBezTo>
                    <a:pt x="4367" y="3366"/>
                    <a:pt x="4365" y="3324"/>
                    <a:pt x="4352" y="3287"/>
                  </a:cubicBezTo>
                  <a:cubicBezTo>
                    <a:pt x="4294" y="3120"/>
                    <a:pt x="4067" y="3107"/>
                    <a:pt x="3930" y="2998"/>
                  </a:cubicBezTo>
                  <a:cubicBezTo>
                    <a:pt x="3787" y="2883"/>
                    <a:pt x="3714" y="2647"/>
                    <a:pt x="3531" y="2647"/>
                  </a:cubicBezTo>
                  <a:cubicBezTo>
                    <a:pt x="3531" y="2647"/>
                    <a:pt x="3530" y="2647"/>
                    <a:pt x="3529" y="2647"/>
                  </a:cubicBezTo>
                  <a:cubicBezTo>
                    <a:pt x="3403" y="2649"/>
                    <a:pt x="3315" y="2773"/>
                    <a:pt x="3195" y="2816"/>
                  </a:cubicBezTo>
                  <a:cubicBezTo>
                    <a:pt x="3162" y="2828"/>
                    <a:pt x="3130" y="2833"/>
                    <a:pt x="3098" y="2833"/>
                  </a:cubicBezTo>
                  <a:cubicBezTo>
                    <a:pt x="2833" y="2833"/>
                    <a:pt x="2595" y="2470"/>
                    <a:pt x="2318" y="2470"/>
                  </a:cubicBezTo>
                  <a:cubicBezTo>
                    <a:pt x="2296" y="2470"/>
                    <a:pt x="2274" y="2473"/>
                    <a:pt x="2252" y="2477"/>
                  </a:cubicBezTo>
                  <a:cubicBezTo>
                    <a:pt x="2216" y="2342"/>
                    <a:pt x="2087" y="2250"/>
                    <a:pt x="1950" y="2216"/>
                  </a:cubicBezTo>
                  <a:cubicBezTo>
                    <a:pt x="1894" y="2202"/>
                    <a:pt x="1836" y="2198"/>
                    <a:pt x="1779" y="2198"/>
                  </a:cubicBezTo>
                  <a:cubicBezTo>
                    <a:pt x="1698" y="2198"/>
                    <a:pt x="1616" y="2207"/>
                    <a:pt x="1534" y="2216"/>
                  </a:cubicBezTo>
                  <a:cubicBezTo>
                    <a:pt x="1483" y="2222"/>
                    <a:pt x="1425" y="2231"/>
                    <a:pt x="1391" y="2269"/>
                  </a:cubicBezTo>
                  <a:cubicBezTo>
                    <a:pt x="1356" y="2308"/>
                    <a:pt x="1352" y="2366"/>
                    <a:pt x="1352" y="2419"/>
                  </a:cubicBezTo>
                  <a:cubicBezTo>
                    <a:pt x="1348" y="2672"/>
                    <a:pt x="1344" y="2925"/>
                    <a:pt x="1341" y="3176"/>
                  </a:cubicBezTo>
                  <a:cubicBezTo>
                    <a:pt x="1339" y="3257"/>
                    <a:pt x="1337" y="3343"/>
                    <a:pt x="1294" y="3411"/>
                  </a:cubicBezTo>
                  <a:cubicBezTo>
                    <a:pt x="1225" y="3523"/>
                    <a:pt x="1085" y="3547"/>
                    <a:pt x="947" y="3547"/>
                  </a:cubicBezTo>
                  <a:cubicBezTo>
                    <a:pt x="905" y="3547"/>
                    <a:pt x="863" y="3545"/>
                    <a:pt x="823" y="3542"/>
                  </a:cubicBezTo>
                  <a:cubicBezTo>
                    <a:pt x="724" y="3535"/>
                    <a:pt x="624" y="3532"/>
                    <a:pt x="524" y="3532"/>
                  </a:cubicBezTo>
                  <a:cubicBezTo>
                    <a:pt x="464" y="3532"/>
                    <a:pt x="405" y="3533"/>
                    <a:pt x="345" y="3536"/>
                  </a:cubicBezTo>
                  <a:cubicBezTo>
                    <a:pt x="275" y="3538"/>
                    <a:pt x="197" y="3544"/>
                    <a:pt x="140" y="3587"/>
                  </a:cubicBezTo>
                  <a:cubicBezTo>
                    <a:pt x="54" y="3651"/>
                    <a:pt x="41" y="3773"/>
                    <a:pt x="35" y="3881"/>
                  </a:cubicBezTo>
                  <a:cubicBezTo>
                    <a:pt x="0" y="4570"/>
                    <a:pt x="5" y="5265"/>
                    <a:pt x="47" y="5954"/>
                  </a:cubicBezTo>
                  <a:cubicBezTo>
                    <a:pt x="54" y="6051"/>
                    <a:pt x="62" y="6147"/>
                    <a:pt x="99" y="6235"/>
                  </a:cubicBezTo>
                  <a:cubicBezTo>
                    <a:pt x="129" y="6306"/>
                    <a:pt x="174" y="6366"/>
                    <a:pt x="221" y="6426"/>
                  </a:cubicBezTo>
                  <a:cubicBezTo>
                    <a:pt x="347" y="6587"/>
                    <a:pt x="472" y="6749"/>
                    <a:pt x="598" y="6910"/>
                  </a:cubicBezTo>
                  <a:cubicBezTo>
                    <a:pt x="664" y="6996"/>
                    <a:pt x="733" y="7088"/>
                    <a:pt x="748" y="7195"/>
                  </a:cubicBezTo>
                  <a:cubicBezTo>
                    <a:pt x="754" y="7244"/>
                    <a:pt x="750" y="7296"/>
                    <a:pt x="739" y="7343"/>
                  </a:cubicBezTo>
                  <a:cubicBezTo>
                    <a:pt x="778" y="7345"/>
                    <a:pt x="814" y="7349"/>
                    <a:pt x="847" y="7366"/>
                  </a:cubicBezTo>
                  <a:cubicBezTo>
                    <a:pt x="896" y="7392"/>
                    <a:pt x="932" y="7439"/>
                    <a:pt x="964" y="7484"/>
                  </a:cubicBezTo>
                  <a:cubicBezTo>
                    <a:pt x="1050" y="7602"/>
                    <a:pt x="1125" y="7728"/>
                    <a:pt x="1189" y="7859"/>
                  </a:cubicBezTo>
                  <a:cubicBezTo>
                    <a:pt x="1406" y="7737"/>
                    <a:pt x="1500" y="7405"/>
                    <a:pt x="1749" y="7394"/>
                  </a:cubicBezTo>
                  <a:cubicBezTo>
                    <a:pt x="1753" y="7394"/>
                    <a:pt x="1758" y="7394"/>
                    <a:pt x="1763" y="7394"/>
                  </a:cubicBezTo>
                  <a:cubicBezTo>
                    <a:pt x="1915" y="7394"/>
                    <a:pt x="2043" y="7523"/>
                    <a:pt x="2194" y="7544"/>
                  </a:cubicBezTo>
                  <a:cubicBezTo>
                    <a:pt x="2196" y="7544"/>
                    <a:pt x="2198" y="7544"/>
                    <a:pt x="2201" y="7546"/>
                  </a:cubicBezTo>
                  <a:cubicBezTo>
                    <a:pt x="2526" y="7474"/>
                    <a:pt x="2882" y="7482"/>
                    <a:pt x="3214" y="7418"/>
                  </a:cubicBezTo>
                  <a:cubicBezTo>
                    <a:pt x="3272" y="7407"/>
                    <a:pt x="3336" y="7390"/>
                    <a:pt x="3373" y="7343"/>
                  </a:cubicBezTo>
                  <a:cubicBezTo>
                    <a:pt x="3407" y="7298"/>
                    <a:pt x="3409" y="7236"/>
                    <a:pt x="3437" y="7186"/>
                  </a:cubicBezTo>
                  <a:cubicBezTo>
                    <a:pt x="3514" y="7051"/>
                    <a:pt x="3750" y="7069"/>
                    <a:pt x="3808" y="6923"/>
                  </a:cubicBezTo>
                  <a:cubicBezTo>
                    <a:pt x="3822" y="6884"/>
                    <a:pt x="3820" y="6841"/>
                    <a:pt x="3831" y="6803"/>
                  </a:cubicBezTo>
                  <a:cubicBezTo>
                    <a:pt x="3885" y="6574"/>
                    <a:pt x="4234" y="6531"/>
                    <a:pt x="4315" y="6310"/>
                  </a:cubicBezTo>
                  <a:cubicBezTo>
                    <a:pt x="4332" y="6263"/>
                    <a:pt x="4337" y="6207"/>
                    <a:pt x="4373" y="6171"/>
                  </a:cubicBezTo>
                  <a:cubicBezTo>
                    <a:pt x="4420" y="6122"/>
                    <a:pt x="4500" y="6128"/>
                    <a:pt x="4560" y="6098"/>
                  </a:cubicBezTo>
                  <a:cubicBezTo>
                    <a:pt x="4688" y="6036"/>
                    <a:pt x="4694" y="5847"/>
                    <a:pt x="4804" y="5757"/>
                  </a:cubicBezTo>
                  <a:cubicBezTo>
                    <a:pt x="4870" y="5704"/>
                    <a:pt x="4964" y="5695"/>
                    <a:pt x="5029" y="5640"/>
                  </a:cubicBezTo>
                  <a:cubicBezTo>
                    <a:pt x="5074" y="5599"/>
                    <a:pt x="5097" y="5539"/>
                    <a:pt x="5132" y="5487"/>
                  </a:cubicBezTo>
                  <a:cubicBezTo>
                    <a:pt x="5214" y="5365"/>
                    <a:pt x="5362" y="5290"/>
                    <a:pt x="5511" y="5290"/>
                  </a:cubicBezTo>
                  <a:cubicBezTo>
                    <a:pt x="5536" y="5290"/>
                    <a:pt x="5562" y="5292"/>
                    <a:pt x="5588" y="5297"/>
                  </a:cubicBezTo>
                  <a:cubicBezTo>
                    <a:pt x="5588" y="5406"/>
                    <a:pt x="5588" y="5517"/>
                    <a:pt x="5629" y="5618"/>
                  </a:cubicBezTo>
                  <a:cubicBezTo>
                    <a:pt x="5635" y="5635"/>
                    <a:pt x="5646" y="5650"/>
                    <a:pt x="5654" y="5667"/>
                  </a:cubicBezTo>
                  <a:cubicBezTo>
                    <a:pt x="5654" y="5659"/>
                    <a:pt x="5654" y="5650"/>
                    <a:pt x="5654" y="5640"/>
                  </a:cubicBezTo>
                  <a:cubicBezTo>
                    <a:pt x="5686" y="5312"/>
                    <a:pt x="5916" y="5031"/>
                    <a:pt x="6194" y="4855"/>
                  </a:cubicBezTo>
                  <a:cubicBezTo>
                    <a:pt x="6473" y="4680"/>
                    <a:pt x="6796" y="4592"/>
                    <a:pt x="7113" y="4508"/>
                  </a:cubicBezTo>
                  <a:cubicBezTo>
                    <a:pt x="7210" y="4481"/>
                    <a:pt x="7310" y="4456"/>
                    <a:pt x="7407" y="4456"/>
                  </a:cubicBezTo>
                  <a:cubicBezTo>
                    <a:pt x="7418" y="4456"/>
                    <a:pt x="7428" y="4456"/>
                    <a:pt x="7439" y="4457"/>
                  </a:cubicBezTo>
                  <a:cubicBezTo>
                    <a:pt x="7428" y="4431"/>
                    <a:pt x="7418" y="4405"/>
                    <a:pt x="7411" y="4380"/>
                  </a:cubicBezTo>
                  <a:cubicBezTo>
                    <a:pt x="7394" y="4316"/>
                    <a:pt x="7394" y="4251"/>
                    <a:pt x="7396" y="4185"/>
                  </a:cubicBezTo>
                  <a:cubicBezTo>
                    <a:pt x="7398" y="3928"/>
                    <a:pt x="7400" y="3671"/>
                    <a:pt x="7403" y="3414"/>
                  </a:cubicBezTo>
                  <a:cubicBezTo>
                    <a:pt x="7403" y="3356"/>
                    <a:pt x="7409" y="3287"/>
                    <a:pt x="7458" y="3257"/>
                  </a:cubicBezTo>
                  <a:cubicBezTo>
                    <a:pt x="7484" y="3242"/>
                    <a:pt x="7518" y="3242"/>
                    <a:pt x="7548" y="3231"/>
                  </a:cubicBezTo>
                  <a:cubicBezTo>
                    <a:pt x="7623" y="3204"/>
                    <a:pt x="7653" y="3114"/>
                    <a:pt x="7670" y="3034"/>
                  </a:cubicBezTo>
                  <a:cubicBezTo>
                    <a:pt x="7739" y="2677"/>
                    <a:pt x="7705" y="2308"/>
                    <a:pt x="7677" y="1944"/>
                  </a:cubicBezTo>
                  <a:cubicBezTo>
                    <a:pt x="7675" y="1910"/>
                    <a:pt x="7673" y="1871"/>
                    <a:pt x="7696" y="1845"/>
                  </a:cubicBezTo>
                  <a:cubicBezTo>
                    <a:pt x="7717" y="1824"/>
                    <a:pt x="7747" y="1822"/>
                    <a:pt x="7777" y="1822"/>
                  </a:cubicBezTo>
                  <a:cubicBezTo>
                    <a:pt x="7789" y="1822"/>
                    <a:pt x="7800" y="1822"/>
                    <a:pt x="7812" y="1822"/>
                  </a:cubicBezTo>
                  <a:cubicBezTo>
                    <a:pt x="7817" y="1822"/>
                    <a:pt x="7822" y="1822"/>
                    <a:pt x="7827" y="1822"/>
                  </a:cubicBezTo>
                  <a:cubicBezTo>
                    <a:pt x="7902" y="1820"/>
                    <a:pt x="7968" y="1779"/>
                    <a:pt x="8017" y="1721"/>
                  </a:cubicBezTo>
                  <a:cubicBezTo>
                    <a:pt x="7987" y="1702"/>
                    <a:pt x="7962" y="1680"/>
                    <a:pt x="7947" y="1650"/>
                  </a:cubicBezTo>
                  <a:cubicBezTo>
                    <a:pt x="7898" y="1560"/>
                    <a:pt x="7951" y="1447"/>
                    <a:pt x="7930" y="1348"/>
                  </a:cubicBezTo>
                  <a:cubicBezTo>
                    <a:pt x="7906" y="1228"/>
                    <a:pt x="7786" y="1153"/>
                    <a:pt x="7668" y="1119"/>
                  </a:cubicBezTo>
                  <a:cubicBezTo>
                    <a:pt x="7553" y="1083"/>
                    <a:pt x="7426" y="1074"/>
                    <a:pt x="7319" y="1014"/>
                  </a:cubicBezTo>
                  <a:cubicBezTo>
                    <a:pt x="7175" y="935"/>
                    <a:pt x="7088" y="780"/>
                    <a:pt x="6953" y="686"/>
                  </a:cubicBezTo>
                  <a:cubicBezTo>
                    <a:pt x="6884" y="639"/>
                    <a:pt x="6807" y="609"/>
                    <a:pt x="6730" y="579"/>
                  </a:cubicBezTo>
                  <a:cubicBezTo>
                    <a:pt x="6610" y="534"/>
                    <a:pt x="6490" y="489"/>
                    <a:pt x="6370" y="444"/>
                  </a:cubicBezTo>
                  <a:cubicBezTo>
                    <a:pt x="6280" y="410"/>
                    <a:pt x="6175" y="358"/>
                    <a:pt x="6164" y="262"/>
                  </a:cubicBezTo>
                  <a:cubicBezTo>
                    <a:pt x="6159" y="262"/>
                    <a:pt x="6154" y="262"/>
                    <a:pt x="6148" y="262"/>
                  </a:cubicBezTo>
                  <a:cubicBezTo>
                    <a:pt x="6064" y="262"/>
                    <a:pt x="5980" y="230"/>
                    <a:pt x="5920" y="170"/>
                  </a:cubicBezTo>
                  <a:cubicBezTo>
                    <a:pt x="5875" y="127"/>
                    <a:pt x="5843" y="69"/>
                    <a:pt x="5787" y="43"/>
                  </a:cubicBezTo>
                  <a:cubicBezTo>
                    <a:pt x="5723" y="13"/>
                    <a:pt x="5639" y="24"/>
                    <a:pt x="55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151"/>
            <p:cNvSpPr/>
            <p:nvPr/>
          </p:nvSpPr>
          <p:spPr>
            <a:xfrm>
              <a:off x="4772336" y="3701951"/>
              <a:ext cx="229678" cy="225160"/>
            </a:xfrm>
            <a:custGeom>
              <a:rect b="b" l="l" r="r" t="t"/>
              <a:pathLst>
                <a:path extrusionOk="0" h="7924" w="8083">
                  <a:moveTo>
                    <a:pt x="5603" y="59"/>
                  </a:moveTo>
                  <a:cubicBezTo>
                    <a:pt x="5633" y="67"/>
                    <a:pt x="5665" y="69"/>
                    <a:pt x="5695" y="74"/>
                  </a:cubicBezTo>
                  <a:cubicBezTo>
                    <a:pt x="5734" y="78"/>
                    <a:pt x="5770" y="80"/>
                    <a:pt x="5800" y="95"/>
                  </a:cubicBezTo>
                  <a:cubicBezTo>
                    <a:pt x="5832" y="112"/>
                    <a:pt x="5858" y="140"/>
                    <a:pt x="5886" y="172"/>
                  </a:cubicBezTo>
                  <a:cubicBezTo>
                    <a:pt x="5899" y="187"/>
                    <a:pt x="5912" y="204"/>
                    <a:pt x="5927" y="217"/>
                  </a:cubicBezTo>
                  <a:cubicBezTo>
                    <a:pt x="5991" y="279"/>
                    <a:pt x="6079" y="316"/>
                    <a:pt x="6169" y="318"/>
                  </a:cubicBezTo>
                  <a:cubicBezTo>
                    <a:pt x="6195" y="412"/>
                    <a:pt x="6297" y="461"/>
                    <a:pt x="6387" y="496"/>
                  </a:cubicBezTo>
                  <a:lnTo>
                    <a:pt x="6747" y="633"/>
                  </a:lnTo>
                  <a:cubicBezTo>
                    <a:pt x="6822" y="661"/>
                    <a:pt x="6899" y="691"/>
                    <a:pt x="6964" y="736"/>
                  </a:cubicBezTo>
                  <a:cubicBezTo>
                    <a:pt x="7024" y="776"/>
                    <a:pt x="7075" y="832"/>
                    <a:pt x="7124" y="886"/>
                  </a:cubicBezTo>
                  <a:cubicBezTo>
                    <a:pt x="7186" y="952"/>
                    <a:pt x="7249" y="1021"/>
                    <a:pt x="7332" y="1066"/>
                  </a:cubicBezTo>
                  <a:cubicBezTo>
                    <a:pt x="7407" y="1106"/>
                    <a:pt x="7489" y="1126"/>
                    <a:pt x="7570" y="1143"/>
                  </a:cubicBezTo>
                  <a:cubicBezTo>
                    <a:pt x="7609" y="1151"/>
                    <a:pt x="7649" y="1160"/>
                    <a:pt x="7688" y="1173"/>
                  </a:cubicBezTo>
                  <a:cubicBezTo>
                    <a:pt x="7821" y="1211"/>
                    <a:pt x="7911" y="1290"/>
                    <a:pt x="7930" y="1380"/>
                  </a:cubicBezTo>
                  <a:cubicBezTo>
                    <a:pt x="7939" y="1419"/>
                    <a:pt x="7934" y="1460"/>
                    <a:pt x="7930" y="1503"/>
                  </a:cubicBezTo>
                  <a:cubicBezTo>
                    <a:pt x="7924" y="1567"/>
                    <a:pt x="7917" y="1631"/>
                    <a:pt x="7949" y="1691"/>
                  </a:cubicBezTo>
                  <a:cubicBezTo>
                    <a:pt x="7962" y="1717"/>
                    <a:pt x="7981" y="1736"/>
                    <a:pt x="8003" y="1753"/>
                  </a:cubicBezTo>
                  <a:cubicBezTo>
                    <a:pt x="7958" y="1796"/>
                    <a:pt x="7906" y="1822"/>
                    <a:pt x="7853" y="1824"/>
                  </a:cubicBezTo>
                  <a:lnTo>
                    <a:pt x="7844" y="1824"/>
                  </a:lnTo>
                  <a:lnTo>
                    <a:pt x="7801" y="1822"/>
                  </a:lnTo>
                  <a:cubicBezTo>
                    <a:pt x="7767" y="1822"/>
                    <a:pt x="7731" y="1826"/>
                    <a:pt x="7703" y="1856"/>
                  </a:cubicBezTo>
                  <a:cubicBezTo>
                    <a:pt x="7669" y="1890"/>
                    <a:pt x="7673" y="1946"/>
                    <a:pt x="7675" y="1974"/>
                  </a:cubicBezTo>
                  <a:lnTo>
                    <a:pt x="7679" y="2027"/>
                  </a:lnTo>
                  <a:cubicBezTo>
                    <a:pt x="7707" y="2368"/>
                    <a:pt x="7735" y="2720"/>
                    <a:pt x="7669" y="3056"/>
                  </a:cubicBezTo>
                  <a:cubicBezTo>
                    <a:pt x="7649" y="3157"/>
                    <a:pt x="7615" y="3214"/>
                    <a:pt x="7566" y="3234"/>
                  </a:cubicBezTo>
                  <a:cubicBezTo>
                    <a:pt x="7555" y="3238"/>
                    <a:pt x="7542" y="3240"/>
                    <a:pt x="7531" y="3242"/>
                  </a:cubicBezTo>
                  <a:cubicBezTo>
                    <a:pt x="7512" y="3247"/>
                    <a:pt x="7491" y="3251"/>
                    <a:pt x="7471" y="3262"/>
                  </a:cubicBezTo>
                  <a:cubicBezTo>
                    <a:pt x="7409" y="3298"/>
                    <a:pt x="7401" y="3373"/>
                    <a:pt x="7401" y="3442"/>
                  </a:cubicBezTo>
                  <a:lnTo>
                    <a:pt x="7394" y="4213"/>
                  </a:lnTo>
                  <a:cubicBezTo>
                    <a:pt x="7394" y="4279"/>
                    <a:pt x="7394" y="4348"/>
                    <a:pt x="7411" y="4414"/>
                  </a:cubicBezTo>
                  <a:cubicBezTo>
                    <a:pt x="7416" y="4429"/>
                    <a:pt x="7420" y="4442"/>
                    <a:pt x="7424" y="4457"/>
                  </a:cubicBezTo>
                  <a:cubicBezTo>
                    <a:pt x="7330" y="4459"/>
                    <a:pt x="7236" y="4483"/>
                    <a:pt x="7133" y="4511"/>
                  </a:cubicBezTo>
                  <a:cubicBezTo>
                    <a:pt x="6818" y="4594"/>
                    <a:pt x="6490" y="4680"/>
                    <a:pt x="6207" y="4860"/>
                  </a:cubicBezTo>
                  <a:cubicBezTo>
                    <a:pt x="5916" y="5044"/>
                    <a:pt x="5717" y="5314"/>
                    <a:pt x="5665" y="5593"/>
                  </a:cubicBezTo>
                  <a:cubicBezTo>
                    <a:pt x="5642" y="5507"/>
                    <a:pt x="5640" y="5415"/>
                    <a:pt x="5640" y="5325"/>
                  </a:cubicBezTo>
                  <a:lnTo>
                    <a:pt x="5640" y="5303"/>
                  </a:lnTo>
                  <a:lnTo>
                    <a:pt x="5618" y="5299"/>
                  </a:lnTo>
                  <a:cubicBezTo>
                    <a:pt x="5590" y="5293"/>
                    <a:pt x="5562" y="5290"/>
                    <a:pt x="5535" y="5290"/>
                  </a:cubicBezTo>
                  <a:cubicBezTo>
                    <a:pt x="5376" y="5290"/>
                    <a:pt x="5222" y="5372"/>
                    <a:pt x="5136" y="5500"/>
                  </a:cubicBezTo>
                  <a:cubicBezTo>
                    <a:pt x="5125" y="5518"/>
                    <a:pt x="5115" y="5535"/>
                    <a:pt x="5106" y="5552"/>
                  </a:cubicBezTo>
                  <a:cubicBezTo>
                    <a:pt x="5085" y="5588"/>
                    <a:pt x="5065" y="5623"/>
                    <a:pt x="5035" y="5646"/>
                  </a:cubicBezTo>
                  <a:cubicBezTo>
                    <a:pt x="5008" y="5672"/>
                    <a:pt x="4969" y="5687"/>
                    <a:pt x="4928" y="5704"/>
                  </a:cubicBezTo>
                  <a:cubicBezTo>
                    <a:pt x="4890" y="5719"/>
                    <a:pt x="4849" y="5736"/>
                    <a:pt x="4815" y="5766"/>
                  </a:cubicBezTo>
                  <a:cubicBezTo>
                    <a:pt x="4759" y="5809"/>
                    <a:pt x="4729" y="5873"/>
                    <a:pt x="4699" y="5938"/>
                  </a:cubicBezTo>
                  <a:cubicBezTo>
                    <a:pt x="4667" y="6006"/>
                    <a:pt x="4635" y="6072"/>
                    <a:pt x="4575" y="6102"/>
                  </a:cubicBezTo>
                  <a:cubicBezTo>
                    <a:pt x="4553" y="6113"/>
                    <a:pt x="4530" y="6117"/>
                    <a:pt x="4504" y="6124"/>
                  </a:cubicBezTo>
                  <a:cubicBezTo>
                    <a:pt x="4459" y="6135"/>
                    <a:pt x="4412" y="6145"/>
                    <a:pt x="4380" y="6182"/>
                  </a:cubicBezTo>
                  <a:cubicBezTo>
                    <a:pt x="4350" y="6212"/>
                    <a:pt x="4339" y="6250"/>
                    <a:pt x="4328" y="6287"/>
                  </a:cubicBezTo>
                  <a:cubicBezTo>
                    <a:pt x="4324" y="6302"/>
                    <a:pt x="4320" y="6315"/>
                    <a:pt x="4316" y="6330"/>
                  </a:cubicBezTo>
                  <a:cubicBezTo>
                    <a:pt x="4279" y="6426"/>
                    <a:pt x="4185" y="6488"/>
                    <a:pt x="4084" y="6550"/>
                  </a:cubicBezTo>
                  <a:cubicBezTo>
                    <a:pt x="3975" y="6621"/>
                    <a:pt x="3861" y="6694"/>
                    <a:pt x="3831" y="6824"/>
                  </a:cubicBezTo>
                  <a:cubicBezTo>
                    <a:pt x="3827" y="6842"/>
                    <a:pt x="3825" y="6857"/>
                    <a:pt x="3823" y="6874"/>
                  </a:cubicBezTo>
                  <a:cubicBezTo>
                    <a:pt x="3819" y="6899"/>
                    <a:pt x="3816" y="6921"/>
                    <a:pt x="3808" y="6942"/>
                  </a:cubicBezTo>
                  <a:cubicBezTo>
                    <a:pt x="3782" y="7007"/>
                    <a:pt x="3711" y="7034"/>
                    <a:pt x="3636" y="7064"/>
                  </a:cubicBezTo>
                  <a:cubicBezTo>
                    <a:pt x="3561" y="7097"/>
                    <a:pt x="3482" y="7129"/>
                    <a:pt x="3439" y="7199"/>
                  </a:cubicBezTo>
                  <a:cubicBezTo>
                    <a:pt x="3426" y="7225"/>
                    <a:pt x="3418" y="7251"/>
                    <a:pt x="3409" y="7277"/>
                  </a:cubicBezTo>
                  <a:cubicBezTo>
                    <a:pt x="3401" y="7307"/>
                    <a:pt x="3394" y="7332"/>
                    <a:pt x="3377" y="7354"/>
                  </a:cubicBezTo>
                  <a:cubicBezTo>
                    <a:pt x="3345" y="7397"/>
                    <a:pt x="3287" y="7409"/>
                    <a:pt x="3236" y="7420"/>
                  </a:cubicBezTo>
                  <a:cubicBezTo>
                    <a:pt x="3079" y="7450"/>
                    <a:pt x="2914" y="7463"/>
                    <a:pt x="2756" y="7478"/>
                  </a:cubicBezTo>
                  <a:cubicBezTo>
                    <a:pt x="2580" y="7493"/>
                    <a:pt x="2398" y="7510"/>
                    <a:pt x="2224" y="7547"/>
                  </a:cubicBezTo>
                  <a:cubicBezTo>
                    <a:pt x="2158" y="7538"/>
                    <a:pt x="2098" y="7506"/>
                    <a:pt x="2032" y="7474"/>
                  </a:cubicBezTo>
                  <a:cubicBezTo>
                    <a:pt x="1955" y="7435"/>
                    <a:pt x="1875" y="7394"/>
                    <a:pt x="1787" y="7394"/>
                  </a:cubicBezTo>
                  <a:lnTo>
                    <a:pt x="1775" y="7394"/>
                  </a:lnTo>
                  <a:cubicBezTo>
                    <a:pt x="1616" y="7403"/>
                    <a:pt x="1517" y="7527"/>
                    <a:pt x="1421" y="7649"/>
                  </a:cubicBezTo>
                  <a:cubicBezTo>
                    <a:pt x="1361" y="7722"/>
                    <a:pt x="1301" y="7799"/>
                    <a:pt x="1226" y="7849"/>
                  </a:cubicBezTo>
                  <a:cubicBezTo>
                    <a:pt x="1164" y="7726"/>
                    <a:pt x="1093" y="7609"/>
                    <a:pt x="1012" y="7497"/>
                  </a:cubicBezTo>
                  <a:cubicBezTo>
                    <a:pt x="980" y="7450"/>
                    <a:pt x="941" y="7399"/>
                    <a:pt x="885" y="7371"/>
                  </a:cubicBezTo>
                  <a:cubicBezTo>
                    <a:pt x="855" y="7356"/>
                    <a:pt x="825" y="7349"/>
                    <a:pt x="798" y="7347"/>
                  </a:cubicBezTo>
                  <a:cubicBezTo>
                    <a:pt x="804" y="7309"/>
                    <a:pt x="806" y="7266"/>
                    <a:pt x="800" y="7221"/>
                  </a:cubicBezTo>
                  <a:cubicBezTo>
                    <a:pt x="785" y="7103"/>
                    <a:pt x="708" y="7002"/>
                    <a:pt x="645" y="6923"/>
                  </a:cubicBezTo>
                  <a:lnTo>
                    <a:pt x="268" y="6437"/>
                  </a:lnTo>
                  <a:cubicBezTo>
                    <a:pt x="223" y="6379"/>
                    <a:pt x="178" y="6321"/>
                    <a:pt x="148" y="6252"/>
                  </a:cubicBezTo>
                  <a:cubicBezTo>
                    <a:pt x="116" y="6173"/>
                    <a:pt x="108" y="6085"/>
                    <a:pt x="101" y="5982"/>
                  </a:cubicBezTo>
                  <a:cubicBezTo>
                    <a:pt x="58" y="5295"/>
                    <a:pt x="54" y="4596"/>
                    <a:pt x="88" y="3909"/>
                  </a:cubicBezTo>
                  <a:cubicBezTo>
                    <a:pt x="93" y="3808"/>
                    <a:pt x="106" y="3694"/>
                    <a:pt x="183" y="3636"/>
                  </a:cubicBezTo>
                  <a:cubicBezTo>
                    <a:pt x="234" y="3598"/>
                    <a:pt x="305" y="3591"/>
                    <a:pt x="373" y="3589"/>
                  </a:cubicBezTo>
                  <a:cubicBezTo>
                    <a:pt x="432" y="3587"/>
                    <a:pt x="491" y="3586"/>
                    <a:pt x="550" y="3586"/>
                  </a:cubicBezTo>
                  <a:cubicBezTo>
                    <a:pt x="649" y="3586"/>
                    <a:pt x="748" y="3589"/>
                    <a:pt x="847" y="3596"/>
                  </a:cubicBezTo>
                  <a:cubicBezTo>
                    <a:pt x="888" y="3600"/>
                    <a:pt x="933" y="3602"/>
                    <a:pt x="975" y="3602"/>
                  </a:cubicBezTo>
                  <a:cubicBezTo>
                    <a:pt x="1093" y="3602"/>
                    <a:pt x="1260" y="3587"/>
                    <a:pt x="1344" y="3452"/>
                  </a:cubicBezTo>
                  <a:cubicBezTo>
                    <a:pt x="1391" y="3375"/>
                    <a:pt x="1393" y="3281"/>
                    <a:pt x="1393" y="3204"/>
                  </a:cubicBezTo>
                  <a:lnTo>
                    <a:pt x="1406" y="2447"/>
                  </a:lnTo>
                  <a:cubicBezTo>
                    <a:pt x="1406" y="2396"/>
                    <a:pt x="1408" y="2347"/>
                    <a:pt x="1436" y="2317"/>
                  </a:cubicBezTo>
                  <a:cubicBezTo>
                    <a:pt x="1464" y="2285"/>
                    <a:pt x="1513" y="2278"/>
                    <a:pt x="1562" y="2272"/>
                  </a:cubicBezTo>
                  <a:cubicBezTo>
                    <a:pt x="1643" y="2262"/>
                    <a:pt x="1728" y="2253"/>
                    <a:pt x="1807" y="2253"/>
                  </a:cubicBezTo>
                  <a:cubicBezTo>
                    <a:pt x="1866" y="2253"/>
                    <a:pt x="1921" y="2258"/>
                    <a:pt x="1970" y="2270"/>
                  </a:cubicBezTo>
                  <a:cubicBezTo>
                    <a:pt x="2111" y="2304"/>
                    <a:pt x="2222" y="2400"/>
                    <a:pt x="2252" y="2512"/>
                  </a:cubicBezTo>
                  <a:lnTo>
                    <a:pt x="2259" y="2537"/>
                  </a:lnTo>
                  <a:lnTo>
                    <a:pt x="2284" y="2531"/>
                  </a:lnTo>
                  <a:cubicBezTo>
                    <a:pt x="2303" y="2527"/>
                    <a:pt x="2321" y="2526"/>
                    <a:pt x="2339" y="2526"/>
                  </a:cubicBezTo>
                  <a:cubicBezTo>
                    <a:pt x="2470" y="2526"/>
                    <a:pt x="2601" y="2616"/>
                    <a:pt x="2726" y="2705"/>
                  </a:cubicBezTo>
                  <a:cubicBezTo>
                    <a:pt x="2852" y="2794"/>
                    <a:pt x="2985" y="2889"/>
                    <a:pt x="3124" y="2889"/>
                  </a:cubicBezTo>
                  <a:cubicBezTo>
                    <a:pt x="3161" y="2889"/>
                    <a:pt x="3195" y="2882"/>
                    <a:pt x="3229" y="2869"/>
                  </a:cubicBezTo>
                  <a:cubicBezTo>
                    <a:pt x="3283" y="2850"/>
                    <a:pt x="3328" y="2818"/>
                    <a:pt x="3373" y="2786"/>
                  </a:cubicBezTo>
                  <a:cubicBezTo>
                    <a:pt x="3433" y="2743"/>
                    <a:pt x="3491" y="2702"/>
                    <a:pt x="3557" y="2702"/>
                  </a:cubicBezTo>
                  <a:cubicBezTo>
                    <a:pt x="3660" y="2702"/>
                    <a:pt x="3726" y="2790"/>
                    <a:pt x="3797" y="2887"/>
                  </a:cubicBezTo>
                  <a:cubicBezTo>
                    <a:pt x="3840" y="2944"/>
                    <a:pt x="3883" y="3002"/>
                    <a:pt x="3938" y="3047"/>
                  </a:cubicBezTo>
                  <a:cubicBezTo>
                    <a:pt x="3992" y="3090"/>
                    <a:pt x="4058" y="3118"/>
                    <a:pt x="4123" y="3146"/>
                  </a:cubicBezTo>
                  <a:cubicBezTo>
                    <a:pt x="4223" y="3189"/>
                    <a:pt x="4320" y="3229"/>
                    <a:pt x="4352" y="3324"/>
                  </a:cubicBezTo>
                  <a:cubicBezTo>
                    <a:pt x="4356" y="3332"/>
                    <a:pt x="4358" y="3345"/>
                    <a:pt x="4361" y="3356"/>
                  </a:cubicBezTo>
                  <a:cubicBezTo>
                    <a:pt x="4369" y="3384"/>
                    <a:pt x="4376" y="3418"/>
                    <a:pt x="4401" y="3444"/>
                  </a:cubicBezTo>
                  <a:cubicBezTo>
                    <a:pt x="4425" y="3467"/>
                    <a:pt x="4455" y="3478"/>
                    <a:pt x="4483" y="3487"/>
                  </a:cubicBezTo>
                  <a:cubicBezTo>
                    <a:pt x="4502" y="3493"/>
                    <a:pt x="4521" y="3499"/>
                    <a:pt x="4536" y="3510"/>
                  </a:cubicBezTo>
                  <a:cubicBezTo>
                    <a:pt x="4571" y="3536"/>
                    <a:pt x="4575" y="3585"/>
                    <a:pt x="4581" y="3636"/>
                  </a:cubicBezTo>
                  <a:cubicBezTo>
                    <a:pt x="4583" y="3649"/>
                    <a:pt x="4586" y="3662"/>
                    <a:pt x="4588" y="3675"/>
                  </a:cubicBezTo>
                  <a:cubicBezTo>
                    <a:pt x="4622" y="3879"/>
                    <a:pt x="4830" y="4001"/>
                    <a:pt x="5014" y="4001"/>
                  </a:cubicBezTo>
                  <a:cubicBezTo>
                    <a:pt x="5108" y="4001"/>
                    <a:pt x="5194" y="3971"/>
                    <a:pt x="5258" y="3913"/>
                  </a:cubicBezTo>
                  <a:cubicBezTo>
                    <a:pt x="5295" y="3881"/>
                    <a:pt x="5327" y="3840"/>
                    <a:pt x="5357" y="3789"/>
                  </a:cubicBezTo>
                  <a:cubicBezTo>
                    <a:pt x="5462" y="3615"/>
                    <a:pt x="5502" y="3345"/>
                    <a:pt x="5342" y="3157"/>
                  </a:cubicBezTo>
                  <a:cubicBezTo>
                    <a:pt x="5237" y="3032"/>
                    <a:pt x="5076" y="2981"/>
                    <a:pt x="4920" y="2932"/>
                  </a:cubicBezTo>
                  <a:cubicBezTo>
                    <a:pt x="4742" y="2876"/>
                    <a:pt x="4575" y="2822"/>
                    <a:pt x="4498" y="2672"/>
                  </a:cubicBezTo>
                  <a:cubicBezTo>
                    <a:pt x="4442" y="2559"/>
                    <a:pt x="4455" y="2426"/>
                    <a:pt x="4478" y="2278"/>
                  </a:cubicBezTo>
                  <a:lnTo>
                    <a:pt x="4605" y="1449"/>
                  </a:lnTo>
                  <a:cubicBezTo>
                    <a:pt x="4616" y="1385"/>
                    <a:pt x="4626" y="1314"/>
                    <a:pt x="4607" y="1245"/>
                  </a:cubicBezTo>
                  <a:cubicBezTo>
                    <a:pt x="4590" y="1177"/>
                    <a:pt x="4547" y="1115"/>
                    <a:pt x="4506" y="1055"/>
                  </a:cubicBezTo>
                  <a:cubicBezTo>
                    <a:pt x="4444" y="965"/>
                    <a:pt x="4391" y="886"/>
                    <a:pt x="4431" y="811"/>
                  </a:cubicBezTo>
                  <a:cubicBezTo>
                    <a:pt x="4547" y="761"/>
                    <a:pt x="4581" y="637"/>
                    <a:pt x="4613" y="515"/>
                  </a:cubicBezTo>
                  <a:cubicBezTo>
                    <a:pt x="4633" y="446"/>
                    <a:pt x="4652" y="373"/>
                    <a:pt x="4686" y="318"/>
                  </a:cubicBezTo>
                  <a:cubicBezTo>
                    <a:pt x="4789" y="149"/>
                    <a:pt x="5023" y="116"/>
                    <a:pt x="5260" y="108"/>
                  </a:cubicBezTo>
                  <a:cubicBezTo>
                    <a:pt x="5404" y="104"/>
                    <a:pt x="5513" y="86"/>
                    <a:pt x="5603" y="59"/>
                  </a:cubicBezTo>
                  <a:close/>
                  <a:moveTo>
                    <a:pt x="5603" y="1"/>
                  </a:moveTo>
                  <a:lnTo>
                    <a:pt x="5595" y="5"/>
                  </a:lnTo>
                  <a:cubicBezTo>
                    <a:pt x="5507" y="35"/>
                    <a:pt x="5400" y="50"/>
                    <a:pt x="5258" y="54"/>
                  </a:cubicBezTo>
                  <a:cubicBezTo>
                    <a:pt x="5005" y="65"/>
                    <a:pt x="4755" y="99"/>
                    <a:pt x="4641" y="290"/>
                  </a:cubicBezTo>
                  <a:cubicBezTo>
                    <a:pt x="4603" y="354"/>
                    <a:pt x="4581" y="429"/>
                    <a:pt x="4562" y="500"/>
                  </a:cubicBezTo>
                  <a:cubicBezTo>
                    <a:pt x="4532" y="618"/>
                    <a:pt x="4502" y="727"/>
                    <a:pt x="4403" y="766"/>
                  </a:cubicBezTo>
                  <a:lnTo>
                    <a:pt x="4395" y="768"/>
                  </a:lnTo>
                  <a:lnTo>
                    <a:pt x="4391" y="776"/>
                  </a:lnTo>
                  <a:cubicBezTo>
                    <a:pt x="4324" y="881"/>
                    <a:pt x="4395" y="984"/>
                    <a:pt x="4461" y="1085"/>
                  </a:cubicBezTo>
                  <a:cubicBezTo>
                    <a:pt x="4500" y="1141"/>
                    <a:pt x="4541" y="1200"/>
                    <a:pt x="4556" y="1258"/>
                  </a:cubicBezTo>
                  <a:cubicBezTo>
                    <a:pt x="4571" y="1316"/>
                    <a:pt x="4562" y="1383"/>
                    <a:pt x="4551" y="1440"/>
                  </a:cubicBezTo>
                  <a:lnTo>
                    <a:pt x="4425" y="2270"/>
                  </a:lnTo>
                  <a:cubicBezTo>
                    <a:pt x="4401" y="2428"/>
                    <a:pt x="4386" y="2570"/>
                    <a:pt x="4451" y="2696"/>
                  </a:cubicBezTo>
                  <a:cubicBezTo>
                    <a:pt x="4536" y="2865"/>
                    <a:pt x="4723" y="2925"/>
                    <a:pt x="4903" y="2983"/>
                  </a:cubicBezTo>
                  <a:cubicBezTo>
                    <a:pt x="5053" y="3030"/>
                    <a:pt x="5207" y="3079"/>
                    <a:pt x="5301" y="3191"/>
                  </a:cubicBezTo>
                  <a:cubicBezTo>
                    <a:pt x="5438" y="3352"/>
                    <a:pt x="5408" y="3600"/>
                    <a:pt x="5312" y="3763"/>
                  </a:cubicBezTo>
                  <a:cubicBezTo>
                    <a:pt x="5284" y="3808"/>
                    <a:pt x="5254" y="3844"/>
                    <a:pt x="5222" y="3872"/>
                  </a:cubicBezTo>
                  <a:cubicBezTo>
                    <a:pt x="5168" y="3921"/>
                    <a:pt x="5095" y="3947"/>
                    <a:pt x="5014" y="3947"/>
                  </a:cubicBezTo>
                  <a:cubicBezTo>
                    <a:pt x="4853" y="3947"/>
                    <a:pt x="4669" y="3842"/>
                    <a:pt x="4641" y="3666"/>
                  </a:cubicBezTo>
                  <a:cubicBezTo>
                    <a:pt x="4639" y="3654"/>
                    <a:pt x="4637" y="3641"/>
                    <a:pt x="4635" y="3628"/>
                  </a:cubicBezTo>
                  <a:cubicBezTo>
                    <a:pt x="4628" y="3572"/>
                    <a:pt x="4620" y="3508"/>
                    <a:pt x="4568" y="3467"/>
                  </a:cubicBezTo>
                  <a:cubicBezTo>
                    <a:pt x="4547" y="3450"/>
                    <a:pt x="4523" y="3444"/>
                    <a:pt x="4500" y="3435"/>
                  </a:cubicBezTo>
                  <a:cubicBezTo>
                    <a:pt x="4476" y="3429"/>
                    <a:pt x="4453" y="3420"/>
                    <a:pt x="4440" y="3405"/>
                  </a:cubicBezTo>
                  <a:cubicBezTo>
                    <a:pt x="4425" y="3390"/>
                    <a:pt x="4418" y="3367"/>
                    <a:pt x="4412" y="3343"/>
                  </a:cubicBezTo>
                  <a:cubicBezTo>
                    <a:pt x="4410" y="3330"/>
                    <a:pt x="4408" y="3317"/>
                    <a:pt x="4403" y="3304"/>
                  </a:cubicBezTo>
                  <a:cubicBezTo>
                    <a:pt x="4363" y="3191"/>
                    <a:pt x="4251" y="3142"/>
                    <a:pt x="4144" y="3097"/>
                  </a:cubicBezTo>
                  <a:cubicBezTo>
                    <a:pt x="4082" y="3071"/>
                    <a:pt x="4020" y="3043"/>
                    <a:pt x="3971" y="3004"/>
                  </a:cubicBezTo>
                  <a:cubicBezTo>
                    <a:pt x="3923" y="2966"/>
                    <a:pt x="3881" y="2910"/>
                    <a:pt x="3840" y="2854"/>
                  </a:cubicBezTo>
                  <a:cubicBezTo>
                    <a:pt x="3765" y="2754"/>
                    <a:pt x="3688" y="2647"/>
                    <a:pt x="3555" y="2647"/>
                  </a:cubicBezTo>
                  <a:cubicBezTo>
                    <a:pt x="3471" y="2649"/>
                    <a:pt x="3405" y="2696"/>
                    <a:pt x="3341" y="2743"/>
                  </a:cubicBezTo>
                  <a:cubicBezTo>
                    <a:pt x="3300" y="2773"/>
                    <a:pt x="3257" y="2803"/>
                    <a:pt x="3212" y="2818"/>
                  </a:cubicBezTo>
                  <a:cubicBezTo>
                    <a:pt x="3182" y="2829"/>
                    <a:pt x="3154" y="2835"/>
                    <a:pt x="3124" y="2835"/>
                  </a:cubicBezTo>
                  <a:cubicBezTo>
                    <a:pt x="3002" y="2835"/>
                    <a:pt x="2882" y="2750"/>
                    <a:pt x="2758" y="2662"/>
                  </a:cubicBezTo>
                  <a:cubicBezTo>
                    <a:pt x="2629" y="2569"/>
                    <a:pt x="2491" y="2471"/>
                    <a:pt x="2346" y="2471"/>
                  </a:cubicBezTo>
                  <a:cubicBezTo>
                    <a:pt x="2330" y="2471"/>
                    <a:pt x="2314" y="2473"/>
                    <a:pt x="2297" y="2475"/>
                  </a:cubicBezTo>
                  <a:cubicBezTo>
                    <a:pt x="2246" y="2330"/>
                    <a:pt x="2105" y="2248"/>
                    <a:pt x="1982" y="2218"/>
                  </a:cubicBezTo>
                  <a:cubicBezTo>
                    <a:pt x="1929" y="2205"/>
                    <a:pt x="1869" y="2199"/>
                    <a:pt x="1802" y="2199"/>
                  </a:cubicBezTo>
                  <a:cubicBezTo>
                    <a:pt x="1719" y="2199"/>
                    <a:pt x="1633" y="2210"/>
                    <a:pt x="1556" y="2218"/>
                  </a:cubicBezTo>
                  <a:cubicBezTo>
                    <a:pt x="1498" y="2225"/>
                    <a:pt x="1438" y="2235"/>
                    <a:pt x="1397" y="2280"/>
                  </a:cubicBezTo>
                  <a:cubicBezTo>
                    <a:pt x="1357" y="2325"/>
                    <a:pt x="1353" y="2383"/>
                    <a:pt x="1353" y="2447"/>
                  </a:cubicBezTo>
                  <a:lnTo>
                    <a:pt x="1340" y="3204"/>
                  </a:lnTo>
                  <a:cubicBezTo>
                    <a:pt x="1340" y="3277"/>
                    <a:pt x="1338" y="3360"/>
                    <a:pt x="1299" y="3424"/>
                  </a:cubicBezTo>
                  <a:cubicBezTo>
                    <a:pt x="1245" y="3510"/>
                    <a:pt x="1143" y="3549"/>
                    <a:pt x="975" y="3549"/>
                  </a:cubicBezTo>
                  <a:cubicBezTo>
                    <a:pt x="933" y="3549"/>
                    <a:pt x="890" y="3547"/>
                    <a:pt x="849" y="3542"/>
                  </a:cubicBezTo>
                  <a:cubicBezTo>
                    <a:pt x="750" y="3536"/>
                    <a:pt x="650" y="3532"/>
                    <a:pt x="550" y="3532"/>
                  </a:cubicBezTo>
                  <a:cubicBezTo>
                    <a:pt x="490" y="3532"/>
                    <a:pt x="431" y="3533"/>
                    <a:pt x="371" y="3536"/>
                  </a:cubicBezTo>
                  <a:cubicBezTo>
                    <a:pt x="294" y="3540"/>
                    <a:pt x="213" y="3547"/>
                    <a:pt x="151" y="3594"/>
                  </a:cubicBezTo>
                  <a:cubicBezTo>
                    <a:pt x="58" y="3662"/>
                    <a:pt x="41" y="3784"/>
                    <a:pt x="35" y="3906"/>
                  </a:cubicBezTo>
                  <a:cubicBezTo>
                    <a:pt x="1" y="4596"/>
                    <a:pt x="5" y="5295"/>
                    <a:pt x="48" y="5985"/>
                  </a:cubicBezTo>
                  <a:cubicBezTo>
                    <a:pt x="52" y="6070"/>
                    <a:pt x="61" y="6177"/>
                    <a:pt x="99" y="6274"/>
                  </a:cubicBezTo>
                  <a:cubicBezTo>
                    <a:pt x="131" y="6347"/>
                    <a:pt x="181" y="6413"/>
                    <a:pt x="226" y="6471"/>
                  </a:cubicBezTo>
                  <a:lnTo>
                    <a:pt x="603" y="6955"/>
                  </a:lnTo>
                  <a:cubicBezTo>
                    <a:pt x="665" y="7034"/>
                    <a:pt x="733" y="7124"/>
                    <a:pt x="748" y="7227"/>
                  </a:cubicBezTo>
                  <a:cubicBezTo>
                    <a:pt x="755" y="7277"/>
                    <a:pt x="748" y="7326"/>
                    <a:pt x="740" y="7367"/>
                  </a:cubicBezTo>
                  <a:lnTo>
                    <a:pt x="733" y="7397"/>
                  </a:lnTo>
                  <a:lnTo>
                    <a:pt x="765" y="7399"/>
                  </a:lnTo>
                  <a:cubicBezTo>
                    <a:pt x="793" y="7399"/>
                    <a:pt x="830" y="7403"/>
                    <a:pt x="860" y="7418"/>
                  </a:cubicBezTo>
                  <a:cubicBezTo>
                    <a:pt x="905" y="7442"/>
                    <a:pt x="939" y="7484"/>
                    <a:pt x="969" y="7527"/>
                  </a:cubicBezTo>
                  <a:cubicBezTo>
                    <a:pt x="1053" y="7645"/>
                    <a:pt x="1128" y="7769"/>
                    <a:pt x="1192" y="7900"/>
                  </a:cubicBezTo>
                  <a:lnTo>
                    <a:pt x="1205" y="7924"/>
                  </a:lnTo>
                  <a:lnTo>
                    <a:pt x="1228" y="7911"/>
                  </a:lnTo>
                  <a:cubicBezTo>
                    <a:pt x="1323" y="7857"/>
                    <a:pt x="1395" y="7767"/>
                    <a:pt x="1462" y="7681"/>
                  </a:cubicBezTo>
                  <a:cubicBezTo>
                    <a:pt x="1556" y="7566"/>
                    <a:pt x="1642" y="7454"/>
                    <a:pt x="1777" y="7448"/>
                  </a:cubicBezTo>
                  <a:lnTo>
                    <a:pt x="1787" y="7448"/>
                  </a:lnTo>
                  <a:cubicBezTo>
                    <a:pt x="1862" y="7448"/>
                    <a:pt x="1933" y="7484"/>
                    <a:pt x="2008" y="7521"/>
                  </a:cubicBezTo>
                  <a:cubicBezTo>
                    <a:pt x="2075" y="7555"/>
                    <a:pt x="2143" y="7589"/>
                    <a:pt x="2220" y="7600"/>
                  </a:cubicBezTo>
                  <a:lnTo>
                    <a:pt x="2233" y="7600"/>
                  </a:lnTo>
                  <a:cubicBezTo>
                    <a:pt x="2402" y="7564"/>
                    <a:pt x="2584" y="7547"/>
                    <a:pt x="2760" y="7532"/>
                  </a:cubicBezTo>
                  <a:cubicBezTo>
                    <a:pt x="2921" y="7517"/>
                    <a:pt x="3086" y="7504"/>
                    <a:pt x="3244" y="7472"/>
                  </a:cubicBezTo>
                  <a:cubicBezTo>
                    <a:pt x="3311" y="7459"/>
                    <a:pt x="3379" y="7439"/>
                    <a:pt x="3420" y="7386"/>
                  </a:cubicBezTo>
                  <a:cubicBezTo>
                    <a:pt x="3441" y="7358"/>
                    <a:pt x="3452" y="7324"/>
                    <a:pt x="3461" y="7292"/>
                  </a:cubicBezTo>
                  <a:cubicBezTo>
                    <a:pt x="3469" y="7268"/>
                    <a:pt x="3476" y="7247"/>
                    <a:pt x="3486" y="7227"/>
                  </a:cubicBezTo>
                  <a:cubicBezTo>
                    <a:pt x="3519" y="7172"/>
                    <a:pt x="3585" y="7144"/>
                    <a:pt x="3656" y="7114"/>
                  </a:cubicBezTo>
                  <a:cubicBezTo>
                    <a:pt x="3739" y="7082"/>
                    <a:pt x="3823" y="7047"/>
                    <a:pt x="3857" y="6962"/>
                  </a:cubicBezTo>
                  <a:cubicBezTo>
                    <a:pt x="3868" y="6936"/>
                    <a:pt x="3872" y="6908"/>
                    <a:pt x="3876" y="6880"/>
                  </a:cubicBezTo>
                  <a:cubicBezTo>
                    <a:pt x="3876" y="6865"/>
                    <a:pt x="3878" y="6850"/>
                    <a:pt x="3883" y="6837"/>
                  </a:cubicBezTo>
                  <a:cubicBezTo>
                    <a:pt x="3908" y="6728"/>
                    <a:pt x="4007" y="6664"/>
                    <a:pt x="4114" y="6595"/>
                  </a:cubicBezTo>
                  <a:cubicBezTo>
                    <a:pt x="4217" y="6531"/>
                    <a:pt x="4324" y="6462"/>
                    <a:pt x="4367" y="6347"/>
                  </a:cubicBezTo>
                  <a:cubicBezTo>
                    <a:pt x="4371" y="6332"/>
                    <a:pt x="4376" y="6317"/>
                    <a:pt x="4380" y="6302"/>
                  </a:cubicBezTo>
                  <a:cubicBezTo>
                    <a:pt x="4388" y="6270"/>
                    <a:pt x="4397" y="6240"/>
                    <a:pt x="4418" y="6218"/>
                  </a:cubicBezTo>
                  <a:cubicBezTo>
                    <a:pt x="4440" y="6192"/>
                    <a:pt x="4476" y="6184"/>
                    <a:pt x="4515" y="6175"/>
                  </a:cubicBezTo>
                  <a:cubicBezTo>
                    <a:pt x="4543" y="6169"/>
                    <a:pt x="4571" y="6162"/>
                    <a:pt x="4598" y="6150"/>
                  </a:cubicBezTo>
                  <a:cubicBezTo>
                    <a:pt x="4675" y="6111"/>
                    <a:pt x="4712" y="6034"/>
                    <a:pt x="4748" y="5959"/>
                  </a:cubicBezTo>
                  <a:cubicBezTo>
                    <a:pt x="4776" y="5899"/>
                    <a:pt x="4802" y="5843"/>
                    <a:pt x="4847" y="5807"/>
                  </a:cubicBezTo>
                  <a:cubicBezTo>
                    <a:pt x="4877" y="5783"/>
                    <a:pt x="4911" y="5768"/>
                    <a:pt x="4950" y="5753"/>
                  </a:cubicBezTo>
                  <a:cubicBezTo>
                    <a:pt x="4993" y="5736"/>
                    <a:pt x="5035" y="5719"/>
                    <a:pt x="5072" y="5687"/>
                  </a:cubicBezTo>
                  <a:cubicBezTo>
                    <a:pt x="5106" y="5657"/>
                    <a:pt x="5130" y="5616"/>
                    <a:pt x="5151" y="5578"/>
                  </a:cubicBezTo>
                  <a:cubicBezTo>
                    <a:pt x="5162" y="5563"/>
                    <a:pt x="5170" y="5545"/>
                    <a:pt x="5181" y="5530"/>
                  </a:cubicBezTo>
                  <a:cubicBezTo>
                    <a:pt x="5256" y="5417"/>
                    <a:pt x="5399" y="5345"/>
                    <a:pt x="5538" y="5345"/>
                  </a:cubicBezTo>
                  <a:cubicBezTo>
                    <a:pt x="5554" y="5345"/>
                    <a:pt x="5570" y="5346"/>
                    <a:pt x="5586" y="5348"/>
                  </a:cubicBezTo>
                  <a:cubicBezTo>
                    <a:pt x="5588" y="5447"/>
                    <a:pt x="5590" y="5556"/>
                    <a:pt x="5629" y="5657"/>
                  </a:cubicBezTo>
                  <a:cubicBezTo>
                    <a:pt x="5635" y="5672"/>
                    <a:pt x="5646" y="5687"/>
                    <a:pt x="5655" y="5702"/>
                  </a:cubicBezTo>
                  <a:lnTo>
                    <a:pt x="5700" y="5783"/>
                  </a:lnTo>
                  <a:lnTo>
                    <a:pt x="5706" y="5698"/>
                  </a:lnTo>
                  <a:cubicBezTo>
                    <a:pt x="5708" y="5691"/>
                    <a:pt x="5708" y="5687"/>
                    <a:pt x="5708" y="5683"/>
                  </a:cubicBezTo>
                  <a:cubicBezTo>
                    <a:pt x="5708" y="5678"/>
                    <a:pt x="5706" y="5674"/>
                    <a:pt x="5708" y="5670"/>
                  </a:cubicBezTo>
                  <a:cubicBezTo>
                    <a:pt x="5734" y="5383"/>
                    <a:pt x="5933" y="5098"/>
                    <a:pt x="6235" y="4905"/>
                  </a:cubicBezTo>
                  <a:cubicBezTo>
                    <a:pt x="6514" y="4729"/>
                    <a:pt x="6835" y="4643"/>
                    <a:pt x="7148" y="4562"/>
                  </a:cubicBezTo>
                  <a:cubicBezTo>
                    <a:pt x="7257" y="4533"/>
                    <a:pt x="7354" y="4510"/>
                    <a:pt x="7452" y="4510"/>
                  </a:cubicBezTo>
                  <a:cubicBezTo>
                    <a:pt x="7456" y="4510"/>
                    <a:pt x="7461" y="4511"/>
                    <a:pt x="7465" y="4511"/>
                  </a:cubicBezTo>
                  <a:lnTo>
                    <a:pt x="7508" y="4513"/>
                  </a:lnTo>
                  <a:lnTo>
                    <a:pt x="7491" y="4474"/>
                  </a:lnTo>
                  <a:cubicBezTo>
                    <a:pt x="7480" y="4448"/>
                    <a:pt x="7469" y="4425"/>
                    <a:pt x="7463" y="4399"/>
                  </a:cubicBezTo>
                  <a:cubicBezTo>
                    <a:pt x="7448" y="4341"/>
                    <a:pt x="7448" y="4277"/>
                    <a:pt x="7448" y="4209"/>
                  </a:cubicBezTo>
                  <a:lnTo>
                    <a:pt x="7454" y="3442"/>
                  </a:lnTo>
                  <a:cubicBezTo>
                    <a:pt x="7454" y="3388"/>
                    <a:pt x="7461" y="3330"/>
                    <a:pt x="7497" y="3309"/>
                  </a:cubicBezTo>
                  <a:cubicBezTo>
                    <a:pt x="7510" y="3300"/>
                    <a:pt x="7525" y="3298"/>
                    <a:pt x="7542" y="3294"/>
                  </a:cubicBezTo>
                  <a:cubicBezTo>
                    <a:pt x="7557" y="3292"/>
                    <a:pt x="7570" y="3289"/>
                    <a:pt x="7583" y="3283"/>
                  </a:cubicBezTo>
                  <a:cubicBezTo>
                    <a:pt x="7654" y="3259"/>
                    <a:pt x="7699" y="3187"/>
                    <a:pt x="7722" y="3067"/>
                  </a:cubicBezTo>
                  <a:cubicBezTo>
                    <a:pt x="7789" y="2722"/>
                    <a:pt x="7761" y="2366"/>
                    <a:pt x="7733" y="2023"/>
                  </a:cubicBezTo>
                  <a:lnTo>
                    <a:pt x="7729" y="1970"/>
                  </a:lnTo>
                  <a:cubicBezTo>
                    <a:pt x="7726" y="1942"/>
                    <a:pt x="7726" y="1910"/>
                    <a:pt x="7741" y="1893"/>
                  </a:cubicBezTo>
                  <a:cubicBezTo>
                    <a:pt x="7752" y="1882"/>
                    <a:pt x="7769" y="1875"/>
                    <a:pt x="7801" y="1875"/>
                  </a:cubicBezTo>
                  <a:lnTo>
                    <a:pt x="7855" y="1878"/>
                  </a:lnTo>
                  <a:cubicBezTo>
                    <a:pt x="7930" y="1875"/>
                    <a:pt x="8003" y="1835"/>
                    <a:pt x="8063" y="1766"/>
                  </a:cubicBezTo>
                  <a:lnTo>
                    <a:pt x="8082" y="1745"/>
                  </a:lnTo>
                  <a:lnTo>
                    <a:pt x="8058" y="1728"/>
                  </a:lnTo>
                  <a:cubicBezTo>
                    <a:pt x="8035" y="1713"/>
                    <a:pt x="8009" y="1693"/>
                    <a:pt x="7996" y="1665"/>
                  </a:cubicBezTo>
                  <a:cubicBezTo>
                    <a:pt x="7971" y="1620"/>
                    <a:pt x="7977" y="1567"/>
                    <a:pt x="7984" y="1509"/>
                  </a:cubicBezTo>
                  <a:cubicBezTo>
                    <a:pt x="7988" y="1464"/>
                    <a:pt x="7992" y="1417"/>
                    <a:pt x="7981" y="1370"/>
                  </a:cubicBezTo>
                  <a:cubicBezTo>
                    <a:pt x="7949" y="1211"/>
                    <a:pt x="7776" y="1143"/>
                    <a:pt x="7703" y="1121"/>
                  </a:cubicBezTo>
                  <a:cubicBezTo>
                    <a:pt x="7662" y="1108"/>
                    <a:pt x="7621" y="1100"/>
                    <a:pt x="7581" y="1091"/>
                  </a:cubicBezTo>
                  <a:cubicBezTo>
                    <a:pt x="7501" y="1072"/>
                    <a:pt x="7426" y="1057"/>
                    <a:pt x="7358" y="1018"/>
                  </a:cubicBezTo>
                  <a:cubicBezTo>
                    <a:pt x="7283" y="978"/>
                    <a:pt x="7225" y="916"/>
                    <a:pt x="7163" y="849"/>
                  </a:cubicBezTo>
                  <a:cubicBezTo>
                    <a:pt x="7112" y="793"/>
                    <a:pt x="7058" y="736"/>
                    <a:pt x="6994" y="693"/>
                  </a:cubicBezTo>
                  <a:cubicBezTo>
                    <a:pt x="6923" y="643"/>
                    <a:pt x="6844" y="613"/>
                    <a:pt x="6764" y="583"/>
                  </a:cubicBezTo>
                  <a:lnTo>
                    <a:pt x="6407" y="446"/>
                  </a:lnTo>
                  <a:cubicBezTo>
                    <a:pt x="6323" y="414"/>
                    <a:pt x="6227" y="367"/>
                    <a:pt x="6216" y="286"/>
                  </a:cubicBezTo>
                  <a:lnTo>
                    <a:pt x="6214" y="262"/>
                  </a:lnTo>
                  <a:lnTo>
                    <a:pt x="6188" y="264"/>
                  </a:lnTo>
                  <a:cubicBezTo>
                    <a:pt x="6183" y="264"/>
                    <a:pt x="6178" y="265"/>
                    <a:pt x="6174" y="265"/>
                  </a:cubicBezTo>
                  <a:cubicBezTo>
                    <a:pt x="6097" y="265"/>
                    <a:pt x="6020" y="233"/>
                    <a:pt x="5965" y="179"/>
                  </a:cubicBezTo>
                  <a:cubicBezTo>
                    <a:pt x="5950" y="166"/>
                    <a:pt x="5937" y="151"/>
                    <a:pt x="5927" y="136"/>
                  </a:cubicBezTo>
                  <a:cubicBezTo>
                    <a:pt x="5897" y="104"/>
                    <a:pt x="5867" y="67"/>
                    <a:pt x="5824" y="48"/>
                  </a:cubicBezTo>
                  <a:cubicBezTo>
                    <a:pt x="5785" y="29"/>
                    <a:pt x="5742" y="24"/>
                    <a:pt x="5702" y="20"/>
                  </a:cubicBezTo>
                  <a:cubicBezTo>
                    <a:pt x="5667" y="18"/>
                    <a:pt x="5637" y="14"/>
                    <a:pt x="5612" y="5"/>
                  </a:cubicBezTo>
                  <a:lnTo>
                    <a:pt x="56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151"/>
            <p:cNvSpPr/>
            <p:nvPr/>
          </p:nvSpPr>
          <p:spPr>
            <a:xfrm>
              <a:off x="4596457" y="3655922"/>
              <a:ext cx="230645" cy="263776"/>
            </a:xfrm>
            <a:custGeom>
              <a:rect b="b" l="l" r="r" t="t"/>
              <a:pathLst>
                <a:path extrusionOk="0" h="9283" w="8117">
                  <a:moveTo>
                    <a:pt x="2723" y="0"/>
                  </a:moveTo>
                  <a:cubicBezTo>
                    <a:pt x="2695" y="0"/>
                    <a:pt x="2667" y="8"/>
                    <a:pt x="2640" y="25"/>
                  </a:cubicBezTo>
                  <a:lnTo>
                    <a:pt x="669" y="16"/>
                  </a:lnTo>
                  <a:cubicBezTo>
                    <a:pt x="519" y="18"/>
                    <a:pt x="367" y="20"/>
                    <a:pt x="217" y="22"/>
                  </a:cubicBezTo>
                  <a:cubicBezTo>
                    <a:pt x="224" y="286"/>
                    <a:pt x="144" y="569"/>
                    <a:pt x="290" y="783"/>
                  </a:cubicBezTo>
                  <a:cubicBezTo>
                    <a:pt x="369" y="901"/>
                    <a:pt x="504" y="972"/>
                    <a:pt x="599" y="1079"/>
                  </a:cubicBezTo>
                  <a:cubicBezTo>
                    <a:pt x="1070" y="1601"/>
                    <a:pt x="179" y="2750"/>
                    <a:pt x="770" y="3129"/>
                  </a:cubicBezTo>
                  <a:cubicBezTo>
                    <a:pt x="1169" y="3384"/>
                    <a:pt x="1310" y="3965"/>
                    <a:pt x="1076" y="4376"/>
                  </a:cubicBezTo>
                  <a:cubicBezTo>
                    <a:pt x="894" y="4697"/>
                    <a:pt x="530" y="4894"/>
                    <a:pt x="387" y="5233"/>
                  </a:cubicBezTo>
                  <a:cubicBezTo>
                    <a:pt x="226" y="5608"/>
                    <a:pt x="378" y="6032"/>
                    <a:pt x="440" y="6435"/>
                  </a:cubicBezTo>
                  <a:cubicBezTo>
                    <a:pt x="502" y="6838"/>
                    <a:pt x="395" y="7354"/>
                    <a:pt x="1" y="7457"/>
                  </a:cubicBezTo>
                  <a:cubicBezTo>
                    <a:pt x="55" y="7763"/>
                    <a:pt x="110" y="8072"/>
                    <a:pt x="166" y="8378"/>
                  </a:cubicBezTo>
                  <a:cubicBezTo>
                    <a:pt x="361" y="8406"/>
                    <a:pt x="554" y="8432"/>
                    <a:pt x="749" y="8459"/>
                  </a:cubicBezTo>
                  <a:cubicBezTo>
                    <a:pt x="854" y="8472"/>
                    <a:pt x="961" y="8489"/>
                    <a:pt x="1055" y="8537"/>
                  </a:cubicBezTo>
                  <a:cubicBezTo>
                    <a:pt x="1128" y="8575"/>
                    <a:pt x="1190" y="8631"/>
                    <a:pt x="1263" y="8665"/>
                  </a:cubicBezTo>
                  <a:cubicBezTo>
                    <a:pt x="1340" y="8702"/>
                    <a:pt x="1428" y="8714"/>
                    <a:pt x="1516" y="8723"/>
                  </a:cubicBezTo>
                  <a:cubicBezTo>
                    <a:pt x="2188" y="8804"/>
                    <a:pt x="2865" y="8843"/>
                    <a:pt x="3543" y="8843"/>
                  </a:cubicBezTo>
                  <a:cubicBezTo>
                    <a:pt x="3707" y="8843"/>
                    <a:pt x="3871" y="8841"/>
                    <a:pt x="4035" y="8837"/>
                  </a:cubicBezTo>
                  <a:cubicBezTo>
                    <a:pt x="4048" y="8836"/>
                    <a:pt x="4061" y="8836"/>
                    <a:pt x="4075" y="8836"/>
                  </a:cubicBezTo>
                  <a:cubicBezTo>
                    <a:pt x="4138" y="8836"/>
                    <a:pt x="4204" y="8843"/>
                    <a:pt x="4252" y="8884"/>
                  </a:cubicBezTo>
                  <a:cubicBezTo>
                    <a:pt x="4297" y="8922"/>
                    <a:pt x="4314" y="8982"/>
                    <a:pt x="4352" y="9025"/>
                  </a:cubicBezTo>
                  <a:cubicBezTo>
                    <a:pt x="4423" y="9104"/>
                    <a:pt x="4539" y="9115"/>
                    <a:pt x="4644" y="9122"/>
                  </a:cubicBezTo>
                  <a:cubicBezTo>
                    <a:pt x="5151" y="9152"/>
                    <a:pt x="5659" y="9181"/>
                    <a:pt x="6169" y="9209"/>
                  </a:cubicBezTo>
                  <a:cubicBezTo>
                    <a:pt x="6167" y="9235"/>
                    <a:pt x="6161" y="9259"/>
                    <a:pt x="6154" y="9282"/>
                  </a:cubicBezTo>
                  <a:cubicBezTo>
                    <a:pt x="6165" y="9278"/>
                    <a:pt x="6178" y="9276"/>
                    <a:pt x="6188" y="9271"/>
                  </a:cubicBezTo>
                  <a:cubicBezTo>
                    <a:pt x="6433" y="9173"/>
                    <a:pt x="6656" y="9002"/>
                    <a:pt x="6917" y="8991"/>
                  </a:cubicBezTo>
                  <a:cubicBezTo>
                    <a:pt x="6921" y="8990"/>
                    <a:pt x="6925" y="8990"/>
                    <a:pt x="6930" y="8990"/>
                  </a:cubicBezTo>
                  <a:cubicBezTo>
                    <a:pt x="6938" y="8990"/>
                    <a:pt x="6947" y="8991"/>
                    <a:pt x="6955" y="8991"/>
                  </a:cubicBezTo>
                  <a:cubicBezTo>
                    <a:pt x="6966" y="8944"/>
                    <a:pt x="6970" y="8892"/>
                    <a:pt x="6964" y="8843"/>
                  </a:cubicBezTo>
                  <a:cubicBezTo>
                    <a:pt x="6949" y="8736"/>
                    <a:pt x="6880" y="8644"/>
                    <a:pt x="6814" y="8558"/>
                  </a:cubicBezTo>
                  <a:cubicBezTo>
                    <a:pt x="6688" y="8397"/>
                    <a:pt x="6563" y="8235"/>
                    <a:pt x="6437" y="8074"/>
                  </a:cubicBezTo>
                  <a:cubicBezTo>
                    <a:pt x="6390" y="8014"/>
                    <a:pt x="6345" y="7954"/>
                    <a:pt x="6315" y="7883"/>
                  </a:cubicBezTo>
                  <a:cubicBezTo>
                    <a:pt x="6278" y="7795"/>
                    <a:pt x="6270" y="7699"/>
                    <a:pt x="6263" y="7602"/>
                  </a:cubicBezTo>
                  <a:cubicBezTo>
                    <a:pt x="6221" y="6913"/>
                    <a:pt x="6216" y="6218"/>
                    <a:pt x="6251" y="5529"/>
                  </a:cubicBezTo>
                  <a:cubicBezTo>
                    <a:pt x="6257" y="5421"/>
                    <a:pt x="6270" y="5299"/>
                    <a:pt x="6356" y="5235"/>
                  </a:cubicBezTo>
                  <a:cubicBezTo>
                    <a:pt x="6413" y="5192"/>
                    <a:pt x="6491" y="5186"/>
                    <a:pt x="6561" y="5184"/>
                  </a:cubicBezTo>
                  <a:cubicBezTo>
                    <a:pt x="6621" y="5181"/>
                    <a:pt x="6680" y="5180"/>
                    <a:pt x="6740" y="5180"/>
                  </a:cubicBezTo>
                  <a:cubicBezTo>
                    <a:pt x="6840" y="5180"/>
                    <a:pt x="6940" y="5183"/>
                    <a:pt x="7039" y="5190"/>
                  </a:cubicBezTo>
                  <a:cubicBezTo>
                    <a:pt x="7079" y="5193"/>
                    <a:pt x="7121" y="5195"/>
                    <a:pt x="7163" y="5195"/>
                  </a:cubicBezTo>
                  <a:cubicBezTo>
                    <a:pt x="7301" y="5195"/>
                    <a:pt x="7441" y="5171"/>
                    <a:pt x="7510" y="5059"/>
                  </a:cubicBezTo>
                  <a:cubicBezTo>
                    <a:pt x="7553" y="4991"/>
                    <a:pt x="7555" y="4905"/>
                    <a:pt x="7557" y="4824"/>
                  </a:cubicBezTo>
                  <a:cubicBezTo>
                    <a:pt x="7560" y="4571"/>
                    <a:pt x="7564" y="4320"/>
                    <a:pt x="7568" y="4067"/>
                  </a:cubicBezTo>
                  <a:cubicBezTo>
                    <a:pt x="7568" y="4014"/>
                    <a:pt x="7572" y="3956"/>
                    <a:pt x="7607" y="3917"/>
                  </a:cubicBezTo>
                  <a:cubicBezTo>
                    <a:pt x="7641" y="3879"/>
                    <a:pt x="7699" y="3870"/>
                    <a:pt x="7750" y="3864"/>
                  </a:cubicBezTo>
                  <a:cubicBezTo>
                    <a:pt x="7828" y="3856"/>
                    <a:pt x="7906" y="3848"/>
                    <a:pt x="7983" y="3848"/>
                  </a:cubicBezTo>
                  <a:cubicBezTo>
                    <a:pt x="8028" y="3848"/>
                    <a:pt x="8073" y="3850"/>
                    <a:pt x="8117" y="3857"/>
                  </a:cubicBezTo>
                  <a:cubicBezTo>
                    <a:pt x="7952" y="3737"/>
                    <a:pt x="7778" y="3635"/>
                    <a:pt x="7585" y="3570"/>
                  </a:cubicBezTo>
                  <a:cubicBezTo>
                    <a:pt x="7551" y="3559"/>
                    <a:pt x="7513" y="3549"/>
                    <a:pt x="7478" y="3549"/>
                  </a:cubicBezTo>
                  <a:cubicBezTo>
                    <a:pt x="7446" y="3549"/>
                    <a:pt x="7417" y="3557"/>
                    <a:pt x="7393" y="3577"/>
                  </a:cubicBezTo>
                  <a:cubicBezTo>
                    <a:pt x="7363" y="3602"/>
                    <a:pt x="7350" y="3641"/>
                    <a:pt x="7322" y="3667"/>
                  </a:cubicBezTo>
                  <a:cubicBezTo>
                    <a:pt x="7294" y="3693"/>
                    <a:pt x="7262" y="3702"/>
                    <a:pt x="7227" y="3702"/>
                  </a:cubicBezTo>
                  <a:cubicBezTo>
                    <a:pt x="7134" y="3702"/>
                    <a:pt x="7021" y="3635"/>
                    <a:pt x="6923" y="3635"/>
                  </a:cubicBezTo>
                  <a:cubicBezTo>
                    <a:pt x="6893" y="3635"/>
                    <a:pt x="6866" y="3641"/>
                    <a:pt x="6840" y="3656"/>
                  </a:cubicBezTo>
                  <a:cubicBezTo>
                    <a:pt x="6836" y="3808"/>
                    <a:pt x="6690" y="3936"/>
                    <a:pt x="6540" y="3936"/>
                  </a:cubicBezTo>
                  <a:cubicBezTo>
                    <a:pt x="6519" y="3936"/>
                    <a:pt x="6498" y="3933"/>
                    <a:pt x="6478" y="3928"/>
                  </a:cubicBezTo>
                  <a:cubicBezTo>
                    <a:pt x="6525" y="3654"/>
                    <a:pt x="6527" y="3371"/>
                    <a:pt x="6484" y="3097"/>
                  </a:cubicBezTo>
                  <a:cubicBezTo>
                    <a:pt x="6467" y="2988"/>
                    <a:pt x="6439" y="2872"/>
                    <a:pt x="6353" y="2805"/>
                  </a:cubicBezTo>
                  <a:cubicBezTo>
                    <a:pt x="6317" y="2776"/>
                    <a:pt x="6272" y="2756"/>
                    <a:pt x="6240" y="2722"/>
                  </a:cubicBezTo>
                  <a:cubicBezTo>
                    <a:pt x="6126" y="2596"/>
                    <a:pt x="6268" y="2364"/>
                    <a:pt x="6158" y="2236"/>
                  </a:cubicBezTo>
                  <a:cubicBezTo>
                    <a:pt x="6124" y="2197"/>
                    <a:pt x="6066" y="2158"/>
                    <a:pt x="6083" y="2109"/>
                  </a:cubicBezTo>
                  <a:cubicBezTo>
                    <a:pt x="6094" y="2079"/>
                    <a:pt x="6128" y="2068"/>
                    <a:pt x="6158" y="2056"/>
                  </a:cubicBezTo>
                  <a:cubicBezTo>
                    <a:pt x="6270" y="2008"/>
                    <a:pt x="6356" y="1882"/>
                    <a:pt x="6319" y="1764"/>
                  </a:cubicBezTo>
                  <a:cubicBezTo>
                    <a:pt x="6302" y="1709"/>
                    <a:pt x="6261" y="1664"/>
                    <a:pt x="6225" y="1614"/>
                  </a:cubicBezTo>
                  <a:cubicBezTo>
                    <a:pt x="6090" y="1434"/>
                    <a:pt x="6041" y="1192"/>
                    <a:pt x="6092" y="972"/>
                  </a:cubicBezTo>
                  <a:lnTo>
                    <a:pt x="6092" y="972"/>
                  </a:lnTo>
                  <a:lnTo>
                    <a:pt x="5608" y="1025"/>
                  </a:lnTo>
                  <a:cubicBezTo>
                    <a:pt x="5589" y="1027"/>
                    <a:pt x="5571" y="1029"/>
                    <a:pt x="5552" y="1029"/>
                  </a:cubicBezTo>
                  <a:cubicBezTo>
                    <a:pt x="5525" y="1029"/>
                    <a:pt x="5499" y="1025"/>
                    <a:pt x="5475" y="1012"/>
                  </a:cubicBezTo>
                  <a:cubicBezTo>
                    <a:pt x="5413" y="980"/>
                    <a:pt x="5398" y="901"/>
                    <a:pt x="5359" y="841"/>
                  </a:cubicBezTo>
                  <a:cubicBezTo>
                    <a:pt x="5313" y="767"/>
                    <a:pt x="5226" y="723"/>
                    <a:pt x="5139" y="723"/>
                  </a:cubicBezTo>
                  <a:cubicBezTo>
                    <a:pt x="5113" y="723"/>
                    <a:pt x="5087" y="727"/>
                    <a:pt x="5062" y="736"/>
                  </a:cubicBezTo>
                  <a:cubicBezTo>
                    <a:pt x="4954" y="772"/>
                    <a:pt x="4882" y="888"/>
                    <a:pt x="4892" y="1002"/>
                  </a:cubicBezTo>
                  <a:cubicBezTo>
                    <a:pt x="4864" y="997"/>
                    <a:pt x="4833" y="994"/>
                    <a:pt x="4802" y="994"/>
                  </a:cubicBezTo>
                  <a:cubicBezTo>
                    <a:pt x="4726" y="994"/>
                    <a:pt x="4653" y="1013"/>
                    <a:pt x="4622" y="1077"/>
                  </a:cubicBezTo>
                  <a:cubicBezTo>
                    <a:pt x="4605" y="1113"/>
                    <a:pt x="4607" y="1156"/>
                    <a:pt x="4603" y="1196"/>
                  </a:cubicBezTo>
                  <a:cubicBezTo>
                    <a:pt x="4583" y="1376"/>
                    <a:pt x="4408" y="1518"/>
                    <a:pt x="4231" y="1518"/>
                  </a:cubicBezTo>
                  <a:cubicBezTo>
                    <a:pt x="4203" y="1518"/>
                    <a:pt x="4174" y="1515"/>
                    <a:pt x="4147" y="1507"/>
                  </a:cubicBezTo>
                  <a:cubicBezTo>
                    <a:pt x="4065" y="1485"/>
                    <a:pt x="3986" y="1434"/>
                    <a:pt x="3905" y="1434"/>
                  </a:cubicBezTo>
                  <a:cubicBezTo>
                    <a:pt x="3892" y="1434"/>
                    <a:pt x="3879" y="1436"/>
                    <a:pt x="3866" y="1439"/>
                  </a:cubicBezTo>
                  <a:cubicBezTo>
                    <a:pt x="3757" y="1462"/>
                    <a:pt x="3703" y="1584"/>
                    <a:pt x="3667" y="1691"/>
                  </a:cubicBezTo>
                  <a:cubicBezTo>
                    <a:pt x="3649" y="1708"/>
                    <a:pt x="3628" y="1715"/>
                    <a:pt x="3608" y="1715"/>
                  </a:cubicBezTo>
                  <a:cubicBezTo>
                    <a:pt x="3537" y="1715"/>
                    <a:pt x="3462" y="1633"/>
                    <a:pt x="3442" y="1552"/>
                  </a:cubicBezTo>
                  <a:cubicBezTo>
                    <a:pt x="3418" y="1449"/>
                    <a:pt x="3416" y="1321"/>
                    <a:pt x="3324" y="1267"/>
                  </a:cubicBezTo>
                  <a:cubicBezTo>
                    <a:pt x="3288" y="1244"/>
                    <a:pt x="3243" y="1239"/>
                    <a:pt x="3210" y="1211"/>
                  </a:cubicBezTo>
                  <a:cubicBezTo>
                    <a:pt x="3093" y="1113"/>
                    <a:pt x="3262" y="858"/>
                    <a:pt x="3125" y="787"/>
                  </a:cubicBezTo>
                  <a:cubicBezTo>
                    <a:pt x="3090" y="768"/>
                    <a:pt x="3045" y="772"/>
                    <a:pt x="3013" y="751"/>
                  </a:cubicBezTo>
                  <a:cubicBezTo>
                    <a:pt x="2979" y="725"/>
                    <a:pt x="2970" y="676"/>
                    <a:pt x="2968" y="633"/>
                  </a:cubicBezTo>
                  <a:cubicBezTo>
                    <a:pt x="2964" y="489"/>
                    <a:pt x="3000" y="342"/>
                    <a:pt x="2962" y="205"/>
                  </a:cubicBezTo>
                  <a:cubicBezTo>
                    <a:pt x="2932" y="97"/>
                    <a:pt x="2825" y="0"/>
                    <a:pt x="2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151"/>
            <p:cNvSpPr/>
            <p:nvPr/>
          </p:nvSpPr>
          <p:spPr>
            <a:xfrm>
              <a:off x="4595605" y="3655155"/>
              <a:ext cx="234537" cy="265822"/>
            </a:xfrm>
            <a:custGeom>
              <a:rect b="b" l="l" r="r" t="t"/>
              <a:pathLst>
                <a:path extrusionOk="0" h="9355" w="8254">
                  <a:moveTo>
                    <a:pt x="2752" y="54"/>
                  </a:moveTo>
                  <a:cubicBezTo>
                    <a:pt x="2840" y="54"/>
                    <a:pt x="2938" y="139"/>
                    <a:pt x="2966" y="240"/>
                  </a:cubicBezTo>
                  <a:cubicBezTo>
                    <a:pt x="2990" y="324"/>
                    <a:pt x="2983" y="412"/>
                    <a:pt x="2977" y="506"/>
                  </a:cubicBezTo>
                  <a:cubicBezTo>
                    <a:pt x="2975" y="557"/>
                    <a:pt x="2970" y="609"/>
                    <a:pt x="2973" y="660"/>
                  </a:cubicBezTo>
                  <a:cubicBezTo>
                    <a:pt x="2973" y="703"/>
                    <a:pt x="2981" y="765"/>
                    <a:pt x="3028" y="799"/>
                  </a:cubicBezTo>
                  <a:cubicBezTo>
                    <a:pt x="3050" y="814"/>
                    <a:pt x="3075" y="821"/>
                    <a:pt x="3099" y="825"/>
                  </a:cubicBezTo>
                  <a:cubicBezTo>
                    <a:pt x="3116" y="829"/>
                    <a:pt x="3131" y="831"/>
                    <a:pt x="3144" y="838"/>
                  </a:cubicBezTo>
                  <a:cubicBezTo>
                    <a:pt x="3193" y="864"/>
                    <a:pt x="3189" y="924"/>
                    <a:pt x="3178" y="1020"/>
                  </a:cubicBezTo>
                  <a:cubicBezTo>
                    <a:pt x="3168" y="1106"/>
                    <a:pt x="3155" y="1202"/>
                    <a:pt x="3223" y="1260"/>
                  </a:cubicBezTo>
                  <a:cubicBezTo>
                    <a:pt x="3245" y="1277"/>
                    <a:pt x="3270" y="1288"/>
                    <a:pt x="3296" y="1296"/>
                  </a:cubicBezTo>
                  <a:cubicBezTo>
                    <a:pt x="3313" y="1303"/>
                    <a:pt x="3328" y="1309"/>
                    <a:pt x="3341" y="1316"/>
                  </a:cubicBezTo>
                  <a:cubicBezTo>
                    <a:pt x="3403" y="1354"/>
                    <a:pt x="3416" y="1433"/>
                    <a:pt x="3433" y="1517"/>
                  </a:cubicBezTo>
                  <a:cubicBezTo>
                    <a:pt x="3437" y="1541"/>
                    <a:pt x="3442" y="1564"/>
                    <a:pt x="3446" y="1586"/>
                  </a:cubicBezTo>
                  <a:cubicBezTo>
                    <a:pt x="3467" y="1673"/>
                    <a:pt x="3551" y="1770"/>
                    <a:pt x="3637" y="1770"/>
                  </a:cubicBezTo>
                  <a:cubicBezTo>
                    <a:pt x="3667" y="1770"/>
                    <a:pt x="3692" y="1759"/>
                    <a:pt x="3714" y="1738"/>
                  </a:cubicBezTo>
                  <a:lnTo>
                    <a:pt x="3720" y="1727"/>
                  </a:lnTo>
                  <a:cubicBezTo>
                    <a:pt x="3757" y="1622"/>
                    <a:pt x="3806" y="1513"/>
                    <a:pt x="3900" y="1491"/>
                  </a:cubicBezTo>
                  <a:cubicBezTo>
                    <a:pt x="3911" y="1489"/>
                    <a:pt x="3922" y="1488"/>
                    <a:pt x="3933" y="1488"/>
                  </a:cubicBezTo>
                  <a:cubicBezTo>
                    <a:pt x="3979" y="1488"/>
                    <a:pt x="4028" y="1507"/>
                    <a:pt x="4078" y="1528"/>
                  </a:cubicBezTo>
                  <a:cubicBezTo>
                    <a:pt x="4108" y="1538"/>
                    <a:pt x="4138" y="1551"/>
                    <a:pt x="4170" y="1560"/>
                  </a:cubicBezTo>
                  <a:cubicBezTo>
                    <a:pt x="4198" y="1568"/>
                    <a:pt x="4230" y="1573"/>
                    <a:pt x="4260" y="1573"/>
                  </a:cubicBezTo>
                  <a:cubicBezTo>
                    <a:pt x="4455" y="1573"/>
                    <a:pt x="4639" y="1414"/>
                    <a:pt x="4659" y="1226"/>
                  </a:cubicBezTo>
                  <a:cubicBezTo>
                    <a:pt x="4661" y="1215"/>
                    <a:pt x="4661" y="1206"/>
                    <a:pt x="4661" y="1196"/>
                  </a:cubicBezTo>
                  <a:cubicBezTo>
                    <a:pt x="4663" y="1166"/>
                    <a:pt x="4665" y="1138"/>
                    <a:pt x="4676" y="1116"/>
                  </a:cubicBezTo>
                  <a:cubicBezTo>
                    <a:pt x="4699" y="1070"/>
                    <a:pt x="4752" y="1048"/>
                    <a:pt x="4836" y="1048"/>
                  </a:cubicBezTo>
                  <a:cubicBezTo>
                    <a:pt x="4861" y="1048"/>
                    <a:pt x="4889" y="1050"/>
                    <a:pt x="4920" y="1054"/>
                  </a:cubicBezTo>
                  <a:lnTo>
                    <a:pt x="4954" y="1061"/>
                  </a:lnTo>
                  <a:lnTo>
                    <a:pt x="4950" y="1026"/>
                  </a:lnTo>
                  <a:cubicBezTo>
                    <a:pt x="4939" y="926"/>
                    <a:pt x="5006" y="821"/>
                    <a:pt x="5100" y="789"/>
                  </a:cubicBezTo>
                  <a:cubicBezTo>
                    <a:pt x="5122" y="781"/>
                    <a:pt x="5145" y="777"/>
                    <a:pt x="5168" y="777"/>
                  </a:cubicBezTo>
                  <a:cubicBezTo>
                    <a:pt x="5246" y="777"/>
                    <a:pt x="5327" y="818"/>
                    <a:pt x="5368" y="883"/>
                  </a:cubicBezTo>
                  <a:cubicBezTo>
                    <a:pt x="5379" y="900"/>
                    <a:pt x="5387" y="919"/>
                    <a:pt x="5396" y="939"/>
                  </a:cubicBezTo>
                  <a:cubicBezTo>
                    <a:pt x="5419" y="986"/>
                    <a:pt x="5443" y="1037"/>
                    <a:pt x="5492" y="1065"/>
                  </a:cubicBezTo>
                  <a:cubicBezTo>
                    <a:pt x="5517" y="1077"/>
                    <a:pt x="5548" y="1082"/>
                    <a:pt x="5581" y="1082"/>
                  </a:cubicBezTo>
                  <a:cubicBezTo>
                    <a:pt x="5600" y="1082"/>
                    <a:pt x="5620" y="1080"/>
                    <a:pt x="5640" y="1078"/>
                  </a:cubicBezTo>
                  <a:lnTo>
                    <a:pt x="6090" y="1031"/>
                  </a:lnTo>
                  <a:lnTo>
                    <a:pt x="6090" y="1031"/>
                  </a:lnTo>
                  <a:cubicBezTo>
                    <a:pt x="6047" y="1247"/>
                    <a:pt x="6101" y="1481"/>
                    <a:pt x="6233" y="1658"/>
                  </a:cubicBezTo>
                  <a:cubicBezTo>
                    <a:pt x="6240" y="1667"/>
                    <a:pt x="6248" y="1678"/>
                    <a:pt x="6255" y="1686"/>
                  </a:cubicBezTo>
                  <a:cubicBezTo>
                    <a:pt x="6285" y="1723"/>
                    <a:pt x="6313" y="1759"/>
                    <a:pt x="6323" y="1800"/>
                  </a:cubicBezTo>
                  <a:cubicBezTo>
                    <a:pt x="6356" y="1903"/>
                    <a:pt x="6274" y="2018"/>
                    <a:pt x="6178" y="2059"/>
                  </a:cubicBezTo>
                  <a:lnTo>
                    <a:pt x="6169" y="2061"/>
                  </a:lnTo>
                  <a:cubicBezTo>
                    <a:pt x="6139" y="2074"/>
                    <a:pt x="6103" y="2089"/>
                    <a:pt x="6088" y="2128"/>
                  </a:cubicBezTo>
                  <a:cubicBezTo>
                    <a:pt x="6068" y="2181"/>
                    <a:pt x="6111" y="2222"/>
                    <a:pt x="6143" y="2254"/>
                  </a:cubicBezTo>
                  <a:cubicBezTo>
                    <a:pt x="6152" y="2263"/>
                    <a:pt x="6161" y="2271"/>
                    <a:pt x="6167" y="2280"/>
                  </a:cubicBezTo>
                  <a:cubicBezTo>
                    <a:pt x="6216" y="2335"/>
                    <a:pt x="6208" y="2417"/>
                    <a:pt x="6201" y="2503"/>
                  </a:cubicBezTo>
                  <a:cubicBezTo>
                    <a:pt x="6193" y="2597"/>
                    <a:pt x="6186" y="2693"/>
                    <a:pt x="6251" y="2766"/>
                  </a:cubicBezTo>
                  <a:cubicBezTo>
                    <a:pt x="6272" y="2790"/>
                    <a:pt x="6298" y="2807"/>
                    <a:pt x="6323" y="2824"/>
                  </a:cubicBezTo>
                  <a:cubicBezTo>
                    <a:pt x="6338" y="2832"/>
                    <a:pt x="6353" y="2841"/>
                    <a:pt x="6366" y="2852"/>
                  </a:cubicBezTo>
                  <a:cubicBezTo>
                    <a:pt x="6446" y="2916"/>
                    <a:pt x="6471" y="3027"/>
                    <a:pt x="6488" y="3128"/>
                  </a:cubicBezTo>
                  <a:cubicBezTo>
                    <a:pt x="6529" y="3400"/>
                    <a:pt x="6527" y="3677"/>
                    <a:pt x="6482" y="3951"/>
                  </a:cubicBezTo>
                  <a:lnTo>
                    <a:pt x="6478" y="3974"/>
                  </a:lnTo>
                  <a:lnTo>
                    <a:pt x="6501" y="3981"/>
                  </a:lnTo>
                  <a:cubicBezTo>
                    <a:pt x="6525" y="3987"/>
                    <a:pt x="6548" y="3989"/>
                    <a:pt x="6572" y="3989"/>
                  </a:cubicBezTo>
                  <a:cubicBezTo>
                    <a:pt x="6735" y="3989"/>
                    <a:pt x="6883" y="3857"/>
                    <a:pt x="6895" y="3700"/>
                  </a:cubicBezTo>
                  <a:cubicBezTo>
                    <a:pt x="6911" y="3693"/>
                    <a:pt x="6930" y="3690"/>
                    <a:pt x="6950" y="3690"/>
                  </a:cubicBezTo>
                  <a:cubicBezTo>
                    <a:pt x="6995" y="3690"/>
                    <a:pt x="7049" y="3705"/>
                    <a:pt x="7101" y="3722"/>
                  </a:cubicBezTo>
                  <a:cubicBezTo>
                    <a:pt x="7153" y="3739"/>
                    <a:pt x="7206" y="3756"/>
                    <a:pt x="7258" y="3756"/>
                  </a:cubicBezTo>
                  <a:cubicBezTo>
                    <a:pt x="7303" y="3756"/>
                    <a:pt x="7339" y="3743"/>
                    <a:pt x="7369" y="3713"/>
                  </a:cubicBezTo>
                  <a:cubicBezTo>
                    <a:pt x="7384" y="3698"/>
                    <a:pt x="7397" y="3681"/>
                    <a:pt x="7408" y="3666"/>
                  </a:cubicBezTo>
                  <a:cubicBezTo>
                    <a:pt x="7416" y="3651"/>
                    <a:pt x="7427" y="3636"/>
                    <a:pt x="7440" y="3625"/>
                  </a:cubicBezTo>
                  <a:cubicBezTo>
                    <a:pt x="7457" y="3610"/>
                    <a:pt x="7480" y="3602"/>
                    <a:pt x="7510" y="3602"/>
                  </a:cubicBezTo>
                  <a:cubicBezTo>
                    <a:pt x="7537" y="3602"/>
                    <a:pt x="7569" y="3609"/>
                    <a:pt x="7607" y="3621"/>
                  </a:cubicBezTo>
                  <a:cubicBezTo>
                    <a:pt x="7748" y="3670"/>
                    <a:pt x="7890" y="3741"/>
                    <a:pt x="8048" y="3848"/>
                  </a:cubicBezTo>
                  <a:cubicBezTo>
                    <a:pt x="8035" y="3847"/>
                    <a:pt x="8021" y="3847"/>
                    <a:pt x="8007" y="3847"/>
                  </a:cubicBezTo>
                  <a:cubicBezTo>
                    <a:pt x="7931" y="3847"/>
                    <a:pt x="7850" y="3856"/>
                    <a:pt x="7776" y="3865"/>
                  </a:cubicBezTo>
                  <a:cubicBezTo>
                    <a:pt x="7718" y="3872"/>
                    <a:pt x="7658" y="3882"/>
                    <a:pt x="7617" y="3927"/>
                  </a:cubicBezTo>
                  <a:cubicBezTo>
                    <a:pt x="7577" y="3972"/>
                    <a:pt x="7573" y="4030"/>
                    <a:pt x="7573" y="4094"/>
                  </a:cubicBezTo>
                  <a:lnTo>
                    <a:pt x="7560" y="4851"/>
                  </a:lnTo>
                  <a:cubicBezTo>
                    <a:pt x="7560" y="4924"/>
                    <a:pt x="7558" y="5007"/>
                    <a:pt x="7519" y="5071"/>
                  </a:cubicBezTo>
                  <a:cubicBezTo>
                    <a:pt x="7465" y="5157"/>
                    <a:pt x="7363" y="5196"/>
                    <a:pt x="7195" y="5196"/>
                  </a:cubicBezTo>
                  <a:cubicBezTo>
                    <a:pt x="7153" y="5196"/>
                    <a:pt x="7110" y="5194"/>
                    <a:pt x="7069" y="5189"/>
                  </a:cubicBezTo>
                  <a:cubicBezTo>
                    <a:pt x="6970" y="5183"/>
                    <a:pt x="6870" y="5179"/>
                    <a:pt x="6770" y="5179"/>
                  </a:cubicBezTo>
                  <a:cubicBezTo>
                    <a:pt x="6710" y="5179"/>
                    <a:pt x="6651" y="5180"/>
                    <a:pt x="6591" y="5183"/>
                  </a:cubicBezTo>
                  <a:cubicBezTo>
                    <a:pt x="6514" y="5187"/>
                    <a:pt x="6433" y="5194"/>
                    <a:pt x="6371" y="5241"/>
                  </a:cubicBezTo>
                  <a:cubicBezTo>
                    <a:pt x="6278" y="5309"/>
                    <a:pt x="6261" y="5431"/>
                    <a:pt x="6255" y="5553"/>
                  </a:cubicBezTo>
                  <a:cubicBezTo>
                    <a:pt x="6221" y="6243"/>
                    <a:pt x="6225" y="6942"/>
                    <a:pt x="6268" y="7632"/>
                  </a:cubicBezTo>
                  <a:cubicBezTo>
                    <a:pt x="6272" y="7717"/>
                    <a:pt x="6281" y="7824"/>
                    <a:pt x="6319" y="7921"/>
                  </a:cubicBezTo>
                  <a:cubicBezTo>
                    <a:pt x="6351" y="7994"/>
                    <a:pt x="6401" y="8060"/>
                    <a:pt x="6446" y="8118"/>
                  </a:cubicBezTo>
                  <a:lnTo>
                    <a:pt x="6823" y="8602"/>
                  </a:lnTo>
                  <a:cubicBezTo>
                    <a:pt x="6885" y="8681"/>
                    <a:pt x="6953" y="8771"/>
                    <a:pt x="6968" y="8874"/>
                  </a:cubicBezTo>
                  <a:cubicBezTo>
                    <a:pt x="6973" y="8915"/>
                    <a:pt x="6970" y="8956"/>
                    <a:pt x="6964" y="8990"/>
                  </a:cubicBezTo>
                  <a:lnTo>
                    <a:pt x="6947" y="8990"/>
                  </a:lnTo>
                  <a:cubicBezTo>
                    <a:pt x="6760" y="8999"/>
                    <a:pt x="6596" y="9084"/>
                    <a:pt x="6433" y="9166"/>
                  </a:cubicBezTo>
                  <a:cubicBezTo>
                    <a:pt x="6364" y="9202"/>
                    <a:pt x="6293" y="9238"/>
                    <a:pt x="6221" y="9268"/>
                  </a:cubicBezTo>
                  <a:cubicBezTo>
                    <a:pt x="6223" y="9258"/>
                    <a:pt x="6225" y="9249"/>
                    <a:pt x="6225" y="9238"/>
                  </a:cubicBezTo>
                  <a:lnTo>
                    <a:pt x="6227" y="9213"/>
                  </a:lnTo>
                  <a:lnTo>
                    <a:pt x="4674" y="9123"/>
                  </a:lnTo>
                  <a:cubicBezTo>
                    <a:pt x="4571" y="9116"/>
                    <a:pt x="4464" y="9104"/>
                    <a:pt x="4404" y="9035"/>
                  </a:cubicBezTo>
                  <a:cubicBezTo>
                    <a:pt x="4389" y="9018"/>
                    <a:pt x="4376" y="8999"/>
                    <a:pt x="4363" y="8975"/>
                  </a:cubicBezTo>
                  <a:cubicBezTo>
                    <a:pt x="4346" y="8945"/>
                    <a:pt x="4327" y="8915"/>
                    <a:pt x="4299" y="8889"/>
                  </a:cubicBezTo>
                  <a:cubicBezTo>
                    <a:pt x="4243" y="8842"/>
                    <a:pt x="4170" y="8836"/>
                    <a:pt x="4106" y="8836"/>
                  </a:cubicBezTo>
                  <a:lnTo>
                    <a:pt x="4063" y="8836"/>
                  </a:lnTo>
                  <a:cubicBezTo>
                    <a:pt x="3895" y="8841"/>
                    <a:pt x="3726" y="8843"/>
                    <a:pt x="3557" y="8843"/>
                  </a:cubicBezTo>
                  <a:cubicBezTo>
                    <a:pt x="2887" y="8843"/>
                    <a:pt x="2212" y="8803"/>
                    <a:pt x="1548" y="8724"/>
                  </a:cubicBezTo>
                  <a:cubicBezTo>
                    <a:pt x="1471" y="8716"/>
                    <a:pt x="1381" y="8705"/>
                    <a:pt x="1304" y="8666"/>
                  </a:cubicBezTo>
                  <a:cubicBezTo>
                    <a:pt x="1267" y="8649"/>
                    <a:pt x="1233" y="8628"/>
                    <a:pt x="1199" y="8602"/>
                  </a:cubicBezTo>
                  <a:cubicBezTo>
                    <a:pt x="1166" y="8581"/>
                    <a:pt x="1132" y="8559"/>
                    <a:pt x="1098" y="8540"/>
                  </a:cubicBezTo>
                  <a:cubicBezTo>
                    <a:pt x="999" y="8489"/>
                    <a:pt x="884" y="8474"/>
                    <a:pt x="783" y="8459"/>
                  </a:cubicBezTo>
                  <a:lnTo>
                    <a:pt x="217" y="8382"/>
                  </a:lnTo>
                  <a:lnTo>
                    <a:pt x="61" y="7501"/>
                  </a:lnTo>
                  <a:cubicBezTo>
                    <a:pt x="436" y="7387"/>
                    <a:pt x="564" y="6895"/>
                    <a:pt x="498" y="6458"/>
                  </a:cubicBezTo>
                  <a:cubicBezTo>
                    <a:pt x="483" y="6370"/>
                    <a:pt x="466" y="6278"/>
                    <a:pt x="447" y="6188"/>
                  </a:cubicBezTo>
                  <a:cubicBezTo>
                    <a:pt x="384" y="5877"/>
                    <a:pt x="320" y="5556"/>
                    <a:pt x="440" y="5271"/>
                  </a:cubicBezTo>
                  <a:cubicBezTo>
                    <a:pt x="517" y="5091"/>
                    <a:pt x="654" y="4954"/>
                    <a:pt x="800" y="4808"/>
                  </a:cubicBezTo>
                  <a:cubicBezTo>
                    <a:pt x="920" y="4690"/>
                    <a:pt x="1044" y="4566"/>
                    <a:pt x="1130" y="4416"/>
                  </a:cubicBezTo>
                  <a:cubicBezTo>
                    <a:pt x="1370" y="3994"/>
                    <a:pt x="1222" y="3396"/>
                    <a:pt x="815" y="3132"/>
                  </a:cubicBezTo>
                  <a:cubicBezTo>
                    <a:pt x="524" y="2948"/>
                    <a:pt x="612" y="2558"/>
                    <a:pt x="704" y="2147"/>
                  </a:cubicBezTo>
                  <a:cubicBezTo>
                    <a:pt x="794" y="1755"/>
                    <a:pt x="886" y="1350"/>
                    <a:pt x="648" y="1086"/>
                  </a:cubicBezTo>
                  <a:cubicBezTo>
                    <a:pt x="607" y="1041"/>
                    <a:pt x="558" y="1001"/>
                    <a:pt x="511" y="962"/>
                  </a:cubicBezTo>
                  <a:cubicBezTo>
                    <a:pt x="447" y="911"/>
                    <a:pt x="384" y="861"/>
                    <a:pt x="342" y="795"/>
                  </a:cubicBezTo>
                  <a:cubicBezTo>
                    <a:pt x="241" y="647"/>
                    <a:pt x="254" y="467"/>
                    <a:pt x="267" y="274"/>
                  </a:cubicBezTo>
                  <a:cubicBezTo>
                    <a:pt x="271" y="210"/>
                    <a:pt x="275" y="142"/>
                    <a:pt x="273" y="75"/>
                  </a:cubicBezTo>
                  <a:lnTo>
                    <a:pt x="699" y="69"/>
                  </a:lnTo>
                  <a:lnTo>
                    <a:pt x="2670" y="77"/>
                  </a:lnTo>
                  <a:lnTo>
                    <a:pt x="2677" y="77"/>
                  </a:lnTo>
                  <a:lnTo>
                    <a:pt x="2683" y="73"/>
                  </a:lnTo>
                  <a:cubicBezTo>
                    <a:pt x="2705" y="60"/>
                    <a:pt x="2728" y="54"/>
                    <a:pt x="2752" y="54"/>
                  </a:cubicBezTo>
                  <a:close/>
                  <a:moveTo>
                    <a:pt x="2752" y="0"/>
                  </a:moveTo>
                  <a:cubicBezTo>
                    <a:pt x="2720" y="0"/>
                    <a:pt x="2690" y="9"/>
                    <a:pt x="2662" y="24"/>
                  </a:cubicBezTo>
                  <a:lnTo>
                    <a:pt x="699" y="15"/>
                  </a:lnTo>
                  <a:lnTo>
                    <a:pt x="219" y="24"/>
                  </a:lnTo>
                  <a:lnTo>
                    <a:pt x="219" y="49"/>
                  </a:lnTo>
                  <a:cubicBezTo>
                    <a:pt x="222" y="122"/>
                    <a:pt x="217" y="197"/>
                    <a:pt x="213" y="272"/>
                  </a:cubicBezTo>
                  <a:cubicBezTo>
                    <a:pt x="200" y="463"/>
                    <a:pt x="187" y="662"/>
                    <a:pt x="297" y="825"/>
                  </a:cubicBezTo>
                  <a:cubicBezTo>
                    <a:pt x="346" y="898"/>
                    <a:pt x="412" y="951"/>
                    <a:pt x="477" y="1005"/>
                  </a:cubicBezTo>
                  <a:cubicBezTo>
                    <a:pt x="524" y="1041"/>
                    <a:pt x="571" y="1080"/>
                    <a:pt x="609" y="1123"/>
                  </a:cubicBezTo>
                  <a:cubicBezTo>
                    <a:pt x="826" y="1365"/>
                    <a:pt x="738" y="1757"/>
                    <a:pt x="652" y="2136"/>
                  </a:cubicBezTo>
                  <a:cubicBezTo>
                    <a:pt x="560" y="2548"/>
                    <a:pt x="464" y="2972"/>
                    <a:pt x="785" y="3177"/>
                  </a:cubicBezTo>
                  <a:cubicBezTo>
                    <a:pt x="1171" y="3426"/>
                    <a:pt x="1310" y="3992"/>
                    <a:pt x="1083" y="4390"/>
                  </a:cubicBezTo>
                  <a:cubicBezTo>
                    <a:pt x="1001" y="4534"/>
                    <a:pt x="879" y="4654"/>
                    <a:pt x="764" y="4771"/>
                  </a:cubicBezTo>
                  <a:cubicBezTo>
                    <a:pt x="620" y="4913"/>
                    <a:pt x="472" y="5061"/>
                    <a:pt x="391" y="5251"/>
                  </a:cubicBezTo>
                  <a:cubicBezTo>
                    <a:pt x="264" y="5549"/>
                    <a:pt x="331" y="5879"/>
                    <a:pt x="395" y="6198"/>
                  </a:cubicBezTo>
                  <a:cubicBezTo>
                    <a:pt x="412" y="6286"/>
                    <a:pt x="432" y="6378"/>
                    <a:pt x="444" y="6466"/>
                  </a:cubicBezTo>
                  <a:cubicBezTo>
                    <a:pt x="509" y="6888"/>
                    <a:pt x="387" y="7364"/>
                    <a:pt x="25" y="7456"/>
                  </a:cubicBezTo>
                  <a:lnTo>
                    <a:pt x="1" y="7462"/>
                  </a:lnTo>
                  <a:lnTo>
                    <a:pt x="168" y="8409"/>
                  </a:lnTo>
                  <a:lnTo>
                    <a:pt x="172" y="8429"/>
                  </a:lnTo>
                  <a:lnTo>
                    <a:pt x="777" y="8512"/>
                  </a:lnTo>
                  <a:cubicBezTo>
                    <a:pt x="877" y="8527"/>
                    <a:pt x="982" y="8540"/>
                    <a:pt x="1074" y="8587"/>
                  </a:cubicBezTo>
                  <a:cubicBezTo>
                    <a:pt x="1106" y="8604"/>
                    <a:pt x="1136" y="8626"/>
                    <a:pt x="1166" y="8647"/>
                  </a:cubicBezTo>
                  <a:cubicBezTo>
                    <a:pt x="1203" y="8671"/>
                    <a:pt x="1239" y="8696"/>
                    <a:pt x="1280" y="8716"/>
                  </a:cubicBezTo>
                  <a:cubicBezTo>
                    <a:pt x="1366" y="8756"/>
                    <a:pt x="1460" y="8767"/>
                    <a:pt x="1541" y="8778"/>
                  </a:cubicBezTo>
                  <a:cubicBezTo>
                    <a:pt x="2207" y="8857"/>
                    <a:pt x="2884" y="8897"/>
                    <a:pt x="3557" y="8897"/>
                  </a:cubicBezTo>
                  <a:cubicBezTo>
                    <a:pt x="3727" y="8897"/>
                    <a:pt x="3896" y="8894"/>
                    <a:pt x="4065" y="8889"/>
                  </a:cubicBezTo>
                  <a:cubicBezTo>
                    <a:pt x="4079" y="8889"/>
                    <a:pt x="4094" y="8888"/>
                    <a:pt x="4109" y="8888"/>
                  </a:cubicBezTo>
                  <a:cubicBezTo>
                    <a:pt x="4164" y="8888"/>
                    <a:pt x="4222" y="8895"/>
                    <a:pt x="4265" y="8930"/>
                  </a:cubicBezTo>
                  <a:cubicBezTo>
                    <a:pt x="4286" y="8949"/>
                    <a:pt x="4301" y="8975"/>
                    <a:pt x="4318" y="9003"/>
                  </a:cubicBezTo>
                  <a:cubicBezTo>
                    <a:pt x="4331" y="9026"/>
                    <a:pt x="4344" y="9050"/>
                    <a:pt x="4363" y="9071"/>
                  </a:cubicBezTo>
                  <a:cubicBezTo>
                    <a:pt x="4438" y="9155"/>
                    <a:pt x="4556" y="9170"/>
                    <a:pt x="4672" y="9176"/>
                  </a:cubicBezTo>
                  <a:lnTo>
                    <a:pt x="6167" y="9262"/>
                  </a:lnTo>
                  <a:cubicBezTo>
                    <a:pt x="6165" y="9275"/>
                    <a:pt x="6163" y="9288"/>
                    <a:pt x="6158" y="9303"/>
                  </a:cubicBezTo>
                  <a:lnTo>
                    <a:pt x="6143" y="9354"/>
                  </a:lnTo>
                  <a:lnTo>
                    <a:pt x="6208" y="9331"/>
                  </a:lnTo>
                  <a:cubicBezTo>
                    <a:pt x="6216" y="9326"/>
                    <a:pt x="6223" y="9324"/>
                    <a:pt x="6229" y="9322"/>
                  </a:cubicBezTo>
                  <a:cubicBezTo>
                    <a:pt x="6306" y="9290"/>
                    <a:pt x="6383" y="9251"/>
                    <a:pt x="6458" y="9215"/>
                  </a:cubicBezTo>
                  <a:cubicBezTo>
                    <a:pt x="6621" y="9131"/>
                    <a:pt x="6775" y="9052"/>
                    <a:pt x="6953" y="9044"/>
                  </a:cubicBezTo>
                  <a:cubicBezTo>
                    <a:pt x="6960" y="9044"/>
                    <a:pt x="6964" y="9044"/>
                    <a:pt x="6970" y="9046"/>
                  </a:cubicBezTo>
                  <a:lnTo>
                    <a:pt x="7009" y="9046"/>
                  </a:lnTo>
                  <a:lnTo>
                    <a:pt x="7013" y="9024"/>
                  </a:lnTo>
                  <a:cubicBezTo>
                    <a:pt x="7020" y="8981"/>
                    <a:pt x="7028" y="8924"/>
                    <a:pt x="7020" y="8868"/>
                  </a:cubicBezTo>
                  <a:cubicBezTo>
                    <a:pt x="7005" y="8750"/>
                    <a:pt x="6928" y="8649"/>
                    <a:pt x="6865" y="8570"/>
                  </a:cubicBezTo>
                  <a:lnTo>
                    <a:pt x="6488" y="8084"/>
                  </a:lnTo>
                  <a:cubicBezTo>
                    <a:pt x="6443" y="8026"/>
                    <a:pt x="6398" y="7968"/>
                    <a:pt x="6368" y="7899"/>
                  </a:cubicBezTo>
                  <a:cubicBezTo>
                    <a:pt x="6336" y="7820"/>
                    <a:pt x="6328" y="7732"/>
                    <a:pt x="6321" y="7629"/>
                  </a:cubicBezTo>
                  <a:cubicBezTo>
                    <a:pt x="6278" y="6942"/>
                    <a:pt x="6274" y="6243"/>
                    <a:pt x="6308" y="5556"/>
                  </a:cubicBezTo>
                  <a:cubicBezTo>
                    <a:pt x="6313" y="5455"/>
                    <a:pt x="6326" y="5341"/>
                    <a:pt x="6403" y="5283"/>
                  </a:cubicBezTo>
                  <a:cubicBezTo>
                    <a:pt x="6454" y="5245"/>
                    <a:pt x="6525" y="5238"/>
                    <a:pt x="6593" y="5236"/>
                  </a:cubicBezTo>
                  <a:cubicBezTo>
                    <a:pt x="6652" y="5234"/>
                    <a:pt x="6711" y="5233"/>
                    <a:pt x="6770" y="5233"/>
                  </a:cubicBezTo>
                  <a:cubicBezTo>
                    <a:pt x="6869" y="5233"/>
                    <a:pt x="6968" y="5236"/>
                    <a:pt x="7067" y="5243"/>
                  </a:cubicBezTo>
                  <a:cubicBezTo>
                    <a:pt x="7108" y="5247"/>
                    <a:pt x="7153" y="5249"/>
                    <a:pt x="7195" y="5249"/>
                  </a:cubicBezTo>
                  <a:cubicBezTo>
                    <a:pt x="7313" y="5249"/>
                    <a:pt x="7480" y="5234"/>
                    <a:pt x="7564" y="5099"/>
                  </a:cubicBezTo>
                  <a:cubicBezTo>
                    <a:pt x="7611" y="5022"/>
                    <a:pt x="7613" y="4928"/>
                    <a:pt x="7613" y="4851"/>
                  </a:cubicBezTo>
                  <a:lnTo>
                    <a:pt x="7626" y="4094"/>
                  </a:lnTo>
                  <a:cubicBezTo>
                    <a:pt x="7626" y="4043"/>
                    <a:pt x="7628" y="3994"/>
                    <a:pt x="7656" y="3964"/>
                  </a:cubicBezTo>
                  <a:cubicBezTo>
                    <a:pt x="7684" y="3932"/>
                    <a:pt x="7733" y="3925"/>
                    <a:pt x="7782" y="3919"/>
                  </a:cubicBezTo>
                  <a:cubicBezTo>
                    <a:pt x="7857" y="3909"/>
                    <a:pt x="7939" y="3901"/>
                    <a:pt x="8017" y="3901"/>
                  </a:cubicBezTo>
                  <a:cubicBezTo>
                    <a:pt x="8061" y="3901"/>
                    <a:pt x="8103" y="3904"/>
                    <a:pt x="8142" y="3910"/>
                  </a:cubicBezTo>
                  <a:lnTo>
                    <a:pt x="8254" y="3927"/>
                  </a:lnTo>
                  <a:lnTo>
                    <a:pt x="8164" y="3863"/>
                  </a:lnTo>
                  <a:cubicBezTo>
                    <a:pt x="7967" y="3722"/>
                    <a:pt x="7795" y="3629"/>
                    <a:pt x="7624" y="3572"/>
                  </a:cubicBezTo>
                  <a:cubicBezTo>
                    <a:pt x="7579" y="3556"/>
                    <a:pt x="7540" y="3549"/>
                    <a:pt x="7507" y="3549"/>
                  </a:cubicBezTo>
                  <a:cubicBezTo>
                    <a:pt x="7465" y="3549"/>
                    <a:pt x="7432" y="3561"/>
                    <a:pt x="7405" y="3585"/>
                  </a:cubicBezTo>
                  <a:cubicBezTo>
                    <a:pt x="7386" y="3600"/>
                    <a:pt x="7373" y="3619"/>
                    <a:pt x="7363" y="3636"/>
                  </a:cubicBezTo>
                  <a:cubicBezTo>
                    <a:pt x="7352" y="3651"/>
                    <a:pt x="7343" y="3664"/>
                    <a:pt x="7333" y="3674"/>
                  </a:cubicBezTo>
                  <a:cubicBezTo>
                    <a:pt x="7312" y="3694"/>
                    <a:pt x="7287" y="3701"/>
                    <a:pt x="7257" y="3701"/>
                  </a:cubicBezTo>
                  <a:cubicBezTo>
                    <a:pt x="7216" y="3701"/>
                    <a:pt x="7168" y="3687"/>
                    <a:pt x="7116" y="3670"/>
                  </a:cubicBezTo>
                  <a:cubicBezTo>
                    <a:pt x="7061" y="3653"/>
                    <a:pt x="7002" y="3638"/>
                    <a:pt x="6948" y="3638"/>
                  </a:cubicBezTo>
                  <a:cubicBezTo>
                    <a:pt x="6915" y="3638"/>
                    <a:pt x="6883" y="3644"/>
                    <a:pt x="6857" y="3659"/>
                  </a:cubicBezTo>
                  <a:lnTo>
                    <a:pt x="6844" y="3668"/>
                  </a:lnTo>
                  <a:lnTo>
                    <a:pt x="6844" y="3683"/>
                  </a:lnTo>
                  <a:cubicBezTo>
                    <a:pt x="6840" y="3816"/>
                    <a:pt x="6711" y="3936"/>
                    <a:pt x="6572" y="3936"/>
                  </a:cubicBezTo>
                  <a:cubicBezTo>
                    <a:pt x="6561" y="3936"/>
                    <a:pt x="6551" y="3936"/>
                    <a:pt x="6540" y="3934"/>
                  </a:cubicBezTo>
                  <a:cubicBezTo>
                    <a:pt x="6581" y="3664"/>
                    <a:pt x="6583" y="3390"/>
                    <a:pt x="6540" y="3120"/>
                  </a:cubicBezTo>
                  <a:cubicBezTo>
                    <a:pt x="6523" y="3008"/>
                    <a:pt x="6493" y="2886"/>
                    <a:pt x="6401" y="2811"/>
                  </a:cubicBezTo>
                  <a:cubicBezTo>
                    <a:pt x="6386" y="2798"/>
                    <a:pt x="6368" y="2788"/>
                    <a:pt x="6351" y="2777"/>
                  </a:cubicBezTo>
                  <a:cubicBezTo>
                    <a:pt x="6330" y="2764"/>
                    <a:pt x="6306" y="2749"/>
                    <a:pt x="6289" y="2730"/>
                  </a:cubicBezTo>
                  <a:cubicBezTo>
                    <a:pt x="6242" y="2676"/>
                    <a:pt x="6248" y="2595"/>
                    <a:pt x="6255" y="2507"/>
                  </a:cubicBezTo>
                  <a:cubicBezTo>
                    <a:pt x="6263" y="2415"/>
                    <a:pt x="6270" y="2316"/>
                    <a:pt x="6208" y="2245"/>
                  </a:cubicBezTo>
                  <a:cubicBezTo>
                    <a:pt x="6199" y="2235"/>
                    <a:pt x="6191" y="2226"/>
                    <a:pt x="6182" y="2218"/>
                  </a:cubicBezTo>
                  <a:cubicBezTo>
                    <a:pt x="6150" y="2188"/>
                    <a:pt x="6131" y="2166"/>
                    <a:pt x="6139" y="2145"/>
                  </a:cubicBezTo>
                  <a:cubicBezTo>
                    <a:pt x="6146" y="2130"/>
                    <a:pt x="6167" y="2121"/>
                    <a:pt x="6191" y="2110"/>
                  </a:cubicBezTo>
                  <a:lnTo>
                    <a:pt x="6197" y="2108"/>
                  </a:lnTo>
                  <a:cubicBezTo>
                    <a:pt x="6317" y="2057"/>
                    <a:pt x="6418" y="1920"/>
                    <a:pt x="6375" y="1783"/>
                  </a:cubicBezTo>
                  <a:cubicBezTo>
                    <a:pt x="6360" y="1733"/>
                    <a:pt x="6328" y="1693"/>
                    <a:pt x="6298" y="1654"/>
                  </a:cubicBezTo>
                  <a:cubicBezTo>
                    <a:pt x="6291" y="1643"/>
                    <a:pt x="6283" y="1635"/>
                    <a:pt x="6276" y="1626"/>
                  </a:cubicBezTo>
                  <a:cubicBezTo>
                    <a:pt x="6146" y="1451"/>
                    <a:pt x="6096" y="1219"/>
                    <a:pt x="6150" y="1005"/>
                  </a:cubicBezTo>
                  <a:lnTo>
                    <a:pt x="6158" y="969"/>
                  </a:lnTo>
                  <a:lnTo>
                    <a:pt x="5634" y="1026"/>
                  </a:lnTo>
                  <a:cubicBezTo>
                    <a:pt x="5619" y="1028"/>
                    <a:pt x="5603" y="1029"/>
                    <a:pt x="5589" y="1029"/>
                  </a:cubicBezTo>
                  <a:cubicBezTo>
                    <a:pt x="5561" y="1029"/>
                    <a:pt x="5536" y="1025"/>
                    <a:pt x="5518" y="1016"/>
                  </a:cubicBezTo>
                  <a:cubicBezTo>
                    <a:pt x="5484" y="999"/>
                    <a:pt x="5464" y="958"/>
                    <a:pt x="5445" y="915"/>
                  </a:cubicBezTo>
                  <a:cubicBezTo>
                    <a:pt x="5434" y="894"/>
                    <a:pt x="5424" y="872"/>
                    <a:pt x="5413" y="853"/>
                  </a:cubicBezTo>
                  <a:cubicBezTo>
                    <a:pt x="5364" y="774"/>
                    <a:pt x="5267" y="722"/>
                    <a:pt x="5171" y="722"/>
                  </a:cubicBezTo>
                  <a:cubicBezTo>
                    <a:pt x="5141" y="722"/>
                    <a:pt x="5111" y="729"/>
                    <a:pt x="5083" y="737"/>
                  </a:cubicBezTo>
                  <a:cubicBezTo>
                    <a:pt x="4976" y="774"/>
                    <a:pt x="4899" y="885"/>
                    <a:pt x="4894" y="999"/>
                  </a:cubicBezTo>
                  <a:cubicBezTo>
                    <a:pt x="4872" y="996"/>
                    <a:pt x="4851" y="995"/>
                    <a:pt x="4831" y="995"/>
                  </a:cubicBezTo>
                  <a:cubicBezTo>
                    <a:pt x="4726" y="995"/>
                    <a:pt x="4659" y="1028"/>
                    <a:pt x="4629" y="1093"/>
                  </a:cubicBezTo>
                  <a:cubicBezTo>
                    <a:pt x="4614" y="1125"/>
                    <a:pt x="4612" y="1159"/>
                    <a:pt x="4609" y="1191"/>
                  </a:cubicBezTo>
                  <a:cubicBezTo>
                    <a:pt x="4607" y="1202"/>
                    <a:pt x="4607" y="1211"/>
                    <a:pt x="4605" y="1219"/>
                  </a:cubicBezTo>
                  <a:cubicBezTo>
                    <a:pt x="4588" y="1382"/>
                    <a:pt x="4429" y="1519"/>
                    <a:pt x="4260" y="1519"/>
                  </a:cubicBezTo>
                  <a:cubicBezTo>
                    <a:pt x="4235" y="1519"/>
                    <a:pt x="4209" y="1515"/>
                    <a:pt x="4183" y="1508"/>
                  </a:cubicBezTo>
                  <a:cubicBezTo>
                    <a:pt x="4155" y="1500"/>
                    <a:pt x="4127" y="1489"/>
                    <a:pt x="4100" y="1476"/>
                  </a:cubicBezTo>
                  <a:cubicBezTo>
                    <a:pt x="4046" y="1456"/>
                    <a:pt x="3989" y="1435"/>
                    <a:pt x="3934" y="1435"/>
                  </a:cubicBezTo>
                  <a:cubicBezTo>
                    <a:pt x="3919" y="1435"/>
                    <a:pt x="3904" y="1436"/>
                    <a:pt x="3890" y="1440"/>
                  </a:cubicBezTo>
                  <a:cubicBezTo>
                    <a:pt x="3772" y="1466"/>
                    <a:pt x="3714" y="1586"/>
                    <a:pt x="3673" y="1703"/>
                  </a:cubicBezTo>
                  <a:cubicBezTo>
                    <a:pt x="3663" y="1711"/>
                    <a:pt x="3652" y="1715"/>
                    <a:pt x="3639" y="1715"/>
                  </a:cubicBezTo>
                  <a:cubicBezTo>
                    <a:pt x="3585" y="1715"/>
                    <a:pt x="3515" y="1646"/>
                    <a:pt x="3497" y="1573"/>
                  </a:cubicBezTo>
                  <a:cubicBezTo>
                    <a:pt x="3493" y="1551"/>
                    <a:pt x="3489" y="1530"/>
                    <a:pt x="3485" y="1506"/>
                  </a:cubicBezTo>
                  <a:cubicBezTo>
                    <a:pt x="3470" y="1418"/>
                    <a:pt x="3450" y="1320"/>
                    <a:pt x="3369" y="1271"/>
                  </a:cubicBezTo>
                  <a:cubicBezTo>
                    <a:pt x="3350" y="1260"/>
                    <a:pt x="3333" y="1253"/>
                    <a:pt x="3313" y="1247"/>
                  </a:cubicBezTo>
                  <a:cubicBezTo>
                    <a:pt x="3292" y="1238"/>
                    <a:pt x="3273" y="1232"/>
                    <a:pt x="3258" y="1219"/>
                  </a:cubicBezTo>
                  <a:cubicBezTo>
                    <a:pt x="3213" y="1179"/>
                    <a:pt x="3221" y="1106"/>
                    <a:pt x="3230" y="1026"/>
                  </a:cubicBezTo>
                  <a:cubicBezTo>
                    <a:pt x="3243" y="936"/>
                    <a:pt x="3253" y="836"/>
                    <a:pt x="3168" y="791"/>
                  </a:cubicBezTo>
                  <a:cubicBezTo>
                    <a:pt x="3148" y="780"/>
                    <a:pt x="3129" y="776"/>
                    <a:pt x="3110" y="771"/>
                  </a:cubicBezTo>
                  <a:cubicBezTo>
                    <a:pt x="3090" y="769"/>
                    <a:pt x="3073" y="765"/>
                    <a:pt x="3058" y="756"/>
                  </a:cubicBezTo>
                  <a:cubicBezTo>
                    <a:pt x="3037" y="739"/>
                    <a:pt x="3026" y="709"/>
                    <a:pt x="3026" y="658"/>
                  </a:cubicBezTo>
                  <a:cubicBezTo>
                    <a:pt x="3024" y="609"/>
                    <a:pt x="3026" y="559"/>
                    <a:pt x="3030" y="510"/>
                  </a:cubicBezTo>
                  <a:cubicBezTo>
                    <a:pt x="3037" y="416"/>
                    <a:pt x="3043" y="319"/>
                    <a:pt x="3018" y="225"/>
                  </a:cubicBezTo>
                  <a:cubicBezTo>
                    <a:pt x="2983" y="101"/>
                    <a:pt x="2863" y="0"/>
                    <a:pt x="2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151"/>
            <p:cNvSpPr/>
            <p:nvPr/>
          </p:nvSpPr>
          <p:spPr>
            <a:xfrm>
              <a:off x="4594042" y="3415887"/>
              <a:ext cx="359279" cy="399003"/>
            </a:xfrm>
            <a:custGeom>
              <a:rect b="b" l="l" r="r" t="t"/>
              <a:pathLst>
                <a:path extrusionOk="0" h="14042" w="12644">
                  <a:moveTo>
                    <a:pt x="9192" y="0"/>
                  </a:moveTo>
                  <a:cubicBezTo>
                    <a:pt x="9125" y="0"/>
                    <a:pt x="9058" y="14"/>
                    <a:pt x="8992" y="29"/>
                  </a:cubicBezTo>
                  <a:lnTo>
                    <a:pt x="7186" y="432"/>
                  </a:lnTo>
                  <a:cubicBezTo>
                    <a:pt x="6961" y="481"/>
                    <a:pt x="6704" y="556"/>
                    <a:pt x="6614" y="768"/>
                  </a:cubicBezTo>
                  <a:cubicBezTo>
                    <a:pt x="6595" y="811"/>
                    <a:pt x="6582" y="862"/>
                    <a:pt x="6541" y="886"/>
                  </a:cubicBezTo>
                  <a:cubicBezTo>
                    <a:pt x="6526" y="895"/>
                    <a:pt x="6509" y="898"/>
                    <a:pt x="6491" y="898"/>
                  </a:cubicBezTo>
                  <a:cubicBezTo>
                    <a:pt x="6468" y="898"/>
                    <a:pt x="6445" y="893"/>
                    <a:pt x="6423" y="888"/>
                  </a:cubicBezTo>
                  <a:cubicBezTo>
                    <a:pt x="5929" y="766"/>
                    <a:pt x="5451" y="571"/>
                    <a:pt x="5012" y="308"/>
                  </a:cubicBezTo>
                  <a:cubicBezTo>
                    <a:pt x="4969" y="284"/>
                    <a:pt x="4926" y="256"/>
                    <a:pt x="4877" y="254"/>
                  </a:cubicBezTo>
                  <a:cubicBezTo>
                    <a:pt x="4874" y="254"/>
                    <a:pt x="4872" y="254"/>
                    <a:pt x="4870" y="254"/>
                  </a:cubicBezTo>
                  <a:cubicBezTo>
                    <a:pt x="4819" y="254"/>
                    <a:pt x="4774" y="279"/>
                    <a:pt x="4729" y="303"/>
                  </a:cubicBezTo>
                  <a:cubicBezTo>
                    <a:pt x="4482" y="438"/>
                    <a:pt x="4210" y="601"/>
                    <a:pt x="4137" y="875"/>
                  </a:cubicBezTo>
                  <a:cubicBezTo>
                    <a:pt x="4071" y="1128"/>
                    <a:pt x="4200" y="1392"/>
                    <a:pt x="4187" y="1653"/>
                  </a:cubicBezTo>
                  <a:cubicBezTo>
                    <a:pt x="4180" y="1782"/>
                    <a:pt x="4140" y="1906"/>
                    <a:pt x="4099" y="2028"/>
                  </a:cubicBezTo>
                  <a:cubicBezTo>
                    <a:pt x="4002" y="2319"/>
                    <a:pt x="3908" y="2609"/>
                    <a:pt x="3812" y="2898"/>
                  </a:cubicBezTo>
                  <a:cubicBezTo>
                    <a:pt x="3698" y="3241"/>
                    <a:pt x="3585" y="3586"/>
                    <a:pt x="3433" y="3913"/>
                  </a:cubicBezTo>
                  <a:cubicBezTo>
                    <a:pt x="3321" y="4147"/>
                    <a:pt x="3193" y="4372"/>
                    <a:pt x="3058" y="4593"/>
                  </a:cubicBezTo>
                  <a:cubicBezTo>
                    <a:pt x="2878" y="4880"/>
                    <a:pt x="2683" y="5175"/>
                    <a:pt x="2646" y="5514"/>
                  </a:cubicBezTo>
                  <a:cubicBezTo>
                    <a:pt x="2601" y="5908"/>
                    <a:pt x="2770" y="6345"/>
                    <a:pt x="2565" y="6684"/>
                  </a:cubicBezTo>
                  <a:cubicBezTo>
                    <a:pt x="2462" y="6853"/>
                    <a:pt x="2267" y="7024"/>
                    <a:pt x="2346" y="7206"/>
                  </a:cubicBezTo>
                  <a:cubicBezTo>
                    <a:pt x="2213" y="7206"/>
                    <a:pt x="2126" y="7335"/>
                    <a:pt x="2040" y="7436"/>
                  </a:cubicBezTo>
                  <a:cubicBezTo>
                    <a:pt x="1978" y="7511"/>
                    <a:pt x="1881" y="7581"/>
                    <a:pt x="1792" y="7581"/>
                  </a:cubicBezTo>
                  <a:cubicBezTo>
                    <a:pt x="1760" y="7581"/>
                    <a:pt x="1729" y="7572"/>
                    <a:pt x="1701" y="7551"/>
                  </a:cubicBezTo>
                  <a:cubicBezTo>
                    <a:pt x="1590" y="7468"/>
                    <a:pt x="1601" y="7234"/>
                    <a:pt x="1459" y="7234"/>
                  </a:cubicBezTo>
                  <a:cubicBezTo>
                    <a:pt x="1386" y="7234"/>
                    <a:pt x="1339" y="7309"/>
                    <a:pt x="1279" y="7356"/>
                  </a:cubicBezTo>
                  <a:cubicBezTo>
                    <a:pt x="1213" y="7408"/>
                    <a:pt x="1132" y="7420"/>
                    <a:pt x="1047" y="7420"/>
                  </a:cubicBezTo>
                  <a:cubicBezTo>
                    <a:pt x="974" y="7420"/>
                    <a:pt x="898" y="7412"/>
                    <a:pt x="823" y="7412"/>
                  </a:cubicBezTo>
                  <a:cubicBezTo>
                    <a:pt x="795" y="7412"/>
                    <a:pt x="767" y="7413"/>
                    <a:pt x="739" y="7416"/>
                  </a:cubicBezTo>
                  <a:cubicBezTo>
                    <a:pt x="624" y="7431"/>
                    <a:pt x="519" y="7487"/>
                    <a:pt x="414" y="7543"/>
                  </a:cubicBezTo>
                  <a:cubicBezTo>
                    <a:pt x="277" y="7618"/>
                    <a:pt x="140" y="7691"/>
                    <a:pt x="0" y="7766"/>
                  </a:cubicBezTo>
                  <a:cubicBezTo>
                    <a:pt x="129" y="7946"/>
                    <a:pt x="253" y="8132"/>
                    <a:pt x="289" y="8333"/>
                  </a:cubicBezTo>
                  <a:cubicBezTo>
                    <a:pt x="298" y="8378"/>
                    <a:pt x="300" y="8423"/>
                    <a:pt x="302" y="8470"/>
                  </a:cubicBezTo>
                  <a:cubicBezTo>
                    <a:pt x="452" y="8468"/>
                    <a:pt x="604" y="8466"/>
                    <a:pt x="754" y="8464"/>
                  </a:cubicBezTo>
                  <a:lnTo>
                    <a:pt x="2725" y="8473"/>
                  </a:lnTo>
                  <a:cubicBezTo>
                    <a:pt x="2752" y="8456"/>
                    <a:pt x="2780" y="8448"/>
                    <a:pt x="2808" y="8448"/>
                  </a:cubicBezTo>
                  <a:cubicBezTo>
                    <a:pt x="2910" y="8448"/>
                    <a:pt x="3017" y="8545"/>
                    <a:pt x="3047" y="8653"/>
                  </a:cubicBezTo>
                  <a:cubicBezTo>
                    <a:pt x="3085" y="8790"/>
                    <a:pt x="3049" y="8937"/>
                    <a:pt x="3053" y="9081"/>
                  </a:cubicBezTo>
                  <a:cubicBezTo>
                    <a:pt x="3055" y="9124"/>
                    <a:pt x="3064" y="9173"/>
                    <a:pt x="3098" y="9199"/>
                  </a:cubicBezTo>
                  <a:cubicBezTo>
                    <a:pt x="3130" y="9220"/>
                    <a:pt x="3175" y="9216"/>
                    <a:pt x="3210" y="9235"/>
                  </a:cubicBezTo>
                  <a:cubicBezTo>
                    <a:pt x="3347" y="9306"/>
                    <a:pt x="3178" y="9561"/>
                    <a:pt x="3295" y="9659"/>
                  </a:cubicBezTo>
                  <a:cubicBezTo>
                    <a:pt x="3328" y="9687"/>
                    <a:pt x="3373" y="9692"/>
                    <a:pt x="3409" y="9715"/>
                  </a:cubicBezTo>
                  <a:cubicBezTo>
                    <a:pt x="3501" y="9769"/>
                    <a:pt x="3503" y="9897"/>
                    <a:pt x="3527" y="10000"/>
                  </a:cubicBezTo>
                  <a:cubicBezTo>
                    <a:pt x="3547" y="10081"/>
                    <a:pt x="3622" y="10163"/>
                    <a:pt x="3693" y="10163"/>
                  </a:cubicBezTo>
                  <a:cubicBezTo>
                    <a:pt x="3713" y="10163"/>
                    <a:pt x="3734" y="10156"/>
                    <a:pt x="3752" y="10139"/>
                  </a:cubicBezTo>
                  <a:cubicBezTo>
                    <a:pt x="3788" y="10032"/>
                    <a:pt x="3842" y="9910"/>
                    <a:pt x="3951" y="9887"/>
                  </a:cubicBezTo>
                  <a:cubicBezTo>
                    <a:pt x="3964" y="9884"/>
                    <a:pt x="3977" y="9882"/>
                    <a:pt x="3990" y="9882"/>
                  </a:cubicBezTo>
                  <a:cubicBezTo>
                    <a:pt x="4071" y="9882"/>
                    <a:pt x="4150" y="9933"/>
                    <a:pt x="4232" y="9955"/>
                  </a:cubicBezTo>
                  <a:cubicBezTo>
                    <a:pt x="4259" y="9963"/>
                    <a:pt x="4288" y="9966"/>
                    <a:pt x="4316" y="9966"/>
                  </a:cubicBezTo>
                  <a:cubicBezTo>
                    <a:pt x="4493" y="9966"/>
                    <a:pt x="4668" y="9824"/>
                    <a:pt x="4688" y="9644"/>
                  </a:cubicBezTo>
                  <a:cubicBezTo>
                    <a:pt x="4692" y="9604"/>
                    <a:pt x="4690" y="9561"/>
                    <a:pt x="4707" y="9525"/>
                  </a:cubicBezTo>
                  <a:cubicBezTo>
                    <a:pt x="4738" y="9461"/>
                    <a:pt x="4811" y="9442"/>
                    <a:pt x="4887" y="9442"/>
                  </a:cubicBezTo>
                  <a:cubicBezTo>
                    <a:pt x="4918" y="9442"/>
                    <a:pt x="4949" y="9445"/>
                    <a:pt x="4977" y="9450"/>
                  </a:cubicBezTo>
                  <a:cubicBezTo>
                    <a:pt x="4967" y="9336"/>
                    <a:pt x="5039" y="9220"/>
                    <a:pt x="5147" y="9184"/>
                  </a:cubicBezTo>
                  <a:cubicBezTo>
                    <a:pt x="5172" y="9175"/>
                    <a:pt x="5198" y="9171"/>
                    <a:pt x="5224" y="9171"/>
                  </a:cubicBezTo>
                  <a:cubicBezTo>
                    <a:pt x="5311" y="9171"/>
                    <a:pt x="5398" y="9215"/>
                    <a:pt x="5444" y="9289"/>
                  </a:cubicBezTo>
                  <a:cubicBezTo>
                    <a:pt x="5483" y="9349"/>
                    <a:pt x="5498" y="9428"/>
                    <a:pt x="5560" y="9460"/>
                  </a:cubicBezTo>
                  <a:cubicBezTo>
                    <a:pt x="5584" y="9473"/>
                    <a:pt x="5610" y="9477"/>
                    <a:pt x="5637" y="9477"/>
                  </a:cubicBezTo>
                  <a:cubicBezTo>
                    <a:pt x="5656" y="9477"/>
                    <a:pt x="5674" y="9475"/>
                    <a:pt x="5693" y="9473"/>
                  </a:cubicBezTo>
                  <a:lnTo>
                    <a:pt x="6177" y="9420"/>
                  </a:lnTo>
                  <a:lnTo>
                    <a:pt x="6177" y="9420"/>
                  </a:lnTo>
                  <a:cubicBezTo>
                    <a:pt x="6126" y="9640"/>
                    <a:pt x="6175" y="9882"/>
                    <a:pt x="6310" y="10062"/>
                  </a:cubicBezTo>
                  <a:cubicBezTo>
                    <a:pt x="6346" y="10112"/>
                    <a:pt x="6387" y="10157"/>
                    <a:pt x="6404" y="10212"/>
                  </a:cubicBezTo>
                  <a:cubicBezTo>
                    <a:pt x="6441" y="10330"/>
                    <a:pt x="6355" y="10456"/>
                    <a:pt x="6243" y="10504"/>
                  </a:cubicBezTo>
                  <a:cubicBezTo>
                    <a:pt x="6213" y="10516"/>
                    <a:pt x="6179" y="10527"/>
                    <a:pt x="6168" y="10557"/>
                  </a:cubicBezTo>
                  <a:cubicBezTo>
                    <a:pt x="6151" y="10606"/>
                    <a:pt x="6209" y="10645"/>
                    <a:pt x="6243" y="10684"/>
                  </a:cubicBezTo>
                  <a:cubicBezTo>
                    <a:pt x="6353" y="10812"/>
                    <a:pt x="6211" y="11044"/>
                    <a:pt x="6325" y="11170"/>
                  </a:cubicBezTo>
                  <a:cubicBezTo>
                    <a:pt x="6357" y="11204"/>
                    <a:pt x="6402" y="11224"/>
                    <a:pt x="6438" y="11253"/>
                  </a:cubicBezTo>
                  <a:cubicBezTo>
                    <a:pt x="6524" y="11320"/>
                    <a:pt x="6552" y="11436"/>
                    <a:pt x="6569" y="11545"/>
                  </a:cubicBezTo>
                  <a:cubicBezTo>
                    <a:pt x="6612" y="11819"/>
                    <a:pt x="6610" y="12102"/>
                    <a:pt x="6563" y="12376"/>
                  </a:cubicBezTo>
                  <a:cubicBezTo>
                    <a:pt x="6583" y="12381"/>
                    <a:pt x="6604" y="12384"/>
                    <a:pt x="6625" y="12384"/>
                  </a:cubicBezTo>
                  <a:cubicBezTo>
                    <a:pt x="6775" y="12384"/>
                    <a:pt x="6921" y="12256"/>
                    <a:pt x="6925" y="12104"/>
                  </a:cubicBezTo>
                  <a:cubicBezTo>
                    <a:pt x="6951" y="12089"/>
                    <a:pt x="6978" y="12083"/>
                    <a:pt x="7008" y="12083"/>
                  </a:cubicBezTo>
                  <a:cubicBezTo>
                    <a:pt x="7106" y="12083"/>
                    <a:pt x="7219" y="12150"/>
                    <a:pt x="7312" y="12150"/>
                  </a:cubicBezTo>
                  <a:cubicBezTo>
                    <a:pt x="7347" y="12150"/>
                    <a:pt x="7379" y="12141"/>
                    <a:pt x="7407" y="12115"/>
                  </a:cubicBezTo>
                  <a:cubicBezTo>
                    <a:pt x="7435" y="12089"/>
                    <a:pt x="7448" y="12050"/>
                    <a:pt x="7478" y="12025"/>
                  </a:cubicBezTo>
                  <a:cubicBezTo>
                    <a:pt x="7502" y="12005"/>
                    <a:pt x="7531" y="11997"/>
                    <a:pt x="7563" y="11997"/>
                  </a:cubicBezTo>
                  <a:cubicBezTo>
                    <a:pt x="7598" y="11997"/>
                    <a:pt x="7636" y="12007"/>
                    <a:pt x="7670" y="12018"/>
                  </a:cubicBezTo>
                  <a:cubicBezTo>
                    <a:pt x="7863" y="12083"/>
                    <a:pt x="8037" y="12185"/>
                    <a:pt x="8202" y="12305"/>
                  </a:cubicBezTo>
                  <a:cubicBezTo>
                    <a:pt x="8219" y="12308"/>
                    <a:pt x="8236" y="12308"/>
                    <a:pt x="8251" y="12312"/>
                  </a:cubicBezTo>
                  <a:cubicBezTo>
                    <a:pt x="8388" y="12346"/>
                    <a:pt x="8517" y="12438"/>
                    <a:pt x="8553" y="12573"/>
                  </a:cubicBezTo>
                  <a:cubicBezTo>
                    <a:pt x="8575" y="12569"/>
                    <a:pt x="8597" y="12566"/>
                    <a:pt x="8619" y="12566"/>
                  </a:cubicBezTo>
                  <a:cubicBezTo>
                    <a:pt x="8896" y="12566"/>
                    <a:pt x="9134" y="12929"/>
                    <a:pt x="9399" y="12929"/>
                  </a:cubicBezTo>
                  <a:cubicBezTo>
                    <a:pt x="9431" y="12929"/>
                    <a:pt x="9463" y="12924"/>
                    <a:pt x="9496" y="12912"/>
                  </a:cubicBezTo>
                  <a:cubicBezTo>
                    <a:pt x="9616" y="12869"/>
                    <a:pt x="9704" y="12745"/>
                    <a:pt x="9830" y="12743"/>
                  </a:cubicBezTo>
                  <a:cubicBezTo>
                    <a:pt x="9831" y="12743"/>
                    <a:pt x="9832" y="12743"/>
                    <a:pt x="9832" y="12743"/>
                  </a:cubicBezTo>
                  <a:cubicBezTo>
                    <a:pt x="10015" y="12743"/>
                    <a:pt x="10088" y="12979"/>
                    <a:pt x="10231" y="13094"/>
                  </a:cubicBezTo>
                  <a:cubicBezTo>
                    <a:pt x="10368" y="13203"/>
                    <a:pt x="10595" y="13216"/>
                    <a:pt x="10653" y="13383"/>
                  </a:cubicBezTo>
                  <a:cubicBezTo>
                    <a:pt x="10666" y="13420"/>
                    <a:pt x="10668" y="13462"/>
                    <a:pt x="10696" y="13492"/>
                  </a:cubicBezTo>
                  <a:cubicBezTo>
                    <a:pt x="10730" y="13529"/>
                    <a:pt x="10788" y="13527"/>
                    <a:pt x="10828" y="13557"/>
                  </a:cubicBezTo>
                  <a:cubicBezTo>
                    <a:pt x="10880" y="13597"/>
                    <a:pt x="10878" y="13674"/>
                    <a:pt x="10888" y="13739"/>
                  </a:cubicBezTo>
                  <a:cubicBezTo>
                    <a:pt x="10919" y="13921"/>
                    <a:pt x="11108" y="14042"/>
                    <a:pt x="11289" y="14042"/>
                  </a:cubicBezTo>
                  <a:cubicBezTo>
                    <a:pt x="11372" y="14042"/>
                    <a:pt x="11453" y="14016"/>
                    <a:pt x="11516" y="13959"/>
                  </a:cubicBezTo>
                  <a:cubicBezTo>
                    <a:pt x="11553" y="13927"/>
                    <a:pt x="11583" y="13887"/>
                    <a:pt x="11608" y="13844"/>
                  </a:cubicBezTo>
                  <a:cubicBezTo>
                    <a:pt x="11720" y="13659"/>
                    <a:pt x="11737" y="13405"/>
                    <a:pt x="11598" y="13242"/>
                  </a:cubicBezTo>
                  <a:cubicBezTo>
                    <a:pt x="11381" y="12987"/>
                    <a:pt x="10901" y="13049"/>
                    <a:pt x="10749" y="12751"/>
                  </a:cubicBezTo>
                  <a:cubicBezTo>
                    <a:pt x="10687" y="12627"/>
                    <a:pt x="10706" y="12479"/>
                    <a:pt x="10728" y="12342"/>
                  </a:cubicBezTo>
                  <a:cubicBezTo>
                    <a:pt x="10768" y="12065"/>
                    <a:pt x="10811" y="11789"/>
                    <a:pt x="10854" y="11513"/>
                  </a:cubicBezTo>
                  <a:cubicBezTo>
                    <a:pt x="10863" y="11448"/>
                    <a:pt x="10873" y="11382"/>
                    <a:pt x="10856" y="11320"/>
                  </a:cubicBezTo>
                  <a:cubicBezTo>
                    <a:pt x="10813" y="11153"/>
                    <a:pt x="10597" y="11005"/>
                    <a:pt x="10687" y="10857"/>
                  </a:cubicBezTo>
                  <a:cubicBezTo>
                    <a:pt x="10865" y="10793"/>
                    <a:pt x="10841" y="10534"/>
                    <a:pt x="10938" y="10373"/>
                  </a:cubicBezTo>
                  <a:cubicBezTo>
                    <a:pt x="11053" y="10182"/>
                    <a:pt x="11313" y="10159"/>
                    <a:pt x="11533" y="10150"/>
                  </a:cubicBezTo>
                  <a:cubicBezTo>
                    <a:pt x="11647" y="10146"/>
                    <a:pt x="11771" y="10135"/>
                    <a:pt x="11878" y="10097"/>
                  </a:cubicBezTo>
                  <a:cubicBezTo>
                    <a:pt x="11861" y="10090"/>
                    <a:pt x="11842" y="10082"/>
                    <a:pt x="11829" y="10067"/>
                  </a:cubicBezTo>
                  <a:cubicBezTo>
                    <a:pt x="11724" y="9953"/>
                    <a:pt x="11923" y="9739"/>
                    <a:pt x="11816" y="9625"/>
                  </a:cubicBezTo>
                  <a:cubicBezTo>
                    <a:pt x="11743" y="9550"/>
                    <a:pt x="11583" y="9595"/>
                    <a:pt x="11542" y="9499"/>
                  </a:cubicBezTo>
                  <a:cubicBezTo>
                    <a:pt x="11514" y="9426"/>
                    <a:pt x="11589" y="9351"/>
                    <a:pt x="11589" y="9274"/>
                  </a:cubicBezTo>
                  <a:cubicBezTo>
                    <a:pt x="11587" y="9156"/>
                    <a:pt x="11435" y="9115"/>
                    <a:pt x="11317" y="9109"/>
                  </a:cubicBezTo>
                  <a:cubicBezTo>
                    <a:pt x="11340" y="8985"/>
                    <a:pt x="11345" y="8820"/>
                    <a:pt x="11229" y="8768"/>
                  </a:cubicBezTo>
                  <a:cubicBezTo>
                    <a:pt x="11190" y="8751"/>
                    <a:pt x="11143" y="8751"/>
                    <a:pt x="11115" y="8719"/>
                  </a:cubicBezTo>
                  <a:cubicBezTo>
                    <a:pt x="11092" y="8693"/>
                    <a:pt x="11090" y="8657"/>
                    <a:pt x="11090" y="8620"/>
                  </a:cubicBezTo>
                  <a:cubicBezTo>
                    <a:pt x="11083" y="8389"/>
                    <a:pt x="11182" y="8115"/>
                    <a:pt x="11092" y="7903"/>
                  </a:cubicBezTo>
                  <a:cubicBezTo>
                    <a:pt x="11015" y="7725"/>
                    <a:pt x="10963" y="7534"/>
                    <a:pt x="10942" y="7343"/>
                  </a:cubicBezTo>
                  <a:cubicBezTo>
                    <a:pt x="10931" y="7234"/>
                    <a:pt x="10927" y="7121"/>
                    <a:pt x="10961" y="7016"/>
                  </a:cubicBezTo>
                  <a:cubicBezTo>
                    <a:pt x="10993" y="6913"/>
                    <a:pt x="11058" y="6823"/>
                    <a:pt x="11103" y="6722"/>
                  </a:cubicBezTo>
                  <a:cubicBezTo>
                    <a:pt x="11145" y="6624"/>
                    <a:pt x="11165" y="6501"/>
                    <a:pt x="11107" y="6409"/>
                  </a:cubicBezTo>
                  <a:lnTo>
                    <a:pt x="11107" y="6409"/>
                  </a:lnTo>
                  <a:cubicBezTo>
                    <a:pt x="11120" y="6412"/>
                    <a:pt x="11135" y="6414"/>
                    <a:pt x="11148" y="6418"/>
                  </a:cubicBezTo>
                  <a:cubicBezTo>
                    <a:pt x="11118" y="6313"/>
                    <a:pt x="11085" y="6208"/>
                    <a:pt x="11045" y="6105"/>
                  </a:cubicBezTo>
                  <a:cubicBezTo>
                    <a:pt x="11028" y="6062"/>
                    <a:pt x="11010" y="6017"/>
                    <a:pt x="11006" y="5970"/>
                  </a:cubicBezTo>
                  <a:cubicBezTo>
                    <a:pt x="10998" y="5893"/>
                    <a:pt x="11023" y="5818"/>
                    <a:pt x="11028" y="5741"/>
                  </a:cubicBezTo>
                  <a:cubicBezTo>
                    <a:pt x="11034" y="5634"/>
                    <a:pt x="11002" y="5510"/>
                    <a:pt x="11075" y="5430"/>
                  </a:cubicBezTo>
                  <a:cubicBezTo>
                    <a:pt x="11128" y="5368"/>
                    <a:pt x="11229" y="5355"/>
                    <a:pt x="11265" y="5282"/>
                  </a:cubicBezTo>
                  <a:cubicBezTo>
                    <a:pt x="11285" y="5242"/>
                    <a:pt x="11283" y="5195"/>
                    <a:pt x="11300" y="5156"/>
                  </a:cubicBezTo>
                  <a:cubicBezTo>
                    <a:pt x="11321" y="5105"/>
                    <a:pt x="11373" y="5075"/>
                    <a:pt x="11411" y="5036"/>
                  </a:cubicBezTo>
                  <a:cubicBezTo>
                    <a:pt x="11493" y="4955"/>
                    <a:pt x="11482" y="4818"/>
                    <a:pt x="11471" y="4704"/>
                  </a:cubicBezTo>
                  <a:cubicBezTo>
                    <a:pt x="11385" y="3892"/>
                    <a:pt x="11754" y="3048"/>
                    <a:pt x="12407" y="2557"/>
                  </a:cubicBezTo>
                  <a:cubicBezTo>
                    <a:pt x="12478" y="2506"/>
                    <a:pt x="12553" y="2450"/>
                    <a:pt x="12575" y="2367"/>
                  </a:cubicBezTo>
                  <a:cubicBezTo>
                    <a:pt x="12643" y="2103"/>
                    <a:pt x="12120" y="1917"/>
                    <a:pt x="12247" y="1677"/>
                  </a:cubicBezTo>
                  <a:cubicBezTo>
                    <a:pt x="12283" y="1608"/>
                    <a:pt x="12360" y="1574"/>
                    <a:pt x="12405" y="1516"/>
                  </a:cubicBezTo>
                  <a:cubicBezTo>
                    <a:pt x="12491" y="1407"/>
                    <a:pt x="12452" y="1244"/>
                    <a:pt x="12369" y="1137"/>
                  </a:cubicBezTo>
                  <a:cubicBezTo>
                    <a:pt x="12285" y="1030"/>
                    <a:pt x="12163" y="959"/>
                    <a:pt x="12060" y="871"/>
                  </a:cubicBezTo>
                  <a:cubicBezTo>
                    <a:pt x="11970" y="796"/>
                    <a:pt x="11893" y="706"/>
                    <a:pt x="11790" y="648"/>
                  </a:cubicBezTo>
                  <a:cubicBezTo>
                    <a:pt x="11695" y="596"/>
                    <a:pt x="11593" y="579"/>
                    <a:pt x="11487" y="579"/>
                  </a:cubicBezTo>
                  <a:cubicBezTo>
                    <a:pt x="11273" y="579"/>
                    <a:pt x="11043" y="650"/>
                    <a:pt x="10824" y="650"/>
                  </a:cubicBezTo>
                  <a:cubicBezTo>
                    <a:pt x="10744" y="650"/>
                    <a:pt x="10665" y="640"/>
                    <a:pt x="10588" y="614"/>
                  </a:cubicBezTo>
                  <a:cubicBezTo>
                    <a:pt x="10321" y="522"/>
                    <a:pt x="10147" y="239"/>
                    <a:pt x="9875" y="155"/>
                  </a:cubicBezTo>
                  <a:cubicBezTo>
                    <a:pt x="9768" y="121"/>
                    <a:pt x="9650" y="121"/>
                    <a:pt x="9541" y="93"/>
                  </a:cubicBezTo>
                  <a:cubicBezTo>
                    <a:pt x="9431" y="65"/>
                    <a:pt x="9331" y="10"/>
                    <a:pt x="9219" y="1"/>
                  </a:cubicBezTo>
                  <a:cubicBezTo>
                    <a:pt x="9210" y="1"/>
                    <a:pt x="9201" y="0"/>
                    <a:pt x="91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151"/>
            <p:cNvSpPr/>
            <p:nvPr/>
          </p:nvSpPr>
          <p:spPr>
            <a:xfrm>
              <a:off x="4592934" y="3415149"/>
              <a:ext cx="360245" cy="400509"/>
            </a:xfrm>
            <a:custGeom>
              <a:rect b="b" l="l" r="r" t="t"/>
              <a:pathLst>
                <a:path extrusionOk="0" h="14095" w="12678">
                  <a:moveTo>
                    <a:pt x="9224" y="54"/>
                  </a:moveTo>
                  <a:cubicBezTo>
                    <a:pt x="9235" y="54"/>
                    <a:pt x="9246" y="54"/>
                    <a:pt x="9256" y="55"/>
                  </a:cubicBezTo>
                  <a:cubicBezTo>
                    <a:pt x="9323" y="59"/>
                    <a:pt x="9385" y="83"/>
                    <a:pt x="9451" y="106"/>
                  </a:cubicBezTo>
                  <a:cubicBezTo>
                    <a:pt x="9490" y="119"/>
                    <a:pt x="9530" y="134"/>
                    <a:pt x="9573" y="145"/>
                  </a:cubicBezTo>
                  <a:cubicBezTo>
                    <a:pt x="9625" y="158"/>
                    <a:pt x="9676" y="164"/>
                    <a:pt x="9728" y="173"/>
                  </a:cubicBezTo>
                  <a:cubicBezTo>
                    <a:pt x="9790" y="179"/>
                    <a:pt x="9850" y="188"/>
                    <a:pt x="9905" y="205"/>
                  </a:cubicBezTo>
                  <a:cubicBezTo>
                    <a:pt x="10040" y="248"/>
                    <a:pt x="10148" y="338"/>
                    <a:pt x="10261" y="434"/>
                  </a:cubicBezTo>
                  <a:cubicBezTo>
                    <a:pt x="10370" y="524"/>
                    <a:pt x="10482" y="619"/>
                    <a:pt x="10619" y="666"/>
                  </a:cubicBezTo>
                  <a:cubicBezTo>
                    <a:pt x="10692" y="691"/>
                    <a:pt x="10771" y="704"/>
                    <a:pt x="10863" y="704"/>
                  </a:cubicBezTo>
                  <a:cubicBezTo>
                    <a:pt x="10975" y="704"/>
                    <a:pt x="11090" y="685"/>
                    <a:pt x="11202" y="668"/>
                  </a:cubicBezTo>
                  <a:cubicBezTo>
                    <a:pt x="11311" y="651"/>
                    <a:pt x="11422" y="634"/>
                    <a:pt x="11525" y="634"/>
                  </a:cubicBezTo>
                  <a:cubicBezTo>
                    <a:pt x="11641" y="634"/>
                    <a:pt x="11733" y="653"/>
                    <a:pt x="11816" y="698"/>
                  </a:cubicBezTo>
                  <a:cubicBezTo>
                    <a:pt x="11885" y="736"/>
                    <a:pt x="11943" y="790"/>
                    <a:pt x="12003" y="846"/>
                  </a:cubicBezTo>
                  <a:cubicBezTo>
                    <a:pt x="12029" y="869"/>
                    <a:pt x="12054" y="895"/>
                    <a:pt x="12082" y="916"/>
                  </a:cubicBezTo>
                  <a:cubicBezTo>
                    <a:pt x="12116" y="946"/>
                    <a:pt x="12151" y="972"/>
                    <a:pt x="12187" y="1000"/>
                  </a:cubicBezTo>
                  <a:cubicBezTo>
                    <a:pt x="12262" y="1056"/>
                    <a:pt x="12333" y="1109"/>
                    <a:pt x="12386" y="1180"/>
                  </a:cubicBezTo>
                  <a:cubicBezTo>
                    <a:pt x="12464" y="1276"/>
                    <a:pt x="12500" y="1426"/>
                    <a:pt x="12423" y="1525"/>
                  </a:cubicBezTo>
                  <a:cubicBezTo>
                    <a:pt x="12406" y="1548"/>
                    <a:pt x="12382" y="1568"/>
                    <a:pt x="12356" y="1587"/>
                  </a:cubicBezTo>
                  <a:cubicBezTo>
                    <a:pt x="12322" y="1617"/>
                    <a:pt x="12286" y="1647"/>
                    <a:pt x="12262" y="1690"/>
                  </a:cubicBezTo>
                  <a:cubicBezTo>
                    <a:pt x="12187" y="1831"/>
                    <a:pt x="12305" y="1951"/>
                    <a:pt x="12419" y="2067"/>
                  </a:cubicBezTo>
                  <a:cubicBezTo>
                    <a:pt x="12515" y="2168"/>
                    <a:pt x="12618" y="2273"/>
                    <a:pt x="12588" y="2386"/>
                  </a:cubicBezTo>
                  <a:cubicBezTo>
                    <a:pt x="12571" y="2457"/>
                    <a:pt x="12504" y="2506"/>
                    <a:pt x="12440" y="2555"/>
                  </a:cubicBezTo>
                  <a:lnTo>
                    <a:pt x="12431" y="2562"/>
                  </a:lnTo>
                  <a:cubicBezTo>
                    <a:pt x="11769" y="3057"/>
                    <a:pt x="11397" y="3909"/>
                    <a:pt x="11482" y="4732"/>
                  </a:cubicBezTo>
                  <a:cubicBezTo>
                    <a:pt x="11495" y="4856"/>
                    <a:pt x="11502" y="4972"/>
                    <a:pt x="11431" y="5043"/>
                  </a:cubicBezTo>
                  <a:cubicBezTo>
                    <a:pt x="11420" y="5053"/>
                    <a:pt x="11407" y="5064"/>
                    <a:pt x="11397" y="5075"/>
                  </a:cubicBezTo>
                  <a:cubicBezTo>
                    <a:pt x="11364" y="5103"/>
                    <a:pt x="11332" y="5131"/>
                    <a:pt x="11313" y="5171"/>
                  </a:cubicBezTo>
                  <a:cubicBezTo>
                    <a:pt x="11304" y="5193"/>
                    <a:pt x="11300" y="5214"/>
                    <a:pt x="11296" y="5236"/>
                  </a:cubicBezTo>
                  <a:cubicBezTo>
                    <a:pt x="11294" y="5259"/>
                    <a:pt x="11289" y="5278"/>
                    <a:pt x="11281" y="5296"/>
                  </a:cubicBezTo>
                  <a:cubicBezTo>
                    <a:pt x="11264" y="5330"/>
                    <a:pt x="11227" y="5349"/>
                    <a:pt x="11189" y="5371"/>
                  </a:cubicBezTo>
                  <a:cubicBezTo>
                    <a:pt x="11154" y="5390"/>
                    <a:pt x="11120" y="5409"/>
                    <a:pt x="11092" y="5439"/>
                  </a:cubicBezTo>
                  <a:cubicBezTo>
                    <a:pt x="11034" y="5506"/>
                    <a:pt x="11037" y="5593"/>
                    <a:pt x="11041" y="5679"/>
                  </a:cubicBezTo>
                  <a:cubicBezTo>
                    <a:pt x="11041" y="5709"/>
                    <a:pt x="11041" y="5737"/>
                    <a:pt x="11041" y="5765"/>
                  </a:cubicBezTo>
                  <a:cubicBezTo>
                    <a:pt x="11039" y="5793"/>
                    <a:pt x="11034" y="5820"/>
                    <a:pt x="11028" y="5850"/>
                  </a:cubicBezTo>
                  <a:cubicBezTo>
                    <a:pt x="11019" y="5898"/>
                    <a:pt x="11013" y="5949"/>
                    <a:pt x="11017" y="6000"/>
                  </a:cubicBezTo>
                  <a:cubicBezTo>
                    <a:pt x="11024" y="6048"/>
                    <a:pt x="11041" y="6090"/>
                    <a:pt x="11056" y="6133"/>
                  </a:cubicBezTo>
                  <a:lnTo>
                    <a:pt x="11060" y="6142"/>
                  </a:lnTo>
                  <a:cubicBezTo>
                    <a:pt x="11090" y="6223"/>
                    <a:pt x="11120" y="6311"/>
                    <a:pt x="11148" y="6410"/>
                  </a:cubicBezTo>
                  <a:lnTo>
                    <a:pt x="11092" y="6405"/>
                  </a:lnTo>
                  <a:lnTo>
                    <a:pt x="11122" y="6450"/>
                  </a:lnTo>
                  <a:cubicBezTo>
                    <a:pt x="11187" y="6551"/>
                    <a:pt x="11139" y="6684"/>
                    <a:pt x="11116" y="6737"/>
                  </a:cubicBezTo>
                  <a:cubicBezTo>
                    <a:pt x="11099" y="6776"/>
                    <a:pt x="11077" y="6815"/>
                    <a:pt x="11058" y="6853"/>
                  </a:cubicBezTo>
                  <a:cubicBezTo>
                    <a:pt x="11026" y="6911"/>
                    <a:pt x="10994" y="6969"/>
                    <a:pt x="10975" y="7033"/>
                  </a:cubicBezTo>
                  <a:cubicBezTo>
                    <a:pt x="10936" y="7153"/>
                    <a:pt x="10945" y="7277"/>
                    <a:pt x="10955" y="7372"/>
                  </a:cubicBezTo>
                  <a:cubicBezTo>
                    <a:pt x="10977" y="7567"/>
                    <a:pt x="11028" y="7759"/>
                    <a:pt x="11105" y="7939"/>
                  </a:cubicBezTo>
                  <a:cubicBezTo>
                    <a:pt x="11163" y="8070"/>
                    <a:pt x="11142" y="8231"/>
                    <a:pt x="11122" y="8387"/>
                  </a:cubicBezTo>
                  <a:cubicBezTo>
                    <a:pt x="11112" y="8475"/>
                    <a:pt x="11099" y="8565"/>
                    <a:pt x="11101" y="8649"/>
                  </a:cubicBezTo>
                  <a:cubicBezTo>
                    <a:pt x="11103" y="8689"/>
                    <a:pt x="11105" y="8732"/>
                    <a:pt x="11135" y="8764"/>
                  </a:cubicBezTo>
                  <a:cubicBezTo>
                    <a:pt x="11159" y="8790"/>
                    <a:pt x="11191" y="8799"/>
                    <a:pt x="11221" y="8807"/>
                  </a:cubicBezTo>
                  <a:cubicBezTo>
                    <a:pt x="11234" y="8809"/>
                    <a:pt x="11244" y="8814"/>
                    <a:pt x="11257" y="8820"/>
                  </a:cubicBezTo>
                  <a:cubicBezTo>
                    <a:pt x="11362" y="8865"/>
                    <a:pt x="11349" y="9034"/>
                    <a:pt x="11330" y="9131"/>
                  </a:cubicBezTo>
                  <a:lnTo>
                    <a:pt x="11326" y="9161"/>
                  </a:lnTo>
                  <a:lnTo>
                    <a:pt x="11356" y="9161"/>
                  </a:lnTo>
                  <a:cubicBezTo>
                    <a:pt x="11397" y="9163"/>
                    <a:pt x="11598" y="9182"/>
                    <a:pt x="11600" y="9300"/>
                  </a:cubicBezTo>
                  <a:cubicBezTo>
                    <a:pt x="11600" y="9328"/>
                    <a:pt x="11589" y="9358"/>
                    <a:pt x="11577" y="9388"/>
                  </a:cubicBezTo>
                  <a:cubicBezTo>
                    <a:pt x="11557" y="9433"/>
                    <a:pt x="11536" y="9482"/>
                    <a:pt x="11557" y="9533"/>
                  </a:cubicBezTo>
                  <a:cubicBezTo>
                    <a:pt x="11583" y="9600"/>
                    <a:pt x="11654" y="9613"/>
                    <a:pt x="11716" y="9626"/>
                  </a:cubicBezTo>
                  <a:cubicBezTo>
                    <a:pt x="11763" y="9634"/>
                    <a:pt x="11808" y="9643"/>
                    <a:pt x="11836" y="9670"/>
                  </a:cubicBezTo>
                  <a:cubicBezTo>
                    <a:pt x="11879" y="9715"/>
                    <a:pt x="11857" y="9788"/>
                    <a:pt x="11836" y="9865"/>
                  </a:cubicBezTo>
                  <a:cubicBezTo>
                    <a:pt x="11812" y="9949"/>
                    <a:pt x="11784" y="10043"/>
                    <a:pt x="11849" y="10112"/>
                  </a:cubicBezTo>
                  <a:cubicBezTo>
                    <a:pt x="11849" y="10112"/>
                    <a:pt x="11851" y="10114"/>
                    <a:pt x="11851" y="10114"/>
                  </a:cubicBezTo>
                  <a:cubicBezTo>
                    <a:pt x="11776" y="10133"/>
                    <a:pt x="11686" y="10146"/>
                    <a:pt x="11572" y="10148"/>
                  </a:cubicBezTo>
                  <a:cubicBezTo>
                    <a:pt x="11319" y="10159"/>
                    <a:pt x="11069" y="10193"/>
                    <a:pt x="10953" y="10384"/>
                  </a:cubicBezTo>
                  <a:cubicBezTo>
                    <a:pt x="10917" y="10448"/>
                    <a:pt x="10895" y="10523"/>
                    <a:pt x="10876" y="10594"/>
                  </a:cubicBezTo>
                  <a:cubicBezTo>
                    <a:pt x="10846" y="10712"/>
                    <a:pt x="10816" y="10821"/>
                    <a:pt x="10717" y="10860"/>
                  </a:cubicBezTo>
                  <a:lnTo>
                    <a:pt x="10709" y="10862"/>
                  </a:lnTo>
                  <a:lnTo>
                    <a:pt x="10702" y="10870"/>
                  </a:lnTo>
                  <a:cubicBezTo>
                    <a:pt x="10638" y="10975"/>
                    <a:pt x="10709" y="11078"/>
                    <a:pt x="10775" y="11179"/>
                  </a:cubicBezTo>
                  <a:cubicBezTo>
                    <a:pt x="10814" y="11235"/>
                    <a:pt x="10855" y="11294"/>
                    <a:pt x="10870" y="11352"/>
                  </a:cubicBezTo>
                  <a:cubicBezTo>
                    <a:pt x="10885" y="11410"/>
                    <a:pt x="10876" y="11477"/>
                    <a:pt x="10865" y="11534"/>
                  </a:cubicBezTo>
                  <a:lnTo>
                    <a:pt x="10739" y="12364"/>
                  </a:lnTo>
                  <a:cubicBezTo>
                    <a:pt x="10722" y="12486"/>
                    <a:pt x="10696" y="12653"/>
                    <a:pt x="10765" y="12790"/>
                  </a:cubicBezTo>
                  <a:cubicBezTo>
                    <a:pt x="10850" y="12959"/>
                    <a:pt x="11037" y="13019"/>
                    <a:pt x="11217" y="13077"/>
                  </a:cubicBezTo>
                  <a:cubicBezTo>
                    <a:pt x="11367" y="13124"/>
                    <a:pt x="11521" y="13173"/>
                    <a:pt x="11615" y="13285"/>
                  </a:cubicBezTo>
                  <a:cubicBezTo>
                    <a:pt x="11752" y="13446"/>
                    <a:pt x="11722" y="13694"/>
                    <a:pt x="11626" y="13857"/>
                  </a:cubicBezTo>
                  <a:cubicBezTo>
                    <a:pt x="11598" y="13902"/>
                    <a:pt x="11568" y="13938"/>
                    <a:pt x="11536" y="13966"/>
                  </a:cubicBezTo>
                  <a:cubicBezTo>
                    <a:pt x="11482" y="14015"/>
                    <a:pt x="11409" y="14041"/>
                    <a:pt x="11328" y="14041"/>
                  </a:cubicBezTo>
                  <a:cubicBezTo>
                    <a:pt x="11167" y="14041"/>
                    <a:pt x="10983" y="13936"/>
                    <a:pt x="10955" y="13760"/>
                  </a:cubicBezTo>
                  <a:cubicBezTo>
                    <a:pt x="10953" y="13748"/>
                    <a:pt x="10951" y="13735"/>
                    <a:pt x="10949" y="13722"/>
                  </a:cubicBezTo>
                  <a:cubicBezTo>
                    <a:pt x="10942" y="13666"/>
                    <a:pt x="10934" y="13602"/>
                    <a:pt x="10882" y="13561"/>
                  </a:cubicBezTo>
                  <a:cubicBezTo>
                    <a:pt x="10861" y="13544"/>
                    <a:pt x="10837" y="13538"/>
                    <a:pt x="10814" y="13529"/>
                  </a:cubicBezTo>
                  <a:cubicBezTo>
                    <a:pt x="10790" y="13523"/>
                    <a:pt x="10767" y="13514"/>
                    <a:pt x="10754" y="13499"/>
                  </a:cubicBezTo>
                  <a:cubicBezTo>
                    <a:pt x="10739" y="13484"/>
                    <a:pt x="10732" y="13461"/>
                    <a:pt x="10726" y="13437"/>
                  </a:cubicBezTo>
                  <a:cubicBezTo>
                    <a:pt x="10724" y="13424"/>
                    <a:pt x="10722" y="13411"/>
                    <a:pt x="10717" y="13398"/>
                  </a:cubicBezTo>
                  <a:cubicBezTo>
                    <a:pt x="10677" y="13285"/>
                    <a:pt x="10565" y="13236"/>
                    <a:pt x="10458" y="13191"/>
                  </a:cubicBezTo>
                  <a:cubicBezTo>
                    <a:pt x="10396" y="13165"/>
                    <a:pt x="10334" y="13137"/>
                    <a:pt x="10285" y="13098"/>
                  </a:cubicBezTo>
                  <a:cubicBezTo>
                    <a:pt x="10237" y="13060"/>
                    <a:pt x="10195" y="13004"/>
                    <a:pt x="10154" y="12948"/>
                  </a:cubicBezTo>
                  <a:cubicBezTo>
                    <a:pt x="10079" y="12848"/>
                    <a:pt x="10002" y="12741"/>
                    <a:pt x="9869" y="12741"/>
                  </a:cubicBezTo>
                  <a:cubicBezTo>
                    <a:pt x="9785" y="12743"/>
                    <a:pt x="9719" y="12790"/>
                    <a:pt x="9655" y="12837"/>
                  </a:cubicBezTo>
                  <a:cubicBezTo>
                    <a:pt x="9614" y="12867"/>
                    <a:pt x="9571" y="12897"/>
                    <a:pt x="9526" y="12912"/>
                  </a:cubicBezTo>
                  <a:cubicBezTo>
                    <a:pt x="9496" y="12923"/>
                    <a:pt x="9468" y="12929"/>
                    <a:pt x="9438" y="12929"/>
                  </a:cubicBezTo>
                  <a:cubicBezTo>
                    <a:pt x="9316" y="12929"/>
                    <a:pt x="9196" y="12844"/>
                    <a:pt x="9072" y="12756"/>
                  </a:cubicBezTo>
                  <a:cubicBezTo>
                    <a:pt x="8943" y="12663"/>
                    <a:pt x="8805" y="12565"/>
                    <a:pt x="8660" y="12565"/>
                  </a:cubicBezTo>
                  <a:cubicBezTo>
                    <a:pt x="8644" y="12565"/>
                    <a:pt x="8628" y="12567"/>
                    <a:pt x="8611" y="12569"/>
                  </a:cubicBezTo>
                  <a:cubicBezTo>
                    <a:pt x="8560" y="12424"/>
                    <a:pt x="8419" y="12342"/>
                    <a:pt x="8296" y="12312"/>
                  </a:cubicBezTo>
                  <a:cubicBezTo>
                    <a:pt x="8284" y="12310"/>
                    <a:pt x="8273" y="12308"/>
                    <a:pt x="8260" y="12306"/>
                  </a:cubicBezTo>
                  <a:lnTo>
                    <a:pt x="8251" y="12306"/>
                  </a:lnTo>
                  <a:cubicBezTo>
                    <a:pt x="8056" y="12166"/>
                    <a:pt x="7887" y="12074"/>
                    <a:pt x="7718" y="12019"/>
                  </a:cubicBezTo>
                  <a:cubicBezTo>
                    <a:pt x="7673" y="12003"/>
                    <a:pt x="7634" y="11996"/>
                    <a:pt x="7601" y="11996"/>
                  </a:cubicBezTo>
                  <a:cubicBezTo>
                    <a:pt x="7559" y="11996"/>
                    <a:pt x="7526" y="12008"/>
                    <a:pt x="7499" y="12032"/>
                  </a:cubicBezTo>
                  <a:cubicBezTo>
                    <a:pt x="7480" y="12047"/>
                    <a:pt x="7467" y="12066"/>
                    <a:pt x="7457" y="12083"/>
                  </a:cubicBezTo>
                  <a:cubicBezTo>
                    <a:pt x="7446" y="12098"/>
                    <a:pt x="7437" y="12111"/>
                    <a:pt x="7427" y="12121"/>
                  </a:cubicBezTo>
                  <a:cubicBezTo>
                    <a:pt x="7406" y="12141"/>
                    <a:pt x="7381" y="12148"/>
                    <a:pt x="7351" y="12148"/>
                  </a:cubicBezTo>
                  <a:cubicBezTo>
                    <a:pt x="7310" y="12148"/>
                    <a:pt x="7262" y="12134"/>
                    <a:pt x="7210" y="12117"/>
                  </a:cubicBezTo>
                  <a:cubicBezTo>
                    <a:pt x="7155" y="12100"/>
                    <a:pt x="7096" y="12085"/>
                    <a:pt x="7042" y="12085"/>
                  </a:cubicBezTo>
                  <a:cubicBezTo>
                    <a:pt x="7009" y="12085"/>
                    <a:pt x="6977" y="12091"/>
                    <a:pt x="6951" y="12106"/>
                  </a:cubicBezTo>
                  <a:lnTo>
                    <a:pt x="6938" y="12115"/>
                  </a:lnTo>
                  <a:lnTo>
                    <a:pt x="6938" y="12130"/>
                  </a:lnTo>
                  <a:cubicBezTo>
                    <a:pt x="6934" y="12263"/>
                    <a:pt x="6805" y="12383"/>
                    <a:pt x="6666" y="12383"/>
                  </a:cubicBezTo>
                  <a:cubicBezTo>
                    <a:pt x="6655" y="12383"/>
                    <a:pt x="6645" y="12383"/>
                    <a:pt x="6634" y="12381"/>
                  </a:cubicBezTo>
                  <a:cubicBezTo>
                    <a:pt x="6675" y="12111"/>
                    <a:pt x="6677" y="11837"/>
                    <a:pt x="6634" y="11567"/>
                  </a:cubicBezTo>
                  <a:cubicBezTo>
                    <a:pt x="6617" y="11455"/>
                    <a:pt x="6587" y="11333"/>
                    <a:pt x="6495" y="11258"/>
                  </a:cubicBezTo>
                  <a:cubicBezTo>
                    <a:pt x="6480" y="11245"/>
                    <a:pt x="6462" y="11235"/>
                    <a:pt x="6445" y="11224"/>
                  </a:cubicBezTo>
                  <a:cubicBezTo>
                    <a:pt x="6424" y="11211"/>
                    <a:pt x="6400" y="11196"/>
                    <a:pt x="6383" y="11177"/>
                  </a:cubicBezTo>
                  <a:cubicBezTo>
                    <a:pt x="6336" y="11123"/>
                    <a:pt x="6342" y="11042"/>
                    <a:pt x="6349" y="10954"/>
                  </a:cubicBezTo>
                  <a:cubicBezTo>
                    <a:pt x="6357" y="10862"/>
                    <a:pt x="6364" y="10763"/>
                    <a:pt x="6302" y="10692"/>
                  </a:cubicBezTo>
                  <a:cubicBezTo>
                    <a:pt x="6293" y="10682"/>
                    <a:pt x="6285" y="10673"/>
                    <a:pt x="6276" y="10665"/>
                  </a:cubicBezTo>
                  <a:cubicBezTo>
                    <a:pt x="6244" y="10635"/>
                    <a:pt x="6225" y="10613"/>
                    <a:pt x="6233" y="10592"/>
                  </a:cubicBezTo>
                  <a:cubicBezTo>
                    <a:pt x="6240" y="10577"/>
                    <a:pt x="6261" y="10568"/>
                    <a:pt x="6285" y="10557"/>
                  </a:cubicBezTo>
                  <a:lnTo>
                    <a:pt x="6291" y="10555"/>
                  </a:lnTo>
                  <a:cubicBezTo>
                    <a:pt x="6411" y="10504"/>
                    <a:pt x="6512" y="10367"/>
                    <a:pt x="6469" y="10230"/>
                  </a:cubicBezTo>
                  <a:cubicBezTo>
                    <a:pt x="6454" y="10180"/>
                    <a:pt x="6422" y="10140"/>
                    <a:pt x="6392" y="10101"/>
                  </a:cubicBezTo>
                  <a:cubicBezTo>
                    <a:pt x="6385" y="10090"/>
                    <a:pt x="6377" y="10082"/>
                    <a:pt x="6370" y="10073"/>
                  </a:cubicBezTo>
                  <a:cubicBezTo>
                    <a:pt x="6240" y="9898"/>
                    <a:pt x="6190" y="9666"/>
                    <a:pt x="6244" y="9452"/>
                  </a:cubicBezTo>
                  <a:lnTo>
                    <a:pt x="6252" y="9416"/>
                  </a:lnTo>
                  <a:lnTo>
                    <a:pt x="5728" y="9473"/>
                  </a:lnTo>
                  <a:cubicBezTo>
                    <a:pt x="5713" y="9475"/>
                    <a:pt x="5697" y="9476"/>
                    <a:pt x="5683" y="9476"/>
                  </a:cubicBezTo>
                  <a:cubicBezTo>
                    <a:pt x="5655" y="9476"/>
                    <a:pt x="5630" y="9472"/>
                    <a:pt x="5612" y="9463"/>
                  </a:cubicBezTo>
                  <a:cubicBezTo>
                    <a:pt x="5578" y="9446"/>
                    <a:pt x="5558" y="9405"/>
                    <a:pt x="5539" y="9362"/>
                  </a:cubicBezTo>
                  <a:cubicBezTo>
                    <a:pt x="5528" y="9341"/>
                    <a:pt x="5518" y="9319"/>
                    <a:pt x="5507" y="9300"/>
                  </a:cubicBezTo>
                  <a:cubicBezTo>
                    <a:pt x="5458" y="9221"/>
                    <a:pt x="5361" y="9169"/>
                    <a:pt x="5265" y="9169"/>
                  </a:cubicBezTo>
                  <a:cubicBezTo>
                    <a:pt x="5235" y="9169"/>
                    <a:pt x="5205" y="9176"/>
                    <a:pt x="5177" y="9184"/>
                  </a:cubicBezTo>
                  <a:cubicBezTo>
                    <a:pt x="5070" y="9221"/>
                    <a:pt x="4993" y="9332"/>
                    <a:pt x="4988" y="9446"/>
                  </a:cubicBezTo>
                  <a:cubicBezTo>
                    <a:pt x="4966" y="9443"/>
                    <a:pt x="4945" y="9442"/>
                    <a:pt x="4925" y="9442"/>
                  </a:cubicBezTo>
                  <a:cubicBezTo>
                    <a:pt x="4820" y="9442"/>
                    <a:pt x="4753" y="9475"/>
                    <a:pt x="4723" y="9540"/>
                  </a:cubicBezTo>
                  <a:cubicBezTo>
                    <a:pt x="4708" y="9572"/>
                    <a:pt x="4706" y="9606"/>
                    <a:pt x="4703" y="9638"/>
                  </a:cubicBezTo>
                  <a:cubicBezTo>
                    <a:pt x="4701" y="9649"/>
                    <a:pt x="4701" y="9658"/>
                    <a:pt x="4699" y="9666"/>
                  </a:cubicBezTo>
                  <a:cubicBezTo>
                    <a:pt x="4682" y="9829"/>
                    <a:pt x="4523" y="9966"/>
                    <a:pt x="4354" y="9966"/>
                  </a:cubicBezTo>
                  <a:cubicBezTo>
                    <a:pt x="4329" y="9966"/>
                    <a:pt x="4303" y="9962"/>
                    <a:pt x="4277" y="9955"/>
                  </a:cubicBezTo>
                  <a:cubicBezTo>
                    <a:pt x="4249" y="9947"/>
                    <a:pt x="4221" y="9936"/>
                    <a:pt x="4194" y="9923"/>
                  </a:cubicBezTo>
                  <a:cubicBezTo>
                    <a:pt x="4140" y="9903"/>
                    <a:pt x="4083" y="9882"/>
                    <a:pt x="4028" y="9882"/>
                  </a:cubicBezTo>
                  <a:cubicBezTo>
                    <a:pt x="4013" y="9882"/>
                    <a:pt x="3998" y="9883"/>
                    <a:pt x="3984" y="9887"/>
                  </a:cubicBezTo>
                  <a:cubicBezTo>
                    <a:pt x="3866" y="9913"/>
                    <a:pt x="3808" y="10033"/>
                    <a:pt x="3767" y="10150"/>
                  </a:cubicBezTo>
                  <a:cubicBezTo>
                    <a:pt x="3757" y="10158"/>
                    <a:pt x="3746" y="10162"/>
                    <a:pt x="3733" y="10162"/>
                  </a:cubicBezTo>
                  <a:cubicBezTo>
                    <a:pt x="3679" y="10162"/>
                    <a:pt x="3609" y="10093"/>
                    <a:pt x="3591" y="10020"/>
                  </a:cubicBezTo>
                  <a:cubicBezTo>
                    <a:pt x="3587" y="9998"/>
                    <a:pt x="3583" y="9977"/>
                    <a:pt x="3579" y="9953"/>
                  </a:cubicBezTo>
                  <a:cubicBezTo>
                    <a:pt x="3564" y="9865"/>
                    <a:pt x="3544" y="9767"/>
                    <a:pt x="3463" y="9718"/>
                  </a:cubicBezTo>
                  <a:cubicBezTo>
                    <a:pt x="3444" y="9707"/>
                    <a:pt x="3427" y="9700"/>
                    <a:pt x="3407" y="9694"/>
                  </a:cubicBezTo>
                  <a:cubicBezTo>
                    <a:pt x="3386" y="9685"/>
                    <a:pt x="3367" y="9679"/>
                    <a:pt x="3352" y="9666"/>
                  </a:cubicBezTo>
                  <a:cubicBezTo>
                    <a:pt x="3307" y="9626"/>
                    <a:pt x="3315" y="9553"/>
                    <a:pt x="3324" y="9473"/>
                  </a:cubicBezTo>
                  <a:cubicBezTo>
                    <a:pt x="3337" y="9383"/>
                    <a:pt x="3347" y="9283"/>
                    <a:pt x="3262" y="9238"/>
                  </a:cubicBezTo>
                  <a:cubicBezTo>
                    <a:pt x="3242" y="9227"/>
                    <a:pt x="3223" y="9223"/>
                    <a:pt x="3204" y="9218"/>
                  </a:cubicBezTo>
                  <a:cubicBezTo>
                    <a:pt x="3184" y="9216"/>
                    <a:pt x="3167" y="9212"/>
                    <a:pt x="3152" y="9203"/>
                  </a:cubicBezTo>
                  <a:cubicBezTo>
                    <a:pt x="3131" y="9186"/>
                    <a:pt x="3120" y="9156"/>
                    <a:pt x="3120" y="9105"/>
                  </a:cubicBezTo>
                  <a:cubicBezTo>
                    <a:pt x="3118" y="9056"/>
                    <a:pt x="3120" y="9006"/>
                    <a:pt x="3124" y="8957"/>
                  </a:cubicBezTo>
                  <a:cubicBezTo>
                    <a:pt x="3131" y="8863"/>
                    <a:pt x="3137" y="8766"/>
                    <a:pt x="3112" y="8672"/>
                  </a:cubicBezTo>
                  <a:cubicBezTo>
                    <a:pt x="3077" y="8548"/>
                    <a:pt x="2957" y="8447"/>
                    <a:pt x="2846" y="8447"/>
                  </a:cubicBezTo>
                  <a:cubicBezTo>
                    <a:pt x="2814" y="8447"/>
                    <a:pt x="2784" y="8456"/>
                    <a:pt x="2756" y="8471"/>
                  </a:cubicBezTo>
                  <a:lnTo>
                    <a:pt x="793" y="8462"/>
                  </a:lnTo>
                  <a:lnTo>
                    <a:pt x="367" y="8469"/>
                  </a:lnTo>
                  <a:cubicBezTo>
                    <a:pt x="365" y="8426"/>
                    <a:pt x="361" y="8389"/>
                    <a:pt x="354" y="8355"/>
                  </a:cubicBezTo>
                  <a:cubicBezTo>
                    <a:pt x="318" y="8160"/>
                    <a:pt x="204" y="7980"/>
                    <a:pt x="78" y="7800"/>
                  </a:cubicBezTo>
                  <a:lnTo>
                    <a:pt x="466" y="7592"/>
                  </a:lnTo>
                  <a:cubicBezTo>
                    <a:pt x="566" y="7539"/>
                    <a:pt x="671" y="7483"/>
                    <a:pt x="783" y="7468"/>
                  </a:cubicBezTo>
                  <a:cubicBezTo>
                    <a:pt x="804" y="7466"/>
                    <a:pt x="827" y="7465"/>
                    <a:pt x="852" y="7465"/>
                  </a:cubicBezTo>
                  <a:cubicBezTo>
                    <a:pt x="891" y="7465"/>
                    <a:pt x="933" y="7467"/>
                    <a:pt x="973" y="7468"/>
                  </a:cubicBezTo>
                  <a:cubicBezTo>
                    <a:pt x="1012" y="7470"/>
                    <a:pt x="1048" y="7472"/>
                    <a:pt x="1085" y="7472"/>
                  </a:cubicBezTo>
                  <a:cubicBezTo>
                    <a:pt x="1160" y="7472"/>
                    <a:pt x="1256" y="7466"/>
                    <a:pt x="1335" y="7402"/>
                  </a:cubicBezTo>
                  <a:cubicBezTo>
                    <a:pt x="1353" y="7389"/>
                    <a:pt x="1370" y="7374"/>
                    <a:pt x="1387" y="7357"/>
                  </a:cubicBezTo>
                  <a:cubicBezTo>
                    <a:pt x="1423" y="7320"/>
                    <a:pt x="1458" y="7286"/>
                    <a:pt x="1498" y="7286"/>
                  </a:cubicBezTo>
                  <a:cubicBezTo>
                    <a:pt x="1558" y="7286"/>
                    <a:pt x="1582" y="7339"/>
                    <a:pt x="1618" y="7427"/>
                  </a:cubicBezTo>
                  <a:cubicBezTo>
                    <a:pt x="1644" y="7492"/>
                    <a:pt x="1672" y="7558"/>
                    <a:pt x="1725" y="7599"/>
                  </a:cubicBezTo>
                  <a:cubicBezTo>
                    <a:pt x="1755" y="7622"/>
                    <a:pt x="1792" y="7633"/>
                    <a:pt x="1833" y="7633"/>
                  </a:cubicBezTo>
                  <a:cubicBezTo>
                    <a:pt x="1935" y="7633"/>
                    <a:pt x="2038" y="7554"/>
                    <a:pt x="2100" y="7479"/>
                  </a:cubicBezTo>
                  <a:lnTo>
                    <a:pt x="2124" y="7449"/>
                  </a:lnTo>
                  <a:cubicBezTo>
                    <a:pt x="2201" y="7357"/>
                    <a:pt x="2278" y="7260"/>
                    <a:pt x="2385" y="7260"/>
                  </a:cubicBezTo>
                  <a:lnTo>
                    <a:pt x="2426" y="7260"/>
                  </a:lnTo>
                  <a:lnTo>
                    <a:pt x="2409" y="7222"/>
                  </a:lnTo>
                  <a:cubicBezTo>
                    <a:pt x="2355" y="7100"/>
                    <a:pt x="2445" y="6980"/>
                    <a:pt x="2540" y="6851"/>
                  </a:cubicBezTo>
                  <a:cubicBezTo>
                    <a:pt x="2570" y="6810"/>
                    <a:pt x="2602" y="6765"/>
                    <a:pt x="2627" y="6722"/>
                  </a:cubicBezTo>
                  <a:cubicBezTo>
                    <a:pt x="2762" y="6500"/>
                    <a:pt x="2741" y="6236"/>
                    <a:pt x="2719" y="5979"/>
                  </a:cubicBezTo>
                  <a:cubicBezTo>
                    <a:pt x="2707" y="5833"/>
                    <a:pt x="2696" y="5683"/>
                    <a:pt x="2711" y="5542"/>
                  </a:cubicBezTo>
                  <a:cubicBezTo>
                    <a:pt x="2745" y="5231"/>
                    <a:pt x="2919" y="4953"/>
                    <a:pt x="3086" y="4685"/>
                  </a:cubicBezTo>
                  <a:lnTo>
                    <a:pt x="3118" y="4631"/>
                  </a:lnTo>
                  <a:cubicBezTo>
                    <a:pt x="3283" y="4366"/>
                    <a:pt x="3399" y="4154"/>
                    <a:pt x="3495" y="3950"/>
                  </a:cubicBezTo>
                  <a:cubicBezTo>
                    <a:pt x="3649" y="3620"/>
                    <a:pt x="3765" y="3271"/>
                    <a:pt x="3876" y="2932"/>
                  </a:cubicBezTo>
                  <a:lnTo>
                    <a:pt x="4164" y="2063"/>
                  </a:lnTo>
                  <a:cubicBezTo>
                    <a:pt x="4204" y="1940"/>
                    <a:pt x="4245" y="1814"/>
                    <a:pt x="4251" y="1681"/>
                  </a:cubicBezTo>
                  <a:cubicBezTo>
                    <a:pt x="4258" y="1568"/>
                    <a:pt x="4236" y="1454"/>
                    <a:pt x="4217" y="1343"/>
                  </a:cubicBezTo>
                  <a:cubicBezTo>
                    <a:pt x="4191" y="1191"/>
                    <a:pt x="4166" y="1047"/>
                    <a:pt x="4202" y="908"/>
                  </a:cubicBezTo>
                  <a:cubicBezTo>
                    <a:pt x="4273" y="649"/>
                    <a:pt x="4526" y="492"/>
                    <a:pt x="4781" y="353"/>
                  </a:cubicBezTo>
                  <a:cubicBezTo>
                    <a:pt x="4821" y="331"/>
                    <a:pt x="4864" y="308"/>
                    <a:pt x="4913" y="308"/>
                  </a:cubicBezTo>
                  <a:cubicBezTo>
                    <a:pt x="4956" y="310"/>
                    <a:pt x="4997" y="334"/>
                    <a:pt x="5038" y="357"/>
                  </a:cubicBezTo>
                  <a:cubicBezTo>
                    <a:pt x="5479" y="623"/>
                    <a:pt x="5957" y="818"/>
                    <a:pt x="6456" y="940"/>
                  </a:cubicBezTo>
                  <a:cubicBezTo>
                    <a:pt x="6480" y="945"/>
                    <a:pt x="6505" y="949"/>
                    <a:pt x="6529" y="949"/>
                  </a:cubicBezTo>
                  <a:cubicBezTo>
                    <a:pt x="6552" y="949"/>
                    <a:pt x="6575" y="945"/>
                    <a:pt x="6593" y="936"/>
                  </a:cubicBezTo>
                  <a:cubicBezTo>
                    <a:pt x="6636" y="912"/>
                    <a:pt x="6653" y="867"/>
                    <a:pt x="6668" y="829"/>
                  </a:cubicBezTo>
                  <a:lnTo>
                    <a:pt x="6677" y="805"/>
                  </a:lnTo>
                  <a:cubicBezTo>
                    <a:pt x="6760" y="612"/>
                    <a:pt x="6992" y="537"/>
                    <a:pt x="7232" y="484"/>
                  </a:cubicBezTo>
                  <a:lnTo>
                    <a:pt x="9036" y="83"/>
                  </a:lnTo>
                  <a:cubicBezTo>
                    <a:pt x="9098" y="68"/>
                    <a:pt x="9161" y="54"/>
                    <a:pt x="9224" y="54"/>
                  </a:cubicBezTo>
                  <a:close/>
                  <a:moveTo>
                    <a:pt x="9227" y="0"/>
                  </a:moveTo>
                  <a:cubicBezTo>
                    <a:pt x="9157" y="0"/>
                    <a:pt x="9088" y="16"/>
                    <a:pt x="9025" y="29"/>
                  </a:cubicBezTo>
                  <a:lnTo>
                    <a:pt x="7219" y="432"/>
                  </a:lnTo>
                  <a:cubicBezTo>
                    <a:pt x="6966" y="488"/>
                    <a:pt x="6720" y="569"/>
                    <a:pt x="6627" y="784"/>
                  </a:cubicBezTo>
                  <a:cubicBezTo>
                    <a:pt x="6625" y="792"/>
                    <a:pt x="6621" y="801"/>
                    <a:pt x="6619" y="807"/>
                  </a:cubicBezTo>
                  <a:cubicBezTo>
                    <a:pt x="6606" y="841"/>
                    <a:pt x="6593" y="873"/>
                    <a:pt x="6567" y="888"/>
                  </a:cubicBezTo>
                  <a:cubicBezTo>
                    <a:pt x="6558" y="894"/>
                    <a:pt x="6546" y="896"/>
                    <a:pt x="6532" y="896"/>
                  </a:cubicBezTo>
                  <a:cubicBezTo>
                    <a:pt x="6513" y="896"/>
                    <a:pt x="6490" y="891"/>
                    <a:pt x="6469" y="886"/>
                  </a:cubicBezTo>
                  <a:cubicBezTo>
                    <a:pt x="5974" y="766"/>
                    <a:pt x="5503" y="574"/>
                    <a:pt x="5063" y="310"/>
                  </a:cubicBezTo>
                  <a:cubicBezTo>
                    <a:pt x="5021" y="284"/>
                    <a:pt x="4971" y="256"/>
                    <a:pt x="4916" y="254"/>
                  </a:cubicBezTo>
                  <a:lnTo>
                    <a:pt x="4909" y="254"/>
                  </a:lnTo>
                  <a:cubicBezTo>
                    <a:pt x="4851" y="254"/>
                    <a:pt x="4798" y="282"/>
                    <a:pt x="4755" y="306"/>
                  </a:cubicBezTo>
                  <a:cubicBezTo>
                    <a:pt x="4491" y="449"/>
                    <a:pt x="4226" y="614"/>
                    <a:pt x="4151" y="893"/>
                  </a:cubicBezTo>
                  <a:cubicBezTo>
                    <a:pt x="4112" y="1045"/>
                    <a:pt x="4138" y="1201"/>
                    <a:pt x="4166" y="1353"/>
                  </a:cubicBezTo>
                  <a:cubicBezTo>
                    <a:pt x="4185" y="1461"/>
                    <a:pt x="4204" y="1572"/>
                    <a:pt x="4198" y="1679"/>
                  </a:cubicBezTo>
                  <a:cubicBezTo>
                    <a:pt x="4191" y="1803"/>
                    <a:pt x="4151" y="1928"/>
                    <a:pt x="4112" y="2048"/>
                  </a:cubicBezTo>
                  <a:lnTo>
                    <a:pt x="3825" y="2915"/>
                  </a:lnTo>
                  <a:cubicBezTo>
                    <a:pt x="3714" y="3252"/>
                    <a:pt x="3600" y="3601"/>
                    <a:pt x="3446" y="3929"/>
                  </a:cubicBezTo>
                  <a:cubicBezTo>
                    <a:pt x="3352" y="4130"/>
                    <a:pt x="3236" y="4338"/>
                    <a:pt x="3073" y="4604"/>
                  </a:cubicBezTo>
                  <a:lnTo>
                    <a:pt x="3041" y="4657"/>
                  </a:lnTo>
                  <a:cubicBezTo>
                    <a:pt x="2869" y="4931"/>
                    <a:pt x="2694" y="5214"/>
                    <a:pt x="2657" y="5536"/>
                  </a:cubicBezTo>
                  <a:cubicBezTo>
                    <a:pt x="2642" y="5683"/>
                    <a:pt x="2653" y="5835"/>
                    <a:pt x="2666" y="5983"/>
                  </a:cubicBezTo>
                  <a:cubicBezTo>
                    <a:pt x="2687" y="6243"/>
                    <a:pt x="2707" y="6487"/>
                    <a:pt x="2582" y="6697"/>
                  </a:cubicBezTo>
                  <a:cubicBezTo>
                    <a:pt x="2557" y="6735"/>
                    <a:pt x="2527" y="6778"/>
                    <a:pt x="2497" y="6819"/>
                  </a:cubicBezTo>
                  <a:cubicBezTo>
                    <a:pt x="2405" y="6943"/>
                    <a:pt x="2310" y="7072"/>
                    <a:pt x="2349" y="7209"/>
                  </a:cubicBezTo>
                  <a:cubicBezTo>
                    <a:pt x="2235" y="7228"/>
                    <a:pt x="2156" y="7327"/>
                    <a:pt x="2083" y="7417"/>
                  </a:cubicBezTo>
                  <a:lnTo>
                    <a:pt x="2060" y="7444"/>
                  </a:lnTo>
                  <a:cubicBezTo>
                    <a:pt x="2008" y="7509"/>
                    <a:pt x="1916" y="7582"/>
                    <a:pt x="1833" y="7582"/>
                  </a:cubicBezTo>
                  <a:cubicBezTo>
                    <a:pt x="1805" y="7582"/>
                    <a:pt x="1779" y="7573"/>
                    <a:pt x="1758" y="7556"/>
                  </a:cubicBezTo>
                  <a:cubicBezTo>
                    <a:pt x="1715" y="7524"/>
                    <a:pt x="1691" y="7466"/>
                    <a:pt x="1668" y="7408"/>
                  </a:cubicBezTo>
                  <a:cubicBezTo>
                    <a:pt x="1633" y="7322"/>
                    <a:pt x="1597" y="7232"/>
                    <a:pt x="1498" y="7232"/>
                  </a:cubicBezTo>
                  <a:cubicBezTo>
                    <a:pt x="1434" y="7235"/>
                    <a:pt x="1389" y="7279"/>
                    <a:pt x="1348" y="7318"/>
                  </a:cubicBezTo>
                  <a:cubicBezTo>
                    <a:pt x="1333" y="7333"/>
                    <a:pt x="1318" y="7348"/>
                    <a:pt x="1303" y="7361"/>
                  </a:cubicBezTo>
                  <a:cubicBezTo>
                    <a:pt x="1250" y="7402"/>
                    <a:pt x="1185" y="7419"/>
                    <a:pt x="1085" y="7419"/>
                  </a:cubicBezTo>
                  <a:cubicBezTo>
                    <a:pt x="1048" y="7419"/>
                    <a:pt x="1014" y="7417"/>
                    <a:pt x="976" y="7414"/>
                  </a:cubicBezTo>
                  <a:cubicBezTo>
                    <a:pt x="940" y="7412"/>
                    <a:pt x="904" y="7411"/>
                    <a:pt x="870" y="7411"/>
                  </a:cubicBezTo>
                  <a:cubicBezTo>
                    <a:pt x="836" y="7411"/>
                    <a:pt x="804" y="7412"/>
                    <a:pt x="776" y="7417"/>
                  </a:cubicBezTo>
                  <a:cubicBezTo>
                    <a:pt x="654" y="7432"/>
                    <a:pt x="545" y="7489"/>
                    <a:pt x="440" y="7545"/>
                  </a:cubicBezTo>
                  <a:lnTo>
                    <a:pt x="1" y="7783"/>
                  </a:lnTo>
                  <a:lnTo>
                    <a:pt x="18" y="7807"/>
                  </a:lnTo>
                  <a:cubicBezTo>
                    <a:pt x="146" y="7991"/>
                    <a:pt x="266" y="8171"/>
                    <a:pt x="303" y="8366"/>
                  </a:cubicBezTo>
                  <a:cubicBezTo>
                    <a:pt x="309" y="8402"/>
                    <a:pt x="313" y="8445"/>
                    <a:pt x="313" y="8496"/>
                  </a:cubicBezTo>
                  <a:lnTo>
                    <a:pt x="316" y="8524"/>
                  </a:lnTo>
                  <a:lnTo>
                    <a:pt x="793" y="8516"/>
                  </a:lnTo>
                  <a:lnTo>
                    <a:pt x="2764" y="8524"/>
                  </a:lnTo>
                  <a:lnTo>
                    <a:pt x="2771" y="8524"/>
                  </a:lnTo>
                  <a:lnTo>
                    <a:pt x="2777" y="8520"/>
                  </a:lnTo>
                  <a:cubicBezTo>
                    <a:pt x="2799" y="8507"/>
                    <a:pt x="2822" y="8501"/>
                    <a:pt x="2846" y="8501"/>
                  </a:cubicBezTo>
                  <a:cubicBezTo>
                    <a:pt x="2934" y="8501"/>
                    <a:pt x="3032" y="8586"/>
                    <a:pt x="3060" y="8687"/>
                  </a:cubicBezTo>
                  <a:cubicBezTo>
                    <a:pt x="3084" y="8771"/>
                    <a:pt x="3077" y="8859"/>
                    <a:pt x="3071" y="8953"/>
                  </a:cubicBezTo>
                  <a:cubicBezTo>
                    <a:pt x="3069" y="9004"/>
                    <a:pt x="3064" y="9056"/>
                    <a:pt x="3067" y="9107"/>
                  </a:cubicBezTo>
                  <a:cubicBezTo>
                    <a:pt x="3067" y="9150"/>
                    <a:pt x="3075" y="9212"/>
                    <a:pt x="3122" y="9246"/>
                  </a:cubicBezTo>
                  <a:cubicBezTo>
                    <a:pt x="3144" y="9261"/>
                    <a:pt x="3169" y="9268"/>
                    <a:pt x="3193" y="9272"/>
                  </a:cubicBezTo>
                  <a:cubicBezTo>
                    <a:pt x="3210" y="9276"/>
                    <a:pt x="3225" y="9278"/>
                    <a:pt x="3238" y="9285"/>
                  </a:cubicBezTo>
                  <a:cubicBezTo>
                    <a:pt x="3287" y="9311"/>
                    <a:pt x="3283" y="9371"/>
                    <a:pt x="3272" y="9467"/>
                  </a:cubicBezTo>
                  <a:cubicBezTo>
                    <a:pt x="3262" y="9553"/>
                    <a:pt x="3249" y="9649"/>
                    <a:pt x="3317" y="9707"/>
                  </a:cubicBezTo>
                  <a:cubicBezTo>
                    <a:pt x="3339" y="9724"/>
                    <a:pt x="3364" y="9735"/>
                    <a:pt x="3390" y="9743"/>
                  </a:cubicBezTo>
                  <a:cubicBezTo>
                    <a:pt x="3407" y="9750"/>
                    <a:pt x="3422" y="9756"/>
                    <a:pt x="3435" y="9763"/>
                  </a:cubicBezTo>
                  <a:cubicBezTo>
                    <a:pt x="3497" y="9801"/>
                    <a:pt x="3510" y="9880"/>
                    <a:pt x="3527" y="9964"/>
                  </a:cubicBezTo>
                  <a:cubicBezTo>
                    <a:pt x="3531" y="9988"/>
                    <a:pt x="3536" y="10011"/>
                    <a:pt x="3540" y="10033"/>
                  </a:cubicBezTo>
                  <a:cubicBezTo>
                    <a:pt x="3561" y="10120"/>
                    <a:pt x="3645" y="10217"/>
                    <a:pt x="3731" y="10217"/>
                  </a:cubicBezTo>
                  <a:cubicBezTo>
                    <a:pt x="3761" y="10217"/>
                    <a:pt x="3786" y="10206"/>
                    <a:pt x="3808" y="10185"/>
                  </a:cubicBezTo>
                  <a:lnTo>
                    <a:pt x="3814" y="10174"/>
                  </a:lnTo>
                  <a:cubicBezTo>
                    <a:pt x="3851" y="10069"/>
                    <a:pt x="3900" y="9960"/>
                    <a:pt x="3994" y="9938"/>
                  </a:cubicBezTo>
                  <a:cubicBezTo>
                    <a:pt x="4005" y="9936"/>
                    <a:pt x="4016" y="9935"/>
                    <a:pt x="4027" y="9935"/>
                  </a:cubicBezTo>
                  <a:cubicBezTo>
                    <a:pt x="4073" y="9935"/>
                    <a:pt x="4122" y="9954"/>
                    <a:pt x="4172" y="9975"/>
                  </a:cubicBezTo>
                  <a:cubicBezTo>
                    <a:pt x="4202" y="9985"/>
                    <a:pt x="4232" y="9998"/>
                    <a:pt x="4264" y="10007"/>
                  </a:cubicBezTo>
                  <a:cubicBezTo>
                    <a:pt x="4292" y="10015"/>
                    <a:pt x="4324" y="10020"/>
                    <a:pt x="4354" y="10020"/>
                  </a:cubicBezTo>
                  <a:cubicBezTo>
                    <a:pt x="4549" y="10020"/>
                    <a:pt x="4733" y="9861"/>
                    <a:pt x="4753" y="9673"/>
                  </a:cubicBezTo>
                  <a:cubicBezTo>
                    <a:pt x="4755" y="9662"/>
                    <a:pt x="4755" y="9653"/>
                    <a:pt x="4755" y="9643"/>
                  </a:cubicBezTo>
                  <a:cubicBezTo>
                    <a:pt x="4757" y="9613"/>
                    <a:pt x="4759" y="9585"/>
                    <a:pt x="4770" y="9563"/>
                  </a:cubicBezTo>
                  <a:cubicBezTo>
                    <a:pt x="4793" y="9517"/>
                    <a:pt x="4846" y="9495"/>
                    <a:pt x="4930" y="9495"/>
                  </a:cubicBezTo>
                  <a:cubicBezTo>
                    <a:pt x="4955" y="9495"/>
                    <a:pt x="4983" y="9497"/>
                    <a:pt x="5014" y="9501"/>
                  </a:cubicBezTo>
                  <a:lnTo>
                    <a:pt x="5048" y="9508"/>
                  </a:lnTo>
                  <a:lnTo>
                    <a:pt x="5044" y="9473"/>
                  </a:lnTo>
                  <a:cubicBezTo>
                    <a:pt x="5033" y="9373"/>
                    <a:pt x="5100" y="9268"/>
                    <a:pt x="5194" y="9236"/>
                  </a:cubicBezTo>
                  <a:cubicBezTo>
                    <a:pt x="5216" y="9228"/>
                    <a:pt x="5239" y="9224"/>
                    <a:pt x="5262" y="9224"/>
                  </a:cubicBezTo>
                  <a:cubicBezTo>
                    <a:pt x="5340" y="9224"/>
                    <a:pt x="5421" y="9265"/>
                    <a:pt x="5462" y="9330"/>
                  </a:cubicBezTo>
                  <a:cubicBezTo>
                    <a:pt x="5473" y="9347"/>
                    <a:pt x="5481" y="9366"/>
                    <a:pt x="5490" y="9386"/>
                  </a:cubicBezTo>
                  <a:cubicBezTo>
                    <a:pt x="5513" y="9433"/>
                    <a:pt x="5537" y="9484"/>
                    <a:pt x="5586" y="9512"/>
                  </a:cubicBezTo>
                  <a:cubicBezTo>
                    <a:pt x="5611" y="9524"/>
                    <a:pt x="5642" y="9529"/>
                    <a:pt x="5675" y="9529"/>
                  </a:cubicBezTo>
                  <a:cubicBezTo>
                    <a:pt x="5694" y="9529"/>
                    <a:pt x="5714" y="9527"/>
                    <a:pt x="5734" y="9525"/>
                  </a:cubicBezTo>
                  <a:lnTo>
                    <a:pt x="6184" y="9478"/>
                  </a:lnTo>
                  <a:lnTo>
                    <a:pt x="6184" y="9478"/>
                  </a:lnTo>
                  <a:cubicBezTo>
                    <a:pt x="6141" y="9694"/>
                    <a:pt x="6195" y="9928"/>
                    <a:pt x="6327" y="10105"/>
                  </a:cubicBezTo>
                  <a:cubicBezTo>
                    <a:pt x="6334" y="10114"/>
                    <a:pt x="6342" y="10125"/>
                    <a:pt x="6349" y="10133"/>
                  </a:cubicBezTo>
                  <a:cubicBezTo>
                    <a:pt x="6379" y="10170"/>
                    <a:pt x="6407" y="10206"/>
                    <a:pt x="6417" y="10247"/>
                  </a:cubicBezTo>
                  <a:cubicBezTo>
                    <a:pt x="6450" y="10350"/>
                    <a:pt x="6368" y="10465"/>
                    <a:pt x="6272" y="10506"/>
                  </a:cubicBezTo>
                  <a:lnTo>
                    <a:pt x="6263" y="10508"/>
                  </a:lnTo>
                  <a:cubicBezTo>
                    <a:pt x="6233" y="10521"/>
                    <a:pt x="6197" y="10536"/>
                    <a:pt x="6182" y="10575"/>
                  </a:cubicBezTo>
                  <a:cubicBezTo>
                    <a:pt x="6162" y="10628"/>
                    <a:pt x="6205" y="10669"/>
                    <a:pt x="6237" y="10701"/>
                  </a:cubicBezTo>
                  <a:cubicBezTo>
                    <a:pt x="6246" y="10710"/>
                    <a:pt x="6255" y="10718"/>
                    <a:pt x="6261" y="10727"/>
                  </a:cubicBezTo>
                  <a:cubicBezTo>
                    <a:pt x="6310" y="10782"/>
                    <a:pt x="6302" y="10864"/>
                    <a:pt x="6295" y="10950"/>
                  </a:cubicBezTo>
                  <a:cubicBezTo>
                    <a:pt x="6287" y="11044"/>
                    <a:pt x="6280" y="11140"/>
                    <a:pt x="6345" y="11213"/>
                  </a:cubicBezTo>
                  <a:cubicBezTo>
                    <a:pt x="6366" y="11237"/>
                    <a:pt x="6392" y="11254"/>
                    <a:pt x="6417" y="11271"/>
                  </a:cubicBezTo>
                  <a:cubicBezTo>
                    <a:pt x="6432" y="11279"/>
                    <a:pt x="6447" y="11288"/>
                    <a:pt x="6460" y="11299"/>
                  </a:cubicBezTo>
                  <a:cubicBezTo>
                    <a:pt x="6540" y="11363"/>
                    <a:pt x="6565" y="11474"/>
                    <a:pt x="6582" y="11575"/>
                  </a:cubicBezTo>
                  <a:cubicBezTo>
                    <a:pt x="6623" y="11847"/>
                    <a:pt x="6621" y="12124"/>
                    <a:pt x="6576" y="12398"/>
                  </a:cubicBezTo>
                  <a:lnTo>
                    <a:pt x="6572" y="12421"/>
                  </a:lnTo>
                  <a:lnTo>
                    <a:pt x="6595" y="12428"/>
                  </a:lnTo>
                  <a:cubicBezTo>
                    <a:pt x="6619" y="12434"/>
                    <a:pt x="6642" y="12436"/>
                    <a:pt x="6666" y="12436"/>
                  </a:cubicBezTo>
                  <a:cubicBezTo>
                    <a:pt x="6829" y="12436"/>
                    <a:pt x="6977" y="12304"/>
                    <a:pt x="6989" y="12147"/>
                  </a:cubicBezTo>
                  <a:cubicBezTo>
                    <a:pt x="7005" y="12140"/>
                    <a:pt x="7024" y="12137"/>
                    <a:pt x="7044" y="12137"/>
                  </a:cubicBezTo>
                  <a:cubicBezTo>
                    <a:pt x="7089" y="12137"/>
                    <a:pt x="7143" y="12152"/>
                    <a:pt x="7195" y="12169"/>
                  </a:cubicBezTo>
                  <a:cubicBezTo>
                    <a:pt x="7247" y="12186"/>
                    <a:pt x="7300" y="12203"/>
                    <a:pt x="7352" y="12203"/>
                  </a:cubicBezTo>
                  <a:cubicBezTo>
                    <a:pt x="7397" y="12203"/>
                    <a:pt x="7433" y="12190"/>
                    <a:pt x="7463" y="12160"/>
                  </a:cubicBezTo>
                  <a:cubicBezTo>
                    <a:pt x="7478" y="12145"/>
                    <a:pt x="7491" y="12128"/>
                    <a:pt x="7502" y="12113"/>
                  </a:cubicBezTo>
                  <a:cubicBezTo>
                    <a:pt x="7510" y="12098"/>
                    <a:pt x="7521" y="12083"/>
                    <a:pt x="7534" y="12072"/>
                  </a:cubicBezTo>
                  <a:cubicBezTo>
                    <a:pt x="7551" y="12057"/>
                    <a:pt x="7574" y="12049"/>
                    <a:pt x="7604" y="12049"/>
                  </a:cubicBezTo>
                  <a:cubicBezTo>
                    <a:pt x="7631" y="12049"/>
                    <a:pt x="7663" y="12056"/>
                    <a:pt x="7701" y="12068"/>
                  </a:cubicBezTo>
                  <a:cubicBezTo>
                    <a:pt x="7866" y="12124"/>
                    <a:pt x="8033" y="12214"/>
                    <a:pt x="8226" y="12353"/>
                  </a:cubicBezTo>
                  <a:lnTo>
                    <a:pt x="8254" y="12359"/>
                  </a:lnTo>
                  <a:cubicBezTo>
                    <a:pt x="8264" y="12361"/>
                    <a:pt x="8273" y="12361"/>
                    <a:pt x="8284" y="12364"/>
                  </a:cubicBezTo>
                  <a:cubicBezTo>
                    <a:pt x="8425" y="12398"/>
                    <a:pt x="8536" y="12494"/>
                    <a:pt x="8566" y="12606"/>
                  </a:cubicBezTo>
                  <a:lnTo>
                    <a:pt x="8573" y="12631"/>
                  </a:lnTo>
                  <a:lnTo>
                    <a:pt x="8598" y="12625"/>
                  </a:lnTo>
                  <a:cubicBezTo>
                    <a:pt x="8617" y="12621"/>
                    <a:pt x="8635" y="12620"/>
                    <a:pt x="8653" y="12620"/>
                  </a:cubicBezTo>
                  <a:cubicBezTo>
                    <a:pt x="8784" y="12620"/>
                    <a:pt x="8915" y="12710"/>
                    <a:pt x="9040" y="12799"/>
                  </a:cubicBezTo>
                  <a:cubicBezTo>
                    <a:pt x="9166" y="12888"/>
                    <a:pt x="9299" y="12983"/>
                    <a:pt x="9438" y="12983"/>
                  </a:cubicBezTo>
                  <a:cubicBezTo>
                    <a:pt x="9475" y="12983"/>
                    <a:pt x="9509" y="12976"/>
                    <a:pt x="9543" y="12963"/>
                  </a:cubicBezTo>
                  <a:cubicBezTo>
                    <a:pt x="9597" y="12944"/>
                    <a:pt x="9642" y="12912"/>
                    <a:pt x="9687" y="12880"/>
                  </a:cubicBezTo>
                  <a:cubicBezTo>
                    <a:pt x="9747" y="12837"/>
                    <a:pt x="9805" y="12796"/>
                    <a:pt x="9871" y="12796"/>
                  </a:cubicBezTo>
                  <a:cubicBezTo>
                    <a:pt x="9974" y="12796"/>
                    <a:pt x="10040" y="12884"/>
                    <a:pt x="10111" y="12981"/>
                  </a:cubicBezTo>
                  <a:cubicBezTo>
                    <a:pt x="10154" y="13038"/>
                    <a:pt x="10197" y="13096"/>
                    <a:pt x="10252" y="13141"/>
                  </a:cubicBezTo>
                  <a:cubicBezTo>
                    <a:pt x="10306" y="13184"/>
                    <a:pt x="10372" y="13212"/>
                    <a:pt x="10437" y="13240"/>
                  </a:cubicBezTo>
                  <a:cubicBezTo>
                    <a:pt x="10537" y="13283"/>
                    <a:pt x="10634" y="13323"/>
                    <a:pt x="10666" y="13418"/>
                  </a:cubicBezTo>
                  <a:cubicBezTo>
                    <a:pt x="10670" y="13426"/>
                    <a:pt x="10672" y="13439"/>
                    <a:pt x="10675" y="13450"/>
                  </a:cubicBezTo>
                  <a:cubicBezTo>
                    <a:pt x="10683" y="13478"/>
                    <a:pt x="10690" y="13512"/>
                    <a:pt x="10715" y="13538"/>
                  </a:cubicBezTo>
                  <a:cubicBezTo>
                    <a:pt x="10739" y="13561"/>
                    <a:pt x="10769" y="13572"/>
                    <a:pt x="10797" y="13581"/>
                  </a:cubicBezTo>
                  <a:cubicBezTo>
                    <a:pt x="10816" y="13587"/>
                    <a:pt x="10835" y="13593"/>
                    <a:pt x="10850" y="13604"/>
                  </a:cubicBezTo>
                  <a:cubicBezTo>
                    <a:pt x="10885" y="13630"/>
                    <a:pt x="10889" y="13679"/>
                    <a:pt x="10895" y="13730"/>
                  </a:cubicBezTo>
                  <a:cubicBezTo>
                    <a:pt x="10897" y="13743"/>
                    <a:pt x="10900" y="13756"/>
                    <a:pt x="10902" y="13769"/>
                  </a:cubicBezTo>
                  <a:cubicBezTo>
                    <a:pt x="10936" y="13973"/>
                    <a:pt x="11144" y="14095"/>
                    <a:pt x="11328" y="14095"/>
                  </a:cubicBezTo>
                  <a:cubicBezTo>
                    <a:pt x="11422" y="14095"/>
                    <a:pt x="11508" y="14065"/>
                    <a:pt x="11572" y="14007"/>
                  </a:cubicBezTo>
                  <a:cubicBezTo>
                    <a:pt x="11609" y="13975"/>
                    <a:pt x="11641" y="13934"/>
                    <a:pt x="11671" y="13883"/>
                  </a:cubicBezTo>
                  <a:cubicBezTo>
                    <a:pt x="11776" y="13709"/>
                    <a:pt x="11816" y="13439"/>
                    <a:pt x="11656" y="13251"/>
                  </a:cubicBezTo>
                  <a:cubicBezTo>
                    <a:pt x="11551" y="13126"/>
                    <a:pt x="11390" y="13075"/>
                    <a:pt x="11234" y="13026"/>
                  </a:cubicBezTo>
                  <a:cubicBezTo>
                    <a:pt x="11056" y="12970"/>
                    <a:pt x="10889" y="12916"/>
                    <a:pt x="10812" y="12766"/>
                  </a:cubicBezTo>
                  <a:cubicBezTo>
                    <a:pt x="10756" y="12653"/>
                    <a:pt x="10769" y="12520"/>
                    <a:pt x="10792" y="12372"/>
                  </a:cubicBezTo>
                  <a:lnTo>
                    <a:pt x="10919" y="11543"/>
                  </a:lnTo>
                  <a:cubicBezTo>
                    <a:pt x="10930" y="11479"/>
                    <a:pt x="10940" y="11408"/>
                    <a:pt x="10921" y="11339"/>
                  </a:cubicBezTo>
                  <a:cubicBezTo>
                    <a:pt x="10904" y="11271"/>
                    <a:pt x="10861" y="11209"/>
                    <a:pt x="10820" y="11149"/>
                  </a:cubicBezTo>
                  <a:cubicBezTo>
                    <a:pt x="10758" y="11059"/>
                    <a:pt x="10705" y="10980"/>
                    <a:pt x="10745" y="10905"/>
                  </a:cubicBezTo>
                  <a:cubicBezTo>
                    <a:pt x="10861" y="10855"/>
                    <a:pt x="10895" y="10731"/>
                    <a:pt x="10927" y="10609"/>
                  </a:cubicBezTo>
                  <a:cubicBezTo>
                    <a:pt x="10947" y="10540"/>
                    <a:pt x="10966" y="10470"/>
                    <a:pt x="11000" y="10412"/>
                  </a:cubicBezTo>
                  <a:cubicBezTo>
                    <a:pt x="11103" y="10243"/>
                    <a:pt x="11337" y="10210"/>
                    <a:pt x="11574" y="10202"/>
                  </a:cubicBezTo>
                  <a:cubicBezTo>
                    <a:pt x="11722" y="10198"/>
                    <a:pt x="11834" y="10180"/>
                    <a:pt x="11926" y="10148"/>
                  </a:cubicBezTo>
                  <a:lnTo>
                    <a:pt x="11996" y="10125"/>
                  </a:lnTo>
                  <a:lnTo>
                    <a:pt x="11926" y="10099"/>
                  </a:lnTo>
                  <a:cubicBezTo>
                    <a:pt x="11909" y="10090"/>
                    <a:pt x="11896" y="10084"/>
                    <a:pt x="11887" y="10075"/>
                  </a:cubicBezTo>
                  <a:cubicBezTo>
                    <a:pt x="11844" y="10030"/>
                    <a:pt x="11866" y="9958"/>
                    <a:pt x="11887" y="9880"/>
                  </a:cubicBezTo>
                  <a:cubicBezTo>
                    <a:pt x="11911" y="9797"/>
                    <a:pt x="11939" y="9700"/>
                    <a:pt x="11874" y="9634"/>
                  </a:cubicBezTo>
                  <a:cubicBezTo>
                    <a:pt x="11836" y="9593"/>
                    <a:pt x="11778" y="9583"/>
                    <a:pt x="11727" y="9572"/>
                  </a:cubicBezTo>
                  <a:cubicBezTo>
                    <a:pt x="11662" y="9561"/>
                    <a:pt x="11622" y="9551"/>
                    <a:pt x="11607" y="9514"/>
                  </a:cubicBezTo>
                  <a:cubicBezTo>
                    <a:pt x="11594" y="9482"/>
                    <a:pt x="11609" y="9448"/>
                    <a:pt x="11626" y="9409"/>
                  </a:cubicBezTo>
                  <a:cubicBezTo>
                    <a:pt x="11639" y="9375"/>
                    <a:pt x="11654" y="9338"/>
                    <a:pt x="11654" y="9300"/>
                  </a:cubicBezTo>
                  <a:cubicBezTo>
                    <a:pt x="11652" y="9180"/>
                    <a:pt x="11521" y="9124"/>
                    <a:pt x="11388" y="9111"/>
                  </a:cubicBezTo>
                  <a:cubicBezTo>
                    <a:pt x="11416" y="8931"/>
                    <a:pt x="11379" y="8814"/>
                    <a:pt x="11279" y="8771"/>
                  </a:cubicBezTo>
                  <a:cubicBezTo>
                    <a:pt x="11264" y="8764"/>
                    <a:pt x="11249" y="8760"/>
                    <a:pt x="11234" y="8756"/>
                  </a:cubicBezTo>
                  <a:cubicBezTo>
                    <a:pt x="11210" y="8749"/>
                    <a:pt x="11189" y="8743"/>
                    <a:pt x="11174" y="8728"/>
                  </a:cubicBezTo>
                  <a:cubicBezTo>
                    <a:pt x="11159" y="8709"/>
                    <a:pt x="11157" y="8679"/>
                    <a:pt x="11154" y="8646"/>
                  </a:cubicBezTo>
                  <a:cubicBezTo>
                    <a:pt x="11152" y="8567"/>
                    <a:pt x="11163" y="8484"/>
                    <a:pt x="11176" y="8394"/>
                  </a:cubicBezTo>
                  <a:cubicBezTo>
                    <a:pt x="11195" y="8231"/>
                    <a:pt x="11217" y="8062"/>
                    <a:pt x="11154" y="7918"/>
                  </a:cubicBezTo>
                  <a:cubicBezTo>
                    <a:pt x="11079" y="7742"/>
                    <a:pt x="11030" y="7556"/>
                    <a:pt x="11009" y="7365"/>
                  </a:cubicBezTo>
                  <a:cubicBezTo>
                    <a:pt x="10998" y="7275"/>
                    <a:pt x="10992" y="7160"/>
                    <a:pt x="11026" y="7050"/>
                  </a:cubicBezTo>
                  <a:cubicBezTo>
                    <a:pt x="11043" y="6990"/>
                    <a:pt x="11073" y="6937"/>
                    <a:pt x="11105" y="6879"/>
                  </a:cubicBezTo>
                  <a:cubicBezTo>
                    <a:pt x="11127" y="6840"/>
                    <a:pt x="11148" y="6800"/>
                    <a:pt x="11165" y="6759"/>
                  </a:cubicBezTo>
                  <a:cubicBezTo>
                    <a:pt x="11212" y="6654"/>
                    <a:pt x="11221" y="6553"/>
                    <a:pt x="11193" y="6474"/>
                  </a:cubicBezTo>
                  <a:lnTo>
                    <a:pt x="11193" y="6474"/>
                  </a:lnTo>
                  <a:lnTo>
                    <a:pt x="11225" y="6482"/>
                  </a:lnTo>
                  <a:lnTo>
                    <a:pt x="11225" y="6482"/>
                  </a:lnTo>
                  <a:lnTo>
                    <a:pt x="11212" y="6438"/>
                  </a:lnTo>
                  <a:cubicBezTo>
                    <a:pt x="11178" y="6320"/>
                    <a:pt x="11146" y="6217"/>
                    <a:pt x="11109" y="6123"/>
                  </a:cubicBezTo>
                  <a:lnTo>
                    <a:pt x="11107" y="6114"/>
                  </a:lnTo>
                  <a:cubicBezTo>
                    <a:pt x="11090" y="6075"/>
                    <a:pt x="11075" y="6035"/>
                    <a:pt x="11071" y="5994"/>
                  </a:cubicBezTo>
                  <a:cubicBezTo>
                    <a:pt x="11067" y="5949"/>
                    <a:pt x="11073" y="5906"/>
                    <a:pt x="11082" y="5859"/>
                  </a:cubicBezTo>
                  <a:cubicBezTo>
                    <a:pt x="11086" y="5829"/>
                    <a:pt x="11092" y="5799"/>
                    <a:pt x="11094" y="5769"/>
                  </a:cubicBezTo>
                  <a:cubicBezTo>
                    <a:pt x="11094" y="5739"/>
                    <a:pt x="11094" y="5707"/>
                    <a:pt x="11092" y="5677"/>
                  </a:cubicBezTo>
                  <a:cubicBezTo>
                    <a:pt x="11090" y="5600"/>
                    <a:pt x="11088" y="5525"/>
                    <a:pt x="11133" y="5473"/>
                  </a:cubicBezTo>
                  <a:cubicBezTo>
                    <a:pt x="11154" y="5450"/>
                    <a:pt x="11182" y="5435"/>
                    <a:pt x="11214" y="5418"/>
                  </a:cubicBezTo>
                  <a:cubicBezTo>
                    <a:pt x="11257" y="5394"/>
                    <a:pt x="11304" y="5368"/>
                    <a:pt x="11328" y="5319"/>
                  </a:cubicBezTo>
                  <a:cubicBezTo>
                    <a:pt x="11341" y="5296"/>
                    <a:pt x="11345" y="5270"/>
                    <a:pt x="11349" y="5246"/>
                  </a:cubicBezTo>
                  <a:cubicBezTo>
                    <a:pt x="11354" y="5227"/>
                    <a:pt x="11356" y="5208"/>
                    <a:pt x="11362" y="5193"/>
                  </a:cubicBezTo>
                  <a:cubicBezTo>
                    <a:pt x="11375" y="5163"/>
                    <a:pt x="11403" y="5139"/>
                    <a:pt x="11431" y="5116"/>
                  </a:cubicBezTo>
                  <a:cubicBezTo>
                    <a:pt x="11444" y="5105"/>
                    <a:pt x="11457" y="5092"/>
                    <a:pt x="11469" y="5079"/>
                  </a:cubicBezTo>
                  <a:cubicBezTo>
                    <a:pt x="11564" y="4987"/>
                    <a:pt x="11547" y="4831"/>
                    <a:pt x="11536" y="4728"/>
                  </a:cubicBezTo>
                  <a:cubicBezTo>
                    <a:pt x="11452" y="3922"/>
                    <a:pt x="11816" y="3089"/>
                    <a:pt x="12464" y="2605"/>
                  </a:cubicBezTo>
                  <a:lnTo>
                    <a:pt x="12472" y="2598"/>
                  </a:lnTo>
                  <a:cubicBezTo>
                    <a:pt x="12541" y="2547"/>
                    <a:pt x="12618" y="2489"/>
                    <a:pt x="12641" y="2399"/>
                  </a:cubicBezTo>
                  <a:cubicBezTo>
                    <a:pt x="12678" y="2255"/>
                    <a:pt x="12564" y="2140"/>
                    <a:pt x="12455" y="2028"/>
                  </a:cubicBezTo>
                  <a:cubicBezTo>
                    <a:pt x="12348" y="1917"/>
                    <a:pt x="12254" y="1820"/>
                    <a:pt x="12309" y="1713"/>
                  </a:cubicBezTo>
                  <a:cubicBezTo>
                    <a:pt x="12326" y="1681"/>
                    <a:pt x="12359" y="1656"/>
                    <a:pt x="12391" y="1630"/>
                  </a:cubicBezTo>
                  <a:cubicBezTo>
                    <a:pt x="12416" y="1608"/>
                    <a:pt x="12444" y="1585"/>
                    <a:pt x="12466" y="1557"/>
                  </a:cubicBezTo>
                  <a:cubicBezTo>
                    <a:pt x="12560" y="1439"/>
                    <a:pt x="12519" y="1261"/>
                    <a:pt x="12429" y="1146"/>
                  </a:cubicBezTo>
                  <a:cubicBezTo>
                    <a:pt x="12369" y="1071"/>
                    <a:pt x="12292" y="1013"/>
                    <a:pt x="12219" y="957"/>
                  </a:cubicBezTo>
                  <a:cubicBezTo>
                    <a:pt x="12185" y="931"/>
                    <a:pt x="12149" y="903"/>
                    <a:pt x="12116" y="876"/>
                  </a:cubicBezTo>
                  <a:cubicBezTo>
                    <a:pt x="12091" y="854"/>
                    <a:pt x="12065" y="831"/>
                    <a:pt x="12039" y="807"/>
                  </a:cubicBezTo>
                  <a:cubicBezTo>
                    <a:pt x="11979" y="751"/>
                    <a:pt x="11917" y="694"/>
                    <a:pt x="11842" y="651"/>
                  </a:cubicBezTo>
                  <a:cubicBezTo>
                    <a:pt x="11752" y="604"/>
                    <a:pt x="11649" y="580"/>
                    <a:pt x="11525" y="580"/>
                  </a:cubicBezTo>
                  <a:cubicBezTo>
                    <a:pt x="11418" y="580"/>
                    <a:pt x="11304" y="597"/>
                    <a:pt x="11193" y="614"/>
                  </a:cubicBezTo>
                  <a:cubicBezTo>
                    <a:pt x="11084" y="631"/>
                    <a:pt x="10970" y="651"/>
                    <a:pt x="10863" y="651"/>
                  </a:cubicBezTo>
                  <a:cubicBezTo>
                    <a:pt x="10777" y="651"/>
                    <a:pt x="10705" y="638"/>
                    <a:pt x="10638" y="616"/>
                  </a:cubicBezTo>
                  <a:cubicBezTo>
                    <a:pt x="10510" y="571"/>
                    <a:pt x="10400" y="481"/>
                    <a:pt x="10295" y="391"/>
                  </a:cubicBezTo>
                  <a:cubicBezTo>
                    <a:pt x="10182" y="297"/>
                    <a:pt x="10066" y="201"/>
                    <a:pt x="9923" y="156"/>
                  </a:cubicBezTo>
                  <a:cubicBezTo>
                    <a:pt x="9860" y="136"/>
                    <a:pt x="9796" y="128"/>
                    <a:pt x="9734" y="119"/>
                  </a:cubicBezTo>
                  <a:cubicBezTo>
                    <a:pt x="9685" y="113"/>
                    <a:pt x="9633" y="104"/>
                    <a:pt x="9586" y="94"/>
                  </a:cubicBezTo>
                  <a:cubicBezTo>
                    <a:pt x="9548" y="83"/>
                    <a:pt x="9507" y="68"/>
                    <a:pt x="9468" y="55"/>
                  </a:cubicBezTo>
                  <a:cubicBezTo>
                    <a:pt x="9402" y="32"/>
                    <a:pt x="9333" y="6"/>
                    <a:pt x="9261" y="2"/>
                  </a:cubicBezTo>
                  <a:cubicBezTo>
                    <a:pt x="9249" y="1"/>
                    <a:pt x="9238" y="0"/>
                    <a:pt x="9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151"/>
            <p:cNvSpPr/>
            <p:nvPr/>
          </p:nvSpPr>
          <p:spPr>
            <a:xfrm>
              <a:off x="4906618" y="3554004"/>
              <a:ext cx="34865" cy="30461"/>
            </a:xfrm>
            <a:custGeom>
              <a:rect b="b" l="l" r="r" t="t"/>
              <a:pathLst>
                <a:path extrusionOk="0" h="1072" w="1227">
                  <a:moveTo>
                    <a:pt x="626" y="1"/>
                  </a:moveTo>
                  <a:cubicBezTo>
                    <a:pt x="575" y="1"/>
                    <a:pt x="525" y="2"/>
                    <a:pt x="474" y="4"/>
                  </a:cubicBezTo>
                  <a:cubicBezTo>
                    <a:pt x="470" y="68"/>
                    <a:pt x="455" y="130"/>
                    <a:pt x="410" y="175"/>
                  </a:cubicBezTo>
                  <a:cubicBezTo>
                    <a:pt x="372" y="214"/>
                    <a:pt x="320" y="244"/>
                    <a:pt x="299" y="295"/>
                  </a:cubicBezTo>
                  <a:cubicBezTo>
                    <a:pt x="282" y="334"/>
                    <a:pt x="284" y="381"/>
                    <a:pt x="264" y="421"/>
                  </a:cubicBezTo>
                  <a:cubicBezTo>
                    <a:pt x="228" y="494"/>
                    <a:pt x="127" y="507"/>
                    <a:pt x="74" y="569"/>
                  </a:cubicBezTo>
                  <a:cubicBezTo>
                    <a:pt x="1" y="649"/>
                    <a:pt x="33" y="773"/>
                    <a:pt x="27" y="880"/>
                  </a:cubicBezTo>
                  <a:cubicBezTo>
                    <a:pt x="76" y="923"/>
                    <a:pt x="127" y="963"/>
                    <a:pt x="181" y="1000"/>
                  </a:cubicBezTo>
                  <a:cubicBezTo>
                    <a:pt x="230" y="1034"/>
                    <a:pt x="284" y="1066"/>
                    <a:pt x="342" y="1071"/>
                  </a:cubicBezTo>
                  <a:cubicBezTo>
                    <a:pt x="348" y="1071"/>
                    <a:pt x="355" y="1072"/>
                    <a:pt x="362" y="1072"/>
                  </a:cubicBezTo>
                  <a:cubicBezTo>
                    <a:pt x="397" y="1072"/>
                    <a:pt x="432" y="1063"/>
                    <a:pt x="466" y="1056"/>
                  </a:cubicBezTo>
                  <a:cubicBezTo>
                    <a:pt x="567" y="1030"/>
                    <a:pt x="669" y="1006"/>
                    <a:pt x="770" y="981"/>
                  </a:cubicBezTo>
                  <a:cubicBezTo>
                    <a:pt x="824" y="968"/>
                    <a:pt x="877" y="955"/>
                    <a:pt x="926" y="931"/>
                  </a:cubicBezTo>
                  <a:cubicBezTo>
                    <a:pt x="1141" y="828"/>
                    <a:pt x="1211" y="556"/>
                    <a:pt x="1222" y="319"/>
                  </a:cubicBezTo>
                  <a:cubicBezTo>
                    <a:pt x="1226" y="220"/>
                    <a:pt x="1216" y="106"/>
                    <a:pt x="1132" y="55"/>
                  </a:cubicBezTo>
                  <a:cubicBezTo>
                    <a:pt x="1096" y="29"/>
                    <a:pt x="1049" y="25"/>
                    <a:pt x="1006" y="21"/>
                  </a:cubicBezTo>
                  <a:cubicBezTo>
                    <a:pt x="880" y="7"/>
                    <a:pt x="753" y="1"/>
                    <a:pt x="6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151"/>
            <p:cNvSpPr/>
            <p:nvPr/>
          </p:nvSpPr>
          <p:spPr>
            <a:xfrm>
              <a:off x="4906448" y="3553294"/>
              <a:ext cx="35831" cy="31938"/>
            </a:xfrm>
            <a:custGeom>
              <a:rect b="b" l="l" r="r" t="t"/>
              <a:pathLst>
                <a:path extrusionOk="0" h="1124" w="1261">
                  <a:moveTo>
                    <a:pt x="626" y="53"/>
                  </a:moveTo>
                  <a:cubicBezTo>
                    <a:pt x="755" y="53"/>
                    <a:pt x="884" y="58"/>
                    <a:pt x="1010" y="71"/>
                  </a:cubicBezTo>
                  <a:cubicBezTo>
                    <a:pt x="1052" y="76"/>
                    <a:pt x="1093" y="82"/>
                    <a:pt x="1125" y="101"/>
                  </a:cubicBezTo>
                  <a:cubicBezTo>
                    <a:pt x="1181" y="138"/>
                    <a:pt x="1207" y="217"/>
                    <a:pt x="1200" y="341"/>
                  </a:cubicBezTo>
                  <a:cubicBezTo>
                    <a:pt x="1194" y="515"/>
                    <a:pt x="1147" y="821"/>
                    <a:pt x="920" y="933"/>
                  </a:cubicBezTo>
                  <a:cubicBezTo>
                    <a:pt x="872" y="954"/>
                    <a:pt x="821" y="967"/>
                    <a:pt x="770" y="980"/>
                  </a:cubicBezTo>
                  <a:lnTo>
                    <a:pt x="465" y="1055"/>
                  </a:lnTo>
                  <a:cubicBezTo>
                    <a:pt x="431" y="1062"/>
                    <a:pt x="400" y="1071"/>
                    <a:pt x="369" y="1071"/>
                  </a:cubicBezTo>
                  <a:cubicBezTo>
                    <a:pt x="363" y="1071"/>
                    <a:pt x="358" y="1071"/>
                    <a:pt x="352" y="1070"/>
                  </a:cubicBezTo>
                  <a:cubicBezTo>
                    <a:pt x="296" y="1066"/>
                    <a:pt x="245" y="1031"/>
                    <a:pt x="202" y="1003"/>
                  </a:cubicBezTo>
                  <a:cubicBezTo>
                    <a:pt x="155" y="971"/>
                    <a:pt x="110" y="935"/>
                    <a:pt x="60" y="894"/>
                  </a:cubicBezTo>
                  <a:cubicBezTo>
                    <a:pt x="60" y="868"/>
                    <a:pt x="60" y="843"/>
                    <a:pt x="58" y="815"/>
                  </a:cubicBezTo>
                  <a:cubicBezTo>
                    <a:pt x="56" y="738"/>
                    <a:pt x="54" y="663"/>
                    <a:pt x="99" y="611"/>
                  </a:cubicBezTo>
                  <a:cubicBezTo>
                    <a:pt x="120" y="588"/>
                    <a:pt x="148" y="573"/>
                    <a:pt x="180" y="556"/>
                  </a:cubicBezTo>
                  <a:cubicBezTo>
                    <a:pt x="223" y="532"/>
                    <a:pt x="270" y="506"/>
                    <a:pt x="294" y="457"/>
                  </a:cubicBezTo>
                  <a:cubicBezTo>
                    <a:pt x="307" y="434"/>
                    <a:pt x="311" y="408"/>
                    <a:pt x="315" y="384"/>
                  </a:cubicBezTo>
                  <a:cubicBezTo>
                    <a:pt x="320" y="365"/>
                    <a:pt x="322" y="346"/>
                    <a:pt x="328" y="331"/>
                  </a:cubicBezTo>
                  <a:cubicBezTo>
                    <a:pt x="341" y="301"/>
                    <a:pt x="369" y="277"/>
                    <a:pt x="397" y="254"/>
                  </a:cubicBezTo>
                  <a:cubicBezTo>
                    <a:pt x="410" y="241"/>
                    <a:pt x="423" y="230"/>
                    <a:pt x="435" y="219"/>
                  </a:cubicBezTo>
                  <a:cubicBezTo>
                    <a:pt x="474" y="179"/>
                    <a:pt x="498" y="125"/>
                    <a:pt x="506" y="54"/>
                  </a:cubicBezTo>
                  <a:cubicBezTo>
                    <a:pt x="546" y="53"/>
                    <a:pt x="586" y="53"/>
                    <a:pt x="626" y="53"/>
                  </a:cubicBezTo>
                  <a:close/>
                  <a:moveTo>
                    <a:pt x="638" y="0"/>
                  </a:moveTo>
                  <a:cubicBezTo>
                    <a:pt x="585" y="0"/>
                    <a:pt x="533" y="1"/>
                    <a:pt x="480" y="3"/>
                  </a:cubicBezTo>
                  <a:lnTo>
                    <a:pt x="457" y="3"/>
                  </a:lnTo>
                  <a:lnTo>
                    <a:pt x="455" y="26"/>
                  </a:lnTo>
                  <a:cubicBezTo>
                    <a:pt x="450" y="97"/>
                    <a:pt x="431" y="146"/>
                    <a:pt x="397" y="181"/>
                  </a:cubicBezTo>
                  <a:cubicBezTo>
                    <a:pt x="386" y="191"/>
                    <a:pt x="373" y="202"/>
                    <a:pt x="363" y="213"/>
                  </a:cubicBezTo>
                  <a:cubicBezTo>
                    <a:pt x="330" y="241"/>
                    <a:pt x="298" y="269"/>
                    <a:pt x="279" y="309"/>
                  </a:cubicBezTo>
                  <a:cubicBezTo>
                    <a:pt x="270" y="331"/>
                    <a:pt x="266" y="352"/>
                    <a:pt x="262" y="374"/>
                  </a:cubicBezTo>
                  <a:cubicBezTo>
                    <a:pt x="260" y="397"/>
                    <a:pt x="255" y="416"/>
                    <a:pt x="247" y="434"/>
                  </a:cubicBezTo>
                  <a:cubicBezTo>
                    <a:pt x="230" y="468"/>
                    <a:pt x="193" y="487"/>
                    <a:pt x="155" y="509"/>
                  </a:cubicBezTo>
                  <a:cubicBezTo>
                    <a:pt x="120" y="528"/>
                    <a:pt x="86" y="547"/>
                    <a:pt x="58" y="577"/>
                  </a:cubicBezTo>
                  <a:cubicBezTo>
                    <a:pt x="0" y="644"/>
                    <a:pt x="3" y="731"/>
                    <a:pt x="7" y="817"/>
                  </a:cubicBezTo>
                  <a:cubicBezTo>
                    <a:pt x="7" y="845"/>
                    <a:pt x="7" y="873"/>
                    <a:pt x="7" y="901"/>
                  </a:cubicBezTo>
                  <a:lnTo>
                    <a:pt x="7" y="918"/>
                  </a:lnTo>
                  <a:lnTo>
                    <a:pt x="15" y="926"/>
                  </a:lnTo>
                  <a:cubicBezTo>
                    <a:pt x="69" y="973"/>
                    <a:pt x="120" y="1012"/>
                    <a:pt x="172" y="1046"/>
                  </a:cubicBezTo>
                  <a:cubicBezTo>
                    <a:pt x="221" y="1081"/>
                    <a:pt x="279" y="1117"/>
                    <a:pt x="345" y="1123"/>
                  </a:cubicBezTo>
                  <a:lnTo>
                    <a:pt x="367" y="1123"/>
                  </a:lnTo>
                  <a:cubicBezTo>
                    <a:pt x="405" y="1123"/>
                    <a:pt x="442" y="1115"/>
                    <a:pt x="478" y="1106"/>
                  </a:cubicBezTo>
                  <a:lnTo>
                    <a:pt x="782" y="1031"/>
                  </a:lnTo>
                  <a:cubicBezTo>
                    <a:pt x="836" y="1018"/>
                    <a:pt x="892" y="1006"/>
                    <a:pt x="943" y="980"/>
                  </a:cubicBezTo>
                  <a:cubicBezTo>
                    <a:pt x="1196" y="858"/>
                    <a:pt x="1245" y="530"/>
                    <a:pt x="1254" y="346"/>
                  </a:cubicBezTo>
                  <a:cubicBezTo>
                    <a:pt x="1260" y="198"/>
                    <a:pt x="1228" y="104"/>
                    <a:pt x="1153" y="56"/>
                  </a:cubicBezTo>
                  <a:cubicBezTo>
                    <a:pt x="1110" y="31"/>
                    <a:pt x="1063" y="24"/>
                    <a:pt x="1014" y="18"/>
                  </a:cubicBezTo>
                  <a:cubicBezTo>
                    <a:pt x="891" y="6"/>
                    <a:pt x="765" y="0"/>
                    <a:pt x="6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151"/>
            <p:cNvSpPr/>
            <p:nvPr/>
          </p:nvSpPr>
          <p:spPr>
            <a:xfrm>
              <a:off x="4906505" y="3578979"/>
              <a:ext cx="35348" cy="38929"/>
            </a:xfrm>
            <a:custGeom>
              <a:rect b="b" l="l" r="r" t="t"/>
              <a:pathLst>
                <a:path extrusionOk="0" h="1370" w="1244">
                  <a:moveTo>
                    <a:pt x="31" y="1"/>
                  </a:moveTo>
                  <a:cubicBezTo>
                    <a:pt x="26" y="78"/>
                    <a:pt x="1" y="155"/>
                    <a:pt x="9" y="230"/>
                  </a:cubicBezTo>
                  <a:cubicBezTo>
                    <a:pt x="13" y="277"/>
                    <a:pt x="31" y="322"/>
                    <a:pt x="48" y="365"/>
                  </a:cubicBezTo>
                  <a:cubicBezTo>
                    <a:pt x="88" y="468"/>
                    <a:pt x="121" y="573"/>
                    <a:pt x="151" y="678"/>
                  </a:cubicBezTo>
                  <a:cubicBezTo>
                    <a:pt x="268" y="710"/>
                    <a:pt x="354" y="828"/>
                    <a:pt x="376" y="950"/>
                  </a:cubicBezTo>
                  <a:cubicBezTo>
                    <a:pt x="401" y="1087"/>
                    <a:pt x="365" y="1226"/>
                    <a:pt x="331" y="1361"/>
                  </a:cubicBezTo>
                  <a:cubicBezTo>
                    <a:pt x="418" y="1366"/>
                    <a:pt x="508" y="1368"/>
                    <a:pt x="596" y="1370"/>
                  </a:cubicBezTo>
                  <a:cubicBezTo>
                    <a:pt x="598" y="1368"/>
                    <a:pt x="601" y="1364"/>
                    <a:pt x="603" y="1361"/>
                  </a:cubicBezTo>
                  <a:cubicBezTo>
                    <a:pt x="656" y="1291"/>
                    <a:pt x="748" y="1263"/>
                    <a:pt x="825" y="1216"/>
                  </a:cubicBezTo>
                  <a:cubicBezTo>
                    <a:pt x="900" y="1171"/>
                    <a:pt x="967" y="1074"/>
                    <a:pt x="924" y="997"/>
                  </a:cubicBezTo>
                  <a:cubicBezTo>
                    <a:pt x="915" y="978"/>
                    <a:pt x="898" y="961"/>
                    <a:pt x="894" y="939"/>
                  </a:cubicBezTo>
                  <a:cubicBezTo>
                    <a:pt x="879" y="877"/>
                    <a:pt x="960" y="841"/>
                    <a:pt x="1018" y="809"/>
                  </a:cubicBezTo>
                  <a:cubicBezTo>
                    <a:pt x="1205" y="712"/>
                    <a:pt x="1243" y="449"/>
                    <a:pt x="1155" y="258"/>
                  </a:cubicBezTo>
                  <a:cubicBezTo>
                    <a:pt x="1115" y="168"/>
                    <a:pt x="1050" y="91"/>
                    <a:pt x="978" y="22"/>
                  </a:cubicBezTo>
                  <a:cubicBezTo>
                    <a:pt x="963" y="33"/>
                    <a:pt x="948" y="44"/>
                    <a:pt x="930" y="52"/>
                  </a:cubicBezTo>
                  <a:cubicBezTo>
                    <a:pt x="881" y="76"/>
                    <a:pt x="828" y="89"/>
                    <a:pt x="774" y="102"/>
                  </a:cubicBezTo>
                  <a:lnTo>
                    <a:pt x="470" y="177"/>
                  </a:lnTo>
                  <a:cubicBezTo>
                    <a:pt x="436" y="184"/>
                    <a:pt x="401" y="193"/>
                    <a:pt x="366" y="193"/>
                  </a:cubicBezTo>
                  <a:cubicBezTo>
                    <a:pt x="359" y="193"/>
                    <a:pt x="352" y="192"/>
                    <a:pt x="346" y="192"/>
                  </a:cubicBezTo>
                  <a:cubicBezTo>
                    <a:pt x="288" y="187"/>
                    <a:pt x="234" y="155"/>
                    <a:pt x="185" y="121"/>
                  </a:cubicBezTo>
                  <a:cubicBezTo>
                    <a:pt x="131" y="84"/>
                    <a:pt x="80" y="44"/>
                    <a:pt x="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151"/>
            <p:cNvSpPr/>
            <p:nvPr/>
          </p:nvSpPr>
          <p:spPr>
            <a:xfrm>
              <a:off x="4905851" y="3577473"/>
              <a:ext cx="36797" cy="41230"/>
            </a:xfrm>
            <a:custGeom>
              <a:rect b="b" l="l" r="r" t="t"/>
              <a:pathLst>
                <a:path extrusionOk="0" h="1451" w="1295">
                  <a:moveTo>
                    <a:pt x="75" y="107"/>
                  </a:moveTo>
                  <a:cubicBezTo>
                    <a:pt x="116" y="140"/>
                    <a:pt x="154" y="170"/>
                    <a:pt x="193" y="195"/>
                  </a:cubicBezTo>
                  <a:cubicBezTo>
                    <a:pt x="242" y="230"/>
                    <a:pt x="300" y="266"/>
                    <a:pt x="366" y="272"/>
                  </a:cubicBezTo>
                  <a:cubicBezTo>
                    <a:pt x="371" y="273"/>
                    <a:pt x="376" y="273"/>
                    <a:pt x="381" y="273"/>
                  </a:cubicBezTo>
                  <a:cubicBezTo>
                    <a:pt x="421" y="273"/>
                    <a:pt x="461" y="265"/>
                    <a:pt x="499" y="255"/>
                  </a:cubicBezTo>
                  <a:lnTo>
                    <a:pt x="803" y="180"/>
                  </a:lnTo>
                  <a:cubicBezTo>
                    <a:pt x="857" y="167"/>
                    <a:pt x="913" y="155"/>
                    <a:pt x="964" y="129"/>
                  </a:cubicBezTo>
                  <a:cubicBezTo>
                    <a:pt x="977" y="125"/>
                    <a:pt x="988" y="116"/>
                    <a:pt x="996" y="110"/>
                  </a:cubicBezTo>
                  <a:cubicBezTo>
                    <a:pt x="1069" y="180"/>
                    <a:pt x="1121" y="249"/>
                    <a:pt x="1155" y="324"/>
                  </a:cubicBezTo>
                  <a:cubicBezTo>
                    <a:pt x="1234" y="495"/>
                    <a:pt x="1202" y="748"/>
                    <a:pt x="1028" y="838"/>
                  </a:cubicBezTo>
                  <a:lnTo>
                    <a:pt x="1018" y="844"/>
                  </a:lnTo>
                  <a:cubicBezTo>
                    <a:pt x="956" y="877"/>
                    <a:pt x="872" y="919"/>
                    <a:pt x="891" y="999"/>
                  </a:cubicBezTo>
                  <a:cubicBezTo>
                    <a:pt x="896" y="1018"/>
                    <a:pt x="904" y="1031"/>
                    <a:pt x="913" y="1044"/>
                  </a:cubicBezTo>
                  <a:cubicBezTo>
                    <a:pt x="917" y="1050"/>
                    <a:pt x="921" y="1057"/>
                    <a:pt x="923" y="1063"/>
                  </a:cubicBezTo>
                  <a:cubicBezTo>
                    <a:pt x="960" y="1129"/>
                    <a:pt x="893" y="1211"/>
                    <a:pt x="833" y="1247"/>
                  </a:cubicBezTo>
                  <a:cubicBezTo>
                    <a:pt x="812" y="1260"/>
                    <a:pt x="786" y="1273"/>
                    <a:pt x="763" y="1284"/>
                  </a:cubicBezTo>
                  <a:cubicBezTo>
                    <a:pt x="705" y="1314"/>
                    <a:pt x="647" y="1344"/>
                    <a:pt x="606" y="1397"/>
                  </a:cubicBezTo>
                  <a:lnTo>
                    <a:pt x="388" y="1389"/>
                  </a:lnTo>
                  <a:cubicBezTo>
                    <a:pt x="420" y="1269"/>
                    <a:pt x="450" y="1134"/>
                    <a:pt x="426" y="999"/>
                  </a:cubicBezTo>
                  <a:cubicBezTo>
                    <a:pt x="401" y="862"/>
                    <a:pt x="309" y="748"/>
                    <a:pt x="195" y="710"/>
                  </a:cubicBezTo>
                  <a:cubicBezTo>
                    <a:pt x="163" y="598"/>
                    <a:pt x="131" y="500"/>
                    <a:pt x="96" y="410"/>
                  </a:cubicBezTo>
                  <a:lnTo>
                    <a:pt x="94" y="401"/>
                  </a:lnTo>
                  <a:cubicBezTo>
                    <a:pt x="77" y="362"/>
                    <a:pt x="62" y="322"/>
                    <a:pt x="58" y="281"/>
                  </a:cubicBezTo>
                  <a:cubicBezTo>
                    <a:pt x="54" y="236"/>
                    <a:pt x="60" y="193"/>
                    <a:pt x="69" y="146"/>
                  </a:cubicBezTo>
                  <a:cubicBezTo>
                    <a:pt x="71" y="133"/>
                    <a:pt x="73" y="120"/>
                    <a:pt x="75" y="107"/>
                  </a:cubicBezTo>
                  <a:close/>
                  <a:moveTo>
                    <a:pt x="30" y="0"/>
                  </a:moveTo>
                  <a:lnTo>
                    <a:pt x="28" y="54"/>
                  </a:lnTo>
                  <a:cubicBezTo>
                    <a:pt x="26" y="82"/>
                    <a:pt x="21" y="107"/>
                    <a:pt x="15" y="137"/>
                  </a:cubicBezTo>
                  <a:cubicBezTo>
                    <a:pt x="9" y="187"/>
                    <a:pt x="0" y="236"/>
                    <a:pt x="4" y="287"/>
                  </a:cubicBezTo>
                  <a:cubicBezTo>
                    <a:pt x="11" y="335"/>
                    <a:pt x="28" y="377"/>
                    <a:pt x="43" y="420"/>
                  </a:cubicBezTo>
                  <a:lnTo>
                    <a:pt x="47" y="429"/>
                  </a:lnTo>
                  <a:cubicBezTo>
                    <a:pt x="81" y="521"/>
                    <a:pt x="116" y="622"/>
                    <a:pt x="148" y="737"/>
                  </a:cubicBezTo>
                  <a:lnTo>
                    <a:pt x="152" y="752"/>
                  </a:lnTo>
                  <a:lnTo>
                    <a:pt x="167" y="757"/>
                  </a:lnTo>
                  <a:cubicBezTo>
                    <a:pt x="266" y="782"/>
                    <a:pt x="351" y="887"/>
                    <a:pt x="373" y="1009"/>
                  </a:cubicBezTo>
                  <a:cubicBezTo>
                    <a:pt x="399" y="1142"/>
                    <a:pt x="360" y="1284"/>
                    <a:pt x="328" y="1408"/>
                  </a:cubicBezTo>
                  <a:lnTo>
                    <a:pt x="319" y="1440"/>
                  </a:lnTo>
                  <a:lnTo>
                    <a:pt x="632" y="1451"/>
                  </a:lnTo>
                  <a:lnTo>
                    <a:pt x="641" y="1440"/>
                  </a:lnTo>
                  <a:cubicBezTo>
                    <a:pt x="643" y="1438"/>
                    <a:pt x="645" y="1434"/>
                    <a:pt x="647" y="1429"/>
                  </a:cubicBezTo>
                  <a:cubicBezTo>
                    <a:pt x="681" y="1387"/>
                    <a:pt x="733" y="1361"/>
                    <a:pt x="786" y="1333"/>
                  </a:cubicBezTo>
                  <a:cubicBezTo>
                    <a:pt x="812" y="1320"/>
                    <a:pt x="838" y="1307"/>
                    <a:pt x="861" y="1292"/>
                  </a:cubicBezTo>
                  <a:cubicBezTo>
                    <a:pt x="951" y="1237"/>
                    <a:pt x="1020" y="1129"/>
                    <a:pt x="971" y="1037"/>
                  </a:cubicBezTo>
                  <a:cubicBezTo>
                    <a:pt x="968" y="1029"/>
                    <a:pt x="962" y="1022"/>
                    <a:pt x="958" y="1014"/>
                  </a:cubicBezTo>
                  <a:cubicBezTo>
                    <a:pt x="951" y="1005"/>
                    <a:pt x="945" y="994"/>
                    <a:pt x="943" y="986"/>
                  </a:cubicBezTo>
                  <a:cubicBezTo>
                    <a:pt x="934" y="952"/>
                    <a:pt x="979" y="924"/>
                    <a:pt x="1041" y="894"/>
                  </a:cubicBezTo>
                  <a:lnTo>
                    <a:pt x="1054" y="885"/>
                  </a:lnTo>
                  <a:cubicBezTo>
                    <a:pt x="1258" y="780"/>
                    <a:pt x="1294" y="500"/>
                    <a:pt x="1204" y="300"/>
                  </a:cubicBezTo>
                  <a:cubicBezTo>
                    <a:pt x="1163" y="217"/>
                    <a:pt x="1103" y="135"/>
                    <a:pt x="1018" y="56"/>
                  </a:cubicBezTo>
                  <a:lnTo>
                    <a:pt x="1003" y="41"/>
                  </a:lnTo>
                  <a:lnTo>
                    <a:pt x="975" y="60"/>
                  </a:lnTo>
                  <a:cubicBezTo>
                    <a:pt x="964" y="67"/>
                    <a:pt x="953" y="75"/>
                    <a:pt x="941" y="82"/>
                  </a:cubicBezTo>
                  <a:cubicBezTo>
                    <a:pt x="893" y="103"/>
                    <a:pt x="842" y="116"/>
                    <a:pt x="791" y="129"/>
                  </a:cubicBezTo>
                  <a:lnTo>
                    <a:pt x="486" y="204"/>
                  </a:lnTo>
                  <a:cubicBezTo>
                    <a:pt x="452" y="211"/>
                    <a:pt x="421" y="220"/>
                    <a:pt x="390" y="220"/>
                  </a:cubicBezTo>
                  <a:cubicBezTo>
                    <a:pt x="384" y="220"/>
                    <a:pt x="379" y="220"/>
                    <a:pt x="373" y="219"/>
                  </a:cubicBezTo>
                  <a:cubicBezTo>
                    <a:pt x="317" y="215"/>
                    <a:pt x="266" y="180"/>
                    <a:pt x="223" y="152"/>
                  </a:cubicBezTo>
                  <a:cubicBezTo>
                    <a:pt x="174" y="118"/>
                    <a:pt x="124" y="80"/>
                    <a:pt x="71" y="35"/>
                  </a:cubicBezTo>
                  <a:lnTo>
                    <a:pt x="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51"/>
            <p:cNvSpPr/>
            <p:nvPr/>
          </p:nvSpPr>
          <p:spPr>
            <a:xfrm>
              <a:off x="4919234" y="3547156"/>
              <a:ext cx="193364" cy="232918"/>
            </a:xfrm>
            <a:custGeom>
              <a:rect b="b" l="l" r="r" t="t"/>
              <a:pathLst>
                <a:path extrusionOk="0" h="8197" w="6805">
                  <a:moveTo>
                    <a:pt x="1101" y="1"/>
                  </a:moveTo>
                  <a:cubicBezTo>
                    <a:pt x="1057" y="1"/>
                    <a:pt x="1014" y="6"/>
                    <a:pt x="973" y="24"/>
                  </a:cubicBezTo>
                  <a:cubicBezTo>
                    <a:pt x="896" y="58"/>
                    <a:pt x="845" y="129"/>
                    <a:pt x="795" y="195"/>
                  </a:cubicBezTo>
                  <a:cubicBezTo>
                    <a:pt x="767" y="236"/>
                    <a:pt x="740" y="277"/>
                    <a:pt x="712" y="317"/>
                  </a:cubicBezTo>
                  <a:cubicBezTo>
                    <a:pt x="770" y="375"/>
                    <a:pt x="780" y="474"/>
                    <a:pt x="778" y="560"/>
                  </a:cubicBezTo>
                  <a:cubicBezTo>
                    <a:pt x="767" y="778"/>
                    <a:pt x="705" y="1024"/>
                    <a:pt x="530" y="1142"/>
                  </a:cubicBezTo>
                  <a:cubicBezTo>
                    <a:pt x="602" y="1211"/>
                    <a:pt x="667" y="1288"/>
                    <a:pt x="707" y="1378"/>
                  </a:cubicBezTo>
                  <a:cubicBezTo>
                    <a:pt x="795" y="1569"/>
                    <a:pt x="757" y="1832"/>
                    <a:pt x="570" y="1929"/>
                  </a:cubicBezTo>
                  <a:cubicBezTo>
                    <a:pt x="512" y="1959"/>
                    <a:pt x="431" y="1997"/>
                    <a:pt x="446" y="2059"/>
                  </a:cubicBezTo>
                  <a:cubicBezTo>
                    <a:pt x="450" y="2081"/>
                    <a:pt x="467" y="2098"/>
                    <a:pt x="476" y="2117"/>
                  </a:cubicBezTo>
                  <a:cubicBezTo>
                    <a:pt x="519" y="2194"/>
                    <a:pt x="452" y="2291"/>
                    <a:pt x="377" y="2336"/>
                  </a:cubicBezTo>
                  <a:cubicBezTo>
                    <a:pt x="300" y="2383"/>
                    <a:pt x="208" y="2411"/>
                    <a:pt x="155" y="2481"/>
                  </a:cubicBezTo>
                  <a:cubicBezTo>
                    <a:pt x="153" y="2484"/>
                    <a:pt x="150" y="2488"/>
                    <a:pt x="148" y="2490"/>
                  </a:cubicBezTo>
                  <a:cubicBezTo>
                    <a:pt x="153" y="2490"/>
                    <a:pt x="155" y="2492"/>
                    <a:pt x="157" y="2492"/>
                  </a:cubicBezTo>
                  <a:cubicBezTo>
                    <a:pt x="80" y="2685"/>
                    <a:pt x="0" y="2888"/>
                    <a:pt x="28" y="3094"/>
                  </a:cubicBezTo>
                  <a:cubicBezTo>
                    <a:pt x="35" y="3093"/>
                    <a:pt x="42" y="3092"/>
                    <a:pt x="49" y="3092"/>
                  </a:cubicBezTo>
                  <a:cubicBezTo>
                    <a:pt x="132" y="3092"/>
                    <a:pt x="179" y="3213"/>
                    <a:pt x="168" y="3304"/>
                  </a:cubicBezTo>
                  <a:cubicBezTo>
                    <a:pt x="153" y="3403"/>
                    <a:pt x="114" y="3512"/>
                    <a:pt x="170" y="3593"/>
                  </a:cubicBezTo>
                  <a:cubicBezTo>
                    <a:pt x="217" y="3664"/>
                    <a:pt x="330" y="3703"/>
                    <a:pt x="322" y="3786"/>
                  </a:cubicBezTo>
                  <a:cubicBezTo>
                    <a:pt x="318" y="3829"/>
                    <a:pt x="279" y="3863"/>
                    <a:pt x="270" y="3904"/>
                  </a:cubicBezTo>
                  <a:cubicBezTo>
                    <a:pt x="243" y="4033"/>
                    <a:pt x="465" y="4080"/>
                    <a:pt x="491" y="4208"/>
                  </a:cubicBezTo>
                  <a:cubicBezTo>
                    <a:pt x="497" y="4240"/>
                    <a:pt x="489" y="4277"/>
                    <a:pt x="506" y="4307"/>
                  </a:cubicBezTo>
                  <a:cubicBezTo>
                    <a:pt x="549" y="4377"/>
                    <a:pt x="682" y="4326"/>
                    <a:pt x="729" y="4392"/>
                  </a:cubicBezTo>
                  <a:cubicBezTo>
                    <a:pt x="690" y="4504"/>
                    <a:pt x="755" y="4622"/>
                    <a:pt x="804" y="4731"/>
                  </a:cubicBezTo>
                  <a:cubicBezTo>
                    <a:pt x="864" y="4866"/>
                    <a:pt x="900" y="5012"/>
                    <a:pt x="937" y="5157"/>
                  </a:cubicBezTo>
                  <a:cubicBezTo>
                    <a:pt x="967" y="5279"/>
                    <a:pt x="999" y="5402"/>
                    <a:pt x="1029" y="5524"/>
                  </a:cubicBezTo>
                  <a:cubicBezTo>
                    <a:pt x="1053" y="5509"/>
                    <a:pt x="1081" y="5502"/>
                    <a:pt x="1110" y="5502"/>
                  </a:cubicBezTo>
                  <a:cubicBezTo>
                    <a:pt x="1159" y="5502"/>
                    <a:pt x="1210" y="5523"/>
                    <a:pt x="1245" y="5558"/>
                  </a:cubicBezTo>
                  <a:cubicBezTo>
                    <a:pt x="1299" y="5614"/>
                    <a:pt x="1316" y="5702"/>
                    <a:pt x="1297" y="5777"/>
                  </a:cubicBezTo>
                  <a:lnTo>
                    <a:pt x="1526" y="5727"/>
                  </a:lnTo>
                  <a:cubicBezTo>
                    <a:pt x="1562" y="5887"/>
                    <a:pt x="1722" y="6004"/>
                    <a:pt x="1883" y="6004"/>
                  </a:cubicBezTo>
                  <a:cubicBezTo>
                    <a:pt x="1913" y="6004"/>
                    <a:pt x="1944" y="6000"/>
                    <a:pt x="1974" y="5991"/>
                  </a:cubicBezTo>
                  <a:cubicBezTo>
                    <a:pt x="1978" y="6083"/>
                    <a:pt x="2081" y="6132"/>
                    <a:pt x="2169" y="6156"/>
                  </a:cubicBezTo>
                  <a:cubicBezTo>
                    <a:pt x="2259" y="6177"/>
                    <a:pt x="2361" y="6207"/>
                    <a:pt x="2394" y="6293"/>
                  </a:cubicBezTo>
                  <a:cubicBezTo>
                    <a:pt x="2404" y="6321"/>
                    <a:pt x="2404" y="6351"/>
                    <a:pt x="2419" y="6376"/>
                  </a:cubicBezTo>
                  <a:cubicBezTo>
                    <a:pt x="2447" y="6421"/>
                    <a:pt x="2505" y="6430"/>
                    <a:pt x="2559" y="6436"/>
                  </a:cubicBezTo>
                  <a:cubicBezTo>
                    <a:pt x="2779" y="6462"/>
                    <a:pt x="2998" y="6511"/>
                    <a:pt x="3208" y="6580"/>
                  </a:cubicBezTo>
                  <a:cubicBezTo>
                    <a:pt x="3253" y="6595"/>
                    <a:pt x="3298" y="6610"/>
                    <a:pt x="3336" y="6636"/>
                  </a:cubicBezTo>
                  <a:cubicBezTo>
                    <a:pt x="3448" y="6713"/>
                    <a:pt x="3480" y="6884"/>
                    <a:pt x="3403" y="6996"/>
                  </a:cubicBezTo>
                  <a:cubicBezTo>
                    <a:pt x="3407" y="7150"/>
                    <a:pt x="3476" y="7360"/>
                    <a:pt x="3544" y="7497"/>
                  </a:cubicBezTo>
                  <a:cubicBezTo>
                    <a:pt x="3561" y="7531"/>
                    <a:pt x="3581" y="7565"/>
                    <a:pt x="3587" y="7602"/>
                  </a:cubicBezTo>
                  <a:cubicBezTo>
                    <a:pt x="3598" y="7658"/>
                    <a:pt x="3581" y="7715"/>
                    <a:pt x="3566" y="7769"/>
                  </a:cubicBezTo>
                  <a:cubicBezTo>
                    <a:pt x="3548" y="7825"/>
                    <a:pt x="3540" y="7880"/>
                    <a:pt x="3529" y="7934"/>
                  </a:cubicBezTo>
                  <a:cubicBezTo>
                    <a:pt x="3576" y="7918"/>
                    <a:pt x="3626" y="7911"/>
                    <a:pt x="3678" y="7911"/>
                  </a:cubicBezTo>
                  <a:cubicBezTo>
                    <a:pt x="3771" y="7911"/>
                    <a:pt x="3868" y="7934"/>
                    <a:pt x="3953" y="7970"/>
                  </a:cubicBezTo>
                  <a:cubicBezTo>
                    <a:pt x="4123" y="8037"/>
                    <a:pt x="4279" y="8140"/>
                    <a:pt x="4455" y="8178"/>
                  </a:cubicBezTo>
                  <a:cubicBezTo>
                    <a:pt x="4511" y="8191"/>
                    <a:pt x="4568" y="8196"/>
                    <a:pt x="4625" y="8196"/>
                  </a:cubicBezTo>
                  <a:cubicBezTo>
                    <a:pt x="4832" y="8196"/>
                    <a:pt x="5040" y="8124"/>
                    <a:pt x="5237" y="8054"/>
                  </a:cubicBezTo>
                  <a:cubicBezTo>
                    <a:pt x="5558" y="7940"/>
                    <a:pt x="5877" y="7825"/>
                    <a:pt x="6199" y="7709"/>
                  </a:cubicBezTo>
                  <a:cubicBezTo>
                    <a:pt x="6368" y="7649"/>
                    <a:pt x="6539" y="7589"/>
                    <a:pt x="6715" y="7533"/>
                  </a:cubicBezTo>
                  <a:cubicBezTo>
                    <a:pt x="6659" y="7302"/>
                    <a:pt x="6582" y="7077"/>
                    <a:pt x="6477" y="6865"/>
                  </a:cubicBezTo>
                  <a:cubicBezTo>
                    <a:pt x="6334" y="6576"/>
                    <a:pt x="6139" y="6293"/>
                    <a:pt x="6134" y="5969"/>
                  </a:cubicBezTo>
                  <a:cubicBezTo>
                    <a:pt x="6129" y="5692"/>
                    <a:pt x="6358" y="5393"/>
                    <a:pt x="6614" y="5393"/>
                  </a:cubicBezTo>
                  <a:cubicBezTo>
                    <a:pt x="6655" y="5393"/>
                    <a:pt x="6696" y="5401"/>
                    <a:pt x="6736" y="5417"/>
                  </a:cubicBezTo>
                  <a:cubicBezTo>
                    <a:pt x="6805" y="5264"/>
                    <a:pt x="6644" y="5106"/>
                    <a:pt x="6486" y="5057"/>
                  </a:cubicBezTo>
                  <a:cubicBezTo>
                    <a:pt x="6327" y="5010"/>
                    <a:pt x="6145" y="5007"/>
                    <a:pt x="6021" y="4898"/>
                  </a:cubicBezTo>
                  <a:cubicBezTo>
                    <a:pt x="5897" y="4789"/>
                    <a:pt x="5869" y="4605"/>
                    <a:pt x="5869" y="4440"/>
                  </a:cubicBezTo>
                  <a:cubicBezTo>
                    <a:pt x="5869" y="3829"/>
                    <a:pt x="6107" y="3248"/>
                    <a:pt x="6349" y="2689"/>
                  </a:cubicBezTo>
                  <a:cubicBezTo>
                    <a:pt x="6293" y="2651"/>
                    <a:pt x="6233" y="2619"/>
                    <a:pt x="6188" y="2571"/>
                  </a:cubicBezTo>
                  <a:cubicBezTo>
                    <a:pt x="6147" y="2529"/>
                    <a:pt x="6117" y="2473"/>
                    <a:pt x="6072" y="2434"/>
                  </a:cubicBezTo>
                  <a:cubicBezTo>
                    <a:pt x="6045" y="2412"/>
                    <a:pt x="6008" y="2397"/>
                    <a:pt x="5973" y="2397"/>
                  </a:cubicBezTo>
                  <a:cubicBezTo>
                    <a:pt x="5948" y="2397"/>
                    <a:pt x="5925" y="2404"/>
                    <a:pt x="5907" y="2421"/>
                  </a:cubicBezTo>
                  <a:cubicBezTo>
                    <a:pt x="5852" y="2201"/>
                    <a:pt x="5519" y="2121"/>
                    <a:pt x="5500" y="1894"/>
                  </a:cubicBezTo>
                  <a:cubicBezTo>
                    <a:pt x="5492" y="1785"/>
                    <a:pt x="5556" y="1652"/>
                    <a:pt x="5472" y="1579"/>
                  </a:cubicBezTo>
                  <a:cubicBezTo>
                    <a:pt x="5404" y="1517"/>
                    <a:pt x="5277" y="1560"/>
                    <a:pt x="5213" y="1494"/>
                  </a:cubicBezTo>
                  <a:cubicBezTo>
                    <a:pt x="5166" y="1442"/>
                    <a:pt x="5177" y="1357"/>
                    <a:pt x="5130" y="1305"/>
                  </a:cubicBezTo>
                  <a:cubicBezTo>
                    <a:pt x="5059" y="1226"/>
                    <a:pt x="4911" y="1292"/>
                    <a:pt x="4825" y="1228"/>
                  </a:cubicBezTo>
                  <a:cubicBezTo>
                    <a:pt x="4750" y="1172"/>
                    <a:pt x="4759" y="1046"/>
                    <a:pt x="4682" y="992"/>
                  </a:cubicBezTo>
                  <a:cubicBezTo>
                    <a:pt x="4652" y="971"/>
                    <a:pt x="4618" y="967"/>
                    <a:pt x="4581" y="967"/>
                  </a:cubicBezTo>
                  <a:cubicBezTo>
                    <a:pt x="4553" y="967"/>
                    <a:pt x="4523" y="970"/>
                    <a:pt x="4493" y="970"/>
                  </a:cubicBezTo>
                  <a:cubicBezTo>
                    <a:pt x="4469" y="970"/>
                    <a:pt x="4445" y="968"/>
                    <a:pt x="4423" y="960"/>
                  </a:cubicBezTo>
                  <a:cubicBezTo>
                    <a:pt x="4318" y="926"/>
                    <a:pt x="4285" y="795"/>
                    <a:pt x="4270" y="688"/>
                  </a:cubicBezTo>
                  <a:cubicBezTo>
                    <a:pt x="4241" y="698"/>
                    <a:pt x="4211" y="702"/>
                    <a:pt x="4181" y="702"/>
                  </a:cubicBezTo>
                  <a:cubicBezTo>
                    <a:pt x="4036" y="702"/>
                    <a:pt x="3895" y="601"/>
                    <a:pt x="3765" y="523"/>
                  </a:cubicBezTo>
                  <a:cubicBezTo>
                    <a:pt x="3503" y="369"/>
                    <a:pt x="3210" y="294"/>
                    <a:pt x="2910" y="242"/>
                  </a:cubicBezTo>
                  <a:lnTo>
                    <a:pt x="2910" y="242"/>
                  </a:lnTo>
                  <a:cubicBezTo>
                    <a:pt x="2910" y="260"/>
                    <a:pt x="2914" y="275"/>
                    <a:pt x="2921" y="290"/>
                  </a:cubicBezTo>
                  <a:cubicBezTo>
                    <a:pt x="2951" y="369"/>
                    <a:pt x="2981" y="446"/>
                    <a:pt x="3011" y="525"/>
                  </a:cubicBezTo>
                  <a:cubicBezTo>
                    <a:pt x="2929" y="540"/>
                    <a:pt x="2848" y="560"/>
                    <a:pt x="2769" y="581"/>
                  </a:cubicBezTo>
                  <a:cubicBezTo>
                    <a:pt x="2743" y="587"/>
                    <a:pt x="2717" y="596"/>
                    <a:pt x="2704" y="617"/>
                  </a:cubicBezTo>
                  <a:cubicBezTo>
                    <a:pt x="2685" y="645"/>
                    <a:pt x="2698" y="680"/>
                    <a:pt x="2696" y="712"/>
                  </a:cubicBezTo>
                  <a:cubicBezTo>
                    <a:pt x="2694" y="746"/>
                    <a:pt x="2676" y="780"/>
                    <a:pt x="2651" y="802"/>
                  </a:cubicBezTo>
                  <a:cubicBezTo>
                    <a:pt x="2631" y="817"/>
                    <a:pt x="2606" y="827"/>
                    <a:pt x="2586" y="842"/>
                  </a:cubicBezTo>
                  <a:cubicBezTo>
                    <a:pt x="2514" y="898"/>
                    <a:pt x="2520" y="1007"/>
                    <a:pt x="2533" y="1099"/>
                  </a:cubicBezTo>
                  <a:cubicBezTo>
                    <a:pt x="2433" y="1151"/>
                    <a:pt x="2322" y="1159"/>
                    <a:pt x="2209" y="1159"/>
                  </a:cubicBezTo>
                  <a:cubicBezTo>
                    <a:pt x="2148" y="1159"/>
                    <a:pt x="2086" y="1157"/>
                    <a:pt x="2025" y="1157"/>
                  </a:cubicBezTo>
                  <a:cubicBezTo>
                    <a:pt x="1995" y="1157"/>
                    <a:pt x="1965" y="1158"/>
                    <a:pt x="1935" y="1159"/>
                  </a:cubicBezTo>
                  <a:cubicBezTo>
                    <a:pt x="1838" y="1165"/>
                    <a:pt x="1735" y="1185"/>
                    <a:pt x="1638" y="1185"/>
                  </a:cubicBezTo>
                  <a:cubicBezTo>
                    <a:pt x="1562" y="1185"/>
                    <a:pt x="1490" y="1173"/>
                    <a:pt x="1425" y="1134"/>
                  </a:cubicBezTo>
                  <a:cubicBezTo>
                    <a:pt x="1436" y="932"/>
                    <a:pt x="1434" y="731"/>
                    <a:pt x="1419" y="532"/>
                  </a:cubicBezTo>
                  <a:cubicBezTo>
                    <a:pt x="1417" y="512"/>
                    <a:pt x="1414" y="493"/>
                    <a:pt x="1423" y="478"/>
                  </a:cubicBezTo>
                  <a:cubicBezTo>
                    <a:pt x="1449" y="427"/>
                    <a:pt x="1528" y="455"/>
                    <a:pt x="1584" y="437"/>
                  </a:cubicBezTo>
                  <a:cubicBezTo>
                    <a:pt x="1635" y="420"/>
                    <a:pt x="1659" y="356"/>
                    <a:pt x="1652" y="300"/>
                  </a:cubicBezTo>
                  <a:cubicBezTo>
                    <a:pt x="1646" y="245"/>
                    <a:pt x="1618" y="195"/>
                    <a:pt x="1599" y="144"/>
                  </a:cubicBezTo>
                  <a:cubicBezTo>
                    <a:pt x="1588" y="116"/>
                    <a:pt x="1582" y="88"/>
                    <a:pt x="1579" y="58"/>
                  </a:cubicBezTo>
                  <a:lnTo>
                    <a:pt x="1228" y="11"/>
                  </a:lnTo>
                  <a:cubicBezTo>
                    <a:pt x="1186" y="6"/>
                    <a:pt x="1143" y="1"/>
                    <a:pt x="11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51"/>
            <p:cNvSpPr/>
            <p:nvPr/>
          </p:nvSpPr>
          <p:spPr>
            <a:xfrm>
              <a:off x="4918495" y="3546446"/>
              <a:ext cx="193620" cy="234395"/>
            </a:xfrm>
            <a:custGeom>
              <a:rect b="b" l="l" r="r" t="t"/>
              <a:pathLst>
                <a:path extrusionOk="0" h="8249" w="6814">
                  <a:moveTo>
                    <a:pt x="1129" y="54"/>
                  </a:moveTo>
                  <a:cubicBezTo>
                    <a:pt x="1168" y="54"/>
                    <a:pt x="1210" y="58"/>
                    <a:pt x="1252" y="64"/>
                  </a:cubicBezTo>
                  <a:lnTo>
                    <a:pt x="1580" y="107"/>
                  </a:lnTo>
                  <a:cubicBezTo>
                    <a:pt x="1584" y="130"/>
                    <a:pt x="1590" y="154"/>
                    <a:pt x="1599" y="180"/>
                  </a:cubicBezTo>
                  <a:cubicBezTo>
                    <a:pt x="1605" y="193"/>
                    <a:pt x="1612" y="205"/>
                    <a:pt x="1616" y="220"/>
                  </a:cubicBezTo>
                  <a:cubicBezTo>
                    <a:pt x="1633" y="257"/>
                    <a:pt x="1648" y="291"/>
                    <a:pt x="1653" y="327"/>
                  </a:cubicBezTo>
                  <a:cubicBezTo>
                    <a:pt x="1657" y="370"/>
                    <a:pt x="1640" y="424"/>
                    <a:pt x="1601" y="437"/>
                  </a:cubicBezTo>
                  <a:cubicBezTo>
                    <a:pt x="1584" y="443"/>
                    <a:pt x="1563" y="443"/>
                    <a:pt x="1541" y="443"/>
                  </a:cubicBezTo>
                  <a:cubicBezTo>
                    <a:pt x="1500" y="443"/>
                    <a:pt x="1449" y="443"/>
                    <a:pt x="1425" y="490"/>
                  </a:cubicBezTo>
                  <a:cubicBezTo>
                    <a:pt x="1415" y="514"/>
                    <a:pt x="1415" y="537"/>
                    <a:pt x="1417" y="559"/>
                  </a:cubicBezTo>
                  <a:cubicBezTo>
                    <a:pt x="1432" y="758"/>
                    <a:pt x="1436" y="960"/>
                    <a:pt x="1425" y="1159"/>
                  </a:cubicBezTo>
                  <a:lnTo>
                    <a:pt x="1423" y="1174"/>
                  </a:lnTo>
                  <a:lnTo>
                    <a:pt x="1438" y="1182"/>
                  </a:lnTo>
                  <a:cubicBezTo>
                    <a:pt x="1500" y="1221"/>
                    <a:pt x="1571" y="1238"/>
                    <a:pt x="1665" y="1238"/>
                  </a:cubicBezTo>
                  <a:cubicBezTo>
                    <a:pt x="1725" y="1238"/>
                    <a:pt x="1785" y="1229"/>
                    <a:pt x="1845" y="1223"/>
                  </a:cubicBezTo>
                  <a:cubicBezTo>
                    <a:pt x="1884" y="1219"/>
                    <a:pt x="1925" y="1214"/>
                    <a:pt x="1961" y="1212"/>
                  </a:cubicBezTo>
                  <a:cubicBezTo>
                    <a:pt x="1996" y="1210"/>
                    <a:pt x="2031" y="1209"/>
                    <a:pt x="2067" y="1209"/>
                  </a:cubicBezTo>
                  <a:cubicBezTo>
                    <a:pt x="2092" y="1209"/>
                    <a:pt x="2117" y="1209"/>
                    <a:pt x="2143" y="1210"/>
                  </a:cubicBezTo>
                  <a:cubicBezTo>
                    <a:pt x="2177" y="1211"/>
                    <a:pt x="2211" y="1212"/>
                    <a:pt x="2245" y="1212"/>
                  </a:cubicBezTo>
                  <a:cubicBezTo>
                    <a:pt x="2355" y="1212"/>
                    <a:pt x="2466" y="1202"/>
                    <a:pt x="2572" y="1148"/>
                  </a:cubicBezTo>
                  <a:lnTo>
                    <a:pt x="2589" y="1139"/>
                  </a:lnTo>
                  <a:lnTo>
                    <a:pt x="2585" y="1120"/>
                  </a:lnTo>
                  <a:cubicBezTo>
                    <a:pt x="2572" y="1037"/>
                    <a:pt x="2565" y="936"/>
                    <a:pt x="2627" y="889"/>
                  </a:cubicBezTo>
                  <a:cubicBezTo>
                    <a:pt x="2636" y="882"/>
                    <a:pt x="2647" y="876"/>
                    <a:pt x="2655" y="872"/>
                  </a:cubicBezTo>
                  <a:cubicBezTo>
                    <a:pt x="2668" y="863"/>
                    <a:pt x="2681" y="857"/>
                    <a:pt x="2694" y="848"/>
                  </a:cubicBezTo>
                  <a:cubicBezTo>
                    <a:pt x="2726" y="820"/>
                    <a:pt x="2747" y="780"/>
                    <a:pt x="2747" y="737"/>
                  </a:cubicBezTo>
                  <a:cubicBezTo>
                    <a:pt x="2750" y="726"/>
                    <a:pt x="2747" y="715"/>
                    <a:pt x="2747" y="705"/>
                  </a:cubicBezTo>
                  <a:cubicBezTo>
                    <a:pt x="2745" y="685"/>
                    <a:pt x="2745" y="668"/>
                    <a:pt x="2752" y="657"/>
                  </a:cubicBezTo>
                  <a:cubicBezTo>
                    <a:pt x="2760" y="645"/>
                    <a:pt x="2780" y="638"/>
                    <a:pt x="2801" y="632"/>
                  </a:cubicBezTo>
                  <a:cubicBezTo>
                    <a:pt x="2880" y="610"/>
                    <a:pt x="2959" y="591"/>
                    <a:pt x="3041" y="576"/>
                  </a:cubicBezTo>
                  <a:lnTo>
                    <a:pt x="3073" y="570"/>
                  </a:lnTo>
                  <a:lnTo>
                    <a:pt x="2970" y="306"/>
                  </a:lnTo>
                  <a:cubicBezTo>
                    <a:pt x="2970" y="304"/>
                    <a:pt x="2970" y="302"/>
                    <a:pt x="2970" y="302"/>
                  </a:cubicBezTo>
                  <a:cubicBezTo>
                    <a:pt x="3210" y="345"/>
                    <a:pt x="3512" y="413"/>
                    <a:pt x="3776" y="570"/>
                  </a:cubicBezTo>
                  <a:cubicBezTo>
                    <a:pt x="3793" y="580"/>
                    <a:pt x="3812" y="593"/>
                    <a:pt x="3829" y="604"/>
                  </a:cubicBezTo>
                  <a:cubicBezTo>
                    <a:pt x="3951" y="677"/>
                    <a:pt x="4074" y="754"/>
                    <a:pt x="4206" y="754"/>
                  </a:cubicBezTo>
                  <a:cubicBezTo>
                    <a:pt x="4230" y="754"/>
                    <a:pt x="4251" y="752"/>
                    <a:pt x="4275" y="745"/>
                  </a:cubicBezTo>
                  <a:cubicBezTo>
                    <a:pt x="4294" y="855"/>
                    <a:pt x="4331" y="975"/>
                    <a:pt x="4440" y="1011"/>
                  </a:cubicBezTo>
                  <a:cubicBezTo>
                    <a:pt x="4463" y="1018"/>
                    <a:pt x="4492" y="1022"/>
                    <a:pt x="4522" y="1022"/>
                  </a:cubicBezTo>
                  <a:cubicBezTo>
                    <a:pt x="4537" y="1022"/>
                    <a:pt x="4551" y="1021"/>
                    <a:pt x="4566" y="1020"/>
                  </a:cubicBezTo>
                  <a:lnTo>
                    <a:pt x="4609" y="1020"/>
                  </a:lnTo>
                  <a:cubicBezTo>
                    <a:pt x="4648" y="1020"/>
                    <a:pt x="4673" y="1026"/>
                    <a:pt x="4693" y="1039"/>
                  </a:cubicBezTo>
                  <a:cubicBezTo>
                    <a:pt x="4725" y="1062"/>
                    <a:pt x="4740" y="1103"/>
                    <a:pt x="4757" y="1146"/>
                  </a:cubicBezTo>
                  <a:cubicBezTo>
                    <a:pt x="4774" y="1193"/>
                    <a:pt x="4791" y="1242"/>
                    <a:pt x="4834" y="1274"/>
                  </a:cubicBezTo>
                  <a:cubicBezTo>
                    <a:pt x="4883" y="1311"/>
                    <a:pt x="4941" y="1313"/>
                    <a:pt x="4999" y="1313"/>
                  </a:cubicBezTo>
                  <a:cubicBezTo>
                    <a:pt x="5055" y="1315"/>
                    <a:pt x="5106" y="1315"/>
                    <a:pt x="5136" y="1349"/>
                  </a:cubicBezTo>
                  <a:cubicBezTo>
                    <a:pt x="5156" y="1369"/>
                    <a:pt x="5162" y="1399"/>
                    <a:pt x="5171" y="1431"/>
                  </a:cubicBezTo>
                  <a:cubicBezTo>
                    <a:pt x="5181" y="1467"/>
                    <a:pt x="5190" y="1506"/>
                    <a:pt x="5220" y="1536"/>
                  </a:cubicBezTo>
                  <a:cubicBezTo>
                    <a:pt x="5258" y="1579"/>
                    <a:pt x="5314" y="1585"/>
                    <a:pt x="5368" y="1589"/>
                  </a:cubicBezTo>
                  <a:cubicBezTo>
                    <a:pt x="5413" y="1596"/>
                    <a:pt x="5453" y="1600"/>
                    <a:pt x="5481" y="1624"/>
                  </a:cubicBezTo>
                  <a:cubicBezTo>
                    <a:pt x="5526" y="1662"/>
                    <a:pt x="5518" y="1727"/>
                    <a:pt x="5507" y="1802"/>
                  </a:cubicBezTo>
                  <a:cubicBezTo>
                    <a:pt x="5503" y="1840"/>
                    <a:pt x="5496" y="1883"/>
                    <a:pt x="5500" y="1921"/>
                  </a:cubicBezTo>
                  <a:cubicBezTo>
                    <a:pt x="5511" y="2052"/>
                    <a:pt x="5614" y="2136"/>
                    <a:pt x="5713" y="2217"/>
                  </a:cubicBezTo>
                  <a:cubicBezTo>
                    <a:pt x="5800" y="2288"/>
                    <a:pt x="5884" y="2356"/>
                    <a:pt x="5908" y="2453"/>
                  </a:cubicBezTo>
                  <a:lnTo>
                    <a:pt x="5918" y="2498"/>
                  </a:lnTo>
                  <a:lnTo>
                    <a:pt x="5953" y="2466"/>
                  </a:lnTo>
                  <a:cubicBezTo>
                    <a:pt x="5964" y="2455"/>
                    <a:pt x="5980" y="2450"/>
                    <a:pt x="5998" y="2450"/>
                  </a:cubicBezTo>
                  <a:cubicBezTo>
                    <a:pt x="6025" y="2450"/>
                    <a:pt x="6056" y="2461"/>
                    <a:pt x="6081" y="2481"/>
                  </a:cubicBezTo>
                  <a:cubicBezTo>
                    <a:pt x="6105" y="2500"/>
                    <a:pt x="6124" y="2528"/>
                    <a:pt x="6145" y="2554"/>
                  </a:cubicBezTo>
                  <a:cubicBezTo>
                    <a:pt x="6160" y="2575"/>
                    <a:pt x="6175" y="2596"/>
                    <a:pt x="6195" y="2616"/>
                  </a:cubicBezTo>
                  <a:cubicBezTo>
                    <a:pt x="6231" y="2654"/>
                    <a:pt x="6278" y="2682"/>
                    <a:pt x="6321" y="2710"/>
                  </a:cubicBezTo>
                  <a:cubicBezTo>
                    <a:pt x="6327" y="2714"/>
                    <a:pt x="6334" y="2718"/>
                    <a:pt x="6340" y="2723"/>
                  </a:cubicBezTo>
                  <a:cubicBezTo>
                    <a:pt x="6081" y="3327"/>
                    <a:pt x="5867" y="3875"/>
                    <a:pt x="5869" y="4465"/>
                  </a:cubicBezTo>
                  <a:cubicBezTo>
                    <a:pt x="5869" y="4692"/>
                    <a:pt x="5923" y="4848"/>
                    <a:pt x="6030" y="4942"/>
                  </a:cubicBezTo>
                  <a:cubicBezTo>
                    <a:pt x="6122" y="5024"/>
                    <a:pt x="6242" y="5049"/>
                    <a:pt x="6360" y="5073"/>
                  </a:cubicBezTo>
                  <a:cubicBezTo>
                    <a:pt x="6407" y="5084"/>
                    <a:pt x="6458" y="5094"/>
                    <a:pt x="6503" y="5107"/>
                  </a:cubicBezTo>
                  <a:cubicBezTo>
                    <a:pt x="6606" y="5139"/>
                    <a:pt x="6698" y="5214"/>
                    <a:pt x="6735" y="5296"/>
                  </a:cubicBezTo>
                  <a:cubicBezTo>
                    <a:pt x="6754" y="5332"/>
                    <a:pt x="6756" y="5371"/>
                    <a:pt x="6747" y="5407"/>
                  </a:cubicBezTo>
                  <a:cubicBezTo>
                    <a:pt x="6712" y="5396"/>
                    <a:pt x="6677" y="5391"/>
                    <a:pt x="6641" y="5391"/>
                  </a:cubicBezTo>
                  <a:cubicBezTo>
                    <a:pt x="6530" y="5391"/>
                    <a:pt x="6417" y="5443"/>
                    <a:pt x="6321" y="5540"/>
                  </a:cubicBezTo>
                  <a:cubicBezTo>
                    <a:pt x="6203" y="5660"/>
                    <a:pt x="6130" y="5836"/>
                    <a:pt x="6133" y="5996"/>
                  </a:cubicBezTo>
                  <a:cubicBezTo>
                    <a:pt x="6137" y="6260"/>
                    <a:pt x="6265" y="6498"/>
                    <a:pt x="6387" y="6727"/>
                  </a:cubicBezTo>
                  <a:cubicBezTo>
                    <a:pt x="6420" y="6787"/>
                    <a:pt x="6450" y="6845"/>
                    <a:pt x="6480" y="6903"/>
                  </a:cubicBezTo>
                  <a:cubicBezTo>
                    <a:pt x="6576" y="7096"/>
                    <a:pt x="6653" y="7310"/>
                    <a:pt x="6709" y="7541"/>
                  </a:cubicBezTo>
                  <a:cubicBezTo>
                    <a:pt x="6550" y="7590"/>
                    <a:pt x="6396" y="7644"/>
                    <a:pt x="6216" y="7710"/>
                  </a:cubicBezTo>
                  <a:lnTo>
                    <a:pt x="5254" y="8053"/>
                  </a:lnTo>
                  <a:cubicBezTo>
                    <a:pt x="5078" y="8118"/>
                    <a:pt x="4860" y="8195"/>
                    <a:pt x="4650" y="8195"/>
                  </a:cubicBezTo>
                  <a:cubicBezTo>
                    <a:pt x="4594" y="8195"/>
                    <a:pt x="4538" y="8190"/>
                    <a:pt x="4487" y="8178"/>
                  </a:cubicBezTo>
                  <a:cubicBezTo>
                    <a:pt x="4376" y="8154"/>
                    <a:pt x="4273" y="8103"/>
                    <a:pt x="4170" y="8053"/>
                  </a:cubicBezTo>
                  <a:cubicBezTo>
                    <a:pt x="4112" y="8023"/>
                    <a:pt x="4052" y="7995"/>
                    <a:pt x="3990" y="7970"/>
                  </a:cubicBezTo>
                  <a:cubicBezTo>
                    <a:pt x="3891" y="7931"/>
                    <a:pt x="3793" y="7910"/>
                    <a:pt x="3705" y="7910"/>
                  </a:cubicBezTo>
                  <a:cubicBezTo>
                    <a:pt x="3664" y="7910"/>
                    <a:pt x="3626" y="7914"/>
                    <a:pt x="3589" y="7923"/>
                  </a:cubicBezTo>
                  <a:cubicBezTo>
                    <a:pt x="3592" y="7920"/>
                    <a:pt x="3592" y="7918"/>
                    <a:pt x="3592" y="7914"/>
                  </a:cubicBezTo>
                  <a:cubicBezTo>
                    <a:pt x="3598" y="7878"/>
                    <a:pt x="3607" y="7839"/>
                    <a:pt x="3617" y="7803"/>
                  </a:cubicBezTo>
                  <a:lnTo>
                    <a:pt x="3619" y="7794"/>
                  </a:lnTo>
                  <a:cubicBezTo>
                    <a:pt x="3634" y="7738"/>
                    <a:pt x="3649" y="7683"/>
                    <a:pt x="3639" y="7623"/>
                  </a:cubicBezTo>
                  <a:cubicBezTo>
                    <a:pt x="3632" y="7586"/>
                    <a:pt x="3617" y="7556"/>
                    <a:pt x="3600" y="7524"/>
                  </a:cubicBezTo>
                  <a:lnTo>
                    <a:pt x="3594" y="7511"/>
                  </a:lnTo>
                  <a:cubicBezTo>
                    <a:pt x="3529" y="7378"/>
                    <a:pt x="3461" y="7179"/>
                    <a:pt x="3457" y="7029"/>
                  </a:cubicBezTo>
                  <a:cubicBezTo>
                    <a:pt x="3534" y="6905"/>
                    <a:pt x="3497" y="6723"/>
                    <a:pt x="3377" y="6639"/>
                  </a:cubicBezTo>
                  <a:cubicBezTo>
                    <a:pt x="3337" y="6611"/>
                    <a:pt x="3289" y="6594"/>
                    <a:pt x="3242" y="6579"/>
                  </a:cubicBezTo>
                  <a:cubicBezTo>
                    <a:pt x="3030" y="6511"/>
                    <a:pt x="2810" y="6461"/>
                    <a:pt x="2587" y="6436"/>
                  </a:cubicBezTo>
                  <a:cubicBezTo>
                    <a:pt x="2537" y="6429"/>
                    <a:pt x="2488" y="6421"/>
                    <a:pt x="2469" y="6386"/>
                  </a:cubicBezTo>
                  <a:cubicBezTo>
                    <a:pt x="2460" y="6376"/>
                    <a:pt x="2458" y="6361"/>
                    <a:pt x="2454" y="6344"/>
                  </a:cubicBezTo>
                  <a:cubicBezTo>
                    <a:pt x="2452" y="6333"/>
                    <a:pt x="2450" y="6320"/>
                    <a:pt x="2443" y="6307"/>
                  </a:cubicBezTo>
                  <a:cubicBezTo>
                    <a:pt x="2407" y="6209"/>
                    <a:pt x="2293" y="6179"/>
                    <a:pt x="2203" y="6155"/>
                  </a:cubicBezTo>
                  <a:cubicBezTo>
                    <a:pt x="2152" y="6140"/>
                    <a:pt x="2032" y="6099"/>
                    <a:pt x="2027" y="6014"/>
                  </a:cubicBezTo>
                  <a:lnTo>
                    <a:pt x="2025" y="5981"/>
                  </a:lnTo>
                  <a:lnTo>
                    <a:pt x="1993" y="5990"/>
                  </a:lnTo>
                  <a:cubicBezTo>
                    <a:pt x="1965" y="5999"/>
                    <a:pt x="1938" y="6003"/>
                    <a:pt x="1910" y="6003"/>
                  </a:cubicBezTo>
                  <a:cubicBezTo>
                    <a:pt x="1755" y="6003"/>
                    <a:pt x="1610" y="5889"/>
                    <a:pt x="1580" y="5746"/>
                  </a:cubicBezTo>
                  <a:lnTo>
                    <a:pt x="1573" y="5720"/>
                  </a:lnTo>
                  <a:lnTo>
                    <a:pt x="1357" y="5767"/>
                  </a:lnTo>
                  <a:cubicBezTo>
                    <a:pt x="1363" y="5690"/>
                    <a:pt x="1340" y="5615"/>
                    <a:pt x="1290" y="5564"/>
                  </a:cubicBezTo>
                  <a:cubicBezTo>
                    <a:pt x="1251" y="5524"/>
                    <a:pt x="1192" y="5501"/>
                    <a:pt x="1136" y="5501"/>
                  </a:cubicBezTo>
                  <a:cubicBezTo>
                    <a:pt x="1114" y="5501"/>
                    <a:pt x="1092" y="5505"/>
                    <a:pt x="1072" y="5512"/>
                  </a:cubicBezTo>
                  <a:lnTo>
                    <a:pt x="988" y="5174"/>
                  </a:lnTo>
                  <a:cubicBezTo>
                    <a:pt x="952" y="5030"/>
                    <a:pt x="916" y="4882"/>
                    <a:pt x="853" y="4745"/>
                  </a:cubicBezTo>
                  <a:lnTo>
                    <a:pt x="838" y="4709"/>
                  </a:lnTo>
                  <a:cubicBezTo>
                    <a:pt x="793" y="4615"/>
                    <a:pt x="748" y="4516"/>
                    <a:pt x="781" y="4426"/>
                  </a:cubicBezTo>
                  <a:lnTo>
                    <a:pt x="785" y="4413"/>
                  </a:lnTo>
                  <a:lnTo>
                    <a:pt x="776" y="4402"/>
                  </a:lnTo>
                  <a:cubicBezTo>
                    <a:pt x="746" y="4360"/>
                    <a:pt x="693" y="4353"/>
                    <a:pt x="646" y="4349"/>
                  </a:cubicBezTo>
                  <a:cubicBezTo>
                    <a:pt x="598" y="4345"/>
                    <a:pt x="568" y="4340"/>
                    <a:pt x="556" y="4317"/>
                  </a:cubicBezTo>
                  <a:cubicBezTo>
                    <a:pt x="549" y="4304"/>
                    <a:pt x="547" y="4287"/>
                    <a:pt x="547" y="4267"/>
                  </a:cubicBezTo>
                  <a:cubicBezTo>
                    <a:pt x="547" y="4255"/>
                    <a:pt x="547" y="4240"/>
                    <a:pt x="543" y="4227"/>
                  </a:cubicBezTo>
                  <a:cubicBezTo>
                    <a:pt x="530" y="4158"/>
                    <a:pt x="470" y="4111"/>
                    <a:pt x="416" y="4070"/>
                  </a:cubicBezTo>
                  <a:cubicBezTo>
                    <a:pt x="352" y="4019"/>
                    <a:pt x="311" y="3985"/>
                    <a:pt x="322" y="3935"/>
                  </a:cubicBezTo>
                  <a:cubicBezTo>
                    <a:pt x="326" y="3920"/>
                    <a:pt x="335" y="3905"/>
                    <a:pt x="344" y="3888"/>
                  </a:cubicBezTo>
                  <a:cubicBezTo>
                    <a:pt x="356" y="3867"/>
                    <a:pt x="371" y="3843"/>
                    <a:pt x="373" y="3813"/>
                  </a:cubicBezTo>
                  <a:cubicBezTo>
                    <a:pt x="380" y="3747"/>
                    <a:pt x="329" y="3704"/>
                    <a:pt x="281" y="3668"/>
                  </a:cubicBezTo>
                  <a:cubicBezTo>
                    <a:pt x="258" y="3646"/>
                    <a:pt x="232" y="3627"/>
                    <a:pt x="217" y="3603"/>
                  </a:cubicBezTo>
                  <a:cubicBezTo>
                    <a:pt x="179" y="3548"/>
                    <a:pt x="194" y="3475"/>
                    <a:pt x="209" y="3398"/>
                  </a:cubicBezTo>
                  <a:cubicBezTo>
                    <a:pt x="213" y="3376"/>
                    <a:pt x="217" y="3355"/>
                    <a:pt x="219" y="3333"/>
                  </a:cubicBezTo>
                  <a:cubicBezTo>
                    <a:pt x="230" y="3263"/>
                    <a:pt x="209" y="3183"/>
                    <a:pt x="166" y="3136"/>
                  </a:cubicBezTo>
                  <a:cubicBezTo>
                    <a:pt x="142" y="3106"/>
                    <a:pt x="110" y="3091"/>
                    <a:pt x="78" y="3089"/>
                  </a:cubicBezTo>
                  <a:cubicBezTo>
                    <a:pt x="59" y="2894"/>
                    <a:pt x="138" y="2699"/>
                    <a:pt x="209" y="2526"/>
                  </a:cubicBezTo>
                  <a:lnTo>
                    <a:pt x="211" y="2513"/>
                  </a:lnTo>
                  <a:cubicBezTo>
                    <a:pt x="245" y="2474"/>
                    <a:pt x="292" y="2451"/>
                    <a:pt x="341" y="2425"/>
                  </a:cubicBezTo>
                  <a:cubicBezTo>
                    <a:pt x="367" y="2412"/>
                    <a:pt x="393" y="2399"/>
                    <a:pt x="416" y="2384"/>
                  </a:cubicBezTo>
                  <a:cubicBezTo>
                    <a:pt x="506" y="2329"/>
                    <a:pt x="575" y="2221"/>
                    <a:pt x="526" y="2129"/>
                  </a:cubicBezTo>
                  <a:cubicBezTo>
                    <a:pt x="523" y="2121"/>
                    <a:pt x="517" y="2114"/>
                    <a:pt x="513" y="2106"/>
                  </a:cubicBezTo>
                  <a:cubicBezTo>
                    <a:pt x="506" y="2097"/>
                    <a:pt x="500" y="2086"/>
                    <a:pt x="498" y="2078"/>
                  </a:cubicBezTo>
                  <a:cubicBezTo>
                    <a:pt x="489" y="2044"/>
                    <a:pt x="534" y="2016"/>
                    <a:pt x="596" y="1986"/>
                  </a:cubicBezTo>
                  <a:lnTo>
                    <a:pt x="609" y="1977"/>
                  </a:lnTo>
                  <a:cubicBezTo>
                    <a:pt x="813" y="1872"/>
                    <a:pt x="849" y="1592"/>
                    <a:pt x="759" y="1392"/>
                  </a:cubicBezTo>
                  <a:cubicBezTo>
                    <a:pt x="723" y="1315"/>
                    <a:pt x="669" y="1242"/>
                    <a:pt x="596" y="1169"/>
                  </a:cubicBezTo>
                  <a:cubicBezTo>
                    <a:pt x="783" y="1024"/>
                    <a:pt x="823" y="743"/>
                    <a:pt x="830" y="587"/>
                  </a:cubicBezTo>
                  <a:cubicBezTo>
                    <a:pt x="834" y="477"/>
                    <a:pt x="815" y="396"/>
                    <a:pt x="772" y="340"/>
                  </a:cubicBezTo>
                  <a:cubicBezTo>
                    <a:pt x="796" y="306"/>
                    <a:pt x="819" y="272"/>
                    <a:pt x="845" y="238"/>
                  </a:cubicBezTo>
                  <a:cubicBezTo>
                    <a:pt x="888" y="175"/>
                    <a:pt x="937" y="107"/>
                    <a:pt x="1010" y="75"/>
                  </a:cubicBezTo>
                  <a:cubicBezTo>
                    <a:pt x="1042" y="60"/>
                    <a:pt x="1083" y="54"/>
                    <a:pt x="1129" y="54"/>
                  </a:cubicBezTo>
                  <a:close/>
                  <a:moveTo>
                    <a:pt x="1129" y="1"/>
                  </a:moveTo>
                  <a:cubicBezTo>
                    <a:pt x="1076" y="1"/>
                    <a:pt x="1027" y="7"/>
                    <a:pt x="986" y="25"/>
                  </a:cubicBezTo>
                  <a:cubicBezTo>
                    <a:pt x="903" y="62"/>
                    <a:pt x="847" y="141"/>
                    <a:pt x="800" y="205"/>
                  </a:cubicBezTo>
                  <a:cubicBezTo>
                    <a:pt x="772" y="246"/>
                    <a:pt x="742" y="287"/>
                    <a:pt x="716" y="327"/>
                  </a:cubicBezTo>
                  <a:lnTo>
                    <a:pt x="703" y="347"/>
                  </a:lnTo>
                  <a:lnTo>
                    <a:pt x="718" y="362"/>
                  </a:lnTo>
                  <a:cubicBezTo>
                    <a:pt x="761" y="405"/>
                    <a:pt x="781" y="480"/>
                    <a:pt x="776" y="582"/>
                  </a:cubicBezTo>
                  <a:cubicBezTo>
                    <a:pt x="770" y="739"/>
                    <a:pt x="731" y="1017"/>
                    <a:pt x="541" y="1146"/>
                  </a:cubicBezTo>
                  <a:lnTo>
                    <a:pt x="513" y="1163"/>
                  </a:lnTo>
                  <a:lnTo>
                    <a:pt x="536" y="1187"/>
                  </a:lnTo>
                  <a:cubicBezTo>
                    <a:pt x="618" y="1262"/>
                    <a:pt x="673" y="1337"/>
                    <a:pt x="710" y="1416"/>
                  </a:cubicBezTo>
                  <a:cubicBezTo>
                    <a:pt x="789" y="1587"/>
                    <a:pt x="757" y="1840"/>
                    <a:pt x="583" y="1930"/>
                  </a:cubicBezTo>
                  <a:lnTo>
                    <a:pt x="573" y="1936"/>
                  </a:lnTo>
                  <a:cubicBezTo>
                    <a:pt x="511" y="1969"/>
                    <a:pt x="427" y="2011"/>
                    <a:pt x="446" y="2091"/>
                  </a:cubicBezTo>
                  <a:cubicBezTo>
                    <a:pt x="451" y="2110"/>
                    <a:pt x="459" y="2123"/>
                    <a:pt x="468" y="2136"/>
                  </a:cubicBezTo>
                  <a:cubicBezTo>
                    <a:pt x="472" y="2142"/>
                    <a:pt x="476" y="2149"/>
                    <a:pt x="478" y="2155"/>
                  </a:cubicBezTo>
                  <a:cubicBezTo>
                    <a:pt x="515" y="2221"/>
                    <a:pt x="448" y="2303"/>
                    <a:pt x="388" y="2339"/>
                  </a:cubicBezTo>
                  <a:cubicBezTo>
                    <a:pt x="367" y="2352"/>
                    <a:pt x="341" y="2365"/>
                    <a:pt x="318" y="2376"/>
                  </a:cubicBezTo>
                  <a:cubicBezTo>
                    <a:pt x="260" y="2406"/>
                    <a:pt x="200" y="2436"/>
                    <a:pt x="159" y="2489"/>
                  </a:cubicBezTo>
                  <a:cubicBezTo>
                    <a:pt x="157" y="2494"/>
                    <a:pt x="155" y="2496"/>
                    <a:pt x="153" y="2500"/>
                  </a:cubicBezTo>
                  <a:lnTo>
                    <a:pt x="134" y="2541"/>
                  </a:lnTo>
                  <a:lnTo>
                    <a:pt x="144" y="2541"/>
                  </a:lnTo>
                  <a:cubicBezTo>
                    <a:pt x="76" y="2712"/>
                    <a:pt x="1" y="2918"/>
                    <a:pt x="26" y="3121"/>
                  </a:cubicBezTo>
                  <a:lnTo>
                    <a:pt x="31" y="3151"/>
                  </a:lnTo>
                  <a:lnTo>
                    <a:pt x="59" y="3145"/>
                  </a:lnTo>
                  <a:cubicBezTo>
                    <a:pt x="64" y="3143"/>
                    <a:pt x="69" y="3143"/>
                    <a:pt x="75" y="3143"/>
                  </a:cubicBezTo>
                  <a:cubicBezTo>
                    <a:pt x="93" y="3143"/>
                    <a:pt x="110" y="3152"/>
                    <a:pt x="125" y="3171"/>
                  </a:cubicBezTo>
                  <a:cubicBezTo>
                    <a:pt x="157" y="3207"/>
                    <a:pt x="174" y="3271"/>
                    <a:pt x="166" y="3325"/>
                  </a:cubicBezTo>
                  <a:cubicBezTo>
                    <a:pt x="164" y="3346"/>
                    <a:pt x="159" y="3368"/>
                    <a:pt x="155" y="3389"/>
                  </a:cubicBezTo>
                  <a:cubicBezTo>
                    <a:pt x="140" y="3468"/>
                    <a:pt x="123" y="3560"/>
                    <a:pt x="174" y="3633"/>
                  </a:cubicBezTo>
                  <a:cubicBezTo>
                    <a:pt x="194" y="3663"/>
                    <a:pt x="221" y="3687"/>
                    <a:pt x="249" y="3708"/>
                  </a:cubicBezTo>
                  <a:cubicBezTo>
                    <a:pt x="296" y="3747"/>
                    <a:pt x="324" y="3773"/>
                    <a:pt x="320" y="3809"/>
                  </a:cubicBezTo>
                  <a:cubicBezTo>
                    <a:pt x="318" y="3826"/>
                    <a:pt x="309" y="3843"/>
                    <a:pt x="299" y="3860"/>
                  </a:cubicBezTo>
                  <a:cubicBezTo>
                    <a:pt x="288" y="3880"/>
                    <a:pt x="275" y="3901"/>
                    <a:pt x="271" y="3925"/>
                  </a:cubicBezTo>
                  <a:cubicBezTo>
                    <a:pt x="251" y="4008"/>
                    <a:pt x="322" y="4064"/>
                    <a:pt x="384" y="4111"/>
                  </a:cubicBezTo>
                  <a:cubicBezTo>
                    <a:pt x="431" y="4150"/>
                    <a:pt x="481" y="4188"/>
                    <a:pt x="491" y="4238"/>
                  </a:cubicBezTo>
                  <a:cubicBezTo>
                    <a:pt x="493" y="4248"/>
                    <a:pt x="493" y="4259"/>
                    <a:pt x="493" y="4270"/>
                  </a:cubicBezTo>
                  <a:cubicBezTo>
                    <a:pt x="493" y="4293"/>
                    <a:pt x="496" y="4321"/>
                    <a:pt x="511" y="4345"/>
                  </a:cubicBezTo>
                  <a:cubicBezTo>
                    <a:pt x="538" y="4392"/>
                    <a:pt x="592" y="4398"/>
                    <a:pt x="641" y="4402"/>
                  </a:cubicBezTo>
                  <a:cubicBezTo>
                    <a:pt x="673" y="4407"/>
                    <a:pt x="706" y="4409"/>
                    <a:pt x="725" y="4424"/>
                  </a:cubicBezTo>
                  <a:cubicBezTo>
                    <a:pt x="697" y="4529"/>
                    <a:pt x="746" y="4636"/>
                    <a:pt x="789" y="4730"/>
                  </a:cubicBezTo>
                  <a:lnTo>
                    <a:pt x="804" y="4767"/>
                  </a:lnTo>
                  <a:cubicBezTo>
                    <a:pt x="864" y="4900"/>
                    <a:pt x="901" y="5045"/>
                    <a:pt x="937" y="5189"/>
                  </a:cubicBezTo>
                  <a:lnTo>
                    <a:pt x="1038" y="5592"/>
                  </a:lnTo>
                  <a:lnTo>
                    <a:pt x="1070" y="5572"/>
                  </a:lnTo>
                  <a:cubicBezTo>
                    <a:pt x="1089" y="5560"/>
                    <a:pt x="1112" y="5555"/>
                    <a:pt x="1137" y="5555"/>
                  </a:cubicBezTo>
                  <a:cubicBezTo>
                    <a:pt x="1178" y="5555"/>
                    <a:pt x="1222" y="5571"/>
                    <a:pt x="1252" y="5602"/>
                  </a:cubicBezTo>
                  <a:cubicBezTo>
                    <a:pt x="1297" y="5647"/>
                    <a:pt x="1316" y="5724"/>
                    <a:pt x="1297" y="5795"/>
                  </a:cubicBezTo>
                  <a:lnTo>
                    <a:pt x="1288" y="5838"/>
                  </a:lnTo>
                  <a:lnTo>
                    <a:pt x="1533" y="5784"/>
                  </a:lnTo>
                  <a:cubicBezTo>
                    <a:pt x="1582" y="5939"/>
                    <a:pt x="1740" y="6054"/>
                    <a:pt x="1910" y="6054"/>
                  </a:cubicBezTo>
                  <a:cubicBezTo>
                    <a:pt x="1933" y="6054"/>
                    <a:pt x="1957" y="6054"/>
                    <a:pt x="1978" y="6048"/>
                  </a:cubicBezTo>
                  <a:cubicBezTo>
                    <a:pt x="1998" y="6121"/>
                    <a:pt x="2070" y="6174"/>
                    <a:pt x="2188" y="6206"/>
                  </a:cubicBezTo>
                  <a:cubicBezTo>
                    <a:pt x="2267" y="6228"/>
                    <a:pt x="2368" y="6254"/>
                    <a:pt x="2394" y="6326"/>
                  </a:cubicBezTo>
                  <a:cubicBezTo>
                    <a:pt x="2398" y="6335"/>
                    <a:pt x="2400" y="6346"/>
                    <a:pt x="2402" y="6356"/>
                  </a:cubicBezTo>
                  <a:cubicBezTo>
                    <a:pt x="2407" y="6376"/>
                    <a:pt x="2411" y="6395"/>
                    <a:pt x="2422" y="6414"/>
                  </a:cubicBezTo>
                  <a:cubicBezTo>
                    <a:pt x="2458" y="6474"/>
                    <a:pt x="2535" y="6483"/>
                    <a:pt x="2580" y="6489"/>
                  </a:cubicBezTo>
                  <a:cubicBezTo>
                    <a:pt x="2799" y="6515"/>
                    <a:pt x="3017" y="6562"/>
                    <a:pt x="3225" y="6631"/>
                  </a:cubicBezTo>
                  <a:cubicBezTo>
                    <a:pt x="3270" y="6643"/>
                    <a:pt x="3311" y="6658"/>
                    <a:pt x="3347" y="6684"/>
                  </a:cubicBezTo>
                  <a:cubicBezTo>
                    <a:pt x="3446" y="6753"/>
                    <a:pt x="3476" y="6907"/>
                    <a:pt x="3407" y="7006"/>
                  </a:cubicBezTo>
                  <a:lnTo>
                    <a:pt x="3403" y="7012"/>
                  </a:lnTo>
                  <a:lnTo>
                    <a:pt x="3403" y="7021"/>
                  </a:lnTo>
                  <a:cubicBezTo>
                    <a:pt x="3405" y="7181"/>
                    <a:pt x="3476" y="7393"/>
                    <a:pt x="3547" y="7535"/>
                  </a:cubicBezTo>
                  <a:lnTo>
                    <a:pt x="3553" y="7548"/>
                  </a:lnTo>
                  <a:cubicBezTo>
                    <a:pt x="3568" y="7578"/>
                    <a:pt x="3581" y="7603"/>
                    <a:pt x="3587" y="7633"/>
                  </a:cubicBezTo>
                  <a:cubicBezTo>
                    <a:pt x="3596" y="7678"/>
                    <a:pt x="3581" y="7730"/>
                    <a:pt x="3568" y="7779"/>
                  </a:cubicBezTo>
                  <a:lnTo>
                    <a:pt x="3566" y="7788"/>
                  </a:lnTo>
                  <a:cubicBezTo>
                    <a:pt x="3553" y="7826"/>
                    <a:pt x="3547" y="7867"/>
                    <a:pt x="3538" y="7905"/>
                  </a:cubicBezTo>
                  <a:cubicBezTo>
                    <a:pt x="3536" y="7920"/>
                    <a:pt x="3534" y="7938"/>
                    <a:pt x="3529" y="7955"/>
                  </a:cubicBezTo>
                  <a:lnTo>
                    <a:pt x="3519" y="8000"/>
                  </a:lnTo>
                  <a:lnTo>
                    <a:pt x="3564" y="7985"/>
                  </a:lnTo>
                  <a:cubicBezTo>
                    <a:pt x="3606" y="7971"/>
                    <a:pt x="3654" y="7964"/>
                    <a:pt x="3705" y="7964"/>
                  </a:cubicBezTo>
                  <a:cubicBezTo>
                    <a:pt x="3787" y="7964"/>
                    <a:pt x="3878" y="7982"/>
                    <a:pt x="3971" y="8019"/>
                  </a:cubicBezTo>
                  <a:cubicBezTo>
                    <a:pt x="4031" y="8043"/>
                    <a:pt x="4089" y="8073"/>
                    <a:pt x="4146" y="8100"/>
                  </a:cubicBezTo>
                  <a:cubicBezTo>
                    <a:pt x="4251" y="8152"/>
                    <a:pt x="4359" y="8205"/>
                    <a:pt x="4476" y="8231"/>
                  </a:cubicBezTo>
                  <a:cubicBezTo>
                    <a:pt x="4532" y="8242"/>
                    <a:pt x="4590" y="8248"/>
                    <a:pt x="4650" y="8248"/>
                  </a:cubicBezTo>
                  <a:cubicBezTo>
                    <a:pt x="4871" y="8248"/>
                    <a:pt x="5093" y="8169"/>
                    <a:pt x="5271" y="8105"/>
                  </a:cubicBezTo>
                  <a:lnTo>
                    <a:pt x="6233" y="7760"/>
                  </a:lnTo>
                  <a:cubicBezTo>
                    <a:pt x="6424" y="7691"/>
                    <a:pt x="6585" y="7635"/>
                    <a:pt x="6747" y="7584"/>
                  </a:cubicBezTo>
                  <a:lnTo>
                    <a:pt x="6771" y="7575"/>
                  </a:lnTo>
                  <a:lnTo>
                    <a:pt x="6767" y="7552"/>
                  </a:lnTo>
                  <a:cubicBezTo>
                    <a:pt x="6709" y="7310"/>
                    <a:pt x="6627" y="7083"/>
                    <a:pt x="6527" y="6879"/>
                  </a:cubicBezTo>
                  <a:cubicBezTo>
                    <a:pt x="6497" y="6819"/>
                    <a:pt x="6467" y="6761"/>
                    <a:pt x="6435" y="6703"/>
                  </a:cubicBezTo>
                  <a:cubicBezTo>
                    <a:pt x="6315" y="6479"/>
                    <a:pt x="6190" y="6245"/>
                    <a:pt x="6186" y="5994"/>
                  </a:cubicBezTo>
                  <a:cubicBezTo>
                    <a:pt x="6184" y="5849"/>
                    <a:pt x="6250" y="5688"/>
                    <a:pt x="6360" y="5577"/>
                  </a:cubicBezTo>
                  <a:cubicBezTo>
                    <a:pt x="6445" y="5491"/>
                    <a:pt x="6545" y="5445"/>
                    <a:pt x="6644" y="5445"/>
                  </a:cubicBezTo>
                  <a:cubicBezTo>
                    <a:pt x="6681" y="5445"/>
                    <a:pt x="6718" y="5452"/>
                    <a:pt x="6754" y="5465"/>
                  </a:cubicBezTo>
                  <a:lnTo>
                    <a:pt x="6777" y="5476"/>
                  </a:lnTo>
                  <a:lnTo>
                    <a:pt x="6788" y="5452"/>
                  </a:lnTo>
                  <a:cubicBezTo>
                    <a:pt x="6814" y="5394"/>
                    <a:pt x="6812" y="5332"/>
                    <a:pt x="6784" y="5272"/>
                  </a:cubicBezTo>
                  <a:cubicBezTo>
                    <a:pt x="6741" y="5180"/>
                    <a:pt x="6636" y="5092"/>
                    <a:pt x="6520" y="5056"/>
                  </a:cubicBezTo>
                  <a:cubicBezTo>
                    <a:pt x="6471" y="5043"/>
                    <a:pt x="6420" y="5032"/>
                    <a:pt x="6370" y="5022"/>
                  </a:cubicBezTo>
                  <a:cubicBezTo>
                    <a:pt x="6255" y="4996"/>
                    <a:pt x="6148" y="4975"/>
                    <a:pt x="6066" y="4904"/>
                  </a:cubicBezTo>
                  <a:cubicBezTo>
                    <a:pt x="5970" y="4820"/>
                    <a:pt x="5923" y="4677"/>
                    <a:pt x="5923" y="4465"/>
                  </a:cubicBezTo>
                  <a:cubicBezTo>
                    <a:pt x="5920" y="3880"/>
                    <a:pt x="6137" y="3331"/>
                    <a:pt x="6398" y="2725"/>
                  </a:cubicBezTo>
                  <a:lnTo>
                    <a:pt x="6407" y="2703"/>
                  </a:lnTo>
                  <a:lnTo>
                    <a:pt x="6390" y="2691"/>
                  </a:lnTo>
                  <a:cubicBezTo>
                    <a:pt x="6377" y="2682"/>
                    <a:pt x="6364" y="2673"/>
                    <a:pt x="6349" y="2665"/>
                  </a:cubicBezTo>
                  <a:cubicBezTo>
                    <a:pt x="6306" y="2639"/>
                    <a:pt x="6265" y="2614"/>
                    <a:pt x="6233" y="2577"/>
                  </a:cubicBezTo>
                  <a:cubicBezTo>
                    <a:pt x="6216" y="2560"/>
                    <a:pt x="6201" y="2541"/>
                    <a:pt x="6188" y="2521"/>
                  </a:cubicBezTo>
                  <a:cubicBezTo>
                    <a:pt x="6167" y="2494"/>
                    <a:pt x="6143" y="2464"/>
                    <a:pt x="6115" y="2440"/>
                  </a:cubicBezTo>
                  <a:cubicBezTo>
                    <a:pt x="6081" y="2412"/>
                    <a:pt x="6038" y="2396"/>
                    <a:pt x="5998" y="2396"/>
                  </a:cubicBezTo>
                  <a:cubicBezTo>
                    <a:pt x="5980" y="2396"/>
                    <a:pt x="5963" y="2399"/>
                    <a:pt x="5948" y="2406"/>
                  </a:cubicBezTo>
                  <a:cubicBezTo>
                    <a:pt x="5912" y="2309"/>
                    <a:pt x="5828" y="2241"/>
                    <a:pt x="5747" y="2174"/>
                  </a:cubicBezTo>
                  <a:cubicBezTo>
                    <a:pt x="5653" y="2097"/>
                    <a:pt x="5563" y="2024"/>
                    <a:pt x="5554" y="1917"/>
                  </a:cubicBezTo>
                  <a:cubicBezTo>
                    <a:pt x="5550" y="1883"/>
                    <a:pt x="5556" y="1844"/>
                    <a:pt x="5560" y="1808"/>
                  </a:cubicBezTo>
                  <a:cubicBezTo>
                    <a:pt x="5571" y="1727"/>
                    <a:pt x="5582" y="1641"/>
                    <a:pt x="5518" y="1585"/>
                  </a:cubicBezTo>
                  <a:cubicBezTo>
                    <a:pt x="5477" y="1549"/>
                    <a:pt x="5423" y="1542"/>
                    <a:pt x="5374" y="1538"/>
                  </a:cubicBezTo>
                  <a:cubicBezTo>
                    <a:pt x="5327" y="1532"/>
                    <a:pt x="5284" y="1527"/>
                    <a:pt x="5258" y="1499"/>
                  </a:cubicBezTo>
                  <a:cubicBezTo>
                    <a:pt x="5239" y="1480"/>
                    <a:pt x="5231" y="1450"/>
                    <a:pt x="5222" y="1418"/>
                  </a:cubicBezTo>
                  <a:cubicBezTo>
                    <a:pt x="5213" y="1382"/>
                    <a:pt x="5203" y="1343"/>
                    <a:pt x="5177" y="1313"/>
                  </a:cubicBezTo>
                  <a:cubicBezTo>
                    <a:pt x="5130" y="1262"/>
                    <a:pt x="5063" y="1262"/>
                    <a:pt x="5001" y="1259"/>
                  </a:cubicBezTo>
                  <a:cubicBezTo>
                    <a:pt x="4950" y="1259"/>
                    <a:pt x="4901" y="1257"/>
                    <a:pt x="4866" y="1232"/>
                  </a:cubicBezTo>
                  <a:cubicBezTo>
                    <a:pt x="4836" y="1210"/>
                    <a:pt x="4821" y="1169"/>
                    <a:pt x="4806" y="1127"/>
                  </a:cubicBezTo>
                  <a:cubicBezTo>
                    <a:pt x="4789" y="1077"/>
                    <a:pt x="4770" y="1026"/>
                    <a:pt x="4725" y="996"/>
                  </a:cubicBezTo>
                  <a:cubicBezTo>
                    <a:pt x="4686" y="968"/>
                    <a:pt x="4643" y="966"/>
                    <a:pt x="4609" y="966"/>
                  </a:cubicBezTo>
                  <a:lnTo>
                    <a:pt x="4564" y="966"/>
                  </a:lnTo>
                  <a:cubicBezTo>
                    <a:pt x="4551" y="967"/>
                    <a:pt x="4537" y="967"/>
                    <a:pt x="4524" y="967"/>
                  </a:cubicBezTo>
                  <a:cubicBezTo>
                    <a:pt x="4498" y="967"/>
                    <a:pt x="4474" y="965"/>
                    <a:pt x="4457" y="960"/>
                  </a:cubicBezTo>
                  <a:cubicBezTo>
                    <a:pt x="4367" y="930"/>
                    <a:pt x="4337" y="810"/>
                    <a:pt x="4322" y="709"/>
                  </a:cubicBezTo>
                  <a:lnTo>
                    <a:pt x="4318" y="677"/>
                  </a:lnTo>
                  <a:lnTo>
                    <a:pt x="4288" y="687"/>
                  </a:lnTo>
                  <a:cubicBezTo>
                    <a:pt x="4262" y="696"/>
                    <a:pt x="4234" y="700"/>
                    <a:pt x="4206" y="700"/>
                  </a:cubicBezTo>
                  <a:cubicBezTo>
                    <a:pt x="4089" y="700"/>
                    <a:pt x="3973" y="627"/>
                    <a:pt x="3859" y="559"/>
                  </a:cubicBezTo>
                  <a:cubicBezTo>
                    <a:pt x="3840" y="546"/>
                    <a:pt x="3821" y="535"/>
                    <a:pt x="3804" y="525"/>
                  </a:cubicBezTo>
                  <a:cubicBezTo>
                    <a:pt x="3519" y="355"/>
                    <a:pt x="3193" y="285"/>
                    <a:pt x="2940" y="242"/>
                  </a:cubicBezTo>
                  <a:lnTo>
                    <a:pt x="2908" y="235"/>
                  </a:lnTo>
                  <a:lnTo>
                    <a:pt x="2908" y="267"/>
                  </a:lnTo>
                  <a:cubicBezTo>
                    <a:pt x="2908" y="291"/>
                    <a:pt x="2917" y="312"/>
                    <a:pt x="2921" y="325"/>
                  </a:cubicBezTo>
                  <a:lnTo>
                    <a:pt x="3000" y="529"/>
                  </a:lnTo>
                  <a:cubicBezTo>
                    <a:pt x="2927" y="544"/>
                    <a:pt x="2857" y="561"/>
                    <a:pt x="2786" y="580"/>
                  </a:cubicBezTo>
                  <a:cubicBezTo>
                    <a:pt x="2758" y="589"/>
                    <a:pt x="2726" y="597"/>
                    <a:pt x="2707" y="627"/>
                  </a:cubicBezTo>
                  <a:cubicBezTo>
                    <a:pt x="2690" y="653"/>
                    <a:pt x="2692" y="683"/>
                    <a:pt x="2694" y="709"/>
                  </a:cubicBezTo>
                  <a:cubicBezTo>
                    <a:pt x="2694" y="717"/>
                    <a:pt x="2696" y="726"/>
                    <a:pt x="2694" y="737"/>
                  </a:cubicBezTo>
                  <a:cubicBezTo>
                    <a:pt x="2694" y="762"/>
                    <a:pt x="2681" y="788"/>
                    <a:pt x="2660" y="805"/>
                  </a:cubicBezTo>
                  <a:cubicBezTo>
                    <a:pt x="2651" y="812"/>
                    <a:pt x="2640" y="818"/>
                    <a:pt x="2630" y="825"/>
                  </a:cubicBezTo>
                  <a:cubicBezTo>
                    <a:pt x="2619" y="831"/>
                    <a:pt x="2606" y="837"/>
                    <a:pt x="2595" y="846"/>
                  </a:cubicBezTo>
                  <a:cubicBezTo>
                    <a:pt x="2518" y="906"/>
                    <a:pt x="2518" y="1015"/>
                    <a:pt x="2529" y="1107"/>
                  </a:cubicBezTo>
                  <a:cubicBezTo>
                    <a:pt x="2439" y="1150"/>
                    <a:pt x="2343" y="1159"/>
                    <a:pt x="2246" y="1159"/>
                  </a:cubicBezTo>
                  <a:cubicBezTo>
                    <a:pt x="2212" y="1159"/>
                    <a:pt x="2178" y="1158"/>
                    <a:pt x="2143" y="1157"/>
                  </a:cubicBezTo>
                  <a:cubicBezTo>
                    <a:pt x="2117" y="1156"/>
                    <a:pt x="2092" y="1155"/>
                    <a:pt x="2066" y="1155"/>
                  </a:cubicBezTo>
                  <a:cubicBezTo>
                    <a:pt x="2030" y="1155"/>
                    <a:pt x="1994" y="1156"/>
                    <a:pt x="1959" y="1159"/>
                  </a:cubicBezTo>
                  <a:cubicBezTo>
                    <a:pt x="1918" y="1161"/>
                    <a:pt x="1880" y="1165"/>
                    <a:pt x="1839" y="1169"/>
                  </a:cubicBezTo>
                  <a:cubicBezTo>
                    <a:pt x="1781" y="1176"/>
                    <a:pt x="1721" y="1184"/>
                    <a:pt x="1665" y="1184"/>
                  </a:cubicBezTo>
                  <a:cubicBezTo>
                    <a:pt x="1588" y="1184"/>
                    <a:pt x="1530" y="1172"/>
                    <a:pt x="1479" y="1144"/>
                  </a:cubicBezTo>
                  <a:cubicBezTo>
                    <a:pt x="1488" y="949"/>
                    <a:pt x="1485" y="750"/>
                    <a:pt x="1470" y="555"/>
                  </a:cubicBezTo>
                  <a:cubicBezTo>
                    <a:pt x="1470" y="540"/>
                    <a:pt x="1468" y="525"/>
                    <a:pt x="1473" y="514"/>
                  </a:cubicBezTo>
                  <a:cubicBezTo>
                    <a:pt x="1481" y="499"/>
                    <a:pt x="1500" y="497"/>
                    <a:pt x="1543" y="497"/>
                  </a:cubicBezTo>
                  <a:cubicBezTo>
                    <a:pt x="1567" y="497"/>
                    <a:pt x="1593" y="497"/>
                    <a:pt x="1618" y="488"/>
                  </a:cubicBezTo>
                  <a:cubicBezTo>
                    <a:pt x="1685" y="465"/>
                    <a:pt x="1713" y="387"/>
                    <a:pt x="1706" y="323"/>
                  </a:cubicBezTo>
                  <a:cubicBezTo>
                    <a:pt x="1700" y="278"/>
                    <a:pt x="1683" y="238"/>
                    <a:pt x="1665" y="199"/>
                  </a:cubicBezTo>
                  <a:cubicBezTo>
                    <a:pt x="1661" y="186"/>
                    <a:pt x="1655" y="173"/>
                    <a:pt x="1650" y="158"/>
                  </a:cubicBezTo>
                  <a:cubicBezTo>
                    <a:pt x="1640" y="133"/>
                    <a:pt x="1633" y="107"/>
                    <a:pt x="1631" y="83"/>
                  </a:cubicBezTo>
                  <a:lnTo>
                    <a:pt x="1629" y="60"/>
                  </a:lnTo>
                  <a:lnTo>
                    <a:pt x="1258" y="10"/>
                  </a:lnTo>
                  <a:cubicBezTo>
                    <a:pt x="1214" y="5"/>
                    <a:pt x="1171" y="1"/>
                    <a:pt x="11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51"/>
            <p:cNvSpPr/>
            <p:nvPr/>
          </p:nvSpPr>
          <p:spPr>
            <a:xfrm>
              <a:off x="4917529" y="3447739"/>
              <a:ext cx="109199" cy="108460"/>
            </a:xfrm>
            <a:custGeom>
              <a:rect b="b" l="l" r="r" t="t"/>
              <a:pathLst>
                <a:path extrusionOk="0" h="3817" w="3843">
                  <a:moveTo>
                    <a:pt x="3108" y="0"/>
                  </a:moveTo>
                  <a:cubicBezTo>
                    <a:pt x="3046" y="0"/>
                    <a:pt x="2985" y="20"/>
                    <a:pt x="2940" y="63"/>
                  </a:cubicBezTo>
                  <a:lnTo>
                    <a:pt x="1018" y="69"/>
                  </a:lnTo>
                  <a:cubicBezTo>
                    <a:pt x="1076" y="172"/>
                    <a:pt x="1093" y="303"/>
                    <a:pt x="1020" y="395"/>
                  </a:cubicBezTo>
                  <a:cubicBezTo>
                    <a:pt x="975" y="453"/>
                    <a:pt x="898" y="487"/>
                    <a:pt x="862" y="556"/>
                  </a:cubicBezTo>
                  <a:cubicBezTo>
                    <a:pt x="735" y="796"/>
                    <a:pt x="1258" y="982"/>
                    <a:pt x="1190" y="1246"/>
                  </a:cubicBezTo>
                  <a:cubicBezTo>
                    <a:pt x="1168" y="1329"/>
                    <a:pt x="1093" y="1385"/>
                    <a:pt x="1022" y="1436"/>
                  </a:cubicBezTo>
                  <a:cubicBezTo>
                    <a:pt x="369" y="1927"/>
                    <a:pt x="0" y="2771"/>
                    <a:pt x="86" y="3583"/>
                  </a:cubicBezTo>
                  <a:cubicBezTo>
                    <a:pt x="90" y="3634"/>
                    <a:pt x="95" y="3690"/>
                    <a:pt x="90" y="3744"/>
                  </a:cubicBezTo>
                  <a:cubicBezTo>
                    <a:pt x="141" y="3742"/>
                    <a:pt x="191" y="3741"/>
                    <a:pt x="242" y="3741"/>
                  </a:cubicBezTo>
                  <a:cubicBezTo>
                    <a:pt x="369" y="3741"/>
                    <a:pt x="496" y="3747"/>
                    <a:pt x="622" y="3761"/>
                  </a:cubicBezTo>
                  <a:cubicBezTo>
                    <a:pt x="665" y="3765"/>
                    <a:pt x="712" y="3769"/>
                    <a:pt x="748" y="3793"/>
                  </a:cubicBezTo>
                  <a:cubicBezTo>
                    <a:pt x="759" y="3799"/>
                    <a:pt x="763" y="3810"/>
                    <a:pt x="772" y="3816"/>
                  </a:cubicBezTo>
                  <a:cubicBezTo>
                    <a:pt x="800" y="3776"/>
                    <a:pt x="827" y="3735"/>
                    <a:pt x="855" y="3694"/>
                  </a:cubicBezTo>
                  <a:cubicBezTo>
                    <a:pt x="905" y="3628"/>
                    <a:pt x="956" y="3557"/>
                    <a:pt x="1033" y="3523"/>
                  </a:cubicBezTo>
                  <a:cubicBezTo>
                    <a:pt x="1074" y="3505"/>
                    <a:pt x="1117" y="3500"/>
                    <a:pt x="1161" y="3500"/>
                  </a:cubicBezTo>
                  <a:cubicBezTo>
                    <a:pt x="1203" y="3500"/>
                    <a:pt x="1246" y="3505"/>
                    <a:pt x="1288" y="3510"/>
                  </a:cubicBezTo>
                  <a:lnTo>
                    <a:pt x="1639" y="3557"/>
                  </a:lnTo>
                  <a:cubicBezTo>
                    <a:pt x="1637" y="3532"/>
                    <a:pt x="1639" y="3506"/>
                    <a:pt x="1652" y="3482"/>
                  </a:cubicBezTo>
                  <a:cubicBezTo>
                    <a:pt x="1777" y="3367"/>
                    <a:pt x="1832" y="3182"/>
                    <a:pt x="1792" y="3017"/>
                  </a:cubicBezTo>
                  <a:cubicBezTo>
                    <a:pt x="1882" y="2992"/>
                    <a:pt x="1991" y="2996"/>
                    <a:pt x="2053" y="2927"/>
                  </a:cubicBezTo>
                  <a:cubicBezTo>
                    <a:pt x="2119" y="2857"/>
                    <a:pt x="2100" y="2745"/>
                    <a:pt x="2079" y="2651"/>
                  </a:cubicBezTo>
                  <a:lnTo>
                    <a:pt x="2079" y="2651"/>
                  </a:lnTo>
                  <a:cubicBezTo>
                    <a:pt x="2170" y="2674"/>
                    <a:pt x="2263" y="2685"/>
                    <a:pt x="2357" y="2685"/>
                  </a:cubicBezTo>
                  <a:cubicBezTo>
                    <a:pt x="2460" y="2685"/>
                    <a:pt x="2562" y="2671"/>
                    <a:pt x="2661" y="2645"/>
                  </a:cubicBezTo>
                  <a:cubicBezTo>
                    <a:pt x="2721" y="2630"/>
                    <a:pt x="2779" y="2608"/>
                    <a:pt x="2841" y="2608"/>
                  </a:cubicBezTo>
                  <a:cubicBezTo>
                    <a:pt x="2878" y="2608"/>
                    <a:pt x="2910" y="2615"/>
                    <a:pt x="2944" y="2621"/>
                  </a:cubicBezTo>
                  <a:cubicBezTo>
                    <a:pt x="2987" y="2630"/>
                    <a:pt x="3028" y="2640"/>
                    <a:pt x="3068" y="2651"/>
                  </a:cubicBezTo>
                  <a:cubicBezTo>
                    <a:pt x="3077" y="2623"/>
                    <a:pt x="3086" y="2595"/>
                    <a:pt x="3094" y="2567"/>
                  </a:cubicBezTo>
                  <a:cubicBezTo>
                    <a:pt x="3169" y="2319"/>
                    <a:pt x="3276" y="2043"/>
                    <a:pt x="3521" y="1948"/>
                  </a:cubicBezTo>
                  <a:cubicBezTo>
                    <a:pt x="3443" y="1875"/>
                    <a:pt x="3478" y="1743"/>
                    <a:pt x="3540" y="1659"/>
                  </a:cubicBezTo>
                  <a:cubicBezTo>
                    <a:pt x="3604" y="1573"/>
                    <a:pt x="3690" y="1498"/>
                    <a:pt x="3711" y="1393"/>
                  </a:cubicBezTo>
                  <a:cubicBezTo>
                    <a:pt x="3722" y="1344"/>
                    <a:pt x="3718" y="1293"/>
                    <a:pt x="3724" y="1243"/>
                  </a:cubicBezTo>
                  <a:cubicBezTo>
                    <a:pt x="3739" y="1143"/>
                    <a:pt x="3805" y="1057"/>
                    <a:pt x="3825" y="958"/>
                  </a:cubicBezTo>
                  <a:cubicBezTo>
                    <a:pt x="3842" y="868"/>
                    <a:pt x="3784" y="750"/>
                    <a:pt x="3700" y="750"/>
                  </a:cubicBezTo>
                  <a:cubicBezTo>
                    <a:pt x="3692" y="750"/>
                    <a:pt x="3685" y="751"/>
                    <a:pt x="3677" y="753"/>
                  </a:cubicBezTo>
                  <a:cubicBezTo>
                    <a:pt x="3760" y="688"/>
                    <a:pt x="3720" y="549"/>
                    <a:pt x="3643" y="476"/>
                  </a:cubicBezTo>
                  <a:cubicBezTo>
                    <a:pt x="3566" y="404"/>
                    <a:pt x="3461" y="359"/>
                    <a:pt x="3403" y="269"/>
                  </a:cubicBezTo>
                  <a:cubicBezTo>
                    <a:pt x="3371" y="219"/>
                    <a:pt x="3358" y="159"/>
                    <a:pt x="3326" y="110"/>
                  </a:cubicBezTo>
                  <a:cubicBezTo>
                    <a:pt x="3279" y="38"/>
                    <a:pt x="3193" y="0"/>
                    <a:pt x="3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51"/>
            <p:cNvSpPr/>
            <p:nvPr/>
          </p:nvSpPr>
          <p:spPr>
            <a:xfrm>
              <a:off x="4916734" y="3446943"/>
              <a:ext cx="110591" cy="110478"/>
            </a:xfrm>
            <a:custGeom>
              <a:rect b="b" l="l" r="r" t="t"/>
              <a:pathLst>
                <a:path extrusionOk="0" h="3888" w="3892">
                  <a:moveTo>
                    <a:pt x="3137" y="54"/>
                  </a:moveTo>
                  <a:cubicBezTo>
                    <a:pt x="3219" y="54"/>
                    <a:pt x="3291" y="91"/>
                    <a:pt x="3330" y="151"/>
                  </a:cubicBezTo>
                  <a:cubicBezTo>
                    <a:pt x="3345" y="174"/>
                    <a:pt x="3356" y="200"/>
                    <a:pt x="3369" y="228"/>
                  </a:cubicBezTo>
                  <a:cubicBezTo>
                    <a:pt x="3379" y="256"/>
                    <a:pt x="3392" y="286"/>
                    <a:pt x="3409" y="312"/>
                  </a:cubicBezTo>
                  <a:cubicBezTo>
                    <a:pt x="3448" y="372"/>
                    <a:pt x="3506" y="412"/>
                    <a:pt x="3561" y="451"/>
                  </a:cubicBezTo>
                  <a:cubicBezTo>
                    <a:pt x="3594" y="474"/>
                    <a:pt x="3626" y="498"/>
                    <a:pt x="3654" y="524"/>
                  </a:cubicBezTo>
                  <a:cubicBezTo>
                    <a:pt x="3699" y="566"/>
                    <a:pt x="3729" y="633"/>
                    <a:pt x="3724" y="686"/>
                  </a:cubicBezTo>
                  <a:cubicBezTo>
                    <a:pt x="3722" y="719"/>
                    <a:pt x="3711" y="742"/>
                    <a:pt x="3688" y="759"/>
                  </a:cubicBezTo>
                  <a:lnTo>
                    <a:pt x="3583" y="839"/>
                  </a:lnTo>
                  <a:lnTo>
                    <a:pt x="3583" y="839"/>
                  </a:lnTo>
                  <a:lnTo>
                    <a:pt x="3711" y="806"/>
                  </a:lnTo>
                  <a:cubicBezTo>
                    <a:pt x="3717" y="805"/>
                    <a:pt x="3722" y="805"/>
                    <a:pt x="3727" y="805"/>
                  </a:cubicBezTo>
                  <a:cubicBezTo>
                    <a:pt x="3755" y="805"/>
                    <a:pt x="3778" y="822"/>
                    <a:pt x="3791" y="839"/>
                  </a:cubicBezTo>
                  <a:cubicBezTo>
                    <a:pt x="3821" y="875"/>
                    <a:pt x="3836" y="935"/>
                    <a:pt x="3827" y="982"/>
                  </a:cubicBezTo>
                  <a:cubicBezTo>
                    <a:pt x="3818" y="1025"/>
                    <a:pt x="3799" y="1068"/>
                    <a:pt x="3780" y="1113"/>
                  </a:cubicBezTo>
                  <a:cubicBezTo>
                    <a:pt x="3756" y="1160"/>
                    <a:pt x="3735" y="1211"/>
                    <a:pt x="3726" y="1267"/>
                  </a:cubicBezTo>
                  <a:cubicBezTo>
                    <a:pt x="3722" y="1291"/>
                    <a:pt x="3722" y="1314"/>
                    <a:pt x="3720" y="1338"/>
                  </a:cubicBezTo>
                  <a:cubicBezTo>
                    <a:pt x="3720" y="1366"/>
                    <a:pt x="3720" y="1391"/>
                    <a:pt x="3714" y="1417"/>
                  </a:cubicBezTo>
                  <a:cubicBezTo>
                    <a:pt x="3699" y="1486"/>
                    <a:pt x="3654" y="1541"/>
                    <a:pt x="3602" y="1601"/>
                  </a:cubicBezTo>
                  <a:cubicBezTo>
                    <a:pt x="3583" y="1623"/>
                    <a:pt x="3564" y="1646"/>
                    <a:pt x="3546" y="1670"/>
                  </a:cubicBezTo>
                  <a:cubicBezTo>
                    <a:pt x="3482" y="1760"/>
                    <a:pt x="3452" y="1882"/>
                    <a:pt x="3504" y="1966"/>
                  </a:cubicBezTo>
                  <a:cubicBezTo>
                    <a:pt x="3281" y="2071"/>
                    <a:pt x="3176" y="2328"/>
                    <a:pt x="3096" y="2589"/>
                  </a:cubicBezTo>
                  <a:cubicBezTo>
                    <a:pt x="3090" y="2608"/>
                    <a:pt x="3084" y="2628"/>
                    <a:pt x="3077" y="2647"/>
                  </a:cubicBezTo>
                  <a:cubicBezTo>
                    <a:pt x="3041" y="2636"/>
                    <a:pt x="3009" y="2630"/>
                    <a:pt x="2979" y="2623"/>
                  </a:cubicBezTo>
                  <a:cubicBezTo>
                    <a:pt x="2946" y="2615"/>
                    <a:pt x="2910" y="2608"/>
                    <a:pt x="2869" y="2608"/>
                  </a:cubicBezTo>
                  <a:cubicBezTo>
                    <a:pt x="2816" y="2610"/>
                    <a:pt x="2764" y="2623"/>
                    <a:pt x="2715" y="2638"/>
                  </a:cubicBezTo>
                  <a:lnTo>
                    <a:pt x="2681" y="2647"/>
                  </a:lnTo>
                  <a:cubicBezTo>
                    <a:pt x="2585" y="2673"/>
                    <a:pt x="2484" y="2685"/>
                    <a:pt x="2384" y="2685"/>
                  </a:cubicBezTo>
                  <a:cubicBezTo>
                    <a:pt x="2292" y="2685"/>
                    <a:pt x="2201" y="2675"/>
                    <a:pt x="2113" y="2653"/>
                  </a:cubicBezTo>
                  <a:lnTo>
                    <a:pt x="2070" y="2643"/>
                  </a:lnTo>
                  <a:lnTo>
                    <a:pt x="2081" y="2685"/>
                  </a:lnTo>
                  <a:cubicBezTo>
                    <a:pt x="2102" y="2782"/>
                    <a:pt x="2115" y="2878"/>
                    <a:pt x="2062" y="2938"/>
                  </a:cubicBezTo>
                  <a:cubicBezTo>
                    <a:pt x="2023" y="2979"/>
                    <a:pt x="1963" y="2990"/>
                    <a:pt x="1899" y="3002"/>
                  </a:cubicBezTo>
                  <a:cubicBezTo>
                    <a:pt x="1871" y="3007"/>
                    <a:pt x="1841" y="3013"/>
                    <a:pt x="1813" y="3022"/>
                  </a:cubicBezTo>
                  <a:lnTo>
                    <a:pt x="1787" y="3028"/>
                  </a:lnTo>
                  <a:lnTo>
                    <a:pt x="1794" y="3052"/>
                  </a:lnTo>
                  <a:cubicBezTo>
                    <a:pt x="1832" y="3208"/>
                    <a:pt x="1779" y="3384"/>
                    <a:pt x="1661" y="3491"/>
                  </a:cubicBezTo>
                  <a:lnTo>
                    <a:pt x="1657" y="3497"/>
                  </a:lnTo>
                  <a:cubicBezTo>
                    <a:pt x="1648" y="3515"/>
                    <a:pt x="1642" y="3534"/>
                    <a:pt x="1640" y="3555"/>
                  </a:cubicBezTo>
                  <a:lnTo>
                    <a:pt x="1320" y="3512"/>
                  </a:lnTo>
                  <a:cubicBezTo>
                    <a:pt x="1276" y="3507"/>
                    <a:pt x="1233" y="3503"/>
                    <a:pt x="1191" y="3503"/>
                  </a:cubicBezTo>
                  <a:cubicBezTo>
                    <a:pt x="1138" y="3503"/>
                    <a:pt x="1089" y="3509"/>
                    <a:pt x="1048" y="3527"/>
                  </a:cubicBezTo>
                  <a:cubicBezTo>
                    <a:pt x="965" y="3564"/>
                    <a:pt x="909" y="3643"/>
                    <a:pt x="862" y="3707"/>
                  </a:cubicBezTo>
                  <a:cubicBezTo>
                    <a:pt x="840" y="3740"/>
                    <a:pt x="817" y="3772"/>
                    <a:pt x="795" y="3804"/>
                  </a:cubicBezTo>
                  <a:cubicBezTo>
                    <a:pt x="795" y="3802"/>
                    <a:pt x="793" y="3799"/>
                    <a:pt x="791" y="3799"/>
                  </a:cubicBezTo>
                  <a:cubicBezTo>
                    <a:pt x="748" y="3774"/>
                    <a:pt x="701" y="3767"/>
                    <a:pt x="652" y="3761"/>
                  </a:cubicBezTo>
                  <a:cubicBezTo>
                    <a:pt x="528" y="3748"/>
                    <a:pt x="399" y="3742"/>
                    <a:pt x="271" y="3742"/>
                  </a:cubicBezTo>
                  <a:cubicBezTo>
                    <a:pt x="228" y="3742"/>
                    <a:pt x="187" y="3744"/>
                    <a:pt x="146" y="3744"/>
                  </a:cubicBezTo>
                  <a:cubicBezTo>
                    <a:pt x="148" y="3695"/>
                    <a:pt x="144" y="3647"/>
                    <a:pt x="140" y="3609"/>
                  </a:cubicBezTo>
                  <a:cubicBezTo>
                    <a:pt x="56" y="2803"/>
                    <a:pt x="420" y="1970"/>
                    <a:pt x="1068" y="1486"/>
                  </a:cubicBezTo>
                  <a:lnTo>
                    <a:pt x="1076" y="1479"/>
                  </a:lnTo>
                  <a:cubicBezTo>
                    <a:pt x="1145" y="1428"/>
                    <a:pt x="1222" y="1370"/>
                    <a:pt x="1245" y="1280"/>
                  </a:cubicBezTo>
                  <a:cubicBezTo>
                    <a:pt x="1282" y="1136"/>
                    <a:pt x="1168" y="1021"/>
                    <a:pt x="1059" y="909"/>
                  </a:cubicBezTo>
                  <a:cubicBezTo>
                    <a:pt x="952" y="798"/>
                    <a:pt x="858" y="701"/>
                    <a:pt x="913" y="594"/>
                  </a:cubicBezTo>
                  <a:cubicBezTo>
                    <a:pt x="930" y="562"/>
                    <a:pt x="963" y="537"/>
                    <a:pt x="995" y="511"/>
                  </a:cubicBezTo>
                  <a:cubicBezTo>
                    <a:pt x="1020" y="489"/>
                    <a:pt x="1048" y="466"/>
                    <a:pt x="1070" y="438"/>
                  </a:cubicBezTo>
                  <a:cubicBezTo>
                    <a:pt x="1145" y="344"/>
                    <a:pt x="1132" y="219"/>
                    <a:pt x="1089" y="123"/>
                  </a:cubicBezTo>
                  <a:lnTo>
                    <a:pt x="2968" y="119"/>
                  </a:lnTo>
                  <a:lnTo>
                    <a:pt x="2979" y="119"/>
                  </a:lnTo>
                  <a:lnTo>
                    <a:pt x="2985" y="110"/>
                  </a:lnTo>
                  <a:cubicBezTo>
                    <a:pt x="3024" y="74"/>
                    <a:pt x="3077" y="54"/>
                    <a:pt x="3137" y="54"/>
                  </a:cubicBezTo>
                  <a:close/>
                  <a:moveTo>
                    <a:pt x="3137" y="1"/>
                  </a:moveTo>
                  <a:cubicBezTo>
                    <a:pt x="3069" y="1"/>
                    <a:pt x="3004" y="24"/>
                    <a:pt x="2957" y="65"/>
                  </a:cubicBezTo>
                  <a:lnTo>
                    <a:pt x="1001" y="69"/>
                  </a:lnTo>
                  <a:lnTo>
                    <a:pt x="1023" y="110"/>
                  </a:lnTo>
                  <a:cubicBezTo>
                    <a:pt x="1068" y="192"/>
                    <a:pt x="1098" y="318"/>
                    <a:pt x="1027" y="406"/>
                  </a:cubicBezTo>
                  <a:cubicBezTo>
                    <a:pt x="1010" y="429"/>
                    <a:pt x="986" y="449"/>
                    <a:pt x="960" y="468"/>
                  </a:cubicBezTo>
                  <a:cubicBezTo>
                    <a:pt x="926" y="498"/>
                    <a:pt x="890" y="528"/>
                    <a:pt x="866" y="571"/>
                  </a:cubicBezTo>
                  <a:cubicBezTo>
                    <a:pt x="791" y="712"/>
                    <a:pt x="909" y="832"/>
                    <a:pt x="1023" y="948"/>
                  </a:cubicBezTo>
                  <a:cubicBezTo>
                    <a:pt x="1119" y="1049"/>
                    <a:pt x="1222" y="1154"/>
                    <a:pt x="1192" y="1267"/>
                  </a:cubicBezTo>
                  <a:cubicBezTo>
                    <a:pt x="1175" y="1338"/>
                    <a:pt x="1108" y="1387"/>
                    <a:pt x="1044" y="1436"/>
                  </a:cubicBezTo>
                  <a:lnTo>
                    <a:pt x="1035" y="1443"/>
                  </a:lnTo>
                  <a:cubicBezTo>
                    <a:pt x="373" y="1938"/>
                    <a:pt x="1" y="2790"/>
                    <a:pt x="86" y="3613"/>
                  </a:cubicBezTo>
                  <a:cubicBezTo>
                    <a:pt x="91" y="3658"/>
                    <a:pt x="97" y="3716"/>
                    <a:pt x="93" y="3769"/>
                  </a:cubicBezTo>
                  <a:lnTo>
                    <a:pt x="91" y="3799"/>
                  </a:lnTo>
                  <a:lnTo>
                    <a:pt x="121" y="3799"/>
                  </a:lnTo>
                  <a:cubicBezTo>
                    <a:pt x="172" y="3798"/>
                    <a:pt x="223" y="3797"/>
                    <a:pt x="275" y="3797"/>
                  </a:cubicBezTo>
                  <a:cubicBezTo>
                    <a:pt x="400" y="3797"/>
                    <a:pt x="526" y="3802"/>
                    <a:pt x="648" y="3814"/>
                  </a:cubicBezTo>
                  <a:cubicBezTo>
                    <a:pt x="690" y="3819"/>
                    <a:pt x="731" y="3825"/>
                    <a:pt x="761" y="3844"/>
                  </a:cubicBezTo>
                  <a:cubicBezTo>
                    <a:pt x="765" y="3847"/>
                    <a:pt x="768" y="3851"/>
                    <a:pt x="772" y="3853"/>
                  </a:cubicBezTo>
                  <a:cubicBezTo>
                    <a:pt x="774" y="3857"/>
                    <a:pt x="778" y="3862"/>
                    <a:pt x="780" y="3864"/>
                  </a:cubicBezTo>
                  <a:lnTo>
                    <a:pt x="804" y="3887"/>
                  </a:lnTo>
                  <a:lnTo>
                    <a:pt x="821" y="3859"/>
                  </a:lnTo>
                  <a:cubicBezTo>
                    <a:pt x="849" y="3819"/>
                    <a:pt x="877" y="3778"/>
                    <a:pt x="907" y="3740"/>
                  </a:cubicBezTo>
                  <a:cubicBezTo>
                    <a:pt x="950" y="3677"/>
                    <a:pt x="999" y="3609"/>
                    <a:pt x="1072" y="3577"/>
                  </a:cubicBezTo>
                  <a:cubicBezTo>
                    <a:pt x="1104" y="3562"/>
                    <a:pt x="1145" y="3556"/>
                    <a:pt x="1191" y="3556"/>
                  </a:cubicBezTo>
                  <a:cubicBezTo>
                    <a:pt x="1230" y="3556"/>
                    <a:pt x="1272" y="3560"/>
                    <a:pt x="1314" y="3566"/>
                  </a:cubicBezTo>
                  <a:lnTo>
                    <a:pt x="1695" y="3617"/>
                  </a:lnTo>
                  <a:lnTo>
                    <a:pt x="1695" y="3617"/>
                  </a:lnTo>
                  <a:lnTo>
                    <a:pt x="1693" y="3583"/>
                  </a:lnTo>
                  <a:cubicBezTo>
                    <a:pt x="1691" y="3562"/>
                    <a:pt x="1695" y="3542"/>
                    <a:pt x="1702" y="3525"/>
                  </a:cubicBezTo>
                  <a:cubicBezTo>
                    <a:pt x="1824" y="3412"/>
                    <a:pt x="1882" y="3230"/>
                    <a:pt x="1852" y="3065"/>
                  </a:cubicBezTo>
                  <a:cubicBezTo>
                    <a:pt x="1869" y="3062"/>
                    <a:pt x="1888" y="3058"/>
                    <a:pt x="1907" y="3054"/>
                  </a:cubicBezTo>
                  <a:cubicBezTo>
                    <a:pt x="1978" y="3041"/>
                    <a:pt x="2051" y="3028"/>
                    <a:pt x="2100" y="2972"/>
                  </a:cubicBezTo>
                  <a:cubicBezTo>
                    <a:pt x="2162" y="2906"/>
                    <a:pt x="2160" y="2808"/>
                    <a:pt x="2141" y="2715"/>
                  </a:cubicBezTo>
                  <a:lnTo>
                    <a:pt x="2141" y="2715"/>
                  </a:lnTo>
                  <a:cubicBezTo>
                    <a:pt x="2219" y="2731"/>
                    <a:pt x="2299" y="2739"/>
                    <a:pt x="2380" y="2739"/>
                  </a:cubicBezTo>
                  <a:cubicBezTo>
                    <a:pt x="2486" y="2739"/>
                    <a:pt x="2593" y="2725"/>
                    <a:pt x="2696" y="2698"/>
                  </a:cubicBezTo>
                  <a:lnTo>
                    <a:pt x="2730" y="2690"/>
                  </a:lnTo>
                  <a:cubicBezTo>
                    <a:pt x="2777" y="2677"/>
                    <a:pt x="2824" y="2664"/>
                    <a:pt x="2874" y="2662"/>
                  </a:cubicBezTo>
                  <a:cubicBezTo>
                    <a:pt x="2906" y="2662"/>
                    <a:pt x="2938" y="2668"/>
                    <a:pt x="2968" y="2675"/>
                  </a:cubicBezTo>
                  <a:cubicBezTo>
                    <a:pt x="3002" y="2683"/>
                    <a:pt x="3041" y="2692"/>
                    <a:pt x="3088" y="2705"/>
                  </a:cubicBezTo>
                  <a:lnTo>
                    <a:pt x="3114" y="2713"/>
                  </a:lnTo>
                  <a:lnTo>
                    <a:pt x="3120" y="2688"/>
                  </a:lnTo>
                  <a:cubicBezTo>
                    <a:pt x="3131" y="2660"/>
                    <a:pt x="3139" y="2632"/>
                    <a:pt x="3148" y="2604"/>
                  </a:cubicBezTo>
                  <a:cubicBezTo>
                    <a:pt x="3227" y="2343"/>
                    <a:pt x="3332" y="2088"/>
                    <a:pt x="3557" y="2002"/>
                  </a:cubicBezTo>
                  <a:lnTo>
                    <a:pt x="3596" y="1985"/>
                  </a:lnTo>
                  <a:lnTo>
                    <a:pt x="3566" y="1957"/>
                  </a:lnTo>
                  <a:cubicBezTo>
                    <a:pt x="3504" y="1897"/>
                    <a:pt x="3531" y="1783"/>
                    <a:pt x="3589" y="1702"/>
                  </a:cubicBezTo>
                  <a:cubicBezTo>
                    <a:pt x="3606" y="1678"/>
                    <a:pt x="3626" y="1657"/>
                    <a:pt x="3645" y="1636"/>
                  </a:cubicBezTo>
                  <a:cubicBezTo>
                    <a:pt x="3696" y="1573"/>
                    <a:pt x="3750" y="1509"/>
                    <a:pt x="3767" y="1428"/>
                  </a:cubicBezTo>
                  <a:cubicBezTo>
                    <a:pt x="3773" y="1398"/>
                    <a:pt x="3773" y="1368"/>
                    <a:pt x="3773" y="1340"/>
                  </a:cubicBezTo>
                  <a:cubicBezTo>
                    <a:pt x="3776" y="1319"/>
                    <a:pt x="3776" y="1297"/>
                    <a:pt x="3780" y="1276"/>
                  </a:cubicBezTo>
                  <a:cubicBezTo>
                    <a:pt x="3786" y="1226"/>
                    <a:pt x="3806" y="1181"/>
                    <a:pt x="3829" y="1134"/>
                  </a:cubicBezTo>
                  <a:cubicBezTo>
                    <a:pt x="3848" y="1089"/>
                    <a:pt x="3870" y="1042"/>
                    <a:pt x="3881" y="991"/>
                  </a:cubicBezTo>
                  <a:cubicBezTo>
                    <a:pt x="3891" y="929"/>
                    <a:pt x="3872" y="854"/>
                    <a:pt x="3831" y="804"/>
                  </a:cubicBezTo>
                  <a:cubicBezTo>
                    <a:pt x="3812" y="781"/>
                    <a:pt x="3786" y="764"/>
                    <a:pt x="3761" y="755"/>
                  </a:cubicBezTo>
                  <a:cubicBezTo>
                    <a:pt x="3771" y="736"/>
                    <a:pt x="3778" y="714"/>
                    <a:pt x="3778" y="691"/>
                  </a:cubicBezTo>
                  <a:cubicBezTo>
                    <a:pt x="3782" y="620"/>
                    <a:pt x="3748" y="539"/>
                    <a:pt x="3690" y="485"/>
                  </a:cubicBezTo>
                  <a:cubicBezTo>
                    <a:pt x="3660" y="455"/>
                    <a:pt x="3626" y="432"/>
                    <a:pt x="3591" y="408"/>
                  </a:cubicBezTo>
                  <a:cubicBezTo>
                    <a:pt x="3538" y="369"/>
                    <a:pt x="3486" y="335"/>
                    <a:pt x="3454" y="284"/>
                  </a:cubicBezTo>
                  <a:cubicBezTo>
                    <a:pt x="3439" y="260"/>
                    <a:pt x="3429" y="234"/>
                    <a:pt x="3418" y="207"/>
                  </a:cubicBezTo>
                  <a:cubicBezTo>
                    <a:pt x="3405" y="179"/>
                    <a:pt x="3394" y="149"/>
                    <a:pt x="3375" y="123"/>
                  </a:cubicBezTo>
                  <a:cubicBezTo>
                    <a:pt x="3328" y="48"/>
                    <a:pt x="3236" y="1"/>
                    <a:pt x="3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151"/>
            <p:cNvSpPr/>
            <p:nvPr/>
          </p:nvSpPr>
          <p:spPr>
            <a:xfrm>
              <a:off x="5001832" y="3424156"/>
              <a:ext cx="155515" cy="199445"/>
            </a:xfrm>
            <a:custGeom>
              <a:rect b="b" l="l" r="r" t="t"/>
              <a:pathLst>
                <a:path extrusionOk="0" h="7019" w="5473">
                  <a:moveTo>
                    <a:pt x="1000" y="1"/>
                  </a:moveTo>
                  <a:cubicBezTo>
                    <a:pt x="957" y="1"/>
                    <a:pt x="914" y="6"/>
                    <a:pt x="873" y="17"/>
                  </a:cubicBezTo>
                  <a:cubicBezTo>
                    <a:pt x="895" y="108"/>
                    <a:pt x="779" y="157"/>
                    <a:pt x="682" y="157"/>
                  </a:cubicBezTo>
                  <a:cubicBezTo>
                    <a:pt x="674" y="157"/>
                    <a:pt x="666" y="156"/>
                    <a:pt x="659" y="156"/>
                  </a:cubicBezTo>
                  <a:cubicBezTo>
                    <a:pt x="630" y="153"/>
                    <a:pt x="598" y="151"/>
                    <a:pt x="567" y="151"/>
                  </a:cubicBezTo>
                  <a:cubicBezTo>
                    <a:pt x="492" y="151"/>
                    <a:pt x="418" y="166"/>
                    <a:pt x="391" y="231"/>
                  </a:cubicBezTo>
                  <a:cubicBezTo>
                    <a:pt x="374" y="274"/>
                    <a:pt x="382" y="321"/>
                    <a:pt x="365" y="362"/>
                  </a:cubicBezTo>
                  <a:cubicBezTo>
                    <a:pt x="326" y="443"/>
                    <a:pt x="206" y="441"/>
                    <a:pt x="146" y="507"/>
                  </a:cubicBezTo>
                  <a:cubicBezTo>
                    <a:pt x="114" y="544"/>
                    <a:pt x="106" y="595"/>
                    <a:pt x="99" y="642"/>
                  </a:cubicBezTo>
                  <a:cubicBezTo>
                    <a:pt x="91" y="706"/>
                    <a:pt x="91" y="773"/>
                    <a:pt x="86" y="837"/>
                  </a:cubicBezTo>
                  <a:cubicBezTo>
                    <a:pt x="105" y="833"/>
                    <a:pt x="125" y="831"/>
                    <a:pt x="144" y="831"/>
                  </a:cubicBezTo>
                  <a:cubicBezTo>
                    <a:pt x="228" y="831"/>
                    <a:pt x="312" y="869"/>
                    <a:pt x="359" y="940"/>
                  </a:cubicBezTo>
                  <a:cubicBezTo>
                    <a:pt x="391" y="989"/>
                    <a:pt x="404" y="1049"/>
                    <a:pt x="436" y="1099"/>
                  </a:cubicBezTo>
                  <a:cubicBezTo>
                    <a:pt x="494" y="1189"/>
                    <a:pt x="599" y="1234"/>
                    <a:pt x="676" y="1306"/>
                  </a:cubicBezTo>
                  <a:cubicBezTo>
                    <a:pt x="753" y="1379"/>
                    <a:pt x="793" y="1518"/>
                    <a:pt x="710" y="1583"/>
                  </a:cubicBezTo>
                  <a:cubicBezTo>
                    <a:pt x="718" y="1581"/>
                    <a:pt x="725" y="1580"/>
                    <a:pt x="733" y="1580"/>
                  </a:cubicBezTo>
                  <a:cubicBezTo>
                    <a:pt x="817" y="1580"/>
                    <a:pt x="875" y="1698"/>
                    <a:pt x="858" y="1788"/>
                  </a:cubicBezTo>
                  <a:cubicBezTo>
                    <a:pt x="838" y="1887"/>
                    <a:pt x="772" y="1973"/>
                    <a:pt x="757" y="2073"/>
                  </a:cubicBezTo>
                  <a:cubicBezTo>
                    <a:pt x="751" y="2123"/>
                    <a:pt x="755" y="2174"/>
                    <a:pt x="744" y="2223"/>
                  </a:cubicBezTo>
                  <a:cubicBezTo>
                    <a:pt x="723" y="2328"/>
                    <a:pt x="637" y="2403"/>
                    <a:pt x="573" y="2489"/>
                  </a:cubicBezTo>
                  <a:cubicBezTo>
                    <a:pt x="511" y="2575"/>
                    <a:pt x="476" y="2705"/>
                    <a:pt x="554" y="2778"/>
                  </a:cubicBezTo>
                  <a:cubicBezTo>
                    <a:pt x="309" y="2873"/>
                    <a:pt x="202" y="3149"/>
                    <a:pt x="127" y="3397"/>
                  </a:cubicBezTo>
                  <a:cubicBezTo>
                    <a:pt x="119" y="3425"/>
                    <a:pt x="110" y="3453"/>
                    <a:pt x="101" y="3481"/>
                  </a:cubicBezTo>
                  <a:cubicBezTo>
                    <a:pt x="155" y="3498"/>
                    <a:pt x="209" y="3515"/>
                    <a:pt x="260" y="3535"/>
                  </a:cubicBezTo>
                  <a:cubicBezTo>
                    <a:pt x="314" y="3556"/>
                    <a:pt x="365" y="3580"/>
                    <a:pt x="404" y="3622"/>
                  </a:cubicBezTo>
                  <a:cubicBezTo>
                    <a:pt x="442" y="3663"/>
                    <a:pt x="461" y="3725"/>
                    <a:pt x="438" y="3777"/>
                  </a:cubicBezTo>
                  <a:cubicBezTo>
                    <a:pt x="419" y="3824"/>
                    <a:pt x="367" y="3849"/>
                    <a:pt x="320" y="3873"/>
                  </a:cubicBezTo>
                  <a:cubicBezTo>
                    <a:pt x="258" y="3903"/>
                    <a:pt x="194" y="3935"/>
                    <a:pt x="129" y="3965"/>
                  </a:cubicBezTo>
                  <a:cubicBezTo>
                    <a:pt x="110" y="3976"/>
                    <a:pt x="86" y="3987"/>
                    <a:pt x="78" y="4008"/>
                  </a:cubicBezTo>
                  <a:cubicBezTo>
                    <a:pt x="63" y="4038"/>
                    <a:pt x="80" y="4072"/>
                    <a:pt x="95" y="4100"/>
                  </a:cubicBezTo>
                  <a:lnTo>
                    <a:pt x="161" y="4214"/>
                  </a:lnTo>
                  <a:cubicBezTo>
                    <a:pt x="183" y="4254"/>
                    <a:pt x="206" y="4295"/>
                    <a:pt x="213" y="4340"/>
                  </a:cubicBezTo>
                  <a:cubicBezTo>
                    <a:pt x="221" y="4385"/>
                    <a:pt x="209" y="4437"/>
                    <a:pt x="172" y="4464"/>
                  </a:cubicBezTo>
                  <a:cubicBezTo>
                    <a:pt x="116" y="4505"/>
                    <a:pt x="14" y="4494"/>
                    <a:pt x="3" y="4563"/>
                  </a:cubicBezTo>
                  <a:cubicBezTo>
                    <a:pt x="1" y="4565"/>
                    <a:pt x="3" y="4569"/>
                    <a:pt x="3" y="4571"/>
                  </a:cubicBezTo>
                  <a:cubicBezTo>
                    <a:pt x="303" y="4623"/>
                    <a:pt x="596" y="4698"/>
                    <a:pt x="858" y="4852"/>
                  </a:cubicBezTo>
                  <a:cubicBezTo>
                    <a:pt x="988" y="4930"/>
                    <a:pt x="1129" y="5031"/>
                    <a:pt x="1274" y="5031"/>
                  </a:cubicBezTo>
                  <a:cubicBezTo>
                    <a:pt x="1304" y="5031"/>
                    <a:pt x="1334" y="5027"/>
                    <a:pt x="1363" y="5017"/>
                  </a:cubicBezTo>
                  <a:cubicBezTo>
                    <a:pt x="1378" y="5124"/>
                    <a:pt x="1411" y="5255"/>
                    <a:pt x="1516" y="5289"/>
                  </a:cubicBezTo>
                  <a:cubicBezTo>
                    <a:pt x="1538" y="5297"/>
                    <a:pt x="1562" y="5299"/>
                    <a:pt x="1586" y="5299"/>
                  </a:cubicBezTo>
                  <a:cubicBezTo>
                    <a:pt x="1616" y="5299"/>
                    <a:pt x="1646" y="5296"/>
                    <a:pt x="1674" y="5296"/>
                  </a:cubicBezTo>
                  <a:cubicBezTo>
                    <a:pt x="1711" y="5296"/>
                    <a:pt x="1745" y="5300"/>
                    <a:pt x="1775" y="5321"/>
                  </a:cubicBezTo>
                  <a:cubicBezTo>
                    <a:pt x="1852" y="5375"/>
                    <a:pt x="1843" y="5501"/>
                    <a:pt x="1918" y="5557"/>
                  </a:cubicBezTo>
                  <a:cubicBezTo>
                    <a:pt x="2004" y="5621"/>
                    <a:pt x="2152" y="5555"/>
                    <a:pt x="2223" y="5634"/>
                  </a:cubicBezTo>
                  <a:cubicBezTo>
                    <a:pt x="2270" y="5686"/>
                    <a:pt x="2259" y="5771"/>
                    <a:pt x="2306" y="5823"/>
                  </a:cubicBezTo>
                  <a:cubicBezTo>
                    <a:pt x="2370" y="5889"/>
                    <a:pt x="2497" y="5846"/>
                    <a:pt x="2565" y="5908"/>
                  </a:cubicBezTo>
                  <a:cubicBezTo>
                    <a:pt x="2649" y="5981"/>
                    <a:pt x="2585" y="6114"/>
                    <a:pt x="2593" y="6223"/>
                  </a:cubicBezTo>
                  <a:cubicBezTo>
                    <a:pt x="2612" y="6450"/>
                    <a:pt x="2945" y="6530"/>
                    <a:pt x="3000" y="6750"/>
                  </a:cubicBezTo>
                  <a:cubicBezTo>
                    <a:pt x="3018" y="6733"/>
                    <a:pt x="3041" y="6726"/>
                    <a:pt x="3066" y="6726"/>
                  </a:cubicBezTo>
                  <a:cubicBezTo>
                    <a:pt x="3101" y="6726"/>
                    <a:pt x="3138" y="6741"/>
                    <a:pt x="3165" y="6763"/>
                  </a:cubicBezTo>
                  <a:cubicBezTo>
                    <a:pt x="3210" y="6802"/>
                    <a:pt x="3240" y="6858"/>
                    <a:pt x="3281" y="6900"/>
                  </a:cubicBezTo>
                  <a:cubicBezTo>
                    <a:pt x="3326" y="6948"/>
                    <a:pt x="3386" y="6980"/>
                    <a:pt x="3442" y="7018"/>
                  </a:cubicBezTo>
                  <a:cubicBezTo>
                    <a:pt x="3450" y="6999"/>
                    <a:pt x="3457" y="6980"/>
                    <a:pt x="3465" y="6960"/>
                  </a:cubicBezTo>
                  <a:cubicBezTo>
                    <a:pt x="3487" y="6968"/>
                    <a:pt x="3510" y="6972"/>
                    <a:pt x="3532" y="6972"/>
                  </a:cubicBezTo>
                  <a:cubicBezTo>
                    <a:pt x="3636" y="6972"/>
                    <a:pt x="3737" y="6893"/>
                    <a:pt x="3787" y="6798"/>
                  </a:cubicBezTo>
                  <a:cubicBezTo>
                    <a:pt x="3847" y="6682"/>
                    <a:pt x="3853" y="6547"/>
                    <a:pt x="3874" y="6416"/>
                  </a:cubicBezTo>
                  <a:cubicBezTo>
                    <a:pt x="3947" y="5958"/>
                    <a:pt x="4215" y="5533"/>
                    <a:pt x="4601" y="5272"/>
                  </a:cubicBezTo>
                  <a:cubicBezTo>
                    <a:pt x="4725" y="5186"/>
                    <a:pt x="4864" y="5116"/>
                    <a:pt x="4965" y="5000"/>
                  </a:cubicBezTo>
                  <a:cubicBezTo>
                    <a:pt x="5029" y="4923"/>
                    <a:pt x="5074" y="4833"/>
                    <a:pt x="5117" y="4743"/>
                  </a:cubicBezTo>
                  <a:cubicBezTo>
                    <a:pt x="5106" y="4621"/>
                    <a:pt x="5093" y="4501"/>
                    <a:pt x="5061" y="4383"/>
                  </a:cubicBezTo>
                  <a:cubicBezTo>
                    <a:pt x="5041" y="4395"/>
                    <a:pt x="5019" y="4400"/>
                    <a:pt x="4997" y="4400"/>
                  </a:cubicBezTo>
                  <a:cubicBezTo>
                    <a:pt x="4921" y="4400"/>
                    <a:pt x="4842" y="4338"/>
                    <a:pt x="4841" y="4259"/>
                  </a:cubicBezTo>
                  <a:lnTo>
                    <a:pt x="4849" y="1915"/>
                  </a:lnTo>
                  <a:cubicBezTo>
                    <a:pt x="4794" y="1833"/>
                    <a:pt x="4832" y="1720"/>
                    <a:pt x="4888" y="1636"/>
                  </a:cubicBezTo>
                  <a:cubicBezTo>
                    <a:pt x="4943" y="1555"/>
                    <a:pt x="5018" y="1480"/>
                    <a:pt x="5040" y="1383"/>
                  </a:cubicBezTo>
                  <a:cubicBezTo>
                    <a:pt x="5048" y="1347"/>
                    <a:pt x="5048" y="1306"/>
                    <a:pt x="5061" y="1270"/>
                  </a:cubicBezTo>
                  <a:cubicBezTo>
                    <a:pt x="5078" y="1221"/>
                    <a:pt x="5119" y="1182"/>
                    <a:pt x="5156" y="1146"/>
                  </a:cubicBezTo>
                  <a:cubicBezTo>
                    <a:pt x="5295" y="1002"/>
                    <a:pt x="5404" y="831"/>
                    <a:pt x="5473" y="644"/>
                  </a:cubicBezTo>
                  <a:lnTo>
                    <a:pt x="5473" y="644"/>
                  </a:lnTo>
                  <a:cubicBezTo>
                    <a:pt x="5445" y="662"/>
                    <a:pt x="5415" y="669"/>
                    <a:pt x="5383" y="669"/>
                  </a:cubicBezTo>
                  <a:cubicBezTo>
                    <a:pt x="5322" y="669"/>
                    <a:pt x="5257" y="641"/>
                    <a:pt x="5205" y="606"/>
                  </a:cubicBezTo>
                  <a:cubicBezTo>
                    <a:pt x="5126" y="554"/>
                    <a:pt x="5051" y="484"/>
                    <a:pt x="4956" y="469"/>
                  </a:cubicBezTo>
                  <a:cubicBezTo>
                    <a:pt x="4943" y="466"/>
                    <a:pt x="4929" y="465"/>
                    <a:pt x="4916" y="465"/>
                  </a:cubicBezTo>
                  <a:cubicBezTo>
                    <a:pt x="4762" y="465"/>
                    <a:pt x="4628" y="603"/>
                    <a:pt x="4474" y="644"/>
                  </a:cubicBezTo>
                  <a:cubicBezTo>
                    <a:pt x="4363" y="674"/>
                    <a:pt x="4204" y="685"/>
                    <a:pt x="4191" y="801"/>
                  </a:cubicBezTo>
                  <a:cubicBezTo>
                    <a:pt x="4187" y="844"/>
                    <a:pt x="4209" y="889"/>
                    <a:pt x="4191" y="927"/>
                  </a:cubicBezTo>
                  <a:cubicBezTo>
                    <a:pt x="4175" y="963"/>
                    <a:pt x="4140" y="972"/>
                    <a:pt x="4100" y="972"/>
                  </a:cubicBezTo>
                  <a:cubicBezTo>
                    <a:pt x="4061" y="972"/>
                    <a:pt x="4017" y="963"/>
                    <a:pt x="3979" y="963"/>
                  </a:cubicBezTo>
                  <a:cubicBezTo>
                    <a:pt x="3977" y="963"/>
                    <a:pt x="3975" y="964"/>
                    <a:pt x="3973" y="964"/>
                  </a:cubicBezTo>
                  <a:cubicBezTo>
                    <a:pt x="3874" y="966"/>
                    <a:pt x="3793" y="1062"/>
                    <a:pt x="3804" y="1159"/>
                  </a:cubicBezTo>
                  <a:cubicBezTo>
                    <a:pt x="3669" y="1169"/>
                    <a:pt x="3534" y="1182"/>
                    <a:pt x="3401" y="1193"/>
                  </a:cubicBezTo>
                  <a:cubicBezTo>
                    <a:pt x="3382" y="1194"/>
                    <a:pt x="3363" y="1196"/>
                    <a:pt x="3344" y="1196"/>
                  </a:cubicBezTo>
                  <a:cubicBezTo>
                    <a:pt x="3315" y="1196"/>
                    <a:pt x="3286" y="1192"/>
                    <a:pt x="3262" y="1178"/>
                  </a:cubicBezTo>
                  <a:cubicBezTo>
                    <a:pt x="3217" y="1152"/>
                    <a:pt x="3193" y="1103"/>
                    <a:pt x="3163" y="1062"/>
                  </a:cubicBezTo>
                  <a:cubicBezTo>
                    <a:pt x="3094" y="966"/>
                    <a:pt x="2976" y="910"/>
                    <a:pt x="2858" y="910"/>
                  </a:cubicBezTo>
                  <a:cubicBezTo>
                    <a:pt x="2826" y="910"/>
                    <a:pt x="2794" y="914"/>
                    <a:pt x="2762" y="923"/>
                  </a:cubicBezTo>
                  <a:cubicBezTo>
                    <a:pt x="2788" y="841"/>
                    <a:pt x="2698" y="769"/>
                    <a:pt x="2615" y="754"/>
                  </a:cubicBezTo>
                  <a:cubicBezTo>
                    <a:pt x="2529" y="739"/>
                    <a:pt x="2437" y="749"/>
                    <a:pt x="2366" y="702"/>
                  </a:cubicBezTo>
                  <a:cubicBezTo>
                    <a:pt x="2268" y="636"/>
                    <a:pt x="2259" y="499"/>
                    <a:pt x="2261" y="381"/>
                  </a:cubicBezTo>
                  <a:lnTo>
                    <a:pt x="2261" y="381"/>
                  </a:lnTo>
                  <a:cubicBezTo>
                    <a:pt x="2146" y="403"/>
                    <a:pt x="2024" y="422"/>
                    <a:pt x="1906" y="422"/>
                  </a:cubicBezTo>
                  <a:cubicBezTo>
                    <a:pt x="1757" y="422"/>
                    <a:pt x="1615" y="391"/>
                    <a:pt x="1505" y="293"/>
                  </a:cubicBezTo>
                  <a:cubicBezTo>
                    <a:pt x="1456" y="248"/>
                    <a:pt x="1417" y="194"/>
                    <a:pt x="1370" y="147"/>
                  </a:cubicBezTo>
                  <a:cubicBezTo>
                    <a:pt x="1272" y="53"/>
                    <a:pt x="1136" y="1"/>
                    <a:pt x="10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51"/>
            <p:cNvSpPr/>
            <p:nvPr/>
          </p:nvSpPr>
          <p:spPr>
            <a:xfrm>
              <a:off x="5001122" y="3423389"/>
              <a:ext cx="157703" cy="201349"/>
            </a:xfrm>
            <a:custGeom>
              <a:rect b="b" l="l" r="r" t="t"/>
              <a:pathLst>
                <a:path extrusionOk="0" h="7086" w="5550">
                  <a:moveTo>
                    <a:pt x="1025" y="55"/>
                  </a:moveTo>
                  <a:cubicBezTo>
                    <a:pt x="1155" y="55"/>
                    <a:pt x="1285" y="105"/>
                    <a:pt x="1378" y="194"/>
                  </a:cubicBezTo>
                  <a:cubicBezTo>
                    <a:pt x="1397" y="215"/>
                    <a:pt x="1416" y="236"/>
                    <a:pt x="1436" y="258"/>
                  </a:cubicBezTo>
                  <a:cubicBezTo>
                    <a:pt x="1459" y="286"/>
                    <a:pt x="1485" y="314"/>
                    <a:pt x="1513" y="339"/>
                  </a:cubicBezTo>
                  <a:cubicBezTo>
                    <a:pt x="1613" y="431"/>
                    <a:pt x="1750" y="476"/>
                    <a:pt x="1930" y="476"/>
                  </a:cubicBezTo>
                  <a:cubicBezTo>
                    <a:pt x="2042" y="476"/>
                    <a:pt x="2158" y="457"/>
                    <a:pt x="2260" y="440"/>
                  </a:cubicBezTo>
                  <a:cubicBezTo>
                    <a:pt x="2260" y="560"/>
                    <a:pt x="2278" y="686"/>
                    <a:pt x="2376" y="751"/>
                  </a:cubicBezTo>
                  <a:cubicBezTo>
                    <a:pt x="2432" y="787"/>
                    <a:pt x="2496" y="793"/>
                    <a:pt x="2556" y="798"/>
                  </a:cubicBezTo>
                  <a:cubicBezTo>
                    <a:pt x="2582" y="800"/>
                    <a:pt x="2607" y="802"/>
                    <a:pt x="2633" y="806"/>
                  </a:cubicBezTo>
                  <a:cubicBezTo>
                    <a:pt x="2682" y="817"/>
                    <a:pt x="2732" y="847"/>
                    <a:pt x="2753" y="883"/>
                  </a:cubicBezTo>
                  <a:cubicBezTo>
                    <a:pt x="2766" y="903"/>
                    <a:pt x="2768" y="922"/>
                    <a:pt x="2762" y="941"/>
                  </a:cubicBezTo>
                  <a:lnTo>
                    <a:pt x="2747" y="988"/>
                  </a:lnTo>
                  <a:lnTo>
                    <a:pt x="2747" y="988"/>
                  </a:lnTo>
                  <a:lnTo>
                    <a:pt x="2794" y="976"/>
                  </a:lnTo>
                  <a:cubicBezTo>
                    <a:pt x="2824" y="967"/>
                    <a:pt x="2852" y="963"/>
                    <a:pt x="2882" y="963"/>
                  </a:cubicBezTo>
                  <a:cubicBezTo>
                    <a:pt x="2995" y="963"/>
                    <a:pt x="3102" y="1018"/>
                    <a:pt x="3167" y="1104"/>
                  </a:cubicBezTo>
                  <a:cubicBezTo>
                    <a:pt x="3173" y="1115"/>
                    <a:pt x="3180" y="1126"/>
                    <a:pt x="3186" y="1134"/>
                  </a:cubicBezTo>
                  <a:cubicBezTo>
                    <a:pt x="3210" y="1171"/>
                    <a:pt x="3233" y="1207"/>
                    <a:pt x="3274" y="1228"/>
                  </a:cubicBezTo>
                  <a:cubicBezTo>
                    <a:pt x="3299" y="1243"/>
                    <a:pt x="3332" y="1250"/>
                    <a:pt x="3372" y="1250"/>
                  </a:cubicBezTo>
                  <a:cubicBezTo>
                    <a:pt x="3389" y="1250"/>
                    <a:pt x="3409" y="1248"/>
                    <a:pt x="3428" y="1248"/>
                  </a:cubicBezTo>
                  <a:lnTo>
                    <a:pt x="3859" y="1209"/>
                  </a:lnTo>
                  <a:lnTo>
                    <a:pt x="3854" y="1181"/>
                  </a:lnTo>
                  <a:cubicBezTo>
                    <a:pt x="3850" y="1143"/>
                    <a:pt x="3865" y="1102"/>
                    <a:pt x="3893" y="1070"/>
                  </a:cubicBezTo>
                  <a:cubicBezTo>
                    <a:pt x="3921" y="1038"/>
                    <a:pt x="3959" y="1018"/>
                    <a:pt x="4004" y="1016"/>
                  </a:cubicBezTo>
                  <a:cubicBezTo>
                    <a:pt x="4022" y="1016"/>
                    <a:pt x="4043" y="1018"/>
                    <a:pt x="4062" y="1021"/>
                  </a:cubicBezTo>
                  <a:cubicBezTo>
                    <a:pt x="4084" y="1023"/>
                    <a:pt x="4105" y="1025"/>
                    <a:pt x="4126" y="1025"/>
                  </a:cubicBezTo>
                  <a:cubicBezTo>
                    <a:pt x="4148" y="1025"/>
                    <a:pt x="4212" y="1025"/>
                    <a:pt x="4240" y="967"/>
                  </a:cubicBezTo>
                  <a:cubicBezTo>
                    <a:pt x="4255" y="937"/>
                    <a:pt x="4251" y="905"/>
                    <a:pt x="4246" y="875"/>
                  </a:cubicBezTo>
                  <a:cubicBezTo>
                    <a:pt x="4244" y="860"/>
                    <a:pt x="4242" y="845"/>
                    <a:pt x="4244" y="830"/>
                  </a:cubicBezTo>
                  <a:cubicBezTo>
                    <a:pt x="4251" y="759"/>
                    <a:pt x="4330" y="738"/>
                    <a:pt x="4441" y="712"/>
                  </a:cubicBezTo>
                  <a:cubicBezTo>
                    <a:pt x="4465" y="708"/>
                    <a:pt x="4486" y="703"/>
                    <a:pt x="4506" y="697"/>
                  </a:cubicBezTo>
                  <a:cubicBezTo>
                    <a:pt x="4574" y="678"/>
                    <a:pt x="4639" y="643"/>
                    <a:pt x="4699" y="609"/>
                  </a:cubicBezTo>
                  <a:cubicBezTo>
                    <a:pt x="4781" y="562"/>
                    <a:pt x="4859" y="519"/>
                    <a:pt x="4942" y="519"/>
                  </a:cubicBezTo>
                  <a:cubicBezTo>
                    <a:pt x="4953" y="519"/>
                    <a:pt x="4965" y="520"/>
                    <a:pt x="4977" y="521"/>
                  </a:cubicBezTo>
                  <a:cubicBezTo>
                    <a:pt x="5043" y="532"/>
                    <a:pt x="5101" y="573"/>
                    <a:pt x="5159" y="618"/>
                  </a:cubicBezTo>
                  <a:cubicBezTo>
                    <a:pt x="5178" y="631"/>
                    <a:pt x="5196" y="643"/>
                    <a:pt x="5215" y="656"/>
                  </a:cubicBezTo>
                  <a:cubicBezTo>
                    <a:pt x="5253" y="680"/>
                    <a:pt x="5328" y="723"/>
                    <a:pt x="5410" y="723"/>
                  </a:cubicBezTo>
                  <a:cubicBezTo>
                    <a:pt x="5423" y="723"/>
                    <a:pt x="5438" y="723"/>
                    <a:pt x="5451" y="718"/>
                  </a:cubicBezTo>
                  <a:lnTo>
                    <a:pt x="5451" y="718"/>
                  </a:lnTo>
                  <a:cubicBezTo>
                    <a:pt x="5382" y="879"/>
                    <a:pt x="5283" y="1029"/>
                    <a:pt x="5161" y="1153"/>
                  </a:cubicBezTo>
                  <a:lnTo>
                    <a:pt x="5151" y="1164"/>
                  </a:lnTo>
                  <a:cubicBezTo>
                    <a:pt x="5116" y="1201"/>
                    <a:pt x="5078" y="1239"/>
                    <a:pt x="5061" y="1288"/>
                  </a:cubicBezTo>
                  <a:cubicBezTo>
                    <a:pt x="5052" y="1314"/>
                    <a:pt x="5050" y="1338"/>
                    <a:pt x="5046" y="1363"/>
                  </a:cubicBezTo>
                  <a:cubicBezTo>
                    <a:pt x="5043" y="1376"/>
                    <a:pt x="5041" y="1391"/>
                    <a:pt x="5039" y="1404"/>
                  </a:cubicBezTo>
                  <a:cubicBezTo>
                    <a:pt x="5024" y="1470"/>
                    <a:pt x="4981" y="1526"/>
                    <a:pt x="4936" y="1586"/>
                  </a:cubicBezTo>
                  <a:cubicBezTo>
                    <a:pt x="4921" y="1608"/>
                    <a:pt x="4906" y="1627"/>
                    <a:pt x="4891" y="1648"/>
                  </a:cubicBezTo>
                  <a:cubicBezTo>
                    <a:pt x="4861" y="1691"/>
                    <a:pt x="4776" y="1835"/>
                    <a:pt x="4846" y="1950"/>
                  </a:cubicBezTo>
                  <a:lnTo>
                    <a:pt x="4838" y="4286"/>
                  </a:lnTo>
                  <a:cubicBezTo>
                    <a:pt x="4840" y="4386"/>
                    <a:pt x="4937" y="4453"/>
                    <a:pt x="5023" y="4453"/>
                  </a:cubicBezTo>
                  <a:cubicBezTo>
                    <a:pt x="5038" y="4453"/>
                    <a:pt x="5053" y="4451"/>
                    <a:pt x="5067" y="4446"/>
                  </a:cubicBezTo>
                  <a:cubicBezTo>
                    <a:pt x="5093" y="4554"/>
                    <a:pt x="5106" y="4661"/>
                    <a:pt x="5114" y="4763"/>
                  </a:cubicBezTo>
                  <a:cubicBezTo>
                    <a:pt x="5073" y="4849"/>
                    <a:pt x="5031" y="4937"/>
                    <a:pt x="4968" y="5010"/>
                  </a:cubicBezTo>
                  <a:cubicBezTo>
                    <a:pt x="4898" y="5093"/>
                    <a:pt x="4801" y="5153"/>
                    <a:pt x="4707" y="5213"/>
                  </a:cubicBezTo>
                  <a:cubicBezTo>
                    <a:pt x="4675" y="5235"/>
                    <a:pt x="4641" y="5254"/>
                    <a:pt x="4611" y="5278"/>
                  </a:cubicBezTo>
                  <a:cubicBezTo>
                    <a:pt x="4221" y="5541"/>
                    <a:pt x="3947" y="5976"/>
                    <a:pt x="3874" y="6439"/>
                  </a:cubicBezTo>
                  <a:cubicBezTo>
                    <a:pt x="3869" y="6467"/>
                    <a:pt x="3865" y="6492"/>
                    <a:pt x="3861" y="6520"/>
                  </a:cubicBezTo>
                  <a:cubicBezTo>
                    <a:pt x="3848" y="6621"/>
                    <a:pt x="3833" y="6724"/>
                    <a:pt x="3788" y="6812"/>
                  </a:cubicBezTo>
                  <a:cubicBezTo>
                    <a:pt x="3739" y="6907"/>
                    <a:pt x="3643" y="6971"/>
                    <a:pt x="3555" y="6971"/>
                  </a:cubicBezTo>
                  <a:cubicBezTo>
                    <a:pt x="3536" y="6971"/>
                    <a:pt x="3517" y="6968"/>
                    <a:pt x="3499" y="6962"/>
                  </a:cubicBezTo>
                  <a:lnTo>
                    <a:pt x="3475" y="6953"/>
                  </a:lnTo>
                  <a:lnTo>
                    <a:pt x="3454" y="7004"/>
                  </a:lnTo>
                  <a:cubicBezTo>
                    <a:pt x="3449" y="7002"/>
                    <a:pt x="3445" y="7000"/>
                    <a:pt x="3441" y="6996"/>
                  </a:cubicBezTo>
                  <a:cubicBezTo>
                    <a:pt x="3398" y="6970"/>
                    <a:pt x="3357" y="6945"/>
                    <a:pt x="3325" y="6908"/>
                  </a:cubicBezTo>
                  <a:cubicBezTo>
                    <a:pt x="3308" y="6891"/>
                    <a:pt x="3293" y="6872"/>
                    <a:pt x="3280" y="6852"/>
                  </a:cubicBezTo>
                  <a:cubicBezTo>
                    <a:pt x="3259" y="6825"/>
                    <a:pt x="3235" y="6795"/>
                    <a:pt x="3207" y="6771"/>
                  </a:cubicBezTo>
                  <a:cubicBezTo>
                    <a:pt x="3173" y="6743"/>
                    <a:pt x="3130" y="6726"/>
                    <a:pt x="3090" y="6726"/>
                  </a:cubicBezTo>
                  <a:cubicBezTo>
                    <a:pt x="3072" y="6726"/>
                    <a:pt x="3055" y="6730"/>
                    <a:pt x="3040" y="6737"/>
                  </a:cubicBezTo>
                  <a:cubicBezTo>
                    <a:pt x="3004" y="6640"/>
                    <a:pt x="2920" y="6572"/>
                    <a:pt x="2839" y="6505"/>
                  </a:cubicBezTo>
                  <a:cubicBezTo>
                    <a:pt x="2745" y="6428"/>
                    <a:pt x="2655" y="6355"/>
                    <a:pt x="2646" y="6248"/>
                  </a:cubicBezTo>
                  <a:cubicBezTo>
                    <a:pt x="2642" y="6214"/>
                    <a:pt x="2648" y="6175"/>
                    <a:pt x="2652" y="6139"/>
                  </a:cubicBezTo>
                  <a:cubicBezTo>
                    <a:pt x="2663" y="6058"/>
                    <a:pt x="2674" y="5972"/>
                    <a:pt x="2610" y="5916"/>
                  </a:cubicBezTo>
                  <a:cubicBezTo>
                    <a:pt x="2569" y="5880"/>
                    <a:pt x="2515" y="5873"/>
                    <a:pt x="2466" y="5869"/>
                  </a:cubicBezTo>
                  <a:cubicBezTo>
                    <a:pt x="2419" y="5863"/>
                    <a:pt x="2376" y="5858"/>
                    <a:pt x="2350" y="5830"/>
                  </a:cubicBezTo>
                  <a:cubicBezTo>
                    <a:pt x="2331" y="5811"/>
                    <a:pt x="2323" y="5781"/>
                    <a:pt x="2314" y="5749"/>
                  </a:cubicBezTo>
                  <a:cubicBezTo>
                    <a:pt x="2305" y="5713"/>
                    <a:pt x="2295" y="5674"/>
                    <a:pt x="2269" y="5644"/>
                  </a:cubicBezTo>
                  <a:cubicBezTo>
                    <a:pt x="2222" y="5593"/>
                    <a:pt x="2155" y="5593"/>
                    <a:pt x="2093" y="5590"/>
                  </a:cubicBezTo>
                  <a:cubicBezTo>
                    <a:pt x="2042" y="5590"/>
                    <a:pt x="1993" y="5588"/>
                    <a:pt x="1958" y="5563"/>
                  </a:cubicBezTo>
                  <a:cubicBezTo>
                    <a:pt x="1928" y="5541"/>
                    <a:pt x="1913" y="5500"/>
                    <a:pt x="1898" y="5458"/>
                  </a:cubicBezTo>
                  <a:cubicBezTo>
                    <a:pt x="1881" y="5408"/>
                    <a:pt x="1862" y="5359"/>
                    <a:pt x="1817" y="5327"/>
                  </a:cubicBezTo>
                  <a:cubicBezTo>
                    <a:pt x="1778" y="5299"/>
                    <a:pt x="1735" y="5297"/>
                    <a:pt x="1701" y="5297"/>
                  </a:cubicBezTo>
                  <a:lnTo>
                    <a:pt x="1656" y="5297"/>
                  </a:lnTo>
                  <a:cubicBezTo>
                    <a:pt x="1643" y="5298"/>
                    <a:pt x="1629" y="5298"/>
                    <a:pt x="1616" y="5298"/>
                  </a:cubicBezTo>
                  <a:cubicBezTo>
                    <a:pt x="1590" y="5298"/>
                    <a:pt x="1566" y="5296"/>
                    <a:pt x="1549" y="5291"/>
                  </a:cubicBezTo>
                  <a:cubicBezTo>
                    <a:pt x="1459" y="5261"/>
                    <a:pt x="1429" y="5141"/>
                    <a:pt x="1414" y="5040"/>
                  </a:cubicBezTo>
                  <a:lnTo>
                    <a:pt x="1410" y="5008"/>
                  </a:lnTo>
                  <a:lnTo>
                    <a:pt x="1380" y="5018"/>
                  </a:lnTo>
                  <a:cubicBezTo>
                    <a:pt x="1354" y="5027"/>
                    <a:pt x="1326" y="5031"/>
                    <a:pt x="1298" y="5031"/>
                  </a:cubicBezTo>
                  <a:cubicBezTo>
                    <a:pt x="1181" y="5031"/>
                    <a:pt x="1065" y="4958"/>
                    <a:pt x="951" y="4890"/>
                  </a:cubicBezTo>
                  <a:cubicBezTo>
                    <a:pt x="932" y="4877"/>
                    <a:pt x="913" y="4866"/>
                    <a:pt x="896" y="4856"/>
                  </a:cubicBezTo>
                  <a:cubicBezTo>
                    <a:pt x="621" y="4693"/>
                    <a:pt x="309" y="4620"/>
                    <a:pt x="60" y="4577"/>
                  </a:cubicBezTo>
                  <a:cubicBezTo>
                    <a:pt x="71" y="4566"/>
                    <a:pt x="92" y="4558"/>
                    <a:pt x="126" y="4549"/>
                  </a:cubicBezTo>
                  <a:cubicBezTo>
                    <a:pt x="156" y="4541"/>
                    <a:pt x="186" y="4532"/>
                    <a:pt x="212" y="4513"/>
                  </a:cubicBezTo>
                  <a:cubicBezTo>
                    <a:pt x="255" y="4483"/>
                    <a:pt x="274" y="4423"/>
                    <a:pt x="266" y="4363"/>
                  </a:cubicBezTo>
                  <a:cubicBezTo>
                    <a:pt x="257" y="4314"/>
                    <a:pt x="234" y="4269"/>
                    <a:pt x="210" y="4228"/>
                  </a:cubicBezTo>
                  <a:lnTo>
                    <a:pt x="144" y="4114"/>
                  </a:lnTo>
                  <a:cubicBezTo>
                    <a:pt x="131" y="4091"/>
                    <a:pt x="118" y="4063"/>
                    <a:pt x="126" y="4046"/>
                  </a:cubicBezTo>
                  <a:cubicBezTo>
                    <a:pt x="133" y="4035"/>
                    <a:pt x="148" y="4026"/>
                    <a:pt x="167" y="4016"/>
                  </a:cubicBezTo>
                  <a:lnTo>
                    <a:pt x="358" y="3924"/>
                  </a:lnTo>
                  <a:cubicBezTo>
                    <a:pt x="414" y="3898"/>
                    <a:pt x="465" y="3868"/>
                    <a:pt x="489" y="3814"/>
                  </a:cubicBezTo>
                  <a:cubicBezTo>
                    <a:pt x="516" y="3750"/>
                    <a:pt x="489" y="3675"/>
                    <a:pt x="448" y="3630"/>
                  </a:cubicBezTo>
                  <a:cubicBezTo>
                    <a:pt x="407" y="3585"/>
                    <a:pt x="351" y="3559"/>
                    <a:pt x="296" y="3538"/>
                  </a:cubicBezTo>
                  <a:cubicBezTo>
                    <a:pt x="255" y="3521"/>
                    <a:pt x="210" y="3506"/>
                    <a:pt x="159" y="3491"/>
                  </a:cubicBezTo>
                  <a:cubicBezTo>
                    <a:pt x="165" y="3472"/>
                    <a:pt x="171" y="3452"/>
                    <a:pt x="178" y="3433"/>
                  </a:cubicBezTo>
                  <a:cubicBezTo>
                    <a:pt x="257" y="3172"/>
                    <a:pt x="362" y="2917"/>
                    <a:pt x="587" y="2831"/>
                  </a:cubicBezTo>
                  <a:lnTo>
                    <a:pt x="626" y="2814"/>
                  </a:lnTo>
                  <a:lnTo>
                    <a:pt x="596" y="2786"/>
                  </a:lnTo>
                  <a:cubicBezTo>
                    <a:pt x="534" y="2726"/>
                    <a:pt x="561" y="2612"/>
                    <a:pt x="619" y="2531"/>
                  </a:cubicBezTo>
                  <a:cubicBezTo>
                    <a:pt x="636" y="2507"/>
                    <a:pt x="656" y="2486"/>
                    <a:pt x="675" y="2465"/>
                  </a:cubicBezTo>
                  <a:cubicBezTo>
                    <a:pt x="726" y="2402"/>
                    <a:pt x="780" y="2338"/>
                    <a:pt x="797" y="2257"/>
                  </a:cubicBezTo>
                  <a:cubicBezTo>
                    <a:pt x="803" y="2227"/>
                    <a:pt x="803" y="2197"/>
                    <a:pt x="803" y="2169"/>
                  </a:cubicBezTo>
                  <a:cubicBezTo>
                    <a:pt x="806" y="2148"/>
                    <a:pt x="806" y="2126"/>
                    <a:pt x="810" y="2105"/>
                  </a:cubicBezTo>
                  <a:cubicBezTo>
                    <a:pt x="816" y="2055"/>
                    <a:pt x="836" y="2010"/>
                    <a:pt x="859" y="1963"/>
                  </a:cubicBezTo>
                  <a:cubicBezTo>
                    <a:pt x="878" y="1918"/>
                    <a:pt x="900" y="1871"/>
                    <a:pt x="911" y="1820"/>
                  </a:cubicBezTo>
                  <a:cubicBezTo>
                    <a:pt x="921" y="1758"/>
                    <a:pt x="902" y="1683"/>
                    <a:pt x="861" y="1633"/>
                  </a:cubicBezTo>
                  <a:cubicBezTo>
                    <a:pt x="842" y="1610"/>
                    <a:pt x="816" y="1593"/>
                    <a:pt x="791" y="1584"/>
                  </a:cubicBezTo>
                  <a:cubicBezTo>
                    <a:pt x="801" y="1565"/>
                    <a:pt x="808" y="1543"/>
                    <a:pt x="808" y="1520"/>
                  </a:cubicBezTo>
                  <a:cubicBezTo>
                    <a:pt x="812" y="1449"/>
                    <a:pt x="778" y="1368"/>
                    <a:pt x="720" y="1314"/>
                  </a:cubicBezTo>
                  <a:cubicBezTo>
                    <a:pt x="690" y="1284"/>
                    <a:pt x="656" y="1261"/>
                    <a:pt x="621" y="1237"/>
                  </a:cubicBezTo>
                  <a:cubicBezTo>
                    <a:pt x="568" y="1198"/>
                    <a:pt x="516" y="1164"/>
                    <a:pt x="484" y="1113"/>
                  </a:cubicBezTo>
                  <a:cubicBezTo>
                    <a:pt x="469" y="1089"/>
                    <a:pt x="459" y="1063"/>
                    <a:pt x="448" y="1036"/>
                  </a:cubicBezTo>
                  <a:cubicBezTo>
                    <a:pt x="435" y="1008"/>
                    <a:pt x="424" y="978"/>
                    <a:pt x="405" y="952"/>
                  </a:cubicBezTo>
                  <a:cubicBezTo>
                    <a:pt x="358" y="877"/>
                    <a:pt x="261" y="831"/>
                    <a:pt x="164" y="831"/>
                  </a:cubicBezTo>
                  <a:cubicBezTo>
                    <a:pt x="156" y="831"/>
                    <a:pt x="148" y="831"/>
                    <a:pt x="139" y="832"/>
                  </a:cubicBezTo>
                  <a:lnTo>
                    <a:pt x="139" y="811"/>
                  </a:lnTo>
                  <a:cubicBezTo>
                    <a:pt x="144" y="766"/>
                    <a:pt x="146" y="718"/>
                    <a:pt x="152" y="673"/>
                  </a:cubicBezTo>
                  <a:cubicBezTo>
                    <a:pt x="156" y="628"/>
                    <a:pt x="165" y="583"/>
                    <a:pt x="193" y="554"/>
                  </a:cubicBezTo>
                  <a:cubicBezTo>
                    <a:pt x="214" y="528"/>
                    <a:pt x="249" y="513"/>
                    <a:pt x="285" y="498"/>
                  </a:cubicBezTo>
                  <a:cubicBezTo>
                    <a:pt x="336" y="476"/>
                    <a:pt x="388" y="455"/>
                    <a:pt x="414" y="401"/>
                  </a:cubicBezTo>
                  <a:cubicBezTo>
                    <a:pt x="424" y="376"/>
                    <a:pt x="426" y="350"/>
                    <a:pt x="431" y="324"/>
                  </a:cubicBezTo>
                  <a:cubicBezTo>
                    <a:pt x="431" y="305"/>
                    <a:pt x="433" y="286"/>
                    <a:pt x="439" y="269"/>
                  </a:cubicBezTo>
                  <a:cubicBezTo>
                    <a:pt x="459" y="226"/>
                    <a:pt x="506" y="204"/>
                    <a:pt x="591" y="204"/>
                  </a:cubicBezTo>
                  <a:cubicBezTo>
                    <a:pt x="621" y="204"/>
                    <a:pt x="654" y="209"/>
                    <a:pt x="681" y="211"/>
                  </a:cubicBezTo>
                  <a:cubicBezTo>
                    <a:pt x="689" y="211"/>
                    <a:pt x="697" y="212"/>
                    <a:pt x="705" y="212"/>
                  </a:cubicBezTo>
                  <a:cubicBezTo>
                    <a:pt x="775" y="212"/>
                    <a:pt x="860" y="187"/>
                    <a:pt x="902" y="134"/>
                  </a:cubicBezTo>
                  <a:cubicBezTo>
                    <a:pt x="919" y="114"/>
                    <a:pt x="928" y="91"/>
                    <a:pt x="928" y="65"/>
                  </a:cubicBezTo>
                  <a:cubicBezTo>
                    <a:pt x="960" y="59"/>
                    <a:pt x="993" y="55"/>
                    <a:pt x="1025" y="55"/>
                  </a:cubicBezTo>
                  <a:close/>
                  <a:moveTo>
                    <a:pt x="1026" y="1"/>
                  </a:moveTo>
                  <a:cubicBezTo>
                    <a:pt x="981" y="1"/>
                    <a:pt x="934" y="7"/>
                    <a:pt x="891" y="18"/>
                  </a:cubicBezTo>
                  <a:lnTo>
                    <a:pt x="868" y="24"/>
                  </a:lnTo>
                  <a:lnTo>
                    <a:pt x="872" y="50"/>
                  </a:lnTo>
                  <a:cubicBezTo>
                    <a:pt x="876" y="69"/>
                    <a:pt x="874" y="86"/>
                    <a:pt x="861" y="101"/>
                  </a:cubicBezTo>
                  <a:cubicBezTo>
                    <a:pt x="833" y="134"/>
                    <a:pt x="771" y="157"/>
                    <a:pt x="707" y="157"/>
                  </a:cubicBezTo>
                  <a:lnTo>
                    <a:pt x="686" y="157"/>
                  </a:lnTo>
                  <a:cubicBezTo>
                    <a:pt x="656" y="155"/>
                    <a:pt x="624" y="151"/>
                    <a:pt x="591" y="151"/>
                  </a:cubicBezTo>
                  <a:cubicBezTo>
                    <a:pt x="553" y="151"/>
                    <a:pt x="431" y="151"/>
                    <a:pt x="390" y="249"/>
                  </a:cubicBezTo>
                  <a:cubicBezTo>
                    <a:pt x="381" y="273"/>
                    <a:pt x="379" y="296"/>
                    <a:pt x="377" y="320"/>
                  </a:cubicBezTo>
                  <a:cubicBezTo>
                    <a:pt x="375" y="341"/>
                    <a:pt x="373" y="361"/>
                    <a:pt x="364" y="378"/>
                  </a:cubicBezTo>
                  <a:cubicBezTo>
                    <a:pt x="349" y="412"/>
                    <a:pt x="309" y="429"/>
                    <a:pt x="264" y="449"/>
                  </a:cubicBezTo>
                  <a:cubicBezTo>
                    <a:pt x="223" y="466"/>
                    <a:pt x="182" y="483"/>
                    <a:pt x="152" y="517"/>
                  </a:cubicBezTo>
                  <a:cubicBezTo>
                    <a:pt x="116" y="560"/>
                    <a:pt x="105" y="613"/>
                    <a:pt x="99" y="665"/>
                  </a:cubicBezTo>
                  <a:cubicBezTo>
                    <a:pt x="92" y="714"/>
                    <a:pt x="90" y="761"/>
                    <a:pt x="88" y="808"/>
                  </a:cubicBezTo>
                  <a:lnTo>
                    <a:pt x="81" y="896"/>
                  </a:lnTo>
                  <a:lnTo>
                    <a:pt x="116" y="890"/>
                  </a:lnTo>
                  <a:cubicBezTo>
                    <a:pt x="132" y="887"/>
                    <a:pt x="149" y="885"/>
                    <a:pt x="165" y="885"/>
                  </a:cubicBezTo>
                  <a:cubicBezTo>
                    <a:pt x="245" y="885"/>
                    <a:pt x="323" y="921"/>
                    <a:pt x="360" y="980"/>
                  </a:cubicBezTo>
                  <a:cubicBezTo>
                    <a:pt x="375" y="1003"/>
                    <a:pt x="386" y="1029"/>
                    <a:pt x="399" y="1057"/>
                  </a:cubicBezTo>
                  <a:cubicBezTo>
                    <a:pt x="409" y="1085"/>
                    <a:pt x="422" y="1115"/>
                    <a:pt x="439" y="1141"/>
                  </a:cubicBezTo>
                  <a:cubicBezTo>
                    <a:pt x="478" y="1201"/>
                    <a:pt x="536" y="1241"/>
                    <a:pt x="591" y="1280"/>
                  </a:cubicBezTo>
                  <a:cubicBezTo>
                    <a:pt x="624" y="1303"/>
                    <a:pt x="656" y="1327"/>
                    <a:pt x="684" y="1353"/>
                  </a:cubicBezTo>
                  <a:cubicBezTo>
                    <a:pt x="729" y="1395"/>
                    <a:pt x="759" y="1462"/>
                    <a:pt x="754" y="1515"/>
                  </a:cubicBezTo>
                  <a:cubicBezTo>
                    <a:pt x="752" y="1548"/>
                    <a:pt x="741" y="1571"/>
                    <a:pt x="718" y="1588"/>
                  </a:cubicBezTo>
                  <a:lnTo>
                    <a:pt x="613" y="1668"/>
                  </a:lnTo>
                  <a:lnTo>
                    <a:pt x="613" y="1668"/>
                  </a:lnTo>
                  <a:lnTo>
                    <a:pt x="741" y="1635"/>
                  </a:lnTo>
                  <a:cubicBezTo>
                    <a:pt x="747" y="1634"/>
                    <a:pt x="752" y="1634"/>
                    <a:pt x="757" y="1634"/>
                  </a:cubicBezTo>
                  <a:cubicBezTo>
                    <a:pt x="785" y="1634"/>
                    <a:pt x="808" y="1651"/>
                    <a:pt x="821" y="1668"/>
                  </a:cubicBezTo>
                  <a:cubicBezTo>
                    <a:pt x="851" y="1704"/>
                    <a:pt x="866" y="1764"/>
                    <a:pt x="857" y="1811"/>
                  </a:cubicBezTo>
                  <a:cubicBezTo>
                    <a:pt x="848" y="1854"/>
                    <a:pt x="829" y="1897"/>
                    <a:pt x="810" y="1942"/>
                  </a:cubicBezTo>
                  <a:cubicBezTo>
                    <a:pt x="786" y="1989"/>
                    <a:pt x="765" y="2040"/>
                    <a:pt x="756" y="2096"/>
                  </a:cubicBezTo>
                  <a:cubicBezTo>
                    <a:pt x="752" y="2120"/>
                    <a:pt x="752" y="2143"/>
                    <a:pt x="750" y="2167"/>
                  </a:cubicBezTo>
                  <a:cubicBezTo>
                    <a:pt x="750" y="2195"/>
                    <a:pt x="750" y="2220"/>
                    <a:pt x="744" y="2246"/>
                  </a:cubicBezTo>
                  <a:cubicBezTo>
                    <a:pt x="729" y="2315"/>
                    <a:pt x="684" y="2370"/>
                    <a:pt x="632" y="2430"/>
                  </a:cubicBezTo>
                  <a:cubicBezTo>
                    <a:pt x="613" y="2452"/>
                    <a:pt x="594" y="2475"/>
                    <a:pt x="576" y="2499"/>
                  </a:cubicBezTo>
                  <a:cubicBezTo>
                    <a:pt x="512" y="2589"/>
                    <a:pt x="482" y="2711"/>
                    <a:pt x="534" y="2795"/>
                  </a:cubicBezTo>
                  <a:cubicBezTo>
                    <a:pt x="311" y="2900"/>
                    <a:pt x="206" y="3157"/>
                    <a:pt x="126" y="3418"/>
                  </a:cubicBezTo>
                  <a:cubicBezTo>
                    <a:pt x="118" y="3446"/>
                    <a:pt x="109" y="3474"/>
                    <a:pt x="101" y="3502"/>
                  </a:cubicBezTo>
                  <a:lnTo>
                    <a:pt x="92" y="3527"/>
                  </a:lnTo>
                  <a:lnTo>
                    <a:pt x="118" y="3534"/>
                  </a:lnTo>
                  <a:cubicBezTo>
                    <a:pt x="178" y="3551"/>
                    <a:pt x="229" y="3568"/>
                    <a:pt x="276" y="3587"/>
                  </a:cubicBezTo>
                  <a:cubicBezTo>
                    <a:pt x="332" y="3609"/>
                    <a:pt x="377" y="3632"/>
                    <a:pt x="409" y="3667"/>
                  </a:cubicBezTo>
                  <a:cubicBezTo>
                    <a:pt x="437" y="3699"/>
                    <a:pt x="459" y="3750"/>
                    <a:pt x="439" y="3793"/>
                  </a:cubicBezTo>
                  <a:cubicBezTo>
                    <a:pt x="422" y="3831"/>
                    <a:pt x="379" y="3853"/>
                    <a:pt x="334" y="3876"/>
                  </a:cubicBezTo>
                  <a:lnTo>
                    <a:pt x="144" y="3969"/>
                  </a:lnTo>
                  <a:cubicBezTo>
                    <a:pt x="122" y="3979"/>
                    <a:pt x="92" y="3994"/>
                    <a:pt x="77" y="4022"/>
                  </a:cubicBezTo>
                  <a:cubicBezTo>
                    <a:pt x="58" y="4069"/>
                    <a:pt x="84" y="4116"/>
                    <a:pt x="99" y="4140"/>
                  </a:cubicBezTo>
                  <a:lnTo>
                    <a:pt x="163" y="4254"/>
                  </a:lnTo>
                  <a:cubicBezTo>
                    <a:pt x="184" y="4292"/>
                    <a:pt x="206" y="4331"/>
                    <a:pt x="212" y="4371"/>
                  </a:cubicBezTo>
                  <a:cubicBezTo>
                    <a:pt x="216" y="4401"/>
                    <a:pt x="212" y="4446"/>
                    <a:pt x="180" y="4470"/>
                  </a:cubicBezTo>
                  <a:cubicBezTo>
                    <a:pt x="163" y="4483"/>
                    <a:pt x="137" y="4489"/>
                    <a:pt x="114" y="4498"/>
                  </a:cubicBezTo>
                  <a:cubicBezTo>
                    <a:pt x="66" y="4511"/>
                    <a:pt x="11" y="4526"/>
                    <a:pt x="0" y="4586"/>
                  </a:cubicBezTo>
                  <a:cubicBezTo>
                    <a:pt x="0" y="4590"/>
                    <a:pt x="0" y="4596"/>
                    <a:pt x="0" y="4598"/>
                  </a:cubicBezTo>
                  <a:lnTo>
                    <a:pt x="0" y="4622"/>
                  </a:lnTo>
                  <a:lnTo>
                    <a:pt x="24" y="4626"/>
                  </a:lnTo>
                  <a:cubicBezTo>
                    <a:pt x="270" y="4667"/>
                    <a:pt x="591" y="4736"/>
                    <a:pt x="868" y="4901"/>
                  </a:cubicBezTo>
                  <a:cubicBezTo>
                    <a:pt x="885" y="4911"/>
                    <a:pt x="904" y="4924"/>
                    <a:pt x="921" y="4935"/>
                  </a:cubicBezTo>
                  <a:cubicBezTo>
                    <a:pt x="1041" y="5008"/>
                    <a:pt x="1166" y="5085"/>
                    <a:pt x="1298" y="5085"/>
                  </a:cubicBezTo>
                  <a:cubicBezTo>
                    <a:pt x="1322" y="5085"/>
                    <a:pt x="1343" y="5083"/>
                    <a:pt x="1367" y="5076"/>
                  </a:cubicBezTo>
                  <a:cubicBezTo>
                    <a:pt x="1386" y="5186"/>
                    <a:pt x="1423" y="5306"/>
                    <a:pt x="1532" y="5342"/>
                  </a:cubicBezTo>
                  <a:cubicBezTo>
                    <a:pt x="1555" y="5349"/>
                    <a:pt x="1584" y="5353"/>
                    <a:pt x="1614" y="5353"/>
                  </a:cubicBezTo>
                  <a:cubicBezTo>
                    <a:pt x="1629" y="5353"/>
                    <a:pt x="1643" y="5352"/>
                    <a:pt x="1658" y="5351"/>
                  </a:cubicBezTo>
                  <a:lnTo>
                    <a:pt x="1701" y="5351"/>
                  </a:lnTo>
                  <a:cubicBezTo>
                    <a:pt x="1740" y="5351"/>
                    <a:pt x="1765" y="5357"/>
                    <a:pt x="1785" y="5370"/>
                  </a:cubicBezTo>
                  <a:cubicBezTo>
                    <a:pt x="1817" y="5393"/>
                    <a:pt x="1832" y="5434"/>
                    <a:pt x="1849" y="5477"/>
                  </a:cubicBezTo>
                  <a:cubicBezTo>
                    <a:pt x="1866" y="5524"/>
                    <a:pt x="1883" y="5573"/>
                    <a:pt x="1926" y="5605"/>
                  </a:cubicBezTo>
                  <a:cubicBezTo>
                    <a:pt x="1975" y="5642"/>
                    <a:pt x="2033" y="5644"/>
                    <a:pt x="2091" y="5644"/>
                  </a:cubicBezTo>
                  <a:cubicBezTo>
                    <a:pt x="2147" y="5646"/>
                    <a:pt x="2198" y="5646"/>
                    <a:pt x="2228" y="5680"/>
                  </a:cubicBezTo>
                  <a:cubicBezTo>
                    <a:pt x="2248" y="5700"/>
                    <a:pt x="2254" y="5730"/>
                    <a:pt x="2263" y="5762"/>
                  </a:cubicBezTo>
                  <a:cubicBezTo>
                    <a:pt x="2273" y="5798"/>
                    <a:pt x="2282" y="5837"/>
                    <a:pt x="2312" y="5867"/>
                  </a:cubicBezTo>
                  <a:cubicBezTo>
                    <a:pt x="2350" y="5910"/>
                    <a:pt x="2406" y="5916"/>
                    <a:pt x="2460" y="5920"/>
                  </a:cubicBezTo>
                  <a:cubicBezTo>
                    <a:pt x="2505" y="5927"/>
                    <a:pt x="2545" y="5931"/>
                    <a:pt x="2573" y="5955"/>
                  </a:cubicBezTo>
                  <a:cubicBezTo>
                    <a:pt x="2618" y="5993"/>
                    <a:pt x="2610" y="6058"/>
                    <a:pt x="2599" y="6133"/>
                  </a:cubicBezTo>
                  <a:cubicBezTo>
                    <a:pt x="2595" y="6171"/>
                    <a:pt x="2588" y="6214"/>
                    <a:pt x="2592" y="6252"/>
                  </a:cubicBezTo>
                  <a:cubicBezTo>
                    <a:pt x="2603" y="6383"/>
                    <a:pt x="2706" y="6467"/>
                    <a:pt x="2805" y="6548"/>
                  </a:cubicBezTo>
                  <a:cubicBezTo>
                    <a:pt x="2892" y="6619"/>
                    <a:pt x="2976" y="6687"/>
                    <a:pt x="3000" y="6784"/>
                  </a:cubicBezTo>
                  <a:lnTo>
                    <a:pt x="3010" y="6829"/>
                  </a:lnTo>
                  <a:lnTo>
                    <a:pt x="3045" y="6797"/>
                  </a:lnTo>
                  <a:cubicBezTo>
                    <a:pt x="3056" y="6786"/>
                    <a:pt x="3072" y="6781"/>
                    <a:pt x="3090" y="6781"/>
                  </a:cubicBezTo>
                  <a:cubicBezTo>
                    <a:pt x="3117" y="6781"/>
                    <a:pt x="3148" y="6792"/>
                    <a:pt x="3173" y="6812"/>
                  </a:cubicBezTo>
                  <a:cubicBezTo>
                    <a:pt x="3197" y="6831"/>
                    <a:pt x="3216" y="6859"/>
                    <a:pt x="3237" y="6885"/>
                  </a:cubicBezTo>
                  <a:cubicBezTo>
                    <a:pt x="3252" y="6906"/>
                    <a:pt x="3267" y="6927"/>
                    <a:pt x="3287" y="6947"/>
                  </a:cubicBezTo>
                  <a:cubicBezTo>
                    <a:pt x="3323" y="6985"/>
                    <a:pt x="3370" y="7013"/>
                    <a:pt x="3413" y="7041"/>
                  </a:cubicBezTo>
                  <a:cubicBezTo>
                    <a:pt x="3426" y="7049"/>
                    <a:pt x="3439" y="7058"/>
                    <a:pt x="3452" y="7067"/>
                  </a:cubicBezTo>
                  <a:lnTo>
                    <a:pt x="3477" y="7086"/>
                  </a:lnTo>
                  <a:lnTo>
                    <a:pt x="3505" y="7019"/>
                  </a:lnTo>
                  <a:cubicBezTo>
                    <a:pt x="3521" y="7023"/>
                    <a:pt x="3537" y="7025"/>
                    <a:pt x="3553" y="7025"/>
                  </a:cubicBezTo>
                  <a:cubicBezTo>
                    <a:pt x="3660" y="7025"/>
                    <a:pt x="3777" y="6949"/>
                    <a:pt x="3835" y="6837"/>
                  </a:cubicBezTo>
                  <a:cubicBezTo>
                    <a:pt x="3887" y="6741"/>
                    <a:pt x="3899" y="6632"/>
                    <a:pt x="3914" y="6527"/>
                  </a:cubicBezTo>
                  <a:cubicBezTo>
                    <a:pt x="3919" y="6501"/>
                    <a:pt x="3921" y="6473"/>
                    <a:pt x="3925" y="6447"/>
                  </a:cubicBezTo>
                  <a:cubicBezTo>
                    <a:pt x="3996" y="5998"/>
                    <a:pt x="4264" y="5578"/>
                    <a:pt x="4641" y="5321"/>
                  </a:cubicBezTo>
                  <a:cubicBezTo>
                    <a:pt x="4671" y="5299"/>
                    <a:pt x="4703" y="5280"/>
                    <a:pt x="4735" y="5258"/>
                  </a:cubicBezTo>
                  <a:cubicBezTo>
                    <a:pt x="4834" y="5198"/>
                    <a:pt x="4932" y="5134"/>
                    <a:pt x="5009" y="5044"/>
                  </a:cubicBezTo>
                  <a:cubicBezTo>
                    <a:pt x="5078" y="4965"/>
                    <a:pt x="5123" y="4871"/>
                    <a:pt x="5166" y="4781"/>
                  </a:cubicBezTo>
                  <a:lnTo>
                    <a:pt x="5170" y="4774"/>
                  </a:lnTo>
                  <a:lnTo>
                    <a:pt x="5168" y="4766"/>
                  </a:lnTo>
                  <a:cubicBezTo>
                    <a:pt x="5157" y="4650"/>
                    <a:pt x="5144" y="4526"/>
                    <a:pt x="5112" y="4404"/>
                  </a:cubicBezTo>
                  <a:lnTo>
                    <a:pt x="5103" y="4369"/>
                  </a:lnTo>
                  <a:lnTo>
                    <a:pt x="5073" y="4386"/>
                  </a:lnTo>
                  <a:cubicBezTo>
                    <a:pt x="5059" y="4395"/>
                    <a:pt x="5042" y="4399"/>
                    <a:pt x="5024" y="4399"/>
                  </a:cubicBezTo>
                  <a:cubicBezTo>
                    <a:pt x="4963" y="4399"/>
                    <a:pt x="4893" y="4352"/>
                    <a:pt x="4891" y="4286"/>
                  </a:cubicBezTo>
                  <a:lnTo>
                    <a:pt x="4900" y="1942"/>
                  </a:lnTo>
                  <a:lnTo>
                    <a:pt x="4900" y="1933"/>
                  </a:lnTo>
                  <a:lnTo>
                    <a:pt x="4896" y="1927"/>
                  </a:lnTo>
                  <a:cubicBezTo>
                    <a:pt x="4849" y="1856"/>
                    <a:pt x="4885" y="1753"/>
                    <a:pt x="4934" y="1680"/>
                  </a:cubicBezTo>
                  <a:cubicBezTo>
                    <a:pt x="4949" y="1659"/>
                    <a:pt x="4964" y="1640"/>
                    <a:pt x="4979" y="1618"/>
                  </a:cubicBezTo>
                  <a:cubicBezTo>
                    <a:pt x="5026" y="1558"/>
                    <a:pt x="5073" y="1494"/>
                    <a:pt x="5091" y="1417"/>
                  </a:cubicBezTo>
                  <a:cubicBezTo>
                    <a:pt x="5095" y="1400"/>
                    <a:pt x="5097" y="1385"/>
                    <a:pt x="5099" y="1370"/>
                  </a:cubicBezTo>
                  <a:cubicBezTo>
                    <a:pt x="5101" y="1346"/>
                    <a:pt x="5103" y="1327"/>
                    <a:pt x="5112" y="1308"/>
                  </a:cubicBezTo>
                  <a:cubicBezTo>
                    <a:pt x="5125" y="1267"/>
                    <a:pt x="5157" y="1235"/>
                    <a:pt x="5189" y="1203"/>
                  </a:cubicBezTo>
                  <a:lnTo>
                    <a:pt x="5200" y="1190"/>
                  </a:lnTo>
                  <a:cubicBezTo>
                    <a:pt x="5341" y="1046"/>
                    <a:pt x="5453" y="871"/>
                    <a:pt x="5523" y="682"/>
                  </a:cubicBezTo>
                  <a:lnTo>
                    <a:pt x="5549" y="607"/>
                  </a:lnTo>
                  <a:lnTo>
                    <a:pt x="5483" y="650"/>
                  </a:lnTo>
                  <a:cubicBezTo>
                    <a:pt x="5462" y="663"/>
                    <a:pt x="5437" y="670"/>
                    <a:pt x="5409" y="670"/>
                  </a:cubicBezTo>
                  <a:cubicBezTo>
                    <a:pt x="5360" y="670"/>
                    <a:pt x="5302" y="650"/>
                    <a:pt x="5245" y="611"/>
                  </a:cubicBezTo>
                  <a:cubicBezTo>
                    <a:pt x="5228" y="598"/>
                    <a:pt x="5208" y="586"/>
                    <a:pt x="5191" y="573"/>
                  </a:cubicBezTo>
                  <a:cubicBezTo>
                    <a:pt x="5129" y="528"/>
                    <a:pt x="5065" y="483"/>
                    <a:pt x="4986" y="470"/>
                  </a:cubicBezTo>
                  <a:cubicBezTo>
                    <a:pt x="4970" y="467"/>
                    <a:pt x="4954" y="466"/>
                    <a:pt x="4939" y="466"/>
                  </a:cubicBezTo>
                  <a:cubicBezTo>
                    <a:pt x="4842" y="466"/>
                    <a:pt x="4756" y="514"/>
                    <a:pt x="4673" y="562"/>
                  </a:cubicBezTo>
                  <a:cubicBezTo>
                    <a:pt x="4615" y="594"/>
                    <a:pt x="4555" y="628"/>
                    <a:pt x="4493" y="646"/>
                  </a:cubicBezTo>
                  <a:cubicBezTo>
                    <a:pt x="4474" y="650"/>
                    <a:pt x="4452" y="656"/>
                    <a:pt x="4431" y="661"/>
                  </a:cubicBezTo>
                  <a:cubicBezTo>
                    <a:pt x="4328" y="682"/>
                    <a:pt x="4201" y="710"/>
                    <a:pt x="4191" y="823"/>
                  </a:cubicBezTo>
                  <a:cubicBezTo>
                    <a:pt x="4189" y="845"/>
                    <a:pt x="4191" y="864"/>
                    <a:pt x="4193" y="883"/>
                  </a:cubicBezTo>
                  <a:cubicBezTo>
                    <a:pt x="4197" y="907"/>
                    <a:pt x="4199" y="926"/>
                    <a:pt x="4191" y="943"/>
                  </a:cubicBezTo>
                  <a:cubicBezTo>
                    <a:pt x="4184" y="958"/>
                    <a:pt x="4171" y="971"/>
                    <a:pt x="4126" y="971"/>
                  </a:cubicBezTo>
                  <a:cubicBezTo>
                    <a:pt x="4107" y="971"/>
                    <a:pt x="4088" y="969"/>
                    <a:pt x="4067" y="967"/>
                  </a:cubicBezTo>
                  <a:cubicBezTo>
                    <a:pt x="4045" y="965"/>
                    <a:pt x="4024" y="963"/>
                    <a:pt x="4004" y="963"/>
                  </a:cubicBezTo>
                  <a:lnTo>
                    <a:pt x="3996" y="963"/>
                  </a:lnTo>
                  <a:cubicBezTo>
                    <a:pt x="3942" y="965"/>
                    <a:pt x="3891" y="991"/>
                    <a:pt x="3852" y="1036"/>
                  </a:cubicBezTo>
                  <a:cubicBezTo>
                    <a:pt x="3820" y="1072"/>
                    <a:pt x="3803" y="1117"/>
                    <a:pt x="3801" y="1160"/>
                  </a:cubicBezTo>
                  <a:lnTo>
                    <a:pt x="3422" y="1194"/>
                  </a:lnTo>
                  <a:cubicBezTo>
                    <a:pt x="3407" y="1194"/>
                    <a:pt x="3389" y="1196"/>
                    <a:pt x="3372" y="1196"/>
                  </a:cubicBezTo>
                  <a:cubicBezTo>
                    <a:pt x="3340" y="1196"/>
                    <a:pt x="3319" y="1192"/>
                    <a:pt x="3299" y="1181"/>
                  </a:cubicBezTo>
                  <a:cubicBezTo>
                    <a:pt x="3272" y="1166"/>
                    <a:pt x="3252" y="1136"/>
                    <a:pt x="3231" y="1106"/>
                  </a:cubicBezTo>
                  <a:cubicBezTo>
                    <a:pt x="3225" y="1096"/>
                    <a:pt x="3218" y="1085"/>
                    <a:pt x="3210" y="1074"/>
                  </a:cubicBezTo>
                  <a:cubicBezTo>
                    <a:pt x="3136" y="973"/>
                    <a:pt x="3008" y="911"/>
                    <a:pt x="2880" y="911"/>
                  </a:cubicBezTo>
                  <a:cubicBezTo>
                    <a:pt x="2860" y="911"/>
                    <a:pt x="2840" y="912"/>
                    <a:pt x="2820" y="916"/>
                  </a:cubicBezTo>
                  <a:cubicBezTo>
                    <a:pt x="2817" y="894"/>
                    <a:pt x="2811" y="875"/>
                    <a:pt x="2800" y="856"/>
                  </a:cubicBezTo>
                  <a:cubicBezTo>
                    <a:pt x="2770" y="806"/>
                    <a:pt x="2708" y="768"/>
                    <a:pt x="2644" y="755"/>
                  </a:cubicBezTo>
                  <a:cubicBezTo>
                    <a:pt x="2616" y="751"/>
                    <a:pt x="2588" y="746"/>
                    <a:pt x="2562" y="744"/>
                  </a:cubicBezTo>
                  <a:cubicBezTo>
                    <a:pt x="2505" y="740"/>
                    <a:pt x="2449" y="736"/>
                    <a:pt x="2406" y="706"/>
                  </a:cubicBezTo>
                  <a:cubicBezTo>
                    <a:pt x="2320" y="650"/>
                    <a:pt x="2312" y="524"/>
                    <a:pt x="2314" y="408"/>
                  </a:cubicBezTo>
                  <a:lnTo>
                    <a:pt x="2314" y="376"/>
                  </a:lnTo>
                  <a:lnTo>
                    <a:pt x="2282" y="380"/>
                  </a:lnTo>
                  <a:cubicBezTo>
                    <a:pt x="2175" y="401"/>
                    <a:pt x="2050" y="423"/>
                    <a:pt x="1930" y="423"/>
                  </a:cubicBezTo>
                  <a:cubicBezTo>
                    <a:pt x="1765" y="423"/>
                    <a:pt x="1639" y="382"/>
                    <a:pt x="1547" y="299"/>
                  </a:cubicBezTo>
                  <a:cubicBezTo>
                    <a:pt x="1521" y="277"/>
                    <a:pt x="1500" y="251"/>
                    <a:pt x="1476" y="224"/>
                  </a:cubicBezTo>
                  <a:cubicBezTo>
                    <a:pt x="1457" y="200"/>
                    <a:pt x="1436" y="176"/>
                    <a:pt x="1414" y="155"/>
                  </a:cubicBezTo>
                  <a:cubicBezTo>
                    <a:pt x="1313" y="56"/>
                    <a:pt x="1172" y="1"/>
                    <a:pt x="10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51"/>
            <p:cNvSpPr/>
            <p:nvPr/>
          </p:nvSpPr>
          <p:spPr>
            <a:xfrm>
              <a:off x="4581739" y="3449216"/>
              <a:ext cx="131533" cy="187340"/>
            </a:xfrm>
            <a:custGeom>
              <a:rect b="b" l="l" r="r" t="t"/>
              <a:pathLst>
                <a:path extrusionOk="0" h="6593" w="4629">
                  <a:moveTo>
                    <a:pt x="4562" y="0"/>
                  </a:moveTo>
                  <a:cubicBezTo>
                    <a:pt x="4448" y="15"/>
                    <a:pt x="4337" y="26"/>
                    <a:pt x="4221" y="28"/>
                  </a:cubicBezTo>
                  <a:cubicBezTo>
                    <a:pt x="4011" y="32"/>
                    <a:pt x="3782" y="24"/>
                    <a:pt x="3608" y="146"/>
                  </a:cubicBezTo>
                  <a:cubicBezTo>
                    <a:pt x="3506" y="219"/>
                    <a:pt x="3435" y="328"/>
                    <a:pt x="3375" y="439"/>
                  </a:cubicBezTo>
                  <a:cubicBezTo>
                    <a:pt x="3261" y="643"/>
                    <a:pt x="3169" y="861"/>
                    <a:pt x="3098" y="1084"/>
                  </a:cubicBezTo>
                  <a:cubicBezTo>
                    <a:pt x="3081" y="1144"/>
                    <a:pt x="3062" y="1206"/>
                    <a:pt x="3021" y="1256"/>
                  </a:cubicBezTo>
                  <a:cubicBezTo>
                    <a:pt x="2963" y="1325"/>
                    <a:pt x="2875" y="1347"/>
                    <a:pt x="2782" y="1347"/>
                  </a:cubicBezTo>
                  <a:cubicBezTo>
                    <a:pt x="2716" y="1347"/>
                    <a:pt x="2646" y="1335"/>
                    <a:pt x="2582" y="1322"/>
                  </a:cubicBezTo>
                  <a:cubicBezTo>
                    <a:pt x="2396" y="1286"/>
                    <a:pt x="2209" y="1249"/>
                    <a:pt x="2025" y="1211"/>
                  </a:cubicBezTo>
                  <a:cubicBezTo>
                    <a:pt x="1883" y="1182"/>
                    <a:pt x="1737" y="1155"/>
                    <a:pt x="1593" y="1155"/>
                  </a:cubicBezTo>
                  <a:cubicBezTo>
                    <a:pt x="1488" y="1155"/>
                    <a:pt x="1384" y="1170"/>
                    <a:pt x="1286" y="1211"/>
                  </a:cubicBezTo>
                  <a:cubicBezTo>
                    <a:pt x="1254" y="1226"/>
                    <a:pt x="1224" y="1241"/>
                    <a:pt x="1200" y="1269"/>
                  </a:cubicBezTo>
                  <a:cubicBezTo>
                    <a:pt x="1175" y="1301"/>
                    <a:pt x="1166" y="1343"/>
                    <a:pt x="1157" y="1384"/>
                  </a:cubicBezTo>
                  <a:cubicBezTo>
                    <a:pt x="1127" y="1528"/>
                    <a:pt x="1108" y="1706"/>
                    <a:pt x="1222" y="1800"/>
                  </a:cubicBezTo>
                  <a:cubicBezTo>
                    <a:pt x="1265" y="1836"/>
                    <a:pt x="1318" y="1853"/>
                    <a:pt x="1372" y="1868"/>
                  </a:cubicBezTo>
                  <a:cubicBezTo>
                    <a:pt x="1489" y="1905"/>
                    <a:pt x="1607" y="1939"/>
                    <a:pt x="1725" y="1976"/>
                  </a:cubicBezTo>
                  <a:cubicBezTo>
                    <a:pt x="1847" y="2012"/>
                    <a:pt x="1991" y="2074"/>
                    <a:pt x="2006" y="2200"/>
                  </a:cubicBezTo>
                  <a:cubicBezTo>
                    <a:pt x="2029" y="2404"/>
                    <a:pt x="1708" y="2473"/>
                    <a:pt x="1639" y="2665"/>
                  </a:cubicBezTo>
                  <a:cubicBezTo>
                    <a:pt x="1586" y="2820"/>
                    <a:pt x="1714" y="2974"/>
                    <a:pt x="1843" y="3075"/>
                  </a:cubicBezTo>
                  <a:cubicBezTo>
                    <a:pt x="1974" y="3173"/>
                    <a:pt x="2128" y="3276"/>
                    <a:pt x="2152" y="3437"/>
                  </a:cubicBezTo>
                  <a:cubicBezTo>
                    <a:pt x="2162" y="3520"/>
                    <a:pt x="2137" y="3602"/>
                    <a:pt x="2124" y="3683"/>
                  </a:cubicBezTo>
                  <a:cubicBezTo>
                    <a:pt x="2089" y="3893"/>
                    <a:pt x="2137" y="4114"/>
                    <a:pt x="2081" y="4319"/>
                  </a:cubicBezTo>
                  <a:cubicBezTo>
                    <a:pt x="2053" y="4427"/>
                    <a:pt x="1999" y="4523"/>
                    <a:pt x="1948" y="4619"/>
                  </a:cubicBezTo>
                  <a:cubicBezTo>
                    <a:pt x="1894" y="4714"/>
                    <a:pt x="1841" y="4812"/>
                    <a:pt x="1753" y="4876"/>
                  </a:cubicBezTo>
                  <a:cubicBezTo>
                    <a:pt x="1703" y="4913"/>
                    <a:pt x="1639" y="4936"/>
                    <a:pt x="1577" y="4936"/>
                  </a:cubicBezTo>
                  <a:cubicBezTo>
                    <a:pt x="1531" y="4936"/>
                    <a:pt x="1486" y="4923"/>
                    <a:pt x="1449" y="4894"/>
                  </a:cubicBezTo>
                  <a:cubicBezTo>
                    <a:pt x="1376" y="4836"/>
                    <a:pt x="1357" y="4737"/>
                    <a:pt x="1316" y="4654"/>
                  </a:cubicBezTo>
                  <a:cubicBezTo>
                    <a:pt x="1284" y="4589"/>
                    <a:pt x="1216" y="4528"/>
                    <a:pt x="1149" y="4528"/>
                  </a:cubicBezTo>
                  <a:cubicBezTo>
                    <a:pt x="1132" y="4528"/>
                    <a:pt x="1114" y="4532"/>
                    <a:pt x="1097" y="4542"/>
                  </a:cubicBezTo>
                  <a:cubicBezTo>
                    <a:pt x="1097" y="4457"/>
                    <a:pt x="1095" y="4367"/>
                    <a:pt x="1055" y="4292"/>
                  </a:cubicBezTo>
                  <a:cubicBezTo>
                    <a:pt x="1023" y="4233"/>
                    <a:pt x="957" y="4188"/>
                    <a:pt x="893" y="4188"/>
                  </a:cubicBezTo>
                  <a:cubicBezTo>
                    <a:pt x="875" y="4188"/>
                    <a:pt x="857" y="4191"/>
                    <a:pt x="840" y="4199"/>
                  </a:cubicBezTo>
                  <a:cubicBezTo>
                    <a:pt x="718" y="4255"/>
                    <a:pt x="757" y="4439"/>
                    <a:pt x="703" y="4564"/>
                  </a:cubicBezTo>
                  <a:cubicBezTo>
                    <a:pt x="640" y="4712"/>
                    <a:pt x="463" y="4748"/>
                    <a:pt x="293" y="4748"/>
                  </a:cubicBezTo>
                  <a:cubicBezTo>
                    <a:pt x="255" y="4748"/>
                    <a:pt x="217" y="4746"/>
                    <a:pt x="180" y="4744"/>
                  </a:cubicBezTo>
                  <a:lnTo>
                    <a:pt x="180" y="4744"/>
                  </a:lnTo>
                  <a:cubicBezTo>
                    <a:pt x="251" y="4913"/>
                    <a:pt x="268" y="5104"/>
                    <a:pt x="236" y="5286"/>
                  </a:cubicBezTo>
                  <a:cubicBezTo>
                    <a:pt x="262" y="5333"/>
                    <a:pt x="277" y="5386"/>
                    <a:pt x="273" y="5440"/>
                  </a:cubicBezTo>
                  <a:cubicBezTo>
                    <a:pt x="264" y="5538"/>
                    <a:pt x="191" y="5616"/>
                    <a:pt x="148" y="5706"/>
                  </a:cubicBezTo>
                  <a:cubicBezTo>
                    <a:pt x="0" y="6010"/>
                    <a:pt x="221" y="6293"/>
                    <a:pt x="433" y="6593"/>
                  </a:cubicBezTo>
                  <a:cubicBezTo>
                    <a:pt x="573" y="6520"/>
                    <a:pt x="710" y="6445"/>
                    <a:pt x="847" y="6370"/>
                  </a:cubicBezTo>
                  <a:cubicBezTo>
                    <a:pt x="952" y="6314"/>
                    <a:pt x="1057" y="6258"/>
                    <a:pt x="1172" y="6243"/>
                  </a:cubicBezTo>
                  <a:cubicBezTo>
                    <a:pt x="1200" y="6240"/>
                    <a:pt x="1228" y="6239"/>
                    <a:pt x="1256" y="6239"/>
                  </a:cubicBezTo>
                  <a:cubicBezTo>
                    <a:pt x="1331" y="6239"/>
                    <a:pt x="1407" y="6247"/>
                    <a:pt x="1480" y="6247"/>
                  </a:cubicBezTo>
                  <a:cubicBezTo>
                    <a:pt x="1565" y="6247"/>
                    <a:pt x="1646" y="6235"/>
                    <a:pt x="1712" y="6183"/>
                  </a:cubicBezTo>
                  <a:cubicBezTo>
                    <a:pt x="1772" y="6136"/>
                    <a:pt x="1819" y="6061"/>
                    <a:pt x="1892" y="6061"/>
                  </a:cubicBezTo>
                  <a:cubicBezTo>
                    <a:pt x="2034" y="6061"/>
                    <a:pt x="2023" y="6295"/>
                    <a:pt x="2134" y="6378"/>
                  </a:cubicBezTo>
                  <a:cubicBezTo>
                    <a:pt x="2162" y="6399"/>
                    <a:pt x="2193" y="6408"/>
                    <a:pt x="2225" y="6408"/>
                  </a:cubicBezTo>
                  <a:cubicBezTo>
                    <a:pt x="2314" y="6408"/>
                    <a:pt x="2411" y="6338"/>
                    <a:pt x="2473" y="6263"/>
                  </a:cubicBezTo>
                  <a:cubicBezTo>
                    <a:pt x="2559" y="6162"/>
                    <a:pt x="2646" y="6033"/>
                    <a:pt x="2779" y="6033"/>
                  </a:cubicBezTo>
                  <a:cubicBezTo>
                    <a:pt x="2700" y="5851"/>
                    <a:pt x="2895" y="5680"/>
                    <a:pt x="2998" y="5511"/>
                  </a:cubicBezTo>
                  <a:cubicBezTo>
                    <a:pt x="3203" y="5172"/>
                    <a:pt x="3034" y="4735"/>
                    <a:pt x="3079" y="4341"/>
                  </a:cubicBezTo>
                  <a:cubicBezTo>
                    <a:pt x="3116" y="4002"/>
                    <a:pt x="3311" y="3707"/>
                    <a:pt x="3491" y="3420"/>
                  </a:cubicBezTo>
                  <a:cubicBezTo>
                    <a:pt x="3626" y="3199"/>
                    <a:pt x="3754" y="2974"/>
                    <a:pt x="3866" y="2740"/>
                  </a:cubicBezTo>
                  <a:cubicBezTo>
                    <a:pt x="4018" y="2413"/>
                    <a:pt x="4131" y="2068"/>
                    <a:pt x="4245" y="1725"/>
                  </a:cubicBezTo>
                  <a:cubicBezTo>
                    <a:pt x="4341" y="1436"/>
                    <a:pt x="4435" y="1146"/>
                    <a:pt x="4532" y="855"/>
                  </a:cubicBezTo>
                  <a:cubicBezTo>
                    <a:pt x="4573" y="733"/>
                    <a:pt x="4613" y="609"/>
                    <a:pt x="4620" y="480"/>
                  </a:cubicBezTo>
                  <a:cubicBezTo>
                    <a:pt x="4628" y="322"/>
                    <a:pt x="4583" y="161"/>
                    <a:pt x="45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51"/>
            <p:cNvSpPr/>
            <p:nvPr/>
          </p:nvSpPr>
          <p:spPr>
            <a:xfrm>
              <a:off x="4581057" y="3448364"/>
              <a:ext cx="132869" cy="189159"/>
            </a:xfrm>
            <a:custGeom>
              <a:rect b="b" l="l" r="r" t="t"/>
              <a:pathLst>
                <a:path extrusionOk="0" h="6657" w="4676">
                  <a:moveTo>
                    <a:pt x="4562" y="60"/>
                  </a:moveTo>
                  <a:cubicBezTo>
                    <a:pt x="4569" y="101"/>
                    <a:pt x="4575" y="142"/>
                    <a:pt x="4584" y="182"/>
                  </a:cubicBezTo>
                  <a:cubicBezTo>
                    <a:pt x="4603" y="292"/>
                    <a:pt x="4622" y="401"/>
                    <a:pt x="4616" y="510"/>
                  </a:cubicBezTo>
                  <a:cubicBezTo>
                    <a:pt x="4609" y="634"/>
                    <a:pt x="4569" y="759"/>
                    <a:pt x="4530" y="879"/>
                  </a:cubicBezTo>
                  <a:lnTo>
                    <a:pt x="4243" y="1746"/>
                  </a:lnTo>
                  <a:cubicBezTo>
                    <a:pt x="4132" y="2083"/>
                    <a:pt x="4018" y="2432"/>
                    <a:pt x="3864" y="2760"/>
                  </a:cubicBezTo>
                  <a:cubicBezTo>
                    <a:pt x="3770" y="2961"/>
                    <a:pt x="3654" y="3169"/>
                    <a:pt x="3491" y="3435"/>
                  </a:cubicBezTo>
                  <a:lnTo>
                    <a:pt x="3459" y="3488"/>
                  </a:lnTo>
                  <a:cubicBezTo>
                    <a:pt x="3287" y="3762"/>
                    <a:pt x="3112" y="4045"/>
                    <a:pt x="3075" y="4367"/>
                  </a:cubicBezTo>
                  <a:cubicBezTo>
                    <a:pt x="3060" y="4514"/>
                    <a:pt x="3071" y="4666"/>
                    <a:pt x="3084" y="4814"/>
                  </a:cubicBezTo>
                  <a:cubicBezTo>
                    <a:pt x="3105" y="5074"/>
                    <a:pt x="3125" y="5318"/>
                    <a:pt x="3000" y="5528"/>
                  </a:cubicBezTo>
                  <a:cubicBezTo>
                    <a:pt x="2975" y="5566"/>
                    <a:pt x="2945" y="5609"/>
                    <a:pt x="2915" y="5650"/>
                  </a:cubicBezTo>
                  <a:cubicBezTo>
                    <a:pt x="2823" y="5774"/>
                    <a:pt x="2728" y="5903"/>
                    <a:pt x="2767" y="6040"/>
                  </a:cubicBezTo>
                  <a:cubicBezTo>
                    <a:pt x="2653" y="6059"/>
                    <a:pt x="2574" y="6158"/>
                    <a:pt x="2501" y="6248"/>
                  </a:cubicBezTo>
                  <a:lnTo>
                    <a:pt x="2478" y="6275"/>
                  </a:lnTo>
                  <a:cubicBezTo>
                    <a:pt x="2426" y="6340"/>
                    <a:pt x="2334" y="6410"/>
                    <a:pt x="2251" y="6410"/>
                  </a:cubicBezTo>
                  <a:cubicBezTo>
                    <a:pt x="2223" y="6410"/>
                    <a:pt x="2197" y="6404"/>
                    <a:pt x="2176" y="6387"/>
                  </a:cubicBezTo>
                  <a:cubicBezTo>
                    <a:pt x="2133" y="6355"/>
                    <a:pt x="2109" y="6297"/>
                    <a:pt x="2086" y="6239"/>
                  </a:cubicBezTo>
                  <a:cubicBezTo>
                    <a:pt x="2051" y="6153"/>
                    <a:pt x="2015" y="6063"/>
                    <a:pt x="1916" y="6063"/>
                  </a:cubicBezTo>
                  <a:cubicBezTo>
                    <a:pt x="1852" y="6066"/>
                    <a:pt x="1807" y="6110"/>
                    <a:pt x="1766" y="6149"/>
                  </a:cubicBezTo>
                  <a:cubicBezTo>
                    <a:pt x="1751" y="6164"/>
                    <a:pt x="1736" y="6179"/>
                    <a:pt x="1721" y="6192"/>
                  </a:cubicBezTo>
                  <a:cubicBezTo>
                    <a:pt x="1668" y="6233"/>
                    <a:pt x="1603" y="6250"/>
                    <a:pt x="1503" y="6250"/>
                  </a:cubicBezTo>
                  <a:cubicBezTo>
                    <a:pt x="1466" y="6250"/>
                    <a:pt x="1432" y="6248"/>
                    <a:pt x="1394" y="6245"/>
                  </a:cubicBezTo>
                  <a:cubicBezTo>
                    <a:pt x="1358" y="6243"/>
                    <a:pt x="1322" y="6242"/>
                    <a:pt x="1288" y="6242"/>
                  </a:cubicBezTo>
                  <a:cubicBezTo>
                    <a:pt x="1254" y="6242"/>
                    <a:pt x="1222" y="6243"/>
                    <a:pt x="1194" y="6248"/>
                  </a:cubicBezTo>
                  <a:cubicBezTo>
                    <a:pt x="1072" y="6263"/>
                    <a:pt x="963" y="6320"/>
                    <a:pt x="858" y="6376"/>
                  </a:cubicBezTo>
                  <a:lnTo>
                    <a:pt x="466" y="6588"/>
                  </a:lnTo>
                  <a:lnTo>
                    <a:pt x="444" y="6560"/>
                  </a:lnTo>
                  <a:cubicBezTo>
                    <a:pt x="249" y="6282"/>
                    <a:pt x="63" y="6023"/>
                    <a:pt x="196" y="5746"/>
                  </a:cubicBezTo>
                  <a:cubicBezTo>
                    <a:pt x="209" y="5718"/>
                    <a:pt x="226" y="5693"/>
                    <a:pt x="243" y="5665"/>
                  </a:cubicBezTo>
                  <a:cubicBezTo>
                    <a:pt x="279" y="5607"/>
                    <a:pt x="318" y="5545"/>
                    <a:pt x="324" y="5472"/>
                  </a:cubicBezTo>
                  <a:cubicBezTo>
                    <a:pt x="329" y="5423"/>
                    <a:pt x="316" y="5367"/>
                    <a:pt x="288" y="5311"/>
                  </a:cubicBezTo>
                  <a:cubicBezTo>
                    <a:pt x="318" y="5136"/>
                    <a:pt x="303" y="4960"/>
                    <a:pt x="245" y="4801"/>
                  </a:cubicBezTo>
                  <a:lnTo>
                    <a:pt x="245" y="4801"/>
                  </a:lnTo>
                  <a:cubicBezTo>
                    <a:pt x="271" y="4803"/>
                    <a:pt x="296" y="4804"/>
                    <a:pt x="320" y="4804"/>
                  </a:cubicBezTo>
                  <a:cubicBezTo>
                    <a:pt x="550" y="4804"/>
                    <a:pt x="694" y="4738"/>
                    <a:pt x="751" y="4604"/>
                  </a:cubicBezTo>
                  <a:cubicBezTo>
                    <a:pt x="772" y="4557"/>
                    <a:pt x="781" y="4501"/>
                    <a:pt x="787" y="4450"/>
                  </a:cubicBezTo>
                  <a:cubicBezTo>
                    <a:pt x="800" y="4360"/>
                    <a:pt x="811" y="4283"/>
                    <a:pt x="875" y="4253"/>
                  </a:cubicBezTo>
                  <a:cubicBezTo>
                    <a:pt x="888" y="4247"/>
                    <a:pt x="901" y="4244"/>
                    <a:pt x="916" y="4244"/>
                  </a:cubicBezTo>
                  <a:cubicBezTo>
                    <a:pt x="968" y="4244"/>
                    <a:pt x="1026" y="4281"/>
                    <a:pt x="1055" y="4334"/>
                  </a:cubicBezTo>
                  <a:cubicBezTo>
                    <a:pt x="1094" y="4405"/>
                    <a:pt x="1094" y="4493"/>
                    <a:pt x="1094" y="4572"/>
                  </a:cubicBezTo>
                  <a:lnTo>
                    <a:pt x="1094" y="4619"/>
                  </a:lnTo>
                  <a:lnTo>
                    <a:pt x="1134" y="4596"/>
                  </a:lnTo>
                  <a:cubicBezTo>
                    <a:pt x="1146" y="4589"/>
                    <a:pt x="1159" y="4586"/>
                    <a:pt x="1171" y="4586"/>
                  </a:cubicBezTo>
                  <a:cubicBezTo>
                    <a:pt x="1227" y="4586"/>
                    <a:pt x="1289" y="4643"/>
                    <a:pt x="1316" y="4696"/>
                  </a:cubicBezTo>
                  <a:cubicBezTo>
                    <a:pt x="1327" y="4720"/>
                    <a:pt x="1338" y="4744"/>
                    <a:pt x="1346" y="4769"/>
                  </a:cubicBezTo>
                  <a:cubicBezTo>
                    <a:pt x="1372" y="4834"/>
                    <a:pt x="1400" y="4900"/>
                    <a:pt x="1456" y="4945"/>
                  </a:cubicBezTo>
                  <a:cubicBezTo>
                    <a:pt x="1494" y="4976"/>
                    <a:pt x="1546" y="4991"/>
                    <a:pt x="1600" y="4991"/>
                  </a:cubicBezTo>
                  <a:cubicBezTo>
                    <a:pt x="1666" y="4991"/>
                    <a:pt x="1736" y="4969"/>
                    <a:pt x="1792" y="4928"/>
                  </a:cubicBezTo>
                  <a:cubicBezTo>
                    <a:pt x="1886" y="4859"/>
                    <a:pt x="1944" y="4754"/>
                    <a:pt x="1996" y="4662"/>
                  </a:cubicBezTo>
                  <a:cubicBezTo>
                    <a:pt x="2047" y="4566"/>
                    <a:pt x="2103" y="4467"/>
                    <a:pt x="2131" y="4356"/>
                  </a:cubicBezTo>
                  <a:cubicBezTo>
                    <a:pt x="2163" y="4238"/>
                    <a:pt x="2161" y="4116"/>
                    <a:pt x="2161" y="3998"/>
                  </a:cubicBezTo>
                  <a:cubicBezTo>
                    <a:pt x="2161" y="3904"/>
                    <a:pt x="2158" y="3809"/>
                    <a:pt x="2173" y="3717"/>
                  </a:cubicBezTo>
                  <a:cubicBezTo>
                    <a:pt x="2178" y="3698"/>
                    <a:pt x="2182" y="3677"/>
                    <a:pt x="2184" y="3657"/>
                  </a:cubicBezTo>
                  <a:cubicBezTo>
                    <a:pt x="2197" y="3595"/>
                    <a:pt x="2210" y="3529"/>
                    <a:pt x="2201" y="3465"/>
                  </a:cubicBezTo>
                  <a:cubicBezTo>
                    <a:pt x="2178" y="3306"/>
                    <a:pt x="2041" y="3201"/>
                    <a:pt x="1918" y="3109"/>
                  </a:cubicBezTo>
                  <a:lnTo>
                    <a:pt x="1884" y="3083"/>
                  </a:lnTo>
                  <a:cubicBezTo>
                    <a:pt x="1807" y="3023"/>
                    <a:pt x="1631" y="2867"/>
                    <a:pt x="1689" y="2704"/>
                  </a:cubicBezTo>
                  <a:cubicBezTo>
                    <a:pt x="1717" y="2627"/>
                    <a:pt x="1794" y="2567"/>
                    <a:pt x="1867" y="2511"/>
                  </a:cubicBezTo>
                  <a:cubicBezTo>
                    <a:pt x="1968" y="2434"/>
                    <a:pt x="2071" y="2357"/>
                    <a:pt x="2056" y="2228"/>
                  </a:cubicBezTo>
                  <a:cubicBezTo>
                    <a:pt x="2041" y="2083"/>
                    <a:pt x="1878" y="2016"/>
                    <a:pt x="1758" y="1980"/>
                  </a:cubicBezTo>
                  <a:lnTo>
                    <a:pt x="1404" y="1873"/>
                  </a:lnTo>
                  <a:cubicBezTo>
                    <a:pt x="1355" y="1858"/>
                    <a:pt x="1301" y="1843"/>
                    <a:pt x="1263" y="1811"/>
                  </a:cubicBezTo>
                  <a:cubicBezTo>
                    <a:pt x="1160" y="1725"/>
                    <a:pt x="1179" y="1556"/>
                    <a:pt x="1207" y="1418"/>
                  </a:cubicBezTo>
                  <a:cubicBezTo>
                    <a:pt x="1216" y="1376"/>
                    <a:pt x="1224" y="1341"/>
                    <a:pt x="1246" y="1316"/>
                  </a:cubicBezTo>
                  <a:cubicBezTo>
                    <a:pt x="1265" y="1292"/>
                    <a:pt x="1297" y="1277"/>
                    <a:pt x="1321" y="1266"/>
                  </a:cubicBezTo>
                  <a:cubicBezTo>
                    <a:pt x="1409" y="1230"/>
                    <a:pt x="1505" y="1211"/>
                    <a:pt x="1618" y="1211"/>
                  </a:cubicBezTo>
                  <a:cubicBezTo>
                    <a:pt x="1756" y="1211"/>
                    <a:pt x="1897" y="1239"/>
                    <a:pt x="2045" y="1266"/>
                  </a:cubicBezTo>
                  <a:lnTo>
                    <a:pt x="2602" y="1380"/>
                  </a:lnTo>
                  <a:cubicBezTo>
                    <a:pt x="2653" y="1391"/>
                    <a:pt x="2730" y="1403"/>
                    <a:pt x="2805" y="1403"/>
                  </a:cubicBezTo>
                  <a:cubicBezTo>
                    <a:pt x="2923" y="1403"/>
                    <a:pt x="3009" y="1369"/>
                    <a:pt x="3067" y="1303"/>
                  </a:cubicBezTo>
                  <a:cubicBezTo>
                    <a:pt x="3110" y="1251"/>
                    <a:pt x="3129" y="1189"/>
                    <a:pt x="3146" y="1129"/>
                  </a:cubicBezTo>
                  <a:lnTo>
                    <a:pt x="3148" y="1123"/>
                  </a:lnTo>
                  <a:cubicBezTo>
                    <a:pt x="3219" y="900"/>
                    <a:pt x="3309" y="686"/>
                    <a:pt x="3422" y="482"/>
                  </a:cubicBezTo>
                  <a:cubicBezTo>
                    <a:pt x="3480" y="375"/>
                    <a:pt x="3549" y="268"/>
                    <a:pt x="3647" y="197"/>
                  </a:cubicBezTo>
                  <a:cubicBezTo>
                    <a:pt x="3797" y="92"/>
                    <a:pt x="3994" y="90"/>
                    <a:pt x="4183" y="86"/>
                  </a:cubicBezTo>
                  <a:lnTo>
                    <a:pt x="4247" y="84"/>
                  </a:lnTo>
                  <a:cubicBezTo>
                    <a:pt x="4342" y="82"/>
                    <a:pt x="4442" y="75"/>
                    <a:pt x="4562" y="60"/>
                  </a:cubicBezTo>
                  <a:close/>
                  <a:moveTo>
                    <a:pt x="4609" y="0"/>
                  </a:moveTo>
                  <a:lnTo>
                    <a:pt x="4584" y="4"/>
                  </a:lnTo>
                  <a:cubicBezTo>
                    <a:pt x="4453" y="19"/>
                    <a:pt x="4346" y="28"/>
                    <a:pt x="4245" y="30"/>
                  </a:cubicBezTo>
                  <a:lnTo>
                    <a:pt x="4183" y="32"/>
                  </a:lnTo>
                  <a:cubicBezTo>
                    <a:pt x="3984" y="37"/>
                    <a:pt x="3780" y="39"/>
                    <a:pt x="3615" y="154"/>
                  </a:cubicBezTo>
                  <a:cubicBezTo>
                    <a:pt x="3508" y="229"/>
                    <a:pt x="3437" y="343"/>
                    <a:pt x="3375" y="457"/>
                  </a:cubicBezTo>
                  <a:cubicBezTo>
                    <a:pt x="3262" y="662"/>
                    <a:pt x="3167" y="881"/>
                    <a:pt x="3097" y="1108"/>
                  </a:cubicBezTo>
                  <a:lnTo>
                    <a:pt x="3095" y="1114"/>
                  </a:lnTo>
                  <a:cubicBezTo>
                    <a:pt x="3080" y="1170"/>
                    <a:pt x="3060" y="1226"/>
                    <a:pt x="3026" y="1269"/>
                  </a:cubicBezTo>
                  <a:cubicBezTo>
                    <a:pt x="2979" y="1322"/>
                    <a:pt x="2906" y="1350"/>
                    <a:pt x="2805" y="1350"/>
                  </a:cubicBezTo>
                  <a:cubicBezTo>
                    <a:pt x="2735" y="1350"/>
                    <a:pt x="2662" y="1337"/>
                    <a:pt x="2610" y="1326"/>
                  </a:cubicBezTo>
                  <a:lnTo>
                    <a:pt x="2053" y="1215"/>
                  </a:lnTo>
                  <a:cubicBezTo>
                    <a:pt x="1906" y="1185"/>
                    <a:pt x="1760" y="1157"/>
                    <a:pt x="1618" y="1157"/>
                  </a:cubicBezTo>
                  <a:cubicBezTo>
                    <a:pt x="1496" y="1157"/>
                    <a:pt x="1394" y="1176"/>
                    <a:pt x="1301" y="1217"/>
                  </a:cubicBezTo>
                  <a:cubicBezTo>
                    <a:pt x="1269" y="1230"/>
                    <a:pt x="1231" y="1249"/>
                    <a:pt x="1205" y="1281"/>
                  </a:cubicBezTo>
                  <a:cubicBezTo>
                    <a:pt x="1173" y="1320"/>
                    <a:pt x="1164" y="1369"/>
                    <a:pt x="1156" y="1408"/>
                  </a:cubicBezTo>
                  <a:cubicBezTo>
                    <a:pt x="1124" y="1560"/>
                    <a:pt x="1104" y="1746"/>
                    <a:pt x="1229" y="1851"/>
                  </a:cubicBezTo>
                  <a:cubicBezTo>
                    <a:pt x="1276" y="1890"/>
                    <a:pt x="1336" y="1909"/>
                    <a:pt x="1387" y="1924"/>
                  </a:cubicBezTo>
                  <a:lnTo>
                    <a:pt x="1743" y="2031"/>
                  </a:lnTo>
                  <a:cubicBezTo>
                    <a:pt x="1910" y="2083"/>
                    <a:pt x="1993" y="2147"/>
                    <a:pt x="2002" y="2235"/>
                  </a:cubicBezTo>
                  <a:cubicBezTo>
                    <a:pt x="2015" y="2331"/>
                    <a:pt x="1931" y="2395"/>
                    <a:pt x="1835" y="2468"/>
                  </a:cubicBezTo>
                  <a:cubicBezTo>
                    <a:pt x="1756" y="2530"/>
                    <a:pt x="1672" y="2593"/>
                    <a:pt x="1638" y="2687"/>
                  </a:cubicBezTo>
                  <a:cubicBezTo>
                    <a:pt x="1569" y="2882"/>
                    <a:pt x="1764" y="3057"/>
                    <a:pt x="1852" y="3126"/>
                  </a:cubicBezTo>
                  <a:lnTo>
                    <a:pt x="1886" y="3152"/>
                  </a:lnTo>
                  <a:cubicBezTo>
                    <a:pt x="2004" y="3242"/>
                    <a:pt x="2128" y="3334"/>
                    <a:pt x="2148" y="3471"/>
                  </a:cubicBezTo>
                  <a:cubicBezTo>
                    <a:pt x="2156" y="3529"/>
                    <a:pt x="2146" y="3587"/>
                    <a:pt x="2133" y="3647"/>
                  </a:cubicBezTo>
                  <a:cubicBezTo>
                    <a:pt x="2128" y="3668"/>
                    <a:pt x="2124" y="3687"/>
                    <a:pt x="2122" y="3709"/>
                  </a:cubicBezTo>
                  <a:cubicBezTo>
                    <a:pt x="2105" y="3805"/>
                    <a:pt x="2107" y="3904"/>
                    <a:pt x="2107" y="3998"/>
                  </a:cubicBezTo>
                  <a:cubicBezTo>
                    <a:pt x="2107" y="4118"/>
                    <a:pt x="2109" y="4232"/>
                    <a:pt x="2079" y="4343"/>
                  </a:cubicBezTo>
                  <a:cubicBezTo>
                    <a:pt x="2051" y="4448"/>
                    <a:pt x="2000" y="4542"/>
                    <a:pt x="1948" y="4636"/>
                  </a:cubicBezTo>
                  <a:cubicBezTo>
                    <a:pt x="1897" y="4729"/>
                    <a:pt x="1843" y="4825"/>
                    <a:pt x="1760" y="4885"/>
                  </a:cubicBezTo>
                  <a:cubicBezTo>
                    <a:pt x="1713" y="4920"/>
                    <a:pt x="1656" y="4937"/>
                    <a:pt x="1602" y="4937"/>
                  </a:cubicBezTo>
                  <a:cubicBezTo>
                    <a:pt x="1560" y="4937"/>
                    <a:pt x="1519" y="4926"/>
                    <a:pt x="1490" y="4902"/>
                  </a:cubicBezTo>
                  <a:cubicBezTo>
                    <a:pt x="1443" y="4866"/>
                    <a:pt x="1421" y="4810"/>
                    <a:pt x="1398" y="4748"/>
                  </a:cubicBezTo>
                  <a:cubicBezTo>
                    <a:pt x="1387" y="4722"/>
                    <a:pt x="1376" y="4696"/>
                    <a:pt x="1364" y="4673"/>
                  </a:cubicBezTo>
                  <a:cubicBezTo>
                    <a:pt x="1329" y="4601"/>
                    <a:pt x="1250" y="4531"/>
                    <a:pt x="1172" y="4531"/>
                  </a:cubicBezTo>
                  <a:cubicBezTo>
                    <a:pt x="1164" y="4531"/>
                    <a:pt x="1155" y="4532"/>
                    <a:pt x="1147" y="4534"/>
                  </a:cubicBezTo>
                  <a:cubicBezTo>
                    <a:pt x="1147" y="4461"/>
                    <a:pt x="1141" y="4379"/>
                    <a:pt x="1102" y="4309"/>
                  </a:cubicBezTo>
                  <a:cubicBezTo>
                    <a:pt x="1064" y="4237"/>
                    <a:pt x="986" y="4192"/>
                    <a:pt x="914" y="4192"/>
                  </a:cubicBezTo>
                  <a:cubicBezTo>
                    <a:pt x="893" y="4192"/>
                    <a:pt x="872" y="4195"/>
                    <a:pt x="854" y="4204"/>
                  </a:cubicBezTo>
                  <a:cubicBezTo>
                    <a:pt x="761" y="4247"/>
                    <a:pt x="746" y="4347"/>
                    <a:pt x="734" y="4442"/>
                  </a:cubicBezTo>
                  <a:cubicBezTo>
                    <a:pt x="727" y="4491"/>
                    <a:pt x="721" y="4542"/>
                    <a:pt x="701" y="4583"/>
                  </a:cubicBezTo>
                  <a:cubicBezTo>
                    <a:pt x="654" y="4695"/>
                    <a:pt x="527" y="4750"/>
                    <a:pt x="318" y="4750"/>
                  </a:cubicBezTo>
                  <a:cubicBezTo>
                    <a:pt x="283" y="4750"/>
                    <a:pt x="246" y="4749"/>
                    <a:pt x="207" y="4746"/>
                  </a:cubicBezTo>
                  <a:lnTo>
                    <a:pt x="164" y="4744"/>
                  </a:lnTo>
                  <a:lnTo>
                    <a:pt x="181" y="4782"/>
                  </a:lnTo>
                  <a:cubicBezTo>
                    <a:pt x="247" y="4945"/>
                    <a:pt x="267" y="5127"/>
                    <a:pt x="234" y="5311"/>
                  </a:cubicBezTo>
                  <a:lnTo>
                    <a:pt x="232" y="5320"/>
                  </a:lnTo>
                  <a:lnTo>
                    <a:pt x="237" y="5326"/>
                  </a:lnTo>
                  <a:cubicBezTo>
                    <a:pt x="262" y="5378"/>
                    <a:pt x="273" y="5425"/>
                    <a:pt x="271" y="5468"/>
                  </a:cubicBezTo>
                  <a:cubicBezTo>
                    <a:pt x="264" y="5528"/>
                    <a:pt x="232" y="5581"/>
                    <a:pt x="198" y="5637"/>
                  </a:cubicBezTo>
                  <a:cubicBezTo>
                    <a:pt x="181" y="5665"/>
                    <a:pt x="162" y="5693"/>
                    <a:pt x="149" y="5723"/>
                  </a:cubicBezTo>
                  <a:cubicBezTo>
                    <a:pt x="1" y="6027"/>
                    <a:pt x="196" y="6301"/>
                    <a:pt x="402" y="6590"/>
                  </a:cubicBezTo>
                  <a:lnTo>
                    <a:pt x="449" y="6657"/>
                  </a:lnTo>
                  <a:lnTo>
                    <a:pt x="884" y="6423"/>
                  </a:lnTo>
                  <a:cubicBezTo>
                    <a:pt x="984" y="6370"/>
                    <a:pt x="1089" y="6314"/>
                    <a:pt x="1201" y="6299"/>
                  </a:cubicBezTo>
                  <a:cubicBezTo>
                    <a:pt x="1222" y="6297"/>
                    <a:pt x="1245" y="6296"/>
                    <a:pt x="1270" y="6296"/>
                  </a:cubicBezTo>
                  <a:cubicBezTo>
                    <a:pt x="1309" y="6296"/>
                    <a:pt x="1351" y="6298"/>
                    <a:pt x="1391" y="6299"/>
                  </a:cubicBezTo>
                  <a:cubicBezTo>
                    <a:pt x="1430" y="6301"/>
                    <a:pt x="1466" y="6303"/>
                    <a:pt x="1503" y="6303"/>
                  </a:cubicBezTo>
                  <a:cubicBezTo>
                    <a:pt x="1578" y="6303"/>
                    <a:pt x="1674" y="6297"/>
                    <a:pt x="1753" y="6233"/>
                  </a:cubicBezTo>
                  <a:cubicBezTo>
                    <a:pt x="1771" y="6220"/>
                    <a:pt x="1788" y="6203"/>
                    <a:pt x="1805" y="6188"/>
                  </a:cubicBezTo>
                  <a:cubicBezTo>
                    <a:pt x="1841" y="6151"/>
                    <a:pt x="1876" y="6117"/>
                    <a:pt x="1916" y="6117"/>
                  </a:cubicBezTo>
                  <a:cubicBezTo>
                    <a:pt x="1976" y="6117"/>
                    <a:pt x="2000" y="6170"/>
                    <a:pt x="2036" y="6258"/>
                  </a:cubicBezTo>
                  <a:cubicBezTo>
                    <a:pt x="2062" y="6323"/>
                    <a:pt x="2090" y="6389"/>
                    <a:pt x="2143" y="6430"/>
                  </a:cubicBezTo>
                  <a:cubicBezTo>
                    <a:pt x="2173" y="6453"/>
                    <a:pt x="2210" y="6464"/>
                    <a:pt x="2251" y="6464"/>
                  </a:cubicBezTo>
                  <a:cubicBezTo>
                    <a:pt x="2353" y="6464"/>
                    <a:pt x="2456" y="6385"/>
                    <a:pt x="2518" y="6310"/>
                  </a:cubicBezTo>
                  <a:lnTo>
                    <a:pt x="2542" y="6280"/>
                  </a:lnTo>
                  <a:cubicBezTo>
                    <a:pt x="2619" y="6188"/>
                    <a:pt x="2696" y="6091"/>
                    <a:pt x="2803" y="6091"/>
                  </a:cubicBezTo>
                  <a:lnTo>
                    <a:pt x="2844" y="6091"/>
                  </a:lnTo>
                  <a:lnTo>
                    <a:pt x="2827" y="6053"/>
                  </a:lnTo>
                  <a:cubicBezTo>
                    <a:pt x="2773" y="5931"/>
                    <a:pt x="2863" y="5808"/>
                    <a:pt x="2958" y="5682"/>
                  </a:cubicBezTo>
                  <a:cubicBezTo>
                    <a:pt x="2988" y="5641"/>
                    <a:pt x="3020" y="5596"/>
                    <a:pt x="3045" y="5553"/>
                  </a:cubicBezTo>
                  <a:cubicBezTo>
                    <a:pt x="3180" y="5331"/>
                    <a:pt x="3159" y="5067"/>
                    <a:pt x="3137" y="4810"/>
                  </a:cubicBezTo>
                  <a:cubicBezTo>
                    <a:pt x="3125" y="4664"/>
                    <a:pt x="3114" y="4514"/>
                    <a:pt x="3129" y="4373"/>
                  </a:cubicBezTo>
                  <a:cubicBezTo>
                    <a:pt x="3163" y="4062"/>
                    <a:pt x="3337" y="3784"/>
                    <a:pt x="3504" y="3516"/>
                  </a:cubicBezTo>
                  <a:lnTo>
                    <a:pt x="3536" y="3462"/>
                  </a:lnTo>
                  <a:cubicBezTo>
                    <a:pt x="3701" y="3197"/>
                    <a:pt x="3817" y="2985"/>
                    <a:pt x="3913" y="2781"/>
                  </a:cubicBezTo>
                  <a:cubicBezTo>
                    <a:pt x="4067" y="2451"/>
                    <a:pt x="4183" y="2102"/>
                    <a:pt x="4294" y="1763"/>
                  </a:cubicBezTo>
                  <a:lnTo>
                    <a:pt x="4582" y="894"/>
                  </a:lnTo>
                  <a:cubicBezTo>
                    <a:pt x="4622" y="771"/>
                    <a:pt x="4663" y="645"/>
                    <a:pt x="4669" y="512"/>
                  </a:cubicBezTo>
                  <a:cubicBezTo>
                    <a:pt x="4676" y="399"/>
                    <a:pt x="4657" y="285"/>
                    <a:pt x="4635" y="174"/>
                  </a:cubicBezTo>
                  <a:cubicBezTo>
                    <a:pt x="4627" y="124"/>
                    <a:pt x="4618" y="75"/>
                    <a:pt x="4612" y="28"/>
                  </a:cubicBezTo>
                  <a:lnTo>
                    <a:pt x="46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51"/>
            <p:cNvSpPr/>
            <p:nvPr/>
          </p:nvSpPr>
          <p:spPr>
            <a:xfrm>
              <a:off x="4541449" y="3478425"/>
              <a:ext cx="101754" cy="120991"/>
            </a:xfrm>
            <a:custGeom>
              <a:rect b="b" l="l" r="r" t="t"/>
              <a:pathLst>
                <a:path extrusionOk="0" h="4258" w="3581">
                  <a:moveTo>
                    <a:pt x="2036" y="0"/>
                  </a:moveTo>
                  <a:cubicBezTo>
                    <a:pt x="1888" y="0"/>
                    <a:pt x="1748" y="125"/>
                    <a:pt x="1716" y="273"/>
                  </a:cubicBezTo>
                  <a:cubicBezTo>
                    <a:pt x="1691" y="388"/>
                    <a:pt x="1716" y="515"/>
                    <a:pt x="1673" y="626"/>
                  </a:cubicBezTo>
                  <a:cubicBezTo>
                    <a:pt x="1652" y="680"/>
                    <a:pt x="1616" y="727"/>
                    <a:pt x="1601" y="783"/>
                  </a:cubicBezTo>
                  <a:cubicBezTo>
                    <a:pt x="1588" y="832"/>
                    <a:pt x="1590" y="883"/>
                    <a:pt x="1579" y="933"/>
                  </a:cubicBezTo>
                  <a:cubicBezTo>
                    <a:pt x="1545" y="1070"/>
                    <a:pt x="1403" y="1151"/>
                    <a:pt x="1266" y="1183"/>
                  </a:cubicBezTo>
                  <a:cubicBezTo>
                    <a:pt x="1129" y="1215"/>
                    <a:pt x="984" y="1215"/>
                    <a:pt x="853" y="1265"/>
                  </a:cubicBezTo>
                  <a:cubicBezTo>
                    <a:pt x="733" y="1310"/>
                    <a:pt x="632" y="1395"/>
                    <a:pt x="512" y="1440"/>
                  </a:cubicBezTo>
                  <a:cubicBezTo>
                    <a:pt x="450" y="1464"/>
                    <a:pt x="386" y="1475"/>
                    <a:pt x="319" y="1481"/>
                  </a:cubicBezTo>
                  <a:cubicBezTo>
                    <a:pt x="339" y="1524"/>
                    <a:pt x="358" y="1567"/>
                    <a:pt x="362" y="1614"/>
                  </a:cubicBezTo>
                  <a:cubicBezTo>
                    <a:pt x="373" y="1745"/>
                    <a:pt x="243" y="1865"/>
                    <a:pt x="113" y="1865"/>
                  </a:cubicBezTo>
                  <a:cubicBezTo>
                    <a:pt x="89" y="1865"/>
                    <a:pt x="64" y="1861"/>
                    <a:pt x="41" y="1852"/>
                  </a:cubicBezTo>
                  <a:lnTo>
                    <a:pt x="41" y="1852"/>
                  </a:lnTo>
                  <a:cubicBezTo>
                    <a:pt x="0" y="2173"/>
                    <a:pt x="152" y="2514"/>
                    <a:pt x="422" y="2696"/>
                  </a:cubicBezTo>
                  <a:cubicBezTo>
                    <a:pt x="512" y="2756"/>
                    <a:pt x="621" y="2814"/>
                    <a:pt x="643" y="2919"/>
                  </a:cubicBezTo>
                  <a:cubicBezTo>
                    <a:pt x="660" y="3000"/>
                    <a:pt x="617" y="3079"/>
                    <a:pt x="602" y="3161"/>
                  </a:cubicBezTo>
                  <a:cubicBezTo>
                    <a:pt x="551" y="3418"/>
                    <a:pt x="778" y="3645"/>
                    <a:pt x="1005" y="3773"/>
                  </a:cubicBezTo>
                  <a:cubicBezTo>
                    <a:pt x="1234" y="3904"/>
                    <a:pt x="1502" y="4003"/>
                    <a:pt x="1637" y="4226"/>
                  </a:cubicBezTo>
                  <a:cubicBezTo>
                    <a:pt x="1643" y="4236"/>
                    <a:pt x="1650" y="4247"/>
                    <a:pt x="1654" y="4258"/>
                  </a:cubicBezTo>
                  <a:cubicBezTo>
                    <a:pt x="1686" y="4076"/>
                    <a:pt x="1669" y="3885"/>
                    <a:pt x="1598" y="3716"/>
                  </a:cubicBezTo>
                  <a:lnTo>
                    <a:pt x="1598" y="3716"/>
                  </a:lnTo>
                  <a:cubicBezTo>
                    <a:pt x="1635" y="3718"/>
                    <a:pt x="1673" y="3720"/>
                    <a:pt x="1711" y="3720"/>
                  </a:cubicBezTo>
                  <a:cubicBezTo>
                    <a:pt x="1881" y="3720"/>
                    <a:pt x="2058" y="3684"/>
                    <a:pt x="2121" y="3536"/>
                  </a:cubicBezTo>
                  <a:cubicBezTo>
                    <a:pt x="2175" y="3411"/>
                    <a:pt x="2136" y="3227"/>
                    <a:pt x="2258" y="3171"/>
                  </a:cubicBezTo>
                  <a:cubicBezTo>
                    <a:pt x="2275" y="3163"/>
                    <a:pt x="2293" y="3160"/>
                    <a:pt x="2311" y="3160"/>
                  </a:cubicBezTo>
                  <a:cubicBezTo>
                    <a:pt x="2375" y="3160"/>
                    <a:pt x="2441" y="3205"/>
                    <a:pt x="2473" y="3264"/>
                  </a:cubicBezTo>
                  <a:cubicBezTo>
                    <a:pt x="2513" y="3339"/>
                    <a:pt x="2515" y="3429"/>
                    <a:pt x="2515" y="3514"/>
                  </a:cubicBezTo>
                  <a:cubicBezTo>
                    <a:pt x="2532" y="3504"/>
                    <a:pt x="2550" y="3500"/>
                    <a:pt x="2567" y="3500"/>
                  </a:cubicBezTo>
                  <a:cubicBezTo>
                    <a:pt x="2634" y="3500"/>
                    <a:pt x="2702" y="3561"/>
                    <a:pt x="2734" y="3626"/>
                  </a:cubicBezTo>
                  <a:cubicBezTo>
                    <a:pt x="2775" y="3709"/>
                    <a:pt x="2794" y="3808"/>
                    <a:pt x="2867" y="3866"/>
                  </a:cubicBezTo>
                  <a:cubicBezTo>
                    <a:pt x="2904" y="3895"/>
                    <a:pt x="2949" y="3908"/>
                    <a:pt x="2995" y="3908"/>
                  </a:cubicBezTo>
                  <a:cubicBezTo>
                    <a:pt x="3057" y="3908"/>
                    <a:pt x="3121" y="3885"/>
                    <a:pt x="3171" y="3848"/>
                  </a:cubicBezTo>
                  <a:cubicBezTo>
                    <a:pt x="3259" y="3784"/>
                    <a:pt x="3312" y="3686"/>
                    <a:pt x="3366" y="3591"/>
                  </a:cubicBezTo>
                  <a:cubicBezTo>
                    <a:pt x="3417" y="3495"/>
                    <a:pt x="3471" y="3399"/>
                    <a:pt x="3499" y="3291"/>
                  </a:cubicBezTo>
                  <a:cubicBezTo>
                    <a:pt x="3555" y="3086"/>
                    <a:pt x="3507" y="2865"/>
                    <a:pt x="3542" y="2655"/>
                  </a:cubicBezTo>
                  <a:cubicBezTo>
                    <a:pt x="3555" y="2574"/>
                    <a:pt x="3580" y="2492"/>
                    <a:pt x="3570" y="2409"/>
                  </a:cubicBezTo>
                  <a:cubicBezTo>
                    <a:pt x="3546" y="2248"/>
                    <a:pt x="3392" y="2145"/>
                    <a:pt x="3261" y="2047"/>
                  </a:cubicBezTo>
                  <a:cubicBezTo>
                    <a:pt x="3132" y="1946"/>
                    <a:pt x="3004" y="1792"/>
                    <a:pt x="3057" y="1637"/>
                  </a:cubicBezTo>
                  <a:cubicBezTo>
                    <a:pt x="3126" y="1445"/>
                    <a:pt x="3447" y="1376"/>
                    <a:pt x="3424" y="1172"/>
                  </a:cubicBezTo>
                  <a:cubicBezTo>
                    <a:pt x="3409" y="1046"/>
                    <a:pt x="3265" y="984"/>
                    <a:pt x="3143" y="948"/>
                  </a:cubicBezTo>
                  <a:cubicBezTo>
                    <a:pt x="3025" y="911"/>
                    <a:pt x="2907" y="877"/>
                    <a:pt x="2790" y="840"/>
                  </a:cubicBezTo>
                  <a:cubicBezTo>
                    <a:pt x="2736" y="825"/>
                    <a:pt x="2683" y="808"/>
                    <a:pt x="2640" y="772"/>
                  </a:cubicBezTo>
                  <a:cubicBezTo>
                    <a:pt x="2526" y="678"/>
                    <a:pt x="2545" y="500"/>
                    <a:pt x="2575" y="356"/>
                  </a:cubicBezTo>
                  <a:cubicBezTo>
                    <a:pt x="2580" y="330"/>
                    <a:pt x="2588" y="307"/>
                    <a:pt x="2597" y="283"/>
                  </a:cubicBezTo>
                  <a:cubicBezTo>
                    <a:pt x="2481" y="217"/>
                    <a:pt x="2365" y="151"/>
                    <a:pt x="2252" y="82"/>
                  </a:cubicBezTo>
                  <a:cubicBezTo>
                    <a:pt x="2203" y="52"/>
                    <a:pt x="2151" y="20"/>
                    <a:pt x="2093" y="7"/>
                  </a:cubicBezTo>
                  <a:cubicBezTo>
                    <a:pt x="2074" y="3"/>
                    <a:pt x="2055" y="0"/>
                    <a:pt x="20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151"/>
            <p:cNvSpPr/>
            <p:nvPr/>
          </p:nvSpPr>
          <p:spPr>
            <a:xfrm>
              <a:off x="4540653" y="3477629"/>
              <a:ext cx="103203" cy="124174"/>
            </a:xfrm>
            <a:custGeom>
              <a:rect b="b" l="l" r="r" t="t"/>
              <a:pathLst>
                <a:path extrusionOk="0" h="4370" w="3632">
                  <a:moveTo>
                    <a:pt x="2066" y="55"/>
                  </a:moveTo>
                  <a:cubicBezTo>
                    <a:pt x="2082" y="55"/>
                    <a:pt x="2099" y="57"/>
                    <a:pt x="2115" y="61"/>
                  </a:cubicBezTo>
                  <a:cubicBezTo>
                    <a:pt x="2168" y="74"/>
                    <a:pt x="2218" y="104"/>
                    <a:pt x="2267" y="134"/>
                  </a:cubicBezTo>
                  <a:cubicBezTo>
                    <a:pt x="2372" y="196"/>
                    <a:pt x="2481" y="260"/>
                    <a:pt x="2593" y="322"/>
                  </a:cubicBezTo>
                  <a:cubicBezTo>
                    <a:pt x="2586" y="339"/>
                    <a:pt x="2582" y="358"/>
                    <a:pt x="2578" y="378"/>
                  </a:cubicBezTo>
                  <a:cubicBezTo>
                    <a:pt x="2546" y="530"/>
                    <a:pt x="2526" y="716"/>
                    <a:pt x="2651" y="821"/>
                  </a:cubicBezTo>
                  <a:cubicBezTo>
                    <a:pt x="2698" y="860"/>
                    <a:pt x="2758" y="879"/>
                    <a:pt x="2809" y="894"/>
                  </a:cubicBezTo>
                  <a:lnTo>
                    <a:pt x="3165" y="1001"/>
                  </a:lnTo>
                  <a:cubicBezTo>
                    <a:pt x="3332" y="1053"/>
                    <a:pt x="3415" y="1117"/>
                    <a:pt x="3424" y="1205"/>
                  </a:cubicBezTo>
                  <a:cubicBezTo>
                    <a:pt x="3437" y="1301"/>
                    <a:pt x="3353" y="1365"/>
                    <a:pt x="3257" y="1438"/>
                  </a:cubicBezTo>
                  <a:cubicBezTo>
                    <a:pt x="3178" y="1500"/>
                    <a:pt x="3094" y="1563"/>
                    <a:pt x="3060" y="1657"/>
                  </a:cubicBezTo>
                  <a:cubicBezTo>
                    <a:pt x="2991" y="1852"/>
                    <a:pt x="3186" y="2027"/>
                    <a:pt x="3274" y="2096"/>
                  </a:cubicBezTo>
                  <a:lnTo>
                    <a:pt x="3306" y="2122"/>
                  </a:lnTo>
                  <a:cubicBezTo>
                    <a:pt x="3426" y="2212"/>
                    <a:pt x="3550" y="2304"/>
                    <a:pt x="3570" y="2441"/>
                  </a:cubicBezTo>
                  <a:cubicBezTo>
                    <a:pt x="3578" y="2499"/>
                    <a:pt x="3568" y="2557"/>
                    <a:pt x="3555" y="2617"/>
                  </a:cubicBezTo>
                  <a:cubicBezTo>
                    <a:pt x="3550" y="2638"/>
                    <a:pt x="3546" y="2657"/>
                    <a:pt x="3544" y="2679"/>
                  </a:cubicBezTo>
                  <a:cubicBezTo>
                    <a:pt x="3527" y="2775"/>
                    <a:pt x="3529" y="2874"/>
                    <a:pt x="3529" y="2968"/>
                  </a:cubicBezTo>
                  <a:cubicBezTo>
                    <a:pt x="3529" y="3088"/>
                    <a:pt x="3531" y="3202"/>
                    <a:pt x="3501" y="3313"/>
                  </a:cubicBezTo>
                  <a:cubicBezTo>
                    <a:pt x="3473" y="3418"/>
                    <a:pt x="3422" y="3512"/>
                    <a:pt x="3370" y="3606"/>
                  </a:cubicBezTo>
                  <a:cubicBezTo>
                    <a:pt x="3319" y="3699"/>
                    <a:pt x="3265" y="3795"/>
                    <a:pt x="3182" y="3855"/>
                  </a:cubicBezTo>
                  <a:cubicBezTo>
                    <a:pt x="3135" y="3889"/>
                    <a:pt x="3077" y="3909"/>
                    <a:pt x="3023" y="3909"/>
                  </a:cubicBezTo>
                  <a:cubicBezTo>
                    <a:pt x="2980" y="3909"/>
                    <a:pt x="2942" y="3896"/>
                    <a:pt x="2912" y="3872"/>
                  </a:cubicBezTo>
                  <a:cubicBezTo>
                    <a:pt x="2865" y="3836"/>
                    <a:pt x="2843" y="3780"/>
                    <a:pt x="2820" y="3718"/>
                  </a:cubicBezTo>
                  <a:cubicBezTo>
                    <a:pt x="2809" y="3692"/>
                    <a:pt x="2798" y="3666"/>
                    <a:pt x="2786" y="3643"/>
                  </a:cubicBezTo>
                  <a:cubicBezTo>
                    <a:pt x="2751" y="3571"/>
                    <a:pt x="2672" y="3501"/>
                    <a:pt x="2594" y="3501"/>
                  </a:cubicBezTo>
                  <a:cubicBezTo>
                    <a:pt x="2586" y="3501"/>
                    <a:pt x="2577" y="3502"/>
                    <a:pt x="2569" y="3504"/>
                  </a:cubicBezTo>
                  <a:cubicBezTo>
                    <a:pt x="2569" y="3431"/>
                    <a:pt x="2563" y="3349"/>
                    <a:pt x="2524" y="3279"/>
                  </a:cubicBezTo>
                  <a:cubicBezTo>
                    <a:pt x="2486" y="3207"/>
                    <a:pt x="2408" y="3162"/>
                    <a:pt x="2336" y="3162"/>
                  </a:cubicBezTo>
                  <a:cubicBezTo>
                    <a:pt x="2315" y="3162"/>
                    <a:pt x="2294" y="3165"/>
                    <a:pt x="2276" y="3174"/>
                  </a:cubicBezTo>
                  <a:cubicBezTo>
                    <a:pt x="2183" y="3217"/>
                    <a:pt x="2168" y="3317"/>
                    <a:pt x="2156" y="3412"/>
                  </a:cubicBezTo>
                  <a:cubicBezTo>
                    <a:pt x="2149" y="3461"/>
                    <a:pt x="2143" y="3512"/>
                    <a:pt x="2123" y="3553"/>
                  </a:cubicBezTo>
                  <a:cubicBezTo>
                    <a:pt x="2076" y="3665"/>
                    <a:pt x="1949" y="3720"/>
                    <a:pt x="1740" y="3720"/>
                  </a:cubicBezTo>
                  <a:cubicBezTo>
                    <a:pt x="1705" y="3720"/>
                    <a:pt x="1668" y="3719"/>
                    <a:pt x="1629" y="3716"/>
                  </a:cubicBezTo>
                  <a:lnTo>
                    <a:pt x="1586" y="3714"/>
                  </a:lnTo>
                  <a:lnTo>
                    <a:pt x="1603" y="3752"/>
                  </a:lnTo>
                  <a:cubicBezTo>
                    <a:pt x="1661" y="3894"/>
                    <a:pt x="1682" y="4048"/>
                    <a:pt x="1667" y="4206"/>
                  </a:cubicBezTo>
                  <a:cubicBezTo>
                    <a:pt x="1551" y="4044"/>
                    <a:pt x="1367" y="3947"/>
                    <a:pt x="1189" y="3855"/>
                  </a:cubicBezTo>
                  <a:cubicBezTo>
                    <a:pt x="1142" y="3829"/>
                    <a:pt x="1093" y="3806"/>
                    <a:pt x="1048" y="3780"/>
                  </a:cubicBezTo>
                  <a:cubicBezTo>
                    <a:pt x="827" y="3656"/>
                    <a:pt x="609" y="3435"/>
                    <a:pt x="656" y="3193"/>
                  </a:cubicBezTo>
                  <a:cubicBezTo>
                    <a:pt x="660" y="3169"/>
                    <a:pt x="669" y="3144"/>
                    <a:pt x="675" y="3120"/>
                  </a:cubicBezTo>
                  <a:cubicBezTo>
                    <a:pt x="692" y="3062"/>
                    <a:pt x="712" y="3004"/>
                    <a:pt x="699" y="2942"/>
                  </a:cubicBezTo>
                  <a:cubicBezTo>
                    <a:pt x="677" y="2839"/>
                    <a:pt x="585" y="2779"/>
                    <a:pt x="502" y="2726"/>
                  </a:cubicBezTo>
                  <a:cubicBezTo>
                    <a:pt x="491" y="2717"/>
                    <a:pt x="478" y="2709"/>
                    <a:pt x="465" y="2702"/>
                  </a:cubicBezTo>
                  <a:cubicBezTo>
                    <a:pt x="212" y="2531"/>
                    <a:pt x="67" y="2218"/>
                    <a:pt x="92" y="1914"/>
                  </a:cubicBezTo>
                  <a:lnTo>
                    <a:pt x="92" y="1914"/>
                  </a:lnTo>
                  <a:cubicBezTo>
                    <a:pt x="108" y="1917"/>
                    <a:pt x="124" y="1919"/>
                    <a:pt x="140" y="1919"/>
                  </a:cubicBezTo>
                  <a:cubicBezTo>
                    <a:pt x="215" y="1919"/>
                    <a:pt x="293" y="1884"/>
                    <a:pt x="347" y="1824"/>
                  </a:cubicBezTo>
                  <a:cubicBezTo>
                    <a:pt x="397" y="1770"/>
                    <a:pt x="422" y="1704"/>
                    <a:pt x="416" y="1640"/>
                  </a:cubicBezTo>
                  <a:cubicBezTo>
                    <a:pt x="412" y="1601"/>
                    <a:pt x="401" y="1565"/>
                    <a:pt x="386" y="1533"/>
                  </a:cubicBezTo>
                  <a:cubicBezTo>
                    <a:pt x="450" y="1524"/>
                    <a:pt x="502" y="1511"/>
                    <a:pt x="549" y="1494"/>
                  </a:cubicBezTo>
                  <a:cubicBezTo>
                    <a:pt x="611" y="1470"/>
                    <a:pt x="669" y="1436"/>
                    <a:pt x="724" y="1404"/>
                  </a:cubicBezTo>
                  <a:cubicBezTo>
                    <a:pt x="778" y="1372"/>
                    <a:pt x="832" y="1340"/>
                    <a:pt x="889" y="1318"/>
                  </a:cubicBezTo>
                  <a:cubicBezTo>
                    <a:pt x="967" y="1288"/>
                    <a:pt x="1048" y="1278"/>
                    <a:pt x="1134" y="1265"/>
                  </a:cubicBezTo>
                  <a:cubicBezTo>
                    <a:pt x="1189" y="1258"/>
                    <a:pt x="1245" y="1250"/>
                    <a:pt x="1301" y="1237"/>
                  </a:cubicBezTo>
                  <a:cubicBezTo>
                    <a:pt x="1476" y="1196"/>
                    <a:pt x="1601" y="1093"/>
                    <a:pt x="1633" y="967"/>
                  </a:cubicBezTo>
                  <a:cubicBezTo>
                    <a:pt x="1639" y="941"/>
                    <a:pt x="1641" y="916"/>
                    <a:pt x="1644" y="892"/>
                  </a:cubicBezTo>
                  <a:cubicBezTo>
                    <a:pt x="1646" y="866"/>
                    <a:pt x="1648" y="841"/>
                    <a:pt x="1654" y="817"/>
                  </a:cubicBezTo>
                  <a:cubicBezTo>
                    <a:pt x="1663" y="789"/>
                    <a:pt x="1678" y="761"/>
                    <a:pt x="1693" y="733"/>
                  </a:cubicBezTo>
                  <a:cubicBezTo>
                    <a:pt x="1704" y="712"/>
                    <a:pt x="1716" y="688"/>
                    <a:pt x="1727" y="665"/>
                  </a:cubicBezTo>
                  <a:cubicBezTo>
                    <a:pt x="1753" y="596"/>
                    <a:pt x="1755" y="523"/>
                    <a:pt x="1757" y="455"/>
                  </a:cubicBezTo>
                  <a:cubicBezTo>
                    <a:pt x="1759" y="403"/>
                    <a:pt x="1759" y="354"/>
                    <a:pt x="1770" y="307"/>
                  </a:cubicBezTo>
                  <a:cubicBezTo>
                    <a:pt x="1802" y="168"/>
                    <a:pt x="1936" y="55"/>
                    <a:pt x="2066" y="55"/>
                  </a:cubicBezTo>
                  <a:close/>
                  <a:moveTo>
                    <a:pt x="2063" y="1"/>
                  </a:moveTo>
                  <a:cubicBezTo>
                    <a:pt x="1907" y="1"/>
                    <a:pt x="1755" y="131"/>
                    <a:pt x="1719" y="294"/>
                  </a:cubicBezTo>
                  <a:cubicBezTo>
                    <a:pt x="1708" y="348"/>
                    <a:pt x="1706" y="401"/>
                    <a:pt x="1704" y="453"/>
                  </a:cubicBezTo>
                  <a:cubicBezTo>
                    <a:pt x="1701" y="521"/>
                    <a:pt x="1699" y="586"/>
                    <a:pt x="1676" y="646"/>
                  </a:cubicBezTo>
                  <a:cubicBezTo>
                    <a:pt x="1667" y="667"/>
                    <a:pt x="1656" y="686"/>
                    <a:pt x="1646" y="708"/>
                  </a:cubicBezTo>
                  <a:cubicBezTo>
                    <a:pt x="1629" y="738"/>
                    <a:pt x="1614" y="768"/>
                    <a:pt x="1603" y="802"/>
                  </a:cubicBezTo>
                  <a:cubicBezTo>
                    <a:pt x="1594" y="832"/>
                    <a:pt x="1592" y="860"/>
                    <a:pt x="1590" y="886"/>
                  </a:cubicBezTo>
                  <a:cubicBezTo>
                    <a:pt x="1588" y="909"/>
                    <a:pt x="1586" y="933"/>
                    <a:pt x="1581" y="954"/>
                  </a:cubicBezTo>
                  <a:cubicBezTo>
                    <a:pt x="1541" y="1113"/>
                    <a:pt x="1346" y="1170"/>
                    <a:pt x="1288" y="1185"/>
                  </a:cubicBezTo>
                  <a:cubicBezTo>
                    <a:pt x="1234" y="1198"/>
                    <a:pt x="1181" y="1205"/>
                    <a:pt x="1127" y="1213"/>
                  </a:cubicBezTo>
                  <a:cubicBezTo>
                    <a:pt x="1042" y="1224"/>
                    <a:pt x="954" y="1237"/>
                    <a:pt x="870" y="1267"/>
                  </a:cubicBezTo>
                  <a:cubicBezTo>
                    <a:pt x="808" y="1290"/>
                    <a:pt x="752" y="1325"/>
                    <a:pt x="697" y="1359"/>
                  </a:cubicBezTo>
                  <a:cubicBezTo>
                    <a:pt x="643" y="1389"/>
                    <a:pt x="587" y="1421"/>
                    <a:pt x="529" y="1445"/>
                  </a:cubicBezTo>
                  <a:cubicBezTo>
                    <a:pt x="478" y="1464"/>
                    <a:pt x="420" y="1477"/>
                    <a:pt x="345" y="1483"/>
                  </a:cubicBezTo>
                  <a:lnTo>
                    <a:pt x="305" y="1485"/>
                  </a:lnTo>
                  <a:lnTo>
                    <a:pt x="324" y="1522"/>
                  </a:lnTo>
                  <a:cubicBezTo>
                    <a:pt x="341" y="1558"/>
                    <a:pt x="358" y="1599"/>
                    <a:pt x="362" y="1644"/>
                  </a:cubicBezTo>
                  <a:cubicBezTo>
                    <a:pt x="367" y="1693"/>
                    <a:pt x="347" y="1747"/>
                    <a:pt x="309" y="1790"/>
                  </a:cubicBezTo>
                  <a:cubicBezTo>
                    <a:pt x="265" y="1837"/>
                    <a:pt x="201" y="1866"/>
                    <a:pt x="141" y="1866"/>
                  </a:cubicBezTo>
                  <a:cubicBezTo>
                    <a:pt x="120" y="1866"/>
                    <a:pt x="99" y="1862"/>
                    <a:pt x="80" y="1854"/>
                  </a:cubicBezTo>
                  <a:lnTo>
                    <a:pt x="47" y="1841"/>
                  </a:lnTo>
                  <a:lnTo>
                    <a:pt x="43" y="1875"/>
                  </a:lnTo>
                  <a:cubicBezTo>
                    <a:pt x="0" y="2207"/>
                    <a:pt x="157" y="2557"/>
                    <a:pt x="435" y="2745"/>
                  </a:cubicBezTo>
                  <a:cubicBezTo>
                    <a:pt x="448" y="2754"/>
                    <a:pt x="461" y="2762"/>
                    <a:pt x="474" y="2771"/>
                  </a:cubicBezTo>
                  <a:cubicBezTo>
                    <a:pt x="551" y="2820"/>
                    <a:pt x="628" y="2872"/>
                    <a:pt x="645" y="2953"/>
                  </a:cubicBezTo>
                  <a:cubicBezTo>
                    <a:pt x="656" y="3002"/>
                    <a:pt x="641" y="3052"/>
                    <a:pt x="624" y="3105"/>
                  </a:cubicBezTo>
                  <a:cubicBezTo>
                    <a:pt x="615" y="3131"/>
                    <a:pt x="609" y="3157"/>
                    <a:pt x="602" y="3184"/>
                  </a:cubicBezTo>
                  <a:cubicBezTo>
                    <a:pt x="551" y="3454"/>
                    <a:pt x="784" y="3692"/>
                    <a:pt x="1020" y="3825"/>
                  </a:cubicBezTo>
                  <a:cubicBezTo>
                    <a:pt x="1067" y="3853"/>
                    <a:pt x="1117" y="3879"/>
                    <a:pt x="1166" y="3902"/>
                  </a:cubicBezTo>
                  <a:cubicBezTo>
                    <a:pt x="1348" y="3999"/>
                    <a:pt x="1539" y="4097"/>
                    <a:pt x="1644" y="4268"/>
                  </a:cubicBezTo>
                  <a:cubicBezTo>
                    <a:pt x="1648" y="4275"/>
                    <a:pt x="1652" y="4283"/>
                    <a:pt x="1656" y="4292"/>
                  </a:cubicBezTo>
                  <a:lnTo>
                    <a:pt x="1695" y="4369"/>
                  </a:lnTo>
                  <a:lnTo>
                    <a:pt x="1708" y="4290"/>
                  </a:lnTo>
                  <a:cubicBezTo>
                    <a:pt x="1740" y="4112"/>
                    <a:pt x="1725" y="3934"/>
                    <a:pt x="1667" y="3771"/>
                  </a:cubicBezTo>
                  <a:lnTo>
                    <a:pt x="1667" y="3771"/>
                  </a:lnTo>
                  <a:cubicBezTo>
                    <a:pt x="1693" y="3774"/>
                    <a:pt x="1719" y="3774"/>
                    <a:pt x="1742" y="3774"/>
                  </a:cubicBezTo>
                  <a:cubicBezTo>
                    <a:pt x="1971" y="3774"/>
                    <a:pt x="2117" y="3707"/>
                    <a:pt x="2173" y="3574"/>
                  </a:cubicBezTo>
                  <a:cubicBezTo>
                    <a:pt x="2194" y="3527"/>
                    <a:pt x="2203" y="3471"/>
                    <a:pt x="2209" y="3420"/>
                  </a:cubicBezTo>
                  <a:cubicBezTo>
                    <a:pt x="2222" y="3330"/>
                    <a:pt x="2233" y="3253"/>
                    <a:pt x="2297" y="3223"/>
                  </a:cubicBezTo>
                  <a:cubicBezTo>
                    <a:pt x="2310" y="3217"/>
                    <a:pt x="2323" y="3214"/>
                    <a:pt x="2338" y="3214"/>
                  </a:cubicBezTo>
                  <a:cubicBezTo>
                    <a:pt x="2390" y="3214"/>
                    <a:pt x="2448" y="3251"/>
                    <a:pt x="2477" y="3304"/>
                  </a:cubicBezTo>
                  <a:cubicBezTo>
                    <a:pt x="2516" y="3375"/>
                    <a:pt x="2516" y="3463"/>
                    <a:pt x="2516" y="3542"/>
                  </a:cubicBezTo>
                  <a:lnTo>
                    <a:pt x="2516" y="3589"/>
                  </a:lnTo>
                  <a:lnTo>
                    <a:pt x="2556" y="3566"/>
                  </a:lnTo>
                  <a:cubicBezTo>
                    <a:pt x="2568" y="3559"/>
                    <a:pt x="2581" y="3556"/>
                    <a:pt x="2593" y="3556"/>
                  </a:cubicBezTo>
                  <a:cubicBezTo>
                    <a:pt x="2649" y="3556"/>
                    <a:pt x="2711" y="3613"/>
                    <a:pt x="2738" y="3666"/>
                  </a:cubicBezTo>
                  <a:cubicBezTo>
                    <a:pt x="2749" y="3690"/>
                    <a:pt x="2760" y="3714"/>
                    <a:pt x="2768" y="3739"/>
                  </a:cubicBezTo>
                  <a:cubicBezTo>
                    <a:pt x="2794" y="3804"/>
                    <a:pt x="2822" y="3870"/>
                    <a:pt x="2878" y="3915"/>
                  </a:cubicBezTo>
                  <a:cubicBezTo>
                    <a:pt x="2918" y="3947"/>
                    <a:pt x="2968" y="3962"/>
                    <a:pt x="3023" y="3962"/>
                  </a:cubicBezTo>
                  <a:cubicBezTo>
                    <a:pt x="3090" y="3962"/>
                    <a:pt x="3158" y="3939"/>
                    <a:pt x="3214" y="3898"/>
                  </a:cubicBezTo>
                  <a:cubicBezTo>
                    <a:pt x="3308" y="3829"/>
                    <a:pt x="3366" y="3724"/>
                    <a:pt x="3418" y="3632"/>
                  </a:cubicBezTo>
                  <a:cubicBezTo>
                    <a:pt x="3469" y="3536"/>
                    <a:pt x="3525" y="3437"/>
                    <a:pt x="3553" y="3326"/>
                  </a:cubicBezTo>
                  <a:cubicBezTo>
                    <a:pt x="3585" y="3208"/>
                    <a:pt x="3583" y="3086"/>
                    <a:pt x="3583" y="2968"/>
                  </a:cubicBezTo>
                  <a:cubicBezTo>
                    <a:pt x="3583" y="2874"/>
                    <a:pt x="3580" y="2779"/>
                    <a:pt x="3595" y="2687"/>
                  </a:cubicBezTo>
                  <a:cubicBezTo>
                    <a:pt x="3600" y="2668"/>
                    <a:pt x="3604" y="2647"/>
                    <a:pt x="3606" y="2627"/>
                  </a:cubicBezTo>
                  <a:cubicBezTo>
                    <a:pt x="3619" y="2565"/>
                    <a:pt x="3632" y="2499"/>
                    <a:pt x="3623" y="2435"/>
                  </a:cubicBezTo>
                  <a:cubicBezTo>
                    <a:pt x="3600" y="2276"/>
                    <a:pt x="3463" y="2171"/>
                    <a:pt x="3340" y="2079"/>
                  </a:cubicBezTo>
                  <a:lnTo>
                    <a:pt x="3306" y="2053"/>
                  </a:lnTo>
                  <a:cubicBezTo>
                    <a:pt x="3229" y="1993"/>
                    <a:pt x="3053" y="1837"/>
                    <a:pt x="3111" y="1674"/>
                  </a:cubicBezTo>
                  <a:cubicBezTo>
                    <a:pt x="3139" y="1597"/>
                    <a:pt x="3216" y="1537"/>
                    <a:pt x="3289" y="1481"/>
                  </a:cubicBezTo>
                  <a:cubicBezTo>
                    <a:pt x="3390" y="1404"/>
                    <a:pt x="3493" y="1327"/>
                    <a:pt x="3478" y="1198"/>
                  </a:cubicBezTo>
                  <a:cubicBezTo>
                    <a:pt x="3463" y="1053"/>
                    <a:pt x="3300" y="986"/>
                    <a:pt x="3180" y="950"/>
                  </a:cubicBezTo>
                  <a:lnTo>
                    <a:pt x="2826" y="843"/>
                  </a:lnTo>
                  <a:cubicBezTo>
                    <a:pt x="2777" y="828"/>
                    <a:pt x="2723" y="813"/>
                    <a:pt x="2685" y="781"/>
                  </a:cubicBezTo>
                  <a:cubicBezTo>
                    <a:pt x="2582" y="695"/>
                    <a:pt x="2601" y="526"/>
                    <a:pt x="2629" y="388"/>
                  </a:cubicBezTo>
                  <a:cubicBezTo>
                    <a:pt x="2636" y="363"/>
                    <a:pt x="2642" y="341"/>
                    <a:pt x="2651" y="320"/>
                  </a:cubicBezTo>
                  <a:lnTo>
                    <a:pt x="2659" y="298"/>
                  </a:lnTo>
                  <a:lnTo>
                    <a:pt x="2638" y="288"/>
                  </a:lnTo>
                  <a:cubicBezTo>
                    <a:pt x="2520" y="221"/>
                    <a:pt x="2404" y="155"/>
                    <a:pt x="2293" y="86"/>
                  </a:cubicBezTo>
                  <a:cubicBezTo>
                    <a:pt x="2241" y="54"/>
                    <a:pt x="2188" y="22"/>
                    <a:pt x="2128" y="9"/>
                  </a:cubicBezTo>
                  <a:cubicBezTo>
                    <a:pt x="2106" y="5"/>
                    <a:pt x="2085" y="1"/>
                    <a:pt x="20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51"/>
            <p:cNvSpPr/>
            <p:nvPr/>
          </p:nvSpPr>
          <p:spPr>
            <a:xfrm>
              <a:off x="4544972" y="3480243"/>
              <a:ext cx="45208" cy="40264"/>
            </a:xfrm>
            <a:custGeom>
              <a:rect b="b" l="l" r="r" t="t"/>
              <a:pathLst>
                <a:path extrusionOk="0" h="1417" w="1591">
                  <a:moveTo>
                    <a:pt x="673" y="1"/>
                  </a:moveTo>
                  <a:cubicBezTo>
                    <a:pt x="652" y="50"/>
                    <a:pt x="628" y="99"/>
                    <a:pt x="592" y="142"/>
                  </a:cubicBezTo>
                  <a:cubicBezTo>
                    <a:pt x="515" y="239"/>
                    <a:pt x="407" y="303"/>
                    <a:pt x="317" y="389"/>
                  </a:cubicBezTo>
                  <a:cubicBezTo>
                    <a:pt x="73" y="624"/>
                    <a:pt x="0" y="1021"/>
                    <a:pt x="148" y="1327"/>
                  </a:cubicBezTo>
                  <a:cubicBezTo>
                    <a:pt x="163" y="1357"/>
                    <a:pt x="180" y="1387"/>
                    <a:pt x="195" y="1417"/>
                  </a:cubicBezTo>
                  <a:cubicBezTo>
                    <a:pt x="262" y="1411"/>
                    <a:pt x="326" y="1400"/>
                    <a:pt x="388" y="1376"/>
                  </a:cubicBezTo>
                  <a:cubicBezTo>
                    <a:pt x="508" y="1331"/>
                    <a:pt x="609" y="1246"/>
                    <a:pt x="729" y="1201"/>
                  </a:cubicBezTo>
                  <a:cubicBezTo>
                    <a:pt x="860" y="1151"/>
                    <a:pt x="1005" y="1151"/>
                    <a:pt x="1142" y="1119"/>
                  </a:cubicBezTo>
                  <a:cubicBezTo>
                    <a:pt x="1279" y="1087"/>
                    <a:pt x="1421" y="1006"/>
                    <a:pt x="1455" y="869"/>
                  </a:cubicBezTo>
                  <a:cubicBezTo>
                    <a:pt x="1466" y="819"/>
                    <a:pt x="1464" y="768"/>
                    <a:pt x="1477" y="719"/>
                  </a:cubicBezTo>
                  <a:cubicBezTo>
                    <a:pt x="1492" y="663"/>
                    <a:pt x="1528" y="616"/>
                    <a:pt x="1549" y="562"/>
                  </a:cubicBezTo>
                  <a:cubicBezTo>
                    <a:pt x="1590" y="459"/>
                    <a:pt x="1571" y="341"/>
                    <a:pt x="1590" y="232"/>
                  </a:cubicBezTo>
                  <a:cubicBezTo>
                    <a:pt x="1522" y="157"/>
                    <a:pt x="1444" y="93"/>
                    <a:pt x="1350" y="59"/>
                  </a:cubicBezTo>
                  <a:cubicBezTo>
                    <a:pt x="1271" y="31"/>
                    <a:pt x="1183" y="27"/>
                    <a:pt x="1099" y="22"/>
                  </a:cubicBezTo>
                  <a:cubicBezTo>
                    <a:pt x="956" y="16"/>
                    <a:pt x="815" y="7"/>
                    <a:pt x="6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51"/>
            <p:cNvSpPr/>
            <p:nvPr/>
          </p:nvSpPr>
          <p:spPr>
            <a:xfrm>
              <a:off x="4544120" y="3479448"/>
              <a:ext cx="46828" cy="41855"/>
            </a:xfrm>
            <a:custGeom>
              <a:rect b="b" l="l" r="r" t="t"/>
              <a:pathLst>
                <a:path extrusionOk="0" h="1473" w="1648">
                  <a:moveTo>
                    <a:pt x="720" y="57"/>
                  </a:moveTo>
                  <a:lnTo>
                    <a:pt x="1127" y="76"/>
                  </a:lnTo>
                  <a:cubicBezTo>
                    <a:pt x="1209" y="80"/>
                    <a:pt x="1294" y="85"/>
                    <a:pt x="1372" y="112"/>
                  </a:cubicBezTo>
                  <a:cubicBezTo>
                    <a:pt x="1444" y="138"/>
                    <a:pt x="1513" y="187"/>
                    <a:pt x="1590" y="269"/>
                  </a:cubicBezTo>
                  <a:cubicBezTo>
                    <a:pt x="1586" y="307"/>
                    <a:pt x="1584" y="348"/>
                    <a:pt x="1584" y="387"/>
                  </a:cubicBezTo>
                  <a:cubicBezTo>
                    <a:pt x="1579" y="455"/>
                    <a:pt x="1577" y="522"/>
                    <a:pt x="1554" y="582"/>
                  </a:cubicBezTo>
                  <a:cubicBezTo>
                    <a:pt x="1545" y="603"/>
                    <a:pt x="1534" y="622"/>
                    <a:pt x="1524" y="644"/>
                  </a:cubicBezTo>
                  <a:cubicBezTo>
                    <a:pt x="1507" y="674"/>
                    <a:pt x="1492" y="704"/>
                    <a:pt x="1481" y="738"/>
                  </a:cubicBezTo>
                  <a:cubicBezTo>
                    <a:pt x="1472" y="768"/>
                    <a:pt x="1470" y="796"/>
                    <a:pt x="1468" y="822"/>
                  </a:cubicBezTo>
                  <a:cubicBezTo>
                    <a:pt x="1466" y="845"/>
                    <a:pt x="1464" y="869"/>
                    <a:pt x="1459" y="890"/>
                  </a:cubicBezTo>
                  <a:cubicBezTo>
                    <a:pt x="1419" y="1049"/>
                    <a:pt x="1226" y="1106"/>
                    <a:pt x="1166" y="1121"/>
                  </a:cubicBezTo>
                  <a:cubicBezTo>
                    <a:pt x="1112" y="1134"/>
                    <a:pt x="1059" y="1141"/>
                    <a:pt x="1005" y="1149"/>
                  </a:cubicBezTo>
                  <a:cubicBezTo>
                    <a:pt x="920" y="1160"/>
                    <a:pt x="832" y="1173"/>
                    <a:pt x="748" y="1203"/>
                  </a:cubicBezTo>
                  <a:cubicBezTo>
                    <a:pt x="686" y="1226"/>
                    <a:pt x="630" y="1261"/>
                    <a:pt x="575" y="1295"/>
                  </a:cubicBezTo>
                  <a:cubicBezTo>
                    <a:pt x="521" y="1325"/>
                    <a:pt x="465" y="1357"/>
                    <a:pt x="407" y="1381"/>
                  </a:cubicBezTo>
                  <a:cubicBezTo>
                    <a:pt x="360" y="1398"/>
                    <a:pt x="307" y="1411"/>
                    <a:pt x="240" y="1417"/>
                  </a:cubicBezTo>
                  <a:cubicBezTo>
                    <a:pt x="236" y="1409"/>
                    <a:pt x="232" y="1400"/>
                    <a:pt x="228" y="1391"/>
                  </a:cubicBezTo>
                  <a:cubicBezTo>
                    <a:pt x="219" y="1376"/>
                    <a:pt x="210" y="1359"/>
                    <a:pt x="204" y="1344"/>
                  </a:cubicBezTo>
                  <a:cubicBezTo>
                    <a:pt x="60" y="1046"/>
                    <a:pt x="129" y="665"/>
                    <a:pt x="367" y="436"/>
                  </a:cubicBezTo>
                  <a:cubicBezTo>
                    <a:pt x="401" y="404"/>
                    <a:pt x="437" y="374"/>
                    <a:pt x="476" y="344"/>
                  </a:cubicBezTo>
                  <a:cubicBezTo>
                    <a:pt x="534" y="297"/>
                    <a:pt x="594" y="247"/>
                    <a:pt x="643" y="187"/>
                  </a:cubicBezTo>
                  <a:cubicBezTo>
                    <a:pt x="673" y="151"/>
                    <a:pt x="697" y="110"/>
                    <a:pt x="720" y="57"/>
                  </a:cubicBezTo>
                  <a:close/>
                  <a:moveTo>
                    <a:pt x="684" y="1"/>
                  </a:moveTo>
                  <a:lnTo>
                    <a:pt x="677" y="18"/>
                  </a:lnTo>
                  <a:cubicBezTo>
                    <a:pt x="656" y="74"/>
                    <a:pt x="630" y="119"/>
                    <a:pt x="602" y="153"/>
                  </a:cubicBezTo>
                  <a:cubicBezTo>
                    <a:pt x="555" y="211"/>
                    <a:pt x="500" y="254"/>
                    <a:pt x="442" y="301"/>
                  </a:cubicBezTo>
                  <a:cubicBezTo>
                    <a:pt x="403" y="333"/>
                    <a:pt x="365" y="363"/>
                    <a:pt x="330" y="397"/>
                  </a:cubicBezTo>
                  <a:cubicBezTo>
                    <a:pt x="75" y="642"/>
                    <a:pt x="0" y="1049"/>
                    <a:pt x="155" y="1368"/>
                  </a:cubicBezTo>
                  <a:cubicBezTo>
                    <a:pt x="163" y="1383"/>
                    <a:pt x="172" y="1400"/>
                    <a:pt x="180" y="1417"/>
                  </a:cubicBezTo>
                  <a:cubicBezTo>
                    <a:pt x="187" y="1430"/>
                    <a:pt x="193" y="1443"/>
                    <a:pt x="202" y="1458"/>
                  </a:cubicBezTo>
                  <a:lnTo>
                    <a:pt x="208" y="1473"/>
                  </a:lnTo>
                  <a:lnTo>
                    <a:pt x="228" y="1473"/>
                  </a:lnTo>
                  <a:cubicBezTo>
                    <a:pt x="307" y="1464"/>
                    <a:pt x="371" y="1451"/>
                    <a:pt x="427" y="1430"/>
                  </a:cubicBezTo>
                  <a:cubicBezTo>
                    <a:pt x="489" y="1406"/>
                    <a:pt x="547" y="1372"/>
                    <a:pt x="602" y="1340"/>
                  </a:cubicBezTo>
                  <a:cubicBezTo>
                    <a:pt x="656" y="1308"/>
                    <a:pt x="710" y="1276"/>
                    <a:pt x="767" y="1254"/>
                  </a:cubicBezTo>
                  <a:cubicBezTo>
                    <a:pt x="845" y="1224"/>
                    <a:pt x="926" y="1214"/>
                    <a:pt x="1012" y="1201"/>
                  </a:cubicBezTo>
                  <a:cubicBezTo>
                    <a:pt x="1067" y="1194"/>
                    <a:pt x="1123" y="1186"/>
                    <a:pt x="1179" y="1173"/>
                  </a:cubicBezTo>
                  <a:cubicBezTo>
                    <a:pt x="1354" y="1132"/>
                    <a:pt x="1479" y="1029"/>
                    <a:pt x="1511" y="903"/>
                  </a:cubicBezTo>
                  <a:cubicBezTo>
                    <a:pt x="1517" y="877"/>
                    <a:pt x="1519" y="852"/>
                    <a:pt x="1522" y="828"/>
                  </a:cubicBezTo>
                  <a:cubicBezTo>
                    <a:pt x="1524" y="802"/>
                    <a:pt x="1526" y="777"/>
                    <a:pt x="1532" y="753"/>
                  </a:cubicBezTo>
                  <a:cubicBezTo>
                    <a:pt x="1541" y="725"/>
                    <a:pt x="1556" y="697"/>
                    <a:pt x="1571" y="669"/>
                  </a:cubicBezTo>
                  <a:cubicBezTo>
                    <a:pt x="1584" y="648"/>
                    <a:pt x="1594" y="624"/>
                    <a:pt x="1605" y="601"/>
                  </a:cubicBezTo>
                  <a:cubicBezTo>
                    <a:pt x="1631" y="532"/>
                    <a:pt x="1633" y="459"/>
                    <a:pt x="1637" y="389"/>
                  </a:cubicBezTo>
                  <a:cubicBezTo>
                    <a:pt x="1637" y="348"/>
                    <a:pt x="1639" y="305"/>
                    <a:pt x="1646" y="264"/>
                  </a:cubicBezTo>
                  <a:lnTo>
                    <a:pt x="1648" y="252"/>
                  </a:lnTo>
                  <a:lnTo>
                    <a:pt x="1639" y="241"/>
                  </a:lnTo>
                  <a:cubicBezTo>
                    <a:pt x="1552" y="149"/>
                    <a:pt x="1474" y="93"/>
                    <a:pt x="1389" y="61"/>
                  </a:cubicBezTo>
                  <a:cubicBezTo>
                    <a:pt x="1305" y="31"/>
                    <a:pt x="1211" y="27"/>
                    <a:pt x="1129" y="22"/>
                  </a:cubicBezTo>
                  <a:lnTo>
                    <a:pt x="6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151"/>
            <p:cNvSpPr/>
            <p:nvPr/>
          </p:nvSpPr>
          <p:spPr>
            <a:xfrm>
              <a:off x="4520423" y="3279305"/>
              <a:ext cx="151395" cy="208197"/>
            </a:xfrm>
            <a:custGeom>
              <a:rect b="b" l="l" r="r" t="t"/>
              <a:pathLst>
                <a:path extrusionOk="0" h="7327" w="5328">
                  <a:moveTo>
                    <a:pt x="4289" y="0"/>
                  </a:moveTo>
                  <a:cubicBezTo>
                    <a:pt x="4288" y="0"/>
                    <a:pt x="4287" y="0"/>
                    <a:pt x="4286" y="1"/>
                  </a:cubicBezTo>
                  <a:cubicBezTo>
                    <a:pt x="4192" y="3"/>
                    <a:pt x="4125" y="90"/>
                    <a:pt x="4076" y="172"/>
                  </a:cubicBezTo>
                  <a:cubicBezTo>
                    <a:pt x="3924" y="412"/>
                    <a:pt x="3772" y="654"/>
                    <a:pt x="3671" y="922"/>
                  </a:cubicBezTo>
                  <a:cubicBezTo>
                    <a:pt x="3598" y="1117"/>
                    <a:pt x="3553" y="1322"/>
                    <a:pt x="3480" y="1520"/>
                  </a:cubicBezTo>
                  <a:cubicBezTo>
                    <a:pt x="3418" y="1680"/>
                    <a:pt x="3339" y="1832"/>
                    <a:pt x="3258" y="1984"/>
                  </a:cubicBezTo>
                  <a:cubicBezTo>
                    <a:pt x="3073" y="2329"/>
                    <a:pt x="2891" y="2672"/>
                    <a:pt x="2709" y="3017"/>
                  </a:cubicBezTo>
                  <a:cubicBezTo>
                    <a:pt x="2553" y="3308"/>
                    <a:pt x="2396" y="3611"/>
                    <a:pt x="2362" y="3938"/>
                  </a:cubicBezTo>
                  <a:cubicBezTo>
                    <a:pt x="2345" y="3941"/>
                    <a:pt x="2329" y="3943"/>
                    <a:pt x="2313" y="3943"/>
                  </a:cubicBezTo>
                  <a:cubicBezTo>
                    <a:pt x="2064" y="3943"/>
                    <a:pt x="1895" y="3604"/>
                    <a:pt x="1634" y="3563"/>
                  </a:cubicBezTo>
                  <a:cubicBezTo>
                    <a:pt x="1619" y="3561"/>
                    <a:pt x="1604" y="3560"/>
                    <a:pt x="1589" y="3560"/>
                  </a:cubicBezTo>
                  <a:cubicBezTo>
                    <a:pt x="1496" y="3560"/>
                    <a:pt x="1403" y="3600"/>
                    <a:pt x="1342" y="3671"/>
                  </a:cubicBezTo>
                  <a:cubicBezTo>
                    <a:pt x="1271" y="3750"/>
                    <a:pt x="1235" y="3870"/>
                    <a:pt x="1134" y="3904"/>
                  </a:cubicBezTo>
                  <a:cubicBezTo>
                    <a:pt x="1107" y="3915"/>
                    <a:pt x="1077" y="3917"/>
                    <a:pt x="1047" y="3917"/>
                  </a:cubicBezTo>
                  <a:cubicBezTo>
                    <a:pt x="1023" y="3917"/>
                    <a:pt x="999" y="3915"/>
                    <a:pt x="975" y="3915"/>
                  </a:cubicBezTo>
                  <a:cubicBezTo>
                    <a:pt x="944" y="3915"/>
                    <a:pt x="914" y="3918"/>
                    <a:pt x="886" y="3930"/>
                  </a:cubicBezTo>
                  <a:cubicBezTo>
                    <a:pt x="738" y="3994"/>
                    <a:pt x="777" y="4236"/>
                    <a:pt x="650" y="4337"/>
                  </a:cubicBezTo>
                  <a:cubicBezTo>
                    <a:pt x="584" y="4390"/>
                    <a:pt x="485" y="4390"/>
                    <a:pt x="423" y="4450"/>
                  </a:cubicBezTo>
                  <a:cubicBezTo>
                    <a:pt x="367" y="4506"/>
                    <a:pt x="363" y="4594"/>
                    <a:pt x="350" y="4671"/>
                  </a:cubicBezTo>
                  <a:cubicBezTo>
                    <a:pt x="305" y="4941"/>
                    <a:pt x="121" y="5166"/>
                    <a:pt x="1" y="5410"/>
                  </a:cubicBezTo>
                  <a:cubicBezTo>
                    <a:pt x="194" y="5388"/>
                    <a:pt x="393" y="5347"/>
                    <a:pt x="583" y="5347"/>
                  </a:cubicBezTo>
                  <a:cubicBezTo>
                    <a:pt x="721" y="5347"/>
                    <a:pt x="854" y="5368"/>
                    <a:pt x="976" y="5434"/>
                  </a:cubicBezTo>
                  <a:cubicBezTo>
                    <a:pt x="1261" y="5588"/>
                    <a:pt x="1381" y="5927"/>
                    <a:pt x="1477" y="6235"/>
                  </a:cubicBezTo>
                  <a:cubicBezTo>
                    <a:pt x="1563" y="6507"/>
                    <a:pt x="1638" y="6822"/>
                    <a:pt x="1537" y="7073"/>
                  </a:cubicBezTo>
                  <a:cubicBezTo>
                    <a:pt x="1679" y="7079"/>
                    <a:pt x="1820" y="7088"/>
                    <a:pt x="1963" y="7094"/>
                  </a:cubicBezTo>
                  <a:cubicBezTo>
                    <a:pt x="2047" y="7099"/>
                    <a:pt x="2135" y="7103"/>
                    <a:pt x="2214" y="7131"/>
                  </a:cubicBezTo>
                  <a:cubicBezTo>
                    <a:pt x="2308" y="7165"/>
                    <a:pt x="2386" y="7229"/>
                    <a:pt x="2454" y="7304"/>
                  </a:cubicBezTo>
                  <a:cubicBezTo>
                    <a:pt x="2454" y="7296"/>
                    <a:pt x="2454" y="7289"/>
                    <a:pt x="2456" y="7281"/>
                  </a:cubicBezTo>
                  <a:cubicBezTo>
                    <a:pt x="2488" y="7133"/>
                    <a:pt x="2628" y="7008"/>
                    <a:pt x="2776" y="7008"/>
                  </a:cubicBezTo>
                  <a:cubicBezTo>
                    <a:pt x="2795" y="7008"/>
                    <a:pt x="2814" y="7011"/>
                    <a:pt x="2833" y="7015"/>
                  </a:cubicBezTo>
                  <a:cubicBezTo>
                    <a:pt x="2891" y="7028"/>
                    <a:pt x="2943" y="7060"/>
                    <a:pt x="2992" y="7090"/>
                  </a:cubicBezTo>
                  <a:cubicBezTo>
                    <a:pt x="3105" y="7159"/>
                    <a:pt x="3221" y="7225"/>
                    <a:pt x="3337" y="7291"/>
                  </a:cubicBezTo>
                  <a:cubicBezTo>
                    <a:pt x="3343" y="7276"/>
                    <a:pt x="3350" y="7261"/>
                    <a:pt x="3358" y="7249"/>
                  </a:cubicBezTo>
                  <a:cubicBezTo>
                    <a:pt x="3382" y="7221"/>
                    <a:pt x="3412" y="7206"/>
                    <a:pt x="3444" y="7191"/>
                  </a:cubicBezTo>
                  <a:cubicBezTo>
                    <a:pt x="3542" y="7150"/>
                    <a:pt x="3646" y="7135"/>
                    <a:pt x="3751" y="7135"/>
                  </a:cubicBezTo>
                  <a:cubicBezTo>
                    <a:pt x="3895" y="7135"/>
                    <a:pt x="4041" y="7162"/>
                    <a:pt x="4183" y="7191"/>
                  </a:cubicBezTo>
                  <a:cubicBezTo>
                    <a:pt x="4367" y="7229"/>
                    <a:pt x="4554" y="7266"/>
                    <a:pt x="4740" y="7302"/>
                  </a:cubicBezTo>
                  <a:cubicBezTo>
                    <a:pt x="4804" y="7315"/>
                    <a:pt x="4874" y="7327"/>
                    <a:pt x="4940" y="7327"/>
                  </a:cubicBezTo>
                  <a:cubicBezTo>
                    <a:pt x="5033" y="7327"/>
                    <a:pt x="5121" y="7305"/>
                    <a:pt x="5179" y="7236"/>
                  </a:cubicBezTo>
                  <a:cubicBezTo>
                    <a:pt x="5220" y="7186"/>
                    <a:pt x="5239" y="7124"/>
                    <a:pt x="5256" y="7064"/>
                  </a:cubicBezTo>
                  <a:cubicBezTo>
                    <a:pt x="5278" y="7000"/>
                    <a:pt x="5304" y="6938"/>
                    <a:pt x="5327" y="6876"/>
                  </a:cubicBezTo>
                  <a:cubicBezTo>
                    <a:pt x="5256" y="6724"/>
                    <a:pt x="5167" y="6584"/>
                    <a:pt x="5034" y="6486"/>
                  </a:cubicBezTo>
                  <a:cubicBezTo>
                    <a:pt x="4954" y="6426"/>
                    <a:pt x="4856" y="6377"/>
                    <a:pt x="4815" y="6284"/>
                  </a:cubicBezTo>
                  <a:cubicBezTo>
                    <a:pt x="4779" y="6203"/>
                    <a:pt x="4796" y="6104"/>
                    <a:pt x="4764" y="6021"/>
                  </a:cubicBezTo>
                  <a:cubicBezTo>
                    <a:pt x="4710" y="5886"/>
                    <a:pt x="4545" y="5824"/>
                    <a:pt x="4492" y="5689"/>
                  </a:cubicBezTo>
                  <a:cubicBezTo>
                    <a:pt x="4451" y="5586"/>
                    <a:pt x="4479" y="5453"/>
                    <a:pt x="4397" y="5380"/>
                  </a:cubicBezTo>
                  <a:cubicBezTo>
                    <a:pt x="4361" y="5350"/>
                    <a:pt x="4314" y="5337"/>
                    <a:pt x="4282" y="5305"/>
                  </a:cubicBezTo>
                  <a:cubicBezTo>
                    <a:pt x="4177" y="5202"/>
                    <a:pt x="4305" y="5033"/>
                    <a:pt x="4305" y="4887"/>
                  </a:cubicBezTo>
                  <a:cubicBezTo>
                    <a:pt x="4307" y="4703"/>
                    <a:pt x="4097" y="4562"/>
                    <a:pt x="4112" y="4378"/>
                  </a:cubicBezTo>
                  <a:cubicBezTo>
                    <a:pt x="4121" y="4262"/>
                    <a:pt x="4215" y="4174"/>
                    <a:pt x="4282" y="4080"/>
                  </a:cubicBezTo>
                  <a:cubicBezTo>
                    <a:pt x="4391" y="3917"/>
                    <a:pt x="4425" y="3716"/>
                    <a:pt x="4530" y="3551"/>
                  </a:cubicBezTo>
                  <a:cubicBezTo>
                    <a:pt x="4605" y="3433"/>
                    <a:pt x="4717" y="3338"/>
                    <a:pt x="4785" y="3216"/>
                  </a:cubicBezTo>
                  <a:cubicBezTo>
                    <a:pt x="4897" y="3006"/>
                    <a:pt x="4862" y="2743"/>
                    <a:pt x="4749" y="2533"/>
                  </a:cubicBezTo>
                  <a:cubicBezTo>
                    <a:pt x="4635" y="2325"/>
                    <a:pt x="4451" y="2164"/>
                    <a:pt x="4262" y="2021"/>
                  </a:cubicBezTo>
                  <a:cubicBezTo>
                    <a:pt x="4140" y="1924"/>
                    <a:pt x="3999" y="1800"/>
                    <a:pt x="4029" y="1646"/>
                  </a:cubicBezTo>
                  <a:cubicBezTo>
                    <a:pt x="4059" y="1498"/>
                    <a:pt x="4235" y="1434"/>
                    <a:pt x="4385" y="1417"/>
                  </a:cubicBezTo>
                  <a:cubicBezTo>
                    <a:pt x="4468" y="1408"/>
                    <a:pt x="4554" y="1406"/>
                    <a:pt x="4631" y="1372"/>
                  </a:cubicBezTo>
                  <a:cubicBezTo>
                    <a:pt x="4708" y="1337"/>
                    <a:pt x="4772" y="1260"/>
                    <a:pt x="4762" y="1177"/>
                  </a:cubicBezTo>
                  <a:cubicBezTo>
                    <a:pt x="4753" y="1119"/>
                    <a:pt x="4712" y="1074"/>
                    <a:pt x="4676" y="1029"/>
                  </a:cubicBezTo>
                  <a:cubicBezTo>
                    <a:pt x="4547" y="860"/>
                    <a:pt x="4474" y="648"/>
                    <a:pt x="4477" y="435"/>
                  </a:cubicBezTo>
                  <a:cubicBezTo>
                    <a:pt x="4477" y="345"/>
                    <a:pt x="4492" y="255"/>
                    <a:pt x="4468" y="170"/>
                  </a:cubicBezTo>
                  <a:cubicBezTo>
                    <a:pt x="4447" y="83"/>
                    <a:pt x="4378" y="0"/>
                    <a:pt x="42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151"/>
            <p:cNvSpPr/>
            <p:nvPr/>
          </p:nvSpPr>
          <p:spPr>
            <a:xfrm>
              <a:off x="4519144" y="3278567"/>
              <a:ext cx="153526" cy="209958"/>
            </a:xfrm>
            <a:custGeom>
              <a:rect b="b" l="l" r="r" t="t"/>
              <a:pathLst>
                <a:path extrusionOk="0" h="7389" w="5403">
                  <a:moveTo>
                    <a:pt x="4333" y="54"/>
                  </a:moveTo>
                  <a:cubicBezTo>
                    <a:pt x="4410" y="54"/>
                    <a:pt x="4470" y="129"/>
                    <a:pt x="4487" y="202"/>
                  </a:cubicBezTo>
                  <a:cubicBezTo>
                    <a:pt x="4502" y="262"/>
                    <a:pt x="4500" y="324"/>
                    <a:pt x="4498" y="391"/>
                  </a:cubicBezTo>
                  <a:cubicBezTo>
                    <a:pt x="4496" y="414"/>
                    <a:pt x="4496" y="438"/>
                    <a:pt x="4496" y="461"/>
                  </a:cubicBezTo>
                  <a:cubicBezTo>
                    <a:pt x="4494" y="680"/>
                    <a:pt x="4567" y="896"/>
                    <a:pt x="4699" y="1072"/>
                  </a:cubicBezTo>
                  <a:lnTo>
                    <a:pt x="4712" y="1087"/>
                  </a:lnTo>
                  <a:cubicBezTo>
                    <a:pt x="4744" y="1126"/>
                    <a:pt x="4772" y="1162"/>
                    <a:pt x="4779" y="1207"/>
                  </a:cubicBezTo>
                  <a:cubicBezTo>
                    <a:pt x="4789" y="1278"/>
                    <a:pt x="4729" y="1344"/>
                    <a:pt x="4665" y="1374"/>
                  </a:cubicBezTo>
                  <a:cubicBezTo>
                    <a:pt x="4605" y="1400"/>
                    <a:pt x="4539" y="1406"/>
                    <a:pt x="4470" y="1413"/>
                  </a:cubicBezTo>
                  <a:lnTo>
                    <a:pt x="4427" y="1417"/>
                  </a:lnTo>
                  <a:cubicBezTo>
                    <a:pt x="4348" y="1426"/>
                    <a:pt x="4087" y="1466"/>
                    <a:pt x="4048" y="1668"/>
                  </a:cubicBezTo>
                  <a:cubicBezTo>
                    <a:pt x="4016" y="1828"/>
                    <a:pt x="4153" y="1961"/>
                    <a:pt x="4292" y="2068"/>
                  </a:cubicBezTo>
                  <a:cubicBezTo>
                    <a:pt x="4472" y="2208"/>
                    <a:pt x="4657" y="2364"/>
                    <a:pt x="4770" y="2572"/>
                  </a:cubicBezTo>
                  <a:cubicBezTo>
                    <a:pt x="4892" y="2795"/>
                    <a:pt x="4905" y="3045"/>
                    <a:pt x="4807" y="3230"/>
                  </a:cubicBezTo>
                  <a:cubicBezTo>
                    <a:pt x="4770" y="3296"/>
                    <a:pt x="4721" y="3352"/>
                    <a:pt x="4669" y="3412"/>
                  </a:cubicBezTo>
                  <a:cubicBezTo>
                    <a:pt x="4629" y="3459"/>
                    <a:pt x="4588" y="3508"/>
                    <a:pt x="4552" y="3562"/>
                  </a:cubicBezTo>
                  <a:cubicBezTo>
                    <a:pt x="4500" y="3645"/>
                    <a:pt x="4464" y="3735"/>
                    <a:pt x="4432" y="3823"/>
                  </a:cubicBezTo>
                  <a:cubicBezTo>
                    <a:pt x="4395" y="3915"/>
                    <a:pt x="4359" y="4009"/>
                    <a:pt x="4305" y="4089"/>
                  </a:cubicBezTo>
                  <a:cubicBezTo>
                    <a:pt x="4288" y="4114"/>
                    <a:pt x="4271" y="4136"/>
                    <a:pt x="4252" y="4159"/>
                  </a:cubicBezTo>
                  <a:cubicBezTo>
                    <a:pt x="4196" y="4232"/>
                    <a:pt x="4138" y="4307"/>
                    <a:pt x="4130" y="4401"/>
                  </a:cubicBezTo>
                  <a:cubicBezTo>
                    <a:pt x="4121" y="4504"/>
                    <a:pt x="4177" y="4594"/>
                    <a:pt x="4230" y="4680"/>
                  </a:cubicBezTo>
                  <a:cubicBezTo>
                    <a:pt x="4280" y="4757"/>
                    <a:pt x="4325" y="4832"/>
                    <a:pt x="4325" y="4913"/>
                  </a:cubicBezTo>
                  <a:cubicBezTo>
                    <a:pt x="4325" y="4963"/>
                    <a:pt x="4307" y="5016"/>
                    <a:pt x="4292" y="5070"/>
                  </a:cubicBezTo>
                  <a:cubicBezTo>
                    <a:pt x="4260" y="5168"/>
                    <a:pt x="4230" y="5273"/>
                    <a:pt x="4307" y="5351"/>
                  </a:cubicBezTo>
                  <a:cubicBezTo>
                    <a:pt x="4327" y="5370"/>
                    <a:pt x="4350" y="5383"/>
                    <a:pt x="4374" y="5396"/>
                  </a:cubicBezTo>
                  <a:cubicBezTo>
                    <a:pt x="4393" y="5404"/>
                    <a:pt x="4410" y="5415"/>
                    <a:pt x="4423" y="5426"/>
                  </a:cubicBezTo>
                  <a:cubicBezTo>
                    <a:pt x="4466" y="5464"/>
                    <a:pt x="4474" y="5526"/>
                    <a:pt x="4483" y="5593"/>
                  </a:cubicBezTo>
                  <a:cubicBezTo>
                    <a:pt x="4489" y="5638"/>
                    <a:pt x="4494" y="5683"/>
                    <a:pt x="4511" y="5723"/>
                  </a:cubicBezTo>
                  <a:cubicBezTo>
                    <a:pt x="4539" y="5796"/>
                    <a:pt x="4599" y="5850"/>
                    <a:pt x="4654" y="5901"/>
                  </a:cubicBezTo>
                  <a:cubicBezTo>
                    <a:pt x="4708" y="5948"/>
                    <a:pt x="4759" y="5995"/>
                    <a:pt x="4783" y="6058"/>
                  </a:cubicBezTo>
                  <a:cubicBezTo>
                    <a:pt x="4798" y="6094"/>
                    <a:pt x="4802" y="6135"/>
                    <a:pt x="4804" y="6175"/>
                  </a:cubicBezTo>
                  <a:cubicBezTo>
                    <a:pt x="4811" y="6225"/>
                    <a:pt x="4815" y="6274"/>
                    <a:pt x="4837" y="6321"/>
                  </a:cubicBezTo>
                  <a:cubicBezTo>
                    <a:pt x="4871" y="6398"/>
                    <a:pt x="4942" y="6448"/>
                    <a:pt x="5008" y="6495"/>
                  </a:cubicBezTo>
                  <a:cubicBezTo>
                    <a:pt x="5027" y="6507"/>
                    <a:pt x="5047" y="6520"/>
                    <a:pt x="5064" y="6533"/>
                  </a:cubicBezTo>
                  <a:cubicBezTo>
                    <a:pt x="5173" y="6617"/>
                    <a:pt x="5263" y="6735"/>
                    <a:pt x="5342" y="6902"/>
                  </a:cubicBezTo>
                  <a:lnTo>
                    <a:pt x="5327" y="6945"/>
                  </a:lnTo>
                  <a:cubicBezTo>
                    <a:pt x="5310" y="6990"/>
                    <a:pt x="5291" y="7037"/>
                    <a:pt x="5276" y="7084"/>
                  </a:cubicBezTo>
                  <a:lnTo>
                    <a:pt x="5274" y="7090"/>
                  </a:lnTo>
                  <a:cubicBezTo>
                    <a:pt x="5259" y="7146"/>
                    <a:pt x="5239" y="7202"/>
                    <a:pt x="5205" y="7245"/>
                  </a:cubicBezTo>
                  <a:cubicBezTo>
                    <a:pt x="5158" y="7298"/>
                    <a:pt x="5085" y="7326"/>
                    <a:pt x="4984" y="7326"/>
                  </a:cubicBezTo>
                  <a:cubicBezTo>
                    <a:pt x="4914" y="7326"/>
                    <a:pt x="4841" y="7313"/>
                    <a:pt x="4789" y="7302"/>
                  </a:cubicBezTo>
                  <a:lnTo>
                    <a:pt x="4232" y="7191"/>
                  </a:lnTo>
                  <a:cubicBezTo>
                    <a:pt x="4085" y="7161"/>
                    <a:pt x="3939" y="7133"/>
                    <a:pt x="3797" y="7133"/>
                  </a:cubicBezTo>
                  <a:cubicBezTo>
                    <a:pt x="3677" y="7133"/>
                    <a:pt x="3573" y="7152"/>
                    <a:pt x="3480" y="7193"/>
                  </a:cubicBezTo>
                  <a:cubicBezTo>
                    <a:pt x="3448" y="7206"/>
                    <a:pt x="3410" y="7225"/>
                    <a:pt x="3384" y="7257"/>
                  </a:cubicBezTo>
                  <a:cubicBezTo>
                    <a:pt x="3378" y="7264"/>
                    <a:pt x="3373" y="7272"/>
                    <a:pt x="3369" y="7279"/>
                  </a:cubicBezTo>
                  <a:cubicBezTo>
                    <a:pt x="3262" y="7219"/>
                    <a:pt x="3155" y="7155"/>
                    <a:pt x="3050" y="7092"/>
                  </a:cubicBezTo>
                  <a:cubicBezTo>
                    <a:pt x="2998" y="7060"/>
                    <a:pt x="2945" y="7028"/>
                    <a:pt x="2885" y="7015"/>
                  </a:cubicBezTo>
                  <a:cubicBezTo>
                    <a:pt x="2863" y="7011"/>
                    <a:pt x="2842" y="7007"/>
                    <a:pt x="2820" y="7007"/>
                  </a:cubicBezTo>
                  <a:cubicBezTo>
                    <a:pt x="2673" y="7007"/>
                    <a:pt x="2529" y="7122"/>
                    <a:pt x="2482" y="7275"/>
                  </a:cubicBezTo>
                  <a:cubicBezTo>
                    <a:pt x="2409" y="7204"/>
                    <a:pt x="2341" y="7159"/>
                    <a:pt x="2268" y="7131"/>
                  </a:cubicBezTo>
                  <a:cubicBezTo>
                    <a:pt x="2184" y="7101"/>
                    <a:pt x="2090" y="7097"/>
                    <a:pt x="2008" y="7092"/>
                  </a:cubicBezTo>
                  <a:lnTo>
                    <a:pt x="1619" y="7075"/>
                  </a:lnTo>
                  <a:cubicBezTo>
                    <a:pt x="1704" y="6822"/>
                    <a:pt x="1631" y="6518"/>
                    <a:pt x="1548" y="6253"/>
                  </a:cubicBezTo>
                  <a:cubicBezTo>
                    <a:pt x="1445" y="5925"/>
                    <a:pt x="1321" y="5593"/>
                    <a:pt x="1034" y="5436"/>
                  </a:cubicBezTo>
                  <a:cubicBezTo>
                    <a:pt x="920" y="5376"/>
                    <a:pt x="785" y="5346"/>
                    <a:pt x="624" y="5346"/>
                  </a:cubicBezTo>
                  <a:cubicBezTo>
                    <a:pt x="492" y="5346"/>
                    <a:pt x="352" y="5366"/>
                    <a:pt x="215" y="5387"/>
                  </a:cubicBezTo>
                  <a:cubicBezTo>
                    <a:pt x="175" y="5393"/>
                    <a:pt x="134" y="5398"/>
                    <a:pt x="93" y="5404"/>
                  </a:cubicBezTo>
                  <a:cubicBezTo>
                    <a:pt x="125" y="5342"/>
                    <a:pt x="160" y="5282"/>
                    <a:pt x="196" y="5222"/>
                  </a:cubicBezTo>
                  <a:cubicBezTo>
                    <a:pt x="290" y="5061"/>
                    <a:pt x="389" y="4892"/>
                    <a:pt x="421" y="4704"/>
                  </a:cubicBezTo>
                  <a:cubicBezTo>
                    <a:pt x="423" y="4691"/>
                    <a:pt x="425" y="4678"/>
                    <a:pt x="427" y="4665"/>
                  </a:cubicBezTo>
                  <a:cubicBezTo>
                    <a:pt x="436" y="4599"/>
                    <a:pt x="444" y="4536"/>
                    <a:pt x="487" y="4494"/>
                  </a:cubicBezTo>
                  <a:cubicBezTo>
                    <a:pt x="515" y="4468"/>
                    <a:pt x="554" y="4453"/>
                    <a:pt x="597" y="4440"/>
                  </a:cubicBezTo>
                  <a:cubicBezTo>
                    <a:pt x="635" y="4425"/>
                    <a:pt x="678" y="4412"/>
                    <a:pt x="712" y="4384"/>
                  </a:cubicBezTo>
                  <a:cubicBezTo>
                    <a:pt x="777" y="4333"/>
                    <a:pt x="802" y="4251"/>
                    <a:pt x="826" y="4172"/>
                  </a:cubicBezTo>
                  <a:cubicBezTo>
                    <a:pt x="849" y="4089"/>
                    <a:pt x="873" y="4012"/>
                    <a:pt x="942" y="3982"/>
                  </a:cubicBezTo>
                  <a:cubicBezTo>
                    <a:pt x="967" y="3970"/>
                    <a:pt x="994" y="3968"/>
                    <a:pt x="1020" y="3968"/>
                  </a:cubicBezTo>
                  <a:cubicBezTo>
                    <a:pt x="1033" y="3968"/>
                    <a:pt x="1047" y="3969"/>
                    <a:pt x="1059" y="3969"/>
                  </a:cubicBezTo>
                  <a:lnTo>
                    <a:pt x="1096" y="3969"/>
                  </a:lnTo>
                  <a:cubicBezTo>
                    <a:pt x="1122" y="3969"/>
                    <a:pt x="1156" y="3969"/>
                    <a:pt x="1188" y="3956"/>
                  </a:cubicBezTo>
                  <a:cubicBezTo>
                    <a:pt x="1263" y="3930"/>
                    <a:pt x="1306" y="3864"/>
                    <a:pt x="1346" y="3799"/>
                  </a:cubicBezTo>
                  <a:cubicBezTo>
                    <a:pt x="1366" y="3769"/>
                    <a:pt x="1385" y="3739"/>
                    <a:pt x="1409" y="3714"/>
                  </a:cubicBezTo>
                  <a:cubicBezTo>
                    <a:pt x="1464" y="3651"/>
                    <a:pt x="1547" y="3614"/>
                    <a:pt x="1632" y="3614"/>
                  </a:cubicBezTo>
                  <a:cubicBezTo>
                    <a:pt x="1646" y="3614"/>
                    <a:pt x="1660" y="3615"/>
                    <a:pt x="1674" y="3617"/>
                  </a:cubicBezTo>
                  <a:cubicBezTo>
                    <a:pt x="1792" y="3634"/>
                    <a:pt x="1895" y="3720"/>
                    <a:pt x="1993" y="3804"/>
                  </a:cubicBezTo>
                  <a:cubicBezTo>
                    <a:pt x="2105" y="3898"/>
                    <a:pt x="2221" y="3997"/>
                    <a:pt x="2358" y="3997"/>
                  </a:cubicBezTo>
                  <a:cubicBezTo>
                    <a:pt x="2377" y="3997"/>
                    <a:pt x="2394" y="3994"/>
                    <a:pt x="2411" y="3990"/>
                  </a:cubicBezTo>
                  <a:lnTo>
                    <a:pt x="2433" y="3988"/>
                  </a:lnTo>
                  <a:lnTo>
                    <a:pt x="2435" y="3967"/>
                  </a:lnTo>
                  <a:cubicBezTo>
                    <a:pt x="2467" y="3639"/>
                    <a:pt x="2632" y="3330"/>
                    <a:pt x="2778" y="3056"/>
                  </a:cubicBezTo>
                  <a:lnTo>
                    <a:pt x="3326" y="2021"/>
                  </a:lnTo>
                  <a:cubicBezTo>
                    <a:pt x="3405" y="1871"/>
                    <a:pt x="3489" y="1717"/>
                    <a:pt x="3549" y="1554"/>
                  </a:cubicBezTo>
                  <a:cubicBezTo>
                    <a:pt x="3588" y="1456"/>
                    <a:pt x="3618" y="1351"/>
                    <a:pt x="3647" y="1252"/>
                  </a:cubicBezTo>
                  <a:cubicBezTo>
                    <a:pt x="3675" y="1153"/>
                    <a:pt x="3705" y="1053"/>
                    <a:pt x="3742" y="956"/>
                  </a:cubicBezTo>
                  <a:cubicBezTo>
                    <a:pt x="3840" y="691"/>
                    <a:pt x="3995" y="446"/>
                    <a:pt x="4145" y="211"/>
                  </a:cubicBezTo>
                  <a:cubicBezTo>
                    <a:pt x="4192" y="134"/>
                    <a:pt x="4252" y="54"/>
                    <a:pt x="4333" y="54"/>
                  </a:cubicBezTo>
                  <a:close/>
                  <a:moveTo>
                    <a:pt x="4331" y="1"/>
                  </a:moveTo>
                  <a:cubicBezTo>
                    <a:pt x="4226" y="1"/>
                    <a:pt x="4155" y="93"/>
                    <a:pt x="4097" y="183"/>
                  </a:cubicBezTo>
                  <a:cubicBezTo>
                    <a:pt x="3947" y="421"/>
                    <a:pt x="3793" y="667"/>
                    <a:pt x="3690" y="937"/>
                  </a:cubicBezTo>
                  <a:cubicBezTo>
                    <a:pt x="3654" y="1036"/>
                    <a:pt x="3624" y="1138"/>
                    <a:pt x="3596" y="1237"/>
                  </a:cubicBezTo>
                  <a:cubicBezTo>
                    <a:pt x="3566" y="1336"/>
                    <a:pt x="3536" y="1438"/>
                    <a:pt x="3500" y="1535"/>
                  </a:cubicBezTo>
                  <a:cubicBezTo>
                    <a:pt x="3440" y="1693"/>
                    <a:pt x="3358" y="1848"/>
                    <a:pt x="3279" y="1998"/>
                  </a:cubicBezTo>
                  <a:lnTo>
                    <a:pt x="2731" y="3030"/>
                  </a:lnTo>
                  <a:cubicBezTo>
                    <a:pt x="2585" y="3302"/>
                    <a:pt x="2422" y="3611"/>
                    <a:pt x="2383" y="3941"/>
                  </a:cubicBezTo>
                  <a:cubicBezTo>
                    <a:pt x="2375" y="3942"/>
                    <a:pt x="2367" y="3942"/>
                    <a:pt x="2359" y="3942"/>
                  </a:cubicBezTo>
                  <a:cubicBezTo>
                    <a:pt x="2241" y="3942"/>
                    <a:pt x="2136" y="3855"/>
                    <a:pt x="2028" y="3763"/>
                  </a:cubicBezTo>
                  <a:cubicBezTo>
                    <a:pt x="1925" y="3675"/>
                    <a:pt x="1816" y="3583"/>
                    <a:pt x="1683" y="3564"/>
                  </a:cubicBezTo>
                  <a:cubicBezTo>
                    <a:pt x="1666" y="3561"/>
                    <a:pt x="1650" y="3560"/>
                    <a:pt x="1633" y="3560"/>
                  </a:cubicBezTo>
                  <a:cubicBezTo>
                    <a:pt x="1531" y="3560"/>
                    <a:pt x="1432" y="3604"/>
                    <a:pt x="1368" y="3679"/>
                  </a:cubicBezTo>
                  <a:cubicBezTo>
                    <a:pt x="1342" y="3707"/>
                    <a:pt x="1323" y="3739"/>
                    <a:pt x="1301" y="3769"/>
                  </a:cubicBezTo>
                  <a:cubicBezTo>
                    <a:pt x="1265" y="3829"/>
                    <a:pt x="1229" y="3885"/>
                    <a:pt x="1171" y="3907"/>
                  </a:cubicBezTo>
                  <a:cubicBezTo>
                    <a:pt x="1145" y="3915"/>
                    <a:pt x="1117" y="3915"/>
                    <a:pt x="1096" y="3915"/>
                  </a:cubicBezTo>
                  <a:lnTo>
                    <a:pt x="1059" y="3915"/>
                  </a:lnTo>
                  <a:cubicBezTo>
                    <a:pt x="1046" y="3914"/>
                    <a:pt x="1033" y="3914"/>
                    <a:pt x="1020" y="3914"/>
                  </a:cubicBezTo>
                  <a:cubicBezTo>
                    <a:pt x="988" y="3914"/>
                    <a:pt x="955" y="3917"/>
                    <a:pt x="920" y="3932"/>
                  </a:cubicBezTo>
                  <a:cubicBezTo>
                    <a:pt x="830" y="3971"/>
                    <a:pt x="802" y="4065"/>
                    <a:pt x="774" y="4157"/>
                  </a:cubicBezTo>
                  <a:cubicBezTo>
                    <a:pt x="753" y="4230"/>
                    <a:pt x="732" y="4301"/>
                    <a:pt x="678" y="4341"/>
                  </a:cubicBezTo>
                  <a:cubicBezTo>
                    <a:pt x="650" y="4363"/>
                    <a:pt x="616" y="4376"/>
                    <a:pt x="579" y="4389"/>
                  </a:cubicBezTo>
                  <a:cubicBezTo>
                    <a:pt x="534" y="4404"/>
                    <a:pt x="487" y="4421"/>
                    <a:pt x="449" y="4457"/>
                  </a:cubicBezTo>
                  <a:cubicBezTo>
                    <a:pt x="395" y="4511"/>
                    <a:pt x="384" y="4588"/>
                    <a:pt x="374" y="4659"/>
                  </a:cubicBezTo>
                  <a:cubicBezTo>
                    <a:pt x="372" y="4669"/>
                    <a:pt x="369" y="4682"/>
                    <a:pt x="367" y="4693"/>
                  </a:cubicBezTo>
                  <a:cubicBezTo>
                    <a:pt x="337" y="4873"/>
                    <a:pt x="241" y="5038"/>
                    <a:pt x="149" y="5196"/>
                  </a:cubicBezTo>
                  <a:cubicBezTo>
                    <a:pt x="106" y="5269"/>
                    <a:pt x="61" y="5346"/>
                    <a:pt x="22" y="5426"/>
                  </a:cubicBezTo>
                  <a:lnTo>
                    <a:pt x="1" y="5468"/>
                  </a:lnTo>
                  <a:lnTo>
                    <a:pt x="48" y="5464"/>
                  </a:lnTo>
                  <a:cubicBezTo>
                    <a:pt x="106" y="5456"/>
                    <a:pt x="166" y="5447"/>
                    <a:pt x="224" y="5438"/>
                  </a:cubicBezTo>
                  <a:cubicBezTo>
                    <a:pt x="357" y="5419"/>
                    <a:pt x="496" y="5400"/>
                    <a:pt x="624" y="5400"/>
                  </a:cubicBezTo>
                  <a:cubicBezTo>
                    <a:pt x="779" y="5400"/>
                    <a:pt x="901" y="5428"/>
                    <a:pt x="1008" y="5483"/>
                  </a:cubicBezTo>
                  <a:cubicBezTo>
                    <a:pt x="1278" y="5629"/>
                    <a:pt x="1398" y="5953"/>
                    <a:pt x="1496" y="6270"/>
                  </a:cubicBezTo>
                  <a:cubicBezTo>
                    <a:pt x="1580" y="6537"/>
                    <a:pt x="1655" y="6846"/>
                    <a:pt x="1556" y="7090"/>
                  </a:cubicBezTo>
                  <a:lnTo>
                    <a:pt x="1541" y="7125"/>
                  </a:lnTo>
                  <a:lnTo>
                    <a:pt x="2006" y="7146"/>
                  </a:lnTo>
                  <a:cubicBezTo>
                    <a:pt x="2088" y="7150"/>
                    <a:pt x="2173" y="7155"/>
                    <a:pt x="2251" y="7182"/>
                  </a:cubicBezTo>
                  <a:cubicBezTo>
                    <a:pt x="2328" y="7210"/>
                    <a:pt x="2398" y="7262"/>
                    <a:pt x="2480" y="7347"/>
                  </a:cubicBezTo>
                  <a:lnTo>
                    <a:pt x="2516" y="7388"/>
                  </a:lnTo>
                  <a:lnTo>
                    <a:pt x="2525" y="7334"/>
                  </a:lnTo>
                  <a:cubicBezTo>
                    <a:pt x="2525" y="7330"/>
                    <a:pt x="2527" y="7326"/>
                    <a:pt x="2527" y="7322"/>
                  </a:cubicBezTo>
                  <a:cubicBezTo>
                    <a:pt x="2527" y="7319"/>
                    <a:pt x="2527" y="7315"/>
                    <a:pt x="2527" y="7313"/>
                  </a:cubicBezTo>
                  <a:cubicBezTo>
                    <a:pt x="2559" y="7174"/>
                    <a:pt x="2693" y="7061"/>
                    <a:pt x="2823" y="7061"/>
                  </a:cubicBezTo>
                  <a:cubicBezTo>
                    <a:pt x="2839" y="7061"/>
                    <a:pt x="2856" y="7063"/>
                    <a:pt x="2872" y="7067"/>
                  </a:cubicBezTo>
                  <a:cubicBezTo>
                    <a:pt x="2925" y="7080"/>
                    <a:pt x="2975" y="7110"/>
                    <a:pt x="3024" y="7140"/>
                  </a:cubicBezTo>
                  <a:cubicBezTo>
                    <a:pt x="3135" y="7206"/>
                    <a:pt x="3251" y="7275"/>
                    <a:pt x="3369" y="7339"/>
                  </a:cubicBezTo>
                  <a:lnTo>
                    <a:pt x="3397" y="7354"/>
                  </a:lnTo>
                  <a:lnTo>
                    <a:pt x="3408" y="7326"/>
                  </a:lnTo>
                  <a:cubicBezTo>
                    <a:pt x="3412" y="7313"/>
                    <a:pt x="3418" y="7300"/>
                    <a:pt x="3425" y="7292"/>
                  </a:cubicBezTo>
                  <a:cubicBezTo>
                    <a:pt x="3444" y="7268"/>
                    <a:pt x="3476" y="7253"/>
                    <a:pt x="3500" y="7242"/>
                  </a:cubicBezTo>
                  <a:cubicBezTo>
                    <a:pt x="3588" y="7206"/>
                    <a:pt x="3684" y="7187"/>
                    <a:pt x="3797" y="7187"/>
                  </a:cubicBezTo>
                  <a:cubicBezTo>
                    <a:pt x="3935" y="7187"/>
                    <a:pt x="4076" y="7215"/>
                    <a:pt x="4222" y="7242"/>
                  </a:cubicBezTo>
                  <a:lnTo>
                    <a:pt x="4781" y="7356"/>
                  </a:lnTo>
                  <a:cubicBezTo>
                    <a:pt x="4832" y="7367"/>
                    <a:pt x="4909" y="7379"/>
                    <a:pt x="4984" y="7379"/>
                  </a:cubicBezTo>
                  <a:cubicBezTo>
                    <a:pt x="5102" y="7379"/>
                    <a:pt x="5188" y="7345"/>
                    <a:pt x="5246" y="7279"/>
                  </a:cubicBezTo>
                  <a:cubicBezTo>
                    <a:pt x="5289" y="7227"/>
                    <a:pt x="5308" y="7165"/>
                    <a:pt x="5325" y="7105"/>
                  </a:cubicBezTo>
                  <a:lnTo>
                    <a:pt x="5327" y="7099"/>
                  </a:lnTo>
                  <a:cubicBezTo>
                    <a:pt x="5342" y="7054"/>
                    <a:pt x="5359" y="7009"/>
                    <a:pt x="5376" y="6964"/>
                  </a:cubicBezTo>
                  <a:lnTo>
                    <a:pt x="5402" y="6900"/>
                  </a:lnTo>
                  <a:lnTo>
                    <a:pt x="5396" y="6889"/>
                  </a:lnTo>
                  <a:cubicBezTo>
                    <a:pt x="5310" y="6707"/>
                    <a:pt x="5216" y="6580"/>
                    <a:pt x="5096" y="6490"/>
                  </a:cubicBezTo>
                  <a:cubicBezTo>
                    <a:pt x="5077" y="6478"/>
                    <a:pt x="5057" y="6463"/>
                    <a:pt x="5038" y="6450"/>
                  </a:cubicBezTo>
                  <a:cubicBezTo>
                    <a:pt x="4974" y="6405"/>
                    <a:pt x="4914" y="6364"/>
                    <a:pt x="4884" y="6300"/>
                  </a:cubicBezTo>
                  <a:cubicBezTo>
                    <a:pt x="4867" y="6261"/>
                    <a:pt x="4862" y="6218"/>
                    <a:pt x="4858" y="6171"/>
                  </a:cubicBezTo>
                  <a:cubicBezTo>
                    <a:pt x="4854" y="6126"/>
                    <a:pt x="4849" y="6081"/>
                    <a:pt x="4832" y="6038"/>
                  </a:cubicBezTo>
                  <a:cubicBezTo>
                    <a:pt x="4804" y="5963"/>
                    <a:pt x="4747" y="5912"/>
                    <a:pt x="4691" y="5860"/>
                  </a:cubicBezTo>
                  <a:cubicBezTo>
                    <a:pt x="4635" y="5811"/>
                    <a:pt x="4586" y="5766"/>
                    <a:pt x="4560" y="5704"/>
                  </a:cubicBezTo>
                  <a:cubicBezTo>
                    <a:pt x="4547" y="5670"/>
                    <a:pt x="4541" y="5627"/>
                    <a:pt x="4537" y="5586"/>
                  </a:cubicBezTo>
                  <a:cubicBezTo>
                    <a:pt x="4526" y="5513"/>
                    <a:pt x="4517" y="5438"/>
                    <a:pt x="4460" y="5387"/>
                  </a:cubicBezTo>
                  <a:cubicBezTo>
                    <a:pt x="4440" y="5370"/>
                    <a:pt x="4419" y="5359"/>
                    <a:pt x="4400" y="5348"/>
                  </a:cubicBezTo>
                  <a:cubicBezTo>
                    <a:pt x="4378" y="5336"/>
                    <a:pt x="4359" y="5327"/>
                    <a:pt x="4344" y="5312"/>
                  </a:cubicBezTo>
                  <a:cubicBezTo>
                    <a:pt x="4290" y="5258"/>
                    <a:pt x="4314" y="5177"/>
                    <a:pt x="4342" y="5085"/>
                  </a:cubicBezTo>
                  <a:cubicBezTo>
                    <a:pt x="4359" y="5029"/>
                    <a:pt x="4378" y="4971"/>
                    <a:pt x="4378" y="4913"/>
                  </a:cubicBezTo>
                  <a:cubicBezTo>
                    <a:pt x="4378" y="4817"/>
                    <a:pt x="4327" y="4731"/>
                    <a:pt x="4275" y="4650"/>
                  </a:cubicBezTo>
                  <a:cubicBezTo>
                    <a:pt x="4224" y="4569"/>
                    <a:pt x="4177" y="4491"/>
                    <a:pt x="4183" y="4406"/>
                  </a:cubicBezTo>
                  <a:cubicBezTo>
                    <a:pt x="4190" y="4326"/>
                    <a:pt x="4241" y="4262"/>
                    <a:pt x="4295" y="4194"/>
                  </a:cubicBezTo>
                  <a:cubicBezTo>
                    <a:pt x="4314" y="4168"/>
                    <a:pt x="4331" y="4144"/>
                    <a:pt x="4348" y="4121"/>
                  </a:cubicBezTo>
                  <a:cubicBezTo>
                    <a:pt x="4408" y="4035"/>
                    <a:pt x="4445" y="3937"/>
                    <a:pt x="4481" y="3842"/>
                  </a:cubicBezTo>
                  <a:cubicBezTo>
                    <a:pt x="4513" y="3757"/>
                    <a:pt x="4547" y="3669"/>
                    <a:pt x="4597" y="3592"/>
                  </a:cubicBezTo>
                  <a:cubicBezTo>
                    <a:pt x="4631" y="3540"/>
                    <a:pt x="4672" y="3493"/>
                    <a:pt x="4710" y="3446"/>
                  </a:cubicBezTo>
                  <a:cubicBezTo>
                    <a:pt x="4762" y="3386"/>
                    <a:pt x="4815" y="3326"/>
                    <a:pt x="4854" y="3255"/>
                  </a:cubicBezTo>
                  <a:cubicBezTo>
                    <a:pt x="4961" y="3056"/>
                    <a:pt x="4948" y="2784"/>
                    <a:pt x="4817" y="2546"/>
                  </a:cubicBezTo>
                  <a:cubicBezTo>
                    <a:pt x="4697" y="2330"/>
                    <a:pt x="4511" y="2169"/>
                    <a:pt x="4325" y="2025"/>
                  </a:cubicBezTo>
                  <a:cubicBezTo>
                    <a:pt x="4198" y="1927"/>
                    <a:pt x="4074" y="1811"/>
                    <a:pt x="4100" y="1678"/>
                  </a:cubicBezTo>
                  <a:cubicBezTo>
                    <a:pt x="4125" y="1548"/>
                    <a:pt x="4288" y="1486"/>
                    <a:pt x="4432" y="1471"/>
                  </a:cubicBezTo>
                  <a:lnTo>
                    <a:pt x="4474" y="1466"/>
                  </a:lnTo>
                  <a:cubicBezTo>
                    <a:pt x="4545" y="1460"/>
                    <a:pt x="4618" y="1453"/>
                    <a:pt x="4687" y="1421"/>
                  </a:cubicBezTo>
                  <a:cubicBezTo>
                    <a:pt x="4768" y="1387"/>
                    <a:pt x="4847" y="1301"/>
                    <a:pt x="4832" y="1198"/>
                  </a:cubicBezTo>
                  <a:cubicBezTo>
                    <a:pt x="4824" y="1141"/>
                    <a:pt x="4787" y="1096"/>
                    <a:pt x="4755" y="1053"/>
                  </a:cubicBezTo>
                  <a:lnTo>
                    <a:pt x="4742" y="1038"/>
                  </a:lnTo>
                  <a:cubicBezTo>
                    <a:pt x="4616" y="875"/>
                    <a:pt x="4547" y="669"/>
                    <a:pt x="4549" y="461"/>
                  </a:cubicBezTo>
                  <a:cubicBezTo>
                    <a:pt x="4549" y="440"/>
                    <a:pt x="4549" y="416"/>
                    <a:pt x="4552" y="393"/>
                  </a:cubicBezTo>
                  <a:cubicBezTo>
                    <a:pt x="4554" y="326"/>
                    <a:pt x="4558" y="256"/>
                    <a:pt x="4539" y="189"/>
                  </a:cubicBezTo>
                  <a:cubicBezTo>
                    <a:pt x="4515" y="95"/>
                    <a:pt x="4438" y="1"/>
                    <a:pt x="4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151"/>
            <p:cNvSpPr/>
            <p:nvPr/>
          </p:nvSpPr>
          <p:spPr>
            <a:xfrm>
              <a:off x="4636833" y="3295387"/>
              <a:ext cx="248120" cy="179299"/>
            </a:xfrm>
            <a:custGeom>
              <a:rect b="b" l="l" r="r" t="t"/>
              <a:pathLst>
                <a:path extrusionOk="0" h="6310" w="8732">
                  <a:moveTo>
                    <a:pt x="5437" y="1"/>
                  </a:moveTo>
                  <a:cubicBezTo>
                    <a:pt x="5332" y="1"/>
                    <a:pt x="5226" y="26"/>
                    <a:pt x="5138" y="75"/>
                  </a:cubicBezTo>
                  <a:cubicBezTo>
                    <a:pt x="4950" y="180"/>
                    <a:pt x="4791" y="330"/>
                    <a:pt x="4635" y="480"/>
                  </a:cubicBezTo>
                  <a:cubicBezTo>
                    <a:pt x="4560" y="553"/>
                    <a:pt x="4482" y="626"/>
                    <a:pt x="4427" y="714"/>
                  </a:cubicBezTo>
                  <a:cubicBezTo>
                    <a:pt x="4352" y="827"/>
                    <a:pt x="4309" y="966"/>
                    <a:pt x="4200" y="1048"/>
                  </a:cubicBezTo>
                  <a:cubicBezTo>
                    <a:pt x="4090" y="1127"/>
                    <a:pt x="3940" y="1129"/>
                    <a:pt x="3835" y="1211"/>
                  </a:cubicBezTo>
                  <a:cubicBezTo>
                    <a:pt x="3793" y="1243"/>
                    <a:pt x="3760" y="1283"/>
                    <a:pt x="3720" y="1316"/>
                  </a:cubicBezTo>
                  <a:cubicBezTo>
                    <a:pt x="3617" y="1395"/>
                    <a:pt x="3480" y="1399"/>
                    <a:pt x="3351" y="1416"/>
                  </a:cubicBezTo>
                  <a:cubicBezTo>
                    <a:pt x="3223" y="1433"/>
                    <a:pt x="3081" y="1474"/>
                    <a:pt x="3021" y="1590"/>
                  </a:cubicBezTo>
                  <a:cubicBezTo>
                    <a:pt x="2972" y="1684"/>
                    <a:pt x="2991" y="1811"/>
                    <a:pt x="2927" y="1894"/>
                  </a:cubicBezTo>
                  <a:cubicBezTo>
                    <a:pt x="2854" y="1988"/>
                    <a:pt x="2706" y="1993"/>
                    <a:pt x="2627" y="2083"/>
                  </a:cubicBezTo>
                  <a:cubicBezTo>
                    <a:pt x="2599" y="2115"/>
                    <a:pt x="2582" y="2158"/>
                    <a:pt x="2552" y="2192"/>
                  </a:cubicBezTo>
                  <a:cubicBezTo>
                    <a:pt x="2516" y="2235"/>
                    <a:pt x="2460" y="2258"/>
                    <a:pt x="2409" y="2282"/>
                  </a:cubicBezTo>
                  <a:cubicBezTo>
                    <a:pt x="2205" y="2372"/>
                    <a:pt x="1997" y="2462"/>
                    <a:pt x="1777" y="2475"/>
                  </a:cubicBezTo>
                  <a:cubicBezTo>
                    <a:pt x="1693" y="2479"/>
                    <a:pt x="1609" y="2473"/>
                    <a:pt x="1528" y="2490"/>
                  </a:cubicBezTo>
                  <a:cubicBezTo>
                    <a:pt x="1455" y="2505"/>
                    <a:pt x="1389" y="2539"/>
                    <a:pt x="1318" y="2560"/>
                  </a:cubicBezTo>
                  <a:cubicBezTo>
                    <a:pt x="1231" y="2587"/>
                    <a:pt x="1140" y="2595"/>
                    <a:pt x="1048" y="2595"/>
                  </a:cubicBezTo>
                  <a:cubicBezTo>
                    <a:pt x="944" y="2595"/>
                    <a:pt x="839" y="2585"/>
                    <a:pt x="735" y="2582"/>
                  </a:cubicBezTo>
                  <a:lnTo>
                    <a:pt x="716" y="2582"/>
                  </a:lnTo>
                  <a:cubicBezTo>
                    <a:pt x="707" y="2605"/>
                    <a:pt x="699" y="2627"/>
                    <a:pt x="688" y="2650"/>
                  </a:cubicBezTo>
                  <a:cubicBezTo>
                    <a:pt x="620" y="2772"/>
                    <a:pt x="508" y="2867"/>
                    <a:pt x="433" y="2985"/>
                  </a:cubicBezTo>
                  <a:cubicBezTo>
                    <a:pt x="328" y="3150"/>
                    <a:pt x="294" y="3351"/>
                    <a:pt x="185" y="3514"/>
                  </a:cubicBezTo>
                  <a:cubicBezTo>
                    <a:pt x="118" y="3608"/>
                    <a:pt x="24" y="3696"/>
                    <a:pt x="15" y="3812"/>
                  </a:cubicBezTo>
                  <a:cubicBezTo>
                    <a:pt x="0" y="3996"/>
                    <a:pt x="210" y="4137"/>
                    <a:pt x="208" y="4321"/>
                  </a:cubicBezTo>
                  <a:cubicBezTo>
                    <a:pt x="208" y="4467"/>
                    <a:pt x="80" y="4636"/>
                    <a:pt x="185" y="4739"/>
                  </a:cubicBezTo>
                  <a:cubicBezTo>
                    <a:pt x="217" y="4771"/>
                    <a:pt x="264" y="4784"/>
                    <a:pt x="300" y="4814"/>
                  </a:cubicBezTo>
                  <a:cubicBezTo>
                    <a:pt x="382" y="4887"/>
                    <a:pt x="354" y="5020"/>
                    <a:pt x="395" y="5123"/>
                  </a:cubicBezTo>
                  <a:cubicBezTo>
                    <a:pt x="448" y="5258"/>
                    <a:pt x="613" y="5320"/>
                    <a:pt x="667" y="5455"/>
                  </a:cubicBezTo>
                  <a:cubicBezTo>
                    <a:pt x="699" y="5538"/>
                    <a:pt x="682" y="5637"/>
                    <a:pt x="718" y="5718"/>
                  </a:cubicBezTo>
                  <a:cubicBezTo>
                    <a:pt x="759" y="5811"/>
                    <a:pt x="857" y="5860"/>
                    <a:pt x="937" y="5920"/>
                  </a:cubicBezTo>
                  <a:cubicBezTo>
                    <a:pt x="1070" y="6018"/>
                    <a:pt x="1159" y="6158"/>
                    <a:pt x="1230" y="6310"/>
                  </a:cubicBezTo>
                  <a:cubicBezTo>
                    <a:pt x="1288" y="6153"/>
                    <a:pt x="1354" y="5999"/>
                    <a:pt x="1436" y="5853"/>
                  </a:cubicBezTo>
                  <a:cubicBezTo>
                    <a:pt x="1496" y="5742"/>
                    <a:pt x="1567" y="5633"/>
                    <a:pt x="1669" y="5560"/>
                  </a:cubicBezTo>
                  <a:cubicBezTo>
                    <a:pt x="1843" y="5438"/>
                    <a:pt x="2072" y="5446"/>
                    <a:pt x="2282" y="5442"/>
                  </a:cubicBezTo>
                  <a:cubicBezTo>
                    <a:pt x="2398" y="5440"/>
                    <a:pt x="2509" y="5429"/>
                    <a:pt x="2623" y="5414"/>
                  </a:cubicBezTo>
                  <a:cubicBezTo>
                    <a:pt x="2610" y="5313"/>
                    <a:pt x="2606" y="5213"/>
                    <a:pt x="2631" y="5116"/>
                  </a:cubicBezTo>
                  <a:cubicBezTo>
                    <a:pt x="2704" y="4842"/>
                    <a:pt x="2976" y="4679"/>
                    <a:pt x="3223" y="4544"/>
                  </a:cubicBezTo>
                  <a:cubicBezTo>
                    <a:pt x="3268" y="4520"/>
                    <a:pt x="3313" y="4495"/>
                    <a:pt x="3364" y="4495"/>
                  </a:cubicBezTo>
                  <a:cubicBezTo>
                    <a:pt x="3366" y="4495"/>
                    <a:pt x="3368" y="4495"/>
                    <a:pt x="3371" y="4495"/>
                  </a:cubicBezTo>
                  <a:cubicBezTo>
                    <a:pt x="3420" y="4497"/>
                    <a:pt x="3463" y="4525"/>
                    <a:pt x="3506" y="4551"/>
                  </a:cubicBezTo>
                  <a:cubicBezTo>
                    <a:pt x="3945" y="4812"/>
                    <a:pt x="4423" y="5007"/>
                    <a:pt x="4917" y="5129"/>
                  </a:cubicBezTo>
                  <a:cubicBezTo>
                    <a:pt x="4939" y="5134"/>
                    <a:pt x="4962" y="5139"/>
                    <a:pt x="4985" y="5139"/>
                  </a:cubicBezTo>
                  <a:cubicBezTo>
                    <a:pt x="5003" y="5139"/>
                    <a:pt x="5020" y="5136"/>
                    <a:pt x="5035" y="5127"/>
                  </a:cubicBezTo>
                  <a:cubicBezTo>
                    <a:pt x="5076" y="5103"/>
                    <a:pt x="5089" y="5052"/>
                    <a:pt x="5108" y="5009"/>
                  </a:cubicBezTo>
                  <a:cubicBezTo>
                    <a:pt x="5198" y="4797"/>
                    <a:pt x="5455" y="4722"/>
                    <a:pt x="5680" y="4673"/>
                  </a:cubicBezTo>
                  <a:cubicBezTo>
                    <a:pt x="6282" y="4538"/>
                    <a:pt x="6884" y="4405"/>
                    <a:pt x="7486" y="4270"/>
                  </a:cubicBezTo>
                  <a:cubicBezTo>
                    <a:pt x="7552" y="4255"/>
                    <a:pt x="7619" y="4241"/>
                    <a:pt x="7686" y="4241"/>
                  </a:cubicBezTo>
                  <a:cubicBezTo>
                    <a:pt x="7695" y="4241"/>
                    <a:pt x="7704" y="4242"/>
                    <a:pt x="7713" y="4242"/>
                  </a:cubicBezTo>
                  <a:cubicBezTo>
                    <a:pt x="7825" y="4251"/>
                    <a:pt x="7925" y="4306"/>
                    <a:pt x="8035" y="4334"/>
                  </a:cubicBezTo>
                  <a:cubicBezTo>
                    <a:pt x="8144" y="4362"/>
                    <a:pt x="8262" y="4362"/>
                    <a:pt x="8369" y="4396"/>
                  </a:cubicBezTo>
                  <a:cubicBezTo>
                    <a:pt x="8493" y="4433"/>
                    <a:pt x="8594" y="4514"/>
                    <a:pt x="8695" y="4598"/>
                  </a:cubicBezTo>
                  <a:cubicBezTo>
                    <a:pt x="8699" y="4574"/>
                    <a:pt x="8703" y="4551"/>
                    <a:pt x="8707" y="4527"/>
                  </a:cubicBezTo>
                  <a:cubicBezTo>
                    <a:pt x="8720" y="4452"/>
                    <a:pt x="8731" y="4371"/>
                    <a:pt x="8705" y="4300"/>
                  </a:cubicBezTo>
                  <a:cubicBezTo>
                    <a:pt x="8671" y="4210"/>
                    <a:pt x="8588" y="4152"/>
                    <a:pt x="8510" y="4097"/>
                  </a:cubicBezTo>
                  <a:cubicBezTo>
                    <a:pt x="8260" y="3910"/>
                    <a:pt x="8054" y="3666"/>
                    <a:pt x="7915" y="3387"/>
                  </a:cubicBezTo>
                  <a:cubicBezTo>
                    <a:pt x="7874" y="3306"/>
                    <a:pt x="7838" y="3220"/>
                    <a:pt x="7776" y="3156"/>
                  </a:cubicBezTo>
                  <a:cubicBezTo>
                    <a:pt x="7688" y="3064"/>
                    <a:pt x="7559" y="3021"/>
                    <a:pt x="7458" y="2942"/>
                  </a:cubicBezTo>
                  <a:cubicBezTo>
                    <a:pt x="7358" y="2862"/>
                    <a:pt x="7293" y="2706"/>
                    <a:pt x="7379" y="2612"/>
                  </a:cubicBezTo>
                  <a:lnTo>
                    <a:pt x="7379" y="2612"/>
                  </a:lnTo>
                  <a:cubicBezTo>
                    <a:pt x="7374" y="2612"/>
                    <a:pt x="7370" y="2612"/>
                    <a:pt x="7365" y="2612"/>
                  </a:cubicBezTo>
                  <a:cubicBezTo>
                    <a:pt x="7114" y="2612"/>
                    <a:pt x="6903" y="2337"/>
                    <a:pt x="6972" y="2095"/>
                  </a:cubicBezTo>
                  <a:lnTo>
                    <a:pt x="6972" y="2095"/>
                  </a:lnTo>
                  <a:cubicBezTo>
                    <a:pt x="6951" y="2099"/>
                    <a:pt x="6931" y="2101"/>
                    <a:pt x="6910" y="2101"/>
                  </a:cubicBezTo>
                  <a:cubicBezTo>
                    <a:pt x="6617" y="2101"/>
                    <a:pt x="6380" y="1720"/>
                    <a:pt x="6088" y="1720"/>
                  </a:cubicBezTo>
                  <a:cubicBezTo>
                    <a:pt x="6067" y="1720"/>
                    <a:pt x="6045" y="1723"/>
                    <a:pt x="6023" y="1727"/>
                  </a:cubicBezTo>
                  <a:cubicBezTo>
                    <a:pt x="6104" y="1676"/>
                    <a:pt x="6107" y="1556"/>
                    <a:pt x="6077" y="1463"/>
                  </a:cubicBezTo>
                  <a:cubicBezTo>
                    <a:pt x="6047" y="1371"/>
                    <a:pt x="5993" y="1283"/>
                    <a:pt x="5993" y="1187"/>
                  </a:cubicBezTo>
                  <a:cubicBezTo>
                    <a:pt x="5993" y="1080"/>
                    <a:pt x="6059" y="988"/>
                    <a:pt x="6107" y="891"/>
                  </a:cubicBezTo>
                  <a:cubicBezTo>
                    <a:pt x="6151" y="795"/>
                    <a:pt x="6175" y="666"/>
                    <a:pt x="6100" y="589"/>
                  </a:cubicBezTo>
                  <a:cubicBezTo>
                    <a:pt x="6057" y="546"/>
                    <a:pt x="5991" y="529"/>
                    <a:pt x="5948" y="484"/>
                  </a:cubicBezTo>
                  <a:cubicBezTo>
                    <a:pt x="5899" y="429"/>
                    <a:pt x="5894" y="349"/>
                    <a:pt x="5877" y="277"/>
                  </a:cubicBezTo>
                  <a:cubicBezTo>
                    <a:pt x="5828" y="91"/>
                    <a:pt x="5635" y="1"/>
                    <a:pt x="54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151"/>
            <p:cNvSpPr/>
            <p:nvPr/>
          </p:nvSpPr>
          <p:spPr>
            <a:xfrm>
              <a:off x="4636208" y="3294648"/>
              <a:ext cx="249512" cy="181998"/>
            </a:xfrm>
            <a:custGeom>
              <a:rect b="b" l="l" r="r" t="t"/>
              <a:pathLst>
                <a:path extrusionOk="0" h="6405" w="8781">
                  <a:moveTo>
                    <a:pt x="5458" y="54"/>
                  </a:moveTo>
                  <a:cubicBezTo>
                    <a:pt x="5619" y="54"/>
                    <a:pt x="5822" y="120"/>
                    <a:pt x="5871" y="309"/>
                  </a:cubicBezTo>
                  <a:cubicBezTo>
                    <a:pt x="5878" y="328"/>
                    <a:pt x="5880" y="345"/>
                    <a:pt x="5884" y="362"/>
                  </a:cubicBezTo>
                  <a:cubicBezTo>
                    <a:pt x="5897" y="420"/>
                    <a:pt x="5908" y="482"/>
                    <a:pt x="5951" y="527"/>
                  </a:cubicBezTo>
                  <a:cubicBezTo>
                    <a:pt x="5974" y="553"/>
                    <a:pt x="6004" y="570"/>
                    <a:pt x="6034" y="587"/>
                  </a:cubicBezTo>
                  <a:cubicBezTo>
                    <a:pt x="6060" y="602"/>
                    <a:pt x="6084" y="615"/>
                    <a:pt x="6103" y="635"/>
                  </a:cubicBezTo>
                  <a:cubicBezTo>
                    <a:pt x="6167" y="701"/>
                    <a:pt x="6146" y="819"/>
                    <a:pt x="6103" y="905"/>
                  </a:cubicBezTo>
                  <a:cubicBezTo>
                    <a:pt x="6092" y="928"/>
                    <a:pt x="6081" y="950"/>
                    <a:pt x="6071" y="971"/>
                  </a:cubicBezTo>
                  <a:cubicBezTo>
                    <a:pt x="6030" y="1046"/>
                    <a:pt x="5989" y="1125"/>
                    <a:pt x="5987" y="1213"/>
                  </a:cubicBezTo>
                  <a:cubicBezTo>
                    <a:pt x="5987" y="1286"/>
                    <a:pt x="6015" y="1352"/>
                    <a:pt x="6041" y="1417"/>
                  </a:cubicBezTo>
                  <a:cubicBezTo>
                    <a:pt x="6054" y="1444"/>
                    <a:pt x="6064" y="1470"/>
                    <a:pt x="6073" y="1498"/>
                  </a:cubicBezTo>
                  <a:cubicBezTo>
                    <a:pt x="6101" y="1584"/>
                    <a:pt x="6099" y="1689"/>
                    <a:pt x="6030" y="1732"/>
                  </a:cubicBezTo>
                  <a:lnTo>
                    <a:pt x="5910" y="1809"/>
                  </a:lnTo>
                  <a:lnTo>
                    <a:pt x="5910" y="1809"/>
                  </a:lnTo>
                  <a:lnTo>
                    <a:pt x="6049" y="1781"/>
                  </a:lnTo>
                  <a:cubicBezTo>
                    <a:pt x="6071" y="1777"/>
                    <a:pt x="6090" y="1774"/>
                    <a:pt x="6111" y="1774"/>
                  </a:cubicBezTo>
                  <a:cubicBezTo>
                    <a:pt x="6248" y="1774"/>
                    <a:pt x="6373" y="1864"/>
                    <a:pt x="6506" y="1959"/>
                  </a:cubicBezTo>
                  <a:cubicBezTo>
                    <a:pt x="6640" y="2055"/>
                    <a:pt x="6781" y="2154"/>
                    <a:pt x="6936" y="2154"/>
                  </a:cubicBezTo>
                  <a:cubicBezTo>
                    <a:pt x="6944" y="2154"/>
                    <a:pt x="6952" y="2154"/>
                    <a:pt x="6960" y="2154"/>
                  </a:cubicBezTo>
                  <a:lnTo>
                    <a:pt x="6960" y="2154"/>
                  </a:lnTo>
                  <a:cubicBezTo>
                    <a:pt x="6941" y="2263"/>
                    <a:pt x="6973" y="2383"/>
                    <a:pt x="7045" y="2484"/>
                  </a:cubicBezTo>
                  <a:cubicBezTo>
                    <a:pt x="7125" y="2586"/>
                    <a:pt x="7236" y="2653"/>
                    <a:pt x="7352" y="2664"/>
                  </a:cubicBezTo>
                  <a:cubicBezTo>
                    <a:pt x="7337" y="2694"/>
                    <a:pt x="7333" y="2726"/>
                    <a:pt x="7335" y="2762"/>
                  </a:cubicBezTo>
                  <a:cubicBezTo>
                    <a:pt x="7341" y="2843"/>
                    <a:pt x="7393" y="2933"/>
                    <a:pt x="7463" y="2989"/>
                  </a:cubicBezTo>
                  <a:cubicBezTo>
                    <a:pt x="7508" y="3023"/>
                    <a:pt x="7558" y="3051"/>
                    <a:pt x="7605" y="3079"/>
                  </a:cubicBezTo>
                  <a:cubicBezTo>
                    <a:pt x="7669" y="3116"/>
                    <a:pt x="7729" y="3150"/>
                    <a:pt x="7778" y="3199"/>
                  </a:cubicBezTo>
                  <a:cubicBezTo>
                    <a:pt x="7827" y="3253"/>
                    <a:pt x="7862" y="3321"/>
                    <a:pt x="7894" y="3388"/>
                  </a:cubicBezTo>
                  <a:lnTo>
                    <a:pt x="7913" y="3426"/>
                  </a:lnTo>
                  <a:cubicBezTo>
                    <a:pt x="8055" y="3707"/>
                    <a:pt x="8262" y="3955"/>
                    <a:pt x="8515" y="4144"/>
                  </a:cubicBezTo>
                  <a:lnTo>
                    <a:pt x="8535" y="4157"/>
                  </a:lnTo>
                  <a:cubicBezTo>
                    <a:pt x="8603" y="4208"/>
                    <a:pt x="8674" y="4260"/>
                    <a:pt x="8702" y="4335"/>
                  </a:cubicBezTo>
                  <a:cubicBezTo>
                    <a:pt x="8727" y="4403"/>
                    <a:pt x="8714" y="4480"/>
                    <a:pt x="8702" y="4549"/>
                  </a:cubicBezTo>
                  <a:lnTo>
                    <a:pt x="8699" y="4572"/>
                  </a:lnTo>
                  <a:cubicBezTo>
                    <a:pt x="8610" y="4500"/>
                    <a:pt x="8513" y="4431"/>
                    <a:pt x="8400" y="4397"/>
                  </a:cubicBezTo>
                  <a:cubicBezTo>
                    <a:pt x="8337" y="4377"/>
                    <a:pt x="8273" y="4369"/>
                    <a:pt x="8211" y="4360"/>
                  </a:cubicBezTo>
                  <a:cubicBezTo>
                    <a:pt x="8162" y="4354"/>
                    <a:pt x="8110" y="4345"/>
                    <a:pt x="8063" y="4335"/>
                  </a:cubicBezTo>
                  <a:cubicBezTo>
                    <a:pt x="8025" y="4324"/>
                    <a:pt x="7984" y="4309"/>
                    <a:pt x="7945" y="4296"/>
                  </a:cubicBezTo>
                  <a:cubicBezTo>
                    <a:pt x="7879" y="4273"/>
                    <a:pt x="7810" y="4247"/>
                    <a:pt x="7738" y="4243"/>
                  </a:cubicBezTo>
                  <a:cubicBezTo>
                    <a:pt x="7726" y="4242"/>
                    <a:pt x="7715" y="4241"/>
                    <a:pt x="7704" y="4241"/>
                  </a:cubicBezTo>
                  <a:cubicBezTo>
                    <a:pt x="7634" y="4241"/>
                    <a:pt x="7565" y="4257"/>
                    <a:pt x="7502" y="4270"/>
                  </a:cubicBezTo>
                  <a:lnTo>
                    <a:pt x="5696" y="4673"/>
                  </a:lnTo>
                  <a:cubicBezTo>
                    <a:pt x="5443" y="4729"/>
                    <a:pt x="5197" y="4810"/>
                    <a:pt x="5104" y="5025"/>
                  </a:cubicBezTo>
                  <a:cubicBezTo>
                    <a:pt x="5102" y="5033"/>
                    <a:pt x="5098" y="5042"/>
                    <a:pt x="5096" y="5048"/>
                  </a:cubicBezTo>
                  <a:cubicBezTo>
                    <a:pt x="5083" y="5082"/>
                    <a:pt x="5070" y="5114"/>
                    <a:pt x="5044" y="5129"/>
                  </a:cubicBezTo>
                  <a:cubicBezTo>
                    <a:pt x="5035" y="5135"/>
                    <a:pt x="5023" y="5137"/>
                    <a:pt x="5009" y="5137"/>
                  </a:cubicBezTo>
                  <a:cubicBezTo>
                    <a:pt x="4990" y="5137"/>
                    <a:pt x="4967" y="5132"/>
                    <a:pt x="4946" y="5127"/>
                  </a:cubicBezTo>
                  <a:cubicBezTo>
                    <a:pt x="4451" y="5007"/>
                    <a:pt x="3980" y="4815"/>
                    <a:pt x="3540" y="4551"/>
                  </a:cubicBezTo>
                  <a:cubicBezTo>
                    <a:pt x="3498" y="4525"/>
                    <a:pt x="3448" y="4497"/>
                    <a:pt x="3393" y="4495"/>
                  </a:cubicBezTo>
                  <a:lnTo>
                    <a:pt x="3386" y="4495"/>
                  </a:lnTo>
                  <a:cubicBezTo>
                    <a:pt x="3328" y="4495"/>
                    <a:pt x="3275" y="4523"/>
                    <a:pt x="3232" y="4547"/>
                  </a:cubicBezTo>
                  <a:cubicBezTo>
                    <a:pt x="2968" y="4690"/>
                    <a:pt x="2703" y="4855"/>
                    <a:pt x="2628" y="5134"/>
                  </a:cubicBezTo>
                  <a:cubicBezTo>
                    <a:pt x="2602" y="5237"/>
                    <a:pt x="2606" y="5337"/>
                    <a:pt x="2615" y="5417"/>
                  </a:cubicBezTo>
                  <a:cubicBezTo>
                    <a:pt x="2497" y="5432"/>
                    <a:pt x="2398" y="5438"/>
                    <a:pt x="2304" y="5440"/>
                  </a:cubicBezTo>
                  <a:lnTo>
                    <a:pt x="2242" y="5442"/>
                  </a:lnTo>
                  <a:cubicBezTo>
                    <a:pt x="2043" y="5447"/>
                    <a:pt x="1839" y="5449"/>
                    <a:pt x="1674" y="5564"/>
                  </a:cubicBezTo>
                  <a:cubicBezTo>
                    <a:pt x="1567" y="5639"/>
                    <a:pt x="1496" y="5753"/>
                    <a:pt x="1434" y="5867"/>
                  </a:cubicBezTo>
                  <a:cubicBezTo>
                    <a:pt x="1370" y="5982"/>
                    <a:pt x="1310" y="6113"/>
                    <a:pt x="1250" y="6267"/>
                  </a:cubicBezTo>
                  <a:cubicBezTo>
                    <a:pt x="1171" y="6115"/>
                    <a:pt x="1083" y="6006"/>
                    <a:pt x="976" y="5924"/>
                  </a:cubicBezTo>
                  <a:cubicBezTo>
                    <a:pt x="957" y="5912"/>
                    <a:pt x="937" y="5897"/>
                    <a:pt x="918" y="5884"/>
                  </a:cubicBezTo>
                  <a:cubicBezTo>
                    <a:pt x="854" y="5839"/>
                    <a:pt x="794" y="5798"/>
                    <a:pt x="764" y="5734"/>
                  </a:cubicBezTo>
                  <a:cubicBezTo>
                    <a:pt x="747" y="5695"/>
                    <a:pt x="742" y="5652"/>
                    <a:pt x="738" y="5605"/>
                  </a:cubicBezTo>
                  <a:cubicBezTo>
                    <a:pt x="734" y="5560"/>
                    <a:pt x="729" y="5515"/>
                    <a:pt x="712" y="5472"/>
                  </a:cubicBezTo>
                  <a:cubicBezTo>
                    <a:pt x="684" y="5397"/>
                    <a:pt x="627" y="5346"/>
                    <a:pt x="571" y="5294"/>
                  </a:cubicBezTo>
                  <a:cubicBezTo>
                    <a:pt x="515" y="5245"/>
                    <a:pt x="466" y="5200"/>
                    <a:pt x="440" y="5138"/>
                  </a:cubicBezTo>
                  <a:cubicBezTo>
                    <a:pt x="427" y="5104"/>
                    <a:pt x="421" y="5061"/>
                    <a:pt x="417" y="5020"/>
                  </a:cubicBezTo>
                  <a:cubicBezTo>
                    <a:pt x="406" y="4947"/>
                    <a:pt x="397" y="4872"/>
                    <a:pt x="340" y="4821"/>
                  </a:cubicBezTo>
                  <a:cubicBezTo>
                    <a:pt x="320" y="4804"/>
                    <a:pt x="299" y="4793"/>
                    <a:pt x="280" y="4782"/>
                  </a:cubicBezTo>
                  <a:cubicBezTo>
                    <a:pt x="258" y="4770"/>
                    <a:pt x="239" y="4761"/>
                    <a:pt x="224" y="4746"/>
                  </a:cubicBezTo>
                  <a:cubicBezTo>
                    <a:pt x="170" y="4692"/>
                    <a:pt x="194" y="4611"/>
                    <a:pt x="222" y="4519"/>
                  </a:cubicBezTo>
                  <a:cubicBezTo>
                    <a:pt x="239" y="4463"/>
                    <a:pt x="256" y="4405"/>
                    <a:pt x="258" y="4347"/>
                  </a:cubicBezTo>
                  <a:cubicBezTo>
                    <a:pt x="258" y="4251"/>
                    <a:pt x="207" y="4165"/>
                    <a:pt x="155" y="4084"/>
                  </a:cubicBezTo>
                  <a:cubicBezTo>
                    <a:pt x="104" y="4003"/>
                    <a:pt x="57" y="3925"/>
                    <a:pt x="63" y="3840"/>
                  </a:cubicBezTo>
                  <a:cubicBezTo>
                    <a:pt x="70" y="3760"/>
                    <a:pt x="121" y="3696"/>
                    <a:pt x="175" y="3625"/>
                  </a:cubicBezTo>
                  <a:cubicBezTo>
                    <a:pt x="194" y="3602"/>
                    <a:pt x="211" y="3578"/>
                    <a:pt x="228" y="3555"/>
                  </a:cubicBezTo>
                  <a:cubicBezTo>
                    <a:pt x="288" y="3469"/>
                    <a:pt x="325" y="3371"/>
                    <a:pt x="361" y="3276"/>
                  </a:cubicBezTo>
                  <a:cubicBezTo>
                    <a:pt x="393" y="3191"/>
                    <a:pt x="427" y="3103"/>
                    <a:pt x="477" y="3026"/>
                  </a:cubicBezTo>
                  <a:cubicBezTo>
                    <a:pt x="511" y="2974"/>
                    <a:pt x="552" y="2927"/>
                    <a:pt x="590" y="2880"/>
                  </a:cubicBezTo>
                  <a:cubicBezTo>
                    <a:pt x="642" y="2820"/>
                    <a:pt x="695" y="2760"/>
                    <a:pt x="734" y="2689"/>
                  </a:cubicBezTo>
                  <a:cubicBezTo>
                    <a:pt x="742" y="2670"/>
                    <a:pt x="751" y="2651"/>
                    <a:pt x="757" y="2636"/>
                  </a:cubicBezTo>
                  <a:cubicBezTo>
                    <a:pt x="796" y="2636"/>
                    <a:pt x="837" y="2638"/>
                    <a:pt x="877" y="2640"/>
                  </a:cubicBezTo>
                  <a:cubicBezTo>
                    <a:pt x="939" y="2644"/>
                    <a:pt x="1004" y="2649"/>
                    <a:pt x="1066" y="2649"/>
                  </a:cubicBezTo>
                  <a:cubicBezTo>
                    <a:pt x="1179" y="2649"/>
                    <a:pt x="1267" y="2636"/>
                    <a:pt x="1349" y="2612"/>
                  </a:cubicBezTo>
                  <a:cubicBezTo>
                    <a:pt x="1376" y="2601"/>
                    <a:pt x="1404" y="2593"/>
                    <a:pt x="1432" y="2580"/>
                  </a:cubicBezTo>
                  <a:cubicBezTo>
                    <a:pt x="1475" y="2565"/>
                    <a:pt x="1514" y="2550"/>
                    <a:pt x="1554" y="2541"/>
                  </a:cubicBezTo>
                  <a:cubicBezTo>
                    <a:pt x="1608" y="2531"/>
                    <a:pt x="1664" y="2529"/>
                    <a:pt x="1719" y="2529"/>
                  </a:cubicBezTo>
                  <a:cubicBezTo>
                    <a:pt x="1747" y="2529"/>
                    <a:pt x="1775" y="2529"/>
                    <a:pt x="1801" y="2526"/>
                  </a:cubicBezTo>
                  <a:cubicBezTo>
                    <a:pt x="2028" y="2514"/>
                    <a:pt x="2248" y="2417"/>
                    <a:pt x="2441" y="2334"/>
                  </a:cubicBezTo>
                  <a:cubicBezTo>
                    <a:pt x="2493" y="2310"/>
                    <a:pt x="2553" y="2284"/>
                    <a:pt x="2596" y="2235"/>
                  </a:cubicBezTo>
                  <a:cubicBezTo>
                    <a:pt x="2611" y="2216"/>
                    <a:pt x="2623" y="2196"/>
                    <a:pt x="2634" y="2177"/>
                  </a:cubicBezTo>
                  <a:cubicBezTo>
                    <a:pt x="2647" y="2158"/>
                    <a:pt x="2658" y="2141"/>
                    <a:pt x="2671" y="2126"/>
                  </a:cubicBezTo>
                  <a:cubicBezTo>
                    <a:pt x="2705" y="2087"/>
                    <a:pt x="2754" y="2066"/>
                    <a:pt x="2808" y="2042"/>
                  </a:cubicBezTo>
                  <a:cubicBezTo>
                    <a:pt x="2865" y="2016"/>
                    <a:pt x="2928" y="1991"/>
                    <a:pt x="2968" y="1937"/>
                  </a:cubicBezTo>
                  <a:cubicBezTo>
                    <a:pt x="3009" y="1884"/>
                    <a:pt x="3020" y="1822"/>
                    <a:pt x="3030" y="1759"/>
                  </a:cubicBezTo>
                  <a:cubicBezTo>
                    <a:pt x="3039" y="1712"/>
                    <a:pt x="3048" y="1667"/>
                    <a:pt x="3067" y="1629"/>
                  </a:cubicBezTo>
                  <a:cubicBezTo>
                    <a:pt x="3112" y="1543"/>
                    <a:pt x="3215" y="1489"/>
                    <a:pt x="3375" y="1468"/>
                  </a:cubicBezTo>
                  <a:lnTo>
                    <a:pt x="3427" y="1464"/>
                  </a:lnTo>
                  <a:cubicBezTo>
                    <a:pt x="3545" y="1449"/>
                    <a:pt x="3665" y="1436"/>
                    <a:pt x="3759" y="1363"/>
                  </a:cubicBezTo>
                  <a:cubicBezTo>
                    <a:pt x="3780" y="1346"/>
                    <a:pt x="3800" y="1327"/>
                    <a:pt x="3819" y="1307"/>
                  </a:cubicBezTo>
                  <a:cubicBezTo>
                    <a:pt x="3836" y="1290"/>
                    <a:pt x="3853" y="1273"/>
                    <a:pt x="3872" y="1258"/>
                  </a:cubicBezTo>
                  <a:cubicBezTo>
                    <a:pt x="3924" y="1219"/>
                    <a:pt x="3984" y="1200"/>
                    <a:pt x="4048" y="1179"/>
                  </a:cubicBezTo>
                  <a:cubicBezTo>
                    <a:pt x="4115" y="1157"/>
                    <a:pt x="4181" y="1136"/>
                    <a:pt x="4237" y="1095"/>
                  </a:cubicBezTo>
                  <a:cubicBezTo>
                    <a:pt x="4318" y="1035"/>
                    <a:pt x="4363" y="947"/>
                    <a:pt x="4408" y="864"/>
                  </a:cubicBezTo>
                  <a:cubicBezTo>
                    <a:pt x="4427" y="827"/>
                    <a:pt x="4449" y="789"/>
                    <a:pt x="4470" y="755"/>
                  </a:cubicBezTo>
                  <a:cubicBezTo>
                    <a:pt x="4526" y="669"/>
                    <a:pt x="4601" y="596"/>
                    <a:pt x="4674" y="525"/>
                  </a:cubicBezTo>
                  <a:cubicBezTo>
                    <a:pt x="4828" y="380"/>
                    <a:pt x="4987" y="228"/>
                    <a:pt x="5173" y="125"/>
                  </a:cubicBezTo>
                  <a:cubicBezTo>
                    <a:pt x="5254" y="78"/>
                    <a:pt x="5355" y="54"/>
                    <a:pt x="5458" y="54"/>
                  </a:cubicBezTo>
                  <a:close/>
                  <a:moveTo>
                    <a:pt x="5458" y="0"/>
                  </a:moveTo>
                  <a:cubicBezTo>
                    <a:pt x="5346" y="0"/>
                    <a:pt x="5237" y="28"/>
                    <a:pt x="5147" y="78"/>
                  </a:cubicBezTo>
                  <a:cubicBezTo>
                    <a:pt x="4954" y="185"/>
                    <a:pt x="4794" y="339"/>
                    <a:pt x="4637" y="487"/>
                  </a:cubicBezTo>
                  <a:cubicBezTo>
                    <a:pt x="4562" y="560"/>
                    <a:pt x="4485" y="635"/>
                    <a:pt x="4425" y="725"/>
                  </a:cubicBezTo>
                  <a:cubicBezTo>
                    <a:pt x="4402" y="761"/>
                    <a:pt x="4380" y="800"/>
                    <a:pt x="4361" y="838"/>
                  </a:cubicBezTo>
                  <a:cubicBezTo>
                    <a:pt x="4318" y="922"/>
                    <a:pt x="4275" y="1001"/>
                    <a:pt x="4205" y="1052"/>
                  </a:cubicBezTo>
                  <a:cubicBezTo>
                    <a:pt x="4155" y="1089"/>
                    <a:pt x="4095" y="1108"/>
                    <a:pt x="4033" y="1127"/>
                  </a:cubicBezTo>
                  <a:cubicBezTo>
                    <a:pt x="3967" y="1149"/>
                    <a:pt x="3898" y="1172"/>
                    <a:pt x="3840" y="1215"/>
                  </a:cubicBezTo>
                  <a:cubicBezTo>
                    <a:pt x="3819" y="1232"/>
                    <a:pt x="3800" y="1252"/>
                    <a:pt x="3780" y="1271"/>
                  </a:cubicBezTo>
                  <a:cubicBezTo>
                    <a:pt x="3761" y="1288"/>
                    <a:pt x="3744" y="1305"/>
                    <a:pt x="3727" y="1320"/>
                  </a:cubicBezTo>
                  <a:cubicBezTo>
                    <a:pt x="3643" y="1384"/>
                    <a:pt x="3530" y="1397"/>
                    <a:pt x="3420" y="1410"/>
                  </a:cubicBezTo>
                  <a:lnTo>
                    <a:pt x="3369" y="1417"/>
                  </a:lnTo>
                  <a:cubicBezTo>
                    <a:pt x="3187" y="1440"/>
                    <a:pt x="3073" y="1500"/>
                    <a:pt x="3020" y="1603"/>
                  </a:cubicBezTo>
                  <a:cubicBezTo>
                    <a:pt x="2996" y="1650"/>
                    <a:pt x="2988" y="1699"/>
                    <a:pt x="2979" y="1751"/>
                  </a:cubicBezTo>
                  <a:cubicBezTo>
                    <a:pt x="2968" y="1809"/>
                    <a:pt x="2960" y="1862"/>
                    <a:pt x="2928" y="1905"/>
                  </a:cubicBezTo>
                  <a:cubicBezTo>
                    <a:pt x="2893" y="1946"/>
                    <a:pt x="2842" y="1969"/>
                    <a:pt x="2786" y="1993"/>
                  </a:cubicBezTo>
                  <a:cubicBezTo>
                    <a:pt x="2731" y="2019"/>
                    <a:pt x="2673" y="2042"/>
                    <a:pt x="2630" y="2089"/>
                  </a:cubicBezTo>
                  <a:cubicBezTo>
                    <a:pt x="2615" y="2109"/>
                    <a:pt x="2602" y="2130"/>
                    <a:pt x="2589" y="2149"/>
                  </a:cubicBezTo>
                  <a:cubicBezTo>
                    <a:pt x="2578" y="2166"/>
                    <a:pt x="2568" y="2186"/>
                    <a:pt x="2555" y="2199"/>
                  </a:cubicBezTo>
                  <a:cubicBezTo>
                    <a:pt x="2521" y="2239"/>
                    <a:pt x="2469" y="2263"/>
                    <a:pt x="2418" y="2284"/>
                  </a:cubicBezTo>
                  <a:cubicBezTo>
                    <a:pt x="2221" y="2372"/>
                    <a:pt x="2017" y="2462"/>
                    <a:pt x="1799" y="2473"/>
                  </a:cubicBezTo>
                  <a:cubicBezTo>
                    <a:pt x="1773" y="2475"/>
                    <a:pt x="1745" y="2475"/>
                    <a:pt x="1719" y="2475"/>
                  </a:cubicBezTo>
                  <a:cubicBezTo>
                    <a:pt x="1661" y="2475"/>
                    <a:pt x="1601" y="2477"/>
                    <a:pt x="1544" y="2490"/>
                  </a:cubicBezTo>
                  <a:cubicBezTo>
                    <a:pt x="1499" y="2499"/>
                    <a:pt x="1456" y="2516"/>
                    <a:pt x="1413" y="2531"/>
                  </a:cubicBezTo>
                  <a:cubicBezTo>
                    <a:pt x="1387" y="2541"/>
                    <a:pt x="1359" y="2552"/>
                    <a:pt x="1334" y="2561"/>
                  </a:cubicBezTo>
                  <a:cubicBezTo>
                    <a:pt x="1259" y="2584"/>
                    <a:pt x="1173" y="2595"/>
                    <a:pt x="1066" y="2595"/>
                  </a:cubicBezTo>
                  <a:cubicBezTo>
                    <a:pt x="1006" y="2595"/>
                    <a:pt x="942" y="2591"/>
                    <a:pt x="879" y="2586"/>
                  </a:cubicBezTo>
                  <a:cubicBezTo>
                    <a:pt x="839" y="2584"/>
                    <a:pt x="798" y="2582"/>
                    <a:pt x="755" y="2582"/>
                  </a:cubicBezTo>
                  <a:lnTo>
                    <a:pt x="721" y="2582"/>
                  </a:lnTo>
                  <a:lnTo>
                    <a:pt x="714" y="2599"/>
                  </a:lnTo>
                  <a:cubicBezTo>
                    <a:pt x="706" y="2619"/>
                    <a:pt x="697" y="2642"/>
                    <a:pt x="687" y="2664"/>
                  </a:cubicBezTo>
                  <a:cubicBezTo>
                    <a:pt x="650" y="2730"/>
                    <a:pt x="601" y="2786"/>
                    <a:pt x="549" y="2846"/>
                  </a:cubicBezTo>
                  <a:cubicBezTo>
                    <a:pt x="509" y="2893"/>
                    <a:pt x="468" y="2942"/>
                    <a:pt x="432" y="2996"/>
                  </a:cubicBezTo>
                  <a:cubicBezTo>
                    <a:pt x="380" y="3079"/>
                    <a:pt x="344" y="3169"/>
                    <a:pt x="312" y="3257"/>
                  </a:cubicBezTo>
                  <a:cubicBezTo>
                    <a:pt x="275" y="3349"/>
                    <a:pt x="239" y="3443"/>
                    <a:pt x="185" y="3523"/>
                  </a:cubicBezTo>
                  <a:cubicBezTo>
                    <a:pt x="168" y="3548"/>
                    <a:pt x="151" y="3570"/>
                    <a:pt x="132" y="3593"/>
                  </a:cubicBezTo>
                  <a:cubicBezTo>
                    <a:pt x="76" y="3666"/>
                    <a:pt x="18" y="3741"/>
                    <a:pt x="10" y="3835"/>
                  </a:cubicBezTo>
                  <a:cubicBezTo>
                    <a:pt x="1" y="3938"/>
                    <a:pt x="57" y="4028"/>
                    <a:pt x="110" y="4114"/>
                  </a:cubicBezTo>
                  <a:cubicBezTo>
                    <a:pt x="160" y="4191"/>
                    <a:pt x="205" y="4266"/>
                    <a:pt x="205" y="4347"/>
                  </a:cubicBezTo>
                  <a:cubicBezTo>
                    <a:pt x="205" y="4397"/>
                    <a:pt x="187" y="4450"/>
                    <a:pt x="172" y="4502"/>
                  </a:cubicBezTo>
                  <a:cubicBezTo>
                    <a:pt x="140" y="4602"/>
                    <a:pt x="110" y="4707"/>
                    <a:pt x="187" y="4785"/>
                  </a:cubicBezTo>
                  <a:cubicBezTo>
                    <a:pt x="207" y="4804"/>
                    <a:pt x="230" y="4817"/>
                    <a:pt x="254" y="4830"/>
                  </a:cubicBezTo>
                  <a:cubicBezTo>
                    <a:pt x="273" y="4838"/>
                    <a:pt x="290" y="4849"/>
                    <a:pt x="303" y="4860"/>
                  </a:cubicBezTo>
                  <a:cubicBezTo>
                    <a:pt x="346" y="4898"/>
                    <a:pt x="354" y="4960"/>
                    <a:pt x="363" y="5027"/>
                  </a:cubicBezTo>
                  <a:cubicBezTo>
                    <a:pt x="369" y="5070"/>
                    <a:pt x="374" y="5117"/>
                    <a:pt x="391" y="5157"/>
                  </a:cubicBezTo>
                  <a:cubicBezTo>
                    <a:pt x="419" y="5230"/>
                    <a:pt x="479" y="5284"/>
                    <a:pt x="534" y="5335"/>
                  </a:cubicBezTo>
                  <a:cubicBezTo>
                    <a:pt x="588" y="5382"/>
                    <a:pt x="639" y="5429"/>
                    <a:pt x="663" y="5492"/>
                  </a:cubicBezTo>
                  <a:cubicBezTo>
                    <a:pt x="678" y="5528"/>
                    <a:pt x="682" y="5569"/>
                    <a:pt x="684" y="5609"/>
                  </a:cubicBezTo>
                  <a:cubicBezTo>
                    <a:pt x="691" y="5659"/>
                    <a:pt x="695" y="5708"/>
                    <a:pt x="717" y="5755"/>
                  </a:cubicBezTo>
                  <a:cubicBezTo>
                    <a:pt x="751" y="5832"/>
                    <a:pt x="822" y="5882"/>
                    <a:pt x="888" y="5929"/>
                  </a:cubicBezTo>
                  <a:cubicBezTo>
                    <a:pt x="907" y="5941"/>
                    <a:pt x="927" y="5954"/>
                    <a:pt x="944" y="5967"/>
                  </a:cubicBezTo>
                  <a:cubicBezTo>
                    <a:pt x="1055" y="6053"/>
                    <a:pt x="1147" y="6173"/>
                    <a:pt x="1229" y="6346"/>
                  </a:cubicBezTo>
                  <a:lnTo>
                    <a:pt x="1254" y="6404"/>
                  </a:lnTo>
                  <a:lnTo>
                    <a:pt x="1278" y="6344"/>
                  </a:lnTo>
                  <a:cubicBezTo>
                    <a:pt x="1344" y="6164"/>
                    <a:pt x="1409" y="6021"/>
                    <a:pt x="1481" y="5892"/>
                  </a:cubicBezTo>
                  <a:cubicBezTo>
                    <a:pt x="1539" y="5785"/>
                    <a:pt x="1608" y="5678"/>
                    <a:pt x="1706" y="5607"/>
                  </a:cubicBezTo>
                  <a:cubicBezTo>
                    <a:pt x="1856" y="5502"/>
                    <a:pt x="2053" y="5500"/>
                    <a:pt x="2242" y="5496"/>
                  </a:cubicBezTo>
                  <a:lnTo>
                    <a:pt x="2306" y="5494"/>
                  </a:lnTo>
                  <a:cubicBezTo>
                    <a:pt x="2407" y="5492"/>
                    <a:pt x="2516" y="5483"/>
                    <a:pt x="2649" y="5468"/>
                  </a:cubicBezTo>
                  <a:lnTo>
                    <a:pt x="2675" y="5464"/>
                  </a:lnTo>
                  <a:lnTo>
                    <a:pt x="2671" y="5438"/>
                  </a:lnTo>
                  <a:cubicBezTo>
                    <a:pt x="2662" y="5357"/>
                    <a:pt x="2653" y="5252"/>
                    <a:pt x="2681" y="5149"/>
                  </a:cubicBezTo>
                  <a:cubicBezTo>
                    <a:pt x="2750" y="4890"/>
                    <a:pt x="3003" y="4733"/>
                    <a:pt x="3258" y="4594"/>
                  </a:cubicBezTo>
                  <a:cubicBezTo>
                    <a:pt x="3298" y="4572"/>
                    <a:pt x="3341" y="4549"/>
                    <a:pt x="3390" y="4549"/>
                  </a:cubicBezTo>
                  <a:cubicBezTo>
                    <a:pt x="3433" y="4551"/>
                    <a:pt x="3474" y="4575"/>
                    <a:pt x="3515" y="4598"/>
                  </a:cubicBezTo>
                  <a:cubicBezTo>
                    <a:pt x="3956" y="4864"/>
                    <a:pt x="4434" y="5059"/>
                    <a:pt x="4933" y="5181"/>
                  </a:cubicBezTo>
                  <a:cubicBezTo>
                    <a:pt x="4957" y="5186"/>
                    <a:pt x="4982" y="5190"/>
                    <a:pt x="5006" y="5190"/>
                  </a:cubicBezTo>
                  <a:cubicBezTo>
                    <a:pt x="5029" y="5190"/>
                    <a:pt x="5052" y="5186"/>
                    <a:pt x="5070" y="5177"/>
                  </a:cubicBezTo>
                  <a:cubicBezTo>
                    <a:pt x="5113" y="5153"/>
                    <a:pt x="5130" y="5108"/>
                    <a:pt x="5145" y="5070"/>
                  </a:cubicBezTo>
                  <a:lnTo>
                    <a:pt x="5154" y="5046"/>
                  </a:lnTo>
                  <a:cubicBezTo>
                    <a:pt x="5237" y="4853"/>
                    <a:pt x="5469" y="4778"/>
                    <a:pt x="5709" y="4725"/>
                  </a:cubicBezTo>
                  <a:lnTo>
                    <a:pt x="7513" y="4322"/>
                  </a:lnTo>
                  <a:cubicBezTo>
                    <a:pt x="7575" y="4309"/>
                    <a:pt x="7638" y="4295"/>
                    <a:pt x="7701" y="4295"/>
                  </a:cubicBezTo>
                  <a:cubicBezTo>
                    <a:pt x="7712" y="4295"/>
                    <a:pt x="7722" y="4295"/>
                    <a:pt x="7733" y="4296"/>
                  </a:cubicBezTo>
                  <a:cubicBezTo>
                    <a:pt x="7800" y="4300"/>
                    <a:pt x="7862" y="4324"/>
                    <a:pt x="7928" y="4347"/>
                  </a:cubicBezTo>
                  <a:cubicBezTo>
                    <a:pt x="7967" y="4360"/>
                    <a:pt x="8007" y="4375"/>
                    <a:pt x="8050" y="4386"/>
                  </a:cubicBezTo>
                  <a:cubicBezTo>
                    <a:pt x="8102" y="4399"/>
                    <a:pt x="8153" y="4405"/>
                    <a:pt x="8205" y="4414"/>
                  </a:cubicBezTo>
                  <a:cubicBezTo>
                    <a:pt x="8267" y="4420"/>
                    <a:pt x="8327" y="4429"/>
                    <a:pt x="8382" y="4446"/>
                  </a:cubicBezTo>
                  <a:cubicBezTo>
                    <a:pt x="8502" y="4485"/>
                    <a:pt x="8605" y="4564"/>
                    <a:pt x="8699" y="4643"/>
                  </a:cubicBezTo>
                  <a:lnTo>
                    <a:pt x="8736" y="4673"/>
                  </a:lnTo>
                  <a:lnTo>
                    <a:pt x="8755" y="4557"/>
                  </a:lnTo>
                  <a:cubicBezTo>
                    <a:pt x="8768" y="4487"/>
                    <a:pt x="8781" y="4397"/>
                    <a:pt x="8751" y="4315"/>
                  </a:cubicBezTo>
                  <a:cubicBezTo>
                    <a:pt x="8719" y="4228"/>
                    <a:pt x="8642" y="4170"/>
                    <a:pt x="8567" y="4114"/>
                  </a:cubicBezTo>
                  <a:lnTo>
                    <a:pt x="8547" y="4101"/>
                  </a:lnTo>
                  <a:cubicBezTo>
                    <a:pt x="8301" y="3917"/>
                    <a:pt x="8100" y="3675"/>
                    <a:pt x="7960" y="3401"/>
                  </a:cubicBezTo>
                  <a:lnTo>
                    <a:pt x="7943" y="3364"/>
                  </a:lnTo>
                  <a:cubicBezTo>
                    <a:pt x="7907" y="3293"/>
                    <a:pt x="7872" y="3221"/>
                    <a:pt x="7817" y="3163"/>
                  </a:cubicBezTo>
                  <a:cubicBezTo>
                    <a:pt x="7763" y="3107"/>
                    <a:pt x="7695" y="3068"/>
                    <a:pt x="7630" y="3032"/>
                  </a:cubicBezTo>
                  <a:cubicBezTo>
                    <a:pt x="7585" y="3006"/>
                    <a:pt x="7538" y="2981"/>
                    <a:pt x="7498" y="2948"/>
                  </a:cubicBezTo>
                  <a:cubicBezTo>
                    <a:pt x="7438" y="2899"/>
                    <a:pt x="7395" y="2824"/>
                    <a:pt x="7388" y="2758"/>
                  </a:cubicBezTo>
                  <a:cubicBezTo>
                    <a:pt x="7384" y="2717"/>
                    <a:pt x="7395" y="2683"/>
                    <a:pt x="7420" y="2655"/>
                  </a:cubicBezTo>
                  <a:lnTo>
                    <a:pt x="7463" y="2608"/>
                  </a:lnTo>
                  <a:lnTo>
                    <a:pt x="7399" y="2610"/>
                  </a:lnTo>
                  <a:lnTo>
                    <a:pt x="7384" y="2610"/>
                  </a:lnTo>
                  <a:cubicBezTo>
                    <a:pt x="7275" y="2610"/>
                    <a:pt x="7163" y="2552"/>
                    <a:pt x="7088" y="2451"/>
                  </a:cubicBezTo>
                  <a:cubicBezTo>
                    <a:pt x="7015" y="2353"/>
                    <a:pt x="6990" y="2233"/>
                    <a:pt x="7020" y="2128"/>
                  </a:cubicBezTo>
                  <a:lnTo>
                    <a:pt x="7033" y="2087"/>
                  </a:lnTo>
                  <a:lnTo>
                    <a:pt x="7033" y="2087"/>
                  </a:lnTo>
                  <a:lnTo>
                    <a:pt x="6990" y="2096"/>
                  </a:lnTo>
                  <a:cubicBezTo>
                    <a:pt x="6971" y="2098"/>
                    <a:pt x="6951" y="2100"/>
                    <a:pt x="6934" y="2100"/>
                  </a:cubicBezTo>
                  <a:cubicBezTo>
                    <a:pt x="6795" y="2100"/>
                    <a:pt x="6668" y="2010"/>
                    <a:pt x="6536" y="1916"/>
                  </a:cubicBezTo>
                  <a:cubicBezTo>
                    <a:pt x="6403" y="1819"/>
                    <a:pt x="6266" y="1723"/>
                    <a:pt x="6114" y="1721"/>
                  </a:cubicBezTo>
                  <a:cubicBezTo>
                    <a:pt x="6152" y="1654"/>
                    <a:pt x="6150" y="1560"/>
                    <a:pt x="6124" y="1481"/>
                  </a:cubicBezTo>
                  <a:cubicBezTo>
                    <a:pt x="6114" y="1453"/>
                    <a:pt x="6103" y="1425"/>
                    <a:pt x="6092" y="1397"/>
                  </a:cubicBezTo>
                  <a:cubicBezTo>
                    <a:pt x="6066" y="1335"/>
                    <a:pt x="6041" y="1275"/>
                    <a:pt x="6041" y="1213"/>
                  </a:cubicBezTo>
                  <a:cubicBezTo>
                    <a:pt x="6041" y="1138"/>
                    <a:pt x="6079" y="1070"/>
                    <a:pt x="6118" y="997"/>
                  </a:cubicBezTo>
                  <a:cubicBezTo>
                    <a:pt x="6129" y="973"/>
                    <a:pt x="6141" y="952"/>
                    <a:pt x="6152" y="928"/>
                  </a:cubicBezTo>
                  <a:cubicBezTo>
                    <a:pt x="6176" y="879"/>
                    <a:pt x="6246" y="705"/>
                    <a:pt x="6141" y="598"/>
                  </a:cubicBezTo>
                  <a:cubicBezTo>
                    <a:pt x="6118" y="572"/>
                    <a:pt x="6088" y="557"/>
                    <a:pt x="6060" y="540"/>
                  </a:cubicBezTo>
                  <a:cubicBezTo>
                    <a:pt x="6034" y="525"/>
                    <a:pt x="6009" y="512"/>
                    <a:pt x="5989" y="491"/>
                  </a:cubicBezTo>
                  <a:cubicBezTo>
                    <a:pt x="5957" y="457"/>
                    <a:pt x="5949" y="405"/>
                    <a:pt x="5938" y="352"/>
                  </a:cubicBezTo>
                  <a:cubicBezTo>
                    <a:pt x="5934" y="335"/>
                    <a:pt x="5929" y="315"/>
                    <a:pt x="5925" y="296"/>
                  </a:cubicBezTo>
                  <a:cubicBezTo>
                    <a:pt x="5876" y="116"/>
                    <a:pt x="5694" y="0"/>
                    <a:pt x="54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151"/>
            <p:cNvSpPr/>
            <p:nvPr/>
          </p:nvSpPr>
          <p:spPr>
            <a:xfrm>
              <a:off x="4411031" y="3236686"/>
              <a:ext cx="228769" cy="196859"/>
            </a:xfrm>
            <a:custGeom>
              <a:rect b="b" l="l" r="r" t="t"/>
              <a:pathLst>
                <a:path extrusionOk="0" h="6928" w="8051">
                  <a:moveTo>
                    <a:pt x="1869" y="1"/>
                  </a:moveTo>
                  <a:cubicBezTo>
                    <a:pt x="1796" y="1"/>
                    <a:pt x="1721" y="3"/>
                    <a:pt x="1655" y="29"/>
                  </a:cubicBezTo>
                  <a:cubicBezTo>
                    <a:pt x="1591" y="54"/>
                    <a:pt x="1539" y="104"/>
                    <a:pt x="1484" y="144"/>
                  </a:cubicBezTo>
                  <a:cubicBezTo>
                    <a:pt x="1379" y="219"/>
                    <a:pt x="1254" y="269"/>
                    <a:pt x="1124" y="286"/>
                  </a:cubicBezTo>
                  <a:cubicBezTo>
                    <a:pt x="1113" y="528"/>
                    <a:pt x="1036" y="763"/>
                    <a:pt x="901" y="965"/>
                  </a:cubicBezTo>
                  <a:cubicBezTo>
                    <a:pt x="834" y="1066"/>
                    <a:pt x="751" y="1160"/>
                    <a:pt x="712" y="1273"/>
                  </a:cubicBezTo>
                  <a:cubicBezTo>
                    <a:pt x="682" y="1363"/>
                    <a:pt x="680" y="1460"/>
                    <a:pt x="678" y="1554"/>
                  </a:cubicBezTo>
                  <a:cubicBezTo>
                    <a:pt x="672" y="1826"/>
                    <a:pt x="665" y="2100"/>
                    <a:pt x="732" y="2362"/>
                  </a:cubicBezTo>
                  <a:cubicBezTo>
                    <a:pt x="753" y="2450"/>
                    <a:pt x="783" y="2535"/>
                    <a:pt x="789" y="2623"/>
                  </a:cubicBezTo>
                  <a:cubicBezTo>
                    <a:pt x="811" y="3026"/>
                    <a:pt x="363" y="3279"/>
                    <a:pt x="192" y="3643"/>
                  </a:cubicBezTo>
                  <a:cubicBezTo>
                    <a:pt x="1" y="4041"/>
                    <a:pt x="166" y="4509"/>
                    <a:pt x="249" y="4943"/>
                  </a:cubicBezTo>
                  <a:cubicBezTo>
                    <a:pt x="273" y="5072"/>
                    <a:pt x="288" y="5205"/>
                    <a:pt x="299" y="5338"/>
                  </a:cubicBezTo>
                  <a:cubicBezTo>
                    <a:pt x="462" y="5366"/>
                    <a:pt x="624" y="5402"/>
                    <a:pt x="787" y="5438"/>
                  </a:cubicBezTo>
                  <a:cubicBezTo>
                    <a:pt x="1029" y="5492"/>
                    <a:pt x="1282" y="5552"/>
                    <a:pt x="1481" y="5700"/>
                  </a:cubicBezTo>
                  <a:cubicBezTo>
                    <a:pt x="1659" y="5830"/>
                    <a:pt x="1781" y="6017"/>
                    <a:pt x="1925" y="6182"/>
                  </a:cubicBezTo>
                  <a:cubicBezTo>
                    <a:pt x="2339" y="6651"/>
                    <a:pt x="2962" y="6927"/>
                    <a:pt x="3587" y="6927"/>
                  </a:cubicBezTo>
                  <a:cubicBezTo>
                    <a:pt x="3658" y="6927"/>
                    <a:pt x="3729" y="6924"/>
                    <a:pt x="3800" y="6917"/>
                  </a:cubicBezTo>
                  <a:cubicBezTo>
                    <a:pt x="3817" y="6915"/>
                    <a:pt x="3834" y="6912"/>
                    <a:pt x="3851" y="6910"/>
                  </a:cubicBezTo>
                  <a:cubicBezTo>
                    <a:pt x="3971" y="6666"/>
                    <a:pt x="4155" y="6441"/>
                    <a:pt x="4200" y="6171"/>
                  </a:cubicBezTo>
                  <a:cubicBezTo>
                    <a:pt x="4213" y="6094"/>
                    <a:pt x="4217" y="6006"/>
                    <a:pt x="4273" y="5950"/>
                  </a:cubicBezTo>
                  <a:cubicBezTo>
                    <a:pt x="4335" y="5890"/>
                    <a:pt x="4434" y="5890"/>
                    <a:pt x="4500" y="5837"/>
                  </a:cubicBezTo>
                  <a:cubicBezTo>
                    <a:pt x="4627" y="5736"/>
                    <a:pt x="4588" y="5494"/>
                    <a:pt x="4736" y="5430"/>
                  </a:cubicBezTo>
                  <a:cubicBezTo>
                    <a:pt x="4764" y="5418"/>
                    <a:pt x="4794" y="5415"/>
                    <a:pt x="4825" y="5415"/>
                  </a:cubicBezTo>
                  <a:cubicBezTo>
                    <a:pt x="4849" y="5415"/>
                    <a:pt x="4873" y="5417"/>
                    <a:pt x="4897" y="5417"/>
                  </a:cubicBezTo>
                  <a:cubicBezTo>
                    <a:pt x="4927" y="5417"/>
                    <a:pt x="4957" y="5415"/>
                    <a:pt x="4984" y="5404"/>
                  </a:cubicBezTo>
                  <a:cubicBezTo>
                    <a:pt x="5085" y="5370"/>
                    <a:pt x="5121" y="5250"/>
                    <a:pt x="5192" y="5171"/>
                  </a:cubicBezTo>
                  <a:cubicBezTo>
                    <a:pt x="5253" y="5100"/>
                    <a:pt x="5346" y="5060"/>
                    <a:pt x="5439" y="5060"/>
                  </a:cubicBezTo>
                  <a:cubicBezTo>
                    <a:pt x="5454" y="5060"/>
                    <a:pt x="5469" y="5061"/>
                    <a:pt x="5484" y="5063"/>
                  </a:cubicBezTo>
                  <a:cubicBezTo>
                    <a:pt x="5745" y="5102"/>
                    <a:pt x="5914" y="5443"/>
                    <a:pt x="6163" y="5443"/>
                  </a:cubicBezTo>
                  <a:cubicBezTo>
                    <a:pt x="6179" y="5443"/>
                    <a:pt x="6195" y="5441"/>
                    <a:pt x="6212" y="5438"/>
                  </a:cubicBezTo>
                  <a:cubicBezTo>
                    <a:pt x="6246" y="5111"/>
                    <a:pt x="6403" y="4808"/>
                    <a:pt x="6559" y="4517"/>
                  </a:cubicBezTo>
                  <a:cubicBezTo>
                    <a:pt x="6741" y="4172"/>
                    <a:pt x="6923" y="3829"/>
                    <a:pt x="7108" y="3484"/>
                  </a:cubicBezTo>
                  <a:cubicBezTo>
                    <a:pt x="7189" y="3332"/>
                    <a:pt x="7268" y="3180"/>
                    <a:pt x="7330" y="3020"/>
                  </a:cubicBezTo>
                  <a:cubicBezTo>
                    <a:pt x="7403" y="2822"/>
                    <a:pt x="7448" y="2617"/>
                    <a:pt x="7521" y="2422"/>
                  </a:cubicBezTo>
                  <a:cubicBezTo>
                    <a:pt x="7622" y="2154"/>
                    <a:pt x="7774" y="1912"/>
                    <a:pt x="7926" y="1672"/>
                  </a:cubicBezTo>
                  <a:cubicBezTo>
                    <a:pt x="7958" y="1618"/>
                    <a:pt x="8001" y="1565"/>
                    <a:pt x="8050" y="1531"/>
                  </a:cubicBezTo>
                  <a:cubicBezTo>
                    <a:pt x="8048" y="1355"/>
                    <a:pt x="8040" y="1179"/>
                    <a:pt x="8025" y="1001"/>
                  </a:cubicBezTo>
                  <a:cubicBezTo>
                    <a:pt x="8018" y="924"/>
                    <a:pt x="8010" y="845"/>
                    <a:pt x="7980" y="770"/>
                  </a:cubicBezTo>
                  <a:cubicBezTo>
                    <a:pt x="7937" y="659"/>
                    <a:pt x="7851" y="571"/>
                    <a:pt x="7767" y="485"/>
                  </a:cubicBezTo>
                  <a:cubicBezTo>
                    <a:pt x="7630" y="343"/>
                    <a:pt x="7449" y="189"/>
                    <a:pt x="7264" y="189"/>
                  </a:cubicBezTo>
                  <a:cubicBezTo>
                    <a:pt x="7223" y="189"/>
                    <a:pt x="7182" y="196"/>
                    <a:pt x="7142" y="213"/>
                  </a:cubicBezTo>
                  <a:cubicBezTo>
                    <a:pt x="7080" y="239"/>
                    <a:pt x="7026" y="286"/>
                    <a:pt x="6970" y="324"/>
                  </a:cubicBezTo>
                  <a:cubicBezTo>
                    <a:pt x="6831" y="420"/>
                    <a:pt x="6663" y="469"/>
                    <a:pt x="6494" y="469"/>
                  </a:cubicBezTo>
                  <a:cubicBezTo>
                    <a:pt x="6360" y="469"/>
                    <a:pt x="6226" y="437"/>
                    <a:pt x="6107" y="374"/>
                  </a:cubicBezTo>
                  <a:cubicBezTo>
                    <a:pt x="6023" y="329"/>
                    <a:pt x="5944" y="269"/>
                    <a:pt x="5852" y="251"/>
                  </a:cubicBezTo>
                  <a:cubicBezTo>
                    <a:pt x="5831" y="247"/>
                    <a:pt x="5810" y="245"/>
                    <a:pt x="5790" y="245"/>
                  </a:cubicBezTo>
                  <a:cubicBezTo>
                    <a:pt x="5628" y="245"/>
                    <a:pt x="5481" y="364"/>
                    <a:pt x="5342" y="459"/>
                  </a:cubicBezTo>
                  <a:cubicBezTo>
                    <a:pt x="5057" y="656"/>
                    <a:pt x="4717" y="772"/>
                    <a:pt x="4372" y="793"/>
                  </a:cubicBezTo>
                  <a:cubicBezTo>
                    <a:pt x="4355" y="795"/>
                    <a:pt x="4339" y="795"/>
                    <a:pt x="4322" y="795"/>
                  </a:cubicBezTo>
                  <a:cubicBezTo>
                    <a:pt x="4272" y="795"/>
                    <a:pt x="4222" y="788"/>
                    <a:pt x="4183" y="757"/>
                  </a:cubicBezTo>
                  <a:cubicBezTo>
                    <a:pt x="4127" y="716"/>
                    <a:pt x="4108" y="644"/>
                    <a:pt x="4072" y="584"/>
                  </a:cubicBezTo>
                  <a:cubicBezTo>
                    <a:pt x="3995" y="462"/>
                    <a:pt x="3863" y="416"/>
                    <a:pt x="3719" y="416"/>
                  </a:cubicBezTo>
                  <a:cubicBezTo>
                    <a:pt x="3580" y="416"/>
                    <a:pt x="3429" y="459"/>
                    <a:pt x="3305" y="519"/>
                  </a:cubicBezTo>
                  <a:cubicBezTo>
                    <a:pt x="3237" y="551"/>
                    <a:pt x="3165" y="586"/>
                    <a:pt x="3093" y="586"/>
                  </a:cubicBezTo>
                  <a:cubicBezTo>
                    <a:pt x="3074" y="586"/>
                    <a:pt x="3054" y="583"/>
                    <a:pt x="3035" y="577"/>
                  </a:cubicBezTo>
                  <a:cubicBezTo>
                    <a:pt x="2833" y="513"/>
                    <a:pt x="2883" y="181"/>
                    <a:pt x="2711" y="59"/>
                  </a:cubicBezTo>
                  <a:cubicBezTo>
                    <a:pt x="2638" y="5"/>
                    <a:pt x="2542" y="3"/>
                    <a:pt x="2452" y="3"/>
                  </a:cubicBezTo>
                  <a:cubicBezTo>
                    <a:pt x="2259" y="3"/>
                    <a:pt x="2064" y="3"/>
                    <a:pt x="1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151"/>
            <p:cNvSpPr/>
            <p:nvPr/>
          </p:nvSpPr>
          <p:spPr>
            <a:xfrm>
              <a:off x="4411230" y="3235975"/>
              <a:ext cx="229366" cy="198308"/>
            </a:xfrm>
            <a:custGeom>
              <a:rect b="b" l="l" r="r" t="t"/>
              <a:pathLst>
                <a:path extrusionOk="0" h="6979" w="8072">
                  <a:moveTo>
                    <a:pt x="1847" y="54"/>
                  </a:moveTo>
                  <a:lnTo>
                    <a:pt x="2445" y="56"/>
                  </a:lnTo>
                  <a:cubicBezTo>
                    <a:pt x="2541" y="56"/>
                    <a:pt x="2625" y="58"/>
                    <a:pt x="2689" y="105"/>
                  </a:cubicBezTo>
                  <a:cubicBezTo>
                    <a:pt x="2760" y="156"/>
                    <a:pt x="2790" y="253"/>
                    <a:pt x="2820" y="347"/>
                  </a:cubicBezTo>
                  <a:cubicBezTo>
                    <a:pt x="2858" y="467"/>
                    <a:pt x="2897" y="589"/>
                    <a:pt x="3019" y="628"/>
                  </a:cubicBezTo>
                  <a:cubicBezTo>
                    <a:pt x="3041" y="634"/>
                    <a:pt x="3062" y="636"/>
                    <a:pt x="3086" y="636"/>
                  </a:cubicBezTo>
                  <a:cubicBezTo>
                    <a:pt x="3163" y="636"/>
                    <a:pt x="3238" y="602"/>
                    <a:pt x="3308" y="568"/>
                  </a:cubicBezTo>
                  <a:cubicBezTo>
                    <a:pt x="3441" y="504"/>
                    <a:pt x="3589" y="467"/>
                    <a:pt x="3711" y="467"/>
                  </a:cubicBezTo>
                  <a:cubicBezTo>
                    <a:pt x="3818" y="467"/>
                    <a:pt x="3962" y="495"/>
                    <a:pt x="4041" y="624"/>
                  </a:cubicBezTo>
                  <a:cubicBezTo>
                    <a:pt x="4052" y="641"/>
                    <a:pt x="4063" y="660"/>
                    <a:pt x="4071" y="679"/>
                  </a:cubicBezTo>
                  <a:cubicBezTo>
                    <a:pt x="4095" y="726"/>
                    <a:pt x="4116" y="771"/>
                    <a:pt x="4159" y="803"/>
                  </a:cubicBezTo>
                  <a:cubicBezTo>
                    <a:pt x="4212" y="842"/>
                    <a:pt x="4275" y="846"/>
                    <a:pt x="4320" y="846"/>
                  </a:cubicBezTo>
                  <a:lnTo>
                    <a:pt x="4367" y="846"/>
                  </a:lnTo>
                  <a:cubicBezTo>
                    <a:pt x="4718" y="825"/>
                    <a:pt x="5059" y="707"/>
                    <a:pt x="5352" y="508"/>
                  </a:cubicBezTo>
                  <a:lnTo>
                    <a:pt x="5402" y="471"/>
                  </a:lnTo>
                  <a:cubicBezTo>
                    <a:pt x="5524" y="386"/>
                    <a:pt x="5650" y="298"/>
                    <a:pt x="5785" y="298"/>
                  </a:cubicBezTo>
                  <a:cubicBezTo>
                    <a:pt x="5802" y="298"/>
                    <a:pt x="5821" y="300"/>
                    <a:pt x="5841" y="302"/>
                  </a:cubicBezTo>
                  <a:cubicBezTo>
                    <a:pt x="5903" y="315"/>
                    <a:pt x="5961" y="349"/>
                    <a:pt x="6021" y="384"/>
                  </a:cubicBezTo>
                  <a:cubicBezTo>
                    <a:pt x="6042" y="396"/>
                    <a:pt x="6064" y="409"/>
                    <a:pt x="6087" y="422"/>
                  </a:cubicBezTo>
                  <a:cubicBezTo>
                    <a:pt x="6207" y="486"/>
                    <a:pt x="6346" y="521"/>
                    <a:pt x="6488" y="521"/>
                  </a:cubicBezTo>
                  <a:cubicBezTo>
                    <a:pt x="6666" y="521"/>
                    <a:pt x="6839" y="467"/>
                    <a:pt x="6978" y="371"/>
                  </a:cubicBezTo>
                  <a:cubicBezTo>
                    <a:pt x="6993" y="360"/>
                    <a:pt x="7008" y="349"/>
                    <a:pt x="7026" y="339"/>
                  </a:cubicBezTo>
                  <a:cubicBezTo>
                    <a:pt x="7064" y="309"/>
                    <a:pt x="7103" y="281"/>
                    <a:pt x="7146" y="264"/>
                  </a:cubicBezTo>
                  <a:cubicBezTo>
                    <a:pt x="7182" y="248"/>
                    <a:pt x="7220" y="241"/>
                    <a:pt x="7259" y="241"/>
                  </a:cubicBezTo>
                  <a:cubicBezTo>
                    <a:pt x="7398" y="241"/>
                    <a:pt x="7556" y="335"/>
                    <a:pt x="7741" y="527"/>
                  </a:cubicBezTo>
                  <a:cubicBezTo>
                    <a:pt x="7818" y="606"/>
                    <a:pt x="7906" y="696"/>
                    <a:pt x="7949" y="806"/>
                  </a:cubicBezTo>
                  <a:cubicBezTo>
                    <a:pt x="7975" y="874"/>
                    <a:pt x="7983" y="951"/>
                    <a:pt x="7992" y="1031"/>
                  </a:cubicBezTo>
                  <a:cubicBezTo>
                    <a:pt x="8005" y="1183"/>
                    <a:pt x="8013" y="1346"/>
                    <a:pt x="8015" y="1543"/>
                  </a:cubicBezTo>
                  <a:cubicBezTo>
                    <a:pt x="7975" y="1573"/>
                    <a:pt x="7936" y="1618"/>
                    <a:pt x="7895" y="1682"/>
                  </a:cubicBezTo>
                  <a:cubicBezTo>
                    <a:pt x="7745" y="1920"/>
                    <a:pt x="7591" y="2166"/>
                    <a:pt x="7488" y="2436"/>
                  </a:cubicBezTo>
                  <a:cubicBezTo>
                    <a:pt x="7452" y="2535"/>
                    <a:pt x="7422" y="2637"/>
                    <a:pt x="7394" y="2736"/>
                  </a:cubicBezTo>
                  <a:cubicBezTo>
                    <a:pt x="7364" y="2835"/>
                    <a:pt x="7334" y="2937"/>
                    <a:pt x="7298" y="3034"/>
                  </a:cubicBezTo>
                  <a:cubicBezTo>
                    <a:pt x="7238" y="3192"/>
                    <a:pt x="7156" y="3347"/>
                    <a:pt x="7077" y="3497"/>
                  </a:cubicBezTo>
                  <a:lnTo>
                    <a:pt x="6529" y="4529"/>
                  </a:lnTo>
                  <a:cubicBezTo>
                    <a:pt x="6383" y="4801"/>
                    <a:pt x="6220" y="5110"/>
                    <a:pt x="6181" y="5440"/>
                  </a:cubicBezTo>
                  <a:lnTo>
                    <a:pt x="6156" y="5440"/>
                  </a:lnTo>
                  <a:cubicBezTo>
                    <a:pt x="6038" y="5440"/>
                    <a:pt x="5935" y="5354"/>
                    <a:pt x="5826" y="5262"/>
                  </a:cubicBezTo>
                  <a:cubicBezTo>
                    <a:pt x="5723" y="5174"/>
                    <a:pt x="5614" y="5082"/>
                    <a:pt x="5481" y="5063"/>
                  </a:cubicBezTo>
                  <a:cubicBezTo>
                    <a:pt x="5464" y="5060"/>
                    <a:pt x="5448" y="5059"/>
                    <a:pt x="5431" y="5059"/>
                  </a:cubicBezTo>
                  <a:cubicBezTo>
                    <a:pt x="5329" y="5059"/>
                    <a:pt x="5230" y="5103"/>
                    <a:pt x="5166" y="5178"/>
                  </a:cubicBezTo>
                  <a:cubicBezTo>
                    <a:pt x="5140" y="5206"/>
                    <a:pt x="5121" y="5238"/>
                    <a:pt x="5099" y="5268"/>
                  </a:cubicBezTo>
                  <a:cubicBezTo>
                    <a:pt x="5063" y="5328"/>
                    <a:pt x="5027" y="5384"/>
                    <a:pt x="4969" y="5406"/>
                  </a:cubicBezTo>
                  <a:cubicBezTo>
                    <a:pt x="4947" y="5412"/>
                    <a:pt x="4926" y="5414"/>
                    <a:pt x="4894" y="5414"/>
                  </a:cubicBezTo>
                  <a:lnTo>
                    <a:pt x="4857" y="5414"/>
                  </a:lnTo>
                  <a:cubicBezTo>
                    <a:pt x="4844" y="5413"/>
                    <a:pt x="4831" y="5413"/>
                    <a:pt x="4818" y="5413"/>
                  </a:cubicBezTo>
                  <a:cubicBezTo>
                    <a:pt x="4786" y="5413"/>
                    <a:pt x="4753" y="5416"/>
                    <a:pt x="4718" y="5431"/>
                  </a:cubicBezTo>
                  <a:cubicBezTo>
                    <a:pt x="4628" y="5470"/>
                    <a:pt x="4600" y="5564"/>
                    <a:pt x="4572" y="5656"/>
                  </a:cubicBezTo>
                  <a:cubicBezTo>
                    <a:pt x="4551" y="5729"/>
                    <a:pt x="4530" y="5800"/>
                    <a:pt x="4476" y="5840"/>
                  </a:cubicBezTo>
                  <a:cubicBezTo>
                    <a:pt x="4448" y="5862"/>
                    <a:pt x="4414" y="5875"/>
                    <a:pt x="4377" y="5888"/>
                  </a:cubicBezTo>
                  <a:cubicBezTo>
                    <a:pt x="4332" y="5903"/>
                    <a:pt x="4285" y="5920"/>
                    <a:pt x="4247" y="5956"/>
                  </a:cubicBezTo>
                  <a:cubicBezTo>
                    <a:pt x="4193" y="6010"/>
                    <a:pt x="4182" y="6087"/>
                    <a:pt x="4172" y="6158"/>
                  </a:cubicBezTo>
                  <a:cubicBezTo>
                    <a:pt x="4170" y="6168"/>
                    <a:pt x="4167" y="6181"/>
                    <a:pt x="4165" y="6192"/>
                  </a:cubicBezTo>
                  <a:cubicBezTo>
                    <a:pt x="4135" y="6372"/>
                    <a:pt x="4039" y="6537"/>
                    <a:pt x="3947" y="6695"/>
                  </a:cubicBezTo>
                  <a:cubicBezTo>
                    <a:pt x="3906" y="6764"/>
                    <a:pt x="3863" y="6837"/>
                    <a:pt x="3827" y="6912"/>
                  </a:cubicBezTo>
                  <a:lnTo>
                    <a:pt x="3823" y="6912"/>
                  </a:lnTo>
                  <a:cubicBezTo>
                    <a:pt x="3812" y="6912"/>
                    <a:pt x="3801" y="6914"/>
                    <a:pt x="3790" y="6916"/>
                  </a:cubicBezTo>
                  <a:cubicBezTo>
                    <a:pt x="3722" y="6922"/>
                    <a:pt x="3651" y="6927"/>
                    <a:pt x="3583" y="6927"/>
                  </a:cubicBezTo>
                  <a:cubicBezTo>
                    <a:pt x="2959" y="6927"/>
                    <a:pt x="2344" y="6650"/>
                    <a:pt x="1937" y="6188"/>
                  </a:cubicBezTo>
                  <a:cubicBezTo>
                    <a:pt x="1896" y="6140"/>
                    <a:pt x="1856" y="6091"/>
                    <a:pt x="1817" y="6042"/>
                  </a:cubicBezTo>
                  <a:cubicBezTo>
                    <a:pt x="1719" y="5922"/>
                    <a:pt x="1618" y="5798"/>
                    <a:pt x="1492" y="5703"/>
                  </a:cubicBezTo>
                  <a:cubicBezTo>
                    <a:pt x="1284" y="5549"/>
                    <a:pt x="1018" y="5489"/>
                    <a:pt x="785" y="5436"/>
                  </a:cubicBezTo>
                  <a:cubicBezTo>
                    <a:pt x="635" y="5403"/>
                    <a:pt x="474" y="5367"/>
                    <a:pt x="315" y="5339"/>
                  </a:cubicBezTo>
                  <a:cubicBezTo>
                    <a:pt x="305" y="5196"/>
                    <a:pt x="290" y="5073"/>
                    <a:pt x="268" y="4962"/>
                  </a:cubicBezTo>
                  <a:cubicBezTo>
                    <a:pt x="253" y="4885"/>
                    <a:pt x="236" y="4803"/>
                    <a:pt x="217" y="4724"/>
                  </a:cubicBezTo>
                  <a:cubicBezTo>
                    <a:pt x="137" y="4369"/>
                    <a:pt x="56" y="3998"/>
                    <a:pt x="208" y="3679"/>
                  </a:cubicBezTo>
                  <a:cubicBezTo>
                    <a:pt x="272" y="3544"/>
                    <a:pt x="377" y="3422"/>
                    <a:pt x="480" y="3304"/>
                  </a:cubicBezTo>
                  <a:cubicBezTo>
                    <a:pt x="650" y="3109"/>
                    <a:pt x="823" y="2907"/>
                    <a:pt x="808" y="2648"/>
                  </a:cubicBezTo>
                  <a:cubicBezTo>
                    <a:pt x="804" y="2577"/>
                    <a:pt x="785" y="2509"/>
                    <a:pt x="767" y="2442"/>
                  </a:cubicBezTo>
                  <a:cubicBezTo>
                    <a:pt x="761" y="2421"/>
                    <a:pt x="757" y="2402"/>
                    <a:pt x="750" y="2380"/>
                  </a:cubicBezTo>
                  <a:cubicBezTo>
                    <a:pt x="686" y="2121"/>
                    <a:pt x="690" y="1845"/>
                    <a:pt x="697" y="1579"/>
                  </a:cubicBezTo>
                  <a:cubicBezTo>
                    <a:pt x="699" y="1489"/>
                    <a:pt x="701" y="1393"/>
                    <a:pt x="731" y="1307"/>
                  </a:cubicBezTo>
                  <a:cubicBezTo>
                    <a:pt x="759" y="1226"/>
                    <a:pt x="808" y="1157"/>
                    <a:pt x="862" y="1082"/>
                  </a:cubicBezTo>
                  <a:cubicBezTo>
                    <a:pt x="881" y="1056"/>
                    <a:pt x="898" y="1031"/>
                    <a:pt x="915" y="1005"/>
                  </a:cubicBezTo>
                  <a:cubicBezTo>
                    <a:pt x="1050" y="806"/>
                    <a:pt x="1127" y="574"/>
                    <a:pt x="1142" y="334"/>
                  </a:cubicBezTo>
                  <a:cubicBezTo>
                    <a:pt x="1269" y="315"/>
                    <a:pt x="1389" y="266"/>
                    <a:pt x="1492" y="191"/>
                  </a:cubicBezTo>
                  <a:cubicBezTo>
                    <a:pt x="1507" y="180"/>
                    <a:pt x="1522" y="169"/>
                    <a:pt x="1537" y="156"/>
                  </a:cubicBezTo>
                  <a:cubicBezTo>
                    <a:pt x="1575" y="126"/>
                    <a:pt x="1614" y="96"/>
                    <a:pt x="1659" y="79"/>
                  </a:cubicBezTo>
                  <a:cubicBezTo>
                    <a:pt x="1716" y="56"/>
                    <a:pt x="1781" y="54"/>
                    <a:pt x="1847" y="54"/>
                  </a:cubicBezTo>
                  <a:close/>
                  <a:moveTo>
                    <a:pt x="1847" y="0"/>
                  </a:moveTo>
                  <a:cubicBezTo>
                    <a:pt x="1776" y="0"/>
                    <a:pt x="1704" y="2"/>
                    <a:pt x="1637" y="30"/>
                  </a:cubicBezTo>
                  <a:cubicBezTo>
                    <a:pt x="1588" y="49"/>
                    <a:pt x="1545" y="84"/>
                    <a:pt x="1502" y="116"/>
                  </a:cubicBezTo>
                  <a:cubicBezTo>
                    <a:pt x="1489" y="126"/>
                    <a:pt x="1474" y="137"/>
                    <a:pt x="1462" y="148"/>
                  </a:cubicBezTo>
                  <a:cubicBezTo>
                    <a:pt x="1359" y="221"/>
                    <a:pt x="1239" y="268"/>
                    <a:pt x="1114" y="285"/>
                  </a:cubicBezTo>
                  <a:lnTo>
                    <a:pt x="1091" y="287"/>
                  </a:lnTo>
                  <a:lnTo>
                    <a:pt x="1091" y="311"/>
                  </a:lnTo>
                  <a:cubicBezTo>
                    <a:pt x="1080" y="546"/>
                    <a:pt x="1003" y="778"/>
                    <a:pt x="872" y="975"/>
                  </a:cubicBezTo>
                  <a:cubicBezTo>
                    <a:pt x="855" y="1001"/>
                    <a:pt x="836" y="1026"/>
                    <a:pt x="819" y="1050"/>
                  </a:cubicBezTo>
                  <a:cubicBezTo>
                    <a:pt x="765" y="1125"/>
                    <a:pt x="710" y="1202"/>
                    <a:pt x="680" y="1290"/>
                  </a:cubicBezTo>
                  <a:cubicBezTo>
                    <a:pt x="647" y="1384"/>
                    <a:pt x="645" y="1483"/>
                    <a:pt x="643" y="1579"/>
                  </a:cubicBezTo>
                  <a:cubicBezTo>
                    <a:pt x="637" y="1849"/>
                    <a:pt x="632" y="2125"/>
                    <a:pt x="699" y="2393"/>
                  </a:cubicBezTo>
                  <a:cubicBezTo>
                    <a:pt x="705" y="2415"/>
                    <a:pt x="710" y="2436"/>
                    <a:pt x="716" y="2455"/>
                  </a:cubicBezTo>
                  <a:cubicBezTo>
                    <a:pt x="733" y="2524"/>
                    <a:pt x="750" y="2586"/>
                    <a:pt x="755" y="2650"/>
                  </a:cubicBezTo>
                  <a:cubicBezTo>
                    <a:pt x="767" y="2888"/>
                    <a:pt x="609" y="3072"/>
                    <a:pt x="440" y="3267"/>
                  </a:cubicBezTo>
                  <a:cubicBezTo>
                    <a:pt x="335" y="3389"/>
                    <a:pt x="227" y="3514"/>
                    <a:pt x="159" y="3657"/>
                  </a:cubicBezTo>
                  <a:cubicBezTo>
                    <a:pt x="0" y="3991"/>
                    <a:pt x="84" y="4371"/>
                    <a:pt x="165" y="4735"/>
                  </a:cubicBezTo>
                  <a:cubicBezTo>
                    <a:pt x="182" y="4816"/>
                    <a:pt x="202" y="4893"/>
                    <a:pt x="215" y="4973"/>
                  </a:cubicBezTo>
                  <a:cubicBezTo>
                    <a:pt x="238" y="5088"/>
                    <a:pt x="253" y="5213"/>
                    <a:pt x="264" y="5365"/>
                  </a:cubicBezTo>
                  <a:lnTo>
                    <a:pt x="266" y="5384"/>
                  </a:lnTo>
                  <a:lnTo>
                    <a:pt x="285" y="5388"/>
                  </a:lnTo>
                  <a:cubicBezTo>
                    <a:pt x="450" y="5416"/>
                    <a:pt x="617" y="5453"/>
                    <a:pt x="774" y="5489"/>
                  </a:cubicBezTo>
                  <a:cubicBezTo>
                    <a:pt x="1001" y="5541"/>
                    <a:pt x="1260" y="5598"/>
                    <a:pt x="1459" y="5746"/>
                  </a:cubicBezTo>
                  <a:cubicBezTo>
                    <a:pt x="1582" y="5836"/>
                    <a:pt x="1680" y="5958"/>
                    <a:pt x="1774" y="6076"/>
                  </a:cubicBezTo>
                  <a:cubicBezTo>
                    <a:pt x="1815" y="6125"/>
                    <a:pt x="1856" y="6177"/>
                    <a:pt x="1899" y="6224"/>
                  </a:cubicBezTo>
                  <a:cubicBezTo>
                    <a:pt x="2314" y="6697"/>
                    <a:pt x="2944" y="6978"/>
                    <a:pt x="3583" y="6978"/>
                  </a:cubicBezTo>
                  <a:cubicBezTo>
                    <a:pt x="3653" y="6978"/>
                    <a:pt x="3726" y="6976"/>
                    <a:pt x="3795" y="6970"/>
                  </a:cubicBezTo>
                  <a:cubicBezTo>
                    <a:pt x="3808" y="6967"/>
                    <a:pt x="3818" y="6965"/>
                    <a:pt x="3831" y="6965"/>
                  </a:cubicBezTo>
                  <a:lnTo>
                    <a:pt x="3861" y="6961"/>
                  </a:lnTo>
                  <a:lnTo>
                    <a:pt x="3868" y="6948"/>
                  </a:lnTo>
                  <a:cubicBezTo>
                    <a:pt x="3906" y="6871"/>
                    <a:pt x="3949" y="6796"/>
                    <a:pt x="3994" y="6721"/>
                  </a:cubicBezTo>
                  <a:cubicBezTo>
                    <a:pt x="4088" y="6560"/>
                    <a:pt x="4187" y="6391"/>
                    <a:pt x="4219" y="6203"/>
                  </a:cubicBezTo>
                  <a:cubicBezTo>
                    <a:pt x="4221" y="6190"/>
                    <a:pt x="4223" y="6177"/>
                    <a:pt x="4225" y="6164"/>
                  </a:cubicBezTo>
                  <a:cubicBezTo>
                    <a:pt x="4234" y="6098"/>
                    <a:pt x="4242" y="6035"/>
                    <a:pt x="4285" y="5993"/>
                  </a:cubicBezTo>
                  <a:cubicBezTo>
                    <a:pt x="4313" y="5967"/>
                    <a:pt x="4352" y="5952"/>
                    <a:pt x="4395" y="5939"/>
                  </a:cubicBezTo>
                  <a:cubicBezTo>
                    <a:pt x="4433" y="5924"/>
                    <a:pt x="4476" y="5911"/>
                    <a:pt x="4510" y="5883"/>
                  </a:cubicBezTo>
                  <a:cubicBezTo>
                    <a:pt x="4575" y="5832"/>
                    <a:pt x="4600" y="5750"/>
                    <a:pt x="4624" y="5671"/>
                  </a:cubicBezTo>
                  <a:cubicBezTo>
                    <a:pt x="4647" y="5588"/>
                    <a:pt x="4671" y="5511"/>
                    <a:pt x="4740" y="5481"/>
                  </a:cubicBezTo>
                  <a:cubicBezTo>
                    <a:pt x="4765" y="5469"/>
                    <a:pt x="4792" y="5467"/>
                    <a:pt x="4818" y="5467"/>
                  </a:cubicBezTo>
                  <a:cubicBezTo>
                    <a:pt x="4831" y="5467"/>
                    <a:pt x="4845" y="5468"/>
                    <a:pt x="4857" y="5468"/>
                  </a:cubicBezTo>
                  <a:lnTo>
                    <a:pt x="4894" y="5468"/>
                  </a:lnTo>
                  <a:cubicBezTo>
                    <a:pt x="4920" y="5468"/>
                    <a:pt x="4954" y="5468"/>
                    <a:pt x="4986" y="5455"/>
                  </a:cubicBezTo>
                  <a:cubicBezTo>
                    <a:pt x="5061" y="5429"/>
                    <a:pt x="5104" y="5363"/>
                    <a:pt x="5144" y="5298"/>
                  </a:cubicBezTo>
                  <a:cubicBezTo>
                    <a:pt x="5164" y="5268"/>
                    <a:pt x="5183" y="5238"/>
                    <a:pt x="5207" y="5213"/>
                  </a:cubicBezTo>
                  <a:cubicBezTo>
                    <a:pt x="5262" y="5150"/>
                    <a:pt x="5345" y="5113"/>
                    <a:pt x="5430" y="5113"/>
                  </a:cubicBezTo>
                  <a:cubicBezTo>
                    <a:pt x="5444" y="5113"/>
                    <a:pt x="5458" y="5114"/>
                    <a:pt x="5472" y="5116"/>
                  </a:cubicBezTo>
                  <a:cubicBezTo>
                    <a:pt x="5590" y="5133"/>
                    <a:pt x="5693" y="5219"/>
                    <a:pt x="5791" y="5303"/>
                  </a:cubicBezTo>
                  <a:cubicBezTo>
                    <a:pt x="5903" y="5397"/>
                    <a:pt x="6019" y="5493"/>
                    <a:pt x="6156" y="5496"/>
                  </a:cubicBezTo>
                  <a:cubicBezTo>
                    <a:pt x="6175" y="5496"/>
                    <a:pt x="6192" y="5493"/>
                    <a:pt x="6209" y="5489"/>
                  </a:cubicBezTo>
                  <a:lnTo>
                    <a:pt x="6231" y="5487"/>
                  </a:lnTo>
                  <a:lnTo>
                    <a:pt x="6233" y="5466"/>
                  </a:lnTo>
                  <a:cubicBezTo>
                    <a:pt x="6265" y="5138"/>
                    <a:pt x="6430" y="4829"/>
                    <a:pt x="6576" y="4555"/>
                  </a:cubicBezTo>
                  <a:lnTo>
                    <a:pt x="7124" y="3520"/>
                  </a:lnTo>
                  <a:cubicBezTo>
                    <a:pt x="7203" y="3370"/>
                    <a:pt x="7287" y="3216"/>
                    <a:pt x="7347" y="3053"/>
                  </a:cubicBezTo>
                  <a:cubicBezTo>
                    <a:pt x="7386" y="2955"/>
                    <a:pt x="7416" y="2850"/>
                    <a:pt x="7445" y="2751"/>
                  </a:cubicBezTo>
                  <a:cubicBezTo>
                    <a:pt x="7473" y="2652"/>
                    <a:pt x="7503" y="2552"/>
                    <a:pt x="7540" y="2455"/>
                  </a:cubicBezTo>
                  <a:cubicBezTo>
                    <a:pt x="7638" y="2190"/>
                    <a:pt x="7793" y="1945"/>
                    <a:pt x="7943" y="1710"/>
                  </a:cubicBezTo>
                  <a:cubicBezTo>
                    <a:pt x="7983" y="1645"/>
                    <a:pt x="8020" y="1605"/>
                    <a:pt x="8058" y="1579"/>
                  </a:cubicBezTo>
                  <a:lnTo>
                    <a:pt x="8071" y="1571"/>
                  </a:lnTo>
                  <a:lnTo>
                    <a:pt x="8071" y="1556"/>
                  </a:lnTo>
                  <a:cubicBezTo>
                    <a:pt x="8067" y="1352"/>
                    <a:pt x="8058" y="1183"/>
                    <a:pt x="8043" y="1024"/>
                  </a:cubicBezTo>
                  <a:cubicBezTo>
                    <a:pt x="8037" y="943"/>
                    <a:pt x="8028" y="861"/>
                    <a:pt x="7998" y="786"/>
                  </a:cubicBezTo>
                  <a:cubicBezTo>
                    <a:pt x="7951" y="666"/>
                    <a:pt x="7861" y="574"/>
                    <a:pt x="7780" y="491"/>
                  </a:cubicBezTo>
                  <a:cubicBezTo>
                    <a:pt x="7653" y="360"/>
                    <a:pt x="7463" y="189"/>
                    <a:pt x="7257" y="189"/>
                  </a:cubicBezTo>
                  <a:cubicBezTo>
                    <a:pt x="7212" y="189"/>
                    <a:pt x="7167" y="197"/>
                    <a:pt x="7124" y="214"/>
                  </a:cubicBezTo>
                  <a:cubicBezTo>
                    <a:pt x="7077" y="234"/>
                    <a:pt x="7034" y="266"/>
                    <a:pt x="6993" y="296"/>
                  </a:cubicBezTo>
                  <a:cubicBezTo>
                    <a:pt x="6978" y="306"/>
                    <a:pt x="6963" y="317"/>
                    <a:pt x="6948" y="328"/>
                  </a:cubicBezTo>
                  <a:cubicBezTo>
                    <a:pt x="6818" y="418"/>
                    <a:pt x="6655" y="467"/>
                    <a:pt x="6488" y="467"/>
                  </a:cubicBezTo>
                  <a:cubicBezTo>
                    <a:pt x="6355" y="467"/>
                    <a:pt x="6224" y="435"/>
                    <a:pt x="6113" y="375"/>
                  </a:cubicBezTo>
                  <a:cubicBezTo>
                    <a:pt x="6089" y="364"/>
                    <a:pt x="6068" y="351"/>
                    <a:pt x="6046" y="339"/>
                  </a:cubicBezTo>
                  <a:cubicBezTo>
                    <a:pt x="5986" y="302"/>
                    <a:pt x="5922" y="264"/>
                    <a:pt x="5849" y="251"/>
                  </a:cubicBezTo>
                  <a:cubicBezTo>
                    <a:pt x="5828" y="246"/>
                    <a:pt x="5806" y="244"/>
                    <a:pt x="5785" y="244"/>
                  </a:cubicBezTo>
                  <a:cubicBezTo>
                    <a:pt x="5633" y="244"/>
                    <a:pt x="5500" y="339"/>
                    <a:pt x="5369" y="429"/>
                  </a:cubicBezTo>
                  <a:lnTo>
                    <a:pt x="5320" y="463"/>
                  </a:lnTo>
                  <a:cubicBezTo>
                    <a:pt x="5037" y="658"/>
                    <a:pt x="4705" y="771"/>
                    <a:pt x="4362" y="793"/>
                  </a:cubicBezTo>
                  <a:lnTo>
                    <a:pt x="4320" y="793"/>
                  </a:lnTo>
                  <a:cubicBezTo>
                    <a:pt x="4262" y="793"/>
                    <a:pt x="4221" y="784"/>
                    <a:pt x="4191" y="761"/>
                  </a:cubicBezTo>
                  <a:cubicBezTo>
                    <a:pt x="4159" y="737"/>
                    <a:pt x="4140" y="699"/>
                    <a:pt x="4120" y="656"/>
                  </a:cubicBezTo>
                  <a:cubicBezTo>
                    <a:pt x="4110" y="636"/>
                    <a:pt x="4099" y="615"/>
                    <a:pt x="4086" y="596"/>
                  </a:cubicBezTo>
                  <a:cubicBezTo>
                    <a:pt x="4013" y="478"/>
                    <a:pt x="3883" y="414"/>
                    <a:pt x="3711" y="414"/>
                  </a:cubicBezTo>
                  <a:cubicBezTo>
                    <a:pt x="3580" y="414"/>
                    <a:pt x="3426" y="452"/>
                    <a:pt x="3283" y="521"/>
                  </a:cubicBezTo>
                  <a:cubicBezTo>
                    <a:pt x="3217" y="553"/>
                    <a:pt x="3147" y="584"/>
                    <a:pt x="3084" y="584"/>
                  </a:cubicBezTo>
                  <a:cubicBezTo>
                    <a:pt x="3068" y="584"/>
                    <a:pt x="3052" y="581"/>
                    <a:pt x="3036" y="576"/>
                  </a:cubicBezTo>
                  <a:cubicBezTo>
                    <a:pt x="2940" y="546"/>
                    <a:pt x="2908" y="441"/>
                    <a:pt x="2871" y="332"/>
                  </a:cubicBezTo>
                  <a:cubicBezTo>
                    <a:pt x="2839" y="229"/>
                    <a:pt x="2805" y="124"/>
                    <a:pt x="2719" y="62"/>
                  </a:cubicBezTo>
                  <a:cubicBezTo>
                    <a:pt x="2638" y="2"/>
                    <a:pt x="2531" y="2"/>
                    <a:pt x="2445" y="2"/>
                  </a:cubicBezTo>
                  <a:lnTo>
                    <a:pt x="18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151"/>
            <p:cNvSpPr/>
            <p:nvPr/>
          </p:nvSpPr>
          <p:spPr>
            <a:xfrm>
              <a:off x="4381282" y="3269759"/>
              <a:ext cx="52795" cy="118917"/>
            </a:xfrm>
            <a:custGeom>
              <a:rect b="b" l="l" r="r" t="t"/>
              <a:pathLst>
                <a:path extrusionOk="0" h="4185" w="1858">
                  <a:moveTo>
                    <a:pt x="1278" y="0"/>
                  </a:moveTo>
                  <a:cubicBezTo>
                    <a:pt x="1219" y="0"/>
                    <a:pt x="1166" y="17"/>
                    <a:pt x="1123" y="60"/>
                  </a:cubicBezTo>
                  <a:cubicBezTo>
                    <a:pt x="1027" y="161"/>
                    <a:pt x="1067" y="341"/>
                    <a:pt x="979" y="450"/>
                  </a:cubicBezTo>
                  <a:cubicBezTo>
                    <a:pt x="949" y="484"/>
                    <a:pt x="911" y="510"/>
                    <a:pt x="870" y="531"/>
                  </a:cubicBezTo>
                  <a:cubicBezTo>
                    <a:pt x="712" y="619"/>
                    <a:pt x="534" y="675"/>
                    <a:pt x="377" y="769"/>
                  </a:cubicBezTo>
                  <a:cubicBezTo>
                    <a:pt x="221" y="861"/>
                    <a:pt x="77" y="1005"/>
                    <a:pt x="50" y="1185"/>
                  </a:cubicBezTo>
                  <a:cubicBezTo>
                    <a:pt x="0" y="1474"/>
                    <a:pt x="251" y="1716"/>
                    <a:pt x="439" y="1943"/>
                  </a:cubicBezTo>
                  <a:cubicBezTo>
                    <a:pt x="499" y="2016"/>
                    <a:pt x="557" y="2095"/>
                    <a:pt x="587" y="2185"/>
                  </a:cubicBezTo>
                  <a:cubicBezTo>
                    <a:pt x="613" y="2260"/>
                    <a:pt x="619" y="2340"/>
                    <a:pt x="619" y="2419"/>
                  </a:cubicBezTo>
                  <a:cubicBezTo>
                    <a:pt x="634" y="3015"/>
                    <a:pt x="442" y="3595"/>
                    <a:pt x="362" y="4184"/>
                  </a:cubicBezTo>
                  <a:cubicBezTo>
                    <a:pt x="392" y="4176"/>
                    <a:pt x="424" y="4167"/>
                    <a:pt x="457" y="4161"/>
                  </a:cubicBezTo>
                  <a:cubicBezTo>
                    <a:pt x="581" y="4135"/>
                    <a:pt x="706" y="4125"/>
                    <a:pt x="832" y="4125"/>
                  </a:cubicBezTo>
                  <a:cubicBezTo>
                    <a:pt x="1003" y="4125"/>
                    <a:pt x="1175" y="4144"/>
                    <a:pt x="1346" y="4174"/>
                  </a:cubicBezTo>
                  <a:cubicBezTo>
                    <a:pt x="1335" y="4041"/>
                    <a:pt x="1320" y="3908"/>
                    <a:pt x="1296" y="3779"/>
                  </a:cubicBezTo>
                  <a:cubicBezTo>
                    <a:pt x="1213" y="3345"/>
                    <a:pt x="1048" y="2877"/>
                    <a:pt x="1239" y="2479"/>
                  </a:cubicBezTo>
                  <a:cubicBezTo>
                    <a:pt x="1410" y="2115"/>
                    <a:pt x="1858" y="1862"/>
                    <a:pt x="1836" y="1459"/>
                  </a:cubicBezTo>
                  <a:cubicBezTo>
                    <a:pt x="1830" y="1371"/>
                    <a:pt x="1800" y="1286"/>
                    <a:pt x="1779" y="1198"/>
                  </a:cubicBezTo>
                  <a:cubicBezTo>
                    <a:pt x="1712" y="936"/>
                    <a:pt x="1719" y="662"/>
                    <a:pt x="1725" y="390"/>
                  </a:cubicBezTo>
                  <a:cubicBezTo>
                    <a:pt x="1725" y="315"/>
                    <a:pt x="1727" y="240"/>
                    <a:pt x="1744" y="167"/>
                  </a:cubicBezTo>
                  <a:cubicBezTo>
                    <a:pt x="1686" y="142"/>
                    <a:pt x="1629" y="118"/>
                    <a:pt x="1573" y="90"/>
                  </a:cubicBezTo>
                  <a:cubicBezTo>
                    <a:pt x="1483" y="46"/>
                    <a:pt x="1374" y="0"/>
                    <a:pt x="1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51"/>
            <p:cNvSpPr/>
            <p:nvPr/>
          </p:nvSpPr>
          <p:spPr>
            <a:xfrm>
              <a:off x="4380657" y="3268963"/>
              <a:ext cx="53989" cy="120735"/>
            </a:xfrm>
            <a:custGeom>
              <a:rect b="b" l="l" r="r" t="t"/>
              <a:pathLst>
                <a:path extrusionOk="0" h="4249" w="1900">
                  <a:moveTo>
                    <a:pt x="1301" y="54"/>
                  </a:moveTo>
                  <a:cubicBezTo>
                    <a:pt x="1396" y="54"/>
                    <a:pt x="1507" y="105"/>
                    <a:pt x="1584" y="142"/>
                  </a:cubicBezTo>
                  <a:cubicBezTo>
                    <a:pt x="1633" y="167"/>
                    <a:pt x="1685" y="189"/>
                    <a:pt x="1736" y="210"/>
                  </a:cubicBezTo>
                  <a:cubicBezTo>
                    <a:pt x="1723" y="277"/>
                    <a:pt x="1721" y="343"/>
                    <a:pt x="1719" y="418"/>
                  </a:cubicBezTo>
                  <a:cubicBezTo>
                    <a:pt x="1713" y="688"/>
                    <a:pt x="1708" y="964"/>
                    <a:pt x="1775" y="1232"/>
                  </a:cubicBezTo>
                  <a:cubicBezTo>
                    <a:pt x="1781" y="1254"/>
                    <a:pt x="1786" y="1275"/>
                    <a:pt x="1792" y="1294"/>
                  </a:cubicBezTo>
                  <a:cubicBezTo>
                    <a:pt x="1809" y="1363"/>
                    <a:pt x="1826" y="1425"/>
                    <a:pt x="1831" y="1489"/>
                  </a:cubicBezTo>
                  <a:cubicBezTo>
                    <a:pt x="1843" y="1727"/>
                    <a:pt x="1685" y="1911"/>
                    <a:pt x="1516" y="2106"/>
                  </a:cubicBezTo>
                  <a:cubicBezTo>
                    <a:pt x="1411" y="2228"/>
                    <a:pt x="1303" y="2353"/>
                    <a:pt x="1235" y="2496"/>
                  </a:cubicBezTo>
                  <a:cubicBezTo>
                    <a:pt x="1076" y="2830"/>
                    <a:pt x="1160" y="3210"/>
                    <a:pt x="1241" y="3574"/>
                  </a:cubicBezTo>
                  <a:cubicBezTo>
                    <a:pt x="1258" y="3655"/>
                    <a:pt x="1278" y="3732"/>
                    <a:pt x="1291" y="3812"/>
                  </a:cubicBezTo>
                  <a:cubicBezTo>
                    <a:pt x="1312" y="3919"/>
                    <a:pt x="1327" y="4032"/>
                    <a:pt x="1338" y="4170"/>
                  </a:cubicBezTo>
                  <a:cubicBezTo>
                    <a:pt x="1156" y="4141"/>
                    <a:pt x="997" y="4126"/>
                    <a:pt x="851" y="4126"/>
                  </a:cubicBezTo>
                  <a:cubicBezTo>
                    <a:pt x="716" y="4126"/>
                    <a:pt x="592" y="4138"/>
                    <a:pt x="472" y="4163"/>
                  </a:cubicBezTo>
                  <a:cubicBezTo>
                    <a:pt x="453" y="4165"/>
                    <a:pt x="434" y="4172"/>
                    <a:pt x="416" y="4176"/>
                  </a:cubicBezTo>
                  <a:cubicBezTo>
                    <a:pt x="444" y="3981"/>
                    <a:pt x="483" y="3784"/>
                    <a:pt x="524" y="3593"/>
                  </a:cubicBezTo>
                  <a:cubicBezTo>
                    <a:pt x="599" y="3220"/>
                    <a:pt x="678" y="2835"/>
                    <a:pt x="669" y="2447"/>
                  </a:cubicBezTo>
                  <a:cubicBezTo>
                    <a:pt x="667" y="2370"/>
                    <a:pt x="663" y="2286"/>
                    <a:pt x="635" y="2205"/>
                  </a:cubicBezTo>
                  <a:cubicBezTo>
                    <a:pt x="603" y="2106"/>
                    <a:pt x="539" y="2023"/>
                    <a:pt x="481" y="1954"/>
                  </a:cubicBezTo>
                  <a:cubicBezTo>
                    <a:pt x="457" y="1926"/>
                    <a:pt x="434" y="1899"/>
                    <a:pt x="410" y="1869"/>
                  </a:cubicBezTo>
                  <a:cubicBezTo>
                    <a:pt x="236" y="1667"/>
                    <a:pt x="57" y="1459"/>
                    <a:pt x="97" y="1217"/>
                  </a:cubicBezTo>
                  <a:cubicBezTo>
                    <a:pt x="129" y="1014"/>
                    <a:pt x="309" y="881"/>
                    <a:pt x="412" y="821"/>
                  </a:cubicBezTo>
                  <a:cubicBezTo>
                    <a:pt x="496" y="772"/>
                    <a:pt x="588" y="731"/>
                    <a:pt x="676" y="692"/>
                  </a:cubicBezTo>
                  <a:cubicBezTo>
                    <a:pt x="751" y="658"/>
                    <a:pt x="830" y="624"/>
                    <a:pt x="905" y="583"/>
                  </a:cubicBezTo>
                  <a:cubicBezTo>
                    <a:pt x="948" y="559"/>
                    <a:pt x="991" y="534"/>
                    <a:pt x="1021" y="495"/>
                  </a:cubicBezTo>
                  <a:cubicBezTo>
                    <a:pt x="1068" y="437"/>
                    <a:pt x="1081" y="365"/>
                    <a:pt x="1093" y="294"/>
                  </a:cubicBezTo>
                  <a:cubicBezTo>
                    <a:pt x="1106" y="221"/>
                    <a:pt x="1119" y="155"/>
                    <a:pt x="1164" y="107"/>
                  </a:cubicBezTo>
                  <a:cubicBezTo>
                    <a:pt x="1198" y="71"/>
                    <a:pt x="1243" y="54"/>
                    <a:pt x="1301" y="54"/>
                  </a:cubicBezTo>
                  <a:close/>
                  <a:moveTo>
                    <a:pt x="1301" y="0"/>
                  </a:moveTo>
                  <a:cubicBezTo>
                    <a:pt x="1228" y="0"/>
                    <a:pt x="1171" y="24"/>
                    <a:pt x="1126" y="71"/>
                  </a:cubicBezTo>
                  <a:cubicBezTo>
                    <a:pt x="1070" y="129"/>
                    <a:pt x="1055" y="206"/>
                    <a:pt x="1042" y="283"/>
                  </a:cubicBezTo>
                  <a:cubicBezTo>
                    <a:pt x="1029" y="350"/>
                    <a:pt x="1019" y="414"/>
                    <a:pt x="980" y="461"/>
                  </a:cubicBezTo>
                  <a:cubicBezTo>
                    <a:pt x="954" y="493"/>
                    <a:pt x="916" y="517"/>
                    <a:pt x="879" y="536"/>
                  </a:cubicBezTo>
                  <a:cubicBezTo>
                    <a:pt x="806" y="577"/>
                    <a:pt x="729" y="611"/>
                    <a:pt x="652" y="643"/>
                  </a:cubicBezTo>
                  <a:cubicBezTo>
                    <a:pt x="564" y="682"/>
                    <a:pt x="472" y="722"/>
                    <a:pt x="386" y="774"/>
                  </a:cubicBezTo>
                  <a:cubicBezTo>
                    <a:pt x="273" y="840"/>
                    <a:pt x="80" y="984"/>
                    <a:pt x="44" y="1209"/>
                  </a:cubicBezTo>
                  <a:cubicBezTo>
                    <a:pt x="1" y="1474"/>
                    <a:pt x="196" y="1704"/>
                    <a:pt x="369" y="1905"/>
                  </a:cubicBezTo>
                  <a:cubicBezTo>
                    <a:pt x="393" y="1933"/>
                    <a:pt x="416" y="1961"/>
                    <a:pt x="440" y="1989"/>
                  </a:cubicBezTo>
                  <a:cubicBezTo>
                    <a:pt x="494" y="2053"/>
                    <a:pt x="554" y="2132"/>
                    <a:pt x="584" y="2222"/>
                  </a:cubicBezTo>
                  <a:cubicBezTo>
                    <a:pt x="609" y="2295"/>
                    <a:pt x="614" y="2374"/>
                    <a:pt x="616" y="2449"/>
                  </a:cubicBezTo>
                  <a:cubicBezTo>
                    <a:pt x="624" y="2828"/>
                    <a:pt x="545" y="3212"/>
                    <a:pt x="470" y="3583"/>
                  </a:cubicBezTo>
                  <a:cubicBezTo>
                    <a:pt x="429" y="3786"/>
                    <a:pt x="384" y="3998"/>
                    <a:pt x="356" y="4208"/>
                  </a:cubicBezTo>
                  <a:lnTo>
                    <a:pt x="352" y="4249"/>
                  </a:lnTo>
                  <a:lnTo>
                    <a:pt x="416" y="4232"/>
                  </a:lnTo>
                  <a:cubicBezTo>
                    <a:pt x="438" y="4225"/>
                    <a:pt x="461" y="4219"/>
                    <a:pt x="483" y="4215"/>
                  </a:cubicBezTo>
                  <a:cubicBezTo>
                    <a:pt x="599" y="4191"/>
                    <a:pt x="718" y="4179"/>
                    <a:pt x="849" y="4179"/>
                  </a:cubicBezTo>
                  <a:cubicBezTo>
                    <a:pt x="1001" y="4179"/>
                    <a:pt x="1169" y="4195"/>
                    <a:pt x="1361" y="4227"/>
                  </a:cubicBezTo>
                  <a:lnTo>
                    <a:pt x="1396" y="4234"/>
                  </a:lnTo>
                  <a:lnTo>
                    <a:pt x="1393" y="4200"/>
                  </a:lnTo>
                  <a:cubicBezTo>
                    <a:pt x="1383" y="4045"/>
                    <a:pt x="1368" y="3919"/>
                    <a:pt x="1344" y="3801"/>
                  </a:cubicBezTo>
                  <a:cubicBezTo>
                    <a:pt x="1329" y="3724"/>
                    <a:pt x="1312" y="3642"/>
                    <a:pt x="1293" y="3563"/>
                  </a:cubicBezTo>
                  <a:cubicBezTo>
                    <a:pt x="1213" y="3208"/>
                    <a:pt x="1132" y="2837"/>
                    <a:pt x="1284" y="2518"/>
                  </a:cubicBezTo>
                  <a:cubicBezTo>
                    <a:pt x="1348" y="2383"/>
                    <a:pt x="1453" y="2261"/>
                    <a:pt x="1556" y="2143"/>
                  </a:cubicBezTo>
                  <a:cubicBezTo>
                    <a:pt x="1726" y="1948"/>
                    <a:pt x="1899" y="1746"/>
                    <a:pt x="1884" y="1487"/>
                  </a:cubicBezTo>
                  <a:cubicBezTo>
                    <a:pt x="1880" y="1416"/>
                    <a:pt x="1861" y="1348"/>
                    <a:pt x="1843" y="1281"/>
                  </a:cubicBezTo>
                  <a:cubicBezTo>
                    <a:pt x="1837" y="1260"/>
                    <a:pt x="1833" y="1241"/>
                    <a:pt x="1826" y="1219"/>
                  </a:cubicBezTo>
                  <a:cubicBezTo>
                    <a:pt x="1762" y="960"/>
                    <a:pt x="1766" y="684"/>
                    <a:pt x="1773" y="418"/>
                  </a:cubicBezTo>
                  <a:cubicBezTo>
                    <a:pt x="1775" y="341"/>
                    <a:pt x="1777" y="268"/>
                    <a:pt x="1792" y="202"/>
                  </a:cubicBezTo>
                  <a:lnTo>
                    <a:pt x="1796" y="180"/>
                  </a:lnTo>
                  <a:lnTo>
                    <a:pt x="1760" y="163"/>
                  </a:lnTo>
                  <a:cubicBezTo>
                    <a:pt x="1708" y="142"/>
                    <a:pt x="1657" y="118"/>
                    <a:pt x="1608" y="95"/>
                  </a:cubicBezTo>
                  <a:cubicBezTo>
                    <a:pt x="1526" y="54"/>
                    <a:pt x="1406" y="0"/>
                    <a:pt x="13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51"/>
            <p:cNvSpPr/>
            <p:nvPr/>
          </p:nvSpPr>
          <p:spPr>
            <a:xfrm>
              <a:off x="4360284" y="3297575"/>
              <a:ext cx="39042" cy="98032"/>
            </a:xfrm>
            <a:custGeom>
              <a:rect b="b" l="l" r="r" t="t"/>
              <a:pathLst>
                <a:path extrusionOk="0" h="3450" w="1374">
                  <a:moveTo>
                    <a:pt x="277" y="0"/>
                  </a:moveTo>
                  <a:cubicBezTo>
                    <a:pt x="215" y="0"/>
                    <a:pt x="153" y="5"/>
                    <a:pt x="92" y="13"/>
                  </a:cubicBezTo>
                  <a:cubicBezTo>
                    <a:pt x="69" y="15"/>
                    <a:pt x="43" y="22"/>
                    <a:pt x="26" y="39"/>
                  </a:cubicBezTo>
                  <a:cubicBezTo>
                    <a:pt x="0" y="65"/>
                    <a:pt x="7" y="107"/>
                    <a:pt x="15" y="144"/>
                  </a:cubicBezTo>
                  <a:cubicBezTo>
                    <a:pt x="118" y="611"/>
                    <a:pt x="167" y="1089"/>
                    <a:pt x="161" y="1566"/>
                  </a:cubicBezTo>
                  <a:cubicBezTo>
                    <a:pt x="161" y="1650"/>
                    <a:pt x="159" y="1740"/>
                    <a:pt x="204" y="1813"/>
                  </a:cubicBezTo>
                  <a:cubicBezTo>
                    <a:pt x="249" y="1886"/>
                    <a:pt x="334" y="1926"/>
                    <a:pt x="390" y="1995"/>
                  </a:cubicBezTo>
                  <a:cubicBezTo>
                    <a:pt x="471" y="2098"/>
                    <a:pt x="474" y="2239"/>
                    <a:pt x="469" y="2370"/>
                  </a:cubicBezTo>
                  <a:cubicBezTo>
                    <a:pt x="463" y="2730"/>
                    <a:pt x="454" y="3092"/>
                    <a:pt x="414" y="3450"/>
                  </a:cubicBezTo>
                  <a:cubicBezTo>
                    <a:pt x="456" y="3435"/>
                    <a:pt x="499" y="3420"/>
                    <a:pt x="542" y="3402"/>
                  </a:cubicBezTo>
                  <a:cubicBezTo>
                    <a:pt x="726" y="3332"/>
                    <a:pt x="911" y="3255"/>
                    <a:pt x="1101" y="3205"/>
                  </a:cubicBezTo>
                  <a:cubicBezTo>
                    <a:pt x="1181" y="2616"/>
                    <a:pt x="1373" y="2036"/>
                    <a:pt x="1358" y="1440"/>
                  </a:cubicBezTo>
                  <a:cubicBezTo>
                    <a:pt x="1358" y="1361"/>
                    <a:pt x="1352" y="1281"/>
                    <a:pt x="1326" y="1206"/>
                  </a:cubicBezTo>
                  <a:cubicBezTo>
                    <a:pt x="1296" y="1116"/>
                    <a:pt x="1238" y="1037"/>
                    <a:pt x="1178" y="964"/>
                  </a:cubicBezTo>
                  <a:cubicBezTo>
                    <a:pt x="990" y="737"/>
                    <a:pt x="739" y="495"/>
                    <a:pt x="789" y="206"/>
                  </a:cubicBezTo>
                  <a:cubicBezTo>
                    <a:pt x="793" y="170"/>
                    <a:pt x="804" y="137"/>
                    <a:pt x="819" y="105"/>
                  </a:cubicBezTo>
                  <a:cubicBezTo>
                    <a:pt x="647" y="38"/>
                    <a:pt x="461" y="0"/>
                    <a:pt x="2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51"/>
            <p:cNvSpPr/>
            <p:nvPr/>
          </p:nvSpPr>
          <p:spPr>
            <a:xfrm>
              <a:off x="4359347" y="3296808"/>
              <a:ext cx="40577" cy="99964"/>
            </a:xfrm>
            <a:custGeom>
              <a:rect b="b" l="l" r="r" t="t"/>
              <a:pathLst>
                <a:path extrusionOk="0" h="3518" w="1428">
                  <a:moveTo>
                    <a:pt x="309" y="53"/>
                  </a:moveTo>
                  <a:cubicBezTo>
                    <a:pt x="479" y="53"/>
                    <a:pt x="650" y="85"/>
                    <a:pt x="815" y="147"/>
                  </a:cubicBezTo>
                  <a:cubicBezTo>
                    <a:pt x="807" y="175"/>
                    <a:pt x="798" y="203"/>
                    <a:pt x="794" y="229"/>
                  </a:cubicBezTo>
                  <a:cubicBezTo>
                    <a:pt x="751" y="494"/>
                    <a:pt x="946" y="724"/>
                    <a:pt x="1119" y="925"/>
                  </a:cubicBezTo>
                  <a:cubicBezTo>
                    <a:pt x="1143" y="953"/>
                    <a:pt x="1166" y="981"/>
                    <a:pt x="1190" y="1009"/>
                  </a:cubicBezTo>
                  <a:cubicBezTo>
                    <a:pt x="1244" y="1073"/>
                    <a:pt x="1304" y="1152"/>
                    <a:pt x="1334" y="1242"/>
                  </a:cubicBezTo>
                  <a:cubicBezTo>
                    <a:pt x="1359" y="1315"/>
                    <a:pt x="1364" y="1394"/>
                    <a:pt x="1366" y="1469"/>
                  </a:cubicBezTo>
                  <a:cubicBezTo>
                    <a:pt x="1374" y="1848"/>
                    <a:pt x="1295" y="2232"/>
                    <a:pt x="1220" y="2603"/>
                  </a:cubicBezTo>
                  <a:cubicBezTo>
                    <a:pt x="1179" y="2802"/>
                    <a:pt x="1139" y="3007"/>
                    <a:pt x="1109" y="3211"/>
                  </a:cubicBezTo>
                  <a:cubicBezTo>
                    <a:pt x="952" y="3254"/>
                    <a:pt x="798" y="3314"/>
                    <a:pt x="650" y="3372"/>
                  </a:cubicBezTo>
                  <a:lnTo>
                    <a:pt x="567" y="3404"/>
                  </a:lnTo>
                  <a:cubicBezTo>
                    <a:pt x="541" y="3415"/>
                    <a:pt x="517" y="3423"/>
                    <a:pt x="492" y="3432"/>
                  </a:cubicBezTo>
                  <a:cubicBezTo>
                    <a:pt x="487" y="3434"/>
                    <a:pt x="483" y="3436"/>
                    <a:pt x="477" y="3436"/>
                  </a:cubicBezTo>
                  <a:cubicBezTo>
                    <a:pt x="515" y="3085"/>
                    <a:pt x="524" y="2720"/>
                    <a:pt x="530" y="2397"/>
                  </a:cubicBezTo>
                  <a:cubicBezTo>
                    <a:pt x="532" y="2251"/>
                    <a:pt x="528" y="2110"/>
                    <a:pt x="442" y="2007"/>
                  </a:cubicBezTo>
                  <a:cubicBezTo>
                    <a:pt x="417" y="1973"/>
                    <a:pt x="384" y="1947"/>
                    <a:pt x="354" y="1921"/>
                  </a:cubicBezTo>
                  <a:cubicBezTo>
                    <a:pt x="318" y="1891"/>
                    <a:pt x="282" y="1863"/>
                    <a:pt x="258" y="1825"/>
                  </a:cubicBezTo>
                  <a:cubicBezTo>
                    <a:pt x="219" y="1761"/>
                    <a:pt x="219" y="1675"/>
                    <a:pt x="222" y="1593"/>
                  </a:cubicBezTo>
                  <a:cubicBezTo>
                    <a:pt x="226" y="1113"/>
                    <a:pt x="177" y="634"/>
                    <a:pt x="74" y="164"/>
                  </a:cubicBezTo>
                  <a:cubicBezTo>
                    <a:pt x="67" y="132"/>
                    <a:pt x="63" y="100"/>
                    <a:pt x="78" y="85"/>
                  </a:cubicBezTo>
                  <a:cubicBezTo>
                    <a:pt x="89" y="72"/>
                    <a:pt x="110" y="68"/>
                    <a:pt x="130" y="66"/>
                  </a:cubicBezTo>
                  <a:cubicBezTo>
                    <a:pt x="187" y="57"/>
                    <a:pt x="249" y="53"/>
                    <a:pt x="309" y="53"/>
                  </a:cubicBezTo>
                  <a:close/>
                  <a:moveTo>
                    <a:pt x="307" y="0"/>
                  </a:moveTo>
                  <a:cubicBezTo>
                    <a:pt x="245" y="0"/>
                    <a:pt x="184" y="4"/>
                    <a:pt x="123" y="12"/>
                  </a:cubicBezTo>
                  <a:cubicBezTo>
                    <a:pt x="102" y="17"/>
                    <a:pt x="63" y="21"/>
                    <a:pt x="40" y="47"/>
                  </a:cubicBezTo>
                  <a:cubicBezTo>
                    <a:pt x="1" y="87"/>
                    <a:pt x="14" y="145"/>
                    <a:pt x="22" y="177"/>
                  </a:cubicBezTo>
                  <a:cubicBezTo>
                    <a:pt x="123" y="640"/>
                    <a:pt x="172" y="1118"/>
                    <a:pt x="168" y="1593"/>
                  </a:cubicBezTo>
                  <a:cubicBezTo>
                    <a:pt x="166" y="1679"/>
                    <a:pt x="166" y="1776"/>
                    <a:pt x="213" y="1853"/>
                  </a:cubicBezTo>
                  <a:cubicBezTo>
                    <a:pt x="241" y="1898"/>
                    <a:pt x="282" y="1932"/>
                    <a:pt x="320" y="1964"/>
                  </a:cubicBezTo>
                  <a:cubicBezTo>
                    <a:pt x="350" y="1988"/>
                    <a:pt x="380" y="2011"/>
                    <a:pt x="402" y="2039"/>
                  </a:cubicBezTo>
                  <a:cubicBezTo>
                    <a:pt x="474" y="2131"/>
                    <a:pt x="479" y="2260"/>
                    <a:pt x="477" y="2397"/>
                  </a:cubicBezTo>
                  <a:cubicBezTo>
                    <a:pt x="468" y="2748"/>
                    <a:pt x="462" y="3110"/>
                    <a:pt x="419" y="3472"/>
                  </a:cubicBezTo>
                  <a:lnTo>
                    <a:pt x="414" y="3517"/>
                  </a:lnTo>
                  <a:lnTo>
                    <a:pt x="455" y="3502"/>
                  </a:lnTo>
                  <a:cubicBezTo>
                    <a:pt x="474" y="3494"/>
                    <a:pt x="492" y="3487"/>
                    <a:pt x="511" y="3481"/>
                  </a:cubicBezTo>
                  <a:cubicBezTo>
                    <a:pt x="534" y="3472"/>
                    <a:pt x="560" y="3464"/>
                    <a:pt x="586" y="3455"/>
                  </a:cubicBezTo>
                  <a:lnTo>
                    <a:pt x="669" y="3421"/>
                  </a:lnTo>
                  <a:cubicBezTo>
                    <a:pt x="822" y="3361"/>
                    <a:pt x="980" y="3299"/>
                    <a:pt x="1141" y="3258"/>
                  </a:cubicBezTo>
                  <a:lnTo>
                    <a:pt x="1158" y="3254"/>
                  </a:lnTo>
                  <a:lnTo>
                    <a:pt x="1160" y="3237"/>
                  </a:lnTo>
                  <a:cubicBezTo>
                    <a:pt x="1188" y="3027"/>
                    <a:pt x="1231" y="2817"/>
                    <a:pt x="1274" y="2613"/>
                  </a:cubicBezTo>
                  <a:cubicBezTo>
                    <a:pt x="1349" y="2240"/>
                    <a:pt x="1428" y="1855"/>
                    <a:pt x="1419" y="1467"/>
                  </a:cubicBezTo>
                  <a:cubicBezTo>
                    <a:pt x="1417" y="1390"/>
                    <a:pt x="1413" y="1306"/>
                    <a:pt x="1385" y="1225"/>
                  </a:cubicBezTo>
                  <a:cubicBezTo>
                    <a:pt x="1353" y="1126"/>
                    <a:pt x="1289" y="1043"/>
                    <a:pt x="1231" y="974"/>
                  </a:cubicBezTo>
                  <a:cubicBezTo>
                    <a:pt x="1207" y="946"/>
                    <a:pt x="1184" y="919"/>
                    <a:pt x="1160" y="889"/>
                  </a:cubicBezTo>
                  <a:cubicBezTo>
                    <a:pt x="986" y="687"/>
                    <a:pt x="807" y="479"/>
                    <a:pt x="847" y="237"/>
                  </a:cubicBezTo>
                  <a:cubicBezTo>
                    <a:pt x="852" y="207"/>
                    <a:pt x="860" y="177"/>
                    <a:pt x="875" y="143"/>
                  </a:cubicBezTo>
                  <a:lnTo>
                    <a:pt x="886" y="117"/>
                  </a:lnTo>
                  <a:lnTo>
                    <a:pt x="860" y="107"/>
                  </a:lnTo>
                  <a:cubicBezTo>
                    <a:pt x="680" y="36"/>
                    <a:pt x="49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151"/>
            <p:cNvSpPr/>
            <p:nvPr/>
          </p:nvSpPr>
          <p:spPr>
            <a:xfrm>
              <a:off x="4294962" y="3297859"/>
              <a:ext cx="78795" cy="112353"/>
            </a:xfrm>
            <a:custGeom>
              <a:rect b="b" l="l" r="r" t="t"/>
              <a:pathLst>
                <a:path extrusionOk="0" h="3954" w="2773">
                  <a:moveTo>
                    <a:pt x="941" y="0"/>
                  </a:moveTo>
                  <a:cubicBezTo>
                    <a:pt x="814" y="0"/>
                    <a:pt x="684" y="21"/>
                    <a:pt x="602" y="115"/>
                  </a:cubicBezTo>
                  <a:cubicBezTo>
                    <a:pt x="553" y="170"/>
                    <a:pt x="532" y="247"/>
                    <a:pt x="517" y="320"/>
                  </a:cubicBezTo>
                  <a:cubicBezTo>
                    <a:pt x="407" y="852"/>
                    <a:pt x="574" y="1396"/>
                    <a:pt x="579" y="1938"/>
                  </a:cubicBezTo>
                  <a:cubicBezTo>
                    <a:pt x="581" y="2079"/>
                    <a:pt x="566" y="2233"/>
                    <a:pt x="476" y="2345"/>
                  </a:cubicBezTo>
                  <a:cubicBezTo>
                    <a:pt x="442" y="2388"/>
                    <a:pt x="394" y="2424"/>
                    <a:pt x="364" y="2469"/>
                  </a:cubicBezTo>
                  <a:cubicBezTo>
                    <a:pt x="238" y="2655"/>
                    <a:pt x="360" y="2973"/>
                    <a:pt x="169" y="3090"/>
                  </a:cubicBezTo>
                  <a:cubicBezTo>
                    <a:pt x="139" y="3108"/>
                    <a:pt x="103" y="3118"/>
                    <a:pt x="77" y="3142"/>
                  </a:cubicBezTo>
                  <a:cubicBezTo>
                    <a:pt x="0" y="3217"/>
                    <a:pt x="69" y="3343"/>
                    <a:pt x="122" y="3435"/>
                  </a:cubicBezTo>
                  <a:cubicBezTo>
                    <a:pt x="214" y="3592"/>
                    <a:pt x="251" y="3774"/>
                    <a:pt x="240" y="3954"/>
                  </a:cubicBezTo>
                  <a:cubicBezTo>
                    <a:pt x="1082" y="3907"/>
                    <a:pt x="1920" y="3731"/>
                    <a:pt x="2713" y="3440"/>
                  </a:cubicBezTo>
                  <a:cubicBezTo>
                    <a:pt x="2753" y="3082"/>
                    <a:pt x="2762" y="2720"/>
                    <a:pt x="2768" y="2360"/>
                  </a:cubicBezTo>
                  <a:cubicBezTo>
                    <a:pt x="2773" y="2229"/>
                    <a:pt x="2770" y="2088"/>
                    <a:pt x="2689" y="1985"/>
                  </a:cubicBezTo>
                  <a:cubicBezTo>
                    <a:pt x="2633" y="1916"/>
                    <a:pt x="2548" y="1876"/>
                    <a:pt x="2503" y="1803"/>
                  </a:cubicBezTo>
                  <a:cubicBezTo>
                    <a:pt x="2458" y="1730"/>
                    <a:pt x="2460" y="1640"/>
                    <a:pt x="2460" y="1556"/>
                  </a:cubicBezTo>
                  <a:cubicBezTo>
                    <a:pt x="2466" y="1079"/>
                    <a:pt x="2417" y="601"/>
                    <a:pt x="2314" y="134"/>
                  </a:cubicBezTo>
                  <a:cubicBezTo>
                    <a:pt x="2273" y="112"/>
                    <a:pt x="2233" y="93"/>
                    <a:pt x="2190" y="78"/>
                  </a:cubicBezTo>
                  <a:cubicBezTo>
                    <a:pt x="2098" y="48"/>
                    <a:pt x="1997" y="44"/>
                    <a:pt x="1898" y="40"/>
                  </a:cubicBezTo>
                  <a:cubicBezTo>
                    <a:pt x="1609" y="27"/>
                    <a:pt x="1320" y="14"/>
                    <a:pt x="1031" y="3"/>
                  </a:cubicBezTo>
                  <a:cubicBezTo>
                    <a:pt x="1002" y="1"/>
                    <a:pt x="971" y="0"/>
                    <a:pt x="9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151"/>
            <p:cNvSpPr/>
            <p:nvPr/>
          </p:nvSpPr>
          <p:spPr>
            <a:xfrm>
              <a:off x="4293911" y="3297092"/>
              <a:ext cx="80585" cy="113973"/>
            </a:xfrm>
            <a:custGeom>
              <a:rect b="b" l="l" r="r" t="t"/>
              <a:pathLst>
                <a:path extrusionOk="0" h="4011" w="2836">
                  <a:moveTo>
                    <a:pt x="984" y="54"/>
                  </a:moveTo>
                  <a:cubicBezTo>
                    <a:pt x="1012" y="54"/>
                    <a:pt x="1040" y="56"/>
                    <a:pt x="1068" y="56"/>
                  </a:cubicBezTo>
                  <a:lnTo>
                    <a:pt x="1935" y="92"/>
                  </a:lnTo>
                  <a:cubicBezTo>
                    <a:pt x="2030" y="97"/>
                    <a:pt x="2128" y="101"/>
                    <a:pt x="2218" y="131"/>
                  </a:cubicBezTo>
                  <a:cubicBezTo>
                    <a:pt x="2253" y="142"/>
                    <a:pt x="2287" y="159"/>
                    <a:pt x="2328" y="180"/>
                  </a:cubicBezTo>
                  <a:cubicBezTo>
                    <a:pt x="2428" y="639"/>
                    <a:pt x="2475" y="1112"/>
                    <a:pt x="2471" y="1583"/>
                  </a:cubicBezTo>
                  <a:cubicBezTo>
                    <a:pt x="2469" y="1669"/>
                    <a:pt x="2469" y="1766"/>
                    <a:pt x="2516" y="1843"/>
                  </a:cubicBezTo>
                  <a:cubicBezTo>
                    <a:pt x="2544" y="1888"/>
                    <a:pt x="2585" y="1922"/>
                    <a:pt x="2623" y="1954"/>
                  </a:cubicBezTo>
                  <a:cubicBezTo>
                    <a:pt x="2653" y="1978"/>
                    <a:pt x="2683" y="2001"/>
                    <a:pt x="2705" y="2029"/>
                  </a:cubicBezTo>
                  <a:cubicBezTo>
                    <a:pt x="2777" y="2121"/>
                    <a:pt x="2782" y="2250"/>
                    <a:pt x="2780" y="2387"/>
                  </a:cubicBezTo>
                  <a:cubicBezTo>
                    <a:pt x="2771" y="2732"/>
                    <a:pt x="2765" y="3090"/>
                    <a:pt x="2724" y="3447"/>
                  </a:cubicBezTo>
                  <a:cubicBezTo>
                    <a:pt x="1946" y="3732"/>
                    <a:pt x="1132" y="3902"/>
                    <a:pt x="305" y="3953"/>
                  </a:cubicBezTo>
                  <a:cubicBezTo>
                    <a:pt x="311" y="3769"/>
                    <a:pt x="269" y="3595"/>
                    <a:pt x="183" y="3449"/>
                  </a:cubicBezTo>
                  <a:cubicBezTo>
                    <a:pt x="127" y="3353"/>
                    <a:pt x="74" y="3248"/>
                    <a:pt x="134" y="3188"/>
                  </a:cubicBezTo>
                  <a:cubicBezTo>
                    <a:pt x="146" y="3175"/>
                    <a:pt x="166" y="3167"/>
                    <a:pt x="185" y="3158"/>
                  </a:cubicBezTo>
                  <a:cubicBezTo>
                    <a:pt x="196" y="3152"/>
                    <a:pt x="209" y="3145"/>
                    <a:pt x="219" y="3139"/>
                  </a:cubicBezTo>
                  <a:cubicBezTo>
                    <a:pt x="339" y="3068"/>
                    <a:pt x="348" y="2927"/>
                    <a:pt x="359" y="2792"/>
                  </a:cubicBezTo>
                  <a:cubicBezTo>
                    <a:pt x="365" y="2691"/>
                    <a:pt x="371" y="2588"/>
                    <a:pt x="423" y="2513"/>
                  </a:cubicBezTo>
                  <a:cubicBezTo>
                    <a:pt x="440" y="2488"/>
                    <a:pt x="461" y="2466"/>
                    <a:pt x="483" y="2443"/>
                  </a:cubicBezTo>
                  <a:cubicBezTo>
                    <a:pt x="502" y="2425"/>
                    <a:pt x="519" y="2406"/>
                    <a:pt x="534" y="2387"/>
                  </a:cubicBezTo>
                  <a:cubicBezTo>
                    <a:pt x="633" y="2265"/>
                    <a:pt x="644" y="2098"/>
                    <a:pt x="644" y="1965"/>
                  </a:cubicBezTo>
                  <a:cubicBezTo>
                    <a:pt x="641" y="1759"/>
                    <a:pt x="616" y="1553"/>
                    <a:pt x="592" y="1354"/>
                  </a:cubicBezTo>
                  <a:cubicBezTo>
                    <a:pt x="554" y="1022"/>
                    <a:pt x="513" y="681"/>
                    <a:pt x="579" y="354"/>
                  </a:cubicBezTo>
                  <a:cubicBezTo>
                    <a:pt x="592" y="287"/>
                    <a:pt x="611" y="212"/>
                    <a:pt x="659" y="159"/>
                  </a:cubicBezTo>
                  <a:cubicBezTo>
                    <a:pt x="740" y="67"/>
                    <a:pt x="875" y="54"/>
                    <a:pt x="984" y="54"/>
                  </a:cubicBezTo>
                  <a:close/>
                  <a:moveTo>
                    <a:pt x="984" y="0"/>
                  </a:moveTo>
                  <a:cubicBezTo>
                    <a:pt x="864" y="0"/>
                    <a:pt x="714" y="15"/>
                    <a:pt x="618" y="122"/>
                  </a:cubicBezTo>
                  <a:cubicBezTo>
                    <a:pt x="564" y="187"/>
                    <a:pt x="541" y="270"/>
                    <a:pt x="526" y="343"/>
                  </a:cubicBezTo>
                  <a:cubicBezTo>
                    <a:pt x="457" y="679"/>
                    <a:pt x="500" y="1024"/>
                    <a:pt x="539" y="1361"/>
                  </a:cubicBezTo>
                  <a:cubicBezTo>
                    <a:pt x="564" y="1558"/>
                    <a:pt x="588" y="1763"/>
                    <a:pt x="590" y="1965"/>
                  </a:cubicBezTo>
                  <a:cubicBezTo>
                    <a:pt x="590" y="2089"/>
                    <a:pt x="579" y="2245"/>
                    <a:pt x="494" y="2355"/>
                  </a:cubicBezTo>
                  <a:cubicBezTo>
                    <a:pt x="479" y="2372"/>
                    <a:pt x="461" y="2389"/>
                    <a:pt x="446" y="2404"/>
                  </a:cubicBezTo>
                  <a:cubicBezTo>
                    <a:pt x="423" y="2428"/>
                    <a:pt x="397" y="2453"/>
                    <a:pt x="378" y="2483"/>
                  </a:cubicBezTo>
                  <a:cubicBezTo>
                    <a:pt x="320" y="2569"/>
                    <a:pt x="311" y="2680"/>
                    <a:pt x="305" y="2787"/>
                  </a:cubicBezTo>
                  <a:cubicBezTo>
                    <a:pt x="296" y="2916"/>
                    <a:pt x="288" y="3036"/>
                    <a:pt x="191" y="3094"/>
                  </a:cubicBezTo>
                  <a:cubicBezTo>
                    <a:pt x="183" y="3100"/>
                    <a:pt x="172" y="3105"/>
                    <a:pt x="161" y="3109"/>
                  </a:cubicBezTo>
                  <a:cubicBezTo>
                    <a:pt x="138" y="3120"/>
                    <a:pt x="116" y="3132"/>
                    <a:pt x="97" y="3152"/>
                  </a:cubicBezTo>
                  <a:cubicBezTo>
                    <a:pt x="1" y="3244"/>
                    <a:pt x="89" y="3394"/>
                    <a:pt x="138" y="3475"/>
                  </a:cubicBezTo>
                  <a:cubicBezTo>
                    <a:pt x="224" y="3621"/>
                    <a:pt x="262" y="3797"/>
                    <a:pt x="249" y="3979"/>
                  </a:cubicBezTo>
                  <a:lnTo>
                    <a:pt x="247" y="4011"/>
                  </a:lnTo>
                  <a:lnTo>
                    <a:pt x="279" y="4009"/>
                  </a:lnTo>
                  <a:cubicBezTo>
                    <a:pt x="1128" y="3959"/>
                    <a:pt x="1961" y="3786"/>
                    <a:pt x="2758" y="3492"/>
                  </a:cubicBezTo>
                  <a:lnTo>
                    <a:pt x="2773" y="3486"/>
                  </a:lnTo>
                  <a:lnTo>
                    <a:pt x="2775" y="3469"/>
                  </a:lnTo>
                  <a:cubicBezTo>
                    <a:pt x="2818" y="3105"/>
                    <a:pt x="2825" y="2723"/>
                    <a:pt x="2833" y="2387"/>
                  </a:cubicBezTo>
                  <a:cubicBezTo>
                    <a:pt x="2835" y="2241"/>
                    <a:pt x="2831" y="2100"/>
                    <a:pt x="2745" y="1997"/>
                  </a:cubicBezTo>
                  <a:cubicBezTo>
                    <a:pt x="2720" y="1963"/>
                    <a:pt x="2687" y="1937"/>
                    <a:pt x="2657" y="1911"/>
                  </a:cubicBezTo>
                  <a:cubicBezTo>
                    <a:pt x="2621" y="1881"/>
                    <a:pt x="2585" y="1853"/>
                    <a:pt x="2561" y="1815"/>
                  </a:cubicBezTo>
                  <a:cubicBezTo>
                    <a:pt x="2522" y="1751"/>
                    <a:pt x="2522" y="1665"/>
                    <a:pt x="2525" y="1583"/>
                  </a:cubicBezTo>
                  <a:cubicBezTo>
                    <a:pt x="2529" y="1103"/>
                    <a:pt x="2480" y="624"/>
                    <a:pt x="2377" y="157"/>
                  </a:cubicBezTo>
                  <a:lnTo>
                    <a:pt x="2375" y="144"/>
                  </a:lnTo>
                  <a:lnTo>
                    <a:pt x="2364" y="139"/>
                  </a:lnTo>
                  <a:cubicBezTo>
                    <a:pt x="2317" y="112"/>
                    <a:pt x="2276" y="94"/>
                    <a:pt x="2235" y="79"/>
                  </a:cubicBezTo>
                  <a:cubicBezTo>
                    <a:pt x="2139" y="47"/>
                    <a:pt x="2036" y="43"/>
                    <a:pt x="1938" y="39"/>
                  </a:cubicBezTo>
                  <a:lnTo>
                    <a:pt x="1070" y="2"/>
                  </a:lnTo>
                  <a:cubicBezTo>
                    <a:pt x="1042" y="2"/>
                    <a:pt x="1014" y="0"/>
                    <a:pt x="9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151"/>
            <p:cNvSpPr/>
            <p:nvPr/>
          </p:nvSpPr>
          <p:spPr>
            <a:xfrm>
              <a:off x="4193668" y="3308315"/>
              <a:ext cx="117809" cy="116217"/>
            </a:xfrm>
            <a:custGeom>
              <a:rect b="b" l="l" r="r" t="t"/>
              <a:pathLst>
                <a:path extrusionOk="0" h="4090" w="4146">
                  <a:moveTo>
                    <a:pt x="1625" y="1"/>
                  </a:moveTo>
                  <a:cubicBezTo>
                    <a:pt x="1588" y="1"/>
                    <a:pt x="1550" y="6"/>
                    <a:pt x="1513" y="12"/>
                  </a:cubicBezTo>
                  <a:cubicBezTo>
                    <a:pt x="1335" y="42"/>
                    <a:pt x="1118" y="106"/>
                    <a:pt x="1086" y="282"/>
                  </a:cubicBezTo>
                  <a:cubicBezTo>
                    <a:pt x="981" y="237"/>
                    <a:pt x="902" y="151"/>
                    <a:pt x="806" y="89"/>
                  </a:cubicBezTo>
                  <a:cubicBezTo>
                    <a:pt x="747" y="51"/>
                    <a:pt x="674" y="25"/>
                    <a:pt x="606" y="25"/>
                  </a:cubicBezTo>
                  <a:cubicBezTo>
                    <a:pt x="562" y="25"/>
                    <a:pt x="520" y="36"/>
                    <a:pt x="484" y="61"/>
                  </a:cubicBezTo>
                  <a:cubicBezTo>
                    <a:pt x="429" y="100"/>
                    <a:pt x="401" y="164"/>
                    <a:pt x="375" y="224"/>
                  </a:cubicBezTo>
                  <a:cubicBezTo>
                    <a:pt x="339" y="310"/>
                    <a:pt x="300" y="398"/>
                    <a:pt x="298" y="490"/>
                  </a:cubicBezTo>
                  <a:cubicBezTo>
                    <a:pt x="289" y="783"/>
                    <a:pt x="624" y="1032"/>
                    <a:pt x="549" y="1315"/>
                  </a:cubicBezTo>
                  <a:cubicBezTo>
                    <a:pt x="491" y="1533"/>
                    <a:pt x="206" y="1670"/>
                    <a:pt x="234" y="1893"/>
                  </a:cubicBezTo>
                  <a:cubicBezTo>
                    <a:pt x="238" y="1932"/>
                    <a:pt x="253" y="1970"/>
                    <a:pt x="251" y="2009"/>
                  </a:cubicBezTo>
                  <a:cubicBezTo>
                    <a:pt x="246" y="2161"/>
                    <a:pt x="26" y="2232"/>
                    <a:pt x="13" y="2382"/>
                  </a:cubicBezTo>
                  <a:cubicBezTo>
                    <a:pt x="0" y="2502"/>
                    <a:pt x="127" y="2592"/>
                    <a:pt x="152" y="2710"/>
                  </a:cubicBezTo>
                  <a:cubicBezTo>
                    <a:pt x="165" y="2767"/>
                    <a:pt x="150" y="2830"/>
                    <a:pt x="148" y="2890"/>
                  </a:cubicBezTo>
                  <a:cubicBezTo>
                    <a:pt x="146" y="3029"/>
                    <a:pt x="210" y="3168"/>
                    <a:pt x="319" y="3254"/>
                  </a:cubicBezTo>
                  <a:cubicBezTo>
                    <a:pt x="405" y="3322"/>
                    <a:pt x="512" y="3354"/>
                    <a:pt x="609" y="3408"/>
                  </a:cubicBezTo>
                  <a:cubicBezTo>
                    <a:pt x="705" y="3459"/>
                    <a:pt x="797" y="3541"/>
                    <a:pt x="812" y="3648"/>
                  </a:cubicBezTo>
                  <a:cubicBezTo>
                    <a:pt x="823" y="3721"/>
                    <a:pt x="797" y="3800"/>
                    <a:pt x="825" y="3869"/>
                  </a:cubicBezTo>
                  <a:cubicBezTo>
                    <a:pt x="846" y="3920"/>
                    <a:pt x="898" y="3956"/>
                    <a:pt x="930" y="4001"/>
                  </a:cubicBezTo>
                  <a:cubicBezTo>
                    <a:pt x="949" y="4029"/>
                    <a:pt x="960" y="4057"/>
                    <a:pt x="966" y="4089"/>
                  </a:cubicBezTo>
                  <a:cubicBezTo>
                    <a:pt x="1063" y="4046"/>
                    <a:pt x="1155" y="3986"/>
                    <a:pt x="1247" y="3933"/>
                  </a:cubicBezTo>
                  <a:cubicBezTo>
                    <a:pt x="1915" y="3541"/>
                    <a:pt x="2742" y="3618"/>
                    <a:pt x="3518" y="3599"/>
                  </a:cubicBezTo>
                  <a:cubicBezTo>
                    <a:pt x="3612" y="3597"/>
                    <a:pt x="3709" y="3592"/>
                    <a:pt x="3805" y="3586"/>
                  </a:cubicBezTo>
                  <a:cubicBezTo>
                    <a:pt x="3816" y="3406"/>
                    <a:pt x="3779" y="3224"/>
                    <a:pt x="3687" y="3067"/>
                  </a:cubicBezTo>
                  <a:cubicBezTo>
                    <a:pt x="3634" y="2975"/>
                    <a:pt x="3565" y="2849"/>
                    <a:pt x="3642" y="2774"/>
                  </a:cubicBezTo>
                  <a:cubicBezTo>
                    <a:pt x="3668" y="2750"/>
                    <a:pt x="3704" y="2740"/>
                    <a:pt x="3734" y="2722"/>
                  </a:cubicBezTo>
                  <a:cubicBezTo>
                    <a:pt x="3925" y="2605"/>
                    <a:pt x="3803" y="2287"/>
                    <a:pt x="3929" y="2101"/>
                  </a:cubicBezTo>
                  <a:cubicBezTo>
                    <a:pt x="3959" y="2056"/>
                    <a:pt x="4007" y="2020"/>
                    <a:pt x="4041" y="1977"/>
                  </a:cubicBezTo>
                  <a:cubicBezTo>
                    <a:pt x="4131" y="1865"/>
                    <a:pt x="4146" y="1711"/>
                    <a:pt x="4144" y="1570"/>
                  </a:cubicBezTo>
                  <a:cubicBezTo>
                    <a:pt x="4142" y="1208"/>
                    <a:pt x="4067" y="843"/>
                    <a:pt x="4049" y="484"/>
                  </a:cubicBezTo>
                  <a:cubicBezTo>
                    <a:pt x="3920" y="464"/>
                    <a:pt x="3791" y="449"/>
                    <a:pt x="3663" y="449"/>
                  </a:cubicBezTo>
                  <a:cubicBezTo>
                    <a:pt x="3553" y="449"/>
                    <a:pt x="3444" y="460"/>
                    <a:pt x="3336" y="488"/>
                  </a:cubicBezTo>
                  <a:cubicBezTo>
                    <a:pt x="3221" y="519"/>
                    <a:pt x="3103" y="569"/>
                    <a:pt x="2985" y="569"/>
                  </a:cubicBezTo>
                  <a:cubicBezTo>
                    <a:pt x="2958" y="569"/>
                    <a:pt x="2932" y="567"/>
                    <a:pt x="2905" y="561"/>
                  </a:cubicBezTo>
                  <a:lnTo>
                    <a:pt x="2890" y="747"/>
                  </a:lnTo>
                  <a:cubicBezTo>
                    <a:pt x="2880" y="749"/>
                    <a:pt x="2869" y="750"/>
                    <a:pt x="2859" y="750"/>
                  </a:cubicBezTo>
                  <a:cubicBezTo>
                    <a:pt x="2747" y="750"/>
                    <a:pt x="2654" y="637"/>
                    <a:pt x="2601" y="533"/>
                  </a:cubicBezTo>
                  <a:cubicBezTo>
                    <a:pt x="2541" y="417"/>
                    <a:pt x="2479" y="280"/>
                    <a:pt x="2353" y="250"/>
                  </a:cubicBezTo>
                  <a:cubicBezTo>
                    <a:pt x="2323" y="244"/>
                    <a:pt x="2290" y="244"/>
                    <a:pt x="2267" y="224"/>
                  </a:cubicBezTo>
                  <a:cubicBezTo>
                    <a:pt x="2241" y="205"/>
                    <a:pt x="2230" y="173"/>
                    <a:pt x="2215" y="145"/>
                  </a:cubicBezTo>
                  <a:cubicBezTo>
                    <a:pt x="2180" y="90"/>
                    <a:pt x="2114" y="62"/>
                    <a:pt x="2049" y="62"/>
                  </a:cubicBezTo>
                  <a:cubicBezTo>
                    <a:pt x="2035" y="62"/>
                    <a:pt x="2021" y="63"/>
                    <a:pt x="2008" y="66"/>
                  </a:cubicBezTo>
                  <a:cubicBezTo>
                    <a:pt x="1928" y="79"/>
                    <a:pt x="1862" y="126"/>
                    <a:pt x="1804" y="179"/>
                  </a:cubicBezTo>
                  <a:cubicBezTo>
                    <a:pt x="1830" y="115"/>
                    <a:pt x="1781" y="42"/>
                    <a:pt x="1716" y="16"/>
                  </a:cubicBezTo>
                  <a:cubicBezTo>
                    <a:pt x="1687" y="5"/>
                    <a:pt x="1656" y="1"/>
                    <a:pt x="16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151"/>
            <p:cNvSpPr/>
            <p:nvPr/>
          </p:nvSpPr>
          <p:spPr>
            <a:xfrm>
              <a:off x="4193043" y="3307576"/>
              <a:ext cx="119173" cy="118036"/>
            </a:xfrm>
            <a:custGeom>
              <a:rect b="b" l="l" r="r" t="t"/>
              <a:pathLst>
                <a:path extrusionOk="0" h="4154" w="4194">
                  <a:moveTo>
                    <a:pt x="1647" y="55"/>
                  </a:moveTo>
                  <a:cubicBezTo>
                    <a:pt x="1678" y="55"/>
                    <a:pt x="1706" y="59"/>
                    <a:pt x="1730" y="68"/>
                  </a:cubicBezTo>
                  <a:cubicBezTo>
                    <a:pt x="1760" y="79"/>
                    <a:pt x="1788" y="105"/>
                    <a:pt x="1798" y="135"/>
                  </a:cubicBezTo>
                  <a:cubicBezTo>
                    <a:pt x="1805" y="150"/>
                    <a:pt x="1811" y="171"/>
                    <a:pt x="1800" y="195"/>
                  </a:cubicBezTo>
                  <a:lnTo>
                    <a:pt x="1753" y="310"/>
                  </a:lnTo>
                  <a:lnTo>
                    <a:pt x="1753" y="310"/>
                  </a:lnTo>
                  <a:lnTo>
                    <a:pt x="1843" y="225"/>
                  </a:lnTo>
                  <a:cubicBezTo>
                    <a:pt x="1910" y="162"/>
                    <a:pt x="1972" y="128"/>
                    <a:pt x="2034" y="117"/>
                  </a:cubicBezTo>
                  <a:cubicBezTo>
                    <a:pt x="2046" y="115"/>
                    <a:pt x="2058" y="114"/>
                    <a:pt x="2069" y="114"/>
                  </a:cubicBezTo>
                  <a:cubicBezTo>
                    <a:pt x="2130" y="114"/>
                    <a:pt x="2187" y="141"/>
                    <a:pt x="2214" y="186"/>
                  </a:cubicBezTo>
                  <a:cubicBezTo>
                    <a:pt x="2218" y="192"/>
                    <a:pt x="2222" y="201"/>
                    <a:pt x="2227" y="210"/>
                  </a:cubicBezTo>
                  <a:cubicBezTo>
                    <a:pt x="2237" y="231"/>
                    <a:pt x="2250" y="255"/>
                    <a:pt x="2272" y="272"/>
                  </a:cubicBezTo>
                  <a:cubicBezTo>
                    <a:pt x="2295" y="289"/>
                    <a:pt x="2321" y="293"/>
                    <a:pt x="2345" y="297"/>
                  </a:cubicBezTo>
                  <a:cubicBezTo>
                    <a:pt x="2353" y="300"/>
                    <a:pt x="2362" y="302"/>
                    <a:pt x="2368" y="304"/>
                  </a:cubicBezTo>
                  <a:cubicBezTo>
                    <a:pt x="2475" y="327"/>
                    <a:pt x="2537" y="447"/>
                    <a:pt x="2591" y="552"/>
                  </a:cubicBezTo>
                  <a:lnTo>
                    <a:pt x="2600" y="570"/>
                  </a:lnTo>
                  <a:cubicBezTo>
                    <a:pt x="2635" y="641"/>
                    <a:pt x="2738" y="804"/>
                    <a:pt x="2883" y="804"/>
                  </a:cubicBezTo>
                  <a:cubicBezTo>
                    <a:pt x="2894" y="804"/>
                    <a:pt x="2905" y="803"/>
                    <a:pt x="2917" y="801"/>
                  </a:cubicBezTo>
                  <a:lnTo>
                    <a:pt x="2938" y="797"/>
                  </a:lnTo>
                  <a:lnTo>
                    <a:pt x="2953" y="617"/>
                  </a:lnTo>
                  <a:cubicBezTo>
                    <a:pt x="2971" y="619"/>
                    <a:pt x="2989" y="620"/>
                    <a:pt x="3007" y="620"/>
                  </a:cubicBezTo>
                  <a:cubicBezTo>
                    <a:pt x="3092" y="620"/>
                    <a:pt x="3183" y="594"/>
                    <a:pt x="3268" y="570"/>
                  </a:cubicBezTo>
                  <a:cubicBezTo>
                    <a:pt x="3300" y="559"/>
                    <a:pt x="3332" y="548"/>
                    <a:pt x="3364" y="542"/>
                  </a:cubicBezTo>
                  <a:cubicBezTo>
                    <a:pt x="3463" y="516"/>
                    <a:pt x="3570" y="503"/>
                    <a:pt x="3688" y="503"/>
                  </a:cubicBezTo>
                  <a:cubicBezTo>
                    <a:pt x="3791" y="503"/>
                    <a:pt x="3904" y="512"/>
                    <a:pt x="4046" y="533"/>
                  </a:cubicBezTo>
                  <a:cubicBezTo>
                    <a:pt x="4054" y="685"/>
                    <a:pt x="4074" y="839"/>
                    <a:pt x="4091" y="989"/>
                  </a:cubicBezTo>
                  <a:cubicBezTo>
                    <a:pt x="4114" y="1189"/>
                    <a:pt x="4138" y="1394"/>
                    <a:pt x="4140" y="1596"/>
                  </a:cubicBezTo>
                  <a:cubicBezTo>
                    <a:pt x="4140" y="1720"/>
                    <a:pt x="4129" y="1876"/>
                    <a:pt x="4044" y="1986"/>
                  </a:cubicBezTo>
                  <a:cubicBezTo>
                    <a:pt x="4029" y="2003"/>
                    <a:pt x="4011" y="2020"/>
                    <a:pt x="3996" y="2035"/>
                  </a:cubicBezTo>
                  <a:cubicBezTo>
                    <a:pt x="3973" y="2059"/>
                    <a:pt x="3947" y="2084"/>
                    <a:pt x="3928" y="2114"/>
                  </a:cubicBezTo>
                  <a:cubicBezTo>
                    <a:pt x="3870" y="2200"/>
                    <a:pt x="3861" y="2311"/>
                    <a:pt x="3855" y="2418"/>
                  </a:cubicBezTo>
                  <a:cubicBezTo>
                    <a:pt x="3846" y="2547"/>
                    <a:pt x="3838" y="2667"/>
                    <a:pt x="3741" y="2725"/>
                  </a:cubicBezTo>
                  <a:cubicBezTo>
                    <a:pt x="3733" y="2731"/>
                    <a:pt x="3722" y="2736"/>
                    <a:pt x="3711" y="2740"/>
                  </a:cubicBezTo>
                  <a:cubicBezTo>
                    <a:pt x="3688" y="2751"/>
                    <a:pt x="3666" y="2763"/>
                    <a:pt x="3647" y="2783"/>
                  </a:cubicBezTo>
                  <a:cubicBezTo>
                    <a:pt x="3551" y="2875"/>
                    <a:pt x="3639" y="3025"/>
                    <a:pt x="3688" y="3106"/>
                  </a:cubicBezTo>
                  <a:cubicBezTo>
                    <a:pt x="3769" y="3248"/>
                    <a:pt x="3808" y="3413"/>
                    <a:pt x="3801" y="3586"/>
                  </a:cubicBezTo>
                  <a:cubicBezTo>
                    <a:pt x="3718" y="3593"/>
                    <a:pt x="3628" y="3597"/>
                    <a:pt x="3538" y="3599"/>
                  </a:cubicBezTo>
                  <a:cubicBezTo>
                    <a:pt x="3409" y="3601"/>
                    <a:pt x="3279" y="3601"/>
                    <a:pt x="3148" y="3601"/>
                  </a:cubicBezTo>
                  <a:cubicBezTo>
                    <a:pt x="2495" y="3603"/>
                    <a:pt x="1820" y="3605"/>
                    <a:pt x="1254" y="3935"/>
                  </a:cubicBezTo>
                  <a:cubicBezTo>
                    <a:pt x="1230" y="3948"/>
                    <a:pt x="1207" y="3963"/>
                    <a:pt x="1183" y="3978"/>
                  </a:cubicBezTo>
                  <a:cubicBezTo>
                    <a:pt x="1125" y="4012"/>
                    <a:pt x="1065" y="4049"/>
                    <a:pt x="1006" y="4077"/>
                  </a:cubicBezTo>
                  <a:cubicBezTo>
                    <a:pt x="999" y="4053"/>
                    <a:pt x="988" y="4032"/>
                    <a:pt x="973" y="4012"/>
                  </a:cubicBezTo>
                  <a:cubicBezTo>
                    <a:pt x="961" y="3993"/>
                    <a:pt x="943" y="3976"/>
                    <a:pt x="928" y="3961"/>
                  </a:cubicBezTo>
                  <a:cubicBezTo>
                    <a:pt x="905" y="3935"/>
                    <a:pt x="883" y="3912"/>
                    <a:pt x="873" y="3884"/>
                  </a:cubicBezTo>
                  <a:cubicBezTo>
                    <a:pt x="858" y="3850"/>
                    <a:pt x="860" y="3809"/>
                    <a:pt x="862" y="3766"/>
                  </a:cubicBezTo>
                  <a:cubicBezTo>
                    <a:pt x="864" y="3734"/>
                    <a:pt x="866" y="3702"/>
                    <a:pt x="862" y="3670"/>
                  </a:cubicBezTo>
                  <a:cubicBezTo>
                    <a:pt x="847" y="3571"/>
                    <a:pt x="770" y="3479"/>
                    <a:pt x="643" y="3410"/>
                  </a:cubicBezTo>
                  <a:cubicBezTo>
                    <a:pt x="609" y="3391"/>
                    <a:pt x="575" y="3376"/>
                    <a:pt x="538" y="3359"/>
                  </a:cubicBezTo>
                  <a:cubicBezTo>
                    <a:pt x="474" y="3329"/>
                    <a:pt x="412" y="3301"/>
                    <a:pt x="358" y="3258"/>
                  </a:cubicBezTo>
                  <a:cubicBezTo>
                    <a:pt x="256" y="3177"/>
                    <a:pt x="194" y="3046"/>
                    <a:pt x="198" y="2916"/>
                  </a:cubicBezTo>
                  <a:cubicBezTo>
                    <a:pt x="198" y="2898"/>
                    <a:pt x="200" y="2879"/>
                    <a:pt x="202" y="2860"/>
                  </a:cubicBezTo>
                  <a:cubicBezTo>
                    <a:pt x="206" y="2817"/>
                    <a:pt x="209" y="2774"/>
                    <a:pt x="200" y="2729"/>
                  </a:cubicBezTo>
                  <a:cubicBezTo>
                    <a:pt x="187" y="2673"/>
                    <a:pt x="157" y="2626"/>
                    <a:pt x="127" y="2579"/>
                  </a:cubicBezTo>
                  <a:cubicBezTo>
                    <a:pt x="91" y="2523"/>
                    <a:pt x="54" y="2470"/>
                    <a:pt x="61" y="2410"/>
                  </a:cubicBezTo>
                  <a:cubicBezTo>
                    <a:pt x="67" y="2346"/>
                    <a:pt x="119" y="2296"/>
                    <a:pt x="172" y="2245"/>
                  </a:cubicBezTo>
                  <a:cubicBezTo>
                    <a:pt x="234" y="2185"/>
                    <a:pt x="296" y="2125"/>
                    <a:pt x="301" y="2037"/>
                  </a:cubicBezTo>
                  <a:cubicBezTo>
                    <a:pt x="301" y="2009"/>
                    <a:pt x="294" y="1984"/>
                    <a:pt x="290" y="1958"/>
                  </a:cubicBezTo>
                  <a:cubicBezTo>
                    <a:pt x="286" y="1945"/>
                    <a:pt x="283" y="1930"/>
                    <a:pt x="281" y="1915"/>
                  </a:cubicBezTo>
                  <a:cubicBezTo>
                    <a:pt x="266" y="1801"/>
                    <a:pt x="348" y="1707"/>
                    <a:pt x="431" y="1611"/>
                  </a:cubicBezTo>
                  <a:cubicBezTo>
                    <a:pt x="500" y="1531"/>
                    <a:pt x="571" y="1448"/>
                    <a:pt x="596" y="1347"/>
                  </a:cubicBezTo>
                  <a:cubicBezTo>
                    <a:pt x="641" y="1184"/>
                    <a:pt x="558" y="1034"/>
                    <a:pt x="476" y="889"/>
                  </a:cubicBezTo>
                  <a:cubicBezTo>
                    <a:pt x="412" y="769"/>
                    <a:pt x="343" y="645"/>
                    <a:pt x="346" y="518"/>
                  </a:cubicBezTo>
                  <a:cubicBezTo>
                    <a:pt x="350" y="428"/>
                    <a:pt x="386" y="342"/>
                    <a:pt x="421" y="261"/>
                  </a:cubicBezTo>
                  <a:cubicBezTo>
                    <a:pt x="444" y="205"/>
                    <a:pt x="472" y="143"/>
                    <a:pt x="521" y="109"/>
                  </a:cubicBezTo>
                  <a:cubicBezTo>
                    <a:pt x="551" y="87"/>
                    <a:pt x="586" y="77"/>
                    <a:pt x="626" y="77"/>
                  </a:cubicBezTo>
                  <a:cubicBezTo>
                    <a:pt x="684" y="77"/>
                    <a:pt x="753" y="100"/>
                    <a:pt x="813" y="139"/>
                  </a:cubicBezTo>
                  <a:cubicBezTo>
                    <a:pt x="847" y="160"/>
                    <a:pt x="881" y="188"/>
                    <a:pt x="916" y="214"/>
                  </a:cubicBezTo>
                  <a:cubicBezTo>
                    <a:pt x="971" y="259"/>
                    <a:pt x="1029" y="304"/>
                    <a:pt x="1098" y="334"/>
                  </a:cubicBezTo>
                  <a:lnTo>
                    <a:pt x="1130" y="347"/>
                  </a:lnTo>
                  <a:lnTo>
                    <a:pt x="1136" y="312"/>
                  </a:lnTo>
                  <a:cubicBezTo>
                    <a:pt x="1158" y="186"/>
                    <a:pt x="1290" y="105"/>
                    <a:pt x="1539" y="66"/>
                  </a:cubicBezTo>
                  <a:cubicBezTo>
                    <a:pt x="1578" y="59"/>
                    <a:pt x="1614" y="55"/>
                    <a:pt x="1647" y="55"/>
                  </a:cubicBezTo>
                  <a:close/>
                  <a:moveTo>
                    <a:pt x="1652" y="1"/>
                  </a:moveTo>
                  <a:cubicBezTo>
                    <a:pt x="1614" y="1"/>
                    <a:pt x="1573" y="6"/>
                    <a:pt x="1530" y="12"/>
                  </a:cubicBezTo>
                  <a:cubicBezTo>
                    <a:pt x="1278" y="53"/>
                    <a:pt x="1134" y="137"/>
                    <a:pt x="1091" y="270"/>
                  </a:cubicBezTo>
                  <a:cubicBezTo>
                    <a:pt x="1040" y="244"/>
                    <a:pt x="995" y="210"/>
                    <a:pt x="948" y="171"/>
                  </a:cubicBezTo>
                  <a:cubicBezTo>
                    <a:pt x="913" y="145"/>
                    <a:pt x="879" y="117"/>
                    <a:pt x="841" y="94"/>
                  </a:cubicBezTo>
                  <a:cubicBezTo>
                    <a:pt x="770" y="48"/>
                    <a:pt x="694" y="25"/>
                    <a:pt x="625" y="25"/>
                  </a:cubicBezTo>
                  <a:cubicBezTo>
                    <a:pt x="574" y="25"/>
                    <a:pt x="527" y="38"/>
                    <a:pt x="489" y="64"/>
                  </a:cubicBezTo>
                  <a:cubicBezTo>
                    <a:pt x="429" y="109"/>
                    <a:pt x="397" y="182"/>
                    <a:pt x="371" y="240"/>
                  </a:cubicBezTo>
                  <a:cubicBezTo>
                    <a:pt x="337" y="323"/>
                    <a:pt x="296" y="417"/>
                    <a:pt x="292" y="516"/>
                  </a:cubicBezTo>
                  <a:cubicBezTo>
                    <a:pt x="290" y="657"/>
                    <a:pt x="361" y="788"/>
                    <a:pt x="429" y="914"/>
                  </a:cubicBezTo>
                  <a:cubicBezTo>
                    <a:pt x="508" y="1056"/>
                    <a:pt x="583" y="1191"/>
                    <a:pt x="545" y="1334"/>
                  </a:cubicBezTo>
                  <a:cubicBezTo>
                    <a:pt x="521" y="1422"/>
                    <a:pt x="455" y="1499"/>
                    <a:pt x="391" y="1574"/>
                  </a:cubicBezTo>
                  <a:cubicBezTo>
                    <a:pt x="303" y="1677"/>
                    <a:pt x="211" y="1784"/>
                    <a:pt x="228" y="1921"/>
                  </a:cubicBezTo>
                  <a:cubicBezTo>
                    <a:pt x="230" y="1939"/>
                    <a:pt x="234" y="1954"/>
                    <a:pt x="236" y="1971"/>
                  </a:cubicBezTo>
                  <a:cubicBezTo>
                    <a:pt x="243" y="1992"/>
                    <a:pt x="247" y="2014"/>
                    <a:pt x="247" y="2035"/>
                  </a:cubicBezTo>
                  <a:cubicBezTo>
                    <a:pt x="245" y="2101"/>
                    <a:pt x="191" y="2153"/>
                    <a:pt x="136" y="2206"/>
                  </a:cubicBezTo>
                  <a:cubicBezTo>
                    <a:pt x="76" y="2262"/>
                    <a:pt x="16" y="2322"/>
                    <a:pt x="7" y="2406"/>
                  </a:cubicBezTo>
                  <a:cubicBezTo>
                    <a:pt x="1" y="2483"/>
                    <a:pt x="41" y="2547"/>
                    <a:pt x="82" y="2609"/>
                  </a:cubicBezTo>
                  <a:cubicBezTo>
                    <a:pt x="110" y="2652"/>
                    <a:pt x="138" y="2695"/>
                    <a:pt x="149" y="2740"/>
                  </a:cubicBezTo>
                  <a:cubicBezTo>
                    <a:pt x="155" y="2776"/>
                    <a:pt x="153" y="2815"/>
                    <a:pt x="149" y="2856"/>
                  </a:cubicBezTo>
                  <a:cubicBezTo>
                    <a:pt x="146" y="2875"/>
                    <a:pt x="144" y="2894"/>
                    <a:pt x="144" y="2913"/>
                  </a:cubicBezTo>
                  <a:cubicBezTo>
                    <a:pt x="140" y="3061"/>
                    <a:pt x="209" y="3209"/>
                    <a:pt x="324" y="3301"/>
                  </a:cubicBezTo>
                  <a:cubicBezTo>
                    <a:pt x="384" y="3346"/>
                    <a:pt x="451" y="3378"/>
                    <a:pt x="517" y="3408"/>
                  </a:cubicBezTo>
                  <a:cubicBezTo>
                    <a:pt x="551" y="3423"/>
                    <a:pt x="586" y="3438"/>
                    <a:pt x="618" y="3458"/>
                  </a:cubicBezTo>
                  <a:cubicBezTo>
                    <a:pt x="682" y="3492"/>
                    <a:pt x="791" y="3567"/>
                    <a:pt x="808" y="3678"/>
                  </a:cubicBezTo>
                  <a:cubicBezTo>
                    <a:pt x="813" y="3704"/>
                    <a:pt x="811" y="3734"/>
                    <a:pt x="808" y="3762"/>
                  </a:cubicBezTo>
                  <a:cubicBezTo>
                    <a:pt x="806" y="3809"/>
                    <a:pt x="802" y="3858"/>
                    <a:pt x="823" y="3905"/>
                  </a:cubicBezTo>
                  <a:cubicBezTo>
                    <a:pt x="838" y="3942"/>
                    <a:pt x="864" y="3970"/>
                    <a:pt x="890" y="3997"/>
                  </a:cubicBezTo>
                  <a:cubicBezTo>
                    <a:pt x="905" y="4012"/>
                    <a:pt x="918" y="4027"/>
                    <a:pt x="931" y="4045"/>
                  </a:cubicBezTo>
                  <a:cubicBezTo>
                    <a:pt x="946" y="4066"/>
                    <a:pt x="956" y="4092"/>
                    <a:pt x="963" y="4120"/>
                  </a:cubicBezTo>
                  <a:lnTo>
                    <a:pt x="969" y="4154"/>
                  </a:lnTo>
                  <a:lnTo>
                    <a:pt x="999" y="4139"/>
                  </a:lnTo>
                  <a:cubicBezTo>
                    <a:pt x="1072" y="4107"/>
                    <a:pt x="1143" y="4064"/>
                    <a:pt x="1211" y="4023"/>
                  </a:cubicBezTo>
                  <a:cubicBezTo>
                    <a:pt x="1235" y="4008"/>
                    <a:pt x="1258" y="3995"/>
                    <a:pt x="1282" y="3980"/>
                  </a:cubicBezTo>
                  <a:cubicBezTo>
                    <a:pt x="1833" y="3659"/>
                    <a:pt x="2501" y="3657"/>
                    <a:pt x="3148" y="3655"/>
                  </a:cubicBezTo>
                  <a:cubicBezTo>
                    <a:pt x="3281" y="3655"/>
                    <a:pt x="3412" y="3655"/>
                    <a:pt x="3540" y="3653"/>
                  </a:cubicBezTo>
                  <a:cubicBezTo>
                    <a:pt x="3639" y="3650"/>
                    <a:pt x="3737" y="3644"/>
                    <a:pt x="3829" y="3640"/>
                  </a:cubicBezTo>
                  <a:lnTo>
                    <a:pt x="3853" y="3638"/>
                  </a:lnTo>
                  <a:lnTo>
                    <a:pt x="3853" y="3614"/>
                  </a:lnTo>
                  <a:cubicBezTo>
                    <a:pt x="3866" y="3419"/>
                    <a:pt x="3825" y="3235"/>
                    <a:pt x="3733" y="3080"/>
                  </a:cubicBezTo>
                  <a:cubicBezTo>
                    <a:pt x="3677" y="2984"/>
                    <a:pt x="3624" y="2879"/>
                    <a:pt x="3684" y="2819"/>
                  </a:cubicBezTo>
                  <a:cubicBezTo>
                    <a:pt x="3696" y="2806"/>
                    <a:pt x="3716" y="2798"/>
                    <a:pt x="3735" y="2789"/>
                  </a:cubicBezTo>
                  <a:cubicBezTo>
                    <a:pt x="3746" y="2783"/>
                    <a:pt x="3759" y="2776"/>
                    <a:pt x="3769" y="2770"/>
                  </a:cubicBezTo>
                  <a:cubicBezTo>
                    <a:pt x="3889" y="2699"/>
                    <a:pt x="3898" y="2558"/>
                    <a:pt x="3909" y="2423"/>
                  </a:cubicBezTo>
                  <a:cubicBezTo>
                    <a:pt x="3915" y="2322"/>
                    <a:pt x="3921" y="2219"/>
                    <a:pt x="3973" y="2142"/>
                  </a:cubicBezTo>
                  <a:cubicBezTo>
                    <a:pt x="3990" y="2119"/>
                    <a:pt x="4011" y="2097"/>
                    <a:pt x="4033" y="2074"/>
                  </a:cubicBezTo>
                  <a:cubicBezTo>
                    <a:pt x="4052" y="2056"/>
                    <a:pt x="4069" y="2037"/>
                    <a:pt x="4084" y="2018"/>
                  </a:cubicBezTo>
                  <a:cubicBezTo>
                    <a:pt x="4183" y="1896"/>
                    <a:pt x="4194" y="1729"/>
                    <a:pt x="4194" y="1596"/>
                  </a:cubicBezTo>
                  <a:cubicBezTo>
                    <a:pt x="4191" y="1390"/>
                    <a:pt x="4168" y="1182"/>
                    <a:pt x="4144" y="983"/>
                  </a:cubicBezTo>
                  <a:cubicBezTo>
                    <a:pt x="4125" y="827"/>
                    <a:pt x="4106" y="666"/>
                    <a:pt x="4099" y="507"/>
                  </a:cubicBezTo>
                  <a:lnTo>
                    <a:pt x="4097" y="486"/>
                  </a:lnTo>
                  <a:lnTo>
                    <a:pt x="4076" y="484"/>
                  </a:lnTo>
                  <a:cubicBezTo>
                    <a:pt x="3921" y="460"/>
                    <a:pt x="3799" y="450"/>
                    <a:pt x="3688" y="450"/>
                  </a:cubicBezTo>
                  <a:cubicBezTo>
                    <a:pt x="3564" y="450"/>
                    <a:pt x="3454" y="462"/>
                    <a:pt x="3352" y="488"/>
                  </a:cubicBezTo>
                  <a:cubicBezTo>
                    <a:pt x="3319" y="497"/>
                    <a:pt x="3285" y="507"/>
                    <a:pt x="3253" y="518"/>
                  </a:cubicBezTo>
                  <a:cubicBezTo>
                    <a:pt x="3172" y="543"/>
                    <a:pt x="3085" y="567"/>
                    <a:pt x="3006" y="567"/>
                  </a:cubicBezTo>
                  <a:cubicBezTo>
                    <a:pt x="2981" y="567"/>
                    <a:pt x="2957" y="564"/>
                    <a:pt x="2934" y="559"/>
                  </a:cubicBezTo>
                  <a:lnTo>
                    <a:pt x="2904" y="552"/>
                  </a:lnTo>
                  <a:lnTo>
                    <a:pt x="2887" y="749"/>
                  </a:lnTo>
                  <a:lnTo>
                    <a:pt x="2880" y="749"/>
                  </a:lnTo>
                  <a:cubicBezTo>
                    <a:pt x="2764" y="749"/>
                    <a:pt x="2679" y="608"/>
                    <a:pt x="2647" y="546"/>
                  </a:cubicBezTo>
                  <a:lnTo>
                    <a:pt x="2638" y="529"/>
                  </a:lnTo>
                  <a:cubicBezTo>
                    <a:pt x="2580" y="413"/>
                    <a:pt x="2512" y="282"/>
                    <a:pt x="2381" y="250"/>
                  </a:cubicBezTo>
                  <a:cubicBezTo>
                    <a:pt x="2372" y="248"/>
                    <a:pt x="2364" y="248"/>
                    <a:pt x="2355" y="246"/>
                  </a:cubicBezTo>
                  <a:cubicBezTo>
                    <a:pt x="2336" y="242"/>
                    <a:pt x="2317" y="240"/>
                    <a:pt x="2304" y="229"/>
                  </a:cubicBezTo>
                  <a:cubicBezTo>
                    <a:pt x="2291" y="220"/>
                    <a:pt x="2282" y="203"/>
                    <a:pt x="2274" y="186"/>
                  </a:cubicBezTo>
                  <a:cubicBezTo>
                    <a:pt x="2270" y="175"/>
                    <a:pt x="2265" y="167"/>
                    <a:pt x="2259" y="158"/>
                  </a:cubicBezTo>
                  <a:cubicBezTo>
                    <a:pt x="2223" y="98"/>
                    <a:pt x="2146" y="60"/>
                    <a:pt x="2068" y="60"/>
                  </a:cubicBezTo>
                  <a:cubicBezTo>
                    <a:pt x="2054" y="60"/>
                    <a:pt x="2040" y="61"/>
                    <a:pt x="2025" y="64"/>
                  </a:cubicBezTo>
                  <a:cubicBezTo>
                    <a:pt x="1970" y="75"/>
                    <a:pt x="1914" y="100"/>
                    <a:pt x="1858" y="143"/>
                  </a:cubicBezTo>
                  <a:cubicBezTo>
                    <a:pt x="1856" y="132"/>
                    <a:pt x="1852" y="124"/>
                    <a:pt x="1848" y="113"/>
                  </a:cubicBezTo>
                  <a:cubicBezTo>
                    <a:pt x="1830" y="72"/>
                    <a:pt x="1792" y="34"/>
                    <a:pt x="1749" y="17"/>
                  </a:cubicBezTo>
                  <a:cubicBezTo>
                    <a:pt x="1720" y="5"/>
                    <a:pt x="1687" y="1"/>
                    <a:pt x="16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151"/>
            <p:cNvSpPr/>
            <p:nvPr/>
          </p:nvSpPr>
          <p:spPr>
            <a:xfrm>
              <a:off x="4142154" y="3349742"/>
              <a:ext cx="78994" cy="76323"/>
            </a:xfrm>
            <a:custGeom>
              <a:rect b="b" l="l" r="r" t="t"/>
              <a:pathLst>
                <a:path extrusionOk="0" h="2686" w="2780">
                  <a:moveTo>
                    <a:pt x="804" y="1"/>
                  </a:moveTo>
                  <a:cubicBezTo>
                    <a:pt x="746" y="1"/>
                    <a:pt x="690" y="18"/>
                    <a:pt x="656" y="62"/>
                  </a:cubicBezTo>
                  <a:cubicBezTo>
                    <a:pt x="590" y="146"/>
                    <a:pt x="626" y="290"/>
                    <a:pt x="545" y="358"/>
                  </a:cubicBezTo>
                  <a:cubicBezTo>
                    <a:pt x="525" y="373"/>
                    <a:pt x="502" y="384"/>
                    <a:pt x="483" y="401"/>
                  </a:cubicBezTo>
                  <a:cubicBezTo>
                    <a:pt x="401" y="472"/>
                    <a:pt x="440" y="626"/>
                    <a:pt x="350" y="690"/>
                  </a:cubicBezTo>
                  <a:cubicBezTo>
                    <a:pt x="288" y="735"/>
                    <a:pt x="191" y="710"/>
                    <a:pt x="133" y="761"/>
                  </a:cubicBezTo>
                  <a:cubicBezTo>
                    <a:pt x="114" y="778"/>
                    <a:pt x="101" y="802"/>
                    <a:pt x="91" y="827"/>
                  </a:cubicBezTo>
                  <a:cubicBezTo>
                    <a:pt x="31" y="967"/>
                    <a:pt x="20" y="1119"/>
                    <a:pt x="1" y="1271"/>
                  </a:cubicBezTo>
                  <a:cubicBezTo>
                    <a:pt x="654" y="1791"/>
                    <a:pt x="1427" y="2186"/>
                    <a:pt x="2179" y="2563"/>
                  </a:cubicBezTo>
                  <a:cubicBezTo>
                    <a:pt x="2300" y="2622"/>
                    <a:pt x="2429" y="2685"/>
                    <a:pt x="2563" y="2685"/>
                  </a:cubicBezTo>
                  <a:cubicBezTo>
                    <a:pt x="2569" y="2685"/>
                    <a:pt x="2576" y="2685"/>
                    <a:pt x="2582" y="2685"/>
                  </a:cubicBezTo>
                  <a:cubicBezTo>
                    <a:pt x="2653" y="2681"/>
                    <a:pt x="2717" y="2659"/>
                    <a:pt x="2779" y="2631"/>
                  </a:cubicBezTo>
                  <a:cubicBezTo>
                    <a:pt x="2773" y="2599"/>
                    <a:pt x="2762" y="2571"/>
                    <a:pt x="2743" y="2543"/>
                  </a:cubicBezTo>
                  <a:cubicBezTo>
                    <a:pt x="2711" y="2498"/>
                    <a:pt x="2659" y="2462"/>
                    <a:pt x="2638" y="2411"/>
                  </a:cubicBezTo>
                  <a:cubicBezTo>
                    <a:pt x="2610" y="2342"/>
                    <a:pt x="2636" y="2263"/>
                    <a:pt x="2625" y="2190"/>
                  </a:cubicBezTo>
                  <a:cubicBezTo>
                    <a:pt x="2610" y="2083"/>
                    <a:pt x="2518" y="2001"/>
                    <a:pt x="2422" y="1950"/>
                  </a:cubicBezTo>
                  <a:cubicBezTo>
                    <a:pt x="2325" y="1896"/>
                    <a:pt x="2218" y="1864"/>
                    <a:pt x="2132" y="1796"/>
                  </a:cubicBezTo>
                  <a:cubicBezTo>
                    <a:pt x="2023" y="1710"/>
                    <a:pt x="1959" y="1571"/>
                    <a:pt x="1961" y="1432"/>
                  </a:cubicBezTo>
                  <a:cubicBezTo>
                    <a:pt x="1963" y="1372"/>
                    <a:pt x="1978" y="1309"/>
                    <a:pt x="1965" y="1252"/>
                  </a:cubicBezTo>
                  <a:cubicBezTo>
                    <a:pt x="1942" y="1144"/>
                    <a:pt x="1839" y="1061"/>
                    <a:pt x="1826" y="960"/>
                  </a:cubicBezTo>
                  <a:cubicBezTo>
                    <a:pt x="1800" y="958"/>
                    <a:pt x="1775" y="954"/>
                    <a:pt x="1751" y="954"/>
                  </a:cubicBezTo>
                  <a:cubicBezTo>
                    <a:pt x="1737" y="954"/>
                    <a:pt x="1722" y="954"/>
                    <a:pt x="1708" y="954"/>
                  </a:cubicBezTo>
                  <a:cubicBezTo>
                    <a:pt x="1637" y="954"/>
                    <a:pt x="1563" y="946"/>
                    <a:pt x="1535" y="887"/>
                  </a:cubicBezTo>
                  <a:cubicBezTo>
                    <a:pt x="1515" y="849"/>
                    <a:pt x="1520" y="797"/>
                    <a:pt x="1485" y="772"/>
                  </a:cubicBezTo>
                  <a:cubicBezTo>
                    <a:pt x="1474" y="764"/>
                    <a:pt x="1462" y="761"/>
                    <a:pt x="1450" y="761"/>
                  </a:cubicBezTo>
                  <a:cubicBezTo>
                    <a:pt x="1411" y="761"/>
                    <a:pt x="1367" y="791"/>
                    <a:pt x="1325" y="799"/>
                  </a:cubicBezTo>
                  <a:cubicBezTo>
                    <a:pt x="1316" y="801"/>
                    <a:pt x="1308" y="802"/>
                    <a:pt x="1300" y="802"/>
                  </a:cubicBezTo>
                  <a:cubicBezTo>
                    <a:pt x="1212" y="802"/>
                    <a:pt x="1146" y="697"/>
                    <a:pt x="1143" y="602"/>
                  </a:cubicBezTo>
                  <a:cubicBezTo>
                    <a:pt x="1138" y="500"/>
                    <a:pt x="1175" y="397"/>
                    <a:pt x="1160" y="296"/>
                  </a:cubicBezTo>
                  <a:cubicBezTo>
                    <a:pt x="1140" y="157"/>
                    <a:pt x="1018" y="43"/>
                    <a:pt x="883" y="11"/>
                  </a:cubicBezTo>
                  <a:cubicBezTo>
                    <a:pt x="858" y="4"/>
                    <a:pt x="831" y="1"/>
                    <a:pt x="8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151"/>
            <p:cNvSpPr/>
            <p:nvPr/>
          </p:nvSpPr>
          <p:spPr>
            <a:xfrm>
              <a:off x="4141359" y="3349003"/>
              <a:ext cx="80642" cy="77772"/>
            </a:xfrm>
            <a:custGeom>
              <a:rect b="b" l="l" r="r" t="t"/>
              <a:pathLst>
                <a:path extrusionOk="0" h="2737" w="2838">
                  <a:moveTo>
                    <a:pt x="834" y="54"/>
                  </a:moveTo>
                  <a:cubicBezTo>
                    <a:pt x="858" y="54"/>
                    <a:pt x="881" y="56"/>
                    <a:pt x="905" y="63"/>
                  </a:cubicBezTo>
                  <a:cubicBezTo>
                    <a:pt x="1038" y="95"/>
                    <a:pt x="1145" y="204"/>
                    <a:pt x="1162" y="326"/>
                  </a:cubicBezTo>
                  <a:cubicBezTo>
                    <a:pt x="1171" y="378"/>
                    <a:pt x="1162" y="431"/>
                    <a:pt x="1153" y="487"/>
                  </a:cubicBezTo>
                  <a:cubicBezTo>
                    <a:pt x="1149" y="534"/>
                    <a:pt x="1141" y="581"/>
                    <a:pt x="1143" y="628"/>
                  </a:cubicBezTo>
                  <a:cubicBezTo>
                    <a:pt x="1149" y="737"/>
                    <a:pt x="1225" y="856"/>
                    <a:pt x="1331" y="856"/>
                  </a:cubicBezTo>
                  <a:cubicBezTo>
                    <a:pt x="1340" y="856"/>
                    <a:pt x="1349" y="855"/>
                    <a:pt x="1359" y="853"/>
                  </a:cubicBezTo>
                  <a:cubicBezTo>
                    <a:pt x="1378" y="849"/>
                    <a:pt x="1398" y="840"/>
                    <a:pt x="1417" y="832"/>
                  </a:cubicBezTo>
                  <a:cubicBezTo>
                    <a:pt x="1441" y="823"/>
                    <a:pt x="1462" y="814"/>
                    <a:pt x="1479" y="814"/>
                  </a:cubicBezTo>
                  <a:cubicBezTo>
                    <a:pt x="1486" y="814"/>
                    <a:pt x="1493" y="815"/>
                    <a:pt x="1498" y="819"/>
                  </a:cubicBezTo>
                  <a:cubicBezTo>
                    <a:pt x="1511" y="830"/>
                    <a:pt x="1515" y="849"/>
                    <a:pt x="1522" y="873"/>
                  </a:cubicBezTo>
                  <a:cubicBezTo>
                    <a:pt x="1526" y="890"/>
                    <a:pt x="1530" y="907"/>
                    <a:pt x="1539" y="924"/>
                  </a:cubicBezTo>
                  <a:cubicBezTo>
                    <a:pt x="1575" y="997"/>
                    <a:pt x="1661" y="1008"/>
                    <a:pt x="1740" y="1008"/>
                  </a:cubicBezTo>
                  <a:lnTo>
                    <a:pt x="1783" y="1008"/>
                  </a:lnTo>
                  <a:cubicBezTo>
                    <a:pt x="1798" y="1008"/>
                    <a:pt x="1813" y="1008"/>
                    <a:pt x="1828" y="1010"/>
                  </a:cubicBezTo>
                  <a:lnTo>
                    <a:pt x="1833" y="1010"/>
                  </a:lnTo>
                  <a:cubicBezTo>
                    <a:pt x="1843" y="1061"/>
                    <a:pt x="1873" y="1106"/>
                    <a:pt x="1901" y="1149"/>
                  </a:cubicBezTo>
                  <a:cubicBezTo>
                    <a:pt x="1929" y="1194"/>
                    <a:pt x="1957" y="1237"/>
                    <a:pt x="1968" y="1282"/>
                  </a:cubicBezTo>
                  <a:cubicBezTo>
                    <a:pt x="1974" y="1318"/>
                    <a:pt x="1972" y="1357"/>
                    <a:pt x="1968" y="1398"/>
                  </a:cubicBezTo>
                  <a:cubicBezTo>
                    <a:pt x="1965" y="1417"/>
                    <a:pt x="1963" y="1436"/>
                    <a:pt x="1963" y="1455"/>
                  </a:cubicBezTo>
                  <a:cubicBezTo>
                    <a:pt x="1959" y="1603"/>
                    <a:pt x="2028" y="1751"/>
                    <a:pt x="2143" y="1843"/>
                  </a:cubicBezTo>
                  <a:cubicBezTo>
                    <a:pt x="2203" y="1888"/>
                    <a:pt x="2270" y="1920"/>
                    <a:pt x="2336" y="1950"/>
                  </a:cubicBezTo>
                  <a:cubicBezTo>
                    <a:pt x="2370" y="1965"/>
                    <a:pt x="2405" y="1980"/>
                    <a:pt x="2437" y="2000"/>
                  </a:cubicBezTo>
                  <a:cubicBezTo>
                    <a:pt x="2501" y="2034"/>
                    <a:pt x="2610" y="2109"/>
                    <a:pt x="2627" y="2220"/>
                  </a:cubicBezTo>
                  <a:cubicBezTo>
                    <a:pt x="2632" y="2246"/>
                    <a:pt x="2630" y="2276"/>
                    <a:pt x="2627" y="2304"/>
                  </a:cubicBezTo>
                  <a:cubicBezTo>
                    <a:pt x="2625" y="2351"/>
                    <a:pt x="2621" y="2400"/>
                    <a:pt x="2642" y="2447"/>
                  </a:cubicBezTo>
                  <a:cubicBezTo>
                    <a:pt x="2657" y="2484"/>
                    <a:pt x="2683" y="2512"/>
                    <a:pt x="2709" y="2539"/>
                  </a:cubicBezTo>
                  <a:cubicBezTo>
                    <a:pt x="2724" y="2554"/>
                    <a:pt x="2737" y="2569"/>
                    <a:pt x="2750" y="2587"/>
                  </a:cubicBezTo>
                  <a:cubicBezTo>
                    <a:pt x="2760" y="2602"/>
                    <a:pt x="2769" y="2621"/>
                    <a:pt x="2775" y="2642"/>
                  </a:cubicBezTo>
                  <a:cubicBezTo>
                    <a:pt x="2730" y="2662"/>
                    <a:pt x="2672" y="2681"/>
                    <a:pt x="2610" y="2683"/>
                  </a:cubicBezTo>
                  <a:cubicBezTo>
                    <a:pt x="2606" y="2683"/>
                    <a:pt x="2601" y="2683"/>
                    <a:pt x="2597" y="2683"/>
                  </a:cubicBezTo>
                  <a:cubicBezTo>
                    <a:pt x="2463" y="2683"/>
                    <a:pt x="2334" y="2621"/>
                    <a:pt x="2220" y="2565"/>
                  </a:cubicBezTo>
                  <a:cubicBezTo>
                    <a:pt x="1406" y="2158"/>
                    <a:pt x="684" y="1781"/>
                    <a:pt x="59" y="1286"/>
                  </a:cubicBezTo>
                  <a:lnTo>
                    <a:pt x="63" y="1237"/>
                  </a:lnTo>
                  <a:cubicBezTo>
                    <a:pt x="80" y="1104"/>
                    <a:pt x="93" y="980"/>
                    <a:pt x="144" y="864"/>
                  </a:cubicBezTo>
                  <a:cubicBezTo>
                    <a:pt x="153" y="843"/>
                    <a:pt x="164" y="821"/>
                    <a:pt x="179" y="806"/>
                  </a:cubicBezTo>
                  <a:cubicBezTo>
                    <a:pt x="204" y="785"/>
                    <a:pt x="239" y="781"/>
                    <a:pt x="277" y="774"/>
                  </a:cubicBezTo>
                  <a:cubicBezTo>
                    <a:pt x="318" y="770"/>
                    <a:pt x="359" y="763"/>
                    <a:pt x="395" y="738"/>
                  </a:cubicBezTo>
                  <a:cubicBezTo>
                    <a:pt x="448" y="699"/>
                    <a:pt x="461" y="637"/>
                    <a:pt x="474" y="575"/>
                  </a:cubicBezTo>
                  <a:cubicBezTo>
                    <a:pt x="485" y="523"/>
                    <a:pt x="496" y="476"/>
                    <a:pt x="528" y="446"/>
                  </a:cubicBezTo>
                  <a:cubicBezTo>
                    <a:pt x="536" y="440"/>
                    <a:pt x="547" y="433"/>
                    <a:pt x="556" y="427"/>
                  </a:cubicBezTo>
                  <a:cubicBezTo>
                    <a:pt x="568" y="421"/>
                    <a:pt x="579" y="414"/>
                    <a:pt x="590" y="403"/>
                  </a:cubicBezTo>
                  <a:cubicBezTo>
                    <a:pt x="641" y="361"/>
                    <a:pt x="652" y="296"/>
                    <a:pt x="661" y="234"/>
                  </a:cubicBezTo>
                  <a:cubicBezTo>
                    <a:pt x="669" y="185"/>
                    <a:pt x="678" y="140"/>
                    <a:pt x="703" y="106"/>
                  </a:cubicBezTo>
                  <a:cubicBezTo>
                    <a:pt x="740" y="61"/>
                    <a:pt x="802" y="54"/>
                    <a:pt x="834" y="54"/>
                  </a:cubicBezTo>
                  <a:close/>
                  <a:moveTo>
                    <a:pt x="840" y="0"/>
                  </a:moveTo>
                  <a:cubicBezTo>
                    <a:pt x="767" y="0"/>
                    <a:pt x="701" y="25"/>
                    <a:pt x="663" y="71"/>
                  </a:cubicBezTo>
                  <a:cubicBezTo>
                    <a:pt x="626" y="116"/>
                    <a:pt x="618" y="172"/>
                    <a:pt x="609" y="226"/>
                  </a:cubicBezTo>
                  <a:cubicBezTo>
                    <a:pt x="601" y="281"/>
                    <a:pt x="590" y="333"/>
                    <a:pt x="556" y="363"/>
                  </a:cubicBezTo>
                  <a:cubicBezTo>
                    <a:pt x="547" y="371"/>
                    <a:pt x="536" y="376"/>
                    <a:pt x="528" y="382"/>
                  </a:cubicBezTo>
                  <a:cubicBezTo>
                    <a:pt x="515" y="388"/>
                    <a:pt x="504" y="397"/>
                    <a:pt x="493" y="406"/>
                  </a:cubicBezTo>
                  <a:cubicBezTo>
                    <a:pt x="446" y="446"/>
                    <a:pt x="433" y="506"/>
                    <a:pt x="423" y="564"/>
                  </a:cubicBezTo>
                  <a:cubicBezTo>
                    <a:pt x="410" y="618"/>
                    <a:pt x="399" y="669"/>
                    <a:pt x="363" y="695"/>
                  </a:cubicBezTo>
                  <a:cubicBezTo>
                    <a:pt x="339" y="712"/>
                    <a:pt x="305" y="716"/>
                    <a:pt x="269" y="723"/>
                  </a:cubicBezTo>
                  <a:cubicBezTo>
                    <a:pt x="226" y="729"/>
                    <a:pt x="181" y="733"/>
                    <a:pt x="144" y="766"/>
                  </a:cubicBezTo>
                  <a:cubicBezTo>
                    <a:pt x="121" y="787"/>
                    <a:pt x="106" y="817"/>
                    <a:pt x="95" y="843"/>
                  </a:cubicBezTo>
                  <a:cubicBezTo>
                    <a:pt x="41" y="967"/>
                    <a:pt x="26" y="1100"/>
                    <a:pt x="9" y="1230"/>
                  </a:cubicBezTo>
                  <a:lnTo>
                    <a:pt x="1" y="1308"/>
                  </a:lnTo>
                  <a:lnTo>
                    <a:pt x="11" y="1318"/>
                  </a:lnTo>
                  <a:cubicBezTo>
                    <a:pt x="646" y="1822"/>
                    <a:pt x="1376" y="2203"/>
                    <a:pt x="2197" y="2612"/>
                  </a:cubicBezTo>
                  <a:cubicBezTo>
                    <a:pt x="2315" y="2670"/>
                    <a:pt x="2447" y="2737"/>
                    <a:pt x="2591" y="2737"/>
                  </a:cubicBezTo>
                  <a:lnTo>
                    <a:pt x="2612" y="2737"/>
                  </a:lnTo>
                  <a:cubicBezTo>
                    <a:pt x="2692" y="2734"/>
                    <a:pt x="2765" y="2704"/>
                    <a:pt x="2818" y="2681"/>
                  </a:cubicBezTo>
                  <a:lnTo>
                    <a:pt x="2837" y="2672"/>
                  </a:lnTo>
                  <a:lnTo>
                    <a:pt x="2833" y="2653"/>
                  </a:lnTo>
                  <a:cubicBezTo>
                    <a:pt x="2827" y="2614"/>
                    <a:pt x="2812" y="2582"/>
                    <a:pt x="2792" y="2554"/>
                  </a:cubicBezTo>
                  <a:cubicBezTo>
                    <a:pt x="2780" y="2535"/>
                    <a:pt x="2762" y="2518"/>
                    <a:pt x="2747" y="2503"/>
                  </a:cubicBezTo>
                  <a:cubicBezTo>
                    <a:pt x="2724" y="2477"/>
                    <a:pt x="2702" y="2454"/>
                    <a:pt x="2692" y="2426"/>
                  </a:cubicBezTo>
                  <a:cubicBezTo>
                    <a:pt x="2677" y="2392"/>
                    <a:pt x="2679" y="2351"/>
                    <a:pt x="2681" y="2308"/>
                  </a:cubicBezTo>
                  <a:cubicBezTo>
                    <a:pt x="2683" y="2276"/>
                    <a:pt x="2685" y="2244"/>
                    <a:pt x="2681" y="2212"/>
                  </a:cubicBezTo>
                  <a:cubicBezTo>
                    <a:pt x="2666" y="2113"/>
                    <a:pt x="2589" y="2021"/>
                    <a:pt x="2462" y="1952"/>
                  </a:cubicBezTo>
                  <a:cubicBezTo>
                    <a:pt x="2428" y="1933"/>
                    <a:pt x="2394" y="1918"/>
                    <a:pt x="2357" y="1901"/>
                  </a:cubicBezTo>
                  <a:cubicBezTo>
                    <a:pt x="2293" y="1871"/>
                    <a:pt x="2231" y="1843"/>
                    <a:pt x="2177" y="1800"/>
                  </a:cubicBezTo>
                  <a:cubicBezTo>
                    <a:pt x="2075" y="1719"/>
                    <a:pt x="2013" y="1588"/>
                    <a:pt x="2017" y="1458"/>
                  </a:cubicBezTo>
                  <a:cubicBezTo>
                    <a:pt x="2017" y="1440"/>
                    <a:pt x="2019" y="1421"/>
                    <a:pt x="2021" y="1402"/>
                  </a:cubicBezTo>
                  <a:cubicBezTo>
                    <a:pt x="2025" y="1359"/>
                    <a:pt x="2028" y="1316"/>
                    <a:pt x="2019" y="1271"/>
                  </a:cubicBezTo>
                  <a:cubicBezTo>
                    <a:pt x="2006" y="1215"/>
                    <a:pt x="1976" y="1168"/>
                    <a:pt x="1946" y="1121"/>
                  </a:cubicBezTo>
                  <a:cubicBezTo>
                    <a:pt x="1916" y="1074"/>
                    <a:pt x="1886" y="1029"/>
                    <a:pt x="1882" y="982"/>
                  </a:cubicBezTo>
                  <a:lnTo>
                    <a:pt x="1878" y="960"/>
                  </a:lnTo>
                  <a:lnTo>
                    <a:pt x="1833" y="956"/>
                  </a:lnTo>
                  <a:cubicBezTo>
                    <a:pt x="1820" y="955"/>
                    <a:pt x="1807" y="953"/>
                    <a:pt x="1794" y="953"/>
                  </a:cubicBezTo>
                  <a:cubicBezTo>
                    <a:pt x="1788" y="953"/>
                    <a:pt x="1782" y="953"/>
                    <a:pt x="1777" y="954"/>
                  </a:cubicBezTo>
                  <a:cubicBezTo>
                    <a:pt x="1763" y="954"/>
                    <a:pt x="1749" y="955"/>
                    <a:pt x="1735" y="955"/>
                  </a:cubicBezTo>
                  <a:cubicBezTo>
                    <a:pt x="1674" y="955"/>
                    <a:pt x="1609" y="947"/>
                    <a:pt x="1586" y="900"/>
                  </a:cubicBezTo>
                  <a:cubicBezTo>
                    <a:pt x="1580" y="890"/>
                    <a:pt x="1578" y="875"/>
                    <a:pt x="1573" y="860"/>
                  </a:cubicBezTo>
                  <a:cubicBezTo>
                    <a:pt x="1567" y="830"/>
                    <a:pt x="1558" y="798"/>
                    <a:pt x="1528" y="776"/>
                  </a:cubicBezTo>
                  <a:cubicBezTo>
                    <a:pt x="1514" y="766"/>
                    <a:pt x="1497" y="762"/>
                    <a:pt x="1479" y="762"/>
                  </a:cubicBezTo>
                  <a:cubicBezTo>
                    <a:pt x="1452" y="762"/>
                    <a:pt x="1423" y="771"/>
                    <a:pt x="1398" y="783"/>
                  </a:cubicBezTo>
                  <a:cubicBezTo>
                    <a:pt x="1380" y="789"/>
                    <a:pt x="1363" y="798"/>
                    <a:pt x="1348" y="800"/>
                  </a:cubicBezTo>
                  <a:cubicBezTo>
                    <a:pt x="1342" y="801"/>
                    <a:pt x="1336" y="802"/>
                    <a:pt x="1330" y="802"/>
                  </a:cubicBezTo>
                  <a:cubicBezTo>
                    <a:pt x="1257" y="802"/>
                    <a:pt x="1200" y="709"/>
                    <a:pt x="1196" y="626"/>
                  </a:cubicBezTo>
                  <a:cubicBezTo>
                    <a:pt x="1194" y="583"/>
                    <a:pt x="1201" y="541"/>
                    <a:pt x="1207" y="496"/>
                  </a:cubicBezTo>
                  <a:cubicBezTo>
                    <a:pt x="1215" y="438"/>
                    <a:pt x="1224" y="378"/>
                    <a:pt x="1215" y="318"/>
                  </a:cubicBezTo>
                  <a:cubicBezTo>
                    <a:pt x="1194" y="176"/>
                    <a:pt x="1072" y="48"/>
                    <a:pt x="918" y="9"/>
                  </a:cubicBezTo>
                  <a:cubicBezTo>
                    <a:pt x="891" y="3"/>
                    <a:pt x="865" y="0"/>
                    <a:pt x="8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151"/>
            <p:cNvSpPr/>
            <p:nvPr/>
          </p:nvSpPr>
          <p:spPr>
            <a:xfrm>
              <a:off x="4105984" y="3317521"/>
              <a:ext cx="54358" cy="68338"/>
            </a:xfrm>
            <a:custGeom>
              <a:rect b="b" l="l" r="r" t="t"/>
              <a:pathLst>
                <a:path extrusionOk="0" h="2405" w="1913">
                  <a:moveTo>
                    <a:pt x="1154" y="1"/>
                  </a:moveTo>
                  <a:cubicBezTo>
                    <a:pt x="1152" y="1"/>
                    <a:pt x="1151" y="1"/>
                    <a:pt x="1149" y="1"/>
                  </a:cubicBezTo>
                  <a:cubicBezTo>
                    <a:pt x="1109" y="1"/>
                    <a:pt x="1070" y="22"/>
                    <a:pt x="1034" y="40"/>
                  </a:cubicBezTo>
                  <a:cubicBezTo>
                    <a:pt x="943" y="81"/>
                    <a:pt x="842" y="103"/>
                    <a:pt x="741" y="103"/>
                  </a:cubicBezTo>
                  <a:cubicBezTo>
                    <a:pt x="728" y="103"/>
                    <a:pt x="715" y="102"/>
                    <a:pt x="702" y="102"/>
                  </a:cubicBezTo>
                  <a:cubicBezTo>
                    <a:pt x="679" y="101"/>
                    <a:pt x="656" y="99"/>
                    <a:pt x="633" y="99"/>
                  </a:cubicBezTo>
                  <a:cubicBezTo>
                    <a:pt x="597" y="99"/>
                    <a:pt x="562" y="103"/>
                    <a:pt x="532" y="123"/>
                  </a:cubicBezTo>
                  <a:cubicBezTo>
                    <a:pt x="507" y="140"/>
                    <a:pt x="489" y="168"/>
                    <a:pt x="470" y="192"/>
                  </a:cubicBezTo>
                  <a:cubicBezTo>
                    <a:pt x="404" y="269"/>
                    <a:pt x="303" y="315"/>
                    <a:pt x="203" y="315"/>
                  </a:cubicBezTo>
                  <a:cubicBezTo>
                    <a:pt x="176" y="315"/>
                    <a:pt x="149" y="312"/>
                    <a:pt x="123" y="305"/>
                  </a:cubicBezTo>
                  <a:lnTo>
                    <a:pt x="123" y="305"/>
                  </a:lnTo>
                  <a:cubicBezTo>
                    <a:pt x="134" y="468"/>
                    <a:pt x="142" y="642"/>
                    <a:pt x="61" y="783"/>
                  </a:cubicBezTo>
                  <a:cubicBezTo>
                    <a:pt x="44" y="815"/>
                    <a:pt x="22" y="845"/>
                    <a:pt x="1" y="873"/>
                  </a:cubicBezTo>
                  <a:cubicBezTo>
                    <a:pt x="91" y="1023"/>
                    <a:pt x="177" y="1177"/>
                    <a:pt x="271" y="1325"/>
                  </a:cubicBezTo>
                  <a:cubicBezTo>
                    <a:pt x="543" y="1743"/>
                    <a:pt x="888" y="2096"/>
                    <a:pt x="1274" y="2405"/>
                  </a:cubicBezTo>
                  <a:cubicBezTo>
                    <a:pt x="1293" y="2253"/>
                    <a:pt x="1304" y="2101"/>
                    <a:pt x="1364" y="1961"/>
                  </a:cubicBezTo>
                  <a:cubicBezTo>
                    <a:pt x="1374" y="1936"/>
                    <a:pt x="1387" y="1912"/>
                    <a:pt x="1406" y="1895"/>
                  </a:cubicBezTo>
                  <a:cubicBezTo>
                    <a:pt x="1464" y="1844"/>
                    <a:pt x="1561" y="1869"/>
                    <a:pt x="1623" y="1824"/>
                  </a:cubicBezTo>
                  <a:cubicBezTo>
                    <a:pt x="1713" y="1760"/>
                    <a:pt x="1674" y="1606"/>
                    <a:pt x="1756" y="1535"/>
                  </a:cubicBezTo>
                  <a:cubicBezTo>
                    <a:pt x="1775" y="1518"/>
                    <a:pt x="1798" y="1507"/>
                    <a:pt x="1818" y="1492"/>
                  </a:cubicBezTo>
                  <a:cubicBezTo>
                    <a:pt x="1891" y="1430"/>
                    <a:pt x="1869" y="1308"/>
                    <a:pt x="1912" y="1222"/>
                  </a:cubicBezTo>
                  <a:cubicBezTo>
                    <a:pt x="1912" y="1220"/>
                    <a:pt x="1910" y="1218"/>
                    <a:pt x="1910" y="1216"/>
                  </a:cubicBezTo>
                  <a:cubicBezTo>
                    <a:pt x="1843" y="1087"/>
                    <a:pt x="1775" y="952"/>
                    <a:pt x="1771" y="807"/>
                  </a:cubicBezTo>
                  <a:cubicBezTo>
                    <a:pt x="1768" y="747"/>
                    <a:pt x="1777" y="684"/>
                    <a:pt x="1768" y="622"/>
                  </a:cubicBezTo>
                  <a:cubicBezTo>
                    <a:pt x="1758" y="562"/>
                    <a:pt x="1723" y="498"/>
                    <a:pt x="1663" y="481"/>
                  </a:cubicBezTo>
                  <a:cubicBezTo>
                    <a:pt x="1612" y="466"/>
                    <a:pt x="1550" y="485"/>
                    <a:pt x="1509" y="453"/>
                  </a:cubicBezTo>
                  <a:cubicBezTo>
                    <a:pt x="1484" y="432"/>
                    <a:pt x="1475" y="395"/>
                    <a:pt x="1464" y="363"/>
                  </a:cubicBezTo>
                  <a:cubicBezTo>
                    <a:pt x="1434" y="260"/>
                    <a:pt x="1379" y="162"/>
                    <a:pt x="1304" y="82"/>
                  </a:cubicBezTo>
                  <a:cubicBezTo>
                    <a:pt x="1264" y="41"/>
                    <a:pt x="1212" y="1"/>
                    <a:pt x="1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151"/>
            <p:cNvSpPr/>
            <p:nvPr/>
          </p:nvSpPr>
          <p:spPr>
            <a:xfrm>
              <a:off x="4105075" y="3316754"/>
              <a:ext cx="56120" cy="70583"/>
            </a:xfrm>
            <a:custGeom>
              <a:rect b="b" l="l" r="r" t="t"/>
              <a:pathLst>
                <a:path extrusionOk="0" h="2484" w="1975">
                  <a:moveTo>
                    <a:pt x="1186" y="54"/>
                  </a:moveTo>
                  <a:cubicBezTo>
                    <a:pt x="1226" y="54"/>
                    <a:pt x="1269" y="77"/>
                    <a:pt x="1316" y="129"/>
                  </a:cubicBezTo>
                  <a:cubicBezTo>
                    <a:pt x="1389" y="204"/>
                    <a:pt x="1443" y="298"/>
                    <a:pt x="1471" y="399"/>
                  </a:cubicBezTo>
                  <a:lnTo>
                    <a:pt x="1473" y="405"/>
                  </a:lnTo>
                  <a:cubicBezTo>
                    <a:pt x="1483" y="439"/>
                    <a:pt x="1494" y="476"/>
                    <a:pt x="1524" y="499"/>
                  </a:cubicBezTo>
                  <a:cubicBezTo>
                    <a:pt x="1556" y="525"/>
                    <a:pt x="1597" y="527"/>
                    <a:pt x="1631" y="527"/>
                  </a:cubicBezTo>
                  <a:cubicBezTo>
                    <a:pt x="1651" y="529"/>
                    <a:pt x="1672" y="529"/>
                    <a:pt x="1687" y="534"/>
                  </a:cubicBezTo>
                  <a:cubicBezTo>
                    <a:pt x="1738" y="549"/>
                    <a:pt x="1766" y="609"/>
                    <a:pt x="1773" y="654"/>
                  </a:cubicBezTo>
                  <a:cubicBezTo>
                    <a:pt x="1779" y="690"/>
                    <a:pt x="1777" y="726"/>
                    <a:pt x="1777" y="765"/>
                  </a:cubicBezTo>
                  <a:cubicBezTo>
                    <a:pt x="1775" y="789"/>
                    <a:pt x="1775" y="812"/>
                    <a:pt x="1775" y="836"/>
                  </a:cubicBezTo>
                  <a:cubicBezTo>
                    <a:pt x="1781" y="986"/>
                    <a:pt x="1850" y="1123"/>
                    <a:pt x="1914" y="1249"/>
                  </a:cubicBezTo>
                  <a:cubicBezTo>
                    <a:pt x="1899" y="1286"/>
                    <a:pt x="1893" y="1324"/>
                    <a:pt x="1886" y="1361"/>
                  </a:cubicBezTo>
                  <a:cubicBezTo>
                    <a:pt x="1878" y="1416"/>
                    <a:pt x="1869" y="1468"/>
                    <a:pt x="1833" y="1498"/>
                  </a:cubicBezTo>
                  <a:cubicBezTo>
                    <a:pt x="1824" y="1506"/>
                    <a:pt x="1813" y="1511"/>
                    <a:pt x="1805" y="1517"/>
                  </a:cubicBezTo>
                  <a:cubicBezTo>
                    <a:pt x="1792" y="1523"/>
                    <a:pt x="1781" y="1532"/>
                    <a:pt x="1770" y="1541"/>
                  </a:cubicBezTo>
                  <a:cubicBezTo>
                    <a:pt x="1723" y="1581"/>
                    <a:pt x="1710" y="1641"/>
                    <a:pt x="1698" y="1699"/>
                  </a:cubicBezTo>
                  <a:cubicBezTo>
                    <a:pt x="1687" y="1753"/>
                    <a:pt x="1676" y="1804"/>
                    <a:pt x="1640" y="1830"/>
                  </a:cubicBezTo>
                  <a:cubicBezTo>
                    <a:pt x="1616" y="1847"/>
                    <a:pt x="1582" y="1851"/>
                    <a:pt x="1546" y="1858"/>
                  </a:cubicBezTo>
                  <a:cubicBezTo>
                    <a:pt x="1503" y="1864"/>
                    <a:pt x="1458" y="1868"/>
                    <a:pt x="1421" y="1901"/>
                  </a:cubicBezTo>
                  <a:cubicBezTo>
                    <a:pt x="1398" y="1922"/>
                    <a:pt x="1383" y="1952"/>
                    <a:pt x="1372" y="1978"/>
                  </a:cubicBezTo>
                  <a:cubicBezTo>
                    <a:pt x="1318" y="2102"/>
                    <a:pt x="1303" y="2235"/>
                    <a:pt x="1286" y="2365"/>
                  </a:cubicBezTo>
                  <a:lnTo>
                    <a:pt x="1286" y="2380"/>
                  </a:lnTo>
                  <a:cubicBezTo>
                    <a:pt x="883" y="2055"/>
                    <a:pt x="569" y="1712"/>
                    <a:pt x="326" y="1337"/>
                  </a:cubicBezTo>
                  <a:cubicBezTo>
                    <a:pt x="264" y="1241"/>
                    <a:pt x="204" y="1140"/>
                    <a:pt x="149" y="1044"/>
                  </a:cubicBezTo>
                  <a:cubicBezTo>
                    <a:pt x="121" y="996"/>
                    <a:pt x="93" y="949"/>
                    <a:pt x="65" y="902"/>
                  </a:cubicBezTo>
                  <a:cubicBezTo>
                    <a:pt x="82" y="876"/>
                    <a:pt x="101" y="851"/>
                    <a:pt x="116" y="823"/>
                  </a:cubicBezTo>
                  <a:cubicBezTo>
                    <a:pt x="198" y="681"/>
                    <a:pt x="194" y="510"/>
                    <a:pt x="185" y="366"/>
                  </a:cubicBezTo>
                  <a:lnTo>
                    <a:pt x="185" y="366"/>
                  </a:lnTo>
                  <a:cubicBezTo>
                    <a:pt x="201" y="369"/>
                    <a:pt x="217" y="370"/>
                    <a:pt x="233" y="370"/>
                  </a:cubicBezTo>
                  <a:cubicBezTo>
                    <a:pt x="342" y="370"/>
                    <a:pt x="452" y="320"/>
                    <a:pt x="521" y="236"/>
                  </a:cubicBezTo>
                  <a:cubicBezTo>
                    <a:pt x="528" y="229"/>
                    <a:pt x="532" y="223"/>
                    <a:pt x="536" y="217"/>
                  </a:cubicBezTo>
                  <a:cubicBezTo>
                    <a:pt x="551" y="199"/>
                    <a:pt x="564" y="182"/>
                    <a:pt x="579" y="172"/>
                  </a:cubicBezTo>
                  <a:cubicBezTo>
                    <a:pt x="601" y="159"/>
                    <a:pt x="626" y="152"/>
                    <a:pt x="663" y="152"/>
                  </a:cubicBezTo>
                  <a:cubicBezTo>
                    <a:pt x="680" y="152"/>
                    <a:pt x="697" y="154"/>
                    <a:pt x="712" y="154"/>
                  </a:cubicBezTo>
                  <a:lnTo>
                    <a:pt x="734" y="157"/>
                  </a:lnTo>
                  <a:cubicBezTo>
                    <a:pt x="746" y="157"/>
                    <a:pt x="759" y="158"/>
                    <a:pt x="772" y="158"/>
                  </a:cubicBezTo>
                  <a:cubicBezTo>
                    <a:pt x="877" y="158"/>
                    <a:pt x="981" y="134"/>
                    <a:pt x="1076" y="90"/>
                  </a:cubicBezTo>
                  <a:lnTo>
                    <a:pt x="1093" y="84"/>
                  </a:lnTo>
                  <a:cubicBezTo>
                    <a:pt x="1123" y="69"/>
                    <a:pt x="1151" y="56"/>
                    <a:pt x="1186" y="54"/>
                  </a:cubicBezTo>
                  <a:close/>
                  <a:moveTo>
                    <a:pt x="1179" y="0"/>
                  </a:moveTo>
                  <a:cubicBezTo>
                    <a:pt x="1141" y="2"/>
                    <a:pt x="1104" y="17"/>
                    <a:pt x="1070" y="34"/>
                  </a:cubicBezTo>
                  <a:lnTo>
                    <a:pt x="1055" y="41"/>
                  </a:lnTo>
                  <a:cubicBezTo>
                    <a:pt x="965" y="82"/>
                    <a:pt x="863" y="104"/>
                    <a:pt x="763" y="104"/>
                  </a:cubicBezTo>
                  <a:cubicBezTo>
                    <a:pt x="754" y="104"/>
                    <a:pt x="745" y="103"/>
                    <a:pt x="736" y="103"/>
                  </a:cubicBezTo>
                  <a:lnTo>
                    <a:pt x="716" y="101"/>
                  </a:lnTo>
                  <a:cubicBezTo>
                    <a:pt x="699" y="101"/>
                    <a:pt x="680" y="99"/>
                    <a:pt x="663" y="99"/>
                  </a:cubicBezTo>
                  <a:cubicBezTo>
                    <a:pt x="631" y="99"/>
                    <a:pt x="588" y="103"/>
                    <a:pt x="549" y="129"/>
                  </a:cubicBezTo>
                  <a:cubicBezTo>
                    <a:pt x="526" y="144"/>
                    <a:pt x="511" y="165"/>
                    <a:pt x="496" y="184"/>
                  </a:cubicBezTo>
                  <a:cubicBezTo>
                    <a:pt x="491" y="191"/>
                    <a:pt x="485" y="197"/>
                    <a:pt x="481" y="202"/>
                  </a:cubicBezTo>
                  <a:cubicBezTo>
                    <a:pt x="421" y="273"/>
                    <a:pt x="326" y="315"/>
                    <a:pt x="232" y="315"/>
                  </a:cubicBezTo>
                  <a:cubicBezTo>
                    <a:pt x="208" y="315"/>
                    <a:pt x="185" y="312"/>
                    <a:pt x="161" y="307"/>
                  </a:cubicBezTo>
                  <a:lnTo>
                    <a:pt x="127" y="298"/>
                  </a:lnTo>
                  <a:lnTo>
                    <a:pt x="127" y="298"/>
                  </a:lnTo>
                  <a:lnTo>
                    <a:pt x="129" y="334"/>
                  </a:lnTo>
                  <a:cubicBezTo>
                    <a:pt x="138" y="478"/>
                    <a:pt x="151" y="658"/>
                    <a:pt x="71" y="797"/>
                  </a:cubicBezTo>
                  <a:cubicBezTo>
                    <a:pt x="56" y="823"/>
                    <a:pt x="39" y="846"/>
                    <a:pt x="20" y="872"/>
                  </a:cubicBezTo>
                  <a:lnTo>
                    <a:pt x="1" y="900"/>
                  </a:lnTo>
                  <a:lnTo>
                    <a:pt x="9" y="915"/>
                  </a:lnTo>
                  <a:cubicBezTo>
                    <a:pt x="41" y="966"/>
                    <a:pt x="71" y="1018"/>
                    <a:pt x="101" y="1069"/>
                  </a:cubicBezTo>
                  <a:cubicBezTo>
                    <a:pt x="159" y="1168"/>
                    <a:pt x="219" y="1268"/>
                    <a:pt x="281" y="1365"/>
                  </a:cubicBezTo>
                  <a:cubicBezTo>
                    <a:pt x="534" y="1759"/>
                    <a:pt x="864" y="2115"/>
                    <a:pt x="1288" y="2453"/>
                  </a:cubicBezTo>
                  <a:lnTo>
                    <a:pt x="1327" y="2483"/>
                  </a:lnTo>
                  <a:lnTo>
                    <a:pt x="1340" y="2372"/>
                  </a:lnTo>
                  <a:cubicBezTo>
                    <a:pt x="1357" y="2239"/>
                    <a:pt x="1370" y="2115"/>
                    <a:pt x="1421" y="1999"/>
                  </a:cubicBezTo>
                  <a:cubicBezTo>
                    <a:pt x="1430" y="1978"/>
                    <a:pt x="1441" y="1956"/>
                    <a:pt x="1456" y="1941"/>
                  </a:cubicBezTo>
                  <a:cubicBezTo>
                    <a:pt x="1481" y="1920"/>
                    <a:pt x="1516" y="1916"/>
                    <a:pt x="1554" y="1909"/>
                  </a:cubicBezTo>
                  <a:cubicBezTo>
                    <a:pt x="1595" y="1905"/>
                    <a:pt x="1636" y="1898"/>
                    <a:pt x="1672" y="1873"/>
                  </a:cubicBezTo>
                  <a:cubicBezTo>
                    <a:pt x="1725" y="1834"/>
                    <a:pt x="1738" y="1772"/>
                    <a:pt x="1751" y="1710"/>
                  </a:cubicBezTo>
                  <a:cubicBezTo>
                    <a:pt x="1762" y="1658"/>
                    <a:pt x="1773" y="1611"/>
                    <a:pt x="1805" y="1581"/>
                  </a:cubicBezTo>
                  <a:cubicBezTo>
                    <a:pt x="1813" y="1575"/>
                    <a:pt x="1824" y="1568"/>
                    <a:pt x="1833" y="1562"/>
                  </a:cubicBezTo>
                  <a:cubicBezTo>
                    <a:pt x="1845" y="1556"/>
                    <a:pt x="1856" y="1549"/>
                    <a:pt x="1867" y="1538"/>
                  </a:cubicBezTo>
                  <a:cubicBezTo>
                    <a:pt x="1918" y="1496"/>
                    <a:pt x="1929" y="1431"/>
                    <a:pt x="1940" y="1369"/>
                  </a:cubicBezTo>
                  <a:cubicBezTo>
                    <a:pt x="1946" y="1331"/>
                    <a:pt x="1953" y="1292"/>
                    <a:pt x="1968" y="1262"/>
                  </a:cubicBezTo>
                  <a:lnTo>
                    <a:pt x="1974" y="1249"/>
                  </a:lnTo>
                  <a:lnTo>
                    <a:pt x="1965" y="1232"/>
                  </a:lnTo>
                  <a:cubicBezTo>
                    <a:pt x="1903" y="1112"/>
                    <a:pt x="1835" y="975"/>
                    <a:pt x="1828" y="834"/>
                  </a:cubicBezTo>
                  <a:cubicBezTo>
                    <a:pt x="1828" y="810"/>
                    <a:pt x="1828" y="789"/>
                    <a:pt x="1830" y="765"/>
                  </a:cubicBezTo>
                  <a:cubicBezTo>
                    <a:pt x="1830" y="726"/>
                    <a:pt x="1833" y="686"/>
                    <a:pt x="1826" y="645"/>
                  </a:cubicBezTo>
                  <a:cubicBezTo>
                    <a:pt x="1815" y="581"/>
                    <a:pt x="1777" y="506"/>
                    <a:pt x="1704" y="482"/>
                  </a:cubicBezTo>
                  <a:cubicBezTo>
                    <a:pt x="1680" y="476"/>
                    <a:pt x="1655" y="476"/>
                    <a:pt x="1633" y="474"/>
                  </a:cubicBezTo>
                  <a:cubicBezTo>
                    <a:pt x="1601" y="474"/>
                    <a:pt x="1576" y="474"/>
                    <a:pt x="1558" y="459"/>
                  </a:cubicBezTo>
                  <a:cubicBezTo>
                    <a:pt x="1539" y="444"/>
                    <a:pt x="1533" y="418"/>
                    <a:pt x="1524" y="390"/>
                  </a:cubicBezTo>
                  <a:lnTo>
                    <a:pt x="1522" y="384"/>
                  </a:lnTo>
                  <a:cubicBezTo>
                    <a:pt x="1490" y="274"/>
                    <a:pt x="1432" y="174"/>
                    <a:pt x="1355" y="92"/>
                  </a:cubicBezTo>
                  <a:cubicBezTo>
                    <a:pt x="1297" y="30"/>
                    <a:pt x="1241" y="0"/>
                    <a:pt x="11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151"/>
            <p:cNvSpPr/>
            <p:nvPr/>
          </p:nvSpPr>
          <p:spPr>
            <a:xfrm>
              <a:off x="4067285" y="3263167"/>
              <a:ext cx="144121" cy="113887"/>
            </a:xfrm>
            <a:custGeom>
              <a:rect b="b" l="l" r="r" t="t"/>
              <a:pathLst>
                <a:path extrusionOk="0" h="4008" w="5072">
                  <a:moveTo>
                    <a:pt x="990" y="1"/>
                  </a:moveTo>
                  <a:cubicBezTo>
                    <a:pt x="921" y="1"/>
                    <a:pt x="855" y="21"/>
                    <a:pt x="806" y="69"/>
                  </a:cubicBezTo>
                  <a:cubicBezTo>
                    <a:pt x="720" y="153"/>
                    <a:pt x="724" y="288"/>
                    <a:pt x="722" y="408"/>
                  </a:cubicBezTo>
                  <a:cubicBezTo>
                    <a:pt x="722" y="526"/>
                    <a:pt x="699" y="667"/>
                    <a:pt x="594" y="723"/>
                  </a:cubicBezTo>
                  <a:cubicBezTo>
                    <a:pt x="519" y="759"/>
                    <a:pt x="412" y="753"/>
                    <a:pt x="377" y="830"/>
                  </a:cubicBezTo>
                  <a:cubicBezTo>
                    <a:pt x="365" y="856"/>
                    <a:pt x="365" y="886"/>
                    <a:pt x="358" y="913"/>
                  </a:cubicBezTo>
                  <a:cubicBezTo>
                    <a:pt x="330" y="1025"/>
                    <a:pt x="195" y="1059"/>
                    <a:pt x="103" y="1128"/>
                  </a:cubicBezTo>
                  <a:cubicBezTo>
                    <a:pt x="58" y="1162"/>
                    <a:pt x="26" y="1207"/>
                    <a:pt x="0" y="1256"/>
                  </a:cubicBezTo>
                  <a:cubicBezTo>
                    <a:pt x="176" y="1695"/>
                    <a:pt x="699" y="1963"/>
                    <a:pt x="1037" y="2332"/>
                  </a:cubicBezTo>
                  <a:cubicBezTo>
                    <a:pt x="1164" y="2469"/>
                    <a:pt x="1267" y="2625"/>
                    <a:pt x="1363" y="2786"/>
                  </a:cubicBezTo>
                  <a:cubicBezTo>
                    <a:pt x="1384" y="2758"/>
                    <a:pt x="1406" y="2728"/>
                    <a:pt x="1423" y="2696"/>
                  </a:cubicBezTo>
                  <a:cubicBezTo>
                    <a:pt x="1504" y="2555"/>
                    <a:pt x="1496" y="2381"/>
                    <a:pt x="1485" y="2218"/>
                  </a:cubicBezTo>
                  <a:lnTo>
                    <a:pt x="1485" y="2218"/>
                  </a:lnTo>
                  <a:cubicBezTo>
                    <a:pt x="1511" y="2225"/>
                    <a:pt x="1538" y="2228"/>
                    <a:pt x="1565" y="2228"/>
                  </a:cubicBezTo>
                  <a:cubicBezTo>
                    <a:pt x="1665" y="2228"/>
                    <a:pt x="1766" y="2182"/>
                    <a:pt x="1832" y="2105"/>
                  </a:cubicBezTo>
                  <a:cubicBezTo>
                    <a:pt x="1851" y="2081"/>
                    <a:pt x="1869" y="2053"/>
                    <a:pt x="1894" y="2036"/>
                  </a:cubicBezTo>
                  <a:cubicBezTo>
                    <a:pt x="1924" y="2016"/>
                    <a:pt x="1959" y="2012"/>
                    <a:pt x="1995" y="2012"/>
                  </a:cubicBezTo>
                  <a:cubicBezTo>
                    <a:pt x="2018" y="2012"/>
                    <a:pt x="2041" y="2014"/>
                    <a:pt x="2064" y="2015"/>
                  </a:cubicBezTo>
                  <a:cubicBezTo>
                    <a:pt x="2077" y="2015"/>
                    <a:pt x="2090" y="2016"/>
                    <a:pt x="2103" y="2016"/>
                  </a:cubicBezTo>
                  <a:cubicBezTo>
                    <a:pt x="2204" y="2016"/>
                    <a:pt x="2305" y="1994"/>
                    <a:pt x="2396" y="1953"/>
                  </a:cubicBezTo>
                  <a:cubicBezTo>
                    <a:pt x="2432" y="1935"/>
                    <a:pt x="2471" y="1914"/>
                    <a:pt x="2511" y="1914"/>
                  </a:cubicBezTo>
                  <a:cubicBezTo>
                    <a:pt x="2513" y="1914"/>
                    <a:pt x="2514" y="1914"/>
                    <a:pt x="2516" y="1914"/>
                  </a:cubicBezTo>
                  <a:cubicBezTo>
                    <a:pt x="2574" y="1914"/>
                    <a:pt x="2626" y="1954"/>
                    <a:pt x="2666" y="1995"/>
                  </a:cubicBezTo>
                  <a:cubicBezTo>
                    <a:pt x="2741" y="2075"/>
                    <a:pt x="2796" y="2173"/>
                    <a:pt x="2826" y="2276"/>
                  </a:cubicBezTo>
                  <a:cubicBezTo>
                    <a:pt x="2837" y="2308"/>
                    <a:pt x="2846" y="2345"/>
                    <a:pt x="2871" y="2366"/>
                  </a:cubicBezTo>
                  <a:cubicBezTo>
                    <a:pt x="2912" y="2398"/>
                    <a:pt x="2974" y="2379"/>
                    <a:pt x="3025" y="2394"/>
                  </a:cubicBezTo>
                  <a:cubicBezTo>
                    <a:pt x="3085" y="2413"/>
                    <a:pt x="3120" y="2475"/>
                    <a:pt x="3130" y="2535"/>
                  </a:cubicBezTo>
                  <a:cubicBezTo>
                    <a:pt x="3139" y="2597"/>
                    <a:pt x="3130" y="2660"/>
                    <a:pt x="3133" y="2720"/>
                  </a:cubicBezTo>
                  <a:cubicBezTo>
                    <a:pt x="3137" y="2865"/>
                    <a:pt x="3205" y="3000"/>
                    <a:pt x="3272" y="3129"/>
                  </a:cubicBezTo>
                  <a:cubicBezTo>
                    <a:pt x="3272" y="3131"/>
                    <a:pt x="3274" y="3133"/>
                    <a:pt x="3274" y="3135"/>
                  </a:cubicBezTo>
                  <a:cubicBezTo>
                    <a:pt x="3278" y="3127"/>
                    <a:pt x="3285" y="3118"/>
                    <a:pt x="3291" y="3109"/>
                  </a:cubicBezTo>
                  <a:cubicBezTo>
                    <a:pt x="3325" y="3065"/>
                    <a:pt x="3381" y="3048"/>
                    <a:pt x="3439" y="3048"/>
                  </a:cubicBezTo>
                  <a:cubicBezTo>
                    <a:pt x="3466" y="3048"/>
                    <a:pt x="3493" y="3051"/>
                    <a:pt x="3518" y="3058"/>
                  </a:cubicBezTo>
                  <a:cubicBezTo>
                    <a:pt x="3653" y="3090"/>
                    <a:pt x="3775" y="3204"/>
                    <a:pt x="3795" y="3343"/>
                  </a:cubicBezTo>
                  <a:cubicBezTo>
                    <a:pt x="3810" y="3444"/>
                    <a:pt x="3773" y="3547"/>
                    <a:pt x="3778" y="3649"/>
                  </a:cubicBezTo>
                  <a:cubicBezTo>
                    <a:pt x="3781" y="3744"/>
                    <a:pt x="3847" y="3849"/>
                    <a:pt x="3935" y="3849"/>
                  </a:cubicBezTo>
                  <a:cubicBezTo>
                    <a:pt x="3943" y="3849"/>
                    <a:pt x="3951" y="3848"/>
                    <a:pt x="3960" y="3846"/>
                  </a:cubicBezTo>
                  <a:cubicBezTo>
                    <a:pt x="4002" y="3838"/>
                    <a:pt x="4046" y="3808"/>
                    <a:pt x="4085" y="3808"/>
                  </a:cubicBezTo>
                  <a:cubicBezTo>
                    <a:pt x="4097" y="3808"/>
                    <a:pt x="4109" y="3811"/>
                    <a:pt x="4120" y="3819"/>
                  </a:cubicBezTo>
                  <a:cubicBezTo>
                    <a:pt x="4155" y="3844"/>
                    <a:pt x="4150" y="3896"/>
                    <a:pt x="4170" y="3934"/>
                  </a:cubicBezTo>
                  <a:cubicBezTo>
                    <a:pt x="4198" y="3993"/>
                    <a:pt x="4272" y="4001"/>
                    <a:pt x="4343" y="4001"/>
                  </a:cubicBezTo>
                  <a:cubicBezTo>
                    <a:pt x="4357" y="4001"/>
                    <a:pt x="4372" y="4001"/>
                    <a:pt x="4386" y="4001"/>
                  </a:cubicBezTo>
                  <a:cubicBezTo>
                    <a:pt x="4410" y="4001"/>
                    <a:pt x="4435" y="4005"/>
                    <a:pt x="4461" y="4007"/>
                  </a:cubicBezTo>
                  <a:cubicBezTo>
                    <a:pt x="4461" y="3994"/>
                    <a:pt x="4459" y="3984"/>
                    <a:pt x="4461" y="3971"/>
                  </a:cubicBezTo>
                  <a:cubicBezTo>
                    <a:pt x="4474" y="3821"/>
                    <a:pt x="4694" y="3750"/>
                    <a:pt x="4699" y="3598"/>
                  </a:cubicBezTo>
                  <a:cubicBezTo>
                    <a:pt x="4701" y="3559"/>
                    <a:pt x="4686" y="3521"/>
                    <a:pt x="4679" y="3482"/>
                  </a:cubicBezTo>
                  <a:cubicBezTo>
                    <a:pt x="4654" y="3259"/>
                    <a:pt x="4939" y="3122"/>
                    <a:pt x="4997" y="2904"/>
                  </a:cubicBezTo>
                  <a:cubicBezTo>
                    <a:pt x="5072" y="2621"/>
                    <a:pt x="4737" y="2372"/>
                    <a:pt x="4746" y="2079"/>
                  </a:cubicBezTo>
                  <a:cubicBezTo>
                    <a:pt x="4748" y="1987"/>
                    <a:pt x="4787" y="1899"/>
                    <a:pt x="4823" y="1813"/>
                  </a:cubicBezTo>
                  <a:cubicBezTo>
                    <a:pt x="4844" y="1762"/>
                    <a:pt x="4872" y="1710"/>
                    <a:pt x="4913" y="1672"/>
                  </a:cubicBezTo>
                  <a:cubicBezTo>
                    <a:pt x="4887" y="1612"/>
                    <a:pt x="4857" y="1556"/>
                    <a:pt x="4819" y="1507"/>
                  </a:cubicBezTo>
                  <a:cubicBezTo>
                    <a:pt x="4716" y="1378"/>
                    <a:pt x="4551" y="1286"/>
                    <a:pt x="4527" y="1126"/>
                  </a:cubicBezTo>
                  <a:cubicBezTo>
                    <a:pt x="4510" y="1023"/>
                    <a:pt x="4557" y="911"/>
                    <a:pt x="4512" y="819"/>
                  </a:cubicBezTo>
                  <a:cubicBezTo>
                    <a:pt x="4476" y="746"/>
                    <a:pt x="4395" y="710"/>
                    <a:pt x="4339" y="652"/>
                  </a:cubicBezTo>
                  <a:cubicBezTo>
                    <a:pt x="4260" y="571"/>
                    <a:pt x="4236" y="453"/>
                    <a:pt x="4200" y="344"/>
                  </a:cubicBezTo>
                  <a:cubicBezTo>
                    <a:pt x="4163" y="236"/>
                    <a:pt x="4095" y="123"/>
                    <a:pt x="3981" y="101"/>
                  </a:cubicBezTo>
                  <a:cubicBezTo>
                    <a:pt x="3969" y="99"/>
                    <a:pt x="3957" y="98"/>
                    <a:pt x="3946" y="98"/>
                  </a:cubicBezTo>
                  <a:cubicBezTo>
                    <a:pt x="3806" y="98"/>
                    <a:pt x="3693" y="243"/>
                    <a:pt x="3557" y="301"/>
                  </a:cubicBezTo>
                  <a:cubicBezTo>
                    <a:pt x="3482" y="335"/>
                    <a:pt x="3396" y="339"/>
                    <a:pt x="3315" y="346"/>
                  </a:cubicBezTo>
                  <a:cubicBezTo>
                    <a:pt x="3193" y="352"/>
                    <a:pt x="3070" y="359"/>
                    <a:pt x="2948" y="359"/>
                  </a:cubicBezTo>
                  <a:cubicBezTo>
                    <a:pt x="2795" y="359"/>
                    <a:pt x="2643" y="348"/>
                    <a:pt x="2494" y="311"/>
                  </a:cubicBezTo>
                  <a:cubicBezTo>
                    <a:pt x="2408" y="292"/>
                    <a:pt x="2325" y="262"/>
                    <a:pt x="2239" y="247"/>
                  </a:cubicBezTo>
                  <a:cubicBezTo>
                    <a:pt x="2168" y="235"/>
                    <a:pt x="2095" y="231"/>
                    <a:pt x="2022" y="231"/>
                  </a:cubicBezTo>
                  <a:cubicBezTo>
                    <a:pt x="1947" y="231"/>
                    <a:pt x="1871" y="235"/>
                    <a:pt x="1796" y="235"/>
                  </a:cubicBezTo>
                  <a:cubicBezTo>
                    <a:pt x="1684" y="235"/>
                    <a:pt x="1573" y="227"/>
                    <a:pt x="1468" y="189"/>
                  </a:cubicBezTo>
                  <a:cubicBezTo>
                    <a:pt x="1356" y="149"/>
                    <a:pt x="1258" y="74"/>
                    <a:pt x="1144" y="31"/>
                  </a:cubicBezTo>
                  <a:cubicBezTo>
                    <a:pt x="1096" y="12"/>
                    <a:pt x="1043" y="1"/>
                    <a:pt x="9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151"/>
            <p:cNvSpPr/>
            <p:nvPr/>
          </p:nvSpPr>
          <p:spPr>
            <a:xfrm>
              <a:off x="4066433" y="3262456"/>
              <a:ext cx="144860" cy="115393"/>
            </a:xfrm>
            <a:custGeom>
              <a:rect b="b" l="l" r="r" t="t"/>
              <a:pathLst>
                <a:path extrusionOk="0" h="4061" w="5098">
                  <a:moveTo>
                    <a:pt x="1018" y="54"/>
                  </a:moveTo>
                  <a:cubicBezTo>
                    <a:pt x="1067" y="54"/>
                    <a:pt x="1117" y="62"/>
                    <a:pt x="1166" y="81"/>
                  </a:cubicBezTo>
                  <a:cubicBezTo>
                    <a:pt x="1217" y="101"/>
                    <a:pt x="1269" y="129"/>
                    <a:pt x="1318" y="156"/>
                  </a:cubicBezTo>
                  <a:cubicBezTo>
                    <a:pt x="1374" y="186"/>
                    <a:pt x="1429" y="216"/>
                    <a:pt x="1489" y="238"/>
                  </a:cubicBezTo>
                  <a:cubicBezTo>
                    <a:pt x="1605" y="281"/>
                    <a:pt x="1723" y="285"/>
                    <a:pt x="1826" y="285"/>
                  </a:cubicBezTo>
                  <a:lnTo>
                    <a:pt x="1939" y="285"/>
                  </a:lnTo>
                  <a:cubicBezTo>
                    <a:pt x="1976" y="283"/>
                    <a:pt x="2014" y="283"/>
                    <a:pt x="2051" y="283"/>
                  </a:cubicBezTo>
                  <a:cubicBezTo>
                    <a:pt x="2139" y="283"/>
                    <a:pt x="2203" y="287"/>
                    <a:pt x="2265" y="298"/>
                  </a:cubicBezTo>
                  <a:cubicBezTo>
                    <a:pt x="2316" y="306"/>
                    <a:pt x="2370" y="321"/>
                    <a:pt x="2421" y="336"/>
                  </a:cubicBezTo>
                  <a:cubicBezTo>
                    <a:pt x="2453" y="347"/>
                    <a:pt x="2486" y="356"/>
                    <a:pt x="2518" y="362"/>
                  </a:cubicBezTo>
                  <a:cubicBezTo>
                    <a:pt x="2653" y="396"/>
                    <a:pt x="2796" y="411"/>
                    <a:pt x="2974" y="411"/>
                  </a:cubicBezTo>
                  <a:cubicBezTo>
                    <a:pt x="3100" y="411"/>
                    <a:pt x="3231" y="403"/>
                    <a:pt x="3347" y="396"/>
                  </a:cubicBezTo>
                  <a:cubicBezTo>
                    <a:pt x="3426" y="392"/>
                    <a:pt x="3516" y="386"/>
                    <a:pt x="3598" y="351"/>
                  </a:cubicBezTo>
                  <a:cubicBezTo>
                    <a:pt x="3653" y="328"/>
                    <a:pt x="3703" y="291"/>
                    <a:pt x="3752" y="255"/>
                  </a:cubicBezTo>
                  <a:cubicBezTo>
                    <a:pt x="3826" y="203"/>
                    <a:pt x="3896" y="151"/>
                    <a:pt x="3972" y="151"/>
                  </a:cubicBezTo>
                  <a:cubicBezTo>
                    <a:pt x="3984" y="151"/>
                    <a:pt x="3995" y="152"/>
                    <a:pt x="4007" y="154"/>
                  </a:cubicBezTo>
                  <a:cubicBezTo>
                    <a:pt x="4118" y="174"/>
                    <a:pt x="4178" y="302"/>
                    <a:pt x="4204" y="377"/>
                  </a:cubicBezTo>
                  <a:cubicBezTo>
                    <a:pt x="4210" y="399"/>
                    <a:pt x="4219" y="422"/>
                    <a:pt x="4225" y="444"/>
                  </a:cubicBezTo>
                  <a:cubicBezTo>
                    <a:pt x="4253" y="534"/>
                    <a:pt x="4281" y="626"/>
                    <a:pt x="4350" y="696"/>
                  </a:cubicBezTo>
                  <a:cubicBezTo>
                    <a:pt x="4371" y="720"/>
                    <a:pt x="4397" y="739"/>
                    <a:pt x="4420" y="756"/>
                  </a:cubicBezTo>
                  <a:cubicBezTo>
                    <a:pt x="4461" y="788"/>
                    <a:pt x="4497" y="816"/>
                    <a:pt x="4519" y="857"/>
                  </a:cubicBezTo>
                  <a:cubicBezTo>
                    <a:pt x="4542" y="904"/>
                    <a:pt x="4536" y="962"/>
                    <a:pt x="4532" y="1022"/>
                  </a:cubicBezTo>
                  <a:cubicBezTo>
                    <a:pt x="4527" y="1065"/>
                    <a:pt x="4523" y="1110"/>
                    <a:pt x="4530" y="1155"/>
                  </a:cubicBezTo>
                  <a:cubicBezTo>
                    <a:pt x="4549" y="1273"/>
                    <a:pt x="4637" y="1356"/>
                    <a:pt x="4720" y="1436"/>
                  </a:cubicBezTo>
                  <a:cubicBezTo>
                    <a:pt x="4757" y="1472"/>
                    <a:pt x="4795" y="1508"/>
                    <a:pt x="4827" y="1547"/>
                  </a:cubicBezTo>
                  <a:cubicBezTo>
                    <a:pt x="4864" y="1594"/>
                    <a:pt x="4892" y="1645"/>
                    <a:pt x="4911" y="1690"/>
                  </a:cubicBezTo>
                  <a:cubicBezTo>
                    <a:pt x="4870" y="1733"/>
                    <a:pt x="4847" y="1787"/>
                    <a:pt x="4827" y="1828"/>
                  </a:cubicBezTo>
                  <a:cubicBezTo>
                    <a:pt x="4793" y="1911"/>
                    <a:pt x="4752" y="2005"/>
                    <a:pt x="4748" y="2104"/>
                  </a:cubicBezTo>
                  <a:cubicBezTo>
                    <a:pt x="4746" y="2245"/>
                    <a:pt x="4817" y="2376"/>
                    <a:pt x="4885" y="2502"/>
                  </a:cubicBezTo>
                  <a:cubicBezTo>
                    <a:pt x="4964" y="2644"/>
                    <a:pt x="5039" y="2779"/>
                    <a:pt x="5001" y="2922"/>
                  </a:cubicBezTo>
                  <a:cubicBezTo>
                    <a:pt x="4977" y="3010"/>
                    <a:pt x="4911" y="3087"/>
                    <a:pt x="4847" y="3162"/>
                  </a:cubicBezTo>
                  <a:cubicBezTo>
                    <a:pt x="4759" y="3265"/>
                    <a:pt x="4667" y="3372"/>
                    <a:pt x="4684" y="3509"/>
                  </a:cubicBezTo>
                  <a:cubicBezTo>
                    <a:pt x="4686" y="3527"/>
                    <a:pt x="4690" y="3542"/>
                    <a:pt x="4692" y="3559"/>
                  </a:cubicBezTo>
                  <a:cubicBezTo>
                    <a:pt x="4699" y="3580"/>
                    <a:pt x="4703" y="3602"/>
                    <a:pt x="4703" y="3623"/>
                  </a:cubicBezTo>
                  <a:cubicBezTo>
                    <a:pt x="4701" y="3689"/>
                    <a:pt x="4647" y="3741"/>
                    <a:pt x="4592" y="3794"/>
                  </a:cubicBezTo>
                  <a:cubicBezTo>
                    <a:pt x="4532" y="3850"/>
                    <a:pt x="4472" y="3910"/>
                    <a:pt x="4463" y="3994"/>
                  </a:cubicBezTo>
                  <a:cubicBezTo>
                    <a:pt x="4463" y="3996"/>
                    <a:pt x="4463" y="4000"/>
                    <a:pt x="4463" y="4002"/>
                  </a:cubicBezTo>
                  <a:cubicBezTo>
                    <a:pt x="4448" y="4000"/>
                    <a:pt x="4435" y="4000"/>
                    <a:pt x="4416" y="4000"/>
                  </a:cubicBezTo>
                  <a:lnTo>
                    <a:pt x="4414" y="4000"/>
                  </a:lnTo>
                  <a:cubicBezTo>
                    <a:pt x="4400" y="4000"/>
                    <a:pt x="4386" y="4001"/>
                    <a:pt x="4372" y="4001"/>
                  </a:cubicBezTo>
                  <a:cubicBezTo>
                    <a:pt x="4311" y="4001"/>
                    <a:pt x="4246" y="3993"/>
                    <a:pt x="4223" y="3946"/>
                  </a:cubicBezTo>
                  <a:cubicBezTo>
                    <a:pt x="4217" y="3936"/>
                    <a:pt x="4215" y="3921"/>
                    <a:pt x="4210" y="3906"/>
                  </a:cubicBezTo>
                  <a:cubicBezTo>
                    <a:pt x="4204" y="3876"/>
                    <a:pt x="4195" y="3844"/>
                    <a:pt x="4165" y="3822"/>
                  </a:cubicBezTo>
                  <a:cubicBezTo>
                    <a:pt x="4151" y="3812"/>
                    <a:pt x="4134" y="3808"/>
                    <a:pt x="4116" y="3808"/>
                  </a:cubicBezTo>
                  <a:cubicBezTo>
                    <a:pt x="4089" y="3808"/>
                    <a:pt x="4060" y="3817"/>
                    <a:pt x="4035" y="3829"/>
                  </a:cubicBezTo>
                  <a:cubicBezTo>
                    <a:pt x="4017" y="3835"/>
                    <a:pt x="4000" y="3844"/>
                    <a:pt x="3985" y="3846"/>
                  </a:cubicBezTo>
                  <a:cubicBezTo>
                    <a:pt x="3979" y="3847"/>
                    <a:pt x="3973" y="3848"/>
                    <a:pt x="3967" y="3848"/>
                  </a:cubicBezTo>
                  <a:cubicBezTo>
                    <a:pt x="3894" y="3848"/>
                    <a:pt x="3837" y="3755"/>
                    <a:pt x="3833" y="3672"/>
                  </a:cubicBezTo>
                  <a:cubicBezTo>
                    <a:pt x="3831" y="3629"/>
                    <a:pt x="3838" y="3587"/>
                    <a:pt x="3844" y="3542"/>
                  </a:cubicBezTo>
                  <a:cubicBezTo>
                    <a:pt x="3852" y="3484"/>
                    <a:pt x="3861" y="3424"/>
                    <a:pt x="3852" y="3364"/>
                  </a:cubicBezTo>
                  <a:cubicBezTo>
                    <a:pt x="3831" y="3222"/>
                    <a:pt x="3709" y="3094"/>
                    <a:pt x="3555" y="3055"/>
                  </a:cubicBezTo>
                  <a:cubicBezTo>
                    <a:pt x="3528" y="3049"/>
                    <a:pt x="3501" y="3045"/>
                    <a:pt x="3475" y="3045"/>
                  </a:cubicBezTo>
                  <a:cubicBezTo>
                    <a:pt x="3407" y="3045"/>
                    <a:pt x="3345" y="3067"/>
                    <a:pt x="3308" y="3109"/>
                  </a:cubicBezTo>
                  <a:cubicBezTo>
                    <a:pt x="3250" y="2997"/>
                    <a:pt x="3195" y="2873"/>
                    <a:pt x="3188" y="2745"/>
                  </a:cubicBezTo>
                  <a:cubicBezTo>
                    <a:pt x="3188" y="2721"/>
                    <a:pt x="3188" y="2700"/>
                    <a:pt x="3190" y="2676"/>
                  </a:cubicBezTo>
                  <a:cubicBezTo>
                    <a:pt x="3190" y="2637"/>
                    <a:pt x="3193" y="2597"/>
                    <a:pt x="3186" y="2556"/>
                  </a:cubicBezTo>
                  <a:cubicBezTo>
                    <a:pt x="3175" y="2492"/>
                    <a:pt x="3137" y="2417"/>
                    <a:pt x="3064" y="2393"/>
                  </a:cubicBezTo>
                  <a:cubicBezTo>
                    <a:pt x="3040" y="2387"/>
                    <a:pt x="3015" y="2387"/>
                    <a:pt x="2993" y="2385"/>
                  </a:cubicBezTo>
                  <a:cubicBezTo>
                    <a:pt x="2961" y="2385"/>
                    <a:pt x="2936" y="2385"/>
                    <a:pt x="2918" y="2370"/>
                  </a:cubicBezTo>
                  <a:cubicBezTo>
                    <a:pt x="2899" y="2355"/>
                    <a:pt x="2893" y="2329"/>
                    <a:pt x="2884" y="2301"/>
                  </a:cubicBezTo>
                  <a:lnTo>
                    <a:pt x="2882" y="2295"/>
                  </a:lnTo>
                  <a:cubicBezTo>
                    <a:pt x="2850" y="2185"/>
                    <a:pt x="2792" y="2085"/>
                    <a:pt x="2715" y="2003"/>
                  </a:cubicBezTo>
                  <a:cubicBezTo>
                    <a:pt x="2657" y="1941"/>
                    <a:pt x="2601" y="1911"/>
                    <a:pt x="2541" y="1911"/>
                  </a:cubicBezTo>
                  <a:lnTo>
                    <a:pt x="2539" y="1911"/>
                  </a:lnTo>
                  <a:cubicBezTo>
                    <a:pt x="2501" y="1913"/>
                    <a:pt x="2464" y="1928"/>
                    <a:pt x="2430" y="1945"/>
                  </a:cubicBezTo>
                  <a:lnTo>
                    <a:pt x="2415" y="1952"/>
                  </a:lnTo>
                  <a:cubicBezTo>
                    <a:pt x="2325" y="1993"/>
                    <a:pt x="2223" y="2015"/>
                    <a:pt x="2123" y="2015"/>
                  </a:cubicBezTo>
                  <a:cubicBezTo>
                    <a:pt x="2114" y="2015"/>
                    <a:pt x="2105" y="2014"/>
                    <a:pt x="2096" y="2014"/>
                  </a:cubicBezTo>
                  <a:lnTo>
                    <a:pt x="2076" y="2012"/>
                  </a:lnTo>
                  <a:cubicBezTo>
                    <a:pt x="2059" y="2012"/>
                    <a:pt x="2040" y="2010"/>
                    <a:pt x="2023" y="2010"/>
                  </a:cubicBezTo>
                  <a:cubicBezTo>
                    <a:pt x="1991" y="2010"/>
                    <a:pt x="1948" y="2014"/>
                    <a:pt x="1909" y="2040"/>
                  </a:cubicBezTo>
                  <a:cubicBezTo>
                    <a:pt x="1886" y="2055"/>
                    <a:pt x="1871" y="2076"/>
                    <a:pt x="1856" y="2095"/>
                  </a:cubicBezTo>
                  <a:cubicBezTo>
                    <a:pt x="1851" y="2102"/>
                    <a:pt x="1845" y="2108"/>
                    <a:pt x="1841" y="2113"/>
                  </a:cubicBezTo>
                  <a:cubicBezTo>
                    <a:pt x="1781" y="2184"/>
                    <a:pt x="1686" y="2226"/>
                    <a:pt x="1592" y="2226"/>
                  </a:cubicBezTo>
                  <a:cubicBezTo>
                    <a:pt x="1568" y="2226"/>
                    <a:pt x="1545" y="2223"/>
                    <a:pt x="1521" y="2218"/>
                  </a:cubicBezTo>
                  <a:lnTo>
                    <a:pt x="1487" y="2209"/>
                  </a:lnTo>
                  <a:lnTo>
                    <a:pt x="1487" y="2209"/>
                  </a:lnTo>
                  <a:lnTo>
                    <a:pt x="1489" y="2245"/>
                  </a:lnTo>
                  <a:cubicBezTo>
                    <a:pt x="1498" y="2389"/>
                    <a:pt x="1511" y="2569"/>
                    <a:pt x="1431" y="2708"/>
                  </a:cubicBezTo>
                  <a:cubicBezTo>
                    <a:pt x="1421" y="2727"/>
                    <a:pt x="1408" y="2745"/>
                    <a:pt x="1395" y="2764"/>
                  </a:cubicBezTo>
                  <a:cubicBezTo>
                    <a:pt x="1312" y="2627"/>
                    <a:pt x="1211" y="2472"/>
                    <a:pt x="1087" y="2337"/>
                  </a:cubicBezTo>
                  <a:cubicBezTo>
                    <a:pt x="964" y="2207"/>
                    <a:pt x="819" y="2085"/>
                    <a:pt x="677" y="1969"/>
                  </a:cubicBezTo>
                  <a:cubicBezTo>
                    <a:pt x="418" y="1755"/>
                    <a:pt x="174" y="1553"/>
                    <a:pt x="60" y="1283"/>
                  </a:cubicBezTo>
                  <a:cubicBezTo>
                    <a:pt x="86" y="1234"/>
                    <a:pt x="116" y="1200"/>
                    <a:pt x="150" y="1174"/>
                  </a:cubicBezTo>
                  <a:cubicBezTo>
                    <a:pt x="176" y="1155"/>
                    <a:pt x="206" y="1138"/>
                    <a:pt x="236" y="1123"/>
                  </a:cubicBezTo>
                  <a:cubicBezTo>
                    <a:pt x="313" y="1080"/>
                    <a:pt x="392" y="1035"/>
                    <a:pt x="414" y="945"/>
                  </a:cubicBezTo>
                  <a:cubicBezTo>
                    <a:pt x="418" y="934"/>
                    <a:pt x="418" y="921"/>
                    <a:pt x="420" y="908"/>
                  </a:cubicBezTo>
                  <a:cubicBezTo>
                    <a:pt x="422" y="893"/>
                    <a:pt x="425" y="878"/>
                    <a:pt x="431" y="866"/>
                  </a:cubicBezTo>
                  <a:cubicBezTo>
                    <a:pt x="448" y="827"/>
                    <a:pt x="493" y="814"/>
                    <a:pt x="547" y="801"/>
                  </a:cubicBezTo>
                  <a:cubicBezTo>
                    <a:pt x="577" y="793"/>
                    <a:pt x="607" y="784"/>
                    <a:pt x="634" y="771"/>
                  </a:cubicBezTo>
                  <a:cubicBezTo>
                    <a:pt x="731" y="722"/>
                    <a:pt x="778" y="609"/>
                    <a:pt x="780" y="433"/>
                  </a:cubicBezTo>
                  <a:lnTo>
                    <a:pt x="780" y="418"/>
                  </a:lnTo>
                  <a:cubicBezTo>
                    <a:pt x="780" y="304"/>
                    <a:pt x="780" y="186"/>
                    <a:pt x="855" y="111"/>
                  </a:cubicBezTo>
                  <a:cubicBezTo>
                    <a:pt x="904" y="64"/>
                    <a:pt x="971" y="54"/>
                    <a:pt x="1018" y="54"/>
                  </a:cubicBezTo>
                  <a:close/>
                  <a:moveTo>
                    <a:pt x="1018" y="0"/>
                  </a:moveTo>
                  <a:cubicBezTo>
                    <a:pt x="937" y="0"/>
                    <a:pt x="866" y="26"/>
                    <a:pt x="817" y="75"/>
                  </a:cubicBezTo>
                  <a:cubicBezTo>
                    <a:pt x="729" y="163"/>
                    <a:pt x="727" y="298"/>
                    <a:pt x="727" y="418"/>
                  </a:cubicBezTo>
                  <a:lnTo>
                    <a:pt x="727" y="433"/>
                  </a:lnTo>
                  <a:cubicBezTo>
                    <a:pt x="724" y="587"/>
                    <a:pt x="686" y="683"/>
                    <a:pt x="611" y="722"/>
                  </a:cubicBezTo>
                  <a:cubicBezTo>
                    <a:pt x="587" y="735"/>
                    <a:pt x="559" y="741"/>
                    <a:pt x="532" y="750"/>
                  </a:cubicBezTo>
                  <a:cubicBezTo>
                    <a:pt x="474" y="765"/>
                    <a:pt x="410" y="782"/>
                    <a:pt x="382" y="844"/>
                  </a:cubicBezTo>
                  <a:cubicBezTo>
                    <a:pt x="373" y="863"/>
                    <a:pt x="371" y="883"/>
                    <a:pt x="369" y="902"/>
                  </a:cubicBezTo>
                  <a:cubicBezTo>
                    <a:pt x="367" y="913"/>
                    <a:pt x="365" y="921"/>
                    <a:pt x="362" y="932"/>
                  </a:cubicBezTo>
                  <a:cubicBezTo>
                    <a:pt x="345" y="998"/>
                    <a:pt x="279" y="1037"/>
                    <a:pt x="208" y="1076"/>
                  </a:cubicBezTo>
                  <a:cubicBezTo>
                    <a:pt x="178" y="1093"/>
                    <a:pt x="146" y="1110"/>
                    <a:pt x="118" y="1131"/>
                  </a:cubicBezTo>
                  <a:cubicBezTo>
                    <a:pt x="75" y="1163"/>
                    <a:pt x="39" y="1206"/>
                    <a:pt x="7" y="1268"/>
                  </a:cubicBezTo>
                  <a:lnTo>
                    <a:pt x="0" y="1279"/>
                  </a:lnTo>
                  <a:lnTo>
                    <a:pt x="5" y="1290"/>
                  </a:lnTo>
                  <a:cubicBezTo>
                    <a:pt x="122" y="1579"/>
                    <a:pt x="386" y="1800"/>
                    <a:pt x="643" y="2010"/>
                  </a:cubicBezTo>
                  <a:cubicBezTo>
                    <a:pt x="784" y="2125"/>
                    <a:pt x="928" y="2245"/>
                    <a:pt x="1048" y="2374"/>
                  </a:cubicBezTo>
                  <a:cubicBezTo>
                    <a:pt x="1179" y="2517"/>
                    <a:pt x="1284" y="2682"/>
                    <a:pt x="1369" y="2826"/>
                  </a:cubicBezTo>
                  <a:lnTo>
                    <a:pt x="1391" y="2860"/>
                  </a:lnTo>
                  <a:lnTo>
                    <a:pt x="1425" y="2815"/>
                  </a:lnTo>
                  <a:cubicBezTo>
                    <a:pt x="1442" y="2790"/>
                    <a:pt x="1461" y="2762"/>
                    <a:pt x="1476" y="2734"/>
                  </a:cubicBezTo>
                  <a:cubicBezTo>
                    <a:pt x="1558" y="2592"/>
                    <a:pt x="1554" y="2421"/>
                    <a:pt x="1545" y="2277"/>
                  </a:cubicBezTo>
                  <a:lnTo>
                    <a:pt x="1545" y="2277"/>
                  </a:lnTo>
                  <a:cubicBezTo>
                    <a:pt x="1561" y="2280"/>
                    <a:pt x="1577" y="2281"/>
                    <a:pt x="1593" y="2281"/>
                  </a:cubicBezTo>
                  <a:cubicBezTo>
                    <a:pt x="1702" y="2281"/>
                    <a:pt x="1812" y="2231"/>
                    <a:pt x="1881" y="2147"/>
                  </a:cubicBezTo>
                  <a:cubicBezTo>
                    <a:pt x="1888" y="2140"/>
                    <a:pt x="1892" y="2134"/>
                    <a:pt x="1896" y="2128"/>
                  </a:cubicBezTo>
                  <a:cubicBezTo>
                    <a:pt x="1911" y="2110"/>
                    <a:pt x="1924" y="2093"/>
                    <a:pt x="1939" y="2083"/>
                  </a:cubicBezTo>
                  <a:cubicBezTo>
                    <a:pt x="1961" y="2070"/>
                    <a:pt x="1986" y="2063"/>
                    <a:pt x="2023" y="2063"/>
                  </a:cubicBezTo>
                  <a:cubicBezTo>
                    <a:pt x="2040" y="2063"/>
                    <a:pt x="2057" y="2065"/>
                    <a:pt x="2072" y="2065"/>
                  </a:cubicBezTo>
                  <a:lnTo>
                    <a:pt x="2094" y="2068"/>
                  </a:lnTo>
                  <a:cubicBezTo>
                    <a:pt x="2106" y="2068"/>
                    <a:pt x="2119" y="2069"/>
                    <a:pt x="2132" y="2069"/>
                  </a:cubicBezTo>
                  <a:cubicBezTo>
                    <a:pt x="2237" y="2069"/>
                    <a:pt x="2341" y="2045"/>
                    <a:pt x="2436" y="2001"/>
                  </a:cubicBezTo>
                  <a:lnTo>
                    <a:pt x="2453" y="1993"/>
                  </a:lnTo>
                  <a:cubicBezTo>
                    <a:pt x="2483" y="1980"/>
                    <a:pt x="2511" y="1967"/>
                    <a:pt x="2546" y="1965"/>
                  </a:cubicBezTo>
                  <a:cubicBezTo>
                    <a:pt x="2586" y="1965"/>
                    <a:pt x="2629" y="1988"/>
                    <a:pt x="2676" y="2040"/>
                  </a:cubicBezTo>
                  <a:cubicBezTo>
                    <a:pt x="2749" y="2115"/>
                    <a:pt x="2803" y="2209"/>
                    <a:pt x="2831" y="2310"/>
                  </a:cubicBezTo>
                  <a:lnTo>
                    <a:pt x="2833" y="2316"/>
                  </a:lnTo>
                  <a:cubicBezTo>
                    <a:pt x="2843" y="2350"/>
                    <a:pt x="2854" y="2387"/>
                    <a:pt x="2884" y="2410"/>
                  </a:cubicBezTo>
                  <a:cubicBezTo>
                    <a:pt x="2916" y="2436"/>
                    <a:pt x="2957" y="2438"/>
                    <a:pt x="2991" y="2438"/>
                  </a:cubicBezTo>
                  <a:cubicBezTo>
                    <a:pt x="3011" y="2440"/>
                    <a:pt x="3032" y="2440"/>
                    <a:pt x="3047" y="2445"/>
                  </a:cubicBezTo>
                  <a:cubicBezTo>
                    <a:pt x="3098" y="2460"/>
                    <a:pt x="3126" y="2520"/>
                    <a:pt x="3133" y="2565"/>
                  </a:cubicBezTo>
                  <a:cubicBezTo>
                    <a:pt x="3139" y="2601"/>
                    <a:pt x="3137" y="2637"/>
                    <a:pt x="3137" y="2676"/>
                  </a:cubicBezTo>
                  <a:cubicBezTo>
                    <a:pt x="3135" y="2700"/>
                    <a:pt x="3135" y="2723"/>
                    <a:pt x="3135" y="2747"/>
                  </a:cubicBezTo>
                  <a:cubicBezTo>
                    <a:pt x="3141" y="2901"/>
                    <a:pt x="3214" y="3042"/>
                    <a:pt x="3280" y="3173"/>
                  </a:cubicBezTo>
                  <a:lnTo>
                    <a:pt x="3304" y="3218"/>
                  </a:lnTo>
                  <a:lnTo>
                    <a:pt x="3328" y="3173"/>
                  </a:lnTo>
                  <a:cubicBezTo>
                    <a:pt x="3332" y="3164"/>
                    <a:pt x="3336" y="3158"/>
                    <a:pt x="3340" y="3152"/>
                  </a:cubicBezTo>
                  <a:cubicBezTo>
                    <a:pt x="3377" y="3107"/>
                    <a:pt x="3439" y="3100"/>
                    <a:pt x="3471" y="3100"/>
                  </a:cubicBezTo>
                  <a:cubicBezTo>
                    <a:pt x="3495" y="3100"/>
                    <a:pt x="3518" y="3102"/>
                    <a:pt x="3542" y="3109"/>
                  </a:cubicBezTo>
                  <a:cubicBezTo>
                    <a:pt x="3675" y="3141"/>
                    <a:pt x="3782" y="3250"/>
                    <a:pt x="3799" y="3372"/>
                  </a:cubicBezTo>
                  <a:cubicBezTo>
                    <a:pt x="3808" y="3424"/>
                    <a:pt x="3799" y="3477"/>
                    <a:pt x="3790" y="3533"/>
                  </a:cubicBezTo>
                  <a:cubicBezTo>
                    <a:pt x="3786" y="3580"/>
                    <a:pt x="3778" y="3627"/>
                    <a:pt x="3780" y="3674"/>
                  </a:cubicBezTo>
                  <a:cubicBezTo>
                    <a:pt x="3786" y="3783"/>
                    <a:pt x="3864" y="3902"/>
                    <a:pt x="3968" y="3902"/>
                  </a:cubicBezTo>
                  <a:cubicBezTo>
                    <a:pt x="3977" y="3902"/>
                    <a:pt x="3987" y="3901"/>
                    <a:pt x="3996" y="3899"/>
                  </a:cubicBezTo>
                  <a:cubicBezTo>
                    <a:pt x="4015" y="3895"/>
                    <a:pt x="4035" y="3886"/>
                    <a:pt x="4054" y="3878"/>
                  </a:cubicBezTo>
                  <a:cubicBezTo>
                    <a:pt x="4078" y="3869"/>
                    <a:pt x="4099" y="3860"/>
                    <a:pt x="4116" y="3860"/>
                  </a:cubicBezTo>
                  <a:cubicBezTo>
                    <a:pt x="4123" y="3860"/>
                    <a:pt x="4130" y="3861"/>
                    <a:pt x="4135" y="3865"/>
                  </a:cubicBezTo>
                  <a:cubicBezTo>
                    <a:pt x="4148" y="3876"/>
                    <a:pt x="4152" y="3895"/>
                    <a:pt x="4159" y="3919"/>
                  </a:cubicBezTo>
                  <a:cubicBezTo>
                    <a:pt x="4163" y="3936"/>
                    <a:pt x="4167" y="3953"/>
                    <a:pt x="4176" y="3970"/>
                  </a:cubicBezTo>
                  <a:cubicBezTo>
                    <a:pt x="4212" y="4043"/>
                    <a:pt x="4298" y="4054"/>
                    <a:pt x="4377" y="4054"/>
                  </a:cubicBezTo>
                  <a:lnTo>
                    <a:pt x="4420" y="4054"/>
                  </a:lnTo>
                  <a:cubicBezTo>
                    <a:pt x="4435" y="4054"/>
                    <a:pt x="4450" y="4054"/>
                    <a:pt x="4465" y="4056"/>
                  </a:cubicBezTo>
                  <a:cubicBezTo>
                    <a:pt x="4472" y="4056"/>
                    <a:pt x="4480" y="4058"/>
                    <a:pt x="4489" y="4058"/>
                  </a:cubicBezTo>
                  <a:lnTo>
                    <a:pt x="4523" y="4060"/>
                  </a:lnTo>
                  <a:lnTo>
                    <a:pt x="4519" y="4028"/>
                  </a:lnTo>
                  <a:cubicBezTo>
                    <a:pt x="4517" y="4017"/>
                    <a:pt x="4517" y="4009"/>
                    <a:pt x="4517" y="3998"/>
                  </a:cubicBezTo>
                  <a:cubicBezTo>
                    <a:pt x="4523" y="3934"/>
                    <a:pt x="4575" y="3884"/>
                    <a:pt x="4628" y="3833"/>
                  </a:cubicBezTo>
                  <a:cubicBezTo>
                    <a:pt x="4690" y="3773"/>
                    <a:pt x="4752" y="3713"/>
                    <a:pt x="4757" y="3625"/>
                  </a:cubicBezTo>
                  <a:cubicBezTo>
                    <a:pt x="4757" y="3597"/>
                    <a:pt x="4750" y="3572"/>
                    <a:pt x="4746" y="3546"/>
                  </a:cubicBezTo>
                  <a:cubicBezTo>
                    <a:pt x="4742" y="3533"/>
                    <a:pt x="4739" y="3518"/>
                    <a:pt x="4737" y="3503"/>
                  </a:cubicBezTo>
                  <a:cubicBezTo>
                    <a:pt x="4722" y="3389"/>
                    <a:pt x="4804" y="3295"/>
                    <a:pt x="4887" y="3199"/>
                  </a:cubicBezTo>
                  <a:cubicBezTo>
                    <a:pt x="4956" y="3119"/>
                    <a:pt x="5027" y="3036"/>
                    <a:pt x="5052" y="2935"/>
                  </a:cubicBezTo>
                  <a:cubicBezTo>
                    <a:pt x="5097" y="2772"/>
                    <a:pt x="5014" y="2622"/>
                    <a:pt x="4932" y="2477"/>
                  </a:cubicBezTo>
                  <a:cubicBezTo>
                    <a:pt x="4868" y="2357"/>
                    <a:pt x="4799" y="2233"/>
                    <a:pt x="4802" y="2106"/>
                  </a:cubicBezTo>
                  <a:cubicBezTo>
                    <a:pt x="4806" y="2016"/>
                    <a:pt x="4842" y="1930"/>
                    <a:pt x="4877" y="1849"/>
                  </a:cubicBezTo>
                  <a:cubicBezTo>
                    <a:pt x="4904" y="1787"/>
                    <a:pt x="4930" y="1746"/>
                    <a:pt x="4960" y="1716"/>
                  </a:cubicBezTo>
                  <a:lnTo>
                    <a:pt x="4975" y="1703"/>
                  </a:lnTo>
                  <a:lnTo>
                    <a:pt x="4967" y="1686"/>
                  </a:lnTo>
                  <a:cubicBezTo>
                    <a:pt x="4945" y="1635"/>
                    <a:pt x="4915" y="1570"/>
                    <a:pt x="4868" y="1515"/>
                  </a:cubicBezTo>
                  <a:cubicBezTo>
                    <a:pt x="4836" y="1472"/>
                    <a:pt x="4795" y="1433"/>
                    <a:pt x="4757" y="1397"/>
                  </a:cubicBezTo>
                  <a:cubicBezTo>
                    <a:pt x="4675" y="1320"/>
                    <a:pt x="4598" y="1247"/>
                    <a:pt x="4583" y="1146"/>
                  </a:cubicBezTo>
                  <a:cubicBezTo>
                    <a:pt x="4577" y="1108"/>
                    <a:pt x="4581" y="1069"/>
                    <a:pt x="4585" y="1026"/>
                  </a:cubicBezTo>
                  <a:cubicBezTo>
                    <a:pt x="4592" y="962"/>
                    <a:pt x="4596" y="893"/>
                    <a:pt x="4566" y="831"/>
                  </a:cubicBezTo>
                  <a:cubicBezTo>
                    <a:pt x="4540" y="782"/>
                    <a:pt x="4495" y="748"/>
                    <a:pt x="4452" y="716"/>
                  </a:cubicBezTo>
                  <a:cubicBezTo>
                    <a:pt x="4429" y="696"/>
                    <a:pt x="4407" y="679"/>
                    <a:pt x="4388" y="660"/>
                  </a:cubicBezTo>
                  <a:cubicBezTo>
                    <a:pt x="4328" y="598"/>
                    <a:pt x="4302" y="516"/>
                    <a:pt x="4277" y="429"/>
                  </a:cubicBezTo>
                  <a:cubicBezTo>
                    <a:pt x="4268" y="405"/>
                    <a:pt x="4262" y="384"/>
                    <a:pt x="4255" y="360"/>
                  </a:cubicBezTo>
                  <a:cubicBezTo>
                    <a:pt x="4204" y="212"/>
                    <a:pt x="4118" y="120"/>
                    <a:pt x="4017" y="101"/>
                  </a:cubicBezTo>
                  <a:cubicBezTo>
                    <a:pt x="4004" y="98"/>
                    <a:pt x="3991" y="97"/>
                    <a:pt x="3977" y="97"/>
                  </a:cubicBezTo>
                  <a:cubicBezTo>
                    <a:pt x="3881" y="97"/>
                    <a:pt x="3799" y="156"/>
                    <a:pt x="3720" y="212"/>
                  </a:cubicBezTo>
                  <a:cubicBezTo>
                    <a:pt x="3675" y="246"/>
                    <a:pt x="3625" y="281"/>
                    <a:pt x="3576" y="302"/>
                  </a:cubicBezTo>
                  <a:cubicBezTo>
                    <a:pt x="3503" y="334"/>
                    <a:pt x="3418" y="339"/>
                    <a:pt x="3343" y="343"/>
                  </a:cubicBezTo>
                  <a:cubicBezTo>
                    <a:pt x="3229" y="349"/>
                    <a:pt x="3100" y="358"/>
                    <a:pt x="2974" y="358"/>
                  </a:cubicBezTo>
                  <a:cubicBezTo>
                    <a:pt x="2801" y="358"/>
                    <a:pt x="2659" y="343"/>
                    <a:pt x="2531" y="311"/>
                  </a:cubicBezTo>
                  <a:cubicBezTo>
                    <a:pt x="2498" y="304"/>
                    <a:pt x="2466" y="294"/>
                    <a:pt x="2436" y="285"/>
                  </a:cubicBezTo>
                  <a:cubicBezTo>
                    <a:pt x="2383" y="270"/>
                    <a:pt x="2329" y="255"/>
                    <a:pt x="2273" y="246"/>
                  </a:cubicBezTo>
                  <a:cubicBezTo>
                    <a:pt x="2209" y="234"/>
                    <a:pt x="2141" y="229"/>
                    <a:pt x="2051" y="229"/>
                  </a:cubicBezTo>
                  <a:cubicBezTo>
                    <a:pt x="2014" y="229"/>
                    <a:pt x="1976" y="229"/>
                    <a:pt x="1937" y="231"/>
                  </a:cubicBezTo>
                  <a:cubicBezTo>
                    <a:pt x="1901" y="231"/>
                    <a:pt x="1862" y="234"/>
                    <a:pt x="1826" y="234"/>
                  </a:cubicBezTo>
                  <a:cubicBezTo>
                    <a:pt x="1729" y="234"/>
                    <a:pt x="1614" y="227"/>
                    <a:pt x="1509" y="189"/>
                  </a:cubicBezTo>
                  <a:cubicBezTo>
                    <a:pt x="1451" y="169"/>
                    <a:pt x="1397" y="139"/>
                    <a:pt x="1344" y="109"/>
                  </a:cubicBezTo>
                  <a:cubicBezTo>
                    <a:pt x="1292" y="81"/>
                    <a:pt x="1241" y="54"/>
                    <a:pt x="1185" y="32"/>
                  </a:cubicBezTo>
                  <a:cubicBezTo>
                    <a:pt x="1129" y="11"/>
                    <a:pt x="1074" y="0"/>
                    <a:pt x="10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151"/>
            <p:cNvSpPr/>
            <p:nvPr/>
          </p:nvSpPr>
          <p:spPr>
            <a:xfrm>
              <a:off x="4045662" y="3262769"/>
              <a:ext cx="43759" cy="36115"/>
            </a:xfrm>
            <a:custGeom>
              <a:rect b="b" l="l" r="r" t="t"/>
              <a:pathLst>
                <a:path extrusionOk="0" h="1271" w="1540">
                  <a:moveTo>
                    <a:pt x="1146" y="1"/>
                  </a:moveTo>
                  <a:cubicBezTo>
                    <a:pt x="906" y="1"/>
                    <a:pt x="667" y="37"/>
                    <a:pt x="429" y="73"/>
                  </a:cubicBezTo>
                  <a:cubicBezTo>
                    <a:pt x="288" y="94"/>
                    <a:pt x="146" y="115"/>
                    <a:pt x="5" y="137"/>
                  </a:cubicBezTo>
                  <a:cubicBezTo>
                    <a:pt x="5" y="188"/>
                    <a:pt x="1" y="238"/>
                    <a:pt x="14" y="287"/>
                  </a:cubicBezTo>
                  <a:cubicBezTo>
                    <a:pt x="59" y="456"/>
                    <a:pt x="266" y="508"/>
                    <a:pt x="427" y="574"/>
                  </a:cubicBezTo>
                  <a:cubicBezTo>
                    <a:pt x="590" y="640"/>
                    <a:pt x="830" y="936"/>
                    <a:pt x="706" y="1060"/>
                  </a:cubicBezTo>
                  <a:cubicBezTo>
                    <a:pt x="716" y="1133"/>
                    <a:pt x="736" y="1204"/>
                    <a:pt x="761" y="1270"/>
                  </a:cubicBezTo>
                  <a:cubicBezTo>
                    <a:pt x="787" y="1221"/>
                    <a:pt x="819" y="1176"/>
                    <a:pt x="864" y="1142"/>
                  </a:cubicBezTo>
                  <a:cubicBezTo>
                    <a:pt x="956" y="1073"/>
                    <a:pt x="1091" y="1039"/>
                    <a:pt x="1119" y="927"/>
                  </a:cubicBezTo>
                  <a:cubicBezTo>
                    <a:pt x="1128" y="900"/>
                    <a:pt x="1126" y="870"/>
                    <a:pt x="1138" y="844"/>
                  </a:cubicBezTo>
                  <a:cubicBezTo>
                    <a:pt x="1173" y="767"/>
                    <a:pt x="1280" y="773"/>
                    <a:pt x="1355" y="737"/>
                  </a:cubicBezTo>
                  <a:cubicBezTo>
                    <a:pt x="1460" y="681"/>
                    <a:pt x="1483" y="540"/>
                    <a:pt x="1483" y="422"/>
                  </a:cubicBezTo>
                  <a:cubicBezTo>
                    <a:pt x="1485" y="319"/>
                    <a:pt x="1485" y="208"/>
                    <a:pt x="1539" y="124"/>
                  </a:cubicBezTo>
                  <a:cubicBezTo>
                    <a:pt x="1507" y="88"/>
                    <a:pt x="1475" y="53"/>
                    <a:pt x="1432" y="32"/>
                  </a:cubicBezTo>
                  <a:cubicBezTo>
                    <a:pt x="1391" y="13"/>
                    <a:pt x="1346" y="8"/>
                    <a:pt x="1301" y="6"/>
                  </a:cubicBezTo>
                  <a:cubicBezTo>
                    <a:pt x="1249" y="2"/>
                    <a:pt x="1198"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151"/>
            <p:cNvSpPr/>
            <p:nvPr/>
          </p:nvSpPr>
          <p:spPr>
            <a:xfrm>
              <a:off x="4044952" y="3262030"/>
              <a:ext cx="45436" cy="38616"/>
            </a:xfrm>
            <a:custGeom>
              <a:rect b="b" l="l" r="r" t="t"/>
              <a:pathLst>
                <a:path extrusionOk="0" h="1359" w="1599">
                  <a:moveTo>
                    <a:pt x="1174" y="54"/>
                  </a:moveTo>
                  <a:cubicBezTo>
                    <a:pt x="1226" y="54"/>
                    <a:pt x="1277" y="56"/>
                    <a:pt x="1324" y="58"/>
                  </a:cubicBezTo>
                  <a:cubicBezTo>
                    <a:pt x="1363" y="60"/>
                    <a:pt x="1408" y="64"/>
                    <a:pt x="1446" y="84"/>
                  </a:cubicBezTo>
                  <a:cubicBezTo>
                    <a:pt x="1478" y="99"/>
                    <a:pt x="1504" y="124"/>
                    <a:pt x="1532" y="152"/>
                  </a:cubicBezTo>
                  <a:cubicBezTo>
                    <a:pt x="1483" y="242"/>
                    <a:pt x="1483" y="356"/>
                    <a:pt x="1483" y="448"/>
                  </a:cubicBezTo>
                  <a:cubicBezTo>
                    <a:pt x="1480" y="602"/>
                    <a:pt x="1442" y="698"/>
                    <a:pt x="1367" y="737"/>
                  </a:cubicBezTo>
                  <a:cubicBezTo>
                    <a:pt x="1343" y="750"/>
                    <a:pt x="1315" y="756"/>
                    <a:pt x="1288" y="765"/>
                  </a:cubicBezTo>
                  <a:cubicBezTo>
                    <a:pt x="1230" y="780"/>
                    <a:pt x="1166" y="797"/>
                    <a:pt x="1138" y="859"/>
                  </a:cubicBezTo>
                  <a:cubicBezTo>
                    <a:pt x="1129" y="878"/>
                    <a:pt x="1127" y="898"/>
                    <a:pt x="1125" y="917"/>
                  </a:cubicBezTo>
                  <a:cubicBezTo>
                    <a:pt x="1123" y="928"/>
                    <a:pt x="1121" y="936"/>
                    <a:pt x="1118" y="947"/>
                  </a:cubicBezTo>
                  <a:cubicBezTo>
                    <a:pt x="1101" y="1013"/>
                    <a:pt x="1035" y="1052"/>
                    <a:pt x="964" y="1091"/>
                  </a:cubicBezTo>
                  <a:cubicBezTo>
                    <a:pt x="934" y="1108"/>
                    <a:pt x="902" y="1125"/>
                    <a:pt x="874" y="1146"/>
                  </a:cubicBezTo>
                  <a:cubicBezTo>
                    <a:pt x="844" y="1170"/>
                    <a:pt x="816" y="1198"/>
                    <a:pt x="793" y="1234"/>
                  </a:cubicBezTo>
                  <a:cubicBezTo>
                    <a:pt x="778" y="1187"/>
                    <a:pt x="767" y="1142"/>
                    <a:pt x="761" y="1095"/>
                  </a:cubicBezTo>
                  <a:cubicBezTo>
                    <a:pt x="788" y="1058"/>
                    <a:pt x="799" y="1009"/>
                    <a:pt x="788" y="953"/>
                  </a:cubicBezTo>
                  <a:cubicBezTo>
                    <a:pt x="758" y="803"/>
                    <a:pt x="587" y="628"/>
                    <a:pt x="463" y="574"/>
                  </a:cubicBezTo>
                  <a:cubicBezTo>
                    <a:pt x="437" y="566"/>
                    <a:pt x="411" y="555"/>
                    <a:pt x="386" y="544"/>
                  </a:cubicBezTo>
                  <a:cubicBezTo>
                    <a:pt x="244" y="491"/>
                    <a:pt x="99" y="435"/>
                    <a:pt x="64" y="304"/>
                  </a:cubicBezTo>
                  <a:cubicBezTo>
                    <a:pt x="54" y="268"/>
                    <a:pt x="56" y="229"/>
                    <a:pt x="56" y="186"/>
                  </a:cubicBezTo>
                  <a:lnTo>
                    <a:pt x="458" y="126"/>
                  </a:lnTo>
                  <a:cubicBezTo>
                    <a:pt x="692" y="90"/>
                    <a:pt x="934" y="54"/>
                    <a:pt x="1174" y="54"/>
                  </a:cubicBezTo>
                  <a:close/>
                  <a:moveTo>
                    <a:pt x="1174" y="0"/>
                  </a:moveTo>
                  <a:cubicBezTo>
                    <a:pt x="930" y="0"/>
                    <a:pt x="686" y="36"/>
                    <a:pt x="450" y="73"/>
                  </a:cubicBezTo>
                  <a:lnTo>
                    <a:pt x="4" y="141"/>
                  </a:lnTo>
                  <a:lnTo>
                    <a:pt x="2" y="182"/>
                  </a:lnTo>
                  <a:cubicBezTo>
                    <a:pt x="2" y="227"/>
                    <a:pt x="0" y="274"/>
                    <a:pt x="13" y="319"/>
                  </a:cubicBezTo>
                  <a:cubicBezTo>
                    <a:pt x="54" y="476"/>
                    <a:pt x="221" y="540"/>
                    <a:pt x="366" y="596"/>
                  </a:cubicBezTo>
                  <a:cubicBezTo>
                    <a:pt x="392" y="604"/>
                    <a:pt x="418" y="615"/>
                    <a:pt x="441" y="626"/>
                  </a:cubicBezTo>
                  <a:cubicBezTo>
                    <a:pt x="553" y="671"/>
                    <a:pt x="709" y="836"/>
                    <a:pt x="735" y="964"/>
                  </a:cubicBezTo>
                  <a:cubicBezTo>
                    <a:pt x="743" y="1009"/>
                    <a:pt x="737" y="1043"/>
                    <a:pt x="713" y="1067"/>
                  </a:cubicBezTo>
                  <a:lnTo>
                    <a:pt x="703" y="1076"/>
                  </a:lnTo>
                  <a:lnTo>
                    <a:pt x="705" y="1088"/>
                  </a:lnTo>
                  <a:cubicBezTo>
                    <a:pt x="713" y="1161"/>
                    <a:pt x="733" y="1234"/>
                    <a:pt x="761" y="1305"/>
                  </a:cubicBezTo>
                  <a:lnTo>
                    <a:pt x="782" y="1358"/>
                  </a:lnTo>
                  <a:lnTo>
                    <a:pt x="810" y="1309"/>
                  </a:lnTo>
                  <a:cubicBezTo>
                    <a:pt x="840" y="1253"/>
                    <a:pt x="870" y="1217"/>
                    <a:pt x="906" y="1189"/>
                  </a:cubicBezTo>
                  <a:cubicBezTo>
                    <a:pt x="932" y="1170"/>
                    <a:pt x="962" y="1153"/>
                    <a:pt x="992" y="1138"/>
                  </a:cubicBezTo>
                  <a:cubicBezTo>
                    <a:pt x="1069" y="1095"/>
                    <a:pt x="1148" y="1050"/>
                    <a:pt x="1170" y="960"/>
                  </a:cubicBezTo>
                  <a:cubicBezTo>
                    <a:pt x="1174" y="949"/>
                    <a:pt x="1174" y="936"/>
                    <a:pt x="1176" y="923"/>
                  </a:cubicBezTo>
                  <a:cubicBezTo>
                    <a:pt x="1178" y="908"/>
                    <a:pt x="1181" y="893"/>
                    <a:pt x="1187" y="881"/>
                  </a:cubicBezTo>
                  <a:cubicBezTo>
                    <a:pt x="1204" y="842"/>
                    <a:pt x="1249" y="829"/>
                    <a:pt x="1303" y="816"/>
                  </a:cubicBezTo>
                  <a:cubicBezTo>
                    <a:pt x="1333" y="808"/>
                    <a:pt x="1363" y="799"/>
                    <a:pt x="1390" y="786"/>
                  </a:cubicBezTo>
                  <a:cubicBezTo>
                    <a:pt x="1487" y="737"/>
                    <a:pt x="1534" y="624"/>
                    <a:pt x="1536" y="448"/>
                  </a:cubicBezTo>
                  <a:cubicBezTo>
                    <a:pt x="1536" y="351"/>
                    <a:pt x="1536" y="242"/>
                    <a:pt x="1588" y="163"/>
                  </a:cubicBezTo>
                  <a:lnTo>
                    <a:pt x="1598" y="146"/>
                  </a:lnTo>
                  <a:lnTo>
                    <a:pt x="1583" y="131"/>
                  </a:lnTo>
                  <a:cubicBezTo>
                    <a:pt x="1549" y="92"/>
                    <a:pt x="1515" y="56"/>
                    <a:pt x="1470" y="34"/>
                  </a:cubicBezTo>
                  <a:cubicBezTo>
                    <a:pt x="1423" y="13"/>
                    <a:pt x="1371" y="9"/>
                    <a:pt x="1328" y="4"/>
                  </a:cubicBezTo>
                  <a:cubicBezTo>
                    <a:pt x="1279" y="2"/>
                    <a:pt x="1228" y="0"/>
                    <a:pt x="11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151"/>
            <p:cNvSpPr/>
            <p:nvPr/>
          </p:nvSpPr>
          <p:spPr>
            <a:xfrm>
              <a:off x="4021568" y="3180001"/>
              <a:ext cx="118860" cy="92462"/>
            </a:xfrm>
            <a:custGeom>
              <a:rect b="b" l="l" r="r" t="t"/>
              <a:pathLst>
                <a:path extrusionOk="0" h="3254" w="4183">
                  <a:moveTo>
                    <a:pt x="1261" y="1"/>
                  </a:moveTo>
                  <a:cubicBezTo>
                    <a:pt x="1109" y="1"/>
                    <a:pt x="958" y="6"/>
                    <a:pt x="808" y="23"/>
                  </a:cubicBezTo>
                  <a:cubicBezTo>
                    <a:pt x="759" y="29"/>
                    <a:pt x="707" y="35"/>
                    <a:pt x="658" y="42"/>
                  </a:cubicBezTo>
                  <a:cubicBezTo>
                    <a:pt x="682" y="100"/>
                    <a:pt x="697" y="158"/>
                    <a:pt x="677" y="218"/>
                  </a:cubicBezTo>
                  <a:cubicBezTo>
                    <a:pt x="579" y="265"/>
                    <a:pt x="474" y="301"/>
                    <a:pt x="367" y="323"/>
                  </a:cubicBezTo>
                  <a:cubicBezTo>
                    <a:pt x="489" y="449"/>
                    <a:pt x="388" y="659"/>
                    <a:pt x="268" y="785"/>
                  </a:cubicBezTo>
                  <a:cubicBezTo>
                    <a:pt x="148" y="914"/>
                    <a:pt x="0" y="1062"/>
                    <a:pt x="39" y="1231"/>
                  </a:cubicBezTo>
                  <a:cubicBezTo>
                    <a:pt x="88" y="1441"/>
                    <a:pt x="377" y="1490"/>
                    <a:pt x="495" y="1670"/>
                  </a:cubicBezTo>
                  <a:cubicBezTo>
                    <a:pt x="544" y="1745"/>
                    <a:pt x="557" y="1835"/>
                    <a:pt x="555" y="1927"/>
                  </a:cubicBezTo>
                  <a:cubicBezTo>
                    <a:pt x="1153" y="1957"/>
                    <a:pt x="1751" y="2017"/>
                    <a:pt x="2340" y="2116"/>
                  </a:cubicBezTo>
                  <a:cubicBezTo>
                    <a:pt x="2451" y="2133"/>
                    <a:pt x="2586" y="2176"/>
                    <a:pt x="2608" y="2287"/>
                  </a:cubicBezTo>
                  <a:cubicBezTo>
                    <a:pt x="2629" y="2394"/>
                    <a:pt x="2511" y="2489"/>
                    <a:pt x="2402" y="2493"/>
                  </a:cubicBezTo>
                  <a:cubicBezTo>
                    <a:pt x="2398" y="2493"/>
                    <a:pt x="2394" y="2493"/>
                    <a:pt x="2389" y="2493"/>
                  </a:cubicBezTo>
                  <a:cubicBezTo>
                    <a:pt x="2283" y="2493"/>
                    <a:pt x="2184" y="2442"/>
                    <a:pt x="2085" y="2405"/>
                  </a:cubicBezTo>
                  <a:cubicBezTo>
                    <a:pt x="1924" y="2342"/>
                    <a:pt x="1753" y="2310"/>
                    <a:pt x="1580" y="2310"/>
                  </a:cubicBezTo>
                  <a:cubicBezTo>
                    <a:pt x="1569" y="2310"/>
                    <a:pt x="1558" y="2310"/>
                    <a:pt x="1547" y="2311"/>
                  </a:cubicBezTo>
                  <a:cubicBezTo>
                    <a:pt x="1567" y="2402"/>
                    <a:pt x="1462" y="2464"/>
                    <a:pt x="1366" y="2464"/>
                  </a:cubicBezTo>
                  <a:cubicBezTo>
                    <a:pt x="1349" y="2464"/>
                    <a:pt x="1333" y="2462"/>
                    <a:pt x="1318" y="2459"/>
                  </a:cubicBezTo>
                  <a:cubicBezTo>
                    <a:pt x="1215" y="2436"/>
                    <a:pt x="1121" y="2370"/>
                    <a:pt x="1017" y="2370"/>
                  </a:cubicBezTo>
                  <a:cubicBezTo>
                    <a:pt x="1012" y="2370"/>
                    <a:pt x="1008" y="2370"/>
                    <a:pt x="1003" y="2371"/>
                  </a:cubicBezTo>
                  <a:cubicBezTo>
                    <a:pt x="922" y="2375"/>
                    <a:pt x="851" y="2422"/>
                    <a:pt x="774" y="2452"/>
                  </a:cubicBezTo>
                  <a:cubicBezTo>
                    <a:pt x="703" y="2482"/>
                    <a:pt x="628" y="2494"/>
                    <a:pt x="552" y="2494"/>
                  </a:cubicBezTo>
                  <a:cubicBezTo>
                    <a:pt x="530" y="2494"/>
                    <a:pt x="507" y="2493"/>
                    <a:pt x="484" y="2491"/>
                  </a:cubicBezTo>
                  <a:lnTo>
                    <a:pt x="484" y="2491"/>
                  </a:lnTo>
                  <a:cubicBezTo>
                    <a:pt x="491" y="2581"/>
                    <a:pt x="517" y="2660"/>
                    <a:pt x="589" y="2720"/>
                  </a:cubicBezTo>
                  <a:cubicBezTo>
                    <a:pt x="667" y="2786"/>
                    <a:pt x="780" y="2812"/>
                    <a:pt x="829" y="2902"/>
                  </a:cubicBezTo>
                  <a:cubicBezTo>
                    <a:pt x="853" y="2947"/>
                    <a:pt x="855" y="2998"/>
                    <a:pt x="853" y="3050"/>
                  </a:cubicBezTo>
                  <a:cubicBezTo>
                    <a:pt x="994" y="3028"/>
                    <a:pt x="1136" y="3007"/>
                    <a:pt x="1277" y="2986"/>
                  </a:cubicBezTo>
                  <a:cubicBezTo>
                    <a:pt x="1515" y="2950"/>
                    <a:pt x="1754" y="2914"/>
                    <a:pt x="1994" y="2914"/>
                  </a:cubicBezTo>
                  <a:cubicBezTo>
                    <a:pt x="2046" y="2914"/>
                    <a:pt x="2097" y="2915"/>
                    <a:pt x="2149" y="2919"/>
                  </a:cubicBezTo>
                  <a:cubicBezTo>
                    <a:pt x="2194" y="2921"/>
                    <a:pt x="2239" y="2926"/>
                    <a:pt x="2280" y="2945"/>
                  </a:cubicBezTo>
                  <a:cubicBezTo>
                    <a:pt x="2323" y="2966"/>
                    <a:pt x="2355" y="3001"/>
                    <a:pt x="2387" y="3037"/>
                  </a:cubicBezTo>
                  <a:cubicBezTo>
                    <a:pt x="2396" y="3022"/>
                    <a:pt x="2402" y="3007"/>
                    <a:pt x="2415" y="2996"/>
                  </a:cubicBezTo>
                  <a:cubicBezTo>
                    <a:pt x="2464" y="2948"/>
                    <a:pt x="2530" y="2928"/>
                    <a:pt x="2599" y="2928"/>
                  </a:cubicBezTo>
                  <a:cubicBezTo>
                    <a:pt x="2652" y="2928"/>
                    <a:pt x="2705" y="2939"/>
                    <a:pt x="2753" y="2958"/>
                  </a:cubicBezTo>
                  <a:cubicBezTo>
                    <a:pt x="2867" y="3001"/>
                    <a:pt x="2965" y="3076"/>
                    <a:pt x="3077" y="3116"/>
                  </a:cubicBezTo>
                  <a:cubicBezTo>
                    <a:pt x="3182" y="3154"/>
                    <a:pt x="3293" y="3162"/>
                    <a:pt x="3405" y="3162"/>
                  </a:cubicBezTo>
                  <a:cubicBezTo>
                    <a:pt x="3480" y="3162"/>
                    <a:pt x="3556" y="3158"/>
                    <a:pt x="3631" y="3158"/>
                  </a:cubicBezTo>
                  <a:cubicBezTo>
                    <a:pt x="3704" y="3158"/>
                    <a:pt x="3777" y="3162"/>
                    <a:pt x="3848" y="3174"/>
                  </a:cubicBezTo>
                  <a:cubicBezTo>
                    <a:pt x="3934" y="3189"/>
                    <a:pt x="4017" y="3219"/>
                    <a:pt x="4103" y="3238"/>
                  </a:cubicBezTo>
                  <a:cubicBezTo>
                    <a:pt x="4129" y="3245"/>
                    <a:pt x="4155" y="3247"/>
                    <a:pt x="4182" y="3253"/>
                  </a:cubicBezTo>
                  <a:cubicBezTo>
                    <a:pt x="4182" y="3234"/>
                    <a:pt x="4182" y="3213"/>
                    <a:pt x="4182" y="3193"/>
                  </a:cubicBezTo>
                  <a:cubicBezTo>
                    <a:pt x="4182" y="3050"/>
                    <a:pt x="4180" y="2906"/>
                    <a:pt x="4180" y="2761"/>
                  </a:cubicBezTo>
                  <a:cubicBezTo>
                    <a:pt x="4180" y="2628"/>
                    <a:pt x="4167" y="2474"/>
                    <a:pt x="4056" y="2401"/>
                  </a:cubicBezTo>
                  <a:cubicBezTo>
                    <a:pt x="4005" y="2366"/>
                    <a:pt x="3938" y="2356"/>
                    <a:pt x="3891" y="2315"/>
                  </a:cubicBezTo>
                  <a:cubicBezTo>
                    <a:pt x="3816" y="2246"/>
                    <a:pt x="3827" y="2120"/>
                    <a:pt x="3773" y="2032"/>
                  </a:cubicBezTo>
                  <a:cubicBezTo>
                    <a:pt x="3739" y="1972"/>
                    <a:pt x="3677" y="1936"/>
                    <a:pt x="3638" y="1878"/>
                  </a:cubicBezTo>
                  <a:cubicBezTo>
                    <a:pt x="3531" y="1724"/>
                    <a:pt x="3632" y="1494"/>
                    <a:pt x="3529" y="1338"/>
                  </a:cubicBezTo>
                  <a:cubicBezTo>
                    <a:pt x="3501" y="1295"/>
                    <a:pt x="3460" y="1263"/>
                    <a:pt x="3420" y="1231"/>
                  </a:cubicBezTo>
                  <a:cubicBezTo>
                    <a:pt x="3306" y="1141"/>
                    <a:pt x="3193" y="1049"/>
                    <a:pt x="3079" y="959"/>
                  </a:cubicBezTo>
                  <a:cubicBezTo>
                    <a:pt x="2998" y="895"/>
                    <a:pt x="2910" y="822"/>
                    <a:pt x="2884" y="719"/>
                  </a:cubicBezTo>
                  <a:cubicBezTo>
                    <a:pt x="2871" y="665"/>
                    <a:pt x="2878" y="605"/>
                    <a:pt x="2850" y="554"/>
                  </a:cubicBezTo>
                  <a:cubicBezTo>
                    <a:pt x="2794" y="445"/>
                    <a:pt x="2633" y="453"/>
                    <a:pt x="2528" y="387"/>
                  </a:cubicBezTo>
                  <a:cubicBezTo>
                    <a:pt x="2447" y="333"/>
                    <a:pt x="2406" y="237"/>
                    <a:pt x="2338" y="168"/>
                  </a:cubicBezTo>
                  <a:cubicBezTo>
                    <a:pt x="2211" y="42"/>
                    <a:pt x="2014" y="27"/>
                    <a:pt x="1836" y="18"/>
                  </a:cubicBezTo>
                  <a:cubicBezTo>
                    <a:pt x="1645" y="10"/>
                    <a:pt x="1453" y="1"/>
                    <a:pt x="12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151"/>
            <p:cNvSpPr/>
            <p:nvPr/>
          </p:nvSpPr>
          <p:spPr>
            <a:xfrm>
              <a:off x="4020772" y="3179291"/>
              <a:ext cx="120394" cy="94082"/>
            </a:xfrm>
            <a:custGeom>
              <a:rect b="b" l="l" r="r" t="t"/>
              <a:pathLst>
                <a:path extrusionOk="0" h="3311" w="4237">
                  <a:moveTo>
                    <a:pt x="1297" y="54"/>
                  </a:moveTo>
                  <a:cubicBezTo>
                    <a:pt x="1487" y="54"/>
                    <a:pt x="1678" y="63"/>
                    <a:pt x="1862" y="71"/>
                  </a:cubicBezTo>
                  <a:cubicBezTo>
                    <a:pt x="2051" y="80"/>
                    <a:pt x="2231" y="97"/>
                    <a:pt x="2346" y="213"/>
                  </a:cubicBezTo>
                  <a:cubicBezTo>
                    <a:pt x="2372" y="238"/>
                    <a:pt x="2394" y="268"/>
                    <a:pt x="2417" y="300"/>
                  </a:cubicBezTo>
                  <a:cubicBezTo>
                    <a:pt x="2451" y="350"/>
                    <a:pt x="2488" y="399"/>
                    <a:pt x="2541" y="433"/>
                  </a:cubicBezTo>
                  <a:cubicBezTo>
                    <a:pt x="2586" y="461"/>
                    <a:pt x="2636" y="478"/>
                    <a:pt x="2685" y="491"/>
                  </a:cubicBezTo>
                  <a:cubicBezTo>
                    <a:pt x="2758" y="515"/>
                    <a:pt x="2824" y="534"/>
                    <a:pt x="2854" y="592"/>
                  </a:cubicBezTo>
                  <a:cubicBezTo>
                    <a:pt x="2869" y="620"/>
                    <a:pt x="2874" y="650"/>
                    <a:pt x="2876" y="684"/>
                  </a:cubicBezTo>
                  <a:cubicBezTo>
                    <a:pt x="2878" y="707"/>
                    <a:pt x="2882" y="729"/>
                    <a:pt x="2886" y="750"/>
                  </a:cubicBezTo>
                  <a:cubicBezTo>
                    <a:pt x="2914" y="866"/>
                    <a:pt x="3017" y="947"/>
                    <a:pt x="3090" y="1005"/>
                  </a:cubicBezTo>
                  <a:lnTo>
                    <a:pt x="3431" y="1275"/>
                  </a:lnTo>
                  <a:cubicBezTo>
                    <a:pt x="3469" y="1307"/>
                    <a:pt x="3510" y="1337"/>
                    <a:pt x="3536" y="1378"/>
                  </a:cubicBezTo>
                  <a:cubicBezTo>
                    <a:pt x="3581" y="1449"/>
                    <a:pt x="3583" y="1539"/>
                    <a:pt x="3583" y="1633"/>
                  </a:cubicBezTo>
                  <a:cubicBezTo>
                    <a:pt x="3585" y="1732"/>
                    <a:pt x="3585" y="1834"/>
                    <a:pt x="3643" y="1918"/>
                  </a:cubicBezTo>
                  <a:cubicBezTo>
                    <a:pt x="3662" y="1948"/>
                    <a:pt x="3688" y="1972"/>
                    <a:pt x="3711" y="1995"/>
                  </a:cubicBezTo>
                  <a:cubicBezTo>
                    <a:pt x="3737" y="2019"/>
                    <a:pt x="3763" y="2042"/>
                    <a:pt x="3780" y="2070"/>
                  </a:cubicBezTo>
                  <a:cubicBezTo>
                    <a:pt x="3799" y="2104"/>
                    <a:pt x="3810" y="2145"/>
                    <a:pt x="3820" y="2188"/>
                  </a:cubicBezTo>
                  <a:cubicBezTo>
                    <a:pt x="3835" y="2250"/>
                    <a:pt x="3850" y="2314"/>
                    <a:pt x="3902" y="2359"/>
                  </a:cubicBezTo>
                  <a:cubicBezTo>
                    <a:pt x="3932" y="2387"/>
                    <a:pt x="3968" y="2402"/>
                    <a:pt x="4003" y="2415"/>
                  </a:cubicBezTo>
                  <a:cubicBezTo>
                    <a:pt x="4026" y="2426"/>
                    <a:pt x="4050" y="2434"/>
                    <a:pt x="4071" y="2447"/>
                  </a:cubicBezTo>
                  <a:cubicBezTo>
                    <a:pt x="4168" y="2511"/>
                    <a:pt x="4180" y="2649"/>
                    <a:pt x="4183" y="2786"/>
                  </a:cubicBezTo>
                  <a:lnTo>
                    <a:pt x="4183" y="3218"/>
                  </a:lnTo>
                  <a:cubicBezTo>
                    <a:pt x="4183" y="3229"/>
                    <a:pt x="4183" y="3238"/>
                    <a:pt x="4183" y="3246"/>
                  </a:cubicBezTo>
                  <a:cubicBezTo>
                    <a:pt x="4168" y="3244"/>
                    <a:pt x="4153" y="3242"/>
                    <a:pt x="4138" y="3238"/>
                  </a:cubicBezTo>
                  <a:cubicBezTo>
                    <a:pt x="4105" y="3231"/>
                    <a:pt x="4073" y="3221"/>
                    <a:pt x="4043" y="3212"/>
                  </a:cubicBezTo>
                  <a:cubicBezTo>
                    <a:pt x="3990" y="3197"/>
                    <a:pt x="3936" y="3182"/>
                    <a:pt x="3880" y="3173"/>
                  </a:cubicBezTo>
                  <a:cubicBezTo>
                    <a:pt x="3816" y="3161"/>
                    <a:pt x="3748" y="3156"/>
                    <a:pt x="3658" y="3156"/>
                  </a:cubicBezTo>
                  <a:cubicBezTo>
                    <a:pt x="3621" y="3156"/>
                    <a:pt x="3583" y="3156"/>
                    <a:pt x="3544" y="3158"/>
                  </a:cubicBezTo>
                  <a:cubicBezTo>
                    <a:pt x="3508" y="3158"/>
                    <a:pt x="3469" y="3161"/>
                    <a:pt x="3433" y="3161"/>
                  </a:cubicBezTo>
                  <a:cubicBezTo>
                    <a:pt x="3336" y="3161"/>
                    <a:pt x="3221" y="3154"/>
                    <a:pt x="3116" y="3116"/>
                  </a:cubicBezTo>
                  <a:cubicBezTo>
                    <a:pt x="3058" y="3096"/>
                    <a:pt x="3004" y="3066"/>
                    <a:pt x="2951" y="3036"/>
                  </a:cubicBezTo>
                  <a:cubicBezTo>
                    <a:pt x="2899" y="3008"/>
                    <a:pt x="2848" y="2981"/>
                    <a:pt x="2792" y="2959"/>
                  </a:cubicBezTo>
                  <a:cubicBezTo>
                    <a:pt x="2736" y="2938"/>
                    <a:pt x="2681" y="2927"/>
                    <a:pt x="2625" y="2927"/>
                  </a:cubicBezTo>
                  <a:cubicBezTo>
                    <a:pt x="2544" y="2927"/>
                    <a:pt x="2473" y="2953"/>
                    <a:pt x="2424" y="3002"/>
                  </a:cubicBezTo>
                  <a:cubicBezTo>
                    <a:pt x="2419" y="3006"/>
                    <a:pt x="2415" y="3013"/>
                    <a:pt x="2411" y="3017"/>
                  </a:cubicBezTo>
                  <a:cubicBezTo>
                    <a:pt x="2383" y="2989"/>
                    <a:pt x="2355" y="2963"/>
                    <a:pt x="2321" y="2946"/>
                  </a:cubicBezTo>
                  <a:cubicBezTo>
                    <a:pt x="2274" y="2925"/>
                    <a:pt x="2222" y="2921"/>
                    <a:pt x="2179" y="2916"/>
                  </a:cubicBezTo>
                  <a:cubicBezTo>
                    <a:pt x="2130" y="2914"/>
                    <a:pt x="2079" y="2912"/>
                    <a:pt x="2025" y="2912"/>
                  </a:cubicBezTo>
                  <a:cubicBezTo>
                    <a:pt x="1781" y="2912"/>
                    <a:pt x="1537" y="2948"/>
                    <a:pt x="1301" y="2985"/>
                  </a:cubicBezTo>
                  <a:lnTo>
                    <a:pt x="909" y="3045"/>
                  </a:lnTo>
                  <a:cubicBezTo>
                    <a:pt x="907" y="3000"/>
                    <a:pt x="902" y="2955"/>
                    <a:pt x="881" y="2914"/>
                  </a:cubicBezTo>
                  <a:cubicBezTo>
                    <a:pt x="847" y="2852"/>
                    <a:pt x="787" y="2818"/>
                    <a:pt x="729" y="2786"/>
                  </a:cubicBezTo>
                  <a:cubicBezTo>
                    <a:pt x="695" y="2766"/>
                    <a:pt x="662" y="2749"/>
                    <a:pt x="635" y="2726"/>
                  </a:cubicBezTo>
                  <a:cubicBezTo>
                    <a:pt x="581" y="2681"/>
                    <a:pt x="553" y="2623"/>
                    <a:pt x="542" y="2546"/>
                  </a:cubicBezTo>
                  <a:lnTo>
                    <a:pt x="542" y="2546"/>
                  </a:lnTo>
                  <a:cubicBezTo>
                    <a:pt x="549" y="2546"/>
                    <a:pt x="556" y="2546"/>
                    <a:pt x="563" y="2546"/>
                  </a:cubicBezTo>
                  <a:cubicBezTo>
                    <a:pt x="654" y="2546"/>
                    <a:pt x="737" y="2533"/>
                    <a:pt x="812" y="2503"/>
                  </a:cubicBezTo>
                  <a:cubicBezTo>
                    <a:pt x="834" y="2494"/>
                    <a:pt x="855" y="2484"/>
                    <a:pt x="879" y="2473"/>
                  </a:cubicBezTo>
                  <a:cubicBezTo>
                    <a:pt x="930" y="2449"/>
                    <a:pt x="980" y="2426"/>
                    <a:pt x="1033" y="2421"/>
                  </a:cubicBezTo>
                  <a:cubicBezTo>
                    <a:pt x="1036" y="2421"/>
                    <a:pt x="1038" y="2421"/>
                    <a:pt x="1041" y="2421"/>
                  </a:cubicBezTo>
                  <a:cubicBezTo>
                    <a:pt x="1100" y="2421"/>
                    <a:pt x="1156" y="2444"/>
                    <a:pt x="1217" y="2469"/>
                  </a:cubicBezTo>
                  <a:cubicBezTo>
                    <a:pt x="1256" y="2484"/>
                    <a:pt x="1297" y="2501"/>
                    <a:pt x="1339" y="2509"/>
                  </a:cubicBezTo>
                  <a:cubicBezTo>
                    <a:pt x="1356" y="2513"/>
                    <a:pt x="1373" y="2515"/>
                    <a:pt x="1391" y="2515"/>
                  </a:cubicBezTo>
                  <a:cubicBezTo>
                    <a:pt x="1462" y="2515"/>
                    <a:pt x="1537" y="2485"/>
                    <a:pt x="1575" y="2439"/>
                  </a:cubicBezTo>
                  <a:cubicBezTo>
                    <a:pt x="1594" y="2415"/>
                    <a:pt x="1605" y="2389"/>
                    <a:pt x="1605" y="2361"/>
                  </a:cubicBezTo>
                  <a:lnTo>
                    <a:pt x="1609" y="2361"/>
                  </a:lnTo>
                  <a:cubicBezTo>
                    <a:pt x="1779" y="2361"/>
                    <a:pt x="1944" y="2394"/>
                    <a:pt x="2102" y="2454"/>
                  </a:cubicBezTo>
                  <a:cubicBezTo>
                    <a:pt x="2119" y="2460"/>
                    <a:pt x="2139" y="2469"/>
                    <a:pt x="2156" y="2475"/>
                  </a:cubicBezTo>
                  <a:cubicBezTo>
                    <a:pt x="2239" y="2509"/>
                    <a:pt x="2325" y="2546"/>
                    <a:pt x="2415" y="2546"/>
                  </a:cubicBezTo>
                  <a:lnTo>
                    <a:pt x="2430" y="2546"/>
                  </a:lnTo>
                  <a:cubicBezTo>
                    <a:pt x="2503" y="2541"/>
                    <a:pt x="2580" y="2503"/>
                    <a:pt x="2625" y="2447"/>
                  </a:cubicBezTo>
                  <a:cubicBezTo>
                    <a:pt x="2657" y="2404"/>
                    <a:pt x="2672" y="2355"/>
                    <a:pt x="2661" y="2306"/>
                  </a:cubicBezTo>
                  <a:cubicBezTo>
                    <a:pt x="2644" y="2207"/>
                    <a:pt x="2546" y="2143"/>
                    <a:pt x="2372" y="2113"/>
                  </a:cubicBezTo>
                  <a:cubicBezTo>
                    <a:pt x="1813" y="2021"/>
                    <a:pt x="1220" y="1957"/>
                    <a:pt x="609" y="1927"/>
                  </a:cubicBezTo>
                  <a:cubicBezTo>
                    <a:pt x="609" y="1826"/>
                    <a:pt x="590" y="1749"/>
                    <a:pt x="545" y="1680"/>
                  </a:cubicBezTo>
                  <a:cubicBezTo>
                    <a:pt x="491" y="1597"/>
                    <a:pt x="405" y="1543"/>
                    <a:pt x="322" y="1489"/>
                  </a:cubicBezTo>
                  <a:cubicBezTo>
                    <a:pt x="217" y="1421"/>
                    <a:pt x="118" y="1359"/>
                    <a:pt x="93" y="1252"/>
                  </a:cubicBezTo>
                  <a:cubicBezTo>
                    <a:pt x="58" y="1102"/>
                    <a:pt x="187" y="967"/>
                    <a:pt x="300" y="847"/>
                  </a:cubicBezTo>
                  <a:lnTo>
                    <a:pt x="315" y="830"/>
                  </a:lnTo>
                  <a:cubicBezTo>
                    <a:pt x="442" y="695"/>
                    <a:pt x="527" y="500"/>
                    <a:pt x="442" y="365"/>
                  </a:cubicBezTo>
                  <a:cubicBezTo>
                    <a:pt x="536" y="341"/>
                    <a:pt x="628" y="309"/>
                    <a:pt x="716" y="268"/>
                  </a:cubicBezTo>
                  <a:lnTo>
                    <a:pt x="727" y="262"/>
                  </a:lnTo>
                  <a:lnTo>
                    <a:pt x="731" y="251"/>
                  </a:lnTo>
                  <a:cubicBezTo>
                    <a:pt x="748" y="191"/>
                    <a:pt x="740" y="135"/>
                    <a:pt x="722" y="88"/>
                  </a:cubicBezTo>
                  <a:cubicBezTo>
                    <a:pt x="761" y="84"/>
                    <a:pt x="800" y="80"/>
                    <a:pt x="838" y="75"/>
                  </a:cubicBezTo>
                  <a:cubicBezTo>
                    <a:pt x="977" y="60"/>
                    <a:pt x="1127" y="54"/>
                    <a:pt x="1297" y="54"/>
                  </a:cubicBezTo>
                  <a:close/>
                  <a:moveTo>
                    <a:pt x="1297" y="0"/>
                  </a:moveTo>
                  <a:cubicBezTo>
                    <a:pt x="1125" y="0"/>
                    <a:pt x="973" y="7"/>
                    <a:pt x="832" y="22"/>
                  </a:cubicBezTo>
                  <a:cubicBezTo>
                    <a:pt x="782" y="28"/>
                    <a:pt x="733" y="35"/>
                    <a:pt x="682" y="41"/>
                  </a:cubicBezTo>
                  <a:lnTo>
                    <a:pt x="647" y="45"/>
                  </a:lnTo>
                  <a:lnTo>
                    <a:pt x="660" y="78"/>
                  </a:lnTo>
                  <a:cubicBezTo>
                    <a:pt x="686" y="135"/>
                    <a:pt x="692" y="183"/>
                    <a:pt x="682" y="225"/>
                  </a:cubicBezTo>
                  <a:cubicBezTo>
                    <a:pt x="590" y="268"/>
                    <a:pt x="491" y="300"/>
                    <a:pt x="390" y="322"/>
                  </a:cubicBezTo>
                  <a:lnTo>
                    <a:pt x="343" y="330"/>
                  </a:lnTo>
                  <a:lnTo>
                    <a:pt x="375" y="367"/>
                  </a:lnTo>
                  <a:cubicBezTo>
                    <a:pt x="480" y="474"/>
                    <a:pt x="397" y="662"/>
                    <a:pt x="277" y="793"/>
                  </a:cubicBezTo>
                  <a:lnTo>
                    <a:pt x="260" y="808"/>
                  </a:lnTo>
                  <a:cubicBezTo>
                    <a:pt x="144" y="932"/>
                    <a:pt x="0" y="1087"/>
                    <a:pt x="41" y="1262"/>
                  </a:cubicBezTo>
                  <a:cubicBezTo>
                    <a:pt x="71" y="1393"/>
                    <a:pt x="183" y="1464"/>
                    <a:pt x="292" y="1534"/>
                  </a:cubicBezTo>
                  <a:cubicBezTo>
                    <a:pt x="371" y="1584"/>
                    <a:pt x="453" y="1637"/>
                    <a:pt x="500" y="1710"/>
                  </a:cubicBezTo>
                  <a:cubicBezTo>
                    <a:pt x="542" y="1772"/>
                    <a:pt x="560" y="1849"/>
                    <a:pt x="555" y="1952"/>
                  </a:cubicBezTo>
                  <a:lnTo>
                    <a:pt x="555" y="1978"/>
                  </a:lnTo>
                  <a:lnTo>
                    <a:pt x="581" y="1980"/>
                  </a:lnTo>
                  <a:cubicBezTo>
                    <a:pt x="1198" y="2008"/>
                    <a:pt x="1798" y="2072"/>
                    <a:pt x="2364" y="2166"/>
                  </a:cubicBezTo>
                  <a:cubicBezTo>
                    <a:pt x="2514" y="2190"/>
                    <a:pt x="2595" y="2241"/>
                    <a:pt x="2610" y="2316"/>
                  </a:cubicBezTo>
                  <a:cubicBezTo>
                    <a:pt x="2619" y="2359"/>
                    <a:pt x="2599" y="2394"/>
                    <a:pt x="2582" y="2415"/>
                  </a:cubicBezTo>
                  <a:cubicBezTo>
                    <a:pt x="2546" y="2458"/>
                    <a:pt x="2486" y="2488"/>
                    <a:pt x="2428" y="2492"/>
                  </a:cubicBezTo>
                  <a:lnTo>
                    <a:pt x="2415" y="2492"/>
                  </a:lnTo>
                  <a:cubicBezTo>
                    <a:pt x="2336" y="2492"/>
                    <a:pt x="2254" y="2458"/>
                    <a:pt x="2177" y="2426"/>
                  </a:cubicBezTo>
                  <a:cubicBezTo>
                    <a:pt x="2158" y="2419"/>
                    <a:pt x="2141" y="2411"/>
                    <a:pt x="2122" y="2404"/>
                  </a:cubicBezTo>
                  <a:cubicBezTo>
                    <a:pt x="1954" y="2338"/>
                    <a:pt x="1776" y="2308"/>
                    <a:pt x="1594" y="2308"/>
                  </a:cubicBezTo>
                  <a:cubicBezTo>
                    <a:pt x="1588" y="2308"/>
                    <a:pt x="1581" y="2308"/>
                    <a:pt x="1575" y="2308"/>
                  </a:cubicBezTo>
                  <a:lnTo>
                    <a:pt x="1543" y="2310"/>
                  </a:lnTo>
                  <a:lnTo>
                    <a:pt x="1549" y="2340"/>
                  </a:lnTo>
                  <a:cubicBezTo>
                    <a:pt x="1556" y="2364"/>
                    <a:pt x="1549" y="2385"/>
                    <a:pt x="1534" y="2404"/>
                  </a:cubicBezTo>
                  <a:cubicBezTo>
                    <a:pt x="1505" y="2439"/>
                    <a:pt x="1445" y="2462"/>
                    <a:pt x="1390" y="2462"/>
                  </a:cubicBezTo>
                  <a:cubicBezTo>
                    <a:pt x="1376" y="2462"/>
                    <a:pt x="1363" y="2461"/>
                    <a:pt x="1350" y="2458"/>
                  </a:cubicBezTo>
                  <a:cubicBezTo>
                    <a:pt x="1314" y="2449"/>
                    <a:pt x="1275" y="2434"/>
                    <a:pt x="1237" y="2417"/>
                  </a:cubicBezTo>
                  <a:cubicBezTo>
                    <a:pt x="1177" y="2393"/>
                    <a:pt x="1115" y="2367"/>
                    <a:pt x="1045" y="2367"/>
                  </a:cubicBezTo>
                  <a:cubicBezTo>
                    <a:pt x="1039" y="2367"/>
                    <a:pt x="1034" y="2368"/>
                    <a:pt x="1029" y="2368"/>
                  </a:cubicBezTo>
                  <a:cubicBezTo>
                    <a:pt x="967" y="2372"/>
                    <a:pt x="909" y="2400"/>
                    <a:pt x="855" y="2426"/>
                  </a:cubicBezTo>
                  <a:cubicBezTo>
                    <a:pt x="834" y="2434"/>
                    <a:pt x="815" y="2445"/>
                    <a:pt x="793" y="2454"/>
                  </a:cubicBezTo>
                  <a:cubicBezTo>
                    <a:pt x="726" y="2479"/>
                    <a:pt x="653" y="2493"/>
                    <a:pt x="575" y="2493"/>
                  </a:cubicBezTo>
                  <a:cubicBezTo>
                    <a:pt x="555" y="2493"/>
                    <a:pt x="535" y="2492"/>
                    <a:pt x="515" y="2490"/>
                  </a:cubicBezTo>
                  <a:lnTo>
                    <a:pt x="485" y="2488"/>
                  </a:lnTo>
                  <a:lnTo>
                    <a:pt x="487" y="2518"/>
                  </a:lnTo>
                  <a:cubicBezTo>
                    <a:pt x="493" y="2625"/>
                    <a:pt x="530" y="2706"/>
                    <a:pt x="600" y="2766"/>
                  </a:cubicBezTo>
                  <a:cubicBezTo>
                    <a:pt x="630" y="2792"/>
                    <a:pt x="667" y="2813"/>
                    <a:pt x="703" y="2833"/>
                  </a:cubicBezTo>
                  <a:cubicBezTo>
                    <a:pt x="757" y="2863"/>
                    <a:pt x="806" y="2891"/>
                    <a:pt x="834" y="2940"/>
                  </a:cubicBezTo>
                  <a:cubicBezTo>
                    <a:pt x="855" y="2981"/>
                    <a:pt x="855" y="3026"/>
                    <a:pt x="855" y="3075"/>
                  </a:cubicBezTo>
                  <a:lnTo>
                    <a:pt x="853" y="3107"/>
                  </a:lnTo>
                  <a:lnTo>
                    <a:pt x="1309" y="3038"/>
                  </a:lnTo>
                  <a:cubicBezTo>
                    <a:pt x="1543" y="3002"/>
                    <a:pt x="1785" y="2966"/>
                    <a:pt x="2025" y="2966"/>
                  </a:cubicBezTo>
                  <a:cubicBezTo>
                    <a:pt x="2077" y="2966"/>
                    <a:pt x="2128" y="2968"/>
                    <a:pt x="2175" y="2970"/>
                  </a:cubicBezTo>
                  <a:cubicBezTo>
                    <a:pt x="2214" y="2972"/>
                    <a:pt x="2259" y="2976"/>
                    <a:pt x="2297" y="2996"/>
                  </a:cubicBezTo>
                  <a:cubicBezTo>
                    <a:pt x="2334" y="3013"/>
                    <a:pt x="2364" y="3043"/>
                    <a:pt x="2396" y="3079"/>
                  </a:cubicBezTo>
                  <a:lnTo>
                    <a:pt x="2419" y="3105"/>
                  </a:lnTo>
                  <a:lnTo>
                    <a:pt x="2445" y="3064"/>
                  </a:lnTo>
                  <a:cubicBezTo>
                    <a:pt x="2451" y="3053"/>
                    <a:pt x="2456" y="3045"/>
                    <a:pt x="2462" y="3041"/>
                  </a:cubicBezTo>
                  <a:cubicBezTo>
                    <a:pt x="2511" y="2991"/>
                    <a:pt x="2578" y="2981"/>
                    <a:pt x="2625" y="2981"/>
                  </a:cubicBezTo>
                  <a:cubicBezTo>
                    <a:pt x="2674" y="2981"/>
                    <a:pt x="2724" y="2989"/>
                    <a:pt x="2773" y="3008"/>
                  </a:cubicBezTo>
                  <a:cubicBezTo>
                    <a:pt x="2824" y="3028"/>
                    <a:pt x="2876" y="3056"/>
                    <a:pt x="2925" y="3083"/>
                  </a:cubicBezTo>
                  <a:cubicBezTo>
                    <a:pt x="2981" y="3113"/>
                    <a:pt x="3036" y="3143"/>
                    <a:pt x="3096" y="3165"/>
                  </a:cubicBezTo>
                  <a:cubicBezTo>
                    <a:pt x="3212" y="3208"/>
                    <a:pt x="3330" y="3212"/>
                    <a:pt x="3433" y="3212"/>
                  </a:cubicBezTo>
                  <a:lnTo>
                    <a:pt x="3546" y="3212"/>
                  </a:lnTo>
                  <a:cubicBezTo>
                    <a:pt x="3583" y="3210"/>
                    <a:pt x="3621" y="3210"/>
                    <a:pt x="3658" y="3210"/>
                  </a:cubicBezTo>
                  <a:cubicBezTo>
                    <a:pt x="3746" y="3210"/>
                    <a:pt x="3810" y="3214"/>
                    <a:pt x="3872" y="3225"/>
                  </a:cubicBezTo>
                  <a:cubicBezTo>
                    <a:pt x="3923" y="3233"/>
                    <a:pt x="3977" y="3248"/>
                    <a:pt x="4028" y="3263"/>
                  </a:cubicBezTo>
                  <a:cubicBezTo>
                    <a:pt x="4060" y="3274"/>
                    <a:pt x="4093" y="3283"/>
                    <a:pt x="4125" y="3291"/>
                  </a:cubicBezTo>
                  <a:cubicBezTo>
                    <a:pt x="4142" y="3293"/>
                    <a:pt x="4159" y="3298"/>
                    <a:pt x="4174" y="3300"/>
                  </a:cubicBezTo>
                  <a:cubicBezTo>
                    <a:pt x="4185" y="3300"/>
                    <a:pt x="4195" y="3302"/>
                    <a:pt x="4204" y="3304"/>
                  </a:cubicBezTo>
                  <a:lnTo>
                    <a:pt x="4236" y="3311"/>
                  </a:lnTo>
                  <a:lnTo>
                    <a:pt x="4236" y="3255"/>
                  </a:lnTo>
                  <a:cubicBezTo>
                    <a:pt x="4236" y="3242"/>
                    <a:pt x="4236" y="3231"/>
                    <a:pt x="4236" y="3218"/>
                  </a:cubicBezTo>
                  <a:lnTo>
                    <a:pt x="4236" y="2786"/>
                  </a:lnTo>
                  <a:cubicBezTo>
                    <a:pt x="4234" y="2640"/>
                    <a:pt x="4219" y="2479"/>
                    <a:pt x="4099" y="2402"/>
                  </a:cubicBezTo>
                  <a:cubicBezTo>
                    <a:pt x="4075" y="2387"/>
                    <a:pt x="4048" y="2376"/>
                    <a:pt x="4022" y="2366"/>
                  </a:cubicBezTo>
                  <a:cubicBezTo>
                    <a:pt x="3990" y="2353"/>
                    <a:pt x="3960" y="2340"/>
                    <a:pt x="3938" y="2321"/>
                  </a:cubicBezTo>
                  <a:cubicBezTo>
                    <a:pt x="3900" y="2284"/>
                    <a:pt x="3887" y="2233"/>
                    <a:pt x="3872" y="2175"/>
                  </a:cubicBezTo>
                  <a:cubicBezTo>
                    <a:pt x="3861" y="2130"/>
                    <a:pt x="3850" y="2083"/>
                    <a:pt x="3825" y="2042"/>
                  </a:cubicBezTo>
                  <a:cubicBezTo>
                    <a:pt x="3803" y="2010"/>
                    <a:pt x="3776" y="1982"/>
                    <a:pt x="3750" y="1957"/>
                  </a:cubicBezTo>
                  <a:cubicBezTo>
                    <a:pt x="3726" y="1933"/>
                    <a:pt x="3705" y="1914"/>
                    <a:pt x="3688" y="1888"/>
                  </a:cubicBezTo>
                  <a:cubicBezTo>
                    <a:pt x="3638" y="1817"/>
                    <a:pt x="3638" y="1727"/>
                    <a:pt x="3636" y="1631"/>
                  </a:cubicBezTo>
                  <a:cubicBezTo>
                    <a:pt x="3636" y="1534"/>
                    <a:pt x="3634" y="1432"/>
                    <a:pt x="3581" y="1348"/>
                  </a:cubicBezTo>
                  <a:cubicBezTo>
                    <a:pt x="3548" y="1301"/>
                    <a:pt x="3503" y="1267"/>
                    <a:pt x="3465" y="1234"/>
                  </a:cubicBezTo>
                  <a:lnTo>
                    <a:pt x="3124" y="965"/>
                  </a:lnTo>
                  <a:cubicBezTo>
                    <a:pt x="3036" y="894"/>
                    <a:pt x="2961" y="827"/>
                    <a:pt x="2938" y="737"/>
                  </a:cubicBezTo>
                  <a:cubicBezTo>
                    <a:pt x="2934" y="718"/>
                    <a:pt x="2931" y="699"/>
                    <a:pt x="2929" y="677"/>
                  </a:cubicBezTo>
                  <a:cubicBezTo>
                    <a:pt x="2925" y="641"/>
                    <a:pt x="2921" y="602"/>
                    <a:pt x="2904" y="568"/>
                  </a:cubicBezTo>
                  <a:cubicBezTo>
                    <a:pt x="2863" y="489"/>
                    <a:pt x="2779" y="465"/>
                    <a:pt x="2700" y="440"/>
                  </a:cubicBezTo>
                  <a:cubicBezTo>
                    <a:pt x="2655" y="427"/>
                    <a:pt x="2608" y="414"/>
                    <a:pt x="2571" y="390"/>
                  </a:cubicBezTo>
                  <a:cubicBezTo>
                    <a:pt x="2526" y="360"/>
                    <a:pt x="2494" y="315"/>
                    <a:pt x="2460" y="268"/>
                  </a:cubicBezTo>
                  <a:cubicBezTo>
                    <a:pt x="2436" y="236"/>
                    <a:pt x="2413" y="204"/>
                    <a:pt x="2383" y="174"/>
                  </a:cubicBezTo>
                  <a:cubicBezTo>
                    <a:pt x="2254" y="45"/>
                    <a:pt x="2057" y="26"/>
                    <a:pt x="1867" y="18"/>
                  </a:cubicBezTo>
                  <a:cubicBezTo>
                    <a:pt x="1680" y="9"/>
                    <a:pt x="1489" y="0"/>
                    <a:pt x="1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151"/>
            <p:cNvSpPr/>
            <p:nvPr/>
          </p:nvSpPr>
          <p:spPr>
            <a:xfrm>
              <a:off x="4035064" y="3234754"/>
              <a:ext cx="61234" cy="16111"/>
            </a:xfrm>
            <a:custGeom>
              <a:rect b="b" l="l" r="r" t="t"/>
              <a:pathLst>
                <a:path extrusionOk="0" h="567" w="2155">
                  <a:moveTo>
                    <a:pt x="80" y="0"/>
                  </a:moveTo>
                  <a:cubicBezTo>
                    <a:pt x="74" y="187"/>
                    <a:pt x="1" y="394"/>
                    <a:pt x="9" y="564"/>
                  </a:cubicBezTo>
                  <a:cubicBezTo>
                    <a:pt x="32" y="566"/>
                    <a:pt x="55" y="567"/>
                    <a:pt x="77" y="567"/>
                  </a:cubicBezTo>
                  <a:cubicBezTo>
                    <a:pt x="153" y="567"/>
                    <a:pt x="228" y="555"/>
                    <a:pt x="299" y="525"/>
                  </a:cubicBezTo>
                  <a:cubicBezTo>
                    <a:pt x="376" y="495"/>
                    <a:pt x="447" y="448"/>
                    <a:pt x="528" y="444"/>
                  </a:cubicBezTo>
                  <a:cubicBezTo>
                    <a:pt x="533" y="443"/>
                    <a:pt x="537" y="443"/>
                    <a:pt x="542" y="443"/>
                  </a:cubicBezTo>
                  <a:cubicBezTo>
                    <a:pt x="646" y="443"/>
                    <a:pt x="740" y="509"/>
                    <a:pt x="843" y="532"/>
                  </a:cubicBezTo>
                  <a:cubicBezTo>
                    <a:pt x="858" y="535"/>
                    <a:pt x="874" y="537"/>
                    <a:pt x="891" y="537"/>
                  </a:cubicBezTo>
                  <a:cubicBezTo>
                    <a:pt x="987" y="537"/>
                    <a:pt x="1092" y="475"/>
                    <a:pt x="1072" y="384"/>
                  </a:cubicBezTo>
                  <a:cubicBezTo>
                    <a:pt x="1083" y="383"/>
                    <a:pt x="1094" y="383"/>
                    <a:pt x="1105" y="383"/>
                  </a:cubicBezTo>
                  <a:cubicBezTo>
                    <a:pt x="1278" y="383"/>
                    <a:pt x="1449" y="415"/>
                    <a:pt x="1608" y="478"/>
                  </a:cubicBezTo>
                  <a:cubicBezTo>
                    <a:pt x="1709" y="515"/>
                    <a:pt x="1808" y="566"/>
                    <a:pt x="1914" y="566"/>
                  </a:cubicBezTo>
                  <a:cubicBezTo>
                    <a:pt x="1919" y="566"/>
                    <a:pt x="1923" y="566"/>
                    <a:pt x="1927" y="566"/>
                  </a:cubicBezTo>
                  <a:cubicBezTo>
                    <a:pt x="2036" y="562"/>
                    <a:pt x="2154" y="467"/>
                    <a:pt x="2133" y="360"/>
                  </a:cubicBezTo>
                  <a:cubicBezTo>
                    <a:pt x="2111" y="249"/>
                    <a:pt x="1976" y="206"/>
                    <a:pt x="1865" y="189"/>
                  </a:cubicBezTo>
                  <a:cubicBezTo>
                    <a:pt x="1276" y="90"/>
                    <a:pt x="678" y="3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151"/>
            <p:cNvSpPr/>
            <p:nvPr/>
          </p:nvSpPr>
          <p:spPr>
            <a:xfrm>
              <a:off x="4034411" y="3233958"/>
              <a:ext cx="62314" cy="17674"/>
            </a:xfrm>
            <a:custGeom>
              <a:rect b="b" l="l" r="r" t="t"/>
              <a:pathLst>
                <a:path extrusionOk="0" h="622" w="2193">
                  <a:moveTo>
                    <a:pt x="129" y="56"/>
                  </a:moveTo>
                  <a:cubicBezTo>
                    <a:pt x="735" y="86"/>
                    <a:pt x="1327" y="148"/>
                    <a:pt x="1884" y="242"/>
                  </a:cubicBezTo>
                  <a:cubicBezTo>
                    <a:pt x="2034" y="266"/>
                    <a:pt x="2115" y="317"/>
                    <a:pt x="2130" y="392"/>
                  </a:cubicBezTo>
                  <a:cubicBezTo>
                    <a:pt x="2139" y="435"/>
                    <a:pt x="2119" y="470"/>
                    <a:pt x="2102" y="491"/>
                  </a:cubicBezTo>
                  <a:cubicBezTo>
                    <a:pt x="2066" y="534"/>
                    <a:pt x="2006" y="564"/>
                    <a:pt x="1948" y="568"/>
                  </a:cubicBezTo>
                  <a:lnTo>
                    <a:pt x="1935" y="568"/>
                  </a:lnTo>
                  <a:cubicBezTo>
                    <a:pt x="1856" y="568"/>
                    <a:pt x="1774" y="534"/>
                    <a:pt x="1697" y="502"/>
                  </a:cubicBezTo>
                  <a:cubicBezTo>
                    <a:pt x="1678" y="495"/>
                    <a:pt x="1661" y="487"/>
                    <a:pt x="1642" y="480"/>
                  </a:cubicBezTo>
                  <a:cubicBezTo>
                    <a:pt x="1474" y="414"/>
                    <a:pt x="1296" y="384"/>
                    <a:pt x="1114" y="384"/>
                  </a:cubicBezTo>
                  <a:cubicBezTo>
                    <a:pt x="1108" y="384"/>
                    <a:pt x="1101" y="384"/>
                    <a:pt x="1095" y="384"/>
                  </a:cubicBezTo>
                  <a:lnTo>
                    <a:pt x="1063" y="386"/>
                  </a:lnTo>
                  <a:lnTo>
                    <a:pt x="1069" y="416"/>
                  </a:lnTo>
                  <a:cubicBezTo>
                    <a:pt x="1076" y="440"/>
                    <a:pt x="1069" y="461"/>
                    <a:pt x="1054" y="480"/>
                  </a:cubicBezTo>
                  <a:cubicBezTo>
                    <a:pt x="1025" y="515"/>
                    <a:pt x="965" y="538"/>
                    <a:pt x="910" y="538"/>
                  </a:cubicBezTo>
                  <a:cubicBezTo>
                    <a:pt x="896" y="538"/>
                    <a:pt x="883" y="537"/>
                    <a:pt x="870" y="534"/>
                  </a:cubicBezTo>
                  <a:cubicBezTo>
                    <a:pt x="834" y="525"/>
                    <a:pt x="795" y="510"/>
                    <a:pt x="757" y="493"/>
                  </a:cubicBezTo>
                  <a:cubicBezTo>
                    <a:pt x="697" y="469"/>
                    <a:pt x="635" y="443"/>
                    <a:pt x="565" y="443"/>
                  </a:cubicBezTo>
                  <a:cubicBezTo>
                    <a:pt x="559" y="443"/>
                    <a:pt x="554" y="444"/>
                    <a:pt x="549" y="444"/>
                  </a:cubicBezTo>
                  <a:cubicBezTo>
                    <a:pt x="487" y="448"/>
                    <a:pt x="429" y="476"/>
                    <a:pt x="375" y="502"/>
                  </a:cubicBezTo>
                  <a:cubicBezTo>
                    <a:pt x="354" y="510"/>
                    <a:pt x="335" y="521"/>
                    <a:pt x="313" y="530"/>
                  </a:cubicBezTo>
                  <a:cubicBezTo>
                    <a:pt x="246" y="556"/>
                    <a:pt x="172" y="569"/>
                    <a:pt x="92" y="569"/>
                  </a:cubicBezTo>
                  <a:cubicBezTo>
                    <a:pt x="81" y="569"/>
                    <a:pt x="70" y="569"/>
                    <a:pt x="58" y="568"/>
                  </a:cubicBezTo>
                  <a:cubicBezTo>
                    <a:pt x="58" y="482"/>
                    <a:pt x="75" y="390"/>
                    <a:pt x="92" y="294"/>
                  </a:cubicBezTo>
                  <a:cubicBezTo>
                    <a:pt x="107" y="215"/>
                    <a:pt x="122" y="135"/>
                    <a:pt x="129" y="56"/>
                  </a:cubicBezTo>
                  <a:close/>
                  <a:moveTo>
                    <a:pt x="77" y="0"/>
                  </a:moveTo>
                  <a:lnTo>
                    <a:pt x="75" y="28"/>
                  </a:lnTo>
                  <a:cubicBezTo>
                    <a:pt x="73" y="110"/>
                    <a:pt x="56" y="197"/>
                    <a:pt x="41" y="283"/>
                  </a:cubicBezTo>
                  <a:cubicBezTo>
                    <a:pt x="22" y="388"/>
                    <a:pt x="0" y="497"/>
                    <a:pt x="7" y="594"/>
                  </a:cubicBezTo>
                  <a:lnTo>
                    <a:pt x="7" y="617"/>
                  </a:lnTo>
                  <a:lnTo>
                    <a:pt x="30" y="620"/>
                  </a:lnTo>
                  <a:cubicBezTo>
                    <a:pt x="52" y="622"/>
                    <a:pt x="75" y="622"/>
                    <a:pt x="97" y="622"/>
                  </a:cubicBezTo>
                  <a:cubicBezTo>
                    <a:pt x="182" y="622"/>
                    <a:pt x="260" y="607"/>
                    <a:pt x="332" y="579"/>
                  </a:cubicBezTo>
                  <a:cubicBezTo>
                    <a:pt x="354" y="570"/>
                    <a:pt x="375" y="560"/>
                    <a:pt x="399" y="549"/>
                  </a:cubicBezTo>
                  <a:cubicBezTo>
                    <a:pt x="450" y="525"/>
                    <a:pt x="500" y="502"/>
                    <a:pt x="553" y="497"/>
                  </a:cubicBezTo>
                  <a:cubicBezTo>
                    <a:pt x="556" y="497"/>
                    <a:pt x="558" y="497"/>
                    <a:pt x="561" y="497"/>
                  </a:cubicBezTo>
                  <a:cubicBezTo>
                    <a:pt x="620" y="497"/>
                    <a:pt x="676" y="520"/>
                    <a:pt x="737" y="545"/>
                  </a:cubicBezTo>
                  <a:cubicBezTo>
                    <a:pt x="776" y="560"/>
                    <a:pt x="817" y="577"/>
                    <a:pt x="859" y="585"/>
                  </a:cubicBezTo>
                  <a:cubicBezTo>
                    <a:pt x="876" y="589"/>
                    <a:pt x="893" y="591"/>
                    <a:pt x="911" y="591"/>
                  </a:cubicBezTo>
                  <a:cubicBezTo>
                    <a:pt x="982" y="591"/>
                    <a:pt x="1057" y="561"/>
                    <a:pt x="1095" y="515"/>
                  </a:cubicBezTo>
                  <a:cubicBezTo>
                    <a:pt x="1114" y="491"/>
                    <a:pt x="1125" y="465"/>
                    <a:pt x="1125" y="437"/>
                  </a:cubicBezTo>
                  <a:lnTo>
                    <a:pt x="1129" y="437"/>
                  </a:lnTo>
                  <a:cubicBezTo>
                    <a:pt x="1299" y="437"/>
                    <a:pt x="1464" y="470"/>
                    <a:pt x="1622" y="530"/>
                  </a:cubicBezTo>
                  <a:cubicBezTo>
                    <a:pt x="1639" y="536"/>
                    <a:pt x="1659" y="545"/>
                    <a:pt x="1676" y="551"/>
                  </a:cubicBezTo>
                  <a:cubicBezTo>
                    <a:pt x="1759" y="585"/>
                    <a:pt x="1845" y="622"/>
                    <a:pt x="1935" y="622"/>
                  </a:cubicBezTo>
                  <a:lnTo>
                    <a:pt x="1950" y="620"/>
                  </a:lnTo>
                  <a:cubicBezTo>
                    <a:pt x="2023" y="617"/>
                    <a:pt x="2100" y="579"/>
                    <a:pt x="2145" y="523"/>
                  </a:cubicBezTo>
                  <a:cubicBezTo>
                    <a:pt x="2177" y="480"/>
                    <a:pt x="2192" y="431"/>
                    <a:pt x="2181" y="382"/>
                  </a:cubicBezTo>
                  <a:cubicBezTo>
                    <a:pt x="2164" y="283"/>
                    <a:pt x="2066" y="219"/>
                    <a:pt x="1892" y="189"/>
                  </a:cubicBezTo>
                  <a:cubicBezTo>
                    <a:pt x="1324" y="95"/>
                    <a:pt x="722" y="33"/>
                    <a:pt x="103" y="3"/>
                  </a:cubicBezTo>
                  <a:lnTo>
                    <a:pt x="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151"/>
            <p:cNvSpPr/>
            <p:nvPr/>
          </p:nvSpPr>
          <p:spPr>
            <a:xfrm>
              <a:off x="4242710" y="3213131"/>
              <a:ext cx="168785" cy="116501"/>
            </a:xfrm>
            <a:custGeom>
              <a:rect b="b" l="l" r="r" t="t"/>
              <a:pathLst>
                <a:path extrusionOk="0" h="4100" w="5940">
                  <a:moveTo>
                    <a:pt x="4026" y="0"/>
                  </a:moveTo>
                  <a:cubicBezTo>
                    <a:pt x="4006" y="0"/>
                    <a:pt x="3986" y="1"/>
                    <a:pt x="3967" y="3"/>
                  </a:cubicBezTo>
                  <a:cubicBezTo>
                    <a:pt x="3862" y="9"/>
                    <a:pt x="3757" y="16"/>
                    <a:pt x="3652" y="22"/>
                  </a:cubicBezTo>
                  <a:cubicBezTo>
                    <a:pt x="3523" y="31"/>
                    <a:pt x="3363" y="58"/>
                    <a:pt x="3320" y="181"/>
                  </a:cubicBezTo>
                  <a:cubicBezTo>
                    <a:pt x="3307" y="221"/>
                    <a:pt x="3307" y="266"/>
                    <a:pt x="3281" y="298"/>
                  </a:cubicBezTo>
                  <a:cubicBezTo>
                    <a:pt x="3255" y="334"/>
                    <a:pt x="3216" y="343"/>
                    <a:pt x="3172" y="343"/>
                  </a:cubicBezTo>
                  <a:cubicBezTo>
                    <a:pt x="3133" y="343"/>
                    <a:pt x="3088" y="336"/>
                    <a:pt x="3047" y="336"/>
                  </a:cubicBezTo>
                  <a:cubicBezTo>
                    <a:pt x="3016" y="336"/>
                    <a:pt x="2988" y="339"/>
                    <a:pt x="2962" y="352"/>
                  </a:cubicBezTo>
                  <a:cubicBezTo>
                    <a:pt x="2874" y="393"/>
                    <a:pt x="2857" y="521"/>
                    <a:pt x="2773" y="571"/>
                  </a:cubicBezTo>
                  <a:cubicBezTo>
                    <a:pt x="2742" y="590"/>
                    <a:pt x="2706" y="596"/>
                    <a:pt x="2669" y="596"/>
                  </a:cubicBezTo>
                  <a:cubicBezTo>
                    <a:pt x="2623" y="596"/>
                    <a:pt x="2575" y="587"/>
                    <a:pt x="2528" y="587"/>
                  </a:cubicBezTo>
                  <a:cubicBezTo>
                    <a:pt x="2523" y="587"/>
                    <a:pt x="2517" y="587"/>
                    <a:pt x="2512" y="588"/>
                  </a:cubicBezTo>
                  <a:cubicBezTo>
                    <a:pt x="2381" y="594"/>
                    <a:pt x="2268" y="691"/>
                    <a:pt x="2203" y="806"/>
                  </a:cubicBezTo>
                  <a:cubicBezTo>
                    <a:pt x="2141" y="922"/>
                    <a:pt x="2118" y="1055"/>
                    <a:pt x="2096" y="1183"/>
                  </a:cubicBezTo>
                  <a:cubicBezTo>
                    <a:pt x="2055" y="1192"/>
                    <a:pt x="2010" y="1199"/>
                    <a:pt x="1966" y="1199"/>
                  </a:cubicBezTo>
                  <a:cubicBezTo>
                    <a:pt x="1913" y="1199"/>
                    <a:pt x="1862" y="1188"/>
                    <a:pt x="1822" y="1155"/>
                  </a:cubicBezTo>
                  <a:cubicBezTo>
                    <a:pt x="1796" y="1132"/>
                    <a:pt x="1779" y="1102"/>
                    <a:pt x="1754" y="1076"/>
                  </a:cubicBezTo>
                  <a:cubicBezTo>
                    <a:pt x="1709" y="1028"/>
                    <a:pt x="1644" y="1005"/>
                    <a:pt x="1578" y="1005"/>
                  </a:cubicBezTo>
                  <a:cubicBezTo>
                    <a:pt x="1510" y="1005"/>
                    <a:pt x="1441" y="1031"/>
                    <a:pt x="1396" y="1083"/>
                  </a:cubicBezTo>
                  <a:cubicBezTo>
                    <a:pt x="1346" y="1269"/>
                    <a:pt x="1286" y="1453"/>
                    <a:pt x="1216" y="1631"/>
                  </a:cubicBezTo>
                  <a:cubicBezTo>
                    <a:pt x="1169" y="1747"/>
                    <a:pt x="1117" y="1860"/>
                    <a:pt x="1066" y="1974"/>
                  </a:cubicBezTo>
                  <a:cubicBezTo>
                    <a:pt x="1004" y="2111"/>
                    <a:pt x="927" y="2263"/>
                    <a:pt x="781" y="2304"/>
                  </a:cubicBezTo>
                  <a:cubicBezTo>
                    <a:pt x="708" y="2323"/>
                    <a:pt x="612" y="2321"/>
                    <a:pt x="579" y="2389"/>
                  </a:cubicBezTo>
                  <a:cubicBezTo>
                    <a:pt x="554" y="2443"/>
                    <a:pt x="588" y="2507"/>
                    <a:pt x="579" y="2569"/>
                  </a:cubicBezTo>
                  <a:cubicBezTo>
                    <a:pt x="567" y="2672"/>
                    <a:pt x="436" y="2722"/>
                    <a:pt x="395" y="2818"/>
                  </a:cubicBezTo>
                  <a:cubicBezTo>
                    <a:pt x="344" y="2932"/>
                    <a:pt x="421" y="3099"/>
                    <a:pt x="318" y="3169"/>
                  </a:cubicBezTo>
                  <a:cubicBezTo>
                    <a:pt x="282" y="3195"/>
                    <a:pt x="234" y="3195"/>
                    <a:pt x="189" y="3208"/>
                  </a:cubicBezTo>
                  <a:cubicBezTo>
                    <a:pt x="106" y="3229"/>
                    <a:pt x="42" y="3294"/>
                    <a:pt x="1" y="3373"/>
                  </a:cubicBezTo>
                  <a:cubicBezTo>
                    <a:pt x="59" y="3401"/>
                    <a:pt x="104" y="3469"/>
                    <a:pt x="78" y="3529"/>
                  </a:cubicBezTo>
                  <a:cubicBezTo>
                    <a:pt x="136" y="3476"/>
                    <a:pt x="202" y="3429"/>
                    <a:pt x="282" y="3416"/>
                  </a:cubicBezTo>
                  <a:cubicBezTo>
                    <a:pt x="295" y="3413"/>
                    <a:pt x="309" y="3412"/>
                    <a:pt x="323" y="3412"/>
                  </a:cubicBezTo>
                  <a:cubicBezTo>
                    <a:pt x="388" y="3412"/>
                    <a:pt x="454" y="3440"/>
                    <a:pt x="489" y="3495"/>
                  </a:cubicBezTo>
                  <a:cubicBezTo>
                    <a:pt x="504" y="3523"/>
                    <a:pt x="515" y="3555"/>
                    <a:pt x="541" y="3574"/>
                  </a:cubicBezTo>
                  <a:cubicBezTo>
                    <a:pt x="564" y="3594"/>
                    <a:pt x="597" y="3594"/>
                    <a:pt x="627" y="3600"/>
                  </a:cubicBezTo>
                  <a:cubicBezTo>
                    <a:pt x="753" y="3630"/>
                    <a:pt x="815" y="3767"/>
                    <a:pt x="875" y="3883"/>
                  </a:cubicBezTo>
                  <a:cubicBezTo>
                    <a:pt x="928" y="3987"/>
                    <a:pt x="1021" y="4100"/>
                    <a:pt x="1133" y="4100"/>
                  </a:cubicBezTo>
                  <a:cubicBezTo>
                    <a:pt x="1143" y="4100"/>
                    <a:pt x="1154" y="4099"/>
                    <a:pt x="1164" y="4097"/>
                  </a:cubicBezTo>
                  <a:lnTo>
                    <a:pt x="1179" y="3911"/>
                  </a:lnTo>
                  <a:cubicBezTo>
                    <a:pt x="1206" y="3917"/>
                    <a:pt x="1232" y="3919"/>
                    <a:pt x="1259" y="3919"/>
                  </a:cubicBezTo>
                  <a:cubicBezTo>
                    <a:pt x="1377" y="3919"/>
                    <a:pt x="1495" y="3869"/>
                    <a:pt x="1610" y="3838"/>
                  </a:cubicBezTo>
                  <a:cubicBezTo>
                    <a:pt x="1718" y="3810"/>
                    <a:pt x="1827" y="3799"/>
                    <a:pt x="1937" y="3799"/>
                  </a:cubicBezTo>
                  <a:cubicBezTo>
                    <a:pt x="2065" y="3799"/>
                    <a:pt x="2194" y="3814"/>
                    <a:pt x="2323" y="3834"/>
                  </a:cubicBezTo>
                  <a:cubicBezTo>
                    <a:pt x="2315" y="3656"/>
                    <a:pt x="2319" y="3478"/>
                    <a:pt x="2356" y="3302"/>
                  </a:cubicBezTo>
                  <a:cubicBezTo>
                    <a:pt x="2371" y="3229"/>
                    <a:pt x="2392" y="3152"/>
                    <a:pt x="2441" y="3097"/>
                  </a:cubicBezTo>
                  <a:cubicBezTo>
                    <a:pt x="2523" y="3003"/>
                    <a:pt x="2653" y="2982"/>
                    <a:pt x="2780" y="2982"/>
                  </a:cubicBezTo>
                  <a:cubicBezTo>
                    <a:pt x="2810" y="2982"/>
                    <a:pt x="2841" y="2983"/>
                    <a:pt x="2870" y="2985"/>
                  </a:cubicBezTo>
                  <a:cubicBezTo>
                    <a:pt x="3159" y="2996"/>
                    <a:pt x="3448" y="3009"/>
                    <a:pt x="3737" y="3022"/>
                  </a:cubicBezTo>
                  <a:cubicBezTo>
                    <a:pt x="3836" y="3026"/>
                    <a:pt x="3937" y="3030"/>
                    <a:pt x="4029" y="3060"/>
                  </a:cubicBezTo>
                  <a:cubicBezTo>
                    <a:pt x="4072" y="3075"/>
                    <a:pt x="4112" y="3094"/>
                    <a:pt x="4153" y="3116"/>
                  </a:cubicBezTo>
                  <a:cubicBezTo>
                    <a:pt x="4145" y="3079"/>
                    <a:pt x="4138" y="3037"/>
                    <a:pt x="4164" y="3011"/>
                  </a:cubicBezTo>
                  <a:cubicBezTo>
                    <a:pt x="4181" y="2994"/>
                    <a:pt x="4207" y="2987"/>
                    <a:pt x="4230" y="2985"/>
                  </a:cubicBezTo>
                  <a:cubicBezTo>
                    <a:pt x="4291" y="2977"/>
                    <a:pt x="4353" y="2972"/>
                    <a:pt x="4415" y="2972"/>
                  </a:cubicBezTo>
                  <a:cubicBezTo>
                    <a:pt x="4599" y="2972"/>
                    <a:pt x="4785" y="3010"/>
                    <a:pt x="4957" y="3077"/>
                  </a:cubicBezTo>
                  <a:cubicBezTo>
                    <a:pt x="5012" y="2944"/>
                    <a:pt x="5128" y="2837"/>
                    <a:pt x="5254" y="2762"/>
                  </a:cubicBezTo>
                  <a:cubicBezTo>
                    <a:pt x="5411" y="2668"/>
                    <a:pt x="5589" y="2612"/>
                    <a:pt x="5747" y="2524"/>
                  </a:cubicBezTo>
                  <a:cubicBezTo>
                    <a:pt x="5788" y="2503"/>
                    <a:pt x="5826" y="2477"/>
                    <a:pt x="5856" y="2443"/>
                  </a:cubicBezTo>
                  <a:cubicBezTo>
                    <a:pt x="5914" y="2370"/>
                    <a:pt x="5916" y="2265"/>
                    <a:pt x="5940" y="2173"/>
                  </a:cubicBezTo>
                  <a:cubicBezTo>
                    <a:pt x="5895" y="2087"/>
                    <a:pt x="5848" y="2006"/>
                    <a:pt x="5762" y="1965"/>
                  </a:cubicBezTo>
                  <a:cubicBezTo>
                    <a:pt x="5625" y="1899"/>
                    <a:pt x="5443" y="1965"/>
                    <a:pt x="5323" y="1875"/>
                  </a:cubicBezTo>
                  <a:cubicBezTo>
                    <a:pt x="5222" y="1798"/>
                    <a:pt x="5207" y="1644"/>
                    <a:pt x="5102" y="1575"/>
                  </a:cubicBezTo>
                  <a:cubicBezTo>
                    <a:pt x="5051" y="1543"/>
                    <a:pt x="4989" y="1535"/>
                    <a:pt x="4933" y="1511"/>
                  </a:cubicBezTo>
                  <a:cubicBezTo>
                    <a:pt x="4877" y="1485"/>
                    <a:pt x="4826" y="1428"/>
                    <a:pt x="4847" y="1370"/>
                  </a:cubicBezTo>
                  <a:cubicBezTo>
                    <a:pt x="4856" y="1342"/>
                    <a:pt x="4879" y="1323"/>
                    <a:pt x="4892" y="1297"/>
                  </a:cubicBezTo>
                  <a:cubicBezTo>
                    <a:pt x="4937" y="1205"/>
                    <a:pt x="4839" y="1110"/>
                    <a:pt x="4755" y="1050"/>
                  </a:cubicBezTo>
                  <a:cubicBezTo>
                    <a:pt x="4674" y="990"/>
                    <a:pt x="4588" y="875"/>
                    <a:pt x="4657" y="798"/>
                  </a:cubicBezTo>
                  <a:cubicBezTo>
                    <a:pt x="4466" y="785"/>
                    <a:pt x="4297" y="628"/>
                    <a:pt x="4267" y="440"/>
                  </a:cubicBezTo>
                  <a:cubicBezTo>
                    <a:pt x="4243" y="294"/>
                    <a:pt x="4279" y="106"/>
                    <a:pt x="4151" y="28"/>
                  </a:cubicBezTo>
                  <a:cubicBezTo>
                    <a:pt x="4114" y="6"/>
                    <a:pt x="4070" y="0"/>
                    <a:pt x="40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151"/>
            <p:cNvSpPr/>
            <p:nvPr/>
          </p:nvSpPr>
          <p:spPr>
            <a:xfrm>
              <a:off x="4241630" y="3212392"/>
              <a:ext cx="170660" cy="118036"/>
            </a:xfrm>
            <a:custGeom>
              <a:rect b="b" l="l" r="r" t="t"/>
              <a:pathLst>
                <a:path extrusionOk="0" h="4154" w="6006">
                  <a:moveTo>
                    <a:pt x="4065" y="54"/>
                  </a:moveTo>
                  <a:cubicBezTo>
                    <a:pt x="4114" y="54"/>
                    <a:pt x="4148" y="61"/>
                    <a:pt x="4176" y="78"/>
                  </a:cubicBezTo>
                  <a:cubicBezTo>
                    <a:pt x="4258" y="125"/>
                    <a:pt x="4262" y="232"/>
                    <a:pt x="4268" y="344"/>
                  </a:cubicBezTo>
                  <a:cubicBezTo>
                    <a:pt x="4270" y="387"/>
                    <a:pt x="4273" y="429"/>
                    <a:pt x="4279" y="470"/>
                  </a:cubicBezTo>
                  <a:cubicBezTo>
                    <a:pt x="4307" y="654"/>
                    <a:pt x="4467" y="813"/>
                    <a:pt x="4650" y="845"/>
                  </a:cubicBezTo>
                  <a:cubicBezTo>
                    <a:pt x="4643" y="864"/>
                    <a:pt x="4641" y="884"/>
                    <a:pt x="4643" y="905"/>
                  </a:cubicBezTo>
                  <a:cubicBezTo>
                    <a:pt x="4652" y="980"/>
                    <a:pt x="4720" y="1057"/>
                    <a:pt x="4778" y="1098"/>
                  </a:cubicBezTo>
                  <a:cubicBezTo>
                    <a:pt x="4855" y="1156"/>
                    <a:pt x="4941" y="1237"/>
                    <a:pt x="4907" y="1310"/>
                  </a:cubicBezTo>
                  <a:cubicBezTo>
                    <a:pt x="4900" y="1321"/>
                    <a:pt x="4894" y="1329"/>
                    <a:pt x="4887" y="1338"/>
                  </a:cubicBezTo>
                  <a:cubicBezTo>
                    <a:pt x="4877" y="1351"/>
                    <a:pt x="4866" y="1368"/>
                    <a:pt x="4860" y="1387"/>
                  </a:cubicBezTo>
                  <a:cubicBezTo>
                    <a:pt x="4834" y="1458"/>
                    <a:pt x="4892" y="1531"/>
                    <a:pt x="4960" y="1561"/>
                  </a:cubicBezTo>
                  <a:cubicBezTo>
                    <a:pt x="4984" y="1571"/>
                    <a:pt x="5010" y="1580"/>
                    <a:pt x="5033" y="1586"/>
                  </a:cubicBezTo>
                  <a:cubicBezTo>
                    <a:pt x="5067" y="1597"/>
                    <a:pt x="5100" y="1606"/>
                    <a:pt x="5125" y="1625"/>
                  </a:cubicBezTo>
                  <a:cubicBezTo>
                    <a:pt x="5174" y="1655"/>
                    <a:pt x="5202" y="1708"/>
                    <a:pt x="5230" y="1766"/>
                  </a:cubicBezTo>
                  <a:cubicBezTo>
                    <a:pt x="5260" y="1824"/>
                    <a:pt x="5290" y="1882"/>
                    <a:pt x="5344" y="1923"/>
                  </a:cubicBezTo>
                  <a:cubicBezTo>
                    <a:pt x="5417" y="1976"/>
                    <a:pt x="5507" y="1981"/>
                    <a:pt x="5594" y="1983"/>
                  </a:cubicBezTo>
                  <a:cubicBezTo>
                    <a:pt x="5665" y="1985"/>
                    <a:pt x="5732" y="1989"/>
                    <a:pt x="5789" y="2015"/>
                  </a:cubicBezTo>
                  <a:cubicBezTo>
                    <a:pt x="5864" y="2053"/>
                    <a:pt x="5909" y="2128"/>
                    <a:pt x="5950" y="2203"/>
                  </a:cubicBezTo>
                  <a:cubicBezTo>
                    <a:pt x="5944" y="2227"/>
                    <a:pt x="5939" y="2251"/>
                    <a:pt x="5935" y="2274"/>
                  </a:cubicBezTo>
                  <a:cubicBezTo>
                    <a:pt x="5922" y="2341"/>
                    <a:pt x="5912" y="2405"/>
                    <a:pt x="5873" y="2452"/>
                  </a:cubicBezTo>
                  <a:cubicBezTo>
                    <a:pt x="5847" y="2484"/>
                    <a:pt x="5809" y="2508"/>
                    <a:pt x="5772" y="2527"/>
                  </a:cubicBezTo>
                  <a:cubicBezTo>
                    <a:pt x="5699" y="2568"/>
                    <a:pt x="5622" y="2602"/>
                    <a:pt x="5545" y="2634"/>
                  </a:cubicBezTo>
                  <a:cubicBezTo>
                    <a:pt x="5457" y="2673"/>
                    <a:pt x="5365" y="2713"/>
                    <a:pt x="5279" y="2765"/>
                  </a:cubicBezTo>
                  <a:cubicBezTo>
                    <a:pt x="5140" y="2846"/>
                    <a:pt x="5035" y="2953"/>
                    <a:pt x="4980" y="3069"/>
                  </a:cubicBezTo>
                  <a:cubicBezTo>
                    <a:pt x="4807" y="3004"/>
                    <a:pt x="4627" y="2971"/>
                    <a:pt x="4451" y="2971"/>
                  </a:cubicBezTo>
                  <a:cubicBezTo>
                    <a:pt x="4389" y="2971"/>
                    <a:pt x="4327" y="2975"/>
                    <a:pt x="4266" y="2983"/>
                  </a:cubicBezTo>
                  <a:cubicBezTo>
                    <a:pt x="4245" y="2988"/>
                    <a:pt x="4206" y="2992"/>
                    <a:pt x="4183" y="3018"/>
                  </a:cubicBezTo>
                  <a:cubicBezTo>
                    <a:pt x="4161" y="3041"/>
                    <a:pt x="4157" y="3069"/>
                    <a:pt x="4157" y="3095"/>
                  </a:cubicBezTo>
                  <a:cubicBezTo>
                    <a:pt x="4129" y="3082"/>
                    <a:pt x="4101" y="3069"/>
                    <a:pt x="4075" y="3060"/>
                  </a:cubicBezTo>
                  <a:cubicBezTo>
                    <a:pt x="3979" y="3028"/>
                    <a:pt x="3876" y="3024"/>
                    <a:pt x="3778" y="3020"/>
                  </a:cubicBezTo>
                  <a:lnTo>
                    <a:pt x="2910" y="2983"/>
                  </a:lnTo>
                  <a:cubicBezTo>
                    <a:pt x="2882" y="2983"/>
                    <a:pt x="2854" y="2981"/>
                    <a:pt x="2824" y="2981"/>
                  </a:cubicBezTo>
                  <a:cubicBezTo>
                    <a:pt x="2704" y="2981"/>
                    <a:pt x="2554" y="2996"/>
                    <a:pt x="2458" y="3103"/>
                  </a:cubicBezTo>
                  <a:cubicBezTo>
                    <a:pt x="2404" y="3168"/>
                    <a:pt x="2381" y="3251"/>
                    <a:pt x="2366" y="3324"/>
                  </a:cubicBezTo>
                  <a:cubicBezTo>
                    <a:pt x="2336" y="3472"/>
                    <a:pt x="2325" y="3632"/>
                    <a:pt x="2334" y="3830"/>
                  </a:cubicBezTo>
                  <a:cubicBezTo>
                    <a:pt x="2194" y="3808"/>
                    <a:pt x="2081" y="3800"/>
                    <a:pt x="1978" y="3800"/>
                  </a:cubicBezTo>
                  <a:cubicBezTo>
                    <a:pt x="1854" y="3800"/>
                    <a:pt x="1744" y="3812"/>
                    <a:pt x="1642" y="3838"/>
                  </a:cubicBezTo>
                  <a:cubicBezTo>
                    <a:pt x="1609" y="3847"/>
                    <a:pt x="1575" y="3857"/>
                    <a:pt x="1543" y="3868"/>
                  </a:cubicBezTo>
                  <a:cubicBezTo>
                    <a:pt x="1462" y="3893"/>
                    <a:pt x="1375" y="3917"/>
                    <a:pt x="1296" y="3917"/>
                  </a:cubicBezTo>
                  <a:cubicBezTo>
                    <a:pt x="1271" y="3917"/>
                    <a:pt x="1247" y="3914"/>
                    <a:pt x="1224" y="3909"/>
                  </a:cubicBezTo>
                  <a:lnTo>
                    <a:pt x="1194" y="3902"/>
                  </a:lnTo>
                  <a:lnTo>
                    <a:pt x="1177" y="4099"/>
                  </a:lnTo>
                  <a:lnTo>
                    <a:pt x="1170" y="4099"/>
                  </a:lnTo>
                  <a:cubicBezTo>
                    <a:pt x="1054" y="4099"/>
                    <a:pt x="969" y="3958"/>
                    <a:pt x="937" y="3896"/>
                  </a:cubicBezTo>
                  <a:lnTo>
                    <a:pt x="928" y="3879"/>
                  </a:lnTo>
                  <a:cubicBezTo>
                    <a:pt x="870" y="3763"/>
                    <a:pt x="802" y="3632"/>
                    <a:pt x="671" y="3600"/>
                  </a:cubicBezTo>
                  <a:cubicBezTo>
                    <a:pt x="662" y="3598"/>
                    <a:pt x="654" y="3598"/>
                    <a:pt x="645" y="3596"/>
                  </a:cubicBezTo>
                  <a:cubicBezTo>
                    <a:pt x="626" y="3592"/>
                    <a:pt x="607" y="3590"/>
                    <a:pt x="594" y="3579"/>
                  </a:cubicBezTo>
                  <a:cubicBezTo>
                    <a:pt x="581" y="3570"/>
                    <a:pt x="572" y="3553"/>
                    <a:pt x="564" y="3536"/>
                  </a:cubicBezTo>
                  <a:cubicBezTo>
                    <a:pt x="560" y="3525"/>
                    <a:pt x="555" y="3517"/>
                    <a:pt x="549" y="3508"/>
                  </a:cubicBezTo>
                  <a:cubicBezTo>
                    <a:pt x="512" y="3448"/>
                    <a:pt x="440" y="3410"/>
                    <a:pt x="358" y="3410"/>
                  </a:cubicBezTo>
                  <a:cubicBezTo>
                    <a:pt x="343" y="3410"/>
                    <a:pt x="328" y="3412"/>
                    <a:pt x="315" y="3414"/>
                  </a:cubicBezTo>
                  <a:cubicBezTo>
                    <a:pt x="260" y="3425"/>
                    <a:pt x="204" y="3450"/>
                    <a:pt x="146" y="3493"/>
                  </a:cubicBezTo>
                  <a:cubicBezTo>
                    <a:pt x="138" y="3452"/>
                    <a:pt x="110" y="3414"/>
                    <a:pt x="75" y="3388"/>
                  </a:cubicBezTo>
                  <a:cubicBezTo>
                    <a:pt x="116" y="3322"/>
                    <a:pt x="172" y="3277"/>
                    <a:pt x="236" y="3260"/>
                  </a:cubicBezTo>
                  <a:cubicBezTo>
                    <a:pt x="247" y="3255"/>
                    <a:pt x="260" y="3253"/>
                    <a:pt x="272" y="3251"/>
                  </a:cubicBezTo>
                  <a:cubicBezTo>
                    <a:pt x="307" y="3245"/>
                    <a:pt x="341" y="3238"/>
                    <a:pt x="371" y="3217"/>
                  </a:cubicBezTo>
                  <a:cubicBezTo>
                    <a:pt x="442" y="3168"/>
                    <a:pt x="442" y="3084"/>
                    <a:pt x="440" y="3003"/>
                  </a:cubicBezTo>
                  <a:cubicBezTo>
                    <a:pt x="440" y="2949"/>
                    <a:pt x="440" y="2895"/>
                    <a:pt x="457" y="2855"/>
                  </a:cubicBezTo>
                  <a:cubicBezTo>
                    <a:pt x="474" y="2816"/>
                    <a:pt x="506" y="2786"/>
                    <a:pt x="540" y="2754"/>
                  </a:cubicBezTo>
                  <a:cubicBezTo>
                    <a:pt x="587" y="2711"/>
                    <a:pt x="637" y="2666"/>
                    <a:pt x="645" y="2598"/>
                  </a:cubicBezTo>
                  <a:cubicBezTo>
                    <a:pt x="650" y="2570"/>
                    <a:pt x="645" y="2542"/>
                    <a:pt x="641" y="2514"/>
                  </a:cubicBezTo>
                  <a:cubicBezTo>
                    <a:pt x="635" y="2480"/>
                    <a:pt x="630" y="2452"/>
                    <a:pt x="641" y="2426"/>
                  </a:cubicBezTo>
                  <a:cubicBezTo>
                    <a:pt x="660" y="2388"/>
                    <a:pt x="712" y="2377"/>
                    <a:pt x="767" y="2368"/>
                  </a:cubicBezTo>
                  <a:cubicBezTo>
                    <a:pt x="787" y="2364"/>
                    <a:pt x="806" y="2360"/>
                    <a:pt x="825" y="2356"/>
                  </a:cubicBezTo>
                  <a:cubicBezTo>
                    <a:pt x="982" y="2313"/>
                    <a:pt x="1063" y="2156"/>
                    <a:pt x="1129" y="2011"/>
                  </a:cubicBezTo>
                  <a:lnTo>
                    <a:pt x="1134" y="2002"/>
                  </a:lnTo>
                  <a:cubicBezTo>
                    <a:pt x="1183" y="1893"/>
                    <a:pt x="1232" y="1781"/>
                    <a:pt x="1277" y="1668"/>
                  </a:cubicBezTo>
                  <a:cubicBezTo>
                    <a:pt x="1350" y="1490"/>
                    <a:pt x="1410" y="1308"/>
                    <a:pt x="1457" y="1121"/>
                  </a:cubicBezTo>
                  <a:cubicBezTo>
                    <a:pt x="1496" y="1081"/>
                    <a:pt x="1554" y="1057"/>
                    <a:pt x="1616" y="1057"/>
                  </a:cubicBezTo>
                  <a:cubicBezTo>
                    <a:pt x="1678" y="1057"/>
                    <a:pt x="1736" y="1081"/>
                    <a:pt x="1772" y="1121"/>
                  </a:cubicBezTo>
                  <a:cubicBezTo>
                    <a:pt x="1783" y="1130"/>
                    <a:pt x="1789" y="1141"/>
                    <a:pt x="1798" y="1151"/>
                  </a:cubicBezTo>
                  <a:cubicBezTo>
                    <a:pt x="1811" y="1169"/>
                    <a:pt x="1826" y="1186"/>
                    <a:pt x="1843" y="1201"/>
                  </a:cubicBezTo>
                  <a:cubicBezTo>
                    <a:pt x="1884" y="1235"/>
                    <a:pt x="1937" y="1252"/>
                    <a:pt x="2004" y="1252"/>
                  </a:cubicBezTo>
                  <a:cubicBezTo>
                    <a:pt x="2051" y="1252"/>
                    <a:pt x="2096" y="1244"/>
                    <a:pt x="2139" y="1237"/>
                  </a:cubicBezTo>
                  <a:lnTo>
                    <a:pt x="2158" y="1233"/>
                  </a:lnTo>
                  <a:lnTo>
                    <a:pt x="2160" y="1214"/>
                  </a:lnTo>
                  <a:cubicBezTo>
                    <a:pt x="2181" y="1089"/>
                    <a:pt x="2203" y="959"/>
                    <a:pt x="2265" y="845"/>
                  </a:cubicBezTo>
                  <a:cubicBezTo>
                    <a:pt x="2319" y="751"/>
                    <a:pt x="2421" y="648"/>
                    <a:pt x="2552" y="639"/>
                  </a:cubicBezTo>
                  <a:cubicBezTo>
                    <a:pt x="2580" y="639"/>
                    <a:pt x="2608" y="642"/>
                    <a:pt x="2636" y="644"/>
                  </a:cubicBezTo>
                  <a:cubicBezTo>
                    <a:pt x="2661" y="646"/>
                    <a:pt x="2685" y="648"/>
                    <a:pt x="2708" y="648"/>
                  </a:cubicBezTo>
                  <a:cubicBezTo>
                    <a:pt x="2756" y="648"/>
                    <a:pt x="2792" y="639"/>
                    <a:pt x="2824" y="620"/>
                  </a:cubicBezTo>
                  <a:cubicBezTo>
                    <a:pt x="2871" y="592"/>
                    <a:pt x="2897" y="547"/>
                    <a:pt x="2923" y="502"/>
                  </a:cubicBezTo>
                  <a:cubicBezTo>
                    <a:pt x="2948" y="459"/>
                    <a:pt x="2972" y="421"/>
                    <a:pt x="3011" y="402"/>
                  </a:cubicBezTo>
                  <a:cubicBezTo>
                    <a:pt x="3030" y="393"/>
                    <a:pt x="3056" y="389"/>
                    <a:pt x="3086" y="389"/>
                  </a:cubicBezTo>
                  <a:cubicBezTo>
                    <a:pt x="3106" y="389"/>
                    <a:pt x="3127" y="390"/>
                    <a:pt x="3148" y="393"/>
                  </a:cubicBezTo>
                  <a:cubicBezTo>
                    <a:pt x="3169" y="393"/>
                    <a:pt x="3191" y="395"/>
                    <a:pt x="3212" y="395"/>
                  </a:cubicBezTo>
                  <a:cubicBezTo>
                    <a:pt x="3251" y="395"/>
                    <a:pt x="3304" y="391"/>
                    <a:pt x="3341" y="342"/>
                  </a:cubicBezTo>
                  <a:cubicBezTo>
                    <a:pt x="3360" y="316"/>
                    <a:pt x="3366" y="286"/>
                    <a:pt x="3373" y="256"/>
                  </a:cubicBezTo>
                  <a:cubicBezTo>
                    <a:pt x="3375" y="243"/>
                    <a:pt x="3379" y="230"/>
                    <a:pt x="3383" y="217"/>
                  </a:cubicBezTo>
                  <a:cubicBezTo>
                    <a:pt x="3413" y="132"/>
                    <a:pt x="3512" y="87"/>
                    <a:pt x="3692" y="76"/>
                  </a:cubicBezTo>
                  <a:lnTo>
                    <a:pt x="4007" y="57"/>
                  </a:lnTo>
                  <a:cubicBezTo>
                    <a:pt x="4026" y="54"/>
                    <a:pt x="4045" y="54"/>
                    <a:pt x="4065" y="54"/>
                  </a:cubicBezTo>
                  <a:close/>
                  <a:moveTo>
                    <a:pt x="4065" y="1"/>
                  </a:moveTo>
                  <a:cubicBezTo>
                    <a:pt x="4043" y="1"/>
                    <a:pt x="4024" y="1"/>
                    <a:pt x="3998" y="3"/>
                  </a:cubicBezTo>
                  <a:lnTo>
                    <a:pt x="3690" y="22"/>
                  </a:lnTo>
                  <a:cubicBezTo>
                    <a:pt x="3561" y="29"/>
                    <a:pt x="3383" y="57"/>
                    <a:pt x="3332" y="198"/>
                  </a:cubicBezTo>
                  <a:cubicBezTo>
                    <a:pt x="3328" y="213"/>
                    <a:pt x="3323" y="230"/>
                    <a:pt x="3321" y="245"/>
                  </a:cubicBezTo>
                  <a:cubicBezTo>
                    <a:pt x="3315" y="271"/>
                    <a:pt x="3311" y="292"/>
                    <a:pt x="3298" y="309"/>
                  </a:cubicBezTo>
                  <a:cubicBezTo>
                    <a:pt x="3281" y="333"/>
                    <a:pt x="3255" y="342"/>
                    <a:pt x="3212" y="342"/>
                  </a:cubicBezTo>
                  <a:cubicBezTo>
                    <a:pt x="3193" y="342"/>
                    <a:pt x="3171" y="339"/>
                    <a:pt x="3152" y="339"/>
                  </a:cubicBezTo>
                  <a:cubicBezTo>
                    <a:pt x="3128" y="337"/>
                    <a:pt x="3107" y="335"/>
                    <a:pt x="3083" y="335"/>
                  </a:cubicBezTo>
                  <a:cubicBezTo>
                    <a:pt x="3045" y="335"/>
                    <a:pt x="3015" y="342"/>
                    <a:pt x="2989" y="352"/>
                  </a:cubicBezTo>
                  <a:cubicBezTo>
                    <a:pt x="2936" y="378"/>
                    <a:pt x="2906" y="427"/>
                    <a:pt x="2878" y="477"/>
                  </a:cubicBezTo>
                  <a:cubicBezTo>
                    <a:pt x="2854" y="515"/>
                    <a:pt x="2831" y="554"/>
                    <a:pt x="2796" y="575"/>
                  </a:cubicBezTo>
                  <a:cubicBezTo>
                    <a:pt x="2773" y="588"/>
                    <a:pt x="2747" y="594"/>
                    <a:pt x="2708" y="594"/>
                  </a:cubicBezTo>
                  <a:cubicBezTo>
                    <a:pt x="2685" y="594"/>
                    <a:pt x="2663" y="592"/>
                    <a:pt x="2640" y="590"/>
                  </a:cubicBezTo>
                  <a:cubicBezTo>
                    <a:pt x="2619" y="589"/>
                    <a:pt x="2598" y="587"/>
                    <a:pt x="2576" y="587"/>
                  </a:cubicBezTo>
                  <a:cubicBezTo>
                    <a:pt x="2568" y="587"/>
                    <a:pt x="2559" y="587"/>
                    <a:pt x="2550" y="588"/>
                  </a:cubicBezTo>
                  <a:cubicBezTo>
                    <a:pt x="2421" y="594"/>
                    <a:pt x="2295" y="682"/>
                    <a:pt x="2218" y="819"/>
                  </a:cubicBezTo>
                  <a:cubicBezTo>
                    <a:pt x="2156" y="935"/>
                    <a:pt x="2132" y="1068"/>
                    <a:pt x="2111" y="1188"/>
                  </a:cubicBezTo>
                  <a:cubicBezTo>
                    <a:pt x="2076" y="1194"/>
                    <a:pt x="2040" y="1199"/>
                    <a:pt x="2004" y="1199"/>
                  </a:cubicBezTo>
                  <a:cubicBezTo>
                    <a:pt x="1950" y="1199"/>
                    <a:pt x="1909" y="1186"/>
                    <a:pt x="1879" y="1160"/>
                  </a:cubicBezTo>
                  <a:cubicBezTo>
                    <a:pt x="1864" y="1149"/>
                    <a:pt x="1851" y="1134"/>
                    <a:pt x="1841" y="1117"/>
                  </a:cubicBezTo>
                  <a:cubicBezTo>
                    <a:pt x="1830" y="1106"/>
                    <a:pt x="1821" y="1096"/>
                    <a:pt x="1811" y="1085"/>
                  </a:cubicBezTo>
                  <a:cubicBezTo>
                    <a:pt x="1764" y="1034"/>
                    <a:pt x="1693" y="1004"/>
                    <a:pt x="1616" y="1004"/>
                  </a:cubicBezTo>
                  <a:cubicBezTo>
                    <a:pt x="1537" y="1004"/>
                    <a:pt x="1462" y="1036"/>
                    <a:pt x="1412" y="1091"/>
                  </a:cubicBezTo>
                  <a:lnTo>
                    <a:pt x="1406" y="1102"/>
                  </a:lnTo>
                  <a:cubicBezTo>
                    <a:pt x="1359" y="1286"/>
                    <a:pt x="1299" y="1471"/>
                    <a:pt x="1228" y="1648"/>
                  </a:cubicBezTo>
                  <a:cubicBezTo>
                    <a:pt x="1183" y="1760"/>
                    <a:pt x="1134" y="1871"/>
                    <a:pt x="1084" y="1981"/>
                  </a:cubicBezTo>
                  <a:lnTo>
                    <a:pt x="1080" y="1989"/>
                  </a:lnTo>
                  <a:cubicBezTo>
                    <a:pt x="1020" y="2122"/>
                    <a:pt x="945" y="2268"/>
                    <a:pt x="810" y="2304"/>
                  </a:cubicBezTo>
                  <a:cubicBezTo>
                    <a:pt x="793" y="2308"/>
                    <a:pt x="776" y="2313"/>
                    <a:pt x="757" y="2315"/>
                  </a:cubicBezTo>
                  <a:cubicBezTo>
                    <a:pt x="695" y="2328"/>
                    <a:pt x="624" y="2341"/>
                    <a:pt x="594" y="2403"/>
                  </a:cubicBezTo>
                  <a:cubicBezTo>
                    <a:pt x="575" y="2443"/>
                    <a:pt x="581" y="2486"/>
                    <a:pt x="587" y="2523"/>
                  </a:cubicBezTo>
                  <a:cubicBezTo>
                    <a:pt x="592" y="2546"/>
                    <a:pt x="594" y="2570"/>
                    <a:pt x="592" y="2591"/>
                  </a:cubicBezTo>
                  <a:cubicBezTo>
                    <a:pt x="585" y="2640"/>
                    <a:pt x="547" y="2677"/>
                    <a:pt x="504" y="2715"/>
                  </a:cubicBezTo>
                  <a:cubicBezTo>
                    <a:pt x="467" y="2750"/>
                    <a:pt x="429" y="2786"/>
                    <a:pt x="407" y="2833"/>
                  </a:cubicBezTo>
                  <a:cubicBezTo>
                    <a:pt x="384" y="2885"/>
                    <a:pt x="386" y="2945"/>
                    <a:pt x="386" y="3003"/>
                  </a:cubicBezTo>
                  <a:cubicBezTo>
                    <a:pt x="388" y="3075"/>
                    <a:pt x="388" y="3140"/>
                    <a:pt x="341" y="3174"/>
                  </a:cubicBezTo>
                  <a:cubicBezTo>
                    <a:pt x="320" y="3189"/>
                    <a:pt x="292" y="3193"/>
                    <a:pt x="262" y="3200"/>
                  </a:cubicBezTo>
                  <a:cubicBezTo>
                    <a:pt x="249" y="3202"/>
                    <a:pt x="236" y="3204"/>
                    <a:pt x="221" y="3208"/>
                  </a:cubicBezTo>
                  <a:cubicBezTo>
                    <a:pt x="138" y="3230"/>
                    <a:pt x="65" y="3294"/>
                    <a:pt x="15" y="3386"/>
                  </a:cubicBezTo>
                  <a:lnTo>
                    <a:pt x="0" y="3410"/>
                  </a:lnTo>
                  <a:lnTo>
                    <a:pt x="26" y="3422"/>
                  </a:lnTo>
                  <a:cubicBezTo>
                    <a:pt x="73" y="3444"/>
                    <a:pt x="110" y="3500"/>
                    <a:pt x="90" y="3545"/>
                  </a:cubicBezTo>
                  <a:lnTo>
                    <a:pt x="43" y="3660"/>
                  </a:lnTo>
                  <a:lnTo>
                    <a:pt x="43" y="3660"/>
                  </a:lnTo>
                  <a:lnTo>
                    <a:pt x="133" y="3575"/>
                  </a:lnTo>
                  <a:cubicBezTo>
                    <a:pt x="200" y="3512"/>
                    <a:pt x="262" y="3478"/>
                    <a:pt x="324" y="3467"/>
                  </a:cubicBezTo>
                  <a:cubicBezTo>
                    <a:pt x="336" y="3465"/>
                    <a:pt x="348" y="3464"/>
                    <a:pt x="359" y="3464"/>
                  </a:cubicBezTo>
                  <a:cubicBezTo>
                    <a:pt x="420" y="3464"/>
                    <a:pt x="477" y="3491"/>
                    <a:pt x="504" y="3536"/>
                  </a:cubicBezTo>
                  <a:cubicBezTo>
                    <a:pt x="508" y="3542"/>
                    <a:pt x="512" y="3551"/>
                    <a:pt x="517" y="3560"/>
                  </a:cubicBezTo>
                  <a:cubicBezTo>
                    <a:pt x="527" y="3581"/>
                    <a:pt x="540" y="3605"/>
                    <a:pt x="562" y="3622"/>
                  </a:cubicBezTo>
                  <a:cubicBezTo>
                    <a:pt x="585" y="3639"/>
                    <a:pt x="611" y="3643"/>
                    <a:pt x="635" y="3650"/>
                  </a:cubicBezTo>
                  <a:cubicBezTo>
                    <a:pt x="643" y="3650"/>
                    <a:pt x="652" y="3652"/>
                    <a:pt x="658" y="3654"/>
                  </a:cubicBezTo>
                  <a:cubicBezTo>
                    <a:pt x="765" y="3677"/>
                    <a:pt x="827" y="3797"/>
                    <a:pt x="881" y="3902"/>
                  </a:cubicBezTo>
                  <a:lnTo>
                    <a:pt x="890" y="3920"/>
                  </a:lnTo>
                  <a:cubicBezTo>
                    <a:pt x="926" y="3990"/>
                    <a:pt x="1024" y="4153"/>
                    <a:pt x="1170" y="4153"/>
                  </a:cubicBezTo>
                  <a:cubicBezTo>
                    <a:pt x="1183" y="4153"/>
                    <a:pt x="1196" y="4153"/>
                    <a:pt x="1207" y="4151"/>
                  </a:cubicBezTo>
                  <a:lnTo>
                    <a:pt x="1228" y="4147"/>
                  </a:lnTo>
                  <a:lnTo>
                    <a:pt x="1243" y="3967"/>
                  </a:lnTo>
                  <a:cubicBezTo>
                    <a:pt x="1261" y="3969"/>
                    <a:pt x="1279" y="3970"/>
                    <a:pt x="1297" y="3970"/>
                  </a:cubicBezTo>
                  <a:cubicBezTo>
                    <a:pt x="1382" y="3970"/>
                    <a:pt x="1473" y="3944"/>
                    <a:pt x="1558" y="3920"/>
                  </a:cubicBezTo>
                  <a:cubicBezTo>
                    <a:pt x="1590" y="3909"/>
                    <a:pt x="1622" y="3898"/>
                    <a:pt x="1654" y="3892"/>
                  </a:cubicBezTo>
                  <a:cubicBezTo>
                    <a:pt x="1753" y="3866"/>
                    <a:pt x="1860" y="3853"/>
                    <a:pt x="1978" y="3853"/>
                  </a:cubicBezTo>
                  <a:cubicBezTo>
                    <a:pt x="2085" y="3853"/>
                    <a:pt x="2207" y="3864"/>
                    <a:pt x="2357" y="3885"/>
                  </a:cubicBezTo>
                  <a:lnTo>
                    <a:pt x="2389" y="3892"/>
                  </a:lnTo>
                  <a:lnTo>
                    <a:pt x="2389" y="3860"/>
                  </a:lnTo>
                  <a:cubicBezTo>
                    <a:pt x="2379" y="3652"/>
                    <a:pt x="2387" y="3487"/>
                    <a:pt x="2419" y="3335"/>
                  </a:cubicBezTo>
                  <a:cubicBezTo>
                    <a:pt x="2432" y="3268"/>
                    <a:pt x="2451" y="3193"/>
                    <a:pt x="2499" y="3140"/>
                  </a:cubicBezTo>
                  <a:cubicBezTo>
                    <a:pt x="2580" y="3048"/>
                    <a:pt x="2715" y="3035"/>
                    <a:pt x="2824" y="3035"/>
                  </a:cubicBezTo>
                  <a:cubicBezTo>
                    <a:pt x="2852" y="3035"/>
                    <a:pt x="2880" y="3037"/>
                    <a:pt x="2908" y="3037"/>
                  </a:cubicBezTo>
                  <a:lnTo>
                    <a:pt x="3775" y="3073"/>
                  </a:lnTo>
                  <a:cubicBezTo>
                    <a:pt x="3870" y="3078"/>
                    <a:pt x="3968" y="3082"/>
                    <a:pt x="4058" y="3112"/>
                  </a:cubicBezTo>
                  <a:cubicBezTo>
                    <a:pt x="4095" y="3125"/>
                    <a:pt x="4133" y="3142"/>
                    <a:pt x="4178" y="3165"/>
                  </a:cubicBezTo>
                  <a:lnTo>
                    <a:pt x="4230" y="3193"/>
                  </a:lnTo>
                  <a:lnTo>
                    <a:pt x="4217" y="3135"/>
                  </a:lnTo>
                  <a:cubicBezTo>
                    <a:pt x="4210" y="3103"/>
                    <a:pt x="4206" y="3071"/>
                    <a:pt x="4221" y="3056"/>
                  </a:cubicBezTo>
                  <a:cubicBezTo>
                    <a:pt x="4232" y="3043"/>
                    <a:pt x="4253" y="3039"/>
                    <a:pt x="4273" y="3037"/>
                  </a:cubicBezTo>
                  <a:cubicBezTo>
                    <a:pt x="4332" y="3029"/>
                    <a:pt x="4392" y="3025"/>
                    <a:pt x="4452" y="3025"/>
                  </a:cubicBezTo>
                  <a:cubicBezTo>
                    <a:pt x="4630" y="3025"/>
                    <a:pt x="4811" y="3060"/>
                    <a:pt x="4984" y="3127"/>
                  </a:cubicBezTo>
                  <a:lnTo>
                    <a:pt x="5007" y="3138"/>
                  </a:lnTo>
                  <a:lnTo>
                    <a:pt x="5018" y="3114"/>
                  </a:lnTo>
                  <a:cubicBezTo>
                    <a:pt x="5067" y="3000"/>
                    <a:pt x="5168" y="2891"/>
                    <a:pt x="5305" y="2812"/>
                  </a:cubicBezTo>
                  <a:cubicBezTo>
                    <a:pt x="5389" y="2763"/>
                    <a:pt x="5481" y="2722"/>
                    <a:pt x="5569" y="2683"/>
                  </a:cubicBezTo>
                  <a:cubicBezTo>
                    <a:pt x="5644" y="2649"/>
                    <a:pt x="5723" y="2615"/>
                    <a:pt x="5798" y="2574"/>
                  </a:cubicBezTo>
                  <a:cubicBezTo>
                    <a:pt x="5841" y="2550"/>
                    <a:pt x="5884" y="2525"/>
                    <a:pt x="5914" y="2486"/>
                  </a:cubicBezTo>
                  <a:cubicBezTo>
                    <a:pt x="5961" y="2428"/>
                    <a:pt x="5974" y="2353"/>
                    <a:pt x="5989" y="2283"/>
                  </a:cubicBezTo>
                  <a:cubicBezTo>
                    <a:pt x="5993" y="2257"/>
                    <a:pt x="5997" y="2231"/>
                    <a:pt x="6004" y="2208"/>
                  </a:cubicBezTo>
                  <a:lnTo>
                    <a:pt x="6006" y="2197"/>
                  </a:lnTo>
                  <a:lnTo>
                    <a:pt x="6001" y="2188"/>
                  </a:lnTo>
                  <a:cubicBezTo>
                    <a:pt x="5956" y="2101"/>
                    <a:pt x="5905" y="2013"/>
                    <a:pt x="5811" y="1968"/>
                  </a:cubicBezTo>
                  <a:cubicBezTo>
                    <a:pt x="5744" y="1936"/>
                    <a:pt x="5669" y="1931"/>
                    <a:pt x="5597" y="1929"/>
                  </a:cubicBezTo>
                  <a:cubicBezTo>
                    <a:pt x="5513" y="1927"/>
                    <a:pt x="5436" y="1925"/>
                    <a:pt x="5376" y="1880"/>
                  </a:cubicBezTo>
                  <a:cubicBezTo>
                    <a:pt x="5333" y="1846"/>
                    <a:pt x="5307" y="1796"/>
                    <a:pt x="5279" y="1743"/>
                  </a:cubicBezTo>
                  <a:cubicBezTo>
                    <a:pt x="5247" y="1681"/>
                    <a:pt x="5215" y="1618"/>
                    <a:pt x="5155" y="1580"/>
                  </a:cubicBezTo>
                  <a:cubicBezTo>
                    <a:pt x="5121" y="1559"/>
                    <a:pt x="5085" y="1546"/>
                    <a:pt x="5048" y="1535"/>
                  </a:cubicBezTo>
                  <a:cubicBezTo>
                    <a:pt x="5025" y="1529"/>
                    <a:pt x="5003" y="1522"/>
                    <a:pt x="4982" y="1511"/>
                  </a:cubicBezTo>
                  <a:cubicBezTo>
                    <a:pt x="4937" y="1492"/>
                    <a:pt x="4896" y="1445"/>
                    <a:pt x="4909" y="1404"/>
                  </a:cubicBezTo>
                  <a:cubicBezTo>
                    <a:pt x="4913" y="1391"/>
                    <a:pt x="4922" y="1381"/>
                    <a:pt x="4930" y="1370"/>
                  </a:cubicBezTo>
                  <a:cubicBezTo>
                    <a:pt x="4939" y="1357"/>
                    <a:pt x="4947" y="1346"/>
                    <a:pt x="4954" y="1334"/>
                  </a:cubicBezTo>
                  <a:cubicBezTo>
                    <a:pt x="4982" y="1276"/>
                    <a:pt x="4982" y="1179"/>
                    <a:pt x="4810" y="1055"/>
                  </a:cubicBezTo>
                  <a:cubicBezTo>
                    <a:pt x="4757" y="1016"/>
                    <a:pt x="4703" y="954"/>
                    <a:pt x="4697" y="899"/>
                  </a:cubicBezTo>
                  <a:cubicBezTo>
                    <a:pt x="4695" y="875"/>
                    <a:pt x="4699" y="858"/>
                    <a:pt x="4714" y="841"/>
                  </a:cubicBezTo>
                  <a:lnTo>
                    <a:pt x="4750" y="802"/>
                  </a:lnTo>
                  <a:lnTo>
                    <a:pt x="4697" y="798"/>
                  </a:lnTo>
                  <a:cubicBezTo>
                    <a:pt x="4519" y="785"/>
                    <a:pt x="4358" y="637"/>
                    <a:pt x="4330" y="462"/>
                  </a:cubicBezTo>
                  <a:cubicBezTo>
                    <a:pt x="4326" y="425"/>
                    <a:pt x="4324" y="382"/>
                    <a:pt x="4322" y="342"/>
                  </a:cubicBezTo>
                  <a:cubicBezTo>
                    <a:pt x="4315" y="219"/>
                    <a:pt x="4309" y="95"/>
                    <a:pt x="4204" y="31"/>
                  </a:cubicBezTo>
                  <a:cubicBezTo>
                    <a:pt x="4155" y="3"/>
                    <a:pt x="4101" y="1"/>
                    <a:pt x="4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151"/>
            <p:cNvSpPr/>
            <p:nvPr/>
          </p:nvSpPr>
          <p:spPr>
            <a:xfrm>
              <a:off x="4122379" y="2989576"/>
              <a:ext cx="322624" cy="326801"/>
            </a:xfrm>
            <a:custGeom>
              <a:rect b="b" l="l" r="r" t="t"/>
              <a:pathLst>
                <a:path extrusionOk="0" h="11501" w="11354">
                  <a:moveTo>
                    <a:pt x="4604" y="1"/>
                  </a:moveTo>
                  <a:cubicBezTo>
                    <a:pt x="4529" y="1"/>
                    <a:pt x="4454" y="16"/>
                    <a:pt x="4379" y="29"/>
                  </a:cubicBezTo>
                  <a:cubicBezTo>
                    <a:pt x="4176" y="70"/>
                    <a:pt x="3975" y="109"/>
                    <a:pt x="3771" y="149"/>
                  </a:cubicBezTo>
                  <a:cubicBezTo>
                    <a:pt x="3900" y="1066"/>
                    <a:pt x="4026" y="1983"/>
                    <a:pt x="4152" y="2902"/>
                  </a:cubicBezTo>
                  <a:cubicBezTo>
                    <a:pt x="4275" y="3781"/>
                    <a:pt x="4397" y="4666"/>
                    <a:pt x="4360" y="5550"/>
                  </a:cubicBezTo>
                  <a:cubicBezTo>
                    <a:pt x="4347" y="5917"/>
                    <a:pt x="4313" y="6311"/>
                    <a:pt x="4506" y="6622"/>
                  </a:cubicBezTo>
                  <a:cubicBezTo>
                    <a:pt x="4600" y="6774"/>
                    <a:pt x="4746" y="6898"/>
                    <a:pt x="4808" y="7065"/>
                  </a:cubicBezTo>
                  <a:cubicBezTo>
                    <a:pt x="4786" y="7050"/>
                    <a:pt x="4761" y="7043"/>
                    <a:pt x="4736" y="7043"/>
                  </a:cubicBezTo>
                  <a:cubicBezTo>
                    <a:pt x="4674" y="7043"/>
                    <a:pt x="4609" y="7084"/>
                    <a:pt x="4577" y="7140"/>
                  </a:cubicBezTo>
                  <a:cubicBezTo>
                    <a:pt x="4532" y="7219"/>
                    <a:pt x="4536" y="7316"/>
                    <a:pt x="4540" y="7408"/>
                  </a:cubicBezTo>
                  <a:cubicBezTo>
                    <a:pt x="4510" y="7412"/>
                    <a:pt x="4478" y="7414"/>
                    <a:pt x="4447" y="7414"/>
                  </a:cubicBezTo>
                  <a:cubicBezTo>
                    <a:pt x="4376" y="7414"/>
                    <a:pt x="4304" y="7404"/>
                    <a:pt x="4236" y="7384"/>
                  </a:cubicBezTo>
                  <a:lnTo>
                    <a:pt x="1455" y="7374"/>
                  </a:lnTo>
                  <a:cubicBezTo>
                    <a:pt x="1344" y="7382"/>
                    <a:pt x="1236" y="7449"/>
                    <a:pt x="1176" y="7545"/>
                  </a:cubicBezTo>
                  <a:cubicBezTo>
                    <a:pt x="1161" y="7567"/>
                    <a:pt x="1149" y="7592"/>
                    <a:pt x="1129" y="7609"/>
                  </a:cubicBezTo>
                  <a:cubicBezTo>
                    <a:pt x="1105" y="7630"/>
                    <a:pt x="1077" y="7638"/>
                    <a:pt x="1047" y="7638"/>
                  </a:cubicBezTo>
                  <a:cubicBezTo>
                    <a:pt x="966" y="7638"/>
                    <a:pt x="869" y="7585"/>
                    <a:pt x="790" y="7585"/>
                  </a:cubicBezTo>
                  <a:cubicBezTo>
                    <a:pt x="759" y="7585"/>
                    <a:pt x="731" y="7593"/>
                    <a:pt x="707" y="7616"/>
                  </a:cubicBezTo>
                  <a:cubicBezTo>
                    <a:pt x="662" y="7661"/>
                    <a:pt x="667" y="7734"/>
                    <a:pt x="628" y="7783"/>
                  </a:cubicBezTo>
                  <a:cubicBezTo>
                    <a:pt x="595" y="7825"/>
                    <a:pt x="547" y="7835"/>
                    <a:pt x="494" y="7835"/>
                  </a:cubicBezTo>
                  <a:cubicBezTo>
                    <a:pt x="440" y="7835"/>
                    <a:pt x="380" y="7825"/>
                    <a:pt x="324" y="7825"/>
                  </a:cubicBezTo>
                  <a:cubicBezTo>
                    <a:pt x="277" y="7825"/>
                    <a:pt x="233" y="7832"/>
                    <a:pt x="197" y="7860"/>
                  </a:cubicBezTo>
                  <a:cubicBezTo>
                    <a:pt x="174" y="7877"/>
                    <a:pt x="159" y="7903"/>
                    <a:pt x="142" y="7926"/>
                  </a:cubicBezTo>
                  <a:cubicBezTo>
                    <a:pt x="99" y="7991"/>
                    <a:pt x="58" y="8055"/>
                    <a:pt x="15" y="8119"/>
                  </a:cubicBezTo>
                  <a:cubicBezTo>
                    <a:pt x="56" y="8267"/>
                    <a:pt x="0" y="8451"/>
                    <a:pt x="90" y="8580"/>
                  </a:cubicBezTo>
                  <a:cubicBezTo>
                    <a:pt x="129" y="8638"/>
                    <a:pt x="191" y="8674"/>
                    <a:pt x="225" y="8734"/>
                  </a:cubicBezTo>
                  <a:cubicBezTo>
                    <a:pt x="279" y="8822"/>
                    <a:pt x="268" y="8948"/>
                    <a:pt x="343" y="9017"/>
                  </a:cubicBezTo>
                  <a:cubicBezTo>
                    <a:pt x="390" y="9058"/>
                    <a:pt x="457" y="9068"/>
                    <a:pt x="508" y="9103"/>
                  </a:cubicBezTo>
                  <a:cubicBezTo>
                    <a:pt x="619" y="9176"/>
                    <a:pt x="632" y="9330"/>
                    <a:pt x="632" y="9463"/>
                  </a:cubicBezTo>
                  <a:cubicBezTo>
                    <a:pt x="632" y="9608"/>
                    <a:pt x="634" y="9752"/>
                    <a:pt x="634" y="9895"/>
                  </a:cubicBezTo>
                  <a:cubicBezTo>
                    <a:pt x="634" y="9915"/>
                    <a:pt x="634" y="9936"/>
                    <a:pt x="634" y="9955"/>
                  </a:cubicBezTo>
                  <a:cubicBezTo>
                    <a:pt x="764" y="9980"/>
                    <a:pt x="897" y="9988"/>
                    <a:pt x="1030" y="9988"/>
                  </a:cubicBezTo>
                  <a:cubicBezTo>
                    <a:pt x="1145" y="9988"/>
                    <a:pt x="1261" y="9982"/>
                    <a:pt x="1376" y="9975"/>
                  </a:cubicBezTo>
                  <a:cubicBezTo>
                    <a:pt x="1457" y="9968"/>
                    <a:pt x="1543" y="9964"/>
                    <a:pt x="1618" y="9930"/>
                  </a:cubicBezTo>
                  <a:cubicBezTo>
                    <a:pt x="1754" y="9872"/>
                    <a:pt x="1867" y="9727"/>
                    <a:pt x="2007" y="9727"/>
                  </a:cubicBezTo>
                  <a:cubicBezTo>
                    <a:pt x="2018" y="9727"/>
                    <a:pt x="2030" y="9728"/>
                    <a:pt x="2042" y="9730"/>
                  </a:cubicBezTo>
                  <a:cubicBezTo>
                    <a:pt x="2156" y="9752"/>
                    <a:pt x="2224" y="9865"/>
                    <a:pt x="2261" y="9973"/>
                  </a:cubicBezTo>
                  <a:cubicBezTo>
                    <a:pt x="2297" y="10082"/>
                    <a:pt x="2321" y="10200"/>
                    <a:pt x="2400" y="10281"/>
                  </a:cubicBezTo>
                  <a:cubicBezTo>
                    <a:pt x="2456" y="10339"/>
                    <a:pt x="2537" y="10375"/>
                    <a:pt x="2573" y="10448"/>
                  </a:cubicBezTo>
                  <a:cubicBezTo>
                    <a:pt x="2618" y="10540"/>
                    <a:pt x="2571" y="10652"/>
                    <a:pt x="2588" y="10755"/>
                  </a:cubicBezTo>
                  <a:cubicBezTo>
                    <a:pt x="2612" y="10915"/>
                    <a:pt x="2777" y="11007"/>
                    <a:pt x="2880" y="11134"/>
                  </a:cubicBezTo>
                  <a:cubicBezTo>
                    <a:pt x="2918" y="11185"/>
                    <a:pt x="2948" y="11241"/>
                    <a:pt x="2974" y="11301"/>
                  </a:cubicBezTo>
                  <a:cubicBezTo>
                    <a:pt x="2980" y="11294"/>
                    <a:pt x="2985" y="11284"/>
                    <a:pt x="2993" y="11279"/>
                  </a:cubicBezTo>
                  <a:cubicBezTo>
                    <a:pt x="3029" y="11254"/>
                    <a:pt x="3071" y="11243"/>
                    <a:pt x="3115" y="11243"/>
                  </a:cubicBezTo>
                  <a:cubicBezTo>
                    <a:pt x="3183" y="11243"/>
                    <a:pt x="3256" y="11269"/>
                    <a:pt x="3315" y="11307"/>
                  </a:cubicBezTo>
                  <a:cubicBezTo>
                    <a:pt x="3411" y="11369"/>
                    <a:pt x="3490" y="11455"/>
                    <a:pt x="3595" y="11500"/>
                  </a:cubicBezTo>
                  <a:cubicBezTo>
                    <a:pt x="3627" y="11324"/>
                    <a:pt x="3844" y="11260"/>
                    <a:pt x="4022" y="11230"/>
                  </a:cubicBezTo>
                  <a:cubicBezTo>
                    <a:pt x="4059" y="11224"/>
                    <a:pt x="4097" y="11219"/>
                    <a:pt x="4134" y="11219"/>
                  </a:cubicBezTo>
                  <a:cubicBezTo>
                    <a:pt x="4165" y="11219"/>
                    <a:pt x="4196" y="11223"/>
                    <a:pt x="4225" y="11234"/>
                  </a:cubicBezTo>
                  <a:cubicBezTo>
                    <a:pt x="4230" y="11237"/>
                    <a:pt x="4232" y="11239"/>
                    <a:pt x="4236" y="11241"/>
                  </a:cubicBezTo>
                  <a:cubicBezTo>
                    <a:pt x="4277" y="11162"/>
                    <a:pt x="4341" y="11097"/>
                    <a:pt x="4424" y="11076"/>
                  </a:cubicBezTo>
                  <a:cubicBezTo>
                    <a:pt x="4469" y="11063"/>
                    <a:pt x="4517" y="11063"/>
                    <a:pt x="4553" y="11037"/>
                  </a:cubicBezTo>
                  <a:cubicBezTo>
                    <a:pt x="4656" y="10967"/>
                    <a:pt x="4579" y="10800"/>
                    <a:pt x="4630" y="10686"/>
                  </a:cubicBezTo>
                  <a:cubicBezTo>
                    <a:pt x="4671" y="10590"/>
                    <a:pt x="4802" y="10540"/>
                    <a:pt x="4814" y="10437"/>
                  </a:cubicBezTo>
                  <a:cubicBezTo>
                    <a:pt x="4823" y="10375"/>
                    <a:pt x="4789" y="10311"/>
                    <a:pt x="4814" y="10257"/>
                  </a:cubicBezTo>
                  <a:cubicBezTo>
                    <a:pt x="4847" y="10189"/>
                    <a:pt x="4943" y="10191"/>
                    <a:pt x="5016" y="10172"/>
                  </a:cubicBezTo>
                  <a:cubicBezTo>
                    <a:pt x="5162" y="10131"/>
                    <a:pt x="5239" y="9979"/>
                    <a:pt x="5301" y="9842"/>
                  </a:cubicBezTo>
                  <a:cubicBezTo>
                    <a:pt x="5352" y="9728"/>
                    <a:pt x="5404" y="9615"/>
                    <a:pt x="5451" y="9499"/>
                  </a:cubicBezTo>
                  <a:cubicBezTo>
                    <a:pt x="5521" y="9321"/>
                    <a:pt x="5581" y="9137"/>
                    <a:pt x="5631" y="8951"/>
                  </a:cubicBezTo>
                  <a:cubicBezTo>
                    <a:pt x="5676" y="8899"/>
                    <a:pt x="5745" y="8873"/>
                    <a:pt x="5813" y="8873"/>
                  </a:cubicBezTo>
                  <a:cubicBezTo>
                    <a:pt x="5879" y="8873"/>
                    <a:pt x="5944" y="8896"/>
                    <a:pt x="5989" y="8944"/>
                  </a:cubicBezTo>
                  <a:cubicBezTo>
                    <a:pt x="6014" y="8970"/>
                    <a:pt x="6031" y="9000"/>
                    <a:pt x="6057" y="9023"/>
                  </a:cubicBezTo>
                  <a:cubicBezTo>
                    <a:pt x="6097" y="9056"/>
                    <a:pt x="6148" y="9067"/>
                    <a:pt x="6201" y="9067"/>
                  </a:cubicBezTo>
                  <a:cubicBezTo>
                    <a:pt x="6245" y="9067"/>
                    <a:pt x="6290" y="9060"/>
                    <a:pt x="6331" y="9051"/>
                  </a:cubicBezTo>
                  <a:cubicBezTo>
                    <a:pt x="6353" y="8923"/>
                    <a:pt x="6376" y="8790"/>
                    <a:pt x="6438" y="8674"/>
                  </a:cubicBezTo>
                  <a:cubicBezTo>
                    <a:pt x="6503" y="8559"/>
                    <a:pt x="6616" y="8462"/>
                    <a:pt x="6747" y="8456"/>
                  </a:cubicBezTo>
                  <a:cubicBezTo>
                    <a:pt x="6752" y="8455"/>
                    <a:pt x="6758" y="8455"/>
                    <a:pt x="6764" y="8455"/>
                  </a:cubicBezTo>
                  <a:cubicBezTo>
                    <a:pt x="6811" y="8455"/>
                    <a:pt x="6859" y="8464"/>
                    <a:pt x="6905" y="8464"/>
                  </a:cubicBezTo>
                  <a:cubicBezTo>
                    <a:pt x="6942" y="8464"/>
                    <a:pt x="6977" y="8458"/>
                    <a:pt x="7008" y="8439"/>
                  </a:cubicBezTo>
                  <a:cubicBezTo>
                    <a:pt x="7092" y="8389"/>
                    <a:pt x="7109" y="8261"/>
                    <a:pt x="7197" y="8220"/>
                  </a:cubicBezTo>
                  <a:cubicBezTo>
                    <a:pt x="7223" y="8207"/>
                    <a:pt x="7251" y="8204"/>
                    <a:pt x="7282" y="8204"/>
                  </a:cubicBezTo>
                  <a:cubicBezTo>
                    <a:pt x="7323" y="8204"/>
                    <a:pt x="7368" y="8211"/>
                    <a:pt x="7407" y="8211"/>
                  </a:cubicBezTo>
                  <a:cubicBezTo>
                    <a:pt x="7451" y="8211"/>
                    <a:pt x="7490" y="8202"/>
                    <a:pt x="7516" y="8166"/>
                  </a:cubicBezTo>
                  <a:cubicBezTo>
                    <a:pt x="7542" y="8134"/>
                    <a:pt x="7542" y="8089"/>
                    <a:pt x="7555" y="8049"/>
                  </a:cubicBezTo>
                  <a:cubicBezTo>
                    <a:pt x="7598" y="7926"/>
                    <a:pt x="7758" y="7899"/>
                    <a:pt x="7887" y="7890"/>
                  </a:cubicBezTo>
                  <a:cubicBezTo>
                    <a:pt x="7992" y="7884"/>
                    <a:pt x="8097" y="7877"/>
                    <a:pt x="8202" y="7871"/>
                  </a:cubicBezTo>
                  <a:cubicBezTo>
                    <a:pt x="8221" y="7869"/>
                    <a:pt x="8241" y="7868"/>
                    <a:pt x="8261" y="7868"/>
                  </a:cubicBezTo>
                  <a:cubicBezTo>
                    <a:pt x="8305" y="7868"/>
                    <a:pt x="8349" y="7874"/>
                    <a:pt x="8386" y="7896"/>
                  </a:cubicBezTo>
                  <a:cubicBezTo>
                    <a:pt x="8431" y="7922"/>
                    <a:pt x="8455" y="7963"/>
                    <a:pt x="8467" y="8008"/>
                  </a:cubicBezTo>
                  <a:cubicBezTo>
                    <a:pt x="8525" y="7933"/>
                    <a:pt x="8596" y="7869"/>
                    <a:pt x="8690" y="7826"/>
                  </a:cubicBezTo>
                  <a:cubicBezTo>
                    <a:pt x="8806" y="7774"/>
                    <a:pt x="8934" y="7766"/>
                    <a:pt x="9063" y="7755"/>
                  </a:cubicBezTo>
                  <a:cubicBezTo>
                    <a:pt x="9436" y="7725"/>
                    <a:pt x="9809" y="7672"/>
                    <a:pt x="10177" y="7594"/>
                  </a:cubicBezTo>
                  <a:cubicBezTo>
                    <a:pt x="10466" y="7532"/>
                    <a:pt x="10788" y="7429"/>
                    <a:pt x="10925" y="7168"/>
                  </a:cubicBezTo>
                  <a:cubicBezTo>
                    <a:pt x="10976" y="7067"/>
                    <a:pt x="10998" y="6952"/>
                    <a:pt x="11051" y="6853"/>
                  </a:cubicBezTo>
                  <a:cubicBezTo>
                    <a:pt x="11099" y="6767"/>
                    <a:pt x="11187" y="6694"/>
                    <a:pt x="11279" y="6694"/>
                  </a:cubicBezTo>
                  <a:cubicBezTo>
                    <a:pt x="11295" y="6694"/>
                    <a:pt x="11311" y="6696"/>
                    <a:pt x="11328" y="6701"/>
                  </a:cubicBezTo>
                  <a:cubicBezTo>
                    <a:pt x="11336" y="6260"/>
                    <a:pt x="11343" y="5818"/>
                    <a:pt x="11349" y="5375"/>
                  </a:cubicBezTo>
                  <a:cubicBezTo>
                    <a:pt x="11353" y="5154"/>
                    <a:pt x="11287" y="4856"/>
                    <a:pt x="11066" y="4856"/>
                  </a:cubicBezTo>
                  <a:cubicBezTo>
                    <a:pt x="11019" y="4856"/>
                    <a:pt x="10965" y="4869"/>
                    <a:pt x="10918" y="4869"/>
                  </a:cubicBezTo>
                  <a:cubicBezTo>
                    <a:pt x="10879" y="4869"/>
                    <a:pt x="10845" y="4860"/>
                    <a:pt x="10824" y="4828"/>
                  </a:cubicBezTo>
                  <a:cubicBezTo>
                    <a:pt x="10792" y="4783"/>
                    <a:pt x="10811" y="4717"/>
                    <a:pt x="10777" y="4674"/>
                  </a:cubicBezTo>
                  <a:cubicBezTo>
                    <a:pt x="10745" y="4634"/>
                    <a:pt x="10683" y="4636"/>
                    <a:pt x="10631" y="4623"/>
                  </a:cubicBezTo>
                  <a:cubicBezTo>
                    <a:pt x="10402" y="4561"/>
                    <a:pt x="10432" y="4177"/>
                    <a:pt x="10222" y="4066"/>
                  </a:cubicBezTo>
                  <a:cubicBezTo>
                    <a:pt x="10160" y="4031"/>
                    <a:pt x="10085" y="4029"/>
                    <a:pt x="10014" y="4016"/>
                  </a:cubicBezTo>
                  <a:cubicBezTo>
                    <a:pt x="9727" y="3967"/>
                    <a:pt x="9481" y="3740"/>
                    <a:pt x="9410" y="3457"/>
                  </a:cubicBezTo>
                  <a:cubicBezTo>
                    <a:pt x="9322" y="3384"/>
                    <a:pt x="9234" y="3309"/>
                    <a:pt x="9147" y="3237"/>
                  </a:cubicBezTo>
                  <a:cubicBezTo>
                    <a:pt x="8879" y="3012"/>
                    <a:pt x="8613" y="2789"/>
                    <a:pt x="8345" y="2564"/>
                  </a:cubicBezTo>
                  <a:cubicBezTo>
                    <a:pt x="8043" y="2309"/>
                    <a:pt x="7741" y="2056"/>
                    <a:pt x="7439" y="1801"/>
                  </a:cubicBezTo>
                  <a:cubicBezTo>
                    <a:pt x="7323" y="1705"/>
                    <a:pt x="7210" y="1608"/>
                    <a:pt x="7081" y="1531"/>
                  </a:cubicBezTo>
                  <a:cubicBezTo>
                    <a:pt x="6998" y="1478"/>
                    <a:pt x="6908" y="1435"/>
                    <a:pt x="6822" y="1386"/>
                  </a:cubicBezTo>
                  <a:cubicBezTo>
                    <a:pt x="6706" y="1319"/>
                    <a:pt x="6595" y="1240"/>
                    <a:pt x="6486" y="1163"/>
                  </a:cubicBezTo>
                  <a:cubicBezTo>
                    <a:pt x="6061" y="863"/>
                    <a:pt x="5637" y="563"/>
                    <a:pt x="5213" y="263"/>
                  </a:cubicBezTo>
                  <a:cubicBezTo>
                    <a:pt x="5037" y="139"/>
                    <a:pt x="4847" y="8"/>
                    <a:pt x="4630" y="1"/>
                  </a:cubicBezTo>
                  <a:cubicBezTo>
                    <a:pt x="4621" y="1"/>
                    <a:pt x="4612" y="1"/>
                    <a:pt x="46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151"/>
            <p:cNvSpPr/>
            <p:nvPr/>
          </p:nvSpPr>
          <p:spPr>
            <a:xfrm>
              <a:off x="4121952" y="2988809"/>
              <a:ext cx="323704" cy="328648"/>
            </a:xfrm>
            <a:custGeom>
              <a:rect b="b" l="l" r="r" t="t"/>
              <a:pathLst>
                <a:path extrusionOk="0" h="11566" w="11392">
                  <a:moveTo>
                    <a:pt x="4631" y="54"/>
                  </a:moveTo>
                  <a:cubicBezTo>
                    <a:pt x="4636" y="54"/>
                    <a:pt x="4640" y="54"/>
                    <a:pt x="4645" y="54"/>
                  </a:cubicBezTo>
                  <a:cubicBezTo>
                    <a:pt x="4859" y="63"/>
                    <a:pt x="5054" y="200"/>
                    <a:pt x="5213" y="311"/>
                  </a:cubicBezTo>
                  <a:lnTo>
                    <a:pt x="6486" y="1213"/>
                  </a:lnTo>
                  <a:cubicBezTo>
                    <a:pt x="6595" y="1288"/>
                    <a:pt x="6706" y="1368"/>
                    <a:pt x="6824" y="1436"/>
                  </a:cubicBezTo>
                  <a:cubicBezTo>
                    <a:pt x="6860" y="1458"/>
                    <a:pt x="6897" y="1477"/>
                    <a:pt x="6933" y="1496"/>
                  </a:cubicBezTo>
                  <a:cubicBezTo>
                    <a:pt x="6983" y="1524"/>
                    <a:pt x="7034" y="1550"/>
                    <a:pt x="7083" y="1580"/>
                  </a:cubicBezTo>
                  <a:cubicBezTo>
                    <a:pt x="7208" y="1657"/>
                    <a:pt x="7323" y="1755"/>
                    <a:pt x="7437" y="1850"/>
                  </a:cubicBezTo>
                  <a:lnTo>
                    <a:pt x="9401" y="3499"/>
                  </a:lnTo>
                  <a:cubicBezTo>
                    <a:pt x="9476" y="3786"/>
                    <a:pt x="9731" y="4020"/>
                    <a:pt x="10023" y="4069"/>
                  </a:cubicBezTo>
                  <a:cubicBezTo>
                    <a:pt x="10040" y="4073"/>
                    <a:pt x="10057" y="4076"/>
                    <a:pt x="10074" y="4078"/>
                  </a:cubicBezTo>
                  <a:cubicBezTo>
                    <a:pt x="10130" y="4084"/>
                    <a:pt x="10181" y="4093"/>
                    <a:pt x="10224" y="4116"/>
                  </a:cubicBezTo>
                  <a:cubicBezTo>
                    <a:pt x="10316" y="4163"/>
                    <a:pt x="10359" y="4275"/>
                    <a:pt x="10402" y="4380"/>
                  </a:cubicBezTo>
                  <a:cubicBezTo>
                    <a:pt x="10453" y="4508"/>
                    <a:pt x="10505" y="4639"/>
                    <a:pt x="10640" y="4676"/>
                  </a:cubicBezTo>
                  <a:cubicBezTo>
                    <a:pt x="10655" y="4680"/>
                    <a:pt x="10670" y="4682"/>
                    <a:pt x="10685" y="4684"/>
                  </a:cubicBezTo>
                  <a:cubicBezTo>
                    <a:pt x="10721" y="4690"/>
                    <a:pt x="10753" y="4697"/>
                    <a:pt x="10771" y="4718"/>
                  </a:cubicBezTo>
                  <a:cubicBezTo>
                    <a:pt x="10783" y="4733"/>
                    <a:pt x="10786" y="4757"/>
                    <a:pt x="10790" y="4783"/>
                  </a:cubicBezTo>
                  <a:cubicBezTo>
                    <a:pt x="10794" y="4813"/>
                    <a:pt x="10796" y="4845"/>
                    <a:pt x="10816" y="4870"/>
                  </a:cubicBezTo>
                  <a:cubicBezTo>
                    <a:pt x="10839" y="4905"/>
                    <a:pt x="10878" y="4922"/>
                    <a:pt x="10933" y="4922"/>
                  </a:cubicBezTo>
                  <a:cubicBezTo>
                    <a:pt x="10957" y="4922"/>
                    <a:pt x="10985" y="4920"/>
                    <a:pt x="11008" y="4915"/>
                  </a:cubicBezTo>
                  <a:cubicBezTo>
                    <a:pt x="11034" y="4913"/>
                    <a:pt x="11058" y="4909"/>
                    <a:pt x="11081" y="4909"/>
                  </a:cubicBezTo>
                  <a:cubicBezTo>
                    <a:pt x="11133" y="4909"/>
                    <a:pt x="11180" y="4930"/>
                    <a:pt x="11216" y="4967"/>
                  </a:cubicBezTo>
                  <a:cubicBezTo>
                    <a:pt x="11310" y="5063"/>
                    <a:pt x="11340" y="5254"/>
                    <a:pt x="11338" y="5402"/>
                  </a:cubicBezTo>
                  <a:lnTo>
                    <a:pt x="11317" y="6696"/>
                  </a:lnTo>
                  <a:cubicBezTo>
                    <a:pt x="11309" y="6695"/>
                    <a:pt x="11301" y="6694"/>
                    <a:pt x="11293" y="6694"/>
                  </a:cubicBezTo>
                  <a:cubicBezTo>
                    <a:pt x="11188" y="6694"/>
                    <a:pt x="11091" y="6782"/>
                    <a:pt x="11045" y="6867"/>
                  </a:cubicBezTo>
                  <a:cubicBezTo>
                    <a:pt x="11015" y="6921"/>
                    <a:pt x="10993" y="6979"/>
                    <a:pt x="10974" y="7034"/>
                  </a:cubicBezTo>
                  <a:cubicBezTo>
                    <a:pt x="10957" y="7086"/>
                    <a:pt x="10940" y="7135"/>
                    <a:pt x="10916" y="7182"/>
                  </a:cubicBezTo>
                  <a:cubicBezTo>
                    <a:pt x="10781" y="7439"/>
                    <a:pt x="10456" y="7538"/>
                    <a:pt x="10186" y="7594"/>
                  </a:cubicBezTo>
                  <a:cubicBezTo>
                    <a:pt x="9821" y="7673"/>
                    <a:pt x="9449" y="7726"/>
                    <a:pt x="9076" y="7756"/>
                  </a:cubicBezTo>
                  <a:lnTo>
                    <a:pt x="9057" y="7756"/>
                  </a:lnTo>
                  <a:cubicBezTo>
                    <a:pt x="8934" y="7767"/>
                    <a:pt x="8808" y="7778"/>
                    <a:pt x="8692" y="7829"/>
                  </a:cubicBezTo>
                  <a:cubicBezTo>
                    <a:pt x="8617" y="7864"/>
                    <a:pt x="8549" y="7915"/>
                    <a:pt x="8491" y="7983"/>
                  </a:cubicBezTo>
                  <a:cubicBezTo>
                    <a:pt x="8474" y="7947"/>
                    <a:pt x="8448" y="7919"/>
                    <a:pt x="8416" y="7900"/>
                  </a:cubicBezTo>
                  <a:cubicBezTo>
                    <a:pt x="8367" y="7872"/>
                    <a:pt x="8313" y="7870"/>
                    <a:pt x="8277" y="7870"/>
                  </a:cubicBezTo>
                  <a:cubicBezTo>
                    <a:pt x="8255" y="7870"/>
                    <a:pt x="8236" y="7870"/>
                    <a:pt x="8210" y="7872"/>
                  </a:cubicBezTo>
                  <a:lnTo>
                    <a:pt x="7902" y="7891"/>
                  </a:lnTo>
                  <a:cubicBezTo>
                    <a:pt x="7773" y="7898"/>
                    <a:pt x="7595" y="7926"/>
                    <a:pt x="7544" y="8067"/>
                  </a:cubicBezTo>
                  <a:cubicBezTo>
                    <a:pt x="7540" y="8082"/>
                    <a:pt x="7535" y="8099"/>
                    <a:pt x="7533" y="8114"/>
                  </a:cubicBezTo>
                  <a:cubicBezTo>
                    <a:pt x="7527" y="8140"/>
                    <a:pt x="7523" y="8161"/>
                    <a:pt x="7510" y="8178"/>
                  </a:cubicBezTo>
                  <a:cubicBezTo>
                    <a:pt x="7493" y="8202"/>
                    <a:pt x="7467" y="8211"/>
                    <a:pt x="7424" y="8211"/>
                  </a:cubicBezTo>
                  <a:cubicBezTo>
                    <a:pt x="7405" y="8211"/>
                    <a:pt x="7383" y="8208"/>
                    <a:pt x="7364" y="8208"/>
                  </a:cubicBezTo>
                  <a:cubicBezTo>
                    <a:pt x="7340" y="8206"/>
                    <a:pt x="7319" y="8204"/>
                    <a:pt x="7295" y="8204"/>
                  </a:cubicBezTo>
                  <a:cubicBezTo>
                    <a:pt x="7257" y="8204"/>
                    <a:pt x="7227" y="8211"/>
                    <a:pt x="7201" y="8221"/>
                  </a:cubicBezTo>
                  <a:cubicBezTo>
                    <a:pt x="7148" y="8247"/>
                    <a:pt x="7118" y="8296"/>
                    <a:pt x="7090" y="8346"/>
                  </a:cubicBezTo>
                  <a:cubicBezTo>
                    <a:pt x="7066" y="8384"/>
                    <a:pt x="7043" y="8423"/>
                    <a:pt x="7008" y="8444"/>
                  </a:cubicBezTo>
                  <a:cubicBezTo>
                    <a:pt x="6985" y="8457"/>
                    <a:pt x="6959" y="8463"/>
                    <a:pt x="6920" y="8463"/>
                  </a:cubicBezTo>
                  <a:cubicBezTo>
                    <a:pt x="6897" y="8463"/>
                    <a:pt x="6875" y="8461"/>
                    <a:pt x="6852" y="8459"/>
                  </a:cubicBezTo>
                  <a:cubicBezTo>
                    <a:pt x="6831" y="8458"/>
                    <a:pt x="6810" y="8456"/>
                    <a:pt x="6788" y="8456"/>
                  </a:cubicBezTo>
                  <a:cubicBezTo>
                    <a:pt x="6780" y="8456"/>
                    <a:pt x="6771" y="8456"/>
                    <a:pt x="6762" y="8457"/>
                  </a:cubicBezTo>
                  <a:cubicBezTo>
                    <a:pt x="6633" y="8463"/>
                    <a:pt x="6507" y="8551"/>
                    <a:pt x="6430" y="8688"/>
                  </a:cubicBezTo>
                  <a:cubicBezTo>
                    <a:pt x="6368" y="8802"/>
                    <a:pt x="6344" y="8937"/>
                    <a:pt x="6323" y="9057"/>
                  </a:cubicBezTo>
                  <a:cubicBezTo>
                    <a:pt x="6288" y="9063"/>
                    <a:pt x="6252" y="9068"/>
                    <a:pt x="6216" y="9068"/>
                  </a:cubicBezTo>
                  <a:cubicBezTo>
                    <a:pt x="6162" y="9068"/>
                    <a:pt x="6121" y="9055"/>
                    <a:pt x="6091" y="9029"/>
                  </a:cubicBezTo>
                  <a:cubicBezTo>
                    <a:pt x="6076" y="9018"/>
                    <a:pt x="6063" y="9003"/>
                    <a:pt x="6053" y="8986"/>
                  </a:cubicBezTo>
                  <a:cubicBezTo>
                    <a:pt x="6042" y="8975"/>
                    <a:pt x="6033" y="8965"/>
                    <a:pt x="6023" y="8954"/>
                  </a:cubicBezTo>
                  <a:cubicBezTo>
                    <a:pt x="5976" y="8903"/>
                    <a:pt x="5905" y="8873"/>
                    <a:pt x="5828" y="8873"/>
                  </a:cubicBezTo>
                  <a:cubicBezTo>
                    <a:pt x="5749" y="8873"/>
                    <a:pt x="5674" y="8905"/>
                    <a:pt x="5624" y="8960"/>
                  </a:cubicBezTo>
                  <a:lnTo>
                    <a:pt x="5618" y="8971"/>
                  </a:lnTo>
                  <a:cubicBezTo>
                    <a:pt x="5571" y="9155"/>
                    <a:pt x="5511" y="9340"/>
                    <a:pt x="5440" y="9517"/>
                  </a:cubicBezTo>
                  <a:cubicBezTo>
                    <a:pt x="5395" y="9629"/>
                    <a:pt x="5346" y="9740"/>
                    <a:pt x="5296" y="9850"/>
                  </a:cubicBezTo>
                  <a:lnTo>
                    <a:pt x="5292" y="9858"/>
                  </a:lnTo>
                  <a:cubicBezTo>
                    <a:pt x="5232" y="9991"/>
                    <a:pt x="5157" y="10137"/>
                    <a:pt x="5022" y="10173"/>
                  </a:cubicBezTo>
                  <a:cubicBezTo>
                    <a:pt x="5005" y="10177"/>
                    <a:pt x="4988" y="10182"/>
                    <a:pt x="4969" y="10184"/>
                  </a:cubicBezTo>
                  <a:cubicBezTo>
                    <a:pt x="4907" y="10197"/>
                    <a:pt x="4836" y="10210"/>
                    <a:pt x="4806" y="10272"/>
                  </a:cubicBezTo>
                  <a:cubicBezTo>
                    <a:pt x="4787" y="10312"/>
                    <a:pt x="4793" y="10355"/>
                    <a:pt x="4799" y="10392"/>
                  </a:cubicBezTo>
                  <a:cubicBezTo>
                    <a:pt x="4804" y="10415"/>
                    <a:pt x="4806" y="10439"/>
                    <a:pt x="4804" y="10460"/>
                  </a:cubicBezTo>
                  <a:cubicBezTo>
                    <a:pt x="4797" y="10509"/>
                    <a:pt x="4759" y="10546"/>
                    <a:pt x="4716" y="10584"/>
                  </a:cubicBezTo>
                  <a:cubicBezTo>
                    <a:pt x="4679" y="10619"/>
                    <a:pt x="4641" y="10655"/>
                    <a:pt x="4619" y="10702"/>
                  </a:cubicBezTo>
                  <a:cubicBezTo>
                    <a:pt x="4596" y="10754"/>
                    <a:pt x="4598" y="10814"/>
                    <a:pt x="4598" y="10872"/>
                  </a:cubicBezTo>
                  <a:cubicBezTo>
                    <a:pt x="4600" y="10944"/>
                    <a:pt x="4600" y="11009"/>
                    <a:pt x="4553" y="11043"/>
                  </a:cubicBezTo>
                  <a:cubicBezTo>
                    <a:pt x="4532" y="11058"/>
                    <a:pt x="4504" y="11062"/>
                    <a:pt x="4474" y="11069"/>
                  </a:cubicBezTo>
                  <a:cubicBezTo>
                    <a:pt x="4461" y="11071"/>
                    <a:pt x="4448" y="11073"/>
                    <a:pt x="4433" y="11077"/>
                  </a:cubicBezTo>
                  <a:cubicBezTo>
                    <a:pt x="4356" y="11096"/>
                    <a:pt x="4287" y="11152"/>
                    <a:pt x="4238" y="11231"/>
                  </a:cubicBezTo>
                  <a:cubicBezTo>
                    <a:pt x="4212" y="11224"/>
                    <a:pt x="4183" y="11220"/>
                    <a:pt x="4151" y="11220"/>
                  </a:cubicBezTo>
                  <a:cubicBezTo>
                    <a:pt x="4114" y="11220"/>
                    <a:pt x="4074" y="11225"/>
                    <a:pt x="4032" y="11231"/>
                  </a:cubicBezTo>
                  <a:cubicBezTo>
                    <a:pt x="3780" y="11272"/>
                    <a:pt x="3636" y="11356"/>
                    <a:pt x="3593" y="11489"/>
                  </a:cubicBezTo>
                  <a:cubicBezTo>
                    <a:pt x="3542" y="11463"/>
                    <a:pt x="3497" y="11429"/>
                    <a:pt x="3450" y="11390"/>
                  </a:cubicBezTo>
                  <a:cubicBezTo>
                    <a:pt x="3415" y="11364"/>
                    <a:pt x="3381" y="11336"/>
                    <a:pt x="3343" y="11313"/>
                  </a:cubicBezTo>
                  <a:cubicBezTo>
                    <a:pt x="3274" y="11268"/>
                    <a:pt x="3197" y="11242"/>
                    <a:pt x="3128" y="11242"/>
                  </a:cubicBezTo>
                  <a:cubicBezTo>
                    <a:pt x="3079" y="11242"/>
                    <a:pt x="3034" y="11255"/>
                    <a:pt x="2998" y="11281"/>
                  </a:cubicBezTo>
                  <a:cubicBezTo>
                    <a:pt x="2976" y="11238"/>
                    <a:pt x="2950" y="11189"/>
                    <a:pt x="2914" y="11146"/>
                  </a:cubicBezTo>
                  <a:cubicBezTo>
                    <a:pt x="2882" y="11103"/>
                    <a:pt x="2841" y="11064"/>
                    <a:pt x="2803" y="11028"/>
                  </a:cubicBezTo>
                  <a:cubicBezTo>
                    <a:pt x="2721" y="10951"/>
                    <a:pt x="2644" y="10878"/>
                    <a:pt x="2629" y="10777"/>
                  </a:cubicBezTo>
                  <a:cubicBezTo>
                    <a:pt x="2623" y="10739"/>
                    <a:pt x="2627" y="10700"/>
                    <a:pt x="2631" y="10657"/>
                  </a:cubicBezTo>
                  <a:cubicBezTo>
                    <a:pt x="2638" y="10593"/>
                    <a:pt x="2642" y="10524"/>
                    <a:pt x="2612" y="10462"/>
                  </a:cubicBezTo>
                  <a:cubicBezTo>
                    <a:pt x="2586" y="10413"/>
                    <a:pt x="2541" y="10379"/>
                    <a:pt x="2498" y="10347"/>
                  </a:cubicBezTo>
                  <a:cubicBezTo>
                    <a:pt x="2475" y="10327"/>
                    <a:pt x="2453" y="10310"/>
                    <a:pt x="2434" y="10291"/>
                  </a:cubicBezTo>
                  <a:cubicBezTo>
                    <a:pt x="2374" y="10229"/>
                    <a:pt x="2348" y="10147"/>
                    <a:pt x="2323" y="10060"/>
                  </a:cubicBezTo>
                  <a:cubicBezTo>
                    <a:pt x="2314" y="10036"/>
                    <a:pt x="2308" y="10015"/>
                    <a:pt x="2301" y="9991"/>
                  </a:cubicBezTo>
                  <a:cubicBezTo>
                    <a:pt x="2250" y="9843"/>
                    <a:pt x="2164" y="9751"/>
                    <a:pt x="2063" y="9732"/>
                  </a:cubicBezTo>
                  <a:cubicBezTo>
                    <a:pt x="2050" y="9729"/>
                    <a:pt x="2037" y="9728"/>
                    <a:pt x="2023" y="9728"/>
                  </a:cubicBezTo>
                  <a:cubicBezTo>
                    <a:pt x="1927" y="9728"/>
                    <a:pt x="1845" y="9787"/>
                    <a:pt x="1766" y="9843"/>
                  </a:cubicBezTo>
                  <a:cubicBezTo>
                    <a:pt x="1721" y="9877"/>
                    <a:pt x="1671" y="9912"/>
                    <a:pt x="1622" y="9933"/>
                  </a:cubicBezTo>
                  <a:cubicBezTo>
                    <a:pt x="1549" y="9965"/>
                    <a:pt x="1464" y="9970"/>
                    <a:pt x="1389" y="9974"/>
                  </a:cubicBezTo>
                  <a:cubicBezTo>
                    <a:pt x="1279" y="9980"/>
                    <a:pt x="1161" y="9987"/>
                    <a:pt x="1042" y="9987"/>
                  </a:cubicBezTo>
                  <a:cubicBezTo>
                    <a:pt x="904" y="9987"/>
                    <a:pt x="784" y="9978"/>
                    <a:pt x="675" y="9959"/>
                  </a:cubicBezTo>
                  <a:cubicBezTo>
                    <a:pt x="675" y="9946"/>
                    <a:pt x="677" y="9935"/>
                    <a:pt x="675" y="9922"/>
                  </a:cubicBezTo>
                  <a:lnTo>
                    <a:pt x="675" y="9490"/>
                  </a:lnTo>
                  <a:cubicBezTo>
                    <a:pt x="673" y="9344"/>
                    <a:pt x="658" y="9183"/>
                    <a:pt x="538" y="9106"/>
                  </a:cubicBezTo>
                  <a:cubicBezTo>
                    <a:pt x="514" y="9091"/>
                    <a:pt x="487" y="9080"/>
                    <a:pt x="461" y="9070"/>
                  </a:cubicBezTo>
                  <a:cubicBezTo>
                    <a:pt x="429" y="9057"/>
                    <a:pt x="399" y="9044"/>
                    <a:pt x="377" y="9025"/>
                  </a:cubicBezTo>
                  <a:cubicBezTo>
                    <a:pt x="339" y="8988"/>
                    <a:pt x="326" y="8937"/>
                    <a:pt x="311" y="8879"/>
                  </a:cubicBezTo>
                  <a:cubicBezTo>
                    <a:pt x="300" y="8834"/>
                    <a:pt x="289" y="8787"/>
                    <a:pt x="264" y="8746"/>
                  </a:cubicBezTo>
                  <a:cubicBezTo>
                    <a:pt x="242" y="8714"/>
                    <a:pt x="215" y="8686"/>
                    <a:pt x="189" y="8661"/>
                  </a:cubicBezTo>
                  <a:cubicBezTo>
                    <a:pt x="165" y="8637"/>
                    <a:pt x="144" y="8618"/>
                    <a:pt x="127" y="8592"/>
                  </a:cubicBezTo>
                  <a:cubicBezTo>
                    <a:pt x="77" y="8521"/>
                    <a:pt x="77" y="8431"/>
                    <a:pt x="75" y="8335"/>
                  </a:cubicBezTo>
                  <a:cubicBezTo>
                    <a:pt x="75" y="8273"/>
                    <a:pt x="73" y="8211"/>
                    <a:pt x="58" y="8151"/>
                  </a:cubicBezTo>
                  <a:lnTo>
                    <a:pt x="180" y="7968"/>
                  </a:lnTo>
                  <a:cubicBezTo>
                    <a:pt x="193" y="7947"/>
                    <a:pt x="208" y="7923"/>
                    <a:pt x="229" y="7908"/>
                  </a:cubicBezTo>
                  <a:cubicBezTo>
                    <a:pt x="255" y="7887"/>
                    <a:pt x="289" y="7878"/>
                    <a:pt x="339" y="7878"/>
                  </a:cubicBezTo>
                  <a:cubicBezTo>
                    <a:pt x="367" y="7878"/>
                    <a:pt x="394" y="7881"/>
                    <a:pt x="422" y="7883"/>
                  </a:cubicBezTo>
                  <a:cubicBezTo>
                    <a:pt x="452" y="7887"/>
                    <a:pt x="480" y="7889"/>
                    <a:pt x="508" y="7889"/>
                  </a:cubicBezTo>
                  <a:cubicBezTo>
                    <a:pt x="553" y="7889"/>
                    <a:pt x="619" y="7883"/>
                    <a:pt x="664" y="7825"/>
                  </a:cubicBezTo>
                  <a:cubicBezTo>
                    <a:pt x="684" y="7799"/>
                    <a:pt x="694" y="7769"/>
                    <a:pt x="703" y="7739"/>
                  </a:cubicBezTo>
                  <a:cubicBezTo>
                    <a:pt x="714" y="7709"/>
                    <a:pt x="722" y="7681"/>
                    <a:pt x="742" y="7662"/>
                  </a:cubicBezTo>
                  <a:cubicBezTo>
                    <a:pt x="757" y="7646"/>
                    <a:pt x="779" y="7640"/>
                    <a:pt x="806" y="7640"/>
                  </a:cubicBezTo>
                  <a:cubicBezTo>
                    <a:pt x="840" y="7640"/>
                    <a:pt x="882" y="7651"/>
                    <a:pt x="926" y="7664"/>
                  </a:cubicBezTo>
                  <a:cubicBezTo>
                    <a:pt x="971" y="7679"/>
                    <a:pt x="1018" y="7692"/>
                    <a:pt x="1063" y="7692"/>
                  </a:cubicBezTo>
                  <a:cubicBezTo>
                    <a:pt x="1101" y="7692"/>
                    <a:pt x="1134" y="7681"/>
                    <a:pt x="1161" y="7658"/>
                  </a:cubicBezTo>
                  <a:cubicBezTo>
                    <a:pt x="1181" y="7641"/>
                    <a:pt x="1194" y="7619"/>
                    <a:pt x="1204" y="7600"/>
                  </a:cubicBezTo>
                  <a:lnTo>
                    <a:pt x="1213" y="7585"/>
                  </a:lnTo>
                  <a:cubicBezTo>
                    <a:pt x="1269" y="7497"/>
                    <a:pt x="1369" y="7435"/>
                    <a:pt x="1470" y="7426"/>
                  </a:cubicBezTo>
                  <a:lnTo>
                    <a:pt x="4249" y="7437"/>
                  </a:lnTo>
                  <a:cubicBezTo>
                    <a:pt x="4316" y="7457"/>
                    <a:pt x="4386" y="7467"/>
                    <a:pt x="4457" y="7467"/>
                  </a:cubicBezTo>
                  <a:cubicBezTo>
                    <a:pt x="4491" y="7467"/>
                    <a:pt x="4524" y="7465"/>
                    <a:pt x="4557" y="7461"/>
                  </a:cubicBezTo>
                  <a:lnTo>
                    <a:pt x="4583" y="7459"/>
                  </a:lnTo>
                  <a:lnTo>
                    <a:pt x="4581" y="7433"/>
                  </a:lnTo>
                  <a:cubicBezTo>
                    <a:pt x="4577" y="7354"/>
                    <a:pt x="4572" y="7255"/>
                    <a:pt x="4615" y="7180"/>
                  </a:cubicBezTo>
                  <a:cubicBezTo>
                    <a:pt x="4643" y="7131"/>
                    <a:pt x="4702" y="7098"/>
                    <a:pt x="4753" y="7098"/>
                  </a:cubicBezTo>
                  <a:cubicBezTo>
                    <a:pt x="4772" y="7098"/>
                    <a:pt x="4791" y="7103"/>
                    <a:pt x="4806" y="7114"/>
                  </a:cubicBezTo>
                  <a:lnTo>
                    <a:pt x="4879" y="7167"/>
                  </a:lnTo>
                  <a:lnTo>
                    <a:pt x="4847" y="7084"/>
                  </a:lnTo>
                  <a:cubicBezTo>
                    <a:pt x="4808" y="6974"/>
                    <a:pt x="4735" y="6887"/>
                    <a:pt x="4664" y="6799"/>
                  </a:cubicBezTo>
                  <a:cubicBezTo>
                    <a:pt x="4622" y="6747"/>
                    <a:pt x="4579" y="6692"/>
                    <a:pt x="4542" y="6636"/>
                  </a:cubicBezTo>
                  <a:cubicBezTo>
                    <a:pt x="4369" y="6355"/>
                    <a:pt x="4384" y="6004"/>
                    <a:pt x="4399" y="5665"/>
                  </a:cubicBezTo>
                  <a:lnTo>
                    <a:pt x="4403" y="5580"/>
                  </a:lnTo>
                  <a:cubicBezTo>
                    <a:pt x="4437" y="4688"/>
                    <a:pt x="4313" y="3791"/>
                    <a:pt x="4193" y="2925"/>
                  </a:cubicBezTo>
                  <a:lnTo>
                    <a:pt x="3816" y="198"/>
                  </a:lnTo>
                  <a:lnTo>
                    <a:pt x="4399" y="84"/>
                  </a:lnTo>
                  <a:cubicBezTo>
                    <a:pt x="4471" y="70"/>
                    <a:pt x="4554" y="54"/>
                    <a:pt x="4631" y="54"/>
                  </a:cubicBezTo>
                  <a:close/>
                  <a:moveTo>
                    <a:pt x="4632" y="0"/>
                  </a:moveTo>
                  <a:cubicBezTo>
                    <a:pt x="4547" y="0"/>
                    <a:pt x="4463" y="16"/>
                    <a:pt x="4388" y="31"/>
                  </a:cubicBezTo>
                  <a:lnTo>
                    <a:pt x="3756" y="155"/>
                  </a:lnTo>
                  <a:lnTo>
                    <a:pt x="4142" y="2932"/>
                  </a:lnTo>
                  <a:cubicBezTo>
                    <a:pt x="4260" y="3797"/>
                    <a:pt x="4384" y="4690"/>
                    <a:pt x="4350" y="5577"/>
                  </a:cubicBezTo>
                  <a:lnTo>
                    <a:pt x="4345" y="5663"/>
                  </a:lnTo>
                  <a:cubicBezTo>
                    <a:pt x="4330" y="6010"/>
                    <a:pt x="4315" y="6370"/>
                    <a:pt x="4497" y="6664"/>
                  </a:cubicBezTo>
                  <a:cubicBezTo>
                    <a:pt x="4536" y="6724"/>
                    <a:pt x="4581" y="6779"/>
                    <a:pt x="4624" y="6833"/>
                  </a:cubicBezTo>
                  <a:cubicBezTo>
                    <a:pt x="4679" y="6902"/>
                    <a:pt x="4733" y="6970"/>
                    <a:pt x="4772" y="7045"/>
                  </a:cubicBezTo>
                  <a:cubicBezTo>
                    <a:pt x="4764" y="7044"/>
                    <a:pt x="4757" y="7044"/>
                    <a:pt x="4750" y="7044"/>
                  </a:cubicBezTo>
                  <a:cubicBezTo>
                    <a:pt x="4680" y="7044"/>
                    <a:pt x="4605" y="7088"/>
                    <a:pt x="4568" y="7154"/>
                  </a:cubicBezTo>
                  <a:cubicBezTo>
                    <a:pt x="4523" y="7234"/>
                    <a:pt x="4523" y="7330"/>
                    <a:pt x="4527" y="7411"/>
                  </a:cubicBezTo>
                  <a:cubicBezTo>
                    <a:pt x="4505" y="7414"/>
                    <a:pt x="4482" y="7415"/>
                    <a:pt x="4460" y="7415"/>
                  </a:cubicBezTo>
                  <a:cubicBezTo>
                    <a:pt x="4392" y="7415"/>
                    <a:pt x="4324" y="7405"/>
                    <a:pt x="4260" y="7386"/>
                  </a:cubicBezTo>
                  <a:lnTo>
                    <a:pt x="1468" y="7373"/>
                  </a:lnTo>
                  <a:cubicBezTo>
                    <a:pt x="1348" y="7384"/>
                    <a:pt x="1232" y="7454"/>
                    <a:pt x="1168" y="7557"/>
                  </a:cubicBezTo>
                  <a:lnTo>
                    <a:pt x="1159" y="7572"/>
                  </a:lnTo>
                  <a:cubicBezTo>
                    <a:pt x="1149" y="7589"/>
                    <a:pt x="1138" y="7606"/>
                    <a:pt x="1125" y="7617"/>
                  </a:cubicBezTo>
                  <a:cubicBezTo>
                    <a:pt x="1109" y="7631"/>
                    <a:pt x="1088" y="7637"/>
                    <a:pt x="1063" y="7637"/>
                  </a:cubicBezTo>
                  <a:cubicBezTo>
                    <a:pt x="1027" y="7637"/>
                    <a:pt x="984" y="7625"/>
                    <a:pt x="941" y="7613"/>
                  </a:cubicBezTo>
                  <a:cubicBezTo>
                    <a:pt x="896" y="7600"/>
                    <a:pt x="849" y="7585"/>
                    <a:pt x="806" y="7585"/>
                  </a:cubicBezTo>
                  <a:cubicBezTo>
                    <a:pt x="763" y="7585"/>
                    <a:pt x="731" y="7598"/>
                    <a:pt x="703" y="7624"/>
                  </a:cubicBezTo>
                  <a:cubicBezTo>
                    <a:pt x="675" y="7651"/>
                    <a:pt x="664" y="7688"/>
                    <a:pt x="652" y="7724"/>
                  </a:cubicBezTo>
                  <a:cubicBezTo>
                    <a:pt x="645" y="7750"/>
                    <a:pt x="637" y="7774"/>
                    <a:pt x="622" y="7793"/>
                  </a:cubicBezTo>
                  <a:cubicBezTo>
                    <a:pt x="598" y="7823"/>
                    <a:pt x="564" y="7836"/>
                    <a:pt x="508" y="7836"/>
                  </a:cubicBezTo>
                  <a:cubicBezTo>
                    <a:pt x="482" y="7836"/>
                    <a:pt x="454" y="7834"/>
                    <a:pt x="427" y="7829"/>
                  </a:cubicBezTo>
                  <a:cubicBezTo>
                    <a:pt x="399" y="7827"/>
                    <a:pt x="369" y="7825"/>
                    <a:pt x="339" y="7825"/>
                  </a:cubicBezTo>
                  <a:cubicBezTo>
                    <a:pt x="300" y="7825"/>
                    <a:pt x="242" y="7829"/>
                    <a:pt x="195" y="7866"/>
                  </a:cubicBezTo>
                  <a:cubicBezTo>
                    <a:pt x="170" y="7887"/>
                    <a:pt x="150" y="7915"/>
                    <a:pt x="135" y="7938"/>
                  </a:cubicBezTo>
                  <a:lnTo>
                    <a:pt x="0" y="8142"/>
                  </a:lnTo>
                  <a:lnTo>
                    <a:pt x="5" y="8153"/>
                  </a:lnTo>
                  <a:cubicBezTo>
                    <a:pt x="20" y="8208"/>
                    <a:pt x="22" y="8271"/>
                    <a:pt x="22" y="8335"/>
                  </a:cubicBezTo>
                  <a:cubicBezTo>
                    <a:pt x="24" y="8436"/>
                    <a:pt x="24" y="8538"/>
                    <a:pt x="82" y="8622"/>
                  </a:cubicBezTo>
                  <a:cubicBezTo>
                    <a:pt x="103" y="8652"/>
                    <a:pt x="127" y="8676"/>
                    <a:pt x="150" y="8699"/>
                  </a:cubicBezTo>
                  <a:cubicBezTo>
                    <a:pt x="176" y="8723"/>
                    <a:pt x="202" y="8746"/>
                    <a:pt x="219" y="8774"/>
                  </a:cubicBezTo>
                  <a:cubicBezTo>
                    <a:pt x="238" y="8808"/>
                    <a:pt x="249" y="8849"/>
                    <a:pt x="259" y="8892"/>
                  </a:cubicBezTo>
                  <a:cubicBezTo>
                    <a:pt x="274" y="8954"/>
                    <a:pt x="289" y="9018"/>
                    <a:pt x="341" y="9063"/>
                  </a:cubicBezTo>
                  <a:cubicBezTo>
                    <a:pt x="371" y="9091"/>
                    <a:pt x="407" y="9106"/>
                    <a:pt x="442" y="9119"/>
                  </a:cubicBezTo>
                  <a:cubicBezTo>
                    <a:pt x="465" y="9130"/>
                    <a:pt x="489" y="9138"/>
                    <a:pt x="510" y="9151"/>
                  </a:cubicBezTo>
                  <a:cubicBezTo>
                    <a:pt x="607" y="9215"/>
                    <a:pt x="619" y="9353"/>
                    <a:pt x="622" y="9490"/>
                  </a:cubicBezTo>
                  <a:lnTo>
                    <a:pt x="622" y="9922"/>
                  </a:lnTo>
                  <a:cubicBezTo>
                    <a:pt x="622" y="9935"/>
                    <a:pt x="622" y="9946"/>
                    <a:pt x="622" y="9957"/>
                  </a:cubicBezTo>
                  <a:lnTo>
                    <a:pt x="622" y="10004"/>
                  </a:lnTo>
                  <a:lnTo>
                    <a:pt x="643" y="10008"/>
                  </a:lnTo>
                  <a:cubicBezTo>
                    <a:pt x="761" y="10030"/>
                    <a:pt x="892" y="10040"/>
                    <a:pt x="1042" y="10040"/>
                  </a:cubicBezTo>
                  <a:cubicBezTo>
                    <a:pt x="1161" y="10040"/>
                    <a:pt x="1286" y="10034"/>
                    <a:pt x="1393" y="10027"/>
                  </a:cubicBezTo>
                  <a:cubicBezTo>
                    <a:pt x="1472" y="10023"/>
                    <a:pt x="1562" y="10017"/>
                    <a:pt x="1644" y="9982"/>
                  </a:cubicBezTo>
                  <a:cubicBezTo>
                    <a:pt x="1699" y="9959"/>
                    <a:pt x="1749" y="9922"/>
                    <a:pt x="1798" y="9886"/>
                  </a:cubicBezTo>
                  <a:cubicBezTo>
                    <a:pt x="1873" y="9833"/>
                    <a:pt x="1943" y="9782"/>
                    <a:pt x="2020" y="9782"/>
                  </a:cubicBezTo>
                  <a:cubicBezTo>
                    <a:pt x="2031" y="9782"/>
                    <a:pt x="2042" y="9783"/>
                    <a:pt x="2053" y="9785"/>
                  </a:cubicBezTo>
                  <a:cubicBezTo>
                    <a:pt x="2164" y="9805"/>
                    <a:pt x="2224" y="9933"/>
                    <a:pt x="2250" y="10008"/>
                  </a:cubicBezTo>
                  <a:cubicBezTo>
                    <a:pt x="2256" y="10030"/>
                    <a:pt x="2265" y="10053"/>
                    <a:pt x="2271" y="10075"/>
                  </a:cubicBezTo>
                  <a:cubicBezTo>
                    <a:pt x="2299" y="10165"/>
                    <a:pt x="2327" y="10257"/>
                    <a:pt x="2396" y="10327"/>
                  </a:cubicBezTo>
                  <a:cubicBezTo>
                    <a:pt x="2417" y="10351"/>
                    <a:pt x="2443" y="10370"/>
                    <a:pt x="2466" y="10387"/>
                  </a:cubicBezTo>
                  <a:cubicBezTo>
                    <a:pt x="2507" y="10419"/>
                    <a:pt x="2543" y="10447"/>
                    <a:pt x="2565" y="10488"/>
                  </a:cubicBezTo>
                  <a:cubicBezTo>
                    <a:pt x="2588" y="10535"/>
                    <a:pt x="2582" y="10593"/>
                    <a:pt x="2578" y="10653"/>
                  </a:cubicBezTo>
                  <a:cubicBezTo>
                    <a:pt x="2573" y="10696"/>
                    <a:pt x="2569" y="10741"/>
                    <a:pt x="2576" y="10786"/>
                  </a:cubicBezTo>
                  <a:cubicBezTo>
                    <a:pt x="2595" y="10904"/>
                    <a:pt x="2683" y="10987"/>
                    <a:pt x="2766" y="11067"/>
                  </a:cubicBezTo>
                  <a:cubicBezTo>
                    <a:pt x="2803" y="11103"/>
                    <a:pt x="2841" y="11139"/>
                    <a:pt x="2873" y="11178"/>
                  </a:cubicBezTo>
                  <a:cubicBezTo>
                    <a:pt x="2914" y="11231"/>
                    <a:pt x="2944" y="11291"/>
                    <a:pt x="2963" y="11339"/>
                  </a:cubicBezTo>
                  <a:lnTo>
                    <a:pt x="2978" y="11373"/>
                  </a:lnTo>
                  <a:lnTo>
                    <a:pt x="3006" y="11347"/>
                  </a:lnTo>
                  <a:cubicBezTo>
                    <a:pt x="3010" y="11343"/>
                    <a:pt x="3015" y="11339"/>
                    <a:pt x="3017" y="11334"/>
                  </a:cubicBezTo>
                  <a:cubicBezTo>
                    <a:pt x="3019" y="11332"/>
                    <a:pt x="3021" y="11328"/>
                    <a:pt x="3023" y="11328"/>
                  </a:cubicBezTo>
                  <a:cubicBezTo>
                    <a:pt x="3052" y="11307"/>
                    <a:pt x="3088" y="11297"/>
                    <a:pt x="3128" y="11297"/>
                  </a:cubicBezTo>
                  <a:cubicBezTo>
                    <a:pt x="3187" y="11297"/>
                    <a:pt x="3254" y="11318"/>
                    <a:pt x="3315" y="11358"/>
                  </a:cubicBezTo>
                  <a:cubicBezTo>
                    <a:pt x="3349" y="11379"/>
                    <a:pt x="3383" y="11407"/>
                    <a:pt x="3418" y="11433"/>
                  </a:cubicBezTo>
                  <a:cubicBezTo>
                    <a:pt x="3473" y="11478"/>
                    <a:pt x="3531" y="11523"/>
                    <a:pt x="3600" y="11553"/>
                  </a:cubicBezTo>
                  <a:lnTo>
                    <a:pt x="3632" y="11566"/>
                  </a:lnTo>
                  <a:lnTo>
                    <a:pt x="3638" y="11531"/>
                  </a:lnTo>
                  <a:cubicBezTo>
                    <a:pt x="3660" y="11405"/>
                    <a:pt x="3792" y="11324"/>
                    <a:pt x="4041" y="11285"/>
                  </a:cubicBezTo>
                  <a:cubicBezTo>
                    <a:pt x="4080" y="11278"/>
                    <a:pt x="4116" y="11274"/>
                    <a:pt x="4149" y="11274"/>
                  </a:cubicBezTo>
                  <a:cubicBezTo>
                    <a:pt x="4180" y="11274"/>
                    <a:pt x="4208" y="11278"/>
                    <a:pt x="4232" y="11287"/>
                  </a:cubicBezTo>
                  <a:lnTo>
                    <a:pt x="4262" y="11302"/>
                  </a:lnTo>
                  <a:lnTo>
                    <a:pt x="4275" y="11281"/>
                  </a:lnTo>
                  <a:cubicBezTo>
                    <a:pt x="4315" y="11201"/>
                    <a:pt x="4377" y="11146"/>
                    <a:pt x="4448" y="11129"/>
                  </a:cubicBezTo>
                  <a:cubicBezTo>
                    <a:pt x="4459" y="11124"/>
                    <a:pt x="4472" y="11122"/>
                    <a:pt x="4484" y="11120"/>
                  </a:cubicBezTo>
                  <a:cubicBezTo>
                    <a:pt x="4519" y="11114"/>
                    <a:pt x="4553" y="11107"/>
                    <a:pt x="4583" y="11086"/>
                  </a:cubicBezTo>
                  <a:cubicBezTo>
                    <a:pt x="4654" y="11037"/>
                    <a:pt x="4654" y="10953"/>
                    <a:pt x="4652" y="10872"/>
                  </a:cubicBezTo>
                  <a:cubicBezTo>
                    <a:pt x="4652" y="10818"/>
                    <a:pt x="4652" y="10764"/>
                    <a:pt x="4669" y="10724"/>
                  </a:cubicBezTo>
                  <a:cubicBezTo>
                    <a:pt x="4686" y="10685"/>
                    <a:pt x="4718" y="10655"/>
                    <a:pt x="4752" y="10623"/>
                  </a:cubicBezTo>
                  <a:cubicBezTo>
                    <a:pt x="4799" y="10580"/>
                    <a:pt x="4849" y="10535"/>
                    <a:pt x="4857" y="10467"/>
                  </a:cubicBezTo>
                  <a:cubicBezTo>
                    <a:pt x="4862" y="10439"/>
                    <a:pt x="4857" y="10411"/>
                    <a:pt x="4853" y="10383"/>
                  </a:cubicBezTo>
                  <a:cubicBezTo>
                    <a:pt x="4847" y="10349"/>
                    <a:pt x="4842" y="10321"/>
                    <a:pt x="4853" y="10295"/>
                  </a:cubicBezTo>
                  <a:cubicBezTo>
                    <a:pt x="4872" y="10257"/>
                    <a:pt x="4924" y="10246"/>
                    <a:pt x="4979" y="10237"/>
                  </a:cubicBezTo>
                  <a:cubicBezTo>
                    <a:pt x="4999" y="10233"/>
                    <a:pt x="5018" y="10229"/>
                    <a:pt x="5037" y="10225"/>
                  </a:cubicBezTo>
                  <a:cubicBezTo>
                    <a:pt x="5194" y="10182"/>
                    <a:pt x="5275" y="10025"/>
                    <a:pt x="5341" y="9880"/>
                  </a:cubicBezTo>
                  <a:lnTo>
                    <a:pt x="5346" y="9871"/>
                  </a:lnTo>
                  <a:cubicBezTo>
                    <a:pt x="5395" y="9762"/>
                    <a:pt x="5444" y="9650"/>
                    <a:pt x="5489" y="9537"/>
                  </a:cubicBezTo>
                  <a:cubicBezTo>
                    <a:pt x="5562" y="9359"/>
                    <a:pt x="5622" y="9177"/>
                    <a:pt x="5669" y="8990"/>
                  </a:cubicBezTo>
                  <a:cubicBezTo>
                    <a:pt x="5708" y="8950"/>
                    <a:pt x="5766" y="8926"/>
                    <a:pt x="5828" y="8926"/>
                  </a:cubicBezTo>
                  <a:cubicBezTo>
                    <a:pt x="5890" y="8926"/>
                    <a:pt x="5948" y="8950"/>
                    <a:pt x="5984" y="8990"/>
                  </a:cubicBezTo>
                  <a:cubicBezTo>
                    <a:pt x="5995" y="8999"/>
                    <a:pt x="6001" y="9010"/>
                    <a:pt x="6010" y="9020"/>
                  </a:cubicBezTo>
                  <a:cubicBezTo>
                    <a:pt x="6023" y="9038"/>
                    <a:pt x="6038" y="9055"/>
                    <a:pt x="6055" y="9070"/>
                  </a:cubicBezTo>
                  <a:cubicBezTo>
                    <a:pt x="6096" y="9104"/>
                    <a:pt x="6149" y="9121"/>
                    <a:pt x="6216" y="9121"/>
                  </a:cubicBezTo>
                  <a:cubicBezTo>
                    <a:pt x="6263" y="9121"/>
                    <a:pt x="6308" y="9113"/>
                    <a:pt x="6351" y="9106"/>
                  </a:cubicBezTo>
                  <a:lnTo>
                    <a:pt x="6370" y="9102"/>
                  </a:lnTo>
                  <a:lnTo>
                    <a:pt x="6372" y="9083"/>
                  </a:lnTo>
                  <a:cubicBezTo>
                    <a:pt x="6393" y="8958"/>
                    <a:pt x="6415" y="8828"/>
                    <a:pt x="6477" y="8714"/>
                  </a:cubicBezTo>
                  <a:cubicBezTo>
                    <a:pt x="6531" y="8620"/>
                    <a:pt x="6633" y="8517"/>
                    <a:pt x="6764" y="8508"/>
                  </a:cubicBezTo>
                  <a:cubicBezTo>
                    <a:pt x="6792" y="8508"/>
                    <a:pt x="6820" y="8511"/>
                    <a:pt x="6848" y="8513"/>
                  </a:cubicBezTo>
                  <a:cubicBezTo>
                    <a:pt x="6873" y="8515"/>
                    <a:pt x="6897" y="8517"/>
                    <a:pt x="6920" y="8517"/>
                  </a:cubicBezTo>
                  <a:cubicBezTo>
                    <a:pt x="6968" y="8517"/>
                    <a:pt x="7004" y="8508"/>
                    <a:pt x="7036" y="8489"/>
                  </a:cubicBezTo>
                  <a:cubicBezTo>
                    <a:pt x="7083" y="8461"/>
                    <a:pt x="7109" y="8416"/>
                    <a:pt x="7135" y="8371"/>
                  </a:cubicBezTo>
                  <a:cubicBezTo>
                    <a:pt x="7160" y="8328"/>
                    <a:pt x="7184" y="8290"/>
                    <a:pt x="7223" y="8271"/>
                  </a:cubicBezTo>
                  <a:cubicBezTo>
                    <a:pt x="7242" y="8262"/>
                    <a:pt x="7268" y="8258"/>
                    <a:pt x="7298" y="8258"/>
                  </a:cubicBezTo>
                  <a:cubicBezTo>
                    <a:pt x="7318" y="8258"/>
                    <a:pt x="7339" y="8259"/>
                    <a:pt x="7360" y="8262"/>
                  </a:cubicBezTo>
                  <a:cubicBezTo>
                    <a:pt x="7381" y="8262"/>
                    <a:pt x="7403" y="8264"/>
                    <a:pt x="7424" y="8264"/>
                  </a:cubicBezTo>
                  <a:cubicBezTo>
                    <a:pt x="7463" y="8264"/>
                    <a:pt x="7516" y="8260"/>
                    <a:pt x="7553" y="8211"/>
                  </a:cubicBezTo>
                  <a:cubicBezTo>
                    <a:pt x="7572" y="8185"/>
                    <a:pt x="7578" y="8155"/>
                    <a:pt x="7585" y="8125"/>
                  </a:cubicBezTo>
                  <a:cubicBezTo>
                    <a:pt x="7587" y="8112"/>
                    <a:pt x="7591" y="8099"/>
                    <a:pt x="7595" y="8086"/>
                  </a:cubicBezTo>
                  <a:cubicBezTo>
                    <a:pt x="7625" y="8001"/>
                    <a:pt x="7724" y="7956"/>
                    <a:pt x="7904" y="7945"/>
                  </a:cubicBezTo>
                  <a:lnTo>
                    <a:pt x="8219" y="7926"/>
                  </a:lnTo>
                  <a:cubicBezTo>
                    <a:pt x="8238" y="7923"/>
                    <a:pt x="8257" y="7923"/>
                    <a:pt x="8277" y="7923"/>
                  </a:cubicBezTo>
                  <a:cubicBezTo>
                    <a:pt x="8326" y="7923"/>
                    <a:pt x="8360" y="7930"/>
                    <a:pt x="8388" y="7947"/>
                  </a:cubicBezTo>
                  <a:cubicBezTo>
                    <a:pt x="8422" y="7966"/>
                    <a:pt x="8444" y="7996"/>
                    <a:pt x="8457" y="8043"/>
                  </a:cubicBezTo>
                  <a:lnTo>
                    <a:pt x="8474" y="8093"/>
                  </a:lnTo>
                  <a:lnTo>
                    <a:pt x="8504" y="8052"/>
                  </a:lnTo>
                  <a:cubicBezTo>
                    <a:pt x="8566" y="7971"/>
                    <a:pt x="8634" y="7915"/>
                    <a:pt x="8716" y="7878"/>
                  </a:cubicBezTo>
                  <a:cubicBezTo>
                    <a:pt x="8821" y="7829"/>
                    <a:pt x="8943" y="7821"/>
                    <a:pt x="9061" y="7810"/>
                  </a:cubicBezTo>
                  <a:lnTo>
                    <a:pt x="9080" y="7810"/>
                  </a:lnTo>
                  <a:cubicBezTo>
                    <a:pt x="9455" y="7780"/>
                    <a:pt x="9830" y="7724"/>
                    <a:pt x="10196" y="7647"/>
                  </a:cubicBezTo>
                  <a:cubicBezTo>
                    <a:pt x="10477" y="7587"/>
                    <a:pt x="10820" y="7482"/>
                    <a:pt x="10963" y="7206"/>
                  </a:cubicBezTo>
                  <a:cubicBezTo>
                    <a:pt x="10989" y="7156"/>
                    <a:pt x="11008" y="7103"/>
                    <a:pt x="11025" y="7052"/>
                  </a:cubicBezTo>
                  <a:cubicBezTo>
                    <a:pt x="11045" y="6996"/>
                    <a:pt x="11062" y="6942"/>
                    <a:pt x="11090" y="6893"/>
                  </a:cubicBezTo>
                  <a:cubicBezTo>
                    <a:pt x="11130" y="6820"/>
                    <a:pt x="11210" y="6747"/>
                    <a:pt x="11295" y="6747"/>
                  </a:cubicBezTo>
                  <a:cubicBezTo>
                    <a:pt x="11308" y="6747"/>
                    <a:pt x="11321" y="6749"/>
                    <a:pt x="11336" y="6754"/>
                  </a:cubicBezTo>
                  <a:lnTo>
                    <a:pt x="11368" y="6764"/>
                  </a:lnTo>
                  <a:lnTo>
                    <a:pt x="11392" y="5404"/>
                  </a:lnTo>
                  <a:cubicBezTo>
                    <a:pt x="11392" y="5327"/>
                    <a:pt x="11388" y="5065"/>
                    <a:pt x="11255" y="4930"/>
                  </a:cubicBezTo>
                  <a:cubicBezTo>
                    <a:pt x="11208" y="4881"/>
                    <a:pt x="11148" y="4855"/>
                    <a:pt x="11079" y="4855"/>
                  </a:cubicBezTo>
                  <a:cubicBezTo>
                    <a:pt x="11055" y="4855"/>
                    <a:pt x="11028" y="4860"/>
                    <a:pt x="11002" y="4864"/>
                  </a:cubicBezTo>
                  <a:cubicBezTo>
                    <a:pt x="10978" y="4866"/>
                    <a:pt x="10955" y="4868"/>
                    <a:pt x="10933" y="4868"/>
                  </a:cubicBezTo>
                  <a:cubicBezTo>
                    <a:pt x="10895" y="4868"/>
                    <a:pt x="10873" y="4860"/>
                    <a:pt x="10861" y="4840"/>
                  </a:cubicBezTo>
                  <a:cubicBezTo>
                    <a:pt x="10850" y="4823"/>
                    <a:pt x="10846" y="4802"/>
                    <a:pt x="10843" y="4776"/>
                  </a:cubicBezTo>
                  <a:cubicBezTo>
                    <a:pt x="10839" y="4746"/>
                    <a:pt x="10835" y="4712"/>
                    <a:pt x="10813" y="4684"/>
                  </a:cubicBezTo>
                  <a:cubicBezTo>
                    <a:pt x="10783" y="4648"/>
                    <a:pt x="10736" y="4639"/>
                    <a:pt x="10696" y="4633"/>
                  </a:cubicBezTo>
                  <a:cubicBezTo>
                    <a:pt x="10681" y="4631"/>
                    <a:pt x="10668" y="4626"/>
                    <a:pt x="10655" y="4624"/>
                  </a:cubicBezTo>
                  <a:cubicBezTo>
                    <a:pt x="10546" y="4594"/>
                    <a:pt x="10501" y="4481"/>
                    <a:pt x="10451" y="4361"/>
                  </a:cubicBezTo>
                  <a:cubicBezTo>
                    <a:pt x="10406" y="4245"/>
                    <a:pt x="10357" y="4127"/>
                    <a:pt x="10250" y="4069"/>
                  </a:cubicBezTo>
                  <a:cubicBezTo>
                    <a:pt x="10196" y="4039"/>
                    <a:pt x="10139" y="4033"/>
                    <a:pt x="10083" y="4024"/>
                  </a:cubicBezTo>
                  <a:cubicBezTo>
                    <a:pt x="10066" y="4022"/>
                    <a:pt x="10049" y="4020"/>
                    <a:pt x="10034" y="4018"/>
                  </a:cubicBezTo>
                  <a:cubicBezTo>
                    <a:pt x="9757" y="3971"/>
                    <a:pt x="9519" y="3750"/>
                    <a:pt x="9451" y="3478"/>
                  </a:cubicBezTo>
                  <a:lnTo>
                    <a:pt x="9449" y="3469"/>
                  </a:lnTo>
                  <a:lnTo>
                    <a:pt x="7471" y="1807"/>
                  </a:lnTo>
                  <a:cubicBezTo>
                    <a:pt x="7358" y="1712"/>
                    <a:pt x="7240" y="1614"/>
                    <a:pt x="7111" y="1535"/>
                  </a:cubicBezTo>
                  <a:cubicBezTo>
                    <a:pt x="7062" y="1505"/>
                    <a:pt x="7008" y="1477"/>
                    <a:pt x="6959" y="1449"/>
                  </a:cubicBezTo>
                  <a:cubicBezTo>
                    <a:pt x="6923" y="1430"/>
                    <a:pt x="6886" y="1410"/>
                    <a:pt x="6850" y="1389"/>
                  </a:cubicBezTo>
                  <a:cubicBezTo>
                    <a:pt x="6736" y="1323"/>
                    <a:pt x="6625" y="1245"/>
                    <a:pt x="6516" y="1168"/>
                  </a:cubicBezTo>
                  <a:lnTo>
                    <a:pt x="5279" y="294"/>
                  </a:lnTo>
                  <a:lnTo>
                    <a:pt x="5243" y="268"/>
                  </a:lnTo>
                  <a:cubicBezTo>
                    <a:pt x="5080" y="153"/>
                    <a:pt x="4879" y="9"/>
                    <a:pt x="4647" y="1"/>
                  </a:cubicBezTo>
                  <a:cubicBezTo>
                    <a:pt x="4642" y="1"/>
                    <a:pt x="4637" y="0"/>
                    <a:pt x="4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151"/>
            <p:cNvSpPr/>
            <p:nvPr/>
          </p:nvSpPr>
          <p:spPr>
            <a:xfrm>
              <a:off x="4020516" y="2938660"/>
              <a:ext cx="238487" cy="281649"/>
            </a:xfrm>
            <a:custGeom>
              <a:rect b="b" l="l" r="r" t="t"/>
              <a:pathLst>
                <a:path extrusionOk="0" h="9912" w="8393">
                  <a:moveTo>
                    <a:pt x="5929" y="0"/>
                  </a:moveTo>
                  <a:cubicBezTo>
                    <a:pt x="5913" y="0"/>
                    <a:pt x="5897" y="4"/>
                    <a:pt x="5882" y="11"/>
                  </a:cubicBezTo>
                  <a:cubicBezTo>
                    <a:pt x="5816" y="384"/>
                    <a:pt x="5794" y="763"/>
                    <a:pt x="5822" y="1140"/>
                  </a:cubicBezTo>
                  <a:cubicBezTo>
                    <a:pt x="5601" y="1146"/>
                    <a:pt x="5381" y="1149"/>
                    <a:pt x="5160" y="1149"/>
                  </a:cubicBezTo>
                  <a:cubicBezTo>
                    <a:pt x="4631" y="1149"/>
                    <a:pt x="4102" y="1132"/>
                    <a:pt x="3572" y="1097"/>
                  </a:cubicBezTo>
                  <a:cubicBezTo>
                    <a:pt x="3568" y="1671"/>
                    <a:pt x="3566" y="2246"/>
                    <a:pt x="3562" y="2822"/>
                  </a:cubicBezTo>
                  <a:cubicBezTo>
                    <a:pt x="3562" y="2916"/>
                    <a:pt x="3560" y="3015"/>
                    <a:pt x="3508" y="3094"/>
                  </a:cubicBezTo>
                  <a:cubicBezTo>
                    <a:pt x="3461" y="3173"/>
                    <a:pt x="3375" y="3218"/>
                    <a:pt x="3298" y="3267"/>
                  </a:cubicBezTo>
                  <a:cubicBezTo>
                    <a:pt x="2863" y="3555"/>
                    <a:pt x="2647" y="4135"/>
                    <a:pt x="2786" y="4639"/>
                  </a:cubicBezTo>
                  <a:cubicBezTo>
                    <a:pt x="1880" y="4673"/>
                    <a:pt x="976" y="4707"/>
                    <a:pt x="69" y="4742"/>
                  </a:cubicBezTo>
                  <a:cubicBezTo>
                    <a:pt x="22" y="4864"/>
                    <a:pt x="1" y="4988"/>
                    <a:pt x="31" y="5121"/>
                  </a:cubicBezTo>
                  <a:cubicBezTo>
                    <a:pt x="391" y="5198"/>
                    <a:pt x="684" y="5521"/>
                    <a:pt x="725" y="5886"/>
                  </a:cubicBezTo>
                  <a:cubicBezTo>
                    <a:pt x="751" y="6100"/>
                    <a:pt x="697" y="6323"/>
                    <a:pt x="757" y="6528"/>
                  </a:cubicBezTo>
                  <a:cubicBezTo>
                    <a:pt x="787" y="6631"/>
                    <a:pt x="845" y="6725"/>
                    <a:pt x="888" y="6824"/>
                  </a:cubicBezTo>
                  <a:cubicBezTo>
                    <a:pt x="1040" y="7182"/>
                    <a:pt x="984" y="7619"/>
                    <a:pt x="744" y="7925"/>
                  </a:cubicBezTo>
                  <a:cubicBezTo>
                    <a:pt x="674" y="8015"/>
                    <a:pt x="586" y="8105"/>
                    <a:pt x="579" y="8221"/>
                  </a:cubicBezTo>
                  <a:cubicBezTo>
                    <a:pt x="575" y="8330"/>
                    <a:pt x="652" y="8433"/>
                    <a:pt x="695" y="8536"/>
                  </a:cubicBezTo>
                  <a:cubicBezTo>
                    <a:pt x="744" y="8529"/>
                    <a:pt x="796" y="8523"/>
                    <a:pt x="845" y="8517"/>
                  </a:cubicBezTo>
                  <a:cubicBezTo>
                    <a:pt x="995" y="8500"/>
                    <a:pt x="1146" y="8495"/>
                    <a:pt x="1298" y="8495"/>
                  </a:cubicBezTo>
                  <a:cubicBezTo>
                    <a:pt x="1490" y="8495"/>
                    <a:pt x="1682" y="8504"/>
                    <a:pt x="1873" y="8512"/>
                  </a:cubicBezTo>
                  <a:cubicBezTo>
                    <a:pt x="2051" y="8521"/>
                    <a:pt x="2248" y="8538"/>
                    <a:pt x="2375" y="8662"/>
                  </a:cubicBezTo>
                  <a:cubicBezTo>
                    <a:pt x="2443" y="8731"/>
                    <a:pt x="2484" y="8827"/>
                    <a:pt x="2565" y="8881"/>
                  </a:cubicBezTo>
                  <a:cubicBezTo>
                    <a:pt x="2670" y="8947"/>
                    <a:pt x="2831" y="8939"/>
                    <a:pt x="2887" y="9048"/>
                  </a:cubicBezTo>
                  <a:cubicBezTo>
                    <a:pt x="2915" y="9099"/>
                    <a:pt x="2908" y="9159"/>
                    <a:pt x="2921" y="9213"/>
                  </a:cubicBezTo>
                  <a:cubicBezTo>
                    <a:pt x="2947" y="9316"/>
                    <a:pt x="3035" y="9389"/>
                    <a:pt x="3116" y="9453"/>
                  </a:cubicBezTo>
                  <a:cubicBezTo>
                    <a:pt x="3230" y="9543"/>
                    <a:pt x="3343" y="9635"/>
                    <a:pt x="3457" y="9725"/>
                  </a:cubicBezTo>
                  <a:cubicBezTo>
                    <a:pt x="3497" y="9757"/>
                    <a:pt x="3538" y="9789"/>
                    <a:pt x="3566" y="9832"/>
                  </a:cubicBezTo>
                  <a:cubicBezTo>
                    <a:pt x="3583" y="9858"/>
                    <a:pt x="3592" y="9883"/>
                    <a:pt x="3600" y="9911"/>
                  </a:cubicBezTo>
                  <a:lnTo>
                    <a:pt x="3727" y="9718"/>
                  </a:lnTo>
                  <a:cubicBezTo>
                    <a:pt x="3744" y="9695"/>
                    <a:pt x="3759" y="9669"/>
                    <a:pt x="3782" y="9652"/>
                  </a:cubicBezTo>
                  <a:cubicBezTo>
                    <a:pt x="3818" y="9624"/>
                    <a:pt x="3862" y="9617"/>
                    <a:pt x="3909" y="9617"/>
                  </a:cubicBezTo>
                  <a:cubicBezTo>
                    <a:pt x="3965" y="9617"/>
                    <a:pt x="4025" y="9627"/>
                    <a:pt x="4079" y="9627"/>
                  </a:cubicBezTo>
                  <a:cubicBezTo>
                    <a:pt x="4132" y="9627"/>
                    <a:pt x="4180" y="9617"/>
                    <a:pt x="4213" y="9575"/>
                  </a:cubicBezTo>
                  <a:cubicBezTo>
                    <a:pt x="4252" y="9526"/>
                    <a:pt x="4247" y="9453"/>
                    <a:pt x="4292" y="9408"/>
                  </a:cubicBezTo>
                  <a:cubicBezTo>
                    <a:pt x="4316" y="9385"/>
                    <a:pt x="4344" y="9377"/>
                    <a:pt x="4375" y="9377"/>
                  </a:cubicBezTo>
                  <a:cubicBezTo>
                    <a:pt x="4454" y="9377"/>
                    <a:pt x="4551" y="9430"/>
                    <a:pt x="4632" y="9430"/>
                  </a:cubicBezTo>
                  <a:cubicBezTo>
                    <a:pt x="4662" y="9430"/>
                    <a:pt x="4690" y="9422"/>
                    <a:pt x="4714" y="9401"/>
                  </a:cubicBezTo>
                  <a:cubicBezTo>
                    <a:pt x="4734" y="9384"/>
                    <a:pt x="4746" y="9359"/>
                    <a:pt x="4761" y="9337"/>
                  </a:cubicBezTo>
                  <a:cubicBezTo>
                    <a:pt x="4821" y="9241"/>
                    <a:pt x="4929" y="9174"/>
                    <a:pt x="5040" y="9166"/>
                  </a:cubicBezTo>
                  <a:lnTo>
                    <a:pt x="7821" y="9176"/>
                  </a:lnTo>
                  <a:cubicBezTo>
                    <a:pt x="7889" y="9196"/>
                    <a:pt x="7961" y="9206"/>
                    <a:pt x="8032" y="9206"/>
                  </a:cubicBezTo>
                  <a:cubicBezTo>
                    <a:pt x="8063" y="9206"/>
                    <a:pt x="8095" y="9204"/>
                    <a:pt x="8125" y="9200"/>
                  </a:cubicBezTo>
                  <a:cubicBezTo>
                    <a:pt x="8121" y="9108"/>
                    <a:pt x="8117" y="9011"/>
                    <a:pt x="8162" y="8932"/>
                  </a:cubicBezTo>
                  <a:cubicBezTo>
                    <a:pt x="8194" y="8876"/>
                    <a:pt x="8259" y="8835"/>
                    <a:pt x="8321" y="8835"/>
                  </a:cubicBezTo>
                  <a:cubicBezTo>
                    <a:pt x="8346" y="8835"/>
                    <a:pt x="8371" y="8842"/>
                    <a:pt x="8393" y="8857"/>
                  </a:cubicBezTo>
                  <a:cubicBezTo>
                    <a:pt x="8331" y="8690"/>
                    <a:pt x="8185" y="8566"/>
                    <a:pt x="8091" y="8414"/>
                  </a:cubicBezTo>
                  <a:cubicBezTo>
                    <a:pt x="7898" y="8103"/>
                    <a:pt x="7932" y="7709"/>
                    <a:pt x="7945" y="7342"/>
                  </a:cubicBezTo>
                  <a:cubicBezTo>
                    <a:pt x="7982" y="6458"/>
                    <a:pt x="7860" y="5573"/>
                    <a:pt x="7737" y="4694"/>
                  </a:cubicBezTo>
                  <a:cubicBezTo>
                    <a:pt x="7611" y="3775"/>
                    <a:pt x="7485" y="2858"/>
                    <a:pt x="7356" y="1941"/>
                  </a:cubicBezTo>
                  <a:cubicBezTo>
                    <a:pt x="7560" y="1901"/>
                    <a:pt x="7761" y="1862"/>
                    <a:pt x="7964" y="1821"/>
                  </a:cubicBezTo>
                  <a:cubicBezTo>
                    <a:pt x="7988" y="1817"/>
                    <a:pt x="8012" y="1815"/>
                    <a:pt x="8035" y="1811"/>
                  </a:cubicBezTo>
                  <a:cubicBezTo>
                    <a:pt x="7969" y="1500"/>
                    <a:pt x="7819" y="1196"/>
                    <a:pt x="7532" y="1082"/>
                  </a:cubicBezTo>
                  <a:cubicBezTo>
                    <a:pt x="7397" y="1029"/>
                    <a:pt x="7238" y="1020"/>
                    <a:pt x="7131" y="924"/>
                  </a:cubicBezTo>
                  <a:cubicBezTo>
                    <a:pt x="6979" y="784"/>
                    <a:pt x="6981" y="506"/>
                    <a:pt x="6795" y="416"/>
                  </a:cubicBezTo>
                  <a:cubicBezTo>
                    <a:pt x="6750" y="395"/>
                    <a:pt x="6702" y="388"/>
                    <a:pt x="6652" y="388"/>
                  </a:cubicBezTo>
                  <a:cubicBezTo>
                    <a:pt x="6572" y="388"/>
                    <a:pt x="6489" y="405"/>
                    <a:pt x="6411" y="405"/>
                  </a:cubicBezTo>
                  <a:cubicBezTo>
                    <a:pt x="6348" y="405"/>
                    <a:pt x="6289" y="394"/>
                    <a:pt x="6240" y="356"/>
                  </a:cubicBezTo>
                  <a:cubicBezTo>
                    <a:pt x="6167" y="300"/>
                    <a:pt x="6143" y="204"/>
                    <a:pt x="6101" y="124"/>
                  </a:cubicBezTo>
                  <a:cubicBezTo>
                    <a:pt x="6064" y="60"/>
                    <a:pt x="5997" y="0"/>
                    <a:pt x="5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151"/>
            <p:cNvSpPr/>
            <p:nvPr/>
          </p:nvSpPr>
          <p:spPr>
            <a:xfrm>
              <a:off x="4019806" y="2937921"/>
              <a:ext cx="240789" cy="284207"/>
            </a:xfrm>
            <a:custGeom>
              <a:rect b="b" l="l" r="r" t="t"/>
              <a:pathLst>
                <a:path extrusionOk="0" h="10002" w="8474">
                  <a:moveTo>
                    <a:pt x="5952" y="53"/>
                  </a:moveTo>
                  <a:cubicBezTo>
                    <a:pt x="6011" y="53"/>
                    <a:pt x="6072" y="110"/>
                    <a:pt x="6102" y="163"/>
                  </a:cubicBezTo>
                  <a:cubicBezTo>
                    <a:pt x="6113" y="187"/>
                    <a:pt x="6123" y="210"/>
                    <a:pt x="6134" y="232"/>
                  </a:cubicBezTo>
                  <a:cubicBezTo>
                    <a:pt x="6162" y="294"/>
                    <a:pt x="6192" y="358"/>
                    <a:pt x="6248" y="401"/>
                  </a:cubicBezTo>
                  <a:cubicBezTo>
                    <a:pt x="6312" y="453"/>
                    <a:pt x="6387" y="457"/>
                    <a:pt x="6436" y="457"/>
                  </a:cubicBezTo>
                  <a:cubicBezTo>
                    <a:pt x="6477" y="457"/>
                    <a:pt x="6518" y="453"/>
                    <a:pt x="6558" y="450"/>
                  </a:cubicBezTo>
                  <a:cubicBezTo>
                    <a:pt x="6597" y="446"/>
                    <a:pt x="6638" y="442"/>
                    <a:pt x="6676" y="442"/>
                  </a:cubicBezTo>
                  <a:cubicBezTo>
                    <a:pt x="6730" y="442"/>
                    <a:pt x="6773" y="450"/>
                    <a:pt x="6809" y="468"/>
                  </a:cubicBezTo>
                  <a:cubicBezTo>
                    <a:pt x="6903" y="513"/>
                    <a:pt x="6946" y="613"/>
                    <a:pt x="6991" y="720"/>
                  </a:cubicBezTo>
                  <a:cubicBezTo>
                    <a:pt x="7028" y="810"/>
                    <a:pt x="7066" y="905"/>
                    <a:pt x="7139" y="969"/>
                  </a:cubicBezTo>
                  <a:cubicBezTo>
                    <a:pt x="7214" y="1040"/>
                    <a:pt x="7315" y="1065"/>
                    <a:pt x="7411" y="1091"/>
                  </a:cubicBezTo>
                  <a:cubicBezTo>
                    <a:pt x="7456" y="1104"/>
                    <a:pt x="7503" y="1117"/>
                    <a:pt x="7546" y="1134"/>
                  </a:cubicBezTo>
                  <a:cubicBezTo>
                    <a:pt x="7852" y="1254"/>
                    <a:pt x="7979" y="1601"/>
                    <a:pt x="8028" y="1815"/>
                  </a:cubicBezTo>
                  <a:cubicBezTo>
                    <a:pt x="8013" y="1817"/>
                    <a:pt x="7998" y="1819"/>
                    <a:pt x="7983" y="1822"/>
                  </a:cubicBezTo>
                  <a:lnTo>
                    <a:pt x="7351" y="1946"/>
                  </a:lnTo>
                  <a:lnTo>
                    <a:pt x="7737" y="4723"/>
                  </a:lnTo>
                  <a:cubicBezTo>
                    <a:pt x="7855" y="5588"/>
                    <a:pt x="7979" y="6481"/>
                    <a:pt x="7945" y="7368"/>
                  </a:cubicBezTo>
                  <a:lnTo>
                    <a:pt x="7940" y="7454"/>
                  </a:lnTo>
                  <a:cubicBezTo>
                    <a:pt x="7925" y="7801"/>
                    <a:pt x="7910" y="8161"/>
                    <a:pt x="8092" y="8455"/>
                  </a:cubicBezTo>
                  <a:cubicBezTo>
                    <a:pt x="8131" y="8515"/>
                    <a:pt x="8174" y="8570"/>
                    <a:pt x="8219" y="8624"/>
                  </a:cubicBezTo>
                  <a:cubicBezTo>
                    <a:pt x="8274" y="8693"/>
                    <a:pt x="8328" y="8761"/>
                    <a:pt x="8367" y="8836"/>
                  </a:cubicBezTo>
                  <a:cubicBezTo>
                    <a:pt x="8359" y="8835"/>
                    <a:pt x="8352" y="8835"/>
                    <a:pt x="8345" y="8835"/>
                  </a:cubicBezTo>
                  <a:cubicBezTo>
                    <a:pt x="8275" y="8835"/>
                    <a:pt x="8200" y="8879"/>
                    <a:pt x="8163" y="8945"/>
                  </a:cubicBezTo>
                  <a:cubicBezTo>
                    <a:pt x="8118" y="9025"/>
                    <a:pt x="8118" y="9121"/>
                    <a:pt x="8122" y="9202"/>
                  </a:cubicBezTo>
                  <a:cubicBezTo>
                    <a:pt x="8100" y="9205"/>
                    <a:pt x="8077" y="9206"/>
                    <a:pt x="8055" y="9206"/>
                  </a:cubicBezTo>
                  <a:cubicBezTo>
                    <a:pt x="7987" y="9206"/>
                    <a:pt x="7919" y="9196"/>
                    <a:pt x="7855" y="9177"/>
                  </a:cubicBezTo>
                  <a:lnTo>
                    <a:pt x="5063" y="9164"/>
                  </a:lnTo>
                  <a:cubicBezTo>
                    <a:pt x="4943" y="9175"/>
                    <a:pt x="4827" y="9245"/>
                    <a:pt x="4763" y="9348"/>
                  </a:cubicBezTo>
                  <a:lnTo>
                    <a:pt x="4754" y="9363"/>
                  </a:lnTo>
                  <a:cubicBezTo>
                    <a:pt x="4744" y="9380"/>
                    <a:pt x="4733" y="9397"/>
                    <a:pt x="4720" y="9408"/>
                  </a:cubicBezTo>
                  <a:cubicBezTo>
                    <a:pt x="4704" y="9422"/>
                    <a:pt x="4683" y="9428"/>
                    <a:pt x="4658" y="9428"/>
                  </a:cubicBezTo>
                  <a:cubicBezTo>
                    <a:pt x="4622" y="9428"/>
                    <a:pt x="4579" y="9416"/>
                    <a:pt x="4536" y="9404"/>
                  </a:cubicBezTo>
                  <a:cubicBezTo>
                    <a:pt x="4491" y="9391"/>
                    <a:pt x="4444" y="9376"/>
                    <a:pt x="4401" y="9376"/>
                  </a:cubicBezTo>
                  <a:cubicBezTo>
                    <a:pt x="4358" y="9376"/>
                    <a:pt x="4326" y="9389"/>
                    <a:pt x="4298" y="9415"/>
                  </a:cubicBezTo>
                  <a:cubicBezTo>
                    <a:pt x="4270" y="9442"/>
                    <a:pt x="4259" y="9479"/>
                    <a:pt x="4247" y="9515"/>
                  </a:cubicBezTo>
                  <a:cubicBezTo>
                    <a:pt x="4240" y="9541"/>
                    <a:pt x="4232" y="9565"/>
                    <a:pt x="4217" y="9584"/>
                  </a:cubicBezTo>
                  <a:cubicBezTo>
                    <a:pt x="4193" y="9614"/>
                    <a:pt x="4159" y="9627"/>
                    <a:pt x="4103" y="9627"/>
                  </a:cubicBezTo>
                  <a:cubicBezTo>
                    <a:pt x="4077" y="9627"/>
                    <a:pt x="4049" y="9625"/>
                    <a:pt x="4022" y="9620"/>
                  </a:cubicBezTo>
                  <a:cubicBezTo>
                    <a:pt x="3994" y="9618"/>
                    <a:pt x="3964" y="9616"/>
                    <a:pt x="3934" y="9616"/>
                  </a:cubicBezTo>
                  <a:cubicBezTo>
                    <a:pt x="3895" y="9616"/>
                    <a:pt x="3837" y="9620"/>
                    <a:pt x="3790" y="9657"/>
                  </a:cubicBezTo>
                  <a:cubicBezTo>
                    <a:pt x="3765" y="9678"/>
                    <a:pt x="3745" y="9706"/>
                    <a:pt x="3730" y="9729"/>
                  </a:cubicBezTo>
                  <a:lnTo>
                    <a:pt x="3632" y="9877"/>
                  </a:lnTo>
                  <a:cubicBezTo>
                    <a:pt x="3627" y="9864"/>
                    <a:pt x="3621" y="9854"/>
                    <a:pt x="3615" y="9843"/>
                  </a:cubicBezTo>
                  <a:cubicBezTo>
                    <a:pt x="3582" y="9796"/>
                    <a:pt x="3537" y="9762"/>
                    <a:pt x="3499" y="9729"/>
                  </a:cubicBezTo>
                  <a:lnTo>
                    <a:pt x="3158" y="9457"/>
                  </a:lnTo>
                  <a:cubicBezTo>
                    <a:pt x="3070" y="9389"/>
                    <a:pt x="2995" y="9322"/>
                    <a:pt x="2972" y="9232"/>
                  </a:cubicBezTo>
                  <a:cubicBezTo>
                    <a:pt x="2968" y="9213"/>
                    <a:pt x="2965" y="9194"/>
                    <a:pt x="2963" y="9172"/>
                  </a:cubicBezTo>
                  <a:cubicBezTo>
                    <a:pt x="2959" y="9136"/>
                    <a:pt x="2955" y="9097"/>
                    <a:pt x="2938" y="9063"/>
                  </a:cubicBezTo>
                  <a:cubicBezTo>
                    <a:pt x="2897" y="8984"/>
                    <a:pt x="2813" y="8960"/>
                    <a:pt x="2734" y="8935"/>
                  </a:cubicBezTo>
                  <a:cubicBezTo>
                    <a:pt x="2689" y="8922"/>
                    <a:pt x="2642" y="8909"/>
                    <a:pt x="2605" y="8883"/>
                  </a:cubicBezTo>
                  <a:cubicBezTo>
                    <a:pt x="2560" y="8855"/>
                    <a:pt x="2528" y="8810"/>
                    <a:pt x="2494" y="8763"/>
                  </a:cubicBezTo>
                  <a:cubicBezTo>
                    <a:pt x="2470" y="8731"/>
                    <a:pt x="2447" y="8699"/>
                    <a:pt x="2417" y="8669"/>
                  </a:cubicBezTo>
                  <a:cubicBezTo>
                    <a:pt x="2288" y="8540"/>
                    <a:pt x="2091" y="8521"/>
                    <a:pt x="1901" y="8513"/>
                  </a:cubicBezTo>
                  <a:cubicBezTo>
                    <a:pt x="1714" y="8504"/>
                    <a:pt x="1523" y="8495"/>
                    <a:pt x="1331" y="8495"/>
                  </a:cubicBezTo>
                  <a:cubicBezTo>
                    <a:pt x="1159" y="8495"/>
                    <a:pt x="1007" y="8502"/>
                    <a:pt x="866" y="8517"/>
                  </a:cubicBezTo>
                  <a:cubicBezTo>
                    <a:pt x="823" y="8521"/>
                    <a:pt x="780" y="8528"/>
                    <a:pt x="737" y="8532"/>
                  </a:cubicBezTo>
                  <a:cubicBezTo>
                    <a:pt x="726" y="8508"/>
                    <a:pt x="714" y="8485"/>
                    <a:pt x="701" y="8461"/>
                  </a:cubicBezTo>
                  <a:cubicBezTo>
                    <a:pt x="666" y="8393"/>
                    <a:pt x="628" y="8320"/>
                    <a:pt x="632" y="8247"/>
                  </a:cubicBezTo>
                  <a:cubicBezTo>
                    <a:pt x="636" y="8159"/>
                    <a:pt x="696" y="8084"/>
                    <a:pt x="756" y="8011"/>
                  </a:cubicBezTo>
                  <a:cubicBezTo>
                    <a:pt x="769" y="7996"/>
                    <a:pt x="780" y="7981"/>
                    <a:pt x="791" y="7968"/>
                  </a:cubicBezTo>
                  <a:cubicBezTo>
                    <a:pt x="1035" y="7658"/>
                    <a:pt x="1093" y="7204"/>
                    <a:pt x="936" y="6841"/>
                  </a:cubicBezTo>
                  <a:cubicBezTo>
                    <a:pt x="921" y="6805"/>
                    <a:pt x="904" y="6769"/>
                    <a:pt x="887" y="6734"/>
                  </a:cubicBezTo>
                  <a:cubicBezTo>
                    <a:pt x="855" y="6670"/>
                    <a:pt x="827" y="6612"/>
                    <a:pt x="808" y="6548"/>
                  </a:cubicBezTo>
                  <a:cubicBezTo>
                    <a:pt x="774" y="6428"/>
                    <a:pt x="778" y="6306"/>
                    <a:pt x="782" y="6175"/>
                  </a:cubicBezTo>
                  <a:cubicBezTo>
                    <a:pt x="784" y="6089"/>
                    <a:pt x="786" y="5997"/>
                    <a:pt x="778" y="5909"/>
                  </a:cubicBezTo>
                  <a:cubicBezTo>
                    <a:pt x="735" y="5537"/>
                    <a:pt x="442" y="5211"/>
                    <a:pt x="77" y="5125"/>
                  </a:cubicBezTo>
                  <a:cubicBezTo>
                    <a:pt x="58" y="5020"/>
                    <a:pt x="69" y="4913"/>
                    <a:pt x="114" y="4793"/>
                  </a:cubicBezTo>
                  <a:lnTo>
                    <a:pt x="2845" y="4690"/>
                  </a:lnTo>
                  <a:lnTo>
                    <a:pt x="2837" y="4658"/>
                  </a:lnTo>
                  <a:cubicBezTo>
                    <a:pt x="2700" y="4163"/>
                    <a:pt x="2910" y="3600"/>
                    <a:pt x="3338" y="3317"/>
                  </a:cubicBezTo>
                  <a:cubicBezTo>
                    <a:pt x="3351" y="3308"/>
                    <a:pt x="3364" y="3300"/>
                    <a:pt x="3377" y="3291"/>
                  </a:cubicBezTo>
                  <a:cubicBezTo>
                    <a:pt x="3443" y="3249"/>
                    <a:pt x="3512" y="3206"/>
                    <a:pt x="3557" y="3135"/>
                  </a:cubicBezTo>
                  <a:cubicBezTo>
                    <a:pt x="3612" y="3045"/>
                    <a:pt x="3612" y="2936"/>
                    <a:pt x="3612" y="2848"/>
                  </a:cubicBezTo>
                  <a:lnTo>
                    <a:pt x="3625" y="1151"/>
                  </a:lnTo>
                  <a:cubicBezTo>
                    <a:pt x="4153" y="1185"/>
                    <a:pt x="4686" y="1202"/>
                    <a:pt x="5218" y="1202"/>
                  </a:cubicBezTo>
                  <a:cubicBezTo>
                    <a:pt x="5429" y="1202"/>
                    <a:pt x="5639" y="1199"/>
                    <a:pt x="5849" y="1194"/>
                  </a:cubicBezTo>
                  <a:lnTo>
                    <a:pt x="5877" y="1192"/>
                  </a:lnTo>
                  <a:lnTo>
                    <a:pt x="5875" y="1164"/>
                  </a:lnTo>
                  <a:cubicBezTo>
                    <a:pt x="5847" y="795"/>
                    <a:pt x="5866" y="423"/>
                    <a:pt x="5931" y="56"/>
                  </a:cubicBezTo>
                  <a:cubicBezTo>
                    <a:pt x="5938" y="54"/>
                    <a:pt x="5945" y="53"/>
                    <a:pt x="5952" y="53"/>
                  </a:cubicBezTo>
                  <a:close/>
                  <a:moveTo>
                    <a:pt x="5954" y="1"/>
                  </a:moveTo>
                  <a:cubicBezTo>
                    <a:pt x="5935" y="1"/>
                    <a:pt x="5913" y="5"/>
                    <a:pt x="5896" y="13"/>
                  </a:cubicBezTo>
                  <a:lnTo>
                    <a:pt x="5883" y="20"/>
                  </a:lnTo>
                  <a:lnTo>
                    <a:pt x="5881" y="33"/>
                  </a:lnTo>
                  <a:cubicBezTo>
                    <a:pt x="5815" y="397"/>
                    <a:pt x="5793" y="770"/>
                    <a:pt x="5819" y="1140"/>
                  </a:cubicBezTo>
                  <a:cubicBezTo>
                    <a:pt x="5612" y="1146"/>
                    <a:pt x="5404" y="1148"/>
                    <a:pt x="5195" y="1148"/>
                  </a:cubicBezTo>
                  <a:cubicBezTo>
                    <a:pt x="4663" y="1148"/>
                    <a:pt x="4128" y="1131"/>
                    <a:pt x="3600" y="1095"/>
                  </a:cubicBezTo>
                  <a:lnTo>
                    <a:pt x="3572" y="1093"/>
                  </a:lnTo>
                  <a:lnTo>
                    <a:pt x="3559" y="2848"/>
                  </a:lnTo>
                  <a:cubicBezTo>
                    <a:pt x="3559" y="2929"/>
                    <a:pt x="3559" y="3030"/>
                    <a:pt x="3512" y="3107"/>
                  </a:cubicBezTo>
                  <a:cubicBezTo>
                    <a:pt x="3473" y="3167"/>
                    <a:pt x="3413" y="3206"/>
                    <a:pt x="3347" y="3246"/>
                  </a:cubicBezTo>
                  <a:cubicBezTo>
                    <a:pt x="3334" y="3255"/>
                    <a:pt x="3321" y="3264"/>
                    <a:pt x="3308" y="3272"/>
                  </a:cubicBezTo>
                  <a:cubicBezTo>
                    <a:pt x="2871" y="3561"/>
                    <a:pt x="2650" y="4131"/>
                    <a:pt x="2777" y="4639"/>
                  </a:cubicBezTo>
                  <a:lnTo>
                    <a:pt x="94" y="4742"/>
                  </a:lnTo>
                  <a:lnTo>
                    <a:pt x="75" y="4742"/>
                  </a:lnTo>
                  <a:lnTo>
                    <a:pt x="69" y="4759"/>
                  </a:lnTo>
                  <a:cubicBezTo>
                    <a:pt x="13" y="4898"/>
                    <a:pt x="0" y="5027"/>
                    <a:pt x="28" y="5153"/>
                  </a:cubicBezTo>
                  <a:lnTo>
                    <a:pt x="32" y="5170"/>
                  </a:lnTo>
                  <a:lnTo>
                    <a:pt x="49" y="5175"/>
                  </a:lnTo>
                  <a:cubicBezTo>
                    <a:pt x="399" y="5247"/>
                    <a:pt x="684" y="5560"/>
                    <a:pt x="724" y="5916"/>
                  </a:cubicBezTo>
                  <a:cubicBezTo>
                    <a:pt x="733" y="5999"/>
                    <a:pt x="731" y="6089"/>
                    <a:pt x="729" y="6175"/>
                  </a:cubicBezTo>
                  <a:cubicBezTo>
                    <a:pt x="724" y="6304"/>
                    <a:pt x="720" y="6434"/>
                    <a:pt x="756" y="6563"/>
                  </a:cubicBezTo>
                  <a:cubicBezTo>
                    <a:pt x="776" y="6631"/>
                    <a:pt x="808" y="6696"/>
                    <a:pt x="840" y="6758"/>
                  </a:cubicBezTo>
                  <a:cubicBezTo>
                    <a:pt x="855" y="6792"/>
                    <a:pt x="872" y="6826"/>
                    <a:pt x="887" y="6861"/>
                  </a:cubicBezTo>
                  <a:cubicBezTo>
                    <a:pt x="1037" y="7208"/>
                    <a:pt x="979" y="7638"/>
                    <a:pt x="748" y="7936"/>
                  </a:cubicBezTo>
                  <a:cubicBezTo>
                    <a:pt x="737" y="7949"/>
                    <a:pt x="726" y="7962"/>
                    <a:pt x="716" y="7977"/>
                  </a:cubicBezTo>
                  <a:cubicBezTo>
                    <a:pt x="649" y="8056"/>
                    <a:pt x="583" y="8140"/>
                    <a:pt x="579" y="8245"/>
                  </a:cubicBezTo>
                  <a:cubicBezTo>
                    <a:pt x="574" y="8330"/>
                    <a:pt x="615" y="8410"/>
                    <a:pt x="654" y="8487"/>
                  </a:cubicBezTo>
                  <a:cubicBezTo>
                    <a:pt x="669" y="8515"/>
                    <a:pt x="684" y="8543"/>
                    <a:pt x="694" y="8573"/>
                  </a:cubicBezTo>
                  <a:lnTo>
                    <a:pt x="703" y="8592"/>
                  </a:lnTo>
                  <a:lnTo>
                    <a:pt x="724" y="8588"/>
                  </a:lnTo>
                  <a:cubicBezTo>
                    <a:pt x="774" y="8581"/>
                    <a:pt x="823" y="8575"/>
                    <a:pt x="872" y="8570"/>
                  </a:cubicBezTo>
                  <a:cubicBezTo>
                    <a:pt x="1011" y="8555"/>
                    <a:pt x="1161" y="8549"/>
                    <a:pt x="1331" y="8549"/>
                  </a:cubicBezTo>
                  <a:cubicBezTo>
                    <a:pt x="1521" y="8549"/>
                    <a:pt x="1712" y="8558"/>
                    <a:pt x="1896" y="8566"/>
                  </a:cubicBezTo>
                  <a:cubicBezTo>
                    <a:pt x="2085" y="8575"/>
                    <a:pt x="2265" y="8592"/>
                    <a:pt x="2380" y="8708"/>
                  </a:cubicBezTo>
                  <a:cubicBezTo>
                    <a:pt x="2406" y="8733"/>
                    <a:pt x="2428" y="8763"/>
                    <a:pt x="2451" y="8795"/>
                  </a:cubicBezTo>
                  <a:cubicBezTo>
                    <a:pt x="2485" y="8845"/>
                    <a:pt x="2522" y="8894"/>
                    <a:pt x="2575" y="8928"/>
                  </a:cubicBezTo>
                  <a:cubicBezTo>
                    <a:pt x="2620" y="8956"/>
                    <a:pt x="2670" y="8973"/>
                    <a:pt x="2719" y="8986"/>
                  </a:cubicBezTo>
                  <a:cubicBezTo>
                    <a:pt x="2792" y="9010"/>
                    <a:pt x="2858" y="9029"/>
                    <a:pt x="2888" y="9087"/>
                  </a:cubicBezTo>
                  <a:cubicBezTo>
                    <a:pt x="2903" y="9115"/>
                    <a:pt x="2908" y="9145"/>
                    <a:pt x="2910" y="9179"/>
                  </a:cubicBezTo>
                  <a:cubicBezTo>
                    <a:pt x="2912" y="9202"/>
                    <a:pt x="2916" y="9224"/>
                    <a:pt x="2920" y="9245"/>
                  </a:cubicBezTo>
                  <a:cubicBezTo>
                    <a:pt x="2948" y="9361"/>
                    <a:pt x="3051" y="9442"/>
                    <a:pt x="3124" y="9500"/>
                  </a:cubicBezTo>
                  <a:lnTo>
                    <a:pt x="3465" y="9770"/>
                  </a:lnTo>
                  <a:cubicBezTo>
                    <a:pt x="3503" y="9802"/>
                    <a:pt x="3544" y="9832"/>
                    <a:pt x="3570" y="9873"/>
                  </a:cubicBezTo>
                  <a:cubicBezTo>
                    <a:pt x="3582" y="9892"/>
                    <a:pt x="3591" y="9914"/>
                    <a:pt x="3600" y="9944"/>
                  </a:cubicBezTo>
                  <a:lnTo>
                    <a:pt x="3615" y="10002"/>
                  </a:lnTo>
                  <a:lnTo>
                    <a:pt x="3775" y="9759"/>
                  </a:lnTo>
                  <a:cubicBezTo>
                    <a:pt x="3788" y="9738"/>
                    <a:pt x="3803" y="9714"/>
                    <a:pt x="3824" y="9699"/>
                  </a:cubicBezTo>
                  <a:cubicBezTo>
                    <a:pt x="3850" y="9678"/>
                    <a:pt x="3884" y="9669"/>
                    <a:pt x="3934" y="9669"/>
                  </a:cubicBezTo>
                  <a:cubicBezTo>
                    <a:pt x="3962" y="9669"/>
                    <a:pt x="3989" y="9672"/>
                    <a:pt x="4017" y="9674"/>
                  </a:cubicBezTo>
                  <a:cubicBezTo>
                    <a:pt x="4047" y="9678"/>
                    <a:pt x="4075" y="9680"/>
                    <a:pt x="4103" y="9680"/>
                  </a:cubicBezTo>
                  <a:cubicBezTo>
                    <a:pt x="4148" y="9680"/>
                    <a:pt x="4214" y="9674"/>
                    <a:pt x="4259" y="9616"/>
                  </a:cubicBezTo>
                  <a:cubicBezTo>
                    <a:pt x="4279" y="9590"/>
                    <a:pt x="4289" y="9560"/>
                    <a:pt x="4298" y="9530"/>
                  </a:cubicBezTo>
                  <a:cubicBezTo>
                    <a:pt x="4309" y="9500"/>
                    <a:pt x="4317" y="9472"/>
                    <a:pt x="4337" y="9453"/>
                  </a:cubicBezTo>
                  <a:cubicBezTo>
                    <a:pt x="4352" y="9437"/>
                    <a:pt x="4374" y="9431"/>
                    <a:pt x="4401" y="9431"/>
                  </a:cubicBezTo>
                  <a:cubicBezTo>
                    <a:pt x="4435" y="9431"/>
                    <a:pt x="4477" y="9442"/>
                    <a:pt x="4521" y="9455"/>
                  </a:cubicBezTo>
                  <a:cubicBezTo>
                    <a:pt x="4566" y="9470"/>
                    <a:pt x="4613" y="9483"/>
                    <a:pt x="4658" y="9483"/>
                  </a:cubicBezTo>
                  <a:cubicBezTo>
                    <a:pt x="4696" y="9483"/>
                    <a:pt x="4729" y="9472"/>
                    <a:pt x="4756" y="9449"/>
                  </a:cubicBezTo>
                  <a:cubicBezTo>
                    <a:pt x="4776" y="9432"/>
                    <a:pt x="4789" y="9410"/>
                    <a:pt x="4799" y="9391"/>
                  </a:cubicBezTo>
                  <a:lnTo>
                    <a:pt x="4808" y="9376"/>
                  </a:lnTo>
                  <a:cubicBezTo>
                    <a:pt x="4864" y="9288"/>
                    <a:pt x="4964" y="9226"/>
                    <a:pt x="5065" y="9217"/>
                  </a:cubicBezTo>
                  <a:lnTo>
                    <a:pt x="7844" y="9228"/>
                  </a:lnTo>
                  <a:cubicBezTo>
                    <a:pt x="7911" y="9248"/>
                    <a:pt x="7981" y="9258"/>
                    <a:pt x="8052" y="9258"/>
                  </a:cubicBezTo>
                  <a:cubicBezTo>
                    <a:pt x="8086" y="9258"/>
                    <a:pt x="8119" y="9256"/>
                    <a:pt x="8152" y="9252"/>
                  </a:cubicBezTo>
                  <a:lnTo>
                    <a:pt x="8178" y="9250"/>
                  </a:lnTo>
                  <a:lnTo>
                    <a:pt x="8176" y="9224"/>
                  </a:lnTo>
                  <a:cubicBezTo>
                    <a:pt x="8172" y="9145"/>
                    <a:pt x="8167" y="9046"/>
                    <a:pt x="8210" y="8971"/>
                  </a:cubicBezTo>
                  <a:cubicBezTo>
                    <a:pt x="8238" y="8922"/>
                    <a:pt x="8297" y="8889"/>
                    <a:pt x="8348" y="8889"/>
                  </a:cubicBezTo>
                  <a:cubicBezTo>
                    <a:pt x="8367" y="8889"/>
                    <a:pt x="8386" y="8894"/>
                    <a:pt x="8401" y="8905"/>
                  </a:cubicBezTo>
                  <a:lnTo>
                    <a:pt x="8474" y="8958"/>
                  </a:lnTo>
                  <a:lnTo>
                    <a:pt x="8442" y="8875"/>
                  </a:lnTo>
                  <a:cubicBezTo>
                    <a:pt x="8403" y="8765"/>
                    <a:pt x="8330" y="8678"/>
                    <a:pt x="8259" y="8590"/>
                  </a:cubicBezTo>
                  <a:cubicBezTo>
                    <a:pt x="8217" y="8538"/>
                    <a:pt x="8174" y="8483"/>
                    <a:pt x="8137" y="8427"/>
                  </a:cubicBezTo>
                  <a:cubicBezTo>
                    <a:pt x="7964" y="8146"/>
                    <a:pt x="7979" y="7795"/>
                    <a:pt x="7994" y="7456"/>
                  </a:cubicBezTo>
                  <a:lnTo>
                    <a:pt x="7998" y="7371"/>
                  </a:lnTo>
                  <a:cubicBezTo>
                    <a:pt x="8032" y="6479"/>
                    <a:pt x="7908" y="5582"/>
                    <a:pt x="7788" y="4716"/>
                  </a:cubicBezTo>
                  <a:lnTo>
                    <a:pt x="7411" y="1989"/>
                  </a:lnTo>
                  <a:lnTo>
                    <a:pt x="7994" y="1875"/>
                  </a:lnTo>
                  <a:cubicBezTo>
                    <a:pt x="8009" y="1871"/>
                    <a:pt x="8026" y="1869"/>
                    <a:pt x="8041" y="1867"/>
                  </a:cubicBezTo>
                  <a:lnTo>
                    <a:pt x="8092" y="1858"/>
                  </a:lnTo>
                  <a:lnTo>
                    <a:pt x="8086" y="1830"/>
                  </a:lnTo>
                  <a:cubicBezTo>
                    <a:pt x="8004" y="1449"/>
                    <a:pt x="7820" y="1183"/>
                    <a:pt x="7567" y="1082"/>
                  </a:cubicBezTo>
                  <a:cubicBezTo>
                    <a:pt x="7520" y="1065"/>
                    <a:pt x="7471" y="1052"/>
                    <a:pt x="7424" y="1040"/>
                  </a:cubicBezTo>
                  <a:cubicBezTo>
                    <a:pt x="7330" y="1014"/>
                    <a:pt x="7242" y="990"/>
                    <a:pt x="7175" y="930"/>
                  </a:cubicBezTo>
                  <a:cubicBezTo>
                    <a:pt x="7111" y="873"/>
                    <a:pt x="7075" y="785"/>
                    <a:pt x="7040" y="701"/>
                  </a:cubicBezTo>
                  <a:cubicBezTo>
                    <a:pt x="6993" y="588"/>
                    <a:pt x="6944" y="472"/>
                    <a:pt x="6830" y="418"/>
                  </a:cubicBezTo>
                  <a:cubicBezTo>
                    <a:pt x="6788" y="397"/>
                    <a:pt x="6738" y="388"/>
                    <a:pt x="6676" y="388"/>
                  </a:cubicBezTo>
                  <a:cubicBezTo>
                    <a:pt x="6635" y="388"/>
                    <a:pt x="6593" y="393"/>
                    <a:pt x="6552" y="397"/>
                  </a:cubicBezTo>
                  <a:cubicBezTo>
                    <a:pt x="6511" y="401"/>
                    <a:pt x="6475" y="403"/>
                    <a:pt x="6436" y="403"/>
                  </a:cubicBezTo>
                  <a:cubicBezTo>
                    <a:pt x="6368" y="403"/>
                    <a:pt x="6320" y="390"/>
                    <a:pt x="6280" y="360"/>
                  </a:cubicBezTo>
                  <a:cubicBezTo>
                    <a:pt x="6235" y="324"/>
                    <a:pt x="6209" y="268"/>
                    <a:pt x="6183" y="210"/>
                  </a:cubicBezTo>
                  <a:cubicBezTo>
                    <a:pt x="6173" y="187"/>
                    <a:pt x="6162" y="161"/>
                    <a:pt x="6149" y="138"/>
                  </a:cubicBezTo>
                  <a:cubicBezTo>
                    <a:pt x="6111" y="69"/>
                    <a:pt x="6036" y="1"/>
                    <a:pt x="59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151"/>
            <p:cNvSpPr/>
            <p:nvPr/>
          </p:nvSpPr>
          <p:spPr>
            <a:xfrm>
              <a:off x="4022477" y="2929568"/>
              <a:ext cx="168046" cy="143837"/>
            </a:xfrm>
            <a:custGeom>
              <a:rect b="b" l="l" r="r" t="t"/>
              <a:pathLst>
                <a:path extrusionOk="0" h="5062" w="5914">
                  <a:moveTo>
                    <a:pt x="5824" y="1"/>
                  </a:moveTo>
                  <a:cubicBezTo>
                    <a:pt x="5811" y="33"/>
                    <a:pt x="5796" y="63"/>
                    <a:pt x="5783" y="95"/>
                  </a:cubicBezTo>
                  <a:lnTo>
                    <a:pt x="2953" y="89"/>
                  </a:lnTo>
                  <a:cubicBezTo>
                    <a:pt x="2809" y="252"/>
                    <a:pt x="2706" y="453"/>
                    <a:pt x="2608" y="648"/>
                  </a:cubicBezTo>
                  <a:cubicBezTo>
                    <a:pt x="2471" y="922"/>
                    <a:pt x="2334" y="1199"/>
                    <a:pt x="2196" y="1473"/>
                  </a:cubicBezTo>
                  <a:cubicBezTo>
                    <a:pt x="2141" y="1582"/>
                    <a:pt x="2087" y="1691"/>
                    <a:pt x="2006" y="1784"/>
                  </a:cubicBezTo>
                  <a:cubicBezTo>
                    <a:pt x="1927" y="1874"/>
                    <a:pt x="1822" y="1946"/>
                    <a:pt x="1768" y="2053"/>
                  </a:cubicBezTo>
                  <a:cubicBezTo>
                    <a:pt x="1689" y="2208"/>
                    <a:pt x="1729" y="2409"/>
                    <a:pt x="1629" y="2551"/>
                  </a:cubicBezTo>
                  <a:cubicBezTo>
                    <a:pt x="1547" y="2671"/>
                    <a:pt x="1387" y="2716"/>
                    <a:pt x="1301" y="2831"/>
                  </a:cubicBezTo>
                  <a:cubicBezTo>
                    <a:pt x="1177" y="2996"/>
                    <a:pt x="1232" y="3255"/>
                    <a:pt x="1093" y="3408"/>
                  </a:cubicBezTo>
                  <a:cubicBezTo>
                    <a:pt x="999" y="3508"/>
                    <a:pt x="849" y="3530"/>
                    <a:pt x="744" y="3617"/>
                  </a:cubicBezTo>
                  <a:cubicBezTo>
                    <a:pt x="583" y="3748"/>
                    <a:pt x="572" y="3984"/>
                    <a:pt x="504" y="4181"/>
                  </a:cubicBezTo>
                  <a:cubicBezTo>
                    <a:pt x="395" y="4494"/>
                    <a:pt x="116" y="4768"/>
                    <a:pt x="0" y="5062"/>
                  </a:cubicBezTo>
                  <a:cubicBezTo>
                    <a:pt x="907" y="5027"/>
                    <a:pt x="1811" y="4993"/>
                    <a:pt x="2717" y="4959"/>
                  </a:cubicBezTo>
                  <a:cubicBezTo>
                    <a:pt x="2578" y="4455"/>
                    <a:pt x="2794" y="3875"/>
                    <a:pt x="3229" y="3587"/>
                  </a:cubicBezTo>
                  <a:cubicBezTo>
                    <a:pt x="3306" y="3538"/>
                    <a:pt x="3392" y="3493"/>
                    <a:pt x="3439" y="3414"/>
                  </a:cubicBezTo>
                  <a:cubicBezTo>
                    <a:pt x="3491" y="3335"/>
                    <a:pt x="3493" y="3236"/>
                    <a:pt x="3493" y="3142"/>
                  </a:cubicBezTo>
                  <a:cubicBezTo>
                    <a:pt x="3497" y="2566"/>
                    <a:pt x="3499" y="1991"/>
                    <a:pt x="3503" y="1417"/>
                  </a:cubicBezTo>
                  <a:cubicBezTo>
                    <a:pt x="4033" y="1452"/>
                    <a:pt x="4562" y="1469"/>
                    <a:pt x="5091" y="1469"/>
                  </a:cubicBezTo>
                  <a:cubicBezTo>
                    <a:pt x="5312" y="1469"/>
                    <a:pt x="5532" y="1466"/>
                    <a:pt x="5753" y="1460"/>
                  </a:cubicBezTo>
                  <a:cubicBezTo>
                    <a:pt x="5725" y="1083"/>
                    <a:pt x="5747" y="704"/>
                    <a:pt x="5813" y="331"/>
                  </a:cubicBezTo>
                  <a:cubicBezTo>
                    <a:pt x="5829" y="324"/>
                    <a:pt x="5845" y="321"/>
                    <a:pt x="5861" y="321"/>
                  </a:cubicBezTo>
                  <a:cubicBezTo>
                    <a:pt x="5879" y="321"/>
                    <a:pt x="5896" y="325"/>
                    <a:pt x="5914" y="333"/>
                  </a:cubicBezTo>
                  <a:cubicBezTo>
                    <a:pt x="5897" y="267"/>
                    <a:pt x="5879" y="198"/>
                    <a:pt x="5860" y="132"/>
                  </a:cubicBezTo>
                  <a:cubicBezTo>
                    <a:pt x="5849" y="89"/>
                    <a:pt x="5839" y="44"/>
                    <a:pt x="58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151"/>
            <p:cNvSpPr/>
            <p:nvPr/>
          </p:nvSpPr>
          <p:spPr>
            <a:xfrm>
              <a:off x="4021312" y="2927465"/>
              <a:ext cx="170320" cy="146735"/>
            </a:xfrm>
            <a:custGeom>
              <a:rect b="b" l="l" r="r" t="t"/>
              <a:pathLst>
                <a:path extrusionOk="0" h="5164" w="5994">
                  <a:moveTo>
                    <a:pt x="5860" y="152"/>
                  </a:moveTo>
                  <a:cubicBezTo>
                    <a:pt x="5867" y="171"/>
                    <a:pt x="5871" y="193"/>
                    <a:pt x="5875" y="212"/>
                  </a:cubicBezTo>
                  <a:lnTo>
                    <a:pt x="5916" y="369"/>
                  </a:lnTo>
                  <a:cubicBezTo>
                    <a:pt x="5912" y="368"/>
                    <a:pt x="5908" y="368"/>
                    <a:pt x="5903" y="368"/>
                  </a:cubicBezTo>
                  <a:cubicBezTo>
                    <a:pt x="5883" y="368"/>
                    <a:pt x="5863" y="372"/>
                    <a:pt x="5843" y="381"/>
                  </a:cubicBezTo>
                  <a:lnTo>
                    <a:pt x="5830" y="388"/>
                  </a:lnTo>
                  <a:lnTo>
                    <a:pt x="5828" y="401"/>
                  </a:lnTo>
                  <a:cubicBezTo>
                    <a:pt x="5762" y="765"/>
                    <a:pt x="5740" y="1138"/>
                    <a:pt x="5766" y="1508"/>
                  </a:cubicBezTo>
                  <a:cubicBezTo>
                    <a:pt x="5559" y="1514"/>
                    <a:pt x="5351" y="1516"/>
                    <a:pt x="5142" y="1516"/>
                  </a:cubicBezTo>
                  <a:cubicBezTo>
                    <a:pt x="4610" y="1516"/>
                    <a:pt x="4075" y="1499"/>
                    <a:pt x="3547" y="1463"/>
                  </a:cubicBezTo>
                  <a:lnTo>
                    <a:pt x="3519" y="1461"/>
                  </a:lnTo>
                  <a:lnTo>
                    <a:pt x="3508" y="3216"/>
                  </a:lnTo>
                  <a:cubicBezTo>
                    <a:pt x="3506" y="3297"/>
                    <a:pt x="3506" y="3398"/>
                    <a:pt x="3459" y="3475"/>
                  </a:cubicBezTo>
                  <a:cubicBezTo>
                    <a:pt x="3420" y="3535"/>
                    <a:pt x="3360" y="3574"/>
                    <a:pt x="3294" y="3614"/>
                  </a:cubicBezTo>
                  <a:cubicBezTo>
                    <a:pt x="3281" y="3623"/>
                    <a:pt x="3268" y="3632"/>
                    <a:pt x="3255" y="3640"/>
                  </a:cubicBezTo>
                  <a:cubicBezTo>
                    <a:pt x="2818" y="3929"/>
                    <a:pt x="2597" y="4499"/>
                    <a:pt x="2724" y="5007"/>
                  </a:cubicBezTo>
                  <a:lnTo>
                    <a:pt x="82" y="5108"/>
                  </a:lnTo>
                  <a:cubicBezTo>
                    <a:pt x="138" y="4986"/>
                    <a:pt x="217" y="4866"/>
                    <a:pt x="301" y="4741"/>
                  </a:cubicBezTo>
                  <a:cubicBezTo>
                    <a:pt x="406" y="4589"/>
                    <a:pt x="511" y="4433"/>
                    <a:pt x="571" y="4264"/>
                  </a:cubicBezTo>
                  <a:cubicBezTo>
                    <a:pt x="590" y="4208"/>
                    <a:pt x="603" y="4150"/>
                    <a:pt x="618" y="4092"/>
                  </a:cubicBezTo>
                  <a:cubicBezTo>
                    <a:pt x="656" y="3942"/>
                    <a:pt x="691" y="3801"/>
                    <a:pt x="800" y="3711"/>
                  </a:cubicBezTo>
                  <a:cubicBezTo>
                    <a:pt x="845" y="3674"/>
                    <a:pt x="898" y="3651"/>
                    <a:pt x="956" y="3625"/>
                  </a:cubicBezTo>
                  <a:cubicBezTo>
                    <a:pt x="1025" y="3593"/>
                    <a:pt x="1098" y="3559"/>
                    <a:pt x="1153" y="3499"/>
                  </a:cubicBezTo>
                  <a:cubicBezTo>
                    <a:pt x="1231" y="3415"/>
                    <a:pt x="1252" y="3299"/>
                    <a:pt x="1271" y="3190"/>
                  </a:cubicBezTo>
                  <a:cubicBezTo>
                    <a:pt x="1290" y="3089"/>
                    <a:pt x="1308" y="2995"/>
                    <a:pt x="1363" y="2922"/>
                  </a:cubicBezTo>
                  <a:cubicBezTo>
                    <a:pt x="1402" y="2869"/>
                    <a:pt x="1458" y="2830"/>
                    <a:pt x="1518" y="2792"/>
                  </a:cubicBezTo>
                  <a:cubicBezTo>
                    <a:pt x="1582" y="2749"/>
                    <a:pt x="1648" y="2706"/>
                    <a:pt x="1693" y="2640"/>
                  </a:cubicBezTo>
                  <a:cubicBezTo>
                    <a:pt x="1749" y="2558"/>
                    <a:pt x="1764" y="2460"/>
                    <a:pt x="1777" y="2363"/>
                  </a:cubicBezTo>
                  <a:cubicBezTo>
                    <a:pt x="1788" y="2282"/>
                    <a:pt x="1798" y="2207"/>
                    <a:pt x="1833" y="2140"/>
                  </a:cubicBezTo>
                  <a:cubicBezTo>
                    <a:pt x="1867" y="2072"/>
                    <a:pt x="1920" y="2020"/>
                    <a:pt x="1980" y="1965"/>
                  </a:cubicBezTo>
                  <a:cubicBezTo>
                    <a:pt x="2008" y="1935"/>
                    <a:pt x="2040" y="1907"/>
                    <a:pt x="2066" y="1875"/>
                  </a:cubicBezTo>
                  <a:cubicBezTo>
                    <a:pt x="2150" y="1780"/>
                    <a:pt x="2207" y="1669"/>
                    <a:pt x="2261" y="1560"/>
                  </a:cubicBezTo>
                  <a:lnTo>
                    <a:pt x="2672" y="735"/>
                  </a:lnTo>
                  <a:cubicBezTo>
                    <a:pt x="2758" y="563"/>
                    <a:pt x="2863" y="354"/>
                    <a:pt x="3004" y="189"/>
                  </a:cubicBezTo>
                  <a:lnTo>
                    <a:pt x="5824" y="197"/>
                  </a:lnTo>
                  <a:lnTo>
                    <a:pt x="5841" y="197"/>
                  </a:lnTo>
                  <a:lnTo>
                    <a:pt x="5860" y="152"/>
                  </a:lnTo>
                  <a:close/>
                  <a:moveTo>
                    <a:pt x="5869" y="0"/>
                  </a:moveTo>
                  <a:lnTo>
                    <a:pt x="5807" y="144"/>
                  </a:lnTo>
                  <a:lnTo>
                    <a:pt x="2994" y="135"/>
                  </a:lnTo>
                  <a:lnTo>
                    <a:pt x="2981" y="135"/>
                  </a:lnTo>
                  <a:lnTo>
                    <a:pt x="2972" y="144"/>
                  </a:lnTo>
                  <a:cubicBezTo>
                    <a:pt x="2822" y="317"/>
                    <a:pt x="2713" y="536"/>
                    <a:pt x="2625" y="709"/>
                  </a:cubicBezTo>
                  <a:lnTo>
                    <a:pt x="2214" y="1536"/>
                  </a:lnTo>
                  <a:cubicBezTo>
                    <a:pt x="2160" y="1641"/>
                    <a:pt x="2105" y="1750"/>
                    <a:pt x="2028" y="1840"/>
                  </a:cubicBezTo>
                  <a:cubicBezTo>
                    <a:pt x="2002" y="1870"/>
                    <a:pt x="1972" y="1898"/>
                    <a:pt x="1942" y="1926"/>
                  </a:cubicBezTo>
                  <a:cubicBezTo>
                    <a:pt x="1884" y="1982"/>
                    <a:pt x="1822" y="2040"/>
                    <a:pt x="1783" y="2117"/>
                  </a:cubicBezTo>
                  <a:cubicBezTo>
                    <a:pt x="1747" y="2192"/>
                    <a:pt x="1734" y="2275"/>
                    <a:pt x="1723" y="2357"/>
                  </a:cubicBezTo>
                  <a:cubicBezTo>
                    <a:pt x="1710" y="2449"/>
                    <a:pt x="1700" y="2539"/>
                    <a:pt x="1648" y="2610"/>
                  </a:cubicBezTo>
                  <a:cubicBezTo>
                    <a:pt x="1610" y="2667"/>
                    <a:pt x="1550" y="2706"/>
                    <a:pt x="1488" y="2747"/>
                  </a:cubicBezTo>
                  <a:cubicBezTo>
                    <a:pt x="1428" y="2787"/>
                    <a:pt x="1365" y="2830"/>
                    <a:pt x="1320" y="2890"/>
                  </a:cubicBezTo>
                  <a:cubicBezTo>
                    <a:pt x="1256" y="2974"/>
                    <a:pt x="1237" y="3079"/>
                    <a:pt x="1220" y="3179"/>
                  </a:cubicBezTo>
                  <a:cubicBezTo>
                    <a:pt x="1201" y="3289"/>
                    <a:pt x="1181" y="3389"/>
                    <a:pt x="1113" y="3462"/>
                  </a:cubicBezTo>
                  <a:cubicBezTo>
                    <a:pt x="1066" y="3514"/>
                    <a:pt x="1001" y="3544"/>
                    <a:pt x="933" y="3576"/>
                  </a:cubicBezTo>
                  <a:cubicBezTo>
                    <a:pt x="875" y="3602"/>
                    <a:pt x="817" y="3629"/>
                    <a:pt x="768" y="3670"/>
                  </a:cubicBezTo>
                  <a:cubicBezTo>
                    <a:pt x="643" y="3771"/>
                    <a:pt x="605" y="3927"/>
                    <a:pt x="566" y="4079"/>
                  </a:cubicBezTo>
                  <a:cubicBezTo>
                    <a:pt x="551" y="4135"/>
                    <a:pt x="538" y="4193"/>
                    <a:pt x="519" y="4244"/>
                  </a:cubicBezTo>
                  <a:cubicBezTo>
                    <a:pt x="463" y="4407"/>
                    <a:pt x="359" y="4563"/>
                    <a:pt x="258" y="4711"/>
                  </a:cubicBezTo>
                  <a:cubicBezTo>
                    <a:pt x="166" y="4846"/>
                    <a:pt x="74" y="4983"/>
                    <a:pt x="16" y="5127"/>
                  </a:cubicBezTo>
                  <a:lnTo>
                    <a:pt x="1" y="5163"/>
                  </a:lnTo>
                  <a:lnTo>
                    <a:pt x="2792" y="5058"/>
                  </a:lnTo>
                  <a:lnTo>
                    <a:pt x="2784" y="5026"/>
                  </a:lnTo>
                  <a:cubicBezTo>
                    <a:pt x="2647" y="4531"/>
                    <a:pt x="2857" y="3968"/>
                    <a:pt x="3285" y="3685"/>
                  </a:cubicBezTo>
                  <a:cubicBezTo>
                    <a:pt x="3298" y="3676"/>
                    <a:pt x="3311" y="3668"/>
                    <a:pt x="3324" y="3659"/>
                  </a:cubicBezTo>
                  <a:cubicBezTo>
                    <a:pt x="3390" y="3617"/>
                    <a:pt x="3461" y="3574"/>
                    <a:pt x="3504" y="3503"/>
                  </a:cubicBezTo>
                  <a:cubicBezTo>
                    <a:pt x="3559" y="3413"/>
                    <a:pt x="3559" y="3304"/>
                    <a:pt x="3559" y="3216"/>
                  </a:cubicBezTo>
                  <a:lnTo>
                    <a:pt x="3572" y="1519"/>
                  </a:lnTo>
                  <a:cubicBezTo>
                    <a:pt x="4100" y="1553"/>
                    <a:pt x="4633" y="1570"/>
                    <a:pt x="5165" y="1570"/>
                  </a:cubicBezTo>
                  <a:cubicBezTo>
                    <a:pt x="5376" y="1570"/>
                    <a:pt x="5586" y="1567"/>
                    <a:pt x="5796" y="1562"/>
                  </a:cubicBezTo>
                  <a:lnTo>
                    <a:pt x="5824" y="1560"/>
                  </a:lnTo>
                  <a:lnTo>
                    <a:pt x="5822" y="1532"/>
                  </a:lnTo>
                  <a:cubicBezTo>
                    <a:pt x="5794" y="1163"/>
                    <a:pt x="5813" y="791"/>
                    <a:pt x="5878" y="424"/>
                  </a:cubicBezTo>
                  <a:cubicBezTo>
                    <a:pt x="5885" y="423"/>
                    <a:pt x="5892" y="422"/>
                    <a:pt x="5899" y="422"/>
                  </a:cubicBezTo>
                  <a:cubicBezTo>
                    <a:pt x="5914" y="422"/>
                    <a:pt x="5928" y="425"/>
                    <a:pt x="5944" y="431"/>
                  </a:cubicBezTo>
                  <a:lnTo>
                    <a:pt x="5993" y="452"/>
                  </a:lnTo>
                  <a:lnTo>
                    <a:pt x="5929" y="199"/>
                  </a:lnTo>
                  <a:cubicBezTo>
                    <a:pt x="5916" y="154"/>
                    <a:pt x="5905" y="111"/>
                    <a:pt x="5890" y="66"/>
                  </a:cubicBezTo>
                  <a:lnTo>
                    <a:pt x="586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151"/>
            <p:cNvSpPr/>
            <p:nvPr/>
          </p:nvSpPr>
          <p:spPr>
            <a:xfrm>
              <a:off x="4106353" y="2742296"/>
              <a:ext cx="239908" cy="190011"/>
            </a:xfrm>
            <a:custGeom>
              <a:rect b="b" l="l" r="r" t="t"/>
              <a:pathLst>
                <a:path extrusionOk="0" h="6687" w="8443">
                  <a:moveTo>
                    <a:pt x="5157" y="1"/>
                  </a:moveTo>
                  <a:cubicBezTo>
                    <a:pt x="5107" y="1"/>
                    <a:pt x="5059" y="15"/>
                    <a:pt x="5018" y="49"/>
                  </a:cubicBezTo>
                  <a:cubicBezTo>
                    <a:pt x="5091" y="210"/>
                    <a:pt x="5166" y="381"/>
                    <a:pt x="5130" y="552"/>
                  </a:cubicBezTo>
                  <a:cubicBezTo>
                    <a:pt x="5102" y="691"/>
                    <a:pt x="4971" y="812"/>
                    <a:pt x="4840" y="812"/>
                  </a:cubicBezTo>
                  <a:cubicBezTo>
                    <a:pt x="4808" y="812"/>
                    <a:pt x="4775" y="805"/>
                    <a:pt x="4744" y="788"/>
                  </a:cubicBezTo>
                  <a:cubicBezTo>
                    <a:pt x="4517" y="1067"/>
                    <a:pt x="4333" y="1375"/>
                    <a:pt x="4149" y="1684"/>
                  </a:cubicBezTo>
                  <a:cubicBezTo>
                    <a:pt x="3547" y="2688"/>
                    <a:pt x="2915" y="3725"/>
                    <a:pt x="2313" y="4730"/>
                  </a:cubicBezTo>
                  <a:cubicBezTo>
                    <a:pt x="1946" y="4859"/>
                    <a:pt x="1929" y="5431"/>
                    <a:pt x="1580" y="5604"/>
                  </a:cubicBezTo>
                  <a:cubicBezTo>
                    <a:pt x="1503" y="5643"/>
                    <a:pt x="1415" y="5658"/>
                    <a:pt x="1346" y="5709"/>
                  </a:cubicBezTo>
                  <a:cubicBezTo>
                    <a:pt x="1213" y="5808"/>
                    <a:pt x="1194" y="6005"/>
                    <a:pt x="1074" y="6121"/>
                  </a:cubicBezTo>
                  <a:cubicBezTo>
                    <a:pt x="1003" y="6189"/>
                    <a:pt x="907" y="6221"/>
                    <a:pt x="813" y="6249"/>
                  </a:cubicBezTo>
                  <a:cubicBezTo>
                    <a:pt x="586" y="6318"/>
                    <a:pt x="354" y="6384"/>
                    <a:pt x="166" y="6523"/>
                  </a:cubicBezTo>
                  <a:cubicBezTo>
                    <a:pt x="104" y="6571"/>
                    <a:pt x="50" y="6622"/>
                    <a:pt x="1" y="6680"/>
                  </a:cubicBezTo>
                  <a:lnTo>
                    <a:pt x="2831" y="6686"/>
                  </a:lnTo>
                  <a:cubicBezTo>
                    <a:pt x="2833" y="6680"/>
                    <a:pt x="2835" y="6676"/>
                    <a:pt x="2837" y="6669"/>
                  </a:cubicBezTo>
                  <a:cubicBezTo>
                    <a:pt x="2846" y="6556"/>
                    <a:pt x="2846" y="6442"/>
                    <a:pt x="2844" y="6335"/>
                  </a:cubicBezTo>
                  <a:cubicBezTo>
                    <a:pt x="2844" y="6221"/>
                    <a:pt x="2846" y="6099"/>
                    <a:pt x="2906" y="6003"/>
                  </a:cubicBezTo>
                  <a:cubicBezTo>
                    <a:pt x="3000" y="5855"/>
                    <a:pt x="3221" y="5722"/>
                    <a:pt x="3131" y="5574"/>
                  </a:cubicBezTo>
                  <a:lnTo>
                    <a:pt x="3131" y="5574"/>
                  </a:lnTo>
                  <a:cubicBezTo>
                    <a:pt x="3169" y="5604"/>
                    <a:pt x="3213" y="5617"/>
                    <a:pt x="3259" y="5617"/>
                  </a:cubicBezTo>
                  <a:cubicBezTo>
                    <a:pt x="3353" y="5617"/>
                    <a:pt x="3456" y="5563"/>
                    <a:pt x="3529" y="5497"/>
                  </a:cubicBezTo>
                  <a:cubicBezTo>
                    <a:pt x="3641" y="5401"/>
                    <a:pt x="3742" y="5274"/>
                    <a:pt x="3885" y="5244"/>
                  </a:cubicBezTo>
                  <a:cubicBezTo>
                    <a:pt x="3960" y="5229"/>
                    <a:pt x="4042" y="5240"/>
                    <a:pt x="4112" y="5206"/>
                  </a:cubicBezTo>
                  <a:cubicBezTo>
                    <a:pt x="4166" y="5180"/>
                    <a:pt x="4202" y="5129"/>
                    <a:pt x="4247" y="5088"/>
                  </a:cubicBezTo>
                  <a:cubicBezTo>
                    <a:pt x="4560" y="4786"/>
                    <a:pt x="5166" y="4972"/>
                    <a:pt x="5434" y="4629"/>
                  </a:cubicBezTo>
                  <a:cubicBezTo>
                    <a:pt x="5585" y="4436"/>
                    <a:pt x="5631" y="4085"/>
                    <a:pt x="5875" y="4085"/>
                  </a:cubicBezTo>
                  <a:cubicBezTo>
                    <a:pt x="5877" y="4085"/>
                    <a:pt x="5878" y="4085"/>
                    <a:pt x="5880" y="4085"/>
                  </a:cubicBezTo>
                  <a:cubicBezTo>
                    <a:pt x="5988" y="4089"/>
                    <a:pt x="6094" y="4172"/>
                    <a:pt x="6195" y="4172"/>
                  </a:cubicBezTo>
                  <a:cubicBezTo>
                    <a:pt x="6217" y="4172"/>
                    <a:pt x="6239" y="4168"/>
                    <a:pt x="6261" y="4158"/>
                  </a:cubicBezTo>
                  <a:cubicBezTo>
                    <a:pt x="6424" y="4085"/>
                    <a:pt x="6321" y="3841"/>
                    <a:pt x="6336" y="3663"/>
                  </a:cubicBezTo>
                  <a:cubicBezTo>
                    <a:pt x="6353" y="3436"/>
                    <a:pt x="6587" y="3299"/>
                    <a:pt x="6790" y="3203"/>
                  </a:cubicBezTo>
                  <a:cubicBezTo>
                    <a:pt x="6932" y="3134"/>
                    <a:pt x="7075" y="3068"/>
                    <a:pt x="7230" y="3053"/>
                  </a:cubicBezTo>
                  <a:cubicBezTo>
                    <a:pt x="7250" y="3051"/>
                    <a:pt x="7271" y="3050"/>
                    <a:pt x="7291" y="3050"/>
                  </a:cubicBezTo>
                  <a:cubicBezTo>
                    <a:pt x="7463" y="3050"/>
                    <a:pt x="7632" y="3108"/>
                    <a:pt x="7804" y="3121"/>
                  </a:cubicBezTo>
                  <a:cubicBezTo>
                    <a:pt x="7821" y="3123"/>
                    <a:pt x="7839" y="3123"/>
                    <a:pt x="7857" y="3123"/>
                  </a:cubicBezTo>
                  <a:cubicBezTo>
                    <a:pt x="8035" y="3123"/>
                    <a:pt x="8228" y="3055"/>
                    <a:pt x="8290" y="2890"/>
                  </a:cubicBezTo>
                  <a:cubicBezTo>
                    <a:pt x="8442" y="2485"/>
                    <a:pt x="7667" y="2191"/>
                    <a:pt x="7780" y="1774"/>
                  </a:cubicBezTo>
                  <a:cubicBezTo>
                    <a:pt x="7823" y="1615"/>
                    <a:pt x="7990" y="1474"/>
                    <a:pt x="7930" y="1324"/>
                  </a:cubicBezTo>
                  <a:cubicBezTo>
                    <a:pt x="7907" y="1266"/>
                    <a:pt x="7857" y="1227"/>
                    <a:pt x="7817" y="1182"/>
                  </a:cubicBezTo>
                  <a:cubicBezTo>
                    <a:pt x="7722" y="1071"/>
                    <a:pt x="7697" y="929"/>
                    <a:pt x="7697" y="782"/>
                  </a:cubicBezTo>
                  <a:cubicBezTo>
                    <a:pt x="7686" y="794"/>
                    <a:pt x="7675" y="807"/>
                    <a:pt x="7664" y="822"/>
                  </a:cubicBezTo>
                  <a:cubicBezTo>
                    <a:pt x="7367" y="544"/>
                    <a:pt x="6961" y="390"/>
                    <a:pt x="6555" y="390"/>
                  </a:cubicBezTo>
                  <a:cubicBezTo>
                    <a:pt x="6461" y="390"/>
                    <a:pt x="6367" y="398"/>
                    <a:pt x="6274" y="415"/>
                  </a:cubicBezTo>
                  <a:cubicBezTo>
                    <a:pt x="6168" y="436"/>
                    <a:pt x="6059" y="466"/>
                    <a:pt x="5952" y="466"/>
                  </a:cubicBezTo>
                  <a:cubicBezTo>
                    <a:pt x="5904" y="466"/>
                    <a:pt x="5856" y="460"/>
                    <a:pt x="5809" y="443"/>
                  </a:cubicBezTo>
                  <a:cubicBezTo>
                    <a:pt x="5657" y="390"/>
                    <a:pt x="5563" y="244"/>
                    <a:pt x="5447" y="135"/>
                  </a:cubicBezTo>
                  <a:cubicBezTo>
                    <a:pt x="5369" y="60"/>
                    <a:pt x="5259" y="1"/>
                    <a:pt x="51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151"/>
            <p:cNvSpPr/>
            <p:nvPr/>
          </p:nvSpPr>
          <p:spPr>
            <a:xfrm>
              <a:off x="4104649" y="2741529"/>
              <a:ext cx="240391" cy="191574"/>
            </a:xfrm>
            <a:custGeom>
              <a:rect b="b" l="l" r="r" t="t"/>
              <a:pathLst>
                <a:path extrusionOk="0" h="6742" w="8460">
                  <a:moveTo>
                    <a:pt x="5216" y="56"/>
                  </a:moveTo>
                  <a:cubicBezTo>
                    <a:pt x="5304" y="56"/>
                    <a:pt x="5408" y="102"/>
                    <a:pt x="5490" y="181"/>
                  </a:cubicBezTo>
                  <a:cubicBezTo>
                    <a:pt x="5520" y="211"/>
                    <a:pt x="5550" y="243"/>
                    <a:pt x="5580" y="275"/>
                  </a:cubicBezTo>
                  <a:cubicBezTo>
                    <a:pt x="5661" y="363"/>
                    <a:pt x="5743" y="455"/>
                    <a:pt x="5858" y="496"/>
                  </a:cubicBezTo>
                  <a:cubicBezTo>
                    <a:pt x="5903" y="512"/>
                    <a:pt x="5953" y="518"/>
                    <a:pt x="6004" y="518"/>
                  </a:cubicBezTo>
                  <a:cubicBezTo>
                    <a:pt x="6087" y="518"/>
                    <a:pt x="6175" y="502"/>
                    <a:pt x="6259" y="485"/>
                  </a:cubicBezTo>
                  <a:cubicBezTo>
                    <a:pt x="6287" y="479"/>
                    <a:pt x="6313" y="474"/>
                    <a:pt x="6338" y="470"/>
                  </a:cubicBezTo>
                  <a:cubicBezTo>
                    <a:pt x="6428" y="453"/>
                    <a:pt x="6523" y="444"/>
                    <a:pt x="6617" y="444"/>
                  </a:cubicBezTo>
                  <a:cubicBezTo>
                    <a:pt x="7020" y="444"/>
                    <a:pt x="7418" y="599"/>
                    <a:pt x="7707" y="869"/>
                  </a:cubicBezTo>
                  <a:lnTo>
                    <a:pt x="7729" y="890"/>
                  </a:lnTo>
                  <a:lnTo>
                    <a:pt x="7733" y="886"/>
                  </a:lnTo>
                  <a:cubicBezTo>
                    <a:pt x="7739" y="997"/>
                    <a:pt x="7767" y="1121"/>
                    <a:pt x="7857" y="1226"/>
                  </a:cubicBezTo>
                  <a:cubicBezTo>
                    <a:pt x="7868" y="1239"/>
                    <a:pt x="7881" y="1252"/>
                    <a:pt x="7894" y="1265"/>
                  </a:cubicBezTo>
                  <a:cubicBezTo>
                    <a:pt x="7924" y="1297"/>
                    <a:pt x="7952" y="1325"/>
                    <a:pt x="7964" y="1359"/>
                  </a:cubicBezTo>
                  <a:cubicBezTo>
                    <a:pt x="7999" y="1443"/>
                    <a:pt x="7949" y="1528"/>
                    <a:pt x="7896" y="1618"/>
                  </a:cubicBezTo>
                  <a:cubicBezTo>
                    <a:pt x="7864" y="1674"/>
                    <a:pt x="7829" y="1732"/>
                    <a:pt x="7814" y="1792"/>
                  </a:cubicBezTo>
                  <a:cubicBezTo>
                    <a:pt x="7754" y="2013"/>
                    <a:pt x="7922" y="2197"/>
                    <a:pt x="8084" y="2375"/>
                  </a:cubicBezTo>
                  <a:cubicBezTo>
                    <a:pt x="8245" y="2550"/>
                    <a:pt x="8397" y="2718"/>
                    <a:pt x="8326" y="2908"/>
                  </a:cubicBezTo>
                  <a:cubicBezTo>
                    <a:pt x="8267" y="3067"/>
                    <a:pt x="8076" y="3122"/>
                    <a:pt x="7917" y="3122"/>
                  </a:cubicBezTo>
                  <a:cubicBezTo>
                    <a:pt x="7900" y="3122"/>
                    <a:pt x="7883" y="3122"/>
                    <a:pt x="7866" y="3120"/>
                  </a:cubicBezTo>
                  <a:cubicBezTo>
                    <a:pt x="7791" y="3116"/>
                    <a:pt x="7718" y="3101"/>
                    <a:pt x="7645" y="3088"/>
                  </a:cubicBezTo>
                  <a:cubicBezTo>
                    <a:pt x="7551" y="3069"/>
                    <a:pt x="7452" y="3051"/>
                    <a:pt x="7353" y="3051"/>
                  </a:cubicBezTo>
                  <a:cubicBezTo>
                    <a:pt x="7331" y="3051"/>
                    <a:pt x="7309" y="3052"/>
                    <a:pt x="7287" y="3054"/>
                  </a:cubicBezTo>
                  <a:cubicBezTo>
                    <a:pt x="7127" y="3069"/>
                    <a:pt x="6975" y="3140"/>
                    <a:pt x="6840" y="3204"/>
                  </a:cubicBezTo>
                  <a:cubicBezTo>
                    <a:pt x="6617" y="3311"/>
                    <a:pt x="6388" y="3452"/>
                    <a:pt x="6368" y="3688"/>
                  </a:cubicBezTo>
                  <a:cubicBezTo>
                    <a:pt x="6364" y="3744"/>
                    <a:pt x="6370" y="3808"/>
                    <a:pt x="6377" y="3868"/>
                  </a:cubicBezTo>
                  <a:cubicBezTo>
                    <a:pt x="6392" y="4003"/>
                    <a:pt x="6405" y="4119"/>
                    <a:pt x="6310" y="4162"/>
                  </a:cubicBezTo>
                  <a:cubicBezTo>
                    <a:pt x="6294" y="4169"/>
                    <a:pt x="6276" y="4173"/>
                    <a:pt x="6257" y="4173"/>
                  </a:cubicBezTo>
                  <a:cubicBezTo>
                    <a:pt x="6212" y="4173"/>
                    <a:pt x="6162" y="4155"/>
                    <a:pt x="6111" y="4134"/>
                  </a:cubicBezTo>
                  <a:cubicBezTo>
                    <a:pt x="6055" y="4110"/>
                    <a:pt x="6000" y="4089"/>
                    <a:pt x="5933" y="4087"/>
                  </a:cubicBezTo>
                  <a:cubicBezTo>
                    <a:pt x="5756" y="4087"/>
                    <a:pt x="5674" y="4256"/>
                    <a:pt x="5597" y="4421"/>
                  </a:cubicBezTo>
                  <a:cubicBezTo>
                    <a:pt x="5561" y="4498"/>
                    <a:pt x="5522" y="4579"/>
                    <a:pt x="5473" y="4641"/>
                  </a:cubicBezTo>
                  <a:cubicBezTo>
                    <a:pt x="5340" y="4811"/>
                    <a:pt x="5119" y="4843"/>
                    <a:pt x="4884" y="4879"/>
                  </a:cubicBezTo>
                  <a:cubicBezTo>
                    <a:pt x="4667" y="4911"/>
                    <a:pt x="4444" y="4946"/>
                    <a:pt x="4288" y="5094"/>
                  </a:cubicBezTo>
                  <a:cubicBezTo>
                    <a:pt x="4275" y="5106"/>
                    <a:pt x="4264" y="5119"/>
                    <a:pt x="4251" y="5132"/>
                  </a:cubicBezTo>
                  <a:cubicBezTo>
                    <a:pt x="4224" y="5162"/>
                    <a:pt x="4196" y="5192"/>
                    <a:pt x="4159" y="5209"/>
                  </a:cubicBezTo>
                  <a:cubicBezTo>
                    <a:pt x="4121" y="5229"/>
                    <a:pt x="4078" y="5231"/>
                    <a:pt x="4031" y="5235"/>
                  </a:cubicBezTo>
                  <a:cubicBezTo>
                    <a:pt x="4001" y="5237"/>
                    <a:pt x="3969" y="5239"/>
                    <a:pt x="3939" y="5246"/>
                  </a:cubicBezTo>
                  <a:cubicBezTo>
                    <a:pt x="3821" y="5271"/>
                    <a:pt x="3733" y="5355"/>
                    <a:pt x="3647" y="5436"/>
                  </a:cubicBezTo>
                  <a:cubicBezTo>
                    <a:pt x="3622" y="5460"/>
                    <a:pt x="3598" y="5483"/>
                    <a:pt x="3572" y="5505"/>
                  </a:cubicBezTo>
                  <a:cubicBezTo>
                    <a:pt x="3492" y="5575"/>
                    <a:pt x="3399" y="5616"/>
                    <a:pt x="3319" y="5616"/>
                  </a:cubicBezTo>
                  <a:cubicBezTo>
                    <a:pt x="3277" y="5616"/>
                    <a:pt x="3238" y="5604"/>
                    <a:pt x="3208" y="5580"/>
                  </a:cubicBezTo>
                  <a:lnTo>
                    <a:pt x="3092" y="5490"/>
                  </a:lnTo>
                  <a:lnTo>
                    <a:pt x="3170" y="5616"/>
                  </a:lnTo>
                  <a:cubicBezTo>
                    <a:pt x="3217" y="5696"/>
                    <a:pt x="3159" y="5768"/>
                    <a:pt x="3056" y="5880"/>
                  </a:cubicBezTo>
                  <a:cubicBezTo>
                    <a:pt x="3015" y="5925"/>
                    <a:pt x="2975" y="5970"/>
                    <a:pt x="2945" y="6015"/>
                  </a:cubicBezTo>
                  <a:cubicBezTo>
                    <a:pt x="2880" y="6116"/>
                    <a:pt x="2876" y="6238"/>
                    <a:pt x="2878" y="6362"/>
                  </a:cubicBezTo>
                  <a:cubicBezTo>
                    <a:pt x="2878" y="6458"/>
                    <a:pt x="2878" y="6572"/>
                    <a:pt x="2872" y="6688"/>
                  </a:cubicBezTo>
                  <a:lnTo>
                    <a:pt x="121" y="6679"/>
                  </a:lnTo>
                  <a:cubicBezTo>
                    <a:pt x="159" y="6638"/>
                    <a:pt x="200" y="6604"/>
                    <a:pt x="241" y="6572"/>
                  </a:cubicBezTo>
                  <a:cubicBezTo>
                    <a:pt x="414" y="6443"/>
                    <a:pt x="631" y="6377"/>
                    <a:pt x="841" y="6315"/>
                  </a:cubicBezTo>
                  <a:lnTo>
                    <a:pt x="879" y="6302"/>
                  </a:lnTo>
                  <a:cubicBezTo>
                    <a:pt x="986" y="6270"/>
                    <a:pt x="1081" y="6238"/>
                    <a:pt x="1153" y="6167"/>
                  </a:cubicBezTo>
                  <a:cubicBezTo>
                    <a:pt x="1211" y="6109"/>
                    <a:pt x="1246" y="6036"/>
                    <a:pt x="1280" y="5963"/>
                  </a:cubicBezTo>
                  <a:cubicBezTo>
                    <a:pt x="1318" y="5882"/>
                    <a:pt x="1355" y="5807"/>
                    <a:pt x="1421" y="5758"/>
                  </a:cubicBezTo>
                  <a:cubicBezTo>
                    <a:pt x="1462" y="5728"/>
                    <a:pt x="1507" y="5713"/>
                    <a:pt x="1556" y="5693"/>
                  </a:cubicBezTo>
                  <a:cubicBezTo>
                    <a:pt x="1588" y="5683"/>
                    <a:pt x="1621" y="5672"/>
                    <a:pt x="1653" y="5655"/>
                  </a:cubicBezTo>
                  <a:cubicBezTo>
                    <a:pt x="1828" y="5569"/>
                    <a:pt x="1923" y="5387"/>
                    <a:pt x="2013" y="5211"/>
                  </a:cubicBezTo>
                  <a:cubicBezTo>
                    <a:pt x="2109" y="5023"/>
                    <a:pt x="2201" y="4845"/>
                    <a:pt x="2381" y="4783"/>
                  </a:cubicBezTo>
                  <a:lnTo>
                    <a:pt x="2392" y="4779"/>
                  </a:lnTo>
                  <a:lnTo>
                    <a:pt x="2396" y="4772"/>
                  </a:lnTo>
                  <a:cubicBezTo>
                    <a:pt x="2696" y="4269"/>
                    <a:pt x="3005" y="3759"/>
                    <a:pt x="3313" y="3249"/>
                  </a:cubicBezTo>
                  <a:cubicBezTo>
                    <a:pt x="3622" y="2737"/>
                    <a:pt x="3930" y="2227"/>
                    <a:pt x="4232" y="1723"/>
                  </a:cubicBezTo>
                  <a:cubicBezTo>
                    <a:pt x="4408" y="1428"/>
                    <a:pt x="4592" y="1121"/>
                    <a:pt x="4813" y="847"/>
                  </a:cubicBezTo>
                  <a:cubicBezTo>
                    <a:pt x="4841" y="860"/>
                    <a:pt x="4869" y="866"/>
                    <a:pt x="4901" y="866"/>
                  </a:cubicBezTo>
                  <a:cubicBezTo>
                    <a:pt x="5042" y="866"/>
                    <a:pt x="5186" y="738"/>
                    <a:pt x="5218" y="586"/>
                  </a:cubicBezTo>
                  <a:cubicBezTo>
                    <a:pt x="5252" y="408"/>
                    <a:pt x="5175" y="224"/>
                    <a:pt x="5113" y="84"/>
                  </a:cubicBezTo>
                  <a:cubicBezTo>
                    <a:pt x="5142" y="65"/>
                    <a:pt x="5177" y="56"/>
                    <a:pt x="5216" y="56"/>
                  </a:cubicBezTo>
                  <a:close/>
                  <a:moveTo>
                    <a:pt x="5218" y="1"/>
                  </a:moveTo>
                  <a:cubicBezTo>
                    <a:pt x="5158" y="1"/>
                    <a:pt x="5104" y="20"/>
                    <a:pt x="5061" y="57"/>
                  </a:cubicBezTo>
                  <a:lnTo>
                    <a:pt x="5046" y="69"/>
                  </a:lnTo>
                  <a:lnTo>
                    <a:pt x="5055" y="87"/>
                  </a:lnTo>
                  <a:cubicBezTo>
                    <a:pt x="5134" y="260"/>
                    <a:pt x="5196" y="419"/>
                    <a:pt x="5164" y="575"/>
                  </a:cubicBezTo>
                  <a:cubicBezTo>
                    <a:pt x="5138" y="701"/>
                    <a:pt x="5016" y="813"/>
                    <a:pt x="4901" y="813"/>
                  </a:cubicBezTo>
                  <a:cubicBezTo>
                    <a:pt x="4871" y="813"/>
                    <a:pt x="4843" y="804"/>
                    <a:pt x="4817" y="791"/>
                  </a:cubicBezTo>
                  <a:lnTo>
                    <a:pt x="4798" y="781"/>
                  </a:lnTo>
                  <a:lnTo>
                    <a:pt x="4785" y="798"/>
                  </a:lnTo>
                  <a:cubicBezTo>
                    <a:pt x="4556" y="1079"/>
                    <a:pt x="4367" y="1391"/>
                    <a:pt x="4185" y="1696"/>
                  </a:cubicBezTo>
                  <a:cubicBezTo>
                    <a:pt x="3885" y="2199"/>
                    <a:pt x="3577" y="2709"/>
                    <a:pt x="3268" y="3221"/>
                  </a:cubicBezTo>
                  <a:cubicBezTo>
                    <a:pt x="2962" y="3729"/>
                    <a:pt x="2655" y="4237"/>
                    <a:pt x="2355" y="4736"/>
                  </a:cubicBezTo>
                  <a:cubicBezTo>
                    <a:pt x="2160" y="4809"/>
                    <a:pt x="2062" y="4999"/>
                    <a:pt x="1965" y="5186"/>
                  </a:cubicBezTo>
                  <a:cubicBezTo>
                    <a:pt x="1878" y="5355"/>
                    <a:pt x="1788" y="5528"/>
                    <a:pt x="1629" y="5608"/>
                  </a:cubicBezTo>
                  <a:cubicBezTo>
                    <a:pt x="1599" y="5621"/>
                    <a:pt x="1569" y="5633"/>
                    <a:pt x="1539" y="5644"/>
                  </a:cubicBezTo>
                  <a:cubicBezTo>
                    <a:pt x="1488" y="5661"/>
                    <a:pt x="1436" y="5681"/>
                    <a:pt x="1389" y="5715"/>
                  </a:cubicBezTo>
                  <a:cubicBezTo>
                    <a:pt x="1312" y="5771"/>
                    <a:pt x="1271" y="5858"/>
                    <a:pt x="1233" y="5940"/>
                  </a:cubicBezTo>
                  <a:cubicBezTo>
                    <a:pt x="1198" y="6011"/>
                    <a:pt x="1166" y="6077"/>
                    <a:pt x="1115" y="6128"/>
                  </a:cubicBezTo>
                  <a:cubicBezTo>
                    <a:pt x="1051" y="6191"/>
                    <a:pt x="965" y="6220"/>
                    <a:pt x="864" y="6250"/>
                  </a:cubicBezTo>
                  <a:lnTo>
                    <a:pt x="824" y="6263"/>
                  </a:lnTo>
                  <a:cubicBezTo>
                    <a:pt x="611" y="6328"/>
                    <a:pt x="391" y="6394"/>
                    <a:pt x="209" y="6529"/>
                  </a:cubicBezTo>
                  <a:cubicBezTo>
                    <a:pt x="151" y="6574"/>
                    <a:pt x="95" y="6625"/>
                    <a:pt x="39" y="6688"/>
                  </a:cubicBezTo>
                  <a:lnTo>
                    <a:pt x="1" y="6733"/>
                  </a:lnTo>
                  <a:lnTo>
                    <a:pt x="2891" y="6741"/>
                  </a:lnTo>
                  <a:lnTo>
                    <a:pt x="2908" y="6741"/>
                  </a:lnTo>
                  <a:lnTo>
                    <a:pt x="2923" y="6707"/>
                  </a:lnTo>
                  <a:lnTo>
                    <a:pt x="2925" y="6698"/>
                  </a:lnTo>
                  <a:cubicBezTo>
                    <a:pt x="2932" y="6578"/>
                    <a:pt x="2932" y="6460"/>
                    <a:pt x="2932" y="6362"/>
                  </a:cubicBezTo>
                  <a:cubicBezTo>
                    <a:pt x="2930" y="6244"/>
                    <a:pt x="2934" y="6133"/>
                    <a:pt x="2990" y="6045"/>
                  </a:cubicBezTo>
                  <a:cubicBezTo>
                    <a:pt x="3015" y="6002"/>
                    <a:pt x="3056" y="5959"/>
                    <a:pt x="3095" y="5916"/>
                  </a:cubicBezTo>
                  <a:cubicBezTo>
                    <a:pt x="3172" y="5835"/>
                    <a:pt x="3249" y="5749"/>
                    <a:pt x="3238" y="5657"/>
                  </a:cubicBezTo>
                  <a:lnTo>
                    <a:pt x="3238" y="5657"/>
                  </a:lnTo>
                  <a:cubicBezTo>
                    <a:pt x="3262" y="5665"/>
                    <a:pt x="3289" y="5670"/>
                    <a:pt x="3317" y="5670"/>
                  </a:cubicBezTo>
                  <a:cubicBezTo>
                    <a:pt x="3410" y="5670"/>
                    <a:pt x="3518" y="5625"/>
                    <a:pt x="3609" y="5546"/>
                  </a:cubicBezTo>
                  <a:cubicBezTo>
                    <a:pt x="3634" y="5522"/>
                    <a:pt x="3658" y="5498"/>
                    <a:pt x="3684" y="5475"/>
                  </a:cubicBezTo>
                  <a:cubicBezTo>
                    <a:pt x="3767" y="5396"/>
                    <a:pt x="3847" y="5321"/>
                    <a:pt x="3949" y="5297"/>
                  </a:cubicBezTo>
                  <a:cubicBezTo>
                    <a:pt x="3977" y="5293"/>
                    <a:pt x="4005" y="5291"/>
                    <a:pt x="4035" y="5289"/>
                  </a:cubicBezTo>
                  <a:cubicBezTo>
                    <a:pt x="4084" y="5284"/>
                    <a:pt x="4136" y="5280"/>
                    <a:pt x="4183" y="5256"/>
                  </a:cubicBezTo>
                  <a:cubicBezTo>
                    <a:pt x="4228" y="5235"/>
                    <a:pt x="4260" y="5201"/>
                    <a:pt x="4292" y="5169"/>
                  </a:cubicBezTo>
                  <a:cubicBezTo>
                    <a:pt x="4303" y="5156"/>
                    <a:pt x="4314" y="5145"/>
                    <a:pt x="4324" y="5134"/>
                  </a:cubicBezTo>
                  <a:cubicBezTo>
                    <a:pt x="4468" y="4995"/>
                    <a:pt x="4684" y="4963"/>
                    <a:pt x="4892" y="4933"/>
                  </a:cubicBezTo>
                  <a:cubicBezTo>
                    <a:pt x="5128" y="4896"/>
                    <a:pt x="5370" y="4860"/>
                    <a:pt x="5516" y="4674"/>
                  </a:cubicBezTo>
                  <a:cubicBezTo>
                    <a:pt x="5567" y="4607"/>
                    <a:pt x="5608" y="4524"/>
                    <a:pt x="5646" y="4442"/>
                  </a:cubicBezTo>
                  <a:cubicBezTo>
                    <a:pt x="5719" y="4288"/>
                    <a:pt x="5790" y="4140"/>
                    <a:pt x="5940" y="4140"/>
                  </a:cubicBezTo>
                  <a:cubicBezTo>
                    <a:pt x="5989" y="4140"/>
                    <a:pt x="6040" y="4162"/>
                    <a:pt x="6092" y="4183"/>
                  </a:cubicBezTo>
                  <a:cubicBezTo>
                    <a:pt x="6146" y="4205"/>
                    <a:pt x="6205" y="4225"/>
                    <a:pt x="6260" y="4225"/>
                  </a:cubicBezTo>
                  <a:cubicBezTo>
                    <a:pt x="6285" y="4225"/>
                    <a:pt x="6309" y="4221"/>
                    <a:pt x="6332" y="4211"/>
                  </a:cubicBezTo>
                  <a:cubicBezTo>
                    <a:pt x="6463" y="4151"/>
                    <a:pt x="6445" y="4005"/>
                    <a:pt x="6430" y="3864"/>
                  </a:cubicBezTo>
                  <a:cubicBezTo>
                    <a:pt x="6424" y="3804"/>
                    <a:pt x="6418" y="3744"/>
                    <a:pt x="6422" y="3692"/>
                  </a:cubicBezTo>
                  <a:cubicBezTo>
                    <a:pt x="6439" y="3482"/>
                    <a:pt x="6653" y="3352"/>
                    <a:pt x="6863" y="3253"/>
                  </a:cubicBezTo>
                  <a:cubicBezTo>
                    <a:pt x="6998" y="3187"/>
                    <a:pt x="7140" y="3120"/>
                    <a:pt x="7292" y="3107"/>
                  </a:cubicBezTo>
                  <a:cubicBezTo>
                    <a:pt x="7313" y="3106"/>
                    <a:pt x="7333" y="3105"/>
                    <a:pt x="7355" y="3105"/>
                  </a:cubicBezTo>
                  <a:cubicBezTo>
                    <a:pt x="7448" y="3105"/>
                    <a:pt x="7544" y="3122"/>
                    <a:pt x="7637" y="3140"/>
                  </a:cubicBezTo>
                  <a:cubicBezTo>
                    <a:pt x="7709" y="3155"/>
                    <a:pt x="7784" y="3167"/>
                    <a:pt x="7862" y="3174"/>
                  </a:cubicBezTo>
                  <a:cubicBezTo>
                    <a:pt x="7879" y="3176"/>
                    <a:pt x="7898" y="3176"/>
                    <a:pt x="7917" y="3176"/>
                  </a:cubicBezTo>
                  <a:cubicBezTo>
                    <a:pt x="8093" y="3176"/>
                    <a:pt x="8305" y="3112"/>
                    <a:pt x="8376" y="2928"/>
                  </a:cubicBezTo>
                  <a:cubicBezTo>
                    <a:pt x="8459" y="2707"/>
                    <a:pt x="8288" y="2518"/>
                    <a:pt x="8123" y="2338"/>
                  </a:cubicBezTo>
                  <a:cubicBezTo>
                    <a:pt x="7964" y="2163"/>
                    <a:pt x="7814" y="1998"/>
                    <a:pt x="7866" y="1807"/>
                  </a:cubicBezTo>
                  <a:cubicBezTo>
                    <a:pt x="7881" y="1753"/>
                    <a:pt x="7911" y="1698"/>
                    <a:pt x="7943" y="1646"/>
                  </a:cubicBezTo>
                  <a:cubicBezTo>
                    <a:pt x="7999" y="1548"/>
                    <a:pt x="8059" y="1447"/>
                    <a:pt x="8014" y="1340"/>
                  </a:cubicBezTo>
                  <a:cubicBezTo>
                    <a:pt x="7997" y="1295"/>
                    <a:pt x="7964" y="1261"/>
                    <a:pt x="7932" y="1229"/>
                  </a:cubicBezTo>
                  <a:cubicBezTo>
                    <a:pt x="7922" y="1216"/>
                    <a:pt x="7909" y="1205"/>
                    <a:pt x="7898" y="1192"/>
                  </a:cubicBezTo>
                  <a:cubicBezTo>
                    <a:pt x="7819" y="1100"/>
                    <a:pt x="7784" y="982"/>
                    <a:pt x="7782" y="806"/>
                  </a:cubicBezTo>
                  <a:lnTo>
                    <a:pt x="7782" y="725"/>
                  </a:lnTo>
                  <a:lnTo>
                    <a:pt x="7735" y="791"/>
                  </a:lnTo>
                  <a:cubicBezTo>
                    <a:pt x="7731" y="798"/>
                    <a:pt x="7727" y="804"/>
                    <a:pt x="7720" y="809"/>
                  </a:cubicBezTo>
                  <a:cubicBezTo>
                    <a:pt x="7425" y="543"/>
                    <a:pt x="7024" y="391"/>
                    <a:pt x="6617" y="391"/>
                  </a:cubicBezTo>
                  <a:cubicBezTo>
                    <a:pt x="6520" y="391"/>
                    <a:pt x="6422" y="399"/>
                    <a:pt x="6330" y="417"/>
                  </a:cubicBezTo>
                  <a:cubicBezTo>
                    <a:pt x="6302" y="421"/>
                    <a:pt x="6276" y="427"/>
                    <a:pt x="6248" y="434"/>
                  </a:cubicBezTo>
                  <a:cubicBezTo>
                    <a:pt x="6169" y="450"/>
                    <a:pt x="6085" y="464"/>
                    <a:pt x="6009" y="464"/>
                  </a:cubicBezTo>
                  <a:cubicBezTo>
                    <a:pt x="5962" y="464"/>
                    <a:pt x="5917" y="458"/>
                    <a:pt x="5878" y="444"/>
                  </a:cubicBezTo>
                  <a:cubicBezTo>
                    <a:pt x="5775" y="408"/>
                    <a:pt x="5700" y="327"/>
                    <a:pt x="5621" y="239"/>
                  </a:cubicBezTo>
                  <a:cubicBezTo>
                    <a:pt x="5591" y="207"/>
                    <a:pt x="5558" y="172"/>
                    <a:pt x="5526" y="142"/>
                  </a:cubicBezTo>
                  <a:cubicBezTo>
                    <a:pt x="5456" y="74"/>
                    <a:pt x="5338" y="1"/>
                    <a:pt x="5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151"/>
            <p:cNvSpPr/>
            <p:nvPr/>
          </p:nvSpPr>
          <p:spPr>
            <a:xfrm>
              <a:off x="4362955" y="3026627"/>
              <a:ext cx="301995" cy="248290"/>
            </a:xfrm>
            <a:custGeom>
              <a:rect b="b" l="l" r="r" t="t"/>
              <a:pathLst>
                <a:path extrusionOk="0" h="8738" w="10628">
                  <a:moveTo>
                    <a:pt x="8570" y="0"/>
                  </a:moveTo>
                  <a:cubicBezTo>
                    <a:pt x="8504" y="0"/>
                    <a:pt x="8437" y="3"/>
                    <a:pt x="8371" y="7"/>
                  </a:cubicBezTo>
                  <a:cubicBezTo>
                    <a:pt x="8290" y="11"/>
                    <a:pt x="8208" y="15"/>
                    <a:pt x="8129" y="39"/>
                  </a:cubicBezTo>
                  <a:cubicBezTo>
                    <a:pt x="8054" y="62"/>
                    <a:pt x="7988" y="105"/>
                    <a:pt x="7921" y="146"/>
                  </a:cubicBezTo>
                  <a:cubicBezTo>
                    <a:pt x="7655" y="313"/>
                    <a:pt x="7390" y="480"/>
                    <a:pt x="7124" y="645"/>
                  </a:cubicBezTo>
                  <a:cubicBezTo>
                    <a:pt x="7043" y="696"/>
                    <a:pt x="6959" y="748"/>
                    <a:pt x="6886" y="812"/>
                  </a:cubicBezTo>
                  <a:cubicBezTo>
                    <a:pt x="6826" y="866"/>
                    <a:pt x="6773" y="926"/>
                    <a:pt x="6715" y="983"/>
                  </a:cubicBezTo>
                  <a:cubicBezTo>
                    <a:pt x="6516" y="1176"/>
                    <a:pt x="6259" y="1307"/>
                    <a:pt x="5984" y="1356"/>
                  </a:cubicBezTo>
                  <a:cubicBezTo>
                    <a:pt x="5941" y="1363"/>
                    <a:pt x="5896" y="1369"/>
                    <a:pt x="5860" y="1395"/>
                  </a:cubicBezTo>
                  <a:cubicBezTo>
                    <a:pt x="5811" y="1427"/>
                    <a:pt x="5789" y="1485"/>
                    <a:pt x="5757" y="1532"/>
                  </a:cubicBezTo>
                  <a:cubicBezTo>
                    <a:pt x="5624" y="1740"/>
                    <a:pt x="5344" y="1774"/>
                    <a:pt x="5099" y="1787"/>
                  </a:cubicBezTo>
                  <a:cubicBezTo>
                    <a:pt x="5185" y="1881"/>
                    <a:pt x="5099" y="2033"/>
                    <a:pt x="4992" y="2102"/>
                  </a:cubicBezTo>
                  <a:cubicBezTo>
                    <a:pt x="4885" y="2168"/>
                    <a:pt x="4748" y="2209"/>
                    <a:pt x="4686" y="2318"/>
                  </a:cubicBezTo>
                  <a:cubicBezTo>
                    <a:pt x="4652" y="2374"/>
                    <a:pt x="4643" y="2443"/>
                    <a:pt x="4600" y="2490"/>
                  </a:cubicBezTo>
                  <a:cubicBezTo>
                    <a:pt x="4536" y="2562"/>
                    <a:pt x="4422" y="2562"/>
                    <a:pt x="4339" y="2610"/>
                  </a:cubicBezTo>
                  <a:cubicBezTo>
                    <a:pt x="4236" y="2665"/>
                    <a:pt x="4189" y="2783"/>
                    <a:pt x="4116" y="2875"/>
                  </a:cubicBezTo>
                  <a:cubicBezTo>
                    <a:pt x="4007" y="3018"/>
                    <a:pt x="3827" y="3095"/>
                    <a:pt x="3648" y="3095"/>
                  </a:cubicBezTo>
                  <a:cubicBezTo>
                    <a:pt x="3550" y="3095"/>
                    <a:pt x="3452" y="3072"/>
                    <a:pt x="3366" y="3023"/>
                  </a:cubicBezTo>
                  <a:cubicBezTo>
                    <a:pt x="3338" y="3150"/>
                    <a:pt x="3285" y="3300"/>
                    <a:pt x="3158" y="3325"/>
                  </a:cubicBezTo>
                  <a:cubicBezTo>
                    <a:pt x="3145" y="3327"/>
                    <a:pt x="3132" y="3328"/>
                    <a:pt x="3119" y="3328"/>
                  </a:cubicBezTo>
                  <a:cubicBezTo>
                    <a:pt x="3084" y="3328"/>
                    <a:pt x="3049" y="3323"/>
                    <a:pt x="3014" y="3323"/>
                  </a:cubicBezTo>
                  <a:cubicBezTo>
                    <a:pt x="3010" y="3323"/>
                    <a:pt x="3006" y="3323"/>
                    <a:pt x="3002" y="3323"/>
                  </a:cubicBezTo>
                  <a:cubicBezTo>
                    <a:pt x="2865" y="3332"/>
                    <a:pt x="2766" y="3452"/>
                    <a:pt x="2685" y="3561"/>
                  </a:cubicBezTo>
                  <a:cubicBezTo>
                    <a:pt x="2683" y="3563"/>
                    <a:pt x="2681" y="3565"/>
                    <a:pt x="2678" y="3567"/>
                  </a:cubicBezTo>
                  <a:cubicBezTo>
                    <a:pt x="2835" y="3632"/>
                    <a:pt x="2886" y="3880"/>
                    <a:pt x="2882" y="4071"/>
                  </a:cubicBezTo>
                  <a:cubicBezTo>
                    <a:pt x="2876" y="4514"/>
                    <a:pt x="2869" y="4956"/>
                    <a:pt x="2861" y="5397"/>
                  </a:cubicBezTo>
                  <a:cubicBezTo>
                    <a:pt x="2844" y="5392"/>
                    <a:pt x="2828" y="5390"/>
                    <a:pt x="2812" y="5390"/>
                  </a:cubicBezTo>
                  <a:cubicBezTo>
                    <a:pt x="2720" y="5390"/>
                    <a:pt x="2632" y="5463"/>
                    <a:pt x="2584" y="5549"/>
                  </a:cubicBezTo>
                  <a:cubicBezTo>
                    <a:pt x="2531" y="5648"/>
                    <a:pt x="2509" y="5763"/>
                    <a:pt x="2458" y="5864"/>
                  </a:cubicBezTo>
                  <a:cubicBezTo>
                    <a:pt x="2321" y="6125"/>
                    <a:pt x="1999" y="6228"/>
                    <a:pt x="1710" y="6290"/>
                  </a:cubicBezTo>
                  <a:cubicBezTo>
                    <a:pt x="1342" y="6368"/>
                    <a:pt x="969" y="6421"/>
                    <a:pt x="596" y="6451"/>
                  </a:cubicBezTo>
                  <a:cubicBezTo>
                    <a:pt x="467" y="6462"/>
                    <a:pt x="339" y="6470"/>
                    <a:pt x="223" y="6522"/>
                  </a:cubicBezTo>
                  <a:cubicBezTo>
                    <a:pt x="129" y="6565"/>
                    <a:pt x="58" y="6629"/>
                    <a:pt x="0" y="6704"/>
                  </a:cubicBezTo>
                  <a:cubicBezTo>
                    <a:pt x="28" y="6794"/>
                    <a:pt x="20" y="6907"/>
                    <a:pt x="35" y="7004"/>
                  </a:cubicBezTo>
                  <a:cubicBezTo>
                    <a:pt x="65" y="7192"/>
                    <a:pt x="234" y="7349"/>
                    <a:pt x="425" y="7362"/>
                  </a:cubicBezTo>
                  <a:cubicBezTo>
                    <a:pt x="356" y="7439"/>
                    <a:pt x="442" y="7554"/>
                    <a:pt x="523" y="7614"/>
                  </a:cubicBezTo>
                  <a:cubicBezTo>
                    <a:pt x="607" y="7674"/>
                    <a:pt x="705" y="7769"/>
                    <a:pt x="660" y="7861"/>
                  </a:cubicBezTo>
                  <a:cubicBezTo>
                    <a:pt x="647" y="7887"/>
                    <a:pt x="624" y="7906"/>
                    <a:pt x="615" y="7934"/>
                  </a:cubicBezTo>
                  <a:cubicBezTo>
                    <a:pt x="594" y="7992"/>
                    <a:pt x="645" y="8049"/>
                    <a:pt x="701" y="8075"/>
                  </a:cubicBezTo>
                  <a:cubicBezTo>
                    <a:pt x="757" y="8099"/>
                    <a:pt x="819" y="8107"/>
                    <a:pt x="870" y="8139"/>
                  </a:cubicBezTo>
                  <a:cubicBezTo>
                    <a:pt x="975" y="8208"/>
                    <a:pt x="990" y="8362"/>
                    <a:pt x="1091" y="8439"/>
                  </a:cubicBezTo>
                  <a:cubicBezTo>
                    <a:pt x="1211" y="8529"/>
                    <a:pt x="1393" y="8463"/>
                    <a:pt x="1530" y="8529"/>
                  </a:cubicBezTo>
                  <a:cubicBezTo>
                    <a:pt x="1616" y="8570"/>
                    <a:pt x="1663" y="8651"/>
                    <a:pt x="1708" y="8737"/>
                  </a:cubicBezTo>
                  <a:cubicBezTo>
                    <a:pt x="1719" y="8692"/>
                    <a:pt x="1736" y="8651"/>
                    <a:pt x="1768" y="8617"/>
                  </a:cubicBezTo>
                  <a:cubicBezTo>
                    <a:pt x="1811" y="8574"/>
                    <a:pt x="1864" y="8557"/>
                    <a:pt x="1923" y="8557"/>
                  </a:cubicBezTo>
                  <a:cubicBezTo>
                    <a:pt x="2019" y="8557"/>
                    <a:pt x="2128" y="8603"/>
                    <a:pt x="2218" y="8647"/>
                  </a:cubicBezTo>
                  <a:cubicBezTo>
                    <a:pt x="2274" y="8675"/>
                    <a:pt x="2331" y="8699"/>
                    <a:pt x="2389" y="8724"/>
                  </a:cubicBezTo>
                  <a:cubicBezTo>
                    <a:pt x="2394" y="8705"/>
                    <a:pt x="2398" y="8686"/>
                    <a:pt x="2404" y="8666"/>
                  </a:cubicBezTo>
                  <a:cubicBezTo>
                    <a:pt x="2443" y="8553"/>
                    <a:pt x="2526" y="8459"/>
                    <a:pt x="2593" y="8358"/>
                  </a:cubicBezTo>
                  <a:cubicBezTo>
                    <a:pt x="2728" y="8156"/>
                    <a:pt x="2805" y="7921"/>
                    <a:pt x="2816" y="7679"/>
                  </a:cubicBezTo>
                  <a:cubicBezTo>
                    <a:pt x="2946" y="7662"/>
                    <a:pt x="3071" y="7612"/>
                    <a:pt x="3176" y="7537"/>
                  </a:cubicBezTo>
                  <a:cubicBezTo>
                    <a:pt x="3231" y="7497"/>
                    <a:pt x="3283" y="7447"/>
                    <a:pt x="3347" y="7422"/>
                  </a:cubicBezTo>
                  <a:cubicBezTo>
                    <a:pt x="3413" y="7396"/>
                    <a:pt x="3488" y="7394"/>
                    <a:pt x="3561" y="7394"/>
                  </a:cubicBezTo>
                  <a:lnTo>
                    <a:pt x="4144" y="7396"/>
                  </a:lnTo>
                  <a:cubicBezTo>
                    <a:pt x="4234" y="7396"/>
                    <a:pt x="4330" y="7398"/>
                    <a:pt x="4403" y="7452"/>
                  </a:cubicBezTo>
                  <a:cubicBezTo>
                    <a:pt x="4575" y="7574"/>
                    <a:pt x="4525" y="7906"/>
                    <a:pt x="4727" y="7970"/>
                  </a:cubicBezTo>
                  <a:cubicBezTo>
                    <a:pt x="4746" y="7976"/>
                    <a:pt x="4766" y="7979"/>
                    <a:pt x="4785" y="7979"/>
                  </a:cubicBezTo>
                  <a:cubicBezTo>
                    <a:pt x="4857" y="7979"/>
                    <a:pt x="4929" y="7944"/>
                    <a:pt x="4997" y="7912"/>
                  </a:cubicBezTo>
                  <a:cubicBezTo>
                    <a:pt x="5121" y="7852"/>
                    <a:pt x="5272" y="7809"/>
                    <a:pt x="5411" y="7809"/>
                  </a:cubicBezTo>
                  <a:cubicBezTo>
                    <a:pt x="5555" y="7809"/>
                    <a:pt x="5687" y="7855"/>
                    <a:pt x="5764" y="7977"/>
                  </a:cubicBezTo>
                  <a:cubicBezTo>
                    <a:pt x="5800" y="8037"/>
                    <a:pt x="5819" y="8109"/>
                    <a:pt x="5875" y="8150"/>
                  </a:cubicBezTo>
                  <a:cubicBezTo>
                    <a:pt x="5914" y="8181"/>
                    <a:pt x="5964" y="8188"/>
                    <a:pt x="6014" y="8188"/>
                  </a:cubicBezTo>
                  <a:cubicBezTo>
                    <a:pt x="6031" y="8188"/>
                    <a:pt x="6047" y="8188"/>
                    <a:pt x="6064" y="8186"/>
                  </a:cubicBezTo>
                  <a:cubicBezTo>
                    <a:pt x="6409" y="8165"/>
                    <a:pt x="6749" y="8049"/>
                    <a:pt x="7034" y="7852"/>
                  </a:cubicBezTo>
                  <a:cubicBezTo>
                    <a:pt x="7173" y="7757"/>
                    <a:pt x="7320" y="7638"/>
                    <a:pt x="7482" y="7638"/>
                  </a:cubicBezTo>
                  <a:cubicBezTo>
                    <a:pt x="7502" y="7638"/>
                    <a:pt x="7523" y="7640"/>
                    <a:pt x="7544" y="7644"/>
                  </a:cubicBezTo>
                  <a:cubicBezTo>
                    <a:pt x="7636" y="7662"/>
                    <a:pt x="7715" y="7722"/>
                    <a:pt x="7799" y="7767"/>
                  </a:cubicBezTo>
                  <a:cubicBezTo>
                    <a:pt x="7918" y="7830"/>
                    <a:pt x="8052" y="7862"/>
                    <a:pt x="8186" y="7862"/>
                  </a:cubicBezTo>
                  <a:cubicBezTo>
                    <a:pt x="8355" y="7862"/>
                    <a:pt x="8523" y="7813"/>
                    <a:pt x="8662" y="7717"/>
                  </a:cubicBezTo>
                  <a:cubicBezTo>
                    <a:pt x="8718" y="7679"/>
                    <a:pt x="8772" y="7632"/>
                    <a:pt x="8834" y="7606"/>
                  </a:cubicBezTo>
                  <a:cubicBezTo>
                    <a:pt x="8874" y="7590"/>
                    <a:pt x="8914" y="7583"/>
                    <a:pt x="8954" y="7583"/>
                  </a:cubicBezTo>
                  <a:cubicBezTo>
                    <a:pt x="8997" y="7583"/>
                    <a:pt x="9040" y="7591"/>
                    <a:pt x="9082" y="7606"/>
                  </a:cubicBezTo>
                  <a:cubicBezTo>
                    <a:pt x="9147" y="7347"/>
                    <a:pt x="9183" y="7081"/>
                    <a:pt x="9185" y="6815"/>
                  </a:cubicBezTo>
                  <a:cubicBezTo>
                    <a:pt x="9187" y="6745"/>
                    <a:pt x="9185" y="6674"/>
                    <a:pt x="9217" y="6612"/>
                  </a:cubicBezTo>
                  <a:cubicBezTo>
                    <a:pt x="9247" y="6554"/>
                    <a:pt x="9303" y="6513"/>
                    <a:pt x="9329" y="6455"/>
                  </a:cubicBezTo>
                  <a:cubicBezTo>
                    <a:pt x="9374" y="6361"/>
                    <a:pt x="9342" y="6239"/>
                    <a:pt x="9404" y="6158"/>
                  </a:cubicBezTo>
                  <a:cubicBezTo>
                    <a:pt x="9468" y="6068"/>
                    <a:pt x="9618" y="6057"/>
                    <a:pt x="9659" y="5954"/>
                  </a:cubicBezTo>
                  <a:cubicBezTo>
                    <a:pt x="9687" y="5883"/>
                    <a:pt x="9646" y="5802"/>
                    <a:pt x="9657" y="5725"/>
                  </a:cubicBezTo>
                  <a:cubicBezTo>
                    <a:pt x="9682" y="5547"/>
                    <a:pt x="9924" y="5523"/>
                    <a:pt x="10085" y="5442"/>
                  </a:cubicBezTo>
                  <a:cubicBezTo>
                    <a:pt x="10321" y="5322"/>
                    <a:pt x="10400" y="5024"/>
                    <a:pt x="10432" y="4761"/>
                  </a:cubicBezTo>
                  <a:cubicBezTo>
                    <a:pt x="10492" y="4253"/>
                    <a:pt x="10466" y="3739"/>
                    <a:pt x="10361" y="3240"/>
                  </a:cubicBezTo>
                  <a:cubicBezTo>
                    <a:pt x="10342" y="3154"/>
                    <a:pt x="10323" y="3066"/>
                    <a:pt x="10340" y="2980"/>
                  </a:cubicBezTo>
                  <a:cubicBezTo>
                    <a:pt x="10364" y="2877"/>
                    <a:pt x="10439" y="2796"/>
                    <a:pt x="10492" y="2706"/>
                  </a:cubicBezTo>
                  <a:cubicBezTo>
                    <a:pt x="10627" y="2485"/>
                    <a:pt x="10627" y="2188"/>
                    <a:pt x="10494" y="1967"/>
                  </a:cubicBezTo>
                  <a:cubicBezTo>
                    <a:pt x="10434" y="1868"/>
                    <a:pt x="10351" y="1780"/>
                    <a:pt x="10329" y="1669"/>
                  </a:cubicBezTo>
                  <a:cubicBezTo>
                    <a:pt x="10316" y="1607"/>
                    <a:pt x="10325" y="1543"/>
                    <a:pt x="10316" y="1481"/>
                  </a:cubicBezTo>
                  <a:cubicBezTo>
                    <a:pt x="10269" y="1114"/>
                    <a:pt x="9738" y="983"/>
                    <a:pt x="9659" y="624"/>
                  </a:cubicBezTo>
                  <a:cubicBezTo>
                    <a:pt x="9648" y="572"/>
                    <a:pt x="9646" y="519"/>
                    <a:pt x="9620" y="474"/>
                  </a:cubicBezTo>
                  <a:cubicBezTo>
                    <a:pt x="9574" y="391"/>
                    <a:pt x="9473" y="372"/>
                    <a:pt x="9374" y="372"/>
                  </a:cubicBezTo>
                  <a:cubicBezTo>
                    <a:pt x="9349" y="372"/>
                    <a:pt x="9324" y="373"/>
                    <a:pt x="9301" y="375"/>
                  </a:cubicBezTo>
                  <a:cubicBezTo>
                    <a:pt x="9243" y="204"/>
                    <a:pt x="9080" y="88"/>
                    <a:pt x="8907" y="39"/>
                  </a:cubicBezTo>
                  <a:cubicBezTo>
                    <a:pt x="8797" y="9"/>
                    <a:pt x="8684" y="0"/>
                    <a:pt x="8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151"/>
            <p:cNvSpPr/>
            <p:nvPr/>
          </p:nvSpPr>
          <p:spPr>
            <a:xfrm>
              <a:off x="4362160" y="3025888"/>
              <a:ext cx="303557" cy="251160"/>
            </a:xfrm>
            <a:custGeom>
              <a:rect b="b" l="l" r="r" t="t"/>
              <a:pathLst>
                <a:path extrusionOk="0" h="8839" w="10683">
                  <a:moveTo>
                    <a:pt x="8603" y="54"/>
                  </a:moveTo>
                  <a:cubicBezTo>
                    <a:pt x="8733" y="54"/>
                    <a:pt x="8836" y="65"/>
                    <a:pt x="8928" y="90"/>
                  </a:cubicBezTo>
                  <a:cubicBezTo>
                    <a:pt x="9113" y="144"/>
                    <a:pt x="9254" y="262"/>
                    <a:pt x="9303" y="410"/>
                  </a:cubicBezTo>
                  <a:lnTo>
                    <a:pt x="9312" y="429"/>
                  </a:lnTo>
                  <a:lnTo>
                    <a:pt x="9331" y="427"/>
                  </a:lnTo>
                  <a:cubicBezTo>
                    <a:pt x="9355" y="425"/>
                    <a:pt x="9376" y="425"/>
                    <a:pt x="9400" y="425"/>
                  </a:cubicBezTo>
                  <a:cubicBezTo>
                    <a:pt x="9517" y="425"/>
                    <a:pt x="9590" y="452"/>
                    <a:pt x="9625" y="512"/>
                  </a:cubicBezTo>
                  <a:cubicBezTo>
                    <a:pt x="9640" y="540"/>
                    <a:pt x="9646" y="575"/>
                    <a:pt x="9652" y="609"/>
                  </a:cubicBezTo>
                  <a:cubicBezTo>
                    <a:pt x="9655" y="624"/>
                    <a:pt x="9657" y="639"/>
                    <a:pt x="9661" y="654"/>
                  </a:cubicBezTo>
                  <a:cubicBezTo>
                    <a:pt x="9702" y="838"/>
                    <a:pt x="9852" y="965"/>
                    <a:pt x="9999" y="1087"/>
                  </a:cubicBezTo>
                  <a:cubicBezTo>
                    <a:pt x="10152" y="1213"/>
                    <a:pt x="10295" y="1333"/>
                    <a:pt x="10319" y="1511"/>
                  </a:cubicBezTo>
                  <a:cubicBezTo>
                    <a:pt x="10321" y="1537"/>
                    <a:pt x="10321" y="1562"/>
                    <a:pt x="10323" y="1590"/>
                  </a:cubicBezTo>
                  <a:cubicBezTo>
                    <a:pt x="10323" y="1624"/>
                    <a:pt x="10323" y="1663"/>
                    <a:pt x="10332" y="1699"/>
                  </a:cubicBezTo>
                  <a:cubicBezTo>
                    <a:pt x="10349" y="1785"/>
                    <a:pt x="10396" y="1856"/>
                    <a:pt x="10443" y="1924"/>
                  </a:cubicBezTo>
                  <a:cubicBezTo>
                    <a:pt x="10462" y="1950"/>
                    <a:pt x="10482" y="1978"/>
                    <a:pt x="10499" y="2006"/>
                  </a:cubicBezTo>
                  <a:cubicBezTo>
                    <a:pt x="10627" y="2220"/>
                    <a:pt x="10625" y="2505"/>
                    <a:pt x="10499" y="2719"/>
                  </a:cubicBezTo>
                  <a:cubicBezTo>
                    <a:pt x="10484" y="2745"/>
                    <a:pt x="10467" y="2768"/>
                    <a:pt x="10449" y="2794"/>
                  </a:cubicBezTo>
                  <a:cubicBezTo>
                    <a:pt x="10404" y="2856"/>
                    <a:pt x="10359" y="2923"/>
                    <a:pt x="10342" y="3002"/>
                  </a:cubicBezTo>
                  <a:cubicBezTo>
                    <a:pt x="10323" y="3088"/>
                    <a:pt x="10342" y="3176"/>
                    <a:pt x="10359" y="3259"/>
                  </a:cubicBezTo>
                  <a:lnTo>
                    <a:pt x="10364" y="3272"/>
                  </a:lnTo>
                  <a:cubicBezTo>
                    <a:pt x="10469" y="3769"/>
                    <a:pt x="10492" y="4277"/>
                    <a:pt x="10432" y="4782"/>
                  </a:cubicBezTo>
                  <a:cubicBezTo>
                    <a:pt x="10392" y="5136"/>
                    <a:pt x="10282" y="5352"/>
                    <a:pt x="10100" y="5444"/>
                  </a:cubicBezTo>
                  <a:cubicBezTo>
                    <a:pt x="10057" y="5466"/>
                    <a:pt x="10008" y="5485"/>
                    <a:pt x="9959" y="5502"/>
                  </a:cubicBezTo>
                  <a:cubicBezTo>
                    <a:pt x="9822" y="5552"/>
                    <a:pt x="9678" y="5601"/>
                    <a:pt x="9659" y="5747"/>
                  </a:cubicBezTo>
                  <a:cubicBezTo>
                    <a:pt x="9655" y="5783"/>
                    <a:pt x="9659" y="5819"/>
                    <a:pt x="9663" y="5854"/>
                  </a:cubicBezTo>
                  <a:cubicBezTo>
                    <a:pt x="9670" y="5896"/>
                    <a:pt x="9676" y="5935"/>
                    <a:pt x="9661" y="5971"/>
                  </a:cubicBezTo>
                  <a:cubicBezTo>
                    <a:pt x="9644" y="6019"/>
                    <a:pt x="9595" y="6044"/>
                    <a:pt x="9541" y="6070"/>
                  </a:cubicBezTo>
                  <a:cubicBezTo>
                    <a:pt x="9492" y="6096"/>
                    <a:pt x="9442" y="6121"/>
                    <a:pt x="9408" y="6166"/>
                  </a:cubicBezTo>
                  <a:cubicBezTo>
                    <a:pt x="9372" y="6220"/>
                    <a:pt x="9365" y="6282"/>
                    <a:pt x="9359" y="6342"/>
                  </a:cubicBezTo>
                  <a:cubicBezTo>
                    <a:pt x="9355" y="6387"/>
                    <a:pt x="9350" y="6432"/>
                    <a:pt x="9333" y="6469"/>
                  </a:cubicBezTo>
                  <a:cubicBezTo>
                    <a:pt x="9320" y="6496"/>
                    <a:pt x="9301" y="6520"/>
                    <a:pt x="9280" y="6546"/>
                  </a:cubicBezTo>
                  <a:cubicBezTo>
                    <a:pt x="9258" y="6569"/>
                    <a:pt x="9237" y="6595"/>
                    <a:pt x="9222" y="6627"/>
                  </a:cubicBezTo>
                  <a:cubicBezTo>
                    <a:pt x="9190" y="6691"/>
                    <a:pt x="9187" y="6762"/>
                    <a:pt x="9187" y="6831"/>
                  </a:cubicBezTo>
                  <a:lnTo>
                    <a:pt x="9187" y="6839"/>
                  </a:lnTo>
                  <a:cubicBezTo>
                    <a:pt x="9183" y="7088"/>
                    <a:pt x="9151" y="7343"/>
                    <a:pt x="9091" y="7598"/>
                  </a:cubicBezTo>
                  <a:cubicBezTo>
                    <a:pt x="9054" y="7587"/>
                    <a:pt x="9019" y="7582"/>
                    <a:pt x="8984" y="7582"/>
                  </a:cubicBezTo>
                  <a:cubicBezTo>
                    <a:pt x="8938" y="7582"/>
                    <a:pt x="8894" y="7591"/>
                    <a:pt x="8851" y="7608"/>
                  </a:cubicBezTo>
                  <a:cubicBezTo>
                    <a:pt x="8804" y="7628"/>
                    <a:pt x="8761" y="7660"/>
                    <a:pt x="8720" y="7690"/>
                  </a:cubicBezTo>
                  <a:cubicBezTo>
                    <a:pt x="8705" y="7700"/>
                    <a:pt x="8690" y="7711"/>
                    <a:pt x="8675" y="7722"/>
                  </a:cubicBezTo>
                  <a:cubicBezTo>
                    <a:pt x="8545" y="7812"/>
                    <a:pt x="8382" y="7861"/>
                    <a:pt x="8215" y="7861"/>
                  </a:cubicBezTo>
                  <a:cubicBezTo>
                    <a:pt x="8082" y="7861"/>
                    <a:pt x="7951" y="7829"/>
                    <a:pt x="7840" y="7769"/>
                  </a:cubicBezTo>
                  <a:cubicBezTo>
                    <a:pt x="7816" y="7758"/>
                    <a:pt x="7795" y="7745"/>
                    <a:pt x="7773" y="7733"/>
                  </a:cubicBezTo>
                  <a:cubicBezTo>
                    <a:pt x="7713" y="7696"/>
                    <a:pt x="7649" y="7658"/>
                    <a:pt x="7576" y="7645"/>
                  </a:cubicBezTo>
                  <a:cubicBezTo>
                    <a:pt x="7555" y="7640"/>
                    <a:pt x="7533" y="7638"/>
                    <a:pt x="7512" y="7638"/>
                  </a:cubicBezTo>
                  <a:cubicBezTo>
                    <a:pt x="7360" y="7638"/>
                    <a:pt x="7227" y="7733"/>
                    <a:pt x="7096" y="7823"/>
                  </a:cubicBezTo>
                  <a:lnTo>
                    <a:pt x="7047" y="7857"/>
                  </a:lnTo>
                  <a:cubicBezTo>
                    <a:pt x="6764" y="8052"/>
                    <a:pt x="6432" y="8165"/>
                    <a:pt x="6089" y="8187"/>
                  </a:cubicBezTo>
                  <a:lnTo>
                    <a:pt x="6047" y="8187"/>
                  </a:lnTo>
                  <a:cubicBezTo>
                    <a:pt x="5989" y="8187"/>
                    <a:pt x="5948" y="8178"/>
                    <a:pt x="5918" y="8155"/>
                  </a:cubicBezTo>
                  <a:cubicBezTo>
                    <a:pt x="5886" y="8131"/>
                    <a:pt x="5867" y="8093"/>
                    <a:pt x="5847" y="8050"/>
                  </a:cubicBezTo>
                  <a:cubicBezTo>
                    <a:pt x="5837" y="8030"/>
                    <a:pt x="5826" y="8009"/>
                    <a:pt x="5813" y="7990"/>
                  </a:cubicBezTo>
                  <a:cubicBezTo>
                    <a:pt x="5740" y="7872"/>
                    <a:pt x="5610" y="7808"/>
                    <a:pt x="5438" y="7808"/>
                  </a:cubicBezTo>
                  <a:cubicBezTo>
                    <a:pt x="5307" y="7808"/>
                    <a:pt x="5153" y="7846"/>
                    <a:pt x="5010" y="7915"/>
                  </a:cubicBezTo>
                  <a:cubicBezTo>
                    <a:pt x="4944" y="7947"/>
                    <a:pt x="4874" y="7978"/>
                    <a:pt x="4811" y="7978"/>
                  </a:cubicBezTo>
                  <a:cubicBezTo>
                    <a:pt x="4795" y="7978"/>
                    <a:pt x="4779" y="7975"/>
                    <a:pt x="4763" y="7970"/>
                  </a:cubicBezTo>
                  <a:cubicBezTo>
                    <a:pt x="4667" y="7940"/>
                    <a:pt x="4635" y="7835"/>
                    <a:pt x="4598" y="7726"/>
                  </a:cubicBezTo>
                  <a:cubicBezTo>
                    <a:pt x="4566" y="7623"/>
                    <a:pt x="4532" y="7518"/>
                    <a:pt x="4446" y="7456"/>
                  </a:cubicBezTo>
                  <a:cubicBezTo>
                    <a:pt x="4365" y="7396"/>
                    <a:pt x="4258" y="7396"/>
                    <a:pt x="4172" y="7396"/>
                  </a:cubicBezTo>
                  <a:lnTo>
                    <a:pt x="3574" y="7394"/>
                  </a:lnTo>
                  <a:cubicBezTo>
                    <a:pt x="3503" y="7394"/>
                    <a:pt x="3431" y="7396"/>
                    <a:pt x="3364" y="7424"/>
                  </a:cubicBezTo>
                  <a:cubicBezTo>
                    <a:pt x="3315" y="7443"/>
                    <a:pt x="3272" y="7478"/>
                    <a:pt x="3229" y="7510"/>
                  </a:cubicBezTo>
                  <a:cubicBezTo>
                    <a:pt x="3216" y="7520"/>
                    <a:pt x="3201" y="7531"/>
                    <a:pt x="3189" y="7542"/>
                  </a:cubicBezTo>
                  <a:cubicBezTo>
                    <a:pt x="3086" y="7615"/>
                    <a:pt x="2966" y="7662"/>
                    <a:pt x="2841" y="7679"/>
                  </a:cubicBezTo>
                  <a:lnTo>
                    <a:pt x="2818" y="7681"/>
                  </a:lnTo>
                  <a:lnTo>
                    <a:pt x="2818" y="7705"/>
                  </a:lnTo>
                  <a:cubicBezTo>
                    <a:pt x="2807" y="7940"/>
                    <a:pt x="2730" y="8172"/>
                    <a:pt x="2599" y="8369"/>
                  </a:cubicBezTo>
                  <a:cubicBezTo>
                    <a:pt x="2582" y="8395"/>
                    <a:pt x="2563" y="8420"/>
                    <a:pt x="2546" y="8444"/>
                  </a:cubicBezTo>
                  <a:cubicBezTo>
                    <a:pt x="2492" y="8519"/>
                    <a:pt x="2437" y="8596"/>
                    <a:pt x="2407" y="8684"/>
                  </a:cubicBezTo>
                  <a:cubicBezTo>
                    <a:pt x="2404" y="8695"/>
                    <a:pt x="2400" y="8703"/>
                    <a:pt x="2398" y="8714"/>
                  </a:cubicBezTo>
                  <a:cubicBezTo>
                    <a:pt x="2351" y="8692"/>
                    <a:pt x="2304" y="8671"/>
                    <a:pt x="2259" y="8650"/>
                  </a:cubicBezTo>
                  <a:cubicBezTo>
                    <a:pt x="2177" y="8609"/>
                    <a:pt x="2057" y="8555"/>
                    <a:pt x="1952" y="8555"/>
                  </a:cubicBezTo>
                  <a:cubicBezTo>
                    <a:pt x="1879" y="8555"/>
                    <a:pt x="1822" y="8579"/>
                    <a:pt x="1777" y="8626"/>
                  </a:cubicBezTo>
                  <a:cubicBezTo>
                    <a:pt x="1755" y="8647"/>
                    <a:pt x="1740" y="8673"/>
                    <a:pt x="1729" y="8697"/>
                  </a:cubicBezTo>
                  <a:cubicBezTo>
                    <a:pt x="1691" y="8630"/>
                    <a:pt x="1644" y="8568"/>
                    <a:pt x="1569" y="8532"/>
                  </a:cubicBezTo>
                  <a:cubicBezTo>
                    <a:pt x="1502" y="8500"/>
                    <a:pt x="1427" y="8495"/>
                    <a:pt x="1355" y="8493"/>
                  </a:cubicBezTo>
                  <a:cubicBezTo>
                    <a:pt x="1271" y="8491"/>
                    <a:pt x="1194" y="8489"/>
                    <a:pt x="1134" y="8444"/>
                  </a:cubicBezTo>
                  <a:cubicBezTo>
                    <a:pt x="1091" y="8410"/>
                    <a:pt x="1065" y="8360"/>
                    <a:pt x="1037" y="8307"/>
                  </a:cubicBezTo>
                  <a:cubicBezTo>
                    <a:pt x="1005" y="8245"/>
                    <a:pt x="973" y="8182"/>
                    <a:pt x="913" y="8144"/>
                  </a:cubicBezTo>
                  <a:cubicBezTo>
                    <a:pt x="879" y="8123"/>
                    <a:pt x="843" y="8110"/>
                    <a:pt x="806" y="8099"/>
                  </a:cubicBezTo>
                  <a:cubicBezTo>
                    <a:pt x="783" y="8093"/>
                    <a:pt x="761" y="8086"/>
                    <a:pt x="740" y="8075"/>
                  </a:cubicBezTo>
                  <a:cubicBezTo>
                    <a:pt x="695" y="8056"/>
                    <a:pt x="654" y="8009"/>
                    <a:pt x="667" y="7968"/>
                  </a:cubicBezTo>
                  <a:cubicBezTo>
                    <a:pt x="671" y="7955"/>
                    <a:pt x="680" y="7945"/>
                    <a:pt x="688" y="7934"/>
                  </a:cubicBezTo>
                  <a:cubicBezTo>
                    <a:pt x="697" y="7921"/>
                    <a:pt x="705" y="7910"/>
                    <a:pt x="712" y="7898"/>
                  </a:cubicBezTo>
                  <a:cubicBezTo>
                    <a:pt x="740" y="7840"/>
                    <a:pt x="740" y="7743"/>
                    <a:pt x="568" y="7619"/>
                  </a:cubicBezTo>
                  <a:cubicBezTo>
                    <a:pt x="515" y="7580"/>
                    <a:pt x="461" y="7518"/>
                    <a:pt x="455" y="7463"/>
                  </a:cubicBezTo>
                  <a:cubicBezTo>
                    <a:pt x="453" y="7439"/>
                    <a:pt x="457" y="7422"/>
                    <a:pt x="472" y="7405"/>
                  </a:cubicBezTo>
                  <a:lnTo>
                    <a:pt x="508" y="7366"/>
                  </a:lnTo>
                  <a:lnTo>
                    <a:pt x="455" y="7362"/>
                  </a:lnTo>
                  <a:cubicBezTo>
                    <a:pt x="277" y="7349"/>
                    <a:pt x="116" y="7201"/>
                    <a:pt x="88" y="7026"/>
                  </a:cubicBezTo>
                  <a:cubicBezTo>
                    <a:pt x="84" y="6989"/>
                    <a:pt x="82" y="6946"/>
                    <a:pt x="80" y="6906"/>
                  </a:cubicBezTo>
                  <a:cubicBezTo>
                    <a:pt x="75" y="6848"/>
                    <a:pt x="73" y="6788"/>
                    <a:pt x="58" y="6736"/>
                  </a:cubicBezTo>
                  <a:cubicBezTo>
                    <a:pt x="116" y="6661"/>
                    <a:pt x="183" y="6608"/>
                    <a:pt x="262" y="6573"/>
                  </a:cubicBezTo>
                  <a:cubicBezTo>
                    <a:pt x="367" y="6524"/>
                    <a:pt x="489" y="6516"/>
                    <a:pt x="607" y="6505"/>
                  </a:cubicBezTo>
                  <a:lnTo>
                    <a:pt x="626" y="6505"/>
                  </a:lnTo>
                  <a:cubicBezTo>
                    <a:pt x="1001" y="6475"/>
                    <a:pt x="1376" y="6419"/>
                    <a:pt x="1742" y="6342"/>
                  </a:cubicBezTo>
                  <a:cubicBezTo>
                    <a:pt x="2023" y="6282"/>
                    <a:pt x="2366" y="6177"/>
                    <a:pt x="2509" y="5901"/>
                  </a:cubicBezTo>
                  <a:cubicBezTo>
                    <a:pt x="2535" y="5851"/>
                    <a:pt x="2554" y="5798"/>
                    <a:pt x="2571" y="5747"/>
                  </a:cubicBezTo>
                  <a:cubicBezTo>
                    <a:pt x="2591" y="5691"/>
                    <a:pt x="2608" y="5637"/>
                    <a:pt x="2636" y="5588"/>
                  </a:cubicBezTo>
                  <a:cubicBezTo>
                    <a:pt x="2676" y="5515"/>
                    <a:pt x="2756" y="5442"/>
                    <a:pt x="2841" y="5442"/>
                  </a:cubicBezTo>
                  <a:cubicBezTo>
                    <a:pt x="2854" y="5442"/>
                    <a:pt x="2867" y="5444"/>
                    <a:pt x="2882" y="5449"/>
                  </a:cubicBezTo>
                  <a:lnTo>
                    <a:pt x="2914" y="5459"/>
                  </a:lnTo>
                  <a:lnTo>
                    <a:pt x="2938" y="4099"/>
                  </a:lnTo>
                  <a:cubicBezTo>
                    <a:pt x="2940" y="3900"/>
                    <a:pt x="2891" y="3668"/>
                    <a:pt x="2747" y="3585"/>
                  </a:cubicBezTo>
                  <a:cubicBezTo>
                    <a:pt x="2822" y="3484"/>
                    <a:pt x="2914" y="3383"/>
                    <a:pt x="3030" y="3375"/>
                  </a:cubicBezTo>
                  <a:cubicBezTo>
                    <a:pt x="3051" y="3375"/>
                    <a:pt x="3073" y="3377"/>
                    <a:pt x="3092" y="3377"/>
                  </a:cubicBezTo>
                  <a:cubicBezTo>
                    <a:pt x="3111" y="3379"/>
                    <a:pt x="3129" y="3381"/>
                    <a:pt x="3147" y="3381"/>
                  </a:cubicBezTo>
                  <a:cubicBezTo>
                    <a:pt x="3162" y="3381"/>
                    <a:pt x="3176" y="3380"/>
                    <a:pt x="3191" y="3377"/>
                  </a:cubicBezTo>
                  <a:cubicBezTo>
                    <a:pt x="3326" y="3351"/>
                    <a:pt x="3381" y="3208"/>
                    <a:pt x="3413" y="3088"/>
                  </a:cubicBezTo>
                  <a:cubicBezTo>
                    <a:pt x="3493" y="3128"/>
                    <a:pt x="3583" y="3148"/>
                    <a:pt x="3675" y="3148"/>
                  </a:cubicBezTo>
                  <a:cubicBezTo>
                    <a:pt x="3870" y="3148"/>
                    <a:pt x="4054" y="3062"/>
                    <a:pt x="4166" y="2918"/>
                  </a:cubicBezTo>
                  <a:cubicBezTo>
                    <a:pt x="4189" y="2891"/>
                    <a:pt x="4208" y="2858"/>
                    <a:pt x="4228" y="2828"/>
                  </a:cubicBezTo>
                  <a:cubicBezTo>
                    <a:pt x="4273" y="2760"/>
                    <a:pt x="4315" y="2693"/>
                    <a:pt x="4380" y="2657"/>
                  </a:cubicBezTo>
                  <a:cubicBezTo>
                    <a:pt x="4410" y="2642"/>
                    <a:pt x="4446" y="2631"/>
                    <a:pt x="4483" y="2621"/>
                  </a:cubicBezTo>
                  <a:cubicBezTo>
                    <a:pt x="4543" y="2601"/>
                    <a:pt x="4603" y="2584"/>
                    <a:pt x="4648" y="2535"/>
                  </a:cubicBezTo>
                  <a:cubicBezTo>
                    <a:pt x="4678" y="2503"/>
                    <a:pt x="4693" y="2462"/>
                    <a:pt x="4705" y="2426"/>
                  </a:cubicBezTo>
                  <a:cubicBezTo>
                    <a:pt x="4716" y="2400"/>
                    <a:pt x="4725" y="2379"/>
                    <a:pt x="4735" y="2357"/>
                  </a:cubicBezTo>
                  <a:cubicBezTo>
                    <a:pt x="4778" y="2286"/>
                    <a:pt x="4855" y="2246"/>
                    <a:pt x="4937" y="2205"/>
                  </a:cubicBezTo>
                  <a:cubicBezTo>
                    <a:pt x="4969" y="2188"/>
                    <a:pt x="5003" y="2171"/>
                    <a:pt x="5033" y="2149"/>
                  </a:cubicBezTo>
                  <a:cubicBezTo>
                    <a:pt x="5115" y="2100"/>
                    <a:pt x="5177" y="2010"/>
                    <a:pt x="5187" y="1931"/>
                  </a:cubicBezTo>
                  <a:cubicBezTo>
                    <a:pt x="5192" y="1896"/>
                    <a:pt x="5187" y="1864"/>
                    <a:pt x="5175" y="1836"/>
                  </a:cubicBezTo>
                  <a:cubicBezTo>
                    <a:pt x="5432" y="1819"/>
                    <a:pt x="5682" y="1770"/>
                    <a:pt x="5809" y="1573"/>
                  </a:cubicBezTo>
                  <a:cubicBezTo>
                    <a:pt x="5817" y="1560"/>
                    <a:pt x="5824" y="1547"/>
                    <a:pt x="5832" y="1532"/>
                  </a:cubicBezTo>
                  <a:cubicBezTo>
                    <a:pt x="5854" y="1498"/>
                    <a:pt x="5873" y="1464"/>
                    <a:pt x="5903" y="1442"/>
                  </a:cubicBezTo>
                  <a:cubicBezTo>
                    <a:pt x="5931" y="1423"/>
                    <a:pt x="5969" y="1417"/>
                    <a:pt x="6008" y="1410"/>
                  </a:cubicBezTo>
                  <a:lnTo>
                    <a:pt x="6017" y="1408"/>
                  </a:lnTo>
                  <a:cubicBezTo>
                    <a:pt x="6295" y="1359"/>
                    <a:pt x="6559" y="1224"/>
                    <a:pt x="6762" y="1029"/>
                  </a:cubicBezTo>
                  <a:cubicBezTo>
                    <a:pt x="6784" y="1005"/>
                    <a:pt x="6807" y="984"/>
                    <a:pt x="6829" y="960"/>
                  </a:cubicBezTo>
                  <a:cubicBezTo>
                    <a:pt x="6861" y="926"/>
                    <a:pt x="6897" y="890"/>
                    <a:pt x="6934" y="857"/>
                  </a:cubicBezTo>
                  <a:cubicBezTo>
                    <a:pt x="7004" y="795"/>
                    <a:pt x="7086" y="744"/>
                    <a:pt x="7167" y="695"/>
                  </a:cubicBezTo>
                  <a:lnTo>
                    <a:pt x="7962" y="195"/>
                  </a:lnTo>
                  <a:cubicBezTo>
                    <a:pt x="8026" y="155"/>
                    <a:pt x="8093" y="114"/>
                    <a:pt x="8166" y="90"/>
                  </a:cubicBezTo>
                  <a:cubicBezTo>
                    <a:pt x="8241" y="67"/>
                    <a:pt x="8322" y="63"/>
                    <a:pt x="8401" y="58"/>
                  </a:cubicBezTo>
                  <a:cubicBezTo>
                    <a:pt x="8463" y="56"/>
                    <a:pt x="8534" y="54"/>
                    <a:pt x="8603" y="54"/>
                  </a:cubicBezTo>
                  <a:close/>
                  <a:moveTo>
                    <a:pt x="8603" y="0"/>
                  </a:moveTo>
                  <a:cubicBezTo>
                    <a:pt x="8532" y="0"/>
                    <a:pt x="8461" y="3"/>
                    <a:pt x="8399" y="7"/>
                  </a:cubicBezTo>
                  <a:cubicBezTo>
                    <a:pt x="8320" y="9"/>
                    <a:pt x="8232" y="13"/>
                    <a:pt x="8148" y="39"/>
                  </a:cubicBezTo>
                  <a:cubicBezTo>
                    <a:pt x="8071" y="65"/>
                    <a:pt x="8001" y="108"/>
                    <a:pt x="7934" y="150"/>
                  </a:cubicBezTo>
                  <a:lnTo>
                    <a:pt x="7137" y="650"/>
                  </a:lnTo>
                  <a:cubicBezTo>
                    <a:pt x="7056" y="701"/>
                    <a:pt x="6972" y="752"/>
                    <a:pt x="6897" y="819"/>
                  </a:cubicBezTo>
                  <a:cubicBezTo>
                    <a:pt x="6859" y="851"/>
                    <a:pt x="6824" y="887"/>
                    <a:pt x="6790" y="924"/>
                  </a:cubicBezTo>
                  <a:cubicBezTo>
                    <a:pt x="6769" y="945"/>
                    <a:pt x="6747" y="969"/>
                    <a:pt x="6724" y="990"/>
                  </a:cubicBezTo>
                  <a:cubicBezTo>
                    <a:pt x="6529" y="1177"/>
                    <a:pt x="6276" y="1307"/>
                    <a:pt x="6008" y="1354"/>
                  </a:cubicBezTo>
                  <a:lnTo>
                    <a:pt x="5999" y="1357"/>
                  </a:lnTo>
                  <a:cubicBezTo>
                    <a:pt x="5954" y="1363"/>
                    <a:pt x="5912" y="1372"/>
                    <a:pt x="5871" y="1399"/>
                  </a:cubicBezTo>
                  <a:cubicBezTo>
                    <a:pt x="5832" y="1425"/>
                    <a:pt x="5809" y="1466"/>
                    <a:pt x="5785" y="1507"/>
                  </a:cubicBezTo>
                  <a:cubicBezTo>
                    <a:pt x="5779" y="1519"/>
                    <a:pt x="5772" y="1532"/>
                    <a:pt x="5764" y="1545"/>
                  </a:cubicBezTo>
                  <a:cubicBezTo>
                    <a:pt x="5642" y="1732"/>
                    <a:pt x="5385" y="1772"/>
                    <a:pt x="5125" y="1787"/>
                  </a:cubicBezTo>
                  <a:lnTo>
                    <a:pt x="5067" y="1789"/>
                  </a:lnTo>
                  <a:lnTo>
                    <a:pt x="5106" y="1832"/>
                  </a:lnTo>
                  <a:cubicBezTo>
                    <a:pt x="5130" y="1856"/>
                    <a:pt x="5138" y="1888"/>
                    <a:pt x="5134" y="1922"/>
                  </a:cubicBezTo>
                  <a:cubicBezTo>
                    <a:pt x="5125" y="1989"/>
                    <a:pt x="5072" y="2064"/>
                    <a:pt x="5005" y="2104"/>
                  </a:cubicBezTo>
                  <a:cubicBezTo>
                    <a:pt x="4975" y="2124"/>
                    <a:pt x="4943" y="2141"/>
                    <a:pt x="4911" y="2156"/>
                  </a:cubicBezTo>
                  <a:cubicBezTo>
                    <a:pt x="4828" y="2201"/>
                    <a:pt x="4740" y="2246"/>
                    <a:pt x="4690" y="2329"/>
                  </a:cubicBezTo>
                  <a:cubicBezTo>
                    <a:pt x="4675" y="2355"/>
                    <a:pt x="4667" y="2381"/>
                    <a:pt x="4656" y="2406"/>
                  </a:cubicBezTo>
                  <a:cubicBezTo>
                    <a:pt x="4643" y="2441"/>
                    <a:pt x="4630" y="2473"/>
                    <a:pt x="4607" y="2499"/>
                  </a:cubicBezTo>
                  <a:cubicBezTo>
                    <a:pt x="4575" y="2537"/>
                    <a:pt x="4521" y="2552"/>
                    <a:pt x="4468" y="2569"/>
                  </a:cubicBezTo>
                  <a:cubicBezTo>
                    <a:pt x="4429" y="2580"/>
                    <a:pt x="4390" y="2591"/>
                    <a:pt x="4354" y="2612"/>
                  </a:cubicBezTo>
                  <a:cubicBezTo>
                    <a:pt x="4277" y="2655"/>
                    <a:pt x="4230" y="2728"/>
                    <a:pt x="4183" y="2798"/>
                  </a:cubicBezTo>
                  <a:cubicBezTo>
                    <a:pt x="4163" y="2828"/>
                    <a:pt x="4144" y="2858"/>
                    <a:pt x="4123" y="2886"/>
                  </a:cubicBezTo>
                  <a:cubicBezTo>
                    <a:pt x="4022" y="3017"/>
                    <a:pt x="3855" y="3094"/>
                    <a:pt x="3675" y="3094"/>
                  </a:cubicBezTo>
                  <a:cubicBezTo>
                    <a:pt x="3578" y="3094"/>
                    <a:pt x="3486" y="3071"/>
                    <a:pt x="3409" y="3026"/>
                  </a:cubicBezTo>
                  <a:lnTo>
                    <a:pt x="3377" y="3008"/>
                  </a:lnTo>
                  <a:lnTo>
                    <a:pt x="3369" y="3043"/>
                  </a:lnTo>
                  <a:cubicBezTo>
                    <a:pt x="3343" y="3152"/>
                    <a:pt x="3298" y="3302"/>
                    <a:pt x="3180" y="3323"/>
                  </a:cubicBezTo>
                  <a:cubicBezTo>
                    <a:pt x="3167" y="3327"/>
                    <a:pt x="3154" y="3328"/>
                    <a:pt x="3140" y="3328"/>
                  </a:cubicBezTo>
                  <a:cubicBezTo>
                    <a:pt x="3126" y="3328"/>
                    <a:pt x="3111" y="3327"/>
                    <a:pt x="3096" y="3326"/>
                  </a:cubicBezTo>
                  <a:cubicBezTo>
                    <a:pt x="3081" y="3324"/>
                    <a:pt x="3065" y="3322"/>
                    <a:pt x="3048" y="3322"/>
                  </a:cubicBezTo>
                  <a:cubicBezTo>
                    <a:pt x="3042" y="3322"/>
                    <a:pt x="3035" y="3323"/>
                    <a:pt x="3028" y="3323"/>
                  </a:cubicBezTo>
                  <a:cubicBezTo>
                    <a:pt x="2880" y="3332"/>
                    <a:pt x="2777" y="3454"/>
                    <a:pt x="2691" y="3572"/>
                  </a:cubicBezTo>
                  <a:lnTo>
                    <a:pt x="2666" y="3606"/>
                  </a:lnTo>
                  <a:lnTo>
                    <a:pt x="2696" y="3619"/>
                  </a:lnTo>
                  <a:cubicBezTo>
                    <a:pt x="2839" y="3677"/>
                    <a:pt x="2886" y="3913"/>
                    <a:pt x="2884" y="4097"/>
                  </a:cubicBezTo>
                  <a:lnTo>
                    <a:pt x="2863" y="5391"/>
                  </a:lnTo>
                  <a:cubicBezTo>
                    <a:pt x="2855" y="5390"/>
                    <a:pt x="2847" y="5389"/>
                    <a:pt x="2839" y="5389"/>
                  </a:cubicBezTo>
                  <a:cubicBezTo>
                    <a:pt x="2734" y="5389"/>
                    <a:pt x="2637" y="5477"/>
                    <a:pt x="2591" y="5562"/>
                  </a:cubicBezTo>
                  <a:cubicBezTo>
                    <a:pt x="2561" y="5616"/>
                    <a:pt x="2539" y="5674"/>
                    <a:pt x="2520" y="5729"/>
                  </a:cubicBezTo>
                  <a:cubicBezTo>
                    <a:pt x="2503" y="5781"/>
                    <a:pt x="2486" y="5830"/>
                    <a:pt x="2462" y="5877"/>
                  </a:cubicBezTo>
                  <a:cubicBezTo>
                    <a:pt x="2327" y="6134"/>
                    <a:pt x="2002" y="6233"/>
                    <a:pt x="1732" y="6289"/>
                  </a:cubicBezTo>
                  <a:cubicBezTo>
                    <a:pt x="1367" y="6368"/>
                    <a:pt x="995" y="6421"/>
                    <a:pt x="622" y="6451"/>
                  </a:cubicBezTo>
                  <a:lnTo>
                    <a:pt x="603" y="6451"/>
                  </a:lnTo>
                  <a:cubicBezTo>
                    <a:pt x="480" y="6462"/>
                    <a:pt x="354" y="6473"/>
                    <a:pt x="238" y="6524"/>
                  </a:cubicBezTo>
                  <a:cubicBezTo>
                    <a:pt x="148" y="6565"/>
                    <a:pt x="73" y="6627"/>
                    <a:pt x="7" y="6713"/>
                  </a:cubicBezTo>
                  <a:lnTo>
                    <a:pt x="1" y="6726"/>
                  </a:lnTo>
                  <a:lnTo>
                    <a:pt x="3" y="6738"/>
                  </a:lnTo>
                  <a:cubicBezTo>
                    <a:pt x="20" y="6788"/>
                    <a:pt x="22" y="6850"/>
                    <a:pt x="26" y="6910"/>
                  </a:cubicBezTo>
                  <a:cubicBezTo>
                    <a:pt x="28" y="6951"/>
                    <a:pt x="31" y="6996"/>
                    <a:pt x="37" y="7034"/>
                  </a:cubicBezTo>
                  <a:cubicBezTo>
                    <a:pt x="65" y="7218"/>
                    <a:pt x="225" y="7377"/>
                    <a:pt x="408" y="7409"/>
                  </a:cubicBezTo>
                  <a:cubicBezTo>
                    <a:pt x="401" y="7428"/>
                    <a:pt x="399" y="7448"/>
                    <a:pt x="401" y="7467"/>
                  </a:cubicBezTo>
                  <a:cubicBezTo>
                    <a:pt x="410" y="7544"/>
                    <a:pt x="478" y="7621"/>
                    <a:pt x="536" y="7662"/>
                  </a:cubicBezTo>
                  <a:cubicBezTo>
                    <a:pt x="613" y="7720"/>
                    <a:pt x="699" y="7801"/>
                    <a:pt x="665" y="7874"/>
                  </a:cubicBezTo>
                  <a:cubicBezTo>
                    <a:pt x="658" y="7885"/>
                    <a:pt x="652" y="7893"/>
                    <a:pt x="645" y="7902"/>
                  </a:cubicBezTo>
                  <a:cubicBezTo>
                    <a:pt x="635" y="7915"/>
                    <a:pt x="624" y="7932"/>
                    <a:pt x="618" y="7951"/>
                  </a:cubicBezTo>
                  <a:cubicBezTo>
                    <a:pt x="592" y="8022"/>
                    <a:pt x="650" y="8095"/>
                    <a:pt x="718" y="8125"/>
                  </a:cubicBezTo>
                  <a:cubicBezTo>
                    <a:pt x="742" y="8135"/>
                    <a:pt x="768" y="8144"/>
                    <a:pt x="791" y="8150"/>
                  </a:cubicBezTo>
                  <a:cubicBezTo>
                    <a:pt x="825" y="8161"/>
                    <a:pt x="858" y="8170"/>
                    <a:pt x="883" y="8189"/>
                  </a:cubicBezTo>
                  <a:cubicBezTo>
                    <a:pt x="932" y="8219"/>
                    <a:pt x="960" y="8272"/>
                    <a:pt x="988" y="8330"/>
                  </a:cubicBezTo>
                  <a:cubicBezTo>
                    <a:pt x="1018" y="8388"/>
                    <a:pt x="1048" y="8446"/>
                    <a:pt x="1102" y="8487"/>
                  </a:cubicBezTo>
                  <a:cubicBezTo>
                    <a:pt x="1175" y="8540"/>
                    <a:pt x="1265" y="8545"/>
                    <a:pt x="1352" y="8547"/>
                  </a:cubicBezTo>
                  <a:cubicBezTo>
                    <a:pt x="1423" y="8549"/>
                    <a:pt x="1490" y="8553"/>
                    <a:pt x="1547" y="8579"/>
                  </a:cubicBezTo>
                  <a:cubicBezTo>
                    <a:pt x="1627" y="8617"/>
                    <a:pt x="1672" y="8697"/>
                    <a:pt x="1712" y="8776"/>
                  </a:cubicBezTo>
                  <a:lnTo>
                    <a:pt x="1744" y="8838"/>
                  </a:lnTo>
                  <a:lnTo>
                    <a:pt x="1762" y="8772"/>
                  </a:lnTo>
                  <a:cubicBezTo>
                    <a:pt x="1774" y="8720"/>
                    <a:pt x="1792" y="8688"/>
                    <a:pt x="1815" y="8662"/>
                  </a:cubicBezTo>
                  <a:cubicBezTo>
                    <a:pt x="1849" y="8626"/>
                    <a:pt x="1894" y="8609"/>
                    <a:pt x="1952" y="8609"/>
                  </a:cubicBezTo>
                  <a:cubicBezTo>
                    <a:pt x="2047" y="8609"/>
                    <a:pt x="2158" y="8660"/>
                    <a:pt x="2235" y="8697"/>
                  </a:cubicBezTo>
                  <a:cubicBezTo>
                    <a:pt x="2284" y="8722"/>
                    <a:pt x="2336" y="8744"/>
                    <a:pt x="2389" y="8767"/>
                  </a:cubicBezTo>
                  <a:lnTo>
                    <a:pt x="2437" y="8789"/>
                  </a:lnTo>
                  <a:lnTo>
                    <a:pt x="2443" y="8757"/>
                  </a:lnTo>
                  <a:cubicBezTo>
                    <a:pt x="2447" y="8737"/>
                    <a:pt x="2452" y="8720"/>
                    <a:pt x="2458" y="8701"/>
                  </a:cubicBezTo>
                  <a:cubicBezTo>
                    <a:pt x="2486" y="8620"/>
                    <a:pt x="2535" y="8551"/>
                    <a:pt x="2589" y="8476"/>
                  </a:cubicBezTo>
                  <a:cubicBezTo>
                    <a:pt x="2608" y="8450"/>
                    <a:pt x="2625" y="8425"/>
                    <a:pt x="2642" y="8399"/>
                  </a:cubicBezTo>
                  <a:cubicBezTo>
                    <a:pt x="2777" y="8200"/>
                    <a:pt x="2854" y="7968"/>
                    <a:pt x="2869" y="7728"/>
                  </a:cubicBezTo>
                  <a:cubicBezTo>
                    <a:pt x="2996" y="7709"/>
                    <a:pt x="3116" y="7660"/>
                    <a:pt x="3219" y="7585"/>
                  </a:cubicBezTo>
                  <a:cubicBezTo>
                    <a:pt x="3234" y="7574"/>
                    <a:pt x="3249" y="7563"/>
                    <a:pt x="3264" y="7550"/>
                  </a:cubicBezTo>
                  <a:cubicBezTo>
                    <a:pt x="3302" y="7520"/>
                    <a:pt x="3341" y="7490"/>
                    <a:pt x="3386" y="7473"/>
                  </a:cubicBezTo>
                  <a:cubicBezTo>
                    <a:pt x="3443" y="7450"/>
                    <a:pt x="3508" y="7448"/>
                    <a:pt x="3574" y="7448"/>
                  </a:cubicBezTo>
                  <a:lnTo>
                    <a:pt x="4172" y="7450"/>
                  </a:lnTo>
                  <a:cubicBezTo>
                    <a:pt x="4268" y="7450"/>
                    <a:pt x="4352" y="7452"/>
                    <a:pt x="4416" y="7499"/>
                  </a:cubicBezTo>
                  <a:cubicBezTo>
                    <a:pt x="4487" y="7550"/>
                    <a:pt x="4517" y="7647"/>
                    <a:pt x="4547" y="7741"/>
                  </a:cubicBezTo>
                  <a:cubicBezTo>
                    <a:pt x="4585" y="7861"/>
                    <a:pt x="4624" y="7983"/>
                    <a:pt x="4746" y="8022"/>
                  </a:cubicBezTo>
                  <a:cubicBezTo>
                    <a:pt x="4768" y="8028"/>
                    <a:pt x="4789" y="8030"/>
                    <a:pt x="4813" y="8030"/>
                  </a:cubicBezTo>
                  <a:cubicBezTo>
                    <a:pt x="4890" y="8030"/>
                    <a:pt x="4965" y="7996"/>
                    <a:pt x="5035" y="7962"/>
                  </a:cubicBezTo>
                  <a:cubicBezTo>
                    <a:pt x="5168" y="7898"/>
                    <a:pt x="5316" y="7861"/>
                    <a:pt x="5438" y="7861"/>
                  </a:cubicBezTo>
                  <a:cubicBezTo>
                    <a:pt x="5545" y="7861"/>
                    <a:pt x="5689" y="7889"/>
                    <a:pt x="5768" y="8018"/>
                  </a:cubicBezTo>
                  <a:cubicBezTo>
                    <a:pt x="5779" y="8035"/>
                    <a:pt x="5790" y="8054"/>
                    <a:pt x="5798" y="8073"/>
                  </a:cubicBezTo>
                  <a:cubicBezTo>
                    <a:pt x="5822" y="8120"/>
                    <a:pt x="5843" y="8165"/>
                    <a:pt x="5886" y="8197"/>
                  </a:cubicBezTo>
                  <a:cubicBezTo>
                    <a:pt x="5939" y="8236"/>
                    <a:pt x="6002" y="8240"/>
                    <a:pt x="6047" y="8240"/>
                  </a:cubicBezTo>
                  <a:lnTo>
                    <a:pt x="6094" y="8240"/>
                  </a:lnTo>
                  <a:cubicBezTo>
                    <a:pt x="6445" y="8219"/>
                    <a:pt x="6786" y="8101"/>
                    <a:pt x="7079" y="7902"/>
                  </a:cubicBezTo>
                  <a:lnTo>
                    <a:pt x="7129" y="7865"/>
                  </a:lnTo>
                  <a:cubicBezTo>
                    <a:pt x="7251" y="7780"/>
                    <a:pt x="7377" y="7692"/>
                    <a:pt x="7512" y="7692"/>
                  </a:cubicBezTo>
                  <a:cubicBezTo>
                    <a:pt x="7529" y="7692"/>
                    <a:pt x="7548" y="7694"/>
                    <a:pt x="7568" y="7696"/>
                  </a:cubicBezTo>
                  <a:cubicBezTo>
                    <a:pt x="7630" y="7709"/>
                    <a:pt x="7688" y="7743"/>
                    <a:pt x="7748" y="7778"/>
                  </a:cubicBezTo>
                  <a:cubicBezTo>
                    <a:pt x="7769" y="7790"/>
                    <a:pt x="7791" y="7803"/>
                    <a:pt x="7814" y="7816"/>
                  </a:cubicBezTo>
                  <a:cubicBezTo>
                    <a:pt x="7934" y="7880"/>
                    <a:pt x="8073" y="7915"/>
                    <a:pt x="8215" y="7915"/>
                  </a:cubicBezTo>
                  <a:cubicBezTo>
                    <a:pt x="8393" y="7915"/>
                    <a:pt x="8566" y="7861"/>
                    <a:pt x="8705" y="7765"/>
                  </a:cubicBezTo>
                  <a:cubicBezTo>
                    <a:pt x="8720" y="7754"/>
                    <a:pt x="8735" y="7743"/>
                    <a:pt x="8753" y="7733"/>
                  </a:cubicBezTo>
                  <a:cubicBezTo>
                    <a:pt x="8791" y="7703"/>
                    <a:pt x="8830" y="7675"/>
                    <a:pt x="8873" y="7658"/>
                  </a:cubicBezTo>
                  <a:cubicBezTo>
                    <a:pt x="8909" y="7642"/>
                    <a:pt x="8946" y="7635"/>
                    <a:pt x="8984" y="7635"/>
                  </a:cubicBezTo>
                  <a:cubicBezTo>
                    <a:pt x="9022" y="7635"/>
                    <a:pt x="9061" y="7642"/>
                    <a:pt x="9102" y="7655"/>
                  </a:cubicBezTo>
                  <a:lnTo>
                    <a:pt x="9130" y="7666"/>
                  </a:lnTo>
                  <a:lnTo>
                    <a:pt x="9136" y="7638"/>
                  </a:lnTo>
                  <a:cubicBezTo>
                    <a:pt x="9202" y="7371"/>
                    <a:pt x="9237" y="7103"/>
                    <a:pt x="9241" y="6841"/>
                  </a:cubicBezTo>
                  <a:lnTo>
                    <a:pt x="9241" y="6833"/>
                  </a:lnTo>
                  <a:cubicBezTo>
                    <a:pt x="9241" y="6768"/>
                    <a:pt x="9241" y="6704"/>
                    <a:pt x="9269" y="6651"/>
                  </a:cubicBezTo>
                  <a:cubicBezTo>
                    <a:pt x="9282" y="6625"/>
                    <a:pt x="9301" y="6603"/>
                    <a:pt x="9320" y="6580"/>
                  </a:cubicBezTo>
                  <a:cubicBezTo>
                    <a:pt x="9344" y="6552"/>
                    <a:pt x="9365" y="6526"/>
                    <a:pt x="9382" y="6492"/>
                  </a:cubicBezTo>
                  <a:cubicBezTo>
                    <a:pt x="9404" y="6445"/>
                    <a:pt x="9408" y="6396"/>
                    <a:pt x="9412" y="6346"/>
                  </a:cubicBezTo>
                  <a:cubicBezTo>
                    <a:pt x="9419" y="6291"/>
                    <a:pt x="9423" y="6239"/>
                    <a:pt x="9453" y="6199"/>
                  </a:cubicBezTo>
                  <a:cubicBezTo>
                    <a:pt x="9479" y="6164"/>
                    <a:pt x="9520" y="6141"/>
                    <a:pt x="9565" y="6119"/>
                  </a:cubicBezTo>
                  <a:cubicBezTo>
                    <a:pt x="9625" y="6087"/>
                    <a:pt x="9687" y="6055"/>
                    <a:pt x="9712" y="5991"/>
                  </a:cubicBezTo>
                  <a:cubicBezTo>
                    <a:pt x="9732" y="5941"/>
                    <a:pt x="9723" y="5894"/>
                    <a:pt x="9717" y="5847"/>
                  </a:cubicBezTo>
                  <a:cubicBezTo>
                    <a:pt x="9712" y="5813"/>
                    <a:pt x="9708" y="5783"/>
                    <a:pt x="9712" y="5753"/>
                  </a:cubicBezTo>
                  <a:cubicBezTo>
                    <a:pt x="9727" y="5642"/>
                    <a:pt x="9847" y="5599"/>
                    <a:pt x="9976" y="5552"/>
                  </a:cubicBezTo>
                  <a:cubicBezTo>
                    <a:pt x="10027" y="5534"/>
                    <a:pt x="10079" y="5515"/>
                    <a:pt x="10124" y="5492"/>
                  </a:cubicBezTo>
                  <a:cubicBezTo>
                    <a:pt x="10323" y="5391"/>
                    <a:pt x="10443" y="5162"/>
                    <a:pt x="10486" y="4789"/>
                  </a:cubicBezTo>
                  <a:cubicBezTo>
                    <a:pt x="10546" y="4277"/>
                    <a:pt x="10522" y="3763"/>
                    <a:pt x="10415" y="3261"/>
                  </a:cubicBezTo>
                  <a:lnTo>
                    <a:pt x="10413" y="3248"/>
                  </a:lnTo>
                  <a:cubicBezTo>
                    <a:pt x="10396" y="3169"/>
                    <a:pt x="10379" y="3088"/>
                    <a:pt x="10396" y="3013"/>
                  </a:cubicBezTo>
                  <a:cubicBezTo>
                    <a:pt x="10411" y="2944"/>
                    <a:pt x="10449" y="2886"/>
                    <a:pt x="10492" y="2824"/>
                  </a:cubicBezTo>
                  <a:cubicBezTo>
                    <a:pt x="10509" y="2798"/>
                    <a:pt x="10529" y="2773"/>
                    <a:pt x="10544" y="2747"/>
                  </a:cubicBezTo>
                  <a:cubicBezTo>
                    <a:pt x="10681" y="2518"/>
                    <a:pt x="10683" y="2207"/>
                    <a:pt x="10544" y="1978"/>
                  </a:cubicBezTo>
                  <a:cubicBezTo>
                    <a:pt x="10527" y="1950"/>
                    <a:pt x="10507" y="1920"/>
                    <a:pt x="10488" y="1892"/>
                  </a:cubicBezTo>
                  <a:cubicBezTo>
                    <a:pt x="10441" y="1826"/>
                    <a:pt x="10398" y="1764"/>
                    <a:pt x="10383" y="1689"/>
                  </a:cubicBezTo>
                  <a:cubicBezTo>
                    <a:pt x="10377" y="1657"/>
                    <a:pt x="10377" y="1624"/>
                    <a:pt x="10377" y="1588"/>
                  </a:cubicBezTo>
                  <a:cubicBezTo>
                    <a:pt x="10374" y="1560"/>
                    <a:pt x="10374" y="1532"/>
                    <a:pt x="10372" y="1502"/>
                  </a:cubicBezTo>
                  <a:cubicBezTo>
                    <a:pt x="10347" y="1305"/>
                    <a:pt x="10186" y="1172"/>
                    <a:pt x="10034" y="1046"/>
                  </a:cubicBezTo>
                  <a:cubicBezTo>
                    <a:pt x="9895" y="928"/>
                    <a:pt x="9749" y="810"/>
                    <a:pt x="9712" y="643"/>
                  </a:cubicBezTo>
                  <a:cubicBezTo>
                    <a:pt x="9710" y="628"/>
                    <a:pt x="9706" y="615"/>
                    <a:pt x="9704" y="600"/>
                  </a:cubicBezTo>
                  <a:cubicBezTo>
                    <a:pt x="9697" y="562"/>
                    <a:pt x="9691" y="523"/>
                    <a:pt x="9672" y="485"/>
                  </a:cubicBezTo>
                  <a:cubicBezTo>
                    <a:pt x="9627" y="407"/>
                    <a:pt x="9539" y="371"/>
                    <a:pt x="9400" y="371"/>
                  </a:cubicBezTo>
                  <a:cubicBezTo>
                    <a:pt x="9382" y="371"/>
                    <a:pt x="9365" y="371"/>
                    <a:pt x="9348" y="373"/>
                  </a:cubicBezTo>
                  <a:cubicBezTo>
                    <a:pt x="9286" y="219"/>
                    <a:pt x="9136" y="95"/>
                    <a:pt x="8941" y="39"/>
                  </a:cubicBezTo>
                  <a:cubicBezTo>
                    <a:pt x="8845" y="13"/>
                    <a:pt x="8738" y="0"/>
                    <a:pt x="86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151"/>
            <p:cNvSpPr/>
            <p:nvPr/>
          </p:nvSpPr>
          <p:spPr>
            <a:xfrm>
              <a:off x="4186962" y="2712065"/>
              <a:ext cx="415513" cy="415967"/>
            </a:xfrm>
            <a:custGeom>
              <a:rect b="b" l="l" r="r" t="t"/>
              <a:pathLst>
                <a:path extrusionOk="0" h="14639" w="14623">
                  <a:moveTo>
                    <a:pt x="10993" y="1"/>
                  </a:moveTo>
                  <a:cubicBezTo>
                    <a:pt x="10702" y="1"/>
                    <a:pt x="10414" y="39"/>
                    <a:pt x="10184" y="204"/>
                  </a:cubicBezTo>
                  <a:cubicBezTo>
                    <a:pt x="10113" y="256"/>
                    <a:pt x="10049" y="320"/>
                    <a:pt x="9967" y="352"/>
                  </a:cubicBezTo>
                  <a:cubicBezTo>
                    <a:pt x="9919" y="373"/>
                    <a:pt x="9870" y="381"/>
                    <a:pt x="9821" y="381"/>
                  </a:cubicBezTo>
                  <a:cubicBezTo>
                    <a:pt x="9617" y="381"/>
                    <a:pt x="9409" y="233"/>
                    <a:pt x="9198" y="174"/>
                  </a:cubicBezTo>
                  <a:cubicBezTo>
                    <a:pt x="9119" y="152"/>
                    <a:pt x="9041" y="143"/>
                    <a:pt x="8962" y="143"/>
                  </a:cubicBezTo>
                  <a:cubicBezTo>
                    <a:pt x="8552" y="143"/>
                    <a:pt x="8140" y="397"/>
                    <a:pt x="7716" y="427"/>
                  </a:cubicBezTo>
                  <a:cubicBezTo>
                    <a:pt x="7683" y="430"/>
                    <a:pt x="7650" y="431"/>
                    <a:pt x="7618" y="431"/>
                  </a:cubicBezTo>
                  <a:cubicBezTo>
                    <a:pt x="7442" y="431"/>
                    <a:pt x="7267" y="402"/>
                    <a:pt x="7093" y="402"/>
                  </a:cubicBezTo>
                  <a:cubicBezTo>
                    <a:pt x="7037" y="402"/>
                    <a:pt x="6982" y="405"/>
                    <a:pt x="6927" y="412"/>
                  </a:cubicBezTo>
                  <a:cubicBezTo>
                    <a:pt x="6666" y="447"/>
                    <a:pt x="6389" y="646"/>
                    <a:pt x="6411" y="909"/>
                  </a:cubicBezTo>
                  <a:cubicBezTo>
                    <a:pt x="5796" y="993"/>
                    <a:pt x="5222" y="1340"/>
                    <a:pt x="4860" y="1846"/>
                  </a:cubicBezTo>
                  <a:cubicBezTo>
                    <a:pt x="4860" y="1993"/>
                    <a:pt x="4885" y="2135"/>
                    <a:pt x="4980" y="2246"/>
                  </a:cubicBezTo>
                  <a:cubicBezTo>
                    <a:pt x="5020" y="2291"/>
                    <a:pt x="5070" y="2330"/>
                    <a:pt x="5093" y="2388"/>
                  </a:cubicBezTo>
                  <a:cubicBezTo>
                    <a:pt x="5153" y="2538"/>
                    <a:pt x="4986" y="2679"/>
                    <a:pt x="4943" y="2838"/>
                  </a:cubicBezTo>
                  <a:cubicBezTo>
                    <a:pt x="4830" y="3255"/>
                    <a:pt x="5607" y="3549"/>
                    <a:pt x="5453" y="3954"/>
                  </a:cubicBezTo>
                  <a:cubicBezTo>
                    <a:pt x="5391" y="4119"/>
                    <a:pt x="5198" y="4187"/>
                    <a:pt x="5020" y="4187"/>
                  </a:cubicBezTo>
                  <a:cubicBezTo>
                    <a:pt x="5002" y="4187"/>
                    <a:pt x="4984" y="4187"/>
                    <a:pt x="4967" y="4185"/>
                  </a:cubicBezTo>
                  <a:cubicBezTo>
                    <a:pt x="4795" y="4172"/>
                    <a:pt x="4626" y="4114"/>
                    <a:pt x="4454" y="4114"/>
                  </a:cubicBezTo>
                  <a:cubicBezTo>
                    <a:pt x="4434" y="4114"/>
                    <a:pt x="4413" y="4115"/>
                    <a:pt x="4393" y="4117"/>
                  </a:cubicBezTo>
                  <a:cubicBezTo>
                    <a:pt x="4238" y="4132"/>
                    <a:pt x="4095" y="4198"/>
                    <a:pt x="3953" y="4267"/>
                  </a:cubicBezTo>
                  <a:cubicBezTo>
                    <a:pt x="3750" y="4363"/>
                    <a:pt x="3516" y="4500"/>
                    <a:pt x="3499" y="4727"/>
                  </a:cubicBezTo>
                  <a:cubicBezTo>
                    <a:pt x="3484" y="4905"/>
                    <a:pt x="3587" y="5149"/>
                    <a:pt x="3424" y="5222"/>
                  </a:cubicBezTo>
                  <a:cubicBezTo>
                    <a:pt x="3402" y="5232"/>
                    <a:pt x="3380" y="5236"/>
                    <a:pt x="3358" y="5236"/>
                  </a:cubicBezTo>
                  <a:cubicBezTo>
                    <a:pt x="3257" y="5236"/>
                    <a:pt x="3151" y="5153"/>
                    <a:pt x="3043" y="5149"/>
                  </a:cubicBezTo>
                  <a:cubicBezTo>
                    <a:pt x="3041" y="5149"/>
                    <a:pt x="3040" y="5149"/>
                    <a:pt x="3038" y="5149"/>
                  </a:cubicBezTo>
                  <a:cubicBezTo>
                    <a:pt x="2794" y="5149"/>
                    <a:pt x="2748" y="5500"/>
                    <a:pt x="2597" y="5693"/>
                  </a:cubicBezTo>
                  <a:cubicBezTo>
                    <a:pt x="2329" y="6036"/>
                    <a:pt x="1723" y="5850"/>
                    <a:pt x="1410" y="6152"/>
                  </a:cubicBezTo>
                  <a:cubicBezTo>
                    <a:pt x="1365" y="6193"/>
                    <a:pt x="1329" y="6244"/>
                    <a:pt x="1275" y="6270"/>
                  </a:cubicBezTo>
                  <a:cubicBezTo>
                    <a:pt x="1205" y="6304"/>
                    <a:pt x="1123" y="6293"/>
                    <a:pt x="1048" y="6308"/>
                  </a:cubicBezTo>
                  <a:cubicBezTo>
                    <a:pt x="905" y="6338"/>
                    <a:pt x="804" y="6465"/>
                    <a:pt x="692" y="6561"/>
                  </a:cubicBezTo>
                  <a:cubicBezTo>
                    <a:pt x="619" y="6627"/>
                    <a:pt x="516" y="6681"/>
                    <a:pt x="422" y="6681"/>
                  </a:cubicBezTo>
                  <a:cubicBezTo>
                    <a:pt x="376" y="6681"/>
                    <a:pt x="332" y="6668"/>
                    <a:pt x="294" y="6638"/>
                  </a:cubicBezTo>
                  <a:lnTo>
                    <a:pt x="294" y="6638"/>
                  </a:lnTo>
                  <a:cubicBezTo>
                    <a:pt x="384" y="6786"/>
                    <a:pt x="163" y="6919"/>
                    <a:pt x="69" y="7067"/>
                  </a:cubicBezTo>
                  <a:cubicBezTo>
                    <a:pt x="9" y="7163"/>
                    <a:pt x="7" y="7285"/>
                    <a:pt x="7" y="7399"/>
                  </a:cubicBezTo>
                  <a:cubicBezTo>
                    <a:pt x="9" y="7506"/>
                    <a:pt x="9" y="7620"/>
                    <a:pt x="0" y="7733"/>
                  </a:cubicBezTo>
                  <a:cubicBezTo>
                    <a:pt x="13" y="7707"/>
                    <a:pt x="24" y="7682"/>
                    <a:pt x="35" y="7656"/>
                  </a:cubicBezTo>
                  <a:cubicBezTo>
                    <a:pt x="50" y="7699"/>
                    <a:pt x="60" y="7744"/>
                    <a:pt x="71" y="7787"/>
                  </a:cubicBezTo>
                  <a:cubicBezTo>
                    <a:pt x="90" y="7853"/>
                    <a:pt x="108" y="7922"/>
                    <a:pt x="125" y="7988"/>
                  </a:cubicBezTo>
                  <a:cubicBezTo>
                    <a:pt x="172" y="8007"/>
                    <a:pt x="217" y="8052"/>
                    <a:pt x="243" y="8099"/>
                  </a:cubicBezTo>
                  <a:cubicBezTo>
                    <a:pt x="285" y="8179"/>
                    <a:pt x="309" y="8275"/>
                    <a:pt x="382" y="8331"/>
                  </a:cubicBezTo>
                  <a:cubicBezTo>
                    <a:pt x="431" y="8369"/>
                    <a:pt x="490" y="8380"/>
                    <a:pt x="553" y="8380"/>
                  </a:cubicBezTo>
                  <a:cubicBezTo>
                    <a:pt x="631" y="8380"/>
                    <a:pt x="714" y="8363"/>
                    <a:pt x="794" y="8363"/>
                  </a:cubicBezTo>
                  <a:cubicBezTo>
                    <a:pt x="844" y="8363"/>
                    <a:pt x="892" y="8370"/>
                    <a:pt x="937" y="8391"/>
                  </a:cubicBezTo>
                  <a:cubicBezTo>
                    <a:pt x="1123" y="8481"/>
                    <a:pt x="1121" y="8759"/>
                    <a:pt x="1273" y="8899"/>
                  </a:cubicBezTo>
                  <a:cubicBezTo>
                    <a:pt x="1380" y="8995"/>
                    <a:pt x="1539" y="9004"/>
                    <a:pt x="1674" y="9057"/>
                  </a:cubicBezTo>
                  <a:cubicBezTo>
                    <a:pt x="1961" y="9171"/>
                    <a:pt x="2111" y="9475"/>
                    <a:pt x="2177" y="9786"/>
                  </a:cubicBezTo>
                  <a:cubicBezTo>
                    <a:pt x="2231" y="9776"/>
                    <a:pt x="2285" y="9768"/>
                    <a:pt x="2338" y="9768"/>
                  </a:cubicBezTo>
                  <a:cubicBezTo>
                    <a:pt x="2345" y="9768"/>
                    <a:pt x="2351" y="9768"/>
                    <a:pt x="2357" y="9768"/>
                  </a:cubicBezTo>
                  <a:cubicBezTo>
                    <a:pt x="2574" y="9775"/>
                    <a:pt x="2764" y="9906"/>
                    <a:pt x="2940" y="10030"/>
                  </a:cubicBezTo>
                  <a:cubicBezTo>
                    <a:pt x="3364" y="10330"/>
                    <a:pt x="3788" y="10630"/>
                    <a:pt x="4213" y="10930"/>
                  </a:cubicBezTo>
                  <a:cubicBezTo>
                    <a:pt x="4322" y="11007"/>
                    <a:pt x="4433" y="11086"/>
                    <a:pt x="4549" y="11153"/>
                  </a:cubicBezTo>
                  <a:cubicBezTo>
                    <a:pt x="4635" y="11202"/>
                    <a:pt x="4725" y="11245"/>
                    <a:pt x="4808" y="11298"/>
                  </a:cubicBezTo>
                  <a:cubicBezTo>
                    <a:pt x="4937" y="11375"/>
                    <a:pt x="5050" y="11472"/>
                    <a:pt x="5166" y="11568"/>
                  </a:cubicBezTo>
                  <a:cubicBezTo>
                    <a:pt x="5468" y="11823"/>
                    <a:pt x="5770" y="12076"/>
                    <a:pt x="6072" y="12331"/>
                  </a:cubicBezTo>
                  <a:cubicBezTo>
                    <a:pt x="6340" y="12556"/>
                    <a:pt x="6606" y="12779"/>
                    <a:pt x="6874" y="13004"/>
                  </a:cubicBezTo>
                  <a:cubicBezTo>
                    <a:pt x="6961" y="13076"/>
                    <a:pt x="7049" y="13151"/>
                    <a:pt x="7137" y="13224"/>
                  </a:cubicBezTo>
                  <a:cubicBezTo>
                    <a:pt x="7208" y="13507"/>
                    <a:pt x="7454" y="13734"/>
                    <a:pt x="7741" y="13783"/>
                  </a:cubicBezTo>
                  <a:cubicBezTo>
                    <a:pt x="7812" y="13796"/>
                    <a:pt x="7887" y="13798"/>
                    <a:pt x="7949" y="13833"/>
                  </a:cubicBezTo>
                  <a:cubicBezTo>
                    <a:pt x="8159" y="13944"/>
                    <a:pt x="8129" y="14328"/>
                    <a:pt x="8358" y="14390"/>
                  </a:cubicBezTo>
                  <a:cubicBezTo>
                    <a:pt x="8410" y="14403"/>
                    <a:pt x="8472" y="14401"/>
                    <a:pt x="8504" y="14441"/>
                  </a:cubicBezTo>
                  <a:cubicBezTo>
                    <a:pt x="8538" y="14484"/>
                    <a:pt x="8519" y="14550"/>
                    <a:pt x="8551" y="14595"/>
                  </a:cubicBezTo>
                  <a:cubicBezTo>
                    <a:pt x="8572" y="14627"/>
                    <a:pt x="8606" y="14636"/>
                    <a:pt x="8645" y="14636"/>
                  </a:cubicBezTo>
                  <a:cubicBezTo>
                    <a:pt x="8692" y="14636"/>
                    <a:pt x="8746" y="14623"/>
                    <a:pt x="8793" y="14623"/>
                  </a:cubicBezTo>
                  <a:cubicBezTo>
                    <a:pt x="8823" y="14623"/>
                    <a:pt x="8849" y="14630"/>
                    <a:pt x="8872" y="14638"/>
                  </a:cubicBezTo>
                  <a:cubicBezTo>
                    <a:pt x="8875" y="14636"/>
                    <a:pt x="8877" y="14634"/>
                    <a:pt x="8879" y="14632"/>
                  </a:cubicBezTo>
                  <a:cubicBezTo>
                    <a:pt x="8960" y="14523"/>
                    <a:pt x="9059" y="14403"/>
                    <a:pt x="9196" y="14394"/>
                  </a:cubicBezTo>
                  <a:cubicBezTo>
                    <a:pt x="9200" y="14394"/>
                    <a:pt x="9204" y="14394"/>
                    <a:pt x="9208" y="14394"/>
                  </a:cubicBezTo>
                  <a:cubicBezTo>
                    <a:pt x="9243" y="14394"/>
                    <a:pt x="9278" y="14399"/>
                    <a:pt x="9313" y="14399"/>
                  </a:cubicBezTo>
                  <a:cubicBezTo>
                    <a:pt x="9326" y="14399"/>
                    <a:pt x="9339" y="14398"/>
                    <a:pt x="9352" y="14396"/>
                  </a:cubicBezTo>
                  <a:cubicBezTo>
                    <a:pt x="9479" y="14371"/>
                    <a:pt x="9532" y="14221"/>
                    <a:pt x="9560" y="14094"/>
                  </a:cubicBezTo>
                  <a:cubicBezTo>
                    <a:pt x="9646" y="14143"/>
                    <a:pt x="9744" y="14166"/>
                    <a:pt x="9842" y="14166"/>
                  </a:cubicBezTo>
                  <a:cubicBezTo>
                    <a:pt x="10021" y="14166"/>
                    <a:pt x="10201" y="14089"/>
                    <a:pt x="10310" y="13946"/>
                  </a:cubicBezTo>
                  <a:cubicBezTo>
                    <a:pt x="10383" y="13854"/>
                    <a:pt x="10430" y="13736"/>
                    <a:pt x="10533" y="13681"/>
                  </a:cubicBezTo>
                  <a:cubicBezTo>
                    <a:pt x="10616" y="13633"/>
                    <a:pt x="10730" y="13633"/>
                    <a:pt x="10794" y="13561"/>
                  </a:cubicBezTo>
                  <a:cubicBezTo>
                    <a:pt x="10837" y="13514"/>
                    <a:pt x="10846" y="13445"/>
                    <a:pt x="10880" y="13389"/>
                  </a:cubicBezTo>
                  <a:cubicBezTo>
                    <a:pt x="10942" y="13280"/>
                    <a:pt x="11079" y="13239"/>
                    <a:pt x="11186" y="13173"/>
                  </a:cubicBezTo>
                  <a:cubicBezTo>
                    <a:pt x="11293" y="13104"/>
                    <a:pt x="11379" y="12952"/>
                    <a:pt x="11293" y="12858"/>
                  </a:cubicBezTo>
                  <a:cubicBezTo>
                    <a:pt x="11538" y="12845"/>
                    <a:pt x="11818" y="12811"/>
                    <a:pt x="11951" y="12603"/>
                  </a:cubicBezTo>
                  <a:cubicBezTo>
                    <a:pt x="11983" y="12556"/>
                    <a:pt x="12005" y="12498"/>
                    <a:pt x="12054" y="12466"/>
                  </a:cubicBezTo>
                  <a:cubicBezTo>
                    <a:pt x="12090" y="12440"/>
                    <a:pt x="12135" y="12434"/>
                    <a:pt x="12178" y="12427"/>
                  </a:cubicBezTo>
                  <a:cubicBezTo>
                    <a:pt x="12453" y="12378"/>
                    <a:pt x="12710" y="12247"/>
                    <a:pt x="12909" y="12054"/>
                  </a:cubicBezTo>
                  <a:cubicBezTo>
                    <a:pt x="12967" y="11997"/>
                    <a:pt x="13020" y="11937"/>
                    <a:pt x="13080" y="11883"/>
                  </a:cubicBezTo>
                  <a:cubicBezTo>
                    <a:pt x="13153" y="11819"/>
                    <a:pt x="13237" y="11767"/>
                    <a:pt x="13318" y="11716"/>
                  </a:cubicBezTo>
                  <a:cubicBezTo>
                    <a:pt x="13584" y="11551"/>
                    <a:pt x="13849" y="11384"/>
                    <a:pt x="14115" y="11217"/>
                  </a:cubicBezTo>
                  <a:cubicBezTo>
                    <a:pt x="14182" y="11176"/>
                    <a:pt x="14248" y="11133"/>
                    <a:pt x="14323" y="11110"/>
                  </a:cubicBezTo>
                  <a:cubicBezTo>
                    <a:pt x="14402" y="11086"/>
                    <a:pt x="14484" y="11082"/>
                    <a:pt x="14565" y="11078"/>
                  </a:cubicBezTo>
                  <a:cubicBezTo>
                    <a:pt x="14584" y="11078"/>
                    <a:pt x="14604" y="11075"/>
                    <a:pt x="14623" y="11075"/>
                  </a:cubicBezTo>
                  <a:cubicBezTo>
                    <a:pt x="14578" y="10977"/>
                    <a:pt x="14520" y="10885"/>
                    <a:pt x="14445" y="10801"/>
                  </a:cubicBezTo>
                  <a:cubicBezTo>
                    <a:pt x="14205" y="10533"/>
                    <a:pt x="13849" y="10411"/>
                    <a:pt x="13507" y="10302"/>
                  </a:cubicBezTo>
                  <a:cubicBezTo>
                    <a:pt x="13453" y="10285"/>
                    <a:pt x="13400" y="10266"/>
                    <a:pt x="13352" y="10236"/>
                  </a:cubicBezTo>
                  <a:cubicBezTo>
                    <a:pt x="13262" y="10180"/>
                    <a:pt x="13207" y="10083"/>
                    <a:pt x="13162" y="9989"/>
                  </a:cubicBezTo>
                  <a:cubicBezTo>
                    <a:pt x="12935" y="9526"/>
                    <a:pt x="12855" y="8993"/>
                    <a:pt x="12935" y="8483"/>
                  </a:cubicBezTo>
                  <a:cubicBezTo>
                    <a:pt x="12975" y="8232"/>
                    <a:pt x="13052" y="7975"/>
                    <a:pt x="12973" y="7735"/>
                  </a:cubicBezTo>
                  <a:cubicBezTo>
                    <a:pt x="12947" y="7658"/>
                    <a:pt x="12907" y="7587"/>
                    <a:pt x="12890" y="7508"/>
                  </a:cubicBezTo>
                  <a:cubicBezTo>
                    <a:pt x="12815" y="7178"/>
                    <a:pt x="13151" y="6812"/>
                    <a:pt x="12980" y="6520"/>
                  </a:cubicBezTo>
                  <a:cubicBezTo>
                    <a:pt x="12922" y="6422"/>
                    <a:pt x="12819" y="6360"/>
                    <a:pt x="12750" y="6272"/>
                  </a:cubicBezTo>
                  <a:cubicBezTo>
                    <a:pt x="12648" y="6139"/>
                    <a:pt x="12630" y="5963"/>
                    <a:pt x="12624" y="5796"/>
                  </a:cubicBezTo>
                  <a:cubicBezTo>
                    <a:pt x="12596" y="5160"/>
                    <a:pt x="12611" y="4419"/>
                    <a:pt x="12118" y="4014"/>
                  </a:cubicBezTo>
                  <a:cubicBezTo>
                    <a:pt x="12033" y="3943"/>
                    <a:pt x="11932" y="3883"/>
                    <a:pt x="11881" y="3785"/>
                  </a:cubicBezTo>
                  <a:cubicBezTo>
                    <a:pt x="11831" y="3688"/>
                    <a:pt x="11840" y="3572"/>
                    <a:pt x="11793" y="3476"/>
                  </a:cubicBezTo>
                  <a:cubicBezTo>
                    <a:pt x="11701" y="3279"/>
                    <a:pt x="11428" y="3234"/>
                    <a:pt x="11302" y="3056"/>
                  </a:cubicBezTo>
                  <a:cubicBezTo>
                    <a:pt x="11165" y="2868"/>
                    <a:pt x="11242" y="2604"/>
                    <a:pt x="11328" y="2388"/>
                  </a:cubicBezTo>
                  <a:cubicBezTo>
                    <a:pt x="11356" y="2317"/>
                    <a:pt x="11383" y="2248"/>
                    <a:pt x="11426" y="2188"/>
                  </a:cubicBezTo>
                  <a:cubicBezTo>
                    <a:pt x="11555" y="2008"/>
                    <a:pt x="11795" y="1940"/>
                    <a:pt x="11926" y="1762"/>
                  </a:cubicBezTo>
                  <a:cubicBezTo>
                    <a:pt x="12065" y="1571"/>
                    <a:pt x="12041" y="1308"/>
                    <a:pt x="11971" y="1085"/>
                  </a:cubicBezTo>
                  <a:cubicBezTo>
                    <a:pt x="11900" y="860"/>
                    <a:pt x="11786" y="646"/>
                    <a:pt x="11763" y="412"/>
                  </a:cubicBezTo>
                  <a:cubicBezTo>
                    <a:pt x="11750" y="286"/>
                    <a:pt x="11765" y="162"/>
                    <a:pt x="11795" y="40"/>
                  </a:cubicBezTo>
                  <a:cubicBezTo>
                    <a:pt x="11634" y="29"/>
                    <a:pt x="11473" y="20"/>
                    <a:pt x="11313" y="12"/>
                  </a:cubicBezTo>
                  <a:cubicBezTo>
                    <a:pt x="11208" y="6"/>
                    <a:pt x="11100" y="1"/>
                    <a:pt x="109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151"/>
            <p:cNvSpPr/>
            <p:nvPr/>
          </p:nvSpPr>
          <p:spPr>
            <a:xfrm>
              <a:off x="4185996" y="2711298"/>
              <a:ext cx="417644" cy="417473"/>
            </a:xfrm>
            <a:custGeom>
              <a:rect b="b" l="l" r="r" t="t"/>
              <a:pathLst>
                <a:path extrusionOk="0" h="14692" w="14698">
                  <a:moveTo>
                    <a:pt x="11025" y="54"/>
                  </a:moveTo>
                  <a:cubicBezTo>
                    <a:pt x="11126" y="54"/>
                    <a:pt x="11227" y="58"/>
                    <a:pt x="11345" y="64"/>
                  </a:cubicBezTo>
                  <a:lnTo>
                    <a:pt x="11795" y="90"/>
                  </a:lnTo>
                  <a:cubicBezTo>
                    <a:pt x="11767" y="216"/>
                    <a:pt x="11758" y="330"/>
                    <a:pt x="11771" y="441"/>
                  </a:cubicBezTo>
                  <a:cubicBezTo>
                    <a:pt x="11786" y="604"/>
                    <a:pt x="11846" y="759"/>
                    <a:pt x="11902" y="908"/>
                  </a:cubicBezTo>
                  <a:cubicBezTo>
                    <a:pt x="11930" y="977"/>
                    <a:pt x="11955" y="1048"/>
                    <a:pt x="11979" y="1121"/>
                  </a:cubicBezTo>
                  <a:cubicBezTo>
                    <a:pt x="12039" y="1309"/>
                    <a:pt x="12079" y="1579"/>
                    <a:pt x="11938" y="1774"/>
                  </a:cubicBezTo>
                  <a:cubicBezTo>
                    <a:pt x="11876" y="1858"/>
                    <a:pt x="11788" y="1915"/>
                    <a:pt x="11696" y="1978"/>
                  </a:cubicBezTo>
                  <a:cubicBezTo>
                    <a:pt x="11602" y="2040"/>
                    <a:pt x="11505" y="2106"/>
                    <a:pt x="11439" y="2198"/>
                  </a:cubicBezTo>
                  <a:cubicBezTo>
                    <a:pt x="11396" y="2260"/>
                    <a:pt x="11368" y="2325"/>
                    <a:pt x="11336" y="2404"/>
                  </a:cubicBezTo>
                  <a:cubicBezTo>
                    <a:pt x="11246" y="2635"/>
                    <a:pt x="11171" y="2901"/>
                    <a:pt x="11312" y="3100"/>
                  </a:cubicBezTo>
                  <a:cubicBezTo>
                    <a:pt x="11375" y="3186"/>
                    <a:pt x="11467" y="3242"/>
                    <a:pt x="11557" y="3295"/>
                  </a:cubicBezTo>
                  <a:cubicBezTo>
                    <a:pt x="11660" y="3357"/>
                    <a:pt x="11756" y="3415"/>
                    <a:pt x="11803" y="3514"/>
                  </a:cubicBezTo>
                  <a:cubicBezTo>
                    <a:pt x="11825" y="3559"/>
                    <a:pt x="11833" y="3606"/>
                    <a:pt x="11844" y="3659"/>
                  </a:cubicBezTo>
                  <a:cubicBezTo>
                    <a:pt x="11855" y="3713"/>
                    <a:pt x="11865" y="3771"/>
                    <a:pt x="11891" y="3824"/>
                  </a:cubicBezTo>
                  <a:cubicBezTo>
                    <a:pt x="11934" y="3906"/>
                    <a:pt x="12007" y="3962"/>
                    <a:pt x="12077" y="4017"/>
                  </a:cubicBezTo>
                  <a:cubicBezTo>
                    <a:pt x="12097" y="4032"/>
                    <a:pt x="12116" y="4047"/>
                    <a:pt x="12135" y="4062"/>
                  </a:cubicBezTo>
                  <a:cubicBezTo>
                    <a:pt x="12579" y="4426"/>
                    <a:pt x="12602" y="5084"/>
                    <a:pt x="12624" y="5665"/>
                  </a:cubicBezTo>
                  <a:cubicBezTo>
                    <a:pt x="12626" y="5718"/>
                    <a:pt x="12628" y="5772"/>
                    <a:pt x="12630" y="5825"/>
                  </a:cubicBezTo>
                  <a:cubicBezTo>
                    <a:pt x="12639" y="5988"/>
                    <a:pt x="12654" y="6175"/>
                    <a:pt x="12763" y="6314"/>
                  </a:cubicBezTo>
                  <a:cubicBezTo>
                    <a:pt x="12793" y="6355"/>
                    <a:pt x="12832" y="6389"/>
                    <a:pt x="12868" y="6423"/>
                  </a:cubicBezTo>
                  <a:cubicBezTo>
                    <a:pt x="12915" y="6468"/>
                    <a:pt x="12960" y="6509"/>
                    <a:pt x="12990" y="6560"/>
                  </a:cubicBezTo>
                  <a:cubicBezTo>
                    <a:pt x="13080" y="6710"/>
                    <a:pt x="13022" y="6884"/>
                    <a:pt x="12964" y="7068"/>
                  </a:cubicBezTo>
                  <a:cubicBezTo>
                    <a:pt x="12913" y="7222"/>
                    <a:pt x="12862" y="7385"/>
                    <a:pt x="12898" y="7542"/>
                  </a:cubicBezTo>
                  <a:cubicBezTo>
                    <a:pt x="12909" y="7591"/>
                    <a:pt x="12928" y="7636"/>
                    <a:pt x="12947" y="7681"/>
                  </a:cubicBezTo>
                  <a:cubicBezTo>
                    <a:pt x="12958" y="7711"/>
                    <a:pt x="12971" y="7739"/>
                    <a:pt x="12981" y="7769"/>
                  </a:cubicBezTo>
                  <a:cubicBezTo>
                    <a:pt x="13044" y="7957"/>
                    <a:pt x="13005" y="8165"/>
                    <a:pt x="12969" y="8364"/>
                  </a:cubicBezTo>
                  <a:cubicBezTo>
                    <a:pt x="12960" y="8411"/>
                    <a:pt x="12951" y="8459"/>
                    <a:pt x="12943" y="8506"/>
                  </a:cubicBezTo>
                  <a:cubicBezTo>
                    <a:pt x="12862" y="9020"/>
                    <a:pt x="12943" y="9560"/>
                    <a:pt x="13170" y="10027"/>
                  </a:cubicBezTo>
                  <a:cubicBezTo>
                    <a:pt x="13219" y="10125"/>
                    <a:pt x="13277" y="10226"/>
                    <a:pt x="13371" y="10286"/>
                  </a:cubicBezTo>
                  <a:cubicBezTo>
                    <a:pt x="13423" y="10318"/>
                    <a:pt x="13479" y="10335"/>
                    <a:pt x="13532" y="10353"/>
                  </a:cubicBezTo>
                  <a:cubicBezTo>
                    <a:pt x="13905" y="10472"/>
                    <a:pt x="14233" y="10592"/>
                    <a:pt x="14460" y="10847"/>
                  </a:cubicBezTo>
                  <a:cubicBezTo>
                    <a:pt x="14520" y="10916"/>
                    <a:pt x="14571" y="10991"/>
                    <a:pt x="14614" y="11077"/>
                  </a:cubicBezTo>
                  <a:lnTo>
                    <a:pt x="14597" y="11079"/>
                  </a:lnTo>
                  <a:cubicBezTo>
                    <a:pt x="14520" y="11081"/>
                    <a:pt x="14432" y="11085"/>
                    <a:pt x="14348" y="11111"/>
                  </a:cubicBezTo>
                  <a:cubicBezTo>
                    <a:pt x="14271" y="11137"/>
                    <a:pt x="14201" y="11180"/>
                    <a:pt x="14134" y="11222"/>
                  </a:cubicBezTo>
                  <a:lnTo>
                    <a:pt x="13337" y="11722"/>
                  </a:lnTo>
                  <a:cubicBezTo>
                    <a:pt x="13256" y="11773"/>
                    <a:pt x="13172" y="11824"/>
                    <a:pt x="13097" y="11891"/>
                  </a:cubicBezTo>
                  <a:cubicBezTo>
                    <a:pt x="13059" y="11923"/>
                    <a:pt x="13024" y="11959"/>
                    <a:pt x="12990" y="11996"/>
                  </a:cubicBezTo>
                  <a:cubicBezTo>
                    <a:pt x="12969" y="12017"/>
                    <a:pt x="12947" y="12041"/>
                    <a:pt x="12924" y="12062"/>
                  </a:cubicBezTo>
                  <a:cubicBezTo>
                    <a:pt x="12729" y="12249"/>
                    <a:pt x="12476" y="12379"/>
                    <a:pt x="12208" y="12426"/>
                  </a:cubicBezTo>
                  <a:lnTo>
                    <a:pt x="12199" y="12429"/>
                  </a:lnTo>
                  <a:cubicBezTo>
                    <a:pt x="12154" y="12435"/>
                    <a:pt x="12112" y="12444"/>
                    <a:pt x="12071" y="12469"/>
                  </a:cubicBezTo>
                  <a:cubicBezTo>
                    <a:pt x="12032" y="12497"/>
                    <a:pt x="12009" y="12538"/>
                    <a:pt x="11985" y="12579"/>
                  </a:cubicBezTo>
                  <a:cubicBezTo>
                    <a:pt x="11979" y="12591"/>
                    <a:pt x="11972" y="12604"/>
                    <a:pt x="11964" y="12617"/>
                  </a:cubicBezTo>
                  <a:cubicBezTo>
                    <a:pt x="11842" y="12804"/>
                    <a:pt x="11585" y="12844"/>
                    <a:pt x="11325" y="12859"/>
                  </a:cubicBezTo>
                  <a:lnTo>
                    <a:pt x="11267" y="12861"/>
                  </a:lnTo>
                  <a:lnTo>
                    <a:pt x="11306" y="12904"/>
                  </a:lnTo>
                  <a:cubicBezTo>
                    <a:pt x="11330" y="12928"/>
                    <a:pt x="11338" y="12960"/>
                    <a:pt x="11334" y="12994"/>
                  </a:cubicBezTo>
                  <a:cubicBezTo>
                    <a:pt x="11325" y="13061"/>
                    <a:pt x="11272" y="13136"/>
                    <a:pt x="11205" y="13176"/>
                  </a:cubicBezTo>
                  <a:cubicBezTo>
                    <a:pt x="11175" y="13196"/>
                    <a:pt x="11143" y="13213"/>
                    <a:pt x="11111" y="13228"/>
                  </a:cubicBezTo>
                  <a:cubicBezTo>
                    <a:pt x="11028" y="13273"/>
                    <a:pt x="10940" y="13318"/>
                    <a:pt x="10890" y="13401"/>
                  </a:cubicBezTo>
                  <a:cubicBezTo>
                    <a:pt x="10875" y="13427"/>
                    <a:pt x="10867" y="13453"/>
                    <a:pt x="10856" y="13478"/>
                  </a:cubicBezTo>
                  <a:cubicBezTo>
                    <a:pt x="10843" y="13513"/>
                    <a:pt x="10830" y="13545"/>
                    <a:pt x="10807" y="13571"/>
                  </a:cubicBezTo>
                  <a:cubicBezTo>
                    <a:pt x="10775" y="13609"/>
                    <a:pt x="10721" y="13624"/>
                    <a:pt x="10668" y="13641"/>
                  </a:cubicBezTo>
                  <a:cubicBezTo>
                    <a:pt x="10629" y="13652"/>
                    <a:pt x="10590" y="13663"/>
                    <a:pt x="10554" y="13684"/>
                  </a:cubicBezTo>
                  <a:cubicBezTo>
                    <a:pt x="10477" y="13727"/>
                    <a:pt x="10430" y="13800"/>
                    <a:pt x="10383" y="13870"/>
                  </a:cubicBezTo>
                  <a:cubicBezTo>
                    <a:pt x="10363" y="13900"/>
                    <a:pt x="10344" y="13930"/>
                    <a:pt x="10323" y="13958"/>
                  </a:cubicBezTo>
                  <a:cubicBezTo>
                    <a:pt x="10222" y="14089"/>
                    <a:pt x="10055" y="14166"/>
                    <a:pt x="9875" y="14166"/>
                  </a:cubicBezTo>
                  <a:cubicBezTo>
                    <a:pt x="9778" y="14166"/>
                    <a:pt x="9686" y="14143"/>
                    <a:pt x="9609" y="14098"/>
                  </a:cubicBezTo>
                  <a:lnTo>
                    <a:pt x="9577" y="14080"/>
                  </a:lnTo>
                  <a:lnTo>
                    <a:pt x="9569" y="14115"/>
                  </a:lnTo>
                  <a:cubicBezTo>
                    <a:pt x="9543" y="14224"/>
                    <a:pt x="9498" y="14374"/>
                    <a:pt x="9380" y="14395"/>
                  </a:cubicBezTo>
                  <a:cubicBezTo>
                    <a:pt x="9367" y="14399"/>
                    <a:pt x="9354" y="14400"/>
                    <a:pt x="9340" y="14400"/>
                  </a:cubicBezTo>
                  <a:cubicBezTo>
                    <a:pt x="9326" y="14400"/>
                    <a:pt x="9311" y="14399"/>
                    <a:pt x="9296" y="14398"/>
                  </a:cubicBezTo>
                  <a:cubicBezTo>
                    <a:pt x="9281" y="14396"/>
                    <a:pt x="9265" y="14394"/>
                    <a:pt x="9248" y="14394"/>
                  </a:cubicBezTo>
                  <a:cubicBezTo>
                    <a:pt x="9242" y="14394"/>
                    <a:pt x="9235" y="14395"/>
                    <a:pt x="9228" y="14395"/>
                  </a:cubicBezTo>
                  <a:cubicBezTo>
                    <a:pt x="9084" y="14402"/>
                    <a:pt x="8984" y="14520"/>
                    <a:pt x="8898" y="14633"/>
                  </a:cubicBezTo>
                  <a:cubicBezTo>
                    <a:pt x="8876" y="14627"/>
                    <a:pt x="8852" y="14625"/>
                    <a:pt x="8829" y="14625"/>
                  </a:cubicBezTo>
                  <a:cubicBezTo>
                    <a:pt x="8802" y="14625"/>
                    <a:pt x="8775" y="14628"/>
                    <a:pt x="8748" y="14631"/>
                  </a:cubicBezTo>
                  <a:cubicBezTo>
                    <a:pt x="8724" y="14633"/>
                    <a:pt x="8701" y="14635"/>
                    <a:pt x="8679" y="14635"/>
                  </a:cubicBezTo>
                  <a:cubicBezTo>
                    <a:pt x="8641" y="14635"/>
                    <a:pt x="8619" y="14627"/>
                    <a:pt x="8607" y="14607"/>
                  </a:cubicBezTo>
                  <a:cubicBezTo>
                    <a:pt x="8596" y="14590"/>
                    <a:pt x="8592" y="14569"/>
                    <a:pt x="8589" y="14543"/>
                  </a:cubicBezTo>
                  <a:cubicBezTo>
                    <a:pt x="8585" y="14513"/>
                    <a:pt x="8581" y="14479"/>
                    <a:pt x="8559" y="14451"/>
                  </a:cubicBezTo>
                  <a:cubicBezTo>
                    <a:pt x="8529" y="14415"/>
                    <a:pt x="8482" y="14406"/>
                    <a:pt x="8442" y="14400"/>
                  </a:cubicBezTo>
                  <a:cubicBezTo>
                    <a:pt x="8427" y="14398"/>
                    <a:pt x="8414" y="14393"/>
                    <a:pt x="8401" y="14391"/>
                  </a:cubicBezTo>
                  <a:cubicBezTo>
                    <a:pt x="8292" y="14361"/>
                    <a:pt x="8247" y="14248"/>
                    <a:pt x="8197" y="14128"/>
                  </a:cubicBezTo>
                  <a:cubicBezTo>
                    <a:pt x="8152" y="14012"/>
                    <a:pt x="8103" y="13894"/>
                    <a:pt x="7996" y="13836"/>
                  </a:cubicBezTo>
                  <a:cubicBezTo>
                    <a:pt x="7942" y="13806"/>
                    <a:pt x="7885" y="13800"/>
                    <a:pt x="7829" y="13791"/>
                  </a:cubicBezTo>
                  <a:cubicBezTo>
                    <a:pt x="7812" y="13789"/>
                    <a:pt x="7795" y="13787"/>
                    <a:pt x="7780" y="13785"/>
                  </a:cubicBezTo>
                  <a:cubicBezTo>
                    <a:pt x="7503" y="13738"/>
                    <a:pt x="7265" y="13517"/>
                    <a:pt x="7197" y="13245"/>
                  </a:cubicBezTo>
                  <a:lnTo>
                    <a:pt x="7195" y="13236"/>
                  </a:lnTo>
                  <a:lnTo>
                    <a:pt x="5217" y="11574"/>
                  </a:lnTo>
                  <a:cubicBezTo>
                    <a:pt x="5104" y="11479"/>
                    <a:pt x="4986" y="11381"/>
                    <a:pt x="4857" y="11302"/>
                  </a:cubicBezTo>
                  <a:cubicBezTo>
                    <a:pt x="4808" y="11272"/>
                    <a:pt x="4754" y="11244"/>
                    <a:pt x="4705" y="11216"/>
                  </a:cubicBezTo>
                  <a:cubicBezTo>
                    <a:pt x="4669" y="11197"/>
                    <a:pt x="4632" y="11177"/>
                    <a:pt x="4596" y="11156"/>
                  </a:cubicBezTo>
                  <a:cubicBezTo>
                    <a:pt x="4482" y="11090"/>
                    <a:pt x="4371" y="11012"/>
                    <a:pt x="4262" y="10935"/>
                  </a:cubicBezTo>
                  <a:lnTo>
                    <a:pt x="2989" y="10035"/>
                  </a:lnTo>
                  <a:cubicBezTo>
                    <a:pt x="2826" y="9920"/>
                    <a:pt x="2625" y="9776"/>
                    <a:pt x="2393" y="9768"/>
                  </a:cubicBezTo>
                  <a:lnTo>
                    <a:pt x="2372" y="9768"/>
                  </a:lnTo>
                  <a:cubicBezTo>
                    <a:pt x="2325" y="9768"/>
                    <a:pt x="2278" y="9774"/>
                    <a:pt x="2233" y="9780"/>
                  </a:cubicBezTo>
                  <a:cubicBezTo>
                    <a:pt x="2149" y="9414"/>
                    <a:pt x="1967" y="9157"/>
                    <a:pt x="1718" y="9058"/>
                  </a:cubicBezTo>
                  <a:cubicBezTo>
                    <a:pt x="1671" y="9041"/>
                    <a:pt x="1622" y="9028"/>
                    <a:pt x="1575" y="9016"/>
                  </a:cubicBezTo>
                  <a:cubicBezTo>
                    <a:pt x="1481" y="8990"/>
                    <a:pt x="1393" y="8966"/>
                    <a:pt x="1326" y="8906"/>
                  </a:cubicBezTo>
                  <a:cubicBezTo>
                    <a:pt x="1262" y="8849"/>
                    <a:pt x="1226" y="8761"/>
                    <a:pt x="1191" y="8677"/>
                  </a:cubicBezTo>
                  <a:cubicBezTo>
                    <a:pt x="1144" y="8564"/>
                    <a:pt x="1095" y="8448"/>
                    <a:pt x="981" y="8394"/>
                  </a:cubicBezTo>
                  <a:cubicBezTo>
                    <a:pt x="939" y="8373"/>
                    <a:pt x="889" y="8364"/>
                    <a:pt x="827" y="8364"/>
                  </a:cubicBezTo>
                  <a:cubicBezTo>
                    <a:pt x="786" y="8364"/>
                    <a:pt x="744" y="8369"/>
                    <a:pt x="703" y="8373"/>
                  </a:cubicBezTo>
                  <a:cubicBezTo>
                    <a:pt x="662" y="8377"/>
                    <a:pt x="626" y="8379"/>
                    <a:pt x="587" y="8379"/>
                  </a:cubicBezTo>
                  <a:cubicBezTo>
                    <a:pt x="519" y="8379"/>
                    <a:pt x="471" y="8366"/>
                    <a:pt x="431" y="8336"/>
                  </a:cubicBezTo>
                  <a:cubicBezTo>
                    <a:pt x="386" y="8300"/>
                    <a:pt x="360" y="8244"/>
                    <a:pt x="334" y="8186"/>
                  </a:cubicBezTo>
                  <a:cubicBezTo>
                    <a:pt x="324" y="8163"/>
                    <a:pt x="313" y="8137"/>
                    <a:pt x="300" y="8114"/>
                  </a:cubicBezTo>
                  <a:cubicBezTo>
                    <a:pt x="272" y="8062"/>
                    <a:pt x="227" y="8019"/>
                    <a:pt x="180" y="7996"/>
                  </a:cubicBezTo>
                  <a:lnTo>
                    <a:pt x="133" y="7807"/>
                  </a:lnTo>
                  <a:cubicBezTo>
                    <a:pt x="120" y="7762"/>
                    <a:pt x="109" y="7719"/>
                    <a:pt x="94" y="7674"/>
                  </a:cubicBezTo>
                  <a:lnTo>
                    <a:pt x="73" y="7608"/>
                  </a:lnTo>
                  <a:lnTo>
                    <a:pt x="67" y="7623"/>
                  </a:lnTo>
                  <a:cubicBezTo>
                    <a:pt x="69" y="7552"/>
                    <a:pt x="69" y="7486"/>
                    <a:pt x="69" y="7426"/>
                  </a:cubicBezTo>
                  <a:cubicBezTo>
                    <a:pt x="67" y="7308"/>
                    <a:pt x="71" y="7197"/>
                    <a:pt x="127" y="7109"/>
                  </a:cubicBezTo>
                  <a:cubicBezTo>
                    <a:pt x="152" y="7066"/>
                    <a:pt x="193" y="7023"/>
                    <a:pt x="232" y="6980"/>
                  </a:cubicBezTo>
                  <a:cubicBezTo>
                    <a:pt x="309" y="6899"/>
                    <a:pt x="386" y="6813"/>
                    <a:pt x="375" y="6721"/>
                  </a:cubicBezTo>
                  <a:lnTo>
                    <a:pt x="375" y="6721"/>
                  </a:lnTo>
                  <a:cubicBezTo>
                    <a:pt x="399" y="6729"/>
                    <a:pt x="426" y="6734"/>
                    <a:pt x="454" y="6734"/>
                  </a:cubicBezTo>
                  <a:cubicBezTo>
                    <a:pt x="547" y="6734"/>
                    <a:pt x="655" y="6689"/>
                    <a:pt x="746" y="6610"/>
                  </a:cubicBezTo>
                  <a:cubicBezTo>
                    <a:pt x="771" y="6586"/>
                    <a:pt x="795" y="6562"/>
                    <a:pt x="821" y="6539"/>
                  </a:cubicBezTo>
                  <a:cubicBezTo>
                    <a:pt x="904" y="6460"/>
                    <a:pt x="984" y="6385"/>
                    <a:pt x="1086" y="6361"/>
                  </a:cubicBezTo>
                  <a:cubicBezTo>
                    <a:pt x="1114" y="6357"/>
                    <a:pt x="1142" y="6355"/>
                    <a:pt x="1172" y="6353"/>
                  </a:cubicBezTo>
                  <a:cubicBezTo>
                    <a:pt x="1221" y="6348"/>
                    <a:pt x="1273" y="6344"/>
                    <a:pt x="1320" y="6320"/>
                  </a:cubicBezTo>
                  <a:cubicBezTo>
                    <a:pt x="1365" y="6299"/>
                    <a:pt x="1397" y="6265"/>
                    <a:pt x="1429" y="6233"/>
                  </a:cubicBezTo>
                  <a:cubicBezTo>
                    <a:pt x="1440" y="6220"/>
                    <a:pt x="1451" y="6209"/>
                    <a:pt x="1461" y="6198"/>
                  </a:cubicBezTo>
                  <a:cubicBezTo>
                    <a:pt x="1605" y="6059"/>
                    <a:pt x="1821" y="6027"/>
                    <a:pt x="2029" y="5997"/>
                  </a:cubicBezTo>
                  <a:cubicBezTo>
                    <a:pt x="2265" y="5960"/>
                    <a:pt x="2507" y="5924"/>
                    <a:pt x="2653" y="5738"/>
                  </a:cubicBezTo>
                  <a:cubicBezTo>
                    <a:pt x="2704" y="5671"/>
                    <a:pt x="2745" y="5588"/>
                    <a:pt x="2783" y="5506"/>
                  </a:cubicBezTo>
                  <a:cubicBezTo>
                    <a:pt x="2856" y="5352"/>
                    <a:pt x="2927" y="5204"/>
                    <a:pt x="3077" y="5204"/>
                  </a:cubicBezTo>
                  <a:cubicBezTo>
                    <a:pt x="3126" y="5204"/>
                    <a:pt x="3177" y="5226"/>
                    <a:pt x="3229" y="5247"/>
                  </a:cubicBezTo>
                  <a:cubicBezTo>
                    <a:pt x="3283" y="5269"/>
                    <a:pt x="3342" y="5289"/>
                    <a:pt x="3397" y="5289"/>
                  </a:cubicBezTo>
                  <a:cubicBezTo>
                    <a:pt x="3422" y="5289"/>
                    <a:pt x="3446" y="5285"/>
                    <a:pt x="3469" y="5275"/>
                  </a:cubicBezTo>
                  <a:cubicBezTo>
                    <a:pt x="3600" y="5215"/>
                    <a:pt x="3582" y="5069"/>
                    <a:pt x="3567" y="4928"/>
                  </a:cubicBezTo>
                  <a:cubicBezTo>
                    <a:pt x="3561" y="4868"/>
                    <a:pt x="3555" y="4808"/>
                    <a:pt x="3559" y="4756"/>
                  </a:cubicBezTo>
                  <a:cubicBezTo>
                    <a:pt x="3576" y="4546"/>
                    <a:pt x="3790" y="4416"/>
                    <a:pt x="4000" y="4317"/>
                  </a:cubicBezTo>
                  <a:cubicBezTo>
                    <a:pt x="4135" y="4251"/>
                    <a:pt x="4277" y="4184"/>
                    <a:pt x="4429" y="4171"/>
                  </a:cubicBezTo>
                  <a:cubicBezTo>
                    <a:pt x="4450" y="4170"/>
                    <a:pt x="4470" y="4169"/>
                    <a:pt x="4492" y="4169"/>
                  </a:cubicBezTo>
                  <a:cubicBezTo>
                    <a:pt x="4585" y="4169"/>
                    <a:pt x="4681" y="4186"/>
                    <a:pt x="4774" y="4204"/>
                  </a:cubicBezTo>
                  <a:cubicBezTo>
                    <a:pt x="4846" y="4219"/>
                    <a:pt x="4921" y="4231"/>
                    <a:pt x="4999" y="4238"/>
                  </a:cubicBezTo>
                  <a:cubicBezTo>
                    <a:pt x="5016" y="4240"/>
                    <a:pt x="5035" y="4240"/>
                    <a:pt x="5054" y="4240"/>
                  </a:cubicBezTo>
                  <a:cubicBezTo>
                    <a:pt x="5230" y="4240"/>
                    <a:pt x="5442" y="4176"/>
                    <a:pt x="5513" y="3992"/>
                  </a:cubicBezTo>
                  <a:cubicBezTo>
                    <a:pt x="5596" y="3771"/>
                    <a:pt x="5425" y="3582"/>
                    <a:pt x="5260" y="3402"/>
                  </a:cubicBezTo>
                  <a:cubicBezTo>
                    <a:pt x="5101" y="3227"/>
                    <a:pt x="4951" y="3062"/>
                    <a:pt x="5003" y="2871"/>
                  </a:cubicBezTo>
                  <a:cubicBezTo>
                    <a:pt x="5018" y="2817"/>
                    <a:pt x="5048" y="2762"/>
                    <a:pt x="5080" y="2710"/>
                  </a:cubicBezTo>
                  <a:cubicBezTo>
                    <a:pt x="5136" y="2612"/>
                    <a:pt x="5196" y="2511"/>
                    <a:pt x="5151" y="2404"/>
                  </a:cubicBezTo>
                  <a:cubicBezTo>
                    <a:pt x="5134" y="2359"/>
                    <a:pt x="5101" y="2325"/>
                    <a:pt x="5069" y="2293"/>
                  </a:cubicBezTo>
                  <a:cubicBezTo>
                    <a:pt x="5059" y="2280"/>
                    <a:pt x="5046" y="2269"/>
                    <a:pt x="5035" y="2256"/>
                  </a:cubicBezTo>
                  <a:cubicBezTo>
                    <a:pt x="4958" y="2166"/>
                    <a:pt x="4921" y="2050"/>
                    <a:pt x="4919" y="1881"/>
                  </a:cubicBezTo>
                  <a:cubicBezTo>
                    <a:pt x="5279" y="1386"/>
                    <a:pt x="5849" y="1043"/>
                    <a:pt x="6449" y="962"/>
                  </a:cubicBezTo>
                  <a:lnTo>
                    <a:pt x="6475" y="960"/>
                  </a:lnTo>
                  <a:lnTo>
                    <a:pt x="6473" y="934"/>
                  </a:lnTo>
                  <a:cubicBezTo>
                    <a:pt x="6451" y="688"/>
                    <a:pt x="6710" y="499"/>
                    <a:pt x="6963" y="465"/>
                  </a:cubicBezTo>
                  <a:cubicBezTo>
                    <a:pt x="7010" y="458"/>
                    <a:pt x="7062" y="456"/>
                    <a:pt x="7116" y="456"/>
                  </a:cubicBezTo>
                  <a:cubicBezTo>
                    <a:pt x="7203" y="456"/>
                    <a:pt x="7297" y="463"/>
                    <a:pt x="7387" y="469"/>
                  </a:cubicBezTo>
                  <a:cubicBezTo>
                    <a:pt x="7473" y="477"/>
                    <a:pt x="7560" y="483"/>
                    <a:pt x="7647" y="483"/>
                  </a:cubicBezTo>
                  <a:cubicBezTo>
                    <a:pt x="7682" y="483"/>
                    <a:pt x="7717" y="482"/>
                    <a:pt x="7752" y="480"/>
                  </a:cubicBezTo>
                  <a:cubicBezTo>
                    <a:pt x="7957" y="467"/>
                    <a:pt x="8159" y="401"/>
                    <a:pt x="8356" y="336"/>
                  </a:cubicBezTo>
                  <a:cubicBezTo>
                    <a:pt x="8577" y="266"/>
                    <a:pt x="8784" y="197"/>
                    <a:pt x="8996" y="197"/>
                  </a:cubicBezTo>
                  <a:cubicBezTo>
                    <a:pt x="9078" y="197"/>
                    <a:pt x="9153" y="208"/>
                    <a:pt x="9226" y="227"/>
                  </a:cubicBezTo>
                  <a:cubicBezTo>
                    <a:pt x="9303" y="249"/>
                    <a:pt x="9382" y="285"/>
                    <a:pt x="9461" y="319"/>
                  </a:cubicBezTo>
                  <a:cubicBezTo>
                    <a:pt x="9590" y="375"/>
                    <a:pt x="9723" y="435"/>
                    <a:pt x="9856" y="435"/>
                  </a:cubicBezTo>
                  <a:cubicBezTo>
                    <a:pt x="9911" y="435"/>
                    <a:pt x="9963" y="426"/>
                    <a:pt x="10012" y="405"/>
                  </a:cubicBezTo>
                  <a:cubicBezTo>
                    <a:pt x="10072" y="379"/>
                    <a:pt x="10123" y="339"/>
                    <a:pt x="10175" y="300"/>
                  </a:cubicBezTo>
                  <a:cubicBezTo>
                    <a:pt x="10194" y="283"/>
                    <a:pt x="10213" y="268"/>
                    <a:pt x="10233" y="253"/>
                  </a:cubicBezTo>
                  <a:cubicBezTo>
                    <a:pt x="10423" y="116"/>
                    <a:pt x="10668" y="54"/>
                    <a:pt x="11025" y="54"/>
                  </a:cubicBezTo>
                  <a:close/>
                  <a:moveTo>
                    <a:pt x="11025" y="0"/>
                  </a:moveTo>
                  <a:cubicBezTo>
                    <a:pt x="10777" y="0"/>
                    <a:pt x="10460" y="24"/>
                    <a:pt x="10203" y="210"/>
                  </a:cubicBezTo>
                  <a:cubicBezTo>
                    <a:pt x="10181" y="225"/>
                    <a:pt x="10162" y="242"/>
                    <a:pt x="10141" y="257"/>
                  </a:cubicBezTo>
                  <a:cubicBezTo>
                    <a:pt x="10091" y="296"/>
                    <a:pt x="10046" y="332"/>
                    <a:pt x="9991" y="356"/>
                  </a:cubicBezTo>
                  <a:cubicBezTo>
                    <a:pt x="9948" y="373"/>
                    <a:pt x="9905" y="381"/>
                    <a:pt x="9856" y="381"/>
                  </a:cubicBezTo>
                  <a:cubicBezTo>
                    <a:pt x="9736" y="381"/>
                    <a:pt x="9611" y="328"/>
                    <a:pt x="9483" y="270"/>
                  </a:cubicBezTo>
                  <a:cubicBezTo>
                    <a:pt x="9404" y="236"/>
                    <a:pt x="9322" y="199"/>
                    <a:pt x="9241" y="176"/>
                  </a:cubicBezTo>
                  <a:cubicBezTo>
                    <a:pt x="9161" y="154"/>
                    <a:pt x="9082" y="144"/>
                    <a:pt x="8996" y="144"/>
                  </a:cubicBezTo>
                  <a:cubicBezTo>
                    <a:pt x="8776" y="144"/>
                    <a:pt x="8553" y="216"/>
                    <a:pt x="8339" y="285"/>
                  </a:cubicBezTo>
                  <a:cubicBezTo>
                    <a:pt x="8146" y="349"/>
                    <a:pt x="7947" y="414"/>
                    <a:pt x="7747" y="429"/>
                  </a:cubicBezTo>
                  <a:cubicBezTo>
                    <a:pt x="7719" y="430"/>
                    <a:pt x="7691" y="431"/>
                    <a:pt x="7663" y="431"/>
                  </a:cubicBezTo>
                  <a:cubicBezTo>
                    <a:pt x="7572" y="431"/>
                    <a:pt x="7481" y="424"/>
                    <a:pt x="7392" y="416"/>
                  </a:cubicBezTo>
                  <a:cubicBezTo>
                    <a:pt x="7300" y="409"/>
                    <a:pt x="7204" y="402"/>
                    <a:pt x="7114" y="402"/>
                  </a:cubicBezTo>
                  <a:cubicBezTo>
                    <a:pt x="7059" y="402"/>
                    <a:pt x="7006" y="405"/>
                    <a:pt x="6957" y="411"/>
                  </a:cubicBezTo>
                  <a:cubicBezTo>
                    <a:pt x="6689" y="448"/>
                    <a:pt x="6413" y="649"/>
                    <a:pt x="6417" y="913"/>
                  </a:cubicBezTo>
                  <a:cubicBezTo>
                    <a:pt x="5808" y="1003"/>
                    <a:pt x="5232" y="1354"/>
                    <a:pt x="4872" y="1855"/>
                  </a:cubicBezTo>
                  <a:lnTo>
                    <a:pt x="4866" y="1864"/>
                  </a:lnTo>
                  <a:lnTo>
                    <a:pt x="4866" y="1873"/>
                  </a:lnTo>
                  <a:cubicBezTo>
                    <a:pt x="4868" y="1999"/>
                    <a:pt x="4883" y="2160"/>
                    <a:pt x="4994" y="2290"/>
                  </a:cubicBezTo>
                  <a:cubicBezTo>
                    <a:pt x="5005" y="2303"/>
                    <a:pt x="5018" y="2316"/>
                    <a:pt x="5031" y="2329"/>
                  </a:cubicBezTo>
                  <a:cubicBezTo>
                    <a:pt x="5061" y="2361"/>
                    <a:pt x="5089" y="2389"/>
                    <a:pt x="5101" y="2423"/>
                  </a:cubicBezTo>
                  <a:cubicBezTo>
                    <a:pt x="5136" y="2507"/>
                    <a:pt x="5086" y="2592"/>
                    <a:pt x="5033" y="2682"/>
                  </a:cubicBezTo>
                  <a:cubicBezTo>
                    <a:pt x="5001" y="2738"/>
                    <a:pt x="4966" y="2796"/>
                    <a:pt x="4951" y="2856"/>
                  </a:cubicBezTo>
                  <a:cubicBezTo>
                    <a:pt x="4891" y="3077"/>
                    <a:pt x="5059" y="3261"/>
                    <a:pt x="5221" y="3439"/>
                  </a:cubicBezTo>
                  <a:cubicBezTo>
                    <a:pt x="5382" y="3614"/>
                    <a:pt x="5534" y="3782"/>
                    <a:pt x="5463" y="3972"/>
                  </a:cubicBezTo>
                  <a:cubicBezTo>
                    <a:pt x="5404" y="4131"/>
                    <a:pt x="5213" y="4186"/>
                    <a:pt x="5054" y="4186"/>
                  </a:cubicBezTo>
                  <a:cubicBezTo>
                    <a:pt x="5037" y="4186"/>
                    <a:pt x="5020" y="4186"/>
                    <a:pt x="5003" y="4184"/>
                  </a:cubicBezTo>
                  <a:cubicBezTo>
                    <a:pt x="4928" y="4180"/>
                    <a:pt x="4855" y="4165"/>
                    <a:pt x="4782" y="4152"/>
                  </a:cubicBezTo>
                  <a:cubicBezTo>
                    <a:pt x="4688" y="4133"/>
                    <a:pt x="4589" y="4115"/>
                    <a:pt x="4490" y="4115"/>
                  </a:cubicBezTo>
                  <a:cubicBezTo>
                    <a:pt x="4468" y="4115"/>
                    <a:pt x="4446" y="4116"/>
                    <a:pt x="4424" y="4118"/>
                  </a:cubicBezTo>
                  <a:cubicBezTo>
                    <a:pt x="4264" y="4133"/>
                    <a:pt x="4112" y="4204"/>
                    <a:pt x="3977" y="4268"/>
                  </a:cubicBezTo>
                  <a:cubicBezTo>
                    <a:pt x="3754" y="4375"/>
                    <a:pt x="3525" y="4516"/>
                    <a:pt x="3505" y="4752"/>
                  </a:cubicBezTo>
                  <a:cubicBezTo>
                    <a:pt x="3501" y="4808"/>
                    <a:pt x="3507" y="4872"/>
                    <a:pt x="3514" y="4932"/>
                  </a:cubicBezTo>
                  <a:cubicBezTo>
                    <a:pt x="3529" y="5067"/>
                    <a:pt x="3542" y="5183"/>
                    <a:pt x="3447" y="5226"/>
                  </a:cubicBezTo>
                  <a:cubicBezTo>
                    <a:pt x="3431" y="5233"/>
                    <a:pt x="3413" y="5237"/>
                    <a:pt x="3394" y="5237"/>
                  </a:cubicBezTo>
                  <a:cubicBezTo>
                    <a:pt x="3349" y="5237"/>
                    <a:pt x="3299" y="5219"/>
                    <a:pt x="3248" y="5198"/>
                  </a:cubicBezTo>
                  <a:cubicBezTo>
                    <a:pt x="3192" y="5174"/>
                    <a:pt x="3137" y="5153"/>
                    <a:pt x="3070" y="5151"/>
                  </a:cubicBezTo>
                  <a:cubicBezTo>
                    <a:pt x="2893" y="5151"/>
                    <a:pt x="2811" y="5320"/>
                    <a:pt x="2734" y="5485"/>
                  </a:cubicBezTo>
                  <a:cubicBezTo>
                    <a:pt x="2698" y="5562"/>
                    <a:pt x="2659" y="5643"/>
                    <a:pt x="2610" y="5705"/>
                  </a:cubicBezTo>
                  <a:cubicBezTo>
                    <a:pt x="2477" y="5875"/>
                    <a:pt x="2256" y="5907"/>
                    <a:pt x="2021" y="5943"/>
                  </a:cubicBezTo>
                  <a:cubicBezTo>
                    <a:pt x="1804" y="5975"/>
                    <a:pt x="1581" y="6010"/>
                    <a:pt x="1425" y="6158"/>
                  </a:cubicBezTo>
                  <a:cubicBezTo>
                    <a:pt x="1412" y="6170"/>
                    <a:pt x="1401" y="6183"/>
                    <a:pt x="1388" y="6196"/>
                  </a:cubicBezTo>
                  <a:cubicBezTo>
                    <a:pt x="1361" y="6226"/>
                    <a:pt x="1333" y="6256"/>
                    <a:pt x="1296" y="6273"/>
                  </a:cubicBezTo>
                  <a:cubicBezTo>
                    <a:pt x="1258" y="6293"/>
                    <a:pt x="1215" y="6295"/>
                    <a:pt x="1168" y="6299"/>
                  </a:cubicBezTo>
                  <a:cubicBezTo>
                    <a:pt x="1138" y="6301"/>
                    <a:pt x="1106" y="6303"/>
                    <a:pt x="1076" y="6310"/>
                  </a:cubicBezTo>
                  <a:cubicBezTo>
                    <a:pt x="958" y="6335"/>
                    <a:pt x="870" y="6419"/>
                    <a:pt x="784" y="6500"/>
                  </a:cubicBezTo>
                  <a:cubicBezTo>
                    <a:pt x="759" y="6524"/>
                    <a:pt x="735" y="6547"/>
                    <a:pt x="709" y="6569"/>
                  </a:cubicBezTo>
                  <a:cubicBezTo>
                    <a:pt x="629" y="6639"/>
                    <a:pt x="536" y="6680"/>
                    <a:pt x="456" y="6680"/>
                  </a:cubicBezTo>
                  <a:cubicBezTo>
                    <a:pt x="414" y="6680"/>
                    <a:pt x="375" y="6668"/>
                    <a:pt x="345" y="6644"/>
                  </a:cubicBezTo>
                  <a:lnTo>
                    <a:pt x="229" y="6554"/>
                  </a:lnTo>
                  <a:lnTo>
                    <a:pt x="307" y="6680"/>
                  </a:lnTo>
                  <a:cubicBezTo>
                    <a:pt x="354" y="6760"/>
                    <a:pt x="296" y="6832"/>
                    <a:pt x="193" y="6944"/>
                  </a:cubicBezTo>
                  <a:cubicBezTo>
                    <a:pt x="152" y="6989"/>
                    <a:pt x="112" y="7034"/>
                    <a:pt x="82" y="7079"/>
                  </a:cubicBezTo>
                  <a:cubicBezTo>
                    <a:pt x="17" y="7180"/>
                    <a:pt x="13" y="7302"/>
                    <a:pt x="15" y="7426"/>
                  </a:cubicBezTo>
                  <a:cubicBezTo>
                    <a:pt x="15" y="7524"/>
                    <a:pt x="15" y="7640"/>
                    <a:pt x="9" y="7758"/>
                  </a:cubicBezTo>
                  <a:lnTo>
                    <a:pt x="0" y="7904"/>
                  </a:lnTo>
                  <a:lnTo>
                    <a:pt x="64" y="7760"/>
                  </a:lnTo>
                  <a:cubicBezTo>
                    <a:pt x="71" y="7779"/>
                    <a:pt x="75" y="7801"/>
                    <a:pt x="79" y="7820"/>
                  </a:cubicBezTo>
                  <a:lnTo>
                    <a:pt x="135" y="8034"/>
                  </a:lnTo>
                  <a:lnTo>
                    <a:pt x="148" y="8039"/>
                  </a:lnTo>
                  <a:cubicBezTo>
                    <a:pt x="189" y="8056"/>
                    <a:pt x="227" y="8094"/>
                    <a:pt x="253" y="8139"/>
                  </a:cubicBezTo>
                  <a:cubicBezTo>
                    <a:pt x="264" y="8163"/>
                    <a:pt x="274" y="8186"/>
                    <a:pt x="285" y="8208"/>
                  </a:cubicBezTo>
                  <a:cubicBezTo>
                    <a:pt x="313" y="8270"/>
                    <a:pt x="343" y="8334"/>
                    <a:pt x="399" y="8377"/>
                  </a:cubicBezTo>
                  <a:cubicBezTo>
                    <a:pt x="448" y="8416"/>
                    <a:pt x="508" y="8433"/>
                    <a:pt x="587" y="8433"/>
                  </a:cubicBezTo>
                  <a:cubicBezTo>
                    <a:pt x="628" y="8433"/>
                    <a:pt x="669" y="8429"/>
                    <a:pt x="709" y="8426"/>
                  </a:cubicBezTo>
                  <a:cubicBezTo>
                    <a:pt x="748" y="8422"/>
                    <a:pt x="789" y="8418"/>
                    <a:pt x="827" y="8418"/>
                  </a:cubicBezTo>
                  <a:cubicBezTo>
                    <a:pt x="881" y="8418"/>
                    <a:pt x="924" y="8426"/>
                    <a:pt x="960" y="8444"/>
                  </a:cubicBezTo>
                  <a:cubicBezTo>
                    <a:pt x="1054" y="8489"/>
                    <a:pt x="1097" y="8589"/>
                    <a:pt x="1142" y="8696"/>
                  </a:cubicBezTo>
                  <a:cubicBezTo>
                    <a:pt x="1179" y="8786"/>
                    <a:pt x="1217" y="8881"/>
                    <a:pt x="1290" y="8945"/>
                  </a:cubicBezTo>
                  <a:cubicBezTo>
                    <a:pt x="1365" y="9016"/>
                    <a:pt x="1466" y="9041"/>
                    <a:pt x="1562" y="9067"/>
                  </a:cubicBezTo>
                  <a:cubicBezTo>
                    <a:pt x="1607" y="9080"/>
                    <a:pt x="1654" y="9093"/>
                    <a:pt x="1697" y="9110"/>
                  </a:cubicBezTo>
                  <a:cubicBezTo>
                    <a:pt x="2018" y="9236"/>
                    <a:pt x="2140" y="9607"/>
                    <a:pt x="2185" y="9817"/>
                  </a:cubicBezTo>
                  <a:lnTo>
                    <a:pt x="2190" y="9843"/>
                  </a:lnTo>
                  <a:lnTo>
                    <a:pt x="2215" y="9838"/>
                  </a:lnTo>
                  <a:cubicBezTo>
                    <a:pt x="2265" y="9829"/>
                    <a:pt x="2319" y="9821"/>
                    <a:pt x="2372" y="9821"/>
                  </a:cubicBezTo>
                  <a:cubicBezTo>
                    <a:pt x="2379" y="9821"/>
                    <a:pt x="2385" y="9821"/>
                    <a:pt x="2391" y="9821"/>
                  </a:cubicBezTo>
                  <a:cubicBezTo>
                    <a:pt x="2605" y="9830"/>
                    <a:pt x="2800" y="9967"/>
                    <a:pt x="2959" y="10078"/>
                  </a:cubicBezTo>
                  <a:lnTo>
                    <a:pt x="4232" y="10980"/>
                  </a:lnTo>
                  <a:cubicBezTo>
                    <a:pt x="4341" y="11055"/>
                    <a:pt x="4452" y="11135"/>
                    <a:pt x="4570" y="11203"/>
                  </a:cubicBezTo>
                  <a:cubicBezTo>
                    <a:pt x="4606" y="11225"/>
                    <a:pt x="4643" y="11244"/>
                    <a:pt x="4679" y="11263"/>
                  </a:cubicBezTo>
                  <a:cubicBezTo>
                    <a:pt x="4729" y="11291"/>
                    <a:pt x="4780" y="11317"/>
                    <a:pt x="4829" y="11347"/>
                  </a:cubicBezTo>
                  <a:cubicBezTo>
                    <a:pt x="4954" y="11424"/>
                    <a:pt x="5069" y="11522"/>
                    <a:pt x="5183" y="11617"/>
                  </a:cubicBezTo>
                  <a:lnTo>
                    <a:pt x="7147" y="13266"/>
                  </a:lnTo>
                  <a:cubicBezTo>
                    <a:pt x="7222" y="13553"/>
                    <a:pt x="7477" y="13787"/>
                    <a:pt x="7769" y="13836"/>
                  </a:cubicBezTo>
                  <a:cubicBezTo>
                    <a:pt x="7786" y="13840"/>
                    <a:pt x="7803" y="13843"/>
                    <a:pt x="7820" y="13845"/>
                  </a:cubicBezTo>
                  <a:cubicBezTo>
                    <a:pt x="7876" y="13851"/>
                    <a:pt x="7927" y="13860"/>
                    <a:pt x="7970" y="13883"/>
                  </a:cubicBezTo>
                  <a:cubicBezTo>
                    <a:pt x="8062" y="13930"/>
                    <a:pt x="8105" y="14042"/>
                    <a:pt x="8148" y="14147"/>
                  </a:cubicBezTo>
                  <a:cubicBezTo>
                    <a:pt x="8199" y="14275"/>
                    <a:pt x="8251" y="14406"/>
                    <a:pt x="8386" y="14443"/>
                  </a:cubicBezTo>
                  <a:cubicBezTo>
                    <a:pt x="8401" y="14447"/>
                    <a:pt x="8416" y="14449"/>
                    <a:pt x="8431" y="14451"/>
                  </a:cubicBezTo>
                  <a:cubicBezTo>
                    <a:pt x="8467" y="14457"/>
                    <a:pt x="8499" y="14464"/>
                    <a:pt x="8517" y="14485"/>
                  </a:cubicBezTo>
                  <a:cubicBezTo>
                    <a:pt x="8529" y="14500"/>
                    <a:pt x="8532" y="14524"/>
                    <a:pt x="8536" y="14550"/>
                  </a:cubicBezTo>
                  <a:cubicBezTo>
                    <a:pt x="8540" y="14580"/>
                    <a:pt x="8542" y="14612"/>
                    <a:pt x="8562" y="14637"/>
                  </a:cubicBezTo>
                  <a:cubicBezTo>
                    <a:pt x="8585" y="14672"/>
                    <a:pt x="8624" y="14689"/>
                    <a:pt x="8679" y="14689"/>
                  </a:cubicBezTo>
                  <a:cubicBezTo>
                    <a:pt x="8703" y="14689"/>
                    <a:pt x="8731" y="14687"/>
                    <a:pt x="8754" y="14682"/>
                  </a:cubicBezTo>
                  <a:cubicBezTo>
                    <a:pt x="8780" y="14680"/>
                    <a:pt x="8804" y="14676"/>
                    <a:pt x="8827" y="14676"/>
                  </a:cubicBezTo>
                  <a:cubicBezTo>
                    <a:pt x="8851" y="14676"/>
                    <a:pt x="8874" y="14682"/>
                    <a:pt x="8896" y="14691"/>
                  </a:cubicBezTo>
                  <a:lnTo>
                    <a:pt x="8921" y="14691"/>
                  </a:lnTo>
                  <a:lnTo>
                    <a:pt x="8934" y="14674"/>
                  </a:lnTo>
                  <a:cubicBezTo>
                    <a:pt x="9011" y="14569"/>
                    <a:pt x="9106" y="14455"/>
                    <a:pt x="9230" y="14447"/>
                  </a:cubicBezTo>
                  <a:cubicBezTo>
                    <a:pt x="9251" y="14447"/>
                    <a:pt x="9273" y="14449"/>
                    <a:pt x="9292" y="14449"/>
                  </a:cubicBezTo>
                  <a:cubicBezTo>
                    <a:pt x="9311" y="14451"/>
                    <a:pt x="9329" y="14453"/>
                    <a:pt x="9347" y="14453"/>
                  </a:cubicBezTo>
                  <a:cubicBezTo>
                    <a:pt x="9362" y="14453"/>
                    <a:pt x="9376" y="14452"/>
                    <a:pt x="9391" y="14449"/>
                  </a:cubicBezTo>
                  <a:cubicBezTo>
                    <a:pt x="9526" y="14423"/>
                    <a:pt x="9581" y="14280"/>
                    <a:pt x="9613" y="14160"/>
                  </a:cubicBezTo>
                  <a:cubicBezTo>
                    <a:pt x="9693" y="14200"/>
                    <a:pt x="9783" y="14220"/>
                    <a:pt x="9875" y="14220"/>
                  </a:cubicBezTo>
                  <a:cubicBezTo>
                    <a:pt x="10070" y="14220"/>
                    <a:pt x="10254" y="14134"/>
                    <a:pt x="10366" y="13990"/>
                  </a:cubicBezTo>
                  <a:cubicBezTo>
                    <a:pt x="10387" y="13963"/>
                    <a:pt x="10408" y="13930"/>
                    <a:pt x="10428" y="13900"/>
                  </a:cubicBezTo>
                  <a:cubicBezTo>
                    <a:pt x="10473" y="13832"/>
                    <a:pt x="10515" y="13765"/>
                    <a:pt x="10580" y="13729"/>
                  </a:cubicBezTo>
                  <a:cubicBezTo>
                    <a:pt x="10610" y="13712"/>
                    <a:pt x="10646" y="13703"/>
                    <a:pt x="10683" y="13693"/>
                  </a:cubicBezTo>
                  <a:cubicBezTo>
                    <a:pt x="10743" y="13673"/>
                    <a:pt x="10803" y="13656"/>
                    <a:pt x="10848" y="13607"/>
                  </a:cubicBezTo>
                  <a:cubicBezTo>
                    <a:pt x="10878" y="13575"/>
                    <a:pt x="10893" y="13534"/>
                    <a:pt x="10905" y="13498"/>
                  </a:cubicBezTo>
                  <a:cubicBezTo>
                    <a:pt x="10916" y="13472"/>
                    <a:pt x="10925" y="13451"/>
                    <a:pt x="10935" y="13429"/>
                  </a:cubicBezTo>
                  <a:cubicBezTo>
                    <a:pt x="10978" y="13358"/>
                    <a:pt x="11055" y="13318"/>
                    <a:pt x="11137" y="13277"/>
                  </a:cubicBezTo>
                  <a:cubicBezTo>
                    <a:pt x="11169" y="13260"/>
                    <a:pt x="11203" y="13243"/>
                    <a:pt x="11233" y="13221"/>
                  </a:cubicBezTo>
                  <a:cubicBezTo>
                    <a:pt x="11315" y="13172"/>
                    <a:pt x="11377" y="13082"/>
                    <a:pt x="11387" y="13003"/>
                  </a:cubicBezTo>
                  <a:cubicBezTo>
                    <a:pt x="11392" y="12968"/>
                    <a:pt x="11387" y="12936"/>
                    <a:pt x="11375" y="12908"/>
                  </a:cubicBezTo>
                  <a:cubicBezTo>
                    <a:pt x="11632" y="12891"/>
                    <a:pt x="11882" y="12842"/>
                    <a:pt x="12009" y="12645"/>
                  </a:cubicBezTo>
                  <a:cubicBezTo>
                    <a:pt x="12017" y="12632"/>
                    <a:pt x="12024" y="12619"/>
                    <a:pt x="12032" y="12604"/>
                  </a:cubicBezTo>
                  <a:cubicBezTo>
                    <a:pt x="12054" y="12570"/>
                    <a:pt x="12073" y="12536"/>
                    <a:pt x="12103" y="12514"/>
                  </a:cubicBezTo>
                  <a:cubicBezTo>
                    <a:pt x="12131" y="12495"/>
                    <a:pt x="12169" y="12489"/>
                    <a:pt x="12208" y="12482"/>
                  </a:cubicBezTo>
                  <a:lnTo>
                    <a:pt x="12217" y="12480"/>
                  </a:lnTo>
                  <a:cubicBezTo>
                    <a:pt x="12495" y="12431"/>
                    <a:pt x="12759" y="12296"/>
                    <a:pt x="12962" y="12101"/>
                  </a:cubicBezTo>
                  <a:cubicBezTo>
                    <a:pt x="12984" y="12077"/>
                    <a:pt x="13007" y="12056"/>
                    <a:pt x="13029" y="12032"/>
                  </a:cubicBezTo>
                  <a:cubicBezTo>
                    <a:pt x="13061" y="11998"/>
                    <a:pt x="13097" y="11962"/>
                    <a:pt x="13134" y="11929"/>
                  </a:cubicBezTo>
                  <a:cubicBezTo>
                    <a:pt x="13204" y="11867"/>
                    <a:pt x="13286" y="11816"/>
                    <a:pt x="13367" y="11767"/>
                  </a:cubicBezTo>
                  <a:lnTo>
                    <a:pt x="14162" y="11267"/>
                  </a:lnTo>
                  <a:cubicBezTo>
                    <a:pt x="14226" y="11227"/>
                    <a:pt x="14293" y="11186"/>
                    <a:pt x="14366" y="11162"/>
                  </a:cubicBezTo>
                  <a:cubicBezTo>
                    <a:pt x="14441" y="11139"/>
                    <a:pt x="14522" y="11135"/>
                    <a:pt x="14601" y="11130"/>
                  </a:cubicBezTo>
                  <a:lnTo>
                    <a:pt x="14698" y="11128"/>
                  </a:lnTo>
                  <a:lnTo>
                    <a:pt x="14680" y="11092"/>
                  </a:lnTo>
                  <a:cubicBezTo>
                    <a:pt x="14631" y="10985"/>
                    <a:pt x="14571" y="10892"/>
                    <a:pt x="14498" y="10811"/>
                  </a:cubicBezTo>
                  <a:cubicBezTo>
                    <a:pt x="14263" y="10547"/>
                    <a:pt x="13916" y="10419"/>
                    <a:pt x="13549" y="10303"/>
                  </a:cubicBezTo>
                  <a:cubicBezTo>
                    <a:pt x="13498" y="10286"/>
                    <a:pt x="13446" y="10269"/>
                    <a:pt x="13401" y="10241"/>
                  </a:cubicBezTo>
                  <a:cubicBezTo>
                    <a:pt x="13316" y="10188"/>
                    <a:pt x="13264" y="10095"/>
                    <a:pt x="13219" y="10003"/>
                  </a:cubicBezTo>
                  <a:cubicBezTo>
                    <a:pt x="12996" y="9547"/>
                    <a:pt x="12917" y="9018"/>
                    <a:pt x="12996" y="8514"/>
                  </a:cubicBezTo>
                  <a:cubicBezTo>
                    <a:pt x="13003" y="8467"/>
                    <a:pt x="13011" y="8420"/>
                    <a:pt x="13020" y="8373"/>
                  </a:cubicBezTo>
                  <a:cubicBezTo>
                    <a:pt x="13059" y="8167"/>
                    <a:pt x="13097" y="7955"/>
                    <a:pt x="13033" y="7754"/>
                  </a:cubicBezTo>
                  <a:cubicBezTo>
                    <a:pt x="13022" y="7722"/>
                    <a:pt x="13009" y="7692"/>
                    <a:pt x="12996" y="7659"/>
                  </a:cubicBezTo>
                  <a:cubicBezTo>
                    <a:pt x="12977" y="7617"/>
                    <a:pt x="12960" y="7574"/>
                    <a:pt x="12949" y="7529"/>
                  </a:cubicBezTo>
                  <a:cubicBezTo>
                    <a:pt x="12917" y="7387"/>
                    <a:pt x="12966" y="7233"/>
                    <a:pt x="13016" y="7083"/>
                  </a:cubicBezTo>
                  <a:cubicBezTo>
                    <a:pt x="13076" y="6897"/>
                    <a:pt x="13138" y="6704"/>
                    <a:pt x="13037" y="6532"/>
                  </a:cubicBezTo>
                  <a:cubicBezTo>
                    <a:pt x="13003" y="6475"/>
                    <a:pt x="12951" y="6430"/>
                    <a:pt x="12904" y="6385"/>
                  </a:cubicBezTo>
                  <a:cubicBezTo>
                    <a:pt x="12868" y="6350"/>
                    <a:pt x="12834" y="6318"/>
                    <a:pt x="12804" y="6282"/>
                  </a:cubicBezTo>
                  <a:cubicBezTo>
                    <a:pt x="12707" y="6155"/>
                    <a:pt x="12692" y="5978"/>
                    <a:pt x="12684" y="5823"/>
                  </a:cubicBezTo>
                  <a:cubicBezTo>
                    <a:pt x="12682" y="5770"/>
                    <a:pt x="12679" y="5716"/>
                    <a:pt x="12677" y="5663"/>
                  </a:cubicBezTo>
                  <a:cubicBezTo>
                    <a:pt x="12656" y="5071"/>
                    <a:pt x="12630" y="4401"/>
                    <a:pt x="12169" y="4019"/>
                  </a:cubicBezTo>
                  <a:cubicBezTo>
                    <a:pt x="12150" y="4004"/>
                    <a:pt x="12131" y="3989"/>
                    <a:pt x="12109" y="3974"/>
                  </a:cubicBezTo>
                  <a:cubicBezTo>
                    <a:pt x="12041" y="3921"/>
                    <a:pt x="11975" y="3872"/>
                    <a:pt x="11938" y="3799"/>
                  </a:cubicBezTo>
                  <a:cubicBezTo>
                    <a:pt x="11915" y="3754"/>
                    <a:pt x="11906" y="3702"/>
                    <a:pt x="11895" y="3649"/>
                  </a:cubicBezTo>
                  <a:cubicBezTo>
                    <a:pt x="11887" y="3595"/>
                    <a:pt x="11876" y="3542"/>
                    <a:pt x="11852" y="3490"/>
                  </a:cubicBezTo>
                  <a:cubicBezTo>
                    <a:pt x="11797" y="3377"/>
                    <a:pt x="11690" y="3312"/>
                    <a:pt x="11585" y="3248"/>
                  </a:cubicBezTo>
                  <a:cubicBezTo>
                    <a:pt x="11499" y="3199"/>
                    <a:pt x="11411" y="3145"/>
                    <a:pt x="11357" y="3068"/>
                  </a:cubicBezTo>
                  <a:cubicBezTo>
                    <a:pt x="11229" y="2890"/>
                    <a:pt x="11300" y="2642"/>
                    <a:pt x="11387" y="2423"/>
                  </a:cubicBezTo>
                  <a:cubicBezTo>
                    <a:pt x="11411" y="2361"/>
                    <a:pt x="11439" y="2290"/>
                    <a:pt x="11482" y="2230"/>
                  </a:cubicBezTo>
                  <a:cubicBezTo>
                    <a:pt x="11544" y="2145"/>
                    <a:pt x="11632" y="2085"/>
                    <a:pt x="11726" y="2023"/>
                  </a:cubicBezTo>
                  <a:cubicBezTo>
                    <a:pt x="11818" y="1960"/>
                    <a:pt x="11912" y="1896"/>
                    <a:pt x="11981" y="1804"/>
                  </a:cubicBezTo>
                  <a:cubicBezTo>
                    <a:pt x="12137" y="1592"/>
                    <a:pt x="12092" y="1305"/>
                    <a:pt x="12030" y="1103"/>
                  </a:cubicBezTo>
                  <a:cubicBezTo>
                    <a:pt x="12007" y="1031"/>
                    <a:pt x="11979" y="958"/>
                    <a:pt x="11953" y="889"/>
                  </a:cubicBezTo>
                  <a:cubicBezTo>
                    <a:pt x="11897" y="744"/>
                    <a:pt x="11840" y="591"/>
                    <a:pt x="11825" y="437"/>
                  </a:cubicBezTo>
                  <a:cubicBezTo>
                    <a:pt x="11812" y="321"/>
                    <a:pt x="11822" y="204"/>
                    <a:pt x="11855" y="73"/>
                  </a:cubicBezTo>
                  <a:lnTo>
                    <a:pt x="11863" y="41"/>
                  </a:lnTo>
                  <a:lnTo>
                    <a:pt x="11349" y="11"/>
                  </a:lnTo>
                  <a:cubicBezTo>
                    <a:pt x="11229" y="4"/>
                    <a:pt x="11128" y="0"/>
                    <a:pt x="11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151"/>
            <p:cNvSpPr/>
            <p:nvPr/>
          </p:nvSpPr>
          <p:spPr>
            <a:xfrm>
              <a:off x="4504170" y="2713173"/>
              <a:ext cx="82773" cy="155032"/>
            </a:xfrm>
            <a:custGeom>
              <a:rect b="b" l="l" r="r" t="t"/>
              <a:pathLst>
                <a:path extrusionOk="0" h="5456" w="2913">
                  <a:moveTo>
                    <a:pt x="631" y="1"/>
                  </a:moveTo>
                  <a:cubicBezTo>
                    <a:pt x="601" y="123"/>
                    <a:pt x="586" y="247"/>
                    <a:pt x="599" y="373"/>
                  </a:cubicBezTo>
                  <a:cubicBezTo>
                    <a:pt x="622" y="607"/>
                    <a:pt x="736" y="821"/>
                    <a:pt x="807" y="1046"/>
                  </a:cubicBezTo>
                  <a:cubicBezTo>
                    <a:pt x="877" y="1269"/>
                    <a:pt x="901" y="1532"/>
                    <a:pt x="762" y="1723"/>
                  </a:cubicBezTo>
                  <a:cubicBezTo>
                    <a:pt x="631" y="1901"/>
                    <a:pt x="391" y="1969"/>
                    <a:pt x="262" y="2149"/>
                  </a:cubicBezTo>
                  <a:cubicBezTo>
                    <a:pt x="219" y="2209"/>
                    <a:pt x="192" y="2278"/>
                    <a:pt x="164" y="2349"/>
                  </a:cubicBezTo>
                  <a:cubicBezTo>
                    <a:pt x="78" y="2565"/>
                    <a:pt x="1" y="2829"/>
                    <a:pt x="138" y="3017"/>
                  </a:cubicBezTo>
                  <a:cubicBezTo>
                    <a:pt x="264" y="3195"/>
                    <a:pt x="537" y="3240"/>
                    <a:pt x="629" y="3437"/>
                  </a:cubicBezTo>
                  <a:cubicBezTo>
                    <a:pt x="676" y="3533"/>
                    <a:pt x="667" y="3649"/>
                    <a:pt x="717" y="3746"/>
                  </a:cubicBezTo>
                  <a:cubicBezTo>
                    <a:pt x="768" y="3844"/>
                    <a:pt x="869" y="3904"/>
                    <a:pt x="954" y="3975"/>
                  </a:cubicBezTo>
                  <a:cubicBezTo>
                    <a:pt x="1370" y="4318"/>
                    <a:pt x="1424" y="4898"/>
                    <a:pt x="1447" y="5455"/>
                  </a:cubicBezTo>
                  <a:cubicBezTo>
                    <a:pt x="1477" y="5453"/>
                    <a:pt x="1505" y="5449"/>
                    <a:pt x="1533" y="5438"/>
                  </a:cubicBezTo>
                  <a:cubicBezTo>
                    <a:pt x="1599" y="5410"/>
                    <a:pt x="1644" y="5348"/>
                    <a:pt x="1683" y="5288"/>
                  </a:cubicBezTo>
                  <a:cubicBezTo>
                    <a:pt x="1816" y="5074"/>
                    <a:pt x="1901" y="4830"/>
                    <a:pt x="1931" y="4581"/>
                  </a:cubicBezTo>
                  <a:cubicBezTo>
                    <a:pt x="1944" y="4487"/>
                    <a:pt x="1957" y="4380"/>
                    <a:pt x="2034" y="4328"/>
                  </a:cubicBezTo>
                  <a:cubicBezTo>
                    <a:pt x="2113" y="4277"/>
                    <a:pt x="2242" y="4298"/>
                    <a:pt x="2285" y="4215"/>
                  </a:cubicBezTo>
                  <a:cubicBezTo>
                    <a:pt x="2306" y="4172"/>
                    <a:pt x="2293" y="4123"/>
                    <a:pt x="2298" y="4075"/>
                  </a:cubicBezTo>
                  <a:cubicBezTo>
                    <a:pt x="2311" y="3960"/>
                    <a:pt x="2420" y="3881"/>
                    <a:pt x="2525" y="3831"/>
                  </a:cubicBezTo>
                  <a:cubicBezTo>
                    <a:pt x="2630" y="3782"/>
                    <a:pt x="2748" y="3739"/>
                    <a:pt x="2814" y="3645"/>
                  </a:cubicBezTo>
                  <a:cubicBezTo>
                    <a:pt x="2876" y="3555"/>
                    <a:pt x="2878" y="3441"/>
                    <a:pt x="2902" y="3336"/>
                  </a:cubicBezTo>
                  <a:cubicBezTo>
                    <a:pt x="2906" y="3326"/>
                    <a:pt x="2910" y="3315"/>
                    <a:pt x="2913" y="3302"/>
                  </a:cubicBezTo>
                  <a:cubicBezTo>
                    <a:pt x="2865" y="3281"/>
                    <a:pt x="2820" y="3253"/>
                    <a:pt x="2788" y="3210"/>
                  </a:cubicBezTo>
                  <a:cubicBezTo>
                    <a:pt x="2733" y="3131"/>
                    <a:pt x="2726" y="3024"/>
                    <a:pt x="2673" y="2944"/>
                  </a:cubicBezTo>
                  <a:cubicBezTo>
                    <a:pt x="2540" y="2747"/>
                    <a:pt x="2236" y="2818"/>
                    <a:pt x="2013" y="2739"/>
                  </a:cubicBezTo>
                  <a:cubicBezTo>
                    <a:pt x="1696" y="2627"/>
                    <a:pt x="1604" y="2137"/>
                    <a:pt x="1861" y="1918"/>
                  </a:cubicBezTo>
                  <a:cubicBezTo>
                    <a:pt x="2071" y="1738"/>
                    <a:pt x="2446" y="1721"/>
                    <a:pt x="2523" y="1455"/>
                  </a:cubicBezTo>
                  <a:cubicBezTo>
                    <a:pt x="2580" y="1252"/>
                    <a:pt x="2411" y="1063"/>
                    <a:pt x="2283" y="892"/>
                  </a:cubicBezTo>
                  <a:cubicBezTo>
                    <a:pt x="2154" y="723"/>
                    <a:pt x="2075" y="442"/>
                    <a:pt x="2255" y="328"/>
                  </a:cubicBezTo>
                  <a:cubicBezTo>
                    <a:pt x="2298" y="300"/>
                    <a:pt x="2356" y="283"/>
                    <a:pt x="2373" y="234"/>
                  </a:cubicBezTo>
                  <a:cubicBezTo>
                    <a:pt x="2405" y="146"/>
                    <a:pt x="2276" y="95"/>
                    <a:pt x="2184" y="88"/>
                  </a:cubicBezTo>
                  <a:cubicBezTo>
                    <a:pt x="1666" y="58"/>
                    <a:pt x="1147" y="30"/>
                    <a:pt x="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151"/>
            <p:cNvSpPr/>
            <p:nvPr/>
          </p:nvSpPr>
          <p:spPr>
            <a:xfrm>
              <a:off x="4503403" y="2712377"/>
              <a:ext cx="84449" cy="156623"/>
            </a:xfrm>
            <a:custGeom>
              <a:rect b="b" l="l" r="r" t="t"/>
              <a:pathLst>
                <a:path extrusionOk="0" h="5512" w="2972">
                  <a:moveTo>
                    <a:pt x="679" y="56"/>
                  </a:moveTo>
                  <a:lnTo>
                    <a:pt x="2209" y="144"/>
                  </a:lnTo>
                  <a:cubicBezTo>
                    <a:pt x="2267" y="146"/>
                    <a:pt x="2344" y="172"/>
                    <a:pt x="2370" y="211"/>
                  </a:cubicBezTo>
                  <a:cubicBezTo>
                    <a:pt x="2378" y="223"/>
                    <a:pt x="2380" y="238"/>
                    <a:pt x="2376" y="253"/>
                  </a:cubicBezTo>
                  <a:cubicBezTo>
                    <a:pt x="2365" y="279"/>
                    <a:pt x="2335" y="296"/>
                    <a:pt x="2305" y="313"/>
                  </a:cubicBezTo>
                  <a:cubicBezTo>
                    <a:pt x="2293" y="320"/>
                    <a:pt x="2280" y="326"/>
                    <a:pt x="2267" y="333"/>
                  </a:cubicBezTo>
                  <a:cubicBezTo>
                    <a:pt x="2207" y="373"/>
                    <a:pt x="2168" y="429"/>
                    <a:pt x="2155" y="504"/>
                  </a:cubicBezTo>
                  <a:cubicBezTo>
                    <a:pt x="2128" y="658"/>
                    <a:pt x="2209" y="834"/>
                    <a:pt x="2288" y="937"/>
                  </a:cubicBezTo>
                  <a:lnTo>
                    <a:pt x="2327" y="986"/>
                  </a:lnTo>
                  <a:cubicBezTo>
                    <a:pt x="2447" y="1143"/>
                    <a:pt x="2573" y="1305"/>
                    <a:pt x="2524" y="1477"/>
                  </a:cubicBezTo>
                  <a:cubicBezTo>
                    <a:pt x="2479" y="1629"/>
                    <a:pt x="2327" y="1695"/>
                    <a:pt x="2164" y="1764"/>
                  </a:cubicBezTo>
                  <a:cubicBezTo>
                    <a:pt x="2061" y="1809"/>
                    <a:pt x="1954" y="1854"/>
                    <a:pt x="1870" y="1925"/>
                  </a:cubicBezTo>
                  <a:cubicBezTo>
                    <a:pt x="1744" y="2032"/>
                    <a:pt x="1688" y="2214"/>
                    <a:pt x="1723" y="2400"/>
                  </a:cubicBezTo>
                  <a:cubicBezTo>
                    <a:pt x="1757" y="2587"/>
                    <a:pt x="1875" y="2737"/>
                    <a:pt x="2031" y="2792"/>
                  </a:cubicBezTo>
                  <a:cubicBezTo>
                    <a:pt x="2113" y="2820"/>
                    <a:pt x="2205" y="2831"/>
                    <a:pt x="2295" y="2839"/>
                  </a:cubicBezTo>
                  <a:cubicBezTo>
                    <a:pt x="2451" y="2854"/>
                    <a:pt x="2599" y="2872"/>
                    <a:pt x="2676" y="2987"/>
                  </a:cubicBezTo>
                  <a:cubicBezTo>
                    <a:pt x="2702" y="3024"/>
                    <a:pt x="2715" y="3067"/>
                    <a:pt x="2730" y="3112"/>
                  </a:cubicBezTo>
                  <a:cubicBezTo>
                    <a:pt x="2747" y="3159"/>
                    <a:pt x="2762" y="3210"/>
                    <a:pt x="2794" y="3253"/>
                  </a:cubicBezTo>
                  <a:cubicBezTo>
                    <a:pt x="2826" y="3298"/>
                    <a:pt x="2871" y="3328"/>
                    <a:pt x="2907" y="3345"/>
                  </a:cubicBezTo>
                  <a:cubicBezTo>
                    <a:pt x="2905" y="3349"/>
                    <a:pt x="2905" y="3354"/>
                    <a:pt x="2903" y="3358"/>
                  </a:cubicBezTo>
                  <a:cubicBezTo>
                    <a:pt x="2897" y="3386"/>
                    <a:pt x="2892" y="3416"/>
                    <a:pt x="2888" y="3444"/>
                  </a:cubicBezTo>
                  <a:cubicBezTo>
                    <a:pt x="2873" y="3523"/>
                    <a:pt x="2860" y="3596"/>
                    <a:pt x="2820" y="3658"/>
                  </a:cubicBezTo>
                  <a:cubicBezTo>
                    <a:pt x="2768" y="3731"/>
                    <a:pt x="2676" y="3771"/>
                    <a:pt x="2590" y="3812"/>
                  </a:cubicBezTo>
                  <a:cubicBezTo>
                    <a:pt x="2573" y="3819"/>
                    <a:pt x="2556" y="3827"/>
                    <a:pt x="2541" y="3834"/>
                  </a:cubicBezTo>
                  <a:cubicBezTo>
                    <a:pt x="2393" y="3904"/>
                    <a:pt x="2310" y="3996"/>
                    <a:pt x="2299" y="4101"/>
                  </a:cubicBezTo>
                  <a:cubicBezTo>
                    <a:pt x="2297" y="4116"/>
                    <a:pt x="2297" y="4133"/>
                    <a:pt x="2297" y="4151"/>
                  </a:cubicBezTo>
                  <a:cubicBezTo>
                    <a:pt x="2299" y="4181"/>
                    <a:pt x="2299" y="4208"/>
                    <a:pt x="2286" y="4230"/>
                  </a:cubicBezTo>
                  <a:cubicBezTo>
                    <a:pt x="2267" y="4268"/>
                    <a:pt x="2220" y="4279"/>
                    <a:pt x="2166" y="4292"/>
                  </a:cubicBezTo>
                  <a:cubicBezTo>
                    <a:pt x="2125" y="4301"/>
                    <a:pt x="2083" y="4311"/>
                    <a:pt x="2048" y="4333"/>
                  </a:cubicBezTo>
                  <a:cubicBezTo>
                    <a:pt x="1960" y="4391"/>
                    <a:pt x="1945" y="4506"/>
                    <a:pt x="1933" y="4605"/>
                  </a:cubicBezTo>
                  <a:cubicBezTo>
                    <a:pt x="1903" y="4851"/>
                    <a:pt x="1817" y="5091"/>
                    <a:pt x="1686" y="5301"/>
                  </a:cubicBezTo>
                  <a:cubicBezTo>
                    <a:pt x="1650" y="5359"/>
                    <a:pt x="1609" y="5417"/>
                    <a:pt x="1549" y="5443"/>
                  </a:cubicBezTo>
                  <a:cubicBezTo>
                    <a:pt x="1534" y="5449"/>
                    <a:pt x="1517" y="5451"/>
                    <a:pt x="1500" y="5453"/>
                  </a:cubicBezTo>
                  <a:cubicBezTo>
                    <a:pt x="1476" y="4894"/>
                    <a:pt x="1412" y="4322"/>
                    <a:pt x="998" y="3981"/>
                  </a:cubicBezTo>
                  <a:cubicBezTo>
                    <a:pt x="979" y="3966"/>
                    <a:pt x="960" y="3951"/>
                    <a:pt x="938" y="3936"/>
                  </a:cubicBezTo>
                  <a:cubicBezTo>
                    <a:pt x="870" y="3883"/>
                    <a:pt x="804" y="3834"/>
                    <a:pt x="767" y="3761"/>
                  </a:cubicBezTo>
                  <a:cubicBezTo>
                    <a:pt x="744" y="3716"/>
                    <a:pt x="735" y="3664"/>
                    <a:pt x="724" y="3611"/>
                  </a:cubicBezTo>
                  <a:cubicBezTo>
                    <a:pt x="716" y="3557"/>
                    <a:pt x="705" y="3504"/>
                    <a:pt x="681" y="3452"/>
                  </a:cubicBezTo>
                  <a:cubicBezTo>
                    <a:pt x="626" y="3339"/>
                    <a:pt x="519" y="3274"/>
                    <a:pt x="414" y="3210"/>
                  </a:cubicBezTo>
                  <a:cubicBezTo>
                    <a:pt x="328" y="3161"/>
                    <a:pt x="240" y="3107"/>
                    <a:pt x="186" y="3030"/>
                  </a:cubicBezTo>
                  <a:cubicBezTo>
                    <a:pt x="58" y="2852"/>
                    <a:pt x="129" y="2604"/>
                    <a:pt x="216" y="2385"/>
                  </a:cubicBezTo>
                  <a:cubicBezTo>
                    <a:pt x="240" y="2323"/>
                    <a:pt x="268" y="2252"/>
                    <a:pt x="311" y="2192"/>
                  </a:cubicBezTo>
                  <a:cubicBezTo>
                    <a:pt x="373" y="2107"/>
                    <a:pt x="461" y="2047"/>
                    <a:pt x="555" y="1985"/>
                  </a:cubicBezTo>
                  <a:cubicBezTo>
                    <a:pt x="647" y="1922"/>
                    <a:pt x="741" y="1858"/>
                    <a:pt x="810" y="1766"/>
                  </a:cubicBezTo>
                  <a:cubicBezTo>
                    <a:pt x="966" y="1554"/>
                    <a:pt x="921" y="1267"/>
                    <a:pt x="859" y="1065"/>
                  </a:cubicBezTo>
                  <a:cubicBezTo>
                    <a:pt x="836" y="993"/>
                    <a:pt x="808" y="920"/>
                    <a:pt x="782" y="851"/>
                  </a:cubicBezTo>
                  <a:cubicBezTo>
                    <a:pt x="726" y="706"/>
                    <a:pt x="669" y="553"/>
                    <a:pt x="654" y="399"/>
                  </a:cubicBezTo>
                  <a:cubicBezTo>
                    <a:pt x="641" y="290"/>
                    <a:pt x="649" y="178"/>
                    <a:pt x="679" y="56"/>
                  </a:cubicBezTo>
                  <a:close/>
                  <a:moveTo>
                    <a:pt x="636" y="1"/>
                  </a:moveTo>
                  <a:lnTo>
                    <a:pt x="632" y="22"/>
                  </a:lnTo>
                  <a:cubicBezTo>
                    <a:pt x="598" y="159"/>
                    <a:pt x="587" y="283"/>
                    <a:pt x="600" y="403"/>
                  </a:cubicBezTo>
                  <a:cubicBezTo>
                    <a:pt x="615" y="566"/>
                    <a:pt x="675" y="721"/>
                    <a:pt x="731" y="870"/>
                  </a:cubicBezTo>
                  <a:cubicBezTo>
                    <a:pt x="759" y="939"/>
                    <a:pt x="784" y="1010"/>
                    <a:pt x="808" y="1083"/>
                  </a:cubicBezTo>
                  <a:cubicBezTo>
                    <a:pt x="868" y="1271"/>
                    <a:pt x="908" y="1541"/>
                    <a:pt x="767" y="1736"/>
                  </a:cubicBezTo>
                  <a:cubicBezTo>
                    <a:pt x="705" y="1820"/>
                    <a:pt x="617" y="1877"/>
                    <a:pt x="525" y="1940"/>
                  </a:cubicBezTo>
                  <a:cubicBezTo>
                    <a:pt x="431" y="2002"/>
                    <a:pt x="334" y="2068"/>
                    <a:pt x="268" y="2160"/>
                  </a:cubicBezTo>
                  <a:cubicBezTo>
                    <a:pt x="225" y="2222"/>
                    <a:pt x="197" y="2287"/>
                    <a:pt x="165" y="2366"/>
                  </a:cubicBezTo>
                  <a:cubicBezTo>
                    <a:pt x="75" y="2597"/>
                    <a:pt x="0" y="2863"/>
                    <a:pt x="141" y="3062"/>
                  </a:cubicBezTo>
                  <a:cubicBezTo>
                    <a:pt x="204" y="3148"/>
                    <a:pt x="296" y="3204"/>
                    <a:pt x="386" y="3257"/>
                  </a:cubicBezTo>
                  <a:cubicBezTo>
                    <a:pt x="489" y="3319"/>
                    <a:pt x="585" y="3377"/>
                    <a:pt x="632" y="3476"/>
                  </a:cubicBezTo>
                  <a:cubicBezTo>
                    <a:pt x="654" y="3521"/>
                    <a:pt x="662" y="3568"/>
                    <a:pt x="673" y="3621"/>
                  </a:cubicBezTo>
                  <a:cubicBezTo>
                    <a:pt x="684" y="3675"/>
                    <a:pt x="694" y="3733"/>
                    <a:pt x="720" y="3786"/>
                  </a:cubicBezTo>
                  <a:cubicBezTo>
                    <a:pt x="763" y="3868"/>
                    <a:pt x="836" y="3924"/>
                    <a:pt x="906" y="3979"/>
                  </a:cubicBezTo>
                  <a:cubicBezTo>
                    <a:pt x="926" y="3994"/>
                    <a:pt x="945" y="4009"/>
                    <a:pt x="964" y="4024"/>
                  </a:cubicBezTo>
                  <a:cubicBezTo>
                    <a:pt x="1369" y="4356"/>
                    <a:pt x="1425" y="4928"/>
                    <a:pt x="1448" y="5483"/>
                  </a:cubicBezTo>
                  <a:lnTo>
                    <a:pt x="1448" y="5511"/>
                  </a:lnTo>
                  <a:lnTo>
                    <a:pt x="1476" y="5509"/>
                  </a:lnTo>
                  <a:cubicBezTo>
                    <a:pt x="1502" y="5509"/>
                    <a:pt x="1536" y="5505"/>
                    <a:pt x="1571" y="5492"/>
                  </a:cubicBezTo>
                  <a:cubicBezTo>
                    <a:pt x="1643" y="5460"/>
                    <a:pt x="1693" y="5393"/>
                    <a:pt x="1731" y="5331"/>
                  </a:cubicBezTo>
                  <a:cubicBezTo>
                    <a:pt x="1866" y="5113"/>
                    <a:pt x="1954" y="4864"/>
                    <a:pt x="1986" y="4607"/>
                  </a:cubicBezTo>
                  <a:cubicBezTo>
                    <a:pt x="1997" y="4519"/>
                    <a:pt x="2010" y="4423"/>
                    <a:pt x="2076" y="4378"/>
                  </a:cubicBezTo>
                  <a:cubicBezTo>
                    <a:pt x="2104" y="4361"/>
                    <a:pt x="2140" y="4352"/>
                    <a:pt x="2177" y="4343"/>
                  </a:cubicBezTo>
                  <a:cubicBezTo>
                    <a:pt x="2239" y="4331"/>
                    <a:pt x="2303" y="4316"/>
                    <a:pt x="2335" y="4256"/>
                  </a:cubicBezTo>
                  <a:cubicBezTo>
                    <a:pt x="2353" y="4221"/>
                    <a:pt x="2353" y="4185"/>
                    <a:pt x="2350" y="4151"/>
                  </a:cubicBezTo>
                  <a:cubicBezTo>
                    <a:pt x="2350" y="4136"/>
                    <a:pt x="2350" y="4121"/>
                    <a:pt x="2353" y="4106"/>
                  </a:cubicBezTo>
                  <a:cubicBezTo>
                    <a:pt x="2363" y="3999"/>
                    <a:pt x="2473" y="3926"/>
                    <a:pt x="2562" y="3883"/>
                  </a:cubicBezTo>
                  <a:cubicBezTo>
                    <a:pt x="2580" y="3876"/>
                    <a:pt x="2595" y="3868"/>
                    <a:pt x="2612" y="3861"/>
                  </a:cubicBezTo>
                  <a:cubicBezTo>
                    <a:pt x="2706" y="3819"/>
                    <a:pt x="2802" y="3774"/>
                    <a:pt x="2862" y="3688"/>
                  </a:cubicBezTo>
                  <a:cubicBezTo>
                    <a:pt x="2912" y="3617"/>
                    <a:pt x="2927" y="3534"/>
                    <a:pt x="2940" y="3452"/>
                  </a:cubicBezTo>
                  <a:cubicBezTo>
                    <a:pt x="2944" y="3426"/>
                    <a:pt x="2950" y="3396"/>
                    <a:pt x="2955" y="3371"/>
                  </a:cubicBezTo>
                  <a:cubicBezTo>
                    <a:pt x="2957" y="3364"/>
                    <a:pt x="2959" y="3360"/>
                    <a:pt x="2961" y="3354"/>
                  </a:cubicBezTo>
                  <a:cubicBezTo>
                    <a:pt x="2963" y="3349"/>
                    <a:pt x="2965" y="3343"/>
                    <a:pt x="2965" y="3339"/>
                  </a:cubicBezTo>
                  <a:lnTo>
                    <a:pt x="2972" y="3315"/>
                  </a:lnTo>
                  <a:lnTo>
                    <a:pt x="2950" y="3306"/>
                  </a:lnTo>
                  <a:cubicBezTo>
                    <a:pt x="2897" y="3283"/>
                    <a:pt x="2862" y="3257"/>
                    <a:pt x="2837" y="3223"/>
                  </a:cubicBezTo>
                  <a:cubicBezTo>
                    <a:pt x="2811" y="3184"/>
                    <a:pt x="2796" y="3142"/>
                    <a:pt x="2781" y="3094"/>
                  </a:cubicBezTo>
                  <a:cubicBezTo>
                    <a:pt x="2766" y="3047"/>
                    <a:pt x="2749" y="3000"/>
                    <a:pt x="2721" y="2957"/>
                  </a:cubicBezTo>
                  <a:cubicBezTo>
                    <a:pt x="2629" y="2820"/>
                    <a:pt x="2462" y="2803"/>
                    <a:pt x="2299" y="2786"/>
                  </a:cubicBezTo>
                  <a:cubicBezTo>
                    <a:pt x="2213" y="2777"/>
                    <a:pt x="2125" y="2769"/>
                    <a:pt x="2048" y="2741"/>
                  </a:cubicBezTo>
                  <a:cubicBezTo>
                    <a:pt x="1911" y="2692"/>
                    <a:pt x="1806" y="2559"/>
                    <a:pt x="1774" y="2392"/>
                  </a:cubicBezTo>
                  <a:cubicBezTo>
                    <a:pt x="1744" y="2225"/>
                    <a:pt x="1793" y="2062"/>
                    <a:pt x="1905" y="1965"/>
                  </a:cubicBezTo>
                  <a:cubicBezTo>
                    <a:pt x="1982" y="1901"/>
                    <a:pt x="2085" y="1856"/>
                    <a:pt x="2185" y="1813"/>
                  </a:cubicBezTo>
                  <a:cubicBezTo>
                    <a:pt x="2350" y="1742"/>
                    <a:pt x="2524" y="1667"/>
                    <a:pt x="2573" y="1492"/>
                  </a:cubicBezTo>
                  <a:cubicBezTo>
                    <a:pt x="2631" y="1295"/>
                    <a:pt x="2492" y="1115"/>
                    <a:pt x="2370" y="954"/>
                  </a:cubicBezTo>
                  <a:lnTo>
                    <a:pt x="2331" y="905"/>
                  </a:lnTo>
                  <a:cubicBezTo>
                    <a:pt x="2254" y="802"/>
                    <a:pt x="2185" y="641"/>
                    <a:pt x="2209" y="515"/>
                  </a:cubicBezTo>
                  <a:cubicBezTo>
                    <a:pt x="2220" y="455"/>
                    <a:pt x="2248" y="410"/>
                    <a:pt x="2297" y="378"/>
                  </a:cubicBezTo>
                  <a:cubicBezTo>
                    <a:pt x="2308" y="371"/>
                    <a:pt x="2318" y="367"/>
                    <a:pt x="2329" y="361"/>
                  </a:cubicBezTo>
                  <a:cubicBezTo>
                    <a:pt x="2368" y="339"/>
                    <a:pt x="2410" y="318"/>
                    <a:pt x="2425" y="271"/>
                  </a:cubicBezTo>
                  <a:cubicBezTo>
                    <a:pt x="2436" y="241"/>
                    <a:pt x="2434" y="208"/>
                    <a:pt x="2415" y="181"/>
                  </a:cubicBezTo>
                  <a:cubicBezTo>
                    <a:pt x="2376" y="125"/>
                    <a:pt x="2284" y="93"/>
                    <a:pt x="2211" y="91"/>
                  </a:cubicBezTo>
                  <a:lnTo>
                    <a:pt x="6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151"/>
            <p:cNvSpPr/>
            <p:nvPr/>
          </p:nvSpPr>
          <p:spPr>
            <a:xfrm>
              <a:off x="4545284" y="2806993"/>
              <a:ext cx="291993" cy="298869"/>
            </a:xfrm>
            <a:custGeom>
              <a:rect b="b" l="l" r="r" t="t"/>
              <a:pathLst>
                <a:path extrusionOk="0" h="10518" w="10276">
                  <a:moveTo>
                    <a:pt x="1466" y="0"/>
                  </a:moveTo>
                  <a:cubicBezTo>
                    <a:pt x="1463" y="13"/>
                    <a:pt x="1459" y="24"/>
                    <a:pt x="1455" y="34"/>
                  </a:cubicBezTo>
                  <a:cubicBezTo>
                    <a:pt x="1431" y="139"/>
                    <a:pt x="1429" y="253"/>
                    <a:pt x="1367" y="343"/>
                  </a:cubicBezTo>
                  <a:cubicBezTo>
                    <a:pt x="1301" y="437"/>
                    <a:pt x="1183" y="480"/>
                    <a:pt x="1078" y="529"/>
                  </a:cubicBezTo>
                  <a:cubicBezTo>
                    <a:pt x="973" y="579"/>
                    <a:pt x="864" y="658"/>
                    <a:pt x="851" y="773"/>
                  </a:cubicBezTo>
                  <a:cubicBezTo>
                    <a:pt x="846" y="821"/>
                    <a:pt x="859" y="870"/>
                    <a:pt x="838" y="913"/>
                  </a:cubicBezTo>
                  <a:cubicBezTo>
                    <a:pt x="795" y="996"/>
                    <a:pt x="666" y="975"/>
                    <a:pt x="587" y="1026"/>
                  </a:cubicBezTo>
                  <a:cubicBezTo>
                    <a:pt x="510" y="1078"/>
                    <a:pt x="497" y="1185"/>
                    <a:pt x="484" y="1279"/>
                  </a:cubicBezTo>
                  <a:cubicBezTo>
                    <a:pt x="454" y="1528"/>
                    <a:pt x="369" y="1772"/>
                    <a:pt x="236" y="1986"/>
                  </a:cubicBezTo>
                  <a:cubicBezTo>
                    <a:pt x="197" y="2046"/>
                    <a:pt x="152" y="2108"/>
                    <a:pt x="86" y="2136"/>
                  </a:cubicBezTo>
                  <a:cubicBezTo>
                    <a:pt x="58" y="2147"/>
                    <a:pt x="30" y="2151"/>
                    <a:pt x="0" y="2153"/>
                  </a:cubicBezTo>
                  <a:cubicBezTo>
                    <a:pt x="4" y="2256"/>
                    <a:pt x="9" y="2357"/>
                    <a:pt x="13" y="2455"/>
                  </a:cubicBezTo>
                  <a:cubicBezTo>
                    <a:pt x="19" y="2622"/>
                    <a:pt x="37" y="2798"/>
                    <a:pt x="139" y="2931"/>
                  </a:cubicBezTo>
                  <a:cubicBezTo>
                    <a:pt x="208" y="3019"/>
                    <a:pt x="311" y="3081"/>
                    <a:pt x="369" y="3179"/>
                  </a:cubicBezTo>
                  <a:cubicBezTo>
                    <a:pt x="540" y="3471"/>
                    <a:pt x="204" y="3837"/>
                    <a:pt x="279" y="4167"/>
                  </a:cubicBezTo>
                  <a:cubicBezTo>
                    <a:pt x="296" y="4246"/>
                    <a:pt x="336" y="4317"/>
                    <a:pt x="362" y="4394"/>
                  </a:cubicBezTo>
                  <a:cubicBezTo>
                    <a:pt x="441" y="4634"/>
                    <a:pt x="364" y="4891"/>
                    <a:pt x="324" y="5142"/>
                  </a:cubicBezTo>
                  <a:cubicBezTo>
                    <a:pt x="244" y="5652"/>
                    <a:pt x="324" y="6185"/>
                    <a:pt x="551" y="6648"/>
                  </a:cubicBezTo>
                  <a:cubicBezTo>
                    <a:pt x="596" y="6742"/>
                    <a:pt x="651" y="6839"/>
                    <a:pt x="741" y="6895"/>
                  </a:cubicBezTo>
                  <a:cubicBezTo>
                    <a:pt x="789" y="6925"/>
                    <a:pt x="842" y="6944"/>
                    <a:pt x="896" y="6961"/>
                  </a:cubicBezTo>
                  <a:cubicBezTo>
                    <a:pt x="1238" y="7070"/>
                    <a:pt x="1594" y="7192"/>
                    <a:pt x="1834" y="7460"/>
                  </a:cubicBezTo>
                  <a:cubicBezTo>
                    <a:pt x="1909" y="7544"/>
                    <a:pt x="1967" y="7636"/>
                    <a:pt x="2012" y="7734"/>
                  </a:cubicBezTo>
                  <a:cubicBezTo>
                    <a:pt x="2061" y="7732"/>
                    <a:pt x="2110" y="7731"/>
                    <a:pt x="2160" y="7731"/>
                  </a:cubicBezTo>
                  <a:cubicBezTo>
                    <a:pt x="2271" y="7731"/>
                    <a:pt x="2383" y="7739"/>
                    <a:pt x="2490" y="7769"/>
                  </a:cubicBezTo>
                  <a:cubicBezTo>
                    <a:pt x="2663" y="7818"/>
                    <a:pt x="2826" y="7934"/>
                    <a:pt x="2884" y="8105"/>
                  </a:cubicBezTo>
                  <a:cubicBezTo>
                    <a:pt x="2907" y="8103"/>
                    <a:pt x="2932" y="8102"/>
                    <a:pt x="2957" y="8102"/>
                  </a:cubicBezTo>
                  <a:cubicBezTo>
                    <a:pt x="3056" y="8102"/>
                    <a:pt x="3157" y="8121"/>
                    <a:pt x="3203" y="8204"/>
                  </a:cubicBezTo>
                  <a:cubicBezTo>
                    <a:pt x="3212" y="8219"/>
                    <a:pt x="3216" y="8236"/>
                    <a:pt x="3220" y="8253"/>
                  </a:cubicBezTo>
                  <a:cubicBezTo>
                    <a:pt x="3255" y="8229"/>
                    <a:pt x="3289" y="8204"/>
                    <a:pt x="3325" y="8180"/>
                  </a:cubicBezTo>
                  <a:cubicBezTo>
                    <a:pt x="3574" y="8021"/>
                    <a:pt x="3842" y="7897"/>
                    <a:pt x="4107" y="7775"/>
                  </a:cubicBezTo>
                  <a:cubicBezTo>
                    <a:pt x="4157" y="7751"/>
                    <a:pt x="4210" y="7727"/>
                    <a:pt x="4265" y="7727"/>
                  </a:cubicBezTo>
                  <a:cubicBezTo>
                    <a:pt x="4279" y="7727"/>
                    <a:pt x="4293" y="7729"/>
                    <a:pt x="4307" y="7732"/>
                  </a:cubicBezTo>
                  <a:cubicBezTo>
                    <a:pt x="4360" y="7745"/>
                    <a:pt x="4403" y="7784"/>
                    <a:pt x="4454" y="7803"/>
                  </a:cubicBezTo>
                  <a:cubicBezTo>
                    <a:pt x="4487" y="7816"/>
                    <a:pt x="4522" y="7820"/>
                    <a:pt x="4557" y="7820"/>
                  </a:cubicBezTo>
                  <a:cubicBezTo>
                    <a:pt x="4621" y="7820"/>
                    <a:pt x="4687" y="7807"/>
                    <a:pt x="4749" y="7807"/>
                  </a:cubicBezTo>
                  <a:cubicBezTo>
                    <a:pt x="4793" y="7807"/>
                    <a:pt x="4836" y="7813"/>
                    <a:pt x="4874" y="7835"/>
                  </a:cubicBezTo>
                  <a:cubicBezTo>
                    <a:pt x="4943" y="7876"/>
                    <a:pt x="4977" y="7953"/>
                    <a:pt x="5026" y="8015"/>
                  </a:cubicBezTo>
                  <a:cubicBezTo>
                    <a:pt x="5103" y="8109"/>
                    <a:pt x="5225" y="8162"/>
                    <a:pt x="5345" y="8162"/>
                  </a:cubicBezTo>
                  <a:cubicBezTo>
                    <a:pt x="5392" y="8162"/>
                    <a:pt x="5439" y="8154"/>
                    <a:pt x="5483" y="8137"/>
                  </a:cubicBezTo>
                  <a:cubicBezTo>
                    <a:pt x="5558" y="8339"/>
                    <a:pt x="5729" y="8499"/>
                    <a:pt x="5935" y="8557"/>
                  </a:cubicBezTo>
                  <a:cubicBezTo>
                    <a:pt x="6057" y="8591"/>
                    <a:pt x="6194" y="8598"/>
                    <a:pt x="6286" y="8684"/>
                  </a:cubicBezTo>
                  <a:cubicBezTo>
                    <a:pt x="6353" y="8748"/>
                    <a:pt x="6380" y="8844"/>
                    <a:pt x="6455" y="8898"/>
                  </a:cubicBezTo>
                  <a:cubicBezTo>
                    <a:pt x="6573" y="8979"/>
                    <a:pt x="6760" y="8921"/>
                    <a:pt x="6860" y="9022"/>
                  </a:cubicBezTo>
                  <a:cubicBezTo>
                    <a:pt x="6903" y="9065"/>
                    <a:pt x="6920" y="9125"/>
                    <a:pt x="6961" y="9168"/>
                  </a:cubicBezTo>
                  <a:cubicBezTo>
                    <a:pt x="7049" y="9262"/>
                    <a:pt x="7210" y="9234"/>
                    <a:pt x="7325" y="9294"/>
                  </a:cubicBezTo>
                  <a:cubicBezTo>
                    <a:pt x="7420" y="9341"/>
                    <a:pt x="7473" y="9440"/>
                    <a:pt x="7546" y="9515"/>
                  </a:cubicBezTo>
                  <a:cubicBezTo>
                    <a:pt x="7634" y="9607"/>
                    <a:pt x="7756" y="9665"/>
                    <a:pt x="7882" y="9675"/>
                  </a:cubicBezTo>
                  <a:cubicBezTo>
                    <a:pt x="7957" y="9682"/>
                    <a:pt x="8037" y="9673"/>
                    <a:pt x="8099" y="9716"/>
                  </a:cubicBezTo>
                  <a:cubicBezTo>
                    <a:pt x="8178" y="9770"/>
                    <a:pt x="8191" y="9888"/>
                    <a:pt x="8266" y="9948"/>
                  </a:cubicBezTo>
                  <a:cubicBezTo>
                    <a:pt x="8343" y="10010"/>
                    <a:pt x="8454" y="9995"/>
                    <a:pt x="8549" y="10029"/>
                  </a:cubicBezTo>
                  <a:cubicBezTo>
                    <a:pt x="8722" y="10089"/>
                    <a:pt x="8793" y="10297"/>
                    <a:pt x="8936" y="10412"/>
                  </a:cubicBezTo>
                  <a:cubicBezTo>
                    <a:pt x="9032" y="10489"/>
                    <a:pt x="9148" y="10518"/>
                    <a:pt x="9269" y="10518"/>
                  </a:cubicBezTo>
                  <a:cubicBezTo>
                    <a:pt x="9433" y="10518"/>
                    <a:pt x="9608" y="10467"/>
                    <a:pt x="9766" y="10412"/>
                  </a:cubicBezTo>
                  <a:cubicBezTo>
                    <a:pt x="9935" y="10355"/>
                    <a:pt x="10106" y="10295"/>
                    <a:pt x="10275" y="10235"/>
                  </a:cubicBezTo>
                  <a:lnTo>
                    <a:pt x="10275" y="784"/>
                  </a:lnTo>
                  <a:cubicBezTo>
                    <a:pt x="10106" y="696"/>
                    <a:pt x="9920" y="649"/>
                    <a:pt x="9718" y="606"/>
                  </a:cubicBezTo>
                  <a:cubicBezTo>
                    <a:pt x="9586" y="577"/>
                    <a:pt x="9450" y="563"/>
                    <a:pt x="9314" y="563"/>
                  </a:cubicBezTo>
                  <a:cubicBezTo>
                    <a:pt x="9209" y="563"/>
                    <a:pt x="9104" y="571"/>
                    <a:pt x="9001" y="589"/>
                  </a:cubicBezTo>
                  <a:cubicBezTo>
                    <a:pt x="8984" y="452"/>
                    <a:pt x="8964" y="311"/>
                    <a:pt x="8883" y="199"/>
                  </a:cubicBezTo>
                  <a:cubicBezTo>
                    <a:pt x="8828" y="122"/>
                    <a:pt x="8732" y="69"/>
                    <a:pt x="8640" y="69"/>
                  </a:cubicBezTo>
                  <a:cubicBezTo>
                    <a:pt x="8600" y="69"/>
                    <a:pt x="8560" y="79"/>
                    <a:pt x="8525" y="103"/>
                  </a:cubicBezTo>
                  <a:cubicBezTo>
                    <a:pt x="8439" y="159"/>
                    <a:pt x="8412" y="268"/>
                    <a:pt x="8382" y="366"/>
                  </a:cubicBezTo>
                  <a:cubicBezTo>
                    <a:pt x="8299" y="630"/>
                    <a:pt x="8074" y="908"/>
                    <a:pt x="7822" y="908"/>
                  </a:cubicBezTo>
                  <a:cubicBezTo>
                    <a:pt x="7781" y="908"/>
                    <a:pt x="7740" y="901"/>
                    <a:pt x="7698" y="885"/>
                  </a:cubicBezTo>
                  <a:cubicBezTo>
                    <a:pt x="7488" y="803"/>
                    <a:pt x="7370" y="534"/>
                    <a:pt x="7145" y="516"/>
                  </a:cubicBezTo>
                  <a:cubicBezTo>
                    <a:pt x="7138" y="516"/>
                    <a:pt x="7130" y="515"/>
                    <a:pt x="7123" y="515"/>
                  </a:cubicBezTo>
                  <a:cubicBezTo>
                    <a:pt x="6972" y="515"/>
                    <a:pt x="6845" y="638"/>
                    <a:pt x="6740" y="752"/>
                  </a:cubicBezTo>
                  <a:cubicBezTo>
                    <a:pt x="6685" y="812"/>
                    <a:pt x="6627" y="881"/>
                    <a:pt x="6623" y="962"/>
                  </a:cubicBezTo>
                  <a:cubicBezTo>
                    <a:pt x="6616" y="1101"/>
                    <a:pt x="6764" y="1189"/>
                    <a:pt x="6858" y="1294"/>
                  </a:cubicBezTo>
                  <a:cubicBezTo>
                    <a:pt x="7094" y="1551"/>
                    <a:pt x="6957" y="2040"/>
                    <a:pt x="6623" y="2138"/>
                  </a:cubicBezTo>
                  <a:cubicBezTo>
                    <a:pt x="6570" y="2154"/>
                    <a:pt x="6518" y="2161"/>
                    <a:pt x="6467" y="2161"/>
                  </a:cubicBezTo>
                  <a:cubicBezTo>
                    <a:pt x="5936" y="2161"/>
                    <a:pt x="5511" y="1385"/>
                    <a:pt x="4955" y="1385"/>
                  </a:cubicBezTo>
                  <a:cubicBezTo>
                    <a:pt x="4928" y="1385"/>
                    <a:pt x="4900" y="1387"/>
                    <a:pt x="4872" y="1391"/>
                  </a:cubicBezTo>
                  <a:cubicBezTo>
                    <a:pt x="4752" y="1408"/>
                    <a:pt x="4639" y="1461"/>
                    <a:pt x="4519" y="1468"/>
                  </a:cubicBezTo>
                  <a:cubicBezTo>
                    <a:pt x="4514" y="1468"/>
                    <a:pt x="4509" y="1468"/>
                    <a:pt x="4504" y="1468"/>
                  </a:cubicBezTo>
                  <a:cubicBezTo>
                    <a:pt x="4387" y="1468"/>
                    <a:pt x="4257" y="1396"/>
                    <a:pt x="4253" y="1281"/>
                  </a:cubicBezTo>
                  <a:lnTo>
                    <a:pt x="3805" y="806"/>
                  </a:lnTo>
                  <a:cubicBezTo>
                    <a:pt x="3652" y="640"/>
                    <a:pt x="3441" y="464"/>
                    <a:pt x="3234" y="464"/>
                  </a:cubicBezTo>
                  <a:cubicBezTo>
                    <a:pt x="3181" y="464"/>
                    <a:pt x="3128" y="475"/>
                    <a:pt x="3077" y="501"/>
                  </a:cubicBezTo>
                  <a:cubicBezTo>
                    <a:pt x="3060" y="386"/>
                    <a:pt x="3040" y="268"/>
                    <a:pt x="3023" y="152"/>
                  </a:cubicBezTo>
                  <a:cubicBezTo>
                    <a:pt x="2593" y="120"/>
                    <a:pt x="2164" y="88"/>
                    <a:pt x="1733" y="58"/>
                  </a:cubicBezTo>
                  <a:cubicBezTo>
                    <a:pt x="1643" y="49"/>
                    <a:pt x="1547" y="36"/>
                    <a:pt x="14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151"/>
            <p:cNvSpPr/>
            <p:nvPr/>
          </p:nvSpPr>
          <p:spPr>
            <a:xfrm>
              <a:off x="4544489" y="2805942"/>
              <a:ext cx="293584" cy="300716"/>
            </a:xfrm>
            <a:custGeom>
              <a:rect b="b" l="l" r="r" t="t"/>
              <a:pathLst>
                <a:path extrusionOk="0" h="10583" w="10332">
                  <a:moveTo>
                    <a:pt x="1511" y="73"/>
                  </a:moveTo>
                  <a:cubicBezTo>
                    <a:pt x="1596" y="106"/>
                    <a:pt x="1693" y="116"/>
                    <a:pt x="1759" y="121"/>
                  </a:cubicBezTo>
                  <a:lnTo>
                    <a:pt x="3028" y="215"/>
                  </a:lnTo>
                  <a:lnTo>
                    <a:pt x="3083" y="579"/>
                  </a:lnTo>
                  <a:lnTo>
                    <a:pt x="3118" y="564"/>
                  </a:lnTo>
                  <a:cubicBezTo>
                    <a:pt x="3163" y="540"/>
                    <a:pt x="3212" y="529"/>
                    <a:pt x="3264" y="529"/>
                  </a:cubicBezTo>
                  <a:cubicBezTo>
                    <a:pt x="3423" y="529"/>
                    <a:pt x="3609" y="640"/>
                    <a:pt x="3814" y="860"/>
                  </a:cubicBezTo>
                  <a:lnTo>
                    <a:pt x="4255" y="1329"/>
                  </a:lnTo>
                  <a:cubicBezTo>
                    <a:pt x="4267" y="1453"/>
                    <a:pt x="4404" y="1531"/>
                    <a:pt x="4529" y="1531"/>
                  </a:cubicBezTo>
                  <a:cubicBezTo>
                    <a:pt x="4536" y="1531"/>
                    <a:pt x="4542" y="1531"/>
                    <a:pt x="4549" y="1530"/>
                  </a:cubicBezTo>
                  <a:cubicBezTo>
                    <a:pt x="4619" y="1528"/>
                    <a:pt x="4686" y="1509"/>
                    <a:pt x="4752" y="1490"/>
                  </a:cubicBezTo>
                  <a:cubicBezTo>
                    <a:pt x="4802" y="1475"/>
                    <a:pt x="4853" y="1460"/>
                    <a:pt x="4902" y="1453"/>
                  </a:cubicBezTo>
                  <a:cubicBezTo>
                    <a:pt x="4930" y="1449"/>
                    <a:pt x="4956" y="1447"/>
                    <a:pt x="4984" y="1447"/>
                  </a:cubicBezTo>
                  <a:cubicBezTo>
                    <a:pt x="5256" y="1447"/>
                    <a:pt x="5502" y="1646"/>
                    <a:pt x="5740" y="1837"/>
                  </a:cubicBezTo>
                  <a:cubicBezTo>
                    <a:pt x="5978" y="2027"/>
                    <a:pt x="6224" y="2225"/>
                    <a:pt x="6494" y="2225"/>
                  </a:cubicBezTo>
                  <a:cubicBezTo>
                    <a:pt x="6550" y="2225"/>
                    <a:pt x="6603" y="2216"/>
                    <a:pt x="6657" y="2201"/>
                  </a:cubicBezTo>
                  <a:cubicBezTo>
                    <a:pt x="6824" y="2152"/>
                    <a:pt x="6955" y="2010"/>
                    <a:pt x="7008" y="1820"/>
                  </a:cubicBezTo>
                  <a:cubicBezTo>
                    <a:pt x="7060" y="1629"/>
                    <a:pt x="7023" y="1440"/>
                    <a:pt x="6905" y="1312"/>
                  </a:cubicBezTo>
                  <a:cubicBezTo>
                    <a:pt x="6882" y="1286"/>
                    <a:pt x="6854" y="1260"/>
                    <a:pt x="6826" y="1237"/>
                  </a:cubicBezTo>
                  <a:cubicBezTo>
                    <a:pt x="6747" y="1162"/>
                    <a:pt x="6672" y="1093"/>
                    <a:pt x="6676" y="1001"/>
                  </a:cubicBezTo>
                  <a:cubicBezTo>
                    <a:pt x="6681" y="930"/>
                    <a:pt x="6732" y="868"/>
                    <a:pt x="6788" y="808"/>
                  </a:cubicBezTo>
                  <a:cubicBezTo>
                    <a:pt x="6890" y="697"/>
                    <a:pt x="7013" y="578"/>
                    <a:pt x="7153" y="578"/>
                  </a:cubicBezTo>
                  <a:cubicBezTo>
                    <a:pt x="7159" y="578"/>
                    <a:pt x="7165" y="579"/>
                    <a:pt x="7171" y="579"/>
                  </a:cubicBezTo>
                  <a:cubicBezTo>
                    <a:pt x="7287" y="588"/>
                    <a:pt x="7375" y="671"/>
                    <a:pt x="7467" y="761"/>
                  </a:cubicBezTo>
                  <a:cubicBezTo>
                    <a:pt x="7542" y="834"/>
                    <a:pt x="7619" y="909"/>
                    <a:pt x="7718" y="945"/>
                  </a:cubicBezTo>
                  <a:cubicBezTo>
                    <a:pt x="7760" y="963"/>
                    <a:pt x="7805" y="971"/>
                    <a:pt x="7850" y="971"/>
                  </a:cubicBezTo>
                  <a:cubicBezTo>
                    <a:pt x="8116" y="971"/>
                    <a:pt x="8350" y="682"/>
                    <a:pt x="8435" y="412"/>
                  </a:cubicBezTo>
                  <a:lnTo>
                    <a:pt x="8442" y="391"/>
                  </a:lnTo>
                  <a:cubicBezTo>
                    <a:pt x="8467" y="301"/>
                    <a:pt x="8497" y="208"/>
                    <a:pt x="8568" y="161"/>
                  </a:cubicBezTo>
                  <a:cubicBezTo>
                    <a:pt x="8596" y="142"/>
                    <a:pt x="8630" y="133"/>
                    <a:pt x="8667" y="133"/>
                  </a:cubicBezTo>
                  <a:cubicBezTo>
                    <a:pt x="8748" y="133"/>
                    <a:pt x="8838" y="181"/>
                    <a:pt x="8889" y="251"/>
                  </a:cubicBezTo>
                  <a:cubicBezTo>
                    <a:pt x="8969" y="361"/>
                    <a:pt x="8986" y="502"/>
                    <a:pt x="9003" y="628"/>
                  </a:cubicBezTo>
                  <a:lnTo>
                    <a:pt x="9005" y="656"/>
                  </a:lnTo>
                  <a:lnTo>
                    <a:pt x="9033" y="652"/>
                  </a:lnTo>
                  <a:cubicBezTo>
                    <a:pt x="9135" y="634"/>
                    <a:pt x="9239" y="625"/>
                    <a:pt x="9343" y="625"/>
                  </a:cubicBezTo>
                  <a:cubicBezTo>
                    <a:pt x="9477" y="625"/>
                    <a:pt x="9611" y="640"/>
                    <a:pt x="9740" y="669"/>
                  </a:cubicBezTo>
                  <a:cubicBezTo>
                    <a:pt x="9920" y="708"/>
                    <a:pt x="10111" y="753"/>
                    <a:pt x="10276" y="838"/>
                  </a:cubicBezTo>
                  <a:lnTo>
                    <a:pt x="10278" y="10255"/>
                  </a:lnTo>
                  <a:lnTo>
                    <a:pt x="9785" y="10424"/>
                  </a:lnTo>
                  <a:cubicBezTo>
                    <a:pt x="9635" y="10475"/>
                    <a:pt x="9461" y="10529"/>
                    <a:pt x="9299" y="10529"/>
                  </a:cubicBezTo>
                  <a:cubicBezTo>
                    <a:pt x="9170" y="10529"/>
                    <a:pt x="9065" y="10497"/>
                    <a:pt x="8982" y="10428"/>
                  </a:cubicBezTo>
                  <a:cubicBezTo>
                    <a:pt x="8928" y="10385"/>
                    <a:pt x="8881" y="10325"/>
                    <a:pt x="8838" y="10265"/>
                  </a:cubicBezTo>
                  <a:cubicBezTo>
                    <a:pt x="8769" y="10173"/>
                    <a:pt x="8697" y="10079"/>
                    <a:pt x="8585" y="10040"/>
                  </a:cubicBezTo>
                  <a:cubicBezTo>
                    <a:pt x="8547" y="10027"/>
                    <a:pt x="8508" y="10021"/>
                    <a:pt x="8470" y="10015"/>
                  </a:cubicBezTo>
                  <a:cubicBezTo>
                    <a:pt x="8410" y="10006"/>
                    <a:pt x="8354" y="10000"/>
                    <a:pt x="8311" y="9965"/>
                  </a:cubicBezTo>
                  <a:cubicBezTo>
                    <a:pt x="8281" y="9940"/>
                    <a:pt x="8260" y="9901"/>
                    <a:pt x="8238" y="9860"/>
                  </a:cubicBezTo>
                  <a:cubicBezTo>
                    <a:pt x="8215" y="9813"/>
                    <a:pt x="8189" y="9764"/>
                    <a:pt x="8142" y="9730"/>
                  </a:cubicBezTo>
                  <a:cubicBezTo>
                    <a:pt x="8088" y="9693"/>
                    <a:pt x="8024" y="9691"/>
                    <a:pt x="7962" y="9687"/>
                  </a:cubicBezTo>
                  <a:cubicBezTo>
                    <a:pt x="7945" y="9687"/>
                    <a:pt x="7930" y="9687"/>
                    <a:pt x="7912" y="9685"/>
                  </a:cubicBezTo>
                  <a:cubicBezTo>
                    <a:pt x="7795" y="9674"/>
                    <a:pt x="7677" y="9620"/>
                    <a:pt x="7593" y="9532"/>
                  </a:cubicBezTo>
                  <a:cubicBezTo>
                    <a:pt x="7570" y="9509"/>
                    <a:pt x="7548" y="9483"/>
                    <a:pt x="7529" y="9458"/>
                  </a:cubicBezTo>
                  <a:cubicBezTo>
                    <a:pt x="7482" y="9400"/>
                    <a:pt x="7435" y="9342"/>
                    <a:pt x="7366" y="9308"/>
                  </a:cubicBezTo>
                  <a:cubicBezTo>
                    <a:pt x="7315" y="9280"/>
                    <a:pt x="7257" y="9269"/>
                    <a:pt x="7199" y="9260"/>
                  </a:cubicBezTo>
                  <a:cubicBezTo>
                    <a:pt x="7124" y="9248"/>
                    <a:pt x="7053" y="9235"/>
                    <a:pt x="7008" y="9185"/>
                  </a:cubicBezTo>
                  <a:cubicBezTo>
                    <a:pt x="6991" y="9168"/>
                    <a:pt x="6978" y="9145"/>
                    <a:pt x="6963" y="9121"/>
                  </a:cubicBezTo>
                  <a:cubicBezTo>
                    <a:pt x="6948" y="9093"/>
                    <a:pt x="6931" y="9065"/>
                    <a:pt x="6908" y="9040"/>
                  </a:cubicBezTo>
                  <a:cubicBezTo>
                    <a:pt x="6848" y="8980"/>
                    <a:pt x="6762" y="8971"/>
                    <a:pt x="6681" y="8963"/>
                  </a:cubicBezTo>
                  <a:cubicBezTo>
                    <a:pt x="6612" y="8954"/>
                    <a:pt x="6548" y="8948"/>
                    <a:pt x="6498" y="8913"/>
                  </a:cubicBezTo>
                  <a:cubicBezTo>
                    <a:pt x="6462" y="8885"/>
                    <a:pt x="6436" y="8847"/>
                    <a:pt x="6408" y="8804"/>
                  </a:cubicBezTo>
                  <a:cubicBezTo>
                    <a:pt x="6387" y="8768"/>
                    <a:pt x="6363" y="8731"/>
                    <a:pt x="6331" y="8701"/>
                  </a:cubicBezTo>
                  <a:cubicBezTo>
                    <a:pt x="6261" y="8633"/>
                    <a:pt x="6162" y="8611"/>
                    <a:pt x="6068" y="8592"/>
                  </a:cubicBezTo>
                  <a:cubicBezTo>
                    <a:pt x="6036" y="8586"/>
                    <a:pt x="6001" y="8577"/>
                    <a:pt x="5971" y="8568"/>
                  </a:cubicBezTo>
                  <a:cubicBezTo>
                    <a:pt x="5774" y="8513"/>
                    <a:pt x="5607" y="8358"/>
                    <a:pt x="5536" y="8166"/>
                  </a:cubicBezTo>
                  <a:lnTo>
                    <a:pt x="5528" y="8140"/>
                  </a:lnTo>
                  <a:lnTo>
                    <a:pt x="5502" y="8151"/>
                  </a:lnTo>
                  <a:cubicBezTo>
                    <a:pt x="5461" y="8166"/>
                    <a:pt x="5419" y="8172"/>
                    <a:pt x="5374" y="8172"/>
                  </a:cubicBezTo>
                  <a:cubicBezTo>
                    <a:pt x="5256" y="8172"/>
                    <a:pt x="5144" y="8121"/>
                    <a:pt x="5076" y="8035"/>
                  </a:cubicBezTo>
                  <a:cubicBezTo>
                    <a:pt x="5061" y="8018"/>
                    <a:pt x="5048" y="7996"/>
                    <a:pt x="5033" y="7977"/>
                  </a:cubicBezTo>
                  <a:cubicBezTo>
                    <a:pt x="5001" y="7930"/>
                    <a:pt x="4969" y="7881"/>
                    <a:pt x="4915" y="7849"/>
                  </a:cubicBezTo>
                  <a:cubicBezTo>
                    <a:pt x="4877" y="7827"/>
                    <a:pt x="4834" y="7816"/>
                    <a:pt x="4778" y="7816"/>
                  </a:cubicBezTo>
                  <a:cubicBezTo>
                    <a:pt x="4744" y="7816"/>
                    <a:pt x="4712" y="7821"/>
                    <a:pt x="4677" y="7823"/>
                  </a:cubicBezTo>
                  <a:cubicBezTo>
                    <a:pt x="4647" y="7827"/>
                    <a:pt x="4615" y="7829"/>
                    <a:pt x="4583" y="7829"/>
                  </a:cubicBezTo>
                  <a:cubicBezTo>
                    <a:pt x="4547" y="7829"/>
                    <a:pt x="4519" y="7825"/>
                    <a:pt x="4491" y="7816"/>
                  </a:cubicBezTo>
                  <a:cubicBezTo>
                    <a:pt x="4472" y="7808"/>
                    <a:pt x="4452" y="7797"/>
                    <a:pt x="4433" y="7784"/>
                  </a:cubicBezTo>
                  <a:cubicBezTo>
                    <a:pt x="4403" y="7767"/>
                    <a:pt x="4375" y="7750"/>
                    <a:pt x="4341" y="7744"/>
                  </a:cubicBezTo>
                  <a:cubicBezTo>
                    <a:pt x="4326" y="7739"/>
                    <a:pt x="4311" y="7737"/>
                    <a:pt x="4296" y="7737"/>
                  </a:cubicBezTo>
                  <a:cubicBezTo>
                    <a:pt x="4236" y="7737"/>
                    <a:pt x="4180" y="7761"/>
                    <a:pt x="4125" y="7786"/>
                  </a:cubicBezTo>
                  <a:cubicBezTo>
                    <a:pt x="3861" y="7909"/>
                    <a:pt x="3589" y="8035"/>
                    <a:pt x="3340" y="8193"/>
                  </a:cubicBezTo>
                  <a:cubicBezTo>
                    <a:pt x="3315" y="8211"/>
                    <a:pt x="3293" y="8226"/>
                    <a:pt x="3270" y="8243"/>
                  </a:cubicBezTo>
                  <a:lnTo>
                    <a:pt x="3263" y="8247"/>
                  </a:lnTo>
                  <a:cubicBezTo>
                    <a:pt x="3261" y="8241"/>
                    <a:pt x="3257" y="8234"/>
                    <a:pt x="3255" y="8226"/>
                  </a:cubicBezTo>
                  <a:cubicBezTo>
                    <a:pt x="3210" y="8148"/>
                    <a:pt x="3122" y="8112"/>
                    <a:pt x="2983" y="8112"/>
                  </a:cubicBezTo>
                  <a:cubicBezTo>
                    <a:pt x="2965" y="8112"/>
                    <a:pt x="2948" y="8112"/>
                    <a:pt x="2931" y="8114"/>
                  </a:cubicBezTo>
                  <a:cubicBezTo>
                    <a:pt x="2869" y="7960"/>
                    <a:pt x="2719" y="7836"/>
                    <a:pt x="2524" y="7780"/>
                  </a:cubicBezTo>
                  <a:cubicBezTo>
                    <a:pt x="2430" y="7754"/>
                    <a:pt x="2321" y="7741"/>
                    <a:pt x="2186" y="7741"/>
                  </a:cubicBezTo>
                  <a:cubicBezTo>
                    <a:pt x="2143" y="7741"/>
                    <a:pt x="2100" y="7741"/>
                    <a:pt x="2055" y="7744"/>
                  </a:cubicBezTo>
                  <a:cubicBezTo>
                    <a:pt x="2008" y="7645"/>
                    <a:pt x="1952" y="7559"/>
                    <a:pt x="1881" y="7480"/>
                  </a:cubicBezTo>
                  <a:cubicBezTo>
                    <a:pt x="1646" y="7216"/>
                    <a:pt x="1299" y="7088"/>
                    <a:pt x="932" y="6972"/>
                  </a:cubicBezTo>
                  <a:cubicBezTo>
                    <a:pt x="881" y="6955"/>
                    <a:pt x="829" y="6938"/>
                    <a:pt x="784" y="6910"/>
                  </a:cubicBezTo>
                  <a:cubicBezTo>
                    <a:pt x="699" y="6857"/>
                    <a:pt x="647" y="6764"/>
                    <a:pt x="602" y="6672"/>
                  </a:cubicBezTo>
                  <a:cubicBezTo>
                    <a:pt x="379" y="6216"/>
                    <a:pt x="300" y="5687"/>
                    <a:pt x="379" y="5183"/>
                  </a:cubicBezTo>
                  <a:cubicBezTo>
                    <a:pt x="386" y="5136"/>
                    <a:pt x="394" y="5089"/>
                    <a:pt x="403" y="5042"/>
                  </a:cubicBezTo>
                  <a:cubicBezTo>
                    <a:pt x="442" y="4836"/>
                    <a:pt x="480" y="4624"/>
                    <a:pt x="416" y="4423"/>
                  </a:cubicBezTo>
                  <a:cubicBezTo>
                    <a:pt x="405" y="4391"/>
                    <a:pt x="392" y="4361"/>
                    <a:pt x="379" y="4328"/>
                  </a:cubicBezTo>
                  <a:cubicBezTo>
                    <a:pt x="360" y="4286"/>
                    <a:pt x="343" y="4243"/>
                    <a:pt x="332" y="4198"/>
                  </a:cubicBezTo>
                  <a:cubicBezTo>
                    <a:pt x="300" y="4056"/>
                    <a:pt x="349" y="3902"/>
                    <a:pt x="399" y="3752"/>
                  </a:cubicBezTo>
                  <a:cubicBezTo>
                    <a:pt x="459" y="3566"/>
                    <a:pt x="521" y="3373"/>
                    <a:pt x="420" y="3201"/>
                  </a:cubicBezTo>
                  <a:cubicBezTo>
                    <a:pt x="386" y="3144"/>
                    <a:pt x="334" y="3099"/>
                    <a:pt x="287" y="3054"/>
                  </a:cubicBezTo>
                  <a:cubicBezTo>
                    <a:pt x="251" y="3019"/>
                    <a:pt x="217" y="2987"/>
                    <a:pt x="187" y="2951"/>
                  </a:cubicBezTo>
                  <a:cubicBezTo>
                    <a:pt x="90" y="2824"/>
                    <a:pt x="75" y="2647"/>
                    <a:pt x="67" y="2492"/>
                  </a:cubicBezTo>
                  <a:cubicBezTo>
                    <a:pt x="65" y="2441"/>
                    <a:pt x="62" y="2389"/>
                    <a:pt x="62" y="2338"/>
                  </a:cubicBezTo>
                  <a:cubicBezTo>
                    <a:pt x="60" y="2297"/>
                    <a:pt x="58" y="2257"/>
                    <a:pt x="56" y="2214"/>
                  </a:cubicBezTo>
                  <a:cubicBezTo>
                    <a:pt x="77" y="2212"/>
                    <a:pt x="101" y="2207"/>
                    <a:pt x="125" y="2199"/>
                  </a:cubicBezTo>
                  <a:cubicBezTo>
                    <a:pt x="197" y="2167"/>
                    <a:pt x="247" y="2100"/>
                    <a:pt x="285" y="2036"/>
                  </a:cubicBezTo>
                  <a:cubicBezTo>
                    <a:pt x="420" y="1820"/>
                    <a:pt x="508" y="1571"/>
                    <a:pt x="540" y="1314"/>
                  </a:cubicBezTo>
                  <a:cubicBezTo>
                    <a:pt x="551" y="1226"/>
                    <a:pt x="564" y="1130"/>
                    <a:pt x="630" y="1085"/>
                  </a:cubicBezTo>
                  <a:cubicBezTo>
                    <a:pt x="658" y="1068"/>
                    <a:pt x="694" y="1059"/>
                    <a:pt x="731" y="1050"/>
                  </a:cubicBezTo>
                  <a:cubicBezTo>
                    <a:pt x="793" y="1038"/>
                    <a:pt x="857" y="1023"/>
                    <a:pt x="889" y="963"/>
                  </a:cubicBezTo>
                  <a:cubicBezTo>
                    <a:pt x="907" y="928"/>
                    <a:pt x="907" y="892"/>
                    <a:pt x="904" y="858"/>
                  </a:cubicBezTo>
                  <a:cubicBezTo>
                    <a:pt x="904" y="843"/>
                    <a:pt x="904" y="828"/>
                    <a:pt x="907" y="813"/>
                  </a:cubicBezTo>
                  <a:cubicBezTo>
                    <a:pt x="917" y="706"/>
                    <a:pt x="1027" y="633"/>
                    <a:pt x="1116" y="590"/>
                  </a:cubicBezTo>
                  <a:cubicBezTo>
                    <a:pt x="1134" y="581"/>
                    <a:pt x="1149" y="575"/>
                    <a:pt x="1166" y="568"/>
                  </a:cubicBezTo>
                  <a:cubicBezTo>
                    <a:pt x="1260" y="526"/>
                    <a:pt x="1356" y="481"/>
                    <a:pt x="1416" y="395"/>
                  </a:cubicBezTo>
                  <a:cubicBezTo>
                    <a:pt x="1466" y="324"/>
                    <a:pt x="1481" y="241"/>
                    <a:pt x="1494" y="159"/>
                  </a:cubicBezTo>
                  <a:cubicBezTo>
                    <a:pt x="1498" y="133"/>
                    <a:pt x="1504" y="103"/>
                    <a:pt x="1509" y="78"/>
                  </a:cubicBezTo>
                  <a:cubicBezTo>
                    <a:pt x="1511" y="76"/>
                    <a:pt x="1511" y="76"/>
                    <a:pt x="1511" y="73"/>
                  </a:cubicBezTo>
                  <a:close/>
                  <a:moveTo>
                    <a:pt x="1476" y="1"/>
                  </a:moveTo>
                  <a:lnTo>
                    <a:pt x="1468" y="31"/>
                  </a:lnTo>
                  <a:cubicBezTo>
                    <a:pt x="1468" y="35"/>
                    <a:pt x="1466" y="39"/>
                    <a:pt x="1464" y="43"/>
                  </a:cubicBezTo>
                  <a:cubicBezTo>
                    <a:pt x="1461" y="50"/>
                    <a:pt x="1459" y="58"/>
                    <a:pt x="1457" y="65"/>
                  </a:cubicBezTo>
                  <a:cubicBezTo>
                    <a:pt x="1451" y="93"/>
                    <a:pt x="1446" y="123"/>
                    <a:pt x="1442" y="151"/>
                  </a:cubicBezTo>
                  <a:cubicBezTo>
                    <a:pt x="1427" y="230"/>
                    <a:pt x="1414" y="303"/>
                    <a:pt x="1374" y="365"/>
                  </a:cubicBezTo>
                  <a:cubicBezTo>
                    <a:pt x="1322" y="438"/>
                    <a:pt x="1230" y="478"/>
                    <a:pt x="1144" y="519"/>
                  </a:cubicBezTo>
                  <a:cubicBezTo>
                    <a:pt x="1127" y="526"/>
                    <a:pt x="1110" y="534"/>
                    <a:pt x="1095" y="541"/>
                  </a:cubicBezTo>
                  <a:cubicBezTo>
                    <a:pt x="947" y="611"/>
                    <a:pt x="864" y="703"/>
                    <a:pt x="853" y="808"/>
                  </a:cubicBezTo>
                  <a:cubicBezTo>
                    <a:pt x="851" y="823"/>
                    <a:pt x="851" y="840"/>
                    <a:pt x="851" y="858"/>
                  </a:cubicBezTo>
                  <a:cubicBezTo>
                    <a:pt x="853" y="888"/>
                    <a:pt x="853" y="915"/>
                    <a:pt x="840" y="937"/>
                  </a:cubicBezTo>
                  <a:cubicBezTo>
                    <a:pt x="821" y="975"/>
                    <a:pt x="774" y="986"/>
                    <a:pt x="720" y="999"/>
                  </a:cubicBezTo>
                  <a:cubicBezTo>
                    <a:pt x="679" y="1008"/>
                    <a:pt x="637" y="1018"/>
                    <a:pt x="602" y="1040"/>
                  </a:cubicBezTo>
                  <a:cubicBezTo>
                    <a:pt x="514" y="1098"/>
                    <a:pt x="499" y="1213"/>
                    <a:pt x="487" y="1312"/>
                  </a:cubicBezTo>
                  <a:cubicBezTo>
                    <a:pt x="457" y="1558"/>
                    <a:pt x="371" y="1798"/>
                    <a:pt x="240" y="2008"/>
                  </a:cubicBezTo>
                  <a:cubicBezTo>
                    <a:pt x="204" y="2066"/>
                    <a:pt x="163" y="2124"/>
                    <a:pt x="103" y="2150"/>
                  </a:cubicBezTo>
                  <a:cubicBezTo>
                    <a:pt x="77" y="2160"/>
                    <a:pt x="50" y="2162"/>
                    <a:pt x="28" y="2162"/>
                  </a:cubicBezTo>
                  <a:lnTo>
                    <a:pt x="0" y="2165"/>
                  </a:lnTo>
                  <a:lnTo>
                    <a:pt x="2" y="2190"/>
                  </a:lnTo>
                  <a:cubicBezTo>
                    <a:pt x="5" y="2242"/>
                    <a:pt x="7" y="2291"/>
                    <a:pt x="9" y="2340"/>
                  </a:cubicBezTo>
                  <a:cubicBezTo>
                    <a:pt x="11" y="2392"/>
                    <a:pt x="11" y="2443"/>
                    <a:pt x="13" y="2494"/>
                  </a:cubicBezTo>
                  <a:cubicBezTo>
                    <a:pt x="22" y="2657"/>
                    <a:pt x="37" y="2844"/>
                    <a:pt x="146" y="2983"/>
                  </a:cubicBezTo>
                  <a:cubicBezTo>
                    <a:pt x="176" y="3024"/>
                    <a:pt x="215" y="3058"/>
                    <a:pt x="251" y="3092"/>
                  </a:cubicBezTo>
                  <a:cubicBezTo>
                    <a:pt x="298" y="3137"/>
                    <a:pt x="343" y="3178"/>
                    <a:pt x="373" y="3229"/>
                  </a:cubicBezTo>
                  <a:cubicBezTo>
                    <a:pt x="463" y="3379"/>
                    <a:pt x="405" y="3553"/>
                    <a:pt x="347" y="3737"/>
                  </a:cubicBezTo>
                  <a:cubicBezTo>
                    <a:pt x="296" y="3891"/>
                    <a:pt x="245" y="4054"/>
                    <a:pt x="281" y="4211"/>
                  </a:cubicBezTo>
                  <a:cubicBezTo>
                    <a:pt x="292" y="4260"/>
                    <a:pt x="311" y="4305"/>
                    <a:pt x="330" y="4350"/>
                  </a:cubicBezTo>
                  <a:cubicBezTo>
                    <a:pt x="341" y="4380"/>
                    <a:pt x="354" y="4408"/>
                    <a:pt x="364" y="4438"/>
                  </a:cubicBezTo>
                  <a:cubicBezTo>
                    <a:pt x="427" y="4626"/>
                    <a:pt x="388" y="4834"/>
                    <a:pt x="352" y="5033"/>
                  </a:cubicBezTo>
                  <a:cubicBezTo>
                    <a:pt x="343" y="5080"/>
                    <a:pt x="334" y="5128"/>
                    <a:pt x="326" y="5175"/>
                  </a:cubicBezTo>
                  <a:cubicBezTo>
                    <a:pt x="245" y="5689"/>
                    <a:pt x="326" y="6229"/>
                    <a:pt x="553" y="6696"/>
                  </a:cubicBezTo>
                  <a:cubicBezTo>
                    <a:pt x="602" y="6794"/>
                    <a:pt x="660" y="6895"/>
                    <a:pt x="754" y="6955"/>
                  </a:cubicBezTo>
                  <a:cubicBezTo>
                    <a:pt x="806" y="6987"/>
                    <a:pt x="862" y="7004"/>
                    <a:pt x="915" y="7022"/>
                  </a:cubicBezTo>
                  <a:cubicBezTo>
                    <a:pt x="1288" y="7141"/>
                    <a:pt x="1616" y="7261"/>
                    <a:pt x="1843" y="7516"/>
                  </a:cubicBezTo>
                  <a:cubicBezTo>
                    <a:pt x="1911" y="7594"/>
                    <a:pt x="1969" y="7681"/>
                    <a:pt x="2014" y="7782"/>
                  </a:cubicBezTo>
                  <a:lnTo>
                    <a:pt x="2023" y="7799"/>
                  </a:lnTo>
                  <a:lnTo>
                    <a:pt x="2040" y="7797"/>
                  </a:lnTo>
                  <a:cubicBezTo>
                    <a:pt x="2089" y="7797"/>
                    <a:pt x="2136" y="7795"/>
                    <a:pt x="2186" y="7795"/>
                  </a:cubicBezTo>
                  <a:cubicBezTo>
                    <a:pt x="2316" y="7795"/>
                    <a:pt x="2419" y="7806"/>
                    <a:pt x="2511" y="7831"/>
                  </a:cubicBezTo>
                  <a:cubicBezTo>
                    <a:pt x="2696" y="7885"/>
                    <a:pt x="2837" y="8003"/>
                    <a:pt x="2886" y="8151"/>
                  </a:cubicBezTo>
                  <a:lnTo>
                    <a:pt x="2895" y="8170"/>
                  </a:lnTo>
                  <a:lnTo>
                    <a:pt x="2914" y="8168"/>
                  </a:lnTo>
                  <a:cubicBezTo>
                    <a:pt x="2938" y="8166"/>
                    <a:pt x="2959" y="8166"/>
                    <a:pt x="2983" y="8166"/>
                  </a:cubicBezTo>
                  <a:cubicBezTo>
                    <a:pt x="3100" y="8166"/>
                    <a:pt x="3173" y="8193"/>
                    <a:pt x="3208" y="8253"/>
                  </a:cubicBezTo>
                  <a:cubicBezTo>
                    <a:pt x="3214" y="8264"/>
                    <a:pt x="3216" y="8277"/>
                    <a:pt x="3220" y="8290"/>
                  </a:cubicBezTo>
                  <a:lnTo>
                    <a:pt x="3231" y="8335"/>
                  </a:lnTo>
                  <a:lnTo>
                    <a:pt x="3300" y="8286"/>
                  </a:lnTo>
                  <a:cubicBezTo>
                    <a:pt x="3323" y="8271"/>
                    <a:pt x="3345" y="8253"/>
                    <a:pt x="3368" y="8238"/>
                  </a:cubicBezTo>
                  <a:cubicBezTo>
                    <a:pt x="3615" y="8082"/>
                    <a:pt x="3885" y="7956"/>
                    <a:pt x="4146" y="7836"/>
                  </a:cubicBezTo>
                  <a:cubicBezTo>
                    <a:pt x="4198" y="7811"/>
                    <a:pt x="4250" y="7791"/>
                    <a:pt x="4296" y="7791"/>
                  </a:cubicBezTo>
                  <a:cubicBezTo>
                    <a:pt x="4307" y="7791"/>
                    <a:pt x="4318" y="7792"/>
                    <a:pt x="4328" y="7795"/>
                  </a:cubicBezTo>
                  <a:cubicBezTo>
                    <a:pt x="4354" y="7801"/>
                    <a:pt x="4380" y="7816"/>
                    <a:pt x="4405" y="7831"/>
                  </a:cubicBezTo>
                  <a:cubicBezTo>
                    <a:pt x="4427" y="7844"/>
                    <a:pt x="4448" y="7857"/>
                    <a:pt x="4472" y="7866"/>
                  </a:cubicBezTo>
                  <a:cubicBezTo>
                    <a:pt x="4505" y="7878"/>
                    <a:pt x="4545" y="7882"/>
                    <a:pt x="4588" y="7882"/>
                  </a:cubicBezTo>
                  <a:cubicBezTo>
                    <a:pt x="4619" y="7882"/>
                    <a:pt x="4652" y="7880"/>
                    <a:pt x="4684" y="7876"/>
                  </a:cubicBezTo>
                  <a:cubicBezTo>
                    <a:pt x="4716" y="7874"/>
                    <a:pt x="4748" y="7870"/>
                    <a:pt x="4778" y="7870"/>
                  </a:cubicBezTo>
                  <a:cubicBezTo>
                    <a:pt x="4823" y="7870"/>
                    <a:pt x="4859" y="7879"/>
                    <a:pt x="4889" y="7896"/>
                  </a:cubicBezTo>
                  <a:cubicBezTo>
                    <a:pt x="4930" y="7919"/>
                    <a:pt x="4960" y="7962"/>
                    <a:pt x="4990" y="8007"/>
                  </a:cubicBezTo>
                  <a:cubicBezTo>
                    <a:pt x="5003" y="8028"/>
                    <a:pt x="5018" y="8050"/>
                    <a:pt x="5033" y="8069"/>
                  </a:cubicBezTo>
                  <a:cubicBezTo>
                    <a:pt x="5114" y="8168"/>
                    <a:pt x="5241" y="8228"/>
                    <a:pt x="5374" y="8228"/>
                  </a:cubicBezTo>
                  <a:cubicBezTo>
                    <a:pt x="5414" y="8228"/>
                    <a:pt x="5457" y="8221"/>
                    <a:pt x="5496" y="8208"/>
                  </a:cubicBezTo>
                  <a:cubicBezTo>
                    <a:pt x="5577" y="8406"/>
                    <a:pt x="5751" y="8562"/>
                    <a:pt x="5956" y="8620"/>
                  </a:cubicBezTo>
                  <a:cubicBezTo>
                    <a:pt x="5989" y="8631"/>
                    <a:pt x="6023" y="8637"/>
                    <a:pt x="6057" y="8643"/>
                  </a:cubicBezTo>
                  <a:cubicBezTo>
                    <a:pt x="6147" y="8663"/>
                    <a:pt x="6235" y="8682"/>
                    <a:pt x="6295" y="8740"/>
                  </a:cubicBezTo>
                  <a:cubicBezTo>
                    <a:pt x="6323" y="8765"/>
                    <a:pt x="6342" y="8798"/>
                    <a:pt x="6363" y="8832"/>
                  </a:cubicBezTo>
                  <a:cubicBezTo>
                    <a:pt x="6393" y="8877"/>
                    <a:pt x="6421" y="8924"/>
                    <a:pt x="6468" y="8956"/>
                  </a:cubicBezTo>
                  <a:cubicBezTo>
                    <a:pt x="6528" y="8999"/>
                    <a:pt x="6603" y="9008"/>
                    <a:pt x="6676" y="9014"/>
                  </a:cubicBezTo>
                  <a:cubicBezTo>
                    <a:pt x="6751" y="9023"/>
                    <a:pt x="6822" y="9031"/>
                    <a:pt x="6871" y="9078"/>
                  </a:cubicBezTo>
                  <a:cubicBezTo>
                    <a:pt x="6888" y="9098"/>
                    <a:pt x="6903" y="9121"/>
                    <a:pt x="6916" y="9147"/>
                  </a:cubicBezTo>
                  <a:cubicBezTo>
                    <a:pt x="6931" y="9173"/>
                    <a:pt x="6946" y="9198"/>
                    <a:pt x="6968" y="9222"/>
                  </a:cubicBezTo>
                  <a:cubicBezTo>
                    <a:pt x="7028" y="9284"/>
                    <a:pt x="7111" y="9299"/>
                    <a:pt x="7190" y="9312"/>
                  </a:cubicBezTo>
                  <a:cubicBezTo>
                    <a:pt x="7244" y="9323"/>
                    <a:pt x="7298" y="9331"/>
                    <a:pt x="7343" y="9355"/>
                  </a:cubicBezTo>
                  <a:cubicBezTo>
                    <a:pt x="7400" y="9385"/>
                    <a:pt x="7441" y="9436"/>
                    <a:pt x="7486" y="9492"/>
                  </a:cubicBezTo>
                  <a:cubicBezTo>
                    <a:pt x="7508" y="9518"/>
                    <a:pt x="7531" y="9545"/>
                    <a:pt x="7555" y="9571"/>
                  </a:cubicBezTo>
                  <a:cubicBezTo>
                    <a:pt x="7647" y="9665"/>
                    <a:pt x="7777" y="9727"/>
                    <a:pt x="7908" y="9738"/>
                  </a:cubicBezTo>
                  <a:cubicBezTo>
                    <a:pt x="7925" y="9740"/>
                    <a:pt x="7942" y="9740"/>
                    <a:pt x="7960" y="9740"/>
                  </a:cubicBezTo>
                  <a:cubicBezTo>
                    <a:pt x="8015" y="9745"/>
                    <a:pt x="8069" y="9747"/>
                    <a:pt x="8112" y="9775"/>
                  </a:cubicBezTo>
                  <a:cubicBezTo>
                    <a:pt x="8148" y="9800"/>
                    <a:pt x="8170" y="9841"/>
                    <a:pt x="8191" y="9884"/>
                  </a:cubicBezTo>
                  <a:cubicBezTo>
                    <a:pt x="8215" y="9929"/>
                    <a:pt x="8238" y="9974"/>
                    <a:pt x="8279" y="10006"/>
                  </a:cubicBezTo>
                  <a:cubicBezTo>
                    <a:pt x="8330" y="10049"/>
                    <a:pt x="8397" y="10060"/>
                    <a:pt x="8461" y="10068"/>
                  </a:cubicBezTo>
                  <a:cubicBezTo>
                    <a:pt x="8500" y="10075"/>
                    <a:pt x="8534" y="10079"/>
                    <a:pt x="8568" y="10090"/>
                  </a:cubicBezTo>
                  <a:cubicBezTo>
                    <a:pt x="8664" y="10124"/>
                    <a:pt x="8729" y="10210"/>
                    <a:pt x="8795" y="10297"/>
                  </a:cubicBezTo>
                  <a:cubicBezTo>
                    <a:pt x="8840" y="10359"/>
                    <a:pt x="8887" y="10422"/>
                    <a:pt x="8947" y="10471"/>
                  </a:cubicBezTo>
                  <a:cubicBezTo>
                    <a:pt x="9039" y="10544"/>
                    <a:pt x="9157" y="10582"/>
                    <a:pt x="9299" y="10582"/>
                  </a:cubicBezTo>
                  <a:cubicBezTo>
                    <a:pt x="9470" y="10582"/>
                    <a:pt x="9650" y="10529"/>
                    <a:pt x="9802" y="10475"/>
                  </a:cubicBezTo>
                  <a:lnTo>
                    <a:pt x="10331" y="10291"/>
                  </a:lnTo>
                  <a:lnTo>
                    <a:pt x="10329" y="806"/>
                  </a:lnTo>
                  <a:lnTo>
                    <a:pt x="10316" y="798"/>
                  </a:lnTo>
                  <a:cubicBezTo>
                    <a:pt x="10139" y="706"/>
                    <a:pt x="9941" y="658"/>
                    <a:pt x="9753" y="616"/>
                  </a:cubicBezTo>
                  <a:cubicBezTo>
                    <a:pt x="9619" y="587"/>
                    <a:pt x="9482" y="573"/>
                    <a:pt x="9344" y="573"/>
                  </a:cubicBezTo>
                  <a:cubicBezTo>
                    <a:pt x="9246" y="573"/>
                    <a:pt x="9149" y="580"/>
                    <a:pt x="9052" y="594"/>
                  </a:cubicBezTo>
                  <a:cubicBezTo>
                    <a:pt x="9037" y="474"/>
                    <a:pt x="9014" y="331"/>
                    <a:pt x="8932" y="221"/>
                  </a:cubicBezTo>
                  <a:cubicBezTo>
                    <a:pt x="8870" y="136"/>
                    <a:pt x="8767" y="80"/>
                    <a:pt x="8667" y="80"/>
                  </a:cubicBezTo>
                  <a:cubicBezTo>
                    <a:pt x="8619" y="80"/>
                    <a:pt x="8577" y="93"/>
                    <a:pt x="8538" y="118"/>
                  </a:cubicBezTo>
                  <a:cubicBezTo>
                    <a:pt x="8450" y="176"/>
                    <a:pt x="8418" y="281"/>
                    <a:pt x="8390" y="373"/>
                  </a:cubicBezTo>
                  <a:lnTo>
                    <a:pt x="8384" y="395"/>
                  </a:lnTo>
                  <a:cubicBezTo>
                    <a:pt x="8305" y="648"/>
                    <a:pt x="8092" y="918"/>
                    <a:pt x="7850" y="918"/>
                  </a:cubicBezTo>
                  <a:cubicBezTo>
                    <a:pt x="7812" y="918"/>
                    <a:pt x="7773" y="911"/>
                    <a:pt x="7735" y="896"/>
                  </a:cubicBezTo>
                  <a:cubicBezTo>
                    <a:pt x="7647" y="862"/>
                    <a:pt x="7574" y="791"/>
                    <a:pt x="7503" y="723"/>
                  </a:cubicBezTo>
                  <a:cubicBezTo>
                    <a:pt x="7409" y="631"/>
                    <a:pt x="7310" y="536"/>
                    <a:pt x="7175" y="526"/>
                  </a:cubicBezTo>
                  <a:cubicBezTo>
                    <a:pt x="7168" y="525"/>
                    <a:pt x="7160" y="525"/>
                    <a:pt x="7152" y="525"/>
                  </a:cubicBezTo>
                  <a:cubicBezTo>
                    <a:pt x="6991" y="525"/>
                    <a:pt x="6858" y="651"/>
                    <a:pt x="6749" y="772"/>
                  </a:cubicBezTo>
                  <a:cubicBezTo>
                    <a:pt x="6685" y="840"/>
                    <a:pt x="6627" y="909"/>
                    <a:pt x="6623" y="997"/>
                  </a:cubicBezTo>
                  <a:cubicBezTo>
                    <a:pt x="6618" y="1115"/>
                    <a:pt x="6706" y="1196"/>
                    <a:pt x="6790" y="1275"/>
                  </a:cubicBezTo>
                  <a:cubicBezTo>
                    <a:pt x="6818" y="1299"/>
                    <a:pt x="6843" y="1323"/>
                    <a:pt x="6865" y="1348"/>
                  </a:cubicBezTo>
                  <a:cubicBezTo>
                    <a:pt x="6970" y="1462"/>
                    <a:pt x="7004" y="1633"/>
                    <a:pt x="6955" y="1805"/>
                  </a:cubicBezTo>
                  <a:cubicBezTo>
                    <a:pt x="6908" y="1978"/>
                    <a:pt x="6790" y="2107"/>
                    <a:pt x="6642" y="2150"/>
                  </a:cubicBezTo>
                  <a:cubicBezTo>
                    <a:pt x="6593" y="2165"/>
                    <a:pt x="6543" y="2171"/>
                    <a:pt x="6494" y="2171"/>
                  </a:cubicBezTo>
                  <a:cubicBezTo>
                    <a:pt x="6241" y="2171"/>
                    <a:pt x="6014" y="1989"/>
                    <a:pt x="5774" y="1796"/>
                  </a:cubicBezTo>
                  <a:cubicBezTo>
                    <a:pt x="5528" y="1599"/>
                    <a:pt x="5273" y="1393"/>
                    <a:pt x="4984" y="1393"/>
                  </a:cubicBezTo>
                  <a:cubicBezTo>
                    <a:pt x="4954" y="1393"/>
                    <a:pt x="4924" y="1395"/>
                    <a:pt x="4896" y="1400"/>
                  </a:cubicBezTo>
                  <a:cubicBezTo>
                    <a:pt x="4842" y="1408"/>
                    <a:pt x="4789" y="1423"/>
                    <a:pt x="4737" y="1438"/>
                  </a:cubicBezTo>
                  <a:cubicBezTo>
                    <a:pt x="4673" y="1458"/>
                    <a:pt x="4611" y="1475"/>
                    <a:pt x="4544" y="1477"/>
                  </a:cubicBezTo>
                  <a:lnTo>
                    <a:pt x="4534" y="1479"/>
                  </a:lnTo>
                  <a:cubicBezTo>
                    <a:pt x="4429" y="1479"/>
                    <a:pt x="4311" y="1417"/>
                    <a:pt x="4307" y="1318"/>
                  </a:cubicBezTo>
                  <a:lnTo>
                    <a:pt x="4307" y="1308"/>
                  </a:lnTo>
                  <a:lnTo>
                    <a:pt x="3855" y="823"/>
                  </a:lnTo>
                  <a:cubicBezTo>
                    <a:pt x="3637" y="592"/>
                    <a:pt x="3438" y="474"/>
                    <a:pt x="3263" y="474"/>
                  </a:cubicBezTo>
                  <a:cubicBezTo>
                    <a:pt x="3215" y="474"/>
                    <a:pt x="3170" y="483"/>
                    <a:pt x="3126" y="500"/>
                  </a:cubicBezTo>
                  <a:lnTo>
                    <a:pt x="3075" y="163"/>
                  </a:lnTo>
                  <a:lnTo>
                    <a:pt x="1764" y="67"/>
                  </a:lnTo>
                  <a:cubicBezTo>
                    <a:pt x="1693" y="63"/>
                    <a:pt x="1590" y="50"/>
                    <a:pt x="1504" y="13"/>
                  </a:cubicBezTo>
                  <a:lnTo>
                    <a:pt x="147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151"/>
            <p:cNvSpPr/>
            <p:nvPr/>
          </p:nvSpPr>
          <p:spPr>
            <a:xfrm>
              <a:off x="4621006" y="3026542"/>
              <a:ext cx="199161" cy="342628"/>
            </a:xfrm>
            <a:custGeom>
              <a:rect b="b" l="l" r="r" t="t"/>
              <a:pathLst>
                <a:path extrusionOk="0" h="12058" w="7009">
                  <a:moveTo>
                    <a:pt x="1600" y="0"/>
                  </a:moveTo>
                  <a:cubicBezTo>
                    <a:pt x="1545" y="0"/>
                    <a:pt x="1492" y="24"/>
                    <a:pt x="1442" y="48"/>
                  </a:cubicBezTo>
                  <a:cubicBezTo>
                    <a:pt x="1177" y="170"/>
                    <a:pt x="909" y="294"/>
                    <a:pt x="660" y="453"/>
                  </a:cubicBezTo>
                  <a:cubicBezTo>
                    <a:pt x="624" y="477"/>
                    <a:pt x="590" y="502"/>
                    <a:pt x="555" y="526"/>
                  </a:cubicBezTo>
                  <a:cubicBezTo>
                    <a:pt x="564" y="558"/>
                    <a:pt x="568" y="592"/>
                    <a:pt x="577" y="627"/>
                  </a:cubicBezTo>
                  <a:cubicBezTo>
                    <a:pt x="656" y="986"/>
                    <a:pt x="1187" y="1117"/>
                    <a:pt x="1234" y="1484"/>
                  </a:cubicBezTo>
                  <a:cubicBezTo>
                    <a:pt x="1243" y="1546"/>
                    <a:pt x="1234" y="1610"/>
                    <a:pt x="1247" y="1672"/>
                  </a:cubicBezTo>
                  <a:cubicBezTo>
                    <a:pt x="1269" y="1783"/>
                    <a:pt x="1352" y="1871"/>
                    <a:pt x="1412" y="1970"/>
                  </a:cubicBezTo>
                  <a:cubicBezTo>
                    <a:pt x="1545" y="2191"/>
                    <a:pt x="1545" y="2488"/>
                    <a:pt x="1410" y="2709"/>
                  </a:cubicBezTo>
                  <a:cubicBezTo>
                    <a:pt x="1357" y="2799"/>
                    <a:pt x="1282" y="2880"/>
                    <a:pt x="1258" y="2983"/>
                  </a:cubicBezTo>
                  <a:cubicBezTo>
                    <a:pt x="1241" y="3069"/>
                    <a:pt x="1260" y="3157"/>
                    <a:pt x="1279" y="3243"/>
                  </a:cubicBezTo>
                  <a:cubicBezTo>
                    <a:pt x="1384" y="3742"/>
                    <a:pt x="1408" y="4256"/>
                    <a:pt x="1350" y="4764"/>
                  </a:cubicBezTo>
                  <a:cubicBezTo>
                    <a:pt x="1318" y="5027"/>
                    <a:pt x="1239" y="5325"/>
                    <a:pt x="1001" y="5445"/>
                  </a:cubicBezTo>
                  <a:cubicBezTo>
                    <a:pt x="842" y="5526"/>
                    <a:pt x="600" y="5550"/>
                    <a:pt x="575" y="5728"/>
                  </a:cubicBezTo>
                  <a:cubicBezTo>
                    <a:pt x="564" y="5805"/>
                    <a:pt x="605" y="5886"/>
                    <a:pt x="577" y="5957"/>
                  </a:cubicBezTo>
                  <a:cubicBezTo>
                    <a:pt x="536" y="6060"/>
                    <a:pt x="386" y="6071"/>
                    <a:pt x="322" y="6161"/>
                  </a:cubicBezTo>
                  <a:cubicBezTo>
                    <a:pt x="260" y="6242"/>
                    <a:pt x="292" y="6364"/>
                    <a:pt x="247" y="6458"/>
                  </a:cubicBezTo>
                  <a:cubicBezTo>
                    <a:pt x="221" y="6516"/>
                    <a:pt x="165" y="6557"/>
                    <a:pt x="135" y="6615"/>
                  </a:cubicBezTo>
                  <a:cubicBezTo>
                    <a:pt x="103" y="6677"/>
                    <a:pt x="105" y="6748"/>
                    <a:pt x="103" y="6818"/>
                  </a:cubicBezTo>
                  <a:cubicBezTo>
                    <a:pt x="101" y="7084"/>
                    <a:pt x="65" y="7350"/>
                    <a:pt x="0" y="7609"/>
                  </a:cubicBezTo>
                  <a:cubicBezTo>
                    <a:pt x="140" y="7656"/>
                    <a:pt x="270" y="7770"/>
                    <a:pt x="377" y="7881"/>
                  </a:cubicBezTo>
                  <a:cubicBezTo>
                    <a:pt x="461" y="7967"/>
                    <a:pt x="547" y="8055"/>
                    <a:pt x="590" y="8166"/>
                  </a:cubicBezTo>
                  <a:cubicBezTo>
                    <a:pt x="620" y="8241"/>
                    <a:pt x="628" y="8320"/>
                    <a:pt x="635" y="8397"/>
                  </a:cubicBezTo>
                  <a:cubicBezTo>
                    <a:pt x="650" y="8575"/>
                    <a:pt x="658" y="8751"/>
                    <a:pt x="660" y="8927"/>
                  </a:cubicBezTo>
                  <a:cubicBezTo>
                    <a:pt x="686" y="8909"/>
                    <a:pt x="714" y="8897"/>
                    <a:pt x="746" y="8897"/>
                  </a:cubicBezTo>
                  <a:cubicBezTo>
                    <a:pt x="747" y="8896"/>
                    <a:pt x="748" y="8896"/>
                    <a:pt x="749" y="8896"/>
                  </a:cubicBezTo>
                  <a:cubicBezTo>
                    <a:pt x="838" y="8896"/>
                    <a:pt x="907" y="8979"/>
                    <a:pt x="928" y="9066"/>
                  </a:cubicBezTo>
                  <a:cubicBezTo>
                    <a:pt x="952" y="9151"/>
                    <a:pt x="937" y="9241"/>
                    <a:pt x="937" y="9331"/>
                  </a:cubicBezTo>
                  <a:cubicBezTo>
                    <a:pt x="934" y="9544"/>
                    <a:pt x="1007" y="9756"/>
                    <a:pt x="1136" y="9925"/>
                  </a:cubicBezTo>
                  <a:cubicBezTo>
                    <a:pt x="1172" y="9970"/>
                    <a:pt x="1213" y="10015"/>
                    <a:pt x="1222" y="10073"/>
                  </a:cubicBezTo>
                  <a:cubicBezTo>
                    <a:pt x="1232" y="10156"/>
                    <a:pt x="1168" y="10233"/>
                    <a:pt x="1091" y="10268"/>
                  </a:cubicBezTo>
                  <a:cubicBezTo>
                    <a:pt x="1014" y="10302"/>
                    <a:pt x="928" y="10304"/>
                    <a:pt x="845" y="10313"/>
                  </a:cubicBezTo>
                  <a:cubicBezTo>
                    <a:pt x="695" y="10330"/>
                    <a:pt x="519" y="10394"/>
                    <a:pt x="489" y="10542"/>
                  </a:cubicBezTo>
                  <a:cubicBezTo>
                    <a:pt x="459" y="10696"/>
                    <a:pt x="600" y="10820"/>
                    <a:pt x="722" y="10917"/>
                  </a:cubicBezTo>
                  <a:cubicBezTo>
                    <a:pt x="911" y="11060"/>
                    <a:pt x="1095" y="11221"/>
                    <a:pt x="1209" y="11429"/>
                  </a:cubicBezTo>
                  <a:cubicBezTo>
                    <a:pt x="1312" y="11615"/>
                    <a:pt x="1348" y="11849"/>
                    <a:pt x="1273" y="12044"/>
                  </a:cubicBezTo>
                  <a:lnTo>
                    <a:pt x="1292" y="12044"/>
                  </a:lnTo>
                  <a:cubicBezTo>
                    <a:pt x="1396" y="12047"/>
                    <a:pt x="1501" y="12057"/>
                    <a:pt x="1605" y="12057"/>
                  </a:cubicBezTo>
                  <a:cubicBezTo>
                    <a:pt x="1697" y="12057"/>
                    <a:pt x="1788" y="12049"/>
                    <a:pt x="1875" y="12022"/>
                  </a:cubicBezTo>
                  <a:cubicBezTo>
                    <a:pt x="1946" y="12001"/>
                    <a:pt x="2012" y="11967"/>
                    <a:pt x="2085" y="11952"/>
                  </a:cubicBezTo>
                  <a:cubicBezTo>
                    <a:pt x="2166" y="11935"/>
                    <a:pt x="2250" y="11941"/>
                    <a:pt x="2334" y="11937"/>
                  </a:cubicBezTo>
                  <a:cubicBezTo>
                    <a:pt x="2554" y="11924"/>
                    <a:pt x="2762" y="11834"/>
                    <a:pt x="2966" y="11744"/>
                  </a:cubicBezTo>
                  <a:cubicBezTo>
                    <a:pt x="3017" y="11720"/>
                    <a:pt x="3073" y="11697"/>
                    <a:pt x="3109" y="11654"/>
                  </a:cubicBezTo>
                  <a:cubicBezTo>
                    <a:pt x="3139" y="11620"/>
                    <a:pt x="3156" y="11577"/>
                    <a:pt x="3184" y="11545"/>
                  </a:cubicBezTo>
                  <a:cubicBezTo>
                    <a:pt x="3263" y="11455"/>
                    <a:pt x="3411" y="11450"/>
                    <a:pt x="3484" y="11356"/>
                  </a:cubicBezTo>
                  <a:cubicBezTo>
                    <a:pt x="3548" y="11273"/>
                    <a:pt x="3529" y="11146"/>
                    <a:pt x="3578" y="11052"/>
                  </a:cubicBezTo>
                  <a:cubicBezTo>
                    <a:pt x="3638" y="10936"/>
                    <a:pt x="3780" y="10895"/>
                    <a:pt x="3908" y="10878"/>
                  </a:cubicBezTo>
                  <a:cubicBezTo>
                    <a:pt x="4037" y="10861"/>
                    <a:pt x="4174" y="10857"/>
                    <a:pt x="4277" y="10778"/>
                  </a:cubicBezTo>
                  <a:cubicBezTo>
                    <a:pt x="4317" y="10745"/>
                    <a:pt x="4350" y="10705"/>
                    <a:pt x="4392" y="10673"/>
                  </a:cubicBezTo>
                  <a:cubicBezTo>
                    <a:pt x="4497" y="10591"/>
                    <a:pt x="4647" y="10589"/>
                    <a:pt x="4757" y="10510"/>
                  </a:cubicBezTo>
                  <a:cubicBezTo>
                    <a:pt x="4866" y="10428"/>
                    <a:pt x="4909" y="10289"/>
                    <a:pt x="4984" y="10176"/>
                  </a:cubicBezTo>
                  <a:cubicBezTo>
                    <a:pt x="5039" y="10088"/>
                    <a:pt x="5117" y="10015"/>
                    <a:pt x="5192" y="9942"/>
                  </a:cubicBezTo>
                  <a:cubicBezTo>
                    <a:pt x="5348" y="9792"/>
                    <a:pt x="5507" y="9642"/>
                    <a:pt x="5695" y="9537"/>
                  </a:cubicBezTo>
                  <a:cubicBezTo>
                    <a:pt x="5782" y="9488"/>
                    <a:pt x="5886" y="9464"/>
                    <a:pt x="5988" y="9464"/>
                  </a:cubicBezTo>
                  <a:cubicBezTo>
                    <a:pt x="6047" y="9464"/>
                    <a:pt x="6105" y="9472"/>
                    <a:pt x="6160" y="9488"/>
                  </a:cubicBezTo>
                  <a:cubicBezTo>
                    <a:pt x="6175" y="9304"/>
                    <a:pt x="6151" y="9104"/>
                    <a:pt x="5999" y="9016"/>
                  </a:cubicBezTo>
                  <a:cubicBezTo>
                    <a:pt x="5843" y="8755"/>
                    <a:pt x="5736" y="8466"/>
                    <a:pt x="5680" y="8166"/>
                  </a:cubicBezTo>
                  <a:cubicBezTo>
                    <a:pt x="5659" y="8040"/>
                    <a:pt x="5644" y="7911"/>
                    <a:pt x="5588" y="7795"/>
                  </a:cubicBezTo>
                  <a:cubicBezTo>
                    <a:pt x="5504" y="7624"/>
                    <a:pt x="5329" y="7474"/>
                    <a:pt x="5357" y="7285"/>
                  </a:cubicBezTo>
                  <a:cubicBezTo>
                    <a:pt x="5485" y="7210"/>
                    <a:pt x="5614" y="7135"/>
                    <a:pt x="5740" y="7060"/>
                  </a:cubicBezTo>
                  <a:cubicBezTo>
                    <a:pt x="5594" y="6872"/>
                    <a:pt x="5652" y="6559"/>
                    <a:pt x="5856" y="6435"/>
                  </a:cubicBezTo>
                  <a:cubicBezTo>
                    <a:pt x="5986" y="6356"/>
                    <a:pt x="6181" y="6321"/>
                    <a:pt x="6209" y="6171"/>
                  </a:cubicBezTo>
                  <a:cubicBezTo>
                    <a:pt x="6222" y="6092"/>
                    <a:pt x="6181" y="6004"/>
                    <a:pt x="6220" y="5936"/>
                  </a:cubicBezTo>
                  <a:cubicBezTo>
                    <a:pt x="6255" y="5872"/>
                    <a:pt x="6328" y="5863"/>
                    <a:pt x="6405" y="5863"/>
                  </a:cubicBezTo>
                  <a:cubicBezTo>
                    <a:pt x="6434" y="5863"/>
                    <a:pt x="6463" y="5864"/>
                    <a:pt x="6492" y="5864"/>
                  </a:cubicBezTo>
                  <a:cubicBezTo>
                    <a:pt x="6507" y="5864"/>
                    <a:pt x="6522" y="5864"/>
                    <a:pt x="6537" y="5863"/>
                  </a:cubicBezTo>
                  <a:cubicBezTo>
                    <a:pt x="6723" y="5850"/>
                    <a:pt x="6871" y="5644"/>
                    <a:pt x="6826" y="5462"/>
                  </a:cubicBezTo>
                  <a:cubicBezTo>
                    <a:pt x="6886" y="5456"/>
                    <a:pt x="6946" y="5449"/>
                    <a:pt x="7008" y="5443"/>
                  </a:cubicBezTo>
                  <a:lnTo>
                    <a:pt x="7004" y="2718"/>
                  </a:lnTo>
                  <a:cubicBezTo>
                    <a:pt x="6874" y="2759"/>
                    <a:pt x="6736" y="2792"/>
                    <a:pt x="6605" y="2792"/>
                  </a:cubicBezTo>
                  <a:cubicBezTo>
                    <a:pt x="6483" y="2792"/>
                    <a:pt x="6368" y="2763"/>
                    <a:pt x="6271" y="2685"/>
                  </a:cubicBezTo>
                  <a:cubicBezTo>
                    <a:pt x="6128" y="2570"/>
                    <a:pt x="6057" y="2362"/>
                    <a:pt x="5884" y="2302"/>
                  </a:cubicBezTo>
                  <a:cubicBezTo>
                    <a:pt x="5789" y="2268"/>
                    <a:pt x="5678" y="2283"/>
                    <a:pt x="5601" y="2221"/>
                  </a:cubicBezTo>
                  <a:cubicBezTo>
                    <a:pt x="5526" y="2161"/>
                    <a:pt x="5513" y="2043"/>
                    <a:pt x="5434" y="1989"/>
                  </a:cubicBezTo>
                  <a:cubicBezTo>
                    <a:pt x="5372" y="1946"/>
                    <a:pt x="5292" y="1955"/>
                    <a:pt x="5217" y="1948"/>
                  </a:cubicBezTo>
                  <a:cubicBezTo>
                    <a:pt x="5091" y="1938"/>
                    <a:pt x="4969" y="1880"/>
                    <a:pt x="4881" y="1788"/>
                  </a:cubicBezTo>
                  <a:cubicBezTo>
                    <a:pt x="4808" y="1713"/>
                    <a:pt x="4755" y="1614"/>
                    <a:pt x="4660" y="1567"/>
                  </a:cubicBezTo>
                  <a:cubicBezTo>
                    <a:pt x="4545" y="1507"/>
                    <a:pt x="4384" y="1535"/>
                    <a:pt x="4296" y="1441"/>
                  </a:cubicBezTo>
                  <a:cubicBezTo>
                    <a:pt x="4255" y="1398"/>
                    <a:pt x="4238" y="1338"/>
                    <a:pt x="4195" y="1295"/>
                  </a:cubicBezTo>
                  <a:cubicBezTo>
                    <a:pt x="4095" y="1194"/>
                    <a:pt x="3908" y="1252"/>
                    <a:pt x="3790" y="1171"/>
                  </a:cubicBezTo>
                  <a:cubicBezTo>
                    <a:pt x="3715" y="1117"/>
                    <a:pt x="3688" y="1021"/>
                    <a:pt x="3621" y="957"/>
                  </a:cubicBezTo>
                  <a:cubicBezTo>
                    <a:pt x="3529" y="871"/>
                    <a:pt x="3392" y="864"/>
                    <a:pt x="3270" y="830"/>
                  </a:cubicBezTo>
                  <a:cubicBezTo>
                    <a:pt x="3064" y="772"/>
                    <a:pt x="2893" y="612"/>
                    <a:pt x="2818" y="410"/>
                  </a:cubicBezTo>
                  <a:cubicBezTo>
                    <a:pt x="2774" y="427"/>
                    <a:pt x="2727" y="435"/>
                    <a:pt x="2680" y="435"/>
                  </a:cubicBezTo>
                  <a:cubicBezTo>
                    <a:pt x="2560" y="435"/>
                    <a:pt x="2438" y="382"/>
                    <a:pt x="2361" y="288"/>
                  </a:cubicBezTo>
                  <a:cubicBezTo>
                    <a:pt x="2312" y="226"/>
                    <a:pt x="2278" y="149"/>
                    <a:pt x="2209" y="108"/>
                  </a:cubicBezTo>
                  <a:cubicBezTo>
                    <a:pt x="2171" y="86"/>
                    <a:pt x="2128" y="80"/>
                    <a:pt x="2084" y="80"/>
                  </a:cubicBezTo>
                  <a:cubicBezTo>
                    <a:pt x="2022" y="80"/>
                    <a:pt x="1956" y="93"/>
                    <a:pt x="1892" y="93"/>
                  </a:cubicBezTo>
                  <a:cubicBezTo>
                    <a:pt x="1857" y="93"/>
                    <a:pt x="1822" y="89"/>
                    <a:pt x="1789" y="76"/>
                  </a:cubicBezTo>
                  <a:cubicBezTo>
                    <a:pt x="1738" y="57"/>
                    <a:pt x="1695" y="18"/>
                    <a:pt x="1642" y="5"/>
                  </a:cubicBezTo>
                  <a:cubicBezTo>
                    <a:pt x="1628" y="2"/>
                    <a:pt x="1614" y="0"/>
                    <a:pt x="16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151"/>
            <p:cNvSpPr/>
            <p:nvPr/>
          </p:nvSpPr>
          <p:spPr>
            <a:xfrm>
              <a:off x="4620097" y="3025775"/>
              <a:ext cx="200809" cy="344162"/>
            </a:xfrm>
            <a:custGeom>
              <a:rect b="b" l="l" r="r" t="t"/>
              <a:pathLst>
                <a:path extrusionOk="0" h="12112" w="7067">
                  <a:moveTo>
                    <a:pt x="1635" y="54"/>
                  </a:moveTo>
                  <a:cubicBezTo>
                    <a:pt x="1646" y="54"/>
                    <a:pt x="1657" y="55"/>
                    <a:pt x="1667" y="58"/>
                  </a:cubicBezTo>
                  <a:cubicBezTo>
                    <a:pt x="1693" y="64"/>
                    <a:pt x="1719" y="79"/>
                    <a:pt x="1744" y="94"/>
                  </a:cubicBezTo>
                  <a:cubicBezTo>
                    <a:pt x="1766" y="107"/>
                    <a:pt x="1787" y="120"/>
                    <a:pt x="1813" y="129"/>
                  </a:cubicBezTo>
                  <a:cubicBezTo>
                    <a:pt x="1845" y="141"/>
                    <a:pt x="1885" y="145"/>
                    <a:pt x="1927" y="145"/>
                  </a:cubicBezTo>
                  <a:cubicBezTo>
                    <a:pt x="1958" y="145"/>
                    <a:pt x="1991" y="143"/>
                    <a:pt x="2023" y="139"/>
                  </a:cubicBezTo>
                  <a:cubicBezTo>
                    <a:pt x="2055" y="137"/>
                    <a:pt x="2087" y="133"/>
                    <a:pt x="2117" y="133"/>
                  </a:cubicBezTo>
                  <a:cubicBezTo>
                    <a:pt x="2162" y="133"/>
                    <a:pt x="2198" y="142"/>
                    <a:pt x="2228" y="159"/>
                  </a:cubicBezTo>
                  <a:cubicBezTo>
                    <a:pt x="2269" y="182"/>
                    <a:pt x="2299" y="225"/>
                    <a:pt x="2329" y="270"/>
                  </a:cubicBezTo>
                  <a:cubicBezTo>
                    <a:pt x="2342" y="291"/>
                    <a:pt x="2357" y="313"/>
                    <a:pt x="2372" y="332"/>
                  </a:cubicBezTo>
                  <a:cubicBezTo>
                    <a:pt x="2453" y="431"/>
                    <a:pt x="2580" y="491"/>
                    <a:pt x="2713" y="491"/>
                  </a:cubicBezTo>
                  <a:cubicBezTo>
                    <a:pt x="2753" y="491"/>
                    <a:pt x="2796" y="484"/>
                    <a:pt x="2835" y="471"/>
                  </a:cubicBezTo>
                  <a:cubicBezTo>
                    <a:pt x="2916" y="669"/>
                    <a:pt x="3090" y="825"/>
                    <a:pt x="3295" y="883"/>
                  </a:cubicBezTo>
                  <a:cubicBezTo>
                    <a:pt x="3328" y="894"/>
                    <a:pt x="3362" y="900"/>
                    <a:pt x="3396" y="906"/>
                  </a:cubicBezTo>
                  <a:cubicBezTo>
                    <a:pt x="3486" y="926"/>
                    <a:pt x="3574" y="945"/>
                    <a:pt x="3634" y="1003"/>
                  </a:cubicBezTo>
                  <a:cubicBezTo>
                    <a:pt x="3662" y="1028"/>
                    <a:pt x="3681" y="1061"/>
                    <a:pt x="3702" y="1095"/>
                  </a:cubicBezTo>
                  <a:cubicBezTo>
                    <a:pt x="3732" y="1140"/>
                    <a:pt x="3760" y="1187"/>
                    <a:pt x="3807" y="1219"/>
                  </a:cubicBezTo>
                  <a:cubicBezTo>
                    <a:pt x="3867" y="1262"/>
                    <a:pt x="3942" y="1271"/>
                    <a:pt x="4015" y="1277"/>
                  </a:cubicBezTo>
                  <a:cubicBezTo>
                    <a:pt x="4090" y="1286"/>
                    <a:pt x="4161" y="1294"/>
                    <a:pt x="4210" y="1341"/>
                  </a:cubicBezTo>
                  <a:cubicBezTo>
                    <a:pt x="4227" y="1361"/>
                    <a:pt x="4242" y="1384"/>
                    <a:pt x="4255" y="1410"/>
                  </a:cubicBezTo>
                  <a:cubicBezTo>
                    <a:pt x="4270" y="1436"/>
                    <a:pt x="4285" y="1461"/>
                    <a:pt x="4307" y="1485"/>
                  </a:cubicBezTo>
                  <a:cubicBezTo>
                    <a:pt x="4367" y="1547"/>
                    <a:pt x="4450" y="1562"/>
                    <a:pt x="4529" y="1575"/>
                  </a:cubicBezTo>
                  <a:cubicBezTo>
                    <a:pt x="4583" y="1586"/>
                    <a:pt x="4637" y="1594"/>
                    <a:pt x="4682" y="1618"/>
                  </a:cubicBezTo>
                  <a:cubicBezTo>
                    <a:pt x="4739" y="1648"/>
                    <a:pt x="4780" y="1699"/>
                    <a:pt x="4825" y="1755"/>
                  </a:cubicBezTo>
                  <a:cubicBezTo>
                    <a:pt x="4847" y="1781"/>
                    <a:pt x="4870" y="1808"/>
                    <a:pt x="4894" y="1834"/>
                  </a:cubicBezTo>
                  <a:cubicBezTo>
                    <a:pt x="4986" y="1928"/>
                    <a:pt x="5116" y="1990"/>
                    <a:pt x="5247" y="2001"/>
                  </a:cubicBezTo>
                  <a:cubicBezTo>
                    <a:pt x="5264" y="2003"/>
                    <a:pt x="5281" y="2003"/>
                    <a:pt x="5299" y="2003"/>
                  </a:cubicBezTo>
                  <a:cubicBezTo>
                    <a:pt x="5354" y="2008"/>
                    <a:pt x="5408" y="2010"/>
                    <a:pt x="5451" y="2038"/>
                  </a:cubicBezTo>
                  <a:cubicBezTo>
                    <a:pt x="5487" y="2063"/>
                    <a:pt x="5509" y="2104"/>
                    <a:pt x="5530" y="2147"/>
                  </a:cubicBezTo>
                  <a:cubicBezTo>
                    <a:pt x="5554" y="2192"/>
                    <a:pt x="5577" y="2237"/>
                    <a:pt x="5618" y="2269"/>
                  </a:cubicBezTo>
                  <a:cubicBezTo>
                    <a:pt x="5669" y="2312"/>
                    <a:pt x="5736" y="2323"/>
                    <a:pt x="5800" y="2331"/>
                  </a:cubicBezTo>
                  <a:cubicBezTo>
                    <a:pt x="5839" y="2338"/>
                    <a:pt x="5873" y="2342"/>
                    <a:pt x="5907" y="2353"/>
                  </a:cubicBezTo>
                  <a:cubicBezTo>
                    <a:pt x="6003" y="2387"/>
                    <a:pt x="6068" y="2473"/>
                    <a:pt x="6134" y="2560"/>
                  </a:cubicBezTo>
                  <a:cubicBezTo>
                    <a:pt x="6179" y="2622"/>
                    <a:pt x="6226" y="2685"/>
                    <a:pt x="6286" y="2734"/>
                  </a:cubicBezTo>
                  <a:cubicBezTo>
                    <a:pt x="6381" y="2807"/>
                    <a:pt x="6496" y="2845"/>
                    <a:pt x="6638" y="2845"/>
                  </a:cubicBezTo>
                  <a:cubicBezTo>
                    <a:pt x="6745" y="2845"/>
                    <a:pt x="6863" y="2824"/>
                    <a:pt x="7010" y="2781"/>
                  </a:cubicBezTo>
                  <a:lnTo>
                    <a:pt x="7013" y="5446"/>
                  </a:lnTo>
                  <a:lnTo>
                    <a:pt x="6824" y="5466"/>
                  </a:lnTo>
                  <a:lnTo>
                    <a:pt x="6830" y="5496"/>
                  </a:lnTo>
                  <a:cubicBezTo>
                    <a:pt x="6852" y="5575"/>
                    <a:pt x="6833" y="5663"/>
                    <a:pt x="6779" y="5738"/>
                  </a:cubicBezTo>
                  <a:cubicBezTo>
                    <a:pt x="6725" y="5810"/>
                    <a:pt x="6648" y="5858"/>
                    <a:pt x="6567" y="5864"/>
                  </a:cubicBezTo>
                  <a:cubicBezTo>
                    <a:pt x="6558" y="5865"/>
                    <a:pt x="6548" y="5865"/>
                    <a:pt x="6538" y="5865"/>
                  </a:cubicBezTo>
                  <a:cubicBezTo>
                    <a:pt x="6519" y="5865"/>
                    <a:pt x="6499" y="5864"/>
                    <a:pt x="6479" y="5864"/>
                  </a:cubicBezTo>
                  <a:cubicBezTo>
                    <a:pt x="6464" y="5864"/>
                    <a:pt x="6449" y="5863"/>
                    <a:pt x="6433" y="5863"/>
                  </a:cubicBezTo>
                  <a:cubicBezTo>
                    <a:pt x="6350" y="5863"/>
                    <a:pt x="6270" y="5873"/>
                    <a:pt x="6228" y="5948"/>
                  </a:cubicBezTo>
                  <a:cubicBezTo>
                    <a:pt x="6201" y="5997"/>
                    <a:pt x="6207" y="6050"/>
                    <a:pt x="6211" y="6102"/>
                  </a:cubicBezTo>
                  <a:cubicBezTo>
                    <a:pt x="6216" y="6134"/>
                    <a:pt x="6220" y="6164"/>
                    <a:pt x="6213" y="6194"/>
                  </a:cubicBezTo>
                  <a:cubicBezTo>
                    <a:pt x="6196" y="6288"/>
                    <a:pt x="6100" y="6333"/>
                    <a:pt x="5995" y="6378"/>
                  </a:cubicBezTo>
                  <a:cubicBezTo>
                    <a:pt x="5954" y="6398"/>
                    <a:pt x="5911" y="6417"/>
                    <a:pt x="5873" y="6440"/>
                  </a:cubicBezTo>
                  <a:cubicBezTo>
                    <a:pt x="5770" y="6503"/>
                    <a:pt x="5697" y="6614"/>
                    <a:pt x="5671" y="6747"/>
                  </a:cubicBezTo>
                  <a:cubicBezTo>
                    <a:pt x="5650" y="6867"/>
                    <a:pt x="5671" y="6987"/>
                    <a:pt x="5734" y="7079"/>
                  </a:cubicBezTo>
                  <a:lnTo>
                    <a:pt x="5376" y="7289"/>
                  </a:lnTo>
                  <a:lnTo>
                    <a:pt x="5365" y="7295"/>
                  </a:lnTo>
                  <a:lnTo>
                    <a:pt x="5363" y="7308"/>
                  </a:lnTo>
                  <a:cubicBezTo>
                    <a:pt x="5341" y="7447"/>
                    <a:pt x="5423" y="7565"/>
                    <a:pt x="5500" y="7679"/>
                  </a:cubicBezTo>
                  <a:cubicBezTo>
                    <a:pt x="5534" y="7728"/>
                    <a:pt x="5571" y="7782"/>
                    <a:pt x="5596" y="7833"/>
                  </a:cubicBezTo>
                  <a:cubicBezTo>
                    <a:pt x="5641" y="7925"/>
                    <a:pt x="5659" y="8030"/>
                    <a:pt x="5676" y="8131"/>
                  </a:cubicBezTo>
                  <a:cubicBezTo>
                    <a:pt x="5678" y="8154"/>
                    <a:pt x="5682" y="8176"/>
                    <a:pt x="5686" y="8199"/>
                  </a:cubicBezTo>
                  <a:cubicBezTo>
                    <a:pt x="5742" y="8504"/>
                    <a:pt x="5849" y="8791"/>
                    <a:pt x="6008" y="9056"/>
                  </a:cubicBezTo>
                  <a:lnTo>
                    <a:pt x="6010" y="9063"/>
                  </a:lnTo>
                  <a:lnTo>
                    <a:pt x="6016" y="9067"/>
                  </a:lnTo>
                  <a:cubicBezTo>
                    <a:pt x="6156" y="9144"/>
                    <a:pt x="6177" y="9328"/>
                    <a:pt x="6166" y="9481"/>
                  </a:cubicBezTo>
                  <a:cubicBezTo>
                    <a:pt x="6121" y="9470"/>
                    <a:pt x="6073" y="9465"/>
                    <a:pt x="6024" y="9465"/>
                  </a:cubicBezTo>
                  <a:cubicBezTo>
                    <a:pt x="5915" y="9465"/>
                    <a:pt x="5804" y="9491"/>
                    <a:pt x="5714" y="9541"/>
                  </a:cubicBezTo>
                  <a:cubicBezTo>
                    <a:pt x="5521" y="9648"/>
                    <a:pt x="5361" y="9802"/>
                    <a:pt x="5204" y="9950"/>
                  </a:cubicBezTo>
                  <a:cubicBezTo>
                    <a:pt x="5129" y="10023"/>
                    <a:pt x="5052" y="10098"/>
                    <a:pt x="4992" y="10188"/>
                  </a:cubicBezTo>
                  <a:cubicBezTo>
                    <a:pt x="4969" y="10224"/>
                    <a:pt x="4947" y="10263"/>
                    <a:pt x="4928" y="10301"/>
                  </a:cubicBezTo>
                  <a:cubicBezTo>
                    <a:pt x="4885" y="10385"/>
                    <a:pt x="4842" y="10464"/>
                    <a:pt x="4772" y="10515"/>
                  </a:cubicBezTo>
                  <a:cubicBezTo>
                    <a:pt x="4722" y="10552"/>
                    <a:pt x="4662" y="10571"/>
                    <a:pt x="4600" y="10590"/>
                  </a:cubicBezTo>
                  <a:cubicBezTo>
                    <a:pt x="4534" y="10612"/>
                    <a:pt x="4465" y="10635"/>
                    <a:pt x="4407" y="10678"/>
                  </a:cubicBezTo>
                  <a:cubicBezTo>
                    <a:pt x="4386" y="10695"/>
                    <a:pt x="4367" y="10715"/>
                    <a:pt x="4347" y="10734"/>
                  </a:cubicBezTo>
                  <a:cubicBezTo>
                    <a:pt x="4328" y="10751"/>
                    <a:pt x="4311" y="10768"/>
                    <a:pt x="4294" y="10783"/>
                  </a:cubicBezTo>
                  <a:cubicBezTo>
                    <a:pt x="4210" y="10847"/>
                    <a:pt x="4097" y="10860"/>
                    <a:pt x="3987" y="10873"/>
                  </a:cubicBezTo>
                  <a:lnTo>
                    <a:pt x="3936" y="10880"/>
                  </a:lnTo>
                  <a:cubicBezTo>
                    <a:pt x="3754" y="10903"/>
                    <a:pt x="3640" y="10963"/>
                    <a:pt x="3587" y="11066"/>
                  </a:cubicBezTo>
                  <a:cubicBezTo>
                    <a:pt x="3563" y="11113"/>
                    <a:pt x="3555" y="11162"/>
                    <a:pt x="3546" y="11214"/>
                  </a:cubicBezTo>
                  <a:cubicBezTo>
                    <a:pt x="3535" y="11272"/>
                    <a:pt x="3527" y="11325"/>
                    <a:pt x="3495" y="11368"/>
                  </a:cubicBezTo>
                  <a:cubicBezTo>
                    <a:pt x="3460" y="11409"/>
                    <a:pt x="3409" y="11432"/>
                    <a:pt x="3353" y="11456"/>
                  </a:cubicBezTo>
                  <a:cubicBezTo>
                    <a:pt x="3298" y="11482"/>
                    <a:pt x="3240" y="11505"/>
                    <a:pt x="3197" y="11552"/>
                  </a:cubicBezTo>
                  <a:cubicBezTo>
                    <a:pt x="3182" y="11572"/>
                    <a:pt x="3169" y="11593"/>
                    <a:pt x="3156" y="11612"/>
                  </a:cubicBezTo>
                  <a:cubicBezTo>
                    <a:pt x="3145" y="11629"/>
                    <a:pt x="3135" y="11649"/>
                    <a:pt x="3122" y="11662"/>
                  </a:cubicBezTo>
                  <a:cubicBezTo>
                    <a:pt x="3088" y="11702"/>
                    <a:pt x="3036" y="11726"/>
                    <a:pt x="2985" y="11747"/>
                  </a:cubicBezTo>
                  <a:cubicBezTo>
                    <a:pt x="2788" y="11835"/>
                    <a:pt x="2584" y="11925"/>
                    <a:pt x="2366" y="11936"/>
                  </a:cubicBezTo>
                  <a:cubicBezTo>
                    <a:pt x="2340" y="11938"/>
                    <a:pt x="2312" y="11938"/>
                    <a:pt x="2286" y="11938"/>
                  </a:cubicBezTo>
                  <a:cubicBezTo>
                    <a:pt x="2228" y="11938"/>
                    <a:pt x="2168" y="11940"/>
                    <a:pt x="2111" y="11953"/>
                  </a:cubicBezTo>
                  <a:cubicBezTo>
                    <a:pt x="2066" y="11962"/>
                    <a:pt x="2023" y="11979"/>
                    <a:pt x="1980" y="11994"/>
                  </a:cubicBezTo>
                  <a:cubicBezTo>
                    <a:pt x="1954" y="12004"/>
                    <a:pt x="1926" y="12015"/>
                    <a:pt x="1901" y="12024"/>
                  </a:cubicBezTo>
                  <a:cubicBezTo>
                    <a:pt x="1826" y="12047"/>
                    <a:pt x="1740" y="12058"/>
                    <a:pt x="1633" y="12058"/>
                  </a:cubicBezTo>
                  <a:cubicBezTo>
                    <a:pt x="1573" y="12058"/>
                    <a:pt x="1509" y="12054"/>
                    <a:pt x="1446" y="12049"/>
                  </a:cubicBezTo>
                  <a:cubicBezTo>
                    <a:pt x="1412" y="12049"/>
                    <a:pt x="1378" y="12047"/>
                    <a:pt x="1344" y="12045"/>
                  </a:cubicBezTo>
                  <a:cubicBezTo>
                    <a:pt x="1399" y="11861"/>
                    <a:pt x="1371" y="11640"/>
                    <a:pt x="1264" y="11443"/>
                  </a:cubicBezTo>
                  <a:cubicBezTo>
                    <a:pt x="1144" y="11227"/>
                    <a:pt x="958" y="11066"/>
                    <a:pt x="772" y="10922"/>
                  </a:cubicBezTo>
                  <a:cubicBezTo>
                    <a:pt x="645" y="10824"/>
                    <a:pt x="521" y="10708"/>
                    <a:pt x="547" y="10575"/>
                  </a:cubicBezTo>
                  <a:cubicBezTo>
                    <a:pt x="572" y="10445"/>
                    <a:pt x="735" y="10383"/>
                    <a:pt x="879" y="10368"/>
                  </a:cubicBezTo>
                  <a:lnTo>
                    <a:pt x="921" y="10363"/>
                  </a:lnTo>
                  <a:cubicBezTo>
                    <a:pt x="992" y="10357"/>
                    <a:pt x="1065" y="10350"/>
                    <a:pt x="1134" y="10318"/>
                  </a:cubicBezTo>
                  <a:cubicBezTo>
                    <a:pt x="1215" y="10284"/>
                    <a:pt x="1294" y="10198"/>
                    <a:pt x="1279" y="10095"/>
                  </a:cubicBezTo>
                  <a:cubicBezTo>
                    <a:pt x="1271" y="10038"/>
                    <a:pt x="1234" y="9993"/>
                    <a:pt x="1202" y="9950"/>
                  </a:cubicBezTo>
                  <a:lnTo>
                    <a:pt x="1189" y="9935"/>
                  </a:lnTo>
                  <a:cubicBezTo>
                    <a:pt x="1063" y="9772"/>
                    <a:pt x="994" y="9566"/>
                    <a:pt x="996" y="9358"/>
                  </a:cubicBezTo>
                  <a:cubicBezTo>
                    <a:pt x="996" y="9337"/>
                    <a:pt x="996" y="9313"/>
                    <a:pt x="999" y="9290"/>
                  </a:cubicBezTo>
                  <a:cubicBezTo>
                    <a:pt x="1001" y="9223"/>
                    <a:pt x="1005" y="9153"/>
                    <a:pt x="986" y="9086"/>
                  </a:cubicBezTo>
                  <a:cubicBezTo>
                    <a:pt x="962" y="8992"/>
                    <a:pt x="885" y="8898"/>
                    <a:pt x="778" y="8898"/>
                  </a:cubicBezTo>
                  <a:cubicBezTo>
                    <a:pt x="757" y="8898"/>
                    <a:pt x="735" y="8902"/>
                    <a:pt x="718" y="8911"/>
                  </a:cubicBezTo>
                  <a:cubicBezTo>
                    <a:pt x="714" y="8726"/>
                    <a:pt x="707" y="8570"/>
                    <a:pt x="692" y="8422"/>
                  </a:cubicBezTo>
                  <a:cubicBezTo>
                    <a:pt x="686" y="8341"/>
                    <a:pt x="677" y="8259"/>
                    <a:pt x="647" y="8184"/>
                  </a:cubicBezTo>
                  <a:cubicBezTo>
                    <a:pt x="600" y="8064"/>
                    <a:pt x="510" y="7972"/>
                    <a:pt x="429" y="7889"/>
                  </a:cubicBezTo>
                  <a:cubicBezTo>
                    <a:pt x="296" y="7749"/>
                    <a:pt x="174" y="7662"/>
                    <a:pt x="62" y="7619"/>
                  </a:cubicBezTo>
                  <a:cubicBezTo>
                    <a:pt x="127" y="7360"/>
                    <a:pt x="159" y="7098"/>
                    <a:pt x="163" y="6845"/>
                  </a:cubicBezTo>
                  <a:lnTo>
                    <a:pt x="163" y="6837"/>
                  </a:lnTo>
                  <a:cubicBezTo>
                    <a:pt x="163" y="6772"/>
                    <a:pt x="163" y="6708"/>
                    <a:pt x="191" y="6655"/>
                  </a:cubicBezTo>
                  <a:cubicBezTo>
                    <a:pt x="204" y="6629"/>
                    <a:pt x="223" y="6607"/>
                    <a:pt x="242" y="6584"/>
                  </a:cubicBezTo>
                  <a:cubicBezTo>
                    <a:pt x="266" y="6556"/>
                    <a:pt x="287" y="6530"/>
                    <a:pt x="304" y="6496"/>
                  </a:cubicBezTo>
                  <a:cubicBezTo>
                    <a:pt x="326" y="6449"/>
                    <a:pt x="330" y="6400"/>
                    <a:pt x="334" y="6350"/>
                  </a:cubicBezTo>
                  <a:cubicBezTo>
                    <a:pt x="341" y="6295"/>
                    <a:pt x="345" y="6243"/>
                    <a:pt x="375" y="6203"/>
                  </a:cubicBezTo>
                  <a:cubicBezTo>
                    <a:pt x="401" y="6168"/>
                    <a:pt x="442" y="6145"/>
                    <a:pt x="487" y="6123"/>
                  </a:cubicBezTo>
                  <a:cubicBezTo>
                    <a:pt x="547" y="6091"/>
                    <a:pt x="609" y="6059"/>
                    <a:pt x="634" y="5995"/>
                  </a:cubicBezTo>
                  <a:cubicBezTo>
                    <a:pt x="654" y="5945"/>
                    <a:pt x="645" y="5898"/>
                    <a:pt x="639" y="5851"/>
                  </a:cubicBezTo>
                  <a:cubicBezTo>
                    <a:pt x="634" y="5817"/>
                    <a:pt x="630" y="5787"/>
                    <a:pt x="634" y="5757"/>
                  </a:cubicBezTo>
                  <a:cubicBezTo>
                    <a:pt x="649" y="5646"/>
                    <a:pt x="769" y="5603"/>
                    <a:pt x="898" y="5556"/>
                  </a:cubicBezTo>
                  <a:cubicBezTo>
                    <a:pt x="949" y="5538"/>
                    <a:pt x="1001" y="5519"/>
                    <a:pt x="1046" y="5496"/>
                  </a:cubicBezTo>
                  <a:cubicBezTo>
                    <a:pt x="1245" y="5395"/>
                    <a:pt x="1365" y="5166"/>
                    <a:pt x="1408" y="4793"/>
                  </a:cubicBezTo>
                  <a:cubicBezTo>
                    <a:pt x="1468" y="4281"/>
                    <a:pt x="1444" y="3767"/>
                    <a:pt x="1337" y="3265"/>
                  </a:cubicBezTo>
                  <a:lnTo>
                    <a:pt x="1335" y="3252"/>
                  </a:lnTo>
                  <a:cubicBezTo>
                    <a:pt x="1318" y="3173"/>
                    <a:pt x="1301" y="3092"/>
                    <a:pt x="1318" y="3017"/>
                  </a:cubicBezTo>
                  <a:cubicBezTo>
                    <a:pt x="1333" y="2948"/>
                    <a:pt x="1371" y="2890"/>
                    <a:pt x="1414" y="2828"/>
                  </a:cubicBezTo>
                  <a:cubicBezTo>
                    <a:pt x="1431" y="2802"/>
                    <a:pt x="1451" y="2777"/>
                    <a:pt x="1466" y="2751"/>
                  </a:cubicBezTo>
                  <a:cubicBezTo>
                    <a:pt x="1603" y="2522"/>
                    <a:pt x="1605" y="2211"/>
                    <a:pt x="1466" y="1982"/>
                  </a:cubicBezTo>
                  <a:cubicBezTo>
                    <a:pt x="1449" y="1954"/>
                    <a:pt x="1429" y="1924"/>
                    <a:pt x="1410" y="1896"/>
                  </a:cubicBezTo>
                  <a:cubicBezTo>
                    <a:pt x="1363" y="1830"/>
                    <a:pt x="1320" y="1768"/>
                    <a:pt x="1305" y="1693"/>
                  </a:cubicBezTo>
                  <a:cubicBezTo>
                    <a:pt x="1299" y="1661"/>
                    <a:pt x="1299" y="1628"/>
                    <a:pt x="1299" y="1592"/>
                  </a:cubicBezTo>
                  <a:cubicBezTo>
                    <a:pt x="1296" y="1564"/>
                    <a:pt x="1296" y="1536"/>
                    <a:pt x="1294" y="1506"/>
                  </a:cubicBezTo>
                  <a:cubicBezTo>
                    <a:pt x="1269" y="1309"/>
                    <a:pt x="1108" y="1176"/>
                    <a:pt x="956" y="1050"/>
                  </a:cubicBezTo>
                  <a:cubicBezTo>
                    <a:pt x="817" y="932"/>
                    <a:pt x="671" y="814"/>
                    <a:pt x="634" y="647"/>
                  </a:cubicBezTo>
                  <a:cubicBezTo>
                    <a:pt x="632" y="634"/>
                    <a:pt x="630" y="621"/>
                    <a:pt x="626" y="611"/>
                  </a:cubicBezTo>
                  <a:cubicBezTo>
                    <a:pt x="624" y="596"/>
                    <a:pt x="622" y="581"/>
                    <a:pt x="617" y="566"/>
                  </a:cubicBezTo>
                  <a:lnTo>
                    <a:pt x="639" y="549"/>
                  </a:lnTo>
                  <a:cubicBezTo>
                    <a:pt x="662" y="534"/>
                    <a:pt x="684" y="516"/>
                    <a:pt x="707" y="501"/>
                  </a:cubicBezTo>
                  <a:cubicBezTo>
                    <a:pt x="954" y="345"/>
                    <a:pt x="1224" y="219"/>
                    <a:pt x="1485" y="99"/>
                  </a:cubicBezTo>
                  <a:cubicBezTo>
                    <a:pt x="1537" y="74"/>
                    <a:pt x="1589" y="54"/>
                    <a:pt x="1635" y="54"/>
                  </a:cubicBezTo>
                  <a:close/>
                  <a:moveTo>
                    <a:pt x="1635" y="0"/>
                  </a:moveTo>
                  <a:cubicBezTo>
                    <a:pt x="1575" y="0"/>
                    <a:pt x="1519" y="24"/>
                    <a:pt x="1464" y="49"/>
                  </a:cubicBezTo>
                  <a:cubicBezTo>
                    <a:pt x="1200" y="172"/>
                    <a:pt x="928" y="298"/>
                    <a:pt x="679" y="456"/>
                  </a:cubicBezTo>
                  <a:cubicBezTo>
                    <a:pt x="654" y="474"/>
                    <a:pt x="632" y="489"/>
                    <a:pt x="609" y="506"/>
                  </a:cubicBezTo>
                  <a:lnTo>
                    <a:pt x="555" y="542"/>
                  </a:lnTo>
                  <a:lnTo>
                    <a:pt x="562" y="561"/>
                  </a:lnTo>
                  <a:cubicBezTo>
                    <a:pt x="566" y="581"/>
                    <a:pt x="570" y="600"/>
                    <a:pt x="574" y="621"/>
                  </a:cubicBezTo>
                  <a:cubicBezTo>
                    <a:pt x="577" y="634"/>
                    <a:pt x="579" y="645"/>
                    <a:pt x="583" y="658"/>
                  </a:cubicBezTo>
                  <a:cubicBezTo>
                    <a:pt x="624" y="842"/>
                    <a:pt x="774" y="969"/>
                    <a:pt x="921" y="1091"/>
                  </a:cubicBezTo>
                  <a:cubicBezTo>
                    <a:pt x="1074" y="1217"/>
                    <a:pt x="1217" y="1337"/>
                    <a:pt x="1241" y="1515"/>
                  </a:cubicBezTo>
                  <a:cubicBezTo>
                    <a:pt x="1243" y="1541"/>
                    <a:pt x="1245" y="1566"/>
                    <a:pt x="1245" y="1594"/>
                  </a:cubicBezTo>
                  <a:cubicBezTo>
                    <a:pt x="1245" y="1628"/>
                    <a:pt x="1245" y="1667"/>
                    <a:pt x="1254" y="1703"/>
                  </a:cubicBezTo>
                  <a:cubicBezTo>
                    <a:pt x="1271" y="1789"/>
                    <a:pt x="1318" y="1860"/>
                    <a:pt x="1367" y="1928"/>
                  </a:cubicBezTo>
                  <a:cubicBezTo>
                    <a:pt x="1384" y="1954"/>
                    <a:pt x="1404" y="1982"/>
                    <a:pt x="1421" y="2010"/>
                  </a:cubicBezTo>
                  <a:cubicBezTo>
                    <a:pt x="1549" y="2224"/>
                    <a:pt x="1547" y="2509"/>
                    <a:pt x="1421" y="2723"/>
                  </a:cubicBezTo>
                  <a:cubicBezTo>
                    <a:pt x="1406" y="2749"/>
                    <a:pt x="1389" y="2772"/>
                    <a:pt x="1371" y="2798"/>
                  </a:cubicBezTo>
                  <a:cubicBezTo>
                    <a:pt x="1326" y="2862"/>
                    <a:pt x="1281" y="2927"/>
                    <a:pt x="1264" y="3006"/>
                  </a:cubicBezTo>
                  <a:cubicBezTo>
                    <a:pt x="1245" y="3092"/>
                    <a:pt x="1264" y="3180"/>
                    <a:pt x="1281" y="3263"/>
                  </a:cubicBezTo>
                  <a:lnTo>
                    <a:pt x="1286" y="3276"/>
                  </a:lnTo>
                  <a:cubicBezTo>
                    <a:pt x="1391" y="3773"/>
                    <a:pt x="1414" y="4281"/>
                    <a:pt x="1354" y="4786"/>
                  </a:cubicBezTo>
                  <a:cubicBezTo>
                    <a:pt x="1314" y="5140"/>
                    <a:pt x="1204" y="5356"/>
                    <a:pt x="1022" y="5448"/>
                  </a:cubicBezTo>
                  <a:cubicBezTo>
                    <a:pt x="979" y="5470"/>
                    <a:pt x="930" y="5489"/>
                    <a:pt x="881" y="5506"/>
                  </a:cubicBezTo>
                  <a:cubicBezTo>
                    <a:pt x="744" y="5556"/>
                    <a:pt x="600" y="5605"/>
                    <a:pt x="581" y="5751"/>
                  </a:cubicBezTo>
                  <a:cubicBezTo>
                    <a:pt x="577" y="5787"/>
                    <a:pt x="581" y="5823"/>
                    <a:pt x="585" y="5858"/>
                  </a:cubicBezTo>
                  <a:cubicBezTo>
                    <a:pt x="592" y="5900"/>
                    <a:pt x="598" y="5939"/>
                    <a:pt x="583" y="5975"/>
                  </a:cubicBezTo>
                  <a:cubicBezTo>
                    <a:pt x="566" y="6023"/>
                    <a:pt x="517" y="6048"/>
                    <a:pt x="463" y="6074"/>
                  </a:cubicBezTo>
                  <a:cubicBezTo>
                    <a:pt x="414" y="6100"/>
                    <a:pt x="364" y="6125"/>
                    <a:pt x="330" y="6170"/>
                  </a:cubicBezTo>
                  <a:cubicBezTo>
                    <a:pt x="294" y="6224"/>
                    <a:pt x="287" y="6286"/>
                    <a:pt x="281" y="6346"/>
                  </a:cubicBezTo>
                  <a:cubicBezTo>
                    <a:pt x="277" y="6391"/>
                    <a:pt x="272" y="6436"/>
                    <a:pt x="255" y="6473"/>
                  </a:cubicBezTo>
                  <a:cubicBezTo>
                    <a:pt x="242" y="6500"/>
                    <a:pt x="223" y="6524"/>
                    <a:pt x="202" y="6550"/>
                  </a:cubicBezTo>
                  <a:cubicBezTo>
                    <a:pt x="180" y="6573"/>
                    <a:pt x="159" y="6599"/>
                    <a:pt x="144" y="6631"/>
                  </a:cubicBezTo>
                  <a:cubicBezTo>
                    <a:pt x="112" y="6695"/>
                    <a:pt x="109" y="6766"/>
                    <a:pt x="109" y="6835"/>
                  </a:cubicBezTo>
                  <a:lnTo>
                    <a:pt x="109" y="6843"/>
                  </a:lnTo>
                  <a:cubicBezTo>
                    <a:pt x="105" y="7102"/>
                    <a:pt x="71" y="7366"/>
                    <a:pt x="7" y="7629"/>
                  </a:cubicBezTo>
                  <a:lnTo>
                    <a:pt x="0" y="7653"/>
                  </a:lnTo>
                  <a:lnTo>
                    <a:pt x="24" y="7659"/>
                  </a:lnTo>
                  <a:cubicBezTo>
                    <a:pt x="133" y="7698"/>
                    <a:pt x="253" y="7784"/>
                    <a:pt x="390" y="7925"/>
                  </a:cubicBezTo>
                  <a:cubicBezTo>
                    <a:pt x="467" y="8004"/>
                    <a:pt x="555" y="8094"/>
                    <a:pt x="598" y="8204"/>
                  </a:cubicBezTo>
                  <a:cubicBezTo>
                    <a:pt x="624" y="8272"/>
                    <a:pt x="632" y="8349"/>
                    <a:pt x="641" y="8429"/>
                  </a:cubicBezTo>
                  <a:cubicBezTo>
                    <a:pt x="654" y="8585"/>
                    <a:pt x="662" y="8752"/>
                    <a:pt x="667" y="8954"/>
                  </a:cubicBezTo>
                  <a:lnTo>
                    <a:pt x="667" y="9003"/>
                  </a:lnTo>
                  <a:lnTo>
                    <a:pt x="707" y="8977"/>
                  </a:lnTo>
                  <a:cubicBezTo>
                    <a:pt x="735" y="8960"/>
                    <a:pt x="757" y="8951"/>
                    <a:pt x="780" y="8951"/>
                  </a:cubicBezTo>
                  <a:cubicBezTo>
                    <a:pt x="857" y="8951"/>
                    <a:pt x="917" y="9026"/>
                    <a:pt x="934" y="9099"/>
                  </a:cubicBezTo>
                  <a:cubicBezTo>
                    <a:pt x="949" y="9159"/>
                    <a:pt x="947" y="9221"/>
                    <a:pt x="945" y="9288"/>
                  </a:cubicBezTo>
                  <a:cubicBezTo>
                    <a:pt x="943" y="9311"/>
                    <a:pt x="943" y="9335"/>
                    <a:pt x="943" y="9358"/>
                  </a:cubicBezTo>
                  <a:cubicBezTo>
                    <a:pt x="941" y="9577"/>
                    <a:pt x="1014" y="9793"/>
                    <a:pt x="1146" y="9969"/>
                  </a:cubicBezTo>
                  <a:lnTo>
                    <a:pt x="1159" y="9984"/>
                  </a:lnTo>
                  <a:cubicBezTo>
                    <a:pt x="1191" y="10023"/>
                    <a:pt x="1219" y="10059"/>
                    <a:pt x="1226" y="10104"/>
                  </a:cubicBezTo>
                  <a:cubicBezTo>
                    <a:pt x="1236" y="10175"/>
                    <a:pt x="1176" y="10241"/>
                    <a:pt x="1112" y="10271"/>
                  </a:cubicBezTo>
                  <a:cubicBezTo>
                    <a:pt x="1052" y="10297"/>
                    <a:pt x="986" y="10303"/>
                    <a:pt x="917" y="10310"/>
                  </a:cubicBezTo>
                  <a:lnTo>
                    <a:pt x="874" y="10314"/>
                  </a:lnTo>
                  <a:cubicBezTo>
                    <a:pt x="795" y="10323"/>
                    <a:pt x="534" y="10363"/>
                    <a:pt x="495" y="10565"/>
                  </a:cubicBezTo>
                  <a:cubicBezTo>
                    <a:pt x="463" y="10725"/>
                    <a:pt x="600" y="10858"/>
                    <a:pt x="739" y="10965"/>
                  </a:cubicBezTo>
                  <a:cubicBezTo>
                    <a:pt x="919" y="11105"/>
                    <a:pt x="1104" y="11261"/>
                    <a:pt x="1217" y="11469"/>
                  </a:cubicBezTo>
                  <a:cubicBezTo>
                    <a:pt x="1324" y="11664"/>
                    <a:pt x="1348" y="11887"/>
                    <a:pt x="1281" y="12062"/>
                  </a:cubicBezTo>
                  <a:lnTo>
                    <a:pt x="1269" y="12099"/>
                  </a:lnTo>
                  <a:lnTo>
                    <a:pt x="1322" y="12099"/>
                  </a:lnTo>
                  <a:cubicBezTo>
                    <a:pt x="1363" y="12099"/>
                    <a:pt x="1404" y="12101"/>
                    <a:pt x="1444" y="12103"/>
                  </a:cubicBezTo>
                  <a:cubicBezTo>
                    <a:pt x="1506" y="12107"/>
                    <a:pt x="1571" y="12112"/>
                    <a:pt x="1633" y="12112"/>
                  </a:cubicBezTo>
                  <a:cubicBezTo>
                    <a:pt x="1746" y="12112"/>
                    <a:pt x="1834" y="12099"/>
                    <a:pt x="1916" y="12075"/>
                  </a:cubicBezTo>
                  <a:cubicBezTo>
                    <a:pt x="1943" y="12064"/>
                    <a:pt x="1971" y="12056"/>
                    <a:pt x="1999" y="12043"/>
                  </a:cubicBezTo>
                  <a:cubicBezTo>
                    <a:pt x="2042" y="12028"/>
                    <a:pt x="2081" y="12013"/>
                    <a:pt x="2121" y="12004"/>
                  </a:cubicBezTo>
                  <a:cubicBezTo>
                    <a:pt x="2175" y="11994"/>
                    <a:pt x="2231" y="11992"/>
                    <a:pt x="2286" y="11992"/>
                  </a:cubicBezTo>
                  <a:cubicBezTo>
                    <a:pt x="2314" y="11992"/>
                    <a:pt x="2342" y="11992"/>
                    <a:pt x="2368" y="11989"/>
                  </a:cubicBezTo>
                  <a:cubicBezTo>
                    <a:pt x="2595" y="11977"/>
                    <a:pt x="2815" y="11880"/>
                    <a:pt x="3008" y="11797"/>
                  </a:cubicBezTo>
                  <a:cubicBezTo>
                    <a:pt x="3060" y="11773"/>
                    <a:pt x="3120" y="11747"/>
                    <a:pt x="3163" y="11698"/>
                  </a:cubicBezTo>
                  <a:cubicBezTo>
                    <a:pt x="3178" y="11679"/>
                    <a:pt x="3190" y="11659"/>
                    <a:pt x="3201" y="11640"/>
                  </a:cubicBezTo>
                  <a:cubicBezTo>
                    <a:pt x="3214" y="11621"/>
                    <a:pt x="3225" y="11604"/>
                    <a:pt x="3238" y="11589"/>
                  </a:cubicBezTo>
                  <a:cubicBezTo>
                    <a:pt x="3272" y="11550"/>
                    <a:pt x="3321" y="11529"/>
                    <a:pt x="3375" y="11505"/>
                  </a:cubicBezTo>
                  <a:cubicBezTo>
                    <a:pt x="3432" y="11479"/>
                    <a:pt x="3495" y="11454"/>
                    <a:pt x="3535" y="11400"/>
                  </a:cubicBezTo>
                  <a:cubicBezTo>
                    <a:pt x="3576" y="11347"/>
                    <a:pt x="3587" y="11285"/>
                    <a:pt x="3597" y="11222"/>
                  </a:cubicBezTo>
                  <a:cubicBezTo>
                    <a:pt x="3606" y="11175"/>
                    <a:pt x="3615" y="11130"/>
                    <a:pt x="3634" y="11092"/>
                  </a:cubicBezTo>
                  <a:cubicBezTo>
                    <a:pt x="3679" y="11006"/>
                    <a:pt x="3782" y="10952"/>
                    <a:pt x="3942" y="10931"/>
                  </a:cubicBezTo>
                  <a:lnTo>
                    <a:pt x="3994" y="10927"/>
                  </a:lnTo>
                  <a:cubicBezTo>
                    <a:pt x="4112" y="10912"/>
                    <a:pt x="4232" y="10899"/>
                    <a:pt x="4326" y="10826"/>
                  </a:cubicBezTo>
                  <a:cubicBezTo>
                    <a:pt x="4347" y="10809"/>
                    <a:pt x="4367" y="10790"/>
                    <a:pt x="4386" y="10770"/>
                  </a:cubicBezTo>
                  <a:cubicBezTo>
                    <a:pt x="4403" y="10753"/>
                    <a:pt x="4420" y="10736"/>
                    <a:pt x="4439" y="10721"/>
                  </a:cubicBezTo>
                  <a:cubicBezTo>
                    <a:pt x="4491" y="10682"/>
                    <a:pt x="4551" y="10663"/>
                    <a:pt x="4615" y="10642"/>
                  </a:cubicBezTo>
                  <a:cubicBezTo>
                    <a:pt x="4682" y="10620"/>
                    <a:pt x="4748" y="10599"/>
                    <a:pt x="4804" y="10558"/>
                  </a:cubicBezTo>
                  <a:cubicBezTo>
                    <a:pt x="4885" y="10498"/>
                    <a:pt x="4930" y="10410"/>
                    <a:pt x="4975" y="10327"/>
                  </a:cubicBezTo>
                  <a:cubicBezTo>
                    <a:pt x="4994" y="10290"/>
                    <a:pt x="5016" y="10252"/>
                    <a:pt x="5037" y="10218"/>
                  </a:cubicBezTo>
                  <a:cubicBezTo>
                    <a:pt x="5093" y="10132"/>
                    <a:pt x="5168" y="10059"/>
                    <a:pt x="5241" y="9988"/>
                  </a:cubicBezTo>
                  <a:cubicBezTo>
                    <a:pt x="5395" y="9843"/>
                    <a:pt x="5554" y="9691"/>
                    <a:pt x="5740" y="9588"/>
                  </a:cubicBezTo>
                  <a:cubicBezTo>
                    <a:pt x="5820" y="9542"/>
                    <a:pt x="5921" y="9519"/>
                    <a:pt x="6021" y="9519"/>
                  </a:cubicBezTo>
                  <a:cubicBezTo>
                    <a:pt x="6077" y="9519"/>
                    <a:pt x="6132" y="9526"/>
                    <a:pt x="6183" y="9541"/>
                  </a:cubicBezTo>
                  <a:lnTo>
                    <a:pt x="6216" y="9549"/>
                  </a:lnTo>
                  <a:lnTo>
                    <a:pt x="6218" y="9517"/>
                  </a:lnTo>
                  <a:cubicBezTo>
                    <a:pt x="6239" y="9273"/>
                    <a:pt x="6181" y="9103"/>
                    <a:pt x="6051" y="9024"/>
                  </a:cubicBezTo>
                  <a:cubicBezTo>
                    <a:pt x="5896" y="8765"/>
                    <a:pt x="5794" y="8484"/>
                    <a:pt x="5740" y="8189"/>
                  </a:cubicBezTo>
                  <a:cubicBezTo>
                    <a:pt x="5736" y="8167"/>
                    <a:pt x="5731" y="8146"/>
                    <a:pt x="5727" y="8122"/>
                  </a:cubicBezTo>
                  <a:cubicBezTo>
                    <a:pt x="5710" y="8017"/>
                    <a:pt x="5693" y="7908"/>
                    <a:pt x="5644" y="7809"/>
                  </a:cubicBezTo>
                  <a:cubicBezTo>
                    <a:pt x="5616" y="7754"/>
                    <a:pt x="5579" y="7700"/>
                    <a:pt x="5545" y="7647"/>
                  </a:cubicBezTo>
                  <a:cubicBezTo>
                    <a:pt x="5472" y="7542"/>
                    <a:pt x="5404" y="7441"/>
                    <a:pt x="5414" y="7330"/>
                  </a:cubicBezTo>
                  <a:lnTo>
                    <a:pt x="5813" y="7096"/>
                  </a:lnTo>
                  <a:lnTo>
                    <a:pt x="5794" y="7070"/>
                  </a:lnTo>
                  <a:cubicBezTo>
                    <a:pt x="5729" y="6987"/>
                    <a:pt x="5704" y="6873"/>
                    <a:pt x="5725" y="6755"/>
                  </a:cubicBezTo>
                  <a:cubicBezTo>
                    <a:pt x="5746" y="6640"/>
                    <a:pt x="5811" y="6541"/>
                    <a:pt x="5901" y="6485"/>
                  </a:cubicBezTo>
                  <a:cubicBezTo>
                    <a:pt x="5937" y="6464"/>
                    <a:pt x="5978" y="6447"/>
                    <a:pt x="6016" y="6428"/>
                  </a:cubicBezTo>
                  <a:cubicBezTo>
                    <a:pt x="6130" y="6378"/>
                    <a:pt x="6243" y="6325"/>
                    <a:pt x="6267" y="6203"/>
                  </a:cubicBezTo>
                  <a:cubicBezTo>
                    <a:pt x="6273" y="6166"/>
                    <a:pt x="6269" y="6130"/>
                    <a:pt x="6265" y="6095"/>
                  </a:cubicBezTo>
                  <a:cubicBezTo>
                    <a:pt x="6261" y="6050"/>
                    <a:pt x="6256" y="6008"/>
                    <a:pt x="6276" y="5975"/>
                  </a:cubicBezTo>
                  <a:cubicBezTo>
                    <a:pt x="6301" y="5926"/>
                    <a:pt x="6359" y="5918"/>
                    <a:pt x="6434" y="5918"/>
                  </a:cubicBezTo>
                  <a:lnTo>
                    <a:pt x="6479" y="5918"/>
                  </a:lnTo>
                  <a:cubicBezTo>
                    <a:pt x="6501" y="5918"/>
                    <a:pt x="6521" y="5919"/>
                    <a:pt x="6541" y="5919"/>
                  </a:cubicBezTo>
                  <a:cubicBezTo>
                    <a:pt x="6551" y="5919"/>
                    <a:pt x="6561" y="5918"/>
                    <a:pt x="6571" y="5918"/>
                  </a:cubicBezTo>
                  <a:cubicBezTo>
                    <a:pt x="6668" y="5909"/>
                    <a:pt x="6760" y="5855"/>
                    <a:pt x="6822" y="5768"/>
                  </a:cubicBezTo>
                  <a:cubicBezTo>
                    <a:pt x="6878" y="5691"/>
                    <a:pt x="6901" y="5598"/>
                    <a:pt x="6888" y="5513"/>
                  </a:cubicBezTo>
                  <a:lnTo>
                    <a:pt x="7066" y="5496"/>
                  </a:lnTo>
                  <a:lnTo>
                    <a:pt x="7064" y="2745"/>
                  </a:lnTo>
                  <a:lnTo>
                    <a:pt x="7064" y="2708"/>
                  </a:lnTo>
                  <a:lnTo>
                    <a:pt x="7028" y="2719"/>
                  </a:lnTo>
                  <a:cubicBezTo>
                    <a:pt x="6871" y="2768"/>
                    <a:pt x="6747" y="2792"/>
                    <a:pt x="6638" y="2792"/>
                  </a:cubicBezTo>
                  <a:cubicBezTo>
                    <a:pt x="6507" y="2792"/>
                    <a:pt x="6404" y="2760"/>
                    <a:pt x="6321" y="2691"/>
                  </a:cubicBezTo>
                  <a:cubicBezTo>
                    <a:pt x="6267" y="2648"/>
                    <a:pt x="6220" y="2588"/>
                    <a:pt x="6177" y="2528"/>
                  </a:cubicBezTo>
                  <a:cubicBezTo>
                    <a:pt x="6108" y="2436"/>
                    <a:pt x="6036" y="2342"/>
                    <a:pt x="5924" y="2303"/>
                  </a:cubicBezTo>
                  <a:cubicBezTo>
                    <a:pt x="5886" y="2290"/>
                    <a:pt x="5847" y="2284"/>
                    <a:pt x="5809" y="2278"/>
                  </a:cubicBezTo>
                  <a:cubicBezTo>
                    <a:pt x="5749" y="2269"/>
                    <a:pt x="5693" y="2263"/>
                    <a:pt x="5650" y="2228"/>
                  </a:cubicBezTo>
                  <a:cubicBezTo>
                    <a:pt x="5620" y="2203"/>
                    <a:pt x="5599" y="2164"/>
                    <a:pt x="5577" y="2123"/>
                  </a:cubicBezTo>
                  <a:cubicBezTo>
                    <a:pt x="5554" y="2076"/>
                    <a:pt x="5528" y="2027"/>
                    <a:pt x="5481" y="1993"/>
                  </a:cubicBezTo>
                  <a:cubicBezTo>
                    <a:pt x="5427" y="1956"/>
                    <a:pt x="5363" y="1954"/>
                    <a:pt x="5301" y="1950"/>
                  </a:cubicBezTo>
                  <a:cubicBezTo>
                    <a:pt x="5284" y="1950"/>
                    <a:pt x="5269" y="1950"/>
                    <a:pt x="5251" y="1948"/>
                  </a:cubicBezTo>
                  <a:cubicBezTo>
                    <a:pt x="5134" y="1937"/>
                    <a:pt x="5016" y="1883"/>
                    <a:pt x="4932" y="1795"/>
                  </a:cubicBezTo>
                  <a:cubicBezTo>
                    <a:pt x="4909" y="1772"/>
                    <a:pt x="4887" y="1746"/>
                    <a:pt x="4868" y="1721"/>
                  </a:cubicBezTo>
                  <a:cubicBezTo>
                    <a:pt x="4821" y="1663"/>
                    <a:pt x="4774" y="1605"/>
                    <a:pt x="4705" y="1571"/>
                  </a:cubicBezTo>
                  <a:cubicBezTo>
                    <a:pt x="4654" y="1543"/>
                    <a:pt x="4596" y="1532"/>
                    <a:pt x="4538" y="1523"/>
                  </a:cubicBezTo>
                  <a:cubicBezTo>
                    <a:pt x="4463" y="1511"/>
                    <a:pt x="4392" y="1498"/>
                    <a:pt x="4347" y="1448"/>
                  </a:cubicBezTo>
                  <a:cubicBezTo>
                    <a:pt x="4330" y="1431"/>
                    <a:pt x="4317" y="1408"/>
                    <a:pt x="4302" y="1384"/>
                  </a:cubicBezTo>
                  <a:cubicBezTo>
                    <a:pt x="4287" y="1356"/>
                    <a:pt x="4270" y="1328"/>
                    <a:pt x="4247" y="1303"/>
                  </a:cubicBezTo>
                  <a:cubicBezTo>
                    <a:pt x="4187" y="1243"/>
                    <a:pt x="4101" y="1234"/>
                    <a:pt x="4020" y="1226"/>
                  </a:cubicBezTo>
                  <a:cubicBezTo>
                    <a:pt x="3951" y="1217"/>
                    <a:pt x="3889" y="1211"/>
                    <a:pt x="3837" y="1176"/>
                  </a:cubicBezTo>
                  <a:cubicBezTo>
                    <a:pt x="3801" y="1148"/>
                    <a:pt x="3775" y="1110"/>
                    <a:pt x="3747" y="1067"/>
                  </a:cubicBezTo>
                  <a:cubicBezTo>
                    <a:pt x="3726" y="1031"/>
                    <a:pt x="3702" y="994"/>
                    <a:pt x="3670" y="964"/>
                  </a:cubicBezTo>
                  <a:cubicBezTo>
                    <a:pt x="3600" y="896"/>
                    <a:pt x="3501" y="874"/>
                    <a:pt x="3407" y="855"/>
                  </a:cubicBezTo>
                  <a:cubicBezTo>
                    <a:pt x="3375" y="849"/>
                    <a:pt x="3340" y="840"/>
                    <a:pt x="3310" y="831"/>
                  </a:cubicBezTo>
                  <a:cubicBezTo>
                    <a:pt x="3113" y="776"/>
                    <a:pt x="2946" y="621"/>
                    <a:pt x="2875" y="429"/>
                  </a:cubicBezTo>
                  <a:lnTo>
                    <a:pt x="2867" y="403"/>
                  </a:lnTo>
                  <a:lnTo>
                    <a:pt x="2841" y="414"/>
                  </a:lnTo>
                  <a:cubicBezTo>
                    <a:pt x="2800" y="429"/>
                    <a:pt x="2758" y="435"/>
                    <a:pt x="2713" y="435"/>
                  </a:cubicBezTo>
                  <a:cubicBezTo>
                    <a:pt x="2595" y="435"/>
                    <a:pt x="2483" y="384"/>
                    <a:pt x="2415" y="298"/>
                  </a:cubicBezTo>
                  <a:cubicBezTo>
                    <a:pt x="2400" y="281"/>
                    <a:pt x="2387" y="259"/>
                    <a:pt x="2372" y="240"/>
                  </a:cubicBezTo>
                  <a:cubicBezTo>
                    <a:pt x="2340" y="193"/>
                    <a:pt x="2308" y="144"/>
                    <a:pt x="2254" y="112"/>
                  </a:cubicBezTo>
                  <a:cubicBezTo>
                    <a:pt x="2216" y="90"/>
                    <a:pt x="2173" y="79"/>
                    <a:pt x="2117" y="79"/>
                  </a:cubicBezTo>
                  <a:cubicBezTo>
                    <a:pt x="2083" y="79"/>
                    <a:pt x="2051" y="84"/>
                    <a:pt x="2016" y="86"/>
                  </a:cubicBezTo>
                  <a:cubicBezTo>
                    <a:pt x="1986" y="90"/>
                    <a:pt x="1954" y="92"/>
                    <a:pt x="1922" y="92"/>
                  </a:cubicBezTo>
                  <a:cubicBezTo>
                    <a:pt x="1886" y="92"/>
                    <a:pt x="1858" y="88"/>
                    <a:pt x="1830" y="79"/>
                  </a:cubicBezTo>
                  <a:cubicBezTo>
                    <a:pt x="1811" y="71"/>
                    <a:pt x="1791" y="60"/>
                    <a:pt x="1772" y="47"/>
                  </a:cubicBezTo>
                  <a:cubicBezTo>
                    <a:pt x="1742" y="30"/>
                    <a:pt x="1714" y="13"/>
                    <a:pt x="1680" y="7"/>
                  </a:cubicBezTo>
                  <a:cubicBezTo>
                    <a:pt x="1665" y="2"/>
                    <a:pt x="1650" y="0"/>
                    <a:pt x="1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151"/>
            <p:cNvSpPr/>
            <p:nvPr/>
          </p:nvSpPr>
          <p:spPr>
            <a:xfrm>
              <a:off x="5138018" y="3285102"/>
              <a:ext cx="187596" cy="273835"/>
            </a:xfrm>
            <a:custGeom>
              <a:rect b="b" l="l" r="r" t="t"/>
              <a:pathLst>
                <a:path extrusionOk="0" h="9637" w="6602">
                  <a:moveTo>
                    <a:pt x="6602" y="0"/>
                  </a:moveTo>
                  <a:lnTo>
                    <a:pt x="6602" y="0"/>
                  </a:lnTo>
                  <a:cubicBezTo>
                    <a:pt x="5556" y="81"/>
                    <a:pt x="4519" y="291"/>
                    <a:pt x="3523" y="621"/>
                  </a:cubicBezTo>
                  <a:cubicBezTo>
                    <a:pt x="3237" y="715"/>
                    <a:pt x="2943" y="821"/>
                    <a:pt x="2645" y="821"/>
                  </a:cubicBezTo>
                  <a:cubicBezTo>
                    <a:pt x="2597" y="821"/>
                    <a:pt x="2549" y="818"/>
                    <a:pt x="2501" y="812"/>
                  </a:cubicBezTo>
                  <a:cubicBezTo>
                    <a:pt x="2154" y="771"/>
                    <a:pt x="1804" y="495"/>
                    <a:pt x="1817" y="146"/>
                  </a:cubicBezTo>
                  <a:lnTo>
                    <a:pt x="1817" y="146"/>
                  </a:lnTo>
                  <a:cubicBezTo>
                    <a:pt x="1785" y="148"/>
                    <a:pt x="1751" y="150"/>
                    <a:pt x="1719" y="150"/>
                  </a:cubicBezTo>
                  <a:lnTo>
                    <a:pt x="1682" y="184"/>
                  </a:lnTo>
                  <a:cubicBezTo>
                    <a:pt x="1556" y="309"/>
                    <a:pt x="1425" y="435"/>
                    <a:pt x="1359" y="598"/>
                  </a:cubicBezTo>
                  <a:cubicBezTo>
                    <a:pt x="1292" y="763"/>
                    <a:pt x="1307" y="973"/>
                    <a:pt x="1442" y="1086"/>
                  </a:cubicBezTo>
                  <a:cubicBezTo>
                    <a:pt x="1483" y="1123"/>
                    <a:pt x="1535" y="1148"/>
                    <a:pt x="1565" y="1193"/>
                  </a:cubicBezTo>
                  <a:cubicBezTo>
                    <a:pt x="1610" y="1266"/>
                    <a:pt x="1588" y="1376"/>
                    <a:pt x="1657" y="1427"/>
                  </a:cubicBezTo>
                  <a:cubicBezTo>
                    <a:pt x="1702" y="1461"/>
                    <a:pt x="1762" y="1453"/>
                    <a:pt x="1815" y="1461"/>
                  </a:cubicBezTo>
                  <a:cubicBezTo>
                    <a:pt x="2053" y="1504"/>
                    <a:pt x="2122" y="1875"/>
                    <a:pt x="2362" y="1911"/>
                  </a:cubicBezTo>
                  <a:cubicBezTo>
                    <a:pt x="2378" y="1914"/>
                    <a:pt x="2396" y="1915"/>
                    <a:pt x="2413" y="1915"/>
                  </a:cubicBezTo>
                  <a:cubicBezTo>
                    <a:pt x="2451" y="1915"/>
                    <a:pt x="2490" y="1910"/>
                    <a:pt x="2528" y="1910"/>
                  </a:cubicBezTo>
                  <a:cubicBezTo>
                    <a:pt x="2567" y="1910"/>
                    <a:pt x="2604" y="1915"/>
                    <a:pt x="2638" y="1935"/>
                  </a:cubicBezTo>
                  <a:cubicBezTo>
                    <a:pt x="2691" y="1965"/>
                    <a:pt x="2719" y="2027"/>
                    <a:pt x="2760" y="2074"/>
                  </a:cubicBezTo>
                  <a:cubicBezTo>
                    <a:pt x="2908" y="2235"/>
                    <a:pt x="3182" y="2170"/>
                    <a:pt x="3373" y="2275"/>
                  </a:cubicBezTo>
                  <a:cubicBezTo>
                    <a:pt x="3452" y="2318"/>
                    <a:pt x="3512" y="2387"/>
                    <a:pt x="3578" y="2447"/>
                  </a:cubicBezTo>
                  <a:cubicBezTo>
                    <a:pt x="3804" y="2655"/>
                    <a:pt x="4109" y="2771"/>
                    <a:pt x="4415" y="2771"/>
                  </a:cubicBezTo>
                  <a:cubicBezTo>
                    <a:pt x="4492" y="2771"/>
                    <a:pt x="4569" y="2764"/>
                    <a:pt x="4645" y="2749"/>
                  </a:cubicBezTo>
                  <a:lnTo>
                    <a:pt x="4645" y="2749"/>
                  </a:lnTo>
                  <a:cubicBezTo>
                    <a:pt x="4645" y="3072"/>
                    <a:pt x="4429" y="3387"/>
                    <a:pt x="4125" y="3499"/>
                  </a:cubicBezTo>
                  <a:cubicBezTo>
                    <a:pt x="4037" y="3531"/>
                    <a:pt x="3943" y="3548"/>
                    <a:pt x="3866" y="3597"/>
                  </a:cubicBezTo>
                  <a:cubicBezTo>
                    <a:pt x="3786" y="3647"/>
                    <a:pt x="3733" y="3724"/>
                    <a:pt x="3679" y="3801"/>
                  </a:cubicBezTo>
                  <a:cubicBezTo>
                    <a:pt x="3465" y="4101"/>
                    <a:pt x="3244" y="4403"/>
                    <a:pt x="2949" y="4624"/>
                  </a:cubicBezTo>
                  <a:cubicBezTo>
                    <a:pt x="2714" y="4801"/>
                    <a:pt x="2424" y="4922"/>
                    <a:pt x="2134" y="4922"/>
                  </a:cubicBezTo>
                  <a:cubicBezTo>
                    <a:pt x="2061" y="4922"/>
                    <a:pt x="1988" y="4914"/>
                    <a:pt x="1916" y="4898"/>
                  </a:cubicBezTo>
                  <a:lnTo>
                    <a:pt x="1916" y="4898"/>
                  </a:lnTo>
                  <a:cubicBezTo>
                    <a:pt x="1954" y="5013"/>
                    <a:pt x="1824" y="5116"/>
                    <a:pt x="1706" y="5144"/>
                  </a:cubicBezTo>
                  <a:cubicBezTo>
                    <a:pt x="1586" y="5172"/>
                    <a:pt x="1449" y="5174"/>
                    <a:pt x="1365" y="5264"/>
                  </a:cubicBezTo>
                  <a:cubicBezTo>
                    <a:pt x="1329" y="5303"/>
                    <a:pt x="1310" y="5352"/>
                    <a:pt x="1275" y="5395"/>
                  </a:cubicBezTo>
                  <a:cubicBezTo>
                    <a:pt x="1209" y="5476"/>
                    <a:pt x="1113" y="5504"/>
                    <a:pt x="1008" y="5504"/>
                  </a:cubicBezTo>
                  <a:cubicBezTo>
                    <a:pt x="900" y="5504"/>
                    <a:pt x="782" y="5474"/>
                    <a:pt x="680" y="5440"/>
                  </a:cubicBezTo>
                  <a:cubicBezTo>
                    <a:pt x="673" y="5480"/>
                    <a:pt x="658" y="5517"/>
                    <a:pt x="641" y="5553"/>
                  </a:cubicBezTo>
                  <a:cubicBezTo>
                    <a:pt x="654" y="5549"/>
                    <a:pt x="667" y="5547"/>
                    <a:pt x="680" y="5538"/>
                  </a:cubicBezTo>
                  <a:lnTo>
                    <a:pt x="680" y="5538"/>
                  </a:lnTo>
                  <a:cubicBezTo>
                    <a:pt x="611" y="5725"/>
                    <a:pt x="502" y="5896"/>
                    <a:pt x="363" y="6040"/>
                  </a:cubicBezTo>
                  <a:cubicBezTo>
                    <a:pt x="326" y="6076"/>
                    <a:pt x="285" y="6115"/>
                    <a:pt x="268" y="6166"/>
                  </a:cubicBezTo>
                  <a:cubicBezTo>
                    <a:pt x="255" y="6200"/>
                    <a:pt x="255" y="6241"/>
                    <a:pt x="247" y="6277"/>
                  </a:cubicBezTo>
                  <a:cubicBezTo>
                    <a:pt x="225" y="6374"/>
                    <a:pt x="150" y="6449"/>
                    <a:pt x="95" y="6530"/>
                  </a:cubicBezTo>
                  <a:cubicBezTo>
                    <a:pt x="39" y="6614"/>
                    <a:pt x="1" y="6727"/>
                    <a:pt x="56" y="6809"/>
                  </a:cubicBezTo>
                  <a:lnTo>
                    <a:pt x="48" y="9153"/>
                  </a:lnTo>
                  <a:cubicBezTo>
                    <a:pt x="49" y="9232"/>
                    <a:pt x="128" y="9294"/>
                    <a:pt x="204" y="9294"/>
                  </a:cubicBezTo>
                  <a:cubicBezTo>
                    <a:pt x="226" y="9294"/>
                    <a:pt x="248" y="9289"/>
                    <a:pt x="268" y="9277"/>
                  </a:cubicBezTo>
                  <a:cubicBezTo>
                    <a:pt x="300" y="9395"/>
                    <a:pt x="313" y="9515"/>
                    <a:pt x="324" y="9637"/>
                  </a:cubicBezTo>
                  <a:cubicBezTo>
                    <a:pt x="365" y="9549"/>
                    <a:pt x="408" y="9461"/>
                    <a:pt x="468" y="9386"/>
                  </a:cubicBezTo>
                  <a:cubicBezTo>
                    <a:pt x="560" y="9273"/>
                    <a:pt x="686" y="9198"/>
                    <a:pt x="791" y="9097"/>
                  </a:cubicBezTo>
                  <a:cubicBezTo>
                    <a:pt x="881" y="9009"/>
                    <a:pt x="954" y="8904"/>
                    <a:pt x="1025" y="8799"/>
                  </a:cubicBezTo>
                  <a:cubicBezTo>
                    <a:pt x="1350" y="8317"/>
                    <a:pt x="1665" y="7901"/>
                    <a:pt x="1993" y="7419"/>
                  </a:cubicBezTo>
                  <a:cubicBezTo>
                    <a:pt x="2921" y="7353"/>
                    <a:pt x="3780" y="6685"/>
                    <a:pt x="4071" y="5802"/>
                  </a:cubicBezTo>
                  <a:cubicBezTo>
                    <a:pt x="4148" y="5570"/>
                    <a:pt x="4189" y="5328"/>
                    <a:pt x="4300" y="5112"/>
                  </a:cubicBezTo>
                  <a:cubicBezTo>
                    <a:pt x="4504" y="4713"/>
                    <a:pt x="4918" y="4459"/>
                    <a:pt x="5142" y="4073"/>
                  </a:cubicBezTo>
                  <a:cubicBezTo>
                    <a:pt x="5314" y="3775"/>
                    <a:pt x="5385" y="3394"/>
                    <a:pt x="5670" y="3203"/>
                  </a:cubicBezTo>
                  <a:cubicBezTo>
                    <a:pt x="5747" y="3152"/>
                    <a:pt x="5835" y="3117"/>
                    <a:pt x="5894" y="3049"/>
                  </a:cubicBezTo>
                  <a:cubicBezTo>
                    <a:pt x="5959" y="2976"/>
                    <a:pt x="5982" y="2877"/>
                    <a:pt x="6002" y="2783"/>
                  </a:cubicBezTo>
                  <a:cubicBezTo>
                    <a:pt x="6201" y="1855"/>
                    <a:pt x="6402" y="928"/>
                    <a:pt x="66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151"/>
            <p:cNvSpPr/>
            <p:nvPr/>
          </p:nvSpPr>
          <p:spPr>
            <a:xfrm>
              <a:off x="5136796" y="3284306"/>
              <a:ext cx="189784" cy="277274"/>
            </a:xfrm>
            <a:custGeom>
              <a:rect b="b" l="l" r="r" t="t"/>
              <a:pathLst>
                <a:path extrusionOk="0" h="9758" w="6679">
                  <a:moveTo>
                    <a:pt x="6610" y="58"/>
                  </a:moveTo>
                  <a:lnTo>
                    <a:pt x="6019" y="2805"/>
                  </a:lnTo>
                  <a:cubicBezTo>
                    <a:pt x="6000" y="2890"/>
                    <a:pt x="5978" y="2989"/>
                    <a:pt x="5918" y="3058"/>
                  </a:cubicBezTo>
                  <a:cubicBezTo>
                    <a:pt x="5880" y="3102"/>
                    <a:pt x="5828" y="3130"/>
                    <a:pt x="5775" y="3162"/>
                  </a:cubicBezTo>
                  <a:cubicBezTo>
                    <a:pt x="5749" y="3177"/>
                    <a:pt x="5723" y="3192"/>
                    <a:pt x="5700" y="3207"/>
                  </a:cubicBezTo>
                  <a:cubicBezTo>
                    <a:pt x="5498" y="3342"/>
                    <a:pt x="5400" y="3570"/>
                    <a:pt x="5303" y="3788"/>
                  </a:cubicBezTo>
                  <a:cubicBezTo>
                    <a:pt x="5260" y="3889"/>
                    <a:pt x="5215" y="3994"/>
                    <a:pt x="5162" y="4086"/>
                  </a:cubicBezTo>
                  <a:cubicBezTo>
                    <a:pt x="5057" y="4268"/>
                    <a:pt x="4905" y="4422"/>
                    <a:pt x="4759" y="4572"/>
                  </a:cubicBezTo>
                  <a:cubicBezTo>
                    <a:pt x="4596" y="4741"/>
                    <a:pt x="4429" y="4915"/>
                    <a:pt x="4320" y="5127"/>
                  </a:cubicBezTo>
                  <a:cubicBezTo>
                    <a:pt x="4245" y="5273"/>
                    <a:pt x="4200" y="5434"/>
                    <a:pt x="4159" y="5588"/>
                  </a:cubicBezTo>
                  <a:cubicBezTo>
                    <a:pt x="4138" y="5665"/>
                    <a:pt x="4114" y="5744"/>
                    <a:pt x="4091" y="5821"/>
                  </a:cubicBezTo>
                  <a:cubicBezTo>
                    <a:pt x="3799" y="6698"/>
                    <a:pt x="2953" y="7355"/>
                    <a:pt x="2034" y="7420"/>
                  </a:cubicBezTo>
                  <a:lnTo>
                    <a:pt x="2021" y="7422"/>
                  </a:lnTo>
                  <a:lnTo>
                    <a:pt x="2012" y="7432"/>
                  </a:lnTo>
                  <a:cubicBezTo>
                    <a:pt x="1850" y="7672"/>
                    <a:pt x="1687" y="7899"/>
                    <a:pt x="1530" y="8120"/>
                  </a:cubicBezTo>
                  <a:cubicBezTo>
                    <a:pt x="1372" y="8341"/>
                    <a:pt x="1209" y="8570"/>
                    <a:pt x="1044" y="8812"/>
                  </a:cubicBezTo>
                  <a:cubicBezTo>
                    <a:pt x="975" y="8913"/>
                    <a:pt x="905" y="9020"/>
                    <a:pt x="815" y="9106"/>
                  </a:cubicBezTo>
                  <a:cubicBezTo>
                    <a:pt x="774" y="9144"/>
                    <a:pt x="729" y="9181"/>
                    <a:pt x="684" y="9217"/>
                  </a:cubicBezTo>
                  <a:cubicBezTo>
                    <a:pt x="618" y="9271"/>
                    <a:pt x="547" y="9326"/>
                    <a:pt x="491" y="9397"/>
                  </a:cubicBezTo>
                  <a:cubicBezTo>
                    <a:pt x="448" y="9449"/>
                    <a:pt x="414" y="9508"/>
                    <a:pt x="384" y="9566"/>
                  </a:cubicBezTo>
                  <a:cubicBezTo>
                    <a:pt x="373" y="9478"/>
                    <a:pt x="361" y="9389"/>
                    <a:pt x="337" y="9299"/>
                  </a:cubicBezTo>
                  <a:lnTo>
                    <a:pt x="328" y="9264"/>
                  </a:lnTo>
                  <a:lnTo>
                    <a:pt x="298" y="9281"/>
                  </a:lnTo>
                  <a:cubicBezTo>
                    <a:pt x="284" y="9290"/>
                    <a:pt x="267" y="9294"/>
                    <a:pt x="249" y="9294"/>
                  </a:cubicBezTo>
                  <a:cubicBezTo>
                    <a:pt x="188" y="9294"/>
                    <a:pt x="118" y="9247"/>
                    <a:pt x="116" y="9181"/>
                  </a:cubicBezTo>
                  <a:lnTo>
                    <a:pt x="125" y="6837"/>
                  </a:lnTo>
                  <a:lnTo>
                    <a:pt x="125" y="6828"/>
                  </a:lnTo>
                  <a:lnTo>
                    <a:pt x="121" y="6822"/>
                  </a:lnTo>
                  <a:cubicBezTo>
                    <a:pt x="74" y="6751"/>
                    <a:pt x="110" y="6648"/>
                    <a:pt x="159" y="6575"/>
                  </a:cubicBezTo>
                  <a:cubicBezTo>
                    <a:pt x="174" y="6554"/>
                    <a:pt x="189" y="6535"/>
                    <a:pt x="204" y="6513"/>
                  </a:cubicBezTo>
                  <a:cubicBezTo>
                    <a:pt x="251" y="6453"/>
                    <a:pt x="298" y="6389"/>
                    <a:pt x="316" y="6312"/>
                  </a:cubicBezTo>
                  <a:cubicBezTo>
                    <a:pt x="320" y="6295"/>
                    <a:pt x="322" y="6280"/>
                    <a:pt x="324" y="6265"/>
                  </a:cubicBezTo>
                  <a:cubicBezTo>
                    <a:pt x="326" y="6241"/>
                    <a:pt x="328" y="6222"/>
                    <a:pt x="337" y="6203"/>
                  </a:cubicBezTo>
                  <a:cubicBezTo>
                    <a:pt x="350" y="6162"/>
                    <a:pt x="382" y="6130"/>
                    <a:pt x="414" y="6098"/>
                  </a:cubicBezTo>
                  <a:lnTo>
                    <a:pt x="425" y="6085"/>
                  </a:lnTo>
                  <a:cubicBezTo>
                    <a:pt x="566" y="5941"/>
                    <a:pt x="678" y="5766"/>
                    <a:pt x="748" y="5577"/>
                  </a:cubicBezTo>
                  <a:lnTo>
                    <a:pt x="772" y="5511"/>
                  </a:lnTo>
                  <a:cubicBezTo>
                    <a:pt x="880" y="5543"/>
                    <a:pt x="973" y="5559"/>
                    <a:pt x="1053" y="5559"/>
                  </a:cubicBezTo>
                  <a:cubicBezTo>
                    <a:pt x="1180" y="5559"/>
                    <a:pt x="1274" y="5519"/>
                    <a:pt x="1340" y="5440"/>
                  </a:cubicBezTo>
                  <a:cubicBezTo>
                    <a:pt x="1355" y="5419"/>
                    <a:pt x="1368" y="5397"/>
                    <a:pt x="1380" y="5378"/>
                  </a:cubicBezTo>
                  <a:cubicBezTo>
                    <a:pt x="1395" y="5352"/>
                    <a:pt x="1410" y="5329"/>
                    <a:pt x="1428" y="5309"/>
                  </a:cubicBezTo>
                  <a:cubicBezTo>
                    <a:pt x="1485" y="5247"/>
                    <a:pt x="1573" y="5232"/>
                    <a:pt x="1668" y="5215"/>
                  </a:cubicBezTo>
                  <a:cubicBezTo>
                    <a:pt x="1698" y="5211"/>
                    <a:pt x="1725" y="5204"/>
                    <a:pt x="1755" y="5198"/>
                  </a:cubicBezTo>
                  <a:cubicBezTo>
                    <a:pt x="1847" y="5176"/>
                    <a:pt x="1931" y="5119"/>
                    <a:pt x="1970" y="5050"/>
                  </a:cubicBezTo>
                  <a:cubicBezTo>
                    <a:pt x="1985" y="5020"/>
                    <a:pt x="1993" y="4990"/>
                    <a:pt x="1991" y="4960"/>
                  </a:cubicBezTo>
                  <a:lnTo>
                    <a:pt x="1991" y="4960"/>
                  </a:lnTo>
                  <a:cubicBezTo>
                    <a:pt x="2051" y="4971"/>
                    <a:pt x="2112" y="4976"/>
                    <a:pt x="2174" y="4976"/>
                  </a:cubicBezTo>
                  <a:cubicBezTo>
                    <a:pt x="2451" y="4976"/>
                    <a:pt x="2748" y="4869"/>
                    <a:pt x="3009" y="4673"/>
                  </a:cubicBezTo>
                  <a:cubicBezTo>
                    <a:pt x="3298" y="4457"/>
                    <a:pt x="3512" y="4169"/>
                    <a:pt x="3744" y="3844"/>
                  </a:cubicBezTo>
                  <a:cubicBezTo>
                    <a:pt x="3795" y="3771"/>
                    <a:pt x="3849" y="3696"/>
                    <a:pt x="3924" y="3647"/>
                  </a:cubicBezTo>
                  <a:cubicBezTo>
                    <a:pt x="3973" y="3615"/>
                    <a:pt x="4031" y="3597"/>
                    <a:pt x="4093" y="3578"/>
                  </a:cubicBezTo>
                  <a:cubicBezTo>
                    <a:pt x="4121" y="3570"/>
                    <a:pt x="4149" y="3561"/>
                    <a:pt x="4176" y="3552"/>
                  </a:cubicBezTo>
                  <a:cubicBezTo>
                    <a:pt x="4489" y="3437"/>
                    <a:pt x="4716" y="3111"/>
                    <a:pt x="4714" y="2777"/>
                  </a:cubicBezTo>
                  <a:lnTo>
                    <a:pt x="4714" y="2745"/>
                  </a:lnTo>
                  <a:lnTo>
                    <a:pt x="4682" y="2751"/>
                  </a:lnTo>
                  <a:cubicBezTo>
                    <a:pt x="4611" y="2766"/>
                    <a:pt x="4534" y="2773"/>
                    <a:pt x="4459" y="2773"/>
                  </a:cubicBezTo>
                  <a:cubicBezTo>
                    <a:pt x="4157" y="2773"/>
                    <a:pt x="3857" y="2657"/>
                    <a:pt x="3641" y="2455"/>
                  </a:cubicBezTo>
                  <a:cubicBezTo>
                    <a:pt x="3626" y="2443"/>
                    <a:pt x="3611" y="2428"/>
                    <a:pt x="3596" y="2413"/>
                  </a:cubicBezTo>
                  <a:cubicBezTo>
                    <a:pt x="3544" y="2363"/>
                    <a:pt x="3493" y="2314"/>
                    <a:pt x="3429" y="2280"/>
                  </a:cubicBezTo>
                  <a:cubicBezTo>
                    <a:pt x="3343" y="2233"/>
                    <a:pt x="3244" y="2218"/>
                    <a:pt x="3148" y="2205"/>
                  </a:cubicBezTo>
                  <a:cubicBezTo>
                    <a:pt x="3022" y="2186"/>
                    <a:pt x="2902" y="2168"/>
                    <a:pt x="2824" y="2083"/>
                  </a:cubicBezTo>
                  <a:cubicBezTo>
                    <a:pt x="2809" y="2068"/>
                    <a:pt x="2797" y="2051"/>
                    <a:pt x="2786" y="2033"/>
                  </a:cubicBezTo>
                  <a:cubicBezTo>
                    <a:pt x="2760" y="1999"/>
                    <a:pt x="2734" y="1963"/>
                    <a:pt x="2694" y="1939"/>
                  </a:cubicBezTo>
                  <a:cubicBezTo>
                    <a:pt x="2662" y="1920"/>
                    <a:pt x="2625" y="1911"/>
                    <a:pt x="2574" y="1911"/>
                  </a:cubicBezTo>
                  <a:cubicBezTo>
                    <a:pt x="2555" y="1911"/>
                    <a:pt x="2533" y="1913"/>
                    <a:pt x="2512" y="1913"/>
                  </a:cubicBezTo>
                  <a:cubicBezTo>
                    <a:pt x="2491" y="1915"/>
                    <a:pt x="2470" y="1917"/>
                    <a:pt x="2449" y="1917"/>
                  </a:cubicBezTo>
                  <a:cubicBezTo>
                    <a:pt x="2436" y="1917"/>
                    <a:pt x="2422" y="1916"/>
                    <a:pt x="2409" y="1913"/>
                  </a:cubicBezTo>
                  <a:cubicBezTo>
                    <a:pt x="2300" y="1896"/>
                    <a:pt x="2227" y="1800"/>
                    <a:pt x="2152" y="1699"/>
                  </a:cubicBezTo>
                  <a:cubicBezTo>
                    <a:pt x="2072" y="1594"/>
                    <a:pt x="1991" y="1487"/>
                    <a:pt x="1862" y="1464"/>
                  </a:cubicBezTo>
                  <a:cubicBezTo>
                    <a:pt x="1845" y="1461"/>
                    <a:pt x="1828" y="1459"/>
                    <a:pt x="1811" y="1457"/>
                  </a:cubicBezTo>
                  <a:cubicBezTo>
                    <a:pt x="1775" y="1455"/>
                    <a:pt x="1740" y="1453"/>
                    <a:pt x="1717" y="1434"/>
                  </a:cubicBezTo>
                  <a:cubicBezTo>
                    <a:pt x="1685" y="1410"/>
                    <a:pt x="1676" y="1369"/>
                    <a:pt x="1668" y="1320"/>
                  </a:cubicBezTo>
                  <a:cubicBezTo>
                    <a:pt x="1659" y="1281"/>
                    <a:pt x="1650" y="1243"/>
                    <a:pt x="1629" y="1209"/>
                  </a:cubicBezTo>
                  <a:cubicBezTo>
                    <a:pt x="1608" y="1172"/>
                    <a:pt x="1573" y="1146"/>
                    <a:pt x="1541" y="1123"/>
                  </a:cubicBezTo>
                  <a:cubicBezTo>
                    <a:pt x="1528" y="1114"/>
                    <a:pt x="1515" y="1106"/>
                    <a:pt x="1503" y="1095"/>
                  </a:cubicBezTo>
                  <a:cubicBezTo>
                    <a:pt x="1374" y="986"/>
                    <a:pt x="1368" y="782"/>
                    <a:pt x="1425" y="637"/>
                  </a:cubicBezTo>
                  <a:cubicBezTo>
                    <a:pt x="1492" y="476"/>
                    <a:pt x="1627" y="347"/>
                    <a:pt x="1745" y="232"/>
                  </a:cubicBezTo>
                  <a:lnTo>
                    <a:pt x="1773" y="206"/>
                  </a:lnTo>
                  <a:cubicBezTo>
                    <a:pt x="1792" y="204"/>
                    <a:pt x="1813" y="204"/>
                    <a:pt x="1832" y="202"/>
                  </a:cubicBezTo>
                  <a:cubicBezTo>
                    <a:pt x="1839" y="562"/>
                    <a:pt x="2199" y="825"/>
                    <a:pt x="2540" y="868"/>
                  </a:cubicBezTo>
                  <a:cubicBezTo>
                    <a:pt x="2587" y="874"/>
                    <a:pt x="2636" y="876"/>
                    <a:pt x="2685" y="876"/>
                  </a:cubicBezTo>
                  <a:cubicBezTo>
                    <a:pt x="2968" y="876"/>
                    <a:pt x="3244" y="784"/>
                    <a:pt x="3512" y="694"/>
                  </a:cubicBezTo>
                  <a:lnTo>
                    <a:pt x="3574" y="673"/>
                  </a:lnTo>
                  <a:cubicBezTo>
                    <a:pt x="4558" y="349"/>
                    <a:pt x="5580" y="142"/>
                    <a:pt x="6610" y="58"/>
                  </a:cubicBezTo>
                  <a:close/>
                  <a:moveTo>
                    <a:pt x="6679" y="0"/>
                  </a:moveTo>
                  <a:lnTo>
                    <a:pt x="6642" y="2"/>
                  </a:lnTo>
                  <a:cubicBezTo>
                    <a:pt x="5595" y="84"/>
                    <a:pt x="4556" y="294"/>
                    <a:pt x="3557" y="624"/>
                  </a:cubicBezTo>
                  <a:lnTo>
                    <a:pt x="3495" y="645"/>
                  </a:lnTo>
                  <a:cubicBezTo>
                    <a:pt x="3232" y="733"/>
                    <a:pt x="2959" y="823"/>
                    <a:pt x="2685" y="823"/>
                  </a:cubicBezTo>
                  <a:cubicBezTo>
                    <a:pt x="2638" y="823"/>
                    <a:pt x="2591" y="821"/>
                    <a:pt x="2546" y="814"/>
                  </a:cubicBezTo>
                  <a:cubicBezTo>
                    <a:pt x="2220" y="774"/>
                    <a:pt x="1875" y="519"/>
                    <a:pt x="1886" y="174"/>
                  </a:cubicBezTo>
                  <a:lnTo>
                    <a:pt x="1886" y="144"/>
                  </a:lnTo>
                  <a:lnTo>
                    <a:pt x="1858" y="146"/>
                  </a:lnTo>
                  <a:cubicBezTo>
                    <a:pt x="1826" y="148"/>
                    <a:pt x="1794" y="150"/>
                    <a:pt x="1762" y="152"/>
                  </a:cubicBezTo>
                  <a:lnTo>
                    <a:pt x="1751" y="152"/>
                  </a:lnTo>
                  <a:lnTo>
                    <a:pt x="1708" y="193"/>
                  </a:lnTo>
                  <a:cubicBezTo>
                    <a:pt x="1584" y="311"/>
                    <a:pt x="1447" y="444"/>
                    <a:pt x="1376" y="617"/>
                  </a:cubicBezTo>
                  <a:cubicBezTo>
                    <a:pt x="1312" y="776"/>
                    <a:pt x="1314" y="1005"/>
                    <a:pt x="1468" y="1136"/>
                  </a:cubicBezTo>
                  <a:cubicBezTo>
                    <a:pt x="1481" y="1146"/>
                    <a:pt x="1496" y="1157"/>
                    <a:pt x="1509" y="1168"/>
                  </a:cubicBezTo>
                  <a:cubicBezTo>
                    <a:pt x="1539" y="1189"/>
                    <a:pt x="1567" y="1209"/>
                    <a:pt x="1584" y="1236"/>
                  </a:cubicBezTo>
                  <a:cubicBezTo>
                    <a:pt x="1601" y="1262"/>
                    <a:pt x="1608" y="1296"/>
                    <a:pt x="1614" y="1331"/>
                  </a:cubicBezTo>
                  <a:cubicBezTo>
                    <a:pt x="1625" y="1384"/>
                    <a:pt x="1635" y="1442"/>
                    <a:pt x="1685" y="1476"/>
                  </a:cubicBezTo>
                  <a:cubicBezTo>
                    <a:pt x="1721" y="1504"/>
                    <a:pt x="1764" y="1508"/>
                    <a:pt x="1807" y="1511"/>
                  </a:cubicBezTo>
                  <a:cubicBezTo>
                    <a:pt x="1822" y="1513"/>
                    <a:pt x="1839" y="1513"/>
                    <a:pt x="1854" y="1517"/>
                  </a:cubicBezTo>
                  <a:cubicBezTo>
                    <a:pt x="1961" y="1536"/>
                    <a:pt x="2034" y="1631"/>
                    <a:pt x="2109" y="1731"/>
                  </a:cubicBezTo>
                  <a:cubicBezTo>
                    <a:pt x="2188" y="1836"/>
                    <a:pt x="2270" y="1946"/>
                    <a:pt x="2400" y="1967"/>
                  </a:cubicBezTo>
                  <a:cubicBezTo>
                    <a:pt x="2417" y="1970"/>
                    <a:pt x="2434" y="1971"/>
                    <a:pt x="2452" y="1971"/>
                  </a:cubicBezTo>
                  <a:cubicBezTo>
                    <a:pt x="2473" y="1971"/>
                    <a:pt x="2495" y="1969"/>
                    <a:pt x="2516" y="1967"/>
                  </a:cubicBezTo>
                  <a:cubicBezTo>
                    <a:pt x="2535" y="1967"/>
                    <a:pt x="2555" y="1965"/>
                    <a:pt x="2574" y="1965"/>
                  </a:cubicBezTo>
                  <a:cubicBezTo>
                    <a:pt x="2614" y="1965"/>
                    <a:pt x="2642" y="1971"/>
                    <a:pt x="2668" y="1986"/>
                  </a:cubicBezTo>
                  <a:cubicBezTo>
                    <a:pt x="2698" y="2003"/>
                    <a:pt x="2719" y="2033"/>
                    <a:pt x="2741" y="2066"/>
                  </a:cubicBezTo>
                  <a:cubicBezTo>
                    <a:pt x="2756" y="2083"/>
                    <a:pt x="2769" y="2102"/>
                    <a:pt x="2784" y="2119"/>
                  </a:cubicBezTo>
                  <a:cubicBezTo>
                    <a:pt x="2874" y="2220"/>
                    <a:pt x="3009" y="2239"/>
                    <a:pt x="3139" y="2256"/>
                  </a:cubicBezTo>
                  <a:cubicBezTo>
                    <a:pt x="3232" y="2271"/>
                    <a:pt x="3326" y="2284"/>
                    <a:pt x="3403" y="2327"/>
                  </a:cubicBezTo>
                  <a:cubicBezTo>
                    <a:pt x="3461" y="2357"/>
                    <a:pt x="3508" y="2404"/>
                    <a:pt x="3557" y="2451"/>
                  </a:cubicBezTo>
                  <a:cubicBezTo>
                    <a:pt x="3572" y="2466"/>
                    <a:pt x="3587" y="2481"/>
                    <a:pt x="3604" y="2496"/>
                  </a:cubicBezTo>
                  <a:cubicBezTo>
                    <a:pt x="3831" y="2706"/>
                    <a:pt x="4142" y="2826"/>
                    <a:pt x="4459" y="2826"/>
                  </a:cubicBezTo>
                  <a:cubicBezTo>
                    <a:pt x="4528" y="2826"/>
                    <a:pt x="4594" y="2820"/>
                    <a:pt x="4661" y="2809"/>
                  </a:cubicBezTo>
                  <a:lnTo>
                    <a:pt x="4661" y="2809"/>
                  </a:lnTo>
                  <a:cubicBezTo>
                    <a:pt x="4648" y="3109"/>
                    <a:pt x="4440" y="3398"/>
                    <a:pt x="4157" y="3501"/>
                  </a:cubicBezTo>
                  <a:cubicBezTo>
                    <a:pt x="4131" y="3512"/>
                    <a:pt x="4104" y="3518"/>
                    <a:pt x="4078" y="3527"/>
                  </a:cubicBezTo>
                  <a:cubicBezTo>
                    <a:pt x="4016" y="3546"/>
                    <a:pt x="3951" y="3567"/>
                    <a:pt x="3894" y="3602"/>
                  </a:cubicBezTo>
                  <a:cubicBezTo>
                    <a:pt x="3810" y="3655"/>
                    <a:pt x="3752" y="3739"/>
                    <a:pt x="3699" y="3812"/>
                  </a:cubicBezTo>
                  <a:cubicBezTo>
                    <a:pt x="3471" y="4135"/>
                    <a:pt x="3259" y="4418"/>
                    <a:pt x="2977" y="4630"/>
                  </a:cubicBezTo>
                  <a:cubicBezTo>
                    <a:pt x="2727" y="4819"/>
                    <a:pt x="2443" y="4922"/>
                    <a:pt x="2179" y="4922"/>
                  </a:cubicBezTo>
                  <a:cubicBezTo>
                    <a:pt x="2105" y="4922"/>
                    <a:pt x="2033" y="4914"/>
                    <a:pt x="1963" y="4898"/>
                  </a:cubicBezTo>
                  <a:lnTo>
                    <a:pt x="1918" y="4887"/>
                  </a:lnTo>
                  <a:lnTo>
                    <a:pt x="1933" y="4934"/>
                  </a:lnTo>
                  <a:cubicBezTo>
                    <a:pt x="1942" y="4962"/>
                    <a:pt x="1940" y="4994"/>
                    <a:pt x="1922" y="5024"/>
                  </a:cubicBezTo>
                  <a:cubicBezTo>
                    <a:pt x="1892" y="5078"/>
                    <a:pt x="1820" y="5127"/>
                    <a:pt x="1743" y="5146"/>
                  </a:cubicBezTo>
                  <a:cubicBezTo>
                    <a:pt x="1715" y="5153"/>
                    <a:pt x="1687" y="5157"/>
                    <a:pt x="1657" y="5164"/>
                  </a:cubicBezTo>
                  <a:cubicBezTo>
                    <a:pt x="1560" y="5181"/>
                    <a:pt x="1460" y="5198"/>
                    <a:pt x="1389" y="5273"/>
                  </a:cubicBezTo>
                  <a:cubicBezTo>
                    <a:pt x="1368" y="5296"/>
                    <a:pt x="1350" y="5324"/>
                    <a:pt x="1335" y="5350"/>
                  </a:cubicBezTo>
                  <a:cubicBezTo>
                    <a:pt x="1323" y="5369"/>
                    <a:pt x="1312" y="5389"/>
                    <a:pt x="1297" y="5406"/>
                  </a:cubicBezTo>
                  <a:cubicBezTo>
                    <a:pt x="1243" y="5472"/>
                    <a:pt x="1164" y="5506"/>
                    <a:pt x="1054" y="5506"/>
                  </a:cubicBezTo>
                  <a:cubicBezTo>
                    <a:pt x="966" y="5506"/>
                    <a:pt x="859" y="5485"/>
                    <a:pt x="731" y="5442"/>
                  </a:cubicBezTo>
                  <a:lnTo>
                    <a:pt x="701" y="5431"/>
                  </a:lnTo>
                  <a:lnTo>
                    <a:pt x="697" y="5463"/>
                  </a:lnTo>
                  <a:cubicBezTo>
                    <a:pt x="691" y="5496"/>
                    <a:pt x="680" y="5530"/>
                    <a:pt x="658" y="5568"/>
                  </a:cubicBezTo>
                  <a:lnTo>
                    <a:pt x="631" y="5624"/>
                  </a:lnTo>
                  <a:lnTo>
                    <a:pt x="631" y="5624"/>
                  </a:lnTo>
                  <a:lnTo>
                    <a:pt x="676" y="5611"/>
                  </a:lnTo>
                  <a:lnTo>
                    <a:pt x="676" y="5611"/>
                  </a:lnTo>
                  <a:cubicBezTo>
                    <a:pt x="609" y="5772"/>
                    <a:pt x="511" y="5922"/>
                    <a:pt x="386" y="6048"/>
                  </a:cubicBezTo>
                  <a:lnTo>
                    <a:pt x="376" y="6059"/>
                  </a:lnTo>
                  <a:cubicBezTo>
                    <a:pt x="341" y="6096"/>
                    <a:pt x="303" y="6134"/>
                    <a:pt x="286" y="6183"/>
                  </a:cubicBezTo>
                  <a:cubicBezTo>
                    <a:pt x="277" y="6209"/>
                    <a:pt x="275" y="6233"/>
                    <a:pt x="271" y="6258"/>
                  </a:cubicBezTo>
                  <a:cubicBezTo>
                    <a:pt x="268" y="6271"/>
                    <a:pt x="266" y="6286"/>
                    <a:pt x="264" y="6299"/>
                  </a:cubicBezTo>
                  <a:cubicBezTo>
                    <a:pt x="249" y="6365"/>
                    <a:pt x="206" y="6421"/>
                    <a:pt x="161" y="6481"/>
                  </a:cubicBezTo>
                  <a:cubicBezTo>
                    <a:pt x="146" y="6503"/>
                    <a:pt x="131" y="6522"/>
                    <a:pt x="116" y="6543"/>
                  </a:cubicBezTo>
                  <a:cubicBezTo>
                    <a:pt x="86" y="6586"/>
                    <a:pt x="1" y="6730"/>
                    <a:pt x="71" y="6845"/>
                  </a:cubicBezTo>
                  <a:lnTo>
                    <a:pt x="63" y="9181"/>
                  </a:lnTo>
                  <a:cubicBezTo>
                    <a:pt x="65" y="9282"/>
                    <a:pt x="167" y="9349"/>
                    <a:pt x="254" y="9349"/>
                  </a:cubicBezTo>
                  <a:cubicBezTo>
                    <a:pt x="268" y="9349"/>
                    <a:pt x="281" y="9347"/>
                    <a:pt x="294" y="9344"/>
                  </a:cubicBezTo>
                  <a:cubicBezTo>
                    <a:pt x="320" y="9451"/>
                    <a:pt x="331" y="9562"/>
                    <a:pt x="339" y="9667"/>
                  </a:cubicBezTo>
                  <a:lnTo>
                    <a:pt x="352" y="9757"/>
                  </a:lnTo>
                  <a:lnTo>
                    <a:pt x="393" y="9669"/>
                  </a:lnTo>
                  <a:cubicBezTo>
                    <a:pt x="433" y="9588"/>
                    <a:pt x="474" y="9502"/>
                    <a:pt x="532" y="9429"/>
                  </a:cubicBezTo>
                  <a:cubicBezTo>
                    <a:pt x="586" y="9365"/>
                    <a:pt x="650" y="9314"/>
                    <a:pt x="718" y="9258"/>
                  </a:cubicBezTo>
                  <a:cubicBezTo>
                    <a:pt x="763" y="9221"/>
                    <a:pt x="811" y="9185"/>
                    <a:pt x="853" y="9144"/>
                  </a:cubicBezTo>
                  <a:cubicBezTo>
                    <a:pt x="946" y="9054"/>
                    <a:pt x="1018" y="8947"/>
                    <a:pt x="1089" y="8842"/>
                  </a:cubicBezTo>
                  <a:cubicBezTo>
                    <a:pt x="1252" y="8600"/>
                    <a:pt x="1417" y="8373"/>
                    <a:pt x="1573" y="8150"/>
                  </a:cubicBezTo>
                  <a:cubicBezTo>
                    <a:pt x="1730" y="7934"/>
                    <a:pt x="1890" y="7709"/>
                    <a:pt x="2051" y="7473"/>
                  </a:cubicBezTo>
                  <a:cubicBezTo>
                    <a:pt x="2987" y="7400"/>
                    <a:pt x="3844" y="6730"/>
                    <a:pt x="4140" y="5838"/>
                  </a:cubicBezTo>
                  <a:cubicBezTo>
                    <a:pt x="4166" y="5759"/>
                    <a:pt x="4189" y="5680"/>
                    <a:pt x="4211" y="5603"/>
                  </a:cubicBezTo>
                  <a:cubicBezTo>
                    <a:pt x="4251" y="5451"/>
                    <a:pt x="4294" y="5294"/>
                    <a:pt x="4367" y="5153"/>
                  </a:cubicBezTo>
                  <a:cubicBezTo>
                    <a:pt x="4472" y="4947"/>
                    <a:pt x="4639" y="4776"/>
                    <a:pt x="4798" y="4611"/>
                  </a:cubicBezTo>
                  <a:cubicBezTo>
                    <a:pt x="4946" y="4459"/>
                    <a:pt x="5100" y="4300"/>
                    <a:pt x="5207" y="4114"/>
                  </a:cubicBezTo>
                  <a:cubicBezTo>
                    <a:pt x="5263" y="4017"/>
                    <a:pt x="5310" y="3912"/>
                    <a:pt x="5353" y="3810"/>
                  </a:cubicBezTo>
                  <a:cubicBezTo>
                    <a:pt x="5449" y="3589"/>
                    <a:pt x="5541" y="3379"/>
                    <a:pt x="5728" y="3252"/>
                  </a:cubicBezTo>
                  <a:cubicBezTo>
                    <a:pt x="5751" y="3237"/>
                    <a:pt x="5777" y="3222"/>
                    <a:pt x="5803" y="3207"/>
                  </a:cubicBezTo>
                  <a:cubicBezTo>
                    <a:pt x="5856" y="3177"/>
                    <a:pt x="5914" y="3143"/>
                    <a:pt x="5959" y="3094"/>
                  </a:cubicBezTo>
                  <a:cubicBezTo>
                    <a:pt x="6027" y="3015"/>
                    <a:pt x="6051" y="2905"/>
                    <a:pt x="6070" y="2815"/>
                  </a:cubicBezTo>
                  <a:lnTo>
                    <a:pt x="6670" y="34"/>
                  </a:lnTo>
                  <a:lnTo>
                    <a:pt x="66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151"/>
            <p:cNvSpPr/>
            <p:nvPr/>
          </p:nvSpPr>
          <p:spPr>
            <a:xfrm>
              <a:off x="5152508" y="3261036"/>
              <a:ext cx="34354" cy="50380"/>
            </a:xfrm>
            <a:custGeom>
              <a:rect b="b" l="l" r="r" t="t"/>
              <a:pathLst>
                <a:path extrusionOk="0" h="1773" w="1209">
                  <a:moveTo>
                    <a:pt x="661" y="0"/>
                  </a:moveTo>
                  <a:cubicBezTo>
                    <a:pt x="621" y="0"/>
                    <a:pt x="581" y="2"/>
                    <a:pt x="540" y="5"/>
                  </a:cubicBezTo>
                  <a:cubicBezTo>
                    <a:pt x="337" y="24"/>
                    <a:pt x="108" y="110"/>
                    <a:pt x="45" y="305"/>
                  </a:cubicBezTo>
                  <a:cubicBezTo>
                    <a:pt x="30" y="359"/>
                    <a:pt x="26" y="412"/>
                    <a:pt x="24" y="466"/>
                  </a:cubicBezTo>
                  <a:cubicBezTo>
                    <a:pt x="18" y="594"/>
                    <a:pt x="11" y="723"/>
                    <a:pt x="5" y="849"/>
                  </a:cubicBezTo>
                  <a:cubicBezTo>
                    <a:pt x="3" y="901"/>
                    <a:pt x="0" y="956"/>
                    <a:pt x="28" y="999"/>
                  </a:cubicBezTo>
                  <a:cubicBezTo>
                    <a:pt x="48" y="1031"/>
                    <a:pt x="82" y="1055"/>
                    <a:pt x="101" y="1089"/>
                  </a:cubicBezTo>
                  <a:cubicBezTo>
                    <a:pt x="129" y="1141"/>
                    <a:pt x="116" y="1201"/>
                    <a:pt x="114" y="1256"/>
                  </a:cubicBezTo>
                  <a:cubicBezTo>
                    <a:pt x="110" y="1400"/>
                    <a:pt x="174" y="1543"/>
                    <a:pt x="285" y="1631"/>
                  </a:cubicBezTo>
                  <a:cubicBezTo>
                    <a:pt x="390" y="1717"/>
                    <a:pt x="530" y="1751"/>
                    <a:pt x="667" y="1764"/>
                  </a:cubicBezTo>
                  <a:cubicBezTo>
                    <a:pt x="720" y="1770"/>
                    <a:pt x="774" y="1773"/>
                    <a:pt x="827" y="1773"/>
                  </a:cubicBezTo>
                  <a:cubicBezTo>
                    <a:pt x="797" y="1668"/>
                    <a:pt x="806" y="1548"/>
                    <a:pt x="849" y="1445"/>
                  </a:cubicBezTo>
                  <a:cubicBezTo>
                    <a:pt x="915" y="1282"/>
                    <a:pt x="1046" y="1153"/>
                    <a:pt x="1172" y="1031"/>
                  </a:cubicBezTo>
                  <a:lnTo>
                    <a:pt x="1209" y="997"/>
                  </a:lnTo>
                  <a:lnTo>
                    <a:pt x="1209" y="997"/>
                  </a:lnTo>
                  <a:cubicBezTo>
                    <a:pt x="1199" y="997"/>
                    <a:pt x="1188" y="997"/>
                    <a:pt x="1178" y="997"/>
                  </a:cubicBezTo>
                  <a:cubicBezTo>
                    <a:pt x="1090" y="997"/>
                    <a:pt x="1003" y="988"/>
                    <a:pt x="928" y="943"/>
                  </a:cubicBezTo>
                  <a:cubicBezTo>
                    <a:pt x="815" y="881"/>
                    <a:pt x="748" y="716"/>
                    <a:pt x="832" y="618"/>
                  </a:cubicBezTo>
                  <a:lnTo>
                    <a:pt x="832" y="618"/>
                  </a:lnTo>
                  <a:cubicBezTo>
                    <a:pt x="859" y="636"/>
                    <a:pt x="886" y="645"/>
                    <a:pt x="912" y="645"/>
                  </a:cubicBezTo>
                  <a:cubicBezTo>
                    <a:pt x="1056" y="645"/>
                    <a:pt x="1174" y="389"/>
                    <a:pt x="1091" y="228"/>
                  </a:cubicBezTo>
                  <a:cubicBezTo>
                    <a:pt x="1050" y="151"/>
                    <a:pt x="990" y="86"/>
                    <a:pt x="926" y="24"/>
                  </a:cubicBezTo>
                  <a:cubicBezTo>
                    <a:pt x="839" y="8"/>
                    <a:pt x="750" y="0"/>
                    <a:pt x="6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151"/>
            <p:cNvSpPr/>
            <p:nvPr/>
          </p:nvSpPr>
          <p:spPr>
            <a:xfrm>
              <a:off x="5151713" y="3260297"/>
              <a:ext cx="37110" cy="51857"/>
            </a:xfrm>
            <a:custGeom>
              <a:rect b="b" l="l" r="r" t="t"/>
              <a:pathLst>
                <a:path extrusionOk="0" h="1825" w="1306">
                  <a:moveTo>
                    <a:pt x="693" y="52"/>
                  </a:moveTo>
                  <a:cubicBezTo>
                    <a:pt x="774" y="52"/>
                    <a:pt x="858" y="61"/>
                    <a:pt x="941" y="76"/>
                  </a:cubicBezTo>
                  <a:cubicBezTo>
                    <a:pt x="995" y="130"/>
                    <a:pt x="1055" y="194"/>
                    <a:pt x="1093" y="267"/>
                  </a:cubicBezTo>
                  <a:cubicBezTo>
                    <a:pt x="1143" y="357"/>
                    <a:pt x="1117" y="472"/>
                    <a:pt x="1072" y="550"/>
                  </a:cubicBezTo>
                  <a:cubicBezTo>
                    <a:pt x="1035" y="607"/>
                    <a:pt x="986" y="644"/>
                    <a:pt x="939" y="644"/>
                  </a:cubicBezTo>
                  <a:cubicBezTo>
                    <a:pt x="918" y="644"/>
                    <a:pt x="896" y="635"/>
                    <a:pt x="875" y="622"/>
                  </a:cubicBezTo>
                  <a:lnTo>
                    <a:pt x="855" y="607"/>
                  </a:lnTo>
                  <a:lnTo>
                    <a:pt x="838" y="627"/>
                  </a:lnTo>
                  <a:cubicBezTo>
                    <a:pt x="802" y="672"/>
                    <a:pt x="789" y="729"/>
                    <a:pt x="800" y="794"/>
                  </a:cubicBezTo>
                  <a:cubicBezTo>
                    <a:pt x="815" y="875"/>
                    <a:pt x="870" y="952"/>
                    <a:pt x="941" y="993"/>
                  </a:cubicBezTo>
                  <a:cubicBezTo>
                    <a:pt x="1018" y="1036"/>
                    <a:pt x="1104" y="1049"/>
                    <a:pt x="1170" y="1051"/>
                  </a:cubicBezTo>
                  <a:cubicBezTo>
                    <a:pt x="1050" y="1164"/>
                    <a:pt x="920" y="1295"/>
                    <a:pt x="851" y="1462"/>
                  </a:cubicBezTo>
                  <a:cubicBezTo>
                    <a:pt x="810" y="1561"/>
                    <a:pt x="800" y="1672"/>
                    <a:pt x="821" y="1771"/>
                  </a:cubicBezTo>
                  <a:cubicBezTo>
                    <a:pt x="780" y="1771"/>
                    <a:pt x="738" y="1769"/>
                    <a:pt x="697" y="1764"/>
                  </a:cubicBezTo>
                  <a:cubicBezTo>
                    <a:pt x="536" y="1749"/>
                    <a:pt x="416" y="1706"/>
                    <a:pt x="331" y="1638"/>
                  </a:cubicBezTo>
                  <a:cubicBezTo>
                    <a:pt x="226" y="1552"/>
                    <a:pt x="163" y="1417"/>
                    <a:pt x="170" y="1284"/>
                  </a:cubicBezTo>
                  <a:cubicBezTo>
                    <a:pt x="170" y="1274"/>
                    <a:pt x="170" y="1263"/>
                    <a:pt x="172" y="1252"/>
                  </a:cubicBezTo>
                  <a:cubicBezTo>
                    <a:pt x="174" y="1203"/>
                    <a:pt x="178" y="1149"/>
                    <a:pt x="153" y="1102"/>
                  </a:cubicBezTo>
                  <a:cubicBezTo>
                    <a:pt x="140" y="1081"/>
                    <a:pt x="125" y="1066"/>
                    <a:pt x="110" y="1049"/>
                  </a:cubicBezTo>
                  <a:cubicBezTo>
                    <a:pt x="97" y="1036"/>
                    <a:pt x="86" y="1025"/>
                    <a:pt x="78" y="1010"/>
                  </a:cubicBezTo>
                  <a:cubicBezTo>
                    <a:pt x="56" y="976"/>
                    <a:pt x="56" y="931"/>
                    <a:pt x="61" y="877"/>
                  </a:cubicBezTo>
                  <a:lnTo>
                    <a:pt x="80" y="494"/>
                  </a:lnTo>
                  <a:cubicBezTo>
                    <a:pt x="82" y="442"/>
                    <a:pt x="84" y="389"/>
                    <a:pt x="99" y="340"/>
                  </a:cubicBezTo>
                  <a:cubicBezTo>
                    <a:pt x="172" y="110"/>
                    <a:pt x="478" y="67"/>
                    <a:pt x="570" y="59"/>
                  </a:cubicBezTo>
                  <a:cubicBezTo>
                    <a:pt x="611" y="55"/>
                    <a:pt x="652" y="52"/>
                    <a:pt x="693" y="52"/>
                  </a:cubicBezTo>
                  <a:close/>
                  <a:moveTo>
                    <a:pt x="688" y="0"/>
                  </a:moveTo>
                  <a:cubicBezTo>
                    <a:pt x="647" y="0"/>
                    <a:pt x="606" y="2"/>
                    <a:pt x="566" y="5"/>
                  </a:cubicBezTo>
                  <a:cubicBezTo>
                    <a:pt x="465" y="14"/>
                    <a:pt x="131" y="63"/>
                    <a:pt x="50" y="325"/>
                  </a:cubicBezTo>
                  <a:cubicBezTo>
                    <a:pt x="31" y="378"/>
                    <a:pt x="28" y="436"/>
                    <a:pt x="26" y="492"/>
                  </a:cubicBezTo>
                  <a:lnTo>
                    <a:pt x="7" y="875"/>
                  </a:lnTo>
                  <a:cubicBezTo>
                    <a:pt x="5" y="924"/>
                    <a:pt x="1" y="987"/>
                    <a:pt x="33" y="1038"/>
                  </a:cubicBezTo>
                  <a:cubicBezTo>
                    <a:pt x="43" y="1057"/>
                    <a:pt x="58" y="1072"/>
                    <a:pt x="71" y="1087"/>
                  </a:cubicBezTo>
                  <a:cubicBezTo>
                    <a:pt x="84" y="1100"/>
                    <a:pt x="97" y="1113"/>
                    <a:pt x="106" y="1128"/>
                  </a:cubicBezTo>
                  <a:cubicBezTo>
                    <a:pt x="125" y="1162"/>
                    <a:pt x="121" y="1203"/>
                    <a:pt x="118" y="1248"/>
                  </a:cubicBezTo>
                  <a:cubicBezTo>
                    <a:pt x="116" y="1259"/>
                    <a:pt x="116" y="1272"/>
                    <a:pt x="116" y="1282"/>
                  </a:cubicBezTo>
                  <a:cubicBezTo>
                    <a:pt x="110" y="1432"/>
                    <a:pt x="178" y="1584"/>
                    <a:pt x="296" y="1679"/>
                  </a:cubicBezTo>
                  <a:cubicBezTo>
                    <a:pt x="391" y="1756"/>
                    <a:pt x="521" y="1801"/>
                    <a:pt x="693" y="1818"/>
                  </a:cubicBezTo>
                  <a:cubicBezTo>
                    <a:pt x="742" y="1822"/>
                    <a:pt x="791" y="1824"/>
                    <a:pt x="840" y="1824"/>
                  </a:cubicBezTo>
                  <a:lnTo>
                    <a:pt x="892" y="1824"/>
                  </a:lnTo>
                  <a:lnTo>
                    <a:pt x="881" y="1790"/>
                  </a:lnTo>
                  <a:cubicBezTo>
                    <a:pt x="853" y="1696"/>
                    <a:pt x="860" y="1580"/>
                    <a:pt x="900" y="1482"/>
                  </a:cubicBezTo>
                  <a:cubicBezTo>
                    <a:pt x="967" y="1321"/>
                    <a:pt x="1102" y="1192"/>
                    <a:pt x="1220" y="1077"/>
                  </a:cubicBezTo>
                  <a:lnTo>
                    <a:pt x="1305" y="995"/>
                  </a:lnTo>
                  <a:lnTo>
                    <a:pt x="1237" y="997"/>
                  </a:lnTo>
                  <a:lnTo>
                    <a:pt x="1205" y="997"/>
                  </a:lnTo>
                  <a:cubicBezTo>
                    <a:pt x="1104" y="997"/>
                    <a:pt x="1029" y="980"/>
                    <a:pt x="969" y="946"/>
                  </a:cubicBezTo>
                  <a:cubicBezTo>
                    <a:pt x="911" y="914"/>
                    <a:pt x="864" y="849"/>
                    <a:pt x="853" y="783"/>
                  </a:cubicBezTo>
                  <a:cubicBezTo>
                    <a:pt x="847" y="755"/>
                    <a:pt x="847" y="717"/>
                    <a:pt x="868" y="680"/>
                  </a:cubicBezTo>
                  <a:cubicBezTo>
                    <a:pt x="890" y="691"/>
                    <a:pt x="915" y="697"/>
                    <a:pt x="939" y="697"/>
                  </a:cubicBezTo>
                  <a:cubicBezTo>
                    <a:pt x="1005" y="697"/>
                    <a:pt x="1072" y="652"/>
                    <a:pt x="1117" y="577"/>
                  </a:cubicBezTo>
                  <a:cubicBezTo>
                    <a:pt x="1170" y="487"/>
                    <a:pt x="1198" y="350"/>
                    <a:pt x="1143" y="241"/>
                  </a:cubicBezTo>
                  <a:cubicBezTo>
                    <a:pt x="1098" y="160"/>
                    <a:pt x="1031" y="89"/>
                    <a:pt x="973" y="31"/>
                  </a:cubicBezTo>
                  <a:lnTo>
                    <a:pt x="967" y="25"/>
                  </a:lnTo>
                  <a:lnTo>
                    <a:pt x="960" y="25"/>
                  </a:lnTo>
                  <a:cubicBezTo>
                    <a:pt x="869" y="8"/>
                    <a:pt x="778" y="0"/>
                    <a:pt x="6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151"/>
            <p:cNvSpPr/>
            <p:nvPr/>
          </p:nvSpPr>
          <p:spPr>
            <a:xfrm>
              <a:off x="5053772" y="3142468"/>
              <a:ext cx="125054" cy="119286"/>
            </a:xfrm>
            <a:custGeom>
              <a:rect b="b" l="l" r="r" t="t"/>
              <a:pathLst>
                <a:path extrusionOk="0" h="4198" w="4401">
                  <a:moveTo>
                    <a:pt x="1249" y="0"/>
                  </a:moveTo>
                  <a:cubicBezTo>
                    <a:pt x="1162" y="180"/>
                    <a:pt x="1099" y="379"/>
                    <a:pt x="941" y="499"/>
                  </a:cubicBezTo>
                  <a:cubicBezTo>
                    <a:pt x="862" y="559"/>
                    <a:pt x="763" y="592"/>
                    <a:pt x="688" y="658"/>
                  </a:cubicBezTo>
                  <a:cubicBezTo>
                    <a:pt x="611" y="724"/>
                    <a:pt x="568" y="849"/>
                    <a:pt x="634" y="924"/>
                  </a:cubicBezTo>
                  <a:cubicBezTo>
                    <a:pt x="618" y="919"/>
                    <a:pt x="601" y="917"/>
                    <a:pt x="585" y="917"/>
                  </a:cubicBezTo>
                  <a:cubicBezTo>
                    <a:pt x="471" y="917"/>
                    <a:pt x="368" y="1028"/>
                    <a:pt x="328" y="1142"/>
                  </a:cubicBezTo>
                  <a:cubicBezTo>
                    <a:pt x="285" y="1273"/>
                    <a:pt x="292" y="1419"/>
                    <a:pt x="242" y="1547"/>
                  </a:cubicBezTo>
                  <a:cubicBezTo>
                    <a:pt x="219" y="1607"/>
                    <a:pt x="185" y="1663"/>
                    <a:pt x="157" y="1721"/>
                  </a:cubicBezTo>
                  <a:cubicBezTo>
                    <a:pt x="7" y="2016"/>
                    <a:pt x="0" y="2361"/>
                    <a:pt x="24" y="2691"/>
                  </a:cubicBezTo>
                  <a:cubicBezTo>
                    <a:pt x="34" y="2836"/>
                    <a:pt x="100" y="3023"/>
                    <a:pt x="237" y="3023"/>
                  </a:cubicBezTo>
                  <a:cubicBezTo>
                    <a:pt x="245" y="3023"/>
                    <a:pt x="252" y="3022"/>
                    <a:pt x="260" y="3021"/>
                  </a:cubicBezTo>
                  <a:cubicBezTo>
                    <a:pt x="313" y="3015"/>
                    <a:pt x="356" y="2978"/>
                    <a:pt x="401" y="2950"/>
                  </a:cubicBezTo>
                  <a:cubicBezTo>
                    <a:pt x="495" y="2891"/>
                    <a:pt x="607" y="2860"/>
                    <a:pt x="719" y="2860"/>
                  </a:cubicBezTo>
                  <a:cubicBezTo>
                    <a:pt x="773" y="2860"/>
                    <a:pt x="827" y="2867"/>
                    <a:pt x="879" y="2882"/>
                  </a:cubicBezTo>
                  <a:cubicBezTo>
                    <a:pt x="881" y="2800"/>
                    <a:pt x="885" y="2717"/>
                    <a:pt x="924" y="2646"/>
                  </a:cubicBezTo>
                  <a:cubicBezTo>
                    <a:pt x="956" y="2586"/>
                    <a:pt x="1020" y="2539"/>
                    <a:pt x="1084" y="2539"/>
                  </a:cubicBezTo>
                  <a:cubicBezTo>
                    <a:pt x="1098" y="2539"/>
                    <a:pt x="1112" y="2541"/>
                    <a:pt x="1125" y="2545"/>
                  </a:cubicBezTo>
                  <a:cubicBezTo>
                    <a:pt x="1252" y="2585"/>
                    <a:pt x="1303" y="2796"/>
                    <a:pt x="1419" y="2796"/>
                  </a:cubicBezTo>
                  <a:cubicBezTo>
                    <a:pt x="1428" y="2796"/>
                    <a:pt x="1438" y="2795"/>
                    <a:pt x="1449" y="2792"/>
                  </a:cubicBezTo>
                  <a:cubicBezTo>
                    <a:pt x="1539" y="2766"/>
                    <a:pt x="1560" y="2627"/>
                    <a:pt x="1652" y="2610"/>
                  </a:cubicBezTo>
                  <a:cubicBezTo>
                    <a:pt x="1658" y="2609"/>
                    <a:pt x="1664" y="2608"/>
                    <a:pt x="1670" y="2608"/>
                  </a:cubicBezTo>
                  <a:cubicBezTo>
                    <a:pt x="1721" y="2608"/>
                    <a:pt x="1766" y="2646"/>
                    <a:pt x="1809" y="2678"/>
                  </a:cubicBezTo>
                  <a:cubicBezTo>
                    <a:pt x="1941" y="2778"/>
                    <a:pt x="2107" y="2833"/>
                    <a:pt x="2273" y="2833"/>
                  </a:cubicBezTo>
                  <a:cubicBezTo>
                    <a:pt x="2293" y="2833"/>
                    <a:pt x="2313" y="2832"/>
                    <a:pt x="2333" y="2830"/>
                  </a:cubicBezTo>
                  <a:cubicBezTo>
                    <a:pt x="2374" y="2827"/>
                    <a:pt x="2416" y="2821"/>
                    <a:pt x="2457" y="2821"/>
                  </a:cubicBezTo>
                  <a:cubicBezTo>
                    <a:pt x="2491" y="2821"/>
                    <a:pt x="2525" y="2825"/>
                    <a:pt x="2556" y="2839"/>
                  </a:cubicBezTo>
                  <a:cubicBezTo>
                    <a:pt x="2608" y="2865"/>
                    <a:pt x="2644" y="2914"/>
                    <a:pt x="2678" y="2961"/>
                  </a:cubicBezTo>
                  <a:cubicBezTo>
                    <a:pt x="3026" y="3435"/>
                    <a:pt x="3450" y="3850"/>
                    <a:pt x="3927" y="4191"/>
                  </a:cubicBezTo>
                  <a:cubicBezTo>
                    <a:pt x="3957" y="4187"/>
                    <a:pt x="3985" y="4182"/>
                    <a:pt x="4015" y="4178"/>
                  </a:cubicBezTo>
                  <a:cubicBezTo>
                    <a:pt x="4056" y="4175"/>
                    <a:pt x="4096" y="4173"/>
                    <a:pt x="4136" y="4173"/>
                  </a:cubicBezTo>
                  <a:cubicBezTo>
                    <a:pt x="4225" y="4173"/>
                    <a:pt x="4314" y="4181"/>
                    <a:pt x="4401" y="4197"/>
                  </a:cubicBezTo>
                  <a:cubicBezTo>
                    <a:pt x="4311" y="4107"/>
                    <a:pt x="4215" y="4020"/>
                    <a:pt x="4163" y="3904"/>
                  </a:cubicBezTo>
                  <a:cubicBezTo>
                    <a:pt x="4127" y="3818"/>
                    <a:pt x="4116" y="3722"/>
                    <a:pt x="4075" y="3638"/>
                  </a:cubicBezTo>
                  <a:cubicBezTo>
                    <a:pt x="4013" y="3510"/>
                    <a:pt x="3889" y="3422"/>
                    <a:pt x="3771" y="3342"/>
                  </a:cubicBezTo>
                  <a:cubicBezTo>
                    <a:pt x="3604" y="3229"/>
                    <a:pt x="3437" y="3115"/>
                    <a:pt x="3285" y="2983"/>
                  </a:cubicBezTo>
                  <a:cubicBezTo>
                    <a:pt x="2833" y="2593"/>
                    <a:pt x="2528" y="2061"/>
                    <a:pt x="2231" y="1541"/>
                  </a:cubicBezTo>
                  <a:cubicBezTo>
                    <a:pt x="2194" y="1476"/>
                    <a:pt x="2158" y="1412"/>
                    <a:pt x="2121" y="1348"/>
                  </a:cubicBezTo>
                  <a:cubicBezTo>
                    <a:pt x="1856" y="883"/>
                    <a:pt x="1586" y="412"/>
                    <a:pt x="1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151"/>
            <p:cNvSpPr/>
            <p:nvPr/>
          </p:nvSpPr>
          <p:spPr>
            <a:xfrm>
              <a:off x="5052976" y="3141047"/>
              <a:ext cx="128123" cy="121872"/>
            </a:xfrm>
            <a:custGeom>
              <a:rect b="b" l="l" r="r" t="t"/>
              <a:pathLst>
                <a:path extrusionOk="0" h="4289" w="4509">
                  <a:moveTo>
                    <a:pt x="1282" y="100"/>
                  </a:moveTo>
                  <a:cubicBezTo>
                    <a:pt x="1614" y="511"/>
                    <a:pt x="1886" y="989"/>
                    <a:pt x="2126" y="1411"/>
                  </a:cubicBezTo>
                  <a:lnTo>
                    <a:pt x="2237" y="1606"/>
                  </a:lnTo>
                  <a:cubicBezTo>
                    <a:pt x="2531" y="2122"/>
                    <a:pt x="2835" y="2655"/>
                    <a:pt x="3296" y="3054"/>
                  </a:cubicBezTo>
                  <a:cubicBezTo>
                    <a:pt x="3450" y="3187"/>
                    <a:pt x="3619" y="3303"/>
                    <a:pt x="3784" y="3414"/>
                  </a:cubicBezTo>
                  <a:cubicBezTo>
                    <a:pt x="3893" y="3489"/>
                    <a:pt x="4018" y="3575"/>
                    <a:pt x="4080" y="3699"/>
                  </a:cubicBezTo>
                  <a:cubicBezTo>
                    <a:pt x="4099" y="3742"/>
                    <a:pt x="4112" y="3787"/>
                    <a:pt x="4125" y="3834"/>
                  </a:cubicBezTo>
                  <a:cubicBezTo>
                    <a:pt x="4135" y="3877"/>
                    <a:pt x="4148" y="3922"/>
                    <a:pt x="4168" y="3965"/>
                  </a:cubicBezTo>
                  <a:cubicBezTo>
                    <a:pt x="4210" y="4061"/>
                    <a:pt x="4281" y="4136"/>
                    <a:pt x="4352" y="4209"/>
                  </a:cubicBezTo>
                  <a:cubicBezTo>
                    <a:pt x="4289" y="4201"/>
                    <a:pt x="4226" y="4197"/>
                    <a:pt x="4164" y="4197"/>
                  </a:cubicBezTo>
                  <a:cubicBezTo>
                    <a:pt x="4122" y="4197"/>
                    <a:pt x="4081" y="4199"/>
                    <a:pt x="4041" y="4202"/>
                  </a:cubicBezTo>
                  <a:cubicBezTo>
                    <a:pt x="4015" y="4204"/>
                    <a:pt x="3988" y="4209"/>
                    <a:pt x="3962" y="4213"/>
                  </a:cubicBezTo>
                  <a:cubicBezTo>
                    <a:pt x="3486" y="3872"/>
                    <a:pt x="3071" y="3463"/>
                    <a:pt x="2726" y="2992"/>
                  </a:cubicBezTo>
                  <a:cubicBezTo>
                    <a:pt x="2691" y="2947"/>
                    <a:pt x="2653" y="2893"/>
                    <a:pt x="2595" y="2865"/>
                  </a:cubicBezTo>
                  <a:cubicBezTo>
                    <a:pt x="2563" y="2850"/>
                    <a:pt x="2529" y="2844"/>
                    <a:pt x="2486" y="2844"/>
                  </a:cubicBezTo>
                  <a:cubicBezTo>
                    <a:pt x="2456" y="2844"/>
                    <a:pt x="2426" y="2848"/>
                    <a:pt x="2398" y="2850"/>
                  </a:cubicBezTo>
                  <a:cubicBezTo>
                    <a:pt x="2385" y="2853"/>
                    <a:pt x="2372" y="2853"/>
                    <a:pt x="2359" y="2855"/>
                  </a:cubicBezTo>
                  <a:cubicBezTo>
                    <a:pt x="2339" y="2856"/>
                    <a:pt x="2320" y="2857"/>
                    <a:pt x="2300" y="2857"/>
                  </a:cubicBezTo>
                  <a:cubicBezTo>
                    <a:pt x="2139" y="2857"/>
                    <a:pt x="1979" y="2804"/>
                    <a:pt x="1854" y="2707"/>
                  </a:cubicBezTo>
                  <a:lnTo>
                    <a:pt x="1843" y="2700"/>
                  </a:lnTo>
                  <a:cubicBezTo>
                    <a:pt x="1802" y="2669"/>
                    <a:pt x="1754" y="2632"/>
                    <a:pt x="1698" y="2632"/>
                  </a:cubicBezTo>
                  <a:cubicBezTo>
                    <a:pt x="1690" y="2632"/>
                    <a:pt x="1682" y="2632"/>
                    <a:pt x="1674" y="2634"/>
                  </a:cubicBezTo>
                  <a:cubicBezTo>
                    <a:pt x="1618" y="2645"/>
                    <a:pt x="1584" y="2694"/>
                    <a:pt x="1554" y="2737"/>
                  </a:cubicBezTo>
                  <a:cubicBezTo>
                    <a:pt x="1528" y="2773"/>
                    <a:pt x="1504" y="2808"/>
                    <a:pt x="1470" y="2816"/>
                  </a:cubicBezTo>
                  <a:cubicBezTo>
                    <a:pt x="1463" y="2818"/>
                    <a:pt x="1456" y="2819"/>
                    <a:pt x="1449" y="2819"/>
                  </a:cubicBezTo>
                  <a:cubicBezTo>
                    <a:pt x="1400" y="2819"/>
                    <a:pt x="1362" y="2768"/>
                    <a:pt x="1320" y="2711"/>
                  </a:cubicBezTo>
                  <a:cubicBezTo>
                    <a:pt x="1277" y="2655"/>
                    <a:pt x="1230" y="2591"/>
                    <a:pt x="1162" y="2570"/>
                  </a:cubicBezTo>
                  <a:cubicBezTo>
                    <a:pt x="1147" y="2565"/>
                    <a:pt x="1131" y="2563"/>
                    <a:pt x="1116" y="2563"/>
                  </a:cubicBezTo>
                  <a:cubicBezTo>
                    <a:pt x="1044" y="2563"/>
                    <a:pt x="969" y="2609"/>
                    <a:pt x="928" y="2683"/>
                  </a:cubicBezTo>
                  <a:cubicBezTo>
                    <a:pt x="892" y="2750"/>
                    <a:pt x="883" y="2827"/>
                    <a:pt x="881" y="2898"/>
                  </a:cubicBezTo>
                  <a:cubicBezTo>
                    <a:pt x="838" y="2888"/>
                    <a:pt x="794" y="2884"/>
                    <a:pt x="750" y="2884"/>
                  </a:cubicBezTo>
                  <a:cubicBezTo>
                    <a:pt x="632" y="2884"/>
                    <a:pt x="512" y="2916"/>
                    <a:pt x="414" y="2977"/>
                  </a:cubicBezTo>
                  <a:cubicBezTo>
                    <a:pt x="405" y="2983"/>
                    <a:pt x="397" y="2990"/>
                    <a:pt x="388" y="2994"/>
                  </a:cubicBezTo>
                  <a:cubicBezTo>
                    <a:pt x="354" y="3018"/>
                    <a:pt x="320" y="3041"/>
                    <a:pt x="283" y="3045"/>
                  </a:cubicBezTo>
                  <a:cubicBezTo>
                    <a:pt x="278" y="3046"/>
                    <a:pt x="272" y="3046"/>
                    <a:pt x="267" y="3046"/>
                  </a:cubicBezTo>
                  <a:cubicBezTo>
                    <a:pt x="145" y="3046"/>
                    <a:pt x="88" y="2864"/>
                    <a:pt x="80" y="2739"/>
                  </a:cubicBezTo>
                  <a:cubicBezTo>
                    <a:pt x="58" y="2454"/>
                    <a:pt x="54" y="2088"/>
                    <a:pt x="208" y="1783"/>
                  </a:cubicBezTo>
                  <a:cubicBezTo>
                    <a:pt x="217" y="1764"/>
                    <a:pt x="225" y="1747"/>
                    <a:pt x="236" y="1730"/>
                  </a:cubicBezTo>
                  <a:cubicBezTo>
                    <a:pt x="258" y="1691"/>
                    <a:pt x="279" y="1651"/>
                    <a:pt x="294" y="1608"/>
                  </a:cubicBezTo>
                  <a:cubicBezTo>
                    <a:pt x="322" y="1537"/>
                    <a:pt x="333" y="1462"/>
                    <a:pt x="343" y="1389"/>
                  </a:cubicBezTo>
                  <a:cubicBezTo>
                    <a:pt x="352" y="1325"/>
                    <a:pt x="363" y="1261"/>
                    <a:pt x="382" y="1201"/>
                  </a:cubicBezTo>
                  <a:cubicBezTo>
                    <a:pt x="416" y="1100"/>
                    <a:pt x="506" y="993"/>
                    <a:pt x="611" y="993"/>
                  </a:cubicBezTo>
                  <a:cubicBezTo>
                    <a:pt x="626" y="993"/>
                    <a:pt x="641" y="995"/>
                    <a:pt x="654" y="999"/>
                  </a:cubicBezTo>
                  <a:lnTo>
                    <a:pt x="742" y="1025"/>
                  </a:lnTo>
                  <a:lnTo>
                    <a:pt x="742" y="1025"/>
                  </a:lnTo>
                  <a:lnTo>
                    <a:pt x="682" y="956"/>
                  </a:lnTo>
                  <a:cubicBezTo>
                    <a:pt x="630" y="894"/>
                    <a:pt x="667" y="787"/>
                    <a:pt x="733" y="729"/>
                  </a:cubicBezTo>
                  <a:cubicBezTo>
                    <a:pt x="772" y="693"/>
                    <a:pt x="819" y="669"/>
                    <a:pt x="868" y="642"/>
                  </a:cubicBezTo>
                  <a:cubicBezTo>
                    <a:pt x="907" y="620"/>
                    <a:pt x="947" y="599"/>
                    <a:pt x="986" y="571"/>
                  </a:cubicBezTo>
                  <a:cubicBezTo>
                    <a:pt x="1117" y="472"/>
                    <a:pt x="1183" y="322"/>
                    <a:pt x="1247" y="177"/>
                  </a:cubicBezTo>
                  <a:cubicBezTo>
                    <a:pt x="1260" y="151"/>
                    <a:pt x="1271" y="125"/>
                    <a:pt x="1282" y="100"/>
                  </a:cubicBezTo>
                  <a:close/>
                  <a:moveTo>
                    <a:pt x="1271" y="1"/>
                  </a:moveTo>
                  <a:lnTo>
                    <a:pt x="1252" y="37"/>
                  </a:lnTo>
                  <a:cubicBezTo>
                    <a:pt x="1235" y="76"/>
                    <a:pt x="1217" y="115"/>
                    <a:pt x="1198" y="155"/>
                  </a:cubicBezTo>
                  <a:cubicBezTo>
                    <a:pt x="1134" y="301"/>
                    <a:pt x="1072" y="438"/>
                    <a:pt x="954" y="528"/>
                  </a:cubicBezTo>
                  <a:cubicBezTo>
                    <a:pt x="920" y="554"/>
                    <a:pt x="881" y="573"/>
                    <a:pt x="842" y="594"/>
                  </a:cubicBezTo>
                  <a:cubicBezTo>
                    <a:pt x="793" y="622"/>
                    <a:pt x="742" y="650"/>
                    <a:pt x="697" y="689"/>
                  </a:cubicBezTo>
                  <a:cubicBezTo>
                    <a:pt x="626" y="751"/>
                    <a:pt x="583" y="856"/>
                    <a:pt x="613" y="939"/>
                  </a:cubicBezTo>
                  <a:lnTo>
                    <a:pt x="611" y="939"/>
                  </a:lnTo>
                  <a:cubicBezTo>
                    <a:pt x="480" y="939"/>
                    <a:pt x="371" y="1064"/>
                    <a:pt x="330" y="1184"/>
                  </a:cubicBezTo>
                  <a:cubicBezTo>
                    <a:pt x="309" y="1248"/>
                    <a:pt x="300" y="1316"/>
                    <a:pt x="290" y="1381"/>
                  </a:cubicBezTo>
                  <a:cubicBezTo>
                    <a:pt x="279" y="1454"/>
                    <a:pt x="270" y="1522"/>
                    <a:pt x="245" y="1589"/>
                  </a:cubicBezTo>
                  <a:cubicBezTo>
                    <a:pt x="230" y="1629"/>
                    <a:pt x="210" y="1666"/>
                    <a:pt x="189" y="1704"/>
                  </a:cubicBezTo>
                  <a:cubicBezTo>
                    <a:pt x="178" y="1723"/>
                    <a:pt x="170" y="1741"/>
                    <a:pt x="159" y="1758"/>
                  </a:cubicBezTo>
                  <a:cubicBezTo>
                    <a:pt x="0" y="2075"/>
                    <a:pt x="5" y="2452"/>
                    <a:pt x="26" y="2743"/>
                  </a:cubicBezTo>
                  <a:cubicBezTo>
                    <a:pt x="38" y="2915"/>
                    <a:pt x="117" y="3101"/>
                    <a:pt x="265" y="3101"/>
                  </a:cubicBezTo>
                  <a:cubicBezTo>
                    <a:pt x="274" y="3101"/>
                    <a:pt x="283" y="3100"/>
                    <a:pt x="292" y="3099"/>
                  </a:cubicBezTo>
                  <a:cubicBezTo>
                    <a:pt x="339" y="3093"/>
                    <a:pt x="380" y="3065"/>
                    <a:pt x="418" y="3039"/>
                  </a:cubicBezTo>
                  <a:cubicBezTo>
                    <a:pt x="427" y="3035"/>
                    <a:pt x="435" y="3028"/>
                    <a:pt x="444" y="3024"/>
                  </a:cubicBezTo>
                  <a:cubicBezTo>
                    <a:pt x="533" y="2967"/>
                    <a:pt x="642" y="2937"/>
                    <a:pt x="750" y="2937"/>
                  </a:cubicBezTo>
                  <a:cubicBezTo>
                    <a:pt x="801" y="2937"/>
                    <a:pt x="851" y="2944"/>
                    <a:pt x="898" y="2958"/>
                  </a:cubicBezTo>
                  <a:lnTo>
                    <a:pt x="930" y="2966"/>
                  </a:lnTo>
                  <a:lnTo>
                    <a:pt x="932" y="2934"/>
                  </a:lnTo>
                  <a:cubicBezTo>
                    <a:pt x="935" y="2859"/>
                    <a:pt x="939" y="2775"/>
                    <a:pt x="975" y="2709"/>
                  </a:cubicBezTo>
                  <a:cubicBezTo>
                    <a:pt x="1006" y="2654"/>
                    <a:pt x="1062" y="2616"/>
                    <a:pt x="1114" y="2616"/>
                  </a:cubicBezTo>
                  <a:cubicBezTo>
                    <a:pt x="1125" y="2616"/>
                    <a:pt x="1135" y="2618"/>
                    <a:pt x="1145" y="2621"/>
                  </a:cubicBezTo>
                  <a:cubicBezTo>
                    <a:pt x="1198" y="2636"/>
                    <a:pt x="1239" y="2692"/>
                    <a:pt x="1277" y="2743"/>
                  </a:cubicBezTo>
                  <a:cubicBezTo>
                    <a:pt x="1325" y="2808"/>
                    <a:pt x="1374" y="2874"/>
                    <a:pt x="1447" y="2874"/>
                  </a:cubicBezTo>
                  <a:cubicBezTo>
                    <a:pt x="1459" y="2874"/>
                    <a:pt x="1472" y="2872"/>
                    <a:pt x="1485" y="2868"/>
                  </a:cubicBezTo>
                  <a:cubicBezTo>
                    <a:pt x="1537" y="2853"/>
                    <a:pt x="1569" y="2808"/>
                    <a:pt x="1597" y="2767"/>
                  </a:cubicBezTo>
                  <a:cubicBezTo>
                    <a:pt x="1624" y="2728"/>
                    <a:pt x="1648" y="2694"/>
                    <a:pt x="1684" y="2685"/>
                  </a:cubicBezTo>
                  <a:cubicBezTo>
                    <a:pt x="1689" y="2685"/>
                    <a:pt x="1694" y="2684"/>
                    <a:pt x="1698" y="2684"/>
                  </a:cubicBezTo>
                  <a:cubicBezTo>
                    <a:pt x="1736" y="2684"/>
                    <a:pt x="1774" y="2715"/>
                    <a:pt x="1811" y="2743"/>
                  </a:cubicBezTo>
                  <a:lnTo>
                    <a:pt x="1819" y="2750"/>
                  </a:lnTo>
                  <a:cubicBezTo>
                    <a:pt x="1958" y="2853"/>
                    <a:pt x="2130" y="2911"/>
                    <a:pt x="2303" y="2911"/>
                  </a:cubicBezTo>
                  <a:cubicBezTo>
                    <a:pt x="2323" y="2911"/>
                    <a:pt x="2344" y="2910"/>
                    <a:pt x="2364" y="2908"/>
                  </a:cubicBezTo>
                  <a:cubicBezTo>
                    <a:pt x="2376" y="2906"/>
                    <a:pt x="2389" y="2906"/>
                    <a:pt x="2402" y="2904"/>
                  </a:cubicBezTo>
                  <a:cubicBezTo>
                    <a:pt x="2430" y="2902"/>
                    <a:pt x="2458" y="2898"/>
                    <a:pt x="2486" y="2898"/>
                  </a:cubicBezTo>
                  <a:cubicBezTo>
                    <a:pt x="2520" y="2898"/>
                    <a:pt x="2548" y="2904"/>
                    <a:pt x="2571" y="2915"/>
                  </a:cubicBezTo>
                  <a:cubicBezTo>
                    <a:pt x="2619" y="2936"/>
                    <a:pt x="2651" y="2981"/>
                    <a:pt x="2685" y="3026"/>
                  </a:cubicBezTo>
                  <a:cubicBezTo>
                    <a:pt x="3034" y="3502"/>
                    <a:pt x="3456" y="3920"/>
                    <a:pt x="3938" y="4262"/>
                  </a:cubicBezTo>
                  <a:lnTo>
                    <a:pt x="3949" y="4271"/>
                  </a:lnTo>
                  <a:lnTo>
                    <a:pt x="3960" y="4269"/>
                  </a:lnTo>
                  <a:cubicBezTo>
                    <a:pt x="3988" y="4262"/>
                    <a:pt x="4018" y="4258"/>
                    <a:pt x="4045" y="4256"/>
                  </a:cubicBezTo>
                  <a:cubicBezTo>
                    <a:pt x="4085" y="4252"/>
                    <a:pt x="4125" y="4251"/>
                    <a:pt x="4165" y="4251"/>
                  </a:cubicBezTo>
                  <a:cubicBezTo>
                    <a:pt x="4251" y="4251"/>
                    <a:pt x="4339" y="4258"/>
                    <a:pt x="4425" y="4273"/>
                  </a:cubicBezTo>
                  <a:lnTo>
                    <a:pt x="4508" y="4288"/>
                  </a:lnTo>
                  <a:lnTo>
                    <a:pt x="4416" y="4198"/>
                  </a:lnTo>
                  <a:cubicBezTo>
                    <a:pt x="4337" y="4117"/>
                    <a:pt x="4260" y="4042"/>
                    <a:pt x="4217" y="3943"/>
                  </a:cubicBezTo>
                  <a:cubicBezTo>
                    <a:pt x="4200" y="3905"/>
                    <a:pt x="4189" y="3864"/>
                    <a:pt x="4176" y="3819"/>
                  </a:cubicBezTo>
                  <a:cubicBezTo>
                    <a:pt x="4163" y="3772"/>
                    <a:pt x="4148" y="3722"/>
                    <a:pt x="4127" y="3675"/>
                  </a:cubicBezTo>
                  <a:cubicBezTo>
                    <a:pt x="4060" y="3538"/>
                    <a:pt x="3923" y="3444"/>
                    <a:pt x="3814" y="3369"/>
                  </a:cubicBezTo>
                  <a:cubicBezTo>
                    <a:pt x="3651" y="3260"/>
                    <a:pt x="3484" y="3144"/>
                    <a:pt x="3330" y="3013"/>
                  </a:cubicBezTo>
                  <a:cubicBezTo>
                    <a:pt x="2876" y="2621"/>
                    <a:pt x="2574" y="2090"/>
                    <a:pt x="2282" y="1578"/>
                  </a:cubicBezTo>
                  <a:lnTo>
                    <a:pt x="2171" y="1383"/>
                  </a:lnTo>
                  <a:cubicBezTo>
                    <a:pt x="1924" y="948"/>
                    <a:pt x="1644" y="455"/>
                    <a:pt x="1297" y="33"/>
                  </a:cubicBezTo>
                  <a:lnTo>
                    <a:pt x="12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151"/>
            <p:cNvSpPr/>
            <p:nvPr/>
          </p:nvSpPr>
          <p:spPr>
            <a:xfrm>
              <a:off x="4983818" y="3214580"/>
              <a:ext cx="286224" cy="243602"/>
            </a:xfrm>
            <a:custGeom>
              <a:rect b="b" l="l" r="r" t="t"/>
              <a:pathLst>
                <a:path extrusionOk="0" h="8573" w="10073">
                  <a:moveTo>
                    <a:pt x="3546" y="1"/>
                  </a:moveTo>
                  <a:cubicBezTo>
                    <a:pt x="3482" y="1"/>
                    <a:pt x="3418" y="48"/>
                    <a:pt x="3386" y="108"/>
                  </a:cubicBezTo>
                  <a:cubicBezTo>
                    <a:pt x="3347" y="179"/>
                    <a:pt x="3343" y="262"/>
                    <a:pt x="3341" y="344"/>
                  </a:cubicBezTo>
                  <a:cubicBezTo>
                    <a:pt x="3289" y="329"/>
                    <a:pt x="3235" y="322"/>
                    <a:pt x="3181" y="322"/>
                  </a:cubicBezTo>
                  <a:cubicBezTo>
                    <a:pt x="3069" y="322"/>
                    <a:pt x="2957" y="353"/>
                    <a:pt x="2863" y="412"/>
                  </a:cubicBezTo>
                  <a:cubicBezTo>
                    <a:pt x="2818" y="440"/>
                    <a:pt x="2775" y="477"/>
                    <a:pt x="2722" y="483"/>
                  </a:cubicBezTo>
                  <a:cubicBezTo>
                    <a:pt x="2713" y="485"/>
                    <a:pt x="2705" y="485"/>
                    <a:pt x="2696" y="485"/>
                  </a:cubicBezTo>
                  <a:cubicBezTo>
                    <a:pt x="2669" y="485"/>
                    <a:pt x="2645" y="477"/>
                    <a:pt x="2623" y="464"/>
                  </a:cubicBezTo>
                  <a:cubicBezTo>
                    <a:pt x="2501" y="700"/>
                    <a:pt x="2402" y="948"/>
                    <a:pt x="2340" y="1205"/>
                  </a:cubicBezTo>
                  <a:cubicBezTo>
                    <a:pt x="2325" y="1267"/>
                    <a:pt x="2312" y="1332"/>
                    <a:pt x="2280" y="1387"/>
                  </a:cubicBezTo>
                  <a:cubicBezTo>
                    <a:pt x="2216" y="1503"/>
                    <a:pt x="2085" y="1561"/>
                    <a:pt x="1976" y="1636"/>
                  </a:cubicBezTo>
                  <a:cubicBezTo>
                    <a:pt x="1867" y="1711"/>
                    <a:pt x="1764" y="1837"/>
                    <a:pt x="1800" y="1964"/>
                  </a:cubicBezTo>
                  <a:cubicBezTo>
                    <a:pt x="1712" y="1981"/>
                    <a:pt x="1629" y="2019"/>
                    <a:pt x="1558" y="2075"/>
                  </a:cubicBezTo>
                  <a:cubicBezTo>
                    <a:pt x="1573" y="2242"/>
                    <a:pt x="1466" y="2392"/>
                    <a:pt x="1378" y="2536"/>
                  </a:cubicBezTo>
                  <a:cubicBezTo>
                    <a:pt x="1290" y="2679"/>
                    <a:pt x="1218" y="2863"/>
                    <a:pt x="1301" y="3009"/>
                  </a:cubicBezTo>
                  <a:cubicBezTo>
                    <a:pt x="1300" y="3009"/>
                    <a:pt x="1299" y="3009"/>
                    <a:pt x="1298" y="3009"/>
                  </a:cubicBezTo>
                  <a:cubicBezTo>
                    <a:pt x="1196" y="3009"/>
                    <a:pt x="1119" y="3100"/>
                    <a:pt x="1083" y="3195"/>
                  </a:cubicBezTo>
                  <a:cubicBezTo>
                    <a:pt x="1046" y="3290"/>
                    <a:pt x="1033" y="3395"/>
                    <a:pt x="986" y="3485"/>
                  </a:cubicBezTo>
                  <a:cubicBezTo>
                    <a:pt x="939" y="3570"/>
                    <a:pt x="858" y="3648"/>
                    <a:pt x="858" y="3746"/>
                  </a:cubicBezTo>
                  <a:cubicBezTo>
                    <a:pt x="858" y="3821"/>
                    <a:pt x="907" y="3885"/>
                    <a:pt x="939" y="3954"/>
                  </a:cubicBezTo>
                  <a:cubicBezTo>
                    <a:pt x="1023" y="4132"/>
                    <a:pt x="978" y="4355"/>
                    <a:pt x="851" y="4507"/>
                  </a:cubicBezTo>
                  <a:cubicBezTo>
                    <a:pt x="725" y="4659"/>
                    <a:pt x="526" y="4740"/>
                    <a:pt x="328" y="4751"/>
                  </a:cubicBezTo>
                  <a:cubicBezTo>
                    <a:pt x="268" y="4753"/>
                    <a:pt x="204" y="4751"/>
                    <a:pt x="148" y="4774"/>
                  </a:cubicBezTo>
                  <a:cubicBezTo>
                    <a:pt x="48" y="4819"/>
                    <a:pt x="1" y="4950"/>
                    <a:pt x="35" y="5057"/>
                  </a:cubicBezTo>
                  <a:cubicBezTo>
                    <a:pt x="71" y="5162"/>
                    <a:pt x="172" y="5235"/>
                    <a:pt x="281" y="5254"/>
                  </a:cubicBezTo>
                  <a:cubicBezTo>
                    <a:pt x="348" y="5267"/>
                    <a:pt x="418" y="5263"/>
                    <a:pt x="474" y="5297"/>
                  </a:cubicBezTo>
                  <a:cubicBezTo>
                    <a:pt x="613" y="5381"/>
                    <a:pt x="558" y="5608"/>
                    <a:pt x="660" y="5732"/>
                  </a:cubicBezTo>
                  <a:cubicBezTo>
                    <a:pt x="731" y="5818"/>
                    <a:pt x="855" y="5831"/>
                    <a:pt x="950" y="5889"/>
                  </a:cubicBezTo>
                  <a:cubicBezTo>
                    <a:pt x="1055" y="5953"/>
                    <a:pt x="1115" y="6066"/>
                    <a:pt x="1177" y="6171"/>
                  </a:cubicBezTo>
                  <a:cubicBezTo>
                    <a:pt x="1382" y="6516"/>
                    <a:pt x="1674" y="6810"/>
                    <a:pt x="2017" y="7020"/>
                  </a:cubicBezTo>
                  <a:cubicBezTo>
                    <a:pt x="1950" y="7150"/>
                    <a:pt x="1905" y="7292"/>
                    <a:pt x="1884" y="7440"/>
                  </a:cubicBezTo>
                  <a:cubicBezTo>
                    <a:pt x="1927" y="7461"/>
                    <a:pt x="1970" y="7489"/>
                    <a:pt x="2004" y="7523"/>
                  </a:cubicBezTo>
                  <a:cubicBezTo>
                    <a:pt x="2051" y="7570"/>
                    <a:pt x="2090" y="7624"/>
                    <a:pt x="2139" y="7669"/>
                  </a:cubicBezTo>
                  <a:cubicBezTo>
                    <a:pt x="2249" y="7767"/>
                    <a:pt x="2391" y="7798"/>
                    <a:pt x="2540" y="7798"/>
                  </a:cubicBezTo>
                  <a:cubicBezTo>
                    <a:pt x="2658" y="7798"/>
                    <a:pt x="2780" y="7779"/>
                    <a:pt x="2895" y="7757"/>
                  </a:cubicBezTo>
                  <a:lnTo>
                    <a:pt x="2895" y="7757"/>
                  </a:lnTo>
                  <a:cubicBezTo>
                    <a:pt x="2893" y="7875"/>
                    <a:pt x="2902" y="8012"/>
                    <a:pt x="3000" y="8078"/>
                  </a:cubicBezTo>
                  <a:cubicBezTo>
                    <a:pt x="3071" y="8125"/>
                    <a:pt x="3163" y="8115"/>
                    <a:pt x="3249" y="8130"/>
                  </a:cubicBezTo>
                  <a:cubicBezTo>
                    <a:pt x="3332" y="8145"/>
                    <a:pt x="3422" y="8217"/>
                    <a:pt x="3396" y="8299"/>
                  </a:cubicBezTo>
                  <a:cubicBezTo>
                    <a:pt x="3428" y="8290"/>
                    <a:pt x="3460" y="8286"/>
                    <a:pt x="3492" y="8286"/>
                  </a:cubicBezTo>
                  <a:cubicBezTo>
                    <a:pt x="3610" y="8286"/>
                    <a:pt x="3728" y="8342"/>
                    <a:pt x="3797" y="8438"/>
                  </a:cubicBezTo>
                  <a:cubicBezTo>
                    <a:pt x="3827" y="8479"/>
                    <a:pt x="3851" y="8528"/>
                    <a:pt x="3896" y="8554"/>
                  </a:cubicBezTo>
                  <a:cubicBezTo>
                    <a:pt x="3920" y="8568"/>
                    <a:pt x="3949" y="8572"/>
                    <a:pt x="3978" y="8572"/>
                  </a:cubicBezTo>
                  <a:cubicBezTo>
                    <a:pt x="3997" y="8572"/>
                    <a:pt x="4016" y="8570"/>
                    <a:pt x="4035" y="8569"/>
                  </a:cubicBezTo>
                  <a:cubicBezTo>
                    <a:pt x="4168" y="8558"/>
                    <a:pt x="4303" y="8545"/>
                    <a:pt x="4438" y="8535"/>
                  </a:cubicBezTo>
                  <a:cubicBezTo>
                    <a:pt x="4427" y="8438"/>
                    <a:pt x="4508" y="8342"/>
                    <a:pt x="4607" y="8340"/>
                  </a:cubicBezTo>
                  <a:cubicBezTo>
                    <a:pt x="4609" y="8340"/>
                    <a:pt x="4611" y="8339"/>
                    <a:pt x="4613" y="8339"/>
                  </a:cubicBezTo>
                  <a:cubicBezTo>
                    <a:pt x="4651" y="8339"/>
                    <a:pt x="4695" y="8348"/>
                    <a:pt x="4734" y="8348"/>
                  </a:cubicBezTo>
                  <a:cubicBezTo>
                    <a:pt x="4774" y="8348"/>
                    <a:pt x="4809" y="8339"/>
                    <a:pt x="4825" y="8303"/>
                  </a:cubicBezTo>
                  <a:cubicBezTo>
                    <a:pt x="4843" y="8265"/>
                    <a:pt x="4821" y="8220"/>
                    <a:pt x="4825" y="8177"/>
                  </a:cubicBezTo>
                  <a:cubicBezTo>
                    <a:pt x="4838" y="8061"/>
                    <a:pt x="4997" y="8050"/>
                    <a:pt x="5108" y="8020"/>
                  </a:cubicBezTo>
                  <a:cubicBezTo>
                    <a:pt x="5262" y="7979"/>
                    <a:pt x="5396" y="7841"/>
                    <a:pt x="5550" y="7841"/>
                  </a:cubicBezTo>
                  <a:cubicBezTo>
                    <a:pt x="5563" y="7841"/>
                    <a:pt x="5577" y="7842"/>
                    <a:pt x="5590" y="7845"/>
                  </a:cubicBezTo>
                  <a:cubicBezTo>
                    <a:pt x="5685" y="7860"/>
                    <a:pt x="5760" y="7930"/>
                    <a:pt x="5839" y="7982"/>
                  </a:cubicBezTo>
                  <a:cubicBezTo>
                    <a:pt x="5890" y="8017"/>
                    <a:pt x="5954" y="8042"/>
                    <a:pt x="6016" y="8042"/>
                  </a:cubicBezTo>
                  <a:cubicBezTo>
                    <a:pt x="6033" y="8042"/>
                    <a:pt x="6051" y="8040"/>
                    <a:pt x="6068" y="8035"/>
                  </a:cubicBezTo>
                  <a:cubicBezTo>
                    <a:pt x="6085" y="7999"/>
                    <a:pt x="6100" y="7962"/>
                    <a:pt x="6107" y="7922"/>
                  </a:cubicBezTo>
                  <a:cubicBezTo>
                    <a:pt x="6209" y="7956"/>
                    <a:pt x="6327" y="7986"/>
                    <a:pt x="6435" y="7986"/>
                  </a:cubicBezTo>
                  <a:cubicBezTo>
                    <a:pt x="6540" y="7986"/>
                    <a:pt x="6636" y="7958"/>
                    <a:pt x="6702" y="7877"/>
                  </a:cubicBezTo>
                  <a:cubicBezTo>
                    <a:pt x="6737" y="7834"/>
                    <a:pt x="6756" y="7785"/>
                    <a:pt x="6792" y="7746"/>
                  </a:cubicBezTo>
                  <a:cubicBezTo>
                    <a:pt x="6876" y="7656"/>
                    <a:pt x="7013" y="7654"/>
                    <a:pt x="7133" y="7626"/>
                  </a:cubicBezTo>
                  <a:cubicBezTo>
                    <a:pt x="7251" y="7598"/>
                    <a:pt x="7381" y="7495"/>
                    <a:pt x="7343" y="7380"/>
                  </a:cubicBezTo>
                  <a:lnTo>
                    <a:pt x="7343" y="7380"/>
                  </a:lnTo>
                  <a:cubicBezTo>
                    <a:pt x="7415" y="7396"/>
                    <a:pt x="7488" y="7404"/>
                    <a:pt x="7561" y="7404"/>
                  </a:cubicBezTo>
                  <a:cubicBezTo>
                    <a:pt x="7851" y="7404"/>
                    <a:pt x="8141" y="7283"/>
                    <a:pt x="8376" y="7106"/>
                  </a:cubicBezTo>
                  <a:cubicBezTo>
                    <a:pt x="8671" y="6885"/>
                    <a:pt x="8892" y="6583"/>
                    <a:pt x="9106" y="6283"/>
                  </a:cubicBezTo>
                  <a:cubicBezTo>
                    <a:pt x="9160" y="6206"/>
                    <a:pt x="9215" y="6129"/>
                    <a:pt x="9293" y="6079"/>
                  </a:cubicBezTo>
                  <a:cubicBezTo>
                    <a:pt x="9370" y="6030"/>
                    <a:pt x="9464" y="6013"/>
                    <a:pt x="9552" y="5981"/>
                  </a:cubicBezTo>
                  <a:cubicBezTo>
                    <a:pt x="9856" y="5869"/>
                    <a:pt x="10072" y="5554"/>
                    <a:pt x="10072" y="5231"/>
                  </a:cubicBezTo>
                  <a:lnTo>
                    <a:pt x="10072" y="5231"/>
                  </a:lnTo>
                  <a:cubicBezTo>
                    <a:pt x="9996" y="5246"/>
                    <a:pt x="9919" y="5253"/>
                    <a:pt x="9842" y="5253"/>
                  </a:cubicBezTo>
                  <a:cubicBezTo>
                    <a:pt x="9536" y="5253"/>
                    <a:pt x="9231" y="5137"/>
                    <a:pt x="9005" y="4929"/>
                  </a:cubicBezTo>
                  <a:cubicBezTo>
                    <a:pt x="8939" y="4869"/>
                    <a:pt x="8879" y="4800"/>
                    <a:pt x="8800" y="4757"/>
                  </a:cubicBezTo>
                  <a:cubicBezTo>
                    <a:pt x="8609" y="4652"/>
                    <a:pt x="8335" y="4717"/>
                    <a:pt x="8187" y="4556"/>
                  </a:cubicBezTo>
                  <a:cubicBezTo>
                    <a:pt x="8146" y="4509"/>
                    <a:pt x="8118" y="4447"/>
                    <a:pt x="8065" y="4417"/>
                  </a:cubicBezTo>
                  <a:cubicBezTo>
                    <a:pt x="8031" y="4397"/>
                    <a:pt x="7994" y="4392"/>
                    <a:pt x="7955" y="4392"/>
                  </a:cubicBezTo>
                  <a:cubicBezTo>
                    <a:pt x="7917" y="4392"/>
                    <a:pt x="7878" y="4397"/>
                    <a:pt x="7840" y="4397"/>
                  </a:cubicBezTo>
                  <a:cubicBezTo>
                    <a:pt x="7823" y="4397"/>
                    <a:pt x="7805" y="4396"/>
                    <a:pt x="7789" y="4393"/>
                  </a:cubicBezTo>
                  <a:cubicBezTo>
                    <a:pt x="7549" y="4357"/>
                    <a:pt x="7480" y="3986"/>
                    <a:pt x="7242" y="3943"/>
                  </a:cubicBezTo>
                  <a:cubicBezTo>
                    <a:pt x="7189" y="3935"/>
                    <a:pt x="7129" y="3943"/>
                    <a:pt x="7084" y="3909"/>
                  </a:cubicBezTo>
                  <a:cubicBezTo>
                    <a:pt x="7015" y="3858"/>
                    <a:pt x="7037" y="3748"/>
                    <a:pt x="6992" y="3675"/>
                  </a:cubicBezTo>
                  <a:cubicBezTo>
                    <a:pt x="6962" y="3630"/>
                    <a:pt x="6910" y="3605"/>
                    <a:pt x="6869" y="3568"/>
                  </a:cubicBezTo>
                  <a:cubicBezTo>
                    <a:pt x="6818" y="3525"/>
                    <a:pt x="6784" y="3470"/>
                    <a:pt x="6764" y="3408"/>
                  </a:cubicBezTo>
                  <a:cubicBezTo>
                    <a:pt x="6711" y="3408"/>
                    <a:pt x="6657" y="3405"/>
                    <a:pt x="6604" y="3399"/>
                  </a:cubicBezTo>
                  <a:cubicBezTo>
                    <a:pt x="6467" y="3386"/>
                    <a:pt x="6327" y="3352"/>
                    <a:pt x="6222" y="3266"/>
                  </a:cubicBezTo>
                  <a:cubicBezTo>
                    <a:pt x="6111" y="3178"/>
                    <a:pt x="6047" y="3035"/>
                    <a:pt x="6051" y="2891"/>
                  </a:cubicBezTo>
                  <a:cubicBezTo>
                    <a:pt x="6053" y="2836"/>
                    <a:pt x="6066" y="2776"/>
                    <a:pt x="6038" y="2724"/>
                  </a:cubicBezTo>
                  <a:cubicBezTo>
                    <a:pt x="6019" y="2690"/>
                    <a:pt x="5985" y="2666"/>
                    <a:pt x="5965" y="2634"/>
                  </a:cubicBezTo>
                  <a:cubicBezTo>
                    <a:pt x="5937" y="2591"/>
                    <a:pt x="5940" y="2536"/>
                    <a:pt x="5942" y="2484"/>
                  </a:cubicBezTo>
                  <a:cubicBezTo>
                    <a:pt x="5948" y="2358"/>
                    <a:pt x="5955" y="2229"/>
                    <a:pt x="5961" y="2101"/>
                  </a:cubicBezTo>
                  <a:cubicBezTo>
                    <a:pt x="5963" y="2047"/>
                    <a:pt x="5967" y="1994"/>
                    <a:pt x="5982" y="1940"/>
                  </a:cubicBezTo>
                  <a:cubicBezTo>
                    <a:pt x="6036" y="1773"/>
                    <a:pt x="6212" y="1687"/>
                    <a:pt x="6389" y="1653"/>
                  </a:cubicBezTo>
                  <a:cubicBezTo>
                    <a:pt x="5912" y="1312"/>
                    <a:pt x="5488" y="897"/>
                    <a:pt x="5140" y="423"/>
                  </a:cubicBezTo>
                  <a:cubicBezTo>
                    <a:pt x="5106" y="376"/>
                    <a:pt x="5070" y="327"/>
                    <a:pt x="5018" y="301"/>
                  </a:cubicBezTo>
                  <a:cubicBezTo>
                    <a:pt x="4987" y="287"/>
                    <a:pt x="4953" y="283"/>
                    <a:pt x="4919" y="283"/>
                  </a:cubicBezTo>
                  <a:cubicBezTo>
                    <a:pt x="4878" y="283"/>
                    <a:pt x="4836" y="289"/>
                    <a:pt x="4795" y="292"/>
                  </a:cubicBezTo>
                  <a:cubicBezTo>
                    <a:pt x="4775" y="294"/>
                    <a:pt x="4755" y="295"/>
                    <a:pt x="4735" y="295"/>
                  </a:cubicBezTo>
                  <a:cubicBezTo>
                    <a:pt x="4569" y="295"/>
                    <a:pt x="4403" y="240"/>
                    <a:pt x="4271" y="140"/>
                  </a:cubicBezTo>
                  <a:cubicBezTo>
                    <a:pt x="4228" y="108"/>
                    <a:pt x="4183" y="70"/>
                    <a:pt x="4132" y="70"/>
                  </a:cubicBezTo>
                  <a:cubicBezTo>
                    <a:pt x="4126" y="70"/>
                    <a:pt x="4120" y="71"/>
                    <a:pt x="4114" y="72"/>
                  </a:cubicBezTo>
                  <a:cubicBezTo>
                    <a:pt x="4022" y="89"/>
                    <a:pt x="4001" y="228"/>
                    <a:pt x="3911" y="254"/>
                  </a:cubicBezTo>
                  <a:cubicBezTo>
                    <a:pt x="3900" y="257"/>
                    <a:pt x="3890" y="258"/>
                    <a:pt x="3881" y="258"/>
                  </a:cubicBezTo>
                  <a:cubicBezTo>
                    <a:pt x="3765" y="258"/>
                    <a:pt x="3714" y="47"/>
                    <a:pt x="3587" y="7"/>
                  </a:cubicBezTo>
                  <a:cubicBezTo>
                    <a:pt x="3574" y="3"/>
                    <a:pt x="3560" y="1"/>
                    <a:pt x="35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151"/>
            <p:cNvSpPr/>
            <p:nvPr/>
          </p:nvSpPr>
          <p:spPr>
            <a:xfrm>
              <a:off x="4982909" y="3213841"/>
              <a:ext cx="287929" cy="245079"/>
            </a:xfrm>
            <a:custGeom>
              <a:rect b="b" l="l" r="r" t="t"/>
              <a:pathLst>
                <a:path extrusionOk="0" h="8625" w="10133">
                  <a:moveTo>
                    <a:pt x="3580" y="54"/>
                  </a:moveTo>
                  <a:cubicBezTo>
                    <a:pt x="3591" y="54"/>
                    <a:pt x="3601" y="56"/>
                    <a:pt x="3611" y="59"/>
                  </a:cubicBezTo>
                  <a:cubicBezTo>
                    <a:pt x="3664" y="74"/>
                    <a:pt x="3705" y="130"/>
                    <a:pt x="3743" y="181"/>
                  </a:cubicBezTo>
                  <a:cubicBezTo>
                    <a:pt x="3791" y="246"/>
                    <a:pt x="3840" y="312"/>
                    <a:pt x="3913" y="312"/>
                  </a:cubicBezTo>
                  <a:cubicBezTo>
                    <a:pt x="3925" y="312"/>
                    <a:pt x="3938" y="310"/>
                    <a:pt x="3951" y="306"/>
                  </a:cubicBezTo>
                  <a:cubicBezTo>
                    <a:pt x="4003" y="291"/>
                    <a:pt x="4035" y="246"/>
                    <a:pt x="4063" y="205"/>
                  </a:cubicBezTo>
                  <a:cubicBezTo>
                    <a:pt x="4090" y="166"/>
                    <a:pt x="4114" y="132"/>
                    <a:pt x="4150" y="123"/>
                  </a:cubicBezTo>
                  <a:cubicBezTo>
                    <a:pt x="4155" y="123"/>
                    <a:pt x="4160" y="122"/>
                    <a:pt x="4164" y="122"/>
                  </a:cubicBezTo>
                  <a:cubicBezTo>
                    <a:pt x="4202" y="122"/>
                    <a:pt x="4240" y="153"/>
                    <a:pt x="4277" y="181"/>
                  </a:cubicBezTo>
                  <a:lnTo>
                    <a:pt x="4285" y="188"/>
                  </a:lnTo>
                  <a:cubicBezTo>
                    <a:pt x="4424" y="291"/>
                    <a:pt x="4596" y="349"/>
                    <a:pt x="4769" y="349"/>
                  </a:cubicBezTo>
                  <a:cubicBezTo>
                    <a:pt x="4789" y="349"/>
                    <a:pt x="4810" y="348"/>
                    <a:pt x="4830" y="346"/>
                  </a:cubicBezTo>
                  <a:cubicBezTo>
                    <a:pt x="4842" y="344"/>
                    <a:pt x="4855" y="344"/>
                    <a:pt x="4868" y="342"/>
                  </a:cubicBezTo>
                  <a:cubicBezTo>
                    <a:pt x="4896" y="340"/>
                    <a:pt x="4924" y="336"/>
                    <a:pt x="4952" y="336"/>
                  </a:cubicBezTo>
                  <a:cubicBezTo>
                    <a:pt x="4986" y="336"/>
                    <a:pt x="5014" y="342"/>
                    <a:pt x="5037" y="353"/>
                  </a:cubicBezTo>
                  <a:cubicBezTo>
                    <a:pt x="5085" y="374"/>
                    <a:pt x="5117" y="419"/>
                    <a:pt x="5151" y="464"/>
                  </a:cubicBezTo>
                  <a:cubicBezTo>
                    <a:pt x="5487" y="925"/>
                    <a:pt x="5894" y="1328"/>
                    <a:pt x="6357" y="1666"/>
                  </a:cubicBezTo>
                  <a:cubicBezTo>
                    <a:pt x="6167" y="1715"/>
                    <a:pt x="6034" y="1820"/>
                    <a:pt x="5991" y="1960"/>
                  </a:cubicBezTo>
                  <a:cubicBezTo>
                    <a:pt x="5972" y="2013"/>
                    <a:pt x="5969" y="2071"/>
                    <a:pt x="5967" y="2127"/>
                  </a:cubicBezTo>
                  <a:lnTo>
                    <a:pt x="5948" y="2510"/>
                  </a:lnTo>
                  <a:cubicBezTo>
                    <a:pt x="5946" y="2559"/>
                    <a:pt x="5942" y="2622"/>
                    <a:pt x="5974" y="2673"/>
                  </a:cubicBezTo>
                  <a:cubicBezTo>
                    <a:pt x="5984" y="2692"/>
                    <a:pt x="5999" y="2707"/>
                    <a:pt x="6012" y="2722"/>
                  </a:cubicBezTo>
                  <a:cubicBezTo>
                    <a:pt x="6025" y="2735"/>
                    <a:pt x="6038" y="2748"/>
                    <a:pt x="6047" y="2763"/>
                  </a:cubicBezTo>
                  <a:cubicBezTo>
                    <a:pt x="6066" y="2797"/>
                    <a:pt x="6062" y="2838"/>
                    <a:pt x="6059" y="2883"/>
                  </a:cubicBezTo>
                  <a:cubicBezTo>
                    <a:pt x="6057" y="2894"/>
                    <a:pt x="6057" y="2907"/>
                    <a:pt x="6057" y="2917"/>
                  </a:cubicBezTo>
                  <a:cubicBezTo>
                    <a:pt x="6051" y="3067"/>
                    <a:pt x="6119" y="3219"/>
                    <a:pt x="6237" y="3314"/>
                  </a:cubicBezTo>
                  <a:cubicBezTo>
                    <a:pt x="6332" y="3391"/>
                    <a:pt x="6462" y="3436"/>
                    <a:pt x="6634" y="3453"/>
                  </a:cubicBezTo>
                  <a:cubicBezTo>
                    <a:pt x="6681" y="3457"/>
                    <a:pt x="6730" y="3459"/>
                    <a:pt x="6777" y="3459"/>
                  </a:cubicBezTo>
                  <a:cubicBezTo>
                    <a:pt x="6801" y="3524"/>
                    <a:pt x="6835" y="3575"/>
                    <a:pt x="6884" y="3616"/>
                  </a:cubicBezTo>
                  <a:cubicBezTo>
                    <a:pt x="6897" y="3626"/>
                    <a:pt x="6912" y="3637"/>
                    <a:pt x="6925" y="3648"/>
                  </a:cubicBezTo>
                  <a:cubicBezTo>
                    <a:pt x="6955" y="3669"/>
                    <a:pt x="6983" y="3689"/>
                    <a:pt x="7000" y="3716"/>
                  </a:cubicBezTo>
                  <a:cubicBezTo>
                    <a:pt x="7017" y="3742"/>
                    <a:pt x="7024" y="3776"/>
                    <a:pt x="7030" y="3811"/>
                  </a:cubicBezTo>
                  <a:cubicBezTo>
                    <a:pt x="7041" y="3864"/>
                    <a:pt x="7051" y="3922"/>
                    <a:pt x="7101" y="3956"/>
                  </a:cubicBezTo>
                  <a:cubicBezTo>
                    <a:pt x="7137" y="3984"/>
                    <a:pt x="7180" y="3988"/>
                    <a:pt x="7223" y="3991"/>
                  </a:cubicBezTo>
                  <a:cubicBezTo>
                    <a:pt x="7238" y="3993"/>
                    <a:pt x="7255" y="3993"/>
                    <a:pt x="7270" y="3997"/>
                  </a:cubicBezTo>
                  <a:cubicBezTo>
                    <a:pt x="7377" y="4016"/>
                    <a:pt x="7450" y="4111"/>
                    <a:pt x="7525" y="4211"/>
                  </a:cubicBezTo>
                  <a:cubicBezTo>
                    <a:pt x="7604" y="4316"/>
                    <a:pt x="7686" y="4426"/>
                    <a:pt x="7816" y="4447"/>
                  </a:cubicBezTo>
                  <a:cubicBezTo>
                    <a:pt x="7833" y="4450"/>
                    <a:pt x="7850" y="4451"/>
                    <a:pt x="7868" y="4451"/>
                  </a:cubicBezTo>
                  <a:cubicBezTo>
                    <a:pt x="7889" y="4451"/>
                    <a:pt x="7911" y="4449"/>
                    <a:pt x="7932" y="4447"/>
                  </a:cubicBezTo>
                  <a:cubicBezTo>
                    <a:pt x="7951" y="4447"/>
                    <a:pt x="7971" y="4445"/>
                    <a:pt x="7990" y="4445"/>
                  </a:cubicBezTo>
                  <a:cubicBezTo>
                    <a:pt x="8030" y="4445"/>
                    <a:pt x="8058" y="4451"/>
                    <a:pt x="8084" y="4466"/>
                  </a:cubicBezTo>
                  <a:cubicBezTo>
                    <a:pt x="8114" y="4483"/>
                    <a:pt x="8135" y="4513"/>
                    <a:pt x="8157" y="4546"/>
                  </a:cubicBezTo>
                  <a:cubicBezTo>
                    <a:pt x="8172" y="4563"/>
                    <a:pt x="8185" y="4582"/>
                    <a:pt x="8200" y="4599"/>
                  </a:cubicBezTo>
                  <a:cubicBezTo>
                    <a:pt x="8292" y="4700"/>
                    <a:pt x="8425" y="4719"/>
                    <a:pt x="8555" y="4736"/>
                  </a:cubicBezTo>
                  <a:cubicBezTo>
                    <a:pt x="8648" y="4751"/>
                    <a:pt x="8742" y="4764"/>
                    <a:pt x="8819" y="4807"/>
                  </a:cubicBezTo>
                  <a:cubicBezTo>
                    <a:pt x="8877" y="4837"/>
                    <a:pt x="8924" y="4884"/>
                    <a:pt x="8973" y="4931"/>
                  </a:cubicBezTo>
                  <a:cubicBezTo>
                    <a:pt x="8988" y="4946"/>
                    <a:pt x="9003" y="4961"/>
                    <a:pt x="9020" y="4976"/>
                  </a:cubicBezTo>
                  <a:cubicBezTo>
                    <a:pt x="9247" y="5186"/>
                    <a:pt x="9558" y="5306"/>
                    <a:pt x="9875" y="5306"/>
                  </a:cubicBezTo>
                  <a:cubicBezTo>
                    <a:pt x="9944" y="5306"/>
                    <a:pt x="10010" y="5300"/>
                    <a:pt x="10077" y="5289"/>
                  </a:cubicBezTo>
                  <a:lnTo>
                    <a:pt x="10077" y="5289"/>
                  </a:lnTo>
                  <a:cubicBezTo>
                    <a:pt x="10064" y="5589"/>
                    <a:pt x="9856" y="5878"/>
                    <a:pt x="9573" y="5981"/>
                  </a:cubicBezTo>
                  <a:cubicBezTo>
                    <a:pt x="9547" y="5992"/>
                    <a:pt x="9520" y="5998"/>
                    <a:pt x="9494" y="6007"/>
                  </a:cubicBezTo>
                  <a:cubicBezTo>
                    <a:pt x="9432" y="6026"/>
                    <a:pt x="9367" y="6047"/>
                    <a:pt x="9310" y="6082"/>
                  </a:cubicBezTo>
                  <a:cubicBezTo>
                    <a:pt x="9226" y="6135"/>
                    <a:pt x="9168" y="6219"/>
                    <a:pt x="9115" y="6292"/>
                  </a:cubicBezTo>
                  <a:cubicBezTo>
                    <a:pt x="8887" y="6615"/>
                    <a:pt x="8675" y="6898"/>
                    <a:pt x="8393" y="7110"/>
                  </a:cubicBezTo>
                  <a:cubicBezTo>
                    <a:pt x="8143" y="7299"/>
                    <a:pt x="7859" y="7402"/>
                    <a:pt x="7595" y="7402"/>
                  </a:cubicBezTo>
                  <a:cubicBezTo>
                    <a:pt x="7521" y="7402"/>
                    <a:pt x="7449" y="7394"/>
                    <a:pt x="7379" y="7378"/>
                  </a:cubicBezTo>
                  <a:lnTo>
                    <a:pt x="7334" y="7367"/>
                  </a:lnTo>
                  <a:lnTo>
                    <a:pt x="7349" y="7414"/>
                  </a:lnTo>
                  <a:cubicBezTo>
                    <a:pt x="7358" y="7442"/>
                    <a:pt x="7356" y="7474"/>
                    <a:pt x="7338" y="7504"/>
                  </a:cubicBezTo>
                  <a:cubicBezTo>
                    <a:pt x="7308" y="7558"/>
                    <a:pt x="7236" y="7607"/>
                    <a:pt x="7159" y="7626"/>
                  </a:cubicBezTo>
                  <a:cubicBezTo>
                    <a:pt x="7131" y="7633"/>
                    <a:pt x="7103" y="7637"/>
                    <a:pt x="7073" y="7644"/>
                  </a:cubicBezTo>
                  <a:cubicBezTo>
                    <a:pt x="6976" y="7661"/>
                    <a:pt x="6876" y="7678"/>
                    <a:pt x="6805" y="7753"/>
                  </a:cubicBezTo>
                  <a:cubicBezTo>
                    <a:pt x="6784" y="7776"/>
                    <a:pt x="6766" y="7804"/>
                    <a:pt x="6751" y="7830"/>
                  </a:cubicBezTo>
                  <a:cubicBezTo>
                    <a:pt x="6739" y="7849"/>
                    <a:pt x="6728" y="7869"/>
                    <a:pt x="6713" y="7886"/>
                  </a:cubicBezTo>
                  <a:cubicBezTo>
                    <a:pt x="6659" y="7952"/>
                    <a:pt x="6580" y="7986"/>
                    <a:pt x="6470" y="7986"/>
                  </a:cubicBezTo>
                  <a:cubicBezTo>
                    <a:pt x="6382" y="7986"/>
                    <a:pt x="6275" y="7965"/>
                    <a:pt x="6147" y="7922"/>
                  </a:cubicBezTo>
                  <a:lnTo>
                    <a:pt x="6117" y="7911"/>
                  </a:lnTo>
                  <a:lnTo>
                    <a:pt x="6113" y="7943"/>
                  </a:lnTo>
                  <a:cubicBezTo>
                    <a:pt x="6107" y="7973"/>
                    <a:pt x="6098" y="8003"/>
                    <a:pt x="6081" y="8038"/>
                  </a:cubicBezTo>
                  <a:cubicBezTo>
                    <a:pt x="6069" y="8040"/>
                    <a:pt x="6057" y="8042"/>
                    <a:pt x="6045" y="8042"/>
                  </a:cubicBezTo>
                  <a:cubicBezTo>
                    <a:pt x="5996" y="8042"/>
                    <a:pt x="5939" y="8022"/>
                    <a:pt x="5886" y="7986"/>
                  </a:cubicBezTo>
                  <a:cubicBezTo>
                    <a:pt x="5869" y="7973"/>
                    <a:pt x="5849" y="7961"/>
                    <a:pt x="5832" y="7948"/>
                  </a:cubicBezTo>
                  <a:cubicBezTo>
                    <a:pt x="5770" y="7903"/>
                    <a:pt x="5706" y="7858"/>
                    <a:pt x="5627" y="7845"/>
                  </a:cubicBezTo>
                  <a:cubicBezTo>
                    <a:pt x="5611" y="7842"/>
                    <a:pt x="5595" y="7841"/>
                    <a:pt x="5580" y="7841"/>
                  </a:cubicBezTo>
                  <a:cubicBezTo>
                    <a:pt x="5483" y="7841"/>
                    <a:pt x="5397" y="7889"/>
                    <a:pt x="5314" y="7937"/>
                  </a:cubicBezTo>
                  <a:cubicBezTo>
                    <a:pt x="5256" y="7969"/>
                    <a:pt x="5196" y="8003"/>
                    <a:pt x="5134" y="8021"/>
                  </a:cubicBezTo>
                  <a:cubicBezTo>
                    <a:pt x="5115" y="8025"/>
                    <a:pt x="5093" y="8031"/>
                    <a:pt x="5072" y="8036"/>
                  </a:cubicBezTo>
                  <a:cubicBezTo>
                    <a:pt x="4969" y="8057"/>
                    <a:pt x="4842" y="8085"/>
                    <a:pt x="4832" y="8198"/>
                  </a:cubicBezTo>
                  <a:cubicBezTo>
                    <a:pt x="4830" y="8220"/>
                    <a:pt x="4832" y="8239"/>
                    <a:pt x="4834" y="8258"/>
                  </a:cubicBezTo>
                  <a:cubicBezTo>
                    <a:pt x="4838" y="8282"/>
                    <a:pt x="4840" y="8301"/>
                    <a:pt x="4832" y="8318"/>
                  </a:cubicBezTo>
                  <a:cubicBezTo>
                    <a:pt x="4825" y="8333"/>
                    <a:pt x="4812" y="8346"/>
                    <a:pt x="4767" y="8346"/>
                  </a:cubicBezTo>
                  <a:cubicBezTo>
                    <a:pt x="4748" y="8346"/>
                    <a:pt x="4729" y="8344"/>
                    <a:pt x="4708" y="8342"/>
                  </a:cubicBezTo>
                  <a:cubicBezTo>
                    <a:pt x="4686" y="8340"/>
                    <a:pt x="4665" y="8338"/>
                    <a:pt x="4645" y="8338"/>
                  </a:cubicBezTo>
                  <a:lnTo>
                    <a:pt x="4637" y="8338"/>
                  </a:lnTo>
                  <a:cubicBezTo>
                    <a:pt x="4583" y="8340"/>
                    <a:pt x="4532" y="8366"/>
                    <a:pt x="4493" y="8411"/>
                  </a:cubicBezTo>
                  <a:cubicBezTo>
                    <a:pt x="4461" y="8447"/>
                    <a:pt x="4444" y="8492"/>
                    <a:pt x="4442" y="8535"/>
                  </a:cubicBezTo>
                  <a:lnTo>
                    <a:pt x="4063" y="8569"/>
                  </a:lnTo>
                  <a:cubicBezTo>
                    <a:pt x="4048" y="8569"/>
                    <a:pt x="4030" y="8571"/>
                    <a:pt x="4013" y="8571"/>
                  </a:cubicBezTo>
                  <a:cubicBezTo>
                    <a:pt x="3981" y="8571"/>
                    <a:pt x="3960" y="8567"/>
                    <a:pt x="3940" y="8556"/>
                  </a:cubicBezTo>
                  <a:cubicBezTo>
                    <a:pt x="3913" y="8541"/>
                    <a:pt x="3893" y="8511"/>
                    <a:pt x="3872" y="8481"/>
                  </a:cubicBezTo>
                  <a:cubicBezTo>
                    <a:pt x="3866" y="8471"/>
                    <a:pt x="3859" y="8460"/>
                    <a:pt x="3851" y="8449"/>
                  </a:cubicBezTo>
                  <a:cubicBezTo>
                    <a:pt x="3778" y="8348"/>
                    <a:pt x="3651" y="8284"/>
                    <a:pt x="3523" y="8284"/>
                  </a:cubicBezTo>
                  <a:cubicBezTo>
                    <a:pt x="3501" y="8284"/>
                    <a:pt x="3480" y="8286"/>
                    <a:pt x="3461" y="8291"/>
                  </a:cubicBezTo>
                  <a:cubicBezTo>
                    <a:pt x="3458" y="8269"/>
                    <a:pt x="3452" y="8250"/>
                    <a:pt x="3441" y="8231"/>
                  </a:cubicBezTo>
                  <a:cubicBezTo>
                    <a:pt x="3411" y="8181"/>
                    <a:pt x="3349" y="8143"/>
                    <a:pt x="3285" y="8130"/>
                  </a:cubicBezTo>
                  <a:cubicBezTo>
                    <a:pt x="3257" y="8126"/>
                    <a:pt x="3229" y="8121"/>
                    <a:pt x="3203" y="8119"/>
                  </a:cubicBezTo>
                  <a:cubicBezTo>
                    <a:pt x="3146" y="8115"/>
                    <a:pt x="3090" y="8111"/>
                    <a:pt x="3047" y="8081"/>
                  </a:cubicBezTo>
                  <a:cubicBezTo>
                    <a:pt x="2961" y="8025"/>
                    <a:pt x="2953" y="7899"/>
                    <a:pt x="2955" y="7783"/>
                  </a:cubicBezTo>
                  <a:lnTo>
                    <a:pt x="2955" y="7751"/>
                  </a:lnTo>
                  <a:lnTo>
                    <a:pt x="2923" y="7755"/>
                  </a:lnTo>
                  <a:cubicBezTo>
                    <a:pt x="2816" y="7776"/>
                    <a:pt x="2691" y="7798"/>
                    <a:pt x="2571" y="7798"/>
                  </a:cubicBezTo>
                  <a:cubicBezTo>
                    <a:pt x="2406" y="7798"/>
                    <a:pt x="2280" y="7757"/>
                    <a:pt x="2188" y="7674"/>
                  </a:cubicBezTo>
                  <a:cubicBezTo>
                    <a:pt x="2162" y="7652"/>
                    <a:pt x="2141" y="7626"/>
                    <a:pt x="2117" y="7599"/>
                  </a:cubicBezTo>
                  <a:cubicBezTo>
                    <a:pt x="2098" y="7575"/>
                    <a:pt x="2077" y="7551"/>
                    <a:pt x="2055" y="7530"/>
                  </a:cubicBezTo>
                  <a:cubicBezTo>
                    <a:pt x="2025" y="7500"/>
                    <a:pt x="1989" y="7474"/>
                    <a:pt x="1944" y="7451"/>
                  </a:cubicBezTo>
                  <a:cubicBezTo>
                    <a:pt x="1967" y="7311"/>
                    <a:pt x="2010" y="7179"/>
                    <a:pt x="2072" y="7059"/>
                  </a:cubicBezTo>
                  <a:lnTo>
                    <a:pt x="2085" y="7035"/>
                  </a:lnTo>
                  <a:lnTo>
                    <a:pt x="2064" y="7022"/>
                  </a:lnTo>
                  <a:cubicBezTo>
                    <a:pt x="1723" y="6817"/>
                    <a:pt x="1436" y="6525"/>
                    <a:pt x="1232" y="6185"/>
                  </a:cubicBezTo>
                  <a:lnTo>
                    <a:pt x="1211" y="6150"/>
                  </a:lnTo>
                  <a:cubicBezTo>
                    <a:pt x="1153" y="6054"/>
                    <a:pt x="1095" y="5953"/>
                    <a:pt x="997" y="5891"/>
                  </a:cubicBezTo>
                  <a:cubicBezTo>
                    <a:pt x="958" y="5867"/>
                    <a:pt x="915" y="5852"/>
                    <a:pt x="877" y="5835"/>
                  </a:cubicBezTo>
                  <a:cubicBezTo>
                    <a:pt x="812" y="5812"/>
                    <a:pt x="752" y="5788"/>
                    <a:pt x="714" y="5741"/>
                  </a:cubicBezTo>
                  <a:cubicBezTo>
                    <a:pt x="671" y="5690"/>
                    <a:pt x="658" y="5617"/>
                    <a:pt x="643" y="5546"/>
                  </a:cubicBezTo>
                  <a:cubicBezTo>
                    <a:pt x="626" y="5450"/>
                    <a:pt x="607" y="5351"/>
                    <a:pt x="521" y="5300"/>
                  </a:cubicBezTo>
                  <a:cubicBezTo>
                    <a:pt x="476" y="5272"/>
                    <a:pt x="425" y="5268"/>
                    <a:pt x="375" y="5261"/>
                  </a:cubicBezTo>
                  <a:cubicBezTo>
                    <a:pt x="356" y="5259"/>
                    <a:pt x="337" y="5257"/>
                    <a:pt x="320" y="5255"/>
                  </a:cubicBezTo>
                  <a:cubicBezTo>
                    <a:pt x="213" y="5235"/>
                    <a:pt x="123" y="5165"/>
                    <a:pt x="93" y="5075"/>
                  </a:cubicBezTo>
                  <a:cubicBezTo>
                    <a:pt x="60" y="4976"/>
                    <a:pt x="105" y="4863"/>
                    <a:pt x="191" y="4826"/>
                  </a:cubicBezTo>
                  <a:cubicBezTo>
                    <a:pt x="232" y="4807"/>
                    <a:pt x="279" y="4807"/>
                    <a:pt x="328" y="4805"/>
                  </a:cubicBezTo>
                  <a:lnTo>
                    <a:pt x="363" y="4803"/>
                  </a:lnTo>
                  <a:cubicBezTo>
                    <a:pt x="581" y="4792"/>
                    <a:pt x="778" y="4700"/>
                    <a:pt x="902" y="4550"/>
                  </a:cubicBezTo>
                  <a:cubicBezTo>
                    <a:pt x="1042" y="4383"/>
                    <a:pt x="1080" y="4149"/>
                    <a:pt x="995" y="3967"/>
                  </a:cubicBezTo>
                  <a:cubicBezTo>
                    <a:pt x="986" y="3950"/>
                    <a:pt x="977" y="3931"/>
                    <a:pt x="967" y="3914"/>
                  </a:cubicBezTo>
                  <a:cubicBezTo>
                    <a:pt x="941" y="3864"/>
                    <a:pt x="917" y="3819"/>
                    <a:pt x="917" y="3770"/>
                  </a:cubicBezTo>
                  <a:cubicBezTo>
                    <a:pt x="915" y="3710"/>
                    <a:pt x="952" y="3659"/>
                    <a:pt x="990" y="3603"/>
                  </a:cubicBezTo>
                  <a:cubicBezTo>
                    <a:pt x="1007" y="3577"/>
                    <a:pt x="1027" y="3551"/>
                    <a:pt x="1042" y="3524"/>
                  </a:cubicBezTo>
                  <a:cubicBezTo>
                    <a:pt x="1072" y="3468"/>
                    <a:pt x="1089" y="3406"/>
                    <a:pt x="1104" y="3348"/>
                  </a:cubicBezTo>
                  <a:cubicBezTo>
                    <a:pt x="1115" y="3309"/>
                    <a:pt x="1125" y="3269"/>
                    <a:pt x="1138" y="3230"/>
                  </a:cubicBezTo>
                  <a:cubicBezTo>
                    <a:pt x="1170" y="3153"/>
                    <a:pt x="1237" y="3061"/>
                    <a:pt x="1331" y="3061"/>
                  </a:cubicBezTo>
                  <a:lnTo>
                    <a:pt x="1378" y="3063"/>
                  </a:lnTo>
                  <a:lnTo>
                    <a:pt x="1357" y="3022"/>
                  </a:lnTo>
                  <a:cubicBezTo>
                    <a:pt x="1292" y="2911"/>
                    <a:pt x="1320" y="2761"/>
                    <a:pt x="1434" y="2577"/>
                  </a:cubicBezTo>
                  <a:lnTo>
                    <a:pt x="1459" y="2534"/>
                  </a:lnTo>
                  <a:cubicBezTo>
                    <a:pt x="1541" y="2403"/>
                    <a:pt x="1627" y="2268"/>
                    <a:pt x="1618" y="2114"/>
                  </a:cubicBezTo>
                  <a:cubicBezTo>
                    <a:pt x="1682" y="2065"/>
                    <a:pt x="1759" y="2032"/>
                    <a:pt x="1839" y="2015"/>
                  </a:cubicBezTo>
                  <a:lnTo>
                    <a:pt x="1867" y="2011"/>
                  </a:lnTo>
                  <a:lnTo>
                    <a:pt x="1858" y="1983"/>
                  </a:lnTo>
                  <a:cubicBezTo>
                    <a:pt x="1826" y="1867"/>
                    <a:pt x="1922" y="1754"/>
                    <a:pt x="2023" y="1685"/>
                  </a:cubicBezTo>
                  <a:cubicBezTo>
                    <a:pt x="2049" y="1666"/>
                    <a:pt x="2074" y="1651"/>
                    <a:pt x="2100" y="1634"/>
                  </a:cubicBezTo>
                  <a:cubicBezTo>
                    <a:pt x="2190" y="1578"/>
                    <a:pt x="2282" y="1520"/>
                    <a:pt x="2336" y="1426"/>
                  </a:cubicBezTo>
                  <a:cubicBezTo>
                    <a:pt x="2368" y="1373"/>
                    <a:pt x="2381" y="1313"/>
                    <a:pt x="2396" y="1253"/>
                  </a:cubicBezTo>
                  <a:lnTo>
                    <a:pt x="2400" y="1238"/>
                  </a:lnTo>
                  <a:cubicBezTo>
                    <a:pt x="2456" y="1002"/>
                    <a:pt x="2546" y="762"/>
                    <a:pt x="2668" y="524"/>
                  </a:cubicBezTo>
                  <a:cubicBezTo>
                    <a:pt x="2689" y="534"/>
                    <a:pt x="2710" y="539"/>
                    <a:pt x="2733" y="539"/>
                  </a:cubicBezTo>
                  <a:cubicBezTo>
                    <a:pt x="2741" y="539"/>
                    <a:pt x="2749" y="538"/>
                    <a:pt x="2758" y="537"/>
                  </a:cubicBezTo>
                  <a:cubicBezTo>
                    <a:pt x="2805" y="531"/>
                    <a:pt x="2846" y="503"/>
                    <a:pt x="2884" y="477"/>
                  </a:cubicBezTo>
                  <a:cubicBezTo>
                    <a:pt x="2893" y="473"/>
                    <a:pt x="2901" y="466"/>
                    <a:pt x="2910" y="462"/>
                  </a:cubicBezTo>
                  <a:cubicBezTo>
                    <a:pt x="2999" y="405"/>
                    <a:pt x="3108" y="375"/>
                    <a:pt x="3216" y="375"/>
                  </a:cubicBezTo>
                  <a:cubicBezTo>
                    <a:pt x="3267" y="375"/>
                    <a:pt x="3317" y="382"/>
                    <a:pt x="3364" y="396"/>
                  </a:cubicBezTo>
                  <a:lnTo>
                    <a:pt x="3396" y="404"/>
                  </a:lnTo>
                  <a:lnTo>
                    <a:pt x="3398" y="372"/>
                  </a:lnTo>
                  <a:cubicBezTo>
                    <a:pt x="3401" y="297"/>
                    <a:pt x="3405" y="213"/>
                    <a:pt x="3441" y="147"/>
                  </a:cubicBezTo>
                  <a:cubicBezTo>
                    <a:pt x="3472" y="92"/>
                    <a:pt x="3528" y="54"/>
                    <a:pt x="3580" y="54"/>
                  </a:cubicBezTo>
                  <a:close/>
                  <a:moveTo>
                    <a:pt x="3582" y="1"/>
                  </a:moveTo>
                  <a:cubicBezTo>
                    <a:pt x="3510" y="1"/>
                    <a:pt x="3435" y="47"/>
                    <a:pt x="3394" y="121"/>
                  </a:cubicBezTo>
                  <a:cubicBezTo>
                    <a:pt x="3358" y="188"/>
                    <a:pt x="3349" y="265"/>
                    <a:pt x="3347" y="336"/>
                  </a:cubicBezTo>
                  <a:cubicBezTo>
                    <a:pt x="3304" y="326"/>
                    <a:pt x="3260" y="322"/>
                    <a:pt x="3216" y="322"/>
                  </a:cubicBezTo>
                  <a:cubicBezTo>
                    <a:pt x="3098" y="322"/>
                    <a:pt x="2978" y="354"/>
                    <a:pt x="2880" y="415"/>
                  </a:cubicBezTo>
                  <a:cubicBezTo>
                    <a:pt x="2871" y="421"/>
                    <a:pt x="2863" y="428"/>
                    <a:pt x="2854" y="432"/>
                  </a:cubicBezTo>
                  <a:cubicBezTo>
                    <a:pt x="2820" y="456"/>
                    <a:pt x="2786" y="479"/>
                    <a:pt x="2749" y="483"/>
                  </a:cubicBezTo>
                  <a:cubicBezTo>
                    <a:pt x="2743" y="484"/>
                    <a:pt x="2737" y="485"/>
                    <a:pt x="2731" y="485"/>
                  </a:cubicBezTo>
                  <a:cubicBezTo>
                    <a:pt x="2709" y="485"/>
                    <a:pt x="2689" y="478"/>
                    <a:pt x="2670" y="466"/>
                  </a:cubicBezTo>
                  <a:lnTo>
                    <a:pt x="2644" y="451"/>
                  </a:lnTo>
                  <a:lnTo>
                    <a:pt x="2631" y="477"/>
                  </a:lnTo>
                  <a:cubicBezTo>
                    <a:pt x="2503" y="723"/>
                    <a:pt x="2406" y="976"/>
                    <a:pt x="2346" y="1225"/>
                  </a:cubicBezTo>
                  <a:lnTo>
                    <a:pt x="2344" y="1240"/>
                  </a:lnTo>
                  <a:cubicBezTo>
                    <a:pt x="2329" y="1298"/>
                    <a:pt x="2316" y="1353"/>
                    <a:pt x="2289" y="1400"/>
                  </a:cubicBezTo>
                  <a:cubicBezTo>
                    <a:pt x="2241" y="1482"/>
                    <a:pt x="2160" y="1535"/>
                    <a:pt x="2072" y="1589"/>
                  </a:cubicBezTo>
                  <a:cubicBezTo>
                    <a:pt x="2044" y="1606"/>
                    <a:pt x="2019" y="1623"/>
                    <a:pt x="1993" y="1640"/>
                  </a:cubicBezTo>
                  <a:cubicBezTo>
                    <a:pt x="1884" y="1715"/>
                    <a:pt x="1781" y="1837"/>
                    <a:pt x="1802" y="1970"/>
                  </a:cubicBezTo>
                  <a:cubicBezTo>
                    <a:pt x="1719" y="1990"/>
                    <a:pt x="1639" y="2028"/>
                    <a:pt x="1573" y="2082"/>
                  </a:cubicBezTo>
                  <a:lnTo>
                    <a:pt x="1562" y="2090"/>
                  </a:lnTo>
                  <a:lnTo>
                    <a:pt x="1562" y="2103"/>
                  </a:lnTo>
                  <a:cubicBezTo>
                    <a:pt x="1577" y="2247"/>
                    <a:pt x="1494" y="2377"/>
                    <a:pt x="1414" y="2506"/>
                  </a:cubicBezTo>
                  <a:lnTo>
                    <a:pt x="1389" y="2549"/>
                  </a:lnTo>
                  <a:cubicBezTo>
                    <a:pt x="1275" y="2733"/>
                    <a:pt x="1241" y="2889"/>
                    <a:pt x="1292" y="3012"/>
                  </a:cubicBezTo>
                  <a:cubicBezTo>
                    <a:pt x="1192" y="3033"/>
                    <a:pt x="1121" y="3127"/>
                    <a:pt x="1089" y="3211"/>
                  </a:cubicBezTo>
                  <a:cubicBezTo>
                    <a:pt x="1074" y="3251"/>
                    <a:pt x="1063" y="3292"/>
                    <a:pt x="1052" y="3333"/>
                  </a:cubicBezTo>
                  <a:cubicBezTo>
                    <a:pt x="1035" y="3393"/>
                    <a:pt x="1022" y="3446"/>
                    <a:pt x="995" y="3498"/>
                  </a:cubicBezTo>
                  <a:cubicBezTo>
                    <a:pt x="982" y="3524"/>
                    <a:pt x="965" y="3547"/>
                    <a:pt x="947" y="3573"/>
                  </a:cubicBezTo>
                  <a:cubicBezTo>
                    <a:pt x="905" y="3633"/>
                    <a:pt x="862" y="3695"/>
                    <a:pt x="864" y="3772"/>
                  </a:cubicBezTo>
                  <a:cubicBezTo>
                    <a:pt x="864" y="3834"/>
                    <a:pt x="892" y="3888"/>
                    <a:pt x="920" y="3939"/>
                  </a:cubicBezTo>
                  <a:cubicBezTo>
                    <a:pt x="930" y="3956"/>
                    <a:pt x="939" y="3973"/>
                    <a:pt x="947" y="3991"/>
                  </a:cubicBezTo>
                  <a:cubicBezTo>
                    <a:pt x="1022" y="4153"/>
                    <a:pt x="988" y="4366"/>
                    <a:pt x="862" y="4516"/>
                  </a:cubicBezTo>
                  <a:cubicBezTo>
                    <a:pt x="746" y="4653"/>
                    <a:pt x="564" y="4738"/>
                    <a:pt x="360" y="4749"/>
                  </a:cubicBezTo>
                  <a:lnTo>
                    <a:pt x="326" y="4751"/>
                  </a:lnTo>
                  <a:cubicBezTo>
                    <a:pt x="275" y="4753"/>
                    <a:pt x="221" y="4755"/>
                    <a:pt x="170" y="4777"/>
                  </a:cubicBezTo>
                  <a:cubicBezTo>
                    <a:pt x="60" y="4824"/>
                    <a:pt x="0" y="4970"/>
                    <a:pt x="41" y="5090"/>
                  </a:cubicBezTo>
                  <a:cubicBezTo>
                    <a:pt x="78" y="5199"/>
                    <a:pt x="183" y="5285"/>
                    <a:pt x="309" y="5308"/>
                  </a:cubicBezTo>
                  <a:cubicBezTo>
                    <a:pt x="328" y="5310"/>
                    <a:pt x="350" y="5313"/>
                    <a:pt x="369" y="5315"/>
                  </a:cubicBezTo>
                  <a:cubicBezTo>
                    <a:pt x="414" y="5319"/>
                    <a:pt x="457" y="5323"/>
                    <a:pt x="493" y="5345"/>
                  </a:cubicBezTo>
                  <a:cubicBezTo>
                    <a:pt x="560" y="5385"/>
                    <a:pt x="575" y="5469"/>
                    <a:pt x="592" y="5557"/>
                  </a:cubicBezTo>
                  <a:cubicBezTo>
                    <a:pt x="607" y="5634"/>
                    <a:pt x="622" y="5715"/>
                    <a:pt x="671" y="5775"/>
                  </a:cubicBezTo>
                  <a:cubicBezTo>
                    <a:pt x="720" y="5833"/>
                    <a:pt x="789" y="5859"/>
                    <a:pt x="857" y="5887"/>
                  </a:cubicBezTo>
                  <a:cubicBezTo>
                    <a:pt x="896" y="5902"/>
                    <a:pt x="935" y="5917"/>
                    <a:pt x="969" y="5936"/>
                  </a:cubicBezTo>
                  <a:cubicBezTo>
                    <a:pt x="1055" y="5992"/>
                    <a:pt x="1110" y="6086"/>
                    <a:pt x="1166" y="6176"/>
                  </a:cubicBezTo>
                  <a:lnTo>
                    <a:pt x="1185" y="6212"/>
                  </a:lnTo>
                  <a:cubicBezTo>
                    <a:pt x="1389" y="6553"/>
                    <a:pt x="1676" y="6844"/>
                    <a:pt x="2014" y="7054"/>
                  </a:cubicBezTo>
                  <a:cubicBezTo>
                    <a:pt x="1952" y="7181"/>
                    <a:pt x="1909" y="7318"/>
                    <a:pt x="1888" y="7461"/>
                  </a:cubicBezTo>
                  <a:lnTo>
                    <a:pt x="1886" y="7481"/>
                  </a:lnTo>
                  <a:lnTo>
                    <a:pt x="1903" y="7489"/>
                  </a:lnTo>
                  <a:cubicBezTo>
                    <a:pt x="1948" y="7513"/>
                    <a:pt x="1987" y="7539"/>
                    <a:pt x="2019" y="7569"/>
                  </a:cubicBezTo>
                  <a:cubicBezTo>
                    <a:pt x="2038" y="7590"/>
                    <a:pt x="2057" y="7611"/>
                    <a:pt x="2077" y="7633"/>
                  </a:cubicBezTo>
                  <a:cubicBezTo>
                    <a:pt x="2100" y="7661"/>
                    <a:pt x="2126" y="7689"/>
                    <a:pt x="2154" y="7714"/>
                  </a:cubicBezTo>
                  <a:cubicBezTo>
                    <a:pt x="2254" y="7806"/>
                    <a:pt x="2391" y="7851"/>
                    <a:pt x="2571" y="7851"/>
                  </a:cubicBezTo>
                  <a:cubicBezTo>
                    <a:pt x="2683" y="7851"/>
                    <a:pt x="2799" y="7832"/>
                    <a:pt x="2901" y="7815"/>
                  </a:cubicBezTo>
                  <a:cubicBezTo>
                    <a:pt x="2901" y="7935"/>
                    <a:pt x="2919" y="8061"/>
                    <a:pt x="3017" y="8126"/>
                  </a:cubicBezTo>
                  <a:cubicBezTo>
                    <a:pt x="3073" y="8162"/>
                    <a:pt x="3137" y="8168"/>
                    <a:pt x="3197" y="8173"/>
                  </a:cubicBezTo>
                  <a:cubicBezTo>
                    <a:pt x="3223" y="8175"/>
                    <a:pt x="3248" y="8177"/>
                    <a:pt x="3274" y="8181"/>
                  </a:cubicBezTo>
                  <a:cubicBezTo>
                    <a:pt x="3323" y="8192"/>
                    <a:pt x="3373" y="8222"/>
                    <a:pt x="3394" y="8258"/>
                  </a:cubicBezTo>
                  <a:cubicBezTo>
                    <a:pt x="3407" y="8278"/>
                    <a:pt x="3409" y="8297"/>
                    <a:pt x="3403" y="8316"/>
                  </a:cubicBezTo>
                  <a:lnTo>
                    <a:pt x="3388" y="8363"/>
                  </a:lnTo>
                  <a:lnTo>
                    <a:pt x="3437" y="8351"/>
                  </a:lnTo>
                  <a:cubicBezTo>
                    <a:pt x="3465" y="8342"/>
                    <a:pt x="3493" y="8338"/>
                    <a:pt x="3523" y="8338"/>
                  </a:cubicBezTo>
                  <a:cubicBezTo>
                    <a:pt x="3636" y="8338"/>
                    <a:pt x="3743" y="8393"/>
                    <a:pt x="3808" y="8479"/>
                  </a:cubicBezTo>
                  <a:cubicBezTo>
                    <a:pt x="3814" y="8490"/>
                    <a:pt x="3821" y="8501"/>
                    <a:pt x="3827" y="8509"/>
                  </a:cubicBezTo>
                  <a:cubicBezTo>
                    <a:pt x="3851" y="8546"/>
                    <a:pt x="3874" y="8582"/>
                    <a:pt x="3915" y="8603"/>
                  </a:cubicBezTo>
                  <a:cubicBezTo>
                    <a:pt x="3940" y="8618"/>
                    <a:pt x="3973" y="8625"/>
                    <a:pt x="4013" y="8625"/>
                  </a:cubicBezTo>
                  <a:cubicBezTo>
                    <a:pt x="4030" y="8625"/>
                    <a:pt x="4050" y="8623"/>
                    <a:pt x="4069" y="8623"/>
                  </a:cubicBezTo>
                  <a:lnTo>
                    <a:pt x="4500" y="8584"/>
                  </a:lnTo>
                  <a:lnTo>
                    <a:pt x="4495" y="8556"/>
                  </a:lnTo>
                  <a:cubicBezTo>
                    <a:pt x="4491" y="8518"/>
                    <a:pt x="4506" y="8477"/>
                    <a:pt x="4534" y="8445"/>
                  </a:cubicBezTo>
                  <a:cubicBezTo>
                    <a:pt x="4562" y="8413"/>
                    <a:pt x="4600" y="8393"/>
                    <a:pt x="4645" y="8391"/>
                  </a:cubicBezTo>
                  <a:cubicBezTo>
                    <a:pt x="4663" y="8391"/>
                    <a:pt x="4684" y="8393"/>
                    <a:pt x="4703" y="8396"/>
                  </a:cubicBezTo>
                  <a:cubicBezTo>
                    <a:pt x="4725" y="8398"/>
                    <a:pt x="4746" y="8400"/>
                    <a:pt x="4767" y="8400"/>
                  </a:cubicBezTo>
                  <a:cubicBezTo>
                    <a:pt x="4789" y="8400"/>
                    <a:pt x="4853" y="8400"/>
                    <a:pt x="4881" y="8342"/>
                  </a:cubicBezTo>
                  <a:cubicBezTo>
                    <a:pt x="4896" y="8312"/>
                    <a:pt x="4892" y="8280"/>
                    <a:pt x="4887" y="8250"/>
                  </a:cubicBezTo>
                  <a:cubicBezTo>
                    <a:pt x="4885" y="8235"/>
                    <a:pt x="4883" y="8220"/>
                    <a:pt x="4885" y="8205"/>
                  </a:cubicBezTo>
                  <a:cubicBezTo>
                    <a:pt x="4892" y="8134"/>
                    <a:pt x="4971" y="8113"/>
                    <a:pt x="5082" y="8087"/>
                  </a:cubicBezTo>
                  <a:cubicBezTo>
                    <a:pt x="5106" y="8083"/>
                    <a:pt x="5127" y="8078"/>
                    <a:pt x="5147" y="8072"/>
                  </a:cubicBezTo>
                  <a:cubicBezTo>
                    <a:pt x="5215" y="8053"/>
                    <a:pt x="5280" y="8018"/>
                    <a:pt x="5340" y="7984"/>
                  </a:cubicBezTo>
                  <a:cubicBezTo>
                    <a:pt x="5422" y="7937"/>
                    <a:pt x="5500" y="7894"/>
                    <a:pt x="5583" y="7894"/>
                  </a:cubicBezTo>
                  <a:cubicBezTo>
                    <a:pt x="5594" y="7894"/>
                    <a:pt x="5606" y="7895"/>
                    <a:pt x="5618" y="7896"/>
                  </a:cubicBezTo>
                  <a:cubicBezTo>
                    <a:pt x="5684" y="7907"/>
                    <a:pt x="5742" y="7948"/>
                    <a:pt x="5800" y="7993"/>
                  </a:cubicBezTo>
                  <a:cubicBezTo>
                    <a:pt x="5819" y="8006"/>
                    <a:pt x="5837" y="8018"/>
                    <a:pt x="5856" y="8031"/>
                  </a:cubicBezTo>
                  <a:cubicBezTo>
                    <a:pt x="5920" y="8073"/>
                    <a:pt x="5987" y="8095"/>
                    <a:pt x="6047" y="8095"/>
                  </a:cubicBezTo>
                  <a:cubicBezTo>
                    <a:pt x="6068" y="8095"/>
                    <a:pt x="6088" y="8093"/>
                    <a:pt x="6107" y="8087"/>
                  </a:cubicBezTo>
                  <a:lnTo>
                    <a:pt x="6117" y="8083"/>
                  </a:lnTo>
                  <a:lnTo>
                    <a:pt x="6124" y="8072"/>
                  </a:lnTo>
                  <a:cubicBezTo>
                    <a:pt x="6139" y="8040"/>
                    <a:pt x="6152" y="8010"/>
                    <a:pt x="6158" y="7982"/>
                  </a:cubicBezTo>
                  <a:cubicBezTo>
                    <a:pt x="6278" y="8020"/>
                    <a:pt x="6381" y="8039"/>
                    <a:pt x="6469" y="8039"/>
                  </a:cubicBezTo>
                  <a:cubicBezTo>
                    <a:pt x="6596" y="8039"/>
                    <a:pt x="6691" y="7999"/>
                    <a:pt x="6756" y="7920"/>
                  </a:cubicBezTo>
                  <a:cubicBezTo>
                    <a:pt x="6771" y="7899"/>
                    <a:pt x="6784" y="7877"/>
                    <a:pt x="6796" y="7858"/>
                  </a:cubicBezTo>
                  <a:cubicBezTo>
                    <a:pt x="6811" y="7832"/>
                    <a:pt x="6826" y="7809"/>
                    <a:pt x="6844" y="7789"/>
                  </a:cubicBezTo>
                  <a:cubicBezTo>
                    <a:pt x="6901" y="7727"/>
                    <a:pt x="6989" y="7712"/>
                    <a:pt x="7084" y="7695"/>
                  </a:cubicBezTo>
                  <a:cubicBezTo>
                    <a:pt x="7114" y="7691"/>
                    <a:pt x="7141" y="7684"/>
                    <a:pt x="7171" y="7678"/>
                  </a:cubicBezTo>
                  <a:cubicBezTo>
                    <a:pt x="7263" y="7656"/>
                    <a:pt x="7347" y="7599"/>
                    <a:pt x="7386" y="7530"/>
                  </a:cubicBezTo>
                  <a:cubicBezTo>
                    <a:pt x="7401" y="7500"/>
                    <a:pt x="7409" y="7470"/>
                    <a:pt x="7407" y="7440"/>
                  </a:cubicBezTo>
                  <a:lnTo>
                    <a:pt x="7407" y="7440"/>
                  </a:lnTo>
                  <a:cubicBezTo>
                    <a:pt x="7467" y="7451"/>
                    <a:pt x="7528" y="7456"/>
                    <a:pt x="7590" y="7456"/>
                  </a:cubicBezTo>
                  <a:cubicBezTo>
                    <a:pt x="7867" y="7456"/>
                    <a:pt x="8164" y="7349"/>
                    <a:pt x="8425" y="7153"/>
                  </a:cubicBezTo>
                  <a:cubicBezTo>
                    <a:pt x="8714" y="6937"/>
                    <a:pt x="8928" y="6649"/>
                    <a:pt x="9160" y="6324"/>
                  </a:cubicBezTo>
                  <a:cubicBezTo>
                    <a:pt x="9211" y="6251"/>
                    <a:pt x="9265" y="6176"/>
                    <a:pt x="9340" y="6127"/>
                  </a:cubicBezTo>
                  <a:cubicBezTo>
                    <a:pt x="9389" y="6095"/>
                    <a:pt x="9447" y="6077"/>
                    <a:pt x="9509" y="6058"/>
                  </a:cubicBezTo>
                  <a:cubicBezTo>
                    <a:pt x="9537" y="6050"/>
                    <a:pt x="9565" y="6041"/>
                    <a:pt x="9592" y="6032"/>
                  </a:cubicBezTo>
                  <a:cubicBezTo>
                    <a:pt x="9905" y="5917"/>
                    <a:pt x="10132" y="5591"/>
                    <a:pt x="10130" y="5257"/>
                  </a:cubicBezTo>
                  <a:lnTo>
                    <a:pt x="10130" y="5225"/>
                  </a:lnTo>
                  <a:lnTo>
                    <a:pt x="10098" y="5231"/>
                  </a:lnTo>
                  <a:cubicBezTo>
                    <a:pt x="10027" y="5246"/>
                    <a:pt x="9950" y="5253"/>
                    <a:pt x="9875" y="5253"/>
                  </a:cubicBezTo>
                  <a:cubicBezTo>
                    <a:pt x="9573" y="5253"/>
                    <a:pt x="9273" y="5137"/>
                    <a:pt x="9057" y="4935"/>
                  </a:cubicBezTo>
                  <a:cubicBezTo>
                    <a:pt x="9042" y="4923"/>
                    <a:pt x="9027" y="4908"/>
                    <a:pt x="9012" y="4893"/>
                  </a:cubicBezTo>
                  <a:cubicBezTo>
                    <a:pt x="8960" y="4843"/>
                    <a:pt x="8909" y="4794"/>
                    <a:pt x="8845" y="4760"/>
                  </a:cubicBezTo>
                  <a:cubicBezTo>
                    <a:pt x="8759" y="4713"/>
                    <a:pt x="8660" y="4698"/>
                    <a:pt x="8564" y="4685"/>
                  </a:cubicBezTo>
                  <a:cubicBezTo>
                    <a:pt x="8438" y="4666"/>
                    <a:pt x="8318" y="4648"/>
                    <a:pt x="8240" y="4563"/>
                  </a:cubicBezTo>
                  <a:cubicBezTo>
                    <a:pt x="8225" y="4548"/>
                    <a:pt x="8213" y="4531"/>
                    <a:pt x="8202" y="4513"/>
                  </a:cubicBezTo>
                  <a:cubicBezTo>
                    <a:pt x="8176" y="4479"/>
                    <a:pt x="8150" y="4443"/>
                    <a:pt x="8110" y="4419"/>
                  </a:cubicBezTo>
                  <a:cubicBezTo>
                    <a:pt x="8078" y="4400"/>
                    <a:pt x="8041" y="4391"/>
                    <a:pt x="7990" y="4391"/>
                  </a:cubicBezTo>
                  <a:cubicBezTo>
                    <a:pt x="7971" y="4391"/>
                    <a:pt x="7949" y="4393"/>
                    <a:pt x="7928" y="4393"/>
                  </a:cubicBezTo>
                  <a:cubicBezTo>
                    <a:pt x="7907" y="4395"/>
                    <a:pt x="7886" y="4397"/>
                    <a:pt x="7865" y="4397"/>
                  </a:cubicBezTo>
                  <a:cubicBezTo>
                    <a:pt x="7852" y="4397"/>
                    <a:pt x="7838" y="4396"/>
                    <a:pt x="7825" y="4393"/>
                  </a:cubicBezTo>
                  <a:cubicBezTo>
                    <a:pt x="7716" y="4376"/>
                    <a:pt x="7643" y="4280"/>
                    <a:pt x="7568" y="4179"/>
                  </a:cubicBezTo>
                  <a:cubicBezTo>
                    <a:pt x="7488" y="4074"/>
                    <a:pt x="7407" y="3967"/>
                    <a:pt x="7278" y="3944"/>
                  </a:cubicBezTo>
                  <a:cubicBezTo>
                    <a:pt x="7261" y="3941"/>
                    <a:pt x="7244" y="3939"/>
                    <a:pt x="7227" y="3937"/>
                  </a:cubicBezTo>
                  <a:cubicBezTo>
                    <a:pt x="7191" y="3935"/>
                    <a:pt x="7156" y="3933"/>
                    <a:pt x="7133" y="3914"/>
                  </a:cubicBezTo>
                  <a:cubicBezTo>
                    <a:pt x="7101" y="3890"/>
                    <a:pt x="7092" y="3849"/>
                    <a:pt x="7084" y="3800"/>
                  </a:cubicBezTo>
                  <a:cubicBezTo>
                    <a:pt x="7075" y="3761"/>
                    <a:pt x="7066" y="3723"/>
                    <a:pt x="7045" y="3689"/>
                  </a:cubicBezTo>
                  <a:cubicBezTo>
                    <a:pt x="7024" y="3652"/>
                    <a:pt x="6989" y="3626"/>
                    <a:pt x="6957" y="3603"/>
                  </a:cubicBezTo>
                  <a:cubicBezTo>
                    <a:pt x="6944" y="3594"/>
                    <a:pt x="6931" y="3586"/>
                    <a:pt x="6919" y="3575"/>
                  </a:cubicBezTo>
                  <a:cubicBezTo>
                    <a:pt x="6874" y="3536"/>
                    <a:pt x="6841" y="3487"/>
                    <a:pt x="6822" y="3425"/>
                  </a:cubicBezTo>
                  <a:lnTo>
                    <a:pt x="6818" y="3406"/>
                  </a:lnTo>
                  <a:lnTo>
                    <a:pt x="6781" y="3406"/>
                  </a:lnTo>
                  <a:cubicBezTo>
                    <a:pt x="6734" y="3406"/>
                    <a:pt x="6685" y="3404"/>
                    <a:pt x="6638" y="3399"/>
                  </a:cubicBezTo>
                  <a:cubicBezTo>
                    <a:pt x="6477" y="3384"/>
                    <a:pt x="6357" y="3341"/>
                    <a:pt x="6272" y="3273"/>
                  </a:cubicBezTo>
                  <a:cubicBezTo>
                    <a:pt x="6167" y="3187"/>
                    <a:pt x="6104" y="3052"/>
                    <a:pt x="6111" y="2919"/>
                  </a:cubicBezTo>
                  <a:cubicBezTo>
                    <a:pt x="6111" y="2909"/>
                    <a:pt x="6111" y="2898"/>
                    <a:pt x="6113" y="2887"/>
                  </a:cubicBezTo>
                  <a:cubicBezTo>
                    <a:pt x="6115" y="2838"/>
                    <a:pt x="6119" y="2784"/>
                    <a:pt x="6094" y="2737"/>
                  </a:cubicBezTo>
                  <a:cubicBezTo>
                    <a:pt x="6081" y="2716"/>
                    <a:pt x="6066" y="2701"/>
                    <a:pt x="6051" y="2684"/>
                  </a:cubicBezTo>
                  <a:cubicBezTo>
                    <a:pt x="6038" y="2671"/>
                    <a:pt x="6027" y="2660"/>
                    <a:pt x="6019" y="2645"/>
                  </a:cubicBezTo>
                  <a:cubicBezTo>
                    <a:pt x="5997" y="2611"/>
                    <a:pt x="5997" y="2566"/>
                    <a:pt x="6002" y="2512"/>
                  </a:cubicBezTo>
                  <a:lnTo>
                    <a:pt x="6021" y="2129"/>
                  </a:lnTo>
                  <a:cubicBezTo>
                    <a:pt x="6023" y="2077"/>
                    <a:pt x="6025" y="2024"/>
                    <a:pt x="6040" y="1975"/>
                  </a:cubicBezTo>
                  <a:cubicBezTo>
                    <a:pt x="6100" y="1786"/>
                    <a:pt x="6329" y="1724"/>
                    <a:pt x="6426" y="1707"/>
                  </a:cubicBezTo>
                  <a:lnTo>
                    <a:pt x="6488" y="1694"/>
                  </a:lnTo>
                  <a:lnTo>
                    <a:pt x="6436" y="1657"/>
                  </a:lnTo>
                  <a:cubicBezTo>
                    <a:pt x="5957" y="1317"/>
                    <a:pt x="5539" y="903"/>
                    <a:pt x="5192" y="430"/>
                  </a:cubicBezTo>
                  <a:cubicBezTo>
                    <a:pt x="5157" y="385"/>
                    <a:pt x="5119" y="331"/>
                    <a:pt x="5061" y="303"/>
                  </a:cubicBezTo>
                  <a:cubicBezTo>
                    <a:pt x="5029" y="288"/>
                    <a:pt x="4995" y="282"/>
                    <a:pt x="4952" y="282"/>
                  </a:cubicBezTo>
                  <a:cubicBezTo>
                    <a:pt x="4922" y="282"/>
                    <a:pt x="4892" y="286"/>
                    <a:pt x="4864" y="288"/>
                  </a:cubicBezTo>
                  <a:cubicBezTo>
                    <a:pt x="4851" y="291"/>
                    <a:pt x="4838" y="291"/>
                    <a:pt x="4825" y="293"/>
                  </a:cubicBezTo>
                  <a:cubicBezTo>
                    <a:pt x="4807" y="294"/>
                    <a:pt x="4789" y="295"/>
                    <a:pt x="4770" y="295"/>
                  </a:cubicBezTo>
                  <a:cubicBezTo>
                    <a:pt x="4607" y="295"/>
                    <a:pt x="4447" y="243"/>
                    <a:pt x="4320" y="145"/>
                  </a:cubicBezTo>
                  <a:lnTo>
                    <a:pt x="4309" y="138"/>
                  </a:lnTo>
                  <a:cubicBezTo>
                    <a:pt x="4268" y="107"/>
                    <a:pt x="4220" y="70"/>
                    <a:pt x="4164" y="70"/>
                  </a:cubicBezTo>
                  <a:cubicBezTo>
                    <a:pt x="4156" y="70"/>
                    <a:pt x="4148" y="70"/>
                    <a:pt x="4140" y="72"/>
                  </a:cubicBezTo>
                  <a:cubicBezTo>
                    <a:pt x="4084" y="83"/>
                    <a:pt x="4050" y="132"/>
                    <a:pt x="4020" y="175"/>
                  </a:cubicBezTo>
                  <a:cubicBezTo>
                    <a:pt x="3994" y="211"/>
                    <a:pt x="3970" y="246"/>
                    <a:pt x="3936" y="254"/>
                  </a:cubicBezTo>
                  <a:cubicBezTo>
                    <a:pt x="3929" y="256"/>
                    <a:pt x="3922" y="257"/>
                    <a:pt x="3915" y="257"/>
                  </a:cubicBezTo>
                  <a:cubicBezTo>
                    <a:pt x="3866" y="257"/>
                    <a:pt x="3828" y="206"/>
                    <a:pt x="3786" y="149"/>
                  </a:cubicBezTo>
                  <a:cubicBezTo>
                    <a:pt x="3743" y="93"/>
                    <a:pt x="3696" y="29"/>
                    <a:pt x="3628" y="8"/>
                  </a:cubicBezTo>
                  <a:cubicBezTo>
                    <a:pt x="3613" y="3"/>
                    <a:pt x="3597" y="1"/>
                    <a:pt x="3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151"/>
            <p:cNvSpPr/>
            <p:nvPr/>
          </p:nvSpPr>
          <p:spPr>
            <a:xfrm>
              <a:off x="4772393" y="3026201"/>
              <a:ext cx="316912" cy="423554"/>
            </a:xfrm>
            <a:custGeom>
              <a:rect b="b" l="l" r="r" t="t"/>
              <a:pathLst>
                <a:path extrusionOk="0" h="14906" w="11153">
                  <a:moveTo>
                    <a:pt x="9282" y="0"/>
                  </a:moveTo>
                  <a:cubicBezTo>
                    <a:pt x="9153" y="103"/>
                    <a:pt x="9048" y="225"/>
                    <a:pt x="9008" y="379"/>
                  </a:cubicBezTo>
                  <a:cubicBezTo>
                    <a:pt x="8982" y="484"/>
                    <a:pt x="8973" y="613"/>
                    <a:pt x="8879" y="662"/>
                  </a:cubicBezTo>
                  <a:cubicBezTo>
                    <a:pt x="8847" y="679"/>
                    <a:pt x="8810" y="684"/>
                    <a:pt x="8772" y="684"/>
                  </a:cubicBezTo>
                  <a:cubicBezTo>
                    <a:pt x="8726" y="684"/>
                    <a:pt x="8677" y="677"/>
                    <a:pt x="8633" y="677"/>
                  </a:cubicBezTo>
                  <a:cubicBezTo>
                    <a:pt x="8581" y="677"/>
                    <a:pt x="8535" y="686"/>
                    <a:pt x="8504" y="729"/>
                  </a:cubicBezTo>
                  <a:cubicBezTo>
                    <a:pt x="8464" y="786"/>
                    <a:pt x="8489" y="866"/>
                    <a:pt x="8481" y="936"/>
                  </a:cubicBezTo>
                  <a:cubicBezTo>
                    <a:pt x="8468" y="1048"/>
                    <a:pt x="8367" y="1133"/>
                    <a:pt x="8258" y="1163"/>
                  </a:cubicBezTo>
                  <a:cubicBezTo>
                    <a:pt x="8212" y="1175"/>
                    <a:pt x="8164" y="1180"/>
                    <a:pt x="8116" y="1180"/>
                  </a:cubicBezTo>
                  <a:cubicBezTo>
                    <a:pt x="8053" y="1180"/>
                    <a:pt x="7988" y="1172"/>
                    <a:pt x="7926" y="1163"/>
                  </a:cubicBezTo>
                  <a:cubicBezTo>
                    <a:pt x="7795" y="1148"/>
                    <a:pt x="7664" y="1131"/>
                    <a:pt x="7534" y="1114"/>
                  </a:cubicBezTo>
                  <a:cubicBezTo>
                    <a:pt x="7409" y="1099"/>
                    <a:pt x="7283" y="1082"/>
                    <a:pt x="7161" y="1052"/>
                  </a:cubicBezTo>
                  <a:cubicBezTo>
                    <a:pt x="6988" y="1008"/>
                    <a:pt x="6805" y="938"/>
                    <a:pt x="6634" y="938"/>
                  </a:cubicBezTo>
                  <a:cubicBezTo>
                    <a:pt x="6553" y="938"/>
                    <a:pt x="6475" y="954"/>
                    <a:pt x="6402" y="996"/>
                  </a:cubicBezTo>
                  <a:cubicBezTo>
                    <a:pt x="6345" y="1031"/>
                    <a:pt x="6295" y="1080"/>
                    <a:pt x="6235" y="1108"/>
                  </a:cubicBezTo>
                  <a:cubicBezTo>
                    <a:pt x="6211" y="1119"/>
                    <a:pt x="6183" y="1125"/>
                    <a:pt x="6155" y="1125"/>
                  </a:cubicBezTo>
                  <a:cubicBezTo>
                    <a:pt x="6115" y="1125"/>
                    <a:pt x="6076" y="1112"/>
                    <a:pt x="6053" y="1080"/>
                  </a:cubicBezTo>
                  <a:lnTo>
                    <a:pt x="2282" y="1080"/>
                  </a:lnTo>
                  <a:lnTo>
                    <a:pt x="2282" y="2520"/>
                  </a:lnTo>
                  <a:cubicBezTo>
                    <a:pt x="2113" y="2580"/>
                    <a:pt x="1942" y="2640"/>
                    <a:pt x="1773" y="2697"/>
                  </a:cubicBezTo>
                  <a:cubicBezTo>
                    <a:pt x="1740" y="2708"/>
                    <a:pt x="1708" y="2719"/>
                    <a:pt x="1676" y="2730"/>
                  </a:cubicBezTo>
                  <a:lnTo>
                    <a:pt x="1680" y="5455"/>
                  </a:lnTo>
                  <a:cubicBezTo>
                    <a:pt x="1618" y="5461"/>
                    <a:pt x="1558" y="5468"/>
                    <a:pt x="1498" y="5474"/>
                  </a:cubicBezTo>
                  <a:cubicBezTo>
                    <a:pt x="1543" y="5656"/>
                    <a:pt x="1395" y="5862"/>
                    <a:pt x="1209" y="5875"/>
                  </a:cubicBezTo>
                  <a:cubicBezTo>
                    <a:pt x="1194" y="5876"/>
                    <a:pt x="1179" y="5876"/>
                    <a:pt x="1164" y="5876"/>
                  </a:cubicBezTo>
                  <a:cubicBezTo>
                    <a:pt x="1135" y="5876"/>
                    <a:pt x="1106" y="5875"/>
                    <a:pt x="1077" y="5875"/>
                  </a:cubicBezTo>
                  <a:cubicBezTo>
                    <a:pt x="1000" y="5875"/>
                    <a:pt x="927" y="5884"/>
                    <a:pt x="892" y="5948"/>
                  </a:cubicBezTo>
                  <a:cubicBezTo>
                    <a:pt x="853" y="6016"/>
                    <a:pt x="894" y="6104"/>
                    <a:pt x="881" y="6183"/>
                  </a:cubicBezTo>
                  <a:cubicBezTo>
                    <a:pt x="853" y="6333"/>
                    <a:pt x="658" y="6368"/>
                    <a:pt x="528" y="6447"/>
                  </a:cubicBezTo>
                  <a:cubicBezTo>
                    <a:pt x="324" y="6571"/>
                    <a:pt x="266" y="6884"/>
                    <a:pt x="412" y="7072"/>
                  </a:cubicBezTo>
                  <a:cubicBezTo>
                    <a:pt x="286" y="7147"/>
                    <a:pt x="157" y="7222"/>
                    <a:pt x="29" y="7297"/>
                  </a:cubicBezTo>
                  <a:cubicBezTo>
                    <a:pt x="1" y="7486"/>
                    <a:pt x="176" y="7636"/>
                    <a:pt x="260" y="7807"/>
                  </a:cubicBezTo>
                  <a:cubicBezTo>
                    <a:pt x="316" y="7923"/>
                    <a:pt x="331" y="8052"/>
                    <a:pt x="352" y="8178"/>
                  </a:cubicBezTo>
                  <a:cubicBezTo>
                    <a:pt x="408" y="8478"/>
                    <a:pt x="515" y="8767"/>
                    <a:pt x="671" y="9028"/>
                  </a:cubicBezTo>
                  <a:cubicBezTo>
                    <a:pt x="823" y="9116"/>
                    <a:pt x="847" y="9316"/>
                    <a:pt x="832" y="9500"/>
                  </a:cubicBezTo>
                  <a:cubicBezTo>
                    <a:pt x="963" y="9536"/>
                    <a:pt x="1070" y="9620"/>
                    <a:pt x="1106" y="9751"/>
                  </a:cubicBezTo>
                  <a:cubicBezTo>
                    <a:pt x="1123" y="9823"/>
                    <a:pt x="1128" y="9903"/>
                    <a:pt x="1177" y="9958"/>
                  </a:cubicBezTo>
                  <a:cubicBezTo>
                    <a:pt x="1220" y="10003"/>
                    <a:pt x="1286" y="10020"/>
                    <a:pt x="1329" y="10063"/>
                  </a:cubicBezTo>
                  <a:cubicBezTo>
                    <a:pt x="1404" y="10140"/>
                    <a:pt x="1380" y="10269"/>
                    <a:pt x="1336" y="10365"/>
                  </a:cubicBezTo>
                  <a:cubicBezTo>
                    <a:pt x="1288" y="10462"/>
                    <a:pt x="1222" y="10554"/>
                    <a:pt x="1222" y="10661"/>
                  </a:cubicBezTo>
                  <a:cubicBezTo>
                    <a:pt x="1222" y="10757"/>
                    <a:pt x="1276" y="10845"/>
                    <a:pt x="1306" y="10937"/>
                  </a:cubicBezTo>
                  <a:cubicBezTo>
                    <a:pt x="1336" y="11030"/>
                    <a:pt x="1333" y="11150"/>
                    <a:pt x="1252" y="11201"/>
                  </a:cubicBezTo>
                  <a:cubicBezTo>
                    <a:pt x="1274" y="11197"/>
                    <a:pt x="1296" y="11194"/>
                    <a:pt x="1317" y="11194"/>
                  </a:cubicBezTo>
                  <a:cubicBezTo>
                    <a:pt x="1609" y="11194"/>
                    <a:pt x="1846" y="11575"/>
                    <a:pt x="2139" y="11575"/>
                  </a:cubicBezTo>
                  <a:cubicBezTo>
                    <a:pt x="2160" y="11575"/>
                    <a:pt x="2180" y="11573"/>
                    <a:pt x="2201" y="11569"/>
                  </a:cubicBezTo>
                  <a:lnTo>
                    <a:pt x="2201" y="11569"/>
                  </a:lnTo>
                  <a:cubicBezTo>
                    <a:pt x="2132" y="11810"/>
                    <a:pt x="2341" y="12086"/>
                    <a:pt x="2591" y="12086"/>
                  </a:cubicBezTo>
                  <a:cubicBezTo>
                    <a:pt x="2597" y="12086"/>
                    <a:pt x="2602" y="12086"/>
                    <a:pt x="2608" y="12086"/>
                  </a:cubicBezTo>
                  <a:lnTo>
                    <a:pt x="2608" y="12086"/>
                  </a:lnTo>
                  <a:cubicBezTo>
                    <a:pt x="2522" y="12180"/>
                    <a:pt x="2587" y="12336"/>
                    <a:pt x="2687" y="12416"/>
                  </a:cubicBezTo>
                  <a:cubicBezTo>
                    <a:pt x="2788" y="12495"/>
                    <a:pt x="2917" y="12538"/>
                    <a:pt x="3005" y="12630"/>
                  </a:cubicBezTo>
                  <a:cubicBezTo>
                    <a:pt x="3067" y="12694"/>
                    <a:pt x="3103" y="12780"/>
                    <a:pt x="3144" y="12861"/>
                  </a:cubicBezTo>
                  <a:cubicBezTo>
                    <a:pt x="3283" y="13140"/>
                    <a:pt x="3489" y="13384"/>
                    <a:pt x="3739" y="13571"/>
                  </a:cubicBezTo>
                  <a:cubicBezTo>
                    <a:pt x="3817" y="13626"/>
                    <a:pt x="3900" y="13684"/>
                    <a:pt x="3934" y="13774"/>
                  </a:cubicBezTo>
                  <a:cubicBezTo>
                    <a:pt x="3960" y="13845"/>
                    <a:pt x="3949" y="13926"/>
                    <a:pt x="3936" y="14001"/>
                  </a:cubicBezTo>
                  <a:cubicBezTo>
                    <a:pt x="3932" y="14025"/>
                    <a:pt x="3928" y="14048"/>
                    <a:pt x="3924" y="14072"/>
                  </a:cubicBezTo>
                  <a:cubicBezTo>
                    <a:pt x="4046" y="14173"/>
                    <a:pt x="4166" y="14280"/>
                    <a:pt x="4311" y="14331"/>
                  </a:cubicBezTo>
                  <a:cubicBezTo>
                    <a:pt x="4387" y="14357"/>
                    <a:pt x="4465" y="14366"/>
                    <a:pt x="4544" y="14366"/>
                  </a:cubicBezTo>
                  <a:cubicBezTo>
                    <a:pt x="4764" y="14366"/>
                    <a:pt x="4995" y="14294"/>
                    <a:pt x="5211" y="14294"/>
                  </a:cubicBezTo>
                  <a:cubicBezTo>
                    <a:pt x="5316" y="14294"/>
                    <a:pt x="5418" y="14312"/>
                    <a:pt x="5513" y="14363"/>
                  </a:cubicBezTo>
                  <a:cubicBezTo>
                    <a:pt x="5616" y="14421"/>
                    <a:pt x="5693" y="14511"/>
                    <a:pt x="5783" y="14586"/>
                  </a:cubicBezTo>
                  <a:cubicBezTo>
                    <a:pt x="5886" y="14674"/>
                    <a:pt x="6008" y="14745"/>
                    <a:pt x="6092" y="14852"/>
                  </a:cubicBezTo>
                  <a:cubicBezTo>
                    <a:pt x="6105" y="14869"/>
                    <a:pt x="6115" y="14886"/>
                    <a:pt x="6126" y="14905"/>
                  </a:cubicBezTo>
                  <a:lnTo>
                    <a:pt x="8048" y="14899"/>
                  </a:lnTo>
                  <a:cubicBezTo>
                    <a:pt x="8078" y="14869"/>
                    <a:pt x="8119" y="14852"/>
                    <a:pt x="8161" y="14843"/>
                  </a:cubicBezTo>
                  <a:cubicBezTo>
                    <a:pt x="8166" y="14779"/>
                    <a:pt x="8166" y="14712"/>
                    <a:pt x="8174" y="14648"/>
                  </a:cubicBezTo>
                  <a:cubicBezTo>
                    <a:pt x="8181" y="14601"/>
                    <a:pt x="8189" y="14550"/>
                    <a:pt x="8221" y="14513"/>
                  </a:cubicBezTo>
                  <a:cubicBezTo>
                    <a:pt x="8281" y="14447"/>
                    <a:pt x="8401" y="14449"/>
                    <a:pt x="8440" y="14368"/>
                  </a:cubicBezTo>
                  <a:cubicBezTo>
                    <a:pt x="8457" y="14327"/>
                    <a:pt x="8449" y="14280"/>
                    <a:pt x="8466" y="14237"/>
                  </a:cubicBezTo>
                  <a:cubicBezTo>
                    <a:pt x="8493" y="14172"/>
                    <a:pt x="8567" y="14157"/>
                    <a:pt x="8642" y="14157"/>
                  </a:cubicBezTo>
                  <a:cubicBezTo>
                    <a:pt x="8673" y="14157"/>
                    <a:pt x="8705" y="14159"/>
                    <a:pt x="8734" y="14162"/>
                  </a:cubicBezTo>
                  <a:cubicBezTo>
                    <a:pt x="8741" y="14162"/>
                    <a:pt x="8749" y="14163"/>
                    <a:pt x="8757" y="14163"/>
                  </a:cubicBezTo>
                  <a:cubicBezTo>
                    <a:pt x="8854" y="14163"/>
                    <a:pt x="8970" y="14114"/>
                    <a:pt x="8948" y="14023"/>
                  </a:cubicBezTo>
                  <a:cubicBezTo>
                    <a:pt x="8989" y="14012"/>
                    <a:pt x="9030" y="14007"/>
                    <a:pt x="9072" y="14007"/>
                  </a:cubicBezTo>
                  <a:cubicBezTo>
                    <a:pt x="9159" y="14007"/>
                    <a:pt x="9247" y="14029"/>
                    <a:pt x="9325" y="14070"/>
                  </a:cubicBezTo>
                  <a:cubicBezTo>
                    <a:pt x="9346" y="13922"/>
                    <a:pt x="9391" y="13780"/>
                    <a:pt x="9458" y="13650"/>
                  </a:cubicBezTo>
                  <a:cubicBezTo>
                    <a:pt x="9115" y="13440"/>
                    <a:pt x="8823" y="13146"/>
                    <a:pt x="8618" y="12801"/>
                  </a:cubicBezTo>
                  <a:cubicBezTo>
                    <a:pt x="8556" y="12696"/>
                    <a:pt x="8496" y="12583"/>
                    <a:pt x="8391" y="12519"/>
                  </a:cubicBezTo>
                  <a:cubicBezTo>
                    <a:pt x="8296" y="12461"/>
                    <a:pt x="8172" y="12448"/>
                    <a:pt x="8101" y="12362"/>
                  </a:cubicBezTo>
                  <a:cubicBezTo>
                    <a:pt x="7999" y="12238"/>
                    <a:pt x="8054" y="12011"/>
                    <a:pt x="7915" y="11927"/>
                  </a:cubicBezTo>
                  <a:cubicBezTo>
                    <a:pt x="7859" y="11893"/>
                    <a:pt x="7789" y="11897"/>
                    <a:pt x="7722" y="11884"/>
                  </a:cubicBezTo>
                  <a:cubicBezTo>
                    <a:pt x="7613" y="11865"/>
                    <a:pt x="7512" y="11792"/>
                    <a:pt x="7476" y="11687"/>
                  </a:cubicBezTo>
                  <a:cubicBezTo>
                    <a:pt x="7442" y="11582"/>
                    <a:pt x="7489" y="11449"/>
                    <a:pt x="7589" y="11404"/>
                  </a:cubicBezTo>
                  <a:cubicBezTo>
                    <a:pt x="7645" y="11381"/>
                    <a:pt x="7709" y="11383"/>
                    <a:pt x="7769" y="11381"/>
                  </a:cubicBezTo>
                  <a:cubicBezTo>
                    <a:pt x="7967" y="11370"/>
                    <a:pt x="8166" y="11289"/>
                    <a:pt x="8292" y="11137"/>
                  </a:cubicBezTo>
                  <a:cubicBezTo>
                    <a:pt x="8419" y="10987"/>
                    <a:pt x="8464" y="10762"/>
                    <a:pt x="8380" y="10584"/>
                  </a:cubicBezTo>
                  <a:cubicBezTo>
                    <a:pt x="8348" y="10515"/>
                    <a:pt x="8299" y="10451"/>
                    <a:pt x="8299" y="10376"/>
                  </a:cubicBezTo>
                  <a:cubicBezTo>
                    <a:pt x="8299" y="10278"/>
                    <a:pt x="8380" y="10200"/>
                    <a:pt x="8427" y="10115"/>
                  </a:cubicBezTo>
                  <a:cubicBezTo>
                    <a:pt x="8474" y="10025"/>
                    <a:pt x="8487" y="9920"/>
                    <a:pt x="8524" y="9825"/>
                  </a:cubicBezTo>
                  <a:cubicBezTo>
                    <a:pt x="8560" y="9730"/>
                    <a:pt x="8637" y="9639"/>
                    <a:pt x="8739" y="9639"/>
                  </a:cubicBezTo>
                  <a:cubicBezTo>
                    <a:pt x="8740" y="9639"/>
                    <a:pt x="8741" y="9639"/>
                    <a:pt x="8742" y="9639"/>
                  </a:cubicBezTo>
                  <a:cubicBezTo>
                    <a:pt x="8659" y="9493"/>
                    <a:pt x="8731" y="9309"/>
                    <a:pt x="8819" y="9166"/>
                  </a:cubicBezTo>
                  <a:cubicBezTo>
                    <a:pt x="8907" y="9022"/>
                    <a:pt x="9014" y="8872"/>
                    <a:pt x="8999" y="8705"/>
                  </a:cubicBezTo>
                  <a:cubicBezTo>
                    <a:pt x="9070" y="8649"/>
                    <a:pt x="9153" y="8611"/>
                    <a:pt x="9241" y="8594"/>
                  </a:cubicBezTo>
                  <a:cubicBezTo>
                    <a:pt x="9205" y="8467"/>
                    <a:pt x="9308" y="8341"/>
                    <a:pt x="9417" y="8266"/>
                  </a:cubicBezTo>
                  <a:cubicBezTo>
                    <a:pt x="9526" y="8191"/>
                    <a:pt x="9657" y="8133"/>
                    <a:pt x="9721" y="8017"/>
                  </a:cubicBezTo>
                  <a:cubicBezTo>
                    <a:pt x="9753" y="7962"/>
                    <a:pt x="9766" y="7897"/>
                    <a:pt x="9781" y="7835"/>
                  </a:cubicBezTo>
                  <a:cubicBezTo>
                    <a:pt x="9843" y="7578"/>
                    <a:pt x="9942" y="7330"/>
                    <a:pt x="10064" y="7094"/>
                  </a:cubicBezTo>
                  <a:cubicBezTo>
                    <a:pt x="9978" y="7040"/>
                    <a:pt x="9935" y="6899"/>
                    <a:pt x="9927" y="6783"/>
                  </a:cubicBezTo>
                  <a:cubicBezTo>
                    <a:pt x="9903" y="6453"/>
                    <a:pt x="9910" y="6108"/>
                    <a:pt x="10060" y="5813"/>
                  </a:cubicBezTo>
                  <a:cubicBezTo>
                    <a:pt x="10088" y="5755"/>
                    <a:pt x="10122" y="5699"/>
                    <a:pt x="10145" y="5639"/>
                  </a:cubicBezTo>
                  <a:cubicBezTo>
                    <a:pt x="10195" y="5511"/>
                    <a:pt x="10188" y="5365"/>
                    <a:pt x="10231" y="5234"/>
                  </a:cubicBezTo>
                  <a:cubicBezTo>
                    <a:pt x="10271" y="5120"/>
                    <a:pt x="10374" y="5009"/>
                    <a:pt x="10488" y="5009"/>
                  </a:cubicBezTo>
                  <a:cubicBezTo>
                    <a:pt x="10504" y="5009"/>
                    <a:pt x="10521" y="5011"/>
                    <a:pt x="10537" y="5016"/>
                  </a:cubicBezTo>
                  <a:cubicBezTo>
                    <a:pt x="10471" y="4941"/>
                    <a:pt x="10514" y="4816"/>
                    <a:pt x="10591" y="4750"/>
                  </a:cubicBezTo>
                  <a:cubicBezTo>
                    <a:pt x="10666" y="4684"/>
                    <a:pt x="10765" y="4651"/>
                    <a:pt x="10844" y="4591"/>
                  </a:cubicBezTo>
                  <a:cubicBezTo>
                    <a:pt x="11002" y="4471"/>
                    <a:pt x="11065" y="4272"/>
                    <a:pt x="11152" y="4092"/>
                  </a:cubicBezTo>
                  <a:cubicBezTo>
                    <a:pt x="11047" y="3966"/>
                    <a:pt x="10938" y="3844"/>
                    <a:pt x="10820" y="3730"/>
                  </a:cubicBezTo>
                  <a:cubicBezTo>
                    <a:pt x="10728" y="3642"/>
                    <a:pt x="10632" y="3557"/>
                    <a:pt x="10567" y="3447"/>
                  </a:cubicBezTo>
                  <a:cubicBezTo>
                    <a:pt x="10486" y="3310"/>
                    <a:pt x="10467" y="3147"/>
                    <a:pt x="10456" y="2991"/>
                  </a:cubicBezTo>
                  <a:cubicBezTo>
                    <a:pt x="10433" y="2588"/>
                    <a:pt x="10471" y="2183"/>
                    <a:pt x="10415" y="1783"/>
                  </a:cubicBezTo>
                  <a:cubicBezTo>
                    <a:pt x="10360" y="1384"/>
                    <a:pt x="10190" y="975"/>
                    <a:pt x="9854" y="754"/>
                  </a:cubicBezTo>
                  <a:cubicBezTo>
                    <a:pt x="9766" y="696"/>
                    <a:pt x="9668" y="654"/>
                    <a:pt x="9593" y="581"/>
                  </a:cubicBezTo>
                  <a:cubicBezTo>
                    <a:pt x="9511" y="504"/>
                    <a:pt x="9464" y="399"/>
                    <a:pt x="9417" y="298"/>
                  </a:cubicBezTo>
                  <a:lnTo>
                    <a:pt x="92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151"/>
            <p:cNvSpPr/>
            <p:nvPr/>
          </p:nvSpPr>
          <p:spPr>
            <a:xfrm>
              <a:off x="4771853" y="3024979"/>
              <a:ext cx="318305" cy="425486"/>
            </a:xfrm>
            <a:custGeom>
              <a:rect b="b" l="l" r="r" t="t"/>
              <a:pathLst>
                <a:path extrusionOk="0" h="14974" w="11202">
                  <a:moveTo>
                    <a:pt x="9290" y="86"/>
                  </a:moveTo>
                  <a:lnTo>
                    <a:pt x="9412" y="352"/>
                  </a:lnTo>
                  <a:cubicBezTo>
                    <a:pt x="9457" y="450"/>
                    <a:pt x="9509" y="562"/>
                    <a:pt x="9592" y="643"/>
                  </a:cubicBezTo>
                  <a:cubicBezTo>
                    <a:pt x="9646" y="694"/>
                    <a:pt x="9712" y="733"/>
                    <a:pt x="9774" y="769"/>
                  </a:cubicBezTo>
                  <a:cubicBezTo>
                    <a:pt x="9802" y="784"/>
                    <a:pt x="9830" y="802"/>
                    <a:pt x="9858" y="821"/>
                  </a:cubicBezTo>
                  <a:cubicBezTo>
                    <a:pt x="10250" y="1076"/>
                    <a:pt x="10370" y="1562"/>
                    <a:pt x="10409" y="1830"/>
                  </a:cubicBezTo>
                  <a:cubicBezTo>
                    <a:pt x="10441" y="2068"/>
                    <a:pt x="10441" y="2312"/>
                    <a:pt x="10441" y="2550"/>
                  </a:cubicBezTo>
                  <a:cubicBezTo>
                    <a:pt x="10439" y="2708"/>
                    <a:pt x="10439" y="2873"/>
                    <a:pt x="10449" y="3034"/>
                  </a:cubicBezTo>
                  <a:cubicBezTo>
                    <a:pt x="10458" y="3195"/>
                    <a:pt x="10479" y="3360"/>
                    <a:pt x="10563" y="3503"/>
                  </a:cubicBezTo>
                  <a:cubicBezTo>
                    <a:pt x="10621" y="3602"/>
                    <a:pt x="10702" y="3681"/>
                    <a:pt x="10784" y="3756"/>
                  </a:cubicBezTo>
                  <a:lnTo>
                    <a:pt x="10820" y="3792"/>
                  </a:lnTo>
                  <a:cubicBezTo>
                    <a:pt x="10927" y="3895"/>
                    <a:pt x="11032" y="4009"/>
                    <a:pt x="11139" y="4140"/>
                  </a:cubicBezTo>
                  <a:cubicBezTo>
                    <a:pt x="11122" y="4172"/>
                    <a:pt x="11107" y="4206"/>
                    <a:pt x="11092" y="4240"/>
                  </a:cubicBezTo>
                  <a:cubicBezTo>
                    <a:pt x="11028" y="4386"/>
                    <a:pt x="10966" y="4523"/>
                    <a:pt x="10848" y="4613"/>
                  </a:cubicBezTo>
                  <a:cubicBezTo>
                    <a:pt x="10814" y="4639"/>
                    <a:pt x="10775" y="4658"/>
                    <a:pt x="10736" y="4679"/>
                  </a:cubicBezTo>
                  <a:cubicBezTo>
                    <a:pt x="10687" y="4707"/>
                    <a:pt x="10636" y="4735"/>
                    <a:pt x="10591" y="4774"/>
                  </a:cubicBezTo>
                  <a:cubicBezTo>
                    <a:pt x="10520" y="4836"/>
                    <a:pt x="10477" y="4941"/>
                    <a:pt x="10507" y="5024"/>
                  </a:cubicBezTo>
                  <a:lnTo>
                    <a:pt x="10505" y="5024"/>
                  </a:lnTo>
                  <a:cubicBezTo>
                    <a:pt x="10374" y="5024"/>
                    <a:pt x="10265" y="5149"/>
                    <a:pt x="10224" y="5269"/>
                  </a:cubicBezTo>
                  <a:cubicBezTo>
                    <a:pt x="10203" y="5333"/>
                    <a:pt x="10194" y="5401"/>
                    <a:pt x="10184" y="5466"/>
                  </a:cubicBezTo>
                  <a:cubicBezTo>
                    <a:pt x="10173" y="5539"/>
                    <a:pt x="10164" y="5607"/>
                    <a:pt x="10139" y="5674"/>
                  </a:cubicBezTo>
                  <a:cubicBezTo>
                    <a:pt x="10124" y="5714"/>
                    <a:pt x="10104" y="5751"/>
                    <a:pt x="10083" y="5789"/>
                  </a:cubicBezTo>
                  <a:cubicBezTo>
                    <a:pt x="10072" y="5806"/>
                    <a:pt x="10064" y="5826"/>
                    <a:pt x="10053" y="5843"/>
                  </a:cubicBezTo>
                  <a:cubicBezTo>
                    <a:pt x="9894" y="6160"/>
                    <a:pt x="9899" y="6537"/>
                    <a:pt x="9920" y="6828"/>
                  </a:cubicBezTo>
                  <a:cubicBezTo>
                    <a:pt x="9927" y="6935"/>
                    <a:pt x="9965" y="7075"/>
                    <a:pt x="10049" y="7143"/>
                  </a:cubicBezTo>
                  <a:cubicBezTo>
                    <a:pt x="9924" y="7385"/>
                    <a:pt x="9832" y="7630"/>
                    <a:pt x="9774" y="7872"/>
                  </a:cubicBezTo>
                  <a:lnTo>
                    <a:pt x="9772" y="7887"/>
                  </a:lnTo>
                  <a:cubicBezTo>
                    <a:pt x="9757" y="7945"/>
                    <a:pt x="9744" y="8000"/>
                    <a:pt x="9717" y="8047"/>
                  </a:cubicBezTo>
                  <a:cubicBezTo>
                    <a:pt x="9669" y="8129"/>
                    <a:pt x="9588" y="8182"/>
                    <a:pt x="9500" y="8236"/>
                  </a:cubicBezTo>
                  <a:cubicBezTo>
                    <a:pt x="9472" y="8253"/>
                    <a:pt x="9447" y="8270"/>
                    <a:pt x="9421" y="8287"/>
                  </a:cubicBezTo>
                  <a:cubicBezTo>
                    <a:pt x="9312" y="8362"/>
                    <a:pt x="9209" y="8484"/>
                    <a:pt x="9230" y="8617"/>
                  </a:cubicBezTo>
                  <a:cubicBezTo>
                    <a:pt x="9147" y="8637"/>
                    <a:pt x="9067" y="8675"/>
                    <a:pt x="9001" y="8729"/>
                  </a:cubicBezTo>
                  <a:lnTo>
                    <a:pt x="8990" y="8737"/>
                  </a:lnTo>
                  <a:lnTo>
                    <a:pt x="8990" y="8750"/>
                  </a:lnTo>
                  <a:cubicBezTo>
                    <a:pt x="9005" y="8894"/>
                    <a:pt x="8922" y="9024"/>
                    <a:pt x="8842" y="9153"/>
                  </a:cubicBezTo>
                  <a:lnTo>
                    <a:pt x="8817" y="9196"/>
                  </a:lnTo>
                  <a:cubicBezTo>
                    <a:pt x="8701" y="9380"/>
                    <a:pt x="8669" y="9536"/>
                    <a:pt x="8720" y="9659"/>
                  </a:cubicBezTo>
                  <a:cubicBezTo>
                    <a:pt x="8620" y="9680"/>
                    <a:pt x="8549" y="9774"/>
                    <a:pt x="8517" y="9858"/>
                  </a:cubicBezTo>
                  <a:cubicBezTo>
                    <a:pt x="8502" y="9898"/>
                    <a:pt x="8491" y="9939"/>
                    <a:pt x="8480" y="9980"/>
                  </a:cubicBezTo>
                  <a:cubicBezTo>
                    <a:pt x="8463" y="10040"/>
                    <a:pt x="8450" y="10093"/>
                    <a:pt x="8423" y="10145"/>
                  </a:cubicBezTo>
                  <a:cubicBezTo>
                    <a:pt x="8410" y="10171"/>
                    <a:pt x="8393" y="10194"/>
                    <a:pt x="8375" y="10220"/>
                  </a:cubicBezTo>
                  <a:cubicBezTo>
                    <a:pt x="8333" y="10280"/>
                    <a:pt x="8290" y="10342"/>
                    <a:pt x="8292" y="10419"/>
                  </a:cubicBezTo>
                  <a:cubicBezTo>
                    <a:pt x="8292" y="10481"/>
                    <a:pt x="8320" y="10535"/>
                    <a:pt x="8348" y="10586"/>
                  </a:cubicBezTo>
                  <a:cubicBezTo>
                    <a:pt x="8358" y="10603"/>
                    <a:pt x="8367" y="10620"/>
                    <a:pt x="8375" y="10638"/>
                  </a:cubicBezTo>
                  <a:cubicBezTo>
                    <a:pt x="8450" y="10800"/>
                    <a:pt x="8416" y="11013"/>
                    <a:pt x="8290" y="11163"/>
                  </a:cubicBezTo>
                  <a:cubicBezTo>
                    <a:pt x="8174" y="11300"/>
                    <a:pt x="7992" y="11385"/>
                    <a:pt x="7788" y="11396"/>
                  </a:cubicBezTo>
                  <a:lnTo>
                    <a:pt x="7754" y="11398"/>
                  </a:lnTo>
                  <a:cubicBezTo>
                    <a:pt x="7703" y="11400"/>
                    <a:pt x="7649" y="11402"/>
                    <a:pt x="7598" y="11424"/>
                  </a:cubicBezTo>
                  <a:cubicBezTo>
                    <a:pt x="7488" y="11471"/>
                    <a:pt x="7428" y="11617"/>
                    <a:pt x="7469" y="11739"/>
                  </a:cubicBezTo>
                  <a:cubicBezTo>
                    <a:pt x="7506" y="11846"/>
                    <a:pt x="7611" y="11932"/>
                    <a:pt x="7737" y="11955"/>
                  </a:cubicBezTo>
                  <a:cubicBezTo>
                    <a:pt x="7756" y="11957"/>
                    <a:pt x="7778" y="11960"/>
                    <a:pt x="7797" y="11962"/>
                  </a:cubicBezTo>
                  <a:cubicBezTo>
                    <a:pt x="7842" y="11966"/>
                    <a:pt x="7885" y="11970"/>
                    <a:pt x="7921" y="11992"/>
                  </a:cubicBezTo>
                  <a:cubicBezTo>
                    <a:pt x="7988" y="12032"/>
                    <a:pt x="8003" y="12116"/>
                    <a:pt x="8020" y="12204"/>
                  </a:cubicBezTo>
                  <a:cubicBezTo>
                    <a:pt x="8035" y="12281"/>
                    <a:pt x="8050" y="12362"/>
                    <a:pt x="8099" y="12422"/>
                  </a:cubicBezTo>
                  <a:cubicBezTo>
                    <a:pt x="8148" y="12480"/>
                    <a:pt x="8217" y="12506"/>
                    <a:pt x="8285" y="12534"/>
                  </a:cubicBezTo>
                  <a:cubicBezTo>
                    <a:pt x="8324" y="12549"/>
                    <a:pt x="8363" y="12564"/>
                    <a:pt x="8397" y="12583"/>
                  </a:cubicBezTo>
                  <a:cubicBezTo>
                    <a:pt x="8483" y="12639"/>
                    <a:pt x="8538" y="12733"/>
                    <a:pt x="8594" y="12823"/>
                  </a:cubicBezTo>
                  <a:lnTo>
                    <a:pt x="8613" y="12859"/>
                  </a:lnTo>
                  <a:cubicBezTo>
                    <a:pt x="8817" y="13200"/>
                    <a:pt x="9104" y="13491"/>
                    <a:pt x="9442" y="13701"/>
                  </a:cubicBezTo>
                  <a:cubicBezTo>
                    <a:pt x="9385" y="13817"/>
                    <a:pt x="9346" y="13941"/>
                    <a:pt x="9322" y="14072"/>
                  </a:cubicBezTo>
                  <a:cubicBezTo>
                    <a:pt x="9248" y="14040"/>
                    <a:pt x="9168" y="14024"/>
                    <a:pt x="9090" y="14024"/>
                  </a:cubicBezTo>
                  <a:cubicBezTo>
                    <a:pt x="9046" y="14024"/>
                    <a:pt x="9002" y="14029"/>
                    <a:pt x="8960" y="14040"/>
                  </a:cubicBezTo>
                  <a:lnTo>
                    <a:pt x="8937" y="14046"/>
                  </a:lnTo>
                  <a:lnTo>
                    <a:pt x="8941" y="14072"/>
                  </a:lnTo>
                  <a:cubicBezTo>
                    <a:pt x="8945" y="14091"/>
                    <a:pt x="8943" y="14108"/>
                    <a:pt x="8930" y="14123"/>
                  </a:cubicBezTo>
                  <a:cubicBezTo>
                    <a:pt x="8903" y="14157"/>
                    <a:pt x="8835" y="14180"/>
                    <a:pt x="8771" y="14180"/>
                  </a:cubicBezTo>
                  <a:cubicBezTo>
                    <a:pt x="8765" y="14180"/>
                    <a:pt x="8760" y="14179"/>
                    <a:pt x="8755" y="14179"/>
                  </a:cubicBezTo>
                  <a:cubicBezTo>
                    <a:pt x="8725" y="14177"/>
                    <a:pt x="8693" y="14173"/>
                    <a:pt x="8660" y="14173"/>
                  </a:cubicBezTo>
                  <a:cubicBezTo>
                    <a:pt x="8622" y="14173"/>
                    <a:pt x="8500" y="14173"/>
                    <a:pt x="8459" y="14271"/>
                  </a:cubicBezTo>
                  <a:cubicBezTo>
                    <a:pt x="8450" y="14295"/>
                    <a:pt x="8448" y="14318"/>
                    <a:pt x="8446" y="14342"/>
                  </a:cubicBezTo>
                  <a:cubicBezTo>
                    <a:pt x="8444" y="14363"/>
                    <a:pt x="8442" y="14383"/>
                    <a:pt x="8433" y="14400"/>
                  </a:cubicBezTo>
                  <a:cubicBezTo>
                    <a:pt x="8418" y="14434"/>
                    <a:pt x="8378" y="14451"/>
                    <a:pt x="8333" y="14471"/>
                  </a:cubicBezTo>
                  <a:cubicBezTo>
                    <a:pt x="8292" y="14488"/>
                    <a:pt x="8251" y="14505"/>
                    <a:pt x="8221" y="14539"/>
                  </a:cubicBezTo>
                  <a:cubicBezTo>
                    <a:pt x="8185" y="14582"/>
                    <a:pt x="8174" y="14635"/>
                    <a:pt x="8168" y="14687"/>
                  </a:cubicBezTo>
                  <a:cubicBezTo>
                    <a:pt x="8161" y="14736"/>
                    <a:pt x="8159" y="14783"/>
                    <a:pt x="8157" y="14830"/>
                  </a:cubicBezTo>
                  <a:lnTo>
                    <a:pt x="8155" y="14865"/>
                  </a:lnTo>
                  <a:cubicBezTo>
                    <a:pt x="8116" y="14875"/>
                    <a:pt x="8082" y="14893"/>
                    <a:pt x="8056" y="14916"/>
                  </a:cubicBezTo>
                  <a:lnTo>
                    <a:pt x="6160" y="14920"/>
                  </a:lnTo>
                  <a:cubicBezTo>
                    <a:pt x="6152" y="14905"/>
                    <a:pt x="6143" y="14890"/>
                    <a:pt x="6132" y="14878"/>
                  </a:cubicBezTo>
                  <a:cubicBezTo>
                    <a:pt x="6072" y="14803"/>
                    <a:pt x="5995" y="14745"/>
                    <a:pt x="5922" y="14689"/>
                  </a:cubicBezTo>
                  <a:cubicBezTo>
                    <a:pt x="5888" y="14663"/>
                    <a:pt x="5852" y="14635"/>
                    <a:pt x="5819" y="14608"/>
                  </a:cubicBezTo>
                  <a:cubicBezTo>
                    <a:pt x="5794" y="14586"/>
                    <a:pt x="5768" y="14563"/>
                    <a:pt x="5742" y="14539"/>
                  </a:cubicBezTo>
                  <a:cubicBezTo>
                    <a:pt x="5682" y="14483"/>
                    <a:pt x="5620" y="14423"/>
                    <a:pt x="5545" y="14383"/>
                  </a:cubicBezTo>
                  <a:cubicBezTo>
                    <a:pt x="5455" y="14336"/>
                    <a:pt x="5352" y="14312"/>
                    <a:pt x="5228" y="14312"/>
                  </a:cubicBezTo>
                  <a:cubicBezTo>
                    <a:pt x="5121" y="14312"/>
                    <a:pt x="5007" y="14329"/>
                    <a:pt x="4896" y="14346"/>
                  </a:cubicBezTo>
                  <a:cubicBezTo>
                    <a:pt x="4787" y="14363"/>
                    <a:pt x="4673" y="14383"/>
                    <a:pt x="4566" y="14383"/>
                  </a:cubicBezTo>
                  <a:cubicBezTo>
                    <a:pt x="4480" y="14383"/>
                    <a:pt x="4408" y="14370"/>
                    <a:pt x="4341" y="14348"/>
                  </a:cubicBezTo>
                  <a:cubicBezTo>
                    <a:pt x="4213" y="14303"/>
                    <a:pt x="4108" y="14216"/>
                    <a:pt x="3998" y="14123"/>
                  </a:cubicBezTo>
                  <a:lnTo>
                    <a:pt x="3973" y="14102"/>
                  </a:lnTo>
                  <a:lnTo>
                    <a:pt x="3981" y="14048"/>
                  </a:lnTo>
                  <a:cubicBezTo>
                    <a:pt x="3994" y="13978"/>
                    <a:pt x="4007" y="13888"/>
                    <a:pt x="3977" y="13806"/>
                  </a:cubicBezTo>
                  <a:cubicBezTo>
                    <a:pt x="3945" y="13719"/>
                    <a:pt x="3868" y="13661"/>
                    <a:pt x="3793" y="13605"/>
                  </a:cubicBezTo>
                  <a:lnTo>
                    <a:pt x="3773" y="13592"/>
                  </a:lnTo>
                  <a:cubicBezTo>
                    <a:pt x="3527" y="13408"/>
                    <a:pt x="3326" y="13166"/>
                    <a:pt x="3186" y="12892"/>
                  </a:cubicBezTo>
                  <a:lnTo>
                    <a:pt x="3169" y="12855"/>
                  </a:lnTo>
                  <a:cubicBezTo>
                    <a:pt x="3133" y="12784"/>
                    <a:pt x="3098" y="12712"/>
                    <a:pt x="3043" y="12654"/>
                  </a:cubicBezTo>
                  <a:cubicBezTo>
                    <a:pt x="2989" y="12598"/>
                    <a:pt x="2921" y="12559"/>
                    <a:pt x="2856" y="12523"/>
                  </a:cubicBezTo>
                  <a:cubicBezTo>
                    <a:pt x="2811" y="12497"/>
                    <a:pt x="2764" y="12472"/>
                    <a:pt x="2724" y="12439"/>
                  </a:cubicBezTo>
                  <a:cubicBezTo>
                    <a:pt x="2664" y="12390"/>
                    <a:pt x="2621" y="12315"/>
                    <a:pt x="2614" y="12249"/>
                  </a:cubicBezTo>
                  <a:cubicBezTo>
                    <a:pt x="2610" y="12208"/>
                    <a:pt x="2621" y="12174"/>
                    <a:pt x="2646" y="12146"/>
                  </a:cubicBezTo>
                  <a:lnTo>
                    <a:pt x="2689" y="12099"/>
                  </a:lnTo>
                  <a:lnTo>
                    <a:pt x="2625" y="12101"/>
                  </a:lnTo>
                  <a:lnTo>
                    <a:pt x="2610" y="12101"/>
                  </a:lnTo>
                  <a:cubicBezTo>
                    <a:pt x="2501" y="12101"/>
                    <a:pt x="2389" y="12043"/>
                    <a:pt x="2314" y="11942"/>
                  </a:cubicBezTo>
                  <a:cubicBezTo>
                    <a:pt x="2241" y="11844"/>
                    <a:pt x="2216" y="11724"/>
                    <a:pt x="2246" y="11619"/>
                  </a:cubicBezTo>
                  <a:lnTo>
                    <a:pt x="2259" y="11578"/>
                  </a:lnTo>
                  <a:lnTo>
                    <a:pt x="2259" y="11578"/>
                  </a:lnTo>
                  <a:lnTo>
                    <a:pt x="2216" y="11587"/>
                  </a:lnTo>
                  <a:cubicBezTo>
                    <a:pt x="2197" y="11589"/>
                    <a:pt x="2177" y="11591"/>
                    <a:pt x="2160" y="11591"/>
                  </a:cubicBezTo>
                  <a:cubicBezTo>
                    <a:pt x="2021" y="11591"/>
                    <a:pt x="1897" y="11501"/>
                    <a:pt x="1762" y="11407"/>
                  </a:cubicBezTo>
                  <a:cubicBezTo>
                    <a:pt x="1629" y="11310"/>
                    <a:pt x="1492" y="11212"/>
                    <a:pt x="1340" y="11212"/>
                  </a:cubicBezTo>
                  <a:cubicBezTo>
                    <a:pt x="1378" y="11145"/>
                    <a:pt x="1376" y="11051"/>
                    <a:pt x="1350" y="10972"/>
                  </a:cubicBezTo>
                  <a:cubicBezTo>
                    <a:pt x="1340" y="10944"/>
                    <a:pt x="1329" y="10916"/>
                    <a:pt x="1318" y="10888"/>
                  </a:cubicBezTo>
                  <a:cubicBezTo>
                    <a:pt x="1292" y="10826"/>
                    <a:pt x="1267" y="10766"/>
                    <a:pt x="1267" y="10704"/>
                  </a:cubicBezTo>
                  <a:cubicBezTo>
                    <a:pt x="1267" y="10629"/>
                    <a:pt x="1305" y="10561"/>
                    <a:pt x="1344" y="10488"/>
                  </a:cubicBezTo>
                  <a:cubicBezTo>
                    <a:pt x="1355" y="10464"/>
                    <a:pt x="1367" y="10443"/>
                    <a:pt x="1378" y="10419"/>
                  </a:cubicBezTo>
                  <a:cubicBezTo>
                    <a:pt x="1402" y="10370"/>
                    <a:pt x="1472" y="10196"/>
                    <a:pt x="1367" y="10089"/>
                  </a:cubicBezTo>
                  <a:cubicBezTo>
                    <a:pt x="1344" y="10063"/>
                    <a:pt x="1314" y="10048"/>
                    <a:pt x="1286" y="10031"/>
                  </a:cubicBezTo>
                  <a:cubicBezTo>
                    <a:pt x="1260" y="10016"/>
                    <a:pt x="1235" y="10003"/>
                    <a:pt x="1215" y="9982"/>
                  </a:cubicBezTo>
                  <a:cubicBezTo>
                    <a:pt x="1183" y="9948"/>
                    <a:pt x="1175" y="9896"/>
                    <a:pt x="1164" y="9843"/>
                  </a:cubicBezTo>
                  <a:cubicBezTo>
                    <a:pt x="1160" y="9826"/>
                    <a:pt x="1155" y="9806"/>
                    <a:pt x="1151" y="9787"/>
                  </a:cubicBezTo>
                  <a:cubicBezTo>
                    <a:pt x="1117" y="9663"/>
                    <a:pt x="1020" y="9571"/>
                    <a:pt x="879" y="9524"/>
                  </a:cubicBezTo>
                  <a:cubicBezTo>
                    <a:pt x="896" y="9290"/>
                    <a:pt x="836" y="9129"/>
                    <a:pt x="710" y="9052"/>
                  </a:cubicBezTo>
                  <a:cubicBezTo>
                    <a:pt x="555" y="8793"/>
                    <a:pt x="453" y="8512"/>
                    <a:pt x="399" y="8217"/>
                  </a:cubicBezTo>
                  <a:cubicBezTo>
                    <a:pt x="395" y="8195"/>
                    <a:pt x="390" y="8174"/>
                    <a:pt x="386" y="8150"/>
                  </a:cubicBezTo>
                  <a:cubicBezTo>
                    <a:pt x="369" y="8045"/>
                    <a:pt x="352" y="7936"/>
                    <a:pt x="303" y="7837"/>
                  </a:cubicBezTo>
                  <a:cubicBezTo>
                    <a:pt x="275" y="7782"/>
                    <a:pt x="238" y="7728"/>
                    <a:pt x="204" y="7675"/>
                  </a:cubicBezTo>
                  <a:cubicBezTo>
                    <a:pt x="131" y="7570"/>
                    <a:pt x="63" y="7469"/>
                    <a:pt x="73" y="7355"/>
                  </a:cubicBezTo>
                  <a:lnTo>
                    <a:pt x="472" y="7124"/>
                  </a:lnTo>
                  <a:lnTo>
                    <a:pt x="453" y="7098"/>
                  </a:lnTo>
                  <a:cubicBezTo>
                    <a:pt x="388" y="7015"/>
                    <a:pt x="363" y="6901"/>
                    <a:pt x="384" y="6783"/>
                  </a:cubicBezTo>
                  <a:cubicBezTo>
                    <a:pt x="405" y="6668"/>
                    <a:pt x="470" y="6569"/>
                    <a:pt x="560" y="6513"/>
                  </a:cubicBezTo>
                  <a:cubicBezTo>
                    <a:pt x="596" y="6492"/>
                    <a:pt x="637" y="6475"/>
                    <a:pt x="675" y="6456"/>
                  </a:cubicBezTo>
                  <a:cubicBezTo>
                    <a:pt x="789" y="6406"/>
                    <a:pt x="902" y="6353"/>
                    <a:pt x="926" y="6231"/>
                  </a:cubicBezTo>
                  <a:cubicBezTo>
                    <a:pt x="932" y="6194"/>
                    <a:pt x="928" y="6158"/>
                    <a:pt x="924" y="6123"/>
                  </a:cubicBezTo>
                  <a:cubicBezTo>
                    <a:pt x="920" y="6078"/>
                    <a:pt x="915" y="6036"/>
                    <a:pt x="935" y="6003"/>
                  </a:cubicBezTo>
                  <a:cubicBezTo>
                    <a:pt x="960" y="5954"/>
                    <a:pt x="1018" y="5946"/>
                    <a:pt x="1093" y="5946"/>
                  </a:cubicBezTo>
                  <a:lnTo>
                    <a:pt x="1138" y="5946"/>
                  </a:lnTo>
                  <a:cubicBezTo>
                    <a:pt x="1160" y="5946"/>
                    <a:pt x="1180" y="5947"/>
                    <a:pt x="1200" y="5947"/>
                  </a:cubicBezTo>
                  <a:cubicBezTo>
                    <a:pt x="1210" y="5947"/>
                    <a:pt x="1220" y="5946"/>
                    <a:pt x="1230" y="5946"/>
                  </a:cubicBezTo>
                  <a:cubicBezTo>
                    <a:pt x="1327" y="5937"/>
                    <a:pt x="1419" y="5883"/>
                    <a:pt x="1481" y="5796"/>
                  </a:cubicBezTo>
                  <a:cubicBezTo>
                    <a:pt x="1537" y="5719"/>
                    <a:pt x="1560" y="5626"/>
                    <a:pt x="1547" y="5541"/>
                  </a:cubicBezTo>
                  <a:lnTo>
                    <a:pt x="1725" y="5524"/>
                  </a:lnTo>
                  <a:lnTo>
                    <a:pt x="1723" y="2792"/>
                  </a:lnTo>
                  <a:cubicBezTo>
                    <a:pt x="1749" y="2783"/>
                    <a:pt x="1774" y="2775"/>
                    <a:pt x="1800" y="2766"/>
                  </a:cubicBezTo>
                  <a:lnTo>
                    <a:pt x="2329" y="2582"/>
                  </a:lnTo>
                  <a:lnTo>
                    <a:pt x="2329" y="1151"/>
                  </a:lnTo>
                  <a:lnTo>
                    <a:pt x="6059" y="1151"/>
                  </a:lnTo>
                  <a:cubicBezTo>
                    <a:pt x="6086" y="1179"/>
                    <a:pt x="6129" y="1193"/>
                    <a:pt x="6174" y="1193"/>
                  </a:cubicBezTo>
                  <a:cubicBezTo>
                    <a:pt x="6205" y="1193"/>
                    <a:pt x="6236" y="1187"/>
                    <a:pt x="6265" y="1174"/>
                  </a:cubicBezTo>
                  <a:cubicBezTo>
                    <a:pt x="6304" y="1157"/>
                    <a:pt x="6336" y="1134"/>
                    <a:pt x="6368" y="1110"/>
                  </a:cubicBezTo>
                  <a:cubicBezTo>
                    <a:pt x="6391" y="1093"/>
                    <a:pt x="6411" y="1076"/>
                    <a:pt x="6434" y="1063"/>
                  </a:cubicBezTo>
                  <a:cubicBezTo>
                    <a:pt x="6496" y="1026"/>
                    <a:pt x="6569" y="1007"/>
                    <a:pt x="6653" y="1007"/>
                  </a:cubicBezTo>
                  <a:cubicBezTo>
                    <a:pt x="6775" y="1007"/>
                    <a:pt x="6908" y="1046"/>
                    <a:pt x="7034" y="1082"/>
                  </a:cubicBezTo>
                  <a:cubicBezTo>
                    <a:pt x="7081" y="1097"/>
                    <a:pt x="7126" y="1110"/>
                    <a:pt x="7173" y="1121"/>
                  </a:cubicBezTo>
                  <a:cubicBezTo>
                    <a:pt x="7298" y="1153"/>
                    <a:pt x="7426" y="1168"/>
                    <a:pt x="7551" y="1185"/>
                  </a:cubicBezTo>
                  <a:lnTo>
                    <a:pt x="7941" y="1234"/>
                  </a:lnTo>
                  <a:cubicBezTo>
                    <a:pt x="8001" y="1241"/>
                    <a:pt x="8067" y="1249"/>
                    <a:pt x="8133" y="1249"/>
                  </a:cubicBezTo>
                  <a:cubicBezTo>
                    <a:pt x="8189" y="1249"/>
                    <a:pt x="8238" y="1243"/>
                    <a:pt x="8285" y="1232"/>
                  </a:cubicBezTo>
                  <a:cubicBezTo>
                    <a:pt x="8395" y="1200"/>
                    <a:pt x="8510" y="1112"/>
                    <a:pt x="8525" y="984"/>
                  </a:cubicBezTo>
                  <a:cubicBezTo>
                    <a:pt x="8530" y="958"/>
                    <a:pt x="8528" y="930"/>
                    <a:pt x="8528" y="907"/>
                  </a:cubicBezTo>
                  <a:cubicBezTo>
                    <a:pt x="8525" y="862"/>
                    <a:pt x="8523" y="819"/>
                    <a:pt x="8545" y="787"/>
                  </a:cubicBezTo>
                  <a:cubicBezTo>
                    <a:pt x="8566" y="759"/>
                    <a:pt x="8596" y="746"/>
                    <a:pt x="8652" y="746"/>
                  </a:cubicBezTo>
                  <a:cubicBezTo>
                    <a:pt x="8673" y="746"/>
                    <a:pt x="8697" y="748"/>
                    <a:pt x="8718" y="750"/>
                  </a:cubicBezTo>
                  <a:cubicBezTo>
                    <a:pt x="8744" y="752"/>
                    <a:pt x="8768" y="754"/>
                    <a:pt x="8791" y="754"/>
                  </a:cubicBezTo>
                  <a:cubicBezTo>
                    <a:pt x="8840" y="754"/>
                    <a:pt x="8879" y="746"/>
                    <a:pt x="8911" y="729"/>
                  </a:cubicBezTo>
                  <a:cubicBezTo>
                    <a:pt x="8997" y="684"/>
                    <a:pt x="9020" y="581"/>
                    <a:pt x="9040" y="491"/>
                  </a:cubicBezTo>
                  <a:cubicBezTo>
                    <a:pt x="9044" y="469"/>
                    <a:pt x="9048" y="450"/>
                    <a:pt x="9052" y="431"/>
                  </a:cubicBezTo>
                  <a:cubicBezTo>
                    <a:pt x="9087" y="307"/>
                    <a:pt x="9162" y="195"/>
                    <a:pt x="9290" y="86"/>
                  </a:cubicBezTo>
                  <a:close/>
                  <a:moveTo>
                    <a:pt x="9310" y="0"/>
                  </a:moveTo>
                  <a:lnTo>
                    <a:pt x="9284" y="22"/>
                  </a:lnTo>
                  <a:cubicBezTo>
                    <a:pt x="9130" y="148"/>
                    <a:pt x="9040" y="272"/>
                    <a:pt x="9001" y="416"/>
                  </a:cubicBezTo>
                  <a:cubicBezTo>
                    <a:pt x="8997" y="437"/>
                    <a:pt x="8992" y="459"/>
                    <a:pt x="8986" y="480"/>
                  </a:cubicBezTo>
                  <a:cubicBezTo>
                    <a:pt x="8969" y="566"/>
                    <a:pt x="8950" y="647"/>
                    <a:pt x="8885" y="682"/>
                  </a:cubicBezTo>
                  <a:cubicBezTo>
                    <a:pt x="8862" y="694"/>
                    <a:pt x="8832" y="699"/>
                    <a:pt x="8791" y="699"/>
                  </a:cubicBezTo>
                  <a:cubicBezTo>
                    <a:pt x="8770" y="699"/>
                    <a:pt x="8746" y="699"/>
                    <a:pt x="8723" y="697"/>
                  </a:cubicBezTo>
                  <a:cubicBezTo>
                    <a:pt x="8699" y="694"/>
                    <a:pt x="8675" y="692"/>
                    <a:pt x="8652" y="692"/>
                  </a:cubicBezTo>
                  <a:cubicBezTo>
                    <a:pt x="8603" y="692"/>
                    <a:pt x="8543" y="701"/>
                    <a:pt x="8502" y="757"/>
                  </a:cubicBezTo>
                  <a:cubicBezTo>
                    <a:pt x="8470" y="802"/>
                    <a:pt x="8472" y="855"/>
                    <a:pt x="8474" y="909"/>
                  </a:cubicBezTo>
                  <a:cubicBezTo>
                    <a:pt x="8474" y="932"/>
                    <a:pt x="8476" y="956"/>
                    <a:pt x="8474" y="977"/>
                  </a:cubicBezTo>
                  <a:cubicBezTo>
                    <a:pt x="8461" y="1082"/>
                    <a:pt x="8363" y="1155"/>
                    <a:pt x="8270" y="1181"/>
                  </a:cubicBezTo>
                  <a:cubicBezTo>
                    <a:pt x="8230" y="1191"/>
                    <a:pt x="8185" y="1196"/>
                    <a:pt x="8133" y="1196"/>
                  </a:cubicBezTo>
                  <a:cubicBezTo>
                    <a:pt x="8069" y="1196"/>
                    <a:pt x="8005" y="1187"/>
                    <a:pt x="7947" y="1181"/>
                  </a:cubicBezTo>
                  <a:lnTo>
                    <a:pt x="7557" y="1131"/>
                  </a:lnTo>
                  <a:cubicBezTo>
                    <a:pt x="7435" y="1116"/>
                    <a:pt x="7308" y="1099"/>
                    <a:pt x="7186" y="1069"/>
                  </a:cubicBezTo>
                  <a:cubicBezTo>
                    <a:pt x="7141" y="1059"/>
                    <a:pt x="7094" y="1044"/>
                    <a:pt x="7049" y="1031"/>
                  </a:cubicBezTo>
                  <a:cubicBezTo>
                    <a:pt x="6919" y="994"/>
                    <a:pt x="6784" y="954"/>
                    <a:pt x="6653" y="954"/>
                  </a:cubicBezTo>
                  <a:cubicBezTo>
                    <a:pt x="6559" y="954"/>
                    <a:pt x="6479" y="975"/>
                    <a:pt x="6406" y="1018"/>
                  </a:cubicBezTo>
                  <a:cubicBezTo>
                    <a:pt x="6383" y="1031"/>
                    <a:pt x="6359" y="1050"/>
                    <a:pt x="6336" y="1067"/>
                  </a:cubicBezTo>
                  <a:cubicBezTo>
                    <a:pt x="6306" y="1089"/>
                    <a:pt x="6276" y="1110"/>
                    <a:pt x="6244" y="1125"/>
                  </a:cubicBezTo>
                  <a:cubicBezTo>
                    <a:pt x="6222" y="1136"/>
                    <a:pt x="6197" y="1142"/>
                    <a:pt x="6173" y="1142"/>
                  </a:cubicBezTo>
                  <a:cubicBezTo>
                    <a:pt x="6152" y="1142"/>
                    <a:pt x="6115" y="1138"/>
                    <a:pt x="6094" y="1108"/>
                  </a:cubicBezTo>
                  <a:lnTo>
                    <a:pt x="6085" y="1097"/>
                  </a:lnTo>
                  <a:lnTo>
                    <a:pt x="2276" y="1095"/>
                  </a:lnTo>
                  <a:lnTo>
                    <a:pt x="2276" y="2546"/>
                  </a:lnTo>
                  <a:lnTo>
                    <a:pt x="1783" y="2715"/>
                  </a:lnTo>
                  <a:cubicBezTo>
                    <a:pt x="1751" y="2725"/>
                    <a:pt x="1719" y="2736"/>
                    <a:pt x="1687" y="2747"/>
                  </a:cubicBezTo>
                  <a:lnTo>
                    <a:pt x="1669" y="2753"/>
                  </a:lnTo>
                  <a:lnTo>
                    <a:pt x="1672" y="5474"/>
                  </a:lnTo>
                  <a:lnTo>
                    <a:pt x="1483" y="5494"/>
                  </a:lnTo>
                  <a:lnTo>
                    <a:pt x="1489" y="5524"/>
                  </a:lnTo>
                  <a:cubicBezTo>
                    <a:pt x="1511" y="5603"/>
                    <a:pt x="1492" y="5691"/>
                    <a:pt x="1438" y="5766"/>
                  </a:cubicBezTo>
                  <a:cubicBezTo>
                    <a:pt x="1384" y="5838"/>
                    <a:pt x="1307" y="5886"/>
                    <a:pt x="1226" y="5892"/>
                  </a:cubicBezTo>
                  <a:cubicBezTo>
                    <a:pt x="1217" y="5893"/>
                    <a:pt x="1207" y="5893"/>
                    <a:pt x="1197" y="5893"/>
                  </a:cubicBezTo>
                  <a:cubicBezTo>
                    <a:pt x="1178" y="5893"/>
                    <a:pt x="1158" y="5892"/>
                    <a:pt x="1138" y="5892"/>
                  </a:cubicBezTo>
                  <a:cubicBezTo>
                    <a:pt x="1123" y="5892"/>
                    <a:pt x="1108" y="5891"/>
                    <a:pt x="1092" y="5891"/>
                  </a:cubicBezTo>
                  <a:cubicBezTo>
                    <a:pt x="1009" y="5891"/>
                    <a:pt x="929" y="5901"/>
                    <a:pt x="887" y="5976"/>
                  </a:cubicBezTo>
                  <a:cubicBezTo>
                    <a:pt x="860" y="6025"/>
                    <a:pt x="866" y="6078"/>
                    <a:pt x="870" y="6130"/>
                  </a:cubicBezTo>
                  <a:cubicBezTo>
                    <a:pt x="875" y="6162"/>
                    <a:pt x="879" y="6192"/>
                    <a:pt x="872" y="6222"/>
                  </a:cubicBezTo>
                  <a:cubicBezTo>
                    <a:pt x="855" y="6316"/>
                    <a:pt x="759" y="6361"/>
                    <a:pt x="654" y="6406"/>
                  </a:cubicBezTo>
                  <a:cubicBezTo>
                    <a:pt x="613" y="6426"/>
                    <a:pt x="570" y="6445"/>
                    <a:pt x="532" y="6468"/>
                  </a:cubicBezTo>
                  <a:cubicBezTo>
                    <a:pt x="429" y="6531"/>
                    <a:pt x="356" y="6642"/>
                    <a:pt x="330" y="6775"/>
                  </a:cubicBezTo>
                  <a:cubicBezTo>
                    <a:pt x="309" y="6895"/>
                    <a:pt x="330" y="7015"/>
                    <a:pt x="393" y="7107"/>
                  </a:cubicBezTo>
                  <a:lnTo>
                    <a:pt x="35" y="7317"/>
                  </a:lnTo>
                  <a:lnTo>
                    <a:pt x="24" y="7323"/>
                  </a:lnTo>
                  <a:lnTo>
                    <a:pt x="22" y="7336"/>
                  </a:lnTo>
                  <a:cubicBezTo>
                    <a:pt x="0" y="7475"/>
                    <a:pt x="82" y="7593"/>
                    <a:pt x="159" y="7707"/>
                  </a:cubicBezTo>
                  <a:cubicBezTo>
                    <a:pt x="193" y="7756"/>
                    <a:pt x="230" y="7810"/>
                    <a:pt x="255" y="7861"/>
                  </a:cubicBezTo>
                  <a:cubicBezTo>
                    <a:pt x="298" y="7953"/>
                    <a:pt x="318" y="8058"/>
                    <a:pt x="335" y="8159"/>
                  </a:cubicBezTo>
                  <a:cubicBezTo>
                    <a:pt x="337" y="8182"/>
                    <a:pt x="341" y="8204"/>
                    <a:pt x="345" y="8227"/>
                  </a:cubicBezTo>
                  <a:cubicBezTo>
                    <a:pt x="401" y="8532"/>
                    <a:pt x="508" y="8819"/>
                    <a:pt x="667" y="9084"/>
                  </a:cubicBezTo>
                  <a:lnTo>
                    <a:pt x="669" y="9091"/>
                  </a:lnTo>
                  <a:lnTo>
                    <a:pt x="675" y="9095"/>
                  </a:lnTo>
                  <a:cubicBezTo>
                    <a:pt x="823" y="9179"/>
                    <a:pt x="838" y="9382"/>
                    <a:pt x="823" y="9541"/>
                  </a:cubicBezTo>
                  <a:lnTo>
                    <a:pt x="821" y="9562"/>
                  </a:lnTo>
                  <a:lnTo>
                    <a:pt x="842" y="9569"/>
                  </a:lnTo>
                  <a:cubicBezTo>
                    <a:pt x="977" y="9607"/>
                    <a:pt x="1070" y="9691"/>
                    <a:pt x="1097" y="9800"/>
                  </a:cubicBezTo>
                  <a:cubicBezTo>
                    <a:pt x="1104" y="9819"/>
                    <a:pt x="1106" y="9836"/>
                    <a:pt x="1110" y="9853"/>
                  </a:cubicBezTo>
                  <a:cubicBezTo>
                    <a:pt x="1123" y="9911"/>
                    <a:pt x="1134" y="9973"/>
                    <a:pt x="1177" y="10018"/>
                  </a:cubicBezTo>
                  <a:cubicBezTo>
                    <a:pt x="1200" y="10044"/>
                    <a:pt x="1230" y="10061"/>
                    <a:pt x="1260" y="10078"/>
                  </a:cubicBezTo>
                  <a:cubicBezTo>
                    <a:pt x="1286" y="10093"/>
                    <a:pt x="1310" y="10106"/>
                    <a:pt x="1329" y="10126"/>
                  </a:cubicBezTo>
                  <a:cubicBezTo>
                    <a:pt x="1393" y="10192"/>
                    <a:pt x="1372" y="10310"/>
                    <a:pt x="1329" y="10396"/>
                  </a:cubicBezTo>
                  <a:cubicBezTo>
                    <a:pt x="1318" y="10419"/>
                    <a:pt x="1307" y="10441"/>
                    <a:pt x="1297" y="10462"/>
                  </a:cubicBezTo>
                  <a:cubicBezTo>
                    <a:pt x="1256" y="10537"/>
                    <a:pt x="1215" y="10616"/>
                    <a:pt x="1213" y="10704"/>
                  </a:cubicBezTo>
                  <a:cubicBezTo>
                    <a:pt x="1213" y="10777"/>
                    <a:pt x="1241" y="10843"/>
                    <a:pt x="1267" y="10908"/>
                  </a:cubicBezTo>
                  <a:cubicBezTo>
                    <a:pt x="1280" y="10935"/>
                    <a:pt x="1290" y="10961"/>
                    <a:pt x="1299" y="10989"/>
                  </a:cubicBezTo>
                  <a:cubicBezTo>
                    <a:pt x="1327" y="11075"/>
                    <a:pt x="1325" y="11180"/>
                    <a:pt x="1256" y="11223"/>
                  </a:cubicBezTo>
                  <a:lnTo>
                    <a:pt x="1136" y="11300"/>
                  </a:lnTo>
                  <a:lnTo>
                    <a:pt x="1136" y="11300"/>
                  </a:lnTo>
                  <a:lnTo>
                    <a:pt x="1275" y="11272"/>
                  </a:lnTo>
                  <a:cubicBezTo>
                    <a:pt x="1297" y="11268"/>
                    <a:pt x="1316" y="11265"/>
                    <a:pt x="1337" y="11265"/>
                  </a:cubicBezTo>
                  <a:cubicBezTo>
                    <a:pt x="1474" y="11265"/>
                    <a:pt x="1599" y="11355"/>
                    <a:pt x="1732" y="11450"/>
                  </a:cubicBezTo>
                  <a:cubicBezTo>
                    <a:pt x="1866" y="11546"/>
                    <a:pt x="2007" y="11645"/>
                    <a:pt x="2162" y="11645"/>
                  </a:cubicBezTo>
                  <a:cubicBezTo>
                    <a:pt x="2170" y="11645"/>
                    <a:pt x="2178" y="11645"/>
                    <a:pt x="2186" y="11645"/>
                  </a:cubicBezTo>
                  <a:lnTo>
                    <a:pt x="2186" y="11645"/>
                  </a:lnTo>
                  <a:cubicBezTo>
                    <a:pt x="2167" y="11754"/>
                    <a:pt x="2199" y="11874"/>
                    <a:pt x="2271" y="11975"/>
                  </a:cubicBezTo>
                  <a:cubicBezTo>
                    <a:pt x="2351" y="12077"/>
                    <a:pt x="2462" y="12144"/>
                    <a:pt x="2578" y="12155"/>
                  </a:cubicBezTo>
                  <a:cubicBezTo>
                    <a:pt x="2563" y="12185"/>
                    <a:pt x="2559" y="12217"/>
                    <a:pt x="2561" y="12253"/>
                  </a:cubicBezTo>
                  <a:cubicBezTo>
                    <a:pt x="2567" y="12334"/>
                    <a:pt x="2619" y="12424"/>
                    <a:pt x="2689" y="12480"/>
                  </a:cubicBezTo>
                  <a:cubicBezTo>
                    <a:pt x="2734" y="12514"/>
                    <a:pt x="2784" y="12542"/>
                    <a:pt x="2831" y="12570"/>
                  </a:cubicBezTo>
                  <a:cubicBezTo>
                    <a:pt x="2895" y="12607"/>
                    <a:pt x="2955" y="12641"/>
                    <a:pt x="3004" y="12690"/>
                  </a:cubicBezTo>
                  <a:cubicBezTo>
                    <a:pt x="3053" y="12744"/>
                    <a:pt x="3088" y="12812"/>
                    <a:pt x="3120" y="12879"/>
                  </a:cubicBezTo>
                  <a:lnTo>
                    <a:pt x="3139" y="12917"/>
                  </a:lnTo>
                  <a:cubicBezTo>
                    <a:pt x="3281" y="13198"/>
                    <a:pt x="3488" y="13446"/>
                    <a:pt x="3741" y="13635"/>
                  </a:cubicBezTo>
                  <a:lnTo>
                    <a:pt x="3761" y="13648"/>
                  </a:lnTo>
                  <a:cubicBezTo>
                    <a:pt x="3829" y="13699"/>
                    <a:pt x="3900" y="13751"/>
                    <a:pt x="3928" y="13826"/>
                  </a:cubicBezTo>
                  <a:cubicBezTo>
                    <a:pt x="3953" y="13894"/>
                    <a:pt x="3940" y="13971"/>
                    <a:pt x="3928" y="14040"/>
                  </a:cubicBezTo>
                  <a:lnTo>
                    <a:pt x="3915" y="14126"/>
                  </a:lnTo>
                  <a:lnTo>
                    <a:pt x="3964" y="14166"/>
                  </a:lnTo>
                  <a:cubicBezTo>
                    <a:pt x="4073" y="14256"/>
                    <a:pt x="4185" y="14351"/>
                    <a:pt x="4322" y="14398"/>
                  </a:cubicBezTo>
                  <a:cubicBezTo>
                    <a:pt x="4395" y="14423"/>
                    <a:pt x="4474" y="14436"/>
                    <a:pt x="4566" y="14436"/>
                  </a:cubicBezTo>
                  <a:cubicBezTo>
                    <a:pt x="4678" y="14436"/>
                    <a:pt x="4793" y="14417"/>
                    <a:pt x="4905" y="14400"/>
                  </a:cubicBezTo>
                  <a:cubicBezTo>
                    <a:pt x="5014" y="14383"/>
                    <a:pt x="5125" y="14366"/>
                    <a:pt x="5228" y="14366"/>
                  </a:cubicBezTo>
                  <a:cubicBezTo>
                    <a:pt x="5344" y="14366"/>
                    <a:pt x="5436" y="14385"/>
                    <a:pt x="5519" y="14430"/>
                  </a:cubicBezTo>
                  <a:cubicBezTo>
                    <a:pt x="5588" y="14468"/>
                    <a:pt x="5646" y="14522"/>
                    <a:pt x="5706" y="14578"/>
                  </a:cubicBezTo>
                  <a:cubicBezTo>
                    <a:pt x="5732" y="14601"/>
                    <a:pt x="5757" y="14627"/>
                    <a:pt x="5785" y="14648"/>
                  </a:cubicBezTo>
                  <a:cubicBezTo>
                    <a:pt x="5819" y="14678"/>
                    <a:pt x="5854" y="14704"/>
                    <a:pt x="5890" y="14732"/>
                  </a:cubicBezTo>
                  <a:cubicBezTo>
                    <a:pt x="5965" y="14788"/>
                    <a:pt x="6036" y="14841"/>
                    <a:pt x="6089" y="14912"/>
                  </a:cubicBezTo>
                  <a:cubicBezTo>
                    <a:pt x="6100" y="14925"/>
                    <a:pt x="6111" y="14942"/>
                    <a:pt x="6122" y="14961"/>
                  </a:cubicBezTo>
                  <a:lnTo>
                    <a:pt x="6130" y="14974"/>
                  </a:lnTo>
                  <a:lnTo>
                    <a:pt x="8067" y="14970"/>
                  </a:lnTo>
                  <a:lnTo>
                    <a:pt x="8078" y="14970"/>
                  </a:lnTo>
                  <a:lnTo>
                    <a:pt x="8084" y="14961"/>
                  </a:lnTo>
                  <a:cubicBezTo>
                    <a:pt x="8110" y="14938"/>
                    <a:pt x="8144" y="14920"/>
                    <a:pt x="8185" y="14912"/>
                  </a:cubicBezTo>
                  <a:lnTo>
                    <a:pt x="8204" y="14908"/>
                  </a:lnTo>
                  <a:lnTo>
                    <a:pt x="8208" y="14833"/>
                  </a:lnTo>
                  <a:cubicBezTo>
                    <a:pt x="8213" y="14788"/>
                    <a:pt x="8215" y="14740"/>
                    <a:pt x="8221" y="14695"/>
                  </a:cubicBezTo>
                  <a:cubicBezTo>
                    <a:pt x="8225" y="14650"/>
                    <a:pt x="8234" y="14605"/>
                    <a:pt x="8262" y="14576"/>
                  </a:cubicBezTo>
                  <a:cubicBezTo>
                    <a:pt x="8283" y="14550"/>
                    <a:pt x="8318" y="14535"/>
                    <a:pt x="8354" y="14520"/>
                  </a:cubicBezTo>
                  <a:cubicBezTo>
                    <a:pt x="8405" y="14498"/>
                    <a:pt x="8457" y="14477"/>
                    <a:pt x="8483" y="14423"/>
                  </a:cubicBezTo>
                  <a:cubicBezTo>
                    <a:pt x="8493" y="14398"/>
                    <a:pt x="8495" y="14372"/>
                    <a:pt x="8500" y="14346"/>
                  </a:cubicBezTo>
                  <a:cubicBezTo>
                    <a:pt x="8500" y="14327"/>
                    <a:pt x="8502" y="14308"/>
                    <a:pt x="8508" y="14291"/>
                  </a:cubicBezTo>
                  <a:cubicBezTo>
                    <a:pt x="8528" y="14248"/>
                    <a:pt x="8575" y="14226"/>
                    <a:pt x="8660" y="14226"/>
                  </a:cubicBezTo>
                  <a:cubicBezTo>
                    <a:pt x="8690" y="14226"/>
                    <a:pt x="8723" y="14231"/>
                    <a:pt x="8750" y="14233"/>
                  </a:cubicBezTo>
                  <a:cubicBezTo>
                    <a:pt x="8758" y="14233"/>
                    <a:pt x="8766" y="14234"/>
                    <a:pt x="8774" y="14234"/>
                  </a:cubicBezTo>
                  <a:cubicBezTo>
                    <a:pt x="8844" y="14234"/>
                    <a:pt x="8929" y="14209"/>
                    <a:pt x="8971" y="14156"/>
                  </a:cubicBezTo>
                  <a:cubicBezTo>
                    <a:pt x="8988" y="14136"/>
                    <a:pt x="8997" y="14113"/>
                    <a:pt x="8997" y="14087"/>
                  </a:cubicBezTo>
                  <a:cubicBezTo>
                    <a:pt x="9028" y="14080"/>
                    <a:pt x="9059" y="14077"/>
                    <a:pt x="9092" y="14077"/>
                  </a:cubicBezTo>
                  <a:cubicBezTo>
                    <a:pt x="9173" y="14077"/>
                    <a:pt x="9256" y="14098"/>
                    <a:pt x="9331" y="14136"/>
                  </a:cubicBezTo>
                  <a:lnTo>
                    <a:pt x="9363" y="14153"/>
                  </a:lnTo>
                  <a:lnTo>
                    <a:pt x="9370" y="14115"/>
                  </a:lnTo>
                  <a:cubicBezTo>
                    <a:pt x="9391" y="13969"/>
                    <a:pt x="9436" y="13830"/>
                    <a:pt x="9500" y="13706"/>
                  </a:cubicBezTo>
                  <a:lnTo>
                    <a:pt x="9513" y="13682"/>
                  </a:lnTo>
                  <a:lnTo>
                    <a:pt x="9492" y="13669"/>
                  </a:lnTo>
                  <a:cubicBezTo>
                    <a:pt x="9151" y="13464"/>
                    <a:pt x="8864" y="13172"/>
                    <a:pt x="8660" y="12832"/>
                  </a:cubicBezTo>
                  <a:lnTo>
                    <a:pt x="8639" y="12797"/>
                  </a:lnTo>
                  <a:cubicBezTo>
                    <a:pt x="8581" y="12701"/>
                    <a:pt x="8523" y="12600"/>
                    <a:pt x="8425" y="12538"/>
                  </a:cubicBezTo>
                  <a:cubicBezTo>
                    <a:pt x="8386" y="12514"/>
                    <a:pt x="8343" y="12499"/>
                    <a:pt x="8305" y="12482"/>
                  </a:cubicBezTo>
                  <a:cubicBezTo>
                    <a:pt x="8240" y="12459"/>
                    <a:pt x="8180" y="12435"/>
                    <a:pt x="8142" y="12388"/>
                  </a:cubicBezTo>
                  <a:cubicBezTo>
                    <a:pt x="8099" y="12337"/>
                    <a:pt x="8086" y="12264"/>
                    <a:pt x="8071" y="12193"/>
                  </a:cubicBezTo>
                  <a:cubicBezTo>
                    <a:pt x="8054" y="12097"/>
                    <a:pt x="8035" y="11998"/>
                    <a:pt x="7949" y="11947"/>
                  </a:cubicBezTo>
                  <a:cubicBezTo>
                    <a:pt x="7904" y="11919"/>
                    <a:pt x="7853" y="11915"/>
                    <a:pt x="7803" y="11908"/>
                  </a:cubicBezTo>
                  <a:cubicBezTo>
                    <a:pt x="7784" y="11906"/>
                    <a:pt x="7765" y="11904"/>
                    <a:pt x="7748" y="11902"/>
                  </a:cubicBezTo>
                  <a:cubicBezTo>
                    <a:pt x="7641" y="11882"/>
                    <a:pt x="7551" y="11812"/>
                    <a:pt x="7521" y="11722"/>
                  </a:cubicBezTo>
                  <a:cubicBezTo>
                    <a:pt x="7488" y="11623"/>
                    <a:pt x="7533" y="11510"/>
                    <a:pt x="7619" y="11473"/>
                  </a:cubicBezTo>
                  <a:cubicBezTo>
                    <a:pt x="7660" y="11454"/>
                    <a:pt x="7707" y="11454"/>
                    <a:pt x="7756" y="11452"/>
                  </a:cubicBezTo>
                  <a:lnTo>
                    <a:pt x="7791" y="11450"/>
                  </a:lnTo>
                  <a:cubicBezTo>
                    <a:pt x="8009" y="11439"/>
                    <a:pt x="8206" y="11347"/>
                    <a:pt x="8330" y="11197"/>
                  </a:cubicBezTo>
                  <a:cubicBezTo>
                    <a:pt x="8470" y="11030"/>
                    <a:pt x="8508" y="10796"/>
                    <a:pt x="8423" y="10614"/>
                  </a:cubicBezTo>
                  <a:cubicBezTo>
                    <a:pt x="8414" y="10597"/>
                    <a:pt x="8405" y="10578"/>
                    <a:pt x="8395" y="10561"/>
                  </a:cubicBezTo>
                  <a:cubicBezTo>
                    <a:pt x="8369" y="10511"/>
                    <a:pt x="8345" y="10466"/>
                    <a:pt x="8345" y="10417"/>
                  </a:cubicBezTo>
                  <a:cubicBezTo>
                    <a:pt x="8343" y="10357"/>
                    <a:pt x="8380" y="10306"/>
                    <a:pt x="8418" y="10250"/>
                  </a:cubicBezTo>
                  <a:cubicBezTo>
                    <a:pt x="8435" y="10224"/>
                    <a:pt x="8455" y="10198"/>
                    <a:pt x="8470" y="10171"/>
                  </a:cubicBezTo>
                  <a:cubicBezTo>
                    <a:pt x="8500" y="10115"/>
                    <a:pt x="8517" y="10053"/>
                    <a:pt x="8532" y="9995"/>
                  </a:cubicBezTo>
                  <a:cubicBezTo>
                    <a:pt x="8543" y="9956"/>
                    <a:pt x="8553" y="9916"/>
                    <a:pt x="8566" y="9877"/>
                  </a:cubicBezTo>
                  <a:cubicBezTo>
                    <a:pt x="8598" y="9800"/>
                    <a:pt x="8665" y="9708"/>
                    <a:pt x="8759" y="9708"/>
                  </a:cubicBezTo>
                  <a:lnTo>
                    <a:pt x="8806" y="9710"/>
                  </a:lnTo>
                  <a:lnTo>
                    <a:pt x="8785" y="9669"/>
                  </a:lnTo>
                  <a:cubicBezTo>
                    <a:pt x="8720" y="9558"/>
                    <a:pt x="8748" y="9408"/>
                    <a:pt x="8862" y="9224"/>
                  </a:cubicBezTo>
                  <a:lnTo>
                    <a:pt x="8887" y="9181"/>
                  </a:lnTo>
                  <a:cubicBezTo>
                    <a:pt x="8969" y="9050"/>
                    <a:pt x="9055" y="8915"/>
                    <a:pt x="9046" y="8761"/>
                  </a:cubicBezTo>
                  <a:cubicBezTo>
                    <a:pt x="9110" y="8712"/>
                    <a:pt x="9187" y="8679"/>
                    <a:pt x="9267" y="8662"/>
                  </a:cubicBezTo>
                  <a:lnTo>
                    <a:pt x="9295" y="8658"/>
                  </a:lnTo>
                  <a:lnTo>
                    <a:pt x="9286" y="8630"/>
                  </a:lnTo>
                  <a:cubicBezTo>
                    <a:pt x="9254" y="8514"/>
                    <a:pt x="9350" y="8401"/>
                    <a:pt x="9451" y="8332"/>
                  </a:cubicBezTo>
                  <a:cubicBezTo>
                    <a:pt x="9477" y="8313"/>
                    <a:pt x="9502" y="8298"/>
                    <a:pt x="9528" y="8281"/>
                  </a:cubicBezTo>
                  <a:cubicBezTo>
                    <a:pt x="9618" y="8225"/>
                    <a:pt x="9710" y="8167"/>
                    <a:pt x="9764" y="8073"/>
                  </a:cubicBezTo>
                  <a:cubicBezTo>
                    <a:pt x="9796" y="8020"/>
                    <a:pt x="9809" y="7960"/>
                    <a:pt x="9824" y="7900"/>
                  </a:cubicBezTo>
                  <a:lnTo>
                    <a:pt x="9828" y="7885"/>
                  </a:lnTo>
                  <a:cubicBezTo>
                    <a:pt x="9886" y="7640"/>
                    <a:pt x="9980" y="7392"/>
                    <a:pt x="10107" y="7148"/>
                  </a:cubicBezTo>
                  <a:lnTo>
                    <a:pt x="10119" y="7126"/>
                  </a:lnTo>
                  <a:lnTo>
                    <a:pt x="10098" y="7113"/>
                  </a:lnTo>
                  <a:cubicBezTo>
                    <a:pt x="10023" y="7066"/>
                    <a:pt x="9980" y="6933"/>
                    <a:pt x="9974" y="6824"/>
                  </a:cubicBezTo>
                  <a:cubicBezTo>
                    <a:pt x="9952" y="6539"/>
                    <a:pt x="9948" y="6173"/>
                    <a:pt x="10102" y="5868"/>
                  </a:cubicBezTo>
                  <a:cubicBezTo>
                    <a:pt x="10111" y="5849"/>
                    <a:pt x="10119" y="5832"/>
                    <a:pt x="10130" y="5815"/>
                  </a:cubicBezTo>
                  <a:cubicBezTo>
                    <a:pt x="10152" y="5776"/>
                    <a:pt x="10173" y="5736"/>
                    <a:pt x="10188" y="5693"/>
                  </a:cubicBezTo>
                  <a:cubicBezTo>
                    <a:pt x="10216" y="5622"/>
                    <a:pt x="10227" y="5547"/>
                    <a:pt x="10237" y="5474"/>
                  </a:cubicBezTo>
                  <a:cubicBezTo>
                    <a:pt x="10246" y="5410"/>
                    <a:pt x="10257" y="5346"/>
                    <a:pt x="10276" y="5286"/>
                  </a:cubicBezTo>
                  <a:cubicBezTo>
                    <a:pt x="10310" y="5185"/>
                    <a:pt x="10400" y="5078"/>
                    <a:pt x="10505" y="5078"/>
                  </a:cubicBezTo>
                  <a:cubicBezTo>
                    <a:pt x="10520" y="5078"/>
                    <a:pt x="10535" y="5080"/>
                    <a:pt x="10548" y="5084"/>
                  </a:cubicBezTo>
                  <a:lnTo>
                    <a:pt x="10636" y="5110"/>
                  </a:lnTo>
                  <a:lnTo>
                    <a:pt x="10636" y="5110"/>
                  </a:lnTo>
                  <a:lnTo>
                    <a:pt x="10576" y="5041"/>
                  </a:lnTo>
                  <a:cubicBezTo>
                    <a:pt x="10524" y="4979"/>
                    <a:pt x="10561" y="4872"/>
                    <a:pt x="10627" y="4814"/>
                  </a:cubicBezTo>
                  <a:cubicBezTo>
                    <a:pt x="10666" y="4778"/>
                    <a:pt x="10713" y="4754"/>
                    <a:pt x="10762" y="4727"/>
                  </a:cubicBezTo>
                  <a:cubicBezTo>
                    <a:pt x="10801" y="4705"/>
                    <a:pt x="10841" y="4684"/>
                    <a:pt x="10880" y="4656"/>
                  </a:cubicBezTo>
                  <a:cubicBezTo>
                    <a:pt x="11011" y="4557"/>
                    <a:pt x="11077" y="4407"/>
                    <a:pt x="11141" y="4262"/>
                  </a:cubicBezTo>
                  <a:cubicBezTo>
                    <a:pt x="11159" y="4223"/>
                    <a:pt x="11176" y="4185"/>
                    <a:pt x="11195" y="4146"/>
                  </a:cubicBezTo>
                  <a:lnTo>
                    <a:pt x="11201" y="4131"/>
                  </a:lnTo>
                  <a:lnTo>
                    <a:pt x="11191" y="4118"/>
                  </a:lnTo>
                  <a:cubicBezTo>
                    <a:pt x="11079" y="3981"/>
                    <a:pt x="10970" y="3861"/>
                    <a:pt x="10859" y="3754"/>
                  </a:cubicBezTo>
                  <a:lnTo>
                    <a:pt x="10820" y="3717"/>
                  </a:lnTo>
                  <a:cubicBezTo>
                    <a:pt x="10743" y="3645"/>
                    <a:pt x="10661" y="3567"/>
                    <a:pt x="10608" y="3475"/>
                  </a:cubicBezTo>
                  <a:cubicBezTo>
                    <a:pt x="10531" y="3343"/>
                    <a:pt x="10511" y="3184"/>
                    <a:pt x="10503" y="3032"/>
                  </a:cubicBezTo>
                  <a:cubicBezTo>
                    <a:pt x="10492" y="2871"/>
                    <a:pt x="10492" y="2708"/>
                    <a:pt x="10494" y="2550"/>
                  </a:cubicBezTo>
                  <a:cubicBezTo>
                    <a:pt x="10494" y="2312"/>
                    <a:pt x="10494" y="2063"/>
                    <a:pt x="10460" y="1823"/>
                  </a:cubicBezTo>
                  <a:cubicBezTo>
                    <a:pt x="10422" y="1547"/>
                    <a:pt x="10297" y="1044"/>
                    <a:pt x="9888" y="776"/>
                  </a:cubicBezTo>
                  <a:cubicBezTo>
                    <a:pt x="9860" y="757"/>
                    <a:pt x="9830" y="739"/>
                    <a:pt x="9800" y="722"/>
                  </a:cubicBezTo>
                  <a:cubicBezTo>
                    <a:pt x="9738" y="686"/>
                    <a:pt x="9680" y="652"/>
                    <a:pt x="9629" y="604"/>
                  </a:cubicBezTo>
                  <a:cubicBezTo>
                    <a:pt x="9552" y="529"/>
                    <a:pt x="9507" y="429"/>
                    <a:pt x="9462" y="330"/>
                  </a:cubicBezTo>
                  <a:lnTo>
                    <a:pt x="931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151"/>
            <p:cNvSpPr/>
            <p:nvPr/>
          </p:nvSpPr>
          <p:spPr>
            <a:xfrm>
              <a:off x="4837233" y="2829269"/>
              <a:ext cx="198905" cy="230474"/>
            </a:xfrm>
            <a:custGeom>
              <a:rect b="b" l="l" r="r" t="t"/>
              <a:pathLst>
                <a:path extrusionOk="0" h="8111" w="7000">
                  <a:moveTo>
                    <a:pt x="0" y="0"/>
                  </a:moveTo>
                  <a:lnTo>
                    <a:pt x="0" y="8011"/>
                  </a:lnTo>
                  <a:lnTo>
                    <a:pt x="3771" y="8011"/>
                  </a:lnTo>
                  <a:cubicBezTo>
                    <a:pt x="3794" y="8043"/>
                    <a:pt x="3833" y="8056"/>
                    <a:pt x="3873" y="8056"/>
                  </a:cubicBezTo>
                  <a:cubicBezTo>
                    <a:pt x="3901" y="8056"/>
                    <a:pt x="3929" y="8050"/>
                    <a:pt x="3953" y="8039"/>
                  </a:cubicBezTo>
                  <a:cubicBezTo>
                    <a:pt x="4013" y="8011"/>
                    <a:pt x="4063" y="7962"/>
                    <a:pt x="4120" y="7927"/>
                  </a:cubicBezTo>
                  <a:cubicBezTo>
                    <a:pt x="4193" y="7885"/>
                    <a:pt x="4271" y="7869"/>
                    <a:pt x="4352" y="7869"/>
                  </a:cubicBezTo>
                  <a:cubicBezTo>
                    <a:pt x="4523" y="7869"/>
                    <a:pt x="4706" y="7939"/>
                    <a:pt x="4879" y="7983"/>
                  </a:cubicBezTo>
                  <a:cubicBezTo>
                    <a:pt x="5001" y="8013"/>
                    <a:pt x="5127" y="8030"/>
                    <a:pt x="5252" y="8045"/>
                  </a:cubicBezTo>
                  <a:cubicBezTo>
                    <a:pt x="5382" y="8062"/>
                    <a:pt x="5513" y="8079"/>
                    <a:pt x="5644" y="8094"/>
                  </a:cubicBezTo>
                  <a:cubicBezTo>
                    <a:pt x="5706" y="8103"/>
                    <a:pt x="5771" y="8111"/>
                    <a:pt x="5834" y="8111"/>
                  </a:cubicBezTo>
                  <a:cubicBezTo>
                    <a:pt x="5882" y="8111"/>
                    <a:pt x="5930" y="8106"/>
                    <a:pt x="5976" y="8094"/>
                  </a:cubicBezTo>
                  <a:cubicBezTo>
                    <a:pt x="6085" y="8064"/>
                    <a:pt x="6186" y="7979"/>
                    <a:pt x="6199" y="7867"/>
                  </a:cubicBezTo>
                  <a:cubicBezTo>
                    <a:pt x="6207" y="7797"/>
                    <a:pt x="6182" y="7717"/>
                    <a:pt x="6222" y="7660"/>
                  </a:cubicBezTo>
                  <a:cubicBezTo>
                    <a:pt x="6253" y="7617"/>
                    <a:pt x="6299" y="7608"/>
                    <a:pt x="6351" y="7608"/>
                  </a:cubicBezTo>
                  <a:cubicBezTo>
                    <a:pt x="6395" y="7608"/>
                    <a:pt x="6444" y="7615"/>
                    <a:pt x="6490" y="7615"/>
                  </a:cubicBezTo>
                  <a:cubicBezTo>
                    <a:pt x="6528" y="7615"/>
                    <a:pt x="6565" y="7610"/>
                    <a:pt x="6597" y="7593"/>
                  </a:cubicBezTo>
                  <a:cubicBezTo>
                    <a:pt x="6691" y="7544"/>
                    <a:pt x="6700" y="7415"/>
                    <a:pt x="6726" y="7310"/>
                  </a:cubicBezTo>
                  <a:cubicBezTo>
                    <a:pt x="6766" y="7156"/>
                    <a:pt x="6871" y="7034"/>
                    <a:pt x="7000" y="6931"/>
                  </a:cubicBezTo>
                  <a:cubicBezTo>
                    <a:pt x="6424" y="5673"/>
                    <a:pt x="5847" y="4418"/>
                    <a:pt x="5273" y="3162"/>
                  </a:cubicBezTo>
                  <a:cubicBezTo>
                    <a:pt x="5037" y="2648"/>
                    <a:pt x="4795" y="2091"/>
                    <a:pt x="4909" y="1536"/>
                  </a:cubicBezTo>
                  <a:lnTo>
                    <a:pt x="4909" y="1536"/>
                  </a:lnTo>
                  <a:cubicBezTo>
                    <a:pt x="5025" y="1538"/>
                    <a:pt x="5140" y="1538"/>
                    <a:pt x="5256" y="1541"/>
                  </a:cubicBezTo>
                  <a:cubicBezTo>
                    <a:pt x="5374" y="2141"/>
                    <a:pt x="5650" y="2710"/>
                    <a:pt x="6047" y="3177"/>
                  </a:cubicBezTo>
                  <a:cubicBezTo>
                    <a:pt x="6233" y="2633"/>
                    <a:pt x="6321" y="2055"/>
                    <a:pt x="6304" y="1481"/>
                  </a:cubicBezTo>
                  <a:lnTo>
                    <a:pt x="6304" y="1481"/>
                  </a:lnTo>
                  <a:cubicBezTo>
                    <a:pt x="6347" y="1485"/>
                    <a:pt x="6387" y="1491"/>
                    <a:pt x="6428" y="1496"/>
                  </a:cubicBezTo>
                  <a:cubicBezTo>
                    <a:pt x="6404" y="1354"/>
                    <a:pt x="6394" y="1211"/>
                    <a:pt x="6398" y="1067"/>
                  </a:cubicBezTo>
                  <a:cubicBezTo>
                    <a:pt x="6400" y="1037"/>
                    <a:pt x="6400" y="1005"/>
                    <a:pt x="6385" y="979"/>
                  </a:cubicBezTo>
                  <a:cubicBezTo>
                    <a:pt x="6357" y="934"/>
                    <a:pt x="6293" y="930"/>
                    <a:pt x="6248" y="900"/>
                  </a:cubicBezTo>
                  <a:cubicBezTo>
                    <a:pt x="6190" y="861"/>
                    <a:pt x="6171" y="786"/>
                    <a:pt x="6134" y="726"/>
                  </a:cubicBezTo>
                  <a:cubicBezTo>
                    <a:pt x="6107" y="684"/>
                    <a:pt x="6070" y="649"/>
                    <a:pt x="6032" y="617"/>
                  </a:cubicBezTo>
                  <a:cubicBezTo>
                    <a:pt x="5862" y="701"/>
                    <a:pt x="5661" y="716"/>
                    <a:pt x="5470" y="726"/>
                  </a:cubicBezTo>
                  <a:cubicBezTo>
                    <a:pt x="5426" y="729"/>
                    <a:pt x="5380" y="731"/>
                    <a:pt x="5334" y="731"/>
                  </a:cubicBezTo>
                  <a:cubicBezTo>
                    <a:pt x="5179" y="731"/>
                    <a:pt x="5022" y="708"/>
                    <a:pt x="4913" y="602"/>
                  </a:cubicBezTo>
                  <a:cubicBezTo>
                    <a:pt x="4866" y="555"/>
                    <a:pt x="4832" y="495"/>
                    <a:pt x="4783" y="448"/>
                  </a:cubicBezTo>
                  <a:cubicBezTo>
                    <a:pt x="4718" y="385"/>
                    <a:pt x="4629" y="356"/>
                    <a:pt x="4540" y="356"/>
                  </a:cubicBezTo>
                  <a:cubicBezTo>
                    <a:pt x="4415" y="356"/>
                    <a:pt x="4289" y="414"/>
                    <a:pt x="4225" y="521"/>
                  </a:cubicBezTo>
                  <a:cubicBezTo>
                    <a:pt x="3797" y="744"/>
                    <a:pt x="3317" y="862"/>
                    <a:pt x="2835" y="862"/>
                  </a:cubicBezTo>
                  <a:cubicBezTo>
                    <a:pt x="2831" y="862"/>
                    <a:pt x="2826" y="861"/>
                    <a:pt x="2822" y="861"/>
                  </a:cubicBezTo>
                  <a:cubicBezTo>
                    <a:pt x="2586" y="861"/>
                    <a:pt x="2291" y="870"/>
                    <a:pt x="2201" y="1086"/>
                  </a:cubicBezTo>
                  <a:cubicBezTo>
                    <a:pt x="1785" y="1127"/>
                    <a:pt x="1372" y="1170"/>
                    <a:pt x="956" y="1211"/>
                  </a:cubicBezTo>
                  <a:cubicBezTo>
                    <a:pt x="922" y="1214"/>
                    <a:pt x="887" y="1217"/>
                    <a:pt x="852" y="1217"/>
                  </a:cubicBezTo>
                  <a:cubicBezTo>
                    <a:pt x="800" y="1217"/>
                    <a:pt x="749" y="1210"/>
                    <a:pt x="703" y="1187"/>
                  </a:cubicBezTo>
                  <a:cubicBezTo>
                    <a:pt x="620" y="1144"/>
                    <a:pt x="570" y="1059"/>
                    <a:pt x="528" y="975"/>
                  </a:cubicBezTo>
                  <a:cubicBezTo>
                    <a:pt x="390" y="722"/>
                    <a:pt x="253" y="457"/>
                    <a:pt x="238" y="169"/>
                  </a:cubicBezTo>
                  <a:cubicBezTo>
                    <a:pt x="163" y="99"/>
                    <a:pt x="84" y="45"/>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151"/>
            <p:cNvSpPr/>
            <p:nvPr/>
          </p:nvSpPr>
          <p:spPr>
            <a:xfrm>
              <a:off x="4836437" y="2827991"/>
              <a:ext cx="200638" cy="232520"/>
            </a:xfrm>
            <a:custGeom>
              <a:rect b="b" l="l" r="r" t="t"/>
              <a:pathLst>
                <a:path extrusionOk="0" h="8183" w="7061">
                  <a:moveTo>
                    <a:pt x="54" y="90"/>
                  </a:moveTo>
                  <a:lnTo>
                    <a:pt x="54" y="90"/>
                  </a:lnTo>
                  <a:cubicBezTo>
                    <a:pt x="125" y="131"/>
                    <a:pt x="185" y="176"/>
                    <a:pt x="241" y="227"/>
                  </a:cubicBezTo>
                  <a:cubicBezTo>
                    <a:pt x="258" y="521"/>
                    <a:pt x="403" y="793"/>
                    <a:pt x="532" y="1033"/>
                  </a:cubicBezTo>
                  <a:cubicBezTo>
                    <a:pt x="581" y="1129"/>
                    <a:pt x="633" y="1213"/>
                    <a:pt x="718" y="1256"/>
                  </a:cubicBezTo>
                  <a:cubicBezTo>
                    <a:pt x="763" y="1277"/>
                    <a:pt x="813" y="1288"/>
                    <a:pt x="877" y="1288"/>
                  </a:cubicBezTo>
                  <a:cubicBezTo>
                    <a:pt x="913" y="1288"/>
                    <a:pt x="950" y="1286"/>
                    <a:pt x="988" y="1281"/>
                  </a:cubicBezTo>
                  <a:lnTo>
                    <a:pt x="2246" y="1157"/>
                  </a:lnTo>
                  <a:lnTo>
                    <a:pt x="2252" y="1142"/>
                  </a:lnTo>
                  <a:cubicBezTo>
                    <a:pt x="2334" y="949"/>
                    <a:pt x="2589" y="934"/>
                    <a:pt x="2844" y="934"/>
                  </a:cubicBezTo>
                  <a:lnTo>
                    <a:pt x="2852" y="934"/>
                  </a:lnTo>
                  <a:cubicBezTo>
                    <a:pt x="3343" y="934"/>
                    <a:pt x="3831" y="814"/>
                    <a:pt x="4264" y="592"/>
                  </a:cubicBezTo>
                  <a:lnTo>
                    <a:pt x="4273" y="587"/>
                  </a:lnTo>
                  <a:lnTo>
                    <a:pt x="4275" y="581"/>
                  </a:lnTo>
                  <a:cubicBezTo>
                    <a:pt x="4333" y="487"/>
                    <a:pt x="4444" y="427"/>
                    <a:pt x="4568" y="427"/>
                  </a:cubicBezTo>
                  <a:cubicBezTo>
                    <a:pt x="4656" y="427"/>
                    <a:pt x="4736" y="457"/>
                    <a:pt x="4793" y="512"/>
                  </a:cubicBezTo>
                  <a:cubicBezTo>
                    <a:pt x="4815" y="536"/>
                    <a:pt x="4834" y="559"/>
                    <a:pt x="4856" y="587"/>
                  </a:cubicBezTo>
                  <a:cubicBezTo>
                    <a:pt x="4875" y="613"/>
                    <a:pt x="4898" y="641"/>
                    <a:pt x="4922" y="667"/>
                  </a:cubicBezTo>
                  <a:cubicBezTo>
                    <a:pt x="5046" y="786"/>
                    <a:pt x="5222" y="804"/>
                    <a:pt x="5361" y="804"/>
                  </a:cubicBezTo>
                  <a:cubicBezTo>
                    <a:pt x="5408" y="804"/>
                    <a:pt x="5455" y="801"/>
                    <a:pt x="5500" y="797"/>
                  </a:cubicBezTo>
                  <a:cubicBezTo>
                    <a:pt x="5706" y="786"/>
                    <a:pt x="5892" y="771"/>
                    <a:pt x="6055" y="694"/>
                  </a:cubicBezTo>
                  <a:cubicBezTo>
                    <a:pt x="6085" y="720"/>
                    <a:pt x="6117" y="750"/>
                    <a:pt x="6139" y="786"/>
                  </a:cubicBezTo>
                  <a:cubicBezTo>
                    <a:pt x="6150" y="804"/>
                    <a:pt x="6160" y="823"/>
                    <a:pt x="6169" y="842"/>
                  </a:cubicBezTo>
                  <a:cubicBezTo>
                    <a:pt x="6192" y="889"/>
                    <a:pt x="6214" y="939"/>
                    <a:pt x="6261" y="969"/>
                  </a:cubicBezTo>
                  <a:cubicBezTo>
                    <a:pt x="6280" y="979"/>
                    <a:pt x="6302" y="988"/>
                    <a:pt x="6321" y="996"/>
                  </a:cubicBezTo>
                  <a:cubicBezTo>
                    <a:pt x="6351" y="1007"/>
                    <a:pt x="6377" y="1018"/>
                    <a:pt x="6390" y="1039"/>
                  </a:cubicBezTo>
                  <a:cubicBezTo>
                    <a:pt x="6402" y="1056"/>
                    <a:pt x="6400" y="1084"/>
                    <a:pt x="6400" y="1110"/>
                  </a:cubicBezTo>
                  <a:cubicBezTo>
                    <a:pt x="6396" y="1239"/>
                    <a:pt x="6405" y="1374"/>
                    <a:pt x="6424" y="1511"/>
                  </a:cubicBezTo>
                  <a:lnTo>
                    <a:pt x="6304" y="1494"/>
                  </a:lnTo>
                  <a:lnTo>
                    <a:pt x="6306" y="1526"/>
                  </a:lnTo>
                  <a:cubicBezTo>
                    <a:pt x="6321" y="2085"/>
                    <a:pt x="6242" y="2638"/>
                    <a:pt x="6064" y="3169"/>
                  </a:cubicBezTo>
                  <a:cubicBezTo>
                    <a:pt x="5687" y="2710"/>
                    <a:pt x="5425" y="2162"/>
                    <a:pt x="5310" y="1579"/>
                  </a:cubicBezTo>
                  <a:lnTo>
                    <a:pt x="5305" y="1558"/>
                  </a:lnTo>
                  <a:lnTo>
                    <a:pt x="4913" y="1556"/>
                  </a:lnTo>
                  <a:lnTo>
                    <a:pt x="4909" y="1577"/>
                  </a:lnTo>
                  <a:cubicBezTo>
                    <a:pt x="4800" y="2117"/>
                    <a:pt x="5012" y="2640"/>
                    <a:pt x="5275" y="3218"/>
                  </a:cubicBezTo>
                  <a:lnTo>
                    <a:pt x="6994" y="6968"/>
                  </a:lnTo>
                  <a:cubicBezTo>
                    <a:pt x="6850" y="7090"/>
                    <a:pt x="6764" y="7212"/>
                    <a:pt x="6728" y="7349"/>
                  </a:cubicBezTo>
                  <a:cubicBezTo>
                    <a:pt x="6724" y="7370"/>
                    <a:pt x="6719" y="7392"/>
                    <a:pt x="6713" y="7413"/>
                  </a:cubicBezTo>
                  <a:cubicBezTo>
                    <a:pt x="6696" y="7499"/>
                    <a:pt x="6677" y="7580"/>
                    <a:pt x="6612" y="7615"/>
                  </a:cubicBezTo>
                  <a:cubicBezTo>
                    <a:pt x="6589" y="7627"/>
                    <a:pt x="6559" y="7632"/>
                    <a:pt x="6518" y="7632"/>
                  </a:cubicBezTo>
                  <a:cubicBezTo>
                    <a:pt x="6497" y="7632"/>
                    <a:pt x="6473" y="7632"/>
                    <a:pt x="6450" y="7630"/>
                  </a:cubicBezTo>
                  <a:cubicBezTo>
                    <a:pt x="6426" y="7627"/>
                    <a:pt x="6402" y="7625"/>
                    <a:pt x="6379" y="7625"/>
                  </a:cubicBezTo>
                  <a:cubicBezTo>
                    <a:pt x="6330" y="7625"/>
                    <a:pt x="6270" y="7634"/>
                    <a:pt x="6229" y="7690"/>
                  </a:cubicBezTo>
                  <a:cubicBezTo>
                    <a:pt x="6197" y="7735"/>
                    <a:pt x="6199" y="7788"/>
                    <a:pt x="6201" y="7842"/>
                  </a:cubicBezTo>
                  <a:cubicBezTo>
                    <a:pt x="6201" y="7865"/>
                    <a:pt x="6203" y="7889"/>
                    <a:pt x="6201" y="7910"/>
                  </a:cubicBezTo>
                  <a:cubicBezTo>
                    <a:pt x="6188" y="8015"/>
                    <a:pt x="6090" y="8088"/>
                    <a:pt x="5997" y="8114"/>
                  </a:cubicBezTo>
                  <a:cubicBezTo>
                    <a:pt x="5957" y="8124"/>
                    <a:pt x="5912" y="8129"/>
                    <a:pt x="5860" y="8129"/>
                  </a:cubicBezTo>
                  <a:cubicBezTo>
                    <a:pt x="5796" y="8129"/>
                    <a:pt x="5732" y="8120"/>
                    <a:pt x="5674" y="8114"/>
                  </a:cubicBezTo>
                  <a:lnTo>
                    <a:pt x="5284" y="8064"/>
                  </a:lnTo>
                  <a:cubicBezTo>
                    <a:pt x="5162" y="8049"/>
                    <a:pt x="5035" y="8032"/>
                    <a:pt x="4913" y="8002"/>
                  </a:cubicBezTo>
                  <a:cubicBezTo>
                    <a:pt x="4868" y="7992"/>
                    <a:pt x="4821" y="7977"/>
                    <a:pt x="4776" y="7964"/>
                  </a:cubicBezTo>
                  <a:cubicBezTo>
                    <a:pt x="4646" y="7927"/>
                    <a:pt x="4511" y="7887"/>
                    <a:pt x="4380" y="7887"/>
                  </a:cubicBezTo>
                  <a:cubicBezTo>
                    <a:pt x="4286" y="7887"/>
                    <a:pt x="4206" y="7908"/>
                    <a:pt x="4133" y="7951"/>
                  </a:cubicBezTo>
                  <a:cubicBezTo>
                    <a:pt x="4110" y="7964"/>
                    <a:pt x="4086" y="7983"/>
                    <a:pt x="4063" y="8000"/>
                  </a:cubicBezTo>
                  <a:cubicBezTo>
                    <a:pt x="4033" y="8022"/>
                    <a:pt x="4003" y="8043"/>
                    <a:pt x="3971" y="8058"/>
                  </a:cubicBezTo>
                  <a:cubicBezTo>
                    <a:pt x="3949" y="8069"/>
                    <a:pt x="3924" y="8075"/>
                    <a:pt x="3900" y="8075"/>
                  </a:cubicBezTo>
                  <a:cubicBezTo>
                    <a:pt x="3879" y="8075"/>
                    <a:pt x="3842" y="8071"/>
                    <a:pt x="3821" y="8041"/>
                  </a:cubicBezTo>
                  <a:lnTo>
                    <a:pt x="3812" y="8030"/>
                  </a:lnTo>
                  <a:lnTo>
                    <a:pt x="56" y="8028"/>
                  </a:lnTo>
                  <a:lnTo>
                    <a:pt x="54" y="90"/>
                  </a:lnTo>
                  <a:close/>
                  <a:moveTo>
                    <a:pt x="1" y="0"/>
                  </a:moveTo>
                  <a:lnTo>
                    <a:pt x="3" y="8084"/>
                  </a:lnTo>
                  <a:lnTo>
                    <a:pt x="3786" y="8084"/>
                  </a:lnTo>
                  <a:cubicBezTo>
                    <a:pt x="3813" y="8112"/>
                    <a:pt x="3856" y="8126"/>
                    <a:pt x="3901" y="8126"/>
                  </a:cubicBezTo>
                  <a:cubicBezTo>
                    <a:pt x="3932" y="8126"/>
                    <a:pt x="3963" y="8120"/>
                    <a:pt x="3992" y="8107"/>
                  </a:cubicBezTo>
                  <a:cubicBezTo>
                    <a:pt x="4031" y="8090"/>
                    <a:pt x="4063" y="8067"/>
                    <a:pt x="4095" y="8043"/>
                  </a:cubicBezTo>
                  <a:cubicBezTo>
                    <a:pt x="4118" y="8026"/>
                    <a:pt x="4138" y="8009"/>
                    <a:pt x="4161" y="7996"/>
                  </a:cubicBezTo>
                  <a:cubicBezTo>
                    <a:pt x="4226" y="7959"/>
                    <a:pt x="4296" y="7940"/>
                    <a:pt x="4380" y="7940"/>
                  </a:cubicBezTo>
                  <a:cubicBezTo>
                    <a:pt x="4502" y="7940"/>
                    <a:pt x="4635" y="7979"/>
                    <a:pt x="4761" y="8015"/>
                  </a:cubicBezTo>
                  <a:cubicBezTo>
                    <a:pt x="4808" y="8030"/>
                    <a:pt x="4853" y="8043"/>
                    <a:pt x="4900" y="8054"/>
                  </a:cubicBezTo>
                  <a:cubicBezTo>
                    <a:pt x="5025" y="8086"/>
                    <a:pt x="5153" y="8101"/>
                    <a:pt x="5278" y="8118"/>
                  </a:cubicBezTo>
                  <a:lnTo>
                    <a:pt x="5668" y="8167"/>
                  </a:lnTo>
                  <a:cubicBezTo>
                    <a:pt x="5728" y="8174"/>
                    <a:pt x="5794" y="8182"/>
                    <a:pt x="5860" y="8182"/>
                  </a:cubicBezTo>
                  <a:cubicBezTo>
                    <a:pt x="5916" y="8182"/>
                    <a:pt x="5965" y="8176"/>
                    <a:pt x="6012" y="8165"/>
                  </a:cubicBezTo>
                  <a:cubicBezTo>
                    <a:pt x="6122" y="8135"/>
                    <a:pt x="6237" y="8045"/>
                    <a:pt x="6252" y="7917"/>
                  </a:cubicBezTo>
                  <a:cubicBezTo>
                    <a:pt x="6257" y="7891"/>
                    <a:pt x="6255" y="7863"/>
                    <a:pt x="6255" y="7840"/>
                  </a:cubicBezTo>
                  <a:cubicBezTo>
                    <a:pt x="6252" y="7795"/>
                    <a:pt x="6250" y="7752"/>
                    <a:pt x="6272" y="7720"/>
                  </a:cubicBezTo>
                  <a:cubicBezTo>
                    <a:pt x="6293" y="7692"/>
                    <a:pt x="6323" y="7679"/>
                    <a:pt x="6379" y="7679"/>
                  </a:cubicBezTo>
                  <a:cubicBezTo>
                    <a:pt x="6400" y="7679"/>
                    <a:pt x="6424" y="7681"/>
                    <a:pt x="6445" y="7683"/>
                  </a:cubicBezTo>
                  <a:cubicBezTo>
                    <a:pt x="6471" y="7685"/>
                    <a:pt x="6495" y="7687"/>
                    <a:pt x="6518" y="7687"/>
                  </a:cubicBezTo>
                  <a:cubicBezTo>
                    <a:pt x="6567" y="7687"/>
                    <a:pt x="6606" y="7679"/>
                    <a:pt x="6638" y="7662"/>
                  </a:cubicBezTo>
                  <a:cubicBezTo>
                    <a:pt x="6724" y="7617"/>
                    <a:pt x="6747" y="7514"/>
                    <a:pt x="6767" y="7424"/>
                  </a:cubicBezTo>
                  <a:cubicBezTo>
                    <a:pt x="6771" y="7402"/>
                    <a:pt x="6775" y="7383"/>
                    <a:pt x="6782" y="7364"/>
                  </a:cubicBezTo>
                  <a:cubicBezTo>
                    <a:pt x="6816" y="7231"/>
                    <a:pt x="6899" y="7115"/>
                    <a:pt x="7043" y="6995"/>
                  </a:cubicBezTo>
                  <a:lnTo>
                    <a:pt x="7060" y="6983"/>
                  </a:lnTo>
                  <a:lnTo>
                    <a:pt x="5325" y="3195"/>
                  </a:lnTo>
                  <a:cubicBezTo>
                    <a:pt x="5068" y="2633"/>
                    <a:pt x="4862" y="2126"/>
                    <a:pt x="4958" y="1609"/>
                  </a:cubicBezTo>
                  <a:lnTo>
                    <a:pt x="4958" y="1609"/>
                  </a:lnTo>
                  <a:lnTo>
                    <a:pt x="5260" y="1611"/>
                  </a:lnTo>
                  <a:cubicBezTo>
                    <a:pt x="5385" y="2211"/>
                    <a:pt x="5659" y="2773"/>
                    <a:pt x="6055" y="3240"/>
                  </a:cubicBezTo>
                  <a:lnTo>
                    <a:pt x="6085" y="3274"/>
                  </a:lnTo>
                  <a:lnTo>
                    <a:pt x="6100" y="3231"/>
                  </a:lnTo>
                  <a:cubicBezTo>
                    <a:pt x="6285" y="2689"/>
                    <a:pt x="6372" y="2128"/>
                    <a:pt x="6360" y="1556"/>
                  </a:cubicBezTo>
                  <a:lnTo>
                    <a:pt x="6360" y="1556"/>
                  </a:lnTo>
                  <a:lnTo>
                    <a:pt x="6488" y="1573"/>
                  </a:lnTo>
                  <a:lnTo>
                    <a:pt x="6482" y="1536"/>
                  </a:lnTo>
                  <a:cubicBezTo>
                    <a:pt x="6458" y="1391"/>
                    <a:pt x="6450" y="1249"/>
                    <a:pt x="6454" y="1112"/>
                  </a:cubicBezTo>
                  <a:cubicBezTo>
                    <a:pt x="6454" y="1080"/>
                    <a:pt x="6456" y="1044"/>
                    <a:pt x="6437" y="1011"/>
                  </a:cubicBezTo>
                  <a:cubicBezTo>
                    <a:pt x="6413" y="975"/>
                    <a:pt x="6375" y="960"/>
                    <a:pt x="6340" y="945"/>
                  </a:cubicBezTo>
                  <a:cubicBezTo>
                    <a:pt x="6323" y="939"/>
                    <a:pt x="6304" y="932"/>
                    <a:pt x="6291" y="924"/>
                  </a:cubicBezTo>
                  <a:cubicBezTo>
                    <a:pt x="6257" y="900"/>
                    <a:pt x="6237" y="861"/>
                    <a:pt x="6218" y="821"/>
                  </a:cubicBezTo>
                  <a:cubicBezTo>
                    <a:pt x="6207" y="799"/>
                    <a:pt x="6197" y="778"/>
                    <a:pt x="6184" y="759"/>
                  </a:cubicBezTo>
                  <a:cubicBezTo>
                    <a:pt x="6154" y="709"/>
                    <a:pt x="6113" y="673"/>
                    <a:pt x="6077" y="643"/>
                  </a:cubicBezTo>
                  <a:lnTo>
                    <a:pt x="6064" y="630"/>
                  </a:lnTo>
                  <a:lnTo>
                    <a:pt x="6047" y="639"/>
                  </a:lnTo>
                  <a:cubicBezTo>
                    <a:pt x="5890" y="718"/>
                    <a:pt x="5704" y="733"/>
                    <a:pt x="5496" y="746"/>
                  </a:cubicBezTo>
                  <a:cubicBezTo>
                    <a:pt x="5453" y="748"/>
                    <a:pt x="5406" y="750"/>
                    <a:pt x="5361" y="750"/>
                  </a:cubicBezTo>
                  <a:cubicBezTo>
                    <a:pt x="5170" y="750"/>
                    <a:pt x="5046" y="712"/>
                    <a:pt x="4960" y="628"/>
                  </a:cubicBezTo>
                  <a:cubicBezTo>
                    <a:pt x="4937" y="607"/>
                    <a:pt x="4918" y="581"/>
                    <a:pt x="4898" y="553"/>
                  </a:cubicBezTo>
                  <a:cubicBezTo>
                    <a:pt x="4877" y="527"/>
                    <a:pt x="4856" y="499"/>
                    <a:pt x="4830" y="474"/>
                  </a:cubicBezTo>
                  <a:cubicBezTo>
                    <a:pt x="4763" y="409"/>
                    <a:pt x="4671" y="373"/>
                    <a:pt x="4568" y="373"/>
                  </a:cubicBezTo>
                  <a:cubicBezTo>
                    <a:pt x="4427" y="373"/>
                    <a:pt x="4301" y="439"/>
                    <a:pt x="4234" y="547"/>
                  </a:cubicBezTo>
                  <a:cubicBezTo>
                    <a:pt x="3808" y="765"/>
                    <a:pt x="3332" y="881"/>
                    <a:pt x="2852" y="881"/>
                  </a:cubicBezTo>
                  <a:lnTo>
                    <a:pt x="2852" y="906"/>
                  </a:lnTo>
                  <a:lnTo>
                    <a:pt x="2844" y="881"/>
                  </a:lnTo>
                  <a:cubicBezTo>
                    <a:pt x="2647" y="881"/>
                    <a:pt x="2319" y="881"/>
                    <a:pt x="2210" y="1108"/>
                  </a:cubicBezTo>
                  <a:lnTo>
                    <a:pt x="982" y="1228"/>
                  </a:lnTo>
                  <a:cubicBezTo>
                    <a:pt x="948" y="1232"/>
                    <a:pt x="911" y="1234"/>
                    <a:pt x="877" y="1234"/>
                  </a:cubicBezTo>
                  <a:cubicBezTo>
                    <a:pt x="821" y="1234"/>
                    <a:pt x="778" y="1226"/>
                    <a:pt x="742" y="1209"/>
                  </a:cubicBezTo>
                  <a:cubicBezTo>
                    <a:pt x="669" y="1172"/>
                    <a:pt x="624" y="1095"/>
                    <a:pt x="579" y="1007"/>
                  </a:cubicBezTo>
                  <a:cubicBezTo>
                    <a:pt x="451" y="769"/>
                    <a:pt x="307" y="499"/>
                    <a:pt x="294" y="212"/>
                  </a:cubicBezTo>
                  <a:lnTo>
                    <a:pt x="292" y="202"/>
                  </a:lnTo>
                  <a:lnTo>
                    <a:pt x="286" y="195"/>
                  </a:lnTo>
                  <a:cubicBezTo>
                    <a:pt x="215" y="127"/>
                    <a:pt x="133" y="71"/>
                    <a:pt x="41" y="22"/>
                  </a:cubicBez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151"/>
            <p:cNvSpPr/>
            <p:nvPr/>
          </p:nvSpPr>
          <p:spPr>
            <a:xfrm>
              <a:off x="5175807" y="3127295"/>
              <a:ext cx="205810" cy="131846"/>
            </a:xfrm>
            <a:custGeom>
              <a:rect b="b" l="l" r="r" t="t"/>
              <a:pathLst>
                <a:path extrusionOk="0" h="4640" w="7243">
                  <a:moveTo>
                    <a:pt x="5522" y="1"/>
                  </a:moveTo>
                  <a:cubicBezTo>
                    <a:pt x="4994" y="1"/>
                    <a:pt x="4475" y="84"/>
                    <a:pt x="4082" y="419"/>
                  </a:cubicBezTo>
                  <a:cubicBezTo>
                    <a:pt x="3988" y="500"/>
                    <a:pt x="3902" y="594"/>
                    <a:pt x="3791" y="650"/>
                  </a:cubicBezTo>
                  <a:cubicBezTo>
                    <a:pt x="3660" y="712"/>
                    <a:pt x="3487" y="731"/>
                    <a:pt x="3427" y="862"/>
                  </a:cubicBezTo>
                  <a:cubicBezTo>
                    <a:pt x="3403" y="916"/>
                    <a:pt x="3405" y="978"/>
                    <a:pt x="3393" y="1036"/>
                  </a:cubicBezTo>
                  <a:cubicBezTo>
                    <a:pt x="3360" y="1181"/>
                    <a:pt x="3232" y="1291"/>
                    <a:pt x="3090" y="1342"/>
                  </a:cubicBezTo>
                  <a:cubicBezTo>
                    <a:pt x="2951" y="1393"/>
                    <a:pt x="2799" y="1396"/>
                    <a:pt x="2649" y="1396"/>
                  </a:cubicBezTo>
                  <a:cubicBezTo>
                    <a:pt x="2617" y="1396"/>
                    <a:pt x="2585" y="1397"/>
                    <a:pt x="2553" y="1397"/>
                  </a:cubicBezTo>
                  <a:cubicBezTo>
                    <a:pt x="2364" y="1397"/>
                    <a:pt x="2171" y="1380"/>
                    <a:pt x="2017" y="1276"/>
                  </a:cubicBezTo>
                  <a:cubicBezTo>
                    <a:pt x="1961" y="1239"/>
                    <a:pt x="1912" y="1190"/>
                    <a:pt x="1850" y="1166"/>
                  </a:cubicBezTo>
                  <a:cubicBezTo>
                    <a:pt x="1803" y="1149"/>
                    <a:pt x="1754" y="1145"/>
                    <a:pt x="1704" y="1143"/>
                  </a:cubicBezTo>
                  <a:cubicBezTo>
                    <a:pt x="1385" y="1121"/>
                    <a:pt x="1068" y="1100"/>
                    <a:pt x="749" y="1078"/>
                  </a:cubicBezTo>
                  <a:cubicBezTo>
                    <a:pt x="709" y="1076"/>
                    <a:pt x="669" y="1074"/>
                    <a:pt x="629" y="1074"/>
                  </a:cubicBezTo>
                  <a:cubicBezTo>
                    <a:pt x="554" y="1074"/>
                    <a:pt x="479" y="1082"/>
                    <a:pt x="410" y="1113"/>
                  </a:cubicBezTo>
                  <a:cubicBezTo>
                    <a:pt x="241" y="1192"/>
                    <a:pt x="164" y="1391"/>
                    <a:pt x="134" y="1578"/>
                  </a:cubicBezTo>
                  <a:cubicBezTo>
                    <a:pt x="106" y="1762"/>
                    <a:pt x="108" y="1959"/>
                    <a:pt x="25" y="2126"/>
                  </a:cubicBezTo>
                  <a:cubicBezTo>
                    <a:pt x="18" y="2141"/>
                    <a:pt x="7" y="2152"/>
                    <a:pt x="1" y="2165"/>
                  </a:cubicBezTo>
                  <a:cubicBezTo>
                    <a:pt x="123" y="2664"/>
                    <a:pt x="252" y="3169"/>
                    <a:pt x="344" y="3652"/>
                  </a:cubicBezTo>
                  <a:cubicBezTo>
                    <a:pt x="393" y="3902"/>
                    <a:pt x="442" y="4155"/>
                    <a:pt x="492" y="4408"/>
                  </a:cubicBezTo>
                  <a:cubicBezTo>
                    <a:pt x="507" y="4485"/>
                    <a:pt x="526" y="4571"/>
                    <a:pt x="592" y="4613"/>
                  </a:cubicBezTo>
                  <a:cubicBezTo>
                    <a:pt x="622" y="4632"/>
                    <a:pt x="655" y="4640"/>
                    <a:pt x="689" y="4640"/>
                  </a:cubicBezTo>
                  <a:cubicBezTo>
                    <a:pt x="741" y="4640"/>
                    <a:pt x="795" y="4624"/>
                    <a:pt x="845" y="4607"/>
                  </a:cubicBezTo>
                  <a:cubicBezTo>
                    <a:pt x="1394" y="4425"/>
                    <a:pt x="1944" y="4243"/>
                    <a:pt x="2495" y="4061"/>
                  </a:cubicBezTo>
                  <a:cubicBezTo>
                    <a:pt x="2988" y="3898"/>
                    <a:pt x="3478" y="3735"/>
                    <a:pt x="3969" y="3572"/>
                  </a:cubicBezTo>
                  <a:cubicBezTo>
                    <a:pt x="4104" y="3529"/>
                    <a:pt x="4239" y="3484"/>
                    <a:pt x="4357" y="3407"/>
                  </a:cubicBezTo>
                  <a:cubicBezTo>
                    <a:pt x="4601" y="3251"/>
                    <a:pt x="4747" y="2981"/>
                    <a:pt x="4924" y="2750"/>
                  </a:cubicBezTo>
                  <a:cubicBezTo>
                    <a:pt x="5089" y="2538"/>
                    <a:pt x="5325" y="2338"/>
                    <a:pt x="5588" y="2338"/>
                  </a:cubicBezTo>
                  <a:cubicBezTo>
                    <a:pt x="5609" y="2338"/>
                    <a:pt x="5631" y="2340"/>
                    <a:pt x="5653" y="2342"/>
                  </a:cubicBezTo>
                  <a:cubicBezTo>
                    <a:pt x="5771" y="2359"/>
                    <a:pt x="5883" y="2416"/>
                    <a:pt x="6000" y="2416"/>
                  </a:cubicBezTo>
                  <a:cubicBezTo>
                    <a:pt x="6004" y="2416"/>
                    <a:pt x="6009" y="2415"/>
                    <a:pt x="6013" y="2415"/>
                  </a:cubicBezTo>
                  <a:cubicBezTo>
                    <a:pt x="6221" y="2405"/>
                    <a:pt x="6366" y="2218"/>
                    <a:pt x="6516" y="2073"/>
                  </a:cubicBezTo>
                  <a:cubicBezTo>
                    <a:pt x="6724" y="1873"/>
                    <a:pt x="6975" y="1740"/>
                    <a:pt x="7243" y="1633"/>
                  </a:cubicBezTo>
                  <a:cubicBezTo>
                    <a:pt x="7108" y="1425"/>
                    <a:pt x="6986" y="1209"/>
                    <a:pt x="6893" y="980"/>
                  </a:cubicBezTo>
                  <a:cubicBezTo>
                    <a:pt x="6795" y="727"/>
                    <a:pt x="6728" y="457"/>
                    <a:pt x="6572" y="236"/>
                  </a:cubicBezTo>
                  <a:cubicBezTo>
                    <a:pt x="6525" y="172"/>
                    <a:pt x="6471" y="110"/>
                    <a:pt x="6398" y="78"/>
                  </a:cubicBezTo>
                  <a:cubicBezTo>
                    <a:pt x="6334" y="46"/>
                    <a:pt x="6259" y="39"/>
                    <a:pt x="6186" y="33"/>
                  </a:cubicBezTo>
                  <a:cubicBezTo>
                    <a:pt x="5969" y="16"/>
                    <a:pt x="5745" y="1"/>
                    <a:pt x="55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151"/>
            <p:cNvSpPr/>
            <p:nvPr/>
          </p:nvSpPr>
          <p:spPr>
            <a:xfrm>
              <a:off x="5174983" y="3126585"/>
              <a:ext cx="207799" cy="133352"/>
            </a:xfrm>
            <a:custGeom>
              <a:rect b="b" l="l" r="r" t="t"/>
              <a:pathLst>
                <a:path extrusionOk="0" h="4693" w="7313">
                  <a:moveTo>
                    <a:pt x="5551" y="54"/>
                  </a:moveTo>
                  <a:cubicBezTo>
                    <a:pt x="5778" y="54"/>
                    <a:pt x="6003" y="69"/>
                    <a:pt x="6213" y="86"/>
                  </a:cubicBezTo>
                  <a:cubicBezTo>
                    <a:pt x="6284" y="90"/>
                    <a:pt x="6355" y="96"/>
                    <a:pt x="6417" y="126"/>
                  </a:cubicBezTo>
                  <a:cubicBezTo>
                    <a:pt x="6472" y="152"/>
                    <a:pt x="6526" y="201"/>
                    <a:pt x="6580" y="276"/>
                  </a:cubicBezTo>
                  <a:cubicBezTo>
                    <a:pt x="6691" y="433"/>
                    <a:pt x="6757" y="621"/>
                    <a:pt x="6822" y="803"/>
                  </a:cubicBezTo>
                  <a:cubicBezTo>
                    <a:pt x="6845" y="874"/>
                    <a:pt x="6871" y="945"/>
                    <a:pt x="6899" y="1013"/>
                  </a:cubicBezTo>
                  <a:cubicBezTo>
                    <a:pt x="6976" y="1208"/>
                    <a:pt x="7083" y="1410"/>
                    <a:pt x="7233" y="1645"/>
                  </a:cubicBezTo>
                  <a:cubicBezTo>
                    <a:pt x="6922" y="1772"/>
                    <a:pt x="6704" y="1907"/>
                    <a:pt x="6526" y="2078"/>
                  </a:cubicBezTo>
                  <a:cubicBezTo>
                    <a:pt x="6502" y="2102"/>
                    <a:pt x="6479" y="2128"/>
                    <a:pt x="6453" y="2151"/>
                  </a:cubicBezTo>
                  <a:cubicBezTo>
                    <a:pt x="6331" y="2275"/>
                    <a:pt x="6205" y="2406"/>
                    <a:pt x="6042" y="2412"/>
                  </a:cubicBezTo>
                  <a:cubicBezTo>
                    <a:pt x="6038" y="2413"/>
                    <a:pt x="6034" y="2413"/>
                    <a:pt x="6030" y="2413"/>
                  </a:cubicBezTo>
                  <a:cubicBezTo>
                    <a:pt x="5964" y="2413"/>
                    <a:pt x="5901" y="2396"/>
                    <a:pt x="5834" y="2376"/>
                  </a:cubicBezTo>
                  <a:cubicBezTo>
                    <a:pt x="5787" y="2363"/>
                    <a:pt x="5735" y="2348"/>
                    <a:pt x="5684" y="2342"/>
                  </a:cubicBezTo>
                  <a:cubicBezTo>
                    <a:pt x="5660" y="2340"/>
                    <a:pt x="5637" y="2337"/>
                    <a:pt x="5613" y="2337"/>
                  </a:cubicBezTo>
                  <a:cubicBezTo>
                    <a:pt x="5303" y="2337"/>
                    <a:pt x="5054" y="2601"/>
                    <a:pt x="4932" y="2760"/>
                  </a:cubicBezTo>
                  <a:cubicBezTo>
                    <a:pt x="4887" y="2817"/>
                    <a:pt x="4844" y="2880"/>
                    <a:pt x="4801" y="2940"/>
                  </a:cubicBezTo>
                  <a:cubicBezTo>
                    <a:pt x="4677" y="3115"/>
                    <a:pt x="4551" y="3295"/>
                    <a:pt x="4371" y="3411"/>
                  </a:cubicBezTo>
                  <a:cubicBezTo>
                    <a:pt x="4255" y="3486"/>
                    <a:pt x="4120" y="3529"/>
                    <a:pt x="3989" y="3574"/>
                  </a:cubicBezTo>
                  <a:lnTo>
                    <a:pt x="866" y="4606"/>
                  </a:lnTo>
                  <a:cubicBezTo>
                    <a:pt x="816" y="4623"/>
                    <a:pt x="763" y="4636"/>
                    <a:pt x="717" y="4636"/>
                  </a:cubicBezTo>
                  <a:cubicBezTo>
                    <a:pt x="685" y="4636"/>
                    <a:pt x="657" y="4630"/>
                    <a:pt x="634" y="4615"/>
                  </a:cubicBezTo>
                  <a:cubicBezTo>
                    <a:pt x="578" y="4579"/>
                    <a:pt x="561" y="4504"/>
                    <a:pt x="546" y="4429"/>
                  </a:cubicBezTo>
                  <a:lnTo>
                    <a:pt x="401" y="3670"/>
                  </a:lnTo>
                  <a:cubicBezTo>
                    <a:pt x="319" y="3259"/>
                    <a:pt x="212" y="2824"/>
                    <a:pt x="109" y="2402"/>
                  </a:cubicBezTo>
                  <a:lnTo>
                    <a:pt x="58" y="2194"/>
                  </a:lnTo>
                  <a:cubicBezTo>
                    <a:pt x="60" y="2192"/>
                    <a:pt x="60" y="2190"/>
                    <a:pt x="62" y="2190"/>
                  </a:cubicBezTo>
                  <a:cubicBezTo>
                    <a:pt x="69" y="2181"/>
                    <a:pt x="73" y="2173"/>
                    <a:pt x="77" y="2164"/>
                  </a:cubicBezTo>
                  <a:cubicBezTo>
                    <a:pt x="141" y="2035"/>
                    <a:pt x="156" y="1892"/>
                    <a:pt x="171" y="1753"/>
                  </a:cubicBezTo>
                  <a:cubicBezTo>
                    <a:pt x="178" y="1703"/>
                    <a:pt x="182" y="1654"/>
                    <a:pt x="191" y="1607"/>
                  </a:cubicBezTo>
                  <a:cubicBezTo>
                    <a:pt x="210" y="1476"/>
                    <a:pt x="270" y="1245"/>
                    <a:pt x="450" y="1161"/>
                  </a:cubicBezTo>
                  <a:cubicBezTo>
                    <a:pt x="506" y="1138"/>
                    <a:pt x="570" y="1125"/>
                    <a:pt x="653" y="1125"/>
                  </a:cubicBezTo>
                  <a:cubicBezTo>
                    <a:pt x="696" y="1125"/>
                    <a:pt x="737" y="1127"/>
                    <a:pt x="778" y="1131"/>
                  </a:cubicBezTo>
                  <a:lnTo>
                    <a:pt x="1731" y="1193"/>
                  </a:lnTo>
                  <a:cubicBezTo>
                    <a:pt x="1778" y="1198"/>
                    <a:pt x="1825" y="1200"/>
                    <a:pt x="1868" y="1217"/>
                  </a:cubicBezTo>
                  <a:cubicBezTo>
                    <a:pt x="1909" y="1232"/>
                    <a:pt x="1943" y="1258"/>
                    <a:pt x="1978" y="1286"/>
                  </a:cubicBezTo>
                  <a:cubicBezTo>
                    <a:pt x="1995" y="1298"/>
                    <a:pt x="2012" y="1311"/>
                    <a:pt x="2031" y="1322"/>
                  </a:cubicBezTo>
                  <a:cubicBezTo>
                    <a:pt x="2198" y="1435"/>
                    <a:pt x="2409" y="1449"/>
                    <a:pt x="2610" y="1449"/>
                  </a:cubicBezTo>
                  <a:cubicBezTo>
                    <a:pt x="2633" y="1449"/>
                    <a:pt x="2655" y="1449"/>
                    <a:pt x="2678" y="1448"/>
                  </a:cubicBezTo>
                  <a:cubicBezTo>
                    <a:pt x="2822" y="1446"/>
                    <a:pt x="2982" y="1444"/>
                    <a:pt x="3130" y="1393"/>
                  </a:cubicBezTo>
                  <a:cubicBezTo>
                    <a:pt x="3295" y="1333"/>
                    <a:pt x="3415" y="1208"/>
                    <a:pt x="3447" y="1067"/>
                  </a:cubicBezTo>
                  <a:cubicBezTo>
                    <a:pt x="3452" y="1046"/>
                    <a:pt x="3456" y="1022"/>
                    <a:pt x="3458" y="1001"/>
                  </a:cubicBezTo>
                  <a:cubicBezTo>
                    <a:pt x="3462" y="964"/>
                    <a:pt x="3467" y="930"/>
                    <a:pt x="3482" y="898"/>
                  </a:cubicBezTo>
                  <a:cubicBezTo>
                    <a:pt x="3518" y="814"/>
                    <a:pt x="3612" y="780"/>
                    <a:pt x="3713" y="746"/>
                  </a:cubicBezTo>
                  <a:cubicBezTo>
                    <a:pt x="3752" y="731"/>
                    <a:pt x="3792" y="716"/>
                    <a:pt x="3831" y="698"/>
                  </a:cubicBezTo>
                  <a:cubicBezTo>
                    <a:pt x="3919" y="656"/>
                    <a:pt x="3989" y="591"/>
                    <a:pt x="4058" y="527"/>
                  </a:cubicBezTo>
                  <a:cubicBezTo>
                    <a:pt x="4081" y="506"/>
                    <a:pt x="4105" y="484"/>
                    <a:pt x="4131" y="465"/>
                  </a:cubicBezTo>
                  <a:cubicBezTo>
                    <a:pt x="4459" y="184"/>
                    <a:pt x="4911" y="54"/>
                    <a:pt x="5551" y="54"/>
                  </a:cubicBezTo>
                  <a:close/>
                  <a:moveTo>
                    <a:pt x="5551" y="0"/>
                  </a:moveTo>
                  <a:cubicBezTo>
                    <a:pt x="4896" y="0"/>
                    <a:pt x="4435" y="135"/>
                    <a:pt x="4094" y="424"/>
                  </a:cubicBezTo>
                  <a:cubicBezTo>
                    <a:pt x="4071" y="444"/>
                    <a:pt x="4047" y="467"/>
                    <a:pt x="4021" y="489"/>
                  </a:cubicBezTo>
                  <a:cubicBezTo>
                    <a:pt x="3953" y="551"/>
                    <a:pt x="3886" y="611"/>
                    <a:pt x="3807" y="649"/>
                  </a:cubicBezTo>
                  <a:cubicBezTo>
                    <a:pt x="3773" y="666"/>
                    <a:pt x="3732" y="681"/>
                    <a:pt x="3694" y="694"/>
                  </a:cubicBezTo>
                  <a:cubicBezTo>
                    <a:pt x="3589" y="733"/>
                    <a:pt x="3479" y="771"/>
                    <a:pt x="3432" y="876"/>
                  </a:cubicBezTo>
                  <a:cubicBezTo>
                    <a:pt x="3415" y="915"/>
                    <a:pt x="3409" y="956"/>
                    <a:pt x="3404" y="994"/>
                  </a:cubicBezTo>
                  <a:cubicBezTo>
                    <a:pt x="3402" y="1016"/>
                    <a:pt x="3400" y="1035"/>
                    <a:pt x="3396" y="1056"/>
                  </a:cubicBezTo>
                  <a:cubicBezTo>
                    <a:pt x="3362" y="1202"/>
                    <a:pt x="3227" y="1301"/>
                    <a:pt x="3111" y="1341"/>
                  </a:cubicBezTo>
                  <a:cubicBezTo>
                    <a:pt x="2974" y="1391"/>
                    <a:pt x="2824" y="1393"/>
                    <a:pt x="2678" y="1395"/>
                  </a:cubicBezTo>
                  <a:cubicBezTo>
                    <a:pt x="2656" y="1395"/>
                    <a:pt x="2633" y="1395"/>
                    <a:pt x="2610" y="1395"/>
                  </a:cubicBezTo>
                  <a:cubicBezTo>
                    <a:pt x="2418" y="1395"/>
                    <a:pt x="2216" y="1383"/>
                    <a:pt x="2061" y="1279"/>
                  </a:cubicBezTo>
                  <a:cubicBezTo>
                    <a:pt x="2044" y="1268"/>
                    <a:pt x="2027" y="1256"/>
                    <a:pt x="2012" y="1243"/>
                  </a:cubicBezTo>
                  <a:cubicBezTo>
                    <a:pt x="1973" y="1215"/>
                    <a:pt x="1935" y="1185"/>
                    <a:pt x="1888" y="1168"/>
                  </a:cubicBezTo>
                  <a:cubicBezTo>
                    <a:pt x="1838" y="1148"/>
                    <a:pt x="1785" y="1144"/>
                    <a:pt x="1735" y="1140"/>
                  </a:cubicBezTo>
                  <a:lnTo>
                    <a:pt x="780" y="1078"/>
                  </a:lnTo>
                  <a:cubicBezTo>
                    <a:pt x="739" y="1073"/>
                    <a:pt x="696" y="1071"/>
                    <a:pt x="653" y="1071"/>
                  </a:cubicBezTo>
                  <a:cubicBezTo>
                    <a:pt x="561" y="1071"/>
                    <a:pt x="491" y="1084"/>
                    <a:pt x="429" y="1114"/>
                  </a:cubicBezTo>
                  <a:cubicBezTo>
                    <a:pt x="236" y="1202"/>
                    <a:pt x="163" y="1427"/>
                    <a:pt x="137" y="1598"/>
                  </a:cubicBezTo>
                  <a:cubicBezTo>
                    <a:pt x="129" y="1648"/>
                    <a:pt x="124" y="1697"/>
                    <a:pt x="118" y="1746"/>
                  </a:cubicBezTo>
                  <a:cubicBezTo>
                    <a:pt x="105" y="1881"/>
                    <a:pt x="88" y="2020"/>
                    <a:pt x="30" y="2140"/>
                  </a:cubicBezTo>
                  <a:cubicBezTo>
                    <a:pt x="28" y="2147"/>
                    <a:pt x="24" y="2151"/>
                    <a:pt x="19" y="2158"/>
                  </a:cubicBezTo>
                  <a:cubicBezTo>
                    <a:pt x="15" y="2164"/>
                    <a:pt x="11" y="2168"/>
                    <a:pt x="6" y="2175"/>
                  </a:cubicBezTo>
                  <a:lnTo>
                    <a:pt x="0" y="2185"/>
                  </a:lnTo>
                  <a:lnTo>
                    <a:pt x="58" y="2415"/>
                  </a:lnTo>
                  <a:cubicBezTo>
                    <a:pt x="161" y="2835"/>
                    <a:pt x="268" y="3272"/>
                    <a:pt x="347" y="3681"/>
                  </a:cubicBezTo>
                  <a:lnTo>
                    <a:pt x="493" y="4437"/>
                  </a:lnTo>
                  <a:cubicBezTo>
                    <a:pt x="510" y="4525"/>
                    <a:pt x="533" y="4613"/>
                    <a:pt x="606" y="4660"/>
                  </a:cubicBezTo>
                  <a:cubicBezTo>
                    <a:pt x="636" y="4681"/>
                    <a:pt x="675" y="4692"/>
                    <a:pt x="718" y="4692"/>
                  </a:cubicBezTo>
                  <a:cubicBezTo>
                    <a:pt x="773" y="4692"/>
                    <a:pt x="829" y="4675"/>
                    <a:pt x="883" y="4658"/>
                  </a:cubicBezTo>
                  <a:lnTo>
                    <a:pt x="4006" y="3623"/>
                  </a:lnTo>
                  <a:cubicBezTo>
                    <a:pt x="4141" y="3580"/>
                    <a:pt x="4279" y="3533"/>
                    <a:pt x="4401" y="3456"/>
                  </a:cubicBezTo>
                  <a:cubicBezTo>
                    <a:pt x="4587" y="3336"/>
                    <a:pt x="4718" y="3149"/>
                    <a:pt x="4844" y="2970"/>
                  </a:cubicBezTo>
                  <a:cubicBezTo>
                    <a:pt x="4887" y="2912"/>
                    <a:pt x="4930" y="2850"/>
                    <a:pt x="4975" y="2792"/>
                  </a:cubicBezTo>
                  <a:cubicBezTo>
                    <a:pt x="5090" y="2642"/>
                    <a:pt x="5325" y="2391"/>
                    <a:pt x="5612" y="2391"/>
                  </a:cubicBezTo>
                  <a:cubicBezTo>
                    <a:pt x="5633" y="2391"/>
                    <a:pt x="5655" y="2392"/>
                    <a:pt x="5678" y="2395"/>
                  </a:cubicBezTo>
                  <a:cubicBezTo>
                    <a:pt x="5725" y="2402"/>
                    <a:pt x="5774" y="2415"/>
                    <a:pt x="5819" y="2427"/>
                  </a:cubicBezTo>
                  <a:cubicBezTo>
                    <a:pt x="5885" y="2447"/>
                    <a:pt x="5954" y="2467"/>
                    <a:pt x="6024" y="2467"/>
                  </a:cubicBezTo>
                  <a:cubicBezTo>
                    <a:pt x="6031" y="2467"/>
                    <a:pt x="6037" y="2466"/>
                    <a:pt x="6044" y="2466"/>
                  </a:cubicBezTo>
                  <a:cubicBezTo>
                    <a:pt x="6228" y="2457"/>
                    <a:pt x="6361" y="2320"/>
                    <a:pt x="6492" y="2190"/>
                  </a:cubicBezTo>
                  <a:cubicBezTo>
                    <a:pt x="6515" y="2164"/>
                    <a:pt x="6539" y="2140"/>
                    <a:pt x="6565" y="2117"/>
                  </a:cubicBezTo>
                  <a:cubicBezTo>
                    <a:pt x="6742" y="1945"/>
                    <a:pt x="6963" y="1810"/>
                    <a:pt x="7282" y="1684"/>
                  </a:cubicBezTo>
                  <a:lnTo>
                    <a:pt x="7312" y="1671"/>
                  </a:lnTo>
                  <a:lnTo>
                    <a:pt x="7295" y="1643"/>
                  </a:lnTo>
                  <a:cubicBezTo>
                    <a:pt x="7137" y="1401"/>
                    <a:pt x="7027" y="1193"/>
                    <a:pt x="6948" y="994"/>
                  </a:cubicBezTo>
                  <a:cubicBezTo>
                    <a:pt x="6920" y="926"/>
                    <a:pt x="6897" y="855"/>
                    <a:pt x="6871" y="784"/>
                  </a:cubicBezTo>
                  <a:cubicBezTo>
                    <a:pt x="6807" y="600"/>
                    <a:pt x="6738" y="409"/>
                    <a:pt x="6622" y="244"/>
                  </a:cubicBezTo>
                  <a:cubicBezTo>
                    <a:pt x="6562" y="163"/>
                    <a:pt x="6505" y="109"/>
                    <a:pt x="6440" y="77"/>
                  </a:cubicBezTo>
                  <a:cubicBezTo>
                    <a:pt x="6370" y="45"/>
                    <a:pt x="6288" y="39"/>
                    <a:pt x="6218" y="32"/>
                  </a:cubicBezTo>
                  <a:cubicBezTo>
                    <a:pt x="6005" y="15"/>
                    <a:pt x="5778" y="0"/>
                    <a:pt x="55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151"/>
            <p:cNvSpPr/>
            <p:nvPr/>
          </p:nvSpPr>
          <p:spPr>
            <a:xfrm>
              <a:off x="5356006" y="2999833"/>
              <a:ext cx="148213" cy="173900"/>
            </a:xfrm>
            <a:custGeom>
              <a:rect b="b" l="l" r="r" t="t"/>
              <a:pathLst>
                <a:path extrusionOk="0" h="6120" w="5216">
                  <a:moveTo>
                    <a:pt x="3095" y="0"/>
                  </a:moveTo>
                  <a:lnTo>
                    <a:pt x="3095" y="0"/>
                  </a:lnTo>
                  <a:cubicBezTo>
                    <a:pt x="2998" y="48"/>
                    <a:pt x="2910" y="112"/>
                    <a:pt x="2844" y="200"/>
                  </a:cubicBezTo>
                  <a:cubicBezTo>
                    <a:pt x="2801" y="255"/>
                    <a:pt x="2769" y="322"/>
                    <a:pt x="2717" y="373"/>
                  </a:cubicBezTo>
                  <a:cubicBezTo>
                    <a:pt x="2653" y="440"/>
                    <a:pt x="2559" y="482"/>
                    <a:pt x="2529" y="570"/>
                  </a:cubicBezTo>
                  <a:cubicBezTo>
                    <a:pt x="2503" y="650"/>
                    <a:pt x="2540" y="737"/>
                    <a:pt x="2518" y="819"/>
                  </a:cubicBezTo>
                  <a:cubicBezTo>
                    <a:pt x="2473" y="982"/>
                    <a:pt x="2233" y="1007"/>
                    <a:pt x="2154" y="1157"/>
                  </a:cubicBezTo>
                  <a:cubicBezTo>
                    <a:pt x="2085" y="1284"/>
                    <a:pt x="2165" y="1440"/>
                    <a:pt x="2265" y="1543"/>
                  </a:cubicBezTo>
                  <a:cubicBezTo>
                    <a:pt x="2368" y="1644"/>
                    <a:pt x="2497" y="1725"/>
                    <a:pt x="2561" y="1852"/>
                  </a:cubicBezTo>
                  <a:cubicBezTo>
                    <a:pt x="2640" y="2006"/>
                    <a:pt x="2610" y="2190"/>
                    <a:pt x="2572" y="2359"/>
                  </a:cubicBezTo>
                  <a:cubicBezTo>
                    <a:pt x="2499" y="2668"/>
                    <a:pt x="2402" y="2970"/>
                    <a:pt x="2280" y="3261"/>
                  </a:cubicBezTo>
                  <a:cubicBezTo>
                    <a:pt x="2195" y="3469"/>
                    <a:pt x="2051" y="3705"/>
                    <a:pt x="1826" y="3707"/>
                  </a:cubicBezTo>
                  <a:cubicBezTo>
                    <a:pt x="1823" y="3707"/>
                    <a:pt x="1820" y="3707"/>
                    <a:pt x="1816" y="3707"/>
                  </a:cubicBezTo>
                  <a:cubicBezTo>
                    <a:pt x="1774" y="3707"/>
                    <a:pt x="1731" y="3700"/>
                    <a:pt x="1689" y="3700"/>
                  </a:cubicBezTo>
                  <a:cubicBezTo>
                    <a:pt x="1662" y="3700"/>
                    <a:pt x="1636" y="3703"/>
                    <a:pt x="1612" y="3713"/>
                  </a:cubicBezTo>
                  <a:cubicBezTo>
                    <a:pt x="1573" y="3733"/>
                    <a:pt x="1543" y="3765"/>
                    <a:pt x="1511" y="3793"/>
                  </a:cubicBezTo>
                  <a:cubicBezTo>
                    <a:pt x="1329" y="3958"/>
                    <a:pt x="1053" y="3943"/>
                    <a:pt x="817" y="4007"/>
                  </a:cubicBezTo>
                  <a:cubicBezTo>
                    <a:pt x="785" y="4015"/>
                    <a:pt x="755" y="4026"/>
                    <a:pt x="731" y="4048"/>
                  </a:cubicBezTo>
                  <a:cubicBezTo>
                    <a:pt x="710" y="4069"/>
                    <a:pt x="699" y="4099"/>
                    <a:pt x="682" y="4127"/>
                  </a:cubicBezTo>
                  <a:cubicBezTo>
                    <a:pt x="596" y="4275"/>
                    <a:pt x="399" y="4302"/>
                    <a:pt x="232" y="4345"/>
                  </a:cubicBezTo>
                  <a:cubicBezTo>
                    <a:pt x="170" y="4360"/>
                    <a:pt x="108" y="4382"/>
                    <a:pt x="65" y="4429"/>
                  </a:cubicBezTo>
                  <a:cubicBezTo>
                    <a:pt x="39" y="4459"/>
                    <a:pt x="24" y="4493"/>
                    <a:pt x="9" y="4527"/>
                  </a:cubicBezTo>
                  <a:cubicBezTo>
                    <a:pt x="7" y="4534"/>
                    <a:pt x="3" y="4540"/>
                    <a:pt x="1" y="4547"/>
                  </a:cubicBezTo>
                  <a:cubicBezTo>
                    <a:pt x="20" y="4551"/>
                    <a:pt x="39" y="4555"/>
                    <a:pt x="56" y="4564"/>
                  </a:cubicBezTo>
                  <a:cubicBezTo>
                    <a:pt x="129" y="4596"/>
                    <a:pt x="183" y="4658"/>
                    <a:pt x="230" y="4722"/>
                  </a:cubicBezTo>
                  <a:cubicBezTo>
                    <a:pt x="386" y="4943"/>
                    <a:pt x="453" y="5213"/>
                    <a:pt x="551" y="5464"/>
                  </a:cubicBezTo>
                  <a:cubicBezTo>
                    <a:pt x="644" y="5695"/>
                    <a:pt x="766" y="5911"/>
                    <a:pt x="901" y="6119"/>
                  </a:cubicBezTo>
                  <a:cubicBezTo>
                    <a:pt x="1220" y="5993"/>
                    <a:pt x="1560" y="5901"/>
                    <a:pt x="1880" y="5777"/>
                  </a:cubicBezTo>
                  <a:cubicBezTo>
                    <a:pt x="2604" y="5496"/>
                    <a:pt x="3249" y="5025"/>
                    <a:pt x="3748" y="4429"/>
                  </a:cubicBezTo>
                  <a:cubicBezTo>
                    <a:pt x="3817" y="4347"/>
                    <a:pt x="3885" y="4255"/>
                    <a:pt x="3898" y="4150"/>
                  </a:cubicBezTo>
                  <a:cubicBezTo>
                    <a:pt x="3913" y="4018"/>
                    <a:pt x="3836" y="3889"/>
                    <a:pt x="3834" y="3756"/>
                  </a:cubicBezTo>
                  <a:cubicBezTo>
                    <a:pt x="3832" y="3593"/>
                    <a:pt x="3937" y="3452"/>
                    <a:pt x="4037" y="3326"/>
                  </a:cubicBezTo>
                  <a:cubicBezTo>
                    <a:pt x="4352" y="2927"/>
                    <a:pt x="4667" y="2531"/>
                    <a:pt x="4980" y="2134"/>
                  </a:cubicBezTo>
                  <a:cubicBezTo>
                    <a:pt x="5078" y="2010"/>
                    <a:pt x="5181" y="1877"/>
                    <a:pt x="5198" y="1721"/>
                  </a:cubicBezTo>
                  <a:cubicBezTo>
                    <a:pt x="5216" y="1564"/>
                    <a:pt x="5108" y="1382"/>
                    <a:pt x="4950" y="1382"/>
                  </a:cubicBezTo>
                  <a:cubicBezTo>
                    <a:pt x="4986" y="1277"/>
                    <a:pt x="5023" y="1174"/>
                    <a:pt x="5057" y="1072"/>
                  </a:cubicBezTo>
                  <a:cubicBezTo>
                    <a:pt x="4671" y="866"/>
                    <a:pt x="4288" y="662"/>
                    <a:pt x="3902" y="459"/>
                  </a:cubicBezTo>
                  <a:cubicBezTo>
                    <a:pt x="3849" y="429"/>
                    <a:pt x="3795" y="401"/>
                    <a:pt x="3742" y="373"/>
                  </a:cubicBezTo>
                  <a:cubicBezTo>
                    <a:pt x="3523" y="258"/>
                    <a:pt x="3302" y="140"/>
                    <a:pt x="3084" y="24"/>
                  </a:cubicBezTo>
                  <a:cubicBezTo>
                    <a:pt x="3086" y="15"/>
                    <a:pt x="3090" y="7"/>
                    <a:pt x="3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151"/>
            <p:cNvSpPr/>
            <p:nvPr/>
          </p:nvSpPr>
          <p:spPr>
            <a:xfrm>
              <a:off x="5354983" y="2998129"/>
              <a:ext cx="149775" cy="176571"/>
            </a:xfrm>
            <a:custGeom>
              <a:rect b="b" l="l" r="r" t="t"/>
              <a:pathLst>
                <a:path extrusionOk="0" h="6214" w="5271">
                  <a:moveTo>
                    <a:pt x="3103" y="105"/>
                  </a:moveTo>
                  <a:lnTo>
                    <a:pt x="5061" y="1145"/>
                  </a:lnTo>
                  <a:lnTo>
                    <a:pt x="4949" y="1468"/>
                  </a:lnTo>
                  <a:lnTo>
                    <a:pt x="4986" y="1468"/>
                  </a:lnTo>
                  <a:cubicBezTo>
                    <a:pt x="5054" y="1468"/>
                    <a:pt x="5102" y="1507"/>
                    <a:pt x="5132" y="1539"/>
                  </a:cubicBezTo>
                  <a:cubicBezTo>
                    <a:pt x="5187" y="1601"/>
                    <a:pt x="5217" y="1695"/>
                    <a:pt x="5207" y="1777"/>
                  </a:cubicBezTo>
                  <a:cubicBezTo>
                    <a:pt x="5189" y="1931"/>
                    <a:pt x="5082" y="2068"/>
                    <a:pt x="4997" y="2177"/>
                  </a:cubicBezTo>
                  <a:lnTo>
                    <a:pt x="4052" y="3368"/>
                  </a:lnTo>
                  <a:cubicBezTo>
                    <a:pt x="3940" y="3510"/>
                    <a:pt x="3840" y="3651"/>
                    <a:pt x="3842" y="3816"/>
                  </a:cubicBezTo>
                  <a:cubicBezTo>
                    <a:pt x="3844" y="3880"/>
                    <a:pt x="3861" y="3943"/>
                    <a:pt x="3876" y="4000"/>
                  </a:cubicBezTo>
                  <a:cubicBezTo>
                    <a:pt x="3895" y="4071"/>
                    <a:pt x="3915" y="4140"/>
                    <a:pt x="3906" y="4206"/>
                  </a:cubicBezTo>
                  <a:cubicBezTo>
                    <a:pt x="3895" y="4307"/>
                    <a:pt x="3829" y="4392"/>
                    <a:pt x="3763" y="4472"/>
                  </a:cubicBezTo>
                  <a:cubicBezTo>
                    <a:pt x="3257" y="5074"/>
                    <a:pt x="2616" y="5537"/>
                    <a:pt x="1907" y="5811"/>
                  </a:cubicBezTo>
                  <a:cubicBezTo>
                    <a:pt x="1755" y="5871"/>
                    <a:pt x="1596" y="5922"/>
                    <a:pt x="1442" y="5974"/>
                  </a:cubicBezTo>
                  <a:cubicBezTo>
                    <a:pt x="1279" y="6027"/>
                    <a:pt x="1110" y="6083"/>
                    <a:pt x="947" y="6147"/>
                  </a:cubicBezTo>
                  <a:cubicBezTo>
                    <a:pt x="797" y="5912"/>
                    <a:pt x="690" y="5710"/>
                    <a:pt x="613" y="5515"/>
                  </a:cubicBezTo>
                  <a:cubicBezTo>
                    <a:pt x="585" y="5447"/>
                    <a:pt x="562" y="5376"/>
                    <a:pt x="536" y="5305"/>
                  </a:cubicBezTo>
                  <a:cubicBezTo>
                    <a:pt x="472" y="5121"/>
                    <a:pt x="403" y="4930"/>
                    <a:pt x="287" y="4765"/>
                  </a:cubicBezTo>
                  <a:cubicBezTo>
                    <a:pt x="227" y="4684"/>
                    <a:pt x="170" y="4630"/>
                    <a:pt x="105" y="4598"/>
                  </a:cubicBezTo>
                  <a:cubicBezTo>
                    <a:pt x="95" y="4594"/>
                    <a:pt x="84" y="4590"/>
                    <a:pt x="75" y="4587"/>
                  </a:cubicBezTo>
                  <a:cubicBezTo>
                    <a:pt x="88" y="4557"/>
                    <a:pt x="101" y="4530"/>
                    <a:pt x="120" y="4508"/>
                  </a:cubicBezTo>
                  <a:cubicBezTo>
                    <a:pt x="159" y="4463"/>
                    <a:pt x="221" y="4444"/>
                    <a:pt x="275" y="4431"/>
                  </a:cubicBezTo>
                  <a:cubicBezTo>
                    <a:pt x="298" y="4425"/>
                    <a:pt x="322" y="4418"/>
                    <a:pt x="345" y="4414"/>
                  </a:cubicBezTo>
                  <a:cubicBezTo>
                    <a:pt x="493" y="4377"/>
                    <a:pt x="662" y="4339"/>
                    <a:pt x="742" y="4200"/>
                  </a:cubicBezTo>
                  <a:cubicBezTo>
                    <a:pt x="746" y="4193"/>
                    <a:pt x="750" y="4185"/>
                    <a:pt x="754" y="4176"/>
                  </a:cubicBezTo>
                  <a:cubicBezTo>
                    <a:pt x="765" y="4157"/>
                    <a:pt x="774" y="4140"/>
                    <a:pt x="787" y="4127"/>
                  </a:cubicBezTo>
                  <a:cubicBezTo>
                    <a:pt x="804" y="4110"/>
                    <a:pt x="827" y="4101"/>
                    <a:pt x="859" y="4093"/>
                  </a:cubicBezTo>
                  <a:cubicBezTo>
                    <a:pt x="932" y="4073"/>
                    <a:pt x="1009" y="4060"/>
                    <a:pt x="1082" y="4048"/>
                  </a:cubicBezTo>
                  <a:cubicBezTo>
                    <a:pt x="1256" y="4020"/>
                    <a:pt x="1434" y="3992"/>
                    <a:pt x="1566" y="3874"/>
                  </a:cubicBezTo>
                  <a:cubicBezTo>
                    <a:pt x="1573" y="3865"/>
                    <a:pt x="1581" y="3859"/>
                    <a:pt x="1588" y="3853"/>
                  </a:cubicBezTo>
                  <a:cubicBezTo>
                    <a:pt x="1611" y="3831"/>
                    <a:pt x="1633" y="3810"/>
                    <a:pt x="1659" y="3799"/>
                  </a:cubicBezTo>
                  <a:cubicBezTo>
                    <a:pt x="1678" y="3790"/>
                    <a:pt x="1702" y="3787"/>
                    <a:pt x="1730" y="3787"/>
                  </a:cubicBezTo>
                  <a:cubicBezTo>
                    <a:pt x="1749" y="3787"/>
                    <a:pt x="1769" y="3789"/>
                    <a:pt x="1789" y="3790"/>
                  </a:cubicBezTo>
                  <a:cubicBezTo>
                    <a:pt x="1813" y="3793"/>
                    <a:pt x="1834" y="3795"/>
                    <a:pt x="1862" y="3795"/>
                  </a:cubicBezTo>
                  <a:cubicBezTo>
                    <a:pt x="2055" y="3790"/>
                    <a:pt x="2216" y="3636"/>
                    <a:pt x="2342" y="3332"/>
                  </a:cubicBezTo>
                  <a:cubicBezTo>
                    <a:pt x="2464" y="3038"/>
                    <a:pt x="2561" y="2734"/>
                    <a:pt x="2633" y="2424"/>
                  </a:cubicBezTo>
                  <a:cubicBezTo>
                    <a:pt x="2676" y="2246"/>
                    <a:pt x="2702" y="2057"/>
                    <a:pt x="2623" y="1901"/>
                  </a:cubicBezTo>
                  <a:cubicBezTo>
                    <a:pt x="2573" y="1807"/>
                    <a:pt x="2494" y="1738"/>
                    <a:pt x="2417" y="1672"/>
                  </a:cubicBezTo>
                  <a:cubicBezTo>
                    <a:pt x="2385" y="1644"/>
                    <a:pt x="2351" y="1614"/>
                    <a:pt x="2321" y="1584"/>
                  </a:cubicBezTo>
                  <a:cubicBezTo>
                    <a:pt x="2231" y="1494"/>
                    <a:pt x="2149" y="1348"/>
                    <a:pt x="2214" y="1230"/>
                  </a:cubicBezTo>
                  <a:cubicBezTo>
                    <a:pt x="2246" y="1166"/>
                    <a:pt x="2312" y="1127"/>
                    <a:pt x="2381" y="1087"/>
                  </a:cubicBezTo>
                  <a:cubicBezTo>
                    <a:pt x="2466" y="1035"/>
                    <a:pt x="2552" y="984"/>
                    <a:pt x="2580" y="885"/>
                  </a:cubicBezTo>
                  <a:cubicBezTo>
                    <a:pt x="2591" y="842"/>
                    <a:pt x="2588" y="800"/>
                    <a:pt x="2584" y="757"/>
                  </a:cubicBezTo>
                  <a:cubicBezTo>
                    <a:pt x="2582" y="716"/>
                    <a:pt x="2578" y="675"/>
                    <a:pt x="2591" y="639"/>
                  </a:cubicBezTo>
                  <a:cubicBezTo>
                    <a:pt x="2608" y="587"/>
                    <a:pt x="2653" y="551"/>
                    <a:pt x="2702" y="512"/>
                  </a:cubicBezTo>
                  <a:cubicBezTo>
                    <a:pt x="2726" y="493"/>
                    <a:pt x="2751" y="474"/>
                    <a:pt x="2773" y="452"/>
                  </a:cubicBezTo>
                  <a:cubicBezTo>
                    <a:pt x="2807" y="418"/>
                    <a:pt x="2833" y="377"/>
                    <a:pt x="2856" y="341"/>
                  </a:cubicBezTo>
                  <a:cubicBezTo>
                    <a:pt x="2871" y="318"/>
                    <a:pt x="2886" y="296"/>
                    <a:pt x="2901" y="275"/>
                  </a:cubicBezTo>
                  <a:cubicBezTo>
                    <a:pt x="2953" y="208"/>
                    <a:pt x="3019" y="153"/>
                    <a:pt x="3103" y="105"/>
                  </a:cubicBezTo>
                  <a:close/>
                  <a:moveTo>
                    <a:pt x="3193" y="0"/>
                  </a:moveTo>
                  <a:lnTo>
                    <a:pt x="3120" y="37"/>
                  </a:lnTo>
                  <a:cubicBezTo>
                    <a:pt x="3008" y="90"/>
                    <a:pt x="2923" y="159"/>
                    <a:pt x="2858" y="243"/>
                  </a:cubicBezTo>
                  <a:cubicBezTo>
                    <a:pt x="2841" y="264"/>
                    <a:pt x="2826" y="288"/>
                    <a:pt x="2811" y="311"/>
                  </a:cubicBezTo>
                  <a:cubicBezTo>
                    <a:pt x="2788" y="350"/>
                    <a:pt x="2764" y="384"/>
                    <a:pt x="2734" y="414"/>
                  </a:cubicBezTo>
                  <a:cubicBezTo>
                    <a:pt x="2715" y="435"/>
                    <a:pt x="2693" y="452"/>
                    <a:pt x="2668" y="472"/>
                  </a:cubicBezTo>
                  <a:cubicBezTo>
                    <a:pt x="2616" y="512"/>
                    <a:pt x="2563" y="555"/>
                    <a:pt x="2539" y="622"/>
                  </a:cubicBezTo>
                  <a:cubicBezTo>
                    <a:pt x="2524" y="669"/>
                    <a:pt x="2528" y="716"/>
                    <a:pt x="2531" y="761"/>
                  </a:cubicBezTo>
                  <a:cubicBezTo>
                    <a:pt x="2535" y="802"/>
                    <a:pt x="2537" y="838"/>
                    <a:pt x="2528" y="872"/>
                  </a:cubicBezTo>
                  <a:cubicBezTo>
                    <a:pt x="2507" y="950"/>
                    <a:pt x="2432" y="995"/>
                    <a:pt x="2355" y="1040"/>
                  </a:cubicBezTo>
                  <a:cubicBezTo>
                    <a:pt x="2282" y="1085"/>
                    <a:pt x="2207" y="1130"/>
                    <a:pt x="2166" y="1204"/>
                  </a:cubicBezTo>
                  <a:cubicBezTo>
                    <a:pt x="2089" y="1348"/>
                    <a:pt x="2181" y="1519"/>
                    <a:pt x="2282" y="1622"/>
                  </a:cubicBezTo>
                  <a:cubicBezTo>
                    <a:pt x="2314" y="1652"/>
                    <a:pt x="2349" y="1682"/>
                    <a:pt x="2383" y="1712"/>
                  </a:cubicBezTo>
                  <a:cubicBezTo>
                    <a:pt x="2458" y="1779"/>
                    <a:pt x="2531" y="1841"/>
                    <a:pt x="2573" y="1924"/>
                  </a:cubicBezTo>
                  <a:cubicBezTo>
                    <a:pt x="2648" y="2068"/>
                    <a:pt x="2621" y="2244"/>
                    <a:pt x="2582" y="2413"/>
                  </a:cubicBezTo>
                  <a:cubicBezTo>
                    <a:pt x="2509" y="2719"/>
                    <a:pt x="2413" y="3021"/>
                    <a:pt x="2293" y="3311"/>
                  </a:cubicBezTo>
                  <a:cubicBezTo>
                    <a:pt x="2175" y="3593"/>
                    <a:pt x="2031" y="3739"/>
                    <a:pt x="1858" y="3741"/>
                  </a:cubicBezTo>
                  <a:cubicBezTo>
                    <a:pt x="1836" y="3741"/>
                    <a:pt x="1815" y="3739"/>
                    <a:pt x="1796" y="3737"/>
                  </a:cubicBezTo>
                  <a:cubicBezTo>
                    <a:pt x="1774" y="3735"/>
                    <a:pt x="1752" y="3733"/>
                    <a:pt x="1731" y="3733"/>
                  </a:cubicBezTo>
                  <a:cubicBezTo>
                    <a:pt x="1695" y="3733"/>
                    <a:pt x="1662" y="3738"/>
                    <a:pt x="1635" y="3750"/>
                  </a:cubicBezTo>
                  <a:cubicBezTo>
                    <a:pt x="1603" y="3765"/>
                    <a:pt x="1577" y="3790"/>
                    <a:pt x="1552" y="3814"/>
                  </a:cubicBezTo>
                  <a:cubicBezTo>
                    <a:pt x="1545" y="3820"/>
                    <a:pt x="1539" y="3827"/>
                    <a:pt x="1530" y="3833"/>
                  </a:cubicBezTo>
                  <a:cubicBezTo>
                    <a:pt x="1410" y="3940"/>
                    <a:pt x="1247" y="3968"/>
                    <a:pt x="1074" y="3996"/>
                  </a:cubicBezTo>
                  <a:cubicBezTo>
                    <a:pt x="999" y="4007"/>
                    <a:pt x="919" y="4020"/>
                    <a:pt x="847" y="4041"/>
                  </a:cubicBezTo>
                  <a:cubicBezTo>
                    <a:pt x="812" y="4050"/>
                    <a:pt x="776" y="4063"/>
                    <a:pt x="750" y="4088"/>
                  </a:cubicBezTo>
                  <a:cubicBezTo>
                    <a:pt x="731" y="4108"/>
                    <a:pt x="718" y="4129"/>
                    <a:pt x="707" y="4150"/>
                  </a:cubicBezTo>
                  <a:cubicBezTo>
                    <a:pt x="703" y="4159"/>
                    <a:pt x="699" y="4165"/>
                    <a:pt x="697" y="4174"/>
                  </a:cubicBezTo>
                  <a:cubicBezTo>
                    <a:pt x="628" y="4292"/>
                    <a:pt x="478" y="4326"/>
                    <a:pt x="332" y="4360"/>
                  </a:cubicBezTo>
                  <a:cubicBezTo>
                    <a:pt x="309" y="4367"/>
                    <a:pt x="285" y="4373"/>
                    <a:pt x="262" y="4377"/>
                  </a:cubicBezTo>
                  <a:cubicBezTo>
                    <a:pt x="200" y="4395"/>
                    <a:pt x="129" y="4418"/>
                    <a:pt x="82" y="4472"/>
                  </a:cubicBezTo>
                  <a:cubicBezTo>
                    <a:pt x="54" y="4504"/>
                    <a:pt x="37" y="4540"/>
                    <a:pt x="22" y="4577"/>
                  </a:cubicBezTo>
                  <a:lnTo>
                    <a:pt x="17" y="4583"/>
                  </a:lnTo>
                  <a:cubicBezTo>
                    <a:pt x="15" y="4587"/>
                    <a:pt x="13" y="4592"/>
                    <a:pt x="11" y="4596"/>
                  </a:cubicBezTo>
                  <a:lnTo>
                    <a:pt x="0" y="4624"/>
                  </a:lnTo>
                  <a:lnTo>
                    <a:pt x="30" y="4632"/>
                  </a:lnTo>
                  <a:cubicBezTo>
                    <a:pt x="35" y="4632"/>
                    <a:pt x="41" y="4635"/>
                    <a:pt x="47" y="4637"/>
                  </a:cubicBezTo>
                  <a:cubicBezTo>
                    <a:pt x="60" y="4639"/>
                    <a:pt x="71" y="4643"/>
                    <a:pt x="82" y="4647"/>
                  </a:cubicBezTo>
                  <a:cubicBezTo>
                    <a:pt x="140" y="4673"/>
                    <a:pt x="191" y="4722"/>
                    <a:pt x="245" y="4797"/>
                  </a:cubicBezTo>
                  <a:cubicBezTo>
                    <a:pt x="356" y="4954"/>
                    <a:pt x="422" y="5142"/>
                    <a:pt x="487" y="5324"/>
                  </a:cubicBezTo>
                  <a:cubicBezTo>
                    <a:pt x="510" y="5395"/>
                    <a:pt x="536" y="5466"/>
                    <a:pt x="564" y="5534"/>
                  </a:cubicBezTo>
                  <a:cubicBezTo>
                    <a:pt x="643" y="5738"/>
                    <a:pt x="754" y="5948"/>
                    <a:pt x="915" y="6194"/>
                  </a:cubicBezTo>
                  <a:lnTo>
                    <a:pt x="926" y="6214"/>
                  </a:lnTo>
                  <a:lnTo>
                    <a:pt x="947" y="6205"/>
                  </a:lnTo>
                  <a:cubicBezTo>
                    <a:pt x="1114" y="6139"/>
                    <a:pt x="1290" y="6081"/>
                    <a:pt x="1459" y="6023"/>
                  </a:cubicBezTo>
                  <a:cubicBezTo>
                    <a:pt x="1614" y="5974"/>
                    <a:pt x="1772" y="5920"/>
                    <a:pt x="1926" y="5862"/>
                  </a:cubicBezTo>
                  <a:cubicBezTo>
                    <a:pt x="2644" y="5584"/>
                    <a:pt x="3293" y="5115"/>
                    <a:pt x="3803" y="4506"/>
                  </a:cubicBezTo>
                  <a:cubicBezTo>
                    <a:pt x="3872" y="4425"/>
                    <a:pt x="3947" y="4328"/>
                    <a:pt x="3960" y="4213"/>
                  </a:cubicBezTo>
                  <a:cubicBezTo>
                    <a:pt x="3968" y="4135"/>
                    <a:pt x="3949" y="4060"/>
                    <a:pt x="3928" y="3988"/>
                  </a:cubicBezTo>
                  <a:cubicBezTo>
                    <a:pt x="3913" y="3928"/>
                    <a:pt x="3898" y="3872"/>
                    <a:pt x="3895" y="3816"/>
                  </a:cubicBezTo>
                  <a:cubicBezTo>
                    <a:pt x="3893" y="3668"/>
                    <a:pt x="3988" y="3536"/>
                    <a:pt x="4095" y="3401"/>
                  </a:cubicBezTo>
                  <a:lnTo>
                    <a:pt x="5037" y="2211"/>
                  </a:lnTo>
                  <a:cubicBezTo>
                    <a:pt x="5129" y="2096"/>
                    <a:pt x="5241" y="1952"/>
                    <a:pt x="5260" y="1783"/>
                  </a:cubicBezTo>
                  <a:cubicBezTo>
                    <a:pt x="5271" y="1684"/>
                    <a:pt x="5237" y="1577"/>
                    <a:pt x="5172" y="1502"/>
                  </a:cubicBezTo>
                  <a:cubicBezTo>
                    <a:pt x="5129" y="1457"/>
                    <a:pt x="5078" y="1427"/>
                    <a:pt x="5022" y="1419"/>
                  </a:cubicBezTo>
                  <a:lnTo>
                    <a:pt x="5127" y="1119"/>
                  </a:lnTo>
                  <a:lnTo>
                    <a:pt x="3154" y="71"/>
                  </a:lnTo>
                  <a:lnTo>
                    <a:pt x="31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151"/>
            <p:cNvSpPr/>
            <p:nvPr/>
          </p:nvSpPr>
          <p:spPr>
            <a:xfrm>
              <a:off x="5357966" y="2969630"/>
              <a:ext cx="92207" cy="75868"/>
            </a:xfrm>
            <a:custGeom>
              <a:rect b="b" l="l" r="r" t="t"/>
              <a:pathLst>
                <a:path extrusionOk="0" h="2670" w="3245">
                  <a:moveTo>
                    <a:pt x="2801" y="0"/>
                  </a:moveTo>
                  <a:cubicBezTo>
                    <a:pt x="2757" y="0"/>
                    <a:pt x="2712" y="10"/>
                    <a:pt x="2670" y="33"/>
                  </a:cubicBezTo>
                  <a:cubicBezTo>
                    <a:pt x="2503" y="121"/>
                    <a:pt x="2464" y="337"/>
                    <a:pt x="2400" y="517"/>
                  </a:cubicBezTo>
                  <a:cubicBezTo>
                    <a:pt x="2347" y="668"/>
                    <a:pt x="2213" y="827"/>
                    <a:pt x="2068" y="827"/>
                  </a:cubicBezTo>
                  <a:cubicBezTo>
                    <a:pt x="2042" y="827"/>
                    <a:pt x="2015" y="822"/>
                    <a:pt x="1989" y="811"/>
                  </a:cubicBezTo>
                  <a:lnTo>
                    <a:pt x="1989" y="811"/>
                  </a:lnTo>
                  <a:cubicBezTo>
                    <a:pt x="2040" y="1081"/>
                    <a:pt x="1809" y="1336"/>
                    <a:pt x="1549" y="1428"/>
                  </a:cubicBezTo>
                  <a:cubicBezTo>
                    <a:pt x="1290" y="1522"/>
                    <a:pt x="1007" y="1503"/>
                    <a:pt x="731" y="1526"/>
                  </a:cubicBezTo>
                  <a:cubicBezTo>
                    <a:pt x="549" y="1543"/>
                    <a:pt x="361" y="1574"/>
                    <a:pt x="178" y="1574"/>
                  </a:cubicBezTo>
                  <a:cubicBezTo>
                    <a:pt x="146" y="1574"/>
                    <a:pt x="114" y="1573"/>
                    <a:pt x="82" y="1571"/>
                  </a:cubicBezTo>
                  <a:cubicBezTo>
                    <a:pt x="67" y="1635"/>
                    <a:pt x="50" y="1700"/>
                    <a:pt x="32" y="1764"/>
                  </a:cubicBezTo>
                  <a:cubicBezTo>
                    <a:pt x="17" y="1826"/>
                    <a:pt x="0" y="1893"/>
                    <a:pt x="20" y="1953"/>
                  </a:cubicBezTo>
                  <a:cubicBezTo>
                    <a:pt x="67" y="2098"/>
                    <a:pt x="298" y="2182"/>
                    <a:pt x="249" y="2327"/>
                  </a:cubicBezTo>
                  <a:cubicBezTo>
                    <a:pt x="272" y="2322"/>
                    <a:pt x="297" y="2319"/>
                    <a:pt x="321" y="2319"/>
                  </a:cubicBezTo>
                  <a:cubicBezTo>
                    <a:pt x="416" y="2319"/>
                    <a:pt x="511" y="2361"/>
                    <a:pt x="572" y="2432"/>
                  </a:cubicBezTo>
                  <a:cubicBezTo>
                    <a:pt x="613" y="2482"/>
                    <a:pt x="641" y="2544"/>
                    <a:pt x="690" y="2587"/>
                  </a:cubicBezTo>
                  <a:cubicBezTo>
                    <a:pt x="765" y="2655"/>
                    <a:pt x="877" y="2660"/>
                    <a:pt x="977" y="2664"/>
                  </a:cubicBezTo>
                  <a:cubicBezTo>
                    <a:pt x="1089" y="2666"/>
                    <a:pt x="1202" y="2669"/>
                    <a:pt x="1314" y="2669"/>
                  </a:cubicBezTo>
                  <a:cubicBezTo>
                    <a:pt x="1568" y="2669"/>
                    <a:pt x="1823" y="2655"/>
                    <a:pt x="2068" y="2591"/>
                  </a:cubicBezTo>
                  <a:cubicBezTo>
                    <a:pt x="2098" y="2582"/>
                    <a:pt x="2128" y="2574"/>
                    <a:pt x="2160" y="2565"/>
                  </a:cubicBezTo>
                  <a:cubicBezTo>
                    <a:pt x="2079" y="2465"/>
                    <a:pt x="2025" y="2332"/>
                    <a:pt x="2085" y="2220"/>
                  </a:cubicBezTo>
                  <a:cubicBezTo>
                    <a:pt x="2164" y="2070"/>
                    <a:pt x="2404" y="2045"/>
                    <a:pt x="2449" y="1882"/>
                  </a:cubicBezTo>
                  <a:cubicBezTo>
                    <a:pt x="2471" y="1800"/>
                    <a:pt x="2434" y="1713"/>
                    <a:pt x="2460" y="1633"/>
                  </a:cubicBezTo>
                  <a:cubicBezTo>
                    <a:pt x="2490" y="1545"/>
                    <a:pt x="2584" y="1503"/>
                    <a:pt x="2648" y="1436"/>
                  </a:cubicBezTo>
                  <a:cubicBezTo>
                    <a:pt x="2700" y="1385"/>
                    <a:pt x="2732" y="1318"/>
                    <a:pt x="2775" y="1263"/>
                  </a:cubicBezTo>
                  <a:cubicBezTo>
                    <a:pt x="2841" y="1175"/>
                    <a:pt x="2929" y="1111"/>
                    <a:pt x="3026" y="1063"/>
                  </a:cubicBezTo>
                  <a:cubicBezTo>
                    <a:pt x="3135" y="849"/>
                    <a:pt x="3244" y="616"/>
                    <a:pt x="3205" y="380"/>
                  </a:cubicBezTo>
                  <a:cubicBezTo>
                    <a:pt x="3174" y="181"/>
                    <a:pt x="2988" y="0"/>
                    <a:pt x="28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151"/>
            <p:cNvSpPr/>
            <p:nvPr/>
          </p:nvSpPr>
          <p:spPr>
            <a:xfrm>
              <a:off x="5357171" y="2968835"/>
              <a:ext cx="93769" cy="77402"/>
            </a:xfrm>
            <a:custGeom>
              <a:rect b="b" l="l" r="r" t="t"/>
              <a:pathLst>
                <a:path extrusionOk="0" h="2724" w="3300">
                  <a:moveTo>
                    <a:pt x="2829" y="54"/>
                  </a:moveTo>
                  <a:cubicBezTo>
                    <a:pt x="3000" y="54"/>
                    <a:pt x="3178" y="222"/>
                    <a:pt x="3208" y="412"/>
                  </a:cubicBezTo>
                  <a:cubicBezTo>
                    <a:pt x="3244" y="635"/>
                    <a:pt x="3146" y="851"/>
                    <a:pt x="3034" y="1072"/>
                  </a:cubicBezTo>
                  <a:cubicBezTo>
                    <a:pt x="2927" y="1126"/>
                    <a:pt x="2844" y="1192"/>
                    <a:pt x="2781" y="1274"/>
                  </a:cubicBezTo>
                  <a:cubicBezTo>
                    <a:pt x="2764" y="1295"/>
                    <a:pt x="2749" y="1319"/>
                    <a:pt x="2734" y="1342"/>
                  </a:cubicBezTo>
                  <a:cubicBezTo>
                    <a:pt x="2711" y="1381"/>
                    <a:pt x="2687" y="1415"/>
                    <a:pt x="2657" y="1445"/>
                  </a:cubicBezTo>
                  <a:cubicBezTo>
                    <a:pt x="2638" y="1466"/>
                    <a:pt x="2616" y="1483"/>
                    <a:pt x="2591" y="1503"/>
                  </a:cubicBezTo>
                  <a:cubicBezTo>
                    <a:pt x="2539" y="1543"/>
                    <a:pt x="2486" y="1586"/>
                    <a:pt x="2462" y="1653"/>
                  </a:cubicBezTo>
                  <a:cubicBezTo>
                    <a:pt x="2447" y="1700"/>
                    <a:pt x="2451" y="1747"/>
                    <a:pt x="2454" y="1792"/>
                  </a:cubicBezTo>
                  <a:cubicBezTo>
                    <a:pt x="2458" y="1833"/>
                    <a:pt x="2460" y="1869"/>
                    <a:pt x="2451" y="1903"/>
                  </a:cubicBezTo>
                  <a:cubicBezTo>
                    <a:pt x="2430" y="1981"/>
                    <a:pt x="2355" y="2026"/>
                    <a:pt x="2278" y="2071"/>
                  </a:cubicBezTo>
                  <a:cubicBezTo>
                    <a:pt x="2205" y="2116"/>
                    <a:pt x="2130" y="2161"/>
                    <a:pt x="2089" y="2235"/>
                  </a:cubicBezTo>
                  <a:cubicBezTo>
                    <a:pt x="2038" y="2332"/>
                    <a:pt x="2057" y="2458"/>
                    <a:pt x="2143" y="2578"/>
                  </a:cubicBezTo>
                  <a:cubicBezTo>
                    <a:pt x="2124" y="2583"/>
                    <a:pt x="2107" y="2589"/>
                    <a:pt x="2089" y="2593"/>
                  </a:cubicBezTo>
                  <a:cubicBezTo>
                    <a:pt x="1822" y="2662"/>
                    <a:pt x="1549" y="2670"/>
                    <a:pt x="1342" y="2670"/>
                  </a:cubicBezTo>
                  <a:cubicBezTo>
                    <a:pt x="1228" y="2670"/>
                    <a:pt x="1110" y="2666"/>
                    <a:pt x="1005" y="2664"/>
                  </a:cubicBezTo>
                  <a:cubicBezTo>
                    <a:pt x="902" y="2662"/>
                    <a:pt x="802" y="2653"/>
                    <a:pt x="735" y="2595"/>
                  </a:cubicBezTo>
                  <a:cubicBezTo>
                    <a:pt x="710" y="2572"/>
                    <a:pt x="688" y="2542"/>
                    <a:pt x="669" y="2510"/>
                  </a:cubicBezTo>
                  <a:cubicBezTo>
                    <a:pt x="654" y="2488"/>
                    <a:pt x="639" y="2465"/>
                    <a:pt x="620" y="2443"/>
                  </a:cubicBezTo>
                  <a:cubicBezTo>
                    <a:pt x="555" y="2366"/>
                    <a:pt x="453" y="2319"/>
                    <a:pt x="350" y="2319"/>
                  </a:cubicBezTo>
                  <a:cubicBezTo>
                    <a:pt x="337" y="2319"/>
                    <a:pt x="324" y="2321"/>
                    <a:pt x="311" y="2321"/>
                  </a:cubicBezTo>
                  <a:cubicBezTo>
                    <a:pt x="315" y="2242"/>
                    <a:pt x="251" y="2182"/>
                    <a:pt x="189" y="2122"/>
                  </a:cubicBezTo>
                  <a:cubicBezTo>
                    <a:pt x="142" y="2075"/>
                    <a:pt x="90" y="2028"/>
                    <a:pt x="73" y="1972"/>
                  </a:cubicBezTo>
                  <a:cubicBezTo>
                    <a:pt x="56" y="1916"/>
                    <a:pt x="73" y="1852"/>
                    <a:pt x="86" y="1798"/>
                  </a:cubicBezTo>
                  <a:lnTo>
                    <a:pt x="131" y="1627"/>
                  </a:lnTo>
                  <a:cubicBezTo>
                    <a:pt x="153" y="1628"/>
                    <a:pt x="175" y="1628"/>
                    <a:pt x="197" y="1628"/>
                  </a:cubicBezTo>
                  <a:cubicBezTo>
                    <a:pt x="322" y="1628"/>
                    <a:pt x="453" y="1614"/>
                    <a:pt x="579" y="1601"/>
                  </a:cubicBezTo>
                  <a:cubicBezTo>
                    <a:pt x="641" y="1593"/>
                    <a:pt x="701" y="1586"/>
                    <a:pt x="763" y="1582"/>
                  </a:cubicBezTo>
                  <a:cubicBezTo>
                    <a:pt x="836" y="1576"/>
                    <a:pt x="913" y="1571"/>
                    <a:pt x="986" y="1569"/>
                  </a:cubicBezTo>
                  <a:cubicBezTo>
                    <a:pt x="1187" y="1561"/>
                    <a:pt x="1393" y="1550"/>
                    <a:pt x="1586" y="1481"/>
                  </a:cubicBezTo>
                  <a:cubicBezTo>
                    <a:pt x="1837" y="1391"/>
                    <a:pt x="2074" y="1154"/>
                    <a:pt x="2049" y="877"/>
                  </a:cubicBezTo>
                  <a:lnTo>
                    <a:pt x="2049" y="877"/>
                  </a:lnTo>
                  <a:cubicBezTo>
                    <a:pt x="2066" y="881"/>
                    <a:pt x="2081" y="881"/>
                    <a:pt x="2098" y="881"/>
                  </a:cubicBezTo>
                  <a:cubicBezTo>
                    <a:pt x="2254" y="881"/>
                    <a:pt x="2396" y="716"/>
                    <a:pt x="2454" y="554"/>
                  </a:cubicBezTo>
                  <a:cubicBezTo>
                    <a:pt x="2464" y="522"/>
                    <a:pt x="2475" y="489"/>
                    <a:pt x="2486" y="457"/>
                  </a:cubicBezTo>
                  <a:cubicBezTo>
                    <a:pt x="2533" y="307"/>
                    <a:pt x="2582" y="153"/>
                    <a:pt x="2711" y="84"/>
                  </a:cubicBezTo>
                  <a:cubicBezTo>
                    <a:pt x="2747" y="65"/>
                    <a:pt x="2788" y="54"/>
                    <a:pt x="2829" y="54"/>
                  </a:cubicBezTo>
                  <a:close/>
                  <a:moveTo>
                    <a:pt x="2829" y="1"/>
                  </a:moveTo>
                  <a:cubicBezTo>
                    <a:pt x="2779" y="1"/>
                    <a:pt x="2730" y="14"/>
                    <a:pt x="2687" y="37"/>
                  </a:cubicBezTo>
                  <a:cubicBezTo>
                    <a:pt x="2537" y="117"/>
                    <a:pt x="2486" y="282"/>
                    <a:pt x="2434" y="440"/>
                  </a:cubicBezTo>
                  <a:cubicBezTo>
                    <a:pt x="2424" y="472"/>
                    <a:pt x="2415" y="504"/>
                    <a:pt x="2402" y="537"/>
                  </a:cubicBezTo>
                  <a:cubicBezTo>
                    <a:pt x="2353" y="678"/>
                    <a:pt x="2229" y="828"/>
                    <a:pt x="2098" y="828"/>
                  </a:cubicBezTo>
                  <a:cubicBezTo>
                    <a:pt x="2074" y="828"/>
                    <a:pt x="2051" y="824"/>
                    <a:pt x="2027" y="813"/>
                  </a:cubicBezTo>
                  <a:lnTo>
                    <a:pt x="1980" y="794"/>
                  </a:lnTo>
                  <a:lnTo>
                    <a:pt x="1991" y="843"/>
                  </a:lnTo>
                  <a:cubicBezTo>
                    <a:pt x="2038" y="1098"/>
                    <a:pt x="1813" y="1342"/>
                    <a:pt x="1569" y="1432"/>
                  </a:cubicBezTo>
                  <a:cubicBezTo>
                    <a:pt x="1382" y="1498"/>
                    <a:pt x="1181" y="1507"/>
                    <a:pt x="984" y="1516"/>
                  </a:cubicBezTo>
                  <a:cubicBezTo>
                    <a:pt x="911" y="1518"/>
                    <a:pt x="834" y="1522"/>
                    <a:pt x="757" y="1528"/>
                  </a:cubicBezTo>
                  <a:cubicBezTo>
                    <a:pt x="697" y="1533"/>
                    <a:pt x="635" y="1539"/>
                    <a:pt x="573" y="1548"/>
                  </a:cubicBezTo>
                  <a:cubicBezTo>
                    <a:pt x="453" y="1561"/>
                    <a:pt x="330" y="1575"/>
                    <a:pt x="210" y="1575"/>
                  </a:cubicBezTo>
                  <a:cubicBezTo>
                    <a:pt x="177" y="1575"/>
                    <a:pt x="144" y="1574"/>
                    <a:pt x="112" y="1571"/>
                  </a:cubicBezTo>
                  <a:lnTo>
                    <a:pt x="90" y="1569"/>
                  </a:lnTo>
                  <a:lnTo>
                    <a:pt x="35" y="1786"/>
                  </a:lnTo>
                  <a:cubicBezTo>
                    <a:pt x="20" y="1846"/>
                    <a:pt x="0" y="1918"/>
                    <a:pt x="24" y="1989"/>
                  </a:cubicBezTo>
                  <a:cubicBezTo>
                    <a:pt x="45" y="2058"/>
                    <a:pt x="99" y="2109"/>
                    <a:pt x="153" y="2161"/>
                  </a:cubicBezTo>
                  <a:cubicBezTo>
                    <a:pt x="219" y="2223"/>
                    <a:pt x="275" y="2278"/>
                    <a:pt x="251" y="2347"/>
                  </a:cubicBezTo>
                  <a:lnTo>
                    <a:pt x="236" y="2392"/>
                  </a:lnTo>
                  <a:lnTo>
                    <a:pt x="236" y="2392"/>
                  </a:lnTo>
                  <a:lnTo>
                    <a:pt x="283" y="2381"/>
                  </a:lnTo>
                  <a:cubicBezTo>
                    <a:pt x="305" y="2376"/>
                    <a:pt x="327" y="2374"/>
                    <a:pt x="349" y="2374"/>
                  </a:cubicBezTo>
                  <a:cubicBezTo>
                    <a:pt x="437" y="2374"/>
                    <a:pt x="524" y="2413"/>
                    <a:pt x="579" y="2478"/>
                  </a:cubicBezTo>
                  <a:cubicBezTo>
                    <a:pt x="596" y="2497"/>
                    <a:pt x="609" y="2518"/>
                    <a:pt x="624" y="2540"/>
                  </a:cubicBezTo>
                  <a:cubicBezTo>
                    <a:pt x="645" y="2572"/>
                    <a:pt x="669" y="2608"/>
                    <a:pt x="701" y="2636"/>
                  </a:cubicBezTo>
                  <a:cubicBezTo>
                    <a:pt x="780" y="2707"/>
                    <a:pt x="890" y="2715"/>
                    <a:pt x="1005" y="2718"/>
                  </a:cubicBezTo>
                  <a:cubicBezTo>
                    <a:pt x="1108" y="2720"/>
                    <a:pt x="1228" y="2724"/>
                    <a:pt x="1342" y="2724"/>
                  </a:cubicBezTo>
                  <a:cubicBezTo>
                    <a:pt x="1554" y="2724"/>
                    <a:pt x="1830" y="2715"/>
                    <a:pt x="2102" y="2645"/>
                  </a:cubicBezTo>
                  <a:cubicBezTo>
                    <a:pt x="2132" y="2636"/>
                    <a:pt x="2164" y="2628"/>
                    <a:pt x="2194" y="2619"/>
                  </a:cubicBezTo>
                  <a:lnTo>
                    <a:pt x="2235" y="2608"/>
                  </a:lnTo>
                  <a:lnTo>
                    <a:pt x="2209" y="2576"/>
                  </a:lnTo>
                  <a:cubicBezTo>
                    <a:pt x="2175" y="2533"/>
                    <a:pt x="2068" y="2388"/>
                    <a:pt x="2137" y="2261"/>
                  </a:cubicBezTo>
                  <a:cubicBezTo>
                    <a:pt x="2169" y="2197"/>
                    <a:pt x="2235" y="2158"/>
                    <a:pt x="2304" y="2118"/>
                  </a:cubicBezTo>
                  <a:cubicBezTo>
                    <a:pt x="2389" y="2066"/>
                    <a:pt x="2475" y="2015"/>
                    <a:pt x="2503" y="1916"/>
                  </a:cubicBezTo>
                  <a:cubicBezTo>
                    <a:pt x="2514" y="1873"/>
                    <a:pt x="2511" y="1831"/>
                    <a:pt x="2507" y="1788"/>
                  </a:cubicBezTo>
                  <a:cubicBezTo>
                    <a:pt x="2505" y="1747"/>
                    <a:pt x="2501" y="1706"/>
                    <a:pt x="2514" y="1670"/>
                  </a:cubicBezTo>
                  <a:cubicBezTo>
                    <a:pt x="2531" y="1618"/>
                    <a:pt x="2576" y="1582"/>
                    <a:pt x="2625" y="1543"/>
                  </a:cubicBezTo>
                  <a:cubicBezTo>
                    <a:pt x="2649" y="1524"/>
                    <a:pt x="2674" y="1505"/>
                    <a:pt x="2696" y="1483"/>
                  </a:cubicBezTo>
                  <a:cubicBezTo>
                    <a:pt x="2730" y="1449"/>
                    <a:pt x="2756" y="1408"/>
                    <a:pt x="2779" y="1372"/>
                  </a:cubicBezTo>
                  <a:cubicBezTo>
                    <a:pt x="2794" y="1349"/>
                    <a:pt x="2809" y="1327"/>
                    <a:pt x="2824" y="1306"/>
                  </a:cubicBezTo>
                  <a:cubicBezTo>
                    <a:pt x="2882" y="1229"/>
                    <a:pt x="2961" y="1166"/>
                    <a:pt x="3066" y="1115"/>
                  </a:cubicBezTo>
                  <a:lnTo>
                    <a:pt x="3073" y="1111"/>
                  </a:lnTo>
                  <a:lnTo>
                    <a:pt x="3077" y="1104"/>
                  </a:lnTo>
                  <a:cubicBezTo>
                    <a:pt x="3191" y="881"/>
                    <a:pt x="3300" y="646"/>
                    <a:pt x="3261" y="404"/>
                  </a:cubicBezTo>
                  <a:cubicBezTo>
                    <a:pt x="3227" y="189"/>
                    <a:pt x="3026" y="1"/>
                    <a:pt x="28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151"/>
            <p:cNvSpPr/>
            <p:nvPr/>
          </p:nvSpPr>
          <p:spPr>
            <a:xfrm>
              <a:off x="5332877" y="2969147"/>
              <a:ext cx="17617" cy="32649"/>
            </a:xfrm>
            <a:custGeom>
              <a:rect b="b" l="l" r="r" t="t"/>
              <a:pathLst>
                <a:path extrusionOk="0" h="1149" w="620">
                  <a:moveTo>
                    <a:pt x="309" y="1"/>
                  </a:moveTo>
                  <a:cubicBezTo>
                    <a:pt x="170" y="260"/>
                    <a:pt x="67" y="541"/>
                    <a:pt x="1" y="828"/>
                  </a:cubicBezTo>
                  <a:cubicBezTo>
                    <a:pt x="31" y="905"/>
                    <a:pt x="69" y="975"/>
                    <a:pt x="127" y="1031"/>
                  </a:cubicBezTo>
                  <a:cubicBezTo>
                    <a:pt x="174" y="1072"/>
                    <a:pt x="232" y="1102"/>
                    <a:pt x="292" y="1123"/>
                  </a:cubicBezTo>
                  <a:cubicBezTo>
                    <a:pt x="331" y="1136"/>
                    <a:pt x="371" y="1143"/>
                    <a:pt x="412" y="1149"/>
                  </a:cubicBezTo>
                  <a:cubicBezTo>
                    <a:pt x="382" y="971"/>
                    <a:pt x="440" y="793"/>
                    <a:pt x="616" y="753"/>
                  </a:cubicBezTo>
                  <a:cubicBezTo>
                    <a:pt x="618" y="558"/>
                    <a:pt x="618" y="361"/>
                    <a:pt x="620" y="166"/>
                  </a:cubicBezTo>
                  <a:cubicBezTo>
                    <a:pt x="517" y="110"/>
                    <a:pt x="412" y="56"/>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151"/>
            <p:cNvSpPr/>
            <p:nvPr/>
          </p:nvSpPr>
          <p:spPr>
            <a:xfrm>
              <a:off x="5332081" y="2968124"/>
              <a:ext cx="19152" cy="34609"/>
            </a:xfrm>
            <a:custGeom>
              <a:rect b="b" l="l" r="r" t="t"/>
              <a:pathLst>
                <a:path extrusionOk="0" h="1218" w="674">
                  <a:moveTo>
                    <a:pt x="348" y="73"/>
                  </a:moveTo>
                  <a:lnTo>
                    <a:pt x="620" y="217"/>
                  </a:lnTo>
                  <a:lnTo>
                    <a:pt x="618" y="767"/>
                  </a:lnTo>
                  <a:cubicBezTo>
                    <a:pt x="449" y="819"/>
                    <a:pt x="393" y="990"/>
                    <a:pt x="408" y="1153"/>
                  </a:cubicBezTo>
                  <a:cubicBezTo>
                    <a:pt x="384" y="1149"/>
                    <a:pt x="356" y="1142"/>
                    <a:pt x="329" y="1134"/>
                  </a:cubicBezTo>
                  <a:cubicBezTo>
                    <a:pt x="266" y="1112"/>
                    <a:pt x="213" y="1082"/>
                    <a:pt x="174" y="1046"/>
                  </a:cubicBezTo>
                  <a:cubicBezTo>
                    <a:pt x="116" y="994"/>
                    <a:pt x="80" y="921"/>
                    <a:pt x="56" y="861"/>
                  </a:cubicBezTo>
                  <a:cubicBezTo>
                    <a:pt x="121" y="583"/>
                    <a:pt x="219" y="317"/>
                    <a:pt x="348" y="73"/>
                  </a:cubicBezTo>
                  <a:close/>
                  <a:moveTo>
                    <a:pt x="326" y="0"/>
                  </a:moveTo>
                  <a:lnTo>
                    <a:pt x="314" y="24"/>
                  </a:lnTo>
                  <a:cubicBezTo>
                    <a:pt x="176" y="281"/>
                    <a:pt x="71" y="562"/>
                    <a:pt x="3" y="859"/>
                  </a:cubicBezTo>
                  <a:lnTo>
                    <a:pt x="1" y="866"/>
                  </a:lnTo>
                  <a:lnTo>
                    <a:pt x="3" y="874"/>
                  </a:lnTo>
                  <a:cubicBezTo>
                    <a:pt x="31" y="941"/>
                    <a:pt x="69" y="1024"/>
                    <a:pt x="138" y="1086"/>
                  </a:cubicBezTo>
                  <a:cubicBezTo>
                    <a:pt x="183" y="1127"/>
                    <a:pt x="241" y="1159"/>
                    <a:pt x="311" y="1185"/>
                  </a:cubicBezTo>
                  <a:cubicBezTo>
                    <a:pt x="356" y="1200"/>
                    <a:pt x="401" y="1206"/>
                    <a:pt x="436" y="1213"/>
                  </a:cubicBezTo>
                  <a:lnTo>
                    <a:pt x="472" y="1217"/>
                  </a:lnTo>
                  <a:lnTo>
                    <a:pt x="472" y="1217"/>
                  </a:lnTo>
                  <a:lnTo>
                    <a:pt x="466" y="1181"/>
                  </a:lnTo>
                  <a:cubicBezTo>
                    <a:pt x="442" y="1037"/>
                    <a:pt x="474" y="855"/>
                    <a:pt x="650" y="814"/>
                  </a:cubicBezTo>
                  <a:lnTo>
                    <a:pt x="671" y="810"/>
                  </a:lnTo>
                  <a:lnTo>
                    <a:pt x="674" y="184"/>
                  </a:lnTo>
                  <a:lnTo>
                    <a:pt x="3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151"/>
            <p:cNvSpPr/>
            <p:nvPr/>
          </p:nvSpPr>
          <p:spPr>
            <a:xfrm>
              <a:off x="5327535" y="2960680"/>
              <a:ext cx="7502" cy="11252"/>
            </a:xfrm>
            <a:custGeom>
              <a:rect b="b" l="l" r="r" t="t"/>
              <a:pathLst>
                <a:path extrusionOk="0" h="396" w="264">
                  <a:moveTo>
                    <a:pt x="160" y="0"/>
                  </a:moveTo>
                  <a:cubicBezTo>
                    <a:pt x="136" y="0"/>
                    <a:pt x="112" y="5"/>
                    <a:pt x="92" y="18"/>
                  </a:cubicBezTo>
                  <a:cubicBezTo>
                    <a:pt x="81" y="24"/>
                    <a:pt x="71" y="33"/>
                    <a:pt x="62" y="44"/>
                  </a:cubicBezTo>
                  <a:cubicBezTo>
                    <a:pt x="15" y="97"/>
                    <a:pt x="0" y="176"/>
                    <a:pt x="24" y="243"/>
                  </a:cubicBezTo>
                  <a:cubicBezTo>
                    <a:pt x="30" y="258"/>
                    <a:pt x="37" y="271"/>
                    <a:pt x="39" y="288"/>
                  </a:cubicBezTo>
                  <a:cubicBezTo>
                    <a:pt x="43" y="318"/>
                    <a:pt x="26" y="354"/>
                    <a:pt x="45" y="378"/>
                  </a:cubicBezTo>
                  <a:cubicBezTo>
                    <a:pt x="56" y="389"/>
                    <a:pt x="69" y="393"/>
                    <a:pt x="84" y="395"/>
                  </a:cubicBezTo>
                  <a:cubicBezTo>
                    <a:pt x="87" y="395"/>
                    <a:pt x="90" y="395"/>
                    <a:pt x="93" y="395"/>
                  </a:cubicBezTo>
                  <a:cubicBezTo>
                    <a:pt x="156" y="395"/>
                    <a:pt x="214" y="338"/>
                    <a:pt x="212" y="275"/>
                  </a:cubicBezTo>
                  <a:cubicBezTo>
                    <a:pt x="210" y="266"/>
                    <a:pt x="210" y="256"/>
                    <a:pt x="210" y="247"/>
                  </a:cubicBezTo>
                  <a:cubicBezTo>
                    <a:pt x="216" y="217"/>
                    <a:pt x="253" y="198"/>
                    <a:pt x="259" y="168"/>
                  </a:cubicBezTo>
                  <a:cubicBezTo>
                    <a:pt x="264" y="155"/>
                    <a:pt x="261" y="142"/>
                    <a:pt x="259" y="129"/>
                  </a:cubicBezTo>
                  <a:cubicBezTo>
                    <a:pt x="255" y="97"/>
                    <a:pt x="249" y="65"/>
                    <a:pt x="244" y="33"/>
                  </a:cubicBezTo>
                  <a:cubicBezTo>
                    <a:pt x="244" y="29"/>
                    <a:pt x="242" y="22"/>
                    <a:pt x="240" y="16"/>
                  </a:cubicBezTo>
                  <a:cubicBezTo>
                    <a:pt x="234" y="12"/>
                    <a:pt x="227" y="9"/>
                    <a:pt x="219" y="7"/>
                  </a:cubicBezTo>
                  <a:cubicBezTo>
                    <a:pt x="199" y="3"/>
                    <a:pt x="179"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151"/>
            <p:cNvSpPr/>
            <p:nvPr/>
          </p:nvSpPr>
          <p:spPr>
            <a:xfrm>
              <a:off x="5326740" y="2959913"/>
              <a:ext cx="9036" cy="12787"/>
            </a:xfrm>
            <a:custGeom>
              <a:rect b="b" l="l" r="r" t="t"/>
              <a:pathLst>
                <a:path extrusionOk="0" h="450" w="318">
                  <a:moveTo>
                    <a:pt x="189" y="54"/>
                  </a:moveTo>
                  <a:cubicBezTo>
                    <a:pt x="204" y="54"/>
                    <a:pt x="221" y="56"/>
                    <a:pt x="242" y="60"/>
                  </a:cubicBezTo>
                  <a:cubicBezTo>
                    <a:pt x="247" y="62"/>
                    <a:pt x="247" y="62"/>
                    <a:pt x="247" y="64"/>
                  </a:cubicBezTo>
                  <a:lnTo>
                    <a:pt x="262" y="161"/>
                  </a:lnTo>
                  <a:cubicBezTo>
                    <a:pt x="262" y="171"/>
                    <a:pt x="264" y="182"/>
                    <a:pt x="262" y="188"/>
                  </a:cubicBezTo>
                  <a:cubicBezTo>
                    <a:pt x="259" y="197"/>
                    <a:pt x="251" y="206"/>
                    <a:pt x="242" y="216"/>
                  </a:cubicBezTo>
                  <a:cubicBezTo>
                    <a:pt x="232" y="229"/>
                    <a:pt x="217" y="246"/>
                    <a:pt x="212" y="270"/>
                  </a:cubicBezTo>
                  <a:cubicBezTo>
                    <a:pt x="210" y="281"/>
                    <a:pt x="212" y="289"/>
                    <a:pt x="212" y="296"/>
                  </a:cubicBezTo>
                  <a:lnTo>
                    <a:pt x="212" y="304"/>
                  </a:lnTo>
                  <a:cubicBezTo>
                    <a:pt x="212" y="326"/>
                    <a:pt x="204" y="347"/>
                    <a:pt x="187" y="366"/>
                  </a:cubicBezTo>
                  <a:cubicBezTo>
                    <a:pt x="169" y="386"/>
                    <a:pt x="146" y="396"/>
                    <a:pt x="122" y="396"/>
                  </a:cubicBezTo>
                  <a:cubicBezTo>
                    <a:pt x="120" y="396"/>
                    <a:pt x="116" y="396"/>
                    <a:pt x="114" y="394"/>
                  </a:cubicBezTo>
                  <a:cubicBezTo>
                    <a:pt x="105" y="394"/>
                    <a:pt x="97" y="392"/>
                    <a:pt x="94" y="388"/>
                  </a:cubicBezTo>
                  <a:cubicBezTo>
                    <a:pt x="88" y="381"/>
                    <a:pt x="90" y="371"/>
                    <a:pt x="92" y="351"/>
                  </a:cubicBezTo>
                  <a:cubicBezTo>
                    <a:pt x="92" y="338"/>
                    <a:pt x="94" y="326"/>
                    <a:pt x="92" y="311"/>
                  </a:cubicBezTo>
                  <a:cubicBezTo>
                    <a:pt x="92" y="296"/>
                    <a:pt x="86" y="283"/>
                    <a:pt x="82" y="272"/>
                  </a:cubicBezTo>
                  <a:lnTo>
                    <a:pt x="77" y="261"/>
                  </a:lnTo>
                  <a:cubicBezTo>
                    <a:pt x="56" y="203"/>
                    <a:pt x="69" y="133"/>
                    <a:pt x="109" y="88"/>
                  </a:cubicBezTo>
                  <a:cubicBezTo>
                    <a:pt x="118" y="79"/>
                    <a:pt x="127" y="73"/>
                    <a:pt x="135" y="66"/>
                  </a:cubicBezTo>
                  <a:cubicBezTo>
                    <a:pt x="148" y="58"/>
                    <a:pt x="167" y="54"/>
                    <a:pt x="189" y="54"/>
                  </a:cubicBezTo>
                  <a:close/>
                  <a:moveTo>
                    <a:pt x="190" y="0"/>
                  </a:moveTo>
                  <a:cubicBezTo>
                    <a:pt x="157" y="0"/>
                    <a:pt x="129" y="8"/>
                    <a:pt x="105" y="21"/>
                  </a:cubicBezTo>
                  <a:cubicBezTo>
                    <a:pt x="94" y="30"/>
                    <a:pt x="82" y="39"/>
                    <a:pt x="71" y="51"/>
                  </a:cubicBezTo>
                  <a:cubicBezTo>
                    <a:pt x="17" y="111"/>
                    <a:pt x="0" y="203"/>
                    <a:pt x="28" y="278"/>
                  </a:cubicBezTo>
                  <a:lnTo>
                    <a:pt x="32" y="291"/>
                  </a:lnTo>
                  <a:cubicBezTo>
                    <a:pt x="35" y="300"/>
                    <a:pt x="39" y="308"/>
                    <a:pt x="41" y="317"/>
                  </a:cubicBezTo>
                  <a:cubicBezTo>
                    <a:pt x="41" y="326"/>
                    <a:pt x="41" y="334"/>
                    <a:pt x="39" y="345"/>
                  </a:cubicBezTo>
                  <a:cubicBezTo>
                    <a:pt x="37" y="368"/>
                    <a:pt x="32" y="398"/>
                    <a:pt x="54" y="422"/>
                  </a:cubicBezTo>
                  <a:cubicBezTo>
                    <a:pt x="67" y="437"/>
                    <a:pt x="86" y="446"/>
                    <a:pt x="109" y="448"/>
                  </a:cubicBezTo>
                  <a:cubicBezTo>
                    <a:pt x="114" y="448"/>
                    <a:pt x="118" y="450"/>
                    <a:pt x="122" y="450"/>
                  </a:cubicBezTo>
                  <a:cubicBezTo>
                    <a:pt x="159" y="450"/>
                    <a:pt x="197" y="433"/>
                    <a:pt x="225" y="403"/>
                  </a:cubicBezTo>
                  <a:cubicBezTo>
                    <a:pt x="253" y="375"/>
                    <a:pt x="268" y="338"/>
                    <a:pt x="266" y="302"/>
                  </a:cubicBezTo>
                  <a:lnTo>
                    <a:pt x="266" y="293"/>
                  </a:lnTo>
                  <a:cubicBezTo>
                    <a:pt x="266" y="287"/>
                    <a:pt x="264" y="283"/>
                    <a:pt x="266" y="278"/>
                  </a:cubicBezTo>
                  <a:cubicBezTo>
                    <a:pt x="266" y="270"/>
                    <a:pt x="274" y="261"/>
                    <a:pt x="283" y="251"/>
                  </a:cubicBezTo>
                  <a:cubicBezTo>
                    <a:pt x="296" y="238"/>
                    <a:pt x="309" y="223"/>
                    <a:pt x="313" y="201"/>
                  </a:cubicBezTo>
                  <a:cubicBezTo>
                    <a:pt x="317" y="184"/>
                    <a:pt x="315" y="169"/>
                    <a:pt x="313" y="154"/>
                  </a:cubicBezTo>
                  <a:lnTo>
                    <a:pt x="300" y="58"/>
                  </a:lnTo>
                  <a:cubicBezTo>
                    <a:pt x="298" y="49"/>
                    <a:pt x="296" y="36"/>
                    <a:pt x="287" y="28"/>
                  </a:cubicBezTo>
                  <a:cubicBezTo>
                    <a:pt x="277" y="13"/>
                    <a:pt x="262" y="11"/>
                    <a:pt x="253" y="9"/>
                  </a:cubicBezTo>
                  <a:cubicBezTo>
                    <a:pt x="230" y="3"/>
                    <a:pt x="209" y="0"/>
                    <a:pt x="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151"/>
            <p:cNvSpPr/>
            <p:nvPr/>
          </p:nvSpPr>
          <p:spPr>
            <a:xfrm>
              <a:off x="5021920" y="2828701"/>
              <a:ext cx="409148" cy="360132"/>
            </a:xfrm>
            <a:custGeom>
              <a:rect b="b" l="l" r="r" t="t"/>
              <a:pathLst>
                <a:path extrusionOk="0" h="12674" w="14399">
                  <a:moveTo>
                    <a:pt x="3454" y="0"/>
                  </a:moveTo>
                  <a:cubicBezTo>
                    <a:pt x="3212" y="0"/>
                    <a:pt x="2971" y="35"/>
                    <a:pt x="2739" y="102"/>
                  </a:cubicBezTo>
                  <a:cubicBezTo>
                    <a:pt x="2657" y="125"/>
                    <a:pt x="2576" y="153"/>
                    <a:pt x="2490" y="159"/>
                  </a:cubicBezTo>
                  <a:cubicBezTo>
                    <a:pt x="2469" y="161"/>
                    <a:pt x="2448" y="162"/>
                    <a:pt x="2427" y="162"/>
                  </a:cubicBezTo>
                  <a:cubicBezTo>
                    <a:pt x="2359" y="162"/>
                    <a:pt x="2292" y="155"/>
                    <a:pt x="2224" y="155"/>
                  </a:cubicBezTo>
                  <a:cubicBezTo>
                    <a:pt x="2196" y="155"/>
                    <a:pt x="2169" y="156"/>
                    <a:pt x="2141" y="159"/>
                  </a:cubicBezTo>
                  <a:cubicBezTo>
                    <a:pt x="2025" y="177"/>
                    <a:pt x="1901" y="258"/>
                    <a:pt x="1901" y="374"/>
                  </a:cubicBezTo>
                  <a:cubicBezTo>
                    <a:pt x="1873" y="351"/>
                    <a:pt x="1840" y="340"/>
                    <a:pt x="1807" y="340"/>
                  </a:cubicBezTo>
                  <a:cubicBezTo>
                    <a:pt x="1687" y="340"/>
                    <a:pt x="1557" y="474"/>
                    <a:pt x="1593" y="603"/>
                  </a:cubicBezTo>
                  <a:cubicBezTo>
                    <a:pt x="1653" y="821"/>
                    <a:pt x="1980" y="847"/>
                    <a:pt x="2092" y="1044"/>
                  </a:cubicBezTo>
                  <a:cubicBezTo>
                    <a:pt x="2163" y="1169"/>
                    <a:pt x="2124" y="1334"/>
                    <a:pt x="2025" y="1436"/>
                  </a:cubicBezTo>
                  <a:cubicBezTo>
                    <a:pt x="1929" y="1537"/>
                    <a:pt x="1783" y="1584"/>
                    <a:pt x="1642" y="1586"/>
                  </a:cubicBezTo>
                  <a:cubicBezTo>
                    <a:pt x="1537" y="1591"/>
                    <a:pt x="1402" y="1593"/>
                    <a:pt x="1372" y="1691"/>
                  </a:cubicBezTo>
                  <a:cubicBezTo>
                    <a:pt x="1355" y="1743"/>
                    <a:pt x="1376" y="1798"/>
                    <a:pt x="1366" y="1850"/>
                  </a:cubicBezTo>
                  <a:cubicBezTo>
                    <a:pt x="1344" y="1962"/>
                    <a:pt x="1209" y="1990"/>
                    <a:pt x="1092" y="1990"/>
                  </a:cubicBezTo>
                  <a:cubicBezTo>
                    <a:pt x="1078" y="1990"/>
                    <a:pt x="1065" y="1990"/>
                    <a:pt x="1053" y="1989"/>
                  </a:cubicBezTo>
                  <a:lnTo>
                    <a:pt x="1053" y="1989"/>
                  </a:lnTo>
                  <a:cubicBezTo>
                    <a:pt x="1100" y="2094"/>
                    <a:pt x="1078" y="2229"/>
                    <a:pt x="999" y="2313"/>
                  </a:cubicBezTo>
                  <a:cubicBezTo>
                    <a:pt x="943" y="2371"/>
                    <a:pt x="863" y="2403"/>
                    <a:pt x="782" y="2403"/>
                  </a:cubicBezTo>
                  <a:cubicBezTo>
                    <a:pt x="747" y="2403"/>
                    <a:pt x="711" y="2396"/>
                    <a:pt x="678" y="2383"/>
                  </a:cubicBezTo>
                  <a:cubicBezTo>
                    <a:pt x="678" y="2328"/>
                    <a:pt x="676" y="2270"/>
                    <a:pt x="648" y="2223"/>
                  </a:cubicBezTo>
                  <a:cubicBezTo>
                    <a:pt x="627" y="2188"/>
                    <a:pt x="587" y="2163"/>
                    <a:pt x="549" y="2163"/>
                  </a:cubicBezTo>
                  <a:cubicBezTo>
                    <a:pt x="535" y="2163"/>
                    <a:pt x="521" y="2166"/>
                    <a:pt x="509" y="2173"/>
                  </a:cubicBezTo>
                  <a:cubicBezTo>
                    <a:pt x="440" y="2047"/>
                    <a:pt x="302" y="2008"/>
                    <a:pt x="153" y="2008"/>
                  </a:cubicBezTo>
                  <a:cubicBezTo>
                    <a:pt x="115" y="2008"/>
                    <a:pt x="76" y="2010"/>
                    <a:pt x="37" y="2015"/>
                  </a:cubicBezTo>
                  <a:cubicBezTo>
                    <a:pt x="1" y="2720"/>
                    <a:pt x="245" y="3440"/>
                    <a:pt x="714" y="3967"/>
                  </a:cubicBezTo>
                  <a:cubicBezTo>
                    <a:pt x="856" y="4123"/>
                    <a:pt x="1016" y="4267"/>
                    <a:pt x="1128" y="4447"/>
                  </a:cubicBezTo>
                  <a:cubicBezTo>
                    <a:pt x="1267" y="4669"/>
                    <a:pt x="1321" y="4933"/>
                    <a:pt x="1415" y="5177"/>
                  </a:cubicBezTo>
                  <a:cubicBezTo>
                    <a:pt x="1790" y="6141"/>
                    <a:pt x="2777" y="6795"/>
                    <a:pt x="3039" y="7793"/>
                  </a:cubicBezTo>
                  <a:cubicBezTo>
                    <a:pt x="3178" y="8322"/>
                    <a:pt x="3125" y="8956"/>
                    <a:pt x="3527" y="9327"/>
                  </a:cubicBezTo>
                  <a:cubicBezTo>
                    <a:pt x="3737" y="9520"/>
                    <a:pt x="4042" y="9603"/>
                    <a:pt x="4211" y="9835"/>
                  </a:cubicBezTo>
                  <a:cubicBezTo>
                    <a:pt x="4429" y="10135"/>
                    <a:pt x="4344" y="10580"/>
                    <a:pt x="4571" y="10874"/>
                  </a:cubicBezTo>
                  <a:cubicBezTo>
                    <a:pt x="4701" y="11039"/>
                    <a:pt x="4911" y="11127"/>
                    <a:pt x="5038" y="11294"/>
                  </a:cubicBezTo>
                  <a:cubicBezTo>
                    <a:pt x="5141" y="11431"/>
                    <a:pt x="5177" y="11605"/>
                    <a:pt x="5209" y="11772"/>
                  </a:cubicBezTo>
                  <a:cubicBezTo>
                    <a:pt x="5269" y="12063"/>
                    <a:pt x="5342" y="12367"/>
                    <a:pt x="5417" y="12674"/>
                  </a:cubicBezTo>
                  <a:cubicBezTo>
                    <a:pt x="5423" y="12661"/>
                    <a:pt x="5434" y="12650"/>
                    <a:pt x="5441" y="12635"/>
                  </a:cubicBezTo>
                  <a:cubicBezTo>
                    <a:pt x="5524" y="12468"/>
                    <a:pt x="5522" y="12271"/>
                    <a:pt x="5550" y="12087"/>
                  </a:cubicBezTo>
                  <a:cubicBezTo>
                    <a:pt x="5580" y="11900"/>
                    <a:pt x="5657" y="11701"/>
                    <a:pt x="5826" y="11622"/>
                  </a:cubicBezTo>
                  <a:cubicBezTo>
                    <a:pt x="5895" y="11591"/>
                    <a:pt x="5970" y="11583"/>
                    <a:pt x="6045" y="11583"/>
                  </a:cubicBezTo>
                  <a:cubicBezTo>
                    <a:pt x="6085" y="11583"/>
                    <a:pt x="6125" y="11585"/>
                    <a:pt x="6165" y="11587"/>
                  </a:cubicBezTo>
                  <a:cubicBezTo>
                    <a:pt x="6484" y="11609"/>
                    <a:pt x="6801" y="11630"/>
                    <a:pt x="7120" y="11652"/>
                  </a:cubicBezTo>
                  <a:cubicBezTo>
                    <a:pt x="7170" y="11654"/>
                    <a:pt x="7219" y="11658"/>
                    <a:pt x="7266" y="11675"/>
                  </a:cubicBezTo>
                  <a:cubicBezTo>
                    <a:pt x="7328" y="11699"/>
                    <a:pt x="7377" y="11748"/>
                    <a:pt x="7433" y="11785"/>
                  </a:cubicBezTo>
                  <a:cubicBezTo>
                    <a:pt x="7587" y="11889"/>
                    <a:pt x="7780" y="11906"/>
                    <a:pt x="7969" y="11906"/>
                  </a:cubicBezTo>
                  <a:cubicBezTo>
                    <a:pt x="8001" y="11906"/>
                    <a:pt x="8033" y="11905"/>
                    <a:pt x="8065" y="11905"/>
                  </a:cubicBezTo>
                  <a:cubicBezTo>
                    <a:pt x="8215" y="11905"/>
                    <a:pt x="8367" y="11900"/>
                    <a:pt x="8506" y="11851"/>
                  </a:cubicBezTo>
                  <a:cubicBezTo>
                    <a:pt x="8648" y="11800"/>
                    <a:pt x="8776" y="11690"/>
                    <a:pt x="8809" y="11545"/>
                  </a:cubicBezTo>
                  <a:cubicBezTo>
                    <a:pt x="8821" y="11487"/>
                    <a:pt x="8819" y="11425"/>
                    <a:pt x="8843" y="11371"/>
                  </a:cubicBezTo>
                  <a:cubicBezTo>
                    <a:pt x="8903" y="11240"/>
                    <a:pt x="9076" y="11221"/>
                    <a:pt x="9207" y="11159"/>
                  </a:cubicBezTo>
                  <a:cubicBezTo>
                    <a:pt x="9318" y="11103"/>
                    <a:pt x="9404" y="11009"/>
                    <a:pt x="9498" y="10928"/>
                  </a:cubicBezTo>
                  <a:cubicBezTo>
                    <a:pt x="9891" y="10593"/>
                    <a:pt x="10410" y="10510"/>
                    <a:pt x="10938" y="10510"/>
                  </a:cubicBezTo>
                  <a:cubicBezTo>
                    <a:pt x="11161" y="10510"/>
                    <a:pt x="11385" y="10525"/>
                    <a:pt x="11602" y="10542"/>
                  </a:cubicBezTo>
                  <a:cubicBezTo>
                    <a:pt x="11656" y="10546"/>
                    <a:pt x="11707" y="10555"/>
                    <a:pt x="11759" y="10570"/>
                  </a:cubicBezTo>
                  <a:cubicBezTo>
                    <a:pt x="11761" y="10563"/>
                    <a:pt x="11765" y="10557"/>
                    <a:pt x="11767" y="10550"/>
                  </a:cubicBezTo>
                  <a:cubicBezTo>
                    <a:pt x="11782" y="10516"/>
                    <a:pt x="11797" y="10482"/>
                    <a:pt x="11823" y="10452"/>
                  </a:cubicBezTo>
                  <a:cubicBezTo>
                    <a:pt x="11866" y="10405"/>
                    <a:pt x="11928" y="10383"/>
                    <a:pt x="11990" y="10368"/>
                  </a:cubicBezTo>
                  <a:cubicBezTo>
                    <a:pt x="12157" y="10325"/>
                    <a:pt x="12354" y="10298"/>
                    <a:pt x="12440" y="10150"/>
                  </a:cubicBezTo>
                  <a:cubicBezTo>
                    <a:pt x="12457" y="10122"/>
                    <a:pt x="12468" y="10092"/>
                    <a:pt x="12489" y="10071"/>
                  </a:cubicBezTo>
                  <a:cubicBezTo>
                    <a:pt x="12513" y="10049"/>
                    <a:pt x="12543" y="10038"/>
                    <a:pt x="12575" y="10030"/>
                  </a:cubicBezTo>
                  <a:cubicBezTo>
                    <a:pt x="12811" y="9966"/>
                    <a:pt x="13087" y="9981"/>
                    <a:pt x="13269" y="9816"/>
                  </a:cubicBezTo>
                  <a:cubicBezTo>
                    <a:pt x="13301" y="9788"/>
                    <a:pt x="13331" y="9756"/>
                    <a:pt x="13370" y="9736"/>
                  </a:cubicBezTo>
                  <a:cubicBezTo>
                    <a:pt x="13394" y="9726"/>
                    <a:pt x="13420" y="9723"/>
                    <a:pt x="13447" y="9723"/>
                  </a:cubicBezTo>
                  <a:cubicBezTo>
                    <a:pt x="13489" y="9723"/>
                    <a:pt x="13532" y="9730"/>
                    <a:pt x="13574" y="9730"/>
                  </a:cubicBezTo>
                  <a:cubicBezTo>
                    <a:pt x="13578" y="9730"/>
                    <a:pt x="13581" y="9730"/>
                    <a:pt x="13584" y="9730"/>
                  </a:cubicBezTo>
                  <a:cubicBezTo>
                    <a:pt x="13809" y="9728"/>
                    <a:pt x="13953" y="9492"/>
                    <a:pt x="14038" y="9284"/>
                  </a:cubicBezTo>
                  <a:cubicBezTo>
                    <a:pt x="14160" y="8993"/>
                    <a:pt x="14257" y="8689"/>
                    <a:pt x="14330" y="8382"/>
                  </a:cubicBezTo>
                  <a:cubicBezTo>
                    <a:pt x="14368" y="8213"/>
                    <a:pt x="14398" y="8029"/>
                    <a:pt x="14319" y="7875"/>
                  </a:cubicBezTo>
                  <a:cubicBezTo>
                    <a:pt x="14255" y="7748"/>
                    <a:pt x="14126" y="7667"/>
                    <a:pt x="14023" y="7566"/>
                  </a:cubicBezTo>
                  <a:cubicBezTo>
                    <a:pt x="14011" y="7553"/>
                    <a:pt x="14000" y="7540"/>
                    <a:pt x="13987" y="7525"/>
                  </a:cubicBezTo>
                  <a:cubicBezTo>
                    <a:pt x="13955" y="7534"/>
                    <a:pt x="13925" y="7542"/>
                    <a:pt x="13895" y="7551"/>
                  </a:cubicBezTo>
                  <a:cubicBezTo>
                    <a:pt x="13650" y="7615"/>
                    <a:pt x="13395" y="7629"/>
                    <a:pt x="13141" y="7629"/>
                  </a:cubicBezTo>
                  <a:cubicBezTo>
                    <a:pt x="13029" y="7629"/>
                    <a:pt x="12916" y="7626"/>
                    <a:pt x="12804" y="7624"/>
                  </a:cubicBezTo>
                  <a:cubicBezTo>
                    <a:pt x="12704" y="7620"/>
                    <a:pt x="12592" y="7615"/>
                    <a:pt x="12517" y="7547"/>
                  </a:cubicBezTo>
                  <a:cubicBezTo>
                    <a:pt x="12468" y="7504"/>
                    <a:pt x="12440" y="7442"/>
                    <a:pt x="12399" y="7392"/>
                  </a:cubicBezTo>
                  <a:cubicBezTo>
                    <a:pt x="12338" y="7321"/>
                    <a:pt x="12243" y="7279"/>
                    <a:pt x="12148" y="7279"/>
                  </a:cubicBezTo>
                  <a:cubicBezTo>
                    <a:pt x="12124" y="7279"/>
                    <a:pt x="12099" y="7282"/>
                    <a:pt x="12076" y="7287"/>
                  </a:cubicBezTo>
                  <a:cubicBezTo>
                    <a:pt x="12125" y="7142"/>
                    <a:pt x="11894" y="7058"/>
                    <a:pt x="11847" y="6913"/>
                  </a:cubicBezTo>
                  <a:cubicBezTo>
                    <a:pt x="11827" y="6853"/>
                    <a:pt x="11844" y="6786"/>
                    <a:pt x="11859" y="6724"/>
                  </a:cubicBezTo>
                  <a:cubicBezTo>
                    <a:pt x="11877" y="6660"/>
                    <a:pt x="11894" y="6595"/>
                    <a:pt x="11909" y="6531"/>
                  </a:cubicBezTo>
                  <a:cubicBezTo>
                    <a:pt x="11799" y="6523"/>
                    <a:pt x="11694" y="6499"/>
                    <a:pt x="11596" y="6448"/>
                  </a:cubicBezTo>
                  <a:cubicBezTo>
                    <a:pt x="11465" y="6381"/>
                    <a:pt x="11382" y="6238"/>
                    <a:pt x="11356" y="6092"/>
                  </a:cubicBezTo>
                  <a:cubicBezTo>
                    <a:pt x="11315" y="6086"/>
                    <a:pt x="11275" y="6079"/>
                    <a:pt x="11236" y="6066"/>
                  </a:cubicBezTo>
                  <a:cubicBezTo>
                    <a:pt x="11176" y="6045"/>
                    <a:pt x="11118" y="6015"/>
                    <a:pt x="11071" y="5974"/>
                  </a:cubicBezTo>
                  <a:cubicBezTo>
                    <a:pt x="11013" y="5918"/>
                    <a:pt x="10975" y="5848"/>
                    <a:pt x="10945" y="5771"/>
                  </a:cubicBezTo>
                  <a:cubicBezTo>
                    <a:pt x="10938" y="5801"/>
                    <a:pt x="10930" y="5831"/>
                    <a:pt x="10923" y="5861"/>
                  </a:cubicBezTo>
                  <a:cubicBezTo>
                    <a:pt x="10690" y="5646"/>
                    <a:pt x="10546" y="5338"/>
                    <a:pt x="10529" y="5021"/>
                  </a:cubicBezTo>
                  <a:cubicBezTo>
                    <a:pt x="10518" y="4791"/>
                    <a:pt x="10568" y="4545"/>
                    <a:pt x="10463" y="4342"/>
                  </a:cubicBezTo>
                  <a:cubicBezTo>
                    <a:pt x="10394" y="4211"/>
                    <a:pt x="10274" y="4121"/>
                    <a:pt x="10163" y="4024"/>
                  </a:cubicBezTo>
                  <a:cubicBezTo>
                    <a:pt x="9811" y="3720"/>
                    <a:pt x="9533" y="3332"/>
                    <a:pt x="9353" y="2902"/>
                  </a:cubicBezTo>
                  <a:cubicBezTo>
                    <a:pt x="9312" y="2905"/>
                    <a:pt x="9271" y="2907"/>
                    <a:pt x="9231" y="2907"/>
                  </a:cubicBezTo>
                  <a:cubicBezTo>
                    <a:pt x="9108" y="2907"/>
                    <a:pt x="8994" y="2885"/>
                    <a:pt x="8903" y="2801"/>
                  </a:cubicBezTo>
                  <a:cubicBezTo>
                    <a:pt x="8824" y="2726"/>
                    <a:pt x="8781" y="2617"/>
                    <a:pt x="8697" y="2548"/>
                  </a:cubicBezTo>
                  <a:cubicBezTo>
                    <a:pt x="8622" y="2488"/>
                    <a:pt x="8529" y="2470"/>
                    <a:pt x="8431" y="2470"/>
                  </a:cubicBezTo>
                  <a:cubicBezTo>
                    <a:pt x="8346" y="2470"/>
                    <a:pt x="8256" y="2484"/>
                    <a:pt x="8172" y="2495"/>
                  </a:cubicBezTo>
                  <a:cubicBezTo>
                    <a:pt x="8061" y="2509"/>
                    <a:pt x="7948" y="2517"/>
                    <a:pt x="7836" y="2517"/>
                  </a:cubicBezTo>
                  <a:cubicBezTo>
                    <a:pt x="7570" y="2517"/>
                    <a:pt x="7305" y="2476"/>
                    <a:pt x="7052" y="2396"/>
                  </a:cubicBezTo>
                  <a:cubicBezTo>
                    <a:pt x="6970" y="2370"/>
                    <a:pt x="6887" y="2338"/>
                    <a:pt x="6827" y="2278"/>
                  </a:cubicBezTo>
                  <a:cubicBezTo>
                    <a:pt x="6775" y="2227"/>
                    <a:pt x="6741" y="2158"/>
                    <a:pt x="6679" y="2122"/>
                  </a:cubicBezTo>
                  <a:cubicBezTo>
                    <a:pt x="6568" y="2053"/>
                    <a:pt x="6392" y="2105"/>
                    <a:pt x="6319" y="1998"/>
                  </a:cubicBezTo>
                  <a:cubicBezTo>
                    <a:pt x="6291" y="1953"/>
                    <a:pt x="6289" y="1897"/>
                    <a:pt x="6270" y="1848"/>
                  </a:cubicBezTo>
                  <a:cubicBezTo>
                    <a:pt x="6195" y="1663"/>
                    <a:pt x="5920" y="1685"/>
                    <a:pt x="5758" y="1569"/>
                  </a:cubicBezTo>
                  <a:cubicBezTo>
                    <a:pt x="5625" y="1473"/>
                    <a:pt x="5578" y="1286"/>
                    <a:pt x="5445" y="1190"/>
                  </a:cubicBezTo>
                  <a:cubicBezTo>
                    <a:pt x="5329" y="1109"/>
                    <a:pt x="5166" y="1102"/>
                    <a:pt x="5072" y="999"/>
                  </a:cubicBezTo>
                  <a:cubicBezTo>
                    <a:pt x="5010" y="933"/>
                    <a:pt x="4989" y="834"/>
                    <a:pt x="4920" y="774"/>
                  </a:cubicBezTo>
                  <a:cubicBezTo>
                    <a:pt x="4821" y="687"/>
                    <a:pt x="4656" y="706"/>
                    <a:pt x="4562" y="614"/>
                  </a:cubicBezTo>
                  <a:cubicBezTo>
                    <a:pt x="4509" y="558"/>
                    <a:pt x="4487" y="472"/>
                    <a:pt x="4425" y="425"/>
                  </a:cubicBezTo>
                  <a:cubicBezTo>
                    <a:pt x="4350" y="367"/>
                    <a:pt x="4226" y="382"/>
                    <a:pt x="4170" y="305"/>
                  </a:cubicBezTo>
                  <a:cubicBezTo>
                    <a:pt x="4138" y="262"/>
                    <a:pt x="4138" y="204"/>
                    <a:pt x="4112" y="157"/>
                  </a:cubicBezTo>
                  <a:cubicBezTo>
                    <a:pt x="4072" y="78"/>
                    <a:pt x="3973" y="52"/>
                    <a:pt x="3885" y="37"/>
                  </a:cubicBezTo>
                  <a:cubicBezTo>
                    <a:pt x="3742" y="12"/>
                    <a:pt x="3598" y="0"/>
                    <a:pt x="3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151"/>
            <p:cNvSpPr/>
            <p:nvPr/>
          </p:nvSpPr>
          <p:spPr>
            <a:xfrm>
              <a:off x="5021125" y="2827934"/>
              <a:ext cx="410682" cy="362916"/>
            </a:xfrm>
            <a:custGeom>
              <a:rect b="b" l="l" r="r" t="t"/>
              <a:pathLst>
                <a:path extrusionOk="0" h="12772" w="14453">
                  <a:moveTo>
                    <a:pt x="3481" y="54"/>
                  </a:moveTo>
                  <a:cubicBezTo>
                    <a:pt x="3625" y="54"/>
                    <a:pt x="3768" y="66"/>
                    <a:pt x="3909" y="90"/>
                  </a:cubicBezTo>
                  <a:cubicBezTo>
                    <a:pt x="3986" y="103"/>
                    <a:pt x="4080" y="126"/>
                    <a:pt x="4117" y="197"/>
                  </a:cubicBezTo>
                  <a:cubicBezTo>
                    <a:pt x="4127" y="214"/>
                    <a:pt x="4132" y="236"/>
                    <a:pt x="4138" y="257"/>
                  </a:cubicBezTo>
                  <a:cubicBezTo>
                    <a:pt x="4147" y="289"/>
                    <a:pt x="4155" y="319"/>
                    <a:pt x="4177" y="347"/>
                  </a:cubicBezTo>
                  <a:cubicBezTo>
                    <a:pt x="4213" y="399"/>
                    <a:pt x="4273" y="416"/>
                    <a:pt x="4329" y="431"/>
                  </a:cubicBezTo>
                  <a:cubicBezTo>
                    <a:pt x="4369" y="441"/>
                    <a:pt x="4408" y="452"/>
                    <a:pt x="4438" y="474"/>
                  </a:cubicBezTo>
                  <a:cubicBezTo>
                    <a:pt x="4468" y="497"/>
                    <a:pt x="4487" y="529"/>
                    <a:pt x="4507" y="566"/>
                  </a:cubicBezTo>
                  <a:cubicBezTo>
                    <a:pt x="4526" y="598"/>
                    <a:pt x="4545" y="632"/>
                    <a:pt x="4573" y="658"/>
                  </a:cubicBezTo>
                  <a:cubicBezTo>
                    <a:pt x="4624" y="711"/>
                    <a:pt x="4697" y="731"/>
                    <a:pt x="4766" y="750"/>
                  </a:cubicBezTo>
                  <a:cubicBezTo>
                    <a:pt x="4828" y="767"/>
                    <a:pt x="4886" y="782"/>
                    <a:pt x="4931" y="821"/>
                  </a:cubicBezTo>
                  <a:cubicBezTo>
                    <a:pt x="4963" y="851"/>
                    <a:pt x="4984" y="891"/>
                    <a:pt x="5008" y="934"/>
                  </a:cubicBezTo>
                  <a:cubicBezTo>
                    <a:pt x="5029" y="973"/>
                    <a:pt x="5049" y="1011"/>
                    <a:pt x="5081" y="1043"/>
                  </a:cubicBezTo>
                  <a:cubicBezTo>
                    <a:pt x="5139" y="1108"/>
                    <a:pt x="5218" y="1138"/>
                    <a:pt x="5297" y="1166"/>
                  </a:cubicBezTo>
                  <a:cubicBezTo>
                    <a:pt x="5355" y="1185"/>
                    <a:pt x="5411" y="1206"/>
                    <a:pt x="5456" y="1238"/>
                  </a:cubicBezTo>
                  <a:cubicBezTo>
                    <a:pt x="5520" y="1283"/>
                    <a:pt x="5563" y="1350"/>
                    <a:pt x="5608" y="1421"/>
                  </a:cubicBezTo>
                  <a:cubicBezTo>
                    <a:pt x="5653" y="1493"/>
                    <a:pt x="5700" y="1566"/>
                    <a:pt x="5771" y="1618"/>
                  </a:cubicBezTo>
                  <a:cubicBezTo>
                    <a:pt x="5839" y="1667"/>
                    <a:pt x="5923" y="1690"/>
                    <a:pt x="6002" y="1716"/>
                  </a:cubicBezTo>
                  <a:cubicBezTo>
                    <a:pt x="6120" y="1750"/>
                    <a:pt x="6233" y="1785"/>
                    <a:pt x="6272" y="1885"/>
                  </a:cubicBezTo>
                  <a:cubicBezTo>
                    <a:pt x="6281" y="1903"/>
                    <a:pt x="6285" y="1922"/>
                    <a:pt x="6289" y="1941"/>
                  </a:cubicBezTo>
                  <a:cubicBezTo>
                    <a:pt x="6298" y="1975"/>
                    <a:pt x="6304" y="2010"/>
                    <a:pt x="6326" y="2040"/>
                  </a:cubicBezTo>
                  <a:cubicBezTo>
                    <a:pt x="6375" y="2110"/>
                    <a:pt x="6458" y="2121"/>
                    <a:pt x="6540" y="2132"/>
                  </a:cubicBezTo>
                  <a:cubicBezTo>
                    <a:pt x="6596" y="2138"/>
                    <a:pt x="6651" y="2145"/>
                    <a:pt x="6694" y="2170"/>
                  </a:cubicBezTo>
                  <a:cubicBezTo>
                    <a:pt x="6728" y="2192"/>
                    <a:pt x="6754" y="2224"/>
                    <a:pt x="6780" y="2260"/>
                  </a:cubicBezTo>
                  <a:cubicBezTo>
                    <a:pt x="6797" y="2282"/>
                    <a:pt x="6816" y="2305"/>
                    <a:pt x="6835" y="2325"/>
                  </a:cubicBezTo>
                  <a:cubicBezTo>
                    <a:pt x="6900" y="2387"/>
                    <a:pt x="6988" y="2421"/>
                    <a:pt x="7071" y="2449"/>
                  </a:cubicBezTo>
                  <a:cubicBezTo>
                    <a:pt x="7324" y="2530"/>
                    <a:pt x="7591" y="2571"/>
                    <a:pt x="7858" y="2571"/>
                  </a:cubicBezTo>
                  <a:cubicBezTo>
                    <a:pt x="7973" y="2571"/>
                    <a:pt x="8088" y="2563"/>
                    <a:pt x="8202" y="2547"/>
                  </a:cubicBezTo>
                  <a:lnTo>
                    <a:pt x="8237" y="2543"/>
                  </a:lnTo>
                  <a:cubicBezTo>
                    <a:pt x="8312" y="2535"/>
                    <a:pt x="8387" y="2524"/>
                    <a:pt x="8459" y="2524"/>
                  </a:cubicBezTo>
                  <a:cubicBezTo>
                    <a:pt x="8569" y="2524"/>
                    <a:pt x="8648" y="2547"/>
                    <a:pt x="8708" y="2597"/>
                  </a:cubicBezTo>
                  <a:cubicBezTo>
                    <a:pt x="8751" y="2631"/>
                    <a:pt x="8781" y="2676"/>
                    <a:pt x="8813" y="2723"/>
                  </a:cubicBezTo>
                  <a:cubicBezTo>
                    <a:pt x="8843" y="2766"/>
                    <a:pt x="8873" y="2811"/>
                    <a:pt x="8912" y="2847"/>
                  </a:cubicBezTo>
                  <a:cubicBezTo>
                    <a:pt x="9021" y="2948"/>
                    <a:pt x="9158" y="2961"/>
                    <a:pt x="9265" y="2961"/>
                  </a:cubicBezTo>
                  <a:cubicBezTo>
                    <a:pt x="9297" y="2961"/>
                    <a:pt x="9329" y="2959"/>
                    <a:pt x="9364" y="2957"/>
                  </a:cubicBezTo>
                  <a:cubicBezTo>
                    <a:pt x="9548" y="3389"/>
                    <a:pt x="9829" y="3773"/>
                    <a:pt x="10173" y="4071"/>
                  </a:cubicBezTo>
                  <a:lnTo>
                    <a:pt x="10218" y="4109"/>
                  </a:lnTo>
                  <a:cubicBezTo>
                    <a:pt x="10313" y="4189"/>
                    <a:pt x="10411" y="4272"/>
                    <a:pt x="10467" y="4381"/>
                  </a:cubicBezTo>
                  <a:cubicBezTo>
                    <a:pt x="10540" y="4521"/>
                    <a:pt x="10536" y="4679"/>
                    <a:pt x="10531" y="4848"/>
                  </a:cubicBezTo>
                  <a:cubicBezTo>
                    <a:pt x="10529" y="4915"/>
                    <a:pt x="10527" y="4983"/>
                    <a:pt x="10531" y="5048"/>
                  </a:cubicBezTo>
                  <a:cubicBezTo>
                    <a:pt x="10546" y="5373"/>
                    <a:pt x="10694" y="5686"/>
                    <a:pt x="10932" y="5907"/>
                  </a:cubicBezTo>
                  <a:lnTo>
                    <a:pt x="10968" y="5939"/>
                  </a:lnTo>
                  <a:lnTo>
                    <a:pt x="10977" y="5894"/>
                  </a:lnTo>
                  <a:cubicBezTo>
                    <a:pt x="10979" y="5890"/>
                    <a:pt x="10979" y="5885"/>
                    <a:pt x="10979" y="5881"/>
                  </a:cubicBezTo>
                  <a:cubicBezTo>
                    <a:pt x="11005" y="5928"/>
                    <a:pt x="11037" y="5980"/>
                    <a:pt x="11082" y="6020"/>
                  </a:cubicBezTo>
                  <a:cubicBezTo>
                    <a:pt x="11127" y="6061"/>
                    <a:pt x="11185" y="6093"/>
                    <a:pt x="11255" y="6119"/>
                  </a:cubicBezTo>
                  <a:cubicBezTo>
                    <a:pt x="11292" y="6130"/>
                    <a:pt x="11330" y="6138"/>
                    <a:pt x="11363" y="6143"/>
                  </a:cubicBezTo>
                  <a:cubicBezTo>
                    <a:pt x="11395" y="6299"/>
                    <a:pt x="11489" y="6434"/>
                    <a:pt x="11611" y="6498"/>
                  </a:cubicBezTo>
                  <a:cubicBezTo>
                    <a:pt x="11695" y="6543"/>
                    <a:pt x="11791" y="6569"/>
                    <a:pt x="11905" y="6582"/>
                  </a:cubicBezTo>
                  <a:lnTo>
                    <a:pt x="11862" y="6745"/>
                  </a:lnTo>
                  <a:cubicBezTo>
                    <a:pt x="11847" y="6805"/>
                    <a:pt x="11827" y="6877"/>
                    <a:pt x="11851" y="6948"/>
                  </a:cubicBezTo>
                  <a:cubicBezTo>
                    <a:pt x="11872" y="7017"/>
                    <a:pt x="11926" y="7068"/>
                    <a:pt x="11980" y="7120"/>
                  </a:cubicBezTo>
                  <a:cubicBezTo>
                    <a:pt x="12046" y="7182"/>
                    <a:pt x="12102" y="7237"/>
                    <a:pt x="12078" y="7306"/>
                  </a:cubicBezTo>
                  <a:lnTo>
                    <a:pt x="12063" y="7351"/>
                  </a:lnTo>
                  <a:lnTo>
                    <a:pt x="12063" y="7351"/>
                  </a:lnTo>
                  <a:lnTo>
                    <a:pt x="12110" y="7340"/>
                  </a:lnTo>
                  <a:cubicBezTo>
                    <a:pt x="12132" y="7335"/>
                    <a:pt x="12154" y="7333"/>
                    <a:pt x="12176" y="7333"/>
                  </a:cubicBezTo>
                  <a:cubicBezTo>
                    <a:pt x="12264" y="7333"/>
                    <a:pt x="12351" y="7372"/>
                    <a:pt x="12406" y="7437"/>
                  </a:cubicBezTo>
                  <a:cubicBezTo>
                    <a:pt x="12423" y="7456"/>
                    <a:pt x="12436" y="7477"/>
                    <a:pt x="12451" y="7499"/>
                  </a:cubicBezTo>
                  <a:cubicBezTo>
                    <a:pt x="12472" y="7531"/>
                    <a:pt x="12496" y="7567"/>
                    <a:pt x="12528" y="7595"/>
                  </a:cubicBezTo>
                  <a:cubicBezTo>
                    <a:pt x="12607" y="7666"/>
                    <a:pt x="12717" y="7674"/>
                    <a:pt x="12832" y="7677"/>
                  </a:cubicBezTo>
                  <a:cubicBezTo>
                    <a:pt x="12935" y="7679"/>
                    <a:pt x="13055" y="7683"/>
                    <a:pt x="13169" y="7683"/>
                  </a:cubicBezTo>
                  <a:cubicBezTo>
                    <a:pt x="13381" y="7683"/>
                    <a:pt x="13657" y="7674"/>
                    <a:pt x="13929" y="7604"/>
                  </a:cubicBezTo>
                  <a:cubicBezTo>
                    <a:pt x="13955" y="7597"/>
                    <a:pt x="13981" y="7591"/>
                    <a:pt x="14006" y="7582"/>
                  </a:cubicBezTo>
                  <a:cubicBezTo>
                    <a:pt x="14015" y="7593"/>
                    <a:pt x="14024" y="7602"/>
                    <a:pt x="14032" y="7612"/>
                  </a:cubicBezTo>
                  <a:cubicBezTo>
                    <a:pt x="14064" y="7642"/>
                    <a:pt x="14099" y="7672"/>
                    <a:pt x="14133" y="7702"/>
                  </a:cubicBezTo>
                  <a:cubicBezTo>
                    <a:pt x="14208" y="7769"/>
                    <a:pt x="14281" y="7831"/>
                    <a:pt x="14323" y="7914"/>
                  </a:cubicBezTo>
                  <a:cubicBezTo>
                    <a:pt x="14398" y="8058"/>
                    <a:pt x="14371" y="8234"/>
                    <a:pt x="14332" y="8403"/>
                  </a:cubicBezTo>
                  <a:cubicBezTo>
                    <a:pt x="14259" y="8709"/>
                    <a:pt x="14163" y="9011"/>
                    <a:pt x="14043" y="9301"/>
                  </a:cubicBezTo>
                  <a:cubicBezTo>
                    <a:pt x="13925" y="9583"/>
                    <a:pt x="13781" y="9729"/>
                    <a:pt x="13608" y="9731"/>
                  </a:cubicBezTo>
                  <a:cubicBezTo>
                    <a:pt x="13586" y="9731"/>
                    <a:pt x="13565" y="9729"/>
                    <a:pt x="13546" y="9727"/>
                  </a:cubicBezTo>
                  <a:cubicBezTo>
                    <a:pt x="13524" y="9725"/>
                    <a:pt x="13502" y="9723"/>
                    <a:pt x="13481" y="9723"/>
                  </a:cubicBezTo>
                  <a:cubicBezTo>
                    <a:pt x="13445" y="9723"/>
                    <a:pt x="13412" y="9728"/>
                    <a:pt x="13385" y="9740"/>
                  </a:cubicBezTo>
                  <a:cubicBezTo>
                    <a:pt x="13353" y="9755"/>
                    <a:pt x="13327" y="9780"/>
                    <a:pt x="13302" y="9804"/>
                  </a:cubicBezTo>
                  <a:cubicBezTo>
                    <a:pt x="13295" y="9810"/>
                    <a:pt x="13289" y="9817"/>
                    <a:pt x="13280" y="9823"/>
                  </a:cubicBezTo>
                  <a:cubicBezTo>
                    <a:pt x="13160" y="9930"/>
                    <a:pt x="12997" y="9958"/>
                    <a:pt x="12824" y="9986"/>
                  </a:cubicBezTo>
                  <a:cubicBezTo>
                    <a:pt x="12749" y="9997"/>
                    <a:pt x="12669" y="10010"/>
                    <a:pt x="12597" y="10031"/>
                  </a:cubicBezTo>
                  <a:cubicBezTo>
                    <a:pt x="12562" y="10040"/>
                    <a:pt x="12526" y="10053"/>
                    <a:pt x="12498" y="10078"/>
                  </a:cubicBezTo>
                  <a:cubicBezTo>
                    <a:pt x="12481" y="10098"/>
                    <a:pt x="12468" y="10119"/>
                    <a:pt x="12457" y="10140"/>
                  </a:cubicBezTo>
                  <a:cubicBezTo>
                    <a:pt x="12453" y="10149"/>
                    <a:pt x="12449" y="10155"/>
                    <a:pt x="12447" y="10164"/>
                  </a:cubicBezTo>
                  <a:cubicBezTo>
                    <a:pt x="12378" y="10282"/>
                    <a:pt x="12228" y="10316"/>
                    <a:pt x="12082" y="10350"/>
                  </a:cubicBezTo>
                  <a:cubicBezTo>
                    <a:pt x="12059" y="10357"/>
                    <a:pt x="12035" y="10363"/>
                    <a:pt x="12012" y="10367"/>
                  </a:cubicBezTo>
                  <a:cubicBezTo>
                    <a:pt x="11950" y="10385"/>
                    <a:pt x="11879" y="10408"/>
                    <a:pt x="11832" y="10462"/>
                  </a:cubicBezTo>
                  <a:cubicBezTo>
                    <a:pt x="11804" y="10492"/>
                    <a:pt x="11789" y="10528"/>
                    <a:pt x="11772" y="10565"/>
                  </a:cubicBezTo>
                  <a:cubicBezTo>
                    <a:pt x="11729" y="10554"/>
                    <a:pt x="11684" y="10547"/>
                    <a:pt x="11633" y="10543"/>
                  </a:cubicBezTo>
                  <a:cubicBezTo>
                    <a:pt x="11423" y="10526"/>
                    <a:pt x="11193" y="10511"/>
                    <a:pt x="10966" y="10511"/>
                  </a:cubicBezTo>
                  <a:cubicBezTo>
                    <a:pt x="10311" y="10511"/>
                    <a:pt x="9850" y="10646"/>
                    <a:pt x="9509" y="10935"/>
                  </a:cubicBezTo>
                  <a:cubicBezTo>
                    <a:pt x="9486" y="10955"/>
                    <a:pt x="9462" y="10978"/>
                    <a:pt x="9436" y="11000"/>
                  </a:cubicBezTo>
                  <a:cubicBezTo>
                    <a:pt x="9368" y="11062"/>
                    <a:pt x="9301" y="11122"/>
                    <a:pt x="9222" y="11160"/>
                  </a:cubicBezTo>
                  <a:cubicBezTo>
                    <a:pt x="9188" y="11177"/>
                    <a:pt x="9147" y="11192"/>
                    <a:pt x="9109" y="11205"/>
                  </a:cubicBezTo>
                  <a:cubicBezTo>
                    <a:pt x="9004" y="11244"/>
                    <a:pt x="8894" y="11282"/>
                    <a:pt x="8847" y="11387"/>
                  </a:cubicBezTo>
                  <a:cubicBezTo>
                    <a:pt x="8830" y="11426"/>
                    <a:pt x="8824" y="11467"/>
                    <a:pt x="8819" y="11505"/>
                  </a:cubicBezTo>
                  <a:cubicBezTo>
                    <a:pt x="8817" y="11527"/>
                    <a:pt x="8815" y="11546"/>
                    <a:pt x="8811" y="11567"/>
                  </a:cubicBezTo>
                  <a:cubicBezTo>
                    <a:pt x="8777" y="11713"/>
                    <a:pt x="8642" y="11812"/>
                    <a:pt x="8526" y="11852"/>
                  </a:cubicBezTo>
                  <a:cubicBezTo>
                    <a:pt x="8389" y="11902"/>
                    <a:pt x="8239" y="11904"/>
                    <a:pt x="8093" y="11906"/>
                  </a:cubicBezTo>
                  <a:cubicBezTo>
                    <a:pt x="8070" y="11906"/>
                    <a:pt x="8047" y="11906"/>
                    <a:pt x="8024" y="11906"/>
                  </a:cubicBezTo>
                  <a:cubicBezTo>
                    <a:pt x="7831" y="11906"/>
                    <a:pt x="7631" y="11894"/>
                    <a:pt x="7476" y="11790"/>
                  </a:cubicBezTo>
                  <a:cubicBezTo>
                    <a:pt x="7459" y="11779"/>
                    <a:pt x="7442" y="11767"/>
                    <a:pt x="7427" y="11754"/>
                  </a:cubicBezTo>
                  <a:cubicBezTo>
                    <a:pt x="7388" y="11726"/>
                    <a:pt x="7350" y="11696"/>
                    <a:pt x="7303" y="11679"/>
                  </a:cubicBezTo>
                  <a:cubicBezTo>
                    <a:pt x="7253" y="11659"/>
                    <a:pt x="7200" y="11655"/>
                    <a:pt x="7150" y="11651"/>
                  </a:cubicBezTo>
                  <a:lnTo>
                    <a:pt x="6195" y="11589"/>
                  </a:lnTo>
                  <a:cubicBezTo>
                    <a:pt x="6154" y="11584"/>
                    <a:pt x="6111" y="11582"/>
                    <a:pt x="6071" y="11582"/>
                  </a:cubicBezTo>
                  <a:cubicBezTo>
                    <a:pt x="5976" y="11582"/>
                    <a:pt x="5906" y="11595"/>
                    <a:pt x="5844" y="11625"/>
                  </a:cubicBezTo>
                  <a:cubicBezTo>
                    <a:pt x="5651" y="11713"/>
                    <a:pt x="5578" y="11938"/>
                    <a:pt x="5552" y="12109"/>
                  </a:cubicBezTo>
                  <a:cubicBezTo>
                    <a:pt x="5544" y="12159"/>
                    <a:pt x="5539" y="12208"/>
                    <a:pt x="5533" y="12257"/>
                  </a:cubicBezTo>
                  <a:cubicBezTo>
                    <a:pt x="5520" y="12384"/>
                    <a:pt x="5505" y="12514"/>
                    <a:pt x="5456" y="12630"/>
                  </a:cubicBezTo>
                  <a:cubicBezTo>
                    <a:pt x="5391" y="12369"/>
                    <a:pt x="5321" y="12073"/>
                    <a:pt x="5265" y="11792"/>
                  </a:cubicBezTo>
                  <a:cubicBezTo>
                    <a:pt x="5231" y="11632"/>
                    <a:pt x="5194" y="11449"/>
                    <a:pt x="5087" y="11306"/>
                  </a:cubicBezTo>
                  <a:cubicBezTo>
                    <a:pt x="5021" y="11218"/>
                    <a:pt x="4931" y="11152"/>
                    <a:pt x="4847" y="11087"/>
                  </a:cubicBezTo>
                  <a:cubicBezTo>
                    <a:pt x="4766" y="11025"/>
                    <a:pt x="4682" y="10963"/>
                    <a:pt x="4620" y="10884"/>
                  </a:cubicBezTo>
                  <a:cubicBezTo>
                    <a:pt x="4509" y="10740"/>
                    <a:pt x="4477" y="10560"/>
                    <a:pt x="4440" y="10370"/>
                  </a:cubicBezTo>
                  <a:cubicBezTo>
                    <a:pt x="4406" y="10188"/>
                    <a:pt x="4372" y="9999"/>
                    <a:pt x="4260" y="9847"/>
                  </a:cubicBezTo>
                  <a:cubicBezTo>
                    <a:pt x="4160" y="9708"/>
                    <a:pt x="4012" y="9622"/>
                    <a:pt x="3868" y="9536"/>
                  </a:cubicBezTo>
                  <a:cubicBezTo>
                    <a:pt x="3765" y="9476"/>
                    <a:pt x="3658" y="9414"/>
                    <a:pt x="3572" y="9335"/>
                  </a:cubicBezTo>
                  <a:cubicBezTo>
                    <a:pt x="3298" y="9080"/>
                    <a:pt x="3243" y="8703"/>
                    <a:pt x="3185" y="8304"/>
                  </a:cubicBezTo>
                  <a:cubicBezTo>
                    <a:pt x="3159" y="8141"/>
                    <a:pt x="3135" y="7972"/>
                    <a:pt x="3093" y="7814"/>
                  </a:cubicBezTo>
                  <a:cubicBezTo>
                    <a:pt x="2951" y="7272"/>
                    <a:pt x="2591" y="6824"/>
                    <a:pt x="2244" y="6391"/>
                  </a:cubicBezTo>
                  <a:cubicBezTo>
                    <a:pt x="1946" y="6020"/>
                    <a:pt x="1640" y="5637"/>
                    <a:pt x="1469" y="5196"/>
                  </a:cubicBezTo>
                  <a:cubicBezTo>
                    <a:pt x="1439" y="5116"/>
                    <a:pt x="1411" y="5035"/>
                    <a:pt x="1385" y="4956"/>
                  </a:cubicBezTo>
                  <a:cubicBezTo>
                    <a:pt x="1331" y="4786"/>
                    <a:pt x="1274" y="4613"/>
                    <a:pt x="1177" y="4459"/>
                  </a:cubicBezTo>
                  <a:cubicBezTo>
                    <a:pt x="1098" y="4330"/>
                    <a:pt x="991" y="4219"/>
                    <a:pt x="888" y="4109"/>
                  </a:cubicBezTo>
                  <a:cubicBezTo>
                    <a:pt x="845" y="4064"/>
                    <a:pt x="802" y="4021"/>
                    <a:pt x="764" y="3976"/>
                  </a:cubicBezTo>
                  <a:cubicBezTo>
                    <a:pt x="305" y="3462"/>
                    <a:pt x="61" y="2768"/>
                    <a:pt x="91" y="2065"/>
                  </a:cubicBezTo>
                  <a:cubicBezTo>
                    <a:pt x="121" y="2063"/>
                    <a:pt x="149" y="2061"/>
                    <a:pt x="177" y="2061"/>
                  </a:cubicBezTo>
                  <a:cubicBezTo>
                    <a:pt x="347" y="2061"/>
                    <a:pt x="459" y="2113"/>
                    <a:pt x="513" y="2213"/>
                  </a:cubicBezTo>
                  <a:lnTo>
                    <a:pt x="526" y="2239"/>
                  </a:lnTo>
                  <a:lnTo>
                    <a:pt x="549" y="2224"/>
                  </a:lnTo>
                  <a:cubicBezTo>
                    <a:pt x="557" y="2219"/>
                    <a:pt x="566" y="2217"/>
                    <a:pt x="576" y="2217"/>
                  </a:cubicBezTo>
                  <a:cubicBezTo>
                    <a:pt x="604" y="2217"/>
                    <a:pt x="636" y="2236"/>
                    <a:pt x="652" y="2265"/>
                  </a:cubicBezTo>
                  <a:cubicBezTo>
                    <a:pt x="678" y="2305"/>
                    <a:pt x="680" y="2361"/>
                    <a:pt x="680" y="2410"/>
                  </a:cubicBezTo>
                  <a:lnTo>
                    <a:pt x="680" y="2430"/>
                  </a:lnTo>
                  <a:lnTo>
                    <a:pt x="697" y="2436"/>
                  </a:lnTo>
                  <a:cubicBezTo>
                    <a:pt x="732" y="2450"/>
                    <a:pt x="770" y="2456"/>
                    <a:pt x="808" y="2456"/>
                  </a:cubicBezTo>
                  <a:cubicBezTo>
                    <a:pt x="897" y="2456"/>
                    <a:pt x="987" y="2421"/>
                    <a:pt x="1046" y="2357"/>
                  </a:cubicBezTo>
                  <a:cubicBezTo>
                    <a:pt x="1124" y="2275"/>
                    <a:pt x="1151" y="2151"/>
                    <a:pt x="1119" y="2044"/>
                  </a:cubicBezTo>
                  <a:cubicBezTo>
                    <a:pt x="1293" y="2044"/>
                    <a:pt x="1400" y="1986"/>
                    <a:pt x="1421" y="1883"/>
                  </a:cubicBezTo>
                  <a:cubicBezTo>
                    <a:pt x="1426" y="1855"/>
                    <a:pt x="1424" y="1828"/>
                    <a:pt x="1421" y="1802"/>
                  </a:cubicBezTo>
                  <a:cubicBezTo>
                    <a:pt x="1419" y="1774"/>
                    <a:pt x="1417" y="1748"/>
                    <a:pt x="1424" y="1727"/>
                  </a:cubicBezTo>
                  <a:cubicBezTo>
                    <a:pt x="1449" y="1648"/>
                    <a:pt x="1569" y="1643"/>
                    <a:pt x="1670" y="1641"/>
                  </a:cubicBezTo>
                  <a:cubicBezTo>
                    <a:pt x="1837" y="1637"/>
                    <a:pt x="1978" y="1579"/>
                    <a:pt x="2075" y="1481"/>
                  </a:cubicBezTo>
                  <a:cubicBezTo>
                    <a:pt x="2186" y="1363"/>
                    <a:pt x="2216" y="1187"/>
                    <a:pt x="2143" y="1058"/>
                  </a:cubicBezTo>
                  <a:cubicBezTo>
                    <a:pt x="2088" y="962"/>
                    <a:pt x="1987" y="904"/>
                    <a:pt x="1888" y="848"/>
                  </a:cubicBezTo>
                  <a:cubicBezTo>
                    <a:pt x="1779" y="788"/>
                    <a:pt x="1676" y="731"/>
                    <a:pt x="1646" y="621"/>
                  </a:cubicBezTo>
                  <a:cubicBezTo>
                    <a:pt x="1629" y="559"/>
                    <a:pt x="1661" y="506"/>
                    <a:pt x="1681" y="480"/>
                  </a:cubicBezTo>
                  <a:cubicBezTo>
                    <a:pt x="1720" y="428"/>
                    <a:pt x="1781" y="397"/>
                    <a:pt x="1836" y="397"/>
                  </a:cubicBezTo>
                  <a:cubicBezTo>
                    <a:pt x="1864" y="397"/>
                    <a:pt x="1890" y="405"/>
                    <a:pt x="1912" y="422"/>
                  </a:cubicBezTo>
                  <a:lnTo>
                    <a:pt x="1955" y="456"/>
                  </a:lnTo>
                  <a:lnTo>
                    <a:pt x="1955" y="401"/>
                  </a:lnTo>
                  <a:cubicBezTo>
                    <a:pt x="1957" y="302"/>
                    <a:pt x="2066" y="227"/>
                    <a:pt x="2171" y="214"/>
                  </a:cubicBezTo>
                  <a:cubicBezTo>
                    <a:pt x="2195" y="210"/>
                    <a:pt x="2221" y="209"/>
                    <a:pt x="2249" y="209"/>
                  </a:cubicBezTo>
                  <a:cubicBezTo>
                    <a:pt x="2282" y="209"/>
                    <a:pt x="2317" y="211"/>
                    <a:pt x="2351" y="212"/>
                  </a:cubicBezTo>
                  <a:cubicBezTo>
                    <a:pt x="2387" y="215"/>
                    <a:pt x="2422" y="217"/>
                    <a:pt x="2457" y="217"/>
                  </a:cubicBezTo>
                  <a:cubicBezTo>
                    <a:pt x="2478" y="217"/>
                    <a:pt x="2499" y="216"/>
                    <a:pt x="2521" y="214"/>
                  </a:cubicBezTo>
                  <a:cubicBezTo>
                    <a:pt x="2593" y="206"/>
                    <a:pt x="2664" y="186"/>
                    <a:pt x="2730" y="165"/>
                  </a:cubicBezTo>
                  <a:lnTo>
                    <a:pt x="2773" y="154"/>
                  </a:lnTo>
                  <a:cubicBezTo>
                    <a:pt x="3002" y="87"/>
                    <a:pt x="3242" y="54"/>
                    <a:pt x="3481" y="54"/>
                  </a:cubicBezTo>
                  <a:close/>
                  <a:moveTo>
                    <a:pt x="3482" y="0"/>
                  </a:moveTo>
                  <a:cubicBezTo>
                    <a:pt x="3237" y="0"/>
                    <a:pt x="2992" y="34"/>
                    <a:pt x="2758" y="103"/>
                  </a:cubicBezTo>
                  <a:lnTo>
                    <a:pt x="2715" y="114"/>
                  </a:lnTo>
                  <a:cubicBezTo>
                    <a:pt x="2651" y="135"/>
                    <a:pt x="2583" y="154"/>
                    <a:pt x="2516" y="161"/>
                  </a:cubicBezTo>
                  <a:cubicBezTo>
                    <a:pt x="2496" y="162"/>
                    <a:pt x="2475" y="163"/>
                    <a:pt x="2455" y="163"/>
                  </a:cubicBezTo>
                  <a:cubicBezTo>
                    <a:pt x="2422" y="163"/>
                    <a:pt x="2389" y="161"/>
                    <a:pt x="2356" y="159"/>
                  </a:cubicBezTo>
                  <a:cubicBezTo>
                    <a:pt x="2322" y="156"/>
                    <a:pt x="2289" y="155"/>
                    <a:pt x="2256" y="155"/>
                  </a:cubicBezTo>
                  <a:cubicBezTo>
                    <a:pt x="2224" y="155"/>
                    <a:pt x="2193" y="156"/>
                    <a:pt x="2165" y="161"/>
                  </a:cubicBezTo>
                  <a:cubicBezTo>
                    <a:pt x="2053" y="176"/>
                    <a:pt x="1933" y="249"/>
                    <a:pt x="1908" y="356"/>
                  </a:cubicBezTo>
                  <a:cubicBezTo>
                    <a:pt x="1886" y="346"/>
                    <a:pt x="1862" y="341"/>
                    <a:pt x="1837" y="341"/>
                  </a:cubicBezTo>
                  <a:cubicBezTo>
                    <a:pt x="1766" y="341"/>
                    <a:pt x="1689" y="380"/>
                    <a:pt x="1638" y="446"/>
                  </a:cubicBezTo>
                  <a:cubicBezTo>
                    <a:pt x="1593" y="506"/>
                    <a:pt x="1578" y="574"/>
                    <a:pt x="1595" y="636"/>
                  </a:cubicBezTo>
                  <a:cubicBezTo>
                    <a:pt x="1631" y="765"/>
                    <a:pt x="1749" y="831"/>
                    <a:pt x="1863" y="896"/>
                  </a:cubicBezTo>
                  <a:cubicBezTo>
                    <a:pt x="1955" y="947"/>
                    <a:pt x="2049" y="1001"/>
                    <a:pt x="2098" y="1084"/>
                  </a:cubicBezTo>
                  <a:cubicBezTo>
                    <a:pt x="2156" y="1191"/>
                    <a:pt x="2131" y="1346"/>
                    <a:pt x="2034" y="1444"/>
                  </a:cubicBezTo>
                  <a:cubicBezTo>
                    <a:pt x="1951" y="1532"/>
                    <a:pt x="1820" y="1583"/>
                    <a:pt x="1664" y="1588"/>
                  </a:cubicBezTo>
                  <a:cubicBezTo>
                    <a:pt x="1556" y="1592"/>
                    <a:pt x="1411" y="1596"/>
                    <a:pt x="1374" y="1710"/>
                  </a:cubicBezTo>
                  <a:cubicBezTo>
                    <a:pt x="1364" y="1742"/>
                    <a:pt x="1366" y="1776"/>
                    <a:pt x="1368" y="1806"/>
                  </a:cubicBezTo>
                  <a:cubicBezTo>
                    <a:pt x="1370" y="1830"/>
                    <a:pt x="1372" y="1851"/>
                    <a:pt x="1368" y="1873"/>
                  </a:cubicBezTo>
                  <a:cubicBezTo>
                    <a:pt x="1349" y="1975"/>
                    <a:pt x="1203" y="1990"/>
                    <a:pt x="1119" y="1990"/>
                  </a:cubicBezTo>
                  <a:lnTo>
                    <a:pt x="1081" y="1990"/>
                  </a:lnTo>
                  <a:lnTo>
                    <a:pt x="1038" y="1986"/>
                  </a:lnTo>
                  <a:lnTo>
                    <a:pt x="1038" y="1986"/>
                  </a:lnTo>
                  <a:lnTo>
                    <a:pt x="1055" y="2027"/>
                  </a:lnTo>
                  <a:cubicBezTo>
                    <a:pt x="1100" y="2123"/>
                    <a:pt x="1079" y="2243"/>
                    <a:pt x="1008" y="2320"/>
                  </a:cubicBezTo>
                  <a:cubicBezTo>
                    <a:pt x="959" y="2373"/>
                    <a:pt x="883" y="2403"/>
                    <a:pt x="809" y="2403"/>
                  </a:cubicBezTo>
                  <a:cubicBezTo>
                    <a:pt x="783" y="2403"/>
                    <a:pt x="758" y="2399"/>
                    <a:pt x="734" y="2391"/>
                  </a:cubicBezTo>
                  <a:cubicBezTo>
                    <a:pt x="732" y="2342"/>
                    <a:pt x="727" y="2284"/>
                    <a:pt x="699" y="2237"/>
                  </a:cubicBezTo>
                  <a:cubicBezTo>
                    <a:pt x="672" y="2192"/>
                    <a:pt x="619" y="2163"/>
                    <a:pt x="572" y="2163"/>
                  </a:cubicBezTo>
                  <a:cubicBezTo>
                    <a:pt x="564" y="2163"/>
                    <a:pt x="555" y="2164"/>
                    <a:pt x="547" y="2166"/>
                  </a:cubicBezTo>
                  <a:cubicBezTo>
                    <a:pt x="479" y="2061"/>
                    <a:pt x="354" y="2008"/>
                    <a:pt x="171" y="2008"/>
                  </a:cubicBezTo>
                  <a:cubicBezTo>
                    <a:pt x="137" y="2008"/>
                    <a:pt x="101" y="2010"/>
                    <a:pt x="63" y="2014"/>
                  </a:cubicBezTo>
                  <a:lnTo>
                    <a:pt x="40" y="2016"/>
                  </a:lnTo>
                  <a:lnTo>
                    <a:pt x="40" y="2040"/>
                  </a:lnTo>
                  <a:cubicBezTo>
                    <a:pt x="1" y="2764"/>
                    <a:pt x="252" y="3482"/>
                    <a:pt x="723" y="4011"/>
                  </a:cubicBezTo>
                  <a:cubicBezTo>
                    <a:pt x="764" y="4058"/>
                    <a:pt x="807" y="4101"/>
                    <a:pt x="849" y="4146"/>
                  </a:cubicBezTo>
                  <a:cubicBezTo>
                    <a:pt x="950" y="4253"/>
                    <a:pt x="1055" y="4362"/>
                    <a:pt x="1132" y="4486"/>
                  </a:cubicBezTo>
                  <a:cubicBezTo>
                    <a:pt x="1224" y="4636"/>
                    <a:pt x="1280" y="4806"/>
                    <a:pt x="1336" y="4973"/>
                  </a:cubicBezTo>
                  <a:cubicBezTo>
                    <a:pt x="1361" y="5052"/>
                    <a:pt x="1387" y="5133"/>
                    <a:pt x="1419" y="5215"/>
                  </a:cubicBezTo>
                  <a:cubicBezTo>
                    <a:pt x="1593" y="5663"/>
                    <a:pt x="1903" y="6050"/>
                    <a:pt x="2203" y="6425"/>
                  </a:cubicBezTo>
                  <a:cubicBezTo>
                    <a:pt x="2546" y="6854"/>
                    <a:pt x="2902" y="7295"/>
                    <a:pt x="3041" y="7827"/>
                  </a:cubicBezTo>
                  <a:cubicBezTo>
                    <a:pt x="3082" y="7983"/>
                    <a:pt x="3108" y="8150"/>
                    <a:pt x="3131" y="8313"/>
                  </a:cubicBezTo>
                  <a:cubicBezTo>
                    <a:pt x="3189" y="8703"/>
                    <a:pt x="3247" y="9106"/>
                    <a:pt x="3536" y="9373"/>
                  </a:cubicBezTo>
                  <a:cubicBezTo>
                    <a:pt x="3628" y="9457"/>
                    <a:pt x="3735" y="9521"/>
                    <a:pt x="3840" y="9583"/>
                  </a:cubicBezTo>
                  <a:cubicBezTo>
                    <a:pt x="3986" y="9669"/>
                    <a:pt x="4123" y="9748"/>
                    <a:pt x="4217" y="9877"/>
                  </a:cubicBezTo>
                  <a:cubicBezTo>
                    <a:pt x="4320" y="10020"/>
                    <a:pt x="4354" y="10203"/>
                    <a:pt x="4389" y="10380"/>
                  </a:cubicBezTo>
                  <a:cubicBezTo>
                    <a:pt x="4423" y="10569"/>
                    <a:pt x="4459" y="10764"/>
                    <a:pt x="4579" y="10918"/>
                  </a:cubicBezTo>
                  <a:cubicBezTo>
                    <a:pt x="4644" y="11002"/>
                    <a:pt x="4732" y="11066"/>
                    <a:pt x="4815" y="11130"/>
                  </a:cubicBezTo>
                  <a:cubicBezTo>
                    <a:pt x="4901" y="11194"/>
                    <a:pt x="4982" y="11257"/>
                    <a:pt x="5044" y="11338"/>
                  </a:cubicBezTo>
                  <a:cubicBezTo>
                    <a:pt x="5145" y="11471"/>
                    <a:pt x="5179" y="11649"/>
                    <a:pt x="5211" y="11803"/>
                  </a:cubicBezTo>
                  <a:cubicBezTo>
                    <a:pt x="5274" y="12107"/>
                    <a:pt x="5351" y="12429"/>
                    <a:pt x="5419" y="12707"/>
                  </a:cubicBezTo>
                  <a:lnTo>
                    <a:pt x="5434" y="12771"/>
                  </a:lnTo>
                  <a:lnTo>
                    <a:pt x="5469" y="12714"/>
                  </a:lnTo>
                  <a:cubicBezTo>
                    <a:pt x="5471" y="12709"/>
                    <a:pt x="5473" y="12705"/>
                    <a:pt x="5477" y="12701"/>
                  </a:cubicBezTo>
                  <a:cubicBezTo>
                    <a:pt x="5484" y="12692"/>
                    <a:pt x="5488" y="12684"/>
                    <a:pt x="5492" y="12675"/>
                  </a:cubicBezTo>
                  <a:cubicBezTo>
                    <a:pt x="5556" y="12546"/>
                    <a:pt x="5571" y="12403"/>
                    <a:pt x="5586" y="12264"/>
                  </a:cubicBezTo>
                  <a:cubicBezTo>
                    <a:pt x="5593" y="12214"/>
                    <a:pt x="5597" y="12165"/>
                    <a:pt x="5606" y="12118"/>
                  </a:cubicBezTo>
                  <a:cubicBezTo>
                    <a:pt x="5625" y="11987"/>
                    <a:pt x="5685" y="11756"/>
                    <a:pt x="5865" y="11672"/>
                  </a:cubicBezTo>
                  <a:cubicBezTo>
                    <a:pt x="5921" y="11649"/>
                    <a:pt x="5985" y="11636"/>
                    <a:pt x="6071" y="11636"/>
                  </a:cubicBezTo>
                  <a:cubicBezTo>
                    <a:pt x="6111" y="11636"/>
                    <a:pt x="6152" y="11638"/>
                    <a:pt x="6193" y="11642"/>
                  </a:cubicBezTo>
                  <a:lnTo>
                    <a:pt x="7146" y="11704"/>
                  </a:lnTo>
                  <a:cubicBezTo>
                    <a:pt x="7193" y="11709"/>
                    <a:pt x="7240" y="11711"/>
                    <a:pt x="7283" y="11728"/>
                  </a:cubicBezTo>
                  <a:cubicBezTo>
                    <a:pt x="7324" y="11743"/>
                    <a:pt x="7358" y="11769"/>
                    <a:pt x="7393" y="11797"/>
                  </a:cubicBezTo>
                  <a:cubicBezTo>
                    <a:pt x="7410" y="11809"/>
                    <a:pt x="7427" y="11822"/>
                    <a:pt x="7446" y="11833"/>
                  </a:cubicBezTo>
                  <a:cubicBezTo>
                    <a:pt x="7613" y="11946"/>
                    <a:pt x="7824" y="11960"/>
                    <a:pt x="8025" y="11960"/>
                  </a:cubicBezTo>
                  <a:cubicBezTo>
                    <a:pt x="8048" y="11960"/>
                    <a:pt x="8070" y="11960"/>
                    <a:pt x="8093" y="11959"/>
                  </a:cubicBezTo>
                  <a:cubicBezTo>
                    <a:pt x="8237" y="11957"/>
                    <a:pt x="8397" y="11955"/>
                    <a:pt x="8545" y="11904"/>
                  </a:cubicBezTo>
                  <a:cubicBezTo>
                    <a:pt x="8708" y="11844"/>
                    <a:pt x="8830" y="11719"/>
                    <a:pt x="8862" y="11578"/>
                  </a:cubicBezTo>
                  <a:cubicBezTo>
                    <a:pt x="8867" y="11557"/>
                    <a:pt x="8871" y="11533"/>
                    <a:pt x="8873" y="11512"/>
                  </a:cubicBezTo>
                  <a:cubicBezTo>
                    <a:pt x="8877" y="11475"/>
                    <a:pt x="8882" y="11441"/>
                    <a:pt x="8897" y="11409"/>
                  </a:cubicBezTo>
                  <a:cubicBezTo>
                    <a:pt x="8933" y="11325"/>
                    <a:pt x="9027" y="11291"/>
                    <a:pt x="9128" y="11257"/>
                  </a:cubicBezTo>
                  <a:cubicBezTo>
                    <a:pt x="9167" y="11242"/>
                    <a:pt x="9207" y="11227"/>
                    <a:pt x="9246" y="11209"/>
                  </a:cubicBezTo>
                  <a:cubicBezTo>
                    <a:pt x="9334" y="11167"/>
                    <a:pt x="9404" y="11102"/>
                    <a:pt x="9473" y="11038"/>
                  </a:cubicBezTo>
                  <a:cubicBezTo>
                    <a:pt x="9496" y="11017"/>
                    <a:pt x="9520" y="10995"/>
                    <a:pt x="9546" y="10976"/>
                  </a:cubicBezTo>
                  <a:cubicBezTo>
                    <a:pt x="9874" y="10695"/>
                    <a:pt x="10326" y="10565"/>
                    <a:pt x="10966" y="10565"/>
                  </a:cubicBezTo>
                  <a:cubicBezTo>
                    <a:pt x="11193" y="10565"/>
                    <a:pt x="11418" y="10580"/>
                    <a:pt x="11628" y="10597"/>
                  </a:cubicBezTo>
                  <a:cubicBezTo>
                    <a:pt x="11686" y="10601"/>
                    <a:pt x="11735" y="10610"/>
                    <a:pt x="11780" y="10622"/>
                  </a:cubicBezTo>
                  <a:lnTo>
                    <a:pt x="11802" y="10629"/>
                  </a:lnTo>
                  <a:lnTo>
                    <a:pt x="11821" y="10586"/>
                  </a:lnTo>
                  <a:cubicBezTo>
                    <a:pt x="11836" y="10554"/>
                    <a:pt x="11849" y="10522"/>
                    <a:pt x="11870" y="10498"/>
                  </a:cubicBezTo>
                  <a:cubicBezTo>
                    <a:pt x="11909" y="10453"/>
                    <a:pt x="11971" y="10434"/>
                    <a:pt x="12025" y="10421"/>
                  </a:cubicBezTo>
                  <a:cubicBezTo>
                    <a:pt x="12048" y="10415"/>
                    <a:pt x="12072" y="10408"/>
                    <a:pt x="12095" y="10404"/>
                  </a:cubicBezTo>
                  <a:cubicBezTo>
                    <a:pt x="12243" y="10367"/>
                    <a:pt x="12412" y="10329"/>
                    <a:pt x="12492" y="10190"/>
                  </a:cubicBezTo>
                  <a:cubicBezTo>
                    <a:pt x="12496" y="10183"/>
                    <a:pt x="12500" y="10175"/>
                    <a:pt x="12504" y="10166"/>
                  </a:cubicBezTo>
                  <a:cubicBezTo>
                    <a:pt x="12515" y="10147"/>
                    <a:pt x="12524" y="10130"/>
                    <a:pt x="12537" y="10117"/>
                  </a:cubicBezTo>
                  <a:cubicBezTo>
                    <a:pt x="12554" y="10100"/>
                    <a:pt x="12577" y="10091"/>
                    <a:pt x="12609" y="10083"/>
                  </a:cubicBezTo>
                  <a:cubicBezTo>
                    <a:pt x="12682" y="10063"/>
                    <a:pt x="12759" y="10050"/>
                    <a:pt x="12832" y="10038"/>
                  </a:cubicBezTo>
                  <a:cubicBezTo>
                    <a:pt x="13006" y="10010"/>
                    <a:pt x="13184" y="9982"/>
                    <a:pt x="13316" y="9864"/>
                  </a:cubicBezTo>
                  <a:cubicBezTo>
                    <a:pt x="13323" y="9855"/>
                    <a:pt x="13331" y="9849"/>
                    <a:pt x="13338" y="9843"/>
                  </a:cubicBezTo>
                  <a:cubicBezTo>
                    <a:pt x="13361" y="9821"/>
                    <a:pt x="13383" y="9800"/>
                    <a:pt x="13409" y="9789"/>
                  </a:cubicBezTo>
                  <a:cubicBezTo>
                    <a:pt x="13428" y="9780"/>
                    <a:pt x="13452" y="9777"/>
                    <a:pt x="13480" y="9777"/>
                  </a:cubicBezTo>
                  <a:cubicBezTo>
                    <a:pt x="13499" y="9777"/>
                    <a:pt x="13519" y="9779"/>
                    <a:pt x="13539" y="9780"/>
                  </a:cubicBezTo>
                  <a:cubicBezTo>
                    <a:pt x="13563" y="9783"/>
                    <a:pt x="13584" y="9785"/>
                    <a:pt x="13612" y="9785"/>
                  </a:cubicBezTo>
                  <a:cubicBezTo>
                    <a:pt x="13805" y="9780"/>
                    <a:pt x="13966" y="9626"/>
                    <a:pt x="14092" y="9322"/>
                  </a:cubicBezTo>
                  <a:cubicBezTo>
                    <a:pt x="14214" y="9028"/>
                    <a:pt x="14311" y="8724"/>
                    <a:pt x="14383" y="8414"/>
                  </a:cubicBezTo>
                  <a:cubicBezTo>
                    <a:pt x="14426" y="8236"/>
                    <a:pt x="14452" y="8047"/>
                    <a:pt x="14373" y="7891"/>
                  </a:cubicBezTo>
                  <a:cubicBezTo>
                    <a:pt x="14323" y="7797"/>
                    <a:pt x="14244" y="7728"/>
                    <a:pt x="14167" y="7662"/>
                  </a:cubicBezTo>
                  <a:cubicBezTo>
                    <a:pt x="14135" y="7634"/>
                    <a:pt x="14101" y="7604"/>
                    <a:pt x="14071" y="7574"/>
                  </a:cubicBezTo>
                  <a:cubicBezTo>
                    <a:pt x="14058" y="7561"/>
                    <a:pt x="14047" y="7548"/>
                    <a:pt x="14036" y="7535"/>
                  </a:cubicBezTo>
                  <a:lnTo>
                    <a:pt x="14026" y="7522"/>
                  </a:lnTo>
                  <a:lnTo>
                    <a:pt x="14009" y="7527"/>
                  </a:lnTo>
                  <a:cubicBezTo>
                    <a:pt x="13976" y="7535"/>
                    <a:pt x="13946" y="7544"/>
                    <a:pt x="13916" y="7552"/>
                  </a:cubicBezTo>
                  <a:cubicBezTo>
                    <a:pt x="13649" y="7621"/>
                    <a:pt x="13376" y="7629"/>
                    <a:pt x="13169" y="7629"/>
                  </a:cubicBezTo>
                  <a:cubicBezTo>
                    <a:pt x="13055" y="7629"/>
                    <a:pt x="12937" y="7625"/>
                    <a:pt x="12832" y="7623"/>
                  </a:cubicBezTo>
                  <a:cubicBezTo>
                    <a:pt x="12729" y="7621"/>
                    <a:pt x="12629" y="7612"/>
                    <a:pt x="12562" y="7554"/>
                  </a:cubicBezTo>
                  <a:cubicBezTo>
                    <a:pt x="12537" y="7531"/>
                    <a:pt x="12515" y="7501"/>
                    <a:pt x="12496" y="7469"/>
                  </a:cubicBezTo>
                  <a:cubicBezTo>
                    <a:pt x="12481" y="7447"/>
                    <a:pt x="12466" y="7424"/>
                    <a:pt x="12447" y="7402"/>
                  </a:cubicBezTo>
                  <a:cubicBezTo>
                    <a:pt x="12382" y="7326"/>
                    <a:pt x="12279" y="7278"/>
                    <a:pt x="12175" y="7278"/>
                  </a:cubicBezTo>
                  <a:cubicBezTo>
                    <a:pt x="12163" y="7278"/>
                    <a:pt x="12150" y="7279"/>
                    <a:pt x="12138" y="7280"/>
                  </a:cubicBezTo>
                  <a:cubicBezTo>
                    <a:pt x="12142" y="7201"/>
                    <a:pt x="12078" y="7141"/>
                    <a:pt x="12016" y="7081"/>
                  </a:cubicBezTo>
                  <a:cubicBezTo>
                    <a:pt x="11969" y="7034"/>
                    <a:pt x="11917" y="6987"/>
                    <a:pt x="11900" y="6931"/>
                  </a:cubicBezTo>
                  <a:cubicBezTo>
                    <a:pt x="11883" y="6875"/>
                    <a:pt x="11900" y="6811"/>
                    <a:pt x="11913" y="6757"/>
                  </a:cubicBezTo>
                  <a:lnTo>
                    <a:pt x="11971" y="6532"/>
                  </a:lnTo>
                  <a:lnTo>
                    <a:pt x="11939" y="6530"/>
                  </a:lnTo>
                  <a:cubicBezTo>
                    <a:pt x="11821" y="6522"/>
                    <a:pt x="11720" y="6496"/>
                    <a:pt x="11637" y="6451"/>
                  </a:cubicBezTo>
                  <a:cubicBezTo>
                    <a:pt x="11523" y="6393"/>
                    <a:pt x="11438" y="6263"/>
                    <a:pt x="11410" y="6115"/>
                  </a:cubicBezTo>
                  <a:lnTo>
                    <a:pt x="11408" y="6095"/>
                  </a:lnTo>
                  <a:lnTo>
                    <a:pt x="11388" y="6093"/>
                  </a:lnTo>
                  <a:cubicBezTo>
                    <a:pt x="11356" y="6089"/>
                    <a:pt x="11313" y="6080"/>
                    <a:pt x="11273" y="6068"/>
                  </a:cubicBezTo>
                  <a:cubicBezTo>
                    <a:pt x="11210" y="6046"/>
                    <a:pt x="11157" y="6016"/>
                    <a:pt x="11118" y="5980"/>
                  </a:cubicBezTo>
                  <a:cubicBezTo>
                    <a:pt x="11058" y="5926"/>
                    <a:pt x="11022" y="5849"/>
                    <a:pt x="10996" y="5789"/>
                  </a:cubicBezTo>
                  <a:lnTo>
                    <a:pt x="10966" y="5710"/>
                  </a:lnTo>
                  <a:lnTo>
                    <a:pt x="10947" y="5793"/>
                  </a:lnTo>
                  <a:cubicBezTo>
                    <a:pt x="10943" y="5804"/>
                    <a:pt x="10940" y="5817"/>
                    <a:pt x="10938" y="5828"/>
                  </a:cubicBezTo>
                  <a:cubicBezTo>
                    <a:pt x="10936" y="5832"/>
                    <a:pt x="10936" y="5834"/>
                    <a:pt x="10936" y="5836"/>
                  </a:cubicBezTo>
                  <a:cubicBezTo>
                    <a:pt x="10726" y="5626"/>
                    <a:pt x="10598" y="5341"/>
                    <a:pt x="10585" y="5046"/>
                  </a:cubicBezTo>
                  <a:cubicBezTo>
                    <a:pt x="10581" y="4981"/>
                    <a:pt x="10583" y="4915"/>
                    <a:pt x="10585" y="4851"/>
                  </a:cubicBezTo>
                  <a:cubicBezTo>
                    <a:pt x="10589" y="4681"/>
                    <a:pt x="10593" y="4508"/>
                    <a:pt x="10514" y="4356"/>
                  </a:cubicBezTo>
                  <a:cubicBezTo>
                    <a:pt x="10452" y="4238"/>
                    <a:pt x="10351" y="4152"/>
                    <a:pt x="10253" y="4069"/>
                  </a:cubicBezTo>
                  <a:lnTo>
                    <a:pt x="10208" y="4030"/>
                  </a:lnTo>
                  <a:cubicBezTo>
                    <a:pt x="9865" y="3734"/>
                    <a:pt x="9586" y="3351"/>
                    <a:pt x="9404" y="2920"/>
                  </a:cubicBezTo>
                  <a:lnTo>
                    <a:pt x="9398" y="2901"/>
                  </a:lnTo>
                  <a:lnTo>
                    <a:pt x="9379" y="2903"/>
                  </a:lnTo>
                  <a:cubicBezTo>
                    <a:pt x="9340" y="2905"/>
                    <a:pt x="9301" y="2907"/>
                    <a:pt x="9265" y="2907"/>
                  </a:cubicBezTo>
                  <a:cubicBezTo>
                    <a:pt x="9119" y="2907"/>
                    <a:pt x="9023" y="2877"/>
                    <a:pt x="8948" y="2809"/>
                  </a:cubicBezTo>
                  <a:cubicBezTo>
                    <a:pt x="8914" y="2775"/>
                    <a:pt x="8886" y="2736"/>
                    <a:pt x="8858" y="2693"/>
                  </a:cubicBezTo>
                  <a:cubicBezTo>
                    <a:pt x="8824" y="2644"/>
                    <a:pt x="8789" y="2595"/>
                    <a:pt x="8742" y="2554"/>
                  </a:cubicBezTo>
                  <a:cubicBezTo>
                    <a:pt x="8672" y="2496"/>
                    <a:pt x="8582" y="2470"/>
                    <a:pt x="8459" y="2470"/>
                  </a:cubicBezTo>
                  <a:cubicBezTo>
                    <a:pt x="8384" y="2470"/>
                    <a:pt x="8305" y="2481"/>
                    <a:pt x="8230" y="2492"/>
                  </a:cubicBezTo>
                  <a:lnTo>
                    <a:pt x="8196" y="2496"/>
                  </a:lnTo>
                  <a:cubicBezTo>
                    <a:pt x="8086" y="2511"/>
                    <a:pt x="7975" y="2518"/>
                    <a:pt x="7863" y="2518"/>
                  </a:cubicBezTo>
                  <a:cubicBezTo>
                    <a:pt x="7600" y="2518"/>
                    <a:pt x="7337" y="2477"/>
                    <a:pt x="7088" y="2397"/>
                  </a:cubicBezTo>
                  <a:cubicBezTo>
                    <a:pt x="6998" y="2370"/>
                    <a:pt x="6928" y="2340"/>
                    <a:pt x="6874" y="2286"/>
                  </a:cubicBezTo>
                  <a:cubicBezTo>
                    <a:pt x="6855" y="2269"/>
                    <a:pt x="6840" y="2248"/>
                    <a:pt x="6823" y="2226"/>
                  </a:cubicBezTo>
                  <a:cubicBezTo>
                    <a:pt x="6795" y="2190"/>
                    <a:pt x="6765" y="2151"/>
                    <a:pt x="6722" y="2125"/>
                  </a:cubicBezTo>
                  <a:cubicBezTo>
                    <a:pt x="6668" y="2093"/>
                    <a:pt x="6606" y="2087"/>
                    <a:pt x="6546" y="2078"/>
                  </a:cubicBezTo>
                  <a:cubicBezTo>
                    <a:pt x="6471" y="2070"/>
                    <a:pt x="6405" y="2061"/>
                    <a:pt x="6371" y="2010"/>
                  </a:cubicBezTo>
                  <a:cubicBezTo>
                    <a:pt x="6356" y="1986"/>
                    <a:pt x="6349" y="1958"/>
                    <a:pt x="6341" y="1930"/>
                  </a:cubicBezTo>
                  <a:cubicBezTo>
                    <a:pt x="6336" y="1909"/>
                    <a:pt x="6332" y="1888"/>
                    <a:pt x="6323" y="1866"/>
                  </a:cubicBezTo>
                  <a:cubicBezTo>
                    <a:pt x="6272" y="1740"/>
                    <a:pt x="6143" y="1701"/>
                    <a:pt x="6019" y="1665"/>
                  </a:cubicBezTo>
                  <a:cubicBezTo>
                    <a:pt x="5942" y="1641"/>
                    <a:pt x="5863" y="1618"/>
                    <a:pt x="5803" y="1575"/>
                  </a:cubicBezTo>
                  <a:cubicBezTo>
                    <a:pt x="5739" y="1530"/>
                    <a:pt x="5698" y="1463"/>
                    <a:pt x="5653" y="1393"/>
                  </a:cubicBezTo>
                  <a:cubicBezTo>
                    <a:pt x="5606" y="1320"/>
                    <a:pt x="5559" y="1247"/>
                    <a:pt x="5488" y="1196"/>
                  </a:cubicBezTo>
                  <a:cubicBezTo>
                    <a:pt x="5434" y="1157"/>
                    <a:pt x="5374" y="1136"/>
                    <a:pt x="5314" y="1114"/>
                  </a:cubicBezTo>
                  <a:cubicBezTo>
                    <a:pt x="5239" y="1088"/>
                    <a:pt x="5169" y="1063"/>
                    <a:pt x="5119" y="1009"/>
                  </a:cubicBezTo>
                  <a:cubicBezTo>
                    <a:pt x="5094" y="979"/>
                    <a:pt x="5074" y="945"/>
                    <a:pt x="5055" y="908"/>
                  </a:cubicBezTo>
                  <a:cubicBezTo>
                    <a:pt x="5031" y="863"/>
                    <a:pt x="5006" y="816"/>
                    <a:pt x="4965" y="780"/>
                  </a:cubicBezTo>
                  <a:cubicBezTo>
                    <a:pt x="4914" y="735"/>
                    <a:pt x="4845" y="716"/>
                    <a:pt x="4781" y="699"/>
                  </a:cubicBezTo>
                  <a:cubicBezTo>
                    <a:pt x="4714" y="681"/>
                    <a:pt x="4652" y="664"/>
                    <a:pt x="4609" y="621"/>
                  </a:cubicBezTo>
                  <a:cubicBezTo>
                    <a:pt x="4588" y="598"/>
                    <a:pt x="4571" y="570"/>
                    <a:pt x="4554" y="540"/>
                  </a:cubicBezTo>
                  <a:cubicBezTo>
                    <a:pt x="4532" y="501"/>
                    <a:pt x="4509" y="461"/>
                    <a:pt x="4470" y="431"/>
                  </a:cubicBezTo>
                  <a:cubicBezTo>
                    <a:pt x="4432" y="403"/>
                    <a:pt x="4387" y="390"/>
                    <a:pt x="4344" y="379"/>
                  </a:cubicBezTo>
                  <a:cubicBezTo>
                    <a:pt x="4292" y="364"/>
                    <a:pt x="4245" y="351"/>
                    <a:pt x="4219" y="317"/>
                  </a:cubicBezTo>
                  <a:cubicBezTo>
                    <a:pt x="4204" y="296"/>
                    <a:pt x="4198" y="270"/>
                    <a:pt x="4190" y="244"/>
                  </a:cubicBezTo>
                  <a:cubicBezTo>
                    <a:pt x="4183" y="221"/>
                    <a:pt x="4177" y="195"/>
                    <a:pt x="4164" y="171"/>
                  </a:cubicBezTo>
                  <a:cubicBezTo>
                    <a:pt x="4117" y="81"/>
                    <a:pt x="4007" y="54"/>
                    <a:pt x="3917" y="36"/>
                  </a:cubicBezTo>
                  <a:cubicBezTo>
                    <a:pt x="3774" y="12"/>
                    <a:pt x="3628" y="0"/>
                    <a:pt x="34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151"/>
            <p:cNvSpPr/>
            <p:nvPr/>
          </p:nvSpPr>
          <p:spPr>
            <a:xfrm>
              <a:off x="5258064" y="2869360"/>
              <a:ext cx="29608" cy="41969"/>
            </a:xfrm>
            <a:custGeom>
              <a:rect b="b" l="l" r="r" t="t"/>
              <a:pathLst>
                <a:path extrusionOk="0" h="1477" w="1042">
                  <a:moveTo>
                    <a:pt x="532" y="0"/>
                  </a:moveTo>
                  <a:cubicBezTo>
                    <a:pt x="486" y="0"/>
                    <a:pt x="441" y="10"/>
                    <a:pt x="399" y="33"/>
                  </a:cubicBezTo>
                  <a:cubicBezTo>
                    <a:pt x="247" y="119"/>
                    <a:pt x="217" y="327"/>
                    <a:pt x="105" y="464"/>
                  </a:cubicBezTo>
                  <a:cubicBezTo>
                    <a:pt x="82" y="492"/>
                    <a:pt x="56" y="517"/>
                    <a:pt x="41" y="550"/>
                  </a:cubicBezTo>
                  <a:cubicBezTo>
                    <a:pt x="18" y="603"/>
                    <a:pt x="28" y="665"/>
                    <a:pt x="33" y="725"/>
                  </a:cubicBezTo>
                  <a:cubicBezTo>
                    <a:pt x="39" y="832"/>
                    <a:pt x="20" y="939"/>
                    <a:pt x="0" y="1047"/>
                  </a:cubicBezTo>
                  <a:cubicBezTo>
                    <a:pt x="42" y="1042"/>
                    <a:pt x="83" y="1039"/>
                    <a:pt x="123" y="1039"/>
                  </a:cubicBezTo>
                  <a:cubicBezTo>
                    <a:pt x="220" y="1039"/>
                    <a:pt x="312" y="1057"/>
                    <a:pt x="386" y="1117"/>
                  </a:cubicBezTo>
                  <a:cubicBezTo>
                    <a:pt x="470" y="1186"/>
                    <a:pt x="513" y="1295"/>
                    <a:pt x="592" y="1370"/>
                  </a:cubicBezTo>
                  <a:cubicBezTo>
                    <a:pt x="683" y="1454"/>
                    <a:pt x="797" y="1476"/>
                    <a:pt x="920" y="1476"/>
                  </a:cubicBezTo>
                  <a:cubicBezTo>
                    <a:pt x="960" y="1476"/>
                    <a:pt x="1001" y="1474"/>
                    <a:pt x="1042" y="1471"/>
                  </a:cubicBezTo>
                  <a:cubicBezTo>
                    <a:pt x="952" y="1259"/>
                    <a:pt x="883" y="1036"/>
                    <a:pt x="845" y="807"/>
                  </a:cubicBezTo>
                  <a:cubicBezTo>
                    <a:pt x="817" y="644"/>
                    <a:pt x="804" y="475"/>
                    <a:pt x="857" y="320"/>
                  </a:cubicBezTo>
                  <a:cubicBezTo>
                    <a:pt x="872" y="277"/>
                    <a:pt x="894" y="241"/>
                    <a:pt x="915" y="205"/>
                  </a:cubicBezTo>
                  <a:cubicBezTo>
                    <a:pt x="911" y="200"/>
                    <a:pt x="907" y="194"/>
                    <a:pt x="902" y="187"/>
                  </a:cubicBezTo>
                  <a:cubicBezTo>
                    <a:pt x="805" y="85"/>
                    <a:pt x="665" y="0"/>
                    <a:pt x="5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151"/>
            <p:cNvSpPr/>
            <p:nvPr/>
          </p:nvSpPr>
          <p:spPr>
            <a:xfrm>
              <a:off x="5257155" y="2868621"/>
              <a:ext cx="31626" cy="43447"/>
            </a:xfrm>
            <a:custGeom>
              <a:rect b="b" l="l" r="r" t="t"/>
              <a:pathLst>
                <a:path extrusionOk="0" h="1529" w="1113">
                  <a:moveTo>
                    <a:pt x="566" y="53"/>
                  </a:moveTo>
                  <a:cubicBezTo>
                    <a:pt x="699" y="53"/>
                    <a:pt x="834" y="145"/>
                    <a:pt x="915" y="233"/>
                  </a:cubicBezTo>
                  <a:cubicBezTo>
                    <a:pt x="894" y="267"/>
                    <a:pt x="877" y="301"/>
                    <a:pt x="866" y="336"/>
                  </a:cubicBezTo>
                  <a:cubicBezTo>
                    <a:pt x="806" y="505"/>
                    <a:pt x="823" y="683"/>
                    <a:pt x="849" y="837"/>
                  </a:cubicBezTo>
                  <a:cubicBezTo>
                    <a:pt x="885" y="1047"/>
                    <a:pt x="947" y="1261"/>
                    <a:pt x="1035" y="1473"/>
                  </a:cubicBezTo>
                  <a:cubicBezTo>
                    <a:pt x="1009" y="1475"/>
                    <a:pt x="984" y="1475"/>
                    <a:pt x="958" y="1475"/>
                  </a:cubicBezTo>
                  <a:cubicBezTo>
                    <a:pt x="812" y="1475"/>
                    <a:pt x="716" y="1445"/>
                    <a:pt x="641" y="1377"/>
                  </a:cubicBezTo>
                  <a:cubicBezTo>
                    <a:pt x="607" y="1343"/>
                    <a:pt x="579" y="1304"/>
                    <a:pt x="551" y="1261"/>
                  </a:cubicBezTo>
                  <a:cubicBezTo>
                    <a:pt x="517" y="1212"/>
                    <a:pt x="482" y="1163"/>
                    <a:pt x="435" y="1122"/>
                  </a:cubicBezTo>
                  <a:cubicBezTo>
                    <a:pt x="365" y="1064"/>
                    <a:pt x="275" y="1038"/>
                    <a:pt x="152" y="1038"/>
                  </a:cubicBezTo>
                  <a:cubicBezTo>
                    <a:pt x="127" y="1038"/>
                    <a:pt x="97" y="1038"/>
                    <a:pt x="67" y="1043"/>
                  </a:cubicBezTo>
                  <a:cubicBezTo>
                    <a:pt x="82" y="946"/>
                    <a:pt x="99" y="848"/>
                    <a:pt x="90" y="749"/>
                  </a:cubicBezTo>
                  <a:lnTo>
                    <a:pt x="88" y="717"/>
                  </a:lnTo>
                  <a:cubicBezTo>
                    <a:pt x="84" y="670"/>
                    <a:pt x="80" y="625"/>
                    <a:pt x="97" y="588"/>
                  </a:cubicBezTo>
                  <a:cubicBezTo>
                    <a:pt x="107" y="567"/>
                    <a:pt x="122" y="548"/>
                    <a:pt x="140" y="528"/>
                  </a:cubicBezTo>
                  <a:cubicBezTo>
                    <a:pt x="146" y="520"/>
                    <a:pt x="152" y="513"/>
                    <a:pt x="159" y="507"/>
                  </a:cubicBezTo>
                  <a:cubicBezTo>
                    <a:pt x="202" y="451"/>
                    <a:pt x="234" y="387"/>
                    <a:pt x="266" y="323"/>
                  </a:cubicBezTo>
                  <a:cubicBezTo>
                    <a:pt x="313" y="224"/>
                    <a:pt x="358" y="132"/>
                    <a:pt x="444" y="83"/>
                  </a:cubicBezTo>
                  <a:cubicBezTo>
                    <a:pt x="482" y="64"/>
                    <a:pt x="523" y="53"/>
                    <a:pt x="566" y="53"/>
                  </a:cubicBezTo>
                  <a:close/>
                  <a:moveTo>
                    <a:pt x="563" y="0"/>
                  </a:moveTo>
                  <a:cubicBezTo>
                    <a:pt x="511" y="0"/>
                    <a:pt x="462" y="12"/>
                    <a:pt x="418" y="36"/>
                  </a:cubicBezTo>
                  <a:cubicBezTo>
                    <a:pt x="317" y="94"/>
                    <a:pt x="266" y="198"/>
                    <a:pt x="217" y="299"/>
                  </a:cubicBezTo>
                  <a:cubicBezTo>
                    <a:pt x="187" y="359"/>
                    <a:pt x="157" y="423"/>
                    <a:pt x="116" y="473"/>
                  </a:cubicBezTo>
                  <a:cubicBezTo>
                    <a:pt x="112" y="479"/>
                    <a:pt x="105" y="486"/>
                    <a:pt x="99" y="492"/>
                  </a:cubicBezTo>
                  <a:cubicBezTo>
                    <a:pt x="82" y="516"/>
                    <a:pt x="62" y="537"/>
                    <a:pt x="50" y="565"/>
                  </a:cubicBezTo>
                  <a:cubicBezTo>
                    <a:pt x="26" y="616"/>
                    <a:pt x="30" y="670"/>
                    <a:pt x="35" y="721"/>
                  </a:cubicBezTo>
                  <a:lnTo>
                    <a:pt x="39" y="751"/>
                  </a:lnTo>
                  <a:cubicBezTo>
                    <a:pt x="45" y="850"/>
                    <a:pt x="28" y="948"/>
                    <a:pt x="11" y="1049"/>
                  </a:cubicBezTo>
                  <a:lnTo>
                    <a:pt x="0" y="1103"/>
                  </a:lnTo>
                  <a:lnTo>
                    <a:pt x="0" y="1103"/>
                  </a:lnTo>
                  <a:lnTo>
                    <a:pt x="37" y="1098"/>
                  </a:lnTo>
                  <a:cubicBezTo>
                    <a:pt x="82" y="1094"/>
                    <a:pt x="118" y="1092"/>
                    <a:pt x="152" y="1092"/>
                  </a:cubicBezTo>
                  <a:cubicBezTo>
                    <a:pt x="262" y="1092"/>
                    <a:pt x="341" y="1115"/>
                    <a:pt x="401" y="1165"/>
                  </a:cubicBezTo>
                  <a:cubicBezTo>
                    <a:pt x="444" y="1199"/>
                    <a:pt x="474" y="1244"/>
                    <a:pt x="506" y="1291"/>
                  </a:cubicBezTo>
                  <a:cubicBezTo>
                    <a:pt x="536" y="1334"/>
                    <a:pt x="566" y="1379"/>
                    <a:pt x="605" y="1415"/>
                  </a:cubicBezTo>
                  <a:cubicBezTo>
                    <a:pt x="714" y="1516"/>
                    <a:pt x="851" y="1529"/>
                    <a:pt x="958" y="1529"/>
                  </a:cubicBezTo>
                  <a:cubicBezTo>
                    <a:pt x="997" y="1529"/>
                    <a:pt x="1035" y="1527"/>
                    <a:pt x="1076" y="1525"/>
                  </a:cubicBezTo>
                  <a:lnTo>
                    <a:pt x="1112" y="1523"/>
                  </a:lnTo>
                  <a:lnTo>
                    <a:pt x="1097" y="1488"/>
                  </a:lnTo>
                  <a:cubicBezTo>
                    <a:pt x="1005" y="1268"/>
                    <a:pt x="939" y="1045"/>
                    <a:pt x="902" y="828"/>
                  </a:cubicBezTo>
                  <a:cubicBezTo>
                    <a:pt x="877" y="681"/>
                    <a:pt x="860" y="511"/>
                    <a:pt x="915" y="355"/>
                  </a:cubicBezTo>
                  <a:cubicBezTo>
                    <a:pt x="928" y="318"/>
                    <a:pt x="947" y="282"/>
                    <a:pt x="971" y="246"/>
                  </a:cubicBezTo>
                  <a:lnTo>
                    <a:pt x="982" y="228"/>
                  </a:lnTo>
                  <a:lnTo>
                    <a:pt x="962" y="205"/>
                  </a:lnTo>
                  <a:cubicBezTo>
                    <a:pt x="960" y="203"/>
                    <a:pt x="956" y="198"/>
                    <a:pt x="954" y="196"/>
                  </a:cubicBezTo>
                  <a:cubicBezTo>
                    <a:pt x="838" y="71"/>
                    <a:pt x="692" y="0"/>
                    <a:pt x="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151"/>
            <p:cNvSpPr/>
            <p:nvPr/>
          </p:nvSpPr>
          <p:spPr>
            <a:xfrm>
              <a:off x="5008594" y="2824808"/>
              <a:ext cx="28387" cy="59643"/>
            </a:xfrm>
            <a:custGeom>
              <a:rect b="b" l="l" r="r" t="t"/>
              <a:pathLst>
                <a:path extrusionOk="0" h="2099" w="999">
                  <a:moveTo>
                    <a:pt x="598" y="1"/>
                  </a:moveTo>
                  <a:cubicBezTo>
                    <a:pt x="600" y="9"/>
                    <a:pt x="600" y="18"/>
                    <a:pt x="603" y="24"/>
                  </a:cubicBezTo>
                  <a:lnTo>
                    <a:pt x="219" y="153"/>
                  </a:lnTo>
                  <a:cubicBezTo>
                    <a:pt x="358" y="326"/>
                    <a:pt x="262" y="603"/>
                    <a:pt x="78" y="729"/>
                  </a:cubicBezTo>
                  <a:cubicBezTo>
                    <a:pt x="54" y="746"/>
                    <a:pt x="26" y="761"/>
                    <a:pt x="1" y="774"/>
                  </a:cubicBezTo>
                  <a:cubicBezTo>
                    <a:pt x="39" y="806"/>
                    <a:pt x="76" y="841"/>
                    <a:pt x="103" y="883"/>
                  </a:cubicBezTo>
                  <a:cubicBezTo>
                    <a:pt x="140" y="943"/>
                    <a:pt x="159" y="1018"/>
                    <a:pt x="217" y="1057"/>
                  </a:cubicBezTo>
                  <a:cubicBezTo>
                    <a:pt x="262" y="1087"/>
                    <a:pt x="326" y="1091"/>
                    <a:pt x="354" y="1136"/>
                  </a:cubicBezTo>
                  <a:cubicBezTo>
                    <a:pt x="369" y="1162"/>
                    <a:pt x="369" y="1194"/>
                    <a:pt x="367" y="1224"/>
                  </a:cubicBezTo>
                  <a:cubicBezTo>
                    <a:pt x="363" y="1368"/>
                    <a:pt x="373" y="1511"/>
                    <a:pt x="397" y="1653"/>
                  </a:cubicBezTo>
                  <a:cubicBezTo>
                    <a:pt x="457" y="1661"/>
                    <a:pt x="515" y="1668"/>
                    <a:pt x="575" y="1676"/>
                  </a:cubicBezTo>
                  <a:cubicBezTo>
                    <a:pt x="540" y="1815"/>
                    <a:pt x="521" y="1957"/>
                    <a:pt x="510" y="2098"/>
                  </a:cubicBezTo>
                  <a:cubicBezTo>
                    <a:pt x="547" y="1974"/>
                    <a:pt x="588" y="1850"/>
                    <a:pt x="637" y="1730"/>
                  </a:cubicBezTo>
                  <a:cubicBezTo>
                    <a:pt x="708" y="1563"/>
                    <a:pt x="791" y="1378"/>
                    <a:pt x="727" y="1209"/>
                  </a:cubicBezTo>
                  <a:cubicBezTo>
                    <a:pt x="712" y="1164"/>
                    <a:pt x="686" y="1123"/>
                    <a:pt x="678" y="1078"/>
                  </a:cubicBezTo>
                  <a:cubicBezTo>
                    <a:pt x="650" y="926"/>
                    <a:pt x="813" y="815"/>
                    <a:pt x="890" y="680"/>
                  </a:cubicBezTo>
                  <a:cubicBezTo>
                    <a:pt x="999" y="494"/>
                    <a:pt x="926" y="234"/>
                    <a:pt x="759" y="95"/>
                  </a:cubicBezTo>
                  <a:cubicBezTo>
                    <a:pt x="712" y="54"/>
                    <a:pt x="656" y="24"/>
                    <a:pt x="5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151"/>
            <p:cNvSpPr/>
            <p:nvPr/>
          </p:nvSpPr>
          <p:spPr>
            <a:xfrm>
              <a:off x="5007202" y="2823587"/>
              <a:ext cx="30518" cy="68054"/>
            </a:xfrm>
            <a:custGeom>
              <a:rect b="b" l="l" r="r" t="t"/>
              <a:pathLst>
                <a:path extrusionOk="0" h="2395" w="1074">
                  <a:moveTo>
                    <a:pt x="679" y="87"/>
                  </a:moveTo>
                  <a:cubicBezTo>
                    <a:pt x="722" y="108"/>
                    <a:pt x="759" y="132"/>
                    <a:pt x="791" y="157"/>
                  </a:cubicBezTo>
                  <a:cubicBezTo>
                    <a:pt x="956" y="297"/>
                    <a:pt x="1012" y="545"/>
                    <a:pt x="915" y="710"/>
                  </a:cubicBezTo>
                  <a:cubicBezTo>
                    <a:pt x="894" y="751"/>
                    <a:pt x="859" y="792"/>
                    <a:pt x="827" y="830"/>
                  </a:cubicBezTo>
                  <a:cubicBezTo>
                    <a:pt x="754" y="918"/>
                    <a:pt x="679" y="1010"/>
                    <a:pt x="701" y="1126"/>
                  </a:cubicBezTo>
                  <a:cubicBezTo>
                    <a:pt x="707" y="1158"/>
                    <a:pt x="720" y="1188"/>
                    <a:pt x="733" y="1218"/>
                  </a:cubicBezTo>
                  <a:cubicBezTo>
                    <a:pt x="739" y="1231"/>
                    <a:pt x="746" y="1246"/>
                    <a:pt x="752" y="1261"/>
                  </a:cubicBezTo>
                  <a:cubicBezTo>
                    <a:pt x="808" y="1413"/>
                    <a:pt x="739" y="1578"/>
                    <a:pt x="673" y="1738"/>
                  </a:cubicBezTo>
                  <a:lnTo>
                    <a:pt x="662" y="1762"/>
                  </a:lnTo>
                  <a:cubicBezTo>
                    <a:pt x="647" y="1798"/>
                    <a:pt x="632" y="1835"/>
                    <a:pt x="619" y="1871"/>
                  </a:cubicBezTo>
                  <a:cubicBezTo>
                    <a:pt x="628" y="1822"/>
                    <a:pt x="639" y="1773"/>
                    <a:pt x="649" y="1726"/>
                  </a:cubicBezTo>
                  <a:lnTo>
                    <a:pt x="656" y="1696"/>
                  </a:lnTo>
                  <a:lnTo>
                    <a:pt x="470" y="1672"/>
                  </a:lnTo>
                  <a:cubicBezTo>
                    <a:pt x="448" y="1533"/>
                    <a:pt x="440" y="1398"/>
                    <a:pt x="444" y="1267"/>
                  </a:cubicBezTo>
                  <a:cubicBezTo>
                    <a:pt x="444" y="1235"/>
                    <a:pt x="446" y="1199"/>
                    <a:pt x="427" y="1166"/>
                  </a:cubicBezTo>
                  <a:cubicBezTo>
                    <a:pt x="403" y="1130"/>
                    <a:pt x="365" y="1115"/>
                    <a:pt x="330" y="1100"/>
                  </a:cubicBezTo>
                  <a:cubicBezTo>
                    <a:pt x="313" y="1094"/>
                    <a:pt x="294" y="1087"/>
                    <a:pt x="281" y="1079"/>
                  </a:cubicBezTo>
                  <a:cubicBezTo>
                    <a:pt x="247" y="1055"/>
                    <a:pt x="227" y="1016"/>
                    <a:pt x="208" y="976"/>
                  </a:cubicBezTo>
                  <a:cubicBezTo>
                    <a:pt x="197" y="954"/>
                    <a:pt x="187" y="933"/>
                    <a:pt x="174" y="914"/>
                  </a:cubicBezTo>
                  <a:cubicBezTo>
                    <a:pt x="152" y="877"/>
                    <a:pt x="125" y="849"/>
                    <a:pt x="97" y="824"/>
                  </a:cubicBezTo>
                  <a:cubicBezTo>
                    <a:pt x="112" y="813"/>
                    <a:pt x="129" y="804"/>
                    <a:pt x="142" y="794"/>
                  </a:cubicBezTo>
                  <a:cubicBezTo>
                    <a:pt x="255" y="717"/>
                    <a:pt x="337" y="584"/>
                    <a:pt x="358" y="451"/>
                  </a:cubicBezTo>
                  <a:cubicBezTo>
                    <a:pt x="371" y="361"/>
                    <a:pt x="354" y="277"/>
                    <a:pt x="311" y="209"/>
                  </a:cubicBezTo>
                  <a:lnTo>
                    <a:pt x="679" y="87"/>
                  </a:lnTo>
                  <a:close/>
                  <a:moveTo>
                    <a:pt x="609" y="1"/>
                  </a:moveTo>
                  <a:lnTo>
                    <a:pt x="622" y="50"/>
                  </a:lnTo>
                  <a:lnTo>
                    <a:pt x="223" y="183"/>
                  </a:lnTo>
                  <a:lnTo>
                    <a:pt x="249" y="213"/>
                  </a:lnTo>
                  <a:cubicBezTo>
                    <a:pt x="311" y="290"/>
                    <a:pt x="313" y="380"/>
                    <a:pt x="305" y="442"/>
                  </a:cubicBezTo>
                  <a:cubicBezTo>
                    <a:pt x="287" y="562"/>
                    <a:pt x="212" y="680"/>
                    <a:pt x="112" y="749"/>
                  </a:cubicBezTo>
                  <a:cubicBezTo>
                    <a:pt x="90" y="766"/>
                    <a:pt x="67" y="779"/>
                    <a:pt x="37" y="794"/>
                  </a:cubicBezTo>
                  <a:lnTo>
                    <a:pt x="0" y="811"/>
                  </a:lnTo>
                  <a:lnTo>
                    <a:pt x="32" y="839"/>
                  </a:lnTo>
                  <a:cubicBezTo>
                    <a:pt x="65" y="867"/>
                    <a:pt x="103" y="901"/>
                    <a:pt x="129" y="941"/>
                  </a:cubicBezTo>
                  <a:cubicBezTo>
                    <a:pt x="140" y="959"/>
                    <a:pt x="150" y="978"/>
                    <a:pt x="159" y="997"/>
                  </a:cubicBezTo>
                  <a:cubicBezTo>
                    <a:pt x="182" y="1044"/>
                    <a:pt x="204" y="1094"/>
                    <a:pt x="251" y="1124"/>
                  </a:cubicBezTo>
                  <a:cubicBezTo>
                    <a:pt x="270" y="1134"/>
                    <a:pt x="292" y="1143"/>
                    <a:pt x="311" y="1151"/>
                  </a:cubicBezTo>
                  <a:cubicBezTo>
                    <a:pt x="341" y="1162"/>
                    <a:pt x="367" y="1173"/>
                    <a:pt x="380" y="1194"/>
                  </a:cubicBezTo>
                  <a:cubicBezTo>
                    <a:pt x="392" y="1211"/>
                    <a:pt x="390" y="1239"/>
                    <a:pt x="390" y="1265"/>
                  </a:cubicBezTo>
                  <a:cubicBezTo>
                    <a:pt x="386" y="1404"/>
                    <a:pt x="397" y="1552"/>
                    <a:pt x="420" y="1700"/>
                  </a:cubicBezTo>
                  <a:lnTo>
                    <a:pt x="422" y="1719"/>
                  </a:lnTo>
                  <a:lnTo>
                    <a:pt x="592" y="1743"/>
                  </a:lnTo>
                  <a:cubicBezTo>
                    <a:pt x="564" y="1865"/>
                    <a:pt x="545" y="1996"/>
                    <a:pt x="534" y="2139"/>
                  </a:cubicBezTo>
                  <a:lnTo>
                    <a:pt x="517" y="2394"/>
                  </a:lnTo>
                  <a:lnTo>
                    <a:pt x="585" y="2150"/>
                  </a:lnTo>
                  <a:cubicBezTo>
                    <a:pt x="628" y="2006"/>
                    <a:pt x="667" y="1891"/>
                    <a:pt x="712" y="1783"/>
                  </a:cubicBezTo>
                  <a:lnTo>
                    <a:pt x="722" y="1758"/>
                  </a:lnTo>
                  <a:cubicBezTo>
                    <a:pt x="789" y="1597"/>
                    <a:pt x="866" y="1413"/>
                    <a:pt x="802" y="1241"/>
                  </a:cubicBezTo>
                  <a:cubicBezTo>
                    <a:pt x="795" y="1226"/>
                    <a:pt x="789" y="1211"/>
                    <a:pt x="782" y="1194"/>
                  </a:cubicBezTo>
                  <a:cubicBezTo>
                    <a:pt x="769" y="1169"/>
                    <a:pt x="759" y="1143"/>
                    <a:pt x="752" y="1117"/>
                  </a:cubicBezTo>
                  <a:cubicBezTo>
                    <a:pt x="737" y="1025"/>
                    <a:pt x="802" y="946"/>
                    <a:pt x="870" y="864"/>
                  </a:cubicBezTo>
                  <a:cubicBezTo>
                    <a:pt x="902" y="824"/>
                    <a:pt x="937" y="781"/>
                    <a:pt x="962" y="738"/>
                  </a:cubicBezTo>
                  <a:cubicBezTo>
                    <a:pt x="1074" y="547"/>
                    <a:pt x="1014" y="273"/>
                    <a:pt x="825" y="117"/>
                  </a:cubicBezTo>
                  <a:cubicBezTo>
                    <a:pt x="780" y="80"/>
                    <a:pt x="724" y="48"/>
                    <a:pt x="658" y="20"/>
                  </a:cubicBezTo>
                  <a:lnTo>
                    <a:pt x="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151"/>
            <p:cNvSpPr/>
            <p:nvPr/>
          </p:nvSpPr>
          <p:spPr>
            <a:xfrm>
              <a:off x="5022971" y="2801850"/>
              <a:ext cx="82091" cy="95133"/>
            </a:xfrm>
            <a:custGeom>
              <a:rect b="b" l="l" r="r" t="t"/>
              <a:pathLst>
                <a:path extrusionOk="0" h="3348" w="2889">
                  <a:moveTo>
                    <a:pt x="2513" y="0"/>
                  </a:moveTo>
                  <a:cubicBezTo>
                    <a:pt x="2439" y="0"/>
                    <a:pt x="2366" y="22"/>
                    <a:pt x="2306" y="63"/>
                  </a:cubicBezTo>
                  <a:cubicBezTo>
                    <a:pt x="2267" y="89"/>
                    <a:pt x="2233" y="125"/>
                    <a:pt x="2192" y="151"/>
                  </a:cubicBezTo>
                  <a:cubicBezTo>
                    <a:pt x="2074" y="230"/>
                    <a:pt x="1920" y="230"/>
                    <a:pt x="1791" y="288"/>
                  </a:cubicBezTo>
                  <a:cubicBezTo>
                    <a:pt x="1629" y="361"/>
                    <a:pt x="1509" y="517"/>
                    <a:pt x="1335" y="552"/>
                  </a:cubicBezTo>
                  <a:cubicBezTo>
                    <a:pt x="1311" y="556"/>
                    <a:pt x="1287" y="559"/>
                    <a:pt x="1263" y="559"/>
                  </a:cubicBezTo>
                  <a:cubicBezTo>
                    <a:pt x="1103" y="559"/>
                    <a:pt x="950" y="461"/>
                    <a:pt x="795" y="402"/>
                  </a:cubicBezTo>
                  <a:cubicBezTo>
                    <a:pt x="761" y="388"/>
                    <a:pt x="722" y="378"/>
                    <a:pt x="684" y="378"/>
                  </a:cubicBezTo>
                  <a:cubicBezTo>
                    <a:pt x="645" y="378"/>
                    <a:pt x="607" y="390"/>
                    <a:pt x="583" y="421"/>
                  </a:cubicBezTo>
                  <a:cubicBezTo>
                    <a:pt x="562" y="453"/>
                    <a:pt x="557" y="494"/>
                    <a:pt x="555" y="532"/>
                  </a:cubicBezTo>
                  <a:cubicBezTo>
                    <a:pt x="551" y="661"/>
                    <a:pt x="544" y="790"/>
                    <a:pt x="538" y="918"/>
                  </a:cubicBezTo>
                  <a:cubicBezTo>
                    <a:pt x="534" y="1008"/>
                    <a:pt x="527" y="1104"/>
                    <a:pt x="476" y="1179"/>
                  </a:cubicBezTo>
                  <a:cubicBezTo>
                    <a:pt x="463" y="1197"/>
                    <a:pt x="446" y="1214"/>
                    <a:pt x="431" y="1229"/>
                  </a:cubicBezTo>
                  <a:cubicBezTo>
                    <a:pt x="442" y="1319"/>
                    <a:pt x="431" y="1409"/>
                    <a:pt x="384" y="1490"/>
                  </a:cubicBezTo>
                  <a:cubicBezTo>
                    <a:pt x="307" y="1623"/>
                    <a:pt x="144" y="1734"/>
                    <a:pt x="172" y="1886"/>
                  </a:cubicBezTo>
                  <a:cubicBezTo>
                    <a:pt x="180" y="1931"/>
                    <a:pt x="206" y="1972"/>
                    <a:pt x="221" y="2017"/>
                  </a:cubicBezTo>
                  <a:cubicBezTo>
                    <a:pt x="285" y="2186"/>
                    <a:pt x="202" y="2371"/>
                    <a:pt x="131" y="2538"/>
                  </a:cubicBezTo>
                  <a:cubicBezTo>
                    <a:pt x="82" y="2658"/>
                    <a:pt x="41" y="2782"/>
                    <a:pt x="4" y="2906"/>
                  </a:cubicBezTo>
                  <a:cubicBezTo>
                    <a:pt x="4" y="2923"/>
                    <a:pt x="0" y="2941"/>
                    <a:pt x="0" y="2960"/>
                  </a:cubicBezTo>
                  <a:cubicBezTo>
                    <a:pt x="39" y="2955"/>
                    <a:pt x="78" y="2953"/>
                    <a:pt x="116" y="2953"/>
                  </a:cubicBezTo>
                  <a:cubicBezTo>
                    <a:pt x="265" y="2953"/>
                    <a:pt x="403" y="2992"/>
                    <a:pt x="472" y="3118"/>
                  </a:cubicBezTo>
                  <a:cubicBezTo>
                    <a:pt x="484" y="3111"/>
                    <a:pt x="498" y="3108"/>
                    <a:pt x="512" y="3108"/>
                  </a:cubicBezTo>
                  <a:cubicBezTo>
                    <a:pt x="550" y="3108"/>
                    <a:pt x="590" y="3133"/>
                    <a:pt x="611" y="3168"/>
                  </a:cubicBezTo>
                  <a:cubicBezTo>
                    <a:pt x="639" y="3215"/>
                    <a:pt x="641" y="3273"/>
                    <a:pt x="641" y="3328"/>
                  </a:cubicBezTo>
                  <a:cubicBezTo>
                    <a:pt x="674" y="3341"/>
                    <a:pt x="710" y="3348"/>
                    <a:pt x="745" y="3348"/>
                  </a:cubicBezTo>
                  <a:cubicBezTo>
                    <a:pt x="826" y="3348"/>
                    <a:pt x="906" y="3316"/>
                    <a:pt x="962" y="3258"/>
                  </a:cubicBezTo>
                  <a:cubicBezTo>
                    <a:pt x="1041" y="3174"/>
                    <a:pt x="1063" y="3039"/>
                    <a:pt x="1016" y="2934"/>
                  </a:cubicBezTo>
                  <a:lnTo>
                    <a:pt x="1016" y="2934"/>
                  </a:lnTo>
                  <a:cubicBezTo>
                    <a:pt x="1028" y="2935"/>
                    <a:pt x="1041" y="2935"/>
                    <a:pt x="1055" y="2935"/>
                  </a:cubicBezTo>
                  <a:cubicBezTo>
                    <a:pt x="1172" y="2935"/>
                    <a:pt x="1307" y="2907"/>
                    <a:pt x="1329" y="2795"/>
                  </a:cubicBezTo>
                  <a:cubicBezTo>
                    <a:pt x="1339" y="2743"/>
                    <a:pt x="1318" y="2688"/>
                    <a:pt x="1335" y="2636"/>
                  </a:cubicBezTo>
                  <a:cubicBezTo>
                    <a:pt x="1365" y="2538"/>
                    <a:pt x="1500" y="2536"/>
                    <a:pt x="1605" y="2533"/>
                  </a:cubicBezTo>
                  <a:cubicBezTo>
                    <a:pt x="1746" y="2529"/>
                    <a:pt x="1892" y="2482"/>
                    <a:pt x="1988" y="2381"/>
                  </a:cubicBezTo>
                  <a:cubicBezTo>
                    <a:pt x="2087" y="2279"/>
                    <a:pt x="2126" y="2114"/>
                    <a:pt x="2055" y="1989"/>
                  </a:cubicBezTo>
                  <a:cubicBezTo>
                    <a:pt x="1943" y="1792"/>
                    <a:pt x="1616" y="1766"/>
                    <a:pt x="1556" y="1548"/>
                  </a:cubicBezTo>
                  <a:cubicBezTo>
                    <a:pt x="1520" y="1420"/>
                    <a:pt x="1650" y="1286"/>
                    <a:pt x="1771" y="1286"/>
                  </a:cubicBezTo>
                  <a:cubicBezTo>
                    <a:pt x="1804" y="1286"/>
                    <a:pt x="1836" y="1296"/>
                    <a:pt x="1864" y="1319"/>
                  </a:cubicBezTo>
                  <a:cubicBezTo>
                    <a:pt x="1864" y="1203"/>
                    <a:pt x="1988" y="1122"/>
                    <a:pt x="2104" y="1104"/>
                  </a:cubicBezTo>
                  <a:cubicBezTo>
                    <a:pt x="2132" y="1101"/>
                    <a:pt x="2159" y="1100"/>
                    <a:pt x="2187" y="1100"/>
                  </a:cubicBezTo>
                  <a:cubicBezTo>
                    <a:pt x="2255" y="1100"/>
                    <a:pt x="2322" y="1107"/>
                    <a:pt x="2390" y="1107"/>
                  </a:cubicBezTo>
                  <a:cubicBezTo>
                    <a:pt x="2411" y="1107"/>
                    <a:pt x="2432" y="1106"/>
                    <a:pt x="2453" y="1104"/>
                  </a:cubicBezTo>
                  <a:cubicBezTo>
                    <a:pt x="2539" y="1098"/>
                    <a:pt x="2620" y="1070"/>
                    <a:pt x="2702" y="1047"/>
                  </a:cubicBezTo>
                  <a:cubicBezTo>
                    <a:pt x="2751" y="1032"/>
                    <a:pt x="2803" y="1023"/>
                    <a:pt x="2852" y="1012"/>
                  </a:cubicBezTo>
                  <a:cubicBezTo>
                    <a:pt x="2822" y="935"/>
                    <a:pt x="2803" y="858"/>
                    <a:pt x="2805" y="777"/>
                  </a:cubicBezTo>
                  <a:cubicBezTo>
                    <a:pt x="2807" y="622"/>
                    <a:pt x="2888" y="477"/>
                    <a:pt x="2871" y="322"/>
                  </a:cubicBezTo>
                  <a:cubicBezTo>
                    <a:pt x="2858" y="198"/>
                    <a:pt x="2777" y="85"/>
                    <a:pt x="2663" y="33"/>
                  </a:cubicBezTo>
                  <a:cubicBezTo>
                    <a:pt x="2616" y="11"/>
                    <a:pt x="2564" y="0"/>
                    <a:pt x="2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151"/>
            <p:cNvSpPr/>
            <p:nvPr/>
          </p:nvSpPr>
          <p:spPr>
            <a:xfrm>
              <a:off x="5022176" y="2801112"/>
              <a:ext cx="83426" cy="96668"/>
            </a:xfrm>
            <a:custGeom>
              <a:rect b="b" l="l" r="r" t="t"/>
              <a:pathLst>
                <a:path extrusionOk="0" h="3402" w="2936">
                  <a:moveTo>
                    <a:pt x="2541" y="54"/>
                  </a:moveTo>
                  <a:cubicBezTo>
                    <a:pt x="2589" y="54"/>
                    <a:pt x="2637" y="63"/>
                    <a:pt x="2678" y="83"/>
                  </a:cubicBezTo>
                  <a:cubicBezTo>
                    <a:pt x="2786" y="132"/>
                    <a:pt x="2861" y="237"/>
                    <a:pt x="2873" y="353"/>
                  </a:cubicBezTo>
                  <a:cubicBezTo>
                    <a:pt x="2882" y="432"/>
                    <a:pt x="2863" y="511"/>
                    <a:pt x="2841" y="595"/>
                  </a:cubicBezTo>
                  <a:cubicBezTo>
                    <a:pt x="2824" y="661"/>
                    <a:pt x="2807" y="730"/>
                    <a:pt x="2805" y="803"/>
                  </a:cubicBezTo>
                  <a:cubicBezTo>
                    <a:pt x="2803" y="871"/>
                    <a:pt x="2816" y="942"/>
                    <a:pt x="2843" y="1017"/>
                  </a:cubicBezTo>
                  <a:cubicBezTo>
                    <a:pt x="2839" y="1019"/>
                    <a:pt x="2833" y="1019"/>
                    <a:pt x="2828" y="1021"/>
                  </a:cubicBezTo>
                  <a:cubicBezTo>
                    <a:pt x="2792" y="1028"/>
                    <a:pt x="2758" y="1036"/>
                    <a:pt x="2721" y="1047"/>
                  </a:cubicBezTo>
                  <a:lnTo>
                    <a:pt x="2678" y="1058"/>
                  </a:lnTo>
                  <a:cubicBezTo>
                    <a:pt x="2614" y="1079"/>
                    <a:pt x="2546" y="1098"/>
                    <a:pt x="2479" y="1105"/>
                  </a:cubicBezTo>
                  <a:cubicBezTo>
                    <a:pt x="2459" y="1106"/>
                    <a:pt x="2438" y="1107"/>
                    <a:pt x="2418" y="1107"/>
                  </a:cubicBezTo>
                  <a:cubicBezTo>
                    <a:pt x="2385" y="1107"/>
                    <a:pt x="2352" y="1105"/>
                    <a:pt x="2319" y="1103"/>
                  </a:cubicBezTo>
                  <a:cubicBezTo>
                    <a:pt x="2285" y="1100"/>
                    <a:pt x="2252" y="1099"/>
                    <a:pt x="2219" y="1099"/>
                  </a:cubicBezTo>
                  <a:cubicBezTo>
                    <a:pt x="2187" y="1099"/>
                    <a:pt x="2156" y="1100"/>
                    <a:pt x="2128" y="1105"/>
                  </a:cubicBezTo>
                  <a:cubicBezTo>
                    <a:pt x="2016" y="1120"/>
                    <a:pt x="1896" y="1193"/>
                    <a:pt x="1871" y="1300"/>
                  </a:cubicBezTo>
                  <a:cubicBezTo>
                    <a:pt x="1849" y="1290"/>
                    <a:pt x="1825" y="1285"/>
                    <a:pt x="1800" y="1285"/>
                  </a:cubicBezTo>
                  <a:cubicBezTo>
                    <a:pt x="1729" y="1285"/>
                    <a:pt x="1652" y="1324"/>
                    <a:pt x="1601" y="1390"/>
                  </a:cubicBezTo>
                  <a:cubicBezTo>
                    <a:pt x="1556" y="1450"/>
                    <a:pt x="1541" y="1518"/>
                    <a:pt x="1558" y="1580"/>
                  </a:cubicBezTo>
                  <a:cubicBezTo>
                    <a:pt x="1594" y="1709"/>
                    <a:pt x="1712" y="1775"/>
                    <a:pt x="1826" y="1840"/>
                  </a:cubicBezTo>
                  <a:cubicBezTo>
                    <a:pt x="1918" y="1891"/>
                    <a:pt x="2012" y="1945"/>
                    <a:pt x="2061" y="2028"/>
                  </a:cubicBezTo>
                  <a:cubicBezTo>
                    <a:pt x="2119" y="2135"/>
                    <a:pt x="2094" y="2290"/>
                    <a:pt x="1997" y="2388"/>
                  </a:cubicBezTo>
                  <a:cubicBezTo>
                    <a:pt x="1914" y="2476"/>
                    <a:pt x="1783" y="2527"/>
                    <a:pt x="1627" y="2532"/>
                  </a:cubicBezTo>
                  <a:cubicBezTo>
                    <a:pt x="1519" y="2536"/>
                    <a:pt x="1374" y="2540"/>
                    <a:pt x="1337" y="2654"/>
                  </a:cubicBezTo>
                  <a:cubicBezTo>
                    <a:pt x="1327" y="2686"/>
                    <a:pt x="1329" y="2720"/>
                    <a:pt x="1331" y="2750"/>
                  </a:cubicBezTo>
                  <a:cubicBezTo>
                    <a:pt x="1333" y="2774"/>
                    <a:pt x="1335" y="2795"/>
                    <a:pt x="1331" y="2817"/>
                  </a:cubicBezTo>
                  <a:cubicBezTo>
                    <a:pt x="1312" y="2919"/>
                    <a:pt x="1166" y="2934"/>
                    <a:pt x="1082" y="2934"/>
                  </a:cubicBezTo>
                  <a:lnTo>
                    <a:pt x="1044" y="2934"/>
                  </a:lnTo>
                  <a:lnTo>
                    <a:pt x="1001" y="2930"/>
                  </a:lnTo>
                  <a:lnTo>
                    <a:pt x="1001" y="2930"/>
                  </a:lnTo>
                  <a:lnTo>
                    <a:pt x="1018" y="2971"/>
                  </a:lnTo>
                  <a:cubicBezTo>
                    <a:pt x="1063" y="3067"/>
                    <a:pt x="1042" y="3187"/>
                    <a:pt x="971" y="3264"/>
                  </a:cubicBezTo>
                  <a:cubicBezTo>
                    <a:pt x="922" y="3317"/>
                    <a:pt x="846" y="3347"/>
                    <a:pt x="772" y="3347"/>
                  </a:cubicBezTo>
                  <a:cubicBezTo>
                    <a:pt x="746" y="3347"/>
                    <a:pt x="721" y="3343"/>
                    <a:pt x="697" y="3335"/>
                  </a:cubicBezTo>
                  <a:cubicBezTo>
                    <a:pt x="695" y="3286"/>
                    <a:pt x="690" y="3228"/>
                    <a:pt x="662" y="3181"/>
                  </a:cubicBezTo>
                  <a:cubicBezTo>
                    <a:pt x="635" y="3136"/>
                    <a:pt x="582" y="3107"/>
                    <a:pt x="535" y="3107"/>
                  </a:cubicBezTo>
                  <a:cubicBezTo>
                    <a:pt x="527" y="3107"/>
                    <a:pt x="518" y="3108"/>
                    <a:pt x="510" y="3110"/>
                  </a:cubicBezTo>
                  <a:cubicBezTo>
                    <a:pt x="443" y="3005"/>
                    <a:pt x="320" y="2953"/>
                    <a:pt x="139" y="2953"/>
                  </a:cubicBezTo>
                  <a:cubicBezTo>
                    <a:pt x="113" y="2953"/>
                    <a:pt x="86" y="2954"/>
                    <a:pt x="58" y="2956"/>
                  </a:cubicBezTo>
                  <a:cubicBezTo>
                    <a:pt x="58" y="2949"/>
                    <a:pt x="60" y="2943"/>
                    <a:pt x="58" y="2941"/>
                  </a:cubicBezTo>
                  <a:cubicBezTo>
                    <a:pt x="101" y="2797"/>
                    <a:pt x="140" y="2682"/>
                    <a:pt x="185" y="2574"/>
                  </a:cubicBezTo>
                  <a:lnTo>
                    <a:pt x="195" y="2549"/>
                  </a:lnTo>
                  <a:cubicBezTo>
                    <a:pt x="262" y="2388"/>
                    <a:pt x="339" y="2204"/>
                    <a:pt x="275" y="2032"/>
                  </a:cubicBezTo>
                  <a:cubicBezTo>
                    <a:pt x="268" y="2017"/>
                    <a:pt x="262" y="2002"/>
                    <a:pt x="255" y="1985"/>
                  </a:cubicBezTo>
                  <a:cubicBezTo>
                    <a:pt x="242" y="1960"/>
                    <a:pt x="232" y="1934"/>
                    <a:pt x="225" y="1908"/>
                  </a:cubicBezTo>
                  <a:cubicBezTo>
                    <a:pt x="210" y="1816"/>
                    <a:pt x="275" y="1737"/>
                    <a:pt x="343" y="1655"/>
                  </a:cubicBezTo>
                  <a:cubicBezTo>
                    <a:pt x="375" y="1615"/>
                    <a:pt x="410" y="1572"/>
                    <a:pt x="435" y="1529"/>
                  </a:cubicBezTo>
                  <a:cubicBezTo>
                    <a:pt x="480" y="1452"/>
                    <a:pt x="497" y="1362"/>
                    <a:pt x="487" y="1263"/>
                  </a:cubicBezTo>
                  <a:cubicBezTo>
                    <a:pt x="500" y="1250"/>
                    <a:pt x="515" y="1238"/>
                    <a:pt x="525" y="1220"/>
                  </a:cubicBezTo>
                  <a:cubicBezTo>
                    <a:pt x="583" y="1137"/>
                    <a:pt x="587" y="1030"/>
                    <a:pt x="592" y="946"/>
                  </a:cubicBezTo>
                  <a:lnTo>
                    <a:pt x="611" y="561"/>
                  </a:lnTo>
                  <a:cubicBezTo>
                    <a:pt x="613" y="526"/>
                    <a:pt x="615" y="490"/>
                    <a:pt x="632" y="464"/>
                  </a:cubicBezTo>
                  <a:cubicBezTo>
                    <a:pt x="650" y="443"/>
                    <a:pt x="675" y="432"/>
                    <a:pt x="712" y="432"/>
                  </a:cubicBezTo>
                  <a:cubicBezTo>
                    <a:pt x="750" y="432"/>
                    <a:pt x="789" y="443"/>
                    <a:pt x="815" y="453"/>
                  </a:cubicBezTo>
                  <a:cubicBezTo>
                    <a:pt x="855" y="468"/>
                    <a:pt x="898" y="488"/>
                    <a:pt x="941" y="507"/>
                  </a:cubicBezTo>
                  <a:cubicBezTo>
                    <a:pt x="1054" y="558"/>
                    <a:pt x="1170" y="612"/>
                    <a:pt x="1292" y="612"/>
                  </a:cubicBezTo>
                  <a:cubicBezTo>
                    <a:pt x="1318" y="612"/>
                    <a:pt x="1344" y="610"/>
                    <a:pt x="1367" y="603"/>
                  </a:cubicBezTo>
                  <a:cubicBezTo>
                    <a:pt x="1474" y="584"/>
                    <a:pt x="1562" y="518"/>
                    <a:pt x="1646" y="456"/>
                  </a:cubicBezTo>
                  <a:cubicBezTo>
                    <a:pt x="1704" y="413"/>
                    <a:pt x="1766" y="368"/>
                    <a:pt x="1830" y="340"/>
                  </a:cubicBezTo>
                  <a:cubicBezTo>
                    <a:pt x="1881" y="316"/>
                    <a:pt x="1939" y="301"/>
                    <a:pt x="1995" y="288"/>
                  </a:cubicBezTo>
                  <a:cubicBezTo>
                    <a:pt x="2079" y="269"/>
                    <a:pt x="2162" y="250"/>
                    <a:pt x="2235" y="201"/>
                  </a:cubicBezTo>
                  <a:cubicBezTo>
                    <a:pt x="2256" y="186"/>
                    <a:pt x="2276" y="168"/>
                    <a:pt x="2295" y="153"/>
                  </a:cubicBezTo>
                  <a:cubicBezTo>
                    <a:pt x="2312" y="138"/>
                    <a:pt x="2331" y="123"/>
                    <a:pt x="2349" y="111"/>
                  </a:cubicBezTo>
                  <a:cubicBezTo>
                    <a:pt x="2404" y="73"/>
                    <a:pt x="2473" y="54"/>
                    <a:pt x="2541" y="54"/>
                  </a:cubicBezTo>
                  <a:close/>
                  <a:moveTo>
                    <a:pt x="2542" y="1"/>
                  </a:moveTo>
                  <a:cubicBezTo>
                    <a:pt x="2463" y="1"/>
                    <a:pt x="2383" y="23"/>
                    <a:pt x="2319" y="66"/>
                  </a:cubicBezTo>
                  <a:cubicBezTo>
                    <a:pt x="2299" y="81"/>
                    <a:pt x="2280" y="96"/>
                    <a:pt x="2261" y="111"/>
                  </a:cubicBezTo>
                  <a:cubicBezTo>
                    <a:pt x="2244" y="128"/>
                    <a:pt x="2224" y="143"/>
                    <a:pt x="2205" y="156"/>
                  </a:cubicBezTo>
                  <a:cubicBezTo>
                    <a:pt x="2141" y="198"/>
                    <a:pt x="2064" y="218"/>
                    <a:pt x="1982" y="237"/>
                  </a:cubicBezTo>
                  <a:cubicBezTo>
                    <a:pt x="1924" y="250"/>
                    <a:pt x="1864" y="265"/>
                    <a:pt x="1809" y="291"/>
                  </a:cubicBezTo>
                  <a:cubicBezTo>
                    <a:pt x="1738" y="321"/>
                    <a:pt x="1676" y="368"/>
                    <a:pt x="1616" y="413"/>
                  </a:cubicBezTo>
                  <a:cubicBezTo>
                    <a:pt x="1532" y="475"/>
                    <a:pt x="1453" y="533"/>
                    <a:pt x="1357" y="552"/>
                  </a:cubicBezTo>
                  <a:cubicBezTo>
                    <a:pt x="1337" y="556"/>
                    <a:pt x="1317" y="557"/>
                    <a:pt x="1296" y="557"/>
                  </a:cubicBezTo>
                  <a:cubicBezTo>
                    <a:pt x="1187" y="557"/>
                    <a:pt x="1073" y="508"/>
                    <a:pt x="962" y="458"/>
                  </a:cubicBezTo>
                  <a:cubicBezTo>
                    <a:pt x="919" y="438"/>
                    <a:pt x="877" y="419"/>
                    <a:pt x="834" y="402"/>
                  </a:cubicBezTo>
                  <a:cubicBezTo>
                    <a:pt x="804" y="391"/>
                    <a:pt x="759" y="378"/>
                    <a:pt x="712" y="378"/>
                  </a:cubicBezTo>
                  <a:cubicBezTo>
                    <a:pt x="660" y="378"/>
                    <a:pt x="617" y="398"/>
                    <a:pt x="590" y="432"/>
                  </a:cubicBezTo>
                  <a:cubicBezTo>
                    <a:pt x="562" y="471"/>
                    <a:pt x="560" y="518"/>
                    <a:pt x="557" y="556"/>
                  </a:cubicBezTo>
                  <a:lnTo>
                    <a:pt x="538" y="942"/>
                  </a:lnTo>
                  <a:cubicBezTo>
                    <a:pt x="536" y="1021"/>
                    <a:pt x="530" y="1120"/>
                    <a:pt x="482" y="1190"/>
                  </a:cubicBezTo>
                  <a:cubicBezTo>
                    <a:pt x="470" y="1205"/>
                    <a:pt x="455" y="1220"/>
                    <a:pt x="440" y="1233"/>
                  </a:cubicBezTo>
                  <a:lnTo>
                    <a:pt x="429" y="1244"/>
                  </a:lnTo>
                  <a:lnTo>
                    <a:pt x="431" y="1257"/>
                  </a:lnTo>
                  <a:cubicBezTo>
                    <a:pt x="444" y="1349"/>
                    <a:pt x="429" y="1433"/>
                    <a:pt x="388" y="1501"/>
                  </a:cubicBezTo>
                  <a:cubicBezTo>
                    <a:pt x="367" y="1542"/>
                    <a:pt x="332" y="1583"/>
                    <a:pt x="300" y="1621"/>
                  </a:cubicBezTo>
                  <a:cubicBezTo>
                    <a:pt x="227" y="1709"/>
                    <a:pt x="152" y="1801"/>
                    <a:pt x="174" y="1917"/>
                  </a:cubicBezTo>
                  <a:cubicBezTo>
                    <a:pt x="180" y="1949"/>
                    <a:pt x="193" y="1979"/>
                    <a:pt x="206" y="2009"/>
                  </a:cubicBezTo>
                  <a:cubicBezTo>
                    <a:pt x="212" y="2022"/>
                    <a:pt x="219" y="2037"/>
                    <a:pt x="225" y="2052"/>
                  </a:cubicBezTo>
                  <a:cubicBezTo>
                    <a:pt x="281" y="2204"/>
                    <a:pt x="212" y="2369"/>
                    <a:pt x="146" y="2529"/>
                  </a:cubicBezTo>
                  <a:lnTo>
                    <a:pt x="135" y="2553"/>
                  </a:lnTo>
                  <a:cubicBezTo>
                    <a:pt x="90" y="2662"/>
                    <a:pt x="50" y="2780"/>
                    <a:pt x="7" y="2930"/>
                  </a:cubicBezTo>
                  <a:cubicBezTo>
                    <a:pt x="7" y="2939"/>
                    <a:pt x="5" y="2945"/>
                    <a:pt x="5" y="2954"/>
                  </a:cubicBezTo>
                  <a:cubicBezTo>
                    <a:pt x="3" y="2964"/>
                    <a:pt x="3" y="2973"/>
                    <a:pt x="3" y="2984"/>
                  </a:cubicBezTo>
                  <a:lnTo>
                    <a:pt x="0" y="3016"/>
                  </a:lnTo>
                  <a:lnTo>
                    <a:pt x="30" y="3012"/>
                  </a:lnTo>
                  <a:cubicBezTo>
                    <a:pt x="68" y="3008"/>
                    <a:pt x="103" y="3006"/>
                    <a:pt x="136" y="3006"/>
                  </a:cubicBezTo>
                  <a:cubicBezTo>
                    <a:pt x="308" y="3006"/>
                    <a:pt x="422" y="3057"/>
                    <a:pt x="476" y="3157"/>
                  </a:cubicBezTo>
                  <a:lnTo>
                    <a:pt x="489" y="3183"/>
                  </a:lnTo>
                  <a:lnTo>
                    <a:pt x="512" y="3168"/>
                  </a:lnTo>
                  <a:cubicBezTo>
                    <a:pt x="520" y="3163"/>
                    <a:pt x="529" y="3161"/>
                    <a:pt x="539" y="3161"/>
                  </a:cubicBezTo>
                  <a:cubicBezTo>
                    <a:pt x="567" y="3161"/>
                    <a:pt x="599" y="3180"/>
                    <a:pt x="615" y="3209"/>
                  </a:cubicBezTo>
                  <a:cubicBezTo>
                    <a:pt x="641" y="3249"/>
                    <a:pt x="643" y="3305"/>
                    <a:pt x="643" y="3354"/>
                  </a:cubicBezTo>
                  <a:lnTo>
                    <a:pt x="643" y="3374"/>
                  </a:lnTo>
                  <a:lnTo>
                    <a:pt x="660" y="3380"/>
                  </a:lnTo>
                  <a:cubicBezTo>
                    <a:pt x="697" y="3393"/>
                    <a:pt x="733" y="3401"/>
                    <a:pt x="774" y="3401"/>
                  </a:cubicBezTo>
                  <a:cubicBezTo>
                    <a:pt x="864" y="3401"/>
                    <a:pt x="949" y="3365"/>
                    <a:pt x="1009" y="3301"/>
                  </a:cubicBezTo>
                  <a:cubicBezTo>
                    <a:pt x="1087" y="3219"/>
                    <a:pt x="1114" y="3095"/>
                    <a:pt x="1082" y="2988"/>
                  </a:cubicBezTo>
                  <a:cubicBezTo>
                    <a:pt x="1256" y="2988"/>
                    <a:pt x="1363" y="2930"/>
                    <a:pt x="1384" y="2827"/>
                  </a:cubicBezTo>
                  <a:cubicBezTo>
                    <a:pt x="1389" y="2799"/>
                    <a:pt x="1387" y="2772"/>
                    <a:pt x="1384" y="2746"/>
                  </a:cubicBezTo>
                  <a:cubicBezTo>
                    <a:pt x="1382" y="2718"/>
                    <a:pt x="1380" y="2692"/>
                    <a:pt x="1387" y="2671"/>
                  </a:cubicBezTo>
                  <a:cubicBezTo>
                    <a:pt x="1412" y="2592"/>
                    <a:pt x="1532" y="2587"/>
                    <a:pt x="1633" y="2585"/>
                  </a:cubicBezTo>
                  <a:cubicBezTo>
                    <a:pt x="1800" y="2581"/>
                    <a:pt x="1941" y="2523"/>
                    <a:pt x="2038" y="2425"/>
                  </a:cubicBezTo>
                  <a:cubicBezTo>
                    <a:pt x="2149" y="2307"/>
                    <a:pt x="2179" y="2131"/>
                    <a:pt x="2106" y="2002"/>
                  </a:cubicBezTo>
                  <a:cubicBezTo>
                    <a:pt x="2051" y="1906"/>
                    <a:pt x="1950" y="1848"/>
                    <a:pt x="1851" y="1792"/>
                  </a:cubicBezTo>
                  <a:cubicBezTo>
                    <a:pt x="1742" y="1732"/>
                    <a:pt x="1639" y="1675"/>
                    <a:pt x="1609" y="1565"/>
                  </a:cubicBezTo>
                  <a:cubicBezTo>
                    <a:pt x="1592" y="1503"/>
                    <a:pt x="1624" y="1450"/>
                    <a:pt x="1644" y="1424"/>
                  </a:cubicBezTo>
                  <a:cubicBezTo>
                    <a:pt x="1683" y="1372"/>
                    <a:pt x="1744" y="1341"/>
                    <a:pt x="1799" y="1341"/>
                  </a:cubicBezTo>
                  <a:cubicBezTo>
                    <a:pt x="1827" y="1341"/>
                    <a:pt x="1853" y="1349"/>
                    <a:pt x="1875" y="1366"/>
                  </a:cubicBezTo>
                  <a:lnTo>
                    <a:pt x="1918" y="1400"/>
                  </a:lnTo>
                  <a:lnTo>
                    <a:pt x="1918" y="1345"/>
                  </a:lnTo>
                  <a:cubicBezTo>
                    <a:pt x="1920" y="1246"/>
                    <a:pt x="2029" y="1171"/>
                    <a:pt x="2134" y="1158"/>
                  </a:cubicBezTo>
                  <a:cubicBezTo>
                    <a:pt x="2158" y="1154"/>
                    <a:pt x="2184" y="1153"/>
                    <a:pt x="2212" y="1153"/>
                  </a:cubicBezTo>
                  <a:cubicBezTo>
                    <a:pt x="2245" y="1153"/>
                    <a:pt x="2280" y="1155"/>
                    <a:pt x="2314" y="1156"/>
                  </a:cubicBezTo>
                  <a:cubicBezTo>
                    <a:pt x="2350" y="1159"/>
                    <a:pt x="2385" y="1161"/>
                    <a:pt x="2420" y="1161"/>
                  </a:cubicBezTo>
                  <a:cubicBezTo>
                    <a:pt x="2441" y="1161"/>
                    <a:pt x="2462" y="1160"/>
                    <a:pt x="2484" y="1158"/>
                  </a:cubicBezTo>
                  <a:cubicBezTo>
                    <a:pt x="2556" y="1150"/>
                    <a:pt x="2627" y="1130"/>
                    <a:pt x="2693" y="1109"/>
                  </a:cubicBezTo>
                  <a:lnTo>
                    <a:pt x="2736" y="1098"/>
                  </a:lnTo>
                  <a:cubicBezTo>
                    <a:pt x="2771" y="1088"/>
                    <a:pt x="2805" y="1081"/>
                    <a:pt x="2839" y="1073"/>
                  </a:cubicBezTo>
                  <a:cubicBezTo>
                    <a:pt x="2854" y="1070"/>
                    <a:pt x="2871" y="1066"/>
                    <a:pt x="2886" y="1064"/>
                  </a:cubicBezTo>
                  <a:lnTo>
                    <a:pt x="2916" y="1058"/>
                  </a:lnTo>
                  <a:lnTo>
                    <a:pt x="2906" y="1028"/>
                  </a:lnTo>
                  <a:cubicBezTo>
                    <a:pt x="2871" y="946"/>
                    <a:pt x="2856" y="873"/>
                    <a:pt x="2858" y="803"/>
                  </a:cubicBezTo>
                  <a:cubicBezTo>
                    <a:pt x="2861" y="738"/>
                    <a:pt x="2878" y="672"/>
                    <a:pt x="2893" y="608"/>
                  </a:cubicBezTo>
                  <a:cubicBezTo>
                    <a:pt x="2914" y="522"/>
                    <a:pt x="2936" y="436"/>
                    <a:pt x="2927" y="346"/>
                  </a:cubicBezTo>
                  <a:cubicBezTo>
                    <a:pt x="2912" y="213"/>
                    <a:pt x="2824" y="89"/>
                    <a:pt x="2702" y="34"/>
                  </a:cubicBezTo>
                  <a:cubicBezTo>
                    <a:pt x="2653" y="11"/>
                    <a:pt x="2598" y="1"/>
                    <a:pt x="25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151"/>
            <p:cNvSpPr/>
            <p:nvPr/>
          </p:nvSpPr>
          <p:spPr>
            <a:xfrm>
              <a:off x="5023767" y="2764856"/>
              <a:ext cx="34297" cy="71918"/>
            </a:xfrm>
            <a:custGeom>
              <a:rect b="b" l="l" r="r" t="t"/>
              <a:pathLst>
                <a:path extrusionOk="0" h="2531" w="1207">
                  <a:moveTo>
                    <a:pt x="868" y="0"/>
                  </a:moveTo>
                  <a:cubicBezTo>
                    <a:pt x="868" y="60"/>
                    <a:pt x="868" y="120"/>
                    <a:pt x="868" y="183"/>
                  </a:cubicBezTo>
                  <a:cubicBezTo>
                    <a:pt x="741" y="215"/>
                    <a:pt x="664" y="337"/>
                    <a:pt x="598" y="448"/>
                  </a:cubicBezTo>
                  <a:cubicBezTo>
                    <a:pt x="544" y="538"/>
                    <a:pt x="493" y="628"/>
                    <a:pt x="439" y="718"/>
                  </a:cubicBezTo>
                  <a:cubicBezTo>
                    <a:pt x="315" y="928"/>
                    <a:pt x="204" y="1228"/>
                    <a:pt x="390" y="1385"/>
                  </a:cubicBezTo>
                  <a:cubicBezTo>
                    <a:pt x="137" y="1519"/>
                    <a:pt x="0" y="1834"/>
                    <a:pt x="64" y="2111"/>
                  </a:cubicBezTo>
                  <a:cubicBezTo>
                    <a:pt x="122" y="2134"/>
                    <a:pt x="178" y="2164"/>
                    <a:pt x="225" y="2205"/>
                  </a:cubicBezTo>
                  <a:cubicBezTo>
                    <a:pt x="321" y="2284"/>
                    <a:pt x="386" y="2406"/>
                    <a:pt x="403" y="2531"/>
                  </a:cubicBezTo>
                  <a:cubicBezTo>
                    <a:pt x="418" y="2516"/>
                    <a:pt x="435" y="2499"/>
                    <a:pt x="448" y="2481"/>
                  </a:cubicBezTo>
                  <a:cubicBezTo>
                    <a:pt x="499" y="2406"/>
                    <a:pt x="506" y="2310"/>
                    <a:pt x="510" y="2220"/>
                  </a:cubicBezTo>
                  <a:cubicBezTo>
                    <a:pt x="516" y="2092"/>
                    <a:pt x="523" y="1963"/>
                    <a:pt x="527" y="1834"/>
                  </a:cubicBezTo>
                  <a:cubicBezTo>
                    <a:pt x="529" y="1796"/>
                    <a:pt x="534" y="1755"/>
                    <a:pt x="555" y="1723"/>
                  </a:cubicBezTo>
                  <a:cubicBezTo>
                    <a:pt x="579" y="1692"/>
                    <a:pt x="617" y="1680"/>
                    <a:pt x="656" y="1680"/>
                  </a:cubicBezTo>
                  <a:cubicBezTo>
                    <a:pt x="694" y="1680"/>
                    <a:pt x="733" y="1690"/>
                    <a:pt x="767" y="1704"/>
                  </a:cubicBezTo>
                  <a:cubicBezTo>
                    <a:pt x="769" y="1704"/>
                    <a:pt x="771" y="1706"/>
                    <a:pt x="776" y="1706"/>
                  </a:cubicBezTo>
                  <a:cubicBezTo>
                    <a:pt x="769" y="1661"/>
                    <a:pt x="763" y="1614"/>
                    <a:pt x="752" y="1567"/>
                  </a:cubicBezTo>
                  <a:cubicBezTo>
                    <a:pt x="733" y="1468"/>
                    <a:pt x="701" y="1372"/>
                    <a:pt x="699" y="1271"/>
                  </a:cubicBezTo>
                  <a:cubicBezTo>
                    <a:pt x="699" y="1170"/>
                    <a:pt x="731" y="1061"/>
                    <a:pt x="812" y="1003"/>
                  </a:cubicBezTo>
                  <a:cubicBezTo>
                    <a:pt x="838" y="986"/>
                    <a:pt x="866" y="973"/>
                    <a:pt x="883" y="950"/>
                  </a:cubicBezTo>
                  <a:cubicBezTo>
                    <a:pt x="906" y="911"/>
                    <a:pt x="896" y="862"/>
                    <a:pt x="900" y="819"/>
                  </a:cubicBezTo>
                  <a:cubicBezTo>
                    <a:pt x="915" y="624"/>
                    <a:pt x="1200" y="530"/>
                    <a:pt x="1204" y="335"/>
                  </a:cubicBezTo>
                  <a:cubicBezTo>
                    <a:pt x="1206" y="221"/>
                    <a:pt x="1106" y="131"/>
                    <a:pt x="1005" y="71"/>
                  </a:cubicBezTo>
                  <a:cubicBezTo>
                    <a:pt x="962" y="45"/>
                    <a:pt x="915" y="22"/>
                    <a:pt x="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151"/>
            <p:cNvSpPr/>
            <p:nvPr/>
          </p:nvSpPr>
          <p:spPr>
            <a:xfrm>
              <a:off x="5022971" y="2763692"/>
              <a:ext cx="35803" cy="74618"/>
            </a:xfrm>
            <a:custGeom>
              <a:rect b="b" l="l" r="r" t="t"/>
              <a:pathLst>
                <a:path extrusionOk="0" h="2626" w="1260">
                  <a:moveTo>
                    <a:pt x="924" y="84"/>
                  </a:moveTo>
                  <a:cubicBezTo>
                    <a:pt x="958" y="101"/>
                    <a:pt x="990" y="119"/>
                    <a:pt x="1020" y="136"/>
                  </a:cubicBezTo>
                  <a:cubicBezTo>
                    <a:pt x="1106" y="187"/>
                    <a:pt x="1206" y="269"/>
                    <a:pt x="1204" y="376"/>
                  </a:cubicBezTo>
                  <a:cubicBezTo>
                    <a:pt x="1202" y="464"/>
                    <a:pt x="1134" y="532"/>
                    <a:pt x="1063" y="603"/>
                  </a:cubicBezTo>
                  <a:cubicBezTo>
                    <a:pt x="988" y="676"/>
                    <a:pt x="909" y="751"/>
                    <a:pt x="900" y="858"/>
                  </a:cubicBezTo>
                  <a:cubicBezTo>
                    <a:pt x="900" y="871"/>
                    <a:pt x="900" y="886"/>
                    <a:pt x="900" y="898"/>
                  </a:cubicBezTo>
                  <a:cubicBezTo>
                    <a:pt x="900" y="928"/>
                    <a:pt x="900" y="956"/>
                    <a:pt x="887" y="976"/>
                  </a:cubicBezTo>
                  <a:cubicBezTo>
                    <a:pt x="879" y="988"/>
                    <a:pt x="864" y="999"/>
                    <a:pt x="846" y="1010"/>
                  </a:cubicBezTo>
                  <a:cubicBezTo>
                    <a:pt x="840" y="1014"/>
                    <a:pt x="831" y="1018"/>
                    <a:pt x="825" y="1023"/>
                  </a:cubicBezTo>
                  <a:cubicBezTo>
                    <a:pt x="746" y="1081"/>
                    <a:pt x="699" y="1188"/>
                    <a:pt x="701" y="1312"/>
                  </a:cubicBezTo>
                  <a:cubicBezTo>
                    <a:pt x="703" y="1389"/>
                    <a:pt x="720" y="1464"/>
                    <a:pt x="737" y="1537"/>
                  </a:cubicBezTo>
                  <a:cubicBezTo>
                    <a:pt x="744" y="1563"/>
                    <a:pt x="750" y="1588"/>
                    <a:pt x="754" y="1614"/>
                  </a:cubicBezTo>
                  <a:cubicBezTo>
                    <a:pt x="761" y="1644"/>
                    <a:pt x="767" y="1674"/>
                    <a:pt x="772" y="1708"/>
                  </a:cubicBezTo>
                  <a:cubicBezTo>
                    <a:pt x="746" y="1702"/>
                    <a:pt x="716" y="1695"/>
                    <a:pt x="684" y="1695"/>
                  </a:cubicBezTo>
                  <a:cubicBezTo>
                    <a:pt x="632" y="1695"/>
                    <a:pt x="589" y="1715"/>
                    <a:pt x="562" y="1749"/>
                  </a:cubicBezTo>
                  <a:cubicBezTo>
                    <a:pt x="534" y="1788"/>
                    <a:pt x="532" y="1835"/>
                    <a:pt x="529" y="1873"/>
                  </a:cubicBezTo>
                  <a:lnTo>
                    <a:pt x="510" y="2259"/>
                  </a:lnTo>
                  <a:cubicBezTo>
                    <a:pt x="508" y="2338"/>
                    <a:pt x="502" y="2437"/>
                    <a:pt x="454" y="2507"/>
                  </a:cubicBezTo>
                  <a:cubicBezTo>
                    <a:pt x="452" y="2510"/>
                    <a:pt x="450" y="2512"/>
                    <a:pt x="446" y="2516"/>
                  </a:cubicBezTo>
                  <a:cubicBezTo>
                    <a:pt x="420" y="2402"/>
                    <a:pt x="358" y="2297"/>
                    <a:pt x="270" y="2225"/>
                  </a:cubicBezTo>
                  <a:cubicBezTo>
                    <a:pt x="227" y="2190"/>
                    <a:pt x="178" y="2160"/>
                    <a:pt x="116" y="2133"/>
                  </a:cubicBezTo>
                  <a:cubicBezTo>
                    <a:pt x="60" y="1867"/>
                    <a:pt x="193" y="1575"/>
                    <a:pt x="431" y="1449"/>
                  </a:cubicBezTo>
                  <a:lnTo>
                    <a:pt x="465" y="1432"/>
                  </a:lnTo>
                  <a:lnTo>
                    <a:pt x="435" y="1406"/>
                  </a:lnTo>
                  <a:cubicBezTo>
                    <a:pt x="244" y="1243"/>
                    <a:pt x="409" y="909"/>
                    <a:pt x="491" y="772"/>
                  </a:cubicBezTo>
                  <a:lnTo>
                    <a:pt x="649" y="502"/>
                  </a:lnTo>
                  <a:cubicBezTo>
                    <a:pt x="716" y="391"/>
                    <a:pt x="789" y="277"/>
                    <a:pt x="902" y="249"/>
                  </a:cubicBezTo>
                  <a:lnTo>
                    <a:pt x="921" y="243"/>
                  </a:lnTo>
                  <a:lnTo>
                    <a:pt x="924" y="84"/>
                  </a:lnTo>
                  <a:close/>
                  <a:moveTo>
                    <a:pt x="870" y="1"/>
                  </a:moveTo>
                  <a:lnTo>
                    <a:pt x="870" y="202"/>
                  </a:lnTo>
                  <a:cubicBezTo>
                    <a:pt x="748" y="243"/>
                    <a:pt x="671" y="359"/>
                    <a:pt x="602" y="476"/>
                  </a:cubicBezTo>
                  <a:lnTo>
                    <a:pt x="444" y="744"/>
                  </a:lnTo>
                  <a:cubicBezTo>
                    <a:pt x="360" y="886"/>
                    <a:pt x="193" y="1226"/>
                    <a:pt x="373" y="1421"/>
                  </a:cubicBezTo>
                  <a:cubicBezTo>
                    <a:pt x="131" y="1569"/>
                    <a:pt x="0" y="1880"/>
                    <a:pt x="67" y="2158"/>
                  </a:cubicBezTo>
                  <a:lnTo>
                    <a:pt x="71" y="2173"/>
                  </a:lnTo>
                  <a:lnTo>
                    <a:pt x="84" y="2178"/>
                  </a:lnTo>
                  <a:cubicBezTo>
                    <a:pt x="144" y="2203"/>
                    <a:pt x="195" y="2231"/>
                    <a:pt x="236" y="2265"/>
                  </a:cubicBezTo>
                  <a:cubicBezTo>
                    <a:pt x="326" y="2342"/>
                    <a:pt x="388" y="2454"/>
                    <a:pt x="403" y="2574"/>
                  </a:cubicBezTo>
                  <a:lnTo>
                    <a:pt x="409" y="2625"/>
                  </a:lnTo>
                  <a:lnTo>
                    <a:pt x="448" y="2591"/>
                  </a:lnTo>
                  <a:cubicBezTo>
                    <a:pt x="465" y="2576"/>
                    <a:pt x="482" y="2559"/>
                    <a:pt x="497" y="2537"/>
                  </a:cubicBezTo>
                  <a:cubicBezTo>
                    <a:pt x="555" y="2454"/>
                    <a:pt x="559" y="2347"/>
                    <a:pt x="564" y="2263"/>
                  </a:cubicBezTo>
                  <a:lnTo>
                    <a:pt x="583" y="1878"/>
                  </a:lnTo>
                  <a:cubicBezTo>
                    <a:pt x="585" y="1843"/>
                    <a:pt x="587" y="1807"/>
                    <a:pt x="604" y="1781"/>
                  </a:cubicBezTo>
                  <a:cubicBezTo>
                    <a:pt x="622" y="1760"/>
                    <a:pt x="647" y="1749"/>
                    <a:pt x="684" y="1749"/>
                  </a:cubicBezTo>
                  <a:cubicBezTo>
                    <a:pt x="722" y="1749"/>
                    <a:pt x="761" y="1760"/>
                    <a:pt x="787" y="1770"/>
                  </a:cubicBezTo>
                  <a:lnTo>
                    <a:pt x="793" y="1749"/>
                  </a:lnTo>
                  <a:lnTo>
                    <a:pt x="795" y="1749"/>
                  </a:lnTo>
                  <a:lnTo>
                    <a:pt x="793" y="1773"/>
                  </a:lnTo>
                  <a:lnTo>
                    <a:pt x="834" y="1790"/>
                  </a:lnTo>
                  <a:lnTo>
                    <a:pt x="829" y="1745"/>
                  </a:lnTo>
                  <a:cubicBezTo>
                    <a:pt x="823" y="1693"/>
                    <a:pt x="817" y="1646"/>
                    <a:pt x="806" y="1603"/>
                  </a:cubicBezTo>
                  <a:cubicBezTo>
                    <a:pt x="802" y="1578"/>
                    <a:pt x="795" y="1550"/>
                    <a:pt x="789" y="1524"/>
                  </a:cubicBezTo>
                  <a:cubicBezTo>
                    <a:pt x="772" y="1451"/>
                    <a:pt x="754" y="1383"/>
                    <a:pt x="754" y="1312"/>
                  </a:cubicBezTo>
                  <a:cubicBezTo>
                    <a:pt x="752" y="1205"/>
                    <a:pt x="791" y="1113"/>
                    <a:pt x="857" y="1066"/>
                  </a:cubicBezTo>
                  <a:cubicBezTo>
                    <a:pt x="861" y="1063"/>
                    <a:pt x="868" y="1059"/>
                    <a:pt x="874" y="1055"/>
                  </a:cubicBezTo>
                  <a:cubicBezTo>
                    <a:pt x="894" y="1042"/>
                    <a:pt x="917" y="1027"/>
                    <a:pt x="932" y="1006"/>
                  </a:cubicBezTo>
                  <a:cubicBezTo>
                    <a:pt x="954" y="971"/>
                    <a:pt x="954" y="933"/>
                    <a:pt x="954" y="898"/>
                  </a:cubicBezTo>
                  <a:cubicBezTo>
                    <a:pt x="954" y="886"/>
                    <a:pt x="954" y="873"/>
                    <a:pt x="954" y="862"/>
                  </a:cubicBezTo>
                  <a:cubicBezTo>
                    <a:pt x="962" y="776"/>
                    <a:pt x="1029" y="710"/>
                    <a:pt x="1099" y="641"/>
                  </a:cubicBezTo>
                  <a:cubicBezTo>
                    <a:pt x="1176" y="564"/>
                    <a:pt x="1256" y="487"/>
                    <a:pt x="1258" y="378"/>
                  </a:cubicBezTo>
                  <a:cubicBezTo>
                    <a:pt x="1260" y="245"/>
                    <a:pt x="1144" y="149"/>
                    <a:pt x="1048" y="91"/>
                  </a:cubicBezTo>
                  <a:cubicBezTo>
                    <a:pt x="1005" y="65"/>
                    <a:pt x="960" y="41"/>
                    <a:pt x="909" y="18"/>
                  </a:cubicBezTo>
                  <a:lnTo>
                    <a:pt x="8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151"/>
            <p:cNvSpPr/>
            <p:nvPr/>
          </p:nvSpPr>
          <p:spPr>
            <a:xfrm>
              <a:off x="5043600" y="2702149"/>
              <a:ext cx="132016" cy="115592"/>
            </a:xfrm>
            <a:custGeom>
              <a:rect b="b" l="l" r="r" t="t"/>
              <a:pathLst>
                <a:path extrusionOk="0" h="4068" w="4646">
                  <a:moveTo>
                    <a:pt x="4606" y="1"/>
                  </a:moveTo>
                  <a:cubicBezTo>
                    <a:pt x="4344" y="1"/>
                    <a:pt x="4127" y="224"/>
                    <a:pt x="3866" y="254"/>
                  </a:cubicBezTo>
                  <a:cubicBezTo>
                    <a:pt x="3839" y="257"/>
                    <a:pt x="3813" y="258"/>
                    <a:pt x="3786" y="258"/>
                  </a:cubicBezTo>
                  <a:cubicBezTo>
                    <a:pt x="3728" y="258"/>
                    <a:pt x="3669" y="253"/>
                    <a:pt x="3612" y="253"/>
                  </a:cubicBezTo>
                  <a:cubicBezTo>
                    <a:pt x="3574" y="253"/>
                    <a:pt x="3537" y="255"/>
                    <a:pt x="3501" y="262"/>
                  </a:cubicBezTo>
                  <a:cubicBezTo>
                    <a:pt x="3294" y="303"/>
                    <a:pt x="3146" y="491"/>
                    <a:pt x="2944" y="551"/>
                  </a:cubicBezTo>
                  <a:cubicBezTo>
                    <a:pt x="2891" y="566"/>
                    <a:pt x="2837" y="571"/>
                    <a:pt x="2783" y="571"/>
                  </a:cubicBezTo>
                  <a:cubicBezTo>
                    <a:pt x="2685" y="571"/>
                    <a:pt x="2586" y="554"/>
                    <a:pt x="2488" y="538"/>
                  </a:cubicBezTo>
                  <a:cubicBezTo>
                    <a:pt x="2193" y="494"/>
                    <a:pt x="1895" y="481"/>
                    <a:pt x="1596" y="481"/>
                  </a:cubicBezTo>
                  <a:cubicBezTo>
                    <a:pt x="1382" y="481"/>
                    <a:pt x="1168" y="487"/>
                    <a:pt x="954" y="493"/>
                  </a:cubicBezTo>
                  <a:cubicBezTo>
                    <a:pt x="911" y="496"/>
                    <a:pt x="862" y="500"/>
                    <a:pt x="834" y="532"/>
                  </a:cubicBezTo>
                  <a:cubicBezTo>
                    <a:pt x="815" y="553"/>
                    <a:pt x="808" y="586"/>
                    <a:pt x="795" y="611"/>
                  </a:cubicBezTo>
                  <a:cubicBezTo>
                    <a:pt x="720" y="776"/>
                    <a:pt x="435" y="755"/>
                    <a:pt x="369" y="924"/>
                  </a:cubicBezTo>
                  <a:cubicBezTo>
                    <a:pt x="350" y="971"/>
                    <a:pt x="354" y="1027"/>
                    <a:pt x="341" y="1078"/>
                  </a:cubicBezTo>
                  <a:cubicBezTo>
                    <a:pt x="318" y="1166"/>
                    <a:pt x="247" y="1228"/>
                    <a:pt x="176" y="1284"/>
                  </a:cubicBezTo>
                  <a:cubicBezTo>
                    <a:pt x="176" y="1320"/>
                    <a:pt x="174" y="1357"/>
                    <a:pt x="174" y="1393"/>
                  </a:cubicBezTo>
                  <a:cubicBezTo>
                    <a:pt x="174" y="1665"/>
                    <a:pt x="172" y="1935"/>
                    <a:pt x="170" y="2207"/>
                  </a:cubicBezTo>
                  <a:cubicBezTo>
                    <a:pt x="217" y="2229"/>
                    <a:pt x="264" y="2252"/>
                    <a:pt x="307" y="2278"/>
                  </a:cubicBezTo>
                  <a:cubicBezTo>
                    <a:pt x="408" y="2338"/>
                    <a:pt x="508" y="2428"/>
                    <a:pt x="506" y="2542"/>
                  </a:cubicBezTo>
                  <a:cubicBezTo>
                    <a:pt x="502" y="2737"/>
                    <a:pt x="217" y="2831"/>
                    <a:pt x="202" y="3026"/>
                  </a:cubicBezTo>
                  <a:cubicBezTo>
                    <a:pt x="198" y="3069"/>
                    <a:pt x="208" y="3118"/>
                    <a:pt x="185" y="3157"/>
                  </a:cubicBezTo>
                  <a:cubicBezTo>
                    <a:pt x="168" y="3180"/>
                    <a:pt x="140" y="3193"/>
                    <a:pt x="114" y="3210"/>
                  </a:cubicBezTo>
                  <a:cubicBezTo>
                    <a:pt x="33" y="3268"/>
                    <a:pt x="1" y="3377"/>
                    <a:pt x="1" y="3478"/>
                  </a:cubicBezTo>
                  <a:cubicBezTo>
                    <a:pt x="3" y="3579"/>
                    <a:pt x="35" y="3675"/>
                    <a:pt x="54" y="3774"/>
                  </a:cubicBezTo>
                  <a:cubicBezTo>
                    <a:pt x="65" y="3821"/>
                    <a:pt x="71" y="3868"/>
                    <a:pt x="78" y="3913"/>
                  </a:cubicBezTo>
                  <a:cubicBezTo>
                    <a:pt x="228" y="3972"/>
                    <a:pt x="379" y="4068"/>
                    <a:pt x="537" y="4068"/>
                  </a:cubicBezTo>
                  <a:cubicBezTo>
                    <a:pt x="561" y="4068"/>
                    <a:pt x="585" y="4065"/>
                    <a:pt x="609" y="4061"/>
                  </a:cubicBezTo>
                  <a:cubicBezTo>
                    <a:pt x="783" y="4026"/>
                    <a:pt x="903" y="3870"/>
                    <a:pt x="1065" y="3797"/>
                  </a:cubicBezTo>
                  <a:cubicBezTo>
                    <a:pt x="1194" y="3739"/>
                    <a:pt x="1348" y="3739"/>
                    <a:pt x="1466" y="3660"/>
                  </a:cubicBezTo>
                  <a:cubicBezTo>
                    <a:pt x="1507" y="3634"/>
                    <a:pt x="1541" y="3598"/>
                    <a:pt x="1580" y="3572"/>
                  </a:cubicBezTo>
                  <a:cubicBezTo>
                    <a:pt x="1640" y="3531"/>
                    <a:pt x="1713" y="3509"/>
                    <a:pt x="1787" y="3509"/>
                  </a:cubicBezTo>
                  <a:cubicBezTo>
                    <a:pt x="1838" y="3509"/>
                    <a:pt x="1890" y="3520"/>
                    <a:pt x="1937" y="3542"/>
                  </a:cubicBezTo>
                  <a:cubicBezTo>
                    <a:pt x="1944" y="3544"/>
                    <a:pt x="1950" y="3551"/>
                    <a:pt x="1957" y="3553"/>
                  </a:cubicBezTo>
                  <a:cubicBezTo>
                    <a:pt x="2021" y="3439"/>
                    <a:pt x="2111" y="3332"/>
                    <a:pt x="2237" y="3326"/>
                  </a:cubicBezTo>
                  <a:cubicBezTo>
                    <a:pt x="2224" y="3182"/>
                    <a:pt x="2336" y="3054"/>
                    <a:pt x="2462" y="2987"/>
                  </a:cubicBezTo>
                  <a:cubicBezTo>
                    <a:pt x="2591" y="2921"/>
                    <a:pt x="2736" y="2897"/>
                    <a:pt x="2869" y="2848"/>
                  </a:cubicBezTo>
                  <a:cubicBezTo>
                    <a:pt x="3229" y="2715"/>
                    <a:pt x="3503" y="2377"/>
                    <a:pt x="3561" y="2000"/>
                  </a:cubicBezTo>
                  <a:cubicBezTo>
                    <a:pt x="3578" y="1888"/>
                    <a:pt x="3578" y="1773"/>
                    <a:pt x="3630" y="1674"/>
                  </a:cubicBezTo>
                  <a:cubicBezTo>
                    <a:pt x="3686" y="1569"/>
                    <a:pt x="3797" y="1483"/>
                    <a:pt x="3799" y="1365"/>
                  </a:cubicBezTo>
                  <a:cubicBezTo>
                    <a:pt x="3799" y="1263"/>
                    <a:pt x="3713" y="1179"/>
                    <a:pt x="3686" y="1078"/>
                  </a:cubicBezTo>
                  <a:cubicBezTo>
                    <a:pt x="3645" y="935"/>
                    <a:pt x="3731" y="787"/>
                    <a:pt x="3831" y="676"/>
                  </a:cubicBezTo>
                  <a:cubicBezTo>
                    <a:pt x="3971" y="519"/>
                    <a:pt x="4146" y="397"/>
                    <a:pt x="4339" y="318"/>
                  </a:cubicBezTo>
                  <a:cubicBezTo>
                    <a:pt x="4410" y="288"/>
                    <a:pt x="4487" y="262"/>
                    <a:pt x="4547" y="211"/>
                  </a:cubicBezTo>
                  <a:cubicBezTo>
                    <a:pt x="4607" y="159"/>
                    <a:pt x="4645" y="74"/>
                    <a:pt x="4613" y="1"/>
                  </a:cubicBezTo>
                  <a:cubicBezTo>
                    <a:pt x="4611" y="1"/>
                    <a:pt x="4608" y="1"/>
                    <a:pt x="46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151"/>
            <p:cNvSpPr/>
            <p:nvPr/>
          </p:nvSpPr>
          <p:spPr>
            <a:xfrm>
              <a:off x="5042804" y="2701438"/>
              <a:ext cx="133721" cy="117070"/>
            </a:xfrm>
            <a:custGeom>
              <a:rect b="b" l="l" r="r" t="t"/>
              <a:pathLst>
                <a:path extrusionOk="0" h="4120" w="4706">
                  <a:moveTo>
                    <a:pt x="4622" y="54"/>
                  </a:moveTo>
                  <a:lnTo>
                    <a:pt x="4622" y="54"/>
                  </a:lnTo>
                  <a:cubicBezTo>
                    <a:pt x="4639" y="111"/>
                    <a:pt x="4605" y="176"/>
                    <a:pt x="4558" y="216"/>
                  </a:cubicBezTo>
                  <a:cubicBezTo>
                    <a:pt x="4513" y="255"/>
                    <a:pt x="4455" y="279"/>
                    <a:pt x="4393" y="302"/>
                  </a:cubicBezTo>
                  <a:lnTo>
                    <a:pt x="4356" y="317"/>
                  </a:lnTo>
                  <a:cubicBezTo>
                    <a:pt x="4161" y="399"/>
                    <a:pt x="3981" y="525"/>
                    <a:pt x="3840" y="681"/>
                  </a:cubicBezTo>
                  <a:cubicBezTo>
                    <a:pt x="3746" y="786"/>
                    <a:pt x="3641" y="947"/>
                    <a:pt x="3688" y="1112"/>
                  </a:cubicBezTo>
                  <a:cubicBezTo>
                    <a:pt x="3701" y="1155"/>
                    <a:pt x="3722" y="1196"/>
                    <a:pt x="3744" y="1232"/>
                  </a:cubicBezTo>
                  <a:cubicBezTo>
                    <a:pt x="3771" y="1285"/>
                    <a:pt x="3799" y="1335"/>
                    <a:pt x="3799" y="1390"/>
                  </a:cubicBezTo>
                  <a:cubicBezTo>
                    <a:pt x="3799" y="1459"/>
                    <a:pt x="3754" y="1517"/>
                    <a:pt x="3707" y="1579"/>
                  </a:cubicBezTo>
                  <a:cubicBezTo>
                    <a:pt x="3681" y="1613"/>
                    <a:pt x="3656" y="1648"/>
                    <a:pt x="3634" y="1686"/>
                  </a:cubicBezTo>
                  <a:cubicBezTo>
                    <a:pt x="3594" y="1765"/>
                    <a:pt x="3583" y="1855"/>
                    <a:pt x="3572" y="1941"/>
                  </a:cubicBezTo>
                  <a:cubicBezTo>
                    <a:pt x="3570" y="1967"/>
                    <a:pt x="3566" y="1995"/>
                    <a:pt x="3564" y="2020"/>
                  </a:cubicBezTo>
                  <a:cubicBezTo>
                    <a:pt x="3506" y="2387"/>
                    <a:pt x="3236" y="2719"/>
                    <a:pt x="2889" y="2847"/>
                  </a:cubicBezTo>
                  <a:cubicBezTo>
                    <a:pt x="2839" y="2867"/>
                    <a:pt x="2786" y="2882"/>
                    <a:pt x="2734" y="2897"/>
                  </a:cubicBezTo>
                  <a:cubicBezTo>
                    <a:pt x="2649" y="2920"/>
                    <a:pt x="2559" y="2946"/>
                    <a:pt x="2480" y="2989"/>
                  </a:cubicBezTo>
                  <a:cubicBezTo>
                    <a:pt x="2364" y="3049"/>
                    <a:pt x="2237" y="3171"/>
                    <a:pt x="2237" y="3327"/>
                  </a:cubicBezTo>
                  <a:cubicBezTo>
                    <a:pt x="2139" y="3342"/>
                    <a:pt x="2053" y="3413"/>
                    <a:pt x="1976" y="3542"/>
                  </a:cubicBezTo>
                  <a:cubicBezTo>
                    <a:pt x="1927" y="3519"/>
                    <a:pt x="1871" y="3509"/>
                    <a:pt x="1815" y="3509"/>
                  </a:cubicBezTo>
                  <a:cubicBezTo>
                    <a:pt x="1736" y="3509"/>
                    <a:pt x="1656" y="3531"/>
                    <a:pt x="1593" y="3574"/>
                  </a:cubicBezTo>
                  <a:cubicBezTo>
                    <a:pt x="1573" y="3589"/>
                    <a:pt x="1554" y="3604"/>
                    <a:pt x="1535" y="3619"/>
                  </a:cubicBezTo>
                  <a:cubicBezTo>
                    <a:pt x="1518" y="3636"/>
                    <a:pt x="1498" y="3651"/>
                    <a:pt x="1479" y="3664"/>
                  </a:cubicBezTo>
                  <a:cubicBezTo>
                    <a:pt x="1415" y="3706"/>
                    <a:pt x="1338" y="3726"/>
                    <a:pt x="1256" y="3745"/>
                  </a:cubicBezTo>
                  <a:cubicBezTo>
                    <a:pt x="1198" y="3758"/>
                    <a:pt x="1138" y="3773"/>
                    <a:pt x="1083" y="3799"/>
                  </a:cubicBezTo>
                  <a:cubicBezTo>
                    <a:pt x="1012" y="3829"/>
                    <a:pt x="950" y="3876"/>
                    <a:pt x="890" y="3921"/>
                  </a:cubicBezTo>
                  <a:cubicBezTo>
                    <a:pt x="806" y="3983"/>
                    <a:pt x="727" y="4041"/>
                    <a:pt x="631" y="4060"/>
                  </a:cubicBezTo>
                  <a:cubicBezTo>
                    <a:pt x="611" y="4064"/>
                    <a:pt x="591" y="4065"/>
                    <a:pt x="570" y="4065"/>
                  </a:cubicBezTo>
                  <a:cubicBezTo>
                    <a:pt x="461" y="4065"/>
                    <a:pt x="347" y="4016"/>
                    <a:pt x="236" y="3966"/>
                  </a:cubicBezTo>
                  <a:cubicBezTo>
                    <a:pt x="200" y="3951"/>
                    <a:pt x="166" y="3934"/>
                    <a:pt x="129" y="3921"/>
                  </a:cubicBezTo>
                  <a:cubicBezTo>
                    <a:pt x="125" y="3874"/>
                    <a:pt x="116" y="3833"/>
                    <a:pt x="108" y="3794"/>
                  </a:cubicBezTo>
                  <a:cubicBezTo>
                    <a:pt x="104" y="3769"/>
                    <a:pt x="97" y="3741"/>
                    <a:pt x="91" y="3715"/>
                  </a:cubicBezTo>
                  <a:cubicBezTo>
                    <a:pt x="74" y="3642"/>
                    <a:pt x="56" y="3574"/>
                    <a:pt x="56" y="3503"/>
                  </a:cubicBezTo>
                  <a:cubicBezTo>
                    <a:pt x="54" y="3396"/>
                    <a:pt x="93" y="3304"/>
                    <a:pt x="159" y="3257"/>
                  </a:cubicBezTo>
                  <a:cubicBezTo>
                    <a:pt x="163" y="3254"/>
                    <a:pt x="170" y="3250"/>
                    <a:pt x="176" y="3246"/>
                  </a:cubicBezTo>
                  <a:cubicBezTo>
                    <a:pt x="196" y="3233"/>
                    <a:pt x="219" y="3218"/>
                    <a:pt x="234" y="3197"/>
                  </a:cubicBezTo>
                  <a:cubicBezTo>
                    <a:pt x="256" y="3162"/>
                    <a:pt x="256" y="3124"/>
                    <a:pt x="256" y="3089"/>
                  </a:cubicBezTo>
                  <a:cubicBezTo>
                    <a:pt x="256" y="3077"/>
                    <a:pt x="256" y="3064"/>
                    <a:pt x="256" y="3053"/>
                  </a:cubicBezTo>
                  <a:cubicBezTo>
                    <a:pt x="264" y="2967"/>
                    <a:pt x="331" y="2901"/>
                    <a:pt x="401" y="2832"/>
                  </a:cubicBezTo>
                  <a:cubicBezTo>
                    <a:pt x="478" y="2755"/>
                    <a:pt x="558" y="2678"/>
                    <a:pt x="560" y="2569"/>
                  </a:cubicBezTo>
                  <a:cubicBezTo>
                    <a:pt x="562" y="2436"/>
                    <a:pt x="446" y="2340"/>
                    <a:pt x="350" y="2282"/>
                  </a:cubicBezTo>
                  <a:cubicBezTo>
                    <a:pt x="311" y="2258"/>
                    <a:pt x="271" y="2237"/>
                    <a:pt x="226" y="2215"/>
                  </a:cubicBezTo>
                  <a:lnTo>
                    <a:pt x="230" y="1322"/>
                  </a:lnTo>
                  <a:cubicBezTo>
                    <a:pt x="298" y="1268"/>
                    <a:pt x="371" y="1204"/>
                    <a:pt x="395" y="1110"/>
                  </a:cubicBezTo>
                  <a:cubicBezTo>
                    <a:pt x="401" y="1086"/>
                    <a:pt x="403" y="1063"/>
                    <a:pt x="406" y="1039"/>
                  </a:cubicBezTo>
                  <a:cubicBezTo>
                    <a:pt x="410" y="1011"/>
                    <a:pt x="412" y="983"/>
                    <a:pt x="423" y="958"/>
                  </a:cubicBezTo>
                  <a:cubicBezTo>
                    <a:pt x="451" y="883"/>
                    <a:pt x="534" y="851"/>
                    <a:pt x="620" y="814"/>
                  </a:cubicBezTo>
                  <a:cubicBezTo>
                    <a:pt x="712" y="778"/>
                    <a:pt x="806" y="739"/>
                    <a:pt x="849" y="649"/>
                  </a:cubicBezTo>
                  <a:cubicBezTo>
                    <a:pt x="853" y="638"/>
                    <a:pt x="856" y="630"/>
                    <a:pt x="860" y="619"/>
                  </a:cubicBezTo>
                  <a:cubicBezTo>
                    <a:pt x="866" y="602"/>
                    <a:pt x="873" y="587"/>
                    <a:pt x="881" y="574"/>
                  </a:cubicBezTo>
                  <a:cubicBezTo>
                    <a:pt x="903" y="551"/>
                    <a:pt x="943" y="548"/>
                    <a:pt x="984" y="546"/>
                  </a:cubicBezTo>
                  <a:cubicBezTo>
                    <a:pt x="1194" y="540"/>
                    <a:pt x="1410" y="533"/>
                    <a:pt x="1627" y="533"/>
                  </a:cubicBezTo>
                  <a:cubicBezTo>
                    <a:pt x="1972" y="533"/>
                    <a:pt x="2255" y="551"/>
                    <a:pt x="2512" y="589"/>
                  </a:cubicBezTo>
                  <a:lnTo>
                    <a:pt x="2555" y="596"/>
                  </a:lnTo>
                  <a:cubicBezTo>
                    <a:pt x="2640" y="610"/>
                    <a:pt x="2731" y="621"/>
                    <a:pt x="2816" y="621"/>
                  </a:cubicBezTo>
                  <a:cubicBezTo>
                    <a:pt x="2874" y="621"/>
                    <a:pt x="2929" y="616"/>
                    <a:pt x="2979" y="602"/>
                  </a:cubicBezTo>
                  <a:cubicBezTo>
                    <a:pt x="3077" y="572"/>
                    <a:pt x="3165" y="514"/>
                    <a:pt x="3249" y="458"/>
                  </a:cubicBezTo>
                  <a:cubicBezTo>
                    <a:pt x="3341" y="394"/>
                    <a:pt x="3431" y="334"/>
                    <a:pt x="3534" y="313"/>
                  </a:cubicBezTo>
                  <a:cubicBezTo>
                    <a:pt x="3566" y="306"/>
                    <a:pt x="3600" y="304"/>
                    <a:pt x="3643" y="304"/>
                  </a:cubicBezTo>
                  <a:cubicBezTo>
                    <a:pt x="3671" y="304"/>
                    <a:pt x="3701" y="306"/>
                    <a:pt x="3729" y="306"/>
                  </a:cubicBezTo>
                  <a:cubicBezTo>
                    <a:pt x="3759" y="309"/>
                    <a:pt x="3789" y="310"/>
                    <a:pt x="3817" y="310"/>
                  </a:cubicBezTo>
                  <a:cubicBezTo>
                    <a:pt x="3846" y="310"/>
                    <a:pt x="3873" y="309"/>
                    <a:pt x="3898" y="306"/>
                  </a:cubicBezTo>
                  <a:cubicBezTo>
                    <a:pt x="4024" y="291"/>
                    <a:pt x="4140" y="234"/>
                    <a:pt x="4251" y="178"/>
                  </a:cubicBezTo>
                  <a:cubicBezTo>
                    <a:pt x="4376" y="116"/>
                    <a:pt x="4493" y="56"/>
                    <a:pt x="4622" y="54"/>
                  </a:cubicBezTo>
                  <a:close/>
                  <a:moveTo>
                    <a:pt x="4635" y="0"/>
                  </a:moveTo>
                  <a:cubicBezTo>
                    <a:pt x="4487" y="0"/>
                    <a:pt x="4356" y="64"/>
                    <a:pt x="4228" y="129"/>
                  </a:cubicBezTo>
                  <a:cubicBezTo>
                    <a:pt x="4121" y="182"/>
                    <a:pt x="4007" y="240"/>
                    <a:pt x="3891" y="253"/>
                  </a:cubicBezTo>
                  <a:cubicBezTo>
                    <a:pt x="3870" y="255"/>
                    <a:pt x="3849" y="256"/>
                    <a:pt x="3828" y="256"/>
                  </a:cubicBezTo>
                  <a:cubicBezTo>
                    <a:pt x="3796" y="256"/>
                    <a:pt x="3763" y="254"/>
                    <a:pt x="3731" y="253"/>
                  </a:cubicBezTo>
                  <a:cubicBezTo>
                    <a:pt x="3701" y="253"/>
                    <a:pt x="3673" y="251"/>
                    <a:pt x="3643" y="251"/>
                  </a:cubicBezTo>
                  <a:cubicBezTo>
                    <a:pt x="3596" y="251"/>
                    <a:pt x="3559" y="255"/>
                    <a:pt x="3523" y="261"/>
                  </a:cubicBezTo>
                  <a:cubicBezTo>
                    <a:pt x="3409" y="285"/>
                    <a:pt x="3311" y="349"/>
                    <a:pt x="3219" y="414"/>
                  </a:cubicBezTo>
                  <a:cubicBezTo>
                    <a:pt x="3137" y="467"/>
                    <a:pt x="3056" y="523"/>
                    <a:pt x="2964" y="551"/>
                  </a:cubicBezTo>
                  <a:cubicBezTo>
                    <a:pt x="2919" y="563"/>
                    <a:pt x="2868" y="568"/>
                    <a:pt x="2815" y="568"/>
                  </a:cubicBezTo>
                  <a:cubicBezTo>
                    <a:pt x="2733" y="568"/>
                    <a:pt x="2646" y="557"/>
                    <a:pt x="2563" y="544"/>
                  </a:cubicBezTo>
                  <a:lnTo>
                    <a:pt x="2520" y="538"/>
                  </a:lnTo>
                  <a:cubicBezTo>
                    <a:pt x="2259" y="497"/>
                    <a:pt x="1974" y="480"/>
                    <a:pt x="1627" y="480"/>
                  </a:cubicBezTo>
                  <a:cubicBezTo>
                    <a:pt x="1410" y="480"/>
                    <a:pt x="1192" y="486"/>
                    <a:pt x="982" y="493"/>
                  </a:cubicBezTo>
                  <a:cubicBezTo>
                    <a:pt x="933" y="495"/>
                    <a:pt x="877" y="499"/>
                    <a:pt x="841" y="540"/>
                  </a:cubicBezTo>
                  <a:cubicBezTo>
                    <a:pt x="826" y="559"/>
                    <a:pt x="817" y="581"/>
                    <a:pt x="808" y="602"/>
                  </a:cubicBezTo>
                  <a:cubicBezTo>
                    <a:pt x="806" y="611"/>
                    <a:pt x="804" y="619"/>
                    <a:pt x="800" y="626"/>
                  </a:cubicBezTo>
                  <a:cubicBezTo>
                    <a:pt x="768" y="698"/>
                    <a:pt x="686" y="731"/>
                    <a:pt x="601" y="765"/>
                  </a:cubicBezTo>
                  <a:cubicBezTo>
                    <a:pt x="506" y="803"/>
                    <a:pt x="410" y="842"/>
                    <a:pt x="371" y="938"/>
                  </a:cubicBezTo>
                  <a:cubicBezTo>
                    <a:pt x="358" y="971"/>
                    <a:pt x="356" y="1003"/>
                    <a:pt x="352" y="1035"/>
                  </a:cubicBezTo>
                  <a:cubicBezTo>
                    <a:pt x="350" y="1056"/>
                    <a:pt x="348" y="1078"/>
                    <a:pt x="343" y="1097"/>
                  </a:cubicBezTo>
                  <a:cubicBezTo>
                    <a:pt x="322" y="1178"/>
                    <a:pt x="251" y="1238"/>
                    <a:pt x="187" y="1288"/>
                  </a:cubicBezTo>
                  <a:lnTo>
                    <a:pt x="176" y="1296"/>
                  </a:lnTo>
                  <a:lnTo>
                    <a:pt x="172" y="2232"/>
                  </a:lnTo>
                  <a:lnTo>
                    <a:pt x="172" y="2252"/>
                  </a:lnTo>
                  <a:lnTo>
                    <a:pt x="187" y="2258"/>
                  </a:lnTo>
                  <a:cubicBezTo>
                    <a:pt x="238" y="2280"/>
                    <a:pt x="281" y="2303"/>
                    <a:pt x="322" y="2327"/>
                  </a:cubicBezTo>
                  <a:cubicBezTo>
                    <a:pt x="408" y="2378"/>
                    <a:pt x="508" y="2460"/>
                    <a:pt x="506" y="2567"/>
                  </a:cubicBezTo>
                  <a:cubicBezTo>
                    <a:pt x="504" y="2655"/>
                    <a:pt x="436" y="2723"/>
                    <a:pt x="365" y="2794"/>
                  </a:cubicBezTo>
                  <a:cubicBezTo>
                    <a:pt x="290" y="2867"/>
                    <a:pt x="211" y="2942"/>
                    <a:pt x="202" y="3049"/>
                  </a:cubicBezTo>
                  <a:cubicBezTo>
                    <a:pt x="202" y="3062"/>
                    <a:pt x="202" y="3077"/>
                    <a:pt x="202" y="3089"/>
                  </a:cubicBezTo>
                  <a:cubicBezTo>
                    <a:pt x="202" y="3119"/>
                    <a:pt x="202" y="3147"/>
                    <a:pt x="189" y="3167"/>
                  </a:cubicBezTo>
                  <a:cubicBezTo>
                    <a:pt x="181" y="3179"/>
                    <a:pt x="166" y="3190"/>
                    <a:pt x="148" y="3201"/>
                  </a:cubicBezTo>
                  <a:cubicBezTo>
                    <a:pt x="142" y="3205"/>
                    <a:pt x="133" y="3209"/>
                    <a:pt x="127" y="3214"/>
                  </a:cubicBezTo>
                  <a:cubicBezTo>
                    <a:pt x="48" y="3272"/>
                    <a:pt x="1" y="3379"/>
                    <a:pt x="3" y="3503"/>
                  </a:cubicBezTo>
                  <a:cubicBezTo>
                    <a:pt x="5" y="3580"/>
                    <a:pt x="22" y="3655"/>
                    <a:pt x="39" y="3728"/>
                  </a:cubicBezTo>
                  <a:cubicBezTo>
                    <a:pt x="46" y="3754"/>
                    <a:pt x="52" y="3779"/>
                    <a:pt x="56" y="3805"/>
                  </a:cubicBezTo>
                  <a:cubicBezTo>
                    <a:pt x="65" y="3846"/>
                    <a:pt x="71" y="3891"/>
                    <a:pt x="78" y="3942"/>
                  </a:cubicBezTo>
                  <a:lnTo>
                    <a:pt x="80" y="3957"/>
                  </a:lnTo>
                  <a:lnTo>
                    <a:pt x="95" y="3964"/>
                  </a:lnTo>
                  <a:cubicBezTo>
                    <a:pt x="136" y="3979"/>
                    <a:pt x="174" y="3998"/>
                    <a:pt x="215" y="4015"/>
                  </a:cubicBezTo>
                  <a:cubicBezTo>
                    <a:pt x="328" y="4066"/>
                    <a:pt x="444" y="4120"/>
                    <a:pt x="566" y="4120"/>
                  </a:cubicBezTo>
                  <a:cubicBezTo>
                    <a:pt x="592" y="4120"/>
                    <a:pt x="618" y="4118"/>
                    <a:pt x="641" y="4111"/>
                  </a:cubicBezTo>
                  <a:cubicBezTo>
                    <a:pt x="748" y="4092"/>
                    <a:pt x="836" y="4026"/>
                    <a:pt x="920" y="3964"/>
                  </a:cubicBezTo>
                  <a:cubicBezTo>
                    <a:pt x="978" y="3921"/>
                    <a:pt x="1040" y="3876"/>
                    <a:pt x="1104" y="3848"/>
                  </a:cubicBezTo>
                  <a:cubicBezTo>
                    <a:pt x="1155" y="3824"/>
                    <a:pt x="1213" y="3809"/>
                    <a:pt x="1269" y="3796"/>
                  </a:cubicBezTo>
                  <a:cubicBezTo>
                    <a:pt x="1353" y="3777"/>
                    <a:pt x="1436" y="3758"/>
                    <a:pt x="1509" y="3709"/>
                  </a:cubicBezTo>
                  <a:cubicBezTo>
                    <a:pt x="1530" y="3694"/>
                    <a:pt x="1550" y="3676"/>
                    <a:pt x="1569" y="3661"/>
                  </a:cubicBezTo>
                  <a:cubicBezTo>
                    <a:pt x="1586" y="3646"/>
                    <a:pt x="1605" y="3631"/>
                    <a:pt x="1623" y="3619"/>
                  </a:cubicBezTo>
                  <a:cubicBezTo>
                    <a:pt x="1678" y="3581"/>
                    <a:pt x="1747" y="3562"/>
                    <a:pt x="1815" y="3562"/>
                  </a:cubicBezTo>
                  <a:cubicBezTo>
                    <a:pt x="1863" y="3562"/>
                    <a:pt x="1911" y="3571"/>
                    <a:pt x="1952" y="3591"/>
                  </a:cubicBezTo>
                  <a:cubicBezTo>
                    <a:pt x="1957" y="3591"/>
                    <a:pt x="1959" y="3593"/>
                    <a:pt x="1961" y="3595"/>
                  </a:cubicBezTo>
                  <a:cubicBezTo>
                    <a:pt x="1963" y="3597"/>
                    <a:pt x="1967" y="3599"/>
                    <a:pt x="1972" y="3602"/>
                  </a:cubicBezTo>
                  <a:lnTo>
                    <a:pt x="1995" y="3614"/>
                  </a:lnTo>
                  <a:lnTo>
                    <a:pt x="2008" y="3593"/>
                  </a:lnTo>
                  <a:cubicBezTo>
                    <a:pt x="2085" y="3454"/>
                    <a:pt x="2171" y="3383"/>
                    <a:pt x="2265" y="3379"/>
                  </a:cubicBezTo>
                  <a:lnTo>
                    <a:pt x="2293" y="3377"/>
                  </a:lnTo>
                  <a:lnTo>
                    <a:pt x="2291" y="3349"/>
                  </a:lnTo>
                  <a:cubicBezTo>
                    <a:pt x="2278" y="3207"/>
                    <a:pt x="2398" y="3092"/>
                    <a:pt x="2503" y="3036"/>
                  </a:cubicBezTo>
                  <a:cubicBezTo>
                    <a:pt x="2580" y="2997"/>
                    <a:pt x="2662" y="2974"/>
                    <a:pt x="2749" y="2948"/>
                  </a:cubicBezTo>
                  <a:cubicBezTo>
                    <a:pt x="2801" y="2933"/>
                    <a:pt x="2854" y="2918"/>
                    <a:pt x="2908" y="2899"/>
                  </a:cubicBezTo>
                  <a:cubicBezTo>
                    <a:pt x="3279" y="2760"/>
                    <a:pt x="3555" y="2419"/>
                    <a:pt x="3615" y="2029"/>
                  </a:cubicBezTo>
                  <a:cubicBezTo>
                    <a:pt x="3619" y="2001"/>
                    <a:pt x="3624" y="1975"/>
                    <a:pt x="3626" y="1948"/>
                  </a:cubicBezTo>
                  <a:cubicBezTo>
                    <a:pt x="3636" y="1862"/>
                    <a:pt x="3645" y="1783"/>
                    <a:pt x="3681" y="1712"/>
                  </a:cubicBezTo>
                  <a:cubicBezTo>
                    <a:pt x="3701" y="1678"/>
                    <a:pt x="3726" y="1643"/>
                    <a:pt x="3750" y="1611"/>
                  </a:cubicBezTo>
                  <a:cubicBezTo>
                    <a:pt x="3801" y="1545"/>
                    <a:pt x="3853" y="1476"/>
                    <a:pt x="3853" y="1390"/>
                  </a:cubicBezTo>
                  <a:cubicBezTo>
                    <a:pt x="3853" y="1322"/>
                    <a:pt x="3821" y="1264"/>
                    <a:pt x="3791" y="1206"/>
                  </a:cubicBezTo>
                  <a:cubicBezTo>
                    <a:pt x="3769" y="1170"/>
                    <a:pt x="3750" y="1136"/>
                    <a:pt x="3739" y="1097"/>
                  </a:cubicBezTo>
                  <a:cubicBezTo>
                    <a:pt x="3701" y="956"/>
                    <a:pt x="3793" y="812"/>
                    <a:pt x="3881" y="718"/>
                  </a:cubicBezTo>
                  <a:cubicBezTo>
                    <a:pt x="4016" y="566"/>
                    <a:pt x="4187" y="446"/>
                    <a:pt x="4376" y="366"/>
                  </a:cubicBezTo>
                  <a:lnTo>
                    <a:pt x="4414" y="351"/>
                  </a:lnTo>
                  <a:cubicBezTo>
                    <a:pt x="4476" y="328"/>
                    <a:pt x="4541" y="302"/>
                    <a:pt x="4594" y="257"/>
                  </a:cubicBezTo>
                  <a:cubicBezTo>
                    <a:pt x="4656" y="201"/>
                    <a:pt x="4706" y="103"/>
                    <a:pt x="4665" y="15"/>
                  </a:cubicBezTo>
                  <a:lnTo>
                    <a:pt x="46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151"/>
            <p:cNvSpPr/>
            <p:nvPr/>
          </p:nvSpPr>
          <p:spPr>
            <a:xfrm>
              <a:off x="5099176" y="2702944"/>
              <a:ext cx="187056" cy="197285"/>
            </a:xfrm>
            <a:custGeom>
              <a:rect b="b" l="l" r="r" t="t"/>
              <a:pathLst>
                <a:path extrusionOk="0" h="6943" w="6583">
                  <a:moveTo>
                    <a:pt x="2868" y="0"/>
                  </a:moveTo>
                  <a:cubicBezTo>
                    <a:pt x="2850" y="0"/>
                    <a:pt x="2833" y="1"/>
                    <a:pt x="2816" y="3"/>
                  </a:cubicBezTo>
                  <a:cubicBezTo>
                    <a:pt x="2764" y="7"/>
                    <a:pt x="2715" y="20"/>
                    <a:pt x="2668" y="35"/>
                  </a:cubicBezTo>
                  <a:cubicBezTo>
                    <a:pt x="2666" y="91"/>
                    <a:pt x="2636" y="146"/>
                    <a:pt x="2591" y="183"/>
                  </a:cubicBezTo>
                  <a:cubicBezTo>
                    <a:pt x="2531" y="234"/>
                    <a:pt x="2454" y="260"/>
                    <a:pt x="2383" y="290"/>
                  </a:cubicBezTo>
                  <a:cubicBezTo>
                    <a:pt x="2190" y="369"/>
                    <a:pt x="2015" y="491"/>
                    <a:pt x="1875" y="648"/>
                  </a:cubicBezTo>
                  <a:cubicBezTo>
                    <a:pt x="1777" y="759"/>
                    <a:pt x="1689" y="907"/>
                    <a:pt x="1730" y="1050"/>
                  </a:cubicBezTo>
                  <a:cubicBezTo>
                    <a:pt x="1757" y="1151"/>
                    <a:pt x="1843" y="1235"/>
                    <a:pt x="1843" y="1337"/>
                  </a:cubicBezTo>
                  <a:cubicBezTo>
                    <a:pt x="1841" y="1455"/>
                    <a:pt x="1730" y="1541"/>
                    <a:pt x="1674" y="1646"/>
                  </a:cubicBezTo>
                  <a:cubicBezTo>
                    <a:pt x="1622" y="1745"/>
                    <a:pt x="1622" y="1860"/>
                    <a:pt x="1605" y="1972"/>
                  </a:cubicBezTo>
                  <a:cubicBezTo>
                    <a:pt x="1547" y="2349"/>
                    <a:pt x="1273" y="2687"/>
                    <a:pt x="913" y="2820"/>
                  </a:cubicBezTo>
                  <a:cubicBezTo>
                    <a:pt x="780" y="2869"/>
                    <a:pt x="635" y="2893"/>
                    <a:pt x="506" y="2959"/>
                  </a:cubicBezTo>
                  <a:cubicBezTo>
                    <a:pt x="380" y="3026"/>
                    <a:pt x="268" y="3154"/>
                    <a:pt x="281" y="3298"/>
                  </a:cubicBezTo>
                  <a:cubicBezTo>
                    <a:pt x="155" y="3304"/>
                    <a:pt x="65" y="3411"/>
                    <a:pt x="1" y="3525"/>
                  </a:cubicBezTo>
                  <a:cubicBezTo>
                    <a:pt x="103" y="3583"/>
                    <a:pt x="176" y="3688"/>
                    <a:pt x="189" y="3803"/>
                  </a:cubicBezTo>
                  <a:cubicBezTo>
                    <a:pt x="206" y="3958"/>
                    <a:pt x="125" y="4103"/>
                    <a:pt x="123" y="4258"/>
                  </a:cubicBezTo>
                  <a:cubicBezTo>
                    <a:pt x="121" y="4339"/>
                    <a:pt x="140" y="4416"/>
                    <a:pt x="170" y="4493"/>
                  </a:cubicBezTo>
                  <a:cubicBezTo>
                    <a:pt x="360" y="4451"/>
                    <a:pt x="556" y="4428"/>
                    <a:pt x="752" y="4428"/>
                  </a:cubicBezTo>
                  <a:cubicBezTo>
                    <a:pt x="891" y="4428"/>
                    <a:pt x="1029" y="4439"/>
                    <a:pt x="1166" y="4463"/>
                  </a:cubicBezTo>
                  <a:cubicBezTo>
                    <a:pt x="1254" y="4478"/>
                    <a:pt x="1353" y="4504"/>
                    <a:pt x="1393" y="4583"/>
                  </a:cubicBezTo>
                  <a:cubicBezTo>
                    <a:pt x="1419" y="4630"/>
                    <a:pt x="1419" y="4688"/>
                    <a:pt x="1451" y="4731"/>
                  </a:cubicBezTo>
                  <a:cubicBezTo>
                    <a:pt x="1507" y="4808"/>
                    <a:pt x="1631" y="4793"/>
                    <a:pt x="1706" y="4851"/>
                  </a:cubicBezTo>
                  <a:cubicBezTo>
                    <a:pt x="1768" y="4898"/>
                    <a:pt x="1790" y="4984"/>
                    <a:pt x="1843" y="5040"/>
                  </a:cubicBezTo>
                  <a:cubicBezTo>
                    <a:pt x="1937" y="5132"/>
                    <a:pt x="2102" y="5113"/>
                    <a:pt x="2201" y="5200"/>
                  </a:cubicBezTo>
                  <a:cubicBezTo>
                    <a:pt x="2270" y="5260"/>
                    <a:pt x="2291" y="5359"/>
                    <a:pt x="2353" y="5425"/>
                  </a:cubicBezTo>
                  <a:cubicBezTo>
                    <a:pt x="2447" y="5528"/>
                    <a:pt x="2610" y="5535"/>
                    <a:pt x="2726" y="5616"/>
                  </a:cubicBezTo>
                  <a:cubicBezTo>
                    <a:pt x="2859" y="5712"/>
                    <a:pt x="2906" y="5899"/>
                    <a:pt x="3039" y="5995"/>
                  </a:cubicBezTo>
                  <a:cubicBezTo>
                    <a:pt x="3201" y="6111"/>
                    <a:pt x="3476" y="6089"/>
                    <a:pt x="3551" y="6274"/>
                  </a:cubicBezTo>
                  <a:cubicBezTo>
                    <a:pt x="3570" y="6323"/>
                    <a:pt x="3572" y="6379"/>
                    <a:pt x="3600" y="6424"/>
                  </a:cubicBezTo>
                  <a:cubicBezTo>
                    <a:pt x="3673" y="6531"/>
                    <a:pt x="3849" y="6479"/>
                    <a:pt x="3960" y="6548"/>
                  </a:cubicBezTo>
                  <a:cubicBezTo>
                    <a:pt x="4022" y="6584"/>
                    <a:pt x="4056" y="6653"/>
                    <a:pt x="4108" y="6704"/>
                  </a:cubicBezTo>
                  <a:cubicBezTo>
                    <a:pt x="4168" y="6764"/>
                    <a:pt x="4251" y="6796"/>
                    <a:pt x="4333" y="6822"/>
                  </a:cubicBezTo>
                  <a:cubicBezTo>
                    <a:pt x="4586" y="6902"/>
                    <a:pt x="4851" y="6943"/>
                    <a:pt x="5117" y="6943"/>
                  </a:cubicBezTo>
                  <a:cubicBezTo>
                    <a:pt x="5229" y="6943"/>
                    <a:pt x="5342" y="6935"/>
                    <a:pt x="5453" y="6921"/>
                  </a:cubicBezTo>
                  <a:cubicBezTo>
                    <a:pt x="5498" y="6914"/>
                    <a:pt x="5545" y="6908"/>
                    <a:pt x="5592" y="6904"/>
                  </a:cubicBezTo>
                  <a:cubicBezTo>
                    <a:pt x="5612" y="6796"/>
                    <a:pt x="5631" y="6689"/>
                    <a:pt x="5625" y="6582"/>
                  </a:cubicBezTo>
                  <a:cubicBezTo>
                    <a:pt x="5620" y="6522"/>
                    <a:pt x="5610" y="6460"/>
                    <a:pt x="5633" y="6407"/>
                  </a:cubicBezTo>
                  <a:cubicBezTo>
                    <a:pt x="5648" y="6374"/>
                    <a:pt x="5674" y="6349"/>
                    <a:pt x="5697" y="6321"/>
                  </a:cubicBezTo>
                  <a:cubicBezTo>
                    <a:pt x="5809" y="6184"/>
                    <a:pt x="5839" y="5976"/>
                    <a:pt x="5991" y="5890"/>
                  </a:cubicBezTo>
                  <a:cubicBezTo>
                    <a:pt x="6033" y="5867"/>
                    <a:pt x="6078" y="5857"/>
                    <a:pt x="6124" y="5857"/>
                  </a:cubicBezTo>
                  <a:cubicBezTo>
                    <a:pt x="6257" y="5857"/>
                    <a:pt x="6397" y="5942"/>
                    <a:pt x="6494" y="6044"/>
                  </a:cubicBezTo>
                  <a:cubicBezTo>
                    <a:pt x="6499" y="6051"/>
                    <a:pt x="6503" y="6057"/>
                    <a:pt x="6507" y="6062"/>
                  </a:cubicBezTo>
                  <a:cubicBezTo>
                    <a:pt x="6529" y="6029"/>
                    <a:pt x="6554" y="5997"/>
                    <a:pt x="6582" y="5969"/>
                  </a:cubicBezTo>
                  <a:cubicBezTo>
                    <a:pt x="6572" y="5942"/>
                    <a:pt x="6559" y="5916"/>
                    <a:pt x="6550" y="5888"/>
                  </a:cubicBezTo>
                  <a:cubicBezTo>
                    <a:pt x="6503" y="5727"/>
                    <a:pt x="6486" y="5547"/>
                    <a:pt x="6375" y="5421"/>
                  </a:cubicBezTo>
                  <a:cubicBezTo>
                    <a:pt x="6336" y="5378"/>
                    <a:pt x="6282" y="5335"/>
                    <a:pt x="6282" y="5275"/>
                  </a:cubicBezTo>
                  <a:cubicBezTo>
                    <a:pt x="6282" y="5245"/>
                    <a:pt x="6297" y="5217"/>
                    <a:pt x="6306" y="5190"/>
                  </a:cubicBezTo>
                  <a:cubicBezTo>
                    <a:pt x="6323" y="5128"/>
                    <a:pt x="6312" y="5061"/>
                    <a:pt x="6302" y="4997"/>
                  </a:cubicBezTo>
                  <a:cubicBezTo>
                    <a:pt x="6276" y="4851"/>
                    <a:pt x="6252" y="4708"/>
                    <a:pt x="6227" y="4562"/>
                  </a:cubicBezTo>
                  <a:cubicBezTo>
                    <a:pt x="6210" y="4461"/>
                    <a:pt x="6188" y="4352"/>
                    <a:pt x="6111" y="4283"/>
                  </a:cubicBezTo>
                  <a:cubicBezTo>
                    <a:pt x="6036" y="4219"/>
                    <a:pt x="5929" y="4208"/>
                    <a:pt x="5832" y="4181"/>
                  </a:cubicBezTo>
                  <a:cubicBezTo>
                    <a:pt x="5738" y="4151"/>
                    <a:pt x="5637" y="4076"/>
                    <a:pt x="5648" y="3975"/>
                  </a:cubicBezTo>
                  <a:lnTo>
                    <a:pt x="5648" y="3975"/>
                  </a:lnTo>
                  <a:cubicBezTo>
                    <a:pt x="5628" y="3989"/>
                    <a:pt x="5605" y="3995"/>
                    <a:pt x="5583" y="3995"/>
                  </a:cubicBezTo>
                  <a:cubicBezTo>
                    <a:pt x="5516" y="3995"/>
                    <a:pt x="5445" y="3943"/>
                    <a:pt x="5408" y="3881"/>
                  </a:cubicBezTo>
                  <a:cubicBezTo>
                    <a:pt x="5357" y="3799"/>
                    <a:pt x="5333" y="3696"/>
                    <a:pt x="5263" y="3632"/>
                  </a:cubicBezTo>
                  <a:cubicBezTo>
                    <a:pt x="5213" y="3585"/>
                    <a:pt x="5140" y="3555"/>
                    <a:pt x="5123" y="3489"/>
                  </a:cubicBezTo>
                  <a:cubicBezTo>
                    <a:pt x="5110" y="3441"/>
                    <a:pt x="5134" y="3392"/>
                    <a:pt x="5128" y="3343"/>
                  </a:cubicBezTo>
                  <a:cubicBezTo>
                    <a:pt x="5104" y="3167"/>
                    <a:pt x="4778" y="3206"/>
                    <a:pt x="4725" y="3039"/>
                  </a:cubicBezTo>
                  <a:cubicBezTo>
                    <a:pt x="4701" y="2966"/>
                    <a:pt x="4742" y="2891"/>
                    <a:pt x="4761" y="2816"/>
                  </a:cubicBezTo>
                  <a:cubicBezTo>
                    <a:pt x="4802" y="2659"/>
                    <a:pt x="4740" y="2494"/>
                    <a:pt x="4678" y="2344"/>
                  </a:cubicBezTo>
                  <a:lnTo>
                    <a:pt x="4678" y="2344"/>
                  </a:lnTo>
                  <a:cubicBezTo>
                    <a:pt x="4682" y="2345"/>
                    <a:pt x="4686" y="2345"/>
                    <a:pt x="4691" y="2345"/>
                  </a:cubicBezTo>
                  <a:cubicBezTo>
                    <a:pt x="4790" y="2345"/>
                    <a:pt x="4854" y="2227"/>
                    <a:pt x="4864" y="2124"/>
                  </a:cubicBezTo>
                  <a:cubicBezTo>
                    <a:pt x="4875" y="2017"/>
                    <a:pt x="4858" y="1901"/>
                    <a:pt x="4915" y="1811"/>
                  </a:cubicBezTo>
                  <a:cubicBezTo>
                    <a:pt x="4990" y="1691"/>
                    <a:pt x="5170" y="1655"/>
                    <a:pt x="5207" y="1520"/>
                  </a:cubicBezTo>
                  <a:cubicBezTo>
                    <a:pt x="5230" y="1438"/>
                    <a:pt x="5190" y="1355"/>
                    <a:pt x="5151" y="1282"/>
                  </a:cubicBezTo>
                  <a:cubicBezTo>
                    <a:pt x="5090" y="1302"/>
                    <a:pt x="5026" y="1313"/>
                    <a:pt x="4962" y="1313"/>
                  </a:cubicBezTo>
                  <a:cubicBezTo>
                    <a:pt x="4851" y="1313"/>
                    <a:pt x="4742" y="1282"/>
                    <a:pt x="4654" y="1215"/>
                  </a:cubicBezTo>
                  <a:cubicBezTo>
                    <a:pt x="4515" y="1110"/>
                    <a:pt x="4446" y="913"/>
                    <a:pt x="4511" y="753"/>
                  </a:cubicBezTo>
                  <a:lnTo>
                    <a:pt x="4511" y="753"/>
                  </a:lnTo>
                  <a:cubicBezTo>
                    <a:pt x="4497" y="759"/>
                    <a:pt x="4484" y="761"/>
                    <a:pt x="4471" y="761"/>
                  </a:cubicBezTo>
                  <a:cubicBezTo>
                    <a:pt x="4408" y="761"/>
                    <a:pt x="4346" y="701"/>
                    <a:pt x="4318" y="637"/>
                  </a:cubicBezTo>
                  <a:cubicBezTo>
                    <a:pt x="4286" y="560"/>
                    <a:pt x="4277" y="472"/>
                    <a:pt x="4219" y="412"/>
                  </a:cubicBezTo>
                  <a:cubicBezTo>
                    <a:pt x="4112" y="301"/>
                    <a:pt x="3887" y="341"/>
                    <a:pt x="3821" y="202"/>
                  </a:cubicBezTo>
                  <a:cubicBezTo>
                    <a:pt x="3806" y="172"/>
                    <a:pt x="3799" y="136"/>
                    <a:pt x="3778" y="112"/>
                  </a:cubicBezTo>
                  <a:cubicBezTo>
                    <a:pt x="3757" y="90"/>
                    <a:pt x="3730" y="84"/>
                    <a:pt x="3700" y="84"/>
                  </a:cubicBezTo>
                  <a:cubicBezTo>
                    <a:pt x="3668" y="84"/>
                    <a:pt x="3633" y="91"/>
                    <a:pt x="3602" y="97"/>
                  </a:cubicBezTo>
                  <a:cubicBezTo>
                    <a:pt x="3567" y="104"/>
                    <a:pt x="3533" y="107"/>
                    <a:pt x="3498" y="107"/>
                  </a:cubicBezTo>
                  <a:cubicBezTo>
                    <a:pt x="3288" y="107"/>
                    <a:pt x="3079" y="0"/>
                    <a:pt x="2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151"/>
            <p:cNvSpPr/>
            <p:nvPr/>
          </p:nvSpPr>
          <p:spPr>
            <a:xfrm>
              <a:off x="5098153" y="2702149"/>
              <a:ext cx="188988" cy="198877"/>
            </a:xfrm>
            <a:custGeom>
              <a:rect b="b" l="l" r="r" t="t"/>
              <a:pathLst>
                <a:path extrusionOk="0" h="6999" w="6651">
                  <a:moveTo>
                    <a:pt x="2902" y="54"/>
                  </a:moveTo>
                  <a:cubicBezTo>
                    <a:pt x="3007" y="54"/>
                    <a:pt x="3112" y="82"/>
                    <a:pt x="3214" y="108"/>
                  </a:cubicBezTo>
                  <a:cubicBezTo>
                    <a:pt x="3319" y="134"/>
                    <a:pt x="3428" y="161"/>
                    <a:pt x="3535" y="161"/>
                  </a:cubicBezTo>
                  <a:cubicBezTo>
                    <a:pt x="3574" y="161"/>
                    <a:pt x="3608" y="159"/>
                    <a:pt x="3642" y="153"/>
                  </a:cubicBezTo>
                  <a:lnTo>
                    <a:pt x="3660" y="149"/>
                  </a:lnTo>
                  <a:cubicBezTo>
                    <a:pt x="3685" y="144"/>
                    <a:pt x="3713" y="138"/>
                    <a:pt x="3737" y="138"/>
                  </a:cubicBezTo>
                  <a:cubicBezTo>
                    <a:pt x="3762" y="138"/>
                    <a:pt x="3782" y="144"/>
                    <a:pt x="3792" y="157"/>
                  </a:cubicBezTo>
                  <a:cubicBezTo>
                    <a:pt x="3805" y="170"/>
                    <a:pt x="3812" y="187"/>
                    <a:pt x="3818" y="206"/>
                  </a:cubicBezTo>
                  <a:cubicBezTo>
                    <a:pt x="3822" y="219"/>
                    <a:pt x="3827" y="230"/>
                    <a:pt x="3833" y="243"/>
                  </a:cubicBezTo>
                  <a:cubicBezTo>
                    <a:pt x="3874" y="329"/>
                    <a:pt x="3966" y="354"/>
                    <a:pt x="4056" y="378"/>
                  </a:cubicBezTo>
                  <a:cubicBezTo>
                    <a:pt x="4122" y="395"/>
                    <a:pt x="4193" y="412"/>
                    <a:pt x="4236" y="457"/>
                  </a:cubicBezTo>
                  <a:cubicBezTo>
                    <a:pt x="4270" y="493"/>
                    <a:pt x="4287" y="545"/>
                    <a:pt x="4302" y="598"/>
                  </a:cubicBezTo>
                  <a:cubicBezTo>
                    <a:pt x="4311" y="624"/>
                    <a:pt x="4319" y="652"/>
                    <a:pt x="4330" y="676"/>
                  </a:cubicBezTo>
                  <a:cubicBezTo>
                    <a:pt x="4360" y="746"/>
                    <a:pt x="4428" y="817"/>
                    <a:pt x="4505" y="817"/>
                  </a:cubicBezTo>
                  <a:lnTo>
                    <a:pt x="4505" y="817"/>
                  </a:lnTo>
                  <a:cubicBezTo>
                    <a:pt x="4468" y="975"/>
                    <a:pt x="4536" y="1160"/>
                    <a:pt x="4673" y="1265"/>
                  </a:cubicBezTo>
                  <a:cubicBezTo>
                    <a:pt x="4763" y="1331"/>
                    <a:pt x="4881" y="1367"/>
                    <a:pt x="5001" y="1367"/>
                  </a:cubicBezTo>
                  <a:cubicBezTo>
                    <a:pt x="5059" y="1367"/>
                    <a:pt x="5117" y="1359"/>
                    <a:pt x="5172" y="1342"/>
                  </a:cubicBezTo>
                  <a:cubicBezTo>
                    <a:pt x="5209" y="1410"/>
                    <a:pt x="5234" y="1477"/>
                    <a:pt x="5217" y="1539"/>
                  </a:cubicBezTo>
                  <a:cubicBezTo>
                    <a:pt x="5200" y="1605"/>
                    <a:pt x="5138" y="1648"/>
                    <a:pt x="5074" y="1691"/>
                  </a:cubicBezTo>
                  <a:cubicBezTo>
                    <a:pt x="5020" y="1730"/>
                    <a:pt x="4964" y="1768"/>
                    <a:pt x="4928" y="1824"/>
                  </a:cubicBezTo>
                  <a:cubicBezTo>
                    <a:pt x="4883" y="1897"/>
                    <a:pt x="4881" y="1983"/>
                    <a:pt x="4879" y="2064"/>
                  </a:cubicBezTo>
                  <a:cubicBezTo>
                    <a:pt x="4876" y="2092"/>
                    <a:pt x="4876" y="2122"/>
                    <a:pt x="4874" y="2150"/>
                  </a:cubicBezTo>
                  <a:cubicBezTo>
                    <a:pt x="4864" y="2247"/>
                    <a:pt x="4803" y="2347"/>
                    <a:pt x="4723" y="2347"/>
                  </a:cubicBezTo>
                  <a:cubicBezTo>
                    <a:pt x="4721" y="2347"/>
                    <a:pt x="4718" y="2347"/>
                    <a:pt x="4716" y="2347"/>
                  </a:cubicBezTo>
                  <a:lnTo>
                    <a:pt x="4671" y="2342"/>
                  </a:lnTo>
                  <a:lnTo>
                    <a:pt x="4688" y="2383"/>
                  </a:lnTo>
                  <a:cubicBezTo>
                    <a:pt x="4757" y="2546"/>
                    <a:pt x="4808" y="2694"/>
                    <a:pt x="4772" y="2837"/>
                  </a:cubicBezTo>
                  <a:cubicBezTo>
                    <a:pt x="4767" y="2857"/>
                    <a:pt x="4761" y="2874"/>
                    <a:pt x="4754" y="2893"/>
                  </a:cubicBezTo>
                  <a:cubicBezTo>
                    <a:pt x="4735" y="2951"/>
                    <a:pt x="4716" y="3013"/>
                    <a:pt x="4735" y="3075"/>
                  </a:cubicBezTo>
                  <a:cubicBezTo>
                    <a:pt x="4765" y="3169"/>
                    <a:pt x="4864" y="3204"/>
                    <a:pt x="4956" y="3238"/>
                  </a:cubicBezTo>
                  <a:cubicBezTo>
                    <a:pt x="5048" y="3272"/>
                    <a:pt x="5127" y="3300"/>
                    <a:pt x="5138" y="3375"/>
                  </a:cubicBezTo>
                  <a:cubicBezTo>
                    <a:pt x="5140" y="3392"/>
                    <a:pt x="5136" y="3414"/>
                    <a:pt x="5134" y="3435"/>
                  </a:cubicBezTo>
                  <a:cubicBezTo>
                    <a:pt x="5129" y="3463"/>
                    <a:pt x="5125" y="3493"/>
                    <a:pt x="5134" y="3523"/>
                  </a:cubicBezTo>
                  <a:cubicBezTo>
                    <a:pt x="5149" y="3579"/>
                    <a:pt x="5191" y="3611"/>
                    <a:pt x="5234" y="3643"/>
                  </a:cubicBezTo>
                  <a:cubicBezTo>
                    <a:pt x="5249" y="3654"/>
                    <a:pt x="5266" y="3666"/>
                    <a:pt x="5281" y="3679"/>
                  </a:cubicBezTo>
                  <a:cubicBezTo>
                    <a:pt x="5322" y="3718"/>
                    <a:pt x="5346" y="3771"/>
                    <a:pt x="5371" y="3827"/>
                  </a:cubicBezTo>
                  <a:cubicBezTo>
                    <a:pt x="5386" y="3859"/>
                    <a:pt x="5401" y="3891"/>
                    <a:pt x="5421" y="3924"/>
                  </a:cubicBezTo>
                  <a:cubicBezTo>
                    <a:pt x="5457" y="3984"/>
                    <a:pt x="5536" y="4050"/>
                    <a:pt x="5620" y="4050"/>
                  </a:cubicBezTo>
                  <a:cubicBezTo>
                    <a:pt x="5633" y="4050"/>
                    <a:pt x="5646" y="4048"/>
                    <a:pt x="5658" y="4046"/>
                  </a:cubicBezTo>
                  <a:cubicBezTo>
                    <a:pt x="5673" y="4136"/>
                    <a:pt x="5766" y="4204"/>
                    <a:pt x="5862" y="4232"/>
                  </a:cubicBezTo>
                  <a:cubicBezTo>
                    <a:pt x="5888" y="4241"/>
                    <a:pt x="5913" y="4247"/>
                    <a:pt x="5939" y="4254"/>
                  </a:cubicBezTo>
                  <a:cubicBezTo>
                    <a:pt x="6012" y="4271"/>
                    <a:pt x="6078" y="4288"/>
                    <a:pt x="6128" y="4333"/>
                  </a:cubicBezTo>
                  <a:cubicBezTo>
                    <a:pt x="6196" y="4393"/>
                    <a:pt x="6218" y="4491"/>
                    <a:pt x="6237" y="4594"/>
                  </a:cubicBezTo>
                  <a:lnTo>
                    <a:pt x="6312" y="5029"/>
                  </a:lnTo>
                  <a:cubicBezTo>
                    <a:pt x="6321" y="5087"/>
                    <a:pt x="6333" y="5153"/>
                    <a:pt x="6316" y="5209"/>
                  </a:cubicBezTo>
                  <a:cubicBezTo>
                    <a:pt x="6314" y="5218"/>
                    <a:pt x="6310" y="5226"/>
                    <a:pt x="6308" y="5235"/>
                  </a:cubicBezTo>
                  <a:cubicBezTo>
                    <a:pt x="6301" y="5256"/>
                    <a:pt x="6293" y="5278"/>
                    <a:pt x="6293" y="5303"/>
                  </a:cubicBezTo>
                  <a:cubicBezTo>
                    <a:pt x="6293" y="5363"/>
                    <a:pt x="6333" y="5406"/>
                    <a:pt x="6370" y="5445"/>
                  </a:cubicBezTo>
                  <a:cubicBezTo>
                    <a:pt x="6376" y="5451"/>
                    <a:pt x="6385" y="5460"/>
                    <a:pt x="6391" y="5468"/>
                  </a:cubicBezTo>
                  <a:cubicBezTo>
                    <a:pt x="6470" y="5556"/>
                    <a:pt x="6498" y="5672"/>
                    <a:pt x="6528" y="5796"/>
                  </a:cubicBezTo>
                  <a:cubicBezTo>
                    <a:pt x="6537" y="5839"/>
                    <a:pt x="6548" y="5882"/>
                    <a:pt x="6560" y="5923"/>
                  </a:cubicBezTo>
                  <a:cubicBezTo>
                    <a:pt x="6567" y="5942"/>
                    <a:pt x="6573" y="5961"/>
                    <a:pt x="6582" y="5978"/>
                  </a:cubicBezTo>
                  <a:cubicBezTo>
                    <a:pt x="6584" y="5983"/>
                    <a:pt x="6586" y="5987"/>
                    <a:pt x="6588" y="5991"/>
                  </a:cubicBezTo>
                  <a:cubicBezTo>
                    <a:pt x="6571" y="6010"/>
                    <a:pt x="6556" y="6027"/>
                    <a:pt x="6541" y="6047"/>
                  </a:cubicBezTo>
                  <a:cubicBezTo>
                    <a:pt x="6426" y="5927"/>
                    <a:pt x="6285" y="5860"/>
                    <a:pt x="6159" y="5860"/>
                  </a:cubicBezTo>
                  <a:cubicBezTo>
                    <a:pt x="6107" y="5860"/>
                    <a:pt x="6058" y="5871"/>
                    <a:pt x="6014" y="5895"/>
                  </a:cubicBezTo>
                  <a:cubicBezTo>
                    <a:pt x="5913" y="5953"/>
                    <a:pt x="5862" y="6057"/>
                    <a:pt x="5813" y="6158"/>
                  </a:cubicBezTo>
                  <a:cubicBezTo>
                    <a:pt x="5783" y="6218"/>
                    <a:pt x="5753" y="6282"/>
                    <a:pt x="5712" y="6332"/>
                  </a:cubicBezTo>
                  <a:cubicBezTo>
                    <a:pt x="5708" y="6338"/>
                    <a:pt x="5701" y="6345"/>
                    <a:pt x="5695" y="6351"/>
                  </a:cubicBezTo>
                  <a:cubicBezTo>
                    <a:pt x="5678" y="6375"/>
                    <a:pt x="5656" y="6396"/>
                    <a:pt x="5646" y="6424"/>
                  </a:cubicBezTo>
                  <a:cubicBezTo>
                    <a:pt x="5622" y="6475"/>
                    <a:pt x="5626" y="6529"/>
                    <a:pt x="5631" y="6580"/>
                  </a:cubicBezTo>
                  <a:lnTo>
                    <a:pt x="5635" y="6610"/>
                  </a:lnTo>
                  <a:cubicBezTo>
                    <a:pt x="5641" y="6709"/>
                    <a:pt x="5624" y="6805"/>
                    <a:pt x="5607" y="6906"/>
                  </a:cubicBezTo>
                  <a:cubicBezTo>
                    <a:pt x="5577" y="6910"/>
                    <a:pt x="5547" y="6914"/>
                    <a:pt x="5517" y="6919"/>
                  </a:cubicBezTo>
                  <a:lnTo>
                    <a:pt x="5485" y="6923"/>
                  </a:lnTo>
                  <a:cubicBezTo>
                    <a:pt x="5375" y="6938"/>
                    <a:pt x="5264" y="6945"/>
                    <a:pt x="5152" y="6945"/>
                  </a:cubicBezTo>
                  <a:cubicBezTo>
                    <a:pt x="4889" y="6945"/>
                    <a:pt x="4626" y="6904"/>
                    <a:pt x="4377" y="6824"/>
                  </a:cubicBezTo>
                  <a:cubicBezTo>
                    <a:pt x="4287" y="6797"/>
                    <a:pt x="4217" y="6767"/>
                    <a:pt x="4163" y="6713"/>
                  </a:cubicBezTo>
                  <a:cubicBezTo>
                    <a:pt x="4144" y="6696"/>
                    <a:pt x="4129" y="6675"/>
                    <a:pt x="4112" y="6653"/>
                  </a:cubicBezTo>
                  <a:cubicBezTo>
                    <a:pt x="4084" y="6617"/>
                    <a:pt x="4054" y="6578"/>
                    <a:pt x="4011" y="6552"/>
                  </a:cubicBezTo>
                  <a:cubicBezTo>
                    <a:pt x="3957" y="6520"/>
                    <a:pt x="3895" y="6514"/>
                    <a:pt x="3835" y="6505"/>
                  </a:cubicBezTo>
                  <a:cubicBezTo>
                    <a:pt x="3760" y="6497"/>
                    <a:pt x="3694" y="6488"/>
                    <a:pt x="3660" y="6437"/>
                  </a:cubicBezTo>
                  <a:cubicBezTo>
                    <a:pt x="3645" y="6413"/>
                    <a:pt x="3638" y="6385"/>
                    <a:pt x="3630" y="6357"/>
                  </a:cubicBezTo>
                  <a:cubicBezTo>
                    <a:pt x="3625" y="6336"/>
                    <a:pt x="3621" y="6315"/>
                    <a:pt x="3612" y="6293"/>
                  </a:cubicBezTo>
                  <a:cubicBezTo>
                    <a:pt x="3561" y="6167"/>
                    <a:pt x="3432" y="6128"/>
                    <a:pt x="3308" y="6092"/>
                  </a:cubicBezTo>
                  <a:cubicBezTo>
                    <a:pt x="3231" y="6068"/>
                    <a:pt x="3152" y="6045"/>
                    <a:pt x="3092" y="6002"/>
                  </a:cubicBezTo>
                  <a:cubicBezTo>
                    <a:pt x="3028" y="5957"/>
                    <a:pt x="2987" y="5890"/>
                    <a:pt x="2942" y="5820"/>
                  </a:cubicBezTo>
                  <a:cubicBezTo>
                    <a:pt x="2895" y="5747"/>
                    <a:pt x="2848" y="5674"/>
                    <a:pt x="2777" y="5623"/>
                  </a:cubicBezTo>
                  <a:cubicBezTo>
                    <a:pt x="2723" y="5584"/>
                    <a:pt x="2663" y="5563"/>
                    <a:pt x="2603" y="5541"/>
                  </a:cubicBezTo>
                  <a:cubicBezTo>
                    <a:pt x="2528" y="5515"/>
                    <a:pt x="2458" y="5490"/>
                    <a:pt x="2408" y="5436"/>
                  </a:cubicBezTo>
                  <a:cubicBezTo>
                    <a:pt x="2383" y="5406"/>
                    <a:pt x="2363" y="5372"/>
                    <a:pt x="2344" y="5335"/>
                  </a:cubicBezTo>
                  <a:cubicBezTo>
                    <a:pt x="2320" y="5290"/>
                    <a:pt x="2295" y="5243"/>
                    <a:pt x="2254" y="5207"/>
                  </a:cubicBezTo>
                  <a:cubicBezTo>
                    <a:pt x="2203" y="5162"/>
                    <a:pt x="2134" y="5143"/>
                    <a:pt x="2070" y="5126"/>
                  </a:cubicBezTo>
                  <a:cubicBezTo>
                    <a:pt x="2003" y="5108"/>
                    <a:pt x="1941" y="5091"/>
                    <a:pt x="1898" y="5048"/>
                  </a:cubicBezTo>
                  <a:cubicBezTo>
                    <a:pt x="1877" y="5025"/>
                    <a:pt x="1860" y="4997"/>
                    <a:pt x="1843" y="4967"/>
                  </a:cubicBezTo>
                  <a:cubicBezTo>
                    <a:pt x="1821" y="4928"/>
                    <a:pt x="1798" y="4888"/>
                    <a:pt x="1759" y="4858"/>
                  </a:cubicBezTo>
                  <a:cubicBezTo>
                    <a:pt x="1721" y="4830"/>
                    <a:pt x="1676" y="4817"/>
                    <a:pt x="1633" y="4806"/>
                  </a:cubicBezTo>
                  <a:cubicBezTo>
                    <a:pt x="1581" y="4791"/>
                    <a:pt x="1534" y="4778"/>
                    <a:pt x="1508" y="4744"/>
                  </a:cubicBezTo>
                  <a:cubicBezTo>
                    <a:pt x="1493" y="4723"/>
                    <a:pt x="1487" y="4697"/>
                    <a:pt x="1479" y="4671"/>
                  </a:cubicBezTo>
                  <a:cubicBezTo>
                    <a:pt x="1472" y="4648"/>
                    <a:pt x="1466" y="4622"/>
                    <a:pt x="1453" y="4598"/>
                  </a:cubicBezTo>
                  <a:cubicBezTo>
                    <a:pt x="1406" y="4508"/>
                    <a:pt x="1296" y="4481"/>
                    <a:pt x="1206" y="4463"/>
                  </a:cubicBezTo>
                  <a:cubicBezTo>
                    <a:pt x="1069" y="4440"/>
                    <a:pt x="928" y="4429"/>
                    <a:pt x="784" y="4429"/>
                  </a:cubicBezTo>
                  <a:cubicBezTo>
                    <a:pt x="598" y="4429"/>
                    <a:pt x="409" y="4448"/>
                    <a:pt x="223" y="4489"/>
                  </a:cubicBezTo>
                  <a:cubicBezTo>
                    <a:pt x="195" y="4416"/>
                    <a:pt x="182" y="4350"/>
                    <a:pt x="184" y="4286"/>
                  </a:cubicBezTo>
                  <a:cubicBezTo>
                    <a:pt x="187" y="4221"/>
                    <a:pt x="204" y="4155"/>
                    <a:pt x="219" y="4091"/>
                  </a:cubicBezTo>
                  <a:cubicBezTo>
                    <a:pt x="240" y="4005"/>
                    <a:pt x="262" y="3919"/>
                    <a:pt x="253" y="3829"/>
                  </a:cubicBezTo>
                  <a:cubicBezTo>
                    <a:pt x="240" y="3716"/>
                    <a:pt x="172" y="3609"/>
                    <a:pt x="73" y="3544"/>
                  </a:cubicBezTo>
                  <a:cubicBezTo>
                    <a:pt x="148" y="3420"/>
                    <a:pt x="227" y="3358"/>
                    <a:pt x="317" y="3354"/>
                  </a:cubicBezTo>
                  <a:lnTo>
                    <a:pt x="345" y="3352"/>
                  </a:lnTo>
                  <a:lnTo>
                    <a:pt x="343" y="3324"/>
                  </a:lnTo>
                  <a:cubicBezTo>
                    <a:pt x="330" y="3182"/>
                    <a:pt x="450" y="3067"/>
                    <a:pt x="555" y="3011"/>
                  </a:cubicBezTo>
                  <a:cubicBezTo>
                    <a:pt x="632" y="2972"/>
                    <a:pt x="714" y="2949"/>
                    <a:pt x="801" y="2923"/>
                  </a:cubicBezTo>
                  <a:cubicBezTo>
                    <a:pt x="853" y="2908"/>
                    <a:pt x="906" y="2893"/>
                    <a:pt x="960" y="2874"/>
                  </a:cubicBezTo>
                  <a:cubicBezTo>
                    <a:pt x="1331" y="2735"/>
                    <a:pt x="1607" y="2394"/>
                    <a:pt x="1667" y="2004"/>
                  </a:cubicBezTo>
                  <a:cubicBezTo>
                    <a:pt x="1671" y="1976"/>
                    <a:pt x="1676" y="1950"/>
                    <a:pt x="1678" y="1923"/>
                  </a:cubicBezTo>
                  <a:cubicBezTo>
                    <a:pt x="1688" y="1837"/>
                    <a:pt x="1697" y="1758"/>
                    <a:pt x="1733" y="1687"/>
                  </a:cubicBezTo>
                  <a:cubicBezTo>
                    <a:pt x="1753" y="1653"/>
                    <a:pt x="1778" y="1618"/>
                    <a:pt x="1802" y="1586"/>
                  </a:cubicBezTo>
                  <a:cubicBezTo>
                    <a:pt x="1853" y="1520"/>
                    <a:pt x="1905" y="1451"/>
                    <a:pt x="1905" y="1365"/>
                  </a:cubicBezTo>
                  <a:cubicBezTo>
                    <a:pt x="1905" y="1297"/>
                    <a:pt x="1873" y="1239"/>
                    <a:pt x="1843" y="1181"/>
                  </a:cubicBezTo>
                  <a:cubicBezTo>
                    <a:pt x="1821" y="1145"/>
                    <a:pt x="1802" y="1111"/>
                    <a:pt x="1791" y="1072"/>
                  </a:cubicBezTo>
                  <a:cubicBezTo>
                    <a:pt x="1753" y="931"/>
                    <a:pt x="1845" y="787"/>
                    <a:pt x="1933" y="693"/>
                  </a:cubicBezTo>
                  <a:cubicBezTo>
                    <a:pt x="2068" y="541"/>
                    <a:pt x="2239" y="421"/>
                    <a:pt x="2428" y="341"/>
                  </a:cubicBezTo>
                  <a:lnTo>
                    <a:pt x="2466" y="326"/>
                  </a:lnTo>
                  <a:cubicBezTo>
                    <a:pt x="2528" y="303"/>
                    <a:pt x="2593" y="277"/>
                    <a:pt x="2646" y="232"/>
                  </a:cubicBezTo>
                  <a:cubicBezTo>
                    <a:pt x="2691" y="194"/>
                    <a:pt x="2721" y="138"/>
                    <a:pt x="2730" y="82"/>
                  </a:cubicBezTo>
                  <a:cubicBezTo>
                    <a:pt x="2775" y="69"/>
                    <a:pt x="2815" y="61"/>
                    <a:pt x="2854" y="56"/>
                  </a:cubicBezTo>
                  <a:cubicBezTo>
                    <a:pt x="2870" y="55"/>
                    <a:pt x="2886" y="54"/>
                    <a:pt x="2902" y="54"/>
                  </a:cubicBezTo>
                  <a:close/>
                  <a:moveTo>
                    <a:pt x="2901" y="1"/>
                  </a:moveTo>
                  <a:cubicBezTo>
                    <a:pt x="2884" y="1"/>
                    <a:pt x="2867" y="1"/>
                    <a:pt x="2850" y="3"/>
                  </a:cubicBezTo>
                  <a:cubicBezTo>
                    <a:pt x="2803" y="7"/>
                    <a:pt x="2753" y="18"/>
                    <a:pt x="2695" y="37"/>
                  </a:cubicBezTo>
                  <a:lnTo>
                    <a:pt x="2678" y="44"/>
                  </a:lnTo>
                  <a:lnTo>
                    <a:pt x="2678" y="63"/>
                  </a:lnTo>
                  <a:cubicBezTo>
                    <a:pt x="2676" y="108"/>
                    <a:pt x="2650" y="157"/>
                    <a:pt x="2610" y="191"/>
                  </a:cubicBezTo>
                  <a:cubicBezTo>
                    <a:pt x="2565" y="230"/>
                    <a:pt x="2507" y="254"/>
                    <a:pt x="2445" y="277"/>
                  </a:cubicBezTo>
                  <a:lnTo>
                    <a:pt x="2408" y="292"/>
                  </a:lnTo>
                  <a:cubicBezTo>
                    <a:pt x="2213" y="374"/>
                    <a:pt x="2033" y="500"/>
                    <a:pt x="1892" y="656"/>
                  </a:cubicBezTo>
                  <a:cubicBezTo>
                    <a:pt x="1798" y="761"/>
                    <a:pt x="1693" y="922"/>
                    <a:pt x="1740" y="1087"/>
                  </a:cubicBezTo>
                  <a:cubicBezTo>
                    <a:pt x="1753" y="1130"/>
                    <a:pt x="1774" y="1171"/>
                    <a:pt x="1796" y="1207"/>
                  </a:cubicBezTo>
                  <a:cubicBezTo>
                    <a:pt x="1823" y="1260"/>
                    <a:pt x="1851" y="1310"/>
                    <a:pt x="1851" y="1365"/>
                  </a:cubicBezTo>
                  <a:cubicBezTo>
                    <a:pt x="1851" y="1434"/>
                    <a:pt x="1806" y="1492"/>
                    <a:pt x="1759" y="1554"/>
                  </a:cubicBezTo>
                  <a:cubicBezTo>
                    <a:pt x="1733" y="1588"/>
                    <a:pt x="1708" y="1623"/>
                    <a:pt x="1686" y="1661"/>
                  </a:cubicBezTo>
                  <a:cubicBezTo>
                    <a:pt x="1646" y="1740"/>
                    <a:pt x="1635" y="1830"/>
                    <a:pt x="1624" y="1916"/>
                  </a:cubicBezTo>
                  <a:cubicBezTo>
                    <a:pt x="1622" y="1942"/>
                    <a:pt x="1618" y="1970"/>
                    <a:pt x="1616" y="1995"/>
                  </a:cubicBezTo>
                  <a:cubicBezTo>
                    <a:pt x="1558" y="2362"/>
                    <a:pt x="1288" y="2694"/>
                    <a:pt x="941" y="2822"/>
                  </a:cubicBezTo>
                  <a:cubicBezTo>
                    <a:pt x="891" y="2842"/>
                    <a:pt x="838" y="2857"/>
                    <a:pt x="786" y="2872"/>
                  </a:cubicBezTo>
                  <a:cubicBezTo>
                    <a:pt x="701" y="2895"/>
                    <a:pt x="611" y="2921"/>
                    <a:pt x="532" y="2964"/>
                  </a:cubicBezTo>
                  <a:cubicBezTo>
                    <a:pt x="416" y="3024"/>
                    <a:pt x="289" y="3146"/>
                    <a:pt x="289" y="3302"/>
                  </a:cubicBezTo>
                  <a:cubicBezTo>
                    <a:pt x="184" y="3317"/>
                    <a:pt x="94" y="3397"/>
                    <a:pt x="13" y="3540"/>
                  </a:cubicBezTo>
                  <a:lnTo>
                    <a:pt x="0" y="3564"/>
                  </a:lnTo>
                  <a:lnTo>
                    <a:pt x="24" y="3577"/>
                  </a:lnTo>
                  <a:cubicBezTo>
                    <a:pt x="120" y="3630"/>
                    <a:pt x="189" y="3729"/>
                    <a:pt x="199" y="3836"/>
                  </a:cubicBezTo>
                  <a:cubicBezTo>
                    <a:pt x="208" y="3915"/>
                    <a:pt x="189" y="3994"/>
                    <a:pt x="167" y="4078"/>
                  </a:cubicBezTo>
                  <a:cubicBezTo>
                    <a:pt x="150" y="4144"/>
                    <a:pt x="133" y="4213"/>
                    <a:pt x="131" y="4286"/>
                  </a:cubicBezTo>
                  <a:cubicBezTo>
                    <a:pt x="129" y="4363"/>
                    <a:pt x="146" y="4442"/>
                    <a:pt x="182" y="4530"/>
                  </a:cubicBezTo>
                  <a:lnTo>
                    <a:pt x="191" y="4551"/>
                  </a:lnTo>
                  <a:lnTo>
                    <a:pt x="212" y="4547"/>
                  </a:lnTo>
                  <a:cubicBezTo>
                    <a:pt x="401" y="4504"/>
                    <a:pt x="593" y="4483"/>
                    <a:pt x="783" y="4483"/>
                  </a:cubicBezTo>
                  <a:cubicBezTo>
                    <a:pt x="923" y="4483"/>
                    <a:pt x="1062" y="4494"/>
                    <a:pt x="1198" y="4517"/>
                  </a:cubicBezTo>
                  <a:cubicBezTo>
                    <a:pt x="1275" y="4530"/>
                    <a:pt x="1369" y="4553"/>
                    <a:pt x="1406" y="4624"/>
                  </a:cubicBezTo>
                  <a:cubicBezTo>
                    <a:pt x="1416" y="4641"/>
                    <a:pt x="1421" y="4663"/>
                    <a:pt x="1427" y="4684"/>
                  </a:cubicBezTo>
                  <a:cubicBezTo>
                    <a:pt x="1436" y="4716"/>
                    <a:pt x="1444" y="4746"/>
                    <a:pt x="1466" y="4774"/>
                  </a:cubicBezTo>
                  <a:cubicBezTo>
                    <a:pt x="1502" y="4826"/>
                    <a:pt x="1562" y="4843"/>
                    <a:pt x="1618" y="4858"/>
                  </a:cubicBezTo>
                  <a:cubicBezTo>
                    <a:pt x="1658" y="4868"/>
                    <a:pt x="1697" y="4879"/>
                    <a:pt x="1727" y="4901"/>
                  </a:cubicBezTo>
                  <a:cubicBezTo>
                    <a:pt x="1757" y="4924"/>
                    <a:pt x="1776" y="4956"/>
                    <a:pt x="1796" y="4993"/>
                  </a:cubicBezTo>
                  <a:cubicBezTo>
                    <a:pt x="1815" y="5025"/>
                    <a:pt x="1834" y="5059"/>
                    <a:pt x="1862" y="5085"/>
                  </a:cubicBezTo>
                  <a:cubicBezTo>
                    <a:pt x="1913" y="5138"/>
                    <a:pt x="1986" y="5158"/>
                    <a:pt x="2055" y="5177"/>
                  </a:cubicBezTo>
                  <a:cubicBezTo>
                    <a:pt x="2117" y="5194"/>
                    <a:pt x="2175" y="5209"/>
                    <a:pt x="2220" y="5248"/>
                  </a:cubicBezTo>
                  <a:cubicBezTo>
                    <a:pt x="2252" y="5278"/>
                    <a:pt x="2273" y="5318"/>
                    <a:pt x="2297" y="5361"/>
                  </a:cubicBezTo>
                  <a:cubicBezTo>
                    <a:pt x="2318" y="5400"/>
                    <a:pt x="2338" y="5438"/>
                    <a:pt x="2370" y="5470"/>
                  </a:cubicBezTo>
                  <a:cubicBezTo>
                    <a:pt x="2428" y="5535"/>
                    <a:pt x="2507" y="5565"/>
                    <a:pt x="2586" y="5593"/>
                  </a:cubicBezTo>
                  <a:cubicBezTo>
                    <a:pt x="2644" y="5612"/>
                    <a:pt x="2700" y="5633"/>
                    <a:pt x="2745" y="5665"/>
                  </a:cubicBezTo>
                  <a:cubicBezTo>
                    <a:pt x="2809" y="5710"/>
                    <a:pt x="2852" y="5777"/>
                    <a:pt x="2897" y="5848"/>
                  </a:cubicBezTo>
                  <a:cubicBezTo>
                    <a:pt x="2942" y="5920"/>
                    <a:pt x="2989" y="5993"/>
                    <a:pt x="3060" y="6045"/>
                  </a:cubicBezTo>
                  <a:cubicBezTo>
                    <a:pt x="3128" y="6094"/>
                    <a:pt x="3212" y="6117"/>
                    <a:pt x="3291" y="6143"/>
                  </a:cubicBezTo>
                  <a:cubicBezTo>
                    <a:pt x="3409" y="6177"/>
                    <a:pt x="3522" y="6212"/>
                    <a:pt x="3561" y="6312"/>
                  </a:cubicBezTo>
                  <a:cubicBezTo>
                    <a:pt x="3570" y="6330"/>
                    <a:pt x="3574" y="6349"/>
                    <a:pt x="3578" y="6368"/>
                  </a:cubicBezTo>
                  <a:cubicBezTo>
                    <a:pt x="3587" y="6402"/>
                    <a:pt x="3593" y="6437"/>
                    <a:pt x="3615" y="6467"/>
                  </a:cubicBezTo>
                  <a:cubicBezTo>
                    <a:pt x="3664" y="6537"/>
                    <a:pt x="3747" y="6548"/>
                    <a:pt x="3829" y="6559"/>
                  </a:cubicBezTo>
                  <a:cubicBezTo>
                    <a:pt x="3885" y="6565"/>
                    <a:pt x="3940" y="6572"/>
                    <a:pt x="3983" y="6597"/>
                  </a:cubicBezTo>
                  <a:cubicBezTo>
                    <a:pt x="4017" y="6619"/>
                    <a:pt x="4043" y="6651"/>
                    <a:pt x="4069" y="6687"/>
                  </a:cubicBezTo>
                  <a:cubicBezTo>
                    <a:pt x="4086" y="6709"/>
                    <a:pt x="4105" y="6732"/>
                    <a:pt x="4124" y="6752"/>
                  </a:cubicBezTo>
                  <a:cubicBezTo>
                    <a:pt x="4189" y="6814"/>
                    <a:pt x="4277" y="6848"/>
                    <a:pt x="4360" y="6876"/>
                  </a:cubicBezTo>
                  <a:cubicBezTo>
                    <a:pt x="4615" y="6957"/>
                    <a:pt x="4881" y="6998"/>
                    <a:pt x="5151" y="6998"/>
                  </a:cubicBezTo>
                  <a:cubicBezTo>
                    <a:pt x="5266" y="6998"/>
                    <a:pt x="5380" y="6989"/>
                    <a:pt x="5491" y="6974"/>
                  </a:cubicBezTo>
                  <a:lnTo>
                    <a:pt x="5524" y="6970"/>
                  </a:lnTo>
                  <a:cubicBezTo>
                    <a:pt x="5560" y="6966"/>
                    <a:pt x="5596" y="6962"/>
                    <a:pt x="5633" y="6957"/>
                  </a:cubicBezTo>
                  <a:lnTo>
                    <a:pt x="5652" y="6955"/>
                  </a:lnTo>
                  <a:lnTo>
                    <a:pt x="5658" y="6919"/>
                  </a:lnTo>
                  <a:cubicBezTo>
                    <a:pt x="5676" y="6816"/>
                    <a:pt x="5695" y="6713"/>
                    <a:pt x="5686" y="6608"/>
                  </a:cubicBezTo>
                  <a:lnTo>
                    <a:pt x="5684" y="6576"/>
                  </a:lnTo>
                  <a:cubicBezTo>
                    <a:pt x="5680" y="6529"/>
                    <a:pt x="5676" y="6484"/>
                    <a:pt x="5693" y="6447"/>
                  </a:cubicBezTo>
                  <a:cubicBezTo>
                    <a:pt x="5703" y="6426"/>
                    <a:pt x="5718" y="6407"/>
                    <a:pt x="5736" y="6387"/>
                  </a:cubicBezTo>
                  <a:cubicBezTo>
                    <a:pt x="5742" y="6379"/>
                    <a:pt x="5748" y="6372"/>
                    <a:pt x="5755" y="6366"/>
                  </a:cubicBezTo>
                  <a:cubicBezTo>
                    <a:pt x="5798" y="6310"/>
                    <a:pt x="5830" y="6246"/>
                    <a:pt x="5862" y="6182"/>
                  </a:cubicBezTo>
                  <a:cubicBezTo>
                    <a:pt x="5909" y="6083"/>
                    <a:pt x="5954" y="5991"/>
                    <a:pt x="6040" y="5942"/>
                  </a:cubicBezTo>
                  <a:cubicBezTo>
                    <a:pt x="6078" y="5923"/>
                    <a:pt x="6119" y="5912"/>
                    <a:pt x="6162" y="5912"/>
                  </a:cubicBezTo>
                  <a:cubicBezTo>
                    <a:pt x="6295" y="5912"/>
                    <a:pt x="6430" y="6004"/>
                    <a:pt x="6511" y="6092"/>
                  </a:cubicBezTo>
                  <a:lnTo>
                    <a:pt x="6548" y="6132"/>
                  </a:lnTo>
                  <a:lnTo>
                    <a:pt x="6567" y="6105"/>
                  </a:lnTo>
                  <a:cubicBezTo>
                    <a:pt x="6586" y="6075"/>
                    <a:pt x="6610" y="6045"/>
                    <a:pt x="6638" y="6017"/>
                  </a:cubicBezTo>
                  <a:lnTo>
                    <a:pt x="6650" y="6004"/>
                  </a:lnTo>
                  <a:lnTo>
                    <a:pt x="6644" y="5989"/>
                  </a:lnTo>
                  <a:cubicBezTo>
                    <a:pt x="6640" y="5978"/>
                    <a:pt x="6635" y="5968"/>
                    <a:pt x="6631" y="5957"/>
                  </a:cubicBezTo>
                  <a:cubicBezTo>
                    <a:pt x="6625" y="5942"/>
                    <a:pt x="6616" y="5925"/>
                    <a:pt x="6612" y="5908"/>
                  </a:cubicBezTo>
                  <a:cubicBezTo>
                    <a:pt x="6599" y="5867"/>
                    <a:pt x="6590" y="5826"/>
                    <a:pt x="6580" y="5783"/>
                  </a:cubicBezTo>
                  <a:cubicBezTo>
                    <a:pt x="6550" y="5659"/>
                    <a:pt x="6520" y="5530"/>
                    <a:pt x="6432" y="5432"/>
                  </a:cubicBezTo>
                  <a:cubicBezTo>
                    <a:pt x="6423" y="5423"/>
                    <a:pt x="6417" y="5415"/>
                    <a:pt x="6408" y="5406"/>
                  </a:cubicBezTo>
                  <a:cubicBezTo>
                    <a:pt x="6376" y="5374"/>
                    <a:pt x="6346" y="5342"/>
                    <a:pt x="6346" y="5303"/>
                  </a:cubicBezTo>
                  <a:cubicBezTo>
                    <a:pt x="6346" y="5286"/>
                    <a:pt x="6353" y="5269"/>
                    <a:pt x="6359" y="5252"/>
                  </a:cubicBezTo>
                  <a:cubicBezTo>
                    <a:pt x="6361" y="5243"/>
                    <a:pt x="6366" y="5235"/>
                    <a:pt x="6368" y="5224"/>
                  </a:cubicBezTo>
                  <a:cubicBezTo>
                    <a:pt x="6387" y="5156"/>
                    <a:pt x="6374" y="5085"/>
                    <a:pt x="6363" y="5021"/>
                  </a:cubicBezTo>
                  <a:lnTo>
                    <a:pt x="6288" y="4586"/>
                  </a:lnTo>
                  <a:cubicBezTo>
                    <a:pt x="6269" y="4472"/>
                    <a:pt x="6246" y="4363"/>
                    <a:pt x="6164" y="4292"/>
                  </a:cubicBezTo>
                  <a:cubicBezTo>
                    <a:pt x="6104" y="4239"/>
                    <a:pt x="6027" y="4221"/>
                    <a:pt x="5952" y="4202"/>
                  </a:cubicBezTo>
                  <a:cubicBezTo>
                    <a:pt x="5926" y="4196"/>
                    <a:pt x="5903" y="4189"/>
                    <a:pt x="5877" y="4183"/>
                  </a:cubicBezTo>
                  <a:cubicBezTo>
                    <a:pt x="5791" y="4155"/>
                    <a:pt x="5701" y="4089"/>
                    <a:pt x="5710" y="4007"/>
                  </a:cubicBezTo>
                  <a:lnTo>
                    <a:pt x="5716" y="3949"/>
                  </a:lnTo>
                  <a:lnTo>
                    <a:pt x="5669" y="3981"/>
                  </a:lnTo>
                  <a:cubicBezTo>
                    <a:pt x="5655" y="3991"/>
                    <a:pt x="5638" y="3995"/>
                    <a:pt x="5620" y="3995"/>
                  </a:cubicBezTo>
                  <a:cubicBezTo>
                    <a:pt x="5566" y="3995"/>
                    <a:pt x="5503" y="3955"/>
                    <a:pt x="5466" y="3896"/>
                  </a:cubicBezTo>
                  <a:cubicBezTo>
                    <a:pt x="5449" y="3868"/>
                    <a:pt x="5434" y="3836"/>
                    <a:pt x="5421" y="3804"/>
                  </a:cubicBezTo>
                  <a:cubicBezTo>
                    <a:pt x="5393" y="3746"/>
                    <a:pt x="5367" y="3686"/>
                    <a:pt x="5318" y="3639"/>
                  </a:cubicBezTo>
                  <a:cubicBezTo>
                    <a:pt x="5301" y="3626"/>
                    <a:pt x="5284" y="3613"/>
                    <a:pt x="5266" y="3598"/>
                  </a:cubicBezTo>
                  <a:cubicBezTo>
                    <a:pt x="5230" y="3572"/>
                    <a:pt x="5196" y="3547"/>
                    <a:pt x="5185" y="3510"/>
                  </a:cubicBezTo>
                  <a:cubicBezTo>
                    <a:pt x="5181" y="3489"/>
                    <a:pt x="5183" y="3465"/>
                    <a:pt x="5187" y="3442"/>
                  </a:cubicBezTo>
                  <a:cubicBezTo>
                    <a:pt x="5189" y="3418"/>
                    <a:pt x="5194" y="3392"/>
                    <a:pt x="5189" y="3367"/>
                  </a:cubicBezTo>
                  <a:cubicBezTo>
                    <a:pt x="5176" y="3262"/>
                    <a:pt x="5074" y="3223"/>
                    <a:pt x="4975" y="3189"/>
                  </a:cubicBezTo>
                  <a:cubicBezTo>
                    <a:pt x="4889" y="3157"/>
                    <a:pt x="4808" y="3127"/>
                    <a:pt x="4787" y="3058"/>
                  </a:cubicBezTo>
                  <a:cubicBezTo>
                    <a:pt x="4772" y="3013"/>
                    <a:pt x="4789" y="2962"/>
                    <a:pt x="4806" y="2910"/>
                  </a:cubicBezTo>
                  <a:cubicBezTo>
                    <a:pt x="4812" y="2889"/>
                    <a:pt x="4819" y="2869"/>
                    <a:pt x="4823" y="2850"/>
                  </a:cubicBezTo>
                  <a:cubicBezTo>
                    <a:pt x="4864" y="2694"/>
                    <a:pt x="4804" y="2527"/>
                    <a:pt x="4752" y="2398"/>
                  </a:cubicBezTo>
                  <a:cubicBezTo>
                    <a:pt x="4851" y="2379"/>
                    <a:pt x="4915" y="2263"/>
                    <a:pt x="4926" y="2154"/>
                  </a:cubicBezTo>
                  <a:cubicBezTo>
                    <a:pt x="4930" y="2126"/>
                    <a:pt x="4930" y="2096"/>
                    <a:pt x="4932" y="2066"/>
                  </a:cubicBezTo>
                  <a:cubicBezTo>
                    <a:pt x="4934" y="1987"/>
                    <a:pt x="4936" y="1914"/>
                    <a:pt x="4973" y="1854"/>
                  </a:cubicBezTo>
                  <a:cubicBezTo>
                    <a:pt x="5003" y="1805"/>
                    <a:pt x="5052" y="1773"/>
                    <a:pt x="5106" y="1736"/>
                  </a:cubicBezTo>
                  <a:cubicBezTo>
                    <a:pt x="5174" y="1689"/>
                    <a:pt x="5247" y="1640"/>
                    <a:pt x="5269" y="1554"/>
                  </a:cubicBezTo>
                  <a:cubicBezTo>
                    <a:pt x="5294" y="1466"/>
                    <a:pt x="5254" y="1378"/>
                    <a:pt x="5211" y="1297"/>
                  </a:cubicBezTo>
                  <a:lnTo>
                    <a:pt x="5200" y="1278"/>
                  </a:lnTo>
                  <a:lnTo>
                    <a:pt x="5179" y="1284"/>
                  </a:lnTo>
                  <a:cubicBezTo>
                    <a:pt x="5121" y="1304"/>
                    <a:pt x="5060" y="1313"/>
                    <a:pt x="5001" y="1313"/>
                  </a:cubicBezTo>
                  <a:cubicBezTo>
                    <a:pt x="4892" y="1313"/>
                    <a:pt x="4786" y="1281"/>
                    <a:pt x="4707" y="1222"/>
                  </a:cubicBezTo>
                  <a:cubicBezTo>
                    <a:pt x="4572" y="1121"/>
                    <a:pt x="4514" y="935"/>
                    <a:pt x="4570" y="789"/>
                  </a:cubicBezTo>
                  <a:lnTo>
                    <a:pt x="4596" y="727"/>
                  </a:lnTo>
                  <a:lnTo>
                    <a:pt x="4596" y="727"/>
                  </a:lnTo>
                  <a:lnTo>
                    <a:pt x="4534" y="755"/>
                  </a:lnTo>
                  <a:cubicBezTo>
                    <a:pt x="4524" y="759"/>
                    <a:pt x="4515" y="762"/>
                    <a:pt x="4505" y="762"/>
                  </a:cubicBezTo>
                  <a:cubicBezTo>
                    <a:pt x="4455" y="762"/>
                    <a:pt x="4401" y="708"/>
                    <a:pt x="4379" y="656"/>
                  </a:cubicBezTo>
                  <a:cubicBezTo>
                    <a:pt x="4369" y="633"/>
                    <a:pt x="4362" y="607"/>
                    <a:pt x="4354" y="583"/>
                  </a:cubicBezTo>
                  <a:cubicBezTo>
                    <a:pt x="4337" y="526"/>
                    <a:pt x="4317" y="466"/>
                    <a:pt x="4274" y="421"/>
                  </a:cubicBezTo>
                  <a:cubicBezTo>
                    <a:pt x="4221" y="365"/>
                    <a:pt x="4144" y="346"/>
                    <a:pt x="4069" y="324"/>
                  </a:cubicBezTo>
                  <a:cubicBezTo>
                    <a:pt x="3989" y="303"/>
                    <a:pt x="3912" y="284"/>
                    <a:pt x="3880" y="219"/>
                  </a:cubicBezTo>
                  <a:cubicBezTo>
                    <a:pt x="3876" y="209"/>
                    <a:pt x="3872" y="198"/>
                    <a:pt x="3867" y="189"/>
                  </a:cubicBezTo>
                  <a:cubicBezTo>
                    <a:pt x="3861" y="166"/>
                    <a:pt x="3852" y="142"/>
                    <a:pt x="3833" y="121"/>
                  </a:cubicBezTo>
                  <a:cubicBezTo>
                    <a:pt x="3810" y="97"/>
                    <a:pt x="3777" y="84"/>
                    <a:pt x="3737" y="84"/>
                  </a:cubicBezTo>
                  <a:cubicBezTo>
                    <a:pt x="3707" y="84"/>
                    <a:pt x="3675" y="91"/>
                    <a:pt x="3649" y="97"/>
                  </a:cubicBezTo>
                  <a:lnTo>
                    <a:pt x="3632" y="99"/>
                  </a:lnTo>
                  <a:cubicBezTo>
                    <a:pt x="3602" y="106"/>
                    <a:pt x="3570" y="108"/>
                    <a:pt x="3535" y="108"/>
                  </a:cubicBezTo>
                  <a:cubicBezTo>
                    <a:pt x="3435" y="108"/>
                    <a:pt x="3334" y="82"/>
                    <a:pt x="3227" y="56"/>
                  </a:cubicBezTo>
                  <a:cubicBezTo>
                    <a:pt x="3121" y="29"/>
                    <a:pt x="3010" y="1"/>
                    <a:pt x="2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151"/>
            <p:cNvSpPr/>
            <p:nvPr/>
          </p:nvSpPr>
          <p:spPr>
            <a:xfrm>
              <a:off x="5201152" y="2643220"/>
              <a:ext cx="378573" cy="337229"/>
            </a:xfrm>
            <a:custGeom>
              <a:rect b="b" l="l" r="r" t="t"/>
              <a:pathLst>
                <a:path extrusionOk="0" h="11868" w="13323">
                  <a:moveTo>
                    <a:pt x="309" y="1"/>
                  </a:moveTo>
                  <a:cubicBezTo>
                    <a:pt x="302" y="140"/>
                    <a:pt x="281" y="290"/>
                    <a:pt x="174" y="376"/>
                  </a:cubicBezTo>
                  <a:cubicBezTo>
                    <a:pt x="116" y="421"/>
                    <a:pt x="37" y="449"/>
                    <a:pt x="20" y="519"/>
                  </a:cubicBezTo>
                  <a:cubicBezTo>
                    <a:pt x="0" y="596"/>
                    <a:pt x="71" y="661"/>
                    <a:pt x="125" y="719"/>
                  </a:cubicBezTo>
                  <a:cubicBezTo>
                    <a:pt x="309" y="909"/>
                    <a:pt x="375" y="1205"/>
                    <a:pt x="290" y="1456"/>
                  </a:cubicBezTo>
                  <a:cubicBezTo>
                    <a:pt x="272" y="1509"/>
                    <a:pt x="247" y="1565"/>
                    <a:pt x="264" y="1618"/>
                  </a:cubicBezTo>
                  <a:cubicBezTo>
                    <a:pt x="275" y="1657"/>
                    <a:pt x="305" y="1687"/>
                    <a:pt x="315" y="1728"/>
                  </a:cubicBezTo>
                  <a:cubicBezTo>
                    <a:pt x="328" y="1773"/>
                    <a:pt x="313" y="1820"/>
                    <a:pt x="298" y="1865"/>
                  </a:cubicBezTo>
                  <a:cubicBezTo>
                    <a:pt x="257" y="1976"/>
                    <a:pt x="215" y="2092"/>
                    <a:pt x="152" y="2193"/>
                  </a:cubicBezTo>
                  <a:cubicBezTo>
                    <a:pt x="165" y="2197"/>
                    <a:pt x="178" y="2203"/>
                    <a:pt x="189" y="2214"/>
                  </a:cubicBezTo>
                  <a:cubicBezTo>
                    <a:pt x="210" y="2238"/>
                    <a:pt x="217" y="2274"/>
                    <a:pt x="232" y="2304"/>
                  </a:cubicBezTo>
                  <a:cubicBezTo>
                    <a:pt x="298" y="2443"/>
                    <a:pt x="523" y="2403"/>
                    <a:pt x="630" y="2514"/>
                  </a:cubicBezTo>
                  <a:cubicBezTo>
                    <a:pt x="688" y="2574"/>
                    <a:pt x="697" y="2662"/>
                    <a:pt x="729" y="2739"/>
                  </a:cubicBezTo>
                  <a:cubicBezTo>
                    <a:pt x="755" y="2803"/>
                    <a:pt x="818" y="2863"/>
                    <a:pt x="882" y="2863"/>
                  </a:cubicBezTo>
                  <a:cubicBezTo>
                    <a:pt x="895" y="2863"/>
                    <a:pt x="908" y="2861"/>
                    <a:pt x="922" y="2855"/>
                  </a:cubicBezTo>
                  <a:lnTo>
                    <a:pt x="922" y="2855"/>
                  </a:lnTo>
                  <a:cubicBezTo>
                    <a:pt x="857" y="3015"/>
                    <a:pt x="926" y="3212"/>
                    <a:pt x="1065" y="3317"/>
                  </a:cubicBezTo>
                  <a:cubicBezTo>
                    <a:pt x="1153" y="3384"/>
                    <a:pt x="1262" y="3415"/>
                    <a:pt x="1373" y="3415"/>
                  </a:cubicBezTo>
                  <a:cubicBezTo>
                    <a:pt x="1437" y="3415"/>
                    <a:pt x="1501" y="3404"/>
                    <a:pt x="1562" y="3384"/>
                  </a:cubicBezTo>
                  <a:cubicBezTo>
                    <a:pt x="1601" y="3457"/>
                    <a:pt x="1641" y="3540"/>
                    <a:pt x="1618" y="3622"/>
                  </a:cubicBezTo>
                  <a:cubicBezTo>
                    <a:pt x="1581" y="3757"/>
                    <a:pt x="1401" y="3793"/>
                    <a:pt x="1326" y="3913"/>
                  </a:cubicBezTo>
                  <a:cubicBezTo>
                    <a:pt x="1269" y="4003"/>
                    <a:pt x="1286" y="4119"/>
                    <a:pt x="1275" y="4226"/>
                  </a:cubicBezTo>
                  <a:cubicBezTo>
                    <a:pt x="1265" y="4329"/>
                    <a:pt x="1201" y="4447"/>
                    <a:pt x="1102" y="4447"/>
                  </a:cubicBezTo>
                  <a:cubicBezTo>
                    <a:pt x="1097" y="4447"/>
                    <a:pt x="1093" y="4447"/>
                    <a:pt x="1089" y="4446"/>
                  </a:cubicBezTo>
                  <a:lnTo>
                    <a:pt x="1089" y="4446"/>
                  </a:lnTo>
                  <a:cubicBezTo>
                    <a:pt x="1151" y="4596"/>
                    <a:pt x="1213" y="4761"/>
                    <a:pt x="1172" y="4918"/>
                  </a:cubicBezTo>
                  <a:cubicBezTo>
                    <a:pt x="1153" y="4993"/>
                    <a:pt x="1112" y="5068"/>
                    <a:pt x="1136" y="5141"/>
                  </a:cubicBezTo>
                  <a:cubicBezTo>
                    <a:pt x="1189" y="5308"/>
                    <a:pt x="1515" y="5269"/>
                    <a:pt x="1539" y="5445"/>
                  </a:cubicBezTo>
                  <a:cubicBezTo>
                    <a:pt x="1545" y="5494"/>
                    <a:pt x="1521" y="5543"/>
                    <a:pt x="1534" y="5591"/>
                  </a:cubicBezTo>
                  <a:cubicBezTo>
                    <a:pt x="1551" y="5657"/>
                    <a:pt x="1624" y="5687"/>
                    <a:pt x="1674" y="5734"/>
                  </a:cubicBezTo>
                  <a:cubicBezTo>
                    <a:pt x="1744" y="5798"/>
                    <a:pt x="1768" y="5901"/>
                    <a:pt x="1819" y="5983"/>
                  </a:cubicBezTo>
                  <a:cubicBezTo>
                    <a:pt x="1856" y="6045"/>
                    <a:pt x="1927" y="6097"/>
                    <a:pt x="1994" y="6097"/>
                  </a:cubicBezTo>
                  <a:cubicBezTo>
                    <a:pt x="2016" y="6097"/>
                    <a:pt x="2039" y="6091"/>
                    <a:pt x="2059" y="6077"/>
                  </a:cubicBezTo>
                  <a:lnTo>
                    <a:pt x="2059" y="6077"/>
                  </a:lnTo>
                  <a:cubicBezTo>
                    <a:pt x="2048" y="6178"/>
                    <a:pt x="2149" y="6253"/>
                    <a:pt x="2243" y="6283"/>
                  </a:cubicBezTo>
                  <a:cubicBezTo>
                    <a:pt x="2340" y="6310"/>
                    <a:pt x="2447" y="6321"/>
                    <a:pt x="2522" y="6385"/>
                  </a:cubicBezTo>
                  <a:cubicBezTo>
                    <a:pt x="2597" y="6454"/>
                    <a:pt x="2621" y="6563"/>
                    <a:pt x="2638" y="6664"/>
                  </a:cubicBezTo>
                  <a:cubicBezTo>
                    <a:pt x="2663" y="6810"/>
                    <a:pt x="2687" y="6953"/>
                    <a:pt x="2713" y="7099"/>
                  </a:cubicBezTo>
                  <a:cubicBezTo>
                    <a:pt x="2723" y="7163"/>
                    <a:pt x="2734" y="7230"/>
                    <a:pt x="2717" y="7292"/>
                  </a:cubicBezTo>
                  <a:cubicBezTo>
                    <a:pt x="2708" y="7319"/>
                    <a:pt x="2693" y="7347"/>
                    <a:pt x="2693" y="7377"/>
                  </a:cubicBezTo>
                  <a:cubicBezTo>
                    <a:pt x="2693" y="7437"/>
                    <a:pt x="2747" y="7480"/>
                    <a:pt x="2786" y="7523"/>
                  </a:cubicBezTo>
                  <a:cubicBezTo>
                    <a:pt x="2897" y="7649"/>
                    <a:pt x="2914" y="7829"/>
                    <a:pt x="2961" y="7990"/>
                  </a:cubicBezTo>
                  <a:cubicBezTo>
                    <a:pt x="2970" y="8018"/>
                    <a:pt x="2983" y="8044"/>
                    <a:pt x="2993" y="8071"/>
                  </a:cubicBezTo>
                  <a:cubicBezTo>
                    <a:pt x="3132" y="7933"/>
                    <a:pt x="3342" y="7858"/>
                    <a:pt x="3550" y="7858"/>
                  </a:cubicBezTo>
                  <a:cubicBezTo>
                    <a:pt x="3637" y="7858"/>
                    <a:pt x="3724" y="7871"/>
                    <a:pt x="3805" y="7898"/>
                  </a:cubicBezTo>
                  <a:cubicBezTo>
                    <a:pt x="4163" y="8016"/>
                    <a:pt x="4422" y="8322"/>
                    <a:pt x="4617" y="8646"/>
                  </a:cubicBezTo>
                  <a:cubicBezTo>
                    <a:pt x="4810" y="8967"/>
                    <a:pt x="4958" y="9318"/>
                    <a:pt x="5189" y="9614"/>
                  </a:cubicBezTo>
                  <a:cubicBezTo>
                    <a:pt x="5474" y="9974"/>
                    <a:pt x="5864" y="10231"/>
                    <a:pt x="6250" y="10480"/>
                  </a:cubicBezTo>
                  <a:cubicBezTo>
                    <a:pt x="6606" y="10711"/>
                    <a:pt x="7039" y="10943"/>
                    <a:pt x="7440" y="10943"/>
                  </a:cubicBezTo>
                  <a:cubicBezTo>
                    <a:pt x="7604" y="10943"/>
                    <a:pt x="7762" y="10905"/>
                    <a:pt x="7908" y="10812"/>
                  </a:cubicBezTo>
                  <a:cubicBezTo>
                    <a:pt x="8039" y="10728"/>
                    <a:pt x="8144" y="10604"/>
                    <a:pt x="8287" y="10546"/>
                  </a:cubicBezTo>
                  <a:cubicBezTo>
                    <a:pt x="8348" y="10522"/>
                    <a:pt x="8408" y="10511"/>
                    <a:pt x="8467" y="10511"/>
                  </a:cubicBezTo>
                  <a:cubicBezTo>
                    <a:pt x="8826" y="10511"/>
                    <a:pt x="9141" y="10922"/>
                    <a:pt x="9241" y="11307"/>
                  </a:cubicBezTo>
                  <a:cubicBezTo>
                    <a:pt x="9300" y="11533"/>
                    <a:pt x="9444" y="11836"/>
                    <a:pt x="9639" y="11836"/>
                  </a:cubicBezTo>
                  <a:cubicBezTo>
                    <a:pt x="9671" y="11836"/>
                    <a:pt x="9704" y="11828"/>
                    <a:pt x="9738" y="11810"/>
                  </a:cubicBezTo>
                  <a:cubicBezTo>
                    <a:pt x="9774" y="11707"/>
                    <a:pt x="9813" y="11604"/>
                    <a:pt x="9849" y="11504"/>
                  </a:cubicBezTo>
                  <a:cubicBezTo>
                    <a:pt x="10048" y="11386"/>
                    <a:pt x="10273" y="11339"/>
                    <a:pt x="10503" y="11339"/>
                  </a:cubicBezTo>
                  <a:cubicBezTo>
                    <a:pt x="10770" y="11339"/>
                    <a:pt x="11046" y="11402"/>
                    <a:pt x="11300" y="11489"/>
                  </a:cubicBezTo>
                  <a:cubicBezTo>
                    <a:pt x="11651" y="11611"/>
                    <a:pt x="11992" y="11774"/>
                    <a:pt x="12347" y="11868"/>
                  </a:cubicBezTo>
                  <a:cubicBezTo>
                    <a:pt x="12414" y="11544"/>
                    <a:pt x="12639" y="11249"/>
                    <a:pt x="12952" y="11135"/>
                  </a:cubicBezTo>
                  <a:cubicBezTo>
                    <a:pt x="13020" y="11110"/>
                    <a:pt x="13093" y="11092"/>
                    <a:pt x="13151" y="11050"/>
                  </a:cubicBezTo>
                  <a:cubicBezTo>
                    <a:pt x="13322" y="10925"/>
                    <a:pt x="13301" y="10662"/>
                    <a:pt x="13228" y="10465"/>
                  </a:cubicBezTo>
                  <a:cubicBezTo>
                    <a:pt x="13153" y="10265"/>
                    <a:pt x="13042" y="10060"/>
                    <a:pt x="13091" y="9854"/>
                  </a:cubicBezTo>
                  <a:cubicBezTo>
                    <a:pt x="12763" y="9580"/>
                    <a:pt x="12362" y="9389"/>
                    <a:pt x="12077" y="9068"/>
                  </a:cubicBezTo>
                  <a:cubicBezTo>
                    <a:pt x="11793" y="8749"/>
                    <a:pt x="11664" y="8219"/>
                    <a:pt x="11955" y="7904"/>
                  </a:cubicBezTo>
                  <a:cubicBezTo>
                    <a:pt x="12131" y="7714"/>
                    <a:pt x="12455" y="7577"/>
                    <a:pt x="12412" y="7322"/>
                  </a:cubicBezTo>
                  <a:cubicBezTo>
                    <a:pt x="12369" y="7058"/>
                    <a:pt x="11992" y="7030"/>
                    <a:pt x="11818" y="6829"/>
                  </a:cubicBezTo>
                  <a:cubicBezTo>
                    <a:pt x="11709" y="6702"/>
                    <a:pt x="11696" y="6520"/>
                    <a:pt x="11688" y="6353"/>
                  </a:cubicBezTo>
                  <a:cubicBezTo>
                    <a:pt x="11660" y="5785"/>
                    <a:pt x="11632" y="5218"/>
                    <a:pt x="11604" y="4650"/>
                  </a:cubicBezTo>
                  <a:cubicBezTo>
                    <a:pt x="11840" y="4637"/>
                    <a:pt x="11925" y="4337"/>
                    <a:pt x="11949" y="4104"/>
                  </a:cubicBezTo>
                  <a:cubicBezTo>
                    <a:pt x="11985" y="3724"/>
                    <a:pt x="12022" y="3343"/>
                    <a:pt x="12060" y="2964"/>
                  </a:cubicBezTo>
                  <a:cubicBezTo>
                    <a:pt x="11975" y="2957"/>
                    <a:pt x="11889" y="2951"/>
                    <a:pt x="11803" y="2945"/>
                  </a:cubicBezTo>
                  <a:cubicBezTo>
                    <a:pt x="11619" y="2782"/>
                    <a:pt x="11433" y="2619"/>
                    <a:pt x="11246" y="2456"/>
                  </a:cubicBezTo>
                  <a:cubicBezTo>
                    <a:pt x="11214" y="2474"/>
                    <a:pt x="11182" y="2482"/>
                    <a:pt x="11151" y="2482"/>
                  </a:cubicBezTo>
                  <a:cubicBezTo>
                    <a:pt x="10983" y="2482"/>
                    <a:pt x="10834" y="2250"/>
                    <a:pt x="10693" y="2109"/>
                  </a:cubicBezTo>
                  <a:cubicBezTo>
                    <a:pt x="10374" y="1790"/>
                    <a:pt x="9806" y="1888"/>
                    <a:pt x="9459" y="1601"/>
                  </a:cubicBezTo>
                  <a:cubicBezTo>
                    <a:pt x="9369" y="1528"/>
                    <a:pt x="9292" y="1428"/>
                    <a:pt x="9181" y="1396"/>
                  </a:cubicBezTo>
                  <a:cubicBezTo>
                    <a:pt x="9154" y="1388"/>
                    <a:pt x="9127" y="1384"/>
                    <a:pt x="9101" y="1384"/>
                  </a:cubicBezTo>
                  <a:cubicBezTo>
                    <a:pt x="8965" y="1384"/>
                    <a:pt x="8830" y="1470"/>
                    <a:pt x="8694" y="1503"/>
                  </a:cubicBezTo>
                  <a:cubicBezTo>
                    <a:pt x="8557" y="1537"/>
                    <a:pt x="8412" y="1518"/>
                    <a:pt x="8272" y="1543"/>
                  </a:cubicBezTo>
                  <a:cubicBezTo>
                    <a:pt x="7942" y="1606"/>
                    <a:pt x="7715" y="1903"/>
                    <a:pt x="7418" y="2060"/>
                  </a:cubicBezTo>
                  <a:cubicBezTo>
                    <a:pt x="7265" y="2139"/>
                    <a:pt x="7100" y="2178"/>
                    <a:pt x="6933" y="2186"/>
                  </a:cubicBezTo>
                  <a:cubicBezTo>
                    <a:pt x="6908" y="2353"/>
                    <a:pt x="6843" y="2503"/>
                    <a:pt x="6698" y="2572"/>
                  </a:cubicBezTo>
                  <a:cubicBezTo>
                    <a:pt x="6578" y="2625"/>
                    <a:pt x="6441" y="2604"/>
                    <a:pt x="6312" y="2632"/>
                  </a:cubicBezTo>
                  <a:cubicBezTo>
                    <a:pt x="6186" y="2662"/>
                    <a:pt x="6055" y="2786"/>
                    <a:pt x="6109" y="2906"/>
                  </a:cubicBezTo>
                  <a:cubicBezTo>
                    <a:pt x="5824" y="2861"/>
                    <a:pt x="5539" y="2818"/>
                    <a:pt x="5252" y="2773"/>
                  </a:cubicBezTo>
                  <a:cubicBezTo>
                    <a:pt x="5119" y="2754"/>
                    <a:pt x="4979" y="2730"/>
                    <a:pt x="4862" y="2666"/>
                  </a:cubicBezTo>
                  <a:cubicBezTo>
                    <a:pt x="4742" y="2600"/>
                    <a:pt x="4643" y="2477"/>
                    <a:pt x="4643" y="2343"/>
                  </a:cubicBezTo>
                  <a:cubicBezTo>
                    <a:pt x="4542" y="2349"/>
                    <a:pt x="4442" y="2358"/>
                    <a:pt x="4343" y="2364"/>
                  </a:cubicBezTo>
                  <a:cubicBezTo>
                    <a:pt x="4305" y="2229"/>
                    <a:pt x="4266" y="2092"/>
                    <a:pt x="4227" y="1957"/>
                  </a:cubicBezTo>
                  <a:cubicBezTo>
                    <a:pt x="4067" y="1974"/>
                    <a:pt x="3908" y="1993"/>
                    <a:pt x="3750" y="2013"/>
                  </a:cubicBezTo>
                  <a:cubicBezTo>
                    <a:pt x="3728" y="1828"/>
                    <a:pt x="3681" y="1608"/>
                    <a:pt x="3505" y="1543"/>
                  </a:cubicBezTo>
                  <a:cubicBezTo>
                    <a:pt x="3424" y="1511"/>
                    <a:pt x="3328" y="1524"/>
                    <a:pt x="3250" y="1483"/>
                  </a:cubicBezTo>
                  <a:cubicBezTo>
                    <a:pt x="3103" y="1402"/>
                    <a:pt x="3115" y="1181"/>
                    <a:pt x="3199" y="1038"/>
                  </a:cubicBezTo>
                  <a:cubicBezTo>
                    <a:pt x="3199" y="1038"/>
                    <a:pt x="3201" y="1036"/>
                    <a:pt x="3201" y="1033"/>
                  </a:cubicBezTo>
                  <a:cubicBezTo>
                    <a:pt x="2965" y="888"/>
                    <a:pt x="2783" y="659"/>
                    <a:pt x="2788" y="389"/>
                  </a:cubicBezTo>
                  <a:cubicBezTo>
                    <a:pt x="2790" y="301"/>
                    <a:pt x="2790" y="181"/>
                    <a:pt x="2704" y="164"/>
                  </a:cubicBezTo>
                  <a:cubicBezTo>
                    <a:pt x="2698" y="162"/>
                    <a:pt x="2692" y="162"/>
                    <a:pt x="2686" y="162"/>
                  </a:cubicBezTo>
                  <a:cubicBezTo>
                    <a:pt x="2652" y="162"/>
                    <a:pt x="2617" y="182"/>
                    <a:pt x="2586" y="200"/>
                  </a:cubicBezTo>
                  <a:cubicBezTo>
                    <a:pt x="2273" y="397"/>
                    <a:pt x="1959" y="596"/>
                    <a:pt x="1644" y="794"/>
                  </a:cubicBezTo>
                  <a:cubicBezTo>
                    <a:pt x="1575" y="839"/>
                    <a:pt x="1502" y="883"/>
                    <a:pt x="1421" y="888"/>
                  </a:cubicBezTo>
                  <a:cubicBezTo>
                    <a:pt x="1415" y="888"/>
                    <a:pt x="1408" y="888"/>
                    <a:pt x="1402" y="888"/>
                  </a:cubicBezTo>
                  <a:cubicBezTo>
                    <a:pt x="1228" y="888"/>
                    <a:pt x="1102" y="713"/>
                    <a:pt x="999" y="566"/>
                  </a:cubicBezTo>
                  <a:cubicBezTo>
                    <a:pt x="827" y="324"/>
                    <a:pt x="579" y="108"/>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151"/>
            <p:cNvSpPr/>
            <p:nvPr/>
          </p:nvSpPr>
          <p:spPr>
            <a:xfrm>
              <a:off x="5200357" y="2642083"/>
              <a:ext cx="380164" cy="339360"/>
            </a:xfrm>
            <a:custGeom>
              <a:rect b="b" l="l" r="r" t="t"/>
              <a:pathLst>
                <a:path extrusionOk="0" h="11943" w="13379">
                  <a:moveTo>
                    <a:pt x="360" y="79"/>
                  </a:moveTo>
                  <a:cubicBezTo>
                    <a:pt x="600" y="184"/>
                    <a:pt x="832" y="379"/>
                    <a:pt x="1007" y="626"/>
                  </a:cubicBezTo>
                  <a:cubicBezTo>
                    <a:pt x="1112" y="771"/>
                    <a:pt x="1243" y="956"/>
                    <a:pt x="1432" y="956"/>
                  </a:cubicBezTo>
                  <a:lnTo>
                    <a:pt x="1451" y="956"/>
                  </a:lnTo>
                  <a:cubicBezTo>
                    <a:pt x="1541" y="949"/>
                    <a:pt x="1618" y="900"/>
                    <a:pt x="1687" y="857"/>
                  </a:cubicBezTo>
                  <a:lnTo>
                    <a:pt x="2629" y="264"/>
                  </a:lnTo>
                  <a:cubicBezTo>
                    <a:pt x="2657" y="245"/>
                    <a:pt x="2687" y="228"/>
                    <a:pt x="2715" y="228"/>
                  </a:cubicBezTo>
                  <a:cubicBezTo>
                    <a:pt x="2719" y="228"/>
                    <a:pt x="2724" y="228"/>
                    <a:pt x="2728" y="229"/>
                  </a:cubicBezTo>
                  <a:cubicBezTo>
                    <a:pt x="2788" y="242"/>
                    <a:pt x="2792" y="334"/>
                    <a:pt x="2790" y="429"/>
                  </a:cubicBezTo>
                  <a:cubicBezTo>
                    <a:pt x="2786" y="675"/>
                    <a:pt x="2931" y="913"/>
                    <a:pt x="3193" y="1082"/>
                  </a:cubicBezTo>
                  <a:cubicBezTo>
                    <a:pt x="3141" y="1183"/>
                    <a:pt x="3124" y="1303"/>
                    <a:pt x="3150" y="1397"/>
                  </a:cubicBezTo>
                  <a:cubicBezTo>
                    <a:pt x="3169" y="1463"/>
                    <a:pt x="3210" y="1515"/>
                    <a:pt x="3266" y="1547"/>
                  </a:cubicBezTo>
                  <a:cubicBezTo>
                    <a:pt x="3313" y="1573"/>
                    <a:pt x="3364" y="1579"/>
                    <a:pt x="3416" y="1586"/>
                  </a:cubicBezTo>
                  <a:cubicBezTo>
                    <a:pt x="3454" y="1590"/>
                    <a:pt x="3491" y="1596"/>
                    <a:pt x="3525" y="1607"/>
                  </a:cubicBezTo>
                  <a:cubicBezTo>
                    <a:pt x="3686" y="1667"/>
                    <a:pt x="3730" y="1879"/>
                    <a:pt x="3750" y="2057"/>
                  </a:cubicBezTo>
                  <a:lnTo>
                    <a:pt x="3754" y="2083"/>
                  </a:lnTo>
                  <a:lnTo>
                    <a:pt x="4236" y="2025"/>
                  </a:lnTo>
                  <a:lnTo>
                    <a:pt x="4350" y="2432"/>
                  </a:lnTo>
                  <a:lnTo>
                    <a:pt x="4645" y="2410"/>
                  </a:lnTo>
                  <a:cubicBezTo>
                    <a:pt x="4658" y="2558"/>
                    <a:pt x="4770" y="2670"/>
                    <a:pt x="4875" y="2727"/>
                  </a:cubicBezTo>
                  <a:cubicBezTo>
                    <a:pt x="5001" y="2798"/>
                    <a:pt x="5147" y="2820"/>
                    <a:pt x="5277" y="2841"/>
                  </a:cubicBezTo>
                  <a:lnTo>
                    <a:pt x="6181" y="2980"/>
                  </a:lnTo>
                  <a:lnTo>
                    <a:pt x="6181" y="2980"/>
                  </a:lnTo>
                  <a:lnTo>
                    <a:pt x="6160" y="2935"/>
                  </a:lnTo>
                  <a:cubicBezTo>
                    <a:pt x="6145" y="2901"/>
                    <a:pt x="6147" y="2867"/>
                    <a:pt x="6167" y="2830"/>
                  </a:cubicBezTo>
                  <a:cubicBezTo>
                    <a:pt x="6196" y="2770"/>
                    <a:pt x="6271" y="2715"/>
                    <a:pt x="6346" y="2700"/>
                  </a:cubicBezTo>
                  <a:cubicBezTo>
                    <a:pt x="6394" y="2689"/>
                    <a:pt x="6447" y="2685"/>
                    <a:pt x="6496" y="2682"/>
                  </a:cubicBezTo>
                  <a:cubicBezTo>
                    <a:pt x="6576" y="2676"/>
                    <a:pt x="6659" y="2670"/>
                    <a:pt x="6736" y="2635"/>
                  </a:cubicBezTo>
                  <a:cubicBezTo>
                    <a:pt x="6867" y="2575"/>
                    <a:pt x="6951" y="2447"/>
                    <a:pt x="6983" y="2252"/>
                  </a:cubicBezTo>
                  <a:cubicBezTo>
                    <a:pt x="7163" y="2239"/>
                    <a:pt x="7317" y="2196"/>
                    <a:pt x="7458" y="2123"/>
                  </a:cubicBezTo>
                  <a:cubicBezTo>
                    <a:pt x="7574" y="2063"/>
                    <a:pt x="7679" y="1980"/>
                    <a:pt x="7782" y="1900"/>
                  </a:cubicBezTo>
                  <a:cubicBezTo>
                    <a:pt x="7949" y="1770"/>
                    <a:pt x="8108" y="1648"/>
                    <a:pt x="8305" y="1609"/>
                  </a:cubicBezTo>
                  <a:cubicBezTo>
                    <a:pt x="8367" y="1598"/>
                    <a:pt x="8433" y="1596"/>
                    <a:pt x="8498" y="1594"/>
                  </a:cubicBezTo>
                  <a:cubicBezTo>
                    <a:pt x="8573" y="1592"/>
                    <a:pt x="8652" y="1588"/>
                    <a:pt x="8729" y="1568"/>
                  </a:cubicBezTo>
                  <a:cubicBezTo>
                    <a:pt x="8782" y="1556"/>
                    <a:pt x="8836" y="1534"/>
                    <a:pt x="8887" y="1515"/>
                  </a:cubicBezTo>
                  <a:cubicBezTo>
                    <a:pt x="8971" y="1483"/>
                    <a:pt x="9050" y="1451"/>
                    <a:pt x="9130" y="1451"/>
                  </a:cubicBezTo>
                  <a:cubicBezTo>
                    <a:pt x="9155" y="1451"/>
                    <a:pt x="9179" y="1455"/>
                    <a:pt x="9200" y="1461"/>
                  </a:cubicBezTo>
                  <a:cubicBezTo>
                    <a:pt x="9275" y="1483"/>
                    <a:pt x="9333" y="1536"/>
                    <a:pt x="9395" y="1596"/>
                  </a:cubicBezTo>
                  <a:cubicBezTo>
                    <a:pt x="9421" y="1618"/>
                    <a:pt x="9445" y="1641"/>
                    <a:pt x="9470" y="1663"/>
                  </a:cubicBezTo>
                  <a:cubicBezTo>
                    <a:pt x="9642" y="1804"/>
                    <a:pt x="9864" y="1853"/>
                    <a:pt x="10081" y="1903"/>
                  </a:cubicBezTo>
                  <a:cubicBezTo>
                    <a:pt x="10316" y="1956"/>
                    <a:pt x="10541" y="2005"/>
                    <a:pt x="10702" y="2166"/>
                  </a:cubicBezTo>
                  <a:cubicBezTo>
                    <a:pt x="10736" y="2200"/>
                    <a:pt x="10771" y="2241"/>
                    <a:pt x="10807" y="2282"/>
                  </a:cubicBezTo>
                  <a:cubicBezTo>
                    <a:pt x="10921" y="2413"/>
                    <a:pt x="11041" y="2550"/>
                    <a:pt x="11180" y="2550"/>
                  </a:cubicBezTo>
                  <a:cubicBezTo>
                    <a:pt x="11210" y="2550"/>
                    <a:pt x="11240" y="2541"/>
                    <a:pt x="11270" y="2528"/>
                  </a:cubicBezTo>
                  <a:lnTo>
                    <a:pt x="11806" y="2997"/>
                  </a:lnTo>
                  <a:lnTo>
                    <a:pt x="11821" y="3010"/>
                  </a:lnTo>
                  <a:lnTo>
                    <a:pt x="12058" y="3027"/>
                  </a:lnTo>
                  <a:lnTo>
                    <a:pt x="11949" y="4141"/>
                  </a:lnTo>
                  <a:cubicBezTo>
                    <a:pt x="11934" y="4294"/>
                    <a:pt x="11874" y="4649"/>
                    <a:pt x="11630" y="4664"/>
                  </a:cubicBezTo>
                  <a:lnTo>
                    <a:pt x="11604" y="4664"/>
                  </a:lnTo>
                  <a:lnTo>
                    <a:pt x="11688" y="6395"/>
                  </a:lnTo>
                  <a:cubicBezTo>
                    <a:pt x="11696" y="6543"/>
                    <a:pt x="11705" y="6747"/>
                    <a:pt x="11825" y="6886"/>
                  </a:cubicBezTo>
                  <a:cubicBezTo>
                    <a:pt x="11900" y="6972"/>
                    <a:pt x="12007" y="7027"/>
                    <a:pt x="12110" y="7081"/>
                  </a:cubicBezTo>
                  <a:cubicBezTo>
                    <a:pt x="12253" y="7154"/>
                    <a:pt x="12390" y="7222"/>
                    <a:pt x="12414" y="7366"/>
                  </a:cubicBezTo>
                  <a:cubicBezTo>
                    <a:pt x="12442" y="7531"/>
                    <a:pt x="12298" y="7644"/>
                    <a:pt x="12146" y="7764"/>
                  </a:cubicBezTo>
                  <a:cubicBezTo>
                    <a:pt x="12082" y="7816"/>
                    <a:pt x="12015" y="7869"/>
                    <a:pt x="11964" y="7927"/>
                  </a:cubicBezTo>
                  <a:cubicBezTo>
                    <a:pt x="11662" y="8253"/>
                    <a:pt x="11788" y="8793"/>
                    <a:pt x="12086" y="9127"/>
                  </a:cubicBezTo>
                  <a:cubicBezTo>
                    <a:pt x="12262" y="9324"/>
                    <a:pt x="12483" y="9474"/>
                    <a:pt x="12697" y="9620"/>
                  </a:cubicBezTo>
                  <a:cubicBezTo>
                    <a:pt x="12830" y="9710"/>
                    <a:pt x="12965" y="9802"/>
                    <a:pt x="13089" y="9905"/>
                  </a:cubicBezTo>
                  <a:cubicBezTo>
                    <a:pt x="13055" y="10076"/>
                    <a:pt x="13123" y="10245"/>
                    <a:pt x="13190" y="10408"/>
                  </a:cubicBezTo>
                  <a:cubicBezTo>
                    <a:pt x="13202" y="10443"/>
                    <a:pt x="13217" y="10479"/>
                    <a:pt x="13230" y="10513"/>
                  </a:cubicBezTo>
                  <a:cubicBezTo>
                    <a:pt x="13303" y="10706"/>
                    <a:pt x="13322" y="10952"/>
                    <a:pt x="13164" y="11066"/>
                  </a:cubicBezTo>
                  <a:cubicBezTo>
                    <a:pt x="13121" y="11098"/>
                    <a:pt x="13070" y="11115"/>
                    <a:pt x="13016" y="11132"/>
                  </a:cubicBezTo>
                  <a:cubicBezTo>
                    <a:pt x="13001" y="11139"/>
                    <a:pt x="12986" y="11143"/>
                    <a:pt x="12969" y="11150"/>
                  </a:cubicBezTo>
                  <a:cubicBezTo>
                    <a:pt x="12669" y="11261"/>
                    <a:pt x="12435" y="11537"/>
                    <a:pt x="12356" y="11876"/>
                  </a:cubicBezTo>
                  <a:cubicBezTo>
                    <a:pt x="12148" y="11818"/>
                    <a:pt x="11943" y="11737"/>
                    <a:pt x="11743" y="11657"/>
                  </a:cubicBezTo>
                  <a:cubicBezTo>
                    <a:pt x="11611" y="11606"/>
                    <a:pt x="11473" y="11552"/>
                    <a:pt x="11336" y="11505"/>
                  </a:cubicBezTo>
                  <a:cubicBezTo>
                    <a:pt x="11043" y="11404"/>
                    <a:pt x="10771" y="11353"/>
                    <a:pt x="10529" y="11353"/>
                  </a:cubicBezTo>
                  <a:cubicBezTo>
                    <a:pt x="10276" y="11353"/>
                    <a:pt x="10051" y="11409"/>
                    <a:pt x="9864" y="11520"/>
                  </a:cubicBezTo>
                  <a:lnTo>
                    <a:pt x="9856" y="11524"/>
                  </a:lnTo>
                  <a:lnTo>
                    <a:pt x="9744" y="11831"/>
                  </a:lnTo>
                  <a:cubicBezTo>
                    <a:pt x="9719" y="11844"/>
                    <a:pt x="9693" y="11848"/>
                    <a:pt x="9667" y="11848"/>
                  </a:cubicBezTo>
                  <a:cubicBezTo>
                    <a:pt x="9502" y="11848"/>
                    <a:pt x="9359" y="11584"/>
                    <a:pt x="9295" y="11338"/>
                  </a:cubicBezTo>
                  <a:cubicBezTo>
                    <a:pt x="9192" y="10937"/>
                    <a:pt x="8864" y="10524"/>
                    <a:pt x="8498" y="10524"/>
                  </a:cubicBezTo>
                  <a:cubicBezTo>
                    <a:pt x="8431" y="10524"/>
                    <a:pt x="8369" y="10537"/>
                    <a:pt x="8307" y="10562"/>
                  </a:cubicBezTo>
                  <a:cubicBezTo>
                    <a:pt x="8213" y="10599"/>
                    <a:pt x="8135" y="10663"/>
                    <a:pt x="8060" y="10723"/>
                  </a:cubicBezTo>
                  <a:cubicBezTo>
                    <a:pt x="8018" y="10760"/>
                    <a:pt x="7970" y="10798"/>
                    <a:pt x="7921" y="10828"/>
                  </a:cubicBezTo>
                  <a:cubicBezTo>
                    <a:pt x="7788" y="10914"/>
                    <a:pt x="7636" y="10957"/>
                    <a:pt x="7469" y="10957"/>
                  </a:cubicBezTo>
                  <a:cubicBezTo>
                    <a:pt x="7051" y="10957"/>
                    <a:pt x="6597" y="10693"/>
                    <a:pt x="6293" y="10496"/>
                  </a:cubicBezTo>
                  <a:cubicBezTo>
                    <a:pt x="5914" y="10252"/>
                    <a:pt x="5522" y="9997"/>
                    <a:pt x="5239" y="9637"/>
                  </a:cubicBezTo>
                  <a:cubicBezTo>
                    <a:pt x="5091" y="9448"/>
                    <a:pt x="4973" y="9230"/>
                    <a:pt x="4862" y="9020"/>
                  </a:cubicBezTo>
                  <a:cubicBezTo>
                    <a:pt x="4800" y="8904"/>
                    <a:pt x="4737" y="8784"/>
                    <a:pt x="4669" y="8671"/>
                  </a:cubicBezTo>
                  <a:cubicBezTo>
                    <a:pt x="4423" y="8264"/>
                    <a:pt x="4153" y="8015"/>
                    <a:pt x="3842" y="7912"/>
                  </a:cubicBezTo>
                  <a:cubicBezTo>
                    <a:pt x="3758" y="7884"/>
                    <a:pt x="3668" y="7872"/>
                    <a:pt x="3576" y="7872"/>
                  </a:cubicBezTo>
                  <a:cubicBezTo>
                    <a:pt x="3371" y="7872"/>
                    <a:pt x="3169" y="7944"/>
                    <a:pt x="3032" y="8067"/>
                  </a:cubicBezTo>
                  <a:cubicBezTo>
                    <a:pt x="3026" y="8052"/>
                    <a:pt x="3019" y="8037"/>
                    <a:pt x="3015" y="8022"/>
                  </a:cubicBezTo>
                  <a:cubicBezTo>
                    <a:pt x="3002" y="7981"/>
                    <a:pt x="2993" y="7940"/>
                    <a:pt x="2983" y="7897"/>
                  </a:cubicBezTo>
                  <a:cubicBezTo>
                    <a:pt x="2953" y="7773"/>
                    <a:pt x="2923" y="7644"/>
                    <a:pt x="2835" y="7546"/>
                  </a:cubicBezTo>
                  <a:cubicBezTo>
                    <a:pt x="2826" y="7537"/>
                    <a:pt x="2820" y="7529"/>
                    <a:pt x="2811" y="7520"/>
                  </a:cubicBezTo>
                  <a:cubicBezTo>
                    <a:pt x="2779" y="7488"/>
                    <a:pt x="2749" y="7456"/>
                    <a:pt x="2749" y="7417"/>
                  </a:cubicBezTo>
                  <a:cubicBezTo>
                    <a:pt x="2749" y="7400"/>
                    <a:pt x="2756" y="7383"/>
                    <a:pt x="2762" y="7366"/>
                  </a:cubicBezTo>
                  <a:cubicBezTo>
                    <a:pt x="2764" y="7357"/>
                    <a:pt x="2769" y="7349"/>
                    <a:pt x="2771" y="7338"/>
                  </a:cubicBezTo>
                  <a:cubicBezTo>
                    <a:pt x="2790" y="7270"/>
                    <a:pt x="2777" y="7199"/>
                    <a:pt x="2766" y="7135"/>
                  </a:cubicBezTo>
                  <a:lnTo>
                    <a:pt x="2691" y="6700"/>
                  </a:lnTo>
                  <a:cubicBezTo>
                    <a:pt x="2672" y="6586"/>
                    <a:pt x="2649" y="6477"/>
                    <a:pt x="2567" y="6406"/>
                  </a:cubicBezTo>
                  <a:cubicBezTo>
                    <a:pt x="2507" y="6353"/>
                    <a:pt x="2430" y="6335"/>
                    <a:pt x="2355" y="6316"/>
                  </a:cubicBezTo>
                  <a:cubicBezTo>
                    <a:pt x="2329" y="6310"/>
                    <a:pt x="2306" y="6303"/>
                    <a:pt x="2280" y="6297"/>
                  </a:cubicBezTo>
                  <a:cubicBezTo>
                    <a:pt x="2194" y="6269"/>
                    <a:pt x="2104" y="6203"/>
                    <a:pt x="2113" y="6121"/>
                  </a:cubicBezTo>
                  <a:lnTo>
                    <a:pt x="2119" y="6063"/>
                  </a:lnTo>
                  <a:lnTo>
                    <a:pt x="2072" y="6095"/>
                  </a:lnTo>
                  <a:cubicBezTo>
                    <a:pt x="2058" y="6105"/>
                    <a:pt x="2041" y="6109"/>
                    <a:pt x="2023" y="6109"/>
                  </a:cubicBezTo>
                  <a:cubicBezTo>
                    <a:pt x="1969" y="6109"/>
                    <a:pt x="1906" y="6069"/>
                    <a:pt x="1869" y="6010"/>
                  </a:cubicBezTo>
                  <a:cubicBezTo>
                    <a:pt x="1852" y="5982"/>
                    <a:pt x="1837" y="5950"/>
                    <a:pt x="1824" y="5918"/>
                  </a:cubicBezTo>
                  <a:cubicBezTo>
                    <a:pt x="1796" y="5860"/>
                    <a:pt x="1770" y="5800"/>
                    <a:pt x="1721" y="5753"/>
                  </a:cubicBezTo>
                  <a:cubicBezTo>
                    <a:pt x="1704" y="5740"/>
                    <a:pt x="1687" y="5727"/>
                    <a:pt x="1669" y="5712"/>
                  </a:cubicBezTo>
                  <a:cubicBezTo>
                    <a:pt x="1633" y="5686"/>
                    <a:pt x="1599" y="5661"/>
                    <a:pt x="1588" y="5624"/>
                  </a:cubicBezTo>
                  <a:cubicBezTo>
                    <a:pt x="1584" y="5603"/>
                    <a:pt x="1586" y="5579"/>
                    <a:pt x="1590" y="5556"/>
                  </a:cubicBezTo>
                  <a:cubicBezTo>
                    <a:pt x="1592" y="5532"/>
                    <a:pt x="1597" y="5506"/>
                    <a:pt x="1592" y="5481"/>
                  </a:cubicBezTo>
                  <a:cubicBezTo>
                    <a:pt x="1579" y="5376"/>
                    <a:pt x="1477" y="5337"/>
                    <a:pt x="1378" y="5303"/>
                  </a:cubicBezTo>
                  <a:cubicBezTo>
                    <a:pt x="1292" y="5271"/>
                    <a:pt x="1211" y="5241"/>
                    <a:pt x="1190" y="5172"/>
                  </a:cubicBezTo>
                  <a:cubicBezTo>
                    <a:pt x="1175" y="5127"/>
                    <a:pt x="1192" y="5076"/>
                    <a:pt x="1209" y="5024"/>
                  </a:cubicBezTo>
                  <a:cubicBezTo>
                    <a:pt x="1215" y="5003"/>
                    <a:pt x="1222" y="4983"/>
                    <a:pt x="1226" y="4964"/>
                  </a:cubicBezTo>
                  <a:cubicBezTo>
                    <a:pt x="1267" y="4808"/>
                    <a:pt x="1207" y="4641"/>
                    <a:pt x="1155" y="4512"/>
                  </a:cubicBezTo>
                  <a:cubicBezTo>
                    <a:pt x="1254" y="4493"/>
                    <a:pt x="1318" y="4377"/>
                    <a:pt x="1329" y="4268"/>
                  </a:cubicBezTo>
                  <a:cubicBezTo>
                    <a:pt x="1333" y="4240"/>
                    <a:pt x="1333" y="4210"/>
                    <a:pt x="1335" y="4180"/>
                  </a:cubicBezTo>
                  <a:cubicBezTo>
                    <a:pt x="1337" y="4101"/>
                    <a:pt x="1339" y="4028"/>
                    <a:pt x="1376" y="3968"/>
                  </a:cubicBezTo>
                  <a:cubicBezTo>
                    <a:pt x="1406" y="3919"/>
                    <a:pt x="1455" y="3887"/>
                    <a:pt x="1509" y="3850"/>
                  </a:cubicBezTo>
                  <a:cubicBezTo>
                    <a:pt x="1577" y="3803"/>
                    <a:pt x="1650" y="3754"/>
                    <a:pt x="1672" y="3668"/>
                  </a:cubicBezTo>
                  <a:cubicBezTo>
                    <a:pt x="1697" y="3580"/>
                    <a:pt x="1657" y="3492"/>
                    <a:pt x="1614" y="3411"/>
                  </a:cubicBezTo>
                  <a:lnTo>
                    <a:pt x="1603" y="3392"/>
                  </a:lnTo>
                  <a:lnTo>
                    <a:pt x="1582" y="3398"/>
                  </a:lnTo>
                  <a:cubicBezTo>
                    <a:pt x="1524" y="3418"/>
                    <a:pt x="1463" y="3427"/>
                    <a:pt x="1404" y="3427"/>
                  </a:cubicBezTo>
                  <a:cubicBezTo>
                    <a:pt x="1295" y="3427"/>
                    <a:pt x="1189" y="3395"/>
                    <a:pt x="1110" y="3336"/>
                  </a:cubicBezTo>
                  <a:cubicBezTo>
                    <a:pt x="975" y="3235"/>
                    <a:pt x="917" y="3049"/>
                    <a:pt x="973" y="2903"/>
                  </a:cubicBezTo>
                  <a:lnTo>
                    <a:pt x="999" y="2841"/>
                  </a:lnTo>
                  <a:lnTo>
                    <a:pt x="999" y="2841"/>
                  </a:lnTo>
                  <a:lnTo>
                    <a:pt x="937" y="2869"/>
                  </a:lnTo>
                  <a:cubicBezTo>
                    <a:pt x="927" y="2873"/>
                    <a:pt x="918" y="2876"/>
                    <a:pt x="908" y="2876"/>
                  </a:cubicBezTo>
                  <a:cubicBezTo>
                    <a:pt x="858" y="2876"/>
                    <a:pt x="804" y="2822"/>
                    <a:pt x="782" y="2770"/>
                  </a:cubicBezTo>
                  <a:cubicBezTo>
                    <a:pt x="772" y="2747"/>
                    <a:pt x="765" y="2721"/>
                    <a:pt x="757" y="2697"/>
                  </a:cubicBezTo>
                  <a:cubicBezTo>
                    <a:pt x="740" y="2640"/>
                    <a:pt x="720" y="2580"/>
                    <a:pt x="677" y="2535"/>
                  </a:cubicBezTo>
                  <a:cubicBezTo>
                    <a:pt x="624" y="2479"/>
                    <a:pt x="547" y="2460"/>
                    <a:pt x="472" y="2438"/>
                  </a:cubicBezTo>
                  <a:cubicBezTo>
                    <a:pt x="392" y="2417"/>
                    <a:pt x="315" y="2398"/>
                    <a:pt x="283" y="2333"/>
                  </a:cubicBezTo>
                  <a:cubicBezTo>
                    <a:pt x="279" y="2323"/>
                    <a:pt x="275" y="2312"/>
                    <a:pt x="270" y="2303"/>
                  </a:cubicBezTo>
                  <a:cubicBezTo>
                    <a:pt x="264" y="2280"/>
                    <a:pt x="255" y="2254"/>
                    <a:pt x="236" y="2235"/>
                  </a:cubicBezTo>
                  <a:cubicBezTo>
                    <a:pt x="230" y="2230"/>
                    <a:pt x="223" y="2224"/>
                    <a:pt x="219" y="2220"/>
                  </a:cubicBezTo>
                  <a:cubicBezTo>
                    <a:pt x="273" y="2125"/>
                    <a:pt x="313" y="2016"/>
                    <a:pt x="350" y="1913"/>
                  </a:cubicBezTo>
                  <a:cubicBezTo>
                    <a:pt x="365" y="1870"/>
                    <a:pt x="384" y="1815"/>
                    <a:pt x="369" y="1759"/>
                  </a:cubicBezTo>
                  <a:cubicBezTo>
                    <a:pt x="363" y="1738"/>
                    <a:pt x="352" y="1716"/>
                    <a:pt x="341" y="1699"/>
                  </a:cubicBezTo>
                  <a:cubicBezTo>
                    <a:pt x="330" y="1682"/>
                    <a:pt x="322" y="1667"/>
                    <a:pt x="318" y="1650"/>
                  </a:cubicBezTo>
                  <a:cubicBezTo>
                    <a:pt x="305" y="1611"/>
                    <a:pt x="322" y="1568"/>
                    <a:pt x="337" y="1523"/>
                  </a:cubicBezTo>
                  <a:lnTo>
                    <a:pt x="343" y="1504"/>
                  </a:lnTo>
                  <a:cubicBezTo>
                    <a:pt x="433" y="1245"/>
                    <a:pt x="365" y="936"/>
                    <a:pt x="172" y="739"/>
                  </a:cubicBezTo>
                  <a:lnTo>
                    <a:pt x="161" y="729"/>
                  </a:lnTo>
                  <a:cubicBezTo>
                    <a:pt x="114" y="679"/>
                    <a:pt x="58" y="624"/>
                    <a:pt x="73" y="566"/>
                  </a:cubicBezTo>
                  <a:cubicBezTo>
                    <a:pt x="82" y="525"/>
                    <a:pt x="123" y="499"/>
                    <a:pt x="165" y="474"/>
                  </a:cubicBezTo>
                  <a:cubicBezTo>
                    <a:pt x="183" y="461"/>
                    <a:pt x="202" y="450"/>
                    <a:pt x="217" y="437"/>
                  </a:cubicBezTo>
                  <a:cubicBezTo>
                    <a:pt x="326" y="351"/>
                    <a:pt x="354" y="212"/>
                    <a:pt x="360" y="79"/>
                  </a:cubicBezTo>
                  <a:close/>
                  <a:moveTo>
                    <a:pt x="311" y="0"/>
                  </a:moveTo>
                  <a:lnTo>
                    <a:pt x="309" y="39"/>
                  </a:lnTo>
                  <a:cubicBezTo>
                    <a:pt x="305" y="169"/>
                    <a:pt x="285" y="315"/>
                    <a:pt x="185" y="394"/>
                  </a:cubicBezTo>
                  <a:cubicBezTo>
                    <a:pt x="170" y="407"/>
                    <a:pt x="153" y="418"/>
                    <a:pt x="135" y="429"/>
                  </a:cubicBezTo>
                  <a:cubicBezTo>
                    <a:pt x="88" y="459"/>
                    <a:pt x="35" y="493"/>
                    <a:pt x="20" y="553"/>
                  </a:cubicBezTo>
                  <a:cubicBezTo>
                    <a:pt x="0" y="639"/>
                    <a:pt x="67" y="709"/>
                    <a:pt x="123" y="765"/>
                  </a:cubicBezTo>
                  <a:lnTo>
                    <a:pt x="133" y="776"/>
                  </a:lnTo>
                  <a:cubicBezTo>
                    <a:pt x="311" y="960"/>
                    <a:pt x="375" y="1245"/>
                    <a:pt x="294" y="1487"/>
                  </a:cubicBezTo>
                  <a:lnTo>
                    <a:pt x="285" y="1506"/>
                  </a:lnTo>
                  <a:cubicBezTo>
                    <a:pt x="268" y="1556"/>
                    <a:pt x="249" y="1609"/>
                    <a:pt x="266" y="1665"/>
                  </a:cubicBezTo>
                  <a:cubicBezTo>
                    <a:pt x="273" y="1688"/>
                    <a:pt x="283" y="1708"/>
                    <a:pt x="294" y="1725"/>
                  </a:cubicBezTo>
                  <a:cubicBezTo>
                    <a:pt x="305" y="1742"/>
                    <a:pt x="313" y="1757"/>
                    <a:pt x="318" y="1774"/>
                  </a:cubicBezTo>
                  <a:cubicBezTo>
                    <a:pt x="328" y="1810"/>
                    <a:pt x="315" y="1851"/>
                    <a:pt x="300" y="1896"/>
                  </a:cubicBezTo>
                  <a:cubicBezTo>
                    <a:pt x="262" y="2005"/>
                    <a:pt x="217" y="2121"/>
                    <a:pt x="157" y="2218"/>
                  </a:cubicBezTo>
                  <a:lnTo>
                    <a:pt x="140" y="2248"/>
                  </a:lnTo>
                  <a:lnTo>
                    <a:pt x="172" y="2258"/>
                  </a:lnTo>
                  <a:cubicBezTo>
                    <a:pt x="183" y="2260"/>
                    <a:pt x="191" y="2265"/>
                    <a:pt x="195" y="2271"/>
                  </a:cubicBezTo>
                  <a:cubicBezTo>
                    <a:pt x="208" y="2284"/>
                    <a:pt x="215" y="2301"/>
                    <a:pt x="221" y="2320"/>
                  </a:cubicBezTo>
                  <a:cubicBezTo>
                    <a:pt x="225" y="2333"/>
                    <a:pt x="230" y="2344"/>
                    <a:pt x="236" y="2357"/>
                  </a:cubicBezTo>
                  <a:cubicBezTo>
                    <a:pt x="277" y="2443"/>
                    <a:pt x="369" y="2468"/>
                    <a:pt x="459" y="2492"/>
                  </a:cubicBezTo>
                  <a:cubicBezTo>
                    <a:pt x="525" y="2509"/>
                    <a:pt x="596" y="2526"/>
                    <a:pt x="639" y="2571"/>
                  </a:cubicBezTo>
                  <a:cubicBezTo>
                    <a:pt x="673" y="2607"/>
                    <a:pt x="690" y="2659"/>
                    <a:pt x="707" y="2712"/>
                  </a:cubicBezTo>
                  <a:cubicBezTo>
                    <a:pt x="714" y="2738"/>
                    <a:pt x="722" y="2766"/>
                    <a:pt x="733" y="2790"/>
                  </a:cubicBezTo>
                  <a:cubicBezTo>
                    <a:pt x="763" y="2860"/>
                    <a:pt x="831" y="2931"/>
                    <a:pt x="908" y="2931"/>
                  </a:cubicBezTo>
                  <a:lnTo>
                    <a:pt x="908" y="2931"/>
                  </a:lnTo>
                  <a:cubicBezTo>
                    <a:pt x="871" y="3089"/>
                    <a:pt x="939" y="3274"/>
                    <a:pt x="1076" y="3379"/>
                  </a:cubicBezTo>
                  <a:cubicBezTo>
                    <a:pt x="1166" y="3445"/>
                    <a:pt x="1284" y="3481"/>
                    <a:pt x="1404" y="3481"/>
                  </a:cubicBezTo>
                  <a:cubicBezTo>
                    <a:pt x="1462" y="3481"/>
                    <a:pt x="1520" y="3473"/>
                    <a:pt x="1575" y="3456"/>
                  </a:cubicBezTo>
                  <a:cubicBezTo>
                    <a:pt x="1612" y="3524"/>
                    <a:pt x="1637" y="3591"/>
                    <a:pt x="1620" y="3653"/>
                  </a:cubicBezTo>
                  <a:cubicBezTo>
                    <a:pt x="1603" y="3719"/>
                    <a:pt x="1541" y="3762"/>
                    <a:pt x="1477" y="3805"/>
                  </a:cubicBezTo>
                  <a:cubicBezTo>
                    <a:pt x="1423" y="3844"/>
                    <a:pt x="1367" y="3882"/>
                    <a:pt x="1331" y="3938"/>
                  </a:cubicBezTo>
                  <a:cubicBezTo>
                    <a:pt x="1286" y="4011"/>
                    <a:pt x="1284" y="4097"/>
                    <a:pt x="1282" y="4178"/>
                  </a:cubicBezTo>
                  <a:cubicBezTo>
                    <a:pt x="1279" y="4206"/>
                    <a:pt x="1279" y="4236"/>
                    <a:pt x="1277" y="4264"/>
                  </a:cubicBezTo>
                  <a:cubicBezTo>
                    <a:pt x="1267" y="4361"/>
                    <a:pt x="1206" y="4461"/>
                    <a:pt x="1126" y="4461"/>
                  </a:cubicBezTo>
                  <a:cubicBezTo>
                    <a:pt x="1124" y="4461"/>
                    <a:pt x="1121" y="4461"/>
                    <a:pt x="1119" y="4461"/>
                  </a:cubicBezTo>
                  <a:lnTo>
                    <a:pt x="1074" y="4456"/>
                  </a:lnTo>
                  <a:lnTo>
                    <a:pt x="1091" y="4497"/>
                  </a:lnTo>
                  <a:cubicBezTo>
                    <a:pt x="1160" y="4660"/>
                    <a:pt x="1211" y="4808"/>
                    <a:pt x="1175" y="4951"/>
                  </a:cubicBezTo>
                  <a:cubicBezTo>
                    <a:pt x="1170" y="4971"/>
                    <a:pt x="1164" y="4988"/>
                    <a:pt x="1157" y="5007"/>
                  </a:cubicBezTo>
                  <a:cubicBezTo>
                    <a:pt x="1138" y="5065"/>
                    <a:pt x="1119" y="5127"/>
                    <a:pt x="1138" y="5189"/>
                  </a:cubicBezTo>
                  <a:cubicBezTo>
                    <a:pt x="1168" y="5283"/>
                    <a:pt x="1267" y="5318"/>
                    <a:pt x="1359" y="5352"/>
                  </a:cubicBezTo>
                  <a:cubicBezTo>
                    <a:pt x="1451" y="5386"/>
                    <a:pt x="1530" y="5414"/>
                    <a:pt x="1541" y="5489"/>
                  </a:cubicBezTo>
                  <a:cubicBezTo>
                    <a:pt x="1543" y="5506"/>
                    <a:pt x="1539" y="5528"/>
                    <a:pt x="1537" y="5549"/>
                  </a:cubicBezTo>
                  <a:cubicBezTo>
                    <a:pt x="1532" y="5577"/>
                    <a:pt x="1528" y="5607"/>
                    <a:pt x="1537" y="5637"/>
                  </a:cubicBezTo>
                  <a:cubicBezTo>
                    <a:pt x="1552" y="5693"/>
                    <a:pt x="1594" y="5725"/>
                    <a:pt x="1637" y="5757"/>
                  </a:cubicBezTo>
                  <a:cubicBezTo>
                    <a:pt x="1652" y="5768"/>
                    <a:pt x="1669" y="5780"/>
                    <a:pt x="1684" y="5793"/>
                  </a:cubicBezTo>
                  <a:cubicBezTo>
                    <a:pt x="1725" y="5832"/>
                    <a:pt x="1749" y="5885"/>
                    <a:pt x="1774" y="5941"/>
                  </a:cubicBezTo>
                  <a:cubicBezTo>
                    <a:pt x="1789" y="5973"/>
                    <a:pt x="1804" y="6005"/>
                    <a:pt x="1824" y="6038"/>
                  </a:cubicBezTo>
                  <a:cubicBezTo>
                    <a:pt x="1860" y="6098"/>
                    <a:pt x="1939" y="6164"/>
                    <a:pt x="2023" y="6164"/>
                  </a:cubicBezTo>
                  <a:cubicBezTo>
                    <a:pt x="2036" y="6164"/>
                    <a:pt x="2049" y="6162"/>
                    <a:pt x="2061" y="6160"/>
                  </a:cubicBezTo>
                  <a:cubicBezTo>
                    <a:pt x="2076" y="6250"/>
                    <a:pt x="2169" y="6318"/>
                    <a:pt x="2265" y="6346"/>
                  </a:cubicBezTo>
                  <a:cubicBezTo>
                    <a:pt x="2291" y="6355"/>
                    <a:pt x="2316" y="6361"/>
                    <a:pt x="2342" y="6368"/>
                  </a:cubicBezTo>
                  <a:cubicBezTo>
                    <a:pt x="2415" y="6385"/>
                    <a:pt x="2481" y="6402"/>
                    <a:pt x="2531" y="6447"/>
                  </a:cubicBezTo>
                  <a:cubicBezTo>
                    <a:pt x="2599" y="6507"/>
                    <a:pt x="2621" y="6605"/>
                    <a:pt x="2640" y="6708"/>
                  </a:cubicBezTo>
                  <a:lnTo>
                    <a:pt x="2715" y="7143"/>
                  </a:lnTo>
                  <a:cubicBezTo>
                    <a:pt x="2724" y="7201"/>
                    <a:pt x="2736" y="7267"/>
                    <a:pt x="2719" y="7323"/>
                  </a:cubicBezTo>
                  <a:cubicBezTo>
                    <a:pt x="2717" y="7332"/>
                    <a:pt x="2713" y="7340"/>
                    <a:pt x="2711" y="7349"/>
                  </a:cubicBezTo>
                  <a:cubicBezTo>
                    <a:pt x="2704" y="7370"/>
                    <a:pt x="2696" y="7392"/>
                    <a:pt x="2696" y="7417"/>
                  </a:cubicBezTo>
                  <a:cubicBezTo>
                    <a:pt x="2696" y="7477"/>
                    <a:pt x="2736" y="7520"/>
                    <a:pt x="2773" y="7559"/>
                  </a:cubicBezTo>
                  <a:cubicBezTo>
                    <a:pt x="2779" y="7565"/>
                    <a:pt x="2788" y="7574"/>
                    <a:pt x="2794" y="7582"/>
                  </a:cubicBezTo>
                  <a:cubicBezTo>
                    <a:pt x="2873" y="7670"/>
                    <a:pt x="2901" y="7786"/>
                    <a:pt x="2931" y="7910"/>
                  </a:cubicBezTo>
                  <a:cubicBezTo>
                    <a:pt x="2940" y="7953"/>
                    <a:pt x="2951" y="7996"/>
                    <a:pt x="2963" y="8037"/>
                  </a:cubicBezTo>
                  <a:cubicBezTo>
                    <a:pt x="2970" y="8056"/>
                    <a:pt x="2976" y="8075"/>
                    <a:pt x="2985" y="8092"/>
                  </a:cubicBezTo>
                  <a:cubicBezTo>
                    <a:pt x="2989" y="8103"/>
                    <a:pt x="2993" y="8111"/>
                    <a:pt x="2998" y="8122"/>
                  </a:cubicBezTo>
                  <a:lnTo>
                    <a:pt x="3013" y="8161"/>
                  </a:lnTo>
                  <a:lnTo>
                    <a:pt x="3041" y="8131"/>
                  </a:lnTo>
                  <a:cubicBezTo>
                    <a:pt x="3169" y="8002"/>
                    <a:pt x="3368" y="7925"/>
                    <a:pt x="3576" y="7925"/>
                  </a:cubicBezTo>
                  <a:cubicBezTo>
                    <a:pt x="3664" y="7925"/>
                    <a:pt x="3748" y="7938"/>
                    <a:pt x="3825" y="7964"/>
                  </a:cubicBezTo>
                  <a:cubicBezTo>
                    <a:pt x="4123" y="8062"/>
                    <a:pt x="4384" y="8302"/>
                    <a:pt x="4622" y="8699"/>
                  </a:cubicBezTo>
                  <a:cubicBezTo>
                    <a:pt x="4690" y="8812"/>
                    <a:pt x="4752" y="8930"/>
                    <a:pt x="4815" y="9046"/>
                  </a:cubicBezTo>
                  <a:cubicBezTo>
                    <a:pt x="4928" y="9258"/>
                    <a:pt x="5046" y="9476"/>
                    <a:pt x="5198" y="9671"/>
                  </a:cubicBezTo>
                  <a:cubicBezTo>
                    <a:pt x="5485" y="10038"/>
                    <a:pt x="5882" y="10295"/>
                    <a:pt x="6263" y="10541"/>
                  </a:cubicBezTo>
                  <a:cubicBezTo>
                    <a:pt x="6574" y="10742"/>
                    <a:pt x="7036" y="11010"/>
                    <a:pt x="7469" y="11010"/>
                  </a:cubicBezTo>
                  <a:cubicBezTo>
                    <a:pt x="7647" y="11010"/>
                    <a:pt x="7810" y="10963"/>
                    <a:pt x="7951" y="10873"/>
                  </a:cubicBezTo>
                  <a:cubicBezTo>
                    <a:pt x="8003" y="10841"/>
                    <a:pt x="8050" y="10802"/>
                    <a:pt x="8095" y="10764"/>
                  </a:cubicBezTo>
                  <a:cubicBezTo>
                    <a:pt x="8170" y="10704"/>
                    <a:pt x="8240" y="10646"/>
                    <a:pt x="8326" y="10612"/>
                  </a:cubicBezTo>
                  <a:cubicBezTo>
                    <a:pt x="8382" y="10588"/>
                    <a:pt x="8440" y="10577"/>
                    <a:pt x="8498" y="10577"/>
                  </a:cubicBezTo>
                  <a:cubicBezTo>
                    <a:pt x="8838" y="10577"/>
                    <a:pt x="9145" y="10972"/>
                    <a:pt x="9243" y="11353"/>
                  </a:cubicBezTo>
                  <a:cubicBezTo>
                    <a:pt x="9297" y="11557"/>
                    <a:pt x="9445" y="11902"/>
                    <a:pt x="9667" y="11902"/>
                  </a:cubicBezTo>
                  <a:cubicBezTo>
                    <a:pt x="9704" y="11902"/>
                    <a:pt x="9742" y="11893"/>
                    <a:pt x="9779" y="11874"/>
                  </a:cubicBezTo>
                  <a:lnTo>
                    <a:pt x="9787" y="11869"/>
                  </a:lnTo>
                  <a:lnTo>
                    <a:pt x="9899" y="11561"/>
                  </a:lnTo>
                  <a:cubicBezTo>
                    <a:pt x="10077" y="11458"/>
                    <a:pt x="10290" y="11407"/>
                    <a:pt x="10531" y="11407"/>
                  </a:cubicBezTo>
                  <a:cubicBezTo>
                    <a:pt x="10768" y="11407"/>
                    <a:pt x="11032" y="11456"/>
                    <a:pt x="11319" y="11554"/>
                  </a:cubicBezTo>
                  <a:cubicBezTo>
                    <a:pt x="11454" y="11602"/>
                    <a:pt x="11591" y="11655"/>
                    <a:pt x="11724" y="11707"/>
                  </a:cubicBezTo>
                  <a:cubicBezTo>
                    <a:pt x="11932" y="11790"/>
                    <a:pt x="12148" y="11876"/>
                    <a:pt x="12369" y="11936"/>
                  </a:cubicBezTo>
                  <a:lnTo>
                    <a:pt x="12397" y="11942"/>
                  </a:lnTo>
                  <a:lnTo>
                    <a:pt x="12401" y="11914"/>
                  </a:lnTo>
                  <a:cubicBezTo>
                    <a:pt x="12470" y="11587"/>
                    <a:pt x="12699" y="11306"/>
                    <a:pt x="12988" y="11201"/>
                  </a:cubicBezTo>
                  <a:cubicBezTo>
                    <a:pt x="13003" y="11195"/>
                    <a:pt x="13018" y="11188"/>
                    <a:pt x="13033" y="11184"/>
                  </a:cubicBezTo>
                  <a:cubicBezTo>
                    <a:pt x="13089" y="11165"/>
                    <a:pt x="13147" y="11145"/>
                    <a:pt x="13196" y="11111"/>
                  </a:cubicBezTo>
                  <a:cubicBezTo>
                    <a:pt x="13378" y="10978"/>
                    <a:pt x="13359" y="10704"/>
                    <a:pt x="13280" y="10494"/>
                  </a:cubicBezTo>
                  <a:cubicBezTo>
                    <a:pt x="13267" y="10460"/>
                    <a:pt x="13252" y="10423"/>
                    <a:pt x="13239" y="10389"/>
                  </a:cubicBezTo>
                  <a:cubicBezTo>
                    <a:pt x="13172" y="10228"/>
                    <a:pt x="13106" y="10061"/>
                    <a:pt x="13145" y="9900"/>
                  </a:cubicBezTo>
                  <a:lnTo>
                    <a:pt x="13149" y="9885"/>
                  </a:lnTo>
                  <a:lnTo>
                    <a:pt x="13136" y="9875"/>
                  </a:lnTo>
                  <a:cubicBezTo>
                    <a:pt x="13005" y="9765"/>
                    <a:pt x="12864" y="9669"/>
                    <a:pt x="12727" y="9575"/>
                  </a:cubicBezTo>
                  <a:cubicBezTo>
                    <a:pt x="12515" y="9431"/>
                    <a:pt x="12296" y="9283"/>
                    <a:pt x="12127" y="9091"/>
                  </a:cubicBezTo>
                  <a:cubicBezTo>
                    <a:pt x="11851" y="8782"/>
                    <a:pt x="11726" y="8264"/>
                    <a:pt x="12003" y="7964"/>
                  </a:cubicBezTo>
                  <a:cubicBezTo>
                    <a:pt x="12054" y="7908"/>
                    <a:pt x="12118" y="7857"/>
                    <a:pt x="12180" y="7807"/>
                  </a:cubicBezTo>
                  <a:cubicBezTo>
                    <a:pt x="12337" y="7683"/>
                    <a:pt x="12500" y="7552"/>
                    <a:pt x="12468" y="7357"/>
                  </a:cubicBezTo>
                  <a:cubicBezTo>
                    <a:pt x="12440" y="7188"/>
                    <a:pt x="12283" y="7109"/>
                    <a:pt x="12135" y="7032"/>
                  </a:cubicBezTo>
                  <a:cubicBezTo>
                    <a:pt x="12035" y="6982"/>
                    <a:pt x="11934" y="6929"/>
                    <a:pt x="11866" y="6852"/>
                  </a:cubicBezTo>
                  <a:cubicBezTo>
                    <a:pt x="11767" y="6736"/>
                    <a:pt x="11750" y="6575"/>
                    <a:pt x="11741" y="6391"/>
                  </a:cubicBezTo>
                  <a:lnTo>
                    <a:pt x="11660" y="4714"/>
                  </a:lnTo>
                  <a:cubicBezTo>
                    <a:pt x="11921" y="4677"/>
                    <a:pt x="11988" y="4306"/>
                    <a:pt x="12003" y="4146"/>
                  </a:cubicBezTo>
                  <a:lnTo>
                    <a:pt x="12116" y="2978"/>
                  </a:lnTo>
                  <a:lnTo>
                    <a:pt x="11842" y="2959"/>
                  </a:lnTo>
                  <a:lnTo>
                    <a:pt x="11278" y="2464"/>
                  </a:lnTo>
                  <a:lnTo>
                    <a:pt x="11261" y="2473"/>
                  </a:lnTo>
                  <a:cubicBezTo>
                    <a:pt x="11233" y="2488"/>
                    <a:pt x="11208" y="2496"/>
                    <a:pt x="11180" y="2496"/>
                  </a:cubicBezTo>
                  <a:cubicBezTo>
                    <a:pt x="11064" y="2496"/>
                    <a:pt x="10953" y="2370"/>
                    <a:pt x="10846" y="2245"/>
                  </a:cubicBezTo>
                  <a:cubicBezTo>
                    <a:pt x="10809" y="2205"/>
                    <a:pt x="10775" y="2164"/>
                    <a:pt x="10741" y="2130"/>
                  </a:cubicBezTo>
                  <a:cubicBezTo>
                    <a:pt x="10569" y="1958"/>
                    <a:pt x="10327" y="1903"/>
                    <a:pt x="10092" y="1851"/>
                  </a:cubicBezTo>
                  <a:cubicBezTo>
                    <a:pt x="9882" y="1804"/>
                    <a:pt x="9665" y="1755"/>
                    <a:pt x="9504" y="1622"/>
                  </a:cubicBezTo>
                  <a:cubicBezTo>
                    <a:pt x="9479" y="1601"/>
                    <a:pt x="9455" y="1579"/>
                    <a:pt x="9432" y="1556"/>
                  </a:cubicBezTo>
                  <a:cubicBezTo>
                    <a:pt x="9370" y="1496"/>
                    <a:pt x="9303" y="1433"/>
                    <a:pt x="9215" y="1410"/>
                  </a:cubicBezTo>
                  <a:cubicBezTo>
                    <a:pt x="9187" y="1401"/>
                    <a:pt x="9160" y="1397"/>
                    <a:pt x="9130" y="1397"/>
                  </a:cubicBezTo>
                  <a:cubicBezTo>
                    <a:pt x="9040" y="1397"/>
                    <a:pt x="8954" y="1431"/>
                    <a:pt x="8868" y="1466"/>
                  </a:cubicBezTo>
                  <a:cubicBezTo>
                    <a:pt x="8819" y="1485"/>
                    <a:pt x="8765" y="1504"/>
                    <a:pt x="8716" y="1517"/>
                  </a:cubicBezTo>
                  <a:cubicBezTo>
                    <a:pt x="8643" y="1534"/>
                    <a:pt x="8573" y="1538"/>
                    <a:pt x="8495" y="1541"/>
                  </a:cubicBezTo>
                  <a:cubicBezTo>
                    <a:pt x="8429" y="1543"/>
                    <a:pt x="8363" y="1545"/>
                    <a:pt x="8296" y="1558"/>
                  </a:cubicBezTo>
                  <a:cubicBezTo>
                    <a:pt x="8086" y="1596"/>
                    <a:pt x="7915" y="1729"/>
                    <a:pt x="7750" y="1858"/>
                  </a:cubicBezTo>
                  <a:cubicBezTo>
                    <a:pt x="7649" y="1937"/>
                    <a:pt x="7544" y="2018"/>
                    <a:pt x="7433" y="2076"/>
                  </a:cubicBezTo>
                  <a:cubicBezTo>
                    <a:pt x="7293" y="2149"/>
                    <a:pt x="7139" y="2190"/>
                    <a:pt x="6959" y="2200"/>
                  </a:cubicBezTo>
                  <a:lnTo>
                    <a:pt x="6938" y="2200"/>
                  </a:lnTo>
                  <a:lnTo>
                    <a:pt x="6934" y="2222"/>
                  </a:lnTo>
                  <a:cubicBezTo>
                    <a:pt x="6906" y="2413"/>
                    <a:pt x="6833" y="2532"/>
                    <a:pt x="6713" y="2586"/>
                  </a:cubicBezTo>
                  <a:cubicBezTo>
                    <a:pt x="6646" y="2618"/>
                    <a:pt x="6571" y="2622"/>
                    <a:pt x="6492" y="2629"/>
                  </a:cubicBezTo>
                  <a:cubicBezTo>
                    <a:pt x="6441" y="2631"/>
                    <a:pt x="6387" y="2635"/>
                    <a:pt x="6336" y="2646"/>
                  </a:cubicBezTo>
                  <a:cubicBezTo>
                    <a:pt x="6244" y="2667"/>
                    <a:pt x="6156" y="2732"/>
                    <a:pt x="6117" y="2807"/>
                  </a:cubicBezTo>
                  <a:cubicBezTo>
                    <a:pt x="6100" y="2841"/>
                    <a:pt x="6094" y="2877"/>
                    <a:pt x="6100" y="2914"/>
                  </a:cubicBezTo>
                  <a:lnTo>
                    <a:pt x="5284" y="2787"/>
                  </a:lnTo>
                  <a:cubicBezTo>
                    <a:pt x="5153" y="2768"/>
                    <a:pt x="5018" y="2747"/>
                    <a:pt x="4902" y="2682"/>
                  </a:cubicBezTo>
                  <a:cubicBezTo>
                    <a:pt x="4778" y="2614"/>
                    <a:pt x="4697" y="2496"/>
                    <a:pt x="4697" y="2383"/>
                  </a:cubicBezTo>
                  <a:lnTo>
                    <a:pt x="4697" y="2353"/>
                  </a:lnTo>
                  <a:lnTo>
                    <a:pt x="4390" y="2376"/>
                  </a:lnTo>
                  <a:lnTo>
                    <a:pt x="4275" y="1967"/>
                  </a:lnTo>
                  <a:lnTo>
                    <a:pt x="3801" y="2023"/>
                  </a:lnTo>
                  <a:cubicBezTo>
                    <a:pt x="3775" y="1836"/>
                    <a:pt x="3722" y="1624"/>
                    <a:pt x="3542" y="1558"/>
                  </a:cubicBezTo>
                  <a:cubicBezTo>
                    <a:pt x="3503" y="1543"/>
                    <a:pt x="3463" y="1538"/>
                    <a:pt x="3422" y="1532"/>
                  </a:cubicBezTo>
                  <a:cubicBezTo>
                    <a:pt x="3375" y="1526"/>
                    <a:pt x="3330" y="1519"/>
                    <a:pt x="3291" y="1500"/>
                  </a:cubicBezTo>
                  <a:cubicBezTo>
                    <a:pt x="3246" y="1476"/>
                    <a:pt x="3216" y="1436"/>
                    <a:pt x="3201" y="1382"/>
                  </a:cubicBezTo>
                  <a:cubicBezTo>
                    <a:pt x="3178" y="1296"/>
                    <a:pt x="3197" y="1183"/>
                    <a:pt x="3253" y="1088"/>
                  </a:cubicBezTo>
                  <a:lnTo>
                    <a:pt x="3266" y="1065"/>
                  </a:lnTo>
                  <a:lnTo>
                    <a:pt x="3244" y="1052"/>
                  </a:lnTo>
                  <a:cubicBezTo>
                    <a:pt x="2985" y="891"/>
                    <a:pt x="2839" y="664"/>
                    <a:pt x="2844" y="429"/>
                  </a:cubicBezTo>
                  <a:cubicBezTo>
                    <a:pt x="2846" y="343"/>
                    <a:pt x="2848" y="199"/>
                    <a:pt x="2739" y="176"/>
                  </a:cubicBezTo>
                  <a:cubicBezTo>
                    <a:pt x="2731" y="174"/>
                    <a:pt x="2723" y="173"/>
                    <a:pt x="2716" y="173"/>
                  </a:cubicBezTo>
                  <a:cubicBezTo>
                    <a:pt x="2676" y="173"/>
                    <a:pt x="2636" y="195"/>
                    <a:pt x="2601" y="216"/>
                  </a:cubicBezTo>
                  <a:lnTo>
                    <a:pt x="1659" y="812"/>
                  </a:lnTo>
                  <a:cubicBezTo>
                    <a:pt x="1594" y="851"/>
                    <a:pt x="1524" y="896"/>
                    <a:pt x="1447" y="902"/>
                  </a:cubicBezTo>
                  <a:lnTo>
                    <a:pt x="1432" y="902"/>
                  </a:lnTo>
                  <a:cubicBezTo>
                    <a:pt x="1271" y="902"/>
                    <a:pt x="1153" y="739"/>
                    <a:pt x="1048" y="591"/>
                  </a:cubicBezTo>
                  <a:cubicBezTo>
                    <a:pt x="862" y="330"/>
                    <a:pt x="605" y="120"/>
                    <a:pt x="345" y="15"/>
                  </a:cubicBezTo>
                  <a:lnTo>
                    <a:pt x="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151"/>
            <p:cNvSpPr/>
            <p:nvPr/>
          </p:nvSpPr>
          <p:spPr>
            <a:xfrm>
              <a:off x="5146371" y="2555025"/>
              <a:ext cx="108261" cy="53790"/>
            </a:xfrm>
            <a:custGeom>
              <a:rect b="b" l="l" r="r" t="t"/>
              <a:pathLst>
                <a:path extrusionOk="0" h="1893" w="3810">
                  <a:moveTo>
                    <a:pt x="286" y="0"/>
                  </a:moveTo>
                  <a:cubicBezTo>
                    <a:pt x="272" y="0"/>
                    <a:pt x="258" y="2"/>
                    <a:pt x="244" y="7"/>
                  </a:cubicBezTo>
                  <a:cubicBezTo>
                    <a:pt x="199" y="22"/>
                    <a:pt x="167" y="62"/>
                    <a:pt x="137" y="101"/>
                  </a:cubicBezTo>
                  <a:cubicBezTo>
                    <a:pt x="94" y="155"/>
                    <a:pt x="47" y="204"/>
                    <a:pt x="0" y="251"/>
                  </a:cubicBezTo>
                  <a:cubicBezTo>
                    <a:pt x="14" y="252"/>
                    <a:pt x="27" y="253"/>
                    <a:pt x="41" y="253"/>
                  </a:cubicBezTo>
                  <a:cubicBezTo>
                    <a:pt x="71" y="253"/>
                    <a:pt x="101" y="250"/>
                    <a:pt x="131" y="242"/>
                  </a:cubicBezTo>
                  <a:cubicBezTo>
                    <a:pt x="270" y="433"/>
                    <a:pt x="345" y="669"/>
                    <a:pt x="341" y="902"/>
                  </a:cubicBezTo>
                  <a:cubicBezTo>
                    <a:pt x="495" y="911"/>
                    <a:pt x="630" y="1057"/>
                    <a:pt x="623" y="1211"/>
                  </a:cubicBezTo>
                  <a:cubicBezTo>
                    <a:pt x="444" y="1327"/>
                    <a:pt x="261" y="1442"/>
                    <a:pt x="79" y="1560"/>
                  </a:cubicBezTo>
                  <a:cubicBezTo>
                    <a:pt x="320" y="1545"/>
                    <a:pt x="576" y="1477"/>
                    <a:pt x="812" y="1477"/>
                  </a:cubicBezTo>
                  <a:cubicBezTo>
                    <a:pt x="954" y="1477"/>
                    <a:pt x="1089" y="1502"/>
                    <a:pt x="1211" y="1577"/>
                  </a:cubicBezTo>
                  <a:cubicBezTo>
                    <a:pt x="1320" y="1646"/>
                    <a:pt x="1403" y="1749"/>
                    <a:pt x="1513" y="1815"/>
                  </a:cubicBezTo>
                  <a:cubicBezTo>
                    <a:pt x="1553" y="1839"/>
                    <a:pt x="1596" y="1862"/>
                    <a:pt x="1630" y="1892"/>
                  </a:cubicBezTo>
                  <a:cubicBezTo>
                    <a:pt x="1699" y="1873"/>
                    <a:pt x="1778" y="1875"/>
                    <a:pt x="1851" y="1866"/>
                  </a:cubicBezTo>
                  <a:cubicBezTo>
                    <a:pt x="2123" y="1832"/>
                    <a:pt x="2337" y="1586"/>
                    <a:pt x="2612" y="1562"/>
                  </a:cubicBezTo>
                  <a:cubicBezTo>
                    <a:pt x="2628" y="1561"/>
                    <a:pt x="2645" y="1560"/>
                    <a:pt x="2662" y="1560"/>
                  </a:cubicBezTo>
                  <a:cubicBezTo>
                    <a:pt x="2737" y="1560"/>
                    <a:pt x="2812" y="1574"/>
                    <a:pt x="2886" y="1590"/>
                  </a:cubicBezTo>
                  <a:cubicBezTo>
                    <a:pt x="3000" y="1611"/>
                    <a:pt x="3117" y="1635"/>
                    <a:pt x="3218" y="1697"/>
                  </a:cubicBezTo>
                  <a:cubicBezTo>
                    <a:pt x="3289" y="1740"/>
                    <a:pt x="3351" y="1804"/>
                    <a:pt x="3430" y="1832"/>
                  </a:cubicBezTo>
                  <a:cubicBezTo>
                    <a:pt x="3457" y="1842"/>
                    <a:pt x="3486" y="1847"/>
                    <a:pt x="3514" y="1847"/>
                  </a:cubicBezTo>
                  <a:cubicBezTo>
                    <a:pt x="3624" y="1847"/>
                    <a:pt x="3734" y="1779"/>
                    <a:pt x="3773" y="1676"/>
                  </a:cubicBezTo>
                  <a:cubicBezTo>
                    <a:pt x="3809" y="1584"/>
                    <a:pt x="3792" y="1479"/>
                    <a:pt x="3767" y="1382"/>
                  </a:cubicBezTo>
                  <a:cubicBezTo>
                    <a:pt x="3762" y="1363"/>
                    <a:pt x="3756" y="1342"/>
                    <a:pt x="3741" y="1329"/>
                  </a:cubicBezTo>
                  <a:cubicBezTo>
                    <a:pt x="3724" y="1312"/>
                    <a:pt x="3698" y="1307"/>
                    <a:pt x="3672" y="1303"/>
                  </a:cubicBezTo>
                  <a:cubicBezTo>
                    <a:pt x="3503" y="1269"/>
                    <a:pt x="3370" y="1102"/>
                    <a:pt x="3379" y="928"/>
                  </a:cubicBezTo>
                  <a:cubicBezTo>
                    <a:pt x="3381" y="892"/>
                    <a:pt x="3387" y="855"/>
                    <a:pt x="3372" y="823"/>
                  </a:cubicBezTo>
                  <a:cubicBezTo>
                    <a:pt x="3355" y="791"/>
                    <a:pt x="3323" y="774"/>
                    <a:pt x="3291" y="759"/>
                  </a:cubicBezTo>
                  <a:cubicBezTo>
                    <a:pt x="2993" y="613"/>
                    <a:pt x="2663" y="534"/>
                    <a:pt x="2331" y="530"/>
                  </a:cubicBezTo>
                  <a:cubicBezTo>
                    <a:pt x="2220" y="527"/>
                    <a:pt x="2102" y="532"/>
                    <a:pt x="2008" y="470"/>
                  </a:cubicBezTo>
                  <a:cubicBezTo>
                    <a:pt x="1982" y="452"/>
                    <a:pt x="1956" y="431"/>
                    <a:pt x="1928" y="416"/>
                  </a:cubicBezTo>
                  <a:cubicBezTo>
                    <a:pt x="1898" y="402"/>
                    <a:pt x="1866" y="398"/>
                    <a:pt x="1832" y="398"/>
                  </a:cubicBezTo>
                  <a:cubicBezTo>
                    <a:pt x="1784" y="398"/>
                    <a:pt x="1733" y="406"/>
                    <a:pt x="1686" y="406"/>
                  </a:cubicBezTo>
                  <a:cubicBezTo>
                    <a:pt x="1642" y="406"/>
                    <a:pt x="1601" y="399"/>
                    <a:pt x="1568" y="369"/>
                  </a:cubicBezTo>
                  <a:cubicBezTo>
                    <a:pt x="1538" y="343"/>
                    <a:pt x="1523" y="305"/>
                    <a:pt x="1504" y="270"/>
                  </a:cubicBezTo>
                  <a:cubicBezTo>
                    <a:pt x="1414" y="118"/>
                    <a:pt x="1218" y="70"/>
                    <a:pt x="1037" y="70"/>
                  </a:cubicBezTo>
                  <a:cubicBezTo>
                    <a:pt x="1024" y="70"/>
                    <a:pt x="1012" y="71"/>
                    <a:pt x="1001" y="71"/>
                  </a:cubicBezTo>
                  <a:cubicBezTo>
                    <a:pt x="900" y="73"/>
                    <a:pt x="796" y="85"/>
                    <a:pt x="695" y="85"/>
                  </a:cubicBezTo>
                  <a:cubicBezTo>
                    <a:pt x="607" y="85"/>
                    <a:pt x="521" y="76"/>
                    <a:pt x="439" y="45"/>
                  </a:cubicBezTo>
                  <a:cubicBezTo>
                    <a:pt x="389" y="27"/>
                    <a:pt x="337" y="0"/>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151"/>
            <p:cNvSpPr/>
            <p:nvPr/>
          </p:nvSpPr>
          <p:spPr>
            <a:xfrm>
              <a:off x="5144581" y="2554258"/>
              <a:ext cx="110904" cy="55409"/>
            </a:xfrm>
            <a:custGeom>
              <a:rect b="b" l="l" r="r" t="t"/>
              <a:pathLst>
                <a:path extrusionOk="0" h="1950" w="3903">
                  <a:moveTo>
                    <a:pt x="345" y="53"/>
                  </a:moveTo>
                  <a:cubicBezTo>
                    <a:pt x="380" y="53"/>
                    <a:pt x="421" y="69"/>
                    <a:pt x="459" y="85"/>
                  </a:cubicBezTo>
                  <a:cubicBezTo>
                    <a:pt x="470" y="89"/>
                    <a:pt x="481" y="94"/>
                    <a:pt x="492" y="98"/>
                  </a:cubicBezTo>
                  <a:cubicBezTo>
                    <a:pt x="567" y="126"/>
                    <a:pt x="652" y="139"/>
                    <a:pt x="757" y="139"/>
                  </a:cubicBezTo>
                  <a:cubicBezTo>
                    <a:pt x="817" y="139"/>
                    <a:pt x="877" y="134"/>
                    <a:pt x="935" y="130"/>
                  </a:cubicBezTo>
                  <a:cubicBezTo>
                    <a:pt x="978" y="128"/>
                    <a:pt x="1023" y="126"/>
                    <a:pt x="1066" y="124"/>
                  </a:cubicBezTo>
                  <a:lnTo>
                    <a:pt x="1096" y="124"/>
                  </a:lnTo>
                  <a:cubicBezTo>
                    <a:pt x="1220" y="124"/>
                    <a:pt x="1447" y="147"/>
                    <a:pt x="1543" y="310"/>
                  </a:cubicBezTo>
                  <a:cubicBezTo>
                    <a:pt x="1550" y="321"/>
                    <a:pt x="1554" y="329"/>
                    <a:pt x="1561" y="338"/>
                  </a:cubicBezTo>
                  <a:cubicBezTo>
                    <a:pt x="1573" y="366"/>
                    <a:pt x="1588" y="394"/>
                    <a:pt x="1612" y="415"/>
                  </a:cubicBezTo>
                  <a:cubicBezTo>
                    <a:pt x="1657" y="456"/>
                    <a:pt x="1713" y="460"/>
                    <a:pt x="1749" y="460"/>
                  </a:cubicBezTo>
                  <a:cubicBezTo>
                    <a:pt x="1775" y="460"/>
                    <a:pt x="1798" y="458"/>
                    <a:pt x="1824" y="456"/>
                  </a:cubicBezTo>
                  <a:cubicBezTo>
                    <a:pt x="1848" y="454"/>
                    <a:pt x="1871" y="452"/>
                    <a:pt x="1895" y="452"/>
                  </a:cubicBezTo>
                  <a:cubicBezTo>
                    <a:pt x="1929" y="452"/>
                    <a:pt x="1957" y="456"/>
                    <a:pt x="1978" y="467"/>
                  </a:cubicBezTo>
                  <a:cubicBezTo>
                    <a:pt x="1996" y="475"/>
                    <a:pt x="2011" y="486"/>
                    <a:pt x="2026" y="499"/>
                  </a:cubicBezTo>
                  <a:cubicBezTo>
                    <a:pt x="2036" y="505"/>
                    <a:pt x="2045" y="514"/>
                    <a:pt x="2056" y="520"/>
                  </a:cubicBezTo>
                  <a:cubicBezTo>
                    <a:pt x="2148" y="580"/>
                    <a:pt x="2257" y="580"/>
                    <a:pt x="2364" y="582"/>
                  </a:cubicBezTo>
                  <a:lnTo>
                    <a:pt x="2392" y="582"/>
                  </a:lnTo>
                  <a:cubicBezTo>
                    <a:pt x="2720" y="587"/>
                    <a:pt x="3048" y="666"/>
                    <a:pt x="3343" y="809"/>
                  </a:cubicBezTo>
                  <a:cubicBezTo>
                    <a:pt x="3371" y="822"/>
                    <a:pt x="3399" y="837"/>
                    <a:pt x="3410" y="861"/>
                  </a:cubicBezTo>
                  <a:cubicBezTo>
                    <a:pt x="3420" y="880"/>
                    <a:pt x="3418" y="906"/>
                    <a:pt x="3416" y="934"/>
                  </a:cubicBezTo>
                  <a:lnTo>
                    <a:pt x="3416" y="953"/>
                  </a:lnTo>
                  <a:cubicBezTo>
                    <a:pt x="3407" y="1139"/>
                    <a:pt x="3549" y="1319"/>
                    <a:pt x="3731" y="1356"/>
                  </a:cubicBezTo>
                  <a:lnTo>
                    <a:pt x="3740" y="1358"/>
                  </a:lnTo>
                  <a:cubicBezTo>
                    <a:pt x="3757" y="1362"/>
                    <a:pt x="3776" y="1364"/>
                    <a:pt x="3787" y="1375"/>
                  </a:cubicBezTo>
                  <a:cubicBezTo>
                    <a:pt x="3795" y="1384"/>
                    <a:pt x="3800" y="1399"/>
                    <a:pt x="3804" y="1416"/>
                  </a:cubicBezTo>
                  <a:cubicBezTo>
                    <a:pt x="3827" y="1499"/>
                    <a:pt x="3847" y="1604"/>
                    <a:pt x="3812" y="1692"/>
                  </a:cubicBezTo>
                  <a:cubicBezTo>
                    <a:pt x="3778" y="1782"/>
                    <a:pt x="3677" y="1846"/>
                    <a:pt x="3577" y="1846"/>
                  </a:cubicBezTo>
                  <a:cubicBezTo>
                    <a:pt x="3551" y="1846"/>
                    <a:pt x="3525" y="1842"/>
                    <a:pt x="3502" y="1833"/>
                  </a:cubicBezTo>
                  <a:cubicBezTo>
                    <a:pt x="3455" y="1816"/>
                    <a:pt x="3414" y="1786"/>
                    <a:pt x="3371" y="1754"/>
                  </a:cubicBezTo>
                  <a:cubicBezTo>
                    <a:pt x="3345" y="1735"/>
                    <a:pt x="3320" y="1718"/>
                    <a:pt x="3294" y="1701"/>
                  </a:cubicBezTo>
                  <a:cubicBezTo>
                    <a:pt x="3189" y="1636"/>
                    <a:pt x="3065" y="1613"/>
                    <a:pt x="2953" y="1589"/>
                  </a:cubicBezTo>
                  <a:cubicBezTo>
                    <a:pt x="2877" y="1575"/>
                    <a:pt x="2795" y="1560"/>
                    <a:pt x="2714" y="1560"/>
                  </a:cubicBezTo>
                  <a:cubicBezTo>
                    <a:pt x="2700" y="1560"/>
                    <a:pt x="2686" y="1560"/>
                    <a:pt x="2673" y="1561"/>
                  </a:cubicBezTo>
                  <a:cubicBezTo>
                    <a:pt x="2527" y="1574"/>
                    <a:pt x="2396" y="1649"/>
                    <a:pt x="2272" y="1718"/>
                  </a:cubicBezTo>
                  <a:cubicBezTo>
                    <a:pt x="2156" y="1784"/>
                    <a:pt x="2038" y="1851"/>
                    <a:pt x="1910" y="1868"/>
                  </a:cubicBezTo>
                  <a:cubicBezTo>
                    <a:pt x="1886" y="1870"/>
                    <a:pt x="1861" y="1872"/>
                    <a:pt x="1835" y="1874"/>
                  </a:cubicBezTo>
                  <a:cubicBezTo>
                    <a:pt x="1790" y="1876"/>
                    <a:pt x="1745" y="1878"/>
                    <a:pt x="1700" y="1891"/>
                  </a:cubicBezTo>
                  <a:cubicBezTo>
                    <a:pt x="1672" y="1868"/>
                    <a:pt x="1638" y="1848"/>
                    <a:pt x="1608" y="1829"/>
                  </a:cubicBezTo>
                  <a:lnTo>
                    <a:pt x="1588" y="1818"/>
                  </a:lnTo>
                  <a:cubicBezTo>
                    <a:pt x="1535" y="1786"/>
                    <a:pt x="1488" y="1743"/>
                    <a:pt x="1439" y="1701"/>
                  </a:cubicBezTo>
                  <a:cubicBezTo>
                    <a:pt x="1391" y="1660"/>
                    <a:pt x="1342" y="1617"/>
                    <a:pt x="1289" y="1583"/>
                  </a:cubicBezTo>
                  <a:cubicBezTo>
                    <a:pt x="1175" y="1510"/>
                    <a:pt x="1044" y="1478"/>
                    <a:pt x="875" y="1478"/>
                  </a:cubicBezTo>
                  <a:cubicBezTo>
                    <a:pt x="742" y="1478"/>
                    <a:pt x="603" y="1499"/>
                    <a:pt x="466" y="1521"/>
                  </a:cubicBezTo>
                  <a:cubicBezTo>
                    <a:pt x="395" y="1531"/>
                    <a:pt x="320" y="1542"/>
                    <a:pt x="249" y="1551"/>
                  </a:cubicBezTo>
                  <a:lnTo>
                    <a:pt x="714" y="1253"/>
                  </a:lnTo>
                  <a:lnTo>
                    <a:pt x="714" y="1240"/>
                  </a:lnTo>
                  <a:cubicBezTo>
                    <a:pt x="719" y="1077"/>
                    <a:pt x="588" y="927"/>
                    <a:pt x="429" y="906"/>
                  </a:cubicBezTo>
                  <a:cubicBezTo>
                    <a:pt x="429" y="672"/>
                    <a:pt x="354" y="443"/>
                    <a:pt x="217" y="254"/>
                  </a:cubicBezTo>
                  <a:lnTo>
                    <a:pt x="207" y="239"/>
                  </a:lnTo>
                  <a:lnTo>
                    <a:pt x="189" y="244"/>
                  </a:lnTo>
                  <a:cubicBezTo>
                    <a:pt x="168" y="248"/>
                    <a:pt x="149" y="252"/>
                    <a:pt x="125" y="252"/>
                  </a:cubicBezTo>
                  <a:cubicBezTo>
                    <a:pt x="162" y="216"/>
                    <a:pt x="194" y="179"/>
                    <a:pt x="226" y="139"/>
                  </a:cubicBezTo>
                  <a:cubicBezTo>
                    <a:pt x="252" y="104"/>
                    <a:pt x="279" y="70"/>
                    <a:pt x="316" y="57"/>
                  </a:cubicBezTo>
                  <a:cubicBezTo>
                    <a:pt x="325" y="54"/>
                    <a:pt x="335" y="53"/>
                    <a:pt x="345" y="53"/>
                  </a:cubicBezTo>
                  <a:close/>
                  <a:moveTo>
                    <a:pt x="346" y="1"/>
                  </a:moveTo>
                  <a:cubicBezTo>
                    <a:pt x="330" y="1"/>
                    <a:pt x="314" y="3"/>
                    <a:pt x="299" y="8"/>
                  </a:cubicBezTo>
                  <a:cubicBezTo>
                    <a:pt x="247" y="25"/>
                    <a:pt x="213" y="68"/>
                    <a:pt x="179" y="111"/>
                  </a:cubicBezTo>
                  <a:cubicBezTo>
                    <a:pt x="140" y="160"/>
                    <a:pt x="95" y="209"/>
                    <a:pt x="44" y="259"/>
                  </a:cubicBezTo>
                  <a:lnTo>
                    <a:pt x="1" y="302"/>
                  </a:lnTo>
                  <a:lnTo>
                    <a:pt x="61" y="306"/>
                  </a:lnTo>
                  <a:cubicBezTo>
                    <a:pt x="72" y="306"/>
                    <a:pt x="82" y="307"/>
                    <a:pt x="93" y="307"/>
                  </a:cubicBezTo>
                  <a:cubicBezTo>
                    <a:pt x="125" y="307"/>
                    <a:pt x="156" y="304"/>
                    <a:pt x="183" y="299"/>
                  </a:cubicBezTo>
                  <a:cubicBezTo>
                    <a:pt x="314" y="482"/>
                    <a:pt x="382" y="704"/>
                    <a:pt x="376" y="929"/>
                  </a:cubicBezTo>
                  <a:lnTo>
                    <a:pt x="376" y="955"/>
                  </a:lnTo>
                  <a:lnTo>
                    <a:pt x="402" y="957"/>
                  </a:lnTo>
                  <a:cubicBezTo>
                    <a:pt x="537" y="964"/>
                    <a:pt x="657" y="1088"/>
                    <a:pt x="661" y="1223"/>
                  </a:cubicBezTo>
                  <a:lnTo>
                    <a:pt x="42" y="1619"/>
                  </a:lnTo>
                  <a:lnTo>
                    <a:pt x="42" y="1619"/>
                  </a:lnTo>
                  <a:lnTo>
                    <a:pt x="144" y="1613"/>
                  </a:lnTo>
                  <a:cubicBezTo>
                    <a:pt x="254" y="1606"/>
                    <a:pt x="365" y="1589"/>
                    <a:pt x="474" y="1572"/>
                  </a:cubicBezTo>
                  <a:cubicBezTo>
                    <a:pt x="609" y="1553"/>
                    <a:pt x="746" y="1531"/>
                    <a:pt x="875" y="1531"/>
                  </a:cubicBezTo>
                  <a:cubicBezTo>
                    <a:pt x="1034" y="1531"/>
                    <a:pt x="1156" y="1561"/>
                    <a:pt x="1261" y="1628"/>
                  </a:cubicBezTo>
                  <a:cubicBezTo>
                    <a:pt x="1310" y="1660"/>
                    <a:pt x="1357" y="1701"/>
                    <a:pt x="1402" y="1741"/>
                  </a:cubicBezTo>
                  <a:cubicBezTo>
                    <a:pt x="1451" y="1784"/>
                    <a:pt x="1503" y="1829"/>
                    <a:pt x="1563" y="1863"/>
                  </a:cubicBezTo>
                  <a:lnTo>
                    <a:pt x="1580" y="1874"/>
                  </a:lnTo>
                  <a:cubicBezTo>
                    <a:pt x="1614" y="1896"/>
                    <a:pt x="1648" y="1915"/>
                    <a:pt x="1676" y="1941"/>
                  </a:cubicBezTo>
                  <a:lnTo>
                    <a:pt x="1687" y="1949"/>
                  </a:lnTo>
                  <a:lnTo>
                    <a:pt x="1702" y="1945"/>
                  </a:lnTo>
                  <a:cubicBezTo>
                    <a:pt x="1743" y="1934"/>
                    <a:pt x="1790" y="1930"/>
                    <a:pt x="1839" y="1928"/>
                  </a:cubicBezTo>
                  <a:cubicBezTo>
                    <a:pt x="1865" y="1926"/>
                    <a:pt x="1891" y="1923"/>
                    <a:pt x="1916" y="1919"/>
                  </a:cubicBezTo>
                  <a:cubicBezTo>
                    <a:pt x="2056" y="1902"/>
                    <a:pt x="2180" y="1833"/>
                    <a:pt x="2298" y="1765"/>
                  </a:cubicBezTo>
                  <a:cubicBezTo>
                    <a:pt x="2424" y="1694"/>
                    <a:pt x="2542" y="1628"/>
                    <a:pt x="2677" y="1615"/>
                  </a:cubicBezTo>
                  <a:cubicBezTo>
                    <a:pt x="2690" y="1614"/>
                    <a:pt x="2703" y="1614"/>
                    <a:pt x="2717" y="1614"/>
                  </a:cubicBezTo>
                  <a:cubicBezTo>
                    <a:pt x="2793" y="1614"/>
                    <a:pt x="2870" y="1628"/>
                    <a:pt x="2945" y="1643"/>
                  </a:cubicBezTo>
                  <a:cubicBezTo>
                    <a:pt x="3054" y="1664"/>
                    <a:pt x="3170" y="1688"/>
                    <a:pt x="3266" y="1746"/>
                  </a:cubicBezTo>
                  <a:cubicBezTo>
                    <a:pt x="3292" y="1761"/>
                    <a:pt x="3315" y="1780"/>
                    <a:pt x="3339" y="1797"/>
                  </a:cubicBezTo>
                  <a:cubicBezTo>
                    <a:pt x="3384" y="1831"/>
                    <a:pt x="3429" y="1866"/>
                    <a:pt x="3485" y="1885"/>
                  </a:cubicBezTo>
                  <a:cubicBezTo>
                    <a:pt x="3512" y="1896"/>
                    <a:pt x="3545" y="1900"/>
                    <a:pt x="3577" y="1900"/>
                  </a:cubicBezTo>
                  <a:cubicBezTo>
                    <a:pt x="3701" y="1900"/>
                    <a:pt x="3819" y="1823"/>
                    <a:pt x="3862" y="1713"/>
                  </a:cubicBezTo>
                  <a:cubicBezTo>
                    <a:pt x="3902" y="1609"/>
                    <a:pt x="3881" y="1493"/>
                    <a:pt x="3857" y="1403"/>
                  </a:cubicBezTo>
                  <a:cubicBezTo>
                    <a:pt x="3851" y="1384"/>
                    <a:pt x="3842" y="1356"/>
                    <a:pt x="3821" y="1334"/>
                  </a:cubicBezTo>
                  <a:cubicBezTo>
                    <a:pt x="3800" y="1315"/>
                    <a:pt x="3774" y="1311"/>
                    <a:pt x="3748" y="1306"/>
                  </a:cubicBezTo>
                  <a:lnTo>
                    <a:pt x="3742" y="1304"/>
                  </a:lnTo>
                  <a:cubicBezTo>
                    <a:pt x="3583" y="1272"/>
                    <a:pt x="3461" y="1116"/>
                    <a:pt x="3470" y="955"/>
                  </a:cubicBezTo>
                  <a:lnTo>
                    <a:pt x="3470" y="938"/>
                  </a:lnTo>
                  <a:cubicBezTo>
                    <a:pt x="3472" y="906"/>
                    <a:pt x="3474" y="869"/>
                    <a:pt x="3459" y="837"/>
                  </a:cubicBezTo>
                  <a:cubicBezTo>
                    <a:pt x="3440" y="799"/>
                    <a:pt x="3401" y="777"/>
                    <a:pt x="3367" y="760"/>
                  </a:cubicBezTo>
                  <a:cubicBezTo>
                    <a:pt x="3065" y="614"/>
                    <a:pt x="2728" y="535"/>
                    <a:pt x="2394" y="529"/>
                  </a:cubicBezTo>
                  <a:lnTo>
                    <a:pt x="2364" y="529"/>
                  </a:lnTo>
                  <a:cubicBezTo>
                    <a:pt x="2266" y="527"/>
                    <a:pt x="2165" y="527"/>
                    <a:pt x="2086" y="475"/>
                  </a:cubicBezTo>
                  <a:cubicBezTo>
                    <a:pt x="2077" y="469"/>
                    <a:pt x="2066" y="462"/>
                    <a:pt x="2058" y="456"/>
                  </a:cubicBezTo>
                  <a:cubicBezTo>
                    <a:pt x="2041" y="443"/>
                    <a:pt x="2023" y="428"/>
                    <a:pt x="2002" y="419"/>
                  </a:cubicBezTo>
                  <a:cubicBezTo>
                    <a:pt x="1972" y="404"/>
                    <a:pt x="1938" y="398"/>
                    <a:pt x="1895" y="398"/>
                  </a:cubicBezTo>
                  <a:cubicBezTo>
                    <a:pt x="1869" y="398"/>
                    <a:pt x="1843" y="400"/>
                    <a:pt x="1818" y="402"/>
                  </a:cubicBezTo>
                  <a:cubicBezTo>
                    <a:pt x="1796" y="404"/>
                    <a:pt x="1773" y="407"/>
                    <a:pt x="1749" y="407"/>
                  </a:cubicBezTo>
                  <a:cubicBezTo>
                    <a:pt x="1704" y="407"/>
                    <a:pt x="1672" y="396"/>
                    <a:pt x="1648" y="377"/>
                  </a:cubicBezTo>
                  <a:cubicBezTo>
                    <a:pt x="1631" y="359"/>
                    <a:pt x="1618" y="338"/>
                    <a:pt x="1608" y="314"/>
                  </a:cubicBezTo>
                  <a:cubicBezTo>
                    <a:pt x="1601" y="304"/>
                    <a:pt x="1597" y="293"/>
                    <a:pt x="1591" y="284"/>
                  </a:cubicBezTo>
                  <a:cubicBezTo>
                    <a:pt x="1479" y="98"/>
                    <a:pt x="1233" y="70"/>
                    <a:pt x="1096" y="70"/>
                  </a:cubicBezTo>
                  <a:lnTo>
                    <a:pt x="1064" y="70"/>
                  </a:lnTo>
                  <a:cubicBezTo>
                    <a:pt x="1021" y="72"/>
                    <a:pt x="976" y="74"/>
                    <a:pt x="931" y="77"/>
                  </a:cubicBezTo>
                  <a:cubicBezTo>
                    <a:pt x="875" y="81"/>
                    <a:pt x="815" y="85"/>
                    <a:pt x="757" y="85"/>
                  </a:cubicBezTo>
                  <a:cubicBezTo>
                    <a:pt x="659" y="85"/>
                    <a:pt x="579" y="72"/>
                    <a:pt x="511" y="47"/>
                  </a:cubicBezTo>
                  <a:cubicBezTo>
                    <a:pt x="500" y="42"/>
                    <a:pt x="489" y="38"/>
                    <a:pt x="479" y="34"/>
                  </a:cubicBezTo>
                  <a:cubicBezTo>
                    <a:pt x="437" y="17"/>
                    <a:pt x="390" y="1"/>
                    <a:pt x="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151"/>
            <p:cNvSpPr/>
            <p:nvPr/>
          </p:nvSpPr>
          <p:spPr>
            <a:xfrm>
              <a:off x="5191520" y="2599890"/>
              <a:ext cx="64559" cy="68594"/>
            </a:xfrm>
            <a:custGeom>
              <a:rect b="b" l="l" r="r" t="t"/>
              <a:pathLst>
                <a:path extrusionOk="0" h="2414" w="2272">
                  <a:moveTo>
                    <a:pt x="928" y="0"/>
                  </a:moveTo>
                  <a:cubicBezTo>
                    <a:pt x="697" y="62"/>
                    <a:pt x="502" y="257"/>
                    <a:pt x="262" y="287"/>
                  </a:cubicBezTo>
                  <a:cubicBezTo>
                    <a:pt x="189" y="296"/>
                    <a:pt x="110" y="294"/>
                    <a:pt x="41" y="313"/>
                  </a:cubicBezTo>
                  <a:cubicBezTo>
                    <a:pt x="54" y="324"/>
                    <a:pt x="67" y="330"/>
                    <a:pt x="76" y="343"/>
                  </a:cubicBezTo>
                  <a:cubicBezTo>
                    <a:pt x="181" y="489"/>
                    <a:pt x="1" y="720"/>
                    <a:pt x="106" y="866"/>
                  </a:cubicBezTo>
                  <a:cubicBezTo>
                    <a:pt x="176" y="967"/>
                    <a:pt x="350" y="975"/>
                    <a:pt x="382" y="1093"/>
                  </a:cubicBezTo>
                  <a:cubicBezTo>
                    <a:pt x="386" y="1114"/>
                    <a:pt x="386" y="1138"/>
                    <a:pt x="399" y="1155"/>
                  </a:cubicBezTo>
                  <a:cubicBezTo>
                    <a:pt x="423" y="1194"/>
                    <a:pt x="481" y="1185"/>
                    <a:pt x="524" y="1196"/>
                  </a:cubicBezTo>
                  <a:cubicBezTo>
                    <a:pt x="631" y="1224"/>
                    <a:pt x="650" y="1363"/>
                    <a:pt x="648" y="1472"/>
                  </a:cubicBezTo>
                  <a:cubicBezTo>
                    <a:pt x="648" y="1489"/>
                    <a:pt x="648" y="1507"/>
                    <a:pt x="648" y="1526"/>
                  </a:cubicBezTo>
                  <a:cubicBezTo>
                    <a:pt x="918" y="1633"/>
                    <a:pt x="1166" y="1849"/>
                    <a:pt x="1338" y="2091"/>
                  </a:cubicBezTo>
                  <a:cubicBezTo>
                    <a:pt x="1441" y="2238"/>
                    <a:pt x="1567" y="2413"/>
                    <a:pt x="1741" y="2413"/>
                  </a:cubicBezTo>
                  <a:cubicBezTo>
                    <a:pt x="1747" y="2413"/>
                    <a:pt x="1754" y="2413"/>
                    <a:pt x="1760" y="2413"/>
                  </a:cubicBezTo>
                  <a:cubicBezTo>
                    <a:pt x="1841" y="2408"/>
                    <a:pt x="1914" y="2364"/>
                    <a:pt x="1983" y="2319"/>
                  </a:cubicBezTo>
                  <a:lnTo>
                    <a:pt x="2272" y="2139"/>
                  </a:lnTo>
                  <a:cubicBezTo>
                    <a:pt x="2240" y="2019"/>
                    <a:pt x="2188" y="1903"/>
                    <a:pt x="2120" y="1800"/>
                  </a:cubicBezTo>
                  <a:cubicBezTo>
                    <a:pt x="2021" y="1650"/>
                    <a:pt x="1884" y="1522"/>
                    <a:pt x="1826" y="1352"/>
                  </a:cubicBezTo>
                  <a:cubicBezTo>
                    <a:pt x="1815" y="1318"/>
                    <a:pt x="1805" y="1279"/>
                    <a:pt x="1783" y="1249"/>
                  </a:cubicBezTo>
                  <a:cubicBezTo>
                    <a:pt x="1740" y="1196"/>
                    <a:pt x="1659" y="1181"/>
                    <a:pt x="1620" y="1125"/>
                  </a:cubicBezTo>
                  <a:cubicBezTo>
                    <a:pt x="1563" y="1035"/>
                    <a:pt x="1642" y="900"/>
                    <a:pt x="1580" y="812"/>
                  </a:cubicBezTo>
                  <a:cubicBezTo>
                    <a:pt x="1526" y="740"/>
                    <a:pt x="1400" y="740"/>
                    <a:pt x="1370" y="654"/>
                  </a:cubicBezTo>
                  <a:cubicBezTo>
                    <a:pt x="1351" y="598"/>
                    <a:pt x="1389" y="536"/>
                    <a:pt x="1389" y="476"/>
                  </a:cubicBezTo>
                  <a:cubicBezTo>
                    <a:pt x="1391" y="388"/>
                    <a:pt x="1310" y="322"/>
                    <a:pt x="1239" y="268"/>
                  </a:cubicBezTo>
                  <a:cubicBezTo>
                    <a:pt x="1132" y="185"/>
                    <a:pt x="1027" y="95"/>
                    <a:pt x="9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151"/>
            <p:cNvSpPr/>
            <p:nvPr/>
          </p:nvSpPr>
          <p:spPr>
            <a:xfrm>
              <a:off x="5191151" y="2599037"/>
              <a:ext cx="65781" cy="70213"/>
            </a:xfrm>
            <a:custGeom>
              <a:rect b="b" l="l" r="r" t="t"/>
              <a:pathLst>
                <a:path extrusionOk="0" h="2471" w="2315">
                  <a:moveTo>
                    <a:pt x="933" y="60"/>
                  </a:moveTo>
                  <a:cubicBezTo>
                    <a:pt x="1034" y="155"/>
                    <a:pt x="1134" y="242"/>
                    <a:pt x="1237" y="320"/>
                  </a:cubicBezTo>
                  <a:cubicBezTo>
                    <a:pt x="1308" y="373"/>
                    <a:pt x="1376" y="433"/>
                    <a:pt x="1376" y="506"/>
                  </a:cubicBezTo>
                  <a:cubicBezTo>
                    <a:pt x="1376" y="527"/>
                    <a:pt x="1370" y="549"/>
                    <a:pt x="1364" y="572"/>
                  </a:cubicBezTo>
                  <a:cubicBezTo>
                    <a:pt x="1353" y="611"/>
                    <a:pt x="1342" y="652"/>
                    <a:pt x="1357" y="692"/>
                  </a:cubicBezTo>
                  <a:cubicBezTo>
                    <a:pt x="1376" y="750"/>
                    <a:pt x="1432" y="776"/>
                    <a:pt x="1479" y="797"/>
                  </a:cubicBezTo>
                  <a:cubicBezTo>
                    <a:pt x="1516" y="815"/>
                    <a:pt x="1552" y="832"/>
                    <a:pt x="1571" y="859"/>
                  </a:cubicBezTo>
                  <a:cubicBezTo>
                    <a:pt x="1597" y="894"/>
                    <a:pt x="1593" y="945"/>
                    <a:pt x="1588" y="997"/>
                  </a:cubicBezTo>
                  <a:cubicBezTo>
                    <a:pt x="1582" y="1057"/>
                    <a:pt x="1578" y="1117"/>
                    <a:pt x="1612" y="1168"/>
                  </a:cubicBezTo>
                  <a:cubicBezTo>
                    <a:pt x="1636" y="1204"/>
                    <a:pt x="1670" y="1224"/>
                    <a:pt x="1704" y="1243"/>
                  </a:cubicBezTo>
                  <a:cubicBezTo>
                    <a:pt x="1732" y="1260"/>
                    <a:pt x="1758" y="1275"/>
                    <a:pt x="1775" y="1297"/>
                  </a:cubicBezTo>
                  <a:cubicBezTo>
                    <a:pt x="1790" y="1316"/>
                    <a:pt x="1798" y="1344"/>
                    <a:pt x="1807" y="1369"/>
                  </a:cubicBezTo>
                  <a:lnTo>
                    <a:pt x="1813" y="1391"/>
                  </a:lnTo>
                  <a:cubicBezTo>
                    <a:pt x="1854" y="1511"/>
                    <a:pt x="1933" y="1609"/>
                    <a:pt x="2008" y="1706"/>
                  </a:cubicBezTo>
                  <a:cubicBezTo>
                    <a:pt x="2043" y="1751"/>
                    <a:pt x="2079" y="1796"/>
                    <a:pt x="2111" y="1845"/>
                  </a:cubicBezTo>
                  <a:cubicBezTo>
                    <a:pt x="2171" y="1935"/>
                    <a:pt x="2221" y="2040"/>
                    <a:pt x="2253" y="2156"/>
                  </a:cubicBezTo>
                  <a:lnTo>
                    <a:pt x="1983" y="2327"/>
                  </a:lnTo>
                  <a:cubicBezTo>
                    <a:pt x="1918" y="2366"/>
                    <a:pt x="1848" y="2411"/>
                    <a:pt x="1771" y="2417"/>
                  </a:cubicBezTo>
                  <a:cubicBezTo>
                    <a:pt x="1765" y="2418"/>
                    <a:pt x="1759" y="2418"/>
                    <a:pt x="1753" y="2418"/>
                  </a:cubicBezTo>
                  <a:cubicBezTo>
                    <a:pt x="1595" y="2418"/>
                    <a:pt x="1477" y="2253"/>
                    <a:pt x="1372" y="2106"/>
                  </a:cubicBezTo>
                  <a:cubicBezTo>
                    <a:pt x="1190" y="1849"/>
                    <a:pt x="941" y="1644"/>
                    <a:pt x="687" y="1537"/>
                  </a:cubicBezTo>
                  <a:cubicBezTo>
                    <a:pt x="687" y="1526"/>
                    <a:pt x="689" y="1515"/>
                    <a:pt x="689" y="1504"/>
                  </a:cubicBezTo>
                  <a:cubicBezTo>
                    <a:pt x="691" y="1331"/>
                    <a:pt x="642" y="1226"/>
                    <a:pt x="543" y="1200"/>
                  </a:cubicBezTo>
                  <a:cubicBezTo>
                    <a:pt x="530" y="1196"/>
                    <a:pt x="513" y="1194"/>
                    <a:pt x="498" y="1192"/>
                  </a:cubicBezTo>
                  <a:cubicBezTo>
                    <a:pt x="466" y="1189"/>
                    <a:pt x="444" y="1185"/>
                    <a:pt x="434" y="1170"/>
                  </a:cubicBezTo>
                  <a:cubicBezTo>
                    <a:pt x="429" y="1164"/>
                    <a:pt x="427" y="1151"/>
                    <a:pt x="425" y="1138"/>
                  </a:cubicBezTo>
                  <a:cubicBezTo>
                    <a:pt x="423" y="1132"/>
                    <a:pt x="423" y="1123"/>
                    <a:pt x="421" y="1117"/>
                  </a:cubicBezTo>
                  <a:cubicBezTo>
                    <a:pt x="399" y="1039"/>
                    <a:pt x="331" y="1003"/>
                    <a:pt x="262" y="969"/>
                  </a:cubicBezTo>
                  <a:cubicBezTo>
                    <a:pt x="217" y="943"/>
                    <a:pt x="168" y="919"/>
                    <a:pt x="140" y="881"/>
                  </a:cubicBezTo>
                  <a:cubicBezTo>
                    <a:pt x="95" y="817"/>
                    <a:pt x="112" y="731"/>
                    <a:pt x="129" y="641"/>
                  </a:cubicBezTo>
                  <a:cubicBezTo>
                    <a:pt x="149" y="542"/>
                    <a:pt x="170" y="442"/>
                    <a:pt x="112" y="358"/>
                  </a:cubicBezTo>
                  <a:cubicBezTo>
                    <a:pt x="140" y="354"/>
                    <a:pt x="168" y="354"/>
                    <a:pt x="200" y="352"/>
                  </a:cubicBezTo>
                  <a:cubicBezTo>
                    <a:pt x="226" y="350"/>
                    <a:pt x="252" y="347"/>
                    <a:pt x="277" y="343"/>
                  </a:cubicBezTo>
                  <a:cubicBezTo>
                    <a:pt x="417" y="326"/>
                    <a:pt x="541" y="257"/>
                    <a:pt x="661" y="189"/>
                  </a:cubicBezTo>
                  <a:cubicBezTo>
                    <a:pt x="749" y="140"/>
                    <a:pt x="839" y="88"/>
                    <a:pt x="933" y="60"/>
                  </a:cubicBezTo>
                  <a:close/>
                  <a:moveTo>
                    <a:pt x="948" y="0"/>
                  </a:moveTo>
                  <a:lnTo>
                    <a:pt x="935" y="5"/>
                  </a:lnTo>
                  <a:cubicBezTo>
                    <a:pt x="828" y="33"/>
                    <a:pt x="729" y="88"/>
                    <a:pt x="633" y="144"/>
                  </a:cubicBezTo>
                  <a:cubicBezTo>
                    <a:pt x="519" y="208"/>
                    <a:pt x="399" y="275"/>
                    <a:pt x="271" y="292"/>
                  </a:cubicBezTo>
                  <a:cubicBezTo>
                    <a:pt x="247" y="294"/>
                    <a:pt x="222" y="296"/>
                    <a:pt x="196" y="298"/>
                  </a:cubicBezTo>
                  <a:cubicBezTo>
                    <a:pt x="147" y="300"/>
                    <a:pt x="95" y="305"/>
                    <a:pt x="48" y="317"/>
                  </a:cubicBezTo>
                  <a:lnTo>
                    <a:pt x="1" y="332"/>
                  </a:lnTo>
                  <a:lnTo>
                    <a:pt x="37" y="365"/>
                  </a:lnTo>
                  <a:cubicBezTo>
                    <a:pt x="42" y="369"/>
                    <a:pt x="46" y="371"/>
                    <a:pt x="50" y="373"/>
                  </a:cubicBezTo>
                  <a:cubicBezTo>
                    <a:pt x="57" y="380"/>
                    <a:pt x="63" y="384"/>
                    <a:pt x="67" y="388"/>
                  </a:cubicBezTo>
                  <a:cubicBezTo>
                    <a:pt x="112" y="452"/>
                    <a:pt x="95" y="538"/>
                    <a:pt x="78" y="630"/>
                  </a:cubicBezTo>
                  <a:cubicBezTo>
                    <a:pt x="59" y="729"/>
                    <a:pt x="37" y="830"/>
                    <a:pt x="97" y="913"/>
                  </a:cubicBezTo>
                  <a:cubicBezTo>
                    <a:pt x="132" y="960"/>
                    <a:pt x="187" y="988"/>
                    <a:pt x="239" y="1016"/>
                  </a:cubicBezTo>
                  <a:cubicBezTo>
                    <a:pt x="301" y="1048"/>
                    <a:pt x="354" y="1076"/>
                    <a:pt x="367" y="1129"/>
                  </a:cubicBezTo>
                  <a:cubicBezTo>
                    <a:pt x="369" y="1136"/>
                    <a:pt x="372" y="1142"/>
                    <a:pt x="372" y="1149"/>
                  </a:cubicBezTo>
                  <a:cubicBezTo>
                    <a:pt x="374" y="1164"/>
                    <a:pt x="378" y="1183"/>
                    <a:pt x="389" y="1200"/>
                  </a:cubicBezTo>
                  <a:cubicBezTo>
                    <a:pt x="414" y="1237"/>
                    <a:pt x="455" y="1241"/>
                    <a:pt x="492" y="1245"/>
                  </a:cubicBezTo>
                  <a:cubicBezTo>
                    <a:pt x="504" y="1247"/>
                    <a:pt x="517" y="1249"/>
                    <a:pt x="530" y="1252"/>
                  </a:cubicBezTo>
                  <a:cubicBezTo>
                    <a:pt x="618" y="1275"/>
                    <a:pt x="635" y="1402"/>
                    <a:pt x="635" y="1502"/>
                  </a:cubicBezTo>
                  <a:cubicBezTo>
                    <a:pt x="635" y="1519"/>
                    <a:pt x="633" y="1537"/>
                    <a:pt x="633" y="1554"/>
                  </a:cubicBezTo>
                  <a:lnTo>
                    <a:pt x="633" y="1573"/>
                  </a:lnTo>
                  <a:lnTo>
                    <a:pt x="650" y="1579"/>
                  </a:lnTo>
                  <a:cubicBezTo>
                    <a:pt x="901" y="1680"/>
                    <a:pt x="1147" y="1884"/>
                    <a:pt x="1331" y="2141"/>
                  </a:cubicBezTo>
                  <a:cubicBezTo>
                    <a:pt x="1436" y="2286"/>
                    <a:pt x="1567" y="2471"/>
                    <a:pt x="1756" y="2471"/>
                  </a:cubicBezTo>
                  <a:lnTo>
                    <a:pt x="1775" y="2471"/>
                  </a:lnTo>
                  <a:cubicBezTo>
                    <a:pt x="1865" y="2464"/>
                    <a:pt x="1942" y="2415"/>
                    <a:pt x="2011" y="2372"/>
                  </a:cubicBezTo>
                  <a:lnTo>
                    <a:pt x="2315" y="2179"/>
                  </a:lnTo>
                  <a:lnTo>
                    <a:pt x="2311" y="2160"/>
                  </a:lnTo>
                  <a:cubicBezTo>
                    <a:pt x="2274" y="2031"/>
                    <a:pt x="2223" y="1916"/>
                    <a:pt x="2154" y="1815"/>
                  </a:cubicBezTo>
                  <a:cubicBezTo>
                    <a:pt x="2122" y="1766"/>
                    <a:pt x="2086" y="1719"/>
                    <a:pt x="2049" y="1674"/>
                  </a:cubicBezTo>
                  <a:cubicBezTo>
                    <a:pt x="1974" y="1575"/>
                    <a:pt x="1903" y="1485"/>
                    <a:pt x="1865" y="1374"/>
                  </a:cubicBezTo>
                  <a:lnTo>
                    <a:pt x="1858" y="1354"/>
                  </a:lnTo>
                  <a:cubicBezTo>
                    <a:pt x="1848" y="1322"/>
                    <a:pt x="1839" y="1292"/>
                    <a:pt x="1818" y="1264"/>
                  </a:cubicBezTo>
                  <a:cubicBezTo>
                    <a:pt x="1794" y="1234"/>
                    <a:pt x="1762" y="1215"/>
                    <a:pt x="1730" y="1198"/>
                  </a:cubicBezTo>
                  <a:cubicBezTo>
                    <a:pt x="1702" y="1181"/>
                    <a:pt x="1672" y="1164"/>
                    <a:pt x="1657" y="1140"/>
                  </a:cubicBezTo>
                  <a:cubicBezTo>
                    <a:pt x="1633" y="1104"/>
                    <a:pt x="1638" y="1054"/>
                    <a:pt x="1642" y="1001"/>
                  </a:cubicBezTo>
                  <a:cubicBezTo>
                    <a:pt x="1646" y="941"/>
                    <a:pt x="1651" y="879"/>
                    <a:pt x="1614" y="827"/>
                  </a:cubicBezTo>
                  <a:cubicBezTo>
                    <a:pt x="1586" y="789"/>
                    <a:pt x="1543" y="770"/>
                    <a:pt x="1503" y="750"/>
                  </a:cubicBezTo>
                  <a:cubicBezTo>
                    <a:pt x="1458" y="729"/>
                    <a:pt x="1419" y="712"/>
                    <a:pt x="1409" y="675"/>
                  </a:cubicBezTo>
                  <a:cubicBezTo>
                    <a:pt x="1398" y="650"/>
                    <a:pt x="1406" y="617"/>
                    <a:pt x="1415" y="585"/>
                  </a:cubicBezTo>
                  <a:cubicBezTo>
                    <a:pt x="1421" y="560"/>
                    <a:pt x="1430" y="534"/>
                    <a:pt x="1430" y="506"/>
                  </a:cubicBezTo>
                  <a:cubicBezTo>
                    <a:pt x="1430" y="401"/>
                    <a:pt x="1334" y="326"/>
                    <a:pt x="1269" y="277"/>
                  </a:cubicBezTo>
                  <a:cubicBezTo>
                    <a:pt x="1164" y="197"/>
                    <a:pt x="1061" y="107"/>
                    <a:pt x="959" y="11"/>
                  </a:cubicBezTo>
                  <a:lnTo>
                    <a:pt x="9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151"/>
            <p:cNvSpPr/>
            <p:nvPr/>
          </p:nvSpPr>
          <p:spPr>
            <a:xfrm>
              <a:off x="5217888" y="2597077"/>
              <a:ext cx="95474" cy="75527"/>
            </a:xfrm>
            <a:custGeom>
              <a:rect b="b" l="l" r="r" t="t"/>
              <a:pathLst>
                <a:path extrusionOk="0" h="2658" w="3360">
                  <a:moveTo>
                    <a:pt x="2919" y="52"/>
                  </a:moveTo>
                  <a:lnTo>
                    <a:pt x="2919" y="52"/>
                  </a:lnTo>
                  <a:cubicBezTo>
                    <a:pt x="2918" y="53"/>
                    <a:pt x="2918" y="54"/>
                    <a:pt x="2918" y="54"/>
                  </a:cubicBezTo>
                  <a:lnTo>
                    <a:pt x="2918" y="54"/>
                  </a:lnTo>
                  <a:cubicBezTo>
                    <a:pt x="2919" y="54"/>
                    <a:pt x="2919" y="54"/>
                    <a:pt x="2919" y="52"/>
                  </a:cubicBezTo>
                  <a:close/>
                  <a:moveTo>
                    <a:pt x="1271" y="1"/>
                  </a:moveTo>
                  <a:lnTo>
                    <a:pt x="1271" y="1"/>
                  </a:lnTo>
                  <a:cubicBezTo>
                    <a:pt x="1280" y="67"/>
                    <a:pt x="1282" y="134"/>
                    <a:pt x="1256" y="196"/>
                  </a:cubicBezTo>
                  <a:cubicBezTo>
                    <a:pt x="1217" y="299"/>
                    <a:pt x="1107" y="367"/>
                    <a:pt x="997" y="367"/>
                  </a:cubicBezTo>
                  <a:cubicBezTo>
                    <a:pt x="969" y="367"/>
                    <a:pt x="940" y="362"/>
                    <a:pt x="913" y="352"/>
                  </a:cubicBezTo>
                  <a:cubicBezTo>
                    <a:pt x="834" y="324"/>
                    <a:pt x="772" y="260"/>
                    <a:pt x="701" y="217"/>
                  </a:cubicBezTo>
                  <a:cubicBezTo>
                    <a:pt x="600" y="155"/>
                    <a:pt x="483" y="131"/>
                    <a:pt x="369" y="110"/>
                  </a:cubicBezTo>
                  <a:cubicBezTo>
                    <a:pt x="295" y="94"/>
                    <a:pt x="220" y="80"/>
                    <a:pt x="145" y="80"/>
                  </a:cubicBezTo>
                  <a:cubicBezTo>
                    <a:pt x="128" y="80"/>
                    <a:pt x="111" y="81"/>
                    <a:pt x="95" y="82"/>
                  </a:cubicBezTo>
                  <a:cubicBezTo>
                    <a:pt x="63" y="84"/>
                    <a:pt x="30" y="91"/>
                    <a:pt x="0" y="99"/>
                  </a:cubicBezTo>
                  <a:cubicBezTo>
                    <a:pt x="99" y="194"/>
                    <a:pt x="204" y="284"/>
                    <a:pt x="311" y="367"/>
                  </a:cubicBezTo>
                  <a:cubicBezTo>
                    <a:pt x="382" y="421"/>
                    <a:pt x="463" y="487"/>
                    <a:pt x="461" y="575"/>
                  </a:cubicBezTo>
                  <a:cubicBezTo>
                    <a:pt x="461" y="635"/>
                    <a:pt x="423" y="697"/>
                    <a:pt x="442" y="753"/>
                  </a:cubicBezTo>
                  <a:cubicBezTo>
                    <a:pt x="472" y="839"/>
                    <a:pt x="598" y="839"/>
                    <a:pt x="652" y="911"/>
                  </a:cubicBezTo>
                  <a:cubicBezTo>
                    <a:pt x="714" y="999"/>
                    <a:pt x="635" y="1134"/>
                    <a:pt x="692" y="1224"/>
                  </a:cubicBezTo>
                  <a:cubicBezTo>
                    <a:pt x="731" y="1280"/>
                    <a:pt x="812" y="1295"/>
                    <a:pt x="855" y="1348"/>
                  </a:cubicBezTo>
                  <a:cubicBezTo>
                    <a:pt x="877" y="1378"/>
                    <a:pt x="887" y="1417"/>
                    <a:pt x="898" y="1451"/>
                  </a:cubicBezTo>
                  <a:cubicBezTo>
                    <a:pt x="956" y="1621"/>
                    <a:pt x="1093" y="1749"/>
                    <a:pt x="1192" y="1899"/>
                  </a:cubicBezTo>
                  <a:cubicBezTo>
                    <a:pt x="1260" y="2002"/>
                    <a:pt x="1312" y="2118"/>
                    <a:pt x="1344" y="2238"/>
                  </a:cubicBezTo>
                  <a:cubicBezTo>
                    <a:pt x="1562" y="2098"/>
                    <a:pt x="1779" y="1961"/>
                    <a:pt x="1997" y="1824"/>
                  </a:cubicBezTo>
                  <a:cubicBezTo>
                    <a:pt x="2028" y="1806"/>
                    <a:pt x="2063" y="1786"/>
                    <a:pt x="2097" y="1786"/>
                  </a:cubicBezTo>
                  <a:cubicBezTo>
                    <a:pt x="2103" y="1786"/>
                    <a:pt x="2109" y="1786"/>
                    <a:pt x="2115" y="1788"/>
                  </a:cubicBezTo>
                  <a:cubicBezTo>
                    <a:pt x="2201" y="1805"/>
                    <a:pt x="2201" y="1925"/>
                    <a:pt x="2199" y="2013"/>
                  </a:cubicBezTo>
                  <a:cubicBezTo>
                    <a:pt x="2194" y="2283"/>
                    <a:pt x="2376" y="2512"/>
                    <a:pt x="2612" y="2657"/>
                  </a:cubicBezTo>
                  <a:cubicBezTo>
                    <a:pt x="2674" y="2555"/>
                    <a:pt x="2758" y="2467"/>
                    <a:pt x="2822" y="2366"/>
                  </a:cubicBezTo>
                  <a:cubicBezTo>
                    <a:pt x="2824" y="2364"/>
                    <a:pt x="2826" y="2360"/>
                    <a:pt x="2829" y="2358"/>
                  </a:cubicBezTo>
                  <a:cubicBezTo>
                    <a:pt x="2850" y="2321"/>
                    <a:pt x="2867" y="2285"/>
                    <a:pt x="2880" y="2246"/>
                  </a:cubicBezTo>
                  <a:cubicBezTo>
                    <a:pt x="2895" y="2205"/>
                    <a:pt x="2908" y="2158"/>
                    <a:pt x="2946" y="2143"/>
                  </a:cubicBezTo>
                  <a:cubicBezTo>
                    <a:pt x="2959" y="2138"/>
                    <a:pt x="2973" y="2137"/>
                    <a:pt x="2986" y="2137"/>
                  </a:cubicBezTo>
                  <a:cubicBezTo>
                    <a:pt x="2989" y="2137"/>
                    <a:pt x="2993" y="2137"/>
                    <a:pt x="2996" y="2137"/>
                  </a:cubicBezTo>
                  <a:cubicBezTo>
                    <a:pt x="3006" y="2137"/>
                    <a:pt x="3016" y="2137"/>
                    <a:pt x="3026" y="2135"/>
                  </a:cubicBezTo>
                  <a:cubicBezTo>
                    <a:pt x="3086" y="2124"/>
                    <a:pt x="3113" y="2053"/>
                    <a:pt x="3131" y="1993"/>
                  </a:cubicBezTo>
                  <a:cubicBezTo>
                    <a:pt x="3199" y="1755"/>
                    <a:pt x="3268" y="1518"/>
                    <a:pt x="3334" y="1280"/>
                  </a:cubicBezTo>
                  <a:cubicBezTo>
                    <a:pt x="3347" y="1235"/>
                    <a:pt x="3360" y="1192"/>
                    <a:pt x="3353" y="1147"/>
                  </a:cubicBezTo>
                  <a:cubicBezTo>
                    <a:pt x="3347" y="1096"/>
                    <a:pt x="3317" y="1053"/>
                    <a:pt x="3291" y="1008"/>
                  </a:cubicBezTo>
                  <a:cubicBezTo>
                    <a:pt x="3218" y="877"/>
                    <a:pt x="3176" y="729"/>
                    <a:pt x="3171" y="579"/>
                  </a:cubicBezTo>
                  <a:cubicBezTo>
                    <a:pt x="2973" y="502"/>
                    <a:pt x="2855" y="260"/>
                    <a:pt x="2918" y="54"/>
                  </a:cubicBezTo>
                  <a:lnTo>
                    <a:pt x="2918" y="54"/>
                  </a:lnTo>
                  <a:cubicBezTo>
                    <a:pt x="2918" y="54"/>
                    <a:pt x="2917" y="54"/>
                    <a:pt x="2916" y="54"/>
                  </a:cubicBezTo>
                  <a:cubicBezTo>
                    <a:pt x="2831" y="110"/>
                    <a:pt x="2743" y="168"/>
                    <a:pt x="2657" y="226"/>
                  </a:cubicBezTo>
                  <a:cubicBezTo>
                    <a:pt x="2625" y="247"/>
                    <a:pt x="2593" y="269"/>
                    <a:pt x="2554" y="273"/>
                  </a:cubicBezTo>
                  <a:cubicBezTo>
                    <a:pt x="2550" y="273"/>
                    <a:pt x="2546" y="274"/>
                    <a:pt x="2542" y="274"/>
                  </a:cubicBezTo>
                  <a:cubicBezTo>
                    <a:pt x="2504" y="274"/>
                    <a:pt x="2467" y="257"/>
                    <a:pt x="2430" y="247"/>
                  </a:cubicBezTo>
                  <a:cubicBezTo>
                    <a:pt x="2387" y="236"/>
                    <a:pt x="2343" y="233"/>
                    <a:pt x="2298" y="233"/>
                  </a:cubicBezTo>
                  <a:cubicBezTo>
                    <a:pt x="2238" y="233"/>
                    <a:pt x="2178" y="239"/>
                    <a:pt x="2119" y="239"/>
                  </a:cubicBezTo>
                  <a:cubicBezTo>
                    <a:pt x="2115" y="239"/>
                    <a:pt x="2110" y="239"/>
                    <a:pt x="2105" y="239"/>
                  </a:cubicBezTo>
                  <a:cubicBezTo>
                    <a:pt x="2005" y="239"/>
                    <a:pt x="1898" y="216"/>
                    <a:pt x="1834" y="138"/>
                  </a:cubicBezTo>
                  <a:cubicBezTo>
                    <a:pt x="1809" y="108"/>
                    <a:pt x="1792" y="69"/>
                    <a:pt x="1757" y="48"/>
                  </a:cubicBezTo>
                  <a:cubicBezTo>
                    <a:pt x="1725" y="27"/>
                    <a:pt x="1682" y="27"/>
                    <a:pt x="1644" y="27"/>
                  </a:cubicBezTo>
                  <a:cubicBezTo>
                    <a:pt x="1633" y="27"/>
                    <a:pt x="1623" y="27"/>
                    <a:pt x="1612" y="27"/>
                  </a:cubicBezTo>
                  <a:cubicBezTo>
                    <a:pt x="1498" y="27"/>
                    <a:pt x="1385" y="16"/>
                    <a:pt x="1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151"/>
            <p:cNvSpPr/>
            <p:nvPr/>
          </p:nvSpPr>
          <p:spPr>
            <a:xfrm>
              <a:off x="5216353" y="2596224"/>
              <a:ext cx="97804" cy="77488"/>
            </a:xfrm>
            <a:custGeom>
              <a:rect b="b" l="l" r="r" t="t"/>
              <a:pathLst>
                <a:path extrusionOk="0" h="2727" w="3442">
                  <a:moveTo>
                    <a:pt x="1355" y="63"/>
                  </a:moveTo>
                  <a:cubicBezTo>
                    <a:pt x="1468" y="78"/>
                    <a:pt x="1573" y="84"/>
                    <a:pt x="1676" y="84"/>
                  </a:cubicBezTo>
                  <a:lnTo>
                    <a:pt x="1715" y="84"/>
                  </a:lnTo>
                  <a:cubicBezTo>
                    <a:pt x="1743" y="84"/>
                    <a:pt x="1775" y="84"/>
                    <a:pt x="1798" y="99"/>
                  </a:cubicBezTo>
                  <a:cubicBezTo>
                    <a:pt x="1816" y="112"/>
                    <a:pt x="1828" y="132"/>
                    <a:pt x="1843" y="153"/>
                  </a:cubicBezTo>
                  <a:cubicBezTo>
                    <a:pt x="1852" y="164"/>
                    <a:pt x="1858" y="174"/>
                    <a:pt x="1867" y="185"/>
                  </a:cubicBezTo>
                  <a:cubicBezTo>
                    <a:pt x="1927" y="258"/>
                    <a:pt x="2028" y="296"/>
                    <a:pt x="2165" y="296"/>
                  </a:cubicBezTo>
                  <a:lnTo>
                    <a:pt x="2173" y="296"/>
                  </a:lnTo>
                  <a:cubicBezTo>
                    <a:pt x="2201" y="294"/>
                    <a:pt x="2229" y="294"/>
                    <a:pt x="2259" y="292"/>
                  </a:cubicBezTo>
                  <a:cubicBezTo>
                    <a:pt x="2289" y="290"/>
                    <a:pt x="2319" y="290"/>
                    <a:pt x="2351" y="290"/>
                  </a:cubicBezTo>
                  <a:cubicBezTo>
                    <a:pt x="2400" y="290"/>
                    <a:pt x="2441" y="294"/>
                    <a:pt x="2475" y="303"/>
                  </a:cubicBezTo>
                  <a:cubicBezTo>
                    <a:pt x="2486" y="305"/>
                    <a:pt x="2497" y="309"/>
                    <a:pt x="2505" y="311"/>
                  </a:cubicBezTo>
                  <a:cubicBezTo>
                    <a:pt x="2534" y="321"/>
                    <a:pt x="2563" y="330"/>
                    <a:pt x="2595" y="330"/>
                  </a:cubicBezTo>
                  <a:cubicBezTo>
                    <a:pt x="2601" y="330"/>
                    <a:pt x="2607" y="329"/>
                    <a:pt x="2613" y="329"/>
                  </a:cubicBezTo>
                  <a:cubicBezTo>
                    <a:pt x="2655" y="324"/>
                    <a:pt x="2694" y="301"/>
                    <a:pt x="2726" y="277"/>
                  </a:cubicBezTo>
                  <a:lnTo>
                    <a:pt x="2932" y="140"/>
                  </a:lnTo>
                  <a:lnTo>
                    <a:pt x="2932" y="140"/>
                  </a:lnTo>
                  <a:cubicBezTo>
                    <a:pt x="2904" y="337"/>
                    <a:pt x="3015" y="547"/>
                    <a:pt x="3200" y="629"/>
                  </a:cubicBezTo>
                  <a:cubicBezTo>
                    <a:pt x="3206" y="776"/>
                    <a:pt x="3249" y="922"/>
                    <a:pt x="3324" y="1051"/>
                  </a:cubicBezTo>
                  <a:lnTo>
                    <a:pt x="3335" y="1070"/>
                  </a:lnTo>
                  <a:cubicBezTo>
                    <a:pt x="3356" y="1108"/>
                    <a:pt x="3377" y="1143"/>
                    <a:pt x="3382" y="1179"/>
                  </a:cubicBezTo>
                  <a:cubicBezTo>
                    <a:pt x="3386" y="1220"/>
                    <a:pt x="3375" y="1261"/>
                    <a:pt x="3362" y="1301"/>
                  </a:cubicBezTo>
                  <a:lnTo>
                    <a:pt x="3159" y="2017"/>
                  </a:lnTo>
                  <a:cubicBezTo>
                    <a:pt x="3144" y="2068"/>
                    <a:pt x="3120" y="2130"/>
                    <a:pt x="3073" y="2139"/>
                  </a:cubicBezTo>
                  <a:cubicBezTo>
                    <a:pt x="3067" y="2141"/>
                    <a:pt x="3058" y="2141"/>
                    <a:pt x="3052" y="2141"/>
                  </a:cubicBezTo>
                  <a:lnTo>
                    <a:pt x="3039" y="2141"/>
                  </a:lnTo>
                  <a:cubicBezTo>
                    <a:pt x="3024" y="2141"/>
                    <a:pt x="3007" y="2141"/>
                    <a:pt x="2992" y="2148"/>
                  </a:cubicBezTo>
                  <a:cubicBezTo>
                    <a:pt x="2943" y="2167"/>
                    <a:pt x="2925" y="2216"/>
                    <a:pt x="2913" y="2259"/>
                  </a:cubicBezTo>
                  <a:lnTo>
                    <a:pt x="2910" y="2268"/>
                  </a:lnTo>
                  <a:cubicBezTo>
                    <a:pt x="2898" y="2302"/>
                    <a:pt x="2883" y="2336"/>
                    <a:pt x="2857" y="2375"/>
                  </a:cubicBezTo>
                  <a:lnTo>
                    <a:pt x="2853" y="2383"/>
                  </a:lnTo>
                  <a:cubicBezTo>
                    <a:pt x="2823" y="2428"/>
                    <a:pt x="2788" y="2473"/>
                    <a:pt x="2756" y="2516"/>
                  </a:cubicBezTo>
                  <a:cubicBezTo>
                    <a:pt x="2722" y="2559"/>
                    <a:pt x="2688" y="2604"/>
                    <a:pt x="2658" y="2651"/>
                  </a:cubicBezTo>
                  <a:cubicBezTo>
                    <a:pt x="2413" y="2490"/>
                    <a:pt x="2276" y="2272"/>
                    <a:pt x="2281" y="2043"/>
                  </a:cubicBezTo>
                  <a:cubicBezTo>
                    <a:pt x="2283" y="1957"/>
                    <a:pt x="2285" y="1813"/>
                    <a:pt x="2176" y="1790"/>
                  </a:cubicBezTo>
                  <a:cubicBezTo>
                    <a:pt x="2167" y="1790"/>
                    <a:pt x="2158" y="1788"/>
                    <a:pt x="2152" y="1788"/>
                  </a:cubicBezTo>
                  <a:cubicBezTo>
                    <a:pt x="2109" y="1788"/>
                    <a:pt x="2073" y="1809"/>
                    <a:pt x="2038" y="1830"/>
                  </a:cubicBezTo>
                  <a:lnTo>
                    <a:pt x="1413" y="2225"/>
                  </a:lnTo>
                  <a:cubicBezTo>
                    <a:pt x="1379" y="2109"/>
                    <a:pt x="1329" y="2004"/>
                    <a:pt x="1269" y="1914"/>
                  </a:cubicBezTo>
                  <a:cubicBezTo>
                    <a:pt x="1235" y="1865"/>
                    <a:pt x="1199" y="1818"/>
                    <a:pt x="1162" y="1773"/>
                  </a:cubicBezTo>
                  <a:cubicBezTo>
                    <a:pt x="1087" y="1674"/>
                    <a:pt x="1016" y="1584"/>
                    <a:pt x="978" y="1473"/>
                  </a:cubicBezTo>
                  <a:lnTo>
                    <a:pt x="971" y="1453"/>
                  </a:lnTo>
                  <a:cubicBezTo>
                    <a:pt x="961" y="1421"/>
                    <a:pt x="952" y="1391"/>
                    <a:pt x="931" y="1363"/>
                  </a:cubicBezTo>
                  <a:cubicBezTo>
                    <a:pt x="907" y="1333"/>
                    <a:pt x="875" y="1314"/>
                    <a:pt x="843" y="1297"/>
                  </a:cubicBezTo>
                  <a:cubicBezTo>
                    <a:pt x="815" y="1280"/>
                    <a:pt x="785" y="1263"/>
                    <a:pt x="770" y="1239"/>
                  </a:cubicBezTo>
                  <a:cubicBezTo>
                    <a:pt x="746" y="1203"/>
                    <a:pt x="751" y="1153"/>
                    <a:pt x="755" y="1100"/>
                  </a:cubicBezTo>
                  <a:cubicBezTo>
                    <a:pt x="759" y="1040"/>
                    <a:pt x="764" y="978"/>
                    <a:pt x="727" y="926"/>
                  </a:cubicBezTo>
                  <a:cubicBezTo>
                    <a:pt x="699" y="888"/>
                    <a:pt x="656" y="869"/>
                    <a:pt x="616" y="849"/>
                  </a:cubicBezTo>
                  <a:cubicBezTo>
                    <a:pt x="571" y="828"/>
                    <a:pt x="532" y="811"/>
                    <a:pt x="522" y="774"/>
                  </a:cubicBezTo>
                  <a:cubicBezTo>
                    <a:pt x="511" y="749"/>
                    <a:pt x="519" y="716"/>
                    <a:pt x="528" y="684"/>
                  </a:cubicBezTo>
                  <a:cubicBezTo>
                    <a:pt x="534" y="661"/>
                    <a:pt x="543" y="633"/>
                    <a:pt x="543" y="605"/>
                  </a:cubicBezTo>
                  <a:cubicBezTo>
                    <a:pt x="543" y="500"/>
                    <a:pt x="447" y="425"/>
                    <a:pt x="382" y="376"/>
                  </a:cubicBezTo>
                  <a:cubicBezTo>
                    <a:pt x="290" y="307"/>
                    <a:pt x="198" y="228"/>
                    <a:pt x="108" y="144"/>
                  </a:cubicBezTo>
                  <a:cubicBezTo>
                    <a:pt x="123" y="142"/>
                    <a:pt x="138" y="140"/>
                    <a:pt x="151" y="138"/>
                  </a:cubicBezTo>
                  <a:cubicBezTo>
                    <a:pt x="164" y="137"/>
                    <a:pt x="177" y="137"/>
                    <a:pt x="191" y="137"/>
                  </a:cubicBezTo>
                  <a:cubicBezTo>
                    <a:pt x="267" y="137"/>
                    <a:pt x="344" y="151"/>
                    <a:pt x="419" y="166"/>
                  </a:cubicBezTo>
                  <a:cubicBezTo>
                    <a:pt x="528" y="187"/>
                    <a:pt x="644" y="211"/>
                    <a:pt x="740" y="269"/>
                  </a:cubicBezTo>
                  <a:cubicBezTo>
                    <a:pt x="766" y="284"/>
                    <a:pt x="789" y="303"/>
                    <a:pt x="813" y="320"/>
                  </a:cubicBezTo>
                  <a:cubicBezTo>
                    <a:pt x="858" y="354"/>
                    <a:pt x="903" y="389"/>
                    <a:pt x="959" y="408"/>
                  </a:cubicBezTo>
                  <a:cubicBezTo>
                    <a:pt x="986" y="419"/>
                    <a:pt x="1019" y="423"/>
                    <a:pt x="1051" y="423"/>
                  </a:cubicBezTo>
                  <a:cubicBezTo>
                    <a:pt x="1175" y="423"/>
                    <a:pt x="1293" y="346"/>
                    <a:pt x="1336" y="236"/>
                  </a:cubicBezTo>
                  <a:cubicBezTo>
                    <a:pt x="1355" y="185"/>
                    <a:pt x="1361" y="129"/>
                    <a:pt x="1355" y="63"/>
                  </a:cubicBezTo>
                  <a:close/>
                  <a:moveTo>
                    <a:pt x="1293" y="1"/>
                  </a:moveTo>
                  <a:lnTo>
                    <a:pt x="1299" y="35"/>
                  </a:lnTo>
                  <a:cubicBezTo>
                    <a:pt x="1310" y="110"/>
                    <a:pt x="1306" y="166"/>
                    <a:pt x="1286" y="215"/>
                  </a:cubicBezTo>
                  <a:cubicBezTo>
                    <a:pt x="1252" y="305"/>
                    <a:pt x="1151" y="369"/>
                    <a:pt x="1051" y="369"/>
                  </a:cubicBezTo>
                  <a:cubicBezTo>
                    <a:pt x="1025" y="369"/>
                    <a:pt x="999" y="365"/>
                    <a:pt x="976" y="356"/>
                  </a:cubicBezTo>
                  <a:cubicBezTo>
                    <a:pt x="929" y="339"/>
                    <a:pt x="888" y="309"/>
                    <a:pt x="845" y="277"/>
                  </a:cubicBezTo>
                  <a:cubicBezTo>
                    <a:pt x="819" y="258"/>
                    <a:pt x="794" y="241"/>
                    <a:pt x="768" y="224"/>
                  </a:cubicBezTo>
                  <a:cubicBezTo>
                    <a:pt x="663" y="159"/>
                    <a:pt x="539" y="136"/>
                    <a:pt x="427" y="112"/>
                  </a:cubicBezTo>
                  <a:cubicBezTo>
                    <a:pt x="351" y="98"/>
                    <a:pt x="271" y="83"/>
                    <a:pt x="189" y="83"/>
                  </a:cubicBezTo>
                  <a:cubicBezTo>
                    <a:pt x="175" y="83"/>
                    <a:pt x="161" y="83"/>
                    <a:pt x="147" y="84"/>
                  </a:cubicBezTo>
                  <a:cubicBezTo>
                    <a:pt x="114" y="89"/>
                    <a:pt x="82" y="95"/>
                    <a:pt x="48" y="104"/>
                  </a:cubicBezTo>
                  <a:lnTo>
                    <a:pt x="1" y="117"/>
                  </a:lnTo>
                  <a:lnTo>
                    <a:pt x="35" y="149"/>
                  </a:lnTo>
                  <a:cubicBezTo>
                    <a:pt x="138" y="247"/>
                    <a:pt x="245" y="337"/>
                    <a:pt x="350" y="419"/>
                  </a:cubicBezTo>
                  <a:cubicBezTo>
                    <a:pt x="421" y="472"/>
                    <a:pt x="489" y="532"/>
                    <a:pt x="489" y="605"/>
                  </a:cubicBezTo>
                  <a:cubicBezTo>
                    <a:pt x="489" y="626"/>
                    <a:pt x="483" y="648"/>
                    <a:pt x="477" y="671"/>
                  </a:cubicBezTo>
                  <a:cubicBezTo>
                    <a:pt x="466" y="710"/>
                    <a:pt x="455" y="751"/>
                    <a:pt x="470" y="791"/>
                  </a:cubicBezTo>
                  <a:cubicBezTo>
                    <a:pt x="489" y="849"/>
                    <a:pt x="545" y="875"/>
                    <a:pt x="592" y="896"/>
                  </a:cubicBezTo>
                  <a:cubicBezTo>
                    <a:pt x="629" y="914"/>
                    <a:pt x="665" y="931"/>
                    <a:pt x="684" y="958"/>
                  </a:cubicBezTo>
                  <a:cubicBezTo>
                    <a:pt x="710" y="993"/>
                    <a:pt x="706" y="1044"/>
                    <a:pt x="701" y="1096"/>
                  </a:cubicBezTo>
                  <a:cubicBezTo>
                    <a:pt x="695" y="1156"/>
                    <a:pt x="691" y="1216"/>
                    <a:pt x="725" y="1267"/>
                  </a:cubicBezTo>
                  <a:cubicBezTo>
                    <a:pt x="749" y="1303"/>
                    <a:pt x="783" y="1323"/>
                    <a:pt x="817" y="1342"/>
                  </a:cubicBezTo>
                  <a:cubicBezTo>
                    <a:pt x="845" y="1359"/>
                    <a:pt x="871" y="1374"/>
                    <a:pt x="888" y="1396"/>
                  </a:cubicBezTo>
                  <a:cubicBezTo>
                    <a:pt x="903" y="1415"/>
                    <a:pt x="911" y="1443"/>
                    <a:pt x="920" y="1468"/>
                  </a:cubicBezTo>
                  <a:lnTo>
                    <a:pt x="926" y="1490"/>
                  </a:lnTo>
                  <a:cubicBezTo>
                    <a:pt x="967" y="1610"/>
                    <a:pt x="1046" y="1708"/>
                    <a:pt x="1121" y="1805"/>
                  </a:cubicBezTo>
                  <a:cubicBezTo>
                    <a:pt x="1156" y="1850"/>
                    <a:pt x="1192" y="1895"/>
                    <a:pt x="1224" y="1944"/>
                  </a:cubicBezTo>
                  <a:cubicBezTo>
                    <a:pt x="1289" y="2038"/>
                    <a:pt x="1338" y="2150"/>
                    <a:pt x="1372" y="2274"/>
                  </a:cubicBezTo>
                  <a:lnTo>
                    <a:pt x="1381" y="2308"/>
                  </a:lnTo>
                  <a:lnTo>
                    <a:pt x="2066" y="1878"/>
                  </a:lnTo>
                  <a:cubicBezTo>
                    <a:pt x="2094" y="1859"/>
                    <a:pt x="2124" y="1842"/>
                    <a:pt x="2152" y="1842"/>
                  </a:cubicBezTo>
                  <a:cubicBezTo>
                    <a:pt x="2156" y="1842"/>
                    <a:pt x="2161" y="1842"/>
                    <a:pt x="2165" y="1843"/>
                  </a:cubicBezTo>
                  <a:cubicBezTo>
                    <a:pt x="2225" y="1856"/>
                    <a:pt x="2229" y="1948"/>
                    <a:pt x="2227" y="2043"/>
                  </a:cubicBezTo>
                  <a:cubicBezTo>
                    <a:pt x="2223" y="2295"/>
                    <a:pt x="2377" y="2540"/>
                    <a:pt x="2653" y="2711"/>
                  </a:cubicBezTo>
                  <a:lnTo>
                    <a:pt x="2675" y="2726"/>
                  </a:lnTo>
                  <a:lnTo>
                    <a:pt x="2690" y="2702"/>
                  </a:lnTo>
                  <a:cubicBezTo>
                    <a:pt x="2722" y="2649"/>
                    <a:pt x="2760" y="2597"/>
                    <a:pt x="2797" y="2550"/>
                  </a:cubicBezTo>
                  <a:cubicBezTo>
                    <a:pt x="2831" y="2505"/>
                    <a:pt x="2868" y="2458"/>
                    <a:pt x="2900" y="2407"/>
                  </a:cubicBezTo>
                  <a:lnTo>
                    <a:pt x="2904" y="2400"/>
                  </a:lnTo>
                  <a:cubicBezTo>
                    <a:pt x="2930" y="2360"/>
                    <a:pt x="2947" y="2321"/>
                    <a:pt x="2960" y="2283"/>
                  </a:cubicBezTo>
                  <a:lnTo>
                    <a:pt x="2964" y="2274"/>
                  </a:lnTo>
                  <a:cubicBezTo>
                    <a:pt x="2975" y="2242"/>
                    <a:pt x="2985" y="2208"/>
                    <a:pt x="3009" y="2197"/>
                  </a:cubicBezTo>
                  <a:cubicBezTo>
                    <a:pt x="3018" y="2195"/>
                    <a:pt x="3028" y="2195"/>
                    <a:pt x="3039" y="2195"/>
                  </a:cubicBezTo>
                  <a:lnTo>
                    <a:pt x="3052" y="2195"/>
                  </a:lnTo>
                  <a:cubicBezTo>
                    <a:pt x="3063" y="2195"/>
                    <a:pt x="3073" y="2193"/>
                    <a:pt x="3084" y="2193"/>
                  </a:cubicBezTo>
                  <a:cubicBezTo>
                    <a:pt x="3159" y="2178"/>
                    <a:pt x="3191" y="2098"/>
                    <a:pt x="3210" y="2030"/>
                  </a:cubicBezTo>
                  <a:lnTo>
                    <a:pt x="3416" y="1316"/>
                  </a:lnTo>
                  <a:cubicBezTo>
                    <a:pt x="3427" y="1273"/>
                    <a:pt x="3442" y="1224"/>
                    <a:pt x="3435" y="1173"/>
                  </a:cubicBezTo>
                  <a:cubicBezTo>
                    <a:pt x="3429" y="1126"/>
                    <a:pt x="3403" y="1083"/>
                    <a:pt x="3380" y="1044"/>
                  </a:cubicBezTo>
                  <a:lnTo>
                    <a:pt x="3369" y="1025"/>
                  </a:lnTo>
                  <a:cubicBezTo>
                    <a:pt x="3296" y="899"/>
                    <a:pt x="3255" y="755"/>
                    <a:pt x="3251" y="609"/>
                  </a:cubicBezTo>
                  <a:lnTo>
                    <a:pt x="3251" y="592"/>
                  </a:lnTo>
                  <a:lnTo>
                    <a:pt x="3234" y="586"/>
                  </a:lnTo>
                  <a:cubicBezTo>
                    <a:pt x="3050" y="513"/>
                    <a:pt x="2938" y="281"/>
                    <a:pt x="2998" y="91"/>
                  </a:cubicBezTo>
                  <a:lnTo>
                    <a:pt x="3015" y="39"/>
                  </a:lnTo>
                  <a:lnTo>
                    <a:pt x="3015" y="39"/>
                  </a:lnTo>
                  <a:lnTo>
                    <a:pt x="2964" y="59"/>
                  </a:lnTo>
                  <a:lnTo>
                    <a:pt x="2696" y="234"/>
                  </a:lnTo>
                  <a:cubicBezTo>
                    <a:pt x="2668" y="254"/>
                    <a:pt x="2638" y="273"/>
                    <a:pt x="2606" y="275"/>
                  </a:cubicBezTo>
                  <a:cubicBezTo>
                    <a:pt x="2603" y="275"/>
                    <a:pt x="2599" y="275"/>
                    <a:pt x="2595" y="275"/>
                  </a:cubicBezTo>
                  <a:cubicBezTo>
                    <a:pt x="2571" y="275"/>
                    <a:pt x="2547" y="269"/>
                    <a:pt x="2523" y="260"/>
                  </a:cubicBezTo>
                  <a:cubicBezTo>
                    <a:pt x="2512" y="258"/>
                    <a:pt x="2501" y="254"/>
                    <a:pt x="2490" y="251"/>
                  </a:cubicBezTo>
                  <a:cubicBezTo>
                    <a:pt x="2450" y="241"/>
                    <a:pt x="2405" y="236"/>
                    <a:pt x="2351" y="236"/>
                  </a:cubicBezTo>
                  <a:cubicBezTo>
                    <a:pt x="2319" y="236"/>
                    <a:pt x="2287" y="236"/>
                    <a:pt x="2255" y="239"/>
                  </a:cubicBezTo>
                  <a:cubicBezTo>
                    <a:pt x="2227" y="241"/>
                    <a:pt x="2199" y="243"/>
                    <a:pt x="2171" y="243"/>
                  </a:cubicBezTo>
                  <a:lnTo>
                    <a:pt x="2165" y="243"/>
                  </a:lnTo>
                  <a:cubicBezTo>
                    <a:pt x="2045" y="243"/>
                    <a:pt x="1957" y="211"/>
                    <a:pt x="1910" y="151"/>
                  </a:cubicBezTo>
                  <a:cubicBezTo>
                    <a:pt x="1901" y="142"/>
                    <a:pt x="1895" y="132"/>
                    <a:pt x="1888" y="123"/>
                  </a:cubicBezTo>
                  <a:cubicBezTo>
                    <a:pt x="1871" y="97"/>
                    <a:pt x="1854" y="72"/>
                    <a:pt x="1826" y="54"/>
                  </a:cubicBezTo>
                  <a:cubicBezTo>
                    <a:pt x="1792" y="33"/>
                    <a:pt x="1749" y="31"/>
                    <a:pt x="1715" y="31"/>
                  </a:cubicBezTo>
                  <a:lnTo>
                    <a:pt x="1676" y="31"/>
                  </a:lnTo>
                  <a:cubicBezTo>
                    <a:pt x="1565" y="31"/>
                    <a:pt x="1451" y="22"/>
                    <a:pt x="1329" y="5"/>
                  </a:cubicBezTo>
                  <a:lnTo>
                    <a:pt x="129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151"/>
            <p:cNvSpPr/>
            <p:nvPr/>
          </p:nvSpPr>
          <p:spPr>
            <a:xfrm>
              <a:off x="5536374" y="2702546"/>
              <a:ext cx="319157" cy="319924"/>
            </a:xfrm>
            <a:custGeom>
              <a:rect b="b" l="l" r="r" t="t"/>
              <a:pathLst>
                <a:path extrusionOk="0" h="11259" w="11232">
                  <a:moveTo>
                    <a:pt x="8957" y="0"/>
                  </a:moveTo>
                  <a:cubicBezTo>
                    <a:pt x="8758" y="0"/>
                    <a:pt x="8646" y="307"/>
                    <a:pt x="8479" y="462"/>
                  </a:cubicBezTo>
                  <a:cubicBezTo>
                    <a:pt x="8282" y="649"/>
                    <a:pt x="7956" y="614"/>
                    <a:pt x="7729" y="769"/>
                  </a:cubicBezTo>
                  <a:cubicBezTo>
                    <a:pt x="7245" y="1099"/>
                    <a:pt x="7579" y="1930"/>
                    <a:pt x="7232" y="2401"/>
                  </a:cubicBezTo>
                  <a:cubicBezTo>
                    <a:pt x="7058" y="2637"/>
                    <a:pt x="6754" y="2727"/>
                    <a:pt x="6471" y="2802"/>
                  </a:cubicBezTo>
                  <a:cubicBezTo>
                    <a:pt x="6330" y="2988"/>
                    <a:pt x="6701" y="3222"/>
                    <a:pt x="6634" y="3445"/>
                  </a:cubicBezTo>
                  <a:cubicBezTo>
                    <a:pt x="6596" y="3569"/>
                    <a:pt x="6450" y="3612"/>
                    <a:pt x="6332" y="3663"/>
                  </a:cubicBezTo>
                  <a:cubicBezTo>
                    <a:pt x="5938" y="3837"/>
                    <a:pt x="5711" y="4319"/>
                    <a:pt x="5829" y="4732"/>
                  </a:cubicBezTo>
                  <a:cubicBezTo>
                    <a:pt x="5499" y="4803"/>
                    <a:pt x="5171" y="4874"/>
                    <a:pt x="4841" y="4944"/>
                  </a:cubicBezTo>
                  <a:cubicBezTo>
                    <a:pt x="4774" y="4959"/>
                    <a:pt x="4706" y="4974"/>
                    <a:pt x="4652" y="5017"/>
                  </a:cubicBezTo>
                  <a:cubicBezTo>
                    <a:pt x="4554" y="5097"/>
                    <a:pt x="4534" y="5255"/>
                    <a:pt x="4423" y="5319"/>
                  </a:cubicBezTo>
                  <a:cubicBezTo>
                    <a:pt x="4378" y="5346"/>
                    <a:pt x="4326" y="5351"/>
                    <a:pt x="4272" y="5351"/>
                  </a:cubicBezTo>
                  <a:cubicBezTo>
                    <a:pt x="4240" y="5351"/>
                    <a:pt x="4208" y="5349"/>
                    <a:pt x="4176" y="5349"/>
                  </a:cubicBezTo>
                  <a:cubicBezTo>
                    <a:pt x="4144" y="5349"/>
                    <a:pt x="4111" y="5351"/>
                    <a:pt x="4080" y="5358"/>
                  </a:cubicBezTo>
                  <a:cubicBezTo>
                    <a:pt x="3911" y="5392"/>
                    <a:pt x="3812" y="5572"/>
                    <a:pt x="3772" y="5739"/>
                  </a:cubicBezTo>
                  <a:cubicBezTo>
                    <a:pt x="3731" y="5909"/>
                    <a:pt x="3722" y="6091"/>
                    <a:pt x="3632" y="6238"/>
                  </a:cubicBezTo>
                  <a:cubicBezTo>
                    <a:pt x="3457" y="6526"/>
                    <a:pt x="3063" y="6568"/>
                    <a:pt x="2726" y="6571"/>
                  </a:cubicBezTo>
                  <a:cubicBezTo>
                    <a:pt x="2712" y="6571"/>
                    <a:pt x="2699" y="6571"/>
                    <a:pt x="2685" y="6571"/>
                  </a:cubicBezTo>
                  <a:cubicBezTo>
                    <a:pt x="1786" y="6571"/>
                    <a:pt x="889" y="6502"/>
                    <a:pt x="1" y="6365"/>
                  </a:cubicBezTo>
                  <a:lnTo>
                    <a:pt x="1" y="6365"/>
                  </a:lnTo>
                  <a:cubicBezTo>
                    <a:pt x="27" y="6588"/>
                    <a:pt x="130" y="6813"/>
                    <a:pt x="279" y="6980"/>
                  </a:cubicBezTo>
                  <a:cubicBezTo>
                    <a:pt x="564" y="7301"/>
                    <a:pt x="965" y="7492"/>
                    <a:pt x="1293" y="7766"/>
                  </a:cubicBezTo>
                  <a:cubicBezTo>
                    <a:pt x="1244" y="7972"/>
                    <a:pt x="1355" y="8177"/>
                    <a:pt x="1430" y="8377"/>
                  </a:cubicBezTo>
                  <a:cubicBezTo>
                    <a:pt x="1503" y="8574"/>
                    <a:pt x="1524" y="8837"/>
                    <a:pt x="1353" y="8962"/>
                  </a:cubicBezTo>
                  <a:cubicBezTo>
                    <a:pt x="1295" y="9004"/>
                    <a:pt x="1222" y="9022"/>
                    <a:pt x="1154" y="9047"/>
                  </a:cubicBezTo>
                  <a:cubicBezTo>
                    <a:pt x="841" y="9161"/>
                    <a:pt x="616" y="9456"/>
                    <a:pt x="549" y="9780"/>
                  </a:cubicBezTo>
                  <a:cubicBezTo>
                    <a:pt x="674" y="9814"/>
                    <a:pt x="798" y="9840"/>
                    <a:pt x="927" y="9853"/>
                  </a:cubicBezTo>
                  <a:cubicBezTo>
                    <a:pt x="995" y="9860"/>
                    <a:pt x="1063" y="9863"/>
                    <a:pt x="1132" y="9863"/>
                  </a:cubicBezTo>
                  <a:cubicBezTo>
                    <a:pt x="1731" y="9863"/>
                    <a:pt x="2321" y="9625"/>
                    <a:pt x="2925" y="9583"/>
                  </a:cubicBezTo>
                  <a:cubicBezTo>
                    <a:pt x="2966" y="9580"/>
                    <a:pt x="3008" y="9578"/>
                    <a:pt x="3049" y="9578"/>
                  </a:cubicBezTo>
                  <a:cubicBezTo>
                    <a:pt x="3695" y="9578"/>
                    <a:pt x="4418" y="9934"/>
                    <a:pt x="4444" y="10566"/>
                  </a:cubicBezTo>
                  <a:cubicBezTo>
                    <a:pt x="4449" y="10691"/>
                    <a:pt x="4427" y="10819"/>
                    <a:pt x="4477" y="10933"/>
                  </a:cubicBezTo>
                  <a:cubicBezTo>
                    <a:pt x="4582" y="11162"/>
                    <a:pt x="4901" y="11173"/>
                    <a:pt x="5145" y="11258"/>
                  </a:cubicBezTo>
                  <a:cubicBezTo>
                    <a:pt x="5151" y="11134"/>
                    <a:pt x="5181" y="11020"/>
                    <a:pt x="5282" y="10945"/>
                  </a:cubicBezTo>
                  <a:cubicBezTo>
                    <a:pt x="5366" y="10883"/>
                    <a:pt x="5473" y="10868"/>
                    <a:pt x="5574" y="10855"/>
                  </a:cubicBezTo>
                  <a:lnTo>
                    <a:pt x="7037" y="10680"/>
                  </a:lnTo>
                  <a:cubicBezTo>
                    <a:pt x="6919" y="10371"/>
                    <a:pt x="6803" y="10063"/>
                    <a:pt x="6686" y="9754"/>
                  </a:cubicBezTo>
                  <a:cubicBezTo>
                    <a:pt x="6653" y="9669"/>
                    <a:pt x="6621" y="9583"/>
                    <a:pt x="6566" y="9512"/>
                  </a:cubicBezTo>
                  <a:cubicBezTo>
                    <a:pt x="6527" y="9465"/>
                    <a:pt x="6480" y="9426"/>
                    <a:pt x="6450" y="9375"/>
                  </a:cubicBezTo>
                  <a:cubicBezTo>
                    <a:pt x="6418" y="9317"/>
                    <a:pt x="6407" y="9249"/>
                    <a:pt x="6390" y="9184"/>
                  </a:cubicBezTo>
                  <a:cubicBezTo>
                    <a:pt x="6326" y="8929"/>
                    <a:pt x="6131" y="8713"/>
                    <a:pt x="5884" y="8621"/>
                  </a:cubicBezTo>
                  <a:cubicBezTo>
                    <a:pt x="5981" y="8312"/>
                    <a:pt x="6263" y="8070"/>
                    <a:pt x="6583" y="8021"/>
                  </a:cubicBezTo>
                  <a:cubicBezTo>
                    <a:pt x="6648" y="8011"/>
                    <a:pt x="6715" y="8007"/>
                    <a:pt x="6784" y="8007"/>
                  </a:cubicBezTo>
                  <a:cubicBezTo>
                    <a:pt x="6931" y="8007"/>
                    <a:pt x="7083" y="8023"/>
                    <a:pt x="7227" y="8023"/>
                  </a:cubicBezTo>
                  <a:cubicBezTo>
                    <a:pt x="7432" y="8023"/>
                    <a:pt x="7619" y="7992"/>
                    <a:pt x="7748" y="7839"/>
                  </a:cubicBezTo>
                  <a:cubicBezTo>
                    <a:pt x="7887" y="7676"/>
                    <a:pt x="7896" y="7419"/>
                    <a:pt x="8059" y="7278"/>
                  </a:cubicBezTo>
                  <a:cubicBezTo>
                    <a:pt x="8123" y="7220"/>
                    <a:pt x="8207" y="7188"/>
                    <a:pt x="8269" y="7128"/>
                  </a:cubicBezTo>
                  <a:cubicBezTo>
                    <a:pt x="8342" y="7059"/>
                    <a:pt x="8378" y="6963"/>
                    <a:pt x="8417" y="6870"/>
                  </a:cubicBezTo>
                  <a:cubicBezTo>
                    <a:pt x="8614" y="6401"/>
                    <a:pt x="8939" y="5986"/>
                    <a:pt x="9346" y="5679"/>
                  </a:cubicBezTo>
                  <a:cubicBezTo>
                    <a:pt x="9276" y="5452"/>
                    <a:pt x="9342" y="5189"/>
                    <a:pt x="9511" y="5022"/>
                  </a:cubicBezTo>
                  <a:cubicBezTo>
                    <a:pt x="9689" y="4846"/>
                    <a:pt x="10000" y="4683"/>
                    <a:pt x="9912" y="4449"/>
                  </a:cubicBezTo>
                  <a:cubicBezTo>
                    <a:pt x="9889" y="4387"/>
                    <a:pt x="9841" y="4340"/>
                    <a:pt x="9794" y="4293"/>
                  </a:cubicBezTo>
                  <a:cubicBezTo>
                    <a:pt x="9604" y="4100"/>
                    <a:pt x="9434" y="3882"/>
                    <a:pt x="9295" y="3648"/>
                  </a:cubicBezTo>
                  <a:cubicBezTo>
                    <a:pt x="9233" y="3545"/>
                    <a:pt x="9175" y="3434"/>
                    <a:pt x="9167" y="3316"/>
                  </a:cubicBezTo>
                  <a:cubicBezTo>
                    <a:pt x="9158" y="3226"/>
                    <a:pt x="9177" y="3134"/>
                    <a:pt x="9154" y="3048"/>
                  </a:cubicBezTo>
                  <a:cubicBezTo>
                    <a:pt x="9113" y="2913"/>
                    <a:pt x="8974" y="2828"/>
                    <a:pt x="8922" y="2695"/>
                  </a:cubicBezTo>
                  <a:cubicBezTo>
                    <a:pt x="8825" y="2435"/>
                    <a:pt x="9140" y="2192"/>
                    <a:pt x="9422" y="2192"/>
                  </a:cubicBezTo>
                  <a:cubicBezTo>
                    <a:pt x="9433" y="2192"/>
                    <a:pt x="9443" y="2193"/>
                    <a:pt x="9454" y="2193"/>
                  </a:cubicBezTo>
                  <a:cubicBezTo>
                    <a:pt x="9743" y="2213"/>
                    <a:pt x="10004" y="2378"/>
                    <a:pt x="10291" y="2412"/>
                  </a:cubicBezTo>
                  <a:cubicBezTo>
                    <a:pt x="10329" y="2417"/>
                    <a:pt x="10366" y="2419"/>
                    <a:pt x="10404" y="2419"/>
                  </a:cubicBezTo>
                  <a:cubicBezTo>
                    <a:pt x="10577" y="2419"/>
                    <a:pt x="10750" y="2371"/>
                    <a:pt x="10898" y="2279"/>
                  </a:cubicBezTo>
                  <a:cubicBezTo>
                    <a:pt x="11082" y="2166"/>
                    <a:pt x="11232" y="1947"/>
                    <a:pt x="11168" y="1741"/>
                  </a:cubicBezTo>
                  <a:cubicBezTo>
                    <a:pt x="11138" y="1649"/>
                    <a:pt x="11069" y="1574"/>
                    <a:pt x="11005" y="1504"/>
                  </a:cubicBezTo>
                  <a:cubicBezTo>
                    <a:pt x="10748" y="1227"/>
                    <a:pt x="10493" y="951"/>
                    <a:pt x="10236" y="674"/>
                  </a:cubicBezTo>
                  <a:cubicBezTo>
                    <a:pt x="10105" y="535"/>
                    <a:pt x="9966" y="389"/>
                    <a:pt x="9779" y="345"/>
                  </a:cubicBezTo>
                  <a:cubicBezTo>
                    <a:pt x="9720" y="330"/>
                    <a:pt x="9660" y="326"/>
                    <a:pt x="9600" y="326"/>
                  </a:cubicBezTo>
                  <a:cubicBezTo>
                    <a:pt x="9545" y="326"/>
                    <a:pt x="9490" y="329"/>
                    <a:pt x="9435" y="329"/>
                  </a:cubicBezTo>
                  <a:cubicBezTo>
                    <a:pt x="9392" y="329"/>
                    <a:pt x="9349" y="327"/>
                    <a:pt x="9306" y="321"/>
                  </a:cubicBezTo>
                  <a:cubicBezTo>
                    <a:pt x="9149" y="300"/>
                    <a:pt x="8982" y="165"/>
                    <a:pt x="9021" y="10"/>
                  </a:cubicBezTo>
                  <a:cubicBezTo>
                    <a:pt x="8998" y="3"/>
                    <a:pt x="8977" y="0"/>
                    <a:pt x="89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151"/>
            <p:cNvSpPr/>
            <p:nvPr/>
          </p:nvSpPr>
          <p:spPr>
            <a:xfrm>
              <a:off x="5535522" y="2701779"/>
              <a:ext cx="320919" cy="321771"/>
            </a:xfrm>
            <a:custGeom>
              <a:rect b="b" l="l" r="r" t="t"/>
              <a:pathLst>
                <a:path extrusionOk="0" h="11324" w="11294">
                  <a:moveTo>
                    <a:pt x="8985" y="55"/>
                  </a:moveTo>
                  <a:cubicBezTo>
                    <a:pt x="8996" y="55"/>
                    <a:pt x="9007" y="56"/>
                    <a:pt x="9019" y="59"/>
                  </a:cubicBezTo>
                  <a:cubicBezTo>
                    <a:pt x="9012" y="110"/>
                    <a:pt x="9027" y="164"/>
                    <a:pt x="9059" y="211"/>
                  </a:cubicBezTo>
                  <a:cubicBezTo>
                    <a:pt x="9115" y="294"/>
                    <a:pt x="9222" y="359"/>
                    <a:pt x="9331" y="376"/>
                  </a:cubicBezTo>
                  <a:cubicBezTo>
                    <a:pt x="9370" y="380"/>
                    <a:pt x="9411" y="384"/>
                    <a:pt x="9462" y="384"/>
                  </a:cubicBezTo>
                  <a:cubicBezTo>
                    <a:pt x="9490" y="384"/>
                    <a:pt x="9520" y="382"/>
                    <a:pt x="9550" y="382"/>
                  </a:cubicBezTo>
                  <a:cubicBezTo>
                    <a:pt x="9578" y="380"/>
                    <a:pt x="9608" y="380"/>
                    <a:pt x="9636" y="380"/>
                  </a:cubicBezTo>
                  <a:cubicBezTo>
                    <a:pt x="9704" y="380"/>
                    <a:pt x="9756" y="384"/>
                    <a:pt x="9803" y="397"/>
                  </a:cubicBezTo>
                  <a:cubicBezTo>
                    <a:pt x="9987" y="442"/>
                    <a:pt x="10131" y="596"/>
                    <a:pt x="10246" y="721"/>
                  </a:cubicBezTo>
                  <a:lnTo>
                    <a:pt x="11015" y="1550"/>
                  </a:lnTo>
                  <a:cubicBezTo>
                    <a:pt x="11075" y="1614"/>
                    <a:pt x="11144" y="1689"/>
                    <a:pt x="11172" y="1775"/>
                  </a:cubicBezTo>
                  <a:cubicBezTo>
                    <a:pt x="11232" y="1966"/>
                    <a:pt x="11088" y="2175"/>
                    <a:pt x="10913" y="2283"/>
                  </a:cubicBezTo>
                  <a:cubicBezTo>
                    <a:pt x="10770" y="2372"/>
                    <a:pt x="10597" y="2419"/>
                    <a:pt x="10426" y="2419"/>
                  </a:cubicBezTo>
                  <a:cubicBezTo>
                    <a:pt x="10392" y="2419"/>
                    <a:pt x="10357" y="2417"/>
                    <a:pt x="10323" y="2413"/>
                  </a:cubicBezTo>
                  <a:cubicBezTo>
                    <a:pt x="10191" y="2398"/>
                    <a:pt x="10060" y="2351"/>
                    <a:pt x="9934" y="2306"/>
                  </a:cubicBezTo>
                  <a:cubicBezTo>
                    <a:pt x="9788" y="2257"/>
                    <a:pt x="9640" y="2205"/>
                    <a:pt x="9486" y="2195"/>
                  </a:cubicBezTo>
                  <a:cubicBezTo>
                    <a:pt x="9475" y="2194"/>
                    <a:pt x="9463" y="2194"/>
                    <a:pt x="9452" y="2194"/>
                  </a:cubicBezTo>
                  <a:cubicBezTo>
                    <a:pt x="9268" y="2194"/>
                    <a:pt x="9068" y="2291"/>
                    <a:pt x="8972" y="2433"/>
                  </a:cubicBezTo>
                  <a:cubicBezTo>
                    <a:pt x="8905" y="2529"/>
                    <a:pt x="8890" y="2632"/>
                    <a:pt x="8929" y="2733"/>
                  </a:cubicBezTo>
                  <a:cubicBezTo>
                    <a:pt x="8954" y="2799"/>
                    <a:pt x="8999" y="2855"/>
                    <a:pt x="9044" y="2908"/>
                  </a:cubicBezTo>
                  <a:cubicBezTo>
                    <a:pt x="9094" y="2964"/>
                    <a:pt x="9139" y="3017"/>
                    <a:pt x="9158" y="3084"/>
                  </a:cubicBezTo>
                  <a:cubicBezTo>
                    <a:pt x="9173" y="3133"/>
                    <a:pt x="9171" y="3185"/>
                    <a:pt x="9169" y="3240"/>
                  </a:cubicBezTo>
                  <a:cubicBezTo>
                    <a:pt x="9169" y="3275"/>
                    <a:pt x="9167" y="3309"/>
                    <a:pt x="9169" y="3345"/>
                  </a:cubicBezTo>
                  <a:cubicBezTo>
                    <a:pt x="9179" y="3470"/>
                    <a:pt x="9239" y="3583"/>
                    <a:pt x="9301" y="3688"/>
                  </a:cubicBezTo>
                  <a:cubicBezTo>
                    <a:pt x="9443" y="3924"/>
                    <a:pt x="9612" y="4144"/>
                    <a:pt x="9807" y="4339"/>
                  </a:cubicBezTo>
                  <a:lnTo>
                    <a:pt x="9814" y="4348"/>
                  </a:lnTo>
                  <a:cubicBezTo>
                    <a:pt x="9854" y="4389"/>
                    <a:pt x="9897" y="4431"/>
                    <a:pt x="9916" y="4485"/>
                  </a:cubicBezTo>
                  <a:cubicBezTo>
                    <a:pt x="9979" y="4646"/>
                    <a:pt x="9824" y="4772"/>
                    <a:pt x="9664" y="4907"/>
                  </a:cubicBezTo>
                  <a:cubicBezTo>
                    <a:pt x="9614" y="4946"/>
                    <a:pt x="9565" y="4989"/>
                    <a:pt x="9522" y="5029"/>
                  </a:cubicBezTo>
                  <a:cubicBezTo>
                    <a:pt x="9351" y="5199"/>
                    <a:pt x="9280" y="5464"/>
                    <a:pt x="9346" y="5696"/>
                  </a:cubicBezTo>
                  <a:cubicBezTo>
                    <a:pt x="8939" y="6006"/>
                    <a:pt x="8620" y="6418"/>
                    <a:pt x="8421" y="6887"/>
                  </a:cubicBezTo>
                  <a:lnTo>
                    <a:pt x="8410" y="6912"/>
                  </a:lnTo>
                  <a:cubicBezTo>
                    <a:pt x="8378" y="6994"/>
                    <a:pt x="8342" y="7077"/>
                    <a:pt x="8282" y="7135"/>
                  </a:cubicBezTo>
                  <a:cubicBezTo>
                    <a:pt x="8250" y="7165"/>
                    <a:pt x="8213" y="7189"/>
                    <a:pt x="8175" y="7212"/>
                  </a:cubicBezTo>
                  <a:cubicBezTo>
                    <a:pt x="8140" y="7234"/>
                    <a:pt x="8102" y="7255"/>
                    <a:pt x="8070" y="7283"/>
                  </a:cubicBezTo>
                  <a:cubicBezTo>
                    <a:pt x="7977" y="7367"/>
                    <a:pt x="7932" y="7482"/>
                    <a:pt x="7890" y="7594"/>
                  </a:cubicBezTo>
                  <a:cubicBezTo>
                    <a:pt x="7855" y="7684"/>
                    <a:pt x="7819" y="7778"/>
                    <a:pt x="7759" y="7849"/>
                  </a:cubicBezTo>
                  <a:cubicBezTo>
                    <a:pt x="7628" y="8003"/>
                    <a:pt x="7433" y="8022"/>
                    <a:pt x="7262" y="8022"/>
                  </a:cubicBezTo>
                  <a:cubicBezTo>
                    <a:pt x="7189" y="8022"/>
                    <a:pt x="7114" y="8020"/>
                    <a:pt x="7041" y="8016"/>
                  </a:cubicBezTo>
                  <a:cubicBezTo>
                    <a:pt x="6966" y="8012"/>
                    <a:pt x="6889" y="8007"/>
                    <a:pt x="6812" y="8007"/>
                  </a:cubicBezTo>
                  <a:cubicBezTo>
                    <a:pt x="6735" y="8007"/>
                    <a:pt x="6668" y="8012"/>
                    <a:pt x="6608" y="8020"/>
                  </a:cubicBezTo>
                  <a:cubicBezTo>
                    <a:pt x="6278" y="8072"/>
                    <a:pt x="5989" y="8320"/>
                    <a:pt x="5889" y="8639"/>
                  </a:cubicBezTo>
                  <a:lnTo>
                    <a:pt x="5882" y="8663"/>
                  </a:lnTo>
                  <a:lnTo>
                    <a:pt x="5906" y="8671"/>
                  </a:lnTo>
                  <a:cubicBezTo>
                    <a:pt x="6143" y="8761"/>
                    <a:pt x="6332" y="8971"/>
                    <a:pt x="6394" y="9218"/>
                  </a:cubicBezTo>
                  <a:cubicBezTo>
                    <a:pt x="6398" y="9233"/>
                    <a:pt x="6403" y="9248"/>
                    <a:pt x="6405" y="9263"/>
                  </a:cubicBezTo>
                  <a:cubicBezTo>
                    <a:pt x="6418" y="9314"/>
                    <a:pt x="6431" y="9368"/>
                    <a:pt x="6458" y="9415"/>
                  </a:cubicBezTo>
                  <a:cubicBezTo>
                    <a:pt x="6478" y="9451"/>
                    <a:pt x="6506" y="9479"/>
                    <a:pt x="6531" y="9507"/>
                  </a:cubicBezTo>
                  <a:cubicBezTo>
                    <a:pt x="6546" y="9524"/>
                    <a:pt x="6561" y="9539"/>
                    <a:pt x="6574" y="9556"/>
                  </a:cubicBezTo>
                  <a:cubicBezTo>
                    <a:pt x="6628" y="9623"/>
                    <a:pt x="6660" y="9708"/>
                    <a:pt x="6692" y="9790"/>
                  </a:cubicBezTo>
                  <a:lnTo>
                    <a:pt x="7028" y="10683"/>
                  </a:lnTo>
                  <a:lnTo>
                    <a:pt x="5601" y="10857"/>
                  </a:lnTo>
                  <a:cubicBezTo>
                    <a:pt x="5505" y="10867"/>
                    <a:pt x="5387" y="10882"/>
                    <a:pt x="5297" y="10951"/>
                  </a:cubicBezTo>
                  <a:cubicBezTo>
                    <a:pt x="5188" y="11032"/>
                    <a:pt x="5158" y="11148"/>
                    <a:pt x="5151" y="11249"/>
                  </a:cubicBezTo>
                  <a:cubicBezTo>
                    <a:pt x="5096" y="11232"/>
                    <a:pt x="5038" y="11217"/>
                    <a:pt x="4982" y="11204"/>
                  </a:cubicBezTo>
                  <a:cubicBezTo>
                    <a:pt x="4787" y="11155"/>
                    <a:pt x="4603" y="11107"/>
                    <a:pt x="4532" y="10947"/>
                  </a:cubicBezTo>
                  <a:cubicBezTo>
                    <a:pt x="4498" y="10872"/>
                    <a:pt x="4498" y="10786"/>
                    <a:pt x="4500" y="10696"/>
                  </a:cubicBezTo>
                  <a:cubicBezTo>
                    <a:pt x="4500" y="10662"/>
                    <a:pt x="4502" y="10628"/>
                    <a:pt x="4500" y="10593"/>
                  </a:cubicBezTo>
                  <a:cubicBezTo>
                    <a:pt x="4474" y="9957"/>
                    <a:pt x="3757" y="9578"/>
                    <a:pt x="3078" y="9578"/>
                  </a:cubicBezTo>
                  <a:cubicBezTo>
                    <a:pt x="3035" y="9578"/>
                    <a:pt x="2994" y="9580"/>
                    <a:pt x="2953" y="9582"/>
                  </a:cubicBezTo>
                  <a:cubicBezTo>
                    <a:pt x="2679" y="9603"/>
                    <a:pt x="2403" y="9663"/>
                    <a:pt x="2137" y="9721"/>
                  </a:cubicBezTo>
                  <a:cubicBezTo>
                    <a:pt x="1818" y="9790"/>
                    <a:pt x="1488" y="9863"/>
                    <a:pt x="1162" y="9863"/>
                  </a:cubicBezTo>
                  <a:cubicBezTo>
                    <a:pt x="1091" y="9863"/>
                    <a:pt x="1025" y="9858"/>
                    <a:pt x="959" y="9852"/>
                  </a:cubicBezTo>
                  <a:cubicBezTo>
                    <a:pt x="849" y="9841"/>
                    <a:pt x="736" y="9822"/>
                    <a:pt x="612" y="9788"/>
                  </a:cubicBezTo>
                  <a:cubicBezTo>
                    <a:pt x="687" y="9471"/>
                    <a:pt x="912" y="9203"/>
                    <a:pt x="1192" y="9100"/>
                  </a:cubicBezTo>
                  <a:cubicBezTo>
                    <a:pt x="1207" y="9094"/>
                    <a:pt x="1222" y="9087"/>
                    <a:pt x="1237" y="9083"/>
                  </a:cubicBezTo>
                  <a:cubicBezTo>
                    <a:pt x="1293" y="9064"/>
                    <a:pt x="1351" y="9044"/>
                    <a:pt x="1400" y="9010"/>
                  </a:cubicBezTo>
                  <a:cubicBezTo>
                    <a:pt x="1582" y="8877"/>
                    <a:pt x="1563" y="8603"/>
                    <a:pt x="1484" y="8393"/>
                  </a:cubicBezTo>
                  <a:cubicBezTo>
                    <a:pt x="1471" y="8359"/>
                    <a:pt x="1456" y="8322"/>
                    <a:pt x="1443" y="8288"/>
                  </a:cubicBezTo>
                  <a:cubicBezTo>
                    <a:pt x="1376" y="8127"/>
                    <a:pt x="1310" y="7960"/>
                    <a:pt x="1349" y="7799"/>
                  </a:cubicBezTo>
                  <a:lnTo>
                    <a:pt x="1353" y="7784"/>
                  </a:lnTo>
                  <a:lnTo>
                    <a:pt x="1340" y="7774"/>
                  </a:lnTo>
                  <a:cubicBezTo>
                    <a:pt x="1209" y="7664"/>
                    <a:pt x="1068" y="7568"/>
                    <a:pt x="931" y="7474"/>
                  </a:cubicBezTo>
                  <a:cubicBezTo>
                    <a:pt x="719" y="7330"/>
                    <a:pt x="500" y="7182"/>
                    <a:pt x="331" y="6990"/>
                  </a:cubicBezTo>
                  <a:cubicBezTo>
                    <a:pt x="189" y="6831"/>
                    <a:pt x="93" y="6628"/>
                    <a:pt x="61" y="6424"/>
                  </a:cubicBezTo>
                  <a:lnTo>
                    <a:pt x="61" y="6424"/>
                  </a:lnTo>
                  <a:cubicBezTo>
                    <a:pt x="933" y="6557"/>
                    <a:pt x="1816" y="6623"/>
                    <a:pt x="2688" y="6623"/>
                  </a:cubicBezTo>
                  <a:lnTo>
                    <a:pt x="2756" y="6623"/>
                  </a:lnTo>
                  <a:cubicBezTo>
                    <a:pt x="3090" y="6623"/>
                    <a:pt x="3500" y="6583"/>
                    <a:pt x="3684" y="6278"/>
                  </a:cubicBezTo>
                  <a:cubicBezTo>
                    <a:pt x="3752" y="6169"/>
                    <a:pt x="3776" y="6040"/>
                    <a:pt x="3797" y="5918"/>
                  </a:cubicBezTo>
                  <a:cubicBezTo>
                    <a:pt x="3806" y="5869"/>
                    <a:pt x="3817" y="5822"/>
                    <a:pt x="3827" y="5773"/>
                  </a:cubicBezTo>
                  <a:cubicBezTo>
                    <a:pt x="3847" y="5700"/>
                    <a:pt x="3920" y="5451"/>
                    <a:pt x="4117" y="5411"/>
                  </a:cubicBezTo>
                  <a:cubicBezTo>
                    <a:pt x="4140" y="5404"/>
                    <a:pt x="4166" y="5402"/>
                    <a:pt x="4200" y="5402"/>
                  </a:cubicBezTo>
                  <a:cubicBezTo>
                    <a:pt x="4217" y="5402"/>
                    <a:pt x="4235" y="5404"/>
                    <a:pt x="4252" y="5404"/>
                  </a:cubicBezTo>
                  <a:lnTo>
                    <a:pt x="4301" y="5404"/>
                  </a:lnTo>
                  <a:cubicBezTo>
                    <a:pt x="4352" y="5404"/>
                    <a:pt x="4414" y="5400"/>
                    <a:pt x="4468" y="5368"/>
                  </a:cubicBezTo>
                  <a:cubicBezTo>
                    <a:pt x="4532" y="5331"/>
                    <a:pt x="4569" y="5265"/>
                    <a:pt x="4603" y="5201"/>
                  </a:cubicBezTo>
                  <a:cubicBezTo>
                    <a:pt x="4631" y="5149"/>
                    <a:pt x="4657" y="5098"/>
                    <a:pt x="4699" y="5066"/>
                  </a:cubicBezTo>
                  <a:cubicBezTo>
                    <a:pt x="4749" y="5025"/>
                    <a:pt x="4817" y="5010"/>
                    <a:pt x="4877" y="4997"/>
                  </a:cubicBezTo>
                  <a:lnTo>
                    <a:pt x="5891" y="4779"/>
                  </a:lnTo>
                  <a:lnTo>
                    <a:pt x="5884" y="4753"/>
                  </a:lnTo>
                  <a:cubicBezTo>
                    <a:pt x="5769" y="4348"/>
                    <a:pt x="5987" y="3883"/>
                    <a:pt x="6373" y="3714"/>
                  </a:cubicBezTo>
                  <a:cubicBezTo>
                    <a:pt x="6388" y="3707"/>
                    <a:pt x="6405" y="3701"/>
                    <a:pt x="6422" y="3694"/>
                  </a:cubicBezTo>
                  <a:cubicBezTo>
                    <a:pt x="6531" y="3649"/>
                    <a:pt x="6653" y="3598"/>
                    <a:pt x="6690" y="3478"/>
                  </a:cubicBezTo>
                  <a:cubicBezTo>
                    <a:pt x="6724" y="3362"/>
                    <a:pt x="6656" y="3249"/>
                    <a:pt x="6589" y="3142"/>
                  </a:cubicBezTo>
                  <a:cubicBezTo>
                    <a:pt x="6521" y="3030"/>
                    <a:pt x="6463" y="2936"/>
                    <a:pt x="6518" y="2852"/>
                  </a:cubicBezTo>
                  <a:cubicBezTo>
                    <a:pt x="6823" y="2771"/>
                    <a:pt x="7112" y="2675"/>
                    <a:pt x="7283" y="2443"/>
                  </a:cubicBezTo>
                  <a:cubicBezTo>
                    <a:pt x="7444" y="2225"/>
                    <a:pt x="7463" y="1931"/>
                    <a:pt x="7480" y="1646"/>
                  </a:cubicBezTo>
                  <a:cubicBezTo>
                    <a:pt x="7502" y="1310"/>
                    <a:pt x="7521" y="991"/>
                    <a:pt x="7776" y="817"/>
                  </a:cubicBezTo>
                  <a:cubicBezTo>
                    <a:pt x="7875" y="751"/>
                    <a:pt x="7997" y="719"/>
                    <a:pt x="8117" y="689"/>
                  </a:cubicBezTo>
                  <a:cubicBezTo>
                    <a:pt x="8262" y="652"/>
                    <a:pt x="8415" y="616"/>
                    <a:pt x="8528" y="511"/>
                  </a:cubicBezTo>
                  <a:cubicBezTo>
                    <a:pt x="8588" y="453"/>
                    <a:pt x="8642" y="380"/>
                    <a:pt x="8691" y="307"/>
                  </a:cubicBezTo>
                  <a:cubicBezTo>
                    <a:pt x="8782" y="177"/>
                    <a:pt x="8872" y="55"/>
                    <a:pt x="8985" y="55"/>
                  </a:cubicBezTo>
                  <a:close/>
                  <a:moveTo>
                    <a:pt x="8984" y="1"/>
                  </a:moveTo>
                  <a:cubicBezTo>
                    <a:pt x="8843" y="1"/>
                    <a:pt x="8744" y="140"/>
                    <a:pt x="8648" y="277"/>
                  </a:cubicBezTo>
                  <a:cubicBezTo>
                    <a:pt x="8599" y="346"/>
                    <a:pt x="8547" y="419"/>
                    <a:pt x="8492" y="470"/>
                  </a:cubicBezTo>
                  <a:cubicBezTo>
                    <a:pt x="8389" y="566"/>
                    <a:pt x="8250" y="601"/>
                    <a:pt x="8104" y="637"/>
                  </a:cubicBezTo>
                  <a:cubicBezTo>
                    <a:pt x="7980" y="669"/>
                    <a:pt x="7851" y="701"/>
                    <a:pt x="7746" y="772"/>
                  </a:cubicBezTo>
                  <a:cubicBezTo>
                    <a:pt x="7468" y="961"/>
                    <a:pt x="7448" y="1308"/>
                    <a:pt x="7427" y="1644"/>
                  </a:cubicBezTo>
                  <a:cubicBezTo>
                    <a:pt x="7410" y="1921"/>
                    <a:pt x="7393" y="2205"/>
                    <a:pt x="7238" y="2413"/>
                  </a:cubicBezTo>
                  <a:cubicBezTo>
                    <a:pt x="7078" y="2632"/>
                    <a:pt x="6795" y="2724"/>
                    <a:pt x="6495" y="2803"/>
                  </a:cubicBezTo>
                  <a:lnTo>
                    <a:pt x="6486" y="2808"/>
                  </a:lnTo>
                  <a:lnTo>
                    <a:pt x="6480" y="2814"/>
                  </a:lnTo>
                  <a:cubicBezTo>
                    <a:pt x="6394" y="2927"/>
                    <a:pt x="6469" y="3050"/>
                    <a:pt x="6542" y="3170"/>
                  </a:cubicBezTo>
                  <a:cubicBezTo>
                    <a:pt x="6604" y="3268"/>
                    <a:pt x="6666" y="3369"/>
                    <a:pt x="6638" y="3463"/>
                  </a:cubicBezTo>
                  <a:cubicBezTo>
                    <a:pt x="6611" y="3557"/>
                    <a:pt x="6503" y="3602"/>
                    <a:pt x="6401" y="3645"/>
                  </a:cubicBezTo>
                  <a:cubicBezTo>
                    <a:pt x="6383" y="3652"/>
                    <a:pt x="6366" y="3658"/>
                    <a:pt x="6351" y="3667"/>
                  </a:cubicBezTo>
                  <a:cubicBezTo>
                    <a:pt x="5951" y="3840"/>
                    <a:pt x="5719" y="4318"/>
                    <a:pt x="5824" y="4738"/>
                  </a:cubicBezTo>
                  <a:lnTo>
                    <a:pt x="4867" y="4946"/>
                  </a:lnTo>
                  <a:cubicBezTo>
                    <a:pt x="4800" y="4959"/>
                    <a:pt x="4723" y="4976"/>
                    <a:pt x="4665" y="5023"/>
                  </a:cubicBezTo>
                  <a:cubicBezTo>
                    <a:pt x="4616" y="5064"/>
                    <a:pt x="4584" y="5121"/>
                    <a:pt x="4556" y="5175"/>
                  </a:cubicBezTo>
                  <a:cubicBezTo>
                    <a:pt x="4524" y="5235"/>
                    <a:pt x="4494" y="5293"/>
                    <a:pt x="4440" y="5323"/>
                  </a:cubicBezTo>
                  <a:cubicBezTo>
                    <a:pt x="4399" y="5347"/>
                    <a:pt x="4353" y="5352"/>
                    <a:pt x="4307" y="5352"/>
                  </a:cubicBezTo>
                  <a:cubicBezTo>
                    <a:pt x="4289" y="5352"/>
                    <a:pt x="4270" y="5351"/>
                    <a:pt x="4252" y="5351"/>
                  </a:cubicBezTo>
                  <a:cubicBezTo>
                    <a:pt x="4235" y="5351"/>
                    <a:pt x="4217" y="5348"/>
                    <a:pt x="4200" y="5348"/>
                  </a:cubicBezTo>
                  <a:cubicBezTo>
                    <a:pt x="4162" y="5348"/>
                    <a:pt x="4132" y="5353"/>
                    <a:pt x="4104" y="5357"/>
                  </a:cubicBezTo>
                  <a:cubicBezTo>
                    <a:pt x="3952" y="5391"/>
                    <a:pt x="3830" y="5541"/>
                    <a:pt x="3776" y="5762"/>
                  </a:cubicBezTo>
                  <a:cubicBezTo>
                    <a:pt x="3763" y="5809"/>
                    <a:pt x="3755" y="5858"/>
                    <a:pt x="3746" y="5908"/>
                  </a:cubicBezTo>
                  <a:cubicBezTo>
                    <a:pt x="3722" y="6032"/>
                    <a:pt x="3701" y="6150"/>
                    <a:pt x="3639" y="6250"/>
                  </a:cubicBezTo>
                  <a:cubicBezTo>
                    <a:pt x="3468" y="6531"/>
                    <a:pt x="3078" y="6570"/>
                    <a:pt x="2756" y="6570"/>
                  </a:cubicBezTo>
                  <a:lnTo>
                    <a:pt x="2688" y="6570"/>
                  </a:lnTo>
                  <a:cubicBezTo>
                    <a:pt x="1807" y="6570"/>
                    <a:pt x="916" y="6501"/>
                    <a:pt x="35" y="6366"/>
                  </a:cubicBezTo>
                  <a:lnTo>
                    <a:pt x="1" y="6360"/>
                  </a:lnTo>
                  <a:lnTo>
                    <a:pt x="5" y="6396"/>
                  </a:lnTo>
                  <a:cubicBezTo>
                    <a:pt x="31" y="6621"/>
                    <a:pt x="134" y="6850"/>
                    <a:pt x="290" y="7026"/>
                  </a:cubicBezTo>
                  <a:cubicBezTo>
                    <a:pt x="466" y="7223"/>
                    <a:pt x="687" y="7373"/>
                    <a:pt x="901" y="7519"/>
                  </a:cubicBezTo>
                  <a:cubicBezTo>
                    <a:pt x="1034" y="7609"/>
                    <a:pt x="1169" y="7701"/>
                    <a:pt x="1293" y="7804"/>
                  </a:cubicBezTo>
                  <a:cubicBezTo>
                    <a:pt x="1259" y="7975"/>
                    <a:pt x="1327" y="8144"/>
                    <a:pt x="1394" y="8307"/>
                  </a:cubicBezTo>
                  <a:cubicBezTo>
                    <a:pt x="1406" y="8342"/>
                    <a:pt x="1421" y="8378"/>
                    <a:pt x="1434" y="8412"/>
                  </a:cubicBezTo>
                  <a:cubicBezTo>
                    <a:pt x="1507" y="8605"/>
                    <a:pt x="1526" y="8851"/>
                    <a:pt x="1368" y="8965"/>
                  </a:cubicBezTo>
                  <a:cubicBezTo>
                    <a:pt x="1325" y="8997"/>
                    <a:pt x="1274" y="9014"/>
                    <a:pt x="1220" y="9031"/>
                  </a:cubicBezTo>
                  <a:cubicBezTo>
                    <a:pt x="1205" y="9038"/>
                    <a:pt x="1190" y="9042"/>
                    <a:pt x="1173" y="9049"/>
                  </a:cubicBezTo>
                  <a:cubicBezTo>
                    <a:pt x="864" y="9162"/>
                    <a:pt x="627" y="9451"/>
                    <a:pt x="554" y="9803"/>
                  </a:cubicBezTo>
                  <a:lnTo>
                    <a:pt x="547" y="9826"/>
                  </a:lnTo>
                  <a:lnTo>
                    <a:pt x="573" y="9835"/>
                  </a:lnTo>
                  <a:cubicBezTo>
                    <a:pt x="708" y="9871"/>
                    <a:pt x="834" y="9895"/>
                    <a:pt x="954" y="9906"/>
                  </a:cubicBezTo>
                  <a:cubicBezTo>
                    <a:pt x="1021" y="9912"/>
                    <a:pt x="1091" y="9916"/>
                    <a:pt x="1162" y="9916"/>
                  </a:cubicBezTo>
                  <a:cubicBezTo>
                    <a:pt x="1494" y="9916"/>
                    <a:pt x="1826" y="9843"/>
                    <a:pt x="2150" y="9773"/>
                  </a:cubicBezTo>
                  <a:cubicBezTo>
                    <a:pt x="2413" y="9715"/>
                    <a:pt x="2685" y="9655"/>
                    <a:pt x="2958" y="9636"/>
                  </a:cubicBezTo>
                  <a:cubicBezTo>
                    <a:pt x="2996" y="9633"/>
                    <a:pt x="3037" y="9631"/>
                    <a:pt x="3078" y="9631"/>
                  </a:cubicBezTo>
                  <a:cubicBezTo>
                    <a:pt x="3731" y="9631"/>
                    <a:pt x="4423" y="9991"/>
                    <a:pt x="4447" y="10595"/>
                  </a:cubicBezTo>
                  <a:cubicBezTo>
                    <a:pt x="4449" y="10628"/>
                    <a:pt x="4447" y="10662"/>
                    <a:pt x="4447" y="10694"/>
                  </a:cubicBezTo>
                  <a:cubicBezTo>
                    <a:pt x="4444" y="10786"/>
                    <a:pt x="4442" y="10882"/>
                    <a:pt x="4483" y="10970"/>
                  </a:cubicBezTo>
                  <a:cubicBezTo>
                    <a:pt x="4564" y="11152"/>
                    <a:pt x="4770" y="11206"/>
                    <a:pt x="4969" y="11255"/>
                  </a:cubicBezTo>
                  <a:cubicBezTo>
                    <a:pt x="5036" y="11272"/>
                    <a:pt x="5104" y="11290"/>
                    <a:pt x="5166" y="11311"/>
                  </a:cubicBezTo>
                  <a:lnTo>
                    <a:pt x="5201" y="11324"/>
                  </a:lnTo>
                  <a:lnTo>
                    <a:pt x="5203" y="11287"/>
                  </a:lnTo>
                  <a:cubicBezTo>
                    <a:pt x="5207" y="11146"/>
                    <a:pt x="5248" y="11054"/>
                    <a:pt x="5329" y="10994"/>
                  </a:cubicBezTo>
                  <a:cubicBezTo>
                    <a:pt x="5406" y="10934"/>
                    <a:pt x="5514" y="10921"/>
                    <a:pt x="5608" y="10910"/>
                  </a:cubicBezTo>
                  <a:lnTo>
                    <a:pt x="7103" y="10728"/>
                  </a:lnTo>
                  <a:lnTo>
                    <a:pt x="6741" y="9771"/>
                  </a:lnTo>
                  <a:cubicBezTo>
                    <a:pt x="6709" y="9685"/>
                    <a:pt x="6675" y="9597"/>
                    <a:pt x="6615" y="9522"/>
                  </a:cubicBezTo>
                  <a:cubicBezTo>
                    <a:pt x="6602" y="9505"/>
                    <a:pt x="6587" y="9488"/>
                    <a:pt x="6570" y="9471"/>
                  </a:cubicBezTo>
                  <a:cubicBezTo>
                    <a:pt x="6546" y="9445"/>
                    <a:pt x="6521" y="9419"/>
                    <a:pt x="6503" y="9389"/>
                  </a:cubicBezTo>
                  <a:cubicBezTo>
                    <a:pt x="6480" y="9348"/>
                    <a:pt x="6469" y="9301"/>
                    <a:pt x="6458" y="9252"/>
                  </a:cubicBezTo>
                  <a:cubicBezTo>
                    <a:pt x="6454" y="9235"/>
                    <a:pt x="6450" y="9220"/>
                    <a:pt x="6448" y="9205"/>
                  </a:cubicBezTo>
                  <a:cubicBezTo>
                    <a:pt x="6381" y="8950"/>
                    <a:pt x="6191" y="8731"/>
                    <a:pt x="5949" y="8631"/>
                  </a:cubicBezTo>
                  <a:cubicBezTo>
                    <a:pt x="6049" y="8344"/>
                    <a:pt x="6315" y="8121"/>
                    <a:pt x="6617" y="8074"/>
                  </a:cubicBezTo>
                  <a:cubicBezTo>
                    <a:pt x="6673" y="8065"/>
                    <a:pt x="6737" y="8061"/>
                    <a:pt x="6812" y="8061"/>
                  </a:cubicBezTo>
                  <a:cubicBezTo>
                    <a:pt x="6887" y="8061"/>
                    <a:pt x="6964" y="8065"/>
                    <a:pt x="7039" y="8069"/>
                  </a:cubicBezTo>
                  <a:cubicBezTo>
                    <a:pt x="7112" y="8072"/>
                    <a:pt x="7189" y="8076"/>
                    <a:pt x="7262" y="8076"/>
                  </a:cubicBezTo>
                  <a:cubicBezTo>
                    <a:pt x="7446" y="8076"/>
                    <a:pt x="7654" y="8054"/>
                    <a:pt x="7800" y="7883"/>
                  </a:cubicBezTo>
                  <a:cubicBezTo>
                    <a:pt x="7866" y="7806"/>
                    <a:pt x="7905" y="7707"/>
                    <a:pt x="7941" y="7613"/>
                  </a:cubicBezTo>
                  <a:cubicBezTo>
                    <a:pt x="7982" y="7502"/>
                    <a:pt x="8022" y="7397"/>
                    <a:pt x="8106" y="7324"/>
                  </a:cubicBezTo>
                  <a:cubicBezTo>
                    <a:pt x="8134" y="7298"/>
                    <a:pt x="8168" y="7279"/>
                    <a:pt x="8202" y="7257"/>
                  </a:cubicBezTo>
                  <a:cubicBezTo>
                    <a:pt x="8243" y="7234"/>
                    <a:pt x="8284" y="7208"/>
                    <a:pt x="8318" y="7174"/>
                  </a:cubicBezTo>
                  <a:cubicBezTo>
                    <a:pt x="8387" y="7107"/>
                    <a:pt x="8425" y="7020"/>
                    <a:pt x="8459" y="6934"/>
                  </a:cubicBezTo>
                  <a:lnTo>
                    <a:pt x="8470" y="6908"/>
                  </a:lnTo>
                  <a:cubicBezTo>
                    <a:pt x="8667" y="6441"/>
                    <a:pt x="8987" y="6032"/>
                    <a:pt x="9394" y="5728"/>
                  </a:cubicBezTo>
                  <a:lnTo>
                    <a:pt x="9409" y="5717"/>
                  </a:lnTo>
                  <a:lnTo>
                    <a:pt x="9402" y="5700"/>
                  </a:lnTo>
                  <a:cubicBezTo>
                    <a:pt x="9334" y="5481"/>
                    <a:pt x="9398" y="5228"/>
                    <a:pt x="9559" y="5068"/>
                  </a:cubicBezTo>
                  <a:cubicBezTo>
                    <a:pt x="9599" y="5027"/>
                    <a:pt x="9649" y="4989"/>
                    <a:pt x="9698" y="4948"/>
                  </a:cubicBezTo>
                  <a:cubicBezTo>
                    <a:pt x="9859" y="4815"/>
                    <a:pt x="10041" y="4663"/>
                    <a:pt x="9968" y="4466"/>
                  </a:cubicBezTo>
                  <a:cubicBezTo>
                    <a:pt x="9944" y="4404"/>
                    <a:pt x="9897" y="4354"/>
                    <a:pt x="9852" y="4309"/>
                  </a:cubicBezTo>
                  <a:lnTo>
                    <a:pt x="9844" y="4303"/>
                  </a:lnTo>
                  <a:cubicBezTo>
                    <a:pt x="9653" y="4108"/>
                    <a:pt x="9486" y="3894"/>
                    <a:pt x="9346" y="3660"/>
                  </a:cubicBezTo>
                  <a:cubicBezTo>
                    <a:pt x="9289" y="3562"/>
                    <a:pt x="9233" y="3455"/>
                    <a:pt x="9222" y="3341"/>
                  </a:cubicBezTo>
                  <a:cubicBezTo>
                    <a:pt x="9220" y="3309"/>
                    <a:pt x="9220" y="3277"/>
                    <a:pt x="9222" y="3242"/>
                  </a:cubicBezTo>
                  <a:cubicBezTo>
                    <a:pt x="9224" y="3185"/>
                    <a:pt x="9227" y="3125"/>
                    <a:pt x="9209" y="3069"/>
                  </a:cubicBezTo>
                  <a:cubicBezTo>
                    <a:pt x="9186" y="2992"/>
                    <a:pt x="9134" y="2932"/>
                    <a:pt x="9085" y="2872"/>
                  </a:cubicBezTo>
                  <a:cubicBezTo>
                    <a:pt x="9042" y="2820"/>
                    <a:pt x="8999" y="2771"/>
                    <a:pt x="8978" y="2713"/>
                  </a:cubicBezTo>
                  <a:cubicBezTo>
                    <a:pt x="8939" y="2608"/>
                    <a:pt x="8976" y="2520"/>
                    <a:pt x="9017" y="2465"/>
                  </a:cubicBezTo>
                  <a:cubicBezTo>
                    <a:pt x="9103" y="2336"/>
                    <a:pt x="9280" y="2247"/>
                    <a:pt x="9448" y="2247"/>
                  </a:cubicBezTo>
                  <a:cubicBezTo>
                    <a:pt x="9459" y="2247"/>
                    <a:pt x="9470" y="2248"/>
                    <a:pt x="9481" y="2248"/>
                  </a:cubicBezTo>
                  <a:cubicBezTo>
                    <a:pt x="9629" y="2257"/>
                    <a:pt x="9775" y="2308"/>
                    <a:pt x="9914" y="2358"/>
                  </a:cubicBezTo>
                  <a:cubicBezTo>
                    <a:pt x="10045" y="2403"/>
                    <a:pt x="10178" y="2450"/>
                    <a:pt x="10317" y="2467"/>
                  </a:cubicBezTo>
                  <a:cubicBezTo>
                    <a:pt x="10355" y="2471"/>
                    <a:pt x="10392" y="2474"/>
                    <a:pt x="10430" y="2474"/>
                  </a:cubicBezTo>
                  <a:cubicBezTo>
                    <a:pt x="10609" y="2474"/>
                    <a:pt x="10789" y="2423"/>
                    <a:pt x="10943" y="2328"/>
                  </a:cubicBezTo>
                  <a:cubicBezTo>
                    <a:pt x="11129" y="2214"/>
                    <a:pt x="11294" y="1987"/>
                    <a:pt x="11221" y="1760"/>
                  </a:cubicBezTo>
                  <a:cubicBezTo>
                    <a:pt x="11191" y="1661"/>
                    <a:pt x="11118" y="1582"/>
                    <a:pt x="11054" y="1513"/>
                  </a:cubicBezTo>
                  <a:lnTo>
                    <a:pt x="10285" y="684"/>
                  </a:lnTo>
                  <a:cubicBezTo>
                    <a:pt x="10165" y="554"/>
                    <a:pt x="10015" y="393"/>
                    <a:pt x="9816" y="344"/>
                  </a:cubicBezTo>
                  <a:cubicBezTo>
                    <a:pt x="9764" y="333"/>
                    <a:pt x="9709" y="327"/>
                    <a:pt x="9636" y="327"/>
                  </a:cubicBezTo>
                  <a:cubicBezTo>
                    <a:pt x="9608" y="327"/>
                    <a:pt x="9578" y="329"/>
                    <a:pt x="9548" y="329"/>
                  </a:cubicBezTo>
                  <a:cubicBezTo>
                    <a:pt x="9520" y="329"/>
                    <a:pt x="9490" y="331"/>
                    <a:pt x="9462" y="331"/>
                  </a:cubicBezTo>
                  <a:cubicBezTo>
                    <a:pt x="9413" y="331"/>
                    <a:pt x="9374" y="329"/>
                    <a:pt x="9340" y="322"/>
                  </a:cubicBezTo>
                  <a:cubicBezTo>
                    <a:pt x="9246" y="309"/>
                    <a:pt x="9149" y="252"/>
                    <a:pt x="9104" y="183"/>
                  </a:cubicBezTo>
                  <a:cubicBezTo>
                    <a:pt x="9074" y="138"/>
                    <a:pt x="9064" y="91"/>
                    <a:pt x="9077" y="46"/>
                  </a:cubicBezTo>
                  <a:lnTo>
                    <a:pt x="9083" y="20"/>
                  </a:lnTo>
                  <a:lnTo>
                    <a:pt x="9059" y="14"/>
                  </a:lnTo>
                  <a:cubicBezTo>
                    <a:pt x="9034" y="5"/>
                    <a:pt x="9010" y="1"/>
                    <a:pt x="89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151"/>
            <p:cNvSpPr/>
            <p:nvPr/>
          </p:nvSpPr>
          <p:spPr>
            <a:xfrm>
              <a:off x="5530834" y="2681180"/>
              <a:ext cx="222376" cy="208083"/>
            </a:xfrm>
            <a:custGeom>
              <a:rect b="b" l="l" r="r" t="t"/>
              <a:pathLst>
                <a:path extrusionOk="0" h="7323" w="7826">
                  <a:moveTo>
                    <a:pt x="7294" y="1"/>
                  </a:moveTo>
                  <a:cubicBezTo>
                    <a:pt x="7234" y="1"/>
                    <a:pt x="7175" y="45"/>
                    <a:pt x="7146" y="100"/>
                  </a:cubicBezTo>
                  <a:cubicBezTo>
                    <a:pt x="7114" y="167"/>
                    <a:pt x="7114" y="246"/>
                    <a:pt x="7114" y="319"/>
                  </a:cubicBezTo>
                  <a:cubicBezTo>
                    <a:pt x="7093" y="302"/>
                    <a:pt x="7068" y="295"/>
                    <a:pt x="7042" y="295"/>
                  </a:cubicBezTo>
                  <a:cubicBezTo>
                    <a:pt x="6982" y="295"/>
                    <a:pt x="6916" y="334"/>
                    <a:pt x="6874" y="383"/>
                  </a:cubicBezTo>
                  <a:cubicBezTo>
                    <a:pt x="6814" y="452"/>
                    <a:pt x="6771" y="539"/>
                    <a:pt x="6692" y="587"/>
                  </a:cubicBezTo>
                  <a:cubicBezTo>
                    <a:pt x="6598" y="642"/>
                    <a:pt x="6458" y="632"/>
                    <a:pt x="6403" y="728"/>
                  </a:cubicBezTo>
                  <a:cubicBezTo>
                    <a:pt x="6383" y="760"/>
                    <a:pt x="6379" y="801"/>
                    <a:pt x="6362" y="837"/>
                  </a:cubicBezTo>
                  <a:cubicBezTo>
                    <a:pt x="6332" y="904"/>
                    <a:pt x="6261" y="942"/>
                    <a:pt x="6195" y="977"/>
                  </a:cubicBezTo>
                  <a:cubicBezTo>
                    <a:pt x="5910" y="1120"/>
                    <a:pt x="5623" y="1268"/>
                    <a:pt x="5312" y="1343"/>
                  </a:cubicBezTo>
                  <a:cubicBezTo>
                    <a:pt x="5302" y="1182"/>
                    <a:pt x="5246" y="977"/>
                    <a:pt x="5087" y="972"/>
                  </a:cubicBezTo>
                  <a:cubicBezTo>
                    <a:pt x="5086" y="972"/>
                    <a:pt x="5084" y="972"/>
                    <a:pt x="5083" y="972"/>
                  </a:cubicBezTo>
                  <a:cubicBezTo>
                    <a:pt x="5015" y="972"/>
                    <a:pt x="4948" y="1010"/>
                    <a:pt x="4884" y="1010"/>
                  </a:cubicBezTo>
                  <a:cubicBezTo>
                    <a:pt x="4868" y="1010"/>
                    <a:pt x="4852" y="1008"/>
                    <a:pt x="4837" y="1002"/>
                  </a:cubicBezTo>
                  <a:cubicBezTo>
                    <a:pt x="4772" y="977"/>
                    <a:pt x="4747" y="902"/>
                    <a:pt x="4710" y="842"/>
                  </a:cubicBezTo>
                  <a:cubicBezTo>
                    <a:pt x="4627" y="711"/>
                    <a:pt x="4466" y="644"/>
                    <a:pt x="4312" y="636"/>
                  </a:cubicBezTo>
                  <a:cubicBezTo>
                    <a:pt x="4298" y="635"/>
                    <a:pt x="4284" y="635"/>
                    <a:pt x="4271" y="635"/>
                  </a:cubicBezTo>
                  <a:cubicBezTo>
                    <a:pt x="4129" y="635"/>
                    <a:pt x="3990" y="674"/>
                    <a:pt x="3853" y="711"/>
                  </a:cubicBezTo>
                  <a:cubicBezTo>
                    <a:pt x="3686" y="756"/>
                    <a:pt x="3517" y="803"/>
                    <a:pt x="3350" y="850"/>
                  </a:cubicBezTo>
                  <a:cubicBezTo>
                    <a:pt x="3288" y="867"/>
                    <a:pt x="3221" y="887"/>
                    <a:pt x="3183" y="936"/>
                  </a:cubicBezTo>
                  <a:cubicBezTo>
                    <a:pt x="3135" y="992"/>
                    <a:pt x="3133" y="1075"/>
                    <a:pt x="3093" y="1133"/>
                  </a:cubicBezTo>
                  <a:cubicBezTo>
                    <a:pt x="3000" y="1264"/>
                    <a:pt x="2754" y="1242"/>
                    <a:pt x="2713" y="1396"/>
                  </a:cubicBezTo>
                  <a:cubicBezTo>
                    <a:pt x="2701" y="1450"/>
                    <a:pt x="2720" y="1504"/>
                    <a:pt x="2722" y="1559"/>
                  </a:cubicBezTo>
                  <a:cubicBezTo>
                    <a:pt x="2729" y="1711"/>
                    <a:pt x="2579" y="1839"/>
                    <a:pt x="2433" y="1839"/>
                  </a:cubicBezTo>
                  <a:cubicBezTo>
                    <a:pt x="2397" y="1839"/>
                    <a:pt x="2361" y="1831"/>
                    <a:pt x="2328" y="1814"/>
                  </a:cubicBezTo>
                  <a:lnTo>
                    <a:pt x="2328" y="1814"/>
                  </a:lnTo>
                  <a:cubicBezTo>
                    <a:pt x="2334" y="1979"/>
                    <a:pt x="2146" y="2073"/>
                    <a:pt x="1987" y="2112"/>
                  </a:cubicBezTo>
                  <a:cubicBezTo>
                    <a:pt x="1829" y="2153"/>
                    <a:pt x="1636" y="2206"/>
                    <a:pt x="1595" y="2365"/>
                  </a:cubicBezTo>
                  <a:cubicBezTo>
                    <a:pt x="1576" y="2440"/>
                    <a:pt x="1597" y="2519"/>
                    <a:pt x="1597" y="2596"/>
                  </a:cubicBezTo>
                  <a:cubicBezTo>
                    <a:pt x="1599" y="2671"/>
                    <a:pt x="1565" y="2763"/>
                    <a:pt x="1490" y="2780"/>
                  </a:cubicBezTo>
                  <a:cubicBezTo>
                    <a:pt x="1482" y="2782"/>
                    <a:pt x="1473" y="2783"/>
                    <a:pt x="1465" y="2783"/>
                  </a:cubicBezTo>
                  <a:cubicBezTo>
                    <a:pt x="1361" y="2783"/>
                    <a:pt x="1291" y="2639"/>
                    <a:pt x="1184" y="2613"/>
                  </a:cubicBezTo>
                  <a:cubicBezTo>
                    <a:pt x="1169" y="2610"/>
                    <a:pt x="1155" y="2608"/>
                    <a:pt x="1141" y="2608"/>
                  </a:cubicBezTo>
                  <a:cubicBezTo>
                    <a:pt x="1097" y="2608"/>
                    <a:pt x="1053" y="2621"/>
                    <a:pt x="1010" y="2621"/>
                  </a:cubicBezTo>
                  <a:cubicBezTo>
                    <a:pt x="998" y="2621"/>
                    <a:pt x="987" y="2620"/>
                    <a:pt x="976" y="2618"/>
                  </a:cubicBezTo>
                  <a:cubicBezTo>
                    <a:pt x="837" y="2594"/>
                    <a:pt x="785" y="2412"/>
                    <a:pt x="661" y="2346"/>
                  </a:cubicBezTo>
                  <a:cubicBezTo>
                    <a:pt x="627" y="2328"/>
                    <a:pt x="589" y="2319"/>
                    <a:pt x="552" y="2319"/>
                  </a:cubicBezTo>
                  <a:cubicBezTo>
                    <a:pt x="495" y="2319"/>
                    <a:pt x="437" y="2337"/>
                    <a:pt x="384" y="2367"/>
                  </a:cubicBezTo>
                  <a:cubicBezTo>
                    <a:pt x="372" y="2500"/>
                    <a:pt x="359" y="2635"/>
                    <a:pt x="346" y="2768"/>
                  </a:cubicBezTo>
                  <a:cubicBezTo>
                    <a:pt x="322" y="3001"/>
                    <a:pt x="237" y="3301"/>
                    <a:pt x="1" y="3314"/>
                  </a:cubicBezTo>
                  <a:cubicBezTo>
                    <a:pt x="29" y="3882"/>
                    <a:pt x="57" y="4449"/>
                    <a:pt x="85" y="5017"/>
                  </a:cubicBezTo>
                  <a:cubicBezTo>
                    <a:pt x="93" y="5184"/>
                    <a:pt x="106" y="5366"/>
                    <a:pt x="215" y="5493"/>
                  </a:cubicBezTo>
                  <a:cubicBezTo>
                    <a:pt x="389" y="5694"/>
                    <a:pt x="766" y="5722"/>
                    <a:pt x="809" y="5986"/>
                  </a:cubicBezTo>
                  <a:cubicBezTo>
                    <a:pt x="852" y="6241"/>
                    <a:pt x="528" y="6378"/>
                    <a:pt x="352" y="6568"/>
                  </a:cubicBezTo>
                  <a:cubicBezTo>
                    <a:pt x="213" y="6718"/>
                    <a:pt x="172" y="6915"/>
                    <a:pt x="196" y="7117"/>
                  </a:cubicBezTo>
                  <a:cubicBezTo>
                    <a:pt x="1084" y="7254"/>
                    <a:pt x="1981" y="7323"/>
                    <a:pt x="2880" y="7323"/>
                  </a:cubicBezTo>
                  <a:cubicBezTo>
                    <a:pt x="2894" y="7323"/>
                    <a:pt x="2907" y="7323"/>
                    <a:pt x="2921" y="7323"/>
                  </a:cubicBezTo>
                  <a:cubicBezTo>
                    <a:pt x="3258" y="7320"/>
                    <a:pt x="3652" y="7278"/>
                    <a:pt x="3827" y="6990"/>
                  </a:cubicBezTo>
                  <a:cubicBezTo>
                    <a:pt x="3917" y="6843"/>
                    <a:pt x="3926" y="6661"/>
                    <a:pt x="3967" y="6491"/>
                  </a:cubicBezTo>
                  <a:cubicBezTo>
                    <a:pt x="4007" y="6324"/>
                    <a:pt x="4106" y="6144"/>
                    <a:pt x="4275" y="6110"/>
                  </a:cubicBezTo>
                  <a:cubicBezTo>
                    <a:pt x="4306" y="6103"/>
                    <a:pt x="4339" y="6101"/>
                    <a:pt x="4371" y="6101"/>
                  </a:cubicBezTo>
                  <a:cubicBezTo>
                    <a:pt x="4403" y="6101"/>
                    <a:pt x="4435" y="6103"/>
                    <a:pt x="4467" y="6103"/>
                  </a:cubicBezTo>
                  <a:cubicBezTo>
                    <a:pt x="4521" y="6103"/>
                    <a:pt x="4573" y="6098"/>
                    <a:pt x="4618" y="6071"/>
                  </a:cubicBezTo>
                  <a:cubicBezTo>
                    <a:pt x="4729" y="6007"/>
                    <a:pt x="4749" y="5849"/>
                    <a:pt x="4847" y="5769"/>
                  </a:cubicBezTo>
                  <a:cubicBezTo>
                    <a:pt x="4901" y="5726"/>
                    <a:pt x="4969" y="5711"/>
                    <a:pt x="5036" y="5696"/>
                  </a:cubicBezTo>
                  <a:cubicBezTo>
                    <a:pt x="5366" y="5626"/>
                    <a:pt x="5694" y="5555"/>
                    <a:pt x="6024" y="5484"/>
                  </a:cubicBezTo>
                  <a:cubicBezTo>
                    <a:pt x="5906" y="5071"/>
                    <a:pt x="6133" y="4589"/>
                    <a:pt x="6527" y="4415"/>
                  </a:cubicBezTo>
                  <a:cubicBezTo>
                    <a:pt x="6645" y="4364"/>
                    <a:pt x="6791" y="4321"/>
                    <a:pt x="6829" y="4197"/>
                  </a:cubicBezTo>
                  <a:cubicBezTo>
                    <a:pt x="6896" y="3974"/>
                    <a:pt x="6525" y="3740"/>
                    <a:pt x="6666" y="3554"/>
                  </a:cubicBezTo>
                  <a:cubicBezTo>
                    <a:pt x="6949" y="3479"/>
                    <a:pt x="7253" y="3389"/>
                    <a:pt x="7427" y="3153"/>
                  </a:cubicBezTo>
                  <a:cubicBezTo>
                    <a:pt x="7746" y="2718"/>
                    <a:pt x="7489" y="1981"/>
                    <a:pt x="7825" y="1609"/>
                  </a:cubicBezTo>
                  <a:cubicBezTo>
                    <a:pt x="7785" y="1476"/>
                    <a:pt x="7761" y="1339"/>
                    <a:pt x="7755" y="1199"/>
                  </a:cubicBezTo>
                  <a:cubicBezTo>
                    <a:pt x="7742" y="966"/>
                    <a:pt x="7776" y="711"/>
                    <a:pt x="7648" y="514"/>
                  </a:cubicBezTo>
                  <a:cubicBezTo>
                    <a:pt x="7631" y="538"/>
                    <a:pt x="7606" y="548"/>
                    <a:pt x="7578" y="548"/>
                  </a:cubicBezTo>
                  <a:cubicBezTo>
                    <a:pt x="7527" y="548"/>
                    <a:pt x="7469" y="512"/>
                    <a:pt x="7448" y="462"/>
                  </a:cubicBezTo>
                  <a:cubicBezTo>
                    <a:pt x="7416" y="385"/>
                    <a:pt x="7433" y="297"/>
                    <a:pt x="7435" y="214"/>
                  </a:cubicBezTo>
                  <a:cubicBezTo>
                    <a:pt x="7438" y="130"/>
                    <a:pt x="7408" y="32"/>
                    <a:pt x="7328" y="6"/>
                  </a:cubicBezTo>
                  <a:cubicBezTo>
                    <a:pt x="7317" y="3"/>
                    <a:pt x="7305" y="1"/>
                    <a:pt x="7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151"/>
            <p:cNvSpPr/>
            <p:nvPr/>
          </p:nvSpPr>
          <p:spPr>
            <a:xfrm>
              <a:off x="5530066" y="2680441"/>
              <a:ext cx="223995" cy="209561"/>
            </a:xfrm>
            <a:custGeom>
              <a:rect b="b" l="l" r="r" t="t"/>
              <a:pathLst>
                <a:path extrusionOk="0" h="7375" w="7883">
                  <a:moveTo>
                    <a:pt x="7321" y="54"/>
                  </a:moveTo>
                  <a:cubicBezTo>
                    <a:pt x="7330" y="54"/>
                    <a:pt x="7338" y="55"/>
                    <a:pt x="7347" y="58"/>
                  </a:cubicBezTo>
                  <a:cubicBezTo>
                    <a:pt x="7413" y="79"/>
                    <a:pt x="7437" y="169"/>
                    <a:pt x="7435" y="240"/>
                  </a:cubicBezTo>
                  <a:cubicBezTo>
                    <a:pt x="7435" y="259"/>
                    <a:pt x="7435" y="281"/>
                    <a:pt x="7432" y="302"/>
                  </a:cubicBezTo>
                  <a:cubicBezTo>
                    <a:pt x="7428" y="366"/>
                    <a:pt x="7424" y="435"/>
                    <a:pt x="7450" y="499"/>
                  </a:cubicBezTo>
                  <a:cubicBezTo>
                    <a:pt x="7475" y="557"/>
                    <a:pt x="7542" y="602"/>
                    <a:pt x="7606" y="602"/>
                  </a:cubicBezTo>
                  <a:cubicBezTo>
                    <a:pt x="7630" y="602"/>
                    <a:pt x="7651" y="595"/>
                    <a:pt x="7668" y="583"/>
                  </a:cubicBezTo>
                  <a:cubicBezTo>
                    <a:pt x="7747" y="726"/>
                    <a:pt x="7750" y="902"/>
                    <a:pt x="7752" y="1073"/>
                  </a:cubicBezTo>
                  <a:cubicBezTo>
                    <a:pt x="7752" y="1125"/>
                    <a:pt x="7752" y="1176"/>
                    <a:pt x="7754" y="1227"/>
                  </a:cubicBezTo>
                  <a:cubicBezTo>
                    <a:pt x="7760" y="1362"/>
                    <a:pt x="7784" y="1497"/>
                    <a:pt x="7822" y="1628"/>
                  </a:cubicBezTo>
                  <a:cubicBezTo>
                    <a:pt x="7655" y="1823"/>
                    <a:pt x="7638" y="2102"/>
                    <a:pt x="7619" y="2395"/>
                  </a:cubicBezTo>
                  <a:cubicBezTo>
                    <a:pt x="7602" y="2672"/>
                    <a:pt x="7585" y="2956"/>
                    <a:pt x="7430" y="3164"/>
                  </a:cubicBezTo>
                  <a:cubicBezTo>
                    <a:pt x="7270" y="3383"/>
                    <a:pt x="6987" y="3475"/>
                    <a:pt x="6687" y="3554"/>
                  </a:cubicBezTo>
                  <a:lnTo>
                    <a:pt x="6678" y="3559"/>
                  </a:lnTo>
                  <a:lnTo>
                    <a:pt x="6672" y="3565"/>
                  </a:lnTo>
                  <a:cubicBezTo>
                    <a:pt x="6586" y="3678"/>
                    <a:pt x="6661" y="3801"/>
                    <a:pt x="6734" y="3921"/>
                  </a:cubicBezTo>
                  <a:cubicBezTo>
                    <a:pt x="6796" y="4019"/>
                    <a:pt x="6858" y="4120"/>
                    <a:pt x="6830" y="4214"/>
                  </a:cubicBezTo>
                  <a:cubicBezTo>
                    <a:pt x="6803" y="4308"/>
                    <a:pt x="6695" y="4353"/>
                    <a:pt x="6593" y="4396"/>
                  </a:cubicBezTo>
                  <a:cubicBezTo>
                    <a:pt x="6575" y="4403"/>
                    <a:pt x="6558" y="4409"/>
                    <a:pt x="6543" y="4418"/>
                  </a:cubicBezTo>
                  <a:cubicBezTo>
                    <a:pt x="6143" y="4591"/>
                    <a:pt x="5911" y="5069"/>
                    <a:pt x="6016" y="5489"/>
                  </a:cubicBezTo>
                  <a:lnTo>
                    <a:pt x="5059" y="5697"/>
                  </a:lnTo>
                  <a:cubicBezTo>
                    <a:pt x="4992" y="5710"/>
                    <a:pt x="4915" y="5727"/>
                    <a:pt x="4857" y="5774"/>
                  </a:cubicBezTo>
                  <a:cubicBezTo>
                    <a:pt x="4808" y="5815"/>
                    <a:pt x="4776" y="5872"/>
                    <a:pt x="4748" y="5926"/>
                  </a:cubicBezTo>
                  <a:cubicBezTo>
                    <a:pt x="4716" y="5986"/>
                    <a:pt x="4686" y="6044"/>
                    <a:pt x="4632" y="6074"/>
                  </a:cubicBezTo>
                  <a:cubicBezTo>
                    <a:pt x="4591" y="6098"/>
                    <a:pt x="4545" y="6103"/>
                    <a:pt x="4499" y="6103"/>
                  </a:cubicBezTo>
                  <a:cubicBezTo>
                    <a:pt x="4481" y="6103"/>
                    <a:pt x="4462" y="6102"/>
                    <a:pt x="4444" y="6102"/>
                  </a:cubicBezTo>
                  <a:cubicBezTo>
                    <a:pt x="4427" y="6102"/>
                    <a:pt x="4409" y="6099"/>
                    <a:pt x="4392" y="6099"/>
                  </a:cubicBezTo>
                  <a:cubicBezTo>
                    <a:pt x="4354" y="6099"/>
                    <a:pt x="4324" y="6104"/>
                    <a:pt x="4296" y="6108"/>
                  </a:cubicBezTo>
                  <a:cubicBezTo>
                    <a:pt x="4144" y="6142"/>
                    <a:pt x="4022" y="6292"/>
                    <a:pt x="3968" y="6511"/>
                  </a:cubicBezTo>
                  <a:cubicBezTo>
                    <a:pt x="3955" y="6560"/>
                    <a:pt x="3947" y="6609"/>
                    <a:pt x="3938" y="6659"/>
                  </a:cubicBezTo>
                  <a:cubicBezTo>
                    <a:pt x="3914" y="6783"/>
                    <a:pt x="3893" y="6901"/>
                    <a:pt x="3831" y="7001"/>
                  </a:cubicBezTo>
                  <a:cubicBezTo>
                    <a:pt x="3660" y="7282"/>
                    <a:pt x="3270" y="7321"/>
                    <a:pt x="2948" y="7321"/>
                  </a:cubicBezTo>
                  <a:lnTo>
                    <a:pt x="2880" y="7321"/>
                  </a:lnTo>
                  <a:cubicBezTo>
                    <a:pt x="2006" y="7321"/>
                    <a:pt x="1121" y="7254"/>
                    <a:pt x="247" y="7119"/>
                  </a:cubicBezTo>
                  <a:cubicBezTo>
                    <a:pt x="234" y="6974"/>
                    <a:pt x="251" y="6772"/>
                    <a:pt x="399" y="6614"/>
                  </a:cubicBezTo>
                  <a:cubicBezTo>
                    <a:pt x="448" y="6558"/>
                    <a:pt x="514" y="6507"/>
                    <a:pt x="576" y="6457"/>
                  </a:cubicBezTo>
                  <a:cubicBezTo>
                    <a:pt x="733" y="6333"/>
                    <a:pt x="896" y="6202"/>
                    <a:pt x="864" y="6007"/>
                  </a:cubicBezTo>
                  <a:cubicBezTo>
                    <a:pt x="836" y="5838"/>
                    <a:pt x="679" y="5759"/>
                    <a:pt x="531" y="5682"/>
                  </a:cubicBezTo>
                  <a:cubicBezTo>
                    <a:pt x="431" y="5632"/>
                    <a:pt x="330" y="5579"/>
                    <a:pt x="262" y="5502"/>
                  </a:cubicBezTo>
                  <a:cubicBezTo>
                    <a:pt x="163" y="5386"/>
                    <a:pt x="146" y="5225"/>
                    <a:pt x="137" y="5041"/>
                  </a:cubicBezTo>
                  <a:lnTo>
                    <a:pt x="56" y="3364"/>
                  </a:lnTo>
                  <a:cubicBezTo>
                    <a:pt x="317" y="3327"/>
                    <a:pt x="384" y="2956"/>
                    <a:pt x="399" y="2796"/>
                  </a:cubicBezTo>
                  <a:lnTo>
                    <a:pt x="437" y="2410"/>
                  </a:lnTo>
                  <a:cubicBezTo>
                    <a:pt x="485" y="2386"/>
                    <a:pt x="534" y="2373"/>
                    <a:pt x="579" y="2373"/>
                  </a:cubicBezTo>
                  <a:cubicBezTo>
                    <a:pt x="614" y="2373"/>
                    <a:pt x="646" y="2380"/>
                    <a:pt x="675" y="2395"/>
                  </a:cubicBezTo>
                  <a:cubicBezTo>
                    <a:pt x="724" y="2423"/>
                    <a:pt x="763" y="2470"/>
                    <a:pt x="801" y="2517"/>
                  </a:cubicBezTo>
                  <a:cubicBezTo>
                    <a:pt x="855" y="2586"/>
                    <a:pt x="909" y="2654"/>
                    <a:pt x="999" y="2669"/>
                  </a:cubicBezTo>
                  <a:cubicBezTo>
                    <a:pt x="1011" y="2672"/>
                    <a:pt x="1024" y="2673"/>
                    <a:pt x="1037" y="2673"/>
                  </a:cubicBezTo>
                  <a:cubicBezTo>
                    <a:pt x="1060" y="2673"/>
                    <a:pt x="1083" y="2670"/>
                    <a:pt x="1106" y="2667"/>
                  </a:cubicBezTo>
                  <a:cubicBezTo>
                    <a:pt x="1127" y="2665"/>
                    <a:pt x="1150" y="2662"/>
                    <a:pt x="1171" y="2662"/>
                  </a:cubicBezTo>
                  <a:cubicBezTo>
                    <a:pt x="1183" y="2662"/>
                    <a:pt x="1194" y="2663"/>
                    <a:pt x="1204" y="2665"/>
                  </a:cubicBezTo>
                  <a:cubicBezTo>
                    <a:pt x="1247" y="2676"/>
                    <a:pt x="1288" y="2712"/>
                    <a:pt x="1326" y="2747"/>
                  </a:cubicBezTo>
                  <a:cubicBezTo>
                    <a:pt x="1377" y="2789"/>
                    <a:pt x="1430" y="2835"/>
                    <a:pt x="1494" y="2835"/>
                  </a:cubicBezTo>
                  <a:cubicBezTo>
                    <a:pt x="1504" y="2835"/>
                    <a:pt x="1513" y="2834"/>
                    <a:pt x="1523" y="2832"/>
                  </a:cubicBezTo>
                  <a:cubicBezTo>
                    <a:pt x="1613" y="2811"/>
                    <a:pt x="1652" y="2708"/>
                    <a:pt x="1652" y="2620"/>
                  </a:cubicBezTo>
                  <a:cubicBezTo>
                    <a:pt x="1652" y="2594"/>
                    <a:pt x="1648" y="2567"/>
                    <a:pt x="1646" y="2541"/>
                  </a:cubicBezTo>
                  <a:cubicBezTo>
                    <a:pt x="1641" y="2489"/>
                    <a:pt x="1635" y="2442"/>
                    <a:pt x="1648" y="2397"/>
                  </a:cubicBezTo>
                  <a:cubicBezTo>
                    <a:pt x="1684" y="2258"/>
                    <a:pt x="1851" y="2207"/>
                    <a:pt x="2021" y="2164"/>
                  </a:cubicBezTo>
                  <a:cubicBezTo>
                    <a:pt x="2102" y="2144"/>
                    <a:pt x="2355" y="2067"/>
                    <a:pt x="2380" y="1881"/>
                  </a:cubicBezTo>
                  <a:cubicBezTo>
                    <a:pt x="2404" y="1889"/>
                    <a:pt x="2430" y="1892"/>
                    <a:pt x="2456" y="1892"/>
                  </a:cubicBezTo>
                  <a:cubicBezTo>
                    <a:pt x="2540" y="1892"/>
                    <a:pt x="2632" y="1854"/>
                    <a:pt x="2695" y="1787"/>
                  </a:cubicBezTo>
                  <a:cubicBezTo>
                    <a:pt x="2751" y="1729"/>
                    <a:pt x="2779" y="1656"/>
                    <a:pt x="2775" y="1583"/>
                  </a:cubicBezTo>
                  <a:cubicBezTo>
                    <a:pt x="2775" y="1564"/>
                    <a:pt x="2773" y="1545"/>
                    <a:pt x="2768" y="1525"/>
                  </a:cubicBezTo>
                  <a:cubicBezTo>
                    <a:pt x="2764" y="1491"/>
                    <a:pt x="2758" y="1459"/>
                    <a:pt x="2766" y="1429"/>
                  </a:cubicBezTo>
                  <a:cubicBezTo>
                    <a:pt x="2785" y="1358"/>
                    <a:pt x="2858" y="1330"/>
                    <a:pt x="2942" y="1298"/>
                  </a:cubicBezTo>
                  <a:cubicBezTo>
                    <a:pt x="3017" y="1270"/>
                    <a:pt x="3094" y="1240"/>
                    <a:pt x="3141" y="1176"/>
                  </a:cubicBezTo>
                  <a:cubicBezTo>
                    <a:pt x="3162" y="1144"/>
                    <a:pt x="3175" y="1108"/>
                    <a:pt x="3186" y="1073"/>
                  </a:cubicBezTo>
                  <a:cubicBezTo>
                    <a:pt x="3197" y="1037"/>
                    <a:pt x="3207" y="1005"/>
                    <a:pt x="3229" y="979"/>
                  </a:cubicBezTo>
                  <a:cubicBezTo>
                    <a:pt x="3263" y="936"/>
                    <a:pt x="3319" y="919"/>
                    <a:pt x="3383" y="902"/>
                  </a:cubicBezTo>
                  <a:lnTo>
                    <a:pt x="3887" y="763"/>
                  </a:lnTo>
                  <a:cubicBezTo>
                    <a:pt x="4020" y="725"/>
                    <a:pt x="4158" y="686"/>
                    <a:pt x="4297" y="686"/>
                  </a:cubicBezTo>
                  <a:cubicBezTo>
                    <a:pt x="4310" y="686"/>
                    <a:pt x="4323" y="687"/>
                    <a:pt x="4337" y="688"/>
                  </a:cubicBezTo>
                  <a:cubicBezTo>
                    <a:pt x="4504" y="696"/>
                    <a:pt x="4643" y="769"/>
                    <a:pt x="4714" y="883"/>
                  </a:cubicBezTo>
                  <a:cubicBezTo>
                    <a:pt x="4722" y="895"/>
                    <a:pt x="4729" y="910"/>
                    <a:pt x="4737" y="923"/>
                  </a:cubicBezTo>
                  <a:cubicBezTo>
                    <a:pt x="4765" y="973"/>
                    <a:pt x="4795" y="1030"/>
                    <a:pt x="4855" y="1052"/>
                  </a:cubicBezTo>
                  <a:cubicBezTo>
                    <a:pt x="4872" y="1059"/>
                    <a:pt x="4891" y="1062"/>
                    <a:pt x="4910" y="1062"/>
                  </a:cubicBezTo>
                  <a:cubicBezTo>
                    <a:pt x="4945" y="1062"/>
                    <a:pt x="4981" y="1053"/>
                    <a:pt x="5016" y="1043"/>
                  </a:cubicBezTo>
                  <a:cubicBezTo>
                    <a:pt x="5048" y="1033"/>
                    <a:pt x="5080" y="1024"/>
                    <a:pt x="5112" y="1024"/>
                  </a:cubicBezTo>
                  <a:cubicBezTo>
                    <a:pt x="5277" y="1028"/>
                    <a:pt x="5307" y="1290"/>
                    <a:pt x="5311" y="1369"/>
                  </a:cubicBezTo>
                  <a:lnTo>
                    <a:pt x="5314" y="1401"/>
                  </a:lnTo>
                  <a:lnTo>
                    <a:pt x="5346" y="1395"/>
                  </a:lnTo>
                  <a:cubicBezTo>
                    <a:pt x="5661" y="1317"/>
                    <a:pt x="5952" y="1170"/>
                    <a:pt x="6235" y="1026"/>
                  </a:cubicBezTo>
                  <a:cubicBezTo>
                    <a:pt x="6310" y="988"/>
                    <a:pt x="6380" y="947"/>
                    <a:pt x="6415" y="874"/>
                  </a:cubicBezTo>
                  <a:cubicBezTo>
                    <a:pt x="6421" y="857"/>
                    <a:pt x="6428" y="840"/>
                    <a:pt x="6432" y="820"/>
                  </a:cubicBezTo>
                  <a:cubicBezTo>
                    <a:pt x="6438" y="801"/>
                    <a:pt x="6443" y="782"/>
                    <a:pt x="6453" y="767"/>
                  </a:cubicBezTo>
                  <a:cubicBezTo>
                    <a:pt x="6481" y="718"/>
                    <a:pt x="6543" y="700"/>
                    <a:pt x="6608" y="681"/>
                  </a:cubicBezTo>
                  <a:cubicBezTo>
                    <a:pt x="6650" y="670"/>
                    <a:pt x="6693" y="658"/>
                    <a:pt x="6732" y="636"/>
                  </a:cubicBezTo>
                  <a:cubicBezTo>
                    <a:pt x="6792" y="602"/>
                    <a:pt x="6830" y="548"/>
                    <a:pt x="6867" y="495"/>
                  </a:cubicBezTo>
                  <a:cubicBezTo>
                    <a:pt x="6884" y="471"/>
                    <a:pt x="6901" y="448"/>
                    <a:pt x="6920" y="426"/>
                  </a:cubicBezTo>
                  <a:cubicBezTo>
                    <a:pt x="6962" y="378"/>
                    <a:pt x="7021" y="349"/>
                    <a:pt x="7070" y="349"/>
                  </a:cubicBezTo>
                  <a:cubicBezTo>
                    <a:pt x="7091" y="349"/>
                    <a:pt x="7111" y="355"/>
                    <a:pt x="7126" y="366"/>
                  </a:cubicBezTo>
                  <a:lnTo>
                    <a:pt x="7169" y="400"/>
                  </a:lnTo>
                  <a:lnTo>
                    <a:pt x="7169" y="345"/>
                  </a:lnTo>
                  <a:cubicBezTo>
                    <a:pt x="7169" y="278"/>
                    <a:pt x="7167" y="201"/>
                    <a:pt x="7199" y="139"/>
                  </a:cubicBezTo>
                  <a:cubicBezTo>
                    <a:pt x="7222" y="89"/>
                    <a:pt x="7274" y="54"/>
                    <a:pt x="7321" y="54"/>
                  </a:cubicBezTo>
                  <a:close/>
                  <a:moveTo>
                    <a:pt x="7322" y="0"/>
                  </a:moveTo>
                  <a:cubicBezTo>
                    <a:pt x="7256" y="0"/>
                    <a:pt x="7183" y="46"/>
                    <a:pt x="7150" y="116"/>
                  </a:cubicBezTo>
                  <a:cubicBezTo>
                    <a:pt x="7120" y="173"/>
                    <a:pt x="7115" y="240"/>
                    <a:pt x="7115" y="302"/>
                  </a:cubicBezTo>
                  <a:cubicBezTo>
                    <a:pt x="7101" y="297"/>
                    <a:pt x="7085" y="295"/>
                    <a:pt x="7069" y="295"/>
                  </a:cubicBezTo>
                  <a:cubicBezTo>
                    <a:pt x="7005" y="295"/>
                    <a:pt x="6932" y="331"/>
                    <a:pt x="6882" y="390"/>
                  </a:cubicBezTo>
                  <a:cubicBezTo>
                    <a:pt x="6860" y="413"/>
                    <a:pt x="6843" y="439"/>
                    <a:pt x="6824" y="465"/>
                  </a:cubicBezTo>
                  <a:cubicBezTo>
                    <a:pt x="6788" y="514"/>
                    <a:pt x="6753" y="561"/>
                    <a:pt x="6706" y="589"/>
                  </a:cubicBezTo>
                  <a:cubicBezTo>
                    <a:pt x="6674" y="608"/>
                    <a:pt x="6633" y="619"/>
                    <a:pt x="6593" y="630"/>
                  </a:cubicBezTo>
                  <a:cubicBezTo>
                    <a:pt x="6520" y="651"/>
                    <a:pt x="6447" y="670"/>
                    <a:pt x="6406" y="739"/>
                  </a:cubicBezTo>
                  <a:cubicBezTo>
                    <a:pt x="6393" y="760"/>
                    <a:pt x="6387" y="784"/>
                    <a:pt x="6380" y="808"/>
                  </a:cubicBezTo>
                  <a:cubicBezTo>
                    <a:pt x="6376" y="823"/>
                    <a:pt x="6372" y="838"/>
                    <a:pt x="6365" y="850"/>
                  </a:cubicBezTo>
                  <a:cubicBezTo>
                    <a:pt x="6340" y="908"/>
                    <a:pt x="6278" y="945"/>
                    <a:pt x="6211" y="977"/>
                  </a:cubicBezTo>
                  <a:cubicBezTo>
                    <a:pt x="5939" y="1116"/>
                    <a:pt x="5661" y="1257"/>
                    <a:pt x="5363" y="1335"/>
                  </a:cubicBezTo>
                  <a:cubicBezTo>
                    <a:pt x="5352" y="1221"/>
                    <a:pt x="5303" y="977"/>
                    <a:pt x="5108" y="970"/>
                  </a:cubicBezTo>
                  <a:cubicBezTo>
                    <a:pt x="5071" y="970"/>
                    <a:pt x="5035" y="981"/>
                    <a:pt x="5001" y="992"/>
                  </a:cubicBezTo>
                  <a:cubicBezTo>
                    <a:pt x="4969" y="1001"/>
                    <a:pt x="4938" y="1009"/>
                    <a:pt x="4910" y="1009"/>
                  </a:cubicBezTo>
                  <a:cubicBezTo>
                    <a:pt x="4897" y="1009"/>
                    <a:pt x="4885" y="1007"/>
                    <a:pt x="4874" y="1003"/>
                  </a:cubicBezTo>
                  <a:cubicBezTo>
                    <a:pt x="4834" y="988"/>
                    <a:pt x="4810" y="945"/>
                    <a:pt x="4784" y="898"/>
                  </a:cubicBezTo>
                  <a:cubicBezTo>
                    <a:pt x="4776" y="883"/>
                    <a:pt x="4767" y="868"/>
                    <a:pt x="4759" y="855"/>
                  </a:cubicBezTo>
                  <a:cubicBezTo>
                    <a:pt x="4679" y="726"/>
                    <a:pt x="4523" y="645"/>
                    <a:pt x="4341" y="634"/>
                  </a:cubicBezTo>
                  <a:cubicBezTo>
                    <a:pt x="4330" y="634"/>
                    <a:pt x="4319" y="633"/>
                    <a:pt x="4308" y="633"/>
                  </a:cubicBezTo>
                  <a:cubicBezTo>
                    <a:pt x="4159" y="633"/>
                    <a:pt x="4014" y="673"/>
                    <a:pt x="3874" y="711"/>
                  </a:cubicBezTo>
                  <a:lnTo>
                    <a:pt x="3370" y="850"/>
                  </a:lnTo>
                  <a:cubicBezTo>
                    <a:pt x="3312" y="865"/>
                    <a:pt x="3235" y="887"/>
                    <a:pt x="3188" y="945"/>
                  </a:cubicBezTo>
                  <a:cubicBezTo>
                    <a:pt x="3160" y="979"/>
                    <a:pt x="3147" y="1018"/>
                    <a:pt x="3135" y="1056"/>
                  </a:cubicBezTo>
                  <a:cubicBezTo>
                    <a:pt x="3124" y="1088"/>
                    <a:pt x="3115" y="1118"/>
                    <a:pt x="3096" y="1144"/>
                  </a:cubicBezTo>
                  <a:cubicBezTo>
                    <a:pt x="3060" y="1195"/>
                    <a:pt x="2991" y="1223"/>
                    <a:pt x="2922" y="1249"/>
                  </a:cubicBezTo>
                  <a:cubicBezTo>
                    <a:pt x="2833" y="1283"/>
                    <a:pt x="2740" y="1317"/>
                    <a:pt x="2715" y="1416"/>
                  </a:cubicBezTo>
                  <a:cubicBezTo>
                    <a:pt x="2704" y="1457"/>
                    <a:pt x="2710" y="1495"/>
                    <a:pt x="2717" y="1534"/>
                  </a:cubicBezTo>
                  <a:cubicBezTo>
                    <a:pt x="2719" y="1551"/>
                    <a:pt x="2721" y="1568"/>
                    <a:pt x="2721" y="1587"/>
                  </a:cubicBezTo>
                  <a:cubicBezTo>
                    <a:pt x="2725" y="1645"/>
                    <a:pt x="2702" y="1703"/>
                    <a:pt x="2657" y="1750"/>
                  </a:cubicBezTo>
                  <a:cubicBezTo>
                    <a:pt x="2604" y="1806"/>
                    <a:pt x="2529" y="1838"/>
                    <a:pt x="2459" y="1838"/>
                  </a:cubicBezTo>
                  <a:cubicBezTo>
                    <a:pt x="2427" y="1838"/>
                    <a:pt x="2395" y="1831"/>
                    <a:pt x="2368" y="1817"/>
                  </a:cubicBezTo>
                  <a:lnTo>
                    <a:pt x="2327" y="1795"/>
                  </a:lnTo>
                  <a:lnTo>
                    <a:pt x="2329" y="1842"/>
                  </a:lnTo>
                  <a:cubicBezTo>
                    <a:pt x="2335" y="2018"/>
                    <a:pt x="2085" y="2093"/>
                    <a:pt x="2008" y="2112"/>
                  </a:cubicBezTo>
                  <a:cubicBezTo>
                    <a:pt x="1862" y="2149"/>
                    <a:pt x="1643" y="2202"/>
                    <a:pt x="1596" y="2384"/>
                  </a:cubicBezTo>
                  <a:cubicBezTo>
                    <a:pt x="1581" y="2438"/>
                    <a:pt x="1588" y="2494"/>
                    <a:pt x="1592" y="2545"/>
                  </a:cubicBezTo>
                  <a:cubicBezTo>
                    <a:pt x="1594" y="2571"/>
                    <a:pt x="1598" y="2597"/>
                    <a:pt x="1598" y="2622"/>
                  </a:cubicBezTo>
                  <a:cubicBezTo>
                    <a:pt x="1598" y="2689"/>
                    <a:pt x="1573" y="2766"/>
                    <a:pt x="1511" y="2779"/>
                  </a:cubicBezTo>
                  <a:cubicBezTo>
                    <a:pt x="1504" y="2780"/>
                    <a:pt x="1498" y="2781"/>
                    <a:pt x="1492" y="2781"/>
                  </a:cubicBezTo>
                  <a:cubicBezTo>
                    <a:pt x="1449" y="2781"/>
                    <a:pt x="1406" y="2745"/>
                    <a:pt x="1363" y="2706"/>
                  </a:cubicBezTo>
                  <a:cubicBezTo>
                    <a:pt x="1318" y="2667"/>
                    <a:pt x="1275" y="2627"/>
                    <a:pt x="1217" y="2614"/>
                  </a:cubicBezTo>
                  <a:cubicBezTo>
                    <a:pt x="1202" y="2610"/>
                    <a:pt x="1185" y="2609"/>
                    <a:pt x="1168" y="2609"/>
                  </a:cubicBezTo>
                  <a:cubicBezTo>
                    <a:pt x="1145" y="2609"/>
                    <a:pt x="1121" y="2611"/>
                    <a:pt x="1097" y="2614"/>
                  </a:cubicBezTo>
                  <a:cubicBezTo>
                    <a:pt x="1076" y="2617"/>
                    <a:pt x="1055" y="2620"/>
                    <a:pt x="1033" y="2620"/>
                  </a:cubicBezTo>
                  <a:cubicBezTo>
                    <a:pt x="1025" y="2620"/>
                    <a:pt x="1016" y="2619"/>
                    <a:pt x="1007" y="2618"/>
                  </a:cubicBezTo>
                  <a:cubicBezTo>
                    <a:pt x="939" y="2605"/>
                    <a:pt x="891" y="2547"/>
                    <a:pt x="842" y="2485"/>
                  </a:cubicBezTo>
                  <a:cubicBezTo>
                    <a:pt x="801" y="2434"/>
                    <a:pt x="759" y="2380"/>
                    <a:pt x="701" y="2348"/>
                  </a:cubicBezTo>
                  <a:cubicBezTo>
                    <a:pt x="664" y="2329"/>
                    <a:pt x="623" y="2319"/>
                    <a:pt x="579" y="2319"/>
                  </a:cubicBezTo>
                  <a:cubicBezTo>
                    <a:pt x="521" y="2319"/>
                    <a:pt x="459" y="2336"/>
                    <a:pt x="399" y="2369"/>
                  </a:cubicBezTo>
                  <a:lnTo>
                    <a:pt x="386" y="2376"/>
                  </a:lnTo>
                  <a:lnTo>
                    <a:pt x="345" y="2791"/>
                  </a:lnTo>
                  <a:cubicBezTo>
                    <a:pt x="330" y="2944"/>
                    <a:pt x="270" y="3299"/>
                    <a:pt x="26" y="3314"/>
                  </a:cubicBezTo>
                  <a:lnTo>
                    <a:pt x="0" y="3314"/>
                  </a:lnTo>
                  <a:lnTo>
                    <a:pt x="84" y="5028"/>
                  </a:lnTo>
                  <a:lnTo>
                    <a:pt x="84" y="5045"/>
                  </a:lnTo>
                  <a:cubicBezTo>
                    <a:pt x="92" y="5193"/>
                    <a:pt x="101" y="5397"/>
                    <a:pt x="221" y="5536"/>
                  </a:cubicBezTo>
                  <a:cubicBezTo>
                    <a:pt x="296" y="5622"/>
                    <a:pt x="403" y="5677"/>
                    <a:pt x="506" y="5731"/>
                  </a:cubicBezTo>
                  <a:cubicBezTo>
                    <a:pt x="649" y="5804"/>
                    <a:pt x="786" y="5872"/>
                    <a:pt x="810" y="6016"/>
                  </a:cubicBezTo>
                  <a:cubicBezTo>
                    <a:pt x="838" y="6181"/>
                    <a:pt x="694" y="6294"/>
                    <a:pt x="542" y="6414"/>
                  </a:cubicBezTo>
                  <a:cubicBezTo>
                    <a:pt x="478" y="6466"/>
                    <a:pt x="411" y="6519"/>
                    <a:pt x="360" y="6577"/>
                  </a:cubicBezTo>
                  <a:cubicBezTo>
                    <a:pt x="227" y="6721"/>
                    <a:pt x="169" y="6918"/>
                    <a:pt x="197" y="7147"/>
                  </a:cubicBezTo>
                  <a:lnTo>
                    <a:pt x="199" y="7166"/>
                  </a:lnTo>
                  <a:lnTo>
                    <a:pt x="219" y="7171"/>
                  </a:lnTo>
                  <a:cubicBezTo>
                    <a:pt x="1101" y="7306"/>
                    <a:pt x="1997" y="7374"/>
                    <a:pt x="2880" y="7374"/>
                  </a:cubicBezTo>
                  <a:lnTo>
                    <a:pt x="2948" y="7374"/>
                  </a:lnTo>
                  <a:cubicBezTo>
                    <a:pt x="3282" y="7374"/>
                    <a:pt x="3692" y="7334"/>
                    <a:pt x="3876" y="7029"/>
                  </a:cubicBezTo>
                  <a:cubicBezTo>
                    <a:pt x="3944" y="6920"/>
                    <a:pt x="3968" y="6791"/>
                    <a:pt x="3989" y="6669"/>
                  </a:cubicBezTo>
                  <a:cubicBezTo>
                    <a:pt x="3998" y="6620"/>
                    <a:pt x="4009" y="6573"/>
                    <a:pt x="4019" y="6524"/>
                  </a:cubicBezTo>
                  <a:cubicBezTo>
                    <a:pt x="4039" y="6451"/>
                    <a:pt x="4112" y="6202"/>
                    <a:pt x="4309" y="6162"/>
                  </a:cubicBezTo>
                  <a:cubicBezTo>
                    <a:pt x="4332" y="6155"/>
                    <a:pt x="4358" y="6153"/>
                    <a:pt x="4392" y="6153"/>
                  </a:cubicBezTo>
                  <a:cubicBezTo>
                    <a:pt x="4409" y="6153"/>
                    <a:pt x="4427" y="6155"/>
                    <a:pt x="4444" y="6155"/>
                  </a:cubicBezTo>
                  <a:lnTo>
                    <a:pt x="4493" y="6155"/>
                  </a:lnTo>
                  <a:cubicBezTo>
                    <a:pt x="4544" y="6155"/>
                    <a:pt x="4606" y="6151"/>
                    <a:pt x="4660" y="6119"/>
                  </a:cubicBezTo>
                  <a:cubicBezTo>
                    <a:pt x="4724" y="6082"/>
                    <a:pt x="4761" y="6016"/>
                    <a:pt x="4795" y="5952"/>
                  </a:cubicBezTo>
                  <a:cubicBezTo>
                    <a:pt x="4823" y="5900"/>
                    <a:pt x="4849" y="5849"/>
                    <a:pt x="4891" y="5817"/>
                  </a:cubicBezTo>
                  <a:cubicBezTo>
                    <a:pt x="4941" y="5776"/>
                    <a:pt x="5009" y="5761"/>
                    <a:pt x="5069" y="5748"/>
                  </a:cubicBezTo>
                  <a:lnTo>
                    <a:pt x="6083" y="5530"/>
                  </a:lnTo>
                  <a:lnTo>
                    <a:pt x="6076" y="5504"/>
                  </a:lnTo>
                  <a:cubicBezTo>
                    <a:pt x="5961" y="5099"/>
                    <a:pt x="6179" y="4634"/>
                    <a:pt x="6565" y="4465"/>
                  </a:cubicBezTo>
                  <a:cubicBezTo>
                    <a:pt x="6580" y="4458"/>
                    <a:pt x="6597" y="4452"/>
                    <a:pt x="6614" y="4445"/>
                  </a:cubicBezTo>
                  <a:cubicBezTo>
                    <a:pt x="6723" y="4400"/>
                    <a:pt x="6845" y="4349"/>
                    <a:pt x="6882" y="4229"/>
                  </a:cubicBezTo>
                  <a:cubicBezTo>
                    <a:pt x="6916" y="4113"/>
                    <a:pt x="6848" y="4000"/>
                    <a:pt x="6781" y="3893"/>
                  </a:cubicBezTo>
                  <a:cubicBezTo>
                    <a:pt x="6713" y="3781"/>
                    <a:pt x="6655" y="3687"/>
                    <a:pt x="6710" y="3603"/>
                  </a:cubicBezTo>
                  <a:cubicBezTo>
                    <a:pt x="7015" y="3522"/>
                    <a:pt x="7304" y="3426"/>
                    <a:pt x="7475" y="3194"/>
                  </a:cubicBezTo>
                  <a:cubicBezTo>
                    <a:pt x="7636" y="2976"/>
                    <a:pt x="7655" y="2682"/>
                    <a:pt x="7672" y="2399"/>
                  </a:cubicBezTo>
                  <a:cubicBezTo>
                    <a:pt x="7692" y="2108"/>
                    <a:pt x="7709" y="1834"/>
                    <a:pt x="7872" y="1654"/>
                  </a:cubicBezTo>
                  <a:lnTo>
                    <a:pt x="7882" y="1641"/>
                  </a:lnTo>
                  <a:lnTo>
                    <a:pt x="7878" y="1628"/>
                  </a:lnTo>
                  <a:cubicBezTo>
                    <a:pt x="7837" y="1495"/>
                    <a:pt x="7814" y="1360"/>
                    <a:pt x="7807" y="1225"/>
                  </a:cubicBezTo>
                  <a:cubicBezTo>
                    <a:pt x="7805" y="1174"/>
                    <a:pt x="7805" y="1125"/>
                    <a:pt x="7805" y="1073"/>
                  </a:cubicBezTo>
                  <a:cubicBezTo>
                    <a:pt x="7803" y="883"/>
                    <a:pt x="7801" y="688"/>
                    <a:pt x="7698" y="527"/>
                  </a:cubicBezTo>
                  <a:lnTo>
                    <a:pt x="7675" y="493"/>
                  </a:lnTo>
                  <a:lnTo>
                    <a:pt x="7653" y="525"/>
                  </a:lnTo>
                  <a:cubicBezTo>
                    <a:pt x="7643" y="539"/>
                    <a:pt x="7626" y="545"/>
                    <a:pt x="7607" y="545"/>
                  </a:cubicBezTo>
                  <a:cubicBezTo>
                    <a:pt x="7567" y="545"/>
                    <a:pt x="7516" y="517"/>
                    <a:pt x="7499" y="478"/>
                  </a:cubicBezTo>
                  <a:cubicBezTo>
                    <a:pt x="7477" y="426"/>
                    <a:pt x="7482" y="366"/>
                    <a:pt x="7486" y="304"/>
                  </a:cubicBezTo>
                  <a:cubicBezTo>
                    <a:pt x="7486" y="283"/>
                    <a:pt x="7488" y="261"/>
                    <a:pt x="7488" y="240"/>
                  </a:cubicBezTo>
                  <a:cubicBezTo>
                    <a:pt x="7490" y="152"/>
                    <a:pt x="7458" y="36"/>
                    <a:pt x="7362" y="6"/>
                  </a:cubicBezTo>
                  <a:cubicBezTo>
                    <a:pt x="7349" y="2"/>
                    <a:pt x="7336" y="0"/>
                    <a:pt x="7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151"/>
            <p:cNvSpPr/>
            <p:nvPr/>
          </p:nvSpPr>
          <p:spPr>
            <a:xfrm>
              <a:off x="5915040" y="2871491"/>
              <a:ext cx="154663" cy="92974"/>
            </a:xfrm>
            <a:custGeom>
              <a:rect b="b" l="l" r="r" t="t"/>
              <a:pathLst>
                <a:path extrusionOk="0" h="3272" w="5443">
                  <a:moveTo>
                    <a:pt x="794" y="0"/>
                  </a:moveTo>
                  <a:cubicBezTo>
                    <a:pt x="597" y="0"/>
                    <a:pt x="408" y="95"/>
                    <a:pt x="232" y="187"/>
                  </a:cubicBezTo>
                  <a:lnTo>
                    <a:pt x="133" y="239"/>
                  </a:lnTo>
                  <a:cubicBezTo>
                    <a:pt x="137" y="333"/>
                    <a:pt x="131" y="430"/>
                    <a:pt x="120" y="522"/>
                  </a:cubicBezTo>
                  <a:cubicBezTo>
                    <a:pt x="82" y="815"/>
                    <a:pt x="0" y="1115"/>
                    <a:pt x="71" y="1402"/>
                  </a:cubicBezTo>
                  <a:cubicBezTo>
                    <a:pt x="480" y="1484"/>
                    <a:pt x="690" y="2024"/>
                    <a:pt x="1106" y="2075"/>
                  </a:cubicBezTo>
                  <a:cubicBezTo>
                    <a:pt x="1219" y="2088"/>
                    <a:pt x="1344" y="2062"/>
                    <a:pt x="1442" y="2122"/>
                  </a:cubicBezTo>
                  <a:cubicBezTo>
                    <a:pt x="1539" y="2178"/>
                    <a:pt x="1581" y="2296"/>
                    <a:pt x="1669" y="2360"/>
                  </a:cubicBezTo>
                  <a:cubicBezTo>
                    <a:pt x="1729" y="2403"/>
                    <a:pt x="1804" y="2418"/>
                    <a:pt x="1877" y="2433"/>
                  </a:cubicBezTo>
                  <a:cubicBezTo>
                    <a:pt x="2160" y="2488"/>
                    <a:pt x="2441" y="2544"/>
                    <a:pt x="2723" y="2600"/>
                  </a:cubicBezTo>
                  <a:cubicBezTo>
                    <a:pt x="2961" y="2911"/>
                    <a:pt x="3364" y="3037"/>
                    <a:pt x="3739" y="3144"/>
                  </a:cubicBezTo>
                  <a:cubicBezTo>
                    <a:pt x="3957" y="3209"/>
                    <a:pt x="4181" y="3272"/>
                    <a:pt x="4408" y="3272"/>
                  </a:cubicBezTo>
                  <a:cubicBezTo>
                    <a:pt x="4437" y="3272"/>
                    <a:pt x="4466" y="3271"/>
                    <a:pt x="4495" y="3268"/>
                  </a:cubicBezTo>
                  <a:cubicBezTo>
                    <a:pt x="4577" y="3260"/>
                    <a:pt x="4660" y="3245"/>
                    <a:pt x="4742" y="3234"/>
                  </a:cubicBezTo>
                  <a:cubicBezTo>
                    <a:pt x="4799" y="3118"/>
                    <a:pt x="4840" y="2990"/>
                    <a:pt x="4932" y="2902"/>
                  </a:cubicBezTo>
                  <a:cubicBezTo>
                    <a:pt x="5052" y="2786"/>
                    <a:pt x="5249" y="2752"/>
                    <a:pt x="5329" y="2604"/>
                  </a:cubicBezTo>
                  <a:cubicBezTo>
                    <a:pt x="5442" y="2394"/>
                    <a:pt x="5217" y="2148"/>
                    <a:pt x="4988" y="2084"/>
                  </a:cubicBezTo>
                  <a:cubicBezTo>
                    <a:pt x="4759" y="2019"/>
                    <a:pt x="4504" y="2045"/>
                    <a:pt x="4292" y="1934"/>
                  </a:cubicBezTo>
                  <a:cubicBezTo>
                    <a:pt x="4212" y="1893"/>
                    <a:pt x="4144" y="1831"/>
                    <a:pt x="4060" y="1794"/>
                  </a:cubicBezTo>
                  <a:cubicBezTo>
                    <a:pt x="3934" y="1739"/>
                    <a:pt x="3790" y="1743"/>
                    <a:pt x="3653" y="1730"/>
                  </a:cubicBezTo>
                  <a:cubicBezTo>
                    <a:pt x="3043" y="1672"/>
                    <a:pt x="2533" y="1257"/>
                    <a:pt x="2063" y="860"/>
                  </a:cubicBezTo>
                  <a:cubicBezTo>
                    <a:pt x="1847" y="676"/>
                    <a:pt x="1629" y="492"/>
                    <a:pt x="1412" y="310"/>
                  </a:cubicBezTo>
                  <a:cubicBezTo>
                    <a:pt x="1251" y="172"/>
                    <a:pt x="1080" y="31"/>
                    <a:pt x="872" y="5"/>
                  </a:cubicBezTo>
                  <a:cubicBezTo>
                    <a:pt x="846" y="2"/>
                    <a:pt x="820" y="0"/>
                    <a:pt x="7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151"/>
            <p:cNvSpPr/>
            <p:nvPr/>
          </p:nvSpPr>
          <p:spPr>
            <a:xfrm>
              <a:off x="5914671" y="2870724"/>
              <a:ext cx="153754" cy="94508"/>
            </a:xfrm>
            <a:custGeom>
              <a:rect b="b" l="l" r="r" t="t"/>
              <a:pathLst>
                <a:path extrusionOk="0" h="3326" w="5411">
                  <a:moveTo>
                    <a:pt x="808" y="54"/>
                  </a:moveTo>
                  <a:cubicBezTo>
                    <a:pt x="834" y="54"/>
                    <a:pt x="857" y="56"/>
                    <a:pt x="881" y="58"/>
                  </a:cubicBezTo>
                  <a:cubicBezTo>
                    <a:pt x="1089" y="86"/>
                    <a:pt x="1267" y="236"/>
                    <a:pt x="1408" y="356"/>
                  </a:cubicBezTo>
                  <a:lnTo>
                    <a:pt x="2046" y="896"/>
                  </a:lnTo>
                  <a:lnTo>
                    <a:pt x="2059" y="906"/>
                  </a:lnTo>
                  <a:cubicBezTo>
                    <a:pt x="2586" y="1354"/>
                    <a:pt x="3071" y="1727"/>
                    <a:pt x="3664" y="1785"/>
                  </a:cubicBezTo>
                  <a:cubicBezTo>
                    <a:pt x="3696" y="1787"/>
                    <a:pt x="3728" y="1789"/>
                    <a:pt x="3760" y="1791"/>
                  </a:cubicBezTo>
                  <a:cubicBezTo>
                    <a:pt x="3868" y="1798"/>
                    <a:pt x="3970" y="1804"/>
                    <a:pt x="4063" y="1847"/>
                  </a:cubicBezTo>
                  <a:cubicBezTo>
                    <a:pt x="4108" y="1866"/>
                    <a:pt x="4148" y="1892"/>
                    <a:pt x="4191" y="1922"/>
                  </a:cubicBezTo>
                  <a:cubicBezTo>
                    <a:pt x="4223" y="1943"/>
                    <a:pt x="4257" y="1965"/>
                    <a:pt x="4294" y="1984"/>
                  </a:cubicBezTo>
                  <a:cubicBezTo>
                    <a:pt x="4425" y="2055"/>
                    <a:pt x="4575" y="2072"/>
                    <a:pt x="4718" y="2089"/>
                  </a:cubicBezTo>
                  <a:cubicBezTo>
                    <a:pt x="4810" y="2100"/>
                    <a:pt x="4907" y="2113"/>
                    <a:pt x="4995" y="2136"/>
                  </a:cubicBezTo>
                  <a:cubicBezTo>
                    <a:pt x="5136" y="2177"/>
                    <a:pt x="5271" y="2288"/>
                    <a:pt x="5322" y="2408"/>
                  </a:cubicBezTo>
                  <a:cubicBezTo>
                    <a:pt x="5354" y="2481"/>
                    <a:pt x="5352" y="2554"/>
                    <a:pt x="5318" y="2618"/>
                  </a:cubicBezTo>
                  <a:cubicBezTo>
                    <a:pt x="5275" y="2698"/>
                    <a:pt x="5194" y="2743"/>
                    <a:pt x="5106" y="2790"/>
                  </a:cubicBezTo>
                  <a:cubicBezTo>
                    <a:pt x="5044" y="2824"/>
                    <a:pt x="4980" y="2860"/>
                    <a:pt x="4926" y="2910"/>
                  </a:cubicBezTo>
                  <a:cubicBezTo>
                    <a:pt x="4853" y="2980"/>
                    <a:pt x="4810" y="3073"/>
                    <a:pt x="4770" y="3163"/>
                  </a:cubicBezTo>
                  <a:cubicBezTo>
                    <a:pt x="4759" y="3188"/>
                    <a:pt x="4748" y="3212"/>
                    <a:pt x="4737" y="3235"/>
                  </a:cubicBezTo>
                  <a:cubicBezTo>
                    <a:pt x="4716" y="3240"/>
                    <a:pt x="4697" y="3242"/>
                    <a:pt x="4677" y="3244"/>
                  </a:cubicBezTo>
                  <a:cubicBezTo>
                    <a:pt x="4622" y="3255"/>
                    <a:pt x="4562" y="3263"/>
                    <a:pt x="4506" y="3267"/>
                  </a:cubicBezTo>
                  <a:cubicBezTo>
                    <a:pt x="4476" y="3270"/>
                    <a:pt x="4446" y="3272"/>
                    <a:pt x="4416" y="3272"/>
                  </a:cubicBezTo>
                  <a:cubicBezTo>
                    <a:pt x="4193" y="3272"/>
                    <a:pt x="3973" y="3208"/>
                    <a:pt x="3760" y="3145"/>
                  </a:cubicBezTo>
                  <a:cubicBezTo>
                    <a:pt x="3345" y="3025"/>
                    <a:pt x="2981" y="2903"/>
                    <a:pt x="2758" y="2610"/>
                  </a:cubicBezTo>
                  <a:lnTo>
                    <a:pt x="2751" y="2603"/>
                  </a:lnTo>
                  <a:lnTo>
                    <a:pt x="1896" y="2434"/>
                  </a:lnTo>
                  <a:cubicBezTo>
                    <a:pt x="1830" y="2421"/>
                    <a:pt x="1755" y="2406"/>
                    <a:pt x="1697" y="2366"/>
                  </a:cubicBezTo>
                  <a:cubicBezTo>
                    <a:pt x="1661" y="2338"/>
                    <a:pt x="1631" y="2299"/>
                    <a:pt x="1599" y="2256"/>
                  </a:cubicBezTo>
                  <a:cubicBezTo>
                    <a:pt x="1562" y="2209"/>
                    <a:pt x="1526" y="2158"/>
                    <a:pt x="1470" y="2126"/>
                  </a:cubicBezTo>
                  <a:cubicBezTo>
                    <a:pt x="1395" y="2083"/>
                    <a:pt x="1312" y="2081"/>
                    <a:pt x="1228" y="2081"/>
                  </a:cubicBezTo>
                  <a:cubicBezTo>
                    <a:pt x="1194" y="2078"/>
                    <a:pt x="1155" y="2078"/>
                    <a:pt x="1121" y="2074"/>
                  </a:cubicBezTo>
                  <a:cubicBezTo>
                    <a:pt x="917" y="2051"/>
                    <a:pt x="765" y="1903"/>
                    <a:pt x="605" y="1744"/>
                  </a:cubicBezTo>
                  <a:cubicBezTo>
                    <a:pt x="457" y="1601"/>
                    <a:pt x="305" y="1453"/>
                    <a:pt x="105" y="1406"/>
                  </a:cubicBezTo>
                  <a:cubicBezTo>
                    <a:pt x="58" y="1191"/>
                    <a:pt x="95" y="966"/>
                    <a:pt x="129" y="748"/>
                  </a:cubicBezTo>
                  <a:cubicBezTo>
                    <a:pt x="140" y="684"/>
                    <a:pt x="150" y="617"/>
                    <a:pt x="159" y="553"/>
                  </a:cubicBezTo>
                  <a:cubicBezTo>
                    <a:pt x="172" y="461"/>
                    <a:pt x="176" y="371"/>
                    <a:pt x="174" y="283"/>
                  </a:cubicBezTo>
                  <a:lnTo>
                    <a:pt x="257" y="238"/>
                  </a:lnTo>
                  <a:cubicBezTo>
                    <a:pt x="450" y="137"/>
                    <a:pt x="626" y="54"/>
                    <a:pt x="808" y="54"/>
                  </a:cubicBezTo>
                  <a:close/>
                  <a:moveTo>
                    <a:pt x="808" y="0"/>
                  </a:moveTo>
                  <a:cubicBezTo>
                    <a:pt x="613" y="0"/>
                    <a:pt x="431" y="86"/>
                    <a:pt x="232" y="191"/>
                  </a:cubicBezTo>
                  <a:lnTo>
                    <a:pt x="118" y="251"/>
                  </a:lnTo>
                  <a:lnTo>
                    <a:pt x="118" y="268"/>
                  </a:lnTo>
                  <a:cubicBezTo>
                    <a:pt x="122" y="358"/>
                    <a:pt x="118" y="452"/>
                    <a:pt x="107" y="544"/>
                  </a:cubicBezTo>
                  <a:cubicBezTo>
                    <a:pt x="99" y="611"/>
                    <a:pt x="88" y="675"/>
                    <a:pt x="78" y="739"/>
                  </a:cubicBezTo>
                  <a:cubicBezTo>
                    <a:pt x="39" y="969"/>
                    <a:pt x="0" y="1206"/>
                    <a:pt x="56" y="1436"/>
                  </a:cubicBezTo>
                  <a:lnTo>
                    <a:pt x="60" y="1451"/>
                  </a:lnTo>
                  <a:lnTo>
                    <a:pt x="78" y="1455"/>
                  </a:lnTo>
                  <a:cubicBezTo>
                    <a:pt x="270" y="1494"/>
                    <a:pt x="420" y="1641"/>
                    <a:pt x="568" y="1783"/>
                  </a:cubicBezTo>
                  <a:cubicBezTo>
                    <a:pt x="727" y="1939"/>
                    <a:pt x="892" y="2102"/>
                    <a:pt x="1114" y="2128"/>
                  </a:cubicBezTo>
                  <a:cubicBezTo>
                    <a:pt x="1153" y="2132"/>
                    <a:pt x="1192" y="2132"/>
                    <a:pt x="1228" y="2134"/>
                  </a:cubicBezTo>
                  <a:cubicBezTo>
                    <a:pt x="1307" y="2134"/>
                    <a:pt x="1380" y="2134"/>
                    <a:pt x="1442" y="2171"/>
                  </a:cubicBezTo>
                  <a:cubicBezTo>
                    <a:pt x="1489" y="2198"/>
                    <a:pt x="1522" y="2243"/>
                    <a:pt x="1556" y="2288"/>
                  </a:cubicBezTo>
                  <a:cubicBezTo>
                    <a:pt x="1588" y="2331"/>
                    <a:pt x="1622" y="2376"/>
                    <a:pt x="1667" y="2408"/>
                  </a:cubicBezTo>
                  <a:cubicBezTo>
                    <a:pt x="1732" y="2455"/>
                    <a:pt x="1813" y="2473"/>
                    <a:pt x="1886" y="2485"/>
                  </a:cubicBezTo>
                  <a:lnTo>
                    <a:pt x="2721" y="2650"/>
                  </a:lnTo>
                  <a:cubicBezTo>
                    <a:pt x="2976" y="2976"/>
                    <a:pt x="3420" y="3105"/>
                    <a:pt x="3745" y="3197"/>
                  </a:cubicBezTo>
                  <a:cubicBezTo>
                    <a:pt x="3951" y="3257"/>
                    <a:pt x="4185" y="3325"/>
                    <a:pt x="4416" y="3325"/>
                  </a:cubicBezTo>
                  <a:cubicBezTo>
                    <a:pt x="4448" y="3325"/>
                    <a:pt x="4478" y="3323"/>
                    <a:pt x="4510" y="3321"/>
                  </a:cubicBezTo>
                  <a:cubicBezTo>
                    <a:pt x="4568" y="3317"/>
                    <a:pt x="4628" y="3306"/>
                    <a:pt x="4686" y="3297"/>
                  </a:cubicBezTo>
                  <a:cubicBezTo>
                    <a:pt x="4710" y="3293"/>
                    <a:pt x="4733" y="3291"/>
                    <a:pt x="4759" y="3287"/>
                  </a:cubicBezTo>
                  <a:lnTo>
                    <a:pt x="4772" y="3285"/>
                  </a:lnTo>
                  <a:lnTo>
                    <a:pt x="4778" y="3272"/>
                  </a:lnTo>
                  <a:cubicBezTo>
                    <a:pt x="4793" y="3244"/>
                    <a:pt x="4806" y="3214"/>
                    <a:pt x="4819" y="3184"/>
                  </a:cubicBezTo>
                  <a:cubicBezTo>
                    <a:pt x="4860" y="3096"/>
                    <a:pt x="4898" y="3013"/>
                    <a:pt x="4962" y="2948"/>
                  </a:cubicBezTo>
                  <a:cubicBezTo>
                    <a:pt x="5010" y="2903"/>
                    <a:pt x="5072" y="2869"/>
                    <a:pt x="5132" y="2837"/>
                  </a:cubicBezTo>
                  <a:cubicBezTo>
                    <a:pt x="5222" y="2788"/>
                    <a:pt x="5316" y="2738"/>
                    <a:pt x="5365" y="2642"/>
                  </a:cubicBezTo>
                  <a:cubicBezTo>
                    <a:pt x="5408" y="2565"/>
                    <a:pt x="5410" y="2477"/>
                    <a:pt x="5372" y="2387"/>
                  </a:cubicBezTo>
                  <a:cubicBezTo>
                    <a:pt x="5314" y="2250"/>
                    <a:pt x="5168" y="2130"/>
                    <a:pt x="5010" y="2085"/>
                  </a:cubicBezTo>
                  <a:cubicBezTo>
                    <a:pt x="4915" y="2059"/>
                    <a:pt x="4819" y="2048"/>
                    <a:pt x="4725" y="2036"/>
                  </a:cubicBezTo>
                  <a:cubicBezTo>
                    <a:pt x="4579" y="2018"/>
                    <a:pt x="4442" y="2003"/>
                    <a:pt x="4317" y="1937"/>
                  </a:cubicBezTo>
                  <a:cubicBezTo>
                    <a:pt x="4285" y="1920"/>
                    <a:pt x="4251" y="1898"/>
                    <a:pt x="4219" y="1877"/>
                  </a:cubicBezTo>
                  <a:cubicBezTo>
                    <a:pt x="4176" y="1849"/>
                    <a:pt x="4133" y="1819"/>
                    <a:pt x="4084" y="1798"/>
                  </a:cubicBezTo>
                  <a:cubicBezTo>
                    <a:pt x="3983" y="1753"/>
                    <a:pt x="3872" y="1744"/>
                    <a:pt x="3763" y="1738"/>
                  </a:cubicBezTo>
                  <a:cubicBezTo>
                    <a:pt x="3733" y="1736"/>
                    <a:pt x="3700" y="1733"/>
                    <a:pt x="3670" y="1731"/>
                  </a:cubicBezTo>
                  <a:cubicBezTo>
                    <a:pt x="3092" y="1676"/>
                    <a:pt x="2614" y="1307"/>
                    <a:pt x="2094" y="866"/>
                  </a:cubicBezTo>
                  <a:lnTo>
                    <a:pt x="1442" y="315"/>
                  </a:lnTo>
                  <a:cubicBezTo>
                    <a:pt x="1294" y="191"/>
                    <a:pt x="1110" y="35"/>
                    <a:pt x="887" y="5"/>
                  </a:cubicBezTo>
                  <a:cubicBezTo>
                    <a:pt x="862" y="2"/>
                    <a:pt x="836" y="0"/>
                    <a:pt x="8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151"/>
            <p:cNvSpPr/>
            <p:nvPr/>
          </p:nvSpPr>
          <p:spPr>
            <a:xfrm>
              <a:off x="6063870" y="2921584"/>
              <a:ext cx="58364" cy="30461"/>
            </a:xfrm>
            <a:custGeom>
              <a:rect b="b" l="l" r="r" t="t"/>
              <a:pathLst>
                <a:path extrusionOk="0" h="1072" w="2054">
                  <a:moveTo>
                    <a:pt x="1369" y="0"/>
                  </a:moveTo>
                  <a:cubicBezTo>
                    <a:pt x="1173" y="0"/>
                    <a:pt x="980" y="53"/>
                    <a:pt x="791" y="106"/>
                  </a:cubicBezTo>
                  <a:cubicBezTo>
                    <a:pt x="511" y="188"/>
                    <a:pt x="217" y="276"/>
                    <a:pt x="1" y="471"/>
                  </a:cubicBezTo>
                  <a:cubicBezTo>
                    <a:pt x="73" y="546"/>
                    <a:pt x="118" y="633"/>
                    <a:pt x="118" y="725"/>
                  </a:cubicBezTo>
                  <a:cubicBezTo>
                    <a:pt x="382" y="796"/>
                    <a:pt x="645" y="867"/>
                    <a:pt x="909" y="935"/>
                  </a:cubicBezTo>
                  <a:cubicBezTo>
                    <a:pt x="1162" y="1003"/>
                    <a:pt x="1420" y="1071"/>
                    <a:pt x="1678" y="1071"/>
                  </a:cubicBezTo>
                  <a:cubicBezTo>
                    <a:pt x="1737" y="1071"/>
                    <a:pt x="1797" y="1068"/>
                    <a:pt x="1856" y="1060"/>
                  </a:cubicBezTo>
                  <a:cubicBezTo>
                    <a:pt x="1882" y="1055"/>
                    <a:pt x="1910" y="1049"/>
                    <a:pt x="1929" y="1032"/>
                  </a:cubicBezTo>
                  <a:cubicBezTo>
                    <a:pt x="1946" y="1017"/>
                    <a:pt x="1952" y="995"/>
                    <a:pt x="1961" y="974"/>
                  </a:cubicBezTo>
                  <a:cubicBezTo>
                    <a:pt x="2053" y="685"/>
                    <a:pt x="1965" y="348"/>
                    <a:pt x="1745" y="138"/>
                  </a:cubicBezTo>
                  <a:cubicBezTo>
                    <a:pt x="1695" y="91"/>
                    <a:pt x="1640" y="51"/>
                    <a:pt x="1575" y="27"/>
                  </a:cubicBezTo>
                  <a:cubicBezTo>
                    <a:pt x="1526" y="10"/>
                    <a:pt x="1472" y="3"/>
                    <a:pt x="1421" y="1"/>
                  </a:cubicBezTo>
                  <a:cubicBezTo>
                    <a:pt x="1404" y="0"/>
                    <a:pt x="1386" y="0"/>
                    <a:pt x="13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151"/>
            <p:cNvSpPr/>
            <p:nvPr/>
          </p:nvSpPr>
          <p:spPr>
            <a:xfrm>
              <a:off x="6062790" y="2920788"/>
              <a:ext cx="60211" cy="32024"/>
            </a:xfrm>
            <a:custGeom>
              <a:rect b="b" l="l" r="r" t="t"/>
              <a:pathLst>
                <a:path extrusionOk="0" h="1127" w="2119">
                  <a:moveTo>
                    <a:pt x="1408" y="54"/>
                  </a:moveTo>
                  <a:cubicBezTo>
                    <a:pt x="1425" y="54"/>
                    <a:pt x="1442" y="54"/>
                    <a:pt x="1459" y="55"/>
                  </a:cubicBezTo>
                  <a:cubicBezTo>
                    <a:pt x="1517" y="59"/>
                    <a:pt x="1564" y="66"/>
                    <a:pt x="1605" y="81"/>
                  </a:cubicBezTo>
                  <a:cubicBezTo>
                    <a:pt x="1658" y="100"/>
                    <a:pt x="1710" y="134"/>
                    <a:pt x="1765" y="186"/>
                  </a:cubicBezTo>
                  <a:cubicBezTo>
                    <a:pt x="1980" y="389"/>
                    <a:pt x="2063" y="713"/>
                    <a:pt x="1973" y="993"/>
                  </a:cubicBezTo>
                  <a:cubicBezTo>
                    <a:pt x="1967" y="1011"/>
                    <a:pt x="1960" y="1030"/>
                    <a:pt x="1950" y="1041"/>
                  </a:cubicBezTo>
                  <a:cubicBezTo>
                    <a:pt x="1935" y="1053"/>
                    <a:pt x="1911" y="1058"/>
                    <a:pt x="1890" y="1060"/>
                  </a:cubicBezTo>
                  <a:cubicBezTo>
                    <a:pt x="1834" y="1068"/>
                    <a:pt x="1774" y="1073"/>
                    <a:pt x="1712" y="1073"/>
                  </a:cubicBezTo>
                  <a:cubicBezTo>
                    <a:pt x="1453" y="1073"/>
                    <a:pt x="1189" y="1002"/>
                    <a:pt x="956" y="938"/>
                  </a:cubicBezTo>
                  <a:lnTo>
                    <a:pt x="182" y="732"/>
                  </a:lnTo>
                  <a:cubicBezTo>
                    <a:pt x="178" y="653"/>
                    <a:pt x="141" y="574"/>
                    <a:pt x="77" y="501"/>
                  </a:cubicBezTo>
                  <a:cubicBezTo>
                    <a:pt x="276" y="329"/>
                    <a:pt x="540" y="244"/>
                    <a:pt x="838" y="160"/>
                  </a:cubicBezTo>
                  <a:cubicBezTo>
                    <a:pt x="1023" y="109"/>
                    <a:pt x="1212" y="54"/>
                    <a:pt x="1408" y="54"/>
                  </a:cubicBezTo>
                  <a:close/>
                  <a:moveTo>
                    <a:pt x="1409" y="0"/>
                  </a:moveTo>
                  <a:cubicBezTo>
                    <a:pt x="1205" y="0"/>
                    <a:pt x="1012" y="55"/>
                    <a:pt x="823" y="109"/>
                  </a:cubicBezTo>
                  <a:cubicBezTo>
                    <a:pt x="510" y="199"/>
                    <a:pt x="231" y="286"/>
                    <a:pt x="21" y="479"/>
                  </a:cubicBezTo>
                  <a:lnTo>
                    <a:pt x="0" y="499"/>
                  </a:lnTo>
                  <a:lnTo>
                    <a:pt x="19" y="518"/>
                  </a:lnTo>
                  <a:cubicBezTo>
                    <a:pt x="92" y="591"/>
                    <a:pt x="131" y="674"/>
                    <a:pt x="129" y="751"/>
                  </a:cubicBezTo>
                  <a:lnTo>
                    <a:pt x="129" y="773"/>
                  </a:lnTo>
                  <a:lnTo>
                    <a:pt x="941" y="991"/>
                  </a:lnTo>
                  <a:cubicBezTo>
                    <a:pt x="1178" y="1053"/>
                    <a:pt x="1446" y="1126"/>
                    <a:pt x="1712" y="1126"/>
                  </a:cubicBezTo>
                  <a:cubicBezTo>
                    <a:pt x="1776" y="1126"/>
                    <a:pt x="1838" y="1122"/>
                    <a:pt x="1898" y="1113"/>
                  </a:cubicBezTo>
                  <a:cubicBezTo>
                    <a:pt x="1926" y="1109"/>
                    <a:pt x="1960" y="1103"/>
                    <a:pt x="1984" y="1079"/>
                  </a:cubicBezTo>
                  <a:cubicBezTo>
                    <a:pt x="2005" y="1060"/>
                    <a:pt x="2016" y="1034"/>
                    <a:pt x="2025" y="1011"/>
                  </a:cubicBezTo>
                  <a:cubicBezTo>
                    <a:pt x="2119" y="711"/>
                    <a:pt x="2031" y="364"/>
                    <a:pt x="1802" y="147"/>
                  </a:cubicBezTo>
                  <a:cubicBezTo>
                    <a:pt x="1742" y="91"/>
                    <a:pt x="1684" y="53"/>
                    <a:pt x="1622" y="31"/>
                  </a:cubicBezTo>
                  <a:cubicBezTo>
                    <a:pt x="1577" y="14"/>
                    <a:pt x="1525" y="6"/>
                    <a:pt x="1461" y="1"/>
                  </a:cubicBezTo>
                  <a:cubicBezTo>
                    <a:pt x="1444" y="1"/>
                    <a:pt x="1426" y="0"/>
                    <a:pt x="14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151"/>
            <p:cNvSpPr/>
            <p:nvPr/>
          </p:nvSpPr>
          <p:spPr>
            <a:xfrm>
              <a:off x="6055829" y="2965027"/>
              <a:ext cx="79534" cy="96867"/>
            </a:xfrm>
            <a:custGeom>
              <a:rect b="b" l="l" r="r" t="t"/>
              <a:pathLst>
                <a:path extrusionOk="0" h="3409" w="2799">
                  <a:moveTo>
                    <a:pt x="403" y="0"/>
                  </a:moveTo>
                  <a:cubicBezTo>
                    <a:pt x="349" y="0"/>
                    <a:pt x="294" y="7"/>
                    <a:pt x="241" y="19"/>
                  </a:cubicBezTo>
                  <a:cubicBezTo>
                    <a:pt x="290" y="58"/>
                    <a:pt x="326" y="107"/>
                    <a:pt x="341" y="169"/>
                  </a:cubicBezTo>
                  <a:cubicBezTo>
                    <a:pt x="363" y="266"/>
                    <a:pt x="329" y="371"/>
                    <a:pt x="371" y="461"/>
                  </a:cubicBezTo>
                  <a:cubicBezTo>
                    <a:pt x="434" y="591"/>
                    <a:pt x="652" y="656"/>
                    <a:pt x="618" y="799"/>
                  </a:cubicBezTo>
                  <a:cubicBezTo>
                    <a:pt x="569" y="996"/>
                    <a:pt x="189" y="812"/>
                    <a:pt x="82" y="985"/>
                  </a:cubicBezTo>
                  <a:cubicBezTo>
                    <a:pt x="1" y="1118"/>
                    <a:pt x="187" y="1260"/>
                    <a:pt x="217" y="1412"/>
                  </a:cubicBezTo>
                  <a:cubicBezTo>
                    <a:pt x="236" y="1510"/>
                    <a:pt x="189" y="1607"/>
                    <a:pt x="183" y="1705"/>
                  </a:cubicBezTo>
                  <a:cubicBezTo>
                    <a:pt x="159" y="2027"/>
                    <a:pt x="530" y="2230"/>
                    <a:pt x="646" y="2530"/>
                  </a:cubicBezTo>
                  <a:cubicBezTo>
                    <a:pt x="738" y="2764"/>
                    <a:pt x="665" y="3025"/>
                    <a:pt x="641" y="3276"/>
                  </a:cubicBezTo>
                  <a:cubicBezTo>
                    <a:pt x="637" y="3319"/>
                    <a:pt x="637" y="3364"/>
                    <a:pt x="635" y="3406"/>
                  </a:cubicBezTo>
                  <a:lnTo>
                    <a:pt x="798" y="3406"/>
                  </a:lnTo>
                  <a:cubicBezTo>
                    <a:pt x="843" y="3407"/>
                    <a:pt x="888" y="3408"/>
                    <a:pt x="934" y="3408"/>
                  </a:cubicBezTo>
                  <a:cubicBezTo>
                    <a:pt x="1116" y="3408"/>
                    <a:pt x="1298" y="3393"/>
                    <a:pt x="1449" y="3297"/>
                  </a:cubicBezTo>
                  <a:cubicBezTo>
                    <a:pt x="1903" y="3010"/>
                    <a:pt x="1854" y="2160"/>
                    <a:pt x="2334" y="2007"/>
                  </a:cubicBezTo>
                  <a:cubicBezTo>
                    <a:pt x="2336" y="1992"/>
                    <a:pt x="2338" y="1977"/>
                    <a:pt x="2340" y="1962"/>
                  </a:cubicBezTo>
                  <a:cubicBezTo>
                    <a:pt x="2353" y="1795"/>
                    <a:pt x="2325" y="1581"/>
                    <a:pt x="2475" y="1504"/>
                  </a:cubicBezTo>
                  <a:cubicBezTo>
                    <a:pt x="2525" y="1478"/>
                    <a:pt x="2585" y="1478"/>
                    <a:pt x="2636" y="1457"/>
                  </a:cubicBezTo>
                  <a:cubicBezTo>
                    <a:pt x="2743" y="1412"/>
                    <a:pt x="2799" y="1285"/>
                    <a:pt x="2799" y="1170"/>
                  </a:cubicBezTo>
                  <a:cubicBezTo>
                    <a:pt x="2797" y="1054"/>
                    <a:pt x="2750" y="943"/>
                    <a:pt x="2705" y="835"/>
                  </a:cubicBezTo>
                  <a:cubicBezTo>
                    <a:pt x="2253" y="880"/>
                    <a:pt x="1798" y="925"/>
                    <a:pt x="1346" y="970"/>
                  </a:cubicBezTo>
                  <a:cubicBezTo>
                    <a:pt x="1340" y="848"/>
                    <a:pt x="1336" y="726"/>
                    <a:pt x="1329" y="604"/>
                  </a:cubicBezTo>
                  <a:cubicBezTo>
                    <a:pt x="1329" y="568"/>
                    <a:pt x="1325" y="529"/>
                    <a:pt x="1301" y="501"/>
                  </a:cubicBezTo>
                  <a:cubicBezTo>
                    <a:pt x="1282" y="478"/>
                    <a:pt x="1257" y="470"/>
                    <a:pt x="1229" y="470"/>
                  </a:cubicBezTo>
                  <a:cubicBezTo>
                    <a:pt x="1170" y="470"/>
                    <a:pt x="1098" y="506"/>
                    <a:pt x="1033" y="506"/>
                  </a:cubicBezTo>
                  <a:cubicBezTo>
                    <a:pt x="1032" y="506"/>
                    <a:pt x="1030" y="506"/>
                    <a:pt x="1029" y="506"/>
                  </a:cubicBezTo>
                  <a:cubicBezTo>
                    <a:pt x="856" y="503"/>
                    <a:pt x="821" y="259"/>
                    <a:pt x="708" y="124"/>
                  </a:cubicBezTo>
                  <a:cubicBezTo>
                    <a:pt x="633" y="34"/>
                    <a:pt x="521" y="0"/>
                    <a:pt x="4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151"/>
            <p:cNvSpPr/>
            <p:nvPr/>
          </p:nvSpPr>
          <p:spPr>
            <a:xfrm>
              <a:off x="6055829" y="2964289"/>
              <a:ext cx="80329" cy="98401"/>
            </a:xfrm>
            <a:custGeom>
              <a:rect b="b" l="l" r="r" t="t"/>
              <a:pathLst>
                <a:path extrusionOk="0" h="3463" w="2827">
                  <a:moveTo>
                    <a:pt x="401" y="54"/>
                  </a:moveTo>
                  <a:cubicBezTo>
                    <a:pt x="489" y="54"/>
                    <a:pt x="609" y="73"/>
                    <a:pt x="689" y="167"/>
                  </a:cubicBezTo>
                  <a:cubicBezTo>
                    <a:pt x="725" y="210"/>
                    <a:pt x="753" y="268"/>
                    <a:pt x="781" y="324"/>
                  </a:cubicBezTo>
                  <a:cubicBezTo>
                    <a:pt x="839" y="437"/>
                    <a:pt x="899" y="557"/>
                    <a:pt x="1031" y="559"/>
                  </a:cubicBezTo>
                  <a:cubicBezTo>
                    <a:pt x="1068" y="559"/>
                    <a:pt x="1106" y="549"/>
                    <a:pt x="1141" y="540"/>
                  </a:cubicBezTo>
                  <a:cubicBezTo>
                    <a:pt x="1173" y="531"/>
                    <a:pt x="1203" y="525"/>
                    <a:pt x="1227" y="525"/>
                  </a:cubicBezTo>
                  <a:cubicBezTo>
                    <a:pt x="1250" y="525"/>
                    <a:pt x="1269" y="530"/>
                    <a:pt x="1282" y="544"/>
                  </a:cubicBezTo>
                  <a:cubicBezTo>
                    <a:pt x="1299" y="564"/>
                    <a:pt x="1301" y="596"/>
                    <a:pt x="1303" y="632"/>
                  </a:cubicBezTo>
                  <a:lnTo>
                    <a:pt x="1321" y="1026"/>
                  </a:lnTo>
                  <a:lnTo>
                    <a:pt x="2687" y="891"/>
                  </a:lnTo>
                  <a:cubicBezTo>
                    <a:pt x="2728" y="986"/>
                    <a:pt x="2771" y="1091"/>
                    <a:pt x="2771" y="1196"/>
                  </a:cubicBezTo>
                  <a:cubicBezTo>
                    <a:pt x="2773" y="1296"/>
                    <a:pt x="2728" y="1414"/>
                    <a:pt x="2625" y="1457"/>
                  </a:cubicBezTo>
                  <a:cubicBezTo>
                    <a:pt x="2604" y="1466"/>
                    <a:pt x="2580" y="1470"/>
                    <a:pt x="2557" y="1476"/>
                  </a:cubicBezTo>
                  <a:cubicBezTo>
                    <a:pt x="2525" y="1483"/>
                    <a:pt x="2493" y="1491"/>
                    <a:pt x="2463" y="1506"/>
                  </a:cubicBezTo>
                  <a:cubicBezTo>
                    <a:pt x="2328" y="1577"/>
                    <a:pt x="2321" y="1744"/>
                    <a:pt x="2317" y="1892"/>
                  </a:cubicBezTo>
                  <a:cubicBezTo>
                    <a:pt x="2317" y="1924"/>
                    <a:pt x="2315" y="1956"/>
                    <a:pt x="2313" y="1986"/>
                  </a:cubicBezTo>
                  <a:cubicBezTo>
                    <a:pt x="2313" y="1995"/>
                    <a:pt x="2310" y="2003"/>
                    <a:pt x="2310" y="2012"/>
                  </a:cubicBezTo>
                  <a:cubicBezTo>
                    <a:pt x="2058" y="2102"/>
                    <a:pt x="1953" y="2374"/>
                    <a:pt x="1841" y="2659"/>
                  </a:cubicBezTo>
                  <a:cubicBezTo>
                    <a:pt x="1745" y="2910"/>
                    <a:pt x="1644" y="3169"/>
                    <a:pt x="1436" y="3302"/>
                  </a:cubicBezTo>
                  <a:cubicBezTo>
                    <a:pt x="1286" y="3396"/>
                    <a:pt x="1106" y="3409"/>
                    <a:pt x="935" y="3409"/>
                  </a:cubicBezTo>
                  <a:cubicBezTo>
                    <a:pt x="890" y="3409"/>
                    <a:pt x="847" y="3407"/>
                    <a:pt x="800" y="3407"/>
                  </a:cubicBezTo>
                  <a:cubicBezTo>
                    <a:pt x="774" y="3405"/>
                    <a:pt x="751" y="3405"/>
                    <a:pt x="727" y="3405"/>
                  </a:cubicBezTo>
                  <a:cubicBezTo>
                    <a:pt x="706" y="3405"/>
                    <a:pt x="684" y="3405"/>
                    <a:pt x="663" y="3407"/>
                  </a:cubicBezTo>
                  <a:cubicBezTo>
                    <a:pt x="663" y="3370"/>
                    <a:pt x="665" y="3338"/>
                    <a:pt x="669" y="3304"/>
                  </a:cubicBezTo>
                  <a:cubicBezTo>
                    <a:pt x="674" y="3248"/>
                    <a:pt x="682" y="3190"/>
                    <a:pt x="689" y="3135"/>
                  </a:cubicBezTo>
                  <a:cubicBezTo>
                    <a:pt x="716" y="2938"/>
                    <a:pt x="744" y="2734"/>
                    <a:pt x="671" y="2548"/>
                  </a:cubicBezTo>
                  <a:cubicBezTo>
                    <a:pt x="622" y="2421"/>
                    <a:pt x="532" y="2314"/>
                    <a:pt x="444" y="2209"/>
                  </a:cubicBezTo>
                  <a:cubicBezTo>
                    <a:pt x="316" y="2057"/>
                    <a:pt x="196" y="1913"/>
                    <a:pt x="209" y="1733"/>
                  </a:cubicBezTo>
                  <a:cubicBezTo>
                    <a:pt x="213" y="1697"/>
                    <a:pt x="219" y="1663"/>
                    <a:pt x="228" y="1626"/>
                  </a:cubicBezTo>
                  <a:cubicBezTo>
                    <a:pt x="243" y="1564"/>
                    <a:pt x="256" y="1500"/>
                    <a:pt x="243" y="1434"/>
                  </a:cubicBezTo>
                  <a:cubicBezTo>
                    <a:pt x="230" y="1369"/>
                    <a:pt x="196" y="1311"/>
                    <a:pt x="161" y="1254"/>
                  </a:cubicBezTo>
                  <a:cubicBezTo>
                    <a:pt x="108" y="1168"/>
                    <a:pt x="65" y="1095"/>
                    <a:pt x="106" y="1026"/>
                  </a:cubicBezTo>
                  <a:cubicBezTo>
                    <a:pt x="149" y="956"/>
                    <a:pt x="256" y="954"/>
                    <a:pt x="361" y="954"/>
                  </a:cubicBezTo>
                  <a:cubicBezTo>
                    <a:pt x="479" y="954"/>
                    <a:pt x="614" y="954"/>
                    <a:pt x="644" y="831"/>
                  </a:cubicBezTo>
                  <a:cubicBezTo>
                    <a:pt x="667" y="731"/>
                    <a:pt x="590" y="664"/>
                    <a:pt x="513" y="602"/>
                  </a:cubicBezTo>
                  <a:cubicBezTo>
                    <a:pt x="466" y="564"/>
                    <a:pt x="419" y="523"/>
                    <a:pt x="395" y="474"/>
                  </a:cubicBezTo>
                  <a:cubicBezTo>
                    <a:pt x="374" y="429"/>
                    <a:pt x="374" y="377"/>
                    <a:pt x="376" y="322"/>
                  </a:cubicBezTo>
                  <a:cubicBezTo>
                    <a:pt x="376" y="279"/>
                    <a:pt x="378" y="234"/>
                    <a:pt x="367" y="189"/>
                  </a:cubicBezTo>
                  <a:cubicBezTo>
                    <a:pt x="356" y="142"/>
                    <a:pt x="333" y="99"/>
                    <a:pt x="296" y="62"/>
                  </a:cubicBezTo>
                  <a:cubicBezTo>
                    <a:pt x="333" y="56"/>
                    <a:pt x="369" y="54"/>
                    <a:pt x="401" y="54"/>
                  </a:cubicBezTo>
                  <a:close/>
                  <a:moveTo>
                    <a:pt x="401" y="0"/>
                  </a:moveTo>
                  <a:cubicBezTo>
                    <a:pt x="348" y="0"/>
                    <a:pt x="292" y="7"/>
                    <a:pt x="234" y="19"/>
                  </a:cubicBezTo>
                  <a:lnTo>
                    <a:pt x="181" y="32"/>
                  </a:lnTo>
                  <a:lnTo>
                    <a:pt x="224" y="67"/>
                  </a:lnTo>
                  <a:cubicBezTo>
                    <a:pt x="273" y="105"/>
                    <a:pt x="303" y="150"/>
                    <a:pt x="316" y="202"/>
                  </a:cubicBezTo>
                  <a:cubicBezTo>
                    <a:pt x="324" y="238"/>
                    <a:pt x="322" y="279"/>
                    <a:pt x="322" y="319"/>
                  </a:cubicBezTo>
                  <a:cubicBezTo>
                    <a:pt x="320" y="379"/>
                    <a:pt x="320" y="442"/>
                    <a:pt x="346" y="497"/>
                  </a:cubicBezTo>
                  <a:cubicBezTo>
                    <a:pt x="374" y="555"/>
                    <a:pt x="427" y="600"/>
                    <a:pt x="479" y="643"/>
                  </a:cubicBezTo>
                  <a:cubicBezTo>
                    <a:pt x="547" y="701"/>
                    <a:pt x="607" y="750"/>
                    <a:pt x="590" y="819"/>
                  </a:cubicBezTo>
                  <a:cubicBezTo>
                    <a:pt x="573" y="894"/>
                    <a:pt x="491" y="900"/>
                    <a:pt x="361" y="900"/>
                  </a:cubicBezTo>
                  <a:cubicBezTo>
                    <a:pt x="247" y="900"/>
                    <a:pt x="119" y="902"/>
                    <a:pt x="61" y="999"/>
                  </a:cubicBezTo>
                  <a:cubicBezTo>
                    <a:pt x="1" y="1095"/>
                    <a:pt x="59" y="1189"/>
                    <a:pt x="114" y="1281"/>
                  </a:cubicBezTo>
                  <a:cubicBezTo>
                    <a:pt x="146" y="1335"/>
                    <a:pt x="181" y="1391"/>
                    <a:pt x="191" y="1444"/>
                  </a:cubicBezTo>
                  <a:cubicBezTo>
                    <a:pt x="202" y="1498"/>
                    <a:pt x="189" y="1556"/>
                    <a:pt x="176" y="1616"/>
                  </a:cubicBezTo>
                  <a:cubicBezTo>
                    <a:pt x="168" y="1652"/>
                    <a:pt x="159" y="1691"/>
                    <a:pt x="155" y="1729"/>
                  </a:cubicBezTo>
                  <a:cubicBezTo>
                    <a:pt x="140" y="1931"/>
                    <a:pt x="275" y="2089"/>
                    <a:pt x="404" y="2243"/>
                  </a:cubicBezTo>
                  <a:cubicBezTo>
                    <a:pt x="487" y="2344"/>
                    <a:pt x="575" y="2449"/>
                    <a:pt x="622" y="2567"/>
                  </a:cubicBezTo>
                  <a:cubicBezTo>
                    <a:pt x="691" y="2740"/>
                    <a:pt x="663" y="2938"/>
                    <a:pt x="637" y="3126"/>
                  </a:cubicBezTo>
                  <a:cubicBezTo>
                    <a:pt x="629" y="3184"/>
                    <a:pt x="620" y="3242"/>
                    <a:pt x="616" y="3300"/>
                  </a:cubicBezTo>
                  <a:cubicBezTo>
                    <a:pt x="611" y="3342"/>
                    <a:pt x="609" y="3385"/>
                    <a:pt x="609" y="3432"/>
                  </a:cubicBezTo>
                  <a:lnTo>
                    <a:pt x="607" y="3460"/>
                  </a:lnTo>
                  <a:lnTo>
                    <a:pt x="635" y="3460"/>
                  </a:lnTo>
                  <a:cubicBezTo>
                    <a:pt x="663" y="3459"/>
                    <a:pt x="689" y="3459"/>
                    <a:pt x="716" y="3459"/>
                  </a:cubicBezTo>
                  <a:cubicBezTo>
                    <a:pt x="743" y="3459"/>
                    <a:pt x="771" y="3459"/>
                    <a:pt x="804" y="3460"/>
                  </a:cubicBezTo>
                  <a:cubicBezTo>
                    <a:pt x="847" y="3460"/>
                    <a:pt x="890" y="3462"/>
                    <a:pt x="935" y="3462"/>
                  </a:cubicBezTo>
                  <a:cubicBezTo>
                    <a:pt x="1115" y="3462"/>
                    <a:pt x="1303" y="3447"/>
                    <a:pt x="1464" y="3347"/>
                  </a:cubicBezTo>
                  <a:cubicBezTo>
                    <a:pt x="1687" y="3205"/>
                    <a:pt x="1792" y="2938"/>
                    <a:pt x="1890" y="2678"/>
                  </a:cubicBezTo>
                  <a:cubicBezTo>
                    <a:pt x="2000" y="2398"/>
                    <a:pt x="2103" y="2134"/>
                    <a:pt x="2343" y="2059"/>
                  </a:cubicBezTo>
                  <a:lnTo>
                    <a:pt x="2358" y="2053"/>
                  </a:lnTo>
                  <a:lnTo>
                    <a:pt x="2362" y="2021"/>
                  </a:lnTo>
                  <a:cubicBezTo>
                    <a:pt x="2364" y="2010"/>
                    <a:pt x="2366" y="2001"/>
                    <a:pt x="2366" y="1991"/>
                  </a:cubicBezTo>
                  <a:cubicBezTo>
                    <a:pt x="2368" y="1958"/>
                    <a:pt x="2370" y="1926"/>
                    <a:pt x="2370" y="1894"/>
                  </a:cubicBezTo>
                  <a:cubicBezTo>
                    <a:pt x="2375" y="1755"/>
                    <a:pt x="2379" y="1609"/>
                    <a:pt x="2486" y="1554"/>
                  </a:cubicBezTo>
                  <a:cubicBezTo>
                    <a:pt x="2512" y="1541"/>
                    <a:pt x="2540" y="1534"/>
                    <a:pt x="2570" y="1528"/>
                  </a:cubicBezTo>
                  <a:cubicBezTo>
                    <a:pt x="2593" y="1524"/>
                    <a:pt x="2621" y="1517"/>
                    <a:pt x="2647" y="1506"/>
                  </a:cubicBezTo>
                  <a:cubicBezTo>
                    <a:pt x="2771" y="1455"/>
                    <a:pt x="2827" y="1314"/>
                    <a:pt x="2825" y="1196"/>
                  </a:cubicBezTo>
                  <a:cubicBezTo>
                    <a:pt x="2825" y="1071"/>
                    <a:pt x="2773" y="956"/>
                    <a:pt x="2730" y="851"/>
                  </a:cubicBezTo>
                  <a:lnTo>
                    <a:pt x="2722" y="834"/>
                  </a:lnTo>
                  <a:lnTo>
                    <a:pt x="1372" y="969"/>
                  </a:lnTo>
                  <a:lnTo>
                    <a:pt x="1357" y="630"/>
                  </a:lnTo>
                  <a:cubicBezTo>
                    <a:pt x="1355" y="596"/>
                    <a:pt x="1353" y="544"/>
                    <a:pt x="1321" y="510"/>
                  </a:cubicBezTo>
                  <a:cubicBezTo>
                    <a:pt x="1299" y="482"/>
                    <a:pt x="1269" y="469"/>
                    <a:pt x="1228" y="469"/>
                  </a:cubicBezTo>
                  <a:cubicBezTo>
                    <a:pt x="1196" y="469"/>
                    <a:pt x="1162" y="480"/>
                    <a:pt x="1128" y="489"/>
                  </a:cubicBezTo>
                  <a:cubicBezTo>
                    <a:pt x="1096" y="497"/>
                    <a:pt x="1061" y="506"/>
                    <a:pt x="1029" y="506"/>
                  </a:cubicBezTo>
                  <a:cubicBezTo>
                    <a:pt x="931" y="504"/>
                    <a:pt x="884" y="409"/>
                    <a:pt x="828" y="298"/>
                  </a:cubicBezTo>
                  <a:cubicBezTo>
                    <a:pt x="798" y="240"/>
                    <a:pt x="770" y="180"/>
                    <a:pt x="729" y="133"/>
                  </a:cubicBezTo>
                  <a:cubicBezTo>
                    <a:pt x="656" y="45"/>
                    <a:pt x="543" y="0"/>
                    <a:pt x="4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151"/>
            <p:cNvSpPr/>
            <p:nvPr/>
          </p:nvSpPr>
          <p:spPr>
            <a:xfrm>
              <a:off x="5682561" y="2753065"/>
              <a:ext cx="394258" cy="608195"/>
            </a:xfrm>
            <a:custGeom>
              <a:rect b="b" l="l" r="r" t="t"/>
              <a:pathLst>
                <a:path extrusionOk="0" h="21404" w="13875">
                  <a:moveTo>
                    <a:pt x="6396" y="1"/>
                  </a:moveTo>
                  <a:cubicBezTo>
                    <a:pt x="6383" y="1"/>
                    <a:pt x="6370" y="1"/>
                    <a:pt x="6357" y="2"/>
                  </a:cubicBezTo>
                  <a:cubicBezTo>
                    <a:pt x="6248" y="6"/>
                    <a:pt x="6140" y="11"/>
                    <a:pt x="6031" y="17"/>
                  </a:cubicBezTo>
                  <a:cubicBezTo>
                    <a:pt x="6059" y="206"/>
                    <a:pt x="5920" y="396"/>
                    <a:pt x="5753" y="501"/>
                  </a:cubicBezTo>
                  <a:cubicBezTo>
                    <a:pt x="5605" y="593"/>
                    <a:pt x="5432" y="641"/>
                    <a:pt x="5259" y="641"/>
                  </a:cubicBezTo>
                  <a:cubicBezTo>
                    <a:pt x="5221" y="641"/>
                    <a:pt x="5184" y="639"/>
                    <a:pt x="5146" y="634"/>
                  </a:cubicBezTo>
                  <a:cubicBezTo>
                    <a:pt x="4859" y="600"/>
                    <a:pt x="4598" y="435"/>
                    <a:pt x="4309" y="415"/>
                  </a:cubicBezTo>
                  <a:cubicBezTo>
                    <a:pt x="4298" y="415"/>
                    <a:pt x="4288" y="414"/>
                    <a:pt x="4277" y="414"/>
                  </a:cubicBezTo>
                  <a:cubicBezTo>
                    <a:pt x="3995" y="414"/>
                    <a:pt x="3680" y="657"/>
                    <a:pt x="3777" y="917"/>
                  </a:cubicBezTo>
                  <a:cubicBezTo>
                    <a:pt x="3829" y="1050"/>
                    <a:pt x="3968" y="1135"/>
                    <a:pt x="4009" y="1270"/>
                  </a:cubicBezTo>
                  <a:cubicBezTo>
                    <a:pt x="4032" y="1356"/>
                    <a:pt x="4013" y="1448"/>
                    <a:pt x="4022" y="1538"/>
                  </a:cubicBezTo>
                  <a:cubicBezTo>
                    <a:pt x="4030" y="1656"/>
                    <a:pt x="4088" y="1767"/>
                    <a:pt x="4150" y="1870"/>
                  </a:cubicBezTo>
                  <a:cubicBezTo>
                    <a:pt x="4289" y="2104"/>
                    <a:pt x="4459" y="2322"/>
                    <a:pt x="4649" y="2515"/>
                  </a:cubicBezTo>
                  <a:cubicBezTo>
                    <a:pt x="4696" y="2562"/>
                    <a:pt x="4744" y="2609"/>
                    <a:pt x="4767" y="2671"/>
                  </a:cubicBezTo>
                  <a:cubicBezTo>
                    <a:pt x="4855" y="2905"/>
                    <a:pt x="4544" y="3068"/>
                    <a:pt x="4366" y="3244"/>
                  </a:cubicBezTo>
                  <a:cubicBezTo>
                    <a:pt x="4197" y="3411"/>
                    <a:pt x="4131" y="3674"/>
                    <a:pt x="4201" y="3901"/>
                  </a:cubicBezTo>
                  <a:cubicBezTo>
                    <a:pt x="3794" y="4208"/>
                    <a:pt x="3469" y="4623"/>
                    <a:pt x="3272" y="5092"/>
                  </a:cubicBezTo>
                  <a:cubicBezTo>
                    <a:pt x="3233" y="5185"/>
                    <a:pt x="3197" y="5281"/>
                    <a:pt x="3124" y="5350"/>
                  </a:cubicBezTo>
                  <a:cubicBezTo>
                    <a:pt x="3062" y="5410"/>
                    <a:pt x="2978" y="5442"/>
                    <a:pt x="2914" y="5500"/>
                  </a:cubicBezTo>
                  <a:cubicBezTo>
                    <a:pt x="2751" y="5641"/>
                    <a:pt x="2742" y="5898"/>
                    <a:pt x="2603" y="6061"/>
                  </a:cubicBezTo>
                  <a:cubicBezTo>
                    <a:pt x="2474" y="6214"/>
                    <a:pt x="2287" y="6245"/>
                    <a:pt x="2082" y="6245"/>
                  </a:cubicBezTo>
                  <a:cubicBezTo>
                    <a:pt x="1938" y="6245"/>
                    <a:pt x="1786" y="6229"/>
                    <a:pt x="1639" y="6229"/>
                  </a:cubicBezTo>
                  <a:cubicBezTo>
                    <a:pt x="1570" y="6229"/>
                    <a:pt x="1503" y="6233"/>
                    <a:pt x="1438" y="6243"/>
                  </a:cubicBezTo>
                  <a:cubicBezTo>
                    <a:pt x="1118" y="6292"/>
                    <a:pt x="836" y="6534"/>
                    <a:pt x="739" y="6843"/>
                  </a:cubicBezTo>
                  <a:cubicBezTo>
                    <a:pt x="986" y="6935"/>
                    <a:pt x="1181" y="7151"/>
                    <a:pt x="1245" y="7406"/>
                  </a:cubicBezTo>
                  <a:cubicBezTo>
                    <a:pt x="1262" y="7471"/>
                    <a:pt x="1273" y="7539"/>
                    <a:pt x="1305" y="7597"/>
                  </a:cubicBezTo>
                  <a:cubicBezTo>
                    <a:pt x="1335" y="7648"/>
                    <a:pt x="1382" y="7687"/>
                    <a:pt x="1421" y="7734"/>
                  </a:cubicBezTo>
                  <a:cubicBezTo>
                    <a:pt x="1476" y="7805"/>
                    <a:pt x="1508" y="7891"/>
                    <a:pt x="1541" y="7976"/>
                  </a:cubicBezTo>
                  <a:cubicBezTo>
                    <a:pt x="1658" y="8285"/>
                    <a:pt x="1774" y="8593"/>
                    <a:pt x="1892" y="8902"/>
                  </a:cubicBezTo>
                  <a:lnTo>
                    <a:pt x="429" y="9077"/>
                  </a:lnTo>
                  <a:cubicBezTo>
                    <a:pt x="328" y="9090"/>
                    <a:pt x="221" y="9105"/>
                    <a:pt x="137" y="9167"/>
                  </a:cubicBezTo>
                  <a:cubicBezTo>
                    <a:pt x="36" y="9242"/>
                    <a:pt x="6" y="9356"/>
                    <a:pt x="0" y="9480"/>
                  </a:cubicBezTo>
                  <a:cubicBezTo>
                    <a:pt x="118" y="9521"/>
                    <a:pt x="219" y="9581"/>
                    <a:pt x="270" y="9690"/>
                  </a:cubicBezTo>
                  <a:cubicBezTo>
                    <a:pt x="169" y="9867"/>
                    <a:pt x="402" y="10067"/>
                    <a:pt x="609" y="10067"/>
                  </a:cubicBezTo>
                  <a:cubicBezTo>
                    <a:pt x="613" y="10067"/>
                    <a:pt x="616" y="10067"/>
                    <a:pt x="619" y="10067"/>
                  </a:cubicBezTo>
                  <a:cubicBezTo>
                    <a:pt x="816" y="10061"/>
                    <a:pt x="1003" y="9961"/>
                    <a:pt x="1200" y="9961"/>
                  </a:cubicBezTo>
                  <a:cubicBezTo>
                    <a:pt x="1211" y="9961"/>
                    <a:pt x="1223" y="9962"/>
                    <a:pt x="1234" y="9962"/>
                  </a:cubicBezTo>
                  <a:cubicBezTo>
                    <a:pt x="1442" y="9975"/>
                    <a:pt x="1643" y="10239"/>
                    <a:pt x="1493" y="10382"/>
                  </a:cubicBezTo>
                  <a:cubicBezTo>
                    <a:pt x="1448" y="10427"/>
                    <a:pt x="1384" y="10444"/>
                    <a:pt x="1322" y="10459"/>
                  </a:cubicBezTo>
                  <a:cubicBezTo>
                    <a:pt x="1024" y="10534"/>
                    <a:pt x="729" y="10609"/>
                    <a:pt x="431" y="10684"/>
                  </a:cubicBezTo>
                  <a:cubicBezTo>
                    <a:pt x="439" y="10821"/>
                    <a:pt x="549" y="10926"/>
                    <a:pt x="649" y="11016"/>
                  </a:cubicBezTo>
                  <a:cubicBezTo>
                    <a:pt x="1088" y="11413"/>
                    <a:pt x="1549" y="11822"/>
                    <a:pt x="2119" y="11981"/>
                  </a:cubicBezTo>
                  <a:cubicBezTo>
                    <a:pt x="2130" y="11758"/>
                    <a:pt x="2237" y="11533"/>
                    <a:pt x="2421" y="11406"/>
                  </a:cubicBezTo>
                  <a:cubicBezTo>
                    <a:pt x="2419" y="11160"/>
                    <a:pt x="2466" y="10914"/>
                    <a:pt x="2558" y="10686"/>
                  </a:cubicBezTo>
                  <a:cubicBezTo>
                    <a:pt x="2591" y="10658"/>
                    <a:pt x="2629" y="10646"/>
                    <a:pt x="2669" y="10646"/>
                  </a:cubicBezTo>
                  <a:cubicBezTo>
                    <a:pt x="2773" y="10646"/>
                    <a:pt x="2887" y="10730"/>
                    <a:pt x="2933" y="10834"/>
                  </a:cubicBezTo>
                  <a:cubicBezTo>
                    <a:pt x="2995" y="10976"/>
                    <a:pt x="2985" y="11141"/>
                    <a:pt x="3034" y="11289"/>
                  </a:cubicBezTo>
                  <a:cubicBezTo>
                    <a:pt x="3068" y="11389"/>
                    <a:pt x="3130" y="11479"/>
                    <a:pt x="3160" y="11580"/>
                  </a:cubicBezTo>
                  <a:cubicBezTo>
                    <a:pt x="3205" y="11717"/>
                    <a:pt x="3192" y="11865"/>
                    <a:pt x="3184" y="12008"/>
                  </a:cubicBezTo>
                  <a:cubicBezTo>
                    <a:pt x="3154" y="12535"/>
                    <a:pt x="3182" y="13065"/>
                    <a:pt x="3265" y="13585"/>
                  </a:cubicBezTo>
                  <a:cubicBezTo>
                    <a:pt x="3351" y="14117"/>
                    <a:pt x="3520" y="14674"/>
                    <a:pt x="3936" y="15016"/>
                  </a:cubicBezTo>
                  <a:cubicBezTo>
                    <a:pt x="3936" y="15423"/>
                    <a:pt x="3936" y="15828"/>
                    <a:pt x="3938" y="16233"/>
                  </a:cubicBezTo>
                  <a:cubicBezTo>
                    <a:pt x="3938" y="16328"/>
                    <a:pt x="3938" y="16428"/>
                    <a:pt x="3983" y="16512"/>
                  </a:cubicBezTo>
                  <a:cubicBezTo>
                    <a:pt x="4030" y="16600"/>
                    <a:pt x="4120" y="16655"/>
                    <a:pt x="4186" y="16730"/>
                  </a:cubicBezTo>
                  <a:cubicBezTo>
                    <a:pt x="4435" y="17007"/>
                    <a:pt x="4332" y="17442"/>
                    <a:pt x="4429" y="17802"/>
                  </a:cubicBezTo>
                  <a:cubicBezTo>
                    <a:pt x="4493" y="18044"/>
                    <a:pt x="4647" y="18247"/>
                    <a:pt x="4791" y="18451"/>
                  </a:cubicBezTo>
                  <a:cubicBezTo>
                    <a:pt x="5427" y="19349"/>
                    <a:pt x="5913" y="20349"/>
                    <a:pt x="6228" y="21403"/>
                  </a:cubicBezTo>
                  <a:cubicBezTo>
                    <a:pt x="6440" y="21172"/>
                    <a:pt x="6655" y="20943"/>
                    <a:pt x="6869" y="20711"/>
                  </a:cubicBezTo>
                  <a:cubicBezTo>
                    <a:pt x="7188" y="20368"/>
                    <a:pt x="7514" y="20011"/>
                    <a:pt x="7662" y="19565"/>
                  </a:cubicBezTo>
                  <a:cubicBezTo>
                    <a:pt x="7732" y="19355"/>
                    <a:pt x="7758" y="19130"/>
                    <a:pt x="7777" y="18909"/>
                  </a:cubicBezTo>
                  <a:cubicBezTo>
                    <a:pt x="7807" y="18543"/>
                    <a:pt x="7822" y="18177"/>
                    <a:pt x="7835" y="17810"/>
                  </a:cubicBezTo>
                  <a:cubicBezTo>
                    <a:pt x="7857" y="17197"/>
                    <a:pt x="7878" y="16585"/>
                    <a:pt x="7902" y="15970"/>
                  </a:cubicBezTo>
                  <a:cubicBezTo>
                    <a:pt x="7904" y="15867"/>
                    <a:pt x="7912" y="15756"/>
                    <a:pt x="7977" y="15674"/>
                  </a:cubicBezTo>
                  <a:cubicBezTo>
                    <a:pt x="8045" y="15591"/>
                    <a:pt x="8159" y="15563"/>
                    <a:pt x="8261" y="15528"/>
                  </a:cubicBezTo>
                  <a:cubicBezTo>
                    <a:pt x="8735" y="15366"/>
                    <a:pt x="9084" y="14956"/>
                    <a:pt x="9335" y="14522"/>
                  </a:cubicBezTo>
                  <a:cubicBezTo>
                    <a:pt x="9583" y="14087"/>
                    <a:pt x="9757" y="13613"/>
                    <a:pt x="10020" y="13187"/>
                  </a:cubicBezTo>
                  <a:cubicBezTo>
                    <a:pt x="10288" y="12756"/>
                    <a:pt x="10644" y="12383"/>
                    <a:pt x="11049" y="12079"/>
                  </a:cubicBezTo>
                  <a:cubicBezTo>
                    <a:pt x="11154" y="11998"/>
                    <a:pt x="11267" y="11921"/>
                    <a:pt x="11398" y="11895"/>
                  </a:cubicBezTo>
                  <a:cubicBezTo>
                    <a:pt x="11443" y="11885"/>
                    <a:pt x="11490" y="11882"/>
                    <a:pt x="11537" y="11882"/>
                  </a:cubicBezTo>
                  <a:cubicBezTo>
                    <a:pt x="11672" y="11882"/>
                    <a:pt x="11815" y="11910"/>
                    <a:pt x="11944" y="11910"/>
                  </a:cubicBezTo>
                  <a:cubicBezTo>
                    <a:pt x="12061" y="11910"/>
                    <a:pt x="12167" y="11887"/>
                    <a:pt x="12247" y="11801"/>
                  </a:cubicBezTo>
                  <a:cubicBezTo>
                    <a:pt x="12319" y="11721"/>
                    <a:pt x="12343" y="11612"/>
                    <a:pt x="12384" y="11513"/>
                  </a:cubicBezTo>
                  <a:cubicBezTo>
                    <a:pt x="12594" y="11012"/>
                    <a:pt x="13213" y="10877"/>
                    <a:pt x="13772" y="10866"/>
                  </a:cubicBezTo>
                  <a:cubicBezTo>
                    <a:pt x="13774" y="10824"/>
                    <a:pt x="13774" y="10779"/>
                    <a:pt x="13778" y="10736"/>
                  </a:cubicBezTo>
                  <a:cubicBezTo>
                    <a:pt x="13802" y="10485"/>
                    <a:pt x="13875" y="10224"/>
                    <a:pt x="13783" y="9990"/>
                  </a:cubicBezTo>
                  <a:cubicBezTo>
                    <a:pt x="13667" y="9690"/>
                    <a:pt x="13296" y="9487"/>
                    <a:pt x="13320" y="9165"/>
                  </a:cubicBezTo>
                  <a:cubicBezTo>
                    <a:pt x="13326" y="9067"/>
                    <a:pt x="13373" y="8970"/>
                    <a:pt x="13354" y="8872"/>
                  </a:cubicBezTo>
                  <a:cubicBezTo>
                    <a:pt x="13324" y="8720"/>
                    <a:pt x="13138" y="8578"/>
                    <a:pt x="13219" y="8445"/>
                  </a:cubicBezTo>
                  <a:cubicBezTo>
                    <a:pt x="13326" y="8272"/>
                    <a:pt x="13706" y="8456"/>
                    <a:pt x="13755" y="8259"/>
                  </a:cubicBezTo>
                  <a:cubicBezTo>
                    <a:pt x="13789" y="8116"/>
                    <a:pt x="13571" y="8051"/>
                    <a:pt x="13508" y="7921"/>
                  </a:cubicBezTo>
                  <a:cubicBezTo>
                    <a:pt x="13466" y="7831"/>
                    <a:pt x="13500" y="7726"/>
                    <a:pt x="13478" y="7629"/>
                  </a:cubicBezTo>
                  <a:cubicBezTo>
                    <a:pt x="13444" y="7481"/>
                    <a:pt x="13281" y="7398"/>
                    <a:pt x="13129" y="7387"/>
                  </a:cubicBezTo>
                  <a:cubicBezTo>
                    <a:pt x="13116" y="7386"/>
                    <a:pt x="13103" y="7386"/>
                    <a:pt x="13090" y="7386"/>
                  </a:cubicBezTo>
                  <a:cubicBezTo>
                    <a:pt x="12952" y="7386"/>
                    <a:pt x="12816" y="7425"/>
                    <a:pt x="12677" y="7436"/>
                  </a:cubicBezTo>
                  <a:cubicBezTo>
                    <a:pt x="12648" y="7439"/>
                    <a:pt x="12619" y="7440"/>
                    <a:pt x="12590" y="7440"/>
                  </a:cubicBezTo>
                  <a:cubicBezTo>
                    <a:pt x="12363" y="7440"/>
                    <a:pt x="12139" y="7377"/>
                    <a:pt x="11921" y="7312"/>
                  </a:cubicBezTo>
                  <a:cubicBezTo>
                    <a:pt x="11546" y="7205"/>
                    <a:pt x="11143" y="7079"/>
                    <a:pt x="10905" y="6768"/>
                  </a:cubicBezTo>
                  <a:lnTo>
                    <a:pt x="10059" y="6601"/>
                  </a:lnTo>
                  <a:cubicBezTo>
                    <a:pt x="9986" y="6586"/>
                    <a:pt x="9911" y="6571"/>
                    <a:pt x="9851" y="6528"/>
                  </a:cubicBezTo>
                  <a:cubicBezTo>
                    <a:pt x="9763" y="6464"/>
                    <a:pt x="9721" y="6346"/>
                    <a:pt x="9624" y="6290"/>
                  </a:cubicBezTo>
                  <a:cubicBezTo>
                    <a:pt x="9526" y="6230"/>
                    <a:pt x="9401" y="6256"/>
                    <a:pt x="9288" y="6243"/>
                  </a:cubicBezTo>
                  <a:cubicBezTo>
                    <a:pt x="8872" y="6192"/>
                    <a:pt x="8662" y="5652"/>
                    <a:pt x="8253" y="5570"/>
                  </a:cubicBezTo>
                  <a:cubicBezTo>
                    <a:pt x="8182" y="5283"/>
                    <a:pt x="8264" y="4983"/>
                    <a:pt x="8302" y="4690"/>
                  </a:cubicBezTo>
                  <a:cubicBezTo>
                    <a:pt x="8341" y="4396"/>
                    <a:pt x="8317" y="4060"/>
                    <a:pt x="8099" y="3863"/>
                  </a:cubicBezTo>
                  <a:cubicBezTo>
                    <a:pt x="7979" y="3756"/>
                    <a:pt x="7820" y="3708"/>
                    <a:pt x="7677" y="3640"/>
                  </a:cubicBezTo>
                  <a:cubicBezTo>
                    <a:pt x="7456" y="3533"/>
                    <a:pt x="7261" y="3374"/>
                    <a:pt x="7113" y="3177"/>
                  </a:cubicBezTo>
                  <a:cubicBezTo>
                    <a:pt x="6950" y="2956"/>
                    <a:pt x="6875" y="2592"/>
                    <a:pt x="7109" y="2449"/>
                  </a:cubicBezTo>
                  <a:cubicBezTo>
                    <a:pt x="7205" y="2387"/>
                    <a:pt x="7336" y="2384"/>
                    <a:pt x="7422" y="2307"/>
                  </a:cubicBezTo>
                  <a:cubicBezTo>
                    <a:pt x="7565" y="2183"/>
                    <a:pt x="7505" y="1952"/>
                    <a:pt x="7434" y="1776"/>
                  </a:cubicBezTo>
                  <a:cubicBezTo>
                    <a:pt x="7336" y="1525"/>
                    <a:pt x="7235" y="1275"/>
                    <a:pt x="7135" y="1024"/>
                  </a:cubicBezTo>
                  <a:cubicBezTo>
                    <a:pt x="7057" y="829"/>
                    <a:pt x="6974" y="625"/>
                    <a:pt x="6807" y="499"/>
                  </a:cubicBezTo>
                  <a:cubicBezTo>
                    <a:pt x="6742" y="452"/>
                    <a:pt x="6665" y="413"/>
                    <a:pt x="6625" y="343"/>
                  </a:cubicBezTo>
                  <a:cubicBezTo>
                    <a:pt x="6563" y="238"/>
                    <a:pt x="6593" y="75"/>
                    <a:pt x="6485" y="19"/>
                  </a:cubicBezTo>
                  <a:cubicBezTo>
                    <a:pt x="6458" y="4"/>
                    <a:pt x="6427" y="1"/>
                    <a:pt x="6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151"/>
            <p:cNvSpPr/>
            <p:nvPr/>
          </p:nvSpPr>
          <p:spPr>
            <a:xfrm>
              <a:off x="5681766" y="2752326"/>
              <a:ext cx="395253" cy="610383"/>
            </a:xfrm>
            <a:custGeom>
              <a:rect b="b" l="l" r="r" t="t"/>
              <a:pathLst>
                <a:path extrusionOk="0" h="21481" w="13910">
                  <a:moveTo>
                    <a:pt x="6423" y="54"/>
                  </a:moveTo>
                  <a:cubicBezTo>
                    <a:pt x="6458" y="54"/>
                    <a:pt x="6481" y="58"/>
                    <a:pt x="6501" y="69"/>
                  </a:cubicBezTo>
                  <a:cubicBezTo>
                    <a:pt x="6554" y="97"/>
                    <a:pt x="6567" y="161"/>
                    <a:pt x="6582" y="234"/>
                  </a:cubicBezTo>
                  <a:cubicBezTo>
                    <a:pt x="6593" y="285"/>
                    <a:pt x="6603" y="339"/>
                    <a:pt x="6629" y="384"/>
                  </a:cubicBezTo>
                  <a:cubicBezTo>
                    <a:pt x="6661" y="439"/>
                    <a:pt x="6717" y="476"/>
                    <a:pt x="6768" y="512"/>
                  </a:cubicBezTo>
                  <a:cubicBezTo>
                    <a:pt x="6785" y="523"/>
                    <a:pt x="6803" y="536"/>
                    <a:pt x="6820" y="546"/>
                  </a:cubicBezTo>
                  <a:cubicBezTo>
                    <a:pt x="6985" y="671"/>
                    <a:pt x="7070" y="887"/>
                    <a:pt x="7139" y="1058"/>
                  </a:cubicBezTo>
                  <a:lnTo>
                    <a:pt x="7439" y="1813"/>
                  </a:lnTo>
                  <a:cubicBezTo>
                    <a:pt x="7537" y="2059"/>
                    <a:pt x="7535" y="2224"/>
                    <a:pt x="7433" y="2314"/>
                  </a:cubicBezTo>
                  <a:cubicBezTo>
                    <a:pt x="7388" y="2353"/>
                    <a:pt x="7330" y="2372"/>
                    <a:pt x="7270" y="2391"/>
                  </a:cubicBezTo>
                  <a:cubicBezTo>
                    <a:pt x="7220" y="2406"/>
                    <a:pt x="7169" y="2423"/>
                    <a:pt x="7122" y="2451"/>
                  </a:cubicBezTo>
                  <a:cubicBezTo>
                    <a:pt x="7043" y="2503"/>
                    <a:pt x="6989" y="2582"/>
                    <a:pt x="6970" y="2680"/>
                  </a:cubicBezTo>
                  <a:cubicBezTo>
                    <a:pt x="6940" y="2843"/>
                    <a:pt x="6998" y="3055"/>
                    <a:pt x="7120" y="3218"/>
                  </a:cubicBezTo>
                  <a:cubicBezTo>
                    <a:pt x="7270" y="3420"/>
                    <a:pt x="7467" y="3582"/>
                    <a:pt x="7692" y="3689"/>
                  </a:cubicBezTo>
                  <a:cubicBezTo>
                    <a:pt x="7730" y="3709"/>
                    <a:pt x="7771" y="3724"/>
                    <a:pt x="7810" y="3741"/>
                  </a:cubicBezTo>
                  <a:cubicBezTo>
                    <a:pt x="7915" y="3786"/>
                    <a:pt x="8024" y="3833"/>
                    <a:pt x="8107" y="3908"/>
                  </a:cubicBezTo>
                  <a:cubicBezTo>
                    <a:pt x="8330" y="4107"/>
                    <a:pt x="8337" y="4456"/>
                    <a:pt x="8304" y="4711"/>
                  </a:cubicBezTo>
                  <a:cubicBezTo>
                    <a:pt x="8296" y="4778"/>
                    <a:pt x="8285" y="4842"/>
                    <a:pt x="8275" y="4906"/>
                  </a:cubicBezTo>
                  <a:cubicBezTo>
                    <a:pt x="8236" y="5136"/>
                    <a:pt x="8197" y="5373"/>
                    <a:pt x="8253" y="5603"/>
                  </a:cubicBezTo>
                  <a:lnTo>
                    <a:pt x="8257" y="5618"/>
                  </a:lnTo>
                  <a:lnTo>
                    <a:pt x="8275" y="5622"/>
                  </a:lnTo>
                  <a:cubicBezTo>
                    <a:pt x="8467" y="5661"/>
                    <a:pt x="8617" y="5808"/>
                    <a:pt x="8765" y="5950"/>
                  </a:cubicBezTo>
                  <a:cubicBezTo>
                    <a:pt x="8924" y="6106"/>
                    <a:pt x="9089" y="6269"/>
                    <a:pt x="9311" y="6295"/>
                  </a:cubicBezTo>
                  <a:cubicBezTo>
                    <a:pt x="9350" y="6299"/>
                    <a:pt x="9389" y="6299"/>
                    <a:pt x="9425" y="6301"/>
                  </a:cubicBezTo>
                  <a:cubicBezTo>
                    <a:pt x="9504" y="6301"/>
                    <a:pt x="9577" y="6301"/>
                    <a:pt x="9639" y="6338"/>
                  </a:cubicBezTo>
                  <a:cubicBezTo>
                    <a:pt x="9686" y="6365"/>
                    <a:pt x="9719" y="6410"/>
                    <a:pt x="9753" y="6455"/>
                  </a:cubicBezTo>
                  <a:cubicBezTo>
                    <a:pt x="9785" y="6498"/>
                    <a:pt x="9819" y="6543"/>
                    <a:pt x="9864" y="6575"/>
                  </a:cubicBezTo>
                  <a:cubicBezTo>
                    <a:pt x="9929" y="6622"/>
                    <a:pt x="10010" y="6640"/>
                    <a:pt x="10083" y="6652"/>
                  </a:cubicBezTo>
                  <a:lnTo>
                    <a:pt x="10918" y="6817"/>
                  </a:lnTo>
                  <a:cubicBezTo>
                    <a:pt x="11173" y="7143"/>
                    <a:pt x="11617" y="7272"/>
                    <a:pt x="11942" y="7364"/>
                  </a:cubicBezTo>
                  <a:cubicBezTo>
                    <a:pt x="12149" y="7424"/>
                    <a:pt x="12382" y="7492"/>
                    <a:pt x="12615" y="7492"/>
                  </a:cubicBezTo>
                  <a:cubicBezTo>
                    <a:pt x="12646" y="7492"/>
                    <a:pt x="12677" y="7491"/>
                    <a:pt x="12707" y="7488"/>
                  </a:cubicBezTo>
                  <a:cubicBezTo>
                    <a:pt x="12765" y="7484"/>
                    <a:pt x="12823" y="7473"/>
                    <a:pt x="12879" y="7464"/>
                  </a:cubicBezTo>
                  <a:cubicBezTo>
                    <a:pt x="12956" y="7452"/>
                    <a:pt x="13034" y="7439"/>
                    <a:pt x="13111" y="7439"/>
                  </a:cubicBezTo>
                  <a:cubicBezTo>
                    <a:pt x="13126" y="7439"/>
                    <a:pt x="13140" y="7440"/>
                    <a:pt x="13155" y="7441"/>
                  </a:cubicBezTo>
                  <a:cubicBezTo>
                    <a:pt x="13290" y="7449"/>
                    <a:pt x="13449" y="7522"/>
                    <a:pt x="13481" y="7662"/>
                  </a:cubicBezTo>
                  <a:cubicBezTo>
                    <a:pt x="13489" y="7698"/>
                    <a:pt x="13487" y="7739"/>
                    <a:pt x="13487" y="7779"/>
                  </a:cubicBezTo>
                  <a:cubicBezTo>
                    <a:pt x="13485" y="7839"/>
                    <a:pt x="13485" y="7902"/>
                    <a:pt x="13511" y="7957"/>
                  </a:cubicBezTo>
                  <a:cubicBezTo>
                    <a:pt x="13539" y="8015"/>
                    <a:pt x="13592" y="8060"/>
                    <a:pt x="13644" y="8103"/>
                  </a:cubicBezTo>
                  <a:cubicBezTo>
                    <a:pt x="13712" y="8161"/>
                    <a:pt x="13772" y="8210"/>
                    <a:pt x="13755" y="8279"/>
                  </a:cubicBezTo>
                  <a:cubicBezTo>
                    <a:pt x="13738" y="8354"/>
                    <a:pt x="13656" y="8360"/>
                    <a:pt x="13526" y="8360"/>
                  </a:cubicBezTo>
                  <a:cubicBezTo>
                    <a:pt x="13412" y="8360"/>
                    <a:pt x="13284" y="8362"/>
                    <a:pt x="13226" y="8459"/>
                  </a:cubicBezTo>
                  <a:cubicBezTo>
                    <a:pt x="13166" y="8555"/>
                    <a:pt x="13224" y="8649"/>
                    <a:pt x="13279" y="8741"/>
                  </a:cubicBezTo>
                  <a:cubicBezTo>
                    <a:pt x="13311" y="8795"/>
                    <a:pt x="13346" y="8851"/>
                    <a:pt x="13356" y="8904"/>
                  </a:cubicBezTo>
                  <a:cubicBezTo>
                    <a:pt x="13367" y="8958"/>
                    <a:pt x="13354" y="9016"/>
                    <a:pt x="13341" y="9076"/>
                  </a:cubicBezTo>
                  <a:cubicBezTo>
                    <a:pt x="13333" y="9112"/>
                    <a:pt x="13324" y="9151"/>
                    <a:pt x="13320" y="9189"/>
                  </a:cubicBezTo>
                  <a:cubicBezTo>
                    <a:pt x="13305" y="9391"/>
                    <a:pt x="13440" y="9549"/>
                    <a:pt x="13569" y="9703"/>
                  </a:cubicBezTo>
                  <a:cubicBezTo>
                    <a:pt x="13652" y="9804"/>
                    <a:pt x="13740" y="9909"/>
                    <a:pt x="13787" y="10027"/>
                  </a:cubicBezTo>
                  <a:cubicBezTo>
                    <a:pt x="13856" y="10200"/>
                    <a:pt x="13828" y="10398"/>
                    <a:pt x="13802" y="10586"/>
                  </a:cubicBezTo>
                  <a:cubicBezTo>
                    <a:pt x="13794" y="10644"/>
                    <a:pt x="13785" y="10702"/>
                    <a:pt x="13781" y="10760"/>
                  </a:cubicBezTo>
                  <a:cubicBezTo>
                    <a:pt x="13776" y="10794"/>
                    <a:pt x="13774" y="10830"/>
                    <a:pt x="13774" y="10867"/>
                  </a:cubicBezTo>
                  <a:cubicBezTo>
                    <a:pt x="13039" y="10886"/>
                    <a:pt x="12562" y="11115"/>
                    <a:pt x="12388" y="11529"/>
                  </a:cubicBezTo>
                  <a:cubicBezTo>
                    <a:pt x="12375" y="11554"/>
                    <a:pt x="12367" y="11582"/>
                    <a:pt x="12356" y="11610"/>
                  </a:cubicBezTo>
                  <a:cubicBezTo>
                    <a:pt x="12330" y="11685"/>
                    <a:pt x="12305" y="11754"/>
                    <a:pt x="12255" y="11807"/>
                  </a:cubicBezTo>
                  <a:cubicBezTo>
                    <a:pt x="12191" y="11878"/>
                    <a:pt x="12103" y="11910"/>
                    <a:pt x="11972" y="11910"/>
                  </a:cubicBezTo>
                  <a:cubicBezTo>
                    <a:pt x="11908" y="11910"/>
                    <a:pt x="11844" y="11904"/>
                    <a:pt x="11775" y="11895"/>
                  </a:cubicBezTo>
                  <a:cubicBezTo>
                    <a:pt x="11706" y="11888"/>
                    <a:pt x="11634" y="11882"/>
                    <a:pt x="11566" y="11882"/>
                  </a:cubicBezTo>
                  <a:cubicBezTo>
                    <a:pt x="11513" y="11882"/>
                    <a:pt x="11463" y="11886"/>
                    <a:pt x="11420" y="11895"/>
                  </a:cubicBezTo>
                  <a:cubicBezTo>
                    <a:pt x="11280" y="11923"/>
                    <a:pt x="11160" y="12007"/>
                    <a:pt x="11060" y="12084"/>
                  </a:cubicBezTo>
                  <a:cubicBezTo>
                    <a:pt x="10633" y="12405"/>
                    <a:pt x="10286" y="12780"/>
                    <a:pt x="10027" y="13198"/>
                  </a:cubicBezTo>
                  <a:cubicBezTo>
                    <a:pt x="9881" y="13431"/>
                    <a:pt x="9761" y="13682"/>
                    <a:pt x="9648" y="13926"/>
                  </a:cubicBezTo>
                  <a:cubicBezTo>
                    <a:pt x="9551" y="14128"/>
                    <a:pt x="9451" y="14338"/>
                    <a:pt x="9339" y="14535"/>
                  </a:cubicBezTo>
                  <a:cubicBezTo>
                    <a:pt x="9039" y="15055"/>
                    <a:pt x="8684" y="15390"/>
                    <a:pt x="8281" y="15529"/>
                  </a:cubicBezTo>
                  <a:lnTo>
                    <a:pt x="8238" y="15542"/>
                  </a:lnTo>
                  <a:cubicBezTo>
                    <a:pt x="8146" y="15574"/>
                    <a:pt x="8047" y="15604"/>
                    <a:pt x="7983" y="15683"/>
                  </a:cubicBezTo>
                  <a:cubicBezTo>
                    <a:pt x="7910" y="15775"/>
                    <a:pt x="7906" y="15902"/>
                    <a:pt x="7902" y="15996"/>
                  </a:cubicBezTo>
                  <a:lnTo>
                    <a:pt x="7835" y="17836"/>
                  </a:lnTo>
                  <a:cubicBezTo>
                    <a:pt x="7822" y="18196"/>
                    <a:pt x="7810" y="18569"/>
                    <a:pt x="7777" y="18933"/>
                  </a:cubicBezTo>
                  <a:cubicBezTo>
                    <a:pt x="7756" y="19182"/>
                    <a:pt x="7728" y="19387"/>
                    <a:pt x="7664" y="19584"/>
                  </a:cubicBezTo>
                  <a:cubicBezTo>
                    <a:pt x="7516" y="20030"/>
                    <a:pt x="7178" y="20396"/>
                    <a:pt x="6878" y="20718"/>
                  </a:cubicBezTo>
                  <a:lnTo>
                    <a:pt x="6267" y="21376"/>
                  </a:lnTo>
                  <a:cubicBezTo>
                    <a:pt x="5952" y="20332"/>
                    <a:pt x="5472" y="19351"/>
                    <a:pt x="4840" y="18462"/>
                  </a:cubicBezTo>
                  <a:lnTo>
                    <a:pt x="4808" y="18415"/>
                  </a:lnTo>
                  <a:cubicBezTo>
                    <a:pt x="4675" y="18230"/>
                    <a:pt x="4540" y="18038"/>
                    <a:pt x="4482" y="17821"/>
                  </a:cubicBezTo>
                  <a:cubicBezTo>
                    <a:pt x="4448" y="17695"/>
                    <a:pt x="4439" y="17553"/>
                    <a:pt x="4431" y="17418"/>
                  </a:cubicBezTo>
                  <a:cubicBezTo>
                    <a:pt x="4416" y="17174"/>
                    <a:pt x="4399" y="16921"/>
                    <a:pt x="4234" y="16737"/>
                  </a:cubicBezTo>
                  <a:cubicBezTo>
                    <a:pt x="4210" y="16711"/>
                    <a:pt x="4182" y="16686"/>
                    <a:pt x="4157" y="16662"/>
                  </a:cubicBezTo>
                  <a:cubicBezTo>
                    <a:pt x="4107" y="16619"/>
                    <a:pt x="4065" y="16579"/>
                    <a:pt x="4035" y="16525"/>
                  </a:cubicBezTo>
                  <a:cubicBezTo>
                    <a:pt x="3992" y="16446"/>
                    <a:pt x="3992" y="16347"/>
                    <a:pt x="3992" y="16259"/>
                  </a:cubicBezTo>
                  <a:lnTo>
                    <a:pt x="3992" y="15030"/>
                  </a:lnTo>
                  <a:lnTo>
                    <a:pt x="3981" y="15023"/>
                  </a:lnTo>
                  <a:cubicBezTo>
                    <a:pt x="3535" y="14655"/>
                    <a:pt x="3390" y="14038"/>
                    <a:pt x="3319" y="13607"/>
                  </a:cubicBezTo>
                  <a:cubicBezTo>
                    <a:pt x="3235" y="13088"/>
                    <a:pt x="3208" y="12561"/>
                    <a:pt x="3240" y="12037"/>
                  </a:cubicBezTo>
                  <a:lnTo>
                    <a:pt x="3240" y="12011"/>
                  </a:lnTo>
                  <a:cubicBezTo>
                    <a:pt x="3248" y="11874"/>
                    <a:pt x="3257" y="11730"/>
                    <a:pt x="3214" y="11597"/>
                  </a:cubicBezTo>
                  <a:cubicBezTo>
                    <a:pt x="3197" y="11544"/>
                    <a:pt x="3173" y="11492"/>
                    <a:pt x="3148" y="11443"/>
                  </a:cubicBezTo>
                  <a:cubicBezTo>
                    <a:pt x="3126" y="11398"/>
                    <a:pt x="3105" y="11353"/>
                    <a:pt x="3088" y="11306"/>
                  </a:cubicBezTo>
                  <a:cubicBezTo>
                    <a:pt x="3066" y="11242"/>
                    <a:pt x="3055" y="11171"/>
                    <a:pt x="3047" y="11105"/>
                  </a:cubicBezTo>
                  <a:cubicBezTo>
                    <a:pt x="3034" y="11019"/>
                    <a:pt x="3021" y="10931"/>
                    <a:pt x="2985" y="10850"/>
                  </a:cubicBezTo>
                  <a:cubicBezTo>
                    <a:pt x="2933" y="10732"/>
                    <a:pt x="2809" y="10644"/>
                    <a:pt x="2698" y="10644"/>
                  </a:cubicBezTo>
                  <a:cubicBezTo>
                    <a:pt x="2648" y="10644"/>
                    <a:pt x="2605" y="10661"/>
                    <a:pt x="2569" y="10691"/>
                  </a:cubicBezTo>
                  <a:lnTo>
                    <a:pt x="2563" y="10702"/>
                  </a:lnTo>
                  <a:cubicBezTo>
                    <a:pt x="2471" y="10927"/>
                    <a:pt x="2421" y="11175"/>
                    <a:pt x="2421" y="11417"/>
                  </a:cubicBezTo>
                  <a:cubicBezTo>
                    <a:pt x="2256" y="11537"/>
                    <a:pt x="2143" y="11747"/>
                    <a:pt x="2123" y="11972"/>
                  </a:cubicBezTo>
                  <a:cubicBezTo>
                    <a:pt x="1562" y="11805"/>
                    <a:pt x="1101" y="11390"/>
                    <a:pt x="694" y="11023"/>
                  </a:cubicBezTo>
                  <a:cubicBezTo>
                    <a:pt x="600" y="10937"/>
                    <a:pt x="506" y="10843"/>
                    <a:pt x="489" y="10732"/>
                  </a:cubicBezTo>
                  <a:lnTo>
                    <a:pt x="1356" y="10511"/>
                  </a:lnTo>
                  <a:cubicBezTo>
                    <a:pt x="1414" y="10496"/>
                    <a:pt x="1489" y="10479"/>
                    <a:pt x="1541" y="10428"/>
                  </a:cubicBezTo>
                  <a:cubicBezTo>
                    <a:pt x="1601" y="10370"/>
                    <a:pt x="1616" y="10290"/>
                    <a:pt x="1586" y="10205"/>
                  </a:cubicBezTo>
                  <a:cubicBezTo>
                    <a:pt x="1539" y="10078"/>
                    <a:pt x="1397" y="9971"/>
                    <a:pt x="1262" y="9963"/>
                  </a:cubicBezTo>
                  <a:cubicBezTo>
                    <a:pt x="1248" y="9962"/>
                    <a:pt x="1235" y="9961"/>
                    <a:pt x="1221" y="9961"/>
                  </a:cubicBezTo>
                  <a:cubicBezTo>
                    <a:pt x="1119" y="9961"/>
                    <a:pt x="1018" y="9988"/>
                    <a:pt x="921" y="10014"/>
                  </a:cubicBezTo>
                  <a:cubicBezTo>
                    <a:pt x="831" y="10040"/>
                    <a:pt x="737" y="10063"/>
                    <a:pt x="645" y="10065"/>
                  </a:cubicBezTo>
                  <a:lnTo>
                    <a:pt x="637" y="10068"/>
                  </a:lnTo>
                  <a:cubicBezTo>
                    <a:pt x="517" y="10068"/>
                    <a:pt x="384" y="9993"/>
                    <a:pt x="328" y="9896"/>
                  </a:cubicBezTo>
                  <a:cubicBezTo>
                    <a:pt x="304" y="9855"/>
                    <a:pt x="283" y="9796"/>
                    <a:pt x="322" y="9729"/>
                  </a:cubicBezTo>
                  <a:lnTo>
                    <a:pt x="328" y="9716"/>
                  </a:lnTo>
                  <a:lnTo>
                    <a:pt x="322" y="9703"/>
                  </a:lnTo>
                  <a:cubicBezTo>
                    <a:pt x="277" y="9607"/>
                    <a:pt x="193" y="9541"/>
                    <a:pt x="56" y="9489"/>
                  </a:cubicBezTo>
                  <a:cubicBezTo>
                    <a:pt x="64" y="9358"/>
                    <a:pt x="103" y="9273"/>
                    <a:pt x="182" y="9215"/>
                  </a:cubicBezTo>
                  <a:cubicBezTo>
                    <a:pt x="259" y="9155"/>
                    <a:pt x="367" y="9142"/>
                    <a:pt x="461" y="9131"/>
                  </a:cubicBezTo>
                  <a:lnTo>
                    <a:pt x="1956" y="8949"/>
                  </a:lnTo>
                  <a:lnTo>
                    <a:pt x="1594" y="7992"/>
                  </a:lnTo>
                  <a:cubicBezTo>
                    <a:pt x="1562" y="7906"/>
                    <a:pt x="1528" y="7818"/>
                    <a:pt x="1468" y="7743"/>
                  </a:cubicBezTo>
                  <a:cubicBezTo>
                    <a:pt x="1455" y="7726"/>
                    <a:pt x="1440" y="7709"/>
                    <a:pt x="1423" y="7692"/>
                  </a:cubicBezTo>
                  <a:cubicBezTo>
                    <a:pt x="1399" y="7666"/>
                    <a:pt x="1374" y="7640"/>
                    <a:pt x="1356" y="7610"/>
                  </a:cubicBezTo>
                  <a:cubicBezTo>
                    <a:pt x="1333" y="7569"/>
                    <a:pt x="1322" y="7522"/>
                    <a:pt x="1311" y="7473"/>
                  </a:cubicBezTo>
                  <a:cubicBezTo>
                    <a:pt x="1307" y="7456"/>
                    <a:pt x="1303" y="7441"/>
                    <a:pt x="1301" y="7426"/>
                  </a:cubicBezTo>
                  <a:cubicBezTo>
                    <a:pt x="1234" y="7171"/>
                    <a:pt x="1044" y="6952"/>
                    <a:pt x="802" y="6852"/>
                  </a:cubicBezTo>
                  <a:cubicBezTo>
                    <a:pt x="902" y="6565"/>
                    <a:pt x="1168" y="6342"/>
                    <a:pt x="1470" y="6295"/>
                  </a:cubicBezTo>
                  <a:cubicBezTo>
                    <a:pt x="1526" y="6286"/>
                    <a:pt x="1590" y="6282"/>
                    <a:pt x="1665" y="6282"/>
                  </a:cubicBezTo>
                  <a:cubicBezTo>
                    <a:pt x="1740" y="6282"/>
                    <a:pt x="1817" y="6286"/>
                    <a:pt x="1892" y="6290"/>
                  </a:cubicBezTo>
                  <a:cubicBezTo>
                    <a:pt x="1965" y="6293"/>
                    <a:pt x="2042" y="6297"/>
                    <a:pt x="2115" y="6297"/>
                  </a:cubicBezTo>
                  <a:cubicBezTo>
                    <a:pt x="2299" y="6297"/>
                    <a:pt x="2507" y="6275"/>
                    <a:pt x="2653" y="6104"/>
                  </a:cubicBezTo>
                  <a:cubicBezTo>
                    <a:pt x="2719" y="6027"/>
                    <a:pt x="2758" y="5928"/>
                    <a:pt x="2794" y="5834"/>
                  </a:cubicBezTo>
                  <a:cubicBezTo>
                    <a:pt x="2835" y="5723"/>
                    <a:pt x="2875" y="5618"/>
                    <a:pt x="2959" y="5545"/>
                  </a:cubicBezTo>
                  <a:cubicBezTo>
                    <a:pt x="2987" y="5519"/>
                    <a:pt x="3021" y="5500"/>
                    <a:pt x="3055" y="5478"/>
                  </a:cubicBezTo>
                  <a:cubicBezTo>
                    <a:pt x="3096" y="5455"/>
                    <a:pt x="3137" y="5429"/>
                    <a:pt x="3171" y="5395"/>
                  </a:cubicBezTo>
                  <a:cubicBezTo>
                    <a:pt x="3240" y="5328"/>
                    <a:pt x="3278" y="5241"/>
                    <a:pt x="3312" y="5155"/>
                  </a:cubicBezTo>
                  <a:lnTo>
                    <a:pt x="3323" y="5129"/>
                  </a:lnTo>
                  <a:cubicBezTo>
                    <a:pt x="3520" y="4662"/>
                    <a:pt x="3840" y="4253"/>
                    <a:pt x="4247" y="3949"/>
                  </a:cubicBezTo>
                  <a:lnTo>
                    <a:pt x="4262" y="3938"/>
                  </a:lnTo>
                  <a:lnTo>
                    <a:pt x="4255" y="3919"/>
                  </a:lnTo>
                  <a:cubicBezTo>
                    <a:pt x="4187" y="3702"/>
                    <a:pt x="4251" y="3449"/>
                    <a:pt x="4412" y="3289"/>
                  </a:cubicBezTo>
                  <a:cubicBezTo>
                    <a:pt x="4454" y="3248"/>
                    <a:pt x="4502" y="3210"/>
                    <a:pt x="4551" y="3169"/>
                  </a:cubicBezTo>
                  <a:cubicBezTo>
                    <a:pt x="4712" y="3036"/>
                    <a:pt x="4894" y="2884"/>
                    <a:pt x="4821" y="2687"/>
                  </a:cubicBezTo>
                  <a:cubicBezTo>
                    <a:pt x="4797" y="2625"/>
                    <a:pt x="4750" y="2575"/>
                    <a:pt x="4705" y="2530"/>
                  </a:cubicBezTo>
                  <a:lnTo>
                    <a:pt x="4697" y="2524"/>
                  </a:lnTo>
                  <a:cubicBezTo>
                    <a:pt x="4506" y="2329"/>
                    <a:pt x="4339" y="2115"/>
                    <a:pt x="4199" y="1881"/>
                  </a:cubicBezTo>
                  <a:cubicBezTo>
                    <a:pt x="4142" y="1783"/>
                    <a:pt x="4086" y="1676"/>
                    <a:pt x="4075" y="1562"/>
                  </a:cubicBezTo>
                  <a:cubicBezTo>
                    <a:pt x="4073" y="1530"/>
                    <a:pt x="4073" y="1498"/>
                    <a:pt x="4075" y="1463"/>
                  </a:cubicBezTo>
                  <a:cubicBezTo>
                    <a:pt x="4077" y="1406"/>
                    <a:pt x="4080" y="1346"/>
                    <a:pt x="4062" y="1290"/>
                  </a:cubicBezTo>
                  <a:cubicBezTo>
                    <a:pt x="4039" y="1213"/>
                    <a:pt x="3987" y="1153"/>
                    <a:pt x="3938" y="1093"/>
                  </a:cubicBezTo>
                  <a:cubicBezTo>
                    <a:pt x="3895" y="1041"/>
                    <a:pt x="3852" y="992"/>
                    <a:pt x="3831" y="934"/>
                  </a:cubicBezTo>
                  <a:cubicBezTo>
                    <a:pt x="3792" y="829"/>
                    <a:pt x="3829" y="741"/>
                    <a:pt x="3870" y="686"/>
                  </a:cubicBezTo>
                  <a:cubicBezTo>
                    <a:pt x="3956" y="557"/>
                    <a:pt x="4133" y="468"/>
                    <a:pt x="4301" y="468"/>
                  </a:cubicBezTo>
                  <a:cubicBezTo>
                    <a:pt x="4312" y="468"/>
                    <a:pt x="4323" y="469"/>
                    <a:pt x="4334" y="469"/>
                  </a:cubicBezTo>
                  <a:cubicBezTo>
                    <a:pt x="4482" y="478"/>
                    <a:pt x="4628" y="529"/>
                    <a:pt x="4767" y="579"/>
                  </a:cubicBezTo>
                  <a:cubicBezTo>
                    <a:pt x="4898" y="624"/>
                    <a:pt x="5031" y="671"/>
                    <a:pt x="5170" y="688"/>
                  </a:cubicBezTo>
                  <a:cubicBezTo>
                    <a:pt x="5208" y="692"/>
                    <a:pt x="5245" y="695"/>
                    <a:pt x="5283" y="695"/>
                  </a:cubicBezTo>
                  <a:cubicBezTo>
                    <a:pt x="5462" y="695"/>
                    <a:pt x="5642" y="644"/>
                    <a:pt x="5796" y="549"/>
                  </a:cubicBezTo>
                  <a:cubicBezTo>
                    <a:pt x="5954" y="452"/>
                    <a:pt x="6102" y="268"/>
                    <a:pt x="6089" y="69"/>
                  </a:cubicBezTo>
                  <a:lnTo>
                    <a:pt x="6385" y="54"/>
                  </a:lnTo>
                  <a:close/>
                  <a:moveTo>
                    <a:pt x="6383" y="0"/>
                  </a:moveTo>
                  <a:lnTo>
                    <a:pt x="6029" y="17"/>
                  </a:lnTo>
                  <a:lnTo>
                    <a:pt x="6033" y="47"/>
                  </a:lnTo>
                  <a:cubicBezTo>
                    <a:pt x="6059" y="232"/>
                    <a:pt x="5913" y="414"/>
                    <a:pt x="5766" y="504"/>
                  </a:cubicBezTo>
                  <a:cubicBezTo>
                    <a:pt x="5623" y="593"/>
                    <a:pt x="5450" y="640"/>
                    <a:pt x="5279" y="640"/>
                  </a:cubicBezTo>
                  <a:cubicBezTo>
                    <a:pt x="5245" y="640"/>
                    <a:pt x="5210" y="638"/>
                    <a:pt x="5176" y="634"/>
                  </a:cubicBezTo>
                  <a:cubicBezTo>
                    <a:pt x="5044" y="619"/>
                    <a:pt x="4913" y="572"/>
                    <a:pt x="4787" y="527"/>
                  </a:cubicBezTo>
                  <a:cubicBezTo>
                    <a:pt x="4641" y="478"/>
                    <a:pt x="4493" y="426"/>
                    <a:pt x="4339" y="416"/>
                  </a:cubicBezTo>
                  <a:cubicBezTo>
                    <a:pt x="4328" y="415"/>
                    <a:pt x="4316" y="415"/>
                    <a:pt x="4305" y="415"/>
                  </a:cubicBezTo>
                  <a:cubicBezTo>
                    <a:pt x="4121" y="415"/>
                    <a:pt x="3921" y="512"/>
                    <a:pt x="3825" y="654"/>
                  </a:cubicBezTo>
                  <a:cubicBezTo>
                    <a:pt x="3758" y="750"/>
                    <a:pt x="3743" y="853"/>
                    <a:pt x="3782" y="954"/>
                  </a:cubicBezTo>
                  <a:cubicBezTo>
                    <a:pt x="3807" y="1020"/>
                    <a:pt x="3852" y="1076"/>
                    <a:pt x="3897" y="1129"/>
                  </a:cubicBezTo>
                  <a:cubicBezTo>
                    <a:pt x="3947" y="1185"/>
                    <a:pt x="3992" y="1238"/>
                    <a:pt x="4011" y="1305"/>
                  </a:cubicBezTo>
                  <a:cubicBezTo>
                    <a:pt x="4026" y="1354"/>
                    <a:pt x="4024" y="1406"/>
                    <a:pt x="4022" y="1461"/>
                  </a:cubicBezTo>
                  <a:cubicBezTo>
                    <a:pt x="4022" y="1496"/>
                    <a:pt x="4020" y="1530"/>
                    <a:pt x="4022" y="1566"/>
                  </a:cubicBezTo>
                  <a:cubicBezTo>
                    <a:pt x="4032" y="1691"/>
                    <a:pt x="4092" y="1804"/>
                    <a:pt x="4154" y="1909"/>
                  </a:cubicBezTo>
                  <a:cubicBezTo>
                    <a:pt x="4296" y="2145"/>
                    <a:pt x="4465" y="2365"/>
                    <a:pt x="4660" y="2560"/>
                  </a:cubicBezTo>
                  <a:lnTo>
                    <a:pt x="4667" y="2569"/>
                  </a:lnTo>
                  <a:cubicBezTo>
                    <a:pt x="4707" y="2610"/>
                    <a:pt x="4750" y="2652"/>
                    <a:pt x="4769" y="2706"/>
                  </a:cubicBezTo>
                  <a:cubicBezTo>
                    <a:pt x="4832" y="2867"/>
                    <a:pt x="4677" y="2993"/>
                    <a:pt x="4517" y="3128"/>
                  </a:cubicBezTo>
                  <a:cubicBezTo>
                    <a:pt x="4467" y="3167"/>
                    <a:pt x="4418" y="3210"/>
                    <a:pt x="4375" y="3250"/>
                  </a:cubicBezTo>
                  <a:cubicBezTo>
                    <a:pt x="4204" y="3420"/>
                    <a:pt x="4133" y="3685"/>
                    <a:pt x="4199" y="3917"/>
                  </a:cubicBezTo>
                  <a:cubicBezTo>
                    <a:pt x="3792" y="4227"/>
                    <a:pt x="3473" y="4639"/>
                    <a:pt x="3274" y="5108"/>
                  </a:cubicBezTo>
                  <a:lnTo>
                    <a:pt x="3263" y="5133"/>
                  </a:lnTo>
                  <a:cubicBezTo>
                    <a:pt x="3231" y="5215"/>
                    <a:pt x="3195" y="5298"/>
                    <a:pt x="3135" y="5356"/>
                  </a:cubicBezTo>
                  <a:cubicBezTo>
                    <a:pt x="3103" y="5386"/>
                    <a:pt x="3066" y="5410"/>
                    <a:pt x="3028" y="5433"/>
                  </a:cubicBezTo>
                  <a:cubicBezTo>
                    <a:pt x="2993" y="5455"/>
                    <a:pt x="2955" y="5476"/>
                    <a:pt x="2923" y="5504"/>
                  </a:cubicBezTo>
                  <a:cubicBezTo>
                    <a:pt x="2830" y="5588"/>
                    <a:pt x="2785" y="5703"/>
                    <a:pt x="2743" y="5815"/>
                  </a:cubicBezTo>
                  <a:cubicBezTo>
                    <a:pt x="2708" y="5905"/>
                    <a:pt x="2672" y="5999"/>
                    <a:pt x="2612" y="6070"/>
                  </a:cubicBezTo>
                  <a:cubicBezTo>
                    <a:pt x="2481" y="6224"/>
                    <a:pt x="2286" y="6243"/>
                    <a:pt x="2115" y="6243"/>
                  </a:cubicBezTo>
                  <a:cubicBezTo>
                    <a:pt x="2042" y="6243"/>
                    <a:pt x="1967" y="6239"/>
                    <a:pt x="1894" y="6237"/>
                  </a:cubicBezTo>
                  <a:cubicBezTo>
                    <a:pt x="1819" y="6233"/>
                    <a:pt x="1742" y="6228"/>
                    <a:pt x="1665" y="6228"/>
                  </a:cubicBezTo>
                  <a:cubicBezTo>
                    <a:pt x="1588" y="6228"/>
                    <a:pt x="1521" y="6233"/>
                    <a:pt x="1461" y="6241"/>
                  </a:cubicBezTo>
                  <a:cubicBezTo>
                    <a:pt x="1131" y="6293"/>
                    <a:pt x="842" y="6541"/>
                    <a:pt x="742" y="6860"/>
                  </a:cubicBezTo>
                  <a:lnTo>
                    <a:pt x="735" y="6884"/>
                  </a:lnTo>
                  <a:lnTo>
                    <a:pt x="759" y="6892"/>
                  </a:lnTo>
                  <a:cubicBezTo>
                    <a:pt x="996" y="6982"/>
                    <a:pt x="1185" y="7192"/>
                    <a:pt x="1247" y="7439"/>
                  </a:cubicBezTo>
                  <a:cubicBezTo>
                    <a:pt x="1251" y="7454"/>
                    <a:pt x="1256" y="7469"/>
                    <a:pt x="1258" y="7484"/>
                  </a:cubicBezTo>
                  <a:cubicBezTo>
                    <a:pt x="1271" y="7535"/>
                    <a:pt x="1284" y="7589"/>
                    <a:pt x="1311" y="7636"/>
                  </a:cubicBezTo>
                  <a:cubicBezTo>
                    <a:pt x="1331" y="7672"/>
                    <a:pt x="1359" y="7700"/>
                    <a:pt x="1384" y="7728"/>
                  </a:cubicBezTo>
                  <a:cubicBezTo>
                    <a:pt x="1399" y="7745"/>
                    <a:pt x="1414" y="7760"/>
                    <a:pt x="1427" y="7777"/>
                  </a:cubicBezTo>
                  <a:cubicBezTo>
                    <a:pt x="1481" y="7844"/>
                    <a:pt x="1513" y="7929"/>
                    <a:pt x="1545" y="8011"/>
                  </a:cubicBezTo>
                  <a:lnTo>
                    <a:pt x="1881" y="8904"/>
                  </a:lnTo>
                  <a:lnTo>
                    <a:pt x="454" y="9078"/>
                  </a:lnTo>
                  <a:cubicBezTo>
                    <a:pt x="358" y="9088"/>
                    <a:pt x="240" y="9103"/>
                    <a:pt x="150" y="9172"/>
                  </a:cubicBezTo>
                  <a:cubicBezTo>
                    <a:pt x="26" y="9264"/>
                    <a:pt x="7" y="9399"/>
                    <a:pt x="2" y="9506"/>
                  </a:cubicBezTo>
                  <a:lnTo>
                    <a:pt x="0" y="9526"/>
                  </a:lnTo>
                  <a:lnTo>
                    <a:pt x="19" y="9532"/>
                  </a:lnTo>
                  <a:cubicBezTo>
                    <a:pt x="148" y="9577"/>
                    <a:pt x="225" y="9635"/>
                    <a:pt x="268" y="9714"/>
                  </a:cubicBezTo>
                  <a:cubicBezTo>
                    <a:pt x="236" y="9781"/>
                    <a:pt x="240" y="9853"/>
                    <a:pt x="281" y="9924"/>
                  </a:cubicBezTo>
                  <a:cubicBezTo>
                    <a:pt x="347" y="10038"/>
                    <a:pt x="497" y="10121"/>
                    <a:pt x="637" y="10121"/>
                  </a:cubicBezTo>
                  <a:lnTo>
                    <a:pt x="647" y="10121"/>
                  </a:lnTo>
                  <a:cubicBezTo>
                    <a:pt x="746" y="10117"/>
                    <a:pt x="842" y="10091"/>
                    <a:pt x="934" y="10065"/>
                  </a:cubicBezTo>
                  <a:cubicBezTo>
                    <a:pt x="1034" y="10039"/>
                    <a:pt x="1129" y="10015"/>
                    <a:pt x="1226" y="10015"/>
                  </a:cubicBezTo>
                  <a:cubicBezTo>
                    <a:pt x="1237" y="10015"/>
                    <a:pt x="1249" y="10016"/>
                    <a:pt x="1260" y="10016"/>
                  </a:cubicBezTo>
                  <a:cubicBezTo>
                    <a:pt x="1374" y="10023"/>
                    <a:pt x="1494" y="10115"/>
                    <a:pt x="1534" y="10224"/>
                  </a:cubicBezTo>
                  <a:cubicBezTo>
                    <a:pt x="1551" y="10269"/>
                    <a:pt x="1560" y="10335"/>
                    <a:pt x="1504" y="10389"/>
                  </a:cubicBezTo>
                  <a:cubicBezTo>
                    <a:pt x="1461" y="10430"/>
                    <a:pt x="1399" y="10447"/>
                    <a:pt x="1344" y="10460"/>
                  </a:cubicBezTo>
                  <a:lnTo>
                    <a:pt x="431" y="10691"/>
                  </a:lnTo>
                  <a:lnTo>
                    <a:pt x="431" y="10712"/>
                  </a:lnTo>
                  <a:cubicBezTo>
                    <a:pt x="442" y="10856"/>
                    <a:pt x="549" y="10963"/>
                    <a:pt x="660" y="11064"/>
                  </a:cubicBezTo>
                  <a:cubicBezTo>
                    <a:pt x="1078" y="11441"/>
                    <a:pt x="1554" y="11869"/>
                    <a:pt x="2141" y="12032"/>
                  </a:cubicBezTo>
                  <a:lnTo>
                    <a:pt x="2173" y="12043"/>
                  </a:lnTo>
                  <a:lnTo>
                    <a:pt x="2175" y="12009"/>
                  </a:lnTo>
                  <a:cubicBezTo>
                    <a:pt x="2186" y="11782"/>
                    <a:pt x="2297" y="11569"/>
                    <a:pt x="2464" y="11454"/>
                  </a:cubicBezTo>
                  <a:lnTo>
                    <a:pt x="2475" y="11447"/>
                  </a:lnTo>
                  <a:lnTo>
                    <a:pt x="2475" y="11432"/>
                  </a:lnTo>
                  <a:cubicBezTo>
                    <a:pt x="2473" y="11192"/>
                    <a:pt x="2520" y="10950"/>
                    <a:pt x="2610" y="10727"/>
                  </a:cubicBezTo>
                  <a:cubicBezTo>
                    <a:pt x="2633" y="10708"/>
                    <a:pt x="2663" y="10697"/>
                    <a:pt x="2698" y="10697"/>
                  </a:cubicBezTo>
                  <a:cubicBezTo>
                    <a:pt x="2788" y="10697"/>
                    <a:pt x="2893" y="10775"/>
                    <a:pt x="2935" y="10871"/>
                  </a:cubicBezTo>
                  <a:cubicBezTo>
                    <a:pt x="2970" y="10946"/>
                    <a:pt x="2980" y="11025"/>
                    <a:pt x="2993" y="11111"/>
                  </a:cubicBezTo>
                  <a:cubicBezTo>
                    <a:pt x="3004" y="11182"/>
                    <a:pt x="3015" y="11255"/>
                    <a:pt x="3038" y="11323"/>
                  </a:cubicBezTo>
                  <a:cubicBezTo>
                    <a:pt x="3053" y="11375"/>
                    <a:pt x="3077" y="11422"/>
                    <a:pt x="3100" y="11467"/>
                  </a:cubicBezTo>
                  <a:cubicBezTo>
                    <a:pt x="3124" y="11516"/>
                    <a:pt x="3148" y="11563"/>
                    <a:pt x="3165" y="11612"/>
                  </a:cubicBezTo>
                  <a:cubicBezTo>
                    <a:pt x="3203" y="11737"/>
                    <a:pt x="3195" y="11874"/>
                    <a:pt x="3188" y="12007"/>
                  </a:cubicBezTo>
                  <a:lnTo>
                    <a:pt x="3186" y="12034"/>
                  </a:lnTo>
                  <a:cubicBezTo>
                    <a:pt x="3154" y="12561"/>
                    <a:pt x="3182" y="13093"/>
                    <a:pt x="3268" y="13616"/>
                  </a:cubicBezTo>
                  <a:cubicBezTo>
                    <a:pt x="3338" y="14053"/>
                    <a:pt x="3484" y="14676"/>
                    <a:pt x="3938" y="15055"/>
                  </a:cubicBezTo>
                  <a:lnTo>
                    <a:pt x="3938" y="16259"/>
                  </a:lnTo>
                  <a:cubicBezTo>
                    <a:pt x="3938" y="16354"/>
                    <a:pt x="3938" y="16459"/>
                    <a:pt x="3987" y="16551"/>
                  </a:cubicBezTo>
                  <a:cubicBezTo>
                    <a:pt x="4022" y="16611"/>
                    <a:pt x="4071" y="16658"/>
                    <a:pt x="4120" y="16701"/>
                  </a:cubicBezTo>
                  <a:cubicBezTo>
                    <a:pt x="4146" y="16724"/>
                    <a:pt x="4172" y="16748"/>
                    <a:pt x="4195" y="16774"/>
                  </a:cubicBezTo>
                  <a:cubicBezTo>
                    <a:pt x="4347" y="16945"/>
                    <a:pt x="4362" y="17176"/>
                    <a:pt x="4377" y="17423"/>
                  </a:cubicBezTo>
                  <a:cubicBezTo>
                    <a:pt x="4386" y="17560"/>
                    <a:pt x="4394" y="17703"/>
                    <a:pt x="4431" y="17836"/>
                  </a:cubicBezTo>
                  <a:cubicBezTo>
                    <a:pt x="4491" y="18061"/>
                    <a:pt x="4630" y="18256"/>
                    <a:pt x="4763" y="18445"/>
                  </a:cubicBezTo>
                  <a:lnTo>
                    <a:pt x="4797" y="18492"/>
                  </a:lnTo>
                  <a:cubicBezTo>
                    <a:pt x="5434" y="19392"/>
                    <a:pt x="5916" y="20381"/>
                    <a:pt x="6231" y="21436"/>
                  </a:cubicBezTo>
                  <a:lnTo>
                    <a:pt x="6243" y="21481"/>
                  </a:lnTo>
                  <a:lnTo>
                    <a:pt x="6916" y="20754"/>
                  </a:lnTo>
                  <a:cubicBezTo>
                    <a:pt x="7220" y="20429"/>
                    <a:pt x="7563" y="20058"/>
                    <a:pt x="7715" y="19599"/>
                  </a:cubicBezTo>
                  <a:cubicBezTo>
                    <a:pt x="7782" y="19398"/>
                    <a:pt x="7810" y="19188"/>
                    <a:pt x="7831" y="18937"/>
                  </a:cubicBezTo>
                  <a:cubicBezTo>
                    <a:pt x="7863" y="18571"/>
                    <a:pt x="7876" y="18198"/>
                    <a:pt x="7889" y="17836"/>
                  </a:cubicBezTo>
                  <a:lnTo>
                    <a:pt x="7955" y="15998"/>
                  </a:lnTo>
                  <a:cubicBezTo>
                    <a:pt x="7960" y="15887"/>
                    <a:pt x="7968" y="15788"/>
                    <a:pt x="8026" y="15717"/>
                  </a:cubicBezTo>
                  <a:cubicBezTo>
                    <a:pt x="8080" y="15651"/>
                    <a:pt x="8170" y="15621"/>
                    <a:pt x="8255" y="15593"/>
                  </a:cubicBezTo>
                  <a:lnTo>
                    <a:pt x="8298" y="15578"/>
                  </a:lnTo>
                  <a:cubicBezTo>
                    <a:pt x="8714" y="15437"/>
                    <a:pt x="9080" y="15094"/>
                    <a:pt x="9384" y="14560"/>
                  </a:cubicBezTo>
                  <a:cubicBezTo>
                    <a:pt x="9500" y="14363"/>
                    <a:pt x="9599" y="14153"/>
                    <a:pt x="9695" y="13950"/>
                  </a:cubicBezTo>
                  <a:cubicBezTo>
                    <a:pt x="9811" y="13708"/>
                    <a:pt x="9929" y="13457"/>
                    <a:pt x="10072" y="13226"/>
                  </a:cubicBezTo>
                  <a:cubicBezTo>
                    <a:pt x="10327" y="12814"/>
                    <a:pt x="10672" y="12444"/>
                    <a:pt x="11092" y="12127"/>
                  </a:cubicBezTo>
                  <a:cubicBezTo>
                    <a:pt x="11188" y="12054"/>
                    <a:pt x="11302" y="11974"/>
                    <a:pt x="11430" y="11947"/>
                  </a:cubicBezTo>
                  <a:cubicBezTo>
                    <a:pt x="11469" y="11938"/>
                    <a:pt x="11514" y="11935"/>
                    <a:pt x="11563" y="11935"/>
                  </a:cubicBezTo>
                  <a:cubicBezTo>
                    <a:pt x="11629" y="11935"/>
                    <a:pt x="11701" y="11941"/>
                    <a:pt x="11769" y="11949"/>
                  </a:cubicBezTo>
                  <a:cubicBezTo>
                    <a:pt x="11837" y="11955"/>
                    <a:pt x="11906" y="11964"/>
                    <a:pt x="11972" y="11964"/>
                  </a:cubicBezTo>
                  <a:cubicBezTo>
                    <a:pt x="12120" y="11964"/>
                    <a:pt x="12219" y="11927"/>
                    <a:pt x="12296" y="11844"/>
                  </a:cubicBezTo>
                  <a:cubicBezTo>
                    <a:pt x="12352" y="11782"/>
                    <a:pt x="12380" y="11704"/>
                    <a:pt x="12407" y="11629"/>
                  </a:cubicBezTo>
                  <a:cubicBezTo>
                    <a:pt x="12416" y="11602"/>
                    <a:pt x="12427" y="11576"/>
                    <a:pt x="12437" y="11548"/>
                  </a:cubicBezTo>
                  <a:cubicBezTo>
                    <a:pt x="12647" y="11047"/>
                    <a:pt x="13294" y="10929"/>
                    <a:pt x="13800" y="10920"/>
                  </a:cubicBezTo>
                  <a:lnTo>
                    <a:pt x="13826" y="10920"/>
                  </a:lnTo>
                  <a:lnTo>
                    <a:pt x="13828" y="10895"/>
                  </a:lnTo>
                  <a:cubicBezTo>
                    <a:pt x="13828" y="10847"/>
                    <a:pt x="13830" y="10807"/>
                    <a:pt x="13834" y="10764"/>
                  </a:cubicBezTo>
                  <a:cubicBezTo>
                    <a:pt x="13839" y="10708"/>
                    <a:pt x="13847" y="10650"/>
                    <a:pt x="13854" y="10595"/>
                  </a:cubicBezTo>
                  <a:cubicBezTo>
                    <a:pt x="13881" y="10398"/>
                    <a:pt x="13909" y="10194"/>
                    <a:pt x="13836" y="10008"/>
                  </a:cubicBezTo>
                  <a:cubicBezTo>
                    <a:pt x="13787" y="9881"/>
                    <a:pt x="13697" y="9774"/>
                    <a:pt x="13609" y="9669"/>
                  </a:cubicBezTo>
                  <a:cubicBezTo>
                    <a:pt x="13481" y="9517"/>
                    <a:pt x="13361" y="9373"/>
                    <a:pt x="13374" y="9193"/>
                  </a:cubicBezTo>
                  <a:cubicBezTo>
                    <a:pt x="13378" y="9157"/>
                    <a:pt x="13384" y="9123"/>
                    <a:pt x="13393" y="9086"/>
                  </a:cubicBezTo>
                  <a:cubicBezTo>
                    <a:pt x="13408" y="9024"/>
                    <a:pt x="13421" y="8960"/>
                    <a:pt x="13408" y="8894"/>
                  </a:cubicBezTo>
                  <a:cubicBezTo>
                    <a:pt x="13395" y="8829"/>
                    <a:pt x="13361" y="8771"/>
                    <a:pt x="13326" y="8714"/>
                  </a:cubicBezTo>
                  <a:cubicBezTo>
                    <a:pt x="13273" y="8628"/>
                    <a:pt x="13230" y="8555"/>
                    <a:pt x="13271" y="8486"/>
                  </a:cubicBezTo>
                  <a:cubicBezTo>
                    <a:pt x="13314" y="8416"/>
                    <a:pt x="13421" y="8414"/>
                    <a:pt x="13526" y="8414"/>
                  </a:cubicBezTo>
                  <a:cubicBezTo>
                    <a:pt x="13644" y="8414"/>
                    <a:pt x="13779" y="8411"/>
                    <a:pt x="13809" y="8291"/>
                  </a:cubicBezTo>
                  <a:cubicBezTo>
                    <a:pt x="13832" y="8191"/>
                    <a:pt x="13755" y="8124"/>
                    <a:pt x="13678" y="8062"/>
                  </a:cubicBezTo>
                  <a:cubicBezTo>
                    <a:pt x="13631" y="8024"/>
                    <a:pt x="13584" y="7983"/>
                    <a:pt x="13560" y="7934"/>
                  </a:cubicBezTo>
                  <a:cubicBezTo>
                    <a:pt x="13539" y="7889"/>
                    <a:pt x="13539" y="7837"/>
                    <a:pt x="13541" y="7782"/>
                  </a:cubicBezTo>
                  <a:cubicBezTo>
                    <a:pt x="13541" y="7739"/>
                    <a:pt x="13543" y="7694"/>
                    <a:pt x="13532" y="7649"/>
                  </a:cubicBezTo>
                  <a:cubicBezTo>
                    <a:pt x="13494" y="7484"/>
                    <a:pt x="13311" y="7396"/>
                    <a:pt x="13159" y="7387"/>
                  </a:cubicBezTo>
                  <a:cubicBezTo>
                    <a:pt x="13143" y="7386"/>
                    <a:pt x="13127" y="7386"/>
                    <a:pt x="13111" y="7386"/>
                  </a:cubicBezTo>
                  <a:cubicBezTo>
                    <a:pt x="13029" y="7386"/>
                    <a:pt x="12949" y="7398"/>
                    <a:pt x="12870" y="7411"/>
                  </a:cubicBezTo>
                  <a:cubicBezTo>
                    <a:pt x="12814" y="7422"/>
                    <a:pt x="12759" y="7430"/>
                    <a:pt x="12703" y="7434"/>
                  </a:cubicBezTo>
                  <a:cubicBezTo>
                    <a:pt x="12674" y="7437"/>
                    <a:pt x="12645" y="7438"/>
                    <a:pt x="12616" y="7438"/>
                  </a:cubicBezTo>
                  <a:cubicBezTo>
                    <a:pt x="12391" y="7438"/>
                    <a:pt x="12170" y="7375"/>
                    <a:pt x="11957" y="7312"/>
                  </a:cubicBezTo>
                  <a:cubicBezTo>
                    <a:pt x="11542" y="7192"/>
                    <a:pt x="11178" y="7070"/>
                    <a:pt x="10955" y="6777"/>
                  </a:cubicBezTo>
                  <a:lnTo>
                    <a:pt x="10948" y="6770"/>
                  </a:lnTo>
                  <a:lnTo>
                    <a:pt x="10093" y="6601"/>
                  </a:lnTo>
                  <a:cubicBezTo>
                    <a:pt x="10027" y="6588"/>
                    <a:pt x="9952" y="6573"/>
                    <a:pt x="9894" y="6533"/>
                  </a:cubicBezTo>
                  <a:cubicBezTo>
                    <a:pt x="9858" y="6505"/>
                    <a:pt x="9828" y="6466"/>
                    <a:pt x="9796" y="6423"/>
                  </a:cubicBezTo>
                  <a:cubicBezTo>
                    <a:pt x="9759" y="6376"/>
                    <a:pt x="9723" y="6325"/>
                    <a:pt x="9667" y="6293"/>
                  </a:cubicBezTo>
                  <a:cubicBezTo>
                    <a:pt x="9592" y="6250"/>
                    <a:pt x="9509" y="6248"/>
                    <a:pt x="9425" y="6248"/>
                  </a:cubicBezTo>
                  <a:cubicBezTo>
                    <a:pt x="9391" y="6245"/>
                    <a:pt x="9352" y="6245"/>
                    <a:pt x="9318" y="6241"/>
                  </a:cubicBezTo>
                  <a:cubicBezTo>
                    <a:pt x="9114" y="6218"/>
                    <a:pt x="8962" y="6070"/>
                    <a:pt x="8802" y="5911"/>
                  </a:cubicBezTo>
                  <a:cubicBezTo>
                    <a:pt x="8654" y="5768"/>
                    <a:pt x="8502" y="5620"/>
                    <a:pt x="8302" y="5573"/>
                  </a:cubicBezTo>
                  <a:cubicBezTo>
                    <a:pt x="8255" y="5358"/>
                    <a:pt x="8292" y="5133"/>
                    <a:pt x="8326" y="4915"/>
                  </a:cubicBezTo>
                  <a:cubicBezTo>
                    <a:pt x="8337" y="4851"/>
                    <a:pt x="8347" y="4784"/>
                    <a:pt x="8356" y="4720"/>
                  </a:cubicBezTo>
                  <a:cubicBezTo>
                    <a:pt x="8392" y="4450"/>
                    <a:pt x="8384" y="4084"/>
                    <a:pt x="8144" y="3869"/>
                  </a:cubicBezTo>
                  <a:cubicBezTo>
                    <a:pt x="8052" y="3788"/>
                    <a:pt x="7940" y="3739"/>
                    <a:pt x="7831" y="3692"/>
                  </a:cubicBezTo>
                  <a:cubicBezTo>
                    <a:pt x="7792" y="3677"/>
                    <a:pt x="7754" y="3659"/>
                    <a:pt x="7715" y="3640"/>
                  </a:cubicBezTo>
                  <a:cubicBezTo>
                    <a:pt x="7499" y="3537"/>
                    <a:pt x="7306" y="3381"/>
                    <a:pt x="7163" y="3186"/>
                  </a:cubicBezTo>
                  <a:cubicBezTo>
                    <a:pt x="7051" y="3036"/>
                    <a:pt x="6995" y="2837"/>
                    <a:pt x="7023" y="2691"/>
                  </a:cubicBezTo>
                  <a:cubicBezTo>
                    <a:pt x="7040" y="2605"/>
                    <a:pt x="7083" y="2539"/>
                    <a:pt x="7150" y="2496"/>
                  </a:cubicBezTo>
                  <a:cubicBezTo>
                    <a:pt x="7190" y="2473"/>
                    <a:pt x="7238" y="2458"/>
                    <a:pt x="7285" y="2443"/>
                  </a:cubicBezTo>
                  <a:cubicBezTo>
                    <a:pt x="7349" y="2421"/>
                    <a:pt x="7415" y="2400"/>
                    <a:pt x="7469" y="2355"/>
                  </a:cubicBezTo>
                  <a:cubicBezTo>
                    <a:pt x="7589" y="2248"/>
                    <a:pt x="7595" y="2063"/>
                    <a:pt x="7488" y="1791"/>
                  </a:cubicBezTo>
                  <a:lnTo>
                    <a:pt x="7188" y="1039"/>
                  </a:lnTo>
                  <a:cubicBezTo>
                    <a:pt x="7118" y="859"/>
                    <a:pt x="7030" y="639"/>
                    <a:pt x="6852" y="504"/>
                  </a:cubicBezTo>
                  <a:cubicBezTo>
                    <a:pt x="6835" y="491"/>
                    <a:pt x="6815" y="480"/>
                    <a:pt x="6798" y="467"/>
                  </a:cubicBezTo>
                  <a:cubicBezTo>
                    <a:pt x="6749" y="435"/>
                    <a:pt x="6702" y="403"/>
                    <a:pt x="6676" y="356"/>
                  </a:cubicBezTo>
                  <a:cubicBezTo>
                    <a:pt x="6653" y="319"/>
                    <a:pt x="6644" y="270"/>
                    <a:pt x="6635" y="223"/>
                  </a:cubicBezTo>
                  <a:cubicBezTo>
                    <a:pt x="6618" y="144"/>
                    <a:pt x="6603" y="62"/>
                    <a:pt x="6526" y="22"/>
                  </a:cubicBezTo>
                  <a:cubicBezTo>
                    <a:pt x="6490" y="2"/>
                    <a:pt x="6451" y="0"/>
                    <a:pt x="64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151"/>
            <p:cNvSpPr/>
            <p:nvPr/>
          </p:nvSpPr>
          <p:spPr>
            <a:xfrm>
              <a:off x="6049749" y="2897716"/>
              <a:ext cx="165972" cy="131789"/>
            </a:xfrm>
            <a:custGeom>
              <a:rect b="b" l="l" r="r" t="t"/>
              <a:pathLst>
                <a:path extrusionOk="0" h="4638" w="5841">
                  <a:moveTo>
                    <a:pt x="5286" y="1"/>
                  </a:moveTo>
                  <a:cubicBezTo>
                    <a:pt x="5164" y="1"/>
                    <a:pt x="5043" y="47"/>
                    <a:pt x="4928" y="94"/>
                  </a:cubicBezTo>
                  <a:cubicBezTo>
                    <a:pt x="4755" y="162"/>
                    <a:pt x="4581" y="231"/>
                    <a:pt x="4408" y="299"/>
                  </a:cubicBezTo>
                  <a:cubicBezTo>
                    <a:pt x="4341" y="325"/>
                    <a:pt x="4273" y="353"/>
                    <a:pt x="4226" y="406"/>
                  </a:cubicBezTo>
                  <a:cubicBezTo>
                    <a:pt x="4061" y="593"/>
                    <a:pt x="4247" y="966"/>
                    <a:pt x="4037" y="1098"/>
                  </a:cubicBezTo>
                  <a:cubicBezTo>
                    <a:pt x="3971" y="1141"/>
                    <a:pt x="3885" y="1137"/>
                    <a:pt x="3806" y="1141"/>
                  </a:cubicBezTo>
                  <a:cubicBezTo>
                    <a:pt x="3621" y="1150"/>
                    <a:pt x="3437" y="1206"/>
                    <a:pt x="3298" y="1326"/>
                  </a:cubicBezTo>
                  <a:cubicBezTo>
                    <a:pt x="3159" y="1446"/>
                    <a:pt x="3075" y="1636"/>
                    <a:pt x="3107" y="1816"/>
                  </a:cubicBezTo>
                  <a:cubicBezTo>
                    <a:pt x="3129" y="1932"/>
                    <a:pt x="3197" y="2037"/>
                    <a:pt x="3208" y="2155"/>
                  </a:cubicBezTo>
                  <a:cubicBezTo>
                    <a:pt x="3229" y="2347"/>
                    <a:pt x="3075" y="2542"/>
                    <a:pt x="2882" y="2566"/>
                  </a:cubicBezTo>
                  <a:cubicBezTo>
                    <a:pt x="2869" y="2568"/>
                    <a:pt x="2856" y="2568"/>
                    <a:pt x="2842" y="2568"/>
                  </a:cubicBezTo>
                  <a:cubicBezTo>
                    <a:pt x="2663" y="2568"/>
                    <a:pt x="2490" y="2424"/>
                    <a:pt x="2464" y="2247"/>
                  </a:cubicBezTo>
                  <a:cubicBezTo>
                    <a:pt x="2447" y="2116"/>
                    <a:pt x="2494" y="1968"/>
                    <a:pt x="2439" y="1855"/>
                  </a:cubicBezTo>
                  <a:cubicBezTo>
                    <a:pt x="2434" y="1861"/>
                    <a:pt x="2430" y="1868"/>
                    <a:pt x="2426" y="1872"/>
                  </a:cubicBezTo>
                  <a:cubicBezTo>
                    <a:pt x="2407" y="1889"/>
                    <a:pt x="2379" y="1895"/>
                    <a:pt x="2353" y="1898"/>
                  </a:cubicBezTo>
                  <a:cubicBezTo>
                    <a:pt x="2292" y="1906"/>
                    <a:pt x="2230" y="1910"/>
                    <a:pt x="2169" y="1910"/>
                  </a:cubicBezTo>
                  <a:cubicBezTo>
                    <a:pt x="1913" y="1910"/>
                    <a:pt x="1656" y="1843"/>
                    <a:pt x="1406" y="1775"/>
                  </a:cubicBezTo>
                  <a:cubicBezTo>
                    <a:pt x="1142" y="1707"/>
                    <a:pt x="879" y="1636"/>
                    <a:pt x="615" y="1565"/>
                  </a:cubicBezTo>
                  <a:cubicBezTo>
                    <a:pt x="615" y="1604"/>
                    <a:pt x="609" y="1643"/>
                    <a:pt x="588" y="1681"/>
                  </a:cubicBezTo>
                  <a:cubicBezTo>
                    <a:pt x="508" y="1827"/>
                    <a:pt x="311" y="1863"/>
                    <a:pt x="191" y="1979"/>
                  </a:cubicBezTo>
                  <a:cubicBezTo>
                    <a:pt x="99" y="2067"/>
                    <a:pt x="58" y="2195"/>
                    <a:pt x="1" y="2311"/>
                  </a:cubicBezTo>
                  <a:cubicBezTo>
                    <a:pt x="57" y="2302"/>
                    <a:pt x="113" y="2295"/>
                    <a:pt x="169" y="2295"/>
                  </a:cubicBezTo>
                  <a:cubicBezTo>
                    <a:pt x="182" y="2295"/>
                    <a:pt x="194" y="2295"/>
                    <a:pt x="206" y="2296"/>
                  </a:cubicBezTo>
                  <a:cubicBezTo>
                    <a:pt x="294" y="2302"/>
                    <a:pt x="386" y="2335"/>
                    <a:pt x="455" y="2388"/>
                  </a:cubicBezTo>
                  <a:cubicBezTo>
                    <a:pt x="508" y="2376"/>
                    <a:pt x="563" y="2369"/>
                    <a:pt x="617" y="2369"/>
                  </a:cubicBezTo>
                  <a:cubicBezTo>
                    <a:pt x="735" y="2369"/>
                    <a:pt x="847" y="2403"/>
                    <a:pt x="922" y="2493"/>
                  </a:cubicBezTo>
                  <a:cubicBezTo>
                    <a:pt x="1035" y="2628"/>
                    <a:pt x="1070" y="2872"/>
                    <a:pt x="1243" y="2875"/>
                  </a:cubicBezTo>
                  <a:cubicBezTo>
                    <a:pt x="1244" y="2875"/>
                    <a:pt x="1246" y="2875"/>
                    <a:pt x="1247" y="2875"/>
                  </a:cubicBezTo>
                  <a:cubicBezTo>
                    <a:pt x="1312" y="2875"/>
                    <a:pt x="1384" y="2839"/>
                    <a:pt x="1443" y="2839"/>
                  </a:cubicBezTo>
                  <a:cubicBezTo>
                    <a:pt x="1471" y="2839"/>
                    <a:pt x="1496" y="2847"/>
                    <a:pt x="1515" y="2870"/>
                  </a:cubicBezTo>
                  <a:cubicBezTo>
                    <a:pt x="1539" y="2898"/>
                    <a:pt x="1543" y="2937"/>
                    <a:pt x="1543" y="2973"/>
                  </a:cubicBezTo>
                  <a:cubicBezTo>
                    <a:pt x="1550" y="3095"/>
                    <a:pt x="1554" y="3217"/>
                    <a:pt x="1560" y="3339"/>
                  </a:cubicBezTo>
                  <a:cubicBezTo>
                    <a:pt x="2012" y="3294"/>
                    <a:pt x="2467" y="3249"/>
                    <a:pt x="2919" y="3204"/>
                  </a:cubicBezTo>
                  <a:cubicBezTo>
                    <a:pt x="2964" y="3312"/>
                    <a:pt x="3011" y="3423"/>
                    <a:pt x="3013" y="3539"/>
                  </a:cubicBezTo>
                  <a:cubicBezTo>
                    <a:pt x="3013" y="3654"/>
                    <a:pt x="2957" y="3781"/>
                    <a:pt x="2850" y="3826"/>
                  </a:cubicBezTo>
                  <a:cubicBezTo>
                    <a:pt x="2799" y="3847"/>
                    <a:pt x="2739" y="3847"/>
                    <a:pt x="2689" y="3873"/>
                  </a:cubicBezTo>
                  <a:cubicBezTo>
                    <a:pt x="2539" y="3950"/>
                    <a:pt x="2567" y="4164"/>
                    <a:pt x="2554" y="4331"/>
                  </a:cubicBezTo>
                  <a:cubicBezTo>
                    <a:pt x="2552" y="4346"/>
                    <a:pt x="2550" y="4361"/>
                    <a:pt x="2548" y="4376"/>
                  </a:cubicBezTo>
                  <a:cubicBezTo>
                    <a:pt x="2569" y="4368"/>
                    <a:pt x="2593" y="4361"/>
                    <a:pt x="2617" y="4357"/>
                  </a:cubicBezTo>
                  <a:lnTo>
                    <a:pt x="2617" y="4357"/>
                  </a:lnTo>
                  <a:cubicBezTo>
                    <a:pt x="2576" y="4449"/>
                    <a:pt x="2550" y="4541"/>
                    <a:pt x="2527" y="4638"/>
                  </a:cubicBezTo>
                  <a:cubicBezTo>
                    <a:pt x="2563" y="4604"/>
                    <a:pt x="2602" y="4569"/>
                    <a:pt x="2638" y="4535"/>
                  </a:cubicBezTo>
                  <a:cubicBezTo>
                    <a:pt x="2698" y="4484"/>
                    <a:pt x="2760" y="4428"/>
                    <a:pt x="2837" y="4406"/>
                  </a:cubicBezTo>
                  <a:cubicBezTo>
                    <a:pt x="2906" y="4385"/>
                    <a:pt x="2981" y="4394"/>
                    <a:pt x="3054" y="4389"/>
                  </a:cubicBezTo>
                  <a:cubicBezTo>
                    <a:pt x="3469" y="4366"/>
                    <a:pt x="3761" y="3956"/>
                    <a:pt x="3876" y="3556"/>
                  </a:cubicBezTo>
                  <a:cubicBezTo>
                    <a:pt x="3917" y="3421"/>
                    <a:pt x="3945" y="3279"/>
                    <a:pt x="4028" y="3168"/>
                  </a:cubicBezTo>
                  <a:cubicBezTo>
                    <a:pt x="4088" y="3087"/>
                    <a:pt x="4174" y="3027"/>
                    <a:pt x="4228" y="2941"/>
                  </a:cubicBezTo>
                  <a:cubicBezTo>
                    <a:pt x="4365" y="2727"/>
                    <a:pt x="4281" y="2412"/>
                    <a:pt x="4450" y="2221"/>
                  </a:cubicBezTo>
                  <a:cubicBezTo>
                    <a:pt x="4573" y="2080"/>
                    <a:pt x="4817" y="2022"/>
                    <a:pt x="4832" y="1835"/>
                  </a:cubicBezTo>
                  <a:cubicBezTo>
                    <a:pt x="4838" y="1771"/>
                    <a:pt x="4810" y="1703"/>
                    <a:pt x="4840" y="1645"/>
                  </a:cubicBezTo>
                  <a:cubicBezTo>
                    <a:pt x="4870" y="1589"/>
                    <a:pt x="4937" y="1572"/>
                    <a:pt x="4997" y="1555"/>
                  </a:cubicBezTo>
                  <a:cubicBezTo>
                    <a:pt x="5222" y="1486"/>
                    <a:pt x="5427" y="1349"/>
                    <a:pt x="5580" y="1169"/>
                  </a:cubicBezTo>
                  <a:cubicBezTo>
                    <a:pt x="5738" y="978"/>
                    <a:pt x="5841" y="728"/>
                    <a:pt x="5800" y="484"/>
                  </a:cubicBezTo>
                  <a:cubicBezTo>
                    <a:pt x="5762" y="239"/>
                    <a:pt x="5558" y="16"/>
                    <a:pt x="5310" y="1"/>
                  </a:cubicBezTo>
                  <a:cubicBezTo>
                    <a:pt x="5302" y="1"/>
                    <a:pt x="5294" y="1"/>
                    <a:pt x="5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151"/>
            <p:cNvSpPr/>
            <p:nvPr/>
          </p:nvSpPr>
          <p:spPr>
            <a:xfrm>
              <a:off x="6048413" y="2897006"/>
              <a:ext cx="167989" cy="134772"/>
            </a:xfrm>
            <a:custGeom>
              <a:rect b="b" l="l" r="r" t="t"/>
              <a:pathLst>
                <a:path extrusionOk="0" h="4743" w="5912">
                  <a:moveTo>
                    <a:pt x="5334" y="54"/>
                  </a:moveTo>
                  <a:cubicBezTo>
                    <a:pt x="5342" y="54"/>
                    <a:pt x="5349" y="54"/>
                    <a:pt x="5357" y="54"/>
                  </a:cubicBezTo>
                  <a:cubicBezTo>
                    <a:pt x="5577" y="65"/>
                    <a:pt x="5783" y="266"/>
                    <a:pt x="5822" y="513"/>
                  </a:cubicBezTo>
                  <a:cubicBezTo>
                    <a:pt x="5856" y="731"/>
                    <a:pt x="5779" y="973"/>
                    <a:pt x="5607" y="1177"/>
                  </a:cubicBezTo>
                  <a:cubicBezTo>
                    <a:pt x="5459" y="1353"/>
                    <a:pt x="5256" y="1488"/>
                    <a:pt x="5031" y="1554"/>
                  </a:cubicBezTo>
                  <a:cubicBezTo>
                    <a:pt x="4969" y="1573"/>
                    <a:pt x="4898" y="1595"/>
                    <a:pt x="4864" y="1657"/>
                  </a:cubicBezTo>
                  <a:cubicBezTo>
                    <a:pt x="4842" y="1700"/>
                    <a:pt x="4847" y="1747"/>
                    <a:pt x="4851" y="1792"/>
                  </a:cubicBezTo>
                  <a:cubicBezTo>
                    <a:pt x="4853" y="1815"/>
                    <a:pt x="4855" y="1839"/>
                    <a:pt x="4853" y="1858"/>
                  </a:cubicBezTo>
                  <a:cubicBezTo>
                    <a:pt x="4845" y="1963"/>
                    <a:pt x="4750" y="2025"/>
                    <a:pt x="4650" y="2092"/>
                  </a:cubicBezTo>
                  <a:cubicBezTo>
                    <a:pt x="4587" y="2133"/>
                    <a:pt x="4523" y="2173"/>
                    <a:pt x="4476" y="2229"/>
                  </a:cubicBezTo>
                  <a:cubicBezTo>
                    <a:pt x="4382" y="2336"/>
                    <a:pt x="4363" y="2480"/>
                    <a:pt x="4345" y="2619"/>
                  </a:cubicBezTo>
                  <a:cubicBezTo>
                    <a:pt x="4330" y="2737"/>
                    <a:pt x="4313" y="2857"/>
                    <a:pt x="4251" y="2951"/>
                  </a:cubicBezTo>
                  <a:cubicBezTo>
                    <a:pt x="4223" y="2996"/>
                    <a:pt x="4187" y="3032"/>
                    <a:pt x="4148" y="3071"/>
                  </a:cubicBezTo>
                  <a:cubicBezTo>
                    <a:pt x="4116" y="3105"/>
                    <a:pt x="4082" y="3137"/>
                    <a:pt x="4054" y="3176"/>
                  </a:cubicBezTo>
                  <a:cubicBezTo>
                    <a:pt x="3981" y="3274"/>
                    <a:pt x="3949" y="3392"/>
                    <a:pt x="3917" y="3506"/>
                  </a:cubicBezTo>
                  <a:cubicBezTo>
                    <a:pt x="3910" y="3529"/>
                    <a:pt x="3904" y="3551"/>
                    <a:pt x="3898" y="3572"/>
                  </a:cubicBezTo>
                  <a:cubicBezTo>
                    <a:pt x="3793" y="3934"/>
                    <a:pt x="3521" y="4363"/>
                    <a:pt x="3098" y="4389"/>
                  </a:cubicBezTo>
                  <a:lnTo>
                    <a:pt x="3034" y="4389"/>
                  </a:lnTo>
                  <a:cubicBezTo>
                    <a:pt x="2983" y="4391"/>
                    <a:pt x="2929" y="4391"/>
                    <a:pt x="2878" y="4406"/>
                  </a:cubicBezTo>
                  <a:cubicBezTo>
                    <a:pt x="2794" y="4429"/>
                    <a:pt x="2726" y="4489"/>
                    <a:pt x="2668" y="4541"/>
                  </a:cubicBezTo>
                  <a:cubicBezTo>
                    <a:pt x="2653" y="4554"/>
                    <a:pt x="2638" y="4569"/>
                    <a:pt x="2623" y="4581"/>
                  </a:cubicBezTo>
                  <a:cubicBezTo>
                    <a:pt x="2642" y="4511"/>
                    <a:pt x="2664" y="4451"/>
                    <a:pt x="2687" y="4393"/>
                  </a:cubicBezTo>
                  <a:lnTo>
                    <a:pt x="2709" y="4348"/>
                  </a:lnTo>
                  <a:lnTo>
                    <a:pt x="2659" y="4356"/>
                  </a:lnTo>
                  <a:cubicBezTo>
                    <a:pt x="2649" y="4359"/>
                    <a:pt x="2638" y="4361"/>
                    <a:pt x="2627" y="4363"/>
                  </a:cubicBezTo>
                  <a:cubicBezTo>
                    <a:pt x="2627" y="4361"/>
                    <a:pt x="2627" y="4359"/>
                    <a:pt x="2627" y="4359"/>
                  </a:cubicBezTo>
                  <a:cubicBezTo>
                    <a:pt x="2629" y="4326"/>
                    <a:pt x="2631" y="4294"/>
                    <a:pt x="2631" y="4262"/>
                  </a:cubicBezTo>
                  <a:cubicBezTo>
                    <a:pt x="2636" y="4123"/>
                    <a:pt x="2640" y="3977"/>
                    <a:pt x="2747" y="3922"/>
                  </a:cubicBezTo>
                  <a:cubicBezTo>
                    <a:pt x="2773" y="3909"/>
                    <a:pt x="2801" y="3902"/>
                    <a:pt x="2831" y="3896"/>
                  </a:cubicBezTo>
                  <a:cubicBezTo>
                    <a:pt x="2854" y="3892"/>
                    <a:pt x="2882" y="3885"/>
                    <a:pt x="2908" y="3874"/>
                  </a:cubicBezTo>
                  <a:cubicBezTo>
                    <a:pt x="3032" y="3823"/>
                    <a:pt x="3088" y="3682"/>
                    <a:pt x="3086" y="3564"/>
                  </a:cubicBezTo>
                  <a:cubicBezTo>
                    <a:pt x="3086" y="3439"/>
                    <a:pt x="3034" y="3324"/>
                    <a:pt x="2991" y="3219"/>
                  </a:cubicBezTo>
                  <a:lnTo>
                    <a:pt x="2983" y="3202"/>
                  </a:lnTo>
                  <a:lnTo>
                    <a:pt x="1633" y="3337"/>
                  </a:lnTo>
                  <a:lnTo>
                    <a:pt x="1618" y="2998"/>
                  </a:lnTo>
                  <a:cubicBezTo>
                    <a:pt x="1616" y="2964"/>
                    <a:pt x="1614" y="2912"/>
                    <a:pt x="1582" y="2878"/>
                  </a:cubicBezTo>
                  <a:cubicBezTo>
                    <a:pt x="1560" y="2850"/>
                    <a:pt x="1530" y="2837"/>
                    <a:pt x="1489" y="2837"/>
                  </a:cubicBezTo>
                  <a:cubicBezTo>
                    <a:pt x="1457" y="2837"/>
                    <a:pt x="1423" y="2848"/>
                    <a:pt x="1389" y="2857"/>
                  </a:cubicBezTo>
                  <a:cubicBezTo>
                    <a:pt x="1357" y="2865"/>
                    <a:pt x="1322" y="2874"/>
                    <a:pt x="1290" y="2874"/>
                  </a:cubicBezTo>
                  <a:cubicBezTo>
                    <a:pt x="1192" y="2872"/>
                    <a:pt x="1145" y="2777"/>
                    <a:pt x="1089" y="2666"/>
                  </a:cubicBezTo>
                  <a:cubicBezTo>
                    <a:pt x="1059" y="2608"/>
                    <a:pt x="1031" y="2548"/>
                    <a:pt x="990" y="2501"/>
                  </a:cubicBezTo>
                  <a:cubicBezTo>
                    <a:pt x="916" y="2414"/>
                    <a:pt x="800" y="2368"/>
                    <a:pt x="662" y="2368"/>
                  </a:cubicBezTo>
                  <a:cubicBezTo>
                    <a:pt x="614" y="2368"/>
                    <a:pt x="562" y="2374"/>
                    <a:pt x="508" y="2385"/>
                  </a:cubicBezTo>
                  <a:cubicBezTo>
                    <a:pt x="437" y="2334"/>
                    <a:pt x="347" y="2302"/>
                    <a:pt x="255" y="2295"/>
                  </a:cubicBezTo>
                  <a:cubicBezTo>
                    <a:pt x="240" y="2294"/>
                    <a:pt x="224" y="2294"/>
                    <a:pt x="209" y="2294"/>
                  </a:cubicBezTo>
                  <a:cubicBezTo>
                    <a:pt x="169" y="2294"/>
                    <a:pt x="130" y="2297"/>
                    <a:pt x="93" y="2302"/>
                  </a:cubicBezTo>
                  <a:cubicBezTo>
                    <a:pt x="99" y="2289"/>
                    <a:pt x="105" y="2274"/>
                    <a:pt x="112" y="2259"/>
                  </a:cubicBezTo>
                  <a:cubicBezTo>
                    <a:pt x="153" y="2171"/>
                    <a:pt x="191" y="2088"/>
                    <a:pt x="255" y="2023"/>
                  </a:cubicBezTo>
                  <a:cubicBezTo>
                    <a:pt x="303" y="1978"/>
                    <a:pt x="365" y="1944"/>
                    <a:pt x="425" y="1912"/>
                  </a:cubicBezTo>
                  <a:cubicBezTo>
                    <a:pt x="515" y="1863"/>
                    <a:pt x="609" y="1813"/>
                    <a:pt x="658" y="1717"/>
                  </a:cubicBezTo>
                  <a:cubicBezTo>
                    <a:pt x="673" y="1689"/>
                    <a:pt x="684" y="1659"/>
                    <a:pt x="686" y="1625"/>
                  </a:cubicBezTo>
                  <a:lnTo>
                    <a:pt x="1447" y="1828"/>
                  </a:lnTo>
                  <a:cubicBezTo>
                    <a:pt x="1684" y="1890"/>
                    <a:pt x="1952" y="1963"/>
                    <a:pt x="2218" y="1963"/>
                  </a:cubicBezTo>
                  <a:cubicBezTo>
                    <a:pt x="2282" y="1963"/>
                    <a:pt x="2344" y="1959"/>
                    <a:pt x="2404" y="1950"/>
                  </a:cubicBezTo>
                  <a:cubicBezTo>
                    <a:pt x="2428" y="1946"/>
                    <a:pt x="2454" y="1942"/>
                    <a:pt x="2475" y="1929"/>
                  </a:cubicBezTo>
                  <a:cubicBezTo>
                    <a:pt x="2490" y="1985"/>
                    <a:pt x="2488" y="2047"/>
                    <a:pt x="2484" y="2113"/>
                  </a:cubicBezTo>
                  <a:cubicBezTo>
                    <a:pt x="2481" y="2167"/>
                    <a:pt x="2479" y="2220"/>
                    <a:pt x="2486" y="2274"/>
                  </a:cubicBezTo>
                  <a:cubicBezTo>
                    <a:pt x="2512" y="2465"/>
                    <a:pt x="2691" y="2619"/>
                    <a:pt x="2887" y="2619"/>
                  </a:cubicBezTo>
                  <a:cubicBezTo>
                    <a:pt x="2902" y="2619"/>
                    <a:pt x="2916" y="2619"/>
                    <a:pt x="2931" y="2617"/>
                  </a:cubicBezTo>
                  <a:cubicBezTo>
                    <a:pt x="3141" y="2591"/>
                    <a:pt x="3304" y="2385"/>
                    <a:pt x="3283" y="2178"/>
                  </a:cubicBezTo>
                  <a:cubicBezTo>
                    <a:pt x="3274" y="2109"/>
                    <a:pt x="3251" y="2047"/>
                    <a:pt x="3227" y="1987"/>
                  </a:cubicBezTo>
                  <a:cubicBezTo>
                    <a:pt x="3208" y="1935"/>
                    <a:pt x="3191" y="1886"/>
                    <a:pt x="3182" y="1837"/>
                  </a:cubicBezTo>
                  <a:cubicBezTo>
                    <a:pt x="3152" y="1674"/>
                    <a:pt x="3223" y="1492"/>
                    <a:pt x="3362" y="1370"/>
                  </a:cubicBezTo>
                  <a:cubicBezTo>
                    <a:pt x="3484" y="1265"/>
                    <a:pt x="3660" y="1203"/>
                    <a:pt x="3853" y="1192"/>
                  </a:cubicBezTo>
                  <a:lnTo>
                    <a:pt x="3885" y="1192"/>
                  </a:lnTo>
                  <a:cubicBezTo>
                    <a:pt x="3958" y="1190"/>
                    <a:pt x="4035" y="1186"/>
                    <a:pt x="4099" y="1145"/>
                  </a:cubicBezTo>
                  <a:cubicBezTo>
                    <a:pt x="4223" y="1068"/>
                    <a:pt x="4221" y="918"/>
                    <a:pt x="4221" y="772"/>
                  </a:cubicBezTo>
                  <a:cubicBezTo>
                    <a:pt x="4221" y="652"/>
                    <a:pt x="4221" y="528"/>
                    <a:pt x="4292" y="449"/>
                  </a:cubicBezTo>
                  <a:cubicBezTo>
                    <a:pt x="4337" y="399"/>
                    <a:pt x="4403" y="371"/>
                    <a:pt x="4463" y="348"/>
                  </a:cubicBezTo>
                  <a:lnTo>
                    <a:pt x="4984" y="142"/>
                  </a:lnTo>
                  <a:cubicBezTo>
                    <a:pt x="5091" y="102"/>
                    <a:pt x="5213" y="54"/>
                    <a:pt x="5334" y="54"/>
                  </a:cubicBezTo>
                  <a:close/>
                  <a:moveTo>
                    <a:pt x="5335" y="0"/>
                  </a:moveTo>
                  <a:cubicBezTo>
                    <a:pt x="5204" y="0"/>
                    <a:pt x="5078" y="48"/>
                    <a:pt x="4965" y="93"/>
                  </a:cubicBezTo>
                  <a:lnTo>
                    <a:pt x="4444" y="299"/>
                  </a:lnTo>
                  <a:cubicBezTo>
                    <a:pt x="4382" y="322"/>
                    <a:pt x="4305" y="354"/>
                    <a:pt x="4251" y="414"/>
                  </a:cubicBezTo>
                  <a:cubicBezTo>
                    <a:pt x="4168" y="509"/>
                    <a:pt x="4168" y="644"/>
                    <a:pt x="4168" y="772"/>
                  </a:cubicBezTo>
                  <a:cubicBezTo>
                    <a:pt x="4170" y="909"/>
                    <a:pt x="4170" y="1038"/>
                    <a:pt x="4069" y="1100"/>
                  </a:cubicBezTo>
                  <a:cubicBezTo>
                    <a:pt x="4018" y="1134"/>
                    <a:pt x="3949" y="1136"/>
                    <a:pt x="3883" y="1138"/>
                  </a:cubicBezTo>
                  <a:lnTo>
                    <a:pt x="3850" y="1138"/>
                  </a:lnTo>
                  <a:cubicBezTo>
                    <a:pt x="3645" y="1149"/>
                    <a:pt x="3458" y="1216"/>
                    <a:pt x="3328" y="1331"/>
                  </a:cubicBezTo>
                  <a:cubicBezTo>
                    <a:pt x="3173" y="1464"/>
                    <a:pt x="3094" y="1665"/>
                    <a:pt x="3128" y="1845"/>
                  </a:cubicBezTo>
                  <a:cubicBezTo>
                    <a:pt x="3139" y="1901"/>
                    <a:pt x="3158" y="1955"/>
                    <a:pt x="3178" y="2004"/>
                  </a:cubicBezTo>
                  <a:cubicBezTo>
                    <a:pt x="3201" y="2066"/>
                    <a:pt x="3223" y="2122"/>
                    <a:pt x="3229" y="2182"/>
                  </a:cubicBezTo>
                  <a:cubicBezTo>
                    <a:pt x="3248" y="2362"/>
                    <a:pt x="3103" y="2542"/>
                    <a:pt x="2925" y="2565"/>
                  </a:cubicBezTo>
                  <a:cubicBezTo>
                    <a:pt x="2913" y="2567"/>
                    <a:pt x="2901" y="2567"/>
                    <a:pt x="2890" y="2567"/>
                  </a:cubicBezTo>
                  <a:cubicBezTo>
                    <a:pt x="2723" y="2567"/>
                    <a:pt x="2561" y="2430"/>
                    <a:pt x="2539" y="2268"/>
                  </a:cubicBezTo>
                  <a:cubicBezTo>
                    <a:pt x="2533" y="2218"/>
                    <a:pt x="2535" y="2167"/>
                    <a:pt x="2537" y="2115"/>
                  </a:cubicBezTo>
                  <a:cubicBezTo>
                    <a:pt x="2541" y="2032"/>
                    <a:pt x="2546" y="1944"/>
                    <a:pt x="2509" y="1869"/>
                  </a:cubicBezTo>
                  <a:lnTo>
                    <a:pt x="2486" y="1828"/>
                  </a:lnTo>
                  <a:lnTo>
                    <a:pt x="2460" y="1869"/>
                  </a:lnTo>
                  <a:cubicBezTo>
                    <a:pt x="2458" y="1873"/>
                    <a:pt x="2456" y="1875"/>
                    <a:pt x="2456" y="1878"/>
                  </a:cubicBezTo>
                  <a:cubicBezTo>
                    <a:pt x="2441" y="1890"/>
                    <a:pt x="2417" y="1895"/>
                    <a:pt x="2396" y="1897"/>
                  </a:cubicBezTo>
                  <a:cubicBezTo>
                    <a:pt x="2340" y="1905"/>
                    <a:pt x="2280" y="1910"/>
                    <a:pt x="2218" y="1910"/>
                  </a:cubicBezTo>
                  <a:cubicBezTo>
                    <a:pt x="1959" y="1910"/>
                    <a:pt x="1695" y="1839"/>
                    <a:pt x="1462" y="1775"/>
                  </a:cubicBezTo>
                  <a:lnTo>
                    <a:pt x="635" y="1554"/>
                  </a:lnTo>
                  <a:lnTo>
                    <a:pt x="635" y="1590"/>
                  </a:lnTo>
                  <a:cubicBezTo>
                    <a:pt x="635" y="1631"/>
                    <a:pt x="628" y="1663"/>
                    <a:pt x="611" y="1693"/>
                  </a:cubicBezTo>
                  <a:cubicBezTo>
                    <a:pt x="568" y="1773"/>
                    <a:pt x="487" y="1818"/>
                    <a:pt x="399" y="1865"/>
                  </a:cubicBezTo>
                  <a:cubicBezTo>
                    <a:pt x="337" y="1899"/>
                    <a:pt x="273" y="1935"/>
                    <a:pt x="219" y="1985"/>
                  </a:cubicBezTo>
                  <a:cubicBezTo>
                    <a:pt x="146" y="2055"/>
                    <a:pt x="103" y="2148"/>
                    <a:pt x="63" y="2238"/>
                  </a:cubicBezTo>
                  <a:cubicBezTo>
                    <a:pt x="50" y="2268"/>
                    <a:pt x="37" y="2295"/>
                    <a:pt x="24" y="2323"/>
                  </a:cubicBezTo>
                  <a:lnTo>
                    <a:pt x="0" y="2368"/>
                  </a:lnTo>
                  <a:lnTo>
                    <a:pt x="52" y="2362"/>
                  </a:lnTo>
                  <a:cubicBezTo>
                    <a:pt x="99" y="2355"/>
                    <a:pt x="156" y="2348"/>
                    <a:pt x="213" y="2348"/>
                  </a:cubicBezTo>
                  <a:cubicBezTo>
                    <a:pt x="226" y="2348"/>
                    <a:pt x="239" y="2348"/>
                    <a:pt x="251" y="2349"/>
                  </a:cubicBezTo>
                  <a:cubicBezTo>
                    <a:pt x="337" y="2353"/>
                    <a:pt x="422" y="2385"/>
                    <a:pt x="485" y="2435"/>
                  </a:cubicBezTo>
                  <a:lnTo>
                    <a:pt x="495" y="2441"/>
                  </a:lnTo>
                  <a:lnTo>
                    <a:pt x="508" y="2439"/>
                  </a:lnTo>
                  <a:cubicBezTo>
                    <a:pt x="562" y="2426"/>
                    <a:pt x="613" y="2422"/>
                    <a:pt x="662" y="2422"/>
                  </a:cubicBezTo>
                  <a:cubicBezTo>
                    <a:pt x="750" y="2422"/>
                    <a:pt x="870" y="2441"/>
                    <a:pt x="950" y="2535"/>
                  </a:cubicBezTo>
                  <a:cubicBezTo>
                    <a:pt x="986" y="2578"/>
                    <a:pt x="1014" y="2636"/>
                    <a:pt x="1042" y="2692"/>
                  </a:cubicBezTo>
                  <a:cubicBezTo>
                    <a:pt x="1100" y="2805"/>
                    <a:pt x="1160" y="2925"/>
                    <a:pt x="1292" y="2927"/>
                  </a:cubicBezTo>
                  <a:cubicBezTo>
                    <a:pt x="1329" y="2927"/>
                    <a:pt x="1367" y="2917"/>
                    <a:pt x="1402" y="2908"/>
                  </a:cubicBezTo>
                  <a:cubicBezTo>
                    <a:pt x="1434" y="2899"/>
                    <a:pt x="1464" y="2893"/>
                    <a:pt x="1488" y="2893"/>
                  </a:cubicBezTo>
                  <a:cubicBezTo>
                    <a:pt x="1511" y="2893"/>
                    <a:pt x="1530" y="2898"/>
                    <a:pt x="1543" y="2912"/>
                  </a:cubicBezTo>
                  <a:cubicBezTo>
                    <a:pt x="1560" y="2932"/>
                    <a:pt x="1562" y="2964"/>
                    <a:pt x="1564" y="3000"/>
                  </a:cubicBezTo>
                  <a:lnTo>
                    <a:pt x="1582" y="3394"/>
                  </a:lnTo>
                  <a:lnTo>
                    <a:pt x="2948" y="3259"/>
                  </a:lnTo>
                  <a:cubicBezTo>
                    <a:pt x="2989" y="3354"/>
                    <a:pt x="3032" y="3459"/>
                    <a:pt x="3032" y="3564"/>
                  </a:cubicBezTo>
                  <a:cubicBezTo>
                    <a:pt x="3034" y="3664"/>
                    <a:pt x="2989" y="3782"/>
                    <a:pt x="2886" y="3825"/>
                  </a:cubicBezTo>
                  <a:cubicBezTo>
                    <a:pt x="2865" y="3834"/>
                    <a:pt x="2841" y="3838"/>
                    <a:pt x="2818" y="3844"/>
                  </a:cubicBezTo>
                  <a:cubicBezTo>
                    <a:pt x="2786" y="3851"/>
                    <a:pt x="2754" y="3859"/>
                    <a:pt x="2724" y="3874"/>
                  </a:cubicBezTo>
                  <a:cubicBezTo>
                    <a:pt x="2589" y="3945"/>
                    <a:pt x="2582" y="4112"/>
                    <a:pt x="2578" y="4260"/>
                  </a:cubicBezTo>
                  <a:cubicBezTo>
                    <a:pt x="2578" y="4292"/>
                    <a:pt x="2576" y="4324"/>
                    <a:pt x="2574" y="4354"/>
                  </a:cubicBezTo>
                  <a:cubicBezTo>
                    <a:pt x="2574" y="4363"/>
                    <a:pt x="2571" y="4371"/>
                    <a:pt x="2571" y="4380"/>
                  </a:cubicBezTo>
                  <a:lnTo>
                    <a:pt x="2567" y="4438"/>
                  </a:lnTo>
                  <a:lnTo>
                    <a:pt x="2567" y="4438"/>
                  </a:lnTo>
                  <a:lnTo>
                    <a:pt x="2608" y="4425"/>
                  </a:lnTo>
                  <a:cubicBezTo>
                    <a:pt x="2612" y="4423"/>
                    <a:pt x="2614" y="4423"/>
                    <a:pt x="2619" y="4421"/>
                  </a:cubicBezTo>
                  <a:lnTo>
                    <a:pt x="2619" y="4421"/>
                  </a:lnTo>
                  <a:cubicBezTo>
                    <a:pt x="2591" y="4489"/>
                    <a:pt x="2569" y="4566"/>
                    <a:pt x="2548" y="4656"/>
                  </a:cubicBezTo>
                  <a:lnTo>
                    <a:pt x="2529" y="4742"/>
                  </a:lnTo>
                  <a:lnTo>
                    <a:pt x="2529" y="4742"/>
                  </a:lnTo>
                  <a:lnTo>
                    <a:pt x="2593" y="4682"/>
                  </a:lnTo>
                  <a:cubicBezTo>
                    <a:pt x="2629" y="4648"/>
                    <a:pt x="2666" y="4614"/>
                    <a:pt x="2704" y="4581"/>
                  </a:cubicBezTo>
                  <a:cubicBezTo>
                    <a:pt x="2758" y="4532"/>
                    <a:pt x="2820" y="4479"/>
                    <a:pt x="2893" y="4457"/>
                  </a:cubicBezTo>
                  <a:cubicBezTo>
                    <a:pt x="2938" y="4444"/>
                    <a:pt x="2985" y="4442"/>
                    <a:pt x="3034" y="4442"/>
                  </a:cubicBezTo>
                  <a:cubicBezTo>
                    <a:pt x="3058" y="4442"/>
                    <a:pt x="3079" y="4442"/>
                    <a:pt x="3101" y="4440"/>
                  </a:cubicBezTo>
                  <a:cubicBezTo>
                    <a:pt x="3551" y="4416"/>
                    <a:pt x="3840" y="3964"/>
                    <a:pt x="3949" y="3587"/>
                  </a:cubicBezTo>
                  <a:cubicBezTo>
                    <a:pt x="3955" y="3566"/>
                    <a:pt x="3962" y="3542"/>
                    <a:pt x="3968" y="3521"/>
                  </a:cubicBezTo>
                  <a:cubicBezTo>
                    <a:pt x="3998" y="3412"/>
                    <a:pt x="4030" y="3298"/>
                    <a:pt x="4097" y="3208"/>
                  </a:cubicBezTo>
                  <a:cubicBezTo>
                    <a:pt x="4123" y="3174"/>
                    <a:pt x="4155" y="3142"/>
                    <a:pt x="4187" y="3110"/>
                  </a:cubicBezTo>
                  <a:cubicBezTo>
                    <a:pt x="4225" y="3071"/>
                    <a:pt x="4266" y="3030"/>
                    <a:pt x="4296" y="2981"/>
                  </a:cubicBezTo>
                  <a:cubicBezTo>
                    <a:pt x="4365" y="2876"/>
                    <a:pt x="4382" y="2750"/>
                    <a:pt x="4397" y="2625"/>
                  </a:cubicBezTo>
                  <a:cubicBezTo>
                    <a:pt x="4416" y="2488"/>
                    <a:pt x="4433" y="2360"/>
                    <a:pt x="4517" y="2263"/>
                  </a:cubicBezTo>
                  <a:cubicBezTo>
                    <a:pt x="4560" y="2214"/>
                    <a:pt x="4620" y="2175"/>
                    <a:pt x="4680" y="2137"/>
                  </a:cubicBezTo>
                  <a:cubicBezTo>
                    <a:pt x="4785" y="2066"/>
                    <a:pt x="4896" y="1993"/>
                    <a:pt x="4907" y="1863"/>
                  </a:cubicBezTo>
                  <a:cubicBezTo>
                    <a:pt x="4909" y="1837"/>
                    <a:pt x="4907" y="1813"/>
                    <a:pt x="4902" y="1788"/>
                  </a:cubicBezTo>
                  <a:cubicBezTo>
                    <a:pt x="4900" y="1749"/>
                    <a:pt x="4896" y="1713"/>
                    <a:pt x="4913" y="1683"/>
                  </a:cubicBezTo>
                  <a:cubicBezTo>
                    <a:pt x="4935" y="1640"/>
                    <a:pt x="4990" y="1623"/>
                    <a:pt x="5050" y="1605"/>
                  </a:cubicBezTo>
                  <a:cubicBezTo>
                    <a:pt x="5282" y="1535"/>
                    <a:pt x="5494" y="1396"/>
                    <a:pt x="5648" y="1211"/>
                  </a:cubicBezTo>
                  <a:cubicBezTo>
                    <a:pt x="5828" y="995"/>
                    <a:pt x="5912" y="738"/>
                    <a:pt x="5875" y="504"/>
                  </a:cubicBezTo>
                  <a:cubicBezTo>
                    <a:pt x="5830" y="234"/>
                    <a:pt x="5605" y="14"/>
                    <a:pt x="5359" y="1"/>
                  </a:cubicBezTo>
                  <a:cubicBezTo>
                    <a:pt x="5351" y="0"/>
                    <a:pt x="5343" y="0"/>
                    <a:pt x="5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151"/>
            <p:cNvSpPr/>
            <p:nvPr/>
          </p:nvSpPr>
          <p:spPr>
            <a:xfrm>
              <a:off x="5869437" y="2739199"/>
              <a:ext cx="47510" cy="48931"/>
            </a:xfrm>
            <a:custGeom>
              <a:rect b="b" l="l" r="r" t="t"/>
              <a:pathLst>
                <a:path extrusionOk="0" h="1722" w="1672">
                  <a:moveTo>
                    <a:pt x="709" y="1"/>
                  </a:moveTo>
                  <a:cubicBezTo>
                    <a:pt x="609" y="1"/>
                    <a:pt x="507" y="37"/>
                    <a:pt x="425" y="96"/>
                  </a:cubicBezTo>
                  <a:cubicBezTo>
                    <a:pt x="300" y="181"/>
                    <a:pt x="217" y="312"/>
                    <a:pt x="155" y="447"/>
                  </a:cubicBezTo>
                  <a:cubicBezTo>
                    <a:pt x="129" y="505"/>
                    <a:pt x="105" y="565"/>
                    <a:pt x="67" y="614"/>
                  </a:cubicBezTo>
                  <a:cubicBezTo>
                    <a:pt x="48" y="640"/>
                    <a:pt x="24" y="659"/>
                    <a:pt x="1" y="679"/>
                  </a:cubicBezTo>
                  <a:cubicBezTo>
                    <a:pt x="11" y="732"/>
                    <a:pt x="22" y="788"/>
                    <a:pt x="48" y="831"/>
                  </a:cubicBezTo>
                  <a:cubicBezTo>
                    <a:pt x="88" y="901"/>
                    <a:pt x="165" y="940"/>
                    <a:pt x="230" y="987"/>
                  </a:cubicBezTo>
                  <a:cubicBezTo>
                    <a:pt x="397" y="1113"/>
                    <a:pt x="480" y="1317"/>
                    <a:pt x="558" y="1512"/>
                  </a:cubicBezTo>
                  <a:cubicBezTo>
                    <a:pt x="585" y="1580"/>
                    <a:pt x="613" y="1651"/>
                    <a:pt x="641" y="1722"/>
                  </a:cubicBezTo>
                  <a:cubicBezTo>
                    <a:pt x="684" y="1705"/>
                    <a:pt x="725" y="1690"/>
                    <a:pt x="768" y="1679"/>
                  </a:cubicBezTo>
                  <a:cubicBezTo>
                    <a:pt x="879" y="1655"/>
                    <a:pt x="1031" y="1634"/>
                    <a:pt x="1042" y="1518"/>
                  </a:cubicBezTo>
                  <a:cubicBezTo>
                    <a:pt x="1044" y="1488"/>
                    <a:pt x="1035" y="1461"/>
                    <a:pt x="1033" y="1431"/>
                  </a:cubicBezTo>
                  <a:cubicBezTo>
                    <a:pt x="1033" y="1353"/>
                    <a:pt x="1093" y="1289"/>
                    <a:pt x="1160" y="1253"/>
                  </a:cubicBezTo>
                  <a:cubicBezTo>
                    <a:pt x="1226" y="1216"/>
                    <a:pt x="1301" y="1199"/>
                    <a:pt x="1367" y="1163"/>
                  </a:cubicBezTo>
                  <a:cubicBezTo>
                    <a:pt x="1605" y="1038"/>
                    <a:pt x="1672" y="676"/>
                    <a:pt x="1496" y="475"/>
                  </a:cubicBezTo>
                  <a:cubicBezTo>
                    <a:pt x="1445" y="417"/>
                    <a:pt x="1382" y="374"/>
                    <a:pt x="1318" y="331"/>
                  </a:cubicBezTo>
                  <a:cubicBezTo>
                    <a:pt x="1211" y="256"/>
                    <a:pt x="1102" y="184"/>
                    <a:pt x="992" y="109"/>
                  </a:cubicBezTo>
                  <a:cubicBezTo>
                    <a:pt x="947" y="79"/>
                    <a:pt x="902" y="46"/>
                    <a:pt x="851" y="27"/>
                  </a:cubicBezTo>
                  <a:cubicBezTo>
                    <a:pt x="806" y="9"/>
                    <a:pt x="758" y="1"/>
                    <a:pt x="7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151"/>
            <p:cNvSpPr/>
            <p:nvPr/>
          </p:nvSpPr>
          <p:spPr>
            <a:xfrm>
              <a:off x="5868641" y="2738461"/>
              <a:ext cx="47396" cy="50664"/>
            </a:xfrm>
            <a:custGeom>
              <a:rect b="b" l="l" r="r" t="t"/>
              <a:pathLst>
                <a:path extrusionOk="0" h="1783" w="1668">
                  <a:moveTo>
                    <a:pt x="735" y="54"/>
                  </a:moveTo>
                  <a:cubicBezTo>
                    <a:pt x="782" y="54"/>
                    <a:pt x="827" y="62"/>
                    <a:pt x="868" y="79"/>
                  </a:cubicBezTo>
                  <a:cubicBezTo>
                    <a:pt x="918" y="96"/>
                    <a:pt x="963" y="128"/>
                    <a:pt x="1005" y="158"/>
                  </a:cubicBezTo>
                  <a:lnTo>
                    <a:pt x="1331" y="379"/>
                  </a:lnTo>
                  <a:cubicBezTo>
                    <a:pt x="1391" y="420"/>
                    <a:pt x="1455" y="462"/>
                    <a:pt x="1503" y="518"/>
                  </a:cubicBezTo>
                  <a:cubicBezTo>
                    <a:pt x="1582" y="608"/>
                    <a:pt x="1612" y="739"/>
                    <a:pt x="1588" y="869"/>
                  </a:cubicBezTo>
                  <a:cubicBezTo>
                    <a:pt x="1565" y="1000"/>
                    <a:pt x="1488" y="1112"/>
                    <a:pt x="1383" y="1165"/>
                  </a:cubicBezTo>
                  <a:cubicBezTo>
                    <a:pt x="1353" y="1182"/>
                    <a:pt x="1320" y="1195"/>
                    <a:pt x="1286" y="1208"/>
                  </a:cubicBezTo>
                  <a:cubicBezTo>
                    <a:pt x="1248" y="1221"/>
                    <a:pt x="1209" y="1236"/>
                    <a:pt x="1175" y="1255"/>
                  </a:cubicBezTo>
                  <a:cubicBezTo>
                    <a:pt x="1087" y="1304"/>
                    <a:pt x="1035" y="1379"/>
                    <a:pt x="1035" y="1457"/>
                  </a:cubicBezTo>
                  <a:cubicBezTo>
                    <a:pt x="1035" y="1469"/>
                    <a:pt x="1038" y="1484"/>
                    <a:pt x="1040" y="1499"/>
                  </a:cubicBezTo>
                  <a:cubicBezTo>
                    <a:pt x="1042" y="1514"/>
                    <a:pt x="1044" y="1529"/>
                    <a:pt x="1044" y="1542"/>
                  </a:cubicBezTo>
                  <a:cubicBezTo>
                    <a:pt x="1035" y="1626"/>
                    <a:pt x="922" y="1651"/>
                    <a:pt x="821" y="1673"/>
                  </a:cubicBezTo>
                  <a:lnTo>
                    <a:pt x="789" y="1679"/>
                  </a:lnTo>
                  <a:cubicBezTo>
                    <a:pt x="753" y="1688"/>
                    <a:pt x="718" y="1701"/>
                    <a:pt x="686" y="1711"/>
                  </a:cubicBezTo>
                  <a:lnTo>
                    <a:pt x="611" y="1527"/>
                  </a:lnTo>
                  <a:cubicBezTo>
                    <a:pt x="541" y="1349"/>
                    <a:pt x="453" y="1127"/>
                    <a:pt x="275" y="992"/>
                  </a:cubicBezTo>
                  <a:cubicBezTo>
                    <a:pt x="258" y="979"/>
                    <a:pt x="238" y="968"/>
                    <a:pt x="221" y="955"/>
                  </a:cubicBezTo>
                  <a:cubicBezTo>
                    <a:pt x="172" y="923"/>
                    <a:pt x="125" y="891"/>
                    <a:pt x="99" y="844"/>
                  </a:cubicBezTo>
                  <a:cubicBezTo>
                    <a:pt x="78" y="807"/>
                    <a:pt x="67" y="760"/>
                    <a:pt x="58" y="715"/>
                  </a:cubicBezTo>
                  <a:cubicBezTo>
                    <a:pt x="78" y="698"/>
                    <a:pt x="99" y="679"/>
                    <a:pt x="116" y="657"/>
                  </a:cubicBezTo>
                  <a:cubicBezTo>
                    <a:pt x="151" y="612"/>
                    <a:pt x="172" y="563"/>
                    <a:pt x="193" y="516"/>
                  </a:cubicBezTo>
                  <a:lnTo>
                    <a:pt x="206" y="486"/>
                  </a:lnTo>
                  <a:cubicBezTo>
                    <a:pt x="277" y="330"/>
                    <a:pt x="365" y="216"/>
                    <a:pt x="468" y="143"/>
                  </a:cubicBezTo>
                  <a:cubicBezTo>
                    <a:pt x="549" y="85"/>
                    <a:pt x="644" y="54"/>
                    <a:pt x="735" y="54"/>
                  </a:cubicBezTo>
                  <a:close/>
                  <a:moveTo>
                    <a:pt x="738" y="1"/>
                  </a:moveTo>
                  <a:cubicBezTo>
                    <a:pt x="636" y="1"/>
                    <a:pt x="528" y="34"/>
                    <a:pt x="438" y="98"/>
                  </a:cubicBezTo>
                  <a:cubicBezTo>
                    <a:pt x="326" y="177"/>
                    <a:pt x="232" y="300"/>
                    <a:pt x="157" y="462"/>
                  </a:cubicBezTo>
                  <a:lnTo>
                    <a:pt x="144" y="495"/>
                  </a:lnTo>
                  <a:cubicBezTo>
                    <a:pt x="123" y="542"/>
                    <a:pt x="103" y="587"/>
                    <a:pt x="73" y="625"/>
                  </a:cubicBezTo>
                  <a:cubicBezTo>
                    <a:pt x="58" y="645"/>
                    <a:pt x="39" y="660"/>
                    <a:pt x="20" y="677"/>
                  </a:cubicBezTo>
                  <a:lnTo>
                    <a:pt x="1" y="694"/>
                  </a:lnTo>
                  <a:lnTo>
                    <a:pt x="5" y="722"/>
                  </a:lnTo>
                  <a:cubicBezTo>
                    <a:pt x="16" y="773"/>
                    <a:pt x="26" y="827"/>
                    <a:pt x="52" y="872"/>
                  </a:cubicBezTo>
                  <a:cubicBezTo>
                    <a:pt x="84" y="927"/>
                    <a:pt x="140" y="964"/>
                    <a:pt x="191" y="1000"/>
                  </a:cubicBezTo>
                  <a:cubicBezTo>
                    <a:pt x="208" y="1011"/>
                    <a:pt x="226" y="1024"/>
                    <a:pt x="243" y="1034"/>
                  </a:cubicBezTo>
                  <a:cubicBezTo>
                    <a:pt x="408" y="1159"/>
                    <a:pt x="493" y="1375"/>
                    <a:pt x="562" y="1546"/>
                  </a:cubicBezTo>
                  <a:lnTo>
                    <a:pt x="656" y="1782"/>
                  </a:lnTo>
                  <a:lnTo>
                    <a:pt x="680" y="1771"/>
                  </a:lnTo>
                  <a:cubicBezTo>
                    <a:pt x="718" y="1756"/>
                    <a:pt x="759" y="1741"/>
                    <a:pt x="802" y="1733"/>
                  </a:cubicBezTo>
                  <a:lnTo>
                    <a:pt x="834" y="1724"/>
                  </a:lnTo>
                  <a:cubicBezTo>
                    <a:pt x="945" y="1701"/>
                    <a:pt x="1087" y="1671"/>
                    <a:pt x="1095" y="1546"/>
                  </a:cubicBezTo>
                  <a:cubicBezTo>
                    <a:pt x="1098" y="1527"/>
                    <a:pt x="1095" y="1510"/>
                    <a:pt x="1093" y="1491"/>
                  </a:cubicBezTo>
                  <a:cubicBezTo>
                    <a:pt x="1091" y="1480"/>
                    <a:pt x="1089" y="1467"/>
                    <a:pt x="1089" y="1454"/>
                  </a:cubicBezTo>
                  <a:cubicBezTo>
                    <a:pt x="1089" y="1388"/>
                    <a:pt x="1145" y="1332"/>
                    <a:pt x="1200" y="1302"/>
                  </a:cubicBezTo>
                  <a:cubicBezTo>
                    <a:pt x="1233" y="1285"/>
                    <a:pt x="1267" y="1272"/>
                    <a:pt x="1303" y="1257"/>
                  </a:cubicBezTo>
                  <a:cubicBezTo>
                    <a:pt x="1338" y="1244"/>
                    <a:pt x="1374" y="1232"/>
                    <a:pt x="1408" y="1214"/>
                  </a:cubicBezTo>
                  <a:cubicBezTo>
                    <a:pt x="1526" y="1150"/>
                    <a:pt x="1614" y="1026"/>
                    <a:pt x="1640" y="878"/>
                  </a:cubicBezTo>
                  <a:cubicBezTo>
                    <a:pt x="1668" y="732"/>
                    <a:pt x="1631" y="585"/>
                    <a:pt x="1543" y="484"/>
                  </a:cubicBezTo>
                  <a:cubicBezTo>
                    <a:pt x="1490" y="424"/>
                    <a:pt x="1425" y="379"/>
                    <a:pt x="1361" y="336"/>
                  </a:cubicBezTo>
                  <a:lnTo>
                    <a:pt x="1035" y="113"/>
                  </a:lnTo>
                  <a:cubicBezTo>
                    <a:pt x="993" y="83"/>
                    <a:pt x="943" y="49"/>
                    <a:pt x="888" y="27"/>
                  </a:cubicBezTo>
                  <a:cubicBezTo>
                    <a:pt x="841" y="9"/>
                    <a:pt x="791" y="1"/>
                    <a:pt x="7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151"/>
            <p:cNvSpPr/>
            <p:nvPr/>
          </p:nvSpPr>
          <p:spPr>
            <a:xfrm>
              <a:off x="6441002" y="3104309"/>
              <a:ext cx="45208" cy="39781"/>
            </a:xfrm>
            <a:custGeom>
              <a:rect b="b" l="l" r="r" t="t"/>
              <a:pathLst>
                <a:path extrusionOk="0" h="1400" w="1591">
                  <a:moveTo>
                    <a:pt x="1354" y="1"/>
                  </a:moveTo>
                  <a:cubicBezTo>
                    <a:pt x="1324" y="1"/>
                    <a:pt x="1295" y="5"/>
                    <a:pt x="1267" y="13"/>
                  </a:cubicBezTo>
                  <a:cubicBezTo>
                    <a:pt x="1110" y="56"/>
                    <a:pt x="982" y="188"/>
                    <a:pt x="819" y="197"/>
                  </a:cubicBezTo>
                  <a:cubicBezTo>
                    <a:pt x="812" y="197"/>
                    <a:pt x="806" y="198"/>
                    <a:pt x="800" y="198"/>
                  </a:cubicBezTo>
                  <a:cubicBezTo>
                    <a:pt x="663" y="198"/>
                    <a:pt x="536" y="113"/>
                    <a:pt x="399" y="98"/>
                  </a:cubicBezTo>
                  <a:cubicBezTo>
                    <a:pt x="390" y="98"/>
                    <a:pt x="380" y="97"/>
                    <a:pt x="371" y="97"/>
                  </a:cubicBezTo>
                  <a:cubicBezTo>
                    <a:pt x="308" y="97"/>
                    <a:pt x="242" y="117"/>
                    <a:pt x="212" y="171"/>
                  </a:cubicBezTo>
                  <a:cubicBezTo>
                    <a:pt x="195" y="199"/>
                    <a:pt x="193" y="236"/>
                    <a:pt x="193" y="268"/>
                  </a:cubicBezTo>
                  <a:cubicBezTo>
                    <a:pt x="193" y="390"/>
                    <a:pt x="232" y="525"/>
                    <a:pt x="157" y="619"/>
                  </a:cubicBezTo>
                  <a:cubicBezTo>
                    <a:pt x="133" y="653"/>
                    <a:pt x="97" y="677"/>
                    <a:pt x="71" y="709"/>
                  </a:cubicBezTo>
                  <a:cubicBezTo>
                    <a:pt x="0" y="801"/>
                    <a:pt x="32" y="936"/>
                    <a:pt x="84" y="1043"/>
                  </a:cubicBezTo>
                  <a:cubicBezTo>
                    <a:pt x="142" y="1161"/>
                    <a:pt x="217" y="1268"/>
                    <a:pt x="290" y="1378"/>
                  </a:cubicBezTo>
                  <a:cubicBezTo>
                    <a:pt x="320" y="1393"/>
                    <a:pt x="353" y="1400"/>
                    <a:pt x="386" y="1400"/>
                  </a:cubicBezTo>
                  <a:cubicBezTo>
                    <a:pt x="433" y="1400"/>
                    <a:pt x="480" y="1385"/>
                    <a:pt x="517" y="1356"/>
                  </a:cubicBezTo>
                  <a:cubicBezTo>
                    <a:pt x="581" y="1307"/>
                    <a:pt x="611" y="1217"/>
                    <a:pt x="587" y="1140"/>
                  </a:cubicBezTo>
                  <a:lnTo>
                    <a:pt x="587" y="1140"/>
                  </a:lnTo>
                  <a:cubicBezTo>
                    <a:pt x="632" y="1144"/>
                    <a:pt x="677" y="1147"/>
                    <a:pt x="723" y="1147"/>
                  </a:cubicBezTo>
                  <a:cubicBezTo>
                    <a:pt x="845" y="1147"/>
                    <a:pt x="967" y="1130"/>
                    <a:pt x="1084" y="1097"/>
                  </a:cubicBezTo>
                  <a:cubicBezTo>
                    <a:pt x="1138" y="1082"/>
                    <a:pt x="1196" y="1058"/>
                    <a:pt x="1224" y="1009"/>
                  </a:cubicBezTo>
                  <a:cubicBezTo>
                    <a:pt x="1273" y="919"/>
                    <a:pt x="1196" y="793"/>
                    <a:pt x="1258" y="711"/>
                  </a:cubicBezTo>
                  <a:cubicBezTo>
                    <a:pt x="1279" y="681"/>
                    <a:pt x="1316" y="666"/>
                    <a:pt x="1348" y="647"/>
                  </a:cubicBezTo>
                  <a:cubicBezTo>
                    <a:pt x="1474" y="576"/>
                    <a:pt x="1564" y="439"/>
                    <a:pt x="1579" y="293"/>
                  </a:cubicBezTo>
                  <a:cubicBezTo>
                    <a:pt x="1590" y="203"/>
                    <a:pt x="1569" y="101"/>
                    <a:pt x="1496" y="45"/>
                  </a:cubicBezTo>
                  <a:cubicBezTo>
                    <a:pt x="1455" y="14"/>
                    <a:pt x="1405" y="1"/>
                    <a:pt x="1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151"/>
            <p:cNvSpPr/>
            <p:nvPr/>
          </p:nvSpPr>
          <p:spPr>
            <a:xfrm>
              <a:off x="6439894" y="3103570"/>
              <a:ext cx="47169" cy="41287"/>
            </a:xfrm>
            <a:custGeom>
              <a:rect b="b" l="l" r="r" t="t"/>
              <a:pathLst>
                <a:path extrusionOk="0" h="1453" w="1660">
                  <a:moveTo>
                    <a:pt x="1390" y="54"/>
                  </a:moveTo>
                  <a:cubicBezTo>
                    <a:pt x="1440" y="54"/>
                    <a:pt x="1485" y="67"/>
                    <a:pt x="1518" y="92"/>
                  </a:cubicBezTo>
                  <a:cubicBezTo>
                    <a:pt x="1586" y="144"/>
                    <a:pt x="1601" y="242"/>
                    <a:pt x="1593" y="317"/>
                  </a:cubicBezTo>
                  <a:cubicBezTo>
                    <a:pt x="1578" y="454"/>
                    <a:pt x="1494" y="583"/>
                    <a:pt x="1372" y="651"/>
                  </a:cubicBezTo>
                  <a:lnTo>
                    <a:pt x="1355" y="660"/>
                  </a:lnTo>
                  <a:cubicBezTo>
                    <a:pt x="1327" y="675"/>
                    <a:pt x="1297" y="692"/>
                    <a:pt x="1276" y="720"/>
                  </a:cubicBezTo>
                  <a:cubicBezTo>
                    <a:pt x="1237" y="771"/>
                    <a:pt x="1243" y="834"/>
                    <a:pt x="1248" y="894"/>
                  </a:cubicBezTo>
                  <a:cubicBezTo>
                    <a:pt x="1254" y="941"/>
                    <a:pt x="1258" y="986"/>
                    <a:pt x="1239" y="1022"/>
                  </a:cubicBezTo>
                  <a:cubicBezTo>
                    <a:pt x="1216" y="1063"/>
                    <a:pt x="1164" y="1084"/>
                    <a:pt x="1115" y="1097"/>
                  </a:cubicBezTo>
                  <a:cubicBezTo>
                    <a:pt x="1001" y="1130"/>
                    <a:pt x="880" y="1147"/>
                    <a:pt x="761" y="1147"/>
                  </a:cubicBezTo>
                  <a:cubicBezTo>
                    <a:pt x="716" y="1147"/>
                    <a:pt x="672" y="1145"/>
                    <a:pt x="629" y="1140"/>
                  </a:cubicBezTo>
                  <a:lnTo>
                    <a:pt x="590" y="1136"/>
                  </a:lnTo>
                  <a:lnTo>
                    <a:pt x="590" y="1136"/>
                  </a:lnTo>
                  <a:lnTo>
                    <a:pt x="601" y="1174"/>
                  </a:lnTo>
                  <a:cubicBezTo>
                    <a:pt x="620" y="1239"/>
                    <a:pt x="594" y="1318"/>
                    <a:pt x="541" y="1361"/>
                  </a:cubicBezTo>
                  <a:cubicBezTo>
                    <a:pt x="509" y="1385"/>
                    <a:pt x="467" y="1398"/>
                    <a:pt x="425" y="1398"/>
                  </a:cubicBezTo>
                  <a:cubicBezTo>
                    <a:pt x="398" y="1398"/>
                    <a:pt x="371" y="1393"/>
                    <a:pt x="348" y="1382"/>
                  </a:cubicBezTo>
                  <a:cubicBezTo>
                    <a:pt x="277" y="1279"/>
                    <a:pt x="202" y="1172"/>
                    <a:pt x="146" y="1056"/>
                  </a:cubicBezTo>
                  <a:cubicBezTo>
                    <a:pt x="110" y="984"/>
                    <a:pt x="61" y="842"/>
                    <a:pt x="131" y="750"/>
                  </a:cubicBezTo>
                  <a:cubicBezTo>
                    <a:pt x="142" y="737"/>
                    <a:pt x="157" y="724"/>
                    <a:pt x="172" y="709"/>
                  </a:cubicBezTo>
                  <a:cubicBezTo>
                    <a:pt x="187" y="696"/>
                    <a:pt x="204" y="679"/>
                    <a:pt x="217" y="662"/>
                  </a:cubicBezTo>
                  <a:cubicBezTo>
                    <a:pt x="279" y="583"/>
                    <a:pt x="271" y="480"/>
                    <a:pt x="264" y="384"/>
                  </a:cubicBezTo>
                  <a:cubicBezTo>
                    <a:pt x="262" y="354"/>
                    <a:pt x="260" y="324"/>
                    <a:pt x="260" y="294"/>
                  </a:cubicBezTo>
                  <a:cubicBezTo>
                    <a:pt x="258" y="268"/>
                    <a:pt x="260" y="236"/>
                    <a:pt x="275" y="210"/>
                  </a:cubicBezTo>
                  <a:cubicBezTo>
                    <a:pt x="296" y="172"/>
                    <a:pt x="346" y="150"/>
                    <a:pt x="408" y="150"/>
                  </a:cubicBezTo>
                  <a:lnTo>
                    <a:pt x="436" y="150"/>
                  </a:lnTo>
                  <a:cubicBezTo>
                    <a:pt x="496" y="157"/>
                    <a:pt x="556" y="178"/>
                    <a:pt x="614" y="199"/>
                  </a:cubicBezTo>
                  <a:cubicBezTo>
                    <a:pt x="683" y="223"/>
                    <a:pt x="755" y="250"/>
                    <a:pt x="835" y="250"/>
                  </a:cubicBezTo>
                  <a:cubicBezTo>
                    <a:pt x="843" y="250"/>
                    <a:pt x="852" y="249"/>
                    <a:pt x="860" y="249"/>
                  </a:cubicBezTo>
                  <a:cubicBezTo>
                    <a:pt x="958" y="244"/>
                    <a:pt x="1044" y="195"/>
                    <a:pt x="1128" y="150"/>
                  </a:cubicBezTo>
                  <a:cubicBezTo>
                    <a:pt x="1188" y="116"/>
                    <a:pt x="1248" y="82"/>
                    <a:pt x="1312" y="64"/>
                  </a:cubicBezTo>
                  <a:cubicBezTo>
                    <a:pt x="1338" y="57"/>
                    <a:pt x="1365" y="54"/>
                    <a:pt x="1390" y="54"/>
                  </a:cubicBezTo>
                  <a:close/>
                  <a:moveTo>
                    <a:pt x="1392" y="0"/>
                  </a:moveTo>
                  <a:cubicBezTo>
                    <a:pt x="1362" y="0"/>
                    <a:pt x="1330" y="4"/>
                    <a:pt x="1299" y="13"/>
                  </a:cubicBezTo>
                  <a:cubicBezTo>
                    <a:pt x="1228" y="32"/>
                    <a:pt x="1164" y="69"/>
                    <a:pt x="1102" y="103"/>
                  </a:cubicBezTo>
                  <a:cubicBezTo>
                    <a:pt x="1021" y="148"/>
                    <a:pt x="943" y="191"/>
                    <a:pt x="856" y="197"/>
                  </a:cubicBezTo>
                  <a:cubicBezTo>
                    <a:pt x="850" y="198"/>
                    <a:pt x="844" y="198"/>
                    <a:pt x="839" y="198"/>
                  </a:cubicBezTo>
                  <a:cubicBezTo>
                    <a:pt x="768" y="198"/>
                    <a:pt x="702" y="174"/>
                    <a:pt x="631" y="148"/>
                  </a:cubicBezTo>
                  <a:cubicBezTo>
                    <a:pt x="571" y="127"/>
                    <a:pt x="506" y="105"/>
                    <a:pt x="440" y="99"/>
                  </a:cubicBezTo>
                  <a:cubicBezTo>
                    <a:pt x="431" y="97"/>
                    <a:pt x="421" y="97"/>
                    <a:pt x="408" y="97"/>
                  </a:cubicBezTo>
                  <a:cubicBezTo>
                    <a:pt x="326" y="97"/>
                    <a:pt x="260" y="129"/>
                    <a:pt x="228" y="184"/>
                  </a:cubicBezTo>
                  <a:cubicBezTo>
                    <a:pt x="209" y="221"/>
                    <a:pt x="204" y="262"/>
                    <a:pt x="204" y="294"/>
                  </a:cubicBezTo>
                  <a:cubicBezTo>
                    <a:pt x="206" y="326"/>
                    <a:pt x="209" y="356"/>
                    <a:pt x="211" y="388"/>
                  </a:cubicBezTo>
                  <a:cubicBezTo>
                    <a:pt x="217" y="480"/>
                    <a:pt x="224" y="566"/>
                    <a:pt x="174" y="630"/>
                  </a:cubicBezTo>
                  <a:cubicBezTo>
                    <a:pt x="164" y="645"/>
                    <a:pt x="151" y="658"/>
                    <a:pt x="136" y="671"/>
                  </a:cubicBezTo>
                  <a:cubicBezTo>
                    <a:pt x="119" y="686"/>
                    <a:pt x="104" y="701"/>
                    <a:pt x="89" y="718"/>
                  </a:cubicBezTo>
                  <a:cubicBezTo>
                    <a:pt x="1" y="834"/>
                    <a:pt x="56" y="994"/>
                    <a:pt x="99" y="1080"/>
                  </a:cubicBezTo>
                  <a:cubicBezTo>
                    <a:pt x="157" y="1202"/>
                    <a:pt x="234" y="1311"/>
                    <a:pt x="307" y="1419"/>
                  </a:cubicBezTo>
                  <a:lnTo>
                    <a:pt x="318" y="1427"/>
                  </a:lnTo>
                  <a:cubicBezTo>
                    <a:pt x="350" y="1444"/>
                    <a:pt x="389" y="1453"/>
                    <a:pt x="427" y="1453"/>
                  </a:cubicBezTo>
                  <a:cubicBezTo>
                    <a:pt x="481" y="1453"/>
                    <a:pt x="532" y="1436"/>
                    <a:pt x="573" y="1404"/>
                  </a:cubicBezTo>
                  <a:cubicBezTo>
                    <a:pt x="635" y="1354"/>
                    <a:pt x="669" y="1273"/>
                    <a:pt x="658" y="1196"/>
                  </a:cubicBezTo>
                  <a:lnTo>
                    <a:pt x="658" y="1196"/>
                  </a:lnTo>
                  <a:cubicBezTo>
                    <a:pt x="693" y="1198"/>
                    <a:pt x="728" y="1200"/>
                    <a:pt x="763" y="1200"/>
                  </a:cubicBezTo>
                  <a:cubicBezTo>
                    <a:pt x="888" y="1200"/>
                    <a:pt x="1011" y="1182"/>
                    <a:pt x="1130" y="1149"/>
                  </a:cubicBezTo>
                  <a:cubicBezTo>
                    <a:pt x="1186" y="1134"/>
                    <a:pt x="1254" y="1108"/>
                    <a:pt x="1286" y="1048"/>
                  </a:cubicBezTo>
                  <a:cubicBezTo>
                    <a:pt x="1314" y="999"/>
                    <a:pt x="1308" y="941"/>
                    <a:pt x="1301" y="887"/>
                  </a:cubicBezTo>
                  <a:cubicBezTo>
                    <a:pt x="1297" y="836"/>
                    <a:pt x="1291" y="786"/>
                    <a:pt x="1318" y="752"/>
                  </a:cubicBezTo>
                  <a:cubicBezTo>
                    <a:pt x="1331" y="733"/>
                    <a:pt x="1357" y="720"/>
                    <a:pt x="1381" y="707"/>
                  </a:cubicBezTo>
                  <a:lnTo>
                    <a:pt x="1400" y="696"/>
                  </a:lnTo>
                  <a:cubicBezTo>
                    <a:pt x="1535" y="622"/>
                    <a:pt x="1629" y="478"/>
                    <a:pt x="1646" y="324"/>
                  </a:cubicBezTo>
                  <a:cubicBezTo>
                    <a:pt x="1659" y="208"/>
                    <a:pt x="1623" y="105"/>
                    <a:pt x="1550" y="49"/>
                  </a:cubicBezTo>
                  <a:cubicBezTo>
                    <a:pt x="1509" y="17"/>
                    <a:pt x="1452" y="0"/>
                    <a:pt x="1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151"/>
            <p:cNvSpPr/>
            <p:nvPr/>
          </p:nvSpPr>
          <p:spPr>
            <a:xfrm>
              <a:off x="5791158" y="2282202"/>
              <a:ext cx="1161406" cy="810737"/>
            </a:xfrm>
            <a:custGeom>
              <a:rect b="b" l="l" r="r" t="t"/>
              <a:pathLst>
                <a:path extrusionOk="0" h="28532" w="40873">
                  <a:moveTo>
                    <a:pt x="32693" y="1"/>
                  </a:moveTo>
                  <a:cubicBezTo>
                    <a:pt x="32351" y="1"/>
                    <a:pt x="32008" y="33"/>
                    <a:pt x="31668" y="68"/>
                  </a:cubicBezTo>
                  <a:cubicBezTo>
                    <a:pt x="31476" y="90"/>
                    <a:pt x="31274" y="113"/>
                    <a:pt x="31116" y="223"/>
                  </a:cubicBezTo>
                  <a:cubicBezTo>
                    <a:pt x="30955" y="334"/>
                    <a:pt x="30895" y="580"/>
                    <a:pt x="30989" y="750"/>
                  </a:cubicBezTo>
                  <a:cubicBezTo>
                    <a:pt x="31259" y="889"/>
                    <a:pt x="31345" y="1294"/>
                    <a:pt x="31154" y="1532"/>
                  </a:cubicBezTo>
                  <a:cubicBezTo>
                    <a:pt x="31073" y="1634"/>
                    <a:pt x="30955" y="1703"/>
                    <a:pt x="30884" y="1814"/>
                  </a:cubicBezTo>
                  <a:cubicBezTo>
                    <a:pt x="30824" y="1907"/>
                    <a:pt x="30805" y="2020"/>
                    <a:pt x="30786" y="2127"/>
                  </a:cubicBezTo>
                  <a:cubicBezTo>
                    <a:pt x="30683" y="2659"/>
                    <a:pt x="30473" y="3199"/>
                    <a:pt x="30047" y="3531"/>
                  </a:cubicBezTo>
                  <a:cubicBezTo>
                    <a:pt x="29795" y="3726"/>
                    <a:pt x="29476" y="3834"/>
                    <a:pt x="29157" y="3834"/>
                  </a:cubicBezTo>
                  <a:cubicBezTo>
                    <a:pt x="29126" y="3834"/>
                    <a:pt x="29094" y="3833"/>
                    <a:pt x="29063" y="3831"/>
                  </a:cubicBezTo>
                  <a:cubicBezTo>
                    <a:pt x="28956" y="3823"/>
                    <a:pt x="28847" y="3805"/>
                    <a:pt x="28740" y="3805"/>
                  </a:cubicBezTo>
                  <a:cubicBezTo>
                    <a:pt x="28687" y="3805"/>
                    <a:pt x="28635" y="3809"/>
                    <a:pt x="28583" y="3822"/>
                  </a:cubicBezTo>
                  <a:cubicBezTo>
                    <a:pt x="28273" y="3903"/>
                    <a:pt x="28120" y="4244"/>
                    <a:pt x="28011" y="4546"/>
                  </a:cubicBezTo>
                  <a:cubicBezTo>
                    <a:pt x="27943" y="4733"/>
                    <a:pt x="27874" y="4917"/>
                    <a:pt x="27805" y="5103"/>
                  </a:cubicBezTo>
                  <a:cubicBezTo>
                    <a:pt x="27793" y="5140"/>
                    <a:pt x="27780" y="5176"/>
                    <a:pt x="27778" y="5212"/>
                  </a:cubicBezTo>
                  <a:cubicBezTo>
                    <a:pt x="27769" y="5397"/>
                    <a:pt x="27996" y="5487"/>
                    <a:pt x="28178" y="5519"/>
                  </a:cubicBezTo>
                  <a:cubicBezTo>
                    <a:pt x="28319" y="5545"/>
                    <a:pt x="28464" y="5570"/>
                    <a:pt x="28607" y="5570"/>
                  </a:cubicBezTo>
                  <a:cubicBezTo>
                    <a:pt x="28712" y="5570"/>
                    <a:pt x="28816" y="5556"/>
                    <a:pt x="28915" y="5519"/>
                  </a:cubicBezTo>
                  <a:cubicBezTo>
                    <a:pt x="29087" y="5455"/>
                    <a:pt x="29247" y="5321"/>
                    <a:pt x="29425" y="5321"/>
                  </a:cubicBezTo>
                  <a:cubicBezTo>
                    <a:pt x="29440" y="5321"/>
                    <a:pt x="29455" y="5322"/>
                    <a:pt x="29470" y="5324"/>
                  </a:cubicBezTo>
                  <a:cubicBezTo>
                    <a:pt x="29725" y="5358"/>
                    <a:pt x="29839" y="5652"/>
                    <a:pt x="30014" y="5838"/>
                  </a:cubicBezTo>
                  <a:cubicBezTo>
                    <a:pt x="30156" y="5986"/>
                    <a:pt x="30349" y="6072"/>
                    <a:pt x="30509" y="6198"/>
                  </a:cubicBezTo>
                  <a:cubicBezTo>
                    <a:pt x="30670" y="6322"/>
                    <a:pt x="30805" y="6521"/>
                    <a:pt x="30754" y="6719"/>
                  </a:cubicBezTo>
                  <a:cubicBezTo>
                    <a:pt x="30703" y="6753"/>
                    <a:pt x="30650" y="6766"/>
                    <a:pt x="30595" y="6766"/>
                  </a:cubicBezTo>
                  <a:cubicBezTo>
                    <a:pt x="30405" y="6766"/>
                    <a:pt x="30189" y="6608"/>
                    <a:pt x="29978" y="6608"/>
                  </a:cubicBezTo>
                  <a:cubicBezTo>
                    <a:pt x="29968" y="6608"/>
                    <a:pt x="29958" y="6609"/>
                    <a:pt x="29948" y="6609"/>
                  </a:cubicBezTo>
                  <a:cubicBezTo>
                    <a:pt x="29779" y="6622"/>
                    <a:pt x="29635" y="6746"/>
                    <a:pt x="29466" y="6764"/>
                  </a:cubicBezTo>
                  <a:cubicBezTo>
                    <a:pt x="29451" y="6765"/>
                    <a:pt x="29436" y="6766"/>
                    <a:pt x="29421" y="6766"/>
                  </a:cubicBezTo>
                  <a:cubicBezTo>
                    <a:pt x="29336" y="6766"/>
                    <a:pt x="29252" y="6743"/>
                    <a:pt x="29166" y="6738"/>
                  </a:cubicBezTo>
                  <a:cubicBezTo>
                    <a:pt x="29154" y="6737"/>
                    <a:pt x="29143" y="6737"/>
                    <a:pt x="29131" y="6737"/>
                  </a:cubicBezTo>
                  <a:cubicBezTo>
                    <a:pt x="28835" y="6737"/>
                    <a:pt x="28574" y="6943"/>
                    <a:pt x="28345" y="7136"/>
                  </a:cubicBezTo>
                  <a:cubicBezTo>
                    <a:pt x="28290" y="7184"/>
                    <a:pt x="28232" y="7231"/>
                    <a:pt x="28193" y="7291"/>
                  </a:cubicBezTo>
                  <a:cubicBezTo>
                    <a:pt x="28125" y="7398"/>
                    <a:pt x="28114" y="7535"/>
                    <a:pt x="28050" y="7644"/>
                  </a:cubicBezTo>
                  <a:cubicBezTo>
                    <a:pt x="27921" y="7861"/>
                    <a:pt x="27636" y="7902"/>
                    <a:pt x="27380" y="7902"/>
                  </a:cubicBezTo>
                  <a:cubicBezTo>
                    <a:pt x="27358" y="7902"/>
                    <a:pt x="27336" y="7902"/>
                    <a:pt x="27315" y="7901"/>
                  </a:cubicBezTo>
                  <a:cubicBezTo>
                    <a:pt x="27274" y="7900"/>
                    <a:pt x="27229" y="7899"/>
                    <a:pt x="27180" y="7899"/>
                  </a:cubicBezTo>
                  <a:cubicBezTo>
                    <a:pt x="26898" y="7899"/>
                    <a:pt x="26514" y="7930"/>
                    <a:pt x="26466" y="8156"/>
                  </a:cubicBezTo>
                  <a:cubicBezTo>
                    <a:pt x="26445" y="8263"/>
                    <a:pt x="26331" y="8330"/>
                    <a:pt x="26222" y="8334"/>
                  </a:cubicBezTo>
                  <a:cubicBezTo>
                    <a:pt x="26217" y="8334"/>
                    <a:pt x="26212" y="8334"/>
                    <a:pt x="26207" y="8334"/>
                  </a:cubicBezTo>
                  <a:cubicBezTo>
                    <a:pt x="26103" y="8334"/>
                    <a:pt x="26005" y="8294"/>
                    <a:pt x="25909" y="8255"/>
                  </a:cubicBezTo>
                  <a:cubicBezTo>
                    <a:pt x="25734" y="8181"/>
                    <a:pt x="25555" y="8107"/>
                    <a:pt x="25367" y="8107"/>
                  </a:cubicBezTo>
                  <a:cubicBezTo>
                    <a:pt x="25359" y="8107"/>
                    <a:pt x="25351" y="8107"/>
                    <a:pt x="25344" y="8107"/>
                  </a:cubicBezTo>
                  <a:cubicBezTo>
                    <a:pt x="25149" y="8115"/>
                    <a:pt x="24941" y="8231"/>
                    <a:pt x="24894" y="8420"/>
                  </a:cubicBezTo>
                  <a:cubicBezTo>
                    <a:pt x="24823" y="8711"/>
                    <a:pt x="25134" y="8975"/>
                    <a:pt x="25115" y="9272"/>
                  </a:cubicBezTo>
                  <a:cubicBezTo>
                    <a:pt x="25097" y="9527"/>
                    <a:pt x="24849" y="9699"/>
                    <a:pt x="24617" y="9808"/>
                  </a:cubicBezTo>
                  <a:cubicBezTo>
                    <a:pt x="24384" y="9919"/>
                    <a:pt x="24120" y="10027"/>
                    <a:pt x="24013" y="10258"/>
                  </a:cubicBezTo>
                  <a:cubicBezTo>
                    <a:pt x="23975" y="10337"/>
                    <a:pt x="23958" y="10429"/>
                    <a:pt x="23889" y="10485"/>
                  </a:cubicBezTo>
                  <a:cubicBezTo>
                    <a:pt x="23839" y="10525"/>
                    <a:pt x="23776" y="10535"/>
                    <a:pt x="23710" y="10535"/>
                  </a:cubicBezTo>
                  <a:cubicBezTo>
                    <a:pt x="23680" y="10535"/>
                    <a:pt x="23649" y="10533"/>
                    <a:pt x="23619" y="10530"/>
                  </a:cubicBezTo>
                  <a:cubicBezTo>
                    <a:pt x="23392" y="10513"/>
                    <a:pt x="23165" y="10504"/>
                    <a:pt x="22936" y="10504"/>
                  </a:cubicBezTo>
                  <a:cubicBezTo>
                    <a:pt x="22316" y="10504"/>
                    <a:pt x="21687" y="10571"/>
                    <a:pt x="21119" y="10819"/>
                  </a:cubicBezTo>
                  <a:cubicBezTo>
                    <a:pt x="20898" y="10916"/>
                    <a:pt x="20658" y="11098"/>
                    <a:pt x="20688" y="11338"/>
                  </a:cubicBezTo>
                  <a:cubicBezTo>
                    <a:pt x="20663" y="11355"/>
                    <a:pt x="20638" y="11362"/>
                    <a:pt x="20613" y="11362"/>
                  </a:cubicBezTo>
                  <a:cubicBezTo>
                    <a:pt x="20506" y="11362"/>
                    <a:pt x="20394" y="11236"/>
                    <a:pt x="20281" y="11177"/>
                  </a:cubicBezTo>
                  <a:cubicBezTo>
                    <a:pt x="20217" y="11143"/>
                    <a:pt x="20146" y="11134"/>
                    <a:pt x="20074" y="11134"/>
                  </a:cubicBezTo>
                  <a:cubicBezTo>
                    <a:pt x="19983" y="11134"/>
                    <a:pt x="19889" y="11148"/>
                    <a:pt x="19798" y="11148"/>
                  </a:cubicBezTo>
                  <a:cubicBezTo>
                    <a:pt x="19740" y="11148"/>
                    <a:pt x="19684" y="11142"/>
                    <a:pt x="19630" y="11124"/>
                  </a:cubicBezTo>
                  <a:cubicBezTo>
                    <a:pt x="19508" y="11081"/>
                    <a:pt x="19413" y="10976"/>
                    <a:pt x="19287" y="10944"/>
                  </a:cubicBezTo>
                  <a:cubicBezTo>
                    <a:pt x="19197" y="10918"/>
                    <a:pt x="19098" y="10937"/>
                    <a:pt x="19004" y="10914"/>
                  </a:cubicBezTo>
                  <a:cubicBezTo>
                    <a:pt x="18861" y="10879"/>
                    <a:pt x="18756" y="10751"/>
                    <a:pt x="18618" y="10697"/>
                  </a:cubicBezTo>
                  <a:cubicBezTo>
                    <a:pt x="18541" y="10667"/>
                    <a:pt x="18456" y="10661"/>
                    <a:pt x="18374" y="10644"/>
                  </a:cubicBezTo>
                  <a:cubicBezTo>
                    <a:pt x="18177" y="10601"/>
                    <a:pt x="17995" y="10487"/>
                    <a:pt x="17869" y="10329"/>
                  </a:cubicBezTo>
                  <a:lnTo>
                    <a:pt x="15058" y="10307"/>
                  </a:lnTo>
                  <a:cubicBezTo>
                    <a:pt x="15035" y="10313"/>
                    <a:pt x="15013" y="10316"/>
                    <a:pt x="14990" y="10316"/>
                  </a:cubicBezTo>
                  <a:cubicBezTo>
                    <a:pt x="14875" y="10316"/>
                    <a:pt x="14763" y="10244"/>
                    <a:pt x="14678" y="10162"/>
                  </a:cubicBezTo>
                  <a:cubicBezTo>
                    <a:pt x="14516" y="10001"/>
                    <a:pt x="14408" y="9787"/>
                    <a:pt x="14374" y="9560"/>
                  </a:cubicBezTo>
                  <a:cubicBezTo>
                    <a:pt x="14366" y="9506"/>
                    <a:pt x="14361" y="9448"/>
                    <a:pt x="14329" y="9405"/>
                  </a:cubicBezTo>
                  <a:cubicBezTo>
                    <a:pt x="14267" y="9328"/>
                    <a:pt x="14145" y="9332"/>
                    <a:pt x="14070" y="9266"/>
                  </a:cubicBezTo>
                  <a:cubicBezTo>
                    <a:pt x="14016" y="9217"/>
                    <a:pt x="14001" y="9135"/>
                    <a:pt x="13974" y="9067"/>
                  </a:cubicBezTo>
                  <a:cubicBezTo>
                    <a:pt x="13854" y="8763"/>
                    <a:pt x="13487" y="8653"/>
                    <a:pt x="13168" y="8583"/>
                  </a:cubicBezTo>
                  <a:cubicBezTo>
                    <a:pt x="13162" y="8458"/>
                    <a:pt x="13157" y="8334"/>
                    <a:pt x="13151" y="8208"/>
                  </a:cubicBezTo>
                  <a:cubicBezTo>
                    <a:pt x="12650" y="8167"/>
                    <a:pt x="12148" y="8126"/>
                    <a:pt x="11649" y="8085"/>
                  </a:cubicBezTo>
                  <a:cubicBezTo>
                    <a:pt x="11613" y="8083"/>
                    <a:pt x="11572" y="8079"/>
                    <a:pt x="11546" y="8053"/>
                  </a:cubicBezTo>
                  <a:cubicBezTo>
                    <a:pt x="11514" y="8021"/>
                    <a:pt x="11514" y="7972"/>
                    <a:pt x="11495" y="7933"/>
                  </a:cubicBezTo>
                  <a:cubicBezTo>
                    <a:pt x="11430" y="7809"/>
                    <a:pt x="11223" y="7858"/>
                    <a:pt x="11133" y="7753"/>
                  </a:cubicBezTo>
                  <a:cubicBezTo>
                    <a:pt x="11064" y="7674"/>
                    <a:pt x="11100" y="7552"/>
                    <a:pt x="11141" y="7453"/>
                  </a:cubicBezTo>
                  <a:cubicBezTo>
                    <a:pt x="11280" y="7115"/>
                    <a:pt x="11420" y="6774"/>
                    <a:pt x="11559" y="6434"/>
                  </a:cubicBezTo>
                  <a:cubicBezTo>
                    <a:pt x="11238" y="6367"/>
                    <a:pt x="11008" y="6016"/>
                    <a:pt x="11073" y="5694"/>
                  </a:cubicBezTo>
                  <a:lnTo>
                    <a:pt x="11073" y="5694"/>
                  </a:lnTo>
                  <a:cubicBezTo>
                    <a:pt x="11071" y="5695"/>
                    <a:pt x="11070" y="5695"/>
                    <a:pt x="11068" y="5695"/>
                  </a:cubicBezTo>
                  <a:cubicBezTo>
                    <a:pt x="10821" y="5695"/>
                    <a:pt x="10752" y="5319"/>
                    <a:pt x="10526" y="5212"/>
                  </a:cubicBezTo>
                  <a:cubicBezTo>
                    <a:pt x="10470" y="5186"/>
                    <a:pt x="10410" y="5179"/>
                    <a:pt x="10348" y="5179"/>
                  </a:cubicBezTo>
                  <a:cubicBezTo>
                    <a:pt x="10273" y="5179"/>
                    <a:pt x="10196" y="5190"/>
                    <a:pt x="10122" y="5190"/>
                  </a:cubicBezTo>
                  <a:cubicBezTo>
                    <a:pt x="10054" y="5190"/>
                    <a:pt x="9988" y="5181"/>
                    <a:pt x="9929" y="5148"/>
                  </a:cubicBezTo>
                  <a:cubicBezTo>
                    <a:pt x="9798" y="5077"/>
                    <a:pt x="9749" y="4917"/>
                    <a:pt x="9641" y="4814"/>
                  </a:cubicBezTo>
                  <a:cubicBezTo>
                    <a:pt x="9556" y="4735"/>
                    <a:pt x="9438" y="4692"/>
                    <a:pt x="9367" y="4600"/>
                  </a:cubicBezTo>
                  <a:cubicBezTo>
                    <a:pt x="9249" y="4448"/>
                    <a:pt x="9239" y="4165"/>
                    <a:pt x="9048" y="4160"/>
                  </a:cubicBezTo>
                  <a:cubicBezTo>
                    <a:pt x="9047" y="4160"/>
                    <a:pt x="9046" y="4160"/>
                    <a:pt x="9045" y="4160"/>
                  </a:cubicBezTo>
                  <a:cubicBezTo>
                    <a:pt x="8939" y="4160"/>
                    <a:pt x="8861" y="4264"/>
                    <a:pt x="8823" y="4364"/>
                  </a:cubicBezTo>
                  <a:cubicBezTo>
                    <a:pt x="8787" y="4465"/>
                    <a:pt x="8763" y="4578"/>
                    <a:pt x="8684" y="4651"/>
                  </a:cubicBezTo>
                  <a:cubicBezTo>
                    <a:pt x="8632" y="4696"/>
                    <a:pt x="8566" y="4718"/>
                    <a:pt x="8504" y="4748"/>
                  </a:cubicBezTo>
                  <a:cubicBezTo>
                    <a:pt x="8212" y="4882"/>
                    <a:pt x="8017" y="5202"/>
                    <a:pt x="8030" y="5521"/>
                  </a:cubicBezTo>
                  <a:cubicBezTo>
                    <a:pt x="8035" y="5622"/>
                    <a:pt x="8056" y="5731"/>
                    <a:pt x="8000" y="5814"/>
                  </a:cubicBezTo>
                  <a:cubicBezTo>
                    <a:pt x="7968" y="5862"/>
                    <a:pt x="7917" y="5892"/>
                    <a:pt x="7889" y="5941"/>
                  </a:cubicBezTo>
                  <a:cubicBezTo>
                    <a:pt x="7846" y="6020"/>
                    <a:pt x="7878" y="6121"/>
                    <a:pt x="7844" y="6204"/>
                  </a:cubicBezTo>
                  <a:cubicBezTo>
                    <a:pt x="7792" y="6327"/>
                    <a:pt x="7632" y="6350"/>
                    <a:pt x="7499" y="6354"/>
                  </a:cubicBezTo>
                  <a:cubicBezTo>
                    <a:pt x="7424" y="6358"/>
                    <a:pt x="7348" y="6361"/>
                    <a:pt x="7272" y="6361"/>
                  </a:cubicBezTo>
                  <a:cubicBezTo>
                    <a:pt x="7105" y="6361"/>
                    <a:pt x="6938" y="6346"/>
                    <a:pt x="6783" y="6284"/>
                  </a:cubicBezTo>
                  <a:cubicBezTo>
                    <a:pt x="6707" y="6254"/>
                    <a:pt x="6622" y="6214"/>
                    <a:pt x="6543" y="6214"/>
                  </a:cubicBezTo>
                  <a:cubicBezTo>
                    <a:pt x="6509" y="6214"/>
                    <a:pt x="6475" y="6221"/>
                    <a:pt x="6445" y="6241"/>
                  </a:cubicBezTo>
                  <a:cubicBezTo>
                    <a:pt x="6357" y="6297"/>
                    <a:pt x="6348" y="6421"/>
                    <a:pt x="6366" y="6524"/>
                  </a:cubicBezTo>
                  <a:cubicBezTo>
                    <a:pt x="6269" y="6586"/>
                    <a:pt x="6173" y="6646"/>
                    <a:pt x="6074" y="6706"/>
                  </a:cubicBezTo>
                  <a:cubicBezTo>
                    <a:pt x="6074" y="6929"/>
                    <a:pt x="6016" y="7241"/>
                    <a:pt x="6029" y="7464"/>
                  </a:cubicBezTo>
                  <a:cubicBezTo>
                    <a:pt x="6042" y="7642"/>
                    <a:pt x="6027" y="7824"/>
                    <a:pt x="5986" y="8000"/>
                  </a:cubicBezTo>
                  <a:cubicBezTo>
                    <a:pt x="5964" y="8005"/>
                    <a:pt x="5942" y="8008"/>
                    <a:pt x="5920" y="8008"/>
                  </a:cubicBezTo>
                  <a:cubicBezTo>
                    <a:pt x="5770" y="8008"/>
                    <a:pt x="5630" y="7894"/>
                    <a:pt x="5481" y="7846"/>
                  </a:cubicBezTo>
                  <a:cubicBezTo>
                    <a:pt x="5420" y="7825"/>
                    <a:pt x="5359" y="7816"/>
                    <a:pt x="5298" y="7816"/>
                  </a:cubicBezTo>
                  <a:cubicBezTo>
                    <a:pt x="5054" y="7816"/>
                    <a:pt x="4808" y="7959"/>
                    <a:pt x="4594" y="8096"/>
                  </a:cubicBezTo>
                  <a:cubicBezTo>
                    <a:pt x="4525" y="8139"/>
                    <a:pt x="4450" y="8193"/>
                    <a:pt x="4435" y="8274"/>
                  </a:cubicBezTo>
                  <a:cubicBezTo>
                    <a:pt x="4425" y="8338"/>
                    <a:pt x="4457" y="8400"/>
                    <a:pt x="4474" y="8465"/>
                  </a:cubicBezTo>
                  <a:cubicBezTo>
                    <a:pt x="4557" y="8741"/>
                    <a:pt x="4395" y="9084"/>
                    <a:pt x="4574" y="9311"/>
                  </a:cubicBezTo>
                  <a:cubicBezTo>
                    <a:pt x="4647" y="9401"/>
                    <a:pt x="4763" y="9452"/>
                    <a:pt x="4817" y="9555"/>
                  </a:cubicBezTo>
                  <a:cubicBezTo>
                    <a:pt x="4889" y="9688"/>
                    <a:pt x="4806" y="9879"/>
                    <a:pt x="4660" y="9917"/>
                  </a:cubicBezTo>
                  <a:cubicBezTo>
                    <a:pt x="4542" y="10159"/>
                    <a:pt x="4425" y="10404"/>
                    <a:pt x="4305" y="10646"/>
                  </a:cubicBezTo>
                  <a:cubicBezTo>
                    <a:pt x="4279" y="10701"/>
                    <a:pt x="4247" y="10761"/>
                    <a:pt x="4191" y="10789"/>
                  </a:cubicBezTo>
                  <a:cubicBezTo>
                    <a:pt x="4144" y="10811"/>
                    <a:pt x="4086" y="10804"/>
                    <a:pt x="4037" y="10819"/>
                  </a:cubicBezTo>
                  <a:cubicBezTo>
                    <a:pt x="3902" y="10856"/>
                    <a:pt x="3848" y="11016"/>
                    <a:pt x="3735" y="11096"/>
                  </a:cubicBezTo>
                  <a:cubicBezTo>
                    <a:pt x="3649" y="11158"/>
                    <a:pt x="3535" y="11164"/>
                    <a:pt x="3441" y="11209"/>
                  </a:cubicBezTo>
                  <a:cubicBezTo>
                    <a:pt x="3171" y="11340"/>
                    <a:pt x="3083" y="11749"/>
                    <a:pt x="2788" y="11796"/>
                  </a:cubicBezTo>
                  <a:cubicBezTo>
                    <a:pt x="2765" y="11800"/>
                    <a:pt x="2742" y="11802"/>
                    <a:pt x="2719" y="11802"/>
                  </a:cubicBezTo>
                  <a:cubicBezTo>
                    <a:pt x="2598" y="11802"/>
                    <a:pt x="2464" y="11759"/>
                    <a:pt x="2352" y="11759"/>
                  </a:cubicBezTo>
                  <a:cubicBezTo>
                    <a:pt x="2279" y="11759"/>
                    <a:pt x="2214" y="11777"/>
                    <a:pt x="2168" y="11839"/>
                  </a:cubicBezTo>
                  <a:cubicBezTo>
                    <a:pt x="2138" y="11880"/>
                    <a:pt x="2126" y="11933"/>
                    <a:pt x="2089" y="11970"/>
                  </a:cubicBezTo>
                  <a:cubicBezTo>
                    <a:pt x="1995" y="12064"/>
                    <a:pt x="1809" y="11985"/>
                    <a:pt x="1721" y="12083"/>
                  </a:cubicBezTo>
                  <a:cubicBezTo>
                    <a:pt x="1783" y="12190"/>
                    <a:pt x="1787" y="12330"/>
                    <a:pt x="1729" y="12439"/>
                  </a:cubicBezTo>
                  <a:cubicBezTo>
                    <a:pt x="1716" y="12434"/>
                    <a:pt x="1701" y="12432"/>
                    <a:pt x="1687" y="12432"/>
                  </a:cubicBezTo>
                  <a:cubicBezTo>
                    <a:pt x="1612" y="12432"/>
                    <a:pt x="1529" y="12487"/>
                    <a:pt x="1457" y="12487"/>
                  </a:cubicBezTo>
                  <a:cubicBezTo>
                    <a:pt x="1436" y="12487"/>
                    <a:pt x="1416" y="12483"/>
                    <a:pt x="1397" y="12471"/>
                  </a:cubicBezTo>
                  <a:cubicBezTo>
                    <a:pt x="1318" y="12422"/>
                    <a:pt x="1344" y="12302"/>
                    <a:pt x="1311" y="12214"/>
                  </a:cubicBezTo>
                  <a:cubicBezTo>
                    <a:pt x="1279" y="12122"/>
                    <a:pt x="1193" y="12084"/>
                    <a:pt x="1096" y="12084"/>
                  </a:cubicBezTo>
                  <a:cubicBezTo>
                    <a:pt x="996" y="12084"/>
                    <a:pt x="884" y="12125"/>
                    <a:pt x="808" y="12190"/>
                  </a:cubicBezTo>
                  <a:cubicBezTo>
                    <a:pt x="656" y="12319"/>
                    <a:pt x="540" y="12510"/>
                    <a:pt x="349" y="12557"/>
                  </a:cubicBezTo>
                  <a:cubicBezTo>
                    <a:pt x="262" y="12578"/>
                    <a:pt x="163" y="12570"/>
                    <a:pt x="90" y="12623"/>
                  </a:cubicBezTo>
                  <a:cubicBezTo>
                    <a:pt x="9" y="12688"/>
                    <a:pt x="0" y="12807"/>
                    <a:pt x="2" y="12912"/>
                  </a:cubicBezTo>
                  <a:cubicBezTo>
                    <a:pt x="2" y="13062"/>
                    <a:pt x="5" y="13212"/>
                    <a:pt x="5" y="13362"/>
                  </a:cubicBezTo>
                  <a:cubicBezTo>
                    <a:pt x="7" y="13491"/>
                    <a:pt x="13" y="13634"/>
                    <a:pt x="105" y="13724"/>
                  </a:cubicBezTo>
                  <a:cubicBezTo>
                    <a:pt x="176" y="13793"/>
                    <a:pt x="281" y="13812"/>
                    <a:pt x="371" y="13853"/>
                  </a:cubicBezTo>
                  <a:cubicBezTo>
                    <a:pt x="585" y="13947"/>
                    <a:pt x="720" y="14159"/>
                    <a:pt x="842" y="14359"/>
                  </a:cubicBezTo>
                  <a:cubicBezTo>
                    <a:pt x="883" y="14427"/>
                    <a:pt x="924" y="14498"/>
                    <a:pt x="934" y="14575"/>
                  </a:cubicBezTo>
                  <a:cubicBezTo>
                    <a:pt x="943" y="14659"/>
                    <a:pt x="917" y="14738"/>
                    <a:pt x="896" y="14817"/>
                  </a:cubicBezTo>
                  <a:cubicBezTo>
                    <a:pt x="866" y="14924"/>
                    <a:pt x="844" y="15034"/>
                    <a:pt x="827" y="15143"/>
                  </a:cubicBezTo>
                  <a:cubicBezTo>
                    <a:pt x="1005" y="15192"/>
                    <a:pt x="1142" y="15333"/>
                    <a:pt x="1269" y="15468"/>
                  </a:cubicBezTo>
                  <a:cubicBezTo>
                    <a:pt x="1526" y="15745"/>
                    <a:pt x="1781" y="16021"/>
                    <a:pt x="2038" y="16298"/>
                  </a:cubicBezTo>
                  <a:cubicBezTo>
                    <a:pt x="2102" y="16368"/>
                    <a:pt x="2171" y="16443"/>
                    <a:pt x="2201" y="16535"/>
                  </a:cubicBezTo>
                  <a:cubicBezTo>
                    <a:pt x="2205" y="16553"/>
                    <a:pt x="2207" y="16570"/>
                    <a:pt x="2209" y="16589"/>
                  </a:cubicBezTo>
                  <a:cubicBezTo>
                    <a:pt x="2318" y="16583"/>
                    <a:pt x="2426" y="16578"/>
                    <a:pt x="2535" y="16574"/>
                  </a:cubicBezTo>
                  <a:cubicBezTo>
                    <a:pt x="2548" y="16573"/>
                    <a:pt x="2561" y="16573"/>
                    <a:pt x="2574" y="16573"/>
                  </a:cubicBezTo>
                  <a:cubicBezTo>
                    <a:pt x="2605" y="16573"/>
                    <a:pt x="2636" y="16576"/>
                    <a:pt x="2663" y="16591"/>
                  </a:cubicBezTo>
                  <a:cubicBezTo>
                    <a:pt x="2726" y="16623"/>
                    <a:pt x="2741" y="16692"/>
                    <a:pt x="2756" y="16763"/>
                  </a:cubicBezTo>
                  <a:cubicBezTo>
                    <a:pt x="2779" y="16743"/>
                    <a:pt x="2803" y="16724"/>
                    <a:pt x="2822" y="16698"/>
                  </a:cubicBezTo>
                  <a:cubicBezTo>
                    <a:pt x="2860" y="16649"/>
                    <a:pt x="2884" y="16589"/>
                    <a:pt x="2910" y="16531"/>
                  </a:cubicBezTo>
                  <a:cubicBezTo>
                    <a:pt x="2972" y="16396"/>
                    <a:pt x="3055" y="16265"/>
                    <a:pt x="3180" y="16180"/>
                  </a:cubicBezTo>
                  <a:cubicBezTo>
                    <a:pt x="3262" y="16121"/>
                    <a:pt x="3364" y="16085"/>
                    <a:pt x="3464" y="16085"/>
                  </a:cubicBezTo>
                  <a:cubicBezTo>
                    <a:pt x="3513" y="16085"/>
                    <a:pt x="3561" y="16093"/>
                    <a:pt x="3606" y="16111"/>
                  </a:cubicBezTo>
                  <a:cubicBezTo>
                    <a:pt x="3657" y="16130"/>
                    <a:pt x="3702" y="16163"/>
                    <a:pt x="3747" y="16193"/>
                  </a:cubicBezTo>
                  <a:cubicBezTo>
                    <a:pt x="3857" y="16268"/>
                    <a:pt x="3966" y="16340"/>
                    <a:pt x="4073" y="16415"/>
                  </a:cubicBezTo>
                  <a:cubicBezTo>
                    <a:pt x="4137" y="16458"/>
                    <a:pt x="4200" y="16501"/>
                    <a:pt x="4251" y="16559"/>
                  </a:cubicBezTo>
                  <a:cubicBezTo>
                    <a:pt x="4427" y="16763"/>
                    <a:pt x="4360" y="17122"/>
                    <a:pt x="4122" y="17247"/>
                  </a:cubicBezTo>
                  <a:cubicBezTo>
                    <a:pt x="4056" y="17283"/>
                    <a:pt x="3981" y="17300"/>
                    <a:pt x="3915" y="17337"/>
                  </a:cubicBezTo>
                  <a:cubicBezTo>
                    <a:pt x="3848" y="17373"/>
                    <a:pt x="3788" y="17437"/>
                    <a:pt x="3788" y="17515"/>
                  </a:cubicBezTo>
                  <a:cubicBezTo>
                    <a:pt x="3790" y="17545"/>
                    <a:pt x="3799" y="17572"/>
                    <a:pt x="3797" y="17602"/>
                  </a:cubicBezTo>
                  <a:cubicBezTo>
                    <a:pt x="3786" y="17718"/>
                    <a:pt x="3634" y="17739"/>
                    <a:pt x="3523" y="17763"/>
                  </a:cubicBezTo>
                  <a:cubicBezTo>
                    <a:pt x="3480" y="17774"/>
                    <a:pt x="3439" y="17789"/>
                    <a:pt x="3396" y="17806"/>
                  </a:cubicBezTo>
                  <a:cubicBezTo>
                    <a:pt x="3469" y="17986"/>
                    <a:pt x="3542" y="18168"/>
                    <a:pt x="3612" y="18348"/>
                  </a:cubicBezTo>
                  <a:cubicBezTo>
                    <a:pt x="3683" y="18524"/>
                    <a:pt x="3743" y="18755"/>
                    <a:pt x="3600" y="18879"/>
                  </a:cubicBezTo>
                  <a:cubicBezTo>
                    <a:pt x="3514" y="18956"/>
                    <a:pt x="3383" y="18959"/>
                    <a:pt x="3287" y="19021"/>
                  </a:cubicBezTo>
                  <a:cubicBezTo>
                    <a:pt x="3053" y="19164"/>
                    <a:pt x="3128" y="19528"/>
                    <a:pt x="3291" y="19749"/>
                  </a:cubicBezTo>
                  <a:cubicBezTo>
                    <a:pt x="3439" y="19946"/>
                    <a:pt x="3634" y="20105"/>
                    <a:pt x="3855" y="20212"/>
                  </a:cubicBezTo>
                  <a:cubicBezTo>
                    <a:pt x="3998" y="20280"/>
                    <a:pt x="4157" y="20328"/>
                    <a:pt x="4277" y="20435"/>
                  </a:cubicBezTo>
                  <a:cubicBezTo>
                    <a:pt x="4427" y="20570"/>
                    <a:pt x="4484" y="20771"/>
                    <a:pt x="4493" y="20979"/>
                  </a:cubicBezTo>
                  <a:lnTo>
                    <a:pt x="4592" y="20927"/>
                  </a:lnTo>
                  <a:cubicBezTo>
                    <a:pt x="4768" y="20835"/>
                    <a:pt x="4957" y="20740"/>
                    <a:pt x="5154" y="20740"/>
                  </a:cubicBezTo>
                  <a:cubicBezTo>
                    <a:pt x="5180" y="20740"/>
                    <a:pt x="5206" y="20742"/>
                    <a:pt x="5232" y="20745"/>
                  </a:cubicBezTo>
                  <a:cubicBezTo>
                    <a:pt x="5440" y="20771"/>
                    <a:pt x="5611" y="20912"/>
                    <a:pt x="5772" y="21050"/>
                  </a:cubicBezTo>
                  <a:cubicBezTo>
                    <a:pt x="5989" y="21232"/>
                    <a:pt x="6207" y="21416"/>
                    <a:pt x="6423" y="21600"/>
                  </a:cubicBezTo>
                  <a:cubicBezTo>
                    <a:pt x="6893" y="21997"/>
                    <a:pt x="7403" y="22412"/>
                    <a:pt x="8013" y="22470"/>
                  </a:cubicBezTo>
                  <a:cubicBezTo>
                    <a:pt x="8150" y="22483"/>
                    <a:pt x="8294" y="22479"/>
                    <a:pt x="8420" y="22534"/>
                  </a:cubicBezTo>
                  <a:cubicBezTo>
                    <a:pt x="8504" y="22571"/>
                    <a:pt x="8572" y="22633"/>
                    <a:pt x="8652" y="22674"/>
                  </a:cubicBezTo>
                  <a:cubicBezTo>
                    <a:pt x="8864" y="22785"/>
                    <a:pt x="9119" y="22759"/>
                    <a:pt x="9348" y="22824"/>
                  </a:cubicBezTo>
                  <a:cubicBezTo>
                    <a:pt x="9440" y="22849"/>
                    <a:pt x="9530" y="22905"/>
                    <a:pt x="9599" y="22974"/>
                  </a:cubicBezTo>
                  <a:cubicBezTo>
                    <a:pt x="9815" y="22779"/>
                    <a:pt x="10109" y="22691"/>
                    <a:pt x="10389" y="22609"/>
                  </a:cubicBezTo>
                  <a:cubicBezTo>
                    <a:pt x="10578" y="22556"/>
                    <a:pt x="10771" y="22503"/>
                    <a:pt x="10967" y="22503"/>
                  </a:cubicBezTo>
                  <a:cubicBezTo>
                    <a:pt x="10984" y="22503"/>
                    <a:pt x="11002" y="22503"/>
                    <a:pt x="11019" y="22504"/>
                  </a:cubicBezTo>
                  <a:cubicBezTo>
                    <a:pt x="11070" y="22506"/>
                    <a:pt x="11124" y="22513"/>
                    <a:pt x="11173" y="22530"/>
                  </a:cubicBezTo>
                  <a:cubicBezTo>
                    <a:pt x="11238" y="22554"/>
                    <a:pt x="11293" y="22594"/>
                    <a:pt x="11343" y="22641"/>
                  </a:cubicBezTo>
                  <a:cubicBezTo>
                    <a:pt x="11563" y="22851"/>
                    <a:pt x="11651" y="23188"/>
                    <a:pt x="11559" y="23477"/>
                  </a:cubicBezTo>
                  <a:cubicBezTo>
                    <a:pt x="11555" y="23492"/>
                    <a:pt x="11548" y="23505"/>
                    <a:pt x="11540" y="23518"/>
                  </a:cubicBezTo>
                  <a:cubicBezTo>
                    <a:pt x="11595" y="23631"/>
                    <a:pt x="11548" y="23779"/>
                    <a:pt x="11565" y="23910"/>
                  </a:cubicBezTo>
                  <a:cubicBezTo>
                    <a:pt x="11591" y="24087"/>
                    <a:pt x="11764" y="24231"/>
                    <a:pt x="11943" y="24231"/>
                  </a:cubicBezTo>
                  <a:cubicBezTo>
                    <a:pt x="11957" y="24231"/>
                    <a:pt x="11970" y="24231"/>
                    <a:pt x="11983" y="24229"/>
                  </a:cubicBezTo>
                  <a:cubicBezTo>
                    <a:pt x="12176" y="24205"/>
                    <a:pt x="12330" y="24010"/>
                    <a:pt x="12309" y="23818"/>
                  </a:cubicBezTo>
                  <a:cubicBezTo>
                    <a:pt x="12298" y="23700"/>
                    <a:pt x="12230" y="23595"/>
                    <a:pt x="12208" y="23479"/>
                  </a:cubicBezTo>
                  <a:cubicBezTo>
                    <a:pt x="12176" y="23299"/>
                    <a:pt x="12260" y="23109"/>
                    <a:pt x="12399" y="22989"/>
                  </a:cubicBezTo>
                  <a:cubicBezTo>
                    <a:pt x="12538" y="22869"/>
                    <a:pt x="12722" y="22813"/>
                    <a:pt x="12907" y="22804"/>
                  </a:cubicBezTo>
                  <a:cubicBezTo>
                    <a:pt x="12986" y="22800"/>
                    <a:pt x="13072" y="22804"/>
                    <a:pt x="13138" y="22761"/>
                  </a:cubicBezTo>
                  <a:cubicBezTo>
                    <a:pt x="13348" y="22629"/>
                    <a:pt x="13162" y="22256"/>
                    <a:pt x="13327" y="22069"/>
                  </a:cubicBezTo>
                  <a:cubicBezTo>
                    <a:pt x="13374" y="22016"/>
                    <a:pt x="13442" y="21988"/>
                    <a:pt x="13509" y="21962"/>
                  </a:cubicBezTo>
                  <a:cubicBezTo>
                    <a:pt x="13682" y="21894"/>
                    <a:pt x="13856" y="21825"/>
                    <a:pt x="14029" y="21757"/>
                  </a:cubicBezTo>
                  <a:cubicBezTo>
                    <a:pt x="14144" y="21710"/>
                    <a:pt x="14265" y="21664"/>
                    <a:pt x="14387" y="21664"/>
                  </a:cubicBezTo>
                  <a:cubicBezTo>
                    <a:pt x="14395" y="21664"/>
                    <a:pt x="14403" y="21664"/>
                    <a:pt x="14411" y="21664"/>
                  </a:cubicBezTo>
                  <a:cubicBezTo>
                    <a:pt x="14659" y="21679"/>
                    <a:pt x="14863" y="21902"/>
                    <a:pt x="14901" y="22147"/>
                  </a:cubicBezTo>
                  <a:cubicBezTo>
                    <a:pt x="14912" y="22211"/>
                    <a:pt x="14912" y="22277"/>
                    <a:pt x="14903" y="22344"/>
                  </a:cubicBezTo>
                  <a:cubicBezTo>
                    <a:pt x="15298" y="22346"/>
                    <a:pt x="15688" y="22543"/>
                    <a:pt x="15910" y="22869"/>
                  </a:cubicBezTo>
                  <a:cubicBezTo>
                    <a:pt x="16170" y="23248"/>
                    <a:pt x="16189" y="23781"/>
                    <a:pt x="15953" y="24178"/>
                  </a:cubicBezTo>
                  <a:cubicBezTo>
                    <a:pt x="15842" y="24364"/>
                    <a:pt x="15677" y="24533"/>
                    <a:pt x="15647" y="24748"/>
                  </a:cubicBezTo>
                  <a:cubicBezTo>
                    <a:pt x="15632" y="24857"/>
                    <a:pt x="15651" y="24970"/>
                    <a:pt x="15617" y="25073"/>
                  </a:cubicBezTo>
                  <a:cubicBezTo>
                    <a:pt x="15574" y="25202"/>
                    <a:pt x="15458" y="25287"/>
                    <a:pt x="15379" y="25395"/>
                  </a:cubicBezTo>
                  <a:cubicBezTo>
                    <a:pt x="15300" y="25504"/>
                    <a:pt x="15265" y="25677"/>
                    <a:pt x="15375" y="25757"/>
                  </a:cubicBezTo>
                  <a:cubicBezTo>
                    <a:pt x="15456" y="25817"/>
                    <a:pt x="15568" y="25789"/>
                    <a:pt x="15668" y="25806"/>
                  </a:cubicBezTo>
                  <a:cubicBezTo>
                    <a:pt x="16041" y="25870"/>
                    <a:pt x="16015" y="26451"/>
                    <a:pt x="16302" y="26697"/>
                  </a:cubicBezTo>
                  <a:cubicBezTo>
                    <a:pt x="16347" y="26736"/>
                    <a:pt x="16399" y="26764"/>
                    <a:pt x="16442" y="26806"/>
                  </a:cubicBezTo>
                  <a:cubicBezTo>
                    <a:pt x="16500" y="26860"/>
                    <a:pt x="16534" y="26933"/>
                    <a:pt x="16568" y="27004"/>
                  </a:cubicBezTo>
                  <a:cubicBezTo>
                    <a:pt x="16613" y="27102"/>
                    <a:pt x="16660" y="27198"/>
                    <a:pt x="16705" y="27295"/>
                  </a:cubicBezTo>
                  <a:cubicBezTo>
                    <a:pt x="16817" y="27526"/>
                    <a:pt x="16945" y="27775"/>
                    <a:pt x="17179" y="27882"/>
                  </a:cubicBezTo>
                  <a:cubicBezTo>
                    <a:pt x="17243" y="27911"/>
                    <a:pt x="17312" y="27925"/>
                    <a:pt x="17381" y="27925"/>
                  </a:cubicBezTo>
                  <a:cubicBezTo>
                    <a:pt x="17646" y="27925"/>
                    <a:pt x="17917" y="27726"/>
                    <a:pt x="17954" y="27456"/>
                  </a:cubicBezTo>
                  <a:cubicBezTo>
                    <a:pt x="17969" y="27346"/>
                    <a:pt x="17954" y="27222"/>
                    <a:pt x="18023" y="27134"/>
                  </a:cubicBezTo>
                  <a:cubicBezTo>
                    <a:pt x="18091" y="27046"/>
                    <a:pt x="18199" y="27037"/>
                    <a:pt x="18316" y="27037"/>
                  </a:cubicBezTo>
                  <a:cubicBezTo>
                    <a:pt x="18348" y="27037"/>
                    <a:pt x="18380" y="27037"/>
                    <a:pt x="18412" y="27037"/>
                  </a:cubicBezTo>
                  <a:cubicBezTo>
                    <a:pt x="18492" y="27037"/>
                    <a:pt x="18571" y="27033"/>
                    <a:pt x="18640" y="27004"/>
                  </a:cubicBezTo>
                  <a:cubicBezTo>
                    <a:pt x="18726" y="26967"/>
                    <a:pt x="18788" y="26892"/>
                    <a:pt x="18865" y="26839"/>
                  </a:cubicBezTo>
                  <a:cubicBezTo>
                    <a:pt x="18998" y="26744"/>
                    <a:pt x="19160" y="26717"/>
                    <a:pt x="19325" y="26717"/>
                  </a:cubicBezTo>
                  <a:cubicBezTo>
                    <a:pt x="19389" y="26717"/>
                    <a:pt x="19453" y="26721"/>
                    <a:pt x="19516" y="26727"/>
                  </a:cubicBezTo>
                  <a:cubicBezTo>
                    <a:pt x="19660" y="26741"/>
                    <a:pt x="19805" y="26763"/>
                    <a:pt x="19948" y="26763"/>
                  </a:cubicBezTo>
                  <a:cubicBezTo>
                    <a:pt x="20029" y="26763"/>
                    <a:pt x="20110" y="26756"/>
                    <a:pt x="20189" y="26736"/>
                  </a:cubicBezTo>
                  <a:cubicBezTo>
                    <a:pt x="20407" y="26682"/>
                    <a:pt x="20613" y="26489"/>
                    <a:pt x="20592" y="26264"/>
                  </a:cubicBezTo>
                  <a:lnTo>
                    <a:pt x="20592" y="26264"/>
                  </a:lnTo>
                  <a:cubicBezTo>
                    <a:pt x="20744" y="26416"/>
                    <a:pt x="20932" y="26528"/>
                    <a:pt x="21138" y="26588"/>
                  </a:cubicBezTo>
                  <a:cubicBezTo>
                    <a:pt x="21288" y="26629"/>
                    <a:pt x="21472" y="26665"/>
                    <a:pt x="21528" y="26811"/>
                  </a:cubicBezTo>
                  <a:cubicBezTo>
                    <a:pt x="21560" y="26899"/>
                    <a:pt x="21532" y="26995"/>
                    <a:pt x="21534" y="27087"/>
                  </a:cubicBezTo>
                  <a:cubicBezTo>
                    <a:pt x="21547" y="27402"/>
                    <a:pt x="21890" y="27580"/>
                    <a:pt x="22184" y="27691"/>
                  </a:cubicBezTo>
                  <a:cubicBezTo>
                    <a:pt x="22323" y="27745"/>
                    <a:pt x="22471" y="27811"/>
                    <a:pt x="22593" y="27901"/>
                  </a:cubicBezTo>
                  <a:cubicBezTo>
                    <a:pt x="22601" y="27899"/>
                    <a:pt x="22612" y="27897"/>
                    <a:pt x="22623" y="27897"/>
                  </a:cubicBezTo>
                  <a:cubicBezTo>
                    <a:pt x="22567" y="27781"/>
                    <a:pt x="22657" y="27638"/>
                    <a:pt x="22775" y="27586"/>
                  </a:cubicBezTo>
                  <a:cubicBezTo>
                    <a:pt x="22836" y="27560"/>
                    <a:pt x="22901" y="27551"/>
                    <a:pt x="22968" y="27551"/>
                  </a:cubicBezTo>
                  <a:cubicBezTo>
                    <a:pt x="23030" y="27551"/>
                    <a:pt x="23094" y="27559"/>
                    <a:pt x="23156" y="27567"/>
                  </a:cubicBezTo>
                  <a:cubicBezTo>
                    <a:pt x="23167" y="27672"/>
                    <a:pt x="23193" y="27794"/>
                    <a:pt x="23287" y="27841"/>
                  </a:cubicBezTo>
                  <a:cubicBezTo>
                    <a:pt x="23302" y="27849"/>
                    <a:pt x="23318" y="27852"/>
                    <a:pt x="23334" y="27852"/>
                  </a:cubicBezTo>
                  <a:cubicBezTo>
                    <a:pt x="23422" y="27852"/>
                    <a:pt x="23513" y="27752"/>
                    <a:pt x="23452" y="27689"/>
                  </a:cubicBezTo>
                  <a:lnTo>
                    <a:pt x="23452" y="27689"/>
                  </a:lnTo>
                  <a:cubicBezTo>
                    <a:pt x="23544" y="27702"/>
                    <a:pt x="23638" y="27713"/>
                    <a:pt x="23730" y="27726"/>
                  </a:cubicBezTo>
                  <a:cubicBezTo>
                    <a:pt x="23820" y="27852"/>
                    <a:pt x="23735" y="28019"/>
                    <a:pt x="23681" y="28165"/>
                  </a:cubicBezTo>
                  <a:cubicBezTo>
                    <a:pt x="23628" y="28308"/>
                    <a:pt x="23662" y="28531"/>
                    <a:pt x="23816" y="28531"/>
                  </a:cubicBezTo>
                  <a:cubicBezTo>
                    <a:pt x="23964" y="28531"/>
                    <a:pt x="24003" y="28332"/>
                    <a:pt x="24063" y="28195"/>
                  </a:cubicBezTo>
                  <a:cubicBezTo>
                    <a:pt x="24159" y="27978"/>
                    <a:pt x="24405" y="27869"/>
                    <a:pt x="24637" y="27818"/>
                  </a:cubicBezTo>
                  <a:cubicBezTo>
                    <a:pt x="24870" y="27768"/>
                    <a:pt x="25115" y="27756"/>
                    <a:pt x="25329" y="27648"/>
                  </a:cubicBezTo>
                  <a:cubicBezTo>
                    <a:pt x="25541" y="27541"/>
                    <a:pt x="25710" y="27295"/>
                    <a:pt x="25631" y="27070"/>
                  </a:cubicBezTo>
                  <a:lnTo>
                    <a:pt x="25631" y="27070"/>
                  </a:lnTo>
                  <a:cubicBezTo>
                    <a:pt x="25667" y="27083"/>
                    <a:pt x="25705" y="27090"/>
                    <a:pt x="25743" y="27090"/>
                  </a:cubicBezTo>
                  <a:cubicBezTo>
                    <a:pt x="25945" y="27090"/>
                    <a:pt x="26148" y="26911"/>
                    <a:pt x="26143" y="26701"/>
                  </a:cubicBezTo>
                  <a:cubicBezTo>
                    <a:pt x="26205" y="26675"/>
                    <a:pt x="26272" y="26662"/>
                    <a:pt x="26339" y="26662"/>
                  </a:cubicBezTo>
                  <a:cubicBezTo>
                    <a:pt x="26558" y="26662"/>
                    <a:pt x="26778" y="26794"/>
                    <a:pt x="26858" y="26999"/>
                  </a:cubicBezTo>
                  <a:cubicBezTo>
                    <a:pt x="27062" y="26871"/>
                    <a:pt x="27263" y="26742"/>
                    <a:pt x="27467" y="26616"/>
                  </a:cubicBezTo>
                  <a:cubicBezTo>
                    <a:pt x="27613" y="26312"/>
                    <a:pt x="27940" y="26151"/>
                    <a:pt x="28247" y="26009"/>
                  </a:cubicBezTo>
                  <a:cubicBezTo>
                    <a:pt x="28658" y="25821"/>
                    <a:pt x="29070" y="25630"/>
                    <a:pt x="29481" y="25442"/>
                  </a:cubicBezTo>
                  <a:cubicBezTo>
                    <a:pt x="29532" y="25418"/>
                    <a:pt x="29586" y="25392"/>
                    <a:pt x="29622" y="25347"/>
                  </a:cubicBezTo>
                  <a:cubicBezTo>
                    <a:pt x="29665" y="25292"/>
                    <a:pt x="29672" y="25219"/>
                    <a:pt x="29678" y="25150"/>
                  </a:cubicBezTo>
                  <a:cubicBezTo>
                    <a:pt x="29717" y="24673"/>
                    <a:pt x="29779" y="24263"/>
                    <a:pt x="29800" y="23786"/>
                  </a:cubicBezTo>
                  <a:cubicBezTo>
                    <a:pt x="29804" y="23693"/>
                    <a:pt x="29809" y="23599"/>
                    <a:pt x="29813" y="23507"/>
                  </a:cubicBezTo>
                  <a:cubicBezTo>
                    <a:pt x="30074" y="23205"/>
                    <a:pt x="30460" y="23014"/>
                    <a:pt x="30859" y="22991"/>
                  </a:cubicBezTo>
                  <a:cubicBezTo>
                    <a:pt x="30942" y="22986"/>
                    <a:pt x="31028" y="22989"/>
                    <a:pt x="31101" y="22950"/>
                  </a:cubicBezTo>
                  <a:cubicBezTo>
                    <a:pt x="31152" y="22922"/>
                    <a:pt x="31193" y="22879"/>
                    <a:pt x="31229" y="22834"/>
                  </a:cubicBezTo>
                  <a:cubicBezTo>
                    <a:pt x="31570" y="22427"/>
                    <a:pt x="31818" y="21943"/>
                    <a:pt x="31951" y="21429"/>
                  </a:cubicBezTo>
                  <a:cubicBezTo>
                    <a:pt x="31992" y="21275"/>
                    <a:pt x="32003" y="21075"/>
                    <a:pt x="31865" y="20996"/>
                  </a:cubicBezTo>
                  <a:cubicBezTo>
                    <a:pt x="31826" y="20974"/>
                    <a:pt x="31781" y="20966"/>
                    <a:pt x="31733" y="20966"/>
                  </a:cubicBezTo>
                  <a:cubicBezTo>
                    <a:pt x="31612" y="20966"/>
                    <a:pt x="31474" y="21018"/>
                    <a:pt x="31367" y="21018"/>
                  </a:cubicBezTo>
                  <a:cubicBezTo>
                    <a:pt x="31300" y="21018"/>
                    <a:pt x="31245" y="20998"/>
                    <a:pt x="31212" y="20934"/>
                  </a:cubicBezTo>
                  <a:cubicBezTo>
                    <a:pt x="31195" y="20748"/>
                    <a:pt x="31332" y="20557"/>
                    <a:pt x="31516" y="20518"/>
                  </a:cubicBezTo>
                  <a:cubicBezTo>
                    <a:pt x="31621" y="20495"/>
                    <a:pt x="31735" y="20516"/>
                    <a:pt x="31835" y="20478"/>
                  </a:cubicBezTo>
                  <a:cubicBezTo>
                    <a:pt x="31936" y="20441"/>
                    <a:pt x="32009" y="20295"/>
                    <a:pt x="31925" y="20227"/>
                  </a:cubicBezTo>
                  <a:cubicBezTo>
                    <a:pt x="31801" y="20225"/>
                    <a:pt x="31696" y="20137"/>
                    <a:pt x="31600" y="20055"/>
                  </a:cubicBezTo>
                  <a:cubicBezTo>
                    <a:pt x="31450" y="19923"/>
                    <a:pt x="31300" y="19792"/>
                    <a:pt x="31150" y="19661"/>
                  </a:cubicBezTo>
                  <a:cubicBezTo>
                    <a:pt x="31043" y="19569"/>
                    <a:pt x="30934" y="19404"/>
                    <a:pt x="31034" y="19308"/>
                  </a:cubicBezTo>
                  <a:cubicBezTo>
                    <a:pt x="31068" y="19303"/>
                    <a:pt x="31101" y="19300"/>
                    <a:pt x="31135" y="19300"/>
                  </a:cubicBezTo>
                  <a:cubicBezTo>
                    <a:pt x="31395" y="19300"/>
                    <a:pt x="31654" y="19449"/>
                    <a:pt x="31773" y="19681"/>
                  </a:cubicBezTo>
                  <a:cubicBezTo>
                    <a:pt x="31831" y="19642"/>
                    <a:pt x="31891" y="19601"/>
                    <a:pt x="31949" y="19563"/>
                  </a:cubicBezTo>
                  <a:cubicBezTo>
                    <a:pt x="32043" y="19387"/>
                    <a:pt x="31820" y="19209"/>
                    <a:pt x="31630" y="19145"/>
                  </a:cubicBezTo>
                  <a:cubicBezTo>
                    <a:pt x="31439" y="19083"/>
                    <a:pt x="31199" y="18967"/>
                    <a:pt x="31231" y="18770"/>
                  </a:cubicBezTo>
                  <a:cubicBezTo>
                    <a:pt x="31238" y="18716"/>
                    <a:pt x="31268" y="18669"/>
                    <a:pt x="31266" y="18616"/>
                  </a:cubicBezTo>
                  <a:cubicBezTo>
                    <a:pt x="31259" y="18483"/>
                    <a:pt x="31077" y="18434"/>
                    <a:pt x="31015" y="18316"/>
                  </a:cubicBezTo>
                  <a:cubicBezTo>
                    <a:pt x="30983" y="18254"/>
                    <a:pt x="30987" y="18181"/>
                    <a:pt x="30976" y="18110"/>
                  </a:cubicBezTo>
                  <a:cubicBezTo>
                    <a:pt x="30901" y="17592"/>
                    <a:pt x="30068" y="17399"/>
                    <a:pt x="30096" y="16876"/>
                  </a:cubicBezTo>
                  <a:cubicBezTo>
                    <a:pt x="30098" y="16805"/>
                    <a:pt x="30119" y="16739"/>
                    <a:pt x="30147" y="16675"/>
                  </a:cubicBezTo>
                  <a:cubicBezTo>
                    <a:pt x="30267" y="16403"/>
                    <a:pt x="30533" y="16201"/>
                    <a:pt x="30826" y="16158"/>
                  </a:cubicBezTo>
                  <a:cubicBezTo>
                    <a:pt x="30895" y="16150"/>
                    <a:pt x="30983" y="16133"/>
                    <a:pt x="31000" y="16066"/>
                  </a:cubicBezTo>
                  <a:cubicBezTo>
                    <a:pt x="31008" y="16032"/>
                    <a:pt x="30993" y="15998"/>
                    <a:pt x="30991" y="15963"/>
                  </a:cubicBezTo>
                  <a:cubicBezTo>
                    <a:pt x="30974" y="15798"/>
                    <a:pt x="31180" y="15717"/>
                    <a:pt x="31336" y="15670"/>
                  </a:cubicBezTo>
                  <a:cubicBezTo>
                    <a:pt x="31495" y="15623"/>
                    <a:pt x="31679" y="15466"/>
                    <a:pt x="31589" y="15329"/>
                  </a:cubicBezTo>
                  <a:cubicBezTo>
                    <a:pt x="31656" y="15309"/>
                    <a:pt x="31725" y="15303"/>
                    <a:pt x="31795" y="15303"/>
                  </a:cubicBezTo>
                  <a:cubicBezTo>
                    <a:pt x="31889" y="15303"/>
                    <a:pt x="31984" y="15313"/>
                    <a:pt x="32078" y="15313"/>
                  </a:cubicBezTo>
                  <a:cubicBezTo>
                    <a:pt x="32108" y="15313"/>
                    <a:pt x="32137" y="15312"/>
                    <a:pt x="32165" y="15310"/>
                  </a:cubicBezTo>
                  <a:cubicBezTo>
                    <a:pt x="32356" y="15293"/>
                    <a:pt x="32573" y="15143"/>
                    <a:pt x="32530" y="14954"/>
                  </a:cubicBezTo>
                  <a:cubicBezTo>
                    <a:pt x="32037" y="14869"/>
                    <a:pt x="31557" y="14704"/>
                    <a:pt x="31118" y="14468"/>
                  </a:cubicBezTo>
                  <a:cubicBezTo>
                    <a:pt x="31094" y="14549"/>
                    <a:pt x="31071" y="14631"/>
                    <a:pt x="31049" y="14712"/>
                  </a:cubicBezTo>
                  <a:cubicBezTo>
                    <a:pt x="31019" y="14702"/>
                    <a:pt x="30988" y="14698"/>
                    <a:pt x="30958" y="14698"/>
                  </a:cubicBezTo>
                  <a:cubicBezTo>
                    <a:pt x="30753" y="14698"/>
                    <a:pt x="30556" y="14902"/>
                    <a:pt x="30593" y="15109"/>
                  </a:cubicBezTo>
                  <a:cubicBezTo>
                    <a:pt x="30430" y="15094"/>
                    <a:pt x="30267" y="15076"/>
                    <a:pt x="30104" y="15061"/>
                  </a:cubicBezTo>
                  <a:cubicBezTo>
                    <a:pt x="30025" y="14858"/>
                    <a:pt x="29944" y="14654"/>
                    <a:pt x="29864" y="14451"/>
                  </a:cubicBezTo>
                  <a:cubicBezTo>
                    <a:pt x="29826" y="14357"/>
                    <a:pt x="29779" y="14249"/>
                    <a:pt x="29682" y="14215"/>
                  </a:cubicBezTo>
                  <a:cubicBezTo>
                    <a:pt x="29658" y="14207"/>
                    <a:pt x="29633" y="14204"/>
                    <a:pt x="29608" y="14204"/>
                  </a:cubicBezTo>
                  <a:cubicBezTo>
                    <a:pt x="29536" y="14204"/>
                    <a:pt x="29462" y="14228"/>
                    <a:pt x="29389" y="14228"/>
                  </a:cubicBezTo>
                  <a:cubicBezTo>
                    <a:pt x="29384" y="14228"/>
                    <a:pt x="29378" y="14228"/>
                    <a:pt x="29372" y="14228"/>
                  </a:cubicBezTo>
                  <a:cubicBezTo>
                    <a:pt x="29209" y="14219"/>
                    <a:pt x="29089" y="14057"/>
                    <a:pt x="29070" y="13896"/>
                  </a:cubicBezTo>
                  <a:cubicBezTo>
                    <a:pt x="29048" y="13733"/>
                    <a:pt x="29104" y="13575"/>
                    <a:pt x="29157" y="13420"/>
                  </a:cubicBezTo>
                  <a:cubicBezTo>
                    <a:pt x="29395" y="13418"/>
                    <a:pt x="29631" y="13418"/>
                    <a:pt x="29869" y="13418"/>
                  </a:cubicBezTo>
                  <a:cubicBezTo>
                    <a:pt x="29847" y="13240"/>
                    <a:pt x="30149" y="13212"/>
                    <a:pt x="30216" y="13050"/>
                  </a:cubicBezTo>
                  <a:cubicBezTo>
                    <a:pt x="30237" y="12992"/>
                    <a:pt x="30229" y="12930"/>
                    <a:pt x="30233" y="12870"/>
                  </a:cubicBezTo>
                  <a:cubicBezTo>
                    <a:pt x="30250" y="12705"/>
                    <a:pt x="30389" y="12572"/>
                    <a:pt x="30544" y="12512"/>
                  </a:cubicBezTo>
                  <a:cubicBezTo>
                    <a:pt x="30698" y="12454"/>
                    <a:pt x="30867" y="12452"/>
                    <a:pt x="31034" y="12452"/>
                  </a:cubicBezTo>
                  <a:cubicBezTo>
                    <a:pt x="31193" y="12193"/>
                    <a:pt x="31371" y="11916"/>
                    <a:pt x="31651" y="11798"/>
                  </a:cubicBezTo>
                  <a:cubicBezTo>
                    <a:pt x="31719" y="11770"/>
                    <a:pt x="31793" y="11757"/>
                    <a:pt x="31868" y="11757"/>
                  </a:cubicBezTo>
                  <a:cubicBezTo>
                    <a:pt x="32105" y="11757"/>
                    <a:pt x="32345" y="11892"/>
                    <a:pt x="32369" y="12122"/>
                  </a:cubicBezTo>
                  <a:cubicBezTo>
                    <a:pt x="32380" y="12216"/>
                    <a:pt x="32352" y="12315"/>
                    <a:pt x="32292" y="12388"/>
                  </a:cubicBezTo>
                  <a:cubicBezTo>
                    <a:pt x="32266" y="12422"/>
                    <a:pt x="32234" y="12450"/>
                    <a:pt x="32202" y="12480"/>
                  </a:cubicBezTo>
                  <a:cubicBezTo>
                    <a:pt x="32084" y="12585"/>
                    <a:pt x="31966" y="12690"/>
                    <a:pt x="31848" y="12795"/>
                  </a:cubicBezTo>
                  <a:cubicBezTo>
                    <a:pt x="31868" y="12923"/>
                    <a:pt x="31728" y="13013"/>
                    <a:pt x="31653" y="13120"/>
                  </a:cubicBezTo>
                  <a:cubicBezTo>
                    <a:pt x="31512" y="13324"/>
                    <a:pt x="31664" y="13658"/>
                    <a:pt x="31913" y="13684"/>
                  </a:cubicBezTo>
                  <a:cubicBezTo>
                    <a:pt x="31996" y="13534"/>
                    <a:pt x="32146" y="13437"/>
                    <a:pt x="32290" y="13347"/>
                  </a:cubicBezTo>
                  <a:cubicBezTo>
                    <a:pt x="32483" y="13225"/>
                    <a:pt x="32673" y="13103"/>
                    <a:pt x="32866" y="12981"/>
                  </a:cubicBezTo>
                  <a:cubicBezTo>
                    <a:pt x="33063" y="12855"/>
                    <a:pt x="33262" y="12730"/>
                    <a:pt x="33459" y="12604"/>
                  </a:cubicBezTo>
                  <a:cubicBezTo>
                    <a:pt x="33530" y="12560"/>
                    <a:pt x="33616" y="12515"/>
                    <a:pt x="33695" y="12515"/>
                  </a:cubicBezTo>
                  <a:cubicBezTo>
                    <a:pt x="33731" y="12515"/>
                    <a:pt x="33765" y="12525"/>
                    <a:pt x="33796" y="12548"/>
                  </a:cubicBezTo>
                  <a:cubicBezTo>
                    <a:pt x="33905" y="12632"/>
                    <a:pt x="33856" y="12814"/>
                    <a:pt x="33931" y="12927"/>
                  </a:cubicBezTo>
                  <a:cubicBezTo>
                    <a:pt x="34029" y="13077"/>
                    <a:pt x="34269" y="13035"/>
                    <a:pt x="34413" y="13146"/>
                  </a:cubicBezTo>
                  <a:cubicBezTo>
                    <a:pt x="34514" y="13223"/>
                    <a:pt x="34541" y="13384"/>
                    <a:pt x="34471" y="13491"/>
                  </a:cubicBezTo>
                  <a:cubicBezTo>
                    <a:pt x="34422" y="13564"/>
                    <a:pt x="34334" y="13607"/>
                    <a:pt x="34246" y="13607"/>
                  </a:cubicBezTo>
                  <a:cubicBezTo>
                    <a:pt x="34206" y="13607"/>
                    <a:pt x="34166" y="13598"/>
                    <a:pt x="34130" y="13579"/>
                  </a:cubicBezTo>
                  <a:cubicBezTo>
                    <a:pt x="34066" y="13709"/>
                    <a:pt x="34034" y="13855"/>
                    <a:pt x="34042" y="14001"/>
                  </a:cubicBezTo>
                  <a:cubicBezTo>
                    <a:pt x="33931" y="14029"/>
                    <a:pt x="33822" y="14057"/>
                    <a:pt x="33712" y="14084"/>
                  </a:cubicBezTo>
                  <a:cubicBezTo>
                    <a:pt x="33899" y="14275"/>
                    <a:pt x="34087" y="14464"/>
                    <a:pt x="34276" y="14652"/>
                  </a:cubicBezTo>
                  <a:cubicBezTo>
                    <a:pt x="34295" y="14671"/>
                    <a:pt x="34316" y="14691"/>
                    <a:pt x="34342" y="14691"/>
                  </a:cubicBezTo>
                  <a:cubicBezTo>
                    <a:pt x="34374" y="14691"/>
                    <a:pt x="34396" y="14663"/>
                    <a:pt x="34417" y="14639"/>
                  </a:cubicBezTo>
                  <a:cubicBezTo>
                    <a:pt x="34522" y="14527"/>
                    <a:pt x="34672" y="14494"/>
                    <a:pt x="34829" y="14494"/>
                  </a:cubicBezTo>
                  <a:cubicBezTo>
                    <a:pt x="34923" y="14494"/>
                    <a:pt x="35019" y="14506"/>
                    <a:pt x="35109" y="14519"/>
                  </a:cubicBezTo>
                  <a:cubicBezTo>
                    <a:pt x="35118" y="14667"/>
                    <a:pt x="35126" y="14815"/>
                    <a:pt x="35133" y="14963"/>
                  </a:cubicBezTo>
                  <a:cubicBezTo>
                    <a:pt x="35287" y="15021"/>
                    <a:pt x="35452" y="15089"/>
                    <a:pt x="35542" y="15228"/>
                  </a:cubicBezTo>
                  <a:cubicBezTo>
                    <a:pt x="35630" y="15368"/>
                    <a:pt x="35591" y="15599"/>
                    <a:pt x="35431" y="15640"/>
                  </a:cubicBezTo>
                  <a:cubicBezTo>
                    <a:pt x="35408" y="15645"/>
                    <a:pt x="35385" y="15647"/>
                    <a:pt x="35362" y="15647"/>
                  </a:cubicBezTo>
                  <a:cubicBezTo>
                    <a:pt x="35321" y="15647"/>
                    <a:pt x="35278" y="15642"/>
                    <a:pt x="35238" y="15642"/>
                  </a:cubicBezTo>
                  <a:cubicBezTo>
                    <a:pt x="35195" y="15642"/>
                    <a:pt x="35154" y="15648"/>
                    <a:pt x="35120" y="15674"/>
                  </a:cubicBezTo>
                  <a:cubicBezTo>
                    <a:pt x="34991" y="15771"/>
                    <a:pt x="35126" y="15970"/>
                    <a:pt x="35261" y="16060"/>
                  </a:cubicBezTo>
                  <a:cubicBezTo>
                    <a:pt x="35394" y="16150"/>
                    <a:pt x="35548" y="16325"/>
                    <a:pt x="35441" y="16445"/>
                  </a:cubicBezTo>
                  <a:cubicBezTo>
                    <a:pt x="35422" y="16441"/>
                    <a:pt x="35402" y="16439"/>
                    <a:pt x="35382" y="16439"/>
                  </a:cubicBezTo>
                  <a:cubicBezTo>
                    <a:pt x="35248" y="16439"/>
                    <a:pt x="35115" y="16536"/>
                    <a:pt x="35083" y="16668"/>
                  </a:cubicBezTo>
                  <a:cubicBezTo>
                    <a:pt x="35047" y="16818"/>
                    <a:pt x="35150" y="16990"/>
                    <a:pt x="35300" y="17028"/>
                  </a:cubicBezTo>
                  <a:cubicBezTo>
                    <a:pt x="35193" y="17161"/>
                    <a:pt x="35152" y="17345"/>
                    <a:pt x="35191" y="17510"/>
                  </a:cubicBezTo>
                  <a:cubicBezTo>
                    <a:pt x="35223" y="17514"/>
                    <a:pt x="35256" y="17516"/>
                    <a:pt x="35288" y="17516"/>
                  </a:cubicBezTo>
                  <a:cubicBezTo>
                    <a:pt x="35627" y="17516"/>
                    <a:pt x="35960" y="17316"/>
                    <a:pt x="36116" y="17015"/>
                  </a:cubicBezTo>
                  <a:cubicBezTo>
                    <a:pt x="36148" y="17050"/>
                    <a:pt x="36189" y="17065"/>
                    <a:pt x="36232" y="17065"/>
                  </a:cubicBezTo>
                  <a:cubicBezTo>
                    <a:pt x="36326" y="17065"/>
                    <a:pt x="36434" y="16995"/>
                    <a:pt x="36491" y="16908"/>
                  </a:cubicBezTo>
                  <a:cubicBezTo>
                    <a:pt x="36577" y="16784"/>
                    <a:pt x="36626" y="16621"/>
                    <a:pt x="36759" y="16550"/>
                  </a:cubicBezTo>
                  <a:cubicBezTo>
                    <a:pt x="36813" y="16521"/>
                    <a:pt x="36871" y="16512"/>
                    <a:pt x="36932" y="16512"/>
                  </a:cubicBezTo>
                  <a:cubicBezTo>
                    <a:pt x="37041" y="16512"/>
                    <a:pt x="37157" y="16542"/>
                    <a:pt x="37267" y="16542"/>
                  </a:cubicBezTo>
                  <a:cubicBezTo>
                    <a:pt x="37320" y="16542"/>
                    <a:pt x="37372" y="16535"/>
                    <a:pt x="37421" y="16514"/>
                  </a:cubicBezTo>
                  <a:cubicBezTo>
                    <a:pt x="37515" y="16398"/>
                    <a:pt x="37322" y="16274"/>
                    <a:pt x="37224" y="16165"/>
                  </a:cubicBezTo>
                  <a:cubicBezTo>
                    <a:pt x="37057" y="15974"/>
                    <a:pt x="37172" y="15685"/>
                    <a:pt x="37181" y="15432"/>
                  </a:cubicBezTo>
                  <a:cubicBezTo>
                    <a:pt x="37192" y="15104"/>
                    <a:pt x="36984" y="14781"/>
                    <a:pt x="36682" y="14654"/>
                  </a:cubicBezTo>
                  <a:cubicBezTo>
                    <a:pt x="36607" y="14622"/>
                    <a:pt x="36519" y="14599"/>
                    <a:pt x="36474" y="14528"/>
                  </a:cubicBezTo>
                  <a:cubicBezTo>
                    <a:pt x="36399" y="14410"/>
                    <a:pt x="36487" y="14217"/>
                    <a:pt x="36378" y="14129"/>
                  </a:cubicBezTo>
                  <a:cubicBezTo>
                    <a:pt x="36351" y="14134"/>
                    <a:pt x="36324" y="14136"/>
                    <a:pt x="36297" y="14136"/>
                  </a:cubicBezTo>
                  <a:cubicBezTo>
                    <a:pt x="36225" y="14136"/>
                    <a:pt x="36152" y="14119"/>
                    <a:pt x="36086" y="14087"/>
                  </a:cubicBezTo>
                  <a:cubicBezTo>
                    <a:pt x="36101" y="13879"/>
                    <a:pt x="36093" y="13669"/>
                    <a:pt x="36063" y="13463"/>
                  </a:cubicBezTo>
                  <a:cubicBezTo>
                    <a:pt x="36030" y="13483"/>
                    <a:pt x="35996" y="13492"/>
                    <a:pt x="35962" y="13492"/>
                  </a:cubicBezTo>
                  <a:cubicBezTo>
                    <a:pt x="35790" y="13492"/>
                    <a:pt x="35627" y="13257"/>
                    <a:pt x="35679" y="13067"/>
                  </a:cubicBezTo>
                  <a:cubicBezTo>
                    <a:pt x="35741" y="12837"/>
                    <a:pt x="35960" y="12696"/>
                    <a:pt x="36155" y="12561"/>
                  </a:cubicBezTo>
                  <a:cubicBezTo>
                    <a:pt x="36870" y="12064"/>
                    <a:pt x="37815" y="11520"/>
                    <a:pt x="37937" y="10659"/>
                  </a:cubicBezTo>
                  <a:cubicBezTo>
                    <a:pt x="37982" y="10348"/>
                    <a:pt x="38171" y="10065"/>
                    <a:pt x="38432" y="9894"/>
                  </a:cubicBezTo>
                  <a:cubicBezTo>
                    <a:pt x="38353" y="9647"/>
                    <a:pt x="38284" y="9399"/>
                    <a:pt x="38272" y="9142"/>
                  </a:cubicBezTo>
                  <a:cubicBezTo>
                    <a:pt x="38250" y="8786"/>
                    <a:pt x="38342" y="8409"/>
                    <a:pt x="38595" y="8158"/>
                  </a:cubicBezTo>
                  <a:cubicBezTo>
                    <a:pt x="38661" y="8092"/>
                    <a:pt x="38739" y="8036"/>
                    <a:pt x="38824" y="8006"/>
                  </a:cubicBezTo>
                  <a:cubicBezTo>
                    <a:pt x="38896" y="7981"/>
                    <a:pt x="38970" y="7975"/>
                    <a:pt x="39046" y="7975"/>
                  </a:cubicBezTo>
                  <a:cubicBezTo>
                    <a:pt x="39133" y="7975"/>
                    <a:pt x="39222" y="7984"/>
                    <a:pt x="39309" y="7984"/>
                  </a:cubicBezTo>
                  <a:cubicBezTo>
                    <a:pt x="39350" y="7984"/>
                    <a:pt x="39391" y="7982"/>
                    <a:pt x="39431" y="7976"/>
                  </a:cubicBezTo>
                  <a:cubicBezTo>
                    <a:pt x="39893" y="7914"/>
                    <a:pt x="40146" y="7417"/>
                    <a:pt x="40320" y="6984"/>
                  </a:cubicBezTo>
                  <a:cubicBezTo>
                    <a:pt x="40463" y="6624"/>
                    <a:pt x="40607" y="6264"/>
                    <a:pt x="40753" y="5904"/>
                  </a:cubicBezTo>
                  <a:cubicBezTo>
                    <a:pt x="40810" y="5757"/>
                    <a:pt x="40873" y="5602"/>
                    <a:pt x="40855" y="5444"/>
                  </a:cubicBezTo>
                  <a:cubicBezTo>
                    <a:pt x="40838" y="5285"/>
                    <a:pt x="40714" y="5127"/>
                    <a:pt x="40555" y="5127"/>
                  </a:cubicBezTo>
                  <a:cubicBezTo>
                    <a:pt x="40474" y="5127"/>
                    <a:pt x="40399" y="5167"/>
                    <a:pt x="40326" y="5206"/>
                  </a:cubicBezTo>
                  <a:cubicBezTo>
                    <a:pt x="39996" y="5377"/>
                    <a:pt x="39645" y="5502"/>
                    <a:pt x="39283" y="5577"/>
                  </a:cubicBezTo>
                  <a:cubicBezTo>
                    <a:pt x="39166" y="5601"/>
                    <a:pt x="39044" y="5620"/>
                    <a:pt x="38925" y="5620"/>
                  </a:cubicBezTo>
                  <a:cubicBezTo>
                    <a:pt x="38806" y="5620"/>
                    <a:pt x="38689" y="5601"/>
                    <a:pt x="38582" y="5551"/>
                  </a:cubicBezTo>
                  <a:cubicBezTo>
                    <a:pt x="38252" y="5397"/>
                    <a:pt x="38117" y="5009"/>
                    <a:pt x="37873" y="4743"/>
                  </a:cubicBezTo>
                  <a:cubicBezTo>
                    <a:pt x="37646" y="4497"/>
                    <a:pt x="37331" y="4358"/>
                    <a:pt x="37027" y="4225"/>
                  </a:cubicBezTo>
                  <a:lnTo>
                    <a:pt x="36356" y="3933"/>
                  </a:lnTo>
                  <a:cubicBezTo>
                    <a:pt x="36298" y="3908"/>
                    <a:pt x="36236" y="3880"/>
                    <a:pt x="36195" y="3831"/>
                  </a:cubicBezTo>
                  <a:cubicBezTo>
                    <a:pt x="36135" y="3756"/>
                    <a:pt x="36135" y="3651"/>
                    <a:pt x="36105" y="3558"/>
                  </a:cubicBezTo>
                  <a:cubicBezTo>
                    <a:pt x="36080" y="3475"/>
                    <a:pt x="36030" y="3402"/>
                    <a:pt x="35985" y="3327"/>
                  </a:cubicBezTo>
                  <a:cubicBezTo>
                    <a:pt x="35784" y="2999"/>
                    <a:pt x="35647" y="2635"/>
                    <a:pt x="35583" y="2256"/>
                  </a:cubicBezTo>
                  <a:cubicBezTo>
                    <a:pt x="35568" y="2177"/>
                    <a:pt x="35557" y="2097"/>
                    <a:pt x="35529" y="2022"/>
                  </a:cubicBezTo>
                  <a:cubicBezTo>
                    <a:pt x="35486" y="1913"/>
                    <a:pt x="35407" y="1821"/>
                    <a:pt x="35341" y="1722"/>
                  </a:cubicBezTo>
                  <a:cubicBezTo>
                    <a:pt x="35182" y="1489"/>
                    <a:pt x="35090" y="1215"/>
                    <a:pt x="34938" y="977"/>
                  </a:cubicBezTo>
                  <a:cubicBezTo>
                    <a:pt x="34614" y="473"/>
                    <a:pt x="34038" y="178"/>
                    <a:pt x="33453" y="66"/>
                  </a:cubicBezTo>
                  <a:cubicBezTo>
                    <a:pt x="33202" y="19"/>
                    <a:pt x="32948" y="1"/>
                    <a:pt x="326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151"/>
            <p:cNvSpPr/>
            <p:nvPr/>
          </p:nvSpPr>
          <p:spPr>
            <a:xfrm>
              <a:off x="5790419" y="2281463"/>
              <a:ext cx="1162884" cy="812243"/>
            </a:xfrm>
            <a:custGeom>
              <a:rect b="b" l="l" r="r" t="t"/>
              <a:pathLst>
                <a:path extrusionOk="0" h="28585" w="40925">
                  <a:moveTo>
                    <a:pt x="32721" y="54"/>
                  </a:moveTo>
                  <a:cubicBezTo>
                    <a:pt x="32997" y="54"/>
                    <a:pt x="33243" y="75"/>
                    <a:pt x="33473" y="118"/>
                  </a:cubicBezTo>
                  <a:cubicBezTo>
                    <a:pt x="34118" y="240"/>
                    <a:pt x="34651" y="568"/>
                    <a:pt x="34940" y="1016"/>
                  </a:cubicBezTo>
                  <a:cubicBezTo>
                    <a:pt x="35013" y="1129"/>
                    <a:pt x="35071" y="1251"/>
                    <a:pt x="35129" y="1371"/>
                  </a:cubicBezTo>
                  <a:cubicBezTo>
                    <a:pt x="35193" y="1502"/>
                    <a:pt x="35259" y="1639"/>
                    <a:pt x="35345" y="1763"/>
                  </a:cubicBezTo>
                  <a:cubicBezTo>
                    <a:pt x="35362" y="1789"/>
                    <a:pt x="35379" y="1813"/>
                    <a:pt x="35397" y="1838"/>
                  </a:cubicBezTo>
                  <a:cubicBezTo>
                    <a:pt x="35450" y="1911"/>
                    <a:pt x="35499" y="1980"/>
                    <a:pt x="35529" y="2059"/>
                  </a:cubicBezTo>
                  <a:cubicBezTo>
                    <a:pt x="35553" y="2119"/>
                    <a:pt x="35564" y="2185"/>
                    <a:pt x="35574" y="2252"/>
                  </a:cubicBezTo>
                  <a:lnTo>
                    <a:pt x="35581" y="2286"/>
                  </a:lnTo>
                  <a:cubicBezTo>
                    <a:pt x="35647" y="2665"/>
                    <a:pt x="35789" y="3038"/>
                    <a:pt x="35988" y="3366"/>
                  </a:cubicBezTo>
                  <a:lnTo>
                    <a:pt x="36005" y="3394"/>
                  </a:lnTo>
                  <a:cubicBezTo>
                    <a:pt x="36046" y="3458"/>
                    <a:pt x="36084" y="3522"/>
                    <a:pt x="36106" y="3593"/>
                  </a:cubicBezTo>
                  <a:cubicBezTo>
                    <a:pt x="36114" y="3621"/>
                    <a:pt x="36121" y="3651"/>
                    <a:pt x="36127" y="3679"/>
                  </a:cubicBezTo>
                  <a:cubicBezTo>
                    <a:pt x="36140" y="3747"/>
                    <a:pt x="36155" y="3818"/>
                    <a:pt x="36202" y="3874"/>
                  </a:cubicBezTo>
                  <a:cubicBezTo>
                    <a:pt x="36247" y="3929"/>
                    <a:pt x="36316" y="3959"/>
                    <a:pt x="36371" y="3985"/>
                  </a:cubicBezTo>
                  <a:lnTo>
                    <a:pt x="37042" y="4274"/>
                  </a:lnTo>
                  <a:cubicBezTo>
                    <a:pt x="37327" y="4401"/>
                    <a:pt x="37653" y="4542"/>
                    <a:pt x="37878" y="4786"/>
                  </a:cubicBezTo>
                  <a:cubicBezTo>
                    <a:pt x="37963" y="4878"/>
                    <a:pt x="38036" y="4990"/>
                    <a:pt x="38107" y="5095"/>
                  </a:cubicBezTo>
                  <a:cubicBezTo>
                    <a:pt x="38240" y="5294"/>
                    <a:pt x="38377" y="5498"/>
                    <a:pt x="38595" y="5601"/>
                  </a:cubicBezTo>
                  <a:cubicBezTo>
                    <a:pt x="38698" y="5650"/>
                    <a:pt x="38816" y="5673"/>
                    <a:pt x="38951" y="5673"/>
                  </a:cubicBezTo>
                  <a:cubicBezTo>
                    <a:pt x="39056" y="5673"/>
                    <a:pt x="39172" y="5658"/>
                    <a:pt x="39313" y="5628"/>
                  </a:cubicBezTo>
                  <a:cubicBezTo>
                    <a:pt x="39679" y="5553"/>
                    <a:pt x="40033" y="5427"/>
                    <a:pt x="40365" y="5256"/>
                  </a:cubicBezTo>
                  <a:lnTo>
                    <a:pt x="40374" y="5251"/>
                  </a:lnTo>
                  <a:cubicBezTo>
                    <a:pt x="40440" y="5217"/>
                    <a:pt x="40511" y="5181"/>
                    <a:pt x="40584" y="5181"/>
                  </a:cubicBezTo>
                  <a:cubicBezTo>
                    <a:pt x="40731" y="5181"/>
                    <a:pt x="40839" y="5333"/>
                    <a:pt x="40854" y="5472"/>
                  </a:cubicBezTo>
                  <a:cubicBezTo>
                    <a:pt x="40871" y="5628"/>
                    <a:pt x="40809" y="5783"/>
                    <a:pt x="40753" y="5920"/>
                  </a:cubicBezTo>
                  <a:lnTo>
                    <a:pt x="40320" y="7000"/>
                  </a:lnTo>
                  <a:cubicBezTo>
                    <a:pt x="40140" y="7449"/>
                    <a:pt x="39896" y="7917"/>
                    <a:pt x="39454" y="7977"/>
                  </a:cubicBezTo>
                  <a:cubicBezTo>
                    <a:pt x="39419" y="7981"/>
                    <a:pt x="39379" y="7982"/>
                    <a:pt x="39337" y="7982"/>
                  </a:cubicBezTo>
                  <a:cubicBezTo>
                    <a:pt x="39294" y="7982"/>
                    <a:pt x="39250" y="7981"/>
                    <a:pt x="39206" y="7979"/>
                  </a:cubicBezTo>
                  <a:cubicBezTo>
                    <a:pt x="39161" y="7977"/>
                    <a:pt x="39116" y="7974"/>
                    <a:pt x="39071" y="7974"/>
                  </a:cubicBezTo>
                  <a:cubicBezTo>
                    <a:pt x="38979" y="7974"/>
                    <a:pt x="38906" y="7985"/>
                    <a:pt x="38842" y="8007"/>
                  </a:cubicBezTo>
                  <a:cubicBezTo>
                    <a:pt x="38760" y="8036"/>
                    <a:pt x="38679" y="8088"/>
                    <a:pt x="38604" y="8165"/>
                  </a:cubicBezTo>
                  <a:cubicBezTo>
                    <a:pt x="38368" y="8396"/>
                    <a:pt x="38248" y="8763"/>
                    <a:pt x="38270" y="9168"/>
                  </a:cubicBezTo>
                  <a:cubicBezTo>
                    <a:pt x="38285" y="9438"/>
                    <a:pt x="38358" y="9693"/>
                    <a:pt x="38426" y="9909"/>
                  </a:cubicBezTo>
                  <a:cubicBezTo>
                    <a:pt x="38163" y="10089"/>
                    <a:pt x="37980" y="10374"/>
                    <a:pt x="37938" y="10680"/>
                  </a:cubicBezTo>
                  <a:cubicBezTo>
                    <a:pt x="37830" y="11437"/>
                    <a:pt x="37074" y="11949"/>
                    <a:pt x="36408" y="12401"/>
                  </a:cubicBezTo>
                  <a:cubicBezTo>
                    <a:pt x="36324" y="12456"/>
                    <a:pt x="36243" y="12512"/>
                    <a:pt x="36166" y="12566"/>
                  </a:cubicBezTo>
                  <a:lnTo>
                    <a:pt x="36136" y="12585"/>
                  </a:lnTo>
                  <a:cubicBezTo>
                    <a:pt x="35951" y="12714"/>
                    <a:pt x="35742" y="12859"/>
                    <a:pt x="35679" y="13084"/>
                  </a:cubicBezTo>
                  <a:cubicBezTo>
                    <a:pt x="35652" y="13189"/>
                    <a:pt x="35679" y="13313"/>
                    <a:pt x="35757" y="13412"/>
                  </a:cubicBezTo>
                  <a:cubicBezTo>
                    <a:pt x="35820" y="13497"/>
                    <a:pt x="35907" y="13544"/>
                    <a:pt x="35991" y="13544"/>
                  </a:cubicBezTo>
                  <a:cubicBezTo>
                    <a:pt x="36017" y="13544"/>
                    <a:pt x="36043" y="13540"/>
                    <a:pt x="36067" y="13530"/>
                  </a:cubicBezTo>
                  <a:cubicBezTo>
                    <a:pt x="36093" y="13720"/>
                    <a:pt x="36099" y="13918"/>
                    <a:pt x="36086" y="14110"/>
                  </a:cubicBezTo>
                  <a:lnTo>
                    <a:pt x="36084" y="14130"/>
                  </a:lnTo>
                  <a:lnTo>
                    <a:pt x="36101" y="14136"/>
                  </a:lnTo>
                  <a:cubicBezTo>
                    <a:pt x="36170" y="14170"/>
                    <a:pt x="36246" y="14189"/>
                    <a:pt x="36323" y="14189"/>
                  </a:cubicBezTo>
                  <a:cubicBezTo>
                    <a:pt x="36347" y="14189"/>
                    <a:pt x="36371" y="14187"/>
                    <a:pt x="36395" y="14183"/>
                  </a:cubicBezTo>
                  <a:cubicBezTo>
                    <a:pt x="36436" y="14224"/>
                    <a:pt x="36438" y="14293"/>
                    <a:pt x="36438" y="14365"/>
                  </a:cubicBezTo>
                  <a:cubicBezTo>
                    <a:pt x="36438" y="14436"/>
                    <a:pt x="36440" y="14509"/>
                    <a:pt x="36479" y="14569"/>
                  </a:cubicBezTo>
                  <a:cubicBezTo>
                    <a:pt x="36519" y="14635"/>
                    <a:pt x="36592" y="14663"/>
                    <a:pt x="36663" y="14691"/>
                  </a:cubicBezTo>
                  <a:cubicBezTo>
                    <a:pt x="36674" y="14695"/>
                    <a:pt x="36686" y="14700"/>
                    <a:pt x="36697" y="14706"/>
                  </a:cubicBezTo>
                  <a:cubicBezTo>
                    <a:pt x="36988" y="14826"/>
                    <a:pt x="37192" y="15143"/>
                    <a:pt x="37179" y="15456"/>
                  </a:cubicBezTo>
                  <a:cubicBezTo>
                    <a:pt x="37177" y="15524"/>
                    <a:pt x="37166" y="15597"/>
                    <a:pt x="37158" y="15666"/>
                  </a:cubicBezTo>
                  <a:cubicBezTo>
                    <a:pt x="37130" y="15861"/>
                    <a:pt x="37100" y="16060"/>
                    <a:pt x="37231" y="16208"/>
                  </a:cubicBezTo>
                  <a:cubicBezTo>
                    <a:pt x="37254" y="16234"/>
                    <a:pt x="37282" y="16259"/>
                    <a:pt x="37308" y="16285"/>
                  </a:cubicBezTo>
                  <a:cubicBezTo>
                    <a:pt x="37411" y="16384"/>
                    <a:pt x="37477" y="16454"/>
                    <a:pt x="37430" y="16516"/>
                  </a:cubicBezTo>
                  <a:cubicBezTo>
                    <a:pt x="37389" y="16534"/>
                    <a:pt x="37344" y="16540"/>
                    <a:pt x="37291" y="16540"/>
                  </a:cubicBezTo>
                  <a:cubicBezTo>
                    <a:pt x="37237" y="16540"/>
                    <a:pt x="37181" y="16534"/>
                    <a:pt x="37128" y="16525"/>
                  </a:cubicBezTo>
                  <a:cubicBezTo>
                    <a:pt x="37072" y="16519"/>
                    <a:pt x="37014" y="16512"/>
                    <a:pt x="36958" y="16512"/>
                  </a:cubicBezTo>
                  <a:cubicBezTo>
                    <a:pt x="36883" y="16512"/>
                    <a:pt x="36826" y="16525"/>
                    <a:pt x="36772" y="16553"/>
                  </a:cubicBezTo>
                  <a:cubicBezTo>
                    <a:pt x="36669" y="16609"/>
                    <a:pt x="36616" y="16709"/>
                    <a:pt x="36562" y="16808"/>
                  </a:cubicBezTo>
                  <a:cubicBezTo>
                    <a:pt x="36541" y="16846"/>
                    <a:pt x="36519" y="16885"/>
                    <a:pt x="36496" y="16919"/>
                  </a:cubicBezTo>
                  <a:cubicBezTo>
                    <a:pt x="36440" y="17003"/>
                    <a:pt x="36339" y="17065"/>
                    <a:pt x="36258" y="17065"/>
                  </a:cubicBezTo>
                  <a:cubicBezTo>
                    <a:pt x="36219" y="17065"/>
                    <a:pt x="36187" y="17052"/>
                    <a:pt x="36161" y="17024"/>
                  </a:cubicBezTo>
                  <a:lnTo>
                    <a:pt x="36136" y="16994"/>
                  </a:lnTo>
                  <a:lnTo>
                    <a:pt x="36119" y="17028"/>
                  </a:lnTo>
                  <a:cubicBezTo>
                    <a:pt x="35969" y="17320"/>
                    <a:pt x="35645" y="17515"/>
                    <a:pt x="35313" y="17515"/>
                  </a:cubicBezTo>
                  <a:cubicBezTo>
                    <a:pt x="35287" y="17515"/>
                    <a:pt x="35264" y="17515"/>
                    <a:pt x="35238" y="17513"/>
                  </a:cubicBezTo>
                  <a:cubicBezTo>
                    <a:pt x="35208" y="17358"/>
                    <a:pt x="35249" y="17191"/>
                    <a:pt x="35347" y="17071"/>
                  </a:cubicBezTo>
                  <a:lnTo>
                    <a:pt x="35373" y="17039"/>
                  </a:lnTo>
                  <a:lnTo>
                    <a:pt x="35332" y="17028"/>
                  </a:lnTo>
                  <a:cubicBezTo>
                    <a:pt x="35197" y="16992"/>
                    <a:pt x="35103" y="16836"/>
                    <a:pt x="35135" y="16701"/>
                  </a:cubicBezTo>
                  <a:cubicBezTo>
                    <a:pt x="35165" y="16583"/>
                    <a:pt x="35285" y="16491"/>
                    <a:pt x="35409" y="16491"/>
                  </a:cubicBezTo>
                  <a:cubicBezTo>
                    <a:pt x="35427" y="16491"/>
                    <a:pt x="35444" y="16493"/>
                    <a:pt x="35461" y="16497"/>
                  </a:cubicBezTo>
                  <a:lnTo>
                    <a:pt x="35476" y="16499"/>
                  </a:lnTo>
                  <a:lnTo>
                    <a:pt x="35487" y="16489"/>
                  </a:lnTo>
                  <a:cubicBezTo>
                    <a:pt x="35521" y="16450"/>
                    <a:pt x="35534" y="16407"/>
                    <a:pt x="35527" y="16356"/>
                  </a:cubicBezTo>
                  <a:cubicBezTo>
                    <a:pt x="35514" y="16244"/>
                    <a:pt x="35403" y="16133"/>
                    <a:pt x="35302" y="16064"/>
                  </a:cubicBezTo>
                  <a:cubicBezTo>
                    <a:pt x="35217" y="16006"/>
                    <a:pt x="35122" y="15897"/>
                    <a:pt x="35120" y="15807"/>
                  </a:cubicBezTo>
                  <a:cubicBezTo>
                    <a:pt x="35120" y="15771"/>
                    <a:pt x="35133" y="15743"/>
                    <a:pt x="35161" y="15722"/>
                  </a:cubicBezTo>
                  <a:cubicBezTo>
                    <a:pt x="35187" y="15702"/>
                    <a:pt x="35217" y="15694"/>
                    <a:pt x="35264" y="15694"/>
                  </a:cubicBezTo>
                  <a:cubicBezTo>
                    <a:pt x="35283" y="15694"/>
                    <a:pt x="35302" y="15696"/>
                    <a:pt x="35324" y="15696"/>
                  </a:cubicBezTo>
                  <a:cubicBezTo>
                    <a:pt x="35344" y="15698"/>
                    <a:pt x="35365" y="15699"/>
                    <a:pt x="35385" y="15699"/>
                  </a:cubicBezTo>
                  <a:cubicBezTo>
                    <a:pt x="35413" y="15699"/>
                    <a:pt x="35440" y="15697"/>
                    <a:pt x="35463" y="15692"/>
                  </a:cubicBezTo>
                  <a:cubicBezTo>
                    <a:pt x="35534" y="15674"/>
                    <a:pt x="35587" y="15623"/>
                    <a:pt x="35617" y="15548"/>
                  </a:cubicBezTo>
                  <a:cubicBezTo>
                    <a:pt x="35656" y="15447"/>
                    <a:pt x="35645" y="15327"/>
                    <a:pt x="35589" y="15242"/>
                  </a:cubicBezTo>
                  <a:cubicBezTo>
                    <a:pt x="35504" y="15105"/>
                    <a:pt x="35356" y="15036"/>
                    <a:pt x="35184" y="14970"/>
                  </a:cubicBezTo>
                  <a:lnTo>
                    <a:pt x="35161" y="14522"/>
                  </a:lnTo>
                  <a:lnTo>
                    <a:pt x="35139" y="14520"/>
                  </a:lnTo>
                  <a:cubicBezTo>
                    <a:pt x="35060" y="14507"/>
                    <a:pt x="34957" y="14494"/>
                    <a:pt x="34855" y="14494"/>
                  </a:cubicBezTo>
                  <a:cubicBezTo>
                    <a:pt x="34662" y="14494"/>
                    <a:pt x="34520" y="14543"/>
                    <a:pt x="34424" y="14648"/>
                  </a:cubicBezTo>
                  <a:lnTo>
                    <a:pt x="34420" y="14652"/>
                  </a:lnTo>
                  <a:cubicBezTo>
                    <a:pt x="34402" y="14672"/>
                    <a:pt x="34385" y="14691"/>
                    <a:pt x="34368" y="14691"/>
                  </a:cubicBezTo>
                  <a:cubicBezTo>
                    <a:pt x="34353" y="14691"/>
                    <a:pt x="34336" y="14676"/>
                    <a:pt x="34321" y="14661"/>
                  </a:cubicBezTo>
                  <a:lnTo>
                    <a:pt x="33790" y="14125"/>
                  </a:lnTo>
                  <a:lnTo>
                    <a:pt x="34096" y="14048"/>
                  </a:lnTo>
                  <a:lnTo>
                    <a:pt x="34094" y="14027"/>
                  </a:lnTo>
                  <a:cubicBezTo>
                    <a:pt x="34088" y="13894"/>
                    <a:pt x="34113" y="13761"/>
                    <a:pt x="34169" y="13639"/>
                  </a:cubicBezTo>
                  <a:cubicBezTo>
                    <a:pt x="34201" y="13652"/>
                    <a:pt x="34238" y="13660"/>
                    <a:pt x="34274" y="13660"/>
                  </a:cubicBezTo>
                  <a:cubicBezTo>
                    <a:pt x="34375" y="13660"/>
                    <a:pt x="34467" y="13611"/>
                    <a:pt x="34518" y="13532"/>
                  </a:cubicBezTo>
                  <a:cubicBezTo>
                    <a:pt x="34597" y="13412"/>
                    <a:pt x="34567" y="13238"/>
                    <a:pt x="34454" y="13151"/>
                  </a:cubicBezTo>
                  <a:cubicBezTo>
                    <a:pt x="34387" y="13097"/>
                    <a:pt x="34304" y="13078"/>
                    <a:pt x="34220" y="13058"/>
                  </a:cubicBezTo>
                  <a:cubicBezTo>
                    <a:pt x="34122" y="13037"/>
                    <a:pt x="34028" y="13016"/>
                    <a:pt x="33978" y="12938"/>
                  </a:cubicBezTo>
                  <a:cubicBezTo>
                    <a:pt x="33948" y="12893"/>
                    <a:pt x="33940" y="12833"/>
                    <a:pt x="33931" y="12776"/>
                  </a:cubicBezTo>
                  <a:cubicBezTo>
                    <a:pt x="33920" y="12692"/>
                    <a:pt x="33908" y="12606"/>
                    <a:pt x="33839" y="12553"/>
                  </a:cubicBezTo>
                  <a:cubicBezTo>
                    <a:pt x="33805" y="12527"/>
                    <a:pt x="33766" y="12514"/>
                    <a:pt x="33721" y="12514"/>
                  </a:cubicBezTo>
                  <a:cubicBezTo>
                    <a:pt x="33652" y="12514"/>
                    <a:pt x="33569" y="12545"/>
                    <a:pt x="33470" y="12609"/>
                  </a:cubicBezTo>
                  <a:lnTo>
                    <a:pt x="32301" y="13350"/>
                  </a:lnTo>
                  <a:cubicBezTo>
                    <a:pt x="32168" y="13436"/>
                    <a:pt x="32016" y="13532"/>
                    <a:pt x="31924" y="13680"/>
                  </a:cubicBezTo>
                  <a:cubicBezTo>
                    <a:pt x="31825" y="13663"/>
                    <a:pt x="31735" y="13590"/>
                    <a:pt x="31688" y="13483"/>
                  </a:cubicBezTo>
                  <a:cubicBezTo>
                    <a:pt x="31637" y="13371"/>
                    <a:pt x="31641" y="13249"/>
                    <a:pt x="31701" y="13161"/>
                  </a:cubicBezTo>
                  <a:cubicBezTo>
                    <a:pt x="31722" y="13131"/>
                    <a:pt x="31750" y="13101"/>
                    <a:pt x="31776" y="13071"/>
                  </a:cubicBezTo>
                  <a:cubicBezTo>
                    <a:pt x="31842" y="13001"/>
                    <a:pt x="31909" y="12928"/>
                    <a:pt x="31902" y="12831"/>
                  </a:cubicBezTo>
                  <a:lnTo>
                    <a:pt x="32245" y="12525"/>
                  </a:lnTo>
                  <a:cubicBezTo>
                    <a:pt x="32277" y="12495"/>
                    <a:pt x="32311" y="12467"/>
                    <a:pt x="32339" y="12431"/>
                  </a:cubicBezTo>
                  <a:cubicBezTo>
                    <a:pt x="32401" y="12351"/>
                    <a:pt x="32434" y="12246"/>
                    <a:pt x="32423" y="12146"/>
                  </a:cubicBezTo>
                  <a:cubicBezTo>
                    <a:pt x="32395" y="11893"/>
                    <a:pt x="32131" y="11756"/>
                    <a:pt x="31896" y="11756"/>
                  </a:cubicBezTo>
                  <a:cubicBezTo>
                    <a:pt x="31814" y="11756"/>
                    <a:pt x="31735" y="11771"/>
                    <a:pt x="31667" y="11799"/>
                  </a:cubicBezTo>
                  <a:cubicBezTo>
                    <a:pt x="31394" y="11914"/>
                    <a:pt x="31223" y="12163"/>
                    <a:pt x="31045" y="12452"/>
                  </a:cubicBezTo>
                  <a:cubicBezTo>
                    <a:pt x="30900" y="12452"/>
                    <a:pt x="30720" y="12452"/>
                    <a:pt x="30559" y="12514"/>
                  </a:cubicBezTo>
                  <a:cubicBezTo>
                    <a:pt x="30377" y="12583"/>
                    <a:pt x="30248" y="12733"/>
                    <a:pt x="30233" y="12893"/>
                  </a:cubicBezTo>
                  <a:cubicBezTo>
                    <a:pt x="30231" y="12913"/>
                    <a:pt x="30231" y="12934"/>
                    <a:pt x="30231" y="12956"/>
                  </a:cubicBezTo>
                  <a:cubicBezTo>
                    <a:pt x="30231" y="12994"/>
                    <a:pt x="30229" y="13033"/>
                    <a:pt x="30216" y="13065"/>
                  </a:cubicBezTo>
                  <a:cubicBezTo>
                    <a:pt x="30190" y="13129"/>
                    <a:pt x="30118" y="13174"/>
                    <a:pt x="30047" y="13217"/>
                  </a:cubicBezTo>
                  <a:cubicBezTo>
                    <a:pt x="29961" y="13268"/>
                    <a:pt x="29873" y="13322"/>
                    <a:pt x="29867" y="13416"/>
                  </a:cubicBezTo>
                  <a:lnTo>
                    <a:pt x="29164" y="13418"/>
                  </a:lnTo>
                  <a:lnTo>
                    <a:pt x="29160" y="13438"/>
                  </a:lnTo>
                  <a:cubicBezTo>
                    <a:pt x="29106" y="13586"/>
                    <a:pt x="29046" y="13753"/>
                    <a:pt x="29068" y="13924"/>
                  </a:cubicBezTo>
                  <a:cubicBezTo>
                    <a:pt x="29089" y="14089"/>
                    <a:pt x="29209" y="14269"/>
                    <a:pt x="29395" y="14282"/>
                  </a:cubicBezTo>
                  <a:cubicBezTo>
                    <a:pt x="29400" y="14282"/>
                    <a:pt x="29405" y="14282"/>
                    <a:pt x="29410" y="14282"/>
                  </a:cubicBezTo>
                  <a:cubicBezTo>
                    <a:pt x="29450" y="14282"/>
                    <a:pt x="29490" y="14275"/>
                    <a:pt x="29530" y="14269"/>
                  </a:cubicBezTo>
                  <a:cubicBezTo>
                    <a:pt x="29567" y="14263"/>
                    <a:pt x="29603" y="14257"/>
                    <a:pt x="29635" y="14257"/>
                  </a:cubicBezTo>
                  <a:cubicBezTo>
                    <a:pt x="29658" y="14257"/>
                    <a:pt x="29679" y="14260"/>
                    <a:pt x="29698" y="14267"/>
                  </a:cubicBezTo>
                  <a:cubicBezTo>
                    <a:pt x="29783" y="14297"/>
                    <a:pt x="29828" y="14393"/>
                    <a:pt x="29865" y="14487"/>
                  </a:cubicBezTo>
                  <a:lnTo>
                    <a:pt x="30105" y="15096"/>
                  </a:lnTo>
                  <a:lnTo>
                    <a:pt x="30111" y="15113"/>
                  </a:lnTo>
                  <a:lnTo>
                    <a:pt x="30653" y="15165"/>
                  </a:lnTo>
                  <a:lnTo>
                    <a:pt x="30647" y="15130"/>
                  </a:lnTo>
                  <a:cubicBezTo>
                    <a:pt x="30632" y="15047"/>
                    <a:pt x="30657" y="14957"/>
                    <a:pt x="30720" y="14882"/>
                  </a:cubicBezTo>
                  <a:cubicBezTo>
                    <a:pt x="30789" y="14800"/>
                    <a:pt x="30889" y="14751"/>
                    <a:pt x="30985" y="14751"/>
                  </a:cubicBezTo>
                  <a:cubicBezTo>
                    <a:pt x="31013" y="14751"/>
                    <a:pt x="31040" y="14755"/>
                    <a:pt x="31067" y="14764"/>
                  </a:cubicBezTo>
                  <a:lnTo>
                    <a:pt x="31092" y="14772"/>
                  </a:lnTo>
                  <a:lnTo>
                    <a:pt x="31159" y="14532"/>
                  </a:lnTo>
                  <a:cubicBezTo>
                    <a:pt x="31592" y="14760"/>
                    <a:pt x="32052" y="14918"/>
                    <a:pt x="32534" y="15004"/>
                  </a:cubicBezTo>
                  <a:cubicBezTo>
                    <a:pt x="32541" y="15053"/>
                    <a:pt x="32526" y="15102"/>
                    <a:pt x="32491" y="15150"/>
                  </a:cubicBezTo>
                  <a:cubicBezTo>
                    <a:pt x="32429" y="15235"/>
                    <a:pt x="32307" y="15299"/>
                    <a:pt x="32187" y="15310"/>
                  </a:cubicBezTo>
                  <a:cubicBezTo>
                    <a:pt x="32160" y="15313"/>
                    <a:pt x="32133" y="15313"/>
                    <a:pt x="32106" y="15313"/>
                  </a:cubicBezTo>
                  <a:cubicBezTo>
                    <a:pt x="32059" y="15313"/>
                    <a:pt x="32011" y="15311"/>
                    <a:pt x="31962" y="15308"/>
                  </a:cubicBezTo>
                  <a:cubicBezTo>
                    <a:pt x="31915" y="15306"/>
                    <a:pt x="31868" y="15304"/>
                    <a:pt x="31821" y="15304"/>
                  </a:cubicBezTo>
                  <a:cubicBezTo>
                    <a:pt x="31735" y="15304"/>
                    <a:pt x="31669" y="15312"/>
                    <a:pt x="31607" y="15329"/>
                  </a:cubicBezTo>
                  <a:lnTo>
                    <a:pt x="31572" y="15340"/>
                  </a:lnTo>
                  <a:lnTo>
                    <a:pt x="31592" y="15370"/>
                  </a:lnTo>
                  <a:cubicBezTo>
                    <a:pt x="31613" y="15402"/>
                    <a:pt x="31617" y="15437"/>
                    <a:pt x="31604" y="15475"/>
                  </a:cubicBezTo>
                  <a:cubicBezTo>
                    <a:pt x="31572" y="15563"/>
                    <a:pt x="31452" y="15642"/>
                    <a:pt x="31356" y="15670"/>
                  </a:cubicBezTo>
                  <a:cubicBezTo>
                    <a:pt x="31251" y="15702"/>
                    <a:pt x="30970" y="15786"/>
                    <a:pt x="30989" y="15992"/>
                  </a:cubicBezTo>
                  <a:cubicBezTo>
                    <a:pt x="30992" y="16002"/>
                    <a:pt x="30994" y="16015"/>
                    <a:pt x="30996" y="16028"/>
                  </a:cubicBezTo>
                  <a:cubicBezTo>
                    <a:pt x="31000" y="16047"/>
                    <a:pt x="31004" y="16069"/>
                    <a:pt x="31000" y="16086"/>
                  </a:cubicBezTo>
                  <a:cubicBezTo>
                    <a:pt x="30987" y="16135"/>
                    <a:pt x="30919" y="16148"/>
                    <a:pt x="30848" y="16159"/>
                  </a:cubicBezTo>
                  <a:cubicBezTo>
                    <a:pt x="30546" y="16201"/>
                    <a:pt x="30272" y="16409"/>
                    <a:pt x="30147" y="16690"/>
                  </a:cubicBezTo>
                  <a:cubicBezTo>
                    <a:pt x="30115" y="16765"/>
                    <a:pt x="30098" y="16833"/>
                    <a:pt x="30094" y="16900"/>
                  </a:cubicBezTo>
                  <a:cubicBezTo>
                    <a:pt x="30079" y="17187"/>
                    <a:pt x="30310" y="17380"/>
                    <a:pt x="30535" y="17566"/>
                  </a:cubicBezTo>
                  <a:cubicBezTo>
                    <a:pt x="30735" y="17731"/>
                    <a:pt x="30942" y="17903"/>
                    <a:pt x="30977" y="18140"/>
                  </a:cubicBezTo>
                  <a:cubicBezTo>
                    <a:pt x="30979" y="18160"/>
                    <a:pt x="30981" y="18179"/>
                    <a:pt x="30983" y="18198"/>
                  </a:cubicBezTo>
                  <a:cubicBezTo>
                    <a:pt x="30987" y="18250"/>
                    <a:pt x="30992" y="18305"/>
                    <a:pt x="31017" y="18355"/>
                  </a:cubicBezTo>
                  <a:cubicBezTo>
                    <a:pt x="31045" y="18410"/>
                    <a:pt x="31097" y="18449"/>
                    <a:pt x="31146" y="18487"/>
                  </a:cubicBezTo>
                  <a:cubicBezTo>
                    <a:pt x="31208" y="18537"/>
                    <a:pt x="31262" y="18577"/>
                    <a:pt x="31264" y="18644"/>
                  </a:cubicBezTo>
                  <a:cubicBezTo>
                    <a:pt x="31266" y="18670"/>
                    <a:pt x="31257" y="18697"/>
                    <a:pt x="31247" y="18725"/>
                  </a:cubicBezTo>
                  <a:cubicBezTo>
                    <a:pt x="31240" y="18747"/>
                    <a:pt x="31234" y="18768"/>
                    <a:pt x="31229" y="18792"/>
                  </a:cubicBezTo>
                  <a:cubicBezTo>
                    <a:pt x="31204" y="18959"/>
                    <a:pt x="31343" y="19096"/>
                    <a:pt x="31647" y="19197"/>
                  </a:cubicBezTo>
                  <a:cubicBezTo>
                    <a:pt x="31767" y="19237"/>
                    <a:pt x="31915" y="19332"/>
                    <a:pt x="31958" y="19441"/>
                  </a:cubicBezTo>
                  <a:cubicBezTo>
                    <a:pt x="31975" y="19486"/>
                    <a:pt x="31975" y="19529"/>
                    <a:pt x="31954" y="19569"/>
                  </a:cubicBezTo>
                  <a:lnTo>
                    <a:pt x="31810" y="19668"/>
                  </a:lnTo>
                  <a:cubicBezTo>
                    <a:pt x="31682" y="19447"/>
                    <a:pt x="31424" y="19299"/>
                    <a:pt x="31163" y="19299"/>
                  </a:cubicBezTo>
                  <a:cubicBezTo>
                    <a:pt x="31127" y="19299"/>
                    <a:pt x="31092" y="19302"/>
                    <a:pt x="31056" y="19308"/>
                  </a:cubicBezTo>
                  <a:lnTo>
                    <a:pt x="31049" y="19308"/>
                  </a:lnTo>
                  <a:lnTo>
                    <a:pt x="31043" y="19314"/>
                  </a:lnTo>
                  <a:cubicBezTo>
                    <a:pt x="31009" y="19347"/>
                    <a:pt x="30994" y="19385"/>
                    <a:pt x="30994" y="19432"/>
                  </a:cubicBezTo>
                  <a:cubicBezTo>
                    <a:pt x="30996" y="19531"/>
                    <a:pt x="31079" y="19640"/>
                    <a:pt x="31157" y="19707"/>
                  </a:cubicBezTo>
                  <a:lnTo>
                    <a:pt x="31609" y="20101"/>
                  </a:lnTo>
                  <a:cubicBezTo>
                    <a:pt x="31712" y="20191"/>
                    <a:pt x="31816" y="20272"/>
                    <a:pt x="31941" y="20281"/>
                  </a:cubicBezTo>
                  <a:cubicBezTo>
                    <a:pt x="31962" y="20302"/>
                    <a:pt x="31962" y="20330"/>
                    <a:pt x="31960" y="20351"/>
                  </a:cubicBezTo>
                  <a:cubicBezTo>
                    <a:pt x="31951" y="20405"/>
                    <a:pt x="31904" y="20461"/>
                    <a:pt x="31853" y="20480"/>
                  </a:cubicBezTo>
                  <a:cubicBezTo>
                    <a:pt x="31799" y="20499"/>
                    <a:pt x="31742" y="20501"/>
                    <a:pt x="31679" y="20504"/>
                  </a:cubicBezTo>
                  <a:cubicBezTo>
                    <a:pt x="31632" y="20506"/>
                    <a:pt x="31585" y="20508"/>
                    <a:pt x="31536" y="20516"/>
                  </a:cubicBezTo>
                  <a:cubicBezTo>
                    <a:pt x="31341" y="20559"/>
                    <a:pt x="31193" y="20763"/>
                    <a:pt x="31212" y="20964"/>
                  </a:cubicBezTo>
                  <a:lnTo>
                    <a:pt x="31214" y="20973"/>
                  </a:lnTo>
                  <a:cubicBezTo>
                    <a:pt x="31249" y="21039"/>
                    <a:pt x="31307" y="21071"/>
                    <a:pt x="31392" y="21071"/>
                  </a:cubicBezTo>
                  <a:cubicBezTo>
                    <a:pt x="31448" y="21071"/>
                    <a:pt x="31506" y="21058"/>
                    <a:pt x="31570" y="21046"/>
                  </a:cubicBezTo>
                  <a:cubicBezTo>
                    <a:pt x="31632" y="21033"/>
                    <a:pt x="31699" y="21020"/>
                    <a:pt x="31759" y="21020"/>
                  </a:cubicBezTo>
                  <a:cubicBezTo>
                    <a:pt x="31806" y="21020"/>
                    <a:pt x="31844" y="21028"/>
                    <a:pt x="31876" y="21046"/>
                  </a:cubicBezTo>
                  <a:cubicBezTo>
                    <a:pt x="32018" y="21125"/>
                    <a:pt x="31977" y="21354"/>
                    <a:pt x="31951" y="21448"/>
                  </a:cubicBezTo>
                  <a:cubicBezTo>
                    <a:pt x="31821" y="21958"/>
                    <a:pt x="31572" y="22440"/>
                    <a:pt x="31234" y="22843"/>
                  </a:cubicBezTo>
                  <a:cubicBezTo>
                    <a:pt x="31197" y="22886"/>
                    <a:pt x="31161" y="22927"/>
                    <a:pt x="31114" y="22952"/>
                  </a:cubicBezTo>
                  <a:cubicBezTo>
                    <a:pt x="31056" y="22982"/>
                    <a:pt x="30985" y="22987"/>
                    <a:pt x="30917" y="22989"/>
                  </a:cubicBezTo>
                  <a:lnTo>
                    <a:pt x="30885" y="22991"/>
                  </a:lnTo>
                  <a:cubicBezTo>
                    <a:pt x="30480" y="23012"/>
                    <a:pt x="30083" y="23209"/>
                    <a:pt x="29820" y="23516"/>
                  </a:cubicBezTo>
                  <a:lnTo>
                    <a:pt x="29813" y="23522"/>
                  </a:lnTo>
                  <a:lnTo>
                    <a:pt x="29800" y="23812"/>
                  </a:lnTo>
                  <a:cubicBezTo>
                    <a:pt x="29785" y="24099"/>
                    <a:pt x="29760" y="24358"/>
                    <a:pt x="29730" y="24632"/>
                  </a:cubicBezTo>
                  <a:cubicBezTo>
                    <a:pt x="29710" y="24806"/>
                    <a:pt x="29691" y="24986"/>
                    <a:pt x="29676" y="25174"/>
                  </a:cubicBezTo>
                  <a:cubicBezTo>
                    <a:pt x="29670" y="25247"/>
                    <a:pt x="29663" y="25309"/>
                    <a:pt x="29627" y="25356"/>
                  </a:cubicBezTo>
                  <a:cubicBezTo>
                    <a:pt x="29595" y="25397"/>
                    <a:pt x="29541" y="25423"/>
                    <a:pt x="29496" y="25444"/>
                  </a:cubicBezTo>
                  <a:lnTo>
                    <a:pt x="28262" y="26012"/>
                  </a:lnTo>
                  <a:cubicBezTo>
                    <a:pt x="27930" y="26164"/>
                    <a:pt x="27619" y="26327"/>
                    <a:pt x="27472" y="26622"/>
                  </a:cubicBezTo>
                  <a:lnTo>
                    <a:pt x="26897" y="26985"/>
                  </a:lnTo>
                  <a:cubicBezTo>
                    <a:pt x="26807" y="26794"/>
                    <a:pt x="26593" y="26661"/>
                    <a:pt x="26366" y="26661"/>
                  </a:cubicBezTo>
                  <a:cubicBezTo>
                    <a:pt x="26293" y="26661"/>
                    <a:pt x="26222" y="26676"/>
                    <a:pt x="26158" y="26704"/>
                  </a:cubicBezTo>
                  <a:lnTo>
                    <a:pt x="26143" y="26710"/>
                  </a:lnTo>
                  <a:lnTo>
                    <a:pt x="26143" y="26730"/>
                  </a:lnTo>
                  <a:cubicBezTo>
                    <a:pt x="26145" y="26813"/>
                    <a:pt x="26109" y="26899"/>
                    <a:pt x="26042" y="26967"/>
                  </a:cubicBezTo>
                  <a:cubicBezTo>
                    <a:pt x="25966" y="27045"/>
                    <a:pt x="25862" y="27089"/>
                    <a:pt x="25764" y="27089"/>
                  </a:cubicBezTo>
                  <a:cubicBezTo>
                    <a:pt x="25730" y="27089"/>
                    <a:pt x="25697" y="27083"/>
                    <a:pt x="25665" y="27072"/>
                  </a:cubicBezTo>
                  <a:lnTo>
                    <a:pt x="25612" y="27051"/>
                  </a:lnTo>
                  <a:lnTo>
                    <a:pt x="25631" y="27105"/>
                  </a:lnTo>
                  <a:cubicBezTo>
                    <a:pt x="25708" y="27317"/>
                    <a:pt x="25543" y="27548"/>
                    <a:pt x="25342" y="27651"/>
                  </a:cubicBezTo>
                  <a:cubicBezTo>
                    <a:pt x="25194" y="27726"/>
                    <a:pt x="25025" y="27754"/>
                    <a:pt x="24860" y="27782"/>
                  </a:cubicBezTo>
                  <a:cubicBezTo>
                    <a:pt x="24793" y="27792"/>
                    <a:pt x="24725" y="27803"/>
                    <a:pt x="24658" y="27818"/>
                  </a:cubicBezTo>
                  <a:cubicBezTo>
                    <a:pt x="24446" y="27863"/>
                    <a:pt x="24172" y="27968"/>
                    <a:pt x="24065" y="28210"/>
                  </a:cubicBezTo>
                  <a:cubicBezTo>
                    <a:pt x="24052" y="28238"/>
                    <a:pt x="24041" y="28268"/>
                    <a:pt x="24029" y="28300"/>
                  </a:cubicBezTo>
                  <a:cubicBezTo>
                    <a:pt x="23986" y="28414"/>
                    <a:pt x="23943" y="28531"/>
                    <a:pt x="23842" y="28531"/>
                  </a:cubicBezTo>
                  <a:cubicBezTo>
                    <a:pt x="23804" y="28531"/>
                    <a:pt x="23774" y="28514"/>
                    <a:pt x="23750" y="28482"/>
                  </a:cubicBezTo>
                  <a:cubicBezTo>
                    <a:pt x="23705" y="28416"/>
                    <a:pt x="23696" y="28296"/>
                    <a:pt x="23733" y="28199"/>
                  </a:cubicBezTo>
                  <a:cubicBezTo>
                    <a:pt x="23739" y="28182"/>
                    <a:pt x="23746" y="28163"/>
                    <a:pt x="23754" y="28144"/>
                  </a:cubicBezTo>
                  <a:cubicBezTo>
                    <a:pt x="23806" y="28011"/>
                    <a:pt x="23866" y="27859"/>
                    <a:pt x="23778" y="27737"/>
                  </a:cubicBezTo>
                  <a:lnTo>
                    <a:pt x="23771" y="27728"/>
                  </a:lnTo>
                  <a:lnTo>
                    <a:pt x="23405" y="27677"/>
                  </a:lnTo>
                  <a:lnTo>
                    <a:pt x="23457" y="27732"/>
                  </a:lnTo>
                  <a:cubicBezTo>
                    <a:pt x="23472" y="27747"/>
                    <a:pt x="23474" y="27764"/>
                    <a:pt x="23465" y="27784"/>
                  </a:cubicBezTo>
                  <a:cubicBezTo>
                    <a:pt x="23450" y="27822"/>
                    <a:pt x="23401" y="27851"/>
                    <a:pt x="23359" y="27851"/>
                  </a:cubicBezTo>
                  <a:cubicBezTo>
                    <a:pt x="23347" y="27851"/>
                    <a:pt x="23336" y="27849"/>
                    <a:pt x="23326" y="27844"/>
                  </a:cubicBezTo>
                  <a:cubicBezTo>
                    <a:pt x="23238" y="27801"/>
                    <a:pt x="23219" y="27679"/>
                    <a:pt x="23210" y="27591"/>
                  </a:cubicBezTo>
                  <a:lnTo>
                    <a:pt x="23208" y="27569"/>
                  </a:lnTo>
                  <a:lnTo>
                    <a:pt x="23187" y="27565"/>
                  </a:lnTo>
                  <a:cubicBezTo>
                    <a:pt x="23120" y="27557"/>
                    <a:pt x="23056" y="27550"/>
                    <a:pt x="22994" y="27550"/>
                  </a:cubicBezTo>
                  <a:cubicBezTo>
                    <a:pt x="22914" y="27550"/>
                    <a:pt x="22848" y="27563"/>
                    <a:pt x="22790" y="27587"/>
                  </a:cubicBezTo>
                  <a:cubicBezTo>
                    <a:pt x="22715" y="27619"/>
                    <a:pt x="22649" y="27687"/>
                    <a:pt x="22621" y="27762"/>
                  </a:cubicBezTo>
                  <a:cubicBezTo>
                    <a:pt x="22606" y="27805"/>
                    <a:pt x="22602" y="27848"/>
                    <a:pt x="22608" y="27887"/>
                  </a:cubicBezTo>
                  <a:cubicBezTo>
                    <a:pt x="22507" y="27818"/>
                    <a:pt x="22379" y="27754"/>
                    <a:pt x="22218" y="27692"/>
                  </a:cubicBezTo>
                  <a:cubicBezTo>
                    <a:pt x="21955" y="27591"/>
                    <a:pt x="21599" y="27422"/>
                    <a:pt x="21588" y="27113"/>
                  </a:cubicBezTo>
                  <a:cubicBezTo>
                    <a:pt x="21586" y="27083"/>
                    <a:pt x="21590" y="27053"/>
                    <a:pt x="21593" y="27019"/>
                  </a:cubicBezTo>
                  <a:cubicBezTo>
                    <a:pt x="21597" y="26957"/>
                    <a:pt x="21601" y="26890"/>
                    <a:pt x="21578" y="26826"/>
                  </a:cubicBezTo>
                  <a:cubicBezTo>
                    <a:pt x="21524" y="26682"/>
                    <a:pt x="21361" y="26640"/>
                    <a:pt x="21218" y="26601"/>
                  </a:cubicBezTo>
                  <a:lnTo>
                    <a:pt x="21173" y="26588"/>
                  </a:lnTo>
                  <a:cubicBezTo>
                    <a:pt x="20971" y="26530"/>
                    <a:pt x="20785" y="26421"/>
                    <a:pt x="20637" y="26273"/>
                  </a:cubicBezTo>
                  <a:lnTo>
                    <a:pt x="20586" y="26220"/>
                  </a:lnTo>
                  <a:lnTo>
                    <a:pt x="20592" y="26293"/>
                  </a:lnTo>
                  <a:cubicBezTo>
                    <a:pt x="20611" y="26505"/>
                    <a:pt x="20412" y="26685"/>
                    <a:pt x="20208" y="26736"/>
                  </a:cubicBezTo>
                  <a:cubicBezTo>
                    <a:pt x="20138" y="26755"/>
                    <a:pt x="20061" y="26764"/>
                    <a:pt x="19973" y="26764"/>
                  </a:cubicBezTo>
                  <a:cubicBezTo>
                    <a:pt x="19870" y="26764"/>
                    <a:pt x="19763" y="26751"/>
                    <a:pt x="19660" y="26740"/>
                  </a:cubicBezTo>
                  <a:cubicBezTo>
                    <a:pt x="19621" y="26736"/>
                    <a:pt x="19583" y="26730"/>
                    <a:pt x="19544" y="26727"/>
                  </a:cubicBezTo>
                  <a:cubicBezTo>
                    <a:pt x="19474" y="26719"/>
                    <a:pt x="19409" y="26717"/>
                    <a:pt x="19352" y="26717"/>
                  </a:cubicBezTo>
                  <a:cubicBezTo>
                    <a:pt x="19152" y="26717"/>
                    <a:pt x="18996" y="26757"/>
                    <a:pt x="18876" y="26843"/>
                  </a:cubicBezTo>
                  <a:cubicBezTo>
                    <a:pt x="18848" y="26862"/>
                    <a:pt x="18820" y="26886"/>
                    <a:pt x="18794" y="26907"/>
                  </a:cubicBezTo>
                  <a:cubicBezTo>
                    <a:pt x="18749" y="26946"/>
                    <a:pt x="18707" y="26982"/>
                    <a:pt x="18655" y="27004"/>
                  </a:cubicBezTo>
                  <a:cubicBezTo>
                    <a:pt x="18595" y="27032"/>
                    <a:pt x="18525" y="27036"/>
                    <a:pt x="18437" y="27036"/>
                  </a:cubicBezTo>
                  <a:lnTo>
                    <a:pt x="18342" y="27036"/>
                  </a:lnTo>
                  <a:cubicBezTo>
                    <a:pt x="18225" y="27036"/>
                    <a:pt x="18105" y="27045"/>
                    <a:pt x="18027" y="27145"/>
                  </a:cubicBezTo>
                  <a:cubicBezTo>
                    <a:pt x="17972" y="27216"/>
                    <a:pt x="17967" y="27304"/>
                    <a:pt x="17961" y="27392"/>
                  </a:cubicBezTo>
                  <a:cubicBezTo>
                    <a:pt x="17959" y="27419"/>
                    <a:pt x="17957" y="27449"/>
                    <a:pt x="17955" y="27479"/>
                  </a:cubicBezTo>
                  <a:cubicBezTo>
                    <a:pt x="17918" y="27724"/>
                    <a:pt x="17674" y="27923"/>
                    <a:pt x="17406" y="27923"/>
                  </a:cubicBezTo>
                  <a:cubicBezTo>
                    <a:pt x="17338" y="27923"/>
                    <a:pt x="17273" y="27910"/>
                    <a:pt x="17215" y="27884"/>
                  </a:cubicBezTo>
                  <a:cubicBezTo>
                    <a:pt x="16997" y="27784"/>
                    <a:pt x="16873" y="27554"/>
                    <a:pt x="16757" y="27308"/>
                  </a:cubicBezTo>
                  <a:lnTo>
                    <a:pt x="16618" y="27019"/>
                  </a:lnTo>
                  <a:cubicBezTo>
                    <a:pt x="16586" y="26950"/>
                    <a:pt x="16547" y="26871"/>
                    <a:pt x="16487" y="26813"/>
                  </a:cubicBezTo>
                  <a:cubicBezTo>
                    <a:pt x="16461" y="26787"/>
                    <a:pt x="16431" y="26766"/>
                    <a:pt x="16403" y="26747"/>
                  </a:cubicBezTo>
                  <a:cubicBezTo>
                    <a:pt x="16384" y="26732"/>
                    <a:pt x="16365" y="26717"/>
                    <a:pt x="16346" y="26702"/>
                  </a:cubicBezTo>
                  <a:cubicBezTo>
                    <a:pt x="16228" y="26601"/>
                    <a:pt x="16163" y="26440"/>
                    <a:pt x="16101" y="26284"/>
                  </a:cubicBezTo>
                  <a:cubicBezTo>
                    <a:pt x="16016" y="26068"/>
                    <a:pt x="15928" y="25845"/>
                    <a:pt x="15699" y="25806"/>
                  </a:cubicBezTo>
                  <a:cubicBezTo>
                    <a:pt x="15662" y="25800"/>
                    <a:pt x="15626" y="25800"/>
                    <a:pt x="15589" y="25798"/>
                  </a:cubicBezTo>
                  <a:cubicBezTo>
                    <a:pt x="15525" y="25798"/>
                    <a:pt x="15463" y="25795"/>
                    <a:pt x="15416" y="25761"/>
                  </a:cubicBezTo>
                  <a:cubicBezTo>
                    <a:pt x="15319" y="25690"/>
                    <a:pt x="15360" y="25528"/>
                    <a:pt x="15426" y="25438"/>
                  </a:cubicBezTo>
                  <a:cubicBezTo>
                    <a:pt x="15452" y="25401"/>
                    <a:pt x="15482" y="25369"/>
                    <a:pt x="15512" y="25337"/>
                  </a:cubicBezTo>
                  <a:cubicBezTo>
                    <a:pt x="15574" y="25268"/>
                    <a:pt x="15639" y="25198"/>
                    <a:pt x="15669" y="25108"/>
                  </a:cubicBezTo>
                  <a:cubicBezTo>
                    <a:pt x="15690" y="25041"/>
                    <a:pt x="15692" y="24971"/>
                    <a:pt x="15692" y="24904"/>
                  </a:cubicBezTo>
                  <a:cubicBezTo>
                    <a:pt x="15692" y="24861"/>
                    <a:pt x="15692" y="24818"/>
                    <a:pt x="15699" y="24778"/>
                  </a:cubicBezTo>
                  <a:cubicBezTo>
                    <a:pt x="15720" y="24630"/>
                    <a:pt x="15806" y="24508"/>
                    <a:pt x="15896" y="24377"/>
                  </a:cubicBezTo>
                  <a:cubicBezTo>
                    <a:pt x="15932" y="24326"/>
                    <a:pt x="15971" y="24272"/>
                    <a:pt x="16003" y="24216"/>
                  </a:cubicBezTo>
                  <a:cubicBezTo>
                    <a:pt x="16245" y="23807"/>
                    <a:pt x="16226" y="23269"/>
                    <a:pt x="15958" y="22880"/>
                  </a:cubicBezTo>
                  <a:cubicBezTo>
                    <a:pt x="15737" y="22558"/>
                    <a:pt x="15358" y="22355"/>
                    <a:pt x="14959" y="22342"/>
                  </a:cubicBezTo>
                  <a:cubicBezTo>
                    <a:pt x="14966" y="22282"/>
                    <a:pt x="14964" y="22224"/>
                    <a:pt x="14955" y="22168"/>
                  </a:cubicBezTo>
                  <a:cubicBezTo>
                    <a:pt x="14910" y="21898"/>
                    <a:pt x="14685" y="21678"/>
                    <a:pt x="14439" y="21665"/>
                  </a:cubicBezTo>
                  <a:cubicBezTo>
                    <a:pt x="14431" y="21664"/>
                    <a:pt x="14423" y="21664"/>
                    <a:pt x="14415" y="21664"/>
                  </a:cubicBezTo>
                  <a:cubicBezTo>
                    <a:pt x="14284" y="21664"/>
                    <a:pt x="14158" y="21712"/>
                    <a:pt x="14045" y="21757"/>
                  </a:cubicBezTo>
                  <a:lnTo>
                    <a:pt x="13524" y="21963"/>
                  </a:lnTo>
                  <a:cubicBezTo>
                    <a:pt x="13462" y="21986"/>
                    <a:pt x="13385" y="22018"/>
                    <a:pt x="13331" y="22078"/>
                  </a:cubicBezTo>
                  <a:cubicBezTo>
                    <a:pt x="13248" y="22173"/>
                    <a:pt x="13248" y="22308"/>
                    <a:pt x="13248" y="22436"/>
                  </a:cubicBezTo>
                  <a:cubicBezTo>
                    <a:pt x="13250" y="22573"/>
                    <a:pt x="13250" y="22702"/>
                    <a:pt x="13149" y="22764"/>
                  </a:cubicBezTo>
                  <a:cubicBezTo>
                    <a:pt x="13098" y="22798"/>
                    <a:pt x="13029" y="22800"/>
                    <a:pt x="12963" y="22802"/>
                  </a:cubicBezTo>
                  <a:lnTo>
                    <a:pt x="12930" y="22802"/>
                  </a:lnTo>
                  <a:cubicBezTo>
                    <a:pt x="12725" y="22813"/>
                    <a:pt x="12538" y="22880"/>
                    <a:pt x="12408" y="22995"/>
                  </a:cubicBezTo>
                  <a:cubicBezTo>
                    <a:pt x="12253" y="23128"/>
                    <a:pt x="12174" y="23329"/>
                    <a:pt x="12208" y="23509"/>
                  </a:cubicBezTo>
                  <a:cubicBezTo>
                    <a:pt x="12219" y="23565"/>
                    <a:pt x="12238" y="23619"/>
                    <a:pt x="12258" y="23668"/>
                  </a:cubicBezTo>
                  <a:cubicBezTo>
                    <a:pt x="12281" y="23730"/>
                    <a:pt x="12303" y="23786"/>
                    <a:pt x="12309" y="23846"/>
                  </a:cubicBezTo>
                  <a:cubicBezTo>
                    <a:pt x="12328" y="24026"/>
                    <a:pt x="12183" y="24206"/>
                    <a:pt x="12005" y="24229"/>
                  </a:cubicBezTo>
                  <a:cubicBezTo>
                    <a:pt x="11993" y="24231"/>
                    <a:pt x="11981" y="24231"/>
                    <a:pt x="11969" y="24231"/>
                  </a:cubicBezTo>
                  <a:cubicBezTo>
                    <a:pt x="11802" y="24231"/>
                    <a:pt x="11641" y="24094"/>
                    <a:pt x="11619" y="23932"/>
                  </a:cubicBezTo>
                  <a:cubicBezTo>
                    <a:pt x="11613" y="23882"/>
                    <a:pt x="11615" y="23831"/>
                    <a:pt x="11617" y="23779"/>
                  </a:cubicBezTo>
                  <a:cubicBezTo>
                    <a:pt x="11621" y="23700"/>
                    <a:pt x="11626" y="23619"/>
                    <a:pt x="11596" y="23546"/>
                  </a:cubicBezTo>
                  <a:cubicBezTo>
                    <a:pt x="11602" y="23535"/>
                    <a:pt x="11606" y="23522"/>
                    <a:pt x="11611" y="23512"/>
                  </a:cubicBezTo>
                  <a:cubicBezTo>
                    <a:pt x="11705" y="23212"/>
                    <a:pt x="11617" y="22865"/>
                    <a:pt x="11388" y="22648"/>
                  </a:cubicBezTo>
                  <a:cubicBezTo>
                    <a:pt x="11328" y="22592"/>
                    <a:pt x="11270" y="22554"/>
                    <a:pt x="11208" y="22532"/>
                  </a:cubicBezTo>
                  <a:cubicBezTo>
                    <a:pt x="11163" y="22515"/>
                    <a:pt x="11111" y="22507"/>
                    <a:pt x="11047" y="22502"/>
                  </a:cubicBezTo>
                  <a:cubicBezTo>
                    <a:pt x="11030" y="22502"/>
                    <a:pt x="11012" y="22501"/>
                    <a:pt x="10995" y="22501"/>
                  </a:cubicBezTo>
                  <a:cubicBezTo>
                    <a:pt x="10791" y="22501"/>
                    <a:pt x="10598" y="22556"/>
                    <a:pt x="10409" y="22610"/>
                  </a:cubicBezTo>
                  <a:cubicBezTo>
                    <a:pt x="10105" y="22695"/>
                    <a:pt x="9835" y="22783"/>
                    <a:pt x="9625" y="22963"/>
                  </a:cubicBezTo>
                  <a:cubicBezTo>
                    <a:pt x="9554" y="22897"/>
                    <a:pt x="9468" y="22847"/>
                    <a:pt x="9383" y="22824"/>
                  </a:cubicBezTo>
                  <a:cubicBezTo>
                    <a:pt x="9288" y="22798"/>
                    <a:pt x="9192" y="22787"/>
                    <a:pt x="9098" y="22775"/>
                  </a:cubicBezTo>
                  <a:cubicBezTo>
                    <a:pt x="8952" y="22757"/>
                    <a:pt x="8815" y="22742"/>
                    <a:pt x="8690" y="22676"/>
                  </a:cubicBezTo>
                  <a:cubicBezTo>
                    <a:pt x="8658" y="22659"/>
                    <a:pt x="8624" y="22637"/>
                    <a:pt x="8592" y="22616"/>
                  </a:cubicBezTo>
                  <a:cubicBezTo>
                    <a:pt x="8549" y="22588"/>
                    <a:pt x="8506" y="22558"/>
                    <a:pt x="8457" y="22537"/>
                  </a:cubicBezTo>
                  <a:cubicBezTo>
                    <a:pt x="8356" y="22492"/>
                    <a:pt x="8245" y="22483"/>
                    <a:pt x="8136" y="22477"/>
                  </a:cubicBezTo>
                  <a:cubicBezTo>
                    <a:pt x="8106" y="22475"/>
                    <a:pt x="8073" y="22472"/>
                    <a:pt x="8043" y="22470"/>
                  </a:cubicBezTo>
                  <a:cubicBezTo>
                    <a:pt x="7465" y="22415"/>
                    <a:pt x="6987" y="22046"/>
                    <a:pt x="6467" y="21605"/>
                  </a:cubicBezTo>
                  <a:lnTo>
                    <a:pt x="5815" y="21054"/>
                  </a:lnTo>
                  <a:cubicBezTo>
                    <a:pt x="5667" y="20930"/>
                    <a:pt x="5483" y="20774"/>
                    <a:pt x="5260" y="20744"/>
                  </a:cubicBezTo>
                  <a:cubicBezTo>
                    <a:pt x="5235" y="20741"/>
                    <a:pt x="5209" y="20739"/>
                    <a:pt x="5181" y="20739"/>
                  </a:cubicBezTo>
                  <a:cubicBezTo>
                    <a:pt x="4986" y="20739"/>
                    <a:pt x="4804" y="20825"/>
                    <a:pt x="4605" y="20930"/>
                  </a:cubicBezTo>
                  <a:lnTo>
                    <a:pt x="4543" y="20962"/>
                  </a:lnTo>
                  <a:cubicBezTo>
                    <a:pt x="4525" y="20733"/>
                    <a:pt x="4451" y="20559"/>
                    <a:pt x="4320" y="20441"/>
                  </a:cubicBezTo>
                  <a:cubicBezTo>
                    <a:pt x="4228" y="20360"/>
                    <a:pt x="4116" y="20311"/>
                    <a:pt x="4007" y="20264"/>
                  </a:cubicBezTo>
                  <a:cubicBezTo>
                    <a:pt x="3968" y="20249"/>
                    <a:pt x="3930" y="20231"/>
                    <a:pt x="3891" y="20212"/>
                  </a:cubicBezTo>
                  <a:cubicBezTo>
                    <a:pt x="3675" y="20109"/>
                    <a:pt x="3482" y="19953"/>
                    <a:pt x="3339" y="19758"/>
                  </a:cubicBezTo>
                  <a:cubicBezTo>
                    <a:pt x="3227" y="19608"/>
                    <a:pt x="3171" y="19409"/>
                    <a:pt x="3199" y="19263"/>
                  </a:cubicBezTo>
                  <a:cubicBezTo>
                    <a:pt x="3216" y="19177"/>
                    <a:pt x="3259" y="19111"/>
                    <a:pt x="3326" y="19068"/>
                  </a:cubicBezTo>
                  <a:cubicBezTo>
                    <a:pt x="3366" y="19045"/>
                    <a:pt x="3414" y="19030"/>
                    <a:pt x="3461" y="19015"/>
                  </a:cubicBezTo>
                  <a:cubicBezTo>
                    <a:pt x="3525" y="18993"/>
                    <a:pt x="3591" y="18972"/>
                    <a:pt x="3645" y="18927"/>
                  </a:cubicBezTo>
                  <a:cubicBezTo>
                    <a:pt x="3765" y="18820"/>
                    <a:pt x="3771" y="18635"/>
                    <a:pt x="3664" y="18363"/>
                  </a:cubicBezTo>
                  <a:lnTo>
                    <a:pt x="3459" y="17847"/>
                  </a:lnTo>
                  <a:cubicBezTo>
                    <a:pt x="3489" y="17834"/>
                    <a:pt x="3521" y="17823"/>
                    <a:pt x="3555" y="17817"/>
                  </a:cubicBezTo>
                  <a:lnTo>
                    <a:pt x="3587" y="17808"/>
                  </a:lnTo>
                  <a:cubicBezTo>
                    <a:pt x="3698" y="17785"/>
                    <a:pt x="3840" y="17755"/>
                    <a:pt x="3848" y="17630"/>
                  </a:cubicBezTo>
                  <a:cubicBezTo>
                    <a:pt x="3851" y="17611"/>
                    <a:pt x="3848" y="17594"/>
                    <a:pt x="3846" y="17575"/>
                  </a:cubicBezTo>
                  <a:cubicBezTo>
                    <a:pt x="3844" y="17564"/>
                    <a:pt x="3842" y="17551"/>
                    <a:pt x="3842" y="17538"/>
                  </a:cubicBezTo>
                  <a:cubicBezTo>
                    <a:pt x="3842" y="17472"/>
                    <a:pt x="3898" y="17416"/>
                    <a:pt x="3953" y="17386"/>
                  </a:cubicBezTo>
                  <a:cubicBezTo>
                    <a:pt x="3986" y="17369"/>
                    <a:pt x="4020" y="17356"/>
                    <a:pt x="4056" y="17341"/>
                  </a:cubicBezTo>
                  <a:cubicBezTo>
                    <a:pt x="4093" y="17328"/>
                    <a:pt x="4127" y="17316"/>
                    <a:pt x="4161" y="17298"/>
                  </a:cubicBezTo>
                  <a:cubicBezTo>
                    <a:pt x="4279" y="17234"/>
                    <a:pt x="4367" y="17110"/>
                    <a:pt x="4393" y="16962"/>
                  </a:cubicBezTo>
                  <a:cubicBezTo>
                    <a:pt x="4421" y="16816"/>
                    <a:pt x="4384" y="16669"/>
                    <a:pt x="4296" y="16568"/>
                  </a:cubicBezTo>
                  <a:cubicBezTo>
                    <a:pt x="4243" y="16508"/>
                    <a:pt x="4178" y="16463"/>
                    <a:pt x="4114" y="16420"/>
                  </a:cubicBezTo>
                  <a:lnTo>
                    <a:pt x="3788" y="16197"/>
                  </a:lnTo>
                  <a:cubicBezTo>
                    <a:pt x="3746" y="16167"/>
                    <a:pt x="3696" y="16133"/>
                    <a:pt x="3641" y="16111"/>
                  </a:cubicBezTo>
                  <a:cubicBezTo>
                    <a:pt x="3594" y="16093"/>
                    <a:pt x="3544" y="16085"/>
                    <a:pt x="3491" y="16085"/>
                  </a:cubicBezTo>
                  <a:cubicBezTo>
                    <a:pt x="3389" y="16085"/>
                    <a:pt x="3281" y="16118"/>
                    <a:pt x="3191" y="16182"/>
                  </a:cubicBezTo>
                  <a:cubicBezTo>
                    <a:pt x="3079" y="16261"/>
                    <a:pt x="2985" y="16384"/>
                    <a:pt x="2910" y="16546"/>
                  </a:cubicBezTo>
                  <a:lnTo>
                    <a:pt x="2897" y="16579"/>
                  </a:lnTo>
                  <a:cubicBezTo>
                    <a:pt x="2876" y="16626"/>
                    <a:pt x="2856" y="16671"/>
                    <a:pt x="2826" y="16709"/>
                  </a:cubicBezTo>
                  <a:cubicBezTo>
                    <a:pt x="2818" y="16720"/>
                    <a:pt x="2809" y="16729"/>
                    <a:pt x="2799" y="16739"/>
                  </a:cubicBezTo>
                  <a:cubicBezTo>
                    <a:pt x="2786" y="16684"/>
                    <a:pt x="2762" y="16624"/>
                    <a:pt x="2702" y="16594"/>
                  </a:cubicBezTo>
                  <a:cubicBezTo>
                    <a:pt x="2666" y="16574"/>
                    <a:pt x="2627" y="16572"/>
                    <a:pt x="2599" y="16572"/>
                  </a:cubicBezTo>
                  <a:lnTo>
                    <a:pt x="2559" y="16572"/>
                  </a:lnTo>
                  <a:lnTo>
                    <a:pt x="2259" y="16587"/>
                  </a:lnTo>
                  <a:cubicBezTo>
                    <a:pt x="2257" y="16576"/>
                    <a:pt x="2254" y="16564"/>
                    <a:pt x="2250" y="16553"/>
                  </a:cubicBezTo>
                  <a:cubicBezTo>
                    <a:pt x="2220" y="16454"/>
                    <a:pt x="2147" y="16375"/>
                    <a:pt x="2083" y="16306"/>
                  </a:cubicBezTo>
                  <a:lnTo>
                    <a:pt x="1314" y="15477"/>
                  </a:lnTo>
                  <a:cubicBezTo>
                    <a:pt x="1183" y="15336"/>
                    <a:pt x="1053" y="15205"/>
                    <a:pt x="883" y="15150"/>
                  </a:cubicBezTo>
                  <a:cubicBezTo>
                    <a:pt x="900" y="15040"/>
                    <a:pt x="922" y="14942"/>
                    <a:pt x="948" y="14852"/>
                  </a:cubicBezTo>
                  <a:lnTo>
                    <a:pt x="954" y="14830"/>
                  </a:lnTo>
                  <a:cubicBezTo>
                    <a:pt x="975" y="14755"/>
                    <a:pt x="997" y="14678"/>
                    <a:pt x="986" y="14599"/>
                  </a:cubicBezTo>
                  <a:cubicBezTo>
                    <a:pt x="975" y="14513"/>
                    <a:pt x="930" y="14438"/>
                    <a:pt x="890" y="14372"/>
                  </a:cubicBezTo>
                  <a:cubicBezTo>
                    <a:pt x="778" y="14185"/>
                    <a:pt x="639" y="13956"/>
                    <a:pt x="408" y="13853"/>
                  </a:cubicBezTo>
                  <a:cubicBezTo>
                    <a:pt x="382" y="13840"/>
                    <a:pt x="352" y="13832"/>
                    <a:pt x="324" y="13821"/>
                  </a:cubicBezTo>
                  <a:cubicBezTo>
                    <a:pt x="258" y="13798"/>
                    <a:pt x="196" y="13776"/>
                    <a:pt x="148" y="13731"/>
                  </a:cubicBezTo>
                  <a:cubicBezTo>
                    <a:pt x="67" y="13650"/>
                    <a:pt x="58" y="13517"/>
                    <a:pt x="58" y="13388"/>
                  </a:cubicBezTo>
                  <a:lnTo>
                    <a:pt x="54" y="12938"/>
                  </a:lnTo>
                  <a:cubicBezTo>
                    <a:pt x="54" y="12840"/>
                    <a:pt x="58" y="12729"/>
                    <a:pt x="133" y="12671"/>
                  </a:cubicBezTo>
                  <a:cubicBezTo>
                    <a:pt x="176" y="12639"/>
                    <a:pt x="232" y="12630"/>
                    <a:pt x="292" y="12624"/>
                  </a:cubicBezTo>
                  <a:cubicBezTo>
                    <a:pt x="320" y="12619"/>
                    <a:pt x="352" y="12615"/>
                    <a:pt x="382" y="12609"/>
                  </a:cubicBezTo>
                  <a:cubicBezTo>
                    <a:pt x="521" y="12574"/>
                    <a:pt x="622" y="12467"/>
                    <a:pt x="720" y="12364"/>
                  </a:cubicBezTo>
                  <a:cubicBezTo>
                    <a:pt x="763" y="12321"/>
                    <a:pt x="806" y="12276"/>
                    <a:pt x="851" y="12238"/>
                  </a:cubicBezTo>
                  <a:cubicBezTo>
                    <a:pt x="922" y="12176"/>
                    <a:pt x="1029" y="12137"/>
                    <a:pt x="1121" y="12137"/>
                  </a:cubicBezTo>
                  <a:cubicBezTo>
                    <a:pt x="1177" y="12137"/>
                    <a:pt x="1277" y="12152"/>
                    <a:pt x="1312" y="12251"/>
                  </a:cubicBezTo>
                  <a:cubicBezTo>
                    <a:pt x="1322" y="12276"/>
                    <a:pt x="1327" y="12311"/>
                    <a:pt x="1331" y="12343"/>
                  </a:cubicBezTo>
                  <a:cubicBezTo>
                    <a:pt x="1337" y="12409"/>
                    <a:pt x="1346" y="12480"/>
                    <a:pt x="1408" y="12519"/>
                  </a:cubicBezTo>
                  <a:cubicBezTo>
                    <a:pt x="1430" y="12532"/>
                    <a:pt x="1455" y="12538"/>
                    <a:pt x="1482" y="12538"/>
                  </a:cubicBezTo>
                  <a:cubicBezTo>
                    <a:pt x="1521" y="12538"/>
                    <a:pt x="1564" y="12526"/>
                    <a:pt x="1603" y="12512"/>
                  </a:cubicBezTo>
                  <a:cubicBezTo>
                    <a:pt x="1641" y="12498"/>
                    <a:pt x="1679" y="12486"/>
                    <a:pt x="1713" y="12486"/>
                  </a:cubicBezTo>
                  <a:cubicBezTo>
                    <a:pt x="1725" y="12486"/>
                    <a:pt x="1736" y="12487"/>
                    <a:pt x="1747" y="12491"/>
                  </a:cubicBezTo>
                  <a:lnTo>
                    <a:pt x="1768" y="12497"/>
                  </a:lnTo>
                  <a:lnTo>
                    <a:pt x="1779" y="12478"/>
                  </a:lnTo>
                  <a:cubicBezTo>
                    <a:pt x="1839" y="12366"/>
                    <a:pt x="1837" y="12227"/>
                    <a:pt x="1779" y="12116"/>
                  </a:cubicBezTo>
                  <a:cubicBezTo>
                    <a:pt x="1817" y="12086"/>
                    <a:pt x="1873" y="12081"/>
                    <a:pt x="1933" y="12077"/>
                  </a:cubicBezTo>
                  <a:cubicBezTo>
                    <a:pt x="2006" y="12073"/>
                    <a:pt x="2081" y="12069"/>
                    <a:pt x="2134" y="12015"/>
                  </a:cubicBezTo>
                  <a:cubicBezTo>
                    <a:pt x="2158" y="11992"/>
                    <a:pt x="2173" y="11962"/>
                    <a:pt x="2186" y="11934"/>
                  </a:cubicBezTo>
                  <a:cubicBezTo>
                    <a:pt x="2194" y="11914"/>
                    <a:pt x="2205" y="11897"/>
                    <a:pt x="2216" y="11882"/>
                  </a:cubicBezTo>
                  <a:cubicBezTo>
                    <a:pt x="2252" y="11833"/>
                    <a:pt x="2302" y="11812"/>
                    <a:pt x="2379" y="11812"/>
                  </a:cubicBezTo>
                  <a:cubicBezTo>
                    <a:pt x="2432" y="11812"/>
                    <a:pt x="2490" y="11822"/>
                    <a:pt x="2552" y="11833"/>
                  </a:cubicBezTo>
                  <a:cubicBezTo>
                    <a:pt x="2618" y="11844"/>
                    <a:pt x="2689" y="11855"/>
                    <a:pt x="2752" y="11855"/>
                  </a:cubicBezTo>
                  <a:cubicBezTo>
                    <a:pt x="2775" y="11855"/>
                    <a:pt x="2797" y="11854"/>
                    <a:pt x="2818" y="11850"/>
                  </a:cubicBezTo>
                  <a:cubicBezTo>
                    <a:pt x="2991" y="11822"/>
                    <a:pt x="3096" y="11679"/>
                    <a:pt x="3199" y="11539"/>
                  </a:cubicBezTo>
                  <a:cubicBezTo>
                    <a:pt x="3279" y="11428"/>
                    <a:pt x="3362" y="11314"/>
                    <a:pt x="3478" y="11261"/>
                  </a:cubicBezTo>
                  <a:cubicBezTo>
                    <a:pt x="3516" y="11242"/>
                    <a:pt x="3557" y="11231"/>
                    <a:pt x="3600" y="11218"/>
                  </a:cubicBezTo>
                  <a:cubicBezTo>
                    <a:pt x="3660" y="11201"/>
                    <a:pt x="3722" y="11182"/>
                    <a:pt x="3776" y="11145"/>
                  </a:cubicBezTo>
                  <a:cubicBezTo>
                    <a:pt x="3827" y="11109"/>
                    <a:pt x="3866" y="11062"/>
                    <a:pt x="3902" y="11015"/>
                  </a:cubicBezTo>
                  <a:cubicBezTo>
                    <a:pt x="3951" y="10950"/>
                    <a:pt x="3998" y="10890"/>
                    <a:pt x="4069" y="10871"/>
                  </a:cubicBezTo>
                  <a:cubicBezTo>
                    <a:pt x="4088" y="10865"/>
                    <a:pt x="4108" y="10862"/>
                    <a:pt x="4129" y="10860"/>
                  </a:cubicBezTo>
                  <a:cubicBezTo>
                    <a:pt x="4163" y="10858"/>
                    <a:pt x="4196" y="10854"/>
                    <a:pt x="4228" y="10839"/>
                  </a:cubicBezTo>
                  <a:cubicBezTo>
                    <a:pt x="4296" y="10807"/>
                    <a:pt x="4331" y="10736"/>
                    <a:pt x="4356" y="10685"/>
                  </a:cubicBezTo>
                  <a:lnTo>
                    <a:pt x="4705" y="9965"/>
                  </a:lnTo>
                  <a:cubicBezTo>
                    <a:pt x="4776" y="9943"/>
                    <a:pt x="4838" y="9883"/>
                    <a:pt x="4870" y="9808"/>
                  </a:cubicBezTo>
                  <a:cubicBezTo>
                    <a:pt x="4907" y="9727"/>
                    <a:pt x="4905" y="9637"/>
                    <a:pt x="4866" y="9568"/>
                  </a:cubicBezTo>
                  <a:cubicBezTo>
                    <a:pt x="4834" y="9504"/>
                    <a:pt x="4778" y="9461"/>
                    <a:pt x="4725" y="9418"/>
                  </a:cubicBezTo>
                  <a:cubicBezTo>
                    <a:pt x="4686" y="9386"/>
                    <a:pt x="4650" y="9356"/>
                    <a:pt x="4622" y="9320"/>
                  </a:cubicBezTo>
                  <a:cubicBezTo>
                    <a:pt x="4523" y="9196"/>
                    <a:pt x="4534" y="9033"/>
                    <a:pt x="4545" y="8861"/>
                  </a:cubicBezTo>
                  <a:cubicBezTo>
                    <a:pt x="4553" y="8735"/>
                    <a:pt x="4562" y="8602"/>
                    <a:pt x="4525" y="8482"/>
                  </a:cubicBezTo>
                  <a:cubicBezTo>
                    <a:pt x="4521" y="8467"/>
                    <a:pt x="4517" y="8452"/>
                    <a:pt x="4513" y="8437"/>
                  </a:cubicBezTo>
                  <a:cubicBezTo>
                    <a:pt x="4495" y="8392"/>
                    <a:pt x="4480" y="8347"/>
                    <a:pt x="4487" y="8304"/>
                  </a:cubicBezTo>
                  <a:cubicBezTo>
                    <a:pt x="4500" y="8236"/>
                    <a:pt x="4566" y="8186"/>
                    <a:pt x="4635" y="8144"/>
                  </a:cubicBezTo>
                  <a:cubicBezTo>
                    <a:pt x="4843" y="8011"/>
                    <a:pt x="5085" y="7869"/>
                    <a:pt x="5325" y="7869"/>
                  </a:cubicBezTo>
                  <a:cubicBezTo>
                    <a:pt x="5385" y="7869"/>
                    <a:pt x="5442" y="7878"/>
                    <a:pt x="5498" y="7895"/>
                  </a:cubicBezTo>
                  <a:cubicBezTo>
                    <a:pt x="5552" y="7914"/>
                    <a:pt x="5605" y="7940"/>
                    <a:pt x="5657" y="7966"/>
                  </a:cubicBezTo>
                  <a:cubicBezTo>
                    <a:pt x="5749" y="8013"/>
                    <a:pt x="5845" y="8060"/>
                    <a:pt x="5944" y="8060"/>
                  </a:cubicBezTo>
                  <a:cubicBezTo>
                    <a:pt x="5970" y="8060"/>
                    <a:pt x="5995" y="8058"/>
                    <a:pt x="6019" y="8051"/>
                  </a:cubicBezTo>
                  <a:lnTo>
                    <a:pt x="6034" y="8047"/>
                  </a:lnTo>
                  <a:lnTo>
                    <a:pt x="6038" y="8032"/>
                  </a:lnTo>
                  <a:cubicBezTo>
                    <a:pt x="6079" y="7852"/>
                    <a:pt x="6094" y="7670"/>
                    <a:pt x="6083" y="7488"/>
                  </a:cubicBezTo>
                  <a:cubicBezTo>
                    <a:pt x="6075" y="7366"/>
                    <a:pt x="6090" y="7212"/>
                    <a:pt x="6105" y="7064"/>
                  </a:cubicBezTo>
                  <a:cubicBezTo>
                    <a:pt x="6115" y="6950"/>
                    <a:pt x="6126" y="6843"/>
                    <a:pt x="6128" y="6747"/>
                  </a:cubicBezTo>
                  <a:lnTo>
                    <a:pt x="6422" y="6565"/>
                  </a:lnTo>
                  <a:lnTo>
                    <a:pt x="6419" y="6545"/>
                  </a:lnTo>
                  <a:cubicBezTo>
                    <a:pt x="6409" y="6487"/>
                    <a:pt x="6396" y="6346"/>
                    <a:pt x="6486" y="6288"/>
                  </a:cubicBezTo>
                  <a:cubicBezTo>
                    <a:pt x="6508" y="6274"/>
                    <a:pt x="6535" y="6268"/>
                    <a:pt x="6564" y="6268"/>
                  </a:cubicBezTo>
                  <a:cubicBezTo>
                    <a:pt x="6625" y="6268"/>
                    <a:pt x="6696" y="6293"/>
                    <a:pt x="6762" y="6320"/>
                  </a:cubicBezTo>
                  <a:lnTo>
                    <a:pt x="6801" y="6335"/>
                  </a:lnTo>
                  <a:cubicBezTo>
                    <a:pt x="6976" y="6404"/>
                    <a:pt x="7161" y="6415"/>
                    <a:pt x="7304" y="6415"/>
                  </a:cubicBezTo>
                  <a:cubicBezTo>
                    <a:pt x="7377" y="6415"/>
                    <a:pt x="7448" y="6410"/>
                    <a:pt x="7527" y="6408"/>
                  </a:cubicBezTo>
                  <a:cubicBezTo>
                    <a:pt x="7656" y="6402"/>
                    <a:pt x="7836" y="6380"/>
                    <a:pt x="7893" y="6239"/>
                  </a:cubicBezTo>
                  <a:cubicBezTo>
                    <a:pt x="7913" y="6196"/>
                    <a:pt x="7915" y="6151"/>
                    <a:pt x="7915" y="6106"/>
                  </a:cubicBezTo>
                  <a:cubicBezTo>
                    <a:pt x="7917" y="6061"/>
                    <a:pt x="7919" y="6016"/>
                    <a:pt x="7938" y="5980"/>
                  </a:cubicBezTo>
                  <a:cubicBezTo>
                    <a:pt x="7951" y="5956"/>
                    <a:pt x="7973" y="5937"/>
                    <a:pt x="7994" y="5918"/>
                  </a:cubicBezTo>
                  <a:cubicBezTo>
                    <a:pt x="8013" y="5898"/>
                    <a:pt x="8033" y="5879"/>
                    <a:pt x="8048" y="5855"/>
                  </a:cubicBezTo>
                  <a:cubicBezTo>
                    <a:pt x="8099" y="5778"/>
                    <a:pt x="8093" y="5686"/>
                    <a:pt x="8086" y="5598"/>
                  </a:cubicBezTo>
                  <a:cubicBezTo>
                    <a:pt x="8086" y="5581"/>
                    <a:pt x="8084" y="5564"/>
                    <a:pt x="8084" y="5547"/>
                  </a:cubicBezTo>
                  <a:cubicBezTo>
                    <a:pt x="8071" y="5236"/>
                    <a:pt x="8258" y="4928"/>
                    <a:pt x="8541" y="4797"/>
                  </a:cubicBezTo>
                  <a:cubicBezTo>
                    <a:pt x="8553" y="4791"/>
                    <a:pt x="8568" y="4784"/>
                    <a:pt x="8581" y="4778"/>
                  </a:cubicBezTo>
                  <a:cubicBezTo>
                    <a:pt x="8633" y="4756"/>
                    <a:pt x="8684" y="4735"/>
                    <a:pt x="8727" y="4696"/>
                  </a:cubicBezTo>
                  <a:cubicBezTo>
                    <a:pt x="8795" y="4636"/>
                    <a:pt x="8823" y="4549"/>
                    <a:pt x="8851" y="4465"/>
                  </a:cubicBezTo>
                  <a:cubicBezTo>
                    <a:pt x="8860" y="4444"/>
                    <a:pt x="8866" y="4420"/>
                    <a:pt x="8875" y="4399"/>
                  </a:cubicBezTo>
                  <a:cubicBezTo>
                    <a:pt x="8909" y="4309"/>
                    <a:pt x="8978" y="4212"/>
                    <a:pt x="9074" y="4212"/>
                  </a:cubicBezTo>
                  <a:cubicBezTo>
                    <a:pt x="9179" y="4214"/>
                    <a:pt x="9222" y="4321"/>
                    <a:pt x="9271" y="4444"/>
                  </a:cubicBezTo>
                  <a:cubicBezTo>
                    <a:pt x="9299" y="4512"/>
                    <a:pt x="9327" y="4585"/>
                    <a:pt x="9372" y="4641"/>
                  </a:cubicBezTo>
                  <a:cubicBezTo>
                    <a:pt x="9415" y="4699"/>
                    <a:pt x="9475" y="4737"/>
                    <a:pt x="9532" y="4774"/>
                  </a:cubicBezTo>
                  <a:cubicBezTo>
                    <a:pt x="9573" y="4801"/>
                    <a:pt x="9614" y="4827"/>
                    <a:pt x="9648" y="4859"/>
                  </a:cubicBezTo>
                  <a:cubicBezTo>
                    <a:pt x="9691" y="4900"/>
                    <a:pt x="9725" y="4951"/>
                    <a:pt x="9757" y="5001"/>
                  </a:cubicBezTo>
                  <a:cubicBezTo>
                    <a:pt x="9807" y="5076"/>
                    <a:pt x="9858" y="5153"/>
                    <a:pt x="9942" y="5198"/>
                  </a:cubicBezTo>
                  <a:cubicBezTo>
                    <a:pt x="9997" y="5228"/>
                    <a:pt x="10062" y="5243"/>
                    <a:pt x="10147" y="5243"/>
                  </a:cubicBezTo>
                  <a:cubicBezTo>
                    <a:pt x="10186" y="5243"/>
                    <a:pt x="10222" y="5241"/>
                    <a:pt x="10261" y="5236"/>
                  </a:cubicBezTo>
                  <a:cubicBezTo>
                    <a:pt x="10299" y="5234"/>
                    <a:pt x="10336" y="5232"/>
                    <a:pt x="10372" y="5232"/>
                  </a:cubicBezTo>
                  <a:cubicBezTo>
                    <a:pt x="10443" y="5232"/>
                    <a:pt x="10494" y="5243"/>
                    <a:pt x="10542" y="5264"/>
                  </a:cubicBezTo>
                  <a:cubicBezTo>
                    <a:pt x="10634" y="5307"/>
                    <a:pt x="10702" y="5403"/>
                    <a:pt x="10767" y="5496"/>
                  </a:cubicBezTo>
                  <a:cubicBezTo>
                    <a:pt x="10848" y="5611"/>
                    <a:pt x="10929" y="5729"/>
                    <a:pt x="11069" y="5746"/>
                  </a:cubicBezTo>
                  <a:cubicBezTo>
                    <a:pt x="11022" y="6061"/>
                    <a:pt x="11240" y="6395"/>
                    <a:pt x="11549" y="6479"/>
                  </a:cubicBezTo>
                  <a:lnTo>
                    <a:pt x="11141" y="7471"/>
                  </a:lnTo>
                  <a:cubicBezTo>
                    <a:pt x="11101" y="7574"/>
                    <a:pt x="11060" y="7704"/>
                    <a:pt x="11137" y="7797"/>
                  </a:cubicBezTo>
                  <a:cubicBezTo>
                    <a:pt x="11186" y="7852"/>
                    <a:pt x="11259" y="7869"/>
                    <a:pt x="11330" y="7887"/>
                  </a:cubicBezTo>
                  <a:cubicBezTo>
                    <a:pt x="11403" y="7902"/>
                    <a:pt x="11469" y="7917"/>
                    <a:pt x="11497" y="7972"/>
                  </a:cubicBezTo>
                  <a:cubicBezTo>
                    <a:pt x="11504" y="7985"/>
                    <a:pt x="11508" y="8000"/>
                    <a:pt x="11512" y="8015"/>
                  </a:cubicBezTo>
                  <a:cubicBezTo>
                    <a:pt x="11521" y="8043"/>
                    <a:pt x="11529" y="8073"/>
                    <a:pt x="11553" y="8099"/>
                  </a:cubicBezTo>
                  <a:cubicBezTo>
                    <a:pt x="11587" y="8131"/>
                    <a:pt x="11639" y="8135"/>
                    <a:pt x="11671" y="8139"/>
                  </a:cubicBezTo>
                  <a:lnTo>
                    <a:pt x="13151" y="8259"/>
                  </a:lnTo>
                  <a:lnTo>
                    <a:pt x="13168" y="8630"/>
                  </a:lnTo>
                  <a:lnTo>
                    <a:pt x="13188" y="8634"/>
                  </a:lnTo>
                  <a:cubicBezTo>
                    <a:pt x="13530" y="8711"/>
                    <a:pt x="13862" y="8821"/>
                    <a:pt x="13976" y="9101"/>
                  </a:cubicBezTo>
                  <a:cubicBezTo>
                    <a:pt x="13982" y="9118"/>
                    <a:pt x="13987" y="9136"/>
                    <a:pt x="13993" y="9153"/>
                  </a:cubicBezTo>
                  <a:cubicBezTo>
                    <a:pt x="14012" y="9211"/>
                    <a:pt x="14032" y="9268"/>
                    <a:pt x="14079" y="9311"/>
                  </a:cubicBezTo>
                  <a:cubicBezTo>
                    <a:pt x="14117" y="9346"/>
                    <a:pt x="14165" y="9363"/>
                    <a:pt x="14210" y="9378"/>
                  </a:cubicBezTo>
                  <a:cubicBezTo>
                    <a:pt x="14259" y="9397"/>
                    <a:pt x="14306" y="9412"/>
                    <a:pt x="14334" y="9448"/>
                  </a:cubicBezTo>
                  <a:cubicBezTo>
                    <a:pt x="14360" y="9481"/>
                    <a:pt x="14364" y="9526"/>
                    <a:pt x="14372" y="9573"/>
                  </a:cubicBezTo>
                  <a:lnTo>
                    <a:pt x="14375" y="9590"/>
                  </a:lnTo>
                  <a:cubicBezTo>
                    <a:pt x="14409" y="9821"/>
                    <a:pt x="14518" y="10042"/>
                    <a:pt x="14687" y="10207"/>
                  </a:cubicBezTo>
                  <a:cubicBezTo>
                    <a:pt x="14747" y="10267"/>
                    <a:pt x="14874" y="10370"/>
                    <a:pt x="15017" y="10370"/>
                  </a:cubicBezTo>
                  <a:cubicBezTo>
                    <a:pt x="15041" y="10370"/>
                    <a:pt x="15064" y="10365"/>
                    <a:pt x="15088" y="10361"/>
                  </a:cubicBezTo>
                  <a:lnTo>
                    <a:pt x="17882" y="10383"/>
                  </a:lnTo>
                  <a:cubicBezTo>
                    <a:pt x="18012" y="10541"/>
                    <a:pt x="18195" y="10652"/>
                    <a:pt x="18396" y="10695"/>
                  </a:cubicBezTo>
                  <a:cubicBezTo>
                    <a:pt x="18422" y="10700"/>
                    <a:pt x="18447" y="10706"/>
                    <a:pt x="18475" y="10710"/>
                  </a:cubicBezTo>
                  <a:cubicBezTo>
                    <a:pt x="18531" y="10719"/>
                    <a:pt x="18584" y="10727"/>
                    <a:pt x="18634" y="10749"/>
                  </a:cubicBezTo>
                  <a:cubicBezTo>
                    <a:pt x="18694" y="10770"/>
                    <a:pt x="18745" y="10807"/>
                    <a:pt x="18801" y="10847"/>
                  </a:cubicBezTo>
                  <a:cubicBezTo>
                    <a:pt x="18869" y="10895"/>
                    <a:pt x="18940" y="10946"/>
                    <a:pt x="19026" y="10965"/>
                  </a:cubicBezTo>
                  <a:cubicBezTo>
                    <a:pt x="19073" y="10978"/>
                    <a:pt x="19122" y="10978"/>
                    <a:pt x="19169" y="10980"/>
                  </a:cubicBezTo>
                  <a:cubicBezTo>
                    <a:pt x="19219" y="10982"/>
                    <a:pt x="19264" y="10982"/>
                    <a:pt x="19307" y="10995"/>
                  </a:cubicBezTo>
                  <a:cubicBezTo>
                    <a:pt x="19369" y="11010"/>
                    <a:pt x="19424" y="11047"/>
                    <a:pt x="19482" y="11085"/>
                  </a:cubicBezTo>
                  <a:cubicBezTo>
                    <a:pt x="19534" y="11120"/>
                    <a:pt x="19585" y="11154"/>
                    <a:pt x="19645" y="11175"/>
                  </a:cubicBezTo>
                  <a:cubicBezTo>
                    <a:pt x="19696" y="11192"/>
                    <a:pt x="19754" y="11201"/>
                    <a:pt x="19825" y="11201"/>
                  </a:cubicBezTo>
                  <a:cubicBezTo>
                    <a:pt x="19872" y="11201"/>
                    <a:pt x="19919" y="11197"/>
                    <a:pt x="19964" y="11195"/>
                  </a:cubicBezTo>
                  <a:cubicBezTo>
                    <a:pt x="20009" y="11190"/>
                    <a:pt x="20054" y="11186"/>
                    <a:pt x="20099" y="11186"/>
                  </a:cubicBezTo>
                  <a:cubicBezTo>
                    <a:pt x="20181" y="11186"/>
                    <a:pt x="20241" y="11199"/>
                    <a:pt x="20294" y="11227"/>
                  </a:cubicBezTo>
                  <a:cubicBezTo>
                    <a:pt x="20333" y="11246"/>
                    <a:pt x="20371" y="11276"/>
                    <a:pt x="20410" y="11304"/>
                  </a:cubicBezTo>
                  <a:cubicBezTo>
                    <a:pt x="20485" y="11357"/>
                    <a:pt x="20560" y="11415"/>
                    <a:pt x="20639" y="11415"/>
                  </a:cubicBezTo>
                  <a:cubicBezTo>
                    <a:pt x="20671" y="11415"/>
                    <a:pt x="20701" y="11404"/>
                    <a:pt x="20729" y="11385"/>
                  </a:cubicBezTo>
                  <a:lnTo>
                    <a:pt x="20742" y="11374"/>
                  </a:lnTo>
                  <a:lnTo>
                    <a:pt x="20740" y="11359"/>
                  </a:lnTo>
                  <a:cubicBezTo>
                    <a:pt x="20706" y="11087"/>
                    <a:pt x="21050" y="10916"/>
                    <a:pt x="21158" y="10869"/>
                  </a:cubicBezTo>
                  <a:cubicBezTo>
                    <a:pt x="21642" y="10657"/>
                    <a:pt x="22214" y="10558"/>
                    <a:pt x="22962" y="10558"/>
                  </a:cubicBezTo>
                  <a:cubicBezTo>
                    <a:pt x="23189" y="10558"/>
                    <a:pt x="23418" y="10567"/>
                    <a:pt x="23643" y="10584"/>
                  </a:cubicBezTo>
                  <a:cubicBezTo>
                    <a:pt x="23673" y="10586"/>
                    <a:pt x="23703" y="10588"/>
                    <a:pt x="23735" y="10588"/>
                  </a:cubicBezTo>
                  <a:cubicBezTo>
                    <a:pt x="23789" y="10588"/>
                    <a:pt x="23870" y="10582"/>
                    <a:pt x="23932" y="10530"/>
                  </a:cubicBezTo>
                  <a:cubicBezTo>
                    <a:pt x="23988" y="10487"/>
                    <a:pt x="24011" y="10421"/>
                    <a:pt x="24037" y="10359"/>
                  </a:cubicBezTo>
                  <a:cubicBezTo>
                    <a:pt x="24044" y="10338"/>
                    <a:pt x="24052" y="10316"/>
                    <a:pt x="24063" y="10295"/>
                  </a:cubicBezTo>
                  <a:cubicBezTo>
                    <a:pt x="24159" y="10089"/>
                    <a:pt x="24382" y="9986"/>
                    <a:pt x="24598" y="9885"/>
                  </a:cubicBezTo>
                  <a:lnTo>
                    <a:pt x="24654" y="9860"/>
                  </a:lnTo>
                  <a:cubicBezTo>
                    <a:pt x="24980" y="9705"/>
                    <a:pt x="25153" y="9517"/>
                    <a:pt x="25168" y="9298"/>
                  </a:cubicBezTo>
                  <a:cubicBezTo>
                    <a:pt x="25177" y="9153"/>
                    <a:pt x="25111" y="9018"/>
                    <a:pt x="25048" y="8885"/>
                  </a:cubicBezTo>
                  <a:cubicBezTo>
                    <a:pt x="24978" y="8737"/>
                    <a:pt x="24909" y="8598"/>
                    <a:pt x="24946" y="8452"/>
                  </a:cubicBezTo>
                  <a:cubicBezTo>
                    <a:pt x="24991" y="8270"/>
                    <a:pt x="25194" y="8167"/>
                    <a:pt x="25370" y="8161"/>
                  </a:cubicBezTo>
                  <a:cubicBezTo>
                    <a:pt x="25377" y="8161"/>
                    <a:pt x="25385" y="8160"/>
                    <a:pt x="25392" y="8160"/>
                  </a:cubicBezTo>
                  <a:cubicBezTo>
                    <a:pt x="25577" y="8160"/>
                    <a:pt x="25764" y="8236"/>
                    <a:pt x="25925" y="8304"/>
                  </a:cubicBezTo>
                  <a:cubicBezTo>
                    <a:pt x="26017" y="8343"/>
                    <a:pt x="26122" y="8388"/>
                    <a:pt x="26233" y="8388"/>
                  </a:cubicBezTo>
                  <a:lnTo>
                    <a:pt x="26248" y="8388"/>
                  </a:lnTo>
                  <a:cubicBezTo>
                    <a:pt x="26364" y="8381"/>
                    <a:pt x="26492" y="8313"/>
                    <a:pt x="26518" y="8189"/>
                  </a:cubicBezTo>
                  <a:cubicBezTo>
                    <a:pt x="26552" y="8030"/>
                    <a:pt x="26777" y="7953"/>
                    <a:pt x="27206" y="7953"/>
                  </a:cubicBezTo>
                  <a:cubicBezTo>
                    <a:pt x="27255" y="7953"/>
                    <a:pt x="27300" y="7953"/>
                    <a:pt x="27339" y="7955"/>
                  </a:cubicBezTo>
                  <a:lnTo>
                    <a:pt x="27403" y="7955"/>
                  </a:lnTo>
                  <a:cubicBezTo>
                    <a:pt x="27632" y="7955"/>
                    <a:pt x="27956" y="7927"/>
                    <a:pt x="28099" y="7685"/>
                  </a:cubicBezTo>
                  <a:cubicBezTo>
                    <a:pt x="28131" y="7629"/>
                    <a:pt x="28151" y="7567"/>
                    <a:pt x="28170" y="7507"/>
                  </a:cubicBezTo>
                  <a:cubicBezTo>
                    <a:pt x="28189" y="7445"/>
                    <a:pt x="28209" y="7385"/>
                    <a:pt x="28243" y="7332"/>
                  </a:cubicBezTo>
                  <a:cubicBezTo>
                    <a:pt x="28279" y="7274"/>
                    <a:pt x="28335" y="7227"/>
                    <a:pt x="28389" y="7182"/>
                  </a:cubicBezTo>
                  <a:cubicBezTo>
                    <a:pt x="28623" y="6984"/>
                    <a:pt x="28873" y="6791"/>
                    <a:pt x="29154" y="6791"/>
                  </a:cubicBezTo>
                  <a:cubicBezTo>
                    <a:pt x="29166" y="6791"/>
                    <a:pt x="29178" y="6791"/>
                    <a:pt x="29190" y="6792"/>
                  </a:cubicBezTo>
                  <a:cubicBezTo>
                    <a:pt x="29228" y="6794"/>
                    <a:pt x="29267" y="6798"/>
                    <a:pt x="29303" y="6805"/>
                  </a:cubicBezTo>
                  <a:cubicBezTo>
                    <a:pt x="29354" y="6812"/>
                    <a:pt x="29406" y="6819"/>
                    <a:pt x="29459" y="6819"/>
                  </a:cubicBezTo>
                  <a:cubicBezTo>
                    <a:pt x="29470" y="6819"/>
                    <a:pt x="29482" y="6818"/>
                    <a:pt x="29494" y="6817"/>
                  </a:cubicBezTo>
                  <a:cubicBezTo>
                    <a:pt x="29582" y="6809"/>
                    <a:pt x="29661" y="6772"/>
                    <a:pt x="29740" y="6736"/>
                  </a:cubicBezTo>
                  <a:cubicBezTo>
                    <a:pt x="29820" y="6702"/>
                    <a:pt x="29895" y="6667"/>
                    <a:pt x="29976" y="6661"/>
                  </a:cubicBezTo>
                  <a:cubicBezTo>
                    <a:pt x="29985" y="6660"/>
                    <a:pt x="29995" y="6660"/>
                    <a:pt x="30004" y="6660"/>
                  </a:cubicBezTo>
                  <a:cubicBezTo>
                    <a:pt x="30107" y="6660"/>
                    <a:pt x="30213" y="6701"/>
                    <a:pt x="30317" y="6740"/>
                  </a:cubicBezTo>
                  <a:cubicBezTo>
                    <a:pt x="30424" y="6781"/>
                    <a:pt x="30522" y="6820"/>
                    <a:pt x="30621" y="6820"/>
                  </a:cubicBezTo>
                  <a:cubicBezTo>
                    <a:pt x="30687" y="6820"/>
                    <a:pt x="30743" y="6802"/>
                    <a:pt x="30795" y="6768"/>
                  </a:cubicBezTo>
                  <a:lnTo>
                    <a:pt x="30803" y="6762"/>
                  </a:lnTo>
                  <a:lnTo>
                    <a:pt x="30807" y="6751"/>
                  </a:lnTo>
                  <a:cubicBezTo>
                    <a:pt x="30861" y="6537"/>
                    <a:pt x="30711" y="6327"/>
                    <a:pt x="30550" y="6203"/>
                  </a:cubicBezTo>
                  <a:cubicBezTo>
                    <a:pt x="30488" y="6153"/>
                    <a:pt x="30420" y="6110"/>
                    <a:pt x="30353" y="6068"/>
                  </a:cubicBezTo>
                  <a:cubicBezTo>
                    <a:pt x="30250" y="6001"/>
                    <a:pt x="30145" y="5935"/>
                    <a:pt x="30062" y="5847"/>
                  </a:cubicBezTo>
                  <a:cubicBezTo>
                    <a:pt x="30008" y="5791"/>
                    <a:pt x="29961" y="5725"/>
                    <a:pt x="29916" y="5663"/>
                  </a:cubicBezTo>
                  <a:cubicBezTo>
                    <a:pt x="29805" y="5508"/>
                    <a:pt x="29689" y="5348"/>
                    <a:pt x="29500" y="5324"/>
                  </a:cubicBezTo>
                  <a:cubicBezTo>
                    <a:pt x="29484" y="5322"/>
                    <a:pt x="29467" y="5321"/>
                    <a:pt x="29450" y="5321"/>
                  </a:cubicBezTo>
                  <a:cubicBezTo>
                    <a:pt x="29328" y="5321"/>
                    <a:pt x="29214" y="5379"/>
                    <a:pt x="29104" y="5438"/>
                  </a:cubicBezTo>
                  <a:cubicBezTo>
                    <a:pt x="29048" y="5468"/>
                    <a:pt x="28991" y="5498"/>
                    <a:pt x="28933" y="5521"/>
                  </a:cubicBezTo>
                  <a:cubicBezTo>
                    <a:pt x="28845" y="5553"/>
                    <a:pt x="28748" y="5568"/>
                    <a:pt x="28635" y="5568"/>
                  </a:cubicBezTo>
                  <a:cubicBezTo>
                    <a:pt x="28498" y="5568"/>
                    <a:pt x="28361" y="5547"/>
                    <a:pt x="28209" y="5519"/>
                  </a:cubicBezTo>
                  <a:cubicBezTo>
                    <a:pt x="28119" y="5502"/>
                    <a:pt x="27821" y="5433"/>
                    <a:pt x="27831" y="5241"/>
                  </a:cubicBezTo>
                  <a:cubicBezTo>
                    <a:pt x="27834" y="5206"/>
                    <a:pt x="27844" y="5174"/>
                    <a:pt x="27857" y="5140"/>
                  </a:cubicBezTo>
                  <a:lnTo>
                    <a:pt x="28061" y="4581"/>
                  </a:lnTo>
                  <a:cubicBezTo>
                    <a:pt x="28181" y="4259"/>
                    <a:pt x="28329" y="3949"/>
                    <a:pt x="28618" y="3876"/>
                  </a:cubicBezTo>
                  <a:cubicBezTo>
                    <a:pt x="28662" y="3864"/>
                    <a:pt x="28715" y="3859"/>
                    <a:pt x="28771" y="3859"/>
                  </a:cubicBezTo>
                  <a:cubicBezTo>
                    <a:pt x="28833" y="3859"/>
                    <a:pt x="28899" y="3865"/>
                    <a:pt x="28963" y="3872"/>
                  </a:cubicBezTo>
                  <a:cubicBezTo>
                    <a:pt x="29006" y="3876"/>
                    <a:pt x="29046" y="3880"/>
                    <a:pt x="29087" y="3882"/>
                  </a:cubicBezTo>
                  <a:cubicBezTo>
                    <a:pt x="29119" y="3884"/>
                    <a:pt x="29150" y="3885"/>
                    <a:pt x="29182" y="3885"/>
                  </a:cubicBezTo>
                  <a:cubicBezTo>
                    <a:pt x="29510" y="3885"/>
                    <a:pt x="29832" y="3775"/>
                    <a:pt x="30088" y="3578"/>
                  </a:cubicBezTo>
                  <a:cubicBezTo>
                    <a:pt x="30458" y="3291"/>
                    <a:pt x="30711" y="2813"/>
                    <a:pt x="30837" y="2158"/>
                  </a:cubicBezTo>
                  <a:lnTo>
                    <a:pt x="30842" y="2136"/>
                  </a:lnTo>
                  <a:cubicBezTo>
                    <a:pt x="30861" y="2038"/>
                    <a:pt x="30880" y="1937"/>
                    <a:pt x="30932" y="1853"/>
                  </a:cubicBezTo>
                  <a:cubicBezTo>
                    <a:pt x="30970" y="1795"/>
                    <a:pt x="31022" y="1748"/>
                    <a:pt x="31077" y="1699"/>
                  </a:cubicBezTo>
                  <a:cubicBezTo>
                    <a:pt x="31120" y="1660"/>
                    <a:pt x="31165" y="1622"/>
                    <a:pt x="31202" y="1575"/>
                  </a:cubicBezTo>
                  <a:cubicBezTo>
                    <a:pt x="31298" y="1455"/>
                    <a:pt x="31332" y="1290"/>
                    <a:pt x="31298" y="1125"/>
                  </a:cubicBezTo>
                  <a:cubicBezTo>
                    <a:pt x="31262" y="962"/>
                    <a:pt x="31167" y="827"/>
                    <a:pt x="31034" y="756"/>
                  </a:cubicBezTo>
                  <a:cubicBezTo>
                    <a:pt x="30953" y="600"/>
                    <a:pt x="31011" y="371"/>
                    <a:pt x="31157" y="272"/>
                  </a:cubicBezTo>
                  <a:cubicBezTo>
                    <a:pt x="31315" y="161"/>
                    <a:pt x="31527" y="139"/>
                    <a:pt x="31697" y="120"/>
                  </a:cubicBezTo>
                  <a:cubicBezTo>
                    <a:pt x="32024" y="86"/>
                    <a:pt x="32374" y="54"/>
                    <a:pt x="32721" y="54"/>
                  </a:cubicBezTo>
                  <a:close/>
                  <a:moveTo>
                    <a:pt x="32721" y="0"/>
                  </a:moveTo>
                  <a:cubicBezTo>
                    <a:pt x="32369" y="0"/>
                    <a:pt x="32020" y="34"/>
                    <a:pt x="31692" y="69"/>
                  </a:cubicBezTo>
                  <a:cubicBezTo>
                    <a:pt x="31514" y="86"/>
                    <a:pt x="31296" y="109"/>
                    <a:pt x="31127" y="227"/>
                  </a:cubicBezTo>
                  <a:cubicBezTo>
                    <a:pt x="30953" y="345"/>
                    <a:pt x="30891" y="609"/>
                    <a:pt x="30992" y="789"/>
                  </a:cubicBezTo>
                  <a:lnTo>
                    <a:pt x="30996" y="795"/>
                  </a:lnTo>
                  <a:lnTo>
                    <a:pt x="31002" y="799"/>
                  </a:lnTo>
                  <a:cubicBezTo>
                    <a:pt x="31124" y="863"/>
                    <a:pt x="31212" y="986"/>
                    <a:pt x="31244" y="1136"/>
                  </a:cubicBezTo>
                  <a:cubicBezTo>
                    <a:pt x="31277" y="1286"/>
                    <a:pt x="31247" y="1433"/>
                    <a:pt x="31161" y="1541"/>
                  </a:cubicBezTo>
                  <a:cubicBezTo>
                    <a:pt x="31127" y="1583"/>
                    <a:pt x="31084" y="1622"/>
                    <a:pt x="31041" y="1660"/>
                  </a:cubicBezTo>
                  <a:cubicBezTo>
                    <a:pt x="30985" y="1710"/>
                    <a:pt x="30930" y="1761"/>
                    <a:pt x="30887" y="1825"/>
                  </a:cubicBezTo>
                  <a:cubicBezTo>
                    <a:pt x="30829" y="1915"/>
                    <a:pt x="30810" y="2023"/>
                    <a:pt x="30788" y="2125"/>
                  </a:cubicBezTo>
                  <a:lnTo>
                    <a:pt x="30784" y="2149"/>
                  </a:lnTo>
                  <a:cubicBezTo>
                    <a:pt x="30660" y="2790"/>
                    <a:pt x="30415" y="3257"/>
                    <a:pt x="30055" y="3535"/>
                  </a:cubicBezTo>
                  <a:cubicBezTo>
                    <a:pt x="29808" y="3726"/>
                    <a:pt x="29499" y="3832"/>
                    <a:pt x="29185" y="3832"/>
                  </a:cubicBezTo>
                  <a:cubicBezTo>
                    <a:pt x="29154" y="3832"/>
                    <a:pt x="29123" y="3831"/>
                    <a:pt x="29091" y="3829"/>
                  </a:cubicBezTo>
                  <a:cubicBezTo>
                    <a:pt x="29051" y="3827"/>
                    <a:pt x="29010" y="3822"/>
                    <a:pt x="28969" y="3818"/>
                  </a:cubicBezTo>
                  <a:cubicBezTo>
                    <a:pt x="28905" y="3812"/>
                    <a:pt x="28836" y="3803"/>
                    <a:pt x="28770" y="3803"/>
                  </a:cubicBezTo>
                  <a:cubicBezTo>
                    <a:pt x="28708" y="3803"/>
                    <a:pt x="28654" y="3809"/>
                    <a:pt x="28603" y="3822"/>
                  </a:cubicBezTo>
                  <a:cubicBezTo>
                    <a:pt x="28292" y="3904"/>
                    <a:pt x="28134" y="4227"/>
                    <a:pt x="28011" y="4564"/>
                  </a:cubicBezTo>
                  <a:lnTo>
                    <a:pt x="27808" y="5121"/>
                  </a:lnTo>
                  <a:cubicBezTo>
                    <a:pt x="27793" y="5159"/>
                    <a:pt x="27780" y="5196"/>
                    <a:pt x="27778" y="5238"/>
                  </a:cubicBezTo>
                  <a:cubicBezTo>
                    <a:pt x="27765" y="5468"/>
                    <a:pt x="28069" y="5547"/>
                    <a:pt x="28200" y="5571"/>
                  </a:cubicBezTo>
                  <a:cubicBezTo>
                    <a:pt x="28354" y="5598"/>
                    <a:pt x="28493" y="5622"/>
                    <a:pt x="28635" y="5622"/>
                  </a:cubicBezTo>
                  <a:cubicBezTo>
                    <a:pt x="28755" y="5622"/>
                    <a:pt x="28858" y="5605"/>
                    <a:pt x="28952" y="5571"/>
                  </a:cubicBezTo>
                  <a:cubicBezTo>
                    <a:pt x="29012" y="5547"/>
                    <a:pt x="29072" y="5515"/>
                    <a:pt x="29130" y="5485"/>
                  </a:cubicBezTo>
                  <a:cubicBezTo>
                    <a:pt x="29238" y="5428"/>
                    <a:pt x="29341" y="5373"/>
                    <a:pt x="29451" y="5373"/>
                  </a:cubicBezTo>
                  <a:cubicBezTo>
                    <a:pt x="29465" y="5373"/>
                    <a:pt x="29480" y="5374"/>
                    <a:pt x="29494" y="5376"/>
                  </a:cubicBezTo>
                  <a:cubicBezTo>
                    <a:pt x="29659" y="5399"/>
                    <a:pt x="29764" y="5543"/>
                    <a:pt x="29873" y="5693"/>
                  </a:cubicBezTo>
                  <a:cubicBezTo>
                    <a:pt x="29918" y="5759"/>
                    <a:pt x="29968" y="5825"/>
                    <a:pt x="30021" y="5883"/>
                  </a:cubicBezTo>
                  <a:cubicBezTo>
                    <a:pt x="30111" y="5975"/>
                    <a:pt x="30218" y="6046"/>
                    <a:pt x="30325" y="6113"/>
                  </a:cubicBezTo>
                  <a:cubicBezTo>
                    <a:pt x="30390" y="6153"/>
                    <a:pt x="30458" y="6196"/>
                    <a:pt x="30518" y="6245"/>
                  </a:cubicBezTo>
                  <a:cubicBezTo>
                    <a:pt x="30662" y="6357"/>
                    <a:pt x="30799" y="6541"/>
                    <a:pt x="30756" y="6730"/>
                  </a:cubicBezTo>
                  <a:cubicBezTo>
                    <a:pt x="30717" y="6753"/>
                    <a:pt x="30672" y="6766"/>
                    <a:pt x="30621" y="6766"/>
                  </a:cubicBezTo>
                  <a:cubicBezTo>
                    <a:pt x="30533" y="6766"/>
                    <a:pt x="30437" y="6730"/>
                    <a:pt x="30336" y="6691"/>
                  </a:cubicBezTo>
                  <a:cubicBezTo>
                    <a:pt x="30228" y="6650"/>
                    <a:pt x="30116" y="6606"/>
                    <a:pt x="30002" y="6606"/>
                  </a:cubicBezTo>
                  <a:cubicBezTo>
                    <a:pt x="29992" y="6606"/>
                    <a:pt x="29982" y="6607"/>
                    <a:pt x="29972" y="6607"/>
                  </a:cubicBezTo>
                  <a:cubicBezTo>
                    <a:pt x="29882" y="6614"/>
                    <a:pt x="29798" y="6652"/>
                    <a:pt x="29717" y="6689"/>
                  </a:cubicBezTo>
                  <a:cubicBezTo>
                    <a:pt x="29640" y="6723"/>
                    <a:pt x="29567" y="6755"/>
                    <a:pt x="29490" y="6764"/>
                  </a:cubicBezTo>
                  <a:cubicBezTo>
                    <a:pt x="29479" y="6765"/>
                    <a:pt x="29468" y="6765"/>
                    <a:pt x="29457" y="6765"/>
                  </a:cubicBezTo>
                  <a:cubicBezTo>
                    <a:pt x="29408" y="6765"/>
                    <a:pt x="29361" y="6758"/>
                    <a:pt x="29310" y="6751"/>
                  </a:cubicBezTo>
                  <a:cubicBezTo>
                    <a:pt x="29273" y="6745"/>
                    <a:pt x="29233" y="6740"/>
                    <a:pt x="29194" y="6738"/>
                  </a:cubicBezTo>
                  <a:cubicBezTo>
                    <a:pt x="29182" y="6737"/>
                    <a:pt x="29170" y="6737"/>
                    <a:pt x="29158" y="6737"/>
                  </a:cubicBezTo>
                  <a:cubicBezTo>
                    <a:pt x="28860" y="6737"/>
                    <a:pt x="28595" y="6937"/>
                    <a:pt x="28354" y="7141"/>
                  </a:cubicBezTo>
                  <a:cubicBezTo>
                    <a:pt x="28296" y="7188"/>
                    <a:pt x="28239" y="7237"/>
                    <a:pt x="28198" y="7302"/>
                  </a:cubicBezTo>
                  <a:cubicBezTo>
                    <a:pt x="28159" y="7362"/>
                    <a:pt x="28138" y="7428"/>
                    <a:pt x="28119" y="7492"/>
                  </a:cubicBezTo>
                  <a:cubicBezTo>
                    <a:pt x="28099" y="7552"/>
                    <a:pt x="28082" y="7608"/>
                    <a:pt x="28052" y="7657"/>
                  </a:cubicBezTo>
                  <a:cubicBezTo>
                    <a:pt x="27954" y="7824"/>
                    <a:pt x="27748" y="7902"/>
                    <a:pt x="27403" y="7902"/>
                  </a:cubicBezTo>
                  <a:lnTo>
                    <a:pt x="27341" y="7902"/>
                  </a:lnTo>
                  <a:cubicBezTo>
                    <a:pt x="27300" y="7899"/>
                    <a:pt x="27255" y="7899"/>
                    <a:pt x="27206" y="7899"/>
                  </a:cubicBezTo>
                  <a:cubicBezTo>
                    <a:pt x="27037" y="7899"/>
                    <a:pt x="26525" y="7899"/>
                    <a:pt x="26467" y="8178"/>
                  </a:cubicBezTo>
                  <a:cubicBezTo>
                    <a:pt x="26447" y="8274"/>
                    <a:pt x="26338" y="8330"/>
                    <a:pt x="26246" y="8334"/>
                  </a:cubicBezTo>
                  <a:lnTo>
                    <a:pt x="26233" y="8334"/>
                  </a:lnTo>
                  <a:cubicBezTo>
                    <a:pt x="26132" y="8334"/>
                    <a:pt x="26034" y="8291"/>
                    <a:pt x="25946" y="8255"/>
                  </a:cubicBezTo>
                  <a:cubicBezTo>
                    <a:pt x="25779" y="8184"/>
                    <a:pt x="25593" y="8107"/>
                    <a:pt x="25395" y="8107"/>
                  </a:cubicBezTo>
                  <a:lnTo>
                    <a:pt x="25370" y="8107"/>
                  </a:lnTo>
                  <a:cubicBezTo>
                    <a:pt x="25173" y="8114"/>
                    <a:pt x="24946" y="8231"/>
                    <a:pt x="24894" y="8439"/>
                  </a:cubicBezTo>
                  <a:cubicBezTo>
                    <a:pt x="24853" y="8604"/>
                    <a:pt x="24928" y="8759"/>
                    <a:pt x="24999" y="8908"/>
                  </a:cubicBezTo>
                  <a:cubicBezTo>
                    <a:pt x="25059" y="9035"/>
                    <a:pt x="25123" y="9163"/>
                    <a:pt x="25115" y="9296"/>
                  </a:cubicBezTo>
                  <a:cubicBezTo>
                    <a:pt x="25102" y="9493"/>
                    <a:pt x="24939" y="9667"/>
                    <a:pt x="24633" y="9810"/>
                  </a:cubicBezTo>
                  <a:lnTo>
                    <a:pt x="24577" y="9836"/>
                  </a:lnTo>
                  <a:cubicBezTo>
                    <a:pt x="24352" y="9941"/>
                    <a:pt x="24119" y="10050"/>
                    <a:pt x="24014" y="10273"/>
                  </a:cubicBezTo>
                  <a:cubicBezTo>
                    <a:pt x="24005" y="10295"/>
                    <a:pt x="23994" y="10318"/>
                    <a:pt x="23986" y="10340"/>
                  </a:cubicBezTo>
                  <a:cubicBezTo>
                    <a:pt x="23964" y="10400"/>
                    <a:pt x="23943" y="10453"/>
                    <a:pt x="23898" y="10490"/>
                  </a:cubicBezTo>
                  <a:cubicBezTo>
                    <a:pt x="23861" y="10520"/>
                    <a:pt x="23808" y="10535"/>
                    <a:pt x="23735" y="10535"/>
                  </a:cubicBezTo>
                  <a:cubicBezTo>
                    <a:pt x="23705" y="10535"/>
                    <a:pt x="23675" y="10532"/>
                    <a:pt x="23647" y="10530"/>
                  </a:cubicBezTo>
                  <a:cubicBezTo>
                    <a:pt x="23420" y="10513"/>
                    <a:pt x="23191" y="10505"/>
                    <a:pt x="22957" y="10505"/>
                  </a:cubicBezTo>
                  <a:cubicBezTo>
                    <a:pt x="22207" y="10505"/>
                    <a:pt x="21629" y="10603"/>
                    <a:pt x="21134" y="10820"/>
                  </a:cubicBezTo>
                  <a:cubicBezTo>
                    <a:pt x="21023" y="10869"/>
                    <a:pt x="20663" y="11051"/>
                    <a:pt x="20686" y="11349"/>
                  </a:cubicBezTo>
                  <a:cubicBezTo>
                    <a:pt x="20672" y="11356"/>
                    <a:pt x="20657" y="11360"/>
                    <a:pt x="20641" y="11360"/>
                  </a:cubicBezTo>
                  <a:cubicBezTo>
                    <a:pt x="20581" y="11360"/>
                    <a:pt x="20510" y="11310"/>
                    <a:pt x="20442" y="11261"/>
                  </a:cubicBezTo>
                  <a:cubicBezTo>
                    <a:pt x="20401" y="11231"/>
                    <a:pt x="20361" y="11201"/>
                    <a:pt x="20320" y="11180"/>
                  </a:cubicBezTo>
                  <a:cubicBezTo>
                    <a:pt x="20260" y="11147"/>
                    <a:pt x="20189" y="11132"/>
                    <a:pt x="20099" y="11132"/>
                  </a:cubicBezTo>
                  <a:cubicBezTo>
                    <a:pt x="20052" y="11132"/>
                    <a:pt x="20005" y="11137"/>
                    <a:pt x="19960" y="11141"/>
                  </a:cubicBezTo>
                  <a:cubicBezTo>
                    <a:pt x="19915" y="11143"/>
                    <a:pt x="19870" y="11147"/>
                    <a:pt x="19825" y="11147"/>
                  </a:cubicBezTo>
                  <a:cubicBezTo>
                    <a:pt x="19761" y="11147"/>
                    <a:pt x="19709" y="11139"/>
                    <a:pt x="19664" y="11124"/>
                  </a:cubicBezTo>
                  <a:cubicBezTo>
                    <a:pt x="19611" y="11105"/>
                    <a:pt x="19561" y="11072"/>
                    <a:pt x="19512" y="11040"/>
                  </a:cubicBezTo>
                  <a:cubicBezTo>
                    <a:pt x="19452" y="11002"/>
                    <a:pt x="19392" y="10961"/>
                    <a:pt x="19322" y="10942"/>
                  </a:cubicBezTo>
                  <a:cubicBezTo>
                    <a:pt x="19270" y="10929"/>
                    <a:pt x="19221" y="10929"/>
                    <a:pt x="19172" y="10927"/>
                  </a:cubicBezTo>
                  <a:cubicBezTo>
                    <a:pt x="19124" y="10925"/>
                    <a:pt x="19079" y="10925"/>
                    <a:pt x="19037" y="10914"/>
                  </a:cubicBezTo>
                  <a:cubicBezTo>
                    <a:pt x="18962" y="10897"/>
                    <a:pt x="18899" y="10850"/>
                    <a:pt x="18831" y="10802"/>
                  </a:cubicBezTo>
                  <a:cubicBezTo>
                    <a:pt x="18775" y="10764"/>
                    <a:pt x="18719" y="10723"/>
                    <a:pt x="18653" y="10697"/>
                  </a:cubicBezTo>
                  <a:cubicBezTo>
                    <a:pt x="18599" y="10676"/>
                    <a:pt x="18539" y="10667"/>
                    <a:pt x="18484" y="10657"/>
                  </a:cubicBezTo>
                  <a:cubicBezTo>
                    <a:pt x="18458" y="10652"/>
                    <a:pt x="18432" y="10648"/>
                    <a:pt x="18407" y="10642"/>
                  </a:cubicBezTo>
                  <a:cubicBezTo>
                    <a:pt x="18214" y="10601"/>
                    <a:pt x="18038" y="10494"/>
                    <a:pt x="17914" y="10340"/>
                  </a:cubicBezTo>
                  <a:lnTo>
                    <a:pt x="17907" y="10329"/>
                  </a:lnTo>
                  <a:lnTo>
                    <a:pt x="15084" y="10308"/>
                  </a:lnTo>
                  <a:lnTo>
                    <a:pt x="15077" y="10308"/>
                  </a:lnTo>
                  <a:cubicBezTo>
                    <a:pt x="15058" y="10314"/>
                    <a:pt x="15037" y="10316"/>
                    <a:pt x="15017" y="10316"/>
                  </a:cubicBezTo>
                  <a:cubicBezTo>
                    <a:pt x="14893" y="10316"/>
                    <a:pt x="14779" y="10224"/>
                    <a:pt x="14724" y="10168"/>
                  </a:cubicBezTo>
                  <a:cubicBezTo>
                    <a:pt x="14565" y="10012"/>
                    <a:pt x="14460" y="9802"/>
                    <a:pt x="14426" y="9581"/>
                  </a:cubicBezTo>
                  <a:lnTo>
                    <a:pt x="14424" y="9566"/>
                  </a:lnTo>
                  <a:cubicBezTo>
                    <a:pt x="14417" y="9517"/>
                    <a:pt x="14409" y="9459"/>
                    <a:pt x="14377" y="9416"/>
                  </a:cubicBezTo>
                  <a:cubicBezTo>
                    <a:pt x="14338" y="9367"/>
                    <a:pt x="14282" y="9348"/>
                    <a:pt x="14227" y="9328"/>
                  </a:cubicBezTo>
                  <a:cubicBezTo>
                    <a:pt x="14184" y="9313"/>
                    <a:pt x="14145" y="9298"/>
                    <a:pt x="14115" y="9273"/>
                  </a:cubicBezTo>
                  <a:cubicBezTo>
                    <a:pt x="14079" y="9238"/>
                    <a:pt x="14062" y="9189"/>
                    <a:pt x="14045" y="9136"/>
                  </a:cubicBezTo>
                  <a:cubicBezTo>
                    <a:pt x="14038" y="9118"/>
                    <a:pt x="14032" y="9099"/>
                    <a:pt x="14025" y="9082"/>
                  </a:cubicBezTo>
                  <a:cubicBezTo>
                    <a:pt x="13905" y="8782"/>
                    <a:pt x="13569" y="8666"/>
                    <a:pt x="13220" y="8587"/>
                  </a:cubicBezTo>
                  <a:lnTo>
                    <a:pt x="13203" y="8210"/>
                  </a:lnTo>
                  <a:lnTo>
                    <a:pt x="11677" y="8086"/>
                  </a:lnTo>
                  <a:cubicBezTo>
                    <a:pt x="11643" y="8081"/>
                    <a:pt x="11611" y="8077"/>
                    <a:pt x="11591" y="8060"/>
                  </a:cubicBezTo>
                  <a:cubicBezTo>
                    <a:pt x="11576" y="8045"/>
                    <a:pt x="11570" y="8024"/>
                    <a:pt x="11564" y="8000"/>
                  </a:cubicBezTo>
                  <a:cubicBezTo>
                    <a:pt x="11559" y="7983"/>
                    <a:pt x="11553" y="7964"/>
                    <a:pt x="11544" y="7947"/>
                  </a:cubicBezTo>
                  <a:cubicBezTo>
                    <a:pt x="11506" y="7869"/>
                    <a:pt x="11422" y="7852"/>
                    <a:pt x="11343" y="7833"/>
                  </a:cubicBezTo>
                  <a:cubicBezTo>
                    <a:pt x="11276" y="7818"/>
                    <a:pt x="11216" y="7805"/>
                    <a:pt x="11180" y="7762"/>
                  </a:cubicBezTo>
                  <a:cubicBezTo>
                    <a:pt x="11120" y="7694"/>
                    <a:pt x="11154" y="7580"/>
                    <a:pt x="11193" y="7490"/>
                  </a:cubicBezTo>
                  <a:lnTo>
                    <a:pt x="11621" y="6440"/>
                  </a:lnTo>
                  <a:lnTo>
                    <a:pt x="11589" y="6434"/>
                  </a:lnTo>
                  <a:cubicBezTo>
                    <a:pt x="11283" y="6370"/>
                    <a:pt x="11062" y="6033"/>
                    <a:pt x="11126" y="5727"/>
                  </a:cubicBezTo>
                  <a:lnTo>
                    <a:pt x="11129" y="5695"/>
                  </a:lnTo>
                  <a:lnTo>
                    <a:pt x="11096" y="5695"/>
                  </a:lnTo>
                  <a:cubicBezTo>
                    <a:pt x="10970" y="5695"/>
                    <a:pt x="10893" y="5583"/>
                    <a:pt x="10809" y="5466"/>
                  </a:cubicBezTo>
                  <a:cubicBezTo>
                    <a:pt x="10741" y="5367"/>
                    <a:pt x="10670" y="5264"/>
                    <a:pt x="10563" y="5215"/>
                  </a:cubicBezTo>
                  <a:cubicBezTo>
                    <a:pt x="10512" y="5191"/>
                    <a:pt x="10449" y="5178"/>
                    <a:pt x="10372" y="5178"/>
                  </a:cubicBezTo>
                  <a:cubicBezTo>
                    <a:pt x="10334" y="5178"/>
                    <a:pt x="10297" y="5181"/>
                    <a:pt x="10259" y="5185"/>
                  </a:cubicBezTo>
                  <a:cubicBezTo>
                    <a:pt x="10220" y="5187"/>
                    <a:pt x="10184" y="5189"/>
                    <a:pt x="10147" y="5189"/>
                  </a:cubicBezTo>
                  <a:cubicBezTo>
                    <a:pt x="10070" y="5189"/>
                    <a:pt x="10015" y="5176"/>
                    <a:pt x="9967" y="5151"/>
                  </a:cubicBezTo>
                  <a:cubicBezTo>
                    <a:pt x="9897" y="5112"/>
                    <a:pt x="9850" y="5043"/>
                    <a:pt x="9802" y="4971"/>
                  </a:cubicBezTo>
                  <a:cubicBezTo>
                    <a:pt x="9768" y="4919"/>
                    <a:pt x="9732" y="4866"/>
                    <a:pt x="9687" y="4821"/>
                  </a:cubicBezTo>
                  <a:cubicBezTo>
                    <a:pt x="9648" y="4784"/>
                    <a:pt x="9603" y="4756"/>
                    <a:pt x="9560" y="4729"/>
                  </a:cubicBezTo>
                  <a:cubicBezTo>
                    <a:pt x="9505" y="4692"/>
                    <a:pt x="9451" y="4658"/>
                    <a:pt x="9413" y="4609"/>
                  </a:cubicBezTo>
                  <a:cubicBezTo>
                    <a:pt x="9374" y="4559"/>
                    <a:pt x="9346" y="4491"/>
                    <a:pt x="9320" y="4424"/>
                  </a:cubicBezTo>
                  <a:cubicBezTo>
                    <a:pt x="9269" y="4296"/>
                    <a:pt x="9215" y="4163"/>
                    <a:pt x="9070" y="4159"/>
                  </a:cubicBezTo>
                  <a:cubicBezTo>
                    <a:pt x="8920" y="4159"/>
                    <a:pt x="8845" y="4328"/>
                    <a:pt x="8825" y="4381"/>
                  </a:cubicBezTo>
                  <a:cubicBezTo>
                    <a:pt x="8817" y="4403"/>
                    <a:pt x="8808" y="4426"/>
                    <a:pt x="8802" y="4448"/>
                  </a:cubicBezTo>
                  <a:cubicBezTo>
                    <a:pt x="8774" y="4529"/>
                    <a:pt x="8748" y="4604"/>
                    <a:pt x="8690" y="4658"/>
                  </a:cubicBezTo>
                  <a:cubicBezTo>
                    <a:pt x="8654" y="4690"/>
                    <a:pt x="8609" y="4709"/>
                    <a:pt x="8562" y="4731"/>
                  </a:cubicBezTo>
                  <a:cubicBezTo>
                    <a:pt x="8547" y="4735"/>
                    <a:pt x="8532" y="4741"/>
                    <a:pt x="8517" y="4748"/>
                  </a:cubicBezTo>
                  <a:cubicBezTo>
                    <a:pt x="8217" y="4889"/>
                    <a:pt x="8016" y="5217"/>
                    <a:pt x="8031" y="5549"/>
                  </a:cubicBezTo>
                  <a:cubicBezTo>
                    <a:pt x="8031" y="5566"/>
                    <a:pt x="8033" y="5583"/>
                    <a:pt x="8035" y="5601"/>
                  </a:cubicBezTo>
                  <a:cubicBezTo>
                    <a:pt x="8039" y="5682"/>
                    <a:pt x="8046" y="5763"/>
                    <a:pt x="8005" y="5825"/>
                  </a:cubicBezTo>
                  <a:cubicBezTo>
                    <a:pt x="7992" y="5845"/>
                    <a:pt x="7975" y="5860"/>
                    <a:pt x="7956" y="5879"/>
                  </a:cubicBezTo>
                  <a:cubicBezTo>
                    <a:pt x="7932" y="5900"/>
                    <a:pt x="7908" y="5924"/>
                    <a:pt x="7891" y="5954"/>
                  </a:cubicBezTo>
                  <a:cubicBezTo>
                    <a:pt x="7866" y="6001"/>
                    <a:pt x="7863" y="6055"/>
                    <a:pt x="7861" y="6104"/>
                  </a:cubicBezTo>
                  <a:cubicBezTo>
                    <a:pt x="7861" y="6147"/>
                    <a:pt x="7859" y="6185"/>
                    <a:pt x="7844" y="6220"/>
                  </a:cubicBezTo>
                  <a:cubicBezTo>
                    <a:pt x="7799" y="6331"/>
                    <a:pt x="7641" y="6350"/>
                    <a:pt x="7525" y="6355"/>
                  </a:cubicBezTo>
                  <a:cubicBezTo>
                    <a:pt x="7452" y="6357"/>
                    <a:pt x="7377" y="6361"/>
                    <a:pt x="7304" y="6361"/>
                  </a:cubicBezTo>
                  <a:cubicBezTo>
                    <a:pt x="7099" y="6361"/>
                    <a:pt x="6951" y="6338"/>
                    <a:pt x="6820" y="6286"/>
                  </a:cubicBezTo>
                  <a:lnTo>
                    <a:pt x="6782" y="6271"/>
                  </a:lnTo>
                  <a:cubicBezTo>
                    <a:pt x="6713" y="6241"/>
                    <a:pt x="6640" y="6213"/>
                    <a:pt x="6567" y="6213"/>
                  </a:cubicBezTo>
                  <a:cubicBezTo>
                    <a:pt x="6527" y="6213"/>
                    <a:pt x="6488" y="6222"/>
                    <a:pt x="6456" y="6243"/>
                  </a:cubicBezTo>
                  <a:cubicBezTo>
                    <a:pt x="6349" y="6312"/>
                    <a:pt x="6353" y="6460"/>
                    <a:pt x="6364" y="6537"/>
                  </a:cubicBezTo>
                  <a:lnTo>
                    <a:pt x="6075" y="6717"/>
                  </a:lnTo>
                  <a:lnTo>
                    <a:pt x="6075" y="6732"/>
                  </a:lnTo>
                  <a:cubicBezTo>
                    <a:pt x="6075" y="6828"/>
                    <a:pt x="6064" y="6942"/>
                    <a:pt x="6051" y="7060"/>
                  </a:cubicBezTo>
                  <a:cubicBezTo>
                    <a:pt x="6036" y="7210"/>
                    <a:pt x="6021" y="7364"/>
                    <a:pt x="6030" y="7490"/>
                  </a:cubicBezTo>
                  <a:cubicBezTo>
                    <a:pt x="6040" y="7664"/>
                    <a:pt x="6027" y="7835"/>
                    <a:pt x="5989" y="8002"/>
                  </a:cubicBezTo>
                  <a:cubicBezTo>
                    <a:pt x="5974" y="8005"/>
                    <a:pt x="5959" y="8006"/>
                    <a:pt x="5944" y="8006"/>
                  </a:cubicBezTo>
                  <a:cubicBezTo>
                    <a:pt x="5859" y="8006"/>
                    <a:pt x="5771" y="7964"/>
                    <a:pt x="5680" y="7919"/>
                  </a:cubicBezTo>
                  <a:cubicBezTo>
                    <a:pt x="5627" y="7891"/>
                    <a:pt x="5571" y="7863"/>
                    <a:pt x="5515" y="7846"/>
                  </a:cubicBezTo>
                  <a:cubicBezTo>
                    <a:pt x="5455" y="7827"/>
                    <a:pt x="5391" y="7816"/>
                    <a:pt x="5325" y="7816"/>
                  </a:cubicBezTo>
                  <a:cubicBezTo>
                    <a:pt x="5070" y="7816"/>
                    <a:pt x="4819" y="7962"/>
                    <a:pt x="4605" y="8099"/>
                  </a:cubicBezTo>
                  <a:cubicBezTo>
                    <a:pt x="4532" y="8146"/>
                    <a:pt x="4451" y="8204"/>
                    <a:pt x="4436" y="8296"/>
                  </a:cubicBezTo>
                  <a:cubicBezTo>
                    <a:pt x="4425" y="8351"/>
                    <a:pt x="4444" y="8405"/>
                    <a:pt x="4461" y="8456"/>
                  </a:cubicBezTo>
                  <a:cubicBezTo>
                    <a:pt x="4465" y="8469"/>
                    <a:pt x="4472" y="8484"/>
                    <a:pt x="4474" y="8497"/>
                  </a:cubicBezTo>
                  <a:cubicBezTo>
                    <a:pt x="4508" y="8609"/>
                    <a:pt x="4500" y="8735"/>
                    <a:pt x="4491" y="8857"/>
                  </a:cubicBezTo>
                  <a:cubicBezTo>
                    <a:pt x="4480" y="9033"/>
                    <a:pt x="4468" y="9213"/>
                    <a:pt x="4579" y="9354"/>
                  </a:cubicBezTo>
                  <a:cubicBezTo>
                    <a:pt x="4611" y="9395"/>
                    <a:pt x="4652" y="9427"/>
                    <a:pt x="4693" y="9459"/>
                  </a:cubicBezTo>
                  <a:cubicBezTo>
                    <a:pt x="4742" y="9500"/>
                    <a:pt x="4791" y="9541"/>
                    <a:pt x="4819" y="9594"/>
                  </a:cubicBezTo>
                  <a:cubicBezTo>
                    <a:pt x="4849" y="9650"/>
                    <a:pt x="4851" y="9720"/>
                    <a:pt x="4821" y="9787"/>
                  </a:cubicBezTo>
                  <a:cubicBezTo>
                    <a:pt x="4793" y="9853"/>
                    <a:pt x="4740" y="9900"/>
                    <a:pt x="4680" y="9918"/>
                  </a:cubicBezTo>
                  <a:lnTo>
                    <a:pt x="4667" y="9920"/>
                  </a:lnTo>
                  <a:lnTo>
                    <a:pt x="4307" y="10661"/>
                  </a:lnTo>
                  <a:cubicBezTo>
                    <a:pt x="4279" y="10719"/>
                    <a:pt x="4251" y="10768"/>
                    <a:pt x="4206" y="10790"/>
                  </a:cubicBezTo>
                  <a:cubicBezTo>
                    <a:pt x="4181" y="10800"/>
                    <a:pt x="4155" y="10805"/>
                    <a:pt x="4125" y="10807"/>
                  </a:cubicBezTo>
                  <a:cubicBezTo>
                    <a:pt x="4101" y="10809"/>
                    <a:pt x="4078" y="10813"/>
                    <a:pt x="4054" y="10820"/>
                  </a:cubicBezTo>
                  <a:cubicBezTo>
                    <a:pt x="3968" y="10843"/>
                    <a:pt x="3913" y="10914"/>
                    <a:pt x="3859" y="10980"/>
                  </a:cubicBezTo>
                  <a:cubicBezTo>
                    <a:pt x="3825" y="11025"/>
                    <a:pt x="3791" y="11070"/>
                    <a:pt x="3746" y="11100"/>
                  </a:cubicBezTo>
                  <a:cubicBezTo>
                    <a:pt x="3698" y="11132"/>
                    <a:pt x="3643" y="11150"/>
                    <a:pt x="3585" y="11167"/>
                  </a:cubicBezTo>
                  <a:cubicBezTo>
                    <a:pt x="3542" y="11180"/>
                    <a:pt x="3497" y="11192"/>
                    <a:pt x="3454" y="11212"/>
                  </a:cubicBezTo>
                  <a:cubicBezTo>
                    <a:pt x="3328" y="11274"/>
                    <a:pt x="3240" y="11392"/>
                    <a:pt x="3156" y="11507"/>
                  </a:cubicBezTo>
                  <a:cubicBezTo>
                    <a:pt x="3056" y="11644"/>
                    <a:pt x="2961" y="11773"/>
                    <a:pt x="2809" y="11797"/>
                  </a:cubicBezTo>
                  <a:cubicBezTo>
                    <a:pt x="2792" y="11799"/>
                    <a:pt x="2772" y="11800"/>
                    <a:pt x="2752" y="11800"/>
                  </a:cubicBezTo>
                  <a:cubicBezTo>
                    <a:pt x="2693" y="11800"/>
                    <a:pt x="2624" y="11791"/>
                    <a:pt x="2561" y="11779"/>
                  </a:cubicBezTo>
                  <a:cubicBezTo>
                    <a:pt x="2501" y="11769"/>
                    <a:pt x="2437" y="11758"/>
                    <a:pt x="2379" y="11758"/>
                  </a:cubicBezTo>
                  <a:cubicBezTo>
                    <a:pt x="2284" y="11758"/>
                    <a:pt x="2218" y="11788"/>
                    <a:pt x="2173" y="11850"/>
                  </a:cubicBezTo>
                  <a:cubicBezTo>
                    <a:pt x="2158" y="11869"/>
                    <a:pt x="2147" y="11891"/>
                    <a:pt x="2139" y="11910"/>
                  </a:cubicBezTo>
                  <a:cubicBezTo>
                    <a:pt x="2126" y="11936"/>
                    <a:pt x="2113" y="11959"/>
                    <a:pt x="2096" y="11977"/>
                  </a:cubicBezTo>
                  <a:cubicBezTo>
                    <a:pt x="2057" y="12015"/>
                    <a:pt x="1995" y="12019"/>
                    <a:pt x="1929" y="12024"/>
                  </a:cubicBezTo>
                  <a:cubicBezTo>
                    <a:pt x="1856" y="12030"/>
                    <a:pt x="1779" y="12034"/>
                    <a:pt x="1725" y="12092"/>
                  </a:cubicBezTo>
                  <a:lnTo>
                    <a:pt x="1712" y="12107"/>
                  </a:lnTo>
                  <a:lnTo>
                    <a:pt x="1723" y="12124"/>
                  </a:lnTo>
                  <a:cubicBezTo>
                    <a:pt x="1779" y="12216"/>
                    <a:pt x="1785" y="12336"/>
                    <a:pt x="1740" y="12435"/>
                  </a:cubicBezTo>
                  <a:cubicBezTo>
                    <a:pt x="1730" y="12433"/>
                    <a:pt x="1720" y="12432"/>
                    <a:pt x="1710" y="12432"/>
                  </a:cubicBezTo>
                  <a:cubicBezTo>
                    <a:pt x="1670" y="12432"/>
                    <a:pt x="1627" y="12447"/>
                    <a:pt x="1586" y="12461"/>
                  </a:cubicBezTo>
                  <a:cubicBezTo>
                    <a:pt x="1549" y="12474"/>
                    <a:pt x="1514" y="12486"/>
                    <a:pt x="1483" y="12486"/>
                  </a:cubicBezTo>
                  <a:cubicBezTo>
                    <a:pt x="1467" y="12486"/>
                    <a:pt x="1451" y="12482"/>
                    <a:pt x="1438" y="12474"/>
                  </a:cubicBezTo>
                  <a:cubicBezTo>
                    <a:pt x="1397" y="12448"/>
                    <a:pt x="1391" y="12396"/>
                    <a:pt x="1382" y="12336"/>
                  </a:cubicBezTo>
                  <a:cubicBezTo>
                    <a:pt x="1378" y="12302"/>
                    <a:pt x="1374" y="12266"/>
                    <a:pt x="1363" y="12231"/>
                  </a:cubicBezTo>
                  <a:cubicBezTo>
                    <a:pt x="1329" y="12137"/>
                    <a:pt x="1241" y="12084"/>
                    <a:pt x="1121" y="12084"/>
                  </a:cubicBezTo>
                  <a:cubicBezTo>
                    <a:pt x="1016" y="12084"/>
                    <a:pt x="898" y="12126"/>
                    <a:pt x="817" y="12197"/>
                  </a:cubicBezTo>
                  <a:cubicBezTo>
                    <a:pt x="770" y="12238"/>
                    <a:pt x="725" y="12283"/>
                    <a:pt x="682" y="12328"/>
                  </a:cubicBezTo>
                  <a:cubicBezTo>
                    <a:pt x="585" y="12431"/>
                    <a:pt x="493" y="12525"/>
                    <a:pt x="369" y="12557"/>
                  </a:cubicBezTo>
                  <a:cubicBezTo>
                    <a:pt x="341" y="12564"/>
                    <a:pt x="313" y="12566"/>
                    <a:pt x="283" y="12570"/>
                  </a:cubicBezTo>
                  <a:cubicBezTo>
                    <a:pt x="221" y="12579"/>
                    <a:pt x="155" y="12587"/>
                    <a:pt x="101" y="12628"/>
                  </a:cubicBezTo>
                  <a:cubicBezTo>
                    <a:pt x="11" y="12696"/>
                    <a:pt x="1" y="12818"/>
                    <a:pt x="1" y="12938"/>
                  </a:cubicBezTo>
                  <a:lnTo>
                    <a:pt x="5" y="13388"/>
                  </a:lnTo>
                  <a:cubicBezTo>
                    <a:pt x="5" y="13528"/>
                    <a:pt x="13" y="13673"/>
                    <a:pt x="112" y="13770"/>
                  </a:cubicBezTo>
                  <a:cubicBezTo>
                    <a:pt x="166" y="13821"/>
                    <a:pt x="236" y="13847"/>
                    <a:pt x="305" y="13870"/>
                  </a:cubicBezTo>
                  <a:cubicBezTo>
                    <a:pt x="333" y="13881"/>
                    <a:pt x="360" y="13892"/>
                    <a:pt x="386" y="13903"/>
                  </a:cubicBezTo>
                  <a:cubicBezTo>
                    <a:pt x="585" y="13990"/>
                    <a:pt x="712" y="14179"/>
                    <a:pt x="845" y="14400"/>
                  </a:cubicBezTo>
                  <a:cubicBezTo>
                    <a:pt x="881" y="14460"/>
                    <a:pt x="924" y="14530"/>
                    <a:pt x="933" y="14605"/>
                  </a:cubicBezTo>
                  <a:cubicBezTo>
                    <a:pt x="941" y="14674"/>
                    <a:pt x="922" y="14747"/>
                    <a:pt x="903" y="14815"/>
                  </a:cubicBezTo>
                  <a:lnTo>
                    <a:pt x="896" y="14837"/>
                  </a:lnTo>
                  <a:cubicBezTo>
                    <a:pt x="868" y="14937"/>
                    <a:pt x="845" y="15045"/>
                    <a:pt x="825" y="15165"/>
                  </a:cubicBezTo>
                  <a:lnTo>
                    <a:pt x="823" y="15188"/>
                  </a:lnTo>
                  <a:lnTo>
                    <a:pt x="845" y="15195"/>
                  </a:lnTo>
                  <a:cubicBezTo>
                    <a:pt x="1012" y="15242"/>
                    <a:pt x="1145" y="15372"/>
                    <a:pt x="1275" y="15514"/>
                  </a:cubicBezTo>
                  <a:lnTo>
                    <a:pt x="2044" y="16343"/>
                  </a:lnTo>
                  <a:cubicBezTo>
                    <a:pt x="2104" y="16407"/>
                    <a:pt x="2173" y="16482"/>
                    <a:pt x="2201" y="16568"/>
                  </a:cubicBezTo>
                  <a:cubicBezTo>
                    <a:pt x="2205" y="16583"/>
                    <a:pt x="2207" y="16598"/>
                    <a:pt x="2209" y="16613"/>
                  </a:cubicBezTo>
                  <a:lnTo>
                    <a:pt x="2214" y="16643"/>
                  </a:lnTo>
                  <a:lnTo>
                    <a:pt x="2561" y="16626"/>
                  </a:lnTo>
                  <a:lnTo>
                    <a:pt x="2599" y="16626"/>
                  </a:lnTo>
                  <a:cubicBezTo>
                    <a:pt x="2634" y="16626"/>
                    <a:pt x="2657" y="16630"/>
                    <a:pt x="2677" y="16641"/>
                  </a:cubicBezTo>
                  <a:cubicBezTo>
                    <a:pt x="2726" y="16666"/>
                    <a:pt x="2741" y="16722"/>
                    <a:pt x="2756" y="16795"/>
                  </a:cubicBezTo>
                  <a:lnTo>
                    <a:pt x="2764" y="16838"/>
                  </a:lnTo>
                  <a:lnTo>
                    <a:pt x="2807" y="16801"/>
                  </a:lnTo>
                  <a:cubicBezTo>
                    <a:pt x="2829" y="16784"/>
                    <a:pt x="2852" y="16765"/>
                    <a:pt x="2869" y="16741"/>
                  </a:cubicBezTo>
                  <a:cubicBezTo>
                    <a:pt x="2904" y="16696"/>
                    <a:pt x="2925" y="16647"/>
                    <a:pt x="2946" y="16600"/>
                  </a:cubicBezTo>
                  <a:lnTo>
                    <a:pt x="2959" y="16570"/>
                  </a:lnTo>
                  <a:cubicBezTo>
                    <a:pt x="3030" y="16414"/>
                    <a:pt x="3118" y="16300"/>
                    <a:pt x="3221" y="16227"/>
                  </a:cubicBezTo>
                  <a:cubicBezTo>
                    <a:pt x="3302" y="16169"/>
                    <a:pt x="3397" y="16138"/>
                    <a:pt x="3488" y="16138"/>
                  </a:cubicBezTo>
                  <a:cubicBezTo>
                    <a:pt x="3535" y="16138"/>
                    <a:pt x="3580" y="16146"/>
                    <a:pt x="3621" y="16163"/>
                  </a:cubicBezTo>
                  <a:cubicBezTo>
                    <a:pt x="3671" y="16180"/>
                    <a:pt x="3716" y="16212"/>
                    <a:pt x="3758" y="16242"/>
                  </a:cubicBezTo>
                  <a:lnTo>
                    <a:pt x="4084" y="16463"/>
                  </a:lnTo>
                  <a:cubicBezTo>
                    <a:pt x="4144" y="16504"/>
                    <a:pt x="4208" y="16546"/>
                    <a:pt x="4256" y="16602"/>
                  </a:cubicBezTo>
                  <a:cubicBezTo>
                    <a:pt x="4335" y="16692"/>
                    <a:pt x="4365" y="16823"/>
                    <a:pt x="4341" y="16953"/>
                  </a:cubicBezTo>
                  <a:cubicBezTo>
                    <a:pt x="4318" y="17084"/>
                    <a:pt x="4241" y="17196"/>
                    <a:pt x="4136" y="17249"/>
                  </a:cubicBezTo>
                  <a:cubicBezTo>
                    <a:pt x="4106" y="17266"/>
                    <a:pt x="4073" y="17279"/>
                    <a:pt x="4039" y="17292"/>
                  </a:cubicBezTo>
                  <a:cubicBezTo>
                    <a:pt x="4001" y="17305"/>
                    <a:pt x="3962" y="17320"/>
                    <a:pt x="3928" y="17339"/>
                  </a:cubicBezTo>
                  <a:cubicBezTo>
                    <a:pt x="3840" y="17388"/>
                    <a:pt x="3788" y="17463"/>
                    <a:pt x="3788" y="17541"/>
                  </a:cubicBezTo>
                  <a:cubicBezTo>
                    <a:pt x="3788" y="17553"/>
                    <a:pt x="3791" y="17568"/>
                    <a:pt x="3793" y="17583"/>
                  </a:cubicBezTo>
                  <a:cubicBezTo>
                    <a:pt x="3795" y="17598"/>
                    <a:pt x="3797" y="17613"/>
                    <a:pt x="3797" y="17626"/>
                  </a:cubicBezTo>
                  <a:cubicBezTo>
                    <a:pt x="3788" y="17710"/>
                    <a:pt x="3675" y="17735"/>
                    <a:pt x="3574" y="17757"/>
                  </a:cubicBezTo>
                  <a:lnTo>
                    <a:pt x="3542" y="17763"/>
                  </a:lnTo>
                  <a:cubicBezTo>
                    <a:pt x="3497" y="17774"/>
                    <a:pt x="3454" y="17791"/>
                    <a:pt x="3414" y="17806"/>
                  </a:cubicBezTo>
                  <a:lnTo>
                    <a:pt x="3388" y="17817"/>
                  </a:lnTo>
                  <a:lnTo>
                    <a:pt x="3615" y="18385"/>
                  </a:lnTo>
                  <a:cubicBezTo>
                    <a:pt x="3713" y="18631"/>
                    <a:pt x="3711" y="18796"/>
                    <a:pt x="3609" y="18886"/>
                  </a:cubicBezTo>
                  <a:cubicBezTo>
                    <a:pt x="3564" y="18925"/>
                    <a:pt x="3506" y="18944"/>
                    <a:pt x="3446" y="18963"/>
                  </a:cubicBezTo>
                  <a:cubicBezTo>
                    <a:pt x="3396" y="18978"/>
                    <a:pt x="3345" y="18995"/>
                    <a:pt x="3298" y="19023"/>
                  </a:cubicBezTo>
                  <a:cubicBezTo>
                    <a:pt x="3219" y="19075"/>
                    <a:pt x="3165" y="19154"/>
                    <a:pt x="3146" y="19252"/>
                  </a:cubicBezTo>
                  <a:cubicBezTo>
                    <a:pt x="3116" y="19415"/>
                    <a:pt x="3174" y="19627"/>
                    <a:pt x="3296" y="19790"/>
                  </a:cubicBezTo>
                  <a:cubicBezTo>
                    <a:pt x="3446" y="19992"/>
                    <a:pt x="3643" y="20154"/>
                    <a:pt x="3868" y="20261"/>
                  </a:cubicBezTo>
                  <a:cubicBezTo>
                    <a:pt x="3906" y="20281"/>
                    <a:pt x="3947" y="20296"/>
                    <a:pt x="3986" y="20313"/>
                  </a:cubicBezTo>
                  <a:cubicBezTo>
                    <a:pt x="4091" y="20358"/>
                    <a:pt x="4200" y="20405"/>
                    <a:pt x="4283" y="20480"/>
                  </a:cubicBezTo>
                  <a:cubicBezTo>
                    <a:pt x="4412" y="20596"/>
                    <a:pt x="4483" y="20771"/>
                    <a:pt x="4491" y="21007"/>
                  </a:cubicBezTo>
                  <a:lnTo>
                    <a:pt x="4493" y="21048"/>
                  </a:lnTo>
                  <a:lnTo>
                    <a:pt x="4630" y="20977"/>
                  </a:lnTo>
                  <a:cubicBezTo>
                    <a:pt x="4823" y="20876"/>
                    <a:pt x="4999" y="20793"/>
                    <a:pt x="5181" y="20793"/>
                  </a:cubicBezTo>
                  <a:cubicBezTo>
                    <a:pt x="5207" y="20793"/>
                    <a:pt x="5230" y="20795"/>
                    <a:pt x="5254" y="20797"/>
                  </a:cubicBezTo>
                  <a:cubicBezTo>
                    <a:pt x="5462" y="20825"/>
                    <a:pt x="5640" y="20975"/>
                    <a:pt x="5781" y="21095"/>
                  </a:cubicBezTo>
                  <a:lnTo>
                    <a:pt x="6432" y="21645"/>
                  </a:lnTo>
                  <a:cubicBezTo>
                    <a:pt x="6959" y="22093"/>
                    <a:pt x="7444" y="22466"/>
                    <a:pt x="8037" y="22524"/>
                  </a:cubicBezTo>
                  <a:cubicBezTo>
                    <a:pt x="8069" y="22526"/>
                    <a:pt x="8101" y="22528"/>
                    <a:pt x="8133" y="22530"/>
                  </a:cubicBezTo>
                  <a:cubicBezTo>
                    <a:pt x="8241" y="22537"/>
                    <a:pt x="8343" y="22543"/>
                    <a:pt x="8436" y="22586"/>
                  </a:cubicBezTo>
                  <a:cubicBezTo>
                    <a:pt x="8481" y="22605"/>
                    <a:pt x="8521" y="22631"/>
                    <a:pt x="8564" y="22661"/>
                  </a:cubicBezTo>
                  <a:cubicBezTo>
                    <a:pt x="8596" y="22682"/>
                    <a:pt x="8630" y="22704"/>
                    <a:pt x="8667" y="22723"/>
                  </a:cubicBezTo>
                  <a:cubicBezTo>
                    <a:pt x="8798" y="22794"/>
                    <a:pt x="8948" y="22811"/>
                    <a:pt x="9091" y="22828"/>
                  </a:cubicBezTo>
                  <a:cubicBezTo>
                    <a:pt x="9183" y="22839"/>
                    <a:pt x="9280" y="22852"/>
                    <a:pt x="9368" y="22875"/>
                  </a:cubicBezTo>
                  <a:cubicBezTo>
                    <a:pt x="9451" y="22899"/>
                    <a:pt x="9539" y="22950"/>
                    <a:pt x="9605" y="23019"/>
                  </a:cubicBezTo>
                  <a:lnTo>
                    <a:pt x="9622" y="23038"/>
                  </a:lnTo>
                  <a:lnTo>
                    <a:pt x="9642" y="23019"/>
                  </a:lnTo>
                  <a:cubicBezTo>
                    <a:pt x="9845" y="22835"/>
                    <a:pt x="10115" y="22749"/>
                    <a:pt x="10424" y="22661"/>
                  </a:cubicBezTo>
                  <a:cubicBezTo>
                    <a:pt x="10612" y="22609"/>
                    <a:pt x="10807" y="22555"/>
                    <a:pt x="11003" y="22555"/>
                  </a:cubicBezTo>
                  <a:cubicBezTo>
                    <a:pt x="11017" y="22555"/>
                    <a:pt x="11031" y="22555"/>
                    <a:pt x="11045" y="22556"/>
                  </a:cubicBezTo>
                  <a:cubicBezTo>
                    <a:pt x="11103" y="22560"/>
                    <a:pt x="11150" y="22567"/>
                    <a:pt x="11191" y="22582"/>
                  </a:cubicBezTo>
                  <a:cubicBezTo>
                    <a:pt x="11244" y="22601"/>
                    <a:pt x="11296" y="22635"/>
                    <a:pt x="11351" y="22687"/>
                  </a:cubicBezTo>
                  <a:cubicBezTo>
                    <a:pt x="11566" y="22890"/>
                    <a:pt x="11649" y="23214"/>
                    <a:pt x="11559" y="23494"/>
                  </a:cubicBezTo>
                  <a:cubicBezTo>
                    <a:pt x="11555" y="23507"/>
                    <a:pt x="11549" y="23518"/>
                    <a:pt x="11542" y="23529"/>
                  </a:cubicBezTo>
                  <a:lnTo>
                    <a:pt x="11536" y="23542"/>
                  </a:lnTo>
                  <a:lnTo>
                    <a:pt x="11542" y="23557"/>
                  </a:lnTo>
                  <a:cubicBezTo>
                    <a:pt x="11572" y="23619"/>
                    <a:pt x="11568" y="23696"/>
                    <a:pt x="11564" y="23777"/>
                  </a:cubicBezTo>
                  <a:cubicBezTo>
                    <a:pt x="11561" y="23831"/>
                    <a:pt x="11559" y="23884"/>
                    <a:pt x="11566" y="23938"/>
                  </a:cubicBezTo>
                  <a:cubicBezTo>
                    <a:pt x="11592" y="24129"/>
                    <a:pt x="11773" y="24283"/>
                    <a:pt x="11967" y="24283"/>
                  </a:cubicBezTo>
                  <a:cubicBezTo>
                    <a:pt x="11982" y="24283"/>
                    <a:pt x="11997" y="24283"/>
                    <a:pt x="12011" y="24281"/>
                  </a:cubicBezTo>
                  <a:cubicBezTo>
                    <a:pt x="12221" y="24255"/>
                    <a:pt x="12384" y="24049"/>
                    <a:pt x="12363" y="23842"/>
                  </a:cubicBezTo>
                  <a:cubicBezTo>
                    <a:pt x="12354" y="23773"/>
                    <a:pt x="12331" y="23711"/>
                    <a:pt x="12307" y="23651"/>
                  </a:cubicBezTo>
                  <a:cubicBezTo>
                    <a:pt x="12288" y="23599"/>
                    <a:pt x="12271" y="23550"/>
                    <a:pt x="12262" y="23501"/>
                  </a:cubicBezTo>
                  <a:cubicBezTo>
                    <a:pt x="12232" y="23338"/>
                    <a:pt x="12303" y="23156"/>
                    <a:pt x="12442" y="23034"/>
                  </a:cubicBezTo>
                  <a:cubicBezTo>
                    <a:pt x="12564" y="22929"/>
                    <a:pt x="12740" y="22867"/>
                    <a:pt x="12933" y="22856"/>
                  </a:cubicBezTo>
                  <a:lnTo>
                    <a:pt x="12965" y="22856"/>
                  </a:lnTo>
                  <a:cubicBezTo>
                    <a:pt x="13038" y="22854"/>
                    <a:pt x="13115" y="22850"/>
                    <a:pt x="13179" y="22809"/>
                  </a:cubicBezTo>
                  <a:cubicBezTo>
                    <a:pt x="13303" y="22732"/>
                    <a:pt x="13301" y="22582"/>
                    <a:pt x="13301" y="22436"/>
                  </a:cubicBezTo>
                  <a:cubicBezTo>
                    <a:pt x="13301" y="22316"/>
                    <a:pt x="13301" y="22192"/>
                    <a:pt x="13372" y="22113"/>
                  </a:cubicBezTo>
                  <a:cubicBezTo>
                    <a:pt x="13417" y="22063"/>
                    <a:pt x="13483" y="22035"/>
                    <a:pt x="13543" y="22012"/>
                  </a:cubicBezTo>
                  <a:lnTo>
                    <a:pt x="14064" y="21806"/>
                  </a:lnTo>
                  <a:cubicBezTo>
                    <a:pt x="14171" y="21766"/>
                    <a:pt x="14293" y="21718"/>
                    <a:pt x="14414" y="21718"/>
                  </a:cubicBezTo>
                  <a:cubicBezTo>
                    <a:pt x="14422" y="21718"/>
                    <a:pt x="14429" y="21718"/>
                    <a:pt x="14437" y="21718"/>
                  </a:cubicBezTo>
                  <a:cubicBezTo>
                    <a:pt x="14657" y="21729"/>
                    <a:pt x="14863" y="21930"/>
                    <a:pt x="14902" y="22177"/>
                  </a:cubicBezTo>
                  <a:cubicBezTo>
                    <a:pt x="14910" y="22237"/>
                    <a:pt x="14912" y="22299"/>
                    <a:pt x="14904" y="22365"/>
                  </a:cubicBezTo>
                  <a:lnTo>
                    <a:pt x="14899" y="22395"/>
                  </a:lnTo>
                  <a:lnTo>
                    <a:pt x="14929" y="22395"/>
                  </a:lnTo>
                  <a:cubicBezTo>
                    <a:pt x="15321" y="22400"/>
                    <a:pt x="15699" y="22597"/>
                    <a:pt x="15913" y="22910"/>
                  </a:cubicBezTo>
                  <a:cubicBezTo>
                    <a:pt x="16166" y="23278"/>
                    <a:pt x="16185" y="23805"/>
                    <a:pt x="15958" y="24189"/>
                  </a:cubicBezTo>
                  <a:cubicBezTo>
                    <a:pt x="15926" y="24242"/>
                    <a:pt x="15889" y="24296"/>
                    <a:pt x="15853" y="24347"/>
                  </a:cubicBezTo>
                  <a:cubicBezTo>
                    <a:pt x="15763" y="24476"/>
                    <a:pt x="15669" y="24611"/>
                    <a:pt x="15647" y="24771"/>
                  </a:cubicBezTo>
                  <a:cubicBezTo>
                    <a:pt x="15641" y="24814"/>
                    <a:pt x="15639" y="24859"/>
                    <a:pt x="15639" y="24904"/>
                  </a:cubicBezTo>
                  <a:cubicBezTo>
                    <a:pt x="15639" y="24971"/>
                    <a:pt x="15636" y="25033"/>
                    <a:pt x="15617" y="25091"/>
                  </a:cubicBezTo>
                  <a:cubicBezTo>
                    <a:pt x="15591" y="25170"/>
                    <a:pt x="15534" y="25234"/>
                    <a:pt x="15474" y="25301"/>
                  </a:cubicBezTo>
                  <a:cubicBezTo>
                    <a:pt x="15444" y="25333"/>
                    <a:pt x="15411" y="25369"/>
                    <a:pt x="15384" y="25406"/>
                  </a:cubicBezTo>
                  <a:cubicBezTo>
                    <a:pt x="15291" y="25530"/>
                    <a:pt x="15266" y="25718"/>
                    <a:pt x="15384" y="25804"/>
                  </a:cubicBezTo>
                  <a:cubicBezTo>
                    <a:pt x="15446" y="25849"/>
                    <a:pt x="15519" y="25851"/>
                    <a:pt x="15589" y="25851"/>
                  </a:cubicBezTo>
                  <a:cubicBezTo>
                    <a:pt x="15624" y="25853"/>
                    <a:pt x="15658" y="25853"/>
                    <a:pt x="15690" y="25858"/>
                  </a:cubicBezTo>
                  <a:cubicBezTo>
                    <a:pt x="15889" y="25894"/>
                    <a:pt x="15969" y="26091"/>
                    <a:pt x="16052" y="26303"/>
                  </a:cubicBezTo>
                  <a:cubicBezTo>
                    <a:pt x="16116" y="26466"/>
                    <a:pt x="16185" y="26633"/>
                    <a:pt x="16311" y="26742"/>
                  </a:cubicBezTo>
                  <a:cubicBezTo>
                    <a:pt x="16331" y="26760"/>
                    <a:pt x="16352" y="26775"/>
                    <a:pt x="16373" y="26790"/>
                  </a:cubicBezTo>
                  <a:cubicBezTo>
                    <a:pt x="16401" y="26809"/>
                    <a:pt x="16427" y="26828"/>
                    <a:pt x="16451" y="26852"/>
                  </a:cubicBezTo>
                  <a:cubicBezTo>
                    <a:pt x="16504" y="26903"/>
                    <a:pt x="16538" y="26976"/>
                    <a:pt x="16568" y="27042"/>
                  </a:cubicBezTo>
                  <a:lnTo>
                    <a:pt x="16708" y="27332"/>
                  </a:lnTo>
                  <a:cubicBezTo>
                    <a:pt x="16830" y="27587"/>
                    <a:pt x="16958" y="27824"/>
                    <a:pt x="17192" y="27932"/>
                  </a:cubicBezTo>
                  <a:cubicBezTo>
                    <a:pt x="17258" y="27962"/>
                    <a:pt x="17331" y="27977"/>
                    <a:pt x="17406" y="27977"/>
                  </a:cubicBezTo>
                  <a:cubicBezTo>
                    <a:pt x="17700" y="27977"/>
                    <a:pt x="17970" y="27758"/>
                    <a:pt x="18006" y="27486"/>
                  </a:cubicBezTo>
                  <a:cubicBezTo>
                    <a:pt x="18010" y="27456"/>
                    <a:pt x="18012" y="27426"/>
                    <a:pt x="18015" y="27394"/>
                  </a:cubicBezTo>
                  <a:cubicBezTo>
                    <a:pt x="18019" y="27312"/>
                    <a:pt x="18025" y="27235"/>
                    <a:pt x="18070" y="27177"/>
                  </a:cubicBezTo>
                  <a:cubicBezTo>
                    <a:pt x="18132" y="27096"/>
                    <a:pt x="18235" y="27090"/>
                    <a:pt x="18342" y="27090"/>
                  </a:cubicBezTo>
                  <a:lnTo>
                    <a:pt x="18437" y="27090"/>
                  </a:lnTo>
                  <a:cubicBezTo>
                    <a:pt x="18518" y="27090"/>
                    <a:pt x="18604" y="27085"/>
                    <a:pt x="18677" y="27053"/>
                  </a:cubicBezTo>
                  <a:cubicBezTo>
                    <a:pt x="18737" y="27030"/>
                    <a:pt x="18784" y="26987"/>
                    <a:pt x="18831" y="26948"/>
                  </a:cubicBezTo>
                  <a:cubicBezTo>
                    <a:pt x="18854" y="26927"/>
                    <a:pt x="18880" y="26905"/>
                    <a:pt x="18906" y="26886"/>
                  </a:cubicBezTo>
                  <a:cubicBezTo>
                    <a:pt x="19017" y="26809"/>
                    <a:pt x="19163" y="26770"/>
                    <a:pt x="19352" y="26770"/>
                  </a:cubicBezTo>
                  <a:cubicBezTo>
                    <a:pt x="19409" y="26770"/>
                    <a:pt x="19469" y="26772"/>
                    <a:pt x="19540" y="26781"/>
                  </a:cubicBezTo>
                  <a:cubicBezTo>
                    <a:pt x="19576" y="26783"/>
                    <a:pt x="19615" y="26787"/>
                    <a:pt x="19654" y="26792"/>
                  </a:cubicBezTo>
                  <a:cubicBezTo>
                    <a:pt x="19759" y="26805"/>
                    <a:pt x="19868" y="26817"/>
                    <a:pt x="19973" y="26817"/>
                  </a:cubicBezTo>
                  <a:cubicBezTo>
                    <a:pt x="20065" y="26817"/>
                    <a:pt x="20146" y="26807"/>
                    <a:pt x="20221" y="26790"/>
                  </a:cubicBezTo>
                  <a:cubicBezTo>
                    <a:pt x="20425" y="26736"/>
                    <a:pt x="20626" y="26565"/>
                    <a:pt x="20646" y="26355"/>
                  </a:cubicBezTo>
                  <a:cubicBezTo>
                    <a:pt x="20791" y="26487"/>
                    <a:pt x="20967" y="26586"/>
                    <a:pt x="21158" y="26640"/>
                  </a:cubicBezTo>
                  <a:lnTo>
                    <a:pt x="21205" y="26652"/>
                  </a:lnTo>
                  <a:cubicBezTo>
                    <a:pt x="21342" y="26689"/>
                    <a:pt x="21483" y="26727"/>
                    <a:pt x="21528" y="26845"/>
                  </a:cubicBezTo>
                  <a:cubicBezTo>
                    <a:pt x="21548" y="26897"/>
                    <a:pt x="21543" y="26955"/>
                    <a:pt x="21539" y="27015"/>
                  </a:cubicBezTo>
                  <a:cubicBezTo>
                    <a:pt x="21537" y="27049"/>
                    <a:pt x="21533" y="27081"/>
                    <a:pt x="21535" y="27115"/>
                  </a:cubicBezTo>
                  <a:cubicBezTo>
                    <a:pt x="21548" y="27456"/>
                    <a:pt x="21920" y="27636"/>
                    <a:pt x="22199" y="27743"/>
                  </a:cubicBezTo>
                  <a:cubicBezTo>
                    <a:pt x="22370" y="27807"/>
                    <a:pt x="22501" y="27874"/>
                    <a:pt x="22602" y="27949"/>
                  </a:cubicBezTo>
                  <a:lnTo>
                    <a:pt x="22610" y="27953"/>
                  </a:lnTo>
                  <a:lnTo>
                    <a:pt x="22619" y="27953"/>
                  </a:lnTo>
                  <a:cubicBezTo>
                    <a:pt x="22625" y="27953"/>
                    <a:pt x="22632" y="27953"/>
                    <a:pt x="22636" y="27951"/>
                  </a:cubicBezTo>
                  <a:lnTo>
                    <a:pt x="22651" y="27951"/>
                  </a:lnTo>
                  <a:lnTo>
                    <a:pt x="22689" y="27947"/>
                  </a:lnTo>
                  <a:lnTo>
                    <a:pt x="22672" y="27912"/>
                  </a:lnTo>
                  <a:cubicBezTo>
                    <a:pt x="22649" y="27863"/>
                    <a:pt x="22660" y="27814"/>
                    <a:pt x="22670" y="27782"/>
                  </a:cubicBezTo>
                  <a:cubicBezTo>
                    <a:pt x="22694" y="27719"/>
                    <a:pt x="22747" y="27664"/>
                    <a:pt x="22812" y="27636"/>
                  </a:cubicBezTo>
                  <a:cubicBezTo>
                    <a:pt x="22864" y="27613"/>
                    <a:pt x="22927" y="27605"/>
                    <a:pt x="22997" y="27605"/>
                  </a:cubicBezTo>
                  <a:cubicBezTo>
                    <a:pt x="23048" y="27605"/>
                    <a:pt x="23102" y="27609"/>
                    <a:pt x="23159" y="27617"/>
                  </a:cubicBezTo>
                  <a:cubicBezTo>
                    <a:pt x="23169" y="27715"/>
                    <a:pt x="23199" y="27839"/>
                    <a:pt x="23302" y="27893"/>
                  </a:cubicBezTo>
                  <a:cubicBezTo>
                    <a:pt x="23319" y="27902"/>
                    <a:pt x="23339" y="27905"/>
                    <a:pt x="23358" y="27905"/>
                  </a:cubicBezTo>
                  <a:cubicBezTo>
                    <a:pt x="23421" y="27905"/>
                    <a:pt x="23490" y="27864"/>
                    <a:pt x="23514" y="27805"/>
                  </a:cubicBezTo>
                  <a:cubicBezTo>
                    <a:pt x="23523" y="27786"/>
                    <a:pt x="23525" y="27767"/>
                    <a:pt x="23523" y="27747"/>
                  </a:cubicBezTo>
                  <a:lnTo>
                    <a:pt x="23523" y="27747"/>
                  </a:lnTo>
                  <a:lnTo>
                    <a:pt x="23741" y="27777"/>
                  </a:lnTo>
                  <a:cubicBezTo>
                    <a:pt x="23801" y="27874"/>
                    <a:pt x="23752" y="28000"/>
                    <a:pt x="23703" y="28124"/>
                  </a:cubicBezTo>
                  <a:cubicBezTo>
                    <a:pt x="23696" y="28144"/>
                    <a:pt x="23688" y="28163"/>
                    <a:pt x="23681" y="28180"/>
                  </a:cubicBezTo>
                  <a:cubicBezTo>
                    <a:pt x="23647" y="28276"/>
                    <a:pt x="23643" y="28422"/>
                    <a:pt x="23707" y="28512"/>
                  </a:cubicBezTo>
                  <a:cubicBezTo>
                    <a:pt x="23739" y="28559"/>
                    <a:pt x="23786" y="28585"/>
                    <a:pt x="23842" y="28585"/>
                  </a:cubicBezTo>
                  <a:cubicBezTo>
                    <a:pt x="23979" y="28585"/>
                    <a:pt x="24033" y="28444"/>
                    <a:pt x="24080" y="28319"/>
                  </a:cubicBezTo>
                  <a:cubicBezTo>
                    <a:pt x="24091" y="28289"/>
                    <a:pt x="24101" y="28259"/>
                    <a:pt x="24114" y="28231"/>
                  </a:cubicBezTo>
                  <a:cubicBezTo>
                    <a:pt x="24211" y="28011"/>
                    <a:pt x="24470" y="27914"/>
                    <a:pt x="24669" y="27869"/>
                  </a:cubicBezTo>
                  <a:cubicBezTo>
                    <a:pt x="24736" y="27857"/>
                    <a:pt x="24802" y="27844"/>
                    <a:pt x="24868" y="27833"/>
                  </a:cubicBezTo>
                  <a:cubicBezTo>
                    <a:pt x="25038" y="27805"/>
                    <a:pt x="25211" y="27777"/>
                    <a:pt x="25365" y="27698"/>
                  </a:cubicBezTo>
                  <a:cubicBezTo>
                    <a:pt x="25573" y="27593"/>
                    <a:pt x="25745" y="27362"/>
                    <a:pt x="25695" y="27135"/>
                  </a:cubicBezTo>
                  <a:lnTo>
                    <a:pt x="25695" y="27135"/>
                  </a:lnTo>
                  <a:cubicBezTo>
                    <a:pt x="25719" y="27140"/>
                    <a:pt x="25743" y="27142"/>
                    <a:pt x="25768" y="27142"/>
                  </a:cubicBezTo>
                  <a:cubicBezTo>
                    <a:pt x="25880" y="27142"/>
                    <a:pt x="25997" y="27092"/>
                    <a:pt x="26081" y="27006"/>
                  </a:cubicBezTo>
                  <a:cubicBezTo>
                    <a:pt x="26152" y="26931"/>
                    <a:pt x="26192" y="26839"/>
                    <a:pt x="26197" y="26747"/>
                  </a:cubicBezTo>
                  <a:cubicBezTo>
                    <a:pt x="26248" y="26725"/>
                    <a:pt x="26306" y="26715"/>
                    <a:pt x="26366" y="26715"/>
                  </a:cubicBezTo>
                  <a:cubicBezTo>
                    <a:pt x="26582" y="26715"/>
                    <a:pt x="26786" y="26845"/>
                    <a:pt x="26861" y="27034"/>
                  </a:cubicBezTo>
                  <a:lnTo>
                    <a:pt x="26872" y="27064"/>
                  </a:lnTo>
                  <a:lnTo>
                    <a:pt x="27506" y="26663"/>
                  </a:lnTo>
                  <a:lnTo>
                    <a:pt x="27512" y="26659"/>
                  </a:lnTo>
                  <a:lnTo>
                    <a:pt x="27517" y="26652"/>
                  </a:lnTo>
                  <a:cubicBezTo>
                    <a:pt x="27654" y="26368"/>
                    <a:pt x="27958" y="26209"/>
                    <a:pt x="28284" y="26059"/>
                  </a:cubicBezTo>
                  <a:lnTo>
                    <a:pt x="29518" y="25493"/>
                  </a:lnTo>
                  <a:cubicBezTo>
                    <a:pt x="29567" y="25470"/>
                    <a:pt x="29629" y="25442"/>
                    <a:pt x="29670" y="25388"/>
                  </a:cubicBezTo>
                  <a:cubicBezTo>
                    <a:pt x="29719" y="25326"/>
                    <a:pt x="29725" y="25245"/>
                    <a:pt x="29730" y="25178"/>
                  </a:cubicBezTo>
                  <a:cubicBezTo>
                    <a:pt x="29745" y="24990"/>
                    <a:pt x="29764" y="24810"/>
                    <a:pt x="29783" y="24636"/>
                  </a:cubicBezTo>
                  <a:cubicBezTo>
                    <a:pt x="29811" y="24362"/>
                    <a:pt x="29839" y="24103"/>
                    <a:pt x="29854" y="23814"/>
                  </a:cubicBezTo>
                  <a:lnTo>
                    <a:pt x="29867" y="23544"/>
                  </a:lnTo>
                  <a:cubicBezTo>
                    <a:pt x="30120" y="23252"/>
                    <a:pt x="30501" y="23066"/>
                    <a:pt x="30887" y="23045"/>
                  </a:cubicBezTo>
                  <a:lnTo>
                    <a:pt x="30919" y="23042"/>
                  </a:lnTo>
                  <a:cubicBezTo>
                    <a:pt x="30994" y="23040"/>
                    <a:pt x="31071" y="23036"/>
                    <a:pt x="31139" y="23000"/>
                  </a:cubicBezTo>
                  <a:cubicBezTo>
                    <a:pt x="31195" y="22970"/>
                    <a:pt x="31238" y="22922"/>
                    <a:pt x="31277" y="22877"/>
                  </a:cubicBezTo>
                  <a:cubicBezTo>
                    <a:pt x="31619" y="22468"/>
                    <a:pt x="31870" y="21978"/>
                    <a:pt x="32003" y="21461"/>
                  </a:cubicBezTo>
                  <a:cubicBezTo>
                    <a:pt x="32063" y="21236"/>
                    <a:pt x="32026" y="21069"/>
                    <a:pt x="31904" y="20998"/>
                  </a:cubicBezTo>
                  <a:cubicBezTo>
                    <a:pt x="31864" y="20977"/>
                    <a:pt x="31816" y="20966"/>
                    <a:pt x="31759" y="20966"/>
                  </a:cubicBezTo>
                  <a:cubicBezTo>
                    <a:pt x="31692" y="20966"/>
                    <a:pt x="31626" y="20979"/>
                    <a:pt x="31559" y="20992"/>
                  </a:cubicBezTo>
                  <a:cubicBezTo>
                    <a:pt x="31499" y="21005"/>
                    <a:pt x="31442" y="21018"/>
                    <a:pt x="31392" y="21018"/>
                  </a:cubicBezTo>
                  <a:cubicBezTo>
                    <a:pt x="31328" y="21018"/>
                    <a:pt x="31289" y="20996"/>
                    <a:pt x="31264" y="20953"/>
                  </a:cubicBezTo>
                  <a:cubicBezTo>
                    <a:pt x="31251" y="20780"/>
                    <a:pt x="31379" y="20606"/>
                    <a:pt x="31549" y="20570"/>
                  </a:cubicBezTo>
                  <a:cubicBezTo>
                    <a:pt x="31592" y="20559"/>
                    <a:pt x="31634" y="20559"/>
                    <a:pt x="31682" y="20557"/>
                  </a:cubicBezTo>
                  <a:cubicBezTo>
                    <a:pt x="31744" y="20555"/>
                    <a:pt x="31810" y="20553"/>
                    <a:pt x="31870" y="20529"/>
                  </a:cubicBezTo>
                  <a:cubicBezTo>
                    <a:pt x="31941" y="20504"/>
                    <a:pt x="32001" y="20433"/>
                    <a:pt x="32011" y="20360"/>
                  </a:cubicBezTo>
                  <a:cubicBezTo>
                    <a:pt x="32022" y="20309"/>
                    <a:pt x="32005" y="20264"/>
                    <a:pt x="31969" y="20234"/>
                  </a:cubicBezTo>
                  <a:lnTo>
                    <a:pt x="31962" y="20227"/>
                  </a:lnTo>
                  <a:lnTo>
                    <a:pt x="31954" y="20227"/>
                  </a:lnTo>
                  <a:cubicBezTo>
                    <a:pt x="31840" y="20223"/>
                    <a:pt x="31744" y="20146"/>
                    <a:pt x="31645" y="20060"/>
                  </a:cubicBezTo>
                  <a:lnTo>
                    <a:pt x="31193" y="19666"/>
                  </a:lnTo>
                  <a:cubicBezTo>
                    <a:pt x="31127" y="19610"/>
                    <a:pt x="31049" y="19514"/>
                    <a:pt x="31047" y="19430"/>
                  </a:cubicBezTo>
                  <a:cubicBezTo>
                    <a:pt x="31047" y="19402"/>
                    <a:pt x="31056" y="19379"/>
                    <a:pt x="31073" y="19359"/>
                  </a:cubicBezTo>
                  <a:cubicBezTo>
                    <a:pt x="31103" y="19355"/>
                    <a:pt x="31133" y="19353"/>
                    <a:pt x="31163" y="19353"/>
                  </a:cubicBezTo>
                  <a:cubicBezTo>
                    <a:pt x="31416" y="19353"/>
                    <a:pt x="31662" y="19501"/>
                    <a:pt x="31776" y="19719"/>
                  </a:cubicBezTo>
                  <a:lnTo>
                    <a:pt x="31791" y="19745"/>
                  </a:lnTo>
                  <a:lnTo>
                    <a:pt x="31990" y="19610"/>
                  </a:lnTo>
                  <a:lnTo>
                    <a:pt x="31999" y="19602"/>
                  </a:lnTo>
                  <a:cubicBezTo>
                    <a:pt x="32029" y="19544"/>
                    <a:pt x="32033" y="19484"/>
                    <a:pt x="32007" y="19422"/>
                  </a:cubicBezTo>
                  <a:cubicBezTo>
                    <a:pt x="31958" y="19295"/>
                    <a:pt x="31799" y="19192"/>
                    <a:pt x="31664" y="19147"/>
                  </a:cubicBezTo>
                  <a:cubicBezTo>
                    <a:pt x="31390" y="19053"/>
                    <a:pt x="31262" y="18937"/>
                    <a:pt x="31283" y="18800"/>
                  </a:cubicBezTo>
                  <a:cubicBezTo>
                    <a:pt x="31285" y="18781"/>
                    <a:pt x="31292" y="18762"/>
                    <a:pt x="31298" y="18742"/>
                  </a:cubicBezTo>
                  <a:cubicBezTo>
                    <a:pt x="31309" y="18710"/>
                    <a:pt x="31319" y="18676"/>
                    <a:pt x="31317" y="18640"/>
                  </a:cubicBezTo>
                  <a:cubicBezTo>
                    <a:pt x="31313" y="18552"/>
                    <a:pt x="31244" y="18498"/>
                    <a:pt x="31178" y="18445"/>
                  </a:cubicBezTo>
                  <a:cubicBezTo>
                    <a:pt x="31133" y="18410"/>
                    <a:pt x="31088" y="18374"/>
                    <a:pt x="31064" y="18329"/>
                  </a:cubicBezTo>
                  <a:cubicBezTo>
                    <a:pt x="31043" y="18290"/>
                    <a:pt x="31039" y="18243"/>
                    <a:pt x="31034" y="18194"/>
                  </a:cubicBezTo>
                  <a:cubicBezTo>
                    <a:pt x="31034" y="18173"/>
                    <a:pt x="31032" y="18153"/>
                    <a:pt x="31030" y="18132"/>
                  </a:cubicBezTo>
                  <a:cubicBezTo>
                    <a:pt x="30992" y="17875"/>
                    <a:pt x="30777" y="17697"/>
                    <a:pt x="30570" y="17523"/>
                  </a:cubicBezTo>
                  <a:cubicBezTo>
                    <a:pt x="30345" y="17339"/>
                    <a:pt x="30135" y="17163"/>
                    <a:pt x="30147" y="16902"/>
                  </a:cubicBezTo>
                  <a:cubicBezTo>
                    <a:pt x="30150" y="16844"/>
                    <a:pt x="30167" y="16780"/>
                    <a:pt x="30197" y="16711"/>
                  </a:cubicBezTo>
                  <a:cubicBezTo>
                    <a:pt x="30312" y="16448"/>
                    <a:pt x="30572" y="16253"/>
                    <a:pt x="30855" y="16212"/>
                  </a:cubicBezTo>
                  <a:cubicBezTo>
                    <a:pt x="30921" y="16201"/>
                    <a:pt x="31030" y="16186"/>
                    <a:pt x="31052" y="16099"/>
                  </a:cubicBezTo>
                  <a:cubicBezTo>
                    <a:pt x="31058" y="16069"/>
                    <a:pt x="31054" y="16041"/>
                    <a:pt x="31047" y="16017"/>
                  </a:cubicBezTo>
                  <a:cubicBezTo>
                    <a:pt x="31045" y="16006"/>
                    <a:pt x="31043" y="15996"/>
                    <a:pt x="31043" y="15985"/>
                  </a:cubicBezTo>
                  <a:cubicBezTo>
                    <a:pt x="31030" y="15842"/>
                    <a:pt x="31223" y="15767"/>
                    <a:pt x="31371" y="15722"/>
                  </a:cubicBezTo>
                  <a:cubicBezTo>
                    <a:pt x="31482" y="15689"/>
                    <a:pt x="31615" y="15599"/>
                    <a:pt x="31654" y="15492"/>
                  </a:cubicBezTo>
                  <a:cubicBezTo>
                    <a:pt x="31669" y="15452"/>
                    <a:pt x="31669" y="15411"/>
                    <a:pt x="31654" y="15372"/>
                  </a:cubicBezTo>
                  <a:cubicBezTo>
                    <a:pt x="31701" y="15362"/>
                    <a:pt x="31757" y="15357"/>
                    <a:pt x="31821" y="15357"/>
                  </a:cubicBezTo>
                  <a:cubicBezTo>
                    <a:pt x="31866" y="15357"/>
                    <a:pt x="31913" y="15359"/>
                    <a:pt x="31960" y="15362"/>
                  </a:cubicBezTo>
                  <a:cubicBezTo>
                    <a:pt x="32009" y="15364"/>
                    <a:pt x="32058" y="15367"/>
                    <a:pt x="32108" y="15367"/>
                  </a:cubicBezTo>
                  <a:cubicBezTo>
                    <a:pt x="32137" y="15367"/>
                    <a:pt x="32165" y="15366"/>
                    <a:pt x="32194" y="15364"/>
                  </a:cubicBezTo>
                  <a:cubicBezTo>
                    <a:pt x="32326" y="15351"/>
                    <a:pt x="32464" y="15278"/>
                    <a:pt x="32534" y="15182"/>
                  </a:cubicBezTo>
                  <a:cubicBezTo>
                    <a:pt x="32581" y="15117"/>
                    <a:pt x="32599" y="15047"/>
                    <a:pt x="32581" y="14974"/>
                  </a:cubicBezTo>
                  <a:lnTo>
                    <a:pt x="32579" y="14957"/>
                  </a:lnTo>
                  <a:lnTo>
                    <a:pt x="32560" y="14955"/>
                  </a:lnTo>
                  <a:cubicBezTo>
                    <a:pt x="32069" y="14869"/>
                    <a:pt x="31596" y="14706"/>
                    <a:pt x="31154" y="14470"/>
                  </a:cubicBezTo>
                  <a:lnTo>
                    <a:pt x="31127" y="14455"/>
                  </a:lnTo>
                  <a:lnTo>
                    <a:pt x="31056" y="14706"/>
                  </a:lnTo>
                  <a:cubicBezTo>
                    <a:pt x="31033" y="14701"/>
                    <a:pt x="31009" y="14698"/>
                    <a:pt x="30985" y="14698"/>
                  </a:cubicBezTo>
                  <a:cubicBezTo>
                    <a:pt x="30874" y="14698"/>
                    <a:pt x="30758" y="14754"/>
                    <a:pt x="30679" y="14847"/>
                  </a:cubicBezTo>
                  <a:cubicBezTo>
                    <a:pt x="30615" y="14925"/>
                    <a:pt x="30582" y="15017"/>
                    <a:pt x="30589" y="15105"/>
                  </a:cubicBezTo>
                  <a:lnTo>
                    <a:pt x="30150" y="15062"/>
                  </a:lnTo>
                  <a:lnTo>
                    <a:pt x="29916" y="14468"/>
                  </a:lnTo>
                  <a:cubicBezTo>
                    <a:pt x="29875" y="14365"/>
                    <a:pt x="29824" y="14254"/>
                    <a:pt x="29717" y="14215"/>
                  </a:cubicBezTo>
                  <a:cubicBezTo>
                    <a:pt x="29693" y="14207"/>
                    <a:pt x="29665" y="14204"/>
                    <a:pt x="29637" y="14204"/>
                  </a:cubicBezTo>
                  <a:cubicBezTo>
                    <a:pt x="29599" y="14204"/>
                    <a:pt x="29560" y="14209"/>
                    <a:pt x="29522" y="14215"/>
                  </a:cubicBezTo>
                  <a:cubicBezTo>
                    <a:pt x="29485" y="14223"/>
                    <a:pt x="29449" y="14229"/>
                    <a:pt x="29414" y="14229"/>
                  </a:cubicBezTo>
                  <a:cubicBezTo>
                    <a:pt x="29408" y="14229"/>
                    <a:pt x="29403" y="14229"/>
                    <a:pt x="29398" y="14228"/>
                  </a:cubicBezTo>
                  <a:cubicBezTo>
                    <a:pt x="29248" y="14220"/>
                    <a:pt x="29138" y="14063"/>
                    <a:pt x="29121" y="13918"/>
                  </a:cubicBezTo>
                  <a:cubicBezTo>
                    <a:pt x="29102" y="13765"/>
                    <a:pt x="29153" y="13611"/>
                    <a:pt x="29203" y="13472"/>
                  </a:cubicBezTo>
                  <a:lnTo>
                    <a:pt x="29925" y="13470"/>
                  </a:lnTo>
                  <a:lnTo>
                    <a:pt x="29920" y="13440"/>
                  </a:lnTo>
                  <a:cubicBezTo>
                    <a:pt x="29912" y="13361"/>
                    <a:pt x="29987" y="13316"/>
                    <a:pt x="30075" y="13262"/>
                  </a:cubicBezTo>
                  <a:cubicBezTo>
                    <a:pt x="30152" y="13215"/>
                    <a:pt x="30233" y="13168"/>
                    <a:pt x="30265" y="13084"/>
                  </a:cubicBezTo>
                  <a:cubicBezTo>
                    <a:pt x="30282" y="13041"/>
                    <a:pt x="30285" y="12998"/>
                    <a:pt x="30285" y="12956"/>
                  </a:cubicBezTo>
                  <a:cubicBezTo>
                    <a:pt x="30285" y="12936"/>
                    <a:pt x="30285" y="12917"/>
                    <a:pt x="30287" y="12898"/>
                  </a:cubicBezTo>
                  <a:cubicBezTo>
                    <a:pt x="30300" y="12759"/>
                    <a:pt x="30415" y="12626"/>
                    <a:pt x="30578" y="12564"/>
                  </a:cubicBezTo>
                  <a:cubicBezTo>
                    <a:pt x="30730" y="12506"/>
                    <a:pt x="30906" y="12506"/>
                    <a:pt x="31045" y="12506"/>
                  </a:cubicBezTo>
                  <a:lnTo>
                    <a:pt x="31075" y="12506"/>
                  </a:lnTo>
                  <a:lnTo>
                    <a:pt x="31082" y="12493"/>
                  </a:lnTo>
                  <a:cubicBezTo>
                    <a:pt x="31257" y="12206"/>
                    <a:pt x="31424" y="11959"/>
                    <a:pt x="31688" y="11848"/>
                  </a:cubicBezTo>
                  <a:cubicBezTo>
                    <a:pt x="31750" y="11822"/>
                    <a:pt x="31821" y="11809"/>
                    <a:pt x="31896" y="11809"/>
                  </a:cubicBezTo>
                  <a:cubicBezTo>
                    <a:pt x="32108" y="11809"/>
                    <a:pt x="32346" y="11929"/>
                    <a:pt x="32369" y="12152"/>
                  </a:cubicBezTo>
                  <a:cubicBezTo>
                    <a:pt x="32378" y="12238"/>
                    <a:pt x="32352" y="12328"/>
                    <a:pt x="32296" y="12399"/>
                  </a:cubicBezTo>
                  <a:cubicBezTo>
                    <a:pt x="32273" y="12429"/>
                    <a:pt x="32241" y="12459"/>
                    <a:pt x="32211" y="12484"/>
                  </a:cubicBezTo>
                  <a:lnTo>
                    <a:pt x="31846" y="12810"/>
                  </a:lnTo>
                  <a:lnTo>
                    <a:pt x="31849" y="12825"/>
                  </a:lnTo>
                  <a:cubicBezTo>
                    <a:pt x="31859" y="12902"/>
                    <a:pt x="31799" y="12966"/>
                    <a:pt x="31737" y="13035"/>
                  </a:cubicBezTo>
                  <a:cubicBezTo>
                    <a:pt x="31709" y="13065"/>
                    <a:pt x="31679" y="13097"/>
                    <a:pt x="31658" y="13131"/>
                  </a:cubicBezTo>
                  <a:cubicBezTo>
                    <a:pt x="31585" y="13234"/>
                    <a:pt x="31579" y="13378"/>
                    <a:pt x="31639" y="13506"/>
                  </a:cubicBezTo>
                  <a:cubicBezTo>
                    <a:pt x="31699" y="13635"/>
                    <a:pt x="31812" y="13723"/>
                    <a:pt x="31936" y="13735"/>
                  </a:cubicBezTo>
                  <a:lnTo>
                    <a:pt x="31954" y="13738"/>
                  </a:lnTo>
                  <a:lnTo>
                    <a:pt x="31962" y="13723"/>
                  </a:lnTo>
                  <a:cubicBezTo>
                    <a:pt x="32044" y="13577"/>
                    <a:pt x="32196" y="13481"/>
                    <a:pt x="32331" y="13395"/>
                  </a:cubicBezTo>
                  <a:lnTo>
                    <a:pt x="33498" y="12654"/>
                  </a:lnTo>
                  <a:cubicBezTo>
                    <a:pt x="33588" y="12596"/>
                    <a:pt x="33661" y="12568"/>
                    <a:pt x="33719" y="12568"/>
                  </a:cubicBezTo>
                  <a:cubicBezTo>
                    <a:pt x="33752" y="12568"/>
                    <a:pt x="33781" y="12577"/>
                    <a:pt x="33805" y="12596"/>
                  </a:cubicBezTo>
                  <a:cubicBezTo>
                    <a:pt x="33858" y="12636"/>
                    <a:pt x="33869" y="12707"/>
                    <a:pt x="33880" y="12782"/>
                  </a:cubicBezTo>
                  <a:cubicBezTo>
                    <a:pt x="33888" y="12846"/>
                    <a:pt x="33899" y="12913"/>
                    <a:pt x="33933" y="12968"/>
                  </a:cubicBezTo>
                  <a:cubicBezTo>
                    <a:pt x="33995" y="13063"/>
                    <a:pt x="34105" y="13086"/>
                    <a:pt x="34210" y="13112"/>
                  </a:cubicBezTo>
                  <a:cubicBezTo>
                    <a:pt x="34285" y="13129"/>
                    <a:pt x="34364" y="13146"/>
                    <a:pt x="34422" y="13191"/>
                  </a:cubicBezTo>
                  <a:cubicBezTo>
                    <a:pt x="34512" y="13262"/>
                    <a:pt x="34535" y="13408"/>
                    <a:pt x="34473" y="13502"/>
                  </a:cubicBezTo>
                  <a:cubicBezTo>
                    <a:pt x="34432" y="13566"/>
                    <a:pt x="34355" y="13607"/>
                    <a:pt x="34274" y="13607"/>
                  </a:cubicBezTo>
                  <a:cubicBezTo>
                    <a:pt x="34235" y="13607"/>
                    <a:pt x="34199" y="13598"/>
                    <a:pt x="34169" y="13581"/>
                  </a:cubicBezTo>
                  <a:lnTo>
                    <a:pt x="34145" y="13568"/>
                  </a:lnTo>
                  <a:lnTo>
                    <a:pt x="34133" y="13592"/>
                  </a:lnTo>
                  <a:cubicBezTo>
                    <a:pt x="34068" y="13720"/>
                    <a:pt x="34036" y="13864"/>
                    <a:pt x="34040" y="14008"/>
                  </a:cubicBezTo>
                  <a:lnTo>
                    <a:pt x="33685" y="14095"/>
                  </a:lnTo>
                  <a:lnTo>
                    <a:pt x="34282" y="14697"/>
                  </a:lnTo>
                  <a:cubicBezTo>
                    <a:pt x="34300" y="14715"/>
                    <a:pt x="34330" y="14745"/>
                    <a:pt x="34368" y="14745"/>
                  </a:cubicBezTo>
                  <a:cubicBezTo>
                    <a:pt x="34409" y="14745"/>
                    <a:pt x="34437" y="14715"/>
                    <a:pt x="34458" y="14689"/>
                  </a:cubicBezTo>
                  <a:lnTo>
                    <a:pt x="34465" y="14685"/>
                  </a:lnTo>
                  <a:cubicBezTo>
                    <a:pt x="34548" y="14592"/>
                    <a:pt x="34677" y="14547"/>
                    <a:pt x="34855" y="14547"/>
                  </a:cubicBezTo>
                  <a:cubicBezTo>
                    <a:pt x="34945" y="14547"/>
                    <a:pt x="35037" y="14558"/>
                    <a:pt x="35112" y="14569"/>
                  </a:cubicBezTo>
                  <a:lnTo>
                    <a:pt x="35133" y="15006"/>
                  </a:lnTo>
                  <a:lnTo>
                    <a:pt x="35150" y="15012"/>
                  </a:lnTo>
                  <a:cubicBezTo>
                    <a:pt x="35317" y="15079"/>
                    <a:pt x="35463" y="15143"/>
                    <a:pt x="35544" y="15269"/>
                  </a:cubicBezTo>
                  <a:cubicBezTo>
                    <a:pt x="35592" y="15342"/>
                    <a:pt x="35600" y="15445"/>
                    <a:pt x="35568" y="15527"/>
                  </a:cubicBezTo>
                  <a:cubicBezTo>
                    <a:pt x="35544" y="15587"/>
                    <a:pt x="35502" y="15625"/>
                    <a:pt x="35450" y="15640"/>
                  </a:cubicBezTo>
                  <a:cubicBezTo>
                    <a:pt x="35432" y="15644"/>
                    <a:pt x="35410" y="15645"/>
                    <a:pt x="35386" y="15645"/>
                  </a:cubicBezTo>
                  <a:cubicBezTo>
                    <a:pt x="35367" y="15645"/>
                    <a:pt x="35346" y="15644"/>
                    <a:pt x="35326" y="15642"/>
                  </a:cubicBezTo>
                  <a:cubicBezTo>
                    <a:pt x="35304" y="15642"/>
                    <a:pt x="35285" y="15640"/>
                    <a:pt x="35264" y="15640"/>
                  </a:cubicBezTo>
                  <a:cubicBezTo>
                    <a:pt x="35225" y="15640"/>
                    <a:pt x="35174" y="15644"/>
                    <a:pt x="35129" y="15679"/>
                  </a:cubicBezTo>
                  <a:cubicBezTo>
                    <a:pt x="35088" y="15711"/>
                    <a:pt x="35067" y="15756"/>
                    <a:pt x="35067" y="15807"/>
                  </a:cubicBezTo>
                  <a:cubicBezTo>
                    <a:pt x="35071" y="15917"/>
                    <a:pt x="35172" y="16041"/>
                    <a:pt x="35272" y="16109"/>
                  </a:cubicBezTo>
                  <a:cubicBezTo>
                    <a:pt x="35364" y="16171"/>
                    <a:pt x="35465" y="16274"/>
                    <a:pt x="35476" y="16362"/>
                  </a:cubicBezTo>
                  <a:cubicBezTo>
                    <a:pt x="35478" y="16392"/>
                    <a:pt x="35472" y="16418"/>
                    <a:pt x="35457" y="16441"/>
                  </a:cubicBezTo>
                  <a:cubicBezTo>
                    <a:pt x="35439" y="16439"/>
                    <a:pt x="35424" y="16437"/>
                    <a:pt x="35409" y="16437"/>
                  </a:cubicBezTo>
                  <a:cubicBezTo>
                    <a:pt x="35259" y="16437"/>
                    <a:pt x="35118" y="16546"/>
                    <a:pt x="35084" y="16688"/>
                  </a:cubicBezTo>
                  <a:cubicBezTo>
                    <a:pt x="35047" y="16840"/>
                    <a:pt x="35137" y="17009"/>
                    <a:pt x="35283" y="17067"/>
                  </a:cubicBezTo>
                  <a:cubicBezTo>
                    <a:pt x="35189" y="17204"/>
                    <a:pt x="35152" y="17382"/>
                    <a:pt x="35191" y="17543"/>
                  </a:cubicBezTo>
                  <a:lnTo>
                    <a:pt x="35195" y="17562"/>
                  </a:lnTo>
                  <a:lnTo>
                    <a:pt x="35214" y="17564"/>
                  </a:lnTo>
                  <a:cubicBezTo>
                    <a:pt x="35247" y="17566"/>
                    <a:pt x="35279" y="17568"/>
                    <a:pt x="35313" y="17568"/>
                  </a:cubicBezTo>
                  <a:cubicBezTo>
                    <a:pt x="35652" y="17568"/>
                    <a:pt x="35984" y="17376"/>
                    <a:pt x="36149" y="17084"/>
                  </a:cubicBezTo>
                  <a:cubicBezTo>
                    <a:pt x="36181" y="17108"/>
                    <a:pt x="36217" y="17118"/>
                    <a:pt x="36258" y="17118"/>
                  </a:cubicBezTo>
                  <a:cubicBezTo>
                    <a:pt x="36356" y="17118"/>
                    <a:pt x="36474" y="17048"/>
                    <a:pt x="36541" y="16949"/>
                  </a:cubicBezTo>
                  <a:cubicBezTo>
                    <a:pt x="36564" y="16913"/>
                    <a:pt x="36588" y="16872"/>
                    <a:pt x="36609" y="16833"/>
                  </a:cubicBezTo>
                  <a:cubicBezTo>
                    <a:pt x="36661" y="16737"/>
                    <a:pt x="36710" y="16647"/>
                    <a:pt x="36798" y="16600"/>
                  </a:cubicBezTo>
                  <a:cubicBezTo>
                    <a:pt x="36843" y="16576"/>
                    <a:pt x="36894" y="16566"/>
                    <a:pt x="36958" y="16566"/>
                  </a:cubicBezTo>
                  <a:cubicBezTo>
                    <a:pt x="37010" y="16566"/>
                    <a:pt x="37066" y="16572"/>
                    <a:pt x="37121" y="16579"/>
                  </a:cubicBezTo>
                  <a:cubicBezTo>
                    <a:pt x="37177" y="16587"/>
                    <a:pt x="37235" y="16594"/>
                    <a:pt x="37291" y="16594"/>
                  </a:cubicBezTo>
                  <a:cubicBezTo>
                    <a:pt x="37355" y="16594"/>
                    <a:pt x="37408" y="16585"/>
                    <a:pt x="37456" y="16564"/>
                  </a:cubicBezTo>
                  <a:lnTo>
                    <a:pt x="37466" y="16557"/>
                  </a:lnTo>
                  <a:cubicBezTo>
                    <a:pt x="37556" y="16448"/>
                    <a:pt x="37438" y="16336"/>
                    <a:pt x="37344" y="16246"/>
                  </a:cubicBezTo>
                  <a:cubicBezTo>
                    <a:pt x="37318" y="16221"/>
                    <a:pt x="37293" y="16197"/>
                    <a:pt x="37271" y="16171"/>
                  </a:cubicBezTo>
                  <a:cubicBezTo>
                    <a:pt x="37158" y="16043"/>
                    <a:pt x="37183" y="15865"/>
                    <a:pt x="37209" y="15674"/>
                  </a:cubicBezTo>
                  <a:cubicBezTo>
                    <a:pt x="37220" y="15602"/>
                    <a:pt x="37231" y="15529"/>
                    <a:pt x="37233" y="15458"/>
                  </a:cubicBezTo>
                  <a:cubicBezTo>
                    <a:pt x="37246" y="15122"/>
                    <a:pt x="37029" y="14785"/>
                    <a:pt x="36719" y="14655"/>
                  </a:cubicBezTo>
                  <a:cubicBezTo>
                    <a:pt x="36706" y="14650"/>
                    <a:pt x="36695" y="14646"/>
                    <a:pt x="36682" y="14642"/>
                  </a:cubicBezTo>
                  <a:cubicBezTo>
                    <a:pt x="36620" y="14616"/>
                    <a:pt x="36556" y="14590"/>
                    <a:pt x="36524" y="14541"/>
                  </a:cubicBezTo>
                  <a:cubicBezTo>
                    <a:pt x="36494" y="14492"/>
                    <a:pt x="36491" y="14430"/>
                    <a:pt x="36491" y="14363"/>
                  </a:cubicBezTo>
                  <a:cubicBezTo>
                    <a:pt x="36491" y="14280"/>
                    <a:pt x="36489" y="14190"/>
                    <a:pt x="36421" y="14134"/>
                  </a:cubicBezTo>
                  <a:lnTo>
                    <a:pt x="36410" y="14128"/>
                  </a:lnTo>
                  <a:lnTo>
                    <a:pt x="36399" y="14128"/>
                  </a:lnTo>
                  <a:cubicBezTo>
                    <a:pt x="36374" y="14132"/>
                    <a:pt x="36348" y="14134"/>
                    <a:pt x="36322" y="14134"/>
                  </a:cubicBezTo>
                  <a:cubicBezTo>
                    <a:pt x="36259" y="14134"/>
                    <a:pt x="36196" y="14121"/>
                    <a:pt x="36140" y="14095"/>
                  </a:cubicBezTo>
                  <a:cubicBezTo>
                    <a:pt x="36153" y="13892"/>
                    <a:pt x="36144" y="13686"/>
                    <a:pt x="36116" y="13485"/>
                  </a:cubicBezTo>
                  <a:lnTo>
                    <a:pt x="36110" y="13444"/>
                  </a:lnTo>
                  <a:lnTo>
                    <a:pt x="36076" y="13466"/>
                  </a:lnTo>
                  <a:cubicBezTo>
                    <a:pt x="36049" y="13482"/>
                    <a:pt x="36020" y="13490"/>
                    <a:pt x="35990" y="13490"/>
                  </a:cubicBezTo>
                  <a:cubicBezTo>
                    <a:pt x="35923" y="13490"/>
                    <a:pt x="35852" y="13450"/>
                    <a:pt x="35797" y="13380"/>
                  </a:cubicBezTo>
                  <a:cubicBezTo>
                    <a:pt x="35733" y="13294"/>
                    <a:pt x="35707" y="13187"/>
                    <a:pt x="35731" y="13099"/>
                  </a:cubicBezTo>
                  <a:cubicBezTo>
                    <a:pt x="35787" y="12891"/>
                    <a:pt x="35981" y="12759"/>
                    <a:pt x="36168" y="12630"/>
                  </a:cubicBezTo>
                  <a:lnTo>
                    <a:pt x="36196" y="12609"/>
                  </a:lnTo>
                  <a:cubicBezTo>
                    <a:pt x="36275" y="12555"/>
                    <a:pt x="36354" y="12501"/>
                    <a:pt x="36438" y="12446"/>
                  </a:cubicBezTo>
                  <a:cubicBezTo>
                    <a:pt x="37113" y="11987"/>
                    <a:pt x="37880" y="11469"/>
                    <a:pt x="37991" y="10687"/>
                  </a:cubicBezTo>
                  <a:cubicBezTo>
                    <a:pt x="38032" y="10391"/>
                    <a:pt x="38212" y="10113"/>
                    <a:pt x="38473" y="9943"/>
                  </a:cubicBezTo>
                  <a:lnTo>
                    <a:pt x="38490" y="9930"/>
                  </a:lnTo>
                  <a:lnTo>
                    <a:pt x="38484" y="9911"/>
                  </a:lnTo>
                  <a:cubicBezTo>
                    <a:pt x="38413" y="9695"/>
                    <a:pt x="38338" y="9436"/>
                    <a:pt x="38323" y="9166"/>
                  </a:cubicBezTo>
                  <a:cubicBezTo>
                    <a:pt x="38302" y="8776"/>
                    <a:pt x="38417" y="8424"/>
                    <a:pt x="38640" y="8204"/>
                  </a:cubicBezTo>
                  <a:cubicBezTo>
                    <a:pt x="38711" y="8133"/>
                    <a:pt x="38786" y="8084"/>
                    <a:pt x="38859" y="8058"/>
                  </a:cubicBezTo>
                  <a:cubicBezTo>
                    <a:pt x="38919" y="8036"/>
                    <a:pt x="38985" y="8028"/>
                    <a:pt x="39071" y="8028"/>
                  </a:cubicBezTo>
                  <a:cubicBezTo>
                    <a:pt x="39116" y="8028"/>
                    <a:pt x="39159" y="8030"/>
                    <a:pt x="39204" y="8032"/>
                  </a:cubicBezTo>
                  <a:cubicBezTo>
                    <a:pt x="39249" y="8034"/>
                    <a:pt x="39295" y="8036"/>
                    <a:pt x="39339" y="8036"/>
                  </a:cubicBezTo>
                  <a:cubicBezTo>
                    <a:pt x="39383" y="8036"/>
                    <a:pt x="39424" y="8034"/>
                    <a:pt x="39461" y="8030"/>
                  </a:cubicBezTo>
                  <a:cubicBezTo>
                    <a:pt x="39930" y="7966"/>
                    <a:pt x="40185" y="7484"/>
                    <a:pt x="40369" y="7019"/>
                  </a:cubicBezTo>
                  <a:lnTo>
                    <a:pt x="40802" y="5941"/>
                  </a:lnTo>
                  <a:cubicBezTo>
                    <a:pt x="40860" y="5798"/>
                    <a:pt x="40924" y="5635"/>
                    <a:pt x="40907" y="5468"/>
                  </a:cubicBezTo>
                  <a:cubicBezTo>
                    <a:pt x="40890" y="5303"/>
                    <a:pt x="40761" y="5127"/>
                    <a:pt x="40581" y="5127"/>
                  </a:cubicBezTo>
                  <a:cubicBezTo>
                    <a:pt x="40498" y="5127"/>
                    <a:pt x="40421" y="5166"/>
                    <a:pt x="40348" y="5204"/>
                  </a:cubicBezTo>
                  <a:lnTo>
                    <a:pt x="40339" y="5208"/>
                  </a:lnTo>
                  <a:cubicBezTo>
                    <a:pt x="40012" y="5378"/>
                    <a:pt x="39662" y="5502"/>
                    <a:pt x="39302" y="5577"/>
                  </a:cubicBezTo>
                  <a:cubicBezTo>
                    <a:pt x="39163" y="5607"/>
                    <a:pt x="39052" y="5620"/>
                    <a:pt x="38951" y="5620"/>
                  </a:cubicBezTo>
                  <a:cubicBezTo>
                    <a:pt x="38822" y="5620"/>
                    <a:pt x="38715" y="5598"/>
                    <a:pt x="38619" y="5553"/>
                  </a:cubicBezTo>
                  <a:cubicBezTo>
                    <a:pt x="38413" y="5457"/>
                    <a:pt x="38287" y="5266"/>
                    <a:pt x="38152" y="5065"/>
                  </a:cubicBezTo>
                  <a:cubicBezTo>
                    <a:pt x="38079" y="4958"/>
                    <a:pt x="38006" y="4846"/>
                    <a:pt x="37918" y="4750"/>
                  </a:cubicBezTo>
                  <a:cubicBezTo>
                    <a:pt x="37685" y="4497"/>
                    <a:pt x="37355" y="4354"/>
                    <a:pt x="37063" y="4225"/>
                  </a:cubicBezTo>
                  <a:lnTo>
                    <a:pt x="36393" y="3936"/>
                  </a:lnTo>
                  <a:cubicBezTo>
                    <a:pt x="36341" y="3912"/>
                    <a:pt x="36281" y="3887"/>
                    <a:pt x="36243" y="3839"/>
                  </a:cubicBezTo>
                  <a:cubicBezTo>
                    <a:pt x="36204" y="3794"/>
                    <a:pt x="36194" y="3732"/>
                    <a:pt x="36181" y="3668"/>
                  </a:cubicBezTo>
                  <a:cubicBezTo>
                    <a:pt x="36174" y="3638"/>
                    <a:pt x="36168" y="3606"/>
                    <a:pt x="36157" y="3576"/>
                  </a:cubicBezTo>
                  <a:cubicBezTo>
                    <a:pt x="36134" y="3501"/>
                    <a:pt x="36093" y="3432"/>
                    <a:pt x="36052" y="3366"/>
                  </a:cubicBezTo>
                  <a:lnTo>
                    <a:pt x="36035" y="3338"/>
                  </a:lnTo>
                  <a:cubicBezTo>
                    <a:pt x="35838" y="3017"/>
                    <a:pt x="35699" y="2650"/>
                    <a:pt x="35634" y="2278"/>
                  </a:cubicBezTo>
                  <a:lnTo>
                    <a:pt x="35628" y="2243"/>
                  </a:lnTo>
                  <a:cubicBezTo>
                    <a:pt x="35617" y="2175"/>
                    <a:pt x="35604" y="2104"/>
                    <a:pt x="35579" y="2040"/>
                  </a:cubicBezTo>
                  <a:cubicBezTo>
                    <a:pt x="35547" y="1954"/>
                    <a:pt x="35493" y="1879"/>
                    <a:pt x="35439" y="1806"/>
                  </a:cubicBezTo>
                  <a:cubicBezTo>
                    <a:pt x="35422" y="1783"/>
                    <a:pt x="35405" y="1759"/>
                    <a:pt x="35388" y="1733"/>
                  </a:cubicBezTo>
                  <a:cubicBezTo>
                    <a:pt x="35307" y="1613"/>
                    <a:pt x="35240" y="1478"/>
                    <a:pt x="35178" y="1348"/>
                  </a:cubicBezTo>
                  <a:cubicBezTo>
                    <a:pt x="35120" y="1228"/>
                    <a:pt x="35060" y="1103"/>
                    <a:pt x="34985" y="988"/>
                  </a:cubicBezTo>
                  <a:cubicBezTo>
                    <a:pt x="34690" y="527"/>
                    <a:pt x="34141" y="191"/>
                    <a:pt x="33483" y="66"/>
                  </a:cubicBezTo>
                  <a:cubicBezTo>
                    <a:pt x="33250" y="22"/>
                    <a:pt x="33001" y="0"/>
                    <a:pt x="327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151"/>
            <p:cNvSpPr/>
            <p:nvPr/>
          </p:nvSpPr>
          <p:spPr>
            <a:xfrm>
              <a:off x="6118793" y="2917037"/>
              <a:ext cx="165176" cy="378403"/>
            </a:xfrm>
            <a:custGeom>
              <a:rect b="b" l="l" r="r" t="t"/>
              <a:pathLst>
                <a:path extrusionOk="0" h="13317" w="5813">
                  <a:moveTo>
                    <a:pt x="3372" y="1"/>
                  </a:moveTo>
                  <a:cubicBezTo>
                    <a:pt x="3351" y="178"/>
                    <a:pt x="3267" y="350"/>
                    <a:pt x="3150" y="489"/>
                  </a:cubicBezTo>
                  <a:cubicBezTo>
                    <a:pt x="2997" y="669"/>
                    <a:pt x="2792" y="806"/>
                    <a:pt x="2567" y="875"/>
                  </a:cubicBezTo>
                  <a:cubicBezTo>
                    <a:pt x="2507" y="892"/>
                    <a:pt x="2440" y="909"/>
                    <a:pt x="2410" y="965"/>
                  </a:cubicBezTo>
                  <a:cubicBezTo>
                    <a:pt x="2380" y="1023"/>
                    <a:pt x="2408" y="1091"/>
                    <a:pt x="2402" y="1155"/>
                  </a:cubicBezTo>
                  <a:cubicBezTo>
                    <a:pt x="2387" y="1342"/>
                    <a:pt x="2143" y="1400"/>
                    <a:pt x="2020" y="1541"/>
                  </a:cubicBezTo>
                  <a:cubicBezTo>
                    <a:pt x="1851" y="1732"/>
                    <a:pt x="1935" y="2047"/>
                    <a:pt x="1798" y="2261"/>
                  </a:cubicBezTo>
                  <a:cubicBezTo>
                    <a:pt x="1744" y="2347"/>
                    <a:pt x="1658" y="2407"/>
                    <a:pt x="1598" y="2488"/>
                  </a:cubicBezTo>
                  <a:cubicBezTo>
                    <a:pt x="1515" y="2599"/>
                    <a:pt x="1487" y="2741"/>
                    <a:pt x="1446" y="2876"/>
                  </a:cubicBezTo>
                  <a:cubicBezTo>
                    <a:pt x="1331" y="3276"/>
                    <a:pt x="1039" y="3686"/>
                    <a:pt x="624" y="3709"/>
                  </a:cubicBezTo>
                  <a:cubicBezTo>
                    <a:pt x="551" y="3714"/>
                    <a:pt x="476" y="3705"/>
                    <a:pt x="407" y="3726"/>
                  </a:cubicBezTo>
                  <a:cubicBezTo>
                    <a:pt x="330" y="3748"/>
                    <a:pt x="268" y="3804"/>
                    <a:pt x="208" y="3855"/>
                  </a:cubicBezTo>
                  <a:cubicBezTo>
                    <a:pt x="172" y="3889"/>
                    <a:pt x="133" y="3924"/>
                    <a:pt x="97" y="3958"/>
                  </a:cubicBezTo>
                  <a:cubicBezTo>
                    <a:pt x="0" y="4376"/>
                    <a:pt x="54" y="4828"/>
                    <a:pt x="114" y="5258"/>
                  </a:cubicBezTo>
                  <a:cubicBezTo>
                    <a:pt x="127" y="5353"/>
                    <a:pt x="142" y="5451"/>
                    <a:pt x="202" y="5528"/>
                  </a:cubicBezTo>
                  <a:cubicBezTo>
                    <a:pt x="264" y="5608"/>
                    <a:pt x="366" y="5648"/>
                    <a:pt x="426" y="5732"/>
                  </a:cubicBezTo>
                  <a:cubicBezTo>
                    <a:pt x="493" y="5828"/>
                    <a:pt x="484" y="5955"/>
                    <a:pt x="519" y="6066"/>
                  </a:cubicBezTo>
                  <a:cubicBezTo>
                    <a:pt x="658" y="6520"/>
                    <a:pt x="1403" y="6567"/>
                    <a:pt x="1511" y="7030"/>
                  </a:cubicBezTo>
                  <a:cubicBezTo>
                    <a:pt x="1534" y="7129"/>
                    <a:pt x="1521" y="7229"/>
                    <a:pt x="1528" y="7330"/>
                  </a:cubicBezTo>
                  <a:cubicBezTo>
                    <a:pt x="1560" y="7786"/>
                    <a:pt x="1967" y="8159"/>
                    <a:pt x="1969" y="8618"/>
                  </a:cubicBezTo>
                  <a:cubicBezTo>
                    <a:pt x="1969" y="8849"/>
                    <a:pt x="1864" y="9070"/>
                    <a:pt x="1862" y="9303"/>
                  </a:cubicBezTo>
                  <a:cubicBezTo>
                    <a:pt x="1862" y="9513"/>
                    <a:pt x="2012" y="9753"/>
                    <a:pt x="2207" y="9753"/>
                  </a:cubicBezTo>
                  <a:cubicBezTo>
                    <a:pt x="2227" y="9753"/>
                    <a:pt x="2248" y="9750"/>
                    <a:pt x="2269" y="9745"/>
                  </a:cubicBezTo>
                  <a:cubicBezTo>
                    <a:pt x="2335" y="9730"/>
                    <a:pt x="2391" y="9687"/>
                    <a:pt x="2445" y="9644"/>
                  </a:cubicBezTo>
                  <a:cubicBezTo>
                    <a:pt x="2768" y="9387"/>
                    <a:pt x="3047" y="9074"/>
                    <a:pt x="3267" y="8725"/>
                  </a:cubicBezTo>
                  <a:cubicBezTo>
                    <a:pt x="3304" y="8900"/>
                    <a:pt x="3445" y="9048"/>
                    <a:pt x="3619" y="9093"/>
                  </a:cubicBezTo>
                  <a:cubicBezTo>
                    <a:pt x="3619" y="9205"/>
                    <a:pt x="3668" y="9340"/>
                    <a:pt x="3683" y="9449"/>
                  </a:cubicBezTo>
                  <a:cubicBezTo>
                    <a:pt x="3756" y="10027"/>
                    <a:pt x="3829" y="10606"/>
                    <a:pt x="3904" y="11184"/>
                  </a:cubicBezTo>
                  <a:cubicBezTo>
                    <a:pt x="3914" y="11279"/>
                    <a:pt x="3932" y="11379"/>
                    <a:pt x="3998" y="11446"/>
                  </a:cubicBezTo>
                  <a:cubicBezTo>
                    <a:pt x="4109" y="11555"/>
                    <a:pt x="4349" y="11564"/>
                    <a:pt x="4347" y="11720"/>
                  </a:cubicBezTo>
                  <a:cubicBezTo>
                    <a:pt x="4345" y="11795"/>
                    <a:pt x="4277" y="11855"/>
                    <a:pt x="4262" y="11928"/>
                  </a:cubicBezTo>
                  <a:cubicBezTo>
                    <a:pt x="4221" y="12133"/>
                    <a:pt x="4576" y="12208"/>
                    <a:pt x="4611" y="12414"/>
                  </a:cubicBezTo>
                  <a:cubicBezTo>
                    <a:pt x="4649" y="12656"/>
                    <a:pt x="4238" y="12757"/>
                    <a:pt x="4225" y="13001"/>
                  </a:cubicBezTo>
                  <a:cubicBezTo>
                    <a:pt x="4217" y="13160"/>
                    <a:pt x="4379" y="13258"/>
                    <a:pt x="4536" y="13316"/>
                  </a:cubicBezTo>
                  <a:cubicBezTo>
                    <a:pt x="4681" y="13173"/>
                    <a:pt x="4737" y="12948"/>
                    <a:pt x="4765" y="12738"/>
                  </a:cubicBezTo>
                  <a:cubicBezTo>
                    <a:pt x="4799" y="12472"/>
                    <a:pt x="4808" y="12204"/>
                    <a:pt x="4793" y="11936"/>
                  </a:cubicBezTo>
                  <a:cubicBezTo>
                    <a:pt x="4789" y="11840"/>
                    <a:pt x="4780" y="11744"/>
                    <a:pt x="4748" y="11651"/>
                  </a:cubicBezTo>
                  <a:cubicBezTo>
                    <a:pt x="4714" y="11557"/>
                    <a:pt x="4658" y="11474"/>
                    <a:pt x="4606" y="11388"/>
                  </a:cubicBezTo>
                  <a:cubicBezTo>
                    <a:pt x="4300" y="10863"/>
                    <a:pt x="4229" y="10207"/>
                    <a:pt x="4420" y="9629"/>
                  </a:cubicBezTo>
                  <a:cubicBezTo>
                    <a:pt x="4442" y="9563"/>
                    <a:pt x="4467" y="9494"/>
                    <a:pt x="4459" y="9423"/>
                  </a:cubicBezTo>
                  <a:cubicBezTo>
                    <a:pt x="4448" y="9342"/>
                    <a:pt x="4397" y="9275"/>
                    <a:pt x="4347" y="9211"/>
                  </a:cubicBezTo>
                  <a:cubicBezTo>
                    <a:pt x="4208" y="9038"/>
                    <a:pt x="4069" y="8862"/>
                    <a:pt x="3929" y="8688"/>
                  </a:cubicBezTo>
                  <a:cubicBezTo>
                    <a:pt x="3872" y="8618"/>
                    <a:pt x="3814" y="8545"/>
                    <a:pt x="3782" y="8459"/>
                  </a:cubicBezTo>
                  <a:cubicBezTo>
                    <a:pt x="3745" y="8361"/>
                    <a:pt x="3747" y="8253"/>
                    <a:pt x="3747" y="8148"/>
                  </a:cubicBezTo>
                  <a:cubicBezTo>
                    <a:pt x="3749" y="7870"/>
                    <a:pt x="3752" y="7589"/>
                    <a:pt x="3756" y="7311"/>
                  </a:cubicBezTo>
                  <a:cubicBezTo>
                    <a:pt x="3756" y="7206"/>
                    <a:pt x="3758" y="7092"/>
                    <a:pt x="3816" y="7002"/>
                  </a:cubicBezTo>
                  <a:cubicBezTo>
                    <a:pt x="3876" y="6912"/>
                    <a:pt x="3981" y="6863"/>
                    <a:pt x="4082" y="6820"/>
                  </a:cubicBezTo>
                  <a:cubicBezTo>
                    <a:pt x="4379" y="6696"/>
                    <a:pt x="4688" y="6593"/>
                    <a:pt x="5001" y="6509"/>
                  </a:cubicBezTo>
                  <a:cubicBezTo>
                    <a:pt x="5101" y="6484"/>
                    <a:pt x="5202" y="6460"/>
                    <a:pt x="5294" y="6409"/>
                  </a:cubicBezTo>
                  <a:cubicBezTo>
                    <a:pt x="5410" y="6345"/>
                    <a:pt x="5500" y="6240"/>
                    <a:pt x="5575" y="6128"/>
                  </a:cubicBezTo>
                  <a:cubicBezTo>
                    <a:pt x="5686" y="5961"/>
                    <a:pt x="5766" y="5772"/>
                    <a:pt x="5813" y="5578"/>
                  </a:cubicBezTo>
                  <a:cubicBezTo>
                    <a:pt x="5755" y="5573"/>
                    <a:pt x="5699" y="5563"/>
                    <a:pt x="5648" y="5539"/>
                  </a:cubicBezTo>
                  <a:cubicBezTo>
                    <a:pt x="5414" y="5432"/>
                    <a:pt x="5286" y="5183"/>
                    <a:pt x="5174" y="4952"/>
                  </a:cubicBezTo>
                  <a:cubicBezTo>
                    <a:pt x="5129" y="4855"/>
                    <a:pt x="5082" y="4757"/>
                    <a:pt x="5037" y="4661"/>
                  </a:cubicBezTo>
                  <a:cubicBezTo>
                    <a:pt x="5003" y="4590"/>
                    <a:pt x="4969" y="4517"/>
                    <a:pt x="4911" y="4463"/>
                  </a:cubicBezTo>
                  <a:cubicBezTo>
                    <a:pt x="4868" y="4421"/>
                    <a:pt x="4816" y="4391"/>
                    <a:pt x="4771" y="4354"/>
                  </a:cubicBezTo>
                  <a:cubicBezTo>
                    <a:pt x="4484" y="4108"/>
                    <a:pt x="4510" y="3527"/>
                    <a:pt x="4137" y="3463"/>
                  </a:cubicBezTo>
                  <a:cubicBezTo>
                    <a:pt x="4037" y="3446"/>
                    <a:pt x="3925" y="3474"/>
                    <a:pt x="3844" y="3414"/>
                  </a:cubicBezTo>
                  <a:cubicBezTo>
                    <a:pt x="3734" y="3334"/>
                    <a:pt x="3769" y="3161"/>
                    <a:pt x="3848" y="3052"/>
                  </a:cubicBezTo>
                  <a:cubicBezTo>
                    <a:pt x="3927" y="2944"/>
                    <a:pt x="4043" y="2859"/>
                    <a:pt x="4086" y="2730"/>
                  </a:cubicBezTo>
                  <a:cubicBezTo>
                    <a:pt x="4120" y="2627"/>
                    <a:pt x="4101" y="2514"/>
                    <a:pt x="4116" y="2405"/>
                  </a:cubicBezTo>
                  <a:cubicBezTo>
                    <a:pt x="4146" y="2190"/>
                    <a:pt x="4311" y="2021"/>
                    <a:pt x="4422" y="1835"/>
                  </a:cubicBezTo>
                  <a:cubicBezTo>
                    <a:pt x="4658" y="1438"/>
                    <a:pt x="4639" y="905"/>
                    <a:pt x="4379" y="526"/>
                  </a:cubicBezTo>
                  <a:cubicBezTo>
                    <a:pt x="4157" y="200"/>
                    <a:pt x="3767" y="3"/>
                    <a:pt x="33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151"/>
            <p:cNvSpPr/>
            <p:nvPr/>
          </p:nvSpPr>
          <p:spPr>
            <a:xfrm>
              <a:off x="6118054" y="2916242"/>
              <a:ext cx="166824" cy="380051"/>
            </a:xfrm>
            <a:custGeom>
              <a:rect b="b" l="l" r="r" t="t"/>
              <a:pathLst>
                <a:path extrusionOk="0" h="13375" w="5871">
                  <a:moveTo>
                    <a:pt x="3422" y="54"/>
                  </a:moveTo>
                  <a:cubicBezTo>
                    <a:pt x="3805" y="65"/>
                    <a:pt x="4172" y="262"/>
                    <a:pt x="4382" y="569"/>
                  </a:cubicBezTo>
                  <a:cubicBezTo>
                    <a:pt x="4635" y="937"/>
                    <a:pt x="4654" y="1464"/>
                    <a:pt x="4427" y="1848"/>
                  </a:cubicBezTo>
                  <a:cubicBezTo>
                    <a:pt x="4395" y="1901"/>
                    <a:pt x="4358" y="1955"/>
                    <a:pt x="4322" y="2006"/>
                  </a:cubicBezTo>
                  <a:cubicBezTo>
                    <a:pt x="4232" y="2135"/>
                    <a:pt x="4138" y="2270"/>
                    <a:pt x="4116" y="2430"/>
                  </a:cubicBezTo>
                  <a:cubicBezTo>
                    <a:pt x="4110" y="2473"/>
                    <a:pt x="4108" y="2518"/>
                    <a:pt x="4108" y="2563"/>
                  </a:cubicBezTo>
                  <a:cubicBezTo>
                    <a:pt x="4108" y="2630"/>
                    <a:pt x="4105" y="2692"/>
                    <a:pt x="4086" y="2750"/>
                  </a:cubicBezTo>
                  <a:cubicBezTo>
                    <a:pt x="4060" y="2829"/>
                    <a:pt x="4003" y="2893"/>
                    <a:pt x="3943" y="2960"/>
                  </a:cubicBezTo>
                  <a:cubicBezTo>
                    <a:pt x="3913" y="2992"/>
                    <a:pt x="3880" y="3028"/>
                    <a:pt x="3853" y="3065"/>
                  </a:cubicBezTo>
                  <a:cubicBezTo>
                    <a:pt x="3808" y="3125"/>
                    <a:pt x="3780" y="3200"/>
                    <a:pt x="3775" y="3270"/>
                  </a:cubicBezTo>
                  <a:cubicBezTo>
                    <a:pt x="3769" y="3354"/>
                    <a:pt x="3797" y="3422"/>
                    <a:pt x="3853" y="3463"/>
                  </a:cubicBezTo>
                  <a:cubicBezTo>
                    <a:pt x="3915" y="3508"/>
                    <a:pt x="3988" y="3510"/>
                    <a:pt x="4058" y="3510"/>
                  </a:cubicBezTo>
                  <a:cubicBezTo>
                    <a:pt x="4093" y="3512"/>
                    <a:pt x="4127" y="3512"/>
                    <a:pt x="4159" y="3517"/>
                  </a:cubicBezTo>
                  <a:cubicBezTo>
                    <a:pt x="4358" y="3553"/>
                    <a:pt x="4438" y="3750"/>
                    <a:pt x="4521" y="3962"/>
                  </a:cubicBezTo>
                  <a:cubicBezTo>
                    <a:pt x="4585" y="4125"/>
                    <a:pt x="4654" y="4292"/>
                    <a:pt x="4780" y="4401"/>
                  </a:cubicBezTo>
                  <a:cubicBezTo>
                    <a:pt x="4800" y="4419"/>
                    <a:pt x="4821" y="4434"/>
                    <a:pt x="4842" y="4449"/>
                  </a:cubicBezTo>
                  <a:cubicBezTo>
                    <a:pt x="4870" y="4468"/>
                    <a:pt x="4896" y="4487"/>
                    <a:pt x="4920" y="4511"/>
                  </a:cubicBezTo>
                  <a:cubicBezTo>
                    <a:pt x="4973" y="4562"/>
                    <a:pt x="5007" y="4635"/>
                    <a:pt x="5037" y="4701"/>
                  </a:cubicBezTo>
                  <a:lnTo>
                    <a:pt x="5177" y="4991"/>
                  </a:lnTo>
                  <a:cubicBezTo>
                    <a:pt x="5299" y="5246"/>
                    <a:pt x="5427" y="5483"/>
                    <a:pt x="5661" y="5591"/>
                  </a:cubicBezTo>
                  <a:cubicBezTo>
                    <a:pt x="5704" y="5610"/>
                    <a:pt x="5749" y="5623"/>
                    <a:pt x="5804" y="5629"/>
                  </a:cubicBezTo>
                  <a:cubicBezTo>
                    <a:pt x="5755" y="5818"/>
                    <a:pt x="5680" y="5991"/>
                    <a:pt x="5577" y="6141"/>
                  </a:cubicBezTo>
                  <a:cubicBezTo>
                    <a:pt x="5489" y="6274"/>
                    <a:pt x="5404" y="6360"/>
                    <a:pt x="5305" y="6413"/>
                  </a:cubicBezTo>
                  <a:cubicBezTo>
                    <a:pt x="5226" y="6458"/>
                    <a:pt x="5132" y="6484"/>
                    <a:pt x="5042" y="6507"/>
                  </a:cubicBezTo>
                  <a:lnTo>
                    <a:pt x="5020" y="6512"/>
                  </a:lnTo>
                  <a:cubicBezTo>
                    <a:pt x="4707" y="6595"/>
                    <a:pt x="4397" y="6700"/>
                    <a:pt x="4097" y="6825"/>
                  </a:cubicBezTo>
                  <a:cubicBezTo>
                    <a:pt x="3992" y="6867"/>
                    <a:pt x="3883" y="6919"/>
                    <a:pt x="3820" y="7017"/>
                  </a:cubicBezTo>
                  <a:cubicBezTo>
                    <a:pt x="3756" y="7116"/>
                    <a:pt x="3754" y="7240"/>
                    <a:pt x="3754" y="7339"/>
                  </a:cubicBezTo>
                  <a:lnTo>
                    <a:pt x="3748" y="8176"/>
                  </a:lnTo>
                  <a:cubicBezTo>
                    <a:pt x="3745" y="8277"/>
                    <a:pt x="3745" y="8393"/>
                    <a:pt x="3784" y="8496"/>
                  </a:cubicBezTo>
                  <a:cubicBezTo>
                    <a:pt x="3816" y="8586"/>
                    <a:pt x="3878" y="8665"/>
                    <a:pt x="3934" y="8734"/>
                  </a:cubicBezTo>
                  <a:lnTo>
                    <a:pt x="4352" y="9256"/>
                  </a:lnTo>
                  <a:cubicBezTo>
                    <a:pt x="4397" y="9314"/>
                    <a:pt x="4448" y="9378"/>
                    <a:pt x="4457" y="9453"/>
                  </a:cubicBezTo>
                  <a:cubicBezTo>
                    <a:pt x="4465" y="9513"/>
                    <a:pt x="4444" y="9573"/>
                    <a:pt x="4425" y="9633"/>
                  </a:cubicBezTo>
                  <a:lnTo>
                    <a:pt x="4420" y="9650"/>
                  </a:lnTo>
                  <a:cubicBezTo>
                    <a:pt x="4230" y="10233"/>
                    <a:pt x="4300" y="10897"/>
                    <a:pt x="4609" y="11429"/>
                  </a:cubicBezTo>
                  <a:cubicBezTo>
                    <a:pt x="4620" y="11448"/>
                    <a:pt x="4632" y="11465"/>
                    <a:pt x="4643" y="11484"/>
                  </a:cubicBezTo>
                  <a:cubicBezTo>
                    <a:pt x="4682" y="11549"/>
                    <a:pt x="4722" y="11617"/>
                    <a:pt x="4748" y="11688"/>
                  </a:cubicBezTo>
                  <a:cubicBezTo>
                    <a:pt x="4780" y="11780"/>
                    <a:pt x="4789" y="11881"/>
                    <a:pt x="4793" y="11967"/>
                  </a:cubicBezTo>
                  <a:cubicBezTo>
                    <a:pt x="4808" y="12232"/>
                    <a:pt x="4797" y="12500"/>
                    <a:pt x="4763" y="12764"/>
                  </a:cubicBezTo>
                  <a:cubicBezTo>
                    <a:pt x="4731" y="13023"/>
                    <a:pt x="4665" y="13198"/>
                    <a:pt x="4555" y="13312"/>
                  </a:cubicBezTo>
                  <a:cubicBezTo>
                    <a:pt x="4420" y="13261"/>
                    <a:pt x="4270" y="13173"/>
                    <a:pt x="4277" y="13031"/>
                  </a:cubicBezTo>
                  <a:cubicBezTo>
                    <a:pt x="4283" y="12924"/>
                    <a:pt x="4378" y="12845"/>
                    <a:pt x="4468" y="12766"/>
                  </a:cubicBezTo>
                  <a:cubicBezTo>
                    <a:pt x="4575" y="12674"/>
                    <a:pt x="4686" y="12579"/>
                    <a:pt x="4662" y="12438"/>
                  </a:cubicBezTo>
                  <a:cubicBezTo>
                    <a:pt x="4645" y="12333"/>
                    <a:pt x="4555" y="12262"/>
                    <a:pt x="4470" y="12194"/>
                  </a:cubicBezTo>
                  <a:cubicBezTo>
                    <a:pt x="4375" y="12119"/>
                    <a:pt x="4294" y="12054"/>
                    <a:pt x="4313" y="11962"/>
                  </a:cubicBezTo>
                  <a:cubicBezTo>
                    <a:pt x="4320" y="11932"/>
                    <a:pt x="4335" y="11904"/>
                    <a:pt x="4352" y="11877"/>
                  </a:cubicBezTo>
                  <a:cubicBezTo>
                    <a:pt x="4375" y="11838"/>
                    <a:pt x="4399" y="11797"/>
                    <a:pt x="4399" y="11748"/>
                  </a:cubicBezTo>
                  <a:cubicBezTo>
                    <a:pt x="4401" y="11634"/>
                    <a:pt x="4298" y="11587"/>
                    <a:pt x="4198" y="11544"/>
                  </a:cubicBezTo>
                  <a:cubicBezTo>
                    <a:pt x="4140" y="11519"/>
                    <a:pt x="4082" y="11493"/>
                    <a:pt x="4043" y="11454"/>
                  </a:cubicBezTo>
                  <a:cubicBezTo>
                    <a:pt x="3983" y="11397"/>
                    <a:pt x="3968" y="11309"/>
                    <a:pt x="3955" y="11210"/>
                  </a:cubicBezTo>
                  <a:lnTo>
                    <a:pt x="3735" y="9475"/>
                  </a:lnTo>
                  <a:cubicBezTo>
                    <a:pt x="3728" y="9428"/>
                    <a:pt x="3718" y="9376"/>
                    <a:pt x="3705" y="9327"/>
                  </a:cubicBezTo>
                  <a:cubicBezTo>
                    <a:pt x="3690" y="9256"/>
                    <a:pt x="3671" y="9183"/>
                    <a:pt x="3671" y="9121"/>
                  </a:cubicBezTo>
                  <a:lnTo>
                    <a:pt x="3671" y="9100"/>
                  </a:lnTo>
                  <a:lnTo>
                    <a:pt x="3651" y="9096"/>
                  </a:lnTo>
                  <a:cubicBezTo>
                    <a:pt x="3486" y="9053"/>
                    <a:pt x="3353" y="8913"/>
                    <a:pt x="3319" y="8749"/>
                  </a:cubicBezTo>
                  <a:lnTo>
                    <a:pt x="3306" y="8682"/>
                  </a:lnTo>
                  <a:lnTo>
                    <a:pt x="3270" y="8740"/>
                  </a:lnTo>
                  <a:cubicBezTo>
                    <a:pt x="3051" y="9087"/>
                    <a:pt x="2777" y="9396"/>
                    <a:pt x="2454" y="9653"/>
                  </a:cubicBezTo>
                  <a:cubicBezTo>
                    <a:pt x="2404" y="9691"/>
                    <a:pt x="2351" y="9732"/>
                    <a:pt x="2289" y="9747"/>
                  </a:cubicBezTo>
                  <a:cubicBezTo>
                    <a:pt x="2271" y="9751"/>
                    <a:pt x="2252" y="9753"/>
                    <a:pt x="2235" y="9753"/>
                  </a:cubicBezTo>
                  <a:cubicBezTo>
                    <a:pt x="2154" y="9753"/>
                    <a:pt x="2091" y="9708"/>
                    <a:pt x="2053" y="9670"/>
                  </a:cubicBezTo>
                  <a:cubicBezTo>
                    <a:pt x="1969" y="9584"/>
                    <a:pt x="1914" y="9451"/>
                    <a:pt x="1916" y="9331"/>
                  </a:cubicBezTo>
                  <a:cubicBezTo>
                    <a:pt x="1916" y="9218"/>
                    <a:pt x="1942" y="9106"/>
                    <a:pt x="1967" y="8997"/>
                  </a:cubicBezTo>
                  <a:cubicBezTo>
                    <a:pt x="1993" y="8883"/>
                    <a:pt x="2021" y="8766"/>
                    <a:pt x="2021" y="8644"/>
                  </a:cubicBezTo>
                  <a:cubicBezTo>
                    <a:pt x="2021" y="8401"/>
                    <a:pt x="1907" y="8181"/>
                    <a:pt x="1798" y="7967"/>
                  </a:cubicBezTo>
                  <a:cubicBezTo>
                    <a:pt x="1699" y="7772"/>
                    <a:pt x="1597" y="7570"/>
                    <a:pt x="1582" y="7356"/>
                  </a:cubicBezTo>
                  <a:cubicBezTo>
                    <a:pt x="1579" y="7322"/>
                    <a:pt x="1579" y="7287"/>
                    <a:pt x="1579" y="7253"/>
                  </a:cubicBezTo>
                  <a:cubicBezTo>
                    <a:pt x="1579" y="7187"/>
                    <a:pt x="1579" y="7118"/>
                    <a:pt x="1562" y="7052"/>
                  </a:cubicBezTo>
                  <a:cubicBezTo>
                    <a:pt x="1507" y="6805"/>
                    <a:pt x="1277" y="6672"/>
                    <a:pt x="1055" y="6544"/>
                  </a:cubicBezTo>
                  <a:cubicBezTo>
                    <a:pt x="849" y="6424"/>
                    <a:pt x="637" y="6300"/>
                    <a:pt x="570" y="6085"/>
                  </a:cubicBezTo>
                  <a:cubicBezTo>
                    <a:pt x="560" y="6049"/>
                    <a:pt x="553" y="6006"/>
                    <a:pt x="547" y="5968"/>
                  </a:cubicBezTo>
                  <a:cubicBezTo>
                    <a:pt x="534" y="5890"/>
                    <a:pt x="521" y="5811"/>
                    <a:pt x="474" y="5745"/>
                  </a:cubicBezTo>
                  <a:cubicBezTo>
                    <a:pt x="442" y="5698"/>
                    <a:pt x="395" y="5663"/>
                    <a:pt x="352" y="5631"/>
                  </a:cubicBezTo>
                  <a:cubicBezTo>
                    <a:pt x="313" y="5601"/>
                    <a:pt x="275" y="5573"/>
                    <a:pt x="247" y="5539"/>
                  </a:cubicBezTo>
                  <a:cubicBezTo>
                    <a:pt x="191" y="5466"/>
                    <a:pt x="178" y="5370"/>
                    <a:pt x="165" y="5282"/>
                  </a:cubicBezTo>
                  <a:cubicBezTo>
                    <a:pt x="103" y="4834"/>
                    <a:pt x="56" y="4399"/>
                    <a:pt x="148" y="3999"/>
                  </a:cubicBezTo>
                  <a:cubicBezTo>
                    <a:pt x="183" y="3967"/>
                    <a:pt x="217" y="3934"/>
                    <a:pt x="253" y="3904"/>
                  </a:cubicBezTo>
                  <a:cubicBezTo>
                    <a:pt x="307" y="3855"/>
                    <a:pt x="369" y="3802"/>
                    <a:pt x="442" y="3780"/>
                  </a:cubicBezTo>
                  <a:cubicBezTo>
                    <a:pt x="487" y="3767"/>
                    <a:pt x="534" y="3765"/>
                    <a:pt x="583" y="3765"/>
                  </a:cubicBezTo>
                  <a:lnTo>
                    <a:pt x="650" y="3765"/>
                  </a:lnTo>
                  <a:cubicBezTo>
                    <a:pt x="1100" y="3739"/>
                    <a:pt x="1389" y="3287"/>
                    <a:pt x="1498" y="2910"/>
                  </a:cubicBezTo>
                  <a:cubicBezTo>
                    <a:pt x="1504" y="2889"/>
                    <a:pt x="1511" y="2865"/>
                    <a:pt x="1517" y="2844"/>
                  </a:cubicBezTo>
                  <a:cubicBezTo>
                    <a:pt x="1547" y="2735"/>
                    <a:pt x="1579" y="2621"/>
                    <a:pt x="1646" y="2531"/>
                  </a:cubicBezTo>
                  <a:cubicBezTo>
                    <a:pt x="1672" y="2497"/>
                    <a:pt x="1704" y="2465"/>
                    <a:pt x="1736" y="2433"/>
                  </a:cubicBezTo>
                  <a:cubicBezTo>
                    <a:pt x="1774" y="2394"/>
                    <a:pt x="1815" y="2353"/>
                    <a:pt x="1845" y="2304"/>
                  </a:cubicBezTo>
                  <a:cubicBezTo>
                    <a:pt x="1914" y="2199"/>
                    <a:pt x="1931" y="2073"/>
                    <a:pt x="1946" y="1948"/>
                  </a:cubicBezTo>
                  <a:cubicBezTo>
                    <a:pt x="1965" y="1811"/>
                    <a:pt x="1982" y="1683"/>
                    <a:pt x="2066" y="1586"/>
                  </a:cubicBezTo>
                  <a:cubicBezTo>
                    <a:pt x="2109" y="1537"/>
                    <a:pt x="2169" y="1498"/>
                    <a:pt x="2229" y="1460"/>
                  </a:cubicBezTo>
                  <a:cubicBezTo>
                    <a:pt x="2334" y="1389"/>
                    <a:pt x="2445" y="1316"/>
                    <a:pt x="2456" y="1186"/>
                  </a:cubicBezTo>
                  <a:cubicBezTo>
                    <a:pt x="2458" y="1160"/>
                    <a:pt x="2456" y="1136"/>
                    <a:pt x="2451" y="1111"/>
                  </a:cubicBezTo>
                  <a:cubicBezTo>
                    <a:pt x="2449" y="1072"/>
                    <a:pt x="2445" y="1036"/>
                    <a:pt x="2462" y="1006"/>
                  </a:cubicBezTo>
                  <a:cubicBezTo>
                    <a:pt x="2484" y="963"/>
                    <a:pt x="2539" y="946"/>
                    <a:pt x="2599" y="928"/>
                  </a:cubicBezTo>
                  <a:cubicBezTo>
                    <a:pt x="2831" y="858"/>
                    <a:pt x="3043" y="719"/>
                    <a:pt x="3197" y="534"/>
                  </a:cubicBezTo>
                  <a:cubicBezTo>
                    <a:pt x="3317" y="391"/>
                    <a:pt x="3396" y="221"/>
                    <a:pt x="3422" y="54"/>
                  </a:cubicBezTo>
                  <a:close/>
                  <a:moveTo>
                    <a:pt x="3375" y="1"/>
                  </a:moveTo>
                  <a:lnTo>
                    <a:pt x="3373" y="24"/>
                  </a:lnTo>
                  <a:cubicBezTo>
                    <a:pt x="3353" y="187"/>
                    <a:pt x="3276" y="356"/>
                    <a:pt x="3156" y="500"/>
                  </a:cubicBezTo>
                  <a:cubicBezTo>
                    <a:pt x="3008" y="676"/>
                    <a:pt x="2805" y="811"/>
                    <a:pt x="2580" y="877"/>
                  </a:cubicBezTo>
                  <a:cubicBezTo>
                    <a:pt x="2518" y="896"/>
                    <a:pt x="2447" y="918"/>
                    <a:pt x="2413" y="980"/>
                  </a:cubicBezTo>
                  <a:cubicBezTo>
                    <a:pt x="2391" y="1023"/>
                    <a:pt x="2396" y="1070"/>
                    <a:pt x="2400" y="1115"/>
                  </a:cubicBezTo>
                  <a:cubicBezTo>
                    <a:pt x="2402" y="1138"/>
                    <a:pt x="2404" y="1162"/>
                    <a:pt x="2402" y="1181"/>
                  </a:cubicBezTo>
                  <a:cubicBezTo>
                    <a:pt x="2394" y="1286"/>
                    <a:pt x="2299" y="1348"/>
                    <a:pt x="2199" y="1415"/>
                  </a:cubicBezTo>
                  <a:cubicBezTo>
                    <a:pt x="2136" y="1456"/>
                    <a:pt x="2072" y="1496"/>
                    <a:pt x="2025" y="1552"/>
                  </a:cubicBezTo>
                  <a:cubicBezTo>
                    <a:pt x="1931" y="1659"/>
                    <a:pt x="1912" y="1803"/>
                    <a:pt x="1894" y="1942"/>
                  </a:cubicBezTo>
                  <a:cubicBezTo>
                    <a:pt x="1879" y="2060"/>
                    <a:pt x="1862" y="2180"/>
                    <a:pt x="1800" y="2274"/>
                  </a:cubicBezTo>
                  <a:cubicBezTo>
                    <a:pt x="1772" y="2319"/>
                    <a:pt x="1736" y="2355"/>
                    <a:pt x="1697" y="2394"/>
                  </a:cubicBezTo>
                  <a:cubicBezTo>
                    <a:pt x="1665" y="2428"/>
                    <a:pt x="1631" y="2460"/>
                    <a:pt x="1603" y="2499"/>
                  </a:cubicBezTo>
                  <a:cubicBezTo>
                    <a:pt x="1530" y="2597"/>
                    <a:pt x="1498" y="2715"/>
                    <a:pt x="1466" y="2829"/>
                  </a:cubicBezTo>
                  <a:cubicBezTo>
                    <a:pt x="1459" y="2852"/>
                    <a:pt x="1453" y="2874"/>
                    <a:pt x="1447" y="2895"/>
                  </a:cubicBezTo>
                  <a:cubicBezTo>
                    <a:pt x="1342" y="3257"/>
                    <a:pt x="1070" y="3686"/>
                    <a:pt x="647" y="3712"/>
                  </a:cubicBezTo>
                  <a:lnTo>
                    <a:pt x="583" y="3712"/>
                  </a:lnTo>
                  <a:cubicBezTo>
                    <a:pt x="532" y="3714"/>
                    <a:pt x="478" y="3714"/>
                    <a:pt x="427" y="3729"/>
                  </a:cubicBezTo>
                  <a:cubicBezTo>
                    <a:pt x="343" y="3752"/>
                    <a:pt x="275" y="3812"/>
                    <a:pt x="217" y="3864"/>
                  </a:cubicBezTo>
                  <a:cubicBezTo>
                    <a:pt x="178" y="3898"/>
                    <a:pt x="142" y="3930"/>
                    <a:pt x="105" y="3967"/>
                  </a:cubicBezTo>
                  <a:lnTo>
                    <a:pt x="99" y="3971"/>
                  </a:lnTo>
                  <a:lnTo>
                    <a:pt x="97" y="3979"/>
                  </a:lnTo>
                  <a:cubicBezTo>
                    <a:pt x="0" y="4391"/>
                    <a:pt x="50" y="4834"/>
                    <a:pt x="114" y="5291"/>
                  </a:cubicBezTo>
                  <a:cubicBezTo>
                    <a:pt x="125" y="5378"/>
                    <a:pt x="140" y="5490"/>
                    <a:pt x="206" y="5571"/>
                  </a:cubicBezTo>
                  <a:cubicBezTo>
                    <a:pt x="238" y="5612"/>
                    <a:pt x="279" y="5644"/>
                    <a:pt x="320" y="5674"/>
                  </a:cubicBezTo>
                  <a:cubicBezTo>
                    <a:pt x="363" y="5706"/>
                    <a:pt x="401" y="5736"/>
                    <a:pt x="431" y="5775"/>
                  </a:cubicBezTo>
                  <a:cubicBezTo>
                    <a:pt x="470" y="5833"/>
                    <a:pt x="480" y="5901"/>
                    <a:pt x="493" y="5976"/>
                  </a:cubicBezTo>
                  <a:cubicBezTo>
                    <a:pt x="500" y="6017"/>
                    <a:pt x="508" y="6060"/>
                    <a:pt x="519" y="6100"/>
                  </a:cubicBezTo>
                  <a:cubicBezTo>
                    <a:pt x="592" y="6334"/>
                    <a:pt x="812" y="6465"/>
                    <a:pt x="1029" y="6589"/>
                  </a:cubicBezTo>
                  <a:cubicBezTo>
                    <a:pt x="1249" y="6717"/>
                    <a:pt x="1459" y="6840"/>
                    <a:pt x="1511" y="7065"/>
                  </a:cubicBezTo>
                  <a:cubicBezTo>
                    <a:pt x="1526" y="7125"/>
                    <a:pt x="1526" y="7187"/>
                    <a:pt x="1526" y="7253"/>
                  </a:cubicBezTo>
                  <a:cubicBezTo>
                    <a:pt x="1526" y="7287"/>
                    <a:pt x="1526" y="7324"/>
                    <a:pt x="1528" y="7358"/>
                  </a:cubicBezTo>
                  <a:cubicBezTo>
                    <a:pt x="1543" y="7585"/>
                    <a:pt x="1648" y="7791"/>
                    <a:pt x="1751" y="7992"/>
                  </a:cubicBezTo>
                  <a:cubicBezTo>
                    <a:pt x="1862" y="8209"/>
                    <a:pt x="1967" y="8414"/>
                    <a:pt x="1967" y="8646"/>
                  </a:cubicBezTo>
                  <a:cubicBezTo>
                    <a:pt x="1967" y="8759"/>
                    <a:pt x="1942" y="8873"/>
                    <a:pt x="1916" y="8984"/>
                  </a:cubicBezTo>
                  <a:cubicBezTo>
                    <a:pt x="1890" y="9096"/>
                    <a:pt x="1862" y="9211"/>
                    <a:pt x="1862" y="9329"/>
                  </a:cubicBezTo>
                  <a:cubicBezTo>
                    <a:pt x="1860" y="9466"/>
                    <a:pt x="1920" y="9614"/>
                    <a:pt x="2014" y="9706"/>
                  </a:cubicBezTo>
                  <a:cubicBezTo>
                    <a:pt x="2079" y="9773"/>
                    <a:pt x="2156" y="9807"/>
                    <a:pt x="2234" y="9807"/>
                  </a:cubicBezTo>
                  <a:cubicBezTo>
                    <a:pt x="2256" y="9807"/>
                    <a:pt x="2279" y="9804"/>
                    <a:pt x="2301" y="9798"/>
                  </a:cubicBezTo>
                  <a:cubicBezTo>
                    <a:pt x="2374" y="9781"/>
                    <a:pt x="2434" y="9738"/>
                    <a:pt x="2488" y="9693"/>
                  </a:cubicBezTo>
                  <a:cubicBezTo>
                    <a:pt x="2799" y="9445"/>
                    <a:pt x="3066" y="9151"/>
                    <a:pt x="3283" y="8819"/>
                  </a:cubicBezTo>
                  <a:cubicBezTo>
                    <a:pt x="3336" y="8971"/>
                    <a:pt x="3463" y="9096"/>
                    <a:pt x="3619" y="9143"/>
                  </a:cubicBezTo>
                  <a:cubicBezTo>
                    <a:pt x="3621" y="9205"/>
                    <a:pt x="3638" y="9273"/>
                    <a:pt x="3653" y="9340"/>
                  </a:cubicBezTo>
                  <a:cubicBezTo>
                    <a:pt x="3666" y="9391"/>
                    <a:pt x="3677" y="9438"/>
                    <a:pt x="3681" y="9481"/>
                  </a:cubicBezTo>
                  <a:lnTo>
                    <a:pt x="3902" y="11217"/>
                  </a:lnTo>
                  <a:cubicBezTo>
                    <a:pt x="3913" y="11300"/>
                    <a:pt x="3928" y="11416"/>
                    <a:pt x="4005" y="11493"/>
                  </a:cubicBezTo>
                  <a:cubicBezTo>
                    <a:pt x="4052" y="11538"/>
                    <a:pt x="4114" y="11566"/>
                    <a:pt x="4176" y="11594"/>
                  </a:cubicBezTo>
                  <a:cubicBezTo>
                    <a:pt x="4283" y="11641"/>
                    <a:pt x="4348" y="11675"/>
                    <a:pt x="4345" y="11748"/>
                  </a:cubicBezTo>
                  <a:cubicBezTo>
                    <a:pt x="4345" y="11782"/>
                    <a:pt x="4326" y="11814"/>
                    <a:pt x="4305" y="11849"/>
                  </a:cubicBezTo>
                  <a:cubicBezTo>
                    <a:pt x="4288" y="11881"/>
                    <a:pt x="4268" y="11913"/>
                    <a:pt x="4260" y="11952"/>
                  </a:cubicBezTo>
                  <a:cubicBezTo>
                    <a:pt x="4236" y="12076"/>
                    <a:pt x="4337" y="12157"/>
                    <a:pt x="4435" y="12234"/>
                  </a:cubicBezTo>
                  <a:cubicBezTo>
                    <a:pt x="4515" y="12296"/>
                    <a:pt x="4596" y="12361"/>
                    <a:pt x="4609" y="12446"/>
                  </a:cubicBezTo>
                  <a:cubicBezTo>
                    <a:pt x="4628" y="12558"/>
                    <a:pt x="4534" y="12639"/>
                    <a:pt x="4433" y="12725"/>
                  </a:cubicBezTo>
                  <a:cubicBezTo>
                    <a:pt x="4335" y="12811"/>
                    <a:pt x="4232" y="12898"/>
                    <a:pt x="4223" y="13027"/>
                  </a:cubicBezTo>
                  <a:cubicBezTo>
                    <a:pt x="4217" y="13171"/>
                    <a:pt x="4330" y="13288"/>
                    <a:pt x="4553" y="13368"/>
                  </a:cubicBezTo>
                  <a:lnTo>
                    <a:pt x="4568" y="13374"/>
                  </a:lnTo>
                  <a:lnTo>
                    <a:pt x="4581" y="13363"/>
                  </a:lnTo>
                  <a:cubicBezTo>
                    <a:pt x="4705" y="13239"/>
                    <a:pt x="4780" y="13053"/>
                    <a:pt x="4817" y="12770"/>
                  </a:cubicBezTo>
                  <a:cubicBezTo>
                    <a:pt x="4851" y="12502"/>
                    <a:pt x="4862" y="12232"/>
                    <a:pt x="4847" y="11964"/>
                  </a:cubicBezTo>
                  <a:cubicBezTo>
                    <a:pt x="4842" y="11872"/>
                    <a:pt x="4834" y="11769"/>
                    <a:pt x="4800" y="11671"/>
                  </a:cubicBezTo>
                  <a:cubicBezTo>
                    <a:pt x="4772" y="11594"/>
                    <a:pt x="4729" y="11523"/>
                    <a:pt x="4688" y="11457"/>
                  </a:cubicBezTo>
                  <a:cubicBezTo>
                    <a:pt x="4677" y="11437"/>
                    <a:pt x="4667" y="11420"/>
                    <a:pt x="4656" y="11401"/>
                  </a:cubicBezTo>
                  <a:cubicBezTo>
                    <a:pt x="4354" y="10885"/>
                    <a:pt x="4283" y="10235"/>
                    <a:pt x="4470" y="9665"/>
                  </a:cubicBezTo>
                  <a:lnTo>
                    <a:pt x="4476" y="9648"/>
                  </a:lnTo>
                  <a:cubicBezTo>
                    <a:pt x="4498" y="9584"/>
                    <a:pt x="4519" y="9518"/>
                    <a:pt x="4510" y="9447"/>
                  </a:cubicBezTo>
                  <a:cubicBezTo>
                    <a:pt x="4500" y="9357"/>
                    <a:pt x="4442" y="9284"/>
                    <a:pt x="4393" y="9224"/>
                  </a:cubicBezTo>
                  <a:lnTo>
                    <a:pt x="3975" y="8699"/>
                  </a:lnTo>
                  <a:cubicBezTo>
                    <a:pt x="3921" y="8631"/>
                    <a:pt x="3863" y="8560"/>
                    <a:pt x="3833" y="8476"/>
                  </a:cubicBezTo>
                  <a:cubicBezTo>
                    <a:pt x="3799" y="8382"/>
                    <a:pt x="3799" y="8277"/>
                    <a:pt x="3801" y="8176"/>
                  </a:cubicBezTo>
                  <a:lnTo>
                    <a:pt x="3808" y="7339"/>
                  </a:lnTo>
                  <a:cubicBezTo>
                    <a:pt x="3808" y="7247"/>
                    <a:pt x="3810" y="7131"/>
                    <a:pt x="3865" y="7045"/>
                  </a:cubicBezTo>
                  <a:cubicBezTo>
                    <a:pt x="3919" y="6962"/>
                    <a:pt x="4020" y="6915"/>
                    <a:pt x="4118" y="6874"/>
                  </a:cubicBezTo>
                  <a:cubicBezTo>
                    <a:pt x="4414" y="6750"/>
                    <a:pt x="4722" y="6647"/>
                    <a:pt x="5033" y="6563"/>
                  </a:cubicBezTo>
                  <a:lnTo>
                    <a:pt x="5055" y="6559"/>
                  </a:lnTo>
                  <a:cubicBezTo>
                    <a:pt x="5149" y="6533"/>
                    <a:pt x="5245" y="6510"/>
                    <a:pt x="5333" y="6460"/>
                  </a:cubicBezTo>
                  <a:cubicBezTo>
                    <a:pt x="5438" y="6403"/>
                    <a:pt x="5530" y="6310"/>
                    <a:pt x="5622" y="6171"/>
                  </a:cubicBezTo>
                  <a:cubicBezTo>
                    <a:pt x="5734" y="6008"/>
                    <a:pt x="5815" y="5820"/>
                    <a:pt x="5864" y="5612"/>
                  </a:cubicBezTo>
                  <a:lnTo>
                    <a:pt x="5871" y="5580"/>
                  </a:lnTo>
                  <a:lnTo>
                    <a:pt x="5841" y="5578"/>
                  </a:lnTo>
                  <a:cubicBezTo>
                    <a:pt x="5777" y="5573"/>
                    <a:pt x="5727" y="5563"/>
                    <a:pt x="5684" y="5543"/>
                  </a:cubicBezTo>
                  <a:cubicBezTo>
                    <a:pt x="5466" y="5443"/>
                    <a:pt x="5342" y="5213"/>
                    <a:pt x="5226" y="4967"/>
                  </a:cubicBezTo>
                  <a:lnTo>
                    <a:pt x="5087" y="4678"/>
                  </a:lnTo>
                  <a:cubicBezTo>
                    <a:pt x="5055" y="4609"/>
                    <a:pt x="5016" y="4530"/>
                    <a:pt x="4956" y="4472"/>
                  </a:cubicBezTo>
                  <a:cubicBezTo>
                    <a:pt x="4930" y="4446"/>
                    <a:pt x="4900" y="4425"/>
                    <a:pt x="4872" y="4406"/>
                  </a:cubicBezTo>
                  <a:cubicBezTo>
                    <a:pt x="4853" y="4391"/>
                    <a:pt x="4834" y="4376"/>
                    <a:pt x="4815" y="4361"/>
                  </a:cubicBezTo>
                  <a:cubicBezTo>
                    <a:pt x="4697" y="4260"/>
                    <a:pt x="4632" y="4099"/>
                    <a:pt x="4570" y="3943"/>
                  </a:cubicBezTo>
                  <a:cubicBezTo>
                    <a:pt x="4485" y="3727"/>
                    <a:pt x="4397" y="3504"/>
                    <a:pt x="4168" y="3465"/>
                  </a:cubicBezTo>
                  <a:cubicBezTo>
                    <a:pt x="4131" y="3459"/>
                    <a:pt x="4095" y="3459"/>
                    <a:pt x="4058" y="3457"/>
                  </a:cubicBezTo>
                  <a:cubicBezTo>
                    <a:pt x="3994" y="3457"/>
                    <a:pt x="3932" y="3454"/>
                    <a:pt x="3885" y="3420"/>
                  </a:cubicBezTo>
                  <a:cubicBezTo>
                    <a:pt x="3831" y="3382"/>
                    <a:pt x="3825" y="3319"/>
                    <a:pt x="3829" y="3274"/>
                  </a:cubicBezTo>
                  <a:cubicBezTo>
                    <a:pt x="3833" y="3215"/>
                    <a:pt x="3857" y="3148"/>
                    <a:pt x="3895" y="3097"/>
                  </a:cubicBezTo>
                  <a:cubicBezTo>
                    <a:pt x="3921" y="3060"/>
                    <a:pt x="3951" y="3028"/>
                    <a:pt x="3981" y="2996"/>
                  </a:cubicBezTo>
                  <a:cubicBezTo>
                    <a:pt x="4043" y="2927"/>
                    <a:pt x="4108" y="2857"/>
                    <a:pt x="4138" y="2767"/>
                  </a:cubicBezTo>
                  <a:cubicBezTo>
                    <a:pt x="4159" y="2700"/>
                    <a:pt x="4161" y="2630"/>
                    <a:pt x="4161" y="2563"/>
                  </a:cubicBezTo>
                  <a:cubicBezTo>
                    <a:pt x="4161" y="2520"/>
                    <a:pt x="4161" y="2477"/>
                    <a:pt x="4168" y="2437"/>
                  </a:cubicBezTo>
                  <a:cubicBezTo>
                    <a:pt x="4189" y="2289"/>
                    <a:pt x="4275" y="2167"/>
                    <a:pt x="4365" y="2036"/>
                  </a:cubicBezTo>
                  <a:cubicBezTo>
                    <a:pt x="4401" y="1985"/>
                    <a:pt x="4440" y="1931"/>
                    <a:pt x="4472" y="1875"/>
                  </a:cubicBezTo>
                  <a:cubicBezTo>
                    <a:pt x="4714" y="1466"/>
                    <a:pt x="4695" y="928"/>
                    <a:pt x="4427" y="539"/>
                  </a:cubicBezTo>
                  <a:cubicBezTo>
                    <a:pt x="4202" y="211"/>
                    <a:pt x="3808" y="5"/>
                    <a:pt x="33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151"/>
            <p:cNvSpPr/>
            <p:nvPr/>
          </p:nvSpPr>
          <p:spPr>
            <a:xfrm>
              <a:off x="6225202" y="3095046"/>
              <a:ext cx="157135" cy="302336"/>
            </a:xfrm>
            <a:custGeom>
              <a:rect b="b" l="l" r="r" t="t"/>
              <a:pathLst>
                <a:path extrusionOk="0" h="10640" w="5530">
                  <a:moveTo>
                    <a:pt x="1723" y="0"/>
                  </a:moveTo>
                  <a:cubicBezTo>
                    <a:pt x="1671" y="56"/>
                    <a:pt x="1616" y="107"/>
                    <a:pt x="1549" y="144"/>
                  </a:cubicBezTo>
                  <a:cubicBezTo>
                    <a:pt x="1457" y="195"/>
                    <a:pt x="1356" y="219"/>
                    <a:pt x="1256" y="244"/>
                  </a:cubicBezTo>
                  <a:cubicBezTo>
                    <a:pt x="943" y="328"/>
                    <a:pt x="634" y="431"/>
                    <a:pt x="337" y="555"/>
                  </a:cubicBezTo>
                  <a:cubicBezTo>
                    <a:pt x="236" y="598"/>
                    <a:pt x="131" y="647"/>
                    <a:pt x="71" y="737"/>
                  </a:cubicBezTo>
                  <a:cubicBezTo>
                    <a:pt x="13" y="827"/>
                    <a:pt x="11" y="941"/>
                    <a:pt x="11" y="1046"/>
                  </a:cubicBezTo>
                  <a:cubicBezTo>
                    <a:pt x="7" y="1326"/>
                    <a:pt x="4" y="1605"/>
                    <a:pt x="2" y="1883"/>
                  </a:cubicBezTo>
                  <a:cubicBezTo>
                    <a:pt x="2" y="1988"/>
                    <a:pt x="0" y="2096"/>
                    <a:pt x="37" y="2194"/>
                  </a:cubicBezTo>
                  <a:cubicBezTo>
                    <a:pt x="69" y="2280"/>
                    <a:pt x="127" y="2353"/>
                    <a:pt x="184" y="2423"/>
                  </a:cubicBezTo>
                  <a:cubicBezTo>
                    <a:pt x="324" y="2597"/>
                    <a:pt x="463" y="2773"/>
                    <a:pt x="602" y="2946"/>
                  </a:cubicBezTo>
                  <a:cubicBezTo>
                    <a:pt x="652" y="3010"/>
                    <a:pt x="703" y="3077"/>
                    <a:pt x="714" y="3158"/>
                  </a:cubicBezTo>
                  <a:cubicBezTo>
                    <a:pt x="722" y="3229"/>
                    <a:pt x="697" y="3298"/>
                    <a:pt x="675" y="3364"/>
                  </a:cubicBezTo>
                  <a:cubicBezTo>
                    <a:pt x="484" y="3942"/>
                    <a:pt x="555" y="4598"/>
                    <a:pt x="861" y="5123"/>
                  </a:cubicBezTo>
                  <a:cubicBezTo>
                    <a:pt x="913" y="5209"/>
                    <a:pt x="969" y="5292"/>
                    <a:pt x="1003" y="5386"/>
                  </a:cubicBezTo>
                  <a:cubicBezTo>
                    <a:pt x="1035" y="5479"/>
                    <a:pt x="1044" y="5575"/>
                    <a:pt x="1048" y="5671"/>
                  </a:cubicBezTo>
                  <a:cubicBezTo>
                    <a:pt x="1063" y="5939"/>
                    <a:pt x="1054" y="6207"/>
                    <a:pt x="1020" y="6473"/>
                  </a:cubicBezTo>
                  <a:cubicBezTo>
                    <a:pt x="992" y="6683"/>
                    <a:pt x="936" y="6908"/>
                    <a:pt x="791" y="7051"/>
                  </a:cubicBezTo>
                  <a:cubicBezTo>
                    <a:pt x="812" y="7058"/>
                    <a:pt x="834" y="7064"/>
                    <a:pt x="853" y="7070"/>
                  </a:cubicBezTo>
                  <a:cubicBezTo>
                    <a:pt x="926" y="7321"/>
                    <a:pt x="656" y="7520"/>
                    <a:pt x="502" y="7728"/>
                  </a:cubicBezTo>
                  <a:cubicBezTo>
                    <a:pt x="313" y="7987"/>
                    <a:pt x="287" y="8326"/>
                    <a:pt x="272" y="8645"/>
                  </a:cubicBezTo>
                  <a:cubicBezTo>
                    <a:pt x="264" y="8814"/>
                    <a:pt x="257" y="8986"/>
                    <a:pt x="309" y="9146"/>
                  </a:cubicBezTo>
                  <a:cubicBezTo>
                    <a:pt x="358" y="9307"/>
                    <a:pt x="478" y="9455"/>
                    <a:pt x="643" y="9494"/>
                  </a:cubicBezTo>
                  <a:cubicBezTo>
                    <a:pt x="767" y="9524"/>
                    <a:pt x="915" y="9491"/>
                    <a:pt x="1009" y="9577"/>
                  </a:cubicBezTo>
                  <a:cubicBezTo>
                    <a:pt x="1116" y="9678"/>
                    <a:pt x="1074" y="9858"/>
                    <a:pt x="1138" y="9991"/>
                  </a:cubicBezTo>
                  <a:cubicBezTo>
                    <a:pt x="1230" y="10181"/>
                    <a:pt x="1509" y="10209"/>
                    <a:pt x="1631" y="10385"/>
                  </a:cubicBezTo>
                  <a:cubicBezTo>
                    <a:pt x="1661" y="10428"/>
                    <a:pt x="1680" y="10479"/>
                    <a:pt x="1693" y="10530"/>
                  </a:cubicBezTo>
                  <a:cubicBezTo>
                    <a:pt x="1811" y="10530"/>
                    <a:pt x="1926" y="10541"/>
                    <a:pt x="2040" y="10578"/>
                  </a:cubicBezTo>
                  <a:cubicBezTo>
                    <a:pt x="2104" y="10597"/>
                    <a:pt x="2168" y="10627"/>
                    <a:pt x="2237" y="10635"/>
                  </a:cubicBezTo>
                  <a:cubicBezTo>
                    <a:pt x="2257" y="10639"/>
                    <a:pt x="2277" y="10640"/>
                    <a:pt x="2298" y="10640"/>
                  </a:cubicBezTo>
                  <a:cubicBezTo>
                    <a:pt x="2445" y="10640"/>
                    <a:pt x="2586" y="10564"/>
                    <a:pt x="2730" y="10509"/>
                  </a:cubicBezTo>
                  <a:cubicBezTo>
                    <a:pt x="2683" y="10481"/>
                    <a:pt x="2640" y="10449"/>
                    <a:pt x="2599" y="10411"/>
                  </a:cubicBezTo>
                  <a:cubicBezTo>
                    <a:pt x="2526" y="10338"/>
                    <a:pt x="2464" y="10243"/>
                    <a:pt x="2366" y="10213"/>
                  </a:cubicBezTo>
                  <a:cubicBezTo>
                    <a:pt x="2288" y="10188"/>
                    <a:pt x="2205" y="10207"/>
                    <a:pt x="2128" y="10190"/>
                  </a:cubicBezTo>
                  <a:cubicBezTo>
                    <a:pt x="1937" y="10143"/>
                    <a:pt x="1875" y="9903"/>
                    <a:pt x="1888" y="9708"/>
                  </a:cubicBezTo>
                  <a:cubicBezTo>
                    <a:pt x="1903" y="9515"/>
                    <a:pt x="1954" y="9307"/>
                    <a:pt x="1864" y="9134"/>
                  </a:cubicBezTo>
                  <a:cubicBezTo>
                    <a:pt x="1802" y="9020"/>
                    <a:pt x="1682" y="8932"/>
                    <a:pt x="1665" y="8804"/>
                  </a:cubicBezTo>
                  <a:cubicBezTo>
                    <a:pt x="1656" y="8742"/>
                    <a:pt x="1671" y="8677"/>
                    <a:pt x="1650" y="8619"/>
                  </a:cubicBezTo>
                  <a:cubicBezTo>
                    <a:pt x="1583" y="8439"/>
                    <a:pt x="1189" y="8525"/>
                    <a:pt x="1166" y="8334"/>
                  </a:cubicBezTo>
                  <a:cubicBezTo>
                    <a:pt x="1123" y="7975"/>
                    <a:pt x="1174" y="7604"/>
                    <a:pt x="1316" y="7272"/>
                  </a:cubicBezTo>
                  <a:cubicBezTo>
                    <a:pt x="1371" y="7137"/>
                    <a:pt x="1444" y="7006"/>
                    <a:pt x="1476" y="6865"/>
                  </a:cubicBezTo>
                  <a:cubicBezTo>
                    <a:pt x="1579" y="6426"/>
                    <a:pt x="1331" y="5873"/>
                    <a:pt x="1661" y="5566"/>
                  </a:cubicBezTo>
                  <a:cubicBezTo>
                    <a:pt x="1762" y="5473"/>
                    <a:pt x="1898" y="5431"/>
                    <a:pt x="2037" y="5431"/>
                  </a:cubicBezTo>
                  <a:cubicBezTo>
                    <a:pt x="2140" y="5431"/>
                    <a:pt x="2244" y="5454"/>
                    <a:pt x="2338" y="5494"/>
                  </a:cubicBezTo>
                  <a:cubicBezTo>
                    <a:pt x="2558" y="5588"/>
                    <a:pt x="2732" y="5761"/>
                    <a:pt x="2903" y="5931"/>
                  </a:cubicBezTo>
                  <a:cubicBezTo>
                    <a:pt x="2961" y="5991"/>
                    <a:pt x="3019" y="6048"/>
                    <a:pt x="3079" y="6106"/>
                  </a:cubicBezTo>
                  <a:cubicBezTo>
                    <a:pt x="3184" y="5813"/>
                    <a:pt x="3312" y="5526"/>
                    <a:pt x="3439" y="5241"/>
                  </a:cubicBezTo>
                  <a:cubicBezTo>
                    <a:pt x="3503" y="5099"/>
                    <a:pt x="3570" y="4954"/>
                    <a:pt x="3683" y="4849"/>
                  </a:cubicBezTo>
                  <a:cubicBezTo>
                    <a:pt x="3784" y="4757"/>
                    <a:pt x="3915" y="4703"/>
                    <a:pt x="4041" y="4652"/>
                  </a:cubicBezTo>
                  <a:cubicBezTo>
                    <a:pt x="4224" y="4576"/>
                    <a:pt x="4412" y="4501"/>
                    <a:pt x="4610" y="4501"/>
                  </a:cubicBezTo>
                  <a:cubicBezTo>
                    <a:pt x="4615" y="4501"/>
                    <a:pt x="4620" y="4501"/>
                    <a:pt x="4626" y="4502"/>
                  </a:cubicBezTo>
                  <a:cubicBezTo>
                    <a:pt x="4763" y="4505"/>
                    <a:pt x="4905" y="4544"/>
                    <a:pt x="5041" y="4544"/>
                  </a:cubicBezTo>
                  <a:cubicBezTo>
                    <a:pt x="5103" y="4544"/>
                    <a:pt x="5163" y="4536"/>
                    <a:pt x="5221" y="4512"/>
                  </a:cubicBezTo>
                  <a:cubicBezTo>
                    <a:pt x="5453" y="4418"/>
                    <a:pt x="5530" y="4110"/>
                    <a:pt x="5461" y="3870"/>
                  </a:cubicBezTo>
                  <a:cubicBezTo>
                    <a:pt x="5393" y="3627"/>
                    <a:pt x="5221" y="3432"/>
                    <a:pt x="5076" y="3227"/>
                  </a:cubicBezTo>
                  <a:cubicBezTo>
                    <a:pt x="5046" y="3184"/>
                    <a:pt x="5014" y="3137"/>
                    <a:pt x="5007" y="3083"/>
                  </a:cubicBezTo>
                  <a:cubicBezTo>
                    <a:pt x="4996" y="3023"/>
                    <a:pt x="5020" y="2961"/>
                    <a:pt x="5016" y="2899"/>
                  </a:cubicBezTo>
                  <a:cubicBezTo>
                    <a:pt x="5007" y="2725"/>
                    <a:pt x="4810" y="2612"/>
                    <a:pt x="4782" y="2438"/>
                  </a:cubicBezTo>
                  <a:cubicBezTo>
                    <a:pt x="4767" y="2351"/>
                    <a:pt x="4799" y="2258"/>
                    <a:pt x="4774" y="2175"/>
                  </a:cubicBezTo>
                  <a:cubicBezTo>
                    <a:pt x="4705" y="1943"/>
                    <a:pt x="4296" y="1933"/>
                    <a:pt x="4277" y="1695"/>
                  </a:cubicBezTo>
                  <a:cubicBezTo>
                    <a:pt x="4222" y="1677"/>
                    <a:pt x="4164" y="1668"/>
                    <a:pt x="4107" y="1668"/>
                  </a:cubicBezTo>
                  <a:cubicBezTo>
                    <a:pt x="3965" y="1668"/>
                    <a:pt x="3823" y="1721"/>
                    <a:pt x="3720" y="1817"/>
                  </a:cubicBezTo>
                  <a:cubicBezTo>
                    <a:pt x="3687" y="1847"/>
                    <a:pt x="3657" y="1881"/>
                    <a:pt x="3617" y="1896"/>
                  </a:cubicBezTo>
                  <a:cubicBezTo>
                    <a:pt x="3603" y="1901"/>
                    <a:pt x="3591" y="1903"/>
                    <a:pt x="3578" y="1903"/>
                  </a:cubicBezTo>
                  <a:cubicBezTo>
                    <a:pt x="3453" y="1903"/>
                    <a:pt x="3355" y="1710"/>
                    <a:pt x="3216" y="1710"/>
                  </a:cubicBezTo>
                  <a:cubicBezTo>
                    <a:pt x="3215" y="1710"/>
                    <a:pt x="3215" y="1710"/>
                    <a:pt x="3214" y="1710"/>
                  </a:cubicBezTo>
                  <a:cubicBezTo>
                    <a:pt x="3205" y="1798"/>
                    <a:pt x="3199" y="1883"/>
                    <a:pt x="3190" y="1971"/>
                  </a:cubicBezTo>
                  <a:lnTo>
                    <a:pt x="2717" y="1907"/>
                  </a:lnTo>
                  <a:cubicBezTo>
                    <a:pt x="2711" y="2114"/>
                    <a:pt x="2518" y="2296"/>
                    <a:pt x="2313" y="2296"/>
                  </a:cubicBezTo>
                  <a:cubicBezTo>
                    <a:pt x="2302" y="2296"/>
                    <a:pt x="2291" y="2296"/>
                    <a:pt x="2280" y="2295"/>
                  </a:cubicBezTo>
                  <a:cubicBezTo>
                    <a:pt x="2363" y="1853"/>
                    <a:pt x="2400" y="1401"/>
                    <a:pt x="2391" y="954"/>
                  </a:cubicBezTo>
                  <a:cubicBezTo>
                    <a:pt x="2391" y="913"/>
                    <a:pt x="2387" y="868"/>
                    <a:pt x="2361" y="838"/>
                  </a:cubicBezTo>
                  <a:cubicBezTo>
                    <a:pt x="2333" y="805"/>
                    <a:pt x="2290" y="799"/>
                    <a:pt x="2245" y="799"/>
                  </a:cubicBezTo>
                  <a:cubicBezTo>
                    <a:pt x="2221" y="799"/>
                    <a:pt x="2197" y="801"/>
                    <a:pt x="2174" y="801"/>
                  </a:cubicBezTo>
                  <a:cubicBezTo>
                    <a:pt x="2163" y="801"/>
                    <a:pt x="2153" y="800"/>
                    <a:pt x="2143" y="799"/>
                  </a:cubicBezTo>
                  <a:cubicBezTo>
                    <a:pt x="1976" y="782"/>
                    <a:pt x="1881" y="594"/>
                    <a:pt x="1849" y="429"/>
                  </a:cubicBezTo>
                  <a:cubicBezTo>
                    <a:pt x="1821" y="281"/>
                    <a:pt x="1808" y="118"/>
                    <a:pt x="1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151"/>
            <p:cNvSpPr/>
            <p:nvPr/>
          </p:nvSpPr>
          <p:spPr>
            <a:xfrm>
              <a:off x="6224463" y="3093824"/>
              <a:ext cx="158669" cy="304353"/>
            </a:xfrm>
            <a:custGeom>
              <a:rect b="b" l="l" r="r" t="t"/>
              <a:pathLst>
                <a:path extrusionOk="0" h="10711" w="5584">
                  <a:moveTo>
                    <a:pt x="1744" y="86"/>
                  </a:moveTo>
                  <a:cubicBezTo>
                    <a:pt x="1798" y="172"/>
                    <a:pt x="1817" y="283"/>
                    <a:pt x="1834" y="392"/>
                  </a:cubicBezTo>
                  <a:cubicBezTo>
                    <a:pt x="1839" y="420"/>
                    <a:pt x="1843" y="448"/>
                    <a:pt x="1849" y="476"/>
                  </a:cubicBezTo>
                  <a:cubicBezTo>
                    <a:pt x="1884" y="654"/>
                    <a:pt x="1984" y="851"/>
                    <a:pt x="2167" y="868"/>
                  </a:cubicBezTo>
                  <a:cubicBezTo>
                    <a:pt x="2178" y="869"/>
                    <a:pt x="2190" y="870"/>
                    <a:pt x="2202" y="870"/>
                  </a:cubicBezTo>
                  <a:cubicBezTo>
                    <a:pt x="2214" y="870"/>
                    <a:pt x="2225" y="869"/>
                    <a:pt x="2237" y="868"/>
                  </a:cubicBezTo>
                  <a:cubicBezTo>
                    <a:pt x="2248" y="868"/>
                    <a:pt x="2259" y="867"/>
                    <a:pt x="2270" y="867"/>
                  </a:cubicBezTo>
                  <a:cubicBezTo>
                    <a:pt x="2310" y="867"/>
                    <a:pt x="2346" y="873"/>
                    <a:pt x="2368" y="898"/>
                  </a:cubicBezTo>
                  <a:cubicBezTo>
                    <a:pt x="2387" y="922"/>
                    <a:pt x="2389" y="958"/>
                    <a:pt x="2389" y="997"/>
                  </a:cubicBezTo>
                  <a:cubicBezTo>
                    <a:pt x="2400" y="1444"/>
                    <a:pt x="2362" y="1894"/>
                    <a:pt x="2280" y="2334"/>
                  </a:cubicBezTo>
                  <a:lnTo>
                    <a:pt x="2274" y="2361"/>
                  </a:lnTo>
                  <a:lnTo>
                    <a:pt x="2304" y="2366"/>
                  </a:lnTo>
                  <a:cubicBezTo>
                    <a:pt x="2315" y="2367"/>
                    <a:pt x="2325" y="2367"/>
                    <a:pt x="2336" y="2367"/>
                  </a:cubicBezTo>
                  <a:cubicBezTo>
                    <a:pt x="2549" y="2367"/>
                    <a:pt x="2746" y="2190"/>
                    <a:pt x="2766" y="1980"/>
                  </a:cubicBezTo>
                  <a:lnTo>
                    <a:pt x="3240" y="2044"/>
                  </a:lnTo>
                  <a:lnTo>
                    <a:pt x="3263" y="1783"/>
                  </a:lnTo>
                  <a:cubicBezTo>
                    <a:pt x="3317" y="1791"/>
                    <a:pt x="3366" y="1832"/>
                    <a:pt x="3416" y="1873"/>
                  </a:cubicBezTo>
                  <a:cubicBezTo>
                    <a:pt x="3473" y="1922"/>
                    <a:pt x="3531" y="1971"/>
                    <a:pt x="3602" y="1971"/>
                  </a:cubicBezTo>
                  <a:cubicBezTo>
                    <a:pt x="3619" y="1971"/>
                    <a:pt x="3634" y="1969"/>
                    <a:pt x="3651" y="1965"/>
                  </a:cubicBezTo>
                  <a:cubicBezTo>
                    <a:pt x="3692" y="1952"/>
                    <a:pt x="3720" y="1922"/>
                    <a:pt x="3748" y="1894"/>
                  </a:cubicBezTo>
                  <a:lnTo>
                    <a:pt x="3763" y="1881"/>
                  </a:lnTo>
                  <a:cubicBezTo>
                    <a:pt x="3859" y="1789"/>
                    <a:pt x="3994" y="1738"/>
                    <a:pt x="4133" y="1738"/>
                  </a:cubicBezTo>
                  <a:cubicBezTo>
                    <a:pt x="4183" y="1738"/>
                    <a:pt x="4232" y="1744"/>
                    <a:pt x="4279" y="1757"/>
                  </a:cubicBezTo>
                  <a:cubicBezTo>
                    <a:pt x="4298" y="1884"/>
                    <a:pt x="4418" y="1950"/>
                    <a:pt x="4534" y="2012"/>
                  </a:cubicBezTo>
                  <a:cubicBezTo>
                    <a:pt x="4643" y="2070"/>
                    <a:pt x="4744" y="2126"/>
                    <a:pt x="4774" y="2224"/>
                  </a:cubicBezTo>
                  <a:cubicBezTo>
                    <a:pt x="4787" y="2267"/>
                    <a:pt x="4783" y="2312"/>
                    <a:pt x="4780" y="2359"/>
                  </a:cubicBezTo>
                  <a:cubicBezTo>
                    <a:pt x="4778" y="2402"/>
                    <a:pt x="4774" y="2445"/>
                    <a:pt x="4783" y="2486"/>
                  </a:cubicBezTo>
                  <a:cubicBezTo>
                    <a:pt x="4795" y="2576"/>
                    <a:pt x="4851" y="2646"/>
                    <a:pt x="4903" y="2717"/>
                  </a:cubicBezTo>
                  <a:cubicBezTo>
                    <a:pt x="4958" y="2792"/>
                    <a:pt x="5012" y="2861"/>
                    <a:pt x="5016" y="2944"/>
                  </a:cubicBezTo>
                  <a:cubicBezTo>
                    <a:pt x="5016" y="2970"/>
                    <a:pt x="5014" y="2993"/>
                    <a:pt x="5010" y="3021"/>
                  </a:cubicBezTo>
                  <a:cubicBezTo>
                    <a:pt x="5005" y="3056"/>
                    <a:pt x="5001" y="3092"/>
                    <a:pt x="5005" y="3131"/>
                  </a:cubicBezTo>
                  <a:cubicBezTo>
                    <a:pt x="5014" y="3188"/>
                    <a:pt x="5048" y="3240"/>
                    <a:pt x="5080" y="3285"/>
                  </a:cubicBezTo>
                  <a:cubicBezTo>
                    <a:pt x="5108" y="3326"/>
                    <a:pt x="5138" y="3364"/>
                    <a:pt x="5166" y="3403"/>
                  </a:cubicBezTo>
                  <a:cubicBezTo>
                    <a:pt x="5284" y="3563"/>
                    <a:pt x="5408" y="3728"/>
                    <a:pt x="5462" y="3919"/>
                  </a:cubicBezTo>
                  <a:cubicBezTo>
                    <a:pt x="5524" y="4144"/>
                    <a:pt x="5457" y="4440"/>
                    <a:pt x="5237" y="4530"/>
                  </a:cubicBezTo>
                  <a:cubicBezTo>
                    <a:pt x="5187" y="4551"/>
                    <a:pt x="5132" y="4560"/>
                    <a:pt x="5067" y="4560"/>
                  </a:cubicBezTo>
                  <a:cubicBezTo>
                    <a:pt x="4999" y="4560"/>
                    <a:pt x="4926" y="4549"/>
                    <a:pt x="4858" y="4538"/>
                  </a:cubicBezTo>
                  <a:cubicBezTo>
                    <a:pt x="4789" y="4530"/>
                    <a:pt x="4720" y="4519"/>
                    <a:pt x="4652" y="4517"/>
                  </a:cubicBezTo>
                  <a:lnTo>
                    <a:pt x="4637" y="4517"/>
                  </a:lnTo>
                  <a:cubicBezTo>
                    <a:pt x="4431" y="4517"/>
                    <a:pt x="4232" y="4598"/>
                    <a:pt x="4056" y="4669"/>
                  </a:cubicBezTo>
                  <a:cubicBezTo>
                    <a:pt x="3934" y="4718"/>
                    <a:pt x="3797" y="4774"/>
                    <a:pt x="3692" y="4872"/>
                  </a:cubicBezTo>
                  <a:cubicBezTo>
                    <a:pt x="3572" y="4982"/>
                    <a:pt x="3501" y="5138"/>
                    <a:pt x="3441" y="5273"/>
                  </a:cubicBezTo>
                  <a:cubicBezTo>
                    <a:pt x="3311" y="5564"/>
                    <a:pt x="3193" y="5828"/>
                    <a:pt x="3094" y="6102"/>
                  </a:cubicBezTo>
                  <a:lnTo>
                    <a:pt x="2946" y="5954"/>
                  </a:lnTo>
                  <a:cubicBezTo>
                    <a:pt x="2786" y="5794"/>
                    <a:pt x="2601" y="5609"/>
                    <a:pt x="2374" y="5513"/>
                  </a:cubicBezTo>
                  <a:cubicBezTo>
                    <a:pt x="2276" y="5470"/>
                    <a:pt x="2167" y="5449"/>
                    <a:pt x="2064" y="5449"/>
                  </a:cubicBezTo>
                  <a:cubicBezTo>
                    <a:pt x="1905" y="5449"/>
                    <a:pt x="1768" y="5496"/>
                    <a:pt x="1669" y="5590"/>
                  </a:cubicBezTo>
                  <a:cubicBezTo>
                    <a:pt x="1455" y="5789"/>
                    <a:pt x="1475" y="6089"/>
                    <a:pt x="1492" y="6381"/>
                  </a:cubicBezTo>
                  <a:cubicBezTo>
                    <a:pt x="1502" y="6559"/>
                    <a:pt x="1515" y="6738"/>
                    <a:pt x="1477" y="6901"/>
                  </a:cubicBezTo>
                  <a:cubicBezTo>
                    <a:pt x="1453" y="7002"/>
                    <a:pt x="1410" y="7098"/>
                    <a:pt x="1367" y="7191"/>
                  </a:cubicBezTo>
                  <a:cubicBezTo>
                    <a:pt x="1350" y="7229"/>
                    <a:pt x="1333" y="7266"/>
                    <a:pt x="1316" y="7304"/>
                  </a:cubicBezTo>
                  <a:cubicBezTo>
                    <a:pt x="1175" y="7643"/>
                    <a:pt x="1121" y="8015"/>
                    <a:pt x="1166" y="8382"/>
                  </a:cubicBezTo>
                  <a:cubicBezTo>
                    <a:pt x="1181" y="8497"/>
                    <a:pt x="1303" y="8525"/>
                    <a:pt x="1421" y="8553"/>
                  </a:cubicBezTo>
                  <a:cubicBezTo>
                    <a:pt x="1522" y="8575"/>
                    <a:pt x="1624" y="8598"/>
                    <a:pt x="1652" y="8671"/>
                  </a:cubicBezTo>
                  <a:cubicBezTo>
                    <a:pt x="1663" y="8701"/>
                    <a:pt x="1663" y="8735"/>
                    <a:pt x="1661" y="8772"/>
                  </a:cubicBezTo>
                  <a:cubicBezTo>
                    <a:pt x="1661" y="8797"/>
                    <a:pt x="1661" y="8823"/>
                    <a:pt x="1663" y="8851"/>
                  </a:cubicBezTo>
                  <a:cubicBezTo>
                    <a:pt x="1676" y="8939"/>
                    <a:pt x="1732" y="9007"/>
                    <a:pt x="1783" y="9072"/>
                  </a:cubicBezTo>
                  <a:cubicBezTo>
                    <a:pt x="1813" y="9110"/>
                    <a:pt x="1845" y="9149"/>
                    <a:pt x="1867" y="9189"/>
                  </a:cubicBezTo>
                  <a:cubicBezTo>
                    <a:pt x="1933" y="9318"/>
                    <a:pt x="1916" y="9474"/>
                    <a:pt x="1901" y="9627"/>
                  </a:cubicBezTo>
                  <a:cubicBezTo>
                    <a:pt x="1894" y="9667"/>
                    <a:pt x="1890" y="9708"/>
                    <a:pt x="1888" y="9751"/>
                  </a:cubicBezTo>
                  <a:cubicBezTo>
                    <a:pt x="1873" y="9967"/>
                    <a:pt x="1946" y="10209"/>
                    <a:pt x="2145" y="10259"/>
                  </a:cubicBezTo>
                  <a:cubicBezTo>
                    <a:pt x="2186" y="10267"/>
                    <a:pt x="2227" y="10267"/>
                    <a:pt x="2265" y="10269"/>
                  </a:cubicBezTo>
                  <a:cubicBezTo>
                    <a:pt x="2306" y="10269"/>
                    <a:pt x="2347" y="10269"/>
                    <a:pt x="2383" y="10282"/>
                  </a:cubicBezTo>
                  <a:cubicBezTo>
                    <a:pt x="2449" y="10301"/>
                    <a:pt x="2499" y="10355"/>
                    <a:pt x="2550" y="10413"/>
                  </a:cubicBezTo>
                  <a:cubicBezTo>
                    <a:pt x="2569" y="10432"/>
                    <a:pt x="2586" y="10454"/>
                    <a:pt x="2608" y="10473"/>
                  </a:cubicBezTo>
                  <a:cubicBezTo>
                    <a:pt x="2634" y="10499"/>
                    <a:pt x="2664" y="10522"/>
                    <a:pt x="2698" y="10546"/>
                  </a:cubicBezTo>
                  <a:cubicBezTo>
                    <a:pt x="2683" y="10552"/>
                    <a:pt x="2666" y="10559"/>
                    <a:pt x="2651" y="10565"/>
                  </a:cubicBezTo>
                  <a:cubicBezTo>
                    <a:pt x="2539" y="10612"/>
                    <a:pt x="2434" y="10657"/>
                    <a:pt x="2323" y="10657"/>
                  </a:cubicBezTo>
                  <a:cubicBezTo>
                    <a:pt x="2304" y="10657"/>
                    <a:pt x="2284" y="10655"/>
                    <a:pt x="2267" y="10653"/>
                  </a:cubicBezTo>
                  <a:cubicBezTo>
                    <a:pt x="2222" y="10646"/>
                    <a:pt x="2179" y="10631"/>
                    <a:pt x="2134" y="10614"/>
                  </a:cubicBezTo>
                  <a:cubicBezTo>
                    <a:pt x="2113" y="10608"/>
                    <a:pt x="2094" y="10601"/>
                    <a:pt x="2072" y="10595"/>
                  </a:cubicBezTo>
                  <a:cubicBezTo>
                    <a:pt x="1976" y="10565"/>
                    <a:pt x="1869" y="10550"/>
                    <a:pt x="1738" y="10548"/>
                  </a:cubicBezTo>
                  <a:cubicBezTo>
                    <a:pt x="1725" y="10492"/>
                    <a:pt x="1704" y="10449"/>
                    <a:pt x="1678" y="10413"/>
                  </a:cubicBezTo>
                  <a:cubicBezTo>
                    <a:pt x="1618" y="10325"/>
                    <a:pt x="1524" y="10274"/>
                    <a:pt x="1432" y="10224"/>
                  </a:cubicBezTo>
                  <a:cubicBezTo>
                    <a:pt x="1329" y="10169"/>
                    <a:pt x="1235" y="10117"/>
                    <a:pt x="1187" y="10021"/>
                  </a:cubicBezTo>
                  <a:cubicBezTo>
                    <a:pt x="1164" y="9971"/>
                    <a:pt x="1155" y="9909"/>
                    <a:pt x="1149" y="9851"/>
                  </a:cubicBezTo>
                  <a:cubicBezTo>
                    <a:pt x="1136" y="9759"/>
                    <a:pt x="1123" y="9667"/>
                    <a:pt x="1052" y="9601"/>
                  </a:cubicBezTo>
                  <a:cubicBezTo>
                    <a:pt x="984" y="9539"/>
                    <a:pt x="892" y="9532"/>
                    <a:pt x="802" y="9526"/>
                  </a:cubicBezTo>
                  <a:cubicBezTo>
                    <a:pt x="759" y="9524"/>
                    <a:pt x="714" y="9519"/>
                    <a:pt x="675" y="9511"/>
                  </a:cubicBezTo>
                  <a:cubicBezTo>
                    <a:pt x="506" y="9472"/>
                    <a:pt x="401" y="9316"/>
                    <a:pt x="360" y="9181"/>
                  </a:cubicBezTo>
                  <a:cubicBezTo>
                    <a:pt x="309" y="9020"/>
                    <a:pt x="318" y="8845"/>
                    <a:pt x="324" y="8690"/>
                  </a:cubicBezTo>
                  <a:cubicBezTo>
                    <a:pt x="341" y="8354"/>
                    <a:pt x="369" y="8033"/>
                    <a:pt x="549" y="7788"/>
                  </a:cubicBezTo>
                  <a:cubicBezTo>
                    <a:pt x="588" y="7737"/>
                    <a:pt x="630" y="7685"/>
                    <a:pt x="675" y="7636"/>
                  </a:cubicBezTo>
                  <a:cubicBezTo>
                    <a:pt x="817" y="7475"/>
                    <a:pt x="962" y="7311"/>
                    <a:pt x="905" y="7107"/>
                  </a:cubicBezTo>
                  <a:lnTo>
                    <a:pt x="900" y="7092"/>
                  </a:lnTo>
                  <a:lnTo>
                    <a:pt x="887" y="7088"/>
                  </a:lnTo>
                  <a:cubicBezTo>
                    <a:pt x="879" y="7086"/>
                    <a:pt x="872" y="7083"/>
                    <a:pt x="864" y="7081"/>
                  </a:cubicBezTo>
                  <a:cubicBezTo>
                    <a:pt x="973" y="6959"/>
                    <a:pt x="1040" y="6779"/>
                    <a:pt x="1072" y="6520"/>
                  </a:cubicBezTo>
                  <a:cubicBezTo>
                    <a:pt x="1106" y="6252"/>
                    <a:pt x="1117" y="5982"/>
                    <a:pt x="1102" y="5714"/>
                  </a:cubicBezTo>
                  <a:cubicBezTo>
                    <a:pt x="1097" y="5622"/>
                    <a:pt x="1089" y="5519"/>
                    <a:pt x="1055" y="5421"/>
                  </a:cubicBezTo>
                  <a:cubicBezTo>
                    <a:pt x="1027" y="5344"/>
                    <a:pt x="984" y="5273"/>
                    <a:pt x="943" y="5207"/>
                  </a:cubicBezTo>
                  <a:cubicBezTo>
                    <a:pt x="932" y="5187"/>
                    <a:pt x="922" y="5170"/>
                    <a:pt x="911" y="5151"/>
                  </a:cubicBezTo>
                  <a:cubicBezTo>
                    <a:pt x="609" y="4635"/>
                    <a:pt x="538" y="3985"/>
                    <a:pt x="725" y="3415"/>
                  </a:cubicBezTo>
                  <a:lnTo>
                    <a:pt x="731" y="3398"/>
                  </a:lnTo>
                  <a:cubicBezTo>
                    <a:pt x="753" y="3334"/>
                    <a:pt x="774" y="3268"/>
                    <a:pt x="765" y="3197"/>
                  </a:cubicBezTo>
                  <a:cubicBezTo>
                    <a:pt x="755" y="3107"/>
                    <a:pt x="697" y="3034"/>
                    <a:pt x="648" y="2974"/>
                  </a:cubicBezTo>
                  <a:lnTo>
                    <a:pt x="230" y="2449"/>
                  </a:lnTo>
                  <a:cubicBezTo>
                    <a:pt x="176" y="2381"/>
                    <a:pt x="118" y="2310"/>
                    <a:pt x="88" y="2226"/>
                  </a:cubicBezTo>
                  <a:cubicBezTo>
                    <a:pt x="54" y="2132"/>
                    <a:pt x="54" y="2027"/>
                    <a:pt x="56" y="1926"/>
                  </a:cubicBezTo>
                  <a:lnTo>
                    <a:pt x="63" y="1089"/>
                  </a:lnTo>
                  <a:cubicBezTo>
                    <a:pt x="63" y="997"/>
                    <a:pt x="65" y="881"/>
                    <a:pt x="120" y="795"/>
                  </a:cubicBezTo>
                  <a:cubicBezTo>
                    <a:pt x="174" y="712"/>
                    <a:pt x="275" y="665"/>
                    <a:pt x="373" y="624"/>
                  </a:cubicBezTo>
                  <a:cubicBezTo>
                    <a:pt x="669" y="500"/>
                    <a:pt x="977" y="397"/>
                    <a:pt x="1288" y="313"/>
                  </a:cubicBezTo>
                  <a:lnTo>
                    <a:pt x="1310" y="309"/>
                  </a:lnTo>
                  <a:cubicBezTo>
                    <a:pt x="1404" y="283"/>
                    <a:pt x="1500" y="260"/>
                    <a:pt x="1588" y="210"/>
                  </a:cubicBezTo>
                  <a:cubicBezTo>
                    <a:pt x="1642" y="180"/>
                    <a:pt x="1693" y="140"/>
                    <a:pt x="1744" y="86"/>
                  </a:cubicBezTo>
                  <a:close/>
                  <a:moveTo>
                    <a:pt x="1751" y="0"/>
                  </a:moveTo>
                  <a:lnTo>
                    <a:pt x="1729" y="24"/>
                  </a:lnTo>
                  <a:cubicBezTo>
                    <a:pt x="1674" y="86"/>
                    <a:pt x="1618" y="131"/>
                    <a:pt x="1560" y="163"/>
                  </a:cubicBezTo>
                  <a:cubicBezTo>
                    <a:pt x="1481" y="208"/>
                    <a:pt x="1387" y="234"/>
                    <a:pt x="1297" y="257"/>
                  </a:cubicBezTo>
                  <a:lnTo>
                    <a:pt x="1275" y="262"/>
                  </a:lnTo>
                  <a:cubicBezTo>
                    <a:pt x="962" y="345"/>
                    <a:pt x="652" y="450"/>
                    <a:pt x="352" y="575"/>
                  </a:cubicBezTo>
                  <a:cubicBezTo>
                    <a:pt x="247" y="617"/>
                    <a:pt x="138" y="669"/>
                    <a:pt x="75" y="767"/>
                  </a:cubicBezTo>
                  <a:cubicBezTo>
                    <a:pt x="11" y="866"/>
                    <a:pt x="9" y="990"/>
                    <a:pt x="9" y="1089"/>
                  </a:cubicBezTo>
                  <a:lnTo>
                    <a:pt x="3" y="1926"/>
                  </a:lnTo>
                  <a:cubicBezTo>
                    <a:pt x="0" y="2027"/>
                    <a:pt x="0" y="2143"/>
                    <a:pt x="39" y="2246"/>
                  </a:cubicBezTo>
                  <a:cubicBezTo>
                    <a:pt x="71" y="2336"/>
                    <a:pt x="133" y="2415"/>
                    <a:pt x="189" y="2484"/>
                  </a:cubicBezTo>
                  <a:lnTo>
                    <a:pt x="607" y="3006"/>
                  </a:lnTo>
                  <a:cubicBezTo>
                    <a:pt x="652" y="3064"/>
                    <a:pt x="703" y="3128"/>
                    <a:pt x="712" y="3203"/>
                  </a:cubicBezTo>
                  <a:cubicBezTo>
                    <a:pt x="720" y="3263"/>
                    <a:pt x="699" y="3323"/>
                    <a:pt x="680" y="3383"/>
                  </a:cubicBezTo>
                  <a:lnTo>
                    <a:pt x="675" y="3400"/>
                  </a:lnTo>
                  <a:cubicBezTo>
                    <a:pt x="485" y="3983"/>
                    <a:pt x="555" y="4647"/>
                    <a:pt x="864" y="5179"/>
                  </a:cubicBezTo>
                  <a:cubicBezTo>
                    <a:pt x="875" y="5198"/>
                    <a:pt x="887" y="5215"/>
                    <a:pt x="898" y="5234"/>
                  </a:cubicBezTo>
                  <a:cubicBezTo>
                    <a:pt x="937" y="5299"/>
                    <a:pt x="977" y="5367"/>
                    <a:pt x="1003" y="5438"/>
                  </a:cubicBezTo>
                  <a:cubicBezTo>
                    <a:pt x="1035" y="5530"/>
                    <a:pt x="1044" y="5631"/>
                    <a:pt x="1048" y="5717"/>
                  </a:cubicBezTo>
                  <a:cubicBezTo>
                    <a:pt x="1063" y="5982"/>
                    <a:pt x="1052" y="6250"/>
                    <a:pt x="1018" y="6514"/>
                  </a:cubicBezTo>
                  <a:cubicBezTo>
                    <a:pt x="984" y="6781"/>
                    <a:pt x="915" y="6961"/>
                    <a:pt x="797" y="7075"/>
                  </a:cubicBezTo>
                  <a:lnTo>
                    <a:pt x="768" y="7105"/>
                  </a:lnTo>
                  <a:lnTo>
                    <a:pt x="808" y="7118"/>
                  </a:lnTo>
                  <a:cubicBezTo>
                    <a:pt x="825" y="7124"/>
                    <a:pt x="840" y="7131"/>
                    <a:pt x="857" y="7135"/>
                  </a:cubicBezTo>
                  <a:cubicBezTo>
                    <a:pt x="896" y="7304"/>
                    <a:pt x="770" y="7450"/>
                    <a:pt x="635" y="7602"/>
                  </a:cubicBezTo>
                  <a:cubicBezTo>
                    <a:pt x="590" y="7651"/>
                    <a:pt x="545" y="7705"/>
                    <a:pt x="506" y="7756"/>
                  </a:cubicBezTo>
                  <a:cubicBezTo>
                    <a:pt x="318" y="8013"/>
                    <a:pt x="288" y="8343"/>
                    <a:pt x="270" y="8688"/>
                  </a:cubicBezTo>
                  <a:cubicBezTo>
                    <a:pt x="264" y="8847"/>
                    <a:pt x="255" y="9029"/>
                    <a:pt x="309" y="9198"/>
                  </a:cubicBezTo>
                  <a:cubicBezTo>
                    <a:pt x="356" y="9346"/>
                    <a:pt x="472" y="9519"/>
                    <a:pt x="663" y="9562"/>
                  </a:cubicBezTo>
                  <a:cubicBezTo>
                    <a:pt x="708" y="9573"/>
                    <a:pt x="753" y="9575"/>
                    <a:pt x="797" y="9579"/>
                  </a:cubicBezTo>
                  <a:cubicBezTo>
                    <a:pt x="881" y="9584"/>
                    <a:pt x="962" y="9590"/>
                    <a:pt x="1016" y="9642"/>
                  </a:cubicBezTo>
                  <a:cubicBezTo>
                    <a:pt x="1074" y="9693"/>
                    <a:pt x="1085" y="9772"/>
                    <a:pt x="1095" y="9858"/>
                  </a:cubicBezTo>
                  <a:cubicBezTo>
                    <a:pt x="1104" y="9920"/>
                    <a:pt x="1112" y="9986"/>
                    <a:pt x="1140" y="10044"/>
                  </a:cubicBezTo>
                  <a:cubicBezTo>
                    <a:pt x="1192" y="10156"/>
                    <a:pt x="1301" y="10214"/>
                    <a:pt x="1406" y="10271"/>
                  </a:cubicBezTo>
                  <a:cubicBezTo>
                    <a:pt x="1496" y="10321"/>
                    <a:pt x="1582" y="10366"/>
                    <a:pt x="1635" y="10443"/>
                  </a:cubicBezTo>
                  <a:cubicBezTo>
                    <a:pt x="1661" y="10479"/>
                    <a:pt x="1678" y="10522"/>
                    <a:pt x="1693" y="10580"/>
                  </a:cubicBezTo>
                  <a:lnTo>
                    <a:pt x="1697" y="10601"/>
                  </a:lnTo>
                  <a:lnTo>
                    <a:pt x="1719" y="10601"/>
                  </a:lnTo>
                  <a:cubicBezTo>
                    <a:pt x="1852" y="10601"/>
                    <a:pt x="1959" y="10614"/>
                    <a:pt x="2057" y="10646"/>
                  </a:cubicBezTo>
                  <a:cubicBezTo>
                    <a:pt x="2077" y="10653"/>
                    <a:pt x="2096" y="10659"/>
                    <a:pt x="2115" y="10666"/>
                  </a:cubicBezTo>
                  <a:cubicBezTo>
                    <a:pt x="2162" y="10681"/>
                    <a:pt x="2209" y="10698"/>
                    <a:pt x="2259" y="10706"/>
                  </a:cubicBezTo>
                  <a:cubicBezTo>
                    <a:pt x="2280" y="10708"/>
                    <a:pt x="2302" y="10711"/>
                    <a:pt x="2323" y="10711"/>
                  </a:cubicBezTo>
                  <a:cubicBezTo>
                    <a:pt x="2445" y="10711"/>
                    <a:pt x="2561" y="10661"/>
                    <a:pt x="2672" y="10614"/>
                  </a:cubicBezTo>
                  <a:cubicBezTo>
                    <a:pt x="2702" y="10601"/>
                    <a:pt x="2734" y="10588"/>
                    <a:pt x="2764" y="10576"/>
                  </a:cubicBezTo>
                  <a:lnTo>
                    <a:pt x="2814" y="10556"/>
                  </a:lnTo>
                  <a:lnTo>
                    <a:pt x="2769" y="10529"/>
                  </a:lnTo>
                  <a:cubicBezTo>
                    <a:pt x="2719" y="10499"/>
                    <a:pt x="2679" y="10469"/>
                    <a:pt x="2644" y="10434"/>
                  </a:cubicBezTo>
                  <a:cubicBezTo>
                    <a:pt x="2625" y="10415"/>
                    <a:pt x="2608" y="10396"/>
                    <a:pt x="2591" y="10376"/>
                  </a:cubicBezTo>
                  <a:cubicBezTo>
                    <a:pt x="2535" y="10316"/>
                    <a:pt x="2479" y="10256"/>
                    <a:pt x="2398" y="10231"/>
                  </a:cubicBezTo>
                  <a:cubicBezTo>
                    <a:pt x="2355" y="10216"/>
                    <a:pt x="2310" y="10216"/>
                    <a:pt x="2265" y="10216"/>
                  </a:cubicBezTo>
                  <a:cubicBezTo>
                    <a:pt x="2229" y="10214"/>
                    <a:pt x="2192" y="10214"/>
                    <a:pt x="2160" y="10205"/>
                  </a:cubicBezTo>
                  <a:cubicBezTo>
                    <a:pt x="1991" y="10164"/>
                    <a:pt x="1927" y="9941"/>
                    <a:pt x="1942" y="9753"/>
                  </a:cubicBezTo>
                  <a:cubicBezTo>
                    <a:pt x="1944" y="9714"/>
                    <a:pt x="1948" y="9674"/>
                    <a:pt x="1952" y="9631"/>
                  </a:cubicBezTo>
                  <a:cubicBezTo>
                    <a:pt x="1972" y="9472"/>
                    <a:pt x="1989" y="9307"/>
                    <a:pt x="1914" y="9164"/>
                  </a:cubicBezTo>
                  <a:cubicBezTo>
                    <a:pt x="1890" y="9119"/>
                    <a:pt x="1856" y="9078"/>
                    <a:pt x="1826" y="9039"/>
                  </a:cubicBezTo>
                  <a:cubicBezTo>
                    <a:pt x="1774" y="8975"/>
                    <a:pt x="1727" y="8915"/>
                    <a:pt x="1717" y="8842"/>
                  </a:cubicBezTo>
                  <a:cubicBezTo>
                    <a:pt x="1714" y="8821"/>
                    <a:pt x="1714" y="8797"/>
                    <a:pt x="1714" y="8774"/>
                  </a:cubicBezTo>
                  <a:cubicBezTo>
                    <a:pt x="1717" y="8733"/>
                    <a:pt x="1717" y="8692"/>
                    <a:pt x="1702" y="8652"/>
                  </a:cubicBezTo>
                  <a:cubicBezTo>
                    <a:pt x="1663" y="8553"/>
                    <a:pt x="1547" y="8525"/>
                    <a:pt x="1434" y="8500"/>
                  </a:cubicBezTo>
                  <a:cubicBezTo>
                    <a:pt x="1305" y="8472"/>
                    <a:pt x="1228" y="8448"/>
                    <a:pt x="1220" y="8375"/>
                  </a:cubicBezTo>
                  <a:cubicBezTo>
                    <a:pt x="1177" y="8018"/>
                    <a:pt x="1226" y="7655"/>
                    <a:pt x="1365" y="7326"/>
                  </a:cubicBezTo>
                  <a:cubicBezTo>
                    <a:pt x="1382" y="7287"/>
                    <a:pt x="1400" y="7251"/>
                    <a:pt x="1415" y="7214"/>
                  </a:cubicBezTo>
                  <a:cubicBezTo>
                    <a:pt x="1460" y="7118"/>
                    <a:pt x="1505" y="7019"/>
                    <a:pt x="1528" y="6914"/>
                  </a:cubicBezTo>
                  <a:cubicBezTo>
                    <a:pt x="1569" y="6745"/>
                    <a:pt x="1556" y="6559"/>
                    <a:pt x="1545" y="6379"/>
                  </a:cubicBezTo>
                  <a:cubicBezTo>
                    <a:pt x="1528" y="6087"/>
                    <a:pt x="1511" y="5811"/>
                    <a:pt x="1706" y="5629"/>
                  </a:cubicBezTo>
                  <a:cubicBezTo>
                    <a:pt x="1819" y="5524"/>
                    <a:pt x="1963" y="5502"/>
                    <a:pt x="2064" y="5502"/>
                  </a:cubicBezTo>
                  <a:cubicBezTo>
                    <a:pt x="2160" y="5502"/>
                    <a:pt x="2261" y="5522"/>
                    <a:pt x="2353" y="5560"/>
                  </a:cubicBezTo>
                  <a:cubicBezTo>
                    <a:pt x="2571" y="5654"/>
                    <a:pt x="2751" y="5834"/>
                    <a:pt x="2910" y="5993"/>
                  </a:cubicBezTo>
                  <a:lnTo>
                    <a:pt x="3116" y="6199"/>
                  </a:lnTo>
                  <a:lnTo>
                    <a:pt x="3129" y="6160"/>
                  </a:lnTo>
                  <a:cubicBezTo>
                    <a:pt x="3231" y="5873"/>
                    <a:pt x="3353" y="5599"/>
                    <a:pt x="3488" y="5294"/>
                  </a:cubicBezTo>
                  <a:cubicBezTo>
                    <a:pt x="3548" y="5164"/>
                    <a:pt x="3615" y="5014"/>
                    <a:pt x="3728" y="4911"/>
                  </a:cubicBezTo>
                  <a:cubicBezTo>
                    <a:pt x="3827" y="4821"/>
                    <a:pt x="3953" y="4770"/>
                    <a:pt x="4078" y="4718"/>
                  </a:cubicBezTo>
                  <a:cubicBezTo>
                    <a:pt x="4247" y="4650"/>
                    <a:pt x="4442" y="4570"/>
                    <a:pt x="4637" y="4570"/>
                  </a:cubicBezTo>
                  <a:lnTo>
                    <a:pt x="4652" y="4570"/>
                  </a:lnTo>
                  <a:cubicBezTo>
                    <a:pt x="4716" y="4572"/>
                    <a:pt x="4785" y="4583"/>
                    <a:pt x="4849" y="4592"/>
                  </a:cubicBezTo>
                  <a:cubicBezTo>
                    <a:pt x="4922" y="4602"/>
                    <a:pt x="4995" y="4613"/>
                    <a:pt x="5067" y="4613"/>
                  </a:cubicBezTo>
                  <a:cubicBezTo>
                    <a:pt x="5138" y="4613"/>
                    <a:pt x="5200" y="4602"/>
                    <a:pt x="5256" y="4579"/>
                  </a:cubicBezTo>
                  <a:cubicBezTo>
                    <a:pt x="5507" y="4478"/>
                    <a:pt x="5584" y="4157"/>
                    <a:pt x="5513" y="3904"/>
                  </a:cubicBezTo>
                  <a:cubicBezTo>
                    <a:pt x="5455" y="3705"/>
                    <a:pt x="5331" y="3535"/>
                    <a:pt x="5209" y="3371"/>
                  </a:cubicBezTo>
                  <a:cubicBezTo>
                    <a:pt x="5181" y="3332"/>
                    <a:pt x="5153" y="3293"/>
                    <a:pt x="5125" y="3255"/>
                  </a:cubicBezTo>
                  <a:cubicBezTo>
                    <a:pt x="5093" y="3212"/>
                    <a:pt x="5065" y="3169"/>
                    <a:pt x="5059" y="3122"/>
                  </a:cubicBezTo>
                  <a:cubicBezTo>
                    <a:pt x="5055" y="3092"/>
                    <a:pt x="5059" y="3062"/>
                    <a:pt x="5063" y="3028"/>
                  </a:cubicBezTo>
                  <a:cubicBezTo>
                    <a:pt x="5067" y="3000"/>
                    <a:pt x="5070" y="2972"/>
                    <a:pt x="5070" y="2942"/>
                  </a:cubicBezTo>
                  <a:cubicBezTo>
                    <a:pt x="5065" y="2841"/>
                    <a:pt x="5003" y="2762"/>
                    <a:pt x="4945" y="2685"/>
                  </a:cubicBezTo>
                  <a:cubicBezTo>
                    <a:pt x="4896" y="2616"/>
                    <a:pt x="4847" y="2552"/>
                    <a:pt x="4834" y="2477"/>
                  </a:cubicBezTo>
                  <a:cubicBezTo>
                    <a:pt x="4828" y="2441"/>
                    <a:pt x="4832" y="2404"/>
                    <a:pt x="4834" y="2364"/>
                  </a:cubicBezTo>
                  <a:cubicBezTo>
                    <a:pt x="4836" y="2312"/>
                    <a:pt x="4840" y="2261"/>
                    <a:pt x="4825" y="2209"/>
                  </a:cubicBezTo>
                  <a:cubicBezTo>
                    <a:pt x="4789" y="2089"/>
                    <a:pt x="4673" y="2025"/>
                    <a:pt x="4560" y="1965"/>
                  </a:cubicBezTo>
                  <a:cubicBezTo>
                    <a:pt x="4446" y="1903"/>
                    <a:pt x="4339" y="1845"/>
                    <a:pt x="4328" y="1736"/>
                  </a:cubicBezTo>
                  <a:lnTo>
                    <a:pt x="4328" y="1717"/>
                  </a:lnTo>
                  <a:lnTo>
                    <a:pt x="4311" y="1712"/>
                  </a:lnTo>
                  <a:cubicBezTo>
                    <a:pt x="4253" y="1693"/>
                    <a:pt x="4193" y="1684"/>
                    <a:pt x="4133" y="1684"/>
                  </a:cubicBezTo>
                  <a:cubicBezTo>
                    <a:pt x="3981" y="1684"/>
                    <a:pt x="3833" y="1742"/>
                    <a:pt x="3726" y="1841"/>
                  </a:cubicBezTo>
                  <a:lnTo>
                    <a:pt x="3711" y="1858"/>
                  </a:lnTo>
                  <a:cubicBezTo>
                    <a:pt x="3686" y="1881"/>
                    <a:pt x="3662" y="1905"/>
                    <a:pt x="3634" y="1914"/>
                  </a:cubicBezTo>
                  <a:cubicBezTo>
                    <a:pt x="3624" y="1917"/>
                    <a:pt x="3615" y="1918"/>
                    <a:pt x="3605" y="1918"/>
                  </a:cubicBezTo>
                  <a:cubicBezTo>
                    <a:pt x="3553" y="1918"/>
                    <a:pt x="3502" y="1877"/>
                    <a:pt x="3450" y="1832"/>
                  </a:cubicBezTo>
                  <a:cubicBezTo>
                    <a:pt x="3388" y="1781"/>
                    <a:pt x="3323" y="1727"/>
                    <a:pt x="3240" y="1727"/>
                  </a:cubicBezTo>
                  <a:lnTo>
                    <a:pt x="3216" y="1727"/>
                  </a:lnTo>
                  <a:lnTo>
                    <a:pt x="3193" y="1982"/>
                  </a:lnTo>
                  <a:lnTo>
                    <a:pt x="2715" y="1920"/>
                  </a:lnTo>
                  <a:lnTo>
                    <a:pt x="2715" y="1950"/>
                  </a:lnTo>
                  <a:cubicBezTo>
                    <a:pt x="2711" y="2141"/>
                    <a:pt x="2531" y="2312"/>
                    <a:pt x="2338" y="2312"/>
                  </a:cubicBezTo>
                  <a:cubicBezTo>
                    <a:pt x="2417" y="1879"/>
                    <a:pt x="2454" y="1436"/>
                    <a:pt x="2443" y="994"/>
                  </a:cubicBezTo>
                  <a:cubicBezTo>
                    <a:pt x="2443" y="947"/>
                    <a:pt x="2439" y="900"/>
                    <a:pt x="2407" y="862"/>
                  </a:cubicBezTo>
                  <a:cubicBezTo>
                    <a:pt x="2371" y="821"/>
                    <a:pt x="2321" y="814"/>
                    <a:pt x="2272" y="814"/>
                  </a:cubicBezTo>
                  <a:cubicBezTo>
                    <a:pt x="2259" y="814"/>
                    <a:pt x="2247" y="814"/>
                    <a:pt x="2235" y="815"/>
                  </a:cubicBezTo>
                  <a:cubicBezTo>
                    <a:pt x="2224" y="816"/>
                    <a:pt x="2214" y="816"/>
                    <a:pt x="2203" y="816"/>
                  </a:cubicBezTo>
                  <a:cubicBezTo>
                    <a:pt x="2192" y="816"/>
                    <a:pt x="2182" y="816"/>
                    <a:pt x="2171" y="815"/>
                  </a:cubicBezTo>
                  <a:cubicBezTo>
                    <a:pt x="2019" y="802"/>
                    <a:pt x="1933" y="626"/>
                    <a:pt x="1901" y="465"/>
                  </a:cubicBezTo>
                  <a:cubicBezTo>
                    <a:pt x="1897" y="440"/>
                    <a:pt x="1892" y="412"/>
                    <a:pt x="1888" y="384"/>
                  </a:cubicBezTo>
                  <a:cubicBezTo>
                    <a:pt x="1867" y="257"/>
                    <a:pt x="1845" y="127"/>
                    <a:pt x="1770" y="26"/>
                  </a:cubicBezTo>
                  <a:lnTo>
                    <a:pt x="17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151"/>
            <p:cNvSpPr/>
            <p:nvPr/>
          </p:nvSpPr>
          <p:spPr>
            <a:xfrm>
              <a:off x="6312658" y="3222394"/>
              <a:ext cx="114427" cy="94139"/>
            </a:xfrm>
            <a:custGeom>
              <a:rect b="b" l="l" r="r" t="t"/>
              <a:pathLst>
                <a:path extrusionOk="0" h="3313" w="4027">
                  <a:moveTo>
                    <a:pt x="2193" y="0"/>
                  </a:moveTo>
                  <a:cubicBezTo>
                    <a:pt x="2178" y="11"/>
                    <a:pt x="2161" y="22"/>
                    <a:pt x="2143" y="30"/>
                  </a:cubicBezTo>
                  <a:cubicBezTo>
                    <a:pt x="2085" y="54"/>
                    <a:pt x="2025" y="62"/>
                    <a:pt x="1963" y="62"/>
                  </a:cubicBezTo>
                  <a:cubicBezTo>
                    <a:pt x="1827" y="62"/>
                    <a:pt x="1685" y="23"/>
                    <a:pt x="1548" y="20"/>
                  </a:cubicBezTo>
                  <a:cubicBezTo>
                    <a:pt x="1542" y="19"/>
                    <a:pt x="1537" y="19"/>
                    <a:pt x="1532" y="19"/>
                  </a:cubicBezTo>
                  <a:cubicBezTo>
                    <a:pt x="1334" y="19"/>
                    <a:pt x="1146" y="94"/>
                    <a:pt x="963" y="170"/>
                  </a:cubicBezTo>
                  <a:cubicBezTo>
                    <a:pt x="837" y="221"/>
                    <a:pt x="706" y="275"/>
                    <a:pt x="605" y="367"/>
                  </a:cubicBezTo>
                  <a:cubicBezTo>
                    <a:pt x="492" y="472"/>
                    <a:pt x="425" y="617"/>
                    <a:pt x="361" y="759"/>
                  </a:cubicBezTo>
                  <a:cubicBezTo>
                    <a:pt x="234" y="1044"/>
                    <a:pt x="106" y="1331"/>
                    <a:pt x="1" y="1624"/>
                  </a:cubicBezTo>
                  <a:cubicBezTo>
                    <a:pt x="35" y="1661"/>
                    <a:pt x="70" y="1695"/>
                    <a:pt x="104" y="1729"/>
                  </a:cubicBezTo>
                  <a:cubicBezTo>
                    <a:pt x="350" y="1976"/>
                    <a:pt x="616" y="2271"/>
                    <a:pt x="588" y="2618"/>
                  </a:cubicBezTo>
                  <a:cubicBezTo>
                    <a:pt x="736" y="2657"/>
                    <a:pt x="884" y="2696"/>
                    <a:pt x="1031" y="2734"/>
                  </a:cubicBezTo>
                  <a:cubicBezTo>
                    <a:pt x="1038" y="2833"/>
                    <a:pt x="1044" y="2929"/>
                    <a:pt x="1053" y="3028"/>
                  </a:cubicBezTo>
                  <a:cubicBezTo>
                    <a:pt x="1289" y="3032"/>
                    <a:pt x="1524" y="3073"/>
                    <a:pt x="1749" y="3148"/>
                  </a:cubicBezTo>
                  <a:cubicBezTo>
                    <a:pt x="1670" y="3160"/>
                    <a:pt x="1664" y="3238"/>
                    <a:pt x="1696" y="3313"/>
                  </a:cubicBezTo>
                  <a:cubicBezTo>
                    <a:pt x="1702" y="3308"/>
                    <a:pt x="1709" y="3304"/>
                    <a:pt x="1713" y="3300"/>
                  </a:cubicBezTo>
                  <a:cubicBezTo>
                    <a:pt x="1846" y="3193"/>
                    <a:pt x="1973" y="3042"/>
                    <a:pt x="2138" y="3042"/>
                  </a:cubicBezTo>
                  <a:cubicBezTo>
                    <a:pt x="2145" y="3042"/>
                    <a:pt x="2153" y="3042"/>
                    <a:pt x="2161" y="3043"/>
                  </a:cubicBezTo>
                  <a:cubicBezTo>
                    <a:pt x="2194" y="3045"/>
                    <a:pt x="2232" y="3052"/>
                    <a:pt x="2266" y="3052"/>
                  </a:cubicBezTo>
                  <a:cubicBezTo>
                    <a:pt x="2311" y="3052"/>
                    <a:pt x="2349" y="3042"/>
                    <a:pt x="2362" y="3002"/>
                  </a:cubicBezTo>
                  <a:cubicBezTo>
                    <a:pt x="2373" y="2970"/>
                    <a:pt x="2358" y="2938"/>
                    <a:pt x="2358" y="2905"/>
                  </a:cubicBezTo>
                  <a:cubicBezTo>
                    <a:pt x="2353" y="2794"/>
                    <a:pt x="2497" y="2745"/>
                    <a:pt x="2606" y="2745"/>
                  </a:cubicBezTo>
                  <a:cubicBezTo>
                    <a:pt x="2630" y="2745"/>
                    <a:pt x="2654" y="2746"/>
                    <a:pt x="2679" y="2746"/>
                  </a:cubicBezTo>
                  <a:cubicBezTo>
                    <a:pt x="2771" y="2746"/>
                    <a:pt x="2866" y="2736"/>
                    <a:pt x="2915" y="2661"/>
                  </a:cubicBezTo>
                  <a:cubicBezTo>
                    <a:pt x="2953" y="2591"/>
                    <a:pt x="2940" y="2492"/>
                    <a:pt x="2883" y="2434"/>
                  </a:cubicBezTo>
                  <a:cubicBezTo>
                    <a:pt x="2840" y="2387"/>
                    <a:pt x="2771" y="2361"/>
                    <a:pt x="2743" y="2303"/>
                  </a:cubicBezTo>
                  <a:cubicBezTo>
                    <a:pt x="2684" y="2180"/>
                    <a:pt x="2856" y="2074"/>
                    <a:pt x="2997" y="2074"/>
                  </a:cubicBezTo>
                  <a:cubicBezTo>
                    <a:pt x="3003" y="2074"/>
                    <a:pt x="3008" y="2074"/>
                    <a:pt x="3013" y="2074"/>
                  </a:cubicBezTo>
                  <a:cubicBezTo>
                    <a:pt x="3073" y="2077"/>
                    <a:pt x="3139" y="2085"/>
                    <a:pt x="3201" y="2085"/>
                  </a:cubicBezTo>
                  <a:cubicBezTo>
                    <a:pt x="3287" y="2085"/>
                    <a:pt x="3367" y="2070"/>
                    <a:pt x="3418" y="2004"/>
                  </a:cubicBezTo>
                  <a:cubicBezTo>
                    <a:pt x="3502" y="1892"/>
                    <a:pt x="3429" y="1729"/>
                    <a:pt x="3476" y="1599"/>
                  </a:cubicBezTo>
                  <a:cubicBezTo>
                    <a:pt x="3553" y="1378"/>
                    <a:pt x="3909" y="1365"/>
                    <a:pt x="3982" y="1142"/>
                  </a:cubicBezTo>
                  <a:cubicBezTo>
                    <a:pt x="4027" y="1005"/>
                    <a:pt x="3937" y="864"/>
                    <a:pt x="3851" y="746"/>
                  </a:cubicBezTo>
                  <a:cubicBezTo>
                    <a:pt x="3742" y="598"/>
                    <a:pt x="3635" y="450"/>
                    <a:pt x="3525" y="300"/>
                  </a:cubicBezTo>
                  <a:cubicBezTo>
                    <a:pt x="3497" y="264"/>
                    <a:pt x="3470" y="225"/>
                    <a:pt x="3429" y="206"/>
                  </a:cubicBezTo>
                  <a:cubicBezTo>
                    <a:pt x="3398" y="189"/>
                    <a:pt x="3361" y="184"/>
                    <a:pt x="3325" y="184"/>
                  </a:cubicBezTo>
                  <a:cubicBezTo>
                    <a:pt x="3307" y="184"/>
                    <a:pt x="3288" y="185"/>
                    <a:pt x="3270" y="187"/>
                  </a:cubicBezTo>
                  <a:cubicBezTo>
                    <a:pt x="3037" y="200"/>
                    <a:pt x="2741" y="270"/>
                    <a:pt x="2709" y="502"/>
                  </a:cubicBezTo>
                  <a:cubicBezTo>
                    <a:pt x="2488" y="465"/>
                    <a:pt x="2458" y="133"/>
                    <a:pt x="2263" y="28"/>
                  </a:cubicBezTo>
                  <a:cubicBezTo>
                    <a:pt x="2240" y="15"/>
                    <a:pt x="2216" y="7"/>
                    <a:pt x="2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151"/>
            <p:cNvSpPr/>
            <p:nvPr/>
          </p:nvSpPr>
          <p:spPr>
            <a:xfrm>
              <a:off x="6311749" y="3221598"/>
              <a:ext cx="116132" cy="96100"/>
            </a:xfrm>
            <a:custGeom>
              <a:rect b="b" l="l" r="r" t="t"/>
              <a:pathLst>
                <a:path extrusionOk="0" h="3382" w="4087">
                  <a:moveTo>
                    <a:pt x="2229" y="58"/>
                  </a:moveTo>
                  <a:cubicBezTo>
                    <a:pt x="2246" y="63"/>
                    <a:pt x="2265" y="69"/>
                    <a:pt x="2283" y="80"/>
                  </a:cubicBezTo>
                  <a:cubicBezTo>
                    <a:pt x="2364" y="123"/>
                    <a:pt x="2418" y="215"/>
                    <a:pt x="2467" y="303"/>
                  </a:cubicBezTo>
                  <a:cubicBezTo>
                    <a:pt x="2533" y="416"/>
                    <a:pt x="2602" y="534"/>
                    <a:pt x="2737" y="555"/>
                  </a:cubicBezTo>
                  <a:lnTo>
                    <a:pt x="2762" y="560"/>
                  </a:lnTo>
                  <a:lnTo>
                    <a:pt x="2767" y="532"/>
                  </a:lnTo>
                  <a:cubicBezTo>
                    <a:pt x="2799" y="305"/>
                    <a:pt x="3118" y="253"/>
                    <a:pt x="3305" y="240"/>
                  </a:cubicBezTo>
                  <a:cubicBezTo>
                    <a:pt x="3322" y="240"/>
                    <a:pt x="3339" y="238"/>
                    <a:pt x="3356" y="238"/>
                  </a:cubicBezTo>
                  <a:cubicBezTo>
                    <a:pt x="3397" y="238"/>
                    <a:pt x="3425" y="245"/>
                    <a:pt x="3448" y="258"/>
                  </a:cubicBezTo>
                  <a:cubicBezTo>
                    <a:pt x="3485" y="275"/>
                    <a:pt x="3512" y="311"/>
                    <a:pt x="3536" y="345"/>
                  </a:cubicBezTo>
                  <a:lnTo>
                    <a:pt x="3862" y="791"/>
                  </a:lnTo>
                  <a:cubicBezTo>
                    <a:pt x="3952" y="911"/>
                    <a:pt x="4029" y="1042"/>
                    <a:pt x="3990" y="1162"/>
                  </a:cubicBezTo>
                  <a:cubicBezTo>
                    <a:pt x="3956" y="1262"/>
                    <a:pt x="3855" y="1318"/>
                    <a:pt x="3748" y="1376"/>
                  </a:cubicBezTo>
                  <a:cubicBezTo>
                    <a:pt x="3639" y="1436"/>
                    <a:pt x="3523" y="1498"/>
                    <a:pt x="3482" y="1618"/>
                  </a:cubicBezTo>
                  <a:cubicBezTo>
                    <a:pt x="3461" y="1680"/>
                    <a:pt x="3463" y="1744"/>
                    <a:pt x="3465" y="1809"/>
                  </a:cubicBezTo>
                  <a:cubicBezTo>
                    <a:pt x="3467" y="1886"/>
                    <a:pt x="3470" y="1959"/>
                    <a:pt x="3429" y="2014"/>
                  </a:cubicBezTo>
                  <a:cubicBezTo>
                    <a:pt x="3390" y="2064"/>
                    <a:pt x="3330" y="2087"/>
                    <a:pt x="3232" y="2087"/>
                  </a:cubicBezTo>
                  <a:cubicBezTo>
                    <a:pt x="3193" y="2087"/>
                    <a:pt x="3152" y="2083"/>
                    <a:pt x="3112" y="2079"/>
                  </a:cubicBezTo>
                  <a:cubicBezTo>
                    <a:pt x="3090" y="2079"/>
                    <a:pt x="3069" y="2077"/>
                    <a:pt x="3047" y="2074"/>
                  </a:cubicBezTo>
                  <a:cubicBezTo>
                    <a:pt x="3042" y="2074"/>
                    <a:pt x="3036" y="2074"/>
                    <a:pt x="3030" y="2074"/>
                  </a:cubicBezTo>
                  <a:cubicBezTo>
                    <a:pt x="2921" y="2074"/>
                    <a:pt x="2807" y="2130"/>
                    <a:pt x="2760" y="2203"/>
                  </a:cubicBezTo>
                  <a:cubicBezTo>
                    <a:pt x="2732" y="2248"/>
                    <a:pt x="2730" y="2297"/>
                    <a:pt x="2752" y="2342"/>
                  </a:cubicBezTo>
                  <a:cubicBezTo>
                    <a:pt x="2771" y="2385"/>
                    <a:pt x="2807" y="2411"/>
                    <a:pt x="2844" y="2436"/>
                  </a:cubicBezTo>
                  <a:cubicBezTo>
                    <a:pt x="2863" y="2451"/>
                    <a:pt x="2880" y="2464"/>
                    <a:pt x="2895" y="2479"/>
                  </a:cubicBezTo>
                  <a:cubicBezTo>
                    <a:pt x="2945" y="2531"/>
                    <a:pt x="2957" y="2616"/>
                    <a:pt x="2925" y="2676"/>
                  </a:cubicBezTo>
                  <a:cubicBezTo>
                    <a:pt x="2885" y="2736"/>
                    <a:pt x="2807" y="2747"/>
                    <a:pt x="2702" y="2747"/>
                  </a:cubicBezTo>
                  <a:lnTo>
                    <a:pt x="2636" y="2747"/>
                  </a:lnTo>
                  <a:cubicBezTo>
                    <a:pt x="2561" y="2747"/>
                    <a:pt x="2463" y="2769"/>
                    <a:pt x="2405" y="2829"/>
                  </a:cubicBezTo>
                  <a:cubicBezTo>
                    <a:pt x="2375" y="2859"/>
                    <a:pt x="2360" y="2895"/>
                    <a:pt x="2362" y="2936"/>
                  </a:cubicBezTo>
                  <a:cubicBezTo>
                    <a:pt x="2362" y="2948"/>
                    <a:pt x="2364" y="2961"/>
                    <a:pt x="2366" y="2974"/>
                  </a:cubicBezTo>
                  <a:cubicBezTo>
                    <a:pt x="2370" y="2991"/>
                    <a:pt x="2373" y="3008"/>
                    <a:pt x="2368" y="3021"/>
                  </a:cubicBezTo>
                  <a:cubicBezTo>
                    <a:pt x="2364" y="3036"/>
                    <a:pt x="2351" y="3051"/>
                    <a:pt x="2300" y="3051"/>
                  </a:cubicBezTo>
                  <a:cubicBezTo>
                    <a:pt x="2276" y="3051"/>
                    <a:pt x="2253" y="3049"/>
                    <a:pt x="2229" y="3047"/>
                  </a:cubicBezTo>
                  <a:cubicBezTo>
                    <a:pt x="2218" y="3045"/>
                    <a:pt x="2205" y="3045"/>
                    <a:pt x="2195" y="3043"/>
                  </a:cubicBezTo>
                  <a:cubicBezTo>
                    <a:pt x="2186" y="3042"/>
                    <a:pt x="2178" y="3042"/>
                    <a:pt x="2169" y="3042"/>
                  </a:cubicBezTo>
                  <a:cubicBezTo>
                    <a:pt x="2060" y="3042"/>
                    <a:pt x="1965" y="3104"/>
                    <a:pt x="1878" y="3178"/>
                  </a:cubicBezTo>
                  <a:lnTo>
                    <a:pt x="1790" y="3150"/>
                  </a:lnTo>
                  <a:cubicBezTo>
                    <a:pt x="1569" y="3077"/>
                    <a:pt x="1340" y="3036"/>
                    <a:pt x="1108" y="3030"/>
                  </a:cubicBezTo>
                  <a:lnTo>
                    <a:pt x="1089" y="2741"/>
                  </a:lnTo>
                  <a:lnTo>
                    <a:pt x="648" y="2625"/>
                  </a:lnTo>
                  <a:cubicBezTo>
                    <a:pt x="663" y="2280"/>
                    <a:pt x="404" y="1987"/>
                    <a:pt x="155" y="1738"/>
                  </a:cubicBezTo>
                  <a:cubicBezTo>
                    <a:pt x="125" y="1708"/>
                    <a:pt x="93" y="1678"/>
                    <a:pt x="63" y="1646"/>
                  </a:cubicBezTo>
                  <a:cubicBezTo>
                    <a:pt x="166" y="1367"/>
                    <a:pt x="284" y="1097"/>
                    <a:pt x="419" y="797"/>
                  </a:cubicBezTo>
                  <a:cubicBezTo>
                    <a:pt x="476" y="667"/>
                    <a:pt x="543" y="517"/>
                    <a:pt x="656" y="414"/>
                  </a:cubicBezTo>
                  <a:cubicBezTo>
                    <a:pt x="755" y="324"/>
                    <a:pt x="881" y="273"/>
                    <a:pt x="1006" y="221"/>
                  </a:cubicBezTo>
                  <a:cubicBezTo>
                    <a:pt x="1175" y="153"/>
                    <a:pt x="1370" y="73"/>
                    <a:pt x="1565" y="73"/>
                  </a:cubicBezTo>
                  <a:lnTo>
                    <a:pt x="1580" y="73"/>
                  </a:lnTo>
                  <a:cubicBezTo>
                    <a:pt x="1644" y="75"/>
                    <a:pt x="1713" y="86"/>
                    <a:pt x="1777" y="95"/>
                  </a:cubicBezTo>
                  <a:cubicBezTo>
                    <a:pt x="1850" y="105"/>
                    <a:pt x="1923" y="116"/>
                    <a:pt x="1995" y="116"/>
                  </a:cubicBezTo>
                  <a:cubicBezTo>
                    <a:pt x="2066" y="116"/>
                    <a:pt x="2128" y="105"/>
                    <a:pt x="2184" y="82"/>
                  </a:cubicBezTo>
                  <a:cubicBezTo>
                    <a:pt x="2201" y="75"/>
                    <a:pt x="2214" y="67"/>
                    <a:pt x="2229" y="58"/>
                  </a:cubicBezTo>
                  <a:close/>
                  <a:moveTo>
                    <a:pt x="1869" y="3186"/>
                  </a:moveTo>
                  <a:cubicBezTo>
                    <a:pt x="1850" y="3201"/>
                    <a:pt x="1833" y="3216"/>
                    <a:pt x="1813" y="3233"/>
                  </a:cubicBezTo>
                  <a:cubicBezTo>
                    <a:pt x="1790" y="3255"/>
                    <a:pt x="1766" y="3276"/>
                    <a:pt x="1741" y="3296"/>
                  </a:cubicBezTo>
                  <a:cubicBezTo>
                    <a:pt x="1734" y="3268"/>
                    <a:pt x="1734" y="3244"/>
                    <a:pt x="1743" y="3227"/>
                  </a:cubicBezTo>
                  <a:cubicBezTo>
                    <a:pt x="1751" y="3214"/>
                    <a:pt x="1764" y="3206"/>
                    <a:pt x="1786" y="3201"/>
                  </a:cubicBezTo>
                  <a:lnTo>
                    <a:pt x="1869" y="3186"/>
                  </a:lnTo>
                  <a:close/>
                  <a:moveTo>
                    <a:pt x="2220" y="0"/>
                  </a:moveTo>
                  <a:lnTo>
                    <a:pt x="2201" y="13"/>
                  </a:lnTo>
                  <a:cubicBezTo>
                    <a:pt x="2188" y="20"/>
                    <a:pt x="2178" y="28"/>
                    <a:pt x="2165" y="33"/>
                  </a:cubicBezTo>
                  <a:cubicBezTo>
                    <a:pt x="2115" y="54"/>
                    <a:pt x="2060" y="63"/>
                    <a:pt x="1995" y="63"/>
                  </a:cubicBezTo>
                  <a:cubicBezTo>
                    <a:pt x="1927" y="63"/>
                    <a:pt x="1854" y="52"/>
                    <a:pt x="1786" y="41"/>
                  </a:cubicBezTo>
                  <a:cubicBezTo>
                    <a:pt x="1717" y="33"/>
                    <a:pt x="1648" y="22"/>
                    <a:pt x="1580" y="20"/>
                  </a:cubicBezTo>
                  <a:lnTo>
                    <a:pt x="1565" y="20"/>
                  </a:lnTo>
                  <a:cubicBezTo>
                    <a:pt x="1359" y="20"/>
                    <a:pt x="1160" y="101"/>
                    <a:pt x="984" y="172"/>
                  </a:cubicBezTo>
                  <a:cubicBezTo>
                    <a:pt x="862" y="221"/>
                    <a:pt x="725" y="277"/>
                    <a:pt x="620" y="375"/>
                  </a:cubicBezTo>
                  <a:cubicBezTo>
                    <a:pt x="500" y="485"/>
                    <a:pt x="429" y="641"/>
                    <a:pt x="369" y="776"/>
                  </a:cubicBezTo>
                  <a:cubicBezTo>
                    <a:pt x="232" y="1080"/>
                    <a:pt x="110" y="1357"/>
                    <a:pt x="7" y="1644"/>
                  </a:cubicBezTo>
                  <a:lnTo>
                    <a:pt x="1" y="1659"/>
                  </a:lnTo>
                  <a:lnTo>
                    <a:pt x="14" y="1672"/>
                  </a:lnTo>
                  <a:cubicBezTo>
                    <a:pt x="48" y="1708"/>
                    <a:pt x="82" y="1742"/>
                    <a:pt x="119" y="1777"/>
                  </a:cubicBezTo>
                  <a:cubicBezTo>
                    <a:pt x="361" y="2021"/>
                    <a:pt x="620" y="2310"/>
                    <a:pt x="592" y="2644"/>
                  </a:cubicBezTo>
                  <a:lnTo>
                    <a:pt x="590" y="2666"/>
                  </a:lnTo>
                  <a:lnTo>
                    <a:pt x="1038" y="2784"/>
                  </a:lnTo>
                  <a:lnTo>
                    <a:pt x="1059" y="3081"/>
                  </a:lnTo>
                  <a:lnTo>
                    <a:pt x="1083" y="3083"/>
                  </a:lnTo>
                  <a:cubicBezTo>
                    <a:pt x="1297" y="3088"/>
                    <a:pt x="1507" y="3120"/>
                    <a:pt x="1711" y="3182"/>
                  </a:cubicBezTo>
                  <a:cubicBezTo>
                    <a:pt x="1704" y="3188"/>
                    <a:pt x="1700" y="3195"/>
                    <a:pt x="1696" y="3201"/>
                  </a:cubicBezTo>
                  <a:cubicBezTo>
                    <a:pt x="1676" y="3240"/>
                    <a:pt x="1678" y="3293"/>
                    <a:pt x="1704" y="3351"/>
                  </a:cubicBezTo>
                  <a:lnTo>
                    <a:pt x="1717" y="3381"/>
                  </a:lnTo>
                  <a:lnTo>
                    <a:pt x="1749" y="3358"/>
                  </a:lnTo>
                  <a:cubicBezTo>
                    <a:pt x="1753" y="3353"/>
                    <a:pt x="1758" y="3351"/>
                    <a:pt x="1762" y="3349"/>
                  </a:cubicBezTo>
                  <a:cubicBezTo>
                    <a:pt x="1792" y="3326"/>
                    <a:pt x="1820" y="3300"/>
                    <a:pt x="1850" y="3274"/>
                  </a:cubicBezTo>
                  <a:cubicBezTo>
                    <a:pt x="1949" y="3187"/>
                    <a:pt x="2051" y="3096"/>
                    <a:pt x="2171" y="3096"/>
                  </a:cubicBezTo>
                  <a:cubicBezTo>
                    <a:pt x="2177" y="3096"/>
                    <a:pt x="2184" y="3096"/>
                    <a:pt x="2190" y="3096"/>
                  </a:cubicBezTo>
                  <a:cubicBezTo>
                    <a:pt x="2201" y="3098"/>
                    <a:pt x="2212" y="3098"/>
                    <a:pt x="2223" y="3101"/>
                  </a:cubicBezTo>
                  <a:cubicBezTo>
                    <a:pt x="2248" y="3103"/>
                    <a:pt x="2274" y="3105"/>
                    <a:pt x="2300" y="3105"/>
                  </a:cubicBezTo>
                  <a:cubicBezTo>
                    <a:pt x="2323" y="3105"/>
                    <a:pt x="2398" y="3105"/>
                    <a:pt x="2420" y="3036"/>
                  </a:cubicBezTo>
                  <a:cubicBezTo>
                    <a:pt x="2428" y="3011"/>
                    <a:pt x="2424" y="2987"/>
                    <a:pt x="2420" y="2963"/>
                  </a:cubicBezTo>
                  <a:cubicBezTo>
                    <a:pt x="2418" y="2953"/>
                    <a:pt x="2415" y="2944"/>
                    <a:pt x="2415" y="2933"/>
                  </a:cubicBezTo>
                  <a:cubicBezTo>
                    <a:pt x="2415" y="2908"/>
                    <a:pt x="2424" y="2886"/>
                    <a:pt x="2443" y="2865"/>
                  </a:cubicBezTo>
                  <a:cubicBezTo>
                    <a:pt x="2486" y="2820"/>
                    <a:pt x="2570" y="2801"/>
                    <a:pt x="2638" y="2801"/>
                  </a:cubicBezTo>
                  <a:lnTo>
                    <a:pt x="2702" y="2801"/>
                  </a:lnTo>
                  <a:cubicBezTo>
                    <a:pt x="2807" y="2801"/>
                    <a:pt x="2912" y="2790"/>
                    <a:pt x="2970" y="2702"/>
                  </a:cubicBezTo>
                  <a:cubicBezTo>
                    <a:pt x="3015" y="2621"/>
                    <a:pt x="3000" y="2511"/>
                    <a:pt x="2934" y="2443"/>
                  </a:cubicBezTo>
                  <a:cubicBezTo>
                    <a:pt x="2917" y="2424"/>
                    <a:pt x="2895" y="2409"/>
                    <a:pt x="2874" y="2394"/>
                  </a:cubicBezTo>
                  <a:cubicBezTo>
                    <a:pt x="2844" y="2370"/>
                    <a:pt x="2814" y="2351"/>
                    <a:pt x="2801" y="2321"/>
                  </a:cubicBezTo>
                  <a:cubicBezTo>
                    <a:pt x="2786" y="2291"/>
                    <a:pt x="2788" y="2261"/>
                    <a:pt x="2805" y="2233"/>
                  </a:cubicBezTo>
                  <a:cubicBezTo>
                    <a:pt x="2842" y="2173"/>
                    <a:pt x="2940" y="2128"/>
                    <a:pt x="3030" y="2128"/>
                  </a:cubicBezTo>
                  <a:lnTo>
                    <a:pt x="3043" y="2128"/>
                  </a:lnTo>
                  <a:cubicBezTo>
                    <a:pt x="3065" y="2130"/>
                    <a:pt x="3086" y="2132"/>
                    <a:pt x="3107" y="2132"/>
                  </a:cubicBezTo>
                  <a:cubicBezTo>
                    <a:pt x="3148" y="2136"/>
                    <a:pt x="3191" y="2141"/>
                    <a:pt x="3232" y="2141"/>
                  </a:cubicBezTo>
                  <a:cubicBezTo>
                    <a:pt x="3305" y="2141"/>
                    <a:pt x="3407" y="2130"/>
                    <a:pt x="3470" y="2047"/>
                  </a:cubicBezTo>
                  <a:cubicBezTo>
                    <a:pt x="3523" y="1978"/>
                    <a:pt x="3521" y="1890"/>
                    <a:pt x="3519" y="1807"/>
                  </a:cubicBezTo>
                  <a:cubicBezTo>
                    <a:pt x="3517" y="1749"/>
                    <a:pt x="3514" y="1687"/>
                    <a:pt x="3532" y="1635"/>
                  </a:cubicBezTo>
                  <a:cubicBezTo>
                    <a:pt x="3568" y="1537"/>
                    <a:pt x="3667" y="1481"/>
                    <a:pt x="3774" y="1423"/>
                  </a:cubicBezTo>
                  <a:cubicBezTo>
                    <a:pt x="3885" y="1363"/>
                    <a:pt x="4001" y="1301"/>
                    <a:pt x="4039" y="1179"/>
                  </a:cubicBezTo>
                  <a:cubicBezTo>
                    <a:pt x="4087" y="1035"/>
                    <a:pt x="4003" y="892"/>
                    <a:pt x="3907" y="759"/>
                  </a:cubicBezTo>
                  <a:lnTo>
                    <a:pt x="3579" y="313"/>
                  </a:lnTo>
                  <a:cubicBezTo>
                    <a:pt x="3553" y="277"/>
                    <a:pt x="3521" y="234"/>
                    <a:pt x="3474" y="210"/>
                  </a:cubicBezTo>
                  <a:cubicBezTo>
                    <a:pt x="3433" y="189"/>
                    <a:pt x="3386" y="185"/>
                    <a:pt x="3356" y="185"/>
                  </a:cubicBezTo>
                  <a:cubicBezTo>
                    <a:pt x="3339" y="185"/>
                    <a:pt x="3320" y="187"/>
                    <a:pt x="3302" y="187"/>
                  </a:cubicBezTo>
                  <a:cubicBezTo>
                    <a:pt x="3105" y="200"/>
                    <a:pt x="2775" y="255"/>
                    <a:pt x="2720" y="497"/>
                  </a:cubicBezTo>
                  <a:cubicBezTo>
                    <a:pt x="2625" y="468"/>
                    <a:pt x="2572" y="375"/>
                    <a:pt x="2514" y="275"/>
                  </a:cubicBezTo>
                  <a:cubicBezTo>
                    <a:pt x="2458" y="180"/>
                    <a:pt x="2403" y="84"/>
                    <a:pt x="2308" y="33"/>
                  </a:cubicBezTo>
                  <a:cubicBezTo>
                    <a:pt x="2283" y="18"/>
                    <a:pt x="2255" y="9"/>
                    <a:pt x="2233" y="3"/>
                  </a:cubicBezTo>
                  <a:lnTo>
                    <a:pt x="2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151"/>
            <p:cNvSpPr/>
            <p:nvPr/>
          </p:nvSpPr>
          <p:spPr>
            <a:xfrm>
              <a:off x="6274130" y="3050125"/>
              <a:ext cx="148809" cy="186544"/>
            </a:xfrm>
            <a:custGeom>
              <a:rect b="b" l="l" r="r" t="t"/>
              <a:pathLst>
                <a:path extrusionOk="0" h="6565" w="5237">
                  <a:moveTo>
                    <a:pt x="1558" y="0"/>
                  </a:moveTo>
                  <a:cubicBezTo>
                    <a:pt x="1510" y="9"/>
                    <a:pt x="1458" y="11"/>
                    <a:pt x="1407" y="11"/>
                  </a:cubicBezTo>
                  <a:cubicBezTo>
                    <a:pt x="1378" y="11"/>
                    <a:pt x="1350" y="10"/>
                    <a:pt x="1322" y="10"/>
                  </a:cubicBezTo>
                  <a:cubicBezTo>
                    <a:pt x="1204" y="10"/>
                    <a:pt x="1093" y="19"/>
                    <a:pt x="1025" y="107"/>
                  </a:cubicBezTo>
                  <a:cubicBezTo>
                    <a:pt x="956" y="195"/>
                    <a:pt x="971" y="319"/>
                    <a:pt x="956" y="429"/>
                  </a:cubicBezTo>
                  <a:cubicBezTo>
                    <a:pt x="917" y="699"/>
                    <a:pt x="648" y="895"/>
                    <a:pt x="383" y="895"/>
                  </a:cubicBezTo>
                  <a:cubicBezTo>
                    <a:pt x="370" y="895"/>
                    <a:pt x="358" y="894"/>
                    <a:pt x="346" y="894"/>
                  </a:cubicBezTo>
                  <a:cubicBezTo>
                    <a:pt x="299" y="1088"/>
                    <a:pt x="219" y="1277"/>
                    <a:pt x="108" y="1444"/>
                  </a:cubicBezTo>
                  <a:cubicBezTo>
                    <a:pt x="76" y="1493"/>
                    <a:pt x="39" y="1538"/>
                    <a:pt x="1" y="1581"/>
                  </a:cubicBezTo>
                  <a:cubicBezTo>
                    <a:pt x="86" y="1699"/>
                    <a:pt x="99" y="1862"/>
                    <a:pt x="127" y="2010"/>
                  </a:cubicBezTo>
                  <a:cubicBezTo>
                    <a:pt x="159" y="2175"/>
                    <a:pt x="254" y="2363"/>
                    <a:pt x="421" y="2380"/>
                  </a:cubicBezTo>
                  <a:cubicBezTo>
                    <a:pt x="431" y="2381"/>
                    <a:pt x="441" y="2382"/>
                    <a:pt x="452" y="2382"/>
                  </a:cubicBezTo>
                  <a:cubicBezTo>
                    <a:pt x="475" y="2382"/>
                    <a:pt x="499" y="2380"/>
                    <a:pt x="523" y="2380"/>
                  </a:cubicBezTo>
                  <a:cubicBezTo>
                    <a:pt x="568" y="2380"/>
                    <a:pt x="611" y="2386"/>
                    <a:pt x="639" y="2419"/>
                  </a:cubicBezTo>
                  <a:cubicBezTo>
                    <a:pt x="665" y="2449"/>
                    <a:pt x="669" y="2494"/>
                    <a:pt x="669" y="2535"/>
                  </a:cubicBezTo>
                  <a:cubicBezTo>
                    <a:pt x="678" y="2982"/>
                    <a:pt x="641" y="3434"/>
                    <a:pt x="558" y="3876"/>
                  </a:cubicBezTo>
                  <a:cubicBezTo>
                    <a:pt x="569" y="3877"/>
                    <a:pt x="580" y="3877"/>
                    <a:pt x="591" y="3877"/>
                  </a:cubicBezTo>
                  <a:cubicBezTo>
                    <a:pt x="796" y="3877"/>
                    <a:pt x="989" y="3695"/>
                    <a:pt x="995" y="3488"/>
                  </a:cubicBezTo>
                  <a:lnTo>
                    <a:pt x="1468" y="3552"/>
                  </a:lnTo>
                  <a:cubicBezTo>
                    <a:pt x="1477" y="3464"/>
                    <a:pt x="1483" y="3379"/>
                    <a:pt x="1492" y="3291"/>
                  </a:cubicBezTo>
                  <a:cubicBezTo>
                    <a:pt x="1493" y="3291"/>
                    <a:pt x="1493" y="3291"/>
                    <a:pt x="1494" y="3291"/>
                  </a:cubicBezTo>
                  <a:cubicBezTo>
                    <a:pt x="1633" y="3291"/>
                    <a:pt x="1731" y="3484"/>
                    <a:pt x="1856" y="3484"/>
                  </a:cubicBezTo>
                  <a:cubicBezTo>
                    <a:pt x="1869" y="3484"/>
                    <a:pt x="1881" y="3482"/>
                    <a:pt x="1895" y="3477"/>
                  </a:cubicBezTo>
                  <a:cubicBezTo>
                    <a:pt x="1935" y="3462"/>
                    <a:pt x="1965" y="3428"/>
                    <a:pt x="1998" y="3398"/>
                  </a:cubicBezTo>
                  <a:cubicBezTo>
                    <a:pt x="2101" y="3302"/>
                    <a:pt x="2243" y="3249"/>
                    <a:pt x="2385" y="3249"/>
                  </a:cubicBezTo>
                  <a:cubicBezTo>
                    <a:pt x="2442" y="3249"/>
                    <a:pt x="2500" y="3258"/>
                    <a:pt x="2555" y="3276"/>
                  </a:cubicBezTo>
                  <a:cubicBezTo>
                    <a:pt x="2574" y="3514"/>
                    <a:pt x="2983" y="3524"/>
                    <a:pt x="3052" y="3756"/>
                  </a:cubicBezTo>
                  <a:cubicBezTo>
                    <a:pt x="3077" y="3839"/>
                    <a:pt x="3045" y="3932"/>
                    <a:pt x="3060" y="4019"/>
                  </a:cubicBezTo>
                  <a:cubicBezTo>
                    <a:pt x="3088" y="4193"/>
                    <a:pt x="3285" y="4306"/>
                    <a:pt x="3294" y="4480"/>
                  </a:cubicBezTo>
                  <a:cubicBezTo>
                    <a:pt x="3298" y="4542"/>
                    <a:pt x="3274" y="4604"/>
                    <a:pt x="3285" y="4664"/>
                  </a:cubicBezTo>
                  <a:cubicBezTo>
                    <a:pt x="3292" y="4718"/>
                    <a:pt x="3324" y="4765"/>
                    <a:pt x="3354" y="4808"/>
                  </a:cubicBezTo>
                  <a:cubicBezTo>
                    <a:pt x="3499" y="5013"/>
                    <a:pt x="3671" y="5208"/>
                    <a:pt x="3739" y="5451"/>
                  </a:cubicBezTo>
                  <a:cubicBezTo>
                    <a:pt x="3802" y="5671"/>
                    <a:pt x="3739" y="5948"/>
                    <a:pt x="3549" y="6063"/>
                  </a:cubicBezTo>
                  <a:cubicBezTo>
                    <a:pt x="3572" y="6070"/>
                    <a:pt x="3596" y="6078"/>
                    <a:pt x="3619" y="6091"/>
                  </a:cubicBezTo>
                  <a:cubicBezTo>
                    <a:pt x="3814" y="6196"/>
                    <a:pt x="3844" y="6528"/>
                    <a:pt x="4065" y="6565"/>
                  </a:cubicBezTo>
                  <a:cubicBezTo>
                    <a:pt x="4097" y="6333"/>
                    <a:pt x="4393" y="6263"/>
                    <a:pt x="4626" y="6250"/>
                  </a:cubicBezTo>
                  <a:cubicBezTo>
                    <a:pt x="4644" y="6248"/>
                    <a:pt x="4663" y="6247"/>
                    <a:pt x="4681" y="6247"/>
                  </a:cubicBezTo>
                  <a:cubicBezTo>
                    <a:pt x="4717" y="6247"/>
                    <a:pt x="4754" y="6252"/>
                    <a:pt x="4785" y="6269"/>
                  </a:cubicBezTo>
                  <a:cubicBezTo>
                    <a:pt x="4826" y="6288"/>
                    <a:pt x="4853" y="6327"/>
                    <a:pt x="4881" y="6363"/>
                  </a:cubicBezTo>
                  <a:cubicBezTo>
                    <a:pt x="4918" y="6415"/>
                    <a:pt x="4954" y="6464"/>
                    <a:pt x="4993" y="6515"/>
                  </a:cubicBezTo>
                  <a:cubicBezTo>
                    <a:pt x="5021" y="6408"/>
                    <a:pt x="5033" y="6297"/>
                    <a:pt x="5031" y="6185"/>
                  </a:cubicBezTo>
                  <a:cubicBezTo>
                    <a:pt x="5029" y="6080"/>
                    <a:pt x="5012" y="5969"/>
                    <a:pt x="5048" y="5868"/>
                  </a:cubicBezTo>
                  <a:cubicBezTo>
                    <a:pt x="5091" y="5746"/>
                    <a:pt x="5205" y="5652"/>
                    <a:pt x="5220" y="5523"/>
                  </a:cubicBezTo>
                  <a:cubicBezTo>
                    <a:pt x="5237" y="5378"/>
                    <a:pt x="5117" y="5249"/>
                    <a:pt x="4995" y="5168"/>
                  </a:cubicBezTo>
                  <a:cubicBezTo>
                    <a:pt x="4873" y="5084"/>
                    <a:pt x="4729" y="5016"/>
                    <a:pt x="4656" y="4887"/>
                  </a:cubicBezTo>
                  <a:cubicBezTo>
                    <a:pt x="4626" y="4836"/>
                    <a:pt x="4609" y="4780"/>
                    <a:pt x="4581" y="4726"/>
                  </a:cubicBezTo>
                  <a:cubicBezTo>
                    <a:pt x="4549" y="4666"/>
                    <a:pt x="4504" y="4615"/>
                    <a:pt x="4459" y="4566"/>
                  </a:cubicBezTo>
                  <a:cubicBezTo>
                    <a:pt x="4254" y="4330"/>
                    <a:pt x="4046" y="4097"/>
                    <a:pt x="3840" y="3863"/>
                  </a:cubicBezTo>
                  <a:cubicBezTo>
                    <a:pt x="3793" y="3809"/>
                    <a:pt x="3744" y="3754"/>
                    <a:pt x="3731" y="3685"/>
                  </a:cubicBezTo>
                  <a:cubicBezTo>
                    <a:pt x="3722" y="3638"/>
                    <a:pt x="3729" y="3589"/>
                    <a:pt x="3714" y="3544"/>
                  </a:cubicBezTo>
                  <a:cubicBezTo>
                    <a:pt x="3664" y="3398"/>
                    <a:pt x="3424" y="3389"/>
                    <a:pt x="3386" y="3242"/>
                  </a:cubicBezTo>
                  <a:cubicBezTo>
                    <a:pt x="3377" y="3203"/>
                    <a:pt x="3384" y="3165"/>
                    <a:pt x="3382" y="3126"/>
                  </a:cubicBezTo>
                  <a:cubicBezTo>
                    <a:pt x="3369" y="2944"/>
                    <a:pt x="3176" y="2839"/>
                    <a:pt x="3017" y="2745"/>
                  </a:cubicBezTo>
                  <a:cubicBezTo>
                    <a:pt x="2861" y="2650"/>
                    <a:pt x="2700" y="2466"/>
                    <a:pt x="2788" y="2303"/>
                  </a:cubicBezTo>
                  <a:cubicBezTo>
                    <a:pt x="2872" y="2151"/>
                    <a:pt x="3112" y="2162"/>
                    <a:pt x="3221" y="2027"/>
                  </a:cubicBezTo>
                  <a:cubicBezTo>
                    <a:pt x="3304" y="1926"/>
                    <a:pt x="3287" y="1770"/>
                    <a:pt x="3217" y="1661"/>
                  </a:cubicBezTo>
                  <a:cubicBezTo>
                    <a:pt x="3144" y="1551"/>
                    <a:pt x="3032" y="1478"/>
                    <a:pt x="2923" y="1408"/>
                  </a:cubicBezTo>
                  <a:cubicBezTo>
                    <a:pt x="2743" y="1292"/>
                    <a:pt x="2555" y="1174"/>
                    <a:pt x="2345" y="1163"/>
                  </a:cubicBezTo>
                  <a:cubicBezTo>
                    <a:pt x="2270" y="1159"/>
                    <a:pt x="2195" y="1168"/>
                    <a:pt x="2124" y="1148"/>
                  </a:cubicBezTo>
                  <a:cubicBezTo>
                    <a:pt x="2051" y="1131"/>
                    <a:pt x="1983" y="1071"/>
                    <a:pt x="1985" y="998"/>
                  </a:cubicBezTo>
                  <a:cubicBezTo>
                    <a:pt x="1987" y="941"/>
                    <a:pt x="2030" y="894"/>
                    <a:pt x="2038" y="838"/>
                  </a:cubicBezTo>
                  <a:cubicBezTo>
                    <a:pt x="2055" y="724"/>
                    <a:pt x="1938" y="641"/>
                    <a:pt x="1830" y="602"/>
                  </a:cubicBezTo>
                  <a:cubicBezTo>
                    <a:pt x="1723" y="564"/>
                    <a:pt x="1599" y="527"/>
                    <a:pt x="1554" y="422"/>
                  </a:cubicBezTo>
                  <a:cubicBezTo>
                    <a:pt x="1511" y="324"/>
                    <a:pt x="1563" y="212"/>
                    <a:pt x="1569" y="105"/>
                  </a:cubicBezTo>
                  <a:cubicBezTo>
                    <a:pt x="1569" y="69"/>
                    <a:pt x="1567" y="34"/>
                    <a:pt x="15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151"/>
            <p:cNvSpPr/>
            <p:nvPr/>
          </p:nvSpPr>
          <p:spPr>
            <a:xfrm>
              <a:off x="6273164" y="3049272"/>
              <a:ext cx="150628" cy="188249"/>
            </a:xfrm>
            <a:custGeom>
              <a:rect b="b" l="l" r="r" t="t"/>
              <a:pathLst>
                <a:path extrusionOk="0" h="6625" w="5301">
                  <a:moveTo>
                    <a:pt x="1571" y="60"/>
                  </a:moveTo>
                  <a:cubicBezTo>
                    <a:pt x="1575" y="86"/>
                    <a:pt x="1577" y="109"/>
                    <a:pt x="1575" y="135"/>
                  </a:cubicBezTo>
                  <a:cubicBezTo>
                    <a:pt x="1573" y="167"/>
                    <a:pt x="1567" y="204"/>
                    <a:pt x="1560" y="238"/>
                  </a:cubicBezTo>
                  <a:cubicBezTo>
                    <a:pt x="1545" y="313"/>
                    <a:pt x="1530" y="390"/>
                    <a:pt x="1562" y="463"/>
                  </a:cubicBezTo>
                  <a:cubicBezTo>
                    <a:pt x="1607" y="568"/>
                    <a:pt x="1723" y="611"/>
                    <a:pt x="1826" y="645"/>
                  </a:cubicBezTo>
                  <a:lnTo>
                    <a:pt x="1856" y="656"/>
                  </a:lnTo>
                  <a:cubicBezTo>
                    <a:pt x="1952" y="692"/>
                    <a:pt x="2059" y="767"/>
                    <a:pt x="2047" y="864"/>
                  </a:cubicBezTo>
                  <a:cubicBezTo>
                    <a:pt x="2042" y="885"/>
                    <a:pt x="2034" y="906"/>
                    <a:pt x="2023" y="930"/>
                  </a:cubicBezTo>
                  <a:cubicBezTo>
                    <a:pt x="2008" y="960"/>
                    <a:pt x="1993" y="990"/>
                    <a:pt x="1993" y="1026"/>
                  </a:cubicBezTo>
                  <a:cubicBezTo>
                    <a:pt x="1991" y="1116"/>
                    <a:pt x="2070" y="1185"/>
                    <a:pt x="2152" y="1204"/>
                  </a:cubicBezTo>
                  <a:cubicBezTo>
                    <a:pt x="2197" y="1217"/>
                    <a:pt x="2244" y="1219"/>
                    <a:pt x="2289" y="1219"/>
                  </a:cubicBezTo>
                  <a:lnTo>
                    <a:pt x="2376" y="1219"/>
                  </a:lnTo>
                  <a:cubicBezTo>
                    <a:pt x="2586" y="1230"/>
                    <a:pt x="2775" y="1352"/>
                    <a:pt x="2942" y="1459"/>
                  </a:cubicBezTo>
                  <a:cubicBezTo>
                    <a:pt x="3043" y="1526"/>
                    <a:pt x="3159" y="1598"/>
                    <a:pt x="3227" y="1706"/>
                  </a:cubicBezTo>
                  <a:cubicBezTo>
                    <a:pt x="3289" y="1802"/>
                    <a:pt x="3313" y="1945"/>
                    <a:pt x="3236" y="2040"/>
                  </a:cubicBezTo>
                  <a:cubicBezTo>
                    <a:pt x="3189" y="2098"/>
                    <a:pt x="3114" y="2125"/>
                    <a:pt x="3036" y="2158"/>
                  </a:cubicBezTo>
                  <a:cubicBezTo>
                    <a:pt x="2944" y="2194"/>
                    <a:pt x="2848" y="2230"/>
                    <a:pt x="2799" y="2320"/>
                  </a:cubicBezTo>
                  <a:cubicBezTo>
                    <a:pt x="2706" y="2494"/>
                    <a:pt x="2859" y="2689"/>
                    <a:pt x="3039" y="2796"/>
                  </a:cubicBezTo>
                  <a:lnTo>
                    <a:pt x="3066" y="2813"/>
                  </a:lnTo>
                  <a:cubicBezTo>
                    <a:pt x="3212" y="2901"/>
                    <a:pt x="3377" y="3000"/>
                    <a:pt x="3388" y="3158"/>
                  </a:cubicBezTo>
                  <a:cubicBezTo>
                    <a:pt x="3390" y="3171"/>
                    <a:pt x="3390" y="3184"/>
                    <a:pt x="3390" y="3197"/>
                  </a:cubicBezTo>
                  <a:cubicBezTo>
                    <a:pt x="3388" y="3222"/>
                    <a:pt x="3388" y="3250"/>
                    <a:pt x="3394" y="3278"/>
                  </a:cubicBezTo>
                  <a:cubicBezTo>
                    <a:pt x="3418" y="3364"/>
                    <a:pt x="3495" y="3407"/>
                    <a:pt x="3572" y="3449"/>
                  </a:cubicBezTo>
                  <a:cubicBezTo>
                    <a:pt x="3638" y="3486"/>
                    <a:pt x="3703" y="3522"/>
                    <a:pt x="3722" y="3582"/>
                  </a:cubicBezTo>
                  <a:cubicBezTo>
                    <a:pt x="3731" y="3606"/>
                    <a:pt x="3731" y="3629"/>
                    <a:pt x="3733" y="3655"/>
                  </a:cubicBezTo>
                  <a:cubicBezTo>
                    <a:pt x="3733" y="3677"/>
                    <a:pt x="3735" y="3698"/>
                    <a:pt x="3739" y="3719"/>
                  </a:cubicBezTo>
                  <a:cubicBezTo>
                    <a:pt x="3754" y="3797"/>
                    <a:pt x="3810" y="3859"/>
                    <a:pt x="3853" y="3910"/>
                  </a:cubicBezTo>
                  <a:lnTo>
                    <a:pt x="4474" y="4613"/>
                  </a:lnTo>
                  <a:cubicBezTo>
                    <a:pt x="4517" y="4662"/>
                    <a:pt x="4562" y="4714"/>
                    <a:pt x="4592" y="4769"/>
                  </a:cubicBezTo>
                  <a:cubicBezTo>
                    <a:pt x="4605" y="4793"/>
                    <a:pt x="4613" y="4816"/>
                    <a:pt x="4624" y="4840"/>
                  </a:cubicBezTo>
                  <a:cubicBezTo>
                    <a:pt x="4637" y="4870"/>
                    <a:pt x="4650" y="4902"/>
                    <a:pt x="4667" y="4930"/>
                  </a:cubicBezTo>
                  <a:cubicBezTo>
                    <a:pt x="4729" y="5037"/>
                    <a:pt x="4836" y="5106"/>
                    <a:pt x="4937" y="5170"/>
                  </a:cubicBezTo>
                  <a:cubicBezTo>
                    <a:pt x="4962" y="5187"/>
                    <a:pt x="4988" y="5202"/>
                    <a:pt x="5014" y="5219"/>
                  </a:cubicBezTo>
                  <a:cubicBezTo>
                    <a:pt x="5100" y="5277"/>
                    <a:pt x="5243" y="5399"/>
                    <a:pt x="5226" y="5551"/>
                  </a:cubicBezTo>
                  <a:cubicBezTo>
                    <a:pt x="5220" y="5618"/>
                    <a:pt x="5181" y="5678"/>
                    <a:pt x="5140" y="5740"/>
                  </a:cubicBezTo>
                  <a:cubicBezTo>
                    <a:pt x="5108" y="5787"/>
                    <a:pt x="5076" y="5834"/>
                    <a:pt x="5057" y="5890"/>
                  </a:cubicBezTo>
                  <a:cubicBezTo>
                    <a:pt x="5027" y="5975"/>
                    <a:pt x="5031" y="6063"/>
                    <a:pt x="5035" y="6151"/>
                  </a:cubicBezTo>
                  <a:cubicBezTo>
                    <a:pt x="5037" y="6173"/>
                    <a:pt x="5037" y="6194"/>
                    <a:pt x="5040" y="6218"/>
                  </a:cubicBezTo>
                  <a:cubicBezTo>
                    <a:pt x="5042" y="6303"/>
                    <a:pt x="5033" y="6393"/>
                    <a:pt x="5014" y="6483"/>
                  </a:cubicBezTo>
                  <a:lnTo>
                    <a:pt x="4937" y="6378"/>
                  </a:lnTo>
                  <a:cubicBezTo>
                    <a:pt x="4911" y="6342"/>
                    <a:pt x="4879" y="6299"/>
                    <a:pt x="4832" y="6275"/>
                  </a:cubicBezTo>
                  <a:cubicBezTo>
                    <a:pt x="4791" y="6254"/>
                    <a:pt x="4744" y="6250"/>
                    <a:pt x="4714" y="6250"/>
                  </a:cubicBezTo>
                  <a:cubicBezTo>
                    <a:pt x="4697" y="6250"/>
                    <a:pt x="4678" y="6252"/>
                    <a:pt x="4660" y="6252"/>
                  </a:cubicBezTo>
                  <a:cubicBezTo>
                    <a:pt x="4463" y="6265"/>
                    <a:pt x="4133" y="6320"/>
                    <a:pt x="4078" y="6562"/>
                  </a:cubicBezTo>
                  <a:cubicBezTo>
                    <a:pt x="3983" y="6533"/>
                    <a:pt x="3930" y="6440"/>
                    <a:pt x="3872" y="6340"/>
                  </a:cubicBezTo>
                  <a:cubicBezTo>
                    <a:pt x="3816" y="6245"/>
                    <a:pt x="3761" y="6149"/>
                    <a:pt x="3666" y="6098"/>
                  </a:cubicBezTo>
                  <a:cubicBezTo>
                    <a:pt x="3658" y="6093"/>
                    <a:pt x="3649" y="6089"/>
                    <a:pt x="3643" y="6085"/>
                  </a:cubicBezTo>
                  <a:cubicBezTo>
                    <a:pt x="3816" y="5943"/>
                    <a:pt x="3855" y="5671"/>
                    <a:pt x="3799" y="5472"/>
                  </a:cubicBezTo>
                  <a:cubicBezTo>
                    <a:pt x="3741" y="5273"/>
                    <a:pt x="3617" y="5103"/>
                    <a:pt x="3495" y="4939"/>
                  </a:cubicBezTo>
                  <a:cubicBezTo>
                    <a:pt x="3467" y="4900"/>
                    <a:pt x="3439" y="4861"/>
                    <a:pt x="3411" y="4823"/>
                  </a:cubicBezTo>
                  <a:cubicBezTo>
                    <a:pt x="3379" y="4780"/>
                    <a:pt x="3351" y="4737"/>
                    <a:pt x="3345" y="4690"/>
                  </a:cubicBezTo>
                  <a:cubicBezTo>
                    <a:pt x="3341" y="4660"/>
                    <a:pt x="3345" y="4630"/>
                    <a:pt x="3349" y="4596"/>
                  </a:cubicBezTo>
                  <a:cubicBezTo>
                    <a:pt x="3353" y="4568"/>
                    <a:pt x="3356" y="4540"/>
                    <a:pt x="3356" y="4510"/>
                  </a:cubicBezTo>
                  <a:cubicBezTo>
                    <a:pt x="3351" y="4409"/>
                    <a:pt x="3291" y="4330"/>
                    <a:pt x="3231" y="4253"/>
                  </a:cubicBezTo>
                  <a:cubicBezTo>
                    <a:pt x="3182" y="4184"/>
                    <a:pt x="3133" y="4120"/>
                    <a:pt x="3120" y="4045"/>
                  </a:cubicBezTo>
                  <a:cubicBezTo>
                    <a:pt x="3114" y="4009"/>
                    <a:pt x="3118" y="3972"/>
                    <a:pt x="3120" y="3932"/>
                  </a:cubicBezTo>
                  <a:cubicBezTo>
                    <a:pt x="3122" y="3880"/>
                    <a:pt x="3126" y="3829"/>
                    <a:pt x="3111" y="3777"/>
                  </a:cubicBezTo>
                  <a:cubicBezTo>
                    <a:pt x="3075" y="3657"/>
                    <a:pt x="2959" y="3593"/>
                    <a:pt x="2846" y="3533"/>
                  </a:cubicBezTo>
                  <a:cubicBezTo>
                    <a:pt x="2732" y="3471"/>
                    <a:pt x="2625" y="3413"/>
                    <a:pt x="2614" y="3304"/>
                  </a:cubicBezTo>
                  <a:lnTo>
                    <a:pt x="2614" y="3285"/>
                  </a:lnTo>
                  <a:lnTo>
                    <a:pt x="2597" y="3280"/>
                  </a:lnTo>
                  <a:cubicBezTo>
                    <a:pt x="2539" y="3261"/>
                    <a:pt x="2479" y="3252"/>
                    <a:pt x="2419" y="3252"/>
                  </a:cubicBezTo>
                  <a:cubicBezTo>
                    <a:pt x="2267" y="3252"/>
                    <a:pt x="2119" y="3310"/>
                    <a:pt x="2012" y="3409"/>
                  </a:cubicBezTo>
                  <a:lnTo>
                    <a:pt x="1997" y="3426"/>
                  </a:lnTo>
                  <a:cubicBezTo>
                    <a:pt x="1972" y="3449"/>
                    <a:pt x="1948" y="3473"/>
                    <a:pt x="1920" y="3482"/>
                  </a:cubicBezTo>
                  <a:cubicBezTo>
                    <a:pt x="1910" y="3485"/>
                    <a:pt x="1901" y="3486"/>
                    <a:pt x="1891" y="3486"/>
                  </a:cubicBezTo>
                  <a:cubicBezTo>
                    <a:pt x="1839" y="3486"/>
                    <a:pt x="1788" y="3445"/>
                    <a:pt x="1736" y="3400"/>
                  </a:cubicBezTo>
                  <a:cubicBezTo>
                    <a:pt x="1674" y="3349"/>
                    <a:pt x="1609" y="3295"/>
                    <a:pt x="1526" y="3295"/>
                  </a:cubicBezTo>
                  <a:lnTo>
                    <a:pt x="1502" y="3295"/>
                  </a:lnTo>
                  <a:lnTo>
                    <a:pt x="1479" y="3550"/>
                  </a:lnTo>
                  <a:lnTo>
                    <a:pt x="1001" y="3488"/>
                  </a:lnTo>
                  <a:lnTo>
                    <a:pt x="1001" y="3518"/>
                  </a:lnTo>
                  <a:cubicBezTo>
                    <a:pt x="997" y="3709"/>
                    <a:pt x="817" y="3880"/>
                    <a:pt x="624" y="3880"/>
                  </a:cubicBezTo>
                  <a:cubicBezTo>
                    <a:pt x="703" y="3447"/>
                    <a:pt x="740" y="3004"/>
                    <a:pt x="729" y="2562"/>
                  </a:cubicBezTo>
                  <a:cubicBezTo>
                    <a:pt x="729" y="2515"/>
                    <a:pt x="725" y="2468"/>
                    <a:pt x="693" y="2430"/>
                  </a:cubicBezTo>
                  <a:cubicBezTo>
                    <a:pt x="657" y="2389"/>
                    <a:pt x="607" y="2382"/>
                    <a:pt x="558" y="2382"/>
                  </a:cubicBezTo>
                  <a:cubicBezTo>
                    <a:pt x="545" y="2382"/>
                    <a:pt x="533" y="2382"/>
                    <a:pt x="521" y="2383"/>
                  </a:cubicBezTo>
                  <a:cubicBezTo>
                    <a:pt x="510" y="2384"/>
                    <a:pt x="500" y="2384"/>
                    <a:pt x="489" y="2384"/>
                  </a:cubicBezTo>
                  <a:cubicBezTo>
                    <a:pt x="478" y="2384"/>
                    <a:pt x="468" y="2384"/>
                    <a:pt x="457" y="2383"/>
                  </a:cubicBezTo>
                  <a:cubicBezTo>
                    <a:pt x="305" y="2370"/>
                    <a:pt x="219" y="2194"/>
                    <a:pt x="187" y="2033"/>
                  </a:cubicBezTo>
                  <a:cubicBezTo>
                    <a:pt x="183" y="2008"/>
                    <a:pt x="178" y="1980"/>
                    <a:pt x="174" y="1952"/>
                  </a:cubicBezTo>
                  <a:cubicBezTo>
                    <a:pt x="153" y="1832"/>
                    <a:pt x="133" y="1710"/>
                    <a:pt x="69" y="1613"/>
                  </a:cubicBezTo>
                  <a:cubicBezTo>
                    <a:pt x="103" y="1575"/>
                    <a:pt x="133" y="1534"/>
                    <a:pt x="163" y="1489"/>
                  </a:cubicBezTo>
                  <a:cubicBezTo>
                    <a:pt x="270" y="1331"/>
                    <a:pt x="350" y="1151"/>
                    <a:pt x="399" y="951"/>
                  </a:cubicBezTo>
                  <a:cubicBezTo>
                    <a:pt x="405" y="952"/>
                    <a:pt x="410" y="952"/>
                    <a:pt x="416" y="952"/>
                  </a:cubicBezTo>
                  <a:cubicBezTo>
                    <a:pt x="709" y="952"/>
                    <a:pt x="978" y="732"/>
                    <a:pt x="1016" y="463"/>
                  </a:cubicBezTo>
                  <a:cubicBezTo>
                    <a:pt x="1020" y="433"/>
                    <a:pt x="1022" y="403"/>
                    <a:pt x="1025" y="371"/>
                  </a:cubicBezTo>
                  <a:cubicBezTo>
                    <a:pt x="1029" y="289"/>
                    <a:pt x="1035" y="212"/>
                    <a:pt x="1080" y="154"/>
                  </a:cubicBezTo>
                  <a:cubicBezTo>
                    <a:pt x="1142" y="73"/>
                    <a:pt x="1245" y="67"/>
                    <a:pt x="1355" y="67"/>
                  </a:cubicBezTo>
                  <a:lnTo>
                    <a:pt x="1445" y="67"/>
                  </a:lnTo>
                  <a:cubicBezTo>
                    <a:pt x="1483" y="67"/>
                    <a:pt x="1528" y="67"/>
                    <a:pt x="1571" y="60"/>
                  </a:cubicBezTo>
                  <a:close/>
                  <a:moveTo>
                    <a:pt x="1614" y="0"/>
                  </a:moveTo>
                  <a:lnTo>
                    <a:pt x="1588" y="4"/>
                  </a:lnTo>
                  <a:cubicBezTo>
                    <a:pt x="1541" y="13"/>
                    <a:pt x="1490" y="13"/>
                    <a:pt x="1445" y="13"/>
                  </a:cubicBezTo>
                  <a:lnTo>
                    <a:pt x="1355" y="13"/>
                  </a:lnTo>
                  <a:cubicBezTo>
                    <a:pt x="1237" y="13"/>
                    <a:pt x="1115" y="22"/>
                    <a:pt x="1037" y="122"/>
                  </a:cubicBezTo>
                  <a:cubicBezTo>
                    <a:pt x="982" y="193"/>
                    <a:pt x="977" y="281"/>
                    <a:pt x="971" y="366"/>
                  </a:cubicBezTo>
                  <a:cubicBezTo>
                    <a:pt x="969" y="396"/>
                    <a:pt x="967" y="426"/>
                    <a:pt x="965" y="456"/>
                  </a:cubicBezTo>
                  <a:cubicBezTo>
                    <a:pt x="930" y="697"/>
                    <a:pt x="683" y="897"/>
                    <a:pt x="421" y="897"/>
                  </a:cubicBezTo>
                  <a:cubicBezTo>
                    <a:pt x="408" y="897"/>
                    <a:pt x="395" y="897"/>
                    <a:pt x="382" y="896"/>
                  </a:cubicBezTo>
                  <a:lnTo>
                    <a:pt x="358" y="894"/>
                  </a:lnTo>
                  <a:lnTo>
                    <a:pt x="354" y="917"/>
                  </a:lnTo>
                  <a:cubicBezTo>
                    <a:pt x="305" y="1118"/>
                    <a:pt x="225" y="1301"/>
                    <a:pt x="118" y="1459"/>
                  </a:cubicBezTo>
                  <a:cubicBezTo>
                    <a:pt x="86" y="1508"/>
                    <a:pt x="52" y="1551"/>
                    <a:pt x="15" y="1592"/>
                  </a:cubicBezTo>
                  <a:lnTo>
                    <a:pt x="0" y="1609"/>
                  </a:lnTo>
                  <a:lnTo>
                    <a:pt x="13" y="1626"/>
                  </a:lnTo>
                  <a:cubicBezTo>
                    <a:pt x="80" y="1716"/>
                    <a:pt x="101" y="1840"/>
                    <a:pt x="120" y="1960"/>
                  </a:cubicBezTo>
                  <a:cubicBezTo>
                    <a:pt x="125" y="1988"/>
                    <a:pt x="129" y="2016"/>
                    <a:pt x="135" y="2044"/>
                  </a:cubicBezTo>
                  <a:cubicBezTo>
                    <a:pt x="170" y="2222"/>
                    <a:pt x="270" y="2419"/>
                    <a:pt x="453" y="2436"/>
                  </a:cubicBezTo>
                  <a:cubicBezTo>
                    <a:pt x="460" y="2437"/>
                    <a:pt x="468" y="2437"/>
                    <a:pt x="476" y="2437"/>
                  </a:cubicBezTo>
                  <a:cubicBezTo>
                    <a:pt x="492" y="2437"/>
                    <a:pt x="508" y="2436"/>
                    <a:pt x="523" y="2436"/>
                  </a:cubicBezTo>
                  <a:cubicBezTo>
                    <a:pt x="534" y="2436"/>
                    <a:pt x="545" y="2435"/>
                    <a:pt x="556" y="2435"/>
                  </a:cubicBezTo>
                  <a:cubicBezTo>
                    <a:pt x="596" y="2435"/>
                    <a:pt x="632" y="2441"/>
                    <a:pt x="654" y="2466"/>
                  </a:cubicBezTo>
                  <a:cubicBezTo>
                    <a:pt x="673" y="2490"/>
                    <a:pt x="675" y="2526"/>
                    <a:pt x="675" y="2565"/>
                  </a:cubicBezTo>
                  <a:cubicBezTo>
                    <a:pt x="686" y="3012"/>
                    <a:pt x="648" y="3462"/>
                    <a:pt x="566" y="3902"/>
                  </a:cubicBezTo>
                  <a:lnTo>
                    <a:pt x="560" y="3929"/>
                  </a:lnTo>
                  <a:lnTo>
                    <a:pt x="590" y="3934"/>
                  </a:lnTo>
                  <a:cubicBezTo>
                    <a:pt x="602" y="3935"/>
                    <a:pt x="613" y="3935"/>
                    <a:pt x="625" y="3935"/>
                  </a:cubicBezTo>
                  <a:cubicBezTo>
                    <a:pt x="837" y="3935"/>
                    <a:pt x="1032" y="3757"/>
                    <a:pt x="1052" y="3548"/>
                  </a:cubicBezTo>
                  <a:lnTo>
                    <a:pt x="1526" y="3612"/>
                  </a:lnTo>
                  <a:lnTo>
                    <a:pt x="1549" y="3351"/>
                  </a:lnTo>
                  <a:cubicBezTo>
                    <a:pt x="1603" y="3359"/>
                    <a:pt x="1652" y="3400"/>
                    <a:pt x="1702" y="3441"/>
                  </a:cubicBezTo>
                  <a:cubicBezTo>
                    <a:pt x="1759" y="3490"/>
                    <a:pt x="1817" y="3539"/>
                    <a:pt x="1888" y="3539"/>
                  </a:cubicBezTo>
                  <a:cubicBezTo>
                    <a:pt x="1905" y="3539"/>
                    <a:pt x="1920" y="3537"/>
                    <a:pt x="1937" y="3533"/>
                  </a:cubicBezTo>
                  <a:cubicBezTo>
                    <a:pt x="1978" y="3520"/>
                    <a:pt x="2006" y="3490"/>
                    <a:pt x="2034" y="3462"/>
                  </a:cubicBezTo>
                  <a:lnTo>
                    <a:pt x="2049" y="3449"/>
                  </a:lnTo>
                  <a:cubicBezTo>
                    <a:pt x="2145" y="3357"/>
                    <a:pt x="2280" y="3306"/>
                    <a:pt x="2419" y="3306"/>
                  </a:cubicBezTo>
                  <a:cubicBezTo>
                    <a:pt x="2469" y="3306"/>
                    <a:pt x="2518" y="3312"/>
                    <a:pt x="2565" y="3325"/>
                  </a:cubicBezTo>
                  <a:cubicBezTo>
                    <a:pt x="2584" y="3452"/>
                    <a:pt x="2704" y="3518"/>
                    <a:pt x="2820" y="3580"/>
                  </a:cubicBezTo>
                  <a:cubicBezTo>
                    <a:pt x="2929" y="3638"/>
                    <a:pt x="3030" y="3694"/>
                    <a:pt x="3060" y="3792"/>
                  </a:cubicBezTo>
                  <a:cubicBezTo>
                    <a:pt x="3073" y="3835"/>
                    <a:pt x="3069" y="3880"/>
                    <a:pt x="3066" y="3927"/>
                  </a:cubicBezTo>
                  <a:cubicBezTo>
                    <a:pt x="3064" y="3970"/>
                    <a:pt x="3060" y="4013"/>
                    <a:pt x="3069" y="4054"/>
                  </a:cubicBezTo>
                  <a:cubicBezTo>
                    <a:pt x="3084" y="4144"/>
                    <a:pt x="3137" y="4214"/>
                    <a:pt x="3191" y="4285"/>
                  </a:cubicBezTo>
                  <a:cubicBezTo>
                    <a:pt x="3244" y="4360"/>
                    <a:pt x="3298" y="4429"/>
                    <a:pt x="3302" y="4512"/>
                  </a:cubicBezTo>
                  <a:cubicBezTo>
                    <a:pt x="3302" y="4538"/>
                    <a:pt x="3300" y="4561"/>
                    <a:pt x="3296" y="4589"/>
                  </a:cubicBezTo>
                  <a:cubicBezTo>
                    <a:pt x="3291" y="4624"/>
                    <a:pt x="3287" y="4660"/>
                    <a:pt x="3291" y="4699"/>
                  </a:cubicBezTo>
                  <a:cubicBezTo>
                    <a:pt x="3300" y="4756"/>
                    <a:pt x="3334" y="4808"/>
                    <a:pt x="3366" y="4853"/>
                  </a:cubicBezTo>
                  <a:cubicBezTo>
                    <a:pt x="3394" y="4894"/>
                    <a:pt x="3424" y="4932"/>
                    <a:pt x="3452" y="4971"/>
                  </a:cubicBezTo>
                  <a:cubicBezTo>
                    <a:pt x="3572" y="5131"/>
                    <a:pt x="3694" y="5296"/>
                    <a:pt x="3748" y="5487"/>
                  </a:cubicBezTo>
                  <a:cubicBezTo>
                    <a:pt x="3803" y="5684"/>
                    <a:pt x="3758" y="5956"/>
                    <a:pt x="3570" y="6072"/>
                  </a:cubicBezTo>
                  <a:lnTo>
                    <a:pt x="3516" y="6104"/>
                  </a:lnTo>
                  <a:lnTo>
                    <a:pt x="3576" y="6119"/>
                  </a:lnTo>
                  <a:cubicBezTo>
                    <a:pt x="3596" y="6125"/>
                    <a:pt x="3619" y="6132"/>
                    <a:pt x="3641" y="6145"/>
                  </a:cubicBezTo>
                  <a:cubicBezTo>
                    <a:pt x="3722" y="6188"/>
                    <a:pt x="3776" y="6280"/>
                    <a:pt x="3825" y="6368"/>
                  </a:cubicBezTo>
                  <a:cubicBezTo>
                    <a:pt x="3891" y="6481"/>
                    <a:pt x="3960" y="6599"/>
                    <a:pt x="4095" y="6620"/>
                  </a:cubicBezTo>
                  <a:lnTo>
                    <a:pt x="4120" y="6625"/>
                  </a:lnTo>
                  <a:lnTo>
                    <a:pt x="4125" y="6597"/>
                  </a:lnTo>
                  <a:cubicBezTo>
                    <a:pt x="4157" y="6370"/>
                    <a:pt x="4476" y="6318"/>
                    <a:pt x="4663" y="6305"/>
                  </a:cubicBezTo>
                  <a:cubicBezTo>
                    <a:pt x="4680" y="6305"/>
                    <a:pt x="4697" y="6303"/>
                    <a:pt x="4714" y="6303"/>
                  </a:cubicBezTo>
                  <a:cubicBezTo>
                    <a:pt x="4755" y="6303"/>
                    <a:pt x="4783" y="6310"/>
                    <a:pt x="4806" y="6323"/>
                  </a:cubicBezTo>
                  <a:cubicBezTo>
                    <a:pt x="4843" y="6340"/>
                    <a:pt x="4870" y="6376"/>
                    <a:pt x="4894" y="6408"/>
                  </a:cubicBezTo>
                  <a:lnTo>
                    <a:pt x="5037" y="6607"/>
                  </a:lnTo>
                  <a:lnTo>
                    <a:pt x="5052" y="6552"/>
                  </a:lnTo>
                  <a:cubicBezTo>
                    <a:pt x="5080" y="6438"/>
                    <a:pt x="5095" y="6327"/>
                    <a:pt x="5093" y="6215"/>
                  </a:cubicBezTo>
                  <a:cubicBezTo>
                    <a:pt x="5091" y="6194"/>
                    <a:pt x="5091" y="6170"/>
                    <a:pt x="5089" y="6147"/>
                  </a:cubicBezTo>
                  <a:cubicBezTo>
                    <a:pt x="5085" y="6063"/>
                    <a:pt x="5080" y="5982"/>
                    <a:pt x="5108" y="5907"/>
                  </a:cubicBezTo>
                  <a:cubicBezTo>
                    <a:pt x="5123" y="5860"/>
                    <a:pt x="5153" y="5815"/>
                    <a:pt x="5183" y="5768"/>
                  </a:cubicBezTo>
                  <a:cubicBezTo>
                    <a:pt x="5226" y="5703"/>
                    <a:pt x="5271" y="5637"/>
                    <a:pt x="5280" y="5558"/>
                  </a:cubicBezTo>
                  <a:cubicBezTo>
                    <a:pt x="5301" y="5378"/>
                    <a:pt x="5140" y="5241"/>
                    <a:pt x="5044" y="5174"/>
                  </a:cubicBezTo>
                  <a:cubicBezTo>
                    <a:pt x="5018" y="5157"/>
                    <a:pt x="4992" y="5142"/>
                    <a:pt x="4967" y="5125"/>
                  </a:cubicBezTo>
                  <a:cubicBezTo>
                    <a:pt x="4868" y="5063"/>
                    <a:pt x="4770" y="5001"/>
                    <a:pt x="4714" y="4904"/>
                  </a:cubicBezTo>
                  <a:cubicBezTo>
                    <a:pt x="4697" y="4879"/>
                    <a:pt x="4686" y="4851"/>
                    <a:pt x="4673" y="4821"/>
                  </a:cubicBezTo>
                  <a:cubicBezTo>
                    <a:pt x="4663" y="4795"/>
                    <a:pt x="4652" y="4769"/>
                    <a:pt x="4639" y="4746"/>
                  </a:cubicBezTo>
                  <a:cubicBezTo>
                    <a:pt x="4607" y="4681"/>
                    <a:pt x="4560" y="4630"/>
                    <a:pt x="4515" y="4576"/>
                  </a:cubicBezTo>
                  <a:lnTo>
                    <a:pt x="3893" y="3874"/>
                  </a:lnTo>
                  <a:cubicBezTo>
                    <a:pt x="3853" y="3827"/>
                    <a:pt x="3803" y="3773"/>
                    <a:pt x="3791" y="3709"/>
                  </a:cubicBezTo>
                  <a:cubicBezTo>
                    <a:pt x="3788" y="3692"/>
                    <a:pt x="3786" y="3672"/>
                    <a:pt x="3786" y="3653"/>
                  </a:cubicBezTo>
                  <a:cubicBezTo>
                    <a:pt x="3784" y="3625"/>
                    <a:pt x="3784" y="3595"/>
                    <a:pt x="3773" y="3565"/>
                  </a:cubicBezTo>
                  <a:cubicBezTo>
                    <a:pt x="3746" y="3484"/>
                    <a:pt x="3671" y="3443"/>
                    <a:pt x="3598" y="3402"/>
                  </a:cubicBezTo>
                  <a:cubicBezTo>
                    <a:pt x="3529" y="3364"/>
                    <a:pt x="3463" y="3327"/>
                    <a:pt x="3448" y="3263"/>
                  </a:cubicBezTo>
                  <a:cubicBezTo>
                    <a:pt x="3441" y="3244"/>
                    <a:pt x="3441" y="3222"/>
                    <a:pt x="3441" y="3199"/>
                  </a:cubicBezTo>
                  <a:cubicBezTo>
                    <a:pt x="3443" y="3184"/>
                    <a:pt x="3443" y="3169"/>
                    <a:pt x="3441" y="3154"/>
                  </a:cubicBezTo>
                  <a:cubicBezTo>
                    <a:pt x="3428" y="2967"/>
                    <a:pt x="3251" y="2862"/>
                    <a:pt x="3094" y="2768"/>
                  </a:cubicBezTo>
                  <a:lnTo>
                    <a:pt x="3066" y="2751"/>
                  </a:lnTo>
                  <a:cubicBezTo>
                    <a:pt x="2934" y="2672"/>
                    <a:pt x="2764" y="2498"/>
                    <a:pt x="2846" y="2346"/>
                  </a:cubicBezTo>
                  <a:cubicBezTo>
                    <a:pt x="2886" y="2273"/>
                    <a:pt x="2968" y="2241"/>
                    <a:pt x="3056" y="2207"/>
                  </a:cubicBezTo>
                  <a:cubicBezTo>
                    <a:pt x="3137" y="2175"/>
                    <a:pt x="3221" y="2143"/>
                    <a:pt x="3276" y="2074"/>
                  </a:cubicBezTo>
                  <a:cubicBezTo>
                    <a:pt x="3373" y="1956"/>
                    <a:pt x="3343" y="1785"/>
                    <a:pt x="3272" y="1676"/>
                  </a:cubicBezTo>
                  <a:cubicBezTo>
                    <a:pt x="3197" y="1560"/>
                    <a:pt x="3077" y="1483"/>
                    <a:pt x="2970" y="1414"/>
                  </a:cubicBezTo>
                  <a:cubicBezTo>
                    <a:pt x="2807" y="1309"/>
                    <a:pt x="2604" y="1178"/>
                    <a:pt x="2379" y="1166"/>
                  </a:cubicBezTo>
                  <a:lnTo>
                    <a:pt x="2289" y="1166"/>
                  </a:lnTo>
                  <a:cubicBezTo>
                    <a:pt x="2248" y="1166"/>
                    <a:pt x="2205" y="1163"/>
                    <a:pt x="2164" y="1153"/>
                  </a:cubicBezTo>
                  <a:cubicBezTo>
                    <a:pt x="2107" y="1138"/>
                    <a:pt x="2044" y="1088"/>
                    <a:pt x="2047" y="1028"/>
                  </a:cubicBezTo>
                  <a:cubicBezTo>
                    <a:pt x="2047" y="1003"/>
                    <a:pt x="2059" y="977"/>
                    <a:pt x="2070" y="951"/>
                  </a:cubicBezTo>
                  <a:cubicBezTo>
                    <a:pt x="2083" y="926"/>
                    <a:pt x="2094" y="900"/>
                    <a:pt x="2098" y="870"/>
                  </a:cubicBezTo>
                  <a:cubicBezTo>
                    <a:pt x="2117" y="744"/>
                    <a:pt x="1995" y="651"/>
                    <a:pt x="1873" y="606"/>
                  </a:cubicBezTo>
                  <a:lnTo>
                    <a:pt x="1843" y="596"/>
                  </a:lnTo>
                  <a:cubicBezTo>
                    <a:pt x="1747" y="561"/>
                    <a:pt x="1648" y="525"/>
                    <a:pt x="1612" y="441"/>
                  </a:cubicBezTo>
                  <a:cubicBezTo>
                    <a:pt x="1586" y="384"/>
                    <a:pt x="1599" y="317"/>
                    <a:pt x="1612" y="246"/>
                  </a:cubicBezTo>
                  <a:cubicBezTo>
                    <a:pt x="1620" y="212"/>
                    <a:pt x="1627" y="174"/>
                    <a:pt x="1629" y="137"/>
                  </a:cubicBezTo>
                  <a:cubicBezTo>
                    <a:pt x="1631" y="99"/>
                    <a:pt x="1627" y="62"/>
                    <a:pt x="1618" y="24"/>
                  </a:cubicBezTo>
                  <a:lnTo>
                    <a:pt x="16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151"/>
            <p:cNvSpPr/>
            <p:nvPr/>
          </p:nvSpPr>
          <p:spPr>
            <a:xfrm>
              <a:off x="6317062" y="3028445"/>
              <a:ext cx="135227" cy="311002"/>
            </a:xfrm>
            <a:custGeom>
              <a:rect b="b" l="l" r="r" t="t"/>
              <a:pathLst>
                <a:path extrusionOk="0" h="10945" w="4759">
                  <a:moveTo>
                    <a:pt x="2083" y="0"/>
                  </a:moveTo>
                  <a:lnTo>
                    <a:pt x="2083" y="0"/>
                  </a:lnTo>
                  <a:cubicBezTo>
                    <a:pt x="2104" y="225"/>
                    <a:pt x="1898" y="418"/>
                    <a:pt x="1680" y="472"/>
                  </a:cubicBezTo>
                  <a:cubicBezTo>
                    <a:pt x="1601" y="492"/>
                    <a:pt x="1520" y="499"/>
                    <a:pt x="1439" y="499"/>
                  </a:cubicBezTo>
                  <a:cubicBezTo>
                    <a:pt x="1296" y="499"/>
                    <a:pt x="1151" y="477"/>
                    <a:pt x="1007" y="463"/>
                  </a:cubicBezTo>
                  <a:cubicBezTo>
                    <a:pt x="944" y="457"/>
                    <a:pt x="880" y="453"/>
                    <a:pt x="816" y="453"/>
                  </a:cubicBezTo>
                  <a:cubicBezTo>
                    <a:pt x="651" y="453"/>
                    <a:pt x="489" y="480"/>
                    <a:pt x="356" y="575"/>
                  </a:cubicBezTo>
                  <a:cubicBezTo>
                    <a:pt x="279" y="628"/>
                    <a:pt x="217" y="703"/>
                    <a:pt x="131" y="740"/>
                  </a:cubicBezTo>
                  <a:cubicBezTo>
                    <a:pt x="105" y="750"/>
                    <a:pt x="77" y="759"/>
                    <a:pt x="47" y="763"/>
                  </a:cubicBezTo>
                  <a:cubicBezTo>
                    <a:pt x="56" y="797"/>
                    <a:pt x="58" y="832"/>
                    <a:pt x="58" y="868"/>
                  </a:cubicBezTo>
                  <a:cubicBezTo>
                    <a:pt x="52" y="975"/>
                    <a:pt x="0" y="1087"/>
                    <a:pt x="43" y="1185"/>
                  </a:cubicBezTo>
                  <a:cubicBezTo>
                    <a:pt x="88" y="1290"/>
                    <a:pt x="212" y="1327"/>
                    <a:pt x="319" y="1365"/>
                  </a:cubicBezTo>
                  <a:cubicBezTo>
                    <a:pt x="427" y="1404"/>
                    <a:pt x="544" y="1487"/>
                    <a:pt x="527" y="1601"/>
                  </a:cubicBezTo>
                  <a:cubicBezTo>
                    <a:pt x="519" y="1657"/>
                    <a:pt x="476" y="1704"/>
                    <a:pt x="474" y="1761"/>
                  </a:cubicBezTo>
                  <a:cubicBezTo>
                    <a:pt x="472" y="1834"/>
                    <a:pt x="540" y="1894"/>
                    <a:pt x="613" y="1911"/>
                  </a:cubicBezTo>
                  <a:cubicBezTo>
                    <a:pt x="684" y="1931"/>
                    <a:pt x="759" y="1922"/>
                    <a:pt x="834" y="1926"/>
                  </a:cubicBezTo>
                  <a:cubicBezTo>
                    <a:pt x="1044" y="1937"/>
                    <a:pt x="1232" y="2055"/>
                    <a:pt x="1412" y="2171"/>
                  </a:cubicBezTo>
                  <a:cubicBezTo>
                    <a:pt x="1521" y="2241"/>
                    <a:pt x="1633" y="2314"/>
                    <a:pt x="1706" y="2424"/>
                  </a:cubicBezTo>
                  <a:cubicBezTo>
                    <a:pt x="1776" y="2533"/>
                    <a:pt x="1793" y="2689"/>
                    <a:pt x="1710" y="2790"/>
                  </a:cubicBezTo>
                  <a:cubicBezTo>
                    <a:pt x="1601" y="2925"/>
                    <a:pt x="1361" y="2914"/>
                    <a:pt x="1277" y="3066"/>
                  </a:cubicBezTo>
                  <a:cubicBezTo>
                    <a:pt x="1189" y="3229"/>
                    <a:pt x="1350" y="3413"/>
                    <a:pt x="1506" y="3508"/>
                  </a:cubicBezTo>
                  <a:cubicBezTo>
                    <a:pt x="1665" y="3602"/>
                    <a:pt x="1858" y="3707"/>
                    <a:pt x="1871" y="3889"/>
                  </a:cubicBezTo>
                  <a:cubicBezTo>
                    <a:pt x="1873" y="3928"/>
                    <a:pt x="1866" y="3966"/>
                    <a:pt x="1875" y="4005"/>
                  </a:cubicBezTo>
                  <a:cubicBezTo>
                    <a:pt x="1913" y="4152"/>
                    <a:pt x="2153" y="4161"/>
                    <a:pt x="2203" y="4307"/>
                  </a:cubicBezTo>
                  <a:cubicBezTo>
                    <a:pt x="2218" y="4352"/>
                    <a:pt x="2211" y="4401"/>
                    <a:pt x="2220" y="4448"/>
                  </a:cubicBezTo>
                  <a:cubicBezTo>
                    <a:pt x="2233" y="4517"/>
                    <a:pt x="2282" y="4572"/>
                    <a:pt x="2329" y="4626"/>
                  </a:cubicBezTo>
                  <a:cubicBezTo>
                    <a:pt x="2535" y="4860"/>
                    <a:pt x="2743" y="5093"/>
                    <a:pt x="2948" y="5329"/>
                  </a:cubicBezTo>
                  <a:cubicBezTo>
                    <a:pt x="2993" y="5378"/>
                    <a:pt x="3038" y="5429"/>
                    <a:pt x="3070" y="5489"/>
                  </a:cubicBezTo>
                  <a:cubicBezTo>
                    <a:pt x="3098" y="5543"/>
                    <a:pt x="3115" y="5599"/>
                    <a:pt x="3145" y="5650"/>
                  </a:cubicBezTo>
                  <a:cubicBezTo>
                    <a:pt x="3218" y="5779"/>
                    <a:pt x="3362" y="5847"/>
                    <a:pt x="3484" y="5931"/>
                  </a:cubicBezTo>
                  <a:cubicBezTo>
                    <a:pt x="3606" y="6012"/>
                    <a:pt x="3726" y="6141"/>
                    <a:pt x="3709" y="6286"/>
                  </a:cubicBezTo>
                  <a:cubicBezTo>
                    <a:pt x="3694" y="6415"/>
                    <a:pt x="3580" y="6509"/>
                    <a:pt x="3537" y="6631"/>
                  </a:cubicBezTo>
                  <a:cubicBezTo>
                    <a:pt x="3501" y="6732"/>
                    <a:pt x="3518" y="6843"/>
                    <a:pt x="3520" y="6948"/>
                  </a:cubicBezTo>
                  <a:cubicBezTo>
                    <a:pt x="3522" y="7060"/>
                    <a:pt x="3510" y="7171"/>
                    <a:pt x="3482" y="7278"/>
                  </a:cubicBezTo>
                  <a:cubicBezTo>
                    <a:pt x="3552" y="7377"/>
                    <a:pt x="3625" y="7475"/>
                    <a:pt x="3696" y="7572"/>
                  </a:cubicBezTo>
                  <a:cubicBezTo>
                    <a:pt x="3782" y="7690"/>
                    <a:pt x="3872" y="7831"/>
                    <a:pt x="3827" y="7968"/>
                  </a:cubicBezTo>
                  <a:cubicBezTo>
                    <a:pt x="3754" y="8191"/>
                    <a:pt x="3398" y="8204"/>
                    <a:pt x="3321" y="8425"/>
                  </a:cubicBezTo>
                  <a:cubicBezTo>
                    <a:pt x="3274" y="8555"/>
                    <a:pt x="3347" y="8718"/>
                    <a:pt x="3263" y="8830"/>
                  </a:cubicBezTo>
                  <a:cubicBezTo>
                    <a:pt x="3212" y="8896"/>
                    <a:pt x="3132" y="8911"/>
                    <a:pt x="3046" y="8911"/>
                  </a:cubicBezTo>
                  <a:cubicBezTo>
                    <a:pt x="2984" y="8911"/>
                    <a:pt x="2918" y="8903"/>
                    <a:pt x="2858" y="8900"/>
                  </a:cubicBezTo>
                  <a:cubicBezTo>
                    <a:pt x="2853" y="8900"/>
                    <a:pt x="2848" y="8900"/>
                    <a:pt x="2842" y="8900"/>
                  </a:cubicBezTo>
                  <a:cubicBezTo>
                    <a:pt x="2701" y="8900"/>
                    <a:pt x="2529" y="9006"/>
                    <a:pt x="2588" y="9129"/>
                  </a:cubicBezTo>
                  <a:cubicBezTo>
                    <a:pt x="2616" y="9187"/>
                    <a:pt x="2685" y="9213"/>
                    <a:pt x="2728" y="9260"/>
                  </a:cubicBezTo>
                  <a:cubicBezTo>
                    <a:pt x="2785" y="9318"/>
                    <a:pt x="2798" y="9417"/>
                    <a:pt x="2760" y="9487"/>
                  </a:cubicBezTo>
                  <a:cubicBezTo>
                    <a:pt x="2711" y="9562"/>
                    <a:pt x="2616" y="9572"/>
                    <a:pt x="2524" y="9572"/>
                  </a:cubicBezTo>
                  <a:cubicBezTo>
                    <a:pt x="2499" y="9572"/>
                    <a:pt x="2475" y="9571"/>
                    <a:pt x="2451" y="9571"/>
                  </a:cubicBezTo>
                  <a:cubicBezTo>
                    <a:pt x="2342" y="9571"/>
                    <a:pt x="2198" y="9620"/>
                    <a:pt x="2203" y="9731"/>
                  </a:cubicBezTo>
                  <a:cubicBezTo>
                    <a:pt x="2203" y="9764"/>
                    <a:pt x="2218" y="9796"/>
                    <a:pt x="2207" y="9828"/>
                  </a:cubicBezTo>
                  <a:cubicBezTo>
                    <a:pt x="2194" y="9868"/>
                    <a:pt x="2156" y="9878"/>
                    <a:pt x="2111" y="9878"/>
                  </a:cubicBezTo>
                  <a:cubicBezTo>
                    <a:pt x="2077" y="9878"/>
                    <a:pt x="2039" y="9871"/>
                    <a:pt x="2006" y="9869"/>
                  </a:cubicBezTo>
                  <a:cubicBezTo>
                    <a:pt x="1998" y="9868"/>
                    <a:pt x="1990" y="9868"/>
                    <a:pt x="1983" y="9868"/>
                  </a:cubicBezTo>
                  <a:cubicBezTo>
                    <a:pt x="1818" y="9868"/>
                    <a:pt x="1691" y="10019"/>
                    <a:pt x="1558" y="10126"/>
                  </a:cubicBezTo>
                  <a:cubicBezTo>
                    <a:pt x="1554" y="10130"/>
                    <a:pt x="1547" y="10134"/>
                    <a:pt x="1541" y="10139"/>
                  </a:cubicBezTo>
                  <a:cubicBezTo>
                    <a:pt x="1566" y="10199"/>
                    <a:pt x="1618" y="10261"/>
                    <a:pt x="1678" y="10286"/>
                  </a:cubicBezTo>
                  <a:cubicBezTo>
                    <a:pt x="1813" y="10344"/>
                    <a:pt x="2001" y="10426"/>
                    <a:pt x="1961" y="10567"/>
                  </a:cubicBezTo>
                  <a:cubicBezTo>
                    <a:pt x="1931" y="10666"/>
                    <a:pt x="1808" y="10691"/>
                    <a:pt x="1710" y="10721"/>
                  </a:cubicBezTo>
                  <a:cubicBezTo>
                    <a:pt x="1611" y="10753"/>
                    <a:pt x="1509" y="10863"/>
                    <a:pt x="1573" y="10944"/>
                  </a:cubicBezTo>
                  <a:cubicBezTo>
                    <a:pt x="1858" y="10858"/>
                    <a:pt x="2136" y="10753"/>
                    <a:pt x="2406" y="10629"/>
                  </a:cubicBezTo>
                  <a:cubicBezTo>
                    <a:pt x="2507" y="10584"/>
                    <a:pt x="2608" y="10535"/>
                    <a:pt x="2678" y="10451"/>
                  </a:cubicBezTo>
                  <a:cubicBezTo>
                    <a:pt x="2803" y="10310"/>
                    <a:pt x="2824" y="10094"/>
                    <a:pt x="2970" y="9974"/>
                  </a:cubicBezTo>
                  <a:cubicBezTo>
                    <a:pt x="3045" y="9911"/>
                    <a:pt x="3135" y="9887"/>
                    <a:pt x="3232" y="9887"/>
                  </a:cubicBezTo>
                  <a:cubicBezTo>
                    <a:pt x="3372" y="9887"/>
                    <a:pt x="3523" y="9937"/>
                    <a:pt x="3655" y="9991"/>
                  </a:cubicBezTo>
                  <a:cubicBezTo>
                    <a:pt x="3855" y="9828"/>
                    <a:pt x="3992" y="9592"/>
                    <a:pt x="4032" y="9337"/>
                  </a:cubicBezTo>
                  <a:cubicBezTo>
                    <a:pt x="4131" y="9324"/>
                    <a:pt x="4229" y="9312"/>
                    <a:pt x="4328" y="9299"/>
                  </a:cubicBezTo>
                  <a:cubicBezTo>
                    <a:pt x="4478" y="9063"/>
                    <a:pt x="4559" y="8793"/>
                    <a:pt x="4615" y="8519"/>
                  </a:cubicBezTo>
                  <a:cubicBezTo>
                    <a:pt x="4759" y="7801"/>
                    <a:pt x="4712" y="7051"/>
                    <a:pt x="4536" y="6340"/>
                  </a:cubicBezTo>
                  <a:cubicBezTo>
                    <a:pt x="4495" y="6176"/>
                    <a:pt x="4367" y="5980"/>
                    <a:pt x="4226" y="5980"/>
                  </a:cubicBezTo>
                  <a:cubicBezTo>
                    <a:pt x="4197" y="5980"/>
                    <a:pt x="4168" y="5988"/>
                    <a:pt x="4140" y="6006"/>
                  </a:cubicBezTo>
                  <a:cubicBezTo>
                    <a:pt x="4028" y="5672"/>
                    <a:pt x="3687" y="5485"/>
                    <a:pt x="3424" y="5254"/>
                  </a:cubicBezTo>
                  <a:cubicBezTo>
                    <a:pt x="3043" y="4922"/>
                    <a:pt x="2798" y="4465"/>
                    <a:pt x="2560" y="4020"/>
                  </a:cubicBezTo>
                  <a:cubicBezTo>
                    <a:pt x="2505" y="3915"/>
                    <a:pt x="2449" y="3812"/>
                    <a:pt x="2393" y="3707"/>
                  </a:cubicBezTo>
                  <a:cubicBezTo>
                    <a:pt x="2201" y="3445"/>
                    <a:pt x="2363" y="3077"/>
                    <a:pt x="2556" y="2816"/>
                  </a:cubicBezTo>
                  <a:cubicBezTo>
                    <a:pt x="2747" y="2556"/>
                    <a:pt x="2980" y="2265"/>
                    <a:pt x="2912" y="1948"/>
                  </a:cubicBezTo>
                  <a:cubicBezTo>
                    <a:pt x="3278" y="1768"/>
                    <a:pt x="3677" y="1663"/>
                    <a:pt x="4084" y="1637"/>
                  </a:cubicBezTo>
                  <a:cubicBezTo>
                    <a:pt x="3962" y="1547"/>
                    <a:pt x="3814" y="1481"/>
                    <a:pt x="3675" y="1427"/>
                  </a:cubicBezTo>
                  <a:cubicBezTo>
                    <a:pt x="3381" y="1316"/>
                    <a:pt x="3038" y="1138"/>
                    <a:pt x="3025" y="823"/>
                  </a:cubicBezTo>
                  <a:cubicBezTo>
                    <a:pt x="3023" y="731"/>
                    <a:pt x="3051" y="635"/>
                    <a:pt x="3019" y="547"/>
                  </a:cubicBezTo>
                  <a:cubicBezTo>
                    <a:pt x="2963" y="401"/>
                    <a:pt x="2779" y="365"/>
                    <a:pt x="2629" y="324"/>
                  </a:cubicBezTo>
                  <a:cubicBezTo>
                    <a:pt x="2423" y="264"/>
                    <a:pt x="2235" y="152"/>
                    <a:pt x="20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151"/>
            <p:cNvSpPr/>
            <p:nvPr/>
          </p:nvSpPr>
          <p:spPr>
            <a:xfrm>
              <a:off x="6316636" y="3026428"/>
              <a:ext cx="136136" cy="313872"/>
            </a:xfrm>
            <a:custGeom>
              <a:rect b="b" l="l" r="r" t="t"/>
              <a:pathLst>
                <a:path extrusionOk="0" h="11046" w="4791">
                  <a:moveTo>
                    <a:pt x="2126" y="136"/>
                  </a:moveTo>
                  <a:cubicBezTo>
                    <a:pt x="2271" y="268"/>
                    <a:pt x="2447" y="367"/>
                    <a:pt x="2638" y="421"/>
                  </a:cubicBezTo>
                  <a:lnTo>
                    <a:pt x="2685" y="433"/>
                  </a:lnTo>
                  <a:cubicBezTo>
                    <a:pt x="2822" y="470"/>
                    <a:pt x="2963" y="508"/>
                    <a:pt x="3008" y="626"/>
                  </a:cubicBezTo>
                  <a:cubicBezTo>
                    <a:pt x="3028" y="678"/>
                    <a:pt x="3023" y="736"/>
                    <a:pt x="3019" y="796"/>
                  </a:cubicBezTo>
                  <a:cubicBezTo>
                    <a:pt x="3017" y="830"/>
                    <a:pt x="3013" y="862"/>
                    <a:pt x="3015" y="896"/>
                  </a:cubicBezTo>
                  <a:cubicBezTo>
                    <a:pt x="3028" y="1237"/>
                    <a:pt x="3400" y="1417"/>
                    <a:pt x="3679" y="1524"/>
                  </a:cubicBezTo>
                  <a:cubicBezTo>
                    <a:pt x="3816" y="1575"/>
                    <a:pt x="3930" y="1629"/>
                    <a:pt x="4020" y="1687"/>
                  </a:cubicBezTo>
                  <a:cubicBezTo>
                    <a:pt x="3636" y="1721"/>
                    <a:pt x="3257" y="1826"/>
                    <a:pt x="2916" y="1995"/>
                  </a:cubicBezTo>
                  <a:lnTo>
                    <a:pt x="2897" y="2004"/>
                  </a:lnTo>
                  <a:lnTo>
                    <a:pt x="2901" y="2023"/>
                  </a:lnTo>
                  <a:cubicBezTo>
                    <a:pt x="2963" y="2310"/>
                    <a:pt x="2760" y="2587"/>
                    <a:pt x="2582" y="2829"/>
                  </a:cubicBezTo>
                  <a:lnTo>
                    <a:pt x="2550" y="2872"/>
                  </a:lnTo>
                  <a:cubicBezTo>
                    <a:pt x="2423" y="3043"/>
                    <a:pt x="2153" y="3478"/>
                    <a:pt x="2385" y="3791"/>
                  </a:cubicBezTo>
                  <a:lnTo>
                    <a:pt x="2552" y="4104"/>
                  </a:lnTo>
                  <a:cubicBezTo>
                    <a:pt x="2777" y="4526"/>
                    <a:pt x="3032" y="5005"/>
                    <a:pt x="3420" y="5344"/>
                  </a:cubicBezTo>
                  <a:cubicBezTo>
                    <a:pt x="3484" y="5400"/>
                    <a:pt x="3555" y="5455"/>
                    <a:pt x="3621" y="5507"/>
                  </a:cubicBezTo>
                  <a:cubicBezTo>
                    <a:pt x="3831" y="5670"/>
                    <a:pt x="4047" y="5839"/>
                    <a:pt x="4129" y="6085"/>
                  </a:cubicBezTo>
                  <a:lnTo>
                    <a:pt x="4140" y="6117"/>
                  </a:lnTo>
                  <a:lnTo>
                    <a:pt x="4167" y="6100"/>
                  </a:lnTo>
                  <a:cubicBezTo>
                    <a:pt x="4191" y="6085"/>
                    <a:pt x="4217" y="6077"/>
                    <a:pt x="4240" y="6077"/>
                  </a:cubicBezTo>
                  <a:cubicBezTo>
                    <a:pt x="4360" y="6077"/>
                    <a:pt x="4482" y="6252"/>
                    <a:pt x="4523" y="6417"/>
                  </a:cubicBezTo>
                  <a:cubicBezTo>
                    <a:pt x="4709" y="7163"/>
                    <a:pt x="4737" y="7913"/>
                    <a:pt x="4604" y="8586"/>
                  </a:cubicBezTo>
                  <a:cubicBezTo>
                    <a:pt x="4540" y="8903"/>
                    <a:pt x="4452" y="9145"/>
                    <a:pt x="4328" y="9346"/>
                  </a:cubicBezTo>
                  <a:lnTo>
                    <a:pt x="4024" y="9385"/>
                  </a:lnTo>
                  <a:lnTo>
                    <a:pt x="4022" y="9404"/>
                  </a:lnTo>
                  <a:cubicBezTo>
                    <a:pt x="3983" y="9646"/>
                    <a:pt x="3852" y="9873"/>
                    <a:pt x="3666" y="10032"/>
                  </a:cubicBezTo>
                  <a:cubicBezTo>
                    <a:pt x="3544" y="9985"/>
                    <a:pt x="3390" y="9931"/>
                    <a:pt x="3244" y="9931"/>
                  </a:cubicBezTo>
                  <a:cubicBezTo>
                    <a:pt x="3135" y="9931"/>
                    <a:pt x="3040" y="9963"/>
                    <a:pt x="2968" y="10023"/>
                  </a:cubicBezTo>
                  <a:cubicBezTo>
                    <a:pt x="2882" y="10094"/>
                    <a:pt x="2837" y="10195"/>
                    <a:pt x="2794" y="10291"/>
                  </a:cubicBezTo>
                  <a:cubicBezTo>
                    <a:pt x="2762" y="10366"/>
                    <a:pt x="2725" y="10445"/>
                    <a:pt x="2674" y="10505"/>
                  </a:cubicBezTo>
                  <a:cubicBezTo>
                    <a:pt x="2605" y="10582"/>
                    <a:pt x="2511" y="10632"/>
                    <a:pt x="2411" y="10677"/>
                  </a:cubicBezTo>
                  <a:cubicBezTo>
                    <a:pt x="2149" y="10797"/>
                    <a:pt x="1875" y="10902"/>
                    <a:pt x="1599" y="10983"/>
                  </a:cubicBezTo>
                  <a:cubicBezTo>
                    <a:pt x="1592" y="10970"/>
                    <a:pt x="1592" y="10955"/>
                    <a:pt x="1599" y="10938"/>
                  </a:cubicBezTo>
                  <a:cubicBezTo>
                    <a:pt x="1611" y="10891"/>
                    <a:pt x="1671" y="10837"/>
                    <a:pt x="1733" y="10818"/>
                  </a:cubicBezTo>
                  <a:cubicBezTo>
                    <a:pt x="1746" y="10814"/>
                    <a:pt x="1757" y="10812"/>
                    <a:pt x="1770" y="10807"/>
                  </a:cubicBezTo>
                  <a:cubicBezTo>
                    <a:pt x="1864" y="10777"/>
                    <a:pt x="1971" y="10745"/>
                    <a:pt x="2001" y="10644"/>
                  </a:cubicBezTo>
                  <a:cubicBezTo>
                    <a:pt x="2048" y="10480"/>
                    <a:pt x="1841" y="10392"/>
                    <a:pt x="1703" y="10334"/>
                  </a:cubicBezTo>
                  <a:cubicBezTo>
                    <a:pt x="1661" y="10315"/>
                    <a:pt x="1616" y="10270"/>
                    <a:pt x="1590" y="10218"/>
                  </a:cubicBezTo>
                  <a:cubicBezTo>
                    <a:pt x="1620" y="10195"/>
                    <a:pt x="1648" y="10169"/>
                    <a:pt x="1678" y="10143"/>
                  </a:cubicBezTo>
                  <a:cubicBezTo>
                    <a:pt x="1778" y="10053"/>
                    <a:pt x="1881" y="9965"/>
                    <a:pt x="2002" y="9965"/>
                  </a:cubicBezTo>
                  <a:cubicBezTo>
                    <a:pt x="2007" y="9965"/>
                    <a:pt x="2013" y="9965"/>
                    <a:pt x="2018" y="9965"/>
                  </a:cubicBezTo>
                  <a:cubicBezTo>
                    <a:pt x="2029" y="9967"/>
                    <a:pt x="2040" y="9967"/>
                    <a:pt x="2051" y="9970"/>
                  </a:cubicBezTo>
                  <a:cubicBezTo>
                    <a:pt x="2076" y="9972"/>
                    <a:pt x="2102" y="9974"/>
                    <a:pt x="2128" y="9974"/>
                  </a:cubicBezTo>
                  <a:cubicBezTo>
                    <a:pt x="2151" y="9974"/>
                    <a:pt x="2226" y="9974"/>
                    <a:pt x="2248" y="9905"/>
                  </a:cubicBezTo>
                  <a:cubicBezTo>
                    <a:pt x="2256" y="9880"/>
                    <a:pt x="2252" y="9856"/>
                    <a:pt x="2248" y="9832"/>
                  </a:cubicBezTo>
                  <a:cubicBezTo>
                    <a:pt x="2246" y="9822"/>
                    <a:pt x="2243" y="9813"/>
                    <a:pt x="2243" y="9802"/>
                  </a:cubicBezTo>
                  <a:cubicBezTo>
                    <a:pt x="2243" y="9777"/>
                    <a:pt x="2252" y="9753"/>
                    <a:pt x="2271" y="9734"/>
                  </a:cubicBezTo>
                  <a:cubicBezTo>
                    <a:pt x="2314" y="9689"/>
                    <a:pt x="2398" y="9670"/>
                    <a:pt x="2466" y="9670"/>
                  </a:cubicBezTo>
                  <a:lnTo>
                    <a:pt x="2530" y="9670"/>
                  </a:lnTo>
                  <a:cubicBezTo>
                    <a:pt x="2635" y="9670"/>
                    <a:pt x="2740" y="9659"/>
                    <a:pt x="2798" y="9571"/>
                  </a:cubicBezTo>
                  <a:cubicBezTo>
                    <a:pt x="2843" y="9490"/>
                    <a:pt x="2828" y="9380"/>
                    <a:pt x="2762" y="9312"/>
                  </a:cubicBezTo>
                  <a:cubicBezTo>
                    <a:pt x="2745" y="9293"/>
                    <a:pt x="2723" y="9278"/>
                    <a:pt x="2702" y="9263"/>
                  </a:cubicBezTo>
                  <a:cubicBezTo>
                    <a:pt x="2672" y="9239"/>
                    <a:pt x="2642" y="9220"/>
                    <a:pt x="2629" y="9190"/>
                  </a:cubicBezTo>
                  <a:cubicBezTo>
                    <a:pt x="2614" y="9160"/>
                    <a:pt x="2616" y="9130"/>
                    <a:pt x="2633" y="9102"/>
                  </a:cubicBezTo>
                  <a:cubicBezTo>
                    <a:pt x="2670" y="9042"/>
                    <a:pt x="2768" y="8997"/>
                    <a:pt x="2858" y="8997"/>
                  </a:cubicBezTo>
                  <a:lnTo>
                    <a:pt x="2871" y="8997"/>
                  </a:lnTo>
                  <a:cubicBezTo>
                    <a:pt x="2893" y="8999"/>
                    <a:pt x="2914" y="9001"/>
                    <a:pt x="2935" y="9001"/>
                  </a:cubicBezTo>
                  <a:cubicBezTo>
                    <a:pt x="2976" y="9005"/>
                    <a:pt x="3019" y="9010"/>
                    <a:pt x="3060" y="9010"/>
                  </a:cubicBezTo>
                  <a:cubicBezTo>
                    <a:pt x="3133" y="9010"/>
                    <a:pt x="3235" y="8999"/>
                    <a:pt x="3298" y="8916"/>
                  </a:cubicBezTo>
                  <a:cubicBezTo>
                    <a:pt x="3351" y="8847"/>
                    <a:pt x="3349" y="8759"/>
                    <a:pt x="3347" y="8676"/>
                  </a:cubicBezTo>
                  <a:cubicBezTo>
                    <a:pt x="3345" y="8618"/>
                    <a:pt x="3342" y="8556"/>
                    <a:pt x="3360" y="8504"/>
                  </a:cubicBezTo>
                  <a:cubicBezTo>
                    <a:pt x="3396" y="8406"/>
                    <a:pt x="3495" y="8350"/>
                    <a:pt x="3602" y="8292"/>
                  </a:cubicBezTo>
                  <a:cubicBezTo>
                    <a:pt x="3713" y="8232"/>
                    <a:pt x="3829" y="8170"/>
                    <a:pt x="3867" y="8048"/>
                  </a:cubicBezTo>
                  <a:cubicBezTo>
                    <a:pt x="3915" y="7904"/>
                    <a:pt x="3831" y="7761"/>
                    <a:pt x="3735" y="7628"/>
                  </a:cubicBezTo>
                  <a:lnTo>
                    <a:pt x="3525" y="7343"/>
                  </a:lnTo>
                  <a:cubicBezTo>
                    <a:pt x="3552" y="7236"/>
                    <a:pt x="3565" y="7127"/>
                    <a:pt x="3563" y="7019"/>
                  </a:cubicBezTo>
                  <a:cubicBezTo>
                    <a:pt x="3561" y="6998"/>
                    <a:pt x="3561" y="6974"/>
                    <a:pt x="3559" y="6951"/>
                  </a:cubicBezTo>
                  <a:cubicBezTo>
                    <a:pt x="3555" y="6867"/>
                    <a:pt x="3550" y="6786"/>
                    <a:pt x="3578" y="6711"/>
                  </a:cubicBezTo>
                  <a:cubicBezTo>
                    <a:pt x="3593" y="6664"/>
                    <a:pt x="3623" y="6619"/>
                    <a:pt x="3653" y="6572"/>
                  </a:cubicBezTo>
                  <a:cubicBezTo>
                    <a:pt x="3696" y="6507"/>
                    <a:pt x="3741" y="6441"/>
                    <a:pt x="3750" y="6362"/>
                  </a:cubicBezTo>
                  <a:cubicBezTo>
                    <a:pt x="3771" y="6182"/>
                    <a:pt x="3610" y="6045"/>
                    <a:pt x="3514" y="5978"/>
                  </a:cubicBezTo>
                  <a:cubicBezTo>
                    <a:pt x="3488" y="5961"/>
                    <a:pt x="3462" y="5946"/>
                    <a:pt x="3437" y="5929"/>
                  </a:cubicBezTo>
                  <a:cubicBezTo>
                    <a:pt x="3338" y="5867"/>
                    <a:pt x="3240" y="5805"/>
                    <a:pt x="3184" y="5708"/>
                  </a:cubicBezTo>
                  <a:cubicBezTo>
                    <a:pt x="3167" y="5683"/>
                    <a:pt x="3156" y="5655"/>
                    <a:pt x="3143" y="5625"/>
                  </a:cubicBezTo>
                  <a:cubicBezTo>
                    <a:pt x="3133" y="5599"/>
                    <a:pt x="3122" y="5573"/>
                    <a:pt x="3109" y="5550"/>
                  </a:cubicBezTo>
                  <a:cubicBezTo>
                    <a:pt x="3077" y="5485"/>
                    <a:pt x="3030" y="5434"/>
                    <a:pt x="2985" y="5380"/>
                  </a:cubicBezTo>
                  <a:lnTo>
                    <a:pt x="2363" y="4678"/>
                  </a:lnTo>
                  <a:cubicBezTo>
                    <a:pt x="2323" y="4631"/>
                    <a:pt x="2273" y="4577"/>
                    <a:pt x="2261" y="4513"/>
                  </a:cubicBezTo>
                  <a:cubicBezTo>
                    <a:pt x="2258" y="4496"/>
                    <a:pt x="2256" y="4476"/>
                    <a:pt x="2256" y="4457"/>
                  </a:cubicBezTo>
                  <a:cubicBezTo>
                    <a:pt x="2254" y="4429"/>
                    <a:pt x="2254" y="4399"/>
                    <a:pt x="2243" y="4369"/>
                  </a:cubicBezTo>
                  <a:cubicBezTo>
                    <a:pt x="2216" y="4288"/>
                    <a:pt x="2141" y="4247"/>
                    <a:pt x="2068" y="4206"/>
                  </a:cubicBezTo>
                  <a:cubicBezTo>
                    <a:pt x="1999" y="4168"/>
                    <a:pt x="1933" y="4131"/>
                    <a:pt x="1918" y="4067"/>
                  </a:cubicBezTo>
                  <a:cubicBezTo>
                    <a:pt x="1911" y="4048"/>
                    <a:pt x="1911" y="4026"/>
                    <a:pt x="1911" y="4003"/>
                  </a:cubicBezTo>
                  <a:cubicBezTo>
                    <a:pt x="1913" y="3988"/>
                    <a:pt x="1913" y="3973"/>
                    <a:pt x="1911" y="3958"/>
                  </a:cubicBezTo>
                  <a:cubicBezTo>
                    <a:pt x="1898" y="3771"/>
                    <a:pt x="1721" y="3666"/>
                    <a:pt x="1564" y="3572"/>
                  </a:cubicBezTo>
                  <a:lnTo>
                    <a:pt x="1536" y="3555"/>
                  </a:lnTo>
                  <a:cubicBezTo>
                    <a:pt x="1404" y="3476"/>
                    <a:pt x="1234" y="3302"/>
                    <a:pt x="1316" y="3150"/>
                  </a:cubicBezTo>
                  <a:cubicBezTo>
                    <a:pt x="1356" y="3077"/>
                    <a:pt x="1438" y="3045"/>
                    <a:pt x="1526" y="3011"/>
                  </a:cubicBezTo>
                  <a:cubicBezTo>
                    <a:pt x="1607" y="2979"/>
                    <a:pt x="1691" y="2947"/>
                    <a:pt x="1746" y="2878"/>
                  </a:cubicBezTo>
                  <a:cubicBezTo>
                    <a:pt x="1843" y="2760"/>
                    <a:pt x="1813" y="2589"/>
                    <a:pt x="1742" y="2480"/>
                  </a:cubicBezTo>
                  <a:cubicBezTo>
                    <a:pt x="1667" y="2364"/>
                    <a:pt x="1547" y="2287"/>
                    <a:pt x="1440" y="2218"/>
                  </a:cubicBezTo>
                  <a:cubicBezTo>
                    <a:pt x="1277" y="2113"/>
                    <a:pt x="1074" y="1982"/>
                    <a:pt x="849" y="1970"/>
                  </a:cubicBezTo>
                  <a:lnTo>
                    <a:pt x="759" y="1970"/>
                  </a:lnTo>
                  <a:cubicBezTo>
                    <a:pt x="718" y="1970"/>
                    <a:pt x="675" y="1967"/>
                    <a:pt x="634" y="1957"/>
                  </a:cubicBezTo>
                  <a:cubicBezTo>
                    <a:pt x="577" y="1942"/>
                    <a:pt x="514" y="1892"/>
                    <a:pt x="517" y="1832"/>
                  </a:cubicBezTo>
                  <a:cubicBezTo>
                    <a:pt x="517" y="1807"/>
                    <a:pt x="529" y="1781"/>
                    <a:pt x="540" y="1755"/>
                  </a:cubicBezTo>
                  <a:cubicBezTo>
                    <a:pt x="553" y="1730"/>
                    <a:pt x="564" y="1704"/>
                    <a:pt x="568" y="1674"/>
                  </a:cubicBezTo>
                  <a:cubicBezTo>
                    <a:pt x="587" y="1548"/>
                    <a:pt x="465" y="1455"/>
                    <a:pt x="343" y="1410"/>
                  </a:cubicBezTo>
                  <a:lnTo>
                    <a:pt x="313" y="1400"/>
                  </a:lnTo>
                  <a:cubicBezTo>
                    <a:pt x="217" y="1365"/>
                    <a:pt x="118" y="1329"/>
                    <a:pt x="82" y="1245"/>
                  </a:cubicBezTo>
                  <a:cubicBezTo>
                    <a:pt x="56" y="1188"/>
                    <a:pt x="69" y="1121"/>
                    <a:pt x="82" y="1050"/>
                  </a:cubicBezTo>
                  <a:cubicBezTo>
                    <a:pt x="90" y="1016"/>
                    <a:pt x="97" y="978"/>
                    <a:pt x="99" y="941"/>
                  </a:cubicBezTo>
                  <a:cubicBezTo>
                    <a:pt x="101" y="913"/>
                    <a:pt x="99" y="883"/>
                    <a:pt x="94" y="856"/>
                  </a:cubicBezTo>
                  <a:cubicBezTo>
                    <a:pt x="118" y="849"/>
                    <a:pt x="137" y="843"/>
                    <a:pt x="157" y="834"/>
                  </a:cubicBezTo>
                  <a:cubicBezTo>
                    <a:pt x="217" y="811"/>
                    <a:pt x="264" y="768"/>
                    <a:pt x="311" y="729"/>
                  </a:cubicBezTo>
                  <a:cubicBezTo>
                    <a:pt x="334" y="708"/>
                    <a:pt x="360" y="686"/>
                    <a:pt x="386" y="667"/>
                  </a:cubicBezTo>
                  <a:cubicBezTo>
                    <a:pt x="497" y="590"/>
                    <a:pt x="643" y="551"/>
                    <a:pt x="832" y="551"/>
                  </a:cubicBezTo>
                  <a:cubicBezTo>
                    <a:pt x="889" y="551"/>
                    <a:pt x="949" y="553"/>
                    <a:pt x="1020" y="562"/>
                  </a:cubicBezTo>
                  <a:cubicBezTo>
                    <a:pt x="1056" y="564"/>
                    <a:pt x="1095" y="568"/>
                    <a:pt x="1134" y="573"/>
                  </a:cubicBezTo>
                  <a:cubicBezTo>
                    <a:pt x="1239" y="586"/>
                    <a:pt x="1348" y="598"/>
                    <a:pt x="1453" y="598"/>
                  </a:cubicBezTo>
                  <a:cubicBezTo>
                    <a:pt x="1545" y="598"/>
                    <a:pt x="1626" y="588"/>
                    <a:pt x="1701" y="571"/>
                  </a:cubicBezTo>
                  <a:cubicBezTo>
                    <a:pt x="1905" y="517"/>
                    <a:pt x="2106" y="346"/>
                    <a:pt x="2126" y="136"/>
                  </a:cubicBezTo>
                  <a:close/>
                  <a:moveTo>
                    <a:pt x="2066" y="1"/>
                  </a:moveTo>
                  <a:lnTo>
                    <a:pt x="2072" y="74"/>
                  </a:lnTo>
                  <a:cubicBezTo>
                    <a:pt x="2091" y="286"/>
                    <a:pt x="1892" y="466"/>
                    <a:pt x="1688" y="517"/>
                  </a:cubicBezTo>
                  <a:cubicBezTo>
                    <a:pt x="1618" y="536"/>
                    <a:pt x="1541" y="545"/>
                    <a:pt x="1453" y="545"/>
                  </a:cubicBezTo>
                  <a:cubicBezTo>
                    <a:pt x="1350" y="545"/>
                    <a:pt x="1243" y="532"/>
                    <a:pt x="1140" y="521"/>
                  </a:cubicBezTo>
                  <a:cubicBezTo>
                    <a:pt x="1101" y="517"/>
                    <a:pt x="1063" y="511"/>
                    <a:pt x="1024" y="508"/>
                  </a:cubicBezTo>
                  <a:cubicBezTo>
                    <a:pt x="954" y="500"/>
                    <a:pt x="889" y="498"/>
                    <a:pt x="832" y="498"/>
                  </a:cubicBezTo>
                  <a:cubicBezTo>
                    <a:pt x="632" y="498"/>
                    <a:pt x="476" y="538"/>
                    <a:pt x="356" y="624"/>
                  </a:cubicBezTo>
                  <a:cubicBezTo>
                    <a:pt x="328" y="643"/>
                    <a:pt x="300" y="667"/>
                    <a:pt x="274" y="688"/>
                  </a:cubicBezTo>
                  <a:cubicBezTo>
                    <a:pt x="229" y="727"/>
                    <a:pt x="187" y="763"/>
                    <a:pt x="135" y="785"/>
                  </a:cubicBezTo>
                  <a:cubicBezTo>
                    <a:pt x="114" y="796"/>
                    <a:pt x="88" y="802"/>
                    <a:pt x="58" y="808"/>
                  </a:cubicBezTo>
                  <a:lnTo>
                    <a:pt x="30" y="813"/>
                  </a:lnTo>
                  <a:lnTo>
                    <a:pt x="37" y="841"/>
                  </a:lnTo>
                  <a:cubicBezTo>
                    <a:pt x="43" y="875"/>
                    <a:pt x="47" y="907"/>
                    <a:pt x="45" y="939"/>
                  </a:cubicBezTo>
                  <a:cubicBezTo>
                    <a:pt x="43" y="971"/>
                    <a:pt x="37" y="1008"/>
                    <a:pt x="30" y="1042"/>
                  </a:cubicBezTo>
                  <a:cubicBezTo>
                    <a:pt x="15" y="1117"/>
                    <a:pt x="0" y="1194"/>
                    <a:pt x="32" y="1267"/>
                  </a:cubicBezTo>
                  <a:cubicBezTo>
                    <a:pt x="77" y="1372"/>
                    <a:pt x="193" y="1415"/>
                    <a:pt x="296" y="1449"/>
                  </a:cubicBezTo>
                  <a:lnTo>
                    <a:pt x="326" y="1460"/>
                  </a:lnTo>
                  <a:cubicBezTo>
                    <a:pt x="422" y="1496"/>
                    <a:pt x="529" y="1571"/>
                    <a:pt x="517" y="1668"/>
                  </a:cubicBezTo>
                  <a:cubicBezTo>
                    <a:pt x="512" y="1689"/>
                    <a:pt x="504" y="1710"/>
                    <a:pt x="493" y="1734"/>
                  </a:cubicBezTo>
                  <a:cubicBezTo>
                    <a:pt x="478" y="1764"/>
                    <a:pt x="463" y="1794"/>
                    <a:pt x="463" y="1830"/>
                  </a:cubicBezTo>
                  <a:cubicBezTo>
                    <a:pt x="461" y="1920"/>
                    <a:pt x="540" y="1989"/>
                    <a:pt x="622" y="2008"/>
                  </a:cubicBezTo>
                  <a:cubicBezTo>
                    <a:pt x="667" y="2021"/>
                    <a:pt x="714" y="2023"/>
                    <a:pt x="759" y="2023"/>
                  </a:cubicBezTo>
                  <a:lnTo>
                    <a:pt x="846" y="2023"/>
                  </a:lnTo>
                  <a:cubicBezTo>
                    <a:pt x="1056" y="2034"/>
                    <a:pt x="1245" y="2156"/>
                    <a:pt x="1412" y="2263"/>
                  </a:cubicBezTo>
                  <a:cubicBezTo>
                    <a:pt x="1513" y="2330"/>
                    <a:pt x="1629" y="2402"/>
                    <a:pt x="1697" y="2510"/>
                  </a:cubicBezTo>
                  <a:cubicBezTo>
                    <a:pt x="1759" y="2606"/>
                    <a:pt x="1783" y="2749"/>
                    <a:pt x="1706" y="2844"/>
                  </a:cubicBezTo>
                  <a:cubicBezTo>
                    <a:pt x="1659" y="2902"/>
                    <a:pt x="1584" y="2929"/>
                    <a:pt x="1506" y="2962"/>
                  </a:cubicBezTo>
                  <a:cubicBezTo>
                    <a:pt x="1414" y="2998"/>
                    <a:pt x="1318" y="3034"/>
                    <a:pt x="1269" y="3124"/>
                  </a:cubicBezTo>
                  <a:cubicBezTo>
                    <a:pt x="1176" y="3298"/>
                    <a:pt x="1329" y="3493"/>
                    <a:pt x="1509" y="3600"/>
                  </a:cubicBezTo>
                  <a:lnTo>
                    <a:pt x="1536" y="3617"/>
                  </a:lnTo>
                  <a:cubicBezTo>
                    <a:pt x="1682" y="3705"/>
                    <a:pt x="1847" y="3804"/>
                    <a:pt x="1858" y="3962"/>
                  </a:cubicBezTo>
                  <a:cubicBezTo>
                    <a:pt x="1860" y="3975"/>
                    <a:pt x="1860" y="3988"/>
                    <a:pt x="1860" y="4001"/>
                  </a:cubicBezTo>
                  <a:cubicBezTo>
                    <a:pt x="1858" y="4026"/>
                    <a:pt x="1858" y="4054"/>
                    <a:pt x="1864" y="4082"/>
                  </a:cubicBezTo>
                  <a:cubicBezTo>
                    <a:pt x="1888" y="4168"/>
                    <a:pt x="1965" y="4211"/>
                    <a:pt x="2042" y="4253"/>
                  </a:cubicBezTo>
                  <a:cubicBezTo>
                    <a:pt x="2108" y="4290"/>
                    <a:pt x="2173" y="4326"/>
                    <a:pt x="2192" y="4386"/>
                  </a:cubicBezTo>
                  <a:cubicBezTo>
                    <a:pt x="2201" y="4410"/>
                    <a:pt x="2201" y="4433"/>
                    <a:pt x="2203" y="4459"/>
                  </a:cubicBezTo>
                  <a:cubicBezTo>
                    <a:pt x="2203" y="4481"/>
                    <a:pt x="2205" y="4502"/>
                    <a:pt x="2209" y="4523"/>
                  </a:cubicBezTo>
                  <a:cubicBezTo>
                    <a:pt x="2224" y="4601"/>
                    <a:pt x="2280" y="4663"/>
                    <a:pt x="2323" y="4714"/>
                  </a:cubicBezTo>
                  <a:lnTo>
                    <a:pt x="2944" y="5417"/>
                  </a:lnTo>
                  <a:cubicBezTo>
                    <a:pt x="2987" y="5466"/>
                    <a:pt x="3032" y="5518"/>
                    <a:pt x="3062" y="5573"/>
                  </a:cubicBezTo>
                  <a:cubicBezTo>
                    <a:pt x="3075" y="5597"/>
                    <a:pt x="3083" y="5620"/>
                    <a:pt x="3094" y="5644"/>
                  </a:cubicBezTo>
                  <a:cubicBezTo>
                    <a:pt x="3107" y="5674"/>
                    <a:pt x="3120" y="5706"/>
                    <a:pt x="3137" y="5734"/>
                  </a:cubicBezTo>
                  <a:cubicBezTo>
                    <a:pt x="3199" y="5841"/>
                    <a:pt x="3306" y="5910"/>
                    <a:pt x="3407" y="5974"/>
                  </a:cubicBezTo>
                  <a:cubicBezTo>
                    <a:pt x="3432" y="5991"/>
                    <a:pt x="3458" y="6006"/>
                    <a:pt x="3484" y="6023"/>
                  </a:cubicBezTo>
                  <a:cubicBezTo>
                    <a:pt x="3570" y="6081"/>
                    <a:pt x="3713" y="6203"/>
                    <a:pt x="3696" y="6355"/>
                  </a:cubicBezTo>
                  <a:cubicBezTo>
                    <a:pt x="3690" y="6422"/>
                    <a:pt x="3651" y="6482"/>
                    <a:pt x="3610" y="6544"/>
                  </a:cubicBezTo>
                  <a:cubicBezTo>
                    <a:pt x="3578" y="6591"/>
                    <a:pt x="3546" y="6638"/>
                    <a:pt x="3527" y="6694"/>
                  </a:cubicBezTo>
                  <a:cubicBezTo>
                    <a:pt x="3497" y="6779"/>
                    <a:pt x="3501" y="6867"/>
                    <a:pt x="3505" y="6955"/>
                  </a:cubicBezTo>
                  <a:cubicBezTo>
                    <a:pt x="3507" y="6977"/>
                    <a:pt x="3507" y="6998"/>
                    <a:pt x="3510" y="7022"/>
                  </a:cubicBezTo>
                  <a:cubicBezTo>
                    <a:pt x="3512" y="7127"/>
                    <a:pt x="3499" y="7234"/>
                    <a:pt x="3471" y="7343"/>
                  </a:cubicBezTo>
                  <a:lnTo>
                    <a:pt x="3467" y="7356"/>
                  </a:lnTo>
                  <a:lnTo>
                    <a:pt x="3690" y="7660"/>
                  </a:lnTo>
                  <a:cubicBezTo>
                    <a:pt x="3780" y="7780"/>
                    <a:pt x="3857" y="7911"/>
                    <a:pt x="3818" y="8031"/>
                  </a:cubicBezTo>
                  <a:cubicBezTo>
                    <a:pt x="3784" y="8131"/>
                    <a:pt x="3683" y="8187"/>
                    <a:pt x="3576" y="8245"/>
                  </a:cubicBezTo>
                  <a:cubicBezTo>
                    <a:pt x="3467" y="8305"/>
                    <a:pt x="3351" y="8367"/>
                    <a:pt x="3310" y="8487"/>
                  </a:cubicBezTo>
                  <a:cubicBezTo>
                    <a:pt x="3289" y="8549"/>
                    <a:pt x="3291" y="8613"/>
                    <a:pt x="3293" y="8678"/>
                  </a:cubicBezTo>
                  <a:cubicBezTo>
                    <a:pt x="3295" y="8755"/>
                    <a:pt x="3298" y="8828"/>
                    <a:pt x="3257" y="8883"/>
                  </a:cubicBezTo>
                  <a:cubicBezTo>
                    <a:pt x="3218" y="8933"/>
                    <a:pt x="3158" y="8956"/>
                    <a:pt x="3060" y="8956"/>
                  </a:cubicBezTo>
                  <a:cubicBezTo>
                    <a:pt x="3021" y="8956"/>
                    <a:pt x="2980" y="8952"/>
                    <a:pt x="2940" y="8948"/>
                  </a:cubicBezTo>
                  <a:cubicBezTo>
                    <a:pt x="2918" y="8948"/>
                    <a:pt x="2897" y="8946"/>
                    <a:pt x="2875" y="8943"/>
                  </a:cubicBezTo>
                  <a:cubicBezTo>
                    <a:pt x="2870" y="8943"/>
                    <a:pt x="2864" y="8943"/>
                    <a:pt x="2858" y="8943"/>
                  </a:cubicBezTo>
                  <a:cubicBezTo>
                    <a:pt x="2749" y="8943"/>
                    <a:pt x="2635" y="8999"/>
                    <a:pt x="2588" y="9072"/>
                  </a:cubicBezTo>
                  <a:cubicBezTo>
                    <a:pt x="2560" y="9117"/>
                    <a:pt x="2558" y="9166"/>
                    <a:pt x="2580" y="9211"/>
                  </a:cubicBezTo>
                  <a:cubicBezTo>
                    <a:pt x="2599" y="9254"/>
                    <a:pt x="2635" y="9280"/>
                    <a:pt x="2672" y="9305"/>
                  </a:cubicBezTo>
                  <a:cubicBezTo>
                    <a:pt x="2691" y="9320"/>
                    <a:pt x="2708" y="9333"/>
                    <a:pt x="2723" y="9348"/>
                  </a:cubicBezTo>
                  <a:cubicBezTo>
                    <a:pt x="2773" y="9400"/>
                    <a:pt x="2785" y="9485"/>
                    <a:pt x="2753" y="9545"/>
                  </a:cubicBezTo>
                  <a:cubicBezTo>
                    <a:pt x="2713" y="9603"/>
                    <a:pt x="2635" y="9616"/>
                    <a:pt x="2530" y="9616"/>
                  </a:cubicBezTo>
                  <a:lnTo>
                    <a:pt x="2464" y="9616"/>
                  </a:lnTo>
                  <a:cubicBezTo>
                    <a:pt x="2389" y="9616"/>
                    <a:pt x="2291" y="9638"/>
                    <a:pt x="2233" y="9698"/>
                  </a:cubicBezTo>
                  <a:cubicBezTo>
                    <a:pt x="2203" y="9728"/>
                    <a:pt x="2188" y="9764"/>
                    <a:pt x="2190" y="9805"/>
                  </a:cubicBezTo>
                  <a:cubicBezTo>
                    <a:pt x="2190" y="9817"/>
                    <a:pt x="2192" y="9830"/>
                    <a:pt x="2194" y="9843"/>
                  </a:cubicBezTo>
                  <a:cubicBezTo>
                    <a:pt x="2198" y="9860"/>
                    <a:pt x="2201" y="9877"/>
                    <a:pt x="2196" y="9890"/>
                  </a:cubicBezTo>
                  <a:cubicBezTo>
                    <a:pt x="2192" y="9905"/>
                    <a:pt x="2179" y="9920"/>
                    <a:pt x="2128" y="9920"/>
                  </a:cubicBezTo>
                  <a:cubicBezTo>
                    <a:pt x="2104" y="9920"/>
                    <a:pt x="2081" y="9918"/>
                    <a:pt x="2057" y="9916"/>
                  </a:cubicBezTo>
                  <a:cubicBezTo>
                    <a:pt x="2046" y="9914"/>
                    <a:pt x="2033" y="9914"/>
                    <a:pt x="2023" y="9912"/>
                  </a:cubicBezTo>
                  <a:cubicBezTo>
                    <a:pt x="2015" y="9911"/>
                    <a:pt x="2008" y="9911"/>
                    <a:pt x="2001" y="9911"/>
                  </a:cubicBezTo>
                  <a:cubicBezTo>
                    <a:pt x="1863" y="9911"/>
                    <a:pt x="1749" y="10007"/>
                    <a:pt x="1641" y="10102"/>
                  </a:cubicBezTo>
                  <a:cubicBezTo>
                    <a:pt x="1614" y="10128"/>
                    <a:pt x="1586" y="10152"/>
                    <a:pt x="1556" y="10175"/>
                  </a:cubicBezTo>
                  <a:cubicBezTo>
                    <a:pt x="1554" y="10177"/>
                    <a:pt x="1551" y="10180"/>
                    <a:pt x="1547" y="10182"/>
                  </a:cubicBezTo>
                  <a:lnTo>
                    <a:pt x="1524" y="10199"/>
                  </a:lnTo>
                  <a:lnTo>
                    <a:pt x="1532" y="10220"/>
                  </a:lnTo>
                  <a:cubicBezTo>
                    <a:pt x="1562" y="10293"/>
                    <a:pt x="1620" y="10355"/>
                    <a:pt x="1684" y="10383"/>
                  </a:cubicBezTo>
                  <a:cubicBezTo>
                    <a:pt x="1836" y="10447"/>
                    <a:pt x="1982" y="10520"/>
                    <a:pt x="1950" y="10629"/>
                  </a:cubicBezTo>
                  <a:cubicBezTo>
                    <a:pt x="1928" y="10702"/>
                    <a:pt x="1841" y="10730"/>
                    <a:pt x="1755" y="10756"/>
                  </a:cubicBezTo>
                  <a:cubicBezTo>
                    <a:pt x="1742" y="10760"/>
                    <a:pt x="1729" y="10764"/>
                    <a:pt x="1716" y="10767"/>
                  </a:cubicBezTo>
                  <a:cubicBezTo>
                    <a:pt x="1650" y="10790"/>
                    <a:pt x="1569" y="10850"/>
                    <a:pt x="1547" y="10923"/>
                  </a:cubicBezTo>
                  <a:cubicBezTo>
                    <a:pt x="1534" y="10962"/>
                    <a:pt x="1541" y="11000"/>
                    <a:pt x="1566" y="11032"/>
                  </a:cubicBezTo>
                  <a:lnTo>
                    <a:pt x="1577" y="11045"/>
                  </a:lnTo>
                  <a:lnTo>
                    <a:pt x="1594" y="11041"/>
                  </a:lnTo>
                  <a:cubicBezTo>
                    <a:pt x="1879" y="10955"/>
                    <a:pt x="2162" y="10850"/>
                    <a:pt x="2432" y="10726"/>
                  </a:cubicBezTo>
                  <a:cubicBezTo>
                    <a:pt x="2535" y="10679"/>
                    <a:pt x="2640" y="10625"/>
                    <a:pt x="2715" y="10540"/>
                  </a:cubicBezTo>
                  <a:cubicBezTo>
                    <a:pt x="2773" y="10473"/>
                    <a:pt x="2809" y="10392"/>
                    <a:pt x="2843" y="10312"/>
                  </a:cubicBezTo>
                  <a:cubicBezTo>
                    <a:pt x="2886" y="10216"/>
                    <a:pt x="2927" y="10126"/>
                    <a:pt x="3002" y="10064"/>
                  </a:cubicBezTo>
                  <a:cubicBezTo>
                    <a:pt x="3066" y="10010"/>
                    <a:pt x="3145" y="9985"/>
                    <a:pt x="3244" y="9985"/>
                  </a:cubicBezTo>
                  <a:cubicBezTo>
                    <a:pt x="3387" y="9985"/>
                    <a:pt x="3542" y="10040"/>
                    <a:pt x="3660" y="10087"/>
                  </a:cubicBezTo>
                  <a:lnTo>
                    <a:pt x="3675" y="10092"/>
                  </a:lnTo>
                  <a:lnTo>
                    <a:pt x="3687" y="10083"/>
                  </a:lnTo>
                  <a:cubicBezTo>
                    <a:pt x="3887" y="9920"/>
                    <a:pt x="4026" y="9685"/>
                    <a:pt x="4071" y="9432"/>
                  </a:cubicBezTo>
                  <a:lnTo>
                    <a:pt x="4360" y="9395"/>
                  </a:lnTo>
                  <a:lnTo>
                    <a:pt x="4367" y="9385"/>
                  </a:lnTo>
                  <a:cubicBezTo>
                    <a:pt x="4499" y="9175"/>
                    <a:pt x="4589" y="8924"/>
                    <a:pt x="4656" y="8596"/>
                  </a:cubicBezTo>
                  <a:cubicBezTo>
                    <a:pt x="4791" y="7915"/>
                    <a:pt x="4763" y="7157"/>
                    <a:pt x="4577" y="6405"/>
                  </a:cubicBezTo>
                  <a:cubicBezTo>
                    <a:pt x="4536" y="6246"/>
                    <a:pt x="4405" y="6023"/>
                    <a:pt x="4240" y="6023"/>
                  </a:cubicBezTo>
                  <a:cubicBezTo>
                    <a:pt x="4217" y="6023"/>
                    <a:pt x="4191" y="6030"/>
                    <a:pt x="4169" y="6038"/>
                  </a:cubicBezTo>
                  <a:cubicBezTo>
                    <a:pt x="4075" y="5794"/>
                    <a:pt x="3861" y="5627"/>
                    <a:pt x="3653" y="5464"/>
                  </a:cubicBezTo>
                  <a:cubicBezTo>
                    <a:pt x="3587" y="5413"/>
                    <a:pt x="3518" y="5359"/>
                    <a:pt x="3456" y="5303"/>
                  </a:cubicBezTo>
                  <a:cubicBezTo>
                    <a:pt x="3075" y="4971"/>
                    <a:pt x="2822" y="4498"/>
                    <a:pt x="2599" y="4078"/>
                  </a:cubicBezTo>
                  <a:lnTo>
                    <a:pt x="2430" y="3761"/>
                  </a:lnTo>
                  <a:cubicBezTo>
                    <a:pt x="2218" y="3474"/>
                    <a:pt x="2473" y="3067"/>
                    <a:pt x="2593" y="2904"/>
                  </a:cubicBezTo>
                  <a:lnTo>
                    <a:pt x="2625" y="2859"/>
                  </a:lnTo>
                  <a:cubicBezTo>
                    <a:pt x="2805" y="2614"/>
                    <a:pt x="3010" y="2336"/>
                    <a:pt x="2959" y="2034"/>
                  </a:cubicBezTo>
                  <a:cubicBezTo>
                    <a:pt x="3310" y="1862"/>
                    <a:pt x="3705" y="1760"/>
                    <a:pt x="4099" y="1734"/>
                  </a:cubicBezTo>
                  <a:lnTo>
                    <a:pt x="4174" y="1730"/>
                  </a:lnTo>
                  <a:lnTo>
                    <a:pt x="4114" y="1687"/>
                  </a:lnTo>
                  <a:cubicBezTo>
                    <a:pt x="4009" y="1610"/>
                    <a:pt x="3874" y="1539"/>
                    <a:pt x="3698" y="1473"/>
                  </a:cubicBezTo>
                  <a:cubicBezTo>
                    <a:pt x="3435" y="1372"/>
                    <a:pt x="3079" y="1203"/>
                    <a:pt x="3068" y="894"/>
                  </a:cubicBezTo>
                  <a:cubicBezTo>
                    <a:pt x="3066" y="864"/>
                    <a:pt x="3070" y="834"/>
                    <a:pt x="3073" y="800"/>
                  </a:cubicBezTo>
                  <a:cubicBezTo>
                    <a:pt x="3077" y="738"/>
                    <a:pt x="3081" y="671"/>
                    <a:pt x="3058" y="607"/>
                  </a:cubicBezTo>
                  <a:cubicBezTo>
                    <a:pt x="3004" y="463"/>
                    <a:pt x="2841" y="421"/>
                    <a:pt x="2698" y="382"/>
                  </a:cubicBezTo>
                  <a:lnTo>
                    <a:pt x="2653" y="369"/>
                  </a:lnTo>
                  <a:cubicBezTo>
                    <a:pt x="2451" y="311"/>
                    <a:pt x="2265" y="202"/>
                    <a:pt x="2117" y="54"/>
                  </a:cubicBezTo>
                  <a:lnTo>
                    <a:pt x="20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151"/>
            <p:cNvSpPr/>
            <p:nvPr/>
          </p:nvSpPr>
          <p:spPr>
            <a:xfrm>
              <a:off x="6550621" y="3419979"/>
              <a:ext cx="25801" cy="30120"/>
            </a:xfrm>
            <a:custGeom>
              <a:rect b="b" l="l" r="r" t="t"/>
              <a:pathLst>
                <a:path extrusionOk="0" h="1060" w="908">
                  <a:moveTo>
                    <a:pt x="847" y="1"/>
                  </a:moveTo>
                  <a:cubicBezTo>
                    <a:pt x="822" y="37"/>
                    <a:pt x="800" y="76"/>
                    <a:pt x="781" y="114"/>
                  </a:cubicBezTo>
                  <a:cubicBezTo>
                    <a:pt x="695" y="288"/>
                    <a:pt x="620" y="494"/>
                    <a:pt x="444" y="577"/>
                  </a:cubicBezTo>
                  <a:cubicBezTo>
                    <a:pt x="379" y="608"/>
                    <a:pt x="307" y="618"/>
                    <a:pt x="234" y="618"/>
                  </a:cubicBezTo>
                  <a:cubicBezTo>
                    <a:pt x="176" y="618"/>
                    <a:pt x="117" y="612"/>
                    <a:pt x="59" y="605"/>
                  </a:cubicBezTo>
                  <a:cubicBezTo>
                    <a:pt x="42" y="603"/>
                    <a:pt x="25" y="601"/>
                    <a:pt x="7" y="599"/>
                  </a:cubicBezTo>
                  <a:lnTo>
                    <a:pt x="7" y="599"/>
                  </a:lnTo>
                  <a:cubicBezTo>
                    <a:pt x="1" y="721"/>
                    <a:pt x="5" y="843"/>
                    <a:pt x="14" y="963"/>
                  </a:cubicBezTo>
                  <a:cubicBezTo>
                    <a:pt x="16" y="980"/>
                    <a:pt x="18" y="995"/>
                    <a:pt x="29" y="1008"/>
                  </a:cubicBezTo>
                  <a:cubicBezTo>
                    <a:pt x="35" y="1016"/>
                    <a:pt x="44" y="1021"/>
                    <a:pt x="52" y="1025"/>
                  </a:cubicBezTo>
                  <a:cubicBezTo>
                    <a:pt x="100" y="1048"/>
                    <a:pt x="153" y="1059"/>
                    <a:pt x="206" y="1059"/>
                  </a:cubicBezTo>
                  <a:cubicBezTo>
                    <a:pt x="308" y="1059"/>
                    <a:pt x="407" y="1017"/>
                    <a:pt x="453" y="928"/>
                  </a:cubicBezTo>
                  <a:cubicBezTo>
                    <a:pt x="474" y="888"/>
                    <a:pt x="483" y="841"/>
                    <a:pt x="511" y="804"/>
                  </a:cubicBezTo>
                  <a:cubicBezTo>
                    <a:pt x="534" y="772"/>
                    <a:pt x="571" y="753"/>
                    <a:pt x="605" y="733"/>
                  </a:cubicBezTo>
                  <a:cubicBezTo>
                    <a:pt x="650" y="708"/>
                    <a:pt x="695" y="682"/>
                    <a:pt x="742" y="656"/>
                  </a:cubicBezTo>
                  <a:cubicBezTo>
                    <a:pt x="777" y="637"/>
                    <a:pt x="813" y="616"/>
                    <a:pt x="837" y="586"/>
                  </a:cubicBezTo>
                  <a:cubicBezTo>
                    <a:pt x="864" y="549"/>
                    <a:pt x="875" y="502"/>
                    <a:pt x="884" y="457"/>
                  </a:cubicBezTo>
                  <a:cubicBezTo>
                    <a:pt x="907" y="305"/>
                    <a:pt x="892" y="149"/>
                    <a:pt x="8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151"/>
            <p:cNvSpPr/>
            <p:nvPr/>
          </p:nvSpPr>
          <p:spPr>
            <a:xfrm>
              <a:off x="6549911" y="3418274"/>
              <a:ext cx="27222" cy="32592"/>
            </a:xfrm>
            <a:custGeom>
              <a:rect b="b" l="l" r="r" t="t"/>
              <a:pathLst>
                <a:path extrusionOk="0" h="1147" w="958">
                  <a:moveTo>
                    <a:pt x="864" y="125"/>
                  </a:moveTo>
                  <a:cubicBezTo>
                    <a:pt x="894" y="254"/>
                    <a:pt x="900" y="386"/>
                    <a:pt x="881" y="513"/>
                  </a:cubicBezTo>
                  <a:cubicBezTo>
                    <a:pt x="874" y="554"/>
                    <a:pt x="866" y="596"/>
                    <a:pt x="840" y="629"/>
                  </a:cubicBezTo>
                  <a:cubicBezTo>
                    <a:pt x="819" y="656"/>
                    <a:pt x="787" y="674"/>
                    <a:pt x="752" y="693"/>
                  </a:cubicBezTo>
                  <a:lnTo>
                    <a:pt x="617" y="770"/>
                  </a:lnTo>
                  <a:cubicBezTo>
                    <a:pt x="583" y="789"/>
                    <a:pt x="542" y="811"/>
                    <a:pt x="514" y="849"/>
                  </a:cubicBezTo>
                  <a:cubicBezTo>
                    <a:pt x="495" y="875"/>
                    <a:pt x="484" y="903"/>
                    <a:pt x="474" y="931"/>
                  </a:cubicBezTo>
                  <a:cubicBezTo>
                    <a:pt x="467" y="946"/>
                    <a:pt x="461" y="961"/>
                    <a:pt x="454" y="976"/>
                  </a:cubicBezTo>
                  <a:cubicBezTo>
                    <a:pt x="416" y="1048"/>
                    <a:pt x="332" y="1093"/>
                    <a:pt x="229" y="1093"/>
                  </a:cubicBezTo>
                  <a:cubicBezTo>
                    <a:pt x="180" y="1093"/>
                    <a:pt x="131" y="1083"/>
                    <a:pt x="90" y="1061"/>
                  </a:cubicBezTo>
                  <a:cubicBezTo>
                    <a:pt x="84" y="1057"/>
                    <a:pt x="77" y="1055"/>
                    <a:pt x="73" y="1051"/>
                  </a:cubicBezTo>
                  <a:cubicBezTo>
                    <a:pt x="69" y="1044"/>
                    <a:pt x="67" y="1031"/>
                    <a:pt x="67" y="1021"/>
                  </a:cubicBezTo>
                  <a:cubicBezTo>
                    <a:pt x="58" y="913"/>
                    <a:pt x="54" y="802"/>
                    <a:pt x="58" y="689"/>
                  </a:cubicBezTo>
                  <a:lnTo>
                    <a:pt x="58" y="689"/>
                  </a:lnTo>
                  <a:lnTo>
                    <a:pt x="82" y="691"/>
                  </a:lnTo>
                  <a:cubicBezTo>
                    <a:pt x="142" y="699"/>
                    <a:pt x="199" y="704"/>
                    <a:pt x="259" y="704"/>
                  </a:cubicBezTo>
                  <a:cubicBezTo>
                    <a:pt x="347" y="704"/>
                    <a:pt x="420" y="691"/>
                    <a:pt x="480" y="661"/>
                  </a:cubicBezTo>
                  <a:cubicBezTo>
                    <a:pt x="641" y="586"/>
                    <a:pt x="718" y="421"/>
                    <a:pt x="793" y="260"/>
                  </a:cubicBezTo>
                  <a:cubicBezTo>
                    <a:pt x="806" y="236"/>
                    <a:pt x="817" y="211"/>
                    <a:pt x="829" y="185"/>
                  </a:cubicBezTo>
                  <a:cubicBezTo>
                    <a:pt x="840" y="166"/>
                    <a:pt x="851" y="144"/>
                    <a:pt x="864" y="125"/>
                  </a:cubicBezTo>
                  <a:close/>
                  <a:moveTo>
                    <a:pt x="883" y="1"/>
                  </a:moveTo>
                  <a:lnTo>
                    <a:pt x="851" y="46"/>
                  </a:lnTo>
                  <a:cubicBezTo>
                    <a:pt x="823" y="84"/>
                    <a:pt x="799" y="123"/>
                    <a:pt x="782" y="161"/>
                  </a:cubicBezTo>
                  <a:cubicBezTo>
                    <a:pt x="769" y="187"/>
                    <a:pt x="757" y="213"/>
                    <a:pt x="746" y="239"/>
                  </a:cubicBezTo>
                  <a:cubicBezTo>
                    <a:pt x="675" y="389"/>
                    <a:pt x="600" y="545"/>
                    <a:pt x="459" y="611"/>
                  </a:cubicBezTo>
                  <a:cubicBezTo>
                    <a:pt x="403" y="639"/>
                    <a:pt x="339" y="650"/>
                    <a:pt x="259" y="650"/>
                  </a:cubicBezTo>
                  <a:cubicBezTo>
                    <a:pt x="204" y="650"/>
                    <a:pt x="146" y="646"/>
                    <a:pt x="82" y="637"/>
                  </a:cubicBezTo>
                  <a:lnTo>
                    <a:pt x="7" y="629"/>
                  </a:lnTo>
                  <a:lnTo>
                    <a:pt x="5" y="659"/>
                  </a:lnTo>
                  <a:cubicBezTo>
                    <a:pt x="0" y="783"/>
                    <a:pt x="2" y="907"/>
                    <a:pt x="13" y="1025"/>
                  </a:cubicBezTo>
                  <a:cubicBezTo>
                    <a:pt x="15" y="1042"/>
                    <a:pt x="17" y="1066"/>
                    <a:pt x="32" y="1085"/>
                  </a:cubicBezTo>
                  <a:cubicBezTo>
                    <a:pt x="43" y="1098"/>
                    <a:pt x="56" y="1104"/>
                    <a:pt x="67" y="1108"/>
                  </a:cubicBezTo>
                  <a:cubicBezTo>
                    <a:pt x="116" y="1134"/>
                    <a:pt x="172" y="1147"/>
                    <a:pt x="229" y="1147"/>
                  </a:cubicBezTo>
                  <a:cubicBezTo>
                    <a:pt x="352" y="1147"/>
                    <a:pt x="454" y="1091"/>
                    <a:pt x="502" y="999"/>
                  </a:cubicBezTo>
                  <a:cubicBezTo>
                    <a:pt x="510" y="984"/>
                    <a:pt x="517" y="967"/>
                    <a:pt x="523" y="948"/>
                  </a:cubicBezTo>
                  <a:cubicBezTo>
                    <a:pt x="534" y="924"/>
                    <a:pt x="542" y="901"/>
                    <a:pt x="557" y="881"/>
                  </a:cubicBezTo>
                  <a:cubicBezTo>
                    <a:pt x="577" y="853"/>
                    <a:pt x="613" y="834"/>
                    <a:pt x="643" y="817"/>
                  </a:cubicBezTo>
                  <a:lnTo>
                    <a:pt x="780" y="740"/>
                  </a:lnTo>
                  <a:cubicBezTo>
                    <a:pt x="814" y="719"/>
                    <a:pt x="855" y="697"/>
                    <a:pt x="883" y="661"/>
                  </a:cubicBezTo>
                  <a:cubicBezTo>
                    <a:pt x="915" y="620"/>
                    <a:pt x="928" y="566"/>
                    <a:pt x="934" y="521"/>
                  </a:cubicBezTo>
                  <a:cubicBezTo>
                    <a:pt x="958" y="369"/>
                    <a:pt x="945" y="206"/>
                    <a:pt x="898" y="52"/>
                  </a:cubicBezTo>
                  <a:lnTo>
                    <a:pt x="88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151"/>
            <p:cNvSpPr/>
            <p:nvPr/>
          </p:nvSpPr>
          <p:spPr>
            <a:xfrm>
              <a:off x="6336781" y="3484079"/>
              <a:ext cx="17788" cy="19407"/>
            </a:xfrm>
            <a:custGeom>
              <a:rect b="b" l="l" r="r" t="t"/>
              <a:pathLst>
                <a:path extrusionOk="0" h="683" w="626">
                  <a:moveTo>
                    <a:pt x="322" y="1"/>
                  </a:moveTo>
                  <a:cubicBezTo>
                    <a:pt x="219" y="89"/>
                    <a:pt x="125" y="187"/>
                    <a:pt x="45" y="296"/>
                  </a:cubicBezTo>
                  <a:cubicBezTo>
                    <a:pt x="30" y="318"/>
                    <a:pt x="15" y="341"/>
                    <a:pt x="0" y="365"/>
                  </a:cubicBezTo>
                  <a:cubicBezTo>
                    <a:pt x="54" y="436"/>
                    <a:pt x="95" y="515"/>
                    <a:pt x="155" y="579"/>
                  </a:cubicBezTo>
                  <a:cubicBezTo>
                    <a:pt x="208" y="638"/>
                    <a:pt x="289" y="683"/>
                    <a:pt x="365" y="683"/>
                  </a:cubicBezTo>
                  <a:cubicBezTo>
                    <a:pt x="400" y="683"/>
                    <a:pt x="434" y="674"/>
                    <a:pt x="463" y="652"/>
                  </a:cubicBezTo>
                  <a:cubicBezTo>
                    <a:pt x="626" y="496"/>
                    <a:pt x="491" y="224"/>
                    <a:pt x="354" y="44"/>
                  </a:cubicBezTo>
                  <a:lnTo>
                    <a:pt x="3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151"/>
            <p:cNvSpPr/>
            <p:nvPr/>
          </p:nvSpPr>
          <p:spPr>
            <a:xfrm>
              <a:off x="6335872" y="3483056"/>
              <a:ext cx="20487" cy="21198"/>
            </a:xfrm>
            <a:custGeom>
              <a:rect b="b" l="l" r="r" t="t"/>
              <a:pathLst>
                <a:path extrusionOk="0" h="746" w="721">
                  <a:moveTo>
                    <a:pt x="349" y="75"/>
                  </a:moveTo>
                  <a:lnTo>
                    <a:pt x="364" y="97"/>
                  </a:lnTo>
                  <a:cubicBezTo>
                    <a:pt x="435" y="189"/>
                    <a:pt x="652" y="500"/>
                    <a:pt x="478" y="667"/>
                  </a:cubicBezTo>
                  <a:cubicBezTo>
                    <a:pt x="456" y="683"/>
                    <a:pt x="428" y="690"/>
                    <a:pt x="399" y="690"/>
                  </a:cubicBezTo>
                  <a:cubicBezTo>
                    <a:pt x="334" y="690"/>
                    <a:pt x="259" y="655"/>
                    <a:pt x="206" y="596"/>
                  </a:cubicBezTo>
                  <a:cubicBezTo>
                    <a:pt x="169" y="557"/>
                    <a:pt x="142" y="515"/>
                    <a:pt x="112" y="470"/>
                  </a:cubicBezTo>
                  <a:cubicBezTo>
                    <a:pt x="97" y="446"/>
                    <a:pt x="82" y="422"/>
                    <a:pt x="65" y="399"/>
                  </a:cubicBezTo>
                  <a:cubicBezTo>
                    <a:pt x="77" y="382"/>
                    <a:pt x="88" y="365"/>
                    <a:pt x="101" y="347"/>
                  </a:cubicBezTo>
                  <a:cubicBezTo>
                    <a:pt x="169" y="251"/>
                    <a:pt x="253" y="159"/>
                    <a:pt x="349" y="75"/>
                  </a:cubicBezTo>
                  <a:close/>
                  <a:moveTo>
                    <a:pt x="358" y="0"/>
                  </a:moveTo>
                  <a:lnTo>
                    <a:pt x="337" y="18"/>
                  </a:lnTo>
                  <a:cubicBezTo>
                    <a:pt x="227" y="107"/>
                    <a:pt x="133" y="208"/>
                    <a:pt x="56" y="315"/>
                  </a:cubicBezTo>
                  <a:cubicBezTo>
                    <a:pt x="41" y="339"/>
                    <a:pt x="24" y="362"/>
                    <a:pt x="11" y="386"/>
                  </a:cubicBezTo>
                  <a:lnTo>
                    <a:pt x="0" y="403"/>
                  </a:lnTo>
                  <a:lnTo>
                    <a:pt x="11" y="416"/>
                  </a:lnTo>
                  <a:cubicBezTo>
                    <a:pt x="30" y="444"/>
                    <a:pt x="50" y="470"/>
                    <a:pt x="67" y="497"/>
                  </a:cubicBezTo>
                  <a:cubicBezTo>
                    <a:pt x="97" y="545"/>
                    <a:pt x="129" y="592"/>
                    <a:pt x="165" y="632"/>
                  </a:cubicBezTo>
                  <a:cubicBezTo>
                    <a:pt x="229" y="701"/>
                    <a:pt x="317" y="746"/>
                    <a:pt x="397" y="746"/>
                  </a:cubicBezTo>
                  <a:cubicBezTo>
                    <a:pt x="439" y="746"/>
                    <a:pt x="478" y="733"/>
                    <a:pt x="512" y="707"/>
                  </a:cubicBezTo>
                  <a:cubicBezTo>
                    <a:pt x="720" y="508"/>
                    <a:pt x="484" y="163"/>
                    <a:pt x="407" y="63"/>
                  </a:cubicBezTo>
                  <a:lnTo>
                    <a:pt x="3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151"/>
            <p:cNvSpPr/>
            <p:nvPr/>
          </p:nvSpPr>
          <p:spPr>
            <a:xfrm>
              <a:off x="6457908" y="3389577"/>
              <a:ext cx="193137" cy="130652"/>
            </a:xfrm>
            <a:custGeom>
              <a:rect b="b" l="l" r="r" t="t"/>
              <a:pathLst>
                <a:path extrusionOk="0" h="4598" w="6797">
                  <a:moveTo>
                    <a:pt x="4981" y="0"/>
                  </a:moveTo>
                  <a:cubicBezTo>
                    <a:pt x="4899" y="0"/>
                    <a:pt x="4818" y="20"/>
                    <a:pt x="4747" y="64"/>
                  </a:cubicBezTo>
                  <a:cubicBezTo>
                    <a:pt x="4498" y="218"/>
                    <a:pt x="4474" y="565"/>
                    <a:pt x="4479" y="861"/>
                  </a:cubicBezTo>
                  <a:cubicBezTo>
                    <a:pt x="4463" y="858"/>
                    <a:pt x="4448" y="857"/>
                    <a:pt x="4433" y="857"/>
                  </a:cubicBezTo>
                  <a:cubicBezTo>
                    <a:pt x="4303" y="857"/>
                    <a:pt x="4191" y="953"/>
                    <a:pt x="4110" y="1071"/>
                  </a:cubicBezTo>
                  <a:cubicBezTo>
                    <a:pt x="4155" y="1219"/>
                    <a:pt x="4170" y="1375"/>
                    <a:pt x="4147" y="1527"/>
                  </a:cubicBezTo>
                  <a:cubicBezTo>
                    <a:pt x="4138" y="1572"/>
                    <a:pt x="4127" y="1619"/>
                    <a:pt x="4100" y="1656"/>
                  </a:cubicBezTo>
                  <a:cubicBezTo>
                    <a:pt x="4076" y="1686"/>
                    <a:pt x="4040" y="1707"/>
                    <a:pt x="4005" y="1726"/>
                  </a:cubicBezTo>
                  <a:cubicBezTo>
                    <a:pt x="3958" y="1752"/>
                    <a:pt x="3913" y="1778"/>
                    <a:pt x="3868" y="1803"/>
                  </a:cubicBezTo>
                  <a:cubicBezTo>
                    <a:pt x="3834" y="1823"/>
                    <a:pt x="3797" y="1842"/>
                    <a:pt x="3774" y="1874"/>
                  </a:cubicBezTo>
                  <a:cubicBezTo>
                    <a:pt x="3746" y="1911"/>
                    <a:pt x="3737" y="1958"/>
                    <a:pt x="3716" y="1998"/>
                  </a:cubicBezTo>
                  <a:cubicBezTo>
                    <a:pt x="3670" y="2087"/>
                    <a:pt x="3571" y="2129"/>
                    <a:pt x="3469" y="2129"/>
                  </a:cubicBezTo>
                  <a:cubicBezTo>
                    <a:pt x="3416" y="2129"/>
                    <a:pt x="3363" y="2118"/>
                    <a:pt x="3315" y="2095"/>
                  </a:cubicBezTo>
                  <a:cubicBezTo>
                    <a:pt x="3307" y="2091"/>
                    <a:pt x="3298" y="2086"/>
                    <a:pt x="3292" y="2078"/>
                  </a:cubicBezTo>
                  <a:cubicBezTo>
                    <a:pt x="3281" y="2065"/>
                    <a:pt x="3279" y="2050"/>
                    <a:pt x="3277" y="2033"/>
                  </a:cubicBezTo>
                  <a:cubicBezTo>
                    <a:pt x="3268" y="1913"/>
                    <a:pt x="3264" y="1791"/>
                    <a:pt x="3270" y="1669"/>
                  </a:cubicBezTo>
                  <a:cubicBezTo>
                    <a:pt x="3176" y="1658"/>
                    <a:pt x="3082" y="1649"/>
                    <a:pt x="2988" y="1639"/>
                  </a:cubicBezTo>
                  <a:cubicBezTo>
                    <a:pt x="2962" y="1636"/>
                    <a:pt x="2935" y="1633"/>
                    <a:pt x="2910" y="1633"/>
                  </a:cubicBezTo>
                  <a:cubicBezTo>
                    <a:pt x="2878" y="1633"/>
                    <a:pt x="2847" y="1637"/>
                    <a:pt x="2818" y="1651"/>
                  </a:cubicBezTo>
                  <a:cubicBezTo>
                    <a:pt x="2625" y="1744"/>
                    <a:pt x="2799" y="2065"/>
                    <a:pt x="2690" y="2249"/>
                  </a:cubicBezTo>
                  <a:cubicBezTo>
                    <a:pt x="2628" y="2356"/>
                    <a:pt x="2478" y="2399"/>
                    <a:pt x="2443" y="2517"/>
                  </a:cubicBezTo>
                  <a:cubicBezTo>
                    <a:pt x="2426" y="2575"/>
                    <a:pt x="2441" y="2635"/>
                    <a:pt x="2437" y="2695"/>
                  </a:cubicBezTo>
                  <a:cubicBezTo>
                    <a:pt x="2420" y="2858"/>
                    <a:pt x="2246" y="2963"/>
                    <a:pt x="2083" y="2982"/>
                  </a:cubicBezTo>
                  <a:cubicBezTo>
                    <a:pt x="2052" y="2986"/>
                    <a:pt x="2020" y="2987"/>
                    <a:pt x="1989" y="2987"/>
                  </a:cubicBezTo>
                  <a:cubicBezTo>
                    <a:pt x="1865" y="2987"/>
                    <a:pt x="1741" y="2964"/>
                    <a:pt x="1618" y="2964"/>
                  </a:cubicBezTo>
                  <a:cubicBezTo>
                    <a:pt x="1609" y="2964"/>
                    <a:pt x="1601" y="2964"/>
                    <a:pt x="1593" y="2965"/>
                  </a:cubicBezTo>
                  <a:cubicBezTo>
                    <a:pt x="1428" y="2969"/>
                    <a:pt x="1246" y="3033"/>
                    <a:pt x="1184" y="3185"/>
                  </a:cubicBezTo>
                  <a:cubicBezTo>
                    <a:pt x="1156" y="3252"/>
                    <a:pt x="1156" y="3325"/>
                    <a:pt x="1156" y="3395"/>
                  </a:cubicBezTo>
                  <a:cubicBezTo>
                    <a:pt x="1156" y="3595"/>
                    <a:pt x="1158" y="3792"/>
                    <a:pt x="1158" y="3989"/>
                  </a:cubicBezTo>
                  <a:cubicBezTo>
                    <a:pt x="980" y="4040"/>
                    <a:pt x="798" y="4066"/>
                    <a:pt x="614" y="4066"/>
                  </a:cubicBezTo>
                  <a:cubicBezTo>
                    <a:pt x="667" y="3950"/>
                    <a:pt x="584" y="3811"/>
                    <a:pt x="468" y="3755"/>
                  </a:cubicBezTo>
                  <a:cubicBezTo>
                    <a:pt x="394" y="3720"/>
                    <a:pt x="312" y="3711"/>
                    <a:pt x="229" y="3711"/>
                  </a:cubicBezTo>
                  <a:cubicBezTo>
                    <a:pt x="184" y="3711"/>
                    <a:pt x="139" y="3714"/>
                    <a:pt x="95" y="3717"/>
                  </a:cubicBezTo>
                  <a:cubicBezTo>
                    <a:pt x="65" y="3719"/>
                    <a:pt x="33" y="3723"/>
                    <a:pt x="1" y="3727"/>
                  </a:cubicBezTo>
                  <a:cubicBezTo>
                    <a:pt x="136" y="3907"/>
                    <a:pt x="234" y="4113"/>
                    <a:pt x="376" y="4289"/>
                  </a:cubicBezTo>
                  <a:cubicBezTo>
                    <a:pt x="511" y="4457"/>
                    <a:pt x="714" y="4598"/>
                    <a:pt x="924" y="4598"/>
                  </a:cubicBezTo>
                  <a:cubicBezTo>
                    <a:pt x="960" y="4598"/>
                    <a:pt x="997" y="4594"/>
                    <a:pt x="1034" y="4584"/>
                  </a:cubicBezTo>
                  <a:cubicBezTo>
                    <a:pt x="1164" y="4550"/>
                    <a:pt x="1271" y="4462"/>
                    <a:pt x="1383" y="4385"/>
                  </a:cubicBezTo>
                  <a:cubicBezTo>
                    <a:pt x="1697" y="4170"/>
                    <a:pt x="2079" y="4051"/>
                    <a:pt x="2460" y="4051"/>
                  </a:cubicBezTo>
                  <a:cubicBezTo>
                    <a:pt x="2466" y="4051"/>
                    <a:pt x="2473" y="4051"/>
                    <a:pt x="2480" y="4051"/>
                  </a:cubicBezTo>
                  <a:cubicBezTo>
                    <a:pt x="2553" y="4051"/>
                    <a:pt x="2627" y="4056"/>
                    <a:pt x="2700" y="4056"/>
                  </a:cubicBezTo>
                  <a:cubicBezTo>
                    <a:pt x="2743" y="4056"/>
                    <a:pt x="2786" y="4054"/>
                    <a:pt x="2829" y="4049"/>
                  </a:cubicBezTo>
                  <a:cubicBezTo>
                    <a:pt x="2958" y="4032"/>
                    <a:pt x="3080" y="3982"/>
                    <a:pt x="3200" y="3935"/>
                  </a:cubicBezTo>
                  <a:cubicBezTo>
                    <a:pt x="3386" y="3860"/>
                    <a:pt x="3598" y="3753"/>
                    <a:pt x="3628" y="3554"/>
                  </a:cubicBezTo>
                  <a:cubicBezTo>
                    <a:pt x="3650" y="3415"/>
                    <a:pt x="3572" y="3260"/>
                    <a:pt x="3643" y="3138"/>
                  </a:cubicBezTo>
                  <a:cubicBezTo>
                    <a:pt x="3733" y="2982"/>
                    <a:pt x="3986" y="3014"/>
                    <a:pt x="4102" y="2877"/>
                  </a:cubicBezTo>
                  <a:cubicBezTo>
                    <a:pt x="4185" y="2780"/>
                    <a:pt x="4170" y="2637"/>
                    <a:pt x="4187" y="2511"/>
                  </a:cubicBezTo>
                  <a:cubicBezTo>
                    <a:pt x="4234" y="2161"/>
                    <a:pt x="4564" y="1906"/>
                    <a:pt x="4909" y="1831"/>
                  </a:cubicBezTo>
                  <a:cubicBezTo>
                    <a:pt x="5018" y="1808"/>
                    <a:pt x="5128" y="1798"/>
                    <a:pt x="5238" y="1798"/>
                  </a:cubicBezTo>
                  <a:cubicBezTo>
                    <a:pt x="5396" y="1798"/>
                    <a:pt x="5555" y="1818"/>
                    <a:pt x="5713" y="1844"/>
                  </a:cubicBezTo>
                  <a:cubicBezTo>
                    <a:pt x="5715" y="1842"/>
                    <a:pt x="5717" y="1842"/>
                    <a:pt x="5717" y="1840"/>
                  </a:cubicBezTo>
                  <a:cubicBezTo>
                    <a:pt x="5794" y="1767"/>
                    <a:pt x="5764" y="1639"/>
                    <a:pt x="5805" y="1540"/>
                  </a:cubicBezTo>
                  <a:cubicBezTo>
                    <a:pt x="5859" y="1417"/>
                    <a:pt x="6012" y="1373"/>
                    <a:pt x="6147" y="1373"/>
                  </a:cubicBezTo>
                  <a:cubicBezTo>
                    <a:pt x="6150" y="1373"/>
                    <a:pt x="6153" y="1373"/>
                    <a:pt x="6156" y="1373"/>
                  </a:cubicBezTo>
                  <a:cubicBezTo>
                    <a:pt x="6238" y="1374"/>
                    <a:pt x="6321" y="1386"/>
                    <a:pt x="6403" y="1386"/>
                  </a:cubicBezTo>
                  <a:cubicBezTo>
                    <a:pt x="6459" y="1386"/>
                    <a:pt x="6515" y="1380"/>
                    <a:pt x="6568" y="1362"/>
                  </a:cubicBezTo>
                  <a:cubicBezTo>
                    <a:pt x="6696" y="1317"/>
                    <a:pt x="6797" y="1150"/>
                    <a:pt x="6715" y="1039"/>
                  </a:cubicBezTo>
                  <a:cubicBezTo>
                    <a:pt x="6683" y="998"/>
                    <a:pt x="6636" y="976"/>
                    <a:pt x="6589" y="957"/>
                  </a:cubicBezTo>
                  <a:cubicBezTo>
                    <a:pt x="6336" y="851"/>
                    <a:pt x="6061" y="796"/>
                    <a:pt x="5786" y="796"/>
                  </a:cubicBezTo>
                  <a:cubicBezTo>
                    <a:pt x="5740" y="796"/>
                    <a:pt x="5694" y="798"/>
                    <a:pt x="5649" y="801"/>
                  </a:cubicBezTo>
                  <a:cubicBezTo>
                    <a:pt x="5627" y="569"/>
                    <a:pt x="5552" y="332"/>
                    <a:pt x="5387" y="169"/>
                  </a:cubicBezTo>
                  <a:cubicBezTo>
                    <a:pt x="5280" y="64"/>
                    <a:pt x="5128" y="0"/>
                    <a:pt x="49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151"/>
            <p:cNvSpPr/>
            <p:nvPr/>
          </p:nvSpPr>
          <p:spPr>
            <a:xfrm>
              <a:off x="6456516" y="3388810"/>
              <a:ext cx="194103" cy="132215"/>
            </a:xfrm>
            <a:custGeom>
              <a:rect b="b" l="l" r="r" t="t"/>
              <a:pathLst>
                <a:path extrusionOk="0" h="4653" w="6831">
                  <a:moveTo>
                    <a:pt x="5029" y="54"/>
                  </a:moveTo>
                  <a:cubicBezTo>
                    <a:pt x="5168" y="54"/>
                    <a:pt x="5314" y="114"/>
                    <a:pt x="5417" y="215"/>
                  </a:cubicBezTo>
                  <a:cubicBezTo>
                    <a:pt x="5595" y="389"/>
                    <a:pt x="5653" y="646"/>
                    <a:pt x="5672" y="830"/>
                  </a:cubicBezTo>
                  <a:lnTo>
                    <a:pt x="5674" y="856"/>
                  </a:lnTo>
                  <a:lnTo>
                    <a:pt x="5700" y="854"/>
                  </a:lnTo>
                  <a:cubicBezTo>
                    <a:pt x="5741" y="851"/>
                    <a:pt x="5783" y="850"/>
                    <a:pt x="5825" y="850"/>
                  </a:cubicBezTo>
                  <a:cubicBezTo>
                    <a:pt x="6099" y="850"/>
                    <a:pt x="6377" y="904"/>
                    <a:pt x="6627" y="1008"/>
                  </a:cubicBezTo>
                  <a:cubicBezTo>
                    <a:pt x="6670" y="1027"/>
                    <a:pt x="6715" y="1046"/>
                    <a:pt x="6743" y="1083"/>
                  </a:cubicBezTo>
                  <a:cubicBezTo>
                    <a:pt x="6775" y="1126"/>
                    <a:pt x="6769" y="1173"/>
                    <a:pt x="6760" y="1205"/>
                  </a:cubicBezTo>
                  <a:cubicBezTo>
                    <a:pt x="6739" y="1273"/>
                    <a:pt x="6677" y="1340"/>
                    <a:pt x="6606" y="1363"/>
                  </a:cubicBezTo>
                  <a:cubicBezTo>
                    <a:pt x="6561" y="1378"/>
                    <a:pt x="6512" y="1385"/>
                    <a:pt x="6447" y="1385"/>
                  </a:cubicBezTo>
                  <a:cubicBezTo>
                    <a:pt x="6407" y="1385"/>
                    <a:pt x="6362" y="1383"/>
                    <a:pt x="6321" y="1381"/>
                  </a:cubicBezTo>
                  <a:cubicBezTo>
                    <a:pt x="6282" y="1376"/>
                    <a:pt x="6244" y="1374"/>
                    <a:pt x="6205" y="1374"/>
                  </a:cubicBezTo>
                  <a:lnTo>
                    <a:pt x="6195" y="1374"/>
                  </a:lnTo>
                  <a:cubicBezTo>
                    <a:pt x="6015" y="1374"/>
                    <a:pt x="5880" y="1443"/>
                    <a:pt x="5830" y="1556"/>
                  </a:cubicBezTo>
                  <a:cubicBezTo>
                    <a:pt x="5811" y="1599"/>
                    <a:pt x="5807" y="1646"/>
                    <a:pt x="5800" y="1691"/>
                  </a:cubicBezTo>
                  <a:cubicBezTo>
                    <a:pt x="5794" y="1751"/>
                    <a:pt x="5788" y="1807"/>
                    <a:pt x="5755" y="1841"/>
                  </a:cubicBezTo>
                  <a:cubicBezTo>
                    <a:pt x="5567" y="1811"/>
                    <a:pt x="5421" y="1798"/>
                    <a:pt x="5286" y="1798"/>
                  </a:cubicBezTo>
                  <a:cubicBezTo>
                    <a:pt x="5166" y="1798"/>
                    <a:pt x="5057" y="1809"/>
                    <a:pt x="4954" y="1830"/>
                  </a:cubicBezTo>
                  <a:cubicBezTo>
                    <a:pt x="4631" y="1901"/>
                    <a:pt x="4260" y="2152"/>
                    <a:pt x="4208" y="2533"/>
                  </a:cubicBezTo>
                  <a:cubicBezTo>
                    <a:pt x="4204" y="2568"/>
                    <a:pt x="4202" y="2600"/>
                    <a:pt x="4200" y="2634"/>
                  </a:cubicBezTo>
                  <a:cubicBezTo>
                    <a:pt x="4194" y="2730"/>
                    <a:pt x="4187" y="2820"/>
                    <a:pt x="4131" y="2887"/>
                  </a:cubicBezTo>
                  <a:cubicBezTo>
                    <a:pt x="4082" y="2945"/>
                    <a:pt x="4003" y="2970"/>
                    <a:pt x="3919" y="2996"/>
                  </a:cubicBezTo>
                  <a:cubicBezTo>
                    <a:pt x="3823" y="3028"/>
                    <a:pt x="3720" y="3060"/>
                    <a:pt x="3669" y="3152"/>
                  </a:cubicBezTo>
                  <a:cubicBezTo>
                    <a:pt x="3621" y="3232"/>
                    <a:pt x="3632" y="3324"/>
                    <a:pt x="3645" y="3412"/>
                  </a:cubicBezTo>
                  <a:cubicBezTo>
                    <a:pt x="3651" y="3467"/>
                    <a:pt x="3660" y="3525"/>
                    <a:pt x="3651" y="3577"/>
                  </a:cubicBezTo>
                  <a:cubicBezTo>
                    <a:pt x="3624" y="3759"/>
                    <a:pt x="3426" y="3862"/>
                    <a:pt x="3238" y="3937"/>
                  </a:cubicBezTo>
                  <a:cubicBezTo>
                    <a:pt x="3122" y="3984"/>
                    <a:pt x="3000" y="4033"/>
                    <a:pt x="2876" y="4048"/>
                  </a:cubicBezTo>
                  <a:cubicBezTo>
                    <a:pt x="2837" y="4054"/>
                    <a:pt x="2794" y="4057"/>
                    <a:pt x="2745" y="4057"/>
                  </a:cubicBezTo>
                  <a:cubicBezTo>
                    <a:pt x="2707" y="4057"/>
                    <a:pt x="2668" y="4054"/>
                    <a:pt x="2629" y="4054"/>
                  </a:cubicBezTo>
                  <a:cubicBezTo>
                    <a:pt x="2595" y="4052"/>
                    <a:pt x="2563" y="4052"/>
                    <a:pt x="2529" y="4050"/>
                  </a:cubicBezTo>
                  <a:lnTo>
                    <a:pt x="2512" y="4050"/>
                  </a:lnTo>
                  <a:cubicBezTo>
                    <a:pt x="2124" y="4050"/>
                    <a:pt x="1736" y="4172"/>
                    <a:pt x="1415" y="4391"/>
                  </a:cubicBezTo>
                  <a:cubicBezTo>
                    <a:pt x="1395" y="4404"/>
                    <a:pt x="1374" y="4419"/>
                    <a:pt x="1355" y="4434"/>
                  </a:cubicBezTo>
                  <a:cubicBezTo>
                    <a:pt x="1267" y="4496"/>
                    <a:pt x="1177" y="4560"/>
                    <a:pt x="1076" y="4586"/>
                  </a:cubicBezTo>
                  <a:cubicBezTo>
                    <a:pt x="1044" y="4594"/>
                    <a:pt x="1010" y="4598"/>
                    <a:pt x="976" y="4598"/>
                  </a:cubicBezTo>
                  <a:cubicBezTo>
                    <a:pt x="796" y="4598"/>
                    <a:pt x="597" y="4488"/>
                    <a:pt x="446" y="4299"/>
                  </a:cubicBezTo>
                  <a:cubicBezTo>
                    <a:pt x="371" y="4206"/>
                    <a:pt x="307" y="4102"/>
                    <a:pt x="245" y="4001"/>
                  </a:cubicBezTo>
                  <a:cubicBezTo>
                    <a:pt x="198" y="3926"/>
                    <a:pt x="151" y="3849"/>
                    <a:pt x="97" y="3774"/>
                  </a:cubicBezTo>
                  <a:cubicBezTo>
                    <a:pt x="114" y="3774"/>
                    <a:pt x="129" y="3772"/>
                    <a:pt x="146" y="3769"/>
                  </a:cubicBezTo>
                  <a:cubicBezTo>
                    <a:pt x="191" y="3767"/>
                    <a:pt x="234" y="3765"/>
                    <a:pt x="279" y="3765"/>
                  </a:cubicBezTo>
                  <a:cubicBezTo>
                    <a:pt x="373" y="3765"/>
                    <a:pt x="446" y="3778"/>
                    <a:pt x="506" y="3806"/>
                  </a:cubicBezTo>
                  <a:cubicBezTo>
                    <a:pt x="605" y="3855"/>
                    <a:pt x="686" y="3979"/>
                    <a:pt x="639" y="4082"/>
                  </a:cubicBezTo>
                  <a:lnTo>
                    <a:pt x="622" y="4121"/>
                  </a:lnTo>
                  <a:lnTo>
                    <a:pt x="665" y="4121"/>
                  </a:lnTo>
                  <a:cubicBezTo>
                    <a:pt x="849" y="4119"/>
                    <a:pt x="1033" y="4093"/>
                    <a:pt x="1213" y="4042"/>
                  </a:cubicBezTo>
                  <a:lnTo>
                    <a:pt x="1233" y="4037"/>
                  </a:lnTo>
                  <a:lnTo>
                    <a:pt x="1233" y="3422"/>
                  </a:lnTo>
                  <a:cubicBezTo>
                    <a:pt x="1233" y="3354"/>
                    <a:pt x="1233" y="3285"/>
                    <a:pt x="1258" y="3223"/>
                  </a:cubicBezTo>
                  <a:cubicBezTo>
                    <a:pt x="1318" y="3077"/>
                    <a:pt x="1496" y="3022"/>
                    <a:pt x="1642" y="3020"/>
                  </a:cubicBezTo>
                  <a:lnTo>
                    <a:pt x="1663" y="3017"/>
                  </a:lnTo>
                  <a:cubicBezTo>
                    <a:pt x="1723" y="3017"/>
                    <a:pt x="1787" y="3024"/>
                    <a:pt x="1847" y="3030"/>
                  </a:cubicBezTo>
                  <a:cubicBezTo>
                    <a:pt x="1912" y="3036"/>
                    <a:pt x="1980" y="3041"/>
                    <a:pt x="2044" y="3041"/>
                  </a:cubicBezTo>
                  <a:cubicBezTo>
                    <a:pt x="2076" y="3041"/>
                    <a:pt x="2107" y="3040"/>
                    <a:pt x="2137" y="3037"/>
                  </a:cubicBezTo>
                  <a:cubicBezTo>
                    <a:pt x="2308" y="3015"/>
                    <a:pt x="2495" y="2902"/>
                    <a:pt x="2512" y="2724"/>
                  </a:cubicBezTo>
                  <a:cubicBezTo>
                    <a:pt x="2514" y="2698"/>
                    <a:pt x="2514" y="2672"/>
                    <a:pt x="2512" y="2649"/>
                  </a:cubicBezTo>
                  <a:cubicBezTo>
                    <a:pt x="2512" y="2615"/>
                    <a:pt x="2510" y="2583"/>
                    <a:pt x="2518" y="2553"/>
                  </a:cubicBezTo>
                  <a:cubicBezTo>
                    <a:pt x="2535" y="2495"/>
                    <a:pt x="2584" y="2456"/>
                    <a:pt x="2638" y="2413"/>
                  </a:cubicBezTo>
                  <a:cubicBezTo>
                    <a:pt x="2685" y="2379"/>
                    <a:pt x="2730" y="2343"/>
                    <a:pt x="2762" y="2291"/>
                  </a:cubicBezTo>
                  <a:cubicBezTo>
                    <a:pt x="2814" y="2203"/>
                    <a:pt x="2807" y="2092"/>
                    <a:pt x="2801" y="1985"/>
                  </a:cubicBezTo>
                  <a:cubicBezTo>
                    <a:pt x="2792" y="1856"/>
                    <a:pt x="2786" y="1747"/>
                    <a:pt x="2880" y="1702"/>
                  </a:cubicBezTo>
                  <a:cubicBezTo>
                    <a:pt x="2902" y="1691"/>
                    <a:pt x="2931" y="1687"/>
                    <a:pt x="2963" y="1687"/>
                  </a:cubicBezTo>
                  <a:cubicBezTo>
                    <a:pt x="2986" y="1687"/>
                    <a:pt x="3009" y="1689"/>
                    <a:pt x="3032" y="1691"/>
                  </a:cubicBezTo>
                  <a:lnTo>
                    <a:pt x="3292" y="1719"/>
                  </a:lnTo>
                  <a:cubicBezTo>
                    <a:pt x="3287" y="1837"/>
                    <a:pt x="3292" y="1950"/>
                    <a:pt x="3300" y="2062"/>
                  </a:cubicBezTo>
                  <a:cubicBezTo>
                    <a:pt x="3302" y="2079"/>
                    <a:pt x="3304" y="2103"/>
                    <a:pt x="3319" y="2122"/>
                  </a:cubicBezTo>
                  <a:cubicBezTo>
                    <a:pt x="3330" y="2135"/>
                    <a:pt x="3343" y="2141"/>
                    <a:pt x="3354" y="2145"/>
                  </a:cubicBezTo>
                  <a:cubicBezTo>
                    <a:pt x="3403" y="2171"/>
                    <a:pt x="3459" y="2184"/>
                    <a:pt x="3516" y="2184"/>
                  </a:cubicBezTo>
                  <a:cubicBezTo>
                    <a:pt x="3639" y="2184"/>
                    <a:pt x="3741" y="2128"/>
                    <a:pt x="3789" y="2036"/>
                  </a:cubicBezTo>
                  <a:cubicBezTo>
                    <a:pt x="3797" y="2021"/>
                    <a:pt x="3804" y="2004"/>
                    <a:pt x="3810" y="1985"/>
                  </a:cubicBezTo>
                  <a:cubicBezTo>
                    <a:pt x="3821" y="1961"/>
                    <a:pt x="3829" y="1938"/>
                    <a:pt x="3844" y="1918"/>
                  </a:cubicBezTo>
                  <a:cubicBezTo>
                    <a:pt x="3864" y="1890"/>
                    <a:pt x="3900" y="1871"/>
                    <a:pt x="3930" y="1854"/>
                  </a:cubicBezTo>
                  <a:lnTo>
                    <a:pt x="4067" y="1777"/>
                  </a:lnTo>
                  <a:cubicBezTo>
                    <a:pt x="4101" y="1756"/>
                    <a:pt x="4142" y="1734"/>
                    <a:pt x="4170" y="1698"/>
                  </a:cubicBezTo>
                  <a:cubicBezTo>
                    <a:pt x="4202" y="1657"/>
                    <a:pt x="4215" y="1603"/>
                    <a:pt x="4221" y="1558"/>
                  </a:cubicBezTo>
                  <a:cubicBezTo>
                    <a:pt x="4245" y="1411"/>
                    <a:pt x="4232" y="1252"/>
                    <a:pt x="4189" y="1102"/>
                  </a:cubicBezTo>
                  <a:cubicBezTo>
                    <a:pt x="4244" y="1026"/>
                    <a:pt x="4351" y="910"/>
                    <a:pt x="4484" y="910"/>
                  </a:cubicBezTo>
                  <a:cubicBezTo>
                    <a:pt x="4497" y="910"/>
                    <a:pt x="4510" y="911"/>
                    <a:pt x="4523" y="914"/>
                  </a:cubicBezTo>
                  <a:lnTo>
                    <a:pt x="4556" y="918"/>
                  </a:lnTo>
                  <a:lnTo>
                    <a:pt x="4556" y="886"/>
                  </a:lnTo>
                  <a:cubicBezTo>
                    <a:pt x="4549" y="586"/>
                    <a:pt x="4575" y="258"/>
                    <a:pt x="4811" y="112"/>
                  </a:cubicBezTo>
                  <a:cubicBezTo>
                    <a:pt x="4873" y="74"/>
                    <a:pt x="4948" y="54"/>
                    <a:pt x="5029" y="54"/>
                  </a:cubicBezTo>
                  <a:close/>
                  <a:moveTo>
                    <a:pt x="5029" y="1"/>
                  </a:moveTo>
                  <a:cubicBezTo>
                    <a:pt x="4939" y="1"/>
                    <a:pt x="4853" y="24"/>
                    <a:pt x="4783" y="67"/>
                  </a:cubicBezTo>
                  <a:cubicBezTo>
                    <a:pt x="4532" y="221"/>
                    <a:pt x="4498" y="549"/>
                    <a:pt x="4502" y="858"/>
                  </a:cubicBezTo>
                  <a:cubicBezTo>
                    <a:pt x="4496" y="857"/>
                    <a:pt x="4489" y="857"/>
                    <a:pt x="4483" y="857"/>
                  </a:cubicBezTo>
                  <a:cubicBezTo>
                    <a:pt x="4361" y="857"/>
                    <a:pt x="4238" y="936"/>
                    <a:pt x="4138" y="1083"/>
                  </a:cubicBezTo>
                  <a:lnTo>
                    <a:pt x="4129" y="1093"/>
                  </a:lnTo>
                  <a:lnTo>
                    <a:pt x="4134" y="1104"/>
                  </a:lnTo>
                  <a:cubicBezTo>
                    <a:pt x="4179" y="1252"/>
                    <a:pt x="4191" y="1406"/>
                    <a:pt x="4168" y="1550"/>
                  </a:cubicBezTo>
                  <a:cubicBezTo>
                    <a:pt x="4161" y="1591"/>
                    <a:pt x="4153" y="1633"/>
                    <a:pt x="4127" y="1666"/>
                  </a:cubicBezTo>
                  <a:cubicBezTo>
                    <a:pt x="4106" y="1693"/>
                    <a:pt x="4074" y="1711"/>
                    <a:pt x="4041" y="1730"/>
                  </a:cubicBezTo>
                  <a:lnTo>
                    <a:pt x="3904" y="1807"/>
                  </a:lnTo>
                  <a:cubicBezTo>
                    <a:pt x="3870" y="1826"/>
                    <a:pt x="3829" y="1848"/>
                    <a:pt x="3801" y="1886"/>
                  </a:cubicBezTo>
                  <a:cubicBezTo>
                    <a:pt x="3782" y="1912"/>
                    <a:pt x="3771" y="1940"/>
                    <a:pt x="3761" y="1968"/>
                  </a:cubicBezTo>
                  <a:cubicBezTo>
                    <a:pt x="3754" y="1983"/>
                    <a:pt x="3748" y="1998"/>
                    <a:pt x="3741" y="2013"/>
                  </a:cubicBezTo>
                  <a:cubicBezTo>
                    <a:pt x="3703" y="2085"/>
                    <a:pt x="3619" y="2130"/>
                    <a:pt x="3516" y="2130"/>
                  </a:cubicBezTo>
                  <a:cubicBezTo>
                    <a:pt x="3467" y="2130"/>
                    <a:pt x="3418" y="2120"/>
                    <a:pt x="3377" y="2098"/>
                  </a:cubicBezTo>
                  <a:cubicBezTo>
                    <a:pt x="3371" y="2094"/>
                    <a:pt x="3364" y="2092"/>
                    <a:pt x="3360" y="2088"/>
                  </a:cubicBezTo>
                  <a:cubicBezTo>
                    <a:pt x="3356" y="2081"/>
                    <a:pt x="3354" y="2068"/>
                    <a:pt x="3354" y="2058"/>
                  </a:cubicBezTo>
                  <a:cubicBezTo>
                    <a:pt x="3343" y="1940"/>
                    <a:pt x="3341" y="1820"/>
                    <a:pt x="3345" y="1698"/>
                  </a:cubicBezTo>
                  <a:lnTo>
                    <a:pt x="3347" y="1672"/>
                  </a:lnTo>
                  <a:lnTo>
                    <a:pt x="3039" y="1638"/>
                  </a:lnTo>
                  <a:cubicBezTo>
                    <a:pt x="3013" y="1636"/>
                    <a:pt x="2987" y="1633"/>
                    <a:pt x="2959" y="1633"/>
                  </a:cubicBezTo>
                  <a:cubicBezTo>
                    <a:pt x="2919" y="1633"/>
                    <a:pt x="2884" y="1640"/>
                    <a:pt x="2857" y="1653"/>
                  </a:cubicBezTo>
                  <a:cubicBezTo>
                    <a:pt x="2730" y="1713"/>
                    <a:pt x="2739" y="1854"/>
                    <a:pt x="2747" y="1987"/>
                  </a:cubicBezTo>
                  <a:cubicBezTo>
                    <a:pt x="2754" y="2088"/>
                    <a:pt x="2760" y="2190"/>
                    <a:pt x="2715" y="2263"/>
                  </a:cubicBezTo>
                  <a:cubicBezTo>
                    <a:pt x="2689" y="2306"/>
                    <a:pt x="2649" y="2338"/>
                    <a:pt x="2606" y="2373"/>
                  </a:cubicBezTo>
                  <a:cubicBezTo>
                    <a:pt x="2548" y="2415"/>
                    <a:pt x="2488" y="2463"/>
                    <a:pt x="2467" y="2538"/>
                  </a:cubicBezTo>
                  <a:cubicBezTo>
                    <a:pt x="2456" y="2576"/>
                    <a:pt x="2458" y="2615"/>
                    <a:pt x="2458" y="2651"/>
                  </a:cubicBezTo>
                  <a:cubicBezTo>
                    <a:pt x="2460" y="2675"/>
                    <a:pt x="2460" y="2696"/>
                    <a:pt x="2458" y="2720"/>
                  </a:cubicBezTo>
                  <a:cubicBezTo>
                    <a:pt x="2443" y="2867"/>
                    <a:pt x="2282" y="2964"/>
                    <a:pt x="2130" y="2983"/>
                  </a:cubicBezTo>
                  <a:cubicBezTo>
                    <a:pt x="2103" y="2986"/>
                    <a:pt x="2074" y="2987"/>
                    <a:pt x="2043" y="2987"/>
                  </a:cubicBezTo>
                  <a:cubicBezTo>
                    <a:pt x="1982" y="2987"/>
                    <a:pt x="1915" y="2982"/>
                    <a:pt x="1854" y="2977"/>
                  </a:cubicBezTo>
                  <a:cubicBezTo>
                    <a:pt x="1790" y="2970"/>
                    <a:pt x="1725" y="2964"/>
                    <a:pt x="1663" y="2964"/>
                  </a:cubicBezTo>
                  <a:lnTo>
                    <a:pt x="1642" y="2964"/>
                  </a:lnTo>
                  <a:cubicBezTo>
                    <a:pt x="1477" y="2968"/>
                    <a:pt x="1278" y="3032"/>
                    <a:pt x="1209" y="3202"/>
                  </a:cubicBezTo>
                  <a:cubicBezTo>
                    <a:pt x="1179" y="3275"/>
                    <a:pt x="1179" y="3354"/>
                    <a:pt x="1179" y="3422"/>
                  </a:cubicBezTo>
                  <a:lnTo>
                    <a:pt x="1179" y="3997"/>
                  </a:lnTo>
                  <a:cubicBezTo>
                    <a:pt x="1023" y="4039"/>
                    <a:pt x="862" y="4063"/>
                    <a:pt x="701" y="4065"/>
                  </a:cubicBezTo>
                  <a:cubicBezTo>
                    <a:pt x="729" y="3943"/>
                    <a:pt x="641" y="3812"/>
                    <a:pt x="530" y="3759"/>
                  </a:cubicBezTo>
                  <a:cubicBezTo>
                    <a:pt x="461" y="3727"/>
                    <a:pt x="382" y="3712"/>
                    <a:pt x="279" y="3712"/>
                  </a:cubicBezTo>
                  <a:cubicBezTo>
                    <a:pt x="234" y="3712"/>
                    <a:pt x="189" y="3714"/>
                    <a:pt x="142" y="3716"/>
                  </a:cubicBezTo>
                  <a:cubicBezTo>
                    <a:pt x="110" y="3718"/>
                    <a:pt x="78" y="3722"/>
                    <a:pt x="46" y="3729"/>
                  </a:cubicBezTo>
                  <a:lnTo>
                    <a:pt x="1" y="3735"/>
                  </a:lnTo>
                  <a:lnTo>
                    <a:pt x="29" y="3769"/>
                  </a:lnTo>
                  <a:cubicBezTo>
                    <a:pt x="91" y="3853"/>
                    <a:pt x="146" y="3943"/>
                    <a:pt x="200" y="4031"/>
                  </a:cubicBezTo>
                  <a:cubicBezTo>
                    <a:pt x="262" y="4132"/>
                    <a:pt x="328" y="4236"/>
                    <a:pt x="403" y="4333"/>
                  </a:cubicBezTo>
                  <a:cubicBezTo>
                    <a:pt x="564" y="4532"/>
                    <a:pt x="776" y="4652"/>
                    <a:pt x="971" y="4652"/>
                  </a:cubicBezTo>
                  <a:cubicBezTo>
                    <a:pt x="1012" y="4652"/>
                    <a:pt x="1053" y="4646"/>
                    <a:pt x="1089" y="4637"/>
                  </a:cubicBezTo>
                  <a:cubicBezTo>
                    <a:pt x="1200" y="4609"/>
                    <a:pt x="1295" y="4541"/>
                    <a:pt x="1385" y="4476"/>
                  </a:cubicBezTo>
                  <a:cubicBezTo>
                    <a:pt x="1406" y="4464"/>
                    <a:pt x="1425" y="4449"/>
                    <a:pt x="1447" y="4434"/>
                  </a:cubicBezTo>
                  <a:cubicBezTo>
                    <a:pt x="1757" y="4221"/>
                    <a:pt x="2135" y="4104"/>
                    <a:pt x="2512" y="4104"/>
                  </a:cubicBezTo>
                  <a:lnTo>
                    <a:pt x="2529" y="4104"/>
                  </a:lnTo>
                  <a:cubicBezTo>
                    <a:pt x="2561" y="4106"/>
                    <a:pt x="2595" y="4106"/>
                    <a:pt x="2627" y="4108"/>
                  </a:cubicBezTo>
                  <a:cubicBezTo>
                    <a:pt x="2666" y="4108"/>
                    <a:pt x="2707" y="4110"/>
                    <a:pt x="2745" y="4110"/>
                  </a:cubicBezTo>
                  <a:cubicBezTo>
                    <a:pt x="2797" y="4110"/>
                    <a:pt x="2842" y="4108"/>
                    <a:pt x="2882" y="4102"/>
                  </a:cubicBezTo>
                  <a:cubicBezTo>
                    <a:pt x="3015" y="4084"/>
                    <a:pt x="3139" y="4035"/>
                    <a:pt x="3259" y="3986"/>
                  </a:cubicBezTo>
                  <a:cubicBezTo>
                    <a:pt x="3461" y="3904"/>
                    <a:pt x="3673" y="3793"/>
                    <a:pt x="3705" y="3585"/>
                  </a:cubicBezTo>
                  <a:cubicBezTo>
                    <a:pt x="3714" y="3525"/>
                    <a:pt x="3705" y="3463"/>
                    <a:pt x="3699" y="3405"/>
                  </a:cubicBezTo>
                  <a:cubicBezTo>
                    <a:pt x="3688" y="3322"/>
                    <a:pt x="3677" y="3245"/>
                    <a:pt x="3714" y="3178"/>
                  </a:cubicBezTo>
                  <a:cubicBezTo>
                    <a:pt x="3756" y="3105"/>
                    <a:pt x="3844" y="3077"/>
                    <a:pt x="3936" y="3047"/>
                  </a:cubicBezTo>
                  <a:cubicBezTo>
                    <a:pt x="4022" y="3020"/>
                    <a:pt x="4112" y="2992"/>
                    <a:pt x="4172" y="2921"/>
                  </a:cubicBezTo>
                  <a:cubicBezTo>
                    <a:pt x="4241" y="2842"/>
                    <a:pt x="4247" y="2739"/>
                    <a:pt x="4253" y="2636"/>
                  </a:cubicBezTo>
                  <a:cubicBezTo>
                    <a:pt x="4256" y="2604"/>
                    <a:pt x="4258" y="2572"/>
                    <a:pt x="4262" y="2542"/>
                  </a:cubicBezTo>
                  <a:cubicBezTo>
                    <a:pt x="4311" y="2184"/>
                    <a:pt x="4661" y="1950"/>
                    <a:pt x="4965" y="1884"/>
                  </a:cubicBezTo>
                  <a:cubicBezTo>
                    <a:pt x="5065" y="1863"/>
                    <a:pt x="5170" y="1852"/>
                    <a:pt x="5286" y="1852"/>
                  </a:cubicBezTo>
                  <a:cubicBezTo>
                    <a:pt x="5421" y="1852"/>
                    <a:pt x="5567" y="1865"/>
                    <a:pt x="5758" y="1897"/>
                  </a:cubicBezTo>
                  <a:lnTo>
                    <a:pt x="5768" y="1901"/>
                  </a:lnTo>
                  <a:lnTo>
                    <a:pt x="5785" y="1886"/>
                  </a:lnTo>
                  <a:cubicBezTo>
                    <a:pt x="5839" y="1837"/>
                    <a:pt x="5845" y="1766"/>
                    <a:pt x="5854" y="1698"/>
                  </a:cubicBezTo>
                  <a:cubicBezTo>
                    <a:pt x="5860" y="1655"/>
                    <a:pt x="5865" y="1614"/>
                    <a:pt x="5880" y="1578"/>
                  </a:cubicBezTo>
                  <a:cubicBezTo>
                    <a:pt x="5940" y="1438"/>
                    <a:pt x="6137" y="1428"/>
                    <a:pt x="6195" y="1428"/>
                  </a:cubicBezTo>
                  <a:lnTo>
                    <a:pt x="6205" y="1428"/>
                  </a:lnTo>
                  <a:cubicBezTo>
                    <a:pt x="6242" y="1428"/>
                    <a:pt x="6280" y="1430"/>
                    <a:pt x="6317" y="1434"/>
                  </a:cubicBezTo>
                  <a:cubicBezTo>
                    <a:pt x="6360" y="1436"/>
                    <a:pt x="6405" y="1438"/>
                    <a:pt x="6447" y="1438"/>
                  </a:cubicBezTo>
                  <a:cubicBezTo>
                    <a:pt x="6518" y="1438"/>
                    <a:pt x="6574" y="1432"/>
                    <a:pt x="6625" y="1413"/>
                  </a:cubicBezTo>
                  <a:cubicBezTo>
                    <a:pt x="6711" y="1385"/>
                    <a:pt x="6786" y="1306"/>
                    <a:pt x="6812" y="1220"/>
                  </a:cubicBezTo>
                  <a:cubicBezTo>
                    <a:pt x="6831" y="1158"/>
                    <a:pt x="6820" y="1098"/>
                    <a:pt x="6786" y="1051"/>
                  </a:cubicBezTo>
                  <a:cubicBezTo>
                    <a:pt x="6749" y="1003"/>
                    <a:pt x="6696" y="978"/>
                    <a:pt x="6649" y="959"/>
                  </a:cubicBezTo>
                  <a:cubicBezTo>
                    <a:pt x="6394" y="853"/>
                    <a:pt x="6112" y="797"/>
                    <a:pt x="5833" y="797"/>
                  </a:cubicBezTo>
                  <a:cubicBezTo>
                    <a:pt x="5796" y="797"/>
                    <a:pt x="5758" y="798"/>
                    <a:pt x="5721" y="800"/>
                  </a:cubicBezTo>
                  <a:cubicBezTo>
                    <a:pt x="5700" y="609"/>
                    <a:pt x="5635" y="354"/>
                    <a:pt x="5453" y="177"/>
                  </a:cubicBezTo>
                  <a:cubicBezTo>
                    <a:pt x="5342" y="67"/>
                    <a:pt x="5181" y="1"/>
                    <a:pt x="5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151"/>
            <p:cNvSpPr/>
            <p:nvPr/>
          </p:nvSpPr>
          <p:spPr>
            <a:xfrm>
              <a:off x="6273277" y="3393640"/>
              <a:ext cx="72657" cy="100816"/>
            </a:xfrm>
            <a:custGeom>
              <a:rect b="b" l="l" r="r" t="t"/>
              <a:pathLst>
                <a:path extrusionOk="0" h="3548" w="2557">
                  <a:moveTo>
                    <a:pt x="1038" y="0"/>
                  </a:moveTo>
                  <a:cubicBezTo>
                    <a:pt x="894" y="55"/>
                    <a:pt x="753" y="131"/>
                    <a:pt x="606" y="131"/>
                  </a:cubicBezTo>
                  <a:cubicBezTo>
                    <a:pt x="585" y="131"/>
                    <a:pt x="565" y="130"/>
                    <a:pt x="545" y="126"/>
                  </a:cubicBezTo>
                  <a:cubicBezTo>
                    <a:pt x="476" y="118"/>
                    <a:pt x="412" y="88"/>
                    <a:pt x="348" y="69"/>
                  </a:cubicBezTo>
                  <a:cubicBezTo>
                    <a:pt x="234" y="32"/>
                    <a:pt x="119" y="21"/>
                    <a:pt x="1" y="21"/>
                  </a:cubicBezTo>
                  <a:cubicBezTo>
                    <a:pt x="11" y="69"/>
                    <a:pt x="18" y="120"/>
                    <a:pt x="24" y="167"/>
                  </a:cubicBezTo>
                  <a:cubicBezTo>
                    <a:pt x="50" y="373"/>
                    <a:pt x="76" y="576"/>
                    <a:pt x="99" y="780"/>
                  </a:cubicBezTo>
                  <a:cubicBezTo>
                    <a:pt x="164" y="1305"/>
                    <a:pt x="256" y="1879"/>
                    <a:pt x="659" y="2220"/>
                  </a:cubicBezTo>
                  <a:cubicBezTo>
                    <a:pt x="763" y="2308"/>
                    <a:pt x="886" y="2376"/>
                    <a:pt x="973" y="2479"/>
                  </a:cubicBezTo>
                  <a:cubicBezTo>
                    <a:pt x="1136" y="2672"/>
                    <a:pt x="1164" y="2961"/>
                    <a:pt x="1353" y="3126"/>
                  </a:cubicBezTo>
                  <a:cubicBezTo>
                    <a:pt x="1582" y="3325"/>
                    <a:pt x="1965" y="3269"/>
                    <a:pt x="2182" y="3484"/>
                  </a:cubicBezTo>
                  <a:cubicBezTo>
                    <a:pt x="2201" y="3503"/>
                    <a:pt x="2220" y="3524"/>
                    <a:pt x="2235" y="3548"/>
                  </a:cubicBezTo>
                  <a:cubicBezTo>
                    <a:pt x="2250" y="3524"/>
                    <a:pt x="2265" y="3501"/>
                    <a:pt x="2280" y="3479"/>
                  </a:cubicBezTo>
                  <a:cubicBezTo>
                    <a:pt x="2360" y="3370"/>
                    <a:pt x="2454" y="3272"/>
                    <a:pt x="2557" y="3184"/>
                  </a:cubicBezTo>
                  <a:cubicBezTo>
                    <a:pt x="2495" y="3107"/>
                    <a:pt x="2435" y="3027"/>
                    <a:pt x="2375" y="2948"/>
                  </a:cubicBezTo>
                  <a:cubicBezTo>
                    <a:pt x="2325" y="2884"/>
                    <a:pt x="2276" y="2820"/>
                    <a:pt x="2248" y="2745"/>
                  </a:cubicBezTo>
                  <a:cubicBezTo>
                    <a:pt x="2210" y="2644"/>
                    <a:pt x="2214" y="2530"/>
                    <a:pt x="2223" y="2421"/>
                  </a:cubicBezTo>
                  <a:cubicBezTo>
                    <a:pt x="2259" y="1903"/>
                    <a:pt x="2340" y="1350"/>
                    <a:pt x="2109" y="885"/>
                  </a:cubicBezTo>
                  <a:cubicBezTo>
                    <a:pt x="2063" y="791"/>
                    <a:pt x="1979" y="692"/>
                    <a:pt x="1881" y="692"/>
                  </a:cubicBezTo>
                  <a:cubicBezTo>
                    <a:pt x="1869" y="692"/>
                    <a:pt x="1857" y="693"/>
                    <a:pt x="1845" y="696"/>
                  </a:cubicBezTo>
                  <a:cubicBezTo>
                    <a:pt x="1863" y="480"/>
                    <a:pt x="1672" y="302"/>
                    <a:pt x="1479" y="206"/>
                  </a:cubicBezTo>
                  <a:cubicBezTo>
                    <a:pt x="1333" y="133"/>
                    <a:pt x="1173" y="84"/>
                    <a:pt x="10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151"/>
            <p:cNvSpPr/>
            <p:nvPr/>
          </p:nvSpPr>
          <p:spPr>
            <a:xfrm>
              <a:off x="6272311" y="3392788"/>
              <a:ext cx="74675" cy="103033"/>
            </a:xfrm>
            <a:custGeom>
              <a:rect b="b" l="l" r="r" t="t"/>
              <a:pathLst>
                <a:path extrusionOk="0" h="3626" w="2628">
                  <a:moveTo>
                    <a:pt x="1067" y="60"/>
                  </a:moveTo>
                  <a:cubicBezTo>
                    <a:pt x="1149" y="107"/>
                    <a:pt x="1239" y="146"/>
                    <a:pt x="1325" y="182"/>
                  </a:cubicBezTo>
                  <a:cubicBezTo>
                    <a:pt x="1385" y="206"/>
                    <a:pt x="1445" y="231"/>
                    <a:pt x="1500" y="259"/>
                  </a:cubicBezTo>
                  <a:cubicBezTo>
                    <a:pt x="1680" y="349"/>
                    <a:pt x="1869" y="519"/>
                    <a:pt x="1852" y="724"/>
                  </a:cubicBezTo>
                  <a:lnTo>
                    <a:pt x="1849" y="761"/>
                  </a:lnTo>
                  <a:lnTo>
                    <a:pt x="1886" y="752"/>
                  </a:lnTo>
                  <a:cubicBezTo>
                    <a:pt x="1895" y="750"/>
                    <a:pt x="1905" y="749"/>
                    <a:pt x="1914" y="749"/>
                  </a:cubicBezTo>
                  <a:cubicBezTo>
                    <a:pt x="1998" y="749"/>
                    <a:pt x="2077" y="839"/>
                    <a:pt x="2119" y="926"/>
                  </a:cubicBezTo>
                  <a:cubicBezTo>
                    <a:pt x="2319" y="1328"/>
                    <a:pt x="2282" y="1802"/>
                    <a:pt x="2244" y="2258"/>
                  </a:cubicBezTo>
                  <a:cubicBezTo>
                    <a:pt x="2239" y="2323"/>
                    <a:pt x="2235" y="2387"/>
                    <a:pt x="2231" y="2449"/>
                  </a:cubicBezTo>
                  <a:cubicBezTo>
                    <a:pt x="2222" y="2567"/>
                    <a:pt x="2218" y="2678"/>
                    <a:pt x="2257" y="2785"/>
                  </a:cubicBezTo>
                  <a:cubicBezTo>
                    <a:pt x="2287" y="2865"/>
                    <a:pt x="2340" y="2933"/>
                    <a:pt x="2387" y="2995"/>
                  </a:cubicBezTo>
                  <a:lnTo>
                    <a:pt x="2554" y="3212"/>
                  </a:lnTo>
                  <a:cubicBezTo>
                    <a:pt x="2454" y="3297"/>
                    <a:pt x="2366" y="3392"/>
                    <a:pt x="2293" y="3492"/>
                  </a:cubicBezTo>
                  <a:cubicBezTo>
                    <a:pt x="2284" y="3505"/>
                    <a:pt x="2276" y="3518"/>
                    <a:pt x="2267" y="3531"/>
                  </a:cubicBezTo>
                  <a:cubicBezTo>
                    <a:pt x="2257" y="3518"/>
                    <a:pt x="2246" y="3505"/>
                    <a:pt x="2235" y="3494"/>
                  </a:cubicBezTo>
                  <a:cubicBezTo>
                    <a:pt x="2117" y="3379"/>
                    <a:pt x="1957" y="3338"/>
                    <a:pt x="1800" y="3299"/>
                  </a:cubicBezTo>
                  <a:cubicBezTo>
                    <a:pt x="1659" y="3265"/>
                    <a:pt x="1511" y="3229"/>
                    <a:pt x="1404" y="3137"/>
                  </a:cubicBezTo>
                  <a:cubicBezTo>
                    <a:pt x="1305" y="3049"/>
                    <a:pt x="1252" y="2927"/>
                    <a:pt x="1196" y="2798"/>
                  </a:cubicBezTo>
                  <a:cubicBezTo>
                    <a:pt x="1151" y="2691"/>
                    <a:pt x="1104" y="2582"/>
                    <a:pt x="1029" y="2492"/>
                  </a:cubicBezTo>
                  <a:cubicBezTo>
                    <a:pt x="969" y="2423"/>
                    <a:pt x="894" y="2368"/>
                    <a:pt x="823" y="2316"/>
                  </a:cubicBezTo>
                  <a:cubicBezTo>
                    <a:pt x="785" y="2288"/>
                    <a:pt x="746" y="2258"/>
                    <a:pt x="710" y="2228"/>
                  </a:cubicBezTo>
                  <a:cubicBezTo>
                    <a:pt x="324" y="1903"/>
                    <a:pt x="228" y="1348"/>
                    <a:pt x="161" y="808"/>
                  </a:cubicBezTo>
                  <a:lnTo>
                    <a:pt x="84" y="195"/>
                  </a:lnTo>
                  <a:cubicBezTo>
                    <a:pt x="80" y="159"/>
                    <a:pt x="75" y="120"/>
                    <a:pt x="67" y="79"/>
                  </a:cubicBezTo>
                  <a:lnTo>
                    <a:pt x="67" y="79"/>
                  </a:lnTo>
                  <a:cubicBezTo>
                    <a:pt x="187" y="81"/>
                    <a:pt x="283" y="96"/>
                    <a:pt x="373" y="124"/>
                  </a:cubicBezTo>
                  <a:cubicBezTo>
                    <a:pt x="393" y="131"/>
                    <a:pt x="412" y="137"/>
                    <a:pt x="431" y="144"/>
                  </a:cubicBezTo>
                  <a:cubicBezTo>
                    <a:pt x="478" y="159"/>
                    <a:pt x="525" y="176"/>
                    <a:pt x="575" y="184"/>
                  </a:cubicBezTo>
                  <a:cubicBezTo>
                    <a:pt x="596" y="186"/>
                    <a:pt x="618" y="189"/>
                    <a:pt x="639" y="189"/>
                  </a:cubicBezTo>
                  <a:cubicBezTo>
                    <a:pt x="761" y="189"/>
                    <a:pt x="877" y="139"/>
                    <a:pt x="988" y="92"/>
                  </a:cubicBezTo>
                  <a:cubicBezTo>
                    <a:pt x="1014" y="81"/>
                    <a:pt x="1042" y="71"/>
                    <a:pt x="1067" y="60"/>
                  </a:cubicBezTo>
                  <a:close/>
                  <a:moveTo>
                    <a:pt x="1074" y="0"/>
                  </a:moveTo>
                  <a:lnTo>
                    <a:pt x="1061" y="4"/>
                  </a:lnTo>
                  <a:cubicBezTo>
                    <a:pt x="1029" y="17"/>
                    <a:pt x="999" y="30"/>
                    <a:pt x="967" y="43"/>
                  </a:cubicBezTo>
                  <a:cubicBezTo>
                    <a:pt x="855" y="90"/>
                    <a:pt x="750" y="135"/>
                    <a:pt x="639" y="135"/>
                  </a:cubicBezTo>
                  <a:cubicBezTo>
                    <a:pt x="620" y="135"/>
                    <a:pt x="600" y="133"/>
                    <a:pt x="583" y="131"/>
                  </a:cubicBezTo>
                  <a:cubicBezTo>
                    <a:pt x="538" y="124"/>
                    <a:pt x="495" y="109"/>
                    <a:pt x="450" y="92"/>
                  </a:cubicBezTo>
                  <a:cubicBezTo>
                    <a:pt x="429" y="86"/>
                    <a:pt x="410" y="79"/>
                    <a:pt x="390" y="73"/>
                  </a:cubicBezTo>
                  <a:cubicBezTo>
                    <a:pt x="285" y="41"/>
                    <a:pt x="174" y="26"/>
                    <a:pt x="35" y="26"/>
                  </a:cubicBezTo>
                  <a:lnTo>
                    <a:pt x="0" y="26"/>
                  </a:lnTo>
                  <a:lnTo>
                    <a:pt x="9" y="58"/>
                  </a:lnTo>
                  <a:cubicBezTo>
                    <a:pt x="20" y="107"/>
                    <a:pt x="26" y="156"/>
                    <a:pt x="33" y="201"/>
                  </a:cubicBezTo>
                  <a:lnTo>
                    <a:pt x="108" y="814"/>
                  </a:lnTo>
                  <a:cubicBezTo>
                    <a:pt x="176" y="1365"/>
                    <a:pt x="275" y="1933"/>
                    <a:pt x="675" y="2269"/>
                  </a:cubicBezTo>
                  <a:cubicBezTo>
                    <a:pt x="714" y="2301"/>
                    <a:pt x="752" y="2331"/>
                    <a:pt x="791" y="2359"/>
                  </a:cubicBezTo>
                  <a:cubicBezTo>
                    <a:pt x="864" y="2413"/>
                    <a:pt x="932" y="2462"/>
                    <a:pt x="988" y="2526"/>
                  </a:cubicBezTo>
                  <a:cubicBezTo>
                    <a:pt x="1059" y="2610"/>
                    <a:pt x="1104" y="2717"/>
                    <a:pt x="1147" y="2820"/>
                  </a:cubicBezTo>
                  <a:cubicBezTo>
                    <a:pt x="1202" y="2948"/>
                    <a:pt x="1260" y="3081"/>
                    <a:pt x="1370" y="3175"/>
                  </a:cubicBezTo>
                  <a:cubicBezTo>
                    <a:pt x="1485" y="3278"/>
                    <a:pt x="1639" y="3314"/>
                    <a:pt x="1787" y="3351"/>
                  </a:cubicBezTo>
                  <a:cubicBezTo>
                    <a:pt x="1944" y="3392"/>
                    <a:pt x="2092" y="3428"/>
                    <a:pt x="2197" y="3533"/>
                  </a:cubicBezTo>
                  <a:cubicBezTo>
                    <a:pt x="2214" y="3550"/>
                    <a:pt x="2231" y="3569"/>
                    <a:pt x="2248" y="3593"/>
                  </a:cubicBezTo>
                  <a:lnTo>
                    <a:pt x="2274" y="3625"/>
                  </a:lnTo>
                  <a:lnTo>
                    <a:pt x="2293" y="3591"/>
                  </a:lnTo>
                  <a:cubicBezTo>
                    <a:pt x="2308" y="3569"/>
                    <a:pt x="2321" y="3546"/>
                    <a:pt x="2338" y="3524"/>
                  </a:cubicBezTo>
                  <a:cubicBezTo>
                    <a:pt x="2411" y="3419"/>
                    <a:pt x="2503" y="3323"/>
                    <a:pt x="2608" y="3235"/>
                  </a:cubicBezTo>
                  <a:lnTo>
                    <a:pt x="2627" y="3218"/>
                  </a:lnTo>
                  <a:lnTo>
                    <a:pt x="2430" y="2961"/>
                  </a:lnTo>
                  <a:cubicBezTo>
                    <a:pt x="2383" y="2901"/>
                    <a:pt x="2334" y="2839"/>
                    <a:pt x="2308" y="2766"/>
                  </a:cubicBezTo>
                  <a:cubicBezTo>
                    <a:pt x="2272" y="2670"/>
                    <a:pt x="2276" y="2565"/>
                    <a:pt x="2282" y="2453"/>
                  </a:cubicBezTo>
                  <a:cubicBezTo>
                    <a:pt x="2289" y="2391"/>
                    <a:pt x="2293" y="2327"/>
                    <a:pt x="2297" y="2263"/>
                  </a:cubicBezTo>
                  <a:cubicBezTo>
                    <a:pt x="2336" y="1798"/>
                    <a:pt x="2374" y="1318"/>
                    <a:pt x="2169" y="902"/>
                  </a:cubicBezTo>
                  <a:cubicBezTo>
                    <a:pt x="2143" y="854"/>
                    <a:pt x="2056" y="694"/>
                    <a:pt x="1916" y="694"/>
                  </a:cubicBezTo>
                  <a:cubicBezTo>
                    <a:pt x="1913" y="694"/>
                    <a:pt x="1910" y="694"/>
                    <a:pt x="1907" y="694"/>
                  </a:cubicBezTo>
                  <a:cubicBezTo>
                    <a:pt x="1905" y="478"/>
                    <a:pt x="1710" y="304"/>
                    <a:pt x="1524" y="212"/>
                  </a:cubicBezTo>
                  <a:cubicBezTo>
                    <a:pt x="1466" y="184"/>
                    <a:pt x="1406" y="159"/>
                    <a:pt x="1346" y="133"/>
                  </a:cubicBezTo>
                  <a:cubicBezTo>
                    <a:pt x="1258" y="94"/>
                    <a:pt x="1166" y="56"/>
                    <a:pt x="1085" y="7"/>
                  </a:cubicBezTo>
                  <a:lnTo>
                    <a:pt x="10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151"/>
            <p:cNvSpPr/>
            <p:nvPr/>
          </p:nvSpPr>
          <p:spPr>
            <a:xfrm>
              <a:off x="7215524" y="3630407"/>
              <a:ext cx="80983" cy="42594"/>
            </a:xfrm>
            <a:custGeom>
              <a:rect b="b" l="l" r="r" t="t"/>
              <a:pathLst>
                <a:path extrusionOk="0" h="1499" w="2850">
                  <a:moveTo>
                    <a:pt x="2533" y="0"/>
                  </a:moveTo>
                  <a:cubicBezTo>
                    <a:pt x="2519" y="0"/>
                    <a:pt x="2504" y="1"/>
                    <a:pt x="2490" y="3"/>
                  </a:cubicBezTo>
                  <a:cubicBezTo>
                    <a:pt x="2436" y="12"/>
                    <a:pt x="2380" y="38"/>
                    <a:pt x="2363" y="87"/>
                  </a:cubicBezTo>
                  <a:cubicBezTo>
                    <a:pt x="2350" y="121"/>
                    <a:pt x="2357" y="160"/>
                    <a:pt x="2342" y="192"/>
                  </a:cubicBezTo>
                  <a:cubicBezTo>
                    <a:pt x="2303" y="280"/>
                    <a:pt x="2153" y="254"/>
                    <a:pt x="2100" y="333"/>
                  </a:cubicBezTo>
                  <a:cubicBezTo>
                    <a:pt x="2072" y="376"/>
                    <a:pt x="2083" y="432"/>
                    <a:pt x="2066" y="479"/>
                  </a:cubicBezTo>
                  <a:cubicBezTo>
                    <a:pt x="2033" y="567"/>
                    <a:pt x="1924" y="595"/>
                    <a:pt x="1830" y="597"/>
                  </a:cubicBezTo>
                  <a:cubicBezTo>
                    <a:pt x="1738" y="599"/>
                    <a:pt x="1633" y="595"/>
                    <a:pt x="1562" y="657"/>
                  </a:cubicBezTo>
                  <a:cubicBezTo>
                    <a:pt x="1498" y="713"/>
                    <a:pt x="1479" y="815"/>
                    <a:pt x="1404" y="858"/>
                  </a:cubicBezTo>
                  <a:cubicBezTo>
                    <a:pt x="1371" y="875"/>
                    <a:pt x="1333" y="880"/>
                    <a:pt x="1294" y="884"/>
                  </a:cubicBezTo>
                  <a:cubicBezTo>
                    <a:pt x="1230" y="890"/>
                    <a:pt x="1164" y="895"/>
                    <a:pt x="1098" y="895"/>
                  </a:cubicBezTo>
                  <a:cubicBezTo>
                    <a:pt x="969" y="895"/>
                    <a:pt x="841" y="875"/>
                    <a:pt x="737" y="803"/>
                  </a:cubicBezTo>
                  <a:cubicBezTo>
                    <a:pt x="694" y="773"/>
                    <a:pt x="658" y="736"/>
                    <a:pt x="617" y="706"/>
                  </a:cubicBezTo>
                  <a:cubicBezTo>
                    <a:pt x="521" y="639"/>
                    <a:pt x="405" y="619"/>
                    <a:pt x="286" y="619"/>
                  </a:cubicBezTo>
                  <a:cubicBezTo>
                    <a:pt x="207" y="619"/>
                    <a:pt x="126" y="628"/>
                    <a:pt x="49" y="638"/>
                  </a:cubicBezTo>
                  <a:cubicBezTo>
                    <a:pt x="0" y="822"/>
                    <a:pt x="120" y="1032"/>
                    <a:pt x="304" y="1085"/>
                  </a:cubicBezTo>
                  <a:cubicBezTo>
                    <a:pt x="364" y="1103"/>
                    <a:pt x="433" y="1105"/>
                    <a:pt x="482" y="1148"/>
                  </a:cubicBezTo>
                  <a:cubicBezTo>
                    <a:pt x="527" y="1186"/>
                    <a:pt x="542" y="1248"/>
                    <a:pt x="577" y="1295"/>
                  </a:cubicBezTo>
                  <a:cubicBezTo>
                    <a:pt x="624" y="1360"/>
                    <a:pt x="703" y="1390"/>
                    <a:pt x="778" y="1413"/>
                  </a:cubicBezTo>
                  <a:cubicBezTo>
                    <a:pt x="928" y="1462"/>
                    <a:pt x="1091" y="1498"/>
                    <a:pt x="1248" y="1498"/>
                  </a:cubicBezTo>
                  <a:cubicBezTo>
                    <a:pt x="1389" y="1498"/>
                    <a:pt x="1525" y="1469"/>
                    <a:pt x="1643" y="1392"/>
                  </a:cubicBezTo>
                  <a:cubicBezTo>
                    <a:pt x="1798" y="1293"/>
                    <a:pt x="1911" y="1120"/>
                    <a:pt x="2091" y="1081"/>
                  </a:cubicBezTo>
                  <a:cubicBezTo>
                    <a:pt x="2196" y="1058"/>
                    <a:pt x="2325" y="1079"/>
                    <a:pt x="2393" y="993"/>
                  </a:cubicBezTo>
                  <a:cubicBezTo>
                    <a:pt x="2485" y="880"/>
                    <a:pt x="2370" y="678"/>
                    <a:pt x="2473" y="573"/>
                  </a:cubicBezTo>
                  <a:cubicBezTo>
                    <a:pt x="2526" y="518"/>
                    <a:pt x="2616" y="520"/>
                    <a:pt x="2685" y="488"/>
                  </a:cubicBezTo>
                  <a:cubicBezTo>
                    <a:pt x="2800" y="434"/>
                    <a:pt x="2850" y="282"/>
                    <a:pt x="2800" y="166"/>
                  </a:cubicBezTo>
                  <a:cubicBezTo>
                    <a:pt x="2755" y="64"/>
                    <a:pt x="2644" y="0"/>
                    <a:pt x="2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151"/>
            <p:cNvSpPr/>
            <p:nvPr/>
          </p:nvSpPr>
          <p:spPr>
            <a:xfrm>
              <a:off x="7214672" y="3629611"/>
              <a:ext cx="82744" cy="44128"/>
            </a:xfrm>
            <a:custGeom>
              <a:rect b="b" l="l" r="r" t="t"/>
              <a:pathLst>
                <a:path extrusionOk="0" h="1553" w="2912">
                  <a:moveTo>
                    <a:pt x="2559" y="54"/>
                  </a:moveTo>
                  <a:cubicBezTo>
                    <a:pt x="2665" y="54"/>
                    <a:pt x="2766" y="117"/>
                    <a:pt x="2805" y="205"/>
                  </a:cubicBezTo>
                  <a:cubicBezTo>
                    <a:pt x="2850" y="310"/>
                    <a:pt x="2803" y="445"/>
                    <a:pt x="2704" y="492"/>
                  </a:cubicBezTo>
                  <a:cubicBezTo>
                    <a:pt x="2680" y="503"/>
                    <a:pt x="2655" y="509"/>
                    <a:pt x="2625" y="516"/>
                  </a:cubicBezTo>
                  <a:cubicBezTo>
                    <a:pt x="2575" y="528"/>
                    <a:pt x="2522" y="543"/>
                    <a:pt x="2483" y="584"/>
                  </a:cubicBezTo>
                  <a:cubicBezTo>
                    <a:pt x="2423" y="646"/>
                    <a:pt x="2428" y="732"/>
                    <a:pt x="2434" y="816"/>
                  </a:cubicBezTo>
                  <a:cubicBezTo>
                    <a:pt x="2438" y="888"/>
                    <a:pt x="2443" y="957"/>
                    <a:pt x="2404" y="1006"/>
                  </a:cubicBezTo>
                  <a:cubicBezTo>
                    <a:pt x="2363" y="1056"/>
                    <a:pt x="2291" y="1062"/>
                    <a:pt x="2216" y="1068"/>
                  </a:cubicBezTo>
                  <a:cubicBezTo>
                    <a:pt x="2181" y="1073"/>
                    <a:pt x="2147" y="1075"/>
                    <a:pt x="2115" y="1083"/>
                  </a:cubicBezTo>
                  <a:cubicBezTo>
                    <a:pt x="1995" y="1109"/>
                    <a:pt x="1903" y="1193"/>
                    <a:pt x="1813" y="1272"/>
                  </a:cubicBezTo>
                  <a:cubicBezTo>
                    <a:pt x="1763" y="1317"/>
                    <a:pt x="1714" y="1362"/>
                    <a:pt x="1661" y="1396"/>
                  </a:cubicBezTo>
                  <a:cubicBezTo>
                    <a:pt x="1556" y="1465"/>
                    <a:pt x="1427" y="1499"/>
                    <a:pt x="1277" y="1499"/>
                  </a:cubicBezTo>
                  <a:cubicBezTo>
                    <a:pt x="1141" y="1499"/>
                    <a:pt x="987" y="1471"/>
                    <a:pt x="816" y="1415"/>
                  </a:cubicBezTo>
                  <a:cubicBezTo>
                    <a:pt x="748" y="1394"/>
                    <a:pt x="671" y="1366"/>
                    <a:pt x="628" y="1308"/>
                  </a:cubicBezTo>
                  <a:cubicBezTo>
                    <a:pt x="615" y="1291"/>
                    <a:pt x="607" y="1272"/>
                    <a:pt x="596" y="1251"/>
                  </a:cubicBezTo>
                  <a:cubicBezTo>
                    <a:pt x="579" y="1216"/>
                    <a:pt x="559" y="1182"/>
                    <a:pt x="529" y="1154"/>
                  </a:cubicBezTo>
                  <a:cubicBezTo>
                    <a:pt x="489" y="1120"/>
                    <a:pt x="439" y="1109"/>
                    <a:pt x="390" y="1098"/>
                  </a:cubicBezTo>
                  <a:cubicBezTo>
                    <a:pt x="373" y="1094"/>
                    <a:pt x="356" y="1092"/>
                    <a:pt x="341" y="1088"/>
                  </a:cubicBezTo>
                  <a:cubicBezTo>
                    <a:pt x="178" y="1041"/>
                    <a:pt x="69" y="854"/>
                    <a:pt x="101" y="689"/>
                  </a:cubicBezTo>
                  <a:cubicBezTo>
                    <a:pt x="167" y="681"/>
                    <a:pt x="242" y="674"/>
                    <a:pt x="315" y="674"/>
                  </a:cubicBezTo>
                  <a:cubicBezTo>
                    <a:pt x="450" y="674"/>
                    <a:pt x="551" y="700"/>
                    <a:pt x="630" y="756"/>
                  </a:cubicBezTo>
                  <a:cubicBezTo>
                    <a:pt x="652" y="771"/>
                    <a:pt x="671" y="788"/>
                    <a:pt x="690" y="803"/>
                  </a:cubicBezTo>
                  <a:cubicBezTo>
                    <a:pt x="709" y="820"/>
                    <a:pt x="729" y="837"/>
                    <a:pt x="750" y="852"/>
                  </a:cubicBezTo>
                  <a:cubicBezTo>
                    <a:pt x="844" y="918"/>
                    <a:pt x="964" y="948"/>
                    <a:pt x="1125" y="948"/>
                  </a:cubicBezTo>
                  <a:cubicBezTo>
                    <a:pt x="1196" y="948"/>
                    <a:pt x="1266" y="944"/>
                    <a:pt x="1329" y="938"/>
                  </a:cubicBezTo>
                  <a:cubicBezTo>
                    <a:pt x="1363" y="936"/>
                    <a:pt x="1408" y="931"/>
                    <a:pt x="1446" y="910"/>
                  </a:cubicBezTo>
                  <a:cubicBezTo>
                    <a:pt x="1496" y="882"/>
                    <a:pt x="1521" y="835"/>
                    <a:pt x="1549" y="790"/>
                  </a:cubicBezTo>
                  <a:cubicBezTo>
                    <a:pt x="1568" y="758"/>
                    <a:pt x="1586" y="726"/>
                    <a:pt x="1611" y="704"/>
                  </a:cubicBezTo>
                  <a:cubicBezTo>
                    <a:pt x="1665" y="655"/>
                    <a:pt x="1748" y="655"/>
                    <a:pt x="1830" y="653"/>
                  </a:cubicBezTo>
                  <a:lnTo>
                    <a:pt x="1862" y="651"/>
                  </a:lnTo>
                  <a:cubicBezTo>
                    <a:pt x="1997" y="648"/>
                    <a:pt x="2091" y="597"/>
                    <a:pt x="2121" y="516"/>
                  </a:cubicBezTo>
                  <a:cubicBezTo>
                    <a:pt x="2130" y="492"/>
                    <a:pt x="2132" y="471"/>
                    <a:pt x="2134" y="447"/>
                  </a:cubicBezTo>
                  <a:cubicBezTo>
                    <a:pt x="2138" y="421"/>
                    <a:pt x="2141" y="396"/>
                    <a:pt x="2153" y="376"/>
                  </a:cubicBezTo>
                  <a:cubicBezTo>
                    <a:pt x="2173" y="346"/>
                    <a:pt x="2213" y="334"/>
                    <a:pt x="2258" y="321"/>
                  </a:cubicBezTo>
                  <a:cubicBezTo>
                    <a:pt x="2312" y="306"/>
                    <a:pt x="2372" y="289"/>
                    <a:pt x="2398" y="233"/>
                  </a:cubicBezTo>
                  <a:cubicBezTo>
                    <a:pt x="2406" y="209"/>
                    <a:pt x="2408" y="188"/>
                    <a:pt x="2410" y="166"/>
                  </a:cubicBezTo>
                  <a:cubicBezTo>
                    <a:pt x="2413" y="151"/>
                    <a:pt x="2413" y="136"/>
                    <a:pt x="2419" y="124"/>
                  </a:cubicBezTo>
                  <a:cubicBezTo>
                    <a:pt x="2436" y="74"/>
                    <a:pt x="2503" y="61"/>
                    <a:pt x="2522" y="57"/>
                  </a:cubicBezTo>
                  <a:cubicBezTo>
                    <a:pt x="2534" y="55"/>
                    <a:pt x="2547" y="54"/>
                    <a:pt x="2559" y="54"/>
                  </a:cubicBezTo>
                  <a:close/>
                  <a:moveTo>
                    <a:pt x="2559" y="1"/>
                  </a:moveTo>
                  <a:cubicBezTo>
                    <a:pt x="2545" y="1"/>
                    <a:pt x="2530" y="2"/>
                    <a:pt x="2515" y="4"/>
                  </a:cubicBezTo>
                  <a:cubicBezTo>
                    <a:pt x="2443" y="16"/>
                    <a:pt x="2387" y="53"/>
                    <a:pt x="2368" y="106"/>
                  </a:cubicBezTo>
                  <a:cubicBezTo>
                    <a:pt x="2361" y="126"/>
                    <a:pt x="2359" y="145"/>
                    <a:pt x="2357" y="162"/>
                  </a:cubicBezTo>
                  <a:cubicBezTo>
                    <a:pt x="2357" y="179"/>
                    <a:pt x="2355" y="196"/>
                    <a:pt x="2348" y="209"/>
                  </a:cubicBezTo>
                  <a:cubicBezTo>
                    <a:pt x="2333" y="244"/>
                    <a:pt x="2291" y="256"/>
                    <a:pt x="2243" y="269"/>
                  </a:cubicBezTo>
                  <a:cubicBezTo>
                    <a:pt x="2194" y="284"/>
                    <a:pt x="2138" y="299"/>
                    <a:pt x="2108" y="349"/>
                  </a:cubicBezTo>
                  <a:cubicBezTo>
                    <a:pt x="2089" y="376"/>
                    <a:pt x="2085" y="411"/>
                    <a:pt x="2081" y="441"/>
                  </a:cubicBezTo>
                  <a:cubicBezTo>
                    <a:pt x="2078" y="462"/>
                    <a:pt x="2076" y="481"/>
                    <a:pt x="2070" y="496"/>
                  </a:cubicBezTo>
                  <a:cubicBezTo>
                    <a:pt x="2040" y="584"/>
                    <a:pt x="1913" y="597"/>
                    <a:pt x="1860" y="597"/>
                  </a:cubicBezTo>
                  <a:lnTo>
                    <a:pt x="1828" y="599"/>
                  </a:lnTo>
                  <a:cubicBezTo>
                    <a:pt x="1742" y="601"/>
                    <a:pt x="1646" y="603"/>
                    <a:pt x="1575" y="663"/>
                  </a:cubicBezTo>
                  <a:cubicBezTo>
                    <a:pt x="1543" y="691"/>
                    <a:pt x="1524" y="728"/>
                    <a:pt x="1502" y="764"/>
                  </a:cubicBezTo>
                  <a:cubicBezTo>
                    <a:pt x="1479" y="805"/>
                    <a:pt x="1457" y="843"/>
                    <a:pt x="1421" y="863"/>
                  </a:cubicBezTo>
                  <a:cubicBezTo>
                    <a:pt x="1393" y="878"/>
                    <a:pt x="1356" y="882"/>
                    <a:pt x="1322" y="884"/>
                  </a:cubicBezTo>
                  <a:cubicBezTo>
                    <a:pt x="1262" y="891"/>
                    <a:pt x="1194" y="895"/>
                    <a:pt x="1125" y="895"/>
                  </a:cubicBezTo>
                  <a:cubicBezTo>
                    <a:pt x="975" y="895"/>
                    <a:pt x="866" y="867"/>
                    <a:pt x="782" y="807"/>
                  </a:cubicBezTo>
                  <a:cubicBezTo>
                    <a:pt x="761" y="794"/>
                    <a:pt x="744" y="779"/>
                    <a:pt x="724" y="762"/>
                  </a:cubicBezTo>
                  <a:cubicBezTo>
                    <a:pt x="705" y="745"/>
                    <a:pt x="684" y="728"/>
                    <a:pt x="662" y="713"/>
                  </a:cubicBezTo>
                  <a:cubicBezTo>
                    <a:pt x="572" y="651"/>
                    <a:pt x="461" y="621"/>
                    <a:pt x="315" y="621"/>
                  </a:cubicBezTo>
                  <a:cubicBezTo>
                    <a:pt x="234" y="621"/>
                    <a:pt x="148" y="629"/>
                    <a:pt x="75" y="638"/>
                  </a:cubicBezTo>
                  <a:lnTo>
                    <a:pt x="58" y="640"/>
                  </a:lnTo>
                  <a:lnTo>
                    <a:pt x="54" y="659"/>
                  </a:lnTo>
                  <a:cubicBezTo>
                    <a:pt x="0" y="858"/>
                    <a:pt x="129" y="1081"/>
                    <a:pt x="326" y="1139"/>
                  </a:cubicBezTo>
                  <a:cubicBezTo>
                    <a:pt x="343" y="1143"/>
                    <a:pt x="360" y="1148"/>
                    <a:pt x="379" y="1152"/>
                  </a:cubicBezTo>
                  <a:cubicBezTo>
                    <a:pt x="422" y="1161"/>
                    <a:pt x="465" y="1169"/>
                    <a:pt x="495" y="1195"/>
                  </a:cubicBezTo>
                  <a:cubicBezTo>
                    <a:pt x="517" y="1216"/>
                    <a:pt x="532" y="1244"/>
                    <a:pt x="547" y="1274"/>
                  </a:cubicBezTo>
                  <a:cubicBezTo>
                    <a:pt x="559" y="1296"/>
                    <a:pt x="570" y="1319"/>
                    <a:pt x="585" y="1340"/>
                  </a:cubicBezTo>
                  <a:cubicBezTo>
                    <a:pt x="639" y="1409"/>
                    <a:pt x="724" y="1441"/>
                    <a:pt x="799" y="1467"/>
                  </a:cubicBezTo>
                  <a:cubicBezTo>
                    <a:pt x="977" y="1525"/>
                    <a:pt x="1138" y="1553"/>
                    <a:pt x="1277" y="1553"/>
                  </a:cubicBezTo>
                  <a:cubicBezTo>
                    <a:pt x="1438" y="1553"/>
                    <a:pt x="1575" y="1516"/>
                    <a:pt x="1688" y="1441"/>
                  </a:cubicBezTo>
                  <a:cubicBezTo>
                    <a:pt x="1746" y="1405"/>
                    <a:pt x="1798" y="1358"/>
                    <a:pt x="1849" y="1313"/>
                  </a:cubicBezTo>
                  <a:cubicBezTo>
                    <a:pt x="1937" y="1233"/>
                    <a:pt x="2018" y="1158"/>
                    <a:pt x="2126" y="1135"/>
                  </a:cubicBezTo>
                  <a:cubicBezTo>
                    <a:pt x="2156" y="1128"/>
                    <a:pt x="2188" y="1126"/>
                    <a:pt x="2220" y="1122"/>
                  </a:cubicBezTo>
                  <a:cubicBezTo>
                    <a:pt x="2303" y="1116"/>
                    <a:pt x="2389" y="1107"/>
                    <a:pt x="2445" y="1038"/>
                  </a:cubicBezTo>
                  <a:cubicBezTo>
                    <a:pt x="2496" y="974"/>
                    <a:pt x="2492" y="893"/>
                    <a:pt x="2485" y="813"/>
                  </a:cubicBezTo>
                  <a:cubicBezTo>
                    <a:pt x="2481" y="736"/>
                    <a:pt x="2477" y="666"/>
                    <a:pt x="2522" y="621"/>
                  </a:cubicBezTo>
                  <a:cubicBezTo>
                    <a:pt x="2550" y="591"/>
                    <a:pt x="2593" y="580"/>
                    <a:pt x="2640" y="569"/>
                  </a:cubicBezTo>
                  <a:cubicBezTo>
                    <a:pt x="2668" y="561"/>
                    <a:pt x="2698" y="554"/>
                    <a:pt x="2728" y="539"/>
                  </a:cubicBezTo>
                  <a:cubicBezTo>
                    <a:pt x="2852" y="481"/>
                    <a:pt x="2912" y="316"/>
                    <a:pt x="2854" y="184"/>
                  </a:cubicBezTo>
                  <a:cubicBezTo>
                    <a:pt x="2806" y="74"/>
                    <a:pt x="2685" y="1"/>
                    <a:pt x="2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151"/>
            <p:cNvSpPr/>
            <p:nvPr/>
          </p:nvSpPr>
          <p:spPr>
            <a:xfrm>
              <a:off x="7294229" y="3609978"/>
              <a:ext cx="19805" cy="28245"/>
            </a:xfrm>
            <a:custGeom>
              <a:rect b="b" l="l" r="r" t="t"/>
              <a:pathLst>
                <a:path extrusionOk="0" h="994" w="697">
                  <a:moveTo>
                    <a:pt x="188" y="0"/>
                  </a:moveTo>
                  <a:cubicBezTo>
                    <a:pt x="184" y="0"/>
                    <a:pt x="180" y="0"/>
                    <a:pt x="176" y="0"/>
                  </a:cubicBezTo>
                  <a:cubicBezTo>
                    <a:pt x="112" y="5"/>
                    <a:pt x="56" y="37"/>
                    <a:pt x="0" y="69"/>
                  </a:cubicBezTo>
                  <a:cubicBezTo>
                    <a:pt x="0" y="161"/>
                    <a:pt x="20" y="253"/>
                    <a:pt x="54" y="339"/>
                  </a:cubicBezTo>
                  <a:cubicBezTo>
                    <a:pt x="79" y="400"/>
                    <a:pt x="125" y="465"/>
                    <a:pt x="190" y="465"/>
                  </a:cubicBezTo>
                  <a:cubicBezTo>
                    <a:pt x="191" y="465"/>
                    <a:pt x="192" y="465"/>
                    <a:pt x="193" y="465"/>
                  </a:cubicBezTo>
                  <a:cubicBezTo>
                    <a:pt x="273" y="570"/>
                    <a:pt x="333" y="690"/>
                    <a:pt x="365" y="819"/>
                  </a:cubicBezTo>
                  <a:cubicBezTo>
                    <a:pt x="375" y="857"/>
                    <a:pt x="384" y="898"/>
                    <a:pt x="405" y="930"/>
                  </a:cubicBezTo>
                  <a:cubicBezTo>
                    <a:pt x="434" y="972"/>
                    <a:pt x="484" y="994"/>
                    <a:pt x="533" y="994"/>
                  </a:cubicBezTo>
                  <a:cubicBezTo>
                    <a:pt x="573" y="994"/>
                    <a:pt x="613" y="979"/>
                    <a:pt x="641" y="950"/>
                  </a:cubicBezTo>
                  <a:cubicBezTo>
                    <a:pt x="697" y="890"/>
                    <a:pt x="695" y="797"/>
                    <a:pt x="686" y="714"/>
                  </a:cubicBezTo>
                  <a:cubicBezTo>
                    <a:pt x="675" y="620"/>
                    <a:pt x="662" y="521"/>
                    <a:pt x="609" y="442"/>
                  </a:cubicBezTo>
                  <a:cubicBezTo>
                    <a:pt x="553" y="354"/>
                    <a:pt x="450" y="296"/>
                    <a:pt x="345" y="294"/>
                  </a:cubicBezTo>
                  <a:cubicBezTo>
                    <a:pt x="305" y="236"/>
                    <a:pt x="350" y="153"/>
                    <a:pt x="328" y="86"/>
                  </a:cubicBezTo>
                  <a:cubicBezTo>
                    <a:pt x="310" y="30"/>
                    <a:pt x="247" y="0"/>
                    <a:pt x="1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151"/>
            <p:cNvSpPr/>
            <p:nvPr/>
          </p:nvSpPr>
          <p:spPr>
            <a:xfrm>
              <a:off x="7293491" y="3609239"/>
              <a:ext cx="21283" cy="29751"/>
            </a:xfrm>
            <a:custGeom>
              <a:rect b="b" l="l" r="r" t="t"/>
              <a:pathLst>
                <a:path extrusionOk="0" h="1047" w="749">
                  <a:moveTo>
                    <a:pt x="211" y="52"/>
                  </a:moveTo>
                  <a:cubicBezTo>
                    <a:pt x="257" y="52"/>
                    <a:pt x="312" y="72"/>
                    <a:pt x="329" y="121"/>
                  </a:cubicBezTo>
                  <a:cubicBezTo>
                    <a:pt x="337" y="144"/>
                    <a:pt x="335" y="174"/>
                    <a:pt x="331" y="204"/>
                  </a:cubicBezTo>
                  <a:cubicBezTo>
                    <a:pt x="326" y="247"/>
                    <a:pt x="322" y="294"/>
                    <a:pt x="350" y="335"/>
                  </a:cubicBezTo>
                  <a:lnTo>
                    <a:pt x="356" y="346"/>
                  </a:lnTo>
                  <a:lnTo>
                    <a:pt x="371" y="348"/>
                  </a:lnTo>
                  <a:cubicBezTo>
                    <a:pt x="468" y="350"/>
                    <a:pt x="560" y="401"/>
                    <a:pt x="613" y="483"/>
                  </a:cubicBezTo>
                  <a:cubicBezTo>
                    <a:pt x="663" y="560"/>
                    <a:pt x="676" y="654"/>
                    <a:pt x="686" y="744"/>
                  </a:cubicBezTo>
                  <a:cubicBezTo>
                    <a:pt x="695" y="823"/>
                    <a:pt x="695" y="907"/>
                    <a:pt x="648" y="958"/>
                  </a:cubicBezTo>
                  <a:cubicBezTo>
                    <a:pt x="626" y="980"/>
                    <a:pt x="594" y="993"/>
                    <a:pt x="558" y="993"/>
                  </a:cubicBezTo>
                  <a:cubicBezTo>
                    <a:pt x="515" y="993"/>
                    <a:pt x="474" y="973"/>
                    <a:pt x="455" y="941"/>
                  </a:cubicBezTo>
                  <a:cubicBezTo>
                    <a:pt x="438" y="918"/>
                    <a:pt x="429" y="886"/>
                    <a:pt x="421" y="853"/>
                  </a:cubicBezTo>
                  <a:lnTo>
                    <a:pt x="416" y="838"/>
                  </a:lnTo>
                  <a:cubicBezTo>
                    <a:pt x="384" y="708"/>
                    <a:pt x="322" y="581"/>
                    <a:pt x="241" y="474"/>
                  </a:cubicBezTo>
                  <a:lnTo>
                    <a:pt x="228" y="466"/>
                  </a:lnTo>
                  <a:lnTo>
                    <a:pt x="215" y="466"/>
                  </a:lnTo>
                  <a:cubicBezTo>
                    <a:pt x="155" y="466"/>
                    <a:pt x="116" y="382"/>
                    <a:pt x="106" y="356"/>
                  </a:cubicBezTo>
                  <a:cubicBezTo>
                    <a:pt x="74" y="279"/>
                    <a:pt x="56" y="194"/>
                    <a:pt x="54" y="110"/>
                  </a:cubicBezTo>
                  <a:cubicBezTo>
                    <a:pt x="101" y="82"/>
                    <a:pt x="151" y="56"/>
                    <a:pt x="204" y="52"/>
                  </a:cubicBezTo>
                  <a:cubicBezTo>
                    <a:pt x="207" y="52"/>
                    <a:pt x="209" y="52"/>
                    <a:pt x="211" y="52"/>
                  </a:cubicBezTo>
                  <a:close/>
                  <a:moveTo>
                    <a:pt x="216" y="0"/>
                  </a:moveTo>
                  <a:cubicBezTo>
                    <a:pt x="211" y="0"/>
                    <a:pt x="205" y="0"/>
                    <a:pt x="200" y="1"/>
                  </a:cubicBezTo>
                  <a:cubicBezTo>
                    <a:pt x="129" y="5"/>
                    <a:pt x="67" y="39"/>
                    <a:pt x="14" y="71"/>
                  </a:cubicBezTo>
                  <a:lnTo>
                    <a:pt x="1" y="80"/>
                  </a:lnTo>
                  <a:lnTo>
                    <a:pt x="1" y="95"/>
                  </a:lnTo>
                  <a:cubicBezTo>
                    <a:pt x="1" y="189"/>
                    <a:pt x="20" y="288"/>
                    <a:pt x="56" y="376"/>
                  </a:cubicBezTo>
                  <a:cubicBezTo>
                    <a:pt x="91" y="459"/>
                    <a:pt x="142" y="511"/>
                    <a:pt x="204" y="517"/>
                  </a:cubicBezTo>
                  <a:cubicBezTo>
                    <a:pt x="279" y="616"/>
                    <a:pt x="335" y="731"/>
                    <a:pt x="365" y="851"/>
                  </a:cubicBezTo>
                  <a:lnTo>
                    <a:pt x="369" y="868"/>
                  </a:lnTo>
                  <a:cubicBezTo>
                    <a:pt x="378" y="903"/>
                    <a:pt x="389" y="939"/>
                    <a:pt x="410" y="971"/>
                  </a:cubicBezTo>
                  <a:cubicBezTo>
                    <a:pt x="440" y="1018"/>
                    <a:pt x="496" y="1046"/>
                    <a:pt x="558" y="1046"/>
                  </a:cubicBezTo>
                  <a:cubicBezTo>
                    <a:pt x="609" y="1046"/>
                    <a:pt x="656" y="1027"/>
                    <a:pt x="686" y="993"/>
                  </a:cubicBezTo>
                  <a:cubicBezTo>
                    <a:pt x="748" y="926"/>
                    <a:pt x="748" y="826"/>
                    <a:pt x="738" y="738"/>
                  </a:cubicBezTo>
                  <a:cubicBezTo>
                    <a:pt x="729" y="646"/>
                    <a:pt x="714" y="541"/>
                    <a:pt x="658" y="453"/>
                  </a:cubicBezTo>
                  <a:cubicBezTo>
                    <a:pt x="598" y="363"/>
                    <a:pt x="496" y="303"/>
                    <a:pt x="389" y="294"/>
                  </a:cubicBezTo>
                  <a:cubicBezTo>
                    <a:pt x="378" y="271"/>
                    <a:pt x="380" y="243"/>
                    <a:pt x="384" y="211"/>
                  </a:cubicBezTo>
                  <a:cubicBezTo>
                    <a:pt x="389" y="174"/>
                    <a:pt x="391" y="140"/>
                    <a:pt x="380" y="104"/>
                  </a:cubicBezTo>
                  <a:cubicBezTo>
                    <a:pt x="360" y="42"/>
                    <a:pt x="291" y="0"/>
                    <a:pt x="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151"/>
            <p:cNvSpPr/>
            <p:nvPr/>
          </p:nvSpPr>
          <p:spPr>
            <a:xfrm>
              <a:off x="7341765" y="3650040"/>
              <a:ext cx="27420" cy="36343"/>
            </a:xfrm>
            <a:custGeom>
              <a:rect b="b" l="l" r="r" t="t"/>
              <a:pathLst>
                <a:path extrusionOk="0" h="1279" w="965">
                  <a:moveTo>
                    <a:pt x="188" y="1"/>
                  </a:moveTo>
                  <a:cubicBezTo>
                    <a:pt x="173" y="1"/>
                    <a:pt x="157" y="3"/>
                    <a:pt x="142" y="9"/>
                  </a:cubicBezTo>
                  <a:cubicBezTo>
                    <a:pt x="82" y="28"/>
                    <a:pt x="41" y="84"/>
                    <a:pt x="22" y="144"/>
                  </a:cubicBezTo>
                  <a:cubicBezTo>
                    <a:pt x="3" y="204"/>
                    <a:pt x="1" y="268"/>
                    <a:pt x="1" y="332"/>
                  </a:cubicBezTo>
                  <a:cubicBezTo>
                    <a:pt x="1" y="369"/>
                    <a:pt x="1" y="407"/>
                    <a:pt x="1" y="446"/>
                  </a:cubicBezTo>
                  <a:cubicBezTo>
                    <a:pt x="1" y="467"/>
                    <a:pt x="1" y="493"/>
                    <a:pt x="9" y="514"/>
                  </a:cubicBezTo>
                  <a:cubicBezTo>
                    <a:pt x="46" y="609"/>
                    <a:pt x="194" y="585"/>
                    <a:pt x="271" y="654"/>
                  </a:cubicBezTo>
                  <a:cubicBezTo>
                    <a:pt x="241" y="716"/>
                    <a:pt x="251" y="793"/>
                    <a:pt x="294" y="846"/>
                  </a:cubicBezTo>
                  <a:cubicBezTo>
                    <a:pt x="335" y="895"/>
                    <a:pt x="397" y="922"/>
                    <a:pt x="459" y="922"/>
                  </a:cubicBezTo>
                  <a:cubicBezTo>
                    <a:pt x="465" y="922"/>
                    <a:pt x="472" y="922"/>
                    <a:pt x="478" y="921"/>
                  </a:cubicBezTo>
                  <a:cubicBezTo>
                    <a:pt x="486" y="921"/>
                    <a:pt x="494" y="920"/>
                    <a:pt x="502" y="920"/>
                  </a:cubicBezTo>
                  <a:cubicBezTo>
                    <a:pt x="513" y="920"/>
                    <a:pt x="523" y="922"/>
                    <a:pt x="532" y="928"/>
                  </a:cubicBezTo>
                  <a:cubicBezTo>
                    <a:pt x="545" y="941"/>
                    <a:pt x="543" y="964"/>
                    <a:pt x="543" y="984"/>
                  </a:cubicBezTo>
                  <a:cubicBezTo>
                    <a:pt x="532" y="1114"/>
                    <a:pt x="628" y="1245"/>
                    <a:pt x="757" y="1273"/>
                  </a:cubicBezTo>
                  <a:cubicBezTo>
                    <a:pt x="772" y="1276"/>
                    <a:pt x="787" y="1278"/>
                    <a:pt x="802" y="1278"/>
                  </a:cubicBezTo>
                  <a:cubicBezTo>
                    <a:pt x="817" y="1278"/>
                    <a:pt x="832" y="1276"/>
                    <a:pt x="847" y="1271"/>
                  </a:cubicBezTo>
                  <a:cubicBezTo>
                    <a:pt x="898" y="1254"/>
                    <a:pt x="935" y="1204"/>
                    <a:pt x="950" y="1153"/>
                  </a:cubicBezTo>
                  <a:cubicBezTo>
                    <a:pt x="965" y="1099"/>
                    <a:pt x="961" y="1044"/>
                    <a:pt x="958" y="990"/>
                  </a:cubicBezTo>
                  <a:cubicBezTo>
                    <a:pt x="954" y="921"/>
                    <a:pt x="952" y="853"/>
                    <a:pt x="948" y="784"/>
                  </a:cubicBezTo>
                  <a:cubicBezTo>
                    <a:pt x="941" y="675"/>
                    <a:pt x="926" y="547"/>
                    <a:pt x="834" y="487"/>
                  </a:cubicBezTo>
                  <a:cubicBezTo>
                    <a:pt x="793" y="461"/>
                    <a:pt x="740" y="446"/>
                    <a:pt x="725" y="401"/>
                  </a:cubicBezTo>
                  <a:cubicBezTo>
                    <a:pt x="718" y="384"/>
                    <a:pt x="718" y="367"/>
                    <a:pt x="714" y="352"/>
                  </a:cubicBezTo>
                  <a:cubicBezTo>
                    <a:pt x="697" y="285"/>
                    <a:pt x="613" y="268"/>
                    <a:pt x="547" y="268"/>
                  </a:cubicBezTo>
                  <a:cubicBezTo>
                    <a:pt x="478" y="268"/>
                    <a:pt x="399" y="266"/>
                    <a:pt x="365" y="206"/>
                  </a:cubicBezTo>
                  <a:cubicBezTo>
                    <a:pt x="348" y="178"/>
                    <a:pt x="348" y="142"/>
                    <a:pt x="339" y="107"/>
                  </a:cubicBezTo>
                  <a:cubicBezTo>
                    <a:pt x="320" y="45"/>
                    <a:pt x="254" y="1"/>
                    <a:pt x="1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151"/>
            <p:cNvSpPr/>
            <p:nvPr/>
          </p:nvSpPr>
          <p:spPr>
            <a:xfrm>
              <a:off x="7341026" y="3649302"/>
              <a:ext cx="28898" cy="37820"/>
            </a:xfrm>
            <a:custGeom>
              <a:rect b="b" l="l" r="r" t="t"/>
              <a:pathLst>
                <a:path extrusionOk="0" h="1331" w="1017">
                  <a:moveTo>
                    <a:pt x="210" y="53"/>
                  </a:moveTo>
                  <a:cubicBezTo>
                    <a:pt x="265" y="53"/>
                    <a:pt x="324" y="90"/>
                    <a:pt x="340" y="142"/>
                  </a:cubicBezTo>
                  <a:cubicBezTo>
                    <a:pt x="342" y="153"/>
                    <a:pt x="344" y="165"/>
                    <a:pt x="346" y="176"/>
                  </a:cubicBezTo>
                  <a:cubicBezTo>
                    <a:pt x="350" y="200"/>
                    <a:pt x="355" y="223"/>
                    <a:pt x="367" y="247"/>
                  </a:cubicBezTo>
                  <a:cubicBezTo>
                    <a:pt x="410" y="320"/>
                    <a:pt x="513" y="322"/>
                    <a:pt x="573" y="322"/>
                  </a:cubicBezTo>
                  <a:cubicBezTo>
                    <a:pt x="612" y="322"/>
                    <a:pt x="699" y="328"/>
                    <a:pt x="714" y="384"/>
                  </a:cubicBezTo>
                  <a:cubicBezTo>
                    <a:pt x="717" y="390"/>
                    <a:pt x="717" y="397"/>
                    <a:pt x="719" y="403"/>
                  </a:cubicBezTo>
                  <a:cubicBezTo>
                    <a:pt x="719" y="414"/>
                    <a:pt x="721" y="425"/>
                    <a:pt x="725" y="435"/>
                  </a:cubicBezTo>
                  <a:cubicBezTo>
                    <a:pt x="740" y="478"/>
                    <a:pt x="779" y="498"/>
                    <a:pt x="813" y="517"/>
                  </a:cubicBezTo>
                  <a:cubicBezTo>
                    <a:pt x="824" y="521"/>
                    <a:pt x="834" y="528"/>
                    <a:pt x="845" y="534"/>
                  </a:cubicBezTo>
                  <a:cubicBezTo>
                    <a:pt x="924" y="585"/>
                    <a:pt x="942" y="699"/>
                    <a:pt x="946" y="815"/>
                  </a:cubicBezTo>
                  <a:lnTo>
                    <a:pt x="957" y="1016"/>
                  </a:lnTo>
                  <a:cubicBezTo>
                    <a:pt x="961" y="1067"/>
                    <a:pt x="963" y="1121"/>
                    <a:pt x="950" y="1170"/>
                  </a:cubicBezTo>
                  <a:cubicBezTo>
                    <a:pt x="939" y="1209"/>
                    <a:pt x="909" y="1256"/>
                    <a:pt x="864" y="1271"/>
                  </a:cubicBezTo>
                  <a:cubicBezTo>
                    <a:pt x="853" y="1276"/>
                    <a:pt x="840" y="1278"/>
                    <a:pt x="827" y="1278"/>
                  </a:cubicBezTo>
                  <a:cubicBezTo>
                    <a:pt x="815" y="1278"/>
                    <a:pt x="802" y="1276"/>
                    <a:pt x="789" y="1273"/>
                  </a:cubicBezTo>
                  <a:cubicBezTo>
                    <a:pt x="676" y="1247"/>
                    <a:pt x="586" y="1127"/>
                    <a:pt x="594" y="1012"/>
                  </a:cubicBezTo>
                  <a:cubicBezTo>
                    <a:pt x="597" y="990"/>
                    <a:pt x="599" y="956"/>
                    <a:pt x="575" y="935"/>
                  </a:cubicBezTo>
                  <a:cubicBezTo>
                    <a:pt x="562" y="924"/>
                    <a:pt x="547" y="920"/>
                    <a:pt x="528" y="920"/>
                  </a:cubicBezTo>
                  <a:cubicBezTo>
                    <a:pt x="522" y="920"/>
                    <a:pt x="513" y="920"/>
                    <a:pt x="502" y="922"/>
                  </a:cubicBezTo>
                  <a:cubicBezTo>
                    <a:pt x="497" y="922"/>
                    <a:pt x="492" y="922"/>
                    <a:pt x="488" y="922"/>
                  </a:cubicBezTo>
                  <a:cubicBezTo>
                    <a:pt x="429" y="922"/>
                    <a:pt x="375" y="899"/>
                    <a:pt x="342" y="855"/>
                  </a:cubicBezTo>
                  <a:cubicBezTo>
                    <a:pt x="305" y="810"/>
                    <a:pt x="295" y="742"/>
                    <a:pt x="320" y="690"/>
                  </a:cubicBezTo>
                  <a:lnTo>
                    <a:pt x="329" y="673"/>
                  </a:lnTo>
                  <a:lnTo>
                    <a:pt x="314" y="658"/>
                  </a:lnTo>
                  <a:cubicBezTo>
                    <a:pt x="277" y="626"/>
                    <a:pt x="228" y="613"/>
                    <a:pt x="181" y="600"/>
                  </a:cubicBezTo>
                  <a:cubicBezTo>
                    <a:pt x="125" y="583"/>
                    <a:pt x="76" y="570"/>
                    <a:pt x="61" y="530"/>
                  </a:cubicBezTo>
                  <a:cubicBezTo>
                    <a:pt x="55" y="513"/>
                    <a:pt x="55" y="493"/>
                    <a:pt x="55" y="470"/>
                  </a:cubicBezTo>
                  <a:lnTo>
                    <a:pt x="55" y="358"/>
                  </a:lnTo>
                  <a:cubicBezTo>
                    <a:pt x="55" y="298"/>
                    <a:pt x="55" y="234"/>
                    <a:pt x="74" y="178"/>
                  </a:cubicBezTo>
                  <a:cubicBezTo>
                    <a:pt x="91" y="120"/>
                    <a:pt x="132" y="75"/>
                    <a:pt x="177" y="58"/>
                  </a:cubicBezTo>
                  <a:cubicBezTo>
                    <a:pt x="187" y="55"/>
                    <a:pt x="198" y="53"/>
                    <a:pt x="210" y="53"/>
                  </a:cubicBezTo>
                  <a:close/>
                  <a:moveTo>
                    <a:pt x="213" y="0"/>
                  </a:moveTo>
                  <a:cubicBezTo>
                    <a:pt x="194" y="0"/>
                    <a:pt x="177" y="3"/>
                    <a:pt x="160" y="9"/>
                  </a:cubicBezTo>
                  <a:cubicBezTo>
                    <a:pt x="97" y="30"/>
                    <a:pt x="46" y="86"/>
                    <a:pt x="22" y="163"/>
                  </a:cubicBezTo>
                  <a:cubicBezTo>
                    <a:pt x="1" y="225"/>
                    <a:pt x="1" y="294"/>
                    <a:pt x="1" y="358"/>
                  </a:cubicBezTo>
                  <a:lnTo>
                    <a:pt x="1" y="472"/>
                  </a:lnTo>
                  <a:cubicBezTo>
                    <a:pt x="1" y="495"/>
                    <a:pt x="1" y="523"/>
                    <a:pt x="10" y="549"/>
                  </a:cubicBezTo>
                  <a:cubicBezTo>
                    <a:pt x="37" y="615"/>
                    <a:pt x="106" y="635"/>
                    <a:pt x="166" y="652"/>
                  </a:cubicBezTo>
                  <a:cubicBezTo>
                    <a:pt x="200" y="660"/>
                    <a:pt x="237" y="671"/>
                    <a:pt x="262" y="688"/>
                  </a:cubicBezTo>
                  <a:cubicBezTo>
                    <a:pt x="241" y="755"/>
                    <a:pt x="254" y="834"/>
                    <a:pt x="301" y="890"/>
                  </a:cubicBezTo>
                  <a:cubicBezTo>
                    <a:pt x="344" y="943"/>
                    <a:pt x="412" y="975"/>
                    <a:pt x="485" y="975"/>
                  </a:cubicBezTo>
                  <a:cubicBezTo>
                    <a:pt x="494" y="975"/>
                    <a:pt x="500" y="975"/>
                    <a:pt x="513" y="973"/>
                  </a:cubicBezTo>
                  <a:cubicBezTo>
                    <a:pt x="517" y="973"/>
                    <a:pt x="523" y="973"/>
                    <a:pt x="528" y="973"/>
                  </a:cubicBezTo>
                  <a:cubicBezTo>
                    <a:pt x="533" y="973"/>
                    <a:pt x="538" y="973"/>
                    <a:pt x="539" y="975"/>
                  </a:cubicBezTo>
                  <a:cubicBezTo>
                    <a:pt x="543" y="980"/>
                    <a:pt x="543" y="997"/>
                    <a:pt x="541" y="1010"/>
                  </a:cubicBezTo>
                  <a:cubicBezTo>
                    <a:pt x="530" y="1153"/>
                    <a:pt x="637" y="1295"/>
                    <a:pt x="777" y="1325"/>
                  </a:cubicBezTo>
                  <a:cubicBezTo>
                    <a:pt x="794" y="1329"/>
                    <a:pt x="811" y="1331"/>
                    <a:pt x="828" y="1331"/>
                  </a:cubicBezTo>
                  <a:cubicBezTo>
                    <a:pt x="847" y="1331"/>
                    <a:pt x="864" y="1329"/>
                    <a:pt x="882" y="1322"/>
                  </a:cubicBezTo>
                  <a:cubicBezTo>
                    <a:pt x="937" y="1305"/>
                    <a:pt x="982" y="1254"/>
                    <a:pt x="1002" y="1185"/>
                  </a:cubicBezTo>
                  <a:cubicBezTo>
                    <a:pt x="1017" y="1127"/>
                    <a:pt x="1014" y="1067"/>
                    <a:pt x="1010" y="1014"/>
                  </a:cubicBezTo>
                  <a:lnTo>
                    <a:pt x="999" y="810"/>
                  </a:lnTo>
                  <a:cubicBezTo>
                    <a:pt x="993" y="682"/>
                    <a:pt x="974" y="555"/>
                    <a:pt x="875" y="489"/>
                  </a:cubicBezTo>
                  <a:cubicBezTo>
                    <a:pt x="862" y="483"/>
                    <a:pt x="849" y="476"/>
                    <a:pt x="837" y="468"/>
                  </a:cubicBezTo>
                  <a:cubicBezTo>
                    <a:pt x="809" y="453"/>
                    <a:pt x="783" y="440"/>
                    <a:pt x="774" y="418"/>
                  </a:cubicBezTo>
                  <a:cubicBezTo>
                    <a:pt x="772" y="410"/>
                    <a:pt x="772" y="403"/>
                    <a:pt x="772" y="397"/>
                  </a:cubicBezTo>
                  <a:cubicBezTo>
                    <a:pt x="770" y="388"/>
                    <a:pt x="770" y="378"/>
                    <a:pt x="766" y="369"/>
                  </a:cubicBezTo>
                  <a:cubicBezTo>
                    <a:pt x="749" y="305"/>
                    <a:pt x="680" y="268"/>
                    <a:pt x="573" y="268"/>
                  </a:cubicBezTo>
                  <a:cubicBezTo>
                    <a:pt x="507" y="268"/>
                    <a:pt x="440" y="264"/>
                    <a:pt x="414" y="219"/>
                  </a:cubicBezTo>
                  <a:cubicBezTo>
                    <a:pt x="406" y="204"/>
                    <a:pt x="402" y="187"/>
                    <a:pt x="400" y="168"/>
                  </a:cubicBezTo>
                  <a:cubicBezTo>
                    <a:pt x="397" y="153"/>
                    <a:pt x="395" y="140"/>
                    <a:pt x="391" y="127"/>
                  </a:cubicBezTo>
                  <a:cubicBezTo>
                    <a:pt x="367" y="54"/>
                    <a:pt x="295"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151"/>
            <p:cNvSpPr/>
            <p:nvPr/>
          </p:nvSpPr>
          <p:spPr>
            <a:xfrm>
              <a:off x="7375549" y="3676919"/>
              <a:ext cx="20374" cy="16253"/>
            </a:xfrm>
            <a:custGeom>
              <a:rect b="b" l="l" r="r" t="t"/>
              <a:pathLst>
                <a:path extrusionOk="0" h="572" w="717">
                  <a:moveTo>
                    <a:pt x="301" y="1"/>
                  </a:moveTo>
                  <a:cubicBezTo>
                    <a:pt x="221" y="1"/>
                    <a:pt x="143" y="47"/>
                    <a:pt x="106" y="117"/>
                  </a:cubicBezTo>
                  <a:cubicBezTo>
                    <a:pt x="101" y="128"/>
                    <a:pt x="97" y="136"/>
                    <a:pt x="89" y="145"/>
                  </a:cubicBezTo>
                  <a:cubicBezTo>
                    <a:pt x="76" y="155"/>
                    <a:pt x="56" y="155"/>
                    <a:pt x="39" y="164"/>
                  </a:cubicBezTo>
                  <a:cubicBezTo>
                    <a:pt x="3" y="183"/>
                    <a:pt x="1" y="235"/>
                    <a:pt x="14" y="273"/>
                  </a:cubicBezTo>
                  <a:cubicBezTo>
                    <a:pt x="43" y="364"/>
                    <a:pt x="138" y="425"/>
                    <a:pt x="233" y="425"/>
                  </a:cubicBezTo>
                  <a:cubicBezTo>
                    <a:pt x="257" y="425"/>
                    <a:pt x="282" y="421"/>
                    <a:pt x="305" y="413"/>
                  </a:cubicBezTo>
                  <a:cubicBezTo>
                    <a:pt x="311" y="411"/>
                    <a:pt x="317" y="409"/>
                    <a:pt x="323" y="409"/>
                  </a:cubicBezTo>
                  <a:cubicBezTo>
                    <a:pt x="325" y="409"/>
                    <a:pt x="328" y="409"/>
                    <a:pt x="331" y="410"/>
                  </a:cubicBezTo>
                  <a:cubicBezTo>
                    <a:pt x="341" y="413"/>
                    <a:pt x="346" y="423"/>
                    <a:pt x="348" y="432"/>
                  </a:cubicBezTo>
                  <a:cubicBezTo>
                    <a:pt x="376" y="498"/>
                    <a:pt x="436" y="554"/>
                    <a:pt x="506" y="569"/>
                  </a:cubicBezTo>
                  <a:cubicBezTo>
                    <a:pt x="516" y="571"/>
                    <a:pt x="526" y="572"/>
                    <a:pt x="537" y="572"/>
                  </a:cubicBezTo>
                  <a:cubicBezTo>
                    <a:pt x="599" y="572"/>
                    <a:pt x="663" y="538"/>
                    <a:pt x="689" y="483"/>
                  </a:cubicBezTo>
                  <a:cubicBezTo>
                    <a:pt x="704" y="453"/>
                    <a:pt x="706" y="421"/>
                    <a:pt x="710" y="389"/>
                  </a:cubicBezTo>
                  <a:cubicBezTo>
                    <a:pt x="716" y="297"/>
                    <a:pt x="716" y="203"/>
                    <a:pt x="710" y="110"/>
                  </a:cubicBezTo>
                  <a:cubicBezTo>
                    <a:pt x="692" y="116"/>
                    <a:pt x="674" y="119"/>
                    <a:pt x="656" y="119"/>
                  </a:cubicBezTo>
                  <a:cubicBezTo>
                    <a:pt x="541" y="119"/>
                    <a:pt x="432" y="10"/>
                    <a:pt x="311" y="1"/>
                  </a:cubicBezTo>
                  <a:cubicBezTo>
                    <a:pt x="308" y="1"/>
                    <a:pt x="304" y="1"/>
                    <a:pt x="3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151"/>
            <p:cNvSpPr/>
            <p:nvPr/>
          </p:nvSpPr>
          <p:spPr>
            <a:xfrm>
              <a:off x="7374696" y="3676181"/>
              <a:ext cx="22022" cy="17759"/>
            </a:xfrm>
            <a:custGeom>
              <a:rect b="b" l="l" r="r" t="t"/>
              <a:pathLst>
                <a:path extrusionOk="0" h="625" w="775">
                  <a:moveTo>
                    <a:pt x="329" y="55"/>
                  </a:moveTo>
                  <a:cubicBezTo>
                    <a:pt x="332" y="55"/>
                    <a:pt x="336" y="55"/>
                    <a:pt x="339" y="55"/>
                  </a:cubicBezTo>
                  <a:cubicBezTo>
                    <a:pt x="393" y="59"/>
                    <a:pt x="449" y="85"/>
                    <a:pt x="502" y="113"/>
                  </a:cubicBezTo>
                  <a:cubicBezTo>
                    <a:pt x="562" y="142"/>
                    <a:pt x="626" y="172"/>
                    <a:pt x="691" y="172"/>
                  </a:cubicBezTo>
                  <a:cubicBezTo>
                    <a:pt x="699" y="172"/>
                    <a:pt x="707" y="172"/>
                    <a:pt x="714" y="171"/>
                  </a:cubicBezTo>
                  <a:lnTo>
                    <a:pt x="714" y="171"/>
                  </a:lnTo>
                  <a:cubicBezTo>
                    <a:pt x="721" y="250"/>
                    <a:pt x="719" y="331"/>
                    <a:pt x="712" y="413"/>
                  </a:cubicBezTo>
                  <a:cubicBezTo>
                    <a:pt x="710" y="441"/>
                    <a:pt x="708" y="473"/>
                    <a:pt x="695" y="498"/>
                  </a:cubicBezTo>
                  <a:cubicBezTo>
                    <a:pt x="675" y="540"/>
                    <a:pt x="624" y="570"/>
                    <a:pt x="570" y="570"/>
                  </a:cubicBezTo>
                  <a:cubicBezTo>
                    <a:pt x="560" y="570"/>
                    <a:pt x="550" y="569"/>
                    <a:pt x="541" y="567"/>
                  </a:cubicBezTo>
                  <a:cubicBezTo>
                    <a:pt x="483" y="556"/>
                    <a:pt x="429" y="511"/>
                    <a:pt x="404" y="447"/>
                  </a:cubicBezTo>
                  <a:cubicBezTo>
                    <a:pt x="399" y="436"/>
                    <a:pt x="391" y="419"/>
                    <a:pt x="371" y="411"/>
                  </a:cubicBezTo>
                  <a:cubicBezTo>
                    <a:pt x="365" y="409"/>
                    <a:pt x="361" y="406"/>
                    <a:pt x="354" y="406"/>
                  </a:cubicBezTo>
                  <a:cubicBezTo>
                    <a:pt x="344" y="406"/>
                    <a:pt x="333" y="411"/>
                    <a:pt x="324" y="415"/>
                  </a:cubicBezTo>
                  <a:cubicBezTo>
                    <a:pt x="305" y="421"/>
                    <a:pt x="286" y="426"/>
                    <a:pt x="262" y="426"/>
                  </a:cubicBezTo>
                  <a:cubicBezTo>
                    <a:pt x="176" y="426"/>
                    <a:pt x="93" y="368"/>
                    <a:pt x="67" y="291"/>
                  </a:cubicBezTo>
                  <a:cubicBezTo>
                    <a:pt x="59" y="261"/>
                    <a:pt x="61" y="224"/>
                    <a:pt x="82" y="214"/>
                  </a:cubicBezTo>
                  <a:cubicBezTo>
                    <a:pt x="86" y="211"/>
                    <a:pt x="91" y="209"/>
                    <a:pt x="97" y="209"/>
                  </a:cubicBezTo>
                  <a:cubicBezTo>
                    <a:pt x="108" y="205"/>
                    <a:pt x="123" y="201"/>
                    <a:pt x="136" y="190"/>
                  </a:cubicBezTo>
                  <a:cubicBezTo>
                    <a:pt x="146" y="181"/>
                    <a:pt x="153" y="169"/>
                    <a:pt x="159" y="156"/>
                  </a:cubicBezTo>
                  <a:cubicBezTo>
                    <a:pt x="192" y="95"/>
                    <a:pt x="261" y="55"/>
                    <a:pt x="329" y="55"/>
                  </a:cubicBezTo>
                  <a:close/>
                  <a:moveTo>
                    <a:pt x="329" y="1"/>
                  </a:moveTo>
                  <a:cubicBezTo>
                    <a:pt x="241" y="1"/>
                    <a:pt x="153" y="53"/>
                    <a:pt x="110" y="134"/>
                  </a:cubicBezTo>
                  <a:cubicBezTo>
                    <a:pt x="108" y="141"/>
                    <a:pt x="104" y="147"/>
                    <a:pt x="101" y="149"/>
                  </a:cubicBezTo>
                  <a:cubicBezTo>
                    <a:pt x="97" y="154"/>
                    <a:pt x="91" y="156"/>
                    <a:pt x="82" y="158"/>
                  </a:cubicBezTo>
                  <a:cubicBezTo>
                    <a:pt x="74" y="160"/>
                    <a:pt x="65" y="162"/>
                    <a:pt x="59" y="166"/>
                  </a:cubicBezTo>
                  <a:cubicBezTo>
                    <a:pt x="7" y="192"/>
                    <a:pt x="1" y="256"/>
                    <a:pt x="18" y="308"/>
                  </a:cubicBezTo>
                  <a:cubicBezTo>
                    <a:pt x="50" y="406"/>
                    <a:pt x="153" y="479"/>
                    <a:pt x="262" y="479"/>
                  </a:cubicBezTo>
                  <a:cubicBezTo>
                    <a:pt x="292" y="479"/>
                    <a:pt x="318" y="473"/>
                    <a:pt x="344" y="464"/>
                  </a:cubicBezTo>
                  <a:cubicBezTo>
                    <a:pt x="348" y="462"/>
                    <a:pt x="350" y="462"/>
                    <a:pt x="350" y="460"/>
                  </a:cubicBezTo>
                  <a:cubicBezTo>
                    <a:pt x="352" y="462"/>
                    <a:pt x="352" y="466"/>
                    <a:pt x="354" y="469"/>
                  </a:cubicBezTo>
                  <a:cubicBezTo>
                    <a:pt x="386" y="548"/>
                    <a:pt x="455" y="606"/>
                    <a:pt x="532" y="621"/>
                  </a:cubicBezTo>
                  <a:cubicBezTo>
                    <a:pt x="543" y="623"/>
                    <a:pt x="556" y="625"/>
                    <a:pt x="569" y="625"/>
                  </a:cubicBezTo>
                  <a:cubicBezTo>
                    <a:pt x="644" y="625"/>
                    <a:pt x="714" y="582"/>
                    <a:pt x="744" y="520"/>
                  </a:cubicBezTo>
                  <a:cubicBezTo>
                    <a:pt x="759" y="488"/>
                    <a:pt x="764" y="449"/>
                    <a:pt x="766" y="417"/>
                  </a:cubicBezTo>
                  <a:cubicBezTo>
                    <a:pt x="774" y="323"/>
                    <a:pt x="774" y="229"/>
                    <a:pt x="766" y="134"/>
                  </a:cubicBezTo>
                  <a:lnTo>
                    <a:pt x="764" y="100"/>
                  </a:lnTo>
                  <a:lnTo>
                    <a:pt x="731" y="111"/>
                  </a:lnTo>
                  <a:cubicBezTo>
                    <a:pt x="718" y="115"/>
                    <a:pt x="703" y="118"/>
                    <a:pt x="689" y="118"/>
                  </a:cubicBezTo>
                  <a:cubicBezTo>
                    <a:pt x="638" y="118"/>
                    <a:pt x="582" y="92"/>
                    <a:pt x="526" y="64"/>
                  </a:cubicBezTo>
                  <a:cubicBezTo>
                    <a:pt x="468" y="36"/>
                    <a:pt x="408" y="6"/>
                    <a:pt x="344" y="1"/>
                  </a:cubicBezTo>
                  <a:cubicBezTo>
                    <a:pt x="339" y="1"/>
                    <a:pt x="334" y="1"/>
                    <a:pt x="3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151"/>
            <p:cNvSpPr/>
            <p:nvPr/>
          </p:nvSpPr>
          <p:spPr>
            <a:xfrm>
              <a:off x="7412373" y="3692859"/>
              <a:ext cx="28529" cy="25687"/>
            </a:xfrm>
            <a:custGeom>
              <a:rect b="b" l="l" r="r" t="t"/>
              <a:pathLst>
                <a:path extrusionOk="0" h="904" w="1004">
                  <a:moveTo>
                    <a:pt x="123" y="1"/>
                  </a:moveTo>
                  <a:cubicBezTo>
                    <a:pt x="94" y="1"/>
                    <a:pt x="65" y="6"/>
                    <a:pt x="37" y="19"/>
                  </a:cubicBezTo>
                  <a:cubicBezTo>
                    <a:pt x="70" y="164"/>
                    <a:pt x="1" y="327"/>
                    <a:pt x="74" y="456"/>
                  </a:cubicBezTo>
                  <a:cubicBezTo>
                    <a:pt x="117" y="533"/>
                    <a:pt x="205" y="578"/>
                    <a:pt x="290" y="593"/>
                  </a:cubicBezTo>
                  <a:cubicBezTo>
                    <a:pt x="319" y="598"/>
                    <a:pt x="348" y="600"/>
                    <a:pt x="377" y="600"/>
                  </a:cubicBezTo>
                  <a:cubicBezTo>
                    <a:pt x="437" y="600"/>
                    <a:pt x="497" y="591"/>
                    <a:pt x="556" y="584"/>
                  </a:cubicBezTo>
                  <a:cubicBezTo>
                    <a:pt x="577" y="668"/>
                    <a:pt x="601" y="753"/>
                    <a:pt x="657" y="820"/>
                  </a:cubicBezTo>
                  <a:cubicBezTo>
                    <a:pt x="698" y="868"/>
                    <a:pt x="763" y="903"/>
                    <a:pt x="825" y="903"/>
                  </a:cubicBezTo>
                  <a:cubicBezTo>
                    <a:pt x="846" y="903"/>
                    <a:pt x="867" y="899"/>
                    <a:pt x="886" y="891"/>
                  </a:cubicBezTo>
                  <a:cubicBezTo>
                    <a:pt x="946" y="863"/>
                    <a:pt x="982" y="798"/>
                    <a:pt x="993" y="734"/>
                  </a:cubicBezTo>
                  <a:cubicBezTo>
                    <a:pt x="1004" y="670"/>
                    <a:pt x="993" y="604"/>
                    <a:pt x="982" y="539"/>
                  </a:cubicBezTo>
                  <a:cubicBezTo>
                    <a:pt x="882" y="496"/>
                    <a:pt x="802" y="404"/>
                    <a:pt x="774" y="299"/>
                  </a:cubicBezTo>
                  <a:cubicBezTo>
                    <a:pt x="699" y="291"/>
                    <a:pt x="627" y="280"/>
                    <a:pt x="552" y="271"/>
                  </a:cubicBezTo>
                  <a:cubicBezTo>
                    <a:pt x="496" y="265"/>
                    <a:pt x="425" y="235"/>
                    <a:pt x="436" y="181"/>
                  </a:cubicBezTo>
                  <a:cubicBezTo>
                    <a:pt x="382" y="128"/>
                    <a:pt x="327" y="72"/>
                    <a:pt x="260" y="36"/>
                  </a:cubicBezTo>
                  <a:cubicBezTo>
                    <a:pt x="218" y="15"/>
                    <a:pt x="170"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151"/>
            <p:cNvSpPr/>
            <p:nvPr/>
          </p:nvSpPr>
          <p:spPr>
            <a:xfrm>
              <a:off x="7412458" y="3692120"/>
              <a:ext cx="29239" cy="27165"/>
            </a:xfrm>
            <a:custGeom>
              <a:rect b="b" l="l" r="r" t="t"/>
              <a:pathLst>
                <a:path extrusionOk="0" h="956" w="1029">
                  <a:moveTo>
                    <a:pt x="120" y="54"/>
                  </a:moveTo>
                  <a:cubicBezTo>
                    <a:pt x="160" y="54"/>
                    <a:pt x="204" y="65"/>
                    <a:pt x="244" y="85"/>
                  </a:cubicBezTo>
                  <a:cubicBezTo>
                    <a:pt x="304" y="117"/>
                    <a:pt x="356" y="169"/>
                    <a:pt x="405" y="218"/>
                  </a:cubicBezTo>
                  <a:cubicBezTo>
                    <a:pt x="405" y="235"/>
                    <a:pt x="411" y="250"/>
                    <a:pt x="420" y="263"/>
                  </a:cubicBezTo>
                  <a:cubicBezTo>
                    <a:pt x="452" y="308"/>
                    <a:pt x="523" y="321"/>
                    <a:pt x="544" y="323"/>
                  </a:cubicBezTo>
                  <a:lnTo>
                    <a:pt x="750" y="349"/>
                  </a:lnTo>
                  <a:cubicBezTo>
                    <a:pt x="784" y="452"/>
                    <a:pt x="859" y="537"/>
                    <a:pt x="956" y="585"/>
                  </a:cubicBezTo>
                  <a:cubicBezTo>
                    <a:pt x="964" y="640"/>
                    <a:pt x="973" y="700"/>
                    <a:pt x="964" y="756"/>
                  </a:cubicBezTo>
                  <a:cubicBezTo>
                    <a:pt x="956" y="805"/>
                    <a:pt x="928" y="867"/>
                    <a:pt x="872" y="891"/>
                  </a:cubicBezTo>
                  <a:cubicBezTo>
                    <a:pt x="857" y="898"/>
                    <a:pt x="840" y="901"/>
                    <a:pt x="822" y="901"/>
                  </a:cubicBezTo>
                  <a:cubicBezTo>
                    <a:pt x="770" y="901"/>
                    <a:pt x="713" y="873"/>
                    <a:pt x="675" y="829"/>
                  </a:cubicBezTo>
                  <a:cubicBezTo>
                    <a:pt x="621" y="764"/>
                    <a:pt x="598" y="679"/>
                    <a:pt x="579" y="604"/>
                  </a:cubicBezTo>
                  <a:lnTo>
                    <a:pt x="572" y="580"/>
                  </a:lnTo>
                  <a:lnTo>
                    <a:pt x="549" y="585"/>
                  </a:lnTo>
                  <a:cubicBezTo>
                    <a:pt x="494" y="591"/>
                    <a:pt x="434" y="597"/>
                    <a:pt x="379" y="597"/>
                  </a:cubicBezTo>
                  <a:cubicBezTo>
                    <a:pt x="348" y="597"/>
                    <a:pt x="318" y="596"/>
                    <a:pt x="292" y="591"/>
                  </a:cubicBezTo>
                  <a:cubicBezTo>
                    <a:pt x="202" y="576"/>
                    <a:pt x="129" y="531"/>
                    <a:pt x="94" y="469"/>
                  </a:cubicBezTo>
                  <a:cubicBezTo>
                    <a:pt x="56" y="400"/>
                    <a:pt x="60" y="319"/>
                    <a:pt x="67" y="231"/>
                  </a:cubicBezTo>
                  <a:cubicBezTo>
                    <a:pt x="71" y="175"/>
                    <a:pt x="73" y="117"/>
                    <a:pt x="64" y="62"/>
                  </a:cubicBezTo>
                  <a:cubicBezTo>
                    <a:pt x="82" y="56"/>
                    <a:pt x="100" y="54"/>
                    <a:pt x="120" y="54"/>
                  </a:cubicBezTo>
                  <a:close/>
                  <a:moveTo>
                    <a:pt x="122" y="1"/>
                  </a:moveTo>
                  <a:cubicBezTo>
                    <a:pt x="87" y="1"/>
                    <a:pt x="54" y="8"/>
                    <a:pt x="24" y="21"/>
                  </a:cubicBezTo>
                  <a:lnTo>
                    <a:pt x="4" y="30"/>
                  </a:lnTo>
                  <a:lnTo>
                    <a:pt x="9" y="51"/>
                  </a:lnTo>
                  <a:cubicBezTo>
                    <a:pt x="22" y="107"/>
                    <a:pt x="17" y="169"/>
                    <a:pt x="13" y="229"/>
                  </a:cubicBezTo>
                  <a:cubicBezTo>
                    <a:pt x="7" y="319"/>
                    <a:pt x="0" y="413"/>
                    <a:pt x="47" y="495"/>
                  </a:cubicBezTo>
                  <a:cubicBezTo>
                    <a:pt x="90" y="572"/>
                    <a:pt x="178" y="627"/>
                    <a:pt x="283" y="645"/>
                  </a:cubicBezTo>
                  <a:cubicBezTo>
                    <a:pt x="312" y="650"/>
                    <a:pt x="345" y="652"/>
                    <a:pt x="378" y="652"/>
                  </a:cubicBezTo>
                  <a:cubicBezTo>
                    <a:pt x="429" y="652"/>
                    <a:pt x="482" y="647"/>
                    <a:pt x="531" y="640"/>
                  </a:cubicBezTo>
                  <a:cubicBezTo>
                    <a:pt x="553" y="715"/>
                    <a:pt x="579" y="797"/>
                    <a:pt x="632" y="863"/>
                  </a:cubicBezTo>
                  <a:cubicBezTo>
                    <a:pt x="681" y="921"/>
                    <a:pt x="754" y="955"/>
                    <a:pt x="821" y="955"/>
                  </a:cubicBezTo>
                  <a:cubicBezTo>
                    <a:pt x="846" y="955"/>
                    <a:pt x="872" y="951"/>
                    <a:pt x="894" y="940"/>
                  </a:cubicBezTo>
                  <a:cubicBezTo>
                    <a:pt x="958" y="912"/>
                    <a:pt x="1003" y="846"/>
                    <a:pt x="1016" y="764"/>
                  </a:cubicBezTo>
                  <a:cubicBezTo>
                    <a:pt x="1029" y="696"/>
                    <a:pt x="1016" y="623"/>
                    <a:pt x="1005" y="561"/>
                  </a:cubicBezTo>
                  <a:lnTo>
                    <a:pt x="1003" y="546"/>
                  </a:lnTo>
                  <a:lnTo>
                    <a:pt x="990" y="542"/>
                  </a:lnTo>
                  <a:cubicBezTo>
                    <a:pt x="898" y="501"/>
                    <a:pt x="823" y="415"/>
                    <a:pt x="797" y="319"/>
                  </a:cubicBezTo>
                  <a:lnTo>
                    <a:pt x="793" y="302"/>
                  </a:lnTo>
                  <a:lnTo>
                    <a:pt x="551" y="270"/>
                  </a:lnTo>
                  <a:cubicBezTo>
                    <a:pt x="512" y="265"/>
                    <a:pt x="476" y="250"/>
                    <a:pt x="463" y="233"/>
                  </a:cubicBezTo>
                  <a:cubicBezTo>
                    <a:pt x="459" y="227"/>
                    <a:pt x="459" y="220"/>
                    <a:pt x="459" y="214"/>
                  </a:cubicBezTo>
                  <a:lnTo>
                    <a:pt x="463" y="199"/>
                  </a:lnTo>
                  <a:lnTo>
                    <a:pt x="452" y="188"/>
                  </a:lnTo>
                  <a:cubicBezTo>
                    <a:pt x="399" y="135"/>
                    <a:pt x="341" y="77"/>
                    <a:pt x="270" y="38"/>
                  </a:cubicBezTo>
                  <a:cubicBezTo>
                    <a:pt x="222" y="13"/>
                    <a:pt x="171" y="1"/>
                    <a:pt x="1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151"/>
            <p:cNvSpPr/>
            <p:nvPr/>
          </p:nvSpPr>
          <p:spPr>
            <a:xfrm>
              <a:off x="7456641" y="3715959"/>
              <a:ext cx="16168" cy="20175"/>
            </a:xfrm>
            <a:custGeom>
              <a:rect b="b" l="l" r="r" t="t"/>
              <a:pathLst>
                <a:path extrusionOk="0" h="710" w="569">
                  <a:moveTo>
                    <a:pt x="56" y="0"/>
                  </a:moveTo>
                  <a:cubicBezTo>
                    <a:pt x="26" y="41"/>
                    <a:pt x="9" y="88"/>
                    <a:pt x="3" y="138"/>
                  </a:cubicBezTo>
                  <a:cubicBezTo>
                    <a:pt x="1" y="163"/>
                    <a:pt x="3" y="189"/>
                    <a:pt x="7" y="215"/>
                  </a:cubicBezTo>
                  <a:cubicBezTo>
                    <a:pt x="13" y="240"/>
                    <a:pt x="26" y="266"/>
                    <a:pt x="39" y="292"/>
                  </a:cubicBezTo>
                  <a:cubicBezTo>
                    <a:pt x="106" y="431"/>
                    <a:pt x="174" y="570"/>
                    <a:pt x="241" y="710"/>
                  </a:cubicBezTo>
                  <a:cubicBezTo>
                    <a:pt x="279" y="677"/>
                    <a:pt x="339" y="686"/>
                    <a:pt x="391" y="675"/>
                  </a:cubicBezTo>
                  <a:cubicBezTo>
                    <a:pt x="457" y="665"/>
                    <a:pt x="515" y="618"/>
                    <a:pt x="543" y="555"/>
                  </a:cubicBezTo>
                  <a:cubicBezTo>
                    <a:pt x="562" y="508"/>
                    <a:pt x="564" y="457"/>
                    <a:pt x="566" y="405"/>
                  </a:cubicBezTo>
                  <a:cubicBezTo>
                    <a:pt x="568" y="337"/>
                    <a:pt x="566" y="255"/>
                    <a:pt x="510" y="215"/>
                  </a:cubicBezTo>
                  <a:cubicBezTo>
                    <a:pt x="470" y="185"/>
                    <a:pt x="412" y="187"/>
                    <a:pt x="369" y="161"/>
                  </a:cubicBezTo>
                  <a:cubicBezTo>
                    <a:pt x="343" y="146"/>
                    <a:pt x="324" y="120"/>
                    <a:pt x="316" y="93"/>
                  </a:cubicBezTo>
                  <a:cubicBezTo>
                    <a:pt x="305" y="67"/>
                    <a:pt x="303" y="33"/>
                    <a:pt x="279" y="18"/>
                  </a:cubicBezTo>
                  <a:cubicBezTo>
                    <a:pt x="266" y="9"/>
                    <a:pt x="251" y="7"/>
                    <a:pt x="236" y="7"/>
                  </a:cubicBezTo>
                  <a:cubicBezTo>
                    <a:pt x="176" y="5"/>
                    <a:pt x="116" y="3"/>
                    <a:pt x="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151"/>
            <p:cNvSpPr/>
            <p:nvPr/>
          </p:nvSpPr>
          <p:spPr>
            <a:xfrm>
              <a:off x="7455902" y="3715163"/>
              <a:ext cx="17703" cy="22192"/>
            </a:xfrm>
            <a:custGeom>
              <a:rect b="b" l="l" r="r" t="t"/>
              <a:pathLst>
                <a:path extrusionOk="0" h="781" w="623">
                  <a:moveTo>
                    <a:pt x="95" y="54"/>
                  </a:moveTo>
                  <a:lnTo>
                    <a:pt x="260" y="61"/>
                  </a:lnTo>
                  <a:cubicBezTo>
                    <a:pt x="271" y="63"/>
                    <a:pt x="284" y="63"/>
                    <a:pt x="290" y="67"/>
                  </a:cubicBezTo>
                  <a:cubicBezTo>
                    <a:pt x="301" y="73"/>
                    <a:pt x="305" y="88"/>
                    <a:pt x="309" y="106"/>
                  </a:cubicBezTo>
                  <a:cubicBezTo>
                    <a:pt x="312" y="114"/>
                    <a:pt x="314" y="123"/>
                    <a:pt x="316" y="129"/>
                  </a:cubicBezTo>
                  <a:cubicBezTo>
                    <a:pt x="327" y="163"/>
                    <a:pt x="350" y="193"/>
                    <a:pt x="380" y="211"/>
                  </a:cubicBezTo>
                  <a:cubicBezTo>
                    <a:pt x="404" y="226"/>
                    <a:pt x="429" y="232"/>
                    <a:pt x="455" y="238"/>
                  </a:cubicBezTo>
                  <a:cubicBezTo>
                    <a:pt x="481" y="245"/>
                    <a:pt x="502" y="251"/>
                    <a:pt x="521" y="264"/>
                  </a:cubicBezTo>
                  <a:cubicBezTo>
                    <a:pt x="564" y="296"/>
                    <a:pt x="569" y="365"/>
                    <a:pt x="566" y="431"/>
                  </a:cubicBezTo>
                  <a:cubicBezTo>
                    <a:pt x="564" y="481"/>
                    <a:pt x="562" y="530"/>
                    <a:pt x="543" y="573"/>
                  </a:cubicBezTo>
                  <a:cubicBezTo>
                    <a:pt x="521" y="626"/>
                    <a:pt x="468" y="667"/>
                    <a:pt x="412" y="678"/>
                  </a:cubicBezTo>
                  <a:cubicBezTo>
                    <a:pt x="397" y="680"/>
                    <a:pt x="382" y="682"/>
                    <a:pt x="367" y="682"/>
                  </a:cubicBezTo>
                  <a:cubicBezTo>
                    <a:pt x="339" y="684"/>
                    <a:pt x="307" y="686"/>
                    <a:pt x="277" y="699"/>
                  </a:cubicBezTo>
                  <a:lnTo>
                    <a:pt x="87" y="305"/>
                  </a:lnTo>
                  <a:cubicBezTo>
                    <a:pt x="76" y="281"/>
                    <a:pt x="65" y="260"/>
                    <a:pt x="61" y="236"/>
                  </a:cubicBezTo>
                  <a:cubicBezTo>
                    <a:pt x="54" y="215"/>
                    <a:pt x="54" y="193"/>
                    <a:pt x="57" y="168"/>
                  </a:cubicBezTo>
                  <a:cubicBezTo>
                    <a:pt x="61" y="127"/>
                    <a:pt x="74" y="88"/>
                    <a:pt x="95" y="54"/>
                  </a:cubicBezTo>
                  <a:close/>
                  <a:moveTo>
                    <a:pt x="69" y="1"/>
                  </a:moveTo>
                  <a:lnTo>
                    <a:pt x="61" y="11"/>
                  </a:lnTo>
                  <a:cubicBezTo>
                    <a:pt x="29" y="56"/>
                    <a:pt x="7" y="108"/>
                    <a:pt x="3" y="163"/>
                  </a:cubicBezTo>
                  <a:cubicBezTo>
                    <a:pt x="1" y="193"/>
                    <a:pt x="1" y="221"/>
                    <a:pt x="7" y="247"/>
                  </a:cubicBezTo>
                  <a:cubicBezTo>
                    <a:pt x="14" y="277"/>
                    <a:pt x="27" y="303"/>
                    <a:pt x="42" y="331"/>
                  </a:cubicBezTo>
                  <a:lnTo>
                    <a:pt x="258" y="780"/>
                  </a:lnTo>
                  <a:lnTo>
                    <a:pt x="284" y="759"/>
                  </a:lnTo>
                  <a:cubicBezTo>
                    <a:pt x="305" y="740"/>
                    <a:pt x="337" y="738"/>
                    <a:pt x="372" y="735"/>
                  </a:cubicBezTo>
                  <a:cubicBezTo>
                    <a:pt x="389" y="735"/>
                    <a:pt x="406" y="733"/>
                    <a:pt x="421" y="731"/>
                  </a:cubicBezTo>
                  <a:cubicBezTo>
                    <a:pt x="496" y="716"/>
                    <a:pt x="562" y="665"/>
                    <a:pt x="592" y="594"/>
                  </a:cubicBezTo>
                  <a:cubicBezTo>
                    <a:pt x="616" y="543"/>
                    <a:pt x="618" y="485"/>
                    <a:pt x="620" y="433"/>
                  </a:cubicBezTo>
                  <a:cubicBezTo>
                    <a:pt x="622" y="352"/>
                    <a:pt x="616" y="268"/>
                    <a:pt x="554" y="221"/>
                  </a:cubicBezTo>
                  <a:cubicBezTo>
                    <a:pt x="528" y="202"/>
                    <a:pt x="498" y="193"/>
                    <a:pt x="468" y="187"/>
                  </a:cubicBezTo>
                  <a:cubicBezTo>
                    <a:pt x="447" y="181"/>
                    <a:pt x="425" y="176"/>
                    <a:pt x="408" y="166"/>
                  </a:cubicBezTo>
                  <a:cubicBezTo>
                    <a:pt x="389" y="153"/>
                    <a:pt x="374" y="133"/>
                    <a:pt x="365" y="112"/>
                  </a:cubicBezTo>
                  <a:cubicBezTo>
                    <a:pt x="363" y="106"/>
                    <a:pt x="363" y="99"/>
                    <a:pt x="361" y="93"/>
                  </a:cubicBezTo>
                  <a:cubicBezTo>
                    <a:pt x="354" y="69"/>
                    <a:pt x="346" y="39"/>
                    <a:pt x="320" y="22"/>
                  </a:cubicBezTo>
                  <a:cubicBezTo>
                    <a:pt x="301" y="9"/>
                    <a:pt x="279" y="9"/>
                    <a:pt x="262" y="9"/>
                  </a:cubicBezTo>
                  <a:lnTo>
                    <a:pt x="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151"/>
            <p:cNvSpPr/>
            <p:nvPr/>
          </p:nvSpPr>
          <p:spPr>
            <a:xfrm>
              <a:off x="7431864" y="3731870"/>
              <a:ext cx="27250" cy="19606"/>
            </a:xfrm>
            <a:custGeom>
              <a:rect b="b" l="l" r="r" t="t"/>
              <a:pathLst>
                <a:path extrusionOk="0" h="690" w="959">
                  <a:moveTo>
                    <a:pt x="267" y="0"/>
                  </a:moveTo>
                  <a:cubicBezTo>
                    <a:pt x="214" y="0"/>
                    <a:pt x="161" y="5"/>
                    <a:pt x="114" y="30"/>
                  </a:cubicBezTo>
                  <a:cubicBezTo>
                    <a:pt x="46" y="68"/>
                    <a:pt x="1" y="147"/>
                    <a:pt x="7" y="227"/>
                  </a:cubicBezTo>
                  <a:cubicBezTo>
                    <a:pt x="13" y="304"/>
                    <a:pt x="69" y="377"/>
                    <a:pt x="142" y="405"/>
                  </a:cubicBezTo>
                  <a:cubicBezTo>
                    <a:pt x="245" y="452"/>
                    <a:pt x="357" y="476"/>
                    <a:pt x="469" y="476"/>
                  </a:cubicBezTo>
                  <a:cubicBezTo>
                    <a:pt x="499" y="476"/>
                    <a:pt x="530" y="475"/>
                    <a:pt x="560" y="471"/>
                  </a:cubicBezTo>
                  <a:cubicBezTo>
                    <a:pt x="564" y="470"/>
                    <a:pt x="568" y="470"/>
                    <a:pt x="573" y="470"/>
                  </a:cubicBezTo>
                  <a:cubicBezTo>
                    <a:pt x="581" y="470"/>
                    <a:pt x="589" y="471"/>
                    <a:pt x="596" y="475"/>
                  </a:cubicBezTo>
                  <a:cubicBezTo>
                    <a:pt x="609" y="484"/>
                    <a:pt x="611" y="501"/>
                    <a:pt x="613" y="518"/>
                  </a:cubicBezTo>
                  <a:cubicBezTo>
                    <a:pt x="624" y="574"/>
                    <a:pt x="663" y="625"/>
                    <a:pt x="712" y="655"/>
                  </a:cubicBezTo>
                  <a:cubicBezTo>
                    <a:pt x="785" y="666"/>
                    <a:pt x="860" y="677"/>
                    <a:pt x="933" y="690"/>
                  </a:cubicBezTo>
                  <a:cubicBezTo>
                    <a:pt x="958" y="593"/>
                    <a:pt x="945" y="490"/>
                    <a:pt x="898" y="402"/>
                  </a:cubicBezTo>
                  <a:cubicBezTo>
                    <a:pt x="883" y="372"/>
                    <a:pt x="862" y="345"/>
                    <a:pt x="853" y="310"/>
                  </a:cubicBezTo>
                  <a:cubicBezTo>
                    <a:pt x="830" y="235"/>
                    <a:pt x="868" y="137"/>
                    <a:pt x="810" y="83"/>
                  </a:cubicBezTo>
                  <a:cubicBezTo>
                    <a:pt x="791" y="66"/>
                    <a:pt x="767" y="59"/>
                    <a:pt x="741" y="59"/>
                  </a:cubicBezTo>
                  <a:cubicBezTo>
                    <a:pt x="707" y="59"/>
                    <a:pt x="670" y="70"/>
                    <a:pt x="637" y="81"/>
                  </a:cubicBezTo>
                  <a:cubicBezTo>
                    <a:pt x="588" y="98"/>
                    <a:pt x="540" y="115"/>
                    <a:pt x="491" y="130"/>
                  </a:cubicBezTo>
                  <a:cubicBezTo>
                    <a:pt x="482" y="135"/>
                    <a:pt x="472" y="139"/>
                    <a:pt x="462" y="139"/>
                  </a:cubicBezTo>
                  <a:cubicBezTo>
                    <a:pt x="458" y="139"/>
                    <a:pt x="454" y="138"/>
                    <a:pt x="451" y="137"/>
                  </a:cubicBezTo>
                  <a:cubicBezTo>
                    <a:pt x="406" y="124"/>
                    <a:pt x="423" y="47"/>
                    <a:pt x="384" y="17"/>
                  </a:cubicBezTo>
                  <a:cubicBezTo>
                    <a:pt x="371" y="6"/>
                    <a:pt x="350" y="4"/>
                    <a:pt x="331" y="2"/>
                  </a:cubicBezTo>
                  <a:cubicBezTo>
                    <a:pt x="310" y="1"/>
                    <a:pt x="288" y="0"/>
                    <a:pt x="2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151"/>
            <p:cNvSpPr/>
            <p:nvPr/>
          </p:nvSpPr>
          <p:spPr>
            <a:xfrm>
              <a:off x="7431069" y="3731103"/>
              <a:ext cx="28841" cy="21226"/>
            </a:xfrm>
            <a:custGeom>
              <a:rect b="b" l="l" r="r" t="t"/>
              <a:pathLst>
                <a:path extrusionOk="0" h="747" w="1015">
                  <a:moveTo>
                    <a:pt x="292" y="55"/>
                  </a:moveTo>
                  <a:cubicBezTo>
                    <a:pt x="314" y="55"/>
                    <a:pt x="335" y="55"/>
                    <a:pt x="359" y="57"/>
                  </a:cubicBezTo>
                  <a:cubicBezTo>
                    <a:pt x="371" y="57"/>
                    <a:pt x="389" y="59"/>
                    <a:pt x="397" y="65"/>
                  </a:cubicBezTo>
                  <a:cubicBezTo>
                    <a:pt x="406" y="72"/>
                    <a:pt x="410" y="91"/>
                    <a:pt x="414" y="110"/>
                  </a:cubicBezTo>
                  <a:cubicBezTo>
                    <a:pt x="421" y="138"/>
                    <a:pt x="431" y="179"/>
                    <a:pt x="472" y="189"/>
                  </a:cubicBezTo>
                  <a:cubicBezTo>
                    <a:pt x="478" y="191"/>
                    <a:pt x="483" y="192"/>
                    <a:pt x="489" y="192"/>
                  </a:cubicBezTo>
                  <a:cubicBezTo>
                    <a:pt x="502" y="192"/>
                    <a:pt x="516" y="188"/>
                    <a:pt x="528" y="183"/>
                  </a:cubicBezTo>
                  <a:lnTo>
                    <a:pt x="673" y="134"/>
                  </a:lnTo>
                  <a:cubicBezTo>
                    <a:pt x="701" y="124"/>
                    <a:pt x="735" y="115"/>
                    <a:pt x="765" y="115"/>
                  </a:cubicBezTo>
                  <a:cubicBezTo>
                    <a:pt x="787" y="115"/>
                    <a:pt x="807" y="120"/>
                    <a:pt x="819" y="132"/>
                  </a:cubicBezTo>
                  <a:cubicBezTo>
                    <a:pt x="847" y="155"/>
                    <a:pt x="847" y="196"/>
                    <a:pt x="847" y="245"/>
                  </a:cubicBezTo>
                  <a:cubicBezTo>
                    <a:pt x="845" y="277"/>
                    <a:pt x="845" y="314"/>
                    <a:pt x="856" y="346"/>
                  </a:cubicBezTo>
                  <a:cubicBezTo>
                    <a:pt x="862" y="374"/>
                    <a:pt x="877" y="397"/>
                    <a:pt x="890" y="419"/>
                  </a:cubicBezTo>
                  <a:cubicBezTo>
                    <a:pt x="894" y="427"/>
                    <a:pt x="898" y="436"/>
                    <a:pt x="903" y="442"/>
                  </a:cubicBezTo>
                  <a:cubicBezTo>
                    <a:pt x="943" y="517"/>
                    <a:pt x="956" y="603"/>
                    <a:pt x="941" y="684"/>
                  </a:cubicBezTo>
                  <a:lnTo>
                    <a:pt x="748" y="657"/>
                  </a:lnTo>
                  <a:cubicBezTo>
                    <a:pt x="708" y="631"/>
                    <a:pt x="678" y="588"/>
                    <a:pt x="667" y="537"/>
                  </a:cubicBezTo>
                  <a:cubicBezTo>
                    <a:pt x="665" y="519"/>
                    <a:pt x="661" y="494"/>
                    <a:pt x="637" y="479"/>
                  </a:cubicBezTo>
                  <a:cubicBezTo>
                    <a:pt x="628" y="473"/>
                    <a:pt x="617" y="471"/>
                    <a:pt x="604" y="471"/>
                  </a:cubicBezTo>
                  <a:cubicBezTo>
                    <a:pt x="598" y="471"/>
                    <a:pt x="591" y="472"/>
                    <a:pt x="583" y="472"/>
                  </a:cubicBezTo>
                  <a:cubicBezTo>
                    <a:pt x="557" y="475"/>
                    <a:pt x="530" y="477"/>
                    <a:pt x="503" y="477"/>
                  </a:cubicBezTo>
                  <a:cubicBezTo>
                    <a:pt x="393" y="477"/>
                    <a:pt x="282" y="452"/>
                    <a:pt x="179" y="406"/>
                  </a:cubicBezTo>
                  <a:cubicBezTo>
                    <a:pt x="114" y="382"/>
                    <a:pt x="67" y="320"/>
                    <a:pt x="61" y="252"/>
                  </a:cubicBezTo>
                  <a:cubicBezTo>
                    <a:pt x="56" y="183"/>
                    <a:pt x="95" y="112"/>
                    <a:pt x="155" y="80"/>
                  </a:cubicBezTo>
                  <a:cubicBezTo>
                    <a:pt x="189" y="63"/>
                    <a:pt x="232" y="55"/>
                    <a:pt x="292" y="55"/>
                  </a:cubicBezTo>
                  <a:close/>
                  <a:moveTo>
                    <a:pt x="292" y="1"/>
                  </a:moveTo>
                  <a:cubicBezTo>
                    <a:pt x="245" y="1"/>
                    <a:pt x="185" y="5"/>
                    <a:pt x="129" y="33"/>
                  </a:cubicBezTo>
                  <a:cubicBezTo>
                    <a:pt x="52" y="76"/>
                    <a:pt x="1" y="166"/>
                    <a:pt x="7" y="256"/>
                  </a:cubicBezTo>
                  <a:cubicBezTo>
                    <a:pt x="14" y="344"/>
                    <a:pt x="78" y="427"/>
                    <a:pt x="159" y="455"/>
                  </a:cubicBezTo>
                  <a:cubicBezTo>
                    <a:pt x="264" y="504"/>
                    <a:pt x="381" y="529"/>
                    <a:pt x="497" y="529"/>
                  </a:cubicBezTo>
                  <a:cubicBezTo>
                    <a:pt x="528" y="529"/>
                    <a:pt x="559" y="527"/>
                    <a:pt x="590" y="524"/>
                  </a:cubicBezTo>
                  <a:lnTo>
                    <a:pt x="609" y="524"/>
                  </a:lnTo>
                  <a:cubicBezTo>
                    <a:pt x="611" y="526"/>
                    <a:pt x="613" y="541"/>
                    <a:pt x="616" y="549"/>
                  </a:cubicBezTo>
                  <a:cubicBezTo>
                    <a:pt x="628" y="614"/>
                    <a:pt x="669" y="672"/>
                    <a:pt x="727" y="704"/>
                  </a:cubicBezTo>
                  <a:lnTo>
                    <a:pt x="980" y="747"/>
                  </a:lnTo>
                  <a:lnTo>
                    <a:pt x="986" y="723"/>
                  </a:lnTo>
                  <a:cubicBezTo>
                    <a:pt x="1014" y="620"/>
                    <a:pt x="1001" y="509"/>
                    <a:pt x="950" y="417"/>
                  </a:cubicBezTo>
                  <a:cubicBezTo>
                    <a:pt x="946" y="408"/>
                    <a:pt x="941" y="402"/>
                    <a:pt x="937" y="393"/>
                  </a:cubicBezTo>
                  <a:cubicBezTo>
                    <a:pt x="924" y="372"/>
                    <a:pt x="911" y="352"/>
                    <a:pt x="907" y="331"/>
                  </a:cubicBezTo>
                  <a:cubicBezTo>
                    <a:pt x="898" y="305"/>
                    <a:pt x="898" y="277"/>
                    <a:pt x="901" y="245"/>
                  </a:cubicBezTo>
                  <a:cubicBezTo>
                    <a:pt x="901" y="192"/>
                    <a:pt x="901" y="132"/>
                    <a:pt x="856" y="91"/>
                  </a:cubicBezTo>
                  <a:cubicBezTo>
                    <a:pt x="832" y="70"/>
                    <a:pt x="802" y="59"/>
                    <a:pt x="766" y="59"/>
                  </a:cubicBezTo>
                  <a:cubicBezTo>
                    <a:pt x="727" y="59"/>
                    <a:pt x="686" y="72"/>
                    <a:pt x="656" y="82"/>
                  </a:cubicBezTo>
                  <a:lnTo>
                    <a:pt x="511" y="134"/>
                  </a:lnTo>
                  <a:cubicBezTo>
                    <a:pt x="502" y="136"/>
                    <a:pt x="496" y="138"/>
                    <a:pt x="485" y="138"/>
                  </a:cubicBezTo>
                  <a:cubicBezTo>
                    <a:pt x="476" y="136"/>
                    <a:pt x="472" y="121"/>
                    <a:pt x="468" y="97"/>
                  </a:cubicBezTo>
                  <a:cubicBezTo>
                    <a:pt x="461" y="72"/>
                    <a:pt x="453" y="44"/>
                    <a:pt x="429" y="22"/>
                  </a:cubicBezTo>
                  <a:cubicBezTo>
                    <a:pt x="408" y="5"/>
                    <a:pt x="380" y="3"/>
                    <a:pt x="361" y="3"/>
                  </a:cubicBezTo>
                  <a:cubicBezTo>
                    <a:pt x="337" y="1"/>
                    <a:pt x="316"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151"/>
            <p:cNvSpPr/>
            <p:nvPr/>
          </p:nvSpPr>
          <p:spPr>
            <a:xfrm>
              <a:off x="7473746" y="3751163"/>
              <a:ext cx="23727" cy="18697"/>
            </a:xfrm>
            <a:custGeom>
              <a:rect b="b" l="l" r="r" t="t"/>
              <a:pathLst>
                <a:path extrusionOk="0" h="658" w="835">
                  <a:moveTo>
                    <a:pt x="231" y="1"/>
                  </a:moveTo>
                  <a:cubicBezTo>
                    <a:pt x="175" y="1"/>
                    <a:pt x="120" y="10"/>
                    <a:pt x="78" y="45"/>
                  </a:cubicBezTo>
                  <a:cubicBezTo>
                    <a:pt x="5" y="107"/>
                    <a:pt x="1" y="216"/>
                    <a:pt x="3" y="313"/>
                  </a:cubicBezTo>
                  <a:cubicBezTo>
                    <a:pt x="5" y="355"/>
                    <a:pt x="5" y="398"/>
                    <a:pt x="24" y="437"/>
                  </a:cubicBezTo>
                  <a:cubicBezTo>
                    <a:pt x="54" y="499"/>
                    <a:pt x="123" y="533"/>
                    <a:pt x="187" y="559"/>
                  </a:cubicBezTo>
                  <a:cubicBezTo>
                    <a:pt x="275" y="593"/>
                    <a:pt x="365" y="619"/>
                    <a:pt x="455" y="640"/>
                  </a:cubicBezTo>
                  <a:cubicBezTo>
                    <a:pt x="499" y="650"/>
                    <a:pt x="546" y="658"/>
                    <a:pt x="592" y="658"/>
                  </a:cubicBezTo>
                  <a:cubicBezTo>
                    <a:pt x="645" y="658"/>
                    <a:pt x="696" y="648"/>
                    <a:pt x="740" y="619"/>
                  </a:cubicBezTo>
                  <a:cubicBezTo>
                    <a:pt x="800" y="578"/>
                    <a:pt x="834" y="505"/>
                    <a:pt x="830" y="437"/>
                  </a:cubicBezTo>
                  <a:cubicBezTo>
                    <a:pt x="823" y="366"/>
                    <a:pt x="778" y="300"/>
                    <a:pt x="714" y="270"/>
                  </a:cubicBezTo>
                  <a:cubicBezTo>
                    <a:pt x="628" y="229"/>
                    <a:pt x="526" y="253"/>
                    <a:pt x="433" y="233"/>
                  </a:cubicBezTo>
                  <a:cubicBezTo>
                    <a:pt x="406" y="165"/>
                    <a:pt x="451" y="60"/>
                    <a:pt x="384" y="21"/>
                  </a:cubicBezTo>
                  <a:cubicBezTo>
                    <a:pt x="369" y="13"/>
                    <a:pt x="352" y="11"/>
                    <a:pt x="335" y="8"/>
                  </a:cubicBezTo>
                  <a:cubicBezTo>
                    <a:pt x="301" y="4"/>
                    <a:pt x="266"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151"/>
            <p:cNvSpPr/>
            <p:nvPr/>
          </p:nvSpPr>
          <p:spPr>
            <a:xfrm>
              <a:off x="7472950" y="3750424"/>
              <a:ext cx="25289" cy="20231"/>
            </a:xfrm>
            <a:custGeom>
              <a:rect b="b" l="l" r="r" t="t"/>
              <a:pathLst>
                <a:path extrusionOk="0" h="712" w="890">
                  <a:moveTo>
                    <a:pt x="258" y="54"/>
                  </a:moveTo>
                  <a:cubicBezTo>
                    <a:pt x="292" y="54"/>
                    <a:pt x="326" y="56"/>
                    <a:pt x="359" y="60"/>
                  </a:cubicBezTo>
                  <a:cubicBezTo>
                    <a:pt x="374" y="62"/>
                    <a:pt x="389" y="64"/>
                    <a:pt x="399" y="71"/>
                  </a:cubicBezTo>
                  <a:cubicBezTo>
                    <a:pt x="423" y="86"/>
                    <a:pt x="425" y="116"/>
                    <a:pt x="425" y="165"/>
                  </a:cubicBezTo>
                  <a:cubicBezTo>
                    <a:pt x="425" y="202"/>
                    <a:pt x="423" y="238"/>
                    <a:pt x="438" y="270"/>
                  </a:cubicBezTo>
                  <a:lnTo>
                    <a:pt x="442" y="283"/>
                  </a:lnTo>
                  <a:lnTo>
                    <a:pt x="457" y="287"/>
                  </a:lnTo>
                  <a:cubicBezTo>
                    <a:pt x="496" y="294"/>
                    <a:pt x="536" y="296"/>
                    <a:pt x="575" y="296"/>
                  </a:cubicBezTo>
                  <a:cubicBezTo>
                    <a:pt x="631" y="298"/>
                    <a:pt x="684" y="298"/>
                    <a:pt x="729" y="319"/>
                  </a:cubicBezTo>
                  <a:cubicBezTo>
                    <a:pt x="785" y="345"/>
                    <a:pt x="826" y="403"/>
                    <a:pt x="830" y="465"/>
                  </a:cubicBezTo>
                  <a:cubicBezTo>
                    <a:pt x="834" y="525"/>
                    <a:pt x="804" y="587"/>
                    <a:pt x="753" y="621"/>
                  </a:cubicBezTo>
                  <a:cubicBezTo>
                    <a:pt x="719" y="645"/>
                    <a:pt x="676" y="658"/>
                    <a:pt x="620" y="658"/>
                  </a:cubicBezTo>
                  <a:cubicBezTo>
                    <a:pt x="584" y="658"/>
                    <a:pt x="541" y="651"/>
                    <a:pt x="489" y="641"/>
                  </a:cubicBezTo>
                  <a:cubicBezTo>
                    <a:pt x="399" y="619"/>
                    <a:pt x="311" y="594"/>
                    <a:pt x="226" y="559"/>
                  </a:cubicBezTo>
                  <a:cubicBezTo>
                    <a:pt x="166" y="538"/>
                    <a:pt x="101" y="506"/>
                    <a:pt x="76" y="452"/>
                  </a:cubicBezTo>
                  <a:cubicBezTo>
                    <a:pt x="59" y="418"/>
                    <a:pt x="59" y="373"/>
                    <a:pt x="59" y="339"/>
                  </a:cubicBezTo>
                  <a:cubicBezTo>
                    <a:pt x="56" y="247"/>
                    <a:pt x="59" y="146"/>
                    <a:pt x="123" y="92"/>
                  </a:cubicBezTo>
                  <a:cubicBezTo>
                    <a:pt x="155" y="64"/>
                    <a:pt x="198" y="54"/>
                    <a:pt x="258" y="54"/>
                  </a:cubicBezTo>
                  <a:close/>
                  <a:moveTo>
                    <a:pt x="258" y="0"/>
                  </a:moveTo>
                  <a:cubicBezTo>
                    <a:pt x="187" y="0"/>
                    <a:pt x="131" y="15"/>
                    <a:pt x="89" y="52"/>
                  </a:cubicBezTo>
                  <a:cubicBezTo>
                    <a:pt x="9" y="118"/>
                    <a:pt x="1" y="229"/>
                    <a:pt x="5" y="339"/>
                  </a:cubicBezTo>
                  <a:cubicBezTo>
                    <a:pt x="5" y="379"/>
                    <a:pt x="7" y="431"/>
                    <a:pt x="29" y="474"/>
                  </a:cubicBezTo>
                  <a:cubicBezTo>
                    <a:pt x="63" y="546"/>
                    <a:pt x="138" y="583"/>
                    <a:pt x="206" y="609"/>
                  </a:cubicBezTo>
                  <a:cubicBezTo>
                    <a:pt x="294" y="643"/>
                    <a:pt x="384" y="671"/>
                    <a:pt x="476" y="692"/>
                  </a:cubicBezTo>
                  <a:cubicBezTo>
                    <a:pt x="534" y="705"/>
                    <a:pt x="579" y="711"/>
                    <a:pt x="620" y="711"/>
                  </a:cubicBezTo>
                  <a:cubicBezTo>
                    <a:pt x="686" y="711"/>
                    <a:pt x="740" y="696"/>
                    <a:pt x="783" y="666"/>
                  </a:cubicBezTo>
                  <a:cubicBezTo>
                    <a:pt x="851" y="621"/>
                    <a:pt x="890" y="540"/>
                    <a:pt x="883" y="461"/>
                  </a:cubicBezTo>
                  <a:cubicBezTo>
                    <a:pt x="877" y="379"/>
                    <a:pt x="826" y="304"/>
                    <a:pt x="753" y="270"/>
                  </a:cubicBezTo>
                  <a:cubicBezTo>
                    <a:pt x="697" y="244"/>
                    <a:pt x="635" y="244"/>
                    <a:pt x="577" y="242"/>
                  </a:cubicBezTo>
                  <a:cubicBezTo>
                    <a:pt x="545" y="242"/>
                    <a:pt x="513" y="242"/>
                    <a:pt x="483" y="236"/>
                  </a:cubicBezTo>
                  <a:cubicBezTo>
                    <a:pt x="476" y="217"/>
                    <a:pt x="479" y="191"/>
                    <a:pt x="479" y="167"/>
                  </a:cubicBezTo>
                  <a:cubicBezTo>
                    <a:pt x="479" y="116"/>
                    <a:pt x="479" y="56"/>
                    <a:pt x="427" y="26"/>
                  </a:cubicBezTo>
                  <a:cubicBezTo>
                    <a:pt x="408" y="13"/>
                    <a:pt x="384" y="11"/>
                    <a:pt x="367" y="9"/>
                  </a:cubicBezTo>
                  <a:cubicBezTo>
                    <a:pt x="333" y="2"/>
                    <a:pt x="294" y="0"/>
                    <a:pt x="2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151"/>
            <p:cNvSpPr/>
            <p:nvPr/>
          </p:nvSpPr>
          <p:spPr>
            <a:xfrm>
              <a:off x="7072519" y="3593470"/>
              <a:ext cx="185891" cy="168728"/>
            </a:xfrm>
            <a:custGeom>
              <a:rect b="b" l="l" r="r" t="t"/>
              <a:pathLst>
                <a:path extrusionOk="0" h="5938" w="6542">
                  <a:moveTo>
                    <a:pt x="0" y="1"/>
                  </a:moveTo>
                  <a:lnTo>
                    <a:pt x="0" y="4479"/>
                  </a:lnTo>
                  <a:cubicBezTo>
                    <a:pt x="28" y="4474"/>
                    <a:pt x="56" y="4470"/>
                    <a:pt x="84" y="4461"/>
                  </a:cubicBezTo>
                  <a:lnTo>
                    <a:pt x="84" y="4461"/>
                  </a:lnTo>
                  <a:cubicBezTo>
                    <a:pt x="39" y="4676"/>
                    <a:pt x="290" y="4843"/>
                    <a:pt x="508" y="4854"/>
                  </a:cubicBezTo>
                  <a:cubicBezTo>
                    <a:pt x="524" y="4854"/>
                    <a:pt x="539" y="4855"/>
                    <a:pt x="554" y="4855"/>
                  </a:cubicBezTo>
                  <a:cubicBezTo>
                    <a:pt x="702" y="4855"/>
                    <a:pt x="852" y="4823"/>
                    <a:pt x="998" y="4823"/>
                  </a:cubicBezTo>
                  <a:cubicBezTo>
                    <a:pt x="1054" y="4823"/>
                    <a:pt x="1109" y="4828"/>
                    <a:pt x="1164" y="4841"/>
                  </a:cubicBezTo>
                  <a:cubicBezTo>
                    <a:pt x="1217" y="4678"/>
                    <a:pt x="1374" y="4575"/>
                    <a:pt x="1498" y="4455"/>
                  </a:cubicBezTo>
                  <a:cubicBezTo>
                    <a:pt x="1620" y="4335"/>
                    <a:pt x="1721" y="4142"/>
                    <a:pt x="1629" y="3999"/>
                  </a:cubicBezTo>
                  <a:lnTo>
                    <a:pt x="1629" y="3999"/>
                  </a:lnTo>
                  <a:cubicBezTo>
                    <a:pt x="1647" y="4005"/>
                    <a:pt x="1666" y="4008"/>
                    <a:pt x="1685" y="4008"/>
                  </a:cubicBezTo>
                  <a:cubicBezTo>
                    <a:pt x="1781" y="4008"/>
                    <a:pt x="1873" y="3926"/>
                    <a:pt x="1929" y="3840"/>
                  </a:cubicBezTo>
                  <a:cubicBezTo>
                    <a:pt x="1995" y="3737"/>
                    <a:pt x="2044" y="3613"/>
                    <a:pt x="2152" y="3553"/>
                  </a:cubicBezTo>
                  <a:cubicBezTo>
                    <a:pt x="2195" y="3528"/>
                    <a:pt x="2243" y="3518"/>
                    <a:pt x="2292" y="3518"/>
                  </a:cubicBezTo>
                  <a:cubicBezTo>
                    <a:pt x="2407" y="3518"/>
                    <a:pt x="2529" y="3577"/>
                    <a:pt x="2625" y="3649"/>
                  </a:cubicBezTo>
                  <a:cubicBezTo>
                    <a:pt x="2762" y="3750"/>
                    <a:pt x="2891" y="3881"/>
                    <a:pt x="3058" y="3915"/>
                  </a:cubicBezTo>
                  <a:cubicBezTo>
                    <a:pt x="3122" y="3928"/>
                    <a:pt x="3195" y="3928"/>
                    <a:pt x="3244" y="3971"/>
                  </a:cubicBezTo>
                  <a:cubicBezTo>
                    <a:pt x="3293" y="4016"/>
                    <a:pt x="3300" y="4089"/>
                    <a:pt x="3336" y="4142"/>
                  </a:cubicBezTo>
                  <a:cubicBezTo>
                    <a:pt x="3396" y="4236"/>
                    <a:pt x="3521" y="4260"/>
                    <a:pt x="3621" y="4309"/>
                  </a:cubicBezTo>
                  <a:cubicBezTo>
                    <a:pt x="3722" y="4361"/>
                    <a:pt x="3810" y="4494"/>
                    <a:pt x="3737" y="4577"/>
                  </a:cubicBezTo>
                  <a:cubicBezTo>
                    <a:pt x="3932" y="4676"/>
                    <a:pt x="4028" y="4935"/>
                    <a:pt x="3947" y="5136"/>
                  </a:cubicBezTo>
                  <a:cubicBezTo>
                    <a:pt x="4140" y="5147"/>
                    <a:pt x="4384" y="5196"/>
                    <a:pt x="4423" y="5385"/>
                  </a:cubicBezTo>
                  <a:cubicBezTo>
                    <a:pt x="4431" y="5430"/>
                    <a:pt x="4427" y="5479"/>
                    <a:pt x="4450" y="5518"/>
                  </a:cubicBezTo>
                  <a:cubicBezTo>
                    <a:pt x="4480" y="5569"/>
                    <a:pt x="4547" y="5584"/>
                    <a:pt x="4607" y="5591"/>
                  </a:cubicBezTo>
                  <a:cubicBezTo>
                    <a:pt x="4652" y="5595"/>
                    <a:pt x="4697" y="5596"/>
                    <a:pt x="4743" y="5596"/>
                  </a:cubicBezTo>
                  <a:cubicBezTo>
                    <a:pt x="4925" y="5596"/>
                    <a:pt x="5110" y="5570"/>
                    <a:pt x="5289" y="5570"/>
                  </a:cubicBezTo>
                  <a:cubicBezTo>
                    <a:pt x="5420" y="5570"/>
                    <a:pt x="5547" y="5584"/>
                    <a:pt x="5670" y="5631"/>
                  </a:cubicBezTo>
                  <a:cubicBezTo>
                    <a:pt x="5817" y="5689"/>
                    <a:pt x="5944" y="5792"/>
                    <a:pt x="6085" y="5865"/>
                  </a:cubicBezTo>
                  <a:cubicBezTo>
                    <a:pt x="6170" y="5907"/>
                    <a:pt x="6268" y="5937"/>
                    <a:pt x="6362" y="5937"/>
                  </a:cubicBezTo>
                  <a:cubicBezTo>
                    <a:pt x="6424" y="5937"/>
                    <a:pt x="6485" y="5924"/>
                    <a:pt x="6539" y="5893"/>
                  </a:cubicBezTo>
                  <a:cubicBezTo>
                    <a:pt x="6542" y="5779"/>
                    <a:pt x="6542" y="5666"/>
                    <a:pt x="6542" y="5550"/>
                  </a:cubicBezTo>
                  <a:cubicBezTo>
                    <a:pt x="6439" y="5541"/>
                    <a:pt x="6340" y="5488"/>
                    <a:pt x="6276" y="5406"/>
                  </a:cubicBezTo>
                  <a:cubicBezTo>
                    <a:pt x="6235" y="5353"/>
                    <a:pt x="6207" y="5291"/>
                    <a:pt x="6169" y="5235"/>
                  </a:cubicBezTo>
                  <a:cubicBezTo>
                    <a:pt x="6036" y="5057"/>
                    <a:pt x="5800" y="5003"/>
                    <a:pt x="5597" y="4914"/>
                  </a:cubicBezTo>
                  <a:cubicBezTo>
                    <a:pt x="5393" y="4826"/>
                    <a:pt x="5185" y="4635"/>
                    <a:pt x="5239" y="4419"/>
                  </a:cubicBezTo>
                  <a:lnTo>
                    <a:pt x="5239" y="4419"/>
                  </a:lnTo>
                  <a:cubicBezTo>
                    <a:pt x="5201" y="4444"/>
                    <a:pt x="5159" y="4455"/>
                    <a:pt x="5118" y="4455"/>
                  </a:cubicBezTo>
                  <a:cubicBezTo>
                    <a:pt x="4977" y="4455"/>
                    <a:pt x="4830" y="4327"/>
                    <a:pt x="4772" y="4185"/>
                  </a:cubicBezTo>
                  <a:cubicBezTo>
                    <a:pt x="4695" y="4001"/>
                    <a:pt x="4652" y="3812"/>
                    <a:pt x="4547" y="3643"/>
                  </a:cubicBezTo>
                  <a:cubicBezTo>
                    <a:pt x="4577" y="3536"/>
                    <a:pt x="4483" y="3431"/>
                    <a:pt x="4382" y="3382"/>
                  </a:cubicBezTo>
                  <a:cubicBezTo>
                    <a:pt x="4281" y="3332"/>
                    <a:pt x="4163" y="3313"/>
                    <a:pt x="4078" y="3242"/>
                  </a:cubicBezTo>
                  <a:cubicBezTo>
                    <a:pt x="3990" y="3172"/>
                    <a:pt x="3953" y="3020"/>
                    <a:pt x="4043" y="2955"/>
                  </a:cubicBezTo>
                  <a:cubicBezTo>
                    <a:pt x="4074" y="2932"/>
                    <a:pt x="4111" y="2925"/>
                    <a:pt x="4150" y="2925"/>
                  </a:cubicBezTo>
                  <a:cubicBezTo>
                    <a:pt x="4183" y="2925"/>
                    <a:pt x="4217" y="2930"/>
                    <a:pt x="4249" y="2934"/>
                  </a:cubicBezTo>
                  <a:cubicBezTo>
                    <a:pt x="4271" y="2936"/>
                    <a:pt x="4293" y="2938"/>
                    <a:pt x="4317" y="2938"/>
                  </a:cubicBezTo>
                  <a:cubicBezTo>
                    <a:pt x="4482" y="2938"/>
                    <a:pt x="4667" y="2869"/>
                    <a:pt x="4669" y="2711"/>
                  </a:cubicBezTo>
                  <a:cubicBezTo>
                    <a:pt x="4673" y="2544"/>
                    <a:pt x="4470" y="2465"/>
                    <a:pt x="4305" y="2433"/>
                  </a:cubicBezTo>
                  <a:cubicBezTo>
                    <a:pt x="3917" y="2355"/>
                    <a:pt x="3482" y="2253"/>
                    <a:pt x="3274" y="1916"/>
                  </a:cubicBezTo>
                  <a:cubicBezTo>
                    <a:pt x="3227" y="1839"/>
                    <a:pt x="3195" y="1753"/>
                    <a:pt x="3144" y="1678"/>
                  </a:cubicBezTo>
                  <a:cubicBezTo>
                    <a:pt x="3096" y="1608"/>
                    <a:pt x="3036" y="1550"/>
                    <a:pt x="2976" y="1494"/>
                  </a:cubicBezTo>
                  <a:cubicBezTo>
                    <a:pt x="2739" y="1265"/>
                    <a:pt x="2490" y="1029"/>
                    <a:pt x="2177" y="922"/>
                  </a:cubicBezTo>
                  <a:cubicBezTo>
                    <a:pt x="2066" y="881"/>
                    <a:pt x="1944" y="858"/>
                    <a:pt x="1847" y="787"/>
                  </a:cubicBezTo>
                  <a:cubicBezTo>
                    <a:pt x="1744" y="712"/>
                    <a:pt x="1684" y="588"/>
                    <a:pt x="1582" y="511"/>
                  </a:cubicBezTo>
                  <a:cubicBezTo>
                    <a:pt x="1361" y="348"/>
                    <a:pt x="1037" y="449"/>
                    <a:pt x="782" y="346"/>
                  </a:cubicBezTo>
                  <a:cubicBezTo>
                    <a:pt x="652" y="290"/>
                    <a:pt x="547" y="185"/>
                    <a:pt x="420" y="119"/>
                  </a:cubicBezTo>
                  <a:cubicBezTo>
                    <a:pt x="303" y="57"/>
                    <a:pt x="170" y="33"/>
                    <a:pt x="41" y="7"/>
                  </a:cubicBezTo>
                  <a:cubicBezTo>
                    <a:pt x="26" y="5"/>
                    <a:pt x="13" y="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151"/>
            <p:cNvSpPr/>
            <p:nvPr/>
          </p:nvSpPr>
          <p:spPr>
            <a:xfrm>
              <a:off x="7071724" y="3592561"/>
              <a:ext cx="187482" cy="170433"/>
            </a:xfrm>
            <a:custGeom>
              <a:rect b="b" l="l" r="r" t="t"/>
              <a:pathLst>
                <a:path extrusionOk="0" h="5998" w="6598">
                  <a:moveTo>
                    <a:pt x="56" y="65"/>
                  </a:moveTo>
                  <a:lnTo>
                    <a:pt x="63" y="67"/>
                  </a:lnTo>
                  <a:cubicBezTo>
                    <a:pt x="191" y="91"/>
                    <a:pt x="322" y="114"/>
                    <a:pt x="436" y="174"/>
                  </a:cubicBezTo>
                  <a:cubicBezTo>
                    <a:pt x="491" y="202"/>
                    <a:pt x="541" y="238"/>
                    <a:pt x="590" y="275"/>
                  </a:cubicBezTo>
                  <a:cubicBezTo>
                    <a:pt x="656" y="322"/>
                    <a:pt x="725" y="369"/>
                    <a:pt x="802" y="401"/>
                  </a:cubicBezTo>
                  <a:cubicBezTo>
                    <a:pt x="915" y="448"/>
                    <a:pt x="1044" y="455"/>
                    <a:pt x="1168" y="461"/>
                  </a:cubicBezTo>
                  <a:cubicBezTo>
                    <a:pt x="1327" y="470"/>
                    <a:pt x="1475" y="476"/>
                    <a:pt x="1593" y="564"/>
                  </a:cubicBezTo>
                  <a:cubicBezTo>
                    <a:pt x="1642" y="601"/>
                    <a:pt x="1680" y="648"/>
                    <a:pt x="1721" y="699"/>
                  </a:cubicBezTo>
                  <a:cubicBezTo>
                    <a:pt x="1764" y="748"/>
                    <a:pt x="1807" y="802"/>
                    <a:pt x="1860" y="841"/>
                  </a:cubicBezTo>
                  <a:cubicBezTo>
                    <a:pt x="1935" y="896"/>
                    <a:pt x="2025" y="924"/>
                    <a:pt x="2111" y="952"/>
                  </a:cubicBezTo>
                  <a:cubicBezTo>
                    <a:pt x="2141" y="961"/>
                    <a:pt x="2169" y="969"/>
                    <a:pt x="2197" y="978"/>
                  </a:cubicBezTo>
                  <a:cubicBezTo>
                    <a:pt x="2509" y="1087"/>
                    <a:pt x="2762" y="1329"/>
                    <a:pt x="2985" y="1545"/>
                  </a:cubicBezTo>
                  <a:cubicBezTo>
                    <a:pt x="3045" y="1601"/>
                    <a:pt x="3105" y="1659"/>
                    <a:pt x="3150" y="1725"/>
                  </a:cubicBezTo>
                  <a:cubicBezTo>
                    <a:pt x="3176" y="1764"/>
                    <a:pt x="3197" y="1807"/>
                    <a:pt x="3221" y="1852"/>
                  </a:cubicBezTo>
                  <a:cubicBezTo>
                    <a:pt x="3238" y="1888"/>
                    <a:pt x="3257" y="1927"/>
                    <a:pt x="3281" y="1963"/>
                  </a:cubicBezTo>
                  <a:cubicBezTo>
                    <a:pt x="3489" y="2297"/>
                    <a:pt x="3913" y="2407"/>
                    <a:pt x="4328" y="2490"/>
                  </a:cubicBezTo>
                  <a:cubicBezTo>
                    <a:pt x="4431" y="2512"/>
                    <a:pt x="4673" y="2576"/>
                    <a:pt x="4671" y="2743"/>
                  </a:cubicBezTo>
                  <a:cubicBezTo>
                    <a:pt x="4669" y="2882"/>
                    <a:pt x="4498" y="2944"/>
                    <a:pt x="4343" y="2944"/>
                  </a:cubicBezTo>
                  <a:cubicBezTo>
                    <a:pt x="4321" y="2944"/>
                    <a:pt x="4300" y="2943"/>
                    <a:pt x="4279" y="2940"/>
                  </a:cubicBezTo>
                  <a:lnTo>
                    <a:pt x="4271" y="2938"/>
                  </a:lnTo>
                  <a:cubicBezTo>
                    <a:pt x="4241" y="2934"/>
                    <a:pt x="4208" y="2929"/>
                    <a:pt x="4178" y="2929"/>
                  </a:cubicBezTo>
                  <a:cubicBezTo>
                    <a:pt x="4127" y="2929"/>
                    <a:pt x="4086" y="2942"/>
                    <a:pt x="4054" y="2964"/>
                  </a:cubicBezTo>
                  <a:cubicBezTo>
                    <a:pt x="4016" y="2994"/>
                    <a:pt x="3994" y="3039"/>
                    <a:pt x="3992" y="3092"/>
                  </a:cubicBezTo>
                  <a:cubicBezTo>
                    <a:pt x="3990" y="3165"/>
                    <a:pt x="4029" y="3249"/>
                    <a:pt x="4088" y="3296"/>
                  </a:cubicBezTo>
                  <a:cubicBezTo>
                    <a:pt x="4148" y="3343"/>
                    <a:pt x="4219" y="3369"/>
                    <a:pt x="4288" y="3394"/>
                  </a:cubicBezTo>
                  <a:cubicBezTo>
                    <a:pt x="4324" y="3407"/>
                    <a:pt x="4363" y="3422"/>
                    <a:pt x="4397" y="3439"/>
                  </a:cubicBezTo>
                  <a:cubicBezTo>
                    <a:pt x="4491" y="3484"/>
                    <a:pt x="4573" y="3576"/>
                    <a:pt x="4549" y="3669"/>
                  </a:cubicBezTo>
                  <a:lnTo>
                    <a:pt x="4547" y="3679"/>
                  </a:lnTo>
                  <a:lnTo>
                    <a:pt x="4551" y="3690"/>
                  </a:lnTo>
                  <a:cubicBezTo>
                    <a:pt x="4620" y="3799"/>
                    <a:pt x="4663" y="3917"/>
                    <a:pt x="4706" y="4041"/>
                  </a:cubicBezTo>
                  <a:cubicBezTo>
                    <a:pt x="4727" y="4101"/>
                    <a:pt x="4748" y="4164"/>
                    <a:pt x="4774" y="4226"/>
                  </a:cubicBezTo>
                  <a:cubicBezTo>
                    <a:pt x="4832" y="4367"/>
                    <a:pt x="4982" y="4515"/>
                    <a:pt x="5145" y="4515"/>
                  </a:cubicBezTo>
                  <a:cubicBezTo>
                    <a:pt x="5175" y="4515"/>
                    <a:pt x="5205" y="4508"/>
                    <a:pt x="5233" y="4498"/>
                  </a:cubicBezTo>
                  <a:lnTo>
                    <a:pt x="5233" y="4498"/>
                  </a:lnTo>
                  <a:cubicBezTo>
                    <a:pt x="5218" y="4703"/>
                    <a:pt x="5413" y="4883"/>
                    <a:pt x="5614" y="4971"/>
                  </a:cubicBezTo>
                  <a:cubicBezTo>
                    <a:pt x="5659" y="4991"/>
                    <a:pt x="5706" y="5008"/>
                    <a:pt x="5753" y="5027"/>
                  </a:cubicBezTo>
                  <a:cubicBezTo>
                    <a:pt x="5912" y="5087"/>
                    <a:pt x="6077" y="5151"/>
                    <a:pt x="6175" y="5284"/>
                  </a:cubicBezTo>
                  <a:cubicBezTo>
                    <a:pt x="6192" y="5308"/>
                    <a:pt x="6207" y="5333"/>
                    <a:pt x="6222" y="5361"/>
                  </a:cubicBezTo>
                  <a:cubicBezTo>
                    <a:pt x="6242" y="5391"/>
                    <a:pt x="6261" y="5425"/>
                    <a:pt x="6285" y="5453"/>
                  </a:cubicBezTo>
                  <a:cubicBezTo>
                    <a:pt x="6347" y="5535"/>
                    <a:pt x="6443" y="5590"/>
                    <a:pt x="6544" y="5605"/>
                  </a:cubicBezTo>
                  <a:lnTo>
                    <a:pt x="6542" y="5910"/>
                  </a:lnTo>
                  <a:cubicBezTo>
                    <a:pt x="6497" y="5931"/>
                    <a:pt x="6447" y="5944"/>
                    <a:pt x="6390" y="5944"/>
                  </a:cubicBezTo>
                  <a:cubicBezTo>
                    <a:pt x="6287" y="5944"/>
                    <a:pt x="6188" y="5905"/>
                    <a:pt x="6124" y="5873"/>
                  </a:cubicBezTo>
                  <a:cubicBezTo>
                    <a:pt x="6066" y="5843"/>
                    <a:pt x="6010" y="5809"/>
                    <a:pt x="5957" y="5775"/>
                  </a:cubicBezTo>
                  <a:cubicBezTo>
                    <a:pt x="5877" y="5725"/>
                    <a:pt x="5796" y="5674"/>
                    <a:pt x="5708" y="5640"/>
                  </a:cubicBezTo>
                  <a:cubicBezTo>
                    <a:pt x="5597" y="5595"/>
                    <a:pt x="5473" y="5575"/>
                    <a:pt x="5316" y="5575"/>
                  </a:cubicBezTo>
                  <a:cubicBezTo>
                    <a:pt x="5226" y="5575"/>
                    <a:pt x="5134" y="5582"/>
                    <a:pt x="5044" y="5588"/>
                  </a:cubicBezTo>
                  <a:cubicBezTo>
                    <a:pt x="4951" y="5595"/>
                    <a:pt x="4853" y="5602"/>
                    <a:pt x="4762" y="5602"/>
                  </a:cubicBezTo>
                  <a:cubicBezTo>
                    <a:pt x="4718" y="5602"/>
                    <a:pt x="4676" y="5600"/>
                    <a:pt x="4637" y="5597"/>
                  </a:cubicBezTo>
                  <a:cubicBezTo>
                    <a:pt x="4564" y="5588"/>
                    <a:pt x="4521" y="5571"/>
                    <a:pt x="4500" y="5537"/>
                  </a:cubicBezTo>
                  <a:cubicBezTo>
                    <a:pt x="4487" y="5515"/>
                    <a:pt x="4485" y="5488"/>
                    <a:pt x="4483" y="5460"/>
                  </a:cubicBezTo>
                  <a:cubicBezTo>
                    <a:pt x="4481" y="5443"/>
                    <a:pt x="4478" y="5428"/>
                    <a:pt x="4476" y="5413"/>
                  </a:cubicBezTo>
                  <a:cubicBezTo>
                    <a:pt x="4444" y="5256"/>
                    <a:pt x="4283" y="5164"/>
                    <a:pt x="4011" y="5145"/>
                  </a:cubicBezTo>
                  <a:cubicBezTo>
                    <a:pt x="4074" y="4943"/>
                    <a:pt x="3984" y="4708"/>
                    <a:pt x="3804" y="4601"/>
                  </a:cubicBezTo>
                  <a:cubicBezTo>
                    <a:pt x="3819" y="4573"/>
                    <a:pt x="3823" y="4538"/>
                    <a:pt x="3816" y="4504"/>
                  </a:cubicBezTo>
                  <a:cubicBezTo>
                    <a:pt x="3801" y="4433"/>
                    <a:pt x="3739" y="4356"/>
                    <a:pt x="3662" y="4318"/>
                  </a:cubicBezTo>
                  <a:cubicBezTo>
                    <a:pt x="3634" y="4305"/>
                    <a:pt x="3604" y="4292"/>
                    <a:pt x="3574" y="4281"/>
                  </a:cubicBezTo>
                  <a:cubicBezTo>
                    <a:pt x="3497" y="4251"/>
                    <a:pt x="3426" y="4221"/>
                    <a:pt x="3386" y="4159"/>
                  </a:cubicBezTo>
                  <a:cubicBezTo>
                    <a:pt x="3373" y="4140"/>
                    <a:pt x="3364" y="4119"/>
                    <a:pt x="3356" y="4093"/>
                  </a:cubicBezTo>
                  <a:cubicBezTo>
                    <a:pt x="3341" y="4054"/>
                    <a:pt x="3324" y="4014"/>
                    <a:pt x="3289" y="3984"/>
                  </a:cubicBezTo>
                  <a:cubicBezTo>
                    <a:pt x="3247" y="3945"/>
                    <a:pt x="3191" y="3936"/>
                    <a:pt x="3135" y="3928"/>
                  </a:cubicBezTo>
                  <a:cubicBezTo>
                    <a:pt x="3120" y="3926"/>
                    <a:pt x="3105" y="3924"/>
                    <a:pt x="3090" y="3919"/>
                  </a:cubicBezTo>
                  <a:cubicBezTo>
                    <a:pt x="2966" y="3896"/>
                    <a:pt x="2861" y="3812"/>
                    <a:pt x="2758" y="3731"/>
                  </a:cubicBezTo>
                  <a:cubicBezTo>
                    <a:pt x="2730" y="3705"/>
                    <a:pt x="2700" y="3681"/>
                    <a:pt x="2670" y="3660"/>
                  </a:cubicBezTo>
                  <a:cubicBezTo>
                    <a:pt x="2602" y="3609"/>
                    <a:pt x="2464" y="3523"/>
                    <a:pt x="2321" y="3523"/>
                  </a:cubicBezTo>
                  <a:cubicBezTo>
                    <a:pt x="2265" y="3523"/>
                    <a:pt x="2212" y="3536"/>
                    <a:pt x="2167" y="3564"/>
                  </a:cubicBezTo>
                  <a:cubicBezTo>
                    <a:pt x="2079" y="3613"/>
                    <a:pt x="2027" y="3701"/>
                    <a:pt x="1978" y="3784"/>
                  </a:cubicBezTo>
                  <a:cubicBezTo>
                    <a:pt x="1963" y="3810"/>
                    <a:pt x="1948" y="3834"/>
                    <a:pt x="1935" y="3857"/>
                  </a:cubicBezTo>
                  <a:cubicBezTo>
                    <a:pt x="1888" y="3930"/>
                    <a:pt x="1802" y="4014"/>
                    <a:pt x="1712" y="4014"/>
                  </a:cubicBezTo>
                  <a:cubicBezTo>
                    <a:pt x="1697" y="4014"/>
                    <a:pt x="1680" y="4011"/>
                    <a:pt x="1665" y="4005"/>
                  </a:cubicBezTo>
                  <a:lnTo>
                    <a:pt x="1593" y="3979"/>
                  </a:lnTo>
                  <a:lnTo>
                    <a:pt x="1633" y="4044"/>
                  </a:lnTo>
                  <a:cubicBezTo>
                    <a:pt x="1717" y="4174"/>
                    <a:pt x="1629" y="4350"/>
                    <a:pt x="1507" y="4468"/>
                  </a:cubicBezTo>
                  <a:cubicBezTo>
                    <a:pt x="1479" y="4496"/>
                    <a:pt x="1449" y="4521"/>
                    <a:pt x="1419" y="4547"/>
                  </a:cubicBezTo>
                  <a:cubicBezTo>
                    <a:pt x="1323" y="4633"/>
                    <a:pt x="1222" y="4721"/>
                    <a:pt x="1175" y="4843"/>
                  </a:cubicBezTo>
                  <a:cubicBezTo>
                    <a:pt x="1130" y="4834"/>
                    <a:pt x="1081" y="4830"/>
                    <a:pt x="1029" y="4830"/>
                  </a:cubicBezTo>
                  <a:cubicBezTo>
                    <a:pt x="955" y="4830"/>
                    <a:pt x="876" y="4837"/>
                    <a:pt x="802" y="4845"/>
                  </a:cubicBezTo>
                  <a:cubicBezTo>
                    <a:pt x="723" y="4852"/>
                    <a:pt x="643" y="4860"/>
                    <a:pt x="566" y="4860"/>
                  </a:cubicBezTo>
                  <a:cubicBezTo>
                    <a:pt x="557" y="4860"/>
                    <a:pt x="547" y="4860"/>
                    <a:pt x="538" y="4860"/>
                  </a:cubicBezTo>
                  <a:cubicBezTo>
                    <a:pt x="401" y="4851"/>
                    <a:pt x="260" y="4783"/>
                    <a:pt x="185" y="4688"/>
                  </a:cubicBezTo>
                  <a:cubicBezTo>
                    <a:pt x="140" y="4628"/>
                    <a:pt x="123" y="4564"/>
                    <a:pt x="138" y="4498"/>
                  </a:cubicBezTo>
                  <a:lnTo>
                    <a:pt x="146" y="4453"/>
                  </a:lnTo>
                  <a:lnTo>
                    <a:pt x="103" y="4468"/>
                  </a:lnTo>
                  <a:cubicBezTo>
                    <a:pt x="88" y="4472"/>
                    <a:pt x="71" y="4476"/>
                    <a:pt x="56" y="4478"/>
                  </a:cubicBezTo>
                  <a:lnTo>
                    <a:pt x="56" y="65"/>
                  </a:lnTo>
                  <a:close/>
                  <a:moveTo>
                    <a:pt x="1" y="1"/>
                  </a:moveTo>
                  <a:lnTo>
                    <a:pt x="1" y="4538"/>
                  </a:lnTo>
                  <a:lnTo>
                    <a:pt x="31" y="4536"/>
                  </a:lnTo>
                  <a:cubicBezTo>
                    <a:pt x="48" y="4534"/>
                    <a:pt x="63" y="4532"/>
                    <a:pt x="80" y="4530"/>
                  </a:cubicBezTo>
                  <a:lnTo>
                    <a:pt x="80" y="4530"/>
                  </a:lnTo>
                  <a:cubicBezTo>
                    <a:pt x="76" y="4596"/>
                    <a:pt x="97" y="4661"/>
                    <a:pt x="144" y="4721"/>
                  </a:cubicBezTo>
                  <a:cubicBezTo>
                    <a:pt x="226" y="4828"/>
                    <a:pt x="384" y="4905"/>
                    <a:pt x="534" y="4913"/>
                  </a:cubicBezTo>
                  <a:cubicBezTo>
                    <a:pt x="549" y="4914"/>
                    <a:pt x="563" y="4914"/>
                    <a:pt x="577" y="4914"/>
                  </a:cubicBezTo>
                  <a:cubicBezTo>
                    <a:pt x="655" y="4914"/>
                    <a:pt x="732" y="4906"/>
                    <a:pt x="808" y="4898"/>
                  </a:cubicBezTo>
                  <a:cubicBezTo>
                    <a:pt x="879" y="4890"/>
                    <a:pt x="952" y="4884"/>
                    <a:pt x="1022" y="4884"/>
                  </a:cubicBezTo>
                  <a:cubicBezTo>
                    <a:pt x="1081" y="4884"/>
                    <a:pt x="1138" y="4889"/>
                    <a:pt x="1188" y="4901"/>
                  </a:cubicBezTo>
                  <a:lnTo>
                    <a:pt x="1211" y="4905"/>
                  </a:lnTo>
                  <a:lnTo>
                    <a:pt x="1218" y="4881"/>
                  </a:lnTo>
                  <a:cubicBezTo>
                    <a:pt x="1256" y="4763"/>
                    <a:pt x="1353" y="4678"/>
                    <a:pt x="1453" y="4588"/>
                  </a:cubicBezTo>
                  <a:cubicBezTo>
                    <a:pt x="1485" y="4562"/>
                    <a:pt x="1515" y="4534"/>
                    <a:pt x="1543" y="4506"/>
                  </a:cubicBezTo>
                  <a:cubicBezTo>
                    <a:pt x="1667" y="4388"/>
                    <a:pt x="1755" y="4213"/>
                    <a:pt x="1704" y="4067"/>
                  </a:cubicBezTo>
                  <a:lnTo>
                    <a:pt x="1712" y="4067"/>
                  </a:lnTo>
                  <a:cubicBezTo>
                    <a:pt x="1824" y="4067"/>
                    <a:pt x="1922" y="3973"/>
                    <a:pt x="1978" y="3887"/>
                  </a:cubicBezTo>
                  <a:cubicBezTo>
                    <a:pt x="1995" y="3861"/>
                    <a:pt x="2010" y="3838"/>
                    <a:pt x="2023" y="3812"/>
                  </a:cubicBezTo>
                  <a:cubicBezTo>
                    <a:pt x="2072" y="3731"/>
                    <a:pt x="2117" y="3651"/>
                    <a:pt x="2192" y="3609"/>
                  </a:cubicBezTo>
                  <a:cubicBezTo>
                    <a:pt x="2231" y="3587"/>
                    <a:pt x="2274" y="3576"/>
                    <a:pt x="2321" y="3576"/>
                  </a:cubicBezTo>
                  <a:cubicBezTo>
                    <a:pt x="2449" y="3576"/>
                    <a:pt x="2574" y="3656"/>
                    <a:pt x="2638" y="3703"/>
                  </a:cubicBezTo>
                  <a:cubicBezTo>
                    <a:pt x="2666" y="3724"/>
                    <a:pt x="2696" y="3748"/>
                    <a:pt x="2726" y="3771"/>
                  </a:cubicBezTo>
                  <a:cubicBezTo>
                    <a:pt x="2833" y="3857"/>
                    <a:pt x="2942" y="3945"/>
                    <a:pt x="3079" y="3973"/>
                  </a:cubicBezTo>
                  <a:cubicBezTo>
                    <a:pt x="3094" y="3975"/>
                    <a:pt x="3112" y="3979"/>
                    <a:pt x="3127" y="3981"/>
                  </a:cubicBezTo>
                  <a:cubicBezTo>
                    <a:pt x="3176" y="3988"/>
                    <a:pt x="3223" y="3994"/>
                    <a:pt x="3255" y="4022"/>
                  </a:cubicBezTo>
                  <a:cubicBezTo>
                    <a:pt x="3279" y="4046"/>
                    <a:pt x="3291" y="4078"/>
                    <a:pt x="3306" y="4114"/>
                  </a:cubicBezTo>
                  <a:cubicBezTo>
                    <a:pt x="3315" y="4140"/>
                    <a:pt x="3326" y="4166"/>
                    <a:pt x="3341" y="4189"/>
                  </a:cubicBezTo>
                  <a:cubicBezTo>
                    <a:pt x="3390" y="4266"/>
                    <a:pt x="3474" y="4298"/>
                    <a:pt x="3555" y="4331"/>
                  </a:cubicBezTo>
                  <a:cubicBezTo>
                    <a:pt x="3583" y="4341"/>
                    <a:pt x="3611" y="4352"/>
                    <a:pt x="3639" y="4367"/>
                  </a:cubicBezTo>
                  <a:cubicBezTo>
                    <a:pt x="3701" y="4397"/>
                    <a:pt x="3752" y="4459"/>
                    <a:pt x="3763" y="4515"/>
                  </a:cubicBezTo>
                  <a:cubicBezTo>
                    <a:pt x="3769" y="4545"/>
                    <a:pt x="3763" y="4571"/>
                    <a:pt x="3744" y="4592"/>
                  </a:cubicBezTo>
                  <a:lnTo>
                    <a:pt x="3722" y="4618"/>
                  </a:lnTo>
                  <a:lnTo>
                    <a:pt x="3752" y="4633"/>
                  </a:lnTo>
                  <a:cubicBezTo>
                    <a:pt x="3934" y="4725"/>
                    <a:pt x="4026" y="4971"/>
                    <a:pt x="3949" y="5160"/>
                  </a:cubicBezTo>
                  <a:lnTo>
                    <a:pt x="3936" y="5194"/>
                  </a:lnTo>
                  <a:lnTo>
                    <a:pt x="3973" y="5196"/>
                  </a:lnTo>
                  <a:cubicBezTo>
                    <a:pt x="4159" y="5205"/>
                    <a:pt x="4388" y="5252"/>
                    <a:pt x="4423" y="5423"/>
                  </a:cubicBezTo>
                  <a:cubicBezTo>
                    <a:pt x="4427" y="5436"/>
                    <a:pt x="4427" y="5451"/>
                    <a:pt x="4429" y="5464"/>
                  </a:cubicBezTo>
                  <a:cubicBezTo>
                    <a:pt x="4431" y="5498"/>
                    <a:pt x="4436" y="5533"/>
                    <a:pt x="4455" y="5565"/>
                  </a:cubicBezTo>
                  <a:cubicBezTo>
                    <a:pt x="4493" y="5629"/>
                    <a:pt x="4575" y="5644"/>
                    <a:pt x="4633" y="5648"/>
                  </a:cubicBezTo>
                  <a:cubicBezTo>
                    <a:pt x="4677" y="5653"/>
                    <a:pt x="4725" y="5655"/>
                    <a:pt x="4775" y="5655"/>
                  </a:cubicBezTo>
                  <a:cubicBezTo>
                    <a:pt x="4864" y="5655"/>
                    <a:pt x="4959" y="5649"/>
                    <a:pt x="5048" y="5642"/>
                  </a:cubicBezTo>
                  <a:cubicBezTo>
                    <a:pt x="5136" y="5635"/>
                    <a:pt x="5228" y="5629"/>
                    <a:pt x="5316" y="5629"/>
                  </a:cubicBezTo>
                  <a:cubicBezTo>
                    <a:pt x="5466" y="5629"/>
                    <a:pt x="5584" y="5648"/>
                    <a:pt x="5689" y="5689"/>
                  </a:cubicBezTo>
                  <a:cubicBezTo>
                    <a:pt x="5772" y="5721"/>
                    <a:pt x="5852" y="5770"/>
                    <a:pt x="5929" y="5820"/>
                  </a:cubicBezTo>
                  <a:cubicBezTo>
                    <a:pt x="5982" y="5854"/>
                    <a:pt x="6040" y="5890"/>
                    <a:pt x="6100" y="5920"/>
                  </a:cubicBezTo>
                  <a:cubicBezTo>
                    <a:pt x="6169" y="5955"/>
                    <a:pt x="6276" y="5997"/>
                    <a:pt x="6390" y="5997"/>
                  </a:cubicBezTo>
                  <a:cubicBezTo>
                    <a:pt x="6462" y="5997"/>
                    <a:pt x="6527" y="5980"/>
                    <a:pt x="6582" y="5948"/>
                  </a:cubicBezTo>
                  <a:lnTo>
                    <a:pt x="6595" y="5940"/>
                  </a:lnTo>
                  <a:lnTo>
                    <a:pt x="6597" y="5558"/>
                  </a:lnTo>
                  <a:lnTo>
                    <a:pt x="6572" y="5556"/>
                  </a:lnTo>
                  <a:cubicBezTo>
                    <a:pt x="6477" y="5545"/>
                    <a:pt x="6385" y="5496"/>
                    <a:pt x="6325" y="5421"/>
                  </a:cubicBezTo>
                  <a:cubicBezTo>
                    <a:pt x="6304" y="5393"/>
                    <a:pt x="6287" y="5365"/>
                    <a:pt x="6270" y="5333"/>
                  </a:cubicBezTo>
                  <a:cubicBezTo>
                    <a:pt x="6252" y="5305"/>
                    <a:pt x="6237" y="5278"/>
                    <a:pt x="6218" y="5252"/>
                  </a:cubicBezTo>
                  <a:cubicBezTo>
                    <a:pt x="6111" y="5106"/>
                    <a:pt x="5940" y="5040"/>
                    <a:pt x="5772" y="4978"/>
                  </a:cubicBezTo>
                  <a:cubicBezTo>
                    <a:pt x="5725" y="4958"/>
                    <a:pt x="5678" y="4941"/>
                    <a:pt x="5635" y="4922"/>
                  </a:cubicBezTo>
                  <a:cubicBezTo>
                    <a:pt x="5436" y="4834"/>
                    <a:pt x="5243" y="4652"/>
                    <a:pt x="5293" y="4457"/>
                  </a:cubicBezTo>
                  <a:lnTo>
                    <a:pt x="5310" y="4391"/>
                  </a:lnTo>
                  <a:lnTo>
                    <a:pt x="5252" y="4429"/>
                  </a:lnTo>
                  <a:cubicBezTo>
                    <a:pt x="5220" y="4451"/>
                    <a:pt x="5183" y="4461"/>
                    <a:pt x="5145" y="4461"/>
                  </a:cubicBezTo>
                  <a:cubicBezTo>
                    <a:pt x="5025" y="4461"/>
                    <a:pt x="4883" y="4350"/>
                    <a:pt x="4823" y="4206"/>
                  </a:cubicBezTo>
                  <a:cubicBezTo>
                    <a:pt x="4798" y="4146"/>
                    <a:pt x="4776" y="4082"/>
                    <a:pt x="4755" y="4022"/>
                  </a:cubicBezTo>
                  <a:cubicBezTo>
                    <a:pt x="4714" y="3904"/>
                    <a:pt x="4671" y="3784"/>
                    <a:pt x="4603" y="3671"/>
                  </a:cubicBezTo>
                  <a:cubicBezTo>
                    <a:pt x="4628" y="3551"/>
                    <a:pt x="4528" y="3441"/>
                    <a:pt x="4421" y="3390"/>
                  </a:cubicBezTo>
                  <a:cubicBezTo>
                    <a:pt x="4384" y="3373"/>
                    <a:pt x="4343" y="3358"/>
                    <a:pt x="4305" y="3343"/>
                  </a:cubicBezTo>
                  <a:cubicBezTo>
                    <a:pt x="4238" y="3319"/>
                    <a:pt x="4174" y="3296"/>
                    <a:pt x="4123" y="3253"/>
                  </a:cubicBezTo>
                  <a:cubicBezTo>
                    <a:pt x="4076" y="3217"/>
                    <a:pt x="4044" y="3150"/>
                    <a:pt x="4046" y="3094"/>
                  </a:cubicBezTo>
                  <a:cubicBezTo>
                    <a:pt x="4046" y="3069"/>
                    <a:pt x="4054" y="3032"/>
                    <a:pt x="4086" y="3009"/>
                  </a:cubicBezTo>
                  <a:cubicBezTo>
                    <a:pt x="4110" y="2992"/>
                    <a:pt x="4138" y="2983"/>
                    <a:pt x="4178" y="2983"/>
                  </a:cubicBezTo>
                  <a:cubicBezTo>
                    <a:pt x="4206" y="2983"/>
                    <a:pt x="4236" y="2987"/>
                    <a:pt x="4264" y="2992"/>
                  </a:cubicBezTo>
                  <a:lnTo>
                    <a:pt x="4273" y="2992"/>
                  </a:lnTo>
                  <a:cubicBezTo>
                    <a:pt x="4297" y="2995"/>
                    <a:pt x="4323" y="2996"/>
                    <a:pt x="4348" y="2996"/>
                  </a:cubicBezTo>
                  <a:cubicBezTo>
                    <a:pt x="4527" y="2996"/>
                    <a:pt x="4721" y="2917"/>
                    <a:pt x="4725" y="2743"/>
                  </a:cubicBezTo>
                  <a:cubicBezTo>
                    <a:pt x="4727" y="2544"/>
                    <a:pt x="4485" y="2467"/>
                    <a:pt x="4339" y="2437"/>
                  </a:cubicBezTo>
                  <a:cubicBezTo>
                    <a:pt x="3917" y="2353"/>
                    <a:pt x="3523" y="2252"/>
                    <a:pt x="3326" y="1933"/>
                  </a:cubicBezTo>
                  <a:cubicBezTo>
                    <a:pt x="3304" y="1901"/>
                    <a:pt x="3285" y="1862"/>
                    <a:pt x="3268" y="1828"/>
                  </a:cubicBezTo>
                  <a:cubicBezTo>
                    <a:pt x="3247" y="1783"/>
                    <a:pt x="3223" y="1738"/>
                    <a:pt x="3193" y="1695"/>
                  </a:cubicBezTo>
                  <a:cubicBezTo>
                    <a:pt x="3146" y="1623"/>
                    <a:pt x="3084" y="1565"/>
                    <a:pt x="3024" y="1507"/>
                  </a:cubicBezTo>
                  <a:cubicBezTo>
                    <a:pt x="2797" y="1288"/>
                    <a:pt x="2537" y="1040"/>
                    <a:pt x="2214" y="928"/>
                  </a:cubicBezTo>
                  <a:cubicBezTo>
                    <a:pt x="2186" y="918"/>
                    <a:pt x="2156" y="909"/>
                    <a:pt x="2128" y="901"/>
                  </a:cubicBezTo>
                  <a:cubicBezTo>
                    <a:pt x="2042" y="873"/>
                    <a:pt x="1961" y="849"/>
                    <a:pt x="1892" y="798"/>
                  </a:cubicBezTo>
                  <a:cubicBezTo>
                    <a:pt x="1843" y="761"/>
                    <a:pt x="1805" y="714"/>
                    <a:pt x="1764" y="665"/>
                  </a:cubicBezTo>
                  <a:cubicBezTo>
                    <a:pt x="1721" y="613"/>
                    <a:pt x="1678" y="562"/>
                    <a:pt x="1625" y="521"/>
                  </a:cubicBezTo>
                  <a:cubicBezTo>
                    <a:pt x="1494" y="425"/>
                    <a:pt x="1329" y="416"/>
                    <a:pt x="1170" y="408"/>
                  </a:cubicBezTo>
                  <a:cubicBezTo>
                    <a:pt x="1050" y="401"/>
                    <a:pt x="928" y="397"/>
                    <a:pt x="821" y="352"/>
                  </a:cubicBezTo>
                  <a:cubicBezTo>
                    <a:pt x="751" y="322"/>
                    <a:pt x="688" y="279"/>
                    <a:pt x="622" y="232"/>
                  </a:cubicBezTo>
                  <a:cubicBezTo>
                    <a:pt x="571" y="196"/>
                    <a:pt x="519" y="157"/>
                    <a:pt x="461" y="127"/>
                  </a:cubicBezTo>
                  <a:cubicBezTo>
                    <a:pt x="339" y="63"/>
                    <a:pt x="204" y="39"/>
                    <a:pt x="73" y="14"/>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151"/>
            <p:cNvSpPr/>
            <p:nvPr/>
          </p:nvSpPr>
          <p:spPr>
            <a:xfrm>
              <a:off x="6777815" y="3592447"/>
              <a:ext cx="24806" cy="26852"/>
            </a:xfrm>
            <a:custGeom>
              <a:rect b="b" l="l" r="r" t="t"/>
              <a:pathLst>
                <a:path extrusionOk="0" h="945" w="873">
                  <a:moveTo>
                    <a:pt x="166" y="0"/>
                  </a:moveTo>
                  <a:cubicBezTo>
                    <a:pt x="137" y="0"/>
                    <a:pt x="107" y="5"/>
                    <a:pt x="82" y="20"/>
                  </a:cubicBezTo>
                  <a:cubicBezTo>
                    <a:pt x="1" y="67"/>
                    <a:pt x="14" y="185"/>
                    <a:pt x="11" y="279"/>
                  </a:cubicBezTo>
                  <a:cubicBezTo>
                    <a:pt x="11" y="360"/>
                    <a:pt x="1" y="457"/>
                    <a:pt x="63" y="510"/>
                  </a:cubicBezTo>
                  <a:cubicBezTo>
                    <a:pt x="89" y="534"/>
                    <a:pt x="127" y="542"/>
                    <a:pt x="161" y="551"/>
                  </a:cubicBezTo>
                  <a:cubicBezTo>
                    <a:pt x="206" y="562"/>
                    <a:pt x="254" y="572"/>
                    <a:pt x="299" y="583"/>
                  </a:cubicBezTo>
                  <a:cubicBezTo>
                    <a:pt x="326" y="643"/>
                    <a:pt x="352" y="703"/>
                    <a:pt x="380" y="761"/>
                  </a:cubicBezTo>
                  <a:cubicBezTo>
                    <a:pt x="399" y="806"/>
                    <a:pt x="423" y="853"/>
                    <a:pt x="459" y="887"/>
                  </a:cubicBezTo>
                  <a:cubicBezTo>
                    <a:pt x="507" y="931"/>
                    <a:pt x="569" y="944"/>
                    <a:pt x="635" y="944"/>
                  </a:cubicBezTo>
                  <a:cubicBezTo>
                    <a:pt x="682" y="944"/>
                    <a:pt x="731" y="937"/>
                    <a:pt x="776" y="930"/>
                  </a:cubicBezTo>
                  <a:cubicBezTo>
                    <a:pt x="798" y="926"/>
                    <a:pt x="823" y="922"/>
                    <a:pt x="838" y="905"/>
                  </a:cubicBezTo>
                  <a:cubicBezTo>
                    <a:pt x="851" y="890"/>
                    <a:pt x="856" y="868"/>
                    <a:pt x="858" y="847"/>
                  </a:cubicBezTo>
                  <a:cubicBezTo>
                    <a:pt x="873" y="716"/>
                    <a:pt x="866" y="583"/>
                    <a:pt x="843" y="455"/>
                  </a:cubicBezTo>
                  <a:cubicBezTo>
                    <a:pt x="774" y="395"/>
                    <a:pt x="688" y="354"/>
                    <a:pt x="598" y="339"/>
                  </a:cubicBezTo>
                  <a:cubicBezTo>
                    <a:pt x="571" y="335"/>
                    <a:pt x="538" y="332"/>
                    <a:pt x="519" y="311"/>
                  </a:cubicBezTo>
                  <a:cubicBezTo>
                    <a:pt x="491" y="281"/>
                    <a:pt x="502" y="234"/>
                    <a:pt x="498" y="195"/>
                  </a:cubicBezTo>
                  <a:cubicBezTo>
                    <a:pt x="491" y="131"/>
                    <a:pt x="444" y="78"/>
                    <a:pt x="388" y="48"/>
                  </a:cubicBezTo>
                  <a:cubicBezTo>
                    <a:pt x="333" y="18"/>
                    <a:pt x="269" y="9"/>
                    <a:pt x="206" y="3"/>
                  </a:cubicBezTo>
                  <a:cubicBezTo>
                    <a:pt x="193" y="1"/>
                    <a:pt x="180"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151"/>
            <p:cNvSpPr/>
            <p:nvPr/>
          </p:nvSpPr>
          <p:spPr>
            <a:xfrm>
              <a:off x="6777275" y="3591708"/>
              <a:ext cx="26085" cy="28330"/>
            </a:xfrm>
            <a:custGeom>
              <a:rect b="b" l="l" r="r" t="t"/>
              <a:pathLst>
                <a:path extrusionOk="0" h="997" w="918">
                  <a:moveTo>
                    <a:pt x="183" y="52"/>
                  </a:moveTo>
                  <a:cubicBezTo>
                    <a:pt x="195" y="52"/>
                    <a:pt x="210" y="54"/>
                    <a:pt x="223" y="54"/>
                  </a:cubicBezTo>
                  <a:cubicBezTo>
                    <a:pt x="281" y="61"/>
                    <a:pt x="343" y="69"/>
                    <a:pt x="397" y="97"/>
                  </a:cubicBezTo>
                  <a:cubicBezTo>
                    <a:pt x="448" y="127"/>
                    <a:pt x="485" y="174"/>
                    <a:pt x="491" y="224"/>
                  </a:cubicBezTo>
                  <a:cubicBezTo>
                    <a:pt x="491" y="234"/>
                    <a:pt x="491" y="243"/>
                    <a:pt x="491" y="253"/>
                  </a:cubicBezTo>
                  <a:cubicBezTo>
                    <a:pt x="491" y="288"/>
                    <a:pt x="491" y="324"/>
                    <a:pt x="517" y="354"/>
                  </a:cubicBezTo>
                  <a:cubicBezTo>
                    <a:pt x="542" y="382"/>
                    <a:pt x="579" y="386"/>
                    <a:pt x="613" y="393"/>
                  </a:cubicBezTo>
                  <a:cubicBezTo>
                    <a:pt x="695" y="406"/>
                    <a:pt x="774" y="442"/>
                    <a:pt x="838" y="496"/>
                  </a:cubicBezTo>
                  <a:cubicBezTo>
                    <a:pt x="860" y="620"/>
                    <a:pt x="864" y="744"/>
                    <a:pt x="851" y="871"/>
                  </a:cubicBezTo>
                  <a:cubicBezTo>
                    <a:pt x="849" y="888"/>
                    <a:pt x="847" y="905"/>
                    <a:pt x="838" y="913"/>
                  </a:cubicBezTo>
                  <a:cubicBezTo>
                    <a:pt x="827" y="924"/>
                    <a:pt x="810" y="926"/>
                    <a:pt x="791" y="931"/>
                  </a:cubicBezTo>
                  <a:cubicBezTo>
                    <a:pt x="750" y="937"/>
                    <a:pt x="701" y="943"/>
                    <a:pt x="656" y="943"/>
                  </a:cubicBezTo>
                  <a:cubicBezTo>
                    <a:pt x="585" y="943"/>
                    <a:pt x="532" y="926"/>
                    <a:pt x="495" y="894"/>
                  </a:cubicBezTo>
                  <a:cubicBezTo>
                    <a:pt x="463" y="862"/>
                    <a:pt x="442" y="817"/>
                    <a:pt x="422" y="776"/>
                  </a:cubicBezTo>
                  <a:lnTo>
                    <a:pt x="337" y="588"/>
                  </a:lnTo>
                  <a:lnTo>
                    <a:pt x="187" y="551"/>
                  </a:lnTo>
                  <a:cubicBezTo>
                    <a:pt x="155" y="545"/>
                    <a:pt x="120" y="536"/>
                    <a:pt x="99" y="517"/>
                  </a:cubicBezTo>
                  <a:cubicBezTo>
                    <a:pt x="54" y="478"/>
                    <a:pt x="56" y="408"/>
                    <a:pt x="58" y="341"/>
                  </a:cubicBezTo>
                  <a:cubicBezTo>
                    <a:pt x="58" y="328"/>
                    <a:pt x="58" y="318"/>
                    <a:pt x="58" y="305"/>
                  </a:cubicBezTo>
                  <a:lnTo>
                    <a:pt x="58" y="271"/>
                  </a:lnTo>
                  <a:cubicBezTo>
                    <a:pt x="56" y="187"/>
                    <a:pt x="56" y="101"/>
                    <a:pt x="114" y="67"/>
                  </a:cubicBezTo>
                  <a:cubicBezTo>
                    <a:pt x="131" y="59"/>
                    <a:pt x="153" y="52"/>
                    <a:pt x="183" y="52"/>
                  </a:cubicBezTo>
                  <a:close/>
                  <a:moveTo>
                    <a:pt x="183" y="1"/>
                  </a:moveTo>
                  <a:cubicBezTo>
                    <a:pt x="144" y="1"/>
                    <a:pt x="112" y="7"/>
                    <a:pt x="86" y="22"/>
                  </a:cubicBezTo>
                  <a:cubicBezTo>
                    <a:pt x="3" y="71"/>
                    <a:pt x="3" y="183"/>
                    <a:pt x="5" y="271"/>
                  </a:cubicBezTo>
                  <a:lnTo>
                    <a:pt x="5" y="305"/>
                  </a:lnTo>
                  <a:cubicBezTo>
                    <a:pt x="5" y="316"/>
                    <a:pt x="5" y="328"/>
                    <a:pt x="5" y="339"/>
                  </a:cubicBezTo>
                  <a:cubicBezTo>
                    <a:pt x="3" y="416"/>
                    <a:pt x="0" y="504"/>
                    <a:pt x="65" y="558"/>
                  </a:cubicBezTo>
                  <a:cubicBezTo>
                    <a:pt x="97" y="586"/>
                    <a:pt x="138" y="594"/>
                    <a:pt x="174" y="605"/>
                  </a:cubicBezTo>
                  <a:lnTo>
                    <a:pt x="298" y="633"/>
                  </a:lnTo>
                  <a:lnTo>
                    <a:pt x="373" y="798"/>
                  </a:lnTo>
                  <a:cubicBezTo>
                    <a:pt x="395" y="845"/>
                    <a:pt x="418" y="894"/>
                    <a:pt x="459" y="933"/>
                  </a:cubicBezTo>
                  <a:cubicBezTo>
                    <a:pt x="506" y="976"/>
                    <a:pt x="570" y="997"/>
                    <a:pt x="656" y="997"/>
                  </a:cubicBezTo>
                  <a:cubicBezTo>
                    <a:pt x="705" y="997"/>
                    <a:pt x="757" y="991"/>
                    <a:pt x="800" y="984"/>
                  </a:cubicBezTo>
                  <a:cubicBezTo>
                    <a:pt x="821" y="980"/>
                    <a:pt x="855" y="973"/>
                    <a:pt x="877" y="950"/>
                  </a:cubicBezTo>
                  <a:cubicBezTo>
                    <a:pt x="896" y="928"/>
                    <a:pt x="900" y="901"/>
                    <a:pt x="905" y="875"/>
                  </a:cubicBezTo>
                  <a:cubicBezTo>
                    <a:pt x="917" y="742"/>
                    <a:pt x="913" y="607"/>
                    <a:pt x="890" y="476"/>
                  </a:cubicBezTo>
                  <a:lnTo>
                    <a:pt x="887" y="468"/>
                  </a:lnTo>
                  <a:lnTo>
                    <a:pt x="881" y="461"/>
                  </a:lnTo>
                  <a:cubicBezTo>
                    <a:pt x="808" y="397"/>
                    <a:pt x="718" y="354"/>
                    <a:pt x="615" y="339"/>
                  </a:cubicBezTo>
                  <a:cubicBezTo>
                    <a:pt x="594" y="335"/>
                    <a:pt x="568" y="331"/>
                    <a:pt x="557" y="318"/>
                  </a:cubicBezTo>
                  <a:cubicBezTo>
                    <a:pt x="545" y="305"/>
                    <a:pt x="545" y="281"/>
                    <a:pt x="545" y="253"/>
                  </a:cubicBezTo>
                  <a:cubicBezTo>
                    <a:pt x="545" y="243"/>
                    <a:pt x="545" y="230"/>
                    <a:pt x="545" y="217"/>
                  </a:cubicBezTo>
                  <a:cubicBezTo>
                    <a:pt x="536" y="151"/>
                    <a:pt x="491" y="86"/>
                    <a:pt x="420" y="50"/>
                  </a:cubicBezTo>
                  <a:cubicBezTo>
                    <a:pt x="360" y="18"/>
                    <a:pt x="292" y="7"/>
                    <a:pt x="228" y="3"/>
                  </a:cubicBezTo>
                  <a:cubicBezTo>
                    <a:pt x="213" y="1"/>
                    <a:pt x="198"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151"/>
            <p:cNvSpPr/>
            <p:nvPr/>
          </p:nvSpPr>
          <p:spPr>
            <a:xfrm>
              <a:off x="6653648" y="3502661"/>
              <a:ext cx="106244" cy="33501"/>
            </a:xfrm>
            <a:custGeom>
              <a:rect b="b" l="l" r="r" t="t"/>
              <a:pathLst>
                <a:path extrusionOk="0" h="1179" w="3739">
                  <a:moveTo>
                    <a:pt x="3550" y="0"/>
                  </a:moveTo>
                  <a:cubicBezTo>
                    <a:pt x="3469" y="0"/>
                    <a:pt x="3395" y="21"/>
                    <a:pt x="3351" y="86"/>
                  </a:cubicBezTo>
                  <a:cubicBezTo>
                    <a:pt x="3338" y="107"/>
                    <a:pt x="3327" y="133"/>
                    <a:pt x="3306" y="148"/>
                  </a:cubicBezTo>
                  <a:cubicBezTo>
                    <a:pt x="3287" y="163"/>
                    <a:pt x="3261" y="167"/>
                    <a:pt x="3237" y="172"/>
                  </a:cubicBezTo>
                  <a:cubicBezTo>
                    <a:pt x="3162" y="180"/>
                    <a:pt x="3089" y="191"/>
                    <a:pt x="3015" y="202"/>
                  </a:cubicBezTo>
                  <a:cubicBezTo>
                    <a:pt x="3081" y="274"/>
                    <a:pt x="3032" y="401"/>
                    <a:pt x="2946" y="448"/>
                  </a:cubicBezTo>
                  <a:cubicBezTo>
                    <a:pt x="2897" y="475"/>
                    <a:pt x="2842" y="483"/>
                    <a:pt x="2785" y="483"/>
                  </a:cubicBezTo>
                  <a:cubicBezTo>
                    <a:pt x="2743" y="483"/>
                    <a:pt x="2699" y="478"/>
                    <a:pt x="2657" y="474"/>
                  </a:cubicBezTo>
                  <a:cubicBezTo>
                    <a:pt x="2432" y="448"/>
                    <a:pt x="2207" y="422"/>
                    <a:pt x="1980" y="397"/>
                  </a:cubicBezTo>
                  <a:cubicBezTo>
                    <a:pt x="1915" y="388"/>
                    <a:pt x="1840" y="375"/>
                    <a:pt x="1808" y="317"/>
                  </a:cubicBezTo>
                  <a:cubicBezTo>
                    <a:pt x="1789" y="281"/>
                    <a:pt x="1791" y="234"/>
                    <a:pt x="1763" y="202"/>
                  </a:cubicBezTo>
                  <a:cubicBezTo>
                    <a:pt x="1735" y="172"/>
                    <a:pt x="1688" y="170"/>
                    <a:pt x="1648" y="170"/>
                  </a:cubicBezTo>
                  <a:cubicBezTo>
                    <a:pt x="1391" y="172"/>
                    <a:pt x="1136" y="187"/>
                    <a:pt x="881" y="212"/>
                  </a:cubicBezTo>
                  <a:cubicBezTo>
                    <a:pt x="840" y="217"/>
                    <a:pt x="799" y="221"/>
                    <a:pt x="767" y="244"/>
                  </a:cubicBezTo>
                  <a:cubicBezTo>
                    <a:pt x="677" y="315"/>
                    <a:pt x="737" y="487"/>
                    <a:pt x="647" y="557"/>
                  </a:cubicBezTo>
                  <a:cubicBezTo>
                    <a:pt x="620" y="578"/>
                    <a:pt x="589" y="584"/>
                    <a:pt x="556" y="584"/>
                  </a:cubicBezTo>
                  <a:cubicBezTo>
                    <a:pt x="521" y="584"/>
                    <a:pt x="483" y="577"/>
                    <a:pt x="448" y="572"/>
                  </a:cubicBezTo>
                  <a:cubicBezTo>
                    <a:pt x="436" y="571"/>
                    <a:pt x="425" y="570"/>
                    <a:pt x="413" y="570"/>
                  </a:cubicBezTo>
                  <a:cubicBezTo>
                    <a:pt x="352" y="570"/>
                    <a:pt x="289" y="590"/>
                    <a:pt x="276" y="645"/>
                  </a:cubicBezTo>
                  <a:cubicBezTo>
                    <a:pt x="272" y="669"/>
                    <a:pt x="276" y="692"/>
                    <a:pt x="279" y="716"/>
                  </a:cubicBezTo>
                  <a:cubicBezTo>
                    <a:pt x="298" y="902"/>
                    <a:pt x="144" y="1056"/>
                    <a:pt x="0" y="1179"/>
                  </a:cubicBezTo>
                  <a:cubicBezTo>
                    <a:pt x="201" y="1153"/>
                    <a:pt x="401" y="1127"/>
                    <a:pt x="602" y="1101"/>
                  </a:cubicBezTo>
                  <a:cubicBezTo>
                    <a:pt x="651" y="1095"/>
                    <a:pt x="707" y="1084"/>
                    <a:pt x="739" y="1046"/>
                  </a:cubicBezTo>
                  <a:cubicBezTo>
                    <a:pt x="810" y="960"/>
                    <a:pt x="718" y="795"/>
                    <a:pt x="812" y="735"/>
                  </a:cubicBezTo>
                  <a:cubicBezTo>
                    <a:pt x="838" y="716"/>
                    <a:pt x="874" y="716"/>
                    <a:pt x="906" y="716"/>
                  </a:cubicBezTo>
                  <a:cubicBezTo>
                    <a:pt x="1172" y="720"/>
                    <a:pt x="1435" y="722"/>
                    <a:pt x="1699" y="727"/>
                  </a:cubicBezTo>
                  <a:cubicBezTo>
                    <a:pt x="1763" y="729"/>
                    <a:pt x="1825" y="729"/>
                    <a:pt x="1890" y="729"/>
                  </a:cubicBezTo>
                  <a:cubicBezTo>
                    <a:pt x="2035" y="731"/>
                    <a:pt x="2183" y="733"/>
                    <a:pt x="2320" y="787"/>
                  </a:cubicBezTo>
                  <a:cubicBezTo>
                    <a:pt x="2495" y="857"/>
                    <a:pt x="2659" y="1010"/>
                    <a:pt x="2836" y="1010"/>
                  </a:cubicBezTo>
                  <a:cubicBezTo>
                    <a:pt x="2863" y="1010"/>
                    <a:pt x="2890" y="1007"/>
                    <a:pt x="2918" y="999"/>
                  </a:cubicBezTo>
                  <a:cubicBezTo>
                    <a:pt x="3111" y="945"/>
                    <a:pt x="3184" y="712"/>
                    <a:pt x="3338" y="585"/>
                  </a:cubicBezTo>
                  <a:cubicBezTo>
                    <a:pt x="3394" y="538"/>
                    <a:pt x="3462" y="508"/>
                    <a:pt x="3520" y="463"/>
                  </a:cubicBezTo>
                  <a:cubicBezTo>
                    <a:pt x="3655" y="364"/>
                    <a:pt x="3739" y="197"/>
                    <a:pt x="3739" y="28"/>
                  </a:cubicBezTo>
                  <a:cubicBezTo>
                    <a:pt x="3679" y="13"/>
                    <a:pt x="3613" y="0"/>
                    <a:pt x="3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151"/>
            <p:cNvSpPr/>
            <p:nvPr/>
          </p:nvSpPr>
          <p:spPr>
            <a:xfrm>
              <a:off x="6651205" y="3501866"/>
              <a:ext cx="109426" cy="35405"/>
            </a:xfrm>
            <a:custGeom>
              <a:rect b="b" l="l" r="r" t="t"/>
              <a:pathLst>
                <a:path extrusionOk="0" h="1246" w="3851">
                  <a:moveTo>
                    <a:pt x="3634" y="55"/>
                  </a:moveTo>
                  <a:cubicBezTo>
                    <a:pt x="3680" y="55"/>
                    <a:pt x="3734" y="62"/>
                    <a:pt x="3797" y="78"/>
                  </a:cubicBezTo>
                  <a:cubicBezTo>
                    <a:pt x="3790" y="230"/>
                    <a:pt x="3713" y="380"/>
                    <a:pt x="3591" y="470"/>
                  </a:cubicBezTo>
                  <a:cubicBezTo>
                    <a:pt x="3565" y="489"/>
                    <a:pt x="3538" y="506"/>
                    <a:pt x="3510" y="523"/>
                  </a:cubicBezTo>
                  <a:cubicBezTo>
                    <a:pt x="3475" y="545"/>
                    <a:pt x="3439" y="566"/>
                    <a:pt x="3407" y="592"/>
                  </a:cubicBezTo>
                  <a:cubicBezTo>
                    <a:pt x="3343" y="643"/>
                    <a:pt x="3293" y="712"/>
                    <a:pt x="3246" y="778"/>
                  </a:cubicBezTo>
                  <a:cubicBezTo>
                    <a:pt x="3173" y="877"/>
                    <a:pt x="3105" y="971"/>
                    <a:pt x="2998" y="1001"/>
                  </a:cubicBezTo>
                  <a:cubicBezTo>
                    <a:pt x="2974" y="1010"/>
                    <a:pt x="2948" y="1012"/>
                    <a:pt x="2923" y="1012"/>
                  </a:cubicBezTo>
                  <a:cubicBezTo>
                    <a:pt x="2818" y="1012"/>
                    <a:pt x="2715" y="952"/>
                    <a:pt x="2606" y="890"/>
                  </a:cubicBezTo>
                  <a:cubicBezTo>
                    <a:pt x="2543" y="853"/>
                    <a:pt x="2481" y="817"/>
                    <a:pt x="2415" y="791"/>
                  </a:cubicBezTo>
                  <a:cubicBezTo>
                    <a:pt x="2274" y="735"/>
                    <a:pt x="2115" y="733"/>
                    <a:pt x="1976" y="731"/>
                  </a:cubicBezTo>
                  <a:lnTo>
                    <a:pt x="1588" y="725"/>
                  </a:lnTo>
                  <a:cubicBezTo>
                    <a:pt x="1391" y="722"/>
                    <a:pt x="1192" y="720"/>
                    <a:pt x="994" y="718"/>
                  </a:cubicBezTo>
                  <a:lnTo>
                    <a:pt x="979" y="718"/>
                  </a:lnTo>
                  <a:cubicBezTo>
                    <a:pt x="949" y="718"/>
                    <a:pt x="913" y="720"/>
                    <a:pt x="883" y="740"/>
                  </a:cubicBezTo>
                  <a:cubicBezTo>
                    <a:pt x="821" y="780"/>
                    <a:pt x="823" y="855"/>
                    <a:pt x="827" y="922"/>
                  </a:cubicBezTo>
                  <a:cubicBezTo>
                    <a:pt x="829" y="975"/>
                    <a:pt x="832" y="1024"/>
                    <a:pt x="806" y="1057"/>
                  </a:cubicBezTo>
                  <a:cubicBezTo>
                    <a:pt x="780" y="1089"/>
                    <a:pt x="733" y="1095"/>
                    <a:pt x="684" y="1102"/>
                  </a:cubicBezTo>
                  <a:lnTo>
                    <a:pt x="170" y="1168"/>
                  </a:lnTo>
                  <a:cubicBezTo>
                    <a:pt x="302" y="1046"/>
                    <a:pt x="410" y="909"/>
                    <a:pt x="392" y="742"/>
                  </a:cubicBezTo>
                  <a:lnTo>
                    <a:pt x="390" y="727"/>
                  </a:lnTo>
                  <a:cubicBezTo>
                    <a:pt x="388" y="710"/>
                    <a:pt x="386" y="695"/>
                    <a:pt x="388" y="680"/>
                  </a:cubicBezTo>
                  <a:cubicBezTo>
                    <a:pt x="399" y="639"/>
                    <a:pt x="452" y="624"/>
                    <a:pt x="500" y="624"/>
                  </a:cubicBezTo>
                  <a:cubicBezTo>
                    <a:pt x="510" y="624"/>
                    <a:pt x="521" y="626"/>
                    <a:pt x="530" y="626"/>
                  </a:cubicBezTo>
                  <a:lnTo>
                    <a:pt x="555" y="630"/>
                  </a:lnTo>
                  <a:cubicBezTo>
                    <a:pt x="583" y="635"/>
                    <a:pt x="613" y="639"/>
                    <a:pt x="643" y="639"/>
                  </a:cubicBezTo>
                  <a:cubicBezTo>
                    <a:pt x="686" y="639"/>
                    <a:pt x="720" y="628"/>
                    <a:pt x="748" y="607"/>
                  </a:cubicBezTo>
                  <a:cubicBezTo>
                    <a:pt x="804" y="564"/>
                    <a:pt x="812" y="497"/>
                    <a:pt x="821" y="433"/>
                  </a:cubicBezTo>
                  <a:cubicBezTo>
                    <a:pt x="827" y="375"/>
                    <a:pt x="834" y="324"/>
                    <a:pt x="870" y="294"/>
                  </a:cubicBezTo>
                  <a:cubicBezTo>
                    <a:pt x="894" y="275"/>
                    <a:pt x="930" y="270"/>
                    <a:pt x="969" y="266"/>
                  </a:cubicBezTo>
                  <a:cubicBezTo>
                    <a:pt x="1222" y="240"/>
                    <a:pt x="1479" y="225"/>
                    <a:pt x="1740" y="223"/>
                  </a:cubicBezTo>
                  <a:cubicBezTo>
                    <a:pt x="1774" y="223"/>
                    <a:pt x="1811" y="227"/>
                    <a:pt x="1830" y="249"/>
                  </a:cubicBezTo>
                  <a:cubicBezTo>
                    <a:pt x="1841" y="262"/>
                    <a:pt x="1847" y="281"/>
                    <a:pt x="1851" y="302"/>
                  </a:cubicBezTo>
                  <a:cubicBezTo>
                    <a:pt x="1856" y="320"/>
                    <a:pt x="1862" y="339"/>
                    <a:pt x="1871" y="358"/>
                  </a:cubicBezTo>
                  <a:cubicBezTo>
                    <a:pt x="1907" y="425"/>
                    <a:pt x="1984" y="442"/>
                    <a:pt x="2064" y="450"/>
                  </a:cubicBezTo>
                  <a:lnTo>
                    <a:pt x="2741" y="527"/>
                  </a:lnTo>
                  <a:cubicBezTo>
                    <a:pt x="2781" y="532"/>
                    <a:pt x="2826" y="538"/>
                    <a:pt x="2871" y="538"/>
                  </a:cubicBezTo>
                  <a:cubicBezTo>
                    <a:pt x="2940" y="538"/>
                    <a:pt x="2998" y="525"/>
                    <a:pt x="3045" y="500"/>
                  </a:cubicBezTo>
                  <a:cubicBezTo>
                    <a:pt x="3101" y="470"/>
                    <a:pt x="3146" y="407"/>
                    <a:pt x="3156" y="343"/>
                  </a:cubicBezTo>
                  <a:cubicBezTo>
                    <a:pt x="3163" y="309"/>
                    <a:pt x="3158" y="277"/>
                    <a:pt x="3146" y="251"/>
                  </a:cubicBezTo>
                  <a:lnTo>
                    <a:pt x="3328" y="225"/>
                  </a:lnTo>
                  <a:cubicBezTo>
                    <a:pt x="3351" y="223"/>
                    <a:pt x="3383" y="219"/>
                    <a:pt x="3409" y="198"/>
                  </a:cubicBezTo>
                  <a:cubicBezTo>
                    <a:pt x="3426" y="185"/>
                    <a:pt x="3439" y="165"/>
                    <a:pt x="3448" y="148"/>
                  </a:cubicBezTo>
                  <a:cubicBezTo>
                    <a:pt x="3452" y="142"/>
                    <a:pt x="3456" y="135"/>
                    <a:pt x="3460" y="129"/>
                  </a:cubicBezTo>
                  <a:cubicBezTo>
                    <a:pt x="3494" y="79"/>
                    <a:pt x="3550" y="55"/>
                    <a:pt x="3634" y="55"/>
                  </a:cubicBezTo>
                  <a:close/>
                  <a:moveTo>
                    <a:pt x="3634" y="1"/>
                  </a:moveTo>
                  <a:cubicBezTo>
                    <a:pt x="3531" y="1"/>
                    <a:pt x="3460" y="34"/>
                    <a:pt x="3415" y="99"/>
                  </a:cubicBezTo>
                  <a:cubicBezTo>
                    <a:pt x="3411" y="105"/>
                    <a:pt x="3407" y="114"/>
                    <a:pt x="3403" y="120"/>
                  </a:cubicBezTo>
                  <a:cubicBezTo>
                    <a:pt x="3394" y="135"/>
                    <a:pt x="3385" y="148"/>
                    <a:pt x="3377" y="157"/>
                  </a:cubicBezTo>
                  <a:cubicBezTo>
                    <a:pt x="3362" y="168"/>
                    <a:pt x="3338" y="170"/>
                    <a:pt x="3319" y="172"/>
                  </a:cubicBezTo>
                  <a:lnTo>
                    <a:pt x="3047" y="210"/>
                  </a:lnTo>
                  <a:lnTo>
                    <a:pt x="3081" y="247"/>
                  </a:lnTo>
                  <a:cubicBezTo>
                    <a:pt x="3107" y="275"/>
                    <a:pt x="3107" y="309"/>
                    <a:pt x="3103" y="335"/>
                  </a:cubicBezTo>
                  <a:cubicBezTo>
                    <a:pt x="3096" y="382"/>
                    <a:pt x="3062" y="429"/>
                    <a:pt x="3019" y="452"/>
                  </a:cubicBezTo>
                  <a:cubicBezTo>
                    <a:pt x="2978" y="474"/>
                    <a:pt x="2931" y="485"/>
                    <a:pt x="2871" y="485"/>
                  </a:cubicBezTo>
                  <a:cubicBezTo>
                    <a:pt x="2828" y="485"/>
                    <a:pt x="2786" y="478"/>
                    <a:pt x="2745" y="474"/>
                  </a:cubicBezTo>
                  <a:lnTo>
                    <a:pt x="2070" y="397"/>
                  </a:lnTo>
                  <a:cubicBezTo>
                    <a:pt x="2006" y="390"/>
                    <a:pt x="1944" y="377"/>
                    <a:pt x="1918" y="332"/>
                  </a:cubicBezTo>
                  <a:cubicBezTo>
                    <a:pt x="1911" y="320"/>
                    <a:pt x="1907" y="305"/>
                    <a:pt x="1903" y="287"/>
                  </a:cubicBezTo>
                  <a:cubicBezTo>
                    <a:pt x="1896" y="264"/>
                    <a:pt x="1890" y="234"/>
                    <a:pt x="1869" y="213"/>
                  </a:cubicBezTo>
                  <a:cubicBezTo>
                    <a:pt x="1836" y="176"/>
                    <a:pt x="1785" y="170"/>
                    <a:pt x="1740" y="170"/>
                  </a:cubicBezTo>
                  <a:lnTo>
                    <a:pt x="1734" y="170"/>
                  </a:lnTo>
                  <a:cubicBezTo>
                    <a:pt x="1477" y="172"/>
                    <a:pt x="1217" y="187"/>
                    <a:pt x="964" y="213"/>
                  </a:cubicBezTo>
                  <a:cubicBezTo>
                    <a:pt x="926" y="217"/>
                    <a:pt x="877" y="221"/>
                    <a:pt x="838" y="253"/>
                  </a:cubicBezTo>
                  <a:cubicBezTo>
                    <a:pt x="782" y="294"/>
                    <a:pt x="776" y="360"/>
                    <a:pt x="767" y="427"/>
                  </a:cubicBezTo>
                  <a:cubicBezTo>
                    <a:pt x="759" y="482"/>
                    <a:pt x="752" y="536"/>
                    <a:pt x="716" y="564"/>
                  </a:cubicBezTo>
                  <a:cubicBezTo>
                    <a:pt x="699" y="579"/>
                    <a:pt x="675" y="585"/>
                    <a:pt x="643" y="585"/>
                  </a:cubicBezTo>
                  <a:cubicBezTo>
                    <a:pt x="617" y="585"/>
                    <a:pt x="590" y="581"/>
                    <a:pt x="564" y="577"/>
                  </a:cubicBezTo>
                  <a:lnTo>
                    <a:pt x="538" y="572"/>
                  </a:lnTo>
                  <a:cubicBezTo>
                    <a:pt x="525" y="572"/>
                    <a:pt x="512" y="570"/>
                    <a:pt x="500" y="570"/>
                  </a:cubicBezTo>
                  <a:cubicBezTo>
                    <a:pt x="412" y="570"/>
                    <a:pt x="350" y="609"/>
                    <a:pt x="337" y="669"/>
                  </a:cubicBezTo>
                  <a:cubicBezTo>
                    <a:pt x="330" y="690"/>
                    <a:pt x="335" y="714"/>
                    <a:pt x="337" y="733"/>
                  </a:cubicBezTo>
                  <a:lnTo>
                    <a:pt x="339" y="748"/>
                  </a:lnTo>
                  <a:cubicBezTo>
                    <a:pt x="356" y="915"/>
                    <a:pt x="219" y="1057"/>
                    <a:pt x="69" y="1187"/>
                  </a:cubicBezTo>
                  <a:lnTo>
                    <a:pt x="0" y="1245"/>
                  </a:lnTo>
                  <a:lnTo>
                    <a:pt x="692" y="1155"/>
                  </a:lnTo>
                  <a:cubicBezTo>
                    <a:pt x="750" y="1149"/>
                    <a:pt x="808" y="1138"/>
                    <a:pt x="847" y="1091"/>
                  </a:cubicBezTo>
                  <a:cubicBezTo>
                    <a:pt x="885" y="1042"/>
                    <a:pt x="883" y="977"/>
                    <a:pt x="881" y="920"/>
                  </a:cubicBezTo>
                  <a:cubicBezTo>
                    <a:pt x="877" y="851"/>
                    <a:pt x="877" y="808"/>
                    <a:pt x="911" y="785"/>
                  </a:cubicBezTo>
                  <a:cubicBezTo>
                    <a:pt x="930" y="772"/>
                    <a:pt x="956" y="772"/>
                    <a:pt x="979" y="772"/>
                  </a:cubicBezTo>
                  <a:lnTo>
                    <a:pt x="992" y="772"/>
                  </a:lnTo>
                  <a:cubicBezTo>
                    <a:pt x="1192" y="774"/>
                    <a:pt x="1389" y="776"/>
                    <a:pt x="1588" y="778"/>
                  </a:cubicBezTo>
                  <a:lnTo>
                    <a:pt x="1976" y="785"/>
                  </a:lnTo>
                  <a:cubicBezTo>
                    <a:pt x="2117" y="787"/>
                    <a:pt x="2263" y="789"/>
                    <a:pt x="2396" y="840"/>
                  </a:cubicBezTo>
                  <a:cubicBezTo>
                    <a:pt x="2458" y="864"/>
                    <a:pt x="2520" y="900"/>
                    <a:pt x="2580" y="935"/>
                  </a:cubicBezTo>
                  <a:cubicBezTo>
                    <a:pt x="2689" y="999"/>
                    <a:pt x="2803" y="1065"/>
                    <a:pt x="2923" y="1065"/>
                  </a:cubicBezTo>
                  <a:cubicBezTo>
                    <a:pt x="2953" y="1065"/>
                    <a:pt x="2983" y="1061"/>
                    <a:pt x="3013" y="1054"/>
                  </a:cubicBezTo>
                  <a:cubicBezTo>
                    <a:pt x="3137" y="1018"/>
                    <a:pt x="3214" y="911"/>
                    <a:pt x="3289" y="808"/>
                  </a:cubicBezTo>
                  <a:cubicBezTo>
                    <a:pt x="3336" y="746"/>
                    <a:pt x="3383" y="682"/>
                    <a:pt x="3439" y="635"/>
                  </a:cubicBezTo>
                  <a:cubicBezTo>
                    <a:pt x="3469" y="609"/>
                    <a:pt x="3503" y="590"/>
                    <a:pt x="3538" y="568"/>
                  </a:cubicBezTo>
                  <a:cubicBezTo>
                    <a:pt x="3565" y="551"/>
                    <a:pt x="3595" y="534"/>
                    <a:pt x="3623" y="512"/>
                  </a:cubicBezTo>
                  <a:cubicBezTo>
                    <a:pt x="3765" y="407"/>
                    <a:pt x="3850" y="234"/>
                    <a:pt x="3850" y="56"/>
                  </a:cubicBezTo>
                  <a:lnTo>
                    <a:pt x="3850" y="37"/>
                  </a:lnTo>
                  <a:lnTo>
                    <a:pt x="3831" y="30"/>
                  </a:lnTo>
                  <a:cubicBezTo>
                    <a:pt x="3755" y="11"/>
                    <a:pt x="3690" y="1"/>
                    <a:pt x="36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151"/>
            <p:cNvSpPr/>
            <p:nvPr/>
          </p:nvSpPr>
          <p:spPr>
            <a:xfrm>
              <a:off x="6630321" y="3545167"/>
              <a:ext cx="96327" cy="116842"/>
            </a:xfrm>
            <a:custGeom>
              <a:rect b="b" l="l" r="r" t="t"/>
              <a:pathLst>
                <a:path extrusionOk="0" h="4112" w="3390">
                  <a:moveTo>
                    <a:pt x="3137" y="0"/>
                  </a:moveTo>
                  <a:cubicBezTo>
                    <a:pt x="3080" y="0"/>
                    <a:pt x="3020" y="14"/>
                    <a:pt x="2966" y="32"/>
                  </a:cubicBezTo>
                  <a:cubicBezTo>
                    <a:pt x="2876" y="62"/>
                    <a:pt x="2784" y="100"/>
                    <a:pt x="2692" y="100"/>
                  </a:cubicBezTo>
                  <a:cubicBezTo>
                    <a:pt x="2672" y="100"/>
                    <a:pt x="2652" y="98"/>
                    <a:pt x="2631" y="94"/>
                  </a:cubicBezTo>
                  <a:cubicBezTo>
                    <a:pt x="2588" y="86"/>
                    <a:pt x="2540" y="68"/>
                    <a:pt x="2497" y="68"/>
                  </a:cubicBezTo>
                  <a:cubicBezTo>
                    <a:pt x="2472" y="68"/>
                    <a:pt x="2449" y="74"/>
                    <a:pt x="2430" y="92"/>
                  </a:cubicBezTo>
                  <a:cubicBezTo>
                    <a:pt x="2404" y="115"/>
                    <a:pt x="2398" y="150"/>
                    <a:pt x="2381" y="182"/>
                  </a:cubicBezTo>
                  <a:cubicBezTo>
                    <a:pt x="2344" y="253"/>
                    <a:pt x="2267" y="293"/>
                    <a:pt x="2199" y="336"/>
                  </a:cubicBezTo>
                  <a:cubicBezTo>
                    <a:pt x="2074" y="415"/>
                    <a:pt x="1972" y="520"/>
                    <a:pt x="1847" y="597"/>
                  </a:cubicBezTo>
                  <a:cubicBezTo>
                    <a:pt x="1764" y="648"/>
                    <a:pt x="1666" y="684"/>
                    <a:pt x="1571" y="684"/>
                  </a:cubicBezTo>
                  <a:cubicBezTo>
                    <a:pt x="1523" y="684"/>
                    <a:pt x="1475" y="675"/>
                    <a:pt x="1429" y="653"/>
                  </a:cubicBezTo>
                  <a:cubicBezTo>
                    <a:pt x="1455" y="585"/>
                    <a:pt x="1404" y="505"/>
                    <a:pt x="1335" y="477"/>
                  </a:cubicBezTo>
                  <a:cubicBezTo>
                    <a:pt x="1298" y="461"/>
                    <a:pt x="1258" y="455"/>
                    <a:pt x="1216" y="455"/>
                  </a:cubicBezTo>
                  <a:cubicBezTo>
                    <a:pt x="1183" y="455"/>
                    <a:pt x="1150" y="459"/>
                    <a:pt x="1117" y="462"/>
                  </a:cubicBezTo>
                  <a:cubicBezTo>
                    <a:pt x="1065" y="370"/>
                    <a:pt x="1155" y="248"/>
                    <a:pt x="1115" y="150"/>
                  </a:cubicBezTo>
                  <a:cubicBezTo>
                    <a:pt x="1085" y="83"/>
                    <a:pt x="1014" y="59"/>
                    <a:pt x="937" y="59"/>
                  </a:cubicBezTo>
                  <a:cubicBezTo>
                    <a:pt x="896" y="59"/>
                    <a:pt x="853" y="66"/>
                    <a:pt x="815" y="77"/>
                  </a:cubicBezTo>
                  <a:cubicBezTo>
                    <a:pt x="763" y="90"/>
                    <a:pt x="710" y="105"/>
                    <a:pt x="669" y="139"/>
                  </a:cubicBezTo>
                  <a:cubicBezTo>
                    <a:pt x="463" y="308"/>
                    <a:pt x="703" y="715"/>
                    <a:pt x="500" y="885"/>
                  </a:cubicBezTo>
                  <a:cubicBezTo>
                    <a:pt x="453" y="923"/>
                    <a:pt x="386" y="947"/>
                    <a:pt x="373" y="1005"/>
                  </a:cubicBezTo>
                  <a:cubicBezTo>
                    <a:pt x="360" y="1067"/>
                    <a:pt x="418" y="1120"/>
                    <a:pt x="446" y="1176"/>
                  </a:cubicBezTo>
                  <a:cubicBezTo>
                    <a:pt x="504" y="1300"/>
                    <a:pt x="412" y="1444"/>
                    <a:pt x="309" y="1534"/>
                  </a:cubicBezTo>
                  <a:cubicBezTo>
                    <a:pt x="206" y="1624"/>
                    <a:pt x="80" y="1707"/>
                    <a:pt x="45" y="1840"/>
                  </a:cubicBezTo>
                  <a:cubicBezTo>
                    <a:pt x="0" y="2022"/>
                    <a:pt x="157" y="2198"/>
                    <a:pt x="330" y="2264"/>
                  </a:cubicBezTo>
                  <a:cubicBezTo>
                    <a:pt x="506" y="2329"/>
                    <a:pt x="699" y="2320"/>
                    <a:pt x="881" y="2354"/>
                  </a:cubicBezTo>
                  <a:cubicBezTo>
                    <a:pt x="827" y="2547"/>
                    <a:pt x="830" y="2757"/>
                    <a:pt x="890" y="2948"/>
                  </a:cubicBezTo>
                  <a:cubicBezTo>
                    <a:pt x="917" y="3033"/>
                    <a:pt x="956" y="3126"/>
                    <a:pt x="926" y="3209"/>
                  </a:cubicBezTo>
                  <a:cubicBezTo>
                    <a:pt x="909" y="3254"/>
                    <a:pt x="877" y="3291"/>
                    <a:pt x="851" y="3329"/>
                  </a:cubicBezTo>
                  <a:cubicBezTo>
                    <a:pt x="701" y="3556"/>
                    <a:pt x="795" y="3856"/>
                    <a:pt x="894" y="4111"/>
                  </a:cubicBezTo>
                  <a:cubicBezTo>
                    <a:pt x="897" y="4111"/>
                    <a:pt x="899" y="4111"/>
                    <a:pt x="902" y="4111"/>
                  </a:cubicBezTo>
                  <a:cubicBezTo>
                    <a:pt x="1002" y="4111"/>
                    <a:pt x="1090" y="4038"/>
                    <a:pt x="1140" y="3950"/>
                  </a:cubicBezTo>
                  <a:cubicBezTo>
                    <a:pt x="1190" y="3860"/>
                    <a:pt x="1205" y="3758"/>
                    <a:pt x="1220" y="3655"/>
                  </a:cubicBezTo>
                  <a:cubicBezTo>
                    <a:pt x="1229" y="3657"/>
                    <a:pt x="1238" y="3657"/>
                    <a:pt x="1248" y="3657"/>
                  </a:cubicBezTo>
                  <a:cubicBezTo>
                    <a:pt x="1338" y="3657"/>
                    <a:pt x="1421" y="3577"/>
                    <a:pt x="1438" y="3486"/>
                  </a:cubicBezTo>
                  <a:cubicBezTo>
                    <a:pt x="1457" y="3385"/>
                    <a:pt x="1417" y="3282"/>
                    <a:pt x="1361" y="3196"/>
                  </a:cubicBezTo>
                  <a:cubicBezTo>
                    <a:pt x="1322" y="3136"/>
                    <a:pt x="1267" y="3076"/>
                    <a:pt x="1196" y="3074"/>
                  </a:cubicBezTo>
                  <a:cubicBezTo>
                    <a:pt x="1277" y="2937"/>
                    <a:pt x="1055" y="2798"/>
                    <a:pt x="1055" y="2637"/>
                  </a:cubicBezTo>
                  <a:cubicBezTo>
                    <a:pt x="1055" y="2541"/>
                    <a:pt x="1138" y="2461"/>
                    <a:pt x="1153" y="2367"/>
                  </a:cubicBezTo>
                  <a:cubicBezTo>
                    <a:pt x="1164" y="2290"/>
                    <a:pt x="1130" y="2215"/>
                    <a:pt x="1106" y="2140"/>
                  </a:cubicBezTo>
                  <a:cubicBezTo>
                    <a:pt x="1078" y="2041"/>
                    <a:pt x="1072" y="1934"/>
                    <a:pt x="1108" y="1840"/>
                  </a:cubicBezTo>
                  <a:cubicBezTo>
                    <a:pt x="1145" y="1746"/>
                    <a:pt x="1230" y="1664"/>
                    <a:pt x="1331" y="1654"/>
                  </a:cubicBezTo>
                  <a:cubicBezTo>
                    <a:pt x="1341" y="1652"/>
                    <a:pt x="1351" y="1652"/>
                    <a:pt x="1361" y="1652"/>
                  </a:cubicBezTo>
                  <a:cubicBezTo>
                    <a:pt x="1463" y="1652"/>
                    <a:pt x="1559" y="1720"/>
                    <a:pt x="1612" y="1808"/>
                  </a:cubicBezTo>
                  <a:cubicBezTo>
                    <a:pt x="1669" y="1906"/>
                    <a:pt x="1682" y="2024"/>
                    <a:pt x="1676" y="2136"/>
                  </a:cubicBezTo>
                  <a:cubicBezTo>
                    <a:pt x="1669" y="2247"/>
                    <a:pt x="1646" y="2361"/>
                    <a:pt x="1665" y="2470"/>
                  </a:cubicBezTo>
                  <a:cubicBezTo>
                    <a:pt x="1682" y="2581"/>
                    <a:pt x="1759" y="2693"/>
                    <a:pt x="1869" y="2706"/>
                  </a:cubicBezTo>
                  <a:cubicBezTo>
                    <a:pt x="1878" y="2707"/>
                    <a:pt x="1887" y="2707"/>
                    <a:pt x="1896" y="2707"/>
                  </a:cubicBezTo>
                  <a:cubicBezTo>
                    <a:pt x="1923" y="2707"/>
                    <a:pt x="1950" y="2704"/>
                    <a:pt x="1977" y="2704"/>
                  </a:cubicBezTo>
                  <a:cubicBezTo>
                    <a:pt x="2002" y="2704"/>
                    <a:pt x="2027" y="2707"/>
                    <a:pt x="2051" y="2718"/>
                  </a:cubicBezTo>
                  <a:cubicBezTo>
                    <a:pt x="2111" y="2748"/>
                    <a:pt x="2130" y="2830"/>
                    <a:pt x="2126" y="2898"/>
                  </a:cubicBezTo>
                  <a:cubicBezTo>
                    <a:pt x="2122" y="2967"/>
                    <a:pt x="2102" y="3038"/>
                    <a:pt x="2119" y="3104"/>
                  </a:cubicBezTo>
                  <a:cubicBezTo>
                    <a:pt x="2133" y="3158"/>
                    <a:pt x="2185" y="3208"/>
                    <a:pt x="2237" y="3208"/>
                  </a:cubicBezTo>
                  <a:cubicBezTo>
                    <a:pt x="2249" y="3208"/>
                    <a:pt x="2260" y="3206"/>
                    <a:pt x="2271" y="3201"/>
                  </a:cubicBezTo>
                  <a:cubicBezTo>
                    <a:pt x="2366" y="3121"/>
                    <a:pt x="2471" y="3038"/>
                    <a:pt x="2595" y="3036"/>
                  </a:cubicBezTo>
                  <a:cubicBezTo>
                    <a:pt x="2642" y="3036"/>
                    <a:pt x="2690" y="3048"/>
                    <a:pt x="2739" y="3048"/>
                  </a:cubicBezTo>
                  <a:cubicBezTo>
                    <a:pt x="2748" y="3048"/>
                    <a:pt x="2757" y="3047"/>
                    <a:pt x="2766" y="3046"/>
                  </a:cubicBezTo>
                  <a:cubicBezTo>
                    <a:pt x="2886" y="3033"/>
                    <a:pt x="2976" y="2909"/>
                    <a:pt x="2970" y="2789"/>
                  </a:cubicBezTo>
                  <a:cubicBezTo>
                    <a:pt x="2964" y="2669"/>
                    <a:pt x="2876" y="2562"/>
                    <a:pt x="2766" y="2511"/>
                  </a:cubicBezTo>
                  <a:cubicBezTo>
                    <a:pt x="2736" y="2496"/>
                    <a:pt x="2704" y="2485"/>
                    <a:pt x="2683" y="2461"/>
                  </a:cubicBezTo>
                  <a:cubicBezTo>
                    <a:pt x="2659" y="2436"/>
                    <a:pt x="2653" y="2401"/>
                    <a:pt x="2649" y="2367"/>
                  </a:cubicBezTo>
                  <a:cubicBezTo>
                    <a:pt x="2614" y="2119"/>
                    <a:pt x="2709" y="1829"/>
                    <a:pt x="2548" y="1639"/>
                  </a:cubicBezTo>
                  <a:cubicBezTo>
                    <a:pt x="2526" y="1613"/>
                    <a:pt x="2503" y="1592"/>
                    <a:pt x="2492" y="1559"/>
                  </a:cubicBezTo>
                  <a:cubicBezTo>
                    <a:pt x="2469" y="1489"/>
                    <a:pt x="2531" y="1409"/>
                    <a:pt x="2503" y="1341"/>
                  </a:cubicBezTo>
                  <a:cubicBezTo>
                    <a:pt x="2469" y="1255"/>
                    <a:pt x="2344" y="1274"/>
                    <a:pt x="2256" y="1253"/>
                  </a:cubicBezTo>
                  <a:cubicBezTo>
                    <a:pt x="2143" y="1227"/>
                    <a:pt x="2064" y="1105"/>
                    <a:pt x="2085" y="992"/>
                  </a:cubicBezTo>
                  <a:lnTo>
                    <a:pt x="2085" y="992"/>
                  </a:lnTo>
                  <a:cubicBezTo>
                    <a:pt x="2151" y="999"/>
                    <a:pt x="2218" y="1007"/>
                    <a:pt x="2284" y="1007"/>
                  </a:cubicBezTo>
                  <a:cubicBezTo>
                    <a:pt x="2333" y="1007"/>
                    <a:pt x="2382" y="1003"/>
                    <a:pt x="2430" y="992"/>
                  </a:cubicBezTo>
                  <a:cubicBezTo>
                    <a:pt x="2544" y="966"/>
                    <a:pt x="2653" y="893"/>
                    <a:pt x="2689" y="784"/>
                  </a:cubicBezTo>
                  <a:cubicBezTo>
                    <a:pt x="2702" y="745"/>
                    <a:pt x="2706" y="702"/>
                    <a:pt x="2726" y="666"/>
                  </a:cubicBezTo>
                  <a:cubicBezTo>
                    <a:pt x="2775" y="576"/>
                    <a:pt x="2899" y="567"/>
                    <a:pt x="3002" y="550"/>
                  </a:cubicBezTo>
                  <a:cubicBezTo>
                    <a:pt x="3124" y="531"/>
                    <a:pt x="3246" y="482"/>
                    <a:pt x="3317" y="383"/>
                  </a:cubicBezTo>
                  <a:cubicBezTo>
                    <a:pt x="3388" y="285"/>
                    <a:pt x="3390" y="130"/>
                    <a:pt x="3296" y="51"/>
                  </a:cubicBezTo>
                  <a:cubicBezTo>
                    <a:pt x="3251" y="14"/>
                    <a:pt x="3195" y="0"/>
                    <a:pt x="3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151"/>
            <p:cNvSpPr/>
            <p:nvPr/>
          </p:nvSpPr>
          <p:spPr>
            <a:xfrm>
              <a:off x="6629468" y="3544429"/>
              <a:ext cx="98089" cy="118292"/>
            </a:xfrm>
            <a:custGeom>
              <a:rect b="b" l="l" r="r" t="t"/>
              <a:pathLst>
                <a:path extrusionOk="0" h="4163" w="3452">
                  <a:moveTo>
                    <a:pt x="3167" y="55"/>
                  </a:moveTo>
                  <a:cubicBezTo>
                    <a:pt x="3225" y="55"/>
                    <a:pt x="3273" y="69"/>
                    <a:pt x="3308" y="99"/>
                  </a:cubicBezTo>
                  <a:cubicBezTo>
                    <a:pt x="3394" y="169"/>
                    <a:pt x="3386" y="311"/>
                    <a:pt x="3326" y="394"/>
                  </a:cubicBezTo>
                  <a:cubicBezTo>
                    <a:pt x="3251" y="497"/>
                    <a:pt x="3122" y="536"/>
                    <a:pt x="3028" y="551"/>
                  </a:cubicBezTo>
                  <a:lnTo>
                    <a:pt x="2996" y="555"/>
                  </a:lnTo>
                  <a:cubicBezTo>
                    <a:pt x="2897" y="570"/>
                    <a:pt x="2784" y="587"/>
                    <a:pt x="2732" y="679"/>
                  </a:cubicBezTo>
                  <a:cubicBezTo>
                    <a:pt x="2717" y="705"/>
                    <a:pt x="2711" y="733"/>
                    <a:pt x="2704" y="761"/>
                  </a:cubicBezTo>
                  <a:cubicBezTo>
                    <a:pt x="2702" y="773"/>
                    <a:pt x="2698" y="788"/>
                    <a:pt x="2694" y="801"/>
                  </a:cubicBezTo>
                  <a:cubicBezTo>
                    <a:pt x="2657" y="911"/>
                    <a:pt x="2546" y="971"/>
                    <a:pt x="2454" y="992"/>
                  </a:cubicBezTo>
                  <a:cubicBezTo>
                    <a:pt x="2413" y="1003"/>
                    <a:pt x="2368" y="1007"/>
                    <a:pt x="2319" y="1007"/>
                  </a:cubicBezTo>
                  <a:cubicBezTo>
                    <a:pt x="2250" y="1007"/>
                    <a:pt x="2179" y="998"/>
                    <a:pt x="2117" y="990"/>
                  </a:cubicBezTo>
                  <a:lnTo>
                    <a:pt x="2092" y="988"/>
                  </a:lnTo>
                  <a:lnTo>
                    <a:pt x="2087" y="1013"/>
                  </a:lnTo>
                  <a:cubicBezTo>
                    <a:pt x="2066" y="1140"/>
                    <a:pt x="2154" y="1277"/>
                    <a:pt x="2280" y="1305"/>
                  </a:cubicBezTo>
                  <a:cubicBezTo>
                    <a:pt x="2306" y="1311"/>
                    <a:pt x="2336" y="1313"/>
                    <a:pt x="2364" y="1318"/>
                  </a:cubicBezTo>
                  <a:cubicBezTo>
                    <a:pt x="2441" y="1324"/>
                    <a:pt x="2490" y="1333"/>
                    <a:pt x="2509" y="1375"/>
                  </a:cubicBezTo>
                  <a:cubicBezTo>
                    <a:pt x="2520" y="1403"/>
                    <a:pt x="2511" y="1438"/>
                    <a:pt x="2503" y="1472"/>
                  </a:cubicBezTo>
                  <a:cubicBezTo>
                    <a:pt x="2492" y="1508"/>
                    <a:pt x="2481" y="1553"/>
                    <a:pt x="2496" y="1594"/>
                  </a:cubicBezTo>
                  <a:cubicBezTo>
                    <a:pt x="2505" y="1624"/>
                    <a:pt x="2526" y="1645"/>
                    <a:pt x="2544" y="1667"/>
                  </a:cubicBezTo>
                  <a:lnTo>
                    <a:pt x="2559" y="1682"/>
                  </a:lnTo>
                  <a:cubicBezTo>
                    <a:pt x="2659" y="1802"/>
                    <a:pt x="2653" y="1962"/>
                    <a:pt x="2646" y="2134"/>
                  </a:cubicBezTo>
                  <a:cubicBezTo>
                    <a:pt x="2642" y="2222"/>
                    <a:pt x="2640" y="2312"/>
                    <a:pt x="2651" y="2397"/>
                  </a:cubicBezTo>
                  <a:cubicBezTo>
                    <a:pt x="2657" y="2434"/>
                    <a:pt x="2666" y="2475"/>
                    <a:pt x="2694" y="2507"/>
                  </a:cubicBezTo>
                  <a:cubicBezTo>
                    <a:pt x="2715" y="2528"/>
                    <a:pt x="2743" y="2541"/>
                    <a:pt x="2769" y="2554"/>
                  </a:cubicBezTo>
                  <a:lnTo>
                    <a:pt x="2786" y="2560"/>
                  </a:lnTo>
                  <a:cubicBezTo>
                    <a:pt x="2895" y="2612"/>
                    <a:pt x="2968" y="2712"/>
                    <a:pt x="2972" y="2817"/>
                  </a:cubicBezTo>
                  <a:cubicBezTo>
                    <a:pt x="2979" y="2929"/>
                    <a:pt x="2895" y="3036"/>
                    <a:pt x="2792" y="3047"/>
                  </a:cubicBezTo>
                  <a:cubicBezTo>
                    <a:pt x="2784" y="3048"/>
                    <a:pt x="2776" y="3048"/>
                    <a:pt x="2767" y="3048"/>
                  </a:cubicBezTo>
                  <a:cubicBezTo>
                    <a:pt x="2747" y="3048"/>
                    <a:pt x="2725" y="3045"/>
                    <a:pt x="2702" y="3042"/>
                  </a:cubicBezTo>
                  <a:cubicBezTo>
                    <a:pt x="2679" y="3038"/>
                    <a:pt x="2653" y="3038"/>
                    <a:pt x="2623" y="3036"/>
                  </a:cubicBezTo>
                  <a:cubicBezTo>
                    <a:pt x="2496" y="3038"/>
                    <a:pt x="2391" y="3115"/>
                    <a:pt x="2286" y="3205"/>
                  </a:cubicBezTo>
                  <a:cubicBezTo>
                    <a:pt x="2281" y="3207"/>
                    <a:pt x="2275" y="3208"/>
                    <a:pt x="2269" y="3208"/>
                  </a:cubicBezTo>
                  <a:cubicBezTo>
                    <a:pt x="2231" y="3208"/>
                    <a:pt x="2186" y="3170"/>
                    <a:pt x="2175" y="3124"/>
                  </a:cubicBezTo>
                  <a:cubicBezTo>
                    <a:pt x="2164" y="3081"/>
                    <a:pt x="2171" y="3036"/>
                    <a:pt x="2175" y="2989"/>
                  </a:cubicBezTo>
                  <a:cubicBezTo>
                    <a:pt x="2179" y="2967"/>
                    <a:pt x="2182" y="2946"/>
                    <a:pt x="2182" y="2927"/>
                  </a:cubicBezTo>
                  <a:cubicBezTo>
                    <a:pt x="2188" y="2828"/>
                    <a:pt x="2154" y="2751"/>
                    <a:pt x="2092" y="2721"/>
                  </a:cubicBezTo>
                  <a:cubicBezTo>
                    <a:pt x="2068" y="2708"/>
                    <a:pt x="2042" y="2704"/>
                    <a:pt x="2008" y="2704"/>
                  </a:cubicBezTo>
                  <a:cubicBezTo>
                    <a:pt x="1995" y="2704"/>
                    <a:pt x="1980" y="2704"/>
                    <a:pt x="1967" y="2706"/>
                  </a:cubicBezTo>
                  <a:cubicBezTo>
                    <a:pt x="1953" y="2706"/>
                    <a:pt x="1939" y="2707"/>
                    <a:pt x="1924" y="2707"/>
                  </a:cubicBezTo>
                  <a:cubicBezTo>
                    <a:pt x="1917" y="2707"/>
                    <a:pt x="1910" y="2707"/>
                    <a:pt x="1903" y="2706"/>
                  </a:cubicBezTo>
                  <a:cubicBezTo>
                    <a:pt x="1804" y="2693"/>
                    <a:pt x="1738" y="2588"/>
                    <a:pt x="1721" y="2492"/>
                  </a:cubicBezTo>
                  <a:cubicBezTo>
                    <a:pt x="1708" y="2417"/>
                    <a:pt x="1717" y="2342"/>
                    <a:pt x="1723" y="2260"/>
                  </a:cubicBezTo>
                  <a:cubicBezTo>
                    <a:pt x="1727" y="2228"/>
                    <a:pt x="1729" y="2196"/>
                    <a:pt x="1732" y="2164"/>
                  </a:cubicBezTo>
                  <a:cubicBezTo>
                    <a:pt x="1740" y="2025"/>
                    <a:pt x="1717" y="1909"/>
                    <a:pt x="1665" y="1821"/>
                  </a:cubicBezTo>
                  <a:cubicBezTo>
                    <a:pt x="1605" y="1718"/>
                    <a:pt x="1498" y="1650"/>
                    <a:pt x="1390" y="1650"/>
                  </a:cubicBezTo>
                  <a:cubicBezTo>
                    <a:pt x="1380" y="1650"/>
                    <a:pt x="1369" y="1650"/>
                    <a:pt x="1359" y="1652"/>
                  </a:cubicBezTo>
                  <a:cubicBezTo>
                    <a:pt x="1252" y="1665"/>
                    <a:pt x="1155" y="1746"/>
                    <a:pt x="1115" y="1855"/>
                  </a:cubicBezTo>
                  <a:cubicBezTo>
                    <a:pt x="1070" y="1973"/>
                    <a:pt x="1087" y="2093"/>
                    <a:pt x="1110" y="2175"/>
                  </a:cubicBezTo>
                  <a:cubicBezTo>
                    <a:pt x="1117" y="2190"/>
                    <a:pt x="1121" y="2207"/>
                    <a:pt x="1127" y="2222"/>
                  </a:cubicBezTo>
                  <a:cubicBezTo>
                    <a:pt x="1147" y="2280"/>
                    <a:pt x="1164" y="2335"/>
                    <a:pt x="1155" y="2389"/>
                  </a:cubicBezTo>
                  <a:cubicBezTo>
                    <a:pt x="1151" y="2427"/>
                    <a:pt x="1130" y="2466"/>
                    <a:pt x="1110" y="2505"/>
                  </a:cubicBezTo>
                  <a:cubicBezTo>
                    <a:pt x="1085" y="2554"/>
                    <a:pt x="1059" y="2605"/>
                    <a:pt x="1059" y="2663"/>
                  </a:cubicBezTo>
                  <a:cubicBezTo>
                    <a:pt x="1057" y="2742"/>
                    <a:pt x="1102" y="2811"/>
                    <a:pt x="1147" y="2879"/>
                  </a:cubicBezTo>
                  <a:cubicBezTo>
                    <a:pt x="1196" y="2957"/>
                    <a:pt x="1241" y="3025"/>
                    <a:pt x="1202" y="3087"/>
                  </a:cubicBezTo>
                  <a:lnTo>
                    <a:pt x="1179" y="3126"/>
                  </a:lnTo>
                  <a:lnTo>
                    <a:pt x="1226" y="3128"/>
                  </a:lnTo>
                  <a:cubicBezTo>
                    <a:pt x="1275" y="3128"/>
                    <a:pt x="1322" y="3167"/>
                    <a:pt x="1370" y="3237"/>
                  </a:cubicBezTo>
                  <a:cubicBezTo>
                    <a:pt x="1412" y="3304"/>
                    <a:pt x="1462" y="3407"/>
                    <a:pt x="1442" y="3507"/>
                  </a:cubicBezTo>
                  <a:cubicBezTo>
                    <a:pt x="1425" y="3588"/>
                    <a:pt x="1355" y="3658"/>
                    <a:pt x="1280" y="3658"/>
                  </a:cubicBezTo>
                  <a:cubicBezTo>
                    <a:pt x="1272" y="3658"/>
                    <a:pt x="1264" y="3657"/>
                    <a:pt x="1256" y="3655"/>
                  </a:cubicBezTo>
                  <a:lnTo>
                    <a:pt x="1228" y="3649"/>
                  </a:lnTo>
                  <a:lnTo>
                    <a:pt x="1224" y="3676"/>
                  </a:lnTo>
                  <a:cubicBezTo>
                    <a:pt x="1211" y="3771"/>
                    <a:pt x="1194" y="3878"/>
                    <a:pt x="1147" y="3964"/>
                  </a:cubicBezTo>
                  <a:cubicBezTo>
                    <a:pt x="1100" y="4049"/>
                    <a:pt x="1020" y="4105"/>
                    <a:pt x="941" y="4109"/>
                  </a:cubicBezTo>
                  <a:cubicBezTo>
                    <a:pt x="840" y="3846"/>
                    <a:pt x="770" y="3574"/>
                    <a:pt x="905" y="3370"/>
                  </a:cubicBezTo>
                  <a:cubicBezTo>
                    <a:pt x="911" y="3359"/>
                    <a:pt x="920" y="3349"/>
                    <a:pt x="926" y="3338"/>
                  </a:cubicBezTo>
                  <a:cubicBezTo>
                    <a:pt x="947" y="3310"/>
                    <a:pt x="969" y="3280"/>
                    <a:pt x="980" y="3246"/>
                  </a:cubicBezTo>
                  <a:cubicBezTo>
                    <a:pt x="1010" y="3162"/>
                    <a:pt x="982" y="3074"/>
                    <a:pt x="956" y="2997"/>
                  </a:cubicBezTo>
                  <a:lnTo>
                    <a:pt x="945" y="2965"/>
                  </a:lnTo>
                  <a:cubicBezTo>
                    <a:pt x="887" y="2781"/>
                    <a:pt x="883" y="2575"/>
                    <a:pt x="937" y="2389"/>
                  </a:cubicBezTo>
                  <a:lnTo>
                    <a:pt x="945" y="2359"/>
                  </a:lnTo>
                  <a:lnTo>
                    <a:pt x="915" y="2355"/>
                  </a:lnTo>
                  <a:cubicBezTo>
                    <a:pt x="847" y="2342"/>
                    <a:pt x="776" y="2335"/>
                    <a:pt x="710" y="2327"/>
                  </a:cubicBezTo>
                  <a:cubicBezTo>
                    <a:pt x="590" y="2316"/>
                    <a:pt x="478" y="2303"/>
                    <a:pt x="371" y="2265"/>
                  </a:cubicBezTo>
                  <a:cubicBezTo>
                    <a:pt x="206" y="2202"/>
                    <a:pt x="60" y="2040"/>
                    <a:pt x="101" y="1875"/>
                  </a:cubicBezTo>
                  <a:cubicBezTo>
                    <a:pt x="127" y="1772"/>
                    <a:pt x="217" y="1699"/>
                    <a:pt x="303" y="1626"/>
                  </a:cubicBezTo>
                  <a:cubicBezTo>
                    <a:pt x="320" y="1611"/>
                    <a:pt x="339" y="1596"/>
                    <a:pt x="356" y="1579"/>
                  </a:cubicBezTo>
                  <a:cubicBezTo>
                    <a:pt x="470" y="1483"/>
                    <a:pt x="566" y="1328"/>
                    <a:pt x="500" y="1191"/>
                  </a:cubicBezTo>
                  <a:cubicBezTo>
                    <a:pt x="491" y="1172"/>
                    <a:pt x="478" y="1153"/>
                    <a:pt x="468" y="1135"/>
                  </a:cubicBezTo>
                  <a:cubicBezTo>
                    <a:pt x="444" y="1099"/>
                    <a:pt x="423" y="1069"/>
                    <a:pt x="431" y="1037"/>
                  </a:cubicBezTo>
                  <a:cubicBezTo>
                    <a:pt x="438" y="1007"/>
                    <a:pt x="468" y="986"/>
                    <a:pt x="502" y="964"/>
                  </a:cubicBezTo>
                  <a:cubicBezTo>
                    <a:pt x="517" y="953"/>
                    <a:pt x="532" y="943"/>
                    <a:pt x="547" y="932"/>
                  </a:cubicBezTo>
                  <a:cubicBezTo>
                    <a:pt x="658" y="838"/>
                    <a:pt x="650" y="686"/>
                    <a:pt x="641" y="536"/>
                  </a:cubicBezTo>
                  <a:cubicBezTo>
                    <a:pt x="632" y="394"/>
                    <a:pt x="624" y="261"/>
                    <a:pt x="716" y="186"/>
                  </a:cubicBezTo>
                  <a:cubicBezTo>
                    <a:pt x="755" y="154"/>
                    <a:pt x="806" y="139"/>
                    <a:pt x="851" y="129"/>
                  </a:cubicBezTo>
                  <a:cubicBezTo>
                    <a:pt x="890" y="118"/>
                    <a:pt x="930" y="111"/>
                    <a:pt x="967" y="111"/>
                  </a:cubicBezTo>
                  <a:cubicBezTo>
                    <a:pt x="1022" y="111"/>
                    <a:pt x="1093" y="124"/>
                    <a:pt x="1119" y="186"/>
                  </a:cubicBezTo>
                  <a:cubicBezTo>
                    <a:pt x="1136" y="225"/>
                    <a:pt x="1125" y="272"/>
                    <a:pt x="1117" y="321"/>
                  </a:cubicBezTo>
                  <a:cubicBezTo>
                    <a:pt x="1104" y="383"/>
                    <a:pt x="1091" y="446"/>
                    <a:pt x="1125" y="501"/>
                  </a:cubicBezTo>
                  <a:lnTo>
                    <a:pt x="1134" y="516"/>
                  </a:lnTo>
                  <a:lnTo>
                    <a:pt x="1151" y="514"/>
                  </a:lnTo>
                  <a:cubicBezTo>
                    <a:pt x="1183" y="512"/>
                    <a:pt x="1215" y="508"/>
                    <a:pt x="1247" y="508"/>
                  </a:cubicBezTo>
                  <a:cubicBezTo>
                    <a:pt x="1290" y="508"/>
                    <a:pt x="1325" y="514"/>
                    <a:pt x="1355" y="527"/>
                  </a:cubicBezTo>
                  <a:cubicBezTo>
                    <a:pt x="1410" y="551"/>
                    <a:pt x="1455" y="615"/>
                    <a:pt x="1434" y="671"/>
                  </a:cubicBezTo>
                  <a:lnTo>
                    <a:pt x="1425" y="694"/>
                  </a:lnTo>
                  <a:lnTo>
                    <a:pt x="1449" y="705"/>
                  </a:lnTo>
                  <a:cubicBezTo>
                    <a:pt x="1493" y="726"/>
                    <a:pt x="1544" y="736"/>
                    <a:pt x="1598" y="736"/>
                  </a:cubicBezTo>
                  <a:cubicBezTo>
                    <a:pt x="1691" y="736"/>
                    <a:pt x="1794" y="705"/>
                    <a:pt x="1890" y="647"/>
                  </a:cubicBezTo>
                  <a:cubicBezTo>
                    <a:pt x="1957" y="606"/>
                    <a:pt x="2017" y="557"/>
                    <a:pt x="2077" y="510"/>
                  </a:cubicBezTo>
                  <a:cubicBezTo>
                    <a:pt x="2130" y="467"/>
                    <a:pt x="2184" y="422"/>
                    <a:pt x="2242" y="386"/>
                  </a:cubicBezTo>
                  <a:lnTo>
                    <a:pt x="2274" y="364"/>
                  </a:lnTo>
                  <a:cubicBezTo>
                    <a:pt x="2336" y="328"/>
                    <a:pt x="2400" y="287"/>
                    <a:pt x="2434" y="219"/>
                  </a:cubicBezTo>
                  <a:cubicBezTo>
                    <a:pt x="2441" y="210"/>
                    <a:pt x="2445" y="199"/>
                    <a:pt x="2449" y="189"/>
                  </a:cubicBezTo>
                  <a:cubicBezTo>
                    <a:pt x="2458" y="169"/>
                    <a:pt x="2464" y="150"/>
                    <a:pt x="2477" y="137"/>
                  </a:cubicBezTo>
                  <a:cubicBezTo>
                    <a:pt x="2490" y="127"/>
                    <a:pt x="2507" y="122"/>
                    <a:pt x="2527" y="122"/>
                  </a:cubicBezTo>
                  <a:cubicBezTo>
                    <a:pt x="2552" y="122"/>
                    <a:pt x="2582" y="129"/>
                    <a:pt x="2610" y="137"/>
                  </a:cubicBezTo>
                  <a:cubicBezTo>
                    <a:pt x="2625" y="141"/>
                    <a:pt x="2640" y="144"/>
                    <a:pt x="2655" y="148"/>
                  </a:cubicBezTo>
                  <a:cubicBezTo>
                    <a:pt x="2674" y="152"/>
                    <a:pt x="2694" y="153"/>
                    <a:pt x="2714" y="153"/>
                  </a:cubicBezTo>
                  <a:cubicBezTo>
                    <a:pt x="2793" y="153"/>
                    <a:pt x="2876" y="126"/>
                    <a:pt x="2953" y="101"/>
                  </a:cubicBezTo>
                  <a:cubicBezTo>
                    <a:pt x="2970" y="94"/>
                    <a:pt x="2987" y="88"/>
                    <a:pt x="3004" y="84"/>
                  </a:cubicBezTo>
                  <a:cubicBezTo>
                    <a:pt x="3065" y="64"/>
                    <a:pt x="3120" y="55"/>
                    <a:pt x="3167" y="55"/>
                  </a:cubicBezTo>
                  <a:close/>
                  <a:moveTo>
                    <a:pt x="3166" y="1"/>
                  </a:moveTo>
                  <a:cubicBezTo>
                    <a:pt x="3113" y="1"/>
                    <a:pt x="3053" y="11"/>
                    <a:pt x="2987" y="32"/>
                  </a:cubicBezTo>
                  <a:cubicBezTo>
                    <a:pt x="2970" y="39"/>
                    <a:pt x="2953" y="43"/>
                    <a:pt x="2936" y="49"/>
                  </a:cubicBezTo>
                  <a:cubicBezTo>
                    <a:pt x="2864" y="75"/>
                    <a:pt x="2788" y="99"/>
                    <a:pt x="2718" y="99"/>
                  </a:cubicBezTo>
                  <a:cubicBezTo>
                    <a:pt x="2700" y="99"/>
                    <a:pt x="2683" y="98"/>
                    <a:pt x="2666" y="94"/>
                  </a:cubicBezTo>
                  <a:cubicBezTo>
                    <a:pt x="2653" y="92"/>
                    <a:pt x="2638" y="88"/>
                    <a:pt x="2623" y="86"/>
                  </a:cubicBezTo>
                  <a:cubicBezTo>
                    <a:pt x="2591" y="77"/>
                    <a:pt x="2559" y="69"/>
                    <a:pt x="2526" y="69"/>
                  </a:cubicBezTo>
                  <a:cubicBezTo>
                    <a:pt x="2492" y="69"/>
                    <a:pt x="2464" y="77"/>
                    <a:pt x="2443" y="99"/>
                  </a:cubicBezTo>
                  <a:cubicBezTo>
                    <a:pt x="2419" y="118"/>
                    <a:pt x="2409" y="144"/>
                    <a:pt x="2400" y="169"/>
                  </a:cubicBezTo>
                  <a:cubicBezTo>
                    <a:pt x="2396" y="178"/>
                    <a:pt x="2391" y="186"/>
                    <a:pt x="2387" y="195"/>
                  </a:cubicBezTo>
                  <a:cubicBezTo>
                    <a:pt x="2359" y="251"/>
                    <a:pt x="2304" y="283"/>
                    <a:pt x="2246" y="319"/>
                  </a:cubicBezTo>
                  <a:lnTo>
                    <a:pt x="2214" y="338"/>
                  </a:lnTo>
                  <a:cubicBezTo>
                    <a:pt x="2154" y="377"/>
                    <a:pt x="2098" y="424"/>
                    <a:pt x="2042" y="467"/>
                  </a:cubicBezTo>
                  <a:cubicBezTo>
                    <a:pt x="1984" y="514"/>
                    <a:pt x="1927" y="561"/>
                    <a:pt x="1862" y="600"/>
                  </a:cubicBezTo>
                  <a:cubicBezTo>
                    <a:pt x="1774" y="654"/>
                    <a:pt x="1681" y="683"/>
                    <a:pt x="1599" y="683"/>
                  </a:cubicBezTo>
                  <a:cubicBezTo>
                    <a:pt x="1560" y="683"/>
                    <a:pt x="1524" y="677"/>
                    <a:pt x="1492" y="664"/>
                  </a:cubicBezTo>
                  <a:cubicBezTo>
                    <a:pt x="1504" y="587"/>
                    <a:pt x="1447" y="510"/>
                    <a:pt x="1376" y="478"/>
                  </a:cubicBezTo>
                  <a:cubicBezTo>
                    <a:pt x="1340" y="463"/>
                    <a:pt x="1297" y="454"/>
                    <a:pt x="1247" y="454"/>
                  </a:cubicBezTo>
                  <a:cubicBezTo>
                    <a:pt x="1220" y="454"/>
                    <a:pt x="1192" y="456"/>
                    <a:pt x="1164" y="461"/>
                  </a:cubicBezTo>
                  <a:cubicBezTo>
                    <a:pt x="1151" y="424"/>
                    <a:pt x="1160" y="379"/>
                    <a:pt x="1168" y="332"/>
                  </a:cubicBezTo>
                  <a:cubicBezTo>
                    <a:pt x="1179" y="276"/>
                    <a:pt x="1192" y="221"/>
                    <a:pt x="1168" y="165"/>
                  </a:cubicBezTo>
                  <a:cubicBezTo>
                    <a:pt x="1140" y="96"/>
                    <a:pt x="1067" y="58"/>
                    <a:pt x="967" y="58"/>
                  </a:cubicBezTo>
                  <a:cubicBezTo>
                    <a:pt x="926" y="58"/>
                    <a:pt x="881" y="64"/>
                    <a:pt x="838" y="77"/>
                  </a:cubicBezTo>
                  <a:cubicBezTo>
                    <a:pt x="787" y="90"/>
                    <a:pt x="729" y="107"/>
                    <a:pt x="682" y="144"/>
                  </a:cubicBezTo>
                  <a:cubicBezTo>
                    <a:pt x="568" y="238"/>
                    <a:pt x="577" y="392"/>
                    <a:pt x="588" y="540"/>
                  </a:cubicBezTo>
                  <a:cubicBezTo>
                    <a:pt x="596" y="681"/>
                    <a:pt x="605" y="814"/>
                    <a:pt x="513" y="891"/>
                  </a:cubicBezTo>
                  <a:cubicBezTo>
                    <a:pt x="500" y="900"/>
                    <a:pt x="487" y="911"/>
                    <a:pt x="472" y="919"/>
                  </a:cubicBezTo>
                  <a:cubicBezTo>
                    <a:pt x="433" y="945"/>
                    <a:pt x="390" y="973"/>
                    <a:pt x="378" y="1026"/>
                  </a:cubicBezTo>
                  <a:cubicBezTo>
                    <a:pt x="367" y="1080"/>
                    <a:pt x="397" y="1125"/>
                    <a:pt x="423" y="1165"/>
                  </a:cubicBezTo>
                  <a:cubicBezTo>
                    <a:pt x="433" y="1180"/>
                    <a:pt x="444" y="1198"/>
                    <a:pt x="453" y="1215"/>
                  </a:cubicBezTo>
                  <a:cubicBezTo>
                    <a:pt x="504" y="1324"/>
                    <a:pt x="418" y="1455"/>
                    <a:pt x="322" y="1540"/>
                  </a:cubicBezTo>
                  <a:cubicBezTo>
                    <a:pt x="305" y="1555"/>
                    <a:pt x="285" y="1570"/>
                    <a:pt x="268" y="1585"/>
                  </a:cubicBezTo>
                  <a:cubicBezTo>
                    <a:pt x="176" y="1663"/>
                    <a:pt x="80" y="1742"/>
                    <a:pt x="50" y="1860"/>
                  </a:cubicBezTo>
                  <a:cubicBezTo>
                    <a:pt x="0" y="2055"/>
                    <a:pt x="165" y="2245"/>
                    <a:pt x="352" y="2314"/>
                  </a:cubicBezTo>
                  <a:cubicBezTo>
                    <a:pt x="465" y="2357"/>
                    <a:pt x="585" y="2370"/>
                    <a:pt x="703" y="2380"/>
                  </a:cubicBezTo>
                  <a:cubicBezTo>
                    <a:pt x="761" y="2387"/>
                    <a:pt x="821" y="2393"/>
                    <a:pt x="877" y="2402"/>
                  </a:cubicBezTo>
                  <a:cubicBezTo>
                    <a:pt x="830" y="2590"/>
                    <a:pt x="836" y="2796"/>
                    <a:pt x="894" y="2982"/>
                  </a:cubicBezTo>
                  <a:lnTo>
                    <a:pt x="905" y="3014"/>
                  </a:lnTo>
                  <a:cubicBezTo>
                    <a:pt x="928" y="3087"/>
                    <a:pt x="954" y="3162"/>
                    <a:pt x="930" y="3227"/>
                  </a:cubicBezTo>
                  <a:cubicBezTo>
                    <a:pt x="920" y="3254"/>
                    <a:pt x="902" y="3280"/>
                    <a:pt x="883" y="3306"/>
                  </a:cubicBezTo>
                  <a:cubicBezTo>
                    <a:pt x="875" y="3317"/>
                    <a:pt x="866" y="3329"/>
                    <a:pt x="860" y="3340"/>
                  </a:cubicBezTo>
                  <a:cubicBezTo>
                    <a:pt x="707" y="3569"/>
                    <a:pt x="789" y="3863"/>
                    <a:pt x="898" y="4146"/>
                  </a:cubicBezTo>
                  <a:lnTo>
                    <a:pt x="905" y="4163"/>
                  </a:lnTo>
                  <a:lnTo>
                    <a:pt x="930" y="4163"/>
                  </a:lnTo>
                  <a:cubicBezTo>
                    <a:pt x="1031" y="4163"/>
                    <a:pt x="1134" y="4096"/>
                    <a:pt x="1194" y="3989"/>
                  </a:cubicBezTo>
                  <a:cubicBezTo>
                    <a:pt x="1241" y="3904"/>
                    <a:pt x="1260" y="3803"/>
                    <a:pt x="1273" y="3711"/>
                  </a:cubicBezTo>
                  <a:lnTo>
                    <a:pt x="1280" y="3711"/>
                  </a:lnTo>
                  <a:cubicBezTo>
                    <a:pt x="1378" y="3711"/>
                    <a:pt x="1472" y="3625"/>
                    <a:pt x="1494" y="3516"/>
                  </a:cubicBezTo>
                  <a:cubicBezTo>
                    <a:pt x="1513" y="3424"/>
                    <a:pt x="1485" y="3317"/>
                    <a:pt x="1415" y="3207"/>
                  </a:cubicBezTo>
                  <a:cubicBezTo>
                    <a:pt x="1370" y="3137"/>
                    <a:pt x="1318" y="3094"/>
                    <a:pt x="1265" y="3081"/>
                  </a:cubicBezTo>
                  <a:cubicBezTo>
                    <a:pt x="1288" y="3002"/>
                    <a:pt x="1239" y="2924"/>
                    <a:pt x="1192" y="2849"/>
                  </a:cubicBezTo>
                  <a:cubicBezTo>
                    <a:pt x="1151" y="2789"/>
                    <a:pt x="1110" y="2725"/>
                    <a:pt x="1112" y="2663"/>
                  </a:cubicBezTo>
                  <a:cubicBezTo>
                    <a:pt x="1112" y="2618"/>
                    <a:pt x="1134" y="2575"/>
                    <a:pt x="1157" y="2528"/>
                  </a:cubicBezTo>
                  <a:cubicBezTo>
                    <a:pt x="1179" y="2487"/>
                    <a:pt x="1202" y="2445"/>
                    <a:pt x="1209" y="2397"/>
                  </a:cubicBezTo>
                  <a:cubicBezTo>
                    <a:pt x="1217" y="2329"/>
                    <a:pt x="1198" y="2267"/>
                    <a:pt x="1177" y="2205"/>
                  </a:cubicBezTo>
                  <a:cubicBezTo>
                    <a:pt x="1172" y="2190"/>
                    <a:pt x="1168" y="2175"/>
                    <a:pt x="1162" y="2160"/>
                  </a:cubicBezTo>
                  <a:cubicBezTo>
                    <a:pt x="1140" y="2087"/>
                    <a:pt x="1123" y="1977"/>
                    <a:pt x="1164" y="1875"/>
                  </a:cubicBezTo>
                  <a:cubicBezTo>
                    <a:pt x="1198" y="1785"/>
                    <a:pt x="1280" y="1716"/>
                    <a:pt x="1365" y="1705"/>
                  </a:cubicBezTo>
                  <a:cubicBezTo>
                    <a:pt x="1373" y="1705"/>
                    <a:pt x="1380" y="1704"/>
                    <a:pt x="1388" y="1704"/>
                  </a:cubicBezTo>
                  <a:cubicBezTo>
                    <a:pt x="1476" y="1704"/>
                    <a:pt x="1567" y="1760"/>
                    <a:pt x="1618" y="1847"/>
                  </a:cubicBezTo>
                  <a:cubicBezTo>
                    <a:pt x="1665" y="1928"/>
                    <a:pt x="1687" y="2033"/>
                    <a:pt x="1678" y="2162"/>
                  </a:cubicBezTo>
                  <a:cubicBezTo>
                    <a:pt x="1676" y="2192"/>
                    <a:pt x="1674" y="2224"/>
                    <a:pt x="1669" y="2256"/>
                  </a:cubicBezTo>
                  <a:cubicBezTo>
                    <a:pt x="1663" y="2335"/>
                    <a:pt x="1654" y="2419"/>
                    <a:pt x="1667" y="2500"/>
                  </a:cubicBezTo>
                  <a:cubicBezTo>
                    <a:pt x="1687" y="2614"/>
                    <a:pt x="1766" y="2742"/>
                    <a:pt x="1897" y="2757"/>
                  </a:cubicBezTo>
                  <a:cubicBezTo>
                    <a:pt x="1907" y="2759"/>
                    <a:pt x="1917" y="2760"/>
                    <a:pt x="1927" y="2760"/>
                  </a:cubicBezTo>
                  <a:cubicBezTo>
                    <a:pt x="1941" y="2760"/>
                    <a:pt x="1956" y="2759"/>
                    <a:pt x="1969" y="2757"/>
                  </a:cubicBezTo>
                  <a:cubicBezTo>
                    <a:pt x="1981" y="2757"/>
                    <a:pt x="1992" y="2756"/>
                    <a:pt x="2002" y="2756"/>
                  </a:cubicBezTo>
                  <a:cubicBezTo>
                    <a:pt x="2028" y="2756"/>
                    <a:pt x="2051" y="2759"/>
                    <a:pt x="2068" y="2768"/>
                  </a:cubicBezTo>
                  <a:cubicBezTo>
                    <a:pt x="2117" y="2794"/>
                    <a:pt x="2132" y="2864"/>
                    <a:pt x="2128" y="2922"/>
                  </a:cubicBezTo>
                  <a:cubicBezTo>
                    <a:pt x="2128" y="2942"/>
                    <a:pt x="2126" y="2961"/>
                    <a:pt x="2124" y="2982"/>
                  </a:cubicBezTo>
                  <a:cubicBezTo>
                    <a:pt x="2117" y="3032"/>
                    <a:pt x="2111" y="3083"/>
                    <a:pt x="2124" y="3137"/>
                  </a:cubicBezTo>
                  <a:cubicBezTo>
                    <a:pt x="2141" y="3205"/>
                    <a:pt x="2205" y="3261"/>
                    <a:pt x="2267" y="3261"/>
                  </a:cubicBezTo>
                  <a:cubicBezTo>
                    <a:pt x="2282" y="3261"/>
                    <a:pt x="2297" y="3259"/>
                    <a:pt x="2312" y="3252"/>
                  </a:cubicBezTo>
                  <a:lnTo>
                    <a:pt x="2319" y="3248"/>
                  </a:lnTo>
                  <a:cubicBezTo>
                    <a:pt x="2417" y="3164"/>
                    <a:pt x="2514" y="3092"/>
                    <a:pt x="2627" y="3089"/>
                  </a:cubicBezTo>
                  <a:cubicBezTo>
                    <a:pt x="2651" y="3089"/>
                    <a:pt x="2672" y="3092"/>
                    <a:pt x="2696" y="3096"/>
                  </a:cubicBezTo>
                  <a:cubicBezTo>
                    <a:pt x="2721" y="3099"/>
                    <a:pt x="2746" y="3101"/>
                    <a:pt x="2771" y="3101"/>
                  </a:cubicBezTo>
                  <a:cubicBezTo>
                    <a:pt x="2780" y="3101"/>
                    <a:pt x="2789" y="3101"/>
                    <a:pt x="2799" y="3100"/>
                  </a:cubicBezTo>
                  <a:cubicBezTo>
                    <a:pt x="2929" y="3085"/>
                    <a:pt x="3034" y="2954"/>
                    <a:pt x="3026" y="2813"/>
                  </a:cubicBezTo>
                  <a:cubicBezTo>
                    <a:pt x="3019" y="2689"/>
                    <a:pt x="2934" y="2571"/>
                    <a:pt x="2807" y="2511"/>
                  </a:cubicBezTo>
                  <a:lnTo>
                    <a:pt x="2790" y="2505"/>
                  </a:lnTo>
                  <a:cubicBezTo>
                    <a:pt x="2769" y="2494"/>
                    <a:pt x="2747" y="2485"/>
                    <a:pt x="2732" y="2470"/>
                  </a:cubicBezTo>
                  <a:cubicBezTo>
                    <a:pt x="2715" y="2449"/>
                    <a:pt x="2709" y="2417"/>
                    <a:pt x="2704" y="2389"/>
                  </a:cubicBezTo>
                  <a:cubicBezTo>
                    <a:pt x="2694" y="2310"/>
                    <a:pt x="2696" y="2222"/>
                    <a:pt x="2700" y="2136"/>
                  </a:cubicBezTo>
                  <a:cubicBezTo>
                    <a:pt x="2706" y="1962"/>
                    <a:pt x="2713" y="1783"/>
                    <a:pt x="2599" y="1648"/>
                  </a:cubicBezTo>
                  <a:cubicBezTo>
                    <a:pt x="2595" y="1641"/>
                    <a:pt x="2589" y="1637"/>
                    <a:pt x="2584" y="1630"/>
                  </a:cubicBezTo>
                  <a:cubicBezTo>
                    <a:pt x="2567" y="1613"/>
                    <a:pt x="2552" y="1596"/>
                    <a:pt x="2548" y="1577"/>
                  </a:cubicBezTo>
                  <a:cubicBezTo>
                    <a:pt x="2537" y="1551"/>
                    <a:pt x="2546" y="1519"/>
                    <a:pt x="2554" y="1485"/>
                  </a:cubicBezTo>
                  <a:cubicBezTo>
                    <a:pt x="2565" y="1444"/>
                    <a:pt x="2576" y="1399"/>
                    <a:pt x="2559" y="1356"/>
                  </a:cubicBezTo>
                  <a:cubicBezTo>
                    <a:pt x="2526" y="1279"/>
                    <a:pt x="2443" y="1270"/>
                    <a:pt x="2368" y="1264"/>
                  </a:cubicBezTo>
                  <a:cubicBezTo>
                    <a:pt x="2340" y="1262"/>
                    <a:pt x="2314" y="1258"/>
                    <a:pt x="2293" y="1253"/>
                  </a:cubicBezTo>
                  <a:cubicBezTo>
                    <a:pt x="2201" y="1232"/>
                    <a:pt x="2134" y="1140"/>
                    <a:pt x="2139" y="1048"/>
                  </a:cubicBezTo>
                  <a:lnTo>
                    <a:pt x="2139" y="1048"/>
                  </a:lnTo>
                  <a:cubicBezTo>
                    <a:pt x="2194" y="1054"/>
                    <a:pt x="2257" y="1061"/>
                    <a:pt x="2319" y="1061"/>
                  </a:cubicBezTo>
                  <a:cubicBezTo>
                    <a:pt x="2372" y="1061"/>
                    <a:pt x="2421" y="1054"/>
                    <a:pt x="2466" y="1046"/>
                  </a:cubicBezTo>
                  <a:cubicBezTo>
                    <a:pt x="2601" y="1013"/>
                    <a:pt x="2709" y="928"/>
                    <a:pt x="2745" y="818"/>
                  </a:cubicBezTo>
                  <a:cubicBezTo>
                    <a:pt x="2749" y="803"/>
                    <a:pt x="2754" y="788"/>
                    <a:pt x="2756" y="773"/>
                  </a:cubicBezTo>
                  <a:cubicBezTo>
                    <a:pt x="2762" y="748"/>
                    <a:pt x="2769" y="726"/>
                    <a:pt x="2779" y="705"/>
                  </a:cubicBezTo>
                  <a:cubicBezTo>
                    <a:pt x="2818" y="636"/>
                    <a:pt x="2912" y="621"/>
                    <a:pt x="3004" y="608"/>
                  </a:cubicBezTo>
                  <a:lnTo>
                    <a:pt x="3036" y="604"/>
                  </a:lnTo>
                  <a:cubicBezTo>
                    <a:pt x="3141" y="587"/>
                    <a:pt x="3283" y="542"/>
                    <a:pt x="3368" y="424"/>
                  </a:cubicBezTo>
                  <a:cubicBezTo>
                    <a:pt x="3443" y="321"/>
                    <a:pt x="3452" y="148"/>
                    <a:pt x="3343" y="58"/>
                  </a:cubicBezTo>
                  <a:cubicBezTo>
                    <a:pt x="3297" y="20"/>
                    <a:pt x="3238" y="1"/>
                    <a:pt x="3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151"/>
            <p:cNvSpPr/>
            <p:nvPr/>
          </p:nvSpPr>
          <p:spPr>
            <a:xfrm>
              <a:off x="6801142" y="3493995"/>
              <a:ext cx="33331" cy="43873"/>
            </a:xfrm>
            <a:custGeom>
              <a:rect b="b" l="l" r="r" t="t"/>
              <a:pathLst>
                <a:path extrusionOk="0" h="1544" w="1173">
                  <a:moveTo>
                    <a:pt x="278" y="1"/>
                  </a:moveTo>
                  <a:cubicBezTo>
                    <a:pt x="262" y="1"/>
                    <a:pt x="247" y="2"/>
                    <a:pt x="232" y="10"/>
                  </a:cubicBezTo>
                  <a:cubicBezTo>
                    <a:pt x="191" y="29"/>
                    <a:pt x="176" y="82"/>
                    <a:pt x="180" y="130"/>
                  </a:cubicBezTo>
                  <a:cubicBezTo>
                    <a:pt x="185" y="175"/>
                    <a:pt x="202" y="220"/>
                    <a:pt x="200" y="267"/>
                  </a:cubicBezTo>
                  <a:cubicBezTo>
                    <a:pt x="197" y="404"/>
                    <a:pt x="47" y="496"/>
                    <a:pt x="24" y="631"/>
                  </a:cubicBezTo>
                  <a:cubicBezTo>
                    <a:pt x="0" y="785"/>
                    <a:pt x="148" y="907"/>
                    <a:pt x="221" y="1047"/>
                  </a:cubicBezTo>
                  <a:cubicBezTo>
                    <a:pt x="279" y="1154"/>
                    <a:pt x="292" y="1278"/>
                    <a:pt x="287" y="1400"/>
                  </a:cubicBezTo>
                  <a:cubicBezTo>
                    <a:pt x="287" y="1460"/>
                    <a:pt x="305" y="1544"/>
                    <a:pt x="362" y="1544"/>
                  </a:cubicBezTo>
                  <a:cubicBezTo>
                    <a:pt x="365" y="1544"/>
                    <a:pt x="367" y="1544"/>
                    <a:pt x="369" y="1544"/>
                  </a:cubicBezTo>
                  <a:cubicBezTo>
                    <a:pt x="386" y="1541"/>
                    <a:pt x="401" y="1529"/>
                    <a:pt x="416" y="1520"/>
                  </a:cubicBezTo>
                  <a:cubicBezTo>
                    <a:pt x="512" y="1466"/>
                    <a:pt x="647" y="1477"/>
                    <a:pt x="718" y="1394"/>
                  </a:cubicBezTo>
                  <a:cubicBezTo>
                    <a:pt x="814" y="1280"/>
                    <a:pt x="739" y="1057"/>
                    <a:pt x="872" y="993"/>
                  </a:cubicBezTo>
                  <a:cubicBezTo>
                    <a:pt x="937" y="961"/>
                    <a:pt x="1016" y="989"/>
                    <a:pt x="1078" y="957"/>
                  </a:cubicBezTo>
                  <a:cubicBezTo>
                    <a:pt x="1172" y="907"/>
                    <a:pt x="1162" y="770"/>
                    <a:pt x="1136" y="667"/>
                  </a:cubicBezTo>
                  <a:cubicBezTo>
                    <a:pt x="997" y="522"/>
                    <a:pt x="821" y="406"/>
                    <a:pt x="630" y="337"/>
                  </a:cubicBezTo>
                  <a:cubicBezTo>
                    <a:pt x="617" y="333"/>
                    <a:pt x="602" y="329"/>
                    <a:pt x="594" y="316"/>
                  </a:cubicBezTo>
                  <a:cubicBezTo>
                    <a:pt x="583" y="303"/>
                    <a:pt x="583" y="286"/>
                    <a:pt x="585" y="271"/>
                  </a:cubicBezTo>
                  <a:cubicBezTo>
                    <a:pt x="585" y="205"/>
                    <a:pt x="587" y="136"/>
                    <a:pt x="589" y="70"/>
                  </a:cubicBezTo>
                  <a:cubicBezTo>
                    <a:pt x="589" y="52"/>
                    <a:pt x="589" y="35"/>
                    <a:pt x="579" y="22"/>
                  </a:cubicBezTo>
                  <a:cubicBezTo>
                    <a:pt x="566" y="3"/>
                    <a:pt x="540" y="3"/>
                    <a:pt x="519" y="3"/>
                  </a:cubicBezTo>
                  <a:cubicBezTo>
                    <a:pt x="446" y="1"/>
                    <a:pt x="371" y="1"/>
                    <a:pt x="298" y="1"/>
                  </a:cubicBezTo>
                  <a:cubicBezTo>
                    <a:pt x="291" y="1"/>
                    <a:pt x="285"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151"/>
            <p:cNvSpPr/>
            <p:nvPr/>
          </p:nvSpPr>
          <p:spPr>
            <a:xfrm>
              <a:off x="6800517" y="3493228"/>
              <a:ext cx="34808" cy="45379"/>
            </a:xfrm>
            <a:custGeom>
              <a:rect b="b" l="l" r="r" t="t"/>
              <a:pathLst>
                <a:path extrusionOk="0" h="1597" w="1225">
                  <a:moveTo>
                    <a:pt x="312" y="54"/>
                  </a:moveTo>
                  <a:lnTo>
                    <a:pt x="541" y="56"/>
                  </a:lnTo>
                  <a:cubicBezTo>
                    <a:pt x="556" y="56"/>
                    <a:pt x="575" y="58"/>
                    <a:pt x="581" y="64"/>
                  </a:cubicBezTo>
                  <a:cubicBezTo>
                    <a:pt x="586" y="71"/>
                    <a:pt x="586" y="86"/>
                    <a:pt x="586" y="97"/>
                  </a:cubicBezTo>
                  <a:lnTo>
                    <a:pt x="579" y="296"/>
                  </a:lnTo>
                  <a:cubicBezTo>
                    <a:pt x="579" y="313"/>
                    <a:pt x="579" y="339"/>
                    <a:pt x="594" y="360"/>
                  </a:cubicBezTo>
                  <a:cubicBezTo>
                    <a:pt x="607" y="377"/>
                    <a:pt x="626" y="384"/>
                    <a:pt x="641" y="390"/>
                  </a:cubicBezTo>
                  <a:cubicBezTo>
                    <a:pt x="828" y="457"/>
                    <a:pt x="997" y="566"/>
                    <a:pt x="1134" y="707"/>
                  </a:cubicBezTo>
                  <a:cubicBezTo>
                    <a:pt x="1151" y="786"/>
                    <a:pt x="1169" y="917"/>
                    <a:pt x="1089" y="958"/>
                  </a:cubicBezTo>
                  <a:cubicBezTo>
                    <a:pt x="1061" y="973"/>
                    <a:pt x="1029" y="973"/>
                    <a:pt x="995" y="975"/>
                  </a:cubicBezTo>
                  <a:cubicBezTo>
                    <a:pt x="959" y="977"/>
                    <a:pt x="918" y="977"/>
                    <a:pt x="881" y="996"/>
                  </a:cubicBezTo>
                  <a:cubicBezTo>
                    <a:pt x="796" y="1039"/>
                    <a:pt x="785" y="1134"/>
                    <a:pt x="774" y="1224"/>
                  </a:cubicBezTo>
                  <a:cubicBezTo>
                    <a:pt x="766" y="1290"/>
                    <a:pt x="759" y="1358"/>
                    <a:pt x="721" y="1403"/>
                  </a:cubicBezTo>
                  <a:cubicBezTo>
                    <a:pt x="684" y="1446"/>
                    <a:pt x="624" y="1461"/>
                    <a:pt x="562" y="1476"/>
                  </a:cubicBezTo>
                  <a:cubicBezTo>
                    <a:pt x="515" y="1489"/>
                    <a:pt x="468" y="1500"/>
                    <a:pt x="425" y="1523"/>
                  </a:cubicBezTo>
                  <a:lnTo>
                    <a:pt x="416" y="1530"/>
                  </a:lnTo>
                  <a:cubicBezTo>
                    <a:pt x="406" y="1536"/>
                    <a:pt x="395" y="1543"/>
                    <a:pt x="386" y="1543"/>
                  </a:cubicBezTo>
                  <a:lnTo>
                    <a:pt x="382" y="1543"/>
                  </a:lnTo>
                  <a:cubicBezTo>
                    <a:pt x="376" y="1543"/>
                    <a:pt x="369" y="1541"/>
                    <a:pt x="363" y="1534"/>
                  </a:cubicBezTo>
                  <a:cubicBezTo>
                    <a:pt x="346" y="1517"/>
                    <a:pt x="335" y="1472"/>
                    <a:pt x="337" y="1427"/>
                  </a:cubicBezTo>
                  <a:cubicBezTo>
                    <a:pt x="342" y="1277"/>
                    <a:pt x="318" y="1157"/>
                    <a:pt x="267" y="1061"/>
                  </a:cubicBezTo>
                  <a:cubicBezTo>
                    <a:pt x="243" y="1016"/>
                    <a:pt x="213" y="975"/>
                    <a:pt x="183" y="934"/>
                  </a:cubicBezTo>
                  <a:cubicBezTo>
                    <a:pt x="119" y="844"/>
                    <a:pt x="57" y="759"/>
                    <a:pt x="74" y="662"/>
                  </a:cubicBezTo>
                  <a:cubicBezTo>
                    <a:pt x="82" y="604"/>
                    <a:pt x="119" y="555"/>
                    <a:pt x="155" y="502"/>
                  </a:cubicBezTo>
                  <a:cubicBezTo>
                    <a:pt x="200" y="439"/>
                    <a:pt x="247" y="375"/>
                    <a:pt x="249" y="294"/>
                  </a:cubicBezTo>
                  <a:cubicBezTo>
                    <a:pt x="249" y="264"/>
                    <a:pt x="243" y="236"/>
                    <a:pt x="239" y="208"/>
                  </a:cubicBezTo>
                  <a:cubicBezTo>
                    <a:pt x="234" y="191"/>
                    <a:pt x="230" y="172"/>
                    <a:pt x="230" y="154"/>
                  </a:cubicBezTo>
                  <a:cubicBezTo>
                    <a:pt x="226" y="118"/>
                    <a:pt x="237" y="75"/>
                    <a:pt x="267" y="60"/>
                  </a:cubicBezTo>
                  <a:cubicBezTo>
                    <a:pt x="279" y="54"/>
                    <a:pt x="297" y="54"/>
                    <a:pt x="312" y="54"/>
                  </a:cubicBezTo>
                  <a:close/>
                  <a:moveTo>
                    <a:pt x="312" y="0"/>
                  </a:moveTo>
                  <a:cubicBezTo>
                    <a:pt x="290" y="0"/>
                    <a:pt x="267" y="0"/>
                    <a:pt x="243" y="13"/>
                  </a:cubicBezTo>
                  <a:cubicBezTo>
                    <a:pt x="187" y="39"/>
                    <a:pt x="172" y="107"/>
                    <a:pt x="177" y="159"/>
                  </a:cubicBezTo>
                  <a:cubicBezTo>
                    <a:pt x="179" y="178"/>
                    <a:pt x="181" y="199"/>
                    <a:pt x="185" y="219"/>
                  </a:cubicBezTo>
                  <a:cubicBezTo>
                    <a:pt x="192" y="244"/>
                    <a:pt x="196" y="268"/>
                    <a:pt x="196" y="294"/>
                  </a:cubicBezTo>
                  <a:cubicBezTo>
                    <a:pt x="194" y="356"/>
                    <a:pt x="155" y="412"/>
                    <a:pt x="112" y="472"/>
                  </a:cubicBezTo>
                  <a:cubicBezTo>
                    <a:pt x="74" y="527"/>
                    <a:pt x="31" y="583"/>
                    <a:pt x="20" y="654"/>
                  </a:cubicBezTo>
                  <a:cubicBezTo>
                    <a:pt x="1" y="771"/>
                    <a:pt x="72" y="870"/>
                    <a:pt x="140" y="964"/>
                  </a:cubicBezTo>
                  <a:cubicBezTo>
                    <a:pt x="168" y="1005"/>
                    <a:pt x="198" y="1044"/>
                    <a:pt x="219" y="1084"/>
                  </a:cubicBezTo>
                  <a:cubicBezTo>
                    <a:pt x="267" y="1172"/>
                    <a:pt x="288" y="1284"/>
                    <a:pt x="284" y="1425"/>
                  </a:cubicBezTo>
                  <a:cubicBezTo>
                    <a:pt x="284" y="1448"/>
                    <a:pt x="284" y="1530"/>
                    <a:pt x="327" y="1573"/>
                  </a:cubicBezTo>
                  <a:cubicBezTo>
                    <a:pt x="342" y="1588"/>
                    <a:pt x="361" y="1596"/>
                    <a:pt x="382" y="1596"/>
                  </a:cubicBezTo>
                  <a:lnTo>
                    <a:pt x="393" y="1596"/>
                  </a:lnTo>
                  <a:cubicBezTo>
                    <a:pt x="414" y="1594"/>
                    <a:pt x="429" y="1583"/>
                    <a:pt x="444" y="1575"/>
                  </a:cubicBezTo>
                  <a:lnTo>
                    <a:pt x="453" y="1571"/>
                  </a:lnTo>
                  <a:cubicBezTo>
                    <a:pt x="487" y="1551"/>
                    <a:pt x="530" y="1541"/>
                    <a:pt x="575" y="1530"/>
                  </a:cubicBezTo>
                  <a:cubicBezTo>
                    <a:pt x="644" y="1513"/>
                    <a:pt x="712" y="1496"/>
                    <a:pt x="761" y="1438"/>
                  </a:cubicBezTo>
                  <a:cubicBezTo>
                    <a:pt x="811" y="1382"/>
                    <a:pt x="819" y="1305"/>
                    <a:pt x="828" y="1230"/>
                  </a:cubicBezTo>
                  <a:cubicBezTo>
                    <a:pt x="836" y="1146"/>
                    <a:pt x="845" y="1074"/>
                    <a:pt x="905" y="1044"/>
                  </a:cubicBezTo>
                  <a:cubicBezTo>
                    <a:pt x="933" y="1031"/>
                    <a:pt x="963" y="1029"/>
                    <a:pt x="997" y="1029"/>
                  </a:cubicBezTo>
                  <a:cubicBezTo>
                    <a:pt x="1036" y="1026"/>
                    <a:pt x="1076" y="1026"/>
                    <a:pt x="1113" y="1007"/>
                  </a:cubicBezTo>
                  <a:cubicBezTo>
                    <a:pt x="1201" y="962"/>
                    <a:pt x="1224" y="851"/>
                    <a:pt x="1184" y="688"/>
                  </a:cubicBezTo>
                  <a:lnTo>
                    <a:pt x="1181" y="681"/>
                  </a:lnTo>
                  <a:lnTo>
                    <a:pt x="1177" y="677"/>
                  </a:lnTo>
                  <a:cubicBezTo>
                    <a:pt x="1034" y="527"/>
                    <a:pt x="856" y="409"/>
                    <a:pt x="661" y="339"/>
                  </a:cubicBezTo>
                  <a:cubicBezTo>
                    <a:pt x="652" y="337"/>
                    <a:pt x="641" y="332"/>
                    <a:pt x="637" y="328"/>
                  </a:cubicBezTo>
                  <a:cubicBezTo>
                    <a:pt x="633" y="322"/>
                    <a:pt x="633" y="307"/>
                    <a:pt x="633" y="298"/>
                  </a:cubicBezTo>
                  <a:lnTo>
                    <a:pt x="639" y="99"/>
                  </a:lnTo>
                  <a:cubicBezTo>
                    <a:pt x="639" y="79"/>
                    <a:pt x="639" y="54"/>
                    <a:pt x="622" y="32"/>
                  </a:cubicBezTo>
                  <a:cubicBezTo>
                    <a:pt x="601" y="2"/>
                    <a:pt x="560" y="2"/>
                    <a:pt x="541" y="2"/>
                  </a:cubicBezTo>
                  <a:lnTo>
                    <a:pt x="3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151"/>
            <p:cNvSpPr/>
            <p:nvPr/>
          </p:nvSpPr>
          <p:spPr>
            <a:xfrm>
              <a:off x="6819327" y="3595345"/>
              <a:ext cx="56773" cy="22363"/>
            </a:xfrm>
            <a:custGeom>
              <a:rect b="b" l="l" r="r" t="t"/>
              <a:pathLst>
                <a:path extrusionOk="0" h="787" w="1998">
                  <a:moveTo>
                    <a:pt x="1266" y="1"/>
                  </a:moveTo>
                  <a:cubicBezTo>
                    <a:pt x="1260" y="1"/>
                    <a:pt x="1255" y="1"/>
                    <a:pt x="1250" y="1"/>
                  </a:cubicBezTo>
                  <a:cubicBezTo>
                    <a:pt x="941" y="3"/>
                    <a:pt x="633" y="8"/>
                    <a:pt x="324" y="10"/>
                  </a:cubicBezTo>
                  <a:cubicBezTo>
                    <a:pt x="226" y="12"/>
                    <a:pt x="110" y="21"/>
                    <a:pt x="54" y="102"/>
                  </a:cubicBezTo>
                  <a:cubicBezTo>
                    <a:pt x="1" y="179"/>
                    <a:pt x="27" y="282"/>
                    <a:pt x="22" y="376"/>
                  </a:cubicBezTo>
                  <a:cubicBezTo>
                    <a:pt x="20" y="406"/>
                    <a:pt x="14" y="443"/>
                    <a:pt x="31" y="468"/>
                  </a:cubicBezTo>
                  <a:cubicBezTo>
                    <a:pt x="48" y="498"/>
                    <a:pt x="84" y="509"/>
                    <a:pt x="117" y="513"/>
                  </a:cubicBezTo>
                  <a:cubicBezTo>
                    <a:pt x="137" y="516"/>
                    <a:pt x="157" y="518"/>
                    <a:pt x="177" y="518"/>
                  </a:cubicBezTo>
                  <a:cubicBezTo>
                    <a:pt x="336" y="518"/>
                    <a:pt x="495" y="437"/>
                    <a:pt x="654" y="437"/>
                  </a:cubicBezTo>
                  <a:cubicBezTo>
                    <a:pt x="667" y="437"/>
                    <a:pt x="680" y="437"/>
                    <a:pt x="693" y="438"/>
                  </a:cubicBezTo>
                  <a:cubicBezTo>
                    <a:pt x="796" y="449"/>
                    <a:pt x="890" y="494"/>
                    <a:pt x="991" y="505"/>
                  </a:cubicBezTo>
                  <a:cubicBezTo>
                    <a:pt x="1010" y="507"/>
                    <a:pt x="1029" y="507"/>
                    <a:pt x="1049" y="507"/>
                  </a:cubicBezTo>
                  <a:cubicBezTo>
                    <a:pt x="1101" y="507"/>
                    <a:pt x="1153" y="502"/>
                    <a:pt x="1205" y="502"/>
                  </a:cubicBezTo>
                  <a:cubicBezTo>
                    <a:pt x="1265" y="502"/>
                    <a:pt x="1324" y="509"/>
                    <a:pt x="1376" y="539"/>
                  </a:cubicBezTo>
                  <a:cubicBezTo>
                    <a:pt x="1426" y="569"/>
                    <a:pt x="1464" y="616"/>
                    <a:pt x="1505" y="657"/>
                  </a:cubicBezTo>
                  <a:cubicBezTo>
                    <a:pt x="1577" y="729"/>
                    <a:pt x="1678" y="786"/>
                    <a:pt x="1775" y="786"/>
                  </a:cubicBezTo>
                  <a:cubicBezTo>
                    <a:pt x="1808" y="786"/>
                    <a:pt x="1841" y="779"/>
                    <a:pt x="1871" y="764"/>
                  </a:cubicBezTo>
                  <a:cubicBezTo>
                    <a:pt x="1948" y="725"/>
                    <a:pt x="1998" y="635"/>
                    <a:pt x="1987" y="552"/>
                  </a:cubicBezTo>
                  <a:cubicBezTo>
                    <a:pt x="1976" y="466"/>
                    <a:pt x="1908" y="391"/>
                    <a:pt x="1824" y="372"/>
                  </a:cubicBezTo>
                  <a:cubicBezTo>
                    <a:pt x="1798" y="365"/>
                    <a:pt x="1771" y="365"/>
                    <a:pt x="1747" y="353"/>
                  </a:cubicBezTo>
                  <a:cubicBezTo>
                    <a:pt x="1689" y="320"/>
                    <a:pt x="1676" y="226"/>
                    <a:pt x="1612" y="209"/>
                  </a:cubicBezTo>
                  <a:cubicBezTo>
                    <a:pt x="1604" y="207"/>
                    <a:pt x="1596" y="206"/>
                    <a:pt x="1587" y="206"/>
                  </a:cubicBezTo>
                  <a:cubicBezTo>
                    <a:pt x="1562" y="206"/>
                    <a:pt x="1535" y="213"/>
                    <a:pt x="1511" y="213"/>
                  </a:cubicBezTo>
                  <a:cubicBezTo>
                    <a:pt x="1496" y="213"/>
                    <a:pt x="1481" y="210"/>
                    <a:pt x="1468" y="200"/>
                  </a:cubicBezTo>
                  <a:cubicBezTo>
                    <a:pt x="1432" y="173"/>
                    <a:pt x="1447" y="115"/>
                    <a:pt x="1428" y="72"/>
                  </a:cubicBezTo>
                  <a:cubicBezTo>
                    <a:pt x="1404" y="14"/>
                    <a:pt x="1331" y="1"/>
                    <a:pt x="12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151"/>
            <p:cNvSpPr/>
            <p:nvPr/>
          </p:nvSpPr>
          <p:spPr>
            <a:xfrm>
              <a:off x="6818986" y="3594578"/>
              <a:ext cx="57910" cy="23897"/>
            </a:xfrm>
            <a:custGeom>
              <a:rect b="b" l="l" r="r" t="t"/>
              <a:pathLst>
                <a:path extrusionOk="0" h="841" w="2038">
                  <a:moveTo>
                    <a:pt x="1271" y="54"/>
                  </a:moveTo>
                  <a:cubicBezTo>
                    <a:pt x="1352" y="54"/>
                    <a:pt x="1401" y="73"/>
                    <a:pt x="1416" y="110"/>
                  </a:cubicBezTo>
                  <a:cubicBezTo>
                    <a:pt x="1420" y="123"/>
                    <a:pt x="1423" y="138"/>
                    <a:pt x="1425" y="155"/>
                  </a:cubicBezTo>
                  <a:cubicBezTo>
                    <a:pt x="1429" y="189"/>
                    <a:pt x="1433" y="225"/>
                    <a:pt x="1465" y="249"/>
                  </a:cubicBezTo>
                  <a:cubicBezTo>
                    <a:pt x="1481" y="262"/>
                    <a:pt x="1503" y="267"/>
                    <a:pt x="1528" y="267"/>
                  </a:cubicBezTo>
                  <a:cubicBezTo>
                    <a:pt x="1539" y="267"/>
                    <a:pt x="1552" y="266"/>
                    <a:pt x="1564" y="264"/>
                  </a:cubicBezTo>
                  <a:cubicBezTo>
                    <a:pt x="1576" y="261"/>
                    <a:pt x="1588" y="259"/>
                    <a:pt x="1599" y="259"/>
                  </a:cubicBezTo>
                  <a:cubicBezTo>
                    <a:pt x="1606" y="259"/>
                    <a:pt x="1612" y="260"/>
                    <a:pt x="1618" y="262"/>
                  </a:cubicBezTo>
                  <a:cubicBezTo>
                    <a:pt x="1641" y="268"/>
                    <a:pt x="1658" y="294"/>
                    <a:pt x="1675" y="324"/>
                  </a:cubicBezTo>
                  <a:cubicBezTo>
                    <a:pt x="1693" y="352"/>
                    <a:pt x="1714" y="384"/>
                    <a:pt x="1746" y="403"/>
                  </a:cubicBezTo>
                  <a:cubicBezTo>
                    <a:pt x="1768" y="414"/>
                    <a:pt x="1789" y="418"/>
                    <a:pt x="1810" y="420"/>
                  </a:cubicBezTo>
                  <a:cubicBezTo>
                    <a:pt x="1817" y="422"/>
                    <a:pt x="1823" y="425"/>
                    <a:pt x="1830" y="425"/>
                  </a:cubicBezTo>
                  <a:cubicBezTo>
                    <a:pt x="1903" y="442"/>
                    <a:pt x="1963" y="508"/>
                    <a:pt x="1971" y="581"/>
                  </a:cubicBezTo>
                  <a:cubicBezTo>
                    <a:pt x="1982" y="656"/>
                    <a:pt x="1939" y="733"/>
                    <a:pt x="1873" y="767"/>
                  </a:cubicBezTo>
                  <a:cubicBezTo>
                    <a:pt x="1847" y="780"/>
                    <a:pt x="1819" y="786"/>
                    <a:pt x="1789" y="786"/>
                  </a:cubicBezTo>
                  <a:cubicBezTo>
                    <a:pt x="1707" y="786"/>
                    <a:pt x="1613" y="742"/>
                    <a:pt x="1536" y="667"/>
                  </a:cubicBezTo>
                  <a:cubicBezTo>
                    <a:pt x="1528" y="656"/>
                    <a:pt x="1517" y="645"/>
                    <a:pt x="1508" y="637"/>
                  </a:cubicBezTo>
                  <a:cubicBezTo>
                    <a:pt x="1476" y="602"/>
                    <a:pt x="1444" y="568"/>
                    <a:pt x="1401" y="542"/>
                  </a:cubicBezTo>
                  <a:cubicBezTo>
                    <a:pt x="1339" y="508"/>
                    <a:pt x="1268" y="504"/>
                    <a:pt x="1215" y="504"/>
                  </a:cubicBezTo>
                  <a:cubicBezTo>
                    <a:pt x="1189" y="504"/>
                    <a:pt x="1166" y="504"/>
                    <a:pt x="1140" y="506"/>
                  </a:cubicBezTo>
                  <a:cubicBezTo>
                    <a:pt x="1114" y="507"/>
                    <a:pt x="1088" y="508"/>
                    <a:pt x="1062" y="508"/>
                  </a:cubicBezTo>
                  <a:cubicBezTo>
                    <a:pt x="1044" y="508"/>
                    <a:pt x="1025" y="508"/>
                    <a:pt x="1007" y="506"/>
                  </a:cubicBezTo>
                  <a:cubicBezTo>
                    <a:pt x="960" y="500"/>
                    <a:pt x="913" y="487"/>
                    <a:pt x="866" y="474"/>
                  </a:cubicBezTo>
                  <a:cubicBezTo>
                    <a:pt x="814" y="459"/>
                    <a:pt x="763" y="444"/>
                    <a:pt x="707" y="440"/>
                  </a:cubicBezTo>
                  <a:cubicBezTo>
                    <a:pt x="693" y="438"/>
                    <a:pt x="679" y="438"/>
                    <a:pt x="665" y="438"/>
                  </a:cubicBezTo>
                  <a:cubicBezTo>
                    <a:pt x="581" y="438"/>
                    <a:pt x="499" y="458"/>
                    <a:pt x="420" y="478"/>
                  </a:cubicBezTo>
                  <a:cubicBezTo>
                    <a:pt x="339" y="499"/>
                    <a:pt x="263" y="518"/>
                    <a:pt x="188" y="518"/>
                  </a:cubicBezTo>
                  <a:cubicBezTo>
                    <a:pt x="169" y="518"/>
                    <a:pt x="151" y="517"/>
                    <a:pt x="133" y="515"/>
                  </a:cubicBezTo>
                  <a:cubicBezTo>
                    <a:pt x="99" y="510"/>
                    <a:pt x="75" y="500"/>
                    <a:pt x="64" y="482"/>
                  </a:cubicBezTo>
                  <a:cubicBezTo>
                    <a:pt x="56" y="465"/>
                    <a:pt x="58" y="442"/>
                    <a:pt x="60" y="416"/>
                  </a:cubicBezTo>
                  <a:lnTo>
                    <a:pt x="60" y="403"/>
                  </a:lnTo>
                  <a:cubicBezTo>
                    <a:pt x="62" y="377"/>
                    <a:pt x="62" y="347"/>
                    <a:pt x="60" y="320"/>
                  </a:cubicBezTo>
                  <a:cubicBezTo>
                    <a:pt x="58" y="253"/>
                    <a:pt x="56" y="193"/>
                    <a:pt x="88" y="146"/>
                  </a:cubicBezTo>
                  <a:cubicBezTo>
                    <a:pt x="135" y="75"/>
                    <a:pt x="236" y="65"/>
                    <a:pt x="336" y="65"/>
                  </a:cubicBezTo>
                  <a:lnTo>
                    <a:pt x="1271" y="54"/>
                  </a:lnTo>
                  <a:close/>
                  <a:moveTo>
                    <a:pt x="1271" y="0"/>
                  </a:moveTo>
                  <a:lnTo>
                    <a:pt x="336" y="11"/>
                  </a:lnTo>
                  <a:cubicBezTo>
                    <a:pt x="221" y="11"/>
                    <a:pt x="105" y="26"/>
                    <a:pt x="45" y="114"/>
                  </a:cubicBezTo>
                  <a:cubicBezTo>
                    <a:pt x="2" y="176"/>
                    <a:pt x="4" y="251"/>
                    <a:pt x="6" y="322"/>
                  </a:cubicBezTo>
                  <a:cubicBezTo>
                    <a:pt x="9" y="347"/>
                    <a:pt x="9" y="375"/>
                    <a:pt x="6" y="401"/>
                  </a:cubicBezTo>
                  <a:lnTo>
                    <a:pt x="6" y="412"/>
                  </a:lnTo>
                  <a:cubicBezTo>
                    <a:pt x="4" y="444"/>
                    <a:pt x="0" y="478"/>
                    <a:pt x="19" y="510"/>
                  </a:cubicBezTo>
                  <a:cubicBezTo>
                    <a:pt x="39" y="540"/>
                    <a:pt x="73" y="560"/>
                    <a:pt x="126" y="568"/>
                  </a:cubicBezTo>
                  <a:cubicBezTo>
                    <a:pt x="147" y="571"/>
                    <a:pt x="167" y="572"/>
                    <a:pt x="187" y="572"/>
                  </a:cubicBezTo>
                  <a:cubicBezTo>
                    <a:pt x="270" y="572"/>
                    <a:pt x="352" y="551"/>
                    <a:pt x="433" y="532"/>
                  </a:cubicBezTo>
                  <a:cubicBezTo>
                    <a:pt x="508" y="512"/>
                    <a:pt x="586" y="491"/>
                    <a:pt x="664" y="491"/>
                  </a:cubicBezTo>
                  <a:cubicBezTo>
                    <a:pt x="677" y="491"/>
                    <a:pt x="690" y="492"/>
                    <a:pt x="703" y="493"/>
                  </a:cubicBezTo>
                  <a:cubicBezTo>
                    <a:pt x="752" y="497"/>
                    <a:pt x="799" y="510"/>
                    <a:pt x="851" y="525"/>
                  </a:cubicBezTo>
                  <a:cubicBezTo>
                    <a:pt x="898" y="538"/>
                    <a:pt x="949" y="553"/>
                    <a:pt x="1001" y="560"/>
                  </a:cubicBezTo>
                  <a:cubicBezTo>
                    <a:pt x="1020" y="561"/>
                    <a:pt x="1039" y="562"/>
                    <a:pt x="1059" y="562"/>
                  </a:cubicBezTo>
                  <a:cubicBezTo>
                    <a:pt x="1087" y="562"/>
                    <a:pt x="1115" y="561"/>
                    <a:pt x="1142" y="560"/>
                  </a:cubicBezTo>
                  <a:cubicBezTo>
                    <a:pt x="1166" y="557"/>
                    <a:pt x="1191" y="557"/>
                    <a:pt x="1215" y="557"/>
                  </a:cubicBezTo>
                  <a:cubicBezTo>
                    <a:pt x="1286" y="557"/>
                    <a:pt x="1333" y="566"/>
                    <a:pt x="1373" y="590"/>
                  </a:cubicBezTo>
                  <a:cubicBezTo>
                    <a:pt x="1410" y="611"/>
                    <a:pt x="1438" y="641"/>
                    <a:pt x="1470" y="673"/>
                  </a:cubicBezTo>
                  <a:cubicBezTo>
                    <a:pt x="1478" y="684"/>
                    <a:pt x="1489" y="695"/>
                    <a:pt x="1500" y="703"/>
                  </a:cubicBezTo>
                  <a:cubicBezTo>
                    <a:pt x="1583" y="789"/>
                    <a:pt x="1690" y="840"/>
                    <a:pt x="1785" y="840"/>
                  </a:cubicBezTo>
                  <a:cubicBezTo>
                    <a:pt x="1825" y="840"/>
                    <a:pt x="1862" y="832"/>
                    <a:pt x="1896" y="815"/>
                  </a:cubicBezTo>
                  <a:cubicBezTo>
                    <a:pt x="1982" y="772"/>
                    <a:pt x="2038" y="671"/>
                    <a:pt x="2025" y="575"/>
                  </a:cubicBezTo>
                  <a:cubicBezTo>
                    <a:pt x="2014" y="478"/>
                    <a:pt x="1937" y="395"/>
                    <a:pt x="1843" y="373"/>
                  </a:cubicBezTo>
                  <a:cubicBezTo>
                    <a:pt x="1834" y="371"/>
                    <a:pt x="1828" y="369"/>
                    <a:pt x="1819" y="369"/>
                  </a:cubicBezTo>
                  <a:cubicBezTo>
                    <a:pt x="1802" y="365"/>
                    <a:pt x="1785" y="362"/>
                    <a:pt x="1772" y="356"/>
                  </a:cubicBezTo>
                  <a:cubicBezTo>
                    <a:pt x="1750" y="345"/>
                    <a:pt x="1738" y="320"/>
                    <a:pt x="1720" y="296"/>
                  </a:cubicBezTo>
                  <a:cubicBezTo>
                    <a:pt x="1701" y="262"/>
                    <a:pt x="1678" y="223"/>
                    <a:pt x="1633" y="210"/>
                  </a:cubicBezTo>
                  <a:cubicBezTo>
                    <a:pt x="1623" y="207"/>
                    <a:pt x="1612" y="206"/>
                    <a:pt x="1600" y="206"/>
                  </a:cubicBezTo>
                  <a:cubicBezTo>
                    <a:pt x="1586" y="206"/>
                    <a:pt x="1571" y="208"/>
                    <a:pt x="1555" y="210"/>
                  </a:cubicBezTo>
                  <a:cubicBezTo>
                    <a:pt x="1545" y="211"/>
                    <a:pt x="1533" y="213"/>
                    <a:pt x="1523" y="213"/>
                  </a:cubicBezTo>
                  <a:cubicBezTo>
                    <a:pt x="1512" y="213"/>
                    <a:pt x="1503" y="211"/>
                    <a:pt x="1498" y="206"/>
                  </a:cubicBezTo>
                  <a:cubicBezTo>
                    <a:pt x="1485" y="197"/>
                    <a:pt x="1483" y="178"/>
                    <a:pt x="1478" y="150"/>
                  </a:cubicBezTo>
                  <a:cubicBezTo>
                    <a:pt x="1476" y="129"/>
                    <a:pt x="1474" y="108"/>
                    <a:pt x="1465" y="88"/>
                  </a:cubicBezTo>
                  <a:cubicBezTo>
                    <a:pt x="1429" y="0"/>
                    <a:pt x="1309" y="0"/>
                    <a:pt x="1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151"/>
            <p:cNvSpPr/>
            <p:nvPr/>
          </p:nvSpPr>
          <p:spPr>
            <a:xfrm>
              <a:off x="6649613" y="3706043"/>
              <a:ext cx="88427" cy="17987"/>
            </a:xfrm>
            <a:custGeom>
              <a:rect b="b" l="l" r="r" t="t"/>
              <a:pathLst>
                <a:path extrusionOk="0" h="633" w="3112">
                  <a:moveTo>
                    <a:pt x="1019" y="0"/>
                  </a:moveTo>
                  <a:cubicBezTo>
                    <a:pt x="815" y="0"/>
                    <a:pt x="613" y="35"/>
                    <a:pt x="421" y="101"/>
                  </a:cubicBezTo>
                  <a:cubicBezTo>
                    <a:pt x="217" y="170"/>
                    <a:pt x="1" y="326"/>
                    <a:pt x="20" y="538"/>
                  </a:cubicBezTo>
                  <a:cubicBezTo>
                    <a:pt x="397" y="601"/>
                    <a:pt x="779" y="632"/>
                    <a:pt x="1161" y="632"/>
                  </a:cubicBezTo>
                  <a:cubicBezTo>
                    <a:pt x="1455" y="632"/>
                    <a:pt x="1749" y="614"/>
                    <a:pt x="2040" y="577"/>
                  </a:cubicBezTo>
                  <a:cubicBezTo>
                    <a:pt x="2080" y="403"/>
                    <a:pt x="2290" y="344"/>
                    <a:pt x="2471" y="344"/>
                  </a:cubicBezTo>
                  <a:cubicBezTo>
                    <a:pt x="2484" y="344"/>
                    <a:pt x="2497" y="345"/>
                    <a:pt x="2509" y="345"/>
                  </a:cubicBezTo>
                  <a:cubicBezTo>
                    <a:pt x="2572" y="348"/>
                    <a:pt x="2639" y="353"/>
                    <a:pt x="2704" y="353"/>
                  </a:cubicBezTo>
                  <a:cubicBezTo>
                    <a:pt x="2835" y="353"/>
                    <a:pt x="2962" y="334"/>
                    <a:pt x="3049" y="242"/>
                  </a:cubicBezTo>
                  <a:cubicBezTo>
                    <a:pt x="3084" y="208"/>
                    <a:pt x="3112" y="157"/>
                    <a:pt x="3094" y="110"/>
                  </a:cubicBezTo>
                  <a:cubicBezTo>
                    <a:pt x="3071" y="45"/>
                    <a:pt x="2992" y="30"/>
                    <a:pt x="2923" y="24"/>
                  </a:cubicBezTo>
                  <a:cubicBezTo>
                    <a:pt x="2789" y="12"/>
                    <a:pt x="2651" y="2"/>
                    <a:pt x="2515" y="2"/>
                  </a:cubicBezTo>
                  <a:cubicBezTo>
                    <a:pt x="2270" y="2"/>
                    <a:pt x="2029" y="36"/>
                    <a:pt x="1820" y="157"/>
                  </a:cubicBezTo>
                  <a:cubicBezTo>
                    <a:pt x="1726" y="212"/>
                    <a:pt x="1625" y="286"/>
                    <a:pt x="1525" y="286"/>
                  </a:cubicBezTo>
                  <a:cubicBezTo>
                    <a:pt x="1501" y="286"/>
                    <a:pt x="1477" y="282"/>
                    <a:pt x="1453" y="272"/>
                  </a:cubicBezTo>
                  <a:cubicBezTo>
                    <a:pt x="1468" y="191"/>
                    <a:pt x="1417" y="107"/>
                    <a:pt x="1344" y="62"/>
                  </a:cubicBezTo>
                  <a:cubicBezTo>
                    <a:pt x="1273" y="20"/>
                    <a:pt x="1185" y="7"/>
                    <a:pt x="1102" y="2"/>
                  </a:cubicBezTo>
                  <a:cubicBezTo>
                    <a:pt x="1074" y="1"/>
                    <a:pt x="1046" y="0"/>
                    <a:pt x="10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151"/>
            <p:cNvSpPr/>
            <p:nvPr/>
          </p:nvSpPr>
          <p:spPr>
            <a:xfrm>
              <a:off x="6648818" y="3705304"/>
              <a:ext cx="89962" cy="19521"/>
            </a:xfrm>
            <a:custGeom>
              <a:rect b="b" l="l" r="r" t="t"/>
              <a:pathLst>
                <a:path extrusionOk="0" h="687" w="3166">
                  <a:moveTo>
                    <a:pt x="2540" y="54"/>
                  </a:moveTo>
                  <a:cubicBezTo>
                    <a:pt x="2677" y="54"/>
                    <a:pt x="2818" y="65"/>
                    <a:pt x="2949" y="78"/>
                  </a:cubicBezTo>
                  <a:cubicBezTo>
                    <a:pt x="3037" y="84"/>
                    <a:pt x="3084" y="106"/>
                    <a:pt x="3097" y="144"/>
                  </a:cubicBezTo>
                  <a:cubicBezTo>
                    <a:pt x="3110" y="181"/>
                    <a:pt x="3086" y="223"/>
                    <a:pt x="3058" y="251"/>
                  </a:cubicBezTo>
                  <a:cubicBezTo>
                    <a:pt x="2970" y="341"/>
                    <a:pt x="2837" y="352"/>
                    <a:pt x="2732" y="352"/>
                  </a:cubicBezTo>
                  <a:cubicBezTo>
                    <a:pt x="2683" y="352"/>
                    <a:pt x="2634" y="350"/>
                    <a:pt x="2587" y="348"/>
                  </a:cubicBezTo>
                  <a:lnTo>
                    <a:pt x="2540" y="345"/>
                  </a:lnTo>
                  <a:cubicBezTo>
                    <a:pt x="2525" y="345"/>
                    <a:pt x="2510" y="344"/>
                    <a:pt x="2495" y="344"/>
                  </a:cubicBezTo>
                  <a:cubicBezTo>
                    <a:pt x="2311" y="344"/>
                    <a:pt x="2100" y="407"/>
                    <a:pt x="2049" y="577"/>
                  </a:cubicBezTo>
                  <a:cubicBezTo>
                    <a:pt x="1764" y="613"/>
                    <a:pt x="1476" y="631"/>
                    <a:pt x="1187" y="631"/>
                  </a:cubicBezTo>
                  <a:cubicBezTo>
                    <a:pt x="813" y="631"/>
                    <a:pt x="438" y="601"/>
                    <a:pt x="71" y="540"/>
                  </a:cubicBezTo>
                  <a:cubicBezTo>
                    <a:pt x="71" y="354"/>
                    <a:pt x="275" y="215"/>
                    <a:pt x="457" y="153"/>
                  </a:cubicBezTo>
                  <a:cubicBezTo>
                    <a:pt x="645" y="87"/>
                    <a:pt x="842" y="54"/>
                    <a:pt x="1043" y="54"/>
                  </a:cubicBezTo>
                  <a:cubicBezTo>
                    <a:pt x="1072" y="54"/>
                    <a:pt x="1101" y="55"/>
                    <a:pt x="1130" y="56"/>
                  </a:cubicBezTo>
                  <a:cubicBezTo>
                    <a:pt x="1205" y="61"/>
                    <a:pt x="1291" y="69"/>
                    <a:pt x="1359" y="112"/>
                  </a:cubicBezTo>
                  <a:cubicBezTo>
                    <a:pt x="1415" y="146"/>
                    <a:pt x="1471" y="219"/>
                    <a:pt x="1453" y="294"/>
                  </a:cubicBezTo>
                  <a:lnTo>
                    <a:pt x="1449" y="315"/>
                  </a:lnTo>
                  <a:lnTo>
                    <a:pt x="1471" y="324"/>
                  </a:lnTo>
                  <a:cubicBezTo>
                    <a:pt x="1496" y="335"/>
                    <a:pt x="1522" y="339"/>
                    <a:pt x="1550" y="339"/>
                  </a:cubicBezTo>
                  <a:cubicBezTo>
                    <a:pt x="1642" y="339"/>
                    <a:pt x="1730" y="285"/>
                    <a:pt x="1815" y="234"/>
                  </a:cubicBezTo>
                  <a:cubicBezTo>
                    <a:pt x="1830" y="226"/>
                    <a:pt x="1845" y="215"/>
                    <a:pt x="1860" y="206"/>
                  </a:cubicBezTo>
                  <a:cubicBezTo>
                    <a:pt x="2038" y="103"/>
                    <a:pt x="2253" y="54"/>
                    <a:pt x="2540" y="54"/>
                  </a:cubicBezTo>
                  <a:close/>
                  <a:moveTo>
                    <a:pt x="1035" y="0"/>
                  </a:moveTo>
                  <a:cubicBezTo>
                    <a:pt x="832" y="0"/>
                    <a:pt x="630" y="35"/>
                    <a:pt x="438" y="101"/>
                  </a:cubicBezTo>
                  <a:cubicBezTo>
                    <a:pt x="234" y="172"/>
                    <a:pt x="1" y="337"/>
                    <a:pt x="20" y="566"/>
                  </a:cubicBezTo>
                  <a:lnTo>
                    <a:pt x="22" y="588"/>
                  </a:lnTo>
                  <a:lnTo>
                    <a:pt x="41" y="590"/>
                  </a:lnTo>
                  <a:cubicBezTo>
                    <a:pt x="419" y="654"/>
                    <a:pt x="802" y="686"/>
                    <a:pt x="1186" y="686"/>
                  </a:cubicBezTo>
                  <a:cubicBezTo>
                    <a:pt x="1481" y="686"/>
                    <a:pt x="1781" y="667"/>
                    <a:pt x="2073" y="628"/>
                  </a:cubicBezTo>
                  <a:lnTo>
                    <a:pt x="2092" y="626"/>
                  </a:lnTo>
                  <a:lnTo>
                    <a:pt x="2096" y="607"/>
                  </a:lnTo>
                  <a:cubicBezTo>
                    <a:pt x="2130" y="452"/>
                    <a:pt x="2326" y="398"/>
                    <a:pt x="2497" y="398"/>
                  </a:cubicBezTo>
                  <a:cubicBezTo>
                    <a:pt x="2510" y="398"/>
                    <a:pt x="2523" y="398"/>
                    <a:pt x="2535" y="399"/>
                  </a:cubicBezTo>
                  <a:lnTo>
                    <a:pt x="2582" y="401"/>
                  </a:lnTo>
                  <a:cubicBezTo>
                    <a:pt x="2632" y="403"/>
                    <a:pt x="2683" y="405"/>
                    <a:pt x="2732" y="405"/>
                  </a:cubicBezTo>
                  <a:cubicBezTo>
                    <a:pt x="2848" y="405"/>
                    <a:pt x="2996" y="393"/>
                    <a:pt x="3097" y="288"/>
                  </a:cubicBezTo>
                  <a:cubicBezTo>
                    <a:pt x="3146" y="238"/>
                    <a:pt x="3165" y="176"/>
                    <a:pt x="3148" y="127"/>
                  </a:cubicBezTo>
                  <a:cubicBezTo>
                    <a:pt x="3120" y="46"/>
                    <a:pt x="3024" y="28"/>
                    <a:pt x="2953" y="24"/>
                  </a:cubicBezTo>
                  <a:cubicBezTo>
                    <a:pt x="2820" y="11"/>
                    <a:pt x="2679" y="1"/>
                    <a:pt x="2540" y="1"/>
                  </a:cubicBezTo>
                  <a:cubicBezTo>
                    <a:pt x="2244" y="1"/>
                    <a:pt x="2019" y="52"/>
                    <a:pt x="1835" y="159"/>
                  </a:cubicBezTo>
                  <a:cubicBezTo>
                    <a:pt x="1820" y="170"/>
                    <a:pt x="1803" y="178"/>
                    <a:pt x="1788" y="189"/>
                  </a:cubicBezTo>
                  <a:cubicBezTo>
                    <a:pt x="1708" y="236"/>
                    <a:pt x="1627" y="285"/>
                    <a:pt x="1550" y="285"/>
                  </a:cubicBezTo>
                  <a:cubicBezTo>
                    <a:pt x="1537" y="285"/>
                    <a:pt x="1522" y="283"/>
                    <a:pt x="1509" y="281"/>
                  </a:cubicBezTo>
                  <a:cubicBezTo>
                    <a:pt x="1516" y="200"/>
                    <a:pt x="1466" y="114"/>
                    <a:pt x="1387" y="65"/>
                  </a:cubicBezTo>
                  <a:cubicBezTo>
                    <a:pt x="1308" y="18"/>
                    <a:pt x="1213" y="7"/>
                    <a:pt x="1132" y="3"/>
                  </a:cubicBezTo>
                  <a:cubicBezTo>
                    <a:pt x="1100" y="1"/>
                    <a:pt x="1067" y="0"/>
                    <a:pt x="10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151"/>
            <p:cNvSpPr/>
            <p:nvPr/>
          </p:nvSpPr>
          <p:spPr>
            <a:xfrm>
              <a:off x="6638958" y="3734285"/>
              <a:ext cx="40520" cy="20260"/>
            </a:xfrm>
            <a:custGeom>
              <a:rect b="b" l="l" r="r" t="t"/>
              <a:pathLst>
                <a:path extrusionOk="0" h="713" w="1426">
                  <a:moveTo>
                    <a:pt x="67" y="0"/>
                  </a:moveTo>
                  <a:lnTo>
                    <a:pt x="67" y="0"/>
                  </a:lnTo>
                  <a:cubicBezTo>
                    <a:pt x="1" y="86"/>
                    <a:pt x="50" y="221"/>
                    <a:pt x="142" y="281"/>
                  </a:cubicBezTo>
                  <a:cubicBezTo>
                    <a:pt x="232" y="343"/>
                    <a:pt x="348" y="350"/>
                    <a:pt x="457" y="354"/>
                  </a:cubicBezTo>
                  <a:cubicBezTo>
                    <a:pt x="566" y="358"/>
                    <a:pt x="682" y="365"/>
                    <a:pt x="772" y="427"/>
                  </a:cubicBezTo>
                  <a:cubicBezTo>
                    <a:pt x="860" y="487"/>
                    <a:pt x="909" y="590"/>
                    <a:pt x="997" y="650"/>
                  </a:cubicBezTo>
                  <a:cubicBezTo>
                    <a:pt x="1066" y="698"/>
                    <a:pt x="1150" y="713"/>
                    <a:pt x="1237" y="713"/>
                  </a:cubicBezTo>
                  <a:cubicBezTo>
                    <a:pt x="1300" y="713"/>
                    <a:pt x="1364" y="705"/>
                    <a:pt x="1425" y="697"/>
                  </a:cubicBezTo>
                  <a:cubicBezTo>
                    <a:pt x="1423" y="598"/>
                    <a:pt x="1419" y="500"/>
                    <a:pt x="1417" y="401"/>
                  </a:cubicBezTo>
                  <a:cubicBezTo>
                    <a:pt x="1295" y="345"/>
                    <a:pt x="1173" y="290"/>
                    <a:pt x="1051" y="234"/>
                  </a:cubicBezTo>
                  <a:cubicBezTo>
                    <a:pt x="1053" y="170"/>
                    <a:pt x="1003" y="110"/>
                    <a:pt x="943" y="82"/>
                  </a:cubicBezTo>
                  <a:cubicBezTo>
                    <a:pt x="886" y="52"/>
                    <a:pt x="817" y="47"/>
                    <a:pt x="751" y="43"/>
                  </a:cubicBezTo>
                  <a:cubicBezTo>
                    <a:pt x="523" y="28"/>
                    <a:pt x="296" y="13"/>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151"/>
            <p:cNvSpPr/>
            <p:nvPr/>
          </p:nvSpPr>
          <p:spPr>
            <a:xfrm>
              <a:off x="6639072" y="3733490"/>
              <a:ext cx="41202" cy="21823"/>
            </a:xfrm>
            <a:custGeom>
              <a:rect b="b" l="l" r="r" t="t"/>
              <a:pathLst>
                <a:path extrusionOk="0" h="768" w="1450">
                  <a:moveTo>
                    <a:pt x="78" y="56"/>
                  </a:moveTo>
                  <a:lnTo>
                    <a:pt x="747" y="97"/>
                  </a:lnTo>
                  <a:cubicBezTo>
                    <a:pt x="809" y="101"/>
                    <a:pt x="873" y="105"/>
                    <a:pt x="929" y="133"/>
                  </a:cubicBezTo>
                  <a:cubicBezTo>
                    <a:pt x="976" y="155"/>
                    <a:pt x="1023" y="204"/>
                    <a:pt x="1019" y="262"/>
                  </a:cubicBezTo>
                  <a:lnTo>
                    <a:pt x="1019" y="279"/>
                  </a:lnTo>
                  <a:lnTo>
                    <a:pt x="1387" y="448"/>
                  </a:lnTo>
                  <a:lnTo>
                    <a:pt x="1394" y="701"/>
                  </a:lnTo>
                  <a:cubicBezTo>
                    <a:pt x="1344" y="708"/>
                    <a:pt x="1286" y="714"/>
                    <a:pt x="1233" y="714"/>
                  </a:cubicBezTo>
                  <a:cubicBezTo>
                    <a:pt x="1139" y="714"/>
                    <a:pt x="1064" y="695"/>
                    <a:pt x="1008" y="654"/>
                  </a:cubicBezTo>
                  <a:cubicBezTo>
                    <a:pt x="967" y="626"/>
                    <a:pt x="935" y="590"/>
                    <a:pt x="901" y="549"/>
                  </a:cubicBezTo>
                  <a:cubicBezTo>
                    <a:pt x="867" y="508"/>
                    <a:pt x="830" y="465"/>
                    <a:pt x="783" y="433"/>
                  </a:cubicBezTo>
                  <a:cubicBezTo>
                    <a:pt x="684" y="365"/>
                    <a:pt x="556" y="358"/>
                    <a:pt x="455" y="354"/>
                  </a:cubicBezTo>
                  <a:cubicBezTo>
                    <a:pt x="354" y="350"/>
                    <a:pt x="239" y="345"/>
                    <a:pt x="153" y="288"/>
                  </a:cubicBezTo>
                  <a:cubicBezTo>
                    <a:pt x="106" y="258"/>
                    <a:pt x="72" y="202"/>
                    <a:pt x="61" y="146"/>
                  </a:cubicBezTo>
                  <a:cubicBezTo>
                    <a:pt x="59" y="123"/>
                    <a:pt x="59" y="88"/>
                    <a:pt x="78" y="56"/>
                  </a:cubicBezTo>
                  <a:close/>
                  <a:moveTo>
                    <a:pt x="52" y="1"/>
                  </a:moveTo>
                  <a:lnTo>
                    <a:pt x="44" y="11"/>
                  </a:lnTo>
                  <a:cubicBezTo>
                    <a:pt x="12" y="50"/>
                    <a:pt x="1" y="101"/>
                    <a:pt x="10" y="155"/>
                  </a:cubicBezTo>
                  <a:cubicBezTo>
                    <a:pt x="20" y="225"/>
                    <a:pt x="63" y="292"/>
                    <a:pt x="123" y="333"/>
                  </a:cubicBezTo>
                  <a:cubicBezTo>
                    <a:pt x="222" y="399"/>
                    <a:pt x="344" y="403"/>
                    <a:pt x="453" y="408"/>
                  </a:cubicBezTo>
                  <a:cubicBezTo>
                    <a:pt x="569" y="414"/>
                    <a:pt x="672" y="423"/>
                    <a:pt x="753" y="476"/>
                  </a:cubicBezTo>
                  <a:cubicBezTo>
                    <a:pt x="794" y="504"/>
                    <a:pt x="826" y="543"/>
                    <a:pt x="860" y="583"/>
                  </a:cubicBezTo>
                  <a:cubicBezTo>
                    <a:pt x="894" y="624"/>
                    <a:pt x="931" y="667"/>
                    <a:pt x="976" y="699"/>
                  </a:cubicBezTo>
                  <a:cubicBezTo>
                    <a:pt x="1042" y="744"/>
                    <a:pt x="1128" y="768"/>
                    <a:pt x="1233" y="768"/>
                  </a:cubicBezTo>
                  <a:cubicBezTo>
                    <a:pt x="1299" y="768"/>
                    <a:pt x="1366" y="759"/>
                    <a:pt x="1426" y="750"/>
                  </a:cubicBezTo>
                  <a:lnTo>
                    <a:pt x="1449" y="746"/>
                  </a:lnTo>
                  <a:lnTo>
                    <a:pt x="1439" y="412"/>
                  </a:lnTo>
                  <a:lnTo>
                    <a:pt x="1072" y="245"/>
                  </a:lnTo>
                  <a:cubicBezTo>
                    <a:pt x="1068" y="172"/>
                    <a:pt x="1010" y="112"/>
                    <a:pt x="952" y="84"/>
                  </a:cubicBezTo>
                  <a:cubicBezTo>
                    <a:pt x="888" y="54"/>
                    <a:pt x="817" y="50"/>
                    <a:pt x="749" y="43"/>
                  </a:cubicBezTo>
                  <a:lnTo>
                    <a:pt x="5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151"/>
            <p:cNvSpPr/>
            <p:nvPr/>
          </p:nvSpPr>
          <p:spPr>
            <a:xfrm>
              <a:off x="6584433" y="3705617"/>
              <a:ext cx="51090" cy="27420"/>
            </a:xfrm>
            <a:custGeom>
              <a:rect b="b" l="l" r="r" t="t"/>
              <a:pathLst>
                <a:path extrusionOk="0" h="965" w="1798">
                  <a:moveTo>
                    <a:pt x="80" y="0"/>
                  </a:moveTo>
                  <a:cubicBezTo>
                    <a:pt x="53" y="0"/>
                    <a:pt x="27" y="1"/>
                    <a:pt x="0" y="2"/>
                  </a:cubicBezTo>
                  <a:cubicBezTo>
                    <a:pt x="13" y="165"/>
                    <a:pt x="28" y="328"/>
                    <a:pt x="41" y="491"/>
                  </a:cubicBezTo>
                  <a:cubicBezTo>
                    <a:pt x="47" y="553"/>
                    <a:pt x="51" y="617"/>
                    <a:pt x="71" y="677"/>
                  </a:cubicBezTo>
                  <a:cubicBezTo>
                    <a:pt x="105" y="780"/>
                    <a:pt x="180" y="868"/>
                    <a:pt x="276" y="917"/>
                  </a:cubicBezTo>
                  <a:cubicBezTo>
                    <a:pt x="344" y="951"/>
                    <a:pt x="417" y="965"/>
                    <a:pt x="492" y="965"/>
                  </a:cubicBezTo>
                  <a:cubicBezTo>
                    <a:pt x="597" y="965"/>
                    <a:pt x="705" y="938"/>
                    <a:pt x="806" y="900"/>
                  </a:cubicBezTo>
                  <a:cubicBezTo>
                    <a:pt x="833" y="889"/>
                    <a:pt x="861" y="879"/>
                    <a:pt x="887" y="857"/>
                  </a:cubicBezTo>
                  <a:cubicBezTo>
                    <a:pt x="911" y="838"/>
                    <a:pt x="928" y="810"/>
                    <a:pt x="945" y="784"/>
                  </a:cubicBezTo>
                  <a:cubicBezTo>
                    <a:pt x="990" y="714"/>
                    <a:pt x="1035" y="643"/>
                    <a:pt x="1080" y="572"/>
                  </a:cubicBezTo>
                  <a:cubicBezTo>
                    <a:pt x="1262" y="512"/>
                    <a:pt x="1454" y="479"/>
                    <a:pt x="1645" y="479"/>
                  </a:cubicBezTo>
                  <a:cubicBezTo>
                    <a:pt x="1690" y="479"/>
                    <a:pt x="1736" y="481"/>
                    <a:pt x="1780" y="484"/>
                  </a:cubicBezTo>
                  <a:cubicBezTo>
                    <a:pt x="1787" y="369"/>
                    <a:pt x="1793" y="253"/>
                    <a:pt x="1798" y="137"/>
                  </a:cubicBezTo>
                  <a:cubicBezTo>
                    <a:pt x="1683" y="76"/>
                    <a:pt x="1553" y="46"/>
                    <a:pt x="1423" y="46"/>
                  </a:cubicBezTo>
                  <a:cubicBezTo>
                    <a:pt x="1232" y="46"/>
                    <a:pt x="1040" y="110"/>
                    <a:pt x="893" y="234"/>
                  </a:cubicBezTo>
                  <a:cubicBezTo>
                    <a:pt x="838" y="281"/>
                    <a:pt x="788" y="337"/>
                    <a:pt x="724" y="371"/>
                  </a:cubicBezTo>
                  <a:cubicBezTo>
                    <a:pt x="692" y="387"/>
                    <a:pt x="656" y="396"/>
                    <a:pt x="620" y="396"/>
                  </a:cubicBezTo>
                  <a:cubicBezTo>
                    <a:pt x="583" y="396"/>
                    <a:pt x="548" y="386"/>
                    <a:pt x="521" y="362"/>
                  </a:cubicBezTo>
                  <a:cubicBezTo>
                    <a:pt x="491" y="334"/>
                    <a:pt x="476" y="296"/>
                    <a:pt x="461" y="259"/>
                  </a:cubicBezTo>
                  <a:cubicBezTo>
                    <a:pt x="431" y="182"/>
                    <a:pt x="401" y="105"/>
                    <a:pt x="371" y="28"/>
                  </a:cubicBezTo>
                  <a:cubicBezTo>
                    <a:pt x="275" y="10"/>
                    <a:pt x="177"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151"/>
            <p:cNvSpPr/>
            <p:nvPr/>
          </p:nvSpPr>
          <p:spPr>
            <a:xfrm>
              <a:off x="6583637" y="3704849"/>
              <a:ext cx="52681" cy="28983"/>
            </a:xfrm>
            <a:custGeom>
              <a:rect b="b" l="l" r="r" t="t"/>
              <a:pathLst>
                <a:path extrusionOk="0" h="1020" w="1854">
                  <a:moveTo>
                    <a:pt x="112" y="54"/>
                  </a:moveTo>
                  <a:cubicBezTo>
                    <a:pt x="201" y="54"/>
                    <a:pt x="290" y="63"/>
                    <a:pt x="379" y="79"/>
                  </a:cubicBezTo>
                  <a:lnTo>
                    <a:pt x="465" y="297"/>
                  </a:lnTo>
                  <a:cubicBezTo>
                    <a:pt x="480" y="334"/>
                    <a:pt x="495" y="376"/>
                    <a:pt x="532" y="409"/>
                  </a:cubicBezTo>
                  <a:cubicBezTo>
                    <a:pt x="562" y="436"/>
                    <a:pt x="605" y="449"/>
                    <a:pt x="651" y="449"/>
                  </a:cubicBezTo>
                  <a:cubicBezTo>
                    <a:pt x="689" y="449"/>
                    <a:pt x="729" y="440"/>
                    <a:pt x="765" y="421"/>
                  </a:cubicBezTo>
                  <a:cubicBezTo>
                    <a:pt x="814" y="396"/>
                    <a:pt x="855" y="357"/>
                    <a:pt x="896" y="321"/>
                  </a:cubicBezTo>
                  <a:cubicBezTo>
                    <a:pt x="909" y="308"/>
                    <a:pt x="924" y="295"/>
                    <a:pt x="939" y="282"/>
                  </a:cubicBezTo>
                  <a:cubicBezTo>
                    <a:pt x="1078" y="164"/>
                    <a:pt x="1258" y="100"/>
                    <a:pt x="1451" y="100"/>
                  </a:cubicBezTo>
                  <a:cubicBezTo>
                    <a:pt x="1573" y="100"/>
                    <a:pt x="1695" y="128"/>
                    <a:pt x="1798" y="182"/>
                  </a:cubicBezTo>
                  <a:lnTo>
                    <a:pt x="1783" y="481"/>
                  </a:lnTo>
                  <a:cubicBezTo>
                    <a:pt x="1750" y="480"/>
                    <a:pt x="1716" y="479"/>
                    <a:pt x="1683" y="479"/>
                  </a:cubicBezTo>
                  <a:cubicBezTo>
                    <a:pt x="1485" y="479"/>
                    <a:pt x="1286" y="511"/>
                    <a:pt x="1099" y="576"/>
                  </a:cubicBezTo>
                  <a:lnTo>
                    <a:pt x="1091" y="578"/>
                  </a:lnTo>
                  <a:lnTo>
                    <a:pt x="951" y="796"/>
                  </a:lnTo>
                  <a:cubicBezTo>
                    <a:pt x="934" y="822"/>
                    <a:pt x="917" y="848"/>
                    <a:pt x="898" y="865"/>
                  </a:cubicBezTo>
                  <a:cubicBezTo>
                    <a:pt x="876" y="882"/>
                    <a:pt x="849" y="893"/>
                    <a:pt x="823" y="904"/>
                  </a:cubicBezTo>
                  <a:cubicBezTo>
                    <a:pt x="714" y="944"/>
                    <a:pt x="613" y="966"/>
                    <a:pt x="523" y="966"/>
                  </a:cubicBezTo>
                  <a:cubicBezTo>
                    <a:pt x="446" y="966"/>
                    <a:pt x="377" y="951"/>
                    <a:pt x="317" y="921"/>
                  </a:cubicBezTo>
                  <a:cubicBezTo>
                    <a:pt x="227" y="874"/>
                    <a:pt x="157" y="792"/>
                    <a:pt x="124" y="696"/>
                  </a:cubicBezTo>
                  <a:cubicBezTo>
                    <a:pt x="107" y="638"/>
                    <a:pt x="101" y="576"/>
                    <a:pt x="97" y="516"/>
                  </a:cubicBezTo>
                  <a:lnTo>
                    <a:pt x="58" y="62"/>
                  </a:lnTo>
                  <a:lnTo>
                    <a:pt x="58" y="55"/>
                  </a:lnTo>
                  <a:cubicBezTo>
                    <a:pt x="76" y="54"/>
                    <a:pt x="94" y="54"/>
                    <a:pt x="112" y="54"/>
                  </a:cubicBezTo>
                  <a:close/>
                  <a:moveTo>
                    <a:pt x="114" y="1"/>
                  </a:moveTo>
                  <a:cubicBezTo>
                    <a:pt x="86" y="1"/>
                    <a:pt x="57" y="2"/>
                    <a:pt x="28" y="4"/>
                  </a:cubicBezTo>
                  <a:lnTo>
                    <a:pt x="0" y="4"/>
                  </a:lnTo>
                  <a:lnTo>
                    <a:pt x="43" y="520"/>
                  </a:lnTo>
                  <a:cubicBezTo>
                    <a:pt x="47" y="582"/>
                    <a:pt x="54" y="649"/>
                    <a:pt x="75" y="713"/>
                  </a:cubicBezTo>
                  <a:cubicBezTo>
                    <a:pt x="109" y="822"/>
                    <a:pt x="191" y="916"/>
                    <a:pt x="294" y="968"/>
                  </a:cubicBezTo>
                  <a:cubicBezTo>
                    <a:pt x="360" y="1002"/>
                    <a:pt x="437" y="1019"/>
                    <a:pt x="523" y="1019"/>
                  </a:cubicBezTo>
                  <a:cubicBezTo>
                    <a:pt x="619" y="1019"/>
                    <a:pt x="726" y="998"/>
                    <a:pt x="842" y="953"/>
                  </a:cubicBezTo>
                  <a:cubicBezTo>
                    <a:pt x="872" y="942"/>
                    <a:pt x="904" y="929"/>
                    <a:pt x="932" y="906"/>
                  </a:cubicBezTo>
                  <a:cubicBezTo>
                    <a:pt x="958" y="882"/>
                    <a:pt x="977" y="854"/>
                    <a:pt x="996" y="826"/>
                  </a:cubicBezTo>
                  <a:lnTo>
                    <a:pt x="1125" y="623"/>
                  </a:lnTo>
                  <a:cubicBezTo>
                    <a:pt x="1303" y="563"/>
                    <a:pt x="1492" y="532"/>
                    <a:pt x="1680" y="532"/>
                  </a:cubicBezTo>
                  <a:cubicBezTo>
                    <a:pt x="1722" y="532"/>
                    <a:pt x="1764" y="534"/>
                    <a:pt x="1806" y="537"/>
                  </a:cubicBezTo>
                  <a:lnTo>
                    <a:pt x="1834" y="539"/>
                  </a:lnTo>
                  <a:lnTo>
                    <a:pt x="1853" y="149"/>
                  </a:lnTo>
                  <a:lnTo>
                    <a:pt x="1838" y="141"/>
                  </a:lnTo>
                  <a:cubicBezTo>
                    <a:pt x="1723" y="79"/>
                    <a:pt x="1588" y="47"/>
                    <a:pt x="1451" y="47"/>
                  </a:cubicBezTo>
                  <a:cubicBezTo>
                    <a:pt x="1245" y="47"/>
                    <a:pt x="1052" y="115"/>
                    <a:pt x="904" y="242"/>
                  </a:cubicBezTo>
                  <a:cubicBezTo>
                    <a:pt x="889" y="254"/>
                    <a:pt x="874" y="267"/>
                    <a:pt x="859" y="282"/>
                  </a:cubicBezTo>
                  <a:cubicBezTo>
                    <a:pt x="821" y="316"/>
                    <a:pt x="784" y="351"/>
                    <a:pt x="739" y="372"/>
                  </a:cubicBezTo>
                  <a:cubicBezTo>
                    <a:pt x="711" y="389"/>
                    <a:pt x="679" y="396"/>
                    <a:pt x="647" y="396"/>
                  </a:cubicBezTo>
                  <a:cubicBezTo>
                    <a:pt x="626" y="396"/>
                    <a:pt x="591" y="391"/>
                    <a:pt x="566" y="368"/>
                  </a:cubicBezTo>
                  <a:cubicBezTo>
                    <a:pt x="542" y="346"/>
                    <a:pt x="527" y="310"/>
                    <a:pt x="514" y="278"/>
                  </a:cubicBezTo>
                  <a:lnTo>
                    <a:pt x="418" y="32"/>
                  </a:lnTo>
                  <a:lnTo>
                    <a:pt x="403" y="29"/>
                  </a:lnTo>
                  <a:cubicBezTo>
                    <a:pt x="307" y="11"/>
                    <a:pt x="211"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151"/>
            <p:cNvSpPr/>
            <p:nvPr/>
          </p:nvSpPr>
          <p:spPr>
            <a:xfrm>
              <a:off x="6561276" y="3706270"/>
              <a:ext cx="17560" cy="11565"/>
            </a:xfrm>
            <a:custGeom>
              <a:rect b="b" l="l" r="r" t="t"/>
              <a:pathLst>
                <a:path extrusionOk="0" h="407" w="618">
                  <a:moveTo>
                    <a:pt x="284" y="0"/>
                  </a:moveTo>
                  <a:cubicBezTo>
                    <a:pt x="230" y="0"/>
                    <a:pt x="178" y="12"/>
                    <a:pt x="132" y="39"/>
                  </a:cubicBezTo>
                  <a:cubicBezTo>
                    <a:pt x="48" y="91"/>
                    <a:pt x="1" y="207"/>
                    <a:pt x="48" y="292"/>
                  </a:cubicBezTo>
                  <a:cubicBezTo>
                    <a:pt x="95" y="378"/>
                    <a:pt x="204" y="401"/>
                    <a:pt x="301" y="406"/>
                  </a:cubicBezTo>
                  <a:cubicBezTo>
                    <a:pt x="306" y="406"/>
                    <a:pt x="312" y="406"/>
                    <a:pt x="318" y="406"/>
                  </a:cubicBezTo>
                  <a:cubicBezTo>
                    <a:pt x="443" y="406"/>
                    <a:pt x="595" y="360"/>
                    <a:pt x="607" y="236"/>
                  </a:cubicBezTo>
                  <a:cubicBezTo>
                    <a:pt x="618" y="134"/>
                    <a:pt x="517" y="54"/>
                    <a:pt x="419" y="22"/>
                  </a:cubicBezTo>
                  <a:cubicBezTo>
                    <a:pt x="375" y="8"/>
                    <a:pt x="329"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151"/>
            <p:cNvSpPr/>
            <p:nvPr/>
          </p:nvSpPr>
          <p:spPr>
            <a:xfrm>
              <a:off x="6560310" y="3705503"/>
              <a:ext cx="19322" cy="13042"/>
            </a:xfrm>
            <a:custGeom>
              <a:rect b="b" l="l" r="r" t="t"/>
              <a:pathLst>
                <a:path extrusionOk="0" h="459" w="680">
                  <a:moveTo>
                    <a:pt x="318" y="54"/>
                  </a:moveTo>
                  <a:cubicBezTo>
                    <a:pt x="358" y="54"/>
                    <a:pt x="401" y="62"/>
                    <a:pt x="444" y="75"/>
                  </a:cubicBezTo>
                  <a:cubicBezTo>
                    <a:pt x="532" y="103"/>
                    <a:pt x="624" y="174"/>
                    <a:pt x="613" y="261"/>
                  </a:cubicBezTo>
                  <a:cubicBezTo>
                    <a:pt x="603" y="375"/>
                    <a:pt x="446" y="405"/>
                    <a:pt x="356" y="405"/>
                  </a:cubicBezTo>
                  <a:lnTo>
                    <a:pt x="337" y="405"/>
                  </a:lnTo>
                  <a:cubicBezTo>
                    <a:pt x="217" y="401"/>
                    <a:pt x="138" y="366"/>
                    <a:pt x="106" y="306"/>
                  </a:cubicBezTo>
                  <a:cubicBezTo>
                    <a:pt x="63" y="229"/>
                    <a:pt x="112" y="131"/>
                    <a:pt x="181" y="90"/>
                  </a:cubicBezTo>
                  <a:cubicBezTo>
                    <a:pt x="219" y="66"/>
                    <a:pt x="266" y="54"/>
                    <a:pt x="318" y="54"/>
                  </a:cubicBezTo>
                  <a:close/>
                  <a:moveTo>
                    <a:pt x="318" y="0"/>
                  </a:moveTo>
                  <a:cubicBezTo>
                    <a:pt x="256" y="0"/>
                    <a:pt x="200" y="14"/>
                    <a:pt x="153" y="43"/>
                  </a:cubicBezTo>
                  <a:cubicBezTo>
                    <a:pt x="61" y="99"/>
                    <a:pt x="1" y="227"/>
                    <a:pt x="58" y="332"/>
                  </a:cubicBezTo>
                  <a:cubicBezTo>
                    <a:pt x="101" y="411"/>
                    <a:pt x="193" y="452"/>
                    <a:pt x="335" y="458"/>
                  </a:cubicBezTo>
                  <a:lnTo>
                    <a:pt x="356" y="458"/>
                  </a:lnTo>
                  <a:cubicBezTo>
                    <a:pt x="500" y="458"/>
                    <a:pt x="654" y="401"/>
                    <a:pt x="667" y="268"/>
                  </a:cubicBezTo>
                  <a:cubicBezTo>
                    <a:pt x="680" y="150"/>
                    <a:pt x="568" y="58"/>
                    <a:pt x="461" y="24"/>
                  </a:cubicBezTo>
                  <a:cubicBezTo>
                    <a:pt x="412" y="8"/>
                    <a:pt x="364" y="0"/>
                    <a:pt x="3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151"/>
            <p:cNvSpPr/>
            <p:nvPr/>
          </p:nvSpPr>
          <p:spPr>
            <a:xfrm>
              <a:off x="6375196" y="3658167"/>
              <a:ext cx="163045" cy="45151"/>
            </a:xfrm>
            <a:custGeom>
              <a:rect b="b" l="l" r="r" t="t"/>
              <a:pathLst>
                <a:path extrusionOk="0" h="1589" w="5738">
                  <a:moveTo>
                    <a:pt x="1637" y="1"/>
                  </a:moveTo>
                  <a:cubicBezTo>
                    <a:pt x="1627" y="1"/>
                    <a:pt x="1617" y="1"/>
                    <a:pt x="1607" y="1"/>
                  </a:cubicBezTo>
                  <a:cubicBezTo>
                    <a:pt x="1256" y="21"/>
                    <a:pt x="904" y="38"/>
                    <a:pt x="553" y="55"/>
                  </a:cubicBezTo>
                  <a:cubicBezTo>
                    <a:pt x="523" y="314"/>
                    <a:pt x="285" y="530"/>
                    <a:pt x="26" y="537"/>
                  </a:cubicBezTo>
                  <a:cubicBezTo>
                    <a:pt x="0" y="670"/>
                    <a:pt x="135" y="781"/>
                    <a:pt x="268" y="803"/>
                  </a:cubicBezTo>
                  <a:cubicBezTo>
                    <a:pt x="300" y="808"/>
                    <a:pt x="333" y="810"/>
                    <a:pt x="365" y="810"/>
                  </a:cubicBezTo>
                  <a:cubicBezTo>
                    <a:pt x="450" y="810"/>
                    <a:pt x="536" y="797"/>
                    <a:pt x="622" y="797"/>
                  </a:cubicBezTo>
                  <a:cubicBezTo>
                    <a:pt x="638" y="797"/>
                    <a:pt x="653" y="797"/>
                    <a:pt x="669" y="798"/>
                  </a:cubicBezTo>
                  <a:cubicBezTo>
                    <a:pt x="802" y="807"/>
                    <a:pt x="952" y="884"/>
                    <a:pt x="967" y="1017"/>
                  </a:cubicBezTo>
                  <a:cubicBezTo>
                    <a:pt x="969" y="1051"/>
                    <a:pt x="964" y="1088"/>
                    <a:pt x="975" y="1120"/>
                  </a:cubicBezTo>
                  <a:cubicBezTo>
                    <a:pt x="1020" y="1244"/>
                    <a:pt x="1211" y="1180"/>
                    <a:pt x="1333" y="1225"/>
                  </a:cubicBezTo>
                  <a:cubicBezTo>
                    <a:pt x="1404" y="1252"/>
                    <a:pt x="1449" y="1315"/>
                    <a:pt x="1504" y="1364"/>
                  </a:cubicBezTo>
                  <a:cubicBezTo>
                    <a:pt x="1591" y="1442"/>
                    <a:pt x="1705" y="1478"/>
                    <a:pt x="1821" y="1478"/>
                  </a:cubicBezTo>
                  <a:cubicBezTo>
                    <a:pt x="1985" y="1478"/>
                    <a:pt x="2152" y="1403"/>
                    <a:pt x="2241" y="1263"/>
                  </a:cubicBezTo>
                  <a:cubicBezTo>
                    <a:pt x="2297" y="1180"/>
                    <a:pt x="2336" y="1066"/>
                    <a:pt x="2434" y="1038"/>
                  </a:cubicBezTo>
                  <a:cubicBezTo>
                    <a:pt x="2449" y="1034"/>
                    <a:pt x="2463" y="1032"/>
                    <a:pt x="2477" y="1032"/>
                  </a:cubicBezTo>
                  <a:cubicBezTo>
                    <a:pt x="2574" y="1032"/>
                    <a:pt x="2662" y="1117"/>
                    <a:pt x="2753" y="1160"/>
                  </a:cubicBezTo>
                  <a:cubicBezTo>
                    <a:pt x="2854" y="1207"/>
                    <a:pt x="2980" y="1216"/>
                    <a:pt x="3049" y="1302"/>
                  </a:cubicBezTo>
                  <a:cubicBezTo>
                    <a:pt x="3085" y="1347"/>
                    <a:pt x="3098" y="1407"/>
                    <a:pt x="3130" y="1456"/>
                  </a:cubicBezTo>
                  <a:cubicBezTo>
                    <a:pt x="3193" y="1556"/>
                    <a:pt x="3300" y="1589"/>
                    <a:pt x="3419" y="1589"/>
                  </a:cubicBezTo>
                  <a:cubicBezTo>
                    <a:pt x="3533" y="1589"/>
                    <a:pt x="3657" y="1559"/>
                    <a:pt x="3765" y="1529"/>
                  </a:cubicBezTo>
                  <a:cubicBezTo>
                    <a:pt x="4069" y="1442"/>
                    <a:pt x="4383" y="1398"/>
                    <a:pt x="4698" y="1398"/>
                  </a:cubicBezTo>
                  <a:cubicBezTo>
                    <a:pt x="4756" y="1398"/>
                    <a:pt x="4814" y="1399"/>
                    <a:pt x="4872" y="1402"/>
                  </a:cubicBezTo>
                  <a:cubicBezTo>
                    <a:pt x="4886" y="1403"/>
                    <a:pt x="4900" y="1404"/>
                    <a:pt x="4913" y="1404"/>
                  </a:cubicBezTo>
                  <a:cubicBezTo>
                    <a:pt x="4945" y="1404"/>
                    <a:pt x="4976" y="1400"/>
                    <a:pt x="5003" y="1385"/>
                  </a:cubicBezTo>
                  <a:cubicBezTo>
                    <a:pt x="5117" y="1321"/>
                    <a:pt x="5065" y="1120"/>
                    <a:pt x="5172" y="1047"/>
                  </a:cubicBezTo>
                  <a:cubicBezTo>
                    <a:pt x="5202" y="1027"/>
                    <a:pt x="5236" y="1022"/>
                    <a:pt x="5272" y="1022"/>
                  </a:cubicBezTo>
                  <a:cubicBezTo>
                    <a:pt x="5312" y="1022"/>
                    <a:pt x="5354" y="1029"/>
                    <a:pt x="5393" y="1030"/>
                  </a:cubicBezTo>
                  <a:cubicBezTo>
                    <a:pt x="5569" y="1030"/>
                    <a:pt x="5729" y="875"/>
                    <a:pt x="5738" y="700"/>
                  </a:cubicBezTo>
                  <a:lnTo>
                    <a:pt x="5738" y="700"/>
                  </a:lnTo>
                  <a:cubicBezTo>
                    <a:pt x="5185" y="728"/>
                    <a:pt x="4634" y="755"/>
                    <a:pt x="4082" y="783"/>
                  </a:cubicBezTo>
                  <a:cubicBezTo>
                    <a:pt x="4138" y="645"/>
                    <a:pt x="3971" y="518"/>
                    <a:pt x="3817" y="518"/>
                  </a:cubicBezTo>
                  <a:cubicBezTo>
                    <a:pt x="3802" y="518"/>
                    <a:pt x="3788" y="519"/>
                    <a:pt x="3773" y="522"/>
                  </a:cubicBezTo>
                  <a:cubicBezTo>
                    <a:pt x="3610" y="550"/>
                    <a:pt x="3473" y="661"/>
                    <a:pt x="3313" y="695"/>
                  </a:cubicBezTo>
                  <a:cubicBezTo>
                    <a:pt x="3275" y="703"/>
                    <a:pt x="3237" y="706"/>
                    <a:pt x="3200" y="706"/>
                  </a:cubicBezTo>
                  <a:cubicBezTo>
                    <a:pt x="2996" y="706"/>
                    <a:pt x="2795" y="609"/>
                    <a:pt x="2591" y="582"/>
                  </a:cubicBezTo>
                  <a:cubicBezTo>
                    <a:pt x="2505" y="569"/>
                    <a:pt x="2413" y="569"/>
                    <a:pt x="2340" y="522"/>
                  </a:cubicBezTo>
                  <a:cubicBezTo>
                    <a:pt x="2269" y="477"/>
                    <a:pt x="2231" y="361"/>
                    <a:pt x="2297" y="306"/>
                  </a:cubicBezTo>
                  <a:cubicBezTo>
                    <a:pt x="2143" y="237"/>
                    <a:pt x="1896" y="333"/>
                    <a:pt x="1832" y="177"/>
                  </a:cubicBezTo>
                  <a:cubicBezTo>
                    <a:pt x="1815" y="141"/>
                    <a:pt x="1819" y="96"/>
                    <a:pt x="1796" y="59"/>
                  </a:cubicBezTo>
                  <a:cubicBezTo>
                    <a:pt x="1764" y="9"/>
                    <a:pt x="1699" y="1"/>
                    <a:pt x="16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151"/>
            <p:cNvSpPr/>
            <p:nvPr/>
          </p:nvSpPr>
          <p:spPr>
            <a:xfrm>
              <a:off x="6374884" y="3657399"/>
              <a:ext cx="164153" cy="46714"/>
            </a:xfrm>
            <a:custGeom>
              <a:rect b="b" l="l" r="r" t="t"/>
              <a:pathLst>
                <a:path extrusionOk="0" h="1644" w="5777">
                  <a:moveTo>
                    <a:pt x="1655" y="54"/>
                  </a:moveTo>
                  <a:cubicBezTo>
                    <a:pt x="1723" y="54"/>
                    <a:pt x="1766" y="69"/>
                    <a:pt x="1785" y="101"/>
                  </a:cubicBezTo>
                  <a:cubicBezTo>
                    <a:pt x="1794" y="116"/>
                    <a:pt x="1798" y="138"/>
                    <a:pt x="1802" y="159"/>
                  </a:cubicBezTo>
                  <a:cubicBezTo>
                    <a:pt x="1807" y="176"/>
                    <a:pt x="1811" y="195"/>
                    <a:pt x="1817" y="215"/>
                  </a:cubicBezTo>
                  <a:cubicBezTo>
                    <a:pt x="1865" y="326"/>
                    <a:pt x="1985" y="328"/>
                    <a:pt x="2098" y="330"/>
                  </a:cubicBezTo>
                  <a:cubicBezTo>
                    <a:pt x="2156" y="330"/>
                    <a:pt x="2214" y="330"/>
                    <a:pt x="2263" y="345"/>
                  </a:cubicBezTo>
                  <a:cubicBezTo>
                    <a:pt x="2250" y="367"/>
                    <a:pt x="2246" y="392"/>
                    <a:pt x="2248" y="422"/>
                  </a:cubicBezTo>
                  <a:cubicBezTo>
                    <a:pt x="2252" y="480"/>
                    <a:pt x="2287" y="540"/>
                    <a:pt x="2338" y="572"/>
                  </a:cubicBezTo>
                  <a:cubicBezTo>
                    <a:pt x="2402" y="613"/>
                    <a:pt x="2475" y="622"/>
                    <a:pt x="2548" y="628"/>
                  </a:cubicBezTo>
                  <a:cubicBezTo>
                    <a:pt x="2565" y="630"/>
                    <a:pt x="2580" y="632"/>
                    <a:pt x="2597" y="635"/>
                  </a:cubicBezTo>
                  <a:cubicBezTo>
                    <a:pt x="2681" y="645"/>
                    <a:pt x="2769" y="669"/>
                    <a:pt x="2850" y="692"/>
                  </a:cubicBezTo>
                  <a:cubicBezTo>
                    <a:pt x="2968" y="727"/>
                    <a:pt x="3088" y="761"/>
                    <a:pt x="3210" y="761"/>
                  </a:cubicBezTo>
                  <a:cubicBezTo>
                    <a:pt x="3251" y="761"/>
                    <a:pt x="3289" y="757"/>
                    <a:pt x="3328" y="748"/>
                  </a:cubicBezTo>
                  <a:cubicBezTo>
                    <a:pt x="3409" y="731"/>
                    <a:pt x="3484" y="695"/>
                    <a:pt x="3557" y="660"/>
                  </a:cubicBezTo>
                  <a:cubicBezTo>
                    <a:pt x="3634" y="624"/>
                    <a:pt x="3707" y="587"/>
                    <a:pt x="3788" y="575"/>
                  </a:cubicBezTo>
                  <a:cubicBezTo>
                    <a:pt x="3801" y="572"/>
                    <a:pt x="3815" y="571"/>
                    <a:pt x="3828" y="571"/>
                  </a:cubicBezTo>
                  <a:cubicBezTo>
                    <a:pt x="3916" y="571"/>
                    <a:pt x="4009" y="618"/>
                    <a:pt x="4052" y="682"/>
                  </a:cubicBezTo>
                  <a:cubicBezTo>
                    <a:pt x="4071" y="710"/>
                    <a:pt x="4088" y="750"/>
                    <a:pt x="4067" y="802"/>
                  </a:cubicBezTo>
                  <a:lnTo>
                    <a:pt x="4052" y="840"/>
                  </a:lnTo>
                  <a:lnTo>
                    <a:pt x="5719" y="757"/>
                  </a:lnTo>
                  <a:lnTo>
                    <a:pt x="5719" y="757"/>
                  </a:lnTo>
                  <a:cubicBezTo>
                    <a:pt x="5697" y="905"/>
                    <a:pt x="5556" y="1029"/>
                    <a:pt x="5404" y="1029"/>
                  </a:cubicBezTo>
                  <a:cubicBezTo>
                    <a:pt x="5385" y="1029"/>
                    <a:pt x="5365" y="1027"/>
                    <a:pt x="5346" y="1027"/>
                  </a:cubicBezTo>
                  <a:cubicBezTo>
                    <a:pt x="5325" y="1025"/>
                    <a:pt x="5303" y="1022"/>
                    <a:pt x="5284" y="1022"/>
                  </a:cubicBezTo>
                  <a:cubicBezTo>
                    <a:pt x="5254" y="1022"/>
                    <a:pt x="5209" y="1025"/>
                    <a:pt x="5168" y="1052"/>
                  </a:cubicBezTo>
                  <a:cubicBezTo>
                    <a:pt x="5108" y="1093"/>
                    <a:pt x="5091" y="1166"/>
                    <a:pt x="5076" y="1237"/>
                  </a:cubicBezTo>
                  <a:cubicBezTo>
                    <a:pt x="5061" y="1301"/>
                    <a:pt x="5048" y="1363"/>
                    <a:pt x="5001" y="1389"/>
                  </a:cubicBezTo>
                  <a:cubicBezTo>
                    <a:pt x="4982" y="1400"/>
                    <a:pt x="4956" y="1403"/>
                    <a:pt x="4924" y="1403"/>
                  </a:cubicBezTo>
                  <a:cubicBezTo>
                    <a:pt x="4912" y="1403"/>
                    <a:pt x="4899" y="1402"/>
                    <a:pt x="4885" y="1402"/>
                  </a:cubicBezTo>
                  <a:cubicBezTo>
                    <a:pt x="4828" y="1399"/>
                    <a:pt x="4771" y="1397"/>
                    <a:pt x="4714" y="1397"/>
                  </a:cubicBezTo>
                  <a:cubicBezTo>
                    <a:pt x="4393" y="1397"/>
                    <a:pt x="4077" y="1443"/>
                    <a:pt x="3769" y="1530"/>
                  </a:cubicBezTo>
                  <a:cubicBezTo>
                    <a:pt x="3671" y="1558"/>
                    <a:pt x="3544" y="1590"/>
                    <a:pt x="3429" y="1590"/>
                  </a:cubicBezTo>
                  <a:cubicBezTo>
                    <a:pt x="3302" y="1590"/>
                    <a:pt x="3214" y="1549"/>
                    <a:pt x="3163" y="1470"/>
                  </a:cubicBezTo>
                  <a:cubicBezTo>
                    <a:pt x="3152" y="1451"/>
                    <a:pt x="3144" y="1429"/>
                    <a:pt x="3133" y="1406"/>
                  </a:cubicBezTo>
                  <a:cubicBezTo>
                    <a:pt x="3120" y="1374"/>
                    <a:pt x="3105" y="1339"/>
                    <a:pt x="3081" y="1312"/>
                  </a:cubicBezTo>
                  <a:cubicBezTo>
                    <a:pt x="3030" y="1247"/>
                    <a:pt x="2953" y="1224"/>
                    <a:pt x="2878" y="1200"/>
                  </a:cubicBezTo>
                  <a:cubicBezTo>
                    <a:pt x="2844" y="1189"/>
                    <a:pt x="2807" y="1179"/>
                    <a:pt x="2775" y="1164"/>
                  </a:cubicBezTo>
                  <a:cubicBezTo>
                    <a:pt x="2747" y="1151"/>
                    <a:pt x="2717" y="1132"/>
                    <a:pt x="2689" y="1115"/>
                  </a:cubicBezTo>
                  <a:cubicBezTo>
                    <a:pt x="2627" y="1074"/>
                    <a:pt x="2561" y="1033"/>
                    <a:pt x="2488" y="1033"/>
                  </a:cubicBezTo>
                  <a:cubicBezTo>
                    <a:pt x="2471" y="1033"/>
                    <a:pt x="2454" y="1035"/>
                    <a:pt x="2439" y="1040"/>
                  </a:cubicBezTo>
                  <a:cubicBezTo>
                    <a:pt x="2351" y="1065"/>
                    <a:pt x="2308" y="1142"/>
                    <a:pt x="2265" y="1217"/>
                  </a:cubicBezTo>
                  <a:cubicBezTo>
                    <a:pt x="2254" y="1239"/>
                    <a:pt x="2242" y="1258"/>
                    <a:pt x="2231" y="1277"/>
                  </a:cubicBezTo>
                  <a:cubicBezTo>
                    <a:pt x="2152" y="1402"/>
                    <a:pt x="1997" y="1479"/>
                    <a:pt x="1832" y="1479"/>
                  </a:cubicBezTo>
                  <a:cubicBezTo>
                    <a:pt x="1717" y="1479"/>
                    <a:pt x="1612" y="1440"/>
                    <a:pt x="1532" y="1372"/>
                  </a:cubicBezTo>
                  <a:cubicBezTo>
                    <a:pt x="1520" y="1359"/>
                    <a:pt x="1505" y="1344"/>
                    <a:pt x="1490" y="1331"/>
                  </a:cubicBezTo>
                  <a:cubicBezTo>
                    <a:pt x="1451" y="1290"/>
                    <a:pt x="1410" y="1249"/>
                    <a:pt x="1355" y="1228"/>
                  </a:cubicBezTo>
                  <a:cubicBezTo>
                    <a:pt x="1305" y="1209"/>
                    <a:pt x="1248" y="1207"/>
                    <a:pt x="1192" y="1204"/>
                  </a:cubicBezTo>
                  <a:cubicBezTo>
                    <a:pt x="1093" y="1200"/>
                    <a:pt x="1033" y="1196"/>
                    <a:pt x="1012" y="1138"/>
                  </a:cubicBezTo>
                  <a:cubicBezTo>
                    <a:pt x="1005" y="1121"/>
                    <a:pt x="1005" y="1102"/>
                    <a:pt x="1005" y="1080"/>
                  </a:cubicBezTo>
                  <a:cubicBezTo>
                    <a:pt x="1005" y="1067"/>
                    <a:pt x="1005" y="1055"/>
                    <a:pt x="1003" y="1040"/>
                  </a:cubicBezTo>
                  <a:cubicBezTo>
                    <a:pt x="986" y="894"/>
                    <a:pt x="828" y="808"/>
                    <a:pt x="682" y="800"/>
                  </a:cubicBezTo>
                  <a:cubicBezTo>
                    <a:pt x="664" y="798"/>
                    <a:pt x="647" y="798"/>
                    <a:pt x="629" y="798"/>
                  </a:cubicBezTo>
                  <a:cubicBezTo>
                    <a:pt x="587" y="798"/>
                    <a:pt x="544" y="801"/>
                    <a:pt x="502" y="804"/>
                  </a:cubicBezTo>
                  <a:cubicBezTo>
                    <a:pt x="460" y="807"/>
                    <a:pt x="416" y="810"/>
                    <a:pt x="374" y="810"/>
                  </a:cubicBezTo>
                  <a:cubicBezTo>
                    <a:pt x="342" y="810"/>
                    <a:pt x="311" y="809"/>
                    <a:pt x="283" y="804"/>
                  </a:cubicBezTo>
                  <a:cubicBezTo>
                    <a:pt x="206" y="791"/>
                    <a:pt x="131" y="746"/>
                    <a:pt x="91" y="688"/>
                  </a:cubicBezTo>
                  <a:cubicBezTo>
                    <a:pt x="76" y="665"/>
                    <a:pt x="58" y="630"/>
                    <a:pt x="61" y="590"/>
                  </a:cubicBezTo>
                  <a:cubicBezTo>
                    <a:pt x="318" y="572"/>
                    <a:pt x="547" y="362"/>
                    <a:pt x="588" y="108"/>
                  </a:cubicBezTo>
                  <a:lnTo>
                    <a:pt x="1620" y="56"/>
                  </a:lnTo>
                  <a:cubicBezTo>
                    <a:pt x="1631" y="54"/>
                    <a:pt x="1644" y="54"/>
                    <a:pt x="1655" y="54"/>
                  </a:cubicBezTo>
                  <a:close/>
                  <a:moveTo>
                    <a:pt x="1655" y="0"/>
                  </a:moveTo>
                  <a:cubicBezTo>
                    <a:pt x="1642" y="0"/>
                    <a:pt x="1629" y="0"/>
                    <a:pt x="1618" y="3"/>
                  </a:cubicBezTo>
                  <a:lnTo>
                    <a:pt x="540" y="56"/>
                  </a:lnTo>
                  <a:lnTo>
                    <a:pt x="538" y="80"/>
                  </a:lnTo>
                  <a:cubicBezTo>
                    <a:pt x="508" y="326"/>
                    <a:pt x="283" y="532"/>
                    <a:pt x="35" y="538"/>
                  </a:cubicBezTo>
                  <a:lnTo>
                    <a:pt x="13" y="538"/>
                  </a:lnTo>
                  <a:lnTo>
                    <a:pt x="9" y="560"/>
                  </a:lnTo>
                  <a:cubicBezTo>
                    <a:pt x="1" y="613"/>
                    <a:pt x="13" y="669"/>
                    <a:pt x="48" y="718"/>
                  </a:cubicBezTo>
                  <a:cubicBezTo>
                    <a:pt x="97" y="789"/>
                    <a:pt x="183" y="840"/>
                    <a:pt x="275" y="857"/>
                  </a:cubicBezTo>
                  <a:cubicBezTo>
                    <a:pt x="304" y="862"/>
                    <a:pt x="337" y="864"/>
                    <a:pt x="372" y="864"/>
                  </a:cubicBezTo>
                  <a:cubicBezTo>
                    <a:pt x="415" y="864"/>
                    <a:pt x="462" y="861"/>
                    <a:pt x="506" y="857"/>
                  </a:cubicBezTo>
                  <a:cubicBezTo>
                    <a:pt x="547" y="854"/>
                    <a:pt x="588" y="851"/>
                    <a:pt x="628" y="851"/>
                  </a:cubicBezTo>
                  <a:cubicBezTo>
                    <a:pt x="645" y="851"/>
                    <a:pt x="661" y="852"/>
                    <a:pt x="678" y="853"/>
                  </a:cubicBezTo>
                  <a:cubicBezTo>
                    <a:pt x="804" y="860"/>
                    <a:pt x="937" y="930"/>
                    <a:pt x="950" y="1046"/>
                  </a:cubicBezTo>
                  <a:cubicBezTo>
                    <a:pt x="952" y="1059"/>
                    <a:pt x="952" y="1070"/>
                    <a:pt x="952" y="1080"/>
                  </a:cubicBezTo>
                  <a:cubicBezTo>
                    <a:pt x="952" y="1106"/>
                    <a:pt x="952" y="1132"/>
                    <a:pt x="963" y="1155"/>
                  </a:cubicBezTo>
                  <a:cubicBezTo>
                    <a:pt x="997" y="1252"/>
                    <a:pt x="1100" y="1256"/>
                    <a:pt x="1192" y="1258"/>
                  </a:cubicBezTo>
                  <a:cubicBezTo>
                    <a:pt x="1241" y="1260"/>
                    <a:pt x="1295" y="1262"/>
                    <a:pt x="1335" y="1277"/>
                  </a:cubicBezTo>
                  <a:cubicBezTo>
                    <a:pt x="1380" y="1294"/>
                    <a:pt x="1415" y="1331"/>
                    <a:pt x="1453" y="1367"/>
                  </a:cubicBezTo>
                  <a:cubicBezTo>
                    <a:pt x="1468" y="1382"/>
                    <a:pt x="1481" y="1397"/>
                    <a:pt x="1498" y="1412"/>
                  </a:cubicBezTo>
                  <a:cubicBezTo>
                    <a:pt x="1586" y="1489"/>
                    <a:pt x="1704" y="1532"/>
                    <a:pt x="1832" y="1532"/>
                  </a:cubicBezTo>
                  <a:cubicBezTo>
                    <a:pt x="2017" y="1532"/>
                    <a:pt x="2186" y="1447"/>
                    <a:pt x="2276" y="1305"/>
                  </a:cubicBezTo>
                  <a:cubicBezTo>
                    <a:pt x="2289" y="1286"/>
                    <a:pt x="2299" y="1264"/>
                    <a:pt x="2312" y="1245"/>
                  </a:cubicBezTo>
                  <a:cubicBezTo>
                    <a:pt x="2351" y="1174"/>
                    <a:pt x="2387" y="1110"/>
                    <a:pt x="2452" y="1091"/>
                  </a:cubicBezTo>
                  <a:cubicBezTo>
                    <a:pt x="2463" y="1088"/>
                    <a:pt x="2475" y="1086"/>
                    <a:pt x="2486" y="1086"/>
                  </a:cubicBezTo>
                  <a:cubicBezTo>
                    <a:pt x="2543" y="1086"/>
                    <a:pt x="2601" y="1122"/>
                    <a:pt x="2662" y="1159"/>
                  </a:cubicBezTo>
                  <a:cubicBezTo>
                    <a:pt x="2692" y="1179"/>
                    <a:pt x="2722" y="1198"/>
                    <a:pt x="2754" y="1213"/>
                  </a:cubicBezTo>
                  <a:cubicBezTo>
                    <a:pt x="2788" y="1228"/>
                    <a:pt x="2827" y="1241"/>
                    <a:pt x="2863" y="1252"/>
                  </a:cubicBezTo>
                  <a:cubicBezTo>
                    <a:pt x="2934" y="1273"/>
                    <a:pt x="2998" y="1294"/>
                    <a:pt x="3041" y="1346"/>
                  </a:cubicBezTo>
                  <a:cubicBezTo>
                    <a:pt x="3058" y="1367"/>
                    <a:pt x="3071" y="1397"/>
                    <a:pt x="3084" y="1427"/>
                  </a:cubicBezTo>
                  <a:cubicBezTo>
                    <a:pt x="3094" y="1451"/>
                    <a:pt x="3105" y="1474"/>
                    <a:pt x="3118" y="1498"/>
                  </a:cubicBezTo>
                  <a:cubicBezTo>
                    <a:pt x="3178" y="1594"/>
                    <a:pt x="3283" y="1644"/>
                    <a:pt x="3429" y="1644"/>
                  </a:cubicBezTo>
                  <a:cubicBezTo>
                    <a:pt x="3551" y="1644"/>
                    <a:pt x="3681" y="1609"/>
                    <a:pt x="3784" y="1582"/>
                  </a:cubicBezTo>
                  <a:cubicBezTo>
                    <a:pt x="4086" y="1496"/>
                    <a:pt x="4399" y="1453"/>
                    <a:pt x="4714" y="1453"/>
                  </a:cubicBezTo>
                  <a:cubicBezTo>
                    <a:pt x="4770" y="1453"/>
                    <a:pt x="4825" y="1453"/>
                    <a:pt x="4883" y="1455"/>
                  </a:cubicBezTo>
                  <a:cubicBezTo>
                    <a:pt x="4898" y="1457"/>
                    <a:pt x="4911" y="1457"/>
                    <a:pt x="4926" y="1457"/>
                  </a:cubicBezTo>
                  <a:cubicBezTo>
                    <a:pt x="4954" y="1457"/>
                    <a:pt x="4993" y="1455"/>
                    <a:pt x="5027" y="1436"/>
                  </a:cubicBezTo>
                  <a:cubicBezTo>
                    <a:pt x="5095" y="1397"/>
                    <a:pt x="5113" y="1322"/>
                    <a:pt x="5128" y="1249"/>
                  </a:cubicBezTo>
                  <a:cubicBezTo>
                    <a:pt x="5143" y="1185"/>
                    <a:pt x="5155" y="1125"/>
                    <a:pt x="5198" y="1095"/>
                  </a:cubicBezTo>
                  <a:cubicBezTo>
                    <a:pt x="5220" y="1082"/>
                    <a:pt x="5245" y="1076"/>
                    <a:pt x="5284" y="1076"/>
                  </a:cubicBezTo>
                  <a:cubicBezTo>
                    <a:pt x="5303" y="1076"/>
                    <a:pt x="5323" y="1078"/>
                    <a:pt x="5342" y="1080"/>
                  </a:cubicBezTo>
                  <a:cubicBezTo>
                    <a:pt x="5363" y="1080"/>
                    <a:pt x="5383" y="1082"/>
                    <a:pt x="5406" y="1082"/>
                  </a:cubicBezTo>
                  <a:cubicBezTo>
                    <a:pt x="5595" y="1082"/>
                    <a:pt x="5768" y="917"/>
                    <a:pt x="5775" y="729"/>
                  </a:cubicBezTo>
                  <a:lnTo>
                    <a:pt x="5777" y="699"/>
                  </a:lnTo>
                  <a:lnTo>
                    <a:pt x="4127" y="782"/>
                  </a:lnTo>
                  <a:cubicBezTo>
                    <a:pt x="4136" y="737"/>
                    <a:pt x="4125" y="692"/>
                    <a:pt x="4097" y="652"/>
                  </a:cubicBezTo>
                  <a:cubicBezTo>
                    <a:pt x="4043" y="573"/>
                    <a:pt x="3931" y="517"/>
                    <a:pt x="3825" y="517"/>
                  </a:cubicBezTo>
                  <a:cubicBezTo>
                    <a:pt x="3810" y="517"/>
                    <a:pt x="3795" y="519"/>
                    <a:pt x="3780" y="521"/>
                  </a:cubicBezTo>
                  <a:cubicBezTo>
                    <a:pt x="3692" y="536"/>
                    <a:pt x="3611" y="575"/>
                    <a:pt x="3534" y="613"/>
                  </a:cubicBezTo>
                  <a:cubicBezTo>
                    <a:pt x="3461" y="647"/>
                    <a:pt x="3392" y="680"/>
                    <a:pt x="3317" y="697"/>
                  </a:cubicBezTo>
                  <a:cubicBezTo>
                    <a:pt x="3283" y="703"/>
                    <a:pt x="3249" y="707"/>
                    <a:pt x="3210" y="707"/>
                  </a:cubicBezTo>
                  <a:cubicBezTo>
                    <a:pt x="3096" y="707"/>
                    <a:pt x="2983" y="675"/>
                    <a:pt x="2865" y="641"/>
                  </a:cubicBezTo>
                  <a:cubicBezTo>
                    <a:pt x="2779" y="617"/>
                    <a:pt x="2694" y="594"/>
                    <a:pt x="2604" y="581"/>
                  </a:cubicBezTo>
                  <a:cubicBezTo>
                    <a:pt x="2589" y="579"/>
                    <a:pt x="2572" y="577"/>
                    <a:pt x="2554" y="575"/>
                  </a:cubicBezTo>
                  <a:cubicBezTo>
                    <a:pt x="2484" y="568"/>
                    <a:pt x="2419" y="562"/>
                    <a:pt x="2366" y="527"/>
                  </a:cubicBezTo>
                  <a:cubicBezTo>
                    <a:pt x="2332" y="504"/>
                    <a:pt x="2304" y="459"/>
                    <a:pt x="2302" y="418"/>
                  </a:cubicBezTo>
                  <a:cubicBezTo>
                    <a:pt x="2299" y="399"/>
                    <a:pt x="2304" y="371"/>
                    <a:pt x="2325" y="352"/>
                  </a:cubicBezTo>
                  <a:lnTo>
                    <a:pt x="2357" y="324"/>
                  </a:lnTo>
                  <a:lnTo>
                    <a:pt x="2319" y="307"/>
                  </a:lnTo>
                  <a:cubicBezTo>
                    <a:pt x="2252" y="279"/>
                    <a:pt x="2175" y="277"/>
                    <a:pt x="2100" y="277"/>
                  </a:cubicBezTo>
                  <a:cubicBezTo>
                    <a:pt x="1993" y="275"/>
                    <a:pt x="1901" y="273"/>
                    <a:pt x="1867" y="195"/>
                  </a:cubicBezTo>
                  <a:cubicBezTo>
                    <a:pt x="1862" y="180"/>
                    <a:pt x="1858" y="165"/>
                    <a:pt x="1856" y="148"/>
                  </a:cubicBezTo>
                  <a:cubicBezTo>
                    <a:pt x="1850" y="123"/>
                    <a:pt x="1845" y="97"/>
                    <a:pt x="1830" y="73"/>
                  </a:cubicBezTo>
                  <a:cubicBezTo>
                    <a:pt x="1785" y="0"/>
                    <a:pt x="1687"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151"/>
            <p:cNvSpPr/>
            <p:nvPr/>
          </p:nvSpPr>
          <p:spPr>
            <a:xfrm>
              <a:off x="6179598" y="3418899"/>
              <a:ext cx="219080" cy="238345"/>
            </a:xfrm>
            <a:custGeom>
              <a:rect b="b" l="l" r="r" t="t"/>
              <a:pathLst>
                <a:path extrusionOk="0" h="8388" w="7710">
                  <a:moveTo>
                    <a:pt x="54" y="0"/>
                  </a:moveTo>
                  <a:lnTo>
                    <a:pt x="54" y="0"/>
                  </a:lnTo>
                  <a:cubicBezTo>
                    <a:pt x="0" y="133"/>
                    <a:pt x="127" y="264"/>
                    <a:pt x="234" y="358"/>
                  </a:cubicBezTo>
                  <a:cubicBezTo>
                    <a:pt x="341" y="452"/>
                    <a:pt x="453" y="607"/>
                    <a:pt x="371" y="724"/>
                  </a:cubicBezTo>
                  <a:cubicBezTo>
                    <a:pt x="391" y="709"/>
                    <a:pt x="415" y="702"/>
                    <a:pt x="439" y="702"/>
                  </a:cubicBezTo>
                  <a:cubicBezTo>
                    <a:pt x="496" y="702"/>
                    <a:pt x="558" y="741"/>
                    <a:pt x="590" y="793"/>
                  </a:cubicBezTo>
                  <a:cubicBezTo>
                    <a:pt x="637" y="866"/>
                    <a:pt x="645" y="956"/>
                    <a:pt x="680" y="1035"/>
                  </a:cubicBezTo>
                  <a:cubicBezTo>
                    <a:pt x="747" y="1187"/>
                    <a:pt x="909" y="1291"/>
                    <a:pt x="1073" y="1291"/>
                  </a:cubicBezTo>
                  <a:cubicBezTo>
                    <a:pt x="1083" y="1291"/>
                    <a:pt x="1092" y="1291"/>
                    <a:pt x="1102" y="1290"/>
                  </a:cubicBezTo>
                  <a:cubicBezTo>
                    <a:pt x="1235" y="1526"/>
                    <a:pt x="1376" y="1755"/>
                    <a:pt x="1526" y="1980"/>
                  </a:cubicBezTo>
                  <a:cubicBezTo>
                    <a:pt x="1684" y="2218"/>
                    <a:pt x="1869" y="2462"/>
                    <a:pt x="2134" y="2563"/>
                  </a:cubicBezTo>
                  <a:cubicBezTo>
                    <a:pt x="2197" y="2586"/>
                    <a:pt x="2265" y="2603"/>
                    <a:pt x="2312" y="2653"/>
                  </a:cubicBezTo>
                  <a:cubicBezTo>
                    <a:pt x="2451" y="2796"/>
                    <a:pt x="2278" y="3079"/>
                    <a:pt x="2419" y="3222"/>
                  </a:cubicBezTo>
                  <a:cubicBezTo>
                    <a:pt x="2466" y="3272"/>
                    <a:pt x="2541" y="3291"/>
                    <a:pt x="2580" y="3349"/>
                  </a:cubicBezTo>
                  <a:cubicBezTo>
                    <a:pt x="2629" y="3426"/>
                    <a:pt x="2584" y="3527"/>
                    <a:pt x="2584" y="3619"/>
                  </a:cubicBezTo>
                  <a:cubicBezTo>
                    <a:pt x="2582" y="3762"/>
                    <a:pt x="2694" y="3887"/>
                    <a:pt x="2824" y="3947"/>
                  </a:cubicBezTo>
                  <a:cubicBezTo>
                    <a:pt x="2955" y="4007"/>
                    <a:pt x="3103" y="4013"/>
                    <a:pt x="3244" y="4019"/>
                  </a:cubicBezTo>
                  <a:cubicBezTo>
                    <a:pt x="3321" y="4180"/>
                    <a:pt x="3398" y="4339"/>
                    <a:pt x="3476" y="4499"/>
                  </a:cubicBezTo>
                  <a:cubicBezTo>
                    <a:pt x="3591" y="4737"/>
                    <a:pt x="3739" y="5005"/>
                    <a:pt x="4001" y="5063"/>
                  </a:cubicBezTo>
                  <a:cubicBezTo>
                    <a:pt x="3949" y="5224"/>
                    <a:pt x="4018" y="5412"/>
                    <a:pt x="4157" y="5506"/>
                  </a:cubicBezTo>
                  <a:cubicBezTo>
                    <a:pt x="4230" y="5558"/>
                    <a:pt x="4322" y="5581"/>
                    <a:pt x="4384" y="5646"/>
                  </a:cubicBezTo>
                  <a:cubicBezTo>
                    <a:pt x="4493" y="5753"/>
                    <a:pt x="4483" y="5926"/>
                    <a:pt x="4510" y="6076"/>
                  </a:cubicBezTo>
                  <a:cubicBezTo>
                    <a:pt x="4535" y="6206"/>
                    <a:pt x="4636" y="6351"/>
                    <a:pt x="4755" y="6351"/>
                  </a:cubicBezTo>
                  <a:cubicBezTo>
                    <a:pt x="4773" y="6351"/>
                    <a:pt x="4791" y="6347"/>
                    <a:pt x="4810" y="6340"/>
                  </a:cubicBezTo>
                  <a:lnTo>
                    <a:pt x="4810" y="6340"/>
                  </a:lnTo>
                  <a:cubicBezTo>
                    <a:pt x="4714" y="6513"/>
                    <a:pt x="4778" y="6760"/>
                    <a:pt x="4947" y="6867"/>
                  </a:cubicBezTo>
                  <a:cubicBezTo>
                    <a:pt x="5063" y="6938"/>
                    <a:pt x="5228" y="6963"/>
                    <a:pt x="5275" y="7092"/>
                  </a:cubicBezTo>
                  <a:cubicBezTo>
                    <a:pt x="5299" y="7158"/>
                    <a:pt x="5282" y="7233"/>
                    <a:pt x="5301" y="7302"/>
                  </a:cubicBezTo>
                  <a:cubicBezTo>
                    <a:pt x="5355" y="7484"/>
                    <a:pt x="5616" y="7482"/>
                    <a:pt x="5768" y="7593"/>
                  </a:cubicBezTo>
                  <a:cubicBezTo>
                    <a:pt x="5933" y="7711"/>
                    <a:pt x="5959" y="7947"/>
                    <a:pt x="6087" y="8103"/>
                  </a:cubicBezTo>
                  <a:cubicBezTo>
                    <a:pt x="6207" y="8251"/>
                    <a:pt x="6402" y="8313"/>
                    <a:pt x="6589" y="8358"/>
                  </a:cubicBezTo>
                  <a:cubicBezTo>
                    <a:pt x="6646" y="8373"/>
                    <a:pt x="6706" y="8387"/>
                    <a:pt x="6764" y="8387"/>
                  </a:cubicBezTo>
                  <a:cubicBezTo>
                    <a:pt x="6804" y="8387"/>
                    <a:pt x="6843" y="8381"/>
                    <a:pt x="6880" y="8364"/>
                  </a:cubicBezTo>
                  <a:cubicBezTo>
                    <a:pt x="7015" y="8302"/>
                    <a:pt x="7056" y="8133"/>
                    <a:pt x="7079" y="7985"/>
                  </a:cubicBezTo>
                  <a:cubicBezTo>
                    <a:pt x="7137" y="7600"/>
                    <a:pt x="7180" y="7207"/>
                    <a:pt x="7206" y="6818"/>
                  </a:cubicBezTo>
                  <a:cubicBezTo>
                    <a:pt x="7219" y="6623"/>
                    <a:pt x="7268" y="6376"/>
                    <a:pt x="7461" y="6340"/>
                  </a:cubicBezTo>
                  <a:cubicBezTo>
                    <a:pt x="7527" y="6327"/>
                    <a:pt x="7608" y="6344"/>
                    <a:pt x="7660" y="6297"/>
                  </a:cubicBezTo>
                  <a:cubicBezTo>
                    <a:pt x="7705" y="6258"/>
                    <a:pt x="7709" y="6192"/>
                    <a:pt x="7705" y="6132"/>
                  </a:cubicBezTo>
                  <a:cubicBezTo>
                    <a:pt x="7698" y="5926"/>
                    <a:pt x="7656" y="5716"/>
                    <a:pt x="7538" y="5547"/>
                  </a:cubicBezTo>
                  <a:cubicBezTo>
                    <a:pt x="7430" y="5390"/>
                    <a:pt x="7248" y="5273"/>
                    <a:pt x="7060" y="5273"/>
                  </a:cubicBezTo>
                  <a:cubicBezTo>
                    <a:pt x="7046" y="5273"/>
                    <a:pt x="7031" y="5274"/>
                    <a:pt x="7017" y="5275"/>
                  </a:cubicBezTo>
                  <a:cubicBezTo>
                    <a:pt x="6942" y="5408"/>
                    <a:pt x="7064" y="5560"/>
                    <a:pt x="7178" y="5661"/>
                  </a:cubicBezTo>
                  <a:cubicBezTo>
                    <a:pt x="7289" y="5761"/>
                    <a:pt x="7418" y="5905"/>
                    <a:pt x="7353" y="6042"/>
                  </a:cubicBezTo>
                  <a:cubicBezTo>
                    <a:pt x="7227" y="6044"/>
                    <a:pt x="7099" y="6046"/>
                    <a:pt x="6972" y="6048"/>
                  </a:cubicBezTo>
                  <a:cubicBezTo>
                    <a:pt x="6874" y="5791"/>
                    <a:pt x="6683" y="5573"/>
                    <a:pt x="6441" y="5440"/>
                  </a:cubicBezTo>
                  <a:cubicBezTo>
                    <a:pt x="6516" y="5371"/>
                    <a:pt x="6419" y="5251"/>
                    <a:pt x="6323" y="5224"/>
                  </a:cubicBezTo>
                  <a:cubicBezTo>
                    <a:pt x="6227" y="5198"/>
                    <a:pt x="6107" y="5194"/>
                    <a:pt x="6057" y="5108"/>
                  </a:cubicBezTo>
                  <a:cubicBezTo>
                    <a:pt x="5997" y="5005"/>
                    <a:pt x="6072" y="4844"/>
                    <a:pt x="5976" y="4776"/>
                  </a:cubicBezTo>
                  <a:cubicBezTo>
                    <a:pt x="5912" y="4786"/>
                    <a:pt x="5846" y="4795"/>
                    <a:pt x="5781" y="4795"/>
                  </a:cubicBezTo>
                  <a:cubicBezTo>
                    <a:pt x="5708" y="4795"/>
                    <a:pt x="5636" y="4784"/>
                    <a:pt x="5571" y="4752"/>
                  </a:cubicBezTo>
                  <a:cubicBezTo>
                    <a:pt x="5447" y="4692"/>
                    <a:pt x="5365" y="4525"/>
                    <a:pt x="5442" y="4412"/>
                  </a:cubicBezTo>
                  <a:lnTo>
                    <a:pt x="5442" y="4412"/>
                  </a:lnTo>
                  <a:cubicBezTo>
                    <a:pt x="5457" y="4415"/>
                    <a:pt x="5472" y="4416"/>
                    <a:pt x="5487" y="4416"/>
                  </a:cubicBezTo>
                  <a:cubicBezTo>
                    <a:pt x="5597" y="4416"/>
                    <a:pt x="5707" y="4335"/>
                    <a:pt x="5732" y="4225"/>
                  </a:cubicBezTo>
                  <a:cubicBezTo>
                    <a:pt x="5759" y="4101"/>
                    <a:pt x="5672" y="3964"/>
                    <a:pt x="5550" y="3936"/>
                  </a:cubicBezTo>
                  <a:cubicBezTo>
                    <a:pt x="5565" y="3791"/>
                    <a:pt x="5428" y="3657"/>
                    <a:pt x="5288" y="3657"/>
                  </a:cubicBezTo>
                  <a:cubicBezTo>
                    <a:pt x="5270" y="3657"/>
                    <a:pt x="5252" y="3659"/>
                    <a:pt x="5235" y="3664"/>
                  </a:cubicBezTo>
                  <a:cubicBezTo>
                    <a:pt x="5258" y="3497"/>
                    <a:pt x="5110" y="3362"/>
                    <a:pt x="4975" y="3261"/>
                  </a:cubicBezTo>
                  <a:cubicBezTo>
                    <a:pt x="4842" y="3158"/>
                    <a:pt x="4708" y="3058"/>
                    <a:pt x="4575" y="2957"/>
                  </a:cubicBezTo>
                  <a:cubicBezTo>
                    <a:pt x="4566" y="2893"/>
                    <a:pt x="4560" y="2828"/>
                    <a:pt x="4551" y="2764"/>
                  </a:cubicBezTo>
                  <a:cubicBezTo>
                    <a:pt x="4268" y="2616"/>
                    <a:pt x="3964" y="2511"/>
                    <a:pt x="3651" y="2455"/>
                  </a:cubicBezTo>
                  <a:cubicBezTo>
                    <a:pt x="3602" y="2447"/>
                    <a:pt x="3551" y="2436"/>
                    <a:pt x="3523" y="2395"/>
                  </a:cubicBezTo>
                  <a:cubicBezTo>
                    <a:pt x="3501" y="2363"/>
                    <a:pt x="3503" y="2323"/>
                    <a:pt x="3491" y="2286"/>
                  </a:cubicBezTo>
                  <a:cubicBezTo>
                    <a:pt x="3452" y="2173"/>
                    <a:pt x="3296" y="2145"/>
                    <a:pt x="3242" y="2040"/>
                  </a:cubicBezTo>
                  <a:cubicBezTo>
                    <a:pt x="3203" y="1967"/>
                    <a:pt x="3225" y="1873"/>
                    <a:pt x="3184" y="1800"/>
                  </a:cubicBezTo>
                  <a:cubicBezTo>
                    <a:pt x="3120" y="1691"/>
                    <a:pt x="2957" y="1701"/>
                    <a:pt x="2852" y="1631"/>
                  </a:cubicBezTo>
                  <a:cubicBezTo>
                    <a:pt x="2751" y="1562"/>
                    <a:pt x="2719" y="1431"/>
                    <a:pt x="2653" y="1331"/>
                  </a:cubicBezTo>
                  <a:cubicBezTo>
                    <a:pt x="2566" y="1196"/>
                    <a:pt x="2407" y="1110"/>
                    <a:pt x="2246" y="1110"/>
                  </a:cubicBezTo>
                  <a:cubicBezTo>
                    <a:pt x="2240" y="1110"/>
                    <a:pt x="2234" y="1110"/>
                    <a:pt x="2229" y="1110"/>
                  </a:cubicBezTo>
                  <a:cubicBezTo>
                    <a:pt x="2287" y="1041"/>
                    <a:pt x="2216" y="934"/>
                    <a:pt x="2137" y="891"/>
                  </a:cubicBezTo>
                  <a:cubicBezTo>
                    <a:pt x="2057" y="849"/>
                    <a:pt x="1957" y="823"/>
                    <a:pt x="1914" y="741"/>
                  </a:cubicBezTo>
                  <a:cubicBezTo>
                    <a:pt x="1864" y="647"/>
                    <a:pt x="1922" y="529"/>
                    <a:pt x="1905" y="424"/>
                  </a:cubicBezTo>
                  <a:cubicBezTo>
                    <a:pt x="1873" y="251"/>
                    <a:pt x="1661" y="184"/>
                    <a:pt x="1485" y="159"/>
                  </a:cubicBezTo>
                  <a:cubicBezTo>
                    <a:pt x="1012" y="86"/>
                    <a:pt x="532" y="32"/>
                    <a:pt x="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151"/>
            <p:cNvSpPr/>
            <p:nvPr/>
          </p:nvSpPr>
          <p:spPr>
            <a:xfrm>
              <a:off x="6178746" y="3418104"/>
              <a:ext cx="220642" cy="239879"/>
            </a:xfrm>
            <a:custGeom>
              <a:rect b="b" l="l" r="r" t="t"/>
              <a:pathLst>
                <a:path extrusionOk="0" h="8442" w="7765">
                  <a:moveTo>
                    <a:pt x="101" y="56"/>
                  </a:moveTo>
                  <a:lnTo>
                    <a:pt x="101" y="56"/>
                  </a:lnTo>
                  <a:cubicBezTo>
                    <a:pt x="570" y="88"/>
                    <a:pt x="1046" y="142"/>
                    <a:pt x="1511" y="212"/>
                  </a:cubicBezTo>
                  <a:cubicBezTo>
                    <a:pt x="1753" y="251"/>
                    <a:pt x="1886" y="332"/>
                    <a:pt x="1907" y="457"/>
                  </a:cubicBezTo>
                  <a:cubicBezTo>
                    <a:pt x="1916" y="497"/>
                    <a:pt x="1909" y="540"/>
                    <a:pt x="1905" y="585"/>
                  </a:cubicBezTo>
                  <a:cubicBezTo>
                    <a:pt x="1897" y="652"/>
                    <a:pt x="1888" y="720"/>
                    <a:pt x="1920" y="782"/>
                  </a:cubicBezTo>
                  <a:cubicBezTo>
                    <a:pt x="1957" y="851"/>
                    <a:pt x="2025" y="883"/>
                    <a:pt x="2094" y="913"/>
                  </a:cubicBezTo>
                  <a:cubicBezTo>
                    <a:pt x="2113" y="924"/>
                    <a:pt x="2134" y="932"/>
                    <a:pt x="2154" y="943"/>
                  </a:cubicBezTo>
                  <a:cubicBezTo>
                    <a:pt x="2203" y="969"/>
                    <a:pt x="2244" y="1020"/>
                    <a:pt x="2252" y="1063"/>
                  </a:cubicBezTo>
                  <a:cubicBezTo>
                    <a:pt x="2257" y="1084"/>
                    <a:pt x="2252" y="1106"/>
                    <a:pt x="2237" y="1121"/>
                  </a:cubicBezTo>
                  <a:lnTo>
                    <a:pt x="2199" y="1168"/>
                  </a:lnTo>
                  <a:lnTo>
                    <a:pt x="2199" y="1168"/>
                  </a:lnTo>
                  <a:lnTo>
                    <a:pt x="2276" y="1164"/>
                  </a:lnTo>
                  <a:cubicBezTo>
                    <a:pt x="2428" y="1164"/>
                    <a:pt x="2578" y="1247"/>
                    <a:pt x="2661" y="1374"/>
                  </a:cubicBezTo>
                  <a:cubicBezTo>
                    <a:pt x="2683" y="1406"/>
                    <a:pt x="2700" y="1440"/>
                    <a:pt x="2717" y="1477"/>
                  </a:cubicBezTo>
                  <a:cubicBezTo>
                    <a:pt x="2756" y="1552"/>
                    <a:pt x="2794" y="1631"/>
                    <a:pt x="2867" y="1680"/>
                  </a:cubicBezTo>
                  <a:cubicBezTo>
                    <a:pt x="2912" y="1710"/>
                    <a:pt x="2966" y="1727"/>
                    <a:pt x="3017" y="1742"/>
                  </a:cubicBezTo>
                  <a:cubicBezTo>
                    <a:pt x="3090" y="1764"/>
                    <a:pt x="3156" y="1785"/>
                    <a:pt x="3191" y="1843"/>
                  </a:cubicBezTo>
                  <a:cubicBezTo>
                    <a:pt x="3208" y="1875"/>
                    <a:pt x="3212" y="1914"/>
                    <a:pt x="3218" y="1954"/>
                  </a:cubicBezTo>
                  <a:cubicBezTo>
                    <a:pt x="3223" y="1997"/>
                    <a:pt x="3227" y="2040"/>
                    <a:pt x="3246" y="2081"/>
                  </a:cubicBezTo>
                  <a:cubicBezTo>
                    <a:pt x="3276" y="2136"/>
                    <a:pt x="3328" y="2171"/>
                    <a:pt x="3379" y="2205"/>
                  </a:cubicBezTo>
                  <a:cubicBezTo>
                    <a:pt x="3428" y="2239"/>
                    <a:pt x="3478" y="2271"/>
                    <a:pt x="3495" y="2323"/>
                  </a:cubicBezTo>
                  <a:cubicBezTo>
                    <a:pt x="3499" y="2336"/>
                    <a:pt x="3501" y="2349"/>
                    <a:pt x="3503" y="2361"/>
                  </a:cubicBezTo>
                  <a:cubicBezTo>
                    <a:pt x="3510" y="2387"/>
                    <a:pt x="3514" y="2415"/>
                    <a:pt x="3531" y="2438"/>
                  </a:cubicBezTo>
                  <a:cubicBezTo>
                    <a:pt x="3566" y="2490"/>
                    <a:pt x="3628" y="2501"/>
                    <a:pt x="3675" y="2509"/>
                  </a:cubicBezTo>
                  <a:cubicBezTo>
                    <a:pt x="3983" y="2565"/>
                    <a:pt x="4279" y="2666"/>
                    <a:pt x="4558" y="2809"/>
                  </a:cubicBezTo>
                  <a:lnTo>
                    <a:pt x="4579" y="2998"/>
                  </a:lnTo>
                  <a:lnTo>
                    <a:pt x="4990" y="3308"/>
                  </a:lnTo>
                  <a:cubicBezTo>
                    <a:pt x="5117" y="3407"/>
                    <a:pt x="5260" y="3535"/>
                    <a:pt x="5239" y="3688"/>
                  </a:cubicBezTo>
                  <a:lnTo>
                    <a:pt x="5232" y="3728"/>
                  </a:lnTo>
                  <a:lnTo>
                    <a:pt x="5271" y="3718"/>
                  </a:lnTo>
                  <a:cubicBezTo>
                    <a:pt x="5286" y="3714"/>
                    <a:pt x="5301" y="3712"/>
                    <a:pt x="5316" y="3712"/>
                  </a:cubicBezTo>
                  <a:cubicBezTo>
                    <a:pt x="5379" y="3712"/>
                    <a:pt x="5446" y="3743"/>
                    <a:pt x="5494" y="3795"/>
                  </a:cubicBezTo>
                  <a:cubicBezTo>
                    <a:pt x="5537" y="3844"/>
                    <a:pt x="5558" y="3904"/>
                    <a:pt x="5552" y="3960"/>
                  </a:cubicBezTo>
                  <a:lnTo>
                    <a:pt x="5550" y="3985"/>
                  </a:lnTo>
                  <a:lnTo>
                    <a:pt x="5573" y="3990"/>
                  </a:lnTo>
                  <a:cubicBezTo>
                    <a:pt x="5682" y="4015"/>
                    <a:pt x="5762" y="4137"/>
                    <a:pt x="5736" y="4249"/>
                  </a:cubicBezTo>
                  <a:cubicBezTo>
                    <a:pt x="5715" y="4343"/>
                    <a:pt x="5618" y="4416"/>
                    <a:pt x="5521" y="4416"/>
                  </a:cubicBezTo>
                  <a:cubicBezTo>
                    <a:pt x="5507" y="4416"/>
                    <a:pt x="5493" y="4415"/>
                    <a:pt x="5479" y="4412"/>
                  </a:cubicBezTo>
                  <a:lnTo>
                    <a:pt x="5460" y="4410"/>
                  </a:lnTo>
                  <a:lnTo>
                    <a:pt x="5451" y="4425"/>
                  </a:lnTo>
                  <a:cubicBezTo>
                    <a:pt x="5417" y="4476"/>
                    <a:pt x="5408" y="4540"/>
                    <a:pt x="5425" y="4605"/>
                  </a:cubicBezTo>
                  <a:cubicBezTo>
                    <a:pt x="5449" y="4690"/>
                    <a:pt x="5511" y="4765"/>
                    <a:pt x="5588" y="4804"/>
                  </a:cubicBezTo>
                  <a:cubicBezTo>
                    <a:pt x="5652" y="4834"/>
                    <a:pt x="5723" y="4849"/>
                    <a:pt x="5809" y="4849"/>
                  </a:cubicBezTo>
                  <a:cubicBezTo>
                    <a:pt x="5875" y="4849"/>
                    <a:pt x="5939" y="4840"/>
                    <a:pt x="5999" y="4832"/>
                  </a:cubicBezTo>
                  <a:cubicBezTo>
                    <a:pt x="6034" y="4864"/>
                    <a:pt x="6034" y="4917"/>
                    <a:pt x="6034" y="4979"/>
                  </a:cubicBezTo>
                  <a:cubicBezTo>
                    <a:pt x="6034" y="5037"/>
                    <a:pt x="6034" y="5097"/>
                    <a:pt x="6064" y="5149"/>
                  </a:cubicBezTo>
                  <a:cubicBezTo>
                    <a:pt x="6109" y="5226"/>
                    <a:pt x="6201" y="5245"/>
                    <a:pt x="6280" y="5262"/>
                  </a:cubicBezTo>
                  <a:cubicBezTo>
                    <a:pt x="6304" y="5267"/>
                    <a:pt x="6325" y="5273"/>
                    <a:pt x="6347" y="5277"/>
                  </a:cubicBezTo>
                  <a:cubicBezTo>
                    <a:pt x="6402" y="5294"/>
                    <a:pt x="6456" y="5346"/>
                    <a:pt x="6469" y="5393"/>
                  </a:cubicBezTo>
                  <a:cubicBezTo>
                    <a:pt x="6475" y="5417"/>
                    <a:pt x="6469" y="5434"/>
                    <a:pt x="6454" y="5449"/>
                  </a:cubicBezTo>
                  <a:lnTo>
                    <a:pt x="6426" y="5474"/>
                  </a:lnTo>
                  <a:lnTo>
                    <a:pt x="6458" y="5492"/>
                  </a:lnTo>
                  <a:cubicBezTo>
                    <a:pt x="6694" y="5620"/>
                    <a:pt x="6882" y="5836"/>
                    <a:pt x="6979" y="6085"/>
                  </a:cubicBezTo>
                  <a:lnTo>
                    <a:pt x="6985" y="6102"/>
                  </a:lnTo>
                  <a:lnTo>
                    <a:pt x="7401" y="6098"/>
                  </a:lnTo>
                  <a:lnTo>
                    <a:pt x="7407" y="6083"/>
                  </a:lnTo>
                  <a:cubicBezTo>
                    <a:pt x="7463" y="5963"/>
                    <a:pt x="7401" y="5824"/>
                    <a:pt x="7225" y="5669"/>
                  </a:cubicBezTo>
                  <a:cubicBezTo>
                    <a:pt x="7156" y="5607"/>
                    <a:pt x="7006" y="5457"/>
                    <a:pt x="7064" y="5329"/>
                  </a:cubicBezTo>
                  <a:cubicBezTo>
                    <a:pt x="7071" y="5328"/>
                    <a:pt x="7078" y="5328"/>
                    <a:pt x="7086" y="5328"/>
                  </a:cubicBezTo>
                  <a:cubicBezTo>
                    <a:pt x="7259" y="5328"/>
                    <a:pt x="7435" y="5427"/>
                    <a:pt x="7546" y="5590"/>
                  </a:cubicBezTo>
                  <a:cubicBezTo>
                    <a:pt x="7645" y="5734"/>
                    <a:pt x="7701" y="5926"/>
                    <a:pt x="7709" y="6162"/>
                  </a:cubicBezTo>
                  <a:cubicBezTo>
                    <a:pt x="7711" y="6216"/>
                    <a:pt x="7709" y="6274"/>
                    <a:pt x="7673" y="6306"/>
                  </a:cubicBezTo>
                  <a:cubicBezTo>
                    <a:pt x="7645" y="6329"/>
                    <a:pt x="7602" y="6331"/>
                    <a:pt x="7557" y="6336"/>
                  </a:cubicBezTo>
                  <a:cubicBezTo>
                    <a:pt x="7533" y="6336"/>
                    <a:pt x="7508" y="6338"/>
                    <a:pt x="7484" y="6342"/>
                  </a:cubicBezTo>
                  <a:cubicBezTo>
                    <a:pt x="7321" y="6374"/>
                    <a:pt x="7229" y="6541"/>
                    <a:pt x="7208" y="6843"/>
                  </a:cubicBezTo>
                  <a:cubicBezTo>
                    <a:pt x="7182" y="7233"/>
                    <a:pt x="7139" y="7625"/>
                    <a:pt x="7081" y="8011"/>
                  </a:cubicBezTo>
                  <a:cubicBezTo>
                    <a:pt x="7060" y="8157"/>
                    <a:pt x="7021" y="8311"/>
                    <a:pt x="6897" y="8367"/>
                  </a:cubicBezTo>
                  <a:cubicBezTo>
                    <a:pt x="6868" y="8381"/>
                    <a:pt x="6832" y="8386"/>
                    <a:pt x="6794" y="8386"/>
                  </a:cubicBezTo>
                  <a:cubicBezTo>
                    <a:pt x="6738" y="8386"/>
                    <a:pt x="6677" y="8374"/>
                    <a:pt x="6625" y="8360"/>
                  </a:cubicBezTo>
                  <a:cubicBezTo>
                    <a:pt x="6452" y="8317"/>
                    <a:pt x="6257" y="8260"/>
                    <a:pt x="6139" y="8116"/>
                  </a:cubicBezTo>
                  <a:cubicBezTo>
                    <a:pt x="6087" y="8052"/>
                    <a:pt x="6051" y="7972"/>
                    <a:pt x="6017" y="7898"/>
                  </a:cubicBezTo>
                  <a:cubicBezTo>
                    <a:pt x="5967" y="7786"/>
                    <a:pt x="5916" y="7673"/>
                    <a:pt x="5815" y="7600"/>
                  </a:cubicBezTo>
                  <a:cubicBezTo>
                    <a:pt x="5755" y="7557"/>
                    <a:pt x="5680" y="7529"/>
                    <a:pt x="5610" y="7503"/>
                  </a:cubicBezTo>
                  <a:cubicBezTo>
                    <a:pt x="5496" y="7463"/>
                    <a:pt x="5387" y="7424"/>
                    <a:pt x="5357" y="7321"/>
                  </a:cubicBezTo>
                  <a:cubicBezTo>
                    <a:pt x="5348" y="7293"/>
                    <a:pt x="5348" y="7261"/>
                    <a:pt x="5346" y="7229"/>
                  </a:cubicBezTo>
                  <a:cubicBezTo>
                    <a:pt x="5346" y="7188"/>
                    <a:pt x="5344" y="7148"/>
                    <a:pt x="5331" y="7109"/>
                  </a:cubicBezTo>
                  <a:cubicBezTo>
                    <a:pt x="5295" y="7011"/>
                    <a:pt x="5198" y="6968"/>
                    <a:pt x="5104" y="6927"/>
                  </a:cubicBezTo>
                  <a:cubicBezTo>
                    <a:pt x="5065" y="6910"/>
                    <a:pt x="5027" y="6893"/>
                    <a:pt x="4992" y="6871"/>
                  </a:cubicBezTo>
                  <a:cubicBezTo>
                    <a:pt x="4834" y="6773"/>
                    <a:pt x="4774" y="6543"/>
                    <a:pt x="4864" y="6381"/>
                  </a:cubicBezTo>
                  <a:lnTo>
                    <a:pt x="4900" y="6314"/>
                  </a:lnTo>
                  <a:lnTo>
                    <a:pt x="4832" y="6342"/>
                  </a:lnTo>
                  <a:cubicBezTo>
                    <a:pt x="4817" y="6348"/>
                    <a:pt x="4802" y="6350"/>
                    <a:pt x="4788" y="6350"/>
                  </a:cubicBezTo>
                  <a:cubicBezTo>
                    <a:pt x="4685" y="6350"/>
                    <a:pt x="4589" y="6222"/>
                    <a:pt x="4566" y="6100"/>
                  </a:cubicBezTo>
                  <a:cubicBezTo>
                    <a:pt x="4560" y="6064"/>
                    <a:pt x="4555" y="6027"/>
                    <a:pt x="4551" y="5991"/>
                  </a:cubicBezTo>
                  <a:cubicBezTo>
                    <a:pt x="4538" y="5869"/>
                    <a:pt x="4523" y="5742"/>
                    <a:pt x="4433" y="5654"/>
                  </a:cubicBezTo>
                  <a:cubicBezTo>
                    <a:pt x="4393" y="5614"/>
                    <a:pt x="4341" y="5588"/>
                    <a:pt x="4290" y="5562"/>
                  </a:cubicBezTo>
                  <a:cubicBezTo>
                    <a:pt x="4260" y="5545"/>
                    <a:pt x="4230" y="5532"/>
                    <a:pt x="4202" y="5513"/>
                  </a:cubicBezTo>
                  <a:cubicBezTo>
                    <a:pt x="4071" y="5425"/>
                    <a:pt x="4009" y="5247"/>
                    <a:pt x="4054" y="5097"/>
                  </a:cubicBezTo>
                  <a:lnTo>
                    <a:pt x="4063" y="5069"/>
                  </a:lnTo>
                  <a:lnTo>
                    <a:pt x="4035" y="5063"/>
                  </a:lnTo>
                  <a:cubicBezTo>
                    <a:pt x="3788" y="5009"/>
                    <a:pt x="3645" y="4752"/>
                    <a:pt x="3531" y="4515"/>
                  </a:cubicBezTo>
                  <a:lnTo>
                    <a:pt x="3291" y="4022"/>
                  </a:lnTo>
                  <a:lnTo>
                    <a:pt x="3276" y="4022"/>
                  </a:lnTo>
                  <a:cubicBezTo>
                    <a:pt x="3137" y="4015"/>
                    <a:pt x="2994" y="4009"/>
                    <a:pt x="2865" y="3951"/>
                  </a:cubicBezTo>
                  <a:cubicBezTo>
                    <a:pt x="2754" y="3900"/>
                    <a:pt x="2640" y="3786"/>
                    <a:pt x="2640" y="3647"/>
                  </a:cubicBezTo>
                  <a:cubicBezTo>
                    <a:pt x="2642" y="3621"/>
                    <a:pt x="2646" y="3591"/>
                    <a:pt x="2651" y="3563"/>
                  </a:cubicBezTo>
                  <a:cubicBezTo>
                    <a:pt x="2661" y="3495"/>
                    <a:pt x="2672" y="3424"/>
                    <a:pt x="2631" y="3362"/>
                  </a:cubicBezTo>
                  <a:cubicBezTo>
                    <a:pt x="2608" y="3323"/>
                    <a:pt x="2569" y="3302"/>
                    <a:pt x="2535" y="3280"/>
                  </a:cubicBezTo>
                  <a:cubicBezTo>
                    <a:pt x="2509" y="3265"/>
                    <a:pt x="2486" y="3250"/>
                    <a:pt x="2469" y="3231"/>
                  </a:cubicBezTo>
                  <a:cubicBezTo>
                    <a:pt x="2406" y="3169"/>
                    <a:pt x="2413" y="3071"/>
                    <a:pt x="2421" y="2968"/>
                  </a:cubicBezTo>
                  <a:cubicBezTo>
                    <a:pt x="2430" y="2856"/>
                    <a:pt x="2439" y="2743"/>
                    <a:pt x="2362" y="2661"/>
                  </a:cubicBezTo>
                  <a:cubicBezTo>
                    <a:pt x="2319" y="2616"/>
                    <a:pt x="2263" y="2597"/>
                    <a:pt x="2209" y="2578"/>
                  </a:cubicBezTo>
                  <a:cubicBezTo>
                    <a:pt x="2197" y="2573"/>
                    <a:pt x="2186" y="2569"/>
                    <a:pt x="2175" y="2565"/>
                  </a:cubicBezTo>
                  <a:cubicBezTo>
                    <a:pt x="1909" y="2464"/>
                    <a:pt x="1727" y="2218"/>
                    <a:pt x="1577" y="1993"/>
                  </a:cubicBezTo>
                  <a:cubicBezTo>
                    <a:pt x="1427" y="1770"/>
                    <a:pt x="1286" y="1539"/>
                    <a:pt x="1155" y="1305"/>
                  </a:cubicBezTo>
                  <a:lnTo>
                    <a:pt x="1147" y="1290"/>
                  </a:lnTo>
                  <a:lnTo>
                    <a:pt x="1130" y="1290"/>
                  </a:lnTo>
                  <a:cubicBezTo>
                    <a:pt x="1120" y="1291"/>
                    <a:pt x="1111" y="1291"/>
                    <a:pt x="1101" y="1291"/>
                  </a:cubicBezTo>
                  <a:cubicBezTo>
                    <a:pt x="946" y="1291"/>
                    <a:pt x="796" y="1194"/>
                    <a:pt x="735" y="1052"/>
                  </a:cubicBezTo>
                  <a:cubicBezTo>
                    <a:pt x="723" y="1022"/>
                    <a:pt x="712" y="990"/>
                    <a:pt x="703" y="956"/>
                  </a:cubicBezTo>
                  <a:cubicBezTo>
                    <a:pt x="688" y="907"/>
                    <a:pt x="673" y="853"/>
                    <a:pt x="643" y="806"/>
                  </a:cubicBezTo>
                  <a:cubicBezTo>
                    <a:pt x="605" y="744"/>
                    <a:pt x="532" y="702"/>
                    <a:pt x="466" y="702"/>
                  </a:cubicBezTo>
                  <a:cubicBezTo>
                    <a:pt x="462" y="702"/>
                    <a:pt x="457" y="703"/>
                    <a:pt x="453" y="703"/>
                  </a:cubicBezTo>
                  <a:cubicBezTo>
                    <a:pt x="478" y="590"/>
                    <a:pt x="388" y="459"/>
                    <a:pt x="281" y="367"/>
                  </a:cubicBezTo>
                  <a:cubicBezTo>
                    <a:pt x="183" y="279"/>
                    <a:pt x="73" y="167"/>
                    <a:pt x="101" y="56"/>
                  </a:cubicBezTo>
                  <a:close/>
                  <a:moveTo>
                    <a:pt x="65" y="0"/>
                  </a:moveTo>
                  <a:lnTo>
                    <a:pt x="58" y="20"/>
                  </a:lnTo>
                  <a:cubicBezTo>
                    <a:pt x="0" y="165"/>
                    <a:pt x="129" y="302"/>
                    <a:pt x="247" y="407"/>
                  </a:cubicBezTo>
                  <a:cubicBezTo>
                    <a:pt x="283" y="440"/>
                    <a:pt x="468" y="609"/>
                    <a:pt x="380" y="737"/>
                  </a:cubicBezTo>
                  <a:lnTo>
                    <a:pt x="279" y="885"/>
                  </a:lnTo>
                  <a:lnTo>
                    <a:pt x="418" y="774"/>
                  </a:lnTo>
                  <a:cubicBezTo>
                    <a:pt x="433" y="763"/>
                    <a:pt x="450" y="758"/>
                    <a:pt x="469" y="758"/>
                  </a:cubicBezTo>
                  <a:cubicBezTo>
                    <a:pt x="515" y="758"/>
                    <a:pt x="569" y="788"/>
                    <a:pt x="598" y="834"/>
                  </a:cubicBezTo>
                  <a:cubicBezTo>
                    <a:pt x="624" y="874"/>
                    <a:pt x="637" y="922"/>
                    <a:pt x="652" y="971"/>
                  </a:cubicBezTo>
                  <a:cubicBezTo>
                    <a:pt x="660" y="1005"/>
                    <a:pt x="671" y="1039"/>
                    <a:pt x="686" y="1074"/>
                  </a:cubicBezTo>
                  <a:cubicBezTo>
                    <a:pt x="755" y="1234"/>
                    <a:pt x="927" y="1346"/>
                    <a:pt x="1102" y="1346"/>
                  </a:cubicBezTo>
                  <a:cubicBezTo>
                    <a:pt x="1107" y="1346"/>
                    <a:pt x="1112" y="1346"/>
                    <a:pt x="1117" y="1346"/>
                  </a:cubicBezTo>
                  <a:cubicBezTo>
                    <a:pt x="1247" y="1575"/>
                    <a:pt x="1387" y="1804"/>
                    <a:pt x="1532" y="2023"/>
                  </a:cubicBezTo>
                  <a:cubicBezTo>
                    <a:pt x="1687" y="2254"/>
                    <a:pt x="1875" y="2509"/>
                    <a:pt x="2156" y="2616"/>
                  </a:cubicBezTo>
                  <a:cubicBezTo>
                    <a:pt x="2167" y="2621"/>
                    <a:pt x="2179" y="2625"/>
                    <a:pt x="2190" y="2629"/>
                  </a:cubicBezTo>
                  <a:cubicBezTo>
                    <a:pt x="2242" y="2646"/>
                    <a:pt x="2289" y="2663"/>
                    <a:pt x="2323" y="2698"/>
                  </a:cubicBezTo>
                  <a:cubicBezTo>
                    <a:pt x="2383" y="2762"/>
                    <a:pt x="2377" y="2861"/>
                    <a:pt x="2368" y="2963"/>
                  </a:cubicBezTo>
                  <a:cubicBezTo>
                    <a:pt x="2359" y="3075"/>
                    <a:pt x="2351" y="3188"/>
                    <a:pt x="2430" y="3270"/>
                  </a:cubicBezTo>
                  <a:cubicBezTo>
                    <a:pt x="2454" y="3293"/>
                    <a:pt x="2479" y="3310"/>
                    <a:pt x="2507" y="3325"/>
                  </a:cubicBezTo>
                  <a:cubicBezTo>
                    <a:pt x="2539" y="3345"/>
                    <a:pt x="2569" y="3364"/>
                    <a:pt x="2586" y="3392"/>
                  </a:cubicBezTo>
                  <a:cubicBezTo>
                    <a:pt x="2616" y="3435"/>
                    <a:pt x="2606" y="3493"/>
                    <a:pt x="2597" y="3555"/>
                  </a:cubicBezTo>
                  <a:cubicBezTo>
                    <a:pt x="2593" y="3585"/>
                    <a:pt x="2589" y="3615"/>
                    <a:pt x="2586" y="3647"/>
                  </a:cubicBezTo>
                  <a:cubicBezTo>
                    <a:pt x="2586" y="3810"/>
                    <a:pt x="2715" y="3940"/>
                    <a:pt x="2844" y="4000"/>
                  </a:cubicBezTo>
                  <a:cubicBezTo>
                    <a:pt x="2974" y="4060"/>
                    <a:pt x="3124" y="4069"/>
                    <a:pt x="3259" y="4073"/>
                  </a:cubicBezTo>
                  <a:lnTo>
                    <a:pt x="3482" y="4538"/>
                  </a:lnTo>
                  <a:cubicBezTo>
                    <a:pt x="3598" y="4778"/>
                    <a:pt x="3743" y="5037"/>
                    <a:pt x="3996" y="5110"/>
                  </a:cubicBezTo>
                  <a:cubicBezTo>
                    <a:pt x="3958" y="5275"/>
                    <a:pt x="4028" y="5462"/>
                    <a:pt x="4172" y="5558"/>
                  </a:cubicBezTo>
                  <a:cubicBezTo>
                    <a:pt x="4202" y="5577"/>
                    <a:pt x="4234" y="5594"/>
                    <a:pt x="4266" y="5609"/>
                  </a:cubicBezTo>
                  <a:cubicBezTo>
                    <a:pt x="4315" y="5633"/>
                    <a:pt x="4360" y="5656"/>
                    <a:pt x="4395" y="5693"/>
                  </a:cubicBezTo>
                  <a:cubicBezTo>
                    <a:pt x="4472" y="5768"/>
                    <a:pt x="4485" y="5879"/>
                    <a:pt x="4498" y="5997"/>
                  </a:cubicBezTo>
                  <a:cubicBezTo>
                    <a:pt x="4502" y="6036"/>
                    <a:pt x="4508" y="6072"/>
                    <a:pt x="4515" y="6109"/>
                  </a:cubicBezTo>
                  <a:cubicBezTo>
                    <a:pt x="4540" y="6252"/>
                    <a:pt x="4650" y="6404"/>
                    <a:pt x="4785" y="6404"/>
                  </a:cubicBezTo>
                  <a:lnTo>
                    <a:pt x="4795" y="6404"/>
                  </a:lnTo>
                  <a:cubicBezTo>
                    <a:pt x="4727" y="6586"/>
                    <a:pt x="4798" y="6813"/>
                    <a:pt x="4965" y="6916"/>
                  </a:cubicBezTo>
                  <a:cubicBezTo>
                    <a:pt x="5001" y="6940"/>
                    <a:pt x="5042" y="6957"/>
                    <a:pt x="5082" y="6976"/>
                  </a:cubicBezTo>
                  <a:cubicBezTo>
                    <a:pt x="5170" y="7015"/>
                    <a:pt x="5252" y="7049"/>
                    <a:pt x="5280" y="7128"/>
                  </a:cubicBezTo>
                  <a:cubicBezTo>
                    <a:pt x="5290" y="7158"/>
                    <a:pt x="5292" y="7193"/>
                    <a:pt x="5292" y="7229"/>
                  </a:cubicBezTo>
                  <a:cubicBezTo>
                    <a:pt x="5295" y="7265"/>
                    <a:pt x="5295" y="7302"/>
                    <a:pt x="5305" y="7336"/>
                  </a:cubicBezTo>
                  <a:cubicBezTo>
                    <a:pt x="5344" y="7465"/>
                    <a:pt x="5470" y="7510"/>
                    <a:pt x="5592" y="7555"/>
                  </a:cubicBezTo>
                  <a:cubicBezTo>
                    <a:pt x="5659" y="7578"/>
                    <a:pt x="5729" y="7604"/>
                    <a:pt x="5783" y="7643"/>
                  </a:cubicBezTo>
                  <a:cubicBezTo>
                    <a:pt x="5873" y="7707"/>
                    <a:pt x="5920" y="7810"/>
                    <a:pt x="5967" y="7919"/>
                  </a:cubicBezTo>
                  <a:cubicBezTo>
                    <a:pt x="6004" y="7998"/>
                    <a:pt x="6040" y="8080"/>
                    <a:pt x="6098" y="8148"/>
                  </a:cubicBezTo>
                  <a:cubicBezTo>
                    <a:pt x="6224" y="8305"/>
                    <a:pt x="6430" y="8367"/>
                    <a:pt x="6612" y="8414"/>
                  </a:cubicBezTo>
                  <a:cubicBezTo>
                    <a:pt x="6666" y="8427"/>
                    <a:pt x="6730" y="8442"/>
                    <a:pt x="6794" y="8442"/>
                  </a:cubicBezTo>
                  <a:cubicBezTo>
                    <a:pt x="6841" y="8442"/>
                    <a:pt x="6882" y="8433"/>
                    <a:pt x="6921" y="8416"/>
                  </a:cubicBezTo>
                  <a:cubicBezTo>
                    <a:pt x="7066" y="8350"/>
                    <a:pt x="7111" y="8178"/>
                    <a:pt x="7135" y="8017"/>
                  </a:cubicBezTo>
                  <a:cubicBezTo>
                    <a:pt x="7193" y="7632"/>
                    <a:pt x="7236" y="7238"/>
                    <a:pt x="7261" y="6848"/>
                  </a:cubicBezTo>
                  <a:cubicBezTo>
                    <a:pt x="7281" y="6573"/>
                    <a:pt x="7358" y="6421"/>
                    <a:pt x="7495" y="6393"/>
                  </a:cubicBezTo>
                  <a:cubicBezTo>
                    <a:pt x="7514" y="6389"/>
                    <a:pt x="7538" y="6389"/>
                    <a:pt x="7559" y="6387"/>
                  </a:cubicBezTo>
                  <a:cubicBezTo>
                    <a:pt x="7611" y="6385"/>
                    <a:pt x="7664" y="6383"/>
                    <a:pt x="7707" y="6346"/>
                  </a:cubicBezTo>
                  <a:cubicBezTo>
                    <a:pt x="7761" y="6299"/>
                    <a:pt x="7765" y="6222"/>
                    <a:pt x="7763" y="6160"/>
                  </a:cubicBezTo>
                  <a:cubicBezTo>
                    <a:pt x="7752" y="5914"/>
                    <a:pt x="7694" y="5712"/>
                    <a:pt x="7591" y="5560"/>
                  </a:cubicBezTo>
                  <a:cubicBezTo>
                    <a:pt x="7470" y="5384"/>
                    <a:pt x="7282" y="5275"/>
                    <a:pt x="7091" y="5275"/>
                  </a:cubicBezTo>
                  <a:cubicBezTo>
                    <a:pt x="7076" y="5275"/>
                    <a:pt x="7060" y="5276"/>
                    <a:pt x="7045" y="5277"/>
                  </a:cubicBezTo>
                  <a:lnTo>
                    <a:pt x="7030" y="5279"/>
                  </a:lnTo>
                  <a:lnTo>
                    <a:pt x="7024" y="5290"/>
                  </a:lnTo>
                  <a:cubicBezTo>
                    <a:pt x="6934" y="5449"/>
                    <a:pt x="7088" y="5620"/>
                    <a:pt x="7189" y="5708"/>
                  </a:cubicBezTo>
                  <a:cubicBezTo>
                    <a:pt x="7339" y="5841"/>
                    <a:pt x="7396" y="5952"/>
                    <a:pt x="7364" y="6044"/>
                  </a:cubicBezTo>
                  <a:lnTo>
                    <a:pt x="7021" y="6049"/>
                  </a:lnTo>
                  <a:cubicBezTo>
                    <a:pt x="6923" y="5804"/>
                    <a:pt x="6739" y="5592"/>
                    <a:pt x="6512" y="5459"/>
                  </a:cubicBezTo>
                  <a:cubicBezTo>
                    <a:pt x="6524" y="5436"/>
                    <a:pt x="6529" y="5410"/>
                    <a:pt x="6520" y="5380"/>
                  </a:cubicBezTo>
                  <a:cubicBezTo>
                    <a:pt x="6505" y="5314"/>
                    <a:pt x="6434" y="5247"/>
                    <a:pt x="6362" y="5226"/>
                  </a:cubicBezTo>
                  <a:cubicBezTo>
                    <a:pt x="6338" y="5219"/>
                    <a:pt x="6314" y="5215"/>
                    <a:pt x="6291" y="5211"/>
                  </a:cubicBezTo>
                  <a:cubicBezTo>
                    <a:pt x="6216" y="5194"/>
                    <a:pt x="6143" y="5179"/>
                    <a:pt x="6111" y="5121"/>
                  </a:cubicBezTo>
                  <a:cubicBezTo>
                    <a:pt x="6087" y="5082"/>
                    <a:pt x="6087" y="5031"/>
                    <a:pt x="6087" y="4979"/>
                  </a:cubicBezTo>
                  <a:cubicBezTo>
                    <a:pt x="6087" y="4904"/>
                    <a:pt x="6087" y="4827"/>
                    <a:pt x="6023" y="4782"/>
                  </a:cubicBezTo>
                  <a:lnTo>
                    <a:pt x="6012" y="4776"/>
                  </a:lnTo>
                  <a:lnTo>
                    <a:pt x="6002" y="4778"/>
                  </a:lnTo>
                  <a:cubicBezTo>
                    <a:pt x="5942" y="4787"/>
                    <a:pt x="5875" y="4795"/>
                    <a:pt x="5809" y="4795"/>
                  </a:cubicBezTo>
                  <a:cubicBezTo>
                    <a:pt x="5732" y="4795"/>
                    <a:pt x="5667" y="4782"/>
                    <a:pt x="5612" y="4757"/>
                  </a:cubicBezTo>
                  <a:cubicBezTo>
                    <a:pt x="5550" y="4725"/>
                    <a:pt x="5496" y="4660"/>
                    <a:pt x="5477" y="4592"/>
                  </a:cubicBezTo>
                  <a:cubicBezTo>
                    <a:pt x="5468" y="4560"/>
                    <a:pt x="5464" y="4512"/>
                    <a:pt x="5485" y="4467"/>
                  </a:cubicBezTo>
                  <a:cubicBezTo>
                    <a:pt x="5496" y="4469"/>
                    <a:pt x="5506" y="4469"/>
                    <a:pt x="5516" y="4469"/>
                  </a:cubicBezTo>
                  <a:cubicBezTo>
                    <a:pt x="5639" y="4469"/>
                    <a:pt x="5762" y="4378"/>
                    <a:pt x="5787" y="4260"/>
                  </a:cubicBezTo>
                  <a:cubicBezTo>
                    <a:pt x="5817" y="4129"/>
                    <a:pt x="5732" y="3985"/>
                    <a:pt x="5607" y="3943"/>
                  </a:cubicBezTo>
                  <a:cubicBezTo>
                    <a:pt x="5607" y="3878"/>
                    <a:pt x="5582" y="3814"/>
                    <a:pt x="5532" y="3760"/>
                  </a:cubicBezTo>
                  <a:cubicBezTo>
                    <a:pt x="5475" y="3695"/>
                    <a:pt x="5392" y="3659"/>
                    <a:pt x="5314" y="3659"/>
                  </a:cubicBezTo>
                  <a:cubicBezTo>
                    <a:pt x="5307" y="3659"/>
                    <a:pt x="5301" y="3659"/>
                    <a:pt x="5295" y="3660"/>
                  </a:cubicBezTo>
                  <a:cubicBezTo>
                    <a:pt x="5297" y="3497"/>
                    <a:pt x="5151" y="3364"/>
                    <a:pt x="5022" y="3268"/>
                  </a:cubicBezTo>
                  <a:lnTo>
                    <a:pt x="4630" y="2970"/>
                  </a:lnTo>
                  <a:lnTo>
                    <a:pt x="4607" y="2775"/>
                  </a:lnTo>
                  <a:lnTo>
                    <a:pt x="4594" y="2768"/>
                  </a:lnTo>
                  <a:cubicBezTo>
                    <a:pt x="4307" y="2618"/>
                    <a:pt x="4003" y="2513"/>
                    <a:pt x="3686" y="2456"/>
                  </a:cubicBezTo>
                  <a:cubicBezTo>
                    <a:pt x="3636" y="2447"/>
                    <a:pt x="3596" y="2438"/>
                    <a:pt x="3576" y="2408"/>
                  </a:cubicBezTo>
                  <a:cubicBezTo>
                    <a:pt x="3566" y="2393"/>
                    <a:pt x="3561" y="2372"/>
                    <a:pt x="3557" y="2351"/>
                  </a:cubicBezTo>
                  <a:cubicBezTo>
                    <a:pt x="3555" y="2336"/>
                    <a:pt x="3551" y="2321"/>
                    <a:pt x="3546" y="2304"/>
                  </a:cubicBezTo>
                  <a:cubicBezTo>
                    <a:pt x="3523" y="2237"/>
                    <a:pt x="3465" y="2199"/>
                    <a:pt x="3409" y="2160"/>
                  </a:cubicBezTo>
                  <a:cubicBezTo>
                    <a:pt x="3362" y="2128"/>
                    <a:pt x="3317" y="2100"/>
                    <a:pt x="3296" y="2055"/>
                  </a:cubicBezTo>
                  <a:cubicBezTo>
                    <a:pt x="3278" y="2025"/>
                    <a:pt x="3274" y="1989"/>
                    <a:pt x="3270" y="1948"/>
                  </a:cubicBezTo>
                  <a:cubicBezTo>
                    <a:pt x="3266" y="1903"/>
                    <a:pt x="3261" y="1856"/>
                    <a:pt x="3236" y="1815"/>
                  </a:cubicBezTo>
                  <a:cubicBezTo>
                    <a:pt x="3193" y="1740"/>
                    <a:pt x="3111" y="1714"/>
                    <a:pt x="3032" y="1691"/>
                  </a:cubicBezTo>
                  <a:cubicBezTo>
                    <a:pt x="2985" y="1676"/>
                    <a:pt x="2936" y="1661"/>
                    <a:pt x="2897" y="1635"/>
                  </a:cubicBezTo>
                  <a:cubicBezTo>
                    <a:pt x="2837" y="1594"/>
                    <a:pt x="2801" y="1526"/>
                    <a:pt x="2766" y="1453"/>
                  </a:cubicBezTo>
                  <a:cubicBezTo>
                    <a:pt x="2747" y="1417"/>
                    <a:pt x="2728" y="1378"/>
                    <a:pt x="2706" y="1344"/>
                  </a:cubicBezTo>
                  <a:cubicBezTo>
                    <a:pt x="2619" y="1209"/>
                    <a:pt x="2462" y="1121"/>
                    <a:pt x="2302" y="1112"/>
                  </a:cubicBezTo>
                  <a:cubicBezTo>
                    <a:pt x="2308" y="1093"/>
                    <a:pt x="2308" y="1074"/>
                    <a:pt x="2304" y="1052"/>
                  </a:cubicBezTo>
                  <a:cubicBezTo>
                    <a:pt x="2293" y="992"/>
                    <a:pt x="2244" y="930"/>
                    <a:pt x="2179" y="896"/>
                  </a:cubicBezTo>
                  <a:cubicBezTo>
                    <a:pt x="2158" y="885"/>
                    <a:pt x="2137" y="874"/>
                    <a:pt x="2115" y="864"/>
                  </a:cubicBezTo>
                  <a:cubicBezTo>
                    <a:pt x="2053" y="836"/>
                    <a:pt x="1995" y="810"/>
                    <a:pt x="1967" y="757"/>
                  </a:cubicBezTo>
                  <a:cubicBezTo>
                    <a:pt x="1944" y="710"/>
                    <a:pt x="1950" y="652"/>
                    <a:pt x="1957" y="592"/>
                  </a:cubicBezTo>
                  <a:cubicBezTo>
                    <a:pt x="1963" y="545"/>
                    <a:pt x="1969" y="495"/>
                    <a:pt x="1961" y="448"/>
                  </a:cubicBezTo>
                  <a:cubicBezTo>
                    <a:pt x="1933" y="298"/>
                    <a:pt x="1785" y="202"/>
                    <a:pt x="1520" y="159"/>
                  </a:cubicBezTo>
                  <a:cubicBezTo>
                    <a:pt x="1044" y="86"/>
                    <a:pt x="562" y="35"/>
                    <a:pt x="84" y="2"/>
                  </a:cubicBezTo>
                  <a:lnTo>
                    <a:pt x="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151"/>
            <p:cNvSpPr/>
            <p:nvPr/>
          </p:nvSpPr>
          <p:spPr>
            <a:xfrm>
              <a:off x="6436598" y="3440635"/>
              <a:ext cx="203565" cy="178872"/>
            </a:xfrm>
            <a:custGeom>
              <a:rect b="b" l="l" r="r" t="t"/>
              <a:pathLst>
                <a:path extrusionOk="0" h="6295" w="7164">
                  <a:moveTo>
                    <a:pt x="5988" y="1"/>
                  </a:moveTo>
                  <a:cubicBezTo>
                    <a:pt x="5878" y="1"/>
                    <a:pt x="5768" y="11"/>
                    <a:pt x="5659" y="34"/>
                  </a:cubicBezTo>
                  <a:cubicBezTo>
                    <a:pt x="5314" y="109"/>
                    <a:pt x="4984" y="364"/>
                    <a:pt x="4937" y="714"/>
                  </a:cubicBezTo>
                  <a:cubicBezTo>
                    <a:pt x="4920" y="840"/>
                    <a:pt x="4935" y="983"/>
                    <a:pt x="4852" y="1080"/>
                  </a:cubicBezTo>
                  <a:cubicBezTo>
                    <a:pt x="4736" y="1217"/>
                    <a:pt x="4483" y="1185"/>
                    <a:pt x="4393" y="1341"/>
                  </a:cubicBezTo>
                  <a:cubicBezTo>
                    <a:pt x="4322" y="1463"/>
                    <a:pt x="4400" y="1618"/>
                    <a:pt x="4378" y="1757"/>
                  </a:cubicBezTo>
                  <a:cubicBezTo>
                    <a:pt x="4348" y="1956"/>
                    <a:pt x="4136" y="2063"/>
                    <a:pt x="3950" y="2138"/>
                  </a:cubicBezTo>
                  <a:cubicBezTo>
                    <a:pt x="3830" y="2185"/>
                    <a:pt x="3708" y="2235"/>
                    <a:pt x="3579" y="2252"/>
                  </a:cubicBezTo>
                  <a:cubicBezTo>
                    <a:pt x="3536" y="2257"/>
                    <a:pt x="3493" y="2259"/>
                    <a:pt x="3450" y="2259"/>
                  </a:cubicBezTo>
                  <a:cubicBezTo>
                    <a:pt x="3377" y="2259"/>
                    <a:pt x="3303" y="2254"/>
                    <a:pt x="3230" y="2254"/>
                  </a:cubicBezTo>
                  <a:cubicBezTo>
                    <a:pt x="3223" y="2254"/>
                    <a:pt x="3216" y="2254"/>
                    <a:pt x="3210" y="2254"/>
                  </a:cubicBezTo>
                  <a:cubicBezTo>
                    <a:pt x="2829" y="2254"/>
                    <a:pt x="2447" y="2373"/>
                    <a:pt x="2133" y="2588"/>
                  </a:cubicBezTo>
                  <a:cubicBezTo>
                    <a:pt x="2021" y="2665"/>
                    <a:pt x="1914" y="2753"/>
                    <a:pt x="1784" y="2787"/>
                  </a:cubicBezTo>
                  <a:cubicBezTo>
                    <a:pt x="1747" y="2797"/>
                    <a:pt x="1710" y="2801"/>
                    <a:pt x="1674" y="2801"/>
                  </a:cubicBezTo>
                  <a:cubicBezTo>
                    <a:pt x="1464" y="2801"/>
                    <a:pt x="1261" y="2660"/>
                    <a:pt x="1126" y="2492"/>
                  </a:cubicBezTo>
                  <a:cubicBezTo>
                    <a:pt x="984" y="2316"/>
                    <a:pt x="886" y="2110"/>
                    <a:pt x="751" y="1930"/>
                  </a:cubicBezTo>
                  <a:cubicBezTo>
                    <a:pt x="582" y="1956"/>
                    <a:pt x="404" y="2027"/>
                    <a:pt x="395" y="2188"/>
                  </a:cubicBezTo>
                  <a:cubicBezTo>
                    <a:pt x="389" y="2187"/>
                    <a:pt x="383" y="2187"/>
                    <a:pt x="377" y="2187"/>
                  </a:cubicBezTo>
                  <a:cubicBezTo>
                    <a:pt x="161" y="2187"/>
                    <a:pt x="0" y="2473"/>
                    <a:pt x="121" y="2657"/>
                  </a:cubicBezTo>
                  <a:cubicBezTo>
                    <a:pt x="185" y="2753"/>
                    <a:pt x="301" y="2807"/>
                    <a:pt x="361" y="2907"/>
                  </a:cubicBezTo>
                  <a:cubicBezTo>
                    <a:pt x="513" y="3160"/>
                    <a:pt x="241" y="3559"/>
                    <a:pt x="464" y="3754"/>
                  </a:cubicBezTo>
                  <a:cubicBezTo>
                    <a:pt x="577" y="3854"/>
                    <a:pt x="789" y="3850"/>
                    <a:pt x="839" y="3994"/>
                  </a:cubicBezTo>
                  <a:cubicBezTo>
                    <a:pt x="860" y="4054"/>
                    <a:pt x="843" y="4120"/>
                    <a:pt x="852" y="4182"/>
                  </a:cubicBezTo>
                  <a:cubicBezTo>
                    <a:pt x="882" y="4364"/>
                    <a:pt x="1115" y="4422"/>
                    <a:pt x="1239" y="4559"/>
                  </a:cubicBezTo>
                  <a:cubicBezTo>
                    <a:pt x="1344" y="4675"/>
                    <a:pt x="1366" y="4842"/>
                    <a:pt x="1370" y="4998"/>
                  </a:cubicBezTo>
                  <a:cubicBezTo>
                    <a:pt x="1372" y="5155"/>
                    <a:pt x="1362" y="5316"/>
                    <a:pt x="1417" y="5461"/>
                  </a:cubicBezTo>
                  <a:cubicBezTo>
                    <a:pt x="1467" y="5591"/>
                    <a:pt x="1590" y="5706"/>
                    <a:pt x="1725" y="5706"/>
                  </a:cubicBezTo>
                  <a:cubicBezTo>
                    <a:pt x="1741" y="5706"/>
                    <a:pt x="1757" y="5705"/>
                    <a:pt x="1773" y="5701"/>
                  </a:cubicBezTo>
                  <a:cubicBezTo>
                    <a:pt x="1946" y="5665"/>
                    <a:pt x="2034" y="5457"/>
                    <a:pt x="2201" y="5401"/>
                  </a:cubicBezTo>
                  <a:cubicBezTo>
                    <a:pt x="2351" y="5545"/>
                    <a:pt x="2448" y="5742"/>
                    <a:pt x="2471" y="5950"/>
                  </a:cubicBezTo>
                  <a:cubicBezTo>
                    <a:pt x="2598" y="5911"/>
                    <a:pt x="2726" y="5875"/>
                    <a:pt x="2853" y="5836"/>
                  </a:cubicBezTo>
                  <a:cubicBezTo>
                    <a:pt x="3050" y="5778"/>
                    <a:pt x="3253" y="5718"/>
                    <a:pt x="3457" y="5718"/>
                  </a:cubicBezTo>
                  <a:cubicBezTo>
                    <a:pt x="3479" y="5718"/>
                    <a:pt x="3501" y="5719"/>
                    <a:pt x="3523" y="5720"/>
                  </a:cubicBezTo>
                  <a:cubicBezTo>
                    <a:pt x="3738" y="5733"/>
                    <a:pt x="3975" y="5855"/>
                    <a:pt x="3999" y="6070"/>
                  </a:cubicBezTo>
                  <a:cubicBezTo>
                    <a:pt x="4032" y="6028"/>
                    <a:pt x="4076" y="6012"/>
                    <a:pt x="4124" y="6012"/>
                  </a:cubicBezTo>
                  <a:cubicBezTo>
                    <a:pt x="4225" y="6012"/>
                    <a:pt x="4345" y="6086"/>
                    <a:pt x="4430" y="6160"/>
                  </a:cubicBezTo>
                  <a:cubicBezTo>
                    <a:pt x="4509" y="6230"/>
                    <a:pt x="4627" y="6295"/>
                    <a:pt x="4724" y="6295"/>
                  </a:cubicBezTo>
                  <a:cubicBezTo>
                    <a:pt x="4779" y="6295"/>
                    <a:pt x="4827" y="6275"/>
                    <a:pt x="4858" y="6224"/>
                  </a:cubicBezTo>
                  <a:cubicBezTo>
                    <a:pt x="4903" y="6153"/>
                    <a:pt x="4892" y="6040"/>
                    <a:pt x="4969" y="6003"/>
                  </a:cubicBezTo>
                  <a:cubicBezTo>
                    <a:pt x="4984" y="5996"/>
                    <a:pt x="4999" y="5994"/>
                    <a:pt x="5015" y="5994"/>
                  </a:cubicBezTo>
                  <a:cubicBezTo>
                    <a:pt x="5053" y="5994"/>
                    <a:pt x="5093" y="6008"/>
                    <a:pt x="5132" y="6010"/>
                  </a:cubicBezTo>
                  <a:cubicBezTo>
                    <a:pt x="5135" y="6010"/>
                    <a:pt x="5137" y="6010"/>
                    <a:pt x="5140" y="6010"/>
                  </a:cubicBezTo>
                  <a:cubicBezTo>
                    <a:pt x="5308" y="6010"/>
                    <a:pt x="5377" y="5789"/>
                    <a:pt x="5394" y="5620"/>
                  </a:cubicBezTo>
                  <a:cubicBezTo>
                    <a:pt x="5428" y="5286"/>
                    <a:pt x="5460" y="4951"/>
                    <a:pt x="5494" y="4615"/>
                  </a:cubicBezTo>
                  <a:cubicBezTo>
                    <a:pt x="5505" y="4497"/>
                    <a:pt x="5537" y="4354"/>
                    <a:pt x="5651" y="4315"/>
                  </a:cubicBezTo>
                  <a:cubicBezTo>
                    <a:pt x="5694" y="4300"/>
                    <a:pt x="5741" y="4306"/>
                    <a:pt x="5788" y="4298"/>
                  </a:cubicBezTo>
                  <a:cubicBezTo>
                    <a:pt x="5970" y="4266"/>
                    <a:pt x="6041" y="4041"/>
                    <a:pt x="6056" y="3854"/>
                  </a:cubicBezTo>
                  <a:cubicBezTo>
                    <a:pt x="6073" y="3638"/>
                    <a:pt x="6064" y="3419"/>
                    <a:pt x="6032" y="3205"/>
                  </a:cubicBezTo>
                  <a:cubicBezTo>
                    <a:pt x="6021" y="3143"/>
                    <a:pt x="6009" y="3077"/>
                    <a:pt x="6019" y="3015"/>
                  </a:cubicBezTo>
                  <a:cubicBezTo>
                    <a:pt x="6058" y="2794"/>
                    <a:pt x="6332" y="2715"/>
                    <a:pt x="6555" y="2704"/>
                  </a:cubicBezTo>
                  <a:cubicBezTo>
                    <a:pt x="6778" y="2693"/>
                    <a:pt x="7043" y="2685"/>
                    <a:pt x="7163" y="2498"/>
                  </a:cubicBezTo>
                  <a:cubicBezTo>
                    <a:pt x="7138" y="2350"/>
                    <a:pt x="7011" y="2228"/>
                    <a:pt x="6863" y="2207"/>
                  </a:cubicBezTo>
                  <a:cubicBezTo>
                    <a:pt x="6780" y="2194"/>
                    <a:pt x="6692" y="2211"/>
                    <a:pt x="6615" y="2179"/>
                  </a:cubicBezTo>
                  <a:cubicBezTo>
                    <a:pt x="6332" y="2061"/>
                    <a:pt x="6542" y="1536"/>
                    <a:pt x="6283" y="1373"/>
                  </a:cubicBezTo>
                  <a:cubicBezTo>
                    <a:pt x="6171" y="1303"/>
                    <a:pt x="5985" y="1316"/>
                    <a:pt x="5949" y="1187"/>
                  </a:cubicBezTo>
                  <a:cubicBezTo>
                    <a:pt x="5919" y="1084"/>
                    <a:pt x="6026" y="996"/>
                    <a:pt x="6116" y="941"/>
                  </a:cubicBezTo>
                  <a:cubicBezTo>
                    <a:pt x="5994" y="756"/>
                    <a:pt x="6034" y="510"/>
                    <a:pt x="6081" y="294"/>
                  </a:cubicBezTo>
                  <a:cubicBezTo>
                    <a:pt x="6092" y="246"/>
                    <a:pt x="6103" y="197"/>
                    <a:pt x="6135" y="163"/>
                  </a:cubicBezTo>
                  <a:cubicBezTo>
                    <a:pt x="6216" y="77"/>
                    <a:pt x="6377" y="124"/>
                    <a:pt x="6463" y="47"/>
                  </a:cubicBezTo>
                  <a:cubicBezTo>
                    <a:pt x="6305" y="21"/>
                    <a:pt x="6146" y="1"/>
                    <a:pt x="5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151"/>
            <p:cNvSpPr/>
            <p:nvPr/>
          </p:nvSpPr>
          <p:spPr>
            <a:xfrm>
              <a:off x="6437649" y="3439897"/>
              <a:ext cx="203309" cy="180350"/>
            </a:xfrm>
            <a:custGeom>
              <a:rect b="b" l="l" r="r" t="t"/>
              <a:pathLst>
                <a:path extrusionOk="0" h="6347" w="7155">
                  <a:moveTo>
                    <a:pt x="5950" y="54"/>
                  </a:moveTo>
                  <a:cubicBezTo>
                    <a:pt x="6066" y="54"/>
                    <a:pt x="6190" y="62"/>
                    <a:pt x="6342" y="86"/>
                  </a:cubicBezTo>
                  <a:cubicBezTo>
                    <a:pt x="6317" y="92"/>
                    <a:pt x="6291" y="97"/>
                    <a:pt x="6263" y="101"/>
                  </a:cubicBezTo>
                  <a:cubicBezTo>
                    <a:pt x="6197" y="110"/>
                    <a:pt x="6128" y="118"/>
                    <a:pt x="6079" y="170"/>
                  </a:cubicBezTo>
                  <a:cubicBezTo>
                    <a:pt x="6040" y="212"/>
                    <a:pt x="6027" y="268"/>
                    <a:pt x="6019" y="315"/>
                  </a:cubicBezTo>
                  <a:cubicBezTo>
                    <a:pt x="5969" y="538"/>
                    <a:pt x="5933" y="772"/>
                    <a:pt x="6042" y="958"/>
                  </a:cubicBezTo>
                  <a:cubicBezTo>
                    <a:pt x="5882" y="1063"/>
                    <a:pt x="5869" y="1157"/>
                    <a:pt x="5886" y="1219"/>
                  </a:cubicBezTo>
                  <a:cubicBezTo>
                    <a:pt x="5914" y="1316"/>
                    <a:pt x="6008" y="1344"/>
                    <a:pt x="6098" y="1369"/>
                  </a:cubicBezTo>
                  <a:cubicBezTo>
                    <a:pt x="6145" y="1384"/>
                    <a:pt x="6194" y="1397"/>
                    <a:pt x="6233" y="1421"/>
                  </a:cubicBezTo>
                  <a:cubicBezTo>
                    <a:pt x="6347" y="1494"/>
                    <a:pt x="6362" y="1646"/>
                    <a:pt x="6374" y="1809"/>
                  </a:cubicBezTo>
                  <a:cubicBezTo>
                    <a:pt x="6392" y="1982"/>
                    <a:pt x="6409" y="2162"/>
                    <a:pt x="6567" y="2229"/>
                  </a:cubicBezTo>
                  <a:cubicBezTo>
                    <a:pt x="6621" y="2252"/>
                    <a:pt x="6676" y="2252"/>
                    <a:pt x="6732" y="2254"/>
                  </a:cubicBezTo>
                  <a:cubicBezTo>
                    <a:pt x="6764" y="2254"/>
                    <a:pt x="6792" y="2254"/>
                    <a:pt x="6822" y="2259"/>
                  </a:cubicBezTo>
                  <a:cubicBezTo>
                    <a:pt x="6955" y="2278"/>
                    <a:pt x="7071" y="2387"/>
                    <a:pt x="7099" y="2518"/>
                  </a:cubicBezTo>
                  <a:cubicBezTo>
                    <a:pt x="6985" y="2683"/>
                    <a:pt x="6743" y="2693"/>
                    <a:pt x="6531" y="2702"/>
                  </a:cubicBezTo>
                  <a:lnTo>
                    <a:pt x="6518" y="2704"/>
                  </a:lnTo>
                  <a:cubicBezTo>
                    <a:pt x="6398" y="2708"/>
                    <a:pt x="6006" y="2749"/>
                    <a:pt x="5957" y="3036"/>
                  </a:cubicBezTo>
                  <a:cubicBezTo>
                    <a:pt x="5946" y="3098"/>
                    <a:pt x="5957" y="3161"/>
                    <a:pt x="5965" y="3220"/>
                  </a:cubicBezTo>
                  <a:lnTo>
                    <a:pt x="5967" y="3235"/>
                  </a:lnTo>
                  <a:cubicBezTo>
                    <a:pt x="6002" y="3448"/>
                    <a:pt x="6010" y="3664"/>
                    <a:pt x="5993" y="3878"/>
                  </a:cubicBezTo>
                  <a:cubicBezTo>
                    <a:pt x="5987" y="3968"/>
                    <a:pt x="5948" y="4262"/>
                    <a:pt x="5744" y="4298"/>
                  </a:cubicBezTo>
                  <a:cubicBezTo>
                    <a:pt x="5727" y="4300"/>
                    <a:pt x="5710" y="4302"/>
                    <a:pt x="5693" y="4302"/>
                  </a:cubicBezTo>
                  <a:cubicBezTo>
                    <a:pt x="5663" y="4305"/>
                    <a:pt x="5635" y="4307"/>
                    <a:pt x="5605" y="4315"/>
                  </a:cubicBezTo>
                  <a:cubicBezTo>
                    <a:pt x="5472" y="4360"/>
                    <a:pt x="5442" y="4521"/>
                    <a:pt x="5432" y="4639"/>
                  </a:cubicBezTo>
                  <a:lnTo>
                    <a:pt x="5331" y="5644"/>
                  </a:lnTo>
                  <a:cubicBezTo>
                    <a:pt x="5314" y="5819"/>
                    <a:pt x="5243" y="6010"/>
                    <a:pt x="5097" y="6010"/>
                  </a:cubicBezTo>
                  <a:cubicBezTo>
                    <a:pt x="5080" y="6008"/>
                    <a:pt x="5061" y="6006"/>
                    <a:pt x="5044" y="6001"/>
                  </a:cubicBezTo>
                  <a:cubicBezTo>
                    <a:pt x="5022" y="5997"/>
                    <a:pt x="5001" y="5994"/>
                    <a:pt x="4979" y="5994"/>
                  </a:cubicBezTo>
                  <a:cubicBezTo>
                    <a:pt x="4958" y="5994"/>
                    <a:pt x="4938" y="5997"/>
                    <a:pt x="4920" y="6006"/>
                  </a:cubicBezTo>
                  <a:cubicBezTo>
                    <a:pt x="4862" y="6034"/>
                    <a:pt x="4845" y="6096"/>
                    <a:pt x="4830" y="6149"/>
                  </a:cubicBezTo>
                  <a:cubicBezTo>
                    <a:pt x="4823" y="6181"/>
                    <a:pt x="4815" y="6214"/>
                    <a:pt x="4800" y="6237"/>
                  </a:cubicBezTo>
                  <a:cubicBezTo>
                    <a:pt x="4774" y="6276"/>
                    <a:pt x="4738" y="6293"/>
                    <a:pt x="4688" y="6293"/>
                  </a:cubicBezTo>
                  <a:cubicBezTo>
                    <a:pt x="4596" y="6293"/>
                    <a:pt x="4483" y="6229"/>
                    <a:pt x="4410" y="6166"/>
                  </a:cubicBezTo>
                  <a:cubicBezTo>
                    <a:pt x="4369" y="6130"/>
                    <a:pt x="4223" y="6012"/>
                    <a:pt x="4086" y="6012"/>
                  </a:cubicBezTo>
                  <a:cubicBezTo>
                    <a:pt x="4045" y="6012"/>
                    <a:pt x="4009" y="6021"/>
                    <a:pt x="3979" y="6042"/>
                  </a:cubicBezTo>
                  <a:cubicBezTo>
                    <a:pt x="3928" y="5847"/>
                    <a:pt x="3701" y="5731"/>
                    <a:pt x="3486" y="5719"/>
                  </a:cubicBezTo>
                  <a:cubicBezTo>
                    <a:pt x="3465" y="5717"/>
                    <a:pt x="3443" y="5717"/>
                    <a:pt x="3422" y="5717"/>
                  </a:cubicBezTo>
                  <a:cubicBezTo>
                    <a:pt x="3210" y="5717"/>
                    <a:pt x="2998" y="5780"/>
                    <a:pt x="2809" y="5836"/>
                  </a:cubicBezTo>
                  <a:lnTo>
                    <a:pt x="2458" y="5941"/>
                  </a:lnTo>
                  <a:cubicBezTo>
                    <a:pt x="2428" y="5740"/>
                    <a:pt x="2329" y="5549"/>
                    <a:pt x="2184" y="5408"/>
                  </a:cubicBezTo>
                  <a:lnTo>
                    <a:pt x="2171" y="5397"/>
                  </a:lnTo>
                  <a:lnTo>
                    <a:pt x="2156" y="5404"/>
                  </a:lnTo>
                  <a:cubicBezTo>
                    <a:pt x="2070" y="5432"/>
                    <a:pt x="2006" y="5494"/>
                    <a:pt x="1944" y="5556"/>
                  </a:cubicBezTo>
                  <a:cubicBezTo>
                    <a:pt x="1877" y="5622"/>
                    <a:pt x="1813" y="5682"/>
                    <a:pt x="1732" y="5699"/>
                  </a:cubicBezTo>
                  <a:cubicBezTo>
                    <a:pt x="1717" y="5704"/>
                    <a:pt x="1702" y="5704"/>
                    <a:pt x="1689" y="5704"/>
                  </a:cubicBezTo>
                  <a:cubicBezTo>
                    <a:pt x="1560" y="5704"/>
                    <a:pt x="1449" y="5590"/>
                    <a:pt x="1406" y="5477"/>
                  </a:cubicBezTo>
                  <a:cubicBezTo>
                    <a:pt x="1361" y="5361"/>
                    <a:pt x="1361" y="5230"/>
                    <a:pt x="1361" y="5104"/>
                  </a:cubicBezTo>
                  <a:cubicBezTo>
                    <a:pt x="1361" y="5078"/>
                    <a:pt x="1361" y="5050"/>
                    <a:pt x="1359" y="5024"/>
                  </a:cubicBezTo>
                  <a:cubicBezTo>
                    <a:pt x="1357" y="4879"/>
                    <a:pt x="1340" y="4697"/>
                    <a:pt x="1222" y="4568"/>
                  </a:cubicBezTo>
                  <a:cubicBezTo>
                    <a:pt x="1175" y="4515"/>
                    <a:pt x="1112" y="4474"/>
                    <a:pt x="1052" y="4435"/>
                  </a:cubicBezTo>
                  <a:cubicBezTo>
                    <a:pt x="952" y="4369"/>
                    <a:pt x="860" y="4307"/>
                    <a:pt x="842" y="4204"/>
                  </a:cubicBezTo>
                  <a:cubicBezTo>
                    <a:pt x="838" y="4180"/>
                    <a:pt x="838" y="4155"/>
                    <a:pt x="838" y="4129"/>
                  </a:cubicBezTo>
                  <a:cubicBezTo>
                    <a:pt x="840" y="4090"/>
                    <a:pt x="840" y="4052"/>
                    <a:pt x="827" y="4013"/>
                  </a:cubicBezTo>
                  <a:cubicBezTo>
                    <a:pt x="793" y="3915"/>
                    <a:pt x="699" y="3878"/>
                    <a:pt x="605" y="3842"/>
                  </a:cubicBezTo>
                  <a:cubicBezTo>
                    <a:pt x="547" y="3820"/>
                    <a:pt x="487" y="3797"/>
                    <a:pt x="444" y="3760"/>
                  </a:cubicBezTo>
                  <a:cubicBezTo>
                    <a:pt x="337" y="3664"/>
                    <a:pt x="358" y="3512"/>
                    <a:pt x="380" y="3349"/>
                  </a:cubicBezTo>
                  <a:cubicBezTo>
                    <a:pt x="401" y="3199"/>
                    <a:pt x="423" y="3045"/>
                    <a:pt x="348" y="2918"/>
                  </a:cubicBezTo>
                  <a:cubicBezTo>
                    <a:pt x="313" y="2865"/>
                    <a:pt x="264" y="2822"/>
                    <a:pt x="219" y="2781"/>
                  </a:cubicBezTo>
                  <a:cubicBezTo>
                    <a:pt x="174" y="2745"/>
                    <a:pt x="135" y="2711"/>
                    <a:pt x="105" y="2668"/>
                  </a:cubicBezTo>
                  <a:cubicBezTo>
                    <a:pt x="56" y="2593"/>
                    <a:pt x="56" y="2490"/>
                    <a:pt x="108" y="2396"/>
                  </a:cubicBezTo>
                  <a:cubicBezTo>
                    <a:pt x="159" y="2300"/>
                    <a:pt x="250" y="2241"/>
                    <a:pt x="342" y="2241"/>
                  </a:cubicBezTo>
                  <a:cubicBezTo>
                    <a:pt x="347" y="2241"/>
                    <a:pt x="351" y="2241"/>
                    <a:pt x="356" y="2241"/>
                  </a:cubicBezTo>
                  <a:lnTo>
                    <a:pt x="382" y="2244"/>
                  </a:lnTo>
                  <a:lnTo>
                    <a:pt x="384" y="2216"/>
                  </a:lnTo>
                  <a:cubicBezTo>
                    <a:pt x="395" y="2064"/>
                    <a:pt x="581" y="2006"/>
                    <a:pt x="701" y="1984"/>
                  </a:cubicBezTo>
                  <a:cubicBezTo>
                    <a:pt x="761" y="2064"/>
                    <a:pt x="812" y="2149"/>
                    <a:pt x="864" y="2233"/>
                  </a:cubicBezTo>
                  <a:cubicBezTo>
                    <a:pt x="926" y="2334"/>
                    <a:pt x="992" y="2438"/>
                    <a:pt x="1067" y="2535"/>
                  </a:cubicBezTo>
                  <a:cubicBezTo>
                    <a:pt x="1230" y="2735"/>
                    <a:pt x="1442" y="2853"/>
                    <a:pt x="1639" y="2853"/>
                  </a:cubicBezTo>
                  <a:cubicBezTo>
                    <a:pt x="1677" y="2853"/>
                    <a:pt x="1716" y="2849"/>
                    <a:pt x="1753" y="2839"/>
                  </a:cubicBezTo>
                  <a:cubicBezTo>
                    <a:pt x="1864" y="2811"/>
                    <a:pt x="1959" y="2743"/>
                    <a:pt x="2049" y="2678"/>
                  </a:cubicBezTo>
                  <a:cubicBezTo>
                    <a:pt x="2070" y="2666"/>
                    <a:pt x="2089" y="2651"/>
                    <a:pt x="2111" y="2636"/>
                  </a:cubicBezTo>
                  <a:cubicBezTo>
                    <a:pt x="2421" y="2423"/>
                    <a:pt x="2799" y="2306"/>
                    <a:pt x="3176" y="2306"/>
                  </a:cubicBezTo>
                  <a:lnTo>
                    <a:pt x="3193" y="2306"/>
                  </a:lnTo>
                  <a:cubicBezTo>
                    <a:pt x="3225" y="2308"/>
                    <a:pt x="3259" y="2308"/>
                    <a:pt x="3291" y="2310"/>
                  </a:cubicBezTo>
                  <a:cubicBezTo>
                    <a:pt x="3330" y="2310"/>
                    <a:pt x="3371" y="2312"/>
                    <a:pt x="3409" y="2312"/>
                  </a:cubicBezTo>
                  <a:cubicBezTo>
                    <a:pt x="3461" y="2312"/>
                    <a:pt x="3506" y="2310"/>
                    <a:pt x="3546" y="2304"/>
                  </a:cubicBezTo>
                  <a:cubicBezTo>
                    <a:pt x="3679" y="2286"/>
                    <a:pt x="3803" y="2237"/>
                    <a:pt x="3923" y="2188"/>
                  </a:cubicBezTo>
                  <a:cubicBezTo>
                    <a:pt x="4125" y="2106"/>
                    <a:pt x="4337" y="1995"/>
                    <a:pt x="4369" y="1787"/>
                  </a:cubicBezTo>
                  <a:cubicBezTo>
                    <a:pt x="4378" y="1727"/>
                    <a:pt x="4369" y="1665"/>
                    <a:pt x="4363" y="1607"/>
                  </a:cubicBezTo>
                  <a:cubicBezTo>
                    <a:pt x="4352" y="1524"/>
                    <a:pt x="4341" y="1447"/>
                    <a:pt x="4378" y="1380"/>
                  </a:cubicBezTo>
                  <a:cubicBezTo>
                    <a:pt x="4420" y="1307"/>
                    <a:pt x="4508" y="1279"/>
                    <a:pt x="4600" y="1249"/>
                  </a:cubicBezTo>
                  <a:cubicBezTo>
                    <a:pt x="4686" y="1222"/>
                    <a:pt x="4776" y="1194"/>
                    <a:pt x="4836" y="1123"/>
                  </a:cubicBezTo>
                  <a:cubicBezTo>
                    <a:pt x="4905" y="1044"/>
                    <a:pt x="4911" y="941"/>
                    <a:pt x="4917" y="838"/>
                  </a:cubicBezTo>
                  <a:cubicBezTo>
                    <a:pt x="4920" y="806"/>
                    <a:pt x="4922" y="774"/>
                    <a:pt x="4926" y="744"/>
                  </a:cubicBezTo>
                  <a:cubicBezTo>
                    <a:pt x="4975" y="386"/>
                    <a:pt x="5325" y="152"/>
                    <a:pt x="5629" y="86"/>
                  </a:cubicBezTo>
                  <a:cubicBezTo>
                    <a:pt x="5729" y="65"/>
                    <a:pt x="5834" y="54"/>
                    <a:pt x="5950" y="54"/>
                  </a:cubicBezTo>
                  <a:close/>
                  <a:moveTo>
                    <a:pt x="5950" y="0"/>
                  </a:moveTo>
                  <a:cubicBezTo>
                    <a:pt x="5830" y="0"/>
                    <a:pt x="5721" y="11"/>
                    <a:pt x="5618" y="32"/>
                  </a:cubicBezTo>
                  <a:cubicBezTo>
                    <a:pt x="5295" y="103"/>
                    <a:pt x="4924" y="354"/>
                    <a:pt x="4872" y="735"/>
                  </a:cubicBezTo>
                  <a:cubicBezTo>
                    <a:pt x="4868" y="770"/>
                    <a:pt x="4866" y="802"/>
                    <a:pt x="4864" y="836"/>
                  </a:cubicBezTo>
                  <a:cubicBezTo>
                    <a:pt x="4858" y="932"/>
                    <a:pt x="4851" y="1022"/>
                    <a:pt x="4795" y="1089"/>
                  </a:cubicBezTo>
                  <a:cubicBezTo>
                    <a:pt x="4746" y="1147"/>
                    <a:pt x="4667" y="1172"/>
                    <a:pt x="4583" y="1198"/>
                  </a:cubicBezTo>
                  <a:cubicBezTo>
                    <a:pt x="4487" y="1230"/>
                    <a:pt x="4384" y="1262"/>
                    <a:pt x="4333" y="1354"/>
                  </a:cubicBezTo>
                  <a:cubicBezTo>
                    <a:pt x="4285" y="1434"/>
                    <a:pt x="4296" y="1526"/>
                    <a:pt x="4309" y="1614"/>
                  </a:cubicBezTo>
                  <a:cubicBezTo>
                    <a:pt x="4315" y="1669"/>
                    <a:pt x="4324" y="1727"/>
                    <a:pt x="4315" y="1779"/>
                  </a:cubicBezTo>
                  <a:cubicBezTo>
                    <a:pt x="4288" y="1961"/>
                    <a:pt x="4090" y="2064"/>
                    <a:pt x="3902" y="2139"/>
                  </a:cubicBezTo>
                  <a:cubicBezTo>
                    <a:pt x="3786" y="2186"/>
                    <a:pt x="3664" y="2235"/>
                    <a:pt x="3540" y="2250"/>
                  </a:cubicBezTo>
                  <a:cubicBezTo>
                    <a:pt x="3501" y="2256"/>
                    <a:pt x="3458" y="2259"/>
                    <a:pt x="3409" y="2259"/>
                  </a:cubicBezTo>
                  <a:cubicBezTo>
                    <a:pt x="3371" y="2259"/>
                    <a:pt x="3332" y="2256"/>
                    <a:pt x="3293" y="2256"/>
                  </a:cubicBezTo>
                  <a:cubicBezTo>
                    <a:pt x="3259" y="2254"/>
                    <a:pt x="3227" y="2254"/>
                    <a:pt x="3193" y="2252"/>
                  </a:cubicBezTo>
                  <a:lnTo>
                    <a:pt x="3176" y="2252"/>
                  </a:lnTo>
                  <a:cubicBezTo>
                    <a:pt x="2788" y="2252"/>
                    <a:pt x="2400" y="2374"/>
                    <a:pt x="2079" y="2593"/>
                  </a:cubicBezTo>
                  <a:cubicBezTo>
                    <a:pt x="2059" y="2606"/>
                    <a:pt x="2038" y="2621"/>
                    <a:pt x="2019" y="2636"/>
                  </a:cubicBezTo>
                  <a:cubicBezTo>
                    <a:pt x="1931" y="2698"/>
                    <a:pt x="1841" y="2762"/>
                    <a:pt x="1740" y="2788"/>
                  </a:cubicBezTo>
                  <a:cubicBezTo>
                    <a:pt x="1708" y="2796"/>
                    <a:pt x="1674" y="2800"/>
                    <a:pt x="1640" y="2800"/>
                  </a:cubicBezTo>
                  <a:cubicBezTo>
                    <a:pt x="1460" y="2800"/>
                    <a:pt x="1261" y="2690"/>
                    <a:pt x="1110" y="2501"/>
                  </a:cubicBezTo>
                  <a:cubicBezTo>
                    <a:pt x="1035" y="2408"/>
                    <a:pt x="971" y="2304"/>
                    <a:pt x="909" y="2203"/>
                  </a:cubicBezTo>
                  <a:cubicBezTo>
                    <a:pt x="855" y="2115"/>
                    <a:pt x="800" y="2025"/>
                    <a:pt x="735" y="1939"/>
                  </a:cubicBezTo>
                  <a:lnTo>
                    <a:pt x="725" y="1926"/>
                  </a:lnTo>
                  <a:lnTo>
                    <a:pt x="710" y="1931"/>
                  </a:lnTo>
                  <a:cubicBezTo>
                    <a:pt x="489" y="1963"/>
                    <a:pt x="356" y="2055"/>
                    <a:pt x="335" y="2188"/>
                  </a:cubicBezTo>
                  <a:cubicBezTo>
                    <a:pt x="225" y="2190"/>
                    <a:pt x="120" y="2259"/>
                    <a:pt x="60" y="2370"/>
                  </a:cubicBezTo>
                  <a:cubicBezTo>
                    <a:pt x="0" y="2481"/>
                    <a:pt x="0" y="2606"/>
                    <a:pt x="60" y="2698"/>
                  </a:cubicBezTo>
                  <a:cubicBezTo>
                    <a:pt x="95" y="2747"/>
                    <a:pt x="140" y="2786"/>
                    <a:pt x="183" y="2824"/>
                  </a:cubicBezTo>
                  <a:cubicBezTo>
                    <a:pt x="230" y="2863"/>
                    <a:pt x="273" y="2899"/>
                    <a:pt x="300" y="2946"/>
                  </a:cubicBezTo>
                  <a:cubicBezTo>
                    <a:pt x="367" y="3056"/>
                    <a:pt x="348" y="3201"/>
                    <a:pt x="328" y="3340"/>
                  </a:cubicBezTo>
                  <a:cubicBezTo>
                    <a:pt x="305" y="3512"/>
                    <a:pt x="279" y="3685"/>
                    <a:pt x="410" y="3801"/>
                  </a:cubicBezTo>
                  <a:cubicBezTo>
                    <a:pt x="459" y="3844"/>
                    <a:pt x="523" y="3870"/>
                    <a:pt x="585" y="3893"/>
                  </a:cubicBezTo>
                  <a:cubicBezTo>
                    <a:pt x="671" y="3925"/>
                    <a:pt x="752" y="3955"/>
                    <a:pt x="778" y="4030"/>
                  </a:cubicBezTo>
                  <a:cubicBezTo>
                    <a:pt x="787" y="4058"/>
                    <a:pt x="787" y="4092"/>
                    <a:pt x="785" y="4127"/>
                  </a:cubicBezTo>
                  <a:cubicBezTo>
                    <a:pt x="785" y="4155"/>
                    <a:pt x="785" y="4182"/>
                    <a:pt x="789" y="4212"/>
                  </a:cubicBezTo>
                  <a:cubicBezTo>
                    <a:pt x="810" y="4339"/>
                    <a:pt x="917" y="4410"/>
                    <a:pt x="1022" y="4478"/>
                  </a:cubicBezTo>
                  <a:cubicBezTo>
                    <a:pt x="1080" y="4517"/>
                    <a:pt x="1140" y="4555"/>
                    <a:pt x="1183" y="4605"/>
                  </a:cubicBezTo>
                  <a:cubicBezTo>
                    <a:pt x="1288" y="4718"/>
                    <a:pt x="1303" y="4889"/>
                    <a:pt x="1305" y="5024"/>
                  </a:cubicBezTo>
                  <a:cubicBezTo>
                    <a:pt x="1307" y="5052"/>
                    <a:pt x="1307" y="5078"/>
                    <a:pt x="1307" y="5104"/>
                  </a:cubicBezTo>
                  <a:cubicBezTo>
                    <a:pt x="1307" y="5237"/>
                    <a:pt x="1307" y="5372"/>
                    <a:pt x="1355" y="5496"/>
                  </a:cubicBezTo>
                  <a:cubicBezTo>
                    <a:pt x="1404" y="5626"/>
                    <a:pt x="1535" y="5757"/>
                    <a:pt x="1689" y="5757"/>
                  </a:cubicBezTo>
                  <a:cubicBezTo>
                    <a:pt x="1706" y="5757"/>
                    <a:pt x="1725" y="5757"/>
                    <a:pt x="1742" y="5753"/>
                  </a:cubicBezTo>
                  <a:cubicBezTo>
                    <a:pt x="1841" y="5731"/>
                    <a:pt x="1912" y="5663"/>
                    <a:pt x="1980" y="5594"/>
                  </a:cubicBezTo>
                  <a:cubicBezTo>
                    <a:pt x="2038" y="5539"/>
                    <a:pt x="2092" y="5485"/>
                    <a:pt x="2158" y="5459"/>
                  </a:cubicBezTo>
                  <a:cubicBezTo>
                    <a:pt x="2295" y="5596"/>
                    <a:pt x="2387" y="5785"/>
                    <a:pt x="2409" y="5978"/>
                  </a:cubicBezTo>
                  <a:lnTo>
                    <a:pt x="2411" y="6010"/>
                  </a:lnTo>
                  <a:lnTo>
                    <a:pt x="2824" y="5888"/>
                  </a:lnTo>
                  <a:cubicBezTo>
                    <a:pt x="3018" y="5829"/>
                    <a:pt x="3220" y="5771"/>
                    <a:pt x="3425" y="5771"/>
                  </a:cubicBezTo>
                  <a:cubicBezTo>
                    <a:pt x="3445" y="5771"/>
                    <a:pt x="3465" y="5771"/>
                    <a:pt x="3484" y="5772"/>
                  </a:cubicBezTo>
                  <a:cubicBezTo>
                    <a:pt x="3688" y="5785"/>
                    <a:pt x="3915" y="5903"/>
                    <a:pt x="3934" y="6098"/>
                  </a:cubicBezTo>
                  <a:lnTo>
                    <a:pt x="3941" y="6162"/>
                  </a:lnTo>
                  <a:lnTo>
                    <a:pt x="3981" y="6113"/>
                  </a:lnTo>
                  <a:cubicBezTo>
                    <a:pt x="4009" y="6081"/>
                    <a:pt x="4043" y="6064"/>
                    <a:pt x="4086" y="6064"/>
                  </a:cubicBezTo>
                  <a:cubicBezTo>
                    <a:pt x="4180" y="6064"/>
                    <a:pt x="4296" y="6139"/>
                    <a:pt x="4375" y="6207"/>
                  </a:cubicBezTo>
                  <a:cubicBezTo>
                    <a:pt x="4450" y="6271"/>
                    <a:pt x="4577" y="6346"/>
                    <a:pt x="4688" y="6346"/>
                  </a:cubicBezTo>
                  <a:cubicBezTo>
                    <a:pt x="4757" y="6346"/>
                    <a:pt x="4810" y="6319"/>
                    <a:pt x="4845" y="6265"/>
                  </a:cubicBezTo>
                  <a:cubicBezTo>
                    <a:pt x="4864" y="6235"/>
                    <a:pt x="4872" y="6199"/>
                    <a:pt x="4883" y="6164"/>
                  </a:cubicBezTo>
                  <a:cubicBezTo>
                    <a:pt x="4896" y="6113"/>
                    <a:pt x="4907" y="6070"/>
                    <a:pt x="4943" y="6055"/>
                  </a:cubicBezTo>
                  <a:cubicBezTo>
                    <a:pt x="4954" y="6050"/>
                    <a:pt x="4966" y="6048"/>
                    <a:pt x="4979" y="6048"/>
                  </a:cubicBezTo>
                  <a:cubicBezTo>
                    <a:pt x="4995" y="6048"/>
                    <a:pt x="5014" y="6051"/>
                    <a:pt x="5033" y="6055"/>
                  </a:cubicBezTo>
                  <a:cubicBezTo>
                    <a:pt x="5055" y="6059"/>
                    <a:pt x="5074" y="6061"/>
                    <a:pt x="5095" y="6064"/>
                  </a:cubicBezTo>
                  <a:lnTo>
                    <a:pt x="5102" y="6064"/>
                  </a:lnTo>
                  <a:cubicBezTo>
                    <a:pt x="5325" y="6064"/>
                    <a:pt x="5374" y="5744"/>
                    <a:pt x="5385" y="5648"/>
                  </a:cubicBezTo>
                  <a:lnTo>
                    <a:pt x="5483" y="4645"/>
                  </a:lnTo>
                  <a:cubicBezTo>
                    <a:pt x="5494" y="4542"/>
                    <a:pt x="5520" y="4401"/>
                    <a:pt x="5622" y="4367"/>
                  </a:cubicBezTo>
                  <a:cubicBezTo>
                    <a:pt x="5644" y="4360"/>
                    <a:pt x="5670" y="4358"/>
                    <a:pt x="5695" y="4356"/>
                  </a:cubicBezTo>
                  <a:cubicBezTo>
                    <a:pt x="5717" y="4356"/>
                    <a:pt x="5736" y="4354"/>
                    <a:pt x="5755" y="4352"/>
                  </a:cubicBezTo>
                  <a:cubicBezTo>
                    <a:pt x="5995" y="4309"/>
                    <a:pt x="6038" y="3981"/>
                    <a:pt x="6047" y="3883"/>
                  </a:cubicBezTo>
                  <a:cubicBezTo>
                    <a:pt x="6064" y="3664"/>
                    <a:pt x="6055" y="3443"/>
                    <a:pt x="6021" y="3227"/>
                  </a:cubicBezTo>
                  <a:lnTo>
                    <a:pt x="6019" y="3212"/>
                  </a:lnTo>
                  <a:cubicBezTo>
                    <a:pt x="6010" y="3156"/>
                    <a:pt x="5999" y="3098"/>
                    <a:pt x="6010" y="3045"/>
                  </a:cubicBezTo>
                  <a:cubicBezTo>
                    <a:pt x="6042" y="2848"/>
                    <a:pt x="6295" y="2768"/>
                    <a:pt x="6520" y="2758"/>
                  </a:cubicBezTo>
                  <a:lnTo>
                    <a:pt x="6533" y="2756"/>
                  </a:lnTo>
                  <a:cubicBezTo>
                    <a:pt x="6751" y="2747"/>
                    <a:pt x="7024" y="2734"/>
                    <a:pt x="7150" y="2537"/>
                  </a:cubicBezTo>
                  <a:lnTo>
                    <a:pt x="7154" y="2528"/>
                  </a:lnTo>
                  <a:lnTo>
                    <a:pt x="7154" y="2520"/>
                  </a:lnTo>
                  <a:cubicBezTo>
                    <a:pt x="7124" y="2361"/>
                    <a:pt x="6989" y="2229"/>
                    <a:pt x="6831" y="2205"/>
                  </a:cubicBezTo>
                  <a:cubicBezTo>
                    <a:pt x="6796" y="2201"/>
                    <a:pt x="6764" y="2201"/>
                    <a:pt x="6732" y="2201"/>
                  </a:cubicBezTo>
                  <a:cubicBezTo>
                    <a:pt x="6681" y="2199"/>
                    <a:pt x="6631" y="2199"/>
                    <a:pt x="6589" y="2179"/>
                  </a:cubicBezTo>
                  <a:cubicBezTo>
                    <a:pt x="6458" y="2126"/>
                    <a:pt x="6443" y="1969"/>
                    <a:pt x="6428" y="1802"/>
                  </a:cubicBezTo>
                  <a:cubicBezTo>
                    <a:pt x="6413" y="1635"/>
                    <a:pt x="6398" y="1462"/>
                    <a:pt x="6261" y="1376"/>
                  </a:cubicBezTo>
                  <a:cubicBezTo>
                    <a:pt x="6216" y="1348"/>
                    <a:pt x="6164" y="1333"/>
                    <a:pt x="6113" y="1318"/>
                  </a:cubicBezTo>
                  <a:cubicBezTo>
                    <a:pt x="6029" y="1294"/>
                    <a:pt x="5957" y="1273"/>
                    <a:pt x="5937" y="1204"/>
                  </a:cubicBezTo>
                  <a:cubicBezTo>
                    <a:pt x="5914" y="1121"/>
                    <a:pt x="6008" y="1042"/>
                    <a:pt x="6094" y="990"/>
                  </a:cubicBezTo>
                  <a:lnTo>
                    <a:pt x="6117" y="975"/>
                  </a:lnTo>
                  <a:lnTo>
                    <a:pt x="6102" y="952"/>
                  </a:lnTo>
                  <a:cubicBezTo>
                    <a:pt x="5987" y="778"/>
                    <a:pt x="6023" y="547"/>
                    <a:pt x="6070" y="326"/>
                  </a:cubicBezTo>
                  <a:cubicBezTo>
                    <a:pt x="6079" y="285"/>
                    <a:pt x="6089" y="238"/>
                    <a:pt x="6117" y="208"/>
                  </a:cubicBezTo>
                  <a:cubicBezTo>
                    <a:pt x="6154" y="170"/>
                    <a:pt x="6209" y="161"/>
                    <a:pt x="6269" y="152"/>
                  </a:cubicBezTo>
                  <a:cubicBezTo>
                    <a:pt x="6332" y="144"/>
                    <a:pt x="6396" y="135"/>
                    <a:pt x="6445" y="92"/>
                  </a:cubicBezTo>
                  <a:lnTo>
                    <a:pt x="6486" y="56"/>
                  </a:lnTo>
                  <a:lnTo>
                    <a:pt x="6430" y="45"/>
                  </a:lnTo>
                  <a:cubicBezTo>
                    <a:pt x="6237" y="13"/>
                    <a:pt x="6089" y="0"/>
                    <a:pt x="59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151"/>
            <p:cNvSpPr/>
            <p:nvPr/>
          </p:nvSpPr>
          <p:spPr>
            <a:xfrm>
              <a:off x="6874989" y="3544116"/>
              <a:ext cx="197569" cy="176684"/>
            </a:xfrm>
            <a:custGeom>
              <a:rect b="b" l="l" r="r" t="t"/>
              <a:pathLst>
                <a:path extrusionOk="0" h="6218" w="6953">
                  <a:moveTo>
                    <a:pt x="1268" y="0"/>
                  </a:moveTo>
                  <a:cubicBezTo>
                    <a:pt x="1093" y="0"/>
                    <a:pt x="917" y="29"/>
                    <a:pt x="748" y="73"/>
                  </a:cubicBezTo>
                  <a:cubicBezTo>
                    <a:pt x="664" y="97"/>
                    <a:pt x="576" y="125"/>
                    <a:pt x="519" y="189"/>
                  </a:cubicBezTo>
                  <a:cubicBezTo>
                    <a:pt x="474" y="238"/>
                    <a:pt x="452" y="305"/>
                    <a:pt x="416" y="362"/>
                  </a:cubicBezTo>
                  <a:cubicBezTo>
                    <a:pt x="341" y="477"/>
                    <a:pt x="204" y="550"/>
                    <a:pt x="67" y="550"/>
                  </a:cubicBezTo>
                  <a:cubicBezTo>
                    <a:pt x="51" y="550"/>
                    <a:pt x="35" y="549"/>
                    <a:pt x="19" y="547"/>
                  </a:cubicBezTo>
                  <a:lnTo>
                    <a:pt x="19" y="547"/>
                  </a:lnTo>
                  <a:cubicBezTo>
                    <a:pt x="0" y="727"/>
                    <a:pt x="219" y="825"/>
                    <a:pt x="394" y="870"/>
                  </a:cubicBezTo>
                  <a:cubicBezTo>
                    <a:pt x="570" y="913"/>
                    <a:pt x="789" y="1016"/>
                    <a:pt x="763" y="1196"/>
                  </a:cubicBezTo>
                  <a:cubicBezTo>
                    <a:pt x="839" y="1193"/>
                    <a:pt x="915" y="1192"/>
                    <a:pt x="991" y="1192"/>
                  </a:cubicBezTo>
                  <a:cubicBezTo>
                    <a:pt x="1319" y="1192"/>
                    <a:pt x="1648" y="1214"/>
                    <a:pt x="1971" y="1258"/>
                  </a:cubicBezTo>
                  <a:cubicBezTo>
                    <a:pt x="2070" y="1273"/>
                    <a:pt x="2070" y="1436"/>
                    <a:pt x="1997" y="1502"/>
                  </a:cubicBezTo>
                  <a:cubicBezTo>
                    <a:pt x="1924" y="1566"/>
                    <a:pt x="1821" y="1581"/>
                    <a:pt x="1723" y="1590"/>
                  </a:cubicBezTo>
                  <a:cubicBezTo>
                    <a:pt x="1532" y="1611"/>
                    <a:pt x="1343" y="1631"/>
                    <a:pt x="1153" y="1652"/>
                  </a:cubicBezTo>
                  <a:cubicBezTo>
                    <a:pt x="1091" y="1659"/>
                    <a:pt x="1022" y="1667"/>
                    <a:pt x="973" y="1706"/>
                  </a:cubicBezTo>
                  <a:cubicBezTo>
                    <a:pt x="883" y="1776"/>
                    <a:pt x="887" y="1922"/>
                    <a:pt x="954" y="2014"/>
                  </a:cubicBezTo>
                  <a:cubicBezTo>
                    <a:pt x="1022" y="2104"/>
                    <a:pt x="1131" y="2153"/>
                    <a:pt x="1241" y="2188"/>
                  </a:cubicBezTo>
                  <a:cubicBezTo>
                    <a:pt x="1091" y="2267"/>
                    <a:pt x="1029" y="2481"/>
                    <a:pt x="1118" y="2627"/>
                  </a:cubicBezTo>
                  <a:cubicBezTo>
                    <a:pt x="1172" y="2713"/>
                    <a:pt x="1275" y="2760"/>
                    <a:pt x="1376" y="2760"/>
                  </a:cubicBezTo>
                  <a:cubicBezTo>
                    <a:pt x="1444" y="2760"/>
                    <a:pt x="1511" y="2739"/>
                    <a:pt x="1562" y="2693"/>
                  </a:cubicBezTo>
                  <a:cubicBezTo>
                    <a:pt x="1656" y="2610"/>
                    <a:pt x="1686" y="2475"/>
                    <a:pt x="1757" y="2370"/>
                  </a:cubicBezTo>
                  <a:cubicBezTo>
                    <a:pt x="1802" y="2304"/>
                    <a:pt x="1890" y="2253"/>
                    <a:pt x="1965" y="2253"/>
                  </a:cubicBezTo>
                  <a:cubicBezTo>
                    <a:pt x="2007" y="2253"/>
                    <a:pt x="2046" y="2269"/>
                    <a:pt x="2072" y="2306"/>
                  </a:cubicBezTo>
                  <a:cubicBezTo>
                    <a:pt x="2110" y="2359"/>
                    <a:pt x="2102" y="2434"/>
                    <a:pt x="2123" y="2496"/>
                  </a:cubicBezTo>
                  <a:cubicBezTo>
                    <a:pt x="2165" y="2621"/>
                    <a:pt x="2297" y="2659"/>
                    <a:pt x="2437" y="2659"/>
                  </a:cubicBezTo>
                  <a:cubicBezTo>
                    <a:pt x="2504" y="2659"/>
                    <a:pt x="2573" y="2650"/>
                    <a:pt x="2635" y="2638"/>
                  </a:cubicBezTo>
                  <a:cubicBezTo>
                    <a:pt x="2648" y="2760"/>
                    <a:pt x="2661" y="2882"/>
                    <a:pt x="2672" y="3004"/>
                  </a:cubicBezTo>
                  <a:cubicBezTo>
                    <a:pt x="2950" y="3019"/>
                    <a:pt x="3229" y="3034"/>
                    <a:pt x="3505" y="3047"/>
                  </a:cubicBezTo>
                  <a:cubicBezTo>
                    <a:pt x="3587" y="3051"/>
                    <a:pt x="3670" y="3055"/>
                    <a:pt x="3741" y="3094"/>
                  </a:cubicBezTo>
                  <a:cubicBezTo>
                    <a:pt x="3829" y="3143"/>
                    <a:pt x="3884" y="3235"/>
                    <a:pt x="3974" y="3278"/>
                  </a:cubicBezTo>
                  <a:cubicBezTo>
                    <a:pt x="4026" y="3302"/>
                    <a:pt x="4081" y="3308"/>
                    <a:pt x="4137" y="3308"/>
                  </a:cubicBezTo>
                  <a:cubicBezTo>
                    <a:pt x="4186" y="3308"/>
                    <a:pt x="4236" y="3304"/>
                    <a:pt x="4285" y="3304"/>
                  </a:cubicBezTo>
                  <a:cubicBezTo>
                    <a:pt x="4311" y="3304"/>
                    <a:pt x="4336" y="3305"/>
                    <a:pt x="4360" y="3308"/>
                  </a:cubicBezTo>
                  <a:cubicBezTo>
                    <a:pt x="4486" y="3325"/>
                    <a:pt x="4615" y="3482"/>
                    <a:pt x="4525" y="3574"/>
                  </a:cubicBezTo>
                  <a:cubicBezTo>
                    <a:pt x="4539" y="3573"/>
                    <a:pt x="4552" y="3572"/>
                    <a:pt x="4566" y="3572"/>
                  </a:cubicBezTo>
                  <a:cubicBezTo>
                    <a:pt x="4957" y="3572"/>
                    <a:pt x="5304" y="3982"/>
                    <a:pt x="5226" y="4367"/>
                  </a:cubicBezTo>
                  <a:cubicBezTo>
                    <a:pt x="5213" y="4424"/>
                    <a:pt x="5194" y="4484"/>
                    <a:pt x="5209" y="4542"/>
                  </a:cubicBezTo>
                  <a:cubicBezTo>
                    <a:pt x="5258" y="4720"/>
                    <a:pt x="5583" y="4714"/>
                    <a:pt x="5598" y="4898"/>
                  </a:cubicBezTo>
                  <a:cubicBezTo>
                    <a:pt x="5607" y="4986"/>
                    <a:pt x="5521" y="5061"/>
                    <a:pt x="5433" y="5076"/>
                  </a:cubicBezTo>
                  <a:cubicBezTo>
                    <a:pt x="5419" y="5078"/>
                    <a:pt x="5405" y="5079"/>
                    <a:pt x="5390" y="5079"/>
                  </a:cubicBezTo>
                  <a:cubicBezTo>
                    <a:pt x="5316" y="5079"/>
                    <a:pt x="5242" y="5054"/>
                    <a:pt x="5172" y="5029"/>
                  </a:cubicBezTo>
                  <a:lnTo>
                    <a:pt x="5172" y="5029"/>
                  </a:lnTo>
                  <a:cubicBezTo>
                    <a:pt x="5206" y="5099"/>
                    <a:pt x="5138" y="5179"/>
                    <a:pt x="5065" y="5211"/>
                  </a:cubicBezTo>
                  <a:cubicBezTo>
                    <a:pt x="4994" y="5243"/>
                    <a:pt x="4909" y="5260"/>
                    <a:pt x="4861" y="5324"/>
                  </a:cubicBezTo>
                  <a:cubicBezTo>
                    <a:pt x="4829" y="5369"/>
                    <a:pt x="4823" y="5429"/>
                    <a:pt x="4791" y="5474"/>
                  </a:cubicBezTo>
                  <a:cubicBezTo>
                    <a:pt x="4720" y="5577"/>
                    <a:pt x="4570" y="5560"/>
                    <a:pt x="4448" y="5584"/>
                  </a:cubicBezTo>
                  <a:cubicBezTo>
                    <a:pt x="4326" y="5609"/>
                    <a:pt x="4214" y="5781"/>
                    <a:pt x="4324" y="5841"/>
                  </a:cubicBezTo>
                  <a:cubicBezTo>
                    <a:pt x="4919" y="5757"/>
                    <a:pt x="5517" y="5699"/>
                    <a:pt x="6115" y="5671"/>
                  </a:cubicBezTo>
                  <a:cubicBezTo>
                    <a:pt x="6134" y="5670"/>
                    <a:pt x="6155" y="5669"/>
                    <a:pt x="6175" y="5669"/>
                  </a:cubicBezTo>
                  <a:cubicBezTo>
                    <a:pt x="6264" y="5669"/>
                    <a:pt x="6354" y="5685"/>
                    <a:pt x="6406" y="5753"/>
                  </a:cubicBezTo>
                  <a:cubicBezTo>
                    <a:pt x="6440" y="5798"/>
                    <a:pt x="6449" y="5856"/>
                    <a:pt x="6466" y="5909"/>
                  </a:cubicBezTo>
                  <a:cubicBezTo>
                    <a:pt x="6528" y="6093"/>
                    <a:pt x="6721" y="6217"/>
                    <a:pt x="6912" y="6217"/>
                  </a:cubicBezTo>
                  <a:cubicBezTo>
                    <a:pt x="6925" y="6217"/>
                    <a:pt x="6939" y="6217"/>
                    <a:pt x="6952" y="6216"/>
                  </a:cubicBezTo>
                  <a:lnTo>
                    <a:pt x="6952" y="1738"/>
                  </a:lnTo>
                  <a:cubicBezTo>
                    <a:pt x="6556" y="1665"/>
                    <a:pt x="6158" y="1592"/>
                    <a:pt x="5761" y="1517"/>
                  </a:cubicBezTo>
                  <a:cubicBezTo>
                    <a:pt x="5699" y="1506"/>
                    <a:pt x="5633" y="1494"/>
                    <a:pt x="5590" y="1446"/>
                  </a:cubicBezTo>
                  <a:cubicBezTo>
                    <a:pt x="5562" y="1416"/>
                    <a:pt x="5549" y="1376"/>
                    <a:pt x="5530" y="1339"/>
                  </a:cubicBezTo>
                  <a:cubicBezTo>
                    <a:pt x="5464" y="1207"/>
                    <a:pt x="5314" y="1122"/>
                    <a:pt x="5166" y="1122"/>
                  </a:cubicBezTo>
                  <a:cubicBezTo>
                    <a:pt x="5132" y="1122"/>
                    <a:pt x="5098" y="1126"/>
                    <a:pt x="5065" y="1136"/>
                  </a:cubicBezTo>
                  <a:cubicBezTo>
                    <a:pt x="5136" y="1001"/>
                    <a:pt x="5074" y="814"/>
                    <a:pt x="4936" y="750"/>
                  </a:cubicBezTo>
                  <a:cubicBezTo>
                    <a:pt x="4896" y="731"/>
                    <a:pt x="4855" y="723"/>
                    <a:pt x="4813" y="723"/>
                  </a:cubicBezTo>
                  <a:cubicBezTo>
                    <a:pt x="4635" y="723"/>
                    <a:pt x="4457" y="880"/>
                    <a:pt x="4328" y="1027"/>
                  </a:cubicBezTo>
                  <a:lnTo>
                    <a:pt x="4028" y="1369"/>
                  </a:lnTo>
                  <a:cubicBezTo>
                    <a:pt x="3979" y="1423"/>
                    <a:pt x="3929" y="1481"/>
                    <a:pt x="3861" y="1504"/>
                  </a:cubicBezTo>
                  <a:cubicBezTo>
                    <a:pt x="3767" y="1536"/>
                    <a:pt x="3651" y="1500"/>
                    <a:pt x="3569" y="1560"/>
                  </a:cubicBezTo>
                  <a:cubicBezTo>
                    <a:pt x="3475" y="1629"/>
                    <a:pt x="3486" y="1791"/>
                    <a:pt x="3387" y="1854"/>
                  </a:cubicBezTo>
                  <a:cubicBezTo>
                    <a:pt x="3306" y="1905"/>
                    <a:pt x="3192" y="1864"/>
                    <a:pt x="3107" y="1909"/>
                  </a:cubicBezTo>
                  <a:cubicBezTo>
                    <a:pt x="3047" y="1941"/>
                    <a:pt x="3017" y="2010"/>
                    <a:pt x="2965" y="2055"/>
                  </a:cubicBezTo>
                  <a:cubicBezTo>
                    <a:pt x="2922" y="2092"/>
                    <a:pt x="2868" y="2108"/>
                    <a:pt x="2812" y="2108"/>
                  </a:cubicBezTo>
                  <a:cubicBezTo>
                    <a:pt x="2729" y="2108"/>
                    <a:pt x="2642" y="2071"/>
                    <a:pt x="2584" y="2010"/>
                  </a:cubicBezTo>
                  <a:cubicBezTo>
                    <a:pt x="2485" y="1907"/>
                    <a:pt x="2458" y="1757"/>
                    <a:pt x="2462" y="1616"/>
                  </a:cubicBezTo>
                  <a:cubicBezTo>
                    <a:pt x="2466" y="1487"/>
                    <a:pt x="2492" y="1346"/>
                    <a:pt x="2417" y="1239"/>
                  </a:cubicBezTo>
                  <a:cubicBezTo>
                    <a:pt x="2383" y="1189"/>
                    <a:pt x="2331" y="1155"/>
                    <a:pt x="2303" y="1102"/>
                  </a:cubicBezTo>
                  <a:cubicBezTo>
                    <a:pt x="2258" y="1022"/>
                    <a:pt x="2280" y="926"/>
                    <a:pt x="2282" y="836"/>
                  </a:cubicBezTo>
                  <a:cubicBezTo>
                    <a:pt x="2293" y="504"/>
                    <a:pt x="2038" y="204"/>
                    <a:pt x="1729" y="82"/>
                  </a:cubicBezTo>
                  <a:cubicBezTo>
                    <a:pt x="1582" y="24"/>
                    <a:pt x="1426" y="0"/>
                    <a:pt x="1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151"/>
            <p:cNvSpPr/>
            <p:nvPr/>
          </p:nvSpPr>
          <p:spPr>
            <a:xfrm>
              <a:off x="6874051" y="3543349"/>
              <a:ext cx="199303" cy="178190"/>
            </a:xfrm>
            <a:custGeom>
              <a:rect b="b" l="l" r="r" t="t"/>
              <a:pathLst>
                <a:path extrusionOk="0" h="6271" w="7014">
                  <a:moveTo>
                    <a:pt x="1298" y="54"/>
                  </a:moveTo>
                  <a:cubicBezTo>
                    <a:pt x="1465" y="54"/>
                    <a:pt x="1616" y="81"/>
                    <a:pt x="1751" y="134"/>
                  </a:cubicBezTo>
                  <a:cubicBezTo>
                    <a:pt x="2077" y="261"/>
                    <a:pt x="2298" y="561"/>
                    <a:pt x="2289" y="863"/>
                  </a:cubicBezTo>
                  <a:cubicBezTo>
                    <a:pt x="2289" y="880"/>
                    <a:pt x="2287" y="899"/>
                    <a:pt x="2285" y="919"/>
                  </a:cubicBezTo>
                  <a:cubicBezTo>
                    <a:pt x="2281" y="996"/>
                    <a:pt x="2274" y="1073"/>
                    <a:pt x="2313" y="1141"/>
                  </a:cubicBezTo>
                  <a:cubicBezTo>
                    <a:pt x="2330" y="1176"/>
                    <a:pt x="2356" y="1201"/>
                    <a:pt x="2379" y="1225"/>
                  </a:cubicBezTo>
                  <a:cubicBezTo>
                    <a:pt x="2398" y="1244"/>
                    <a:pt x="2416" y="1261"/>
                    <a:pt x="2428" y="1281"/>
                  </a:cubicBezTo>
                  <a:cubicBezTo>
                    <a:pt x="2484" y="1362"/>
                    <a:pt x="2478" y="1469"/>
                    <a:pt x="2471" y="1572"/>
                  </a:cubicBezTo>
                  <a:cubicBezTo>
                    <a:pt x="2469" y="1596"/>
                    <a:pt x="2469" y="1619"/>
                    <a:pt x="2467" y="1643"/>
                  </a:cubicBezTo>
                  <a:cubicBezTo>
                    <a:pt x="2463" y="1765"/>
                    <a:pt x="2482" y="1936"/>
                    <a:pt x="2598" y="2056"/>
                  </a:cubicBezTo>
                  <a:cubicBezTo>
                    <a:pt x="2660" y="2123"/>
                    <a:pt x="2752" y="2163"/>
                    <a:pt x="2844" y="2163"/>
                  </a:cubicBezTo>
                  <a:cubicBezTo>
                    <a:pt x="2910" y="2163"/>
                    <a:pt x="2970" y="2142"/>
                    <a:pt x="3015" y="2101"/>
                  </a:cubicBezTo>
                  <a:cubicBezTo>
                    <a:pt x="3037" y="2082"/>
                    <a:pt x="3056" y="2058"/>
                    <a:pt x="3073" y="2037"/>
                  </a:cubicBezTo>
                  <a:cubicBezTo>
                    <a:pt x="3099" y="2007"/>
                    <a:pt x="3123" y="1977"/>
                    <a:pt x="3153" y="1960"/>
                  </a:cubicBezTo>
                  <a:cubicBezTo>
                    <a:pt x="3189" y="1941"/>
                    <a:pt x="3232" y="1941"/>
                    <a:pt x="3277" y="1938"/>
                  </a:cubicBezTo>
                  <a:cubicBezTo>
                    <a:pt x="3330" y="1936"/>
                    <a:pt x="3386" y="1934"/>
                    <a:pt x="3435" y="1904"/>
                  </a:cubicBezTo>
                  <a:cubicBezTo>
                    <a:pt x="3493" y="1866"/>
                    <a:pt x="3517" y="1803"/>
                    <a:pt x="3540" y="1741"/>
                  </a:cubicBezTo>
                  <a:cubicBezTo>
                    <a:pt x="3560" y="1688"/>
                    <a:pt x="3579" y="1638"/>
                    <a:pt x="3620" y="1608"/>
                  </a:cubicBezTo>
                  <a:cubicBezTo>
                    <a:pt x="3660" y="1578"/>
                    <a:pt x="3714" y="1576"/>
                    <a:pt x="3770" y="1574"/>
                  </a:cubicBezTo>
                  <a:cubicBezTo>
                    <a:pt x="3812" y="1572"/>
                    <a:pt x="3860" y="1570"/>
                    <a:pt x="3902" y="1557"/>
                  </a:cubicBezTo>
                  <a:cubicBezTo>
                    <a:pt x="3980" y="1529"/>
                    <a:pt x="4035" y="1465"/>
                    <a:pt x="4080" y="1413"/>
                  </a:cubicBezTo>
                  <a:lnTo>
                    <a:pt x="4382" y="1071"/>
                  </a:lnTo>
                  <a:cubicBezTo>
                    <a:pt x="4554" y="876"/>
                    <a:pt x="4710" y="777"/>
                    <a:pt x="4847" y="777"/>
                  </a:cubicBezTo>
                  <a:cubicBezTo>
                    <a:pt x="4886" y="777"/>
                    <a:pt x="4923" y="785"/>
                    <a:pt x="4959" y="801"/>
                  </a:cubicBezTo>
                  <a:cubicBezTo>
                    <a:pt x="5017" y="829"/>
                    <a:pt x="5064" y="884"/>
                    <a:pt x="5085" y="953"/>
                  </a:cubicBezTo>
                  <a:cubicBezTo>
                    <a:pt x="5109" y="1021"/>
                    <a:pt x="5104" y="1092"/>
                    <a:pt x="5074" y="1150"/>
                  </a:cubicBezTo>
                  <a:lnTo>
                    <a:pt x="5044" y="1203"/>
                  </a:lnTo>
                  <a:lnTo>
                    <a:pt x="5104" y="1188"/>
                  </a:lnTo>
                  <a:cubicBezTo>
                    <a:pt x="5134" y="1180"/>
                    <a:pt x="5167" y="1176"/>
                    <a:pt x="5199" y="1176"/>
                  </a:cubicBezTo>
                  <a:cubicBezTo>
                    <a:pt x="5340" y="1176"/>
                    <a:pt x="5477" y="1257"/>
                    <a:pt x="5539" y="1379"/>
                  </a:cubicBezTo>
                  <a:cubicBezTo>
                    <a:pt x="5546" y="1388"/>
                    <a:pt x="5550" y="1398"/>
                    <a:pt x="5554" y="1407"/>
                  </a:cubicBezTo>
                  <a:cubicBezTo>
                    <a:pt x="5567" y="1437"/>
                    <a:pt x="5580" y="1467"/>
                    <a:pt x="5604" y="1493"/>
                  </a:cubicBezTo>
                  <a:cubicBezTo>
                    <a:pt x="5655" y="1546"/>
                    <a:pt x="5732" y="1561"/>
                    <a:pt x="5788" y="1572"/>
                  </a:cubicBezTo>
                  <a:lnTo>
                    <a:pt x="6960" y="1788"/>
                  </a:lnTo>
                  <a:lnTo>
                    <a:pt x="6960" y="6217"/>
                  </a:lnTo>
                  <a:lnTo>
                    <a:pt x="6943" y="6217"/>
                  </a:lnTo>
                  <a:cubicBezTo>
                    <a:pt x="6756" y="6217"/>
                    <a:pt x="6581" y="6095"/>
                    <a:pt x="6525" y="5928"/>
                  </a:cubicBezTo>
                  <a:cubicBezTo>
                    <a:pt x="6521" y="5915"/>
                    <a:pt x="6516" y="5900"/>
                    <a:pt x="6512" y="5887"/>
                  </a:cubicBezTo>
                  <a:cubicBezTo>
                    <a:pt x="6501" y="5844"/>
                    <a:pt x="6488" y="5801"/>
                    <a:pt x="6461" y="5765"/>
                  </a:cubicBezTo>
                  <a:cubicBezTo>
                    <a:pt x="6396" y="5679"/>
                    <a:pt x="6283" y="5671"/>
                    <a:pt x="6203" y="5671"/>
                  </a:cubicBezTo>
                  <a:lnTo>
                    <a:pt x="6148" y="5671"/>
                  </a:lnTo>
                  <a:cubicBezTo>
                    <a:pt x="5554" y="5701"/>
                    <a:pt x="4952" y="5756"/>
                    <a:pt x="4363" y="5840"/>
                  </a:cubicBezTo>
                  <a:cubicBezTo>
                    <a:pt x="4344" y="5827"/>
                    <a:pt x="4337" y="5808"/>
                    <a:pt x="4342" y="5782"/>
                  </a:cubicBezTo>
                  <a:cubicBezTo>
                    <a:pt x="4350" y="5726"/>
                    <a:pt x="4415" y="5651"/>
                    <a:pt x="4487" y="5638"/>
                  </a:cubicBezTo>
                  <a:cubicBezTo>
                    <a:pt x="4517" y="5632"/>
                    <a:pt x="4549" y="5628"/>
                    <a:pt x="4582" y="5626"/>
                  </a:cubicBezTo>
                  <a:cubicBezTo>
                    <a:pt x="4682" y="5615"/>
                    <a:pt x="4787" y="5602"/>
                    <a:pt x="4847" y="5516"/>
                  </a:cubicBezTo>
                  <a:cubicBezTo>
                    <a:pt x="4864" y="5491"/>
                    <a:pt x="4875" y="5463"/>
                    <a:pt x="4884" y="5437"/>
                  </a:cubicBezTo>
                  <a:cubicBezTo>
                    <a:pt x="4894" y="5411"/>
                    <a:pt x="4903" y="5386"/>
                    <a:pt x="4916" y="5366"/>
                  </a:cubicBezTo>
                  <a:cubicBezTo>
                    <a:pt x="4946" y="5326"/>
                    <a:pt x="4997" y="5306"/>
                    <a:pt x="5051" y="5285"/>
                  </a:cubicBezTo>
                  <a:cubicBezTo>
                    <a:pt x="5072" y="5278"/>
                    <a:pt x="5092" y="5270"/>
                    <a:pt x="5109" y="5261"/>
                  </a:cubicBezTo>
                  <a:cubicBezTo>
                    <a:pt x="5167" y="5236"/>
                    <a:pt x="5216" y="5186"/>
                    <a:pt x="5233" y="5139"/>
                  </a:cubicBezTo>
                  <a:cubicBezTo>
                    <a:pt x="5237" y="5124"/>
                    <a:pt x="5242" y="5109"/>
                    <a:pt x="5242" y="5096"/>
                  </a:cubicBezTo>
                  <a:cubicBezTo>
                    <a:pt x="5296" y="5115"/>
                    <a:pt x="5358" y="5132"/>
                    <a:pt x="5421" y="5132"/>
                  </a:cubicBezTo>
                  <a:cubicBezTo>
                    <a:pt x="5438" y="5132"/>
                    <a:pt x="5454" y="5131"/>
                    <a:pt x="5471" y="5129"/>
                  </a:cubicBezTo>
                  <a:cubicBezTo>
                    <a:pt x="5567" y="5114"/>
                    <a:pt x="5668" y="5030"/>
                    <a:pt x="5659" y="4923"/>
                  </a:cubicBezTo>
                  <a:cubicBezTo>
                    <a:pt x="5651" y="4811"/>
                    <a:pt x="5550" y="4764"/>
                    <a:pt x="5451" y="4717"/>
                  </a:cubicBezTo>
                  <a:cubicBezTo>
                    <a:pt x="5368" y="4674"/>
                    <a:pt x="5289" y="4636"/>
                    <a:pt x="5267" y="4563"/>
                  </a:cubicBezTo>
                  <a:cubicBezTo>
                    <a:pt x="5256" y="4522"/>
                    <a:pt x="5267" y="4477"/>
                    <a:pt x="5278" y="4430"/>
                  </a:cubicBezTo>
                  <a:lnTo>
                    <a:pt x="5284" y="4400"/>
                  </a:lnTo>
                  <a:cubicBezTo>
                    <a:pt x="5323" y="4212"/>
                    <a:pt x="5267" y="4008"/>
                    <a:pt x="5130" y="3841"/>
                  </a:cubicBezTo>
                  <a:cubicBezTo>
                    <a:pt x="4995" y="3676"/>
                    <a:pt x="4800" y="3575"/>
                    <a:pt x="4607" y="3573"/>
                  </a:cubicBezTo>
                  <a:cubicBezTo>
                    <a:pt x="4618" y="3543"/>
                    <a:pt x="4618" y="3511"/>
                    <a:pt x="4607" y="3477"/>
                  </a:cubicBezTo>
                  <a:cubicBezTo>
                    <a:pt x="4579" y="3395"/>
                    <a:pt x="4485" y="3322"/>
                    <a:pt x="4395" y="3310"/>
                  </a:cubicBezTo>
                  <a:cubicBezTo>
                    <a:pt x="4370" y="3306"/>
                    <a:pt x="4339" y="3305"/>
                    <a:pt x="4307" y="3305"/>
                  </a:cubicBezTo>
                  <a:cubicBezTo>
                    <a:pt x="4286" y="3305"/>
                    <a:pt x="4263" y="3305"/>
                    <a:pt x="4241" y="3305"/>
                  </a:cubicBezTo>
                  <a:cubicBezTo>
                    <a:pt x="4220" y="3307"/>
                    <a:pt x="4196" y="3307"/>
                    <a:pt x="4172" y="3307"/>
                  </a:cubicBezTo>
                  <a:cubicBezTo>
                    <a:pt x="4106" y="3307"/>
                    <a:pt x="4061" y="3299"/>
                    <a:pt x="4020" y="3282"/>
                  </a:cubicBezTo>
                  <a:cubicBezTo>
                    <a:pt x="3977" y="3260"/>
                    <a:pt x="3941" y="3226"/>
                    <a:pt x="3905" y="3192"/>
                  </a:cubicBezTo>
                  <a:cubicBezTo>
                    <a:pt x="3868" y="3157"/>
                    <a:pt x="3832" y="3123"/>
                    <a:pt x="3787" y="3097"/>
                  </a:cubicBezTo>
                  <a:cubicBezTo>
                    <a:pt x="3707" y="3057"/>
                    <a:pt x="3615" y="3052"/>
                    <a:pt x="3540" y="3048"/>
                  </a:cubicBezTo>
                  <a:lnTo>
                    <a:pt x="2731" y="3005"/>
                  </a:lnTo>
                  <a:lnTo>
                    <a:pt x="2692" y="2633"/>
                  </a:lnTo>
                  <a:lnTo>
                    <a:pt x="2662" y="2637"/>
                  </a:lnTo>
                  <a:cubicBezTo>
                    <a:pt x="2596" y="2652"/>
                    <a:pt x="2529" y="2658"/>
                    <a:pt x="2469" y="2658"/>
                  </a:cubicBezTo>
                  <a:cubicBezTo>
                    <a:pt x="2360" y="2658"/>
                    <a:pt x="2223" y="2635"/>
                    <a:pt x="2182" y="2515"/>
                  </a:cubicBezTo>
                  <a:cubicBezTo>
                    <a:pt x="2173" y="2491"/>
                    <a:pt x="2171" y="2468"/>
                    <a:pt x="2167" y="2444"/>
                  </a:cubicBezTo>
                  <a:cubicBezTo>
                    <a:pt x="2161" y="2401"/>
                    <a:pt x="2154" y="2356"/>
                    <a:pt x="2128" y="2318"/>
                  </a:cubicBezTo>
                  <a:cubicBezTo>
                    <a:pt x="2098" y="2277"/>
                    <a:pt x="2053" y="2253"/>
                    <a:pt x="1998" y="2253"/>
                  </a:cubicBezTo>
                  <a:cubicBezTo>
                    <a:pt x="1914" y="2253"/>
                    <a:pt x="1820" y="2307"/>
                    <a:pt x="1769" y="2382"/>
                  </a:cubicBezTo>
                  <a:cubicBezTo>
                    <a:pt x="1739" y="2425"/>
                    <a:pt x="1717" y="2472"/>
                    <a:pt x="1696" y="2517"/>
                  </a:cubicBezTo>
                  <a:cubicBezTo>
                    <a:pt x="1661" y="2588"/>
                    <a:pt x="1631" y="2654"/>
                    <a:pt x="1578" y="2701"/>
                  </a:cubicBezTo>
                  <a:cubicBezTo>
                    <a:pt x="1533" y="2740"/>
                    <a:pt x="1475" y="2761"/>
                    <a:pt x="1411" y="2761"/>
                  </a:cubicBezTo>
                  <a:cubicBezTo>
                    <a:pt x="1314" y="2761"/>
                    <a:pt x="1220" y="2712"/>
                    <a:pt x="1175" y="2639"/>
                  </a:cubicBezTo>
                  <a:cubicBezTo>
                    <a:pt x="1136" y="2579"/>
                    <a:pt x="1126" y="2498"/>
                    <a:pt x="1147" y="2420"/>
                  </a:cubicBezTo>
                  <a:cubicBezTo>
                    <a:pt x="1169" y="2341"/>
                    <a:pt x="1220" y="2275"/>
                    <a:pt x="1286" y="2238"/>
                  </a:cubicBezTo>
                  <a:lnTo>
                    <a:pt x="1342" y="2208"/>
                  </a:lnTo>
                  <a:lnTo>
                    <a:pt x="1282" y="2189"/>
                  </a:lnTo>
                  <a:cubicBezTo>
                    <a:pt x="1190" y="2161"/>
                    <a:pt x="1074" y="2114"/>
                    <a:pt x="1010" y="2024"/>
                  </a:cubicBezTo>
                  <a:cubicBezTo>
                    <a:pt x="952" y="1947"/>
                    <a:pt x="944" y="1816"/>
                    <a:pt x="1021" y="1754"/>
                  </a:cubicBezTo>
                  <a:cubicBezTo>
                    <a:pt x="1068" y="1718"/>
                    <a:pt x="1132" y="1711"/>
                    <a:pt x="1190" y="1705"/>
                  </a:cubicBezTo>
                  <a:lnTo>
                    <a:pt x="1758" y="1645"/>
                  </a:lnTo>
                  <a:cubicBezTo>
                    <a:pt x="1846" y="1634"/>
                    <a:pt x="1966" y="1623"/>
                    <a:pt x="2049" y="1548"/>
                  </a:cubicBezTo>
                  <a:cubicBezTo>
                    <a:pt x="2101" y="1501"/>
                    <a:pt x="2122" y="1413"/>
                    <a:pt x="2101" y="1345"/>
                  </a:cubicBezTo>
                  <a:cubicBezTo>
                    <a:pt x="2086" y="1296"/>
                    <a:pt x="2053" y="1266"/>
                    <a:pt x="2008" y="1259"/>
                  </a:cubicBezTo>
                  <a:cubicBezTo>
                    <a:pt x="1684" y="1215"/>
                    <a:pt x="1351" y="1192"/>
                    <a:pt x="1021" y="1192"/>
                  </a:cubicBezTo>
                  <a:cubicBezTo>
                    <a:pt x="955" y="1192"/>
                    <a:pt x="889" y="1193"/>
                    <a:pt x="824" y="1195"/>
                  </a:cubicBezTo>
                  <a:cubicBezTo>
                    <a:pt x="826" y="985"/>
                    <a:pt x="528" y="893"/>
                    <a:pt x="434" y="871"/>
                  </a:cubicBezTo>
                  <a:cubicBezTo>
                    <a:pt x="327" y="844"/>
                    <a:pt x="85" y="766"/>
                    <a:pt x="78" y="604"/>
                  </a:cubicBezTo>
                  <a:lnTo>
                    <a:pt x="78" y="604"/>
                  </a:lnTo>
                  <a:cubicBezTo>
                    <a:pt x="86" y="604"/>
                    <a:pt x="93" y="604"/>
                    <a:pt x="100" y="604"/>
                  </a:cubicBezTo>
                  <a:cubicBezTo>
                    <a:pt x="247" y="604"/>
                    <a:pt x="393" y="525"/>
                    <a:pt x="470" y="402"/>
                  </a:cubicBezTo>
                  <a:cubicBezTo>
                    <a:pt x="485" y="381"/>
                    <a:pt x="498" y="357"/>
                    <a:pt x="509" y="334"/>
                  </a:cubicBezTo>
                  <a:cubicBezTo>
                    <a:pt x="528" y="297"/>
                    <a:pt x="545" y="263"/>
                    <a:pt x="573" y="233"/>
                  </a:cubicBezTo>
                  <a:cubicBezTo>
                    <a:pt x="627" y="173"/>
                    <a:pt x="712" y="147"/>
                    <a:pt x="787" y="126"/>
                  </a:cubicBezTo>
                  <a:cubicBezTo>
                    <a:pt x="970" y="78"/>
                    <a:pt x="1141" y="54"/>
                    <a:pt x="1298" y="54"/>
                  </a:cubicBezTo>
                  <a:close/>
                  <a:moveTo>
                    <a:pt x="1301" y="1"/>
                  </a:moveTo>
                  <a:cubicBezTo>
                    <a:pt x="1138" y="1"/>
                    <a:pt x="962" y="25"/>
                    <a:pt x="774" y="74"/>
                  </a:cubicBezTo>
                  <a:cubicBezTo>
                    <a:pt x="691" y="98"/>
                    <a:pt x="597" y="126"/>
                    <a:pt x="532" y="197"/>
                  </a:cubicBezTo>
                  <a:cubicBezTo>
                    <a:pt x="502" y="231"/>
                    <a:pt x="481" y="272"/>
                    <a:pt x="462" y="310"/>
                  </a:cubicBezTo>
                  <a:cubicBezTo>
                    <a:pt x="451" y="332"/>
                    <a:pt x="438" y="353"/>
                    <a:pt x="425" y="374"/>
                  </a:cubicBezTo>
                  <a:cubicBezTo>
                    <a:pt x="358" y="482"/>
                    <a:pt x="229" y="550"/>
                    <a:pt x="100" y="550"/>
                  </a:cubicBezTo>
                  <a:cubicBezTo>
                    <a:pt x="85" y="550"/>
                    <a:pt x="71" y="550"/>
                    <a:pt x="57" y="548"/>
                  </a:cubicBezTo>
                  <a:lnTo>
                    <a:pt x="29" y="544"/>
                  </a:lnTo>
                  <a:lnTo>
                    <a:pt x="27" y="571"/>
                  </a:lnTo>
                  <a:cubicBezTo>
                    <a:pt x="1" y="794"/>
                    <a:pt x="294" y="891"/>
                    <a:pt x="421" y="923"/>
                  </a:cubicBezTo>
                  <a:cubicBezTo>
                    <a:pt x="509" y="944"/>
                    <a:pt x="796" y="1030"/>
                    <a:pt x="770" y="1218"/>
                  </a:cubicBezTo>
                  <a:lnTo>
                    <a:pt x="766" y="1251"/>
                  </a:lnTo>
                  <a:lnTo>
                    <a:pt x="796" y="1248"/>
                  </a:lnTo>
                  <a:cubicBezTo>
                    <a:pt x="871" y="1246"/>
                    <a:pt x="947" y="1245"/>
                    <a:pt x="1023" y="1245"/>
                  </a:cubicBezTo>
                  <a:cubicBezTo>
                    <a:pt x="1350" y="1245"/>
                    <a:pt x="1678" y="1267"/>
                    <a:pt x="2002" y="1313"/>
                  </a:cubicBezTo>
                  <a:cubicBezTo>
                    <a:pt x="2030" y="1317"/>
                    <a:pt x="2045" y="1341"/>
                    <a:pt x="2049" y="1360"/>
                  </a:cubicBezTo>
                  <a:cubicBezTo>
                    <a:pt x="2064" y="1409"/>
                    <a:pt x="2049" y="1476"/>
                    <a:pt x="2013" y="1508"/>
                  </a:cubicBezTo>
                  <a:cubicBezTo>
                    <a:pt x="1948" y="1566"/>
                    <a:pt x="1856" y="1581"/>
                    <a:pt x="1754" y="1591"/>
                  </a:cubicBezTo>
                  <a:lnTo>
                    <a:pt x="1184" y="1651"/>
                  </a:lnTo>
                  <a:cubicBezTo>
                    <a:pt x="1124" y="1658"/>
                    <a:pt x="1047" y="1666"/>
                    <a:pt x="989" y="1711"/>
                  </a:cubicBezTo>
                  <a:cubicBezTo>
                    <a:pt x="884" y="1795"/>
                    <a:pt x="892" y="1955"/>
                    <a:pt x="965" y="2056"/>
                  </a:cubicBezTo>
                  <a:cubicBezTo>
                    <a:pt x="1027" y="2142"/>
                    <a:pt x="1126" y="2191"/>
                    <a:pt x="1214" y="2223"/>
                  </a:cubicBezTo>
                  <a:cubicBezTo>
                    <a:pt x="1158" y="2268"/>
                    <a:pt x="1115" y="2333"/>
                    <a:pt x="1096" y="2408"/>
                  </a:cubicBezTo>
                  <a:cubicBezTo>
                    <a:pt x="1070" y="2500"/>
                    <a:pt x="1083" y="2594"/>
                    <a:pt x="1130" y="2667"/>
                  </a:cubicBezTo>
                  <a:cubicBezTo>
                    <a:pt x="1186" y="2757"/>
                    <a:pt x="1293" y="2815"/>
                    <a:pt x="1411" y="2815"/>
                  </a:cubicBezTo>
                  <a:cubicBezTo>
                    <a:pt x="1488" y="2815"/>
                    <a:pt x="1559" y="2789"/>
                    <a:pt x="1612" y="2740"/>
                  </a:cubicBezTo>
                  <a:cubicBezTo>
                    <a:pt x="1674" y="2686"/>
                    <a:pt x="1711" y="2611"/>
                    <a:pt x="1743" y="2540"/>
                  </a:cubicBezTo>
                  <a:cubicBezTo>
                    <a:pt x="1764" y="2495"/>
                    <a:pt x="1786" y="2450"/>
                    <a:pt x="1811" y="2412"/>
                  </a:cubicBezTo>
                  <a:cubicBezTo>
                    <a:pt x="1854" y="2352"/>
                    <a:pt x="1931" y="2307"/>
                    <a:pt x="1998" y="2307"/>
                  </a:cubicBezTo>
                  <a:cubicBezTo>
                    <a:pt x="2036" y="2307"/>
                    <a:pt x="2064" y="2322"/>
                    <a:pt x="2083" y="2350"/>
                  </a:cubicBezTo>
                  <a:cubicBezTo>
                    <a:pt x="2103" y="2375"/>
                    <a:pt x="2109" y="2412"/>
                    <a:pt x="2113" y="2450"/>
                  </a:cubicBezTo>
                  <a:cubicBezTo>
                    <a:pt x="2118" y="2476"/>
                    <a:pt x="2122" y="2504"/>
                    <a:pt x="2131" y="2532"/>
                  </a:cubicBezTo>
                  <a:cubicBezTo>
                    <a:pt x="2171" y="2650"/>
                    <a:pt x="2287" y="2712"/>
                    <a:pt x="2469" y="2712"/>
                  </a:cubicBezTo>
                  <a:cubicBezTo>
                    <a:pt x="2523" y="2712"/>
                    <a:pt x="2583" y="2708"/>
                    <a:pt x="2645" y="2695"/>
                  </a:cubicBezTo>
                  <a:lnTo>
                    <a:pt x="2681" y="3057"/>
                  </a:lnTo>
                  <a:lnTo>
                    <a:pt x="3538" y="3102"/>
                  </a:lnTo>
                  <a:cubicBezTo>
                    <a:pt x="3611" y="3104"/>
                    <a:pt x="3692" y="3108"/>
                    <a:pt x="3761" y="3145"/>
                  </a:cubicBezTo>
                  <a:cubicBezTo>
                    <a:pt x="3800" y="3166"/>
                    <a:pt x="3832" y="3198"/>
                    <a:pt x="3866" y="3230"/>
                  </a:cubicBezTo>
                  <a:cubicBezTo>
                    <a:pt x="3907" y="3267"/>
                    <a:pt x="3945" y="3305"/>
                    <a:pt x="3997" y="3329"/>
                  </a:cubicBezTo>
                  <a:cubicBezTo>
                    <a:pt x="4057" y="3359"/>
                    <a:pt x="4123" y="3361"/>
                    <a:pt x="4172" y="3361"/>
                  </a:cubicBezTo>
                  <a:cubicBezTo>
                    <a:pt x="4196" y="3361"/>
                    <a:pt x="4220" y="3361"/>
                    <a:pt x="4243" y="3359"/>
                  </a:cubicBezTo>
                  <a:cubicBezTo>
                    <a:pt x="4263" y="3358"/>
                    <a:pt x="4282" y="3358"/>
                    <a:pt x="4301" y="3358"/>
                  </a:cubicBezTo>
                  <a:cubicBezTo>
                    <a:pt x="4333" y="3358"/>
                    <a:pt x="4363" y="3359"/>
                    <a:pt x="4389" y="3363"/>
                  </a:cubicBezTo>
                  <a:cubicBezTo>
                    <a:pt x="4459" y="3372"/>
                    <a:pt x="4534" y="3432"/>
                    <a:pt x="4556" y="3496"/>
                  </a:cubicBezTo>
                  <a:cubicBezTo>
                    <a:pt x="4569" y="3530"/>
                    <a:pt x="4562" y="3558"/>
                    <a:pt x="4539" y="3582"/>
                  </a:cubicBezTo>
                  <a:lnTo>
                    <a:pt x="4489" y="3633"/>
                  </a:lnTo>
                  <a:lnTo>
                    <a:pt x="4560" y="3627"/>
                  </a:lnTo>
                  <a:cubicBezTo>
                    <a:pt x="4573" y="3626"/>
                    <a:pt x="4587" y="3625"/>
                    <a:pt x="4600" y="3625"/>
                  </a:cubicBezTo>
                  <a:cubicBezTo>
                    <a:pt x="4780" y="3625"/>
                    <a:pt x="4962" y="3719"/>
                    <a:pt x="5089" y="3875"/>
                  </a:cubicBezTo>
                  <a:cubicBezTo>
                    <a:pt x="5214" y="4029"/>
                    <a:pt x="5267" y="4216"/>
                    <a:pt x="5231" y="4389"/>
                  </a:cubicBezTo>
                  <a:lnTo>
                    <a:pt x="5224" y="4419"/>
                  </a:lnTo>
                  <a:cubicBezTo>
                    <a:pt x="5214" y="4471"/>
                    <a:pt x="5201" y="4522"/>
                    <a:pt x="5216" y="4576"/>
                  </a:cubicBezTo>
                  <a:cubicBezTo>
                    <a:pt x="5244" y="4674"/>
                    <a:pt x="5338" y="4719"/>
                    <a:pt x="5430" y="4764"/>
                  </a:cubicBezTo>
                  <a:cubicBezTo>
                    <a:pt x="5516" y="4807"/>
                    <a:pt x="5599" y="4848"/>
                    <a:pt x="5606" y="4927"/>
                  </a:cubicBezTo>
                  <a:cubicBezTo>
                    <a:pt x="5612" y="5002"/>
                    <a:pt x="5537" y="5064"/>
                    <a:pt x="5462" y="5075"/>
                  </a:cubicBezTo>
                  <a:cubicBezTo>
                    <a:pt x="5447" y="5078"/>
                    <a:pt x="5433" y="5079"/>
                    <a:pt x="5418" y="5079"/>
                  </a:cubicBezTo>
                  <a:cubicBezTo>
                    <a:pt x="5348" y="5079"/>
                    <a:pt x="5277" y="5053"/>
                    <a:pt x="5214" y="5030"/>
                  </a:cubicBezTo>
                  <a:lnTo>
                    <a:pt x="5152" y="5009"/>
                  </a:lnTo>
                  <a:lnTo>
                    <a:pt x="5182" y="5066"/>
                  </a:lnTo>
                  <a:cubicBezTo>
                    <a:pt x="5190" y="5084"/>
                    <a:pt x="5190" y="5101"/>
                    <a:pt x="5184" y="5120"/>
                  </a:cubicBezTo>
                  <a:cubicBezTo>
                    <a:pt x="5171" y="5156"/>
                    <a:pt x="5132" y="5193"/>
                    <a:pt x="5087" y="5212"/>
                  </a:cubicBezTo>
                  <a:cubicBezTo>
                    <a:pt x="5070" y="5221"/>
                    <a:pt x="5051" y="5229"/>
                    <a:pt x="5032" y="5236"/>
                  </a:cubicBezTo>
                  <a:cubicBezTo>
                    <a:pt x="4974" y="5257"/>
                    <a:pt x="4914" y="5281"/>
                    <a:pt x="4873" y="5334"/>
                  </a:cubicBezTo>
                  <a:cubicBezTo>
                    <a:pt x="4854" y="5360"/>
                    <a:pt x="4843" y="5390"/>
                    <a:pt x="4834" y="5418"/>
                  </a:cubicBezTo>
                  <a:cubicBezTo>
                    <a:pt x="4826" y="5443"/>
                    <a:pt x="4817" y="5467"/>
                    <a:pt x="4802" y="5486"/>
                  </a:cubicBezTo>
                  <a:cubicBezTo>
                    <a:pt x="4757" y="5553"/>
                    <a:pt x="4669" y="5561"/>
                    <a:pt x="4575" y="5572"/>
                  </a:cubicBezTo>
                  <a:cubicBezTo>
                    <a:pt x="4543" y="5574"/>
                    <a:pt x="4509" y="5578"/>
                    <a:pt x="4477" y="5585"/>
                  </a:cubicBezTo>
                  <a:cubicBezTo>
                    <a:pt x="4387" y="5602"/>
                    <a:pt x="4301" y="5690"/>
                    <a:pt x="4288" y="5776"/>
                  </a:cubicBezTo>
                  <a:cubicBezTo>
                    <a:pt x="4280" y="5825"/>
                    <a:pt x="4301" y="5868"/>
                    <a:pt x="4344" y="5891"/>
                  </a:cubicBezTo>
                  <a:lnTo>
                    <a:pt x="4352" y="5896"/>
                  </a:lnTo>
                  <a:lnTo>
                    <a:pt x="4361" y="5893"/>
                  </a:lnTo>
                  <a:cubicBezTo>
                    <a:pt x="4952" y="5810"/>
                    <a:pt x="5554" y="5754"/>
                    <a:pt x="6150" y="5724"/>
                  </a:cubicBezTo>
                  <a:lnTo>
                    <a:pt x="6203" y="5724"/>
                  </a:lnTo>
                  <a:cubicBezTo>
                    <a:pt x="6313" y="5724"/>
                    <a:pt x="6381" y="5746"/>
                    <a:pt x="6418" y="5797"/>
                  </a:cubicBezTo>
                  <a:cubicBezTo>
                    <a:pt x="6439" y="5825"/>
                    <a:pt x="6450" y="5861"/>
                    <a:pt x="6461" y="5900"/>
                  </a:cubicBezTo>
                  <a:cubicBezTo>
                    <a:pt x="6465" y="5915"/>
                    <a:pt x="6469" y="5930"/>
                    <a:pt x="6476" y="5945"/>
                  </a:cubicBezTo>
                  <a:cubicBezTo>
                    <a:pt x="6538" y="6133"/>
                    <a:pt x="6735" y="6270"/>
                    <a:pt x="6943" y="6270"/>
                  </a:cubicBezTo>
                  <a:cubicBezTo>
                    <a:pt x="6958" y="6270"/>
                    <a:pt x="6973" y="6270"/>
                    <a:pt x="6988" y="6268"/>
                  </a:cubicBezTo>
                  <a:lnTo>
                    <a:pt x="7013" y="6266"/>
                  </a:lnTo>
                  <a:lnTo>
                    <a:pt x="7013" y="1743"/>
                  </a:lnTo>
                  <a:lnTo>
                    <a:pt x="5799" y="1518"/>
                  </a:lnTo>
                  <a:cubicBezTo>
                    <a:pt x="5734" y="1508"/>
                    <a:pt x="5679" y="1495"/>
                    <a:pt x="5644" y="1456"/>
                  </a:cubicBezTo>
                  <a:cubicBezTo>
                    <a:pt x="5625" y="1437"/>
                    <a:pt x="5614" y="1411"/>
                    <a:pt x="5601" y="1386"/>
                  </a:cubicBezTo>
                  <a:cubicBezTo>
                    <a:pt x="5597" y="1375"/>
                    <a:pt x="5593" y="1364"/>
                    <a:pt x="5589" y="1353"/>
                  </a:cubicBezTo>
                  <a:cubicBezTo>
                    <a:pt x="5518" y="1214"/>
                    <a:pt x="5359" y="1122"/>
                    <a:pt x="5199" y="1122"/>
                  </a:cubicBezTo>
                  <a:cubicBezTo>
                    <a:pt x="5179" y="1122"/>
                    <a:pt x="5160" y="1122"/>
                    <a:pt x="5141" y="1126"/>
                  </a:cubicBezTo>
                  <a:cubicBezTo>
                    <a:pt x="5160" y="1066"/>
                    <a:pt x="5158" y="1000"/>
                    <a:pt x="5137" y="936"/>
                  </a:cubicBezTo>
                  <a:cubicBezTo>
                    <a:pt x="5109" y="852"/>
                    <a:pt x="5053" y="786"/>
                    <a:pt x="4980" y="754"/>
                  </a:cubicBezTo>
                  <a:cubicBezTo>
                    <a:pt x="4938" y="733"/>
                    <a:pt x="4893" y="723"/>
                    <a:pt x="4846" y="723"/>
                  </a:cubicBezTo>
                  <a:cubicBezTo>
                    <a:pt x="4695" y="723"/>
                    <a:pt x="4523" y="829"/>
                    <a:pt x="4342" y="1036"/>
                  </a:cubicBezTo>
                  <a:lnTo>
                    <a:pt x="4040" y="1379"/>
                  </a:lnTo>
                  <a:cubicBezTo>
                    <a:pt x="3997" y="1428"/>
                    <a:pt x="3947" y="1484"/>
                    <a:pt x="3885" y="1506"/>
                  </a:cubicBezTo>
                  <a:cubicBezTo>
                    <a:pt x="3849" y="1518"/>
                    <a:pt x="3810" y="1518"/>
                    <a:pt x="3767" y="1521"/>
                  </a:cubicBezTo>
                  <a:cubicBezTo>
                    <a:pt x="3705" y="1523"/>
                    <a:pt x="3641" y="1525"/>
                    <a:pt x="3588" y="1566"/>
                  </a:cubicBezTo>
                  <a:cubicBezTo>
                    <a:pt x="3536" y="1604"/>
                    <a:pt x="3513" y="1664"/>
                    <a:pt x="3491" y="1722"/>
                  </a:cubicBezTo>
                  <a:cubicBezTo>
                    <a:pt x="3470" y="1778"/>
                    <a:pt x="3448" y="1831"/>
                    <a:pt x="3405" y="1859"/>
                  </a:cubicBezTo>
                  <a:cubicBezTo>
                    <a:pt x="3371" y="1881"/>
                    <a:pt x="3324" y="1883"/>
                    <a:pt x="3275" y="1885"/>
                  </a:cubicBezTo>
                  <a:cubicBezTo>
                    <a:pt x="3225" y="1887"/>
                    <a:pt x="3174" y="1889"/>
                    <a:pt x="3127" y="1913"/>
                  </a:cubicBezTo>
                  <a:cubicBezTo>
                    <a:pt x="3086" y="1934"/>
                    <a:pt x="3058" y="1970"/>
                    <a:pt x="3033" y="2003"/>
                  </a:cubicBezTo>
                  <a:cubicBezTo>
                    <a:pt x="3015" y="2024"/>
                    <a:pt x="2998" y="2045"/>
                    <a:pt x="2981" y="2060"/>
                  </a:cubicBezTo>
                  <a:cubicBezTo>
                    <a:pt x="2945" y="2093"/>
                    <a:pt x="2898" y="2110"/>
                    <a:pt x="2844" y="2110"/>
                  </a:cubicBezTo>
                  <a:cubicBezTo>
                    <a:pt x="2767" y="2110"/>
                    <a:pt x="2688" y="2075"/>
                    <a:pt x="2636" y="2020"/>
                  </a:cubicBezTo>
                  <a:cubicBezTo>
                    <a:pt x="2533" y="1913"/>
                    <a:pt x="2518" y="1756"/>
                    <a:pt x="2521" y="1645"/>
                  </a:cubicBezTo>
                  <a:cubicBezTo>
                    <a:pt x="2523" y="1621"/>
                    <a:pt x="2523" y="1600"/>
                    <a:pt x="2525" y="1576"/>
                  </a:cubicBezTo>
                  <a:cubicBezTo>
                    <a:pt x="2531" y="1463"/>
                    <a:pt x="2538" y="1347"/>
                    <a:pt x="2471" y="1251"/>
                  </a:cubicBezTo>
                  <a:cubicBezTo>
                    <a:pt x="2456" y="1227"/>
                    <a:pt x="2437" y="1208"/>
                    <a:pt x="2418" y="1188"/>
                  </a:cubicBezTo>
                  <a:cubicBezTo>
                    <a:pt x="2394" y="1165"/>
                    <a:pt x="2373" y="1144"/>
                    <a:pt x="2360" y="1116"/>
                  </a:cubicBezTo>
                  <a:cubicBezTo>
                    <a:pt x="2328" y="1060"/>
                    <a:pt x="2334" y="994"/>
                    <a:pt x="2338" y="923"/>
                  </a:cubicBezTo>
                  <a:cubicBezTo>
                    <a:pt x="2341" y="904"/>
                    <a:pt x="2341" y="884"/>
                    <a:pt x="2343" y="863"/>
                  </a:cubicBezTo>
                  <a:cubicBezTo>
                    <a:pt x="2353" y="541"/>
                    <a:pt x="2118" y="220"/>
                    <a:pt x="1771" y="83"/>
                  </a:cubicBezTo>
                  <a:cubicBezTo>
                    <a:pt x="1630" y="28"/>
                    <a:pt x="1473" y="1"/>
                    <a:pt x="13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151"/>
            <p:cNvSpPr/>
            <p:nvPr/>
          </p:nvSpPr>
          <p:spPr>
            <a:xfrm>
              <a:off x="6724426" y="3721017"/>
              <a:ext cx="43333" cy="33132"/>
            </a:xfrm>
            <a:custGeom>
              <a:rect b="b" l="l" r="r" t="t"/>
              <a:pathLst>
                <a:path extrusionOk="0" h="1166" w="1525">
                  <a:moveTo>
                    <a:pt x="1162" y="0"/>
                  </a:moveTo>
                  <a:cubicBezTo>
                    <a:pt x="1070" y="71"/>
                    <a:pt x="973" y="137"/>
                    <a:pt x="871" y="197"/>
                  </a:cubicBezTo>
                  <a:cubicBezTo>
                    <a:pt x="781" y="249"/>
                    <a:pt x="686" y="298"/>
                    <a:pt x="620" y="380"/>
                  </a:cubicBezTo>
                  <a:cubicBezTo>
                    <a:pt x="575" y="433"/>
                    <a:pt x="541" y="504"/>
                    <a:pt x="476" y="536"/>
                  </a:cubicBezTo>
                  <a:cubicBezTo>
                    <a:pt x="443" y="553"/>
                    <a:pt x="404" y="557"/>
                    <a:pt x="364" y="557"/>
                  </a:cubicBezTo>
                  <a:cubicBezTo>
                    <a:pt x="321" y="557"/>
                    <a:pt x="277" y="552"/>
                    <a:pt x="237" y="552"/>
                  </a:cubicBezTo>
                  <a:cubicBezTo>
                    <a:pt x="180" y="552"/>
                    <a:pt x="129" y="562"/>
                    <a:pt x="97" y="609"/>
                  </a:cubicBezTo>
                  <a:cubicBezTo>
                    <a:pt x="1" y="763"/>
                    <a:pt x="76" y="982"/>
                    <a:pt x="226" y="1082"/>
                  </a:cubicBezTo>
                  <a:cubicBezTo>
                    <a:pt x="313" y="1141"/>
                    <a:pt x="416" y="1166"/>
                    <a:pt x="520" y="1166"/>
                  </a:cubicBezTo>
                  <a:cubicBezTo>
                    <a:pt x="598" y="1166"/>
                    <a:pt x="677" y="1152"/>
                    <a:pt x="751" y="1129"/>
                  </a:cubicBezTo>
                  <a:cubicBezTo>
                    <a:pt x="903" y="1080"/>
                    <a:pt x="1059" y="962"/>
                    <a:pt x="1048" y="802"/>
                  </a:cubicBezTo>
                  <a:cubicBezTo>
                    <a:pt x="1046" y="754"/>
                    <a:pt x="1027" y="705"/>
                    <a:pt x="1042" y="658"/>
                  </a:cubicBezTo>
                  <a:cubicBezTo>
                    <a:pt x="1070" y="562"/>
                    <a:pt x="1201" y="553"/>
                    <a:pt x="1295" y="521"/>
                  </a:cubicBezTo>
                  <a:cubicBezTo>
                    <a:pt x="1428" y="474"/>
                    <a:pt x="1524" y="332"/>
                    <a:pt x="1518" y="191"/>
                  </a:cubicBezTo>
                  <a:cubicBezTo>
                    <a:pt x="1438" y="142"/>
                    <a:pt x="1361" y="95"/>
                    <a:pt x="1278" y="54"/>
                  </a:cubicBezTo>
                  <a:cubicBezTo>
                    <a:pt x="1241" y="35"/>
                    <a:pt x="1203" y="15"/>
                    <a:pt x="11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151"/>
            <p:cNvSpPr/>
            <p:nvPr/>
          </p:nvSpPr>
          <p:spPr>
            <a:xfrm>
              <a:off x="6723460" y="3720164"/>
              <a:ext cx="46771" cy="34723"/>
            </a:xfrm>
            <a:custGeom>
              <a:rect b="b" l="l" r="r" t="t"/>
              <a:pathLst>
                <a:path extrusionOk="0" h="1222" w="1646">
                  <a:moveTo>
                    <a:pt x="1200" y="62"/>
                  </a:moveTo>
                  <a:cubicBezTo>
                    <a:pt x="1232" y="75"/>
                    <a:pt x="1267" y="90"/>
                    <a:pt x="1301" y="107"/>
                  </a:cubicBezTo>
                  <a:cubicBezTo>
                    <a:pt x="1380" y="148"/>
                    <a:pt x="1457" y="193"/>
                    <a:pt x="1524" y="236"/>
                  </a:cubicBezTo>
                  <a:cubicBezTo>
                    <a:pt x="1524" y="360"/>
                    <a:pt x="1438" y="485"/>
                    <a:pt x="1320" y="525"/>
                  </a:cubicBezTo>
                  <a:cubicBezTo>
                    <a:pt x="1299" y="534"/>
                    <a:pt x="1275" y="540"/>
                    <a:pt x="1252" y="544"/>
                  </a:cubicBezTo>
                  <a:cubicBezTo>
                    <a:pt x="1170" y="568"/>
                    <a:pt x="1076" y="592"/>
                    <a:pt x="1050" y="679"/>
                  </a:cubicBezTo>
                  <a:cubicBezTo>
                    <a:pt x="1040" y="718"/>
                    <a:pt x="1046" y="754"/>
                    <a:pt x="1050" y="789"/>
                  </a:cubicBezTo>
                  <a:cubicBezTo>
                    <a:pt x="1052" y="804"/>
                    <a:pt x="1057" y="819"/>
                    <a:pt x="1057" y="834"/>
                  </a:cubicBezTo>
                  <a:cubicBezTo>
                    <a:pt x="1065" y="977"/>
                    <a:pt x="922" y="1087"/>
                    <a:pt x="776" y="1134"/>
                  </a:cubicBezTo>
                  <a:cubicBezTo>
                    <a:pt x="703" y="1157"/>
                    <a:pt x="629" y="1168"/>
                    <a:pt x="558" y="1168"/>
                  </a:cubicBezTo>
                  <a:cubicBezTo>
                    <a:pt x="452" y="1168"/>
                    <a:pt x="352" y="1142"/>
                    <a:pt x="275" y="1091"/>
                  </a:cubicBezTo>
                  <a:cubicBezTo>
                    <a:pt x="144" y="1003"/>
                    <a:pt x="60" y="802"/>
                    <a:pt x="155" y="654"/>
                  </a:cubicBezTo>
                  <a:cubicBezTo>
                    <a:pt x="176" y="622"/>
                    <a:pt x="210" y="609"/>
                    <a:pt x="273" y="609"/>
                  </a:cubicBezTo>
                  <a:cubicBezTo>
                    <a:pt x="292" y="609"/>
                    <a:pt x="311" y="609"/>
                    <a:pt x="333" y="611"/>
                  </a:cubicBezTo>
                  <a:cubicBezTo>
                    <a:pt x="354" y="613"/>
                    <a:pt x="378" y="613"/>
                    <a:pt x="399" y="613"/>
                  </a:cubicBezTo>
                  <a:cubicBezTo>
                    <a:pt x="431" y="613"/>
                    <a:pt x="480" y="611"/>
                    <a:pt x="523" y="589"/>
                  </a:cubicBezTo>
                  <a:cubicBezTo>
                    <a:pt x="575" y="564"/>
                    <a:pt x="607" y="519"/>
                    <a:pt x="639" y="474"/>
                  </a:cubicBezTo>
                  <a:cubicBezTo>
                    <a:pt x="652" y="457"/>
                    <a:pt x="662" y="442"/>
                    <a:pt x="675" y="427"/>
                  </a:cubicBezTo>
                  <a:cubicBezTo>
                    <a:pt x="731" y="358"/>
                    <a:pt x="810" y="311"/>
                    <a:pt x="890" y="268"/>
                  </a:cubicBezTo>
                  <a:lnTo>
                    <a:pt x="920" y="249"/>
                  </a:lnTo>
                  <a:cubicBezTo>
                    <a:pt x="1012" y="195"/>
                    <a:pt x="1104" y="133"/>
                    <a:pt x="1200" y="62"/>
                  </a:cubicBezTo>
                  <a:close/>
                  <a:moveTo>
                    <a:pt x="1192" y="0"/>
                  </a:moveTo>
                  <a:lnTo>
                    <a:pt x="1181" y="9"/>
                  </a:lnTo>
                  <a:cubicBezTo>
                    <a:pt x="1080" y="84"/>
                    <a:pt x="986" y="148"/>
                    <a:pt x="892" y="204"/>
                  </a:cubicBezTo>
                  <a:lnTo>
                    <a:pt x="862" y="221"/>
                  </a:lnTo>
                  <a:cubicBezTo>
                    <a:pt x="780" y="268"/>
                    <a:pt x="695" y="317"/>
                    <a:pt x="635" y="392"/>
                  </a:cubicBezTo>
                  <a:cubicBezTo>
                    <a:pt x="620" y="407"/>
                    <a:pt x="609" y="425"/>
                    <a:pt x="596" y="442"/>
                  </a:cubicBezTo>
                  <a:cubicBezTo>
                    <a:pt x="566" y="485"/>
                    <a:pt x="538" y="523"/>
                    <a:pt x="500" y="542"/>
                  </a:cubicBezTo>
                  <a:cubicBezTo>
                    <a:pt x="474" y="555"/>
                    <a:pt x="444" y="559"/>
                    <a:pt x="399" y="559"/>
                  </a:cubicBezTo>
                  <a:cubicBezTo>
                    <a:pt x="378" y="559"/>
                    <a:pt x="356" y="559"/>
                    <a:pt x="335" y="557"/>
                  </a:cubicBezTo>
                  <a:cubicBezTo>
                    <a:pt x="313" y="555"/>
                    <a:pt x="292" y="555"/>
                    <a:pt x="273" y="555"/>
                  </a:cubicBezTo>
                  <a:cubicBezTo>
                    <a:pt x="217" y="555"/>
                    <a:pt x="150" y="564"/>
                    <a:pt x="110" y="624"/>
                  </a:cubicBezTo>
                  <a:cubicBezTo>
                    <a:pt x="0" y="797"/>
                    <a:pt x="93" y="1033"/>
                    <a:pt x="245" y="1136"/>
                  </a:cubicBezTo>
                  <a:cubicBezTo>
                    <a:pt x="330" y="1192"/>
                    <a:pt x="438" y="1222"/>
                    <a:pt x="553" y="1222"/>
                  </a:cubicBezTo>
                  <a:cubicBezTo>
                    <a:pt x="632" y="1222"/>
                    <a:pt x="714" y="1209"/>
                    <a:pt x="793" y="1183"/>
                  </a:cubicBezTo>
                  <a:cubicBezTo>
                    <a:pt x="958" y="1132"/>
                    <a:pt x="1121" y="1003"/>
                    <a:pt x="1110" y="832"/>
                  </a:cubicBezTo>
                  <a:cubicBezTo>
                    <a:pt x="1108" y="814"/>
                    <a:pt x="1106" y="797"/>
                    <a:pt x="1104" y="780"/>
                  </a:cubicBezTo>
                  <a:cubicBezTo>
                    <a:pt x="1100" y="750"/>
                    <a:pt x="1093" y="720"/>
                    <a:pt x="1102" y="694"/>
                  </a:cubicBezTo>
                  <a:cubicBezTo>
                    <a:pt x="1119" y="637"/>
                    <a:pt x="1190" y="617"/>
                    <a:pt x="1265" y="598"/>
                  </a:cubicBezTo>
                  <a:cubicBezTo>
                    <a:pt x="1290" y="589"/>
                    <a:pt x="1314" y="583"/>
                    <a:pt x="1337" y="577"/>
                  </a:cubicBezTo>
                  <a:cubicBezTo>
                    <a:pt x="1474" y="527"/>
                    <a:pt x="1573" y="392"/>
                    <a:pt x="1577" y="249"/>
                  </a:cubicBezTo>
                  <a:lnTo>
                    <a:pt x="1646" y="249"/>
                  </a:lnTo>
                  <a:lnTo>
                    <a:pt x="1567" y="200"/>
                  </a:lnTo>
                  <a:cubicBezTo>
                    <a:pt x="1494" y="155"/>
                    <a:pt x="1410" y="103"/>
                    <a:pt x="1325" y="60"/>
                  </a:cubicBezTo>
                  <a:cubicBezTo>
                    <a:pt x="1284" y="39"/>
                    <a:pt x="1245" y="22"/>
                    <a:pt x="1207" y="7"/>
                  </a:cubicBezTo>
                  <a:lnTo>
                    <a:pt x="1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151"/>
            <p:cNvSpPr/>
            <p:nvPr/>
          </p:nvSpPr>
          <p:spPr>
            <a:xfrm>
              <a:off x="6757414" y="3707407"/>
              <a:ext cx="45890" cy="19066"/>
            </a:xfrm>
            <a:custGeom>
              <a:rect b="b" l="l" r="r" t="t"/>
              <a:pathLst>
                <a:path extrusionOk="0" h="671" w="1615">
                  <a:moveTo>
                    <a:pt x="785" y="1"/>
                  </a:moveTo>
                  <a:cubicBezTo>
                    <a:pt x="703" y="1"/>
                    <a:pt x="622" y="11"/>
                    <a:pt x="547" y="42"/>
                  </a:cubicBezTo>
                  <a:cubicBezTo>
                    <a:pt x="425" y="92"/>
                    <a:pt x="333" y="190"/>
                    <a:pt x="239" y="280"/>
                  </a:cubicBezTo>
                  <a:cubicBezTo>
                    <a:pt x="164" y="351"/>
                    <a:pt x="85" y="417"/>
                    <a:pt x="1" y="479"/>
                  </a:cubicBezTo>
                  <a:cubicBezTo>
                    <a:pt x="42" y="494"/>
                    <a:pt x="80" y="514"/>
                    <a:pt x="117" y="533"/>
                  </a:cubicBezTo>
                  <a:cubicBezTo>
                    <a:pt x="200" y="574"/>
                    <a:pt x="277" y="621"/>
                    <a:pt x="357" y="670"/>
                  </a:cubicBezTo>
                  <a:cubicBezTo>
                    <a:pt x="361" y="670"/>
                    <a:pt x="364" y="670"/>
                    <a:pt x="368" y="670"/>
                  </a:cubicBezTo>
                  <a:cubicBezTo>
                    <a:pt x="530" y="670"/>
                    <a:pt x="692" y="627"/>
                    <a:pt x="832" y="548"/>
                  </a:cubicBezTo>
                  <a:cubicBezTo>
                    <a:pt x="879" y="520"/>
                    <a:pt x="924" y="490"/>
                    <a:pt x="976" y="469"/>
                  </a:cubicBezTo>
                  <a:cubicBezTo>
                    <a:pt x="1160" y="394"/>
                    <a:pt x="1402" y="464"/>
                    <a:pt x="1541" y="325"/>
                  </a:cubicBezTo>
                  <a:cubicBezTo>
                    <a:pt x="1589" y="280"/>
                    <a:pt x="1614" y="207"/>
                    <a:pt x="1589" y="149"/>
                  </a:cubicBezTo>
                  <a:cubicBezTo>
                    <a:pt x="1554" y="79"/>
                    <a:pt x="1462" y="62"/>
                    <a:pt x="1385" y="53"/>
                  </a:cubicBezTo>
                  <a:lnTo>
                    <a:pt x="989" y="14"/>
                  </a:lnTo>
                  <a:cubicBezTo>
                    <a:pt x="922" y="8"/>
                    <a:pt x="853" y="1"/>
                    <a:pt x="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151"/>
            <p:cNvSpPr/>
            <p:nvPr/>
          </p:nvSpPr>
          <p:spPr>
            <a:xfrm>
              <a:off x="6755908" y="3706639"/>
              <a:ext cx="48305" cy="20601"/>
            </a:xfrm>
            <a:custGeom>
              <a:rect b="b" l="l" r="r" t="t"/>
              <a:pathLst>
                <a:path extrusionOk="0" h="725" w="1700">
                  <a:moveTo>
                    <a:pt x="840" y="54"/>
                  </a:moveTo>
                  <a:cubicBezTo>
                    <a:pt x="905" y="54"/>
                    <a:pt x="967" y="61"/>
                    <a:pt x="1037" y="67"/>
                  </a:cubicBezTo>
                  <a:lnTo>
                    <a:pt x="1434" y="108"/>
                  </a:lnTo>
                  <a:cubicBezTo>
                    <a:pt x="1509" y="114"/>
                    <a:pt x="1590" y="129"/>
                    <a:pt x="1618" y="187"/>
                  </a:cubicBezTo>
                  <a:cubicBezTo>
                    <a:pt x="1639" y="236"/>
                    <a:pt x="1612" y="298"/>
                    <a:pt x="1577" y="333"/>
                  </a:cubicBezTo>
                  <a:cubicBezTo>
                    <a:pt x="1500" y="408"/>
                    <a:pt x="1389" y="416"/>
                    <a:pt x="1269" y="425"/>
                  </a:cubicBezTo>
                  <a:cubicBezTo>
                    <a:pt x="1185" y="431"/>
                    <a:pt x="1097" y="440"/>
                    <a:pt x="1018" y="472"/>
                  </a:cubicBezTo>
                  <a:cubicBezTo>
                    <a:pt x="980" y="487"/>
                    <a:pt x="945" y="508"/>
                    <a:pt x="913" y="528"/>
                  </a:cubicBezTo>
                  <a:cubicBezTo>
                    <a:pt x="898" y="536"/>
                    <a:pt x="885" y="543"/>
                    <a:pt x="872" y="551"/>
                  </a:cubicBezTo>
                  <a:cubicBezTo>
                    <a:pt x="735" y="628"/>
                    <a:pt x="581" y="671"/>
                    <a:pt x="422" y="671"/>
                  </a:cubicBezTo>
                  <a:lnTo>
                    <a:pt x="418" y="671"/>
                  </a:lnTo>
                  <a:cubicBezTo>
                    <a:pt x="347" y="626"/>
                    <a:pt x="266" y="579"/>
                    <a:pt x="183" y="536"/>
                  </a:cubicBezTo>
                  <a:cubicBezTo>
                    <a:pt x="157" y="523"/>
                    <a:pt x="133" y="511"/>
                    <a:pt x="108" y="500"/>
                  </a:cubicBezTo>
                  <a:cubicBezTo>
                    <a:pt x="183" y="442"/>
                    <a:pt x="249" y="384"/>
                    <a:pt x="309" y="326"/>
                  </a:cubicBezTo>
                  <a:lnTo>
                    <a:pt x="347" y="292"/>
                  </a:lnTo>
                  <a:cubicBezTo>
                    <a:pt x="427" y="215"/>
                    <a:pt x="510" y="136"/>
                    <a:pt x="611" y="93"/>
                  </a:cubicBezTo>
                  <a:cubicBezTo>
                    <a:pt x="675" y="67"/>
                    <a:pt x="748" y="54"/>
                    <a:pt x="840" y="54"/>
                  </a:cubicBezTo>
                  <a:close/>
                  <a:moveTo>
                    <a:pt x="840" y="1"/>
                  </a:moveTo>
                  <a:cubicBezTo>
                    <a:pt x="742" y="1"/>
                    <a:pt x="660" y="14"/>
                    <a:pt x="590" y="44"/>
                  </a:cubicBezTo>
                  <a:cubicBezTo>
                    <a:pt x="480" y="89"/>
                    <a:pt x="392" y="172"/>
                    <a:pt x="309" y="253"/>
                  </a:cubicBezTo>
                  <a:lnTo>
                    <a:pt x="273" y="288"/>
                  </a:lnTo>
                  <a:cubicBezTo>
                    <a:pt x="204" y="354"/>
                    <a:pt x="127" y="418"/>
                    <a:pt x="39" y="485"/>
                  </a:cubicBezTo>
                  <a:lnTo>
                    <a:pt x="0" y="515"/>
                  </a:lnTo>
                  <a:lnTo>
                    <a:pt x="45" y="532"/>
                  </a:lnTo>
                  <a:cubicBezTo>
                    <a:pt x="82" y="547"/>
                    <a:pt x="120" y="564"/>
                    <a:pt x="159" y="583"/>
                  </a:cubicBezTo>
                  <a:cubicBezTo>
                    <a:pt x="243" y="626"/>
                    <a:pt x="326" y="676"/>
                    <a:pt x="397" y="721"/>
                  </a:cubicBezTo>
                  <a:lnTo>
                    <a:pt x="401" y="725"/>
                  </a:lnTo>
                  <a:lnTo>
                    <a:pt x="422" y="725"/>
                  </a:lnTo>
                  <a:cubicBezTo>
                    <a:pt x="590" y="725"/>
                    <a:pt x="755" y="680"/>
                    <a:pt x="898" y="598"/>
                  </a:cubicBezTo>
                  <a:cubicBezTo>
                    <a:pt x="913" y="590"/>
                    <a:pt x="926" y="581"/>
                    <a:pt x="939" y="573"/>
                  </a:cubicBezTo>
                  <a:cubicBezTo>
                    <a:pt x="973" y="553"/>
                    <a:pt x="1005" y="534"/>
                    <a:pt x="1040" y="521"/>
                  </a:cubicBezTo>
                  <a:cubicBezTo>
                    <a:pt x="1110" y="491"/>
                    <a:pt x="1194" y="485"/>
                    <a:pt x="1273" y="478"/>
                  </a:cubicBezTo>
                  <a:cubicBezTo>
                    <a:pt x="1397" y="470"/>
                    <a:pt x="1524" y="459"/>
                    <a:pt x="1614" y="371"/>
                  </a:cubicBezTo>
                  <a:cubicBezTo>
                    <a:pt x="1665" y="322"/>
                    <a:pt x="1699" y="238"/>
                    <a:pt x="1665" y="166"/>
                  </a:cubicBezTo>
                  <a:cubicBezTo>
                    <a:pt x="1627" y="82"/>
                    <a:pt x="1530" y="63"/>
                    <a:pt x="1440" y="54"/>
                  </a:cubicBezTo>
                  <a:lnTo>
                    <a:pt x="1044" y="14"/>
                  </a:lnTo>
                  <a:cubicBezTo>
                    <a:pt x="975" y="7"/>
                    <a:pt x="907" y="1"/>
                    <a:pt x="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151"/>
            <p:cNvSpPr/>
            <p:nvPr/>
          </p:nvSpPr>
          <p:spPr>
            <a:xfrm>
              <a:off x="6052846" y="2319196"/>
              <a:ext cx="613622" cy="285855"/>
            </a:xfrm>
            <a:custGeom>
              <a:rect b="b" l="l" r="r" t="t"/>
              <a:pathLst>
                <a:path extrusionOk="0" h="10060" w="21595">
                  <a:moveTo>
                    <a:pt x="7150" y="0"/>
                  </a:moveTo>
                  <a:cubicBezTo>
                    <a:pt x="6752" y="322"/>
                    <a:pt x="6323" y="690"/>
                    <a:pt x="6253" y="1198"/>
                  </a:cubicBezTo>
                  <a:cubicBezTo>
                    <a:pt x="6242" y="1269"/>
                    <a:pt x="6242" y="1346"/>
                    <a:pt x="6276" y="1408"/>
                  </a:cubicBezTo>
                  <a:cubicBezTo>
                    <a:pt x="6323" y="1487"/>
                    <a:pt x="6415" y="1526"/>
                    <a:pt x="6480" y="1590"/>
                  </a:cubicBezTo>
                  <a:cubicBezTo>
                    <a:pt x="6709" y="1819"/>
                    <a:pt x="6433" y="2231"/>
                    <a:pt x="6115" y="2293"/>
                  </a:cubicBezTo>
                  <a:cubicBezTo>
                    <a:pt x="6050" y="2306"/>
                    <a:pt x="5983" y="2311"/>
                    <a:pt x="5917" y="2311"/>
                  </a:cubicBezTo>
                  <a:cubicBezTo>
                    <a:pt x="5679" y="2311"/>
                    <a:pt x="5438" y="2245"/>
                    <a:pt x="5198" y="2245"/>
                  </a:cubicBezTo>
                  <a:cubicBezTo>
                    <a:pt x="5181" y="2245"/>
                    <a:pt x="5165" y="2245"/>
                    <a:pt x="5149" y="2246"/>
                  </a:cubicBezTo>
                  <a:cubicBezTo>
                    <a:pt x="5090" y="2248"/>
                    <a:pt x="5030" y="2254"/>
                    <a:pt x="4971" y="2254"/>
                  </a:cubicBezTo>
                  <a:cubicBezTo>
                    <a:pt x="4924" y="2254"/>
                    <a:pt x="4878" y="2250"/>
                    <a:pt x="4832" y="2237"/>
                  </a:cubicBezTo>
                  <a:cubicBezTo>
                    <a:pt x="4647" y="2185"/>
                    <a:pt x="4473" y="1985"/>
                    <a:pt x="4310" y="1985"/>
                  </a:cubicBezTo>
                  <a:cubicBezTo>
                    <a:pt x="4273" y="1985"/>
                    <a:pt x="4236" y="1996"/>
                    <a:pt x="4200" y="2021"/>
                  </a:cubicBezTo>
                  <a:cubicBezTo>
                    <a:pt x="4149" y="1841"/>
                    <a:pt x="4095" y="1661"/>
                    <a:pt x="4044" y="1479"/>
                  </a:cubicBezTo>
                  <a:cubicBezTo>
                    <a:pt x="3949" y="1536"/>
                    <a:pt x="3845" y="1557"/>
                    <a:pt x="3738" y="1557"/>
                  </a:cubicBezTo>
                  <a:cubicBezTo>
                    <a:pt x="3455" y="1557"/>
                    <a:pt x="3140" y="1413"/>
                    <a:pt x="2854" y="1413"/>
                  </a:cubicBezTo>
                  <a:cubicBezTo>
                    <a:pt x="2757" y="1413"/>
                    <a:pt x="2663" y="1430"/>
                    <a:pt x="2574" y="1474"/>
                  </a:cubicBezTo>
                  <a:cubicBezTo>
                    <a:pt x="2350" y="1589"/>
                    <a:pt x="2183" y="1872"/>
                    <a:pt x="1948" y="1872"/>
                  </a:cubicBezTo>
                  <a:cubicBezTo>
                    <a:pt x="1928" y="1872"/>
                    <a:pt x="1909" y="1871"/>
                    <a:pt x="1888" y="1867"/>
                  </a:cubicBezTo>
                  <a:cubicBezTo>
                    <a:pt x="1823" y="1853"/>
                    <a:pt x="1745" y="1819"/>
                    <a:pt x="1682" y="1819"/>
                  </a:cubicBezTo>
                  <a:cubicBezTo>
                    <a:pt x="1646" y="1819"/>
                    <a:pt x="1615" y="1830"/>
                    <a:pt x="1593" y="1862"/>
                  </a:cubicBezTo>
                  <a:cubicBezTo>
                    <a:pt x="1563" y="1905"/>
                    <a:pt x="1576" y="1965"/>
                    <a:pt x="1569" y="2019"/>
                  </a:cubicBezTo>
                  <a:cubicBezTo>
                    <a:pt x="1558" y="2158"/>
                    <a:pt x="1423" y="2252"/>
                    <a:pt x="1301" y="2325"/>
                  </a:cubicBezTo>
                  <a:cubicBezTo>
                    <a:pt x="901" y="2565"/>
                    <a:pt x="487" y="2809"/>
                    <a:pt x="27" y="2888"/>
                  </a:cubicBezTo>
                  <a:cubicBezTo>
                    <a:pt x="16" y="2918"/>
                    <a:pt x="12" y="2948"/>
                    <a:pt x="1" y="2978"/>
                  </a:cubicBezTo>
                  <a:cubicBezTo>
                    <a:pt x="54" y="3075"/>
                    <a:pt x="89" y="3208"/>
                    <a:pt x="157" y="3298"/>
                  </a:cubicBezTo>
                  <a:cubicBezTo>
                    <a:pt x="228" y="3390"/>
                    <a:pt x="346" y="3433"/>
                    <a:pt x="431" y="3512"/>
                  </a:cubicBezTo>
                  <a:cubicBezTo>
                    <a:pt x="539" y="3615"/>
                    <a:pt x="588" y="3775"/>
                    <a:pt x="719" y="3846"/>
                  </a:cubicBezTo>
                  <a:cubicBezTo>
                    <a:pt x="778" y="3879"/>
                    <a:pt x="844" y="3888"/>
                    <a:pt x="912" y="3888"/>
                  </a:cubicBezTo>
                  <a:cubicBezTo>
                    <a:pt x="986" y="3888"/>
                    <a:pt x="1063" y="3877"/>
                    <a:pt x="1138" y="3877"/>
                  </a:cubicBezTo>
                  <a:cubicBezTo>
                    <a:pt x="1200" y="3877"/>
                    <a:pt x="1260" y="3884"/>
                    <a:pt x="1316" y="3910"/>
                  </a:cubicBezTo>
                  <a:cubicBezTo>
                    <a:pt x="1542" y="4017"/>
                    <a:pt x="1611" y="4393"/>
                    <a:pt x="1858" y="4393"/>
                  </a:cubicBezTo>
                  <a:cubicBezTo>
                    <a:pt x="1860" y="4393"/>
                    <a:pt x="1861" y="4393"/>
                    <a:pt x="1863" y="4392"/>
                  </a:cubicBezTo>
                  <a:lnTo>
                    <a:pt x="1863" y="4392"/>
                  </a:lnTo>
                  <a:cubicBezTo>
                    <a:pt x="1798" y="4714"/>
                    <a:pt x="2028" y="5065"/>
                    <a:pt x="2349" y="5132"/>
                  </a:cubicBezTo>
                  <a:cubicBezTo>
                    <a:pt x="2210" y="5472"/>
                    <a:pt x="2070" y="5813"/>
                    <a:pt x="1931" y="6151"/>
                  </a:cubicBezTo>
                  <a:cubicBezTo>
                    <a:pt x="1890" y="6250"/>
                    <a:pt x="1854" y="6372"/>
                    <a:pt x="1923" y="6451"/>
                  </a:cubicBezTo>
                  <a:cubicBezTo>
                    <a:pt x="2013" y="6556"/>
                    <a:pt x="2220" y="6507"/>
                    <a:pt x="2285" y="6631"/>
                  </a:cubicBezTo>
                  <a:cubicBezTo>
                    <a:pt x="2304" y="6670"/>
                    <a:pt x="2304" y="6719"/>
                    <a:pt x="2336" y="6751"/>
                  </a:cubicBezTo>
                  <a:cubicBezTo>
                    <a:pt x="2362" y="6777"/>
                    <a:pt x="2403" y="6781"/>
                    <a:pt x="2439" y="6783"/>
                  </a:cubicBezTo>
                  <a:cubicBezTo>
                    <a:pt x="2938" y="6824"/>
                    <a:pt x="3440" y="6865"/>
                    <a:pt x="3941" y="6906"/>
                  </a:cubicBezTo>
                  <a:cubicBezTo>
                    <a:pt x="3947" y="7032"/>
                    <a:pt x="3952" y="7156"/>
                    <a:pt x="3958" y="7281"/>
                  </a:cubicBezTo>
                  <a:cubicBezTo>
                    <a:pt x="4277" y="7351"/>
                    <a:pt x="4644" y="7461"/>
                    <a:pt x="4764" y="7765"/>
                  </a:cubicBezTo>
                  <a:cubicBezTo>
                    <a:pt x="4791" y="7833"/>
                    <a:pt x="4806" y="7915"/>
                    <a:pt x="4860" y="7964"/>
                  </a:cubicBezTo>
                  <a:cubicBezTo>
                    <a:pt x="4935" y="8030"/>
                    <a:pt x="5057" y="8026"/>
                    <a:pt x="5119" y="8103"/>
                  </a:cubicBezTo>
                  <a:cubicBezTo>
                    <a:pt x="5151" y="8146"/>
                    <a:pt x="5156" y="8204"/>
                    <a:pt x="5164" y="8258"/>
                  </a:cubicBezTo>
                  <a:cubicBezTo>
                    <a:pt x="5198" y="8485"/>
                    <a:pt x="5306" y="8699"/>
                    <a:pt x="5468" y="8860"/>
                  </a:cubicBezTo>
                  <a:cubicBezTo>
                    <a:pt x="5553" y="8942"/>
                    <a:pt x="5665" y="9014"/>
                    <a:pt x="5780" y="9014"/>
                  </a:cubicBezTo>
                  <a:cubicBezTo>
                    <a:pt x="5803" y="9014"/>
                    <a:pt x="5825" y="9011"/>
                    <a:pt x="5848" y="9005"/>
                  </a:cubicBezTo>
                  <a:lnTo>
                    <a:pt x="8659" y="9027"/>
                  </a:lnTo>
                  <a:cubicBezTo>
                    <a:pt x="8785" y="9185"/>
                    <a:pt x="8967" y="9299"/>
                    <a:pt x="9164" y="9342"/>
                  </a:cubicBezTo>
                  <a:cubicBezTo>
                    <a:pt x="9246" y="9359"/>
                    <a:pt x="9331" y="9365"/>
                    <a:pt x="9408" y="9395"/>
                  </a:cubicBezTo>
                  <a:cubicBezTo>
                    <a:pt x="9546" y="9449"/>
                    <a:pt x="9651" y="9577"/>
                    <a:pt x="9796" y="9612"/>
                  </a:cubicBezTo>
                  <a:cubicBezTo>
                    <a:pt x="9888" y="9635"/>
                    <a:pt x="9987" y="9616"/>
                    <a:pt x="10077" y="9642"/>
                  </a:cubicBezTo>
                  <a:cubicBezTo>
                    <a:pt x="10203" y="9674"/>
                    <a:pt x="10298" y="9779"/>
                    <a:pt x="10420" y="9822"/>
                  </a:cubicBezTo>
                  <a:cubicBezTo>
                    <a:pt x="10474" y="9840"/>
                    <a:pt x="10530" y="9846"/>
                    <a:pt x="10588" y="9846"/>
                  </a:cubicBezTo>
                  <a:cubicBezTo>
                    <a:pt x="10679" y="9846"/>
                    <a:pt x="10773" y="9832"/>
                    <a:pt x="10864" y="9832"/>
                  </a:cubicBezTo>
                  <a:cubicBezTo>
                    <a:pt x="10936" y="9832"/>
                    <a:pt x="11007" y="9841"/>
                    <a:pt x="11071" y="9875"/>
                  </a:cubicBezTo>
                  <a:cubicBezTo>
                    <a:pt x="11184" y="9934"/>
                    <a:pt x="11296" y="10060"/>
                    <a:pt x="11403" y="10060"/>
                  </a:cubicBezTo>
                  <a:cubicBezTo>
                    <a:pt x="11428" y="10060"/>
                    <a:pt x="11453" y="10053"/>
                    <a:pt x="11478" y="10036"/>
                  </a:cubicBezTo>
                  <a:cubicBezTo>
                    <a:pt x="11448" y="9796"/>
                    <a:pt x="11688" y="9614"/>
                    <a:pt x="11909" y="9517"/>
                  </a:cubicBezTo>
                  <a:cubicBezTo>
                    <a:pt x="12477" y="9269"/>
                    <a:pt x="13106" y="9202"/>
                    <a:pt x="13726" y="9202"/>
                  </a:cubicBezTo>
                  <a:cubicBezTo>
                    <a:pt x="13955" y="9202"/>
                    <a:pt x="14182" y="9211"/>
                    <a:pt x="14409" y="9228"/>
                  </a:cubicBezTo>
                  <a:cubicBezTo>
                    <a:pt x="14439" y="9231"/>
                    <a:pt x="14470" y="9233"/>
                    <a:pt x="14500" y="9233"/>
                  </a:cubicBezTo>
                  <a:cubicBezTo>
                    <a:pt x="14566" y="9233"/>
                    <a:pt x="14629" y="9223"/>
                    <a:pt x="14679" y="9183"/>
                  </a:cubicBezTo>
                  <a:cubicBezTo>
                    <a:pt x="14748" y="9127"/>
                    <a:pt x="14765" y="9035"/>
                    <a:pt x="14803" y="8956"/>
                  </a:cubicBezTo>
                  <a:cubicBezTo>
                    <a:pt x="14910" y="8725"/>
                    <a:pt x="15174" y="8617"/>
                    <a:pt x="15407" y="8506"/>
                  </a:cubicBezTo>
                  <a:cubicBezTo>
                    <a:pt x="15639" y="8397"/>
                    <a:pt x="15887" y="8225"/>
                    <a:pt x="15905" y="7970"/>
                  </a:cubicBezTo>
                  <a:cubicBezTo>
                    <a:pt x="15924" y="7673"/>
                    <a:pt x="15613" y="7409"/>
                    <a:pt x="15684" y="7118"/>
                  </a:cubicBezTo>
                  <a:cubicBezTo>
                    <a:pt x="15731" y="6929"/>
                    <a:pt x="15939" y="6813"/>
                    <a:pt x="16134" y="6805"/>
                  </a:cubicBezTo>
                  <a:cubicBezTo>
                    <a:pt x="16141" y="6805"/>
                    <a:pt x="16149" y="6805"/>
                    <a:pt x="16157" y="6805"/>
                  </a:cubicBezTo>
                  <a:cubicBezTo>
                    <a:pt x="16345" y="6805"/>
                    <a:pt x="16524" y="6879"/>
                    <a:pt x="16699" y="6953"/>
                  </a:cubicBezTo>
                  <a:cubicBezTo>
                    <a:pt x="16795" y="6992"/>
                    <a:pt x="16893" y="7032"/>
                    <a:pt x="16997" y="7032"/>
                  </a:cubicBezTo>
                  <a:cubicBezTo>
                    <a:pt x="17002" y="7032"/>
                    <a:pt x="17007" y="7032"/>
                    <a:pt x="17012" y="7032"/>
                  </a:cubicBezTo>
                  <a:cubicBezTo>
                    <a:pt x="17121" y="7028"/>
                    <a:pt x="17235" y="6961"/>
                    <a:pt x="17256" y="6854"/>
                  </a:cubicBezTo>
                  <a:cubicBezTo>
                    <a:pt x="17304" y="6628"/>
                    <a:pt x="17688" y="6597"/>
                    <a:pt x="17970" y="6597"/>
                  </a:cubicBezTo>
                  <a:cubicBezTo>
                    <a:pt x="18019" y="6597"/>
                    <a:pt x="18064" y="6598"/>
                    <a:pt x="18105" y="6599"/>
                  </a:cubicBezTo>
                  <a:cubicBezTo>
                    <a:pt x="18126" y="6600"/>
                    <a:pt x="18148" y="6600"/>
                    <a:pt x="18170" y="6600"/>
                  </a:cubicBezTo>
                  <a:cubicBezTo>
                    <a:pt x="18426" y="6600"/>
                    <a:pt x="18711" y="6559"/>
                    <a:pt x="18840" y="6342"/>
                  </a:cubicBezTo>
                  <a:cubicBezTo>
                    <a:pt x="18904" y="6233"/>
                    <a:pt x="18915" y="6096"/>
                    <a:pt x="18983" y="5989"/>
                  </a:cubicBezTo>
                  <a:cubicBezTo>
                    <a:pt x="19022" y="5929"/>
                    <a:pt x="19080" y="5882"/>
                    <a:pt x="19135" y="5834"/>
                  </a:cubicBezTo>
                  <a:cubicBezTo>
                    <a:pt x="19364" y="5641"/>
                    <a:pt x="19625" y="5435"/>
                    <a:pt x="19921" y="5435"/>
                  </a:cubicBezTo>
                  <a:cubicBezTo>
                    <a:pt x="19933" y="5435"/>
                    <a:pt x="19944" y="5435"/>
                    <a:pt x="19956" y="5436"/>
                  </a:cubicBezTo>
                  <a:cubicBezTo>
                    <a:pt x="20042" y="5441"/>
                    <a:pt x="20126" y="5464"/>
                    <a:pt x="20211" y="5464"/>
                  </a:cubicBezTo>
                  <a:cubicBezTo>
                    <a:pt x="20226" y="5464"/>
                    <a:pt x="20241" y="5463"/>
                    <a:pt x="20256" y="5462"/>
                  </a:cubicBezTo>
                  <a:cubicBezTo>
                    <a:pt x="20425" y="5444"/>
                    <a:pt x="20569" y="5320"/>
                    <a:pt x="20738" y="5307"/>
                  </a:cubicBezTo>
                  <a:cubicBezTo>
                    <a:pt x="20748" y="5307"/>
                    <a:pt x="20758" y="5306"/>
                    <a:pt x="20768" y="5306"/>
                  </a:cubicBezTo>
                  <a:cubicBezTo>
                    <a:pt x="20979" y="5306"/>
                    <a:pt x="21195" y="5464"/>
                    <a:pt x="21385" y="5464"/>
                  </a:cubicBezTo>
                  <a:cubicBezTo>
                    <a:pt x="21440" y="5464"/>
                    <a:pt x="21493" y="5451"/>
                    <a:pt x="21544" y="5417"/>
                  </a:cubicBezTo>
                  <a:cubicBezTo>
                    <a:pt x="21595" y="5219"/>
                    <a:pt x="21460" y="5020"/>
                    <a:pt x="21299" y="4896"/>
                  </a:cubicBezTo>
                  <a:cubicBezTo>
                    <a:pt x="21139" y="4770"/>
                    <a:pt x="20946" y="4684"/>
                    <a:pt x="20804" y="4536"/>
                  </a:cubicBezTo>
                  <a:cubicBezTo>
                    <a:pt x="20629" y="4350"/>
                    <a:pt x="20515" y="4056"/>
                    <a:pt x="20260" y="4022"/>
                  </a:cubicBezTo>
                  <a:cubicBezTo>
                    <a:pt x="20245" y="4020"/>
                    <a:pt x="20230" y="4019"/>
                    <a:pt x="20215" y="4019"/>
                  </a:cubicBezTo>
                  <a:cubicBezTo>
                    <a:pt x="20037" y="4019"/>
                    <a:pt x="19877" y="4153"/>
                    <a:pt x="19705" y="4217"/>
                  </a:cubicBezTo>
                  <a:cubicBezTo>
                    <a:pt x="19606" y="4254"/>
                    <a:pt x="19502" y="4268"/>
                    <a:pt x="19397" y="4268"/>
                  </a:cubicBezTo>
                  <a:cubicBezTo>
                    <a:pt x="19254" y="4268"/>
                    <a:pt x="19109" y="4243"/>
                    <a:pt x="18968" y="4217"/>
                  </a:cubicBezTo>
                  <a:cubicBezTo>
                    <a:pt x="18786" y="4185"/>
                    <a:pt x="18559" y="4095"/>
                    <a:pt x="18568" y="3910"/>
                  </a:cubicBezTo>
                  <a:cubicBezTo>
                    <a:pt x="18570" y="3874"/>
                    <a:pt x="18583" y="3838"/>
                    <a:pt x="18595" y="3801"/>
                  </a:cubicBezTo>
                  <a:cubicBezTo>
                    <a:pt x="18664" y="3615"/>
                    <a:pt x="18733" y="3431"/>
                    <a:pt x="18801" y="3244"/>
                  </a:cubicBezTo>
                  <a:cubicBezTo>
                    <a:pt x="18910" y="2942"/>
                    <a:pt x="19063" y="2601"/>
                    <a:pt x="19373" y="2520"/>
                  </a:cubicBezTo>
                  <a:lnTo>
                    <a:pt x="19388" y="2520"/>
                  </a:lnTo>
                  <a:cubicBezTo>
                    <a:pt x="19326" y="2411"/>
                    <a:pt x="19257" y="2314"/>
                    <a:pt x="19148" y="2274"/>
                  </a:cubicBezTo>
                  <a:cubicBezTo>
                    <a:pt x="19026" y="2229"/>
                    <a:pt x="18887" y="2267"/>
                    <a:pt x="18763" y="2229"/>
                  </a:cubicBezTo>
                  <a:cubicBezTo>
                    <a:pt x="18664" y="2199"/>
                    <a:pt x="18587" y="2126"/>
                    <a:pt x="18501" y="2070"/>
                  </a:cubicBezTo>
                  <a:cubicBezTo>
                    <a:pt x="18358" y="1979"/>
                    <a:pt x="18197" y="1941"/>
                    <a:pt x="18031" y="1941"/>
                  </a:cubicBezTo>
                  <a:cubicBezTo>
                    <a:pt x="17750" y="1941"/>
                    <a:pt x="17453" y="2048"/>
                    <a:pt x="17199" y="2181"/>
                  </a:cubicBezTo>
                  <a:cubicBezTo>
                    <a:pt x="16794" y="2394"/>
                    <a:pt x="16397" y="2674"/>
                    <a:pt x="15941" y="2691"/>
                  </a:cubicBezTo>
                  <a:cubicBezTo>
                    <a:pt x="15919" y="2692"/>
                    <a:pt x="15896" y="2693"/>
                    <a:pt x="15873" y="2693"/>
                  </a:cubicBezTo>
                  <a:cubicBezTo>
                    <a:pt x="15838" y="2693"/>
                    <a:pt x="15803" y="2692"/>
                    <a:pt x="15768" y="2692"/>
                  </a:cubicBezTo>
                  <a:cubicBezTo>
                    <a:pt x="15672" y="2692"/>
                    <a:pt x="15577" y="2697"/>
                    <a:pt x="15491" y="2734"/>
                  </a:cubicBezTo>
                  <a:cubicBezTo>
                    <a:pt x="15377" y="2783"/>
                    <a:pt x="15290" y="2882"/>
                    <a:pt x="15174" y="2929"/>
                  </a:cubicBezTo>
                  <a:cubicBezTo>
                    <a:pt x="15120" y="2951"/>
                    <a:pt x="15066" y="2961"/>
                    <a:pt x="15013" y="2961"/>
                  </a:cubicBezTo>
                  <a:cubicBezTo>
                    <a:pt x="14725" y="2961"/>
                    <a:pt x="14432" y="2692"/>
                    <a:pt x="14120" y="2685"/>
                  </a:cubicBezTo>
                  <a:cubicBezTo>
                    <a:pt x="14117" y="2685"/>
                    <a:pt x="14114" y="2685"/>
                    <a:pt x="14111" y="2685"/>
                  </a:cubicBezTo>
                  <a:cubicBezTo>
                    <a:pt x="14015" y="2685"/>
                    <a:pt x="13919" y="2708"/>
                    <a:pt x="13826" y="2708"/>
                  </a:cubicBezTo>
                  <a:cubicBezTo>
                    <a:pt x="13785" y="2708"/>
                    <a:pt x="13745" y="2703"/>
                    <a:pt x="13706" y="2691"/>
                  </a:cubicBezTo>
                  <a:cubicBezTo>
                    <a:pt x="13599" y="2661"/>
                    <a:pt x="13518" y="2576"/>
                    <a:pt x="13436" y="2501"/>
                  </a:cubicBezTo>
                  <a:cubicBezTo>
                    <a:pt x="12892" y="1984"/>
                    <a:pt x="12143" y="1690"/>
                    <a:pt x="11394" y="1690"/>
                  </a:cubicBezTo>
                  <a:cubicBezTo>
                    <a:pt x="11327" y="1690"/>
                    <a:pt x="11260" y="1692"/>
                    <a:pt x="11193" y="1697"/>
                  </a:cubicBezTo>
                  <a:cubicBezTo>
                    <a:pt x="11015" y="1710"/>
                    <a:pt x="10820" y="1753"/>
                    <a:pt x="10722" y="1899"/>
                  </a:cubicBezTo>
                  <a:cubicBezTo>
                    <a:pt x="10688" y="1950"/>
                    <a:pt x="10668" y="2010"/>
                    <a:pt x="10628" y="2055"/>
                  </a:cubicBezTo>
                  <a:cubicBezTo>
                    <a:pt x="10579" y="2107"/>
                    <a:pt x="10515" y="2128"/>
                    <a:pt x="10447" y="2128"/>
                  </a:cubicBezTo>
                  <a:cubicBezTo>
                    <a:pt x="10345" y="2128"/>
                    <a:pt x="10233" y="2082"/>
                    <a:pt x="10145" y="2023"/>
                  </a:cubicBezTo>
                  <a:cubicBezTo>
                    <a:pt x="10009" y="1930"/>
                    <a:pt x="9870" y="1805"/>
                    <a:pt x="9706" y="1805"/>
                  </a:cubicBezTo>
                  <a:cubicBezTo>
                    <a:pt x="9697" y="1805"/>
                    <a:pt x="9688" y="1806"/>
                    <a:pt x="9678" y="1807"/>
                  </a:cubicBezTo>
                  <a:cubicBezTo>
                    <a:pt x="9692" y="1685"/>
                    <a:pt x="9576" y="1570"/>
                    <a:pt x="9456" y="1570"/>
                  </a:cubicBezTo>
                  <a:cubicBezTo>
                    <a:pt x="9441" y="1570"/>
                    <a:pt x="9426" y="1571"/>
                    <a:pt x="9411" y="1575"/>
                  </a:cubicBezTo>
                  <a:cubicBezTo>
                    <a:pt x="9372" y="1297"/>
                    <a:pt x="9331" y="1018"/>
                    <a:pt x="9291" y="740"/>
                  </a:cubicBezTo>
                  <a:cubicBezTo>
                    <a:pt x="8530" y="729"/>
                    <a:pt x="7823" y="360"/>
                    <a:pt x="71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151"/>
            <p:cNvSpPr/>
            <p:nvPr/>
          </p:nvSpPr>
          <p:spPr>
            <a:xfrm>
              <a:off x="6052050" y="2318287"/>
              <a:ext cx="615270" cy="287560"/>
            </a:xfrm>
            <a:custGeom>
              <a:rect b="b" l="l" r="r" t="t"/>
              <a:pathLst>
                <a:path extrusionOk="0" h="10120" w="21653">
                  <a:moveTo>
                    <a:pt x="7183" y="65"/>
                  </a:moveTo>
                  <a:cubicBezTo>
                    <a:pt x="7812" y="401"/>
                    <a:pt x="8526" y="780"/>
                    <a:pt x="9297" y="799"/>
                  </a:cubicBezTo>
                  <a:lnTo>
                    <a:pt x="9417" y="1641"/>
                  </a:lnTo>
                  <a:lnTo>
                    <a:pt x="9447" y="1633"/>
                  </a:lnTo>
                  <a:cubicBezTo>
                    <a:pt x="9459" y="1630"/>
                    <a:pt x="9471" y="1629"/>
                    <a:pt x="9483" y="1629"/>
                  </a:cubicBezTo>
                  <a:cubicBezTo>
                    <a:pt x="9536" y="1629"/>
                    <a:pt x="9591" y="1654"/>
                    <a:pt x="9631" y="1699"/>
                  </a:cubicBezTo>
                  <a:cubicBezTo>
                    <a:pt x="9668" y="1738"/>
                    <a:pt x="9685" y="1789"/>
                    <a:pt x="9679" y="1836"/>
                  </a:cubicBezTo>
                  <a:lnTo>
                    <a:pt x="9676" y="1869"/>
                  </a:lnTo>
                  <a:lnTo>
                    <a:pt x="9709" y="1866"/>
                  </a:lnTo>
                  <a:cubicBezTo>
                    <a:pt x="9717" y="1866"/>
                    <a:pt x="9726" y="1865"/>
                    <a:pt x="9735" y="1865"/>
                  </a:cubicBezTo>
                  <a:cubicBezTo>
                    <a:pt x="9860" y="1865"/>
                    <a:pt x="9978" y="1947"/>
                    <a:pt x="10088" y="2027"/>
                  </a:cubicBezTo>
                  <a:cubicBezTo>
                    <a:pt x="10111" y="2044"/>
                    <a:pt x="10135" y="2061"/>
                    <a:pt x="10158" y="2076"/>
                  </a:cubicBezTo>
                  <a:cubicBezTo>
                    <a:pt x="10261" y="2147"/>
                    <a:pt x="10377" y="2186"/>
                    <a:pt x="10476" y="2186"/>
                  </a:cubicBezTo>
                  <a:cubicBezTo>
                    <a:pt x="10557" y="2186"/>
                    <a:pt x="10626" y="2158"/>
                    <a:pt x="10675" y="2104"/>
                  </a:cubicBezTo>
                  <a:cubicBezTo>
                    <a:pt x="10703" y="2074"/>
                    <a:pt x="10720" y="2040"/>
                    <a:pt x="10737" y="2006"/>
                  </a:cubicBezTo>
                  <a:cubicBezTo>
                    <a:pt x="10748" y="1986"/>
                    <a:pt x="10758" y="1965"/>
                    <a:pt x="10771" y="1946"/>
                  </a:cubicBezTo>
                  <a:cubicBezTo>
                    <a:pt x="10846" y="1834"/>
                    <a:pt x="10990" y="1774"/>
                    <a:pt x="11223" y="1757"/>
                  </a:cubicBezTo>
                  <a:cubicBezTo>
                    <a:pt x="11290" y="1753"/>
                    <a:pt x="11358" y="1749"/>
                    <a:pt x="11425" y="1749"/>
                  </a:cubicBezTo>
                  <a:cubicBezTo>
                    <a:pt x="12172" y="1749"/>
                    <a:pt x="12909" y="2042"/>
                    <a:pt x="13447" y="2552"/>
                  </a:cubicBezTo>
                  <a:lnTo>
                    <a:pt x="13467" y="2571"/>
                  </a:lnTo>
                  <a:cubicBezTo>
                    <a:pt x="13544" y="2644"/>
                    <a:pt x="13623" y="2719"/>
                    <a:pt x="13726" y="2749"/>
                  </a:cubicBezTo>
                  <a:cubicBezTo>
                    <a:pt x="13764" y="2761"/>
                    <a:pt x="13808" y="2765"/>
                    <a:pt x="13854" y="2765"/>
                  </a:cubicBezTo>
                  <a:cubicBezTo>
                    <a:pt x="13900" y="2765"/>
                    <a:pt x="13949" y="2761"/>
                    <a:pt x="13996" y="2755"/>
                  </a:cubicBezTo>
                  <a:cubicBezTo>
                    <a:pt x="14043" y="2749"/>
                    <a:pt x="14090" y="2743"/>
                    <a:pt x="14137" y="2743"/>
                  </a:cubicBezTo>
                  <a:lnTo>
                    <a:pt x="14148" y="2745"/>
                  </a:lnTo>
                  <a:cubicBezTo>
                    <a:pt x="14300" y="2747"/>
                    <a:pt x="14450" y="2815"/>
                    <a:pt x="14596" y="2884"/>
                  </a:cubicBezTo>
                  <a:cubicBezTo>
                    <a:pt x="14741" y="2950"/>
                    <a:pt x="14893" y="3019"/>
                    <a:pt x="15043" y="3019"/>
                  </a:cubicBezTo>
                  <a:cubicBezTo>
                    <a:pt x="15103" y="3019"/>
                    <a:pt x="15159" y="3008"/>
                    <a:pt x="15213" y="2987"/>
                  </a:cubicBezTo>
                  <a:cubicBezTo>
                    <a:pt x="15275" y="2961"/>
                    <a:pt x="15328" y="2923"/>
                    <a:pt x="15380" y="2884"/>
                  </a:cubicBezTo>
                  <a:cubicBezTo>
                    <a:pt x="15429" y="2848"/>
                    <a:pt x="15476" y="2813"/>
                    <a:pt x="15530" y="2790"/>
                  </a:cubicBezTo>
                  <a:cubicBezTo>
                    <a:pt x="15607" y="2758"/>
                    <a:pt x="15693" y="2749"/>
                    <a:pt x="15795" y="2749"/>
                  </a:cubicBezTo>
                  <a:lnTo>
                    <a:pt x="15907" y="2751"/>
                  </a:lnTo>
                  <a:cubicBezTo>
                    <a:pt x="15928" y="2751"/>
                    <a:pt x="15950" y="2751"/>
                    <a:pt x="15971" y="2749"/>
                  </a:cubicBezTo>
                  <a:cubicBezTo>
                    <a:pt x="16344" y="2736"/>
                    <a:pt x="16676" y="2548"/>
                    <a:pt x="16999" y="2368"/>
                  </a:cubicBezTo>
                  <a:cubicBezTo>
                    <a:pt x="17079" y="2323"/>
                    <a:pt x="17160" y="2278"/>
                    <a:pt x="17239" y="2237"/>
                  </a:cubicBezTo>
                  <a:cubicBezTo>
                    <a:pt x="17445" y="2128"/>
                    <a:pt x="17754" y="1999"/>
                    <a:pt x="18058" y="1999"/>
                  </a:cubicBezTo>
                  <a:cubicBezTo>
                    <a:pt x="18229" y="1999"/>
                    <a:pt x="18384" y="2042"/>
                    <a:pt x="18514" y="2126"/>
                  </a:cubicBezTo>
                  <a:cubicBezTo>
                    <a:pt x="18540" y="2141"/>
                    <a:pt x="18563" y="2160"/>
                    <a:pt x="18589" y="2177"/>
                  </a:cubicBezTo>
                  <a:cubicBezTo>
                    <a:pt x="18647" y="2220"/>
                    <a:pt x="18709" y="2265"/>
                    <a:pt x="18782" y="2286"/>
                  </a:cubicBezTo>
                  <a:cubicBezTo>
                    <a:pt x="18844" y="2306"/>
                    <a:pt x="18911" y="2306"/>
                    <a:pt x="18975" y="2308"/>
                  </a:cubicBezTo>
                  <a:cubicBezTo>
                    <a:pt x="19043" y="2308"/>
                    <a:pt x="19108" y="2308"/>
                    <a:pt x="19168" y="2331"/>
                  </a:cubicBezTo>
                  <a:cubicBezTo>
                    <a:pt x="19260" y="2366"/>
                    <a:pt x="19324" y="2449"/>
                    <a:pt x="19373" y="2533"/>
                  </a:cubicBezTo>
                  <a:cubicBezTo>
                    <a:pt x="19076" y="2623"/>
                    <a:pt x="18923" y="2938"/>
                    <a:pt x="18803" y="3268"/>
                  </a:cubicBezTo>
                  <a:lnTo>
                    <a:pt x="18600" y="3825"/>
                  </a:lnTo>
                  <a:cubicBezTo>
                    <a:pt x="18585" y="3863"/>
                    <a:pt x="18572" y="3900"/>
                    <a:pt x="18570" y="3942"/>
                  </a:cubicBezTo>
                  <a:cubicBezTo>
                    <a:pt x="18557" y="4172"/>
                    <a:pt x="18861" y="4251"/>
                    <a:pt x="18992" y="4275"/>
                  </a:cubicBezTo>
                  <a:cubicBezTo>
                    <a:pt x="19146" y="4302"/>
                    <a:pt x="19285" y="4326"/>
                    <a:pt x="19427" y="4326"/>
                  </a:cubicBezTo>
                  <a:cubicBezTo>
                    <a:pt x="19547" y="4326"/>
                    <a:pt x="19650" y="4309"/>
                    <a:pt x="19744" y="4275"/>
                  </a:cubicBezTo>
                  <a:cubicBezTo>
                    <a:pt x="19804" y="4251"/>
                    <a:pt x="19864" y="4219"/>
                    <a:pt x="19922" y="4189"/>
                  </a:cubicBezTo>
                  <a:cubicBezTo>
                    <a:pt x="20031" y="4131"/>
                    <a:pt x="20135" y="4077"/>
                    <a:pt x="20246" y="4077"/>
                  </a:cubicBezTo>
                  <a:cubicBezTo>
                    <a:pt x="20260" y="4077"/>
                    <a:pt x="20273" y="4078"/>
                    <a:pt x="20286" y="4080"/>
                  </a:cubicBezTo>
                  <a:cubicBezTo>
                    <a:pt x="20451" y="4103"/>
                    <a:pt x="20556" y="4247"/>
                    <a:pt x="20665" y="4397"/>
                  </a:cubicBezTo>
                  <a:cubicBezTo>
                    <a:pt x="20710" y="4463"/>
                    <a:pt x="20760" y="4529"/>
                    <a:pt x="20813" y="4587"/>
                  </a:cubicBezTo>
                  <a:cubicBezTo>
                    <a:pt x="20903" y="4679"/>
                    <a:pt x="21010" y="4750"/>
                    <a:pt x="21117" y="4817"/>
                  </a:cubicBezTo>
                  <a:cubicBezTo>
                    <a:pt x="21182" y="4857"/>
                    <a:pt x="21250" y="4900"/>
                    <a:pt x="21310" y="4949"/>
                  </a:cubicBezTo>
                  <a:cubicBezTo>
                    <a:pt x="21454" y="5061"/>
                    <a:pt x="21591" y="5245"/>
                    <a:pt x="21548" y="5434"/>
                  </a:cubicBezTo>
                  <a:cubicBezTo>
                    <a:pt x="21509" y="5457"/>
                    <a:pt x="21464" y="5470"/>
                    <a:pt x="21413" y="5470"/>
                  </a:cubicBezTo>
                  <a:cubicBezTo>
                    <a:pt x="21325" y="5470"/>
                    <a:pt x="21229" y="5434"/>
                    <a:pt x="21128" y="5395"/>
                  </a:cubicBezTo>
                  <a:cubicBezTo>
                    <a:pt x="21020" y="5354"/>
                    <a:pt x="20908" y="5310"/>
                    <a:pt x="20794" y="5310"/>
                  </a:cubicBezTo>
                  <a:cubicBezTo>
                    <a:pt x="20784" y="5310"/>
                    <a:pt x="20774" y="5311"/>
                    <a:pt x="20764" y="5311"/>
                  </a:cubicBezTo>
                  <a:cubicBezTo>
                    <a:pt x="20674" y="5318"/>
                    <a:pt x="20590" y="5356"/>
                    <a:pt x="20509" y="5393"/>
                  </a:cubicBezTo>
                  <a:cubicBezTo>
                    <a:pt x="20432" y="5427"/>
                    <a:pt x="20359" y="5459"/>
                    <a:pt x="20282" y="5468"/>
                  </a:cubicBezTo>
                  <a:cubicBezTo>
                    <a:pt x="20271" y="5469"/>
                    <a:pt x="20260" y="5469"/>
                    <a:pt x="20249" y="5469"/>
                  </a:cubicBezTo>
                  <a:cubicBezTo>
                    <a:pt x="20200" y="5469"/>
                    <a:pt x="20153" y="5462"/>
                    <a:pt x="20102" y="5455"/>
                  </a:cubicBezTo>
                  <a:cubicBezTo>
                    <a:pt x="20065" y="5449"/>
                    <a:pt x="20025" y="5444"/>
                    <a:pt x="19986" y="5442"/>
                  </a:cubicBezTo>
                  <a:cubicBezTo>
                    <a:pt x="19974" y="5441"/>
                    <a:pt x="19962" y="5441"/>
                    <a:pt x="19950" y="5441"/>
                  </a:cubicBezTo>
                  <a:cubicBezTo>
                    <a:pt x="19652" y="5441"/>
                    <a:pt x="19387" y="5641"/>
                    <a:pt x="19146" y="5845"/>
                  </a:cubicBezTo>
                  <a:cubicBezTo>
                    <a:pt x="19088" y="5892"/>
                    <a:pt x="19031" y="5941"/>
                    <a:pt x="18990" y="6006"/>
                  </a:cubicBezTo>
                  <a:cubicBezTo>
                    <a:pt x="18951" y="6066"/>
                    <a:pt x="18930" y="6132"/>
                    <a:pt x="18911" y="6196"/>
                  </a:cubicBezTo>
                  <a:cubicBezTo>
                    <a:pt x="18891" y="6256"/>
                    <a:pt x="18874" y="6312"/>
                    <a:pt x="18844" y="6361"/>
                  </a:cubicBezTo>
                  <a:cubicBezTo>
                    <a:pt x="18746" y="6528"/>
                    <a:pt x="18540" y="6606"/>
                    <a:pt x="18195" y="6606"/>
                  </a:cubicBezTo>
                  <a:lnTo>
                    <a:pt x="18133" y="6606"/>
                  </a:lnTo>
                  <a:cubicBezTo>
                    <a:pt x="18092" y="6603"/>
                    <a:pt x="18047" y="6603"/>
                    <a:pt x="17998" y="6603"/>
                  </a:cubicBezTo>
                  <a:cubicBezTo>
                    <a:pt x="17829" y="6603"/>
                    <a:pt x="17317" y="6603"/>
                    <a:pt x="17259" y="6882"/>
                  </a:cubicBezTo>
                  <a:cubicBezTo>
                    <a:pt x="17239" y="6978"/>
                    <a:pt x="17130" y="7034"/>
                    <a:pt x="17038" y="7038"/>
                  </a:cubicBezTo>
                  <a:lnTo>
                    <a:pt x="17025" y="7038"/>
                  </a:lnTo>
                  <a:cubicBezTo>
                    <a:pt x="16924" y="7038"/>
                    <a:pt x="16826" y="6995"/>
                    <a:pt x="16738" y="6959"/>
                  </a:cubicBezTo>
                  <a:cubicBezTo>
                    <a:pt x="16573" y="6890"/>
                    <a:pt x="16386" y="6811"/>
                    <a:pt x="16191" y="6811"/>
                  </a:cubicBezTo>
                  <a:cubicBezTo>
                    <a:pt x="16181" y="6811"/>
                    <a:pt x="16172" y="6811"/>
                    <a:pt x="16162" y="6811"/>
                  </a:cubicBezTo>
                  <a:cubicBezTo>
                    <a:pt x="15965" y="6818"/>
                    <a:pt x="15738" y="6935"/>
                    <a:pt x="15686" y="7143"/>
                  </a:cubicBezTo>
                  <a:cubicBezTo>
                    <a:pt x="15645" y="7308"/>
                    <a:pt x="15720" y="7463"/>
                    <a:pt x="15791" y="7612"/>
                  </a:cubicBezTo>
                  <a:cubicBezTo>
                    <a:pt x="15851" y="7739"/>
                    <a:pt x="15915" y="7867"/>
                    <a:pt x="15907" y="8000"/>
                  </a:cubicBezTo>
                  <a:cubicBezTo>
                    <a:pt x="15894" y="8197"/>
                    <a:pt x="15731" y="8371"/>
                    <a:pt x="15425" y="8514"/>
                  </a:cubicBezTo>
                  <a:lnTo>
                    <a:pt x="15369" y="8540"/>
                  </a:lnTo>
                  <a:cubicBezTo>
                    <a:pt x="15144" y="8645"/>
                    <a:pt x="14911" y="8754"/>
                    <a:pt x="14806" y="8977"/>
                  </a:cubicBezTo>
                  <a:cubicBezTo>
                    <a:pt x="14797" y="8999"/>
                    <a:pt x="14786" y="9022"/>
                    <a:pt x="14778" y="9044"/>
                  </a:cubicBezTo>
                  <a:cubicBezTo>
                    <a:pt x="14756" y="9104"/>
                    <a:pt x="14735" y="9157"/>
                    <a:pt x="14690" y="9194"/>
                  </a:cubicBezTo>
                  <a:cubicBezTo>
                    <a:pt x="14653" y="9224"/>
                    <a:pt x="14600" y="9239"/>
                    <a:pt x="14527" y="9239"/>
                  </a:cubicBezTo>
                  <a:cubicBezTo>
                    <a:pt x="14497" y="9239"/>
                    <a:pt x="14467" y="9236"/>
                    <a:pt x="14439" y="9234"/>
                  </a:cubicBezTo>
                  <a:cubicBezTo>
                    <a:pt x="14212" y="9217"/>
                    <a:pt x="13983" y="9209"/>
                    <a:pt x="13749" y="9209"/>
                  </a:cubicBezTo>
                  <a:cubicBezTo>
                    <a:pt x="12999" y="9209"/>
                    <a:pt x="12421" y="9307"/>
                    <a:pt x="11926" y="9524"/>
                  </a:cubicBezTo>
                  <a:cubicBezTo>
                    <a:pt x="11815" y="9573"/>
                    <a:pt x="11455" y="9755"/>
                    <a:pt x="11478" y="10053"/>
                  </a:cubicBezTo>
                  <a:cubicBezTo>
                    <a:pt x="11464" y="10060"/>
                    <a:pt x="11449" y="10064"/>
                    <a:pt x="11433" y="10064"/>
                  </a:cubicBezTo>
                  <a:cubicBezTo>
                    <a:pt x="11373" y="10064"/>
                    <a:pt x="11302" y="10014"/>
                    <a:pt x="11234" y="9965"/>
                  </a:cubicBezTo>
                  <a:cubicBezTo>
                    <a:pt x="11193" y="9935"/>
                    <a:pt x="11153" y="9905"/>
                    <a:pt x="11112" y="9884"/>
                  </a:cubicBezTo>
                  <a:cubicBezTo>
                    <a:pt x="11052" y="9851"/>
                    <a:pt x="10981" y="9836"/>
                    <a:pt x="10891" y="9836"/>
                  </a:cubicBezTo>
                  <a:cubicBezTo>
                    <a:pt x="10844" y="9836"/>
                    <a:pt x="10797" y="9841"/>
                    <a:pt x="10752" y="9845"/>
                  </a:cubicBezTo>
                  <a:cubicBezTo>
                    <a:pt x="10707" y="9847"/>
                    <a:pt x="10662" y="9851"/>
                    <a:pt x="10617" y="9851"/>
                  </a:cubicBezTo>
                  <a:cubicBezTo>
                    <a:pt x="10553" y="9851"/>
                    <a:pt x="10501" y="9843"/>
                    <a:pt x="10456" y="9828"/>
                  </a:cubicBezTo>
                  <a:cubicBezTo>
                    <a:pt x="10403" y="9809"/>
                    <a:pt x="10353" y="9776"/>
                    <a:pt x="10304" y="9744"/>
                  </a:cubicBezTo>
                  <a:cubicBezTo>
                    <a:pt x="10244" y="9706"/>
                    <a:pt x="10184" y="9665"/>
                    <a:pt x="10114" y="9646"/>
                  </a:cubicBezTo>
                  <a:cubicBezTo>
                    <a:pt x="10062" y="9633"/>
                    <a:pt x="10013" y="9633"/>
                    <a:pt x="9964" y="9631"/>
                  </a:cubicBezTo>
                  <a:cubicBezTo>
                    <a:pt x="9916" y="9629"/>
                    <a:pt x="9871" y="9629"/>
                    <a:pt x="9829" y="9618"/>
                  </a:cubicBezTo>
                  <a:cubicBezTo>
                    <a:pt x="9754" y="9601"/>
                    <a:pt x="9691" y="9554"/>
                    <a:pt x="9623" y="9506"/>
                  </a:cubicBezTo>
                  <a:cubicBezTo>
                    <a:pt x="9567" y="9468"/>
                    <a:pt x="9511" y="9427"/>
                    <a:pt x="9445" y="9401"/>
                  </a:cubicBezTo>
                  <a:cubicBezTo>
                    <a:pt x="9391" y="9380"/>
                    <a:pt x="9331" y="9371"/>
                    <a:pt x="9276" y="9361"/>
                  </a:cubicBezTo>
                  <a:cubicBezTo>
                    <a:pt x="9250" y="9356"/>
                    <a:pt x="9224" y="9352"/>
                    <a:pt x="9199" y="9346"/>
                  </a:cubicBezTo>
                  <a:cubicBezTo>
                    <a:pt x="9006" y="9305"/>
                    <a:pt x="8830" y="9198"/>
                    <a:pt x="8706" y="9044"/>
                  </a:cubicBezTo>
                  <a:lnTo>
                    <a:pt x="8699" y="9033"/>
                  </a:lnTo>
                  <a:lnTo>
                    <a:pt x="5876" y="9012"/>
                  </a:lnTo>
                  <a:lnTo>
                    <a:pt x="5869" y="9012"/>
                  </a:lnTo>
                  <a:cubicBezTo>
                    <a:pt x="5850" y="9018"/>
                    <a:pt x="5829" y="9020"/>
                    <a:pt x="5809" y="9020"/>
                  </a:cubicBezTo>
                  <a:cubicBezTo>
                    <a:pt x="5685" y="9020"/>
                    <a:pt x="5571" y="8928"/>
                    <a:pt x="5516" y="8872"/>
                  </a:cubicBezTo>
                  <a:cubicBezTo>
                    <a:pt x="5357" y="8716"/>
                    <a:pt x="5252" y="8506"/>
                    <a:pt x="5218" y="8285"/>
                  </a:cubicBezTo>
                  <a:lnTo>
                    <a:pt x="5216" y="8270"/>
                  </a:lnTo>
                  <a:cubicBezTo>
                    <a:pt x="5209" y="8221"/>
                    <a:pt x="5201" y="8163"/>
                    <a:pt x="5169" y="8120"/>
                  </a:cubicBezTo>
                  <a:cubicBezTo>
                    <a:pt x="5130" y="8071"/>
                    <a:pt x="5074" y="8052"/>
                    <a:pt x="5019" y="8032"/>
                  </a:cubicBezTo>
                  <a:cubicBezTo>
                    <a:pt x="4976" y="8017"/>
                    <a:pt x="4937" y="8002"/>
                    <a:pt x="4907" y="7977"/>
                  </a:cubicBezTo>
                  <a:cubicBezTo>
                    <a:pt x="4871" y="7942"/>
                    <a:pt x="4854" y="7893"/>
                    <a:pt x="4837" y="7840"/>
                  </a:cubicBezTo>
                  <a:cubicBezTo>
                    <a:pt x="4830" y="7822"/>
                    <a:pt x="4824" y="7803"/>
                    <a:pt x="4817" y="7786"/>
                  </a:cubicBezTo>
                  <a:cubicBezTo>
                    <a:pt x="4697" y="7486"/>
                    <a:pt x="4361" y="7370"/>
                    <a:pt x="4012" y="7291"/>
                  </a:cubicBezTo>
                  <a:lnTo>
                    <a:pt x="3995" y="6914"/>
                  </a:lnTo>
                  <a:lnTo>
                    <a:pt x="2469" y="6790"/>
                  </a:lnTo>
                  <a:cubicBezTo>
                    <a:pt x="2435" y="6785"/>
                    <a:pt x="2403" y="6781"/>
                    <a:pt x="2383" y="6764"/>
                  </a:cubicBezTo>
                  <a:cubicBezTo>
                    <a:pt x="2368" y="6749"/>
                    <a:pt x="2362" y="6728"/>
                    <a:pt x="2356" y="6704"/>
                  </a:cubicBezTo>
                  <a:cubicBezTo>
                    <a:pt x="2351" y="6687"/>
                    <a:pt x="2345" y="6668"/>
                    <a:pt x="2336" y="6651"/>
                  </a:cubicBezTo>
                  <a:cubicBezTo>
                    <a:pt x="2298" y="6573"/>
                    <a:pt x="2214" y="6556"/>
                    <a:pt x="2135" y="6537"/>
                  </a:cubicBezTo>
                  <a:cubicBezTo>
                    <a:pt x="2068" y="6522"/>
                    <a:pt x="2008" y="6509"/>
                    <a:pt x="1972" y="6466"/>
                  </a:cubicBezTo>
                  <a:cubicBezTo>
                    <a:pt x="1912" y="6398"/>
                    <a:pt x="1946" y="6284"/>
                    <a:pt x="1985" y="6194"/>
                  </a:cubicBezTo>
                  <a:lnTo>
                    <a:pt x="2413" y="5144"/>
                  </a:lnTo>
                  <a:lnTo>
                    <a:pt x="2381" y="5138"/>
                  </a:lnTo>
                  <a:cubicBezTo>
                    <a:pt x="2075" y="5074"/>
                    <a:pt x="1854" y="4737"/>
                    <a:pt x="1918" y="4431"/>
                  </a:cubicBezTo>
                  <a:lnTo>
                    <a:pt x="1921" y="4399"/>
                  </a:lnTo>
                  <a:lnTo>
                    <a:pt x="1888" y="4399"/>
                  </a:lnTo>
                  <a:cubicBezTo>
                    <a:pt x="1762" y="4399"/>
                    <a:pt x="1685" y="4287"/>
                    <a:pt x="1601" y="4170"/>
                  </a:cubicBezTo>
                  <a:cubicBezTo>
                    <a:pt x="1533" y="4071"/>
                    <a:pt x="1462" y="3968"/>
                    <a:pt x="1355" y="3919"/>
                  </a:cubicBezTo>
                  <a:cubicBezTo>
                    <a:pt x="1304" y="3895"/>
                    <a:pt x="1241" y="3882"/>
                    <a:pt x="1164" y="3882"/>
                  </a:cubicBezTo>
                  <a:cubicBezTo>
                    <a:pt x="1126" y="3882"/>
                    <a:pt x="1089" y="3885"/>
                    <a:pt x="1051" y="3889"/>
                  </a:cubicBezTo>
                  <a:cubicBezTo>
                    <a:pt x="1012" y="3891"/>
                    <a:pt x="976" y="3893"/>
                    <a:pt x="939" y="3893"/>
                  </a:cubicBezTo>
                  <a:cubicBezTo>
                    <a:pt x="862" y="3893"/>
                    <a:pt x="807" y="3880"/>
                    <a:pt x="759" y="3855"/>
                  </a:cubicBezTo>
                  <a:cubicBezTo>
                    <a:pt x="689" y="3816"/>
                    <a:pt x="642" y="3747"/>
                    <a:pt x="594" y="3675"/>
                  </a:cubicBezTo>
                  <a:cubicBezTo>
                    <a:pt x="560" y="3623"/>
                    <a:pt x="524" y="3570"/>
                    <a:pt x="479" y="3525"/>
                  </a:cubicBezTo>
                  <a:cubicBezTo>
                    <a:pt x="440" y="3488"/>
                    <a:pt x="395" y="3460"/>
                    <a:pt x="352" y="3433"/>
                  </a:cubicBezTo>
                  <a:cubicBezTo>
                    <a:pt x="297" y="3396"/>
                    <a:pt x="243" y="3362"/>
                    <a:pt x="205" y="3313"/>
                  </a:cubicBezTo>
                  <a:cubicBezTo>
                    <a:pt x="166" y="3261"/>
                    <a:pt x="138" y="3195"/>
                    <a:pt x="112" y="3128"/>
                  </a:cubicBezTo>
                  <a:cubicBezTo>
                    <a:pt x="95" y="3088"/>
                    <a:pt x="78" y="3045"/>
                    <a:pt x="59" y="3008"/>
                  </a:cubicBezTo>
                  <a:cubicBezTo>
                    <a:pt x="61" y="2998"/>
                    <a:pt x="63" y="2987"/>
                    <a:pt x="65" y="2978"/>
                  </a:cubicBezTo>
                  <a:cubicBezTo>
                    <a:pt x="70" y="2965"/>
                    <a:pt x="72" y="2955"/>
                    <a:pt x="74" y="2944"/>
                  </a:cubicBezTo>
                  <a:cubicBezTo>
                    <a:pt x="541" y="2860"/>
                    <a:pt x="967" y="2606"/>
                    <a:pt x="1342" y="2381"/>
                  </a:cubicBezTo>
                  <a:cubicBezTo>
                    <a:pt x="1481" y="2297"/>
                    <a:pt x="1612" y="2198"/>
                    <a:pt x="1625" y="2053"/>
                  </a:cubicBezTo>
                  <a:cubicBezTo>
                    <a:pt x="1627" y="2036"/>
                    <a:pt x="1627" y="2018"/>
                    <a:pt x="1625" y="2003"/>
                  </a:cubicBezTo>
                  <a:cubicBezTo>
                    <a:pt x="1625" y="1967"/>
                    <a:pt x="1625" y="1933"/>
                    <a:pt x="1642" y="1909"/>
                  </a:cubicBezTo>
                  <a:cubicBezTo>
                    <a:pt x="1657" y="1888"/>
                    <a:pt x="1679" y="1877"/>
                    <a:pt x="1711" y="1877"/>
                  </a:cubicBezTo>
                  <a:cubicBezTo>
                    <a:pt x="1747" y="1877"/>
                    <a:pt x="1792" y="1890"/>
                    <a:pt x="1835" y="1903"/>
                  </a:cubicBezTo>
                  <a:cubicBezTo>
                    <a:pt x="1861" y="1911"/>
                    <a:pt x="1886" y="1920"/>
                    <a:pt x="1912" y="1924"/>
                  </a:cubicBezTo>
                  <a:cubicBezTo>
                    <a:pt x="1933" y="1929"/>
                    <a:pt x="1955" y="1931"/>
                    <a:pt x="1976" y="1931"/>
                  </a:cubicBezTo>
                  <a:cubicBezTo>
                    <a:pt x="2128" y="1931"/>
                    <a:pt x="2255" y="1819"/>
                    <a:pt x="2377" y="1710"/>
                  </a:cubicBezTo>
                  <a:cubicBezTo>
                    <a:pt x="2452" y="1644"/>
                    <a:pt x="2529" y="1575"/>
                    <a:pt x="2615" y="1532"/>
                  </a:cubicBezTo>
                  <a:cubicBezTo>
                    <a:pt x="2692" y="1491"/>
                    <a:pt x="2780" y="1472"/>
                    <a:pt x="2883" y="1472"/>
                  </a:cubicBezTo>
                  <a:cubicBezTo>
                    <a:pt x="3024" y="1472"/>
                    <a:pt x="3176" y="1509"/>
                    <a:pt x="3322" y="1545"/>
                  </a:cubicBezTo>
                  <a:cubicBezTo>
                    <a:pt x="3470" y="1579"/>
                    <a:pt x="3622" y="1616"/>
                    <a:pt x="3767" y="1616"/>
                  </a:cubicBezTo>
                  <a:cubicBezTo>
                    <a:pt x="3877" y="1616"/>
                    <a:pt x="3971" y="1596"/>
                    <a:pt x="4055" y="1551"/>
                  </a:cubicBezTo>
                  <a:lnTo>
                    <a:pt x="4213" y="2098"/>
                  </a:lnTo>
                  <a:lnTo>
                    <a:pt x="4245" y="2074"/>
                  </a:lnTo>
                  <a:cubicBezTo>
                    <a:pt x="4273" y="2055"/>
                    <a:pt x="4305" y="2044"/>
                    <a:pt x="4340" y="2044"/>
                  </a:cubicBezTo>
                  <a:cubicBezTo>
                    <a:pt x="4421" y="2044"/>
                    <a:pt x="4511" y="2102"/>
                    <a:pt x="4607" y="2166"/>
                  </a:cubicBezTo>
                  <a:cubicBezTo>
                    <a:pt x="4687" y="2218"/>
                    <a:pt x="4768" y="2271"/>
                    <a:pt x="4852" y="2295"/>
                  </a:cubicBezTo>
                  <a:cubicBezTo>
                    <a:pt x="4894" y="2308"/>
                    <a:pt x="4939" y="2314"/>
                    <a:pt x="4995" y="2314"/>
                  </a:cubicBezTo>
                  <a:cubicBezTo>
                    <a:pt x="5032" y="2314"/>
                    <a:pt x="5068" y="2310"/>
                    <a:pt x="5107" y="2308"/>
                  </a:cubicBezTo>
                  <a:cubicBezTo>
                    <a:pt x="5130" y="2306"/>
                    <a:pt x="5154" y="2306"/>
                    <a:pt x="5179" y="2303"/>
                  </a:cubicBezTo>
                  <a:cubicBezTo>
                    <a:pt x="5192" y="2303"/>
                    <a:pt x="5205" y="2303"/>
                    <a:pt x="5218" y="2303"/>
                  </a:cubicBezTo>
                  <a:cubicBezTo>
                    <a:pt x="5338" y="2303"/>
                    <a:pt x="5462" y="2320"/>
                    <a:pt x="5584" y="2336"/>
                  </a:cubicBezTo>
                  <a:cubicBezTo>
                    <a:pt x="5707" y="2354"/>
                    <a:pt x="5836" y="2369"/>
                    <a:pt x="5958" y="2369"/>
                  </a:cubicBezTo>
                  <a:cubicBezTo>
                    <a:pt x="6025" y="2369"/>
                    <a:pt x="6090" y="2364"/>
                    <a:pt x="6150" y="2353"/>
                  </a:cubicBezTo>
                  <a:cubicBezTo>
                    <a:pt x="6351" y="2312"/>
                    <a:pt x="6540" y="2141"/>
                    <a:pt x="6600" y="1943"/>
                  </a:cubicBezTo>
                  <a:cubicBezTo>
                    <a:pt x="6641" y="1813"/>
                    <a:pt x="6615" y="1691"/>
                    <a:pt x="6527" y="1603"/>
                  </a:cubicBezTo>
                  <a:cubicBezTo>
                    <a:pt x="6501" y="1577"/>
                    <a:pt x="6469" y="1554"/>
                    <a:pt x="6439" y="1532"/>
                  </a:cubicBezTo>
                  <a:cubicBezTo>
                    <a:pt x="6396" y="1502"/>
                    <a:pt x="6353" y="1470"/>
                    <a:pt x="6328" y="1427"/>
                  </a:cubicBezTo>
                  <a:cubicBezTo>
                    <a:pt x="6293" y="1367"/>
                    <a:pt x="6300" y="1288"/>
                    <a:pt x="6306" y="1234"/>
                  </a:cubicBezTo>
                  <a:cubicBezTo>
                    <a:pt x="6373" y="754"/>
                    <a:pt x="6773" y="392"/>
                    <a:pt x="7183" y="65"/>
                  </a:cubicBezTo>
                  <a:close/>
                  <a:moveTo>
                    <a:pt x="7176" y="0"/>
                  </a:moveTo>
                  <a:lnTo>
                    <a:pt x="7163" y="11"/>
                  </a:lnTo>
                  <a:cubicBezTo>
                    <a:pt x="6741" y="349"/>
                    <a:pt x="6323" y="722"/>
                    <a:pt x="6253" y="1226"/>
                  </a:cubicBezTo>
                  <a:cubicBezTo>
                    <a:pt x="6244" y="1288"/>
                    <a:pt x="6238" y="1380"/>
                    <a:pt x="6283" y="1455"/>
                  </a:cubicBezTo>
                  <a:cubicBezTo>
                    <a:pt x="6313" y="1509"/>
                    <a:pt x="6362" y="1543"/>
                    <a:pt x="6409" y="1577"/>
                  </a:cubicBezTo>
                  <a:cubicBezTo>
                    <a:pt x="6439" y="1596"/>
                    <a:pt x="6465" y="1618"/>
                    <a:pt x="6488" y="1641"/>
                  </a:cubicBezTo>
                  <a:cubicBezTo>
                    <a:pt x="6583" y="1736"/>
                    <a:pt x="6574" y="1849"/>
                    <a:pt x="6548" y="1929"/>
                  </a:cubicBezTo>
                  <a:cubicBezTo>
                    <a:pt x="6495" y="2104"/>
                    <a:pt x="6319" y="2263"/>
                    <a:pt x="6139" y="2299"/>
                  </a:cubicBezTo>
                  <a:cubicBezTo>
                    <a:pt x="6081" y="2311"/>
                    <a:pt x="6018" y="2315"/>
                    <a:pt x="5953" y="2315"/>
                  </a:cubicBezTo>
                  <a:cubicBezTo>
                    <a:pt x="5836" y="2315"/>
                    <a:pt x="5710" y="2301"/>
                    <a:pt x="5591" y="2284"/>
                  </a:cubicBezTo>
                  <a:cubicBezTo>
                    <a:pt x="5469" y="2267"/>
                    <a:pt x="5343" y="2249"/>
                    <a:pt x="5217" y="2249"/>
                  </a:cubicBezTo>
                  <a:cubicBezTo>
                    <a:pt x="5204" y="2249"/>
                    <a:pt x="5191" y="2249"/>
                    <a:pt x="5177" y="2250"/>
                  </a:cubicBezTo>
                  <a:cubicBezTo>
                    <a:pt x="5152" y="2252"/>
                    <a:pt x="5128" y="2254"/>
                    <a:pt x="5102" y="2254"/>
                  </a:cubicBezTo>
                  <a:cubicBezTo>
                    <a:pt x="5066" y="2256"/>
                    <a:pt x="5029" y="2261"/>
                    <a:pt x="4995" y="2261"/>
                  </a:cubicBezTo>
                  <a:cubicBezTo>
                    <a:pt x="4944" y="2261"/>
                    <a:pt x="4903" y="2254"/>
                    <a:pt x="4867" y="2243"/>
                  </a:cubicBezTo>
                  <a:cubicBezTo>
                    <a:pt x="4789" y="2222"/>
                    <a:pt x="4712" y="2171"/>
                    <a:pt x="4637" y="2121"/>
                  </a:cubicBezTo>
                  <a:cubicBezTo>
                    <a:pt x="4534" y="2053"/>
                    <a:pt x="4438" y="1991"/>
                    <a:pt x="4340" y="1991"/>
                  </a:cubicBezTo>
                  <a:cubicBezTo>
                    <a:pt x="4305" y="1991"/>
                    <a:pt x="4275" y="1997"/>
                    <a:pt x="4245" y="2012"/>
                  </a:cubicBezTo>
                  <a:lnTo>
                    <a:pt x="4087" y="1470"/>
                  </a:lnTo>
                  <a:lnTo>
                    <a:pt x="4057" y="1489"/>
                  </a:lnTo>
                  <a:cubicBezTo>
                    <a:pt x="3975" y="1539"/>
                    <a:pt x="3879" y="1564"/>
                    <a:pt x="3767" y="1564"/>
                  </a:cubicBezTo>
                  <a:cubicBezTo>
                    <a:pt x="3628" y="1564"/>
                    <a:pt x="3480" y="1528"/>
                    <a:pt x="3335" y="1491"/>
                  </a:cubicBezTo>
                  <a:cubicBezTo>
                    <a:pt x="3185" y="1455"/>
                    <a:pt x="3030" y="1419"/>
                    <a:pt x="2883" y="1419"/>
                  </a:cubicBezTo>
                  <a:cubicBezTo>
                    <a:pt x="2771" y="1419"/>
                    <a:pt x="2677" y="1440"/>
                    <a:pt x="2591" y="1483"/>
                  </a:cubicBezTo>
                  <a:cubicBezTo>
                    <a:pt x="2499" y="1530"/>
                    <a:pt x="2420" y="1601"/>
                    <a:pt x="2341" y="1671"/>
                  </a:cubicBezTo>
                  <a:cubicBezTo>
                    <a:pt x="2222" y="1777"/>
                    <a:pt x="2106" y="1876"/>
                    <a:pt x="1976" y="1876"/>
                  </a:cubicBezTo>
                  <a:cubicBezTo>
                    <a:pt x="1959" y="1876"/>
                    <a:pt x="1941" y="1874"/>
                    <a:pt x="1923" y="1871"/>
                  </a:cubicBezTo>
                  <a:cubicBezTo>
                    <a:pt x="1899" y="1866"/>
                    <a:pt x="1873" y="1860"/>
                    <a:pt x="1850" y="1851"/>
                  </a:cubicBezTo>
                  <a:cubicBezTo>
                    <a:pt x="1803" y="1839"/>
                    <a:pt x="1754" y="1824"/>
                    <a:pt x="1711" y="1824"/>
                  </a:cubicBezTo>
                  <a:cubicBezTo>
                    <a:pt x="1661" y="1824"/>
                    <a:pt x="1623" y="1843"/>
                    <a:pt x="1599" y="1879"/>
                  </a:cubicBezTo>
                  <a:cubicBezTo>
                    <a:pt x="1571" y="1916"/>
                    <a:pt x="1571" y="1963"/>
                    <a:pt x="1571" y="2003"/>
                  </a:cubicBezTo>
                  <a:cubicBezTo>
                    <a:pt x="1574" y="2018"/>
                    <a:pt x="1574" y="2033"/>
                    <a:pt x="1571" y="2048"/>
                  </a:cubicBezTo>
                  <a:cubicBezTo>
                    <a:pt x="1561" y="2171"/>
                    <a:pt x="1443" y="2258"/>
                    <a:pt x="1316" y="2333"/>
                  </a:cubicBezTo>
                  <a:cubicBezTo>
                    <a:pt x="939" y="2558"/>
                    <a:pt x="511" y="2815"/>
                    <a:pt x="48" y="2895"/>
                  </a:cubicBezTo>
                  <a:lnTo>
                    <a:pt x="33" y="2897"/>
                  </a:lnTo>
                  <a:lnTo>
                    <a:pt x="29" y="2912"/>
                  </a:lnTo>
                  <a:cubicBezTo>
                    <a:pt x="22" y="2929"/>
                    <a:pt x="18" y="2946"/>
                    <a:pt x="14" y="2965"/>
                  </a:cubicBezTo>
                  <a:cubicBezTo>
                    <a:pt x="12" y="2978"/>
                    <a:pt x="7" y="2991"/>
                    <a:pt x="5" y="3004"/>
                  </a:cubicBezTo>
                  <a:lnTo>
                    <a:pt x="1" y="3015"/>
                  </a:lnTo>
                  <a:lnTo>
                    <a:pt x="5" y="3023"/>
                  </a:lnTo>
                  <a:cubicBezTo>
                    <a:pt x="27" y="3060"/>
                    <a:pt x="44" y="3103"/>
                    <a:pt x="63" y="3148"/>
                  </a:cubicBezTo>
                  <a:cubicBezTo>
                    <a:pt x="91" y="3218"/>
                    <a:pt x="119" y="3289"/>
                    <a:pt x="164" y="3345"/>
                  </a:cubicBezTo>
                  <a:cubicBezTo>
                    <a:pt x="207" y="3403"/>
                    <a:pt x="267" y="3441"/>
                    <a:pt x="324" y="3478"/>
                  </a:cubicBezTo>
                  <a:cubicBezTo>
                    <a:pt x="365" y="3505"/>
                    <a:pt x="406" y="3531"/>
                    <a:pt x="440" y="3563"/>
                  </a:cubicBezTo>
                  <a:cubicBezTo>
                    <a:pt x="483" y="3604"/>
                    <a:pt x="517" y="3655"/>
                    <a:pt x="549" y="3705"/>
                  </a:cubicBezTo>
                  <a:cubicBezTo>
                    <a:pt x="599" y="3780"/>
                    <a:pt x="650" y="3857"/>
                    <a:pt x="734" y="3902"/>
                  </a:cubicBezTo>
                  <a:cubicBezTo>
                    <a:pt x="789" y="3932"/>
                    <a:pt x="854" y="3947"/>
                    <a:pt x="939" y="3947"/>
                  </a:cubicBezTo>
                  <a:cubicBezTo>
                    <a:pt x="978" y="3947"/>
                    <a:pt x="1017" y="3945"/>
                    <a:pt x="1053" y="3940"/>
                  </a:cubicBezTo>
                  <a:cubicBezTo>
                    <a:pt x="1091" y="3938"/>
                    <a:pt x="1128" y="3936"/>
                    <a:pt x="1164" y="3936"/>
                  </a:cubicBezTo>
                  <a:cubicBezTo>
                    <a:pt x="1235" y="3936"/>
                    <a:pt x="1286" y="3947"/>
                    <a:pt x="1334" y="3968"/>
                  </a:cubicBezTo>
                  <a:cubicBezTo>
                    <a:pt x="1426" y="4011"/>
                    <a:pt x="1494" y="4107"/>
                    <a:pt x="1559" y="4200"/>
                  </a:cubicBezTo>
                  <a:cubicBezTo>
                    <a:pt x="1640" y="4315"/>
                    <a:pt x="1721" y="4433"/>
                    <a:pt x="1861" y="4450"/>
                  </a:cubicBezTo>
                  <a:cubicBezTo>
                    <a:pt x="1814" y="4765"/>
                    <a:pt x="2032" y="5099"/>
                    <a:pt x="2341" y="5183"/>
                  </a:cubicBezTo>
                  <a:lnTo>
                    <a:pt x="1933" y="6175"/>
                  </a:lnTo>
                  <a:cubicBezTo>
                    <a:pt x="1893" y="6278"/>
                    <a:pt x="1852" y="6408"/>
                    <a:pt x="1929" y="6501"/>
                  </a:cubicBezTo>
                  <a:cubicBezTo>
                    <a:pt x="1978" y="6556"/>
                    <a:pt x="2051" y="6573"/>
                    <a:pt x="2122" y="6591"/>
                  </a:cubicBezTo>
                  <a:cubicBezTo>
                    <a:pt x="2195" y="6606"/>
                    <a:pt x="2261" y="6621"/>
                    <a:pt x="2289" y="6676"/>
                  </a:cubicBezTo>
                  <a:cubicBezTo>
                    <a:pt x="2296" y="6689"/>
                    <a:pt x="2300" y="6704"/>
                    <a:pt x="2304" y="6719"/>
                  </a:cubicBezTo>
                  <a:cubicBezTo>
                    <a:pt x="2313" y="6747"/>
                    <a:pt x="2321" y="6777"/>
                    <a:pt x="2345" y="6803"/>
                  </a:cubicBezTo>
                  <a:cubicBezTo>
                    <a:pt x="2379" y="6835"/>
                    <a:pt x="2431" y="6839"/>
                    <a:pt x="2463" y="6843"/>
                  </a:cubicBezTo>
                  <a:lnTo>
                    <a:pt x="3943" y="6963"/>
                  </a:lnTo>
                  <a:lnTo>
                    <a:pt x="3960" y="7334"/>
                  </a:lnTo>
                  <a:lnTo>
                    <a:pt x="3980" y="7338"/>
                  </a:lnTo>
                  <a:cubicBezTo>
                    <a:pt x="4322" y="7415"/>
                    <a:pt x="4654" y="7525"/>
                    <a:pt x="4768" y="7805"/>
                  </a:cubicBezTo>
                  <a:cubicBezTo>
                    <a:pt x="4774" y="7822"/>
                    <a:pt x="4779" y="7840"/>
                    <a:pt x="4785" y="7857"/>
                  </a:cubicBezTo>
                  <a:cubicBezTo>
                    <a:pt x="4804" y="7915"/>
                    <a:pt x="4824" y="7972"/>
                    <a:pt x="4871" y="8015"/>
                  </a:cubicBezTo>
                  <a:cubicBezTo>
                    <a:pt x="4909" y="8050"/>
                    <a:pt x="4957" y="8067"/>
                    <a:pt x="5002" y="8082"/>
                  </a:cubicBezTo>
                  <a:cubicBezTo>
                    <a:pt x="5051" y="8101"/>
                    <a:pt x="5098" y="8116"/>
                    <a:pt x="5126" y="8152"/>
                  </a:cubicBezTo>
                  <a:cubicBezTo>
                    <a:pt x="5152" y="8185"/>
                    <a:pt x="5156" y="8230"/>
                    <a:pt x="5164" y="8277"/>
                  </a:cubicBezTo>
                  <a:lnTo>
                    <a:pt x="5167" y="8294"/>
                  </a:lnTo>
                  <a:cubicBezTo>
                    <a:pt x="5201" y="8525"/>
                    <a:pt x="5310" y="8746"/>
                    <a:pt x="5479" y="8911"/>
                  </a:cubicBezTo>
                  <a:cubicBezTo>
                    <a:pt x="5539" y="8971"/>
                    <a:pt x="5666" y="9074"/>
                    <a:pt x="5809" y="9074"/>
                  </a:cubicBezTo>
                  <a:cubicBezTo>
                    <a:pt x="5833" y="9074"/>
                    <a:pt x="5856" y="9069"/>
                    <a:pt x="5878" y="9065"/>
                  </a:cubicBezTo>
                  <a:lnTo>
                    <a:pt x="8674" y="9087"/>
                  </a:lnTo>
                  <a:cubicBezTo>
                    <a:pt x="8804" y="9245"/>
                    <a:pt x="8987" y="9356"/>
                    <a:pt x="9188" y="9399"/>
                  </a:cubicBezTo>
                  <a:cubicBezTo>
                    <a:pt x="9214" y="9404"/>
                    <a:pt x="9239" y="9410"/>
                    <a:pt x="9265" y="9414"/>
                  </a:cubicBezTo>
                  <a:cubicBezTo>
                    <a:pt x="9323" y="9423"/>
                    <a:pt x="9376" y="9431"/>
                    <a:pt x="9426" y="9453"/>
                  </a:cubicBezTo>
                  <a:cubicBezTo>
                    <a:pt x="9486" y="9474"/>
                    <a:pt x="9537" y="9511"/>
                    <a:pt x="9593" y="9551"/>
                  </a:cubicBezTo>
                  <a:cubicBezTo>
                    <a:pt x="9661" y="9599"/>
                    <a:pt x="9732" y="9650"/>
                    <a:pt x="9818" y="9669"/>
                  </a:cubicBezTo>
                  <a:cubicBezTo>
                    <a:pt x="9865" y="9682"/>
                    <a:pt x="9914" y="9682"/>
                    <a:pt x="9961" y="9684"/>
                  </a:cubicBezTo>
                  <a:cubicBezTo>
                    <a:pt x="10011" y="9686"/>
                    <a:pt x="10056" y="9686"/>
                    <a:pt x="10099" y="9699"/>
                  </a:cubicBezTo>
                  <a:cubicBezTo>
                    <a:pt x="10161" y="9714"/>
                    <a:pt x="10216" y="9751"/>
                    <a:pt x="10274" y="9789"/>
                  </a:cubicBezTo>
                  <a:cubicBezTo>
                    <a:pt x="10326" y="9824"/>
                    <a:pt x="10377" y="9858"/>
                    <a:pt x="10437" y="9879"/>
                  </a:cubicBezTo>
                  <a:cubicBezTo>
                    <a:pt x="10488" y="9896"/>
                    <a:pt x="10546" y="9905"/>
                    <a:pt x="10617" y="9905"/>
                  </a:cubicBezTo>
                  <a:cubicBezTo>
                    <a:pt x="10664" y="9905"/>
                    <a:pt x="10711" y="9901"/>
                    <a:pt x="10756" y="9899"/>
                  </a:cubicBezTo>
                  <a:cubicBezTo>
                    <a:pt x="10801" y="9894"/>
                    <a:pt x="10846" y="9890"/>
                    <a:pt x="10891" y="9890"/>
                  </a:cubicBezTo>
                  <a:cubicBezTo>
                    <a:pt x="10973" y="9890"/>
                    <a:pt x="11033" y="9903"/>
                    <a:pt x="11086" y="9931"/>
                  </a:cubicBezTo>
                  <a:cubicBezTo>
                    <a:pt x="11125" y="9950"/>
                    <a:pt x="11163" y="9980"/>
                    <a:pt x="11202" y="10008"/>
                  </a:cubicBezTo>
                  <a:cubicBezTo>
                    <a:pt x="11277" y="10061"/>
                    <a:pt x="11352" y="10119"/>
                    <a:pt x="11431" y="10119"/>
                  </a:cubicBezTo>
                  <a:cubicBezTo>
                    <a:pt x="11463" y="10119"/>
                    <a:pt x="11493" y="10108"/>
                    <a:pt x="11521" y="10089"/>
                  </a:cubicBezTo>
                  <a:lnTo>
                    <a:pt x="11534" y="10078"/>
                  </a:lnTo>
                  <a:lnTo>
                    <a:pt x="11532" y="10063"/>
                  </a:lnTo>
                  <a:cubicBezTo>
                    <a:pt x="11498" y="9791"/>
                    <a:pt x="11842" y="9620"/>
                    <a:pt x="11950" y="9573"/>
                  </a:cubicBezTo>
                  <a:cubicBezTo>
                    <a:pt x="12434" y="9361"/>
                    <a:pt x="13006" y="9262"/>
                    <a:pt x="13754" y="9262"/>
                  </a:cubicBezTo>
                  <a:cubicBezTo>
                    <a:pt x="13981" y="9262"/>
                    <a:pt x="14210" y="9271"/>
                    <a:pt x="14435" y="9288"/>
                  </a:cubicBezTo>
                  <a:cubicBezTo>
                    <a:pt x="14465" y="9290"/>
                    <a:pt x="14495" y="9292"/>
                    <a:pt x="14527" y="9292"/>
                  </a:cubicBezTo>
                  <a:cubicBezTo>
                    <a:pt x="14581" y="9292"/>
                    <a:pt x="14662" y="9286"/>
                    <a:pt x="14724" y="9234"/>
                  </a:cubicBezTo>
                  <a:cubicBezTo>
                    <a:pt x="14778" y="9191"/>
                    <a:pt x="14803" y="9125"/>
                    <a:pt x="14829" y="9063"/>
                  </a:cubicBezTo>
                  <a:cubicBezTo>
                    <a:pt x="14836" y="9042"/>
                    <a:pt x="14844" y="9020"/>
                    <a:pt x="14855" y="8999"/>
                  </a:cubicBezTo>
                  <a:cubicBezTo>
                    <a:pt x="14951" y="8793"/>
                    <a:pt x="15174" y="8690"/>
                    <a:pt x="15390" y="8589"/>
                  </a:cubicBezTo>
                  <a:lnTo>
                    <a:pt x="15446" y="8564"/>
                  </a:lnTo>
                  <a:cubicBezTo>
                    <a:pt x="15772" y="8409"/>
                    <a:pt x="15945" y="8221"/>
                    <a:pt x="15960" y="8002"/>
                  </a:cubicBezTo>
                  <a:cubicBezTo>
                    <a:pt x="15969" y="7857"/>
                    <a:pt x="15903" y="7722"/>
                    <a:pt x="15840" y="7589"/>
                  </a:cubicBezTo>
                  <a:cubicBezTo>
                    <a:pt x="15770" y="7441"/>
                    <a:pt x="15701" y="7302"/>
                    <a:pt x="15738" y="7156"/>
                  </a:cubicBezTo>
                  <a:cubicBezTo>
                    <a:pt x="15783" y="6974"/>
                    <a:pt x="15986" y="6871"/>
                    <a:pt x="16162" y="6865"/>
                  </a:cubicBezTo>
                  <a:cubicBezTo>
                    <a:pt x="16169" y="6865"/>
                    <a:pt x="16177" y="6864"/>
                    <a:pt x="16184" y="6864"/>
                  </a:cubicBezTo>
                  <a:cubicBezTo>
                    <a:pt x="16369" y="6864"/>
                    <a:pt x="16556" y="6940"/>
                    <a:pt x="16717" y="7008"/>
                  </a:cubicBezTo>
                  <a:cubicBezTo>
                    <a:pt x="16809" y="7047"/>
                    <a:pt x="16914" y="7092"/>
                    <a:pt x="17025" y="7092"/>
                  </a:cubicBezTo>
                  <a:lnTo>
                    <a:pt x="17040" y="7092"/>
                  </a:lnTo>
                  <a:cubicBezTo>
                    <a:pt x="17156" y="7085"/>
                    <a:pt x="17284" y="7017"/>
                    <a:pt x="17310" y="6893"/>
                  </a:cubicBezTo>
                  <a:cubicBezTo>
                    <a:pt x="17344" y="6734"/>
                    <a:pt x="17569" y="6657"/>
                    <a:pt x="17998" y="6657"/>
                  </a:cubicBezTo>
                  <a:cubicBezTo>
                    <a:pt x="18047" y="6657"/>
                    <a:pt x="18092" y="6657"/>
                    <a:pt x="18131" y="6659"/>
                  </a:cubicBezTo>
                  <a:lnTo>
                    <a:pt x="18195" y="6659"/>
                  </a:lnTo>
                  <a:cubicBezTo>
                    <a:pt x="18424" y="6659"/>
                    <a:pt x="18748" y="6631"/>
                    <a:pt x="18891" y="6389"/>
                  </a:cubicBezTo>
                  <a:cubicBezTo>
                    <a:pt x="18923" y="6333"/>
                    <a:pt x="18943" y="6271"/>
                    <a:pt x="18962" y="6211"/>
                  </a:cubicBezTo>
                  <a:cubicBezTo>
                    <a:pt x="18981" y="6149"/>
                    <a:pt x="19001" y="6089"/>
                    <a:pt x="19035" y="6036"/>
                  </a:cubicBezTo>
                  <a:cubicBezTo>
                    <a:pt x="19071" y="5978"/>
                    <a:pt x="19127" y="5931"/>
                    <a:pt x="19181" y="5886"/>
                  </a:cubicBezTo>
                  <a:cubicBezTo>
                    <a:pt x="19415" y="5688"/>
                    <a:pt x="19665" y="5495"/>
                    <a:pt x="19946" y="5495"/>
                  </a:cubicBezTo>
                  <a:cubicBezTo>
                    <a:pt x="19958" y="5495"/>
                    <a:pt x="19970" y="5495"/>
                    <a:pt x="19982" y="5496"/>
                  </a:cubicBezTo>
                  <a:cubicBezTo>
                    <a:pt x="20020" y="5498"/>
                    <a:pt x="20059" y="5502"/>
                    <a:pt x="20095" y="5509"/>
                  </a:cubicBezTo>
                  <a:cubicBezTo>
                    <a:pt x="20146" y="5516"/>
                    <a:pt x="20198" y="5523"/>
                    <a:pt x="20251" y="5523"/>
                  </a:cubicBezTo>
                  <a:cubicBezTo>
                    <a:pt x="20262" y="5523"/>
                    <a:pt x="20274" y="5522"/>
                    <a:pt x="20286" y="5521"/>
                  </a:cubicBezTo>
                  <a:cubicBezTo>
                    <a:pt x="20374" y="5513"/>
                    <a:pt x="20453" y="5476"/>
                    <a:pt x="20532" y="5440"/>
                  </a:cubicBezTo>
                  <a:cubicBezTo>
                    <a:pt x="20612" y="5406"/>
                    <a:pt x="20687" y="5371"/>
                    <a:pt x="20768" y="5365"/>
                  </a:cubicBezTo>
                  <a:cubicBezTo>
                    <a:pt x="20776" y="5365"/>
                    <a:pt x="20783" y="5364"/>
                    <a:pt x="20791" y="5364"/>
                  </a:cubicBezTo>
                  <a:cubicBezTo>
                    <a:pt x="20897" y="5364"/>
                    <a:pt x="21005" y="5404"/>
                    <a:pt x="21109" y="5444"/>
                  </a:cubicBezTo>
                  <a:cubicBezTo>
                    <a:pt x="21216" y="5485"/>
                    <a:pt x="21314" y="5524"/>
                    <a:pt x="21413" y="5524"/>
                  </a:cubicBezTo>
                  <a:cubicBezTo>
                    <a:pt x="21479" y="5524"/>
                    <a:pt x="21535" y="5506"/>
                    <a:pt x="21587" y="5472"/>
                  </a:cubicBezTo>
                  <a:lnTo>
                    <a:pt x="21595" y="5466"/>
                  </a:lnTo>
                  <a:lnTo>
                    <a:pt x="21599" y="5455"/>
                  </a:lnTo>
                  <a:cubicBezTo>
                    <a:pt x="21653" y="5241"/>
                    <a:pt x="21503" y="5031"/>
                    <a:pt x="21342" y="4907"/>
                  </a:cubicBezTo>
                  <a:cubicBezTo>
                    <a:pt x="21280" y="4857"/>
                    <a:pt x="21212" y="4814"/>
                    <a:pt x="21145" y="4772"/>
                  </a:cubicBezTo>
                  <a:cubicBezTo>
                    <a:pt x="21042" y="4705"/>
                    <a:pt x="20937" y="4639"/>
                    <a:pt x="20854" y="4551"/>
                  </a:cubicBezTo>
                  <a:cubicBezTo>
                    <a:pt x="20800" y="4495"/>
                    <a:pt x="20753" y="4429"/>
                    <a:pt x="20708" y="4367"/>
                  </a:cubicBezTo>
                  <a:cubicBezTo>
                    <a:pt x="20597" y="4212"/>
                    <a:pt x="20481" y="4052"/>
                    <a:pt x="20292" y="4028"/>
                  </a:cubicBezTo>
                  <a:cubicBezTo>
                    <a:pt x="20275" y="4026"/>
                    <a:pt x="20258" y="4025"/>
                    <a:pt x="20242" y="4025"/>
                  </a:cubicBezTo>
                  <a:cubicBezTo>
                    <a:pt x="20118" y="4025"/>
                    <a:pt x="20006" y="4083"/>
                    <a:pt x="19896" y="4142"/>
                  </a:cubicBezTo>
                  <a:cubicBezTo>
                    <a:pt x="19840" y="4172"/>
                    <a:pt x="19783" y="4202"/>
                    <a:pt x="19725" y="4225"/>
                  </a:cubicBezTo>
                  <a:cubicBezTo>
                    <a:pt x="19637" y="4257"/>
                    <a:pt x="19540" y="4272"/>
                    <a:pt x="19427" y="4272"/>
                  </a:cubicBezTo>
                  <a:cubicBezTo>
                    <a:pt x="19290" y="4272"/>
                    <a:pt x="19153" y="4251"/>
                    <a:pt x="19001" y="4223"/>
                  </a:cubicBezTo>
                  <a:cubicBezTo>
                    <a:pt x="18911" y="4206"/>
                    <a:pt x="18613" y="4137"/>
                    <a:pt x="18623" y="3945"/>
                  </a:cubicBezTo>
                  <a:cubicBezTo>
                    <a:pt x="18626" y="3910"/>
                    <a:pt x="18636" y="3878"/>
                    <a:pt x="18649" y="3844"/>
                  </a:cubicBezTo>
                  <a:lnTo>
                    <a:pt x="18853" y="3285"/>
                  </a:lnTo>
                  <a:cubicBezTo>
                    <a:pt x="18973" y="2963"/>
                    <a:pt x="19121" y="2653"/>
                    <a:pt x="19412" y="2578"/>
                  </a:cubicBezTo>
                  <a:lnTo>
                    <a:pt x="19457" y="2569"/>
                  </a:lnTo>
                  <a:lnTo>
                    <a:pt x="19438" y="2537"/>
                  </a:lnTo>
                  <a:cubicBezTo>
                    <a:pt x="19382" y="2436"/>
                    <a:pt x="19307" y="2327"/>
                    <a:pt x="19187" y="2282"/>
                  </a:cubicBezTo>
                  <a:cubicBezTo>
                    <a:pt x="19118" y="2254"/>
                    <a:pt x="19046" y="2254"/>
                    <a:pt x="18975" y="2254"/>
                  </a:cubicBezTo>
                  <a:cubicBezTo>
                    <a:pt x="18913" y="2252"/>
                    <a:pt x="18853" y="2252"/>
                    <a:pt x="18797" y="2235"/>
                  </a:cubicBezTo>
                  <a:cubicBezTo>
                    <a:pt x="18733" y="2216"/>
                    <a:pt x="18677" y="2175"/>
                    <a:pt x="18619" y="2134"/>
                  </a:cubicBezTo>
                  <a:cubicBezTo>
                    <a:pt x="18593" y="2115"/>
                    <a:pt x="18570" y="2096"/>
                    <a:pt x="18542" y="2081"/>
                  </a:cubicBezTo>
                  <a:cubicBezTo>
                    <a:pt x="18405" y="1991"/>
                    <a:pt x="18240" y="1946"/>
                    <a:pt x="18058" y="1946"/>
                  </a:cubicBezTo>
                  <a:cubicBezTo>
                    <a:pt x="17743" y="1946"/>
                    <a:pt x="17426" y="2078"/>
                    <a:pt x="17214" y="2188"/>
                  </a:cubicBezTo>
                  <a:cubicBezTo>
                    <a:pt x="17134" y="2231"/>
                    <a:pt x="17053" y="2276"/>
                    <a:pt x="16974" y="2321"/>
                  </a:cubicBezTo>
                  <a:cubicBezTo>
                    <a:pt x="16657" y="2498"/>
                    <a:pt x="16329" y="2683"/>
                    <a:pt x="15969" y="2696"/>
                  </a:cubicBezTo>
                  <a:cubicBezTo>
                    <a:pt x="15948" y="2698"/>
                    <a:pt x="15928" y="2698"/>
                    <a:pt x="15907" y="2698"/>
                  </a:cubicBezTo>
                  <a:lnTo>
                    <a:pt x="15795" y="2696"/>
                  </a:lnTo>
                  <a:cubicBezTo>
                    <a:pt x="15686" y="2696"/>
                    <a:pt x="15594" y="2704"/>
                    <a:pt x="15508" y="2740"/>
                  </a:cubicBezTo>
                  <a:cubicBezTo>
                    <a:pt x="15450" y="2766"/>
                    <a:pt x="15399" y="2805"/>
                    <a:pt x="15348" y="2841"/>
                  </a:cubicBezTo>
                  <a:cubicBezTo>
                    <a:pt x="15296" y="2878"/>
                    <a:pt x="15249" y="2914"/>
                    <a:pt x="15193" y="2938"/>
                  </a:cubicBezTo>
                  <a:cubicBezTo>
                    <a:pt x="15144" y="2957"/>
                    <a:pt x="15095" y="2965"/>
                    <a:pt x="15043" y="2965"/>
                  </a:cubicBezTo>
                  <a:cubicBezTo>
                    <a:pt x="14904" y="2965"/>
                    <a:pt x="14765" y="2901"/>
                    <a:pt x="14617" y="2835"/>
                  </a:cubicBezTo>
                  <a:cubicBezTo>
                    <a:pt x="14467" y="2766"/>
                    <a:pt x="14311" y="2693"/>
                    <a:pt x="14148" y="2691"/>
                  </a:cubicBezTo>
                  <a:lnTo>
                    <a:pt x="14137" y="2689"/>
                  </a:lnTo>
                  <a:cubicBezTo>
                    <a:pt x="14088" y="2689"/>
                    <a:pt x="14036" y="2696"/>
                    <a:pt x="13989" y="2702"/>
                  </a:cubicBezTo>
                  <a:cubicBezTo>
                    <a:pt x="13942" y="2707"/>
                    <a:pt x="13895" y="2712"/>
                    <a:pt x="13852" y="2712"/>
                  </a:cubicBezTo>
                  <a:cubicBezTo>
                    <a:pt x="13812" y="2712"/>
                    <a:pt x="13774" y="2708"/>
                    <a:pt x="13741" y="2698"/>
                  </a:cubicBezTo>
                  <a:cubicBezTo>
                    <a:pt x="13651" y="2672"/>
                    <a:pt x="13576" y="2601"/>
                    <a:pt x="13505" y="2533"/>
                  </a:cubicBezTo>
                  <a:lnTo>
                    <a:pt x="13484" y="2513"/>
                  </a:lnTo>
                  <a:cubicBezTo>
                    <a:pt x="12935" y="1993"/>
                    <a:pt x="12185" y="1697"/>
                    <a:pt x="11425" y="1697"/>
                  </a:cubicBezTo>
                  <a:cubicBezTo>
                    <a:pt x="11356" y="1697"/>
                    <a:pt x="11288" y="1699"/>
                    <a:pt x="11219" y="1704"/>
                  </a:cubicBezTo>
                  <a:cubicBezTo>
                    <a:pt x="11060" y="1714"/>
                    <a:pt x="10840" y="1749"/>
                    <a:pt x="10726" y="1916"/>
                  </a:cubicBezTo>
                  <a:cubicBezTo>
                    <a:pt x="10713" y="1937"/>
                    <a:pt x="10701" y="1958"/>
                    <a:pt x="10690" y="1982"/>
                  </a:cubicBezTo>
                  <a:cubicBezTo>
                    <a:pt x="10673" y="2014"/>
                    <a:pt x="10658" y="2044"/>
                    <a:pt x="10634" y="2068"/>
                  </a:cubicBezTo>
                  <a:cubicBezTo>
                    <a:pt x="10596" y="2111"/>
                    <a:pt x="10542" y="2132"/>
                    <a:pt x="10476" y="2132"/>
                  </a:cubicBezTo>
                  <a:cubicBezTo>
                    <a:pt x="10388" y="2132"/>
                    <a:pt x="10281" y="2096"/>
                    <a:pt x="10188" y="2033"/>
                  </a:cubicBezTo>
                  <a:cubicBezTo>
                    <a:pt x="10167" y="2016"/>
                    <a:pt x="10144" y="2001"/>
                    <a:pt x="10120" y="1984"/>
                  </a:cubicBezTo>
                  <a:cubicBezTo>
                    <a:pt x="10002" y="1899"/>
                    <a:pt x="9878" y="1811"/>
                    <a:pt x="9734" y="1811"/>
                  </a:cubicBezTo>
                  <a:cubicBezTo>
                    <a:pt x="9732" y="1759"/>
                    <a:pt x="9711" y="1706"/>
                    <a:pt x="9672" y="1663"/>
                  </a:cubicBezTo>
                  <a:cubicBezTo>
                    <a:pt x="9621" y="1606"/>
                    <a:pt x="9550" y="1574"/>
                    <a:pt x="9481" y="1574"/>
                  </a:cubicBezTo>
                  <a:cubicBezTo>
                    <a:pt x="9475" y="1574"/>
                    <a:pt x="9468" y="1574"/>
                    <a:pt x="9462" y="1575"/>
                  </a:cubicBezTo>
                  <a:lnTo>
                    <a:pt x="9342" y="746"/>
                  </a:lnTo>
                  <a:lnTo>
                    <a:pt x="9321" y="746"/>
                  </a:lnTo>
                  <a:cubicBezTo>
                    <a:pt x="8547" y="733"/>
                    <a:pt x="7827" y="349"/>
                    <a:pt x="7191" y="9"/>
                  </a:cubicBezTo>
                  <a:lnTo>
                    <a:pt x="71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151"/>
            <p:cNvSpPr/>
            <p:nvPr/>
          </p:nvSpPr>
          <p:spPr>
            <a:xfrm>
              <a:off x="5727227" y="2557440"/>
              <a:ext cx="184868" cy="97094"/>
            </a:xfrm>
            <a:custGeom>
              <a:rect b="b" l="l" r="r" t="t"/>
              <a:pathLst>
                <a:path extrusionOk="0" h="3417" w="6506">
                  <a:moveTo>
                    <a:pt x="2749" y="0"/>
                  </a:moveTo>
                  <a:cubicBezTo>
                    <a:pt x="2742" y="0"/>
                    <a:pt x="2734" y="1"/>
                    <a:pt x="2726" y="1"/>
                  </a:cubicBezTo>
                  <a:cubicBezTo>
                    <a:pt x="2488" y="14"/>
                    <a:pt x="2297" y="194"/>
                    <a:pt x="2120" y="355"/>
                  </a:cubicBezTo>
                  <a:cubicBezTo>
                    <a:pt x="1961" y="500"/>
                    <a:pt x="1767" y="645"/>
                    <a:pt x="1558" y="645"/>
                  </a:cubicBezTo>
                  <a:cubicBezTo>
                    <a:pt x="1535" y="645"/>
                    <a:pt x="1513" y="643"/>
                    <a:pt x="1490" y="640"/>
                  </a:cubicBezTo>
                  <a:cubicBezTo>
                    <a:pt x="1276" y="607"/>
                    <a:pt x="1090" y="416"/>
                    <a:pt x="886" y="416"/>
                  </a:cubicBezTo>
                  <a:cubicBezTo>
                    <a:pt x="860" y="416"/>
                    <a:pt x="835" y="419"/>
                    <a:pt x="808" y="425"/>
                  </a:cubicBezTo>
                  <a:cubicBezTo>
                    <a:pt x="710" y="449"/>
                    <a:pt x="631" y="524"/>
                    <a:pt x="558" y="597"/>
                  </a:cubicBezTo>
                  <a:cubicBezTo>
                    <a:pt x="429" y="723"/>
                    <a:pt x="298" y="849"/>
                    <a:pt x="170" y="976"/>
                  </a:cubicBezTo>
                  <a:cubicBezTo>
                    <a:pt x="118" y="1025"/>
                    <a:pt x="65" y="1079"/>
                    <a:pt x="46" y="1149"/>
                  </a:cubicBezTo>
                  <a:cubicBezTo>
                    <a:pt x="1" y="1323"/>
                    <a:pt x="198" y="1467"/>
                    <a:pt x="376" y="1486"/>
                  </a:cubicBezTo>
                  <a:cubicBezTo>
                    <a:pt x="417" y="1491"/>
                    <a:pt x="458" y="1492"/>
                    <a:pt x="500" y="1492"/>
                  </a:cubicBezTo>
                  <a:cubicBezTo>
                    <a:pt x="555" y="1492"/>
                    <a:pt x="609" y="1490"/>
                    <a:pt x="664" y="1490"/>
                  </a:cubicBezTo>
                  <a:cubicBezTo>
                    <a:pt x="747" y="1490"/>
                    <a:pt x="829" y="1495"/>
                    <a:pt x="907" y="1524"/>
                  </a:cubicBezTo>
                  <a:cubicBezTo>
                    <a:pt x="1018" y="1565"/>
                    <a:pt x="1108" y="1649"/>
                    <a:pt x="1207" y="1711"/>
                  </a:cubicBezTo>
                  <a:cubicBezTo>
                    <a:pt x="1277" y="1756"/>
                    <a:pt x="1361" y="1790"/>
                    <a:pt x="1441" y="1790"/>
                  </a:cubicBezTo>
                  <a:cubicBezTo>
                    <a:pt x="1476" y="1790"/>
                    <a:pt x="1511" y="1784"/>
                    <a:pt x="1543" y="1769"/>
                  </a:cubicBezTo>
                  <a:cubicBezTo>
                    <a:pt x="1560" y="1904"/>
                    <a:pt x="1582" y="2051"/>
                    <a:pt x="1685" y="2141"/>
                  </a:cubicBezTo>
                  <a:cubicBezTo>
                    <a:pt x="1712" y="2165"/>
                    <a:pt x="1749" y="2191"/>
                    <a:pt x="1747" y="2229"/>
                  </a:cubicBezTo>
                  <a:cubicBezTo>
                    <a:pt x="1745" y="2244"/>
                    <a:pt x="1736" y="2259"/>
                    <a:pt x="1727" y="2274"/>
                  </a:cubicBezTo>
                  <a:cubicBezTo>
                    <a:pt x="1535" y="2571"/>
                    <a:pt x="1152" y="2662"/>
                    <a:pt x="792" y="2662"/>
                  </a:cubicBezTo>
                  <a:cubicBezTo>
                    <a:pt x="760" y="2662"/>
                    <a:pt x="727" y="2661"/>
                    <a:pt x="695" y="2660"/>
                  </a:cubicBezTo>
                  <a:cubicBezTo>
                    <a:pt x="638" y="2658"/>
                    <a:pt x="581" y="2655"/>
                    <a:pt x="524" y="2655"/>
                  </a:cubicBezTo>
                  <a:cubicBezTo>
                    <a:pt x="450" y="2655"/>
                    <a:pt x="377" y="2660"/>
                    <a:pt x="307" y="2683"/>
                  </a:cubicBezTo>
                  <a:cubicBezTo>
                    <a:pt x="183" y="2726"/>
                    <a:pt x="71" y="2840"/>
                    <a:pt x="84" y="2971"/>
                  </a:cubicBezTo>
                  <a:cubicBezTo>
                    <a:pt x="95" y="3080"/>
                    <a:pt x="185" y="3163"/>
                    <a:pt x="277" y="3223"/>
                  </a:cubicBezTo>
                  <a:cubicBezTo>
                    <a:pt x="471" y="3348"/>
                    <a:pt x="702" y="3416"/>
                    <a:pt x="934" y="3416"/>
                  </a:cubicBezTo>
                  <a:cubicBezTo>
                    <a:pt x="969" y="3416"/>
                    <a:pt x="1003" y="3415"/>
                    <a:pt x="1038" y="3412"/>
                  </a:cubicBezTo>
                  <a:cubicBezTo>
                    <a:pt x="1365" y="3384"/>
                    <a:pt x="1676" y="3221"/>
                    <a:pt x="2006" y="3221"/>
                  </a:cubicBezTo>
                  <a:cubicBezTo>
                    <a:pt x="2090" y="3221"/>
                    <a:pt x="2171" y="3232"/>
                    <a:pt x="2252" y="3249"/>
                  </a:cubicBezTo>
                  <a:cubicBezTo>
                    <a:pt x="2252" y="3240"/>
                    <a:pt x="2252" y="3234"/>
                    <a:pt x="2252" y="3225"/>
                  </a:cubicBezTo>
                  <a:cubicBezTo>
                    <a:pt x="2250" y="3120"/>
                    <a:pt x="2259" y="3001"/>
                    <a:pt x="2340" y="2936"/>
                  </a:cubicBezTo>
                  <a:cubicBezTo>
                    <a:pt x="2413" y="2883"/>
                    <a:pt x="2512" y="2891"/>
                    <a:pt x="2599" y="2870"/>
                  </a:cubicBezTo>
                  <a:cubicBezTo>
                    <a:pt x="2790" y="2823"/>
                    <a:pt x="2906" y="2632"/>
                    <a:pt x="3058" y="2503"/>
                  </a:cubicBezTo>
                  <a:cubicBezTo>
                    <a:pt x="3134" y="2438"/>
                    <a:pt x="3246" y="2397"/>
                    <a:pt x="3346" y="2397"/>
                  </a:cubicBezTo>
                  <a:cubicBezTo>
                    <a:pt x="3443" y="2397"/>
                    <a:pt x="3529" y="2435"/>
                    <a:pt x="3561" y="2527"/>
                  </a:cubicBezTo>
                  <a:cubicBezTo>
                    <a:pt x="3594" y="2615"/>
                    <a:pt x="3568" y="2735"/>
                    <a:pt x="3647" y="2784"/>
                  </a:cubicBezTo>
                  <a:cubicBezTo>
                    <a:pt x="3666" y="2796"/>
                    <a:pt x="3686" y="2800"/>
                    <a:pt x="3707" y="2800"/>
                  </a:cubicBezTo>
                  <a:cubicBezTo>
                    <a:pt x="3779" y="2800"/>
                    <a:pt x="3862" y="2745"/>
                    <a:pt x="3937" y="2745"/>
                  </a:cubicBezTo>
                  <a:cubicBezTo>
                    <a:pt x="3951" y="2745"/>
                    <a:pt x="3966" y="2747"/>
                    <a:pt x="3979" y="2752"/>
                  </a:cubicBezTo>
                  <a:cubicBezTo>
                    <a:pt x="4037" y="2643"/>
                    <a:pt x="4033" y="2503"/>
                    <a:pt x="3971" y="2396"/>
                  </a:cubicBezTo>
                  <a:cubicBezTo>
                    <a:pt x="4059" y="2298"/>
                    <a:pt x="4245" y="2377"/>
                    <a:pt x="4339" y="2283"/>
                  </a:cubicBezTo>
                  <a:cubicBezTo>
                    <a:pt x="4376" y="2246"/>
                    <a:pt x="4388" y="2193"/>
                    <a:pt x="4418" y="2152"/>
                  </a:cubicBezTo>
                  <a:cubicBezTo>
                    <a:pt x="4464" y="2090"/>
                    <a:pt x="4529" y="2072"/>
                    <a:pt x="4602" y="2072"/>
                  </a:cubicBezTo>
                  <a:cubicBezTo>
                    <a:pt x="4714" y="2072"/>
                    <a:pt x="4848" y="2115"/>
                    <a:pt x="4969" y="2115"/>
                  </a:cubicBezTo>
                  <a:cubicBezTo>
                    <a:pt x="4992" y="2115"/>
                    <a:pt x="5015" y="2113"/>
                    <a:pt x="5038" y="2109"/>
                  </a:cubicBezTo>
                  <a:cubicBezTo>
                    <a:pt x="5333" y="2062"/>
                    <a:pt x="5421" y="1653"/>
                    <a:pt x="5691" y="1522"/>
                  </a:cubicBezTo>
                  <a:cubicBezTo>
                    <a:pt x="5785" y="1477"/>
                    <a:pt x="5899" y="1471"/>
                    <a:pt x="5985" y="1409"/>
                  </a:cubicBezTo>
                  <a:cubicBezTo>
                    <a:pt x="6098" y="1329"/>
                    <a:pt x="6152" y="1169"/>
                    <a:pt x="6287" y="1132"/>
                  </a:cubicBezTo>
                  <a:cubicBezTo>
                    <a:pt x="6336" y="1117"/>
                    <a:pt x="6394" y="1124"/>
                    <a:pt x="6441" y="1102"/>
                  </a:cubicBezTo>
                  <a:cubicBezTo>
                    <a:pt x="6467" y="1089"/>
                    <a:pt x="6488" y="1068"/>
                    <a:pt x="6505" y="1044"/>
                  </a:cubicBezTo>
                  <a:cubicBezTo>
                    <a:pt x="6480" y="997"/>
                    <a:pt x="6452" y="950"/>
                    <a:pt x="6422" y="907"/>
                  </a:cubicBezTo>
                  <a:cubicBezTo>
                    <a:pt x="6235" y="659"/>
                    <a:pt x="5916" y="558"/>
                    <a:pt x="5616" y="490"/>
                  </a:cubicBezTo>
                  <a:cubicBezTo>
                    <a:pt x="5049" y="364"/>
                    <a:pt x="4469" y="313"/>
                    <a:pt x="3889" y="313"/>
                  </a:cubicBezTo>
                  <a:cubicBezTo>
                    <a:pt x="3708" y="313"/>
                    <a:pt x="3528" y="318"/>
                    <a:pt x="3347" y="327"/>
                  </a:cubicBezTo>
                  <a:cubicBezTo>
                    <a:pt x="3327" y="328"/>
                    <a:pt x="3307" y="329"/>
                    <a:pt x="3286" y="329"/>
                  </a:cubicBezTo>
                  <a:cubicBezTo>
                    <a:pt x="3190" y="329"/>
                    <a:pt x="3090" y="312"/>
                    <a:pt x="3041" y="232"/>
                  </a:cubicBezTo>
                  <a:cubicBezTo>
                    <a:pt x="3022" y="198"/>
                    <a:pt x="3013" y="160"/>
                    <a:pt x="2996" y="123"/>
                  </a:cubicBezTo>
                  <a:cubicBezTo>
                    <a:pt x="2950" y="38"/>
                    <a:pt x="2848" y="0"/>
                    <a:pt x="2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151"/>
            <p:cNvSpPr/>
            <p:nvPr/>
          </p:nvSpPr>
          <p:spPr>
            <a:xfrm>
              <a:off x="5727284" y="2556645"/>
              <a:ext cx="185720" cy="98685"/>
            </a:xfrm>
            <a:custGeom>
              <a:rect b="b" l="l" r="r" t="t"/>
              <a:pathLst>
                <a:path extrusionOk="0" h="3473" w="6536">
                  <a:moveTo>
                    <a:pt x="2744" y="54"/>
                  </a:moveTo>
                  <a:cubicBezTo>
                    <a:pt x="2825" y="54"/>
                    <a:pt x="2926" y="82"/>
                    <a:pt x="2970" y="164"/>
                  </a:cubicBezTo>
                  <a:cubicBezTo>
                    <a:pt x="2977" y="179"/>
                    <a:pt x="2983" y="194"/>
                    <a:pt x="2987" y="211"/>
                  </a:cubicBezTo>
                  <a:cubicBezTo>
                    <a:pt x="2996" y="233"/>
                    <a:pt x="3005" y="254"/>
                    <a:pt x="3017" y="275"/>
                  </a:cubicBezTo>
                  <a:cubicBezTo>
                    <a:pt x="3075" y="372"/>
                    <a:pt x="3200" y="383"/>
                    <a:pt x="3287" y="383"/>
                  </a:cubicBezTo>
                  <a:cubicBezTo>
                    <a:pt x="3307" y="383"/>
                    <a:pt x="3328" y="383"/>
                    <a:pt x="3347" y="380"/>
                  </a:cubicBezTo>
                  <a:cubicBezTo>
                    <a:pt x="3529" y="372"/>
                    <a:pt x="3709" y="368"/>
                    <a:pt x="3881" y="368"/>
                  </a:cubicBezTo>
                  <a:cubicBezTo>
                    <a:pt x="4500" y="368"/>
                    <a:pt x="5081" y="428"/>
                    <a:pt x="5608" y="543"/>
                  </a:cubicBezTo>
                  <a:cubicBezTo>
                    <a:pt x="5895" y="608"/>
                    <a:pt x="6214" y="706"/>
                    <a:pt x="6398" y="950"/>
                  </a:cubicBezTo>
                  <a:cubicBezTo>
                    <a:pt x="6426" y="989"/>
                    <a:pt x="6452" y="1032"/>
                    <a:pt x="6471" y="1070"/>
                  </a:cubicBezTo>
                  <a:cubicBezTo>
                    <a:pt x="6458" y="1085"/>
                    <a:pt x="6443" y="1098"/>
                    <a:pt x="6428" y="1105"/>
                  </a:cubicBezTo>
                  <a:cubicBezTo>
                    <a:pt x="6403" y="1115"/>
                    <a:pt x="6377" y="1120"/>
                    <a:pt x="6347" y="1122"/>
                  </a:cubicBezTo>
                  <a:cubicBezTo>
                    <a:pt x="6323" y="1124"/>
                    <a:pt x="6300" y="1128"/>
                    <a:pt x="6276" y="1135"/>
                  </a:cubicBezTo>
                  <a:cubicBezTo>
                    <a:pt x="6190" y="1158"/>
                    <a:pt x="6135" y="1229"/>
                    <a:pt x="6081" y="1295"/>
                  </a:cubicBezTo>
                  <a:cubicBezTo>
                    <a:pt x="6047" y="1340"/>
                    <a:pt x="6013" y="1385"/>
                    <a:pt x="5968" y="1415"/>
                  </a:cubicBezTo>
                  <a:cubicBezTo>
                    <a:pt x="5920" y="1447"/>
                    <a:pt x="5865" y="1465"/>
                    <a:pt x="5807" y="1482"/>
                  </a:cubicBezTo>
                  <a:cubicBezTo>
                    <a:pt x="5764" y="1495"/>
                    <a:pt x="5719" y="1507"/>
                    <a:pt x="5676" y="1527"/>
                  </a:cubicBezTo>
                  <a:cubicBezTo>
                    <a:pt x="5550" y="1589"/>
                    <a:pt x="5462" y="1707"/>
                    <a:pt x="5378" y="1822"/>
                  </a:cubicBezTo>
                  <a:cubicBezTo>
                    <a:pt x="5278" y="1959"/>
                    <a:pt x="5183" y="2088"/>
                    <a:pt x="5031" y="2112"/>
                  </a:cubicBezTo>
                  <a:cubicBezTo>
                    <a:pt x="5013" y="2115"/>
                    <a:pt x="4993" y="2116"/>
                    <a:pt x="4972" y="2116"/>
                  </a:cubicBezTo>
                  <a:cubicBezTo>
                    <a:pt x="4913" y="2116"/>
                    <a:pt x="4846" y="2105"/>
                    <a:pt x="4783" y="2094"/>
                  </a:cubicBezTo>
                  <a:cubicBezTo>
                    <a:pt x="4723" y="2084"/>
                    <a:pt x="4659" y="2073"/>
                    <a:pt x="4601" y="2073"/>
                  </a:cubicBezTo>
                  <a:cubicBezTo>
                    <a:pt x="4506" y="2073"/>
                    <a:pt x="4440" y="2103"/>
                    <a:pt x="4395" y="2165"/>
                  </a:cubicBezTo>
                  <a:cubicBezTo>
                    <a:pt x="4380" y="2184"/>
                    <a:pt x="4369" y="2206"/>
                    <a:pt x="4361" y="2225"/>
                  </a:cubicBezTo>
                  <a:cubicBezTo>
                    <a:pt x="4348" y="2251"/>
                    <a:pt x="4335" y="2274"/>
                    <a:pt x="4318" y="2292"/>
                  </a:cubicBezTo>
                  <a:cubicBezTo>
                    <a:pt x="4279" y="2330"/>
                    <a:pt x="4217" y="2334"/>
                    <a:pt x="4151" y="2339"/>
                  </a:cubicBezTo>
                  <a:cubicBezTo>
                    <a:pt x="4078" y="2345"/>
                    <a:pt x="4001" y="2349"/>
                    <a:pt x="3947" y="2407"/>
                  </a:cubicBezTo>
                  <a:lnTo>
                    <a:pt x="3934" y="2422"/>
                  </a:lnTo>
                  <a:lnTo>
                    <a:pt x="3945" y="2439"/>
                  </a:lnTo>
                  <a:cubicBezTo>
                    <a:pt x="4001" y="2531"/>
                    <a:pt x="4007" y="2651"/>
                    <a:pt x="3962" y="2750"/>
                  </a:cubicBezTo>
                  <a:cubicBezTo>
                    <a:pt x="3953" y="2748"/>
                    <a:pt x="3944" y="2748"/>
                    <a:pt x="3935" y="2748"/>
                  </a:cubicBezTo>
                  <a:cubicBezTo>
                    <a:pt x="3893" y="2748"/>
                    <a:pt x="3850" y="2762"/>
                    <a:pt x="3808" y="2776"/>
                  </a:cubicBezTo>
                  <a:cubicBezTo>
                    <a:pt x="3771" y="2789"/>
                    <a:pt x="3736" y="2801"/>
                    <a:pt x="3705" y="2801"/>
                  </a:cubicBezTo>
                  <a:cubicBezTo>
                    <a:pt x="3689" y="2801"/>
                    <a:pt x="3673" y="2797"/>
                    <a:pt x="3660" y="2789"/>
                  </a:cubicBezTo>
                  <a:cubicBezTo>
                    <a:pt x="3619" y="2763"/>
                    <a:pt x="3613" y="2711"/>
                    <a:pt x="3604" y="2651"/>
                  </a:cubicBezTo>
                  <a:cubicBezTo>
                    <a:pt x="3600" y="2617"/>
                    <a:pt x="3596" y="2581"/>
                    <a:pt x="3585" y="2546"/>
                  </a:cubicBezTo>
                  <a:cubicBezTo>
                    <a:pt x="3551" y="2452"/>
                    <a:pt x="3463" y="2399"/>
                    <a:pt x="3343" y="2399"/>
                  </a:cubicBezTo>
                  <a:cubicBezTo>
                    <a:pt x="3238" y="2399"/>
                    <a:pt x="3120" y="2441"/>
                    <a:pt x="3039" y="2512"/>
                  </a:cubicBezTo>
                  <a:cubicBezTo>
                    <a:pt x="2992" y="2553"/>
                    <a:pt x="2947" y="2598"/>
                    <a:pt x="2904" y="2643"/>
                  </a:cubicBezTo>
                  <a:cubicBezTo>
                    <a:pt x="2807" y="2746"/>
                    <a:pt x="2715" y="2840"/>
                    <a:pt x="2591" y="2872"/>
                  </a:cubicBezTo>
                  <a:cubicBezTo>
                    <a:pt x="2563" y="2879"/>
                    <a:pt x="2535" y="2881"/>
                    <a:pt x="2505" y="2885"/>
                  </a:cubicBezTo>
                  <a:cubicBezTo>
                    <a:pt x="2443" y="2894"/>
                    <a:pt x="2377" y="2902"/>
                    <a:pt x="2323" y="2943"/>
                  </a:cubicBezTo>
                  <a:cubicBezTo>
                    <a:pt x="2235" y="3009"/>
                    <a:pt x="2223" y="3127"/>
                    <a:pt x="2223" y="3245"/>
                  </a:cubicBezTo>
                  <a:cubicBezTo>
                    <a:pt x="2141" y="3230"/>
                    <a:pt x="2070" y="3223"/>
                    <a:pt x="2002" y="3223"/>
                  </a:cubicBezTo>
                  <a:cubicBezTo>
                    <a:pt x="1820" y="3223"/>
                    <a:pt x="1640" y="3273"/>
                    <a:pt x="1466" y="3320"/>
                  </a:cubicBezTo>
                  <a:cubicBezTo>
                    <a:pt x="1325" y="3361"/>
                    <a:pt x="1179" y="3401"/>
                    <a:pt x="1033" y="3414"/>
                  </a:cubicBezTo>
                  <a:cubicBezTo>
                    <a:pt x="1001" y="3417"/>
                    <a:pt x="969" y="3418"/>
                    <a:pt x="937" y="3418"/>
                  </a:cubicBezTo>
                  <a:cubicBezTo>
                    <a:pt x="707" y="3418"/>
                    <a:pt x="478" y="3352"/>
                    <a:pt x="290" y="3228"/>
                  </a:cubicBezTo>
                  <a:cubicBezTo>
                    <a:pt x="176" y="3155"/>
                    <a:pt x="116" y="3078"/>
                    <a:pt x="110" y="2996"/>
                  </a:cubicBezTo>
                  <a:cubicBezTo>
                    <a:pt x="97" y="2876"/>
                    <a:pt x="206" y="2774"/>
                    <a:pt x="314" y="2737"/>
                  </a:cubicBezTo>
                  <a:cubicBezTo>
                    <a:pt x="371" y="2718"/>
                    <a:pt x="436" y="2709"/>
                    <a:pt x="519" y="2709"/>
                  </a:cubicBezTo>
                  <a:cubicBezTo>
                    <a:pt x="562" y="2709"/>
                    <a:pt x="605" y="2711"/>
                    <a:pt x="648" y="2714"/>
                  </a:cubicBezTo>
                  <a:lnTo>
                    <a:pt x="693" y="2716"/>
                  </a:lnTo>
                  <a:cubicBezTo>
                    <a:pt x="723" y="2716"/>
                    <a:pt x="755" y="2718"/>
                    <a:pt x="789" y="2718"/>
                  </a:cubicBezTo>
                  <a:cubicBezTo>
                    <a:pt x="1239" y="2718"/>
                    <a:pt x="1580" y="2574"/>
                    <a:pt x="1749" y="2315"/>
                  </a:cubicBezTo>
                  <a:cubicBezTo>
                    <a:pt x="1760" y="2300"/>
                    <a:pt x="1770" y="2281"/>
                    <a:pt x="1770" y="2257"/>
                  </a:cubicBezTo>
                  <a:cubicBezTo>
                    <a:pt x="1773" y="2212"/>
                    <a:pt x="1738" y="2182"/>
                    <a:pt x="1710" y="2157"/>
                  </a:cubicBezTo>
                  <a:lnTo>
                    <a:pt x="1700" y="2150"/>
                  </a:lnTo>
                  <a:cubicBezTo>
                    <a:pt x="1608" y="2069"/>
                    <a:pt x="1584" y="1934"/>
                    <a:pt x="1567" y="1794"/>
                  </a:cubicBezTo>
                  <a:lnTo>
                    <a:pt x="1563" y="1758"/>
                  </a:lnTo>
                  <a:lnTo>
                    <a:pt x="1531" y="1773"/>
                  </a:lnTo>
                  <a:cubicBezTo>
                    <a:pt x="1503" y="1786"/>
                    <a:pt x="1473" y="1790"/>
                    <a:pt x="1438" y="1790"/>
                  </a:cubicBezTo>
                  <a:cubicBezTo>
                    <a:pt x="1355" y="1790"/>
                    <a:pt x="1273" y="1752"/>
                    <a:pt x="1220" y="1717"/>
                  </a:cubicBezTo>
                  <a:cubicBezTo>
                    <a:pt x="1188" y="1696"/>
                    <a:pt x="1156" y="1674"/>
                    <a:pt x="1126" y="1651"/>
                  </a:cubicBezTo>
                  <a:cubicBezTo>
                    <a:pt x="1059" y="1604"/>
                    <a:pt x="993" y="1557"/>
                    <a:pt x="913" y="1527"/>
                  </a:cubicBezTo>
                  <a:cubicBezTo>
                    <a:pt x="828" y="1495"/>
                    <a:pt x="740" y="1490"/>
                    <a:pt x="663" y="1490"/>
                  </a:cubicBezTo>
                  <a:cubicBezTo>
                    <a:pt x="635" y="1490"/>
                    <a:pt x="605" y="1492"/>
                    <a:pt x="577" y="1492"/>
                  </a:cubicBezTo>
                  <a:cubicBezTo>
                    <a:pt x="550" y="1493"/>
                    <a:pt x="523" y="1494"/>
                    <a:pt x="497" y="1494"/>
                  </a:cubicBezTo>
                  <a:cubicBezTo>
                    <a:pt x="452" y="1494"/>
                    <a:pt x="411" y="1492"/>
                    <a:pt x="376" y="1488"/>
                  </a:cubicBezTo>
                  <a:cubicBezTo>
                    <a:pt x="266" y="1475"/>
                    <a:pt x="155" y="1413"/>
                    <a:pt x="99" y="1334"/>
                  </a:cubicBezTo>
                  <a:cubicBezTo>
                    <a:pt x="67" y="1287"/>
                    <a:pt x="56" y="1235"/>
                    <a:pt x="69" y="1184"/>
                  </a:cubicBezTo>
                  <a:cubicBezTo>
                    <a:pt x="86" y="1120"/>
                    <a:pt x="140" y="1068"/>
                    <a:pt x="185" y="1023"/>
                  </a:cubicBezTo>
                  <a:lnTo>
                    <a:pt x="575" y="644"/>
                  </a:lnTo>
                  <a:cubicBezTo>
                    <a:pt x="641" y="578"/>
                    <a:pt x="719" y="503"/>
                    <a:pt x="813" y="479"/>
                  </a:cubicBezTo>
                  <a:cubicBezTo>
                    <a:pt x="836" y="473"/>
                    <a:pt x="860" y="470"/>
                    <a:pt x="883" y="470"/>
                  </a:cubicBezTo>
                  <a:cubicBezTo>
                    <a:pt x="986" y="470"/>
                    <a:pt x="1087" y="522"/>
                    <a:pt x="1192" y="578"/>
                  </a:cubicBezTo>
                  <a:cubicBezTo>
                    <a:pt x="1284" y="627"/>
                    <a:pt x="1381" y="678"/>
                    <a:pt x="1486" y="693"/>
                  </a:cubicBezTo>
                  <a:cubicBezTo>
                    <a:pt x="1507" y="698"/>
                    <a:pt x="1533" y="700"/>
                    <a:pt x="1556" y="700"/>
                  </a:cubicBezTo>
                  <a:cubicBezTo>
                    <a:pt x="1781" y="700"/>
                    <a:pt x="1985" y="541"/>
                    <a:pt x="2137" y="402"/>
                  </a:cubicBezTo>
                  <a:lnTo>
                    <a:pt x="2154" y="387"/>
                  </a:lnTo>
                  <a:cubicBezTo>
                    <a:pt x="2325" y="230"/>
                    <a:pt x="2505" y="68"/>
                    <a:pt x="2726" y="55"/>
                  </a:cubicBezTo>
                  <a:cubicBezTo>
                    <a:pt x="2732" y="54"/>
                    <a:pt x="2738" y="54"/>
                    <a:pt x="2744" y="54"/>
                  </a:cubicBezTo>
                  <a:close/>
                  <a:moveTo>
                    <a:pt x="2740" y="1"/>
                  </a:moveTo>
                  <a:cubicBezTo>
                    <a:pt x="2734" y="1"/>
                    <a:pt x="2728" y="1"/>
                    <a:pt x="2722" y="1"/>
                  </a:cubicBezTo>
                  <a:cubicBezTo>
                    <a:pt x="2482" y="16"/>
                    <a:pt x="2289" y="192"/>
                    <a:pt x="2118" y="346"/>
                  </a:cubicBezTo>
                  <a:lnTo>
                    <a:pt x="2100" y="363"/>
                  </a:lnTo>
                  <a:cubicBezTo>
                    <a:pt x="1955" y="494"/>
                    <a:pt x="1762" y="646"/>
                    <a:pt x="1556" y="646"/>
                  </a:cubicBezTo>
                  <a:cubicBezTo>
                    <a:pt x="1535" y="646"/>
                    <a:pt x="1513" y="644"/>
                    <a:pt x="1492" y="642"/>
                  </a:cubicBezTo>
                  <a:cubicBezTo>
                    <a:pt x="1398" y="627"/>
                    <a:pt x="1306" y="578"/>
                    <a:pt x="1218" y="530"/>
                  </a:cubicBezTo>
                  <a:cubicBezTo>
                    <a:pt x="1111" y="475"/>
                    <a:pt x="999" y="417"/>
                    <a:pt x="883" y="417"/>
                  </a:cubicBezTo>
                  <a:cubicBezTo>
                    <a:pt x="856" y="417"/>
                    <a:pt x="828" y="421"/>
                    <a:pt x="800" y="428"/>
                  </a:cubicBezTo>
                  <a:cubicBezTo>
                    <a:pt x="691" y="453"/>
                    <a:pt x="605" y="537"/>
                    <a:pt x="536" y="605"/>
                  </a:cubicBezTo>
                  <a:lnTo>
                    <a:pt x="149" y="985"/>
                  </a:lnTo>
                  <a:cubicBezTo>
                    <a:pt x="99" y="1032"/>
                    <a:pt x="39" y="1092"/>
                    <a:pt x="18" y="1171"/>
                  </a:cubicBezTo>
                  <a:cubicBezTo>
                    <a:pt x="1" y="1237"/>
                    <a:pt x="14" y="1304"/>
                    <a:pt x="56" y="1364"/>
                  </a:cubicBezTo>
                  <a:cubicBezTo>
                    <a:pt x="119" y="1456"/>
                    <a:pt x="245" y="1527"/>
                    <a:pt x="371" y="1542"/>
                  </a:cubicBezTo>
                  <a:cubicBezTo>
                    <a:pt x="406" y="1546"/>
                    <a:pt x="444" y="1546"/>
                    <a:pt x="489" y="1546"/>
                  </a:cubicBezTo>
                  <a:lnTo>
                    <a:pt x="577" y="1546"/>
                  </a:lnTo>
                  <a:cubicBezTo>
                    <a:pt x="607" y="1546"/>
                    <a:pt x="635" y="1544"/>
                    <a:pt x="663" y="1544"/>
                  </a:cubicBezTo>
                  <a:cubicBezTo>
                    <a:pt x="734" y="1544"/>
                    <a:pt x="817" y="1548"/>
                    <a:pt x="896" y="1578"/>
                  </a:cubicBezTo>
                  <a:cubicBezTo>
                    <a:pt x="967" y="1604"/>
                    <a:pt x="1029" y="1649"/>
                    <a:pt x="1093" y="1696"/>
                  </a:cubicBezTo>
                  <a:cubicBezTo>
                    <a:pt x="1126" y="1717"/>
                    <a:pt x="1158" y="1741"/>
                    <a:pt x="1192" y="1762"/>
                  </a:cubicBezTo>
                  <a:cubicBezTo>
                    <a:pt x="1250" y="1801"/>
                    <a:pt x="1342" y="1844"/>
                    <a:pt x="1438" y="1844"/>
                  </a:cubicBezTo>
                  <a:cubicBezTo>
                    <a:pt x="1466" y="1844"/>
                    <a:pt x="1494" y="1842"/>
                    <a:pt x="1518" y="1833"/>
                  </a:cubicBezTo>
                  <a:cubicBezTo>
                    <a:pt x="1537" y="1972"/>
                    <a:pt x="1567" y="2103"/>
                    <a:pt x="1666" y="2189"/>
                  </a:cubicBezTo>
                  <a:lnTo>
                    <a:pt x="1674" y="2197"/>
                  </a:lnTo>
                  <a:cubicBezTo>
                    <a:pt x="1696" y="2217"/>
                    <a:pt x="1719" y="2236"/>
                    <a:pt x="1717" y="2255"/>
                  </a:cubicBezTo>
                  <a:cubicBezTo>
                    <a:pt x="1717" y="2266"/>
                    <a:pt x="1710" y="2277"/>
                    <a:pt x="1704" y="2287"/>
                  </a:cubicBezTo>
                  <a:cubicBezTo>
                    <a:pt x="1492" y="2615"/>
                    <a:pt x="1040" y="2664"/>
                    <a:pt x="789" y="2664"/>
                  </a:cubicBezTo>
                  <a:cubicBezTo>
                    <a:pt x="757" y="2664"/>
                    <a:pt x="725" y="2664"/>
                    <a:pt x="695" y="2662"/>
                  </a:cubicBezTo>
                  <a:lnTo>
                    <a:pt x="650" y="2660"/>
                  </a:lnTo>
                  <a:cubicBezTo>
                    <a:pt x="607" y="2658"/>
                    <a:pt x="562" y="2656"/>
                    <a:pt x="519" y="2656"/>
                  </a:cubicBezTo>
                  <a:cubicBezTo>
                    <a:pt x="429" y="2656"/>
                    <a:pt x="359" y="2664"/>
                    <a:pt x="296" y="2686"/>
                  </a:cubicBezTo>
                  <a:cubicBezTo>
                    <a:pt x="166" y="2731"/>
                    <a:pt x="42" y="2853"/>
                    <a:pt x="56" y="3001"/>
                  </a:cubicBezTo>
                  <a:cubicBezTo>
                    <a:pt x="65" y="3099"/>
                    <a:pt x="134" y="3191"/>
                    <a:pt x="260" y="3273"/>
                  </a:cubicBezTo>
                  <a:cubicBezTo>
                    <a:pt x="457" y="3401"/>
                    <a:pt x="697" y="3472"/>
                    <a:pt x="933" y="3472"/>
                  </a:cubicBezTo>
                  <a:cubicBezTo>
                    <a:pt x="967" y="3472"/>
                    <a:pt x="1003" y="3470"/>
                    <a:pt x="1038" y="3468"/>
                  </a:cubicBezTo>
                  <a:cubicBezTo>
                    <a:pt x="1188" y="3453"/>
                    <a:pt x="1338" y="3412"/>
                    <a:pt x="1481" y="3373"/>
                  </a:cubicBezTo>
                  <a:cubicBezTo>
                    <a:pt x="1651" y="3324"/>
                    <a:pt x="1826" y="3277"/>
                    <a:pt x="2004" y="3277"/>
                  </a:cubicBezTo>
                  <a:cubicBezTo>
                    <a:pt x="2077" y="3277"/>
                    <a:pt x="2152" y="3286"/>
                    <a:pt x="2244" y="3303"/>
                  </a:cubicBezTo>
                  <a:lnTo>
                    <a:pt x="2276" y="3309"/>
                  </a:lnTo>
                  <a:lnTo>
                    <a:pt x="2276" y="3253"/>
                  </a:lnTo>
                  <a:cubicBezTo>
                    <a:pt x="2276" y="3155"/>
                    <a:pt x="2280" y="3044"/>
                    <a:pt x="2355" y="2986"/>
                  </a:cubicBezTo>
                  <a:cubicBezTo>
                    <a:pt x="2398" y="2954"/>
                    <a:pt x="2454" y="2945"/>
                    <a:pt x="2514" y="2939"/>
                  </a:cubicBezTo>
                  <a:cubicBezTo>
                    <a:pt x="2542" y="2934"/>
                    <a:pt x="2574" y="2930"/>
                    <a:pt x="2604" y="2924"/>
                  </a:cubicBezTo>
                  <a:cubicBezTo>
                    <a:pt x="2743" y="2889"/>
                    <a:pt x="2844" y="2782"/>
                    <a:pt x="2942" y="2679"/>
                  </a:cubicBezTo>
                  <a:cubicBezTo>
                    <a:pt x="2985" y="2636"/>
                    <a:pt x="3028" y="2591"/>
                    <a:pt x="3073" y="2553"/>
                  </a:cubicBezTo>
                  <a:cubicBezTo>
                    <a:pt x="3144" y="2491"/>
                    <a:pt x="3251" y="2452"/>
                    <a:pt x="3343" y="2452"/>
                  </a:cubicBezTo>
                  <a:cubicBezTo>
                    <a:pt x="3399" y="2452"/>
                    <a:pt x="3499" y="2467"/>
                    <a:pt x="3534" y="2566"/>
                  </a:cubicBezTo>
                  <a:cubicBezTo>
                    <a:pt x="3544" y="2591"/>
                    <a:pt x="3549" y="2626"/>
                    <a:pt x="3553" y="2658"/>
                  </a:cubicBezTo>
                  <a:cubicBezTo>
                    <a:pt x="3559" y="2724"/>
                    <a:pt x="3568" y="2795"/>
                    <a:pt x="3630" y="2834"/>
                  </a:cubicBezTo>
                  <a:cubicBezTo>
                    <a:pt x="3652" y="2847"/>
                    <a:pt x="3677" y="2853"/>
                    <a:pt x="3704" y="2853"/>
                  </a:cubicBezTo>
                  <a:cubicBezTo>
                    <a:pt x="3743" y="2853"/>
                    <a:pt x="3786" y="2841"/>
                    <a:pt x="3825" y="2827"/>
                  </a:cubicBezTo>
                  <a:cubicBezTo>
                    <a:pt x="3863" y="2813"/>
                    <a:pt x="3902" y="2801"/>
                    <a:pt x="3936" y="2801"/>
                  </a:cubicBezTo>
                  <a:cubicBezTo>
                    <a:pt x="3948" y="2801"/>
                    <a:pt x="3959" y="2802"/>
                    <a:pt x="3969" y="2806"/>
                  </a:cubicBezTo>
                  <a:lnTo>
                    <a:pt x="3990" y="2812"/>
                  </a:lnTo>
                  <a:lnTo>
                    <a:pt x="4001" y="2793"/>
                  </a:lnTo>
                  <a:cubicBezTo>
                    <a:pt x="4061" y="2681"/>
                    <a:pt x="4059" y="2542"/>
                    <a:pt x="4001" y="2431"/>
                  </a:cubicBezTo>
                  <a:cubicBezTo>
                    <a:pt x="4039" y="2401"/>
                    <a:pt x="4095" y="2396"/>
                    <a:pt x="4155" y="2392"/>
                  </a:cubicBezTo>
                  <a:cubicBezTo>
                    <a:pt x="4228" y="2388"/>
                    <a:pt x="4303" y="2384"/>
                    <a:pt x="4356" y="2330"/>
                  </a:cubicBezTo>
                  <a:cubicBezTo>
                    <a:pt x="4380" y="2307"/>
                    <a:pt x="4395" y="2277"/>
                    <a:pt x="4408" y="2249"/>
                  </a:cubicBezTo>
                  <a:cubicBezTo>
                    <a:pt x="4416" y="2229"/>
                    <a:pt x="4427" y="2212"/>
                    <a:pt x="4438" y="2197"/>
                  </a:cubicBezTo>
                  <a:cubicBezTo>
                    <a:pt x="4474" y="2148"/>
                    <a:pt x="4524" y="2127"/>
                    <a:pt x="4601" y="2127"/>
                  </a:cubicBezTo>
                  <a:cubicBezTo>
                    <a:pt x="4654" y="2127"/>
                    <a:pt x="4712" y="2137"/>
                    <a:pt x="4774" y="2148"/>
                  </a:cubicBezTo>
                  <a:cubicBezTo>
                    <a:pt x="4840" y="2159"/>
                    <a:pt x="4911" y="2170"/>
                    <a:pt x="4974" y="2170"/>
                  </a:cubicBezTo>
                  <a:cubicBezTo>
                    <a:pt x="4997" y="2170"/>
                    <a:pt x="5019" y="2169"/>
                    <a:pt x="5040" y="2165"/>
                  </a:cubicBezTo>
                  <a:cubicBezTo>
                    <a:pt x="5213" y="2137"/>
                    <a:pt x="5318" y="1994"/>
                    <a:pt x="5421" y="1854"/>
                  </a:cubicBezTo>
                  <a:cubicBezTo>
                    <a:pt x="5501" y="1743"/>
                    <a:pt x="5584" y="1629"/>
                    <a:pt x="5700" y="1576"/>
                  </a:cubicBezTo>
                  <a:cubicBezTo>
                    <a:pt x="5738" y="1557"/>
                    <a:pt x="5779" y="1546"/>
                    <a:pt x="5822" y="1533"/>
                  </a:cubicBezTo>
                  <a:cubicBezTo>
                    <a:pt x="5882" y="1516"/>
                    <a:pt x="5944" y="1497"/>
                    <a:pt x="5998" y="1460"/>
                  </a:cubicBezTo>
                  <a:cubicBezTo>
                    <a:pt x="6049" y="1424"/>
                    <a:pt x="6088" y="1377"/>
                    <a:pt x="6124" y="1330"/>
                  </a:cubicBezTo>
                  <a:cubicBezTo>
                    <a:pt x="6173" y="1265"/>
                    <a:pt x="6220" y="1205"/>
                    <a:pt x="6291" y="1186"/>
                  </a:cubicBezTo>
                  <a:cubicBezTo>
                    <a:pt x="6310" y="1180"/>
                    <a:pt x="6330" y="1177"/>
                    <a:pt x="6351" y="1175"/>
                  </a:cubicBezTo>
                  <a:cubicBezTo>
                    <a:pt x="6385" y="1173"/>
                    <a:pt x="6418" y="1169"/>
                    <a:pt x="6450" y="1154"/>
                  </a:cubicBezTo>
                  <a:cubicBezTo>
                    <a:pt x="6478" y="1141"/>
                    <a:pt x="6503" y="1120"/>
                    <a:pt x="6525" y="1090"/>
                  </a:cubicBezTo>
                  <a:lnTo>
                    <a:pt x="6535" y="1075"/>
                  </a:lnTo>
                  <a:lnTo>
                    <a:pt x="6527" y="1060"/>
                  </a:lnTo>
                  <a:cubicBezTo>
                    <a:pt x="6503" y="1017"/>
                    <a:pt x="6475" y="965"/>
                    <a:pt x="6441" y="918"/>
                  </a:cubicBezTo>
                  <a:cubicBezTo>
                    <a:pt x="6246" y="661"/>
                    <a:pt x="5916" y="558"/>
                    <a:pt x="5618" y="492"/>
                  </a:cubicBezTo>
                  <a:cubicBezTo>
                    <a:pt x="5089" y="374"/>
                    <a:pt x="4504" y="314"/>
                    <a:pt x="3881" y="314"/>
                  </a:cubicBezTo>
                  <a:cubicBezTo>
                    <a:pt x="3707" y="314"/>
                    <a:pt x="3527" y="318"/>
                    <a:pt x="3345" y="329"/>
                  </a:cubicBezTo>
                  <a:lnTo>
                    <a:pt x="3287" y="329"/>
                  </a:lnTo>
                  <a:cubicBezTo>
                    <a:pt x="3167" y="329"/>
                    <a:pt x="3097" y="303"/>
                    <a:pt x="3062" y="248"/>
                  </a:cubicBezTo>
                  <a:cubicBezTo>
                    <a:pt x="3052" y="230"/>
                    <a:pt x="3045" y="211"/>
                    <a:pt x="3039" y="192"/>
                  </a:cubicBezTo>
                  <a:cubicBezTo>
                    <a:pt x="3032" y="175"/>
                    <a:pt x="3026" y="158"/>
                    <a:pt x="3017" y="140"/>
                  </a:cubicBezTo>
                  <a:cubicBezTo>
                    <a:pt x="2963" y="35"/>
                    <a:pt x="2840" y="1"/>
                    <a:pt x="27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151"/>
            <p:cNvSpPr/>
            <p:nvPr/>
          </p:nvSpPr>
          <p:spPr>
            <a:xfrm>
              <a:off x="5667019" y="2621342"/>
              <a:ext cx="150940" cy="105562"/>
            </a:xfrm>
            <a:custGeom>
              <a:rect b="b" l="l" r="r" t="t"/>
              <a:pathLst>
                <a:path extrusionOk="0" h="3715" w="5312">
                  <a:moveTo>
                    <a:pt x="1842" y="1"/>
                  </a:moveTo>
                  <a:cubicBezTo>
                    <a:pt x="1771" y="1"/>
                    <a:pt x="1701" y="12"/>
                    <a:pt x="1633" y="40"/>
                  </a:cubicBezTo>
                  <a:cubicBezTo>
                    <a:pt x="1558" y="72"/>
                    <a:pt x="1494" y="122"/>
                    <a:pt x="1430" y="169"/>
                  </a:cubicBezTo>
                  <a:cubicBezTo>
                    <a:pt x="1297" y="272"/>
                    <a:pt x="1164" y="372"/>
                    <a:pt x="1029" y="473"/>
                  </a:cubicBezTo>
                  <a:cubicBezTo>
                    <a:pt x="738" y="694"/>
                    <a:pt x="431" y="936"/>
                    <a:pt x="318" y="1285"/>
                  </a:cubicBezTo>
                  <a:cubicBezTo>
                    <a:pt x="228" y="1557"/>
                    <a:pt x="277" y="1872"/>
                    <a:pt x="444" y="2106"/>
                  </a:cubicBezTo>
                  <a:cubicBezTo>
                    <a:pt x="491" y="2170"/>
                    <a:pt x="547" y="2232"/>
                    <a:pt x="568" y="2309"/>
                  </a:cubicBezTo>
                  <a:cubicBezTo>
                    <a:pt x="613" y="2472"/>
                    <a:pt x="485" y="2630"/>
                    <a:pt x="350" y="2731"/>
                  </a:cubicBezTo>
                  <a:cubicBezTo>
                    <a:pt x="217" y="2832"/>
                    <a:pt x="61" y="2924"/>
                    <a:pt x="1" y="3080"/>
                  </a:cubicBezTo>
                  <a:cubicBezTo>
                    <a:pt x="14" y="3091"/>
                    <a:pt x="26" y="3102"/>
                    <a:pt x="44" y="3108"/>
                  </a:cubicBezTo>
                  <a:cubicBezTo>
                    <a:pt x="59" y="3114"/>
                    <a:pt x="75" y="3116"/>
                    <a:pt x="91" y="3116"/>
                  </a:cubicBezTo>
                  <a:cubicBezTo>
                    <a:pt x="155" y="3116"/>
                    <a:pt x="222" y="3078"/>
                    <a:pt x="290" y="3078"/>
                  </a:cubicBezTo>
                  <a:cubicBezTo>
                    <a:pt x="291" y="3078"/>
                    <a:pt x="293" y="3078"/>
                    <a:pt x="294" y="3078"/>
                  </a:cubicBezTo>
                  <a:cubicBezTo>
                    <a:pt x="453" y="3083"/>
                    <a:pt x="509" y="3288"/>
                    <a:pt x="519" y="3449"/>
                  </a:cubicBezTo>
                  <a:cubicBezTo>
                    <a:pt x="830" y="3374"/>
                    <a:pt x="1117" y="3226"/>
                    <a:pt x="1402" y="3083"/>
                  </a:cubicBezTo>
                  <a:cubicBezTo>
                    <a:pt x="1468" y="3048"/>
                    <a:pt x="1539" y="3010"/>
                    <a:pt x="1569" y="2943"/>
                  </a:cubicBezTo>
                  <a:cubicBezTo>
                    <a:pt x="1586" y="2907"/>
                    <a:pt x="1590" y="2866"/>
                    <a:pt x="1610" y="2834"/>
                  </a:cubicBezTo>
                  <a:cubicBezTo>
                    <a:pt x="1665" y="2738"/>
                    <a:pt x="1805" y="2748"/>
                    <a:pt x="1899" y="2693"/>
                  </a:cubicBezTo>
                  <a:cubicBezTo>
                    <a:pt x="1978" y="2645"/>
                    <a:pt x="2021" y="2558"/>
                    <a:pt x="2081" y="2489"/>
                  </a:cubicBezTo>
                  <a:cubicBezTo>
                    <a:pt x="2123" y="2440"/>
                    <a:pt x="2189" y="2401"/>
                    <a:pt x="2249" y="2401"/>
                  </a:cubicBezTo>
                  <a:cubicBezTo>
                    <a:pt x="2275" y="2401"/>
                    <a:pt x="2300" y="2408"/>
                    <a:pt x="2321" y="2425"/>
                  </a:cubicBezTo>
                  <a:cubicBezTo>
                    <a:pt x="2321" y="2350"/>
                    <a:pt x="2321" y="2273"/>
                    <a:pt x="2353" y="2206"/>
                  </a:cubicBezTo>
                  <a:cubicBezTo>
                    <a:pt x="2382" y="2151"/>
                    <a:pt x="2441" y="2107"/>
                    <a:pt x="2501" y="2107"/>
                  </a:cubicBezTo>
                  <a:cubicBezTo>
                    <a:pt x="2512" y="2107"/>
                    <a:pt x="2524" y="2109"/>
                    <a:pt x="2535" y="2112"/>
                  </a:cubicBezTo>
                  <a:cubicBezTo>
                    <a:pt x="2615" y="2138"/>
                    <a:pt x="2645" y="2236"/>
                    <a:pt x="2642" y="2320"/>
                  </a:cubicBezTo>
                  <a:cubicBezTo>
                    <a:pt x="2640" y="2403"/>
                    <a:pt x="2623" y="2491"/>
                    <a:pt x="2655" y="2568"/>
                  </a:cubicBezTo>
                  <a:cubicBezTo>
                    <a:pt x="2676" y="2618"/>
                    <a:pt x="2734" y="2654"/>
                    <a:pt x="2785" y="2654"/>
                  </a:cubicBezTo>
                  <a:cubicBezTo>
                    <a:pt x="2813" y="2654"/>
                    <a:pt x="2838" y="2644"/>
                    <a:pt x="2855" y="2620"/>
                  </a:cubicBezTo>
                  <a:cubicBezTo>
                    <a:pt x="2983" y="2817"/>
                    <a:pt x="2949" y="3072"/>
                    <a:pt x="2962" y="3305"/>
                  </a:cubicBezTo>
                  <a:cubicBezTo>
                    <a:pt x="2968" y="3445"/>
                    <a:pt x="2992" y="3582"/>
                    <a:pt x="3032" y="3715"/>
                  </a:cubicBezTo>
                  <a:cubicBezTo>
                    <a:pt x="3062" y="3682"/>
                    <a:pt x="3092" y="3652"/>
                    <a:pt x="3131" y="3627"/>
                  </a:cubicBezTo>
                  <a:cubicBezTo>
                    <a:pt x="3358" y="3472"/>
                    <a:pt x="3684" y="3507"/>
                    <a:pt x="3881" y="3320"/>
                  </a:cubicBezTo>
                  <a:cubicBezTo>
                    <a:pt x="4048" y="3165"/>
                    <a:pt x="4160" y="2858"/>
                    <a:pt x="4359" y="2858"/>
                  </a:cubicBezTo>
                  <a:cubicBezTo>
                    <a:pt x="4379" y="2858"/>
                    <a:pt x="4400" y="2861"/>
                    <a:pt x="4423" y="2868"/>
                  </a:cubicBezTo>
                  <a:cubicBezTo>
                    <a:pt x="4384" y="3023"/>
                    <a:pt x="4551" y="3158"/>
                    <a:pt x="4708" y="3179"/>
                  </a:cubicBezTo>
                  <a:cubicBezTo>
                    <a:pt x="4751" y="3185"/>
                    <a:pt x="4794" y="3187"/>
                    <a:pt x="4837" y="3187"/>
                  </a:cubicBezTo>
                  <a:cubicBezTo>
                    <a:pt x="4892" y="3187"/>
                    <a:pt x="4947" y="3184"/>
                    <a:pt x="5002" y="3184"/>
                  </a:cubicBezTo>
                  <a:cubicBezTo>
                    <a:pt x="5062" y="3184"/>
                    <a:pt x="5122" y="3188"/>
                    <a:pt x="5181" y="3203"/>
                  </a:cubicBezTo>
                  <a:cubicBezTo>
                    <a:pt x="5188" y="3203"/>
                    <a:pt x="5192" y="3207"/>
                    <a:pt x="5196" y="3207"/>
                  </a:cubicBezTo>
                  <a:cubicBezTo>
                    <a:pt x="5213" y="3098"/>
                    <a:pt x="5235" y="2988"/>
                    <a:pt x="5265" y="2881"/>
                  </a:cubicBezTo>
                  <a:cubicBezTo>
                    <a:pt x="5286" y="2802"/>
                    <a:pt x="5312" y="2723"/>
                    <a:pt x="5303" y="2639"/>
                  </a:cubicBezTo>
                  <a:cubicBezTo>
                    <a:pt x="5293" y="2562"/>
                    <a:pt x="5252" y="2491"/>
                    <a:pt x="5211" y="2423"/>
                  </a:cubicBezTo>
                  <a:cubicBezTo>
                    <a:pt x="5089" y="2223"/>
                    <a:pt x="4954" y="2011"/>
                    <a:pt x="4740" y="1917"/>
                  </a:cubicBezTo>
                  <a:cubicBezTo>
                    <a:pt x="4650" y="1876"/>
                    <a:pt x="4545" y="1857"/>
                    <a:pt x="4474" y="1788"/>
                  </a:cubicBezTo>
                  <a:cubicBezTo>
                    <a:pt x="4382" y="1698"/>
                    <a:pt x="4376" y="1555"/>
                    <a:pt x="4374" y="1426"/>
                  </a:cubicBezTo>
                  <a:cubicBezTo>
                    <a:pt x="4374" y="1283"/>
                    <a:pt x="4371" y="1141"/>
                    <a:pt x="4371" y="1000"/>
                  </a:cubicBezTo>
                  <a:cubicBezTo>
                    <a:pt x="4290" y="983"/>
                    <a:pt x="4209" y="972"/>
                    <a:pt x="4125" y="972"/>
                  </a:cubicBezTo>
                  <a:cubicBezTo>
                    <a:pt x="3795" y="972"/>
                    <a:pt x="3484" y="1135"/>
                    <a:pt x="3157" y="1163"/>
                  </a:cubicBezTo>
                  <a:cubicBezTo>
                    <a:pt x="3122" y="1166"/>
                    <a:pt x="3088" y="1167"/>
                    <a:pt x="3053" y="1167"/>
                  </a:cubicBezTo>
                  <a:cubicBezTo>
                    <a:pt x="2821" y="1167"/>
                    <a:pt x="2590" y="1099"/>
                    <a:pt x="2396" y="974"/>
                  </a:cubicBezTo>
                  <a:cubicBezTo>
                    <a:pt x="2304" y="914"/>
                    <a:pt x="2214" y="831"/>
                    <a:pt x="2203" y="722"/>
                  </a:cubicBezTo>
                  <a:cubicBezTo>
                    <a:pt x="2190" y="591"/>
                    <a:pt x="2302" y="477"/>
                    <a:pt x="2426" y="434"/>
                  </a:cubicBezTo>
                  <a:cubicBezTo>
                    <a:pt x="2496" y="411"/>
                    <a:pt x="2569" y="406"/>
                    <a:pt x="2643" y="406"/>
                  </a:cubicBezTo>
                  <a:cubicBezTo>
                    <a:pt x="2700" y="406"/>
                    <a:pt x="2757" y="409"/>
                    <a:pt x="2814" y="411"/>
                  </a:cubicBezTo>
                  <a:cubicBezTo>
                    <a:pt x="2844" y="412"/>
                    <a:pt x="2875" y="413"/>
                    <a:pt x="2907" y="413"/>
                  </a:cubicBezTo>
                  <a:cubicBezTo>
                    <a:pt x="3050" y="413"/>
                    <a:pt x="3198" y="397"/>
                    <a:pt x="3337" y="362"/>
                  </a:cubicBezTo>
                  <a:cubicBezTo>
                    <a:pt x="3026" y="332"/>
                    <a:pt x="2720" y="265"/>
                    <a:pt x="2428" y="156"/>
                  </a:cubicBezTo>
                  <a:cubicBezTo>
                    <a:pt x="2238" y="87"/>
                    <a:pt x="2036" y="1"/>
                    <a:pt x="1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151"/>
            <p:cNvSpPr/>
            <p:nvPr/>
          </p:nvSpPr>
          <p:spPr>
            <a:xfrm>
              <a:off x="5666167" y="2620574"/>
              <a:ext cx="152589" cy="107863"/>
            </a:xfrm>
            <a:custGeom>
              <a:rect b="b" l="l" r="r" t="t"/>
              <a:pathLst>
                <a:path extrusionOk="0" h="3796" w="5370">
                  <a:moveTo>
                    <a:pt x="1873" y="54"/>
                  </a:moveTo>
                  <a:cubicBezTo>
                    <a:pt x="2040" y="54"/>
                    <a:pt x="2212" y="121"/>
                    <a:pt x="2381" y="183"/>
                  </a:cubicBezTo>
                  <a:lnTo>
                    <a:pt x="2447" y="209"/>
                  </a:lnTo>
                  <a:cubicBezTo>
                    <a:pt x="2685" y="296"/>
                    <a:pt x="2936" y="359"/>
                    <a:pt x="3195" y="395"/>
                  </a:cubicBezTo>
                  <a:cubicBezTo>
                    <a:pt x="3110" y="408"/>
                    <a:pt x="3020" y="414"/>
                    <a:pt x="2930" y="414"/>
                  </a:cubicBezTo>
                  <a:cubicBezTo>
                    <a:pt x="2902" y="414"/>
                    <a:pt x="2874" y="413"/>
                    <a:pt x="2846" y="412"/>
                  </a:cubicBezTo>
                  <a:lnTo>
                    <a:pt x="2801" y="410"/>
                  </a:lnTo>
                  <a:cubicBezTo>
                    <a:pt x="2758" y="408"/>
                    <a:pt x="2713" y="406"/>
                    <a:pt x="2670" y="406"/>
                  </a:cubicBezTo>
                  <a:cubicBezTo>
                    <a:pt x="2580" y="406"/>
                    <a:pt x="2510" y="414"/>
                    <a:pt x="2447" y="436"/>
                  </a:cubicBezTo>
                  <a:cubicBezTo>
                    <a:pt x="2317" y="481"/>
                    <a:pt x="2193" y="603"/>
                    <a:pt x="2207" y="751"/>
                  </a:cubicBezTo>
                  <a:cubicBezTo>
                    <a:pt x="2216" y="849"/>
                    <a:pt x="2285" y="941"/>
                    <a:pt x="2411" y="1023"/>
                  </a:cubicBezTo>
                  <a:cubicBezTo>
                    <a:pt x="2609" y="1153"/>
                    <a:pt x="2852" y="1222"/>
                    <a:pt x="3091" y="1222"/>
                  </a:cubicBezTo>
                  <a:cubicBezTo>
                    <a:pt x="3124" y="1222"/>
                    <a:pt x="3156" y="1220"/>
                    <a:pt x="3189" y="1218"/>
                  </a:cubicBezTo>
                  <a:cubicBezTo>
                    <a:pt x="3339" y="1203"/>
                    <a:pt x="3489" y="1162"/>
                    <a:pt x="3632" y="1123"/>
                  </a:cubicBezTo>
                  <a:cubicBezTo>
                    <a:pt x="3802" y="1074"/>
                    <a:pt x="3977" y="1027"/>
                    <a:pt x="4155" y="1027"/>
                  </a:cubicBezTo>
                  <a:cubicBezTo>
                    <a:pt x="4221" y="1027"/>
                    <a:pt x="4292" y="1033"/>
                    <a:pt x="4374" y="1048"/>
                  </a:cubicBezTo>
                  <a:lnTo>
                    <a:pt x="4378" y="1453"/>
                  </a:lnTo>
                  <a:cubicBezTo>
                    <a:pt x="4378" y="1593"/>
                    <a:pt x="4386" y="1738"/>
                    <a:pt x="4485" y="1835"/>
                  </a:cubicBezTo>
                  <a:cubicBezTo>
                    <a:pt x="4539" y="1886"/>
                    <a:pt x="4609" y="1912"/>
                    <a:pt x="4678" y="1935"/>
                  </a:cubicBezTo>
                  <a:cubicBezTo>
                    <a:pt x="4706" y="1946"/>
                    <a:pt x="4733" y="1957"/>
                    <a:pt x="4759" y="1968"/>
                  </a:cubicBezTo>
                  <a:cubicBezTo>
                    <a:pt x="4958" y="2055"/>
                    <a:pt x="5085" y="2244"/>
                    <a:pt x="5218" y="2465"/>
                  </a:cubicBezTo>
                  <a:cubicBezTo>
                    <a:pt x="5254" y="2525"/>
                    <a:pt x="5297" y="2595"/>
                    <a:pt x="5306" y="2670"/>
                  </a:cubicBezTo>
                  <a:cubicBezTo>
                    <a:pt x="5314" y="2739"/>
                    <a:pt x="5295" y="2812"/>
                    <a:pt x="5276" y="2880"/>
                  </a:cubicBezTo>
                  <a:lnTo>
                    <a:pt x="5269" y="2902"/>
                  </a:lnTo>
                  <a:cubicBezTo>
                    <a:pt x="5243" y="2994"/>
                    <a:pt x="5222" y="3090"/>
                    <a:pt x="5205" y="3200"/>
                  </a:cubicBezTo>
                  <a:cubicBezTo>
                    <a:pt x="5158" y="3189"/>
                    <a:pt x="5104" y="3185"/>
                    <a:pt x="5038" y="3185"/>
                  </a:cubicBezTo>
                  <a:cubicBezTo>
                    <a:pt x="5010" y="3185"/>
                    <a:pt x="4980" y="3185"/>
                    <a:pt x="4950" y="3187"/>
                  </a:cubicBezTo>
                  <a:cubicBezTo>
                    <a:pt x="4922" y="3187"/>
                    <a:pt x="4892" y="3189"/>
                    <a:pt x="4864" y="3189"/>
                  </a:cubicBezTo>
                  <a:cubicBezTo>
                    <a:pt x="4815" y="3189"/>
                    <a:pt x="4776" y="3187"/>
                    <a:pt x="4742" y="3180"/>
                  </a:cubicBezTo>
                  <a:cubicBezTo>
                    <a:pt x="4648" y="3167"/>
                    <a:pt x="4551" y="3110"/>
                    <a:pt x="4506" y="3041"/>
                  </a:cubicBezTo>
                  <a:cubicBezTo>
                    <a:pt x="4476" y="2996"/>
                    <a:pt x="4466" y="2949"/>
                    <a:pt x="4479" y="2904"/>
                  </a:cubicBezTo>
                  <a:lnTo>
                    <a:pt x="4485" y="2878"/>
                  </a:lnTo>
                  <a:lnTo>
                    <a:pt x="4461" y="2872"/>
                  </a:lnTo>
                  <a:cubicBezTo>
                    <a:pt x="4436" y="2863"/>
                    <a:pt x="4412" y="2859"/>
                    <a:pt x="4386" y="2859"/>
                  </a:cubicBezTo>
                  <a:cubicBezTo>
                    <a:pt x="4245" y="2859"/>
                    <a:pt x="4146" y="2998"/>
                    <a:pt x="4050" y="3135"/>
                  </a:cubicBezTo>
                  <a:cubicBezTo>
                    <a:pt x="4001" y="3204"/>
                    <a:pt x="3949" y="3277"/>
                    <a:pt x="3894" y="3328"/>
                  </a:cubicBezTo>
                  <a:cubicBezTo>
                    <a:pt x="3791" y="3424"/>
                    <a:pt x="3652" y="3459"/>
                    <a:pt x="3506" y="3495"/>
                  </a:cubicBezTo>
                  <a:cubicBezTo>
                    <a:pt x="3382" y="3527"/>
                    <a:pt x="3253" y="3559"/>
                    <a:pt x="3148" y="3630"/>
                  </a:cubicBezTo>
                  <a:cubicBezTo>
                    <a:pt x="3122" y="3647"/>
                    <a:pt x="3099" y="3667"/>
                    <a:pt x="3075" y="3690"/>
                  </a:cubicBezTo>
                  <a:cubicBezTo>
                    <a:pt x="3043" y="3572"/>
                    <a:pt x="3024" y="3452"/>
                    <a:pt x="3017" y="3332"/>
                  </a:cubicBezTo>
                  <a:cubicBezTo>
                    <a:pt x="3015" y="3281"/>
                    <a:pt x="3015" y="3232"/>
                    <a:pt x="3015" y="3180"/>
                  </a:cubicBezTo>
                  <a:cubicBezTo>
                    <a:pt x="3013" y="2990"/>
                    <a:pt x="3011" y="2795"/>
                    <a:pt x="2908" y="2634"/>
                  </a:cubicBezTo>
                  <a:lnTo>
                    <a:pt x="2885" y="2600"/>
                  </a:lnTo>
                  <a:lnTo>
                    <a:pt x="2863" y="2632"/>
                  </a:lnTo>
                  <a:cubicBezTo>
                    <a:pt x="2853" y="2646"/>
                    <a:pt x="2836" y="2652"/>
                    <a:pt x="2817" y="2652"/>
                  </a:cubicBezTo>
                  <a:cubicBezTo>
                    <a:pt x="2777" y="2652"/>
                    <a:pt x="2726" y="2624"/>
                    <a:pt x="2709" y="2585"/>
                  </a:cubicBezTo>
                  <a:cubicBezTo>
                    <a:pt x="2687" y="2533"/>
                    <a:pt x="2692" y="2473"/>
                    <a:pt x="2696" y="2411"/>
                  </a:cubicBezTo>
                  <a:cubicBezTo>
                    <a:pt x="2696" y="2390"/>
                    <a:pt x="2698" y="2368"/>
                    <a:pt x="2698" y="2347"/>
                  </a:cubicBezTo>
                  <a:cubicBezTo>
                    <a:pt x="2700" y="2259"/>
                    <a:pt x="2668" y="2143"/>
                    <a:pt x="2572" y="2113"/>
                  </a:cubicBezTo>
                  <a:cubicBezTo>
                    <a:pt x="2559" y="2109"/>
                    <a:pt x="2546" y="2107"/>
                    <a:pt x="2532" y="2107"/>
                  </a:cubicBezTo>
                  <a:cubicBezTo>
                    <a:pt x="2466" y="2107"/>
                    <a:pt x="2393" y="2153"/>
                    <a:pt x="2360" y="2223"/>
                  </a:cubicBezTo>
                  <a:cubicBezTo>
                    <a:pt x="2330" y="2280"/>
                    <a:pt x="2325" y="2347"/>
                    <a:pt x="2325" y="2409"/>
                  </a:cubicBezTo>
                  <a:cubicBezTo>
                    <a:pt x="2311" y="2404"/>
                    <a:pt x="2295" y="2402"/>
                    <a:pt x="2279" y="2402"/>
                  </a:cubicBezTo>
                  <a:cubicBezTo>
                    <a:pt x="2215" y="2402"/>
                    <a:pt x="2142" y="2438"/>
                    <a:pt x="2092" y="2497"/>
                  </a:cubicBezTo>
                  <a:cubicBezTo>
                    <a:pt x="2070" y="2520"/>
                    <a:pt x="2053" y="2546"/>
                    <a:pt x="2034" y="2572"/>
                  </a:cubicBezTo>
                  <a:cubicBezTo>
                    <a:pt x="1998" y="2621"/>
                    <a:pt x="1963" y="2668"/>
                    <a:pt x="1916" y="2696"/>
                  </a:cubicBezTo>
                  <a:cubicBezTo>
                    <a:pt x="1884" y="2715"/>
                    <a:pt x="1841" y="2726"/>
                    <a:pt x="1803" y="2737"/>
                  </a:cubicBezTo>
                  <a:cubicBezTo>
                    <a:pt x="1730" y="2758"/>
                    <a:pt x="1657" y="2777"/>
                    <a:pt x="1616" y="2846"/>
                  </a:cubicBezTo>
                  <a:cubicBezTo>
                    <a:pt x="1603" y="2867"/>
                    <a:pt x="1597" y="2891"/>
                    <a:pt x="1590" y="2915"/>
                  </a:cubicBezTo>
                  <a:cubicBezTo>
                    <a:pt x="1586" y="2930"/>
                    <a:pt x="1582" y="2945"/>
                    <a:pt x="1575" y="2957"/>
                  </a:cubicBezTo>
                  <a:cubicBezTo>
                    <a:pt x="1550" y="3015"/>
                    <a:pt x="1488" y="3052"/>
                    <a:pt x="1421" y="3084"/>
                  </a:cubicBezTo>
                  <a:cubicBezTo>
                    <a:pt x="1149" y="3223"/>
                    <a:pt x="871" y="3364"/>
                    <a:pt x="573" y="3442"/>
                  </a:cubicBezTo>
                  <a:cubicBezTo>
                    <a:pt x="562" y="3328"/>
                    <a:pt x="513" y="3084"/>
                    <a:pt x="318" y="3077"/>
                  </a:cubicBezTo>
                  <a:cubicBezTo>
                    <a:pt x="281" y="3077"/>
                    <a:pt x="245" y="3088"/>
                    <a:pt x="211" y="3099"/>
                  </a:cubicBezTo>
                  <a:cubicBezTo>
                    <a:pt x="179" y="3108"/>
                    <a:pt x="148" y="3116"/>
                    <a:pt x="120" y="3116"/>
                  </a:cubicBezTo>
                  <a:cubicBezTo>
                    <a:pt x="107" y="3116"/>
                    <a:pt x="95" y="3114"/>
                    <a:pt x="84" y="3110"/>
                  </a:cubicBezTo>
                  <a:cubicBezTo>
                    <a:pt x="76" y="3107"/>
                    <a:pt x="69" y="3103"/>
                    <a:pt x="63" y="3099"/>
                  </a:cubicBezTo>
                  <a:cubicBezTo>
                    <a:pt x="114" y="2985"/>
                    <a:pt x="224" y="2906"/>
                    <a:pt x="329" y="2829"/>
                  </a:cubicBezTo>
                  <a:cubicBezTo>
                    <a:pt x="352" y="2814"/>
                    <a:pt x="374" y="2797"/>
                    <a:pt x="395" y="2780"/>
                  </a:cubicBezTo>
                  <a:cubicBezTo>
                    <a:pt x="483" y="2713"/>
                    <a:pt x="680" y="2535"/>
                    <a:pt x="624" y="2330"/>
                  </a:cubicBezTo>
                  <a:cubicBezTo>
                    <a:pt x="607" y="2263"/>
                    <a:pt x="566" y="2208"/>
                    <a:pt x="526" y="2156"/>
                  </a:cubicBezTo>
                  <a:cubicBezTo>
                    <a:pt x="517" y="2143"/>
                    <a:pt x="506" y="2130"/>
                    <a:pt x="498" y="2115"/>
                  </a:cubicBezTo>
                  <a:cubicBezTo>
                    <a:pt x="333" y="1888"/>
                    <a:pt x="286" y="1584"/>
                    <a:pt x="374" y="1318"/>
                  </a:cubicBezTo>
                  <a:cubicBezTo>
                    <a:pt x="481" y="993"/>
                    <a:pt x="755" y="766"/>
                    <a:pt x="1076" y="521"/>
                  </a:cubicBezTo>
                  <a:lnTo>
                    <a:pt x="1477" y="217"/>
                  </a:lnTo>
                  <a:cubicBezTo>
                    <a:pt x="1539" y="170"/>
                    <a:pt x="1601" y="123"/>
                    <a:pt x="1672" y="93"/>
                  </a:cubicBezTo>
                  <a:cubicBezTo>
                    <a:pt x="1734" y="67"/>
                    <a:pt x="1800" y="54"/>
                    <a:pt x="1873" y="54"/>
                  </a:cubicBezTo>
                  <a:close/>
                  <a:moveTo>
                    <a:pt x="1873" y="1"/>
                  </a:moveTo>
                  <a:cubicBezTo>
                    <a:pt x="1792" y="1"/>
                    <a:pt x="1721" y="16"/>
                    <a:pt x="1653" y="44"/>
                  </a:cubicBezTo>
                  <a:cubicBezTo>
                    <a:pt x="1575" y="76"/>
                    <a:pt x="1509" y="127"/>
                    <a:pt x="1445" y="174"/>
                  </a:cubicBezTo>
                  <a:lnTo>
                    <a:pt x="1044" y="479"/>
                  </a:lnTo>
                  <a:cubicBezTo>
                    <a:pt x="776" y="682"/>
                    <a:pt x="444" y="935"/>
                    <a:pt x="322" y="1303"/>
                  </a:cubicBezTo>
                  <a:cubicBezTo>
                    <a:pt x="230" y="1582"/>
                    <a:pt x="281" y="1905"/>
                    <a:pt x="453" y="2148"/>
                  </a:cubicBezTo>
                  <a:cubicBezTo>
                    <a:pt x="464" y="2160"/>
                    <a:pt x="474" y="2175"/>
                    <a:pt x="483" y="2188"/>
                  </a:cubicBezTo>
                  <a:cubicBezTo>
                    <a:pt x="521" y="2240"/>
                    <a:pt x="558" y="2287"/>
                    <a:pt x="573" y="2343"/>
                  </a:cubicBezTo>
                  <a:cubicBezTo>
                    <a:pt x="620" y="2518"/>
                    <a:pt x="442" y="2677"/>
                    <a:pt x="363" y="2737"/>
                  </a:cubicBezTo>
                  <a:cubicBezTo>
                    <a:pt x="341" y="2754"/>
                    <a:pt x="320" y="2769"/>
                    <a:pt x="296" y="2786"/>
                  </a:cubicBezTo>
                  <a:cubicBezTo>
                    <a:pt x="181" y="2872"/>
                    <a:pt x="59" y="2960"/>
                    <a:pt x="7" y="3097"/>
                  </a:cubicBezTo>
                  <a:lnTo>
                    <a:pt x="1" y="3114"/>
                  </a:lnTo>
                  <a:lnTo>
                    <a:pt x="11" y="3127"/>
                  </a:lnTo>
                  <a:cubicBezTo>
                    <a:pt x="29" y="3142"/>
                    <a:pt x="46" y="3152"/>
                    <a:pt x="65" y="3159"/>
                  </a:cubicBezTo>
                  <a:cubicBezTo>
                    <a:pt x="82" y="3166"/>
                    <a:pt x="101" y="3169"/>
                    <a:pt x="120" y="3169"/>
                  </a:cubicBezTo>
                  <a:cubicBezTo>
                    <a:pt x="155" y="3169"/>
                    <a:pt x="191" y="3160"/>
                    <a:pt x="226" y="3150"/>
                  </a:cubicBezTo>
                  <a:cubicBezTo>
                    <a:pt x="258" y="3140"/>
                    <a:pt x="290" y="3131"/>
                    <a:pt x="322" y="3131"/>
                  </a:cubicBezTo>
                  <a:cubicBezTo>
                    <a:pt x="487" y="3135"/>
                    <a:pt x="517" y="3397"/>
                    <a:pt x="521" y="3476"/>
                  </a:cubicBezTo>
                  <a:lnTo>
                    <a:pt x="524" y="3508"/>
                  </a:lnTo>
                  <a:lnTo>
                    <a:pt x="556" y="3502"/>
                  </a:lnTo>
                  <a:cubicBezTo>
                    <a:pt x="871" y="3424"/>
                    <a:pt x="1162" y="3277"/>
                    <a:pt x="1445" y="3133"/>
                  </a:cubicBezTo>
                  <a:cubicBezTo>
                    <a:pt x="1520" y="3095"/>
                    <a:pt x="1590" y="3054"/>
                    <a:pt x="1625" y="2981"/>
                  </a:cubicBezTo>
                  <a:cubicBezTo>
                    <a:pt x="1631" y="2964"/>
                    <a:pt x="1638" y="2947"/>
                    <a:pt x="1642" y="2927"/>
                  </a:cubicBezTo>
                  <a:cubicBezTo>
                    <a:pt x="1648" y="2908"/>
                    <a:pt x="1653" y="2889"/>
                    <a:pt x="1663" y="2874"/>
                  </a:cubicBezTo>
                  <a:cubicBezTo>
                    <a:pt x="1691" y="2825"/>
                    <a:pt x="1753" y="2807"/>
                    <a:pt x="1818" y="2788"/>
                  </a:cubicBezTo>
                  <a:cubicBezTo>
                    <a:pt x="1860" y="2777"/>
                    <a:pt x="1903" y="2765"/>
                    <a:pt x="1942" y="2743"/>
                  </a:cubicBezTo>
                  <a:cubicBezTo>
                    <a:pt x="2002" y="2709"/>
                    <a:pt x="2040" y="2655"/>
                    <a:pt x="2077" y="2602"/>
                  </a:cubicBezTo>
                  <a:cubicBezTo>
                    <a:pt x="2094" y="2578"/>
                    <a:pt x="2111" y="2555"/>
                    <a:pt x="2130" y="2533"/>
                  </a:cubicBezTo>
                  <a:cubicBezTo>
                    <a:pt x="2172" y="2485"/>
                    <a:pt x="2231" y="2456"/>
                    <a:pt x="2280" y="2456"/>
                  </a:cubicBezTo>
                  <a:cubicBezTo>
                    <a:pt x="2301" y="2456"/>
                    <a:pt x="2321" y="2462"/>
                    <a:pt x="2336" y="2473"/>
                  </a:cubicBezTo>
                  <a:lnTo>
                    <a:pt x="2379" y="2507"/>
                  </a:lnTo>
                  <a:lnTo>
                    <a:pt x="2379" y="2452"/>
                  </a:lnTo>
                  <a:cubicBezTo>
                    <a:pt x="2379" y="2385"/>
                    <a:pt x="2377" y="2308"/>
                    <a:pt x="2409" y="2246"/>
                  </a:cubicBezTo>
                  <a:cubicBezTo>
                    <a:pt x="2432" y="2196"/>
                    <a:pt x="2484" y="2161"/>
                    <a:pt x="2531" y="2161"/>
                  </a:cubicBezTo>
                  <a:cubicBezTo>
                    <a:pt x="2540" y="2161"/>
                    <a:pt x="2548" y="2162"/>
                    <a:pt x="2557" y="2165"/>
                  </a:cubicBezTo>
                  <a:cubicBezTo>
                    <a:pt x="2623" y="2186"/>
                    <a:pt x="2647" y="2276"/>
                    <a:pt x="2645" y="2347"/>
                  </a:cubicBezTo>
                  <a:cubicBezTo>
                    <a:pt x="2645" y="2366"/>
                    <a:pt x="2645" y="2388"/>
                    <a:pt x="2642" y="2409"/>
                  </a:cubicBezTo>
                  <a:cubicBezTo>
                    <a:pt x="2638" y="2473"/>
                    <a:pt x="2634" y="2542"/>
                    <a:pt x="2660" y="2606"/>
                  </a:cubicBezTo>
                  <a:cubicBezTo>
                    <a:pt x="2685" y="2664"/>
                    <a:pt x="2752" y="2709"/>
                    <a:pt x="2816" y="2709"/>
                  </a:cubicBezTo>
                  <a:cubicBezTo>
                    <a:pt x="2840" y="2709"/>
                    <a:pt x="2861" y="2702"/>
                    <a:pt x="2878" y="2690"/>
                  </a:cubicBezTo>
                  <a:cubicBezTo>
                    <a:pt x="2957" y="2833"/>
                    <a:pt x="2960" y="3009"/>
                    <a:pt x="2962" y="3180"/>
                  </a:cubicBezTo>
                  <a:cubicBezTo>
                    <a:pt x="2962" y="3232"/>
                    <a:pt x="2962" y="3283"/>
                    <a:pt x="2964" y="3334"/>
                  </a:cubicBezTo>
                  <a:cubicBezTo>
                    <a:pt x="2970" y="3474"/>
                    <a:pt x="2996" y="3613"/>
                    <a:pt x="3037" y="3750"/>
                  </a:cubicBezTo>
                  <a:lnTo>
                    <a:pt x="3052" y="3795"/>
                  </a:lnTo>
                  <a:lnTo>
                    <a:pt x="3082" y="3761"/>
                  </a:lnTo>
                  <a:cubicBezTo>
                    <a:pt x="3114" y="3724"/>
                    <a:pt x="3144" y="3697"/>
                    <a:pt x="3178" y="3675"/>
                  </a:cubicBezTo>
                  <a:cubicBezTo>
                    <a:pt x="3277" y="3609"/>
                    <a:pt x="3399" y="3577"/>
                    <a:pt x="3519" y="3547"/>
                  </a:cubicBezTo>
                  <a:cubicBezTo>
                    <a:pt x="3664" y="3510"/>
                    <a:pt x="3817" y="3474"/>
                    <a:pt x="3930" y="3367"/>
                  </a:cubicBezTo>
                  <a:cubicBezTo>
                    <a:pt x="3990" y="3311"/>
                    <a:pt x="4044" y="3238"/>
                    <a:pt x="4093" y="3165"/>
                  </a:cubicBezTo>
                  <a:cubicBezTo>
                    <a:pt x="4184" y="3035"/>
                    <a:pt x="4274" y="2913"/>
                    <a:pt x="4387" y="2913"/>
                  </a:cubicBezTo>
                  <a:cubicBezTo>
                    <a:pt x="4398" y="2913"/>
                    <a:pt x="4409" y="2914"/>
                    <a:pt x="4421" y="2917"/>
                  </a:cubicBezTo>
                  <a:cubicBezTo>
                    <a:pt x="4414" y="2968"/>
                    <a:pt x="4429" y="3022"/>
                    <a:pt x="4461" y="3069"/>
                  </a:cubicBezTo>
                  <a:cubicBezTo>
                    <a:pt x="4517" y="3152"/>
                    <a:pt x="4624" y="3217"/>
                    <a:pt x="4733" y="3234"/>
                  </a:cubicBezTo>
                  <a:cubicBezTo>
                    <a:pt x="4772" y="3238"/>
                    <a:pt x="4813" y="3242"/>
                    <a:pt x="4864" y="3242"/>
                  </a:cubicBezTo>
                  <a:cubicBezTo>
                    <a:pt x="4892" y="3242"/>
                    <a:pt x="4922" y="3240"/>
                    <a:pt x="4952" y="3240"/>
                  </a:cubicBezTo>
                  <a:cubicBezTo>
                    <a:pt x="4980" y="3238"/>
                    <a:pt x="5010" y="3238"/>
                    <a:pt x="5038" y="3238"/>
                  </a:cubicBezTo>
                  <a:cubicBezTo>
                    <a:pt x="5106" y="3238"/>
                    <a:pt x="5158" y="3242"/>
                    <a:pt x="5207" y="3255"/>
                  </a:cubicBezTo>
                  <a:cubicBezTo>
                    <a:pt x="5211" y="3257"/>
                    <a:pt x="5216" y="3260"/>
                    <a:pt x="5218" y="3260"/>
                  </a:cubicBezTo>
                  <a:lnTo>
                    <a:pt x="5248" y="3268"/>
                  </a:lnTo>
                  <a:lnTo>
                    <a:pt x="5252" y="3238"/>
                  </a:lnTo>
                  <a:cubicBezTo>
                    <a:pt x="5271" y="3120"/>
                    <a:pt x="5293" y="3013"/>
                    <a:pt x="5321" y="2917"/>
                  </a:cubicBezTo>
                  <a:lnTo>
                    <a:pt x="5327" y="2895"/>
                  </a:lnTo>
                  <a:cubicBezTo>
                    <a:pt x="5346" y="2820"/>
                    <a:pt x="5370" y="2743"/>
                    <a:pt x="5359" y="2664"/>
                  </a:cubicBezTo>
                  <a:cubicBezTo>
                    <a:pt x="5348" y="2578"/>
                    <a:pt x="5303" y="2503"/>
                    <a:pt x="5263" y="2437"/>
                  </a:cubicBezTo>
                  <a:cubicBezTo>
                    <a:pt x="5151" y="2250"/>
                    <a:pt x="5012" y="2021"/>
                    <a:pt x="4781" y="1918"/>
                  </a:cubicBezTo>
                  <a:cubicBezTo>
                    <a:pt x="4755" y="1905"/>
                    <a:pt x="4725" y="1897"/>
                    <a:pt x="4697" y="1886"/>
                  </a:cubicBezTo>
                  <a:cubicBezTo>
                    <a:pt x="4631" y="1863"/>
                    <a:pt x="4569" y="1841"/>
                    <a:pt x="4521" y="1796"/>
                  </a:cubicBezTo>
                  <a:cubicBezTo>
                    <a:pt x="4440" y="1715"/>
                    <a:pt x="4431" y="1582"/>
                    <a:pt x="4431" y="1453"/>
                  </a:cubicBezTo>
                  <a:lnTo>
                    <a:pt x="4427" y="1003"/>
                  </a:lnTo>
                  <a:lnTo>
                    <a:pt x="4406" y="999"/>
                  </a:lnTo>
                  <a:cubicBezTo>
                    <a:pt x="4309" y="982"/>
                    <a:pt x="4230" y="973"/>
                    <a:pt x="4153" y="973"/>
                  </a:cubicBezTo>
                  <a:cubicBezTo>
                    <a:pt x="3971" y="973"/>
                    <a:pt x="3791" y="1023"/>
                    <a:pt x="3617" y="1070"/>
                  </a:cubicBezTo>
                  <a:cubicBezTo>
                    <a:pt x="3476" y="1111"/>
                    <a:pt x="3330" y="1151"/>
                    <a:pt x="3184" y="1164"/>
                  </a:cubicBezTo>
                  <a:cubicBezTo>
                    <a:pt x="3152" y="1167"/>
                    <a:pt x="3120" y="1168"/>
                    <a:pt x="3088" y="1168"/>
                  </a:cubicBezTo>
                  <a:cubicBezTo>
                    <a:pt x="2858" y="1168"/>
                    <a:pt x="2629" y="1102"/>
                    <a:pt x="2441" y="978"/>
                  </a:cubicBezTo>
                  <a:cubicBezTo>
                    <a:pt x="2327" y="905"/>
                    <a:pt x="2267" y="828"/>
                    <a:pt x="2261" y="746"/>
                  </a:cubicBezTo>
                  <a:cubicBezTo>
                    <a:pt x="2248" y="626"/>
                    <a:pt x="2357" y="524"/>
                    <a:pt x="2465" y="487"/>
                  </a:cubicBezTo>
                  <a:cubicBezTo>
                    <a:pt x="2522" y="468"/>
                    <a:pt x="2587" y="459"/>
                    <a:pt x="2670" y="459"/>
                  </a:cubicBezTo>
                  <a:cubicBezTo>
                    <a:pt x="2713" y="459"/>
                    <a:pt x="2756" y="461"/>
                    <a:pt x="2799" y="464"/>
                  </a:cubicBezTo>
                  <a:lnTo>
                    <a:pt x="2844" y="466"/>
                  </a:lnTo>
                  <a:cubicBezTo>
                    <a:pt x="2872" y="466"/>
                    <a:pt x="2902" y="468"/>
                    <a:pt x="2932" y="468"/>
                  </a:cubicBezTo>
                  <a:cubicBezTo>
                    <a:pt x="3090" y="468"/>
                    <a:pt x="3238" y="449"/>
                    <a:pt x="3373" y="414"/>
                  </a:cubicBezTo>
                  <a:lnTo>
                    <a:pt x="3519" y="376"/>
                  </a:lnTo>
                  <a:lnTo>
                    <a:pt x="3369" y="361"/>
                  </a:lnTo>
                  <a:cubicBezTo>
                    <a:pt x="3054" y="333"/>
                    <a:pt x="2752" y="264"/>
                    <a:pt x="2467" y="159"/>
                  </a:cubicBezTo>
                  <a:lnTo>
                    <a:pt x="2398" y="134"/>
                  </a:lnTo>
                  <a:cubicBezTo>
                    <a:pt x="2227" y="67"/>
                    <a:pt x="2049" y="1"/>
                    <a:pt x="18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151"/>
            <p:cNvSpPr/>
            <p:nvPr/>
          </p:nvSpPr>
          <p:spPr>
            <a:xfrm>
              <a:off x="5439030" y="2502120"/>
              <a:ext cx="337911" cy="206776"/>
            </a:xfrm>
            <a:custGeom>
              <a:rect b="b" l="l" r="r" t="t"/>
              <a:pathLst>
                <a:path extrusionOk="0" h="7277" w="11892">
                  <a:moveTo>
                    <a:pt x="922" y="1"/>
                  </a:moveTo>
                  <a:cubicBezTo>
                    <a:pt x="897" y="7"/>
                    <a:pt x="869" y="11"/>
                    <a:pt x="843" y="20"/>
                  </a:cubicBezTo>
                  <a:cubicBezTo>
                    <a:pt x="575" y="91"/>
                    <a:pt x="322" y="230"/>
                    <a:pt x="125" y="425"/>
                  </a:cubicBezTo>
                  <a:cubicBezTo>
                    <a:pt x="125" y="448"/>
                    <a:pt x="123" y="472"/>
                    <a:pt x="123" y="498"/>
                  </a:cubicBezTo>
                  <a:lnTo>
                    <a:pt x="115" y="3283"/>
                  </a:lnTo>
                  <a:cubicBezTo>
                    <a:pt x="1" y="3405"/>
                    <a:pt x="109" y="3641"/>
                    <a:pt x="273" y="3641"/>
                  </a:cubicBezTo>
                  <a:cubicBezTo>
                    <a:pt x="276" y="3641"/>
                    <a:pt x="279" y="3641"/>
                    <a:pt x="282" y="3641"/>
                  </a:cubicBezTo>
                  <a:cubicBezTo>
                    <a:pt x="408" y="3634"/>
                    <a:pt x="498" y="3525"/>
                    <a:pt x="580" y="3426"/>
                  </a:cubicBezTo>
                  <a:cubicBezTo>
                    <a:pt x="826" y="3122"/>
                    <a:pt x="1119" y="2854"/>
                    <a:pt x="1445" y="2636"/>
                  </a:cubicBezTo>
                  <a:cubicBezTo>
                    <a:pt x="1579" y="2546"/>
                    <a:pt x="1735" y="2460"/>
                    <a:pt x="1892" y="2460"/>
                  </a:cubicBezTo>
                  <a:cubicBezTo>
                    <a:pt x="1926" y="2460"/>
                    <a:pt x="1960" y="2464"/>
                    <a:pt x="1994" y="2473"/>
                  </a:cubicBezTo>
                  <a:cubicBezTo>
                    <a:pt x="2258" y="2543"/>
                    <a:pt x="2452" y="2887"/>
                    <a:pt x="2695" y="2887"/>
                  </a:cubicBezTo>
                  <a:cubicBezTo>
                    <a:pt x="2725" y="2887"/>
                    <a:pt x="2756" y="2881"/>
                    <a:pt x="2788" y="2869"/>
                  </a:cubicBezTo>
                  <a:cubicBezTo>
                    <a:pt x="2902" y="3137"/>
                    <a:pt x="3013" y="3407"/>
                    <a:pt x="3125" y="3675"/>
                  </a:cubicBezTo>
                  <a:cubicBezTo>
                    <a:pt x="3195" y="3706"/>
                    <a:pt x="3272" y="3715"/>
                    <a:pt x="3351" y="3715"/>
                  </a:cubicBezTo>
                  <a:cubicBezTo>
                    <a:pt x="3454" y="3715"/>
                    <a:pt x="3561" y="3700"/>
                    <a:pt x="3661" y="3700"/>
                  </a:cubicBezTo>
                  <a:cubicBezTo>
                    <a:pt x="3766" y="3700"/>
                    <a:pt x="3864" y="3717"/>
                    <a:pt x="3943" y="3784"/>
                  </a:cubicBezTo>
                  <a:cubicBezTo>
                    <a:pt x="4085" y="3904"/>
                    <a:pt x="4089" y="4129"/>
                    <a:pt x="4224" y="4255"/>
                  </a:cubicBezTo>
                  <a:cubicBezTo>
                    <a:pt x="4301" y="4326"/>
                    <a:pt x="4412" y="4354"/>
                    <a:pt x="4481" y="4433"/>
                  </a:cubicBezTo>
                  <a:cubicBezTo>
                    <a:pt x="4571" y="4536"/>
                    <a:pt x="4567" y="4690"/>
                    <a:pt x="4618" y="4817"/>
                  </a:cubicBezTo>
                  <a:cubicBezTo>
                    <a:pt x="4732" y="5087"/>
                    <a:pt x="5066" y="5168"/>
                    <a:pt x="5308" y="5335"/>
                  </a:cubicBezTo>
                  <a:cubicBezTo>
                    <a:pt x="5507" y="5472"/>
                    <a:pt x="5649" y="5676"/>
                    <a:pt x="5842" y="5824"/>
                  </a:cubicBezTo>
                  <a:cubicBezTo>
                    <a:pt x="6101" y="6025"/>
                    <a:pt x="6429" y="6109"/>
                    <a:pt x="6731" y="6242"/>
                  </a:cubicBezTo>
                  <a:cubicBezTo>
                    <a:pt x="7031" y="6372"/>
                    <a:pt x="7331" y="6593"/>
                    <a:pt x="7397" y="6914"/>
                  </a:cubicBezTo>
                  <a:cubicBezTo>
                    <a:pt x="7399" y="6923"/>
                    <a:pt x="7399" y="6934"/>
                    <a:pt x="7399" y="6944"/>
                  </a:cubicBezTo>
                  <a:cubicBezTo>
                    <a:pt x="7434" y="6939"/>
                    <a:pt x="7471" y="6937"/>
                    <a:pt x="7507" y="6937"/>
                  </a:cubicBezTo>
                  <a:cubicBezTo>
                    <a:pt x="7519" y="6937"/>
                    <a:pt x="7531" y="6937"/>
                    <a:pt x="7543" y="6938"/>
                  </a:cubicBezTo>
                  <a:cubicBezTo>
                    <a:pt x="7697" y="6946"/>
                    <a:pt x="7858" y="7013"/>
                    <a:pt x="7941" y="7144"/>
                  </a:cubicBezTo>
                  <a:cubicBezTo>
                    <a:pt x="7967" y="7189"/>
                    <a:pt x="7988" y="7240"/>
                    <a:pt x="8025" y="7276"/>
                  </a:cubicBezTo>
                  <a:cubicBezTo>
                    <a:pt x="8085" y="7120"/>
                    <a:pt x="8241" y="7028"/>
                    <a:pt x="8374" y="6927"/>
                  </a:cubicBezTo>
                  <a:cubicBezTo>
                    <a:pt x="8509" y="6826"/>
                    <a:pt x="8637" y="6668"/>
                    <a:pt x="8592" y="6505"/>
                  </a:cubicBezTo>
                  <a:cubicBezTo>
                    <a:pt x="8571" y="6428"/>
                    <a:pt x="8515" y="6366"/>
                    <a:pt x="8468" y="6302"/>
                  </a:cubicBezTo>
                  <a:cubicBezTo>
                    <a:pt x="8301" y="6068"/>
                    <a:pt x="8252" y="5753"/>
                    <a:pt x="8342" y="5481"/>
                  </a:cubicBezTo>
                  <a:cubicBezTo>
                    <a:pt x="8455" y="5132"/>
                    <a:pt x="8762" y="4890"/>
                    <a:pt x="9053" y="4669"/>
                  </a:cubicBezTo>
                  <a:cubicBezTo>
                    <a:pt x="9188" y="4568"/>
                    <a:pt x="9321" y="4468"/>
                    <a:pt x="9454" y="4365"/>
                  </a:cubicBezTo>
                  <a:cubicBezTo>
                    <a:pt x="9518" y="4318"/>
                    <a:pt x="9582" y="4268"/>
                    <a:pt x="9657" y="4236"/>
                  </a:cubicBezTo>
                  <a:cubicBezTo>
                    <a:pt x="9725" y="4208"/>
                    <a:pt x="9795" y="4197"/>
                    <a:pt x="9866" y="4197"/>
                  </a:cubicBezTo>
                  <a:cubicBezTo>
                    <a:pt x="10060" y="4197"/>
                    <a:pt x="10262" y="4283"/>
                    <a:pt x="10452" y="4352"/>
                  </a:cubicBezTo>
                  <a:cubicBezTo>
                    <a:pt x="10744" y="4461"/>
                    <a:pt x="11050" y="4528"/>
                    <a:pt x="11361" y="4558"/>
                  </a:cubicBezTo>
                  <a:cubicBezTo>
                    <a:pt x="11568" y="4502"/>
                    <a:pt x="11755" y="4399"/>
                    <a:pt x="11870" y="4221"/>
                  </a:cubicBezTo>
                  <a:cubicBezTo>
                    <a:pt x="11879" y="4206"/>
                    <a:pt x="11888" y="4191"/>
                    <a:pt x="11890" y="4176"/>
                  </a:cubicBezTo>
                  <a:cubicBezTo>
                    <a:pt x="11892" y="4138"/>
                    <a:pt x="11855" y="4112"/>
                    <a:pt x="11828" y="4088"/>
                  </a:cubicBezTo>
                  <a:cubicBezTo>
                    <a:pt x="11725" y="3998"/>
                    <a:pt x="11703" y="3851"/>
                    <a:pt x="11686" y="3716"/>
                  </a:cubicBezTo>
                  <a:cubicBezTo>
                    <a:pt x="11654" y="3731"/>
                    <a:pt x="11619" y="3737"/>
                    <a:pt x="11584" y="3737"/>
                  </a:cubicBezTo>
                  <a:cubicBezTo>
                    <a:pt x="11504" y="3737"/>
                    <a:pt x="11420" y="3703"/>
                    <a:pt x="11350" y="3658"/>
                  </a:cubicBezTo>
                  <a:cubicBezTo>
                    <a:pt x="11251" y="3596"/>
                    <a:pt x="11161" y="3512"/>
                    <a:pt x="11050" y="3471"/>
                  </a:cubicBezTo>
                  <a:cubicBezTo>
                    <a:pt x="10972" y="3442"/>
                    <a:pt x="10890" y="3437"/>
                    <a:pt x="10807" y="3437"/>
                  </a:cubicBezTo>
                  <a:cubicBezTo>
                    <a:pt x="10752" y="3437"/>
                    <a:pt x="10698" y="3439"/>
                    <a:pt x="10643" y="3439"/>
                  </a:cubicBezTo>
                  <a:cubicBezTo>
                    <a:pt x="10601" y="3439"/>
                    <a:pt x="10560" y="3438"/>
                    <a:pt x="10519" y="3433"/>
                  </a:cubicBezTo>
                  <a:cubicBezTo>
                    <a:pt x="10371" y="3418"/>
                    <a:pt x="10214" y="3315"/>
                    <a:pt x="10189" y="3182"/>
                  </a:cubicBezTo>
                  <a:cubicBezTo>
                    <a:pt x="9719" y="3274"/>
                    <a:pt x="9278" y="3506"/>
                    <a:pt x="8963" y="3866"/>
                  </a:cubicBezTo>
                  <a:cubicBezTo>
                    <a:pt x="8865" y="3976"/>
                    <a:pt x="8729" y="4108"/>
                    <a:pt x="8598" y="4108"/>
                  </a:cubicBezTo>
                  <a:cubicBezTo>
                    <a:pt x="8563" y="4108"/>
                    <a:pt x="8529" y="4099"/>
                    <a:pt x="8496" y="4078"/>
                  </a:cubicBezTo>
                  <a:cubicBezTo>
                    <a:pt x="8434" y="4039"/>
                    <a:pt x="8402" y="3968"/>
                    <a:pt x="8350" y="3919"/>
                  </a:cubicBezTo>
                  <a:cubicBezTo>
                    <a:pt x="8213" y="3788"/>
                    <a:pt x="7990" y="3833"/>
                    <a:pt x="7819" y="3754"/>
                  </a:cubicBezTo>
                  <a:cubicBezTo>
                    <a:pt x="7684" y="3692"/>
                    <a:pt x="7596" y="3559"/>
                    <a:pt x="7515" y="3435"/>
                  </a:cubicBezTo>
                  <a:cubicBezTo>
                    <a:pt x="7286" y="3077"/>
                    <a:pt x="7056" y="2715"/>
                    <a:pt x="6906" y="2317"/>
                  </a:cubicBezTo>
                  <a:cubicBezTo>
                    <a:pt x="6842" y="2149"/>
                    <a:pt x="6791" y="1969"/>
                    <a:pt x="6671" y="1835"/>
                  </a:cubicBezTo>
                  <a:cubicBezTo>
                    <a:pt x="6489" y="1631"/>
                    <a:pt x="6203" y="1581"/>
                    <a:pt x="5924" y="1581"/>
                  </a:cubicBezTo>
                  <a:cubicBezTo>
                    <a:pt x="5868" y="1581"/>
                    <a:pt x="5812" y="1583"/>
                    <a:pt x="5758" y="1586"/>
                  </a:cubicBezTo>
                  <a:cubicBezTo>
                    <a:pt x="5480" y="1602"/>
                    <a:pt x="5196" y="1635"/>
                    <a:pt x="4917" y="1635"/>
                  </a:cubicBezTo>
                  <a:cubicBezTo>
                    <a:pt x="4680" y="1635"/>
                    <a:pt x="4446" y="1611"/>
                    <a:pt x="4222" y="1532"/>
                  </a:cubicBezTo>
                  <a:cubicBezTo>
                    <a:pt x="3851" y="1400"/>
                    <a:pt x="3562" y="1134"/>
                    <a:pt x="3311" y="825"/>
                  </a:cubicBezTo>
                  <a:cubicBezTo>
                    <a:pt x="3298" y="845"/>
                    <a:pt x="3288" y="862"/>
                    <a:pt x="3277" y="881"/>
                  </a:cubicBezTo>
                  <a:cubicBezTo>
                    <a:pt x="3228" y="956"/>
                    <a:pt x="3172" y="1035"/>
                    <a:pt x="3088" y="1063"/>
                  </a:cubicBezTo>
                  <a:cubicBezTo>
                    <a:pt x="3007" y="1091"/>
                    <a:pt x="2908" y="1070"/>
                    <a:pt x="2844" y="1123"/>
                  </a:cubicBezTo>
                  <a:cubicBezTo>
                    <a:pt x="2806" y="1155"/>
                    <a:pt x="2788" y="1207"/>
                    <a:pt x="2763" y="1250"/>
                  </a:cubicBezTo>
                  <a:cubicBezTo>
                    <a:pt x="2706" y="1346"/>
                    <a:pt x="2594" y="1398"/>
                    <a:pt x="2483" y="1398"/>
                  </a:cubicBezTo>
                  <a:cubicBezTo>
                    <a:pt x="2408" y="1398"/>
                    <a:pt x="2335" y="1375"/>
                    <a:pt x="2279" y="1325"/>
                  </a:cubicBezTo>
                  <a:cubicBezTo>
                    <a:pt x="2122" y="1183"/>
                    <a:pt x="2141" y="935"/>
                    <a:pt x="2195" y="731"/>
                  </a:cubicBezTo>
                  <a:cubicBezTo>
                    <a:pt x="2246" y="528"/>
                    <a:pt x="2319" y="307"/>
                    <a:pt x="2231" y="116"/>
                  </a:cubicBezTo>
                  <a:cubicBezTo>
                    <a:pt x="2198" y="74"/>
                    <a:pt x="2149" y="56"/>
                    <a:pt x="2097" y="56"/>
                  </a:cubicBezTo>
                  <a:cubicBezTo>
                    <a:pt x="2021" y="56"/>
                    <a:pt x="1940" y="95"/>
                    <a:pt x="1893" y="157"/>
                  </a:cubicBezTo>
                  <a:cubicBezTo>
                    <a:pt x="1814" y="262"/>
                    <a:pt x="1805" y="401"/>
                    <a:pt x="1794" y="532"/>
                  </a:cubicBezTo>
                  <a:cubicBezTo>
                    <a:pt x="1784" y="660"/>
                    <a:pt x="1762" y="802"/>
                    <a:pt x="1670" y="894"/>
                  </a:cubicBezTo>
                  <a:lnTo>
                    <a:pt x="1612" y="517"/>
                  </a:lnTo>
                  <a:cubicBezTo>
                    <a:pt x="1593" y="399"/>
                    <a:pt x="1565" y="266"/>
                    <a:pt x="1460" y="206"/>
                  </a:cubicBezTo>
                  <a:cubicBezTo>
                    <a:pt x="1409" y="177"/>
                    <a:pt x="1349" y="171"/>
                    <a:pt x="1287" y="171"/>
                  </a:cubicBezTo>
                  <a:cubicBezTo>
                    <a:pt x="1241" y="171"/>
                    <a:pt x="1195" y="174"/>
                    <a:pt x="1151" y="174"/>
                  </a:cubicBezTo>
                  <a:cubicBezTo>
                    <a:pt x="1070" y="174"/>
                    <a:pt x="996" y="163"/>
                    <a:pt x="950" y="99"/>
                  </a:cubicBezTo>
                  <a:cubicBezTo>
                    <a:pt x="929" y="71"/>
                    <a:pt x="922" y="37"/>
                    <a:pt x="9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151"/>
            <p:cNvSpPr/>
            <p:nvPr/>
          </p:nvSpPr>
          <p:spPr>
            <a:xfrm>
              <a:off x="5439712" y="2501211"/>
              <a:ext cx="337968" cy="209021"/>
            </a:xfrm>
            <a:custGeom>
              <a:rect b="b" l="l" r="r" t="t"/>
              <a:pathLst>
                <a:path extrusionOk="0" h="7356" w="11894">
                  <a:moveTo>
                    <a:pt x="875" y="67"/>
                  </a:moveTo>
                  <a:cubicBezTo>
                    <a:pt x="877" y="99"/>
                    <a:pt x="888" y="125"/>
                    <a:pt x="905" y="146"/>
                  </a:cubicBezTo>
                  <a:cubicBezTo>
                    <a:pt x="958" y="223"/>
                    <a:pt x="1048" y="234"/>
                    <a:pt x="1128" y="234"/>
                  </a:cubicBezTo>
                  <a:cubicBezTo>
                    <a:pt x="1151" y="234"/>
                    <a:pt x="1173" y="232"/>
                    <a:pt x="1196" y="232"/>
                  </a:cubicBezTo>
                  <a:cubicBezTo>
                    <a:pt x="1218" y="230"/>
                    <a:pt x="1241" y="230"/>
                    <a:pt x="1263" y="230"/>
                  </a:cubicBezTo>
                  <a:cubicBezTo>
                    <a:pt x="1314" y="230"/>
                    <a:pt x="1374" y="234"/>
                    <a:pt x="1423" y="262"/>
                  </a:cubicBezTo>
                  <a:cubicBezTo>
                    <a:pt x="1515" y="315"/>
                    <a:pt x="1543" y="440"/>
                    <a:pt x="1560" y="553"/>
                  </a:cubicBezTo>
                  <a:lnTo>
                    <a:pt x="1629" y="982"/>
                  </a:lnTo>
                  <a:lnTo>
                    <a:pt x="1665" y="945"/>
                  </a:lnTo>
                  <a:cubicBezTo>
                    <a:pt x="1766" y="845"/>
                    <a:pt x="1785" y="697"/>
                    <a:pt x="1796" y="566"/>
                  </a:cubicBezTo>
                  <a:lnTo>
                    <a:pt x="1798" y="553"/>
                  </a:lnTo>
                  <a:cubicBezTo>
                    <a:pt x="1809" y="429"/>
                    <a:pt x="1820" y="300"/>
                    <a:pt x="1890" y="204"/>
                  </a:cubicBezTo>
                  <a:cubicBezTo>
                    <a:pt x="1931" y="150"/>
                    <a:pt x="2004" y="114"/>
                    <a:pt x="2072" y="114"/>
                  </a:cubicBezTo>
                  <a:cubicBezTo>
                    <a:pt x="2107" y="114"/>
                    <a:pt x="2154" y="123"/>
                    <a:pt x="2182" y="159"/>
                  </a:cubicBezTo>
                  <a:cubicBezTo>
                    <a:pt x="2259" y="324"/>
                    <a:pt x="2207" y="517"/>
                    <a:pt x="2158" y="703"/>
                  </a:cubicBezTo>
                  <a:lnTo>
                    <a:pt x="2145" y="757"/>
                  </a:lnTo>
                  <a:cubicBezTo>
                    <a:pt x="2070" y="1042"/>
                    <a:pt x="2102" y="1256"/>
                    <a:pt x="2237" y="1376"/>
                  </a:cubicBezTo>
                  <a:cubicBezTo>
                    <a:pt x="2295" y="1427"/>
                    <a:pt x="2375" y="1457"/>
                    <a:pt x="2460" y="1457"/>
                  </a:cubicBezTo>
                  <a:cubicBezTo>
                    <a:pt x="2587" y="1457"/>
                    <a:pt x="2702" y="1395"/>
                    <a:pt x="2762" y="1294"/>
                  </a:cubicBezTo>
                  <a:cubicBezTo>
                    <a:pt x="2771" y="1282"/>
                    <a:pt x="2777" y="1269"/>
                    <a:pt x="2784" y="1256"/>
                  </a:cubicBezTo>
                  <a:cubicBezTo>
                    <a:pt x="2799" y="1224"/>
                    <a:pt x="2814" y="1196"/>
                    <a:pt x="2837" y="1177"/>
                  </a:cubicBezTo>
                  <a:cubicBezTo>
                    <a:pt x="2869" y="1149"/>
                    <a:pt x="2917" y="1144"/>
                    <a:pt x="2968" y="1140"/>
                  </a:cubicBezTo>
                  <a:cubicBezTo>
                    <a:pt x="3002" y="1136"/>
                    <a:pt x="3039" y="1134"/>
                    <a:pt x="3073" y="1121"/>
                  </a:cubicBezTo>
                  <a:cubicBezTo>
                    <a:pt x="3165" y="1091"/>
                    <a:pt x="3223" y="1007"/>
                    <a:pt x="3274" y="928"/>
                  </a:cubicBezTo>
                  <a:cubicBezTo>
                    <a:pt x="3281" y="920"/>
                    <a:pt x="3285" y="911"/>
                    <a:pt x="3289" y="905"/>
                  </a:cubicBezTo>
                  <a:cubicBezTo>
                    <a:pt x="3581" y="1256"/>
                    <a:pt x="3868" y="1474"/>
                    <a:pt x="4189" y="1588"/>
                  </a:cubicBezTo>
                  <a:cubicBezTo>
                    <a:pt x="4391" y="1661"/>
                    <a:pt x="4616" y="1695"/>
                    <a:pt x="4894" y="1695"/>
                  </a:cubicBezTo>
                  <a:cubicBezTo>
                    <a:pt x="5078" y="1695"/>
                    <a:pt x="5269" y="1680"/>
                    <a:pt x="5453" y="1665"/>
                  </a:cubicBezTo>
                  <a:cubicBezTo>
                    <a:pt x="5548" y="1659"/>
                    <a:pt x="5642" y="1650"/>
                    <a:pt x="5736" y="1646"/>
                  </a:cubicBezTo>
                  <a:cubicBezTo>
                    <a:pt x="5794" y="1642"/>
                    <a:pt x="5848" y="1639"/>
                    <a:pt x="5899" y="1639"/>
                  </a:cubicBezTo>
                  <a:cubicBezTo>
                    <a:pt x="6242" y="1639"/>
                    <a:pt x="6480" y="1721"/>
                    <a:pt x="6625" y="1884"/>
                  </a:cubicBezTo>
                  <a:cubicBezTo>
                    <a:pt x="6724" y="1993"/>
                    <a:pt x="6775" y="2139"/>
                    <a:pt x="6827" y="2278"/>
                  </a:cubicBezTo>
                  <a:cubicBezTo>
                    <a:pt x="6837" y="2304"/>
                    <a:pt x="6846" y="2331"/>
                    <a:pt x="6857" y="2359"/>
                  </a:cubicBezTo>
                  <a:cubicBezTo>
                    <a:pt x="7009" y="2760"/>
                    <a:pt x="7242" y="3126"/>
                    <a:pt x="7469" y="3480"/>
                  </a:cubicBezTo>
                  <a:cubicBezTo>
                    <a:pt x="7542" y="3598"/>
                    <a:pt x="7637" y="3743"/>
                    <a:pt x="7784" y="3810"/>
                  </a:cubicBezTo>
                  <a:cubicBezTo>
                    <a:pt x="7857" y="3844"/>
                    <a:pt x="7939" y="3857"/>
                    <a:pt x="8018" y="3868"/>
                  </a:cubicBezTo>
                  <a:cubicBezTo>
                    <a:pt x="8129" y="3885"/>
                    <a:pt x="8234" y="3900"/>
                    <a:pt x="8307" y="3970"/>
                  </a:cubicBezTo>
                  <a:cubicBezTo>
                    <a:pt x="8329" y="3990"/>
                    <a:pt x="8344" y="4011"/>
                    <a:pt x="8363" y="4035"/>
                  </a:cubicBezTo>
                  <a:cubicBezTo>
                    <a:pt x="8389" y="4069"/>
                    <a:pt x="8416" y="4108"/>
                    <a:pt x="8457" y="4133"/>
                  </a:cubicBezTo>
                  <a:cubicBezTo>
                    <a:pt x="8494" y="4155"/>
                    <a:pt x="8532" y="4168"/>
                    <a:pt x="8573" y="4168"/>
                  </a:cubicBezTo>
                  <a:cubicBezTo>
                    <a:pt x="8718" y="4168"/>
                    <a:pt x="8862" y="4022"/>
                    <a:pt x="8958" y="3915"/>
                  </a:cubicBezTo>
                  <a:cubicBezTo>
                    <a:pt x="9252" y="3580"/>
                    <a:pt x="9672" y="3345"/>
                    <a:pt x="10145" y="3246"/>
                  </a:cubicBezTo>
                  <a:cubicBezTo>
                    <a:pt x="10188" y="3381"/>
                    <a:pt x="10349" y="3476"/>
                    <a:pt x="10492" y="3493"/>
                  </a:cubicBezTo>
                  <a:cubicBezTo>
                    <a:pt x="10527" y="3497"/>
                    <a:pt x="10565" y="3497"/>
                    <a:pt x="10610" y="3497"/>
                  </a:cubicBezTo>
                  <a:lnTo>
                    <a:pt x="10698" y="3497"/>
                  </a:lnTo>
                  <a:cubicBezTo>
                    <a:pt x="10728" y="3497"/>
                    <a:pt x="10756" y="3495"/>
                    <a:pt x="10784" y="3495"/>
                  </a:cubicBezTo>
                  <a:cubicBezTo>
                    <a:pt x="10855" y="3495"/>
                    <a:pt x="10938" y="3499"/>
                    <a:pt x="11017" y="3529"/>
                  </a:cubicBezTo>
                  <a:cubicBezTo>
                    <a:pt x="11088" y="3555"/>
                    <a:pt x="11150" y="3600"/>
                    <a:pt x="11214" y="3647"/>
                  </a:cubicBezTo>
                  <a:cubicBezTo>
                    <a:pt x="11247" y="3668"/>
                    <a:pt x="11279" y="3692"/>
                    <a:pt x="11313" y="3713"/>
                  </a:cubicBezTo>
                  <a:cubicBezTo>
                    <a:pt x="11371" y="3752"/>
                    <a:pt x="11463" y="3795"/>
                    <a:pt x="11559" y="3795"/>
                  </a:cubicBezTo>
                  <a:cubicBezTo>
                    <a:pt x="11587" y="3795"/>
                    <a:pt x="11615" y="3793"/>
                    <a:pt x="11639" y="3784"/>
                  </a:cubicBezTo>
                  <a:cubicBezTo>
                    <a:pt x="11658" y="3923"/>
                    <a:pt x="11688" y="4054"/>
                    <a:pt x="11787" y="4140"/>
                  </a:cubicBezTo>
                  <a:lnTo>
                    <a:pt x="11795" y="4148"/>
                  </a:lnTo>
                  <a:cubicBezTo>
                    <a:pt x="11817" y="4168"/>
                    <a:pt x="11840" y="4187"/>
                    <a:pt x="11838" y="4206"/>
                  </a:cubicBezTo>
                  <a:cubicBezTo>
                    <a:pt x="11838" y="4217"/>
                    <a:pt x="11831" y="4228"/>
                    <a:pt x="11825" y="4238"/>
                  </a:cubicBezTo>
                  <a:cubicBezTo>
                    <a:pt x="11724" y="4392"/>
                    <a:pt x="11559" y="4502"/>
                    <a:pt x="11334" y="4562"/>
                  </a:cubicBezTo>
                  <a:cubicBezTo>
                    <a:pt x="11022" y="4532"/>
                    <a:pt x="10720" y="4463"/>
                    <a:pt x="10437" y="4360"/>
                  </a:cubicBezTo>
                  <a:lnTo>
                    <a:pt x="10368" y="4335"/>
                  </a:lnTo>
                  <a:cubicBezTo>
                    <a:pt x="10197" y="4268"/>
                    <a:pt x="10019" y="4202"/>
                    <a:pt x="9843" y="4202"/>
                  </a:cubicBezTo>
                  <a:cubicBezTo>
                    <a:pt x="9762" y="4202"/>
                    <a:pt x="9691" y="4217"/>
                    <a:pt x="9623" y="4245"/>
                  </a:cubicBezTo>
                  <a:cubicBezTo>
                    <a:pt x="9545" y="4277"/>
                    <a:pt x="9479" y="4328"/>
                    <a:pt x="9415" y="4375"/>
                  </a:cubicBezTo>
                  <a:lnTo>
                    <a:pt x="9014" y="4680"/>
                  </a:lnTo>
                  <a:cubicBezTo>
                    <a:pt x="8746" y="4883"/>
                    <a:pt x="8414" y="5136"/>
                    <a:pt x="8292" y="5504"/>
                  </a:cubicBezTo>
                  <a:cubicBezTo>
                    <a:pt x="8200" y="5783"/>
                    <a:pt x="8251" y="6106"/>
                    <a:pt x="8423" y="6349"/>
                  </a:cubicBezTo>
                  <a:cubicBezTo>
                    <a:pt x="8434" y="6361"/>
                    <a:pt x="8444" y="6376"/>
                    <a:pt x="8453" y="6389"/>
                  </a:cubicBezTo>
                  <a:cubicBezTo>
                    <a:pt x="8491" y="6441"/>
                    <a:pt x="8528" y="6488"/>
                    <a:pt x="8543" y="6544"/>
                  </a:cubicBezTo>
                  <a:cubicBezTo>
                    <a:pt x="8590" y="6719"/>
                    <a:pt x="8412" y="6878"/>
                    <a:pt x="8333" y="6938"/>
                  </a:cubicBezTo>
                  <a:cubicBezTo>
                    <a:pt x="8311" y="6955"/>
                    <a:pt x="8290" y="6970"/>
                    <a:pt x="8269" y="6987"/>
                  </a:cubicBezTo>
                  <a:cubicBezTo>
                    <a:pt x="8161" y="7064"/>
                    <a:pt x="8054" y="7143"/>
                    <a:pt x="7994" y="7257"/>
                  </a:cubicBezTo>
                  <a:cubicBezTo>
                    <a:pt x="7984" y="7242"/>
                    <a:pt x="7975" y="7225"/>
                    <a:pt x="7964" y="7206"/>
                  </a:cubicBezTo>
                  <a:cubicBezTo>
                    <a:pt x="7956" y="7191"/>
                    <a:pt x="7947" y="7176"/>
                    <a:pt x="7939" y="7163"/>
                  </a:cubicBezTo>
                  <a:cubicBezTo>
                    <a:pt x="7859" y="7034"/>
                    <a:pt x="7703" y="6953"/>
                    <a:pt x="7521" y="6942"/>
                  </a:cubicBezTo>
                  <a:lnTo>
                    <a:pt x="7484" y="6942"/>
                  </a:lnTo>
                  <a:cubicBezTo>
                    <a:pt x="7459" y="6942"/>
                    <a:pt x="7431" y="6944"/>
                    <a:pt x="7401" y="6946"/>
                  </a:cubicBezTo>
                  <a:cubicBezTo>
                    <a:pt x="7399" y="6944"/>
                    <a:pt x="7399" y="6942"/>
                    <a:pt x="7399" y="6940"/>
                  </a:cubicBezTo>
                  <a:cubicBezTo>
                    <a:pt x="7326" y="6584"/>
                    <a:pt x="6987" y="6368"/>
                    <a:pt x="6717" y="6248"/>
                  </a:cubicBezTo>
                  <a:cubicBezTo>
                    <a:pt x="6627" y="6209"/>
                    <a:pt x="6533" y="6173"/>
                    <a:pt x="6443" y="6139"/>
                  </a:cubicBezTo>
                  <a:cubicBezTo>
                    <a:pt x="6231" y="6057"/>
                    <a:pt x="6013" y="5974"/>
                    <a:pt x="5833" y="5837"/>
                  </a:cubicBezTo>
                  <a:cubicBezTo>
                    <a:pt x="5747" y="5768"/>
                    <a:pt x="5670" y="5689"/>
                    <a:pt x="5593" y="5609"/>
                  </a:cubicBezTo>
                  <a:cubicBezTo>
                    <a:pt x="5503" y="5517"/>
                    <a:pt x="5408" y="5421"/>
                    <a:pt x="5299" y="5344"/>
                  </a:cubicBezTo>
                  <a:cubicBezTo>
                    <a:pt x="5224" y="5292"/>
                    <a:pt x="5141" y="5249"/>
                    <a:pt x="5059" y="5207"/>
                  </a:cubicBezTo>
                  <a:cubicBezTo>
                    <a:pt x="4871" y="5108"/>
                    <a:pt x="4693" y="5016"/>
                    <a:pt x="4620" y="4838"/>
                  </a:cubicBezTo>
                  <a:cubicBezTo>
                    <a:pt x="4601" y="4793"/>
                    <a:pt x="4590" y="4742"/>
                    <a:pt x="4577" y="4692"/>
                  </a:cubicBezTo>
                  <a:cubicBezTo>
                    <a:pt x="4558" y="4607"/>
                    <a:pt x="4538" y="4517"/>
                    <a:pt x="4476" y="4448"/>
                  </a:cubicBezTo>
                  <a:cubicBezTo>
                    <a:pt x="4436" y="4401"/>
                    <a:pt x="4384" y="4371"/>
                    <a:pt x="4333" y="4343"/>
                  </a:cubicBezTo>
                  <a:cubicBezTo>
                    <a:pt x="4290" y="4320"/>
                    <a:pt x="4251" y="4298"/>
                    <a:pt x="4219" y="4268"/>
                  </a:cubicBezTo>
                  <a:cubicBezTo>
                    <a:pt x="4157" y="4210"/>
                    <a:pt x="4123" y="4129"/>
                    <a:pt x="4089" y="4043"/>
                  </a:cubicBezTo>
                  <a:cubicBezTo>
                    <a:pt x="4052" y="3953"/>
                    <a:pt x="4014" y="3861"/>
                    <a:pt x="3936" y="3795"/>
                  </a:cubicBezTo>
                  <a:cubicBezTo>
                    <a:pt x="3842" y="3715"/>
                    <a:pt x="3729" y="3705"/>
                    <a:pt x="3639" y="3705"/>
                  </a:cubicBezTo>
                  <a:cubicBezTo>
                    <a:pt x="3587" y="3705"/>
                    <a:pt x="3534" y="3709"/>
                    <a:pt x="3482" y="3713"/>
                  </a:cubicBezTo>
                  <a:cubicBezTo>
                    <a:pt x="3429" y="3715"/>
                    <a:pt x="3375" y="3720"/>
                    <a:pt x="3324" y="3720"/>
                  </a:cubicBezTo>
                  <a:cubicBezTo>
                    <a:pt x="3242" y="3720"/>
                    <a:pt x="3176" y="3709"/>
                    <a:pt x="3122" y="3688"/>
                  </a:cubicBezTo>
                  <a:lnTo>
                    <a:pt x="2779" y="2867"/>
                  </a:lnTo>
                  <a:lnTo>
                    <a:pt x="2756" y="2876"/>
                  </a:lnTo>
                  <a:cubicBezTo>
                    <a:pt x="2728" y="2886"/>
                    <a:pt x="2700" y="2891"/>
                    <a:pt x="2670" y="2891"/>
                  </a:cubicBezTo>
                  <a:cubicBezTo>
                    <a:pt x="2550" y="2891"/>
                    <a:pt x="2439" y="2798"/>
                    <a:pt x="2323" y="2698"/>
                  </a:cubicBezTo>
                  <a:cubicBezTo>
                    <a:pt x="2216" y="2608"/>
                    <a:pt x="2105" y="2514"/>
                    <a:pt x="1976" y="2479"/>
                  </a:cubicBezTo>
                  <a:cubicBezTo>
                    <a:pt x="1940" y="2471"/>
                    <a:pt x="1903" y="2466"/>
                    <a:pt x="1867" y="2466"/>
                  </a:cubicBezTo>
                  <a:cubicBezTo>
                    <a:pt x="1693" y="2466"/>
                    <a:pt x="1530" y="2563"/>
                    <a:pt x="1406" y="2644"/>
                  </a:cubicBezTo>
                  <a:cubicBezTo>
                    <a:pt x="1078" y="2867"/>
                    <a:pt x="785" y="3135"/>
                    <a:pt x="534" y="3441"/>
                  </a:cubicBezTo>
                  <a:cubicBezTo>
                    <a:pt x="457" y="3535"/>
                    <a:pt x="371" y="3640"/>
                    <a:pt x="256" y="3647"/>
                  </a:cubicBezTo>
                  <a:lnTo>
                    <a:pt x="249" y="3647"/>
                  </a:lnTo>
                  <a:cubicBezTo>
                    <a:pt x="185" y="3647"/>
                    <a:pt x="121" y="3600"/>
                    <a:pt x="89" y="3527"/>
                  </a:cubicBezTo>
                  <a:cubicBezTo>
                    <a:pt x="65" y="3471"/>
                    <a:pt x="56" y="3390"/>
                    <a:pt x="110" y="3332"/>
                  </a:cubicBezTo>
                  <a:lnTo>
                    <a:pt x="116" y="3326"/>
                  </a:lnTo>
                  <a:lnTo>
                    <a:pt x="125" y="530"/>
                  </a:lnTo>
                  <a:lnTo>
                    <a:pt x="127" y="467"/>
                  </a:lnTo>
                  <a:cubicBezTo>
                    <a:pt x="316" y="283"/>
                    <a:pt x="558" y="148"/>
                    <a:pt x="826" y="78"/>
                  </a:cubicBezTo>
                  <a:cubicBezTo>
                    <a:pt x="843" y="73"/>
                    <a:pt x="858" y="69"/>
                    <a:pt x="875" y="67"/>
                  </a:cubicBezTo>
                  <a:close/>
                  <a:moveTo>
                    <a:pt x="926" y="0"/>
                  </a:moveTo>
                  <a:lnTo>
                    <a:pt x="871" y="13"/>
                  </a:lnTo>
                  <a:cubicBezTo>
                    <a:pt x="851" y="15"/>
                    <a:pt x="832" y="20"/>
                    <a:pt x="813" y="26"/>
                  </a:cubicBezTo>
                  <a:cubicBezTo>
                    <a:pt x="532" y="101"/>
                    <a:pt x="279" y="243"/>
                    <a:pt x="82" y="437"/>
                  </a:cubicBezTo>
                  <a:lnTo>
                    <a:pt x="76" y="446"/>
                  </a:lnTo>
                  <a:lnTo>
                    <a:pt x="63" y="3304"/>
                  </a:lnTo>
                  <a:cubicBezTo>
                    <a:pt x="11" y="3368"/>
                    <a:pt x="1" y="3461"/>
                    <a:pt x="41" y="3548"/>
                  </a:cubicBezTo>
                  <a:cubicBezTo>
                    <a:pt x="80" y="3640"/>
                    <a:pt x="164" y="3700"/>
                    <a:pt x="249" y="3700"/>
                  </a:cubicBezTo>
                  <a:lnTo>
                    <a:pt x="260" y="3700"/>
                  </a:lnTo>
                  <a:cubicBezTo>
                    <a:pt x="397" y="3692"/>
                    <a:pt x="496" y="3572"/>
                    <a:pt x="575" y="3476"/>
                  </a:cubicBezTo>
                  <a:cubicBezTo>
                    <a:pt x="823" y="3171"/>
                    <a:pt x="1113" y="2908"/>
                    <a:pt x="1436" y="2689"/>
                  </a:cubicBezTo>
                  <a:cubicBezTo>
                    <a:pt x="1554" y="2610"/>
                    <a:pt x="1708" y="2520"/>
                    <a:pt x="1867" y="2520"/>
                  </a:cubicBezTo>
                  <a:cubicBezTo>
                    <a:pt x="1899" y="2520"/>
                    <a:pt x="1931" y="2524"/>
                    <a:pt x="1961" y="2531"/>
                  </a:cubicBezTo>
                  <a:cubicBezTo>
                    <a:pt x="2079" y="2563"/>
                    <a:pt x="2186" y="2653"/>
                    <a:pt x="2287" y="2738"/>
                  </a:cubicBezTo>
                  <a:cubicBezTo>
                    <a:pt x="2413" y="2846"/>
                    <a:pt x="2531" y="2944"/>
                    <a:pt x="2670" y="2944"/>
                  </a:cubicBezTo>
                  <a:cubicBezTo>
                    <a:pt x="2698" y="2944"/>
                    <a:pt x="2724" y="2942"/>
                    <a:pt x="2749" y="2933"/>
                  </a:cubicBezTo>
                  <a:lnTo>
                    <a:pt x="3079" y="3728"/>
                  </a:lnTo>
                  <a:lnTo>
                    <a:pt x="3090" y="3733"/>
                  </a:lnTo>
                  <a:cubicBezTo>
                    <a:pt x="3154" y="3760"/>
                    <a:pt x="3229" y="3773"/>
                    <a:pt x="3324" y="3773"/>
                  </a:cubicBezTo>
                  <a:cubicBezTo>
                    <a:pt x="3377" y="3773"/>
                    <a:pt x="3433" y="3769"/>
                    <a:pt x="3484" y="3767"/>
                  </a:cubicBezTo>
                  <a:cubicBezTo>
                    <a:pt x="3538" y="3763"/>
                    <a:pt x="3589" y="3758"/>
                    <a:pt x="3639" y="3758"/>
                  </a:cubicBezTo>
                  <a:cubicBezTo>
                    <a:pt x="3759" y="3758"/>
                    <a:pt x="3840" y="3782"/>
                    <a:pt x="3902" y="3835"/>
                  </a:cubicBezTo>
                  <a:cubicBezTo>
                    <a:pt x="3969" y="3893"/>
                    <a:pt x="4003" y="3977"/>
                    <a:pt x="4039" y="4065"/>
                  </a:cubicBezTo>
                  <a:cubicBezTo>
                    <a:pt x="4076" y="4150"/>
                    <a:pt x="4112" y="4240"/>
                    <a:pt x="4183" y="4307"/>
                  </a:cubicBezTo>
                  <a:cubicBezTo>
                    <a:pt x="4219" y="4341"/>
                    <a:pt x="4264" y="4367"/>
                    <a:pt x="4307" y="4390"/>
                  </a:cubicBezTo>
                  <a:cubicBezTo>
                    <a:pt x="4356" y="4418"/>
                    <a:pt x="4401" y="4444"/>
                    <a:pt x="4438" y="4482"/>
                  </a:cubicBezTo>
                  <a:cubicBezTo>
                    <a:pt x="4489" y="4542"/>
                    <a:pt x="4506" y="4622"/>
                    <a:pt x="4526" y="4705"/>
                  </a:cubicBezTo>
                  <a:cubicBezTo>
                    <a:pt x="4536" y="4757"/>
                    <a:pt x="4549" y="4808"/>
                    <a:pt x="4571" y="4857"/>
                  </a:cubicBezTo>
                  <a:cubicBezTo>
                    <a:pt x="4652" y="5055"/>
                    <a:pt x="4845" y="5157"/>
                    <a:pt x="5033" y="5254"/>
                  </a:cubicBezTo>
                  <a:cubicBezTo>
                    <a:pt x="5115" y="5297"/>
                    <a:pt x="5196" y="5339"/>
                    <a:pt x="5269" y="5389"/>
                  </a:cubicBezTo>
                  <a:cubicBezTo>
                    <a:pt x="5374" y="5462"/>
                    <a:pt x="5466" y="5556"/>
                    <a:pt x="5554" y="5648"/>
                  </a:cubicBezTo>
                  <a:cubicBezTo>
                    <a:pt x="5631" y="5727"/>
                    <a:pt x="5710" y="5809"/>
                    <a:pt x="5800" y="5877"/>
                  </a:cubicBezTo>
                  <a:cubicBezTo>
                    <a:pt x="5987" y="6023"/>
                    <a:pt x="6210" y="6106"/>
                    <a:pt x="6424" y="6188"/>
                  </a:cubicBezTo>
                  <a:cubicBezTo>
                    <a:pt x="6514" y="6222"/>
                    <a:pt x="6606" y="6259"/>
                    <a:pt x="6696" y="6297"/>
                  </a:cubicBezTo>
                  <a:cubicBezTo>
                    <a:pt x="6955" y="6411"/>
                    <a:pt x="7279" y="6619"/>
                    <a:pt x="7347" y="6951"/>
                  </a:cubicBezTo>
                  <a:cubicBezTo>
                    <a:pt x="7347" y="6955"/>
                    <a:pt x="7347" y="6959"/>
                    <a:pt x="7347" y="6963"/>
                  </a:cubicBezTo>
                  <a:cubicBezTo>
                    <a:pt x="7347" y="6970"/>
                    <a:pt x="7349" y="6974"/>
                    <a:pt x="7349" y="6981"/>
                  </a:cubicBezTo>
                  <a:lnTo>
                    <a:pt x="7354" y="7006"/>
                  </a:lnTo>
                  <a:lnTo>
                    <a:pt x="7379" y="7002"/>
                  </a:lnTo>
                  <a:cubicBezTo>
                    <a:pt x="7420" y="6997"/>
                    <a:pt x="7454" y="6995"/>
                    <a:pt x="7485" y="6995"/>
                  </a:cubicBezTo>
                  <a:cubicBezTo>
                    <a:pt x="7496" y="6995"/>
                    <a:pt x="7506" y="6995"/>
                    <a:pt x="7517" y="6996"/>
                  </a:cubicBezTo>
                  <a:cubicBezTo>
                    <a:pt x="7684" y="7004"/>
                    <a:pt x="7823" y="7077"/>
                    <a:pt x="7894" y="7191"/>
                  </a:cubicBezTo>
                  <a:cubicBezTo>
                    <a:pt x="7902" y="7203"/>
                    <a:pt x="7909" y="7216"/>
                    <a:pt x="7917" y="7231"/>
                  </a:cubicBezTo>
                  <a:cubicBezTo>
                    <a:pt x="7936" y="7266"/>
                    <a:pt x="7956" y="7300"/>
                    <a:pt x="7981" y="7328"/>
                  </a:cubicBezTo>
                  <a:lnTo>
                    <a:pt x="8011" y="7356"/>
                  </a:lnTo>
                  <a:lnTo>
                    <a:pt x="8026" y="7317"/>
                  </a:lnTo>
                  <a:cubicBezTo>
                    <a:pt x="8074" y="7195"/>
                    <a:pt x="8187" y="7111"/>
                    <a:pt x="8299" y="7030"/>
                  </a:cubicBezTo>
                  <a:cubicBezTo>
                    <a:pt x="8322" y="7015"/>
                    <a:pt x="8344" y="6998"/>
                    <a:pt x="8365" y="6981"/>
                  </a:cubicBezTo>
                  <a:cubicBezTo>
                    <a:pt x="8453" y="6914"/>
                    <a:pt x="8650" y="6736"/>
                    <a:pt x="8594" y="6531"/>
                  </a:cubicBezTo>
                  <a:cubicBezTo>
                    <a:pt x="8577" y="6464"/>
                    <a:pt x="8536" y="6409"/>
                    <a:pt x="8496" y="6357"/>
                  </a:cubicBezTo>
                  <a:cubicBezTo>
                    <a:pt x="8487" y="6344"/>
                    <a:pt x="8476" y="6331"/>
                    <a:pt x="8468" y="6316"/>
                  </a:cubicBezTo>
                  <a:cubicBezTo>
                    <a:pt x="8305" y="6089"/>
                    <a:pt x="8256" y="5785"/>
                    <a:pt x="8344" y="5519"/>
                  </a:cubicBezTo>
                  <a:cubicBezTo>
                    <a:pt x="8451" y="5194"/>
                    <a:pt x="8725" y="4967"/>
                    <a:pt x="9046" y="4722"/>
                  </a:cubicBezTo>
                  <a:lnTo>
                    <a:pt x="9447" y="4418"/>
                  </a:lnTo>
                  <a:cubicBezTo>
                    <a:pt x="9509" y="4371"/>
                    <a:pt x="9571" y="4324"/>
                    <a:pt x="9642" y="4294"/>
                  </a:cubicBezTo>
                  <a:cubicBezTo>
                    <a:pt x="9704" y="4268"/>
                    <a:pt x="9770" y="4255"/>
                    <a:pt x="9843" y="4255"/>
                  </a:cubicBezTo>
                  <a:cubicBezTo>
                    <a:pt x="10010" y="4255"/>
                    <a:pt x="10182" y="4322"/>
                    <a:pt x="10351" y="4384"/>
                  </a:cubicBezTo>
                  <a:lnTo>
                    <a:pt x="10417" y="4410"/>
                  </a:lnTo>
                  <a:cubicBezTo>
                    <a:pt x="10707" y="4517"/>
                    <a:pt x="11015" y="4585"/>
                    <a:pt x="11332" y="4615"/>
                  </a:cubicBezTo>
                  <a:lnTo>
                    <a:pt x="11343" y="4615"/>
                  </a:lnTo>
                  <a:cubicBezTo>
                    <a:pt x="11583" y="4551"/>
                    <a:pt x="11761" y="4435"/>
                    <a:pt x="11870" y="4266"/>
                  </a:cubicBezTo>
                  <a:cubicBezTo>
                    <a:pt x="11881" y="4251"/>
                    <a:pt x="11891" y="4232"/>
                    <a:pt x="11891" y="4208"/>
                  </a:cubicBezTo>
                  <a:cubicBezTo>
                    <a:pt x="11894" y="4163"/>
                    <a:pt x="11859" y="4133"/>
                    <a:pt x="11831" y="4108"/>
                  </a:cubicBezTo>
                  <a:lnTo>
                    <a:pt x="11821" y="4101"/>
                  </a:lnTo>
                  <a:cubicBezTo>
                    <a:pt x="11729" y="4020"/>
                    <a:pt x="11705" y="3885"/>
                    <a:pt x="11688" y="3745"/>
                  </a:cubicBezTo>
                  <a:lnTo>
                    <a:pt x="11684" y="3709"/>
                  </a:lnTo>
                  <a:lnTo>
                    <a:pt x="11652" y="3724"/>
                  </a:lnTo>
                  <a:cubicBezTo>
                    <a:pt x="11624" y="3737"/>
                    <a:pt x="11594" y="3741"/>
                    <a:pt x="11559" y="3741"/>
                  </a:cubicBezTo>
                  <a:cubicBezTo>
                    <a:pt x="11476" y="3741"/>
                    <a:pt x="11394" y="3703"/>
                    <a:pt x="11341" y="3668"/>
                  </a:cubicBezTo>
                  <a:cubicBezTo>
                    <a:pt x="11309" y="3647"/>
                    <a:pt x="11277" y="3625"/>
                    <a:pt x="11247" y="3602"/>
                  </a:cubicBezTo>
                  <a:cubicBezTo>
                    <a:pt x="11180" y="3555"/>
                    <a:pt x="11114" y="3508"/>
                    <a:pt x="11034" y="3478"/>
                  </a:cubicBezTo>
                  <a:cubicBezTo>
                    <a:pt x="10949" y="3446"/>
                    <a:pt x="10861" y="3441"/>
                    <a:pt x="10784" y="3441"/>
                  </a:cubicBezTo>
                  <a:cubicBezTo>
                    <a:pt x="10756" y="3441"/>
                    <a:pt x="10726" y="3443"/>
                    <a:pt x="10698" y="3443"/>
                  </a:cubicBezTo>
                  <a:cubicBezTo>
                    <a:pt x="10671" y="3444"/>
                    <a:pt x="10644" y="3445"/>
                    <a:pt x="10618" y="3445"/>
                  </a:cubicBezTo>
                  <a:cubicBezTo>
                    <a:pt x="10573" y="3445"/>
                    <a:pt x="10532" y="3443"/>
                    <a:pt x="10497" y="3439"/>
                  </a:cubicBezTo>
                  <a:cubicBezTo>
                    <a:pt x="10368" y="3424"/>
                    <a:pt x="10214" y="3332"/>
                    <a:pt x="10190" y="3210"/>
                  </a:cubicBezTo>
                  <a:lnTo>
                    <a:pt x="10186" y="3182"/>
                  </a:lnTo>
                  <a:lnTo>
                    <a:pt x="10158" y="3188"/>
                  </a:lnTo>
                  <a:cubicBezTo>
                    <a:pt x="9665" y="3285"/>
                    <a:pt x="9224" y="3531"/>
                    <a:pt x="8918" y="3878"/>
                  </a:cubicBezTo>
                  <a:cubicBezTo>
                    <a:pt x="8780" y="4037"/>
                    <a:pt x="8667" y="4114"/>
                    <a:pt x="8574" y="4114"/>
                  </a:cubicBezTo>
                  <a:cubicBezTo>
                    <a:pt x="8543" y="4114"/>
                    <a:pt x="8514" y="4105"/>
                    <a:pt x="8487" y="4088"/>
                  </a:cubicBezTo>
                  <a:cubicBezTo>
                    <a:pt x="8455" y="4067"/>
                    <a:pt x="8429" y="4035"/>
                    <a:pt x="8406" y="4003"/>
                  </a:cubicBezTo>
                  <a:cubicBezTo>
                    <a:pt x="8386" y="3977"/>
                    <a:pt x="8367" y="3953"/>
                    <a:pt x="8346" y="3932"/>
                  </a:cubicBezTo>
                  <a:cubicBezTo>
                    <a:pt x="8258" y="3848"/>
                    <a:pt x="8140" y="3831"/>
                    <a:pt x="8026" y="3816"/>
                  </a:cubicBezTo>
                  <a:cubicBezTo>
                    <a:pt x="7951" y="3803"/>
                    <a:pt x="7872" y="3793"/>
                    <a:pt x="7806" y="3763"/>
                  </a:cubicBezTo>
                  <a:cubicBezTo>
                    <a:pt x="7673" y="3700"/>
                    <a:pt x="7585" y="3563"/>
                    <a:pt x="7514" y="3452"/>
                  </a:cubicBezTo>
                  <a:cubicBezTo>
                    <a:pt x="7289" y="3101"/>
                    <a:pt x="7056" y="2736"/>
                    <a:pt x="6906" y="2340"/>
                  </a:cubicBezTo>
                  <a:cubicBezTo>
                    <a:pt x="6897" y="2312"/>
                    <a:pt x="6887" y="2286"/>
                    <a:pt x="6876" y="2259"/>
                  </a:cubicBezTo>
                  <a:cubicBezTo>
                    <a:pt x="6825" y="2115"/>
                    <a:pt x="6771" y="1965"/>
                    <a:pt x="6666" y="1849"/>
                  </a:cubicBezTo>
                  <a:cubicBezTo>
                    <a:pt x="6510" y="1672"/>
                    <a:pt x="6257" y="1586"/>
                    <a:pt x="5899" y="1586"/>
                  </a:cubicBezTo>
                  <a:cubicBezTo>
                    <a:pt x="5848" y="1586"/>
                    <a:pt x="5792" y="1588"/>
                    <a:pt x="5734" y="1592"/>
                  </a:cubicBezTo>
                  <a:cubicBezTo>
                    <a:pt x="5640" y="1597"/>
                    <a:pt x="5543" y="1605"/>
                    <a:pt x="5449" y="1612"/>
                  </a:cubicBezTo>
                  <a:cubicBezTo>
                    <a:pt x="5265" y="1627"/>
                    <a:pt x="5076" y="1642"/>
                    <a:pt x="4894" y="1642"/>
                  </a:cubicBezTo>
                  <a:cubicBezTo>
                    <a:pt x="4622" y="1642"/>
                    <a:pt x="4403" y="1607"/>
                    <a:pt x="4206" y="1539"/>
                  </a:cubicBezTo>
                  <a:cubicBezTo>
                    <a:pt x="3887" y="1425"/>
                    <a:pt x="3600" y="1202"/>
                    <a:pt x="3307" y="840"/>
                  </a:cubicBezTo>
                  <a:lnTo>
                    <a:pt x="3283" y="810"/>
                  </a:lnTo>
                  <a:lnTo>
                    <a:pt x="3253" y="862"/>
                  </a:lnTo>
                  <a:cubicBezTo>
                    <a:pt x="3247" y="872"/>
                    <a:pt x="3238" y="885"/>
                    <a:pt x="3229" y="898"/>
                  </a:cubicBezTo>
                  <a:cubicBezTo>
                    <a:pt x="3182" y="971"/>
                    <a:pt x="3131" y="1046"/>
                    <a:pt x="3056" y="1072"/>
                  </a:cubicBezTo>
                  <a:cubicBezTo>
                    <a:pt x="3028" y="1080"/>
                    <a:pt x="2996" y="1082"/>
                    <a:pt x="2962" y="1087"/>
                  </a:cubicBezTo>
                  <a:cubicBezTo>
                    <a:pt x="2906" y="1091"/>
                    <a:pt x="2848" y="1097"/>
                    <a:pt x="2803" y="1136"/>
                  </a:cubicBezTo>
                  <a:cubicBezTo>
                    <a:pt x="2771" y="1162"/>
                    <a:pt x="2754" y="1196"/>
                    <a:pt x="2737" y="1230"/>
                  </a:cubicBezTo>
                  <a:cubicBezTo>
                    <a:pt x="2730" y="1243"/>
                    <a:pt x="2724" y="1256"/>
                    <a:pt x="2715" y="1269"/>
                  </a:cubicBezTo>
                  <a:cubicBezTo>
                    <a:pt x="2668" y="1350"/>
                    <a:pt x="2567" y="1404"/>
                    <a:pt x="2460" y="1404"/>
                  </a:cubicBezTo>
                  <a:cubicBezTo>
                    <a:pt x="2387" y="1404"/>
                    <a:pt x="2321" y="1380"/>
                    <a:pt x="2274" y="1337"/>
                  </a:cubicBezTo>
                  <a:cubicBezTo>
                    <a:pt x="2124" y="1202"/>
                    <a:pt x="2150" y="954"/>
                    <a:pt x="2197" y="770"/>
                  </a:cubicBezTo>
                  <a:lnTo>
                    <a:pt x="2212" y="716"/>
                  </a:lnTo>
                  <a:cubicBezTo>
                    <a:pt x="2263" y="521"/>
                    <a:pt x="2317" y="320"/>
                    <a:pt x="2227" y="131"/>
                  </a:cubicBezTo>
                  <a:cubicBezTo>
                    <a:pt x="2192" y="86"/>
                    <a:pt x="2137" y="60"/>
                    <a:pt x="2072" y="60"/>
                  </a:cubicBezTo>
                  <a:cubicBezTo>
                    <a:pt x="1987" y="60"/>
                    <a:pt x="1899" y="105"/>
                    <a:pt x="1848" y="172"/>
                  </a:cubicBezTo>
                  <a:cubicBezTo>
                    <a:pt x="1768" y="279"/>
                    <a:pt x="1755" y="416"/>
                    <a:pt x="1745" y="547"/>
                  </a:cubicBezTo>
                  <a:lnTo>
                    <a:pt x="1745" y="562"/>
                  </a:lnTo>
                  <a:cubicBezTo>
                    <a:pt x="1736" y="665"/>
                    <a:pt x="1721" y="778"/>
                    <a:pt x="1663" y="864"/>
                  </a:cubicBezTo>
                  <a:lnTo>
                    <a:pt x="1614" y="547"/>
                  </a:lnTo>
                  <a:cubicBezTo>
                    <a:pt x="1595" y="420"/>
                    <a:pt x="1565" y="281"/>
                    <a:pt x="1449" y="215"/>
                  </a:cubicBezTo>
                  <a:cubicBezTo>
                    <a:pt x="1389" y="180"/>
                    <a:pt x="1323" y="176"/>
                    <a:pt x="1263" y="176"/>
                  </a:cubicBezTo>
                  <a:cubicBezTo>
                    <a:pt x="1239" y="176"/>
                    <a:pt x="1215" y="176"/>
                    <a:pt x="1194" y="178"/>
                  </a:cubicBezTo>
                  <a:cubicBezTo>
                    <a:pt x="1170" y="178"/>
                    <a:pt x="1149" y="180"/>
                    <a:pt x="1128" y="180"/>
                  </a:cubicBezTo>
                  <a:cubicBezTo>
                    <a:pt x="1048" y="180"/>
                    <a:pt x="986" y="168"/>
                    <a:pt x="948" y="116"/>
                  </a:cubicBezTo>
                  <a:cubicBezTo>
                    <a:pt x="933" y="95"/>
                    <a:pt x="926" y="69"/>
                    <a:pt x="926" y="35"/>
                  </a:cubicBezTo>
                  <a:lnTo>
                    <a:pt x="9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151"/>
            <p:cNvSpPr/>
            <p:nvPr/>
          </p:nvSpPr>
          <p:spPr>
            <a:xfrm>
              <a:off x="5367939" y="2572016"/>
              <a:ext cx="281365" cy="188278"/>
            </a:xfrm>
            <a:custGeom>
              <a:rect b="b" l="l" r="r" t="t"/>
              <a:pathLst>
                <a:path extrusionOk="0" h="6626" w="9902">
                  <a:moveTo>
                    <a:pt x="4394" y="0"/>
                  </a:moveTo>
                  <a:cubicBezTo>
                    <a:pt x="4237" y="0"/>
                    <a:pt x="4081" y="86"/>
                    <a:pt x="3947" y="176"/>
                  </a:cubicBezTo>
                  <a:cubicBezTo>
                    <a:pt x="3621" y="394"/>
                    <a:pt x="3328" y="662"/>
                    <a:pt x="3082" y="966"/>
                  </a:cubicBezTo>
                  <a:cubicBezTo>
                    <a:pt x="3000" y="1065"/>
                    <a:pt x="2910" y="1174"/>
                    <a:pt x="2784" y="1181"/>
                  </a:cubicBezTo>
                  <a:cubicBezTo>
                    <a:pt x="2780" y="1181"/>
                    <a:pt x="2777" y="1181"/>
                    <a:pt x="2773" y="1181"/>
                  </a:cubicBezTo>
                  <a:cubicBezTo>
                    <a:pt x="2711" y="1181"/>
                    <a:pt x="2657" y="1146"/>
                    <a:pt x="2621" y="1095"/>
                  </a:cubicBezTo>
                  <a:cubicBezTo>
                    <a:pt x="2595" y="1101"/>
                    <a:pt x="2572" y="1108"/>
                    <a:pt x="2544" y="1110"/>
                  </a:cubicBezTo>
                  <a:cubicBezTo>
                    <a:pt x="2534" y="1111"/>
                    <a:pt x="2524" y="1111"/>
                    <a:pt x="2514" y="1111"/>
                  </a:cubicBezTo>
                  <a:cubicBezTo>
                    <a:pt x="2306" y="1111"/>
                    <a:pt x="2130" y="944"/>
                    <a:pt x="1985" y="791"/>
                  </a:cubicBezTo>
                  <a:cubicBezTo>
                    <a:pt x="1843" y="641"/>
                    <a:pt x="1702" y="493"/>
                    <a:pt x="1560" y="343"/>
                  </a:cubicBezTo>
                  <a:cubicBezTo>
                    <a:pt x="1505" y="285"/>
                    <a:pt x="1449" y="225"/>
                    <a:pt x="1374" y="189"/>
                  </a:cubicBezTo>
                  <a:cubicBezTo>
                    <a:pt x="1337" y="171"/>
                    <a:pt x="1294" y="160"/>
                    <a:pt x="1253" y="160"/>
                  </a:cubicBezTo>
                  <a:cubicBezTo>
                    <a:pt x="1213" y="160"/>
                    <a:pt x="1175" y="170"/>
                    <a:pt x="1143" y="193"/>
                  </a:cubicBezTo>
                  <a:cubicBezTo>
                    <a:pt x="1104" y="221"/>
                    <a:pt x="1081" y="261"/>
                    <a:pt x="1055" y="302"/>
                  </a:cubicBezTo>
                  <a:cubicBezTo>
                    <a:pt x="1025" y="351"/>
                    <a:pt x="997" y="401"/>
                    <a:pt x="967" y="450"/>
                  </a:cubicBezTo>
                  <a:cubicBezTo>
                    <a:pt x="980" y="525"/>
                    <a:pt x="973" y="604"/>
                    <a:pt x="991" y="679"/>
                  </a:cubicBezTo>
                  <a:cubicBezTo>
                    <a:pt x="1038" y="900"/>
                    <a:pt x="1263" y="1026"/>
                    <a:pt x="1447" y="1159"/>
                  </a:cubicBezTo>
                  <a:cubicBezTo>
                    <a:pt x="1631" y="1292"/>
                    <a:pt x="1803" y="1532"/>
                    <a:pt x="1691" y="1729"/>
                  </a:cubicBezTo>
                  <a:cubicBezTo>
                    <a:pt x="1421" y="1721"/>
                    <a:pt x="1151" y="1714"/>
                    <a:pt x="881" y="1706"/>
                  </a:cubicBezTo>
                  <a:cubicBezTo>
                    <a:pt x="863" y="1705"/>
                    <a:pt x="844" y="1704"/>
                    <a:pt x="825" y="1704"/>
                  </a:cubicBezTo>
                  <a:cubicBezTo>
                    <a:pt x="780" y="1704"/>
                    <a:pt x="734" y="1707"/>
                    <a:pt x="688" y="1716"/>
                  </a:cubicBezTo>
                  <a:cubicBezTo>
                    <a:pt x="603" y="1736"/>
                    <a:pt x="526" y="1783"/>
                    <a:pt x="451" y="1830"/>
                  </a:cubicBezTo>
                  <a:cubicBezTo>
                    <a:pt x="301" y="1922"/>
                    <a:pt x="151" y="2016"/>
                    <a:pt x="1" y="2110"/>
                  </a:cubicBezTo>
                  <a:cubicBezTo>
                    <a:pt x="168" y="2290"/>
                    <a:pt x="382" y="2428"/>
                    <a:pt x="618" y="2503"/>
                  </a:cubicBezTo>
                  <a:cubicBezTo>
                    <a:pt x="609" y="2607"/>
                    <a:pt x="521" y="2700"/>
                    <a:pt x="418" y="2715"/>
                  </a:cubicBezTo>
                  <a:cubicBezTo>
                    <a:pt x="356" y="2839"/>
                    <a:pt x="444" y="3012"/>
                    <a:pt x="581" y="3034"/>
                  </a:cubicBezTo>
                  <a:cubicBezTo>
                    <a:pt x="597" y="3037"/>
                    <a:pt x="612" y="3038"/>
                    <a:pt x="628" y="3038"/>
                  </a:cubicBezTo>
                  <a:cubicBezTo>
                    <a:pt x="679" y="3038"/>
                    <a:pt x="732" y="3026"/>
                    <a:pt x="783" y="3026"/>
                  </a:cubicBezTo>
                  <a:cubicBezTo>
                    <a:pt x="802" y="3026"/>
                    <a:pt x="820" y="3027"/>
                    <a:pt x="838" y="3032"/>
                  </a:cubicBezTo>
                  <a:cubicBezTo>
                    <a:pt x="1008" y="3072"/>
                    <a:pt x="1046" y="3291"/>
                    <a:pt x="1051" y="3464"/>
                  </a:cubicBezTo>
                  <a:cubicBezTo>
                    <a:pt x="1059" y="3779"/>
                    <a:pt x="1068" y="4094"/>
                    <a:pt x="1076" y="4409"/>
                  </a:cubicBezTo>
                  <a:cubicBezTo>
                    <a:pt x="1078" y="4450"/>
                    <a:pt x="1078" y="4493"/>
                    <a:pt x="1076" y="4536"/>
                  </a:cubicBezTo>
                  <a:cubicBezTo>
                    <a:pt x="1076" y="4544"/>
                    <a:pt x="1074" y="4553"/>
                    <a:pt x="1074" y="4561"/>
                  </a:cubicBezTo>
                  <a:cubicBezTo>
                    <a:pt x="1072" y="4604"/>
                    <a:pt x="1070" y="4649"/>
                    <a:pt x="1063" y="4692"/>
                  </a:cubicBezTo>
                  <a:cubicBezTo>
                    <a:pt x="1230" y="4684"/>
                    <a:pt x="1395" y="4645"/>
                    <a:pt x="1548" y="4566"/>
                  </a:cubicBezTo>
                  <a:cubicBezTo>
                    <a:pt x="1845" y="4409"/>
                    <a:pt x="2072" y="4112"/>
                    <a:pt x="2402" y="4049"/>
                  </a:cubicBezTo>
                  <a:cubicBezTo>
                    <a:pt x="2542" y="4024"/>
                    <a:pt x="2687" y="4043"/>
                    <a:pt x="2824" y="4009"/>
                  </a:cubicBezTo>
                  <a:cubicBezTo>
                    <a:pt x="2960" y="3976"/>
                    <a:pt x="3095" y="3890"/>
                    <a:pt x="3231" y="3890"/>
                  </a:cubicBezTo>
                  <a:cubicBezTo>
                    <a:pt x="3257" y="3890"/>
                    <a:pt x="3284" y="3894"/>
                    <a:pt x="3311" y="3902"/>
                  </a:cubicBezTo>
                  <a:cubicBezTo>
                    <a:pt x="3422" y="3934"/>
                    <a:pt x="3499" y="4034"/>
                    <a:pt x="3589" y="4107"/>
                  </a:cubicBezTo>
                  <a:cubicBezTo>
                    <a:pt x="3936" y="4394"/>
                    <a:pt x="4504" y="4296"/>
                    <a:pt x="4823" y="4615"/>
                  </a:cubicBezTo>
                  <a:cubicBezTo>
                    <a:pt x="4964" y="4756"/>
                    <a:pt x="5113" y="4988"/>
                    <a:pt x="5281" y="4988"/>
                  </a:cubicBezTo>
                  <a:cubicBezTo>
                    <a:pt x="5312" y="4988"/>
                    <a:pt x="5344" y="4980"/>
                    <a:pt x="5376" y="4962"/>
                  </a:cubicBezTo>
                  <a:cubicBezTo>
                    <a:pt x="5563" y="5125"/>
                    <a:pt x="5749" y="5288"/>
                    <a:pt x="5933" y="5451"/>
                  </a:cubicBezTo>
                  <a:cubicBezTo>
                    <a:pt x="6019" y="5457"/>
                    <a:pt x="6105" y="5463"/>
                    <a:pt x="6190" y="5470"/>
                  </a:cubicBezTo>
                  <a:cubicBezTo>
                    <a:pt x="6165" y="5716"/>
                    <a:pt x="6141" y="5963"/>
                    <a:pt x="6117" y="6209"/>
                  </a:cubicBezTo>
                  <a:cubicBezTo>
                    <a:pt x="6170" y="6179"/>
                    <a:pt x="6228" y="6161"/>
                    <a:pt x="6285" y="6161"/>
                  </a:cubicBezTo>
                  <a:cubicBezTo>
                    <a:pt x="6322" y="6161"/>
                    <a:pt x="6360" y="6170"/>
                    <a:pt x="6394" y="6188"/>
                  </a:cubicBezTo>
                  <a:cubicBezTo>
                    <a:pt x="6518" y="6254"/>
                    <a:pt x="6570" y="6436"/>
                    <a:pt x="6709" y="6460"/>
                  </a:cubicBezTo>
                  <a:cubicBezTo>
                    <a:pt x="6720" y="6462"/>
                    <a:pt x="6731" y="6463"/>
                    <a:pt x="6743" y="6463"/>
                  </a:cubicBezTo>
                  <a:cubicBezTo>
                    <a:pt x="6786" y="6463"/>
                    <a:pt x="6830" y="6450"/>
                    <a:pt x="6874" y="6450"/>
                  </a:cubicBezTo>
                  <a:cubicBezTo>
                    <a:pt x="6888" y="6450"/>
                    <a:pt x="6902" y="6452"/>
                    <a:pt x="6917" y="6455"/>
                  </a:cubicBezTo>
                  <a:cubicBezTo>
                    <a:pt x="7024" y="6481"/>
                    <a:pt x="7094" y="6625"/>
                    <a:pt x="7198" y="6625"/>
                  </a:cubicBezTo>
                  <a:cubicBezTo>
                    <a:pt x="7206" y="6625"/>
                    <a:pt x="7215" y="6624"/>
                    <a:pt x="7223" y="6622"/>
                  </a:cubicBezTo>
                  <a:cubicBezTo>
                    <a:pt x="7298" y="6605"/>
                    <a:pt x="7332" y="6513"/>
                    <a:pt x="7330" y="6438"/>
                  </a:cubicBezTo>
                  <a:cubicBezTo>
                    <a:pt x="7330" y="6361"/>
                    <a:pt x="7309" y="6282"/>
                    <a:pt x="7328" y="6207"/>
                  </a:cubicBezTo>
                  <a:cubicBezTo>
                    <a:pt x="7369" y="6048"/>
                    <a:pt x="7562" y="5995"/>
                    <a:pt x="7720" y="5954"/>
                  </a:cubicBezTo>
                  <a:cubicBezTo>
                    <a:pt x="7879" y="5915"/>
                    <a:pt x="8067" y="5821"/>
                    <a:pt x="8061" y="5656"/>
                  </a:cubicBezTo>
                  <a:lnTo>
                    <a:pt x="8061" y="5656"/>
                  </a:lnTo>
                  <a:cubicBezTo>
                    <a:pt x="8094" y="5673"/>
                    <a:pt x="8130" y="5681"/>
                    <a:pt x="8166" y="5681"/>
                  </a:cubicBezTo>
                  <a:cubicBezTo>
                    <a:pt x="8312" y="5681"/>
                    <a:pt x="8462" y="5553"/>
                    <a:pt x="8455" y="5401"/>
                  </a:cubicBezTo>
                  <a:cubicBezTo>
                    <a:pt x="8453" y="5346"/>
                    <a:pt x="8434" y="5292"/>
                    <a:pt x="8446" y="5238"/>
                  </a:cubicBezTo>
                  <a:cubicBezTo>
                    <a:pt x="8487" y="5084"/>
                    <a:pt x="8733" y="5106"/>
                    <a:pt x="8826" y="4975"/>
                  </a:cubicBezTo>
                  <a:cubicBezTo>
                    <a:pt x="8866" y="4917"/>
                    <a:pt x="8868" y="4834"/>
                    <a:pt x="8916" y="4778"/>
                  </a:cubicBezTo>
                  <a:cubicBezTo>
                    <a:pt x="8954" y="4729"/>
                    <a:pt x="9021" y="4707"/>
                    <a:pt x="9083" y="4692"/>
                  </a:cubicBezTo>
                  <a:cubicBezTo>
                    <a:pt x="9250" y="4645"/>
                    <a:pt x="9419" y="4598"/>
                    <a:pt x="9586" y="4553"/>
                  </a:cubicBezTo>
                  <a:cubicBezTo>
                    <a:pt x="9689" y="4525"/>
                    <a:pt x="9796" y="4497"/>
                    <a:pt x="9901" y="4484"/>
                  </a:cubicBezTo>
                  <a:cubicBezTo>
                    <a:pt x="9901" y="4474"/>
                    <a:pt x="9901" y="4463"/>
                    <a:pt x="9899" y="4454"/>
                  </a:cubicBezTo>
                  <a:cubicBezTo>
                    <a:pt x="9833" y="4133"/>
                    <a:pt x="9533" y="3912"/>
                    <a:pt x="9233" y="3782"/>
                  </a:cubicBezTo>
                  <a:cubicBezTo>
                    <a:pt x="8931" y="3649"/>
                    <a:pt x="8603" y="3565"/>
                    <a:pt x="8344" y="3364"/>
                  </a:cubicBezTo>
                  <a:cubicBezTo>
                    <a:pt x="8151" y="3216"/>
                    <a:pt x="8009" y="3012"/>
                    <a:pt x="7810" y="2875"/>
                  </a:cubicBezTo>
                  <a:cubicBezTo>
                    <a:pt x="7568" y="2708"/>
                    <a:pt x="7234" y="2627"/>
                    <a:pt x="7120" y="2357"/>
                  </a:cubicBezTo>
                  <a:cubicBezTo>
                    <a:pt x="7069" y="2230"/>
                    <a:pt x="7073" y="2076"/>
                    <a:pt x="6983" y="1973"/>
                  </a:cubicBezTo>
                  <a:cubicBezTo>
                    <a:pt x="6914" y="1894"/>
                    <a:pt x="6803" y="1866"/>
                    <a:pt x="6726" y="1795"/>
                  </a:cubicBezTo>
                  <a:cubicBezTo>
                    <a:pt x="6591" y="1669"/>
                    <a:pt x="6587" y="1444"/>
                    <a:pt x="6445" y="1324"/>
                  </a:cubicBezTo>
                  <a:cubicBezTo>
                    <a:pt x="6366" y="1257"/>
                    <a:pt x="6268" y="1240"/>
                    <a:pt x="6163" y="1240"/>
                  </a:cubicBezTo>
                  <a:cubicBezTo>
                    <a:pt x="6063" y="1240"/>
                    <a:pt x="5956" y="1255"/>
                    <a:pt x="5853" y="1255"/>
                  </a:cubicBezTo>
                  <a:cubicBezTo>
                    <a:pt x="5774" y="1255"/>
                    <a:pt x="5697" y="1246"/>
                    <a:pt x="5627" y="1215"/>
                  </a:cubicBezTo>
                  <a:cubicBezTo>
                    <a:pt x="5515" y="947"/>
                    <a:pt x="5404" y="677"/>
                    <a:pt x="5290" y="409"/>
                  </a:cubicBezTo>
                  <a:cubicBezTo>
                    <a:pt x="5258" y="421"/>
                    <a:pt x="5227" y="427"/>
                    <a:pt x="5197" y="427"/>
                  </a:cubicBezTo>
                  <a:cubicBezTo>
                    <a:pt x="4954" y="427"/>
                    <a:pt x="4760" y="83"/>
                    <a:pt x="4496" y="13"/>
                  </a:cubicBezTo>
                  <a:cubicBezTo>
                    <a:pt x="4462" y="4"/>
                    <a:pt x="4428" y="0"/>
                    <a:pt x="4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151"/>
            <p:cNvSpPr/>
            <p:nvPr/>
          </p:nvSpPr>
          <p:spPr>
            <a:xfrm>
              <a:off x="5366717" y="2571278"/>
              <a:ext cx="283496" cy="189727"/>
            </a:xfrm>
            <a:custGeom>
              <a:rect b="b" l="l" r="r" t="t"/>
              <a:pathLst>
                <a:path extrusionOk="0" h="6677" w="9977">
                  <a:moveTo>
                    <a:pt x="4436" y="54"/>
                  </a:moveTo>
                  <a:cubicBezTo>
                    <a:pt x="4468" y="54"/>
                    <a:pt x="4500" y="58"/>
                    <a:pt x="4530" y="65"/>
                  </a:cubicBezTo>
                  <a:cubicBezTo>
                    <a:pt x="4648" y="97"/>
                    <a:pt x="4755" y="187"/>
                    <a:pt x="4856" y="272"/>
                  </a:cubicBezTo>
                  <a:cubicBezTo>
                    <a:pt x="4982" y="380"/>
                    <a:pt x="5100" y="478"/>
                    <a:pt x="5239" y="478"/>
                  </a:cubicBezTo>
                  <a:cubicBezTo>
                    <a:pt x="5267" y="478"/>
                    <a:pt x="5293" y="476"/>
                    <a:pt x="5318" y="467"/>
                  </a:cubicBezTo>
                  <a:lnTo>
                    <a:pt x="5648" y="1262"/>
                  </a:lnTo>
                  <a:lnTo>
                    <a:pt x="5659" y="1267"/>
                  </a:lnTo>
                  <a:cubicBezTo>
                    <a:pt x="5723" y="1294"/>
                    <a:pt x="5798" y="1307"/>
                    <a:pt x="5893" y="1307"/>
                  </a:cubicBezTo>
                  <a:cubicBezTo>
                    <a:pt x="5946" y="1307"/>
                    <a:pt x="6002" y="1303"/>
                    <a:pt x="6053" y="1301"/>
                  </a:cubicBezTo>
                  <a:cubicBezTo>
                    <a:pt x="6107" y="1297"/>
                    <a:pt x="6158" y="1292"/>
                    <a:pt x="6208" y="1292"/>
                  </a:cubicBezTo>
                  <a:cubicBezTo>
                    <a:pt x="6328" y="1292"/>
                    <a:pt x="6409" y="1316"/>
                    <a:pt x="6471" y="1369"/>
                  </a:cubicBezTo>
                  <a:cubicBezTo>
                    <a:pt x="6538" y="1427"/>
                    <a:pt x="6572" y="1511"/>
                    <a:pt x="6608" y="1599"/>
                  </a:cubicBezTo>
                  <a:cubicBezTo>
                    <a:pt x="6645" y="1684"/>
                    <a:pt x="6681" y="1774"/>
                    <a:pt x="6752" y="1841"/>
                  </a:cubicBezTo>
                  <a:cubicBezTo>
                    <a:pt x="6788" y="1875"/>
                    <a:pt x="6833" y="1901"/>
                    <a:pt x="6876" y="1924"/>
                  </a:cubicBezTo>
                  <a:cubicBezTo>
                    <a:pt x="6925" y="1952"/>
                    <a:pt x="6970" y="1978"/>
                    <a:pt x="7007" y="2016"/>
                  </a:cubicBezTo>
                  <a:cubicBezTo>
                    <a:pt x="7058" y="2076"/>
                    <a:pt x="7075" y="2156"/>
                    <a:pt x="7095" y="2239"/>
                  </a:cubicBezTo>
                  <a:cubicBezTo>
                    <a:pt x="7105" y="2291"/>
                    <a:pt x="7118" y="2342"/>
                    <a:pt x="7140" y="2391"/>
                  </a:cubicBezTo>
                  <a:cubicBezTo>
                    <a:pt x="7221" y="2589"/>
                    <a:pt x="7414" y="2691"/>
                    <a:pt x="7602" y="2788"/>
                  </a:cubicBezTo>
                  <a:cubicBezTo>
                    <a:pt x="7684" y="2831"/>
                    <a:pt x="7765" y="2873"/>
                    <a:pt x="7838" y="2923"/>
                  </a:cubicBezTo>
                  <a:cubicBezTo>
                    <a:pt x="7943" y="2996"/>
                    <a:pt x="8035" y="3090"/>
                    <a:pt x="8123" y="3182"/>
                  </a:cubicBezTo>
                  <a:cubicBezTo>
                    <a:pt x="8200" y="3261"/>
                    <a:pt x="8279" y="3343"/>
                    <a:pt x="8369" y="3411"/>
                  </a:cubicBezTo>
                  <a:cubicBezTo>
                    <a:pt x="8556" y="3557"/>
                    <a:pt x="8779" y="3640"/>
                    <a:pt x="8993" y="3722"/>
                  </a:cubicBezTo>
                  <a:cubicBezTo>
                    <a:pt x="9083" y="3756"/>
                    <a:pt x="9175" y="3793"/>
                    <a:pt x="9265" y="3831"/>
                  </a:cubicBezTo>
                  <a:cubicBezTo>
                    <a:pt x="9524" y="3945"/>
                    <a:pt x="9848" y="4153"/>
                    <a:pt x="9916" y="4485"/>
                  </a:cubicBezTo>
                  <a:cubicBezTo>
                    <a:pt x="9916" y="4487"/>
                    <a:pt x="9916" y="4487"/>
                    <a:pt x="9916" y="4487"/>
                  </a:cubicBezTo>
                  <a:cubicBezTo>
                    <a:pt x="9818" y="4500"/>
                    <a:pt x="9721" y="4525"/>
                    <a:pt x="9623" y="4553"/>
                  </a:cubicBezTo>
                  <a:lnTo>
                    <a:pt x="9119" y="4692"/>
                  </a:lnTo>
                  <a:cubicBezTo>
                    <a:pt x="9061" y="4707"/>
                    <a:pt x="8984" y="4729"/>
                    <a:pt x="8937" y="4787"/>
                  </a:cubicBezTo>
                  <a:cubicBezTo>
                    <a:pt x="8909" y="4821"/>
                    <a:pt x="8896" y="4860"/>
                    <a:pt x="8884" y="4898"/>
                  </a:cubicBezTo>
                  <a:cubicBezTo>
                    <a:pt x="8873" y="4930"/>
                    <a:pt x="8864" y="4960"/>
                    <a:pt x="8845" y="4986"/>
                  </a:cubicBezTo>
                  <a:cubicBezTo>
                    <a:pt x="8809" y="5037"/>
                    <a:pt x="8740" y="5065"/>
                    <a:pt x="8671" y="5091"/>
                  </a:cubicBezTo>
                  <a:cubicBezTo>
                    <a:pt x="8582" y="5125"/>
                    <a:pt x="8489" y="5159"/>
                    <a:pt x="8464" y="5258"/>
                  </a:cubicBezTo>
                  <a:cubicBezTo>
                    <a:pt x="8453" y="5299"/>
                    <a:pt x="8459" y="5337"/>
                    <a:pt x="8466" y="5376"/>
                  </a:cubicBezTo>
                  <a:cubicBezTo>
                    <a:pt x="8468" y="5393"/>
                    <a:pt x="8470" y="5410"/>
                    <a:pt x="8470" y="5429"/>
                  </a:cubicBezTo>
                  <a:cubicBezTo>
                    <a:pt x="8474" y="5487"/>
                    <a:pt x="8451" y="5545"/>
                    <a:pt x="8406" y="5592"/>
                  </a:cubicBezTo>
                  <a:cubicBezTo>
                    <a:pt x="8353" y="5648"/>
                    <a:pt x="8278" y="5680"/>
                    <a:pt x="8208" y="5680"/>
                  </a:cubicBezTo>
                  <a:cubicBezTo>
                    <a:pt x="8176" y="5680"/>
                    <a:pt x="8144" y="5673"/>
                    <a:pt x="8117" y="5659"/>
                  </a:cubicBezTo>
                  <a:lnTo>
                    <a:pt x="8076" y="5637"/>
                  </a:lnTo>
                  <a:lnTo>
                    <a:pt x="8078" y="5684"/>
                  </a:lnTo>
                  <a:cubicBezTo>
                    <a:pt x="8084" y="5860"/>
                    <a:pt x="7834" y="5935"/>
                    <a:pt x="7757" y="5954"/>
                  </a:cubicBezTo>
                  <a:cubicBezTo>
                    <a:pt x="7611" y="5991"/>
                    <a:pt x="7392" y="6044"/>
                    <a:pt x="7345" y="6226"/>
                  </a:cubicBezTo>
                  <a:cubicBezTo>
                    <a:pt x="7330" y="6280"/>
                    <a:pt x="7337" y="6336"/>
                    <a:pt x="7341" y="6387"/>
                  </a:cubicBezTo>
                  <a:cubicBezTo>
                    <a:pt x="7343" y="6413"/>
                    <a:pt x="7347" y="6439"/>
                    <a:pt x="7347" y="6464"/>
                  </a:cubicBezTo>
                  <a:cubicBezTo>
                    <a:pt x="7347" y="6531"/>
                    <a:pt x="7322" y="6608"/>
                    <a:pt x="7260" y="6621"/>
                  </a:cubicBezTo>
                  <a:cubicBezTo>
                    <a:pt x="7253" y="6622"/>
                    <a:pt x="7247" y="6623"/>
                    <a:pt x="7240" y="6623"/>
                  </a:cubicBezTo>
                  <a:cubicBezTo>
                    <a:pt x="7196" y="6623"/>
                    <a:pt x="7155" y="6587"/>
                    <a:pt x="7112" y="6548"/>
                  </a:cubicBezTo>
                  <a:cubicBezTo>
                    <a:pt x="7067" y="6509"/>
                    <a:pt x="7024" y="6469"/>
                    <a:pt x="6966" y="6456"/>
                  </a:cubicBezTo>
                  <a:cubicBezTo>
                    <a:pt x="6951" y="6451"/>
                    <a:pt x="6934" y="6449"/>
                    <a:pt x="6917" y="6449"/>
                  </a:cubicBezTo>
                  <a:cubicBezTo>
                    <a:pt x="6893" y="6449"/>
                    <a:pt x="6870" y="6454"/>
                    <a:pt x="6846" y="6456"/>
                  </a:cubicBezTo>
                  <a:cubicBezTo>
                    <a:pt x="6825" y="6459"/>
                    <a:pt x="6804" y="6462"/>
                    <a:pt x="6782" y="6462"/>
                  </a:cubicBezTo>
                  <a:cubicBezTo>
                    <a:pt x="6774" y="6462"/>
                    <a:pt x="6765" y="6461"/>
                    <a:pt x="6756" y="6460"/>
                  </a:cubicBezTo>
                  <a:cubicBezTo>
                    <a:pt x="6688" y="6447"/>
                    <a:pt x="6640" y="6389"/>
                    <a:pt x="6591" y="6327"/>
                  </a:cubicBezTo>
                  <a:cubicBezTo>
                    <a:pt x="6550" y="6276"/>
                    <a:pt x="6508" y="6222"/>
                    <a:pt x="6450" y="6190"/>
                  </a:cubicBezTo>
                  <a:cubicBezTo>
                    <a:pt x="6413" y="6171"/>
                    <a:pt x="6372" y="6161"/>
                    <a:pt x="6327" y="6161"/>
                  </a:cubicBezTo>
                  <a:cubicBezTo>
                    <a:pt x="6283" y="6161"/>
                    <a:pt x="6237" y="6171"/>
                    <a:pt x="6190" y="6190"/>
                  </a:cubicBezTo>
                  <a:lnTo>
                    <a:pt x="6261" y="5470"/>
                  </a:lnTo>
                  <a:lnTo>
                    <a:pt x="5987" y="5451"/>
                  </a:lnTo>
                  <a:lnTo>
                    <a:pt x="5423" y="4956"/>
                  </a:lnTo>
                  <a:lnTo>
                    <a:pt x="5406" y="4965"/>
                  </a:lnTo>
                  <a:cubicBezTo>
                    <a:pt x="5378" y="4980"/>
                    <a:pt x="5353" y="4988"/>
                    <a:pt x="5325" y="4988"/>
                  </a:cubicBezTo>
                  <a:cubicBezTo>
                    <a:pt x="5209" y="4988"/>
                    <a:pt x="5098" y="4862"/>
                    <a:pt x="4991" y="4737"/>
                  </a:cubicBezTo>
                  <a:cubicBezTo>
                    <a:pt x="4954" y="4697"/>
                    <a:pt x="4920" y="4656"/>
                    <a:pt x="4886" y="4622"/>
                  </a:cubicBezTo>
                  <a:cubicBezTo>
                    <a:pt x="4714" y="4450"/>
                    <a:pt x="4472" y="4395"/>
                    <a:pt x="4237" y="4343"/>
                  </a:cubicBezTo>
                  <a:cubicBezTo>
                    <a:pt x="4027" y="4296"/>
                    <a:pt x="3810" y="4247"/>
                    <a:pt x="3649" y="4114"/>
                  </a:cubicBezTo>
                  <a:cubicBezTo>
                    <a:pt x="3624" y="4093"/>
                    <a:pt x="3600" y="4071"/>
                    <a:pt x="3577" y="4048"/>
                  </a:cubicBezTo>
                  <a:cubicBezTo>
                    <a:pt x="3515" y="3988"/>
                    <a:pt x="3448" y="3925"/>
                    <a:pt x="3360" y="3902"/>
                  </a:cubicBezTo>
                  <a:cubicBezTo>
                    <a:pt x="3332" y="3893"/>
                    <a:pt x="3305" y="3889"/>
                    <a:pt x="3275" y="3889"/>
                  </a:cubicBezTo>
                  <a:cubicBezTo>
                    <a:pt x="3185" y="3889"/>
                    <a:pt x="3099" y="3923"/>
                    <a:pt x="3013" y="3958"/>
                  </a:cubicBezTo>
                  <a:cubicBezTo>
                    <a:pt x="2964" y="3977"/>
                    <a:pt x="2910" y="3996"/>
                    <a:pt x="2861" y="4009"/>
                  </a:cubicBezTo>
                  <a:cubicBezTo>
                    <a:pt x="2788" y="4026"/>
                    <a:pt x="2718" y="4030"/>
                    <a:pt x="2640" y="4033"/>
                  </a:cubicBezTo>
                  <a:cubicBezTo>
                    <a:pt x="2574" y="4035"/>
                    <a:pt x="2508" y="4037"/>
                    <a:pt x="2441" y="4050"/>
                  </a:cubicBezTo>
                  <a:cubicBezTo>
                    <a:pt x="2231" y="4088"/>
                    <a:pt x="2060" y="4221"/>
                    <a:pt x="1895" y="4350"/>
                  </a:cubicBezTo>
                  <a:cubicBezTo>
                    <a:pt x="1794" y="4429"/>
                    <a:pt x="1689" y="4510"/>
                    <a:pt x="1578" y="4568"/>
                  </a:cubicBezTo>
                  <a:cubicBezTo>
                    <a:pt x="1447" y="4637"/>
                    <a:pt x="1303" y="4675"/>
                    <a:pt x="1136" y="4690"/>
                  </a:cubicBezTo>
                  <a:cubicBezTo>
                    <a:pt x="1141" y="4658"/>
                    <a:pt x="1143" y="4626"/>
                    <a:pt x="1145" y="4587"/>
                  </a:cubicBezTo>
                  <a:lnTo>
                    <a:pt x="1145" y="4564"/>
                  </a:lnTo>
                  <a:cubicBezTo>
                    <a:pt x="1147" y="4521"/>
                    <a:pt x="1147" y="4476"/>
                    <a:pt x="1147" y="4435"/>
                  </a:cubicBezTo>
                  <a:lnTo>
                    <a:pt x="1121" y="3490"/>
                  </a:lnTo>
                  <a:cubicBezTo>
                    <a:pt x="1113" y="3225"/>
                    <a:pt x="1034" y="3068"/>
                    <a:pt x="888" y="3032"/>
                  </a:cubicBezTo>
                  <a:cubicBezTo>
                    <a:pt x="869" y="3028"/>
                    <a:pt x="847" y="3026"/>
                    <a:pt x="824" y="3026"/>
                  </a:cubicBezTo>
                  <a:cubicBezTo>
                    <a:pt x="798" y="3026"/>
                    <a:pt x="771" y="3029"/>
                    <a:pt x="744" y="3032"/>
                  </a:cubicBezTo>
                  <a:cubicBezTo>
                    <a:pt x="720" y="3035"/>
                    <a:pt x="696" y="3037"/>
                    <a:pt x="671" y="3037"/>
                  </a:cubicBezTo>
                  <a:cubicBezTo>
                    <a:pt x="657" y="3037"/>
                    <a:pt x="643" y="3037"/>
                    <a:pt x="629" y="3034"/>
                  </a:cubicBezTo>
                  <a:cubicBezTo>
                    <a:pt x="573" y="3023"/>
                    <a:pt x="521" y="2985"/>
                    <a:pt x="491" y="2927"/>
                  </a:cubicBezTo>
                  <a:cubicBezTo>
                    <a:pt x="466" y="2873"/>
                    <a:pt x="461" y="2813"/>
                    <a:pt x="481" y="2764"/>
                  </a:cubicBezTo>
                  <a:cubicBezTo>
                    <a:pt x="588" y="2743"/>
                    <a:pt x="678" y="2642"/>
                    <a:pt x="686" y="2531"/>
                  </a:cubicBezTo>
                  <a:lnTo>
                    <a:pt x="689" y="2509"/>
                  </a:lnTo>
                  <a:lnTo>
                    <a:pt x="669" y="2503"/>
                  </a:lnTo>
                  <a:cubicBezTo>
                    <a:pt x="449" y="2432"/>
                    <a:pt x="247" y="2308"/>
                    <a:pt x="84" y="2141"/>
                  </a:cubicBezTo>
                  <a:lnTo>
                    <a:pt x="509" y="1879"/>
                  </a:lnTo>
                  <a:cubicBezTo>
                    <a:pt x="579" y="1832"/>
                    <a:pt x="654" y="1787"/>
                    <a:pt x="738" y="1768"/>
                  </a:cubicBezTo>
                  <a:cubicBezTo>
                    <a:pt x="772" y="1762"/>
                    <a:pt x="809" y="1757"/>
                    <a:pt x="858" y="1757"/>
                  </a:cubicBezTo>
                  <a:cubicBezTo>
                    <a:pt x="879" y="1757"/>
                    <a:pt x="901" y="1757"/>
                    <a:pt x="922" y="1759"/>
                  </a:cubicBezTo>
                  <a:lnTo>
                    <a:pt x="1749" y="1783"/>
                  </a:lnTo>
                  <a:lnTo>
                    <a:pt x="1758" y="1768"/>
                  </a:lnTo>
                  <a:cubicBezTo>
                    <a:pt x="1873" y="1562"/>
                    <a:pt x="1708" y="1309"/>
                    <a:pt x="1505" y="1164"/>
                  </a:cubicBezTo>
                  <a:cubicBezTo>
                    <a:pt x="1479" y="1144"/>
                    <a:pt x="1451" y="1125"/>
                    <a:pt x="1423" y="1106"/>
                  </a:cubicBezTo>
                  <a:cubicBezTo>
                    <a:pt x="1263" y="995"/>
                    <a:pt x="1098" y="879"/>
                    <a:pt x="1059" y="699"/>
                  </a:cubicBezTo>
                  <a:cubicBezTo>
                    <a:pt x="1051" y="662"/>
                    <a:pt x="1049" y="624"/>
                    <a:pt x="1046" y="583"/>
                  </a:cubicBezTo>
                  <a:cubicBezTo>
                    <a:pt x="1044" y="551"/>
                    <a:pt x="1042" y="517"/>
                    <a:pt x="1038" y="482"/>
                  </a:cubicBezTo>
                  <a:lnTo>
                    <a:pt x="1121" y="343"/>
                  </a:lnTo>
                  <a:cubicBezTo>
                    <a:pt x="1145" y="305"/>
                    <a:pt x="1168" y="266"/>
                    <a:pt x="1201" y="242"/>
                  </a:cubicBezTo>
                  <a:cubicBezTo>
                    <a:pt x="1227" y="223"/>
                    <a:pt x="1262" y="214"/>
                    <a:pt x="1299" y="214"/>
                  </a:cubicBezTo>
                  <a:cubicBezTo>
                    <a:pt x="1335" y="214"/>
                    <a:pt x="1373" y="222"/>
                    <a:pt x="1406" y="238"/>
                  </a:cubicBezTo>
                  <a:cubicBezTo>
                    <a:pt x="1475" y="272"/>
                    <a:pt x="1531" y="332"/>
                    <a:pt x="1584" y="388"/>
                  </a:cubicBezTo>
                  <a:lnTo>
                    <a:pt x="2006" y="834"/>
                  </a:lnTo>
                  <a:cubicBezTo>
                    <a:pt x="2157" y="993"/>
                    <a:pt x="2337" y="1163"/>
                    <a:pt x="2554" y="1163"/>
                  </a:cubicBezTo>
                  <a:cubicBezTo>
                    <a:pt x="2566" y="1163"/>
                    <a:pt x="2577" y="1163"/>
                    <a:pt x="2589" y="1162"/>
                  </a:cubicBezTo>
                  <a:cubicBezTo>
                    <a:pt x="2613" y="1159"/>
                    <a:pt x="2634" y="1155"/>
                    <a:pt x="2653" y="1151"/>
                  </a:cubicBezTo>
                  <a:cubicBezTo>
                    <a:pt x="2698" y="1204"/>
                    <a:pt x="2756" y="1234"/>
                    <a:pt x="2818" y="1234"/>
                  </a:cubicBezTo>
                  <a:lnTo>
                    <a:pt x="2829" y="1234"/>
                  </a:lnTo>
                  <a:cubicBezTo>
                    <a:pt x="2966" y="1226"/>
                    <a:pt x="3065" y="1106"/>
                    <a:pt x="3144" y="1010"/>
                  </a:cubicBezTo>
                  <a:cubicBezTo>
                    <a:pt x="3392" y="705"/>
                    <a:pt x="3682" y="442"/>
                    <a:pt x="4005" y="223"/>
                  </a:cubicBezTo>
                  <a:cubicBezTo>
                    <a:pt x="4123" y="144"/>
                    <a:pt x="4277" y="54"/>
                    <a:pt x="4436" y="54"/>
                  </a:cubicBezTo>
                  <a:close/>
                  <a:moveTo>
                    <a:pt x="4436" y="0"/>
                  </a:moveTo>
                  <a:cubicBezTo>
                    <a:pt x="4262" y="0"/>
                    <a:pt x="4099" y="97"/>
                    <a:pt x="3975" y="178"/>
                  </a:cubicBezTo>
                  <a:cubicBezTo>
                    <a:pt x="3647" y="401"/>
                    <a:pt x="3354" y="669"/>
                    <a:pt x="3103" y="975"/>
                  </a:cubicBezTo>
                  <a:cubicBezTo>
                    <a:pt x="3026" y="1069"/>
                    <a:pt x="2940" y="1174"/>
                    <a:pt x="2825" y="1181"/>
                  </a:cubicBezTo>
                  <a:lnTo>
                    <a:pt x="2818" y="1181"/>
                  </a:lnTo>
                  <a:cubicBezTo>
                    <a:pt x="2752" y="1181"/>
                    <a:pt x="2707" y="1134"/>
                    <a:pt x="2685" y="1106"/>
                  </a:cubicBezTo>
                  <a:lnTo>
                    <a:pt x="2675" y="1091"/>
                  </a:lnTo>
                  <a:lnTo>
                    <a:pt x="2658" y="1095"/>
                  </a:lnTo>
                  <a:cubicBezTo>
                    <a:pt x="2636" y="1102"/>
                    <a:pt x="2610" y="1106"/>
                    <a:pt x="2585" y="1108"/>
                  </a:cubicBezTo>
                  <a:cubicBezTo>
                    <a:pt x="2575" y="1109"/>
                    <a:pt x="2565" y="1109"/>
                    <a:pt x="2555" y="1109"/>
                  </a:cubicBezTo>
                  <a:cubicBezTo>
                    <a:pt x="2360" y="1109"/>
                    <a:pt x="2190" y="948"/>
                    <a:pt x="2047" y="797"/>
                  </a:cubicBezTo>
                  <a:lnTo>
                    <a:pt x="1623" y="352"/>
                  </a:lnTo>
                  <a:cubicBezTo>
                    <a:pt x="1569" y="294"/>
                    <a:pt x="1507" y="230"/>
                    <a:pt x="1430" y="191"/>
                  </a:cubicBezTo>
                  <a:cubicBezTo>
                    <a:pt x="1388" y="171"/>
                    <a:pt x="1343" y="160"/>
                    <a:pt x="1300" y="160"/>
                  </a:cubicBezTo>
                  <a:cubicBezTo>
                    <a:pt x="1252" y="160"/>
                    <a:pt x="1207" y="173"/>
                    <a:pt x="1171" y="198"/>
                  </a:cubicBezTo>
                  <a:cubicBezTo>
                    <a:pt x="1128" y="227"/>
                    <a:pt x="1100" y="275"/>
                    <a:pt x="1076" y="315"/>
                  </a:cubicBezTo>
                  <a:lnTo>
                    <a:pt x="982" y="472"/>
                  </a:lnTo>
                  <a:lnTo>
                    <a:pt x="982" y="482"/>
                  </a:lnTo>
                  <a:cubicBezTo>
                    <a:pt x="989" y="515"/>
                    <a:pt x="991" y="551"/>
                    <a:pt x="993" y="587"/>
                  </a:cubicBezTo>
                  <a:cubicBezTo>
                    <a:pt x="995" y="628"/>
                    <a:pt x="997" y="669"/>
                    <a:pt x="1006" y="710"/>
                  </a:cubicBezTo>
                  <a:cubicBezTo>
                    <a:pt x="1049" y="911"/>
                    <a:pt x="1224" y="1031"/>
                    <a:pt x="1393" y="1149"/>
                  </a:cubicBezTo>
                  <a:cubicBezTo>
                    <a:pt x="1419" y="1168"/>
                    <a:pt x="1447" y="1187"/>
                    <a:pt x="1475" y="1207"/>
                  </a:cubicBezTo>
                  <a:cubicBezTo>
                    <a:pt x="1653" y="1337"/>
                    <a:pt x="1803" y="1554"/>
                    <a:pt x="1717" y="1727"/>
                  </a:cubicBezTo>
                  <a:lnTo>
                    <a:pt x="924" y="1706"/>
                  </a:lnTo>
                  <a:cubicBezTo>
                    <a:pt x="903" y="1704"/>
                    <a:pt x="881" y="1704"/>
                    <a:pt x="858" y="1704"/>
                  </a:cubicBezTo>
                  <a:cubicBezTo>
                    <a:pt x="804" y="1704"/>
                    <a:pt x="764" y="1708"/>
                    <a:pt x="727" y="1717"/>
                  </a:cubicBezTo>
                  <a:cubicBezTo>
                    <a:pt x="635" y="1736"/>
                    <a:pt x="556" y="1785"/>
                    <a:pt x="479" y="1832"/>
                  </a:cubicBezTo>
                  <a:lnTo>
                    <a:pt x="1" y="2130"/>
                  </a:lnTo>
                  <a:lnTo>
                    <a:pt x="24" y="2154"/>
                  </a:lnTo>
                  <a:cubicBezTo>
                    <a:pt x="189" y="2334"/>
                    <a:pt x="399" y="2469"/>
                    <a:pt x="631" y="2548"/>
                  </a:cubicBezTo>
                  <a:cubicBezTo>
                    <a:pt x="616" y="2631"/>
                    <a:pt x="543" y="2702"/>
                    <a:pt x="457" y="2715"/>
                  </a:cubicBezTo>
                  <a:lnTo>
                    <a:pt x="444" y="2717"/>
                  </a:lnTo>
                  <a:lnTo>
                    <a:pt x="438" y="2730"/>
                  </a:lnTo>
                  <a:cubicBezTo>
                    <a:pt x="404" y="2796"/>
                    <a:pt x="408" y="2878"/>
                    <a:pt x="444" y="2951"/>
                  </a:cubicBezTo>
                  <a:cubicBezTo>
                    <a:pt x="483" y="3023"/>
                    <a:pt x="547" y="3075"/>
                    <a:pt x="620" y="3086"/>
                  </a:cubicBezTo>
                  <a:cubicBezTo>
                    <a:pt x="638" y="3089"/>
                    <a:pt x="656" y="3091"/>
                    <a:pt x="674" y="3091"/>
                  </a:cubicBezTo>
                  <a:cubicBezTo>
                    <a:pt x="699" y="3091"/>
                    <a:pt x="724" y="3088"/>
                    <a:pt x="749" y="3086"/>
                  </a:cubicBezTo>
                  <a:cubicBezTo>
                    <a:pt x="773" y="3082"/>
                    <a:pt x="797" y="3080"/>
                    <a:pt x="820" y="3080"/>
                  </a:cubicBezTo>
                  <a:cubicBezTo>
                    <a:pt x="840" y="3080"/>
                    <a:pt x="859" y="3082"/>
                    <a:pt x="875" y="3086"/>
                  </a:cubicBezTo>
                  <a:cubicBezTo>
                    <a:pt x="1025" y="3120"/>
                    <a:pt x="1064" y="3326"/>
                    <a:pt x="1068" y="3493"/>
                  </a:cubicBezTo>
                  <a:lnTo>
                    <a:pt x="1094" y="4435"/>
                  </a:lnTo>
                  <a:cubicBezTo>
                    <a:pt x="1094" y="4476"/>
                    <a:pt x="1094" y="4519"/>
                    <a:pt x="1091" y="4562"/>
                  </a:cubicBezTo>
                  <a:lnTo>
                    <a:pt x="1091" y="4585"/>
                  </a:lnTo>
                  <a:cubicBezTo>
                    <a:pt x="1089" y="4637"/>
                    <a:pt x="1085" y="4677"/>
                    <a:pt x="1079" y="4714"/>
                  </a:cubicBezTo>
                  <a:lnTo>
                    <a:pt x="1074" y="4746"/>
                  </a:lnTo>
                  <a:lnTo>
                    <a:pt x="1106" y="4746"/>
                  </a:lnTo>
                  <a:cubicBezTo>
                    <a:pt x="1295" y="4735"/>
                    <a:pt x="1458" y="4692"/>
                    <a:pt x="1603" y="4615"/>
                  </a:cubicBezTo>
                  <a:cubicBezTo>
                    <a:pt x="1719" y="4555"/>
                    <a:pt x="1824" y="4472"/>
                    <a:pt x="1927" y="4392"/>
                  </a:cubicBezTo>
                  <a:cubicBezTo>
                    <a:pt x="2094" y="4262"/>
                    <a:pt x="2253" y="4140"/>
                    <a:pt x="2450" y="4101"/>
                  </a:cubicBezTo>
                  <a:cubicBezTo>
                    <a:pt x="2514" y="4090"/>
                    <a:pt x="2578" y="4088"/>
                    <a:pt x="2643" y="4086"/>
                  </a:cubicBezTo>
                  <a:cubicBezTo>
                    <a:pt x="2718" y="4084"/>
                    <a:pt x="2797" y="4080"/>
                    <a:pt x="2874" y="4060"/>
                  </a:cubicBezTo>
                  <a:cubicBezTo>
                    <a:pt x="2927" y="4048"/>
                    <a:pt x="2981" y="4026"/>
                    <a:pt x="3032" y="4007"/>
                  </a:cubicBezTo>
                  <a:cubicBezTo>
                    <a:pt x="3116" y="3975"/>
                    <a:pt x="3195" y="3943"/>
                    <a:pt x="3275" y="3943"/>
                  </a:cubicBezTo>
                  <a:cubicBezTo>
                    <a:pt x="3300" y="3943"/>
                    <a:pt x="3324" y="3947"/>
                    <a:pt x="3345" y="3953"/>
                  </a:cubicBezTo>
                  <a:cubicBezTo>
                    <a:pt x="3420" y="3975"/>
                    <a:pt x="3478" y="4028"/>
                    <a:pt x="3540" y="4088"/>
                  </a:cubicBezTo>
                  <a:cubicBezTo>
                    <a:pt x="3566" y="4110"/>
                    <a:pt x="3590" y="4133"/>
                    <a:pt x="3615" y="4155"/>
                  </a:cubicBezTo>
                  <a:cubicBezTo>
                    <a:pt x="3787" y="4296"/>
                    <a:pt x="4009" y="4345"/>
                    <a:pt x="4226" y="4395"/>
                  </a:cubicBezTo>
                  <a:cubicBezTo>
                    <a:pt x="4461" y="4448"/>
                    <a:pt x="4686" y="4497"/>
                    <a:pt x="4847" y="4658"/>
                  </a:cubicBezTo>
                  <a:cubicBezTo>
                    <a:pt x="4881" y="4692"/>
                    <a:pt x="4916" y="4733"/>
                    <a:pt x="4952" y="4774"/>
                  </a:cubicBezTo>
                  <a:cubicBezTo>
                    <a:pt x="5066" y="4905"/>
                    <a:pt x="5186" y="5042"/>
                    <a:pt x="5325" y="5042"/>
                  </a:cubicBezTo>
                  <a:cubicBezTo>
                    <a:pt x="5355" y="5042"/>
                    <a:pt x="5387" y="5033"/>
                    <a:pt x="5415" y="5020"/>
                  </a:cubicBezTo>
                  <a:lnTo>
                    <a:pt x="5948" y="5487"/>
                  </a:lnTo>
                  <a:lnTo>
                    <a:pt x="5966" y="5502"/>
                  </a:lnTo>
                  <a:lnTo>
                    <a:pt x="6203" y="5519"/>
                  </a:lnTo>
                  <a:lnTo>
                    <a:pt x="6128" y="6284"/>
                  </a:lnTo>
                  <a:lnTo>
                    <a:pt x="6128" y="6284"/>
                  </a:lnTo>
                  <a:lnTo>
                    <a:pt x="6173" y="6259"/>
                  </a:lnTo>
                  <a:cubicBezTo>
                    <a:pt x="6226" y="6230"/>
                    <a:pt x="6280" y="6215"/>
                    <a:pt x="6329" y="6215"/>
                  </a:cubicBezTo>
                  <a:cubicBezTo>
                    <a:pt x="6363" y="6215"/>
                    <a:pt x="6396" y="6222"/>
                    <a:pt x="6424" y="6237"/>
                  </a:cubicBezTo>
                  <a:cubicBezTo>
                    <a:pt x="6473" y="6265"/>
                    <a:pt x="6512" y="6312"/>
                    <a:pt x="6550" y="6359"/>
                  </a:cubicBezTo>
                  <a:cubicBezTo>
                    <a:pt x="6604" y="6428"/>
                    <a:pt x="6658" y="6496"/>
                    <a:pt x="6748" y="6511"/>
                  </a:cubicBezTo>
                  <a:cubicBezTo>
                    <a:pt x="6760" y="6514"/>
                    <a:pt x="6773" y="6515"/>
                    <a:pt x="6786" y="6515"/>
                  </a:cubicBezTo>
                  <a:cubicBezTo>
                    <a:pt x="6809" y="6515"/>
                    <a:pt x="6832" y="6512"/>
                    <a:pt x="6855" y="6509"/>
                  </a:cubicBezTo>
                  <a:cubicBezTo>
                    <a:pt x="6876" y="6507"/>
                    <a:pt x="6899" y="6504"/>
                    <a:pt x="6920" y="6504"/>
                  </a:cubicBezTo>
                  <a:cubicBezTo>
                    <a:pt x="6932" y="6504"/>
                    <a:pt x="6943" y="6505"/>
                    <a:pt x="6953" y="6507"/>
                  </a:cubicBezTo>
                  <a:cubicBezTo>
                    <a:pt x="6996" y="6518"/>
                    <a:pt x="7037" y="6554"/>
                    <a:pt x="7075" y="6589"/>
                  </a:cubicBezTo>
                  <a:cubicBezTo>
                    <a:pt x="7125" y="6631"/>
                    <a:pt x="7176" y="6676"/>
                    <a:pt x="7240" y="6676"/>
                  </a:cubicBezTo>
                  <a:cubicBezTo>
                    <a:pt x="7251" y="6676"/>
                    <a:pt x="7262" y="6676"/>
                    <a:pt x="7272" y="6674"/>
                  </a:cubicBezTo>
                  <a:cubicBezTo>
                    <a:pt x="7362" y="6653"/>
                    <a:pt x="7401" y="6550"/>
                    <a:pt x="7401" y="6462"/>
                  </a:cubicBezTo>
                  <a:cubicBezTo>
                    <a:pt x="7401" y="6436"/>
                    <a:pt x="7397" y="6409"/>
                    <a:pt x="7395" y="6383"/>
                  </a:cubicBezTo>
                  <a:cubicBezTo>
                    <a:pt x="7390" y="6331"/>
                    <a:pt x="7384" y="6284"/>
                    <a:pt x="7397" y="6239"/>
                  </a:cubicBezTo>
                  <a:cubicBezTo>
                    <a:pt x="7433" y="6100"/>
                    <a:pt x="7600" y="6049"/>
                    <a:pt x="7770" y="6006"/>
                  </a:cubicBezTo>
                  <a:cubicBezTo>
                    <a:pt x="7851" y="5986"/>
                    <a:pt x="8104" y="5909"/>
                    <a:pt x="8129" y="5723"/>
                  </a:cubicBezTo>
                  <a:cubicBezTo>
                    <a:pt x="8153" y="5731"/>
                    <a:pt x="8179" y="5734"/>
                    <a:pt x="8205" y="5734"/>
                  </a:cubicBezTo>
                  <a:cubicBezTo>
                    <a:pt x="8289" y="5734"/>
                    <a:pt x="8381" y="5696"/>
                    <a:pt x="8444" y="5629"/>
                  </a:cubicBezTo>
                  <a:cubicBezTo>
                    <a:pt x="8500" y="5571"/>
                    <a:pt x="8528" y="5498"/>
                    <a:pt x="8524" y="5425"/>
                  </a:cubicBezTo>
                  <a:cubicBezTo>
                    <a:pt x="8524" y="5406"/>
                    <a:pt x="8522" y="5387"/>
                    <a:pt x="8517" y="5367"/>
                  </a:cubicBezTo>
                  <a:cubicBezTo>
                    <a:pt x="8513" y="5333"/>
                    <a:pt x="8507" y="5301"/>
                    <a:pt x="8515" y="5271"/>
                  </a:cubicBezTo>
                  <a:cubicBezTo>
                    <a:pt x="8534" y="5200"/>
                    <a:pt x="8607" y="5172"/>
                    <a:pt x="8691" y="5140"/>
                  </a:cubicBezTo>
                  <a:cubicBezTo>
                    <a:pt x="8766" y="5112"/>
                    <a:pt x="8843" y="5082"/>
                    <a:pt x="8890" y="5018"/>
                  </a:cubicBezTo>
                  <a:cubicBezTo>
                    <a:pt x="8911" y="4986"/>
                    <a:pt x="8924" y="4950"/>
                    <a:pt x="8935" y="4915"/>
                  </a:cubicBezTo>
                  <a:cubicBezTo>
                    <a:pt x="8946" y="4879"/>
                    <a:pt x="8956" y="4847"/>
                    <a:pt x="8978" y="4821"/>
                  </a:cubicBezTo>
                  <a:cubicBezTo>
                    <a:pt x="9012" y="4778"/>
                    <a:pt x="9068" y="4761"/>
                    <a:pt x="9132" y="4744"/>
                  </a:cubicBezTo>
                  <a:lnTo>
                    <a:pt x="9636" y="4605"/>
                  </a:lnTo>
                  <a:cubicBezTo>
                    <a:pt x="9741" y="4575"/>
                    <a:pt x="9843" y="4549"/>
                    <a:pt x="9948" y="4536"/>
                  </a:cubicBezTo>
                  <a:lnTo>
                    <a:pt x="9976" y="4534"/>
                  </a:lnTo>
                  <a:lnTo>
                    <a:pt x="9972" y="4506"/>
                  </a:lnTo>
                  <a:cubicBezTo>
                    <a:pt x="9970" y="4502"/>
                    <a:pt x="9970" y="4500"/>
                    <a:pt x="9970" y="4495"/>
                  </a:cubicBezTo>
                  <a:cubicBezTo>
                    <a:pt x="9970" y="4489"/>
                    <a:pt x="9970" y="4480"/>
                    <a:pt x="9968" y="4474"/>
                  </a:cubicBezTo>
                  <a:cubicBezTo>
                    <a:pt x="9895" y="4118"/>
                    <a:pt x="9556" y="3902"/>
                    <a:pt x="9286" y="3782"/>
                  </a:cubicBezTo>
                  <a:cubicBezTo>
                    <a:pt x="9196" y="3743"/>
                    <a:pt x="9102" y="3707"/>
                    <a:pt x="9012" y="3673"/>
                  </a:cubicBezTo>
                  <a:cubicBezTo>
                    <a:pt x="8800" y="3591"/>
                    <a:pt x="8582" y="3508"/>
                    <a:pt x="8402" y="3371"/>
                  </a:cubicBezTo>
                  <a:cubicBezTo>
                    <a:pt x="8316" y="3302"/>
                    <a:pt x="8239" y="3223"/>
                    <a:pt x="8162" y="3143"/>
                  </a:cubicBezTo>
                  <a:cubicBezTo>
                    <a:pt x="8072" y="3051"/>
                    <a:pt x="7977" y="2955"/>
                    <a:pt x="7868" y="2878"/>
                  </a:cubicBezTo>
                  <a:cubicBezTo>
                    <a:pt x="7793" y="2826"/>
                    <a:pt x="7710" y="2783"/>
                    <a:pt x="7628" y="2741"/>
                  </a:cubicBezTo>
                  <a:cubicBezTo>
                    <a:pt x="7440" y="2642"/>
                    <a:pt x="7262" y="2550"/>
                    <a:pt x="7189" y="2372"/>
                  </a:cubicBezTo>
                  <a:cubicBezTo>
                    <a:pt x="7170" y="2327"/>
                    <a:pt x="7159" y="2276"/>
                    <a:pt x="7146" y="2226"/>
                  </a:cubicBezTo>
                  <a:cubicBezTo>
                    <a:pt x="7127" y="2141"/>
                    <a:pt x="7107" y="2051"/>
                    <a:pt x="7045" y="1982"/>
                  </a:cubicBezTo>
                  <a:cubicBezTo>
                    <a:pt x="7005" y="1935"/>
                    <a:pt x="6953" y="1905"/>
                    <a:pt x="6902" y="1877"/>
                  </a:cubicBezTo>
                  <a:cubicBezTo>
                    <a:pt x="6859" y="1854"/>
                    <a:pt x="6820" y="1832"/>
                    <a:pt x="6788" y="1802"/>
                  </a:cubicBezTo>
                  <a:cubicBezTo>
                    <a:pt x="6726" y="1744"/>
                    <a:pt x="6692" y="1663"/>
                    <a:pt x="6658" y="1577"/>
                  </a:cubicBezTo>
                  <a:cubicBezTo>
                    <a:pt x="6621" y="1487"/>
                    <a:pt x="6583" y="1395"/>
                    <a:pt x="6505" y="1329"/>
                  </a:cubicBezTo>
                  <a:cubicBezTo>
                    <a:pt x="6411" y="1249"/>
                    <a:pt x="6298" y="1239"/>
                    <a:pt x="6208" y="1239"/>
                  </a:cubicBezTo>
                  <a:cubicBezTo>
                    <a:pt x="6156" y="1239"/>
                    <a:pt x="6103" y="1243"/>
                    <a:pt x="6051" y="1247"/>
                  </a:cubicBezTo>
                  <a:cubicBezTo>
                    <a:pt x="5998" y="1249"/>
                    <a:pt x="5944" y="1254"/>
                    <a:pt x="5893" y="1254"/>
                  </a:cubicBezTo>
                  <a:cubicBezTo>
                    <a:pt x="5811" y="1254"/>
                    <a:pt x="5745" y="1243"/>
                    <a:pt x="5691" y="1222"/>
                  </a:cubicBezTo>
                  <a:lnTo>
                    <a:pt x="5348" y="401"/>
                  </a:lnTo>
                  <a:lnTo>
                    <a:pt x="5325" y="410"/>
                  </a:lnTo>
                  <a:cubicBezTo>
                    <a:pt x="5297" y="420"/>
                    <a:pt x="5269" y="425"/>
                    <a:pt x="5239" y="425"/>
                  </a:cubicBezTo>
                  <a:cubicBezTo>
                    <a:pt x="5119" y="425"/>
                    <a:pt x="5008" y="332"/>
                    <a:pt x="4892" y="232"/>
                  </a:cubicBezTo>
                  <a:cubicBezTo>
                    <a:pt x="4785" y="142"/>
                    <a:pt x="4674" y="48"/>
                    <a:pt x="4545" y="13"/>
                  </a:cubicBezTo>
                  <a:cubicBezTo>
                    <a:pt x="4509" y="5"/>
                    <a:pt x="4472" y="0"/>
                    <a:pt x="44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151"/>
            <p:cNvSpPr/>
            <p:nvPr/>
          </p:nvSpPr>
          <p:spPr>
            <a:xfrm>
              <a:off x="5251927" y="2223557"/>
              <a:ext cx="795819" cy="395309"/>
            </a:xfrm>
            <a:custGeom>
              <a:rect b="b" l="l" r="r" t="t"/>
              <a:pathLst>
                <a:path extrusionOk="0" h="13912" w="28007">
                  <a:moveTo>
                    <a:pt x="21989" y="8555"/>
                  </a:moveTo>
                  <a:cubicBezTo>
                    <a:pt x="22210" y="8555"/>
                    <a:pt x="22435" y="8567"/>
                    <a:pt x="22629" y="8667"/>
                  </a:cubicBezTo>
                  <a:cubicBezTo>
                    <a:pt x="22601" y="8785"/>
                    <a:pt x="22462" y="8825"/>
                    <a:pt x="22357" y="8883"/>
                  </a:cubicBezTo>
                  <a:cubicBezTo>
                    <a:pt x="22254" y="8943"/>
                    <a:pt x="22183" y="9117"/>
                    <a:pt x="22293" y="9166"/>
                  </a:cubicBezTo>
                  <a:cubicBezTo>
                    <a:pt x="22023" y="9147"/>
                    <a:pt x="21753" y="9130"/>
                    <a:pt x="21483" y="9110"/>
                  </a:cubicBezTo>
                  <a:cubicBezTo>
                    <a:pt x="21294" y="9097"/>
                    <a:pt x="21105" y="9085"/>
                    <a:pt x="20916" y="9085"/>
                  </a:cubicBezTo>
                  <a:cubicBezTo>
                    <a:pt x="20859" y="9085"/>
                    <a:pt x="20801" y="9086"/>
                    <a:pt x="20744" y="9089"/>
                  </a:cubicBezTo>
                  <a:cubicBezTo>
                    <a:pt x="20431" y="9103"/>
                    <a:pt x="20120" y="9163"/>
                    <a:pt x="19810" y="9163"/>
                  </a:cubicBezTo>
                  <a:cubicBezTo>
                    <a:pt x="19750" y="9163"/>
                    <a:pt x="19690" y="9161"/>
                    <a:pt x="19630" y="9155"/>
                  </a:cubicBezTo>
                  <a:lnTo>
                    <a:pt x="19630" y="9155"/>
                  </a:lnTo>
                  <a:cubicBezTo>
                    <a:pt x="19645" y="9269"/>
                    <a:pt x="19657" y="9395"/>
                    <a:pt x="19591" y="9490"/>
                  </a:cubicBezTo>
                  <a:cubicBezTo>
                    <a:pt x="19559" y="9537"/>
                    <a:pt x="19510" y="9569"/>
                    <a:pt x="19473" y="9616"/>
                  </a:cubicBezTo>
                  <a:cubicBezTo>
                    <a:pt x="19325" y="9807"/>
                    <a:pt x="19480" y="10098"/>
                    <a:pt x="19387" y="10323"/>
                  </a:cubicBezTo>
                  <a:cubicBezTo>
                    <a:pt x="19357" y="10332"/>
                    <a:pt x="19326" y="10336"/>
                    <a:pt x="19296" y="10336"/>
                  </a:cubicBezTo>
                  <a:cubicBezTo>
                    <a:pt x="19116" y="10336"/>
                    <a:pt x="18937" y="10191"/>
                    <a:pt x="18923" y="10008"/>
                  </a:cubicBezTo>
                  <a:cubicBezTo>
                    <a:pt x="18908" y="9802"/>
                    <a:pt x="19066" y="9595"/>
                    <a:pt x="18991" y="9402"/>
                  </a:cubicBezTo>
                  <a:cubicBezTo>
                    <a:pt x="18931" y="9254"/>
                    <a:pt x="18740" y="9136"/>
                    <a:pt x="18794" y="8986"/>
                  </a:cubicBezTo>
                  <a:lnTo>
                    <a:pt x="18794" y="8986"/>
                  </a:lnTo>
                  <a:cubicBezTo>
                    <a:pt x="18822" y="8996"/>
                    <a:pt x="18851" y="9001"/>
                    <a:pt x="18880" y="9001"/>
                  </a:cubicBezTo>
                  <a:cubicBezTo>
                    <a:pt x="18982" y="9001"/>
                    <a:pt x="19085" y="8946"/>
                    <a:pt x="19167" y="8879"/>
                  </a:cubicBezTo>
                  <a:cubicBezTo>
                    <a:pt x="19272" y="8793"/>
                    <a:pt x="19362" y="8686"/>
                    <a:pt x="19486" y="8628"/>
                  </a:cubicBezTo>
                  <a:cubicBezTo>
                    <a:pt x="19600" y="8577"/>
                    <a:pt x="19730" y="8575"/>
                    <a:pt x="19855" y="8575"/>
                  </a:cubicBezTo>
                  <a:cubicBezTo>
                    <a:pt x="20536" y="8568"/>
                    <a:pt x="21217" y="8562"/>
                    <a:pt x="21898" y="8555"/>
                  </a:cubicBezTo>
                  <a:cubicBezTo>
                    <a:pt x="21928" y="8555"/>
                    <a:pt x="21959" y="8555"/>
                    <a:pt x="21989" y="8555"/>
                  </a:cubicBezTo>
                  <a:close/>
                  <a:moveTo>
                    <a:pt x="15994" y="1"/>
                  </a:moveTo>
                  <a:cubicBezTo>
                    <a:pt x="15915" y="1"/>
                    <a:pt x="15836" y="11"/>
                    <a:pt x="15765" y="46"/>
                  </a:cubicBezTo>
                  <a:cubicBezTo>
                    <a:pt x="15621" y="114"/>
                    <a:pt x="15533" y="258"/>
                    <a:pt x="15417" y="367"/>
                  </a:cubicBezTo>
                  <a:cubicBezTo>
                    <a:pt x="15167" y="603"/>
                    <a:pt x="14800" y="654"/>
                    <a:pt x="14460" y="705"/>
                  </a:cubicBezTo>
                  <a:cubicBezTo>
                    <a:pt x="13881" y="793"/>
                    <a:pt x="13309" y="913"/>
                    <a:pt x="12737" y="1031"/>
                  </a:cubicBezTo>
                  <a:cubicBezTo>
                    <a:pt x="12422" y="1098"/>
                    <a:pt x="12075" y="1305"/>
                    <a:pt x="11760" y="1370"/>
                  </a:cubicBezTo>
                  <a:cubicBezTo>
                    <a:pt x="11684" y="1470"/>
                    <a:pt x="11568" y="1505"/>
                    <a:pt x="11442" y="1505"/>
                  </a:cubicBezTo>
                  <a:cubicBezTo>
                    <a:pt x="11312" y="1505"/>
                    <a:pt x="11170" y="1469"/>
                    <a:pt x="11047" y="1430"/>
                  </a:cubicBezTo>
                  <a:cubicBezTo>
                    <a:pt x="10939" y="1394"/>
                    <a:pt x="10815" y="1367"/>
                    <a:pt x="10699" y="1367"/>
                  </a:cubicBezTo>
                  <a:cubicBezTo>
                    <a:pt x="10553" y="1367"/>
                    <a:pt x="10421" y="1410"/>
                    <a:pt x="10350" y="1532"/>
                  </a:cubicBezTo>
                  <a:cubicBezTo>
                    <a:pt x="10260" y="1702"/>
                    <a:pt x="10421" y="1892"/>
                    <a:pt x="10571" y="2008"/>
                  </a:cubicBezTo>
                  <a:cubicBezTo>
                    <a:pt x="10721" y="2126"/>
                    <a:pt x="10897" y="2289"/>
                    <a:pt x="10843" y="2471"/>
                  </a:cubicBezTo>
                  <a:cubicBezTo>
                    <a:pt x="10726" y="2424"/>
                    <a:pt x="10606" y="2377"/>
                    <a:pt x="10482" y="2377"/>
                  </a:cubicBezTo>
                  <a:cubicBezTo>
                    <a:pt x="10469" y="2377"/>
                    <a:pt x="10457" y="2378"/>
                    <a:pt x="10445" y="2379"/>
                  </a:cubicBezTo>
                  <a:cubicBezTo>
                    <a:pt x="10308" y="2387"/>
                    <a:pt x="10166" y="2484"/>
                    <a:pt x="10151" y="2621"/>
                  </a:cubicBezTo>
                  <a:cubicBezTo>
                    <a:pt x="10145" y="2685"/>
                    <a:pt x="10166" y="2754"/>
                    <a:pt x="10151" y="2818"/>
                  </a:cubicBezTo>
                  <a:cubicBezTo>
                    <a:pt x="10134" y="2889"/>
                    <a:pt x="10076" y="2940"/>
                    <a:pt x="10038" y="3000"/>
                  </a:cubicBezTo>
                  <a:cubicBezTo>
                    <a:pt x="9967" y="3116"/>
                    <a:pt x="9978" y="3274"/>
                    <a:pt x="10061" y="3379"/>
                  </a:cubicBezTo>
                  <a:cubicBezTo>
                    <a:pt x="9928" y="3441"/>
                    <a:pt x="9798" y="3504"/>
                    <a:pt x="9665" y="3566"/>
                  </a:cubicBezTo>
                  <a:cubicBezTo>
                    <a:pt x="9665" y="3654"/>
                    <a:pt x="9667" y="3743"/>
                    <a:pt x="9667" y="3833"/>
                  </a:cubicBezTo>
                  <a:cubicBezTo>
                    <a:pt x="9856" y="4020"/>
                    <a:pt x="10177" y="4009"/>
                    <a:pt x="10374" y="4187"/>
                  </a:cubicBezTo>
                  <a:cubicBezTo>
                    <a:pt x="10608" y="4399"/>
                    <a:pt x="10530" y="4847"/>
                    <a:pt x="10241" y="4969"/>
                  </a:cubicBezTo>
                  <a:cubicBezTo>
                    <a:pt x="10236" y="4969"/>
                    <a:pt x="10232" y="4969"/>
                    <a:pt x="10227" y="4969"/>
                  </a:cubicBezTo>
                  <a:cubicBezTo>
                    <a:pt x="10078" y="4969"/>
                    <a:pt x="9939" y="4842"/>
                    <a:pt x="9933" y="4693"/>
                  </a:cubicBezTo>
                  <a:cubicBezTo>
                    <a:pt x="9658" y="4785"/>
                    <a:pt x="9386" y="4875"/>
                    <a:pt x="9114" y="4967"/>
                  </a:cubicBezTo>
                  <a:cubicBezTo>
                    <a:pt x="9039" y="4855"/>
                    <a:pt x="8990" y="4725"/>
                    <a:pt x="8973" y="4592"/>
                  </a:cubicBezTo>
                  <a:cubicBezTo>
                    <a:pt x="8918" y="4618"/>
                    <a:pt x="8859" y="4629"/>
                    <a:pt x="8800" y="4629"/>
                  </a:cubicBezTo>
                  <a:cubicBezTo>
                    <a:pt x="8621" y="4629"/>
                    <a:pt x="8439" y="4521"/>
                    <a:pt x="8373" y="4352"/>
                  </a:cubicBezTo>
                  <a:cubicBezTo>
                    <a:pt x="8112" y="4429"/>
                    <a:pt x="7852" y="4504"/>
                    <a:pt x="7593" y="4581"/>
                  </a:cubicBezTo>
                  <a:cubicBezTo>
                    <a:pt x="7567" y="4513"/>
                    <a:pt x="7544" y="4444"/>
                    <a:pt x="7520" y="4373"/>
                  </a:cubicBezTo>
                  <a:cubicBezTo>
                    <a:pt x="7473" y="4366"/>
                    <a:pt x="7426" y="4362"/>
                    <a:pt x="7379" y="4362"/>
                  </a:cubicBezTo>
                  <a:cubicBezTo>
                    <a:pt x="7134" y="4362"/>
                    <a:pt x="6890" y="4458"/>
                    <a:pt x="6713" y="4628"/>
                  </a:cubicBezTo>
                  <a:cubicBezTo>
                    <a:pt x="6625" y="4712"/>
                    <a:pt x="6550" y="4817"/>
                    <a:pt x="6440" y="4868"/>
                  </a:cubicBezTo>
                  <a:cubicBezTo>
                    <a:pt x="6407" y="4884"/>
                    <a:pt x="6370" y="4891"/>
                    <a:pt x="6332" y="4891"/>
                  </a:cubicBezTo>
                  <a:cubicBezTo>
                    <a:pt x="6243" y="4891"/>
                    <a:pt x="6156" y="4848"/>
                    <a:pt x="6136" y="4765"/>
                  </a:cubicBezTo>
                  <a:cubicBezTo>
                    <a:pt x="6061" y="4803"/>
                    <a:pt x="5977" y="4822"/>
                    <a:pt x="5893" y="4822"/>
                  </a:cubicBezTo>
                  <a:cubicBezTo>
                    <a:pt x="5863" y="4822"/>
                    <a:pt x="5832" y="4820"/>
                    <a:pt x="5802" y="4815"/>
                  </a:cubicBezTo>
                  <a:cubicBezTo>
                    <a:pt x="5802" y="4697"/>
                    <a:pt x="5802" y="4579"/>
                    <a:pt x="5802" y="4461"/>
                  </a:cubicBezTo>
                  <a:cubicBezTo>
                    <a:pt x="5799" y="4461"/>
                    <a:pt x="5796" y="4461"/>
                    <a:pt x="5793" y="4461"/>
                  </a:cubicBezTo>
                  <a:cubicBezTo>
                    <a:pt x="5567" y="4461"/>
                    <a:pt x="5371" y="4310"/>
                    <a:pt x="5183" y="4185"/>
                  </a:cubicBezTo>
                  <a:cubicBezTo>
                    <a:pt x="4856" y="3968"/>
                    <a:pt x="4463" y="3812"/>
                    <a:pt x="4079" y="3812"/>
                  </a:cubicBezTo>
                  <a:cubicBezTo>
                    <a:pt x="3921" y="3812"/>
                    <a:pt x="3764" y="3838"/>
                    <a:pt x="3614" y="3898"/>
                  </a:cubicBezTo>
                  <a:cubicBezTo>
                    <a:pt x="3465" y="3958"/>
                    <a:pt x="3321" y="4050"/>
                    <a:pt x="3160" y="4065"/>
                  </a:cubicBezTo>
                  <a:cubicBezTo>
                    <a:pt x="3134" y="4068"/>
                    <a:pt x="3108" y="4069"/>
                    <a:pt x="3081" y="4069"/>
                  </a:cubicBezTo>
                  <a:cubicBezTo>
                    <a:pt x="3027" y="4069"/>
                    <a:pt x="2973" y="4065"/>
                    <a:pt x="2921" y="4065"/>
                  </a:cubicBezTo>
                  <a:cubicBezTo>
                    <a:pt x="2847" y="4065"/>
                    <a:pt x="2776" y="4073"/>
                    <a:pt x="2712" y="4110"/>
                  </a:cubicBezTo>
                  <a:cubicBezTo>
                    <a:pt x="2543" y="4211"/>
                    <a:pt x="2524" y="4474"/>
                    <a:pt x="2346" y="4558"/>
                  </a:cubicBezTo>
                  <a:cubicBezTo>
                    <a:pt x="2296" y="4582"/>
                    <a:pt x="2240" y="4588"/>
                    <a:pt x="2183" y="4588"/>
                  </a:cubicBezTo>
                  <a:cubicBezTo>
                    <a:pt x="2129" y="4588"/>
                    <a:pt x="2074" y="4583"/>
                    <a:pt x="2020" y="4583"/>
                  </a:cubicBezTo>
                  <a:cubicBezTo>
                    <a:pt x="1957" y="4583"/>
                    <a:pt x="1896" y="4590"/>
                    <a:pt x="1843" y="4622"/>
                  </a:cubicBezTo>
                  <a:cubicBezTo>
                    <a:pt x="1731" y="4690"/>
                    <a:pt x="1701" y="4843"/>
                    <a:pt x="1708" y="4975"/>
                  </a:cubicBezTo>
                  <a:cubicBezTo>
                    <a:pt x="1712" y="5106"/>
                    <a:pt x="1738" y="5243"/>
                    <a:pt x="1691" y="5367"/>
                  </a:cubicBezTo>
                  <a:cubicBezTo>
                    <a:pt x="1657" y="5460"/>
                    <a:pt x="1560" y="5534"/>
                    <a:pt x="1469" y="5534"/>
                  </a:cubicBezTo>
                  <a:cubicBezTo>
                    <a:pt x="1437" y="5534"/>
                    <a:pt x="1405" y="5525"/>
                    <a:pt x="1378" y="5505"/>
                  </a:cubicBezTo>
                  <a:cubicBezTo>
                    <a:pt x="1283" y="5432"/>
                    <a:pt x="1301" y="5286"/>
                    <a:pt x="1253" y="5177"/>
                  </a:cubicBezTo>
                  <a:cubicBezTo>
                    <a:pt x="1200" y="5052"/>
                    <a:pt x="1060" y="4990"/>
                    <a:pt x="920" y="4990"/>
                  </a:cubicBezTo>
                  <a:cubicBezTo>
                    <a:pt x="880" y="4990"/>
                    <a:pt x="839" y="4995"/>
                    <a:pt x="801" y="5005"/>
                  </a:cubicBezTo>
                  <a:cubicBezTo>
                    <a:pt x="632" y="5053"/>
                    <a:pt x="495" y="5177"/>
                    <a:pt x="366" y="5297"/>
                  </a:cubicBezTo>
                  <a:cubicBezTo>
                    <a:pt x="364" y="5483"/>
                    <a:pt x="362" y="5670"/>
                    <a:pt x="360" y="5854"/>
                  </a:cubicBezTo>
                  <a:cubicBezTo>
                    <a:pt x="240" y="5856"/>
                    <a:pt x="157" y="5991"/>
                    <a:pt x="167" y="6111"/>
                  </a:cubicBezTo>
                  <a:cubicBezTo>
                    <a:pt x="178" y="6231"/>
                    <a:pt x="251" y="6334"/>
                    <a:pt x="321" y="6430"/>
                  </a:cubicBezTo>
                  <a:cubicBezTo>
                    <a:pt x="187" y="6488"/>
                    <a:pt x="71" y="6593"/>
                    <a:pt x="0" y="6722"/>
                  </a:cubicBezTo>
                  <a:cubicBezTo>
                    <a:pt x="17" y="6718"/>
                    <a:pt x="33" y="6716"/>
                    <a:pt x="49" y="6716"/>
                  </a:cubicBezTo>
                  <a:cubicBezTo>
                    <a:pt x="223" y="6716"/>
                    <a:pt x="356" y="6907"/>
                    <a:pt x="422" y="7077"/>
                  </a:cubicBezTo>
                  <a:cubicBezTo>
                    <a:pt x="497" y="7264"/>
                    <a:pt x="583" y="7486"/>
                    <a:pt x="780" y="7527"/>
                  </a:cubicBezTo>
                  <a:cubicBezTo>
                    <a:pt x="811" y="7533"/>
                    <a:pt x="843" y="7535"/>
                    <a:pt x="875" y="7535"/>
                  </a:cubicBezTo>
                  <a:cubicBezTo>
                    <a:pt x="891" y="7535"/>
                    <a:pt x="906" y="7534"/>
                    <a:pt x="922" y="7534"/>
                  </a:cubicBezTo>
                  <a:cubicBezTo>
                    <a:pt x="961" y="7534"/>
                    <a:pt x="1000" y="7536"/>
                    <a:pt x="1037" y="7546"/>
                  </a:cubicBezTo>
                  <a:cubicBezTo>
                    <a:pt x="1202" y="7591"/>
                    <a:pt x="1266" y="7782"/>
                    <a:pt x="1328" y="7941"/>
                  </a:cubicBezTo>
                  <a:cubicBezTo>
                    <a:pt x="1384" y="8081"/>
                    <a:pt x="1499" y="8233"/>
                    <a:pt x="1640" y="8233"/>
                  </a:cubicBezTo>
                  <a:cubicBezTo>
                    <a:pt x="1658" y="8233"/>
                    <a:pt x="1676" y="8231"/>
                    <a:pt x="1695" y="8226"/>
                  </a:cubicBezTo>
                  <a:lnTo>
                    <a:pt x="1695" y="8226"/>
                  </a:lnTo>
                  <a:cubicBezTo>
                    <a:pt x="1639" y="8468"/>
                    <a:pt x="1618" y="8716"/>
                    <a:pt x="1626" y="8963"/>
                  </a:cubicBezTo>
                  <a:cubicBezTo>
                    <a:pt x="1656" y="8954"/>
                    <a:pt x="1684" y="8941"/>
                    <a:pt x="1712" y="8933"/>
                  </a:cubicBezTo>
                  <a:cubicBezTo>
                    <a:pt x="1823" y="8903"/>
                    <a:pt x="1939" y="8885"/>
                    <a:pt x="2048" y="8847"/>
                  </a:cubicBezTo>
                  <a:cubicBezTo>
                    <a:pt x="2310" y="8755"/>
                    <a:pt x="2515" y="8549"/>
                    <a:pt x="2691" y="8335"/>
                  </a:cubicBezTo>
                  <a:cubicBezTo>
                    <a:pt x="2745" y="8273"/>
                    <a:pt x="2798" y="8206"/>
                    <a:pt x="2877" y="8181"/>
                  </a:cubicBezTo>
                  <a:cubicBezTo>
                    <a:pt x="2903" y="8172"/>
                    <a:pt x="2929" y="8168"/>
                    <a:pt x="2955" y="8168"/>
                  </a:cubicBezTo>
                  <a:cubicBezTo>
                    <a:pt x="3014" y="8168"/>
                    <a:pt x="3075" y="8186"/>
                    <a:pt x="3132" y="8202"/>
                  </a:cubicBezTo>
                  <a:cubicBezTo>
                    <a:pt x="3375" y="8265"/>
                    <a:pt x="3627" y="8297"/>
                    <a:pt x="3878" y="8297"/>
                  </a:cubicBezTo>
                  <a:cubicBezTo>
                    <a:pt x="4026" y="8297"/>
                    <a:pt x="4173" y="8286"/>
                    <a:pt x="4319" y="8264"/>
                  </a:cubicBezTo>
                  <a:cubicBezTo>
                    <a:pt x="4339" y="8261"/>
                    <a:pt x="4359" y="8259"/>
                    <a:pt x="4379" y="8259"/>
                  </a:cubicBezTo>
                  <a:cubicBezTo>
                    <a:pt x="4404" y="8259"/>
                    <a:pt x="4428" y="8263"/>
                    <a:pt x="4448" y="8279"/>
                  </a:cubicBezTo>
                  <a:cubicBezTo>
                    <a:pt x="4476" y="8301"/>
                    <a:pt x="4484" y="8339"/>
                    <a:pt x="4497" y="8376"/>
                  </a:cubicBezTo>
                  <a:cubicBezTo>
                    <a:pt x="4553" y="8540"/>
                    <a:pt x="4707" y="8650"/>
                    <a:pt x="4827" y="8778"/>
                  </a:cubicBezTo>
                  <a:cubicBezTo>
                    <a:pt x="4947" y="8907"/>
                    <a:pt x="5035" y="9108"/>
                    <a:pt x="4936" y="9254"/>
                  </a:cubicBezTo>
                  <a:cubicBezTo>
                    <a:pt x="4861" y="9363"/>
                    <a:pt x="4705" y="9400"/>
                    <a:pt x="4649" y="9520"/>
                  </a:cubicBezTo>
                  <a:cubicBezTo>
                    <a:pt x="4609" y="9607"/>
                    <a:pt x="4641" y="9715"/>
                    <a:pt x="4609" y="9807"/>
                  </a:cubicBezTo>
                  <a:cubicBezTo>
                    <a:pt x="4555" y="9959"/>
                    <a:pt x="4366" y="10008"/>
                    <a:pt x="4208" y="10032"/>
                  </a:cubicBezTo>
                  <a:cubicBezTo>
                    <a:pt x="3897" y="10081"/>
                    <a:pt x="3589" y="10128"/>
                    <a:pt x="3278" y="10177"/>
                  </a:cubicBezTo>
                  <a:cubicBezTo>
                    <a:pt x="3257" y="10344"/>
                    <a:pt x="3233" y="10514"/>
                    <a:pt x="3212" y="10681"/>
                  </a:cubicBezTo>
                  <a:cubicBezTo>
                    <a:pt x="3098" y="10627"/>
                    <a:pt x="2972" y="10599"/>
                    <a:pt x="2847" y="10599"/>
                  </a:cubicBezTo>
                  <a:cubicBezTo>
                    <a:pt x="2774" y="10599"/>
                    <a:pt x="2701" y="10608"/>
                    <a:pt x="2631" y="10627"/>
                  </a:cubicBezTo>
                  <a:cubicBezTo>
                    <a:pt x="2588" y="10807"/>
                    <a:pt x="2751" y="10966"/>
                    <a:pt x="2905" y="11062"/>
                  </a:cubicBezTo>
                  <a:cubicBezTo>
                    <a:pt x="3062" y="11161"/>
                    <a:pt x="3246" y="11264"/>
                    <a:pt x="3282" y="11444"/>
                  </a:cubicBezTo>
                  <a:cubicBezTo>
                    <a:pt x="3306" y="11559"/>
                    <a:pt x="3270" y="11698"/>
                    <a:pt x="3357" y="11778"/>
                  </a:cubicBezTo>
                  <a:cubicBezTo>
                    <a:pt x="3443" y="11784"/>
                    <a:pt x="3531" y="11791"/>
                    <a:pt x="3619" y="11799"/>
                  </a:cubicBezTo>
                  <a:cubicBezTo>
                    <a:pt x="3627" y="11896"/>
                    <a:pt x="3634" y="11992"/>
                    <a:pt x="3642" y="12088"/>
                  </a:cubicBezTo>
                  <a:cubicBezTo>
                    <a:pt x="3701" y="12081"/>
                    <a:pt x="3761" y="12078"/>
                    <a:pt x="3820" y="12078"/>
                  </a:cubicBezTo>
                  <a:cubicBezTo>
                    <a:pt x="3990" y="12078"/>
                    <a:pt x="4159" y="12107"/>
                    <a:pt x="4317" y="12166"/>
                  </a:cubicBezTo>
                  <a:cubicBezTo>
                    <a:pt x="4354" y="12178"/>
                    <a:pt x="4390" y="12196"/>
                    <a:pt x="4416" y="12226"/>
                  </a:cubicBezTo>
                  <a:cubicBezTo>
                    <a:pt x="4456" y="12277"/>
                    <a:pt x="4448" y="12354"/>
                    <a:pt x="4422" y="12416"/>
                  </a:cubicBezTo>
                  <a:cubicBezTo>
                    <a:pt x="4364" y="12560"/>
                    <a:pt x="4240" y="12673"/>
                    <a:pt x="4195" y="12821"/>
                  </a:cubicBezTo>
                  <a:cubicBezTo>
                    <a:pt x="4154" y="12955"/>
                    <a:pt x="4238" y="13140"/>
                    <a:pt x="4366" y="13140"/>
                  </a:cubicBezTo>
                  <a:cubicBezTo>
                    <a:pt x="4379" y="13140"/>
                    <a:pt x="4393" y="13138"/>
                    <a:pt x="4407" y="13134"/>
                  </a:cubicBezTo>
                  <a:cubicBezTo>
                    <a:pt x="4514" y="13104"/>
                    <a:pt x="4546" y="12969"/>
                    <a:pt x="4561" y="12858"/>
                  </a:cubicBezTo>
                  <a:cubicBezTo>
                    <a:pt x="4579" y="12727"/>
                    <a:pt x="4598" y="12594"/>
                    <a:pt x="4615" y="12461"/>
                  </a:cubicBezTo>
                  <a:cubicBezTo>
                    <a:pt x="4621" y="12403"/>
                    <a:pt x="4648" y="12328"/>
                    <a:pt x="4705" y="12328"/>
                  </a:cubicBezTo>
                  <a:cubicBezTo>
                    <a:pt x="4706" y="12328"/>
                    <a:pt x="4708" y="12328"/>
                    <a:pt x="4709" y="12328"/>
                  </a:cubicBezTo>
                  <a:cubicBezTo>
                    <a:pt x="4733" y="12331"/>
                    <a:pt x="4752" y="12346"/>
                    <a:pt x="4771" y="12361"/>
                  </a:cubicBezTo>
                  <a:cubicBezTo>
                    <a:pt x="4887" y="12451"/>
                    <a:pt x="5009" y="12549"/>
                    <a:pt x="5046" y="12690"/>
                  </a:cubicBezTo>
                  <a:cubicBezTo>
                    <a:pt x="5048" y="12699"/>
                    <a:pt x="5048" y="12708"/>
                    <a:pt x="5050" y="12714"/>
                  </a:cubicBezTo>
                  <a:cubicBezTo>
                    <a:pt x="5080" y="12665"/>
                    <a:pt x="5108" y="12615"/>
                    <a:pt x="5138" y="12566"/>
                  </a:cubicBezTo>
                  <a:cubicBezTo>
                    <a:pt x="5164" y="12525"/>
                    <a:pt x="5187" y="12485"/>
                    <a:pt x="5226" y="12457"/>
                  </a:cubicBezTo>
                  <a:cubicBezTo>
                    <a:pt x="5258" y="12434"/>
                    <a:pt x="5296" y="12424"/>
                    <a:pt x="5336" y="12424"/>
                  </a:cubicBezTo>
                  <a:cubicBezTo>
                    <a:pt x="5377" y="12424"/>
                    <a:pt x="5420" y="12435"/>
                    <a:pt x="5457" y="12453"/>
                  </a:cubicBezTo>
                  <a:cubicBezTo>
                    <a:pt x="5532" y="12489"/>
                    <a:pt x="5588" y="12549"/>
                    <a:pt x="5643" y="12607"/>
                  </a:cubicBezTo>
                  <a:cubicBezTo>
                    <a:pt x="5785" y="12757"/>
                    <a:pt x="5926" y="12905"/>
                    <a:pt x="6068" y="13055"/>
                  </a:cubicBezTo>
                  <a:cubicBezTo>
                    <a:pt x="6213" y="13208"/>
                    <a:pt x="6389" y="13375"/>
                    <a:pt x="6597" y="13375"/>
                  </a:cubicBezTo>
                  <a:cubicBezTo>
                    <a:pt x="6607" y="13375"/>
                    <a:pt x="6617" y="13375"/>
                    <a:pt x="6627" y="13374"/>
                  </a:cubicBezTo>
                  <a:cubicBezTo>
                    <a:pt x="6655" y="13372"/>
                    <a:pt x="6678" y="13365"/>
                    <a:pt x="6704" y="13359"/>
                  </a:cubicBezTo>
                  <a:cubicBezTo>
                    <a:pt x="6644" y="13280"/>
                    <a:pt x="6629" y="13162"/>
                    <a:pt x="6700" y="13087"/>
                  </a:cubicBezTo>
                  <a:lnTo>
                    <a:pt x="6708" y="10302"/>
                  </a:lnTo>
                  <a:cubicBezTo>
                    <a:pt x="6708" y="10276"/>
                    <a:pt x="6710" y="10252"/>
                    <a:pt x="6710" y="10229"/>
                  </a:cubicBezTo>
                  <a:cubicBezTo>
                    <a:pt x="6907" y="10034"/>
                    <a:pt x="7160" y="9895"/>
                    <a:pt x="7428" y="9824"/>
                  </a:cubicBezTo>
                  <a:cubicBezTo>
                    <a:pt x="7454" y="9815"/>
                    <a:pt x="7482" y="9811"/>
                    <a:pt x="7507" y="9805"/>
                  </a:cubicBezTo>
                  <a:cubicBezTo>
                    <a:pt x="7510" y="9747"/>
                    <a:pt x="7533" y="9687"/>
                    <a:pt x="7574" y="9646"/>
                  </a:cubicBezTo>
                  <a:cubicBezTo>
                    <a:pt x="7642" y="9580"/>
                    <a:pt x="7737" y="9550"/>
                    <a:pt x="7829" y="9526"/>
                  </a:cubicBezTo>
                  <a:cubicBezTo>
                    <a:pt x="8002" y="9481"/>
                    <a:pt x="8180" y="9451"/>
                    <a:pt x="8360" y="9436"/>
                  </a:cubicBezTo>
                  <a:cubicBezTo>
                    <a:pt x="8437" y="9430"/>
                    <a:pt x="8519" y="9425"/>
                    <a:pt x="8585" y="9387"/>
                  </a:cubicBezTo>
                  <a:cubicBezTo>
                    <a:pt x="8641" y="9357"/>
                    <a:pt x="8681" y="9307"/>
                    <a:pt x="8737" y="9275"/>
                  </a:cubicBezTo>
                  <a:cubicBezTo>
                    <a:pt x="8800" y="9240"/>
                    <a:pt x="8871" y="9232"/>
                    <a:pt x="8944" y="9232"/>
                  </a:cubicBezTo>
                  <a:cubicBezTo>
                    <a:pt x="8993" y="9232"/>
                    <a:pt x="9043" y="9236"/>
                    <a:pt x="9092" y="9236"/>
                  </a:cubicBezTo>
                  <a:cubicBezTo>
                    <a:pt x="9106" y="9236"/>
                    <a:pt x="9120" y="9235"/>
                    <a:pt x="9134" y="9235"/>
                  </a:cubicBezTo>
                  <a:cubicBezTo>
                    <a:pt x="9266" y="9230"/>
                    <a:pt x="9427" y="9140"/>
                    <a:pt x="9406" y="9008"/>
                  </a:cubicBezTo>
                  <a:cubicBezTo>
                    <a:pt x="9399" y="8954"/>
                    <a:pt x="9363" y="8911"/>
                    <a:pt x="9348" y="8858"/>
                  </a:cubicBezTo>
                  <a:cubicBezTo>
                    <a:pt x="9301" y="8680"/>
                    <a:pt x="9532" y="8553"/>
                    <a:pt x="9716" y="8551"/>
                  </a:cubicBezTo>
                  <a:cubicBezTo>
                    <a:pt x="9721" y="8551"/>
                    <a:pt x="9725" y="8551"/>
                    <a:pt x="9729" y="8551"/>
                  </a:cubicBezTo>
                  <a:cubicBezTo>
                    <a:pt x="10036" y="8551"/>
                    <a:pt x="10340" y="8698"/>
                    <a:pt x="10528" y="8939"/>
                  </a:cubicBezTo>
                  <a:cubicBezTo>
                    <a:pt x="10333" y="8971"/>
                    <a:pt x="10143" y="9020"/>
                    <a:pt x="9956" y="9087"/>
                  </a:cubicBezTo>
                  <a:cubicBezTo>
                    <a:pt x="9847" y="9123"/>
                    <a:pt x="9740" y="9168"/>
                    <a:pt x="9656" y="9248"/>
                  </a:cubicBezTo>
                  <a:cubicBezTo>
                    <a:pt x="9575" y="9327"/>
                    <a:pt x="9523" y="9447"/>
                    <a:pt x="9556" y="9556"/>
                  </a:cubicBezTo>
                  <a:cubicBezTo>
                    <a:pt x="9611" y="9745"/>
                    <a:pt x="9862" y="9796"/>
                    <a:pt x="9980" y="9952"/>
                  </a:cubicBezTo>
                  <a:cubicBezTo>
                    <a:pt x="10126" y="10147"/>
                    <a:pt x="10023" y="10415"/>
                    <a:pt x="9896" y="10629"/>
                  </a:cubicBezTo>
                  <a:cubicBezTo>
                    <a:pt x="10147" y="10938"/>
                    <a:pt x="10436" y="11204"/>
                    <a:pt x="10807" y="11336"/>
                  </a:cubicBezTo>
                  <a:cubicBezTo>
                    <a:pt x="11031" y="11415"/>
                    <a:pt x="11265" y="11439"/>
                    <a:pt x="11502" y="11439"/>
                  </a:cubicBezTo>
                  <a:cubicBezTo>
                    <a:pt x="11781" y="11439"/>
                    <a:pt x="12065" y="11406"/>
                    <a:pt x="12343" y="11390"/>
                  </a:cubicBezTo>
                  <a:cubicBezTo>
                    <a:pt x="12397" y="11387"/>
                    <a:pt x="12453" y="11385"/>
                    <a:pt x="12509" y="11385"/>
                  </a:cubicBezTo>
                  <a:cubicBezTo>
                    <a:pt x="12788" y="11385"/>
                    <a:pt x="13074" y="11435"/>
                    <a:pt x="13256" y="11639"/>
                  </a:cubicBezTo>
                  <a:cubicBezTo>
                    <a:pt x="13376" y="11773"/>
                    <a:pt x="13427" y="11953"/>
                    <a:pt x="13491" y="12121"/>
                  </a:cubicBezTo>
                  <a:cubicBezTo>
                    <a:pt x="13641" y="12519"/>
                    <a:pt x="13871" y="12881"/>
                    <a:pt x="14100" y="13239"/>
                  </a:cubicBezTo>
                  <a:cubicBezTo>
                    <a:pt x="14181" y="13363"/>
                    <a:pt x="14269" y="13496"/>
                    <a:pt x="14404" y="13558"/>
                  </a:cubicBezTo>
                  <a:cubicBezTo>
                    <a:pt x="14575" y="13637"/>
                    <a:pt x="14798" y="13592"/>
                    <a:pt x="14935" y="13723"/>
                  </a:cubicBezTo>
                  <a:cubicBezTo>
                    <a:pt x="14987" y="13772"/>
                    <a:pt x="15019" y="13843"/>
                    <a:pt x="15081" y="13882"/>
                  </a:cubicBezTo>
                  <a:cubicBezTo>
                    <a:pt x="15114" y="13903"/>
                    <a:pt x="15148" y="13912"/>
                    <a:pt x="15183" y="13912"/>
                  </a:cubicBezTo>
                  <a:cubicBezTo>
                    <a:pt x="15314" y="13912"/>
                    <a:pt x="15450" y="13780"/>
                    <a:pt x="15548" y="13670"/>
                  </a:cubicBezTo>
                  <a:cubicBezTo>
                    <a:pt x="15863" y="13310"/>
                    <a:pt x="16304" y="13078"/>
                    <a:pt x="16774" y="12986"/>
                  </a:cubicBezTo>
                  <a:cubicBezTo>
                    <a:pt x="16767" y="12958"/>
                    <a:pt x="16767" y="12930"/>
                    <a:pt x="16774" y="12900"/>
                  </a:cubicBezTo>
                  <a:cubicBezTo>
                    <a:pt x="16793" y="12830"/>
                    <a:pt x="16846" y="12776"/>
                    <a:pt x="16898" y="12727"/>
                  </a:cubicBezTo>
                  <a:cubicBezTo>
                    <a:pt x="17026" y="12600"/>
                    <a:pt x="17157" y="12474"/>
                    <a:pt x="17286" y="12348"/>
                  </a:cubicBezTo>
                  <a:cubicBezTo>
                    <a:pt x="17359" y="12275"/>
                    <a:pt x="17438" y="12200"/>
                    <a:pt x="17536" y="12176"/>
                  </a:cubicBezTo>
                  <a:cubicBezTo>
                    <a:pt x="17563" y="12170"/>
                    <a:pt x="17588" y="12167"/>
                    <a:pt x="17614" y="12167"/>
                  </a:cubicBezTo>
                  <a:cubicBezTo>
                    <a:pt x="17818" y="12167"/>
                    <a:pt x="18004" y="12358"/>
                    <a:pt x="18218" y="12391"/>
                  </a:cubicBezTo>
                  <a:cubicBezTo>
                    <a:pt x="18241" y="12394"/>
                    <a:pt x="18263" y="12396"/>
                    <a:pt x="18286" y="12396"/>
                  </a:cubicBezTo>
                  <a:cubicBezTo>
                    <a:pt x="18495" y="12396"/>
                    <a:pt x="18689" y="12251"/>
                    <a:pt x="18848" y="12106"/>
                  </a:cubicBezTo>
                  <a:cubicBezTo>
                    <a:pt x="19025" y="11945"/>
                    <a:pt x="19216" y="11765"/>
                    <a:pt x="19454" y="11752"/>
                  </a:cubicBezTo>
                  <a:cubicBezTo>
                    <a:pt x="19462" y="11752"/>
                    <a:pt x="19470" y="11751"/>
                    <a:pt x="19477" y="11751"/>
                  </a:cubicBezTo>
                  <a:cubicBezTo>
                    <a:pt x="19576" y="11751"/>
                    <a:pt x="19678" y="11789"/>
                    <a:pt x="19724" y="11874"/>
                  </a:cubicBezTo>
                  <a:cubicBezTo>
                    <a:pt x="19741" y="11911"/>
                    <a:pt x="19750" y="11949"/>
                    <a:pt x="19769" y="11983"/>
                  </a:cubicBezTo>
                  <a:cubicBezTo>
                    <a:pt x="19818" y="12063"/>
                    <a:pt x="19918" y="12080"/>
                    <a:pt x="20014" y="12080"/>
                  </a:cubicBezTo>
                  <a:cubicBezTo>
                    <a:pt x="20035" y="12080"/>
                    <a:pt x="20055" y="12079"/>
                    <a:pt x="20075" y="12078"/>
                  </a:cubicBezTo>
                  <a:cubicBezTo>
                    <a:pt x="20256" y="12069"/>
                    <a:pt x="20436" y="12064"/>
                    <a:pt x="20617" y="12064"/>
                  </a:cubicBezTo>
                  <a:cubicBezTo>
                    <a:pt x="21197" y="12064"/>
                    <a:pt x="21777" y="12115"/>
                    <a:pt x="22344" y="12241"/>
                  </a:cubicBezTo>
                  <a:cubicBezTo>
                    <a:pt x="22644" y="12309"/>
                    <a:pt x="22963" y="12410"/>
                    <a:pt x="23150" y="12658"/>
                  </a:cubicBezTo>
                  <a:cubicBezTo>
                    <a:pt x="23180" y="12701"/>
                    <a:pt x="23208" y="12748"/>
                    <a:pt x="23233" y="12795"/>
                  </a:cubicBezTo>
                  <a:cubicBezTo>
                    <a:pt x="23253" y="12770"/>
                    <a:pt x="23270" y="12740"/>
                    <a:pt x="23283" y="12710"/>
                  </a:cubicBezTo>
                  <a:cubicBezTo>
                    <a:pt x="23403" y="12468"/>
                    <a:pt x="23520" y="12223"/>
                    <a:pt x="23638" y="11981"/>
                  </a:cubicBezTo>
                  <a:cubicBezTo>
                    <a:pt x="23784" y="11943"/>
                    <a:pt x="23867" y="11752"/>
                    <a:pt x="23795" y="11619"/>
                  </a:cubicBezTo>
                  <a:cubicBezTo>
                    <a:pt x="23741" y="11516"/>
                    <a:pt x="23625" y="11465"/>
                    <a:pt x="23552" y="11375"/>
                  </a:cubicBezTo>
                  <a:cubicBezTo>
                    <a:pt x="23373" y="11148"/>
                    <a:pt x="23535" y="10805"/>
                    <a:pt x="23452" y="10529"/>
                  </a:cubicBezTo>
                  <a:cubicBezTo>
                    <a:pt x="23435" y="10464"/>
                    <a:pt x="23403" y="10402"/>
                    <a:pt x="23413" y="10338"/>
                  </a:cubicBezTo>
                  <a:cubicBezTo>
                    <a:pt x="23428" y="10257"/>
                    <a:pt x="23503" y="10203"/>
                    <a:pt x="23572" y="10160"/>
                  </a:cubicBezTo>
                  <a:cubicBezTo>
                    <a:pt x="23786" y="10023"/>
                    <a:pt x="24032" y="9880"/>
                    <a:pt x="24276" y="9880"/>
                  </a:cubicBezTo>
                  <a:cubicBezTo>
                    <a:pt x="24337" y="9880"/>
                    <a:pt x="24398" y="9889"/>
                    <a:pt x="24459" y="9910"/>
                  </a:cubicBezTo>
                  <a:cubicBezTo>
                    <a:pt x="24608" y="9958"/>
                    <a:pt x="24748" y="10072"/>
                    <a:pt x="24898" y="10072"/>
                  </a:cubicBezTo>
                  <a:cubicBezTo>
                    <a:pt x="24920" y="10072"/>
                    <a:pt x="24942" y="10069"/>
                    <a:pt x="24964" y="10064"/>
                  </a:cubicBezTo>
                  <a:cubicBezTo>
                    <a:pt x="25005" y="9888"/>
                    <a:pt x="25020" y="9706"/>
                    <a:pt x="25007" y="9528"/>
                  </a:cubicBezTo>
                  <a:cubicBezTo>
                    <a:pt x="24994" y="9305"/>
                    <a:pt x="25052" y="8993"/>
                    <a:pt x="25052" y="8770"/>
                  </a:cubicBezTo>
                  <a:cubicBezTo>
                    <a:pt x="25151" y="8710"/>
                    <a:pt x="25247" y="8650"/>
                    <a:pt x="25344" y="8588"/>
                  </a:cubicBezTo>
                  <a:cubicBezTo>
                    <a:pt x="25326" y="8485"/>
                    <a:pt x="25335" y="8361"/>
                    <a:pt x="25423" y="8305"/>
                  </a:cubicBezTo>
                  <a:cubicBezTo>
                    <a:pt x="25453" y="8285"/>
                    <a:pt x="25487" y="8278"/>
                    <a:pt x="25521" y="8278"/>
                  </a:cubicBezTo>
                  <a:cubicBezTo>
                    <a:pt x="25600" y="8278"/>
                    <a:pt x="25685" y="8318"/>
                    <a:pt x="25761" y="8348"/>
                  </a:cubicBezTo>
                  <a:cubicBezTo>
                    <a:pt x="25916" y="8410"/>
                    <a:pt x="26083" y="8425"/>
                    <a:pt x="26250" y="8425"/>
                  </a:cubicBezTo>
                  <a:cubicBezTo>
                    <a:pt x="26326" y="8425"/>
                    <a:pt x="26402" y="8422"/>
                    <a:pt x="26477" y="8418"/>
                  </a:cubicBezTo>
                  <a:cubicBezTo>
                    <a:pt x="26610" y="8414"/>
                    <a:pt x="26770" y="8391"/>
                    <a:pt x="26822" y="8268"/>
                  </a:cubicBezTo>
                  <a:cubicBezTo>
                    <a:pt x="26856" y="8185"/>
                    <a:pt x="26824" y="8084"/>
                    <a:pt x="26867" y="8005"/>
                  </a:cubicBezTo>
                  <a:cubicBezTo>
                    <a:pt x="26895" y="7956"/>
                    <a:pt x="26946" y="7926"/>
                    <a:pt x="26978" y="7878"/>
                  </a:cubicBezTo>
                  <a:cubicBezTo>
                    <a:pt x="27034" y="7795"/>
                    <a:pt x="27013" y="7686"/>
                    <a:pt x="27008" y="7585"/>
                  </a:cubicBezTo>
                  <a:cubicBezTo>
                    <a:pt x="26995" y="7266"/>
                    <a:pt x="27190" y="6946"/>
                    <a:pt x="27482" y="6812"/>
                  </a:cubicBezTo>
                  <a:cubicBezTo>
                    <a:pt x="27542" y="6782"/>
                    <a:pt x="27610" y="6760"/>
                    <a:pt x="27662" y="6715"/>
                  </a:cubicBezTo>
                  <a:cubicBezTo>
                    <a:pt x="27741" y="6642"/>
                    <a:pt x="27765" y="6529"/>
                    <a:pt x="27801" y="6428"/>
                  </a:cubicBezTo>
                  <a:cubicBezTo>
                    <a:pt x="27837" y="6334"/>
                    <a:pt x="27908" y="6235"/>
                    <a:pt x="28007" y="6227"/>
                  </a:cubicBezTo>
                  <a:cubicBezTo>
                    <a:pt x="27904" y="6051"/>
                    <a:pt x="27735" y="5914"/>
                    <a:pt x="27533" y="5880"/>
                  </a:cubicBezTo>
                  <a:cubicBezTo>
                    <a:pt x="27460" y="5867"/>
                    <a:pt x="27382" y="5864"/>
                    <a:pt x="27303" y="5864"/>
                  </a:cubicBezTo>
                  <a:cubicBezTo>
                    <a:pt x="27239" y="5864"/>
                    <a:pt x="27173" y="5866"/>
                    <a:pt x="27110" y="5866"/>
                  </a:cubicBezTo>
                  <a:cubicBezTo>
                    <a:pt x="26907" y="5866"/>
                    <a:pt x="26719" y="5847"/>
                    <a:pt x="26612" y="5687"/>
                  </a:cubicBezTo>
                  <a:cubicBezTo>
                    <a:pt x="26550" y="5597"/>
                    <a:pt x="26535" y="5479"/>
                    <a:pt x="26464" y="5400"/>
                  </a:cubicBezTo>
                  <a:cubicBezTo>
                    <a:pt x="26383" y="5307"/>
                    <a:pt x="26248" y="5286"/>
                    <a:pt x="26147" y="5218"/>
                  </a:cubicBezTo>
                  <a:cubicBezTo>
                    <a:pt x="25907" y="5057"/>
                    <a:pt x="25894" y="4671"/>
                    <a:pt x="25641" y="4530"/>
                  </a:cubicBezTo>
                  <a:cubicBezTo>
                    <a:pt x="25577" y="4494"/>
                    <a:pt x="25508" y="4479"/>
                    <a:pt x="25437" y="4479"/>
                  </a:cubicBezTo>
                  <a:cubicBezTo>
                    <a:pt x="25281" y="4479"/>
                    <a:pt x="25114" y="4548"/>
                    <a:pt x="24964" y="4607"/>
                  </a:cubicBezTo>
                  <a:cubicBezTo>
                    <a:pt x="24820" y="4666"/>
                    <a:pt x="24664" y="4715"/>
                    <a:pt x="24510" y="4715"/>
                  </a:cubicBezTo>
                  <a:cubicBezTo>
                    <a:pt x="24456" y="4715"/>
                    <a:pt x="24402" y="4709"/>
                    <a:pt x="24349" y="4695"/>
                  </a:cubicBezTo>
                  <a:cubicBezTo>
                    <a:pt x="24148" y="4639"/>
                    <a:pt x="23975" y="4427"/>
                    <a:pt x="24032" y="4226"/>
                  </a:cubicBezTo>
                  <a:cubicBezTo>
                    <a:pt x="24006" y="4183"/>
                    <a:pt x="23965" y="4166"/>
                    <a:pt x="23919" y="4166"/>
                  </a:cubicBezTo>
                  <a:cubicBezTo>
                    <a:pt x="23830" y="4166"/>
                    <a:pt x="23724" y="4233"/>
                    <a:pt x="23670" y="4313"/>
                  </a:cubicBezTo>
                  <a:cubicBezTo>
                    <a:pt x="23589" y="4438"/>
                    <a:pt x="23527" y="4603"/>
                    <a:pt x="23381" y="4633"/>
                  </a:cubicBezTo>
                  <a:cubicBezTo>
                    <a:pt x="23366" y="4636"/>
                    <a:pt x="23351" y="4637"/>
                    <a:pt x="23337" y="4637"/>
                  </a:cubicBezTo>
                  <a:cubicBezTo>
                    <a:pt x="23192" y="4637"/>
                    <a:pt x="23075" y="4489"/>
                    <a:pt x="22995" y="4358"/>
                  </a:cubicBezTo>
                  <a:lnTo>
                    <a:pt x="22346" y="3279"/>
                  </a:lnTo>
                  <a:cubicBezTo>
                    <a:pt x="22284" y="3176"/>
                    <a:pt x="22222" y="3071"/>
                    <a:pt x="22196" y="2955"/>
                  </a:cubicBezTo>
                  <a:cubicBezTo>
                    <a:pt x="22179" y="2878"/>
                    <a:pt x="22179" y="2797"/>
                    <a:pt x="22141" y="2728"/>
                  </a:cubicBezTo>
                  <a:cubicBezTo>
                    <a:pt x="22074" y="2617"/>
                    <a:pt x="21924" y="2584"/>
                    <a:pt x="21843" y="2484"/>
                  </a:cubicBezTo>
                  <a:cubicBezTo>
                    <a:pt x="21736" y="2349"/>
                    <a:pt x="21778" y="2134"/>
                    <a:pt x="21665" y="2006"/>
                  </a:cubicBezTo>
                  <a:cubicBezTo>
                    <a:pt x="21519" y="1839"/>
                    <a:pt x="21198" y="1901"/>
                    <a:pt x="21091" y="1708"/>
                  </a:cubicBezTo>
                  <a:cubicBezTo>
                    <a:pt x="21001" y="1543"/>
                    <a:pt x="21134" y="1286"/>
                    <a:pt x="20984" y="1173"/>
                  </a:cubicBezTo>
                  <a:cubicBezTo>
                    <a:pt x="20952" y="1149"/>
                    <a:pt x="20916" y="1139"/>
                    <a:pt x="20880" y="1139"/>
                  </a:cubicBezTo>
                  <a:cubicBezTo>
                    <a:pt x="20783" y="1139"/>
                    <a:pt x="20675" y="1207"/>
                    <a:pt x="20592" y="1269"/>
                  </a:cubicBezTo>
                  <a:cubicBezTo>
                    <a:pt x="20137" y="1612"/>
                    <a:pt x="19612" y="1858"/>
                    <a:pt x="19060" y="1989"/>
                  </a:cubicBezTo>
                  <a:cubicBezTo>
                    <a:pt x="19019" y="1867"/>
                    <a:pt x="18978" y="1745"/>
                    <a:pt x="18938" y="1622"/>
                  </a:cubicBezTo>
                  <a:cubicBezTo>
                    <a:pt x="18886" y="1639"/>
                    <a:pt x="18833" y="1647"/>
                    <a:pt x="18779" y="1647"/>
                  </a:cubicBezTo>
                  <a:cubicBezTo>
                    <a:pt x="18567" y="1647"/>
                    <a:pt x="18354" y="1525"/>
                    <a:pt x="18258" y="1333"/>
                  </a:cubicBezTo>
                  <a:cubicBezTo>
                    <a:pt x="18224" y="1315"/>
                    <a:pt x="18189" y="1307"/>
                    <a:pt x="18154" y="1307"/>
                  </a:cubicBezTo>
                  <a:cubicBezTo>
                    <a:pt x="17984" y="1307"/>
                    <a:pt x="17797" y="1477"/>
                    <a:pt x="17625" y="1477"/>
                  </a:cubicBezTo>
                  <a:cubicBezTo>
                    <a:pt x="17590" y="1477"/>
                    <a:pt x="17557" y="1470"/>
                    <a:pt x="17524" y="1453"/>
                  </a:cubicBezTo>
                  <a:cubicBezTo>
                    <a:pt x="17316" y="1350"/>
                    <a:pt x="17416" y="1044"/>
                    <a:pt x="17410" y="813"/>
                  </a:cubicBezTo>
                  <a:cubicBezTo>
                    <a:pt x="17401" y="547"/>
                    <a:pt x="17200" y="318"/>
                    <a:pt x="16964" y="198"/>
                  </a:cubicBezTo>
                  <a:cubicBezTo>
                    <a:pt x="16727" y="78"/>
                    <a:pt x="16457" y="46"/>
                    <a:pt x="16191" y="16"/>
                  </a:cubicBezTo>
                  <a:cubicBezTo>
                    <a:pt x="16126" y="8"/>
                    <a:pt x="16060" y="1"/>
                    <a:pt x="159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151"/>
            <p:cNvSpPr/>
            <p:nvPr/>
          </p:nvSpPr>
          <p:spPr>
            <a:xfrm>
              <a:off x="5250450" y="2222818"/>
              <a:ext cx="798575" cy="396844"/>
            </a:xfrm>
            <a:custGeom>
              <a:rect b="b" l="l" r="r" t="t"/>
              <a:pathLst>
                <a:path extrusionOk="0" h="13966" w="28104">
                  <a:moveTo>
                    <a:pt x="22043" y="8607"/>
                  </a:moveTo>
                  <a:cubicBezTo>
                    <a:pt x="22235" y="8607"/>
                    <a:pt x="22458" y="8616"/>
                    <a:pt x="22649" y="8708"/>
                  </a:cubicBezTo>
                  <a:cubicBezTo>
                    <a:pt x="22623" y="8774"/>
                    <a:pt x="22548" y="8811"/>
                    <a:pt x="22469" y="8849"/>
                  </a:cubicBezTo>
                  <a:cubicBezTo>
                    <a:pt x="22445" y="8860"/>
                    <a:pt x="22420" y="8873"/>
                    <a:pt x="22396" y="8886"/>
                  </a:cubicBezTo>
                  <a:cubicBezTo>
                    <a:pt x="22319" y="8931"/>
                    <a:pt x="22259" y="9029"/>
                    <a:pt x="22263" y="9111"/>
                  </a:cubicBezTo>
                  <a:cubicBezTo>
                    <a:pt x="22263" y="9130"/>
                    <a:pt x="22268" y="9145"/>
                    <a:pt x="22276" y="9160"/>
                  </a:cubicBezTo>
                  <a:lnTo>
                    <a:pt x="21537" y="9111"/>
                  </a:lnTo>
                  <a:cubicBezTo>
                    <a:pt x="21352" y="9098"/>
                    <a:pt x="21164" y="9085"/>
                    <a:pt x="20976" y="9085"/>
                  </a:cubicBezTo>
                  <a:cubicBezTo>
                    <a:pt x="20915" y="9085"/>
                    <a:pt x="20854" y="9086"/>
                    <a:pt x="20794" y="9089"/>
                  </a:cubicBezTo>
                  <a:cubicBezTo>
                    <a:pt x="20659" y="9094"/>
                    <a:pt x="20521" y="9109"/>
                    <a:pt x="20389" y="9124"/>
                  </a:cubicBezTo>
                  <a:cubicBezTo>
                    <a:pt x="20213" y="9143"/>
                    <a:pt x="20035" y="9162"/>
                    <a:pt x="19857" y="9162"/>
                  </a:cubicBezTo>
                  <a:cubicBezTo>
                    <a:pt x="19797" y="9162"/>
                    <a:pt x="19739" y="9160"/>
                    <a:pt x="19686" y="9156"/>
                  </a:cubicBezTo>
                  <a:lnTo>
                    <a:pt x="19652" y="9154"/>
                  </a:lnTo>
                  <a:lnTo>
                    <a:pt x="19652" y="9154"/>
                  </a:lnTo>
                  <a:lnTo>
                    <a:pt x="19656" y="9186"/>
                  </a:lnTo>
                  <a:cubicBezTo>
                    <a:pt x="19671" y="9303"/>
                    <a:pt x="19679" y="9417"/>
                    <a:pt x="19622" y="9498"/>
                  </a:cubicBezTo>
                  <a:cubicBezTo>
                    <a:pt x="19607" y="9522"/>
                    <a:pt x="19585" y="9543"/>
                    <a:pt x="19562" y="9565"/>
                  </a:cubicBezTo>
                  <a:cubicBezTo>
                    <a:pt x="19542" y="9582"/>
                    <a:pt x="19523" y="9601"/>
                    <a:pt x="19504" y="9625"/>
                  </a:cubicBezTo>
                  <a:cubicBezTo>
                    <a:pt x="19416" y="9738"/>
                    <a:pt x="19427" y="9884"/>
                    <a:pt x="19437" y="10023"/>
                  </a:cubicBezTo>
                  <a:cubicBezTo>
                    <a:pt x="19444" y="10126"/>
                    <a:pt x="19452" y="10235"/>
                    <a:pt x="19418" y="10328"/>
                  </a:cubicBezTo>
                  <a:cubicBezTo>
                    <a:pt x="19397" y="10332"/>
                    <a:pt x="19371" y="10336"/>
                    <a:pt x="19347" y="10336"/>
                  </a:cubicBezTo>
                  <a:cubicBezTo>
                    <a:pt x="19176" y="10336"/>
                    <a:pt x="19015" y="10193"/>
                    <a:pt x="19002" y="10032"/>
                  </a:cubicBezTo>
                  <a:cubicBezTo>
                    <a:pt x="18996" y="9948"/>
                    <a:pt x="19020" y="9861"/>
                    <a:pt x="19045" y="9775"/>
                  </a:cubicBezTo>
                  <a:cubicBezTo>
                    <a:pt x="19080" y="9657"/>
                    <a:pt x="19114" y="9537"/>
                    <a:pt x="19067" y="9419"/>
                  </a:cubicBezTo>
                  <a:cubicBezTo>
                    <a:pt x="19045" y="9361"/>
                    <a:pt x="19002" y="9308"/>
                    <a:pt x="18964" y="9256"/>
                  </a:cubicBezTo>
                  <a:cubicBezTo>
                    <a:pt x="18906" y="9181"/>
                    <a:pt x="18855" y="9117"/>
                    <a:pt x="18865" y="9044"/>
                  </a:cubicBezTo>
                  <a:lnTo>
                    <a:pt x="18865" y="9044"/>
                  </a:lnTo>
                  <a:cubicBezTo>
                    <a:pt x="18887" y="9050"/>
                    <a:pt x="18909" y="9052"/>
                    <a:pt x="18932" y="9052"/>
                  </a:cubicBezTo>
                  <a:cubicBezTo>
                    <a:pt x="19027" y="9052"/>
                    <a:pt x="19134" y="9007"/>
                    <a:pt x="19236" y="8924"/>
                  </a:cubicBezTo>
                  <a:cubicBezTo>
                    <a:pt x="19268" y="8899"/>
                    <a:pt x="19298" y="8871"/>
                    <a:pt x="19330" y="8843"/>
                  </a:cubicBezTo>
                  <a:cubicBezTo>
                    <a:pt x="19401" y="8779"/>
                    <a:pt x="19467" y="8716"/>
                    <a:pt x="19549" y="8680"/>
                  </a:cubicBezTo>
                  <a:cubicBezTo>
                    <a:pt x="19660" y="8629"/>
                    <a:pt x="19791" y="8629"/>
                    <a:pt x="19907" y="8626"/>
                  </a:cubicBezTo>
                  <a:lnTo>
                    <a:pt x="21950" y="8607"/>
                  </a:lnTo>
                  <a:close/>
                  <a:moveTo>
                    <a:pt x="21950" y="8554"/>
                  </a:moveTo>
                  <a:lnTo>
                    <a:pt x="19907" y="8573"/>
                  </a:lnTo>
                  <a:cubicBezTo>
                    <a:pt x="19787" y="8575"/>
                    <a:pt x="19647" y="8575"/>
                    <a:pt x="19527" y="8631"/>
                  </a:cubicBezTo>
                  <a:cubicBezTo>
                    <a:pt x="19437" y="8671"/>
                    <a:pt x="19364" y="8738"/>
                    <a:pt x="19294" y="8804"/>
                  </a:cubicBezTo>
                  <a:cubicBezTo>
                    <a:pt x="19264" y="8830"/>
                    <a:pt x="19234" y="8858"/>
                    <a:pt x="19202" y="8884"/>
                  </a:cubicBezTo>
                  <a:cubicBezTo>
                    <a:pt x="19150" y="8926"/>
                    <a:pt x="19043" y="8999"/>
                    <a:pt x="18934" y="8999"/>
                  </a:cubicBezTo>
                  <a:cubicBezTo>
                    <a:pt x="18906" y="8999"/>
                    <a:pt x="18880" y="8995"/>
                    <a:pt x="18855" y="8986"/>
                  </a:cubicBezTo>
                  <a:lnTo>
                    <a:pt x="18829" y="8976"/>
                  </a:lnTo>
                  <a:lnTo>
                    <a:pt x="18820" y="9001"/>
                  </a:lnTo>
                  <a:cubicBezTo>
                    <a:pt x="18782" y="9111"/>
                    <a:pt x="18852" y="9203"/>
                    <a:pt x="18921" y="9291"/>
                  </a:cubicBezTo>
                  <a:cubicBezTo>
                    <a:pt x="18960" y="9338"/>
                    <a:pt x="18998" y="9387"/>
                    <a:pt x="19017" y="9438"/>
                  </a:cubicBezTo>
                  <a:cubicBezTo>
                    <a:pt x="19056" y="9539"/>
                    <a:pt x="19026" y="9646"/>
                    <a:pt x="18994" y="9760"/>
                  </a:cubicBezTo>
                  <a:cubicBezTo>
                    <a:pt x="18968" y="9850"/>
                    <a:pt x="18940" y="9942"/>
                    <a:pt x="18949" y="10036"/>
                  </a:cubicBezTo>
                  <a:cubicBezTo>
                    <a:pt x="18964" y="10227"/>
                    <a:pt x="19146" y="10390"/>
                    <a:pt x="19347" y="10390"/>
                  </a:cubicBezTo>
                  <a:cubicBezTo>
                    <a:pt x="19382" y="10390"/>
                    <a:pt x="19416" y="10385"/>
                    <a:pt x="19446" y="10375"/>
                  </a:cubicBezTo>
                  <a:lnTo>
                    <a:pt x="19459" y="10370"/>
                  </a:lnTo>
                  <a:lnTo>
                    <a:pt x="19463" y="10360"/>
                  </a:lnTo>
                  <a:cubicBezTo>
                    <a:pt x="19508" y="10253"/>
                    <a:pt x="19499" y="10135"/>
                    <a:pt x="19491" y="10019"/>
                  </a:cubicBezTo>
                  <a:cubicBezTo>
                    <a:pt x="19480" y="9884"/>
                    <a:pt x="19472" y="9756"/>
                    <a:pt x="19547" y="9657"/>
                  </a:cubicBezTo>
                  <a:cubicBezTo>
                    <a:pt x="19562" y="9638"/>
                    <a:pt x="19581" y="9621"/>
                    <a:pt x="19600" y="9603"/>
                  </a:cubicBezTo>
                  <a:cubicBezTo>
                    <a:pt x="19622" y="9580"/>
                    <a:pt x="19647" y="9558"/>
                    <a:pt x="19667" y="9531"/>
                  </a:cubicBezTo>
                  <a:cubicBezTo>
                    <a:pt x="19729" y="9441"/>
                    <a:pt x="19727" y="9325"/>
                    <a:pt x="19714" y="9211"/>
                  </a:cubicBezTo>
                  <a:lnTo>
                    <a:pt x="19714" y="9211"/>
                  </a:lnTo>
                  <a:cubicBezTo>
                    <a:pt x="19759" y="9214"/>
                    <a:pt x="19808" y="9216"/>
                    <a:pt x="19857" y="9216"/>
                  </a:cubicBezTo>
                  <a:cubicBezTo>
                    <a:pt x="20037" y="9216"/>
                    <a:pt x="20217" y="9196"/>
                    <a:pt x="20393" y="9177"/>
                  </a:cubicBezTo>
                  <a:cubicBezTo>
                    <a:pt x="20526" y="9162"/>
                    <a:pt x="20663" y="9147"/>
                    <a:pt x="20796" y="9141"/>
                  </a:cubicBezTo>
                  <a:cubicBezTo>
                    <a:pt x="20849" y="9138"/>
                    <a:pt x="20902" y="9137"/>
                    <a:pt x="20955" y="9137"/>
                  </a:cubicBezTo>
                  <a:cubicBezTo>
                    <a:pt x="21150" y="9137"/>
                    <a:pt x="21344" y="9151"/>
                    <a:pt x="21533" y="9164"/>
                  </a:cubicBezTo>
                  <a:lnTo>
                    <a:pt x="22493" y="9229"/>
                  </a:lnTo>
                  <a:lnTo>
                    <a:pt x="22493" y="9229"/>
                  </a:lnTo>
                  <a:lnTo>
                    <a:pt x="22355" y="9169"/>
                  </a:lnTo>
                  <a:cubicBezTo>
                    <a:pt x="22332" y="9156"/>
                    <a:pt x="22319" y="9136"/>
                    <a:pt x="22317" y="9109"/>
                  </a:cubicBezTo>
                  <a:cubicBezTo>
                    <a:pt x="22315" y="9049"/>
                    <a:pt x="22362" y="8967"/>
                    <a:pt x="22424" y="8933"/>
                  </a:cubicBezTo>
                  <a:cubicBezTo>
                    <a:pt x="22445" y="8920"/>
                    <a:pt x="22469" y="8909"/>
                    <a:pt x="22493" y="8896"/>
                  </a:cubicBezTo>
                  <a:cubicBezTo>
                    <a:pt x="22583" y="8854"/>
                    <a:pt x="22683" y="8802"/>
                    <a:pt x="22707" y="8699"/>
                  </a:cubicBezTo>
                  <a:lnTo>
                    <a:pt x="22713" y="8680"/>
                  </a:lnTo>
                  <a:lnTo>
                    <a:pt x="22694" y="8669"/>
                  </a:lnTo>
                  <a:cubicBezTo>
                    <a:pt x="22486" y="8562"/>
                    <a:pt x="22248" y="8554"/>
                    <a:pt x="22043" y="8554"/>
                  </a:cubicBezTo>
                  <a:close/>
                  <a:moveTo>
                    <a:pt x="16048" y="54"/>
                  </a:moveTo>
                  <a:cubicBezTo>
                    <a:pt x="16110" y="54"/>
                    <a:pt x="16174" y="61"/>
                    <a:pt x="16241" y="67"/>
                  </a:cubicBezTo>
                  <a:cubicBezTo>
                    <a:pt x="16500" y="97"/>
                    <a:pt x="16768" y="129"/>
                    <a:pt x="17003" y="247"/>
                  </a:cubicBezTo>
                  <a:cubicBezTo>
                    <a:pt x="17258" y="378"/>
                    <a:pt x="17428" y="609"/>
                    <a:pt x="17434" y="841"/>
                  </a:cubicBezTo>
                  <a:cubicBezTo>
                    <a:pt x="17436" y="899"/>
                    <a:pt x="17430" y="963"/>
                    <a:pt x="17426" y="1027"/>
                  </a:cubicBezTo>
                  <a:cubicBezTo>
                    <a:pt x="17411" y="1220"/>
                    <a:pt x="17393" y="1419"/>
                    <a:pt x="17563" y="1505"/>
                  </a:cubicBezTo>
                  <a:cubicBezTo>
                    <a:pt x="17599" y="1522"/>
                    <a:pt x="17636" y="1531"/>
                    <a:pt x="17676" y="1531"/>
                  </a:cubicBezTo>
                  <a:cubicBezTo>
                    <a:pt x="17768" y="1531"/>
                    <a:pt x="17863" y="1486"/>
                    <a:pt x="17953" y="1443"/>
                  </a:cubicBezTo>
                  <a:cubicBezTo>
                    <a:pt x="18043" y="1400"/>
                    <a:pt x="18126" y="1361"/>
                    <a:pt x="18203" y="1361"/>
                  </a:cubicBezTo>
                  <a:cubicBezTo>
                    <a:pt x="18235" y="1361"/>
                    <a:pt x="18263" y="1368"/>
                    <a:pt x="18289" y="1381"/>
                  </a:cubicBezTo>
                  <a:cubicBezTo>
                    <a:pt x="18390" y="1571"/>
                    <a:pt x="18606" y="1698"/>
                    <a:pt x="18831" y="1698"/>
                  </a:cubicBezTo>
                  <a:cubicBezTo>
                    <a:pt x="18880" y="1698"/>
                    <a:pt x="18927" y="1693"/>
                    <a:pt x="18972" y="1681"/>
                  </a:cubicBezTo>
                  <a:lnTo>
                    <a:pt x="19095" y="2047"/>
                  </a:lnTo>
                  <a:lnTo>
                    <a:pt x="19118" y="2041"/>
                  </a:lnTo>
                  <a:cubicBezTo>
                    <a:pt x="19673" y="1910"/>
                    <a:pt x="20206" y="1659"/>
                    <a:pt x="20659" y="1316"/>
                  </a:cubicBezTo>
                  <a:cubicBezTo>
                    <a:pt x="20770" y="1233"/>
                    <a:pt x="20859" y="1191"/>
                    <a:pt x="20929" y="1191"/>
                  </a:cubicBezTo>
                  <a:cubicBezTo>
                    <a:pt x="20963" y="1191"/>
                    <a:pt x="20993" y="1200"/>
                    <a:pt x="21018" y="1220"/>
                  </a:cubicBezTo>
                  <a:cubicBezTo>
                    <a:pt x="21091" y="1276"/>
                    <a:pt x="21087" y="1374"/>
                    <a:pt x="21083" y="1481"/>
                  </a:cubicBezTo>
                  <a:cubicBezTo>
                    <a:pt x="21081" y="1571"/>
                    <a:pt x="21076" y="1668"/>
                    <a:pt x="21119" y="1747"/>
                  </a:cubicBezTo>
                  <a:cubicBezTo>
                    <a:pt x="21181" y="1858"/>
                    <a:pt x="21308" y="1893"/>
                    <a:pt x="21430" y="1925"/>
                  </a:cubicBezTo>
                  <a:cubicBezTo>
                    <a:pt x="21531" y="1951"/>
                    <a:pt x="21633" y="1978"/>
                    <a:pt x="21698" y="2049"/>
                  </a:cubicBezTo>
                  <a:cubicBezTo>
                    <a:pt x="21749" y="2109"/>
                    <a:pt x="21766" y="2193"/>
                    <a:pt x="21783" y="2278"/>
                  </a:cubicBezTo>
                  <a:cubicBezTo>
                    <a:pt x="21801" y="2366"/>
                    <a:pt x="21818" y="2454"/>
                    <a:pt x="21873" y="2527"/>
                  </a:cubicBezTo>
                  <a:cubicBezTo>
                    <a:pt x="21914" y="2576"/>
                    <a:pt x="21970" y="2610"/>
                    <a:pt x="22021" y="2643"/>
                  </a:cubicBezTo>
                  <a:cubicBezTo>
                    <a:pt x="22081" y="2679"/>
                    <a:pt x="22137" y="2713"/>
                    <a:pt x="22169" y="2769"/>
                  </a:cubicBezTo>
                  <a:cubicBezTo>
                    <a:pt x="22195" y="2812"/>
                    <a:pt x="22203" y="2863"/>
                    <a:pt x="22210" y="2919"/>
                  </a:cubicBezTo>
                  <a:cubicBezTo>
                    <a:pt x="22214" y="2940"/>
                    <a:pt x="22218" y="2964"/>
                    <a:pt x="22223" y="2985"/>
                  </a:cubicBezTo>
                  <a:cubicBezTo>
                    <a:pt x="22248" y="3107"/>
                    <a:pt x="22315" y="3221"/>
                    <a:pt x="22375" y="3317"/>
                  </a:cubicBezTo>
                  <a:lnTo>
                    <a:pt x="23026" y="4397"/>
                  </a:lnTo>
                  <a:cubicBezTo>
                    <a:pt x="23145" y="4593"/>
                    <a:pt x="23263" y="4690"/>
                    <a:pt x="23388" y="4690"/>
                  </a:cubicBezTo>
                  <a:cubicBezTo>
                    <a:pt x="23405" y="4690"/>
                    <a:pt x="23422" y="4688"/>
                    <a:pt x="23440" y="4684"/>
                  </a:cubicBezTo>
                  <a:cubicBezTo>
                    <a:pt x="23566" y="4659"/>
                    <a:pt x="23632" y="4545"/>
                    <a:pt x="23697" y="4434"/>
                  </a:cubicBezTo>
                  <a:cubicBezTo>
                    <a:pt x="23714" y="4408"/>
                    <a:pt x="23729" y="4380"/>
                    <a:pt x="23746" y="4354"/>
                  </a:cubicBezTo>
                  <a:cubicBezTo>
                    <a:pt x="23795" y="4279"/>
                    <a:pt x="23894" y="4219"/>
                    <a:pt x="23971" y="4219"/>
                  </a:cubicBezTo>
                  <a:cubicBezTo>
                    <a:pt x="24007" y="4219"/>
                    <a:pt x="24035" y="4232"/>
                    <a:pt x="24054" y="4258"/>
                  </a:cubicBezTo>
                  <a:cubicBezTo>
                    <a:pt x="24035" y="4342"/>
                    <a:pt x="24048" y="4429"/>
                    <a:pt x="24095" y="4515"/>
                  </a:cubicBezTo>
                  <a:cubicBezTo>
                    <a:pt x="24157" y="4624"/>
                    <a:pt x="24273" y="4712"/>
                    <a:pt x="24395" y="4746"/>
                  </a:cubicBezTo>
                  <a:cubicBezTo>
                    <a:pt x="24449" y="4759"/>
                    <a:pt x="24504" y="4768"/>
                    <a:pt x="24564" y="4768"/>
                  </a:cubicBezTo>
                  <a:cubicBezTo>
                    <a:pt x="24731" y="4768"/>
                    <a:pt x="24899" y="4710"/>
                    <a:pt x="25025" y="4659"/>
                  </a:cubicBezTo>
                  <a:lnTo>
                    <a:pt x="25042" y="4652"/>
                  </a:lnTo>
                  <a:cubicBezTo>
                    <a:pt x="25183" y="4596"/>
                    <a:pt x="25344" y="4532"/>
                    <a:pt x="25488" y="4532"/>
                  </a:cubicBezTo>
                  <a:cubicBezTo>
                    <a:pt x="25561" y="4532"/>
                    <a:pt x="25625" y="4547"/>
                    <a:pt x="25681" y="4579"/>
                  </a:cubicBezTo>
                  <a:cubicBezTo>
                    <a:pt x="25805" y="4648"/>
                    <a:pt x="25867" y="4779"/>
                    <a:pt x="25933" y="4918"/>
                  </a:cubicBezTo>
                  <a:cubicBezTo>
                    <a:pt x="25995" y="5049"/>
                    <a:pt x="26062" y="5184"/>
                    <a:pt x="26184" y="5265"/>
                  </a:cubicBezTo>
                  <a:cubicBezTo>
                    <a:pt x="26225" y="5295"/>
                    <a:pt x="26274" y="5316"/>
                    <a:pt x="26319" y="5336"/>
                  </a:cubicBezTo>
                  <a:cubicBezTo>
                    <a:pt x="26388" y="5366"/>
                    <a:pt x="26450" y="5393"/>
                    <a:pt x="26495" y="5443"/>
                  </a:cubicBezTo>
                  <a:cubicBezTo>
                    <a:pt x="26533" y="5486"/>
                    <a:pt x="26555" y="5537"/>
                    <a:pt x="26576" y="5595"/>
                  </a:cubicBezTo>
                  <a:cubicBezTo>
                    <a:pt x="26593" y="5640"/>
                    <a:pt x="26613" y="5687"/>
                    <a:pt x="26640" y="5728"/>
                  </a:cubicBezTo>
                  <a:cubicBezTo>
                    <a:pt x="26758" y="5903"/>
                    <a:pt x="26972" y="5918"/>
                    <a:pt x="27163" y="5918"/>
                  </a:cubicBezTo>
                  <a:lnTo>
                    <a:pt x="27260" y="5918"/>
                  </a:lnTo>
                  <a:cubicBezTo>
                    <a:pt x="27292" y="5916"/>
                    <a:pt x="27324" y="5916"/>
                    <a:pt x="27356" y="5916"/>
                  </a:cubicBezTo>
                  <a:cubicBezTo>
                    <a:pt x="27420" y="5916"/>
                    <a:pt x="27504" y="5918"/>
                    <a:pt x="27581" y="5931"/>
                  </a:cubicBezTo>
                  <a:cubicBezTo>
                    <a:pt x="27752" y="5961"/>
                    <a:pt x="27909" y="6071"/>
                    <a:pt x="28016" y="6233"/>
                  </a:cubicBezTo>
                  <a:cubicBezTo>
                    <a:pt x="27902" y="6270"/>
                    <a:pt x="27844" y="6400"/>
                    <a:pt x="27829" y="6445"/>
                  </a:cubicBezTo>
                  <a:cubicBezTo>
                    <a:pt x="27821" y="6467"/>
                    <a:pt x="27812" y="6490"/>
                    <a:pt x="27806" y="6512"/>
                  </a:cubicBezTo>
                  <a:cubicBezTo>
                    <a:pt x="27778" y="6593"/>
                    <a:pt x="27752" y="6668"/>
                    <a:pt x="27694" y="6722"/>
                  </a:cubicBezTo>
                  <a:cubicBezTo>
                    <a:pt x="27658" y="6754"/>
                    <a:pt x="27613" y="6773"/>
                    <a:pt x="27566" y="6795"/>
                  </a:cubicBezTo>
                  <a:cubicBezTo>
                    <a:pt x="27551" y="6799"/>
                    <a:pt x="27536" y="6805"/>
                    <a:pt x="27521" y="6812"/>
                  </a:cubicBezTo>
                  <a:cubicBezTo>
                    <a:pt x="27221" y="6953"/>
                    <a:pt x="27020" y="7281"/>
                    <a:pt x="27035" y="7613"/>
                  </a:cubicBezTo>
                  <a:cubicBezTo>
                    <a:pt x="27035" y="7630"/>
                    <a:pt x="27037" y="7647"/>
                    <a:pt x="27039" y="7665"/>
                  </a:cubicBezTo>
                  <a:cubicBezTo>
                    <a:pt x="27043" y="7746"/>
                    <a:pt x="27050" y="7827"/>
                    <a:pt x="27009" y="7889"/>
                  </a:cubicBezTo>
                  <a:cubicBezTo>
                    <a:pt x="26996" y="7909"/>
                    <a:pt x="26979" y="7924"/>
                    <a:pt x="26960" y="7943"/>
                  </a:cubicBezTo>
                  <a:cubicBezTo>
                    <a:pt x="26936" y="7964"/>
                    <a:pt x="26912" y="7988"/>
                    <a:pt x="26895" y="8018"/>
                  </a:cubicBezTo>
                  <a:cubicBezTo>
                    <a:pt x="26870" y="8065"/>
                    <a:pt x="26867" y="8119"/>
                    <a:pt x="26865" y="8168"/>
                  </a:cubicBezTo>
                  <a:cubicBezTo>
                    <a:pt x="26865" y="8211"/>
                    <a:pt x="26863" y="8249"/>
                    <a:pt x="26848" y="8284"/>
                  </a:cubicBezTo>
                  <a:cubicBezTo>
                    <a:pt x="26803" y="8395"/>
                    <a:pt x="26645" y="8414"/>
                    <a:pt x="26529" y="8419"/>
                  </a:cubicBezTo>
                  <a:cubicBezTo>
                    <a:pt x="26456" y="8421"/>
                    <a:pt x="26381" y="8425"/>
                    <a:pt x="26308" y="8425"/>
                  </a:cubicBezTo>
                  <a:cubicBezTo>
                    <a:pt x="26103" y="8425"/>
                    <a:pt x="25955" y="8402"/>
                    <a:pt x="25824" y="8350"/>
                  </a:cubicBezTo>
                  <a:lnTo>
                    <a:pt x="25786" y="8335"/>
                  </a:lnTo>
                  <a:cubicBezTo>
                    <a:pt x="25717" y="8305"/>
                    <a:pt x="25644" y="8277"/>
                    <a:pt x="25571" y="8277"/>
                  </a:cubicBezTo>
                  <a:cubicBezTo>
                    <a:pt x="25531" y="8277"/>
                    <a:pt x="25492" y="8286"/>
                    <a:pt x="25460" y="8307"/>
                  </a:cubicBezTo>
                  <a:cubicBezTo>
                    <a:pt x="25353" y="8376"/>
                    <a:pt x="25357" y="8524"/>
                    <a:pt x="25368" y="8601"/>
                  </a:cubicBezTo>
                  <a:lnTo>
                    <a:pt x="25079" y="8781"/>
                  </a:lnTo>
                  <a:lnTo>
                    <a:pt x="25079" y="8796"/>
                  </a:lnTo>
                  <a:cubicBezTo>
                    <a:pt x="25079" y="8892"/>
                    <a:pt x="25068" y="9006"/>
                    <a:pt x="25055" y="9124"/>
                  </a:cubicBezTo>
                  <a:cubicBezTo>
                    <a:pt x="25040" y="9274"/>
                    <a:pt x="25025" y="9428"/>
                    <a:pt x="25034" y="9554"/>
                  </a:cubicBezTo>
                  <a:cubicBezTo>
                    <a:pt x="25044" y="9728"/>
                    <a:pt x="25031" y="9899"/>
                    <a:pt x="24993" y="10066"/>
                  </a:cubicBezTo>
                  <a:cubicBezTo>
                    <a:pt x="24979" y="10069"/>
                    <a:pt x="24965" y="10070"/>
                    <a:pt x="24950" y="10070"/>
                  </a:cubicBezTo>
                  <a:cubicBezTo>
                    <a:pt x="24865" y="10070"/>
                    <a:pt x="24776" y="10029"/>
                    <a:pt x="24684" y="9983"/>
                  </a:cubicBezTo>
                  <a:cubicBezTo>
                    <a:pt x="24631" y="9955"/>
                    <a:pt x="24575" y="9927"/>
                    <a:pt x="24519" y="9910"/>
                  </a:cubicBezTo>
                  <a:cubicBezTo>
                    <a:pt x="24459" y="9888"/>
                    <a:pt x="24395" y="9880"/>
                    <a:pt x="24329" y="9880"/>
                  </a:cubicBezTo>
                  <a:cubicBezTo>
                    <a:pt x="24074" y="9880"/>
                    <a:pt x="23823" y="10026"/>
                    <a:pt x="23609" y="10163"/>
                  </a:cubicBezTo>
                  <a:cubicBezTo>
                    <a:pt x="23536" y="10210"/>
                    <a:pt x="23455" y="10268"/>
                    <a:pt x="23440" y="10360"/>
                  </a:cubicBezTo>
                  <a:cubicBezTo>
                    <a:pt x="23429" y="10415"/>
                    <a:pt x="23448" y="10469"/>
                    <a:pt x="23465" y="10520"/>
                  </a:cubicBezTo>
                  <a:cubicBezTo>
                    <a:pt x="23469" y="10533"/>
                    <a:pt x="23476" y="10548"/>
                    <a:pt x="23478" y="10561"/>
                  </a:cubicBezTo>
                  <a:cubicBezTo>
                    <a:pt x="23512" y="10673"/>
                    <a:pt x="23504" y="10799"/>
                    <a:pt x="23495" y="10921"/>
                  </a:cubicBezTo>
                  <a:cubicBezTo>
                    <a:pt x="23484" y="11097"/>
                    <a:pt x="23472" y="11277"/>
                    <a:pt x="23583" y="11418"/>
                  </a:cubicBezTo>
                  <a:cubicBezTo>
                    <a:pt x="23615" y="11459"/>
                    <a:pt x="23656" y="11491"/>
                    <a:pt x="23697" y="11523"/>
                  </a:cubicBezTo>
                  <a:cubicBezTo>
                    <a:pt x="23746" y="11564"/>
                    <a:pt x="23795" y="11605"/>
                    <a:pt x="23823" y="11658"/>
                  </a:cubicBezTo>
                  <a:cubicBezTo>
                    <a:pt x="23853" y="11714"/>
                    <a:pt x="23855" y="11784"/>
                    <a:pt x="23825" y="11851"/>
                  </a:cubicBezTo>
                  <a:cubicBezTo>
                    <a:pt x="23797" y="11917"/>
                    <a:pt x="23744" y="11964"/>
                    <a:pt x="23684" y="11982"/>
                  </a:cubicBezTo>
                  <a:lnTo>
                    <a:pt x="23671" y="11984"/>
                  </a:lnTo>
                  <a:lnTo>
                    <a:pt x="23311" y="12725"/>
                  </a:lnTo>
                  <a:cubicBezTo>
                    <a:pt x="23305" y="12738"/>
                    <a:pt x="23296" y="12755"/>
                    <a:pt x="23287" y="12770"/>
                  </a:cubicBezTo>
                  <a:cubicBezTo>
                    <a:pt x="23268" y="12736"/>
                    <a:pt x="23247" y="12701"/>
                    <a:pt x="23223" y="12667"/>
                  </a:cubicBezTo>
                  <a:cubicBezTo>
                    <a:pt x="23028" y="12410"/>
                    <a:pt x="22698" y="12307"/>
                    <a:pt x="22400" y="12241"/>
                  </a:cubicBezTo>
                  <a:cubicBezTo>
                    <a:pt x="21863" y="12121"/>
                    <a:pt x="21295" y="12063"/>
                    <a:pt x="20663" y="12063"/>
                  </a:cubicBezTo>
                  <a:cubicBezTo>
                    <a:pt x="20489" y="12063"/>
                    <a:pt x="20309" y="12067"/>
                    <a:pt x="20127" y="12076"/>
                  </a:cubicBezTo>
                  <a:cubicBezTo>
                    <a:pt x="20108" y="12078"/>
                    <a:pt x="20089" y="12078"/>
                    <a:pt x="20069" y="12078"/>
                  </a:cubicBezTo>
                  <a:cubicBezTo>
                    <a:pt x="19949" y="12078"/>
                    <a:pt x="19879" y="12052"/>
                    <a:pt x="19844" y="11994"/>
                  </a:cubicBezTo>
                  <a:cubicBezTo>
                    <a:pt x="19834" y="11979"/>
                    <a:pt x="19827" y="11960"/>
                    <a:pt x="19821" y="11941"/>
                  </a:cubicBezTo>
                  <a:cubicBezTo>
                    <a:pt x="19814" y="11924"/>
                    <a:pt x="19808" y="11907"/>
                    <a:pt x="19799" y="11889"/>
                  </a:cubicBezTo>
                  <a:cubicBezTo>
                    <a:pt x="19746" y="11787"/>
                    <a:pt x="19624" y="11750"/>
                    <a:pt x="19527" y="11750"/>
                  </a:cubicBezTo>
                  <a:lnTo>
                    <a:pt x="19504" y="11750"/>
                  </a:lnTo>
                  <a:cubicBezTo>
                    <a:pt x="19264" y="11765"/>
                    <a:pt x="19071" y="11941"/>
                    <a:pt x="18900" y="12095"/>
                  </a:cubicBezTo>
                  <a:lnTo>
                    <a:pt x="18882" y="12112"/>
                  </a:lnTo>
                  <a:cubicBezTo>
                    <a:pt x="18737" y="12243"/>
                    <a:pt x="18544" y="12395"/>
                    <a:pt x="18338" y="12395"/>
                  </a:cubicBezTo>
                  <a:cubicBezTo>
                    <a:pt x="18317" y="12395"/>
                    <a:pt x="18295" y="12393"/>
                    <a:pt x="18274" y="12391"/>
                  </a:cubicBezTo>
                  <a:cubicBezTo>
                    <a:pt x="18180" y="12376"/>
                    <a:pt x="18088" y="12327"/>
                    <a:pt x="18000" y="12279"/>
                  </a:cubicBezTo>
                  <a:cubicBezTo>
                    <a:pt x="17893" y="12224"/>
                    <a:pt x="17781" y="12166"/>
                    <a:pt x="17665" y="12166"/>
                  </a:cubicBezTo>
                  <a:cubicBezTo>
                    <a:pt x="17638" y="12166"/>
                    <a:pt x="17610" y="12170"/>
                    <a:pt x="17582" y="12177"/>
                  </a:cubicBezTo>
                  <a:cubicBezTo>
                    <a:pt x="17473" y="12202"/>
                    <a:pt x="17387" y="12286"/>
                    <a:pt x="17318" y="12354"/>
                  </a:cubicBezTo>
                  <a:lnTo>
                    <a:pt x="16931" y="12734"/>
                  </a:lnTo>
                  <a:cubicBezTo>
                    <a:pt x="16881" y="12781"/>
                    <a:pt x="16821" y="12841"/>
                    <a:pt x="16800" y="12920"/>
                  </a:cubicBezTo>
                  <a:cubicBezTo>
                    <a:pt x="16794" y="12941"/>
                    <a:pt x="16794" y="12965"/>
                    <a:pt x="16796" y="12991"/>
                  </a:cubicBezTo>
                  <a:cubicBezTo>
                    <a:pt x="16311" y="13091"/>
                    <a:pt x="15881" y="13336"/>
                    <a:pt x="15579" y="13676"/>
                  </a:cubicBezTo>
                  <a:cubicBezTo>
                    <a:pt x="15441" y="13835"/>
                    <a:pt x="15328" y="13912"/>
                    <a:pt x="15235" y="13912"/>
                  </a:cubicBezTo>
                  <a:cubicBezTo>
                    <a:pt x="15204" y="13912"/>
                    <a:pt x="15175" y="13903"/>
                    <a:pt x="15148" y="13886"/>
                  </a:cubicBezTo>
                  <a:cubicBezTo>
                    <a:pt x="15114" y="13865"/>
                    <a:pt x="15090" y="13833"/>
                    <a:pt x="15065" y="13801"/>
                  </a:cubicBezTo>
                  <a:cubicBezTo>
                    <a:pt x="15047" y="13775"/>
                    <a:pt x="15028" y="13751"/>
                    <a:pt x="15007" y="13730"/>
                  </a:cubicBezTo>
                  <a:cubicBezTo>
                    <a:pt x="14919" y="13646"/>
                    <a:pt x="14801" y="13629"/>
                    <a:pt x="14687" y="13614"/>
                  </a:cubicBezTo>
                  <a:cubicBezTo>
                    <a:pt x="14612" y="13601"/>
                    <a:pt x="14533" y="13591"/>
                    <a:pt x="14467" y="13561"/>
                  </a:cubicBezTo>
                  <a:cubicBezTo>
                    <a:pt x="14334" y="13498"/>
                    <a:pt x="14246" y="13361"/>
                    <a:pt x="14175" y="13250"/>
                  </a:cubicBezTo>
                  <a:cubicBezTo>
                    <a:pt x="13950" y="12899"/>
                    <a:pt x="13717" y="12534"/>
                    <a:pt x="13567" y="12138"/>
                  </a:cubicBezTo>
                  <a:cubicBezTo>
                    <a:pt x="13558" y="12110"/>
                    <a:pt x="13548" y="12084"/>
                    <a:pt x="13537" y="12057"/>
                  </a:cubicBezTo>
                  <a:cubicBezTo>
                    <a:pt x="13486" y="11913"/>
                    <a:pt x="13432" y="11763"/>
                    <a:pt x="13327" y="11647"/>
                  </a:cubicBezTo>
                  <a:cubicBezTo>
                    <a:pt x="13171" y="11470"/>
                    <a:pt x="12918" y="11384"/>
                    <a:pt x="12560" y="11384"/>
                  </a:cubicBezTo>
                  <a:cubicBezTo>
                    <a:pt x="12509" y="11384"/>
                    <a:pt x="12453" y="11386"/>
                    <a:pt x="12395" y="11390"/>
                  </a:cubicBezTo>
                  <a:cubicBezTo>
                    <a:pt x="12301" y="11395"/>
                    <a:pt x="12204" y="11403"/>
                    <a:pt x="12110" y="11410"/>
                  </a:cubicBezTo>
                  <a:cubicBezTo>
                    <a:pt x="11926" y="11425"/>
                    <a:pt x="11737" y="11440"/>
                    <a:pt x="11555" y="11440"/>
                  </a:cubicBezTo>
                  <a:cubicBezTo>
                    <a:pt x="11283" y="11440"/>
                    <a:pt x="11064" y="11405"/>
                    <a:pt x="10867" y="11337"/>
                  </a:cubicBezTo>
                  <a:cubicBezTo>
                    <a:pt x="10552" y="11223"/>
                    <a:pt x="10270" y="11007"/>
                    <a:pt x="9980" y="10653"/>
                  </a:cubicBezTo>
                  <a:cubicBezTo>
                    <a:pt x="10152" y="10360"/>
                    <a:pt x="10175" y="10126"/>
                    <a:pt x="10053" y="9961"/>
                  </a:cubicBezTo>
                  <a:cubicBezTo>
                    <a:pt x="10000" y="9893"/>
                    <a:pt x="9925" y="9843"/>
                    <a:pt x="9850" y="9796"/>
                  </a:cubicBezTo>
                  <a:cubicBezTo>
                    <a:pt x="9753" y="9732"/>
                    <a:pt x="9663" y="9674"/>
                    <a:pt x="9633" y="9573"/>
                  </a:cubicBezTo>
                  <a:cubicBezTo>
                    <a:pt x="9608" y="9483"/>
                    <a:pt x="9644" y="9372"/>
                    <a:pt x="9728" y="9293"/>
                  </a:cubicBezTo>
                  <a:cubicBezTo>
                    <a:pt x="9800" y="9222"/>
                    <a:pt x="9897" y="9179"/>
                    <a:pt x="10017" y="9139"/>
                  </a:cubicBezTo>
                  <a:cubicBezTo>
                    <a:pt x="10201" y="9074"/>
                    <a:pt x="10392" y="9025"/>
                    <a:pt x="10585" y="8993"/>
                  </a:cubicBezTo>
                  <a:lnTo>
                    <a:pt x="10630" y="8984"/>
                  </a:lnTo>
                  <a:lnTo>
                    <a:pt x="10602" y="8948"/>
                  </a:lnTo>
                  <a:cubicBezTo>
                    <a:pt x="10409" y="8704"/>
                    <a:pt x="10094" y="8549"/>
                    <a:pt x="9781" y="8549"/>
                  </a:cubicBezTo>
                  <a:lnTo>
                    <a:pt x="9768" y="8549"/>
                  </a:lnTo>
                  <a:cubicBezTo>
                    <a:pt x="9629" y="8551"/>
                    <a:pt x="9483" y="8616"/>
                    <a:pt x="9413" y="8708"/>
                  </a:cubicBezTo>
                  <a:cubicBezTo>
                    <a:pt x="9372" y="8764"/>
                    <a:pt x="9357" y="8828"/>
                    <a:pt x="9374" y="8892"/>
                  </a:cubicBezTo>
                  <a:cubicBezTo>
                    <a:pt x="9380" y="8918"/>
                    <a:pt x="9393" y="8939"/>
                    <a:pt x="9404" y="8963"/>
                  </a:cubicBezTo>
                  <a:cubicBezTo>
                    <a:pt x="9417" y="8989"/>
                    <a:pt x="9428" y="9012"/>
                    <a:pt x="9432" y="9038"/>
                  </a:cubicBezTo>
                  <a:cubicBezTo>
                    <a:pt x="9438" y="9074"/>
                    <a:pt x="9428" y="9106"/>
                    <a:pt x="9402" y="9139"/>
                  </a:cubicBezTo>
                  <a:cubicBezTo>
                    <a:pt x="9357" y="9192"/>
                    <a:pt x="9269" y="9231"/>
                    <a:pt x="9183" y="9235"/>
                  </a:cubicBezTo>
                  <a:cubicBezTo>
                    <a:pt x="9173" y="9236"/>
                    <a:pt x="9162" y="9236"/>
                    <a:pt x="9151" y="9236"/>
                  </a:cubicBezTo>
                  <a:cubicBezTo>
                    <a:pt x="9125" y="9236"/>
                    <a:pt x="9099" y="9234"/>
                    <a:pt x="9072" y="9233"/>
                  </a:cubicBezTo>
                  <a:lnTo>
                    <a:pt x="8995" y="9233"/>
                  </a:lnTo>
                  <a:cubicBezTo>
                    <a:pt x="8926" y="9233"/>
                    <a:pt x="8847" y="9237"/>
                    <a:pt x="8776" y="9278"/>
                  </a:cubicBezTo>
                  <a:cubicBezTo>
                    <a:pt x="8746" y="9295"/>
                    <a:pt x="8721" y="9316"/>
                    <a:pt x="8697" y="9336"/>
                  </a:cubicBezTo>
                  <a:cubicBezTo>
                    <a:pt x="8673" y="9357"/>
                    <a:pt x="8650" y="9376"/>
                    <a:pt x="8624" y="9389"/>
                  </a:cubicBezTo>
                  <a:cubicBezTo>
                    <a:pt x="8566" y="9423"/>
                    <a:pt x="8494" y="9430"/>
                    <a:pt x="8423" y="9434"/>
                  </a:cubicBezTo>
                  <a:lnTo>
                    <a:pt x="8410" y="9436"/>
                  </a:lnTo>
                  <a:cubicBezTo>
                    <a:pt x="8228" y="9451"/>
                    <a:pt x="8048" y="9481"/>
                    <a:pt x="7872" y="9526"/>
                  </a:cubicBezTo>
                  <a:cubicBezTo>
                    <a:pt x="7784" y="9550"/>
                    <a:pt x="7682" y="9580"/>
                    <a:pt x="7609" y="9653"/>
                  </a:cubicBezTo>
                  <a:cubicBezTo>
                    <a:pt x="7566" y="9693"/>
                    <a:pt x="7540" y="9751"/>
                    <a:pt x="7534" y="9809"/>
                  </a:cubicBezTo>
                  <a:lnTo>
                    <a:pt x="7532" y="9811"/>
                  </a:lnTo>
                  <a:cubicBezTo>
                    <a:pt x="7512" y="9813"/>
                    <a:pt x="7493" y="9818"/>
                    <a:pt x="7474" y="9824"/>
                  </a:cubicBezTo>
                  <a:cubicBezTo>
                    <a:pt x="7193" y="9899"/>
                    <a:pt x="6940" y="10041"/>
                    <a:pt x="6743" y="10235"/>
                  </a:cubicBezTo>
                  <a:lnTo>
                    <a:pt x="6737" y="10244"/>
                  </a:lnTo>
                  <a:lnTo>
                    <a:pt x="6724" y="13102"/>
                  </a:lnTo>
                  <a:cubicBezTo>
                    <a:pt x="6660" y="13179"/>
                    <a:pt x="6668" y="13286"/>
                    <a:pt x="6713" y="13368"/>
                  </a:cubicBezTo>
                  <a:cubicBezTo>
                    <a:pt x="6702" y="13370"/>
                    <a:pt x="6690" y="13372"/>
                    <a:pt x="6677" y="13372"/>
                  </a:cubicBezTo>
                  <a:cubicBezTo>
                    <a:pt x="6667" y="13373"/>
                    <a:pt x="6657" y="13373"/>
                    <a:pt x="6647" y="13373"/>
                  </a:cubicBezTo>
                  <a:cubicBezTo>
                    <a:pt x="6452" y="13373"/>
                    <a:pt x="6282" y="13212"/>
                    <a:pt x="6139" y="13061"/>
                  </a:cubicBezTo>
                  <a:lnTo>
                    <a:pt x="5715" y="12616"/>
                  </a:lnTo>
                  <a:cubicBezTo>
                    <a:pt x="5661" y="12558"/>
                    <a:pt x="5599" y="12494"/>
                    <a:pt x="5522" y="12455"/>
                  </a:cubicBezTo>
                  <a:cubicBezTo>
                    <a:pt x="5480" y="12435"/>
                    <a:pt x="5435" y="12424"/>
                    <a:pt x="5392" y="12424"/>
                  </a:cubicBezTo>
                  <a:cubicBezTo>
                    <a:pt x="5344" y="12424"/>
                    <a:pt x="5299" y="12437"/>
                    <a:pt x="5263" y="12462"/>
                  </a:cubicBezTo>
                  <a:cubicBezTo>
                    <a:pt x="5220" y="12491"/>
                    <a:pt x="5192" y="12539"/>
                    <a:pt x="5168" y="12579"/>
                  </a:cubicBezTo>
                  <a:lnTo>
                    <a:pt x="5111" y="12671"/>
                  </a:lnTo>
                  <a:cubicBezTo>
                    <a:pt x="5059" y="12536"/>
                    <a:pt x="4935" y="12438"/>
                    <a:pt x="4841" y="12365"/>
                  </a:cubicBezTo>
                  <a:cubicBezTo>
                    <a:pt x="4821" y="12350"/>
                    <a:pt x="4796" y="12331"/>
                    <a:pt x="4757" y="12329"/>
                  </a:cubicBezTo>
                  <a:cubicBezTo>
                    <a:pt x="4697" y="12329"/>
                    <a:pt x="4652" y="12387"/>
                    <a:pt x="4639" y="12483"/>
                  </a:cubicBezTo>
                  <a:lnTo>
                    <a:pt x="4588" y="12881"/>
                  </a:lnTo>
                  <a:cubicBezTo>
                    <a:pt x="4575" y="12978"/>
                    <a:pt x="4547" y="13106"/>
                    <a:pt x="4451" y="13134"/>
                  </a:cubicBezTo>
                  <a:cubicBezTo>
                    <a:pt x="4440" y="13138"/>
                    <a:pt x="4429" y="13139"/>
                    <a:pt x="4418" y="13139"/>
                  </a:cubicBezTo>
                  <a:cubicBezTo>
                    <a:pt x="4380" y="13139"/>
                    <a:pt x="4344" y="13119"/>
                    <a:pt x="4314" y="13079"/>
                  </a:cubicBezTo>
                  <a:cubicBezTo>
                    <a:pt x="4269" y="13016"/>
                    <a:pt x="4251" y="12924"/>
                    <a:pt x="4273" y="12854"/>
                  </a:cubicBezTo>
                  <a:cubicBezTo>
                    <a:pt x="4296" y="12779"/>
                    <a:pt x="4341" y="12712"/>
                    <a:pt x="4389" y="12644"/>
                  </a:cubicBezTo>
                  <a:cubicBezTo>
                    <a:pt x="4429" y="12584"/>
                    <a:pt x="4472" y="12521"/>
                    <a:pt x="4500" y="12453"/>
                  </a:cubicBezTo>
                  <a:cubicBezTo>
                    <a:pt x="4534" y="12365"/>
                    <a:pt x="4530" y="12286"/>
                    <a:pt x="4489" y="12234"/>
                  </a:cubicBezTo>
                  <a:cubicBezTo>
                    <a:pt x="4459" y="12198"/>
                    <a:pt x="4416" y="12181"/>
                    <a:pt x="4378" y="12166"/>
                  </a:cubicBezTo>
                  <a:cubicBezTo>
                    <a:pt x="4216" y="12106"/>
                    <a:pt x="4044" y="12076"/>
                    <a:pt x="3873" y="12076"/>
                  </a:cubicBezTo>
                  <a:cubicBezTo>
                    <a:pt x="3822" y="12076"/>
                    <a:pt x="3771" y="12079"/>
                    <a:pt x="3720" y="12084"/>
                  </a:cubicBezTo>
                  <a:lnTo>
                    <a:pt x="3696" y="11799"/>
                  </a:lnTo>
                  <a:lnTo>
                    <a:pt x="3420" y="11778"/>
                  </a:lnTo>
                  <a:cubicBezTo>
                    <a:pt x="3377" y="11731"/>
                    <a:pt x="3375" y="11660"/>
                    <a:pt x="3373" y="11587"/>
                  </a:cubicBezTo>
                  <a:cubicBezTo>
                    <a:pt x="3371" y="11547"/>
                    <a:pt x="3369" y="11504"/>
                    <a:pt x="3360" y="11465"/>
                  </a:cubicBezTo>
                  <a:cubicBezTo>
                    <a:pt x="3324" y="11285"/>
                    <a:pt x="3154" y="11180"/>
                    <a:pt x="3004" y="11086"/>
                  </a:cubicBezTo>
                  <a:lnTo>
                    <a:pt x="2972" y="11067"/>
                  </a:lnTo>
                  <a:cubicBezTo>
                    <a:pt x="2880" y="11009"/>
                    <a:pt x="2675" y="10857"/>
                    <a:pt x="2707" y="10675"/>
                  </a:cubicBezTo>
                  <a:cubicBezTo>
                    <a:pt x="2768" y="10660"/>
                    <a:pt x="2832" y="10653"/>
                    <a:pt x="2897" y="10653"/>
                  </a:cubicBezTo>
                  <a:cubicBezTo>
                    <a:pt x="3019" y="10653"/>
                    <a:pt x="3143" y="10679"/>
                    <a:pt x="3251" y="10733"/>
                  </a:cubicBezTo>
                  <a:lnTo>
                    <a:pt x="3285" y="10748"/>
                  </a:lnTo>
                  <a:lnTo>
                    <a:pt x="3354" y="10227"/>
                  </a:lnTo>
                  <a:lnTo>
                    <a:pt x="4264" y="10085"/>
                  </a:lnTo>
                  <a:cubicBezTo>
                    <a:pt x="4429" y="10058"/>
                    <a:pt x="4628" y="10008"/>
                    <a:pt x="4686" y="9841"/>
                  </a:cubicBezTo>
                  <a:cubicBezTo>
                    <a:pt x="4701" y="9794"/>
                    <a:pt x="4703" y="9745"/>
                    <a:pt x="4703" y="9698"/>
                  </a:cubicBezTo>
                  <a:cubicBezTo>
                    <a:pt x="4706" y="9646"/>
                    <a:pt x="4708" y="9599"/>
                    <a:pt x="4727" y="9556"/>
                  </a:cubicBezTo>
                  <a:cubicBezTo>
                    <a:pt x="4753" y="9498"/>
                    <a:pt x="4808" y="9460"/>
                    <a:pt x="4866" y="9421"/>
                  </a:cubicBezTo>
                  <a:cubicBezTo>
                    <a:pt x="4920" y="9385"/>
                    <a:pt x="4973" y="9348"/>
                    <a:pt x="5010" y="9295"/>
                  </a:cubicBezTo>
                  <a:cubicBezTo>
                    <a:pt x="5117" y="9141"/>
                    <a:pt x="5031" y="8929"/>
                    <a:pt x="4898" y="8787"/>
                  </a:cubicBezTo>
                  <a:cubicBezTo>
                    <a:pt x="4866" y="8753"/>
                    <a:pt x="4834" y="8721"/>
                    <a:pt x="4800" y="8689"/>
                  </a:cubicBezTo>
                  <a:cubicBezTo>
                    <a:pt x="4703" y="8596"/>
                    <a:pt x="4613" y="8509"/>
                    <a:pt x="4575" y="8393"/>
                  </a:cubicBezTo>
                  <a:lnTo>
                    <a:pt x="4568" y="8376"/>
                  </a:lnTo>
                  <a:cubicBezTo>
                    <a:pt x="4558" y="8344"/>
                    <a:pt x="4547" y="8307"/>
                    <a:pt x="4517" y="8284"/>
                  </a:cubicBezTo>
                  <a:cubicBezTo>
                    <a:pt x="4496" y="8267"/>
                    <a:pt x="4466" y="8256"/>
                    <a:pt x="4431" y="8256"/>
                  </a:cubicBezTo>
                  <a:cubicBezTo>
                    <a:pt x="4408" y="8256"/>
                    <a:pt x="4386" y="8260"/>
                    <a:pt x="4367" y="8262"/>
                  </a:cubicBezTo>
                  <a:cubicBezTo>
                    <a:pt x="4222" y="8285"/>
                    <a:pt x="4075" y="8297"/>
                    <a:pt x="3927" y="8297"/>
                  </a:cubicBezTo>
                  <a:cubicBezTo>
                    <a:pt x="3679" y="8297"/>
                    <a:pt x="3430" y="8265"/>
                    <a:pt x="3191" y="8200"/>
                  </a:cubicBezTo>
                  <a:lnTo>
                    <a:pt x="3180" y="8198"/>
                  </a:lnTo>
                  <a:cubicBezTo>
                    <a:pt x="3123" y="8182"/>
                    <a:pt x="3062" y="8169"/>
                    <a:pt x="3004" y="8169"/>
                  </a:cubicBezTo>
                  <a:cubicBezTo>
                    <a:pt x="2975" y="8169"/>
                    <a:pt x="2947" y="8172"/>
                    <a:pt x="2921" y="8181"/>
                  </a:cubicBezTo>
                  <a:cubicBezTo>
                    <a:pt x="2837" y="8209"/>
                    <a:pt x="2777" y="8279"/>
                    <a:pt x="2724" y="8344"/>
                  </a:cubicBezTo>
                  <a:cubicBezTo>
                    <a:pt x="2561" y="8541"/>
                    <a:pt x="2357" y="8755"/>
                    <a:pt x="2092" y="8849"/>
                  </a:cubicBezTo>
                  <a:cubicBezTo>
                    <a:pt x="2025" y="8873"/>
                    <a:pt x="1952" y="8888"/>
                    <a:pt x="1884" y="8903"/>
                  </a:cubicBezTo>
                  <a:cubicBezTo>
                    <a:pt x="1843" y="8914"/>
                    <a:pt x="1800" y="8922"/>
                    <a:pt x="1758" y="8933"/>
                  </a:cubicBezTo>
                  <a:cubicBezTo>
                    <a:pt x="1740" y="8939"/>
                    <a:pt x="1721" y="8946"/>
                    <a:pt x="1704" y="8952"/>
                  </a:cubicBezTo>
                  <a:cubicBezTo>
                    <a:pt x="1700" y="8716"/>
                    <a:pt x="1721" y="8483"/>
                    <a:pt x="1773" y="8258"/>
                  </a:cubicBezTo>
                  <a:lnTo>
                    <a:pt x="1783" y="8213"/>
                  </a:lnTo>
                  <a:lnTo>
                    <a:pt x="1783" y="8213"/>
                  </a:lnTo>
                  <a:lnTo>
                    <a:pt x="1738" y="8226"/>
                  </a:lnTo>
                  <a:cubicBezTo>
                    <a:pt x="1723" y="8230"/>
                    <a:pt x="1708" y="8232"/>
                    <a:pt x="1693" y="8232"/>
                  </a:cubicBezTo>
                  <a:cubicBezTo>
                    <a:pt x="1572" y="8232"/>
                    <a:pt x="1460" y="8095"/>
                    <a:pt x="1406" y="7956"/>
                  </a:cubicBezTo>
                  <a:lnTo>
                    <a:pt x="1393" y="7926"/>
                  </a:lnTo>
                  <a:cubicBezTo>
                    <a:pt x="1331" y="7769"/>
                    <a:pt x="1263" y="7592"/>
                    <a:pt x="1096" y="7547"/>
                  </a:cubicBezTo>
                  <a:cubicBezTo>
                    <a:pt x="1057" y="7534"/>
                    <a:pt x="1018" y="7534"/>
                    <a:pt x="984" y="7534"/>
                  </a:cubicBezTo>
                  <a:lnTo>
                    <a:pt x="920" y="7534"/>
                  </a:lnTo>
                  <a:cubicBezTo>
                    <a:pt x="894" y="7534"/>
                    <a:pt x="866" y="7534"/>
                    <a:pt x="836" y="7527"/>
                  </a:cubicBezTo>
                  <a:cubicBezTo>
                    <a:pt x="656" y="7491"/>
                    <a:pt x="575" y="7283"/>
                    <a:pt x="500" y="7092"/>
                  </a:cubicBezTo>
                  <a:cubicBezTo>
                    <a:pt x="427" y="6910"/>
                    <a:pt x="286" y="6715"/>
                    <a:pt x="104" y="6715"/>
                  </a:cubicBezTo>
                  <a:cubicBezTo>
                    <a:pt x="172" y="6613"/>
                    <a:pt x="268" y="6529"/>
                    <a:pt x="384" y="6482"/>
                  </a:cubicBezTo>
                  <a:lnTo>
                    <a:pt x="416" y="6469"/>
                  </a:lnTo>
                  <a:lnTo>
                    <a:pt x="395" y="6441"/>
                  </a:lnTo>
                  <a:cubicBezTo>
                    <a:pt x="333" y="6355"/>
                    <a:pt x="256" y="6250"/>
                    <a:pt x="245" y="6135"/>
                  </a:cubicBezTo>
                  <a:cubicBezTo>
                    <a:pt x="241" y="6073"/>
                    <a:pt x="264" y="6004"/>
                    <a:pt x="305" y="5959"/>
                  </a:cubicBezTo>
                  <a:cubicBezTo>
                    <a:pt x="326" y="5936"/>
                    <a:pt x="363" y="5908"/>
                    <a:pt x="412" y="5908"/>
                  </a:cubicBezTo>
                  <a:lnTo>
                    <a:pt x="438" y="5908"/>
                  </a:lnTo>
                  <a:lnTo>
                    <a:pt x="446" y="5333"/>
                  </a:lnTo>
                  <a:cubicBezTo>
                    <a:pt x="564" y="5224"/>
                    <a:pt x="697" y="5102"/>
                    <a:pt x="860" y="5057"/>
                  </a:cubicBezTo>
                  <a:cubicBezTo>
                    <a:pt x="896" y="5046"/>
                    <a:pt x="935" y="5042"/>
                    <a:pt x="973" y="5042"/>
                  </a:cubicBezTo>
                  <a:cubicBezTo>
                    <a:pt x="1115" y="5042"/>
                    <a:pt x="1237" y="5109"/>
                    <a:pt x="1282" y="5214"/>
                  </a:cubicBezTo>
                  <a:cubicBezTo>
                    <a:pt x="1297" y="5250"/>
                    <a:pt x="1305" y="5295"/>
                    <a:pt x="1314" y="5336"/>
                  </a:cubicBezTo>
                  <a:cubicBezTo>
                    <a:pt x="1329" y="5417"/>
                    <a:pt x="1346" y="5498"/>
                    <a:pt x="1415" y="5552"/>
                  </a:cubicBezTo>
                  <a:cubicBezTo>
                    <a:pt x="1445" y="5573"/>
                    <a:pt x="1481" y="5586"/>
                    <a:pt x="1520" y="5586"/>
                  </a:cubicBezTo>
                  <a:cubicBezTo>
                    <a:pt x="1620" y="5586"/>
                    <a:pt x="1730" y="5505"/>
                    <a:pt x="1768" y="5402"/>
                  </a:cubicBezTo>
                  <a:cubicBezTo>
                    <a:pt x="1807" y="5301"/>
                    <a:pt x="1798" y="5192"/>
                    <a:pt x="1792" y="5087"/>
                  </a:cubicBezTo>
                  <a:cubicBezTo>
                    <a:pt x="1790" y="5059"/>
                    <a:pt x="1788" y="5029"/>
                    <a:pt x="1785" y="4999"/>
                  </a:cubicBezTo>
                  <a:cubicBezTo>
                    <a:pt x="1783" y="4907"/>
                    <a:pt x="1794" y="4742"/>
                    <a:pt x="1910" y="4671"/>
                  </a:cubicBezTo>
                  <a:cubicBezTo>
                    <a:pt x="1961" y="4639"/>
                    <a:pt x="2023" y="4635"/>
                    <a:pt x="2070" y="4635"/>
                  </a:cubicBezTo>
                  <a:cubicBezTo>
                    <a:pt x="2098" y="4635"/>
                    <a:pt x="2126" y="4637"/>
                    <a:pt x="2154" y="4639"/>
                  </a:cubicBezTo>
                  <a:cubicBezTo>
                    <a:pt x="2182" y="4639"/>
                    <a:pt x="2210" y="4641"/>
                    <a:pt x="2237" y="4641"/>
                  </a:cubicBezTo>
                  <a:cubicBezTo>
                    <a:pt x="2287" y="4641"/>
                    <a:pt x="2351" y="4637"/>
                    <a:pt x="2411" y="4609"/>
                  </a:cubicBezTo>
                  <a:cubicBezTo>
                    <a:pt x="2510" y="4560"/>
                    <a:pt x="2561" y="4464"/>
                    <a:pt x="2612" y="4369"/>
                  </a:cubicBezTo>
                  <a:cubicBezTo>
                    <a:pt x="2660" y="4284"/>
                    <a:pt x="2702" y="4204"/>
                    <a:pt x="2777" y="4159"/>
                  </a:cubicBezTo>
                  <a:cubicBezTo>
                    <a:pt x="2839" y="4123"/>
                    <a:pt x="2910" y="4117"/>
                    <a:pt x="2972" y="4117"/>
                  </a:cubicBezTo>
                  <a:cubicBezTo>
                    <a:pt x="2998" y="4117"/>
                    <a:pt x="3026" y="4119"/>
                    <a:pt x="3054" y="4119"/>
                  </a:cubicBezTo>
                  <a:cubicBezTo>
                    <a:pt x="3081" y="4121"/>
                    <a:pt x="3108" y="4122"/>
                    <a:pt x="3135" y="4122"/>
                  </a:cubicBezTo>
                  <a:cubicBezTo>
                    <a:pt x="3162" y="4122"/>
                    <a:pt x="3189" y="4121"/>
                    <a:pt x="3214" y="4119"/>
                  </a:cubicBezTo>
                  <a:cubicBezTo>
                    <a:pt x="3332" y="4106"/>
                    <a:pt x="3439" y="4057"/>
                    <a:pt x="3542" y="4007"/>
                  </a:cubicBezTo>
                  <a:cubicBezTo>
                    <a:pt x="3587" y="3988"/>
                    <a:pt x="3632" y="3967"/>
                    <a:pt x="3677" y="3947"/>
                  </a:cubicBezTo>
                  <a:cubicBezTo>
                    <a:pt x="3816" y="3894"/>
                    <a:pt x="3971" y="3864"/>
                    <a:pt x="4131" y="3864"/>
                  </a:cubicBezTo>
                  <a:cubicBezTo>
                    <a:pt x="4476" y="3864"/>
                    <a:pt x="4862" y="3994"/>
                    <a:pt x="5220" y="4232"/>
                  </a:cubicBezTo>
                  <a:cubicBezTo>
                    <a:pt x="5241" y="4247"/>
                    <a:pt x="5263" y="4260"/>
                    <a:pt x="5284" y="4275"/>
                  </a:cubicBezTo>
                  <a:cubicBezTo>
                    <a:pt x="5453" y="4389"/>
                    <a:pt x="5627" y="4506"/>
                    <a:pt x="5828" y="4513"/>
                  </a:cubicBezTo>
                  <a:lnTo>
                    <a:pt x="5826" y="4862"/>
                  </a:lnTo>
                  <a:lnTo>
                    <a:pt x="5850" y="4866"/>
                  </a:lnTo>
                  <a:cubicBezTo>
                    <a:pt x="5881" y="4872"/>
                    <a:pt x="5912" y="4875"/>
                    <a:pt x="5944" y="4875"/>
                  </a:cubicBezTo>
                  <a:cubicBezTo>
                    <a:pt x="6022" y="4875"/>
                    <a:pt x="6102" y="4858"/>
                    <a:pt x="6173" y="4828"/>
                  </a:cubicBezTo>
                  <a:cubicBezTo>
                    <a:pt x="6210" y="4907"/>
                    <a:pt x="6300" y="4944"/>
                    <a:pt x="6383" y="4944"/>
                  </a:cubicBezTo>
                  <a:cubicBezTo>
                    <a:pt x="6426" y="4944"/>
                    <a:pt x="6467" y="4935"/>
                    <a:pt x="6503" y="4918"/>
                  </a:cubicBezTo>
                  <a:cubicBezTo>
                    <a:pt x="6589" y="4879"/>
                    <a:pt x="6653" y="4811"/>
                    <a:pt x="6715" y="4742"/>
                  </a:cubicBezTo>
                  <a:cubicBezTo>
                    <a:pt x="6739" y="4719"/>
                    <a:pt x="6760" y="4695"/>
                    <a:pt x="6784" y="4674"/>
                  </a:cubicBezTo>
                  <a:cubicBezTo>
                    <a:pt x="6953" y="4509"/>
                    <a:pt x="7189" y="4417"/>
                    <a:pt x="7429" y="4417"/>
                  </a:cubicBezTo>
                  <a:cubicBezTo>
                    <a:pt x="7469" y="4417"/>
                    <a:pt x="7510" y="4419"/>
                    <a:pt x="7551" y="4425"/>
                  </a:cubicBezTo>
                  <a:lnTo>
                    <a:pt x="7628" y="4639"/>
                  </a:lnTo>
                  <a:lnTo>
                    <a:pt x="8410" y="4410"/>
                  </a:lnTo>
                  <a:cubicBezTo>
                    <a:pt x="8483" y="4571"/>
                    <a:pt x="8661" y="4682"/>
                    <a:pt x="8851" y="4682"/>
                  </a:cubicBezTo>
                  <a:cubicBezTo>
                    <a:pt x="8905" y="4682"/>
                    <a:pt x="8954" y="4674"/>
                    <a:pt x="9003" y="4656"/>
                  </a:cubicBezTo>
                  <a:cubicBezTo>
                    <a:pt x="9025" y="4781"/>
                    <a:pt x="9072" y="4903"/>
                    <a:pt x="9143" y="5008"/>
                  </a:cubicBezTo>
                  <a:lnTo>
                    <a:pt x="9156" y="5025"/>
                  </a:lnTo>
                  <a:lnTo>
                    <a:pt x="9961" y="4755"/>
                  </a:lnTo>
                  <a:cubicBezTo>
                    <a:pt x="9986" y="4902"/>
                    <a:pt x="10127" y="5021"/>
                    <a:pt x="10278" y="5021"/>
                  </a:cubicBezTo>
                  <a:cubicBezTo>
                    <a:pt x="10283" y="5021"/>
                    <a:pt x="10288" y="5021"/>
                    <a:pt x="10293" y="5021"/>
                  </a:cubicBezTo>
                  <a:lnTo>
                    <a:pt x="10302" y="5019"/>
                  </a:lnTo>
                  <a:cubicBezTo>
                    <a:pt x="10447" y="4959"/>
                    <a:pt x="10552" y="4817"/>
                    <a:pt x="10582" y="4641"/>
                  </a:cubicBezTo>
                  <a:cubicBezTo>
                    <a:pt x="10612" y="4466"/>
                    <a:pt x="10561" y="4299"/>
                    <a:pt x="10443" y="4194"/>
                  </a:cubicBezTo>
                  <a:cubicBezTo>
                    <a:pt x="10342" y="4104"/>
                    <a:pt x="10212" y="4059"/>
                    <a:pt x="10088" y="4018"/>
                  </a:cubicBezTo>
                  <a:cubicBezTo>
                    <a:pt x="9959" y="3973"/>
                    <a:pt x="9837" y="3934"/>
                    <a:pt x="9745" y="3849"/>
                  </a:cubicBezTo>
                  <a:lnTo>
                    <a:pt x="9745" y="3609"/>
                  </a:lnTo>
                  <a:lnTo>
                    <a:pt x="10154" y="3416"/>
                  </a:lnTo>
                  <a:lnTo>
                    <a:pt x="10135" y="3388"/>
                  </a:lnTo>
                  <a:cubicBezTo>
                    <a:pt x="10058" y="3292"/>
                    <a:pt x="10049" y="3146"/>
                    <a:pt x="10113" y="3041"/>
                  </a:cubicBezTo>
                  <a:cubicBezTo>
                    <a:pt x="10126" y="3020"/>
                    <a:pt x="10139" y="3002"/>
                    <a:pt x="10154" y="2983"/>
                  </a:cubicBezTo>
                  <a:cubicBezTo>
                    <a:pt x="10186" y="2942"/>
                    <a:pt x="10216" y="2902"/>
                    <a:pt x="10229" y="2850"/>
                  </a:cubicBezTo>
                  <a:cubicBezTo>
                    <a:pt x="10240" y="2810"/>
                    <a:pt x="10235" y="2769"/>
                    <a:pt x="10233" y="2730"/>
                  </a:cubicBezTo>
                  <a:cubicBezTo>
                    <a:pt x="10231" y="2703"/>
                    <a:pt x="10229" y="2675"/>
                    <a:pt x="10231" y="2649"/>
                  </a:cubicBezTo>
                  <a:cubicBezTo>
                    <a:pt x="10244" y="2525"/>
                    <a:pt x="10379" y="2439"/>
                    <a:pt x="10499" y="2430"/>
                  </a:cubicBezTo>
                  <a:cubicBezTo>
                    <a:pt x="10510" y="2430"/>
                    <a:pt x="10521" y="2429"/>
                    <a:pt x="10533" y="2429"/>
                  </a:cubicBezTo>
                  <a:cubicBezTo>
                    <a:pt x="10654" y="2429"/>
                    <a:pt x="10777" y="2479"/>
                    <a:pt x="10885" y="2523"/>
                  </a:cubicBezTo>
                  <a:lnTo>
                    <a:pt x="10912" y="2533"/>
                  </a:lnTo>
                  <a:lnTo>
                    <a:pt x="10921" y="2505"/>
                  </a:lnTo>
                  <a:cubicBezTo>
                    <a:pt x="10979" y="2308"/>
                    <a:pt x="10801" y="2139"/>
                    <a:pt x="10640" y="2015"/>
                  </a:cubicBezTo>
                  <a:cubicBezTo>
                    <a:pt x="10565" y="1955"/>
                    <a:pt x="10330" y="1751"/>
                    <a:pt x="10424" y="1571"/>
                  </a:cubicBezTo>
                  <a:cubicBezTo>
                    <a:pt x="10482" y="1471"/>
                    <a:pt x="10591" y="1419"/>
                    <a:pt x="10750" y="1419"/>
                  </a:cubicBezTo>
                  <a:cubicBezTo>
                    <a:pt x="10876" y="1419"/>
                    <a:pt x="11005" y="1453"/>
                    <a:pt x="11090" y="1481"/>
                  </a:cubicBezTo>
                  <a:cubicBezTo>
                    <a:pt x="11255" y="1533"/>
                    <a:pt x="11384" y="1558"/>
                    <a:pt x="11493" y="1558"/>
                  </a:cubicBezTo>
                  <a:cubicBezTo>
                    <a:pt x="11641" y="1558"/>
                    <a:pt x="11754" y="1511"/>
                    <a:pt x="11827" y="1421"/>
                  </a:cubicBezTo>
                  <a:cubicBezTo>
                    <a:pt x="11984" y="1387"/>
                    <a:pt x="12151" y="1318"/>
                    <a:pt x="12311" y="1252"/>
                  </a:cubicBezTo>
                  <a:cubicBezTo>
                    <a:pt x="12472" y="1186"/>
                    <a:pt x="12639" y="1117"/>
                    <a:pt x="12798" y="1083"/>
                  </a:cubicBezTo>
                  <a:cubicBezTo>
                    <a:pt x="13359" y="967"/>
                    <a:pt x="13940" y="845"/>
                    <a:pt x="14514" y="757"/>
                  </a:cubicBezTo>
                  <a:lnTo>
                    <a:pt x="14535" y="755"/>
                  </a:lnTo>
                  <a:cubicBezTo>
                    <a:pt x="14880" y="704"/>
                    <a:pt x="15236" y="648"/>
                    <a:pt x="15489" y="412"/>
                  </a:cubicBezTo>
                  <a:cubicBezTo>
                    <a:pt x="15527" y="376"/>
                    <a:pt x="15562" y="335"/>
                    <a:pt x="15596" y="297"/>
                  </a:cubicBezTo>
                  <a:cubicBezTo>
                    <a:pt x="15669" y="215"/>
                    <a:pt x="15735" y="140"/>
                    <a:pt x="15827" y="95"/>
                  </a:cubicBezTo>
                  <a:cubicBezTo>
                    <a:pt x="15889" y="67"/>
                    <a:pt x="15958" y="54"/>
                    <a:pt x="16048" y="54"/>
                  </a:cubicBezTo>
                  <a:close/>
                  <a:moveTo>
                    <a:pt x="16048" y="1"/>
                  </a:moveTo>
                  <a:cubicBezTo>
                    <a:pt x="15952" y="1"/>
                    <a:pt x="15872" y="16"/>
                    <a:pt x="15804" y="48"/>
                  </a:cubicBezTo>
                  <a:cubicBezTo>
                    <a:pt x="15703" y="95"/>
                    <a:pt x="15628" y="179"/>
                    <a:pt x="15557" y="260"/>
                  </a:cubicBezTo>
                  <a:cubicBezTo>
                    <a:pt x="15523" y="299"/>
                    <a:pt x="15489" y="337"/>
                    <a:pt x="15452" y="374"/>
                  </a:cubicBezTo>
                  <a:cubicBezTo>
                    <a:pt x="15210" y="599"/>
                    <a:pt x="14863" y="650"/>
                    <a:pt x="14527" y="701"/>
                  </a:cubicBezTo>
                  <a:lnTo>
                    <a:pt x="14507" y="706"/>
                  </a:lnTo>
                  <a:cubicBezTo>
                    <a:pt x="13929" y="791"/>
                    <a:pt x="13348" y="914"/>
                    <a:pt x="12785" y="1031"/>
                  </a:cubicBezTo>
                  <a:cubicBezTo>
                    <a:pt x="12624" y="1066"/>
                    <a:pt x="12455" y="1134"/>
                    <a:pt x="12290" y="1203"/>
                  </a:cubicBezTo>
                  <a:cubicBezTo>
                    <a:pt x="12129" y="1269"/>
                    <a:pt x="11962" y="1338"/>
                    <a:pt x="11806" y="1370"/>
                  </a:cubicBezTo>
                  <a:lnTo>
                    <a:pt x="11797" y="1372"/>
                  </a:lnTo>
                  <a:lnTo>
                    <a:pt x="11791" y="1381"/>
                  </a:lnTo>
                  <a:cubicBezTo>
                    <a:pt x="11727" y="1464"/>
                    <a:pt x="11630" y="1505"/>
                    <a:pt x="11493" y="1505"/>
                  </a:cubicBezTo>
                  <a:cubicBezTo>
                    <a:pt x="11388" y="1505"/>
                    <a:pt x="11266" y="1481"/>
                    <a:pt x="11107" y="1430"/>
                  </a:cubicBezTo>
                  <a:cubicBezTo>
                    <a:pt x="11017" y="1402"/>
                    <a:pt x="10882" y="1366"/>
                    <a:pt x="10750" y="1366"/>
                  </a:cubicBezTo>
                  <a:cubicBezTo>
                    <a:pt x="10572" y="1366"/>
                    <a:pt x="10445" y="1428"/>
                    <a:pt x="10377" y="1546"/>
                  </a:cubicBezTo>
                  <a:cubicBezTo>
                    <a:pt x="10302" y="1693"/>
                    <a:pt x="10387" y="1884"/>
                    <a:pt x="10606" y="2056"/>
                  </a:cubicBezTo>
                  <a:cubicBezTo>
                    <a:pt x="10745" y="2165"/>
                    <a:pt x="10897" y="2306"/>
                    <a:pt x="10876" y="2460"/>
                  </a:cubicBezTo>
                  <a:cubicBezTo>
                    <a:pt x="10772" y="2418"/>
                    <a:pt x="10657" y="2375"/>
                    <a:pt x="10534" y="2375"/>
                  </a:cubicBezTo>
                  <a:cubicBezTo>
                    <a:pt x="10521" y="2375"/>
                    <a:pt x="10508" y="2376"/>
                    <a:pt x="10495" y="2377"/>
                  </a:cubicBezTo>
                  <a:cubicBezTo>
                    <a:pt x="10353" y="2388"/>
                    <a:pt x="10195" y="2484"/>
                    <a:pt x="10178" y="2643"/>
                  </a:cubicBezTo>
                  <a:cubicBezTo>
                    <a:pt x="10173" y="2675"/>
                    <a:pt x="10178" y="2705"/>
                    <a:pt x="10180" y="2735"/>
                  </a:cubicBezTo>
                  <a:cubicBezTo>
                    <a:pt x="10182" y="2771"/>
                    <a:pt x="10186" y="2805"/>
                    <a:pt x="10178" y="2838"/>
                  </a:cubicBezTo>
                  <a:cubicBezTo>
                    <a:pt x="10167" y="2878"/>
                    <a:pt x="10141" y="2912"/>
                    <a:pt x="10111" y="2949"/>
                  </a:cubicBezTo>
                  <a:cubicBezTo>
                    <a:pt x="10096" y="2970"/>
                    <a:pt x="10081" y="2992"/>
                    <a:pt x="10066" y="3013"/>
                  </a:cubicBezTo>
                  <a:cubicBezTo>
                    <a:pt x="9998" y="3127"/>
                    <a:pt x="10002" y="3283"/>
                    <a:pt x="10073" y="3395"/>
                  </a:cubicBezTo>
                  <a:lnTo>
                    <a:pt x="9691" y="3575"/>
                  </a:lnTo>
                  <a:lnTo>
                    <a:pt x="9691" y="3870"/>
                  </a:lnTo>
                  <a:lnTo>
                    <a:pt x="9700" y="3879"/>
                  </a:lnTo>
                  <a:cubicBezTo>
                    <a:pt x="9800" y="3977"/>
                    <a:pt x="9938" y="4024"/>
                    <a:pt x="10070" y="4067"/>
                  </a:cubicBezTo>
                  <a:cubicBezTo>
                    <a:pt x="10197" y="4110"/>
                    <a:pt x="10317" y="4151"/>
                    <a:pt x="10409" y="4234"/>
                  </a:cubicBezTo>
                  <a:cubicBezTo>
                    <a:pt x="10512" y="4327"/>
                    <a:pt x="10557" y="4477"/>
                    <a:pt x="10529" y="4633"/>
                  </a:cubicBezTo>
                  <a:cubicBezTo>
                    <a:pt x="10503" y="4789"/>
                    <a:pt x="10411" y="4914"/>
                    <a:pt x="10287" y="4967"/>
                  </a:cubicBezTo>
                  <a:cubicBezTo>
                    <a:pt x="10283" y="4967"/>
                    <a:pt x="10280" y="4967"/>
                    <a:pt x="10276" y="4967"/>
                  </a:cubicBezTo>
                  <a:cubicBezTo>
                    <a:pt x="10141" y="4967"/>
                    <a:pt x="10017" y="4850"/>
                    <a:pt x="10010" y="4719"/>
                  </a:cubicBezTo>
                  <a:lnTo>
                    <a:pt x="10008" y="4682"/>
                  </a:lnTo>
                  <a:lnTo>
                    <a:pt x="9177" y="4961"/>
                  </a:lnTo>
                  <a:cubicBezTo>
                    <a:pt x="9111" y="4856"/>
                    <a:pt x="9068" y="4738"/>
                    <a:pt x="9051" y="4614"/>
                  </a:cubicBezTo>
                  <a:lnTo>
                    <a:pt x="9046" y="4577"/>
                  </a:lnTo>
                  <a:lnTo>
                    <a:pt x="9012" y="4594"/>
                  </a:lnTo>
                  <a:cubicBezTo>
                    <a:pt x="8963" y="4616"/>
                    <a:pt x="8909" y="4629"/>
                    <a:pt x="8851" y="4629"/>
                  </a:cubicBezTo>
                  <a:cubicBezTo>
                    <a:pt x="8673" y="4629"/>
                    <a:pt x="8509" y="4521"/>
                    <a:pt x="8449" y="4369"/>
                  </a:cubicBezTo>
                  <a:lnTo>
                    <a:pt x="8440" y="4346"/>
                  </a:lnTo>
                  <a:lnTo>
                    <a:pt x="7662" y="4573"/>
                  </a:lnTo>
                  <a:lnTo>
                    <a:pt x="7592" y="4376"/>
                  </a:lnTo>
                  <a:lnTo>
                    <a:pt x="7574" y="4374"/>
                  </a:lnTo>
                  <a:cubicBezTo>
                    <a:pt x="7527" y="4365"/>
                    <a:pt x="7478" y="4363"/>
                    <a:pt x="7429" y="4363"/>
                  </a:cubicBezTo>
                  <a:cubicBezTo>
                    <a:pt x="7174" y="4363"/>
                    <a:pt x="6927" y="4462"/>
                    <a:pt x="6747" y="4635"/>
                  </a:cubicBezTo>
                  <a:cubicBezTo>
                    <a:pt x="6724" y="4656"/>
                    <a:pt x="6700" y="4682"/>
                    <a:pt x="6677" y="4706"/>
                  </a:cubicBezTo>
                  <a:cubicBezTo>
                    <a:pt x="6615" y="4772"/>
                    <a:pt x="6557" y="4834"/>
                    <a:pt x="6480" y="4871"/>
                  </a:cubicBezTo>
                  <a:cubicBezTo>
                    <a:pt x="6452" y="4884"/>
                    <a:pt x="6417" y="4890"/>
                    <a:pt x="6383" y="4890"/>
                  </a:cubicBezTo>
                  <a:cubicBezTo>
                    <a:pt x="6312" y="4890"/>
                    <a:pt x="6231" y="4858"/>
                    <a:pt x="6216" y="4785"/>
                  </a:cubicBezTo>
                  <a:lnTo>
                    <a:pt x="6207" y="4751"/>
                  </a:lnTo>
                  <a:lnTo>
                    <a:pt x="6177" y="4768"/>
                  </a:lnTo>
                  <a:cubicBezTo>
                    <a:pt x="6107" y="4803"/>
                    <a:pt x="6026" y="4821"/>
                    <a:pt x="5946" y="4821"/>
                  </a:cubicBezTo>
                  <a:cubicBezTo>
                    <a:pt x="5923" y="4821"/>
                    <a:pt x="5901" y="4820"/>
                    <a:pt x="5880" y="4817"/>
                  </a:cubicBezTo>
                  <a:lnTo>
                    <a:pt x="5882" y="4459"/>
                  </a:lnTo>
                  <a:lnTo>
                    <a:pt x="5843" y="4459"/>
                  </a:lnTo>
                  <a:cubicBezTo>
                    <a:pt x="5653" y="4459"/>
                    <a:pt x="5481" y="4344"/>
                    <a:pt x="5314" y="4232"/>
                  </a:cubicBezTo>
                  <a:cubicBezTo>
                    <a:pt x="5293" y="4217"/>
                    <a:pt x="5271" y="4202"/>
                    <a:pt x="5250" y="4187"/>
                  </a:cubicBezTo>
                  <a:cubicBezTo>
                    <a:pt x="4883" y="3945"/>
                    <a:pt x="4485" y="3810"/>
                    <a:pt x="4131" y="3810"/>
                  </a:cubicBezTo>
                  <a:cubicBezTo>
                    <a:pt x="3962" y="3810"/>
                    <a:pt x="3804" y="3840"/>
                    <a:pt x="3658" y="3898"/>
                  </a:cubicBezTo>
                  <a:cubicBezTo>
                    <a:pt x="3611" y="3917"/>
                    <a:pt x="3564" y="3939"/>
                    <a:pt x="3521" y="3960"/>
                  </a:cubicBezTo>
                  <a:cubicBezTo>
                    <a:pt x="3416" y="4007"/>
                    <a:pt x="3317" y="4054"/>
                    <a:pt x="3210" y="4065"/>
                  </a:cubicBezTo>
                  <a:cubicBezTo>
                    <a:pt x="3184" y="4068"/>
                    <a:pt x="3159" y="4069"/>
                    <a:pt x="3133" y="4069"/>
                  </a:cubicBezTo>
                  <a:cubicBezTo>
                    <a:pt x="3107" y="4069"/>
                    <a:pt x="3082" y="4068"/>
                    <a:pt x="3056" y="4067"/>
                  </a:cubicBezTo>
                  <a:cubicBezTo>
                    <a:pt x="3028" y="4065"/>
                    <a:pt x="3000" y="4063"/>
                    <a:pt x="2972" y="4063"/>
                  </a:cubicBezTo>
                  <a:cubicBezTo>
                    <a:pt x="2904" y="4063"/>
                    <a:pt x="2824" y="4069"/>
                    <a:pt x="2752" y="4112"/>
                  </a:cubicBezTo>
                  <a:cubicBezTo>
                    <a:pt x="2664" y="4166"/>
                    <a:pt x="2615" y="4256"/>
                    <a:pt x="2565" y="4344"/>
                  </a:cubicBezTo>
                  <a:cubicBezTo>
                    <a:pt x="2516" y="4436"/>
                    <a:pt x="2471" y="4519"/>
                    <a:pt x="2387" y="4560"/>
                  </a:cubicBezTo>
                  <a:cubicBezTo>
                    <a:pt x="2349" y="4579"/>
                    <a:pt x="2302" y="4588"/>
                    <a:pt x="2237" y="4588"/>
                  </a:cubicBezTo>
                  <a:cubicBezTo>
                    <a:pt x="2212" y="4588"/>
                    <a:pt x="2184" y="4586"/>
                    <a:pt x="2156" y="4586"/>
                  </a:cubicBezTo>
                  <a:cubicBezTo>
                    <a:pt x="2128" y="4584"/>
                    <a:pt x="2100" y="4581"/>
                    <a:pt x="2070" y="4581"/>
                  </a:cubicBezTo>
                  <a:cubicBezTo>
                    <a:pt x="2017" y="4581"/>
                    <a:pt x="1944" y="4588"/>
                    <a:pt x="1882" y="4626"/>
                  </a:cubicBezTo>
                  <a:cubicBezTo>
                    <a:pt x="1743" y="4710"/>
                    <a:pt x="1728" y="4896"/>
                    <a:pt x="1732" y="5001"/>
                  </a:cubicBezTo>
                  <a:cubicBezTo>
                    <a:pt x="1734" y="5031"/>
                    <a:pt x="1736" y="5061"/>
                    <a:pt x="1738" y="5091"/>
                  </a:cubicBezTo>
                  <a:cubicBezTo>
                    <a:pt x="1745" y="5196"/>
                    <a:pt x="1751" y="5293"/>
                    <a:pt x="1719" y="5383"/>
                  </a:cubicBezTo>
                  <a:cubicBezTo>
                    <a:pt x="1687" y="5466"/>
                    <a:pt x="1599" y="5533"/>
                    <a:pt x="1520" y="5533"/>
                  </a:cubicBezTo>
                  <a:cubicBezTo>
                    <a:pt x="1492" y="5533"/>
                    <a:pt x="1468" y="5524"/>
                    <a:pt x="1447" y="5509"/>
                  </a:cubicBezTo>
                  <a:cubicBezTo>
                    <a:pt x="1393" y="5468"/>
                    <a:pt x="1380" y="5400"/>
                    <a:pt x="1365" y="5325"/>
                  </a:cubicBezTo>
                  <a:cubicBezTo>
                    <a:pt x="1357" y="5282"/>
                    <a:pt x="1348" y="5235"/>
                    <a:pt x="1331" y="5192"/>
                  </a:cubicBezTo>
                  <a:cubicBezTo>
                    <a:pt x="1278" y="5068"/>
                    <a:pt x="1136" y="4989"/>
                    <a:pt x="973" y="4989"/>
                  </a:cubicBezTo>
                  <a:cubicBezTo>
                    <a:pt x="928" y="4989"/>
                    <a:pt x="888" y="4995"/>
                    <a:pt x="847" y="5006"/>
                  </a:cubicBezTo>
                  <a:cubicBezTo>
                    <a:pt x="667" y="5055"/>
                    <a:pt x="526" y="5188"/>
                    <a:pt x="401" y="5303"/>
                  </a:cubicBezTo>
                  <a:lnTo>
                    <a:pt x="393" y="5310"/>
                  </a:lnTo>
                  <a:lnTo>
                    <a:pt x="386" y="5856"/>
                  </a:lnTo>
                  <a:cubicBezTo>
                    <a:pt x="341" y="5863"/>
                    <a:pt x="301" y="5886"/>
                    <a:pt x="266" y="5923"/>
                  </a:cubicBezTo>
                  <a:cubicBezTo>
                    <a:pt x="215" y="5978"/>
                    <a:pt x="185" y="6062"/>
                    <a:pt x="191" y="6139"/>
                  </a:cubicBezTo>
                  <a:cubicBezTo>
                    <a:pt x="202" y="6257"/>
                    <a:pt x="271" y="6360"/>
                    <a:pt x="333" y="6445"/>
                  </a:cubicBezTo>
                  <a:cubicBezTo>
                    <a:pt x="204" y="6508"/>
                    <a:pt x="97" y="6608"/>
                    <a:pt x="29" y="6735"/>
                  </a:cubicBezTo>
                  <a:lnTo>
                    <a:pt x="1" y="6786"/>
                  </a:lnTo>
                  <a:lnTo>
                    <a:pt x="1" y="6786"/>
                  </a:lnTo>
                  <a:lnTo>
                    <a:pt x="59" y="6773"/>
                  </a:lnTo>
                  <a:cubicBezTo>
                    <a:pt x="73" y="6770"/>
                    <a:pt x="87" y="6769"/>
                    <a:pt x="101" y="6769"/>
                  </a:cubicBezTo>
                  <a:cubicBezTo>
                    <a:pt x="254" y="6769"/>
                    <a:pt x="384" y="6945"/>
                    <a:pt x="453" y="7118"/>
                  </a:cubicBezTo>
                  <a:cubicBezTo>
                    <a:pt x="526" y="7305"/>
                    <a:pt x="618" y="7536"/>
                    <a:pt x="826" y="7579"/>
                  </a:cubicBezTo>
                  <a:cubicBezTo>
                    <a:pt x="860" y="7587"/>
                    <a:pt x="892" y="7587"/>
                    <a:pt x="920" y="7587"/>
                  </a:cubicBezTo>
                  <a:lnTo>
                    <a:pt x="984" y="7587"/>
                  </a:lnTo>
                  <a:cubicBezTo>
                    <a:pt x="1014" y="7587"/>
                    <a:pt x="1051" y="7587"/>
                    <a:pt x="1083" y="7598"/>
                  </a:cubicBezTo>
                  <a:cubicBezTo>
                    <a:pt x="1222" y="7637"/>
                    <a:pt x="1286" y="7799"/>
                    <a:pt x="1344" y="7945"/>
                  </a:cubicBezTo>
                  <a:lnTo>
                    <a:pt x="1355" y="7977"/>
                  </a:lnTo>
                  <a:cubicBezTo>
                    <a:pt x="1412" y="8118"/>
                    <a:pt x="1532" y="8287"/>
                    <a:pt x="1690" y="8287"/>
                  </a:cubicBezTo>
                  <a:cubicBezTo>
                    <a:pt x="1697" y="8287"/>
                    <a:pt x="1705" y="8287"/>
                    <a:pt x="1713" y="8286"/>
                  </a:cubicBezTo>
                  <a:lnTo>
                    <a:pt x="1713" y="8286"/>
                  </a:lnTo>
                  <a:cubicBezTo>
                    <a:pt x="1663" y="8515"/>
                    <a:pt x="1644" y="8751"/>
                    <a:pt x="1653" y="8991"/>
                  </a:cubicBezTo>
                  <a:lnTo>
                    <a:pt x="1653" y="9025"/>
                  </a:lnTo>
                  <a:lnTo>
                    <a:pt x="1687" y="9014"/>
                  </a:lnTo>
                  <a:cubicBezTo>
                    <a:pt x="1698" y="9010"/>
                    <a:pt x="1708" y="9006"/>
                    <a:pt x="1719" y="9004"/>
                  </a:cubicBezTo>
                  <a:cubicBezTo>
                    <a:pt x="1736" y="8997"/>
                    <a:pt x="1753" y="8991"/>
                    <a:pt x="1773" y="8986"/>
                  </a:cubicBezTo>
                  <a:cubicBezTo>
                    <a:pt x="1813" y="8974"/>
                    <a:pt x="1854" y="8965"/>
                    <a:pt x="1897" y="8956"/>
                  </a:cubicBezTo>
                  <a:cubicBezTo>
                    <a:pt x="1967" y="8939"/>
                    <a:pt x="2038" y="8924"/>
                    <a:pt x="2109" y="8899"/>
                  </a:cubicBezTo>
                  <a:cubicBezTo>
                    <a:pt x="2387" y="8800"/>
                    <a:pt x="2597" y="8581"/>
                    <a:pt x="2767" y="8376"/>
                  </a:cubicBezTo>
                  <a:cubicBezTo>
                    <a:pt x="2816" y="8316"/>
                    <a:pt x="2867" y="8254"/>
                    <a:pt x="2938" y="8232"/>
                  </a:cubicBezTo>
                  <a:cubicBezTo>
                    <a:pt x="2958" y="8225"/>
                    <a:pt x="2981" y="8222"/>
                    <a:pt x="3006" y="8222"/>
                  </a:cubicBezTo>
                  <a:cubicBezTo>
                    <a:pt x="3056" y="8222"/>
                    <a:pt x="3114" y="8235"/>
                    <a:pt x="3167" y="8249"/>
                  </a:cubicBezTo>
                  <a:lnTo>
                    <a:pt x="3178" y="8254"/>
                  </a:lnTo>
                  <a:cubicBezTo>
                    <a:pt x="3421" y="8318"/>
                    <a:pt x="3674" y="8351"/>
                    <a:pt x="3926" y="8351"/>
                  </a:cubicBezTo>
                  <a:cubicBezTo>
                    <a:pt x="4077" y="8351"/>
                    <a:pt x="4228" y="8339"/>
                    <a:pt x="4376" y="8316"/>
                  </a:cubicBezTo>
                  <a:cubicBezTo>
                    <a:pt x="4393" y="8313"/>
                    <a:pt x="4411" y="8311"/>
                    <a:pt x="4428" y="8311"/>
                  </a:cubicBezTo>
                  <a:cubicBezTo>
                    <a:pt x="4451" y="8311"/>
                    <a:pt x="4471" y="8315"/>
                    <a:pt x="4483" y="8324"/>
                  </a:cubicBezTo>
                  <a:cubicBezTo>
                    <a:pt x="4502" y="8339"/>
                    <a:pt x="4508" y="8365"/>
                    <a:pt x="4517" y="8393"/>
                  </a:cubicBezTo>
                  <a:lnTo>
                    <a:pt x="4523" y="8410"/>
                  </a:lnTo>
                  <a:cubicBezTo>
                    <a:pt x="4566" y="8539"/>
                    <a:pt x="4667" y="8635"/>
                    <a:pt x="4763" y="8727"/>
                  </a:cubicBezTo>
                  <a:cubicBezTo>
                    <a:pt x="4796" y="8759"/>
                    <a:pt x="4830" y="8791"/>
                    <a:pt x="4860" y="8824"/>
                  </a:cubicBezTo>
                  <a:cubicBezTo>
                    <a:pt x="4976" y="8950"/>
                    <a:pt x="5055" y="9134"/>
                    <a:pt x="4967" y="9265"/>
                  </a:cubicBezTo>
                  <a:cubicBezTo>
                    <a:pt x="4935" y="9310"/>
                    <a:pt x="4888" y="9342"/>
                    <a:pt x="4836" y="9376"/>
                  </a:cubicBezTo>
                  <a:cubicBezTo>
                    <a:pt x="4774" y="9419"/>
                    <a:pt x="4710" y="9462"/>
                    <a:pt x="4678" y="9535"/>
                  </a:cubicBezTo>
                  <a:cubicBezTo>
                    <a:pt x="4654" y="9586"/>
                    <a:pt x="4652" y="9642"/>
                    <a:pt x="4650" y="9698"/>
                  </a:cubicBezTo>
                  <a:cubicBezTo>
                    <a:pt x="4650" y="9743"/>
                    <a:pt x="4648" y="9786"/>
                    <a:pt x="4635" y="9824"/>
                  </a:cubicBezTo>
                  <a:cubicBezTo>
                    <a:pt x="4588" y="9963"/>
                    <a:pt x="4408" y="10008"/>
                    <a:pt x="4256" y="10032"/>
                  </a:cubicBezTo>
                  <a:lnTo>
                    <a:pt x="3326" y="10175"/>
                  </a:lnTo>
                  <a:lnTo>
                    <a:pt x="3307" y="10180"/>
                  </a:lnTo>
                  <a:lnTo>
                    <a:pt x="3242" y="10668"/>
                  </a:lnTo>
                  <a:cubicBezTo>
                    <a:pt x="3135" y="10622"/>
                    <a:pt x="3016" y="10599"/>
                    <a:pt x="2898" y="10599"/>
                  </a:cubicBezTo>
                  <a:cubicBezTo>
                    <a:pt x="2823" y="10599"/>
                    <a:pt x="2748" y="10608"/>
                    <a:pt x="2677" y="10628"/>
                  </a:cubicBezTo>
                  <a:lnTo>
                    <a:pt x="2662" y="10632"/>
                  </a:lnTo>
                  <a:lnTo>
                    <a:pt x="2657" y="10647"/>
                  </a:lnTo>
                  <a:cubicBezTo>
                    <a:pt x="2604" y="10870"/>
                    <a:pt x="2839" y="11047"/>
                    <a:pt x="2944" y="11112"/>
                  </a:cubicBezTo>
                  <a:lnTo>
                    <a:pt x="2977" y="11131"/>
                  </a:lnTo>
                  <a:cubicBezTo>
                    <a:pt x="3124" y="11223"/>
                    <a:pt x="3277" y="11320"/>
                    <a:pt x="3309" y="11476"/>
                  </a:cubicBezTo>
                  <a:cubicBezTo>
                    <a:pt x="3315" y="11510"/>
                    <a:pt x="3317" y="11551"/>
                    <a:pt x="3319" y="11587"/>
                  </a:cubicBezTo>
                  <a:cubicBezTo>
                    <a:pt x="3322" y="11673"/>
                    <a:pt x="3324" y="11763"/>
                    <a:pt x="3390" y="11823"/>
                  </a:cubicBezTo>
                  <a:lnTo>
                    <a:pt x="3397" y="11829"/>
                  </a:lnTo>
                  <a:lnTo>
                    <a:pt x="3645" y="11849"/>
                  </a:lnTo>
                  <a:lnTo>
                    <a:pt x="3671" y="12144"/>
                  </a:lnTo>
                  <a:lnTo>
                    <a:pt x="3699" y="12140"/>
                  </a:lnTo>
                  <a:cubicBezTo>
                    <a:pt x="3755" y="12133"/>
                    <a:pt x="3811" y="12130"/>
                    <a:pt x="3868" y="12130"/>
                  </a:cubicBezTo>
                  <a:cubicBezTo>
                    <a:pt x="4034" y="12130"/>
                    <a:pt x="4202" y="12160"/>
                    <a:pt x="4359" y="12217"/>
                  </a:cubicBezTo>
                  <a:cubicBezTo>
                    <a:pt x="4391" y="12228"/>
                    <a:pt x="4425" y="12243"/>
                    <a:pt x="4446" y="12269"/>
                  </a:cubicBezTo>
                  <a:cubicBezTo>
                    <a:pt x="4487" y="12320"/>
                    <a:pt x="4463" y="12402"/>
                    <a:pt x="4451" y="12434"/>
                  </a:cubicBezTo>
                  <a:cubicBezTo>
                    <a:pt x="4425" y="12496"/>
                    <a:pt x="4384" y="12556"/>
                    <a:pt x="4346" y="12611"/>
                  </a:cubicBezTo>
                  <a:cubicBezTo>
                    <a:pt x="4296" y="12682"/>
                    <a:pt x="4247" y="12755"/>
                    <a:pt x="4221" y="12839"/>
                  </a:cubicBezTo>
                  <a:cubicBezTo>
                    <a:pt x="4196" y="12924"/>
                    <a:pt x="4215" y="13034"/>
                    <a:pt x="4271" y="13111"/>
                  </a:cubicBezTo>
                  <a:cubicBezTo>
                    <a:pt x="4311" y="13164"/>
                    <a:pt x="4364" y="13193"/>
                    <a:pt x="4419" y="13193"/>
                  </a:cubicBezTo>
                  <a:cubicBezTo>
                    <a:pt x="4434" y="13193"/>
                    <a:pt x="4450" y="13190"/>
                    <a:pt x="4466" y="13186"/>
                  </a:cubicBezTo>
                  <a:cubicBezTo>
                    <a:pt x="4592" y="13149"/>
                    <a:pt x="4626" y="12999"/>
                    <a:pt x="4641" y="12888"/>
                  </a:cubicBezTo>
                  <a:lnTo>
                    <a:pt x="4693" y="12489"/>
                  </a:lnTo>
                  <a:cubicBezTo>
                    <a:pt x="4699" y="12449"/>
                    <a:pt x="4718" y="12382"/>
                    <a:pt x="4759" y="12382"/>
                  </a:cubicBezTo>
                  <a:cubicBezTo>
                    <a:pt x="4774" y="12382"/>
                    <a:pt x="4789" y="12393"/>
                    <a:pt x="4806" y="12408"/>
                  </a:cubicBezTo>
                  <a:cubicBezTo>
                    <a:pt x="4928" y="12500"/>
                    <a:pt x="5038" y="12596"/>
                    <a:pt x="5072" y="12723"/>
                  </a:cubicBezTo>
                  <a:cubicBezTo>
                    <a:pt x="5072" y="12727"/>
                    <a:pt x="5072" y="12731"/>
                    <a:pt x="5074" y="12736"/>
                  </a:cubicBezTo>
                  <a:lnTo>
                    <a:pt x="5087" y="12815"/>
                  </a:lnTo>
                  <a:lnTo>
                    <a:pt x="5213" y="12607"/>
                  </a:lnTo>
                  <a:cubicBezTo>
                    <a:pt x="5237" y="12569"/>
                    <a:pt x="5260" y="12530"/>
                    <a:pt x="5293" y="12506"/>
                  </a:cubicBezTo>
                  <a:cubicBezTo>
                    <a:pt x="5319" y="12487"/>
                    <a:pt x="5354" y="12478"/>
                    <a:pt x="5391" y="12478"/>
                  </a:cubicBezTo>
                  <a:cubicBezTo>
                    <a:pt x="5427" y="12478"/>
                    <a:pt x="5465" y="12486"/>
                    <a:pt x="5498" y="12502"/>
                  </a:cubicBezTo>
                  <a:cubicBezTo>
                    <a:pt x="5567" y="12536"/>
                    <a:pt x="5623" y="12596"/>
                    <a:pt x="5676" y="12652"/>
                  </a:cubicBezTo>
                  <a:lnTo>
                    <a:pt x="6098" y="13098"/>
                  </a:lnTo>
                  <a:cubicBezTo>
                    <a:pt x="6249" y="13257"/>
                    <a:pt x="6429" y="13427"/>
                    <a:pt x="6646" y="13427"/>
                  </a:cubicBezTo>
                  <a:cubicBezTo>
                    <a:pt x="6658" y="13427"/>
                    <a:pt x="6669" y="13427"/>
                    <a:pt x="6681" y="13426"/>
                  </a:cubicBezTo>
                  <a:cubicBezTo>
                    <a:pt x="6711" y="13423"/>
                    <a:pt x="6739" y="13417"/>
                    <a:pt x="6762" y="13411"/>
                  </a:cubicBezTo>
                  <a:lnTo>
                    <a:pt x="6801" y="13400"/>
                  </a:lnTo>
                  <a:lnTo>
                    <a:pt x="6777" y="13370"/>
                  </a:lnTo>
                  <a:cubicBezTo>
                    <a:pt x="6726" y="13301"/>
                    <a:pt x="6709" y="13196"/>
                    <a:pt x="6771" y="13130"/>
                  </a:cubicBezTo>
                  <a:lnTo>
                    <a:pt x="6777" y="13124"/>
                  </a:lnTo>
                  <a:lnTo>
                    <a:pt x="6786" y="10328"/>
                  </a:lnTo>
                  <a:lnTo>
                    <a:pt x="6788" y="10265"/>
                  </a:lnTo>
                  <a:cubicBezTo>
                    <a:pt x="6977" y="10081"/>
                    <a:pt x="7219" y="9946"/>
                    <a:pt x="7487" y="9876"/>
                  </a:cubicBezTo>
                  <a:cubicBezTo>
                    <a:pt x="7506" y="9871"/>
                    <a:pt x="7523" y="9867"/>
                    <a:pt x="7542" y="9863"/>
                  </a:cubicBezTo>
                  <a:lnTo>
                    <a:pt x="7587" y="9854"/>
                  </a:lnTo>
                  <a:lnTo>
                    <a:pt x="7587" y="9833"/>
                  </a:lnTo>
                  <a:cubicBezTo>
                    <a:pt x="7587" y="9779"/>
                    <a:pt x="7609" y="9728"/>
                    <a:pt x="7645" y="9691"/>
                  </a:cubicBezTo>
                  <a:cubicBezTo>
                    <a:pt x="7709" y="9627"/>
                    <a:pt x="7804" y="9599"/>
                    <a:pt x="7887" y="9578"/>
                  </a:cubicBezTo>
                  <a:cubicBezTo>
                    <a:pt x="8059" y="9533"/>
                    <a:pt x="8236" y="9503"/>
                    <a:pt x="8414" y="9490"/>
                  </a:cubicBezTo>
                  <a:lnTo>
                    <a:pt x="8427" y="9488"/>
                  </a:lnTo>
                  <a:cubicBezTo>
                    <a:pt x="8504" y="9481"/>
                    <a:pt x="8581" y="9475"/>
                    <a:pt x="8652" y="9436"/>
                  </a:cubicBezTo>
                  <a:cubicBezTo>
                    <a:pt x="8680" y="9419"/>
                    <a:pt x="8708" y="9398"/>
                    <a:pt x="8731" y="9378"/>
                  </a:cubicBezTo>
                  <a:cubicBezTo>
                    <a:pt x="8755" y="9357"/>
                    <a:pt x="8776" y="9340"/>
                    <a:pt x="8802" y="9325"/>
                  </a:cubicBezTo>
                  <a:cubicBezTo>
                    <a:pt x="8862" y="9291"/>
                    <a:pt x="8933" y="9286"/>
                    <a:pt x="8995" y="9286"/>
                  </a:cubicBezTo>
                  <a:lnTo>
                    <a:pt x="9070" y="9286"/>
                  </a:lnTo>
                  <a:cubicBezTo>
                    <a:pt x="9097" y="9288"/>
                    <a:pt x="9124" y="9289"/>
                    <a:pt x="9152" y="9289"/>
                  </a:cubicBezTo>
                  <a:cubicBezTo>
                    <a:pt x="9163" y="9289"/>
                    <a:pt x="9174" y="9289"/>
                    <a:pt x="9186" y="9288"/>
                  </a:cubicBezTo>
                  <a:cubicBezTo>
                    <a:pt x="9286" y="9284"/>
                    <a:pt x="9389" y="9237"/>
                    <a:pt x="9443" y="9171"/>
                  </a:cubicBezTo>
                  <a:cubicBezTo>
                    <a:pt x="9479" y="9130"/>
                    <a:pt x="9492" y="9081"/>
                    <a:pt x="9485" y="9029"/>
                  </a:cubicBezTo>
                  <a:cubicBezTo>
                    <a:pt x="9479" y="8997"/>
                    <a:pt x="9466" y="8967"/>
                    <a:pt x="9451" y="8939"/>
                  </a:cubicBezTo>
                  <a:cubicBezTo>
                    <a:pt x="9440" y="8918"/>
                    <a:pt x="9432" y="8899"/>
                    <a:pt x="9425" y="8877"/>
                  </a:cubicBezTo>
                  <a:cubicBezTo>
                    <a:pt x="9413" y="8830"/>
                    <a:pt x="9423" y="8783"/>
                    <a:pt x="9455" y="8740"/>
                  </a:cubicBezTo>
                  <a:cubicBezTo>
                    <a:pt x="9515" y="8663"/>
                    <a:pt x="9646" y="8605"/>
                    <a:pt x="9768" y="8603"/>
                  </a:cubicBezTo>
                  <a:lnTo>
                    <a:pt x="9781" y="8603"/>
                  </a:lnTo>
                  <a:cubicBezTo>
                    <a:pt x="10064" y="8603"/>
                    <a:pt x="10347" y="8734"/>
                    <a:pt x="10531" y="8948"/>
                  </a:cubicBezTo>
                  <a:cubicBezTo>
                    <a:pt x="10351" y="8980"/>
                    <a:pt x="10171" y="9027"/>
                    <a:pt x="9998" y="9087"/>
                  </a:cubicBezTo>
                  <a:cubicBezTo>
                    <a:pt x="9888" y="9126"/>
                    <a:pt x="9775" y="9171"/>
                    <a:pt x="9691" y="9254"/>
                  </a:cubicBezTo>
                  <a:cubicBezTo>
                    <a:pt x="9593" y="9348"/>
                    <a:pt x="9550" y="9479"/>
                    <a:pt x="9582" y="9588"/>
                  </a:cubicBezTo>
                  <a:cubicBezTo>
                    <a:pt x="9618" y="9708"/>
                    <a:pt x="9721" y="9775"/>
                    <a:pt x="9822" y="9841"/>
                  </a:cubicBezTo>
                  <a:cubicBezTo>
                    <a:pt x="9890" y="9886"/>
                    <a:pt x="9963" y="9931"/>
                    <a:pt x="10010" y="9993"/>
                  </a:cubicBezTo>
                  <a:cubicBezTo>
                    <a:pt x="10122" y="10143"/>
                    <a:pt x="10092" y="10360"/>
                    <a:pt x="9925" y="10640"/>
                  </a:cubicBezTo>
                  <a:lnTo>
                    <a:pt x="9914" y="10658"/>
                  </a:lnTo>
                  <a:lnTo>
                    <a:pt x="9927" y="10673"/>
                  </a:lnTo>
                  <a:cubicBezTo>
                    <a:pt x="10227" y="11043"/>
                    <a:pt x="10520" y="11270"/>
                    <a:pt x="10850" y="11386"/>
                  </a:cubicBezTo>
                  <a:cubicBezTo>
                    <a:pt x="11052" y="11459"/>
                    <a:pt x="11277" y="11493"/>
                    <a:pt x="11555" y="11493"/>
                  </a:cubicBezTo>
                  <a:cubicBezTo>
                    <a:pt x="11739" y="11493"/>
                    <a:pt x="11930" y="11478"/>
                    <a:pt x="12114" y="11463"/>
                  </a:cubicBezTo>
                  <a:cubicBezTo>
                    <a:pt x="12209" y="11457"/>
                    <a:pt x="12303" y="11448"/>
                    <a:pt x="12397" y="11444"/>
                  </a:cubicBezTo>
                  <a:cubicBezTo>
                    <a:pt x="12455" y="11440"/>
                    <a:pt x="12509" y="11437"/>
                    <a:pt x="12560" y="11437"/>
                  </a:cubicBezTo>
                  <a:cubicBezTo>
                    <a:pt x="12903" y="11437"/>
                    <a:pt x="13141" y="11519"/>
                    <a:pt x="13286" y="11682"/>
                  </a:cubicBezTo>
                  <a:cubicBezTo>
                    <a:pt x="13385" y="11791"/>
                    <a:pt x="13436" y="11937"/>
                    <a:pt x="13488" y="12076"/>
                  </a:cubicBezTo>
                  <a:cubicBezTo>
                    <a:pt x="13498" y="12102"/>
                    <a:pt x="13507" y="12129"/>
                    <a:pt x="13518" y="12157"/>
                  </a:cubicBezTo>
                  <a:cubicBezTo>
                    <a:pt x="13670" y="12558"/>
                    <a:pt x="13903" y="12924"/>
                    <a:pt x="14130" y="13278"/>
                  </a:cubicBezTo>
                  <a:cubicBezTo>
                    <a:pt x="14203" y="13396"/>
                    <a:pt x="14298" y="13541"/>
                    <a:pt x="14445" y="13608"/>
                  </a:cubicBezTo>
                  <a:cubicBezTo>
                    <a:pt x="14518" y="13642"/>
                    <a:pt x="14600" y="13655"/>
                    <a:pt x="14679" y="13666"/>
                  </a:cubicBezTo>
                  <a:cubicBezTo>
                    <a:pt x="14790" y="13683"/>
                    <a:pt x="14895" y="13698"/>
                    <a:pt x="14968" y="13768"/>
                  </a:cubicBezTo>
                  <a:cubicBezTo>
                    <a:pt x="14990" y="13788"/>
                    <a:pt x="15005" y="13809"/>
                    <a:pt x="15024" y="13833"/>
                  </a:cubicBezTo>
                  <a:cubicBezTo>
                    <a:pt x="15050" y="13867"/>
                    <a:pt x="15077" y="13906"/>
                    <a:pt x="15118" y="13931"/>
                  </a:cubicBezTo>
                  <a:cubicBezTo>
                    <a:pt x="15155" y="13953"/>
                    <a:pt x="15193" y="13966"/>
                    <a:pt x="15234" y="13966"/>
                  </a:cubicBezTo>
                  <a:cubicBezTo>
                    <a:pt x="15379" y="13966"/>
                    <a:pt x="15523" y="13820"/>
                    <a:pt x="15619" y="13713"/>
                  </a:cubicBezTo>
                  <a:cubicBezTo>
                    <a:pt x="15917" y="13372"/>
                    <a:pt x="16348" y="13134"/>
                    <a:pt x="16830" y="13038"/>
                  </a:cubicBezTo>
                  <a:lnTo>
                    <a:pt x="16856" y="13034"/>
                  </a:lnTo>
                  <a:lnTo>
                    <a:pt x="16851" y="13008"/>
                  </a:lnTo>
                  <a:cubicBezTo>
                    <a:pt x="16847" y="12978"/>
                    <a:pt x="16847" y="12954"/>
                    <a:pt x="16851" y="12933"/>
                  </a:cubicBezTo>
                  <a:cubicBezTo>
                    <a:pt x="16868" y="12869"/>
                    <a:pt x="16922" y="12817"/>
                    <a:pt x="16967" y="12772"/>
                  </a:cubicBezTo>
                  <a:lnTo>
                    <a:pt x="17357" y="12393"/>
                  </a:lnTo>
                  <a:cubicBezTo>
                    <a:pt x="17423" y="12327"/>
                    <a:pt x="17501" y="12252"/>
                    <a:pt x="17595" y="12228"/>
                  </a:cubicBezTo>
                  <a:cubicBezTo>
                    <a:pt x="17618" y="12222"/>
                    <a:pt x="17642" y="12219"/>
                    <a:pt x="17665" y="12219"/>
                  </a:cubicBezTo>
                  <a:cubicBezTo>
                    <a:pt x="17768" y="12219"/>
                    <a:pt x="17869" y="12271"/>
                    <a:pt x="17974" y="12327"/>
                  </a:cubicBezTo>
                  <a:cubicBezTo>
                    <a:pt x="18066" y="12376"/>
                    <a:pt x="18163" y="12427"/>
                    <a:pt x="18268" y="12442"/>
                  </a:cubicBezTo>
                  <a:cubicBezTo>
                    <a:pt x="18289" y="12447"/>
                    <a:pt x="18315" y="12449"/>
                    <a:pt x="18338" y="12449"/>
                  </a:cubicBezTo>
                  <a:cubicBezTo>
                    <a:pt x="18563" y="12449"/>
                    <a:pt x="18767" y="12290"/>
                    <a:pt x="18919" y="12151"/>
                  </a:cubicBezTo>
                  <a:lnTo>
                    <a:pt x="18936" y="12136"/>
                  </a:lnTo>
                  <a:cubicBezTo>
                    <a:pt x="19107" y="11979"/>
                    <a:pt x="19287" y="11817"/>
                    <a:pt x="19508" y="11804"/>
                  </a:cubicBezTo>
                  <a:cubicBezTo>
                    <a:pt x="19514" y="11803"/>
                    <a:pt x="19520" y="11803"/>
                    <a:pt x="19526" y="11803"/>
                  </a:cubicBezTo>
                  <a:cubicBezTo>
                    <a:pt x="19607" y="11803"/>
                    <a:pt x="19708" y="11831"/>
                    <a:pt x="19752" y="11913"/>
                  </a:cubicBezTo>
                  <a:cubicBezTo>
                    <a:pt x="19759" y="11928"/>
                    <a:pt x="19765" y="11943"/>
                    <a:pt x="19769" y="11960"/>
                  </a:cubicBezTo>
                  <a:cubicBezTo>
                    <a:pt x="19778" y="11982"/>
                    <a:pt x="19787" y="12003"/>
                    <a:pt x="19799" y="12024"/>
                  </a:cubicBezTo>
                  <a:cubicBezTo>
                    <a:pt x="19857" y="12121"/>
                    <a:pt x="19982" y="12132"/>
                    <a:pt x="20069" y="12132"/>
                  </a:cubicBezTo>
                  <a:cubicBezTo>
                    <a:pt x="20089" y="12132"/>
                    <a:pt x="20110" y="12132"/>
                    <a:pt x="20129" y="12129"/>
                  </a:cubicBezTo>
                  <a:cubicBezTo>
                    <a:pt x="20311" y="12121"/>
                    <a:pt x="20491" y="12117"/>
                    <a:pt x="20663" y="12117"/>
                  </a:cubicBezTo>
                  <a:cubicBezTo>
                    <a:pt x="21291" y="12117"/>
                    <a:pt x="21854" y="12174"/>
                    <a:pt x="22390" y="12292"/>
                  </a:cubicBezTo>
                  <a:cubicBezTo>
                    <a:pt x="22677" y="12357"/>
                    <a:pt x="22996" y="12455"/>
                    <a:pt x="23180" y="12699"/>
                  </a:cubicBezTo>
                  <a:cubicBezTo>
                    <a:pt x="23212" y="12744"/>
                    <a:pt x="23240" y="12791"/>
                    <a:pt x="23262" y="12834"/>
                  </a:cubicBezTo>
                  <a:lnTo>
                    <a:pt x="23283" y="12871"/>
                  </a:lnTo>
                  <a:lnTo>
                    <a:pt x="23307" y="12839"/>
                  </a:lnTo>
                  <a:cubicBezTo>
                    <a:pt x="23328" y="12809"/>
                    <a:pt x="23345" y="12776"/>
                    <a:pt x="23360" y="12749"/>
                  </a:cubicBezTo>
                  <a:lnTo>
                    <a:pt x="23709" y="12029"/>
                  </a:lnTo>
                  <a:cubicBezTo>
                    <a:pt x="23780" y="12007"/>
                    <a:pt x="23842" y="11947"/>
                    <a:pt x="23874" y="11872"/>
                  </a:cubicBezTo>
                  <a:cubicBezTo>
                    <a:pt x="23911" y="11791"/>
                    <a:pt x="23909" y="11701"/>
                    <a:pt x="23870" y="11632"/>
                  </a:cubicBezTo>
                  <a:cubicBezTo>
                    <a:pt x="23838" y="11568"/>
                    <a:pt x="23782" y="11525"/>
                    <a:pt x="23729" y="11482"/>
                  </a:cubicBezTo>
                  <a:cubicBezTo>
                    <a:pt x="23690" y="11450"/>
                    <a:pt x="23654" y="11420"/>
                    <a:pt x="23626" y="11384"/>
                  </a:cubicBezTo>
                  <a:cubicBezTo>
                    <a:pt x="23527" y="11260"/>
                    <a:pt x="23538" y="11097"/>
                    <a:pt x="23549" y="10925"/>
                  </a:cubicBezTo>
                  <a:cubicBezTo>
                    <a:pt x="23557" y="10799"/>
                    <a:pt x="23566" y="10666"/>
                    <a:pt x="23529" y="10546"/>
                  </a:cubicBezTo>
                  <a:cubicBezTo>
                    <a:pt x="23525" y="10531"/>
                    <a:pt x="23521" y="10516"/>
                    <a:pt x="23517" y="10501"/>
                  </a:cubicBezTo>
                  <a:cubicBezTo>
                    <a:pt x="23499" y="10456"/>
                    <a:pt x="23484" y="10411"/>
                    <a:pt x="23491" y="10368"/>
                  </a:cubicBezTo>
                  <a:cubicBezTo>
                    <a:pt x="23504" y="10300"/>
                    <a:pt x="23570" y="10250"/>
                    <a:pt x="23639" y="10208"/>
                  </a:cubicBezTo>
                  <a:cubicBezTo>
                    <a:pt x="23847" y="10075"/>
                    <a:pt x="24089" y="9933"/>
                    <a:pt x="24329" y="9933"/>
                  </a:cubicBezTo>
                  <a:cubicBezTo>
                    <a:pt x="24389" y="9933"/>
                    <a:pt x="24446" y="9942"/>
                    <a:pt x="24502" y="9959"/>
                  </a:cubicBezTo>
                  <a:cubicBezTo>
                    <a:pt x="24556" y="9978"/>
                    <a:pt x="24609" y="10004"/>
                    <a:pt x="24661" y="10030"/>
                  </a:cubicBezTo>
                  <a:cubicBezTo>
                    <a:pt x="24753" y="10077"/>
                    <a:pt x="24849" y="10124"/>
                    <a:pt x="24948" y="10124"/>
                  </a:cubicBezTo>
                  <a:cubicBezTo>
                    <a:pt x="24974" y="10124"/>
                    <a:pt x="24999" y="10122"/>
                    <a:pt x="25023" y="10115"/>
                  </a:cubicBezTo>
                  <a:lnTo>
                    <a:pt x="25038" y="10111"/>
                  </a:lnTo>
                  <a:lnTo>
                    <a:pt x="25042" y="10096"/>
                  </a:lnTo>
                  <a:cubicBezTo>
                    <a:pt x="25083" y="9916"/>
                    <a:pt x="25098" y="9734"/>
                    <a:pt x="25087" y="9552"/>
                  </a:cubicBezTo>
                  <a:cubicBezTo>
                    <a:pt x="25079" y="9430"/>
                    <a:pt x="25094" y="9276"/>
                    <a:pt x="25109" y="9128"/>
                  </a:cubicBezTo>
                  <a:cubicBezTo>
                    <a:pt x="25119" y="9014"/>
                    <a:pt x="25130" y="8907"/>
                    <a:pt x="25132" y="8811"/>
                  </a:cubicBezTo>
                  <a:lnTo>
                    <a:pt x="25426" y="8629"/>
                  </a:lnTo>
                  <a:lnTo>
                    <a:pt x="25423" y="8609"/>
                  </a:lnTo>
                  <a:cubicBezTo>
                    <a:pt x="25413" y="8551"/>
                    <a:pt x="25400" y="8410"/>
                    <a:pt x="25490" y="8352"/>
                  </a:cubicBezTo>
                  <a:cubicBezTo>
                    <a:pt x="25512" y="8338"/>
                    <a:pt x="25539" y="8332"/>
                    <a:pt x="25568" y="8332"/>
                  </a:cubicBezTo>
                  <a:cubicBezTo>
                    <a:pt x="25628" y="8332"/>
                    <a:pt x="25698" y="8357"/>
                    <a:pt x="25766" y="8384"/>
                  </a:cubicBezTo>
                  <a:lnTo>
                    <a:pt x="25805" y="8399"/>
                  </a:lnTo>
                  <a:cubicBezTo>
                    <a:pt x="25980" y="8468"/>
                    <a:pt x="26165" y="8479"/>
                    <a:pt x="26308" y="8479"/>
                  </a:cubicBezTo>
                  <a:cubicBezTo>
                    <a:pt x="26381" y="8479"/>
                    <a:pt x="26452" y="8474"/>
                    <a:pt x="26531" y="8472"/>
                  </a:cubicBezTo>
                  <a:cubicBezTo>
                    <a:pt x="26660" y="8466"/>
                    <a:pt x="26840" y="8444"/>
                    <a:pt x="26897" y="8303"/>
                  </a:cubicBezTo>
                  <a:cubicBezTo>
                    <a:pt x="26917" y="8260"/>
                    <a:pt x="26919" y="8215"/>
                    <a:pt x="26919" y="8170"/>
                  </a:cubicBezTo>
                  <a:cubicBezTo>
                    <a:pt x="26921" y="8125"/>
                    <a:pt x="26923" y="8080"/>
                    <a:pt x="26942" y="8044"/>
                  </a:cubicBezTo>
                  <a:cubicBezTo>
                    <a:pt x="26955" y="8020"/>
                    <a:pt x="26977" y="8001"/>
                    <a:pt x="26998" y="7982"/>
                  </a:cubicBezTo>
                  <a:cubicBezTo>
                    <a:pt x="27017" y="7962"/>
                    <a:pt x="27037" y="7943"/>
                    <a:pt x="27052" y="7917"/>
                  </a:cubicBezTo>
                  <a:cubicBezTo>
                    <a:pt x="27103" y="7842"/>
                    <a:pt x="27097" y="7750"/>
                    <a:pt x="27090" y="7662"/>
                  </a:cubicBezTo>
                  <a:cubicBezTo>
                    <a:pt x="27090" y="7645"/>
                    <a:pt x="27088" y="7628"/>
                    <a:pt x="27088" y="7611"/>
                  </a:cubicBezTo>
                  <a:cubicBezTo>
                    <a:pt x="27075" y="7300"/>
                    <a:pt x="27262" y="6992"/>
                    <a:pt x="27545" y="6861"/>
                  </a:cubicBezTo>
                  <a:cubicBezTo>
                    <a:pt x="27557" y="6855"/>
                    <a:pt x="27572" y="6848"/>
                    <a:pt x="27585" y="6842"/>
                  </a:cubicBezTo>
                  <a:cubicBezTo>
                    <a:pt x="27637" y="6820"/>
                    <a:pt x="27688" y="6799"/>
                    <a:pt x="27731" y="6760"/>
                  </a:cubicBezTo>
                  <a:cubicBezTo>
                    <a:pt x="27799" y="6700"/>
                    <a:pt x="27827" y="6613"/>
                    <a:pt x="27855" y="6529"/>
                  </a:cubicBezTo>
                  <a:cubicBezTo>
                    <a:pt x="27864" y="6508"/>
                    <a:pt x="27870" y="6484"/>
                    <a:pt x="27879" y="6463"/>
                  </a:cubicBezTo>
                  <a:cubicBezTo>
                    <a:pt x="27911" y="6379"/>
                    <a:pt x="27975" y="6287"/>
                    <a:pt x="28061" y="6278"/>
                  </a:cubicBezTo>
                  <a:lnTo>
                    <a:pt x="28104" y="6274"/>
                  </a:lnTo>
                  <a:lnTo>
                    <a:pt x="28082" y="6238"/>
                  </a:lnTo>
                  <a:cubicBezTo>
                    <a:pt x="27967" y="6043"/>
                    <a:pt x="27787" y="5912"/>
                    <a:pt x="27590" y="5878"/>
                  </a:cubicBezTo>
                  <a:cubicBezTo>
                    <a:pt x="27508" y="5865"/>
                    <a:pt x="27422" y="5863"/>
                    <a:pt x="27356" y="5863"/>
                  </a:cubicBezTo>
                  <a:cubicBezTo>
                    <a:pt x="27324" y="5863"/>
                    <a:pt x="27292" y="5863"/>
                    <a:pt x="27260" y="5865"/>
                  </a:cubicBezTo>
                  <a:lnTo>
                    <a:pt x="27163" y="5865"/>
                  </a:lnTo>
                  <a:cubicBezTo>
                    <a:pt x="26936" y="5865"/>
                    <a:pt x="26780" y="5837"/>
                    <a:pt x="26685" y="5698"/>
                  </a:cubicBezTo>
                  <a:cubicBezTo>
                    <a:pt x="26660" y="5661"/>
                    <a:pt x="26643" y="5618"/>
                    <a:pt x="26625" y="5573"/>
                  </a:cubicBezTo>
                  <a:cubicBezTo>
                    <a:pt x="26602" y="5516"/>
                    <a:pt x="26578" y="5456"/>
                    <a:pt x="26535" y="5408"/>
                  </a:cubicBezTo>
                  <a:cubicBezTo>
                    <a:pt x="26482" y="5348"/>
                    <a:pt x="26411" y="5316"/>
                    <a:pt x="26340" y="5286"/>
                  </a:cubicBezTo>
                  <a:cubicBezTo>
                    <a:pt x="26298" y="5267"/>
                    <a:pt x="26253" y="5248"/>
                    <a:pt x="26214" y="5222"/>
                  </a:cubicBezTo>
                  <a:cubicBezTo>
                    <a:pt x="26103" y="5147"/>
                    <a:pt x="26045" y="5025"/>
                    <a:pt x="25983" y="4894"/>
                  </a:cubicBezTo>
                  <a:cubicBezTo>
                    <a:pt x="25914" y="4753"/>
                    <a:pt x="25846" y="4609"/>
                    <a:pt x="25706" y="4532"/>
                  </a:cubicBezTo>
                  <a:cubicBezTo>
                    <a:pt x="25642" y="4496"/>
                    <a:pt x="25571" y="4479"/>
                    <a:pt x="25488" y="4479"/>
                  </a:cubicBezTo>
                  <a:cubicBezTo>
                    <a:pt x="25333" y="4479"/>
                    <a:pt x="25168" y="4543"/>
                    <a:pt x="25023" y="4603"/>
                  </a:cubicBezTo>
                  <a:lnTo>
                    <a:pt x="25006" y="4609"/>
                  </a:lnTo>
                  <a:cubicBezTo>
                    <a:pt x="24884" y="4656"/>
                    <a:pt x="24723" y="4714"/>
                    <a:pt x="24564" y="4714"/>
                  </a:cubicBezTo>
                  <a:cubicBezTo>
                    <a:pt x="24509" y="4714"/>
                    <a:pt x="24457" y="4708"/>
                    <a:pt x="24410" y="4693"/>
                  </a:cubicBezTo>
                  <a:cubicBezTo>
                    <a:pt x="24301" y="4665"/>
                    <a:pt x="24198" y="4586"/>
                    <a:pt x="24142" y="4487"/>
                  </a:cubicBezTo>
                  <a:cubicBezTo>
                    <a:pt x="24112" y="4436"/>
                    <a:pt x="24082" y="4352"/>
                    <a:pt x="24110" y="4260"/>
                  </a:cubicBezTo>
                  <a:lnTo>
                    <a:pt x="24114" y="4247"/>
                  </a:lnTo>
                  <a:lnTo>
                    <a:pt x="24108" y="4239"/>
                  </a:lnTo>
                  <a:cubicBezTo>
                    <a:pt x="24078" y="4189"/>
                    <a:pt x="24031" y="4166"/>
                    <a:pt x="23971" y="4166"/>
                  </a:cubicBezTo>
                  <a:cubicBezTo>
                    <a:pt x="23877" y="4166"/>
                    <a:pt x="23761" y="4234"/>
                    <a:pt x="23701" y="4327"/>
                  </a:cubicBezTo>
                  <a:cubicBezTo>
                    <a:pt x="23684" y="4352"/>
                    <a:pt x="23667" y="4380"/>
                    <a:pt x="23652" y="4408"/>
                  </a:cubicBezTo>
                  <a:cubicBezTo>
                    <a:pt x="23592" y="4506"/>
                    <a:pt x="23532" y="4611"/>
                    <a:pt x="23427" y="4633"/>
                  </a:cubicBezTo>
                  <a:cubicBezTo>
                    <a:pt x="23414" y="4636"/>
                    <a:pt x="23401" y="4637"/>
                    <a:pt x="23388" y="4637"/>
                  </a:cubicBezTo>
                  <a:cubicBezTo>
                    <a:pt x="23284" y="4637"/>
                    <a:pt x="23178" y="4546"/>
                    <a:pt x="23071" y="4369"/>
                  </a:cubicBezTo>
                  <a:lnTo>
                    <a:pt x="22422" y="3292"/>
                  </a:lnTo>
                  <a:cubicBezTo>
                    <a:pt x="22362" y="3191"/>
                    <a:pt x="22300" y="3088"/>
                    <a:pt x="22274" y="2975"/>
                  </a:cubicBezTo>
                  <a:cubicBezTo>
                    <a:pt x="22270" y="2953"/>
                    <a:pt x="22268" y="2932"/>
                    <a:pt x="22263" y="2910"/>
                  </a:cubicBezTo>
                  <a:cubicBezTo>
                    <a:pt x="22255" y="2853"/>
                    <a:pt x="22246" y="2795"/>
                    <a:pt x="22214" y="2741"/>
                  </a:cubicBezTo>
                  <a:cubicBezTo>
                    <a:pt x="22175" y="2675"/>
                    <a:pt x="22111" y="2636"/>
                    <a:pt x="22049" y="2595"/>
                  </a:cubicBezTo>
                  <a:cubicBezTo>
                    <a:pt x="21998" y="2565"/>
                    <a:pt x="21950" y="2535"/>
                    <a:pt x="21916" y="2493"/>
                  </a:cubicBezTo>
                  <a:cubicBezTo>
                    <a:pt x="21867" y="2433"/>
                    <a:pt x="21852" y="2353"/>
                    <a:pt x="21835" y="2268"/>
                  </a:cubicBezTo>
                  <a:cubicBezTo>
                    <a:pt x="21818" y="2178"/>
                    <a:pt x="21801" y="2086"/>
                    <a:pt x="21736" y="2015"/>
                  </a:cubicBezTo>
                  <a:cubicBezTo>
                    <a:pt x="21663" y="1929"/>
                    <a:pt x="21552" y="1901"/>
                    <a:pt x="21445" y="1873"/>
                  </a:cubicBezTo>
                  <a:cubicBezTo>
                    <a:pt x="21327" y="1841"/>
                    <a:pt x="21218" y="1813"/>
                    <a:pt x="21166" y="1721"/>
                  </a:cubicBezTo>
                  <a:cubicBezTo>
                    <a:pt x="21130" y="1655"/>
                    <a:pt x="21134" y="1567"/>
                    <a:pt x="21136" y="1483"/>
                  </a:cubicBezTo>
                  <a:cubicBezTo>
                    <a:pt x="21141" y="1368"/>
                    <a:pt x="21147" y="1250"/>
                    <a:pt x="21051" y="1177"/>
                  </a:cubicBezTo>
                  <a:cubicBezTo>
                    <a:pt x="21016" y="1151"/>
                    <a:pt x="20976" y="1139"/>
                    <a:pt x="20931" y="1139"/>
                  </a:cubicBezTo>
                  <a:cubicBezTo>
                    <a:pt x="20819" y="1139"/>
                    <a:pt x="20704" y="1216"/>
                    <a:pt x="20626" y="1274"/>
                  </a:cubicBezTo>
                  <a:cubicBezTo>
                    <a:pt x="20185" y="1608"/>
                    <a:pt x="19669" y="1852"/>
                    <a:pt x="19129" y="1983"/>
                  </a:cubicBezTo>
                  <a:lnTo>
                    <a:pt x="19009" y="1614"/>
                  </a:lnTo>
                  <a:lnTo>
                    <a:pt x="18983" y="1623"/>
                  </a:lnTo>
                  <a:cubicBezTo>
                    <a:pt x="18934" y="1638"/>
                    <a:pt x="18882" y="1644"/>
                    <a:pt x="18831" y="1644"/>
                  </a:cubicBezTo>
                  <a:cubicBezTo>
                    <a:pt x="18621" y="1644"/>
                    <a:pt x="18422" y="1526"/>
                    <a:pt x="18334" y="1348"/>
                  </a:cubicBezTo>
                  <a:lnTo>
                    <a:pt x="18330" y="1340"/>
                  </a:lnTo>
                  <a:lnTo>
                    <a:pt x="18323" y="1336"/>
                  </a:lnTo>
                  <a:cubicBezTo>
                    <a:pt x="18287" y="1316"/>
                    <a:pt x="18246" y="1308"/>
                    <a:pt x="18203" y="1308"/>
                  </a:cubicBezTo>
                  <a:cubicBezTo>
                    <a:pt x="18113" y="1308"/>
                    <a:pt x="18021" y="1351"/>
                    <a:pt x="17929" y="1393"/>
                  </a:cubicBezTo>
                  <a:cubicBezTo>
                    <a:pt x="17845" y="1434"/>
                    <a:pt x="17755" y="1477"/>
                    <a:pt x="17676" y="1477"/>
                  </a:cubicBezTo>
                  <a:cubicBezTo>
                    <a:pt x="17644" y="1477"/>
                    <a:pt x="17614" y="1471"/>
                    <a:pt x="17586" y="1456"/>
                  </a:cubicBezTo>
                  <a:cubicBezTo>
                    <a:pt x="17449" y="1387"/>
                    <a:pt x="17464" y="1214"/>
                    <a:pt x="17479" y="1031"/>
                  </a:cubicBezTo>
                  <a:cubicBezTo>
                    <a:pt x="17483" y="967"/>
                    <a:pt x="17490" y="901"/>
                    <a:pt x="17488" y="839"/>
                  </a:cubicBezTo>
                  <a:cubicBezTo>
                    <a:pt x="17479" y="588"/>
                    <a:pt x="17299" y="339"/>
                    <a:pt x="17027" y="200"/>
                  </a:cubicBezTo>
                  <a:cubicBezTo>
                    <a:pt x="16783" y="76"/>
                    <a:pt x="16498" y="44"/>
                    <a:pt x="16247" y="16"/>
                  </a:cubicBezTo>
                  <a:cubicBezTo>
                    <a:pt x="16179" y="7"/>
                    <a:pt x="16112" y="1"/>
                    <a:pt x="16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151"/>
            <p:cNvSpPr/>
            <p:nvPr/>
          </p:nvSpPr>
          <p:spPr>
            <a:xfrm>
              <a:off x="4785378" y="2306012"/>
              <a:ext cx="344333" cy="216977"/>
            </a:xfrm>
            <a:custGeom>
              <a:rect b="b" l="l" r="r" t="t"/>
              <a:pathLst>
                <a:path extrusionOk="0" h="7636" w="12118">
                  <a:moveTo>
                    <a:pt x="7374" y="1"/>
                  </a:moveTo>
                  <a:cubicBezTo>
                    <a:pt x="7230" y="1"/>
                    <a:pt x="7080" y="30"/>
                    <a:pt x="6940" y="62"/>
                  </a:cubicBezTo>
                  <a:cubicBezTo>
                    <a:pt x="6374" y="186"/>
                    <a:pt x="5742" y="359"/>
                    <a:pt x="5466" y="867"/>
                  </a:cubicBezTo>
                  <a:cubicBezTo>
                    <a:pt x="5436" y="921"/>
                    <a:pt x="5408" y="981"/>
                    <a:pt x="5358" y="1019"/>
                  </a:cubicBezTo>
                  <a:cubicBezTo>
                    <a:pt x="5313" y="1055"/>
                    <a:pt x="5256" y="1065"/>
                    <a:pt x="5197" y="1065"/>
                  </a:cubicBezTo>
                  <a:cubicBezTo>
                    <a:pt x="5160" y="1065"/>
                    <a:pt x="5121" y="1061"/>
                    <a:pt x="5084" y="1056"/>
                  </a:cubicBezTo>
                  <a:cubicBezTo>
                    <a:pt x="4456" y="970"/>
                    <a:pt x="3835" y="844"/>
                    <a:pt x="3216" y="717"/>
                  </a:cubicBezTo>
                  <a:cubicBezTo>
                    <a:pt x="2888" y="651"/>
                    <a:pt x="2560" y="584"/>
                    <a:pt x="2235" y="518"/>
                  </a:cubicBezTo>
                  <a:cubicBezTo>
                    <a:pt x="2074" y="486"/>
                    <a:pt x="1905" y="455"/>
                    <a:pt x="1741" y="455"/>
                  </a:cubicBezTo>
                  <a:cubicBezTo>
                    <a:pt x="1579" y="455"/>
                    <a:pt x="1422" y="485"/>
                    <a:pt x="1286" y="574"/>
                  </a:cubicBezTo>
                  <a:cubicBezTo>
                    <a:pt x="1121" y="681"/>
                    <a:pt x="1016" y="861"/>
                    <a:pt x="930" y="1041"/>
                  </a:cubicBezTo>
                  <a:cubicBezTo>
                    <a:pt x="913" y="1075"/>
                    <a:pt x="898" y="1109"/>
                    <a:pt x="896" y="1148"/>
                  </a:cubicBezTo>
                  <a:cubicBezTo>
                    <a:pt x="881" y="1362"/>
                    <a:pt x="1260" y="1407"/>
                    <a:pt x="1290" y="1621"/>
                  </a:cubicBezTo>
                  <a:cubicBezTo>
                    <a:pt x="1311" y="1767"/>
                    <a:pt x="1153" y="1868"/>
                    <a:pt x="1020" y="1930"/>
                  </a:cubicBezTo>
                  <a:cubicBezTo>
                    <a:pt x="814" y="2024"/>
                    <a:pt x="754" y="2208"/>
                    <a:pt x="600" y="2373"/>
                  </a:cubicBezTo>
                  <a:cubicBezTo>
                    <a:pt x="469" y="2517"/>
                    <a:pt x="253" y="2588"/>
                    <a:pt x="180" y="2768"/>
                  </a:cubicBezTo>
                  <a:cubicBezTo>
                    <a:pt x="90" y="2982"/>
                    <a:pt x="249" y="3245"/>
                    <a:pt x="139" y="3449"/>
                  </a:cubicBezTo>
                  <a:cubicBezTo>
                    <a:pt x="92" y="3535"/>
                    <a:pt x="0" y="3612"/>
                    <a:pt x="17" y="3708"/>
                  </a:cubicBezTo>
                  <a:cubicBezTo>
                    <a:pt x="24" y="3738"/>
                    <a:pt x="41" y="3766"/>
                    <a:pt x="58" y="3794"/>
                  </a:cubicBezTo>
                  <a:cubicBezTo>
                    <a:pt x="191" y="3980"/>
                    <a:pt x="394" y="4119"/>
                    <a:pt x="617" y="4173"/>
                  </a:cubicBezTo>
                  <a:cubicBezTo>
                    <a:pt x="729" y="4199"/>
                    <a:pt x="844" y="4207"/>
                    <a:pt x="951" y="4244"/>
                  </a:cubicBezTo>
                  <a:cubicBezTo>
                    <a:pt x="1138" y="4306"/>
                    <a:pt x="1290" y="4452"/>
                    <a:pt x="1481" y="4492"/>
                  </a:cubicBezTo>
                  <a:cubicBezTo>
                    <a:pt x="1518" y="4500"/>
                    <a:pt x="1556" y="4503"/>
                    <a:pt x="1594" y="4503"/>
                  </a:cubicBezTo>
                  <a:cubicBezTo>
                    <a:pt x="1745" y="4503"/>
                    <a:pt x="1895" y="4449"/>
                    <a:pt x="2038" y="4396"/>
                  </a:cubicBezTo>
                  <a:cubicBezTo>
                    <a:pt x="2271" y="4308"/>
                    <a:pt x="2505" y="4220"/>
                    <a:pt x="2712" y="4085"/>
                  </a:cubicBezTo>
                  <a:cubicBezTo>
                    <a:pt x="2796" y="4034"/>
                    <a:pt x="2873" y="3974"/>
                    <a:pt x="2959" y="3927"/>
                  </a:cubicBezTo>
                  <a:cubicBezTo>
                    <a:pt x="3121" y="3835"/>
                    <a:pt x="3306" y="3791"/>
                    <a:pt x="3492" y="3791"/>
                  </a:cubicBezTo>
                  <a:cubicBezTo>
                    <a:pt x="3771" y="3791"/>
                    <a:pt x="4053" y="3891"/>
                    <a:pt x="4257" y="4083"/>
                  </a:cubicBezTo>
                  <a:cubicBezTo>
                    <a:pt x="4456" y="4269"/>
                    <a:pt x="4587" y="4533"/>
                    <a:pt x="4821" y="4679"/>
                  </a:cubicBezTo>
                  <a:cubicBezTo>
                    <a:pt x="4904" y="4732"/>
                    <a:pt x="5005" y="4769"/>
                    <a:pt x="5065" y="4850"/>
                  </a:cubicBezTo>
                  <a:cubicBezTo>
                    <a:pt x="5125" y="4934"/>
                    <a:pt x="5131" y="5045"/>
                    <a:pt x="5174" y="5137"/>
                  </a:cubicBezTo>
                  <a:cubicBezTo>
                    <a:pt x="5200" y="5197"/>
                    <a:pt x="5241" y="5244"/>
                    <a:pt x="5283" y="5294"/>
                  </a:cubicBezTo>
                  <a:cubicBezTo>
                    <a:pt x="5247" y="5364"/>
                    <a:pt x="5217" y="5439"/>
                    <a:pt x="5206" y="5519"/>
                  </a:cubicBezTo>
                  <a:cubicBezTo>
                    <a:pt x="5196" y="5583"/>
                    <a:pt x="5200" y="5653"/>
                    <a:pt x="5170" y="5711"/>
                  </a:cubicBezTo>
                  <a:cubicBezTo>
                    <a:pt x="5099" y="5844"/>
                    <a:pt x="4900" y="5840"/>
                    <a:pt x="4795" y="5947"/>
                  </a:cubicBezTo>
                  <a:cubicBezTo>
                    <a:pt x="4763" y="5979"/>
                    <a:pt x="4741" y="6018"/>
                    <a:pt x="4711" y="6050"/>
                  </a:cubicBezTo>
                  <a:cubicBezTo>
                    <a:pt x="4662" y="6097"/>
                    <a:pt x="4596" y="6118"/>
                    <a:pt x="4534" y="6148"/>
                  </a:cubicBezTo>
                  <a:cubicBezTo>
                    <a:pt x="4422" y="6204"/>
                    <a:pt x="4324" y="6290"/>
                    <a:pt x="4255" y="6395"/>
                  </a:cubicBezTo>
                  <a:cubicBezTo>
                    <a:pt x="4204" y="6474"/>
                    <a:pt x="4174" y="6592"/>
                    <a:pt x="4244" y="6654"/>
                  </a:cubicBezTo>
                  <a:cubicBezTo>
                    <a:pt x="4272" y="6675"/>
                    <a:pt x="4309" y="6686"/>
                    <a:pt x="4343" y="6695"/>
                  </a:cubicBezTo>
                  <a:cubicBezTo>
                    <a:pt x="4439" y="6718"/>
                    <a:pt x="4538" y="6742"/>
                    <a:pt x="4639" y="6763"/>
                  </a:cubicBezTo>
                  <a:cubicBezTo>
                    <a:pt x="4626" y="6731"/>
                    <a:pt x="4628" y="6699"/>
                    <a:pt x="4649" y="6673"/>
                  </a:cubicBezTo>
                  <a:cubicBezTo>
                    <a:pt x="4678" y="6684"/>
                    <a:pt x="4707" y="6689"/>
                    <a:pt x="4737" y="6689"/>
                  </a:cubicBezTo>
                  <a:cubicBezTo>
                    <a:pt x="4878" y="6689"/>
                    <a:pt x="5020" y="6576"/>
                    <a:pt x="5031" y="6431"/>
                  </a:cubicBezTo>
                  <a:cubicBezTo>
                    <a:pt x="5228" y="6249"/>
                    <a:pt x="5414" y="6056"/>
                    <a:pt x="5596" y="5857"/>
                  </a:cubicBezTo>
                  <a:cubicBezTo>
                    <a:pt x="5723" y="5718"/>
                    <a:pt x="5849" y="5576"/>
                    <a:pt x="5967" y="5431"/>
                  </a:cubicBezTo>
                  <a:cubicBezTo>
                    <a:pt x="6035" y="5421"/>
                    <a:pt x="6104" y="5416"/>
                    <a:pt x="6173" y="5416"/>
                  </a:cubicBezTo>
                  <a:cubicBezTo>
                    <a:pt x="6295" y="5416"/>
                    <a:pt x="6416" y="5431"/>
                    <a:pt x="6533" y="5463"/>
                  </a:cubicBezTo>
                  <a:cubicBezTo>
                    <a:pt x="6605" y="5484"/>
                    <a:pt x="6683" y="5516"/>
                    <a:pt x="6710" y="5585"/>
                  </a:cubicBezTo>
                  <a:cubicBezTo>
                    <a:pt x="6734" y="5649"/>
                    <a:pt x="6708" y="5720"/>
                    <a:pt x="6730" y="5784"/>
                  </a:cubicBezTo>
                  <a:cubicBezTo>
                    <a:pt x="6755" y="5863"/>
                    <a:pt x="6843" y="5900"/>
                    <a:pt x="6925" y="5921"/>
                  </a:cubicBezTo>
                  <a:cubicBezTo>
                    <a:pt x="7064" y="5959"/>
                    <a:pt x="7208" y="5978"/>
                    <a:pt x="7352" y="5978"/>
                  </a:cubicBezTo>
                  <a:cubicBezTo>
                    <a:pt x="7488" y="5978"/>
                    <a:pt x="7624" y="5961"/>
                    <a:pt x="7756" y="5928"/>
                  </a:cubicBezTo>
                  <a:cubicBezTo>
                    <a:pt x="7809" y="6043"/>
                    <a:pt x="7861" y="6159"/>
                    <a:pt x="7914" y="6275"/>
                  </a:cubicBezTo>
                  <a:cubicBezTo>
                    <a:pt x="7895" y="6274"/>
                    <a:pt x="7875" y="6273"/>
                    <a:pt x="7855" y="6273"/>
                  </a:cubicBezTo>
                  <a:cubicBezTo>
                    <a:pt x="7590" y="6273"/>
                    <a:pt x="7323" y="6367"/>
                    <a:pt x="7120" y="6538"/>
                  </a:cubicBezTo>
                  <a:cubicBezTo>
                    <a:pt x="7077" y="6573"/>
                    <a:pt x="7036" y="6613"/>
                    <a:pt x="7023" y="6667"/>
                  </a:cubicBezTo>
                  <a:cubicBezTo>
                    <a:pt x="6997" y="6763"/>
                    <a:pt x="7079" y="6862"/>
                    <a:pt x="7173" y="6894"/>
                  </a:cubicBezTo>
                  <a:cubicBezTo>
                    <a:pt x="7210" y="6906"/>
                    <a:pt x="7248" y="6910"/>
                    <a:pt x="7287" y="6910"/>
                  </a:cubicBezTo>
                  <a:cubicBezTo>
                    <a:pt x="7347" y="6910"/>
                    <a:pt x="7409" y="6899"/>
                    <a:pt x="7469" y="6888"/>
                  </a:cubicBezTo>
                  <a:cubicBezTo>
                    <a:pt x="7623" y="7091"/>
                    <a:pt x="7649" y="7382"/>
                    <a:pt x="7535" y="7607"/>
                  </a:cubicBezTo>
                  <a:cubicBezTo>
                    <a:pt x="7599" y="7627"/>
                    <a:pt x="7663" y="7636"/>
                    <a:pt x="7726" y="7636"/>
                  </a:cubicBezTo>
                  <a:cubicBezTo>
                    <a:pt x="8020" y="7636"/>
                    <a:pt x="8309" y="7448"/>
                    <a:pt x="8540" y="7247"/>
                  </a:cubicBezTo>
                  <a:cubicBezTo>
                    <a:pt x="8624" y="7175"/>
                    <a:pt x="8711" y="7098"/>
                    <a:pt x="8819" y="7085"/>
                  </a:cubicBezTo>
                  <a:cubicBezTo>
                    <a:pt x="8830" y="7083"/>
                    <a:pt x="8840" y="7083"/>
                    <a:pt x="8851" y="7083"/>
                  </a:cubicBezTo>
                  <a:cubicBezTo>
                    <a:pt x="8955" y="7083"/>
                    <a:pt x="9052" y="7135"/>
                    <a:pt x="9153" y="7162"/>
                  </a:cubicBezTo>
                  <a:cubicBezTo>
                    <a:pt x="9194" y="7173"/>
                    <a:pt x="9238" y="7178"/>
                    <a:pt x="9281" y="7178"/>
                  </a:cubicBezTo>
                  <a:cubicBezTo>
                    <a:pt x="9383" y="7178"/>
                    <a:pt x="9483" y="7147"/>
                    <a:pt x="9556" y="7076"/>
                  </a:cubicBezTo>
                  <a:cubicBezTo>
                    <a:pt x="9656" y="6975"/>
                    <a:pt x="9671" y="6787"/>
                    <a:pt x="9562" y="6693"/>
                  </a:cubicBezTo>
                  <a:lnTo>
                    <a:pt x="9562" y="6693"/>
                  </a:lnTo>
                  <a:cubicBezTo>
                    <a:pt x="9453" y="6718"/>
                    <a:pt x="9340" y="6742"/>
                    <a:pt x="9229" y="6742"/>
                  </a:cubicBezTo>
                  <a:cubicBezTo>
                    <a:pt x="9179" y="6742"/>
                    <a:pt x="9129" y="6737"/>
                    <a:pt x="9080" y="6725"/>
                  </a:cubicBezTo>
                  <a:cubicBezTo>
                    <a:pt x="8921" y="6686"/>
                    <a:pt x="8776" y="6547"/>
                    <a:pt x="8784" y="6384"/>
                  </a:cubicBezTo>
                  <a:cubicBezTo>
                    <a:pt x="8628" y="6369"/>
                    <a:pt x="8476" y="6296"/>
                    <a:pt x="8366" y="6183"/>
                  </a:cubicBezTo>
                  <a:cubicBezTo>
                    <a:pt x="8538" y="5902"/>
                    <a:pt x="8763" y="5585"/>
                    <a:pt x="9093" y="5578"/>
                  </a:cubicBezTo>
                  <a:cubicBezTo>
                    <a:pt x="9097" y="5578"/>
                    <a:pt x="9101" y="5578"/>
                    <a:pt x="9105" y="5578"/>
                  </a:cubicBezTo>
                  <a:cubicBezTo>
                    <a:pt x="9180" y="5578"/>
                    <a:pt x="9255" y="5596"/>
                    <a:pt x="9331" y="5600"/>
                  </a:cubicBezTo>
                  <a:cubicBezTo>
                    <a:pt x="9344" y="5601"/>
                    <a:pt x="9357" y="5601"/>
                    <a:pt x="9370" y="5601"/>
                  </a:cubicBezTo>
                  <a:cubicBezTo>
                    <a:pt x="9883" y="5601"/>
                    <a:pt x="10268" y="5071"/>
                    <a:pt x="10755" y="4910"/>
                  </a:cubicBezTo>
                  <a:cubicBezTo>
                    <a:pt x="10792" y="4809"/>
                    <a:pt x="10862" y="4722"/>
                    <a:pt x="10963" y="4689"/>
                  </a:cubicBezTo>
                  <a:cubicBezTo>
                    <a:pt x="11015" y="4672"/>
                    <a:pt x="11075" y="4668"/>
                    <a:pt x="11111" y="4627"/>
                  </a:cubicBezTo>
                  <a:cubicBezTo>
                    <a:pt x="11143" y="4589"/>
                    <a:pt x="11141" y="4533"/>
                    <a:pt x="11162" y="4490"/>
                  </a:cubicBezTo>
                  <a:cubicBezTo>
                    <a:pt x="11205" y="4408"/>
                    <a:pt x="11301" y="4396"/>
                    <a:pt x="11398" y="4396"/>
                  </a:cubicBezTo>
                  <a:cubicBezTo>
                    <a:pt x="11433" y="4396"/>
                    <a:pt x="11468" y="4397"/>
                    <a:pt x="11501" y="4398"/>
                  </a:cubicBezTo>
                  <a:cubicBezTo>
                    <a:pt x="11505" y="4398"/>
                    <a:pt x="11508" y="4398"/>
                    <a:pt x="11512" y="4398"/>
                  </a:cubicBezTo>
                  <a:cubicBezTo>
                    <a:pt x="11637" y="4398"/>
                    <a:pt x="11765" y="4363"/>
                    <a:pt x="11854" y="4278"/>
                  </a:cubicBezTo>
                  <a:cubicBezTo>
                    <a:pt x="11947" y="4190"/>
                    <a:pt x="11987" y="4040"/>
                    <a:pt x="11925" y="3929"/>
                  </a:cubicBezTo>
                  <a:cubicBezTo>
                    <a:pt x="11897" y="3875"/>
                    <a:pt x="11848" y="3835"/>
                    <a:pt x="11824" y="3781"/>
                  </a:cubicBezTo>
                  <a:cubicBezTo>
                    <a:pt x="11752" y="3618"/>
                    <a:pt x="11906" y="3455"/>
                    <a:pt x="12000" y="3305"/>
                  </a:cubicBezTo>
                  <a:cubicBezTo>
                    <a:pt x="12109" y="3130"/>
                    <a:pt x="12118" y="2855"/>
                    <a:pt x="11938" y="2753"/>
                  </a:cubicBezTo>
                  <a:cubicBezTo>
                    <a:pt x="11879" y="2719"/>
                    <a:pt x="11810" y="2710"/>
                    <a:pt x="11739" y="2710"/>
                  </a:cubicBezTo>
                  <a:cubicBezTo>
                    <a:pt x="11648" y="2710"/>
                    <a:pt x="11553" y="2725"/>
                    <a:pt x="11466" y="2725"/>
                  </a:cubicBezTo>
                  <a:cubicBezTo>
                    <a:pt x="11372" y="2725"/>
                    <a:pt x="11288" y="2707"/>
                    <a:pt x="11229" y="2635"/>
                  </a:cubicBezTo>
                  <a:cubicBezTo>
                    <a:pt x="11192" y="2592"/>
                    <a:pt x="11175" y="2534"/>
                    <a:pt x="11141" y="2487"/>
                  </a:cubicBezTo>
                  <a:cubicBezTo>
                    <a:pt x="11070" y="2395"/>
                    <a:pt x="10942" y="2373"/>
                    <a:pt x="10824" y="2369"/>
                  </a:cubicBezTo>
                  <a:cubicBezTo>
                    <a:pt x="10708" y="2367"/>
                    <a:pt x="10584" y="2373"/>
                    <a:pt x="10481" y="2320"/>
                  </a:cubicBezTo>
                  <a:cubicBezTo>
                    <a:pt x="10378" y="2266"/>
                    <a:pt x="10312" y="2121"/>
                    <a:pt x="10387" y="2031"/>
                  </a:cubicBezTo>
                  <a:cubicBezTo>
                    <a:pt x="10339" y="2022"/>
                    <a:pt x="10291" y="2019"/>
                    <a:pt x="10243" y="2019"/>
                  </a:cubicBezTo>
                  <a:cubicBezTo>
                    <a:pt x="10059" y="2019"/>
                    <a:pt x="9874" y="2070"/>
                    <a:pt x="9688" y="2088"/>
                  </a:cubicBezTo>
                  <a:cubicBezTo>
                    <a:pt x="9653" y="2092"/>
                    <a:pt x="9616" y="2094"/>
                    <a:pt x="9580" y="2094"/>
                  </a:cubicBezTo>
                  <a:cubicBezTo>
                    <a:pt x="9375" y="2094"/>
                    <a:pt x="9165" y="2034"/>
                    <a:pt x="9065" y="1861"/>
                  </a:cubicBezTo>
                  <a:cubicBezTo>
                    <a:pt x="9031" y="1803"/>
                    <a:pt x="9011" y="1737"/>
                    <a:pt x="8984" y="1675"/>
                  </a:cubicBezTo>
                  <a:cubicBezTo>
                    <a:pt x="8831" y="1330"/>
                    <a:pt x="8431" y="1186"/>
                    <a:pt x="8071" y="1077"/>
                  </a:cubicBezTo>
                  <a:cubicBezTo>
                    <a:pt x="8077" y="717"/>
                    <a:pt x="8052" y="291"/>
                    <a:pt x="7747" y="98"/>
                  </a:cubicBezTo>
                  <a:cubicBezTo>
                    <a:pt x="7635" y="26"/>
                    <a:pt x="7507" y="1"/>
                    <a:pt x="73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151"/>
            <p:cNvSpPr/>
            <p:nvPr/>
          </p:nvSpPr>
          <p:spPr>
            <a:xfrm>
              <a:off x="4784696" y="2305245"/>
              <a:ext cx="345157" cy="218540"/>
            </a:xfrm>
            <a:custGeom>
              <a:rect b="b" l="l" r="r" t="t"/>
              <a:pathLst>
                <a:path extrusionOk="0" h="7691" w="12147">
                  <a:moveTo>
                    <a:pt x="5430" y="5415"/>
                  </a:moveTo>
                  <a:lnTo>
                    <a:pt x="5391" y="5449"/>
                  </a:lnTo>
                  <a:cubicBezTo>
                    <a:pt x="5415" y="5477"/>
                    <a:pt x="5442" y="5511"/>
                    <a:pt x="5464" y="5548"/>
                  </a:cubicBezTo>
                  <a:cubicBezTo>
                    <a:pt x="5464" y="5548"/>
                    <a:pt x="5464" y="5550"/>
                    <a:pt x="5464" y="5550"/>
                  </a:cubicBezTo>
                  <a:lnTo>
                    <a:pt x="5511" y="5522"/>
                  </a:lnTo>
                  <a:cubicBezTo>
                    <a:pt x="5492" y="5488"/>
                    <a:pt x="5466" y="5456"/>
                    <a:pt x="5430" y="5415"/>
                  </a:cubicBezTo>
                  <a:close/>
                  <a:moveTo>
                    <a:pt x="7401" y="54"/>
                  </a:moveTo>
                  <a:cubicBezTo>
                    <a:pt x="7544" y="54"/>
                    <a:pt x="7660" y="84"/>
                    <a:pt x="7758" y="146"/>
                  </a:cubicBezTo>
                  <a:cubicBezTo>
                    <a:pt x="8043" y="331"/>
                    <a:pt x="8076" y="734"/>
                    <a:pt x="8067" y="1104"/>
                  </a:cubicBezTo>
                  <a:lnTo>
                    <a:pt x="8067" y="1123"/>
                  </a:lnTo>
                  <a:lnTo>
                    <a:pt x="8086" y="1130"/>
                  </a:lnTo>
                  <a:cubicBezTo>
                    <a:pt x="8444" y="1239"/>
                    <a:pt x="8836" y="1383"/>
                    <a:pt x="8984" y="1713"/>
                  </a:cubicBezTo>
                  <a:cubicBezTo>
                    <a:pt x="8995" y="1736"/>
                    <a:pt x="9003" y="1758"/>
                    <a:pt x="9012" y="1781"/>
                  </a:cubicBezTo>
                  <a:cubicBezTo>
                    <a:pt x="9027" y="1822"/>
                    <a:pt x="9042" y="1863"/>
                    <a:pt x="9065" y="1901"/>
                  </a:cubicBezTo>
                  <a:cubicBezTo>
                    <a:pt x="9190" y="2115"/>
                    <a:pt x="9457" y="2148"/>
                    <a:pt x="9605" y="2148"/>
                  </a:cubicBezTo>
                  <a:cubicBezTo>
                    <a:pt x="9642" y="2148"/>
                    <a:pt x="9678" y="2145"/>
                    <a:pt x="9715" y="2143"/>
                  </a:cubicBezTo>
                  <a:cubicBezTo>
                    <a:pt x="9787" y="2135"/>
                    <a:pt x="9862" y="2122"/>
                    <a:pt x="9933" y="2111"/>
                  </a:cubicBezTo>
                  <a:cubicBezTo>
                    <a:pt x="10042" y="2092"/>
                    <a:pt x="10158" y="2073"/>
                    <a:pt x="10267" y="2073"/>
                  </a:cubicBezTo>
                  <a:cubicBezTo>
                    <a:pt x="10304" y="2073"/>
                    <a:pt x="10336" y="2075"/>
                    <a:pt x="10366" y="2079"/>
                  </a:cubicBezTo>
                  <a:cubicBezTo>
                    <a:pt x="10351" y="2111"/>
                    <a:pt x="10349" y="2150"/>
                    <a:pt x="10355" y="2190"/>
                  </a:cubicBezTo>
                  <a:cubicBezTo>
                    <a:pt x="10372" y="2265"/>
                    <a:pt x="10426" y="2336"/>
                    <a:pt x="10492" y="2370"/>
                  </a:cubicBezTo>
                  <a:cubicBezTo>
                    <a:pt x="10587" y="2420"/>
                    <a:pt x="10692" y="2420"/>
                    <a:pt x="10794" y="2422"/>
                  </a:cubicBezTo>
                  <a:cubicBezTo>
                    <a:pt x="10812" y="2422"/>
                    <a:pt x="10829" y="2422"/>
                    <a:pt x="10848" y="2424"/>
                  </a:cubicBezTo>
                  <a:cubicBezTo>
                    <a:pt x="10994" y="2428"/>
                    <a:pt x="11090" y="2462"/>
                    <a:pt x="11144" y="2531"/>
                  </a:cubicBezTo>
                  <a:cubicBezTo>
                    <a:pt x="11159" y="2550"/>
                    <a:pt x="11171" y="2574"/>
                    <a:pt x="11182" y="2597"/>
                  </a:cubicBezTo>
                  <a:cubicBezTo>
                    <a:pt x="11197" y="2625"/>
                    <a:pt x="11212" y="2653"/>
                    <a:pt x="11231" y="2679"/>
                  </a:cubicBezTo>
                  <a:cubicBezTo>
                    <a:pt x="11304" y="2767"/>
                    <a:pt x="11407" y="2777"/>
                    <a:pt x="11489" y="2777"/>
                  </a:cubicBezTo>
                  <a:cubicBezTo>
                    <a:pt x="11534" y="2777"/>
                    <a:pt x="11579" y="2773"/>
                    <a:pt x="11624" y="2771"/>
                  </a:cubicBezTo>
                  <a:cubicBezTo>
                    <a:pt x="11669" y="2767"/>
                    <a:pt x="11716" y="2762"/>
                    <a:pt x="11761" y="2762"/>
                  </a:cubicBezTo>
                  <a:cubicBezTo>
                    <a:pt x="11840" y="2762"/>
                    <a:pt x="11900" y="2775"/>
                    <a:pt x="11949" y="2803"/>
                  </a:cubicBezTo>
                  <a:cubicBezTo>
                    <a:pt x="12005" y="2835"/>
                    <a:pt x="12046" y="2891"/>
                    <a:pt x="12065" y="2964"/>
                  </a:cubicBezTo>
                  <a:cubicBezTo>
                    <a:pt x="12091" y="3073"/>
                    <a:pt x="12067" y="3212"/>
                    <a:pt x="12001" y="3317"/>
                  </a:cubicBezTo>
                  <a:cubicBezTo>
                    <a:pt x="11983" y="3345"/>
                    <a:pt x="11964" y="3375"/>
                    <a:pt x="11945" y="3403"/>
                  </a:cubicBezTo>
                  <a:cubicBezTo>
                    <a:pt x="11857" y="3529"/>
                    <a:pt x="11758" y="3673"/>
                    <a:pt x="11825" y="3819"/>
                  </a:cubicBezTo>
                  <a:cubicBezTo>
                    <a:pt x="11838" y="3851"/>
                    <a:pt x="11861" y="3879"/>
                    <a:pt x="11881" y="3907"/>
                  </a:cubicBezTo>
                  <a:cubicBezTo>
                    <a:pt x="11898" y="3926"/>
                    <a:pt x="11915" y="3947"/>
                    <a:pt x="11926" y="3969"/>
                  </a:cubicBezTo>
                  <a:cubicBezTo>
                    <a:pt x="11979" y="4063"/>
                    <a:pt x="11949" y="4200"/>
                    <a:pt x="11861" y="4286"/>
                  </a:cubicBezTo>
                  <a:cubicBezTo>
                    <a:pt x="11784" y="4359"/>
                    <a:pt x="11671" y="4399"/>
                    <a:pt x="11538" y="4399"/>
                  </a:cubicBezTo>
                  <a:lnTo>
                    <a:pt x="11489" y="4397"/>
                  </a:lnTo>
                  <a:cubicBezTo>
                    <a:pt x="11467" y="4397"/>
                    <a:pt x="11444" y="4396"/>
                    <a:pt x="11421" y="4396"/>
                  </a:cubicBezTo>
                  <a:cubicBezTo>
                    <a:pt x="11319" y="4396"/>
                    <a:pt x="11212" y="4408"/>
                    <a:pt x="11163" y="4504"/>
                  </a:cubicBezTo>
                  <a:cubicBezTo>
                    <a:pt x="11152" y="4526"/>
                    <a:pt x="11148" y="4547"/>
                    <a:pt x="11141" y="4569"/>
                  </a:cubicBezTo>
                  <a:cubicBezTo>
                    <a:pt x="11135" y="4594"/>
                    <a:pt x="11129" y="4620"/>
                    <a:pt x="11114" y="4637"/>
                  </a:cubicBezTo>
                  <a:cubicBezTo>
                    <a:pt x="11094" y="4661"/>
                    <a:pt x="11058" y="4669"/>
                    <a:pt x="11021" y="4678"/>
                  </a:cubicBezTo>
                  <a:cubicBezTo>
                    <a:pt x="11006" y="4682"/>
                    <a:pt x="10991" y="4686"/>
                    <a:pt x="10979" y="4691"/>
                  </a:cubicBezTo>
                  <a:cubicBezTo>
                    <a:pt x="10882" y="4721"/>
                    <a:pt x="10803" y="4802"/>
                    <a:pt x="10758" y="4916"/>
                  </a:cubicBezTo>
                  <a:cubicBezTo>
                    <a:pt x="10557" y="4984"/>
                    <a:pt x="10372" y="5115"/>
                    <a:pt x="10194" y="5241"/>
                  </a:cubicBezTo>
                  <a:cubicBezTo>
                    <a:pt x="9934" y="5426"/>
                    <a:pt x="9686" y="5600"/>
                    <a:pt x="9397" y="5600"/>
                  </a:cubicBezTo>
                  <a:cubicBezTo>
                    <a:pt x="9384" y="5600"/>
                    <a:pt x="9370" y="5600"/>
                    <a:pt x="9357" y="5599"/>
                  </a:cubicBezTo>
                  <a:cubicBezTo>
                    <a:pt x="9325" y="5597"/>
                    <a:pt x="9292" y="5593"/>
                    <a:pt x="9260" y="5590"/>
                  </a:cubicBezTo>
                  <a:cubicBezTo>
                    <a:pt x="9215" y="5584"/>
                    <a:pt x="9170" y="5580"/>
                    <a:pt x="9125" y="5580"/>
                  </a:cubicBezTo>
                  <a:lnTo>
                    <a:pt x="9115" y="5580"/>
                  </a:lnTo>
                  <a:cubicBezTo>
                    <a:pt x="8780" y="5586"/>
                    <a:pt x="8549" y="5895"/>
                    <a:pt x="8369" y="6197"/>
                  </a:cubicBezTo>
                  <a:lnTo>
                    <a:pt x="8358" y="6214"/>
                  </a:lnTo>
                  <a:lnTo>
                    <a:pt x="8371" y="6229"/>
                  </a:lnTo>
                  <a:cubicBezTo>
                    <a:pt x="8480" y="6340"/>
                    <a:pt x="8628" y="6415"/>
                    <a:pt x="8783" y="6435"/>
                  </a:cubicBezTo>
                  <a:cubicBezTo>
                    <a:pt x="8787" y="6608"/>
                    <a:pt x="8943" y="6739"/>
                    <a:pt x="9098" y="6777"/>
                  </a:cubicBezTo>
                  <a:cubicBezTo>
                    <a:pt x="9143" y="6789"/>
                    <a:pt x="9194" y="6794"/>
                    <a:pt x="9246" y="6794"/>
                  </a:cubicBezTo>
                  <a:cubicBezTo>
                    <a:pt x="9359" y="6794"/>
                    <a:pt x="9479" y="6772"/>
                    <a:pt x="9577" y="6750"/>
                  </a:cubicBezTo>
                  <a:cubicBezTo>
                    <a:pt x="9612" y="6784"/>
                    <a:pt x="9633" y="6833"/>
                    <a:pt x="9635" y="6889"/>
                  </a:cubicBezTo>
                  <a:cubicBezTo>
                    <a:pt x="9637" y="6962"/>
                    <a:pt x="9610" y="7035"/>
                    <a:pt x="9560" y="7084"/>
                  </a:cubicBezTo>
                  <a:cubicBezTo>
                    <a:pt x="9498" y="7144"/>
                    <a:pt x="9408" y="7178"/>
                    <a:pt x="9305" y="7178"/>
                  </a:cubicBezTo>
                  <a:cubicBezTo>
                    <a:pt x="9265" y="7178"/>
                    <a:pt x="9224" y="7174"/>
                    <a:pt x="9183" y="7163"/>
                  </a:cubicBezTo>
                  <a:cubicBezTo>
                    <a:pt x="9151" y="7155"/>
                    <a:pt x="9117" y="7142"/>
                    <a:pt x="9085" y="7131"/>
                  </a:cubicBezTo>
                  <a:cubicBezTo>
                    <a:pt x="9019" y="7107"/>
                    <a:pt x="8950" y="7084"/>
                    <a:pt x="8879" y="7084"/>
                  </a:cubicBezTo>
                  <a:cubicBezTo>
                    <a:pt x="8866" y="7084"/>
                    <a:pt x="8853" y="7084"/>
                    <a:pt x="8840" y="7086"/>
                  </a:cubicBezTo>
                  <a:cubicBezTo>
                    <a:pt x="8725" y="7099"/>
                    <a:pt x="8633" y="7178"/>
                    <a:pt x="8547" y="7253"/>
                  </a:cubicBezTo>
                  <a:cubicBezTo>
                    <a:pt x="8254" y="7507"/>
                    <a:pt x="7987" y="7637"/>
                    <a:pt x="7750" y="7637"/>
                  </a:cubicBezTo>
                  <a:cubicBezTo>
                    <a:pt x="7697" y="7637"/>
                    <a:pt x="7646" y="7630"/>
                    <a:pt x="7596" y="7617"/>
                  </a:cubicBezTo>
                  <a:cubicBezTo>
                    <a:pt x="7698" y="7386"/>
                    <a:pt x="7668" y="7101"/>
                    <a:pt x="7514" y="6900"/>
                  </a:cubicBezTo>
                  <a:lnTo>
                    <a:pt x="7506" y="6887"/>
                  </a:lnTo>
                  <a:lnTo>
                    <a:pt x="7489" y="6889"/>
                  </a:lnTo>
                  <a:cubicBezTo>
                    <a:pt x="7423" y="6900"/>
                    <a:pt x="7362" y="6910"/>
                    <a:pt x="7307" y="6910"/>
                  </a:cubicBezTo>
                  <a:cubicBezTo>
                    <a:pt x="7270" y="6910"/>
                    <a:pt x="7237" y="6906"/>
                    <a:pt x="7206" y="6895"/>
                  </a:cubicBezTo>
                  <a:cubicBezTo>
                    <a:pt x="7124" y="6867"/>
                    <a:pt x="7051" y="6784"/>
                    <a:pt x="7073" y="6700"/>
                  </a:cubicBezTo>
                  <a:cubicBezTo>
                    <a:pt x="7084" y="6653"/>
                    <a:pt x="7124" y="6617"/>
                    <a:pt x="7161" y="6585"/>
                  </a:cubicBezTo>
                  <a:cubicBezTo>
                    <a:pt x="7357" y="6422"/>
                    <a:pt x="7617" y="6328"/>
                    <a:pt x="7873" y="6328"/>
                  </a:cubicBezTo>
                  <a:cubicBezTo>
                    <a:pt x="7894" y="6328"/>
                    <a:pt x="7915" y="6328"/>
                    <a:pt x="7936" y="6330"/>
                  </a:cubicBezTo>
                  <a:lnTo>
                    <a:pt x="7981" y="6332"/>
                  </a:lnTo>
                  <a:lnTo>
                    <a:pt x="7795" y="5925"/>
                  </a:lnTo>
                  <a:lnTo>
                    <a:pt x="7773" y="5929"/>
                  </a:lnTo>
                  <a:cubicBezTo>
                    <a:pt x="7645" y="5961"/>
                    <a:pt x="7511" y="5977"/>
                    <a:pt x="7377" y="5977"/>
                  </a:cubicBezTo>
                  <a:cubicBezTo>
                    <a:pt x="7235" y="5977"/>
                    <a:pt x="7092" y="5959"/>
                    <a:pt x="6955" y="5923"/>
                  </a:cubicBezTo>
                  <a:cubicBezTo>
                    <a:pt x="6854" y="5895"/>
                    <a:pt x="6796" y="5856"/>
                    <a:pt x="6779" y="5803"/>
                  </a:cubicBezTo>
                  <a:cubicBezTo>
                    <a:pt x="6769" y="5777"/>
                    <a:pt x="6771" y="5747"/>
                    <a:pt x="6771" y="5715"/>
                  </a:cubicBezTo>
                  <a:cubicBezTo>
                    <a:pt x="6773" y="5678"/>
                    <a:pt x="6773" y="5640"/>
                    <a:pt x="6760" y="5603"/>
                  </a:cubicBezTo>
                  <a:cubicBezTo>
                    <a:pt x="6726" y="5518"/>
                    <a:pt x="6632" y="5483"/>
                    <a:pt x="6563" y="5464"/>
                  </a:cubicBezTo>
                  <a:cubicBezTo>
                    <a:pt x="6444" y="5433"/>
                    <a:pt x="6319" y="5416"/>
                    <a:pt x="6195" y="5416"/>
                  </a:cubicBezTo>
                  <a:cubicBezTo>
                    <a:pt x="6125" y="5416"/>
                    <a:pt x="6055" y="5421"/>
                    <a:pt x="5987" y="5432"/>
                  </a:cubicBezTo>
                  <a:lnTo>
                    <a:pt x="5978" y="5432"/>
                  </a:lnTo>
                  <a:lnTo>
                    <a:pt x="5972" y="5441"/>
                  </a:lnTo>
                  <a:cubicBezTo>
                    <a:pt x="5847" y="5593"/>
                    <a:pt x="5721" y="5734"/>
                    <a:pt x="5601" y="5865"/>
                  </a:cubicBezTo>
                  <a:cubicBezTo>
                    <a:pt x="5397" y="6088"/>
                    <a:pt x="5213" y="6276"/>
                    <a:pt x="5035" y="6439"/>
                  </a:cubicBezTo>
                  <a:lnTo>
                    <a:pt x="5029" y="6447"/>
                  </a:lnTo>
                  <a:lnTo>
                    <a:pt x="5027" y="6456"/>
                  </a:lnTo>
                  <a:cubicBezTo>
                    <a:pt x="5018" y="6580"/>
                    <a:pt x="4894" y="6690"/>
                    <a:pt x="4761" y="6690"/>
                  </a:cubicBezTo>
                  <a:cubicBezTo>
                    <a:pt x="4733" y="6690"/>
                    <a:pt x="4708" y="6683"/>
                    <a:pt x="4682" y="6675"/>
                  </a:cubicBezTo>
                  <a:lnTo>
                    <a:pt x="4665" y="6668"/>
                  </a:lnTo>
                  <a:lnTo>
                    <a:pt x="4652" y="6683"/>
                  </a:lnTo>
                  <a:cubicBezTo>
                    <a:pt x="4635" y="6705"/>
                    <a:pt x="4626" y="6728"/>
                    <a:pt x="4628" y="6756"/>
                  </a:cubicBezTo>
                  <a:cubicBezTo>
                    <a:pt x="4553" y="6739"/>
                    <a:pt x="4472" y="6720"/>
                    <a:pt x="4373" y="6696"/>
                  </a:cubicBezTo>
                  <a:cubicBezTo>
                    <a:pt x="4343" y="6687"/>
                    <a:pt x="4309" y="6679"/>
                    <a:pt x="4288" y="6660"/>
                  </a:cubicBezTo>
                  <a:cubicBezTo>
                    <a:pt x="4226" y="6606"/>
                    <a:pt x="4262" y="6497"/>
                    <a:pt x="4300" y="6437"/>
                  </a:cubicBezTo>
                  <a:cubicBezTo>
                    <a:pt x="4369" y="6334"/>
                    <a:pt x="4461" y="6253"/>
                    <a:pt x="4570" y="6201"/>
                  </a:cubicBezTo>
                  <a:cubicBezTo>
                    <a:pt x="4583" y="6193"/>
                    <a:pt x="4598" y="6186"/>
                    <a:pt x="4613" y="6180"/>
                  </a:cubicBezTo>
                  <a:cubicBezTo>
                    <a:pt x="4663" y="6158"/>
                    <a:pt x="4714" y="6135"/>
                    <a:pt x="4755" y="6096"/>
                  </a:cubicBezTo>
                  <a:cubicBezTo>
                    <a:pt x="4772" y="6079"/>
                    <a:pt x="4787" y="6058"/>
                    <a:pt x="4800" y="6040"/>
                  </a:cubicBezTo>
                  <a:cubicBezTo>
                    <a:pt x="4813" y="6023"/>
                    <a:pt x="4823" y="6008"/>
                    <a:pt x="4838" y="5993"/>
                  </a:cubicBezTo>
                  <a:cubicBezTo>
                    <a:pt x="4879" y="5950"/>
                    <a:pt x="4943" y="5925"/>
                    <a:pt x="5003" y="5901"/>
                  </a:cubicBezTo>
                  <a:cubicBezTo>
                    <a:pt x="5087" y="5867"/>
                    <a:pt x="5172" y="5835"/>
                    <a:pt x="5217" y="5751"/>
                  </a:cubicBezTo>
                  <a:cubicBezTo>
                    <a:pt x="5243" y="5704"/>
                    <a:pt x="5247" y="5650"/>
                    <a:pt x="5252" y="5601"/>
                  </a:cubicBezTo>
                  <a:cubicBezTo>
                    <a:pt x="5252" y="5584"/>
                    <a:pt x="5254" y="5567"/>
                    <a:pt x="5256" y="5550"/>
                  </a:cubicBezTo>
                  <a:cubicBezTo>
                    <a:pt x="5267" y="5466"/>
                    <a:pt x="5303" y="5389"/>
                    <a:pt x="5331" y="5331"/>
                  </a:cubicBezTo>
                  <a:lnTo>
                    <a:pt x="5340" y="5316"/>
                  </a:lnTo>
                  <a:lnTo>
                    <a:pt x="5327" y="5301"/>
                  </a:lnTo>
                  <a:cubicBezTo>
                    <a:pt x="5282" y="5250"/>
                    <a:pt x="5245" y="5207"/>
                    <a:pt x="5222" y="5153"/>
                  </a:cubicBezTo>
                  <a:cubicBezTo>
                    <a:pt x="5207" y="5119"/>
                    <a:pt x="5196" y="5081"/>
                    <a:pt x="5185" y="5040"/>
                  </a:cubicBezTo>
                  <a:cubicBezTo>
                    <a:pt x="5168" y="4980"/>
                    <a:pt x="5149" y="4916"/>
                    <a:pt x="5110" y="4862"/>
                  </a:cubicBezTo>
                  <a:cubicBezTo>
                    <a:pt x="5063" y="4798"/>
                    <a:pt x="4993" y="4759"/>
                    <a:pt x="4926" y="4721"/>
                  </a:cubicBezTo>
                  <a:cubicBezTo>
                    <a:pt x="4903" y="4708"/>
                    <a:pt x="4879" y="4695"/>
                    <a:pt x="4858" y="4682"/>
                  </a:cubicBezTo>
                  <a:cubicBezTo>
                    <a:pt x="4723" y="4596"/>
                    <a:pt x="4622" y="4472"/>
                    <a:pt x="4517" y="4339"/>
                  </a:cubicBezTo>
                  <a:cubicBezTo>
                    <a:pt x="4450" y="4254"/>
                    <a:pt x="4380" y="4166"/>
                    <a:pt x="4298" y="4091"/>
                  </a:cubicBezTo>
                  <a:cubicBezTo>
                    <a:pt x="4097" y="3900"/>
                    <a:pt x="3812" y="3791"/>
                    <a:pt x="3516" y="3791"/>
                  </a:cubicBezTo>
                  <a:cubicBezTo>
                    <a:pt x="3319" y="3791"/>
                    <a:pt x="3131" y="3838"/>
                    <a:pt x="2970" y="3930"/>
                  </a:cubicBezTo>
                  <a:cubicBezTo>
                    <a:pt x="2916" y="3960"/>
                    <a:pt x="2865" y="3996"/>
                    <a:pt x="2814" y="4029"/>
                  </a:cubicBezTo>
                  <a:cubicBezTo>
                    <a:pt x="2784" y="4050"/>
                    <a:pt x="2754" y="4071"/>
                    <a:pt x="2724" y="4091"/>
                  </a:cubicBezTo>
                  <a:cubicBezTo>
                    <a:pt x="2516" y="4224"/>
                    <a:pt x="2280" y="4311"/>
                    <a:pt x="2053" y="4397"/>
                  </a:cubicBezTo>
                  <a:cubicBezTo>
                    <a:pt x="1927" y="4444"/>
                    <a:pt x="1770" y="4504"/>
                    <a:pt x="1618" y="4504"/>
                  </a:cubicBezTo>
                  <a:cubicBezTo>
                    <a:pt x="1582" y="4504"/>
                    <a:pt x="1545" y="4500"/>
                    <a:pt x="1511" y="4494"/>
                  </a:cubicBezTo>
                  <a:cubicBezTo>
                    <a:pt x="1408" y="4472"/>
                    <a:pt x="1318" y="4419"/>
                    <a:pt x="1222" y="4363"/>
                  </a:cubicBezTo>
                  <a:cubicBezTo>
                    <a:pt x="1147" y="4320"/>
                    <a:pt x="1070" y="4273"/>
                    <a:pt x="984" y="4245"/>
                  </a:cubicBezTo>
                  <a:cubicBezTo>
                    <a:pt x="918" y="4221"/>
                    <a:pt x="847" y="4211"/>
                    <a:pt x="780" y="4200"/>
                  </a:cubicBezTo>
                  <a:cubicBezTo>
                    <a:pt x="735" y="4191"/>
                    <a:pt x="690" y="4185"/>
                    <a:pt x="648" y="4174"/>
                  </a:cubicBezTo>
                  <a:cubicBezTo>
                    <a:pt x="431" y="4121"/>
                    <a:pt x="232" y="3986"/>
                    <a:pt x="105" y="3804"/>
                  </a:cubicBezTo>
                  <a:cubicBezTo>
                    <a:pt x="86" y="3778"/>
                    <a:pt x="71" y="3754"/>
                    <a:pt x="67" y="3731"/>
                  </a:cubicBezTo>
                  <a:cubicBezTo>
                    <a:pt x="56" y="3673"/>
                    <a:pt x="95" y="3622"/>
                    <a:pt x="135" y="3568"/>
                  </a:cubicBezTo>
                  <a:cubicBezTo>
                    <a:pt x="153" y="3542"/>
                    <a:pt x="172" y="3517"/>
                    <a:pt x="187" y="3489"/>
                  </a:cubicBezTo>
                  <a:cubicBezTo>
                    <a:pt x="247" y="3375"/>
                    <a:pt x="232" y="3247"/>
                    <a:pt x="215" y="3122"/>
                  </a:cubicBezTo>
                  <a:cubicBezTo>
                    <a:pt x="202" y="3009"/>
                    <a:pt x="189" y="2902"/>
                    <a:pt x="228" y="2805"/>
                  </a:cubicBezTo>
                  <a:cubicBezTo>
                    <a:pt x="270" y="2702"/>
                    <a:pt x="365" y="2636"/>
                    <a:pt x="463" y="2565"/>
                  </a:cubicBezTo>
                  <a:cubicBezTo>
                    <a:pt x="528" y="2522"/>
                    <a:pt x="592" y="2475"/>
                    <a:pt x="643" y="2420"/>
                  </a:cubicBezTo>
                  <a:cubicBezTo>
                    <a:pt x="697" y="2362"/>
                    <a:pt x="740" y="2304"/>
                    <a:pt x="780" y="2246"/>
                  </a:cubicBezTo>
                  <a:cubicBezTo>
                    <a:pt x="858" y="2137"/>
                    <a:pt x="926" y="2040"/>
                    <a:pt x="1055" y="1980"/>
                  </a:cubicBezTo>
                  <a:cubicBezTo>
                    <a:pt x="1262" y="1884"/>
                    <a:pt x="1359" y="1770"/>
                    <a:pt x="1340" y="1644"/>
                  </a:cubicBezTo>
                  <a:cubicBezTo>
                    <a:pt x="1325" y="1528"/>
                    <a:pt x="1224" y="1462"/>
                    <a:pt x="1125" y="1396"/>
                  </a:cubicBezTo>
                  <a:cubicBezTo>
                    <a:pt x="1029" y="1333"/>
                    <a:pt x="939" y="1271"/>
                    <a:pt x="945" y="1177"/>
                  </a:cubicBezTo>
                  <a:cubicBezTo>
                    <a:pt x="947" y="1145"/>
                    <a:pt x="960" y="1115"/>
                    <a:pt x="977" y="1078"/>
                  </a:cubicBezTo>
                  <a:cubicBezTo>
                    <a:pt x="1057" y="913"/>
                    <a:pt x="1160" y="729"/>
                    <a:pt x="1325" y="622"/>
                  </a:cubicBezTo>
                  <a:cubicBezTo>
                    <a:pt x="1442" y="545"/>
                    <a:pt x="1586" y="509"/>
                    <a:pt x="1764" y="509"/>
                  </a:cubicBezTo>
                  <a:cubicBezTo>
                    <a:pt x="1929" y="509"/>
                    <a:pt x="2102" y="541"/>
                    <a:pt x="2252" y="571"/>
                  </a:cubicBezTo>
                  <a:lnTo>
                    <a:pt x="3238" y="772"/>
                  </a:lnTo>
                  <a:cubicBezTo>
                    <a:pt x="3846" y="896"/>
                    <a:pt x="4478" y="1023"/>
                    <a:pt x="5106" y="1108"/>
                  </a:cubicBezTo>
                  <a:cubicBezTo>
                    <a:pt x="5142" y="1113"/>
                    <a:pt x="5183" y="1119"/>
                    <a:pt x="5224" y="1119"/>
                  </a:cubicBezTo>
                  <a:cubicBezTo>
                    <a:pt x="5297" y="1119"/>
                    <a:pt x="5355" y="1102"/>
                    <a:pt x="5400" y="1068"/>
                  </a:cubicBezTo>
                  <a:cubicBezTo>
                    <a:pt x="5447" y="1031"/>
                    <a:pt x="5475" y="980"/>
                    <a:pt x="5500" y="931"/>
                  </a:cubicBezTo>
                  <a:lnTo>
                    <a:pt x="5513" y="907"/>
                  </a:lnTo>
                  <a:cubicBezTo>
                    <a:pt x="5783" y="412"/>
                    <a:pt x="6407" y="239"/>
                    <a:pt x="6970" y="114"/>
                  </a:cubicBezTo>
                  <a:cubicBezTo>
                    <a:pt x="7101" y="86"/>
                    <a:pt x="7255" y="54"/>
                    <a:pt x="7401" y="54"/>
                  </a:cubicBezTo>
                  <a:close/>
                  <a:moveTo>
                    <a:pt x="7401" y="1"/>
                  </a:moveTo>
                  <a:cubicBezTo>
                    <a:pt x="7249" y="1"/>
                    <a:pt x="7092" y="33"/>
                    <a:pt x="6957" y="63"/>
                  </a:cubicBezTo>
                  <a:cubicBezTo>
                    <a:pt x="6383" y="189"/>
                    <a:pt x="5747" y="367"/>
                    <a:pt x="5466" y="881"/>
                  </a:cubicBezTo>
                  <a:lnTo>
                    <a:pt x="5453" y="905"/>
                  </a:lnTo>
                  <a:cubicBezTo>
                    <a:pt x="5427" y="952"/>
                    <a:pt x="5404" y="997"/>
                    <a:pt x="5367" y="1025"/>
                  </a:cubicBezTo>
                  <a:cubicBezTo>
                    <a:pt x="5331" y="1053"/>
                    <a:pt x="5284" y="1066"/>
                    <a:pt x="5224" y="1066"/>
                  </a:cubicBezTo>
                  <a:cubicBezTo>
                    <a:pt x="5185" y="1066"/>
                    <a:pt x="5149" y="1061"/>
                    <a:pt x="5112" y="1055"/>
                  </a:cubicBezTo>
                  <a:cubicBezTo>
                    <a:pt x="4487" y="971"/>
                    <a:pt x="3857" y="843"/>
                    <a:pt x="3244" y="719"/>
                  </a:cubicBezTo>
                  <a:lnTo>
                    <a:pt x="2263" y="519"/>
                  </a:lnTo>
                  <a:cubicBezTo>
                    <a:pt x="2111" y="487"/>
                    <a:pt x="1933" y="455"/>
                    <a:pt x="1764" y="455"/>
                  </a:cubicBezTo>
                  <a:cubicBezTo>
                    <a:pt x="1575" y="455"/>
                    <a:pt x="1423" y="496"/>
                    <a:pt x="1297" y="577"/>
                  </a:cubicBezTo>
                  <a:cubicBezTo>
                    <a:pt x="1119" y="693"/>
                    <a:pt x="1012" y="883"/>
                    <a:pt x="930" y="1057"/>
                  </a:cubicBezTo>
                  <a:cubicBezTo>
                    <a:pt x="913" y="1089"/>
                    <a:pt x="896" y="1128"/>
                    <a:pt x="892" y="1173"/>
                  </a:cubicBezTo>
                  <a:cubicBezTo>
                    <a:pt x="883" y="1299"/>
                    <a:pt x="992" y="1372"/>
                    <a:pt x="1095" y="1441"/>
                  </a:cubicBezTo>
                  <a:cubicBezTo>
                    <a:pt x="1187" y="1503"/>
                    <a:pt x="1275" y="1561"/>
                    <a:pt x="1288" y="1650"/>
                  </a:cubicBezTo>
                  <a:cubicBezTo>
                    <a:pt x="1301" y="1753"/>
                    <a:pt x="1215" y="1848"/>
                    <a:pt x="1033" y="1931"/>
                  </a:cubicBezTo>
                  <a:cubicBezTo>
                    <a:pt x="890" y="1998"/>
                    <a:pt x="815" y="2103"/>
                    <a:pt x="735" y="2216"/>
                  </a:cubicBezTo>
                  <a:cubicBezTo>
                    <a:pt x="697" y="2272"/>
                    <a:pt x="656" y="2328"/>
                    <a:pt x="605" y="2383"/>
                  </a:cubicBezTo>
                  <a:cubicBezTo>
                    <a:pt x="555" y="2435"/>
                    <a:pt x="493" y="2480"/>
                    <a:pt x="433" y="2522"/>
                  </a:cubicBezTo>
                  <a:cubicBezTo>
                    <a:pt x="333" y="2593"/>
                    <a:pt x="228" y="2666"/>
                    <a:pt x="178" y="2786"/>
                  </a:cubicBezTo>
                  <a:cubicBezTo>
                    <a:pt x="133" y="2893"/>
                    <a:pt x="148" y="3013"/>
                    <a:pt x="163" y="3129"/>
                  </a:cubicBezTo>
                  <a:cubicBezTo>
                    <a:pt x="178" y="3251"/>
                    <a:pt x="193" y="3364"/>
                    <a:pt x="140" y="3463"/>
                  </a:cubicBezTo>
                  <a:cubicBezTo>
                    <a:pt x="127" y="3487"/>
                    <a:pt x="110" y="3512"/>
                    <a:pt x="91" y="3536"/>
                  </a:cubicBezTo>
                  <a:cubicBezTo>
                    <a:pt x="48" y="3598"/>
                    <a:pt x="1" y="3660"/>
                    <a:pt x="16" y="3739"/>
                  </a:cubicBezTo>
                  <a:cubicBezTo>
                    <a:pt x="22" y="3776"/>
                    <a:pt x="41" y="3808"/>
                    <a:pt x="61" y="3836"/>
                  </a:cubicBezTo>
                  <a:cubicBezTo>
                    <a:pt x="195" y="4029"/>
                    <a:pt x="405" y="4170"/>
                    <a:pt x="635" y="4226"/>
                  </a:cubicBezTo>
                  <a:cubicBezTo>
                    <a:pt x="680" y="4236"/>
                    <a:pt x="727" y="4245"/>
                    <a:pt x="772" y="4251"/>
                  </a:cubicBezTo>
                  <a:cubicBezTo>
                    <a:pt x="836" y="4262"/>
                    <a:pt x="905" y="4275"/>
                    <a:pt x="967" y="4296"/>
                  </a:cubicBezTo>
                  <a:cubicBezTo>
                    <a:pt x="1046" y="4322"/>
                    <a:pt x="1123" y="4367"/>
                    <a:pt x="1196" y="4410"/>
                  </a:cubicBezTo>
                  <a:cubicBezTo>
                    <a:pt x="1290" y="4466"/>
                    <a:pt x="1389" y="4521"/>
                    <a:pt x="1500" y="4545"/>
                  </a:cubicBezTo>
                  <a:cubicBezTo>
                    <a:pt x="1539" y="4554"/>
                    <a:pt x="1577" y="4558"/>
                    <a:pt x="1618" y="4558"/>
                  </a:cubicBezTo>
                  <a:cubicBezTo>
                    <a:pt x="1779" y="4558"/>
                    <a:pt x="1942" y="4496"/>
                    <a:pt x="2072" y="4446"/>
                  </a:cubicBezTo>
                  <a:cubicBezTo>
                    <a:pt x="2302" y="4361"/>
                    <a:pt x="2539" y="4271"/>
                    <a:pt x="2751" y="4136"/>
                  </a:cubicBezTo>
                  <a:cubicBezTo>
                    <a:pt x="2784" y="4116"/>
                    <a:pt x="2814" y="4095"/>
                    <a:pt x="2846" y="4074"/>
                  </a:cubicBezTo>
                  <a:cubicBezTo>
                    <a:pt x="2893" y="4041"/>
                    <a:pt x="2944" y="4007"/>
                    <a:pt x="2996" y="3977"/>
                  </a:cubicBezTo>
                  <a:cubicBezTo>
                    <a:pt x="3150" y="3889"/>
                    <a:pt x="3330" y="3844"/>
                    <a:pt x="3516" y="3844"/>
                  </a:cubicBezTo>
                  <a:cubicBezTo>
                    <a:pt x="3797" y="3844"/>
                    <a:pt x="4069" y="3947"/>
                    <a:pt x="4262" y="4129"/>
                  </a:cubicBezTo>
                  <a:cubicBezTo>
                    <a:pt x="4341" y="4202"/>
                    <a:pt x="4410" y="4290"/>
                    <a:pt x="4476" y="4374"/>
                  </a:cubicBezTo>
                  <a:cubicBezTo>
                    <a:pt x="4579" y="4504"/>
                    <a:pt x="4686" y="4637"/>
                    <a:pt x="4830" y="4727"/>
                  </a:cubicBezTo>
                  <a:cubicBezTo>
                    <a:pt x="4853" y="4742"/>
                    <a:pt x="4877" y="4755"/>
                    <a:pt x="4900" y="4768"/>
                  </a:cubicBezTo>
                  <a:cubicBezTo>
                    <a:pt x="4965" y="4804"/>
                    <a:pt x="5027" y="4838"/>
                    <a:pt x="5067" y="4894"/>
                  </a:cubicBezTo>
                  <a:cubicBezTo>
                    <a:pt x="5102" y="4939"/>
                    <a:pt x="5117" y="4995"/>
                    <a:pt x="5134" y="5055"/>
                  </a:cubicBezTo>
                  <a:cubicBezTo>
                    <a:pt x="5145" y="5096"/>
                    <a:pt x="5155" y="5136"/>
                    <a:pt x="5175" y="5177"/>
                  </a:cubicBezTo>
                  <a:cubicBezTo>
                    <a:pt x="5198" y="5233"/>
                    <a:pt x="5237" y="5280"/>
                    <a:pt x="5275" y="5325"/>
                  </a:cubicBezTo>
                  <a:cubicBezTo>
                    <a:pt x="5247" y="5383"/>
                    <a:pt x="5213" y="5460"/>
                    <a:pt x="5202" y="5541"/>
                  </a:cubicBezTo>
                  <a:cubicBezTo>
                    <a:pt x="5200" y="5561"/>
                    <a:pt x="5198" y="5578"/>
                    <a:pt x="5198" y="5597"/>
                  </a:cubicBezTo>
                  <a:cubicBezTo>
                    <a:pt x="5194" y="5644"/>
                    <a:pt x="5190" y="5689"/>
                    <a:pt x="5170" y="5725"/>
                  </a:cubicBezTo>
                  <a:cubicBezTo>
                    <a:pt x="5136" y="5792"/>
                    <a:pt x="5061" y="5820"/>
                    <a:pt x="4984" y="5852"/>
                  </a:cubicBezTo>
                  <a:cubicBezTo>
                    <a:pt x="4918" y="5878"/>
                    <a:pt x="4849" y="5903"/>
                    <a:pt x="4800" y="5957"/>
                  </a:cubicBezTo>
                  <a:cubicBezTo>
                    <a:pt x="4783" y="5972"/>
                    <a:pt x="4770" y="5991"/>
                    <a:pt x="4757" y="6008"/>
                  </a:cubicBezTo>
                  <a:cubicBezTo>
                    <a:pt x="4744" y="6025"/>
                    <a:pt x="4731" y="6043"/>
                    <a:pt x="4716" y="6058"/>
                  </a:cubicBezTo>
                  <a:cubicBezTo>
                    <a:pt x="4682" y="6090"/>
                    <a:pt x="4639" y="6111"/>
                    <a:pt x="4592" y="6130"/>
                  </a:cubicBezTo>
                  <a:cubicBezTo>
                    <a:pt x="4577" y="6139"/>
                    <a:pt x="4562" y="6145"/>
                    <a:pt x="4547" y="6152"/>
                  </a:cubicBezTo>
                  <a:cubicBezTo>
                    <a:pt x="4429" y="6210"/>
                    <a:pt x="4328" y="6298"/>
                    <a:pt x="4258" y="6407"/>
                  </a:cubicBezTo>
                  <a:cubicBezTo>
                    <a:pt x="4198" y="6499"/>
                    <a:pt x="4170" y="6630"/>
                    <a:pt x="4251" y="6700"/>
                  </a:cubicBezTo>
                  <a:cubicBezTo>
                    <a:pt x="4283" y="6728"/>
                    <a:pt x="4326" y="6739"/>
                    <a:pt x="4360" y="6747"/>
                  </a:cubicBezTo>
                  <a:cubicBezTo>
                    <a:pt x="4478" y="6777"/>
                    <a:pt x="4570" y="6799"/>
                    <a:pt x="4656" y="6816"/>
                  </a:cubicBezTo>
                  <a:lnTo>
                    <a:pt x="4703" y="6827"/>
                  </a:lnTo>
                  <a:lnTo>
                    <a:pt x="4686" y="6782"/>
                  </a:lnTo>
                  <a:cubicBezTo>
                    <a:pt x="4680" y="6762"/>
                    <a:pt x="4680" y="6745"/>
                    <a:pt x="4684" y="6732"/>
                  </a:cubicBezTo>
                  <a:lnTo>
                    <a:pt x="4684" y="6732"/>
                  </a:lnTo>
                  <a:cubicBezTo>
                    <a:pt x="4710" y="6739"/>
                    <a:pt x="4735" y="6743"/>
                    <a:pt x="4761" y="6743"/>
                  </a:cubicBezTo>
                  <a:cubicBezTo>
                    <a:pt x="4920" y="6743"/>
                    <a:pt x="5063" y="6619"/>
                    <a:pt x="5080" y="6471"/>
                  </a:cubicBezTo>
                  <a:cubicBezTo>
                    <a:pt x="5256" y="6308"/>
                    <a:pt x="5438" y="6122"/>
                    <a:pt x="5640" y="5901"/>
                  </a:cubicBezTo>
                  <a:cubicBezTo>
                    <a:pt x="5760" y="5773"/>
                    <a:pt x="5884" y="5631"/>
                    <a:pt x="6006" y="5483"/>
                  </a:cubicBezTo>
                  <a:cubicBezTo>
                    <a:pt x="6069" y="5474"/>
                    <a:pt x="6134" y="5470"/>
                    <a:pt x="6199" y="5470"/>
                  </a:cubicBezTo>
                  <a:cubicBezTo>
                    <a:pt x="6317" y="5470"/>
                    <a:pt x="6436" y="5485"/>
                    <a:pt x="6550" y="5516"/>
                  </a:cubicBezTo>
                  <a:cubicBezTo>
                    <a:pt x="6640" y="5541"/>
                    <a:pt x="6692" y="5576"/>
                    <a:pt x="6709" y="5623"/>
                  </a:cubicBezTo>
                  <a:cubicBezTo>
                    <a:pt x="6719" y="5648"/>
                    <a:pt x="6719" y="5680"/>
                    <a:pt x="6717" y="5713"/>
                  </a:cubicBezTo>
                  <a:cubicBezTo>
                    <a:pt x="6717" y="5749"/>
                    <a:pt x="6715" y="5783"/>
                    <a:pt x="6728" y="5820"/>
                  </a:cubicBezTo>
                  <a:cubicBezTo>
                    <a:pt x="6751" y="5890"/>
                    <a:pt x="6822" y="5942"/>
                    <a:pt x="6940" y="5974"/>
                  </a:cubicBezTo>
                  <a:cubicBezTo>
                    <a:pt x="7083" y="6012"/>
                    <a:pt x="7231" y="6030"/>
                    <a:pt x="7379" y="6030"/>
                  </a:cubicBezTo>
                  <a:cubicBezTo>
                    <a:pt x="7509" y="6030"/>
                    <a:pt x="7639" y="6016"/>
                    <a:pt x="7765" y="5987"/>
                  </a:cubicBezTo>
                  <a:lnTo>
                    <a:pt x="7896" y="6274"/>
                  </a:lnTo>
                  <a:lnTo>
                    <a:pt x="7876" y="6274"/>
                  </a:lnTo>
                  <a:cubicBezTo>
                    <a:pt x="7606" y="6274"/>
                    <a:pt x="7332" y="6373"/>
                    <a:pt x="7126" y="6544"/>
                  </a:cubicBezTo>
                  <a:cubicBezTo>
                    <a:pt x="7084" y="6580"/>
                    <a:pt x="7036" y="6625"/>
                    <a:pt x="7021" y="6687"/>
                  </a:cubicBezTo>
                  <a:cubicBezTo>
                    <a:pt x="6989" y="6803"/>
                    <a:pt x="7084" y="6910"/>
                    <a:pt x="7189" y="6947"/>
                  </a:cubicBezTo>
                  <a:cubicBezTo>
                    <a:pt x="7226" y="6958"/>
                    <a:pt x="7266" y="6963"/>
                    <a:pt x="7309" y="6963"/>
                  </a:cubicBezTo>
                  <a:cubicBezTo>
                    <a:pt x="7363" y="6963"/>
                    <a:pt x="7421" y="6955"/>
                    <a:pt x="7482" y="6945"/>
                  </a:cubicBezTo>
                  <a:cubicBezTo>
                    <a:pt x="7619" y="7140"/>
                    <a:pt x="7643" y="7409"/>
                    <a:pt x="7534" y="7624"/>
                  </a:cubicBezTo>
                  <a:lnTo>
                    <a:pt x="7521" y="7652"/>
                  </a:lnTo>
                  <a:lnTo>
                    <a:pt x="7551" y="7660"/>
                  </a:lnTo>
                  <a:cubicBezTo>
                    <a:pt x="7615" y="7679"/>
                    <a:pt x="7681" y="7690"/>
                    <a:pt x="7748" y="7690"/>
                  </a:cubicBezTo>
                  <a:cubicBezTo>
                    <a:pt x="7998" y="7690"/>
                    <a:pt x="8279" y="7557"/>
                    <a:pt x="8585" y="7289"/>
                  </a:cubicBezTo>
                  <a:cubicBezTo>
                    <a:pt x="8665" y="7221"/>
                    <a:pt x="8748" y="7150"/>
                    <a:pt x="8847" y="7137"/>
                  </a:cubicBezTo>
                  <a:cubicBezTo>
                    <a:pt x="8857" y="7136"/>
                    <a:pt x="8867" y="7136"/>
                    <a:pt x="8877" y="7136"/>
                  </a:cubicBezTo>
                  <a:cubicBezTo>
                    <a:pt x="8940" y="7136"/>
                    <a:pt x="9001" y="7158"/>
                    <a:pt x="9068" y="7182"/>
                  </a:cubicBezTo>
                  <a:cubicBezTo>
                    <a:pt x="9100" y="7193"/>
                    <a:pt x="9136" y="7206"/>
                    <a:pt x="9170" y="7214"/>
                  </a:cubicBezTo>
                  <a:cubicBezTo>
                    <a:pt x="9215" y="7225"/>
                    <a:pt x="9260" y="7232"/>
                    <a:pt x="9305" y="7232"/>
                  </a:cubicBezTo>
                  <a:cubicBezTo>
                    <a:pt x="9423" y="7232"/>
                    <a:pt x="9526" y="7193"/>
                    <a:pt x="9599" y="7122"/>
                  </a:cubicBezTo>
                  <a:cubicBezTo>
                    <a:pt x="9659" y="7062"/>
                    <a:pt x="9691" y="6975"/>
                    <a:pt x="9689" y="6887"/>
                  </a:cubicBezTo>
                  <a:cubicBezTo>
                    <a:pt x="9687" y="6810"/>
                    <a:pt x="9655" y="6745"/>
                    <a:pt x="9603" y="6700"/>
                  </a:cubicBezTo>
                  <a:lnTo>
                    <a:pt x="9592" y="6692"/>
                  </a:lnTo>
                  <a:lnTo>
                    <a:pt x="9580" y="6694"/>
                  </a:lnTo>
                  <a:cubicBezTo>
                    <a:pt x="9479" y="6717"/>
                    <a:pt x="9363" y="6743"/>
                    <a:pt x="9252" y="6743"/>
                  </a:cubicBezTo>
                  <a:cubicBezTo>
                    <a:pt x="9200" y="6743"/>
                    <a:pt x="9153" y="6737"/>
                    <a:pt x="9110" y="6726"/>
                  </a:cubicBezTo>
                  <a:cubicBezTo>
                    <a:pt x="8967" y="6690"/>
                    <a:pt x="8825" y="6563"/>
                    <a:pt x="8836" y="6413"/>
                  </a:cubicBezTo>
                  <a:lnTo>
                    <a:pt x="8838" y="6387"/>
                  </a:lnTo>
                  <a:lnTo>
                    <a:pt x="8813" y="6385"/>
                  </a:lnTo>
                  <a:cubicBezTo>
                    <a:pt x="8669" y="6370"/>
                    <a:pt x="8528" y="6306"/>
                    <a:pt x="8425" y="6205"/>
                  </a:cubicBezTo>
                  <a:cubicBezTo>
                    <a:pt x="8598" y="5923"/>
                    <a:pt x="8815" y="5638"/>
                    <a:pt x="9117" y="5633"/>
                  </a:cubicBezTo>
                  <a:lnTo>
                    <a:pt x="9125" y="5631"/>
                  </a:lnTo>
                  <a:cubicBezTo>
                    <a:pt x="9168" y="5631"/>
                    <a:pt x="9209" y="5638"/>
                    <a:pt x="9254" y="5642"/>
                  </a:cubicBezTo>
                  <a:cubicBezTo>
                    <a:pt x="9286" y="5646"/>
                    <a:pt x="9320" y="5650"/>
                    <a:pt x="9352" y="5653"/>
                  </a:cubicBezTo>
                  <a:cubicBezTo>
                    <a:pt x="9367" y="5653"/>
                    <a:pt x="9380" y="5655"/>
                    <a:pt x="9395" y="5655"/>
                  </a:cubicBezTo>
                  <a:cubicBezTo>
                    <a:pt x="9704" y="5655"/>
                    <a:pt x="9970" y="5466"/>
                    <a:pt x="10224" y="5284"/>
                  </a:cubicBezTo>
                  <a:cubicBezTo>
                    <a:pt x="10404" y="5158"/>
                    <a:pt x="10589" y="5027"/>
                    <a:pt x="10788" y="4961"/>
                  </a:cubicBezTo>
                  <a:lnTo>
                    <a:pt x="10801" y="4956"/>
                  </a:lnTo>
                  <a:lnTo>
                    <a:pt x="10805" y="4946"/>
                  </a:lnTo>
                  <a:cubicBezTo>
                    <a:pt x="10842" y="4843"/>
                    <a:pt x="10910" y="4768"/>
                    <a:pt x="10994" y="4742"/>
                  </a:cubicBezTo>
                  <a:cubicBezTo>
                    <a:pt x="11006" y="4738"/>
                    <a:pt x="11021" y="4734"/>
                    <a:pt x="11034" y="4731"/>
                  </a:cubicBezTo>
                  <a:cubicBezTo>
                    <a:pt x="11075" y="4721"/>
                    <a:pt x="11122" y="4710"/>
                    <a:pt x="11154" y="4671"/>
                  </a:cubicBezTo>
                  <a:cubicBezTo>
                    <a:pt x="11178" y="4644"/>
                    <a:pt x="11186" y="4614"/>
                    <a:pt x="11193" y="4581"/>
                  </a:cubicBezTo>
                  <a:cubicBezTo>
                    <a:pt x="11199" y="4562"/>
                    <a:pt x="11204" y="4545"/>
                    <a:pt x="11210" y="4528"/>
                  </a:cubicBezTo>
                  <a:cubicBezTo>
                    <a:pt x="11246" y="4459"/>
                    <a:pt x="11333" y="4450"/>
                    <a:pt x="11421" y="4450"/>
                  </a:cubicBezTo>
                  <a:cubicBezTo>
                    <a:pt x="11443" y="4450"/>
                    <a:pt x="11465" y="4450"/>
                    <a:pt x="11486" y="4451"/>
                  </a:cubicBezTo>
                  <a:lnTo>
                    <a:pt x="11538" y="4453"/>
                  </a:lnTo>
                  <a:cubicBezTo>
                    <a:pt x="11684" y="4453"/>
                    <a:pt x="11812" y="4408"/>
                    <a:pt x="11898" y="4324"/>
                  </a:cubicBezTo>
                  <a:cubicBezTo>
                    <a:pt x="12005" y="4224"/>
                    <a:pt x="12037" y="4059"/>
                    <a:pt x="11973" y="3943"/>
                  </a:cubicBezTo>
                  <a:cubicBezTo>
                    <a:pt x="11958" y="3917"/>
                    <a:pt x="11941" y="3894"/>
                    <a:pt x="11923" y="3872"/>
                  </a:cubicBezTo>
                  <a:cubicBezTo>
                    <a:pt x="11904" y="3847"/>
                    <a:pt x="11885" y="3823"/>
                    <a:pt x="11872" y="3797"/>
                  </a:cubicBezTo>
                  <a:cubicBezTo>
                    <a:pt x="11821" y="3679"/>
                    <a:pt x="11906" y="3555"/>
                    <a:pt x="11988" y="3433"/>
                  </a:cubicBezTo>
                  <a:cubicBezTo>
                    <a:pt x="12009" y="3405"/>
                    <a:pt x="12028" y="3375"/>
                    <a:pt x="12046" y="3347"/>
                  </a:cubicBezTo>
                  <a:cubicBezTo>
                    <a:pt x="12121" y="3229"/>
                    <a:pt x="12146" y="3073"/>
                    <a:pt x="12116" y="2951"/>
                  </a:cubicBezTo>
                  <a:cubicBezTo>
                    <a:pt x="12095" y="2865"/>
                    <a:pt x="12046" y="2797"/>
                    <a:pt x="11975" y="2756"/>
                  </a:cubicBezTo>
                  <a:cubicBezTo>
                    <a:pt x="11919" y="2724"/>
                    <a:pt x="11851" y="2709"/>
                    <a:pt x="11761" y="2709"/>
                  </a:cubicBezTo>
                  <a:cubicBezTo>
                    <a:pt x="11713" y="2709"/>
                    <a:pt x="11666" y="2713"/>
                    <a:pt x="11619" y="2717"/>
                  </a:cubicBezTo>
                  <a:cubicBezTo>
                    <a:pt x="11574" y="2722"/>
                    <a:pt x="11531" y="2724"/>
                    <a:pt x="11489" y="2724"/>
                  </a:cubicBezTo>
                  <a:cubicBezTo>
                    <a:pt x="11384" y="2724"/>
                    <a:pt x="11319" y="2700"/>
                    <a:pt x="11274" y="2645"/>
                  </a:cubicBezTo>
                  <a:cubicBezTo>
                    <a:pt x="11257" y="2625"/>
                    <a:pt x="11244" y="2600"/>
                    <a:pt x="11231" y="2574"/>
                  </a:cubicBezTo>
                  <a:cubicBezTo>
                    <a:pt x="11219" y="2548"/>
                    <a:pt x="11204" y="2522"/>
                    <a:pt x="11186" y="2499"/>
                  </a:cubicBezTo>
                  <a:cubicBezTo>
                    <a:pt x="11122" y="2417"/>
                    <a:pt x="11013" y="2375"/>
                    <a:pt x="10848" y="2370"/>
                  </a:cubicBezTo>
                  <a:cubicBezTo>
                    <a:pt x="10831" y="2368"/>
                    <a:pt x="10812" y="2368"/>
                    <a:pt x="10794" y="2368"/>
                  </a:cubicBezTo>
                  <a:cubicBezTo>
                    <a:pt x="10698" y="2368"/>
                    <a:pt x="10599" y="2366"/>
                    <a:pt x="10518" y="2323"/>
                  </a:cubicBezTo>
                  <a:cubicBezTo>
                    <a:pt x="10464" y="2295"/>
                    <a:pt x="10419" y="2238"/>
                    <a:pt x="10409" y="2180"/>
                  </a:cubicBezTo>
                  <a:cubicBezTo>
                    <a:pt x="10402" y="2152"/>
                    <a:pt x="10402" y="2109"/>
                    <a:pt x="10430" y="2075"/>
                  </a:cubicBezTo>
                  <a:lnTo>
                    <a:pt x="10460" y="2038"/>
                  </a:lnTo>
                  <a:lnTo>
                    <a:pt x="10415" y="2032"/>
                  </a:lnTo>
                  <a:cubicBezTo>
                    <a:pt x="10368" y="2023"/>
                    <a:pt x="10321" y="2019"/>
                    <a:pt x="10267" y="2019"/>
                  </a:cubicBezTo>
                  <a:cubicBezTo>
                    <a:pt x="10154" y="2019"/>
                    <a:pt x="10036" y="2038"/>
                    <a:pt x="9925" y="2058"/>
                  </a:cubicBezTo>
                  <a:cubicBezTo>
                    <a:pt x="9854" y="2070"/>
                    <a:pt x="9781" y="2081"/>
                    <a:pt x="9710" y="2090"/>
                  </a:cubicBezTo>
                  <a:cubicBezTo>
                    <a:pt x="9676" y="2092"/>
                    <a:pt x="9640" y="2094"/>
                    <a:pt x="9605" y="2094"/>
                  </a:cubicBezTo>
                  <a:cubicBezTo>
                    <a:pt x="9468" y="2094"/>
                    <a:pt x="9224" y="2066"/>
                    <a:pt x="9110" y="1875"/>
                  </a:cubicBezTo>
                  <a:cubicBezTo>
                    <a:pt x="9091" y="1841"/>
                    <a:pt x="9076" y="1803"/>
                    <a:pt x="9061" y="1762"/>
                  </a:cubicBezTo>
                  <a:cubicBezTo>
                    <a:pt x="9053" y="1738"/>
                    <a:pt x="9044" y="1715"/>
                    <a:pt x="9033" y="1691"/>
                  </a:cubicBezTo>
                  <a:cubicBezTo>
                    <a:pt x="8879" y="1346"/>
                    <a:pt x="8485" y="1196"/>
                    <a:pt x="8121" y="1085"/>
                  </a:cubicBezTo>
                  <a:cubicBezTo>
                    <a:pt x="8127" y="706"/>
                    <a:pt x="8088" y="296"/>
                    <a:pt x="7786" y="101"/>
                  </a:cubicBezTo>
                  <a:cubicBezTo>
                    <a:pt x="7681" y="35"/>
                    <a:pt x="7555" y="1"/>
                    <a:pt x="74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151"/>
            <p:cNvSpPr/>
            <p:nvPr/>
          </p:nvSpPr>
          <p:spPr>
            <a:xfrm>
              <a:off x="4868715" y="2413698"/>
              <a:ext cx="66804" cy="77886"/>
            </a:xfrm>
            <a:custGeom>
              <a:rect b="b" l="l" r="r" t="t"/>
              <a:pathLst>
                <a:path extrusionOk="0" h="2741" w="2351">
                  <a:moveTo>
                    <a:pt x="559" y="1"/>
                  </a:moveTo>
                  <a:cubicBezTo>
                    <a:pt x="373" y="1"/>
                    <a:pt x="188" y="45"/>
                    <a:pt x="26" y="137"/>
                  </a:cubicBezTo>
                  <a:cubicBezTo>
                    <a:pt x="17" y="141"/>
                    <a:pt x="9" y="147"/>
                    <a:pt x="0" y="154"/>
                  </a:cubicBezTo>
                  <a:cubicBezTo>
                    <a:pt x="24" y="167"/>
                    <a:pt x="49" y="182"/>
                    <a:pt x="73" y="197"/>
                  </a:cubicBezTo>
                  <a:cubicBezTo>
                    <a:pt x="259" y="304"/>
                    <a:pt x="469" y="454"/>
                    <a:pt x="463" y="668"/>
                  </a:cubicBezTo>
                  <a:cubicBezTo>
                    <a:pt x="461" y="717"/>
                    <a:pt x="448" y="769"/>
                    <a:pt x="459" y="818"/>
                  </a:cubicBezTo>
                  <a:cubicBezTo>
                    <a:pt x="469" y="867"/>
                    <a:pt x="504" y="908"/>
                    <a:pt x="536" y="947"/>
                  </a:cubicBezTo>
                  <a:cubicBezTo>
                    <a:pt x="634" y="1062"/>
                    <a:pt x="733" y="1180"/>
                    <a:pt x="834" y="1296"/>
                  </a:cubicBezTo>
                  <a:cubicBezTo>
                    <a:pt x="864" y="1332"/>
                    <a:pt x="896" y="1371"/>
                    <a:pt x="915" y="1416"/>
                  </a:cubicBezTo>
                  <a:cubicBezTo>
                    <a:pt x="934" y="1467"/>
                    <a:pt x="934" y="1525"/>
                    <a:pt x="934" y="1581"/>
                  </a:cubicBezTo>
                  <a:cubicBezTo>
                    <a:pt x="934" y="1838"/>
                    <a:pt x="934" y="2097"/>
                    <a:pt x="934" y="2356"/>
                  </a:cubicBezTo>
                  <a:cubicBezTo>
                    <a:pt x="934" y="2485"/>
                    <a:pt x="947" y="2635"/>
                    <a:pt x="1056" y="2703"/>
                  </a:cubicBezTo>
                  <a:cubicBezTo>
                    <a:pt x="1107" y="2735"/>
                    <a:pt x="1167" y="2740"/>
                    <a:pt x="1226" y="2740"/>
                  </a:cubicBezTo>
                  <a:cubicBezTo>
                    <a:pt x="1241" y="2740"/>
                    <a:pt x="1255" y="2740"/>
                    <a:pt x="1269" y="2740"/>
                  </a:cubicBezTo>
                  <a:lnTo>
                    <a:pt x="1271" y="2740"/>
                  </a:lnTo>
                  <a:cubicBezTo>
                    <a:pt x="1277" y="2693"/>
                    <a:pt x="1296" y="2645"/>
                    <a:pt x="1322" y="2605"/>
                  </a:cubicBezTo>
                  <a:cubicBezTo>
                    <a:pt x="1391" y="2500"/>
                    <a:pt x="1489" y="2414"/>
                    <a:pt x="1601" y="2358"/>
                  </a:cubicBezTo>
                  <a:cubicBezTo>
                    <a:pt x="1663" y="2328"/>
                    <a:pt x="1729" y="2307"/>
                    <a:pt x="1778" y="2260"/>
                  </a:cubicBezTo>
                  <a:cubicBezTo>
                    <a:pt x="1808" y="2228"/>
                    <a:pt x="1830" y="2189"/>
                    <a:pt x="1862" y="2157"/>
                  </a:cubicBezTo>
                  <a:cubicBezTo>
                    <a:pt x="1967" y="2050"/>
                    <a:pt x="2166" y="2054"/>
                    <a:pt x="2237" y="1921"/>
                  </a:cubicBezTo>
                  <a:cubicBezTo>
                    <a:pt x="2267" y="1863"/>
                    <a:pt x="2263" y="1793"/>
                    <a:pt x="2273" y="1729"/>
                  </a:cubicBezTo>
                  <a:cubicBezTo>
                    <a:pt x="2284" y="1649"/>
                    <a:pt x="2314" y="1574"/>
                    <a:pt x="2350" y="1504"/>
                  </a:cubicBezTo>
                  <a:cubicBezTo>
                    <a:pt x="2308" y="1454"/>
                    <a:pt x="2267" y="1407"/>
                    <a:pt x="2241" y="1347"/>
                  </a:cubicBezTo>
                  <a:cubicBezTo>
                    <a:pt x="2198" y="1255"/>
                    <a:pt x="2192" y="1144"/>
                    <a:pt x="2132" y="1060"/>
                  </a:cubicBezTo>
                  <a:cubicBezTo>
                    <a:pt x="2072" y="979"/>
                    <a:pt x="1971" y="942"/>
                    <a:pt x="1888" y="889"/>
                  </a:cubicBezTo>
                  <a:cubicBezTo>
                    <a:pt x="1654" y="743"/>
                    <a:pt x="1523" y="479"/>
                    <a:pt x="1324" y="293"/>
                  </a:cubicBezTo>
                  <a:cubicBezTo>
                    <a:pt x="1120" y="101"/>
                    <a:pt x="838" y="1"/>
                    <a:pt x="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151"/>
            <p:cNvSpPr/>
            <p:nvPr/>
          </p:nvSpPr>
          <p:spPr>
            <a:xfrm>
              <a:off x="4867181" y="2412931"/>
              <a:ext cx="69247" cy="79420"/>
            </a:xfrm>
            <a:custGeom>
              <a:rect b="b" l="l" r="r" t="t"/>
              <a:pathLst>
                <a:path extrusionOk="0" h="2795" w="2437">
                  <a:moveTo>
                    <a:pt x="613" y="54"/>
                  </a:moveTo>
                  <a:cubicBezTo>
                    <a:pt x="894" y="54"/>
                    <a:pt x="1166" y="157"/>
                    <a:pt x="1359" y="339"/>
                  </a:cubicBezTo>
                  <a:cubicBezTo>
                    <a:pt x="1438" y="412"/>
                    <a:pt x="1507" y="500"/>
                    <a:pt x="1573" y="584"/>
                  </a:cubicBezTo>
                  <a:cubicBezTo>
                    <a:pt x="1676" y="714"/>
                    <a:pt x="1783" y="847"/>
                    <a:pt x="1927" y="937"/>
                  </a:cubicBezTo>
                  <a:cubicBezTo>
                    <a:pt x="1950" y="952"/>
                    <a:pt x="1974" y="965"/>
                    <a:pt x="1997" y="978"/>
                  </a:cubicBezTo>
                  <a:cubicBezTo>
                    <a:pt x="2062" y="1014"/>
                    <a:pt x="2124" y="1048"/>
                    <a:pt x="2164" y="1104"/>
                  </a:cubicBezTo>
                  <a:cubicBezTo>
                    <a:pt x="2199" y="1149"/>
                    <a:pt x="2214" y="1205"/>
                    <a:pt x="2231" y="1265"/>
                  </a:cubicBezTo>
                  <a:cubicBezTo>
                    <a:pt x="2242" y="1306"/>
                    <a:pt x="2252" y="1346"/>
                    <a:pt x="2272" y="1387"/>
                  </a:cubicBezTo>
                  <a:cubicBezTo>
                    <a:pt x="2295" y="1443"/>
                    <a:pt x="2334" y="1490"/>
                    <a:pt x="2372" y="1535"/>
                  </a:cubicBezTo>
                  <a:cubicBezTo>
                    <a:pt x="2344" y="1593"/>
                    <a:pt x="2310" y="1670"/>
                    <a:pt x="2299" y="1751"/>
                  </a:cubicBezTo>
                  <a:cubicBezTo>
                    <a:pt x="2297" y="1771"/>
                    <a:pt x="2295" y="1788"/>
                    <a:pt x="2295" y="1807"/>
                  </a:cubicBezTo>
                  <a:cubicBezTo>
                    <a:pt x="2291" y="1854"/>
                    <a:pt x="2287" y="1899"/>
                    <a:pt x="2267" y="1935"/>
                  </a:cubicBezTo>
                  <a:cubicBezTo>
                    <a:pt x="2233" y="2002"/>
                    <a:pt x="2158" y="2030"/>
                    <a:pt x="2081" y="2062"/>
                  </a:cubicBezTo>
                  <a:cubicBezTo>
                    <a:pt x="2015" y="2088"/>
                    <a:pt x="1946" y="2113"/>
                    <a:pt x="1897" y="2167"/>
                  </a:cubicBezTo>
                  <a:cubicBezTo>
                    <a:pt x="1880" y="2182"/>
                    <a:pt x="1867" y="2201"/>
                    <a:pt x="1854" y="2218"/>
                  </a:cubicBezTo>
                  <a:cubicBezTo>
                    <a:pt x="1841" y="2235"/>
                    <a:pt x="1828" y="2253"/>
                    <a:pt x="1813" y="2268"/>
                  </a:cubicBezTo>
                  <a:cubicBezTo>
                    <a:pt x="1779" y="2300"/>
                    <a:pt x="1736" y="2321"/>
                    <a:pt x="1689" y="2340"/>
                  </a:cubicBezTo>
                  <a:cubicBezTo>
                    <a:pt x="1674" y="2349"/>
                    <a:pt x="1659" y="2355"/>
                    <a:pt x="1644" y="2362"/>
                  </a:cubicBezTo>
                  <a:cubicBezTo>
                    <a:pt x="1526" y="2420"/>
                    <a:pt x="1425" y="2508"/>
                    <a:pt x="1355" y="2617"/>
                  </a:cubicBezTo>
                  <a:cubicBezTo>
                    <a:pt x="1329" y="2655"/>
                    <a:pt x="1310" y="2700"/>
                    <a:pt x="1303" y="2741"/>
                  </a:cubicBezTo>
                  <a:lnTo>
                    <a:pt x="1288" y="2741"/>
                  </a:lnTo>
                  <a:cubicBezTo>
                    <a:pt x="1230" y="2741"/>
                    <a:pt x="1170" y="2737"/>
                    <a:pt x="1123" y="2707"/>
                  </a:cubicBezTo>
                  <a:cubicBezTo>
                    <a:pt x="1029" y="2649"/>
                    <a:pt x="1016" y="2510"/>
                    <a:pt x="1016" y="2383"/>
                  </a:cubicBezTo>
                  <a:lnTo>
                    <a:pt x="1016" y="1608"/>
                  </a:lnTo>
                  <a:cubicBezTo>
                    <a:pt x="1016" y="1552"/>
                    <a:pt x="1016" y="1490"/>
                    <a:pt x="993" y="1434"/>
                  </a:cubicBezTo>
                  <a:cubicBezTo>
                    <a:pt x="973" y="1383"/>
                    <a:pt x="939" y="1344"/>
                    <a:pt x="907" y="1306"/>
                  </a:cubicBezTo>
                  <a:lnTo>
                    <a:pt x="609" y="956"/>
                  </a:lnTo>
                  <a:cubicBezTo>
                    <a:pt x="581" y="922"/>
                    <a:pt x="549" y="884"/>
                    <a:pt x="538" y="839"/>
                  </a:cubicBezTo>
                  <a:cubicBezTo>
                    <a:pt x="532" y="811"/>
                    <a:pt x="536" y="781"/>
                    <a:pt x="538" y="749"/>
                  </a:cubicBezTo>
                  <a:cubicBezTo>
                    <a:pt x="540" y="731"/>
                    <a:pt x="543" y="714"/>
                    <a:pt x="543" y="695"/>
                  </a:cubicBezTo>
                  <a:cubicBezTo>
                    <a:pt x="549" y="468"/>
                    <a:pt x="331" y="311"/>
                    <a:pt x="140" y="200"/>
                  </a:cubicBezTo>
                  <a:lnTo>
                    <a:pt x="106" y="181"/>
                  </a:lnTo>
                  <a:cubicBezTo>
                    <a:pt x="256" y="97"/>
                    <a:pt x="431" y="54"/>
                    <a:pt x="613" y="54"/>
                  </a:cubicBezTo>
                  <a:close/>
                  <a:moveTo>
                    <a:pt x="613" y="1"/>
                  </a:moveTo>
                  <a:cubicBezTo>
                    <a:pt x="416" y="1"/>
                    <a:pt x="228" y="48"/>
                    <a:pt x="67" y="140"/>
                  </a:cubicBezTo>
                  <a:cubicBezTo>
                    <a:pt x="61" y="144"/>
                    <a:pt x="54" y="147"/>
                    <a:pt x="50" y="151"/>
                  </a:cubicBezTo>
                  <a:lnTo>
                    <a:pt x="1" y="181"/>
                  </a:lnTo>
                  <a:lnTo>
                    <a:pt x="114" y="247"/>
                  </a:lnTo>
                  <a:cubicBezTo>
                    <a:pt x="292" y="350"/>
                    <a:pt x="496" y="494"/>
                    <a:pt x="489" y="695"/>
                  </a:cubicBezTo>
                  <a:cubicBezTo>
                    <a:pt x="489" y="710"/>
                    <a:pt x="487" y="727"/>
                    <a:pt x="487" y="742"/>
                  </a:cubicBezTo>
                  <a:cubicBezTo>
                    <a:pt x="483" y="779"/>
                    <a:pt x="478" y="813"/>
                    <a:pt x="487" y="851"/>
                  </a:cubicBezTo>
                  <a:cubicBezTo>
                    <a:pt x="498" y="907"/>
                    <a:pt x="538" y="954"/>
                    <a:pt x="568" y="991"/>
                  </a:cubicBezTo>
                  <a:lnTo>
                    <a:pt x="866" y="1340"/>
                  </a:lnTo>
                  <a:cubicBezTo>
                    <a:pt x="896" y="1374"/>
                    <a:pt x="926" y="1411"/>
                    <a:pt x="943" y="1453"/>
                  </a:cubicBezTo>
                  <a:cubicBezTo>
                    <a:pt x="963" y="1501"/>
                    <a:pt x="963" y="1554"/>
                    <a:pt x="963" y="1608"/>
                  </a:cubicBezTo>
                  <a:lnTo>
                    <a:pt x="963" y="2383"/>
                  </a:lnTo>
                  <a:cubicBezTo>
                    <a:pt x="963" y="2525"/>
                    <a:pt x="978" y="2679"/>
                    <a:pt x="1095" y="2754"/>
                  </a:cubicBezTo>
                  <a:cubicBezTo>
                    <a:pt x="1153" y="2790"/>
                    <a:pt x="1222" y="2795"/>
                    <a:pt x="1288" y="2795"/>
                  </a:cubicBezTo>
                  <a:lnTo>
                    <a:pt x="1350" y="2795"/>
                  </a:lnTo>
                  <a:lnTo>
                    <a:pt x="1352" y="2771"/>
                  </a:lnTo>
                  <a:cubicBezTo>
                    <a:pt x="1357" y="2730"/>
                    <a:pt x="1374" y="2685"/>
                    <a:pt x="1397" y="2647"/>
                  </a:cubicBezTo>
                  <a:cubicBezTo>
                    <a:pt x="1466" y="2544"/>
                    <a:pt x="1558" y="2463"/>
                    <a:pt x="1667" y="2411"/>
                  </a:cubicBezTo>
                  <a:cubicBezTo>
                    <a:pt x="1680" y="2403"/>
                    <a:pt x="1695" y="2396"/>
                    <a:pt x="1710" y="2390"/>
                  </a:cubicBezTo>
                  <a:cubicBezTo>
                    <a:pt x="1760" y="2368"/>
                    <a:pt x="1811" y="2345"/>
                    <a:pt x="1852" y="2306"/>
                  </a:cubicBezTo>
                  <a:cubicBezTo>
                    <a:pt x="1869" y="2289"/>
                    <a:pt x="1884" y="2268"/>
                    <a:pt x="1897" y="2250"/>
                  </a:cubicBezTo>
                  <a:cubicBezTo>
                    <a:pt x="1910" y="2233"/>
                    <a:pt x="1920" y="2218"/>
                    <a:pt x="1935" y="2203"/>
                  </a:cubicBezTo>
                  <a:cubicBezTo>
                    <a:pt x="1976" y="2160"/>
                    <a:pt x="2040" y="2135"/>
                    <a:pt x="2100" y="2111"/>
                  </a:cubicBezTo>
                  <a:cubicBezTo>
                    <a:pt x="2184" y="2077"/>
                    <a:pt x="2269" y="2045"/>
                    <a:pt x="2314" y="1961"/>
                  </a:cubicBezTo>
                  <a:cubicBezTo>
                    <a:pt x="2340" y="1914"/>
                    <a:pt x="2344" y="1860"/>
                    <a:pt x="2349" y="1811"/>
                  </a:cubicBezTo>
                  <a:cubicBezTo>
                    <a:pt x="2349" y="1794"/>
                    <a:pt x="2351" y="1777"/>
                    <a:pt x="2353" y="1760"/>
                  </a:cubicBezTo>
                  <a:cubicBezTo>
                    <a:pt x="2364" y="1676"/>
                    <a:pt x="2400" y="1599"/>
                    <a:pt x="2428" y="1541"/>
                  </a:cubicBezTo>
                  <a:lnTo>
                    <a:pt x="2437" y="1526"/>
                  </a:lnTo>
                  <a:lnTo>
                    <a:pt x="2424" y="1511"/>
                  </a:lnTo>
                  <a:cubicBezTo>
                    <a:pt x="2379" y="1460"/>
                    <a:pt x="2342" y="1417"/>
                    <a:pt x="2319" y="1363"/>
                  </a:cubicBezTo>
                  <a:cubicBezTo>
                    <a:pt x="2304" y="1329"/>
                    <a:pt x="2293" y="1291"/>
                    <a:pt x="2282" y="1250"/>
                  </a:cubicBezTo>
                  <a:cubicBezTo>
                    <a:pt x="2265" y="1190"/>
                    <a:pt x="2246" y="1126"/>
                    <a:pt x="2207" y="1072"/>
                  </a:cubicBezTo>
                  <a:cubicBezTo>
                    <a:pt x="2160" y="1008"/>
                    <a:pt x="2090" y="969"/>
                    <a:pt x="2023" y="931"/>
                  </a:cubicBezTo>
                  <a:cubicBezTo>
                    <a:pt x="2000" y="918"/>
                    <a:pt x="1976" y="905"/>
                    <a:pt x="1955" y="892"/>
                  </a:cubicBezTo>
                  <a:cubicBezTo>
                    <a:pt x="1820" y="806"/>
                    <a:pt x="1719" y="682"/>
                    <a:pt x="1614" y="549"/>
                  </a:cubicBezTo>
                  <a:cubicBezTo>
                    <a:pt x="1547" y="464"/>
                    <a:pt x="1477" y="376"/>
                    <a:pt x="1395" y="301"/>
                  </a:cubicBezTo>
                  <a:cubicBezTo>
                    <a:pt x="1194" y="110"/>
                    <a:pt x="909" y="1"/>
                    <a:pt x="6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151"/>
            <p:cNvSpPr/>
            <p:nvPr/>
          </p:nvSpPr>
          <p:spPr>
            <a:xfrm>
              <a:off x="4755402" y="2418045"/>
              <a:ext cx="170859" cy="122724"/>
            </a:xfrm>
            <a:custGeom>
              <a:rect b="b" l="l" r="r" t="t"/>
              <a:pathLst>
                <a:path extrusionOk="0" h="4319" w="6013">
                  <a:moveTo>
                    <a:pt x="3988" y="1"/>
                  </a:moveTo>
                  <a:cubicBezTo>
                    <a:pt x="3913" y="46"/>
                    <a:pt x="3842" y="97"/>
                    <a:pt x="3767" y="142"/>
                  </a:cubicBezTo>
                  <a:cubicBezTo>
                    <a:pt x="3560" y="277"/>
                    <a:pt x="3326" y="365"/>
                    <a:pt x="3093" y="453"/>
                  </a:cubicBezTo>
                  <a:cubicBezTo>
                    <a:pt x="2950" y="506"/>
                    <a:pt x="2800" y="560"/>
                    <a:pt x="2649" y="560"/>
                  </a:cubicBezTo>
                  <a:cubicBezTo>
                    <a:pt x="2611" y="560"/>
                    <a:pt x="2573" y="557"/>
                    <a:pt x="2536" y="549"/>
                  </a:cubicBezTo>
                  <a:cubicBezTo>
                    <a:pt x="2345" y="509"/>
                    <a:pt x="2193" y="363"/>
                    <a:pt x="2006" y="301"/>
                  </a:cubicBezTo>
                  <a:cubicBezTo>
                    <a:pt x="1899" y="264"/>
                    <a:pt x="1784" y="256"/>
                    <a:pt x="1672" y="230"/>
                  </a:cubicBezTo>
                  <a:cubicBezTo>
                    <a:pt x="1614" y="215"/>
                    <a:pt x="1559" y="196"/>
                    <a:pt x="1503" y="172"/>
                  </a:cubicBezTo>
                  <a:cubicBezTo>
                    <a:pt x="1241" y="414"/>
                    <a:pt x="984" y="674"/>
                    <a:pt x="843" y="1001"/>
                  </a:cubicBezTo>
                  <a:cubicBezTo>
                    <a:pt x="811" y="1081"/>
                    <a:pt x="781" y="1164"/>
                    <a:pt x="723" y="1228"/>
                  </a:cubicBezTo>
                  <a:cubicBezTo>
                    <a:pt x="654" y="1306"/>
                    <a:pt x="549" y="1344"/>
                    <a:pt x="485" y="1423"/>
                  </a:cubicBezTo>
                  <a:cubicBezTo>
                    <a:pt x="391" y="1535"/>
                    <a:pt x="397" y="1706"/>
                    <a:pt x="301" y="1818"/>
                  </a:cubicBezTo>
                  <a:cubicBezTo>
                    <a:pt x="243" y="1882"/>
                    <a:pt x="155" y="1916"/>
                    <a:pt x="97" y="1983"/>
                  </a:cubicBezTo>
                  <a:cubicBezTo>
                    <a:pt x="7" y="2079"/>
                    <a:pt x="1" y="2229"/>
                    <a:pt x="46" y="2353"/>
                  </a:cubicBezTo>
                  <a:cubicBezTo>
                    <a:pt x="93" y="2475"/>
                    <a:pt x="185" y="2576"/>
                    <a:pt x="280" y="2668"/>
                  </a:cubicBezTo>
                  <a:cubicBezTo>
                    <a:pt x="346" y="2730"/>
                    <a:pt x="419" y="2801"/>
                    <a:pt x="425" y="2893"/>
                  </a:cubicBezTo>
                  <a:cubicBezTo>
                    <a:pt x="432" y="2972"/>
                    <a:pt x="389" y="3058"/>
                    <a:pt x="429" y="3127"/>
                  </a:cubicBezTo>
                  <a:cubicBezTo>
                    <a:pt x="447" y="3157"/>
                    <a:pt x="477" y="3176"/>
                    <a:pt x="507" y="3193"/>
                  </a:cubicBezTo>
                  <a:cubicBezTo>
                    <a:pt x="738" y="3341"/>
                    <a:pt x="969" y="3487"/>
                    <a:pt x="1201" y="3632"/>
                  </a:cubicBezTo>
                  <a:cubicBezTo>
                    <a:pt x="1216" y="3784"/>
                    <a:pt x="1239" y="3952"/>
                    <a:pt x="1357" y="4048"/>
                  </a:cubicBezTo>
                  <a:cubicBezTo>
                    <a:pt x="1434" y="4110"/>
                    <a:pt x="1539" y="4129"/>
                    <a:pt x="1627" y="4176"/>
                  </a:cubicBezTo>
                  <a:cubicBezTo>
                    <a:pt x="1689" y="4206"/>
                    <a:pt x="1745" y="4251"/>
                    <a:pt x="1809" y="4279"/>
                  </a:cubicBezTo>
                  <a:cubicBezTo>
                    <a:pt x="1888" y="4313"/>
                    <a:pt x="1975" y="4319"/>
                    <a:pt x="2061" y="4319"/>
                  </a:cubicBezTo>
                  <a:cubicBezTo>
                    <a:pt x="2085" y="4319"/>
                    <a:pt x="2109" y="4318"/>
                    <a:pt x="2133" y="4318"/>
                  </a:cubicBezTo>
                  <a:cubicBezTo>
                    <a:pt x="2398" y="4309"/>
                    <a:pt x="2664" y="4303"/>
                    <a:pt x="2930" y="4296"/>
                  </a:cubicBezTo>
                  <a:cubicBezTo>
                    <a:pt x="3146" y="4290"/>
                    <a:pt x="3382" y="4277"/>
                    <a:pt x="3547" y="4134"/>
                  </a:cubicBezTo>
                  <a:cubicBezTo>
                    <a:pt x="3605" y="4082"/>
                    <a:pt x="3652" y="4016"/>
                    <a:pt x="3725" y="3988"/>
                  </a:cubicBezTo>
                  <a:cubicBezTo>
                    <a:pt x="3761" y="3974"/>
                    <a:pt x="3799" y="3973"/>
                    <a:pt x="3839" y="3973"/>
                  </a:cubicBezTo>
                  <a:cubicBezTo>
                    <a:pt x="3848" y="3973"/>
                    <a:pt x="3858" y="3973"/>
                    <a:pt x="3868" y="3973"/>
                  </a:cubicBezTo>
                  <a:cubicBezTo>
                    <a:pt x="3973" y="3975"/>
                    <a:pt x="4078" y="3977"/>
                    <a:pt x="4183" y="3979"/>
                  </a:cubicBezTo>
                  <a:cubicBezTo>
                    <a:pt x="4220" y="3979"/>
                    <a:pt x="4260" y="3979"/>
                    <a:pt x="4292" y="3962"/>
                  </a:cubicBezTo>
                  <a:cubicBezTo>
                    <a:pt x="4318" y="3947"/>
                    <a:pt x="4335" y="3924"/>
                    <a:pt x="4359" y="3909"/>
                  </a:cubicBezTo>
                  <a:cubicBezTo>
                    <a:pt x="4378" y="3897"/>
                    <a:pt x="4400" y="3893"/>
                    <a:pt x="4422" y="3893"/>
                  </a:cubicBezTo>
                  <a:cubicBezTo>
                    <a:pt x="4468" y="3893"/>
                    <a:pt x="4517" y="3912"/>
                    <a:pt x="4560" y="3932"/>
                  </a:cubicBezTo>
                  <a:cubicBezTo>
                    <a:pt x="4774" y="4031"/>
                    <a:pt x="4989" y="4129"/>
                    <a:pt x="5205" y="4228"/>
                  </a:cubicBezTo>
                  <a:cubicBezTo>
                    <a:pt x="5274" y="4071"/>
                    <a:pt x="5325" y="3907"/>
                    <a:pt x="5357" y="3737"/>
                  </a:cubicBezTo>
                  <a:cubicBezTo>
                    <a:pt x="5372" y="3641"/>
                    <a:pt x="5387" y="3540"/>
                    <a:pt x="5451" y="3469"/>
                  </a:cubicBezTo>
                  <a:cubicBezTo>
                    <a:pt x="5533" y="3382"/>
                    <a:pt x="5666" y="3371"/>
                    <a:pt x="5779" y="3334"/>
                  </a:cubicBezTo>
                  <a:cubicBezTo>
                    <a:pt x="5893" y="3298"/>
                    <a:pt x="6013" y="3189"/>
                    <a:pt x="5968" y="3075"/>
                  </a:cubicBezTo>
                  <a:cubicBezTo>
                    <a:pt x="5938" y="3000"/>
                    <a:pt x="5852" y="2970"/>
                    <a:pt x="5784" y="2927"/>
                  </a:cubicBezTo>
                  <a:cubicBezTo>
                    <a:pt x="5743" y="2904"/>
                    <a:pt x="5706" y="2863"/>
                    <a:pt x="5694" y="2820"/>
                  </a:cubicBezTo>
                  <a:cubicBezTo>
                    <a:pt x="5593" y="2799"/>
                    <a:pt x="5494" y="2775"/>
                    <a:pt x="5398" y="2752"/>
                  </a:cubicBezTo>
                  <a:cubicBezTo>
                    <a:pt x="5364" y="2743"/>
                    <a:pt x="5327" y="2732"/>
                    <a:pt x="5301" y="2711"/>
                  </a:cubicBezTo>
                  <a:cubicBezTo>
                    <a:pt x="5265" y="2679"/>
                    <a:pt x="5254" y="2634"/>
                    <a:pt x="5259" y="2587"/>
                  </a:cubicBezTo>
                  <a:lnTo>
                    <a:pt x="5257" y="2587"/>
                  </a:lnTo>
                  <a:cubicBezTo>
                    <a:pt x="5243" y="2587"/>
                    <a:pt x="5229" y="2587"/>
                    <a:pt x="5214" y="2587"/>
                  </a:cubicBezTo>
                  <a:cubicBezTo>
                    <a:pt x="5155" y="2587"/>
                    <a:pt x="5095" y="2582"/>
                    <a:pt x="5044" y="2550"/>
                  </a:cubicBezTo>
                  <a:cubicBezTo>
                    <a:pt x="4935" y="2482"/>
                    <a:pt x="4924" y="2332"/>
                    <a:pt x="4922" y="2203"/>
                  </a:cubicBezTo>
                  <a:cubicBezTo>
                    <a:pt x="4922" y="1944"/>
                    <a:pt x="4922" y="1685"/>
                    <a:pt x="4922" y="1428"/>
                  </a:cubicBezTo>
                  <a:cubicBezTo>
                    <a:pt x="4922" y="1372"/>
                    <a:pt x="4922" y="1314"/>
                    <a:pt x="4903" y="1263"/>
                  </a:cubicBezTo>
                  <a:cubicBezTo>
                    <a:pt x="4884" y="1218"/>
                    <a:pt x="4852" y="1179"/>
                    <a:pt x="4822" y="1143"/>
                  </a:cubicBezTo>
                  <a:cubicBezTo>
                    <a:pt x="4721" y="1027"/>
                    <a:pt x="4622" y="909"/>
                    <a:pt x="4524" y="794"/>
                  </a:cubicBezTo>
                  <a:cubicBezTo>
                    <a:pt x="4492" y="755"/>
                    <a:pt x="4457" y="714"/>
                    <a:pt x="4447" y="665"/>
                  </a:cubicBezTo>
                  <a:cubicBezTo>
                    <a:pt x="4436" y="616"/>
                    <a:pt x="4449" y="564"/>
                    <a:pt x="4451" y="515"/>
                  </a:cubicBezTo>
                  <a:cubicBezTo>
                    <a:pt x="4457" y="301"/>
                    <a:pt x="4247" y="151"/>
                    <a:pt x="4061" y="44"/>
                  </a:cubicBezTo>
                  <a:cubicBezTo>
                    <a:pt x="4037" y="29"/>
                    <a:pt x="4012" y="14"/>
                    <a:pt x="3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151"/>
            <p:cNvSpPr/>
            <p:nvPr/>
          </p:nvSpPr>
          <p:spPr>
            <a:xfrm>
              <a:off x="4754436" y="2417136"/>
              <a:ext cx="171769" cy="124401"/>
            </a:xfrm>
            <a:custGeom>
              <a:rect b="b" l="l" r="r" t="t"/>
              <a:pathLst>
                <a:path extrusionOk="0" h="4378" w="6045">
                  <a:moveTo>
                    <a:pt x="4022" y="63"/>
                  </a:moveTo>
                  <a:lnTo>
                    <a:pt x="4082" y="99"/>
                  </a:lnTo>
                  <a:cubicBezTo>
                    <a:pt x="4260" y="202"/>
                    <a:pt x="4464" y="346"/>
                    <a:pt x="4457" y="547"/>
                  </a:cubicBezTo>
                  <a:cubicBezTo>
                    <a:pt x="4457" y="562"/>
                    <a:pt x="4455" y="579"/>
                    <a:pt x="4455" y="594"/>
                  </a:cubicBezTo>
                  <a:cubicBezTo>
                    <a:pt x="4451" y="631"/>
                    <a:pt x="4446" y="665"/>
                    <a:pt x="4455" y="703"/>
                  </a:cubicBezTo>
                  <a:cubicBezTo>
                    <a:pt x="4466" y="759"/>
                    <a:pt x="4506" y="806"/>
                    <a:pt x="4536" y="843"/>
                  </a:cubicBezTo>
                  <a:lnTo>
                    <a:pt x="4834" y="1192"/>
                  </a:lnTo>
                  <a:cubicBezTo>
                    <a:pt x="4864" y="1226"/>
                    <a:pt x="4894" y="1263"/>
                    <a:pt x="4911" y="1305"/>
                  </a:cubicBezTo>
                  <a:cubicBezTo>
                    <a:pt x="4931" y="1353"/>
                    <a:pt x="4931" y="1406"/>
                    <a:pt x="4931" y="1460"/>
                  </a:cubicBezTo>
                  <a:lnTo>
                    <a:pt x="4931" y="2235"/>
                  </a:lnTo>
                  <a:cubicBezTo>
                    <a:pt x="4931" y="2377"/>
                    <a:pt x="4946" y="2531"/>
                    <a:pt x="5063" y="2606"/>
                  </a:cubicBezTo>
                  <a:cubicBezTo>
                    <a:pt x="5121" y="2642"/>
                    <a:pt x="5190" y="2647"/>
                    <a:pt x="5256" y="2647"/>
                  </a:cubicBezTo>
                  <a:lnTo>
                    <a:pt x="5265" y="2647"/>
                  </a:lnTo>
                  <a:cubicBezTo>
                    <a:pt x="5267" y="2694"/>
                    <a:pt x="5284" y="2734"/>
                    <a:pt x="5316" y="2762"/>
                  </a:cubicBezTo>
                  <a:cubicBezTo>
                    <a:pt x="5348" y="2790"/>
                    <a:pt x="5391" y="2801"/>
                    <a:pt x="5425" y="2809"/>
                  </a:cubicBezTo>
                  <a:cubicBezTo>
                    <a:pt x="5537" y="2837"/>
                    <a:pt x="5625" y="2859"/>
                    <a:pt x="5706" y="2876"/>
                  </a:cubicBezTo>
                  <a:cubicBezTo>
                    <a:pt x="5725" y="2917"/>
                    <a:pt x="5762" y="2957"/>
                    <a:pt x="5803" y="2983"/>
                  </a:cubicBezTo>
                  <a:cubicBezTo>
                    <a:pt x="5818" y="2992"/>
                    <a:pt x="5835" y="3000"/>
                    <a:pt x="5850" y="3009"/>
                  </a:cubicBezTo>
                  <a:cubicBezTo>
                    <a:pt x="5905" y="3041"/>
                    <a:pt x="5957" y="3069"/>
                    <a:pt x="5978" y="3118"/>
                  </a:cubicBezTo>
                  <a:cubicBezTo>
                    <a:pt x="5989" y="3148"/>
                    <a:pt x="5987" y="3178"/>
                    <a:pt x="5972" y="3210"/>
                  </a:cubicBezTo>
                  <a:cubicBezTo>
                    <a:pt x="5946" y="3264"/>
                    <a:pt x="5880" y="3317"/>
                    <a:pt x="5805" y="3341"/>
                  </a:cubicBezTo>
                  <a:cubicBezTo>
                    <a:pt x="5777" y="3351"/>
                    <a:pt x="5747" y="3358"/>
                    <a:pt x="5717" y="3366"/>
                  </a:cubicBezTo>
                  <a:cubicBezTo>
                    <a:pt x="5625" y="3388"/>
                    <a:pt x="5530" y="3411"/>
                    <a:pt x="5466" y="3482"/>
                  </a:cubicBezTo>
                  <a:cubicBezTo>
                    <a:pt x="5400" y="3555"/>
                    <a:pt x="5385" y="3649"/>
                    <a:pt x="5368" y="3741"/>
                  </a:cubicBezTo>
                  <a:lnTo>
                    <a:pt x="5363" y="3763"/>
                  </a:lnTo>
                  <a:cubicBezTo>
                    <a:pt x="5335" y="3919"/>
                    <a:pt x="5288" y="4076"/>
                    <a:pt x="5224" y="4223"/>
                  </a:cubicBezTo>
                  <a:lnTo>
                    <a:pt x="4605" y="3939"/>
                  </a:lnTo>
                  <a:cubicBezTo>
                    <a:pt x="4560" y="3919"/>
                    <a:pt x="4508" y="3898"/>
                    <a:pt x="4457" y="3898"/>
                  </a:cubicBezTo>
                  <a:cubicBezTo>
                    <a:pt x="4429" y="3898"/>
                    <a:pt x="4401" y="3904"/>
                    <a:pt x="4380" y="3919"/>
                  </a:cubicBezTo>
                  <a:cubicBezTo>
                    <a:pt x="4365" y="3928"/>
                    <a:pt x="4354" y="3936"/>
                    <a:pt x="4344" y="3947"/>
                  </a:cubicBezTo>
                  <a:cubicBezTo>
                    <a:pt x="4333" y="3956"/>
                    <a:pt x="4324" y="3964"/>
                    <a:pt x="4314" y="3971"/>
                  </a:cubicBezTo>
                  <a:cubicBezTo>
                    <a:pt x="4292" y="3984"/>
                    <a:pt x="4264" y="3986"/>
                    <a:pt x="4236" y="3986"/>
                  </a:cubicBezTo>
                  <a:lnTo>
                    <a:pt x="3870" y="3977"/>
                  </a:lnTo>
                  <a:cubicBezTo>
                    <a:pt x="3834" y="3977"/>
                    <a:pt x="3789" y="3979"/>
                    <a:pt x="3748" y="3996"/>
                  </a:cubicBezTo>
                  <a:cubicBezTo>
                    <a:pt x="3692" y="4018"/>
                    <a:pt x="3649" y="4058"/>
                    <a:pt x="3609" y="4099"/>
                  </a:cubicBezTo>
                  <a:cubicBezTo>
                    <a:pt x="3594" y="4114"/>
                    <a:pt x="3579" y="4131"/>
                    <a:pt x="3562" y="4144"/>
                  </a:cubicBezTo>
                  <a:cubicBezTo>
                    <a:pt x="3412" y="4277"/>
                    <a:pt x="3193" y="4294"/>
                    <a:pt x="2964" y="4301"/>
                  </a:cubicBezTo>
                  <a:lnTo>
                    <a:pt x="2167" y="4322"/>
                  </a:lnTo>
                  <a:cubicBezTo>
                    <a:pt x="2139" y="4324"/>
                    <a:pt x="2113" y="4324"/>
                    <a:pt x="2085" y="4324"/>
                  </a:cubicBezTo>
                  <a:cubicBezTo>
                    <a:pt x="2015" y="4324"/>
                    <a:pt x="1929" y="4320"/>
                    <a:pt x="1854" y="4286"/>
                  </a:cubicBezTo>
                  <a:cubicBezTo>
                    <a:pt x="1820" y="4273"/>
                    <a:pt x="1788" y="4251"/>
                    <a:pt x="1753" y="4230"/>
                  </a:cubicBezTo>
                  <a:cubicBezTo>
                    <a:pt x="1728" y="4215"/>
                    <a:pt x="1702" y="4198"/>
                    <a:pt x="1674" y="4183"/>
                  </a:cubicBezTo>
                  <a:cubicBezTo>
                    <a:pt x="1640" y="4166"/>
                    <a:pt x="1603" y="4153"/>
                    <a:pt x="1569" y="4140"/>
                  </a:cubicBezTo>
                  <a:cubicBezTo>
                    <a:pt x="1509" y="4116"/>
                    <a:pt x="1453" y="4097"/>
                    <a:pt x="1408" y="4058"/>
                  </a:cubicBezTo>
                  <a:cubicBezTo>
                    <a:pt x="1301" y="3971"/>
                    <a:pt x="1278" y="3814"/>
                    <a:pt x="1260" y="3662"/>
                  </a:cubicBezTo>
                  <a:lnTo>
                    <a:pt x="1260" y="3649"/>
                  </a:lnTo>
                  <a:lnTo>
                    <a:pt x="553" y="3204"/>
                  </a:lnTo>
                  <a:cubicBezTo>
                    <a:pt x="530" y="3187"/>
                    <a:pt x="500" y="3169"/>
                    <a:pt x="485" y="3144"/>
                  </a:cubicBezTo>
                  <a:cubicBezTo>
                    <a:pt x="466" y="3109"/>
                    <a:pt x="472" y="3067"/>
                    <a:pt x="481" y="3019"/>
                  </a:cubicBezTo>
                  <a:cubicBezTo>
                    <a:pt x="485" y="2989"/>
                    <a:pt x="489" y="2957"/>
                    <a:pt x="487" y="2923"/>
                  </a:cubicBezTo>
                  <a:cubicBezTo>
                    <a:pt x="478" y="2822"/>
                    <a:pt x="401" y="2747"/>
                    <a:pt x="331" y="2681"/>
                  </a:cubicBezTo>
                  <a:cubicBezTo>
                    <a:pt x="241" y="2593"/>
                    <a:pt x="151" y="2494"/>
                    <a:pt x="106" y="2375"/>
                  </a:cubicBezTo>
                  <a:cubicBezTo>
                    <a:pt x="59" y="2248"/>
                    <a:pt x="76" y="2113"/>
                    <a:pt x="151" y="2032"/>
                  </a:cubicBezTo>
                  <a:cubicBezTo>
                    <a:pt x="176" y="2002"/>
                    <a:pt x="211" y="1978"/>
                    <a:pt x="247" y="1955"/>
                  </a:cubicBezTo>
                  <a:cubicBezTo>
                    <a:pt x="284" y="1929"/>
                    <a:pt x="322" y="1903"/>
                    <a:pt x="354" y="1867"/>
                  </a:cubicBezTo>
                  <a:cubicBezTo>
                    <a:pt x="408" y="1807"/>
                    <a:pt x="431" y="1730"/>
                    <a:pt x="455" y="1657"/>
                  </a:cubicBezTo>
                  <a:cubicBezTo>
                    <a:pt x="476" y="1588"/>
                    <a:pt x="498" y="1524"/>
                    <a:pt x="538" y="1473"/>
                  </a:cubicBezTo>
                  <a:cubicBezTo>
                    <a:pt x="571" y="1434"/>
                    <a:pt x="613" y="1406"/>
                    <a:pt x="658" y="1374"/>
                  </a:cubicBezTo>
                  <a:cubicBezTo>
                    <a:pt x="699" y="1346"/>
                    <a:pt x="742" y="1318"/>
                    <a:pt x="778" y="1280"/>
                  </a:cubicBezTo>
                  <a:cubicBezTo>
                    <a:pt x="828" y="1222"/>
                    <a:pt x="858" y="1153"/>
                    <a:pt x="886" y="1087"/>
                  </a:cubicBezTo>
                  <a:cubicBezTo>
                    <a:pt x="890" y="1072"/>
                    <a:pt x="896" y="1059"/>
                    <a:pt x="903" y="1044"/>
                  </a:cubicBezTo>
                  <a:cubicBezTo>
                    <a:pt x="1042" y="721"/>
                    <a:pt x="1305" y="457"/>
                    <a:pt x="1543" y="234"/>
                  </a:cubicBezTo>
                  <a:cubicBezTo>
                    <a:pt x="1595" y="258"/>
                    <a:pt x="1648" y="275"/>
                    <a:pt x="1700" y="288"/>
                  </a:cubicBezTo>
                  <a:cubicBezTo>
                    <a:pt x="1745" y="298"/>
                    <a:pt x="1792" y="307"/>
                    <a:pt x="1837" y="313"/>
                  </a:cubicBezTo>
                  <a:cubicBezTo>
                    <a:pt x="1901" y="324"/>
                    <a:pt x="1970" y="337"/>
                    <a:pt x="2032" y="358"/>
                  </a:cubicBezTo>
                  <a:cubicBezTo>
                    <a:pt x="2111" y="384"/>
                    <a:pt x="2188" y="429"/>
                    <a:pt x="2261" y="472"/>
                  </a:cubicBezTo>
                  <a:cubicBezTo>
                    <a:pt x="2355" y="528"/>
                    <a:pt x="2454" y="583"/>
                    <a:pt x="2565" y="607"/>
                  </a:cubicBezTo>
                  <a:cubicBezTo>
                    <a:pt x="2604" y="616"/>
                    <a:pt x="2642" y="620"/>
                    <a:pt x="2683" y="620"/>
                  </a:cubicBezTo>
                  <a:cubicBezTo>
                    <a:pt x="2844" y="620"/>
                    <a:pt x="3007" y="558"/>
                    <a:pt x="3137" y="508"/>
                  </a:cubicBezTo>
                  <a:cubicBezTo>
                    <a:pt x="3367" y="423"/>
                    <a:pt x="3604" y="333"/>
                    <a:pt x="3816" y="198"/>
                  </a:cubicBezTo>
                  <a:cubicBezTo>
                    <a:pt x="3846" y="178"/>
                    <a:pt x="3876" y="159"/>
                    <a:pt x="3906" y="138"/>
                  </a:cubicBezTo>
                  <a:cubicBezTo>
                    <a:pt x="3945" y="112"/>
                    <a:pt x="3984" y="86"/>
                    <a:pt x="4022" y="63"/>
                  </a:cubicBezTo>
                  <a:close/>
                  <a:moveTo>
                    <a:pt x="4020" y="1"/>
                  </a:moveTo>
                  <a:lnTo>
                    <a:pt x="4007" y="9"/>
                  </a:lnTo>
                  <a:cubicBezTo>
                    <a:pt x="3962" y="35"/>
                    <a:pt x="3919" y="65"/>
                    <a:pt x="3876" y="93"/>
                  </a:cubicBezTo>
                  <a:cubicBezTo>
                    <a:pt x="3846" y="114"/>
                    <a:pt x="3819" y="133"/>
                    <a:pt x="3789" y="153"/>
                  </a:cubicBezTo>
                  <a:cubicBezTo>
                    <a:pt x="3581" y="286"/>
                    <a:pt x="3345" y="373"/>
                    <a:pt x="3118" y="459"/>
                  </a:cubicBezTo>
                  <a:cubicBezTo>
                    <a:pt x="2992" y="506"/>
                    <a:pt x="2835" y="566"/>
                    <a:pt x="2683" y="566"/>
                  </a:cubicBezTo>
                  <a:cubicBezTo>
                    <a:pt x="2647" y="566"/>
                    <a:pt x="2610" y="562"/>
                    <a:pt x="2576" y="556"/>
                  </a:cubicBezTo>
                  <a:cubicBezTo>
                    <a:pt x="2473" y="534"/>
                    <a:pt x="2383" y="481"/>
                    <a:pt x="2287" y="425"/>
                  </a:cubicBezTo>
                  <a:cubicBezTo>
                    <a:pt x="2212" y="382"/>
                    <a:pt x="2135" y="335"/>
                    <a:pt x="2049" y="307"/>
                  </a:cubicBezTo>
                  <a:cubicBezTo>
                    <a:pt x="1983" y="283"/>
                    <a:pt x="1912" y="273"/>
                    <a:pt x="1845" y="262"/>
                  </a:cubicBezTo>
                  <a:cubicBezTo>
                    <a:pt x="1800" y="253"/>
                    <a:pt x="1755" y="247"/>
                    <a:pt x="1713" y="236"/>
                  </a:cubicBezTo>
                  <a:cubicBezTo>
                    <a:pt x="1659" y="223"/>
                    <a:pt x="1603" y="204"/>
                    <a:pt x="1550" y="178"/>
                  </a:cubicBezTo>
                  <a:lnTo>
                    <a:pt x="1533" y="172"/>
                  </a:lnTo>
                  <a:lnTo>
                    <a:pt x="1520" y="183"/>
                  </a:lnTo>
                  <a:cubicBezTo>
                    <a:pt x="1273" y="412"/>
                    <a:pt x="999" y="682"/>
                    <a:pt x="853" y="1023"/>
                  </a:cubicBezTo>
                  <a:cubicBezTo>
                    <a:pt x="847" y="1038"/>
                    <a:pt x="841" y="1050"/>
                    <a:pt x="836" y="1065"/>
                  </a:cubicBezTo>
                  <a:cubicBezTo>
                    <a:pt x="808" y="1132"/>
                    <a:pt x="783" y="1194"/>
                    <a:pt x="738" y="1243"/>
                  </a:cubicBezTo>
                  <a:cubicBezTo>
                    <a:pt x="708" y="1278"/>
                    <a:pt x="669" y="1303"/>
                    <a:pt x="628" y="1331"/>
                  </a:cubicBezTo>
                  <a:cubicBezTo>
                    <a:pt x="581" y="1361"/>
                    <a:pt x="534" y="1393"/>
                    <a:pt x="498" y="1438"/>
                  </a:cubicBezTo>
                  <a:cubicBezTo>
                    <a:pt x="448" y="1496"/>
                    <a:pt x="425" y="1571"/>
                    <a:pt x="403" y="1642"/>
                  </a:cubicBezTo>
                  <a:cubicBezTo>
                    <a:pt x="380" y="1712"/>
                    <a:pt x="358" y="1779"/>
                    <a:pt x="314" y="1830"/>
                  </a:cubicBezTo>
                  <a:cubicBezTo>
                    <a:pt x="288" y="1862"/>
                    <a:pt x="251" y="1886"/>
                    <a:pt x="215" y="1910"/>
                  </a:cubicBezTo>
                  <a:cubicBezTo>
                    <a:pt x="179" y="1935"/>
                    <a:pt x="142" y="1961"/>
                    <a:pt x="110" y="1995"/>
                  </a:cubicBezTo>
                  <a:cubicBezTo>
                    <a:pt x="22" y="2092"/>
                    <a:pt x="1" y="2248"/>
                    <a:pt x="56" y="2394"/>
                  </a:cubicBezTo>
                  <a:cubicBezTo>
                    <a:pt x="104" y="2524"/>
                    <a:pt x="200" y="2627"/>
                    <a:pt x="296" y="2719"/>
                  </a:cubicBezTo>
                  <a:cubicBezTo>
                    <a:pt x="361" y="2782"/>
                    <a:pt x="427" y="2846"/>
                    <a:pt x="433" y="2927"/>
                  </a:cubicBezTo>
                  <a:cubicBezTo>
                    <a:pt x="436" y="2955"/>
                    <a:pt x="431" y="2983"/>
                    <a:pt x="427" y="3013"/>
                  </a:cubicBezTo>
                  <a:cubicBezTo>
                    <a:pt x="418" y="3067"/>
                    <a:pt x="410" y="3120"/>
                    <a:pt x="440" y="3172"/>
                  </a:cubicBezTo>
                  <a:cubicBezTo>
                    <a:pt x="461" y="3208"/>
                    <a:pt x="496" y="3229"/>
                    <a:pt x="526" y="3249"/>
                  </a:cubicBezTo>
                  <a:lnTo>
                    <a:pt x="1209" y="3679"/>
                  </a:lnTo>
                  <a:cubicBezTo>
                    <a:pt x="1226" y="3840"/>
                    <a:pt x="1254" y="4003"/>
                    <a:pt x="1374" y="4101"/>
                  </a:cubicBezTo>
                  <a:cubicBezTo>
                    <a:pt x="1428" y="4142"/>
                    <a:pt x="1490" y="4166"/>
                    <a:pt x="1550" y="4189"/>
                  </a:cubicBezTo>
                  <a:cubicBezTo>
                    <a:pt x="1584" y="4202"/>
                    <a:pt x="1618" y="4215"/>
                    <a:pt x="1648" y="4232"/>
                  </a:cubicBezTo>
                  <a:cubicBezTo>
                    <a:pt x="1676" y="4245"/>
                    <a:pt x="1700" y="4260"/>
                    <a:pt x="1725" y="4275"/>
                  </a:cubicBezTo>
                  <a:cubicBezTo>
                    <a:pt x="1760" y="4296"/>
                    <a:pt x="1794" y="4320"/>
                    <a:pt x="1833" y="4335"/>
                  </a:cubicBezTo>
                  <a:cubicBezTo>
                    <a:pt x="1918" y="4373"/>
                    <a:pt x="2008" y="4378"/>
                    <a:pt x="2085" y="4378"/>
                  </a:cubicBezTo>
                  <a:cubicBezTo>
                    <a:pt x="2113" y="4378"/>
                    <a:pt x="2141" y="4378"/>
                    <a:pt x="2169" y="4376"/>
                  </a:cubicBezTo>
                  <a:lnTo>
                    <a:pt x="2964" y="4354"/>
                  </a:lnTo>
                  <a:cubicBezTo>
                    <a:pt x="3204" y="4348"/>
                    <a:pt x="3433" y="4331"/>
                    <a:pt x="3598" y="4185"/>
                  </a:cubicBezTo>
                  <a:cubicBezTo>
                    <a:pt x="3615" y="4170"/>
                    <a:pt x="3632" y="4153"/>
                    <a:pt x="3647" y="4138"/>
                  </a:cubicBezTo>
                  <a:cubicBezTo>
                    <a:pt x="3686" y="4099"/>
                    <a:pt x="3722" y="4063"/>
                    <a:pt x="3767" y="4046"/>
                  </a:cubicBezTo>
                  <a:cubicBezTo>
                    <a:pt x="3799" y="4033"/>
                    <a:pt x="3838" y="4031"/>
                    <a:pt x="3870" y="4031"/>
                  </a:cubicBezTo>
                  <a:lnTo>
                    <a:pt x="4236" y="4039"/>
                  </a:lnTo>
                  <a:cubicBezTo>
                    <a:pt x="4269" y="4039"/>
                    <a:pt x="4307" y="4035"/>
                    <a:pt x="4341" y="4016"/>
                  </a:cubicBezTo>
                  <a:cubicBezTo>
                    <a:pt x="4354" y="4007"/>
                    <a:pt x="4367" y="3996"/>
                    <a:pt x="4378" y="3988"/>
                  </a:cubicBezTo>
                  <a:cubicBezTo>
                    <a:pt x="4386" y="3979"/>
                    <a:pt x="4397" y="3971"/>
                    <a:pt x="4408" y="3964"/>
                  </a:cubicBezTo>
                  <a:cubicBezTo>
                    <a:pt x="4421" y="3956"/>
                    <a:pt x="4437" y="3953"/>
                    <a:pt x="4454" y="3953"/>
                  </a:cubicBezTo>
                  <a:cubicBezTo>
                    <a:pt x="4494" y="3953"/>
                    <a:pt x="4541" y="3970"/>
                    <a:pt x="4581" y="3988"/>
                  </a:cubicBezTo>
                  <a:lnTo>
                    <a:pt x="5252" y="4296"/>
                  </a:lnTo>
                  <a:lnTo>
                    <a:pt x="5263" y="4271"/>
                  </a:lnTo>
                  <a:cubicBezTo>
                    <a:pt x="5335" y="4110"/>
                    <a:pt x="5387" y="3943"/>
                    <a:pt x="5417" y="3774"/>
                  </a:cubicBezTo>
                  <a:lnTo>
                    <a:pt x="5421" y="3750"/>
                  </a:lnTo>
                  <a:cubicBezTo>
                    <a:pt x="5436" y="3666"/>
                    <a:pt x="5451" y="3579"/>
                    <a:pt x="5505" y="3519"/>
                  </a:cubicBezTo>
                  <a:cubicBezTo>
                    <a:pt x="5560" y="3461"/>
                    <a:pt x="5642" y="3439"/>
                    <a:pt x="5730" y="3418"/>
                  </a:cubicBezTo>
                  <a:cubicBezTo>
                    <a:pt x="5760" y="3409"/>
                    <a:pt x="5792" y="3403"/>
                    <a:pt x="5822" y="3392"/>
                  </a:cubicBezTo>
                  <a:cubicBezTo>
                    <a:pt x="5910" y="3364"/>
                    <a:pt x="5989" y="3300"/>
                    <a:pt x="6021" y="3232"/>
                  </a:cubicBezTo>
                  <a:cubicBezTo>
                    <a:pt x="6043" y="3187"/>
                    <a:pt x="6045" y="3142"/>
                    <a:pt x="6028" y="3099"/>
                  </a:cubicBezTo>
                  <a:cubicBezTo>
                    <a:pt x="6000" y="3030"/>
                    <a:pt x="5938" y="2996"/>
                    <a:pt x="5875" y="2964"/>
                  </a:cubicBezTo>
                  <a:cubicBezTo>
                    <a:pt x="5860" y="2955"/>
                    <a:pt x="5845" y="2947"/>
                    <a:pt x="5830" y="2938"/>
                  </a:cubicBezTo>
                  <a:cubicBezTo>
                    <a:pt x="5796" y="2914"/>
                    <a:pt x="5764" y="2878"/>
                    <a:pt x="5751" y="2844"/>
                  </a:cubicBezTo>
                  <a:lnTo>
                    <a:pt x="5747" y="2829"/>
                  </a:lnTo>
                  <a:lnTo>
                    <a:pt x="5732" y="2827"/>
                  </a:lnTo>
                  <a:cubicBezTo>
                    <a:pt x="5646" y="2807"/>
                    <a:pt x="5556" y="2786"/>
                    <a:pt x="5438" y="2758"/>
                  </a:cubicBezTo>
                  <a:cubicBezTo>
                    <a:pt x="5408" y="2749"/>
                    <a:pt x="5374" y="2741"/>
                    <a:pt x="5353" y="2722"/>
                  </a:cubicBezTo>
                  <a:cubicBezTo>
                    <a:pt x="5327" y="2700"/>
                    <a:pt x="5316" y="2666"/>
                    <a:pt x="5320" y="2623"/>
                  </a:cubicBezTo>
                  <a:lnTo>
                    <a:pt x="5320" y="2593"/>
                  </a:lnTo>
                  <a:lnTo>
                    <a:pt x="5256" y="2593"/>
                  </a:lnTo>
                  <a:cubicBezTo>
                    <a:pt x="5198" y="2593"/>
                    <a:pt x="5138" y="2589"/>
                    <a:pt x="5091" y="2559"/>
                  </a:cubicBezTo>
                  <a:cubicBezTo>
                    <a:pt x="4997" y="2501"/>
                    <a:pt x="4984" y="2362"/>
                    <a:pt x="4984" y="2235"/>
                  </a:cubicBezTo>
                  <a:lnTo>
                    <a:pt x="4984" y="1460"/>
                  </a:lnTo>
                  <a:cubicBezTo>
                    <a:pt x="4984" y="1404"/>
                    <a:pt x="4984" y="1342"/>
                    <a:pt x="4961" y="1286"/>
                  </a:cubicBezTo>
                  <a:cubicBezTo>
                    <a:pt x="4941" y="1235"/>
                    <a:pt x="4907" y="1196"/>
                    <a:pt x="4875" y="1158"/>
                  </a:cubicBezTo>
                  <a:lnTo>
                    <a:pt x="4577" y="808"/>
                  </a:lnTo>
                  <a:cubicBezTo>
                    <a:pt x="4549" y="774"/>
                    <a:pt x="4517" y="736"/>
                    <a:pt x="4506" y="691"/>
                  </a:cubicBezTo>
                  <a:cubicBezTo>
                    <a:pt x="4500" y="663"/>
                    <a:pt x="4504" y="633"/>
                    <a:pt x="4506" y="601"/>
                  </a:cubicBezTo>
                  <a:cubicBezTo>
                    <a:pt x="4508" y="583"/>
                    <a:pt x="4511" y="566"/>
                    <a:pt x="4511" y="547"/>
                  </a:cubicBezTo>
                  <a:cubicBezTo>
                    <a:pt x="4517" y="320"/>
                    <a:pt x="4299" y="163"/>
                    <a:pt x="4108" y="52"/>
                  </a:cubicBezTo>
                  <a:lnTo>
                    <a:pt x="40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151"/>
            <p:cNvSpPr/>
            <p:nvPr/>
          </p:nvSpPr>
          <p:spPr>
            <a:xfrm>
              <a:off x="4688034" y="2386876"/>
              <a:ext cx="102408" cy="43759"/>
            </a:xfrm>
            <a:custGeom>
              <a:rect b="b" l="l" r="r" t="t"/>
              <a:pathLst>
                <a:path extrusionOk="0" h="1540" w="3604">
                  <a:moveTo>
                    <a:pt x="1600" y="1"/>
                  </a:moveTo>
                  <a:cubicBezTo>
                    <a:pt x="1401" y="1"/>
                    <a:pt x="1203" y="31"/>
                    <a:pt x="1026" y="119"/>
                  </a:cubicBezTo>
                  <a:cubicBezTo>
                    <a:pt x="857" y="204"/>
                    <a:pt x="714" y="339"/>
                    <a:pt x="542" y="423"/>
                  </a:cubicBezTo>
                  <a:cubicBezTo>
                    <a:pt x="459" y="464"/>
                    <a:pt x="369" y="491"/>
                    <a:pt x="294" y="545"/>
                  </a:cubicBezTo>
                  <a:cubicBezTo>
                    <a:pt x="161" y="639"/>
                    <a:pt x="90" y="796"/>
                    <a:pt x="26" y="944"/>
                  </a:cubicBezTo>
                  <a:cubicBezTo>
                    <a:pt x="17" y="963"/>
                    <a:pt x="9" y="982"/>
                    <a:pt x="7" y="1001"/>
                  </a:cubicBezTo>
                  <a:cubicBezTo>
                    <a:pt x="0" y="1055"/>
                    <a:pt x="32" y="1104"/>
                    <a:pt x="65" y="1149"/>
                  </a:cubicBezTo>
                  <a:cubicBezTo>
                    <a:pt x="159" y="1280"/>
                    <a:pt x="259" y="1415"/>
                    <a:pt x="405" y="1486"/>
                  </a:cubicBezTo>
                  <a:cubicBezTo>
                    <a:pt x="486" y="1524"/>
                    <a:pt x="574" y="1539"/>
                    <a:pt x="663" y="1539"/>
                  </a:cubicBezTo>
                  <a:cubicBezTo>
                    <a:pt x="758" y="1539"/>
                    <a:pt x="855" y="1522"/>
                    <a:pt x="947" y="1496"/>
                  </a:cubicBezTo>
                  <a:cubicBezTo>
                    <a:pt x="1082" y="1458"/>
                    <a:pt x="1213" y="1404"/>
                    <a:pt x="1337" y="1338"/>
                  </a:cubicBezTo>
                  <a:cubicBezTo>
                    <a:pt x="1444" y="1278"/>
                    <a:pt x="1549" y="1207"/>
                    <a:pt x="1671" y="1196"/>
                  </a:cubicBezTo>
                  <a:cubicBezTo>
                    <a:pt x="1687" y="1195"/>
                    <a:pt x="1703" y="1195"/>
                    <a:pt x="1719" y="1195"/>
                  </a:cubicBezTo>
                  <a:cubicBezTo>
                    <a:pt x="1727" y="1195"/>
                    <a:pt x="1735" y="1195"/>
                    <a:pt x="1743" y="1195"/>
                  </a:cubicBezTo>
                  <a:cubicBezTo>
                    <a:pt x="1767" y="1195"/>
                    <a:pt x="1791" y="1194"/>
                    <a:pt x="1815" y="1190"/>
                  </a:cubicBezTo>
                  <a:cubicBezTo>
                    <a:pt x="1963" y="1166"/>
                    <a:pt x="2059" y="1031"/>
                    <a:pt x="2181" y="946"/>
                  </a:cubicBezTo>
                  <a:cubicBezTo>
                    <a:pt x="2322" y="846"/>
                    <a:pt x="2492" y="814"/>
                    <a:pt x="2667" y="814"/>
                  </a:cubicBezTo>
                  <a:cubicBezTo>
                    <a:pt x="2775" y="814"/>
                    <a:pt x="2884" y="826"/>
                    <a:pt x="2989" y="843"/>
                  </a:cubicBezTo>
                  <a:cubicBezTo>
                    <a:pt x="3145" y="869"/>
                    <a:pt x="3304" y="901"/>
                    <a:pt x="3463" y="909"/>
                  </a:cubicBezTo>
                  <a:cubicBezTo>
                    <a:pt x="3454" y="894"/>
                    <a:pt x="3445" y="879"/>
                    <a:pt x="3443" y="862"/>
                  </a:cubicBezTo>
                  <a:cubicBezTo>
                    <a:pt x="3426" y="766"/>
                    <a:pt x="3518" y="689"/>
                    <a:pt x="3565" y="603"/>
                  </a:cubicBezTo>
                  <a:cubicBezTo>
                    <a:pt x="3595" y="549"/>
                    <a:pt x="3604" y="489"/>
                    <a:pt x="3604" y="429"/>
                  </a:cubicBezTo>
                  <a:cubicBezTo>
                    <a:pt x="3473" y="367"/>
                    <a:pt x="3334" y="320"/>
                    <a:pt x="3190" y="292"/>
                  </a:cubicBezTo>
                  <a:cubicBezTo>
                    <a:pt x="3070" y="142"/>
                    <a:pt x="2848" y="138"/>
                    <a:pt x="2655" y="125"/>
                  </a:cubicBezTo>
                  <a:cubicBezTo>
                    <a:pt x="2381" y="106"/>
                    <a:pt x="2111" y="42"/>
                    <a:pt x="1836" y="14"/>
                  </a:cubicBezTo>
                  <a:cubicBezTo>
                    <a:pt x="1758" y="6"/>
                    <a:pt x="1679" y="1"/>
                    <a:pt x="1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151"/>
            <p:cNvSpPr/>
            <p:nvPr/>
          </p:nvSpPr>
          <p:spPr>
            <a:xfrm>
              <a:off x="4687238" y="2386109"/>
              <a:ext cx="103999" cy="45237"/>
            </a:xfrm>
            <a:custGeom>
              <a:rect b="b" l="l" r="r" t="t"/>
              <a:pathLst>
                <a:path extrusionOk="0" h="1592" w="3660">
                  <a:moveTo>
                    <a:pt x="1631" y="54"/>
                  </a:moveTo>
                  <a:cubicBezTo>
                    <a:pt x="1702" y="54"/>
                    <a:pt x="1779" y="58"/>
                    <a:pt x="1860" y="66"/>
                  </a:cubicBezTo>
                  <a:cubicBezTo>
                    <a:pt x="1982" y="79"/>
                    <a:pt x="2106" y="99"/>
                    <a:pt x="2226" y="118"/>
                  </a:cubicBezTo>
                  <a:cubicBezTo>
                    <a:pt x="2374" y="141"/>
                    <a:pt x="2529" y="167"/>
                    <a:pt x="2681" y="178"/>
                  </a:cubicBezTo>
                  <a:lnTo>
                    <a:pt x="2721" y="180"/>
                  </a:lnTo>
                  <a:cubicBezTo>
                    <a:pt x="2903" y="193"/>
                    <a:pt x="3092" y="206"/>
                    <a:pt x="3199" y="336"/>
                  </a:cubicBezTo>
                  <a:lnTo>
                    <a:pt x="3206" y="345"/>
                  </a:lnTo>
                  <a:lnTo>
                    <a:pt x="3214" y="347"/>
                  </a:lnTo>
                  <a:cubicBezTo>
                    <a:pt x="3345" y="371"/>
                    <a:pt x="3476" y="413"/>
                    <a:pt x="3606" y="473"/>
                  </a:cubicBezTo>
                  <a:cubicBezTo>
                    <a:pt x="3602" y="531"/>
                    <a:pt x="3591" y="576"/>
                    <a:pt x="3570" y="617"/>
                  </a:cubicBezTo>
                  <a:cubicBezTo>
                    <a:pt x="3557" y="641"/>
                    <a:pt x="3540" y="666"/>
                    <a:pt x="3521" y="690"/>
                  </a:cubicBezTo>
                  <a:cubicBezTo>
                    <a:pt x="3478" y="752"/>
                    <a:pt x="3431" y="814"/>
                    <a:pt x="3446" y="893"/>
                  </a:cubicBezTo>
                  <a:cubicBezTo>
                    <a:pt x="3446" y="898"/>
                    <a:pt x="3448" y="902"/>
                    <a:pt x="3448" y="906"/>
                  </a:cubicBezTo>
                  <a:cubicBezTo>
                    <a:pt x="3341" y="898"/>
                    <a:pt x="3231" y="878"/>
                    <a:pt x="3124" y="861"/>
                  </a:cubicBezTo>
                  <a:cubicBezTo>
                    <a:pt x="3090" y="855"/>
                    <a:pt x="3056" y="851"/>
                    <a:pt x="3021" y="844"/>
                  </a:cubicBezTo>
                  <a:cubicBezTo>
                    <a:pt x="2897" y="825"/>
                    <a:pt x="2790" y="814"/>
                    <a:pt x="2694" y="814"/>
                  </a:cubicBezTo>
                  <a:cubicBezTo>
                    <a:pt x="2488" y="814"/>
                    <a:pt x="2323" y="859"/>
                    <a:pt x="2192" y="951"/>
                  </a:cubicBezTo>
                  <a:cubicBezTo>
                    <a:pt x="2156" y="979"/>
                    <a:pt x="2119" y="1011"/>
                    <a:pt x="2083" y="1041"/>
                  </a:cubicBezTo>
                  <a:cubicBezTo>
                    <a:pt x="2006" y="1110"/>
                    <a:pt x="1933" y="1176"/>
                    <a:pt x="1839" y="1191"/>
                  </a:cubicBezTo>
                  <a:cubicBezTo>
                    <a:pt x="1794" y="1198"/>
                    <a:pt x="1744" y="1193"/>
                    <a:pt x="1697" y="1198"/>
                  </a:cubicBezTo>
                  <a:cubicBezTo>
                    <a:pt x="1588" y="1206"/>
                    <a:pt x="1494" y="1260"/>
                    <a:pt x="1402" y="1313"/>
                  </a:cubicBezTo>
                  <a:cubicBezTo>
                    <a:pt x="1387" y="1322"/>
                    <a:pt x="1369" y="1330"/>
                    <a:pt x="1352" y="1341"/>
                  </a:cubicBezTo>
                  <a:cubicBezTo>
                    <a:pt x="1230" y="1408"/>
                    <a:pt x="1102" y="1459"/>
                    <a:pt x="969" y="1495"/>
                  </a:cubicBezTo>
                  <a:cubicBezTo>
                    <a:pt x="866" y="1524"/>
                    <a:pt x="772" y="1539"/>
                    <a:pt x="688" y="1539"/>
                  </a:cubicBezTo>
                  <a:cubicBezTo>
                    <a:pt x="596" y="1539"/>
                    <a:pt x="514" y="1521"/>
                    <a:pt x="444" y="1487"/>
                  </a:cubicBezTo>
                  <a:cubicBezTo>
                    <a:pt x="302" y="1418"/>
                    <a:pt x="202" y="1281"/>
                    <a:pt x="114" y="1161"/>
                  </a:cubicBezTo>
                  <a:cubicBezTo>
                    <a:pt x="82" y="1116"/>
                    <a:pt x="56" y="1076"/>
                    <a:pt x="60" y="1033"/>
                  </a:cubicBezTo>
                  <a:cubicBezTo>
                    <a:pt x="63" y="1016"/>
                    <a:pt x="69" y="998"/>
                    <a:pt x="78" y="981"/>
                  </a:cubicBezTo>
                  <a:cubicBezTo>
                    <a:pt x="135" y="851"/>
                    <a:pt x="206" y="688"/>
                    <a:pt x="337" y="596"/>
                  </a:cubicBezTo>
                  <a:cubicBezTo>
                    <a:pt x="386" y="561"/>
                    <a:pt x="440" y="538"/>
                    <a:pt x="500" y="512"/>
                  </a:cubicBezTo>
                  <a:cubicBezTo>
                    <a:pt x="527" y="499"/>
                    <a:pt x="555" y="488"/>
                    <a:pt x="583" y="473"/>
                  </a:cubicBezTo>
                  <a:cubicBezTo>
                    <a:pt x="671" y="431"/>
                    <a:pt x="752" y="373"/>
                    <a:pt x="832" y="319"/>
                  </a:cubicBezTo>
                  <a:cubicBezTo>
                    <a:pt x="907" y="266"/>
                    <a:pt x="984" y="212"/>
                    <a:pt x="1067" y="171"/>
                  </a:cubicBezTo>
                  <a:cubicBezTo>
                    <a:pt x="1224" y="92"/>
                    <a:pt x="1408" y="54"/>
                    <a:pt x="1631" y="54"/>
                  </a:cubicBezTo>
                  <a:close/>
                  <a:moveTo>
                    <a:pt x="1631" y="0"/>
                  </a:moveTo>
                  <a:cubicBezTo>
                    <a:pt x="1399" y="0"/>
                    <a:pt x="1208" y="41"/>
                    <a:pt x="1044" y="122"/>
                  </a:cubicBezTo>
                  <a:cubicBezTo>
                    <a:pt x="956" y="165"/>
                    <a:pt x="877" y="221"/>
                    <a:pt x="802" y="274"/>
                  </a:cubicBezTo>
                  <a:cubicBezTo>
                    <a:pt x="725" y="328"/>
                    <a:pt x="643" y="386"/>
                    <a:pt x="560" y="426"/>
                  </a:cubicBezTo>
                  <a:cubicBezTo>
                    <a:pt x="532" y="439"/>
                    <a:pt x="504" y="450"/>
                    <a:pt x="478" y="463"/>
                  </a:cubicBezTo>
                  <a:cubicBezTo>
                    <a:pt x="420" y="488"/>
                    <a:pt x="360" y="514"/>
                    <a:pt x="307" y="551"/>
                  </a:cubicBezTo>
                  <a:cubicBezTo>
                    <a:pt x="163" y="651"/>
                    <a:pt x="88" y="823"/>
                    <a:pt x="28" y="960"/>
                  </a:cubicBezTo>
                  <a:cubicBezTo>
                    <a:pt x="20" y="981"/>
                    <a:pt x="11" y="1003"/>
                    <a:pt x="7" y="1026"/>
                  </a:cubicBezTo>
                  <a:cubicBezTo>
                    <a:pt x="0" y="1088"/>
                    <a:pt x="35" y="1142"/>
                    <a:pt x="71" y="1191"/>
                  </a:cubicBezTo>
                  <a:cubicBezTo>
                    <a:pt x="163" y="1318"/>
                    <a:pt x="266" y="1461"/>
                    <a:pt x="422" y="1536"/>
                  </a:cubicBezTo>
                  <a:cubicBezTo>
                    <a:pt x="500" y="1573"/>
                    <a:pt x="590" y="1592"/>
                    <a:pt x="688" y="1592"/>
                  </a:cubicBezTo>
                  <a:cubicBezTo>
                    <a:pt x="778" y="1592"/>
                    <a:pt x="877" y="1577"/>
                    <a:pt x="982" y="1549"/>
                  </a:cubicBezTo>
                  <a:cubicBezTo>
                    <a:pt x="1119" y="1510"/>
                    <a:pt x="1254" y="1457"/>
                    <a:pt x="1378" y="1388"/>
                  </a:cubicBezTo>
                  <a:cubicBezTo>
                    <a:pt x="1395" y="1378"/>
                    <a:pt x="1412" y="1369"/>
                    <a:pt x="1429" y="1358"/>
                  </a:cubicBezTo>
                  <a:cubicBezTo>
                    <a:pt x="1515" y="1309"/>
                    <a:pt x="1605" y="1260"/>
                    <a:pt x="1702" y="1251"/>
                  </a:cubicBezTo>
                  <a:cubicBezTo>
                    <a:pt x="1749" y="1247"/>
                    <a:pt x="1798" y="1251"/>
                    <a:pt x="1847" y="1243"/>
                  </a:cubicBezTo>
                  <a:cubicBezTo>
                    <a:pt x="1956" y="1225"/>
                    <a:pt x="2040" y="1153"/>
                    <a:pt x="2119" y="1082"/>
                  </a:cubicBezTo>
                  <a:cubicBezTo>
                    <a:pt x="2154" y="1052"/>
                    <a:pt x="2188" y="1022"/>
                    <a:pt x="2224" y="996"/>
                  </a:cubicBezTo>
                  <a:cubicBezTo>
                    <a:pt x="2344" y="911"/>
                    <a:pt x="2499" y="868"/>
                    <a:pt x="2694" y="868"/>
                  </a:cubicBezTo>
                  <a:cubicBezTo>
                    <a:pt x="2788" y="868"/>
                    <a:pt x="2891" y="878"/>
                    <a:pt x="3013" y="898"/>
                  </a:cubicBezTo>
                  <a:cubicBezTo>
                    <a:pt x="3047" y="902"/>
                    <a:pt x="3081" y="908"/>
                    <a:pt x="3116" y="915"/>
                  </a:cubicBezTo>
                  <a:cubicBezTo>
                    <a:pt x="3238" y="934"/>
                    <a:pt x="3364" y="956"/>
                    <a:pt x="3488" y="964"/>
                  </a:cubicBezTo>
                  <a:lnTo>
                    <a:pt x="3535" y="966"/>
                  </a:lnTo>
                  <a:lnTo>
                    <a:pt x="3535" y="966"/>
                  </a:lnTo>
                  <a:lnTo>
                    <a:pt x="3514" y="923"/>
                  </a:lnTo>
                  <a:cubicBezTo>
                    <a:pt x="3506" y="908"/>
                    <a:pt x="3499" y="896"/>
                    <a:pt x="3497" y="885"/>
                  </a:cubicBezTo>
                  <a:cubicBezTo>
                    <a:pt x="3486" y="827"/>
                    <a:pt x="3525" y="776"/>
                    <a:pt x="3565" y="722"/>
                  </a:cubicBezTo>
                  <a:cubicBezTo>
                    <a:pt x="3583" y="696"/>
                    <a:pt x="3602" y="671"/>
                    <a:pt x="3617" y="643"/>
                  </a:cubicBezTo>
                  <a:cubicBezTo>
                    <a:pt x="3645" y="589"/>
                    <a:pt x="3658" y="531"/>
                    <a:pt x="3660" y="456"/>
                  </a:cubicBezTo>
                  <a:lnTo>
                    <a:pt x="3660" y="439"/>
                  </a:lnTo>
                  <a:lnTo>
                    <a:pt x="3645" y="433"/>
                  </a:lnTo>
                  <a:cubicBezTo>
                    <a:pt x="3508" y="368"/>
                    <a:pt x="3371" y="321"/>
                    <a:pt x="3233" y="296"/>
                  </a:cubicBezTo>
                  <a:cubicBezTo>
                    <a:pt x="3113" y="152"/>
                    <a:pt x="2908" y="139"/>
                    <a:pt x="2726" y="129"/>
                  </a:cubicBezTo>
                  <a:lnTo>
                    <a:pt x="2685" y="124"/>
                  </a:lnTo>
                  <a:cubicBezTo>
                    <a:pt x="2535" y="114"/>
                    <a:pt x="2381" y="90"/>
                    <a:pt x="2235" y="66"/>
                  </a:cubicBezTo>
                  <a:cubicBezTo>
                    <a:pt x="2115" y="45"/>
                    <a:pt x="1991" y="26"/>
                    <a:pt x="1867" y="13"/>
                  </a:cubicBezTo>
                  <a:cubicBezTo>
                    <a:pt x="1783" y="5"/>
                    <a:pt x="1705" y="0"/>
                    <a:pt x="16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151"/>
            <p:cNvSpPr/>
            <p:nvPr/>
          </p:nvSpPr>
          <p:spPr>
            <a:xfrm>
              <a:off x="4673543" y="2410004"/>
              <a:ext cx="124571" cy="77090"/>
            </a:xfrm>
            <a:custGeom>
              <a:rect b="b" l="l" r="r" t="t"/>
              <a:pathLst>
                <a:path extrusionOk="0" h="2713" w="4384">
                  <a:moveTo>
                    <a:pt x="3177" y="0"/>
                  </a:moveTo>
                  <a:cubicBezTo>
                    <a:pt x="3002" y="0"/>
                    <a:pt x="2832" y="32"/>
                    <a:pt x="2691" y="132"/>
                  </a:cubicBezTo>
                  <a:cubicBezTo>
                    <a:pt x="2569" y="217"/>
                    <a:pt x="2473" y="352"/>
                    <a:pt x="2325" y="376"/>
                  </a:cubicBezTo>
                  <a:cubicBezTo>
                    <a:pt x="2301" y="380"/>
                    <a:pt x="2277" y="381"/>
                    <a:pt x="2253" y="381"/>
                  </a:cubicBezTo>
                  <a:cubicBezTo>
                    <a:pt x="2245" y="381"/>
                    <a:pt x="2237" y="381"/>
                    <a:pt x="2229" y="381"/>
                  </a:cubicBezTo>
                  <a:cubicBezTo>
                    <a:pt x="2213" y="381"/>
                    <a:pt x="2197" y="381"/>
                    <a:pt x="2181" y="382"/>
                  </a:cubicBezTo>
                  <a:cubicBezTo>
                    <a:pt x="2059" y="393"/>
                    <a:pt x="1954" y="464"/>
                    <a:pt x="1847" y="524"/>
                  </a:cubicBezTo>
                  <a:cubicBezTo>
                    <a:pt x="1723" y="590"/>
                    <a:pt x="1592" y="644"/>
                    <a:pt x="1457" y="682"/>
                  </a:cubicBezTo>
                  <a:cubicBezTo>
                    <a:pt x="1365" y="708"/>
                    <a:pt x="1268" y="725"/>
                    <a:pt x="1173" y="725"/>
                  </a:cubicBezTo>
                  <a:cubicBezTo>
                    <a:pt x="1084" y="725"/>
                    <a:pt x="996" y="710"/>
                    <a:pt x="915" y="672"/>
                  </a:cubicBezTo>
                  <a:cubicBezTo>
                    <a:pt x="887" y="657"/>
                    <a:pt x="862" y="639"/>
                    <a:pt x="836" y="622"/>
                  </a:cubicBezTo>
                  <a:cubicBezTo>
                    <a:pt x="658" y="762"/>
                    <a:pt x="472" y="888"/>
                    <a:pt x="277" y="1002"/>
                  </a:cubicBezTo>
                  <a:cubicBezTo>
                    <a:pt x="217" y="1036"/>
                    <a:pt x="155" y="1072"/>
                    <a:pt x="116" y="1128"/>
                  </a:cubicBezTo>
                  <a:cubicBezTo>
                    <a:pt x="0" y="1297"/>
                    <a:pt x="159" y="1518"/>
                    <a:pt x="170" y="1724"/>
                  </a:cubicBezTo>
                  <a:cubicBezTo>
                    <a:pt x="174" y="1790"/>
                    <a:pt x="163" y="1859"/>
                    <a:pt x="187" y="1918"/>
                  </a:cubicBezTo>
                  <a:cubicBezTo>
                    <a:pt x="215" y="1991"/>
                    <a:pt x="287" y="2036"/>
                    <a:pt x="347" y="2086"/>
                  </a:cubicBezTo>
                  <a:cubicBezTo>
                    <a:pt x="470" y="2180"/>
                    <a:pt x="562" y="2306"/>
                    <a:pt x="662" y="2422"/>
                  </a:cubicBezTo>
                  <a:cubicBezTo>
                    <a:pt x="765" y="2538"/>
                    <a:pt x="883" y="2647"/>
                    <a:pt x="1029" y="2694"/>
                  </a:cubicBezTo>
                  <a:cubicBezTo>
                    <a:pt x="1070" y="2707"/>
                    <a:pt x="1113" y="2713"/>
                    <a:pt x="1157" y="2713"/>
                  </a:cubicBezTo>
                  <a:cubicBezTo>
                    <a:pt x="1269" y="2713"/>
                    <a:pt x="1381" y="2670"/>
                    <a:pt x="1444" y="2578"/>
                  </a:cubicBezTo>
                  <a:cubicBezTo>
                    <a:pt x="1464" y="2551"/>
                    <a:pt x="1477" y="2521"/>
                    <a:pt x="1502" y="2501"/>
                  </a:cubicBezTo>
                  <a:cubicBezTo>
                    <a:pt x="1526" y="2482"/>
                    <a:pt x="1554" y="2473"/>
                    <a:pt x="1584" y="2469"/>
                  </a:cubicBezTo>
                  <a:cubicBezTo>
                    <a:pt x="1725" y="2446"/>
                    <a:pt x="1890" y="2482"/>
                    <a:pt x="1997" y="2386"/>
                  </a:cubicBezTo>
                  <a:cubicBezTo>
                    <a:pt x="2019" y="2364"/>
                    <a:pt x="2038" y="2338"/>
                    <a:pt x="2059" y="2317"/>
                  </a:cubicBezTo>
                  <a:cubicBezTo>
                    <a:pt x="2123" y="2256"/>
                    <a:pt x="2211" y="2241"/>
                    <a:pt x="2300" y="2241"/>
                  </a:cubicBezTo>
                  <a:cubicBezTo>
                    <a:pt x="2346" y="2241"/>
                    <a:pt x="2392" y="2245"/>
                    <a:pt x="2436" y="2248"/>
                  </a:cubicBezTo>
                  <a:cubicBezTo>
                    <a:pt x="2539" y="2257"/>
                    <a:pt x="2642" y="2261"/>
                    <a:pt x="2745" y="2261"/>
                  </a:cubicBezTo>
                  <a:cubicBezTo>
                    <a:pt x="2827" y="2261"/>
                    <a:pt x="2909" y="2258"/>
                    <a:pt x="2991" y="2253"/>
                  </a:cubicBezTo>
                  <a:cubicBezTo>
                    <a:pt x="3049" y="2195"/>
                    <a:pt x="3126" y="2161"/>
                    <a:pt x="3182" y="2101"/>
                  </a:cubicBezTo>
                  <a:cubicBezTo>
                    <a:pt x="3278" y="1989"/>
                    <a:pt x="3272" y="1818"/>
                    <a:pt x="3366" y="1706"/>
                  </a:cubicBezTo>
                  <a:cubicBezTo>
                    <a:pt x="3430" y="1627"/>
                    <a:pt x="3535" y="1589"/>
                    <a:pt x="3604" y="1511"/>
                  </a:cubicBezTo>
                  <a:cubicBezTo>
                    <a:pt x="3662" y="1447"/>
                    <a:pt x="3692" y="1364"/>
                    <a:pt x="3724" y="1284"/>
                  </a:cubicBezTo>
                  <a:cubicBezTo>
                    <a:pt x="3865" y="957"/>
                    <a:pt x="4122" y="697"/>
                    <a:pt x="4384" y="455"/>
                  </a:cubicBezTo>
                  <a:cubicBezTo>
                    <a:pt x="4230" y="384"/>
                    <a:pt x="4092" y="273"/>
                    <a:pt x="3994" y="134"/>
                  </a:cubicBezTo>
                  <a:cubicBezTo>
                    <a:pt x="3985" y="121"/>
                    <a:pt x="3979" y="108"/>
                    <a:pt x="3973" y="95"/>
                  </a:cubicBezTo>
                  <a:cubicBezTo>
                    <a:pt x="3814" y="87"/>
                    <a:pt x="3655" y="55"/>
                    <a:pt x="3499" y="29"/>
                  </a:cubicBezTo>
                  <a:cubicBezTo>
                    <a:pt x="3394" y="12"/>
                    <a:pt x="3285" y="0"/>
                    <a:pt x="31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151"/>
            <p:cNvSpPr/>
            <p:nvPr/>
          </p:nvSpPr>
          <p:spPr>
            <a:xfrm>
              <a:off x="4673912" y="2409237"/>
              <a:ext cx="125623" cy="78624"/>
            </a:xfrm>
            <a:custGeom>
              <a:rect b="b" l="l" r="r" t="t"/>
              <a:pathLst>
                <a:path extrusionOk="0" h="2767" w="4421">
                  <a:moveTo>
                    <a:pt x="3163" y="54"/>
                  </a:moveTo>
                  <a:cubicBezTo>
                    <a:pt x="3257" y="54"/>
                    <a:pt x="3360" y="64"/>
                    <a:pt x="3482" y="84"/>
                  </a:cubicBezTo>
                  <a:cubicBezTo>
                    <a:pt x="3516" y="88"/>
                    <a:pt x="3550" y="94"/>
                    <a:pt x="3585" y="101"/>
                  </a:cubicBezTo>
                  <a:cubicBezTo>
                    <a:pt x="3702" y="120"/>
                    <a:pt x="3822" y="142"/>
                    <a:pt x="3942" y="150"/>
                  </a:cubicBezTo>
                  <a:cubicBezTo>
                    <a:pt x="3949" y="159"/>
                    <a:pt x="3953" y="167"/>
                    <a:pt x="3960" y="176"/>
                  </a:cubicBezTo>
                  <a:cubicBezTo>
                    <a:pt x="4052" y="307"/>
                    <a:pt x="4178" y="416"/>
                    <a:pt x="4326" y="489"/>
                  </a:cubicBezTo>
                  <a:cubicBezTo>
                    <a:pt x="4086" y="711"/>
                    <a:pt x="3829" y="975"/>
                    <a:pt x="3687" y="1301"/>
                  </a:cubicBezTo>
                  <a:cubicBezTo>
                    <a:pt x="3681" y="1316"/>
                    <a:pt x="3675" y="1328"/>
                    <a:pt x="3670" y="1343"/>
                  </a:cubicBezTo>
                  <a:cubicBezTo>
                    <a:pt x="3642" y="1410"/>
                    <a:pt x="3617" y="1472"/>
                    <a:pt x="3572" y="1521"/>
                  </a:cubicBezTo>
                  <a:cubicBezTo>
                    <a:pt x="3542" y="1556"/>
                    <a:pt x="3503" y="1581"/>
                    <a:pt x="3462" y="1609"/>
                  </a:cubicBezTo>
                  <a:cubicBezTo>
                    <a:pt x="3415" y="1639"/>
                    <a:pt x="3368" y="1671"/>
                    <a:pt x="3332" y="1716"/>
                  </a:cubicBezTo>
                  <a:cubicBezTo>
                    <a:pt x="3282" y="1774"/>
                    <a:pt x="3259" y="1849"/>
                    <a:pt x="3237" y="1920"/>
                  </a:cubicBezTo>
                  <a:cubicBezTo>
                    <a:pt x="3214" y="1990"/>
                    <a:pt x="3192" y="2057"/>
                    <a:pt x="3148" y="2108"/>
                  </a:cubicBezTo>
                  <a:cubicBezTo>
                    <a:pt x="3120" y="2140"/>
                    <a:pt x="3085" y="2164"/>
                    <a:pt x="3049" y="2190"/>
                  </a:cubicBezTo>
                  <a:cubicBezTo>
                    <a:pt x="3021" y="2209"/>
                    <a:pt x="2991" y="2230"/>
                    <a:pt x="2965" y="2254"/>
                  </a:cubicBezTo>
                  <a:cubicBezTo>
                    <a:pt x="2882" y="2259"/>
                    <a:pt x="2799" y="2262"/>
                    <a:pt x="2716" y="2262"/>
                  </a:cubicBezTo>
                  <a:cubicBezTo>
                    <a:pt x="2618" y="2262"/>
                    <a:pt x="2521" y="2258"/>
                    <a:pt x="2425" y="2250"/>
                  </a:cubicBezTo>
                  <a:cubicBezTo>
                    <a:pt x="2383" y="2245"/>
                    <a:pt x="2336" y="2241"/>
                    <a:pt x="2286" y="2241"/>
                  </a:cubicBezTo>
                  <a:cubicBezTo>
                    <a:pt x="2213" y="2241"/>
                    <a:pt x="2106" y="2250"/>
                    <a:pt x="2027" y="2325"/>
                  </a:cubicBezTo>
                  <a:cubicBezTo>
                    <a:pt x="2016" y="2335"/>
                    <a:pt x="2006" y="2346"/>
                    <a:pt x="1995" y="2359"/>
                  </a:cubicBezTo>
                  <a:cubicBezTo>
                    <a:pt x="1986" y="2370"/>
                    <a:pt x="1976" y="2383"/>
                    <a:pt x="1965" y="2391"/>
                  </a:cubicBezTo>
                  <a:cubicBezTo>
                    <a:pt x="1901" y="2451"/>
                    <a:pt x="1806" y="2455"/>
                    <a:pt x="1706" y="2458"/>
                  </a:cubicBezTo>
                  <a:cubicBezTo>
                    <a:pt x="1661" y="2460"/>
                    <a:pt x="1611" y="2462"/>
                    <a:pt x="1566" y="2468"/>
                  </a:cubicBezTo>
                  <a:cubicBezTo>
                    <a:pt x="1541" y="2473"/>
                    <a:pt x="1502" y="2483"/>
                    <a:pt x="1472" y="2507"/>
                  </a:cubicBezTo>
                  <a:cubicBezTo>
                    <a:pt x="1451" y="2524"/>
                    <a:pt x="1436" y="2548"/>
                    <a:pt x="1423" y="2569"/>
                  </a:cubicBezTo>
                  <a:cubicBezTo>
                    <a:pt x="1419" y="2575"/>
                    <a:pt x="1414" y="2584"/>
                    <a:pt x="1410" y="2590"/>
                  </a:cubicBezTo>
                  <a:cubicBezTo>
                    <a:pt x="1356" y="2668"/>
                    <a:pt x="1258" y="2713"/>
                    <a:pt x="1144" y="2713"/>
                  </a:cubicBezTo>
                  <a:cubicBezTo>
                    <a:pt x="1104" y="2713"/>
                    <a:pt x="1063" y="2706"/>
                    <a:pt x="1024" y="2695"/>
                  </a:cubicBezTo>
                  <a:cubicBezTo>
                    <a:pt x="874" y="2648"/>
                    <a:pt x="756" y="2530"/>
                    <a:pt x="669" y="2432"/>
                  </a:cubicBezTo>
                  <a:cubicBezTo>
                    <a:pt x="645" y="2402"/>
                    <a:pt x="619" y="2374"/>
                    <a:pt x="596" y="2344"/>
                  </a:cubicBezTo>
                  <a:cubicBezTo>
                    <a:pt x="521" y="2256"/>
                    <a:pt x="444" y="2164"/>
                    <a:pt x="352" y="2091"/>
                  </a:cubicBezTo>
                  <a:cubicBezTo>
                    <a:pt x="341" y="2083"/>
                    <a:pt x="332" y="2074"/>
                    <a:pt x="322" y="2068"/>
                  </a:cubicBezTo>
                  <a:cubicBezTo>
                    <a:pt x="268" y="2027"/>
                    <a:pt x="219" y="1990"/>
                    <a:pt x="199" y="1937"/>
                  </a:cubicBezTo>
                  <a:cubicBezTo>
                    <a:pt x="184" y="1898"/>
                    <a:pt x="184" y="1856"/>
                    <a:pt x="184" y="1811"/>
                  </a:cubicBezTo>
                  <a:cubicBezTo>
                    <a:pt x="184" y="1789"/>
                    <a:pt x="184" y="1770"/>
                    <a:pt x="184" y="1748"/>
                  </a:cubicBezTo>
                  <a:cubicBezTo>
                    <a:pt x="180" y="1673"/>
                    <a:pt x="157" y="1596"/>
                    <a:pt x="133" y="1523"/>
                  </a:cubicBezTo>
                  <a:cubicBezTo>
                    <a:pt x="94" y="1393"/>
                    <a:pt x="58" y="1271"/>
                    <a:pt x="127" y="1170"/>
                  </a:cubicBezTo>
                  <a:cubicBezTo>
                    <a:pt x="159" y="1121"/>
                    <a:pt x="217" y="1089"/>
                    <a:pt x="277" y="1052"/>
                  </a:cubicBezTo>
                  <a:cubicBezTo>
                    <a:pt x="463" y="945"/>
                    <a:pt x="645" y="821"/>
                    <a:pt x="825" y="681"/>
                  </a:cubicBezTo>
                  <a:cubicBezTo>
                    <a:pt x="846" y="696"/>
                    <a:pt x="868" y="711"/>
                    <a:pt x="891" y="722"/>
                  </a:cubicBezTo>
                  <a:cubicBezTo>
                    <a:pt x="969" y="760"/>
                    <a:pt x="1059" y="779"/>
                    <a:pt x="1160" y="779"/>
                  </a:cubicBezTo>
                  <a:cubicBezTo>
                    <a:pt x="1248" y="779"/>
                    <a:pt x="1345" y="764"/>
                    <a:pt x="1451" y="735"/>
                  </a:cubicBezTo>
                  <a:cubicBezTo>
                    <a:pt x="1588" y="696"/>
                    <a:pt x="1723" y="643"/>
                    <a:pt x="1847" y="574"/>
                  </a:cubicBezTo>
                  <a:cubicBezTo>
                    <a:pt x="1864" y="564"/>
                    <a:pt x="1881" y="555"/>
                    <a:pt x="1898" y="544"/>
                  </a:cubicBezTo>
                  <a:cubicBezTo>
                    <a:pt x="1984" y="495"/>
                    <a:pt x="2074" y="446"/>
                    <a:pt x="2171" y="437"/>
                  </a:cubicBezTo>
                  <a:cubicBezTo>
                    <a:pt x="2218" y="433"/>
                    <a:pt x="2267" y="437"/>
                    <a:pt x="2316" y="429"/>
                  </a:cubicBezTo>
                  <a:cubicBezTo>
                    <a:pt x="2425" y="411"/>
                    <a:pt x="2509" y="339"/>
                    <a:pt x="2588" y="268"/>
                  </a:cubicBezTo>
                  <a:cubicBezTo>
                    <a:pt x="2623" y="238"/>
                    <a:pt x="2657" y="208"/>
                    <a:pt x="2693" y="182"/>
                  </a:cubicBezTo>
                  <a:cubicBezTo>
                    <a:pt x="2813" y="97"/>
                    <a:pt x="2968" y="54"/>
                    <a:pt x="3163" y="54"/>
                  </a:cubicBezTo>
                  <a:close/>
                  <a:moveTo>
                    <a:pt x="3163" y="0"/>
                  </a:moveTo>
                  <a:cubicBezTo>
                    <a:pt x="2957" y="0"/>
                    <a:pt x="2792" y="45"/>
                    <a:pt x="2661" y="137"/>
                  </a:cubicBezTo>
                  <a:cubicBezTo>
                    <a:pt x="2625" y="165"/>
                    <a:pt x="2588" y="197"/>
                    <a:pt x="2552" y="227"/>
                  </a:cubicBezTo>
                  <a:cubicBezTo>
                    <a:pt x="2475" y="296"/>
                    <a:pt x="2402" y="362"/>
                    <a:pt x="2308" y="377"/>
                  </a:cubicBezTo>
                  <a:cubicBezTo>
                    <a:pt x="2263" y="384"/>
                    <a:pt x="2213" y="379"/>
                    <a:pt x="2166" y="384"/>
                  </a:cubicBezTo>
                  <a:cubicBezTo>
                    <a:pt x="2057" y="392"/>
                    <a:pt x="1963" y="446"/>
                    <a:pt x="1871" y="499"/>
                  </a:cubicBezTo>
                  <a:cubicBezTo>
                    <a:pt x="1856" y="508"/>
                    <a:pt x="1838" y="516"/>
                    <a:pt x="1821" y="527"/>
                  </a:cubicBezTo>
                  <a:cubicBezTo>
                    <a:pt x="1699" y="594"/>
                    <a:pt x="1571" y="645"/>
                    <a:pt x="1438" y="681"/>
                  </a:cubicBezTo>
                  <a:cubicBezTo>
                    <a:pt x="1335" y="710"/>
                    <a:pt x="1241" y="725"/>
                    <a:pt x="1157" y="725"/>
                  </a:cubicBezTo>
                  <a:cubicBezTo>
                    <a:pt x="1065" y="725"/>
                    <a:pt x="983" y="707"/>
                    <a:pt x="913" y="673"/>
                  </a:cubicBezTo>
                  <a:cubicBezTo>
                    <a:pt x="889" y="662"/>
                    <a:pt x="866" y="645"/>
                    <a:pt x="840" y="628"/>
                  </a:cubicBezTo>
                  <a:lnTo>
                    <a:pt x="823" y="615"/>
                  </a:lnTo>
                  <a:lnTo>
                    <a:pt x="808" y="628"/>
                  </a:lnTo>
                  <a:cubicBezTo>
                    <a:pt x="626" y="769"/>
                    <a:pt x="439" y="896"/>
                    <a:pt x="244" y="1009"/>
                  </a:cubicBezTo>
                  <a:cubicBezTo>
                    <a:pt x="184" y="1044"/>
                    <a:pt x="122" y="1080"/>
                    <a:pt x="82" y="1140"/>
                  </a:cubicBezTo>
                  <a:cubicBezTo>
                    <a:pt x="0" y="1260"/>
                    <a:pt x="41" y="1401"/>
                    <a:pt x="84" y="1538"/>
                  </a:cubicBezTo>
                  <a:cubicBezTo>
                    <a:pt x="105" y="1609"/>
                    <a:pt x="127" y="1682"/>
                    <a:pt x="131" y="1753"/>
                  </a:cubicBezTo>
                  <a:cubicBezTo>
                    <a:pt x="131" y="1772"/>
                    <a:pt x="131" y="1791"/>
                    <a:pt x="131" y="1811"/>
                  </a:cubicBezTo>
                  <a:cubicBezTo>
                    <a:pt x="131" y="1858"/>
                    <a:pt x="131" y="1909"/>
                    <a:pt x="148" y="1956"/>
                  </a:cubicBezTo>
                  <a:cubicBezTo>
                    <a:pt x="176" y="2025"/>
                    <a:pt x="234" y="2068"/>
                    <a:pt x="289" y="2110"/>
                  </a:cubicBezTo>
                  <a:cubicBezTo>
                    <a:pt x="298" y="2117"/>
                    <a:pt x="309" y="2125"/>
                    <a:pt x="319" y="2132"/>
                  </a:cubicBezTo>
                  <a:cubicBezTo>
                    <a:pt x="407" y="2203"/>
                    <a:pt x="482" y="2293"/>
                    <a:pt x="553" y="2378"/>
                  </a:cubicBezTo>
                  <a:cubicBezTo>
                    <a:pt x="579" y="2408"/>
                    <a:pt x="604" y="2438"/>
                    <a:pt x="630" y="2466"/>
                  </a:cubicBezTo>
                  <a:cubicBezTo>
                    <a:pt x="720" y="2571"/>
                    <a:pt x="846" y="2695"/>
                    <a:pt x="1007" y="2747"/>
                  </a:cubicBezTo>
                  <a:cubicBezTo>
                    <a:pt x="1052" y="2760"/>
                    <a:pt x="1097" y="2766"/>
                    <a:pt x="1144" y="2766"/>
                  </a:cubicBezTo>
                  <a:cubicBezTo>
                    <a:pt x="1275" y="2766"/>
                    <a:pt x="1391" y="2713"/>
                    <a:pt x="1453" y="2620"/>
                  </a:cubicBezTo>
                  <a:cubicBezTo>
                    <a:pt x="1459" y="2612"/>
                    <a:pt x="1464" y="2605"/>
                    <a:pt x="1468" y="2597"/>
                  </a:cubicBezTo>
                  <a:cubicBezTo>
                    <a:pt x="1481" y="2578"/>
                    <a:pt x="1491" y="2560"/>
                    <a:pt x="1506" y="2548"/>
                  </a:cubicBezTo>
                  <a:cubicBezTo>
                    <a:pt x="1526" y="2533"/>
                    <a:pt x="1556" y="2526"/>
                    <a:pt x="1575" y="2522"/>
                  </a:cubicBezTo>
                  <a:cubicBezTo>
                    <a:pt x="1618" y="2515"/>
                    <a:pt x="1663" y="2513"/>
                    <a:pt x="1708" y="2511"/>
                  </a:cubicBezTo>
                  <a:cubicBezTo>
                    <a:pt x="1813" y="2509"/>
                    <a:pt x="1922" y="2505"/>
                    <a:pt x="2001" y="2432"/>
                  </a:cubicBezTo>
                  <a:cubicBezTo>
                    <a:pt x="2014" y="2419"/>
                    <a:pt x="2025" y="2406"/>
                    <a:pt x="2036" y="2393"/>
                  </a:cubicBezTo>
                  <a:cubicBezTo>
                    <a:pt x="2046" y="2383"/>
                    <a:pt x="2055" y="2372"/>
                    <a:pt x="2066" y="2363"/>
                  </a:cubicBezTo>
                  <a:cubicBezTo>
                    <a:pt x="2113" y="2316"/>
                    <a:pt x="2183" y="2295"/>
                    <a:pt x="2286" y="2295"/>
                  </a:cubicBezTo>
                  <a:cubicBezTo>
                    <a:pt x="2331" y="2295"/>
                    <a:pt x="2378" y="2299"/>
                    <a:pt x="2421" y="2303"/>
                  </a:cubicBezTo>
                  <a:cubicBezTo>
                    <a:pt x="2519" y="2311"/>
                    <a:pt x="2619" y="2315"/>
                    <a:pt x="2720" y="2315"/>
                  </a:cubicBezTo>
                  <a:cubicBezTo>
                    <a:pt x="2806" y="2315"/>
                    <a:pt x="2892" y="2312"/>
                    <a:pt x="2978" y="2308"/>
                  </a:cubicBezTo>
                  <a:lnTo>
                    <a:pt x="2989" y="2305"/>
                  </a:lnTo>
                  <a:lnTo>
                    <a:pt x="2995" y="2299"/>
                  </a:lnTo>
                  <a:cubicBezTo>
                    <a:pt x="3021" y="2275"/>
                    <a:pt x="3049" y="2254"/>
                    <a:pt x="3081" y="2233"/>
                  </a:cubicBezTo>
                  <a:cubicBezTo>
                    <a:pt x="3118" y="2207"/>
                    <a:pt x="3156" y="2181"/>
                    <a:pt x="3188" y="2145"/>
                  </a:cubicBezTo>
                  <a:cubicBezTo>
                    <a:pt x="3242" y="2085"/>
                    <a:pt x="3265" y="2008"/>
                    <a:pt x="3289" y="1935"/>
                  </a:cubicBezTo>
                  <a:cubicBezTo>
                    <a:pt x="3310" y="1866"/>
                    <a:pt x="3332" y="1802"/>
                    <a:pt x="3372" y="1751"/>
                  </a:cubicBezTo>
                  <a:cubicBezTo>
                    <a:pt x="3405" y="1712"/>
                    <a:pt x="3447" y="1684"/>
                    <a:pt x="3492" y="1652"/>
                  </a:cubicBezTo>
                  <a:cubicBezTo>
                    <a:pt x="3533" y="1624"/>
                    <a:pt x="3576" y="1596"/>
                    <a:pt x="3612" y="1558"/>
                  </a:cubicBezTo>
                  <a:cubicBezTo>
                    <a:pt x="3662" y="1500"/>
                    <a:pt x="3692" y="1431"/>
                    <a:pt x="3720" y="1365"/>
                  </a:cubicBezTo>
                  <a:cubicBezTo>
                    <a:pt x="3724" y="1350"/>
                    <a:pt x="3730" y="1337"/>
                    <a:pt x="3737" y="1322"/>
                  </a:cubicBezTo>
                  <a:cubicBezTo>
                    <a:pt x="3878" y="992"/>
                    <a:pt x="4148" y="724"/>
                    <a:pt x="4390" y="501"/>
                  </a:cubicBezTo>
                  <a:lnTo>
                    <a:pt x="4420" y="474"/>
                  </a:lnTo>
                  <a:lnTo>
                    <a:pt x="4384" y="456"/>
                  </a:lnTo>
                  <a:cubicBezTo>
                    <a:pt x="4229" y="388"/>
                    <a:pt x="4099" y="279"/>
                    <a:pt x="4004" y="144"/>
                  </a:cubicBezTo>
                  <a:cubicBezTo>
                    <a:pt x="3996" y="133"/>
                    <a:pt x="3990" y="122"/>
                    <a:pt x="3983" y="112"/>
                  </a:cubicBezTo>
                  <a:lnTo>
                    <a:pt x="3975" y="97"/>
                  </a:lnTo>
                  <a:lnTo>
                    <a:pt x="3960" y="97"/>
                  </a:lnTo>
                  <a:cubicBezTo>
                    <a:pt x="3840" y="90"/>
                    <a:pt x="3713" y="69"/>
                    <a:pt x="3593" y="47"/>
                  </a:cubicBezTo>
                  <a:cubicBezTo>
                    <a:pt x="3559" y="41"/>
                    <a:pt x="3525" y="37"/>
                    <a:pt x="3490" y="30"/>
                  </a:cubicBezTo>
                  <a:cubicBezTo>
                    <a:pt x="3366" y="11"/>
                    <a:pt x="3259" y="0"/>
                    <a:pt x="3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151"/>
            <p:cNvSpPr/>
            <p:nvPr/>
          </p:nvSpPr>
          <p:spPr>
            <a:xfrm>
              <a:off x="4603703" y="2346757"/>
              <a:ext cx="115336" cy="65667"/>
            </a:xfrm>
            <a:custGeom>
              <a:rect b="b" l="l" r="r" t="t"/>
              <a:pathLst>
                <a:path extrusionOk="0" h="2311" w="4059">
                  <a:moveTo>
                    <a:pt x="1632" y="0"/>
                  </a:moveTo>
                  <a:cubicBezTo>
                    <a:pt x="1595" y="0"/>
                    <a:pt x="1559" y="6"/>
                    <a:pt x="1524" y="18"/>
                  </a:cubicBezTo>
                  <a:cubicBezTo>
                    <a:pt x="1447" y="44"/>
                    <a:pt x="1385" y="100"/>
                    <a:pt x="1316" y="144"/>
                  </a:cubicBezTo>
                  <a:cubicBezTo>
                    <a:pt x="1201" y="224"/>
                    <a:pt x="1066" y="275"/>
                    <a:pt x="926" y="297"/>
                  </a:cubicBezTo>
                  <a:cubicBezTo>
                    <a:pt x="834" y="309"/>
                    <a:pt x="740" y="309"/>
                    <a:pt x="648" y="329"/>
                  </a:cubicBezTo>
                  <a:cubicBezTo>
                    <a:pt x="459" y="369"/>
                    <a:pt x="301" y="496"/>
                    <a:pt x="149" y="616"/>
                  </a:cubicBezTo>
                  <a:cubicBezTo>
                    <a:pt x="89" y="663"/>
                    <a:pt x="24" y="719"/>
                    <a:pt x="12" y="794"/>
                  </a:cubicBezTo>
                  <a:cubicBezTo>
                    <a:pt x="1" y="860"/>
                    <a:pt x="31" y="924"/>
                    <a:pt x="63" y="980"/>
                  </a:cubicBezTo>
                  <a:cubicBezTo>
                    <a:pt x="157" y="1141"/>
                    <a:pt x="290" y="1295"/>
                    <a:pt x="299" y="1481"/>
                  </a:cubicBezTo>
                  <a:cubicBezTo>
                    <a:pt x="303" y="1546"/>
                    <a:pt x="290" y="1610"/>
                    <a:pt x="303" y="1674"/>
                  </a:cubicBezTo>
                  <a:cubicBezTo>
                    <a:pt x="318" y="1747"/>
                    <a:pt x="367" y="1809"/>
                    <a:pt x="414" y="1869"/>
                  </a:cubicBezTo>
                  <a:cubicBezTo>
                    <a:pt x="524" y="2006"/>
                    <a:pt x="639" y="2148"/>
                    <a:pt x="796" y="2229"/>
                  </a:cubicBezTo>
                  <a:cubicBezTo>
                    <a:pt x="887" y="2277"/>
                    <a:pt x="989" y="2300"/>
                    <a:pt x="1092" y="2300"/>
                  </a:cubicBezTo>
                  <a:cubicBezTo>
                    <a:pt x="1287" y="2300"/>
                    <a:pt x="1484" y="2217"/>
                    <a:pt x="1608" y="2066"/>
                  </a:cubicBezTo>
                  <a:cubicBezTo>
                    <a:pt x="1644" y="2023"/>
                    <a:pt x="1674" y="1974"/>
                    <a:pt x="1723" y="1946"/>
                  </a:cubicBezTo>
                  <a:cubicBezTo>
                    <a:pt x="1751" y="1932"/>
                    <a:pt x="1781" y="1925"/>
                    <a:pt x="1811" y="1925"/>
                  </a:cubicBezTo>
                  <a:cubicBezTo>
                    <a:pt x="1866" y="1925"/>
                    <a:pt x="1923" y="1946"/>
                    <a:pt x="1970" y="1976"/>
                  </a:cubicBezTo>
                  <a:cubicBezTo>
                    <a:pt x="2043" y="2023"/>
                    <a:pt x="2101" y="2090"/>
                    <a:pt x="2171" y="2141"/>
                  </a:cubicBezTo>
                  <a:cubicBezTo>
                    <a:pt x="2409" y="2311"/>
                    <a:pt x="2726" y="2272"/>
                    <a:pt x="3026" y="2285"/>
                  </a:cubicBezTo>
                  <a:cubicBezTo>
                    <a:pt x="3084" y="2161"/>
                    <a:pt x="3150" y="2036"/>
                    <a:pt x="3262" y="1957"/>
                  </a:cubicBezTo>
                  <a:cubicBezTo>
                    <a:pt x="3337" y="1903"/>
                    <a:pt x="3427" y="1876"/>
                    <a:pt x="3510" y="1835"/>
                  </a:cubicBezTo>
                  <a:cubicBezTo>
                    <a:pt x="3682" y="1751"/>
                    <a:pt x="3825" y="1616"/>
                    <a:pt x="3994" y="1531"/>
                  </a:cubicBezTo>
                  <a:cubicBezTo>
                    <a:pt x="4016" y="1520"/>
                    <a:pt x="4037" y="1511"/>
                    <a:pt x="4059" y="1503"/>
                  </a:cubicBezTo>
                  <a:cubicBezTo>
                    <a:pt x="3982" y="1351"/>
                    <a:pt x="3917" y="1184"/>
                    <a:pt x="3785" y="1085"/>
                  </a:cubicBezTo>
                  <a:cubicBezTo>
                    <a:pt x="3572" y="929"/>
                    <a:pt x="3238" y="980"/>
                    <a:pt x="3071" y="779"/>
                  </a:cubicBezTo>
                  <a:cubicBezTo>
                    <a:pt x="3039" y="740"/>
                    <a:pt x="3015" y="695"/>
                    <a:pt x="2979" y="665"/>
                  </a:cubicBezTo>
                  <a:cubicBezTo>
                    <a:pt x="2921" y="616"/>
                    <a:pt x="2842" y="609"/>
                    <a:pt x="2769" y="592"/>
                  </a:cubicBezTo>
                  <a:cubicBezTo>
                    <a:pt x="2469" y="528"/>
                    <a:pt x="2240" y="301"/>
                    <a:pt x="1985" y="132"/>
                  </a:cubicBezTo>
                  <a:cubicBezTo>
                    <a:pt x="1879" y="62"/>
                    <a:pt x="1754" y="0"/>
                    <a:pt x="1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151"/>
            <p:cNvSpPr/>
            <p:nvPr/>
          </p:nvSpPr>
          <p:spPr>
            <a:xfrm>
              <a:off x="4602935" y="2345961"/>
              <a:ext cx="117212" cy="66946"/>
            </a:xfrm>
            <a:custGeom>
              <a:rect b="b" l="l" r="r" t="t"/>
              <a:pathLst>
                <a:path extrusionOk="0" h="2356" w="4125">
                  <a:moveTo>
                    <a:pt x="1658" y="55"/>
                  </a:moveTo>
                  <a:cubicBezTo>
                    <a:pt x="1757" y="55"/>
                    <a:pt x="1866" y="95"/>
                    <a:pt x="1997" y="183"/>
                  </a:cubicBezTo>
                  <a:cubicBezTo>
                    <a:pt x="2063" y="226"/>
                    <a:pt x="2130" y="275"/>
                    <a:pt x="2194" y="325"/>
                  </a:cubicBezTo>
                  <a:cubicBezTo>
                    <a:pt x="2376" y="460"/>
                    <a:pt x="2565" y="599"/>
                    <a:pt x="2790" y="648"/>
                  </a:cubicBezTo>
                  <a:cubicBezTo>
                    <a:pt x="2802" y="650"/>
                    <a:pt x="2817" y="652"/>
                    <a:pt x="2830" y="655"/>
                  </a:cubicBezTo>
                  <a:cubicBezTo>
                    <a:pt x="2890" y="667"/>
                    <a:pt x="2946" y="678"/>
                    <a:pt x="2989" y="712"/>
                  </a:cubicBezTo>
                  <a:cubicBezTo>
                    <a:pt x="3010" y="732"/>
                    <a:pt x="3027" y="755"/>
                    <a:pt x="3045" y="781"/>
                  </a:cubicBezTo>
                  <a:cubicBezTo>
                    <a:pt x="3055" y="794"/>
                    <a:pt x="3066" y="809"/>
                    <a:pt x="3077" y="824"/>
                  </a:cubicBezTo>
                  <a:cubicBezTo>
                    <a:pt x="3175" y="942"/>
                    <a:pt x="3327" y="978"/>
                    <a:pt x="3473" y="1012"/>
                  </a:cubicBezTo>
                  <a:cubicBezTo>
                    <a:pt x="3587" y="1040"/>
                    <a:pt x="3704" y="1068"/>
                    <a:pt x="3794" y="1134"/>
                  </a:cubicBezTo>
                  <a:cubicBezTo>
                    <a:pt x="3902" y="1214"/>
                    <a:pt x="3964" y="1342"/>
                    <a:pt x="4026" y="1467"/>
                  </a:cubicBezTo>
                  <a:cubicBezTo>
                    <a:pt x="4032" y="1484"/>
                    <a:pt x="4041" y="1501"/>
                    <a:pt x="4049" y="1518"/>
                  </a:cubicBezTo>
                  <a:cubicBezTo>
                    <a:pt x="4036" y="1522"/>
                    <a:pt x="4024" y="1529"/>
                    <a:pt x="4009" y="1535"/>
                  </a:cubicBezTo>
                  <a:cubicBezTo>
                    <a:pt x="3923" y="1578"/>
                    <a:pt x="3844" y="1634"/>
                    <a:pt x="3769" y="1687"/>
                  </a:cubicBezTo>
                  <a:cubicBezTo>
                    <a:pt x="3692" y="1741"/>
                    <a:pt x="3610" y="1799"/>
                    <a:pt x="3527" y="1839"/>
                  </a:cubicBezTo>
                  <a:cubicBezTo>
                    <a:pt x="3499" y="1852"/>
                    <a:pt x="3471" y="1863"/>
                    <a:pt x="3445" y="1876"/>
                  </a:cubicBezTo>
                  <a:cubicBezTo>
                    <a:pt x="3387" y="1901"/>
                    <a:pt x="3327" y="1927"/>
                    <a:pt x="3274" y="1964"/>
                  </a:cubicBezTo>
                  <a:cubicBezTo>
                    <a:pt x="3160" y="2043"/>
                    <a:pt x="3092" y="2165"/>
                    <a:pt x="3036" y="2285"/>
                  </a:cubicBezTo>
                  <a:cubicBezTo>
                    <a:pt x="2982" y="2283"/>
                    <a:pt x="2927" y="2283"/>
                    <a:pt x="2873" y="2283"/>
                  </a:cubicBezTo>
                  <a:cubicBezTo>
                    <a:pt x="2629" y="2281"/>
                    <a:pt x="2397" y="2279"/>
                    <a:pt x="2213" y="2146"/>
                  </a:cubicBezTo>
                  <a:cubicBezTo>
                    <a:pt x="2183" y="2124"/>
                    <a:pt x="2155" y="2099"/>
                    <a:pt x="2125" y="2073"/>
                  </a:cubicBezTo>
                  <a:cubicBezTo>
                    <a:pt x="2091" y="2041"/>
                    <a:pt x="2053" y="2009"/>
                    <a:pt x="2012" y="1983"/>
                  </a:cubicBezTo>
                  <a:cubicBezTo>
                    <a:pt x="1956" y="1946"/>
                    <a:pt x="1894" y="1927"/>
                    <a:pt x="1837" y="1927"/>
                  </a:cubicBezTo>
                  <a:cubicBezTo>
                    <a:pt x="1801" y="1927"/>
                    <a:pt x="1767" y="1935"/>
                    <a:pt x="1738" y="1951"/>
                  </a:cubicBezTo>
                  <a:cubicBezTo>
                    <a:pt x="1695" y="1974"/>
                    <a:pt x="1663" y="2013"/>
                    <a:pt x="1635" y="2051"/>
                  </a:cubicBezTo>
                  <a:cubicBezTo>
                    <a:pt x="1628" y="2060"/>
                    <a:pt x="1622" y="2069"/>
                    <a:pt x="1613" y="2077"/>
                  </a:cubicBezTo>
                  <a:cubicBezTo>
                    <a:pt x="1498" y="2216"/>
                    <a:pt x="1313" y="2302"/>
                    <a:pt x="1118" y="2302"/>
                  </a:cubicBezTo>
                  <a:cubicBezTo>
                    <a:pt x="1018" y="2302"/>
                    <a:pt x="919" y="2279"/>
                    <a:pt x="836" y="2234"/>
                  </a:cubicBezTo>
                  <a:cubicBezTo>
                    <a:pt x="679" y="2152"/>
                    <a:pt x="557" y="2000"/>
                    <a:pt x="461" y="1880"/>
                  </a:cubicBezTo>
                  <a:cubicBezTo>
                    <a:pt x="420" y="1826"/>
                    <a:pt x="371" y="1766"/>
                    <a:pt x="356" y="1696"/>
                  </a:cubicBezTo>
                  <a:cubicBezTo>
                    <a:pt x="349" y="1659"/>
                    <a:pt x="349" y="1623"/>
                    <a:pt x="351" y="1582"/>
                  </a:cubicBezTo>
                  <a:cubicBezTo>
                    <a:pt x="354" y="1559"/>
                    <a:pt x="354" y="1533"/>
                    <a:pt x="354" y="1507"/>
                  </a:cubicBezTo>
                  <a:cubicBezTo>
                    <a:pt x="347" y="1357"/>
                    <a:pt x="264" y="1229"/>
                    <a:pt x="182" y="1107"/>
                  </a:cubicBezTo>
                  <a:cubicBezTo>
                    <a:pt x="159" y="1068"/>
                    <a:pt x="135" y="1032"/>
                    <a:pt x="114" y="995"/>
                  </a:cubicBezTo>
                  <a:cubicBezTo>
                    <a:pt x="84" y="944"/>
                    <a:pt x="56" y="884"/>
                    <a:pt x="64" y="826"/>
                  </a:cubicBezTo>
                  <a:cubicBezTo>
                    <a:pt x="77" y="762"/>
                    <a:pt x="133" y="712"/>
                    <a:pt x="193" y="665"/>
                  </a:cubicBezTo>
                  <a:cubicBezTo>
                    <a:pt x="334" y="552"/>
                    <a:pt x="495" y="423"/>
                    <a:pt x="681" y="382"/>
                  </a:cubicBezTo>
                  <a:cubicBezTo>
                    <a:pt x="735" y="372"/>
                    <a:pt x="788" y="367"/>
                    <a:pt x="842" y="363"/>
                  </a:cubicBezTo>
                  <a:cubicBezTo>
                    <a:pt x="881" y="359"/>
                    <a:pt x="919" y="357"/>
                    <a:pt x="958" y="350"/>
                  </a:cubicBezTo>
                  <a:cubicBezTo>
                    <a:pt x="1101" y="329"/>
                    <a:pt x="1241" y="275"/>
                    <a:pt x="1358" y="194"/>
                  </a:cubicBezTo>
                  <a:cubicBezTo>
                    <a:pt x="1376" y="183"/>
                    <a:pt x="1393" y="170"/>
                    <a:pt x="1410" y="160"/>
                  </a:cubicBezTo>
                  <a:cubicBezTo>
                    <a:pt x="1459" y="123"/>
                    <a:pt x="1504" y="89"/>
                    <a:pt x="1560" y="70"/>
                  </a:cubicBezTo>
                  <a:cubicBezTo>
                    <a:pt x="1590" y="59"/>
                    <a:pt x="1624" y="55"/>
                    <a:pt x="1658" y="55"/>
                  </a:cubicBezTo>
                  <a:close/>
                  <a:moveTo>
                    <a:pt x="1658" y="1"/>
                  </a:moveTo>
                  <a:cubicBezTo>
                    <a:pt x="1617" y="1"/>
                    <a:pt x="1578" y="7"/>
                    <a:pt x="1540" y="20"/>
                  </a:cubicBezTo>
                  <a:cubicBezTo>
                    <a:pt x="1481" y="42"/>
                    <a:pt x="1427" y="78"/>
                    <a:pt x="1378" y="115"/>
                  </a:cubicBezTo>
                  <a:cubicBezTo>
                    <a:pt x="1361" y="128"/>
                    <a:pt x="1346" y="138"/>
                    <a:pt x="1328" y="151"/>
                  </a:cubicBezTo>
                  <a:cubicBezTo>
                    <a:pt x="1217" y="226"/>
                    <a:pt x="1086" y="277"/>
                    <a:pt x="951" y="297"/>
                  </a:cubicBezTo>
                  <a:cubicBezTo>
                    <a:pt x="913" y="303"/>
                    <a:pt x="876" y="305"/>
                    <a:pt x="838" y="310"/>
                  </a:cubicBezTo>
                  <a:cubicBezTo>
                    <a:pt x="784" y="314"/>
                    <a:pt x="726" y="318"/>
                    <a:pt x="671" y="331"/>
                  </a:cubicBezTo>
                  <a:cubicBezTo>
                    <a:pt x="471" y="374"/>
                    <a:pt x="306" y="507"/>
                    <a:pt x="159" y="622"/>
                  </a:cubicBezTo>
                  <a:cubicBezTo>
                    <a:pt x="107" y="665"/>
                    <a:pt x="28" y="727"/>
                    <a:pt x="13" y="817"/>
                  </a:cubicBezTo>
                  <a:cubicBezTo>
                    <a:pt x="0" y="892"/>
                    <a:pt x="34" y="967"/>
                    <a:pt x="66" y="1021"/>
                  </a:cubicBezTo>
                  <a:cubicBezTo>
                    <a:pt x="90" y="1059"/>
                    <a:pt x="114" y="1098"/>
                    <a:pt x="137" y="1134"/>
                  </a:cubicBezTo>
                  <a:cubicBezTo>
                    <a:pt x="214" y="1252"/>
                    <a:pt x="294" y="1374"/>
                    <a:pt x="300" y="1509"/>
                  </a:cubicBezTo>
                  <a:cubicBezTo>
                    <a:pt x="300" y="1533"/>
                    <a:pt x="300" y="1557"/>
                    <a:pt x="298" y="1580"/>
                  </a:cubicBezTo>
                  <a:cubicBezTo>
                    <a:pt x="296" y="1623"/>
                    <a:pt x="296" y="1664"/>
                    <a:pt x="304" y="1707"/>
                  </a:cubicBezTo>
                  <a:cubicBezTo>
                    <a:pt x="321" y="1790"/>
                    <a:pt x="375" y="1859"/>
                    <a:pt x="420" y="1914"/>
                  </a:cubicBezTo>
                  <a:cubicBezTo>
                    <a:pt x="519" y="2039"/>
                    <a:pt x="643" y="2193"/>
                    <a:pt x="812" y="2281"/>
                  </a:cubicBezTo>
                  <a:cubicBezTo>
                    <a:pt x="902" y="2330"/>
                    <a:pt x="1009" y="2356"/>
                    <a:pt x="1118" y="2356"/>
                  </a:cubicBezTo>
                  <a:cubicBezTo>
                    <a:pt x="1328" y="2356"/>
                    <a:pt x="1530" y="2264"/>
                    <a:pt x="1656" y="2111"/>
                  </a:cubicBezTo>
                  <a:cubicBezTo>
                    <a:pt x="1663" y="2103"/>
                    <a:pt x="1669" y="2092"/>
                    <a:pt x="1675" y="2084"/>
                  </a:cubicBezTo>
                  <a:cubicBezTo>
                    <a:pt x="1703" y="2049"/>
                    <a:pt x="1729" y="2017"/>
                    <a:pt x="1763" y="1998"/>
                  </a:cubicBezTo>
                  <a:cubicBezTo>
                    <a:pt x="1785" y="1986"/>
                    <a:pt x="1810" y="1980"/>
                    <a:pt x="1837" y="1980"/>
                  </a:cubicBezTo>
                  <a:cubicBezTo>
                    <a:pt x="1883" y="1980"/>
                    <a:pt x="1935" y="1997"/>
                    <a:pt x="1982" y="2028"/>
                  </a:cubicBezTo>
                  <a:cubicBezTo>
                    <a:pt x="2020" y="2051"/>
                    <a:pt x="2055" y="2081"/>
                    <a:pt x="2091" y="2114"/>
                  </a:cubicBezTo>
                  <a:cubicBezTo>
                    <a:pt x="2119" y="2139"/>
                    <a:pt x="2151" y="2167"/>
                    <a:pt x="2183" y="2191"/>
                  </a:cubicBezTo>
                  <a:cubicBezTo>
                    <a:pt x="2380" y="2330"/>
                    <a:pt x="2631" y="2334"/>
                    <a:pt x="2873" y="2336"/>
                  </a:cubicBezTo>
                  <a:cubicBezTo>
                    <a:pt x="2933" y="2336"/>
                    <a:pt x="2991" y="2336"/>
                    <a:pt x="3051" y="2341"/>
                  </a:cubicBezTo>
                  <a:lnTo>
                    <a:pt x="3068" y="2341"/>
                  </a:lnTo>
                  <a:lnTo>
                    <a:pt x="3077" y="2324"/>
                  </a:lnTo>
                  <a:cubicBezTo>
                    <a:pt x="3132" y="2204"/>
                    <a:pt x="3197" y="2084"/>
                    <a:pt x="3304" y="2009"/>
                  </a:cubicBezTo>
                  <a:cubicBezTo>
                    <a:pt x="3353" y="1974"/>
                    <a:pt x="3407" y="1951"/>
                    <a:pt x="3467" y="1925"/>
                  </a:cubicBezTo>
                  <a:cubicBezTo>
                    <a:pt x="3494" y="1912"/>
                    <a:pt x="3522" y="1901"/>
                    <a:pt x="3550" y="1886"/>
                  </a:cubicBezTo>
                  <a:cubicBezTo>
                    <a:pt x="3638" y="1844"/>
                    <a:pt x="3719" y="1786"/>
                    <a:pt x="3799" y="1732"/>
                  </a:cubicBezTo>
                  <a:cubicBezTo>
                    <a:pt x="3874" y="1679"/>
                    <a:pt x="3951" y="1625"/>
                    <a:pt x="4034" y="1584"/>
                  </a:cubicBezTo>
                  <a:cubicBezTo>
                    <a:pt x="4051" y="1576"/>
                    <a:pt x="4069" y="1567"/>
                    <a:pt x="4086" y="1561"/>
                  </a:cubicBezTo>
                  <a:lnTo>
                    <a:pt x="4124" y="1546"/>
                  </a:lnTo>
                  <a:lnTo>
                    <a:pt x="4111" y="1520"/>
                  </a:lnTo>
                  <a:cubicBezTo>
                    <a:pt x="4099" y="1494"/>
                    <a:pt x="4086" y="1469"/>
                    <a:pt x="4073" y="1443"/>
                  </a:cubicBezTo>
                  <a:cubicBezTo>
                    <a:pt x="4009" y="1312"/>
                    <a:pt x="3944" y="1179"/>
                    <a:pt x="3827" y="1092"/>
                  </a:cubicBezTo>
                  <a:cubicBezTo>
                    <a:pt x="3728" y="1019"/>
                    <a:pt x="3606" y="989"/>
                    <a:pt x="3486" y="961"/>
                  </a:cubicBezTo>
                  <a:cubicBezTo>
                    <a:pt x="3342" y="927"/>
                    <a:pt x="3205" y="895"/>
                    <a:pt x="3120" y="790"/>
                  </a:cubicBezTo>
                  <a:cubicBezTo>
                    <a:pt x="3109" y="777"/>
                    <a:pt x="3098" y="762"/>
                    <a:pt x="3090" y="749"/>
                  </a:cubicBezTo>
                  <a:cubicBezTo>
                    <a:pt x="3070" y="723"/>
                    <a:pt x="3049" y="693"/>
                    <a:pt x="3023" y="672"/>
                  </a:cubicBezTo>
                  <a:cubicBezTo>
                    <a:pt x="2970" y="629"/>
                    <a:pt x="2903" y="616"/>
                    <a:pt x="2841" y="603"/>
                  </a:cubicBezTo>
                  <a:cubicBezTo>
                    <a:pt x="2826" y="601"/>
                    <a:pt x="2813" y="597"/>
                    <a:pt x="2800" y="595"/>
                  </a:cubicBezTo>
                  <a:cubicBezTo>
                    <a:pt x="2588" y="547"/>
                    <a:pt x="2404" y="412"/>
                    <a:pt x="2226" y="282"/>
                  </a:cubicBezTo>
                  <a:cubicBezTo>
                    <a:pt x="2162" y="232"/>
                    <a:pt x="2095" y="183"/>
                    <a:pt x="2027" y="138"/>
                  </a:cubicBezTo>
                  <a:cubicBezTo>
                    <a:pt x="1888" y="46"/>
                    <a:pt x="1767" y="1"/>
                    <a:pt x="16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151"/>
            <p:cNvSpPr/>
            <p:nvPr/>
          </p:nvSpPr>
          <p:spPr>
            <a:xfrm>
              <a:off x="4635128" y="2233530"/>
              <a:ext cx="187539" cy="165574"/>
            </a:xfrm>
            <a:custGeom>
              <a:rect b="b" l="l" r="r" t="t"/>
              <a:pathLst>
                <a:path extrusionOk="0" h="5827" w="6600">
                  <a:moveTo>
                    <a:pt x="3728" y="0"/>
                  </a:moveTo>
                  <a:cubicBezTo>
                    <a:pt x="3683" y="0"/>
                    <a:pt x="3640" y="13"/>
                    <a:pt x="3604" y="42"/>
                  </a:cubicBezTo>
                  <a:cubicBezTo>
                    <a:pt x="3559" y="76"/>
                    <a:pt x="3533" y="127"/>
                    <a:pt x="3510" y="177"/>
                  </a:cubicBezTo>
                  <a:cubicBezTo>
                    <a:pt x="3426" y="357"/>
                    <a:pt x="3362" y="547"/>
                    <a:pt x="3317" y="742"/>
                  </a:cubicBezTo>
                  <a:cubicBezTo>
                    <a:pt x="3292" y="776"/>
                    <a:pt x="3254" y="790"/>
                    <a:pt x="3213" y="790"/>
                  </a:cubicBezTo>
                  <a:cubicBezTo>
                    <a:pt x="3154" y="790"/>
                    <a:pt x="3089" y="760"/>
                    <a:pt x="3051" y="712"/>
                  </a:cubicBezTo>
                  <a:cubicBezTo>
                    <a:pt x="2987" y="633"/>
                    <a:pt x="2974" y="524"/>
                    <a:pt x="2953" y="423"/>
                  </a:cubicBezTo>
                  <a:cubicBezTo>
                    <a:pt x="2929" y="322"/>
                    <a:pt x="2882" y="215"/>
                    <a:pt x="2788" y="177"/>
                  </a:cubicBezTo>
                  <a:cubicBezTo>
                    <a:pt x="2761" y="165"/>
                    <a:pt x="2734" y="161"/>
                    <a:pt x="2706" y="161"/>
                  </a:cubicBezTo>
                  <a:cubicBezTo>
                    <a:pt x="2603" y="161"/>
                    <a:pt x="2496" y="225"/>
                    <a:pt x="2394" y="254"/>
                  </a:cubicBezTo>
                  <a:cubicBezTo>
                    <a:pt x="2329" y="272"/>
                    <a:pt x="2263" y="277"/>
                    <a:pt x="2197" y="277"/>
                  </a:cubicBezTo>
                  <a:cubicBezTo>
                    <a:pt x="2127" y="277"/>
                    <a:pt x="2057" y="272"/>
                    <a:pt x="1987" y="272"/>
                  </a:cubicBezTo>
                  <a:cubicBezTo>
                    <a:pt x="1967" y="272"/>
                    <a:pt x="1947" y="272"/>
                    <a:pt x="1927" y="273"/>
                  </a:cubicBezTo>
                  <a:cubicBezTo>
                    <a:pt x="1663" y="288"/>
                    <a:pt x="1408" y="432"/>
                    <a:pt x="1260" y="650"/>
                  </a:cubicBezTo>
                  <a:cubicBezTo>
                    <a:pt x="1224" y="706"/>
                    <a:pt x="1192" y="766"/>
                    <a:pt x="1142" y="813"/>
                  </a:cubicBezTo>
                  <a:cubicBezTo>
                    <a:pt x="1055" y="896"/>
                    <a:pt x="942" y="914"/>
                    <a:pt x="820" y="914"/>
                  </a:cubicBezTo>
                  <a:cubicBezTo>
                    <a:pt x="725" y="914"/>
                    <a:pt x="626" y="903"/>
                    <a:pt x="529" y="903"/>
                  </a:cubicBezTo>
                  <a:cubicBezTo>
                    <a:pt x="453" y="903"/>
                    <a:pt x="379" y="910"/>
                    <a:pt x="311" y="933"/>
                  </a:cubicBezTo>
                  <a:cubicBezTo>
                    <a:pt x="345" y="1021"/>
                    <a:pt x="311" y="1130"/>
                    <a:pt x="232" y="1181"/>
                  </a:cubicBezTo>
                  <a:cubicBezTo>
                    <a:pt x="202" y="1199"/>
                    <a:pt x="167" y="1207"/>
                    <a:pt x="133" y="1207"/>
                  </a:cubicBezTo>
                  <a:cubicBezTo>
                    <a:pt x="115" y="1207"/>
                    <a:pt x="98" y="1205"/>
                    <a:pt x="82" y="1201"/>
                  </a:cubicBezTo>
                  <a:cubicBezTo>
                    <a:pt x="35" y="1357"/>
                    <a:pt x="0" y="1509"/>
                    <a:pt x="48" y="1659"/>
                  </a:cubicBezTo>
                  <a:cubicBezTo>
                    <a:pt x="78" y="1749"/>
                    <a:pt x="135" y="1837"/>
                    <a:pt x="120" y="1931"/>
                  </a:cubicBezTo>
                  <a:cubicBezTo>
                    <a:pt x="112" y="1985"/>
                    <a:pt x="80" y="2032"/>
                    <a:pt x="67" y="2086"/>
                  </a:cubicBezTo>
                  <a:cubicBezTo>
                    <a:pt x="30" y="2238"/>
                    <a:pt x="157" y="2375"/>
                    <a:pt x="228" y="2514"/>
                  </a:cubicBezTo>
                  <a:cubicBezTo>
                    <a:pt x="285" y="2632"/>
                    <a:pt x="307" y="2765"/>
                    <a:pt x="326" y="2895"/>
                  </a:cubicBezTo>
                  <a:cubicBezTo>
                    <a:pt x="367" y="3176"/>
                    <a:pt x="410" y="3459"/>
                    <a:pt x="450" y="3740"/>
                  </a:cubicBezTo>
                  <a:cubicBezTo>
                    <a:pt x="463" y="3823"/>
                    <a:pt x="478" y="3905"/>
                    <a:pt x="495" y="3988"/>
                  </a:cubicBezTo>
                  <a:cubicBezTo>
                    <a:pt x="507" y="3987"/>
                    <a:pt x="518" y="3986"/>
                    <a:pt x="529" y="3986"/>
                  </a:cubicBezTo>
                  <a:cubicBezTo>
                    <a:pt x="651" y="3986"/>
                    <a:pt x="773" y="4048"/>
                    <a:pt x="879" y="4117"/>
                  </a:cubicBezTo>
                  <a:cubicBezTo>
                    <a:pt x="1134" y="4286"/>
                    <a:pt x="1363" y="4513"/>
                    <a:pt x="1663" y="4577"/>
                  </a:cubicBezTo>
                  <a:cubicBezTo>
                    <a:pt x="1736" y="4594"/>
                    <a:pt x="1815" y="4601"/>
                    <a:pt x="1873" y="4650"/>
                  </a:cubicBezTo>
                  <a:cubicBezTo>
                    <a:pt x="1909" y="4680"/>
                    <a:pt x="1933" y="4725"/>
                    <a:pt x="1965" y="4764"/>
                  </a:cubicBezTo>
                  <a:cubicBezTo>
                    <a:pt x="2132" y="4965"/>
                    <a:pt x="2466" y="4914"/>
                    <a:pt x="2679" y="5070"/>
                  </a:cubicBezTo>
                  <a:cubicBezTo>
                    <a:pt x="2811" y="5169"/>
                    <a:pt x="2876" y="5336"/>
                    <a:pt x="2953" y="5488"/>
                  </a:cubicBezTo>
                  <a:cubicBezTo>
                    <a:pt x="3115" y="5422"/>
                    <a:pt x="3291" y="5398"/>
                    <a:pt x="3467" y="5398"/>
                  </a:cubicBezTo>
                  <a:cubicBezTo>
                    <a:pt x="3544" y="5398"/>
                    <a:pt x="3622" y="5403"/>
                    <a:pt x="3698" y="5411"/>
                  </a:cubicBezTo>
                  <a:cubicBezTo>
                    <a:pt x="3973" y="5439"/>
                    <a:pt x="4243" y="5503"/>
                    <a:pt x="4517" y="5522"/>
                  </a:cubicBezTo>
                  <a:cubicBezTo>
                    <a:pt x="4710" y="5535"/>
                    <a:pt x="4932" y="5539"/>
                    <a:pt x="5052" y="5689"/>
                  </a:cubicBezTo>
                  <a:cubicBezTo>
                    <a:pt x="5196" y="5717"/>
                    <a:pt x="5335" y="5764"/>
                    <a:pt x="5466" y="5826"/>
                  </a:cubicBezTo>
                  <a:cubicBezTo>
                    <a:pt x="5470" y="5659"/>
                    <a:pt x="5402" y="5475"/>
                    <a:pt x="5468" y="5319"/>
                  </a:cubicBezTo>
                  <a:cubicBezTo>
                    <a:pt x="5541" y="5139"/>
                    <a:pt x="5757" y="5068"/>
                    <a:pt x="5888" y="4924"/>
                  </a:cubicBezTo>
                  <a:cubicBezTo>
                    <a:pt x="6042" y="4759"/>
                    <a:pt x="6102" y="4575"/>
                    <a:pt x="6308" y="4481"/>
                  </a:cubicBezTo>
                  <a:cubicBezTo>
                    <a:pt x="6441" y="4419"/>
                    <a:pt x="6599" y="4318"/>
                    <a:pt x="6578" y="4172"/>
                  </a:cubicBezTo>
                  <a:cubicBezTo>
                    <a:pt x="6548" y="3958"/>
                    <a:pt x="6169" y="3913"/>
                    <a:pt x="6184" y="3699"/>
                  </a:cubicBezTo>
                  <a:cubicBezTo>
                    <a:pt x="6186" y="3660"/>
                    <a:pt x="6201" y="3626"/>
                    <a:pt x="6218" y="3592"/>
                  </a:cubicBezTo>
                  <a:cubicBezTo>
                    <a:pt x="6248" y="3530"/>
                    <a:pt x="6280" y="3470"/>
                    <a:pt x="6316" y="3412"/>
                  </a:cubicBezTo>
                  <a:cubicBezTo>
                    <a:pt x="6154" y="3281"/>
                    <a:pt x="6012" y="3120"/>
                    <a:pt x="6027" y="2921"/>
                  </a:cubicBezTo>
                  <a:cubicBezTo>
                    <a:pt x="6042" y="2705"/>
                    <a:pt x="6239" y="2497"/>
                    <a:pt x="6152" y="2302"/>
                  </a:cubicBezTo>
                  <a:cubicBezTo>
                    <a:pt x="6122" y="2238"/>
                    <a:pt x="6064" y="2182"/>
                    <a:pt x="6068" y="2113"/>
                  </a:cubicBezTo>
                  <a:cubicBezTo>
                    <a:pt x="6074" y="2006"/>
                    <a:pt x="6209" y="1970"/>
                    <a:pt x="6289" y="1899"/>
                  </a:cubicBezTo>
                  <a:cubicBezTo>
                    <a:pt x="6389" y="1809"/>
                    <a:pt x="6389" y="1629"/>
                    <a:pt x="6289" y="1539"/>
                  </a:cubicBezTo>
                  <a:cubicBezTo>
                    <a:pt x="6224" y="1481"/>
                    <a:pt x="6128" y="1451"/>
                    <a:pt x="6107" y="1368"/>
                  </a:cubicBezTo>
                  <a:cubicBezTo>
                    <a:pt x="6100" y="1340"/>
                    <a:pt x="6104" y="1308"/>
                    <a:pt x="6111" y="1278"/>
                  </a:cubicBezTo>
                  <a:cubicBezTo>
                    <a:pt x="6134" y="1141"/>
                    <a:pt x="6149" y="961"/>
                    <a:pt x="6023" y="897"/>
                  </a:cubicBezTo>
                  <a:cubicBezTo>
                    <a:pt x="5969" y="869"/>
                    <a:pt x="5905" y="875"/>
                    <a:pt x="5847" y="856"/>
                  </a:cubicBezTo>
                  <a:cubicBezTo>
                    <a:pt x="5770" y="828"/>
                    <a:pt x="5717" y="762"/>
                    <a:pt x="5652" y="710"/>
                  </a:cubicBezTo>
                  <a:cubicBezTo>
                    <a:pt x="5494" y="590"/>
                    <a:pt x="5282" y="579"/>
                    <a:pt x="5082" y="575"/>
                  </a:cubicBezTo>
                  <a:cubicBezTo>
                    <a:pt x="4945" y="571"/>
                    <a:pt x="4808" y="569"/>
                    <a:pt x="4671" y="564"/>
                  </a:cubicBezTo>
                  <a:cubicBezTo>
                    <a:pt x="4615" y="564"/>
                    <a:pt x="4557" y="562"/>
                    <a:pt x="4508" y="537"/>
                  </a:cubicBezTo>
                  <a:cubicBezTo>
                    <a:pt x="4474" y="517"/>
                    <a:pt x="4446" y="489"/>
                    <a:pt x="4420" y="459"/>
                  </a:cubicBezTo>
                  <a:cubicBezTo>
                    <a:pt x="4397" y="436"/>
                    <a:pt x="4378" y="408"/>
                    <a:pt x="4356" y="380"/>
                  </a:cubicBezTo>
                  <a:cubicBezTo>
                    <a:pt x="4354" y="382"/>
                    <a:pt x="4352" y="384"/>
                    <a:pt x="4348" y="387"/>
                  </a:cubicBezTo>
                  <a:cubicBezTo>
                    <a:pt x="4345" y="387"/>
                    <a:pt x="4342" y="387"/>
                    <a:pt x="4340" y="387"/>
                  </a:cubicBezTo>
                  <a:cubicBezTo>
                    <a:pt x="4323" y="387"/>
                    <a:pt x="4305" y="381"/>
                    <a:pt x="4290" y="374"/>
                  </a:cubicBezTo>
                  <a:cubicBezTo>
                    <a:pt x="4163" y="318"/>
                    <a:pt x="4082" y="198"/>
                    <a:pt x="3977" y="108"/>
                  </a:cubicBezTo>
                  <a:cubicBezTo>
                    <a:pt x="3909" y="47"/>
                    <a:pt x="3815" y="0"/>
                    <a:pt x="37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151"/>
            <p:cNvSpPr/>
            <p:nvPr/>
          </p:nvSpPr>
          <p:spPr>
            <a:xfrm>
              <a:off x="4634275" y="2232763"/>
              <a:ext cx="189045" cy="167506"/>
            </a:xfrm>
            <a:custGeom>
              <a:rect b="b" l="l" r="r" t="t"/>
              <a:pathLst>
                <a:path extrusionOk="0" h="5895" w="6653">
                  <a:moveTo>
                    <a:pt x="3756" y="54"/>
                  </a:moveTo>
                  <a:cubicBezTo>
                    <a:pt x="3831" y="54"/>
                    <a:pt x="3919" y="92"/>
                    <a:pt x="3990" y="154"/>
                  </a:cubicBezTo>
                  <a:cubicBezTo>
                    <a:pt x="4022" y="182"/>
                    <a:pt x="4054" y="214"/>
                    <a:pt x="4084" y="246"/>
                  </a:cubicBezTo>
                  <a:cubicBezTo>
                    <a:pt x="4150" y="315"/>
                    <a:pt x="4217" y="386"/>
                    <a:pt x="4309" y="426"/>
                  </a:cubicBezTo>
                  <a:cubicBezTo>
                    <a:pt x="4323" y="433"/>
                    <a:pt x="4343" y="440"/>
                    <a:pt x="4363" y="440"/>
                  </a:cubicBezTo>
                  <a:cubicBezTo>
                    <a:pt x="4368" y="440"/>
                    <a:pt x="4373" y="440"/>
                    <a:pt x="4378" y="439"/>
                  </a:cubicBezTo>
                  <a:lnTo>
                    <a:pt x="4384" y="450"/>
                  </a:lnTo>
                  <a:cubicBezTo>
                    <a:pt x="4399" y="467"/>
                    <a:pt x="4414" y="486"/>
                    <a:pt x="4429" y="506"/>
                  </a:cubicBezTo>
                  <a:cubicBezTo>
                    <a:pt x="4455" y="534"/>
                    <a:pt x="4487" y="566"/>
                    <a:pt x="4525" y="587"/>
                  </a:cubicBezTo>
                  <a:cubicBezTo>
                    <a:pt x="4581" y="615"/>
                    <a:pt x="4645" y="617"/>
                    <a:pt x="4701" y="619"/>
                  </a:cubicBezTo>
                  <a:lnTo>
                    <a:pt x="5112" y="628"/>
                  </a:lnTo>
                  <a:cubicBezTo>
                    <a:pt x="5329" y="634"/>
                    <a:pt x="5522" y="647"/>
                    <a:pt x="5665" y="759"/>
                  </a:cubicBezTo>
                  <a:cubicBezTo>
                    <a:pt x="5684" y="774"/>
                    <a:pt x="5704" y="791"/>
                    <a:pt x="5723" y="808"/>
                  </a:cubicBezTo>
                  <a:cubicBezTo>
                    <a:pt x="5766" y="846"/>
                    <a:pt x="5811" y="887"/>
                    <a:pt x="5869" y="909"/>
                  </a:cubicBezTo>
                  <a:cubicBezTo>
                    <a:pt x="5897" y="917"/>
                    <a:pt x="5924" y="921"/>
                    <a:pt x="5952" y="926"/>
                  </a:cubicBezTo>
                  <a:cubicBezTo>
                    <a:pt x="5984" y="930"/>
                    <a:pt x="6014" y="934"/>
                    <a:pt x="6042" y="947"/>
                  </a:cubicBezTo>
                  <a:cubicBezTo>
                    <a:pt x="6126" y="990"/>
                    <a:pt x="6149" y="1103"/>
                    <a:pt x="6115" y="1301"/>
                  </a:cubicBezTo>
                  <a:cubicBezTo>
                    <a:pt x="6109" y="1335"/>
                    <a:pt x="6102" y="1369"/>
                    <a:pt x="6111" y="1401"/>
                  </a:cubicBezTo>
                  <a:cubicBezTo>
                    <a:pt x="6128" y="1468"/>
                    <a:pt x="6184" y="1504"/>
                    <a:pt x="6235" y="1538"/>
                  </a:cubicBezTo>
                  <a:cubicBezTo>
                    <a:pt x="6259" y="1556"/>
                    <a:pt x="6282" y="1568"/>
                    <a:pt x="6299" y="1586"/>
                  </a:cubicBezTo>
                  <a:cubicBezTo>
                    <a:pt x="6342" y="1624"/>
                    <a:pt x="6368" y="1682"/>
                    <a:pt x="6368" y="1746"/>
                  </a:cubicBezTo>
                  <a:cubicBezTo>
                    <a:pt x="6368" y="1810"/>
                    <a:pt x="6342" y="1868"/>
                    <a:pt x="6301" y="1907"/>
                  </a:cubicBezTo>
                  <a:cubicBezTo>
                    <a:pt x="6278" y="1928"/>
                    <a:pt x="6248" y="1948"/>
                    <a:pt x="6218" y="1965"/>
                  </a:cubicBezTo>
                  <a:cubicBezTo>
                    <a:pt x="6149" y="2008"/>
                    <a:pt x="6077" y="2053"/>
                    <a:pt x="6072" y="2138"/>
                  </a:cubicBezTo>
                  <a:cubicBezTo>
                    <a:pt x="6068" y="2194"/>
                    <a:pt x="6096" y="2239"/>
                    <a:pt x="6124" y="2282"/>
                  </a:cubicBezTo>
                  <a:cubicBezTo>
                    <a:pt x="6137" y="2301"/>
                    <a:pt x="6147" y="2320"/>
                    <a:pt x="6156" y="2340"/>
                  </a:cubicBezTo>
                  <a:cubicBezTo>
                    <a:pt x="6205" y="2447"/>
                    <a:pt x="6158" y="2562"/>
                    <a:pt x="6107" y="2685"/>
                  </a:cubicBezTo>
                  <a:cubicBezTo>
                    <a:pt x="6072" y="2768"/>
                    <a:pt x="6036" y="2856"/>
                    <a:pt x="6029" y="2946"/>
                  </a:cubicBezTo>
                  <a:cubicBezTo>
                    <a:pt x="6014" y="3167"/>
                    <a:pt x="6177" y="3334"/>
                    <a:pt x="6310" y="3445"/>
                  </a:cubicBezTo>
                  <a:cubicBezTo>
                    <a:pt x="6278" y="3499"/>
                    <a:pt x="6248" y="3554"/>
                    <a:pt x="6224" y="3608"/>
                  </a:cubicBezTo>
                  <a:cubicBezTo>
                    <a:pt x="6207" y="3640"/>
                    <a:pt x="6190" y="3679"/>
                    <a:pt x="6186" y="3724"/>
                  </a:cubicBezTo>
                  <a:cubicBezTo>
                    <a:pt x="6177" y="3850"/>
                    <a:pt x="6286" y="3923"/>
                    <a:pt x="6389" y="3992"/>
                  </a:cubicBezTo>
                  <a:cubicBezTo>
                    <a:pt x="6481" y="4054"/>
                    <a:pt x="6569" y="4112"/>
                    <a:pt x="6582" y="4201"/>
                  </a:cubicBezTo>
                  <a:cubicBezTo>
                    <a:pt x="6595" y="4304"/>
                    <a:pt x="6509" y="4399"/>
                    <a:pt x="6327" y="4482"/>
                  </a:cubicBezTo>
                  <a:cubicBezTo>
                    <a:pt x="6184" y="4549"/>
                    <a:pt x="6109" y="4654"/>
                    <a:pt x="6029" y="4767"/>
                  </a:cubicBezTo>
                  <a:cubicBezTo>
                    <a:pt x="5991" y="4823"/>
                    <a:pt x="5950" y="4879"/>
                    <a:pt x="5899" y="4934"/>
                  </a:cubicBezTo>
                  <a:cubicBezTo>
                    <a:pt x="5849" y="4986"/>
                    <a:pt x="5787" y="5031"/>
                    <a:pt x="5727" y="5073"/>
                  </a:cubicBezTo>
                  <a:cubicBezTo>
                    <a:pt x="5627" y="5144"/>
                    <a:pt x="5522" y="5217"/>
                    <a:pt x="5472" y="5337"/>
                  </a:cubicBezTo>
                  <a:cubicBezTo>
                    <a:pt x="5427" y="5446"/>
                    <a:pt x="5442" y="5564"/>
                    <a:pt x="5457" y="5680"/>
                  </a:cubicBezTo>
                  <a:cubicBezTo>
                    <a:pt x="5462" y="5723"/>
                    <a:pt x="5468" y="5768"/>
                    <a:pt x="5470" y="5810"/>
                  </a:cubicBezTo>
                  <a:cubicBezTo>
                    <a:pt x="5346" y="5757"/>
                    <a:pt x="5222" y="5716"/>
                    <a:pt x="5097" y="5693"/>
                  </a:cubicBezTo>
                  <a:cubicBezTo>
                    <a:pt x="4977" y="5549"/>
                    <a:pt x="4772" y="5536"/>
                    <a:pt x="4590" y="5526"/>
                  </a:cubicBezTo>
                  <a:lnTo>
                    <a:pt x="4549" y="5521"/>
                  </a:lnTo>
                  <a:cubicBezTo>
                    <a:pt x="4399" y="5511"/>
                    <a:pt x="4245" y="5487"/>
                    <a:pt x="4099" y="5463"/>
                  </a:cubicBezTo>
                  <a:cubicBezTo>
                    <a:pt x="3979" y="5442"/>
                    <a:pt x="3855" y="5423"/>
                    <a:pt x="3731" y="5410"/>
                  </a:cubicBezTo>
                  <a:cubicBezTo>
                    <a:pt x="3648" y="5401"/>
                    <a:pt x="3569" y="5397"/>
                    <a:pt x="3495" y="5397"/>
                  </a:cubicBezTo>
                  <a:cubicBezTo>
                    <a:pt x="3305" y="5397"/>
                    <a:pt x="3141" y="5425"/>
                    <a:pt x="2996" y="5481"/>
                  </a:cubicBezTo>
                  <a:cubicBezTo>
                    <a:pt x="2987" y="5463"/>
                    <a:pt x="2978" y="5446"/>
                    <a:pt x="2970" y="5427"/>
                  </a:cubicBezTo>
                  <a:cubicBezTo>
                    <a:pt x="2908" y="5296"/>
                    <a:pt x="2841" y="5163"/>
                    <a:pt x="2724" y="5076"/>
                  </a:cubicBezTo>
                  <a:cubicBezTo>
                    <a:pt x="2625" y="5003"/>
                    <a:pt x="2503" y="4973"/>
                    <a:pt x="2383" y="4945"/>
                  </a:cubicBezTo>
                  <a:cubicBezTo>
                    <a:pt x="2239" y="4911"/>
                    <a:pt x="2102" y="4879"/>
                    <a:pt x="2017" y="4774"/>
                  </a:cubicBezTo>
                  <a:cubicBezTo>
                    <a:pt x="2006" y="4761"/>
                    <a:pt x="1995" y="4746"/>
                    <a:pt x="1987" y="4733"/>
                  </a:cubicBezTo>
                  <a:cubicBezTo>
                    <a:pt x="1967" y="4707"/>
                    <a:pt x="1946" y="4677"/>
                    <a:pt x="1920" y="4656"/>
                  </a:cubicBezTo>
                  <a:cubicBezTo>
                    <a:pt x="1867" y="4613"/>
                    <a:pt x="1800" y="4600"/>
                    <a:pt x="1738" y="4587"/>
                  </a:cubicBezTo>
                  <a:cubicBezTo>
                    <a:pt x="1723" y="4585"/>
                    <a:pt x="1710" y="4581"/>
                    <a:pt x="1697" y="4579"/>
                  </a:cubicBezTo>
                  <a:cubicBezTo>
                    <a:pt x="1485" y="4531"/>
                    <a:pt x="1301" y="4396"/>
                    <a:pt x="1123" y="4266"/>
                  </a:cubicBezTo>
                  <a:cubicBezTo>
                    <a:pt x="1059" y="4216"/>
                    <a:pt x="992" y="4167"/>
                    <a:pt x="924" y="4122"/>
                  </a:cubicBezTo>
                  <a:cubicBezTo>
                    <a:pt x="785" y="4030"/>
                    <a:pt x="665" y="3985"/>
                    <a:pt x="555" y="3985"/>
                  </a:cubicBezTo>
                  <a:cubicBezTo>
                    <a:pt x="553" y="3985"/>
                    <a:pt x="549" y="3985"/>
                    <a:pt x="547" y="3987"/>
                  </a:cubicBezTo>
                  <a:cubicBezTo>
                    <a:pt x="532" y="3917"/>
                    <a:pt x="519" y="3844"/>
                    <a:pt x="508" y="3762"/>
                  </a:cubicBezTo>
                  <a:lnTo>
                    <a:pt x="382" y="2918"/>
                  </a:lnTo>
                  <a:cubicBezTo>
                    <a:pt x="363" y="2787"/>
                    <a:pt x="343" y="2652"/>
                    <a:pt x="281" y="2528"/>
                  </a:cubicBezTo>
                  <a:cubicBezTo>
                    <a:pt x="264" y="2492"/>
                    <a:pt x="240" y="2455"/>
                    <a:pt x="219" y="2421"/>
                  </a:cubicBezTo>
                  <a:cubicBezTo>
                    <a:pt x="157" y="2318"/>
                    <a:pt x="99" y="2222"/>
                    <a:pt x="123" y="2119"/>
                  </a:cubicBezTo>
                  <a:cubicBezTo>
                    <a:pt x="129" y="2098"/>
                    <a:pt x="138" y="2076"/>
                    <a:pt x="146" y="2053"/>
                  </a:cubicBezTo>
                  <a:cubicBezTo>
                    <a:pt x="159" y="2025"/>
                    <a:pt x="172" y="1995"/>
                    <a:pt x="176" y="1960"/>
                  </a:cubicBezTo>
                  <a:cubicBezTo>
                    <a:pt x="189" y="1888"/>
                    <a:pt x="159" y="1819"/>
                    <a:pt x="133" y="1755"/>
                  </a:cubicBezTo>
                  <a:cubicBezTo>
                    <a:pt x="123" y="1729"/>
                    <a:pt x="112" y="1703"/>
                    <a:pt x="103" y="1680"/>
                  </a:cubicBezTo>
                  <a:cubicBezTo>
                    <a:pt x="58" y="1541"/>
                    <a:pt x="90" y="1395"/>
                    <a:pt x="129" y="1260"/>
                  </a:cubicBezTo>
                  <a:cubicBezTo>
                    <a:pt x="139" y="1261"/>
                    <a:pt x="149" y="1262"/>
                    <a:pt x="159" y="1262"/>
                  </a:cubicBezTo>
                  <a:cubicBezTo>
                    <a:pt x="202" y="1262"/>
                    <a:pt x="242" y="1251"/>
                    <a:pt x="275" y="1230"/>
                  </a:cubicBezTo>
                  <a:cubicBezTo>
                    <a:pt x="356" y="1178"/>
                    <a:pt x="399" y="1071"/>
                    <a:pt x="373" y="977"/>
                  </a:cubicBezTo>
                  <a:cubicBezTo>
                    <a:pt x="427" y="964"/>
                    <a:pt x="485" y="958"/>
                    <a:pt x="560" y="958"/>
                  </a:cubicBezTo>
                  <a:cubicBezTo>
                    <a:pt x="607" y="958"/>
                    <a:pt x="656" y="960"/>
                    <a:pt x="705" y="962"/>
                  </a:cubicBezTo>
                  <a:cubicBezTo>
                    <a:pt x="755" y="964"/>
                    <a:pt x="804" y="968"/>
                    <a:pt x="851" y="968"/>
                  </a:cubicBezTo>
                  <a:cubicBezTo>
                    <a:pt x="962" y="968"/>
                    <a:pt x="1091" y="956"/>
                    <a:pt x="1192" y="859"/>
                  </a:cubicBezTo>
                  <a:cubicBezTo>
                    <a:pt x="1230" y="823"/>
                    <a:pt x="1258" y="778"/>
                    <a:pt x="1284" y="735"/>
                  </a:cubicBezTo>
                  <a:cubicBezTo>
                    <a:pt x="1294" y="722"/>
                    <a:pt x="1303" y="707"/>
                    <a:pt x="1314" y="692"/>
                  </a:cubicBezTo>
                  <a:cubicBezTo>
                    <a:pt x="1455" y="480"/>
                    <a:pt x="1704" y="341"/>
                    <a:pt x="1959" y="326"/>
                  </a:cubicBezTo>
                  <a:cubicBezTo>
                    <a:pt x="1974" y="325"/>
                    <a:pt x="1990" y="325"/>
                    <a:pt x="2006" y="325"/>
                  </a:cubicBezTo>
                  <a:cubicBezTo>
                    <a:pt x="2045" y="325"/>
                    <a:pt x="2084" y="326"/>
                    <a:pt x="2124" y="328"/>
                  </a:cubicBezTo>
                  <a:cubicBezTo>
                    <a:pt x="2160" y="330"/>
                    <a:pt x="2196" y="330"/>
                    <a:pt x="2233" y="330"/>
                  </a:cubicBezTo>
                  <a:cubicBezTo>
                    <a:pt x="2312" y="330"/>
                    <a:pt x="2374" y="324"/>
                    <a:pt x="2430" y="306"/>
                  </a:cubicBezTo>
                  <a:cubicBezTo>
                    <a:pt x="2469" y="296"/>
                    <a:pt x="2507" y="281"/>
                    <a:pt x="2546" y="266"/>
                  </a:cubicBezTo>
                  <a:cubicBezTo>
                    <a:pt x="2613" y="238"/>
                    <a:pt x="2679" y="215"/>
                    <a:pt x="2739" y="215"/>
                  </a:cubicBezTo>
                  <a:cubicBezTo>
                    <a:pt x="2763" y="215"/>
                    <a:pt x="2786" y="219"/>
                    <a:pt x="2807" y="227"/>
                  </a:cubicBezTo>
                  <a:cubicBezTo>
                    <a:pt x="2878" y="257"/>
                    <a:pt x="2927" y="334"/>
                    <a:pt x="2955" y="456"/>
                  </a:cubicBezTo>
                  <a:cubicBezTo>
                    <a:pt x="2959" y="474"/>
                    <a:pt x="2963" y="491"/>
                    <a:pt x="2968" y="510"/>
                  </a:cubicBezTo>
                  <a:cubicBezTo>
                    <a:pt x="2985" y="596"/>
                    <a:pt x="3004" y="686"/>
                    <a:pt x="3060" y="756"/>
                  </a:cubicBezTo>
                  <a:cubicBezTo>
                    <a:pt x="3103" y="810"/>
                    <a:pt x="3173" y="844"/>
                    <a:pt x="3242" y="844"/>
                  </a:cubicBezTo>
                  <a:cubicBezTo>
                    <a:pt x="3296" y="844"/>
                    <a:pt x="3341" y="823"/>
                    <a:pt x="3368" y="784"/>
                  </a:cubicBezTo>
                  <a:lnTo>
                    <a:pt x="3373" y="774"/>
                  </a:lnTo>
                  <a:cubicBezTo>
                    <a:pt x="3418" y="583"/>
                    <a:pt x="3482" y="394"/>
                    <a:pt x="3563" y="214"/>
                  </a:cubicBezTo>
                  <a:cubicBezTo>
                    <a:pt x="3587" y="167"/>
                    <a:pt x="3611" y="120"/>
                    <a:pt x="3649" y="90"/>
                  </a:cubicBezTo>
                  <a:cubicBezTo>
                    <a:pt x="3679" y="67"/>
                    <a:pt x="3716" y="54"/>
                    <a:pt x="3756" y="54"/>
                  </a:cubicBezTo>
                  <a:close/>
                  <a:moveTo>
                    <a:pt x="3756" y="0"/>
                  </a:moveTo>
                  <a:cubicBezTo>
                    <a:pt x="3703" y="0"/>
                    <a:pt x="3656" y="17"/>
                    <a:pt x="3617" y="47"/>
                  </a:cubicBezTo>
                  <a:cubicBezTo>
                    <a:pt x="3568" y="84"/>
                    <a:pt x="3540" y="139"/>
                    <a:pt x="3516" y="193"/>
                  </a:cubicBezTo>
                  <a:cubicBezTo>
                    <a:pt x="3433" y="373"/>
                    <a:pt x="3366" y="564"/>
                    <a:pt x="3323" y="756"/>
                  </a:cubicBezTo>
                  <a:cubicBezTo>
                    <a:pt x="3300" y="784"/>
                    <a:pt x="3266" y="791"/>
                    <a:pt x="3242" y="791"/>
                  </a:cubicBezTo>
                  <a:cubicBezTo>
                    <a:pt x="3191" y="791"/>
                    <a:pt x="3135" y="763"/>
                    <a:pt x="3103" y="724"/>
                  </a:cubicBezTo>
                  <a:cubicBezTo>
                    <a:pt x="3053" y="662"/>
                    <a:pt x="3036" y="583"/>
                    <a:pt x="3019" y="499"/>
                  </a:cubicBezTo>
                  <a:cubicBezTo>
                    <a:pt x="3015" y="480"/>
                    <a:pt x="3013" y="463"/>
                    <a:pt x="3008" y="444"/>
                  </a:cubicBezTo>
                  <a:cubicBezTo>
                    <a:pt x="2974" y="304"/>
                    <a:pt x="2914" y="214"/>
                    <a:pt x="2829" y="178"/>
                  </a:cubicBezTo>
                  <a:cubicBezTo>
                    <a:pt x="2799" y="167"/>
                    <a:pt x="2769" y="161"/>
                    <a:pt x="2736" y="161"/>
                  </a:cubicBezTo>
                  <a:cubicBezTo>
                    <a:pt x="2666" y="161"/>
                    <a:pt x="2595" y="189"/>
                    <a:pt x="2524" y="216"/>
                  </a:cubicBezTo>
                  <a:cubicBezTo>
                    <a:pt x="2488" y="231"/>
                    <a:pt x="2451" y="246"/>
                    <a:pt x="2415" y="255"/>
                  </a:cubicBezTo>
                  <a:cubicBezTo>
                    <a:pt x="2364" y="270"/>
                    <a:pt x="2308" y="276"/>
                    <a:pt x="2233" y="276"/>
                  </a:cubicBezTo>
                  <a:cubicBezTo>
                    <a:pt x="2196" y="276"/>
                    <a:pt x="2162" y="276"/>
                    <a:pt x="2126" y="274"/>
                  </a:cubicBezTo>
                  <a:cubicBezTo>
                    <a:pt x="2085" y="273"/>
                    <a:pt x="2045" y="271"/>
                    <a:pt x="2005" y="271"/>
                  </a:cubicBezTo>
                  <a:cubicBezTo>
                    <a:pt x="1988" y="271"/>
                    <a:pt x="1971" y="272"/>
                    <a:pt x="1954" y="272"/>
                  </a:cubicBezTo>
                  <a:cubicBezTo>
                    <a:pt x="1684" y="287"/>
                    <a:pt x="1421" y="437"/>
                    <a:pt x="1269" y="662"/>
                  </a:cubicBezTo>
                  <a:cubicBezTo>
                    <a:pt x="1258" y="677"/>
                    <a:pt x="1249" y="692"/>
                    <a:pt x="1239" y="707"/>
                  </a:cubicBezTo>
                  <a:cubicBezTo>
                    <a:pt x="1213" y="748"/>
                    <a:pt x="1187" y="789"/>
                    <a:pt x="1155" y="821"/>
                  </a:cubicBezTo>
                  <a:cubicBezTo>
                    <a:pt x="1067" y="902"/>
                    <a:pt x="952" y="915"/>
                    <a:pt x="851" y="915"/>
                  </a:cubicBezTo>
                  <a:cubicBezTo>
                    <a:pt x="804" y="915"/>
                    <a:pt x="757" y="911"/>
                    <a:pt x="707" y="909"/>
                  </a:cubicBezTo>
                  <a:cubicBezTo>
                    <a:pt x="658" y="906"/>
                    <a:pt x="609" y="904"/>
                    <a:pt x="560" y="904"/>
                  </a:cubicBezTo>
                  <a:cubicBezTo>
                    <a:pt x="467" y="904"/>
                    <a:pt x="395" y="913"/>
                    <a:pt x="333" y="934"/>
                  </a:cubicBezTo>
                  <a:lnTo>
                    <a:pt x="305" y="945"/>
                  </a:lnTo>
                  <a:lnTo>
                    <a:pt x="315" y="971"/>
                  </a:lnTo>
                  <a:cubicBezTo>
                    <a:pt x="348" y="1046"/>
                    <a:pt x="315" y="1142"/>
                    <a:pt x="247" y="1185"/>
                  </a:cubicBezTo>
                  <a:cubicBezTo>
                    <a:pt x="222" y="1199"/>
                    <a:pt x="192" y="1207"/>
                    <a:pt x="161" y="1207"/>
                  </a:cubicBezTo>
                  <a:cubicBezTo>
                    <a:pt x="146" y="1207"/>
                    <a:pt x="131" y="1205"/>
                    <a:pt x="116" y="1202"/>
                  </a:cubicBezTo>
                  <a:lnTo>
                    <a:pt x="93" y="1198"/>
                  </a:lnTo>
                  <a:lnTo>
                    <a:pt x="86" y="1221"/>
                  </a:lnTo>
                  <a:cubicBezTo>
                    <a:pt x="41" y="1373"/>
                    <a:pt x="0" y="1534"/>
                    <a:pt x="52" y="1695"/>
                  </a:cubicBezTo>
                  <a:cubicBezTo>
                    <a:pt x="60" y="1723"/>
                    <a:pt x="71" y="1748"/>
                    <a:pt x="84" y="1774"/>
                  </a:cubicBezTo>
                  <a:cubicBezTo>
                    <a:pt x="110" y="1836"/>
                    <a:pt x="133" y="1894"/>
                    <a:pt x="125" y="1954"/>
                  </a:cubicBezTo>
                  <a:cubicBezTo>
                    <a:pt x="120" y="1980"/>
                    <a:pt x="110" y="2005"/>
                    <a:pt x="97" y="2031"/>
                  </a:cubicBezTo>
                  <a:cubicBezTo>
                    <a:pt x="88" y="2057"/>
                    <a:pt x="78" y="2080"/>
                    <a:pt x="71" y="2106"/>
                  </a:cubicBezTo>
                  <a:cubicBezTo>
                    <a:pt x="41" y="2230"/>
                    <a:pt x="110" y="2342"/>
                    <a:pt x="174" y="2449"/>
                  </a:cubicBezTo>
                  <a:cubicBezTo>
                    <a:pt x="195" y="2483"/>
                    <a:pt x="217" y="2518"/>
                    <a:pt x="234" y="2552"/>
                  </a:cubicBezTo>
                  <a:cubicBezTo>
                    <a:pt x="292" y="2667"/>
                    <a:pt x="311" y="2798"/>
                    <a:pt x="328" y="2927"/>
                  </a:cubicBezTo>
                  <a:lnTo>
                    <a:pt x="455" y="3771"/>
                  </a:lnTo>
                  <a:cubicBezTo>
                    <a:pt x="467" y="3861"/>
                    <a:pt x="482" y="3942"/>
                    <a:pt x="497" y="4019"/>
                  </a:cubicBezTo>
                  <a:lnTo>
                    <a:pt x="504" y="4043"/>
                  </a:lnTo>
                  <a:lnTo>
                    <a:pt x="527" y="4041"/>
                  </a:lnTo>
                  <a:cubicBezTo>
                    <a:pt x="537" y="4040"/>
                    <a:pt x="546" y="4040"/>
                    <a:pt x="556" y="4040"/>
                  </a:cubicBezTo>
                  <a:cubicBezTo>
                    <a:pt x="657" y="4040"/>
                    <a:pt x="765" y="4081"/>
                    <a:pt x="894" y="4167"/>
                  </a:cubicBezTo>
                  <a:cubicBezTo>
                    <a:pt x="960" y="4210"/>
                    <a:pt x="1027" y="4259"/>
                    <a:pt x="1091" y="4309"/>
                  </a:cubicBezTo>
                  <a:cubicBezTo>
                    <a:pt x="1273" y="4444"/>
                    <a:pt x="1462" y="4583"/>
                    <a:pt x="1687" y="4632"/>
                  </a:cubicBezTo>
                  <a:cubicBezTo>
                    <a:pt x="1699" y="4634"/>
                    <a:pt x="1714" y="4636"/>
                    <a:pt x="1727" y="4639"/>
                  </a:cubicBezTo>
                  <a:cubicBezTo>
                    <a:pt x="1787" y="4651"/>
                    <a:pt x="1843" y="4662"/>
                    <a:pt x="1886" y="4696"/>
                  </a:cubicBezTo>
                  <a:cubicBezTo>
                    <a:pt x="1907" y="4716"/>
                    <a:pt x="1924" y="4739"/>
                    <a:pt x="1942" y="4765"/>
                  </a:cubicBezTo>
                  <a:cubicBezTo>
                    <a:pt x="1952" y="4778"/>
                    <a:pt x="1963" y="4793"/>
                    <a:pt x="1974" y="4808"/>
                  </a:cubicBezTo>
                  <a:cubicBezTo>
                    <a:pt x="2072" y="4926"/>
                    <a:pt x="2224" y="4962"/>
                    <a:pt x="2370" y="4996"/>
                  </a:cubicBezTo>
                  <a:cubicBezTo>
                    <a:pt x="2484" y="5024"/>
                    <a:pt x="2601" y="5052"/>
                    <a:pt x="2691" y="5118"/>
                  </a:cubicBezTo>
                  <a:cubicBezTo>
                    <a:pt x="2799" y="5198"/>
                    <a:pt x="2861" y="5326"/>
                    <a:pt x="2923" y="5451"/>
                  </a:cubicBezTo>
                  <a:cubicBezTo>
                    <a:pt x="2933" y="5476"/>
                    <a:pt x="2946" y="5502"/>
                    <a:pt x="2959" y="5528"/>
                  </a:cubicBezTo>
                  <a:lnTo>
                    <a:pt x="2972" y="5549"/>
                  </a:lnTo>
                  <a:lnTo>
                    <a:pt x="2993" y="5541"/>
                  </a:lnTo>
                  <a:cubicBezTo>
                    <a:pt x="3139" y="5481"/>
                    <a:pt x="3304" y="5451"/>
                    <a:pt x="3498" y="5451"/>
                  </a:cubicBezTo>
                  <a:cubicBezTo>
                    <a:pt x="3569" y="5451"/>
                    <a:pt x="3644" y="5455"/>
                    <a:pt x="3724" y="5463"/>
                  </a:cubicBezTo>
                  <a:cubicBezTo>
                    <a:pt x="3846" y="5476"/>
                    <a:pt x="3970" y="5496"/>
                    <a:pt x="4090" y="5515"/>
                  </a:cubicBezTo>
                  <a:cubicBezTo>
                    <a:pt x="4238" y="5541"/>
                    <a:pt x="4393" y="5564"/>
                    <a:pt x="4545" y="5575"/>
                  </a:cubicBezTo>
                  <a:lnTo>
                    <a:pt x="4585" y="5577"/>
                  </a:lnTo>
                  <a:cubicBezTo>
                    <a:pt x="4767" y="5590"/>
                    <a:pt x="4956" y="5603"/>
                    <a:pt x="5063" y="5733"/>
                  </a:cubicBezTo>
                  <a:lnTo>
                    <a:pt x="5070" y="5742"/>
                  </a:lnTo>
                  <a:lnTo>
                    <a:pt x="5078" y="5744"/>
                  </a:lnTo>
                  <a:cubicBezTo>
                    <a:pt x="5213" y="5770"/>
                    <a:pt x="5350" y="5815"/>
                    <a:pt x="5485" y="5877"/>
                  </a:cubicBezTo>
                  <a:lnTo>
                    <a:pt x="5524" y="5894"/>
                  </a:lnTo>
                  <a:lnTo>
                    <a:pt x="5524" y="5853"/>
                  </a:lnTo>
                  <a:cubicBezTo>
                    <a:pt x="5524" y="5793"/>
                    <a:pt x="5517" y="5733"/>
                    <a:pt x="5509" y="5673"/>
                  </a:cubicBezTo>
                  <a:cubicBezTo>
                    <a:pt x="5496" y="5560"/>
                    <a:pt x="5483" y="5453"/>
                    <a:pt x="5522" y="5356"/>
                  </a:cubicBezTo>
                  <a:cubicBezTo>
                    <a:pt x="5564" y="5253"/>
                    <a:pt x="5659" y="5187"/>
                    <a:pt x="5757" y="5116"/>
                  </a:cubicBezTo>
                  <a:cubicBezTo>
                    <a:pt x="5822" y="5073"/>
                    <a:pt x="5886" y="5026"/>
                    <a:pt x="5937" y="4971"/>
                  </a:cubicBezTo>
                  <a:cubicBezTo>
                    <a:pt x="5991" y="4913"/>
                    <a:pt x="6034" y="4855"/>
                    <a:pt x="6074" y="4797"/>
                  </a:cubicBezTo>
                  <a:cubicBezTo>
                    <a:pt x="6152" y="4688"/>
                    <a:pt x="6220" y="4591"/>
                    <a:pt x="6349" y="4531"/>
                  </a:cubicBezTo>
                  <a:cubicBezTo>
                    <a:pt x="6556" y="4435"/>
                    <a:pt x="6653" y="4321"/>
                    <a:pt x="6634" y="4195"/>
                  </a:cubicBezTo>
                  <a:cubicBezTo>
                    <a:pt x="6619" y="4079"/>
                    <a:pt x="6518" y="4013"/>
                    <a:pt x="6419" y="3947"/>
                  </a:cubicBezTo>
                  <a:cubicBezTo>
                    <a:pt x="6323" y="3884"/>
                    <a:pt x="6233" y="3822"/>
                    <a:pt x="6239" y="3728"/>
                  </a:cubicBezTo>
                  <a:cubicBezTo>
                    <a:pt x="6241" y="3696"/>
                    <a:pt x="6254" y="3666"/>
                    <a:pt x="6271" y="3629"/>
                  </a:cubicBezTo>
                  <a:cubicBezTo>
                    <a:pt x="6299" y="3572"/>
                    <a:pt x="6331" y="3514"/>
                    <a:pt x="6368" y="3452"/>
                  </a:cubicBezTo>
                  <a:lnTo>
                    <a:pt x="6381" y="3432"/>
                  </a:lnTo>
                  <a:lnTo>
                    <a:pt x="6361" y="3417"/>
                  </a:lnTo>
                  <a:cubicBezTo>
                    <a:pt x="6160" y="3255"/>
                    <a:pt x="6072" y="3107"/>
                    <a:pt x="6083" y="2950"/>
                  </a:cubicBezTo>
                  <a:cubicBezTo>
                    <a:pt x="6089" y="2869"/>
                    <a:pt x="6124" y="2785"/>
                    <a:pt x="6156" y="2706"/>
                  </a:cubicBezTo>
                  <a:cubicBezTo>
                    <a:pt x="6209" y="2577"/>
                    <a:pt x="6263" y="2447"/>
                    <a:pt x="6205" y="2316"/>
                  </a:cubicBezTo>
                  <a:cubicBezTo>
                    <a:pt x="6194" y="2295"/>
                    <a:pt x="6182" y="2273"/>
                    <a:pt x="6169" y="2254"/>
                  </a:cubicBezTo>
                  <a:cubicBezTo>
                    <a:pt x="6145" y="2215"/>
                    <a:pt x="6122" y="2179"/>
                    <a:pt x="6126" y="2140"/>
                  </a:cubicBezTo>
                  <a:cubicBezTo>
                    <a:pt x="6128" y="2083"/>
                    <a:pt x="6184" y="2048"/>
                    <a:pt x="6246" y="2010"/>
                  </a:cubicBezTo>
                  <a:cubicBezTo>
                    <a:pt x="6278" y="1990"/>
                    <a:pt x="6310" y="1971"/>
                    <a:pt x="6336" y="1948"/>
                  </a:cubicBezTo>
                  <a:cubicBezTo>
                    <a:pt x="6389" y="1898"/>
                    <a:pt x="6421" y="1825"/>
                    <a:pt x="6421" y="1746"/>
                  </a:cubicBezTo>
                  <a:cubicBezTo>
                    <a:pt x="6421" y="1667"/>
                    <a:pt x="6389" y="1594"/>
                    <a:pt x="6336" y="1547"/>
                  </a:cubicBezTo>
                  <a:cubicBezTo>
                    <a:pt x="6314" y="1528"/>
                    <a:pt x="6289" y="1511"/>
                    <a:pt x="6265" y="1496"/>
                  </a:cubicBezTo>
                  <a:cubicBezTo>
                    <a:pt x="6218" y="1463"/>
                    <a:pt x="6175" y="1436"/>
                    <a:pt x="6162" y="1388"/>
                  </a:cubicBezTo>
                  <a:cubicBezTo>
                    <a:pt x="6158" y="1365"/>
                    <a:pt x="6162" y="1339"/>
                    <a:pt x="6167" y="1309"/>
                  </a:cubicBezTo>
                  <a:cubicBezTo>
                    <a:pt x="6192" y="1168"/>
                    <a:pt x="6209" y="973"/>
                    <a:pt x="6066" y="900"/>
                  </a:cubicBezTo>
                  <a:cubicBezTo>
                    <a:pt x="6032" y="883"/>
                    <a:pt x="5995" y="876"/>
                    <a:pt x="5959" y="872"/>
                  </a:cubicBezTo>
                  <a:cubicBezTo>
                    <a:pt x="5933" y="868"/>
                    <a:pt x="5909" y="866"/>
                    <a:pt x="5888" y="857"/>
                  </a:cubicBezTo>
                  <a:cubicBezTo>
                    <a:pt x="5839" y="840"/>
                    <a:pt x="5800" y="806"/>
                    <a:pt x="5757" y="767"/>
                  </a:cubicBezTo>
                  <a:cubicBezTo>
                    <a:pt x="5738" y="750"/>
                    <a:pt x="5719" y="733"/>
                    <a:pt x="5697" y="716"/>
                  </a:cubicBezTo>
                  <a:cubicBezTo>
                    <a:pt x="5541" y="596"/>
                    <a:pt x="5340" y="581"/>
                    <a:pt x="5115" y="574"/>
                  </a:cubicBezTo>
                  <a:lnTo>
                    <a:pt x="4703" y="566"/>
                  </a:lnTo>
                  <a:cubicBezTo>
                    <a:pt x="4652" y="564"/>
                    <a:pt x="4596" y="564"/>
                    <a:pt x="4551" y="540"/>
                  </a:cubicBezTo>
                  <a:cubicBezTo>
                    <a:pt x="4519" y="523"/>
                    <a:pt x="4491" y="495"/>
                    <a:pt x="4470" y="469"/>
                  </a:cubicBezTo>
                  <a:cubicBezTo>
                    <a:pt x="4455" y="452"/>
                    <a:pt x="4442" y="435"/>
                    <a:pt x="4427" y="416"/>
                  </a:cubicBezTo>
                  <a:lnTo>
                    <a:pt x="4397" y="377"/>
                  </a:lnTo>
                  <a:lnTo>
                    <a:pt x="4378" y="384"/>
                  </a:lnTo>
                  <a:cubicBezTo>
                    <a:pt x="4373" y="384"/>
                    <a:pt x="4369" y="388"/>
                    <a:pt x="4367" y="388"/>
                  </a:cubicBezTo>
                  <a:cubicBezTo>
                    <a:pt x="4354" y="388"/>
                    <a:pt x="4341" y="381"/>
                    <a:pt x="4330" y="377"/>
                  </a:cubicBezTo>
                  <a:cubicBezTo>
                    <a:pt x="4249" y="341"/>
                    <a:pt x="4187" y="276"/>
                    <a:pt x="4123" y="210"/>
                  </a:cubicBezTo>
                  <a:cubicBezTo>
                    <a:pt x="4090" y="178"/>
                    <a:pt x="4058" y="144"/>
                    <a:pt x="4024" y="114"/>
                  </a:cubicBezTo>
                  <a:cubicBezTo>
                    <a:pt x="3945" y="43"/>
                    <a:pt x="3844" y="0"/>
                    <a:pt x="37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151"/>
            <p:cNvSpPr/>
            <p:nvPr/>
          </p:nvSpPr>
          <p:spPr>
            <a:xfrm>
              <a:off x="4805950" y="2196366"/>
              <a:ext cx="179668" cy="139944"/>
            </a:xfrm>
            <a:custGeom>
              <a:rect b="b" l="l" r="r" t="t"/>
              <a:pathLst>
                <a:path extrusionOk="0" h="4925" w="6323">
                  <a:moveTo>
                    <a:pt x="3241" y="0"/>
                  </a:moveTo>
                  <a:cubicBezTo>
                    <a:pt x="3215" y="0"/>
                    <a:pt x="3191" y="6"/>
                    <a:pt x="3167" y="19"/>
                  </a:cubicBezTo>
                  <a:cubicBezTo>
                    <a:pt x="3109" y="49"/>
                    <a:pt x="3081" y="118"/>
                    <a:pt x="3032" y="161"/>
                  </a:cubicBezTo>
                  <a:cubicBezTo>
                    <a:pt x="3004" y="188"/>
                    <a:pt x="2968" y="206"/>
                    <a:pt x="2931" y="221"/>
                  </a:cubicBezTo>
                  <a:cubicBezTo>
                    <a:pt x="2798" y="270"/>
                    <a:pt x="2651" y="270"/>
                    <a:pt x="2511" y="300"/>
                  </a:cubicBezTo>
                  <a:cubicBezTo>
                    <a:pt x="2372" y="332"/>
                    <a:pt x="2228" y="407"/>
                    <a:pt x="2183" y="544"/>
                  </a:cubicBezTo>
                  <a:cubicBezTo>
                    <a:pt x="2138" y="683"/>
                    <a:pt x="2218" y="842"/>
                    <a:pt x="2171" y="983"/>
                  </a:cubicBezTo>
                  <a:cubicBezTo>
                    <a:pt x="2085" y="1251"/>
                    <a:pt x="1631" y="1264"/>
                    <a:pt x="1573" y="1540"/>
                  </a:cubicBezTo>
                  <a:cubicBezTo>
                    <a:pt x="1551" y="1630"/>
                    <a:pt x="1579" y="1744"/>
                    <a:pt x="1509" y="1804"/>
                  </a:cubicBezTo>
                  <a:cubicBezTo>
                    <a:pt x="1457" y="1847"/>
                    <a:pt x="1367" y="1845"/>
                    <a:pt x="1337" y="1907"/>
                  </a:cubicBezTo>
                  <a:cubicBezTo>
                    <a:pt x="1311" y="1954"/>
                    <a:pt x="1339" y="2014"/>
                    <a:pt x="1318" y="2063"/>
                  </a:cubicBezTo>
                  <a:cubicBezTo>
                    <a:pt x="1298" y="2106"/>
                    <a:pt x="1259" y="2116"/>
                    <a:pt x="1211" y="2116"/>
                  </a:cubicBezTo>
                  <a:cubicBezTo>
                    <a:pt x="1169" y="2116"/>
                    <a:pt x="1120" y="2108"/>
                    <a:pt x="1073" y="2108"/>
                  </a:cubicBezTo>
                  <a:cubicBezTo>
                    <a:pt x="1043" y="2108"/>
                    <a:pt x="1014" y="2111"/>
                    <a:pt x="988" y="2123"/>
                  </a:cubicBezTo>
                  <a:cubicBezTo>
                    <a:pt x="881" y="2172"/>
                    <a:pt x="887" y="2342"/>
                    <a:pt x="789" y="2408"/>
                  </a:cubicBezTo>
                  <a:cubicBezTo>
                    <a:pt x="762" y="2426"/>
                    <a:pt x="733" y="2433"/>
                    <a:pt x="703" y="2433"/>
                  </a:cubicBezTo>
                  <a:cubicBezTo>
                    <a:pt x="617" y="2433"/>
                    <a:pt x="522" y="2375"/>
                    <a:pt x="433" y="2348"/>
                  </a:cubicBezTo>
                  <a:cubicBezTo>
                    <a:pt x="394" y="2336"/>
                    <a:pt x="354" y="2331"/>
                    <a:pt x="314" y="2331"/>
                  </a:cubicBezTo>
                  <a:cubicBezTo>
                    <a:pt x="245" y="2331"/>
                    <a:pt x="176" y="2347"/>
                    <a:pt x="112" y="2376"/>
                  </a:cubicBezTo>
                  <a:cubicBezTo>
                    <a:pt x="120" y="2444"/>
                    <a:pt x="110" y="2519"/>
                    <a:pt x="99" y="2586"/>
                  </a:cubicBezTo>
                  <a:cubicBezTo>
                    <a:pt x="92" y="2616"/>
                    <a:pt x="88" y="2648"/>
                    <a:pt x="95" y="2676"/>
                  </a:cubicBezTo>
                  <a:cubicBezTo>
                    <a:pt x="116" y="2759"/>
                    <a:pt x="212" y="2789"/>
                    <a:pt x="277" y="2847"/>
                  </a:cubicBezTo>
                  <a:cubicBezTo>
                    <a:pt x="377" y="2937"/>
                    <a:pt x="377" y="3117"/>
                    <a:pt x="277" y="3207"/>
                  </a:cubicBezTo>
                  <a:cubicBezTo>
                    <a:pt x="197" y="3278"/>
                    <a:pt x="62" y="3314"/>
                    <a:pt x="56" y="3421"/>
                  </a:cubicBezTo>
                  <a:cubicBezTo>
                    <a:pt x="52" y="3490"/>
                    <a:pt x="110" y="3546"/>
                    <a:pt x="140" y="3610"/>
                  </a:cubicBezTo>
                  <a:cubicBezTo>
                    <a:pt x="227" y="3805"/>
                    <a:pt x="30" y="4013"/>
                    <a:pt x="15" y="4229"/>
                  </a:cubicBezTo>
                  <a:cubicBezTo>
                    <a:pt x="0" y="4428"/>
                    <a:pt x="142" y="4589"/>
                    <a:pt x="304" y="4720"/>
                  </a:cubicBezTo>
                  <a:cubicBezTo>
                    <a:pt x="371" y="4606"/>
                    <a:pt x="452" y="4503"/>
                    <a:pt x="564" y="4433"/>
                  </a:cubicBezTo>
                  <a:cubicBezTo>
                    <a:pt x="699" y="4344"/>
                    <a:pt x="855" y="4314"/>
                    <a:pt x="1017" y="4314"/>
                  </a:cubicBezTo>
                  <a:cubicBezTo>
                    <a:pt x="1181" y="4314"/>
                    <a:pt x="1350" y="4345"/>
                    <a:pt x="1511" y="4377"/>
                  </a:cubicBezTo>
                  <a:cubicBezTo>
                    <a:pt x="1836" y="4443"/>
                    <a:pt x="2164" y="4510"/>
                    <a:pt x="2492" y="4576"/>
                  </a:cubicBezTo>
                  <a:cubicBezTo>
                    <a:pt x="3111" y="4703"/>
                    <a:pt x="3732" y="4829"/>
                    <a:pt x="4360" y="4915"/>
                  </a:cubicBezTo>
                  <a:cubicBezTo>
                    <a:pt x="4397" y="4920"/>
                    <a:pt x="4436" y="4924"/>
                    <a:pt x="4473" y="4924"/>
                  </a:cubicBezTo>
                  <a:cubicBezTo>
                    <a:pt x="4532" y="4924"/>
                    <a:pt x="4589" y="4914"/>
                    <a:pt x="4634" y="4878"/>
                  </a:cubicBezTo>
                  <a:cubicBezTo>
                    <a:pt x="4684" y="4840"/>
                    <a:pt x="4712" y="4780"/>
                    <a:pt x="4742" y="4726"/>
                  </a:cubicBezTo>
                  <a:cubicBezTo>
                    <a:pt x="4917" y="4403"/>
                    <a:pt x="5236" y="4216"/>
                    <a:pt x="5590" y="4092"/>
                  </a:cubicBezTo>
                  <a:cubicBezTo>
                    <a:pt x="5579" y="3925"/>
                    <a:pt x="5564" y="3760"/>
                    <a:pt x="5536" y="3597"/>
                  </a:cubicBezTo>
                  <a:cubicBezTo>
                    <a:pt x="5511" y="3434"/>
                    <a:pt x="5494" y="3229"/>
                    <a:pt x="5635" y="3143"/>
                  </a:cubicBezTo>
                  <a:cubicBezTo>
                    <a:pt x="5681" y="3114"/>
                    <a:pt x="5732" y="3106"/>
                    <a:pt x="5786" y="3106"/>
                  </a:cubicBezTo>
                  <a:cubicBezTo>
                    <a:pt x="5852" y="3106"/>
                    <a:pt x="5923" y="3119"/>
                    <a:pt x="5991" y="3119"/>
                  </a:cubicBezTo>
                  <a:cubicBezTo>
                    <a:pt x="6028" y="3119"/>
                    <a:pt x="6064" y="3115"/>
                    <a:pt x="6098" y="3104"/>
                  </a:cubicBezTo>
                  <a:cubicBezTo>
                    <a:pt x="6246" y="3057"/>
                    <a:pt x="6323" y="2877"/>
                    <a:pt x="6293" y="2725"/>
                  </a:cubicBezTo>
                  <a:cubicBezTo>
                    <a:pt x="6263" y="2573"/>
                    <a:pt x="6151" y="2447"/>
                    <a:pt x="6027" y="2354"/>
                  </a:cubicBezTo>
                  <a:cubicBezTo>
                    <a:pt x="5901" y="2260"/>
                    <a:pt x="5761" y="2192"/>
                    <a:pt x="5635" y="2100"/>
                  </a:cubicBezTo>
                  <a:cubicBezTo>
                    <a:pt x="5389" y="1920"/>
                    <a:pt x="5204" y="1643"/>
                    <a:pt x="5172" y="1339"/>
                  </a:cubicBezTo>
                  <a:cubicBezTo>
                    <a:pt x="5151" y="1131"/>
                    <a:pt x="5196" y="921"/>
                    <a:pt x="5168" y="715"/>
                  </a:cubicBezTo>
                  <a:cubicBezTo>
                    <a:pt x="5140" y="510"/>
                    <a:pt x="4999" y="291"/>
                    <a:pt x="4791" y="287"/>
                  </a:cubicBezTo>
                  <a:cubicBezTo>
                    <a:pt x="4787" y="287"/>
                    <a:pt x="4783" y="287"/>
                    <a:pt x="4780" y="287"/>
                  </a:cubicBezTo>
                  <a:cubicBezTo>
                    <a:pt x="4668" y="287"/>
                    <a:pt x="4565" y="348"/>
                    <a:pt x="4461" y="392"/>
                  </a:cubicBezTo>
                  <a:cubicBezTo>
                    <a:pt x="4405" y="416"/>
                    <a:pt x="4340" y="433"/>
                    <a:pt x="4279" y="433"/>
                  </a:cubicBezTo>
                  <a:cubicBezTo>
                    <a:pt x="4224" y="433"/>
                    <a:pt x="4171" y="419"/>
                    <a:pt x="4129" y="383"/>
                  </a:cubicBezTo>
                  <a:cubicBezTo>
                    <a:pt x="4073" y="338"/>
                    <a:pt x="4050" y="266"/>
                    <a:pt x="3998" y="214"/>
                  </a:cubicBezTo>
                  <a:cubicBezTo>
                    <a:pt x="3876" y="94"/>
                    <a:pt x="3672" y="148"/>
                    <a:pt x="3510" y="94"/>
                  </a:cubicBezTo>
                  <a:cubicBezTo>
                    <a:pt x="3420" y="64"/>
                    <a:pt x="3327" y="0"/>
                    <a:pt x="3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151"/>
            <p:cNvSpPr/>
            <p:nvPr/>
          </p:nvSpPr>
          <p:spPr>
            <a:xfrm>
              <a:off x="4805154" y="2195627"/>
              <a:ext cx="181202" cy="141450"/>
            </a:xfrm>
            <a:custGeom>
              <a:rect b="b" l="l" r="r" t="t"/>
              <a:pathLst>
                <a:path extrusionOk="0" h="4978" w="6377">
                  <a:moveTo>
                    <a:pt x="3267" y="54"/>
                  </a:moveTo>
                  <a:cubicBezTo>
                    <a:pt x="3316" y="54"/>
                    <a:pt x="3374" y="78"/>
                    <a:pt x="3433" y="105"/>
                  </a:cubicBezTo>
                  <a:cubicBezTo>
                    <a:pt x="3465" y="120"/>
                    <a:pt x="3497" y="135"/>
                    <a:pt x="3529" y="146"/>
                  </a:cubicBezTo>
                  <a:cubicBezTo>
                    <a:pt x="3593" y="167"/>
                    <a:pt x="3664" y="172"/>
                    <a:pt x="3733" y="178"/>
                  </a:cubicBezTo>
                  <a:cubicBezTo>
                    <a:pt x="3840" y="184"/>
                    <a:pt x="3938" y="191"/>
                    <a:pt x="4007" y="259"/>
                  </a:cubicBezTo>
                  <a:cubicBezTo>
                    <a:pt x="4028" y="281"/>
                    <a:pt x="4045" y="307"/>
                    <a:pt x="4063" y="334"/>
                  </a:cubicBezTo>
                  <a:cubicBezTo>
                    <a:pt x="4084" y="369"/>
                    <a:pt x="4108" y="403"/>
                    <a:pt x="4140" y="431"/>
                  </a:cubicBezTo>
                  <a:cubicBezTo>
                    <a:pt x="4183" y="467"/>
                    <a:pt x="4238" y="487"/>
                    <a:pt x="4305" y="487"/>
                  </a:cubicBezTo>
                  <a:cubicBezTo>
                    <a:pt x="4380" y="487"/>
                    <a:pt x="4452" y="463"/>
                    <a:pt x="4500" y="444"/>
                  </a:cubicBezTo>
                  <a:cubicBezTo>
                    <a:pt x="4523" y="433"/>
                    <a:pt x="4547" y="422"/>
                    <a:pt x="4570" y="412"/>
                  </a:cubicBezTo>
                  <a:cubicBezTo>
                    <a:pt x="4652" y="373"/>
                    <a:pt x="4729" y="339"/>
                    <a:pt x="4810" y="339"/>
                  </a:cubicBezTo>
                  <a:lnTo>
                    <a:pt x="4819" y="339"/>
                  </a:lnTo>
                  <a:cubicBezTo>
                    <a:pt x="5012" y="343"/>
                    <a:pt x="5145" y="553"/>
                    <a:pt x="5170" y="746"/>
                  </a:cubicBezTo>
                  <a:cubicBezTo>
                    <a:pt x="5185" y="851"/>
                    <a:pt x="5179" y="960"/>
                    <a:pt x="5172" y="1065"/>
                  </a:cubicBezTo>
                  <a:cubicBezTo>
                    <a:pt x="5168" y="1164"/>
                    <a:pt x="5164" y="1266"/>
                    <a:pt x="5174" y="1367"/>
                  </a:cubicBezTo>
                  <a:cubicBezTo>
                    <a:pt x="5204" y="1661"/>
                    <a:pt x="5382" y="1954"/>
                    <a:pt x="5648" y="2147"/>
                  </a:cubicBezTo>
                  <a:cubicBezTo>
                    <a:pt x="5710" y="2192"/>
                    <a:pt x="5777" y="2233"/>
                    <a:pt x="5839" y="2271"/>
                  </a:cubicBezTo>
                  <a:cubicBezTo>
                    <a:pt x="5907" y="2312"/>
                    <a:pt x="5976" y="2355"/>
                    <a:pt x="6038" y="2402"/>
                  </a:cubicBezTo>
                  <a:cubicBezTo>
                    <a:pt x="6136" y="2477"/>
                    <a:pt x="6263" y="2597"/>
                    <a:pt x="6293" y="2755"/>
                  </a:cubicBezTo>
                  <a:cubicBezTo>
                    <a:pt x="6321" y="2890"/>
                    <a:pt x="6256" y="3062"/>
                    <a:pt x="6117" y="3105"/>
                  </a:cubicBezTo>
                  <a:cubicBezTo>
                    <a:pt x="6089" y="3113"/>
                    <a:pt x="6057" y="3117"/>
                    <a:pt x="6019" y="3117"/>
                  </a:cubicBezTo>
                  <a:cubicBezTo>
                    <a:pt x="5987" y="3117"/>
                    <a:pt x="5950" y="3115"/>
                    <a:pt x="5918" y="3111"/>
                  </a:cubicBezTo>
                  <a:cubicBezTo>
                    <a:pt x="5884" y="3109"/>
                    <a:pt x="5847" y="3105"/>
                    <a:pt x="5813" y="3105"/>
                  </a:cubicBezTo>
                  <a:cubicBezTo>
                    <a:pt x="5744" y="3105"/>
                    <a:pt x="5693" y="3117"/>
                    <a:pt x="5648" y="3145"/>
                  </a:cubicBezTo>
                  <a:cubicBezTo>
                    <a:pt x="5498" y="3237"/>
                    <a:pt x="5509" y="3441"/>
                    <a:pt x="5539" y="3627"/>
                  </a:cubicBezTo>
                  <a:cubicBezTo>
                    <a:pt x="5562" y="3771"/>
                    <a:pt x="5579" y="3927"/>
                    <a:pt x="5590" y="4099"/>
                  </a:cubicBezTo>
                  <a:cubicBezTo>
                    <a:pt x="5174" y="4249"/>
                    <a:pt x="4898" y="4459"/>
                    <a:pt x="4746" y="4739"/>
                  </a:cubicBezTo>
                  <a:lnTo>
                    <a:pt x="4733" y="4763"/>
                  </a:lnTo>
                  <a:cubicBezTo>
                    <a:pt x="4707" y="4810"/>
                    <a:pt x="4684" y="4855"/>
                    <a:pt x="4647" y="4883"/>
                  </a:cubicBezTo>
                  <a:cubicBezTo>
                    <a:pt x="4611" y="4911"/>
                    <a:pt x="4566" y="4924"/>
                    <a:pt x="4504" y="4924"/>
                  </a:cubicBezTo>
                  <a:cubicBezTo>
                    <a:pt x="4465" y="4924"/>
                    <a:pt x="4429" y="4919"/>
                    <a:pt x="4392" y="4913"/>
                  </a:cubicBezTo>
                  <a:cubicBezTo>
                    <a:pt x="3767" y="4829"/>
                    <a:pt x="3137" y="4701"/>
                    <a:pt x="2524" y="4577"/>
                  </a:cubicBezTo>
                  <a:lnTo>
                    <a:pt x="1543" y="4377"/>
                  </a:lnTo>
                  <a:cubicBezTo>
                    <a:pt x="1391" y="4345"/>
                    <a:pt x="1213" y="4313"/>
                    <a:pt x="1044" y="4313"/>
                  </a:cubicBezTo>
                  <a:cubicBezTo>
                    <a:pt x="855" y="4313"/>
                    <a:pt x="703" y="4354"/>
                    <a:pt x="577" y="4435"/>
                  </a:cubicBezTo>
                  <a:cubicBezTo>
                    <a:pt x="482" y="4495"/>
                    <a:pt x="403" y="4583"/>
                    <a:pt x="324" y="4705"/>
                  </a:cubicBezTo>
                  <a:cubicBezTo>
                    <a:pt x="140" y="4551"/>
                    <a:pt x="58" y="4407"/>
                    <a:pt x="69" y="4257"/>
                  </a:cubicBezTo>
                  <a:cubicBezTo>
                    <a:pt x="75" y="4176"/>
                    <a:pt x="110" y="4092"/>
                    <a:pt x="142" y="4013"/>
                  </a:cubicBezTo>
                  <a:cubicBezTo>
                    <a:pt x="195" y="3884"/>
                    <a:pt x="249" y="3754"/>
                    <a:pt x="191" y="3623"/>
                  </a:cubicBezTo>
                  <a:cubicBezTo>
                    <a:pt x="180" y="3602"/>
                    <a:pt x="168" y="3580"/>
                    <a:pt x="155" y="3561"/>
                  </a:cubicBezTo>
                  <a:cubicBezTo>
                    <a:pt x="131" y="3522"/>
                    <a:pt x="108" y="3486"/>
                    <a:pt x="112" y="3447"/>
                  </a:cubicBezTo>
                  <a:cubicBezTo>
                    <a:pt x="114" y="3390"/>
                    <a:pt x="170" y="3355"/>
                    <a:pt x="232" y="3317"/>
                  </a:cubicBezTo>
                  <a:cubicBezTo>
                    <a:pt x="264" y="3297"/>
                    <a:pt x="296" y="3278"/>
                    <a:pt x="322" y="3255"/>
                  </a:cubicBezTo>
                  <a:cubicBezTo>
                    <a:pt x="375" y="3205"/>
                    <a:pt x="407" y="3132"/>
                    <a:pt x="407" y="3053"/>
                  </a:cubicBezTo>
                  <a:cubicBezTo>
                    <a:pt x="407" y="2974"/>
                    <a:pt x="375" y="2901"/>
                    <a:pt x="322" y="2854"/>
                  </a:cubicBezTo>
                  <a:cubicBezTo>
                    <a:pt x="300" y="2835"/>
                    <a:pt x="275" y="2818"/>
                    <a:pt x="251" y="2803"/>
                  </a:cubicBezTo>
                  <a:cubicBezTo>
                    <a:pt x="204" y="2770"/>
                    <a:pt x="161" y="2743"/>
                    <a:pt x="148" y="2695"/>
                  </a:cubicBezTo>
                  <a:cubicBezTo>
                    <a:pt x="144" y="2672"/>
                    <a:pt x="148" y="2646"/>
                    <a:pt x="153" y="2616"/>
                  </a:cubicBezTo>
                  <a:cubicBezTo>
                    <a:pt x="168" y="2537"/>
                    <a:pt x="172" y="2475"/>
                    <a:pt x="168" y="2419"/>
                  </a:cubicBezTo>
                  <a:cubicBezTo>
                    <a:pt x="226" y="2396"/>
                    <a:pt x="286" y="2383"/>
                    <a:pt x="344" y="2383"/>
                  </a:cubicBezTo>
                  <a:cubicBezTo>
                    <a:pt x="382" y="2383"/>
                    <a:pt x="419" y="2389"/>
                    <a:pt x="452" y="2400"/>
                  </a:cubicBezTo>
                  <a:cubicBezTo>
                    <a:pt x="482" y="2408"/>
                    <a:pt x="512" y="2419"/>
                    <a:pt x="542" y="2432"/>
                  </a:cubicBezTo>
                  <a:cubicBezTo>
                    <a:pt x="605" y="2458"/>
                    <a:pt x="669" y="2485"/>
                    <a:pt x="731" y="2485"/>
                  </a:cubicBezTo>
                  <a:cubicBezTo>
                    <a:pt x="767" y="2485"/>
                    <a:pt x="802" y="2475"/>
                    <a:pt x="832" y="2455"/>
                  </a:cubicBezTo>
                  <a:cubicBezTo>
                    <a:pt x="885" y="2419"/>
                    <a:pt x="911" y="2361"/>
                    <a:pt x="935" y="2303"/>
                  </a:cubicBezTo>
                  <a:cubicBezTo>
                    <a:pt x="958" y="2248"/>
                    <a:pt x="980" y="2194"/>
                    <a:pt x="1027" y="2173"/>
                  </a:cubicBezTo>
                  <a:cubicBezTo>
                    <a:pt x="1047" y="2164"/>
                    <a:pt x="1075" y="2161"/>
                    <a:pt x="1105" y="2161"/>
                  </a:cubicBezTo>
                  <a:cubicBezTo>
                    <a:pt x="1126" y="2161"/>
                    <a:pt x="1148" y="2162"/>
                    <a:pt x="1170" y="2164"/>
                  </a:cubicBezTo>
                  <a:cubicBezTo>
                    <a:pt x="1194" y="2166"/>
                    <a:pt x="1217" y="2168"/>
                    <a:pt x="1239" y="2168"/>
                  </a:cubicBezTo>
                  <a:cubicBezTo>
                    <a:pt x="1282" y="2168"/>
                    <a:pt x="1342" y="2162"/>
                    <a:pt x="1369" y="2100"/>
                  </a:cubicBezTo>
                  <a:cubicBezTo>
                    <a:pt x="1384" y="2070"/>
                    <a:pt x="1382" y="2038"/>
                    <a:pt x="1382" y="2010"/>
                  </a:cubicBezTo>
                  <a:cubicBezTo>
                    <a:pt x="1380" y="1986"/>
                    <a:pt x="1380" y="1963"/>
                    <a:pt x="1389" y="1943"/>
                  </a:cubicBezTo>
                  <a:cubicBezTo>
                    <a:pt x="1402" y="1918"/>
                    <a:pt x="1432" y="1907"/>
                    <a:pt x="1468" y="1894"/>
                  </a:cubicBezTo>
                  <a:cubicBezTo>
                    <a:pt x="1498" y="1881"/>
                    <a:pt x="1528" y="1871"/>
                    <a:pt x="1554" y="1849"/>
                  </a:cubicBezTo>
                  <a:cubicBezTo>
                    <a:pt x="1609" y="1802"/>
                    <a:pt x="1614" y="1729"/>
                    <a:pt x="1618" y="1658"/>
                  </a:cubicBezTo>
                  <a:cubicBezTo>
                    <a:pt x="1618" y="1628"/>
                    <a:pt x="1620" y="1598"/>
                    <a:pt x="1627" y="1571"/>
                  </a:cubicBezTo>
                  <a:cubicBezTo>
                    <a:pt x="1654" y="1442"/>
                    <a:pt x="1779" y="1376"/>
                    <a:pt x="1911" y="1303"/>
                  </a:cubicBezTo>
                  <a:cubicBezTo>
                    <a:pt x="2044" y="1232"/>
                    <a:pt x="2179" y="1157"/>
                    <a:pt x="2224" y="1018"/>
                  </a:cubicBezTo>
                  <a:cubicBezTo>
                    <a:pt x="2250" y="941"/>
                    <a:pt x="2241" y="861"/>
                    <a:pt x="2233" y="786"/>
                  </a:cubicBezTo>
                  <a:cubicBezTo>
                    <a:pt x="2224" y="711"/>
                    <a:pt x="2218" y="643"/>
                    <a:pt x="2237" y="579"/>
                  </a:cubicBezTo>
                  <a:cubicBezTo>
                    <a:pt x="2286" y="424"/>
                    <a:pt x="2469" y="369"/>
                    <a:pt x="2546" y="352"/>
                  </a:cubicBezTo>
                  <a:cubicBezTo>
                    <a:pt x="2597" y="341"/>
                    <a:pt x="2653" y="334"/>
                    <a:pt x="2704" y="326"/>
                  </a:cubicBezTo>
                  <a:cubicBezTo>
                    <a:pt x="2792" y="315"/>
                    <a:pt x="2882" y="302"/>
                    <a:pt x="2968" y="270"/>
                  </a:cubicBezTo>
                  <a:cubicBezTo>
                    <a:pt x="3015" y="253"/>
                    <a:pt x="3051" y="232"/>
                    <a:pt x="3079" y="206"/>
                  </a:cubicBezTo>
                  <a:cubicBezTo>
                    <a:pt x="3101" y="187"/>
                    <a:pt x="3118" y="165"/>
                    <a:pt x="3133" y="144"/>
                  </a:cubicBezTo>
                  <a:cubicBezTo>
                    <a:pt x="3156" y="114"/>
                    <a:pt x="3178" y="84"/>
                    <a:pt x="3208" y="69"/>
                  </a:cubicBezTo>
                  <a:cubicBezTo>
                    <a:pt x="3226" y="59"/>
                    <a:pt x="3245" y="54"/>
                    <a:pt x="3267" y="54"/>
                  </a:cubicBezTo>
                  <a:close/>
                  <a:moveTo>
                    <a:pt x="3268" y="0"/>
                  </a:moveTo>
                  <a:cubicBezTo>
                    <a:pt x="3238" y="0"/>
                    <a:pt x="3208" y="7"/>
                    <a:pt x="3182" y="22"/>
                  </a:cubicBezTo>
                  <a:cubicBezTo>
                    <a:pt x="3141" y="43"/>
                    <a:pt x="3116" y="77"/>
                    <a:pt x="3090" y="112"/>
                  </a:cubicBezTo>
                  <a:cubicBezTo>
                    <a:pt x="3075" y="131"/>
                    <a:pt x="3060" y="152"/>
                    <a:pt x="3043" y="167"/>
                  </a:cubicBezTo>
                  <a:cubicBezTo>
                    <a:pt x="3019" y="189"/>
                    <a:pt x="2991" y="206"/>
                    <a:pt x="2948" y="221"/>
                  </a:cubicBezTo>
                  <a:cubicBezTo>
                    <a:pt x="2869" y="251"/>
                    <a:pt x="2786" y="262"/>
                    <a:pt x="2698" y="274"/>
                  </a:cubicBezTo>
                  <a:cubicBezTo>
                    <a:pt x="2644" y="281"/>
                    <a:pt x="2589" y="287"/>
                    <a:pt x="2535" y="300"/>
                  </a:cubicBezTo>
                  <a:cubicBezTo>
                    <a:pt x="2449" y="319"/>
                    <a:pt x="2244" y="382"/>
                    <a:pt x="2186" y="562"/>
                  </a:cubicBezTo>
                  <a:cubicBezTo>
                    <a:pt x="2162" y="637"/>
                    <a:pt x="2171" y="716"/>
                    <a:pt x="2179" y="791"/>
                  </a:cubicBezTo>
                  <a:cubicBezTo>
                    <a:pt x="2188" y="866"/>
                    <a:pt x="2194" y="936"/>
                    <a:pt x="2175" y="1001"/>
                  </a:cubicBezTo>
                  <a:cubicBezTo>
                    <a:pt x="2134" y="1121"/>
                    <a:pt x="2014" y="1187"/>
                    <a:pt x="1886" y="1256"/>
                  </a:cubicBezTo>
                  <a:cubicBezTo>
                    <a:pt x="1749" y="1331"/>
                    <a:pt x="1607" y="1408"/>
                    <a:pt x="1573" y="1560"/>
                  </a:cubicBezTo>
                  <a:cubicBezTo>
                    <a:pt x="1567" y="1592"/>
                    <a:pt x="1564" y="1624"/>
                    <a:pt x="1564" y="1656"/>
                  </a:cubicBezTo>
                  <a:cubicBezTo>
                    <a:pt x="1560" y="1716"/>
                    <a:pt x="1558" y="1776"/>
                    <a:pt x="1519" y="1808"/>
                  </a:cubicBezTo>
                  <a:cubicBezTo>
                    <a:pt x="1500" y="1823"/>
                    <a:pt x="1477" y="1834"/>
                    <a:pt x="1449" y="1843"/>
                  </a:cubicBezTo>
                  <a:cubicBezTo>
                    <a:pt x="1410" y="1858"/>
                    <a:pt x="1363" y="1875"/>
                    <a:pt x="1339" y="1920"/>
                  </a:cubicBezTo>
                  <a:cubicBezTo>
                    <a:pt x="1324" y="1950"/>
                    <a:pt x="1327" y="1984"/>
                    <a:pt x="1329" y="2012"/>
                  </a:cubicBezTo>
                  <a:cubicBezTo>
                    <a:pt x="1329" y="2038"/>
                    <a:pt x="1329" y="2059"/>
                    <a:pt x="1322" y="2078"/>
                  </a:cubicBezTo>
                  <a:cubicBezTo>
                    <a:pt x="1309" y="2104"/>
                    <a:pt x="1286" y="2115"/>
                    <a:pt x="1239" y="2115"/>
                  </a:cubicBezTo>
                  <a:cubicBezTo>
                    <a:pt x="1219" y="2115"/>
                    <a:pt x="1196" y="2113"/>
                    <a:pt x="1174" y="2113"/>
                  </a:cubicBezTo>
                  <a:cubicBezTo>
                    <a:pt x="1151" y="2111"/>
                    <a:pt x="1125" y="2106"/>
                    <a:pt x="1099" y="2106"/>
                  </a:cubicBezTo>
                  <a:cubicBezTo>
                    <a:pt x="1061" y="2106"/>
                    <a:pt x="1031" y="2113"/>
                    <a:pt x="1005" y="2126"/>
                  </a:cubicBezTo>
                  <a:cubicBezTo>
                    <a:pt x="939" y="2156"/>
                    <a:pt x="911" y="2220"/>
                    <a:pt x="885" y="2282"/>
                  </a:cubicBezTo>
                  <a:cubicBezTo>
                    <a:pt x="864" y="2335"/>
                    <a:pt x="842" y="2385"/>
                    <a:pt x="802" y="2410"/>
                  </a:cubicBezTo>
                  <a:cubicBezTo>
                    <a:pt x="782" y="2424"/>
                    <a:pt x="758" y="2429"/>
                    <a:pt x="733" y="2429"/>
                  </a:cubicBezTo>
                  <a:cubicBezTo>
                    <a:pt x="681" y="2429"/>
                    <a:pt x="621" y="2407"/>
                    <a:pt x="564" y="2383"/>
                  </a:cubicBezTo>
                  <a:cubicBezTo>
                    <a:pt x="532" y="2370"/>
                    <a:pt x="500" y="2357"/>
                    <a:pt x="467" y="2348"/>
                  </a:cubicBezTo>
                  <a:cubicBezTo>
                    <a:pt x="429" y="2336"/>
                    <a:pt x="387" y="2330"/>
                    <a:pt x="344" y="2330"/>
                  </a:cubicBezTo>
                  <a:cubicBezTo>
                    <a:pt x="273" y="2330"/>
                    <a:pt x="200" y="2346"/>
                    <a:pt x="129" y="2378"/>
                  </a:cubicBezTo>
                  <a:lnTo>
                    <a:pt x="112" y="2387"/>
                  </a:lnTo>
                  <a:lnTo>
                    <a:pt x="114" y="2406"/>
                  </a:lnTo>
                  <a:cubicBezTo>
                    <a:pt x="118" y="2460"/>
                    <a:pt x="114" y="2524"/>
                    <a:pt x="101" y="2608"/>
                  </a:cubicBezTo>
                  <a:cubicBezTo>
                    <a:pt x="95" y="2642"/>
                    <a:pt x="88" y="2676"/>
                    <a:pt x="97" y="2708"/>
                  </a:cubicBezTo>
                  <a:cubicBezTo>
                    <a:pt x="114" y="2775"/>
                    <a:pt x="170" y="2811"/>
                    <a:pt x="221" y="2845"/>
                  </a:cubicBezTo>
                  <a:cubicBezTo>
                    <a:pt x="245" y="2863"/>
                    <a:pt x="268" y="2875"/>
                    <a:pt x="285" y="2893"/>
                  </a:cubicBezTo>
                  <a:cubicBezTo>
                    <a:pt x="328" y="2931"/>
                    <a:pt x="354" y="2989"/>
                    <a:pt x="354" y="3053"/>
                  </a:cubicBezTo>
                  <a:cubicBezTo>
                    <a:pt x="354" y="3117"/>
                    <a:pt x="328" y="3175"/>
                    <a:pt x="287" y="3214"/>
                  </a:cubicBezTo>
                  <a:cubicBezTo>
                    <a:pt x="264" y="3235"/>
                    <a:pt x="234" y="3255"/>
                    <a:pt x="204" y="3272"/>
                  </a:cubicBezTo>
                  <a:cubicBezTo>
                    <a:pt x="135" y="3315"/>
                    <a:pt x="63" y="3360"/>
                    <a:pt x="58" y="3445"/>
                  </a:cubicBezTo>
                  <a:cubicBezTo>
                    <a:pt x="54" y="3501"/>
                    <a:pt x="82" y="3546"/>
                    <a:pt x="110" y="3589"/>
                  </a:cubicBezTo>
                  <a:cubicBezTo>
                    <a:pt x="123" y="3608"/>
                    <a:pt x="133" y="3627"/>
                    <a:pt x="142" y="3647"/>
                  </a:cubicBezTo>
                  <a:cubicBezTo>
                    <a:pt x="191" y="3754"/>
                    <a:pt x="144" y="3869"/>
                    <a:pt x="93" y="3992"/>
                  </a:cubicBezTo>
                  <a:cubicBezTo>
                    <a:pt x="58" y="4075"/>
                    <a:pt x="22" y="4163"/>
                    <a:pt x="15" y="4253"/>
                  </a:cubicBezTo>
                  <a:cubicBezTo>
                    <a:pt x="0" y="4484"/>
                    <a:pt x="178" y="4656"/>
                    <a:pt x="315" y="4765"/>
                  </a:cubicBezTo>
                  <a:lnTo>
                    <a:pt x="339" y="4784"/>
                  </a:lnTo>
                  <a:lnTo>
                    <a:pt x="354" y="4759"/>
                  </a:lnTo>
                  <a:cubicBezTo>
                    <a:pt x="433" y="4628"/>
                    <a:pt x="512" y="4540"/>
                    <a:pt x="605" y="4480"/>
                  </a:cubicBezTo>
                  <a:cubicBezTo>
                    <a:pt x="722" y="4403"/>
                    <a:pt x="866" y="4367"/>
                    <a:pt x="1044" y="4367"/>
                  </a:cubicBezTo>
                  <a:cubicBezTo>
                    <a:pt x="1209" y="4367"/>
                    <a:pt x="1382" y="4399"/>
                    <a:pt x="1532" y="4429"/>
                  </a:cubicBezTo>
                  <a:lnTo>
                    <a:pt x="2516" y="4630"/>
                  </a:lnTo>
                  <a:cubicBezTo>
                    <a:pt x="3126" y="4754"/>
                    <a:pt x="3758" y="4881"/>
                    <a:pt x="4386" y="4966"/>
                  </a:cubicBezTo>
                  <a:cubicBezTo>
                    <a:pt x="4422" y="4971"/>
                    <a:pt x="4463" y="4977"/>
                    <a:pt x="4504" y="4977"/>
                  </a:cubicBezTo>
                  <a:cubicBezTo>
                    <a:pt x="4577" y="4977"/>
                    <a:pt x="4635" y="4960"/>
                    <a:pt x="4680" y="4926"/>
                  </a:cubicBezTo>
                  <a:cubicBezTo>
                    <a:pt x="4727" y="4889"/>
                    <a:pt x="4755" y="4838"/>
                    <a:pt x="4780" y="4789"/>
                  </a:cubicBezTo>
                  <a:lnTo>
                    <a:pt x="4793" y="4765"/>
                  </a:lnTo>
                  <a:cubicBezTo>
                    <a:pt x="4943" y="4489"/>
                    <a:pt x="5209" y="4292"/>
                    <a:pt x="5627" y="4142"/>
                  </a:cubicBezTo>
                  <a:lnTo>
                    <a:pt x="5646" y="4135"/>
                  </a:lnTo>
                  <a:lnTo>
                    <a:pt x="5644" y="4116"/>
                  </a:lnTo>
                  <a:cubicBezTo>
                    <a:pt x="5633" y="3934"/>
                    <a:pt x="5616" y="3771"/>
                    <a:pt x="5592" y="3619"/>
                  </a:cubicBezTo>
                  <a:cubicBezTo>
                    <a:pt x="5564" y="3450"/>
                    <a:pt x="5554" y="3267"/>
                    <a:pt x="5678" y="3190"/>
                  </a:cubicBezTo>
                  <a:cubicBezTo>
                    <a:pt x="5712" y="3169"/>
                    <a:pt x="5755" y="3158"/>
                    <a:pt x="5813" y="3158"/>
                  </a:cubicBezTo>
                  <a:cubicBezTo>
                    <a:pt x="5845" y="3158"/>
                    <a:pt x="5877" y="3162"/>
                    <a:pt x="5912" y="3165"/>
                  </a:cubicBezTo>
                  <a:cubicBezTo>
                    <a:pt x="5948" y="3168"/>
                    <a:pt x="5985" y="3170"/>
                    <a:pt x="6020" y="3170"/>
                  </a:cubicBezTo>
                  <a:cubicBezTo>
                    <a:pt x="6062" y="3170"/>
                    <a:pt x="6102" y="3167"/>
                    <a:pt x="6134" y="3156"/>
                  </a:cubicBezTo>
                  <a:cubicBezTo>
                    <a:pt x="6304" y="3102"/>
                    <a:pt x="6376" y="2901"/>
                    <a:pt x="6346" y="2745"/>
                  </a:cubicBezTo>
                  <a:cubicBezTo>
                    <a:pt x="6319" y="2608"/>
                    <a:pt x="6224" y="2473"/>
                    <a:pt x="6070" y="2359"/>
                  </a:cubicBezTo>
                  <a:cubicBezTo>
                    <a:pt x="6006" y="2310"/>
                    <a:pt x="5935" y="2267"/>
                    <a:pt x="5867" y="2226"/>
                  </a:cubicBezTo>
                  <a:cubicBezTo>
                    <a:pt x="5804" y="2188"/>
                    <a:pt x="5738" y="2149"/>
                    <a:pt x="5678" y="2104"/>
                  </a:cubicBezTo>
                  <a:cubicBezTo>
                    <a:pt x="5425" y="1918"/>
                    <a:pt x="5256" y="1641"/>
                    <a:pt x="5226" y="1361"/>
                  </a:cubicBezTo>
                  <a:cubicBezTo>
                    <a:pt x="5217" y="1264"/>
                    <a:pt x="5222" y="1164"/>
                    <a:pt x="5226" y="1067"/>
                  </a:cubicBezTo>
                  <a:cubicBezTo>
                    <a:pt x="5232" y="960"/>
                    <a:pt x="5239" y="849"/>
                    <a:pt x="5224" y="737"/>
                  </a:cubicBezTo>
                  <a:cubicBezTo>
                    <a:pt x="5194" y="523"/>
                    <a:pt x="5044" y="292"/>
                    <a:pt x="4821" y="285"/>
                  </a:cubicBezTo>
                  <a:lnTo>
                    <a:pt x="4810" y="285"/>
                  </a:lnTo>
                  <a:cubicBezTo>
                    <a:pt x="4718" y="285"/>
                    <a:pt x="4632" y="324"/>
                    <a:pt x="4549" y="362"/>
                  </a:cubicBezTo>
                  <a:cubicBezTo>
                    <a:pt x="4525" y="373"/>
                    <a:pt x="4502" y="384"/>
                    <a:pt x="4478" y="392"/>
                  </a:cubicBezTo>
                  <a:cubicBezTo>
                    <a:pt x="4435" y="412"/>
                    <a:pt x="4371" y="433"/>
                    <a:pt x="4305" y="433"/>
                  </a:cubicBezTo>
                  <a:cubicBezTo>
                    <a:pt x="4251" y="433"/>
                    <a:pt x="4208" y="418"/>
                    <a:pt x="4174" y="390"/>
                  </a:cubicBezTo>
                  <a:cubicBezTo>
                    <a:pt x="4148" y="369"/>
                    <a:pt x="4129" y="337"/>
                    <a:pt x="4108" y="307"/>
                  </a:cubicBezTo>
                  <a:cubicBezTo>
                    <a:pt x="4090" y="277"/>
                    <a:pt x="4071" y="247"/>
                    <a:pt x="4045" y="221"/>
                  </a:cubicBezTo>
                  <a:cubicBezTo>
                    <a:pt x="3962" y="139"/>
                    <a:pt x="3848" y="131"/>
                    <a:pt x="3737" y="124"/>
                  </a:cubicBezTo>
                  <a:cubicBezTo>
                    <a:pt x="3673" y="118"/>
                    <a:pt x="3604" y="114"/>
                    <a:pt x="3546" y="94"/>
                  </a:cubicBezTo>
                  <a:cubicBezTo>
                    <a:pt x="3516" y="86"/>
                    <a:pt x="3484" y="71"/>
                    <a:pt x="3454" y="56"/>
                  </a:cubicBezTo>
                  <a:cubicBezTo>
                    <a:pt x="3394" y="28"/>
                    <a:pt x="3330" y="0"/>
                    <a:pt x="3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151"/>
            <p:cNvSpPr/>
            <p:nvPr/>
          </p:nvSpPr>
          <p:spPr>
            <a:xfrm>
              <a:off x="4757192" y="2189035"/>
              <a:ext cx="111358" cy="76465"/>
            </a:xfrm>
            <a:custGeom>
              <a:rect b="b" l="l" r="r" t="t"/>
              <a:pathLst>
                <a:path extrusionOk="0" h="2691" w="3919">
                  <a:moveTo>
                    <a:pt x="24" y="1"/>
                  </a:moveTo>
                  <a:cubicBezTo>
                    <a:pt x="7" y="46"/>
                    <a:pt x="0" y="91"/>
                    <a:pt x="15" y="140"/>
                  </a:cubicBezTo>
                  <a:cubicBezTo>
                    <a:pt x="49" y="243"/>
                    <a:pt x="165" y="290"/>
                    <a:pt x="238" y="371"/>
                  </a:cubicBezTo>
                  <a:cubicBezTo>
                    <a:pt x="334" y="481"/>
                    <a:pt x="339" y="648"/>
                    <a:pt x="289" y="785"/>
                  </a:cubicBezTo>
                  <a:cubicBezTo>
                    <a:pt x="279" y="811"/>
                    <a:pt x="266" y="836"/>
                    <a:pt x="253" y="860"/>
                  </a:cubicBezTo>
                  <a:cubicBezTo>
                    <a:pt x="315" y="879"/>
                    <a:pt x="371" y="911"/>
                    <a:pt x="416" y="961"/>
                  </a:cubicBezTo>
                  <a:cubicBezTo>
                    <a:pt x="474" y="1029"/>
                    <a:pt x="499" y="1119"/>
                    <a:pt x="557" y="1186"/>
                  </a:cubicBezTo>
                  <a:cubicBezTo>
                    <a:pt x="722" y="1372"/>
                    <a:pt x="1048" y="1295"/>
                    <a:pt x="1247" y="1445"/>
                  </a:cubicBezTo>
                  <a:cubicBezTo>
                    <a:pt x="1369" y="1535"/>
                    <a:pt x="1423" y="1689"/>
                    <a:pt x="1468" y="1835"/>
                  </a:cubicBezTo>
                  <a:cubicBezTo>
                    <a:pt x="1487" y="1899"/>
                    <a:pt x="1508" y="1965"/>
                    <a:pt x="1515" y="2032"/>
                  </a:cubicBezTo>
                  <a:cubicBezTo>
                    <a:pt x="1523" y="2105"/>
                    <a:pt x="1519" y="2180"/>
                    <a:pt x="1521" y="2253"/>
                  </a:cubicBezTo>
                  <a:cubicBezTo>
                    <a:pt x="1523" y="2308"/>
                    <a:pt x="1534" y="2364"/>
                    <a:pt x="1547" y="2418"/>
                  </a:cubicBezTo>
                  <a:cubicBezTo>
                    <a:pt x="1549" y="2420"/>
                    <a:pt x="1551" y="2420"/>
                    <a:pt x="1551" y="2422"/>
                  </a:cubicBezTo>
                  <a:cubicBezTo>
                    <a:pt x="1609" y="2441"/>
                    <a:pt x="1673" y="2435"/>
                    <a:pt x="1727" y="2463"/>
                  </a:cubicBezTo>
                  <a:cubicBezTo>
                    <a:pt x="1793" y="2497"/>
                    <a:pt x="1819" y="2561"/>
                    <a:pt x="1828" y="2634"/>
                  </a:cubicBezTo>
                  <a:cubicBezTo>
                    <a:pt x="1892" y="2605"/>
                    <a:pt x="1961" y="2589"/>
                    <a:pt x="2030" y="2589"/>
                  </a:cubicBezTo>
                  <a:cubicBezTo>
                    <a:pt x="2070" y="2589"/>
                    <a:pt x="2110" y="2594"/>
                    <a:pt x="2149" y="2606"/>
                  </a:cubicBezTo>
                  <a:cubicBezTo>
                    <a:pt x="2238" y="2633"/>
                    <a:pt x="2333" y="2691"/>
                    <a:pt x="2419" y="2691"/>
                  </a:cubicBezTo>
                  <a:cubicBezTo>
                    <a:pt x="2449" y="2691"/>
                    <a:pt x="2478" y="2684"/>
                    <a:pt x="2505" y="2666"/>
                  </a:cubicBezTo>
                  <a:cubicBezTo>
                    <a:pt x="2603" y="2600"/>
                    <a:pt x="2597" y="2430"/>
                    <a:pt x="2704" y="2381"/>
                  </a:cubicBezTo>
                  <a:cubicBezTo>
                    <a:pt x="2730" y="2369"/>
                    <a:pt x="2759" y="2366"/>
                    <a:pt x="2789" y="2366"/>
                  </a:cubicBezTo>
                  <a:cubicBezTo>
                    <a:pt x="2836" y="2366"/>
                    <a:pt x="2885" y="2374"/>
                    <a:pt x="2927" y="2374"/>
                  </a:cubicBezTo>
                  <a:cubicBezTo>
                    <a:pt x="2975" y="2374"/>
                    <a:pt x="3014" y="2364"/>
                    <a:pt x="3034" y="2321"/>
                  </a:cubicBezTo>
                  <a:cubicBezTo>
                    <a:pt x="3055" y="2272"/>
                    <a:pt x="3027" y="2212"/>
                    <a:pt x="3053" y="2165"/>
                  </a:cubicBezTo>
                  <a:cubicBezTo>
                    <a:pt x="3083" y="2103"/>
                    <a:pt x="3173" y="2105"/>
                    <a:pt x="3225" y="2062"/>
                  </a:cubicBezTo>
                  <a:cubicBezTo>
                    <a:pt x="3295" y="2002"/>
                    <a:pt x="3267" y="1888"/>
                    <a:pt x="3289" y="1798"/>
                  </a:cubicBezTo>
                  <a:cubicBezTo>
                    <a:pt x="3347" y="1522"/>
                    <a:pt x="3801" y="1509"/>
                    <a:pt x="3887" y="1241"/>
                  </a:cubicBezTo>
                  <a:cubicBezTo>
                    <a:pt x="3919" y="1145"/>
                    <a:pt x="3893" y="1040"/>
                    <a:pt x="3887" y="939"/>
                  </a:cubicBezTo>
                  <a:cubicBezTo>
                    <a:pt x="3788" y="864"/>
                    <a:pt x="3711" y="761"/>
                    <a:pt x="3670" y="644"/>
                  </a:cubicBezTo>
                  <a:cubicBezTo>
                    <a:pt x="3638" y="549"/>
                    <a:pt x="3623" y="440"/>
                    <a:pt x="3550" y="374"/>
                  </a:cubicBezTo>
                  <a:cubicBezTo>
                    <a:pt x="3483" y="310"/>
                    <a:pt x="3388" y="302"/>
                    <a:pt x="3292" y="302"/>
                  </a:cubicBezTo>
                  <a:cubicBezTo>
                    <a:pt x="3264" y="302"/>
                    <a:pt x="3237" y="303"/>
                    <a:pt x="3209" y="303"/>
                  </a:cubicBezTo>
                  <a:cubicBezTo>
                    <a:pt x="3202" y="303"/>
                    <a:pt x="3194" y="303"/>
                    <a:pt x="3186" y="303"/>
                  </a:cubicBezTo>
                  <a:cubicBezTo>
                    <a:pt x="3057" y="303"/>
                    <a:pt x="2901" y="243"/>
                    <a:pt x="2897" y="114"/>
                  </a:cubicBezTo>
                  <a:cubicBezTo>
                    <a:pt x="2591" y="39"/>
                    <a:pt x="2276" y="1"/>
                    <a:pt x="1961" y="1"/>
                  </a:cubicBezTo>
                  <a:cubicBezTo>
                    <a:pt x="1865" y="1"/>
                    <a:pt x="1769" y="5"/>
                    <a:pt x="1673" y="12"/>
                  </a:cubicBezTo>
                  <a:cubicBezTo>
                    <a:pt x="1455" y="29"/>
                    <a:pt x="1238" y="63"/>
                    <a:pt x="1018" y="78"/>
                  </a:cubicBezTo>
                  <a:cubicBezTo>
                    <a:pt x="942" y="83"/>
                    <a:pt x="867" y="85"/>
                    <a:pt x="791" y="85"/>
                  </a:cubicBezTo>
                  <a:cubicBezTo>
                    <a:pt x="533" y="85"/>
                    <a:pt x="275" y="57"/>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151"/>
            <p:cNvSpPr/>
            <p:nvPr/>
          </p:nvSpPr>
          <p:spPr>
            <a:xfrm>
              <a:off x="4756453" y="2188183"/>
              <a:ext cx="112637" cy="78084"/>
            </a:xfrm>
            <a:custGeom>
              <a:rect b="b" l="l" r="r" t="t"/>
              <a:pathLst>
                <a:path extrusionOk="0" h="2748" w="3964">
                  <a:moveTo>
                    <a:pt x="1992" y="59"/>
                  </a:moveTo>
                  <a:cubicBezTo>
                    <a:pt x="2298" y="59"/>
                    <a:pt x="2603" y="94"/>
                    <a:pt x="2899" y="166"/>
                  </a:cubicBezTo>
                  <a:cubicBezTo>
                    <a:pt x="2916" y="292"/>
                    <a:pt x="3066" y="359"/>
                    <a:pt x="3212" y="361"/>
                  </a:cubicBezTo>
                  <a:lnTo>
                    <a:pt x="3229" y="361"/>
                  </a:lnTo>
                  <a:lnTo>
                    <a:pt x="3319" y="359"/>
                  </a:lnTo>
                  <a:cubicBezTo>
                    <a:pt x="3401" y="359"/>
                    <a:pt x="3495" y="365"/>
                    <a:pt x="3559" y="423"/>
                  </a:cubicBezTo>
                  <a:cubicBezTo>
                    <a:pt x="3608" y="468"/>
                    <a:pt x="3628" y="536"/>
                    <a:pt x="3649" y="609"/>
                  </a:cubicBezTo>
                  <a:cubicBezTo>
                    <a:pt x="3655" y="635"/>
                    <a:pt x="3662" y="659"/>
                    <a:pt x="3670" y="682"/>
                  </a:cubicBezTo>
                  <a:cubicBezTo>
                    <a:pt x="3709" y="798"/>
                    <a:pt x="3786" y="903"/>
                    <a:pt x="3887" y="982"/>
                  </a:cubicBezTo>
                  <a:cubicBezTo>
                    <a:pt x="3889" y="1006"/>
                    <a:pt x="3891" y="1029"/>
                    <a:pt x="3893" y="1053"/>
                  </a:cubicBezTo>
                  <a:cubicBezTo>
                    <a:pt x="3902" y="1128"/>
                    <a:pt x="3908" y="1198"/>
                    <a:pt x="3889" y="1263"/>
                  </a:cubicBezTo>
                  <a:cubicBezTo>
                    <a:pt x="3848" y="1383"/>
                    <a:pt x="3728" y="1449"/>
                    <a:pt x="3600" y="1518"/>
                  </a:cubicBezTo>
                  <a:cubicBezTo>
                    <a:pt x="3463" y="1593"/>
                    <a:pt x="3321" y="1670"/>
                    <a:pt x="3287" y="1822"/>
                  </a:cubicBezTo>
                  <a:cubicBezTo>
                    <a:pt x="3281" y="1854"/>
                    <a:pt x="3278" y="1886"/>
                    <a:pt x="3278" y="1918"/>
                  </a:cubicBezTo>
                  <a:cubicBezTo>
                    <a:pt x="3274" y="1978"/>
                    <a:pt x="3272" y="2038"/>
                    <a:pt x="3233" y="2070"/>
                  </a:cubicBezTo>
                  <a:cubicBezTo>
                    <a:pt x="3214" y="2085"/>
                    <a:pt x="3191" y="2096"/>
                    <a:pt x="3163" y="2105"/>
                  </a:cubicBezTo>
                  <a:cubicBezTo>
                    <a:pt x="3124" y="2120"/>
                    <a:pt x="3077" y="2137"/>
                    <a:pt x="3053" y="2182"/>
                  </a:cubicBezTo>
                  <a:cubicBezTo>
                    <a:pt x="3038" y="2212"/>
                    <a:pt x="3041" y="2246"/>
                    <a:pt x="3043" y="2274"/>
                  </a:cubicBezTo>
                  <a:cubicBezTo>
                    <a:pt x="3043" y="2300"/>
                    <a:pt x="3043" y="2321"/>
                    <a:pt x="3036" y="2340"/>
                  </a:cubicBezTo>
                  <a:cubicBezTo>
                    <a:pt x="3023" y="2366"/>
                    <a:pt x="3000" y="2377"/>
                    <a:pt x="2953" y="2377"/>
                  </a:cubicBezTo>
                  <a:cubicBezTo>
                    <a:pt x="2933" y="2377"/>
                    <a:pt x="2910" y="2377"/>
                    <a:pt x="2888" y="2375"/>
                  </a:cubicBezTo>
                  <a:cubicBezTo>
                    <a:pt x="2865" y="2373"/>
                    <a:pt x="2839" y="2368"/>
                    <a:pt x="2813" y="2368"/>
                  </a:cubicBezTo>
                  <a:cubicBezTo>
                    <a:pt x="2775" y="2368"/>
                    <a:pt x="2745" y="2375"/>
                    <a:pt x="2719" y="2388"/>
                  </a:cubicBezTo>
                  <a:cubicBezTo>
                    <a:pt x="2653" y="2418"/>
                    <a:pt x="2625" y="2482"/>
                    <a:pt x="2599" y="2544"/>
                  </a:cubicBezTo>
                  <a:cubicBezTo>
                    <a:pt x="2578" y="2597"/>
                    <a:pt x="2556" y="2647"/>
                    <a:pt x="2516" y="2672"/>
                  </a:cubicBezTo>
                  <a:cubicBezTo>
                    <a:pt x="2496" y="2686"/>
                    <a:pt x="2472" y="2691"/>
                    <a:pt x="2447" y="2691"/>
                  </a:cubicBezTo>
                  <a:cubicBezTo>
                    <a:pt x="2395" y="2691"/>
                    <a:pt x="2335" y="2669"/>
                    <a:pt x="2278" y="2645"/>
                  </a:cubicBezTo>
                  <a:cubicBezTo>
                    <a:pt x="2246" y="2632"/>
                    <a:pt x="2214" y="2619"/>
                    <a:pt x="2181" y="2610"/>
                  </a:cubicBezTo>
                  <a:cubicBezTo>
                    <a:pt x="2143" y="2597"/>
                    <a:pt x="2102" y="2591"/>
                    <a:pt x="2059" y="2591"/>
                  </a:cubicBezTo>
                  <a:cubicBezTo>
                    <a:pt x="1999" y="2591"/>
                    <a:pt x="1935" y="2604"/>
                    <a:pt x="1875" y="2627"/>
                  </a:cubicBezTo>
                  <a:cubicBezTo>
                    <a:pt x="1860" y="2550"/>
                    <a:pt x="1824" y="2499"/>
                    <a:pt x="1766" y="2469"/>
                  </a:cubicBezTo>
                  <a:cubicBezTo>
                    <a:pt x="1732" y="2452"/>
                    <a:pt x="1695" y="2445"/>
                    <a:pt x="1659" y="2441"/>
                  </a:cubicBezTo>
                  <a:cubicBezTo>
                    <a:pt x="1637" y="2437"/>
                    <a:pt x="1614" y="2435"/>
                    <a:pt x="1594" y="2428"/>
                  </a:cubicBezTo>
                  <a:cubicBezTo>
                    <a:pt x="1584" y="2373"/>
                    <a:pt x="1577" y="2325"/>
                    <a:pt x="1575" y="2283"/>
                  </a:cubicBezTo>
                  <a:cubicBezTo>
                    <a:pt x="1573" y="2255"/>
                    <a:pt x="1573" y="2227"/>
                    <a:pt x="1573" y="2199"/>
                  </a:cubicBezTo>
                  <a:cubicBezTo>
                    <a:pt x="1573" y="2154"/>
                    <a:pt x="1573" y="2107"/>
                    <a:pt x="1569" y="2060"/>
                  </a:cubicBezTo>
                  <a:cubicBezTo>
                    <a:pt x="1560" y="1989"/>
                    <a:pt x="1539" y="1923"/>
                    <a:pt x="1519" y="1856"/>
                  </a:cubicBezTo>
                  <a:cubicBezTo>
                    <a:pt x="1479" y="1728"/>
                    <a:pt x="1423" y="1552"/>
                    <a:pt x="1290" y="1453"/>
                  </a:cubicBezTo>
                  <a:cubicBezTo>
                    <a:pt x="1192" y="1381"/>
                    <a:pt x="1070" y="1359"/>
                    <a:pt x="952" y="1338"/>
                  </a:cubicBezTo>
                  <a:cubicBezTo>
                    <a:pt x="817" y="1314"/>
                    <a:pt x="688" y="1293"/>
                    <a:pt x="605" y="1196"/>
                  </a:cubicBezTo>
                  <a:cubicBezTo>
                    <a:pt x="577" y="1166"/>
                    <a:pt x="557" y="1130"/>
                    <a:pt x="536" y="1089"/>
                  </a:cubicBezTo>
                  <a:cubicBezTo>
                    <a:pt x="515" y="1051"/>
                    <a:pt x="491" y="1010"/>
                    <a:pt x="461" y="973"/>
                  </a:cubicBezTo>
                  <a:cubicBezTo>
                    <a:pt x="422" y="931"/>
                    <a:pt x="375" y="899"/>
                    <a:pt x="317" y="875"/>
                  </a:cubicBezTo>
                  <a:cubicBezTo>
                    <a:pt x="326" y="858"/>
                    <a:pt x="332" y="841"/>
                    <a:pt x="339" y="824"/>
                  </a:cubicBezTo>
                  <a:cubicBezTo>
                    <a:pt x="399" y="663"/>
                    <a:pt x="377" y="489"/>
                    <a:pt x="283" y="384"/>
                  </a:cubicBezTo>
                  <a:cubicBezTo>
                    <a:pt x="255" y="352"/>
                    <a:pt x="223" y="326"/>
                    <a:pt x="189" y="301"/>
                  </a:cubicBezTo>
                  <a:cubicBezTo>
                    <a:pt x="135" y="258"/>
                    <a:pt x="86" y="219"/>
                    <a:pt x="67" y="161"/>
                  </a:cubicBezTo>
                  <a:cubicBezTo>
                    <a:pt x="58" y="131"/>
                    <a:pt x="58" y="99"/>
                    <a:pt x="69" y="63"/>
                  </a:cubicBezTo>
                  <a:cubicBezTo>
                    <a:pt x="314" y="115"/>
                    <a:pt x="564" y="141"/>
                    <a:pt x="813" y="141"/>
                  </a:cubicBezTo>
                  <a:cubicBezTo>
                    <a:pt x="891" y="141"/>
                    <a:pt x="968" y="139"/>
                    <a:pt x="1046" y="134"/>
                  </a:cubicBezTo>
                  <a:cubicBezTo>
                    <a:pt x="1162" y="127"/>
                    <a:pt x="1279" y="114"/>
                    <a:pt x="1391" y="99"/>
                  </a:cubicBezTo>
                  <a:cubicBezTo>
                    <a:pt x="1494" y="89"/>
                    <a:pt x="1599" y="76"/>
                    <a:pt x="1702" y="69"/>
                  </a:cubicBezTo>
                  <a:cubicBezTo>
                    <a:pt x="1798" y="62"/>
                    <a:pt x="1895" y="59"/>
                    <a:pt x="1992" y="59"/>
                  </a:cubicBezTo>
                  <a:close/>
                  <a:moveTo>
                    <a:pt x="35" y="1"/>
                  </a:moveTo>
                  <a:lnTo>
                    <a:pt x="26" y="22"/>
                  </a:lnTo>
                  <a:cubicBezTo>
                    <a:pt x="5" y="78"/>
                    <a:pt x="0" y="129"/>
                    <a:pt x="15" y="176"/>
                  </a:cubicBezTo>
                  <a:cubicBezTo>
                    <a:pt x="39" y="251"/>
                    <a:pt x="99" y="299"/>
                    <a:pt x="157" y="344"/>
                  </a:cubicBezTo>
                  <a:cubicBezTo>
                    <a:pt x="187" y="367"/>
                    <a:pt x="219" y="391"/>
                    <a:pt x="245" y="419"/>
                  </a:cubicBezTo>
                  <a:cubicBezTo>
                    <a:pt x="324" y="511"/>
                    <a:pt x="343" y="663"/>
                    <a:pt x="290" y="804"/>
                  </a:cubicBezTo>
                  <a:cubicBezTo>
                    <a:pt x="281" y="830"/>
                    <a:pt x="268" y="854"/>
                    <a:pt x="255" y="879"/>
                  </a:cubicBezTo>
                  <a:lnTo>
                    <a:pt x="240" y="907"/>
                  </a:lnTo>
                  <a:lnTo>
                    <a:pt x="270" y="916"/>
                  </a:lnTo>
                  <a:cubicBezTo>
                    <a:pt x="335" y="937"/>
                    <a:pt x="384" y="967"/>
                    <a:pt x="420" y="1010"/>
                  </a:cubicBezTo>
                  <a:cubicBezTo>
                    <a:pt x="448" y="1040"/>
                    <a:pt x="467" y="1076"/>
                    <a:pt x="489" y="1115"/>
                  </a:cubicBezTo>
                  <a:cubicBezTo>
                    <a:pt x="510" y="1156"/>
                    <a:pt x="532" y="1196"/>
                    <a:pt x="564" y="1233"/>
                  </a:cubicBezTo>
                  <a:cubicBezTo>
                    <a:pt x="660" y="1342"/>
                    <a:pt x="804" y="1366"/>
                    <a:pt x="943" y="1391"/>
                  </a:cubicBezTo>
                  <a:cubicBezTo>
                    <a:pt x="1055" y="1411"/>
                    <a:pt x="1170" y="1432"/>
                    <a:pt x="1258" y="1496"/>
                  </a:cubicBezTo>
                  <a:cubicBezTo>
                    <a:pt x="1369" y="1578"/>
                    <a:pt x="1419" y="1715"/>
                    <a:pt x="1468" y="1873"/>
                  </a:cubicBezTo>
                  <a:cubicBezTo>
                    <a:pt x="1487" y="1935"/>
                    <a:pt x="1507" y="2000"/>
                    <a:pt x="1515" y="2066"/>
                  </a:cubicBezTo>
                  <a:cubicBezTo>
                    <a:pt x="1519" y="2109"/>
                    <a:pt x="1519" y="2154"/>
                    <a:pt x="1519" y="2199"/>
                  </a:cubicBezTo>
                  <a:cubicBezTo>
                    <a:pt x="1519" y="2229"/>
                    <a:pt x="1519" y="2257"/>
                    <a:pt x="1522" y="2285"/>
                  </a:cubicBezTo>
                  <a:cubicBezTo>
                    <a:pt x="1524" y="2336"/>
                    <a:pt x="1530" y="2390"/>
                    <a:pt x="1545" y="2454"/>
                  </a:cubicBezTo>
                  <a:lnTo>
                    <a:pt x="1547" y="2469"/>
                  </a:lnTo>
                  <a:lnTo>
                    <a:pt x="1569" y="2478"/>
                  </a:lnTo>
                  <a:cubicBezTo>
                    <a:pt x="1597" y="2486"/>
                    <a:pt x="1624" y="2490"/>
                    <a:pt x="1652" y="2495"/>
                  </a:cubicBezTo>
                  <a:cubicBezTo>
                    <a:pt x="1684" y="2499"/>
                    <a:pt x="1714" y="2503"/>
                    <a:pt x="1742" y="2516"/>
                  </a:cubicBezTo>
                  <a:cubicBezTo>
                    <a:pt x="1792" y="2542"/>
                    <a:pt x="1819" y="2591"/>
                    <a:pt x="1828" y="2668"/>
                  </a:cubicBezTo>
                  <a:lnTo>
                    <a:pt x="1832" y="2705"/>
                  </a:lnTo>
                  <a:lnTo>
                    <a:pt x="1864" y="2690"/>
                  </a:lnTo>
                  <a:cubicBezTo>
                    <a:pt x="1929" y="2660"/>
                    <a:pt x="1994" y="2645"/>
                    <a:pt x="2057" y="2645"/>
                  </a:cubicBezTo>
                  <a:cubicBezTo>
                    <a:pt x="2095" y="2645"/>
                    <a:pt x="2132" y="2650"/>
                    <a:pt x="2166" y="2662"/>
                  </a:cubicBezTo>
                  <a:cubicBezTo>
                    <a:pt x="2196" y="2670"/>
                    <a:pt x="2226" y="2681"/>
                    <a:pt x="2256" y="2694"/>
                  </a:cubicBezTo>
                  <a:cubicBezTo>
                    <a:pt x="2319" y="2720"/>
                    <a:pt x="2383" y="2747"/>
                    <a:pt x="2445" y="2747"/>
                  </a:cubicBezTo>
                  <a:cubicBezTo>
                    <a:pt x="2481" y="2747"/>
                    <a:pt x="2516" y="2737"/>
                    <a:pt x="2546" y="2717"/>
                  </a:cubicBezTo>
                  <a:cubicBezTo>
                    <a:pt x="2599" y="2681"/>
                    <a:pt x="2625" y="2623"/>
                    <a:pt x="2649" y="2565"/>
                  </a:cubicBezTo>
                  <a:cubicBezTo>
                    <a:pt x="2672" y="2510"/>
                    <a:pt x="2694" y="2456"/>
                    <a:pt x="2741" y="2435"/>
                  </a:cubicBezTo>
                  <a:cubicBezTo>
                    <a:pt x="2761" y="2426"/>
                    <a:pt x="2789" y="2423"/>
                    <a:pt x="2819" y="2423"/>
                  </a:cubicBezTo>
                  <a:cubicBezTo>
                    <a:pt x="2840" y="2423"/>
                    <a:pt x="2862" y="2424"/>
                    <a:pt x="2884" y="2426"/>
                  </a:cubicBezTo>
                  <a:cubicBezTo>
                    <a:pt x="2908" y="2428"/>
                    <a:pt x="2931" y="2430"/>
                    <a:pt x="2953" y="2430"/>
                  </a:cubicBezTo>
                  <a:cubicBezTo>
                    <a:pt x="2996" y="2430"/>
                    <a:pt x="3056" y="2424"/>
                    <a:pt x="3083" y="2362"/>
                  </a:cubicBezTo>
                  <a:cubicBezTo>
                    <a:pt x="3098" y="2332"/>
                    <a:pt x="3096" y="2300"/>
                    <a:pt x="3094" y="2272"/>
                  </a:cubicBezTo>
                  <a:cubicBezTo>
                    <a:pt x="3094" y="2248"/>
                    <a:pt x="3094" y="2225"/>
                    <a:pt x="3103" y="2205"/>
                  </a:cubicBezTo>
                  <a:cubicBezTo>
                    <a:pt x="3116" y="2180"/>
                    <a:pt x="3146" y="2169"/>
                    <a:pt x="3182" y="2156"/>
                  </a:cubicBezTo>
                  <a:cubicBezTo>
                    <a:pt x="3212" y="2143"/>
                    <a:pt x="3242" y="2133"/>
                    <a:pt x="3268" y="2111"/>
                  </a:cubicBezTo>
                  <a:cubicBezTo>
                    <a:pt x="3323" y="2064"/>
                    <a:pt x="3328" y="1991"/>
                    <a:pt x="3332" y="1920"/>
                  </a:cubicBezTo>
                  <a:cubicBezTo>
                    <a:pt x="3332" y="1890"/>
                    <a:pt x="3334" y="1860"/>
                    <a:pt x="3341" y="1833"/>
                  </a:cubicBezTo>
                  <a:cubicBezTo>
                    <a:pt x="3368" y="1704"/>
                    <a:pt x="3493" y="1638"/>
                    <a:pt x="3625" y="1565"/>
                  </a:cubicBezTo>
                  <a:cubicBezTo>
                    <a:pt x="3756" y="1494"/>
                    <a:pt x="3893" y="1419"/>
                    <a:pt x="3938" y="1280"/>
                  </a:cubicBezTo>
                  <a:cubicBezTo>
                    <a:pt x="3964" y="1203"/>
                    <a:pt x="3955" y="1123"/>
                    <a:pt x="3947" y="1046"/>
                  </a:cubicBezTo>
                  <a:cubicBezTo>
                    <a:pt x="3945" y="1021"/>
                    <a:pt x="3940" y="993"/>
                    <a:pt x="3940" y="967"/>
                  </a:cubicBezTo>
                  <a:lnTo>
                    <a:pt x="3938" y="954"/>
                  </a:lnTo>
                  <a:lnTo>
                    <a:pt x="3930" y="948"/>
                  </a:lnTo>
                  <a:cubicBezTo>
                    <a:pt x="3833" y="873"/>
                    <a:pt x="3758" y="774"/>
                    <a:pt x="3722" y="665"/>
                  </a:cubicBezTo>
                  <a:cubicBezTo>
                    <a:pt x="3713" y="641"/>
                    <a:pt x="3707" y="618"/>
                    <a:pt x="3700" y="594"/>
                  </a:cubicBezTo>
                  <a:cubicBezTo>
                    <a:pt x="3679" y="519"/>
                    <a:pt x="3655" y="440"/>
                    <a:pt x="3595" y="384"/>
                  </a:cubicBezTo>
                  <a:cubicBezTo>
                    <a:pt x="3518" y="311"/>
                    <a:pt x="3411" y="305"/>
                    <a:pt x="3319" y="305"/>
                  </a:cubicBezTo>
                  <a:lnTo>
                    <a:pt x="3229" y="307"/>
                  </a:lnTo>
                  <a:lnTo>
                    <a:pt x="3212" y="307"/>
                  </a:lnTo>
                  <a:cubicBezTo>
                    <a:pt x="3113" y="305"/>
                    <a:pt x="2953" y="260"/>
                    <a:pt x="2951" y="144"/>
                  </a:cubicBezTo>
                  <a:lnTo>
                    <a:pt x="2948" y="123"/>
                  </a:lnTo>
                  <a:lnTo>
                    <a:pt x="2929" y="119"/>
                  </a:lnTo>
                  <a:cubicBezTo>
                    <a:pt x="2622" y="43"/>
                    <a:pt x="2304" y="5"/>
                    <a:pt x="1986" y="5"/>
                  </a:cubicBezTo>
                  <a:cubicBezTo>
                    <a:pt x="1890" y="5"/>
                    <a:pt x="1793" y="9"/>
                    <a:pt x="1697" y="16"/>
                  </a:cubicBezTo>
                  <a:cubicBezTo>
                    <a:pt x="1592" y="22"/>
                    <a:pt x="1487" y="35"/>
                    <a:pt x="1384" y="48"/>
                  </a:cubicBezTo>
                  <a:cubicBezTo>
                    <a:pt x="1273" y="61"/>
                    <a:pt x="1157" y="74"/>
                    <a:pt x="1044" y="80"/>
                  </a:cubicBezTo>
                  <a:cubicBezTo>
                    <a:pt x="967" y="85"/>
                    <a:pt x="889" y="88"/>
                    <a:pt x="811" y="88"/>
                  </a:cubicBezTo>
                  <a:cubicBezTo>
                    <a:pt x="558" y="88"/>
                    <a:pt x="303" y="61"/>
                    <a:pt x="56" y="5"/>
                  </a:cubicBezTo>
                  <a:lnTo>
                    <a:pt x="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151"/>
            <p:cNvSpPr/>
            <p:nvPr/>
          </p:nvSpPr>
          <p:spPr>
            <a:xfrm>
              <a:off x="4757846" y="2142466"/>
              <a:ext cx="142302" cy="73282"/>
            </a:xfrm>
            <a:custGeom>
              <a:rect b="b" l="l" r="r" t="t"/>
              <a:pathLst>
                <a:path extrusionOk="0" h="2579" w="5008">
                  <a:moveTo>
                    <a:pt x="2927" y="0"/>
                  </a:moveTo>
                  <a:cubicBezTo>
                    <a:pt x="2916" y="0"/>
                    <a:pt x="2906" y="0"/>
                    <a:pt x="2895" y="1"/>
                  </a:cubicBezTo>
                  <a:cubicBezTo>
                    <a:pt x="2737" y="12"/>
                    <a:pt x="2572" y="48"/>
                    <a:pt x="2415" y="52"/>
                  </a:cubicBezTo>
                  <a:cubicBezTo>
                    <a:pt x="2317" y="157"/>
                    <a:pt x="2278" y="322"/>
                    <a:pt x="2355" y="446"/>
                  </a:cubicBezTo>
                  <a:cubicBezTo>
                    <a:pt x="2392" y="502"/>
                    <a:pt x="2445" y="554"/>
                    <a:pt x="2443" y="620"/>
                  </a:cubicBezTo>
                  <a:cubicBezTo>
                    <a:pt x="2437" y="802"/>
                    <a:pt x="2047" y="779"/>
                    <a:pt x="2066" y="963"/>
                  </a:cubicBezTo>
                  <a:cubicBezTo>
                    <a:pt x="2017" y="1002"/>
                    <a:pt x="1958" y="1019"/>
                    <a:pt x="1896" y="1019"/>
                  </a:cubicBezTo>
                  <a:cubicBezTo>
                    <a:pt x="1806" y="1019"/>
                    <a:pt x="1712" y="982"/>
                    <a:pt x="1646" y="918"/>
                  </a:cubicBezTo>
                  <a:cubicBezTo>
                    <a:pt x="1537" y="811"/>
                    <a:pt x="1492" y="652"/>
                    <a:pt x="1485" y="498"/>
                  </a:cubicBezTo>
                  <a:cubicBezTo>
                    <a:pt x="1335" y="404"/>
                    <a:pt x="1179" y="305"/>
                    <a:pt x="1001" y="284"/>
                  </a:cubicBezTo>
                  <a:cubicBezTo>
                    <a:pt x="982" y="281"/>
                    <a:pt x="962" y="280"/>
                    <a:pt x="942" y="280"/>
                  </a:cubicBezTo>
                  <a:cubicBezTo>
                    <a:pt x="782" y="280"/>
                    <a:pt x="617" y="356"/>
                    <a:pt x="560" y="502"/>
                  </a:cubicBezTo>
                  <a:cubicBezTo>
                    <a:pt x="517" y="609"/>
                    <a:pt x="532" y="744"/>
                    <a:pt x="453" y="826"/>
                  </a:cubicBezTo>
                  <a:cubicBezTo>
                    <a:pt x="382" y="896"/>
                    <a:pt x="256" y="903"/>
                    <a:pt x="204" y="991"/>
                  </a:cubicBezTo>
                  <a:cubicBezTo>
                    <a:pt x="155" y="1072"/>
                    <a:pt x="202" y="1179"/>
                    <a:pt x="191" y="1276"/>
                  </a:cubicBezTo>
                  <a:cubicBezTo>
                    <a:pt x="176" y="1411"/>
                    <a:pt x="48" y="1522"/>
                    <a:pt x="1" y="1640"/>
                  </a:cubicBezTo>
                  <a:cubicBezTo>
                    <a:pt x="252" y="1696"/>
                    <a:pt x="510" y="1724"/>
                    <a:pt x="768" y="1724"/>
                  </a:cubicBezTo>
                  <a:cubicBezTo>
                    <a:pt x="844" y="1724"/>
                    <a:pt x="919" y="1722"/>
                    <a:pt x="995" y="1717"/>
                  </a:cubicBezTo>
                  <a:cubicBezTo>
                    <a:pt x="1215" y="1702"/>
                    <a:pt x="1432" y="1668"/>
                    <a:pt x="1650" y="1651"/>
                  </a:cubicBezTo>
                  <a:cubicBezTo>
                    <a:pt x="1746" y="1644"/>
                    <a:pt x="1842" y="1640"/>
                    <a:pt x="1938" y="1640"/>
                  </a:cubicBezTo>
                  <a:cubicBezTo>
                    <a:pt x="2253" y="1640"/>
                    <a:pt x="2568" y="1678"/>
                    <a:pt x="2874" y="1753"/>
                  </a:cubicBezTo>
                  <a:cubicBezTo>
                    <a:pt x="2878" y="1882"/>
                    <a:pt x="3034" y="1942"/>
                    <a:pt x="3163" y="1942"/>
                  </a:cubicBezTo>
                  <a:cubicBezTo>
                    <a:pt x="3171" y="1942"/>
                    <a:pt x="3179" y="1942"/>
                    <a:pt x="3186" y="1942"/>
                  </a:cubicBezTo>
                  <a:cubicBezTo>
                    <a:pt x="3214" y="1942"/>
                    <a:pt x="3241" y="1941"/>
                    <a:pt x="3269" y="1941"/>
                  </a:cubicBezTo>
                  <a:cubicBezTo>
                    <a:pt x="3365" y="1941"/>
                    <a:pt x="3460" y="1949"/>
                    <a:pt x="3527" y="2013"/>
                  </a:cubicBezTo>
                  <a:cubicBezTo>
                    <a:pt x="3600" y="2079"/>
                    <a:pt x="3615" y="2188"/>
                    <a:pt x="3647" y="2283"/>
                  </a:cubicBezTo>
                  <a:cubicBezTo>
                    <a:pt x="3688" y="2400"/>
                    <a:pt x="3765" y="2503"/>
                    <a:pt x="3864" y="2578"/>
                  </a:cubicBezTo>
                  <a:cubicBezTo>
                    <a:pt x="3861" y="2531"/>
                    <a:pt x="3864" y="2484"/>
                    <a:pt x="3876" y="2441"/>
                  </a:cubicBezTo>
                  <a:cubicBezTo>
                    <a:pt x="3921" y="2304"/>
                    <a:pt x="4065" y="2229"/>
                    <a:pt x="4204" y="2197"/>
                  </a:cubicBezTo>
                  <a:cubicBezTo>
                    <a:pt x="4344" y="2167"/>
                    <a:pt x="4491" y="2167"/>
                    <a:pt x="4624" y="2118"/>
                  </a:cubicBezTo>
                  <a:cubicBezTo>
                    <a:pt x="4661" y="2103"/>
                    <a:pt x="4697" y="2085"/>
                    <a:pt x="4725" y="2058"/>
                  </a:cubicBezTo>
                  <a:cubicBezTo>
                    <a:pt x="4774" y="2015"/>
                    <a:pt x="4802" y="1946"/>
                    <a:pt x="4860" y="1916"/>
                  </a:cubicBezTo>
                  <a:cubicBezTo>
                    <a:pt x="4884" y="1903"/>
                    <a:pt x="4909" y="1898"/>
                    <a:pt x="4934" y="1898"/>
                  </a:cubicBezTo>
                  <a:cubicBezTo>
                    <a:pt x="4958" y="1898"/>
                    <a:pt x="4983" y="1902"/>
                    <a:pt x="5008" y="1910"/>
                  </a:cubicBezTo>
                  <a:cubicBezTo>
                    <a:pt x="5006" y="1852"/>
                    <a:pt x="5001" y="1792"/>
                    <a:pt x="4995" y="1734"/>
                  </a:cubicBezTo>
                  <a:cubicBezTo>
                    <a:pt x="4973" y="1567"/>
                    <a:pt x="4883" y="1370"/>
                    <a:pt x="4714" y="1366"/>
                  </a:cubicBezTo>
                  <a:cubicBezTo>
                    <a:pt x="4654" y="1106"/>
                    <a:pt x="4806" y="787"/>
                    <a:pt x="4628" y="588"/>
                  </a:cubicBezTo>
                  <a:cubicBezTo>
                    <a:pt x="4531" y="478"/>
                    <a:pt x="4384" y="462"/>
                    <a:pt x="4228" y="462"/>
                  </a:cubicBezTo>
                  <a:cubicBezTo>
                    <a:pt x="4163" y="462"/>
                    <a:pt x="4097" y="465"/>
                    <a:pt x="4033" y="465"/>
                  </a:cubicBezTo>
                  <a:cubicBezTo>
                    <a:pt x="3876" y="465"/>
                    <a:pt x="3728" y="448"/>
                    <a:pt x="3630" y="337"/>
                  </a:cubicBezTo>
                  <a:cubicBezTo>
                    <a:pt x="3594" y="296"/>
                    <a:pt x="3566" y="241"/>
                    <a:pt x="3514" y="217"/>
                  </a:cubicBezTo>
                  <a:cubicBezTo>
                    <a:pt x="3489" y="205"/>
                    <a:pt x="3462" y="202"/>
                    <a:pt x="3434" y="202"/>
                  </a:cubicBezTo>
                  <a:cubicBezTo>
                    <a:pt x="3408" y="202"/>
                    <a:pt x="3381" y="205"/>
                    <a:pt x="3355" y="205"/>
                  </a:cubicBezTo>
                  <a:cubicBezTo>
                    <a:pt x="3335" y="205"/>
                    <a:pt x="3315" y="203"/>
                    <a:pt x="3296" y="198"/>
                  </a:cubicBezTo>
                  <a:cubicBezTo>
                    <a:pt x="3206" y="172"/>
                    <a:pt x="3157" y="72"/>
                    <a:pt x="3075" y="29"/>
                  </a:cubicBezTo>
                  <a:cubicBezTo>
                    <a:pt x="3029" y="6"/>
                    <a:pt x="2977" y="0"/>
                    <a:pt x="29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151"/>
            <p:cNvSpPr/>
            <p:nvPr/>
          </p:nvSpPr>
          <p:spPr>
            <a:xfrm>
              <a:off x="4756879" y="2141670"/>
              <a:ext cx="144007" cy="75641"/>
            </a:xfrm>
            <a:custGeom>
              <a:rect b="b" l="l" r="r" t="t"/>
              <a:pathLst>
                <a:path extrusionOk="0" h="2662" w="5068">
                  <a:moveTo>
                    <a:pt x="2970" y="55"/>
                  </a:moveTo>
                  <a:cubicBezTo>
                    <a:pt x="3023" y="55"/>
                    <a:pt x="3064" y="63"/>
                    <a:pt x="3096" y="80"/>
                  </a:cubicBezTo>
                  <a:cubicBezTo>
                    <a:pt x="3128" y="97"/>
                    <a:pt x="3156" y="125"/>
                    <a:pt x="3184" y="155"/>
                  </a:cubicBezTo>
                  <a:cubicBezTo>
                    <a:pt x="3225" y="194"/>
                    <a:pt x="3266" y="234"/>
                    <a:pt x="3323" y="252"/>
                  </a:cubicBezTo>
                  <a:cubicBezTo>
                    <a:pt x="3343" y="257"/>
                    <a:pt x="3366" y="259"/>
                    <a:pt x="3391" y="259"/>
                  </a:cubicBezTo>
                  <a:cubicBezTo>
                    <a:pt x="3404" y="259"/>
                    <a:pt x="3417" y="259"/>
                    <a:pt x="3431" y="258"/>
                  </a:cubicBezTo>
                  <a:cubicBezTo>
                    <a:pt x="3443" y="257"/>
                    <a:pt x="3455" y="257"/>
                    <a:pt x="3466" y="257"/>
                  </a:cubicBezTo>
                  <a:cubicBezTo>
                    <a:pt x="3495" y="257"/>
                    <a:pt x="3519" y="260"/>
                    <a:pt x="3538" y="269"/>
                  </a:cubicBezTo>
                  <a:cubicBezTo>
                    <a:pt x="3568" y="284"/>
                    <a:pt x="3589" y="312"/>
                    <a:pt x="3613" y="344"/>
                  </a:cubicBezTo>
                  <a:cubicBezTo>
                    <a:pt x="3623" y="357"/>
                    <a:pt x="3634" y="372"/>
                    <a:pt x="3645" y="384"/>
                  </a:cubicBezTo>
                  <a:cubicBezTo>
                    <a:pt x="3748" y="502"/>
                    <a:pt x="3902" y="519"/>
                    <a:pt x="4059" y="519"/>
                  </a:cubicBezTo>
                  <a:cubicBezTo>
                    <a:pt x="4095" y="519"/>
                    <a:pt x="4130" y="518"/>
                    <a:pt x="4165" y="517"/>
                  </a:cubicBezTo>
                  <a:lnTo>
                    <a:pt x="4260" y="517"/>
                  </a:lnTo>
                  <a:cubicBezTo>
                    <a:pt x="4427" y="517"/>
                    <a:pt x="4555" y="537"/>
                    <a:pt x="4643" y="633"/>
                  </a:cubicBezTo>
                  <a:cubicBezTo>
                    <a:pt x="4742" y="747"/>
                    <a:pt x="4729" y="903"/>
                    <a:pt x="4716" y="1068"/>
                  </a:cubicBezTo>
                  <a:cubicBezTo>
                    <a:pt x="4707" y="1179"/>
                    <a:pt x="4697" y="1295"/>
                    <a:pt x="4722" y="1400"/>
                  </a:cubicBezTo>
                  <a:lnTo>
                    <a:pt x="4727" y="1421"/>
                  </a:lnTo>
                  <a:lnTo>
                    <a:pt x="4748" y="1421"/>
                  </a:lnTo>
                  <a:cubicBezTo>
                    <a:pt x="4894" y="1424"/>
                    <a:pt x="4980" y="1597"/>
                    <a:pt x="5003" y="1766"/>
                  </a:cubicBezTo>
                  <a:cubicBezTo>
                    <a:pt x="5007" y="1809"/>
                    <a:pt x="5012" y="1856"/>
                    <a:pt x="5014" y="1903"/>
                  </a:cubicBezTo>
                  <a:cubicBezTo>
                    <a:pt x="4997" y="1900"/>
                    <a:pt x="4982" y="1898"/>
                    <a:pt x="4967" y="1898"/>
                  </a:cubicBezTo>
                  <a:cubicBezTo>
                    <a:pt x="4936" y="1898"/>
                    <a:pt x="4907" y="1906"/>
                    <a:pt x="4881" y="1921"/>
                  </a:cubicBezTo>
                  <a:cubicBezTo>
                    <a:pt x="4840" y="1942"/>
                    <a:pt x="4815" y="1976"/>
                    <a:pt x="4789" y="2011"/>
                  </a:cubicBezTo>
                  <a:cubicBezTo>
                    <a:pt x="4774" y="2030"/>
                    <a:pt x="4759" y="2051"/>
                    <a:pt x="4742" y="2066"/>
                  </a:cubicBezTo>
                  <a:cubicBezTo>
                    <a:pt x="4718" y="2088"/>
                    <a:pt x="4690" y="2105"/>
                    <a:pt x="4647" y="2120"/>
                  </a:cubicBezTo>
                  <a:cubicBezTo>
                    <a:pt x="4568" y="2150"/>
                    <a:pt x="4485" y="2161"/>
                    <a:pt x="4397" y="2173"/>
                  </a:cubicBezTo>
                  <a:cubicBezTo>
                    <a:pt x="4343" y="2180"/>
                    <a:pt x="4288" y="2186"/>
                    <a:pt x="4234" y="2199"/>
                  </a:cubicBezTo>
                  <a:cubicBezTo>
                    <a:pt x="4148" y="2218"/>
                    <a:pt x="3943" y="2281"/>
                    <a:pt x="3885" y="2461"/>
                  </a:cubicBezTo>
                  <a:cubicBezTo>
                    <a:pt x="3878" y="2486"/>
                    <a:pt x="3872" y="2516"/>
                    <a:pt x="3872" y="2548"/>
                  </a:cubicBezTo>
                  <a:cubicBezTo>
                    <a:pt x="3795" y="2480"/>
                    <a:pt x="3737" y="2394"/>
                    <a:pt x="3707" y="2302"/>
                  </a:cubicBezTo>
                  <a:cubicBezTo>
                    <a:pt x="3698" y="2278"/>
                    <a:pt x="3692" y="2255"/>
                    <a:pt x="3685" y="2231"/>
                  </a:cubicBezTo>
                  <a:cubicBezTo>
                    <a:pt x="3664" y="2156"/>
                    <a:pt x="3640" y="2077"/>
                    <a:pt x="3580" y="2021"/>
                  </a:cubicBezTo>
                  <a:cubicBezTo>
                    <a:pt x="3503" y="1948"/>
                    <a:pt x="3396" y="1942"/>
                    <a:pt x="3304" y="1942"/>
                  </a:cubicBezTo>
                  <a:lnTo>
                    <a:pt x="3214" y="1944"/>
                  </a:lnTo>
                  <a:lnTo>
                    <a:pt x="3197" y="1944"/>
                  </a:lnTo>
                  <a:cubicBezTo>
                    <a:pt x="3098" y="1942"/>
                    <a:pt x="2938" y="1897"/>
                    <a:pt x="2936" y="1781"/>
                  </a:cubicBezTo>
                  <a:lnTo>
                    <a:pt x="2933" y="1760"/>
                  </a:lnTo>
                  <a:lnTo>
                    <a:pt x="2914" y="1756"/>
                  </a:lnTo>
                  <a:cubicBezTo>
                    <a:pt x="2607" y="1680"/>
                    <a:pt x="2289" y="1642"/>
                    <a:pt x="1971" y="1642"/>
                  </a:cubicBezTo>
                  <a:cubicBezTo>
                    <a:pt x="1875" y="1642"/>
                    <a:pt x="1778" y="1646"/>
                    <a:pt x="1682" y="1653"/>
                  </a:cubicBezTo>
                  <a:cubicBezTo>
                    <a:pt x="1577" y="1659"/>
                    <a:pt x="1472" y="1672"/>
                    <a:pt x="1369" y="1685"/>
                  </a:cubicBezTo>
                  <a:cubicBezTo>
                    <a:pt x="1258" y="1698"/>
                    <a:pt x="1142" y="1711"/>
                    <a:pt x="1029" y="1717"/>
                  </a:cubicBezTo>
                  <a:cubicBezTo>
                    <a:pt x="953" y="1722"/>
                    <a:pt x="877" y="1725"/>
                    <a:pt x="800" y="1725"/>
                  </a:cubicBezTo>
                  <a:cubicBezTo>
                    <a:pt x="557" y="1725"/>
                    <a:pt x="313" y="1699"/>
                    <a:pt x="73" y="1649"/>
                  </a:cubicBezTo>
                  <a:cubicBezTo>
                    <a:pt x="93" y="1614"/>
                    <a:pt x="116" y="1578"/>
                    <a:pt x="142" y="1541"/>
                  </a:cubicBezTo>
                  <a:cubicBezTo>
                    <a:pt x="191" y="1469"/>
                    <a:pt x="243" y="1394"/>
                    <a:pt x="251" y="1306"/>
                  </a:cubicBezTo>
                  <a:cubicBezTo>
                    <a:pt x="255" y="1267"/>
                    <a:pt x="251" y="1226"/>
                    <a:pt x="247" y="1188"/>
                  </a:cubicBezTo>
                  <a:cubicBezTo>
                    <a:pt x="240" y="1130"/>
                    <a:pt x="234" y="1076"/>
                    <a:pt x="260" y="1031"/>
                  </a:cubicBezTo>
                  <a:cubicBezTo>
                    <a:pt x="285" y="991"/>
                    <a:pt x="332" y="969"/>
                    <a:pt x="382" y="948"/>
                  </a:cubicBezTo>
                  <a:cubicBezTo>
                    <a:pt x="425" y="927"/>
                    <a:pt x="470" y="907"/>
                    <a:pt x="506" y="873"/>
                  </a:cubicBezTo>
                  <a:cubicBezTo>
                    <a:pt x="562" y="815"/>
                    <a:pt x="575" y="738"/>
                    <a:pt x="590" y="663"/>
                  </a:cubicBezTo>
                  <a:cubicBezTo>
                    <a:pt x="596" y="620"/>
                    <a:pt x="602" y="577"/>
                    <a:pt x="617" y="541"/>
                  </a:cubicBezTo>
                  <a:cubicBezTo>
                    <a:pt x="673" y="397"/>
                    <a:pt x="838" y="335"/>
                    <a:pt x="975" y="335"/>
                  </a:cubicBezTo>
                  <a:cubicBezTo>
                    <a:pt x="995" y="335"/>
                    <a:pt x="1014" y="335"/>
                    <a:pt x="1033" y="337"/>
                  </a:cubicBezTo>
                  <a:cubicBezTo>
                    <a:pt x="1202" y="359"/>
                    <a:pt x="1357" y="455"/>
                    <a:pt x="1494" y="541"/>
                  </a:cubicBezTo>
                  <a:cubicBezTo>
                    <a:pt x="1502" y="672"/>
                    <a:pt x="1539" y="845"/>
                    <a:pt x="1661" y="965"/>
                  </a:cubicBezTo>
                  <a:cubicBezTo>
                    <a:pt x="1732" y="1034"/>
                    <a:pt x="1832" y="1074"/>
                    <a:pt x="1929" y="1074"/>
                  </a:cubicBezTo>
                  <a:cubicBezTo>
                    <a:pt x="2001" y="1074"/>
                    <a:pt x="2066" y="1053"/>
                    <a:pt x="2117" y="1010"/>
                  </a:cubicBezTo>
                  <a:lnTo>
                    <a:pt x="2128" y="1001"/>
                  </a:lnTo>
                  <a:lnTo>
                    <a:pt x="2126" y="986"/>
                  </a:lnTo>
                  <a:cubicBezTo>
                    <a:pt x="2119" y="920"/>
                    <a:pt x="2186" y="888"/>
                    <a:pt x="2293" y="843"/>
                  </a:cubicBezTo>
                  <a:cubicBezTo>
                    <a:pt x="2391" y="802"/>
                    <a:pt x="2501" y="757"/>
                    <a:pt x="2505" y="648"/>
                  </a:cubicBezTo>
                  <a:cubicBezTo>
                    <a:pt x="2507" y="590"/>
                    <a:pt x="2471" y="543"/>
                    <a:pt x="2441" y="500"/>
                  </a:cubicBezTo>
                  <a:cubicBezTo>
                    <a:pt x="2430" y="487"/>
                    <a:pt x="2421" y="472"/>
                    <a:pt x="2413" y="459"/>
                  </a:cubicBezTo>
                  <a:cubicBezTo>
                    <a:pt x="2340" y="344"/>
                    <a:pt x="2381" y="198"/>
                    <a:pt x="2462" y="106"/>
                  </a:cubicBezTo>
                  <a:cubicBezTo>
                    <a:pt x="2544" y="104"/>
                    <a:pt x="2629" y="91"/>
                    <a:pt x="2713" y="80"/>
                  </a:cubicBezTo>
                  <a:cubicBezTo>
                    <a:pt x="2786" y="72"/>
                    <a:pt x="2858" y="61"/>
                    <a:pt x="2931" y="57"/>
                  </a:cubicBezTo>
                  <a:cubicBezTo>
                    <a:pt x="2944" y="57"/>
                    <a:pt x="2957" y="55"/>
                    <a:pt x="2970" y="55"/>
                  </a:cubicBezTo>
                  <a:close/>
                  <a:moveTo>
                    <a:pt x="2970" y="1"/>
                  </a:moveTo>
                  <a:cubicBezTo>
                    <a:pt x="2955" y="1"/>
                    <a:pt x="2942" y="3"/>
                    <a:pt x="2927" y="3"/>
                  </a:cubicBezTo>
                  <a:cubicBezTo>
                    <a:pt x="2854" y="7"/>
                    <a:pt x="2779" y="18"/>
                    <a:pt x="2706" y="27"/>
                  </a:cubicBezTo>
                  <a:cubicBezTo>
                    <a:pt x="2621" y="40"/>
                    <a:pt x="2533" y="52"/>
                    <a:pt x="2449" y="52"/>
                  </a:cubicBezTo>
                  <a:lnTo>
                    <a:pt x="2436" y="55"/>
                  </a:lnTo>
                  <a:lnTo>
                    <a:pt x="2430" y="61"/>
                  </a:lnTo>
                  <a:cubicBezTo>
                    <a:pt x="2331" y="166"/>
                    <a:pt x="2278" y="346"/>
                    <a:pt x="2368" y="489"/>
                  </a:cubicBezTo>
                  <a:cubicBezTo>
                    <a:pt x="2376" y="502"/>
                    <a:pt x="2387" y="517"/>
                    <a:pt x="2398" y="532"/>
                  </a:cubicBezTo>
                  <a:cubicBezTo>
                    <a:pt x="2426" y="571"/>
                    <a:pt x="2454" y="607"/>
                    <a:pt x="2451" y="646"/>
                  </a:cubicBezTo>
                  <a:cubicBezTo>
                    <a:pt x="2449" y="721"/>
                    <a:pt x="2364" y="755"/>
                    <a:pt x="2274" y="794"/>
                  </a:cubicBezTo>
                  <a:cubicBezTo>
                    <a:pt x="2179" y="832"/>
                    <a:pt x="2072" y="875"/>
                    <a:pt x="2072" y="978"/>
                  </a:cubicBezTo>
                  <a:cubicBezTo>
                    <a:pt x="2033" y="1005"/>
                    <a:pt x="1983" y="1018"/>
                    <a:pt x="1931" y="1018"/>
                  </a:cubicBezTo>
                  <a:cubicBezTo>
                    <a:pt x="1849" y="1018"/>
                    <a:pt x="1760" y="986"/>
                    <a:pt x="1699" y="927"/>
                  </a:cubicBezTo>
                  <a:cubicBezTo>
                    <a:pt x="1584" y="815"/>
                    <a:pt x="1552" y="646"/>
                    <a:pt x="1545" y="524"/>
                  </a:cubicBezTo>
                  <a:lnTo>
                    <a:pt x="1545" y="511"/>
                  </a:lnTo>
                  <a:lnTo>
                    <a:pt x="1534" y="504"/>
                  </a:lnTo>
                  <a:cubicBezTo>
                    <a:pt x="1389" y="412"/>
                    <a:pt x="1226" y="307"/>
                    <a:pt x="1040" y="284"/>
                  </a:cubicBezTo>
                  <a:cubicBezTo>
                    <a:pt x="1018" y="282"/>
                    <a:pt x="997" y="282"/>
                    <a:pt x="975" y="282"/>
                  </a:cubicBezTo>
                  <a:cubicBezTo>
                    <a:pt x="819" y="282"/>
                    <a:pt x="632" y="354"/>
                    <a:pt x="568" y="522"/>
                  </a:cubicBezTo>
                  <a:cubicBezTo>
                    <a:pt x="551" y="564"/>
                    <a:pt x="542" y="609"/>
                    <a:pt x="536" y="652"/>
                  </a:cubicBezTo>
                  <a:cubicBezTo>
                    <a:pt x="523" y="723"/>
                    <a:pt x="512" y="789"/>
                    <a:pt x="467" y="834"/>
                  </a:cubicBezTo>
                  <a:cubicBezTo>
                    <a:pt x="440" y="862"/>
                    <a:pt x="401" y="879"/>
                    <a:pt x="360" y="899"/>
                  </a:cubicBezTo>
                  <a:cubicBezTo>
                    <a:pt x="305" y="922"/>
                    <a:pt x="247" y="948"/>
                    <a:pt x="215" y="1004"/>
                  </a:cubicBezTo>
                  <a:cubicBezTo>
                    <a:pt x="180" y="1064"/>
                    <a:pt x="187" y="1130"/>
                    <a:pt x="193" y="1194"/>
                  </a:cubicBezTo>
                  <a:cubicBezTo>
                    <a:pt x="198" y="1233"/>
                    <a:pt x="202" y="1267"/>
                    <a:pt x="198" y="1299"/>
                  </a:cubicBezTo>
                  <a:cubicBezTo>
                    <a:pt x="191" y="1374"/>
                    <a:pt x="142" y="1445"/>
                    <a:pt x="97" y="1511"/>
                  </a:cubicBezTo>
                  <a:cubicBezTo>
                    <a:pt x="65" y="1559"/>
                    <a:pt x="30" y="1608"/>
                    <a:pt x="11" y="1659"/>
                  </a:cubicBezTo>
                  <a:lnTo>
                    <a:pt x="0" y="1689"/>
                  </a:lnTo>
                  <a:lnTo>
                    <a:pt x="30" y="1696"/>
                  </a:lnTo>
                  <a:cubicBezTo>
                    <a:pt x="282" y="1750"/>
                    <a:pt x="540" y="1779"/>
                    <a:pt x="797" y="1779"/>
                  </a:cubicBezTo>
                  <a:cubicBezTo>
                    <a:pt x="875" y="1779"/>
                    <a:pt x="953" y="1776"/>
                    <a:pt x="1031" y="1771"/>
                  </a:cubicBezTo>
                  <a:cubicBezTo>
                    <a:pt x="1147" y="1764"/>
                    <a:pt x="1264" y="1751"/>
                    <a:pt x="1376" y="1736"/>
                  </a:cubicBezTo>
                  <a:cubicBezTo>
                    <a:pt x="1479" y="1726"/>
                    <a:pt x="1584" y="1713"/>
                    <a:pt x="1687" y="1706"/>
                  </a:cubicBezTo>
                  <a:cubicBezTo>
                    <a:pt x="1783" y="1699"/>
                    <a:pt x="1880" y="1696"/>
                    <a:pt x="1977" y="1696"/>
                  </a:cubicBezTo>
                  <a:cubicBezTo>
                    <a:pt x="2283" y="1696"/>
                    <a:pt x="2588" y="1731"/>
                    <a:pt x="2884" y="1803"/>
                  </a:cubicBezTo>
                  <a:cubicBezTo>
                    <a:pt x="2901" y="1929"/>
                    <a:pt x="3051" y="1996"/>
                    <a:pt x="3197" y="1998"/>
                  </a:cubicBezTo>
                  <a:lnTo>
                    <a:pt x="3214" y="1998"/>
                  </a:lnTo>
                  <a:lnTo>
                    <a:pt x="3304" y="1996"/>
                  </a:lnTo>
                  <a:cubicBezTo>
                    <a:pt x="3386" y="1996"/>
                    <a:pt x="3480" y="2002"/>
                    <a:pt x="3544" y="2060"/>
                  </a:cubicBezTo>
                  <a:cubicBezTo>
                    <a:pt x="3593" y="2105"/>
                    <a:pt x="3613" y="2173"/>
                    <a:pt x="3634" y="2246"/>
                  </a:cubicBezTo>
                  <a:cubicBezTo>
                    <a:pt x="3640" y="2272"/>
                    <a:pt x="3647" y="2296"/>
                    <a:pt x="3655" y="2319"/>
                  </a:cubicBezTo>
                  <a:cubicBezTo>
                    <a:pt x="3696" y="2437"/>
                    <a:pt x="3778" y="2546"/>
                    <a:pt x="3883" y="2628"/>
                  </a:cubicBezTo>
                  <a:lnTo>
                    <a:pt x="3928" y="2662"/>
                  </a:lnTo>
                  <a:lnTo>
                    <a:pt x="3925" y="2604"/>
                  </a:lnTo>
                  <a:cubicBezTo>
                    <a:pt x="3921" y="2551"/>
                    <a:pt x="3925" y="2512"/>
                    <a:pt x="3936" y="2478"/>
                  </a:cubicBezTo>
                  <a:cubicBezTo>
                    <a:pt x="3985" y="2323"/>
                    <a:pt x="4168" y="2268"/>
                    <a:pt x="4245" y="2251"/>
                  </a:cubicBezTo>
                  <a:cubicBezTo>
                    <a:pt x="4296" y="2240"/>
                    <a:pt x="4352" y="2233"/>
                    <a:pt x="4403" y="2225"/>
                  </a:cubicBezTo>
                  <a:cubicBezTo>
                    <a:pt x="4491" y="2214"/>
                    <a:pt x="4581" y="2201"/>
                    <a:pt x="4667" y="2169"/>
                  </a:cubicBezTo>
                  <a:cubicBezTo>
                    <a:pt x="4714" y="2152"/>
                    <a:pt x="4750" y="2131"/>
                    <a:pt x="4778" y="2105"/>
                  </a:cubicBezTo>
                  <a:cubicBezTo>
                    <a:pt x="4800" y="2086"/>
                    <a:pt x="4817" y="2064"/>
                    <a:pt x="4832" y="2043"/>
                  </a:cubicBezTo>
                  <a:cubicBezTo>
                    <a:pt x="4855" y="2013"/>
                    <a:pt x="4877" y="1983"/>
                    <a:pt x="4907" y="1968"/>
                  </a:cubicBezTo>
                  <a:cubicBezTo>
                    <a:pt x="4925" y="1957"/>
                    <a:pt x="4945" y="1952"/>
                    <a:pt x="4967" y="1952"/>
                  </a:cubicBezTo>
                  <a:cubicBezTo>
                    <a:pt x="4986" y="1952"/>
                    <a:pt x="5008" y="1956"/>
                    <a:pt x="5033" y="1963"/>
                  </a:cubicBezTo>
                  <a:lnTo>
                    <a:pt x="5067" y="1976"/>
                  </a:lnTo>
                  <a:lnTo>
                    <a:pt x="5067" y="1938"/>
                  </a:lnTo>
                  <a:cubicBezTo>
                    <a:pt x="5067" y="1876"/>
                    <a:pt x="5063" y="1816"/>
                    <a:pt x="5055" y="1758"/>
                  </a:cubicBezTo>
                  <a:cubicBezTo>
                    <a:pt x="5031" y="1576"/>
                    <a:pt x="4935" y="1387"/>
                    <a:pt x="4770" y="1370"/>
                  </a:cubicBezTo>
                  <a:cubicBezTo>
                    <a:pt x="4752" y="1276"/>
                    <a:pt x="4761" y="1173"/>
                    <a:pt x="4770" y="1072"/>
                  </a:cubicBezTo>
                  <a:cubicBezTo>
                    <a:pt x="4785" y="903"/>
                    <a:pt x="4797" y="727"/>
                    <a:pt x="4682" y="599"/>
                  </a:cubicBezTo>
                  <a:cubicBezTo>
                    <a:pt x="4574" y="477"/>
                    <a:pt x="4412" y="463"/>
                    <a:pt x="4249" y="463"/>
                  </a:cubicBezTo>
                  <a:cubicBezTo>
                    <a:pt x="4220" y="463"/>
                    <a:pt x="4192" y="463"/>
                    <a:pt x="4163" y="464"/>
                  </a:cubicBezTo>
                  <a:cubicBezTo>
                    <a:pt x="4131" y="466"/>
                    <a:pt x="4099" y="466"/>
                    <a:pt x="4067" y="466"/>
                  </a:cubicBezTo>
                  <a:cubicBezTo>
                    <a:pt x="3900" y="466"/>
                    <a:pt x="3771" y="447"/>
                    <a:pt x="3685" y="348"/>
                  </a:cubicBezTo>
                  <a:cubicBezTo>
                    <a:pt x="3675" y="337"/>
                    <a:pt x="3664" y="324"/>
                    <a:pt x="3655" y="312"/>
                  </a:cubicBezTo>
                  <a:cubicBezTo>
                    <a:pt x="3630" y="275"/>
                    <a:pt x="3602" y="241"/>
                    <a:pt x="3561" y="222"/>
                  </a:cubicBezTo>
                  <a:cubicBezTo>
                    <a:pt x="3529" y="204"/>
                    <a:pt x="3495" y="202"/>
                    <a:pt x="3469" y="202"/>
                  </a:cubicBezTo>
                  <a:cubicBezTo>
                    <a:pt x="3456" y="202"/>
                    <a:pt x="3443" y="204"/>
                    <a:pt x="3428" y="204"/>
                  </a:cubicBezTo>
                  <a:cubicBezTo>
                    <a:pt x="3416" y="205"/>
                    <a:pt x="3403" y="206"/>
                    <a:pt x="3391" y="206"/>
                  </a:cubicBezTo>
                  <a:cubicBezTo>
                    <a:pt x="3371" y="206"/>
                    <a:pt x="3352" y="204"/>
                    <a:pt x="3338" y="200"/>
                  </a:cubicBezTo>
                  <a:cubicBezTo>
                    <a:pt x="3293" y="187"/>
                    <a:pt x="3259" y="153"/>
                    <a:pt x="3223" y="117"/>
                  </a:cubicBezTo>
                  <a:cubicBezTo>
                    <a:pt x="3193" y="87"/>
                    <a:pt x="3161" y="55"/>
                    <a:pt x="3120" y="33"/>
                  </a:cubicBezTo>
                  <a:cubicBezTo>
                    <a:pt x="3079" y="12"/>
                    <a:pt x="3032" y="1"/>
                    <a:pt x="29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151"/>
            <p:cNvSpPr/>
            <p:nvPr/>
          </p:nvSpPr>
          <p:spPr>
            <a:xfrm>
              <a:off x="4776542" y="2111126"/>
              <a:ext cx="25829" cy="29694"/>
            </a:xfrm>
            <a:custGeom>
              <a:rect b="b" l="l" r="r" t="t"/>
              <a:pathLst>
                <a:path extrusionOk="0" h="1045" w="909">
                  <a:moveTo>
                    <a:pt x="600" y="1"/>
                  </a:moveTo>
                  <a:cubicBezTo>
                    <a:pt x="589" y="1"/>
                    <a:pt x="578" y="3"/>
                    <a:pt x="568" y="7"/>
                  </a:cubicBezTo>
                  <a:cubicBezTo>
                    <a:pt x="540" y="63"/>
                    <a:pt x="575" y="125"/>
                    <a:pt x="605" y="176"/>
                  </a:cubicBezTo>
                  <a:cubicBezTo>
                    <a:pt x="635" y="228"/>
                    <a:pt x="662" y="296"/>
                    <a:pt x="628" y="345"/>
                  </a:cubicBezTo>
                  <a:cubicBezTo>
                    <a:pt x="607" y="375"/>
                    <a:pt x="568" y="386"/>
                    <a:pt x="534" y="395"/>
                  </a:cubicBezTo>
                  <a:cubicBezTo>
                    <a:pt x="497" y="405"/>
                    <a:pt x="461" y="414"/>
                    <a:pt x="427" y="425"/>
                  </a:cubicBezTo>
                  <a:cubicBezTo>
                    <a:pt x="412" y="429"/>
                    <a:pt x="397" y="433"/>
                    <a:pt x="386" y="444"/>
                  </a:cubicBezTo>
                  <a:cubicBezTo>
                    <a:pt x="367" y="463"/>
                    <a:pt x="373" y="497"/>
                    <a:pt x="388" y="521"/>
                  </a:cubicBezTo>
                  <a:cubicBezTo>
                    <a:pt x="401" y="545"/>
                    <a:pt x="420" y="566"/>
                    <a:pt x="427" y="592"/>
                  </a:cubicBezTo>
                  <a:cubicBezTo>
                    <a:pt x="433" y="628"/>
                    <a:pt x="414" y="667"/>
                    <a:pt x="384" y="688"/>
                  </a:cubicBezTo>
                  <a:cubicBezTo>
                    <a:pt x="352" y="712"/>
                    <a:pt x="315" y="718"/>
                    <a:pt x="277" y="720"/>
                  </a:cubicBezTo>
                  <a:cubicBezTo>
                    <a:pt x="189" y="727"/>
                    <a:pt x="78" y="714"/>
                    <a:pt x="30" y="789"/>
                  </a:cubicBezTo>
                  <a:cubicBezTo>
                    <a:pt x="0" y="834"/>
                    <a:pt x="11" y="898"/>
                    <a:pt x="43" y="941"/>
                  </a:cubicBezTo>
                  <a:cubicBezTo>
                    <a:pt x="75" y="984"/>
                    <a:pt x="127" y="1010"/>
                    <a:pt x="178" y="1025"/>
                  </a:cubicBezTo>
                  <a:cubicBezTo>
                    <a:pt x="222" y="1038"/>
                    <a:pt x="268" y="1045"/>
                    <a:pt x="314" y="1045"/>
                  </a:cubicBezTo>
                  <a:cubicBezTo>
                    <a:pt x="371" y="1045"/>
                    <a:pt x="428" y="1034"/>
                    <a:pt x="480" y="1012"/>
                  </a:cubicBezTo>
                  <a:cubicBezTo>
                    <a:pt x="540" y="986"/>
                    <a:pt x="594" y="945"/>
                    <a:pt x="630" y="892"/>
                  </a:cubicBezTo>
                  <a:cubicBezTo>
                    <a:pt x="658" y="851"/>
                    <a:pt x="675" y="804"/>
                    <a:pt x="688" y="757"/>
                  </a:cubicBezTo>
                  <a:cubicBezTo>
                    <a:pt x="692" y="744"/>
                    <a:pt x="697" y="731"/>
                    <a:pt x="705" y="720"/>
                  </a:cubicBezTo>
                  <a:cubicBezTo>
                    <a:pt x="718" y="707"/>
                    <a:pt x="737" y="705"/>
                    <a:pt x="755" y="703"/>
                  </a:cubicBezTo>
                  <a:cubicBezTo>
                    <a:pt x="823" y="692"/>
                    <a:pt x="909" y="658"/>
                    <a:pt x="905" y="590"/>
                  </a:cubicBezTo>
                  <a:cubicBezTo>
                    <a:pt x="905" y="570"/>
                    <a:pt x="896" y="553"/>
                    <a:pt x="890" y="538"/>
                  </a:cubicBezTo>
                  <a:cubicBezTo>
                    <a:pt x="849" y="442"/>
                    <a:pt x="830" y="337"/>
                    <a:pt x="832" y="232"/>
                  </a:cubicBezTo>
                  <a:cubicBezTo>
                    <a:pt x="832" y="213"/>
                    <a:pt x="834" y="193"/>
                    <a:pt x="827" y="176"/>
                  </a:cubicBezTo>
                  <a:cubicBezTo>
                    <a:pt x="817" y="146"/>
                    <a:pt x="791" y="129"/>
                    <a:pt x="767" y="108"/>
                  </a:cubicBezTo>
                  <a:cubicBezTo>
                    <a:pt x="737" y="82"/>
                    <a:pt x="712" y="52"/>
                    <a:pt x="680" y="28"/>
                  </a:cubicBezTo>
                  <a:cubicBezTo>
                    <a:pt x="656" y="13"/>
                    <a:pt x="628" y="1"/>
                    <a:pt x="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151"/>
            <p:cNvSpPr/>
            <p:nvPr/>
          </p:nvSpPr>
          <p:spPr>
            <a:xfrm>
              <a:off x="4775803" y="2110388"/>
              <a:ext cx="27364" cy="31200"/>
            </a:xfrm>
            <a:custGeom>
              <a:rect b="b" l="l" r="r" t="t"/>
              <a:pathLst>
                <a:path extrusionOk="0" h="1098" w="963">
                  <a:moveTo>
                    <a:pt x="626" y="53"/>
                  </a:moveTo>
                  <a:cubicBezTo>
                    <a:pt x="647" y="53"/>
                    <a:pt x="669" y="62"/>
                    <a:pt x="691" y="76"/>
                  </a:cubicBezTo>
                  <a:cubicBezTo>
                    <a:pt x="710" y="89"/>
                    <a:pt x="725" y="106"/>
                    <a:pt x="744" y="123"/>
                  </a:cubicBezTo>
                  <a:cubicBezTo>
                    <a:pt x="755" y="134"/>
                    <a:pt x="766" y="144"/>
                    <a:pt x="776" y="155"/>
                  </a:cubicBezTo>
                  <a:lnTo>
                    <a:pt x="787" y="164"/>
                  </a:lnTo>
                  <a:cubicBezTo>
                    <a:pt x="804" y="179"/>
                    <a:pt x="821" y="194"/>
                    <a:pt x="828" y="211"/>
                  </a:cubicBezTo>
                  <a:cubicBezTo>
                    <a:pt x="832" y="221"/>
                    <a:pt x="832" y="236"/>
                    <a:pt x="832" y="258"/>
                  </a:cubicBezTo>
                  <a:cubicBezTo>
                    <a:pt x="828" y="365"/>
                    <a:pt x="849" y="474"/>
                    <a:pt x="892" y="577"/>
                  </a:cubicBezTo>
                  <a:cubicBezTo>
                    <a:pt x="898" y="592"/>
                    <a:pt x="903" y="605"/>
                    <a:pt x="905" y="616"/>
                  </a:cubicBezTo>
                  <a:cubicBezTo>
                    <a:pt x="907" y="665"/>
                    <a:pt x="836" y="693"/>
                    <a:pt x="776" y="701"/>
                  </a:cubicBezTo>
                  <a:cubicBezTo>
                    <a:pt x="757" y="703"/>
                    <a:pt x="731" y="708"/>
                    <a:pt x="712" y="727"/>
                  </a:cubicBezTo>
                  <a:cubicBezTo>
                    <a:pt x="699" y="742"/>
                    <a:pt x="693" y="761"/>
                    <a:pt x="688" y="776"/>
                  </a:cubicBezTo>
                  <a:cubicBezTo>
                    <a:pt x="678" y="813"/>
                    <a:pt x="663" y="862"/>
                    <a:pt x="635" y="903"/>
                  </a:cubicBezTo>
                  <a:cubicBezTo>
                    <a:pt x="603" y="950"/>
                    <a:pt x="553" y="988"/>
                    <a:pt x="496" y="1014"/>
                  </a:cubicBezTo>
                  <a:cubicBezTo>
                    <a:pt x="448" y="1034"/>
                    <a:pt x="395" y="1045"/>
                    <a:pt x="341" y="1045"/>
                  </a:cubicBezTo>
                  <a:cubicBezTo>
                    <a:pt x="298" y="1045"/>
                    <a:pt x="255" y="1038"/>
                    <a:pt x="213" y="1025"/>
                  </a:cubicBezTo>
                  <a:cubicBezTo>
                    <a:pt x="157" y="1008"/>
                    <a:pt x="116" y="984"/>
                    <a:pt x="91" y="950"/>
                  </a:cubicBezTo>
                  <a:cubicBezTo>
                    <a:pt x="67" y="918"/>
                    <a:pt x="54" y="866"/>
                    <a:pt x="78" y="830"/>
                  </a:cubicBezTo>
                  <a:cubicBezTo>
                    <a:pt x="110" y="778"/>
                    <a:pt x="181" y="776"/>
                    <a:pt x="256" y="776"/>
                  </a:cubicBezTo>
                  <a:cubicBezTo>
                    <a:pt x="273" y="774"/>
                    <a:pt x="290" y="774"/>
                    <a:pt x="305" y="774"/>
                  </a:cubicBezTo>
                  <a:cubicBezTo>
                    <a:pt x="354" y="770"/>
                    <a:pt x="395" y="759"/>
                    <a:pt x="425" y="738"/>
                  </a:cubicBezTo>
                  <a:cubicBezTo>
                    <a:pt x="466" y="708"/>
                    <a:pt x="487" y="656"/>
                    <a:pt x="478" y="613"/>
                  </a:cubicBezTo>
                  <a:cubicBezTo>
                    <a:pt x="472" y="590"/>
                    <a:pt x="461" y="571"/>
                    <a:pt x="448" y="553"/>
                  </a:cubicBezTo>
                  <a:cubicBezTo>
                    <a:pt x="444" y="547"/>
                    <a:pt x="440" y="541"/>
                    <a:pt x="436" y="534"/>
                  </a:cubicBezTo>
                  <a:cubicBezTo>
                    <a:pt x="427" y="517"/>
                    <a:pt x="423" y="498"/>
                    <a:pt x="431" y="487"/>
                  </a:cubicBezTo>
                  <a:cubicBezTo>
                    <a:pt x="438" y="483"/>
                    <a:pt x="448" y="478"/>
                    <a:pt x="459" y="476"/>
                  </a:cubicBezTo>
                  <a:lnTo>
                    <a:pt x="566" y="446"/>
                  </a:lnTo>
                  <a:cubicBezTo>
                    <a:pt x="598" y="438"/>
                    <a:pt x="648" y="425"/>
                    <a:pt x="676" y="386"/>
                  </a:cubicBezTo>
                  <a:cubicBezTo>
                    <a:pt x="710" y="339"/>
                    <a:pt x="703" y="273"/>
                    <a:pt x="654" y="189"/>
                  </a:cubicBezTo>
                  <a:cubicBezTo>
                    <a:pt x="626" y="142"/>
                    <a:pt x="601" y="95"/>
                    <a:pt x="613" y="54"/>
                  </a:cubicBezTo>
                  <a:cubicBezTo>
                    <a:pt x="618" y="54"/>
                    <a:pt x="622" y="53"/>
                    <a:pt x="626" y="53"/>
                  </a:cubicBezTo>
                  <a:close/>
                  <a:moveTo>
                    <a:pt x="628" y="1"/>
                  </a:moveTo>
                  <a:cubicBezTo>
                    <a:pt x="612" y="1"/>
                    <a:pt x="597" y="4"/>
                    <a:pt x="583" y="9"/>
                  </a:cubicBezTo>
                  <a:lnTo>
                    <a:pt x="575" y="14"/>
                  </a:lnTo>
                  <a:lnTo>
                    <a:pt x="568" y="22"/>
                  </a:lnTo>
                  <a:cubicBezTo>
                    <a:pt x="534" y="93"/>
                    <a:pt x="581" y="170"/>
                    <a:pt x="607" y="215"/>
                  </a:cubicBezTo>
                  <a:cubicBezTo>
                    <a:pt x="646" y="279"/>
                    <a:pt x="654" y="326"/>
                    <a:pt x="633" y="354"/>
                  </a:cubicBezTo>
                  <a:cubicBezTo>
                    <a:pt x="616" y="376"/>
                    <a:pt x="586" y="386"/>
                    <a:pt x="553" y="395"/>
                  </a:cubicBezTo>
                  <a:lnTo>
                    <a:pt x="444" y="425"/>
                  </a:lnTo>
                  <a:cubicBezTo>
                    <a:pt x="429" y="429"/>
                    <a:pt x="408" y="436"/>
                    <a:pt x="393" y="453"/>
                  </a:cubicBezTo>
                  <a:cubicBezTo>
                    <a:pt x="363" y="483"/>
                    <a:pt x="374" y="530"/>
                    <a:pt x="391" y="560"/>
                  </a:cubicBezTo>
                  <a:cubicBezTo>
                    <a:pt x="395" y="568"/>
                    <a:pt x="399" y="575"/>
                    <a:pt x="406" y="583"/>
                  </a:cubicBezTo>
                  <a:cubicBezTo>
                    <a:pt x="414" y="596"/>
                    <a:pt x="423" y="611"/>
                    <a:pt x="425" y="624"/>
                  </a:cubicBezTo>
                  <a:cubicBezTo>
                    <a:pt x="431" y="648"/>
                    <a:pt x="418" y="676"/>
                    <a:pt x="393" y="693"/>
                  </a:cubicBezTo>
                  <a:cubicBezTo>
                    <a:pt x="371" y="710"/>
                    <a:pt x="341" y="718"/>
                    <a:pt x="301" y="721"/>
                  </a:cubicBezTo>
                  <a:cubicBezTo>
                    <a:pt x="286" y="721"/>
                    <a:pt x="271" y="721"/>
                    <a:pt x="256" y="723"/>
                  </a:cubicBezTo>
                  <a:cubicBezTo>
                    <a:pt x="174" y="725"/>
                    <a:pt x="80" y="727"/>
                    <a:pt x="33" y="800"/>
                  </a:cubicBezTo>
                  <a:cubicBezTo>
                    <a:pt x="1" y="851"/>
                    <a:pt x="7" y="926"/>
                    <a:pt x="48" y="982"/>
                  </a:cubicBezTo>
                  <a:cubicBezTo>
                    <a:pt x="80" y="1025"/>
                    <a:pt x="129" y="1057"/>
                    <a:pt x="196" y="1076"/>
                  </a:cubicBezTo>
                  <a:cubicBezTo>
                    <a:pt x="243" y="1091"/>
                    <a:pt x="292" y="1098"/>
                    <a:pt x="339" y="1098"/>
                  </a:cubicBezTo>
                  <a:cubicBezTo>
                    <a:pt x="401" y="1098"/>
                    <a:pt x="461" y="1087"/>
                    <a:pt x="517" y="1063"/>
                  </a:cubicBezTo>
                  <a:cubicBezTo>
                    <a:pt x="583" y="1033"/>
                    <a:pt x="641" y="988"/>
                    <a:pt x="678" y="933"/>
                  </a:cubicBezTo>
                  <a:cubicBezTo>
                    <a:pt x="710" y="886"/>
                    <a:pt x="727" y="832"/>
                    <a:pt x="740" y="791"/>
                  </a:cubicBezTo>
                  <a:cubicBezTo>
                    <a:pt x="744" y="781"/>
                    <a:pt x="746" y="770"/>
                    <a:pt x="751" y="766"/>
                  </a:cubicBezTo>
                  <a:cubicBezTo>
                    <a:pt x="757" y="759"/>
                    <a:pt x="772" y="757"/>
                    <a:pt x="785" y="755"/>
                  </a:cubicBezTo>
                  <a:cubicBezTo>
                    <a:pt x="871" y="742"/>
                    <a:pt x="963" y="697"/>
                    <a:pt x="956" y="613"/>
                  </a:cubicBezTo>
                  <a:cubicBezTo>
                    <a:pt x="956" y="592"/>
                    <a:pt x="948" y="573"/>
                    <a:pt x="939" y="553"/>
                  </a:cubicBezTo>
                  <a:cubicBezTo>
                    <a:pt x="901" y="461"/>
                    <a:pt x="881" y="359"/>
                    <a:pt x="886" y="254"/>
                  </a:cubicBezTo>
                  <a:cubicBezTo>
                    <a:pt x="886" y="236"/>
                    <a:pt x="886" y="215"/>
                    <a:pt x="879" y="194"/>
                  </a:cubicBezTo>
                  <a:cubicBezTo>
                    <a:pt x="868" y="161"/>
                    <a:pt x="843" y="142"/>
                    <a:pt x="821" y="123"/>
                  </a:cubicBezTo>
                  <a:lnTo>
                    <a:pt x="811" y="114"/>
                  </a:lnTo>
                  <a:cubicBezTo>
                    <a:pt x="800" y="106"/>
                    <a:pt x="791" y="95"/>
                    <a:pt x="781" y="84"/>
                  </a:cubicBezTo>
                  <a:cubicBezTo>
                    <a:pt x="763" y="67"/>
                    <a:pt x="744" y="48"/>
                    <a:pt x="721" y="33"/>
                  </a:cubicBezTo>
                  <a:cubicBezTo>
                    <a:pt x="691" y="12"/>
                    <a:pt x="658" y="1"/>
                    <a:pt x="6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151"/>
            <p:cNvSpPr/>
            <p:nvPr/>
          </p:nvSpPr>
          <p:spPr>
            <a:xfrm>
              <a:off x="4804671" y="2093965"/>
              <a:ext cx="93343" cy="62115"/>
            </a:xfrm>
            <a:custGeom>
              <a:rect b="b" l="l" r="r" t="t"/>
              <a:pathLst>
                <a:path extrusionOk="0" h="2186" w="3285">
                  <a:moveTo>
                    <a:pt x="1972" y="0"/>
                  </a:moveTo>
                  <a:cubicBezTo>
                    <a:pt x="1877" y="0"/>
                    <a:pt x="1785" y="23"/>
                    <a:pt x="1693" y="41"/>
                  </a:cubicBezTo>
                  <a:cubicBezTo>
                    <a:pt x="1619" y="55"/>
                    <a:pt x="1543" y="59"/>
                    <a:pt x="1467" y="59"/>
                  </a:cubicBezTo>
                  <a:cubicBezTo>
                    <a:pt x="1346" y="59"/>
                    <a:pt x="1224" y="48"/>
                    <a:pt x="1104" y="48"/>
                  </a:cubicBezTo>
                  <a:cubicBezTo>
                    <a:pt x="1012" y="48"/>
                    <a:pt x="921" y="55"/>
                    <a:pt x="832" y="77"/>
                  </a:cubicBezTo>
                  <a:lnTo>
                    <a:pt x="270" y="221"/>
                  </a:lnTo>
                  <a:cubicBezTo>
                    <a:pt x="270" y="311"/>
                    <a:pt x="270" y="403"/>
                    <a:pt x="270" y="493"/>
                  </a:cubicBezTo>
                  <a:cubicBezTo>
                    <a:pt x="71" y="514"/>
                    <a:pt x="0" y="832"/>
                    <a:pt x="170" y="934"/>
                  </a:cubicBezTo>
                  <a:cubicBezTo>
                    <a:pt x="210" y="962"/>
                    <a:pt x="264" y="977"/>
                    <a:pt x="287" y="1020"/>
                  </a:cubicBezTo>
                  <a:cubicBezTo>
                    <a:pt x="313" y="1065"/>
                    <a:pt x="296" y="1123"/>
                    <a:pt x="302" y="1174"/>
                  </a:cubicBezTo>
                  <a:cubicBezTo>
                    <a:pt x="317" y="1281"/>
                    <a:pt x="437" y="1341"/>
                    <a:pt x="544" y="1354"/>
                  </a:cubicBezTo>
                  <a:cubicBezTo>
                    <a:pt x="652" y="1369"/>
                    <a:pt x="765" y="1356"/>
                    <a:pt x="864" y="1401"/>
                  </a:cubicBezTo>
                  <a:cubicBezTo>
                    <a:pt x="962" y="1444"/>
                    <a:pt x="1031" y="1581"/>
                    <a:pt x="958" y="1663"/>
                  </a:cubicBezTo>
                  <a:cubicBezTo>
                    <a:pt x="883" y="1667"/>
                    <a:pt x="819" y="1706"/>
                    <a:pt x="767" y="1759"/>
                  </a:cubicBezTo>
                  <a:cubicBezTo>
                    <a:pt x="924" y="1755"/>
                    <a:pt x="1089" y="1719"/>
                    <a:pt x="1247" y="1708"/>
                  </a:cubicBezTo>
                  <a:cubicBezTo>
                    <a:pt x="1258" y="1707"/>
                    <a:pt x="1268" y="1707"/>
                    <a:pt x="1279" y="1707"/>
                  </a:cubicBezTo>
                  <a:cubicBezTo>
                    <a:pt x="1329" y="1707"/>
                    <a:pt x="1381" y="1713"/>
                    <a:pt x="1427" y="1736"/>
                  </a:cubicBezTo>
                  <a:cubicBezTo>
                    <a:pt x="1509" y="1779"/>
                    <a:pt x="1558" y="1879"/>
                    <a:pt x="1648" y="1905"/>
                  </a:cubicBezTo>
                  <a:cubicBezTo>
                    <a:pt x="1667" y="1910"/>
                    <a:pt x="1687" y="1912"/>
                    <a:pt x="1707" y="1912"/>
                  </a:cubicBezTo>
                  <a:cubicBezTo>
                    <a:pt x="1733" y="1912"/>
                    <a:pt x="1760" y="1909"/>
                    <a:pt x="1786" y="1909"/>
                  </a:cubicBezTo>
                  <a:cubicBezTo>
                    <a:pt x="1814" y="1909"/>
                    <a:pt x="1841" y="1912"/>
                    <a:pt x="1866" y="1924"/>
                  </a:cubicBezTo>
                  <a:cubicBezTo>
                    <a:pt x="1918" y="1948"/>
                    <a:pt x="1946" y="2003"/>
                    <a:pt x="1982" y="2044"/>
                  </a:cubicBezTo>
                  <a:cubicBezTo>
                    <a:pt x="2081" y="2156"/>
                    <a:pt x="2230" y="2171"/>
                    <a:pt x="2387" y="2171"/>
                  </a:cubicBezTo>
                  <a:cubicBezTo>
                    <a:pt x="2450" y="2171"/>
                    <a:pt x="2514" y="2169"/>
                    <a:pt x="2577" y="2169"/>
                  </a:cubicBezTo>
                  <a:cubicBezTo>
                    <a:pt x="2647" y="2169"/>
                    <a:pt x="2716" y="2172"/>
                    <a:pt x="2779" y="2186"/>
                  </a:cubicBezTo>
                  <a:cubicBezTo>
                    <a:pt x="2841" y="2091"/>
                    <a:pt x="2890" y="1984"/>
                    <a:pt x="2933" y="1881"/>
                  </a:cubicBezTo>
                  <a:cubicBezTo>
                    <a:pt x="2980" y="1770"/>
                    <a:pt x="3028" y="1656"/>
                    <a:pt x="3021" y="1536"/>
                  </a:cubicBezTo>
                  <a:cubicBezTo>
                    <a:pt x="3013" y="1326"/>
                    <a:pt x="2841" y="1144"/>
                    <a:pt x="2852" y="934"/>
                  </a:cubicBezTo>
                  <a:cubicBezTo>
                    <a:pt x="2860" y="765"/>
                    <a:pt x="2985" y="628"/>
                    <a:pt x="3096" y="499"/>
                  </a:cubicBezTo>
                  <a:cubicBezTo>
                    <a:pt x="3188" y="388"/>
                    <a:pt x="3280" y="255"/>
                    <a:pt x="3285" y="116"/>
                  </a:cubicBezTo>
                  <a:lnTo>
                    <a:pt x="3285" y="116"/>
                  </a:lnTo>
                  <a:cubicBezTo>
                    <a:pt x="3231" y="154"/>
                    <a:pt x="3155" y="164"/>
                    <a:pt x="3084" y="164"/>
                  </a:cubicBezTo>
                  <a:cubicBezTo>
                    <a:pt x="3070" y="164"/>
                    <a:pt x="3056" y="164"/>
                    <a:pt x="3043" y="163"/>
                  </a:cubicBezTo>
                  <a:cubicBezTo>
                    <a:pt x="2792" y="150"/>
                    <a:pt x="2541" y="114"/>
                    <a:pt x="2299" y="54"/>
                  </a:cubicBezTo>
                  <a:cubicBezTo>
                    <a:pt x="2194" y="30"/>
                    <a:pt x="2091" y="0"/>
                    <a:pt x="1984" y="0"/>
                  </a:cubicBezTo>
                  <a:cubicBezTo>
                    <a:pt x="1980" y="0"/>
                    <a:pt x="1976" y="0"/>
                    <a:pt x="19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151"/>
            <p:cNvSpPr/>
            <p:nvPr/>
          </p:nvSpPr>
          <p:spPr>
            <a:xfrm>
              <a:off x="4805466" y="2093169"/>
              <a:ext cx="93400" cy="63763"/>
            </a:xfrm>
            <a:custGeom>
              <a:rect b="b" l="l" r="r" t="t"/>
              <a:pathLst>
                <a:path extrusionOk="0" h="2244" w="3287">
                  <a:moveTo>
                    <a:pt x="1956" y="54"/>
                  </a:moveTo>
                  <a:cubicBezTo>
                    <a:pt x="2046" y="54"/>
                    <a:pt x="2138" y="78"/>
                    <a:pt x="2226" y="99"/>
                  </a:cubicBezTo>
                  <a:lnTo>
                    <a:pt x="2265" y="110"/>
                  </a:lnTo>
                  <a:cubicBezTo>
                    <a:pt x="2509" y="168"/>
                    <a:pt x="2760" y="204"/>
                    <a:pt x="3012" y="219"/>
                  </a:cubicBezTo>
                  <a:lnTo>
                    <a:pt x="3055" y="219"/>
                  </a:lnTo>
                  <a:cubicBezTo>
                    <a:pt x="3122" y="219"/>
                    <a:pt x="3180" y="210"/>
                    <a:pt x="3225" y="191"/>
                  </a:cubicBezTo>
                  <a:lnTo>
                    <a:pt x="3225" y="191"/>
                  </a:lnTo>
                  <a:cubicBezTo>
                    <a:pt x="3203" y="313"/>
                    <a:pt x="3115" y="429"/>
                    <a:pt x="3047" y="508"/>
                  </a:cubicBezTo>
                  <a:lnTo>
                    <a:pt x="3030" y="530"/>
                  </a:lnTo>
                  <a:cubicBezTo>
                    <a:pt x="2925" y="652"/>
                    <a:pt x="2807" y="791"/>
                    <a:pt x="2798" y="960"/>
                  </a:cubicBezTo>
                  <a:cubicBezTo>
                    <a:pt x="2792" y="1078"/>
                    <a:pt x="2839" y="1187"/>
                    <a:pt x="2884" y="1290"/>
                  </a:cubicBezTo>
                  <a:cubicBezTo>
                    <a:pt x="2925" y="1384"/>
                    <a:pt x="2963" y="1472"/>
                    <a:pt x="2967" y="1567"/>
                  </a:cubicBezTo>
                  <a:cubicBezTo>
                    <a:pt x="2972" y="1682"/>
                    <a:pt x="2925" y="1796"/>
                    <a:pt x="2882" y="1899"/>
                  </a:cubicBezTo>
                  <a:cubicBezTo>
                    <a:pt x="2847" y="1982"/>
                    <a:pt x="2800" y="2087"/>
                    <a:pt x="2738" y="2184"/>
                  </a:cubicBezTo>
                  <a:cubicBezTo>
                    <a:pt x="2672" y="2173"/>
                    <a:pt x="2601" y="2171"/>
                    <a:pt x="2548" y="2171"/>
                  </a:cubicBezTo>
                  <a:cubicBezTo>
                    <a:pt x="2518" y="2171"/>
                    <a:pt x="2485" y="2171"/>
                    <a:pt x="2453" y="2173"/>
                  </a:cubicBezTo>
                  <a:lnTo>
                    <a:pt x="2361" y="2173"/>
                  </a:lnTo>
                  <a:cubicBezTo>
                    <a:pt x="2192" y="2173"/>
                    <a:pt x="2061" y="2154"/>
                    <a:pt x="1975" y="2055"/>
                  </a:cubicBezTo>
                  <a:cubicBezTo>
                    <a:pt x="1965" y="2044"/>
                    <a:pt x="1954" y="2031"/>
                    <a:pt x="1945" y="2019"/>
                  </a:cubicBezTo>
                  <a:cubicBezTo>
                    <a:pt x="1920" y="1982"/>
                    <a:pt x="1892" y="1948"/>
                    <a:pt x="1851" y="1929"/>
                  </a:cubicBezTo>
                  <a:cubicBezTo>
                    <a:pt x="1819" y="1911"/>
                    <a:pt x="1785" y="1909"/>
                    <a:pt x="1759" y="1909"/>
                  </a:cubicBezTo>
                  <a:cubicBezTo>
                    <a:pt x="1746" y="1909"/>
                    <a:pt x="1733" y="1911"/>
                    <a:pt x="1718" y="1911"/>
                  </a:cubicBezTo>
                  <a:cubicBezTo>
                    <a:pt x="1706" y="1912"/>
                    <a:pt x="1693" y="1913"/>
                    <a:pt x="1681" y="1913"/>
                  </a:cubicBezTo>
                  <a:cubicBezTo>
                    <a:pt x="1661" y="1913"/>
                    <a:pt x="1642" y="1911"/>
                    <a:pt x="1628" y="1907"/>
                  </a:cubicBezTo>
                  <a:cubicBezTo>
                    <a:pt x="1583" y="1894"/>
                    <a:pt x="1549" y="1860"/>
                    <a:pt x="1513" y="1824"/>
                  </a:cubicBezTo>
                  <a:cubicBezTo>
                    <a:pt x="1483" y="1794"/>
                    <a:pt x="1451" y="1762"/>
                    <a:pt x="1410" y="1740"/>
                  </a:cubicBezTo>
                  <a:cubicBezTo>
                    <a:pt x="1369" y="1719"/>
                    <a:pt x="1322" y="1708"/>
                    <a:pt x="1260" y="1708"/>
                  </a:cubicBezTo>
                  <a:cubicBezTo>
                    <a:pt x="1245" y="1708"/>
                    <a:pt x="1232" y="1710"/>
                    <a:pt x="1217" y="1710"/>
                  </a:cubicBezTo>
                  <a:cubicBezTo>
                    <a:pt x="1144" y="1714"/>
                    <a:pt x="1069" y="1725"/>
                    <a:pt x="996" y="1734"/>
                  </a:cubicBezTo>
                  <a:cubicBezTo>
                    <a:pt x="936" y="1742"/>
                    <a:pt x="876" y="1751"/>
                    <a:pt x="819" y="1755"/>
                  </a:cubicBezTo>
                  <a:cubicBezTo>
                    <a:pt x="849" y="1736"/>
                    <a:pt x="887" y="1721"/>
                    <a:pt x="932" y="1717"/>
                  </a:cubicBezTo>
                  <a:lnTo>
                    <a:pt x="943" y="1717"/>
                  </a:lnTo>
                  <a:lnTo>
                    <a:pt x="949" y="1708"/>
                  </a:lnTo>
                  <a:cubicBezTo>
                    <a:pt x="981" y="1672"/>
                    <a:pt x="994" y="1624"/>
                    <a:pt x="984" y="1573"/>
                  </a:cubicBezTo>
                  <a:cubicBezTo>
                    <a:pt x="969" y="1502"/>
                    <a:pt x="913" y="1434"/>
                    <a:pt x="846" y="1404"/>
                  </a:cubicBezTo>
                  <a:cubicBezTo>
                    <a:pt x="774" y="1372"/>
                    <a:pt x="696" y="1367"/>
                    <a:pt x="621" y="1365"/>
                  </a:cubicBezTo>
                  <a:cubicBezTo>
                    <a:pt x="587" y="1363"/>
                    <a:pt x="553" y="1361"/>
                    <a:pt x="519" y="1357"/>
                  </a:cubicBezTo>
                  <a:cubicBezTo>
                    <a:pt x="420" y="1344"/>
                    <a:pt x="315" y="1290"/>
                    <a:pt x="300" y="1198"/>
                  </a:cubicBezTo>
                  <a:cubicBezTo>
                    <a:pt x="298" y="1181"/>
                    <a:pt x="300" y="1164"/>
                    <a:pt x="300" y="1144"/>
                  </a:cubicBezTo>
                  <a:cubicBezTo>
                    <a:pt x="302" y="1108"/>
                    <a:pt x="302" y="1070"/>
                    <a:pt x="283" y="1035"/>
                  </a:cubicBezTo>
                  <a:cubicBezTo>
                    <a:pt x="261" y="997"/>
                    <a:pt x="223" y="977"/>
                    <a:pt x="189" y="958"/>
                  </a:cubicBezTo>
                  <a:cubicBezTo>
                    <a:pt x="178" y="954"/>
                    <a:pt x="165" y="947"/>
                    <a:pt x="154" y="941"/>
                  </a:cubicBezTo>
                  <a:cubicBezTo>
                    <a:pt x="73" y="890"/>
                    <a:pt x="64" y="789"/>
                    <a:pt x="79" y="716"/>
                  </a:cubicBezTo>
                  <a:cubicBezTo>
                    <a:pt x="97" y="645"/>
                    <a:pt x="150" y="557"/>
                    <a:pt x="244" y="547"/>
                  </a:cubicBezTo>
                  <a:lnTo>
                    <a:pt x="268" y="545"/>
                  </a:lnTo>
                  <a:lnTo>
                    <a:pt x="268" y="270"/>
                  </a:lnTo>
                  <a:lnTo>
                    <a:pt x="810" y="131"/>
                  </a:lnTo>
                  <a:cubicBezTo>
                    <a:pt x="885" y="112"/>
                    <a:pt x="971" y="103"/>
                    <a:pt x="1076" y="103"/>
                  </a:cubicBezTo>
                  <a:cubicBezTo>
                    <a:pt x="1136" y="103"/>
                    <a:pt x="1196" y="105"/>
                    <a:pt x="1256" y="108"/>
                  </a:cubicBezTo>
                  <a:cubicBezTo>
                    <a:pt x="1318" y="112"/>
                    <a:pt x="1380" y="114"/>
                    <a:pt x="1442" y="114"/>
                  </a:cubicBezTo>
                  <a:cubicBezTo>
                    <a:pt x="1530" y="114"/>
                    <a:pt x="1603" y="108"/>
                    <a:pt x="1669" y="95"/>
                  </a:cubicBezTo>
                  <a:lnTo>
                    <a:pt x="1721" y="86"/>
                  </a:lnTo>
                  <a:cubicBezTo>
                    <a:pt x="1798" y="69"/>
                    <a:pt x="1875" y="54"/>
                    <a:pt x="1956" y="54"/>
                  </a:cubicBezTo>
                  <a:close/>
                  <a:moveTo>
                    <a:pt x="1952" y="0"/>
                  </a:moveTo>
                  <a:cubicBezTo>
                    <a:pt x="1870" y="0"/>
                    <a:pt x="1789" y="18"/>
                    <a:pt x="1710" y="33"/>
                  </a:cubicBezTo>
                  <a:lnTo>
                    <a:pt x="1658" y="43"/>
                  </a:lnTo>
                  <a:cubicBezTo>
                    <a:pt x="1594" y="54"/>
                    <a:pt x="1526" y="60"/>
                    <a:pt x="1442" y="60"/>
                  </a:cubicBezTo>
                  <a:cubicBezTo>
                    <a:pt x="1380" y="60"/>
                    <a:pt x="1320" y="58"/>
                    <a:pt x="1260" y="54"/>
                  </a:cubicBezTo>
                  <a:cubicBezTo>
                    <a:pt x="1198" y="52"/>
                    <a:pt x="1136" y="50"/>
                    <a:pt x="1076" y="50"/>
                  </a:cubicBezTo>
                  <a:cubicBezTo>
                    <a:pt x="964" y="50"/>
                    <a:pt x="876" y="58"/>
                    <a:pt x="797" y="80"/>
                  </a:cubicBezTo>
                  <a:lnTo>
                    <a:pt x="214" y="228"/>
                  </a:lnTo>
                  <a:lnTo>
                    <a:pt x="214" y="497"/>
                  </a:lnTo>
                  <a:cubicBezTo>
                    <a:pt x="124" y="519"/>
                    <a:pt x="52" y="596"/>
                    <a:pt x="28" y="705"/>
                  </a:cubicBezTo>
                  <a:cubicBezTo>
                    <a:pt x="0" y="823"/>
                    <a:pt x="41" y="932"/>
                    <a:pt x="127" y="986"/>
                  </a:cubicBezTo>
                  <a:cubicBezTo>
                    <a:pt x="139" y="995"/>
                    <a:pt x="152" y="1001"/>
                    <a:pt x="165" y="1007"/>
                  </a:cubicBezTo>
                  <a:cubicBezTo>
                    <a:pt x="195" y="1022"/>
                    <a:pt x="223" y="1037"/>
                    <a:pt x="236" y="1061"/>
                  </a:cubicBezTo>
                  <a:cubicBezTo>
                    <a:pt x="249" y="1082"/>
                    <a:pt x="249" y="1112"/>
                    <a:pt x="246" y="1142"/>
                  </a:cubicBezTo>
                  <a:cubicBezTo>
                    <a:pt x="246" y="1164"/>
                    <a:pt x="244" y="1185"/>
                    <a:pt x="249" y="1207"/>
                  </a:cubicBezTo>
                  <a:cubicBezTo>
                    <a:pt x="266" y="1324"/>
                    <a:pt x="394" y="1393"/>
                    <a:pt x="512" y="1410"/>
                  </a:cubicBezTo>
                  <a:cubicBezTo>
                    <a:pt x="546" y="1414"/>
                    <a:pt x="583" y="1417"/>
                    <a:pt x="617" y="1417"/>
                  </a:cubicBezTo>
                  <a:cubicBezTo>
                    <a:pt x="692" y="1421"/>
                    <a:pt x="761" y="1425"/>
                    <a:pt x="825" y="1453"/>
                  </a:cubicBezTo>
                  <a:cubicBezTo>
                    <a:pt x="876" y="1477"/>
                    <a:pt x="919" y="1530"/>
                    <a:pt x="930" y="1584"/>
                  </a:cubicBezTo>
                  <a:cubicBezTo>
                    <a:pt x="936" y="1605"/>
                    <a:pt x="936" y="1637"/>
                    <a:pt x="917" y="1665"/>
                  </a:cubicBezTo>
                  <a:cubicBezTo>
                    <a:pt x="844" y="1672"/>
                    <a:pt x="776" y="1708"/>
                    <a:pt x="720" y="1768"/>
                  </a:cubicBezTo>
                  <a:lnTo>
                    <a:pt x="675" y="1815"/>
                  </a:lnTo>
                  <a:lnTo>
                    <a:pt x="739" y="1813"/>
                  </a:lnTo>
                  <a:cubicBezTo>
                    <a:pt x="827" y="1811"/>
                    <a:pt x="917" y="1800"/>
                    <a:pt x="1003" y="1787"/>
                  </a:cubicBezTo>
                  <a:cubicBezTo>
                    <a:pt x="1076" y="1779"/>
                    <a:pt x="1148" y="1768"/>
                    <a:pt x="1221" y="1764"/>
                  </a:cubicBezTo>
                  <a:cubicBezTo>
                    <a:pt x="1234" y="1764"/>
                    <a:pt x="1247" y="1762"/>
                    <a:pt x="1260" y="1762"/>
                  </a:cubicBezTo>
                  <a:cubicBezTo>
                    <a:pt x="1313" y="1762"/>
                    <a:pt x="1354" y="1770"/>
                    <a:pt x="1386" y="1787"/>
                  </a:cubicBezTo>
                  <a:cubicBezTo>
                    <a:pt x="1418" y="1804"/>
                    <a:pt x="1446" y="1832"/>
                    <a:pt x="1474" y="1862"/>
                  </a:cubicBezTo>
                  <a:cubicBezTo>
                    <a:pt x="1515" y="1901"/>
                    <a:pt x="1556" y="1941"/>
                    <a:pt x="1613" y="1959"/>
                  </a:cubicBezTo>
                  <a:cubicBezTo>
                    <a:pt x="1633" y="1964"/>
                    <a:pt x="1656" y="1966"/>
                    <a:pt x="1681" y="1966"/>
                  </a:cubicBezTo>
                  <a:cubicBezTo>
                    <a:pt x="1694" y="1966"/>
                    <a:pt x="1707" y="1966"/>
                    <a:pt x="1721" y="1965"/>
                  </a:cubicBezTo>
                  <a:cubicBezTo>
                    <a:pt x="1733" y="1964"/>
                    <a:pt x="1745" y="1964"/>
                    <a:pt x="1756" y="1964"/>
                  </a:cubicBezTo>
                  <a:cubicBezTo>
                    <a:pt x="1785" y="1964"/>
                    <a:pt x="1809" y="1967"/>
                    <a:pt x="1828" y="1976"/>
                  </a:cubicBezTo>
                  <a:cubicBezTo>
                    <a:pt x="1858" y="1991"/>
                    <a:pt x="1879" y="2019"/>
                    <a:pt x="1903" y="2051"/>
                  </a:cubicBezTo>
                  <a:cubicBezTo>
                    <a:pt x="1913" y="2064"/>
                    <a:pt x="1924" y="2079"/>
                    <a:pt x="1935" y="2091"/>
                  </a:cubicBezTo>
                  <a:cubicBezTo>
                    <a:pt x="2044" y="2214"/>
                    <a:pt x="2209" y="2227"/>
                    <a:pt x="2377" y="2227"/>
                  </a:cubicBezTo>
                  <a:cubicBezTo>
                    <a:pt x="2403" y="2227"/>
                    <a:pt x="2429" y="2227"/>
                    <a:pt x="2455" y="2226"/>
                  </a:cubicBezTo>
                  <a:cubicBezTo>
                    <a:pt x="2485" y="2224"/>
                    <a:pt x="2518" y="2224"/>
                    <a:pt x="2548" y="2224"/>
                  </a:cubicBezTo>
                  <a:cubicBezTo>
                    <a:pt x="2605" y="2224"/>
                    <a:pt x="2678" y="2226"/>
                    <a:pt x="2745" y="2241"/>
                  </a:cubicBezTo>
                  <a:lnTo>
                    <a:pt x="2764" y="2244"/>
                  </a:lnTo>
                  <a:lnTo>
                    <a:pt x="2772" y="2229"/>
                  </a:lnTo>
                  <a:cubicBezTo>
                    <a:pt x="2841" y="2124"/>
                    <a:pt x="2892" y="2008"/>
                    <a:pt x="2931" y="1920"/>
                  </a:cubicBezTo>
                  <a:cubicBezTo>
                    <a:pt x="2976" y="1813"/>
                    <a:pt x="3027" y="1691"/>
                    <a:pt x="3021" y="1562"/>
                  </a:cubicBezTo>
                  <a:cubicBezTo>
                    <a:pt x="3017" y="1459"/>
                    <a:pt x="2974" y="1363"/>
                    <a:pt x="2933" y="1269"/>
                  </a:cubicBezTo>
                  <a:cubicBezTo>
                    <a:pt x="2888" y="1166"/>
                    <a:pt x="2845" y="1067"/>
                    <a:pt x="2850" y="965"/>
                  </a:cubicBezTo>
                  <a:cubicBezTo>
                    <a:pt x="2858" y="812"/>
                    <a:pt x="2965" y="686"/>
                    <a:pt x="3070" y="564"/>
                  </a:cubicBezTo>
                  <a:lnTo>
                    <a:pt x="3087" y="545"/>
                  </a:lnTo>
                  <a:cubicBezTo>
                    <a:pt x="3169" y="448"/>
                    <a:pt x="3278" y="302"/>
                    <a:pt x="3285" y="146"/>
                  </a:cubicBezTo>
                  <a:lnTo>
                    <a:pt x="3287" y="93"/>
                  </a:lnTo>
                  <a:lnTo>
                    <a:pt x="3242" y="123"/>
                  </a:lnTo>
                  <a:cubicBezTo>
                    <a:pt x="3201" y="150"/>
                    <a:pt x="3137" y="165"/>
                    <a:pt x="3055" y="165"/>
                  </a:cubicBezTo>
                  <a:lnTo>
                    <a:pt x="3015" y="165"/>
                  </a:lnTo>
                  <a:cubicBezTo>
                    <a:pt x="2766" y="153"/>
                    <a:pt x="2518" y="116"/>
                    <a:pt x="2275" y="56"/>
                  </a:cubicBezTo>
                  <a:lnTo>
                    <a:pt x="2239" y="48"/>
                  </a:lnTo>
                  <a:cubicBezTo>
                    <a:pt x="2147" y="24"/>
                    <a:pt x="2053" y="3"/>
                    <a:pt x="1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151"/>
            <p:cNvSpPr/>
            <p:nvPr/>
          </p:nvSpPr>
          <p:spPr>
            <a:xfrm>
              <a:off x="4760232" y="1735021"/>
              <a:ext cx="203480" cy="343736"/>
            </a:xfrm>
            <a:custGeom>
              <a:rect b="b" l="l" r="r" t="t"/>
              <a:pathLst>
                <a:path extrusionOk="0" h="12097" w="7161">
                  <a:moveTo>
                    <a:pt x="4680" y="0"/>
                  </a:moveTo>
                  <a:cubicBezTo>
                    <a:pt x="4538" y="0"/>
                    <a:pt x="4393" y="14"/>
                    <a:pt x="4255" y="29"/>
                  </a:cubicBezTo>
                  <a:cubicBezTo>
                    <a:pt x="4095" y="46"/>
                    <a:pt x="3930" y="66"/>
                    <a:pt x="3782" y="132"/>
                  </a:cubicBezTo>
                  <a:cubicBezTo>
                    <a:pt x="3632" y="198"/>
                    <a:pt x="3501" y="320"/>
                    <a:pt x="3465" y="479"/>
                  </a:cubicBezTo>
                  <a:cubicBezTo>
                    <a:pt x="3445" y="569"/>
                    <a:pt x="3458" y="663"/>
                    <a:pt x="3450" y="755"/>
                  </a:cubicBezTo>
                  <a:cubicBezTo>
                    <a:pt x="3435" y="920"/>
                    <a:pt x="3349" y="1077"/>
                    <a:pt x="3220" y="1180"/>
                  </a:cubicBezTo>
                  <a:cubicBezTo>
                    <a:pt x="3152" y="1233"/>
                    <a:pt x="3068" y="1276"/>
                    <a:pt x="3030" y="1355"/>
                  </a:cubicBezTo>
                  <a:cubicBezTo>
                    <a:pt x="3004" y="1407"/>
                    <a:pt x="3000" y="1465"/>
                    <a:pt x="2978" y="1516"/>
                  </a:cubicBezTo>
                  <a:cubicBezTo>
                    <a:pt x="2910" y="1672"/>
                    <a:pt x="2704" y="1700"/>
                    <a:pt x="2533" y="1704"/>
                  </a:cubicBezTo>
                  <a:cubicBezTo>
                    <a:pt x="2310" y="1713"/>
                    <a:pt x="2089" y="1719"/>
                    <a:pt x="1866" y="1726"/>
                  </a:cubicBezTo>
                  <a:cubicBezTo>
                    <a:pt x="1817" y="1727"/>
                    <a:pt x="1766" y="1729"/>
                    <a:pt x="1716" y="1729"/>
                  </a:cubicBezTo>
                  <a:cubicBezTo>
                    <a:pt x="1561" y="1729"/>
                    <a:pt x="1406" y="1715"/>
                    <a:pt x="1266" y="1649"/>
                  </a:cubicBezTo>
                  <a:cubicBezTo>
                    <a:pt x="1080" y="1561"/>
                    <a:pt x="949" y="1390"/>
                    <a:pt x="782" y="1267"/>
                  </a:cubicBezTo>
                  <a:cubicBezTo>
                    <a:pt x="602" y="1136"/>
                    <a:pt x="379" y="1065"/>
                    <a:pt x="157" y="1065"/>
                  </a:cubicBezTo>
                  <a:cubicBezTo>
                    <a:pt x="123" y="1065"/>
                    <a:pt x="88" y="1067"/>
                    <a:pt x="54" y="1070"/>
                  </a:cubicBezTo>
                  <a:cubicBezTo>
                    <a:pt x="240" y="1340"/>
                    <a:pt x="429" y="1610"/>
                    <a:pt x="615" y="1880"/>
                  </a:cubicBezTo>
                  <a:cubicBezTo>
                    <a:pt x="641" y="1919"/>
                    <a:pt x="671" y="1957"/>
                    <a:pt x="714" y="1977"/>
                  </a:cubicBezTo>
                  <a:cubicBezTo>
                    <a:pt x="752" y="1994"/>
                    <a:pt x="799" y="1987"/>
                    <a:pt x="842" y="1998"/>
                  </a:cubicBezTo>
                  <a:cubicBezTo>
                    <a:pt x="885" y="2007"/>
                    <a:pt x="924" y="2034"/>
                    <a:pt x="962" y="2060"/>
                  </a:cubicBezTo>
                  <a:cubicBezTo>
                    <a:pt x="1224" y="2249"/>
                    <a:pt x="1485" y="2437"/>
                    <a:pt x="1708" y="2669"/>
                  </a:cubicBezTo>
                  <a:cubicBezTo>
                    <a:pt x="1768" y="2731"/>
                    <a:pt x="1826" y="2799"/>
                    <a:pt x="1843" y="2881"/>
                  </a:cubicBezTo>
                  <a:cubicBezTo>
                    <a:pt x="1883" y="3089"/>
                    <a:pt x="1652" y="3277"/>
                    <a:pt x="1695" y="3485"/>
                  </a:cubicBezTo>
                  <a:cubicBezTo>
                    <a:pt x="1736" y="3691"/>
                    <a:pt x="2023" y="3791"/>
                    <a:pt x="2031" y="4001"/>
                  </a:cubicBezTo>
                  <a:cubicBezTo>
                    <a:pt x="2033" y="4051"/>
                    <a:pt x="2018" y="4098"/>
                    <a:pt x="2010" y="4147"/>
                  </a:cubicBezTo>
                  <a:cubicBezTo>
                    <a:pt x="2001" y="4211"/>
                    <a:pt x="2001" y="4275"/>
                    <a:pt x="2003" y="4342"/>
                  </a:cubicBezTo>
                  <a:cubicBezTo>
                    <a:pt x="2008" y="4543"/>
                    <a:pt x="2006" y="4747"/>
                    <a:pt x="2001" y="4948"/>
                  </a:cubicBezTo>
                  <a:cubicBezTo>
                    <a:pt x="2010" y="4946"/>
                    <a:pt x="2019" y="4944"/>
                    <a:pt x="2028" y="4944"/>
                  </a:cubicBezTo>
                  <a:cubicBezTo>
                    <a:pt x="2038" y="4944"/>
                    <a:pt x="2047" y="4946"/>
                    <a:pt x="2057" y="4950"/>
                  </a:cubicBezTo>
                  <a:cubicBezTo>
                    <a:pt x="2121" y="4972"/>
                    <a:pt x="2130" y="5060"/>
                    <a:pt x="2153" y="5124"/>
                  </a:cubicBezTo>
                  <a:cubicBezTo>
                    <a:pt x="2220" y="5315"/>
                    <a:pt x="2460" y="5366"/>
                    <a:pt x="2661" y="5387"/>
                  </a:cubicBezTo>
                  <a:cubicBezTo>
                    <a:pt x="2719" y="5561"/>
                    <a:pt x="2895" y="5687"/>
                    <a:pt x="3079" y="5690"/>
                  </a:cubicBezTo>
                  <a:cubicBezTo>
                    <a:pt x="3047" y="5934"/>
                    <a:pt x="3013" y="6180"/>
                    <a:pt x="2980" y="6424"/>
                  </a:cubicBezTo>
                  <a:cubicBezTo>
                    <a:pt x="2835" y="6407"/>
                    <a:pt x="2687" y="6392"/>
                    <a:pt x="2541" y="6377"/>
                  </a:cubicBezTo>
                  <a:cubicBezTo>
                    <a:pt x="2451" y="6542"/>
                    <a:pt x="2355" y="6724"/>
                    <a:pt x="2391" y="6909"/>
                  </a:cubicBezTo>
                  <a:cubicBezTo>
                    <a:pt x="2406" y="6986"/>
                    <a:pt x="2445" y="7065"/>
                    <a:pt x="2415" y="7138"/>
                  </a:cubicBezTo>
                  <a:cubicBezTo>
                    <a:pt x="2353" y="7296"/>
                    <a:pt x="2089" y="7221"/>
                    <a:pt x="1965" y="7337"/>
                  </a:cubicBezTo>
                  <a:cubicBezTo>
                    <a:pt x="1916" y="7384"/>
                    <a:pt x="1894" y="7459"/>
                    <a:pt x="1843" y="7504"/>
                  </a:cubicBezTo>
                  <a:cubicBezTo>
                    <a:pt x="1772" y="7571"/>
                    <a:pt x="1663" y="7564"/>
                    <a:pt x="1571" y="7594"/>
                  </a:cubicBezTo>
                  <a:cubicBezTo>
                    <a:pt x="1479" y="7624"/>
                    <a:pt x="1359" y="7781"/>
                    <a:pt x="1431" y="7845"/>
                  </a:cubicBezTo>
                  <a:cubicBezTo>
                    <a:pt x="1435" y="7946"/>
                    <a:pt x="1307" y="7982"/>
                    <a:pt x="1203" y="7982"/>
                  </a:cubicBezTo>
                  <a:cubicBezTo>
                    <a:pt x="1197" y="7982"/>
                    <a:pt x="1191" y="7982"/>
                    <a:pt x="1185" y="7982"/>
                  </a:cubicBezTo>
                  <a:cubicBezTo>
                    <a:pt x="1172" y="7981"/>
                    <a:pt x="1158" y="7981"/>
                    <a:pt x="1144" y="7981"/>
                  </a:cubicBezTo>
                  <a:cubicBezTo>
                    <a:pt x="1047" y="7981"/>
                    <a:pt x="937" y="8004"/>
                    <a:pt x="922" y="8095"/>
                  </a:cubicBezTo>
                  <a:cubicBezTo>
                    <a:pt x="911" y="8162"/>
                    <a:pt x="962" y="8222"/>
                    <a:pt x="960" y="8288"/>
                  </a:cubicBezTo>
                  <a:cubicBezTo>
                    <a:pt x="956" y="8385"/>
                    <a:pt x="844" y="8436"/>
                    <a:pt x="750" y="8447"/>
                  </a:cubicBezTo>
                  <a:cubicBezTo>
                    <a:pt x="654" y="8458"/>
                    <a:pt x="549" y="8453"/>
                    <a:pt x="476" y="8515"/>
                  </a:cubicBezTo>
                  <a:cubicBezTo>
                    <a:pt x="392" y="8588"/>
                    <a:pt x="392" y="8717"/>
                    <a:pt x="349" y="8820"/>
                  </a:cubicBezTo>
                  <a:cubicBezTo>
                    <a:pt x="296" y="8949"/>
                    <a:pt x="159" y="9037"/>
                    <a:pt x="19" y="9037"/>
                  </a:cubicBezTo>
                  <a:cubicBezTo>
                    <a:pt x="13" y="9037"/>
                    <a:pt x="7" y="9036"/>
                    <a:pt x="0" y="9036"/>
                  </a:cubicBezTo>
                  <a:lnTo>
                    <a:pt x="0" y="9036"/>
                  </a:lnTo>
                  <a:cubicBezTo>
                    <a:pt x="39" y="9132"/>
                    <a:pt x="77" y="9231"/>
                    <a:pt x="116" y="9327"/>
                  </a:cubicBezTo>
                  <a:cubicBezTo>
                    <a:pt x="197" y="9537"/>
                    <a:pt x="304" y="9773"/>
                    <a:pt x="521" y="9837"/>
                  </a:cubicBezTo>
                  <a:cubicBezTo>
                    <a:pt x="517" y="10073"/>
                    <a:pt x="309" y="10292"/>
                    <a:pt x="369" y="10521"/>
                  </a:cubicBezTo>
                  <a:cubicBezTo>
                    <a:pt x="399" y="10632"/>
                    <a:pt x="489" y="10750"/>
                    <a:pt x="429" y="10849"/>
                  </a:cubicBezTo>
                  <a:cubicBezTo>
                    <a:pt x="405" y="10887"/>
                    <a:pt x="364" y="10911"/>
                    <a:pt x="332" y="10943"/>
                  </a:cubicBezTo>
                  <a:cubicBezTo>
                    <a:pt x="210" y="11063"/>
                    <a:pt x="255" y="11286"/>
                    <a:pt x="390" y="11393"/>
                  </a:cubicBezTo>
                  <a:cubicBezTo>
                    <a:pt x="482" y="11464"/>
                    <a:pt x="597" y="11491"/>
                    <a:pt x="715" y="11491"/>
                  </a:cubicBezTo>
                  <a:cubicBezTo>
                    <a:pt x="771" y="11491"/>
                    <a:pt x="827" y="11485"/>
                    <a:pt x="881" y="11474"/>
                  </a:cubicBezTo>
                  <a:cubicBezTo>
                    <a:pt x="926" y="11646"/>
                    <a:pt x="1099" y="11772"/>
                    <a:pt x="1274" y="11772"/>
                  </a:cubicBezTo>
                  <a:cubicBezTo>
                    <a:pt x="1300" y="11772"/>
                    <a:pt x="1326" y="11769"/>
                    <a:pt x="1352" y="11763"/>
                  </a:cubicBezTo>
                  <a:cubicBezTo>
                    <a:pt x="1356" y="11911"/>
                    <a:pt x="1539" y="11976"/>
                    <a:pt x="1684" y="12001"/>
                  </a:cubicBezTo>
                  <a:cubicBezTo>
                    <a:pt x="1847" y="12029"/>
                    <a:pt x="2012" y="12057"/>
                    <a:pt x="2175" y="12085"/>
                  </a:cubicBezTo>
                  <a:cubicBezTo>
                    <a:pt x="2210" y="12091"/>
                    <a:pt x="2248" y="12096"/>
                    <a:pt x="2285" y="12096"/>
                  </a:cubicBezTo>
                  <a:cubicBezTo>
                    <a:pt x="2350" y="12096"/>
                    <a:pt x="2411" y="12080"/>
                    <a:pt x="2447" y="12027"/>
                  </a:cubicBezTo>
                  <a:cubicBezTo>
                    <a:pt x="2466" y="11997"/>
                    <a:pt x="2473" y="11961"/>
                    <a:pt x="2494" y="11933"/>
                  </a:cubicBezTo>
                  <a:cubicBezTo>
                    <a:pt x="2516" y="11901"/>
                    <a:pt x="2554" y="11883"/>
                    <a:pt x="2591" y="11871"/>
                  </a:cubicBezTo>
                  <a:cubicBezTo>
                    <a:pt x="2746" y="11808"/>
                    <a:pt x="2915" y="11778"/>
                    <a:pt x="3083" y="11778"/>
                  </a:cubicBezTo>
                  <a:cubicBezTo>
                    <a:pt x="3089" y="11778"/>
                    <a:pt x="3095" y="11778"/>
                    <a:pt x="3100" y="11778"/>
                  </a:cubicBezTo>
                  <a:cubicBezTo>
                    <a:pt x="3126" y="11779"/>
                    <a:pt x="3152" y="11780"/>
                    <a:pt x="3178" y="11780"/>
                  </a:cubicBezTo>
                  <a:cubicBezTo>
                    <a:pt x="3267" y="11780"/>
                    <a:pt x="3356" y="11770"/>
                    <a:pt x="3411" y="11706"/>
                  </a:cubicBezTo>
                  <a:cubicBezTo>
                    <a:pt x="3458" y="11652"/>
                    <a:pt x="3471" y="11568"/>
                    <a:pt x="3533" y="11532"/>
                  </a:cubicBezTo>
                  <a:cubicBezTo>
                    <a:pt x="3567" y="11513"/>
                    <a:pt x="3608" y="11511"/>
                    <a:pt x="3649" y="11511"/>
                  </a:cubicBezTo>
                  <a:cubicBezTo>
                    <a:pt x="3857" y="11513"/>
                    <a:pt x="4065" y="11513"/>
                    <a:pt x="4274" y="11515"/>
                  </a:cubicBezTo>
                  <a:cubicBezTo>
                    <a:pt x="4360" y="11515"/>
                    <a:pt x="4450" y="11515"/>
                    <a:pt x="4525" y="11476"/>
                  </a:cubicBezTo>
                  <a:cubicBezTo>
                    <a:pt x="4600" y="11438"/>
                    <a:pt x="4652" y="11367"/>
                    <a:pt x="4714" y="11311"/>
                  </a:cubicBezTo>
                  <a:cubicBezTo>
                    <a:pt x="4761" y="11268"/>
                    <a:pt x="4825" y="11233"/>
                    <a:pt x="4888" y="11233"/>
                  </a:cubicBezTo>
                  <a:cubicBezTo>
                    <a:pt x="4902" y="11233"/>
                    <a:pt x="4916" y="11235"/>
                    <a:pt x="4930" y="11239"/>
                  </a:cubicBezTo>
                  <a:cubicBezTo>
                    <a:pt x="5003" y="11142"/>
                    <a:pt x="5087" y="11052"/>
                    <a:pt x="5181" y="10975"/>
                  </a:cubicBezTo>
                  <a:cubicBezTo>
                    <a:pt x="5264" y="10904"/>
                    <a:pt x="5359" y="10836"/>
                    <a:pt x="5397" y="10733"/>
                  </a:cubicBezTo>
                  <a:cubicBezTo>
                    <a:pt x="5422" y="10755"/>
                    <a:pt x="5450" y="10764"/>
                    <a:pt x="5478" y="10764"/>
                  </a:cubicBezTo>
                  <a:cubicBezTo>
                    <a:pt x="5569" y="10764"/>
                    <a:pt x="5669" y="10668"/>
                    <a:pt x="5704" y="10570"/>
                  </a:cubicBezTo>
                  <a:cubicBezTo>
                    <a:pt x="5749" y="10439"/>
                    <a:pt x="5761" y="10281"/>
                    <a:pt x="5877" y="10206"/>
                  </a:cubicBezTo>
                  <a:cubicBezTo>
                    <a:pt x="5928" y="10172"/>
                    <a:pt x="5991" y="10163"/>
                    <a:pt x="6048" y="10142"/>
                  </a:cubicBezTo>
                  <a:cubicBezTo>
                    <a:pt x="6222" y="10079"/>
                    <a:pt x="6346" y="9899"/>
                    <a:pt x="6344" y="9713"/>
                  </a:cubicBezTo>
                  <a:lnTo>
                    <a:pt x="6344" y="9713"/>
                  </a:lnTo>
                  <a:cubicBezTo>
                    <a:pt x="6371" y="9736"/>
                    <a:pt x="6403" y="9746"/>
                    <a:pt x="6436" y="9746"/>
                  </a:cubicBezTo>
                  <a:cubicBezTo>
                    <a:pt x="6517" y="9746"/>
                    <a:pt x="6606" y="9686"/>
                    <a:pt x="6655" y="9612"/>
                  </a:cubicBezTo>
                  <a:cubicBezTo>
                    <a:pt x="6726" y="9512"/>
                    <a:pt x="6764" y="9385"/>
                    <a:pt x="6860" y="9308"/>
                  </a:cubicBezTo>
                  <a:cubicBezTo>
                    <a:pt x="6910" y="9270"/>
                    <a:pt x="6972" y="9248"/>
                    <a:pt x="7019" y="9207"/>
                  </a:cubicBezTo>
                  <a:cubicBezTo>
                    <a:pt x="7143" y="9109"/>
                    <a:pt x="7160" y="8918"/>
                    <a:pt x="7103" y="8770"/>
                  </a:cubicBezTo>
                  <a:cubicBezTo>
                    <a:pt x="7045" y="8623"/>
                    <a:pt x="6927" y="8507"/>
                    <a:pt x="6813" y="8395"/>
                  </a:cubicBezTo>
                  <a:cubicBezTo>
                    <a:pt x="6642" y="8230"/>
                    <a:pt x="6473" y="8063"/>
                    <a:pt x="6301" y="7896"/>
                  </a:cubicBezTo>
                  <a:cubicBezTo>
                    <a:pt x="6237" y="7834"/>
                    <a:pt x="6166" y="7751"/>
                    <a:pt x="6192" y="7665"/>
                  </a:cubicBezTo>
                  <a:cubicBezTo>
                    <a:pt x="6235" y="7519"/>
                    <a:pt x="6477" y="7549"/>
                    <a:pt x="6556" y="7421"/>
                  </a:cubicBezTo>
                  <a:cubicBezTo>
                    <a:pt x="6406" y="7251"/>
                    <a:pt x="6237" y="7099"/>
                    <a:pt x="6053" y="6969"/>
                  </a:cubicBezTo>
                  <a:cubicBezTo>
                    <a:pt x="6201" y="6799"/>
                    <a:pt x="6301" y="6510"/>
                    <a:pt x="6126" y="6371"/>
                  </a:cubicBezTo>
                  <a:cubicBezTo>
                    <a:pt x="6057" y="6317"/>
                    <a:pt x="5956" y="6296"/>
                    <a:pt x="5924" y="6214"/>
                  </a:cubicBezTo>
                  <a:cubicBezTo>
                    <a:pt x="5860" y="6056"/>
                    <a:pt x="6134" y="5944"/>
                    <a:pt x="6130" y="5773"/>
                  </a:cubicBezTo>
                  <a:cubicBezTo>
                    <a:pt x="6126" y="5649"/>
                    <a:pt x="5967" y="5546"/>
                    <a:pt x="6010" y="5428"/>
                  </a:cubicBezTo>
                  <a:cubicBezTo>
                    <a:pt x="6036" y="5357"/>
                    <a:pt x="6119" y="5332"/>
                    <a:pt x="6168" y="5276"/>
                  </a:cubicBezTo>
                  <a:cubicBezTo>
                    <a:pt x="6243" y="5190"/>
                    <a:pt x="6224" y="5053"/>
                    <a:pt x="6162" y="4957"/>
                  </a:cubicBezTo>
                  <a:cubicBezTo>
                    <a:pt x="6098" y="4860"/>
                    <a:pt x="6001" y="4794"/>
                    <a:pt x="5918" y="4715"/>
                  </a:cubicBezTo>
                  <a:cubicBezTo>
                    <a:pt x="5774" y="4578"/>
                    <a:pt x="5667" y="4400"/>
                    <a:pt x="5616" y="4209"/>
                  </a:cubicBezTo>
                  <a:cubicBezTo>
                    <a:pt x="5596" y="4134"/>
                    <a:pt x="5586" y="4055"/>
                    <a:pt x="5611" y="3982"/>
                  </a:cubicBezTo>
                  <a:cubicBezTo>
                    <a:pt x="5650" y="3881"/>
                    <a:pt x="5759" y="3804"/>
                    <a:pt x="5757" y="3697"/>
                  </a:cubicBezTo>
                  <a:cubicBezTo>
                    <a:pt x="5757" y="3648"/>
                    <a:pt x="5734" y="3603"/>
                    <a:pt x="5738" y="3556"/>
                  </a:cubicBezTo>
                  <a:cubicBezTo>
                    <a:pt x="5755" y="3371"/>
                    <a:pt x="6089" y="3410"/>
                    <a:pt x="6153" y="3236"/>
                  </a:cubicBezTo>
                  <a:cubicBezTo>
                    <a:pt x="6194" y="3131"/>
                    <a:pt x="6104" y="3026"/>
                    <a:pt x="6023" y="2949"/>
                  </a:cubicBezTo>
                  <a:cubicBezTo>
                    <a:pt x="5839" y="2778"/>
                    <a:pt x="5654" y="2604"/>
                    <a:pt x="5470" y="2431"/>
                  </a:cubicBezTo>
                  <a:cubicBezTo>
                    <a:pt x="5365" y="2334"/>
                    <a:pt x="5258" y="2232"/>
                    <a:pt x="5200" y="2099"/>
                  </a:cubicBezTo>
                  <a:cubicBezTo>
                    <a:pt x="5144" y="1966"/>
                    <a:pt x="5153" y="1794"/>
                    <a:pt x="5262" y="1698"/>
                  </a:cubicBezTo>
                  <a:cubicBezTo>
                    <a:pt x="5288" y="1677"/>
                    <a:pt x="5318" y="1657"/>
                    <a:pt x="5339" y="1632"/>
                  </a:cubicBezTo>
                  <a:cubicBezTo>
                    <a:pt x="5451" y="1501"/>
                    <a:pt x="5333" y="1212"/>
                    <a:pt x="5500" y="1171"/>
                  </a:cubicBezTo>
                  <a:cubicBezTo>
                    <a:pt x="5839" y="1092"/>
                    <a:pt x="5678" y="468"/>
                    <a:pt x="5423" y="233"/>
                  </a:cubicBezTo>
                  <a:cubicBezTo>
                    <a:pt x="5225" y="50"/>
                    <a:pt x="4957" y="0"/>
                    <a:pt x="46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151"/>
            <p:cNvSpPr/>
            <p:nvPr/>
          </p:nvSpPr>
          <p:spPr>
            <a:xfrm>
              <a:off x="4759067" y="1734254"/>
              <a:ext cx="205298" cy="345271"/>
            </a:xfrm>
            <a:custGeom>
              <a:rect b="b" l="l" r="r" t="t"/>
              <a:pathLst>
                <a:path extrusionOk="0" h="12151" w="7225">
                  <a:moveTo>
                    <a:pt x="4720" y="54"/>
                  </a:moveTo>
                  <a:cubicBezTo>
                    <a:pt x="5048" y="54"/>
                    <a:pt x="5280" y="125"/>
                    <a:pt x="5445" y="279"/>
                  </a:cubicBezTo>
                  <a:cubicBezTo>
                    <a:pt x="5627" y="448"/>
                    <a:pt x="5749" y="802"/>
                    <a:pt x="5693" y="1009"/>
                  </a:cubicBezTo>
                  <a:cubicBezTo>
                    <a:pt x="5670" y="1099"/>
                    <a:pt x="5616" y="1153"/>
                    <a:pt x="5537" y="1172"/>
                  </a:cubicBezTo>
                  <a:cubicBezTo>
                    <a:pt x="5423" y="1200"/>
                    <a:pt x="5417" y="1314"/>
                    <a:pt x="5412" y="1425"/>
                  </a:cubicBezTo>
                  <a:cubicBezTo>
                    <a:pt x="5408" y="1507"/>
                    <a:pt x="5404" y="1590"/>
                    <a:pt x="5359" y="1642"/>
                  </a:cubicBezTo>
                  <a:cubicBezTo>
                    <a:pt x="5348" y="1657"/>
                    <a:pt x="5333" y="1667"/>
                    <a:pt x="5316" y="1680"/>
                  </a:cubicBezTo>
                  <a:cubicBezTo>
                    <a:pt x="5305" y="1689"/>
                    <a:pt x="5295" y="1697"/>
                    <a:pt x="5284" y="1706"/>
                  </a:cubicBezTo>
                  <a:cubicBezTo>
                    <a:pt x="5160" y="1817"/>
                    <a:pt x="5162" y="2006"/>
                    <a:pt x="5217" y="2136"/>
                  </a:cubicBezTo>
                  <a:cubicBezTo>
                    <a:pt x="5277" y="2276"/>
                    <a:pt x="5391" y="2383"/>
                    <a:pt x="5494" y="2479"/>
                  </a:cubicBezTo>
                  <a:lnTo>
                    <a:pt x="6044" y="2996"/>
                  </a:lnTo>
                  <a:cubicBezTo>
                    <a:pt x="6158" y="3101"/>
                    <a:pt x="6197" y="3184"/>
                    <a:pt x="6171" y="3255"/>
                  </a:cubicBezTo>
                  <a:cubicBezTo>
                    <a:pt x="6143" y="3326"/>
                    <a:pt x="6059" y="3355"/>
                    <a:pt x="5972" y="3390"/>
                  </a:cubicBezTo>
                  <a:cubicBezTo>
                    <a:pt x="5869" y="3428"/>
                    <a:pt x="5762" y="3467"/>
                    <a:pt x="5753" y="3580"/>
                  </a:cubicBezTo>
                  <a:cubicBezTo>
                    <a:pt x="5749" y="3610"/>
                    <a:pt x="5755" y="3638"/>
                    <a:pt x="5762" y="3664"/>
                  </a:cubicBezTo>
                  <a:cubicBezTo>
                    <a:pt x="5768" y="3685"/>
                    <a:pt x="5772" y="3705"/>
                    <a:pt x="5772" y="3724"/>
                  </a:cubicBezTo>
                  <a:cubicBezTo>
                    <a:pt x="5772" y="3780"/>
                    <a:pt x="5738" y="3827"/>
                    <a:pt x="5700" y="3878"/>
                  </a:cubicBezTo>
                  <a:cubicBezTo>
                    <a:pt x="5672" y="3917"/>
                    <a:pt x="5644" y="3955"/>
                    <a:pt x="5627" y="4000"/>
                  </a:cubicBezTo>
                  <a:cubicBezTo>
                    <a:pt x="5597" y="4086"/>
                    <a:pt x="5614" y="4180"/>
                    <a:pt x="5631" y="4242"/>
                  </a:cubicBezTo>
                  <a:cubicBezTo>
                    <a:pt x="5685" y="4442"/>
                    <a:pt x="5792" y="4620"/>
                    <a:pt x="5940" y="4761"/>
                  </a:cubicBezTo>
                  <a:cubicBezTo>
                    <a:pt x="5965" y="4785"/>
                    <a:pt x="5991" y="4806"/>
                    <a:pt x="6017" y="4830"/>
                  </a:cubicBezTo>
                  <a:cubicBezTo>
                    <a:pt x="6079" y="4883"/>
                    <a:pt x="6137" y="4934"/>
                    <a:pt x="6179" y="4999"/>
                  </a:cubicBezTo>
                  <a:cubicBezTo>
                    <a:pt x="6235" y="5082"/>
                    <a:pt x="6257" y="5209"/>
                    <a:pt x="6188" y="5286"/>
                  </a:cubicBezTo>
                  <a:cubicBezTo>
                    <a:pt x="6171" y="5305"/>
                    <a:pt x="6149" y="5320"/>
                    <a:pt x="6126" y="5337"/>
                  </a:cubicBezTo>
                  <a:cubicBezTo>
                    <a:pt x="6085" y="5365"/>
                    <a:pt x="6044" y="5395"/>
                    <a:pt x="6025" y="5447"/>
                  </a:cubicBezTo>
                  <a:cubicBezTo>
                    <a:pt x="5997" y="5524"/>
                    <a:pt x="6040" y="5592"/>
                    <a:pt x="6081" y="5659"/>
                  </a:cubicBezTo>
                  <a:cubicBezTo>
                    <a:pt x="6111" y="5704"/>
                    <a:pt x="6143" y="5753"/>
                    <a:pt x="6143" y="5802"/>
                  </a:cubicBezTo>
                  <a:cubicBezTo>
                    <a:pt x="6145" y="5871"/>
                    <a:pt x="6092" y="5933"/>
                    <a:pt x="6038" y="5993"/>
                  </a:cubicBezTo>
                  <a:cubicBezTo>
                    <a:pt x="5969" y="6072"/>
                    <a:pt x="5899" y="6151"/>
                    <a:pt x="5940" y="6252"/>
                  </a:cubicBezTo>
                  <a:cubicBezTo>
                    <a:pt x="5965" y="6314"/>
                    <a:pt x="6021" y="6344"/>
                    <a:pt x="6077" y="6374"/>
                  </a:cubicBezTo>
                  <a:cubicBezTo>
                    <a:pt x="6102" y="6387"/>
                    <a:pt x="6128" y="6402"/>
                    <a:pt x="6149" y="6419"/>
                  </a:cubicBezTo>
                  <a:cubicBezTo>
                    <a:pt x="6199" y="6458"/>
                    <a:pt x="6227" y="6509"/>
                    <a:pt x="6233" y="6576"/>
                  </a:cubicBezTo>
                  <a:cubicBezTo>
                    <a:pt x="6246" y="6713"/>
                    <a:pt x="6162" y="6876"/>
                    <a:pt x="6074" y="6978"/>
                  </a:cubicBezTo>
                  <a:lnTo>
                    <a:pt x="6055" y="7000"/>
                  </a:lnTo>
                  <a:lnTo>
                    <a:pt x="6079" y="7017"/>
                  </a:lnTo>
                  <a:cubicBezTo>
                    <a:pt x="6254" y="7143"/>
                    <a:pt x="6417" y="7289"/>
                    <a:pt x="6563" y="7450"/>
                  </a:cubicBezTo>
                  <a:cubicBezTo>
                    <a:pt x="6529" y="7490"/>
                    <a:pt x="6469" y="7512"/>
                    <a:pt x="6407" y="7533"/>
                  </a:cubicBezTo>
                  <a:cubicBezTo>
                    <a:pt x="6323" y="7563"/>
                    <a:pt x="6233" y="7593"/>
                    <a:pt x="6207" y="7685"/>
                  </a:cubicBezTo>
                  <a:cubicBezTo>
                    <a:pt x="6177" y="7784"/>
                    <a:pt x="6254" y="7876"/>
                    <a:pt x="6323" y="7943"/>
                  </a:cubicBezTo>
                  <a:lnTo>
                    <a:pt x="6835" y="8442"/>
                  </a:lnTo>
                  <a:cubicBezTo>
                    <a:pt x="6942" y="8545"/>
                    <a:pt x="7062" y="8662"/>
                    <a:pt x="7118" y="8808"/>
                  </a:cubicBezTo>
                  <a:cubicBezTo>
                    <a:pt x="7171" y="8939"/>
                    <a:pt x="7161" y="9121"/>
                    <a:pt x="7045" y="9215"/>
                  </a:cubicBezTo>
                  <a:cubicBezTo>
                    <a:pt x="7021" y="9232"/>
                    <a:pt x="6996" y="9247"/>
                    <a:pt x="6968" y="9262"/>
                  </a:cubicBezTo>
                  <a:cubicBezTo>
                    <a:pt x="6940" y="9277"/>
                    <a:pt x="6910" y="9294"/>
                    <a:pt x="6884" y="9314"/>
                  </a:cubicBezTo>
                  <a:cubicBezTo>
                    <a:pt x="6818" y="9367"/>
                    <a:pt x="6777" y="9442"/>
                    <a:pt x="6739" y="9515"/>
                  </a:cubicBezTo>
                  <a:cubicBezTo>
                    <a:pt x="6719" y="9554"/>
                    <a:pt x="6698" y="9592"/>
                    <a:pt x="6674" y="9624"/>
                  </a:cubicBezTo>
                  <a:cubicBezTo>
                    <a:pt x="6625" y="9697"/>
                    <a:pt x="6543" y="9745"/>
                    <a:pt x="6474" y="9745"/>
                  </a:cubicBezTo>
                  <a:cubicBezTo>
                    <a:pt x="6447" y="9745"/>
                    <a:pt x="6422" y="9737"/>
                    <a:pt x="6402" y="9721"/>
                  </a:cubicBezTo>
                  <a:lnTo>
                    <a:pt x="6357" y="9684"/>
                  </a:lnTo>
                  <a:lnTo>
                    <a:pt x="6357" y="9742"/>
                  </a:lnTo>
                  <a:cubicBezTo>
                    <a:pt x="6359" y="9916"/>
                    <a:pt x="6244" y="10085"/>
                    <a:pt x="6081" y="10145"/>
                  </a:cubicBezTo>
                  <a:cubicBezTo>
                    <a:pt x="6062" y="10151"/>
                    <a:pt x="6044" y="10156"/>
                    <a:pt x="6025" y="10160"/>
                  </a:cubicBezTo>
                  <a:cubicBezTo>
                    <a:pt x="5984" y="10173"/>
                    <a:pt x="5942" y="10186"/>
                    <a:pt x="5903" y="10211"/>
                  </a:cubicBezTo>
                  <a:cubicBezTo>
                    <a:pt x="5807" y="10274"/>
                    <a:pt x="5777" y="10385"/>
                    <a:pt x="5749" y="10492"/>
                  </a:cubicBezTo>
                  <a:cubicBezTo>
                    <a:pt x="5740" y="10524"/>
                    <a:pt x="5730" y="10556"/>
                    <a:pt x="5719" y="10588"/>
                  </a:cubicBezTo>
                  <a:cubicBezTo>
                    <a:pt x="5687" y="10683"/>
                    <a:pt x="5592" y="10764"/>
                    <a:pt x="5520" y="10764"/>
                  </a:cubicBezTo>
                  <a:cubicBezTo>
                    <a:pt x="5496" y="10764"/>
                    <a:pt x="5475" y="10758"/>
                    <a:pt x="5455" y="10741"/>
                  </a:cubicBezTo>
                  <a:lnTo>
                    <a:pt x="5427" y="10715"/>
                  </a:lnTo>
                  <a:lnTo>
                    <a:pt x="5412" y="10751"/>
                  </a:lnTo>
                  <a:cubicBezTo>
                    <a:pt x="5382" y="10835"/>
                    <a:pt x="5307" y="10895"/>
                    <a:pt x="5237" y="10955"/>
                  </a:cubicBezTo>
                  <a:lnTo>
                    <a:pt x="5205" y="10981"/>
                  </a:lnTo>
                  <a:cubicBezTo>
                    <a:pt x="5117" y="11053"/>
                    <a:pt x="5035" y="11139"/>
                    <a:pt x="4960" y="11236"/>
                  </a:cubicBezTo>
                  <a:cubicBezTo>
                    <a:pt x="4950" y="11236"/>
                    <a:pt x="4939" y="11233"/>
                    <a:pt x="4926" y="11233"/>
                  </a:cubicBezTo>
                  <a:cubicBezTo>
                    <a:pt x="4843" y="11233"/>
                    <a:pt x="4772" y="11287"/>
                    <a:pt x="4735" y="11319"/>
                  </a:cubicBezTo>
                  <a:cubicBezTo>
                    <a:pt x="4716" y="11336"/>
                    <a:pt x="4699" y="11355"/>
                    <a:pt x="4680" y="11375"/>
                  </a:cubicBezTo>
                  <a:cubicBezTo>
                    <a:pt x="4639" y="11415"/>
                    <a:pt x="4603" y="11454"/>
                    <a:pt x="4553" y="11480"/>
                  </a:cubicBezTo>
                  <a:cubicBezTo>
                    <a:pt x="4489" y="11512"/>
                    <a:pt x="4412" y="11516"/>
                    <a:pt x="4337" y="11516"/>
                  </a:cubicBezTo>
                  <a:lnTo>
                    <a:pt x="3679" y="11512"/>
                  </a:lnTo>
                  <a:cubicBezTo>
                    <a:pt x="3641" y="11512"/>
                    <a:pt x="3598" y="11514"/>
                    <a:pt x="3559" y="11535"/>
                  </a:cubicBezTo>
                  <a:cubicBezTo>
                    <a:pt x="3516" y="11561"/>
                    <a:pt x="3495" y="11604"/>
                    <a:pt x="3474" y="11647"/>
                  </a:cubicBezTo>
                  <a:cubicBezTo>
                    <a:pt x="3461" y="11670"/>
                    <a:pt x="3450" y="11696"/>
                    <a:pt x="3433" y="11715"/>
                  </a:cubicBezTo>
                  <a:cubicBezTo>
                    <a:pt x="3383" y="11772"/>
                    <a:pt x="3299" y="11780"/>
                    <a:pt x="3216" y="11780"/>
                  </a:cubicBezTo>
                  <a:cubicBezTo>
                    <a:pt x="3199" y="11780"/>
                    <a:pt x="3182" y="11780"/>
                    <a:pt x="3165" y="11780"/>
                  </a:cubicBezTo>
                  <a:lnTo>
                    <a:pt x="3122" y="11778"/>
                  </a:lnTo>
                  <a:cubicBezTo>
                    <a:pt x="2949" y="11778"/>
                    <a:pt x="2781" y="11810"/>
                    <a:pt x="2621" y="11872"/>
                  </a:cubicBezTo>
                  <a:cubicBezTo>
                    <a:pt x="2582" y="11887"/>
                    <a:pt x="2542" y="11906"/>
                    <a:pt x="2514" y="11943"/>
                  </a:cubicBezTo>
                  <a:cubicBezTo>
                    <a:pt x="2499" y="11962"/>
                    <a:pt x="2492" y="11981"/>
                    <a:pt x="2484" y="12000"/>
                  </a:cubicBezTo>
                  <a:cubicBezTo>
                    <a:pt x="2477" y="12015"/>
                    <a:pt x="2473" y="12028"/>
                    <a:pt x="2464" y="12041"/>
                  </a:cubicBezTo>
                  <a:cubicBezTo>
                    <a:pt x="2439" y="12078"/>
                    <a:pt x="2396" y="12097"/>
                    <a:pt x="2327" y="12097"/>
                  </a:cubicBezTo>
                  <a:cubicBezTo>
                    <a:pt x="2297" y="12097"/>
                    <a:pt x="2261" y="12093"/>
                    <a:pt x="2220" y="12086"/>
                  </a:cubicBezTo>
                  <a:lnTo>
                    <a:pt x="1730" y="12000"/>
                  </a:lnTo>
                  <a:cubicBezTo>
                    <a:pt x="1616" y="11981"/>
                    <a:pt x="1423" y="11928"/>
                    <a:pt x="1421" y="11788"/>
                  </a:cubicBezTo>
                  <a:lnTo>
                    <a:pt x="1419" y="11756"/>
                  </a:lnTo>
                  <a:lnTo>
                    <a:pt x="1387" y="11763"/>
                  </a:lnTo>
                  <a:cubicBezTo>
                    <a:pt x="1363" y="11769"/>
                    <a:pt x="1340" y="11771"/>
                    <a:pt x="1314" y="11771"/>
                  </a:cubicBezTo>
                  <a:cubicBezTo>
                    <a:pt x="1149" y="11771"/>
                    <a:pt x="988" y="11651"/>
                    <a:pt x="948" y="11495"/>
                  </a:cubicBezTo>
                  <a:lnTo>
                    <a:pt x="943" y="11471"/>
                  </a:lnTo>
                  <a:lnTo>
                    <a:pt x="918" y="11475"/>
                  </a:lnTo>
                  <a:cubicBezTo>
                    <a:pt x="862" y="11485"/>
                    <a:pt x="810" y="11490"/>
                    <a:pt x="760" y="11490"/>
                  </a:cubicBezTo>
                  <a:cubicBezTo>
                    <a:pt x="635" y="11490"/>
                    <a:pt x="528" y="11460"/>
                    <a:pt x="448" y="11398"/>
                  </a:cubicBezTo>
                  <a:cubicBezTo>
                    <a:pt x="380" y="11345"/>
                    <a:pt x="335" y="11255"/>
                    <a:pt x="328" y="11165"/>
                  </a:cubicBezTo>
                  <a:cubicBezTo>
                    <a:pt x="324" y="11094"/>
                    <a:pt x="348" y="11032"/>
                    <a:pt x="390" y="10989"/>
                  </a:cubicBezTo>
                  <a:cubicBezTo>
                    <a:pt x="401" y="10978"/>
                    <a:pt x="414" y="10970"/>
                    <a:pt x="425" y="10959"/>
                  </a:cubicBezTo>
                  <a:cubicBezTo>
                    <a:pt x="450" y="10940"/>
                    <a:pt x="476" y="10918"/>
                    <a:pt x="493" y="10891"/>
                  </a:cubicBezTo>
                  <a:cubicBezTo>
                    <a:pt x="543" y="10809"/>
                    <a:pt x="506" y="10721"/>
                    <a:pt x="470" y="10636"/>
                  </a:cubicBezTo>
                  <a:cubicBezTo>
                    <a:pt x="457" y="10606"/>
                    <a:pt x="444" y="10571"/>
                    <a:pt x="435" y="10541"/>
                  </a:cubicBezTo>
                  <a:cubicBezTo>
                    <a:pt x="403" y="10421"/>
                    <a:pt x="453" y="10301"/>
                    <a:pt x="504" y="10175"/>
                  </a:cubicBezTo>
                  <a:cubicBezTo>
                    <a:pt x="545" y="10074"/>
                    <a:pt x="585" y="9971"/>
                    <a:pt x="588" y="9864"/>
                  </a:cubicBezTo>
                  <a:lnTo>
                    <a:pt x="590" y="9843"/>
                  </a:lnTo>
                  <a:lnTo>
                    <a:pt x="568" y="9839"/>
                  </a:lnTo>
                  <a:cubicBezTo>
                    <a:pt x="365" y="9776"/>
                    <a:pt x="262" y="9552"/>
                    <a:pt x="180" y="9346"/>
                  </a:cubicBezTo>
                  <a:lnTo>
                    <a:pt x="82" y="9089"/>
                  </a:lnTo>
                  <a:cubicBezTo>
                    <a:pt x="225" y="9082"/>
                    <a:pt x="360" y="8990"/>
                    <a:pt x="416" y="8857"/>
                  </a:cubicBezTo>
                  <a:cubicBezTo>
                    <a:pt x="431" y="8821"/>
                    <a:pt x="442" y="8782"/>
                    <a:pt x="450" y="8744"/>
                  </a:cubicBezTo>
                  <a:cubicBezTo>
                    <a:pt x="468" y="8673"/>
                    <a:pt x="485" y="8605"/>
                    <a:pt x="534" y="8562"/>
                  </a:cubicBezTo>
                  <a:cubicBezTo>
                    <a:pt x="585" y="8519"/>
                    <a:pt x="660" y="8512"/>
                    <a:pt x="738" y="8506"/>
                  </a:cubicBezTo>
                  <a:cubicBezTo>
                    <a:pt x="757" y="8504"/>
                    <a:pt x="776" y="8504"/>
                    <a:pt x="793" y="8500"/>
                  </a:cubicBezTo>
                  <a:cubicBezTo>
                    <a:pt x="907" y="8489"/>
                    <a:pt x="1022" y="8427"/>
                    <a:pt x="1029" y="8317"/>
                  </a:cubicBezTo>
                  <a:cubicBezTo>
                    <a:pt x="1029" y="8281"/>
                    <a:pt x="1018" y="8247"/>
                    <a:pt x="1007" y="8217"/>
                  </a:cubicBezTo>
                  <a:cubicBezTo>
                    <a:pt x="995" y="8185"/>
                    <a:pt x="986" y="8155"/>
                    <a:pt x="990" y="8127"/>
                  </a:cubicBezTo>
                  <a:cubicBezTo>
                    <a:pt x="1001" y="8045"/>
                    <a:pt x="1121" y="8035"/>
                    <a:pt x="1192" y="8035"/>
                  </a:cubicBezTo>
                  <a:lnTo>
                    <a:pt x="1247" y="8035"/>
                  </a:lnTo>
                  <a:cubicBezTo>
                    <a:pt x="1282" y="8035"/>
                    <a:pt x="1400" y="8030"/>
                    <a:pt x="1462" y="7966"/>
                  </a:cubicBezTo>
                  <a:cubicBezTo>
                    <a:pt x="1487" y="7940"/>
                    <a:pt x="1500" y="7908"/>
                    <a:pt x="1498" y="7872"/>
                  </a:cubicBezTo>
                  <a:lnTo>
                    <a:pt x="1498" y="7861"/>
                  </a:lnTo>
                  <a:lnTo>
                    <a:pt x="1490" y="7853"/>
                  </a:lnTo>
                  <a:cubicBezTo>
                    <a:pt x="1485" y="7848"/>
                    <a:pt x="1472" y="7835"/>
                    <a:pt x="1479" y="7803"/>
                  </a:cubicBezTo>
                  <a:cubicBezTo>
                    <a:pt x="1492" y="7743"/>
                    <a:pt x="1560" y="7666"/>
                    <a:pt x="1620" y="7647"/>
                  </a:cubicBezTo>
                  <a:cubicBezTo>
                    <a:pt x="1648" y="7638"/>
                    <a:pt x="1680" y="7632"/>
                    <a:pt x="1712" y="7625"/>
                  </a:cubicBezTo>
                  <a:cubicBezTo>
                    <a:pt x="1779" y="7613"/>
                    <a:pt x="1849" y="7600"/>
                    <a:pt x="1903" y="7553"/>
                  </a:cubicBezTo>
                  <a:cubicBezTo>
                    <a:pt x="1931" y="7525"/>
                    <a:pt x="1950" y="7493"/>
                    <a:pt x="1969" y="7460"/>
                  </a:cubicBezTo>
                  <a:cubicBezTo>
                    <a:pt x="1987" y="7430"/>
                    <a:pt x="2004" y="7405"/>
                    <a:pt x="2025" y="7383"/>
                  </a:cubicBezTo>
                  <a:cubicBezTo>
                    <a:pt x="2074" y="7336"/>
                    <a:pt x="2154" y="7323"/>
                    <a:pt x="2229" y="7311"/>
                  </a:cubicBezTo>
                  <a:cubicBezTo>
                    <a:pt x="2334" y="7296"/>
                    <a:pt x="2441" y="7276"/>
                    <a:pt x="2482" y="7176"/>
                  </a:cubicBezTo>
                  <a:cubicBezTo>
                    <a:pt x="2505" y="7113"/>
                    <a:pt x="2488" y="7049"/>
                    <a:pt x="2473" y="6987"/>
                  </a:cubicBezTo>
                  <a:cubicBezTo>
                    <a:pt x="2467" y="6968"/>
                    <a:pt x="2462" y="6951"/>
                    <a:pt x="2458" y="6931"/>
                  </a:cubicBezTo>
                  <a:cubicBezTo>
                    <a:pt x="2426" y="6766"/>
                    <a:pt x="2505" y="6601"/>
                    <a:pt x="2597" y="6432"/>
                  </a:cubicBezTo>
                  <a:lnTo>
                    <a:pt x="3045" y="6479"/>
                  </a:lnTo>
                  <a:lnTo>
                    <a:pt x="3150" y="5691"/>
                  </a:lnTo>
                  <a:lnTo>
                    <a:pt x="3120" y="5691"/>
                  </a:lnTo>
                  <a:cubicBezTo>
                    <a:pt x="2949" y="5689"/>
                    <a:pt x="2784" y="5569"/>
                    <a:pt x="2728" y="5406"/>
                  </a:cubicBezTo>
                  <a:lnTo>
                    <a:pt x="2721" y="5389"/>
                  </a:lnTo>
                  <a:lnTo>
                    <a:pt x="2704" y="5389"/>
                  </a:lnTo>
                  <a:cubicBezTo>
                    <a:pt x="2527" y="5369"/>
                    <a:pt x="2282" y="5322"/>
                    <a:pt x="2218" y="5142"/>
                  </a:cubicBezTo>
                  <a:cubicBezTo>
                    <a:pt x="2214" y="5129"/>
                    <a:pt x="2209" y="5114"/>
                    <a:pt x="2205" y="5099"/>
                  </a:cubicBezTo>
                  <a:cubicBezTo>
                    <a:pt x="2190" y="5039"/>
                    <a:pt x="2171" y="4973"/>
                    <a:pt x="2107" y="4952"/>
                  </a:cubicBezTo>
                  <a:cubicBezTo>
                    <a:pt x="2094" y="4947"/>
                    <a:pt x="2083" y="4945"/>
                    <a:pt x="2070" y="4945"/>
                  </a:cubicBezTo>
                  <a:cubicBezTo>
                    <a:pt x="2074" y="4746"/>
                    <a:pt x="2074" y="4553"/>
                    <a:pt x="2072" y="4367"/>
                  </a:cubicBezTo>
                  <a:lnTo>
                    <a:pt x="2070" y="4360"/>
                  </a:lnTo>
                  <a:cubicBezTo>
                    <a:pt x="2070" y="4300"/>
                    <a:pt x="2068" y="4238"/>
                    <a:pt x="2079" y="4178"/>
                  </a:cubicBezTo>
                  <a:cubicBezTo>
                    <a:pt x="2081" y="4165"/>
                    <a:pt x="2083" y="4150"/>
                    <a:pt x="2085" y="4137"/>
                  </a:cubicBezTo>
                  <a:cubicBezTo>
                    <a:pt x="2094" y="4101"/>
                    <a:pt x="2100" y="4065"/>
                    <a:pt x="2098" y="4026"/>
                  </a:cubicBezTo>
                  <a:cubicBezTo>
                    <a:pt x="2094" y="3906"/>
                    <a:pt x="2008" y="3820"/>
                    <a:pt x="1922" y="3739"/>
                  </a:cubicBezTo>
                  <a:cubicBezTo>
                    <a:pt x="1849" y="3666"/>
                    <a:pt x="1779" y="3598"/>
                    <a:pt x="1762" y="3508"/>
                  </a:cubicBezTo>
                  <a:cubicBezTo>
                    <a:pt x="1742" y="3411"/>
                    <a:pt x="1787" y="3319"/>
                    <a:pt x="1832" y="3223"/>
                  </a:cubicBezTo>
                  <a:cubicBezTo>
                    <a:pt x="1882" y="3120"/>
                    <a:pt x="1931" y="3015"/>
                    <a:pt x="1909" y="2903"/>
                  </a:cubicBezTo>
                  <a:cubicBezTo>
                    <a:pt x="1892" y="2816"/>
                    <a:pt x="1832" y="2743"/>
                    <a:pt x="1768" y="2678"/>
                  </a:cubicBezTo>
                  <a:cubicBezTo>
                    <a:pt x="1543" y="2443"/>
                    <a:pt x="1275" y="2252"/>
                    <a:pt x="1018" y="2066"/>
                  </a:cubicBezTo>
                  <a:cubicBezTo>
                    <a:pt x="982" y="2040"/>
                    <a:pt x="939" y="2010"/>
                    <a:pt x="890" y="1997"/>
                  </a:cubicBezTo>
                  <a:cubicBezTo>
                    <a:pt x="870" y="1993"/>
                    <a:pt x="851" y="1993"/>
                    <a:pt x="832" y="1991"/>
                  </a:cubicBezTo>
                  <a:cubicBezTo>
                    <a:pt x="806" y="1989"/>
                    <a:pt x="785" y="1986"/>
                    <a:pt x="763" y="1978"/>
                  </a:cubicBezTo>
                  <a:cubicBezTo>
                    <a:pt x="727" y="1963"/>
                    <a:pt x="701" y="1924"/>
                    <a:pt x="678" y="1892"/>
                  </a:cubicBezTo>
                  <a:lnTo>
                    <a:pt x="144" y="1121"/>
                  </a:lnTo>
                  <a:cubicBezTo>
                    <a:pt x="165" y="1120"/>
                    <a:pt x="186" y="1119"/>
                    <a:pt x="207" y="1119"/>
                  </a:cubicBezTo>
                  <a:cubicBezTo>
                    <a:pt x="421" y="1119"/>
                    <a:pt x="634" y="1189"/>
                    <a:pt x="808" y="1316"/>
                  </a:cubicBezTo>
                  <a:cubicBezTo>
                    <a:pt x="870" y="1361"/>
                    <a:pt x="928" y="1414"/>
                    <a:pt x="986" y="1468"/>
                  </a:cubicBezTo>
                  <a:cubicBezTo>
                    <a:pt x="1080" y="1554"/>
                    <a:pt x="1177" y="1644"/>
                    <a:pt x="1297" y="1702"/>
                  </a:cubicBezTo>
                  <a:cubicBezTo>
                    <a:pt x="1449" y="1772"/>
                    <a:pt x="1614" y="1783"/>
                    <a:pt x="1757" y="1783"/>
                  </a:cubicBezTo>
                  <a:cubicBezTo>
                    <a:pt x="1807" y="1783"/>
                    <a:pt x="1858" y="1781"/>
                    <a:pt x="1907" y="1781"/>
                  </a:cubicBezTo>
                  <a:lnTo>
                    <a:pt x="2576" y="1759"/>
                  </a:lnTo>
                  <a:cubicBezTo>
                    <a:pt x="2739" y="1755"/>
                    <a:pt x="2968" y="1727"/>
                    <a:pt x="3043" y="1554"/>
                  </a:cubicBezTo>
                  <a:cubicBezTo>
                    <a:pt x="3056" y="1528"/>
                    <a:pt x="3062" y="1500"/>
                    <a:pt x="3069" y="1474"/>
                  </a:cubicBezTo>
                  <a:cubicBezTo>
                    <a:pt x="3075" y="1444"/>
                    <a:pt x="3081" y="1419"/>
                    <a:pt x="3094" y="1395"/>
                  </a:cubicBezTo>
                  <a:cubicBezTo>
                    <a:pt x="3120" y="1342"/>
                    <a:pt x="3171" y="1305"/>
                    <a:pt x="3225" y="1267"/>
                  </a:cubicBezTo>
                  <a:cubicBezTo>
                    <a:pt x="3242" y="1254"/>
                    <a:pt x="3261" y="1241"/>
                    <a:pt x="3279" y="1228"/>
                  </a:cubicBezTo>
                  <a:cubicBezTo>
                    <a:pt x="3411" y="1121"/>
                    <a:pt x="3501" y="956"/>
                    <a:pt x="3516" y="785"/>
                  </a:cubicBezTo>
                  <a:cubicBezTo>
                    <a:pt x="3521" y="748"/>
                    <a:pt x="3521" y="710"/>
                    <a:pt x="3521" y="675"/>
                  </a:cubicBezTo>
                  <a:cubicBezTo>
                    <a:pt x="3521" y="617"/>
                    <a:pt x="3521" y="564"/>
                    <a:pt x="3531" y="512"/>
                  </a:cubicBezTo>
                  <a:cubicBezTo>
                    <a:pt x="3561" y="377"/>
                    <a:pt x="3675" y="253"/>
                    <a:pt x="3833" y="182"/>
                  </a:cubicBezTo>
                  <a:cubicBezTo>
                    <a:pt x="3979" y="116"/>
                    <a:pt x="4142" y="99"/>
                    <a:pt x="4298" y="82"/>
                  </a:cubicBezTo>
                  <a:cubicBezTo>
                    <a:pt x="4427" y="67"/>
                    <a:pt x="4575" y="54"/>
                    <a:pt x="4720" y="54"/>
                  </a:cubicBezTo>
                  <a:close/>
                  <a:moveTo>
                    <a:pt x="4720" y="0"/>
                  </a:moveTo>
                  <a:cubicBezTo>
                    <a:pt x="4573" y="0"/>
                    <a:pt x="4423" y="13"/>
                    <a:pt x="4294" y="28"/>
                  </a:cubicBezTo>
                  <a:cubicBezTo>
                    <a:pt x="4131" y="45"/>
                    <a:pt x="3964" y="65"/>
                    <a:pt x="3810" y="133"/>
                  </a:cubicBezTo>
                  <a:cubicBezTo>
                    <a:pt x="3636" y="212"/>
                    <a:pt x="3514" y="350"/>
                    <a:pt x="3480" y="502"/>
                  </a:cubicBezTo>
                  <a:cubicBezTo>
                    <a:pt x="3467" y="560"/>
                    <a:pt x="3467" y="617"/>
                    <a:pt x="3467" y="675"/>
                  </a:cubicBezTo>
                  <a:cubicBezTo>
                    <a:pt x="3467" y="710"/>
                    <a:pt x="3467" y="746"/>
                    <a:pt x="3465" y="780"/>
                  </a:cubicBezTo>
                  <a:cubicBezTo>
                    <a:pt x="3450" y="937"/>
                    <a:pt x="3369" y="1089"/>
                    <a:pt x="3244" y="1185"/>
                  </a:cubicBezTo>
                  <a:cubicBezTo>
                    <a:pt x="3227" y="1198"/>
                    <a:pt x="3210" y="1211"/>
                    <a:pt x="3193" y="1224"/>
                  </a:cubicBezTo>
                  <a:cubicBezTo>
                    <a:pt x="3137" y="1264"/>
                    <a:pt x="3079" y="1305"/>
                    <a:pt x="3047" y="1369"/>
                  </a:cubicBezTo>
                  <a:cubicBezTo>
                    <a:pt x="3032" y="1399"/>
                    <a:pt x="3024" y="1432"/>
                    <a:pt x="3017" y="1462"/>
                  </a:cubicBezTo>
                  <a:cubicBezTo>
                    <a:pt x="3011" y="1487"/>
                    <a:pt x="3004" y="1511"/>
                    <a:pt x="2994" y="1532"/>
                  </a:cubicBezTo>
                  <a:cubicBezTo>
                    <a:pt x="2929" y="1678"/>
                    <a:pt x="2724" y="1702"/>
                    <a:pt x="2574" y="1706"/>
                  </a:cubicBezTo>
                  <a:lnTo>
                    <a:pt x="1905" y="1727"/>
                  </a:lnTo>
                  <a:cubicBezTo>
                    <a:pt x="1856" y="1727"/>
                    <a:pt x="1807" y="1729"/>
                    <a:pt x="1757" y="1729"/>
                  </a:cubicBezTo>
                  <a:cubicBezTo>
                    <a:pt x="1620" y="1729"/>
                    <a:pt x="1462" y="1721"/>
                    <a:pt x="1318" y="1652"/>
                  </a:cubicBezTo>
                  <a:cubicBezTo>
                    <a:pt x="1207" y="1599"/>
                    <a:pt x="1117" y="1515"/>
                    <a:pt x="1020" y="1427"/>
                  </a:cubicBezTo>
                  <a:cubicBezTo>
                    <a:pt x="963" y="1376"/>
                    <a:pt x="905" y="1320"/>
                    <a:pt x="838" y="1273"/>
                  </a:cubicBezTo>
                  <a:cubicBezTo>
                    <a:pt x="658" y="1139"/>
                    <a:pt x="428" y="1066"/>
                    <a:pt x="202" y="1066"/>
                  </a:cubicBezTo>
                  <a:cubicBezTo>
                    <a:pt x="166" y="1066"/>
                    <a:pt x="129" y="1068"/>
                    <a:pt x="93" y="1072"/>
                  </a:cubicBezTo>
                  <a:lnTo>
                    <a:pt x="48" y="1076"/>
                  </a:lnTo>
                  <a:lnTo>
                    <a:pt x="635" y="1922"/>
                  </a:lnTo>
                  <a:cubicBezTo>
                    <a:pt x="660" y="1961"/>
                    <a:pt x="693" y="2006"/>
                    <a:pt x="744" y="2027"/>
                  </a:cubicBezTo>
                  <a:cubicBezTo>
                    <a:pt x="772" y="2040"/>
                    <a:pt x="800" y="2042"/>
                    <a:pt x="828" y="2044"/>
                  </a:cubicBezTo>
                  <a:cubicBezTo>
                    <a:pt x="845" y="2044"/>
                    <a:pt x="860" y="2046"/>
                    <a:pt x="877" y="2051"/>
                  </a:cubicBezTo>
                  <a:cubicBezTo>
                    <a:pt x="915" y="2059"/>
                    <a:pt x="952" y="2085"/>
                    <a:pt x="986" y="2111"/>
                  </a:cubicBezTo>
                  <a:cubicBezTo>
                    <a:pt x="1243" y="2293"/>
                    <a:pt x="1509" y="2484"/>
                    <a:pt x="1730" y="2715"/>
                  </a:cubicBezTo>
                  <a:cubicBezTo>
                    <a:pt x="1783" y="2771"/>
                    <a:pt x="1841" y="2835"/>
                    <a:pt x="1856" y="2914"/>
                  </a:cubicBezTo>
                  <a:cubicBezTo>
                    <a:pt x="1875" y="3008"/>
                    <a:pt x="1832" y="3101"/>
                    <a:pt x="1785" y="3199"/>
                  </a:cubicBezTo>
                  <a:cubicBezTo>
                    <a:pt x="1736" y="3300"/>
                    <a:pt x="1687" y="3405"/>
                    <a:pt x="1708" y="3516"/>
                  </a:cubicBezTo>
                  <a:cubicBezTo>
                    <a:pt x="1730" y="3623"/>
                    <a:pt x="1809" y="3700"/>
                    <a:pt x="1886" y="3778"/>
                  </a:cubicBezTo>
                  <a:cubicBezTo>
                    <a:pt x="1965" y="3855"/>
                    <a:pt x="2042" y="3930"/>
                    <a:pt x="2047" y="4028"/>
                  </a:cubicBezTo>
                  <a:cubicBezTo>
                    <a:pt x="2047" y="4060"/>
                    <a:pt x="2040" y="4093"/>
                    <a:pt x="2034" y="4127"/>
                  </a:cubicBezTo>
                  <a:cubicBezTo>
                    <a:pt x="2032" y="4142"/>
                    <a:pt x="2027" y="4155"/>
                    <a:pt x="2025" y="4170"/>
                  </a:cubicBezTo>
                  <a:cubicBezTo>
                    <a:pt x="2014" y="4234"/>
                    <a:pt x="2017" y="4298"/>
                    <a:pt x="2019" y="4360"/>
                  </a:cubicBezTo>
                  <a:lnTo>
                    <a:pt x="2019" y="4369"/>
                  </a:lnTo>
                  <a:cubicBezTo>
                    <a:pt x="2021" y="4564"/>
                    <a:pt x="2021" y="4767"/>
                    <a:pt x="2017" y="4975"/>
                  </a:cubicBezTo>
                  <a:lnTo>
                    <a:pt x="2014" y="5014"/>
                  </a:lnTo>
                  <a:lnTo>
                    <a:pt x="2051" y="5001"/>
                  </a:lnTo>
                  <a:cubicBezTo>
                    <a:pt x="2057" y="4999"/>
                    <a:pt x="2064" y="4998"/>
                    <a:pt x="2070" y="4998"/>
                  </a:cubicBezTo>
                  <a:cubicBezTo>
                    <a:pt x="2077" y="4998"/>
                    <a:pt x="2083" y="4999"/>
                    <a:pt x="2089" y="5001"/>
                  </a:cubicBezTo>
                  <a:cubicBezTo>
                    <a:pt x="2126" y="5016"/>
                    <a:pt x="2141" y="5063"/>
                    <a:pt x="2154" y="5114"/>
                  </a:cubicBezTo>
                  <a:cubicBezTo>
                    <a:pt x="2158" y="5129"/>
                    <a:pt x="2162" y="5147"/>
                    <a:pt x="2169" y="5159"/>
                  </a:cubicBezTo>
                  <a:cubicBezTo>
                    <a:pt x="2239" y="5363"/>
                    <a:pt x="2492" y="5419"/>
                    <a:pt x="2683" y="5440"/>
                  </a:cubicBezTo>
                  <a:cubicBezTo>
                    <a:pt x="2747" y="5605"/>
                    <a:pt x="2912" y="5727"/>
                    <a:pt x="3090" y="5742"/>
                  </a:cubicBezTo>
                  <a:lnTo>
                    <a:pt x="2998" y="6421"/>
                  </a:lnTo>
                  <a:lnTo>
                    <a:pt x="2567" y="6374"/>
                  </a:lnTo>
                  <a:lnTo>
                    <a:pt x="2559" y="6391"/>
                  </a:lnTo>
                  <a:cubicBezTo>
                    <a:pt x="2458" y="6573"/>
                    <a:pt x="2370" y="6753"/>
                    <a:pt x="2407" y="6942"/>
                  </a:cubicBezTo>
                  <a:cubicBezTo>
                    <a:pt x="2411" y="6961"/>
                    <a:pt x="2415" y="6981"/>
                    <a:pt x="2422" y="7000"/>
                  </a:cubicBezTo>
                  <a:cubicBezTo>
                    <a:pt x="2437" y="7058"/>
                    <a:pt x="2449" y="7109"/>
                    <a:pt x="2430" y="7156"/>
                  </a:cubicBezTo>
                  <a:cubicBezTo>
                    <a:pt x="2402" y="7229"/>
                    <a:pt x="2319" y="7242"/>
                    <a:pt x="2220" y="7259"/>
                  </a:cubicBezTo>
                  <a:cubicBezTo>
                    <a:pt x="2137" y="7272"/>
                    <a:pt x="2051" y="7287"/>
                    <a:pt x="1989" y="7345"/>
                  </a:cubicBezTo>
                  <a:cubicBezTo>
                    <a:pt x="1961" y="7370"/>
                    <a:pt x="1942" y="7403"/>
                    <a:pt x="1924" y="7433"/>
                  </a:cubicBezTo>
                  <a:cubicBezTo>
                    <a:pt x="1905" y="7463"/>
                    <a:pt x="1890" y="7490"/>
                    <a:pt x="1867" y="7512"/>
                  </a:cubicBezTo>
                  <a:cubicBezTo>
                    <a:pt x="1824" y="7550"/>
                    <a:pt x="1766" y="7561"/>
                    <a:pt x="1702" y="7574"/>
                  </a:cubicBezTo>
                  <a:cubicBezTo>
                    <a:pt x="1670" y="7578"/>
                    <a:pt x="1635" y="7585"/>
                    <a:pt x="1603" y="7595"/>
                  </a:cubicBezTo>
                  <a:cubicBezTo>
                    <a:pt x="1526" y="7621"/>
                    <a:pt x="1442" y="7713"/>
                    <a:pt x="1427" y="7793"/>
                  </a:cubicBezTo>
                  <a:cubicBezTo>
                    <a:pt x="1419" y="7827"/>
                    <a:pt x="1425" y="7859"/>
                    <a:pt x="1445" y="7883"/>
                  </a:cubicBezTo>
                  <a:cubicBezTo>
                    <a:pt x="1445" y="7900"/>
                    <a:pt x="1436" y="7915"/>
                    <a:pt x="1425" y="7928"/>
                  </a:cubicBezTo>
                  <a:cubicBezTo>
                    <a:pt x="1387" y="7968"/>
                    <a:pt x="1307" y="7981"/>
                    <a:pt x="1247" y="7981"/>
                  </a:cubicBezTo>
                  <a:lnTo>
                    <a:pt x="1192" y="7981"/>
                  </a:lnTo>
                  <a:cubicBezTo>
                    <a:pt x="1042" y="7981"/>
                    <a:pt x="950" y="8030"/>
                    <a:pt x="937" y="8118"/>
                  </a:cubicBezTo>
                  <a:cubicBezTo>
                    <a:pt x="930" y="8161"/>
                    <a:pt x="943" y="8197"/>
                    <a:pt x="956" y="8234"/>
                  </a:cubicBezTo>
                  <a:cubicBezTo>
                    <a:pt x="967" y="8262"/>
                    <a:pt x="975" y="8287"/>
                    <a:pt x="975" y="8313"/>
                  </a:cubicBezTo>
                  <a:cubicBezTo>
                    <a:pt x="971" y="8392"/>
                    <a:pt x="875" y="8437"/>
                    <a:pt x="789" y="8448"/>
                  </a:cubicBezTo>
                  <a:cubicBezTo>
                    <a:pt x="770" y="8450"/>
                    <a:pt x="750" y="8450"/>
                    <a:pt x="733" y="8452"/>
                  </a:cubicBezTo>
                  <a:cubicBezTo>
                    <a:pt x="650" y="8459"/>
                    <a:pt x="564" y="8465"/>
                    <a:pt x="500" y="8523"/>
                  </a:cubicBezTo>
                  <a:cubicBezTo>
                    <a:pt x="438" y="8577"/>
                    <a:pt x="418" y="8654"/>
                    <a:pt x="399" y="8731"/>
                  </a:cubicBezTo>
                  <a:cubicBezTo>
                    <a:pt x="390" y="8767"/>
                    <a:pt x="380" y="8804"/>
                    <a:pt x="367" y="8838"/>
                  </a:cubicBezTo>
                  <a:cubicBezTo>
                    <a:pt x="318" y="8954"/>
                    <a:pt x="193" y="9036"/>
                    <a:pt x="63" y="9036"/>
                  </a:cubicBezTo>
                  <a:cubicBezTo>
                    <a:pt x="56" y="9036"/>
                    <a:pt x="50" y="9036"/>
                    <a:pt x="43" y="9035"/>
                  </a:cubicBezTo>
                  <a:lnTo>
                    <a:pt x="1" y="9033"/>
                  </a:lnTo>
                  <a:lnTo>
                    <a:pt x="131" y="9365"/>
                  </a:lnTo>
                  <a:cubicBezTo>
                    <a:pt x="215" y="9577"/>
                    <a:pt x="320" y="9806"/>
                    <a:pt x="534" y="9884"/>
                  </a:cubicBezTo>
                  <a:cubicBezTo>
                    <a:pt x="528" y="9974"/>
                    <a:pt x="491" y="10066"/>
                    <a:pt x="455" y="10156"/>
                  </a:cubicBezTo>
                  <a:cubicBezTo>
                    <a:pt x="401" y="10284"/>
                    <a:pt x="348" y="10417"/>
                    <a:pt x="384" y="10554"/>
                  </a:cubicBezTo>
                  <a:cubicBezTo>
                    <a:pt x="393" y="10588"/>
                    <a:pt x="408" y="10623"/>
                    <a:pt x="420" y="10657"/>
                  </a:cubicBezTo>
                  <a:cubicBezTo>
                    <a:pt x="453" y="10732"/>
                    <a:pt x="483" y="10803"/>
                    <a:pt x="446" y="10863"/>
                  </a:cubicBezTo>
                  <a:cubicBezTo>
                    <a:pt x="435" y="10884"/>
                    <a:pt x="414" y="10901"/>
                    <a:pt x="393" y="10918"/>
                  </a:cubicBezTo>
                  <a:cubicBezTo>
                    <a:pt x="378" y="10929"/>
                    <a:pt x="365" y="10940"/>
                    <a:pt x="354" y="10951"/>
                  </a:cubicBezTo>
                  <a:cubicBezTo>
                    <a:pt x="298" y="11004"/>
                    <a:pt x="270" y="11081"/>
                    <a:pt x="275" y="11169"/>
                  </a:cubicBezTo>
                  <a:cubicBezTo>
                    <a:pt x="281" y="11274"/>
                    <a:pt x="335" y="11377"/>
                    <a:pt x="416" y="11439"/>
                  </a:cubicBezTo>
                  <a:cubicBezTo>
                    <a:pt x="504" y="11508"/>
                    <a:pt x="622" y="11543"/>
                    <a:pt x="759" y="11543"/>
                  </a:cubicBezTo>
                  <a:cubicBezTo>
                    <a:pt x="805" y="11543"/>
                    <a:pt x="853" y="11539"/>
                    <a:pt x="903" y="11531"/>
                  </a:cubicBezTo>
                  <a:cubicBezTo>
                    <a:pt x="958" y="11700"/>
                    <a:pt x="1130" y="11825"/>
                    <a:pt x="1314" y="11825"/>
                  </a:cubicBezTo>
                  <a:cubicBezTo>
                    <a:pt x="1333" y="11825"/>
                    <a:pt x="1352" y="11825"/>
                    <a:pt x="1370" y="11820"/>
                  </a:cubicBezTo>
                  <a:cubicBezTo>
                    <a:pt x="1391" y="11936"/>
                    <a:pt x="1513" y="12018"/>
                    <a:pt x="1721" y="12054"/>
                  </a:cubicBezTo>
                  <a:lnTo>
                    <a:pt x="2212" y="12140"/>
                  </a:lnTo>
                  <a:cubicBezTo>
                    <a:pt x="2254" y="12146"/>
                    <a:pt x="2291" y="12150"/>
                    <a:pt x="2323" y="12150"/>
                  </a:cubicBezTo>
                  <a:cubicBezTo>
                    <a:pt x="2411" y="12150"/>
                    <a:pt x="2475" y="12122"/>
                    <a:pt x="2509" y="12069"/>
                  </a:cubicBezTo>
                  <a:cubicBezTo>
                    <a:pt x="2520" y="12054"/>
                    <a:pt x="2527" y="12037"/>
                    <a:pt x="2533" y="12020"/>
                  </a:cubicBezTo>
                  <a:cubicBezTo>
                    <a:pt x="2539" y="12003"/>
                    <a:pt x="2546" y="11988"/>
                    <a:pt x="2557" y="11975"/>
                  </a:cubicBezTo>
                  <a:cubicBezTo>
                    <a:pt x="2576" y="11949"/>
                    <a:pt x="2610" y="11934"/>
                    <a:pt x="2640" y="11923"/>
                  </a:cubicBezTo>
                  <a:cubicBezTo>
                    <a:pt x="2794" y="11863"/>
                    <a:pt x="2955" y="11831"/>
                    <a:pt x="3122" y="11831"/>
                  </a:cubicBezTo>
                  <a:lnTo>
                    <a:pt x="3163" y="11833"/>
                  </a:lnTo>
                  <a:cubicBezTo>
                    <a:pt x="3180" y="11834"/>
                    <a:pt x="3198" y="11834"/>
                    <a:pt x="3215" y="11834"/>
                  </a:cubicBezTo>
                  <a:cubicBezTo>
                    <a:pt x="3311" y="11834"/>
                    <a:pt x="3410" y="11824"/>
                    <a:pt x="3474" y="11750"/>
                  </a:cubicBezTo>
                  <a:cubicBezTo>
                    <a:pt x="3495" y="11726"/>
                    <a:pt x="3508" y="11696"/>
                    <a:pt x="3523" y="11670"/>
                  </a:cubicBezTo>
                  <a:cubicBezTo>
                    <a:pt x="3540" y="11634"/>
                    <a:pt x="3557" y="11600"/>
                    <a:pt x="3587" y="11583"/>
                  </a:cubicBezTo>
                  <a:cubicBezTo>
                    <a:pt x="3613" y="11568"/>
                    <a:pt x="3647" y="11565"/>
                    <a:pt x="3679" y="11565"/>
                  </a:cubicBezTo>
                  <a:lnTo>
                    <a:pt x="4337" y="11570"/>
                  </a:lnTo>
                  <a:cubicBezTo>
                    <a:pt x="4418" y="11570"/>
                    <a:pt x="4504" y="11565"/>
                    <a:pt x="4579" y="11527"/>
                  </a:cubicBezTo>
                  <a:cubicBezTo>
                    <a:pt x="4635" y="11499"/>
                    <a:pt x="4678" y="11454"/>
                    <a:pt x="4718" y="11411"/>
                  </a:cubicBezTo>
                  <a:cubicBezTo>
                    <a:pt x="4735" y="11394"/>
                    <a:pt x="4753" y="11375"/>
                    <a:pt x="4772" y="11360"/>
                  </a:cubicBezTo>
                  <a:cubicBezTo>
                    <a:pt x="4824" y="11313"/>
                    <a:pt x="4880" y="11287"/>
                    <a:pt x="4930" y="11287"/>
                  </a:cubicBezTo>
                  <a:cubicBezTo>
                    <a:pt x="4941" y="11287"/>
                    <a:pt x="4952" y="11288"/>
                    <a:pt x="4963" y="11291"/>
                  </a:cubicBezTo>
                  <a:lnTo>
                    <a:pt x="4980" y="11298"/>
                  </a:lnTo>
                  <a:lnTo>
                    <a:pt x="4993" y="11283"/>
                  </a:lnTo>
                  <a:cubicBezTo>
                    <a:pt x="5068" y="11184"/>
                    <a:pt x="5151" y="11096"/>
                    <a:pt x="5239" y="11021"/>
                  </a:cubicBezTo>
                  <a:lnTo>
                    <a:pt x="5271" y="10996"/>
                  </a:lnTo>
                  <a:cubicBezTo>
                    <a:pt x="5340" y="10940"/>
                    <a:pt x="5408" y="10882"/>
                    <a:pt x="5449" y="10801"/>
                  </a:cubicBezTo>
                  <a:cubicBezTo>
                    <a:pt x="5470" y="10813"/>
                    <a:pt x="5494" y="10818"/>
                    <a:pt x="5520" y="10818"/>
                  </a:cubicBezTo>
                  <a:cubicBezTo>
                    <a:pt x="5629" y="10818"/>
                    <a:pt x="5734" y="10708"/>
                    <a:pt x="5770" y="10606"/>
                  </a:cubicBezTo>
                  <a:cubicBezTo>
                    <a:pt x="5781" y="10573"/>
                    <a:pt x="5790" y="10539"/>
                    <a:pt x="5800" y="10505"/>
                  </a:cubicBezTo>
                  <a:cubicBezTo>
                    <a:pt x="5828" y="10402"/>
                    <a:pt x="5854" y="10306"/>
                    <a:pt x="5933" y="10256"/>
                  </a:cubicBezTo>
                  <a:cubicBezTo>
                    <a:pt x="5963" y="10235"/>
                    <a:pt x="6002" y="10224"/>
                    <a:pt x="6040" y="10211"/>
                  </a:cubicBezTo>
                  <a:cubicBezTo>
                    <a:pt x="6059" y="10207"/>
                    <a:pt x="6079" y="10201"/>
                    <a:pt x="6098" y="10194"/>
                  </a:cubicBezTo>
                  <a:cubicBezTo>
                    <a:pt x="6267" y="10132"/>
                    <a:pt x="6394" y="9965"/>
                    <a:pt x="6409" y="9787"/>
                  </a:cubicBezTo>
                  <a:cubicBezTo>
                    <a:pt x="6430" y="9796"/>
                    <a:pt x="6452" y="9800"/>
                    <a:pt x="6475" y="9800"/>
                  </a:cubicBezTo>
                  <a:cubicBezTo>
                    <a:pt x="6561" y="9800"/>
                    <a:pt x="6659" y="9740"/>
                    <a:pt x="6719" y="9657"/>
                  </a:cubicBezTo>
                  <a:cubicBezTo>
                    <a:pt x="6743" y="9620"/>
                    <a:pt x="6764" y="9579"/>
                    <a:pt x="6786" y="9541"/>
                  </a:cubicBezTo>
                  <a:cubicBezTo>
                    <a:pt x="6824" y="9470"/>
                    <a:pt x="6859" y="9404"/>
                    <a:pt x="6919" y="9357"/>
                  </a:cubicBezTo>
                  <a:cubicBezTo>
                    <a:pt x="6940" y="9339"/>
                    <a:pt x="6966" y="9324"/>
                    <a:pt x="6994" y="9309"/>
                  </a:cubicBezTo>
                  <a:cubicBezTo>
                    <a:pt x="7021" y="9294"/>
                    <a:pt x="7051" y="9277"/>
                    <a:pt x="7077" y="9256"/>
                  </a:cubicBezTo>
                  <a:cubicBezTo>
                    <a:pt x="7221" y="9140"/>
                    <a:pt x="7225" y="8932"/>
                    <a:pt x="7169" y="8789"/>
                  </a:cubicBezTo>
                  <a:cubicBezTo>
                    <a:pt x="7107" y="8632"/>
                    <a:pt x="6983" y="8510"/>
                    <a:pt x="6874" y="8403"/>
                  </a:cubicBezTo>
                  <a:lnTo>
                    <a:pt x="6362" y="7904"/>
                  </a:lnTo>
                  <a:cubicBezTo>
                    <a:pt x="6302" y="7848"/>
                    <a:pt x="6237" y="7773"/>
                    <a:pt x="6259" y="7700"/>
                  </a:cubicBezTo>
                  <a:cubicBezTo>
                    <a:pt x="6278" y="7636"/>
                    <a:pt x="6347" y="7613"/>
                    <a:pt x="6424" y="7585"/>
                  </a:cubicBezTo>
                  <a:cubicBezTo>
                    <a:pt x="6501" y="7559"/>
                    <a:pt x="6578" y="7531"/>
                    <a:pt x="6621" y="7463"/>
                  </a:cubicBezTo>
                  <a:lnTo>
                    <a:pt x="6632" y="7445"/>
                  </a:lnTo>
                  <a:lnTo>
                    <a:pt x="6617" y="7430"/>
                  </a:lnTo>
                  <a:cubicBezTo>
                    <a:pt x="6473" y="7268"/>
                    <a:pt x="6308" y="7120"/>
                    <a:pt x="6132" y="6991"/>
                  </a:cubicBezTo>
                  <a:cubicBezTo>
                    <a:pt x="6216" y="6886"/>
                    <a:pt x="6299" y="6723"/>
                    <a:pt x="6284" y="6571"/>
                  </a:cubicBezTo>
                  <a:cubicBezTo>
                    <a:pt x="6278" y="6490"/>
                    <a:pt x="6244" y="6424"/>
                    <a:pt x="6184" y="6376"/>
                  </a:cubicBezTo>
                  <a:cubicBezTo>
                    <a:pt x="6158" y="6357"/>
                    <a:pt x="6130" y="6342"/>
                    <a:pt x="6102" y="6327"/>
                  </a:cubicBezTo>
                  <a:cubicBezTo>
                    <a:pt x="6053" y="6299"/>
                    <a:pt x="6006" y="6276"/>
                    <a:pt x="5989" y="6231"/>
                  </a:cubicBezTo>
                  <a:cubicBezTo>
                    <a:pt x="5961" y="6162"/>
                    <a:pt x="6014" y="6100"/>
                    <a:pt x="6079" y="6029"/>
                  </a:cubicBezTo>
                  <a:cubicBezTo>
                    <a:pt x="6139" y="5961"/>
                    <a:pt x="6199" y="5890"/>
                    <a:pt x="6197" y="5800"/>
                  </a:cubicBezTo>
                  <a:cubicBezTo>
                    <a:pt x="6194" y="5736"/>
                    <a:pt x="6160" y="5682"/>
                    <a:pt x="6128" y="5629"/>
                  </a:cubicBezTo>
                  <a:cubicBezTo>
                    <a:pt x="6089" y="5569"/>
                    <a:pt x="6055" y="5517"/>
                    <a:pt x="6074" y="5464"/>
                  </a:cubicBezTo>
                  <a:cubicBezTo>
                    <a:pt x="6087" y="5429"/>
                    <a:pt x="6122" y="5406"/>
                    <a:pt x="6158" y="5380"/>
                  </a:cubicBezTo>
                  <a:cubicBezTo>
                    <a:pt x="6182" y="5363"/>
                    <a:pt x="6207" y="5344"/>
                    <a:pt x="6229" y="5320"/>
                  </a:cubicBezTo>
                  <a:cubicBezTo>
                    <a:pt x="6314" y="5224"/>
                    <a:pt x="6293" y="5072"/>
                    <a:pt x="6224" y="4969"/>
                  </a:cubicBezTo>
                  <a:cubicBezTo>
                    <a:pt x="6177" y="4898"/>
                    <a:pt x="6113" y="4842"/>
                    <a:pt x="6051" y="4789"/>
                  </a:cubicBezTo>
                  <a:cubicBezTo>
                    <a:pt x="6025" y="4767"/>
                    <a:pt x="6002" y="4746"/>
                    <a:pt x="5978" y="4722"/>
                  </a:cubicBezTo>
                  <a:cubicBezTo>
                    <a:pt x="5837" y="4590"/>
                    <a:pt x="5734" y="4414"/>
                    <a:pt x="5682" y="4230"/>
                  </a:cubicBezTo>
                  <a:cubicBezTo>
                    <a:pt x="5667" y="4172"/>
                    <a:pt x="5650" y="4090"/>
                    <a:pt x="5678" y="4018"/>
                  </a:cubicBezTo>
                  <a:cubicBezTo>
                    <a:pt x="5691" y="3981"/>
                    <a:pt x="5717" y="3947"/>
                    <a:pt x="5742" y="3910"/>
                  </a:cubicBezTo>
                  <a:cubicBezTo>
                    <a:pt x="5783" y="3855"/>
                    <a:pt x="5826" y="3797"/>
                    <a:pt x="5826" y="3724"/>
                  </a:cubicBezTo>
                  <a:cubicBezTo>
                    <a:pt x="5826" y="3698"/>
                    <a:pt x="5820" y="3675"/>
                    <a:pt x="5815" y="3653"/>
                  </a:cubicBezTo>
                  <a:cubicBezTo>
                    <a:pt x="5809" y="3630"/>
                    <a:pt x="5805" y="3606"/>
                    <a:pt x="5807" y="3585"/>
                  </a:cubicBezTo>
                  <a:cubicBezTo>
                    <a:pt x="5813" y="3505"/>
                    <a:pt x="5895" y="3475"/>
                    <a:pt x="5991" y="3439"/>
                  </a:cubicBezTo>
                  <a:cubicBezTo>
                    <a:pt x="6087" y="3405"/>
                    <a:pt x="6186" y="3366"/>
                    <a:pt x="6220" y="3274"/>
                  </a:cubicBezTo>
                  <a:cubicBezTo>
                    <a:pt x="6267" y="3150"/>
                    <a:pt x="6164" y="3034"/>
                    <a:pt x="6081" y="2957"/>
                  </a:cubicBezTo>
                  <a:lnTo>
                    <a:pt x="5530" y="2439"/>
                  </a:lnTo>
                  <a:cubicBezTo>
                    <a:pt x="5432" y="2349"/>
                    <a:pt x="5322" y="2246"/>
                    <a:pt x="5267" y="2115"/>
                  </a:cubicBezTo>
                  <a:cubicBezTo>
                    <a:pt x="5220" y="2004"/>
                    <a:pt x="5215" y="1839"/>
                    <a:pt x="5320" y="1746"/>
                  </a:cubicBezTo>
                  <a:cubicBezTo>
                    <a:pt x="5329" y="1738"/>
                    <a:pt x="5340" y="1731"/>
                    <a:pt x="5348" y="1723"/>
                  </a:cubicBezTo>
                  <a:cubicBezTo>
                    <a:pt x="5367" y="1710"/>
                    <a:pt x="5385" y="1695"/>
                    <a:pt x="5402" y="1676"/>
                  </a:cubicBezTo>
                  <a:cubicBezTo>
                    <a:pt x="5455" y="1612"/>
                    <a:pt x="5462" y="1513"/>
                    <a:pt x="5466" y="1427"/>
                  </a:cubicBezTo>
                  <a:cubicBezTo>
                    <a:pt x="5470" y="1314"/>
                    <a:pt x="5477" y="1241"/>
                    <a:pt x="5547" y="1226"/>
                  </a:cubicBezTo>
                  <a:cubicBezTo>
                    <a:pt x="5648" y="1202"/>
                    <a:pt x="5717" y="1132"/>
                    <a:pt x="5745" y="1022"/>
                  </a:cubicBezTo>
                  <a:cubicBezTo>
                    <a:pt x="5805" y="795"/>
                    <a:pt x="5680" y="422"/>
                    <a:pt x="5481" y="240"/>
                  </a:cubicBezTo>
                  <a:cubicBezTo>
                    <a:pt x="5305" y="75"/>
                    <a:pt x="5063" y="0"/>
                    <a:pt x="47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151"/>
            <p:cNvSpPr/>
            <p:nvPr/>
          </p:nvSpPr>
          <p:spPr>
            <a:xfrm>
              <a:off x="4703803" y="2145478"/>
              <a:ext cx="22419" cy="27847"/>
            </a:xfrm>
            <a:custGeom>
              <a:rect b="b" l="l" r="r" t="t"/>
              <a:pathLst>
                <a:path extrusionOk="0" h="980" w="789">
                  <a:moveTo>
                    <a:pt x="687" y="1"/>
                  </a:moveTo>
                  <a:cubicBezTo>
                    <a:pt x="677" y="1"/>
                    <a:pt x="666" y="3"/>
                    <a:pt x="656" y="4"/>
                  </a:cubicBezTo>
                  <a:cubicBezTo>
                    <a:pt x="585" y="15"/>
                    <a:pt x="504" y="34"/>
                    <a:pt x="467" y="96"/>
                  </a:cubicBezTo>
                  <a:cubicBezTo>
                    <a:pt x="493" y="148"/>
                    <a:pt x="471" y="218"/>
                    <a:pt x="422" y="250"/>
                  </a:cubicBezTo>
                  <a:cubicBezTo>
                    <a:pt x="371" y="280"/>
                    <a:pt x="300" y="270"/>
                    <a:pt x="249" y="306"/>
                  </a:cubicBezTo>
                  <a:cubicBezTo>
                    <a:pt x="212" y="332"/>
                    <a:pt x="193" y="385"/>
                    <a:pt x="208" y="430"/>
                  </a:cubicBezTo>
                  <a:cubicBezTo>
                    <a:pt x="214" y="454"/>
                    <a:pt x="229" y="473"/>
                    <a:pt x="238" y="497"/>
                  </a:cubicBezTo>
                  <a:cubicBezTo>
                    <a:pt x="255" y="555"/>
                    <a:pt x="221" y="615"/>
                    <a:pt x="178" y="658"/>
                  </a:cubicBezTo>
                  <a:cubicBezTo>
                    <a:pt x="137" y="700"/>
                    <a:pt x="86" y="733"/>
                    <a:pt x="49" y="780"/>
                  </a:cubicBezTo>
                  <a:cubicBezTo>
                    <a:pt x="15" y="829"/>
                    <a:pt x="0" y="900"/>
                    <a:pt x="41" y="945"/>
                  </a:cubicBezTo>
                  <a:cubicBezTo>
                    <a:pt x="65" y="971"/>
                    <a:pt x="99" y="980"/>
                    <a:pt x="136" y="980"/>
                  </a:cubicBezTo>
                  <a:cubicBezTo>
                    <a:pt x="161" y="980"/>
                    <a:pt x="188" y="976"/>
                    <a:pt x="212" y="970"/>
                  </a:cubicBezTo>
                  <a:cubicBezTo>
                    <a:pt x="279" y="957"/>
                    <a:pt x="347" y="945"/>
                    <a:pt x="409" y="915"/>
                  </a:cubicBezTo>
                  <a:cubicBezTo>
                    <a:pt x="471" y="882"/>
                    <a:pt x="527" y="833"/>
                    <a:pt x="549" y="769"/>
                  </a:cubicBezTo>
                  <a:cubicBezTo>
                    <a:pt x="570" y="711"/>
                    <a:pt x="564" y="649"/>
                    <a:pt x="553" y="591"/>
                  </a:cubicBezTo>
                  <a:cubicBezTo>
                    <a:pt x="544" y="550"/>
                    <a:pt x="538" y="499"/>
                    <a:pt x="570" y="471"/>
                  </a:cubicBezTo>
                  <a:cubicBezTo>
                    <a:pt x="581" y="463"/>
                    <a:pt x="596" y="458"/>
                    <a:pt x="609" y="454"/>
                  </a:cubicBezTo>
                  <a:cubicBezTo>
                    <a:pt x="666" y="435"/>
                    <a:pt x="724" y="415"/>
                    <a:pt x="784" y="396"/>
                  </a:cubicBezTo>
                  <a:cubicBezTo>
                    <a:pt x="789" y="298"/>
                    <a:pt x="782" y="197"/>
                    <a:pt x="765" y="98"/>
                  </a:cubicBezTo>
                  <a:cubicBezTo>
                    <a:pt x="759" y="60"/>
                    <a:pt x="744" y="15"/>
                    <a:pt x="705" y="4"/>
                  </a:cubicBezTo>
                  <a:cubicBezTo>
                    <a:pt x="699" y="2"/>
                    <a:pt x="693" y="1"/>
                    <a:pt x="6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151"/>
            <p:cNvSpPr/>
            <p:nvPr/>
          </p:nvSpPr>
          <p:spPr>
            <a:xfrm>
              <a:off x="4702951" y="2144739"/>
              <a:ext cx="24068" cy="29353"/>
            </a:xfrm>
            <a:custGeom>
              <a:rect b="b" l="l" r="r" t="t"/>
              <a:pathLst>
                <a:path extrusionOk="0" h="1033" w="847">
                  <a:moveTo>
                    <a:pt x="713" y="53"/>
                  </a:moveTo>
                  <a:cubicBezTo>
                    <a:pt x="719" y="53"/>
                    <a:pt x="724" y="54"/>
                    <a:pt x="729" y="56"/>
                  </a:cubicBezTo>
                  <a:cubicBezTo>
                    <a:pt x="748" y="60"/>
                    <a:pt x="761" y="86"/>
                    <a:pt x="769" y="129"/>
                  </a:cubicBezTo>
                  <a:cubicBezTo>
                    <a:pt x="784" y="219"/>
                    <a:pt x="791" y="311"/>
                    <a:pt x="789" y="403"/>
                  </a:cubicBezTo>
                  <a:lnTo>
                    <a:pt x="630" y="454"/>
                  </a:lnTo>
                  <a:cubicBezTo>
                    <a:pt x="615" y="459"/>
                    <a:pt x="598" y="465"/>
                    <a:pt x="583" y="478"/>
                  </a:cubicBezTo>
                  <a:cubicBezTo>
                    <a:pt x="536" y="516"/>
                    <a:pt x="549" y="583"/>
                    <a:pt x="557" y="621"/>
                  </a:cubicBezTo>
                  <a:cubicBezTo>
                    <a:pt x="566" y="671"/>
                    <a:pt x="572" y="733"/>
                    <a:pt x="555" y="786"/>
                  </a:cubicBezTo>
                  <a:cubicBezTo>
                    <a:pt x="536" y="838"/>
                    <a:pt x="491" y="885"/>
                    <a:pt x="427" y="915"/>
                  </a:cubicBezTo>
                  <a:cubicBezTo>
                    <a:pt x="371" y="945"/>
                    <a:pt x="307" y="958"/>
                    <a:pt x="236" y="971"/>
                  </a:cubicBezTo>
                  <a:cubicBezTo>
                    <a:pt x="219" y="975"/>
                    <a:pt x="193" y="979"/>
                    <a:pt x="167" y="979"/>
                  </a:cubicBezTo>
                  <a:cubicBezTo>
                    <a:pt x="131" y="979"/>
                    <a:pt x="107" y="971"/>
                    <a:pt x="90" y="953"/>
                  </a:cubicBezTo>
                  <a:cubicBezTo>
                    <a:pt x="60" y="919"/>
                    <a:pt x="73" y="859"/>
                    <a:pt x="101" y="823"/>
                  </a:cubicBezTo>
                  <a:cubicBezTo>
                    <a:pt x="120" y="795"/>
                    <a:pt x="148" y="771"/>
                    <a:pt x="176" y="748"/>
                  </a:cubicBezTo>
                  <a:cubicBezTo>
                    <a:pt x="193" y="733"/>
                    <a:pt x="212" y="718"/>
                    <a:pt x="227" y="703"/>
                  </a:cubicBezTo>
                  <a:cubicBezTo>
                    <a:pt x="287" y="643"/>
                    <a:pt x="311" y="574"/>
                    <a:pt x="294" y="516"/>
                  </a:cubicBezTo>
                  <a:cubicBezTo>
                    <a:pt x="289" y="501"/>
                    <a:pt x="283" y="489"/>
                    <a:pt x="277" y="476"/>
                  </a:cubicBezTo>
                  <a:cubicBezTo>
                    <a:pt x="272" y="467"/>
                    <a:pt x="266" y="459"/>
                    <a:pt x="264" y="448"/>
                  </a:cubicBezTo>
                  <a:cubicBezTo>
                    <a:pt x="253" y="414"/>
                    <a:pt x="266" y="373"/>
                    <a:pt x="296" y="354"/>
                  </a:cubicBezTo>
                  <a:cubicBezTo>
                    <a:pt x="315" y="339"/>
                    <a:pt x="343" y="334"/>
                    <a:pt x="373" y="328"/>
                  </a:cubicBezTo>
                  <a:cubicBezTo>
                    <a:pt x="405" y="321"/>
                    <a:pt x="437" y="315"/>
                    <a:pt x="465" y="298"/>
                  </a:cubicBezTo>
                  <a:cubicBezTo>
                    <a:pt x="523" y="264"/>
                    <a:pt x="549" y="186"/>
                    <a:pt x="527" y="124"/>
                  </a:cubicBezTo>
                  <a:cubicBezTo>
                    <a:pt x="561" y="81"/>
                    <a:pt x="626" y="66"/>
                    <a:pt x="690" y="56"/>
                  </a:cubicBezTo>
                  <a:cubicBezTo>
                    <a:pt x="697" y="55"/>
                    <a:pt x="706" y="53"/>
                    <a:pt x="713" y="53"/>
                  </a:cubicBezTo>
                  <a:close/>
                  <a:moveTo>
                    <a:pt x="714" y="0"/>
                  </a:moveTo>
                  <a:cubicBezTo>
                    <a:pt x="703" y="0"/>
                    <a:pt x="692" y="1"/>
                    <a:pt x="681" y="2"/>
                  </a:cubicBezTo>
                  <a:cubicBezTo>
                    <a:pt x="598" y="17"/>
                    <a:pt x="516" y="39"/>
                    <a:pt x="474" y="107"/>
                  </a:cubicBezTo>
                  <a:lnTo>
                    <a:pt x="467" y="120"/>
                  </a:lnTo>
                  <a:lnTo>
                    <a:pt x="474" y="133"/>
                  </a:lnTo>
                  <a:cubicBezTo>
                    <a:pt x="493" y="174"/>
                    <a:pt x="476" y="229"/>
                    <a:pt x="437" y="253"/>
                  </a:cubicBezTo>
                  <a:cubicBezTo>
                    <a:pt x="418" y="266"/>
                    <a:pt x="390" y="270"/>
                    <a:pt x="364" y="274"/>
                  </a:cubicBezTo>
                  <a:cubicBezTo>
                    <a:pt x="330" y="281"/>
                    <a:pt x="296" y="287"/>
                    <a:pt x="264" y="309"/>
                  </a:cubicBezTo>
                  <a:cubicBezTo>
                    <a:pt x="217" y="343"/>
                    <a:pt x="195" y="407"/>
                    <a:pt x="212" y="463"/>
                  </a:cubicBezTo>
                  <a:cubicBezTo>
                    <a:pt x="217" y="476"/>
                    <a:pt x="223" y="489"/>
                    <a:pt x="229" y="501"/>
                  </a:cubicBezTo>
                  <a:cubicBezTo>
                    <a:pt x="234" y="510"/>
                    <a:pt x="238" y="521"/>
                    <a:pt x="242" y="531"/>
                  </a:cubicBezTo>
                  <a:cubicBezTo>
                    <a:pt x="259" y="589"/>
                    <a:pt x="206" y="647"/>
                    <a:pt x="191" y="664"/>
                  </a:cubicBezTo>
                  <a:cubicBezTo>
                    <a:pt x="174" y="679"/>
                    <a:pt x="159" y="694"/>
                    <a:pt x="142" y="707"/>
                  </a:cubicBezTo>
                  <a:cubicBezTo>
                    <a:pt x="112" y="733"/>
                    <a:pt x="82" y="759"/>
                    <a:pt x="58" y="791"/>
                  </a:cubicBezTo>
                  <a:cubicBezTo>
                    <a:pt x="15" y="846"/>
                    <a:pt x="0" y="934"/>
                    <a:pt x="52" y="988"/>
                  </a:cubicBezTo>
                  <a:cubicBezTo>
                    <a:pt x="77" y="1018"/>
                    <a:pt x="116" y="1033"/>
                    <a:pt x="167" y="1033"/>
                  </a:cubicBezTo>
                  <a:cubicBezTo>
                    <a:pt x="197" y="1033"/>
                    <a:pt x="227" y="1026"/>
                    <a:pt x="247" y="1024"/>
                  </a:cubicBezTo>
                  <a:cubicBezTo>
                    <a:pt x="322" y="1009"/>
                    <a:pt x="388" y="994"/>
                    <a:pt x="452" y="964"/>
                  </a:cubicBezTo>
                  <a:cubicBezTo>
                    <a:pt x="527" y="926"/>
                    <a:pt x="581" y="870"/>
                    <a:pt x="604" y="804"/>
                  </a:cubicBezTo>
                  <a:cubicBezTo>
                    <a:pt x="628" y="737"/>
                    <a:pt x="619" y="666"/>
                    <a:pt x="609" y="611"/>
                  </a:cubicBezTo>
                  <a:cubicBezTo>
                    <a:pt x="602" y="576"/>
                    <a:pt x="596" y="536"/>
                    <a:pt x="617" y="519"/>
                  </a:cubicBezTo>
                  <a:cubicBezTo>
                    <a:pt x="624" y="512"/>
                    <a:pt x="636" y="508"/>
                    <a:pt x="647" y="506"/>
                  </a:cubicBezTo>
                  <a:lnTo>
                    <a:pt x="840" y="441"/>
                  </a:lnTo>
                  <a:lnTo>
                    <a:pt x="840" y="424"/>
                  </a:lnTo>
                  <a:cubicBezTo>
                    <a:pt x="846" y="321"/>
                    <a:pt x="840" y="219"/>
                    <a:pt x="821" y="120"/>
                  </a:cubicBezTo>
                  <a:cubicBezTo>
                    <a:pt x="816" y="94"/>
                    <a:pt x="804" y="22"/>
                    <a:pt x="744" y="4"/>
                  </a:cubicBezTo>
                  <a:cubicBezTo>
                    <a:pt x="735" y="1"/>
                    <a:pt x="725" y="0"/>
                    <a:pt x="7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151"/>
            <p:cNvSpPr/>
            <p:nvPr/>
          </p:nvSpPr>
          <p:spPr>
            <a:xfrm>
              <a:off x="4578329" y="1772839"/>
              <a:ext cx="239709" cy="449724"/>
            </a:xfrm>
            <a:custGeom>
              <a:rect b="b" l="l" r="r" t="t"/>
              <a:pathLst>
                <a:path extrusionOk="0" h="15827" w="8436">
                  <a:moveTo>
                    <a:pt x="6638" y="1"/>
                  </a:moveTo>
                  <a:cubicBezTo>
                    <a:pt x="6437" y="39"/>
                    <a:pt x="6235" y="78"/>
                    <a:pt x="6034" y="114"/>
                  </a:cubicBezTo>
                  <a:cubicBezTo>
                    <a:pt x="5967" y="127"/>
                    <a:pt x="5892" y="146"/>
                    <a:pt x="5867" y="209"/>
                  </a:cubicBezTo>
                  <a:cubicBezTo>
                    <a:pt x="5856" y="234"/>
                    <a:pt x="5856" y="266"/>
                    <a:pt x="5860" y="296"/>
                  </a:cubicBezTo>
                  <a:cubicBezTo>
                    <a:pt x="5873" y="391"/>
                    <a:pt x="5914" y="481"/>
                    <a:pt x="5939" y="573"/>
                  </a:cubicBezTo>
                  <a:cubicBezTo>
                    <a:pt x="5965" y="665"/>
                    <a:pt x="5976" y="770"/>
                    <a:pt x="5927" y="853"/>
                  </a:cubicBezTo>
                  <a:cubicBezTo>
                    <a:pt x="5894" y="908"/>
                    <a:pt x="5829" y="943"/>
                    <a:pt x="5768" y="943"/>
                  </a:cubicBezTo>
                  <a:cubicBezTo>
                    <a:pt x="5736" y="943"/>
                    <a:pt x="5705" y="934"/>
                    <a:pt x="5680" y="911"/>
                  </a:cubicBezTo>
                  <a:cubicBezTo>
                    <a:pt x="5676" y="828"/>
                    <a:pt x="5595" y="770"/>
                    <a:pt x="5515" y="744"/>
                  </a:cubicBezTo>
                  <a:cubicBezTo>
                    <a:pt x="5436" y="718"/>
                    <a:pt x="5348" y="712"/>
                    <a:pt x="5280" y="665"/>
                  </a:cubicBezTo>
                  <a:cubicBezTo>
                    <a:pt x="5226" y="628"/>
                    <a:pt x="5187" y="571"/>
                    <a:pt x="5132" y="536"/>
                  </a:cubicBezTo>
                  <a:cubicBezTo>
                    <a:pt x="5099" y="516"/>
                    <a:pt x="5062" y="507"/>
                    <a:pt x="5026" y="507"/>
                  </a:cubicBezTo>
                  <a:cubicBezTo>
                    <a:pt x="4906" y="507"/>
                    <a:pt x="4782" y="602"/>
                    <a:pt x="4753" y="725"/>
                  </a:cubicBezTo>
                  <a:cubicBezTo>
                    <a:pt x="4727" y="838"/>
                    <a:pt x="4759" y="961"/>
                    <a:pt x="4712" y="1066"/>
                  </a:cubicBezTo>
                  <a:cubicBezTo>
                    <a:pt x="4656" y="1185"/>
                    <a:pt x="4508" y="1235"/>
                    <a:pt x="4375" y="1241"/>
                  </a:cubicBezTo>
                  <a:cubicBezTo>
                    <a:pt x="4360" y="1242"/>
                    <a:pt x="4344" y="1242"/>
                    <a:pt x="4328" y="1242"/>
                  </a:cubicBezTo>
                  <a:cubicBezTo>
                    <a:pt x="4257" y="1242"/>
                    <a:pt x="4186" y="1236"/>
                    <a:pt x="4115" y="1236"/>
                  </a:cubicBezTo>
                  <a:cubicBezTo>
                    <a:pt x="4069" y="1236"/>
                    <a:pt x="4023" y="1239"/>
                    <a:pt x="3977" y="1248"/>
                  </a:cubicBezTo>
                  <a:cubicBezTo>
                    <a:pt x="3846" y="1271"/>
                    <a:pt x="3713" y="1372"/>
                    <a:pt x="3713" y="1505"/>
                  </a:cubicBezTo>
                  <a:cubicBezTo>
                    <a:pt x="3713" y="1545"/>
                    <a:pt x="3726" y="1588"/>
                    <a:pt x="3713" y="1627"/>
                  </a:cubicBezTo>
                  <a:cubicBezTo>
                    <a:pt x="3696" y="1685"/>
                    <a:pt x="3630" y="1713"/>
                    <a:pt x="3587" y="1755"/>
                  </a:cubicBezTo>
                  <a:cubicBezTo>
                    <a:pt x="3486" y="1854"/>
                    <a:pt x="3508" y="2017"/>
                    <a:pt x="3480" y="2154"/>
                  </a:cubicBezTo>
                  <a:cubicBezTo>
                    <a:pt x="3439" y="2355"/>
                    <a:pt x="3283" y="2510"/>
                    <a:pt x="3193" y="2692"/>
                  </a:cubicBezTo>
                  <a:cubicBezTo>
                    <a:pt x="3092" y="2897"/>
                    <a:pt x="3058" y="3159"/>
                    <a:pt x="2863" y="3281"/>
                  </a:cubicBezTo>
                  <a:cubicBezTo>
                    <a:pt x="2801" y="3319"/>
                    <a:pt x="2724" y="3345"/>
                    <a:pt x="2689" y="3409"/>
                  </a:cubicBezTo>
                  <a:cubicBezTo>
                    <a:pt x="2661" y="3459"/>
                    <a:pt x="2668" y="3519"/>
                    <a:pt x="2640" y="3568"/>
                  </a:cubicBezTo>
                  <a:cubicBezTo>
                    <a:pt x="2554" y="3726"/>
                    <a:pt x="2147" y="3658"/>
                    <a:pt x="2134" y="3838"/>
                  </a:cubicBezTo>
                  <a:cubicBezTo>
                    <a:pt x="2115" y="4129"/>
                    <a:pt x="2096" y="4418"/>
                    <a:pt x="2077" y="4708"/>
                  </a:cubicBezTo>
                  <a:cubicBezTo>
                    <a:pt x="2072" y="4791"/>
                    <a:pt x="2066" y="4877"/>
                    <a:pt x="2029" y="4954"/>
                  </a:cubicBezTo>
                  <a:cubicBezTo>
                    <a:pt x="1980" y="5059"/>
                    <a:pt x="1879" y="5130"/>
                    <a:pt x="1802" y="5215"/>
                  </a:cubicBezTo>
                  <a:cubicBezTo>
                    <a:pt x="1723" y="5301"/>
                    <a:pt x="1665" y="5428"/>
                    <a:pt x="1714" y="5530"/>
                  </a:cubicBezTo>
                  <a:cubicBezTo>
                    <a:pt x="1757" y="5614"/>
                    <a:pt x="1854" y="5653"/>
                    <a:pt x="1922" y="5715"/>
                  </a:cubicBezTo>
                  <a:cubicBezTo>
                    <a:pt x="2036" y="5818"/>
                    <a:pt x="2070" y="5997"/>
                    <a:pt x="2002" y="6132"/>
                  </a:cubicBezTo>
                  <a:cubicBezTo>
                    <a:pt x="1986" y="6124"/>
                    <a:pt x="1970" y="6120"/>
                    <a:pt x="1953" y="6120"/>
                  </a:cubicBezTo>
                  <a:cubicBezTo>
                    <a:pt x="1907" y="6120"/>
                    <a:pt x="1859" y="6149"/>
                    <a:pt x="1826" y="6184"/>
                  </a:cubicBezTo>
                  <a:cubicBezTo>
                    <a:pt x="1781" y="6231"/>
                    <a:pt x="1747" y="6293"/>
                    <a:pt x="1689" y="6323"/>
                  </a:cubicBezTo>
                  <a:cubicBezTo>
                    <a:pt x="1659" y="6339"/>
                    <a:pt x="1627" y="6344"/>
                    <a:pt x="1595" y="6344"/>
                  </a:cubicBezTo>
                  <a:cubicBezTo>
                    <a:pt x="1511" y="6344"/>
                    <a:pt x="1420" y="6306"/>
                    <a:pt x="1333" y="6302"/>
                  </a:cubicBezTo>
                  <a:cubicBezTo>
                    <a:pt x="1325" y="6301"/>
                    <a:pt x="1316" y="6301"/>
                    <a:pt x="1308" y="6301"/>
                  </a:cubicBezTo>
                  <a:cubicBezTo>
                    <a:pt x="1180" y="6301"/>
                    <a:pt x="1058" y="6375"/>
                    <a:pt x="975" y="6473"/>
                  </a:cubicBezTo>
                  <a:cubicBezTo>
                    <a:pt x="887" y="6580"/>
                    <a:pt x="838" y="6711"/>
                    <a:pt x="802" y="6844"/>
                  </a:cubicBezTo>
                  <a:cubicBezTo>
                    <a:pt x="650" y="7394"/>
                    <a:pt x="693" y="7975"/>
                    <a:pt x="735" y="8545"/>
                  </a:cubicBezTo>
                  <a:cubicBezTo>
                    <a:pt x="744" y="8654"/>
                    <a:pt x="755" y="8770"/>
                    <a:pt x="815" y="8860"/>
                  </a:cubicBezTo>
                  <a:cubicBezTo>
                    <a:pt x="915" y="9012"/>
                    <a:pt x="1145" y="9096"/>
                    <a:pt x="1138" y="9278"/>
                  </a:cubicBezTo>
                  <a:cubicBezTo>
                    <a:pt x="1134" y="9413"/>
                    <a:pt x="997" y="9496"/>
                    <a:pt x="890" y="9580"/>
                  </a:cubicBezTo>
                  <a:cubicBezTo>
                    <a:pt x="782" y="9665"/>
                    <a:pt x="697" y="9833"/>
                    <a:pt x="797" y="9925"/>
                  </a:cubicBezTo>
                  <a:cubicBezTo>
                    <a:pt x="832" y="9955"/>
                    <a:pt x="879" y="9965"/>
                    <a:pt x="915" y="9993"/>
                  </a:cubicBezTo>
                  <a:cubicBezTo>
                    <a:pt x="992" y="10049"/>
                    <a:pt x="1007" y="10154"/>
                    <a:pt x="1014" y="10248"/>
                  </a:cubicBezTo>
                  <a:cubicBezTo>
                    <a:pt x="1031" y="10428"/>
                    <a:pt x="1031" y="10645"/>
                    <a:pt x="881" y="10750"/>
                  </a:cubicBezTo>
                  <a:cubicBezTo>
                    <a:pt x="793" y="10812"/>
                    <a:pt x="669" y="10816"/>
                    <a:pt x="592" y="10891"/>
                  </a:cubicBezTo>
                  <a:cubicBezTo>
                    <a:pt x="506" y="10977"/>
                    <a:pt x="510" y="11112"/>
                    <a:pt x="513" y="11234"/>
                  </a:cubicBezTo>
                  <a:cubicBezTo>
                    <a:pt x="513" y="11414"/>
                    <a:pt x="489" y="11596"/>
                    <a:pt x="444" y="11771"/>
                  </a:cubicBezTo>
                  <a:cubicBezTo>
                    <a:pt x="435" y="11799"/>
                    <a:pt x="425" y="11829"/>
                    <a:pt x="408" y="11855"/>
                  </a:cubicBezTo>
                  <a:cubicBezTo>
                    <a:pt x="468" y="11930"/>
                    <a:pt x="414" y="12061"/>
                    <a:pt x="322" y="12101"/>
                  </a:cubicBezTo>
                  <a:cubicBezTo>
                    <a:pt x="284" y="12117"/>
                    <a:pt x="245" y="12124"/>
                    <a:pt x="204" y="12124"/>
                  </a:cubicBezTo>
                  <a:cubicBezTo>
                    <a:pt x="136" y="12124"/>
                    <a:pt x="66" y="12106"/>
                    <a:pt x="0" y="12089"/>
                  </a:cubicBezTo>
                  <a:lnTo>
                    <a:pt x="0" y="12089"/>
                  </a:lnTo>
                  <a:cubicBezTo>
                    <a:pt x="13" y="12307"/>
                    <a:pt x="35" y="12551"/>
                    <a:pt x="200" y="12697"/>
                  </a:cubicBezTo>
                  <a:cubicBezTo>
                    <a:pt x="292" y="12776"/>
                    <a:pt x="427" y="12830"/>
                    <a:pt x="453" y="12950"/>
                  </a:cubicBezTo>
                  <a:cubicBezTo>
                    <a:pt x="463" y="13003"/>
                    <a:pt x="448" y="13061"/>
                    <a:pt x="468" y="13113"/>
                  </a:cubicBezTo>
                  <a:cubicBezTo>
                    <a:pt x="489" y="13177"/>
                    <a:pt x="555" y="13213"/>
                    <a:pt x="592" y="13271"/>
                  </a:cubicBezTo>
                  <a:cubicBezTo>
                    <a:pt x="682" y="13421"/>
                    <a:pt x="540" y="13655"/>
                    <a:pt x="669" y="13770"/>
                  </a:cubicBezTo>
                  <a:cubicBezTo>
                    <a:pt x="727" y="13822"/>
                    <a:pt x="819" y="13826"/>
                    <a:pt x="864" y="13890"/>
                  </a:cubicBezTo>
                  <a:cubicBezTo>
                    <a:pt x="932" y="13989"/>
                    <a:pt x="817" y="14132"/>
                    <a:pt x="864" y="14246"/>
                  </a:cubicBezTo>
                  <a:cubicBezTo>
                    <a:pt x="905" y="14345"/>
                    <a:pt x="1046" y="14360"/>
                    <a:pt x="1110" y="14447"/>
                  </a:cubicBezTo>
                  <a:cubicBezTo>
                    <a:pt x="1220" y="14591"/>
                    <a:pt x="1050" y="14824"/>
                    <a:pt x="1155" y="14972"/>
                  </a:cubicBezTo>
                  <a:cubicBezTo>
                    <a:pt x="1200" y="15037"/>
                    <a:pt x="1284" y="15060"/>
                    <a:pt x="1337" y="15118"/>
                  </a:cubicBezTo>
                  <a:cubicBezTo>
                    <a:pt x="1492" y="15279"/>
                    <a:pt x="1331" y="15581"/>
                    <a:pt x="1475" y="15750"/>
                  </a:cubicBezTo>
                  <a:cubicBezTo>
                    <a:pt x="1519" y="15803"/>
                    <a:pt x="1583" y="15826"/>
                    <a:pt x="1649" y="15826"/>
                  </a:cubicBezTo>
                  <a:cubicBezTo>
                    <a:pt x="1753" y="15826"/>
                    <a:pt x="1864" y="15771"/>
                    <a:pt x="1927" y="15684"/>
                  </a:cubicBezTo>
                  <a:cubicBezTo>
                    <a:pt x="2029" y="15542"/>
                    <a:pt x="2038" y="15354"/>
                    <a:pt x="2042" y="15178"/>
                  </a:cubicBezTo>
                  <a:cubicBezTo>
                    <a:pt x="2065" y="15187"/>
                    <a:pt x="2088" y="15191"/>
                    <a:pt x="2112" y="15191"/>
                  </a:cubicBezTo>
                  <a:cubicBezTo>
                    <a:pt x="2187" y="15191"/>
                    <a:pt x="2263" y="15149"/>
                    <a:pt x="2312" y="15090"/>
                  </a:cubicBezTo>
                  <a:cubicBezTo>
                    <a:pt x="2379" y="15011"/>
                    <a:pt x="2406" y="14910"/>
                    <a:pt x="2434" y="14812"/>
                  </a:cubicBezTo>
                  <a:cubicBezTo>
                    <a:pt x="2539" y="14889"/>
                    <a:pt x="2649" y="14968"/>
                    <a:pt x="2777" y="14992"/>
                  </a:cubicBezTo>
                  <a:cubicBezTo>
                    <a:pt x="2800" y="14996"/>
                    <a:pt x="2823" y="14998"/>
                    <a:pt x="2846" y="14998"/>
                  </a:cubicBezTo>
                  <a:cubicBezTo>
                    <a:pt x="2954" y="14998"/>
                    <a:pt x="3065" y="14949"/>
                    <a:pt x="3109" y="14852"/>
                  </a:cubicBezTo>
                  <a:cubicBezTo>
                    <a:pt x="3131" y="14801"/>
                    <a:pt x="3135" y="14743"/>
                    <a:pt x="3159" y="14694"/>
                  </a:cubicBezTo>
                  <a:cubicBezTo>
                    <a:pt x="3208" y="14587"/>
                    <a:pt x="3332" y="14540"/>
                    <a:pt x="3446" y="14516"/>
                  </a:cubicBezTo>
                  <a:cubicBezTo>
                    <a:pt x="3561" y="14490"/>
                    <a:pt x="3686" y="14477"/>
                    <a:pt x="3776" y="14402"/>
                  </a:cubicBezTo>
                  <a:cubicBezTo>
                    <a:pt x="3866" y="14327"/>
                    <a:pt x="3891" y="14162"/>
                    <a:pt x="3791" y="14102"/>
                  </a:cubicBezTo>
                  <a:cubicBezTo>
                    <a:pt x="3746" y="14075"/>
                    <a:pt x="3688" y="14072"/>
                    <a:pt x="3631" y="14072"/>
                  </a:cubicBezTo>
                  <a:cubicBezTo>
                    <a:pt x="3610" y="14072"/>
                    <a:pt x="3590" y="14072"/>
                    <a:pt x="3570" y="14072"/>
                  </a:cubicBezTo>
                  <a:cubicBezTo>
                    <a:pt x="3492" y="14072"/>
                    <a:pt x="3426" y="14065"/>
                    <a:pt x="3409" y="13995"/>
                  </a:cubicBezTo>
                  <a:cubicBezTo>
                    <a:pt x="3403" y="13970"/>
                    <a:pt x="3407" y="13942"/>
                    <a:pt x="3413" y="13916"/>
                  </a:cubicBezTo>
                  <a:cubicBezTo>
                    <a:pt x="3523" y="13398"/>
                    <a:pt x="3632" y="12879"/>
                    <a:pt x="3739" y="12363"/>
                  </a:cubicBezTo>
                  <a:cubicBezTo>
                    <a:pt x="3752" y="12305"/>
                    <a:pt x="3767" y="12243"/>
                    <a:pt x="3812" y="12209"/>
                  </a:cubicBezTo>
                  <a:cubicBezTo>
                    <a:pt x="3857" y="12174"/>
                    <a:pt x="3915" y="12172"/>
                    <a:pt x="3971" y="12168"/>
                  </a:cubicBezTo>
                  <a:cubicBezTo>
                    <a:pt x="4341" y="12127"/>
                    <a:pt x="4665" y="11784"/>
                    <a:pt x="4648" y="11412"/>
                  </a:cubicBezTo>
                  <a:cubicBezTo>
                    <a:pt x="4780" y="11375"/>
                    <a:pt x="4875" y="11247"/>
                    <a:pt x="4909" y="11114"/>
                  </a:cubicBezTo>
                  <a:cubicBezTo>
                    <a:pt x="4943" y="10979"/>
                    <a:pt x="4928" y="10837"/>
                    <a:pt x="4913" y="10700"/>
                  </a:cubicBezTo>
                  <a:cubicBezTo>
                    <a:pt x="4909" y="10660"/>
                    <a:pt x="4902" y="10615"/>
                    <a:pt x="4879" y="10582"/>
                  </a:cubicBezTo>
                  <a:cubicBezTo>
                    <a:pt x="4845" y="10533"/>
                    <a:pt x="4778" y="10520"/>
                    <a:pt x="4725" y="10492"/>
                  </a:cubicBezTo>
                  <a:cubicBezTo>
                    <a:pt x="4598" y="10428"/>
                    <a:pt x="4530" y="10270"/>
                    <a:pt x="4570" y="10135"/>
                  </a:cubicBezTo>
                  <a:cubicBezTo>
                    <a:pt x="4399" y="10115"/>
                    <a:pt x="4228" y="10098"/>
                    <a:pt x="4056" y="10079"/>
                  </a:cubicBezTo>
                  <a:cubicBezTo>
                    <a:pt x="4011" y="10075"/>
                    <a:pt x="3964" y="10068"/>
                    <a:pt x="3932" y="10040"/>
                  </a:cubicBezTo>
                  <a:cubicBezTo>
                    <a:pt x="3889" y="10002"/>
                    <a:pt x="3885" y="9938"/>
                    <a:pt x="3883" y="9880"/>
                  </a:cubicBezTo>
                  <a:cubicBezTo>
                    <a:pt x="3866" y="9295"/>
                    <a:pt x="3851" y="8695"/>
                    <a:pt x="4028" y="8136"/>
                  </a:cubicBezTo>
                  <a:cubicBezTo>
                    <a:pt x="4058" y="8039"/>
                    <a:pt x="4095" y="7934"/>
                    <a:pt x="4056" y="7840"/>
                  </a:cubicBezTo>
                  <a:cubicBezTo>
                    <a:pt x="4048" y="7819"/>
                    <a:pt x="4037" y="7799"/>
                    <a:pt x="4033" y="7778"/>
                  </a:cubicBezTo>
                  <a:cubicBezTo>
                    <a:pt x="4024" y="7714"/>
                    <a:pt x="4097" y="7669"/>
                    <a:pt x="4157" y="7641"/>
                  </a:cubicBezTo>
                  <a:cubicBezTo>
                    <a:pt x="4433" y="7512"/>
                    <a:pt x="4684" y="7328"/>
                    <a:pt x="4890" y="7101"/>
                  </a:cubicBezTo>
                  <a:cubicBezTo>
                    <a:pt x="4932" y="7056"/>
                    <a:pt x="4975" y="7004"/>
                    <a:pt x="5035" y="6985"/>
                  </a:cubicBezTo>
                  <a:cubicBezTo>
                    <a:pt x="5082" y="6968"/>
                    <a:pt x="5136" y="6974"/>
                    <a:pt x="5183" y="6957"/>
                  </a:cubicBezTo>
                  <a:cubicBezTo>
                    <a:pt x="5292" y="6917"/>
                    <a:pt x="5329" y="6779"/>
                    <a:pt x="5333" y="6662"/>
                  </a:cubicBezTo>
                  <a:cubicBezTo>
                    <a:pt x="5340" y="6544"/>
                    <a:pt x="5335" y="6411"/>
                    <a:pt x="5417" y="6327"/>
                  </a:cubicBezTo>
                  <a:cubicBezTo>
                    <a:pt x="5460" y="6285"/>
                    <a:pt x="5515" y="6261"/>
                    <a:pt x="5571" y="6240"/>
                  </a:cubicBezTo>
                  <a:cubicBezTo>
                    <a:pt x="5725" y="6177"/>
                    <a:pt x="5882" y="6115"/>
                    <a:pt x="6036" y="6055"/>
                  </a:cubicBezTo>
                  <a:cubicBezTo>
                    <a:pt x="6096" y="6032"/>
                    <a:pt x="6162" y="6002"/>
                    <a:pt x="6184" y="5940"/>
                  </a:cubicBezTo>
                  <a:cubicBezTo>
                    <a:pt x="6197" y="5910"/>
                    <a:pt x="6194" y="5873"/>
                    <a:pt x="6201" y="5841"/>
                  </a:cubicBezTo>
                  <a:cubicBezTo>
                    <a:pt x="6233" y="5698"/>
                    <a:pt x="6430" y="5631"/>
                    <a:pt x="6443" y="5488"/>
                  </a:cubicBezTo>
                  <a:cubicBezTo>
                    <a:pt x="6452" y="5408"/>
                    <a:pt x="6404" y="5318"/>
                    <a:pt x="6454" y="5258"/>
                  </a:cubicBezTo>
                  <a:cubicBezTo>
                    <a:pt x="6492" y="5211"/>
                    <a:pt x="6563" y="5213"/>
                    <a:pt x="6619" y="5190"/>
                  </a:cubicBezTo>
                  <a:cubicBezTo>
                    <a:pt x="6676" y="5164"/>
                    <a:pt x="6715" y="5108"/>
                    <a:pt x="6747" y="5055"/>
                  </a:cubicBezTo>
                  <a:cubicBezTo>
                    <a:pt x="6878" y="4828"/>
                    <a:pt x="6951" y="4571"/>
                    <a:pt x="6959" y="4309"/>
                  </a:cubicBezTo>
                  <a:cubicBezTo>
                    <a:pt x="6990" y="4320"/>
                    <a:pt x="7022" y="4326"/>
                    <a:pt x="7054" y="4326"/>
                  </a:cubicBezTo>
                  <a:cubicBezTo>
                    <a:pt x="7165" y="4326"/>
                    <a:pt x="7277" y="4263"/>
                    <a:pt x="7326" y="4161"/>
                  </a:cubicBezTo>
                  <a:cubicBezTo>
                    <a:pt x="7364" y="4080"/>
                    <a:pt x="7364" y="3984"/>
                    <a:pt x="7416" y="3911"/>
                  </a:cubicBezTo>
                  <a:cubicBezTo>
                    <a:pt x="7476" y="3823"/>
                    <a:pt x="7572" y="3801"/>
                    <a:pt x="7680" y="3801"/>
                  </a:cubicBezTo>
                  <a:cubicBezTo>
                    <a:pt x="7782" y="3801"/>
                    <a:pt x="7894" y="3820"/>
                    <a:pt x="7999" y="3820"/>
                  </a:cubicBezTo>
                  <a:cubicBezTo>
                    <a:pt x="8095" y="3820"/>
                    <a:pt x="8185" y="3804"/>
                    <a:pt x="8253" y="3744"/>
                  </a:cubicBezTo>
                  <a:cubicBezTo>
                    <a:pt x="8303" y="3701"/>
                    <a:pt x="8350" y="3634"/>
                    <a:pt x="8403" y="3617"/>
                  </a:cubicBezTo>
                  <a:cubicBezTo>
                    <a:pt x="8408" y="3416"/>
                    <a:pt x="8410" y="3212"/>
                    <a:pt x="8405" y="3011"/>
                  </a:cubicBezTo>
                  <a:cubicBezTo>
                    <a:pt x="8403" y="2944"/>
                    <a:pt x="8403" y="2880"/>
                    <a:pt x="8412" y="2816"/>
                  </a:cubicBezTo>
                  <a:cubicBezTo>
                    <a:pt x="8420" y="2767"/>
                    <a:pt x="8435" y="2720"/>
                    <a:pt x="8433" y="2670"/>
                  </a:cubicBezTo>
                  <a:cubicBezTo>
                    <a:pt x="8425" y="2460"/>
                    <a:pt x="8138" y="2360"/>
                    <a:pt x="8097" y="2154"/>
                  </a:cubicBezTo>
                  <a:cubicBezTo>
                    <a:pt x="8054" y="1946"/>
                    <a:pt x="8285" y="1758"/>
                    <a:pt x="8245" y="1550"/>
                  </a:cubicBezTo>
                  <a:cubicBezTo>
                    <a:pt x="8228" y="1468"/>
                    <a:pt x="8170" y="1400"/>
                    <a:pt x="8110" y="1338"/>
                  </a:cubicBezTo>
                  <a:cubicBezTo>
                    <a:pt x="7887" y="1106"/>
                    <a:pt x="7626" y="918"/>
                    <a:pt x="7364" y="729"/>
                  </a:cubicBezTo>
                  <a:cubicBezTo>
                    <a:pt x="7326" y="703"/>
                    <a:pt x="7287" y="676"/>
                    <a:pt x="7244" y="667"/>
                  </a:cubicBezTo>
                  <a:cubicBezTo>
                    <a:pt x="7201" y="656"/>
                    <a:pt x="7154" y="663"/>
                    <a:pt x="7116" y="646"/>
                  </a:cubicBezTo>
                  <a:cubicBezTo>
                    <a:pt x="7073" y="626"/>
                    <a:pt x="7043" y="588"/>
                    <a:pt x="7017" y="549"/>
                  </a:cubicBezTo>
                  <a:cubicBezTo>
                    <a:pt x="6891" y="367"/>
                    <a:pt x="6764" y="185"/>
                    <a:pt x="66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151"/>
            <p:cNvSpPr/>
            <p:nvPr/>
          </p:nvSpPr>
          <p:spPr>
            <a:xfrm>
              <a:off x="4577534" y="1772043"/>
              <a:ext cx="241243" cy="451259"/>
            </a:xfrm>
            <a:custGeom>
              <a:rect b="b" l="l" r="r" t="t"/>
              <a:pathLst>
                <a:path extrusionOk="0" h="15881" w="8490">
                  <a:moveTo>
                    <a:pt x="6653" y="59"/>
                  </a:moveTo>
                  <a:lnTo>
                    <a:pt x="7024" y="592"/>
                  </a:lnTo>
                  <a:cubicBezTo>
                    <a:pt x="7049" y="631"/>
                    <a:pt x="7082" y="676"/>
                    <a:pt x="7133" y="697"/>
                  </a:cubicBezTo>
                  <a:cubicBezTo>
                    <a:pt x="7161" y="710"/>
                    <a:pt x="7189" y="712"/>
                    <a:pt x="7217" y="714"/>
                  </a:cubicBezTo>
                  <a:cubicBezTo>
                    <a:pt x="7234" y="714"/>
                    <a:pt x="7249" y="716"/>
                    <a:pt x="7266" y="721"/>
                  </a:cubicBezTo>
                  <a:cubicBezTo>
                    <a:pt x="7304" y="729"/>
                    <a:pt x="7341" y="755"/>
                    <a:pt x="7375" y="781"/>
                  </a:cubicBezTo>
                  <a:cubicBezTo>
                    <a:pt x="7632" y="963"/>
                    <a:pt x="7898" y="1154"/>
                    <a:pt x="8119" y="1385"/>
                  </a:cubicBezTo>
                  <a:cubicBezTo>
                    <a:pt x="8172" y="1441"/>
                    <a:pt x="8230" y="1505"/>
                    <a:pt x="8245" y="1584"/>
                  </a:cubicBezTo>
                  <a:cubicBezTo>
                    <a:pt x="8264" y="1678"/>
                    <a:pt x="8221" y="1771"/>
                    <a:pt x="8174" y="1869"/>
                  </a:cubicBezTo>
                  <a:cubicBezTo>
                    <a:pt x="8125" y="1970"/>
                    <a:pt x="8076" y="2075"/>
                    <a:pt x="8097" y="2186"/>
                  </a:cubicBezTo>
                  <a:cubicBezTo>
                    <a:pt x="8119" y="2293"/>
                    <a:pt x="8198" y="2370"/>
                    <a:pt x="8275" y="2448"/>
                  </a:cubicBezTo>
                  <a:cubicBezTo>
                    <a:pt x="8354" y="2525"/>
                    <a:pt x="8431" y="2600"/>
                    <a:pt x="8436" y="2698"/>
                  </a:cubicBezTo>
                  <a:cubicBezTo>
                    <a:pt x="8436" y="2730"/>
                    <a:pt x="8429" y="2763"/>
                    <a:pt x="8423" y="2797"/>
                  </a:cubicBezTo>
                  <a:cubicBezTo>
                    <a:pt x="8421" y="2812"/>
                    <a:pt x="8416" y="2825"/>
                    <a:pt x="8414" y="2840"/>
                  </a:cubicBezTo>
                  <a:cubicBezTo>
                    <a:pt x="8403" y="2904"/>
                    <a:pt x="8406" y="2968"/>
                    <a:pt x="8408" y="3030"/>
                  </a:cubicBezTo>
                  <a:lnTo>
                    <a:pt x="8408" y="3039"/>
                  </a:lnTo>
                  <a:cubicBezTo>
                    <a:pt x="8410" y="3227"/>
                    <a:pt x="8410" y="3425"/>
                    <a:pt x="8406" y="3628"/>
                  </a:cubicBezTo>
                  <a:cubicBezTo>
                    <a:pt x="8369" y="3645"/>
                    <a:pt x="8337" y="3677"/>
                    <a:pt x="8307" y="3709"/>
                  </a:cubicBezTo>
                  <a:cubicBezTo>
                    <a:pt x="8292" y="3724"/>
                    <a:pt x="8277" y="3739"/>
                    <a:pt x="8264" y="3752"/>
                  </a:cubicBezTo>
                  <a:cubicBezTo>
                    <a:pt x="8209" y="3799"/>
                    <a:pt x="8136" y="3821"/>
                    <a:pt x="8026" y="3821"/>
                  </a:cubicBezTo>
                  <a:cubicBezTo>
                    <a:pt x="7975" y="3821"/>
                    <a:pt x="7919" y="3817"/>
                    <a:pt x="7866" y="3812"/>
                  </a:cubicBezTo>
                  <a:cubicBezTo>
                    <a:pt x="7812" y="3808"/>
                    <a:pt x="7759" y="3804"/>
                    <a:pt x="7707" y="3804"/>
                  </a:cubicBezTo>
                  <a:cubicBezTo>
                    <a:pt x="7613" y="3804"/>
                    <a:pt x="7495" y="3817"/>
                    <a:pt x="7420" y="3924"/>
                  </a:cubicBezTo>
                  <a:cubicBezTo>
                    <a:pt x="7390" y="3969"/>
                    <a:pt x="7375" y="4022"/>
                    <a:pt x="7362" y="4074"/>
                  </a:cubicBezTo>
                  <a:cubicBezTo>
                    <a:pt x="7354" y="4110"/>
                    <a:pt x="7345" y="4147"/>
                    <a:pt x="7328" y="4179"/>
                  </a:cubicBezTo>
                  <a:cubicBezTo>
                    <a:pt x="7287" y="4267"/>
                    <a:pt x="7187" y="4327"/>
                    <a:pt x="7082" y="4327"/>
                  </a:cubicBezTo>
                  <a:cubicBezTo>
                    <a:pt x="7052" y="4327"/>
                    <a:pt x="7024" y="4322"/>
                    <a:pt x="6998" y="4312"/>
                  </a:cubicBezTo>
                  <a:lnTo>
                    <a:pt x="6964" y="4299"/>
                  </a:lnTo>
                  <a:lnTo>
                    <a:pt x="6962" y="4337"/>
                  </a:lnTo>
                  <a:cubicBezTo>
                    <a:pt x="6953" y="4592"/>
                    <a:pt x="6880" y="4847"/>
                    <a:pt x="6752" y="5068"/>
                  </a:cubicBezTo>
                  <a:cubicBezTo>
                    <a:pt x="6722" y="5119"/>
                    <a:pt x="6687" y="5171"/>
                    <a:pt x="6636" y="5192"/>
                  </a:cubicBezTo>
                  <a:cubicBezTo>
                    <a:pt x="6619" y="5201"/>
                    <a:pt x="6599" y="5205"/>
                    <a:pt x="6578" y="5209"/>
                  </a:cubicBezTo>
                  <a:cubicBezTo>
                    <a:pt x="6537" y="5220"/>
                    <a:pt x="6490" y="5231"/>
                    <a:pt x="6460" y="5269"/>
                  </a:cubicBezTo>
                  <a:cubicBezTo>
                    <a:pt x="6422" y="5316"/>
                    <a:pt x="6430" y="5376"/>
                    <a:pt x="6439" y="5430"/>
                  </a:cubicBezTo>
                  <a:cubicBezTo>
                    <a:pt x="6443" y="5460"/>
                    <a:pt x="6447" y="5488"/>
                    <a:pt x="6445" y="5511"/>
                  </a:cubicBezTo>
                  <a:cubicBezTo>
                    <a:pt x="6439" y="5578"/>
                    <a:pt x="6387" y="5627"/>
                    <a:pt x="6332" y="5678"/>
                  </a:cubicBezTo>
                  <a:cubicBezTo>
                    <a:pt x="6276" y="5732"/>
                    <a:pt x="6220" y="5786"/>
                    <a:pt x="6203" y="5863"/>
                  </a:cubicBezTo>
                  <a:cubicBezTo>
                    <a:pt x="6201" y="5878"/>
                    <a:pt x="6199" y="5893"/>
                    <a:pt x="6197" y="5906"/>
                  </a:cubicBezTo>
                  <a:cubicBezTo>
                    <a:pt x="6195" y="5925"/>
                    <a:pt x="6192" y="5944"/>
                    <a:pt x="6188" y="5959"/>
                  </a:cubicBezTo>
                  <a:cubicBezTo>
                    <a:pt x="6169" y="6008"/>
                    <a:pt x="6111" y="6034"/>
                    <a:pt x="6053" y="6058"/>
                  </a:cubicBezTo>
                  <a:lnTo>
                    <a:pt x="5590" y="6242"/>
                  </a:lnTo>
                  <a:cubicBezTo>
                    <a:pt x="5535" y="6263"/>
                    <a:pt x="5473" y="6289"/>
                    <a:pt x="5425" y="6336"/>
                  </a:cubicBezTo>
                  <a:cubicBezTo>
                    <a:pt x="5344" y="6422"/>
                    <a:pt x="5340" y="6546"/>
                    <a:pt x="5335" y="6655"/>
                  </a:cubicBezTo>
                  <a:lnTo>
                    <a:pt x="5335" y="6688"/>
                  </a:lnTo>
                  <a:cubicBezTo>
                    <a:pt x="5331" y="6773"/>
                    <a:pt x="5308" y="6921"/>
                    <a:pt x="5200" y="6960"/>
                  </a:cubicBezTo>
                  <a:cubicBezTo>
                    <a:pt x="5181" y="6966"/>
                    <a:pt x="5158" y="6970"/>
                    <a:pt x="5132" y="6972"/>
                  </a:cubicBezTo>
                  <a:cubicBezTo>
                    <a:pt x="5106" y="6975"/>
                    <a:pt x="5080" y="6979"/>
                    <a:pt x="5055" y="6987"/>
                  </a:cubicBezTo>
                  <a:cubicBezTo>
                    <a:pt x="4993" y="7009"/>
                    <a:pt x="4948" y="7056"/>
                    <a:pt x="4905" y="7103"/>
                  </a:cubicBezTo>
                  <a:lnTo>
                    <a:pt x="4898" y="7112"/>
                  </a:lnTo>
                  <a:cubicBezTo>
                    <a:pt x="4695" y="7332"/>
                    <a:pt x="4446" y="7519"/>
                    <a:pt x="4174" y="7645"/>
                  </a:cubicBezTo>
                  <a:cubicBezTo>
                    <a:pt x="4110" y="7675"/>
                    <a:pt x="4024" y="7727"/>
                    <a:pt x="4035" y="7810"/>
                  </a:cubicBezTo>
                  <a:cubicBezTo>
                    <a:pt x="4037" y="7829"/>
                    <a:pt x="4046" y="7847"/>
                    <a:pt x="4052" y="7862"/>
                  </a:cubicBezTo>
                  <a:cubicBezTo>
                    <a:pt x="4054" y="7868"/>
                    <a:pt x="4056" y="7872"/>
                    <a:pt x="4059" y="7879"/>
                  </a:cubicBezTo>
                  <a:cubicBezTo>
                    <a:pt x="4093" y="7960"/>
                    <a:pt x="4063" y="8054"/>
                    <a:pt x="4033" y="8147"/>
                  </a:cubicBezTo>
                  <a:lnTo>
                    <a:pt x="4031" y="8157"/>
                  </a:lnTo>
                  <a:cubicBezTo>
                    <a:pt x="3851" y="8725"/>
                    <a:pt x="3868" y="9327"/>
                    <a:pt x="3885" y="9908"/>
                  </a:cubicBezTo>
                  <a:cubicBezTo>
                    <a:pt x="3885" y="9972"/>
                    <a:pt x="3891" y="10043"/>
                    <a:pt x="3943" y="10088"/>
                  </a:cubicBezTo>
                  <a:cubicBezTo>
                    <a:pt x="3984" y="10124"/>
                    <a:pt x="4039" y="10130"/>
                    <a:pt x="4080" y="10135"/>
                  </a:cubicBezTo>
                  <a:lnTo>
                    <a:pt x="4564" y="10186"/>
                  </a:lnTo>
                  <a:cubicBezTo>
                    <a:pt x="4541" y="10325"/>
                    <a:pt x="4613" y="10480"/>
                    <a:pt x="4740" y="10544"/>
                  </a:cubicBezTo>
                  <a:cubicBezTo>
                    <a:pt x="4757" y="10553"/>
                    <a:pt x="4772" y="10559"/>
                    <a:pt x="4789" y="10565"/>
                  </a:cubicBezTo>
                  <a:cubicBezTo>
                    <a:pt x="4828" y="10583"/>
                    <a:pt x="4864" y="10598"/>
                    <a:pt x="4886" y="10625"/>
                  </a:cubicBezTo>
                  <a:cubicBezTo>
                    <a:pt x="4905" y="10653"/>
                    <a:pt x="4909" y="10688"/>
                    <a:pt x="4913" y="10730"/>
                  </a:cubicBezTo>
                  <a:cubicBezTo>
                    <a:pt x="4928" y="10859"/>
                    <a:pt x="4943" y="11002"/>
                    <a:pt x="4911" y="11135"/>
                  </a:cubicBezTo>
                  <a:cubicBezTo>
                    <a:pt x="4875" y="11275"/>
                    <a:pt x="4781" y="11384"/>
                    <a:pt x="4669" y="11414"/>
                  </a:cubicBezTo>
                  <a:lnTo>
                    <a:pt x="4648" y="11420"/>
                  </a:lnTo>
                  <a:lnTo>
                    <a:pt x="4648" y="11442"/>
                  </a:lnTo>
                  <a:cubicBezTo>
                    <a:pt x="4665" y="11789"/>
                    <a:pt x="4358" y="12129"/>
                    <a:pt x="3996" y="12168"/>
                  </a:cubicBezTo>
                  <a:lnTo>
                    <a:pt x="3975" y="12170"/>
                  </a:lnTo>
                  <a:cubicBezTo>
                    <a:pt x="3926" y="12174"/>
                    <a:pt x="3868" y="12181"/>
                    <a:pt x="3825" y="12215"/>
                  </a:cubicBezTo>
                  <a:cubicBezTo>
                    <a:pt x="3774" y="12256"/>
                    <a:pt x="3756" y="12318"/>
                    <a:pt x="3741" y="12384"/>
                  </a:cubicBezTo>
                  <a:lnTo>
                    <a:pt x="3416" y="13938"/>
                  </a:lnTo>
                  <a:cubicBezTo>
                    <a:pt x="3409" y="13966"/>
                    <a:pt x="3403" y="13998"/>
                    <a:pt x="3409" y="14030"/>
                  </a:cubicBezTo>
                  <a:cubicBezTo>
                    <a:pt x="3435" y="14126"/>
                    <a:pt x="3536" y="14126"/>
                    <a:pt x="3598" y="14126"/>
                  </a:cubicBezTo>
                  <a:lnTo>
                    <a:pt x="3662" y="14126"/>
                  </a:lnTo>
                  <a:cubicBezTo>
                    <a:pt x="3714" y="14126"/>
                    <a:pt x="3767" y="14130"/>
                    <a:pt x="3804" y="14152"/>
                  </a:cubicBezTo>
                  <a:cubicBezTo>
                    <a:pt x="3842" y="14175"/>
                    <a:pt x="3853" y="14214"/>
                    <a:pt x="3855" y="14244"/>
                  </a:cubicBezTo>
                  <a:cubicBezTo>
                    <a:pt x="3861" y="14304"/>
                    <a:pt x="3831" y="14370"/>
                    <a:pt x="3786" y="14409"/>
                  </a:cubicBezTo>
                  <a:cubicBezTo>
                    <a:pt x="3714" y="14469"/>
                    <a:pt x="3615" y="14488"/>
                    <a:pt x="3521" y="14508"/>
                  </a:cubicBezTo>
                  <a:cubicBezTo>
                    <a:pt x="3504" y="14510"/>
                    <a:pt x="3486" y="14514"/>
                    <a:pt x="3469" y="14518"/>
                  </a:cubicBezTo>
                  <a:cubicBezTo>
                    <a:pt x="3306" y="14553"/>
                    <a:pt x="3206" y="14615"/>
                    <a:pt x="3161" y="14711"/>
                  </a:cubicBezTo>
                  <a:cubicBezTo>
                    <a:pt x="3148" y="14737"/>
                    <a:pt x="3142" y="14767"/>
                    <a:pt x="3135" y="14795"/>
                  </a:cubicBezTo>
                  <a:cubicBezTo>
                    <a:pt x="3129" y="14820"/>
                    <a:pt x="3122" y="14846"/>
                    <a:pt x="3112" y="14867"/>
                  </a:cubicBezTo>
                  <a:cubicBezTo>
                    <a:pt x="3075" y="14949"/>
                    <a:pt x="2981" y="15000"/>
                    <a:pt x="2872" y="15000"/>
                  </a:cubicBezTo>
                  <a:cubicBezTo>
                    <a:pt x="2850" y="15000"/>
                    <a:pt x="2829" y="14998"/>
                    <a:pt x="2809" y="14994"/>
                  </a:cubicBezTo>
                  <a:cubicBezTo>
                    <a:pt x="2685" y="14970"/>
                    <a:pt x="2576" y="14889"/>
                    <a:pt x="2479" y="14818"/>
                  </a:cubicBezTo>
                  <a:lnTo>
                    <a:pt x="2447" y="14797"/>
                  </a:lnTo>
                  <a:lnTo>
                    <a:pt x="2437" y="14833"/>
                  </a:lnTo>
                  <a:cubicBezTo>
                    <a:pt x="2411" y="14927"/>
                    <a:pt x="2383" y="15026"/>
                    <a:pt x="2321" y="15101"/>
                  </a:cubicBezTo>
                  <a:cubicBezTo>
                    <a:pt x="2272" y="15158"/>
                    <a:pt x="2202" y="15193"/>
                    <a:pt x="2137" y="15193"/>
                  </a:cubicBezTo>
                  <a:cubicBezTo>
                    <a:pt x="2117" y="15193"/>
                    <a:pt x="2097" y="15190"/>
                    <a:pt x="2079" y="15182"/>
                  </a:cubicBezTo>
                  <a:lnTo>
                    <a:pt x="2045" y="15167"/>
                  </a:lnTo>
                  <a:lnTo>
                    <a:pt x="2042" y="15206"/>
                  </a:lnTo>
                  <a:cubicBezTo>
                    <a:pt x="2038" y="15397"/>
                    <a:pt x="2027" y="15566"/>
                    <a:pt x="1933" y="15697"/>
                  </a:cubicBezTo>
                  <a:cubicBezTo>
                    <a:pt x="1877" y="15774"/>
                    <a:pt x="1775" y="15827"/>
                    <a:pt x="1678" y="15827"/>
                  </a:cubicBezTo>
                  <a:cubicBezTo>
                    <a:pt x="1633" y="15827"/>
                    <a:pt x="1569" y="15817"/>
                    <a:pt x="1524" y="15761"/>
                  </a:cubicBezTo>
                  <a:cubicBezTo>
                    <a:pt x="1460" y="15686"/>
                    <a:pt x="1462" y="15579"/>
                    <a:pt x="1464" y="15465"/>
                  </a:cubicBezTo>
                  <a:cubicBezTo>
                    <a:pt x="1468" y="15343"/>
                    <a:pt x="1470" y="15217"/>
                    <a:pt x="1385" y="15127"/>
                  </a:cubicBezTo>
                  <a:cubicBezTo>
                    <a:pt x="1359" y="15099"/>
                    <a:pt x="1327" y="15080"/>
                    <a:pt x="1297" y="15060"/>
                  </a:cubicBezTo>
                  <a:cubicBezTo>
                    <a:pt x="1260" y="15037"/>
                    <a:pt x="1226" y="15015"/>
                    <a:pt x="1205" y="14983"/>
                  </a:cubicBezTo>
                  <a:cubicBezTo>
                    <a:pt x="1160" y="14919"/>
                    <a:pt x="1173" y="14833"/>
                    <a:pt x="1188" y="14741"/>
                  </a:cubicBezTo>
                  <a:cubicBezTo>
                    <a:pt x="1205" y="14643"/>
                    <a:pt x="1222" y="14540"/>
                    <a:pt x="1160" y="14458"/>
                  </a:cubicBezTo>
                  <a:cubicBezTo>
                    <a:pt x="1128" y="14415"/>
                    <a:pt x="1080" y="14390"/>
                    <a:pt x="1035" y="14364"/>
                  </a:cubicBezTo>
                  <a:cubicBezTo>
                    <a:pt x="984" y="14336"/>
                    <a:pt x="935" y="14310"/>
                    <a:pt x="915" y="14263"/>
                  </a:cubicBezTo>
                  <a:cubicBezTo>
                    <a:pt x="898" y="14218"/>
                    <a:pt x="909" y="14165"/>
                    <a:pt x="924" y="14109"/>
                  </a:cubicBezTo>
                  <a:cubicBezTo>
                    <a:pt x="939" y="14038"/>
                    <a:pt x="956" y="13966"/>
                    <a:pt x="913" y="13901"/>
                  </a:cubicBezTo>
                  <a:cubicBezTo>
                    <a:pt x="883" y="13861"/>
                    <a:pt x="840" y="13841"/>
                    <a:pt x="795" y="13822"/>
                  </a:cubicBezTo>
                  <a:cubicBezTo>
                    <a:pt x="765" y="13809"/>
                    <a:pt x="738" y="13798"/>
                    <a:pt x="716" y="13779"/>
                  </a:cubicBezTo>
                  <a:cubicBezTo>
                    <a:pt x="656" y="13726"/>
                    <a:pt x="665" y="13636"/>
                    <a:pt x="671" y="13543"/>
                  </a:cubicBezTo>
                  <a:cubicBezTo>
                    <a:pt x="680" y="13453"/>
                    <a:pt x="688" y="13361"/>
                    <a:pt x="641" y="13286"/>
                  </a:cubicBezTo>
                  <a:cubicBezTo>
                    <a:pt x="626" y="13258"/>
                    <a:pt x="603" y="13235"/>
                    <a:pt x="581" y="13213"/>
                  </a:cubicBezTo>
                  <a:cubicBezTo>
                    <a:pt x="556" y="13188"/>
                    <a:pt x="530" y="13162"/>
                    <a:pt x="519" y="13132"/>
                  </a:cubicBezTo>
                  <a:cubicBezTo>
                    <a:pt x="511" y="13106"/>
                    <a:pt x="511" y="13079"/>
                    <a:pt x="511" y="13051"/>
                  </a:cubicBezTo>
                  <a:cubicBezTo>
                    <a:pt x="511" y="13025"/>
                    <a:pt x="511" y="12999"/>
                    <a:pt x="506" y="12971"/>
                  </a:cubicBezTo>
                  <a:cubicBezTo>
                    <a:pt x="485" y="12877"/>
                    <a:pt x="406" y="12821"/>
                    <a:pt x="331" y="12768"/>
                  </a:cubicBezTo>
                  <a:cubicBezTo>
                    <a:pt x="301" y="12749"/>
                    <a:pt x="271" y="12727"/>
                    <a:pt x="245" y="12704"/>
                  </a:cubicBezTo>
                  <a:cubicBezTo>
                    <a:pt x="99" y="12575"/>
                    <a:pt x="69" y="12363"/>
                    <a:pt x="58" y="12151"/>
                  </a:cubicBezTo>
                  <a:lnTo>
                    <a:pt x="58" y="12151"/>
                  </a:lnTo>
                  <a:cubicBezTo>
                    <a:pt x="118" y="12167"/>
                    <a:pt x="179" y="12177"/>
                    <a:pt x="237" y="12177"/>
                  </a:cubicBezTo>
                  <a:cubicBezTo>
                    <a:pt x="281" y="12177"/>
                    <a:pt x="323" y="12171"/>
                    <a:pt x="361" y="12155"/>
                  </a:cubicBezTo>
                  <a:cubicBezTo>
                    <a:pt x="418" y="12129"/>
                    <a:pt x="466" y="12072"/>
                    <a:pt x="483" y="12007"/>
                  </a:cubicBezTo>
                  <a:cubicBezTo>
                    <a:pt x="493" y="11960"/>
                    <a:pt x="489" y="11915"/>
                    <a:pt x="468" y="11881"/>
                  </a:cubicBezTo>
                  <a:cubicBezTo>
                    <a:pt x="481" y="11857"/>
                    <a:pt x="489" y="11834"/>
                    <a:pt x="498" y="11806"/>
                  </a:cubicBezTo>
                  <a:cubicBezTo>
                    <a:pt x="543" y="11628"/>
                    <a:pt x="566" y="11444"/>
                    <a:pt x="566" y="11260"/>
                  </a:cubicBezTo>
                  <a:lnTo>
                    <a:pt x="566" y="11242"/>
                  </a:lnTo>
                  <a:cubicBezTo>
                    <a:pt x="566" y="11129"/>
                    <a:pt x="564" y="11011"/>
                    <a:pt x="639" y="10938"/>
                  </a:cubicBezTo>
                  <a:cubicBezTo>
                    <a:pt x="678" y="10900"/>
                    <a:pt x="731" y="10882"/>
                    <a:pt x="787" y="10861"/>
                  </a:cubicBezTo>
                  <a:cubicBezTo>
                    <a:pt x="834" y="10846"/>
                    <a:pt x="881" y="10829"/>
                    <a:pt x="924" y="10799"/>
                  </a:cubicBezTo>
                  <a:cubicBezTo>
                    <a:pt x="1083" y="10690"/>
                    <a:pt x="1087" y="10471"/>
                    <a:pt x="1070" y="10274"/>
                  </a:cubicBezTo>
                  <a:cubicBezTo>
                    <a:pt x="1061" y="10173"/>
                    <a:pt x="1044" y="10062"/>
                    <a:pt x="960" y="10000"/>
                  </a:cubicBezTo>
                  <a:cubicBezTo>
                    <a:pt x="941" y="9985"/>
                    <a:pt x="922" y="9976"/>
                    <a:pt x="903" y="9968"/>
                  </a:cubicBezTo>
                  <a:cubicBezTo>
                    <a:pt x="881" y="9957"/>
                    <a:pt x="860" y="9946"/>
                    <a:pt x="845" y="9931"/>
                  </a:cubicBezTo>
                  <a:cubicBezTo>
                    <a:pt x="819" y="9910"/>
                    <a:pt x="806" y="9880"/>
                    <a:pt x="808" y="9843"/>
                  </a:cubicBezTo>
                  <a:cubicBezTo>
                    <a:pt x="810" y="9775"/>
                    <a:pt x="862" y="9687"/>
                    <a:pt x="935" y="9629"/>
                  </a:cubicBezTo>
                  <a:cubicBezTo>
                    <a:pt x="950" y="9618"/>
                    <a:pt x="965" y="9606"/>
                    <a:pt x="980" y="9595"/>
                  </a:cubicBezTo>
                  <a:cubicBezTo>
                    <a:pt x="1078" y="9520"/>
                    <a:pt x="1190" y="9436"/>
                    <a:pt x="1194" y="9306"/>
                  </a:cubicBezTo>
                  <a:cubicBezTo>
                    <a:pt x="1198" y="9179"/>
                    <a:pt x="1102" y="9098"/>
                    <a:pt x="1008" y="9019"/>
                  </a:cubicBezTo>
                  <a:cubicBezTo>
                    <a:pt x="954" y="8974"/>
                    <a:pt x="900" y="8926"/>
                    <a:pt x="864" y="8873"/>
                  </a:cubicBezTo>
                  <a:cubicBezTo>
                    <a:pt x="806" y="8785"/>
                    <a:pt x="798" y="8671"/>
                    <a:pt x="789" y="8571"/>
                  </a:cubicBezTo>
                  <a:cubicBezTo>
                    <a:pt x="748" y="8009"/>
                    <a:pt x="703" y="7431"/>
                    <a:pt x="855" y="6880"/>
                  </a:cubicBezTo>
                  <a:cubicBezTo>
                    <a:pt x="885" y="6769"/>
                    <a:pt x="933" y="6630"/>
                    <a:pt x="1023" y="6518"/>
                  </a:cubicBezTo>
                  <a:cubicBezTo>
                    <a:pt x="1108" y="6415"/>
                    <a:pt x="1226" y="6355"/>
                    <a:pt x="1338" y="6355"/>
                  </a:cubicBezTo>
                  <a:lnTo>
                    <a:pt x="1359" y="6355"/>
                  </a:lnTo>
                  <a:cubicBezTo>
                    <a:pt x="1398" y="6358"/>
                    <a:pt x="1438" y="6368"/>
                    <a:pt x="1477" y="6377"/>
                  </a:cubicBezTo>
                  <a:cubicBezTo>
                    <a:pt x="1526" y="6388"/>
                    <a:pt x="1576" y="6397"/>
                    <a:pt x="1624" y="6397"/>
                  </a:cubicBezTo>
                  <a:cubicBezTo>
                    <a:pt x="1661" y="6397"/>
                    <a:pt x="1697" y="6391"/>
                    <a:pt x="1727" y="6375"/>
                  </a:cubicBezTo>
                  <a:cubicBezTo>
                    <a:pt x="1775" y="6351"/>
                    <a:pt x="1805" y="6313"/>
                    <a:pt x="1837" y="6274"/>
                  </a:cubicBezTo>
                  <a:cubicBezTo>
                    <a:pt x="1847" y="6259"/>
                    <a:pt x="1860" y="6244"/>
                    <a:pt x="1873" y="6231"/>
                  </a:cubicBezTo>
                  <a:cubicBezTo>
                    <a:pt x="1906" y="6196"/>
                    <a:pt x="1948" y="6176"/>
                    <a:pt x="1982" y="6176"/>
                  </a:cubicBezTo>
                  <a:cubicBezTo>
                    <a:pt x="1994" y="6176"/>
                    <a:pt x="2005" y="6178"/>
                    <a:pt x="2015" y="6184"/>
                  </a:cubicBezTo>
                  <a:lnTo>
                    <a:pt x="2040" y="6199"/>
                  </a:lnTo>
                  <a:lnTo>
                    <a:pt x="2053" y="6173"/>
                  </a:lnTo>
                  <a:cubicBezTo>
                    <a:pt x="2126" y="6028"/>
                    <a:pt x="2092" y="5833"/>
                    <a:pt x="1970" y="5723"/>
                  </a:cubicBezTo>
                  <a:cubicBezTo>
                    <a:pt x="1944" y="5700"/>
                    <a:pt x="1916" y="5683"/>
                    <a:pt x="1888" y="5663"/>
                  </a:cubicBezTo>
                  <a:cubicBezTo>
                    <a:pt x="1839" y="5629"/>
                    <a:pt x="1792" y="5597"/>
                    <a:pt x="1768" y="5548"/>
                  </a:cubicBezTo>
                  <a:cubicBezTo>
                    <a:pt x="1721" y="5453"/>
                    <a:pt x="1779" y="5338"/>
                    <a:pt x="1850" y="5261"/>
                  </a:cubicBezTo>
                  <a:cubicBezTo>
                    <a:pt x="1873" y="5237"/>
                    <a:pt x="1899" y="5211"/>
                    <a:pt x="1922" y="5188"/>
                  </a:cubicBezTo>
                  <a:cubicBezTo>
                    <a:pt x="1982" y="5130"/>
                    <a:pt x="2045" y="5072"/>
                    <a:pt x="2081" y="4993"/>
                  </a:cubicBezTo>
                  <a:cubicBezTo>
                    <a:pt x="2122" y="4911"/>
                    <a:pt x="2126" y="4819"/>
                    <a:pt x="2132" y="4738"/>
                  </a:cubicBezTo>
                  <a:lnTo>
                    <a:pt x="2190" y="3868"/>
                  </a:lnTo>
                  <a:cubicBezTo>
                    <a:pt x="2195" y="3797"/>
                    <a:pt x="2282" y="3774"/>
                    <a:pt x="2413" y="3746"/>
                  </a:cubicBezTo>
                  <a:cubicBezTo>
                    <a:pt x="2529" y="3720"/>
                    <a:pt x="2647" y="3694"/>
                    <a:pt x="2692" y="3609"/>
                  </a:cubicBezTo>
                  <a:cubicBezTo>
                    <a:pt x="2709" y="3581"/>
                    <a:pt x="2713" y="3551"/>
                    <a:pt x="2719" y="3521"/>
                  </a:cubicBezTo>
                  <a:cubicBezTo>
                    <a:pt x="2724" y="3495"/>
                    <a:pt x="2728" y="3472"/>
                    <a:pt x="2741" y="3450"/>
                  </a:cubicBezTo>
                  <a:cubicBezTo>
                    <a:pt x="2762" y="3410"/>
                    <a:pt x="2805" y="3386"/>
                    <a:pt x="2852" y="3362"/>
                  </a:cubicBezTo>
                  <a:cubicBezTo>
                    <a:pt x="2869" y="3352"/>
                    <a:pt x="2889" y="3343"/>
                    <a:pt x="2906" y="3332"/>
                  </a:cubicBezTo>
                  <a:cubicBezTo>
                    <a:pt x="3049" y="3240"/>
                    <a:pt x="3109" y="3077"/>
                    <a:pt x="3167" y="2921"/>
                  </a:cubicBezTo>
                  <a:cubicBezTo>
                    <a:pt x="3191" y="2857"/>
                    <a:pt x="3217" y="2790"/>
                    <a:pt x="3244" y="2733"/>
                  </a:cubicBezTo>
                  <a:cubicBezTo>
                    <a:pt x="3276" y="2666"/>
                    <a:pt x="3319" y="2602"/>
                    <a:pt x="3360" y="2542"/>
                  </a:cubicBezTo>
                  <a:cubicBezTo>
                    <a:pt x="3433" y="2433"/>
                    <a:pt x="3508" y="2319"/>
                    <a:pt x="3534" y="2188"/>
                  </a:cubicBezTo>
                  <a:cubicBezTo>
                    <a:pt x="3542" y="2145"/>
                    <a:pt x="3546" y="2103"/>
                    <a:pt x="3551" y="2060"/>
                  </a:cubicBezTo>
                  <a:cubicBezTo>
                    <a:pt x="3559" y="1959"/>
                    <a:pt x="3568" y="1865"/>
                    <a:pt x="3632" y="1803"/>
                  </a:cubicBezTo>
                  <a:cubicBezTo>
                    <a:pt x="3645" y="1790"/>
                    <a:pt x="3662" y="1779"/>
                    <a:pt x="3677" y="1766"/>
                  </a:cubicBezTo>
                  <a:cubicBezTo>
                    <a:pt x="3714" y="1738"/>
                    <a:pt x="3752" y="1711"/>
                    <a:pt x="3767" y="1663"/>
                  </a:cubicBezTo>
                  <a:cubicBezTo>
                    <a:pt x="3778" y="1631"/>
                    <a:pt x="3776" y="1601"/>
                    <a:pt x="3771" y="1571"/>
                  </a:cubicBezTo>
                  <a:cubicBezTo>
                    <a:pt x="3769" y="1558"/>
                    <a:pt x="3769" y="1546"/>
                    <a:pt x="3769" y="1533"/>
                  </a:cubicBezTo>
                  <a:cubicBezTo>
                    <a:pt x="3769" y="1413"/>
                    <a:pt x="3894" y="1323"/>
                    <a:pt x="4011" y="1301"/>
                  </a:cubicBezTo>
                  <a:cubicBezTo>
                    <a:pt x="4048" y="1295"/>
                    <a:pt x="4091" y="1291"/>
                    <a:pt x="4142" y="1291"/>
                  </a:cubicBezTo>
                  <a:cubicBezTo>
                    <a:pt x="4176" y="1291"/>
                    <a:pt x="4213" y="1293"/>
                    <a:pt x="4249" y="1293"/>
                  </a:cubicBezTo>
                  <a:cubicBezTo>
                    <a:pt x="4287" y="1296"/>
                    <a:pt x="4326" y="1298"/>
                    <a:pt x="4364" y="1298"/>
                  </a:cubicBezTo>
                  <a:cubicBezTo>
                    <a:pt x="4378" y="1298"/>
                    <a:pt x="4392" y="1298"/>
                    <a:pt x="4406" y="1297"/>
                  </a:cubicBezTo>
                  <a:cubicBezTo>
                    <a:pt x="4577" y="1288"/>
                    <a:pt x="4712" y="1218"/>
                    <a:pt x="4763" y="1104"/>
                  </a:cubicBezTo>
                  <a:cubicBezTo>
                    <a:pt x="4796" y="1038"/>
                    <a:pt x="4796" y="967"/>
                    <a:pt x="4796" y="899"/>
                  </a:cubicBezTo>
                  <a:cubicBezTo>
                    <a:pt x="4796" y="849"/>
                    <a:pt x="4798" y="804"/>
                    <a:pt x="4806" y="759"/>
                  </a:cubicBezTo>
                  <a:cubicBezTo>
                    <a:pt x="4832" y="650"/>
                    <a:pt x="4943" y="562"/>
                    <a:pt x="5053" y="562"/>
                  </a:cubicBezTo>
                  <a:cubicBezTo>
                    <a:pt x="5087" y="562"/>
                    <a:pt x="5119" y="571"/>
                    <a:pt x="5147" y="588"/>
                  </a:cubicBezTo>
                  <a:cubicBezTo>
                    <a:pt x="5173" y="605"/>
                    <a:pt x="5196" y="626"/>
                    <a:pt x="5220" y="650"/>
                  </a:cubicBezTo>
                  <a:cubicBezTo>
                    <a:pt x="5241" y="671"/>
                    <a:pt x="5265" y="695"/>
                    <a:pt x="5293" y="714"/>
                  </a:cubicBezTo>
                  <a:cubicBezTo>
                    <a:pt x="5344" y="749"/>
                    <a:pt x="5404" y="764"/>
                    <a:pt x="5460" y="779"/>
                  </a:cubicBezTo>
                  <a:cubicBezTo>
                    <a:pt x="5485" y="785"/>
                    <a:pt x="5511" y="791"/>
                    <a:pt x="5535" y="798"/>
                  </a:cubicBezTo>
                  <a:cubicBezTo>
                    <a:pt x="5601" y="819"/>
                    <a:pt x="5678" y="871"/>
                    <a:pt x="5683" y="941"/>
                  </a:cubicBezTo>
                  <a:lnTo>
                    <a:pt x="5683" y="952"/>
                  </a:lnTo>
                  <a:lnTo>
                    <a:pt x="5691" y="961"/>
                  </a:lnTo>
                  <a:cubicBezTo>
                    <a:pt x="5719" y="986"/>
                    <a:pt x="5755" y="999"/>
                    <a:pt x="5796" y="999"/>
                  </a:cubicBezTo>
                  <a:cubicBezTo>
                    <a:pt x="5867" y="999"/>
                    <a:pt x="5940" y="956"/>
                    <a:pt x="5976" y="894"/>
                  </a:cubicBezTo>
                  <a:cubicBezTo>
                    <a:pt x="6023" y="817"/>
                    <a:pt x="6027" y="716"/>
                    <a:pt x="5993" y="594"/>
                  </a:cubicBezTo>
                  <a:cubicBezTo>
                    <a:pt x="5985" y="560"/>
                    <a:pt x="5974" y="528"/>
                    <a:pt x="5963" y="496"/>
                  </a:cubicBezTo>
                  <a:cubicBezTo>
                    <a:pt x="5942" y="436"/>
                    <a:pt x="5922" y="380"/>
                    <a:pt x="5914" y="320"/>
                  </a:cubicBezTo>
                  <a:cubicBezTo>
                    <a:pt x="5910" y="288"/>
                    <a:pt x="5912" y="264"/>
                    <a:pt x="5920" y="247"/>
                  </a:cubicBezTo>
                  <a:cubicBezTo>
                    <a:pt x="5940" y="200"/>
                    <a:pt x="6002" y="181"/>
                    <a:pt x="6066" y="170"/>
                  </a:cubicBezTo>
                  <a:lnTo>
                    <a:pt x="6653" y="59"/>
                  </a:lnTo>
                  <a:close/>
                  <a:moveTo>
                    <a:pt x="6677" y="1"/>
                  </a:moveTo>
                  <a:lnTo>
                    <a:pt x="6055" y="117"/>
                  </a:lnTo>
                  <a:cubicBezTo>
                    <a:pt x="6006" y="125"/>
                    <a:pt x="5905" y="144"/>
                    <a:pt x="5871" y="226"/>
                  </a:cubicBezTo>
                  <a:cubicBezTo>
                    <a:pt x="5856" y="262"/>
                    <a:pt x="5858" y="301"/>
                    <a:pt x="5862" y="327"/>
                  </a:cubicBezTo>
                  <a:cubicBezTo>
                    <a:pt x="5869" y="393"/>
                    <a:pt x="5890" y="453"/>
                    <a:pt x="5912" y="513"/>
                  </a:cubicBezTo>
                  <a:cubicBezTo>
                    <a:pt x="5922" y="545"/>
                    <a:pt x="5933" y="577"/>
                    <a:pt x="5942" y="607"/>
                  </a:cubicBezTo>
                  <a:cubicBezTo>
                    <a:pt x="5972" y="716"/>
                    <a:pt x="5970" y="804"/>
                    <a:pt x="5931" y="869"/>
                  </a:cubicBezTo>
                  <a:cubicBezTo>
                    <a:pt x="5903" y="914"/>
                    <a:pt x="5847" y="946"/>
                    <a:pt x="5796" y="946"/>
                  </a:cubicBezTo>
                  <a:cubicBezTo>
                    <a:pt x="5779" y="946"/>
                    <a:pt x="5755" y="941"/>
                    <a:pt x="5734" y="926"/>
                  </a:cubicBezTo>
                  <a:cubicBezTo>
                    <a:pt x="5723" y="834"/>
                    <a:pt x="5633" y="774"/>
                    <a:pt x="5552" y="749"/>
                  </a:cubicBezTo>
                  <a:cubicBezTo>
                    <a:pt x="5526" y="740"/>
                    <a:pt x="5500" y="734"/>
                    <a:pt x="5473" y="727"/>
                  </a:cubicBezTo>
                  <a:cubicBezTo>
                    <a:pt x="5419" y="712"/>
                    <a:pt x="5365" y="699"/>
                    <a:pt x="5323" y="669"/>
                  </a:cubicBezTo>
                  <a:cubicBezTo>
                    <a:pt x="5299" y="654"/>
                    <a:pt x="5278" y="633"/>
                    <a:pt x="5256" y="611"/>
                  </a:cubicBezTo>
                  <a:cubicBezTo>
                    <a:pt x="5233" y="588"/>
                    <a:pt x="5207" y="562"/>
                    <a:pt x="5175" y="543"/>
                  </a:cubicBezTo>
                  <a:cubicBezTo>
                    <a:pt x="5138" y="519"/>
                    <a:pt x="5098" y="509"/>
                    <a:pt x="5053" y="509"/>
                  </a:cubicBezTo>
                  <a:cubicBezTo>
                    <a:pt x="4920" y="509"/>
                    <a:pt x="4785" y="616"/>
                    <a:pt x="4755" y="749"/>
                  </a:cubicBezTo>
                  <a:cubicBezTo>
                    <a:pt x="4744" y="798"/>
                    <a:pt x="4742" y="849"/>
                    <a:pt x="4742" y="899"/>
                  </a:cubicBezTo>
                  <a:cubicBezTo>
                    <a:pt x="4742" y="965"/>
                    <a:pt x="4742" y="1027"/>
                    <a:pt x="4716" y="1081"/>
                  </a:cubicBezTo>
                  <a:cubicBezTo>
                    <a:pt x="4650" y="1222"/>
                    <a:pt x="4459" y="1239"/>
                    <a:pt x="4403" y="1243"/>
                  </a:cubicBezTo>
                  <a:cubicBezTo>
                    <a:pt x="4388" y="1244"/>
                    <a:pt x="4374" y="1244"/>
                    <a:pt x="4359" y="1244"/>
                  </a:cubicBezTo>
                  <a:cubicBezTo>
                    <a:pt x="4323" y="1244"/>
                    <a:pt x="4288" y="1243"/>
                    <a:pt x="4251" y="1241"/>
                  </a:cubicBezTo>
                  <a:cubicBezTo>
                    <a:pt x="4215" y="1239"/>
                    <a:pt x="4178" y="1237"/>
                    <a:pt x="4142" y="1237"/>
                  </a:cubicBezTo>
                  <a:cubicBezTo>
                    <a:pt x="4086" y="1237"/>
                    <a:pt x="4041" y="1241"/>
                    <a:pt x="4001" y="1248"/>
                  </a:cubicBezTo>
                  <a:cubicBezTo>
                    <a:pt x="3859" y="1276"/>
                    <a:pt x="3716" y="1383"/>
                    <a:pt x="3716" y="1533"/>
                  </a:cubicBezTo>
                  <a:cubicBezTo>
                    <a:pt x="3716" y="1548"/>
                    <a:pt x="3718" y="1561"/>
                    <a:pt x="3718" y="1576"/>
                  </a:cubicBezTo>
                  <a:cubicBezTo>
                    <a:pt x="3720" y="1601"/>
                    <a:pt x="3724" y="1625"/>
                    <a:pt x="3716" y="1646"/>
                  </a:cubicBezTo>
                  <a:cubicBezTo>
                    <a:pt x="3707" y="1678"/>
                    <a:pt x="3677" y="1700"/>
                    <a:pt x="3645" y="1723"/>
                  </a:cubicBezTo>
                  <a:cubicBezTo>
                    <a:pt x="3628" y="1736"/>
                    <a:pt x="3611" y="1749"/>
                    <a:pt x="3596" y="1764"/>
                  </a:cubicBezTo>
                  <a:cubicBezTo>
                    <a:pt x="3516" y="1841"/>
                    <a:pt x="3508" y="1951"/>
                    <a:pt x="3497" y="2055"/>
                  </a:cubicBezTo>
                  <a:cubicBezTo>
                    <a:pt x="3493" y="2096"/>
                    <a:pt x="3489" y="2139"/>
                    <a:pt x="3482" y="2178"/>
                  </a:cubicBezTo>
                  <a:cubicBezTo>
                    <a:pt x="3456" y="2300"/>
                    <a:pt x="3388" y="2403"/>
                    <a:pt x="3315" y="2512"/>
                  </a:cubicBezTo>
                  <a:cubicBezTo>
                    <a:pt x="3274" y="2574"/>
                    <a:pt x="3232" y="2640"/>
                    <a:pt x="3197" y="2709"/>
                  </a:cubicBezTo>
                  <a:cubicBezTo>
                    <a:pt x="3167" y="2769"/>
                    <a:pt x="3142" y="2837"/>
                    <a:pt x="3118" y="2902"/>
                  </a:cubicBezTo>
                  <a:cubicBezTo>
                    <a:pt x="3060" y="3058"/>
                    <a:pt x="3007" y="3204"/>
                    <a:pt x="2878" y="3285"/>
                  </a:cubicBezTo>
                  <a:cubicBezTo>
                    <a:pt x="2861" y="3296"/>
                    <a:pt x="2844" y="3305"/>
                    <a:pt x="2827" y="3315"/>
                  </a:cubicBezTo>
                  <a:cubicBezTo>
                    <a:pt x="2775" y="3341"/>
                    <a:pt x="2722" y="3371"/>
                    <a:pt x="2694" y="3425"/>
                  </a:cubicBezTo>
                  <a:cubicBezTo>
                    <a:pt x="2679" y="3452"/>
                    <a:pt x="2672" y="3482"/>
                    <a:pt x="2666" y="3512"/>
                  </a:cubicBezTo>
                  <a:cubicBezTo>
                    <a:pt x="2662" y="3538"/>
                    <a:pt x="2657" y="3564"/>
                    <a:pt x="2647" y="3583"/>
                  </a:cubicBezTo>
                  <a:cubicBezTo>
                    <a:pt x="2610" y="3647"/>
                    <a:pt x="2505" y="3671"/>
                    <a:pt x="2402" y="3692"/>
                  </a:cubicBezTo>
                  <a:cubicBezTo>
                    <a:pt x="2276" y="3720"/>
                    <a:pt x="2143" y="3748"/>
                    <a:pt x="2137" y="3866"/>
                  </a:cubicBezTo>
                  <a:lnTo>
                    <a:pt x="2079" y="4734"/>
                  </a:lnTo>
                  <a:cubicBezTo>
                    <a:pt x="2072" y="4815"/>
                    <a:pt x="2068" y="4899"/>
                    <a:pt x="2034" y="4971"/>
                  </a:cubicBezTo>
                  <a:cubicBezTo>
                    <a:pt x="2002" y="5040"/>
                    <a:pt x="1946" y="5094"/>
                    <a:pt x="1886" y="5149"/>
                  </a:cubicBezTo>
                  <a:cubicBezTo>
                    <a:pt x="1860" y="5175"/>
                    <a:pt x="1835" y="5198"/>
                    <a:pt x="1811" y="5226"/>
                  </a:cubicBezTo>
                  <a:cubicBezTo>
                    <a:pt x="1730" y="5316"/>
                    <a:pt x="1661" y="5453"/>
                    <a:pt x="1719" y="5571"/>
                  </a:cubicBezTo>
                  <a:cubicBezTo>
                    <a:pt x="1749" y="5633"/>
                    <a:pt x="1805" y="5670"/>
                    <a:pt x="1858" y="5706"/>
                  </a:cubicBezTo>
                  <a:cubicBezTo>
                    <a:pt x="1886" y="5726"/>
                    <a:pt x="1910" y="5743"/>
                    <a:pt x="1933" y="5764"/>
                  </a:cubicBezTo>
                  <a:cubicBezTo>
                    <a:pt x="2032" y="5852"/>
                    <a:pt x="2064" y="6004"/>
                    <a:pt x="2015" y="6126"/>
                  </a:cubicBezTo>
                  <a:cubicBezTo>
                    <a:pt x="2004" y="6123"/>
                    <a:pt x="1992" y="6121"/>
                    <a:pt x="1980" y="6121"/>
                  </a:cubicBezTo>
                  <a:cubicBezTo>
                    <a:pt x="1932" y="6121"/>
                    <a:pt x="1878" y="6148"/>
                    <a:pt x="1835" y="6195"/>
                  </a:cubicBezTo>
                  <a:cubicBezTo>
                    <a:pt x="1820" y="6208"/>
                    <a:pt x="1807" y="6225"/>
                    <a:pt x="1794" y="6240"/>
                  </a:cubicBezTo>
                  <a:cubicBezTo>
                    <a:pt x="1766" y="6276"/>
                    <a:pt x="1738" y="6308"/>
                    <a:pt x="1704" y="6328"/>
                  </a:cubicBezTo>
                  <a:cubicBezTo>
                    <a:pt x="1680" y="6339"/>
                    <a:pt x="1653" y="6344"/>
                    <a:pt x="1623" y="6344"/>
                  </a:cubicBezTo>
                  <a:cubicBezTo>
                    <a:pt x="1582" y="6344"/>
                    <a:pt x="1536" y="6335"/>
                    <a:pt x="1488" y="6325"/>
                  </a:cubicBezTo>
                  <a:cubicBezTo>
                    <a:pt x="1447" y="6315"/>
                    <a:pt x="1404" y="6306"/>
                    <a:pt x="1363" y="6302"/>
                  </a:cubicBezTo>
                  <a:cubicBezTo>
                    <a:pt x="1356" y="6301"/>
                    <a:pt x="1348" y="6301"/>
                    <a:pt x="1340" y="6301"/>
                  </a:cubicBezTo>
                  <a:cubicBezTo>
                    <a:pt x="1212" y="6301"/>
                    <a:pt x="1077" y="6369"/>
                    <a:pt x="982" y="6484"/>
                  </a:cubicBezTo>
                  <a:cubicBezTo>
                    <a:pt x="883" y="6602"/>
                    <a:pt x="836" y="6750"/>
                    <a:pt x="804" y="6865"/>
                  </a:cubicBezTo>
                  <a:cubicBezTo>
                    <a:pt x="650" y="7427"/>
                    <a:pt x="695" y="8009"/>
                    <a:pt x="738" y="8575"/>
                  </a:cubicBezTo>
                  <a:cubicBezTo>
                    <a:pt x="744" y="8676"/>
                    <a:pt x="755" y="8804"/>
                    <a:pt x="819" y="8903"/>
                  </a:cubicBezTo>
                  <a:cubicBezTo>
                    <a:pt x="860" y="8963"/>
                    <a:pt x="918" y="9012"/>
                    <a:pt x="973" y="9059"/>
                  </a:cubicBezTo>
                  <a:cubicBezTo>
                    <a:pt x="1061" y="9134"/>
                    <a:pt x="1143" y="9203"/>
                    <a:pt x="1140" y="9303"/>
                  </a:cubicBezTo>
                  <a:cubicBezTo>
                    <a:pt x="1136" y="9408"/>
                    <a:pt x="1040" y="9481"/>
                    <a:pt x="948" y="9552"/>
                  </a:cubicBezTo>
                  <a:cubicBezTo>
                    <a:pt x="933" y="9565"/>
                    <a:pt x="915" y="9576"/>
                    <a:pt x="900" y="9588"/>
                  </a:cubicBezTo>
                  <a:cubicBezTo>
                    <a:pt x="830" y="9644"/>
                    <a:pt x="757" y="9745"/>
                    <a:pt x="755" y="9843"/>
                  </a:cubicBezTo>
                  <a:cubicBezTo>
                    <a:pt x="753" y="9895"/>
                    <a:pt x="772" y="9940"/>
                    <a:pt x="808" y="9972"/>
                  </a:cubicBezTo>
                  <a:cubicBezTo>
                    <a:pt x="830" y="9991"/>
                    <a:pt x="855" y="10004"/>
                    <a:pt x="879" y="10015"/>
                  </a:cubicBezTo>
                  <a:cubicBezTo>
                    <a:pt x="896" y="10023"/>
                    <a:pt x="913" y="10032"/>
                    <a:pt x="928" y="10043"/>
                  </a:cubicBezTo>
                  <a:cubicBezTo>
                    <a:pt x="995" y="10092"/>
                    <a:pt x="1008" y="10190"/>
                    <a:pt x="1016" y="10278"/>
                  </a:cubicBezTo>
                  <a:cubicBezTo>
                    <a:pt x="1031" y="10460"/>
                    <a:pt x="1029" y="10660"/>
                    <a:pt x="894" y="10756"/>
                  </a:cubicBezTo>
                  <a:cubicBezTo>
                    <a:pt x="858" y="10780"/>
                    <a:pt x="815" y="10795"/>
                    <a:pt x="770" y="10812"/>
                  </a:cubicBezTo>
                  <a:cubicBezTo>
                    <a:pt x="710" y="10833"/>
                    <a:pt x="648" y="10855"/>
                    <a:pt x="601" y="10900"/>
                  </a:cubicBezTo>
                  <a:cubicBezTo>
                    <a:pt x="511" y="10990"/>
                    <a:pt x="513" y="11125"/>
                    <a:pt x="513" y="11245"/>
                  </a:cubicBezTo>
                  <a:lnTo>
                    <a:pt x="513" y="11262"/>
                  </a:lnTo>
                  <a:cubicBezTo>
                    <a:pt x="513" y="11440"/>
                    <a:pt x="491" y="11619"/>
                    <a:pt x="446" y="11793"/>
                  </a:cubicBezTo>
                  <a:cubicBezTo>
                    <a:pt x="438" y="11821"/>
                    <a:pt x="427" y="11847"/>
                    <a:pt x="414" y="11868"/>
                  </a:cubicBezTo>
                  <a:lnTo>
                    <a:pt x="403" y="11885"/>
                  </a:lnTo>
                  <a:lnTo>
                    <a:pt x="416" y="11900"/>
                  </a:lnTo>
                  <a:cubicBezTo>
                    <a:pt x="436" y="11924"/>
                    <a:pt x="440" y="11956"/>
                    <a:pt x="431" y="11992"/>
                  </a:cubicBezTo>
                  <a:cubicBezTo>
                    <a:pt x="418" y="12044"/>
                    <a:pt x="382" y="12087"/>
                    <a:pt x="339" y="12106"/>
                  </a:cubicBezTo>
                  <a:cubicBezTo>
                    <a:pt x="308" y="12119"/>
                    <a:pt x="274" y="12124"/>
                    <a:pt x="236" y="12124"/>
                  </a:cubicBezTo>
                  <a:cubicBezTo>
                    <a:pt x="174" y="12124"/>
                    <a:pt x="104" y="12110"/>
                    <a:pt x="35" y="12091"/>
                  </a:cubicBezTo>
                  <a:lnTo>
                    <a:pt x="1" y="12080"/>
                  </a:lnTo>
                  <a:lnTo>
                    <a:pt x="3" y="12117"/>
                  </a:lnTo>
                  <a:cubicBezTo>
                    <a:pt x="13" y="12352"/>
                    <a:pt x="41" y="12594"/>
                    <a:pt x="211" y="12744"/>
                  </a:cubicBezTo>
                  <a:cubicBezTo>
                    <a:pt x="238" y="12770"/>
                    <a:pt x="268" y="12791"/>
                    <a:pt x="298" y="12813"/>
                  </a:cubicBezTo>
                  <a:cubicBezTo>
                    <a:pt x="371" y="12862"/>
                    <a:pt x="438" y="12909"/>
                    <a:pt x="453" y="12982"/>
                  </a:cubicBezTo>
                  <a:cubicBezTo>
                    <a:pt x="457" y="13004"/>
                    <a:pt x="457" y="13027"/>
                    <a:pt x="457" y="13051"/>
                  </a:cubicBezTo>
                  <a:cubicBezTo>
                    <a:pt x="457" y="13083"/>
                    <a:pt x="457" y="13117"/>
                    <a:pt x="470" y="13149"/>
                  </a:cubicBezTo>
                  <a:cubicBezTo>
                    <a:pt x="485" y="13192"/>
                    <a:pt x="515" y="13222"/>
                    <a:pt x="545" y="13252"/>
                  </a:cubicBezTo>
                  <a:cubicBezTo>
                    <a:pt x="564" y="13271"/>
                    <a:pt x="583" y="13291"/>
                    <a:pt x="596" y="13314"/>
                  </a:cubicBezTo>
                  <a:cubicBezTo>
                    <a:pt x="633" y="13374"/>
                    <a:pt x="626" y="13458"/>
                    <a:pt x="620" y="13537"/>
                  </a:cubicBezTo>
                  <a:cubicBezTo>
                    <a:pt x="609" y="13640"/>
                    <a:pt x="601" y="13747"/>
                    <a:pt x="680" y="13818"/>
                  </a:cubicBezTo>
                  <a:cubicBezTo>
                    <a:pt x="708" y="13843"/>
                    <a:pt x="742" y="13858"/>
                    <a:pt x="776" y="13871"/>
                  </a:cubicBezTo>
                  <a:cubicBezTo>
                    <a:pt x="813" y="13888"/>
                    <a:pt x="849" y="13903"/>
                    <a:pt x="868" y="13933"/>
                  </a:cubicBezTo>
                  <a:cubicBezTo>
                    <a:pt x="898" y="13976"/>
                    <a:pt x="885" y="14034"/>
                    <a:pt x="870" y="14096"/>
                  </a:cubicBezTo>
                  <a:cubicBezTo>
                    <a:pt x="858" y="14158"/>
                    <a:pt x="840" y="14223"/>
                    <a:pt x="866" y="14285"/>
                  </a:cubicBezTo>
                  <a:cubicBezTo>
                    <a:pt x="894" y="14347"/>
                    <a:pt x="952" y="14379"/>
                    <a:pt x="1010" y="14411"/>
                  </a:cubicBezTo>
                  <a:cubicBezTo>
                    <a:pt x="1053" y="14435"/>
                    <a:pt x="1091" y="14456"/>
                    <a:pt x="1117" y="14490"/>
                  </a:cubicBezTo>
                  <a:cubicBezTo>
                    <a:pt x="1164" y="14555"/>
                    <a:pt x="1151" y="14640"/>
                    <a:pt x="1136" y="14733"/>
                  </a:cubicBezTo>
                  <a:cubicBezTo>
                    <a:pt x="1119" y="14831"/>
                    <a:pt x="1102" y="14934"/>
                    <a:pt x="1160" y="15015"/>
                  </a:cubicBezTo>
                  <a:cubicBezTo>
                    <a:pt x="1190" y="15056"/>
                    <a:pt x="1228" y="15080"/>
                    <a:pt x="1267" y="15105"/>
                  </a:cubicBezTo>
                  <a:cubicBezTo>
                    <a:pt x="1297" y="15122"/>
                    <a:pt x="1325" y="15142"/>
                    <a:pt x="1346" y="15163"/>
                  </a:cubicBezTo>
                  <a:cubicBezTo>
                    <a:pt x="1417" y="15236"/>
                    <a:pt x="1415" y="15347"/>
                    <a:pt x="1410" y="15463"/>
                  </a:cubicBezTo>
                  <a:cubicBezTo>
                    <a:pt x="1408" y="15581"/>
                    <a:pt x="1406" y="15705"/>
                    <a:pt x="1483" y="15795"/>
                  </a:cubicBezTo>
                  <a:cubicBezTo>
                    <a:pt x="1528" y="15851"/>
                    <a:pt x="1599" y="15881"/>
                    <a:pt x="1678" y="15881"/>
                  </a:cubicBezTo>
                  <a:cubicBezTo>
                    <a:pt x="1790" y="15881"/>
                    <a:pt x="1910" y="15819"/>
                    <a:pt x="1976" y="15729"/>
                  </a:cubicBezTo>
                  <a:cubicBezTo>
                    <a:pt x="2075" y="15594"/>
                    <a:pt x="2090" y="15429"/>
                    <a:pt x="2096" y="15242"/>
                  </a:cubicBezTo>
                  <a:cubicBezTo>
                    <a:pt x="2109" y="15245"/>
                    <a:pt x="2123" y="15246"/>
                    <a:pt x="2137" y="15246"/>
                  </a:cubicBezTo>
                  <a:cubicBezTo>
                    <a:pt x="2217" y="15246"/>
                    <a:pt x="2303" y="15205"/>
                    <a:pt x="2362" y="15135"/>
                  </a:cubicBezTo>
                  <a:cubicBezTo>
                    <a:pt x="2422" y="15062"/>
                    <a:pt x="2454" y="14970"/>
                    <a:pt x="2479" y="14885"/>
                  </a:cubicBezTo>
                  <a:cubicBezTo>
                    <a:pt x="2572" y="14953"/>
                    <a:pt x="2677" y="15024"/>
                    <a:pt x="2799" y="15047"/>
                  </a:cubicBezTo>
                  <a:cubicBezTo>
                    <a:pt x="2822" y="15052"/>
                    <a:pt x="2846" y="15054"/>
                    <a:pt x="2872" y="15054"/>
                  </a:cubicBezTo>
                  <a:cubicBezTo>
                    <a:pt x="3002" y="15054"/>
                    <a:pt x="3116" y="14990"/>
                    <a:pt x="3161" y="14891"/>
                  </a:cubicBezTo>
                  <a:cubicBezTo>
                    <a:pt x="3174" y="14863"/>
                    <a:pt x="3180" y="14835"/>
                    <a:pt x="3187" y="14807"/>
                  </a:cubicBezTo>
                  <a:cubicBezTo>
                    <a:pt x="3193" y="14780"/>
                    <a:pt x="3199" y="14756"/>
                    <a:pt x="3210" y="14733"/>
                  </a:cubicBezTo>
                  <a:cubicBezTo>
                    <a:pt x="3246" y="14653"/>
                    <a:pt x="3334" y="14600"/>
                    <a:pt x="3480" y="14570"/>
                  </a:cubicBezTo>
                  <a:cubicBezTo>
                    <a:pt x="3497" y="14565"/>
                    <a:pt x="3514" y="14563"/>
                    <a:pt x="3531" y="14559"/>
                  </a:cubicBezTo>
                  <a:cubicBezTo>
                    <a:pt x="3632" y="14540"/>
                    <a:pt x="3739" y="14518"/>
                    <a:pt x="3821" y="14450"/>
                  </a:cubicBezTo>
                  <a:cubicBezTo>
                    <a:pt x="3879" y="14400"/>
                    <a:pt x="3915" y="14317"/>
                    <a:pt x="3909" y="14240"/>
                  </a:cubicBezTo>
                  <a:cubicBezTo>
                    <a:pt x="3904" y="14182"/>
                    <a:pt x="3876" y="14135"/>
                    <a:pt x="3831" y="14107"/>
                  </a:cubicBezTo>
                  <a:cubicBezTo>
                    <a:pt x="3784" y="14077"/>
                    <a:pt x="3722" y="14073"/>
                    <a:pt x="3662" y="14073"/>
                  </a:cubicBezTo>
                  <a:lnTo>
                    <a:pt x="3598" y="14073"/>
                  </a:lnTo>
                  <a:cubicBezTo>
                    <a:pt x="3506" y="14073"/>
                    <a:pt x="3474" y="14060"/>
                    <a:pt x="3463" y="14017"/>
                  </a:cubicBezTo>
                  <a:cubicBezTo>
                    <a:pt x="3456" y="13998"/>
                    <a:pt x="3463" y="13972"/>
                    <a:pt x="3467" y="13948"/>
                  </a:cubicBezTo>
                  <a:lnTo>
                    <a:pt x="3795" y="12395"/>
                  </a:lnTo>
                  <a:cubicBezTo>
                    <a:pt x="3806" y="12339"/>
                    <a:pt x="3821" y="12286"/>
                    <a:pt x="3857" y="12258"/>
                  </a:cubicBezTo>
                  <a:cubicBezTo>
                    <a:pt x="3889" y="12232"/>
                    <a:pt x="3932" y="12228"/>
                    <a:pt x="3979" y="12224"/>
                  </a:cubicBezTo>
                  <a:lnTo>
                    <a:pt x="4001" y="12222"/>
                  </a:lnTo>
                  <a:cubicBezTo>
                    <a:pt x="4391" y="12179"/>
                    <a:pt x="4708" y="11832"/>
                    <a:pt x="4703" y="11459"/>
                  </a:cubicBezTo>
                  <a:cubicBezTo>
                    <a:pt x="4847" y="11410"/>
                    <a:pt x="4933" y="11268"/>
                    <a:pt x="4963" y="11148"/>
                  </a:cubicBezTo>
                  <a:cubicBezTo>
                    <a:pt x="4999" y="11007"/>
                    <a:pt x="4982" y="10857"/>
                    <a:pt x="4967" y="10724"/>
                  </a:cubicBezTo>
                  <a:cubicBezTo>
                    <a:pt x="4963" y="10685"/>
                    <a:pt x="4958" y="10634"/>
                    <a:pt x="4928" y="10595"/>
                  </a:cubicBezTo>
                  <a:cubicBezTo>
                    <a:pt x="4898" y="10553"/>
                    <a:pt x="4853" y="10535"/>
                    <a:pt x="4811" y="10516"/>
                  </a:cubicBezTo>
                  <a:cubicBezTo>
                    <a:pt x="4796" y="10510"/>
                    <a:pt x="4781" y="10503"/>
                    <a:pt x="4766" y="10497"/>
                  </a:cubicBezTo>
                  <a:cubicBezTo>
                    <a:pt x="4652" y="10439"/>
                    <a:pt x="4588" y="10291"/>
                    <a:pt x="4624" y="10169"/>
                  </a:cubicBezTo>
                  <a:lnTo>
                    <a:pt x="4633" y="10139"/>
                  </a:lnTo>
                  <a:lnTo>
                    <a:pt x="4086" y="10081"/>
                  </a:lnTo>
                  <a:cubicBezTo>
                    <a:pt x="4041" y="10077"/>
                    <a:pt x="4003" y="10070"/>
                    <a:pt x="3977" y="10047"/>
                  </a:cubicBezTo>
                  <a:cubicBezTo>
                    <a:pt x="3943" y="10017"/>
                    <a:pt x="3939" y="9961"/>
                    <a:pt x="3939" y="9908"/>
                  </a:cubicBezTo>
                  <a:cubicBezTo>
                    <a:pt x="3921" y="9329"/>
                    <a:pt x="3904" y="8734"/>
                    <a:pt x="4082" y="8172"/>
                  </a:cubicBezTo>
                  <a:lnTo>
                    <a:pt x="4084" y="8164"/>
                  </a:lnTo>
                  <a:cubicBezTo>
                    <a:pt x="4114" y="8067"/>
                    <a:pt x="4151" y="7958"/>
                    <a:pt x="4108" y="7857"/>
                  </a:cubicBezTo>
                  <a:cubicBezTo>
                    <a:pt x="4106" y="7851"/>
                    <a:pt x="4103" y="7844"/>
                    <a:pt x="4101" y="7840"/>
                  </a:cubicBezTo>
                  <a:cubicBezTo>
                    <a:pt x="4095" y="7827"/>
                    <a:pt x="4088" y="7814"/>
                    <a:pt x="4088" y="7804"/>
                  </a:cubicBezTo>
                  <a:cubicBezTo>
                    <a:pt x="4082" y="7765"/>
                    <a:pt x="4118" y="7731"/>
                    <a:pt x="4196" y="7694"/>
                  </a:cubicBezTo>
                  <a:cubicBezTo>
                    <a:pt x="4474" y="7564"/>
                    <a:pt x="4731" y="7375"/>
                    <a:pt x="4937" y="7148"/>
                  </a:cubicBezTo>
                  <a:lnTo>
                    <a:pt x="4945" y="7140"/>
                  </a:lnTo>
                  <a:cubicBezTo>
                    <a:pt x="4982" y="7099"/>
                    <a:pt x="5023" y="7054"/>
                    <a:pt x="5072" y="7037"/>
                  </a:cubicBezTo>
                  <a:cubicBezTo>
                    <a:pt x="5093" y="7030"/>
                    <a:pt x="5115" y="7028"/>
                    <a:pt x="5138" y="7026"/>
                  </a:cubicBezTo>
                  <a:cubicBezTo>
                    <a:pt x="5164" y="7022"/>
                    <a:pt x="5192" y="7020"/>
                    <a:pt x="5220" y="7009"/>
                  </a:cubicBezTo>
                  <a:cubicBezTo>
                    <a:pt x="5357" y="6962"/>
                    <a:pt x="5385" y="6788"/>
                    <a:pt x="5389" y="6690"/>
                  </a:cubicBezTo>
                  <a:lnTo>
                    <a:pt x="5389" y="6658"/>
                  </a:lnTo>
                  <a:cubicBezTo>
                    <a:pt x="5393" y="6553"/>
                    <a:pt x="5398" y="6443"/>
                    <a:pt x="5464" y="6375"/>
                  </a:cubicBezTo>
                  <a:cubicBezTo>
                    <a:pt x="5503" y="6334"/>
                    <a:pt x="5560" y="6313"/>
                    <a:pt x="5610" y="6291"/>
                  </a:cubicBezTo>
                  <a:lnTo>
                    <a:pt x="6072" y="6107"/>
                  </a:lnTo>
                  <a:cubicBezTo>
                    <a:pt x="6139" y="6081"/>
                    <a:pt x="6212" y="6047"/>
                    <a:pt x="6237" y="5978"/>
                  </a:cubicBezTo>
                  <a:cubicBezTo>
                    <a:pt x="6246" y="5955"/>
                    <a:pt x="6248" y="5933"/>
                    <a:pt x="6250" y="5912"/>
                  </a:cubicBezTo>
                  <a:cubicBezTo>
                    <a:pt x="6252" y="5899"/>
                    <a:pt x="6252" y="5886"/>
                    <a:pt x="6255" y="5873"/>
                  </a:cubicBezTo>
                  <a:cubicBezTo>
                    <a:pt x="6270" y="5813"/>
                    <a:pt x="6317" y="5766"/>
                    <a:pt x="6368" y="5719"/>
                  </a:cubicBezTo>
                  <a:cubicBezTo>
                    <a:pt x="6428" y="5661"/>
                    <a:pt x="6490" y="5603"/>
                    <a:pt x="6499" y="5518"/>
                  </a:cubicBezTo>
                  <a:cubicBezTo>
                    <a:pt x="6501" y="5486"/>
                    <a:pt x="6497" y="5453"/>
                    <a:pt x="6492" y="5421"/>
                  </a:cubicBezTo>
                  <a:cubicBezTo>
                    <a:pt x="6484" y="5374"/>
                    <a:pt x="6480" y="5331"/>
                    <a:pt x="6503" y="5301"/>
                  </a:cubicBezTo>
                  <a:cubicBezTo>
                    <a:pt x="6522" y="5278"/>
                    <a:pt x="6555" y="5271"/>
                    <a:pt x="6591" y="5263"/>
                  </a:cubicBezTo>
                  <a:cubicBezTo>
                    <a:pt x="6612" y="5256"/>
                    <a:pt x="6636" y="5252"/>
                    <a:pt x="6657" y="5241"/>
                  </a:cubicBezTo>
                  <a:cubicBezTo>
                    <a:pt x="6724" y="5213"/>
                    <a:pt x="6764" y="5154"/>
                    <a:pt x="6799" y="5096"/>
                  </a:cubicBezTo>
                  <a:cubicBezTo>
                    <a:pt x="6925" y="4875"/>
                    <a:pt x="7000" y="4626"/>
                    <a:pt x="7013" y="4374"/>
                  </a:cubicBezTo>
                  <a:cubicBezTo>
                    <a:pt x="7037" y="4378"/>
                    <a:pt x="7058" y="4380"/>
                    <a:pt x="7082" y="4380"/>
                  </a:cubicBezTo>
                  <a:cubicBezTo>
                    <a:pt x="7208" y="4380"/>
                    <a:pt x="7326" y="4307"/>
                    <a:pt x="7377" y="4200"/>
                  </a:cubicBezTo>
                  <a:cubicBezTo>
                    <a:pt x="7394" y="4164"/>
                    <a:pt x="7405" y="4125"/>
                    <a:pt x="7414" y="4087"/>
                  </a:cubicBezTo>
                  <a:cubicBezTo>
                    <a:pt x="7426" y="4037"/>
                    <a:pt x="7439" y="3992"/>
                    <a:pt x="7465" y="3954"/>
                  </a:cubicBezTo>
                  <a:cubicBezTo>
                    <a:pt x="7512" y="3885"/>
                    <a:pt x="7585" y="3857"/>
                    <a:pt x="7707" y="3857"/>
                  </a:cubicBezTo>
                  <a:cubicBezTo>
                    <a:pt x="7756" y="3857"/>
                    <a:pt x="7808" y="3862"/>
                    <a:pt x="7861" y="3866"/>
                  </a:cubicBezTo>
                  <a:cubicBezTo>
                    <a:pt x="7915" y="3870"/>
                    <a:pt x="7973" y="3874"/>
                    <a:pt x="8026" y="3874"/>
                  </a:cubicBezTo>
                  <a:cubicBezTo>
                    <a:pt x="8104" y="3874"/>
                    <a:pt x="8215" y="3866"/>
                    <a:pt x="8298" y="3793"/>
                  </a:cubicBezTo>
                  <a:cubicBezTo>
                    <a:pt x="8313" y="3778"/>
                    <a:pt x="8328" y="3763"/>
                    <a:pt x="8343" y="3748"/>
                  </a:cubicBezTo>
                  <a:cubicBezTo>
                    <a:pt x="8376" y="3716"/>
                    <a:pt x="8408" y="3682"/>
                    <a:pt x="8440" y="3671"/>
                  </a:cubicBezTo>
                  <a:lnTo>
                    <a:pt x="8459" y="3667"/>
                  </a:lnTo>
                  <a:lnTo>
                    <a:pt x="8459" y="3647"/>
                  </a:lnTo>
                  <a:cubicBezTo>
                    <a:pt x="8463" y="3437"/>
                    <a:pt x="8463" y="3232"/>
                    <a:pt x="8461" y="3037"/>
                  </a:cubicBezTo>
                  <a:lnTo>
                    <a:pt x="8459" y="3030"/>
                  </a:lnTo>
                  <a:cubicBezTo>
                    <a:pt x="8459" y="2970"/>
                    <a:pt x="8457" y="2908"/>
                    <a:pt x="8468" y="2848"/>
                  </a:cubicBezTo>
                  <a:cubicBezTo>
                    <a:pt x="8470" y="2835"/>
                    <a:pt x="8472" y="2820"/>
                    <a:pt x="8474" y="2807"/>
                  </a:cubicBezTo>
                  <a:cubicBezTo>
                    <a:pt x="8483" y="2771"/>
                    <a:pt x="8489" y="2735"/>
                    <a:pt x="8487" y="2696"/>
                  </a:cubicBezTo>
                  <a:cubicBezTo>
                    <a:pt x="8483" y="2576"/>
                    <a:pt x="8397" y="2490"/>
                    <a:pt x="8311" y="2409"/>
                  </a:cubicBezTo>
                  <a:cubicBezTo>
                    <a:pt x="8238" y="2336"/>
                    <a:pt x="8168" y="2268"/>
                    <a:pt x="8151" y="2178"/>
                  </a:cubicBezTo>
                  <a:cubicBezTo>
                    <a:pt x="8131" y="2081"/>
                    <a:pt x="8176" y="1989"/>
                    <a:pt x="8221" y="1893"/>
                  </a:cubicBezTo>
                  <a:cubicBezTo>
                    <a:pt x="8271" y="1790"/>
                    <a:pt x="8320" y="1685"/>
                    <a:pt x="8298" y="1573"/>
                  </a:cubicBezTo>
                  <a:cubicBezTo>
                    <a:pt x="8281" y="1486"/>
                    <a:pt x="8221" y="1413"/>
                    <a:pt x="8157" y="1348"/>
                  </a:cubicBezTo>
                  <a:cubicBezTo>
                    <a:pt x="7932" y="1113"/>
                    <a:pt x="7664" y="922"/>
                    <a:pt x="7407" y="736"/>
                  </a:cubicBezTo>
                  <a:cubicBezTo>
                    <a:pt x="7371" y="710"/>
                    <a:pt x="7328" y="680"/>
                    <a:pt x="7279" y="667"/>
                  </a:cubicBezTo>
                  <a:cubicBezTo>
                    <a:pt x="7259" y="663"/>
                    <a:pt x="7240" y="663"/>
                    <a:pt x="7221" y="661"/>
                  </a:cubicBezTo>
                  <a:cubicBezTo>
                    <a:pt x="7195" y="659"/>
                    <a:pt x="7174" y="656"/>
                    <a:pt x="7152" y="648"/>
                  </a:cubicBezTo>
                  <a:cubicBezTo>
                    <a:pt x="7116" y="633"/>
                    <a:pt x="7090" y="594"/>
                    <a:pt x="7067" y="562"/>
                  </a:cubicBezTo>
                  <a:lnTo>
                    <a:pt x="66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151"/>
            <p:cNvSpPr/>
            <p:nvPr/>
          </p:nvSpPr>
          <p:spPr>
            <a:xfrm>
              <a:off x="4456691" y="1691492"/>
              <a:ext cx="499962" cy="452083"/>
            </a:xfrm>
            <a:custGeom>
              <a:rect b="b" l="l" r="r" t="t"/>
              <a:pathLst>
                <a:path extrusionOk="0" h="15910" w="17595">
                  <a:moveTo>
                    <a:pt x="14087" y="0"/>
                  </a:moveTo>
                  <a:cubicBezTo>
                    <a:pt x="13972" y="0"/>
                    <a:pt x="13856" y="20"/>
                    <a:pt x="13747" y="57"/>
                  </a:cubicBezTo>
                  <a:cubicBezTo>
                    <a:pt x="13732" y="266"/>
                    <a:pt x="13529" y="437"/>
                    <a:pt x="13322" y="437"/>
                  </a:cubicBezTo>
                  <a:cubicBezTo>
                    <a:pt x="13289" y="437"/>
                    <a:pt x="13256" y="433"/>
                    <a:pt x="13224" y="423"/>
                  </a:cubicBezTo>
                  <a:cubicBezTo>
                    <a:pt x="13175" y="552"/>
                    <a:pt x="13154" y="689"/>
                    <a:pt x="13162" y="824"/>
                  </a:cubicBezTo>
                  <a:cubicBezTo>
                    <a:pt x="13156" y="825"/>
                    <a:pt x="13150" y="825"/>
                    <a:pt x="13144" y="825"/>
                  </a:cubicBezTo>
                  <a:cubicBezTo>
                    <a:pt x="13056" y="825"/>
                    <a:pt x="12998" y="722"/>
                    <a:pt x="12950" y="642"/>
                  </a:cubicBezTo>
                  <a:cubicBezTo>
                    <a:pt x="12915" y="581"/>
                    <a:pt x="12841" y="523"/>
                    <a:pt x="12780" y="523"/>
                  </a:cubicBezTo>
                  <a:cubicBezTo>
                    <a:pt x="12755" y="523"/>
                    <a:pt x="12732" y="532"/>
                    <a:pt x="12714" y="554"/>
                  </a:cubicBezTo>
                  <a:cubicBezTo>
                    <a:pt x="12684" y="591"/>
                    <a:pt x="12689" y="640"/>
                    <a:pt x="12669" y="681"/>
                  </a:cubicBezTo>
                  <a:cubicBezTo>
                    <a:pt x="12622" y="786"/>
                    <a:pt x="12470" y="788"/>
                    <a:pt x="12391" y="871"/>
                  </a:cubicBezTo>
                  <a:cubicBezTo>
                    <a:pt x="12258" y="1013"/>
                    <a:pt x="12425" y="1231"/>
                    <a:pt x="12434" y="1426"/>
                  </a:cubicBezTo>
                  <a:cubicBezTo>
                    <a:pt x="12434" y="1452"/>
                    <a:pt x="12432" y="1480"/>
                    <a:pt x="12419" y="1505"/>
                  </a:cubicBezTo>
                  <a:cubicBezTo>
                    <a:pt x="12400" y="1541"/>
                    <a:pt x="12363" y="1556"/>
                    <a:pt x="12324" y="1556"/>
                  </a:cubicBezTo>
                  <a:cubicBezTo>
                    <a:pt x="12275" y="1556"/>
                    <a:pt x="12222" y="1532"/>
                    <a:pt x="12194" y="1490"/>
                  </a:cubicBezTo>
                  <a:cubicBezTo>
                    <a:pt x="12140" y="1418"/>
                    <a:pt x="12144" y="1319"/>
                    <a:pt x="12151" y="1227"/>
                  </a:cubicBezTo>
                  <a:lnTo>
                    <a:pt x="12151" y="1227"/>
                  </a:lnTo>
                  <a:cubicBezTo>
                    <a:pt x="11946" y="1281"/>
                    <a:pt x="11735" y="1308"/>
                    <a:pt x="11525" y="1308"/>
                  </a:cubicBezTo>
                  <a:cubicBezTo>
                    <a:pt x="11495" y="1308"/>
                    <a:pt x="11465" y="1307"/>
                    <a:pt x="11435" y="1306"/>
                  </a:cubicBezTo>
                  <a:cubicBezTo>
                    <a:pt x="11405" y="1167"/>
                    <a:pt x="11480" y="1013"/>
                    <a:pt x="11609" y="948"/>
                  </a:cubicBezTo>
                  <a:cubicBezTo>
                    <a:pt x="11722" y="895"/>
                    <a:pt x="11857" y="908"/>
                    <a:pt x="11973" y="858"/>
                  </a:cubicBezTo>
                  <a:cubicBezTo>
                    <a:pt x="12089" y="809"/>
                    <a:pt x="12166" y="636"/>
                    <a:pt x="12061" y="565"/>
                  </a:cubicBezTo>
                  <a:cubicBezTo>
                    <a:pt x="12033" y="547"/>
                    <a:pt x="12001" y="541"/>
                    <a:pt x="11967" y="541"/>
                  </a:cubicBezTo>
                  <a:cubicBezTo>
                    <a:pt x="11948" y="541"/>
                    <a:pt x="11929" y="543"/>
                    <a:pt x="11911" y="546"/>
                  </a:cubicBezTo>
                  <a:cubicBezTo>
                    <a:pt x="11724" y="561"/>
                    <a:pt x="11508" y="597"/>
                    <a:pt x="11422" y="762"/>
                  </a:cubicBezTo>
                  <a:cubicBezTo>
                    <a:pt x="11388" y="824"/>
                    <a:pt x="11382" y="897"/>
                    <a:pt x="11352" y="961"/>
                  </a:cubicBezTo>
                  <a:cubicBezTo>
                    <a:pt x="11326" y="1015"/>
                    <a:pt x="11285" y="1062"/>
                    <a:pt x="11260" y="1115"/>
                  </a:cubicBezTo>
                  <a:cubicBezTo>
                    <a:pt x="11182" y="1270"/>
                    <a:pt x="11234" y="1480"/>
                    <a:pt x="11373" y="1580"/>
                  </a:cubicBezTo>
                  <a:cubicBezTo>
                    <a:pt x="11384" y="1617"/>
                    <a:pt x="11351" y="1636"/>
                    <a:pt x="11311" y="1636"/>
                  </a:cubicBezTo>
                  <a:cubicBezTo>
                    <a:pt x="11278" y="1636"/>
                    <a:pt x="11241" y="1623"/>
                    <a:pt x="11221" y="1595"/>
                  </a:cubicBezTo>
                  <a:cubicBezTo>
                    <a:pt x="11178" y="1538"/>
                    <a:pt x="11157" y="1450"/>
                    <a:pt x="11086" y="1433"/>
                  </a:cubicBezTo>
                  <a:cubicBezTo>
                    <a:pt x="11077" y="1430"/>
                    <a:pt x="11069" y="1429"/>
                    <a:pt x="11060" y="1429"/>
                  </a:cubicBezTo>
                  <a:cubicBezTo>
                    <a:pt x="11027" y="1429"/>
                    <a:pt x="10994" y="1442"/>
                    <a:pt x="10962" y="1445"/>
                  </a:cubicBezTo>
                  <a:cubicBezTo>
                    <a:pt x="10958" y="1446"/>
                    <a:pt x="10954" y="1446"/>
                    <a:pt x="10950" y="1446"/>
                  </a:cubicBezTo>
                  <a:cubicBezTo>
                    <a:pt x="10863" y="1446"/>
                    <a:pt x="10787" y="1379"/>
                    <a:pt x="10713" y="1330"/>
                  </a:cubicBezTo>
                  <a:cubicBezTo>
                    <a:pt x="10670" y="1302"/>
                    <a:pt x="10613" y="1281"/>
                    <a:pt x="10562" y="1281"/>
                  </a:cubicBezTo>
                  <a:cubicBezTo>
                    <a:pt x="10522" y="1281"/>
                    <a:pt x="10486" y="1294"/>
                    <a:pt x="10460" y="1325"/>
                  </a:cubicBezTo>
                  <a:cubicBezTo>
                    <a:pt x="10561" y="1480"/>
                    <a:pt x="10634" y="1651"/>
                    <a:pt x="10673" y="1829"/>
                  </a:cubicBezTo>
                  <a:cubicBezTo>
                    <a:pt x="10690" y="1908"/>
                    <a:pt x="10700" y="1992"/>
                    <a:pt x="10666" y="2065"/>
                  </a:cubicBezTo>
                  <a:cubicBezTo>
                    <a:pt x="10639" y="2117"/>
                    <a:pt x="10580" y="2157"/>
                    <a:pt x="10523" y="2157"/>
                  </a:cubicBezTo>
                  <a:cubicBezTo>
                    <a:pt x="10504" y="2157"/>
                    <a:pt x="10484" y="2152"/>
                    <a:pt x="10467" y="2142"/>
                  </a:cubicBezTo>
                  <a:cubicBezTo>
                    <a:pt x="10435" y="2020"/>
                    <a:pt x="10400" y="1897"/>
                    <a:pt x="10368" y="1775"/>
                  </a:cubicBezTo>
                  <a:cubicBezTo>
                    <a:pt x="10259" y="1788"/>
                    <a:pt x="10150" y="1801"/>
                    <a:pt x="10040" y="1814"/>
                  </a:cubicBezTo>
                  <a:cubicBezTo>
                    <a:pt x="10029" y="1815"/>
                    <a:pt x="10016" y="1817"/>
                    <a:pt x="10004" y="1817"/>
                  </a:cubicBezTo>
                  <a:cubicBezTo>
                    <a:pt x="9980" y="1817"/>
                    <a:pt x="9957" y="1812"/>
                    <a:pt x="9940" y="1797"/>
                  </a:cubicBezTo>
                  <a:cubicBezTo>
                    <a:pt x="9918" y="1777"/>
                    <a:pt x="9916" y="1745"/>
                    <a:pt x="9914" y="1715"/>
                  </a:cubicBezTo>
                  <a:cubicBezTo>
                    <a:pt x="9903" y="1544"/>
                    <a:pt x="9893" y="1373"/>
                    <a:pt x="9882" y="1201"/>
                  </a:cubicBezTo>
                  <a:cubicBezTo>
                    <a:pt x="9681" y="1265"/>
                    <a:pt x="9449" y="1364"/>
                    <a:pt x="9411" y="1570"/>
                  </a:cubicBezTo>
                  <a:cubicBezTo>
                    <a:pt x="9387" y="1696"/>
                    <a:pt x="9447" y="1822"/>
                    <a:pt x="9505" y="1936"/>
                  </a:cubicBezTo>
                  <a:cubicBezTo>
                    <a:pt x="9492" y="1935"/>
                    <a:pt x="9478" y="1935"/>
                    <a:pt x="9465" y="1935"/>
                  </a:cubicBezTo>
                  <a:cubicBezTo>
                    <a:pt x="9326" y="1935"/>
                    <a:pt x="9165" y="1968"/>
                    <a:pt x="9134" y="2097"/>
                  </a:cubicBezTo>
                  <a:cubicBezTo>
                    <a:pt x="9124" y="2140"/>
                    <a:pt x="9130" y="2182"/>
                    <a:pt x="9119" y="2223"/>
                  </a:cubicBezTo>
                  <a:cubicBezTo>
                    <a:pt x="9091" y="2329"/>
                    <a:pt x="8974" y="2362"/>
                    <a:pt x="8855" y="2362"/>
                  </a:cubicBezTo>
                  <a:cubicBezTo>
                    <a:pt x="8814" y="2362"/>
                    <a:pt x="8772" y="2358"/>
                    <a:pt x="8734" y="2352"/>
                  </a:cubicBezTo>
                  <a:cubicBezTo>
                    <a:pt x="8706" y="2347"/>
                    <a:pt x="8674" y="2343"/>
                    <a:pt x="8650" y="2326"/>
                  </a:cubicBezTo>
                  <a:cubicBezTo>
                    <a:pt x="8532" y="2247"/>
                    <a:pt x="8629" y="1987"/>
                    <a:pt x="8489" y="1960"/>
                  </a:cubicBezTo>
                  <a:cubicBezTo>
                    <a:pt x="8425" y="2013"/>
                    <a:pt x="8361" y="2067"/>
                    <a:pt x="8294" y="2118"/>
                  </a:cubicBezTo>
                  <a:cubicBezTo>
                    <a:pt x="8189" y="2206"/>
                    <a:pt x="8078" y="2362"/>
                    <a:pt x="8177" y="2459"/>
                  </a:cubicBezTo>
                  <a:cubicBezTo>
                    <a:pt x="8074" y="2502"/>
                    <a:pt x="7973" y="2542"/>
                    <a:pt x="7870" y="2585"/>
                  </a:cubicBezTo>
                  <a:cubicBezTo>
                    <a:pt x="7859" y="2724"/>
                    <a:pt x="8020" y="2814"/>
                    <a:pt x="8159" y="2827"/>
                  </a:cubicBezTo>
                  <a:cubicBezTo>
                    <a:pt x="8299" y="2840"/>
                    <a:pt x="8449" y="2817"/>
                    <a:pt x="8569" y="2887"/>
                  </a:cubicBezTo>
                  <a:cubicBezTo>
                    <a:pt x="8691" y="2958"/>
                    <a:pt x="8712" y="3183"/>
                    <a:pt x="8575" y="3211"/>
                  </a:cubicBezTo>
                  <a:cubicBezTo>
                    <a:pt x="8455" y="3202"/>
                    <a:pt x="8352" y="3091"/>
                    <a:pt x="8354" y="2971"/>
                  </a:cubicBezTo>
                  <a:cubicBezTo>
                    <a:pt x="8348" y="2970"/>
                    <a:pt x="8341" y="2970"/>
                    <a:pt x="8335" y="2970"/>
                  </a:cubicBezTo>
                  <a:cubicBezTo>
                    <a:pt x="8193" y="2970"/>
                    <a:pt x="8067" y="3123"/>
                    <a:pt x="8102" y="3262"/>
                  </a:cubicBezTo>
                  <a:cubicBezTo>
                    <a:pt x="8093" y="3271"/>
                    <a:pt x="8083" y="3274"/>
                    <a:pt x="8072" y="3274"/>
                  </a:cubicBezTo>
                  <a:cubicBezTo>
                    <a:pt x="8049" y="3274"/>
                    <a:pt x="8023" y="3258"/>
                    <a:pt x="8012" y="3236"/>
                  </a:cubicBezTo>
                  <a:cubicBezTo>
                    <a:pt x="7997" y="3204"/>
                    <a:pt x="7999" y="3166"/>
                    <a:pt x="7994" y="3129"/>
                  </a:cubicBezTo>
                  <a:cubicBezTo>
                    <a:pt x="7979" y="3018"/>
                    <a:pt x="7826" y="2891"/>
                    <a:pt x="7713" y="2891"/>
                  </a:cubicBezTo>
                  <a:cubicBezTo>
                    <a:pt x="7681" y="2891"/>
                    <a:pt x="7652" y="2901"/>
                    <a:pt x="7630" y="2926"/>
                  </a:cubicBezTo>
                  <a:cubicBezTo>
                    <a:pt x="7618" y="2939"/>
                    <a:pt x="7602" y="2944"/>
                    <a:pt x="7586" y="2944"/>
                  </a:cubicBezTo>
                  <a:cubicBezTo>
                    <a:pt x="7555" y="2944"/>
                    <a:pt x="7523" y="2926"/>
                    <a:pt x="7506" y="2898"/>
                  </a:cubicBezTo>
                  <a:cubicBezTo>
                    <a:pt x="7482" y="2857"/>
                    <a:pt x="7487" y="2804"/>
                    <a:pt x="7497" y="2757"/>
                  </a:cubicBezTo>
                  <a:cubicBezTo>
                    <a:pt x="7506" y="2707"/>
                    <a:pt x="7517" y="2658"/>
                    <a:pt x="7502" y="2611"/>
                  </a:cubicBezTo>
                  <a:cubicBezTo>
                    <a:pt x="7484" y="2553"/>
                    <a:pt x="7423" y="2516"/>
                    <a:pt x="7364" y="2516"/>
                  </a:cubicBezTo>
                  <a:cubicBezTo>
                    <a:pt x="7336" y="2516"/>
                    <a:pt x="7308" y="2524"/>
                    <a:pt x="7285" y="2542"/>
                  </a:cubicBezTo>
                  <a:cubicBezTo>
                    <a:pt x="7290" y="2682"/>
                    <a:pt x="7137" y="2772"/>
                    <a:pt x="7086" y="2902"/>
                  </a:cubicBezTo>
                  <a:cubicBezTo>
                    <a:pt x="7075" y="2930"/>
                    <a:pt x="7069" y="2960"/>
                    <a:pt x="7054" y="2984"/>
                  </a:cubicBezTo>
                  <a:cubicBezTo>
                    <a:pt x="6981" y="3091"/>
                    <a:pt x="6773" y="3046"/>
                    <a:pt x="6730" y="3166"/>
                  </a:cubicBezTo>
                  <a:cubicBezTo>
                    <a:pt x="6713" y="3219"/>
                    <a:pt x="6741" y="3279"/>
                    <a:pt x="6722" y="3333"/>
                  </a:cubicBezTo>
                  <a:cubicBezTo>
                    <a:pt x="6675" y="3464"/>
                    <a:pt x="6422" y="3393"/>
                    <a:pt x="6368" y="3521"/>
                  </a:cubicBezTo>
                  <a:cubicBezTo>
                    <a:pt x="6347" y="3571"/>
                    <a:pt x="6370" y="3631"/>
                    <a:pt x="6407" y="3669"/>
                  </a:cubicBezTo>
                  <a:cubicBezTo>
                    <a:pt x="6474" y="3742"/>
                    <a:pt x="6577" y="3760"/>
                    <a:pt x="6681" y="3760"/>
                  </a:cubicBezTo>
                  <a:cubicBezTo>
                    <a:pt x="6715" y="3760"/>
                    <a:pt x="6750" y="3758"/>
                    <a:pt x="6784" y="3755"/>
                  </a:cubicBezTo>
                  <a:cubicBezTo>
                    <a:pt x="6885" y="3749"/>
                    <a:pt x="6985" y="3742"/>
                    <a:pt x="7086" y="3736"/>
                  </a:cubicBezTo>
                  <a:cubicBezTo>
                    <a:pt x="7133" y="3734"/>
                    <a:pt x="7182" y="3729"/>
                    <a:pt x="7221" y="3706"/>
                  </a:cubicBezTo>
                  <a:cubicBezTo>
                    <a:pt x="7266" y="3678"/>
                    <a:pt x="7292" y="3631"/>
                    <a:pt x="7324" y="3590"/>
                  </a:cubicBezTo>
                  <a:cubicBezTo>
                    <a:pt x="7405" y="3487"/>
                    <a:pt x="7537" y="3431"/>
                    <a:pt x="7667" y="3431"/>
                  </a:cubicBezTo>
                  <a:cubicBezTo>
                    <a:pt x="7742" y="3431"/>
                    <a:pt x="7815" y="3449"/>
                    <a:pt x="7879" y="3487"/>
                  </a:cubicBezTo>
                  <a:cubicBezTo>
                    <a:pt x="7907" y="3504"/>
                    <a:pt x="7934" y="3526"/>
                    <a:pt x="7952" y="3556"/>
                  </a:cubicBezTo>
                  <a:cubicBezTo>
                    <a:pt x="7962" y="3579"/>
                    <a:pt x="7967" y="3603"/>
                    <a:pt x="7969" y="3629"/>
                  </a:cubicBezTo>
                  <a:cubicBezTo>
                    <a:pt x="7986" y="3746"/>
                    <a:pt x="8003" y="3862"/>
                    <a:pt x="8018" y="3980"/>
                  </a:cubicBezTo>
                  <a:cubicBezTo>
                    <a:pt x="8022" y="3999"/>
                    <a:pt x="8024" y="4021"/>
                    <a:pt x="8016" y="4038"/>
                  </a:cubicBezTo>
                  <a:cubicBezTo>
                    <a:pt x="8005" y="4061"/>
                    <a:pt x="7977" y="4072"/>
                    <a:pt x="7952" y="4076"/>
                  </a:cubicBezTo>
                  <a:cubicBezTo>
                    <a:pt x="7942" y="4078"/>
                    <a:pt x="7932" y="4079"/>
                    <a:pt x="7922" y="4079"/>
                  </a:cubicBezTo>
                  <a:cubicBezTo>
                    <a:pt x="7806" y="4079"/>
                    <a:pt x="7710" y="3966"/>
                    <a:pt x="7660" y="3856"/>
                  </a:cubicBezTo>
                  <a:cubicBezTo>
                    <a:pt x="7647" y="3826"/>
                    <a:pt x="7630" y="3789"/>
                    <a:pt x="7596" y="3785"/>
                  </a:cubicBezTo>
                  <a:cubicBezTo>
                    <a:pt x="7594" y="3785"/>
                    <a:pt x="7592" y="3785"/>
                    <a:pt x="7590" y="3785"/>
                  </a:cubicBezTo>
                  <a:cubicBezTo>
                    <a:pt x="7573" y="3785"/>
                    <a:pt x="7556" y="3792"/>
                    <a:pt x="7540" y="3800"/>
                  </a:cubicBezTo>
                  <a:cubicBezTo>
                    <a:pt x="7392" y="3877"/>
                    <a:pt x="7240" y="3961"/>
                    <a:pt x="7150" y="4100"/>
                  </a:cubicBezTo>
                  <a:cubicBezTo>
                    <a:pt x="7133" y="4130"/>
                    <a:pt x="7116" y="4162"/>
                    <a:pt x="7092" y="4188"/>
                  </a:cubicBezTo>
                  <a:cubicBezTo>
                    <a:pt x="7032" y="4248"/>
                    <a:pt x="6930" y="4254"/>
                    <a:pt x="6874" y="4318"/>
                  </a:cubicBezTo>
                  <a:cubicBezTo>
                    <a:pt x="6846" y="4353"/>
                    <a:pt x="6833" y="4400"/>
                    <a:pt x="6825" y="4443"/>
                  </a:cubicBezTo>
                  <a:cubicBezTo>
                    <a:pt x="6810" y="4524"/>
                    <a:pt x="6803" y="4610"/>
                    <a:pt x="6777" y="4687"/>
                  </a:cubicBezTo>
                  <a:cubicBezTo>
                    <a:pt x="6750" y="4764"/>
                    <a:pt x="6696" y="4839"/>
                    <a:pt x="6619" y="4867"/>
                  </a:cubicBezTo>
                  <a:cubicBezTo>
                    <a:pt x="6591" y="4875"/>
                    <a:pt x="6561" y="4882"/>
                    <a:pt x="6544" y="4901"/>
                  </a:cubicBezTo>
                  <a:cubicBezTo>
                    <a:pt x="6516" y="4933"/>
                    <a:pt x="6531" y="4980"/>
                    <a:pt x="6538" y="5021"/>
                  </a:cubicBezTo>
                  <a:cubicBezTo>
                    <a:pt x="6563" y="5156"/>
                    <a:pt x="6493" y="5306"/>
                    <a:pt x="6370" y="5373"/>
                  </a:cubicBezTo>
                  <a:cubicBezTo>
                    <a:pt x="6306" y="5407"/>
                    <a:pt x="6223" y="5428"/>
                    <a:pt x="6197" y="5495"/>
                  </a:cubicBezTo>
                  <a:cubicBezTo>
                    <a:pt x="6169" y="5561"/>
                    <a:pt x="6214" y="5647"/>
                    <a:pt x="6173" y="5707"/>
                  </a:cubicBezTo>
                  <a:cubicBezTo>
                    <a:pt x="6141" y="5756"/>
                    <a:pt x="6075" y="5760"/>
                    <a:pt x="6019" y="5773"/>
                  </a:cubicBezTo>
                  <a:cubicBezTo>
                    <a:pt x="5961" y="5784"/>
                    <a:pt x="5925" y="5825"/>
                    <a:pt x="5940" y="5880"/>
                  </a:cubicBezTo>
                  <a:cubicBezTo>
                    <a:pt x="5914" y="5900"/>
                    <a:pt x="5888" y="5919"/>
                    <a:pt x="5863" y="5938"/>
                  </a:cubicBezTo>
                  <a:cubicBezTo>
                    <a:pt x="5811" y="6073"/>
                    <a:pt x="5758" y="6206"/>
                    <a:pt x="5706" y="6341"/>
                  </a:cubicBezTo>
                  <a:cubicBezTo>
                    <a:pt x="5676" y="6422"/>
                    <a:pt x="5638" y="6512"/>
                    <a:pt x="5561" y="6555"/>
                  </a:cubicBezTo>
                  <a:cubicBezTo>
                    <a:pt x="5498" y="6589"/>
                    <a:pt x="5421" y="6585"/>
                    <a:pt x="5353" y="6609"/>
                  </a:cubicBezTo>
                  <a:cubicBezTo>
                    <a:pt x="5207" y="6658"/>
                    <a:pt x="5134" y="6823"/>
                    <a:pt x="5123" y="6975"/>
                  </a:cubicBezTo>
                  <a:cubicBezTo>
                    <a:pt x="5113" y="7127"/>
                    <a:pt x="5149" y="7279"/>
                    <a:pt x="5147" y="7434"/>
                  </a:cubicBezTo>
                  <a:cubicBezTo>
                    <a:pt x="5145" y="7586"/>
                    <a:pt x="5093" y="7753"/>
                    <a:pt x="4961" y="7828"/>
                  </a:cubicBezTo>
                  <a:cubicBezTo>
                    <a:pt x="4920" y="7851"/>
                    <a:pt x="4875" y="7864"/>
                    <a:pt x="4830" y="7875"/>
                  </a:cubicBezTo>
                  <a:cubicBezTo>
                    <a:pt x="4710" y="7909"/>
                    <a:pt x="4592" y="7941"/>
                    <a:pt x="4472" y="7974"/>
                  </a:cubicBezTo>
                  <a:cubicBezTo>
                    <a:pt x="4367" y="8001"/>
                    <a:pt x="4234" y="8072"/>
                    <a:pt x="4258" y="8179"/>
                  </a:cubicBezTo>
                  <a:cubicBezTo>
                    <a:pt x="4290" y="8316"/>
                    <a:pt x="4511" y="8278"/>
                    <a:pt x="4609" y="8378"/>
                  </a:cubicBezTo>
                  <a:cubicBezTo>
                    <a:pt x="4648" y="8419"/>
                    <a:pt x="4661" y="8479"/>
                    <a:pt x="4674" y="8535"/>
                  </a:cubicBezTo>
                  <a:cubicBezTo>
                    <a:pt x="4689" y="8616"/>
                    <a:pt x="4693" y="8719"/>
                    <a:pt x="4620" y="8756"/>
                  </a:cubicBezTo>
                  <a:cubicBezTo>
                    <a:pt x="4608" y="8761"/>
                    <a:pt x="4595" y="8764"/>
                    <a:pt x="4582" y="8764"/>
                  </a:cubicBezTo>
                  <a:cubicBezTo>
                    <a:pt x="4536" y="8764"/>
                    <a:pt x="4489" y="8731"/>
                    <a:pt x="4466" y="8689"/>
                  </a:cubicBezTo>
                  <a:cubicBezTo>
                    <a:pt x="4436" y="8636"/>
                    <a:pt x="4434" y="8571"/>
                    <a:pt x="4434" y="8511"/>
                  </a:cubicBezTo>
                  <a:cubicBezTo>
                    <a:pt x="4420" y="8505"/>
                    <a:pt x="4406" y="8502"/>
                    <a:pt x="4391" y="8502"/>
                  </a:cubicBezTo>
                  <a:cubicBezTo>
                    <a:pt x="4333" y="8502"/>
                    <a:pt x="4274" y="8551"/>
                    <a:pt x="4254" y="8608"/>
                  </a:cubicBezTo>
                  <a:cubicBezTo>
                    <a:pt x="4228" y="8678"/>
                    <a:pt x="4241" y="8758"/>
                    <a:pt x="4256" y="8833"/>
                  </a:cubicBezTo>
                  <a:cubicBezTo>
                    <a:pt x="4245" y="8825"/>
                    <a:pt x="4233" y="8821"/>
                    <a:pt x="4221" y="8821"/>
                  </a:cubicBezTo>
                  <a:cubicBezTo>
                    <a:pt x="4173" y="8821"/>
                    <a:pt x="4124" y="8880"/>
                    <a:pt x="4119" y="8935"/>
                  </a:cubicBezTo>
                  <a:cubicBezTo>
                    <a:pt x="4110" y="9006"/>
                    <a:pt x="4127" y="9083"/>
                    <a:pt x="4087" y="9141"/>
                  </a:cubicBezTo>
                  <a:cubicBezTo>
                    <a:pt x="4012" y="9246"/>
                    <a:pt x="3814" y="9180"/>
                    <a:pt x="3742" y="9285"/>
                  </a:cubicBezTo>
                  <a:cubicBezTo>
                    <a:pt x="3701" y="9345"/>
                    <a:pt x="3722" y="9428"/>
                    <a:pt x="3692" y="9493"/>
                  </a:cubicBezTo>
                  <a:cubicBezTo>
                    <a:pt x="3639" y="9621"/>
                    <a:pt x="3450" y="9606"/>
                    <a:pt x="3341" y="9692"/>
                  </a:cubicBezTo>
                  <a:cubicBezTo>
                    <a:pt x="3238" y="9771"/>
                    <a:pt x="3210" y="9938"/>
                    <a:pt x="3086" y="9975"/>
                  </a:cubicBezTo>
                  <a:cubicBezTo>
                    <a:pt x="3043" y="9987"/>
                    <a:pt x="2998" y="9983"/>
                    <a:pt x="2955" y="9987"/>
                  </a:cubicBezTo>
                  <a:cubicBezTo>
                    <a:pt x="2822" y="10007"/>
                    <a:pt x="2715" y="10142"/>
                    <a:pt x="2732" y="10277"/>
                  </a:cubicBezTo>
                  <a:cubicBezTo>
                    <a:pt x="2617" y="10270"/>
                    <a:pt x="2501" y="10267"/>
                    <a:pt x="2385" y="10267"/>
                  </a:cubicBezTo>
                  <a:cubicBezTo>
                    <a:pt x="2187" y="10267"/>
                    <a:pt x="1989" y="10276"/>
                    <a:pt x="1792" y="10294"/>
                  </a:cubicBezTo>
                  <a:cubicBezTo>
                    <a:pt x="1755" y="10298"/>
                    <a:pt x="1715" y="10302"/>
                    <a:pt x="1687" y="10326"/>
                  </a:cubicBezTo>
                  <a:cubicBezTo>
                    <a:pt x="1614" y="10390"/>
                    <a:pt x="1683" y="10508"/>
                    <a:pt x="1755" y="10572"/>
                  </a:cubicBezTo>
                  <a:cubicBezTo>
                    <a:pt x="1828" y="10634"/>
                    <a:pt x="1916" y="10729"/>
                    <a:pt x="1869" y="10812"/>
                  </a:cubicBezTo>
                  <a:cubicBezTo>
                    <a:pt x="1792" y="10857"/>
                    <a:pt x="1706" y="10892"/>
                    <a:pt x="1618" y="10911"/>
                  </a:cubicBezTo>
                  <a:cubicBezTo>
                    <a:pt x="1687" y="10954"/>
                    <a:pt x="1633" y="11063"/>
                    <a:pt x="1563" y="11099"/>
                  </a:cubicBezTo>
                  <a:cubicBezTo>
                    <a:pt x="1490" y="11136"/>
                    <a:pt x="1398" y="11157"/>
                    <a:pt x="1370" y="11230"/>
                  </a:cubicBezTo>
                  <a:cubicBezTo>
                    <a:pt x="1346" y="11290"/>
                    <a:pt x="1374" y="11363"/>
                    <a:pt x="1342" y="11416"/>
                  </a:cubicBezTo>
                  <a:cubicBezTo>
                    <a:pt x="1252" y="11421"/>
                    <a:pt x="1162" y="11464"/>
                    <a:pt x="1072" y="11466"/>
                  </a:cubicBezTo>
                  <a:cubicBezTo>
                    <a:pt x="866" y="11470"/>
                    <a:pt x="714" y="11674"/>
                    <a:pt x="671" y="11877"/>
                  </a:cubicBezTo>
                  <a:cubicBezTo>
                    <a:pt x="631" y="12078"/>
                    <a:pt x="665" y="12288"/>
                    <a:pt x="652" y="12494"/>
                  </a:cubicBezTo>
                  <a:cubicBezTo>
                    <a:pt x="637" y="12702"/>
                    <a:pt x="558" y="12927"/>
                    <a:pt x="369" y="13013"/>
                  </a:cubicBezTo>
                  <a:cubicBezTo>
                    <a:pt x="236" y="13075"/>
                    <a:pt x="29" y="13113"/>
                    <a:pt x="50" y="13257"/>
                  </a:cubicBezTo>
                  <a:cubicBezTo>
                    <a:pt x="63" y="13343"/>
                    <a:pt x="159" y="13385"/>
                    <a:pt x="243" y="13405"/>
                  </a:cubicBezTo>
                  <a:cubicBezTo>
                    <a:pt x="324" y="13424"/>
                    <a:pt x="410" y="13436"/>
                    <a:pt x="494" y="13436"/>
                  </a:cubicBezTo>
                  <a:cubicBezTo>
                    <a:pt x="654" y="13436"/>
                    <a:pt x="809" y="13394"/>
                    <a:pt x="918" y="13280"/>
                  </a:cubicBezTo>
                  <a:cubicBezTo>
                    <a:pt x="950" y="13248"/>
                    <a:pt x="976" y="13210"/>
                    <a:pt x="1014" y="13184"/>
                  </a:cubicBezTo>
                  <a:cubicBezTo>
                    <a:pt x="1041" y="13166"/>
                    <a:pt x="1073" y="13158"/>
                    <a:pt x="1104" y="13158"/>
                  </a:cubicBezTo>
                  <a:cubicBezTo>
                    <a:pt x="1191" y="13158"/>
                    <a:pt x="1281" y="13220"/>
                    <a:pt x="1295" y="13306"/>
                  </a:cubicBezTo>
                  <a:cubicBezTo>
                    <a:pt x="1312" y="13413"/>
                    <a:pt x="1210" y="13517"/>
                    <a:pt x="1106" y="13517"/>
                  </a:cubicBezTo>
                  <a:cubicBezTo>
                    <a:pt x="1093" y="13517"/>
                    <a:pt x="1080" y="13515"/>
                    <a:pt x="1068" y="13512"/>
                  </a:cubicBezTo>
                  <a:lnTo>
                    <a:pt x="1068" y="13512"/>
                  </a:lnTo>
                  <a:cubicBezTo>
                    <a:pt x="1138" y="13559"/>
                    <a:pt x="1123" y="13675"/>
                    <a:pt x="1059" y="13732"/>
                  </a:cubicBezTo>
                  <a:cubicBezTo>
                    <a:pt x="997" y="13788"/>
                    <a:pt x="907" y="13803"/>
                    <a:pt x="824" y="13814"/>
                  </a:cubicBezTo>
                  <a:cubicBezTo>
                    <a:pt x="772" y="13822"/>
                    <a:pt x="719" y="13829"/>
                    <a:pt x="667" y="13835"/>
                  </a:cubicBezTo>
                  <a:cubicBezTo>
                    <a:pt x="565" y="13850"/>
                    <a:pt x="461" y="13864"/>
                    <a:pt x="358" y="13864"/>
                  </a:cubicBezTo>
                  <a:cubicBezTo>
                    <a:pt x="299" y="13864"/>
                    <a:pt x="241" y="13860"/>
                    <a:pt x="183" y="13848"/>
                  </a:cubicBezTo>
                  <a:lnTo>
                    <a:pt x="183" y="13848"/>
                  </a:lnTo>
                  <a:cubicBezTo>
                    <a:pt x="352" y="13983"/>
                    <a:pt x="1" y="14320"/>
                    <a:pt x="179" y="14446"/>
                  </a:cubicBezTo>
                  <a:cubicBezTo>
                    <a:pt x="204" y="14464"/>
                    <a:pt x="234" y="14471"/>
                    <a:pt x="265" y="14471"/>
                  </a:cubicBezTo>
                  <a:cubicBezTo>
                    <a:pt x="304" y="14471"/>
                    <a:pt x="345" y="14460"/>
                    <a:pt x="382" y="14448"/>
                  </a:cubicBezTo>
                  <a:cubicBezTo>
                    <a:pt x="618" y="14377"/>
                    <a:pt x="854" y="14309"/>
                    <a:pt x="1089" y="14238"/>
                  </a:cubicBezTo>
                  <a:lnTo>
                    <a:pt x="1089" y="14238"/>
                  </a:lnTo>
                  <a:cubicBezTo>
                    <a:pt x="1113" y="14343"/>
                    <a:pt x="1023" y="14459"/>
                    <a:pt x="913" y="14461"/>
                  </a:cubicBezTo>
                  <a:cubicBezTo>
                    <a:pt x="1016" y="14521"/>
                    <a:pt x="997" y="14690"/>
                    <a:pt x="905" y="14765"/>
                  </a:cubicBezTo>
                  <a:cubicBezTo>
                    <a:pt x="833" y="14823"/>
                    <a:pt x="738" y="14839"/>
                    <a:pt x="644" y="14839"/>
                  </a:cubicBezTo>
                  <a:cubicBezTo>
                    <a:pt x="617" y="14839"/>
                    <a:pt x="590" y="14838"/>
                    <a:pt x="564" y="14836"/>
                  </a:cubicBezTo>
                  <a:lnTo>
                    <a:pt x="564" y="14836"/>
                  </a:lnTo>
                  <a:cubicBezTo>
                    <a:pt x="500" y="14907"/>
                    <a:pt x="560" y="15022"/>
                    <a:pt x="641" y="15072"/>
                  </a:cubicBezTo>
                  <a:cubicBezTo>
                    <a:pt x="723" y="15121"/>
                    <a:pt x="824" y="15136"/>
                    <a:pt x="898" y="15192"/>
                  </a:cubicBezTo>
                  <a:cubicBezTo>
                    <a:pt x="1008" y="15275"/>
                    <a:pt x="1057" y="15436"/>
                    <a:pt x="1188" y="15476"/>
                  </a:cubicBezTo>
                  <a:cubicBezTo>
                    <a:pt x="1278" y="15506"/>
                    <a:pt x="1391" y="15466"/>
                    <a:pt x="1464" y="15526"/>
                  </a:cubicBezTo>
                  <a:cubicBezTo>
                    <a:pt x="1509" y="15562"/>
                    <a:pt x="1524" y="15620"/>
                    <a:pt x="1548" y="15671"/>
                  </a:cubicBezTo>
                  <a:cubicBezTo>
                    <a:pt x="1615" y="15815"/>
                    <a:pt x="1772" y="15910"/>
                    <a:pt x="1930" y="15910"/>
                  </a:cubicBezTo>
                  <a:cubicBezTo>
                    <a:pt x="1958" y="15910"/>
                    <a:pt x="1985" y="15907"/>
                    <a:pt x="2013" y="15901"/>
                  </a:cubicBezTo>
                  <a:cubicBezTo>
                    <a:pt x="2051" y="15892"/>
                    <a:pt x="2092" y="15877"/>
                    <a:pt x="2115" y="15843"/>
                  </a:cubicBezTo>
                  <a:cubicBezTo>
                    <a:pt x="2137" y="15809"/>
                    <a:pt x="2137" y="15764"/>
                    <a:pt x="2148" y="15723"/>
                  </a:cubicBezTo>
                  <a:cubicBezTo>
                    <a:pt x="2218" y="15457"/>
                    <a:pt x="2702" y="15536"/>
                    <a:pt x="2799" y="15277"/>
                  </a:cubicBezTo>
                  <a:cubicBezTo>
                    <a:pt x="2829" y="15200"/>
                    <a:pt x="2818" y="15102"/>
                    <a:pt x="2887" y="15054"/>
                  </a:cubicBezTo>
                  <a:cubicBezTo>
                    <a:pt x="2921" y="15031"/>
                    <a:pt x="2966" y="15031"/>
                    <a:pt x="3009" y="15024"/>
                  </a:cubicBezTo>
                  <a:cubicBezTo>
                    <a:pt x="3180" y="14997"/>
                    <a:pt x="3322" y="14838"/>
                    <a:pt x="3330" y="14664"/>
                  </a:cubicBezTo>
                  <a:cubicBezTo>
                    <a:pt x="3395" y="14685"/>
                    <a:pt x="3467" y="14706"/>
                    <a:pt x="3535" y="14706"/>
                  </a:cubicBezTo>
                  <a:cubicBezTo>
                    <a:pt x="3584" y="14706"/>
                    <a:pt x="3632" y="14695"/>
                    <a:pt x="3673" y="14664"/>
                  </a:cubicBezTo>
                  <a:cubicBezTo>
                    <a:pt x="3776" y="14589"/>
                    <a:pt x="3778" y="14442"/>
                    <a:pt x="3793" y="14317"/>
                  </a:cubicBezTo>
                  <a:cubicBezTo>
                    <a:pt x="3806" y="14194"/>
                    <a:pt x="3875" y="14047"/>
                    <a:pt x="3995" y="14047"/>
                  </a:cubicBezTo>
                  <a:cubicBezTo>
                    <a:pt x="3998" y="14047"/>
                    <a:pt x="4002" y="14047"/>
                    <a:pt x="4005" y="14047"/>
                  </a:cubicBezTo>
                  <a:cubicBezTo>
                    <a:pt x="4132" y="14054"/>
                    <a:pt x="4185" y="14210"/>
                    <a:pt x="4196" y="14335"/>
                  </a:cubicBezTo>
                  <a:cubicBezTo>
                    <a:pt x="4209" y="14461"/>
                    <a:pt x="4230" y="14615"/>
                    <a:pt x="4348" y="14660"/>
                  </a:cubicBezTo>
                  <a:cubicBezTo>
                    <a:pt x="4374" y="14670"/>
                    <a:pt x="4403" y="14673"/>
                    <a:pt x="4432" y="14673"/>
                  </a:cubicBezTo>
                  <a:cubicBezTo>
                    <a:pt x="4475" y="14673"/>
                    <a:pt x="4520" y="14667"/>
                    <a:pt x="4562" y="14667"/>
                  </a:cubicBezTo>
                  <a:cubicBezTo>
                    <a:pt x="4604" y="14667"/>
                    <a:pt x="4644" y="14674"/>
                    <a:pt x="4676" y="14701"/>
                  </a:cubicBezTo>
                  <a:cubicBezTo>
                    <a:pt x="4682" y="14705"/>
                    <a:pt x="4684" y="14712"/>
                    <a:pt x="4689" y="14718"/>
                  </a:cubicBezTo>
                  <a:cubicBezTo>
                    <a:pt x="4706" y="14692"/>
                    <a:pt x="4716" y="14662"/>
                    <a:pt x="4725" y="14634"/>
                  </a:cubicBezTo>
                  <a:cubicBezTo>
                    <a:pt x="4770" y="14459"/>
                    <a:pt x="4794" y="14277"/>
                    <a:pt x="4794" y="14097"/>
                  </a:cubicBezTo>
                  <a:cubicBezTo>
                    <a:pt x="4791" y="13975"/>
                    <a:pt x="4787" y="13840"/>
                    <a:pt x="4873" y="13754"/>
                  </a:cubicBezTo>
                  <a:cubicBezTo>
                    <a:pt x="4950" y="13679"/>
                    <a:pt x="5074" y="13675"/>
                    <a:pt x="5162" y="13613"/>
                  </a:cubicBezTo>
                  <a:cubicBezTo>
                    <a:pt x="5312" y="13508"/>
                    <a:pt x="5312" y="13291"/>
                    <a:pt x="5295" y="13111"/>
                  </a:cubicBezTo>
                  <a:cubicBezTo>
                    <a:pt x="5288" y="13017"/>
                    <a:pt x="5273" y="12912"/>
                    <a:pt x="5196" y="12856"/>
                  </a:cubicBezTo>
                  <a:cubicBezTo>
                    <a:pt x="5160" y="12828"/>
                    <a:pt x="5113" y="12818"/>
                    <a:pt x="5078" y="12788"/>
                  </a:cubicBezTo>
                  <a:cubicBezTo>
                    <a:pt x="4978" y="12696"/>
                    <a:pt x="5063" y="12528"/>
                    <a:pt x="5171" y="12443"/>
                  </a:cubicBezTo>
                  <a:cubicBezTo>
                    <a:pt x="5278" y="12359"/>
                    <a:pt x="5415" y="12276"/>
                    <a:pt x="5419" y="12141"/>
                  </a:cubicBezTo>
                  <a:cubicBezTo>
                    <a:pt x="5426" y="11959"/>
                    <a:pt x="5196" y="11875"/>
                    <a:pt x="5096" y="11723"/>
                  </a:cubicBezTo>
                  <a:cubicBezTo>
                    <a:pt x="5036" y="11633"/>
                    <a:pt x="5025" y="11517"/>
                    <a:pt x="5016" y="11408"/>
                  </a:cubicBezTo>
                  <a:cubicBezTo>
                    <a:pt x="4974" y="10840"/>
                    <a:pt x="4931" y="10257"/>
                    <a:pt x="5083" y="9707"/>
                  </a:cubicBezTo>
                  <a:cubicBezTo>
                    <a:pt x="5119" y="9574"/>
                    <a:pt x="5168" y="9443"/>
                    <a:pt x="5256" y="9336"/>
                  </a:cubicBezTo>
                  <a:cubicBezTo>
                    <a:pt x="5339" y="9238"/>
                    <a:pt x="5461" y="9164"/>
                    <a:pt x="5589" y="9164"/>
                  </a:cubicBezTo>
                  <a:cubicBezTo>
                    <a:pt x="5597" y="9164"/>
                    <a:pt x="5606" y="9164"/>
                    <a:pt x="5614" y="9165"/>
                  </a:cubicBezTo>
                  <a:cubicBezTo>
                    <a:pt x="5701" y="9169"/>
                    <a:pt x="5792" y="9207"/>
                    <a:pt x="5876" y="9207"/>
                  </a:cubicBezTo>
                  <a:cubicBezTo>
                    <a:pt x="5908" y="9207"/>
                    <a:pt x="5940" y="9202"/>
                    <a:pt x="5970" y="9186"/>
                  </a:cubicBezTo>
                  <a:cubicBezTo>
                    <a:pt x="6028" y="9156"/>
                    <a:pt x="6062" y="9094"/>
                    <a:pt x="6107" y="9047"/>
                  </a:cubicBezTo>
                  <a:cubicBezTo>
                    <a:pt x="6140" y="9012"/>
                    <a:pt x="6188" y="8983"/>
                    <a:pt x="6234" y="8983"/>
                  </a:cubicBezTo>
                  <a:cubicBezTo>
                    <a:pt x="6251" y="8983"/>
                    <a:pt x="6267" y="8987"/>
                    <a:pt x="6283" y="8995"/>
                  </a:cubicBezTo>
                  <a:cubicBezTo>
                    <a:pt x="6351" y="8860"/>
                    <a:pt x="6317" y="8681"/>
                    <a:pt x="6203" y="8578"/>
                  </a:cubicBezTo>
                  <a:cubicBezTo>
                    <a:pt x="6135" y="8516"/>
                    <a:pt x="6038" y="8477"/>
                    <a:pt x="5995" y="8393"/>
                  </a:cubicBezTo>
                  <a:cubicBezTo>
                    <a:pt x="5946" y="8291"/>
                    <a:pt x="6004" y="8164"/>
                    <a:pt x="6083" y="8078"/>
                  </a:cubicBezTo>
                  <a:cubicBezTo>
                    <a:pt x="6160" y="7993"/>
                    <a:pt x="6261" y="7922"/>
                    <a:pt x="6310" y="7817"/>
                  </a:cubicBezTo>
                  <a:cubicBezTo>
                    <a:pt x="6347" y="7740"/>
                    <a:pt x="6353" y="7654"/>
                    <a:pt x="6358" y="7571"/>
                  </a:cubicBezTo>
                  <a:cubicBezTo>
                    <a:pt x="6377" y="7281"/>
                    <a:pt x="6396" y="6992"/>
                    <a:pt x="6415" y="6701"/>
                  </a:cubicBezTo>
                  <a:cubicBezTo>
                    <a:pt x="6428" y="6521"/>
                    <a:pt x="6835" y="6589"/>
                    <a:pt x="6923" y="6431"/>
                  </a:cubicBezTo>
                  <a:cubicBezTo>
                    <a:pt x="6949" y="6382"/>
                    <a:pt x="6942" y="6322"/>
                    <a:pt x="6970" y="6272"/>
                  </a:cubicBezTo>
                  <a:cubicBezTo>
                    <a:pt x="7005" y="6208"/>
                    <a:pt x="7082" y="6182"/>
                    <a:pt x="7144" y="6144"/>
                  </a:cubicBezTo>
                  <a:cubicBezTo>
                    <a:pt x="7339" y="6022"/>
                    <a:pt x="7373" y="5760"/>
                    <a:pt x="7474" y="5555"/>
                  </a:cubicBezTo>
                  <a:cubicBezTo>
                    <a:pt x="7564" y="5373"/>
                    <a:pt x="7720" y="5218"/>
                    <a:pt x="7761" y="5017"/>
                  </a:cubicBezTo>
                  <a:cubicBezTo>
                    <a:pt x="7789" y="4880"/>
                    <a:pt x="7767" y="4717"/>
                    <a:pt x="7868" y="4618"/>
                  </a:cubicBezTo>
                  <a:cubicBezTo>
                    <a:pt x="7911" y="4576"/>
                    <a:pt x="7977" y="4548"/>
                    <a:pt x="7994" y="4490"/>
                  </a:cubicBezTo>
                  <a:cubicBezTo>
                    <a:pt x="8007" y="4451"/>
                    <a:pt x="7994" y="4408"/>
                    <a:pt x="7994" y="4368"/>
                  </a:cubicBezTo>
                  <a:cubicBezTo>
                    <a:pt x="7994" y="4235"/>
                    <a:pt x="8127" y="4134"/>
                    <a:pt x="8258" y="4111"/>
                  </a:cubicBezTo>
                  <a:cubicBezTo>
                    <a:pt x="8304" y="4102"/>
                    <a:pt x="8350" y="4099"/>
                    <a:pt x="8396" y="4099"/>
                  </a:cubicBezTo>
                  <a:cubicBezTo>
                    <a:pt x="8467" y="4099"/>
                    <a:pt x="8538" y="4105"/>
                    <a:pt x="8609" y="4105"/>
                  </a:cubicBezTo>
                  <a:cubicBezTo>
                    <a:pt x="8625" y="4105"/>
                    <a:pt x="8641" y="4105"/>
                    <a:pt x="8656" y="4104"/>
                  </a:cubicBezTo>
                  <a:cubicBezTo>
                    <a:pt x="8789" y="4098"/>
                    <a:pt x="8937" y="4048"/>
                    <a:pt x="8993" y="3929"/>
                  </a:cubicBezTo>
                  <a:cubicBezTo>
                    <a:pt x="9040" y="3824"/>
                    <a:pt x="9008" y="3701"/>
                    <a:pt x="9034" y="3588"/>
                  </a:cubicBezTo>
                  <a:cubicBezTo>
                    <a:pt x="9063" y="3465"/>
                    <a:pt x="9187" y="3370"/>
                    <a:pt x="9307" y="3370"/>
                  </a:cubicBezTo>
                  <a:cubicBezTo>
                    <a:pt x="9343" y="3370"/>
                    <a:pt x="9380" y="3379"/>
                    <a:pt x="9413" y="3399"/>
                  </a:cubicBezTo>
                  <a:cubicBezTo>
                    <a:pt x="9468" y="3434"/>
                    <a:pt x="9507" y="3491"/>
                    <a:pt x="9561" y="3528"/>
                  </a:cubicBezTo>
                  <a:cubicBezTo>
                    <a:pt x="9629" y="3575"/>
                    <a:pt x="9717" y="3581"/>
                    <a:pt x="9796" y="3607"/>
                  </a:cubicBezTo>
                  <a:cubicBezTo>
                    <a:pt x="9876" y="3633"/>
                    <a:pt x="9957" y="3691"/>
                    <a:pt x="9961" y="3774"/>
                  </a:cubicBezTo>
                  <a:cubicBezTo>
                    <a:pt x="9986" y="3797"/>
                    <a:pt x="10017" y="3806"/>
                    <a:pt x="10049" y="3806"/>
                  </a:cubicBezTo>
                  <a:cubicBezTo>
                    <a:pt x="10110" y="3806"/>
                    <a:pt x="10175" y="3771"/>
                    <a:pt x="10208" y="3716"/>
                  </a:cubicBezTo>
                  <a:cubicBezTo>
                    <a:pt x="10257" y="3633"/>
                    <a:pt x="10246" y="3528"/>
                    <a:pt x="10220" y="3436"/>
                  </a:cubicBezTo>
                  <a:cubicBezTo>
                    <a:pt x="10195" y="3344"/>
                    <a:pt x="10154" y="3254"/>
                    <a:pt x="10141" y="3159"/>
                  </a:cubicBezTo>
                  <a:cubicBezTo>
                    <a:pt x="10137" y="3129"/>
                    <a:pt x="10137" y="3097"/>
                    <a:pt x="10148" y="3072"/>
                  </a:cubicBezTo>
                  <a:cubicBezTo>
                    <a:pt x="10173" y="3009"/>
                    <a:pt x="10248" y="2990"/>
                    <a:pt x="10315" y="2977"/>
                  </a:cubicBezTo>
                  <a:cubicBezTo>
                    <a:pt x="10516" y="2941"/>
                    <a:pt x="10718" y="2902"/>
                    <a:pt x="10919" y="2864"/>
                  </a:cubicBezTo>
                  <a:cubicBezTo>
                    <a:pt x="10859" y="2778"/>
                    <a:pt x="10797" y="2690"/>
                    <a:pt x="10737" y="2602"/>
                  </a:cubicBezTo>
                  <a:cubicBezTo>
                    <a:pt x="10771" y="2599"/>
                    <a:pt x="10806" y="2597"/>
                    <a:pt x="10840" y="2597"/>
                  </a:cubicBezTo>
                  <a:cubicBezTo>
                    <a:pt x="11062" y="2597"/>
                    <a:pt x="11285" y="2668"/>
                    <a:pt x="11465" y="2799"/>
                  </a:cubicBezTo>
                  <a:cubicBezTo>
                    <a:pt x="11632" y="2922"/>
                    <a:pt x="11763" y="3093"/>
                    <a:pt x="11949" y="3181"/>
                  </a:cubicBezTo>
                  <a:cubicBezTo>
                    <a:pt x="12089" y="3247"/>
                    <a:pt x="12244" y="3261"/>
                    <a:pt x="12399" y="3261"/>
                  </a:cubicBezTo>
                  <a:cubicBezTo>
                    <a:pt x="12449" y="3261"/>
                    <a:pt x="12500" y="3259"/>
                    <a:pt x="12549" y="3258"/>
                  </a:cubicBezTo>
                  <a:cubicBezTo>
                    <a:pt x="12772" y="3251"/>
                    <a:pt x="12993" y="3245"/>
                    <a:pt x="13216" y="3236"/>
                  </a:cubicBezTo>
                  <a:cubicBezTo>
                    <a:pt x="13387" y="3232"/>
                    <a:pt x="13593" y="3204"/>
                    <a:pt x="13661" y="3048"/>
                  </a:cubicBezTo>
                  <a:cubicBezTo>
                    <a:pt x="13683" y="2997"/>
                    <a:pt x="13687" y="2939"/>
                    <a:pt x="13713" y="2887"/>
                  </a:cubicBezTo>
                  <a:cubicBezTo>
                    <a:pt x="13751" y="2808"/>
                    <a:pt x="13835" y="2765"/>
                    <a:pt x="13903" y="2712"/>
                  </a:cubicBezTo>
                  <a:cubicBezTo>
                    <a:pt x="14032" y="2609"/>
                    <a:pt x="14118" y="2452"/>
                    <a:pt x="14133" y="2287"/>
                  </a:cubicBezTo>
                  <a:cubicBezTo>
                    <a:pt x="14141" y="2195"/>
                    <a:pt x="14128" y="2101"/>
                    <a:pt x="14148" y="2011"/>
                  </a:cubicBezTo>
                  <a:cubicBezTo>
                    <a:pt x="14184" y="1852"/>
                    <a:pt x="14315" y="1730"/>
                    <a:pt x="14465" y="1664"/>
                  </a:cubicBezTo>
                  <a:cubicBezTo>
                    <a:pt x="14613" y="1598"/>
                    <a:pt x="14778" y="1578"/>
                    <a:pt x="14938" y="1561"/>
                  </a:cubicBezTo>
                  <a:cubicBezTo>
                    <a:pt x="15076" y="1546"/>
                    <a:pt x="15221" y="1532"/>
                    <a:pt x="15363" y="1532"/>
                  </a:cubicBezTo>
                  <a:cubicBezTo>
                    <a:pt x="15640" y="1532"/>
                    <a:pt x="15908" y="1582"/>
                    <a:pt x="16106" y="1765"/>
                  </a:cubicBezTo>
                  <a:cubicBezTo>
                    <a:pt x="16262" y="1908"/>
                    <a:pt x="16382" y="2200"/>
                    <a:pt x="16374" y="2422"/>
                  </a:cubicBezTo>
                  <a:cubicBezTo>
                    <a:pt x="16483" y="2427"/>
                    <a:pt x="16592" y="2437"/>
                    <a:pt x="16699" y="2448"/>
                  </a:cubicBezTo>
                  <a:cubicBezTo>
                    <a:pt x="16787" y="2270"/>
                    <a:pt x="16901" y="2107"/>
                    <a:pt x="17036" y="1964"/>
                  </a:cubicBezTo>
                  <a:cubicBezTo>
                    <a:pt x="17031" y="1964"/>
                    <a:pt x="17027" y="1966"/>
                    <a:pt x="17025" y="1966"/>
                  </a:cubicBezTo>
                  <a:cubicBezTo>
                    <a:pt x="17006" y="1967"/>
                    <a:pt x="16986" y="1968"/>
                    <a:pt x="16966" y="1968"/>
                  </a:cubicBezTo>
                  <a:cubicBezTo>
                    <a:pt x="16889" y="1968"/>
                    <a:pt x="16812" y="1957"/>
                    <a:pt x="16757" y="1906"/>
                  </a:cubicBezTo>
                  <a:cubicBezTo>
                    <a:pt x="16650" y="1805"/>
                    <a:pt x="16697" y="1602"/>
                    <a:pt x="16579" y="1512"/>
                  </a:cubicBezTo>
                  <a:cubicBezTo>
                    <a:pt x="16524" y="1469"/>
                    <a:pt x="16447" y="1469"/>
                    <a:pt x="16378" y="1452"/>
                  </a:cubicBezTo>
                  <a:cubicBezTo>
                    <a:pt x="16307" y="1435"/>
                    <a:pt x="16234" y="1379"/>
                    <a:pt x="16245" y="1308"/>
                  </a:cubicBezTo>
                  <a:cubicBezTo>
                    <a:pt x="16272" y="1301"/>
                    <a:pt x="16299" y="1298"/>
                    <a:pt x="16327" y="1298"/>
                  </a:cubicBezTo>
                  <a:cubicBezTo>
                    <a:pt x="16515" y="1298"/>
                    <a:pt x="16715" y="1450"/>
                    <a:pt x="16890" y="1450"/>
                  </a:cubicBezTo>
                  <a:cubicBezTo>
                    <a:pt x="16939" y="1450"/>
                    <a:pt x="16987" y="1438"/>
                    <a:pt x="17031" y="1407"/>
                  </a:cubicBezTo>
                  <a:cubicBezTo>
                    <a:pt x="17085" y="1370"/>
                    <a:pt x="17121" y="1310"/>
                    <a:pt x="17177" y="1274"/>
                  </a:cubicBezTo>
                  <a:cubicBezTo>
                    <a:pt x="17301" y="1195"/>
                    <a:pt x="17494" y="1263"/>
                    <a:pt x="17595" y="1156"/>
                  </a:cubicBezTo>
                  <a:cubicBezTo>
                    <a:pt x="17580" y="957"/>
                    <a:pt x="17409" y="779"/>
                    <a:pt x="17209" y="756"/>
                  </a:cubicBezTo>
                  <a:cubicBezTo>
                    <a:pt x="17271" y="603"/>
                    <a:pt x="17091" y="456"/>
                    <a:pt x="16929" y="434"/>
                  </a:cubicBezTo>
                  <a:cubicBezTo>
                    <a:pt x="16882" y="429"/>
                    <a:pt x="16834" y="428"/>
                    <a:pt x="16786" y="428"/>
                  </a:cubicBezTo>
                  <a:cubicBezTo>
                    <a:pt x="16768" y="428"/>
                    <a:pt x="16750" y="428"/>
                    <a:pt x="16732" y="428"/>
                  </a:cubicBezTo>
                  <a:cubicBezTo>
                    <a:pt x="16631" y="428"/>
                    <a:pt x="16532" y="425"/>
                    <a:pt x="16442" y="381"/>
                  </a:cubicBezTo>
                  <a:cubicBezTo>
                    <a:pt x="16393" y="357"/>
                    <a:pt x="16342" y="319"/>
                    <a:pt x="16290" y="319"/>
                  </a:cubicBezTo>
                  <a:cubicBezTo>
                    <a:pt x="16281" y="319"/>
                    <a:pt x="16271" y="320"/>
                    <a:pt x="16262" y="323"/>
                  </a:cubicBezTo>
                  <a:cubicBezTo>
                    <a:pt x="16226" y="333"/>
                    <a:pt x="16200" y="363"/>
                    <a:pt x="16174" y="387"/>
                  </a:cubicBezTo>
                  <a:cubicBezTo>
                    <a:pt x="16100" y="454"/>
                    <a:pt x="15999" y="492"/>
                    <a:pt x="15899" y="492"/>
                  </a:cubicBezTo>
                  <a:cubicBezTo>
                    <a:pt x="15884" y="492"/>
                    <a:pt x="15870" y="491"/>
                    <a:pt x="15855" y="490"/>
                  </a:cubicBezTo>
                  <a:lnTo>
                    <a:pt x="15855" y="490"/>
                  </a:lnTo>
                  <a:cubicBezTo>
                    <a:pt x="15958" y="616"/>
                    <a:pt x="15969" y="811"/>
                    <a:pt x="15881" y="950"/>
                  </a:cubicBezTo>
                  <a:cubicBezTo>
                    <a:pt x="15868" y="952"/>
                    <a:pt x="15856" y="952"/>
                    <a:pt x="15843" y="952"/>
                  </a:cubicBezTo>
                  <a:cubicBezTo>
                    <a:pt x="15781" y="952"/>
                    <a:pt x="15719" y="939"/>
                    <a:pt x="15662" y="914"/>
                  </a:cubicBezTo>
                  <a:cubicBezTo>
                    <a:pt x="15761" y="771"/>
                    <a:pt x="15735" y="554"/>
                    <a:pt x="15605" y="436"/>
                  </a:cubicBezTo>
                  <a:cubicBezTo>
                    <a:pt x="15539" y="378"/>
                    <a:pt x="15450" y="348"/>
                    <a:pt x="15362" y="348"/>
                  </a:cubicBezTo>
                  <a:cubicBezTo>
                    <a:pt x="15275" y="348"/>
                    <a:pt x="15188" y="377"/>
                    <a:pt x="15122" y="434"/>
                  </a:cubicBezTo>
                  <a:cubicBezTo>
                    <a:pt x="15202" y="468"/>
                    <a:pt x="15167" y="588"/>
                    <a:pt x="15114" y="655"/>
                  </a:cubicBezTo>
                  <a:cubicBezTo>
                    <a:pt x="14983" y="815"/>
                    <a:pt x="14794" y="945"/>
                    <a:pt x="14592" y="945"/>
                  </a:cubicBezTo>
                  <a:cubicBezTo>
                    <a:pt x="14575" y="945"/>
                    <a:pt x="14559" y="944"/>
                    <a:pt x="14542" y="942"/>
                  </a:cubicBezTo>
                  <a:cubicBezTo>
                    <a:pt x="14572" y="798"/>
                    <a:pt x="14604" y="657"/>
                    <a:pt x="14634" y="513"/>
                  </a:cubicBezTo>
                  <a:cubicBezTo>
                    <a:pt x="14585" y="487"/>
                    <a:pt x="14531" y="474"/>
                    <a:pt x="14476" y="474"/>
                  </a:cubicBezTo>
                  <a:cubicBezTo>
                    <a:pt x="14321" y="474"/>
                    <a:pt x="14161" y="573"/>
                    <a:pt x="14116" y="723"/>
                  </a:cubicBezTo>
                  <a:cubicBezTo>
                    <a:pt x="14096" y="786"/>
                    <a:pt x="14092" y="854"/>
                    <a:pt x="14047" y="903"/>
                  </a:cubicBezTo>
                  <a:cubicBezTo>
                    <a:pt x="14015" y="940"/>
                    <a:pt x="13963" y="957"/>
                    <a:pt x="13923" y="987"/>
                  </a:cubicBezTo>
                  <a:cubicBezTo>
                    <a:pt x="13833" y="1055"/>
                    <a:pt x="13813" y="1182"/>
                    <a:pt x="13760" y="1283"/>
                  </a:cubicBezTo>
                  <a:cubicBezTo>
                    <a:pt x="13723" y="1352"/>
                    <a:pt x="13641" y="1409"/>
                    <a:pt x="13570" y="1409"/>
                  </a:cubicBezTo>
                  <a:cubicBezTo>
                    <a:pt x="13538" y="1409"/>
                    <a:pt x="13508" y="1398"/>
                    <a:pt x="13486" y="1370"/>
                  </a:cubicBezTo>
                  <a:lnTo>
                    <a:pt x="13438" y="1013"/>
                  </a:lnTo>
                  <a:cubicBezTo>
                    <a:pt x="13633" y="942"/>
                    <a:pt x="13867" y="820"/>
                    <a:pt x="13861" y="610"/>
                  </a:cubicBezTo>
                  <a:cubicBezTo>
                    <a:pt x="13858" y="578"/>
                    <a:pt x="13852" y="543"/>
                    <a:pt x="13867" y="516"/>
                  </a:cubicBezTo>
                  <a:cubicBezTo>
                    <a:pt x="13891" y="466"/>
                    <a:pt x="13957" y="462"/>
                    <a:pt x="14006" y="443"/>
                  </a:cubicBezTo>
                  <a:cubicBezTo>
                    <a:pt x="14160" y="381"/>
                    <a:pt x="14163" y="166"/>
                    <a:pt x="14137" y="1"/>
                  </a:cubicBezTo>
                  <a:cubicBezTo>
                    <a:pt x="14121" y="1"/>
                    <a:pt x="14104" y="0"/>
                    <a:pt x="140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151"/>
            <p:cNvSpPr/>
            <p:nvPr/>
          </p:nvSpPr>
          <p:spPr>
            <a:xfrm>
              <a:off x="4456748" y="1690753"/>
              <a:ext cx="500701" cy="453617"/>
            </a:xfrm>
            <a:custGeom>
              <a:rect b="b" l="l" r="r" t="t"/>
              <a:pathLst>
                <a:path extrusionOk="0" h="15964" w="17621">
                  <a:moveTo>
                    <a:pt x="14076" y="55"/>
                  </a:moveTo>
                  <a:cubicBezTo>
                    <a:pt x="14088" y="55"/>
                    <a:pt x="14100" y="55"/>
                    <a:pt x="14111" y="55"/>
                  </a:cubicBezTo>
                  <a:cubicBezTo>
                    <a:pt x="14133" y="207"/>
                    <a:pt x="14126" y="392"/>
                    <a:pt x="13996" y="443"/>
                  </a:cubicBezTo>
                  <a:cubicBezTo>
                    <a:pt x="13983" y="449"/>
                    <a:pt x="13968" y="454"/>
                    <a:pt x="13955" y="458"/>
                  </a:cubicBezTo>
                  <a:cubicBezTo>
                    <a:pt x="13912" y="469"/>
                    <a:pt x="13863" y="484"/>
                    <a:pt x="13841" y="529"/>
                  </a:cubicBezTo>
                  <a:cubicBezTo>
                    <a:pt x="13826" y="559"/>
                    <a:pt x="13829" y="589"/>
                    <a:pt x="13831" y="617"/>
                  </a:cubicBezTo>
                  <a:cubicBezTo>
                    <a:pt x="13831" y="623"/>
                    <a:pt x="13831" y="632"/>
                    <a:pt x="13831" y="638"/>
                  </a:cubicBezTo>
                  <a:cubicBezTo>
                    <a:pt x="13835" y="788"/>
                    <a:pt x="13700" y="914"/>
                    <a:pt x="13426" y="1015"/>
                  </a:cubicBezTo>
                  <a:lnTo>
                    <a:pt x="13406" y="1021"/>
                  </a:lnTo>
                  <a:lnTo>
                    <a:pt x="13458" y="1407"/>
                  </a:lnTo>
                  <a:lnTo>
                    <a:pt x="13462" y="1414"/>
                  </a:lnTo>
                  <a:cubicBezTo>
                    <a:pt x="13488" y="1446"/>
                    <a:pt x="13524" y="1463"/>
                    <a:pt x="13567" y="1463"/>
                  </a:cubicBezTo>
                  <a:cubicBezTo>
                    <a:pt x="13646" y="1463"/>
                    <a:pt x="13739" y="1401"/>
                    <a:pt x="13781" y="1321"/>
                  </a:cubicBezTo>
                  <a:cubicBezTo>
                    <a:pt x="13799" y="1287"/>
                    <a:pt x="13814" y="1251"/>
                    <a:pt x="13826" y="1216"/>
                  </a:cubicBezTo>
                  <a:cubicBezTo>
                    <a:pt x="13854" y="1144"/>
                    <a:pt x="13882" y="1077"/>
                    <a:pt x="13938" y="1034"/>
                  </a:cubicBezTo>
                  <a:cubicBezTo>
                    <a:pt x="13953" y="1024"/>
                    <a:pt x="13968" y="1013"/>
                    <a:pt x="13985" y="1004"/>
                  </a:cubicBezTo>
                  <a:cubicBezTo>
                    <a:pt x="14013" y="989"/>
                    <a:pt x="14043" y="972"/>
                    <a:pt x="14066" y="946"/>
                  </a:cubicBezTo>
                  <a:cubicBezTo>
                    <a:pt x="14101" y="908"/>
                    <a:pt x="14114" y="857"/>
                    <a:pt x="14124" y="807"/>
                  </a:cubicBezTo>
                  <a:cubicBezTo>
                    <a:pt x="14128" y="790"/>
                    <a:pt x="14133" y="773"/>
                    <a:pt x="14139" y="758"/>
                  </a:cubicBezTo>
                  <a:cubicBezTo>
                    <a:pt x="14180" y="625"/>
                    <a:pt x="14321" y="527"/>
                    <a:pt x="14473" y="527"/>
                  </a:cubicBezTo>
                  <a:cubicBezTo>
                    <a:pt x="14518" y="527"/>
                    <a:pt x="14563" y="537"/>
                    <a:pt x="14602" y="554"/>
                  </a:cubicBezTo>
                  <a:lnTo>
                    <a:pt x="14508" y="991"/>
                  </a:lnTo>
                  <a:lnTo>
                    <a:pt x="14536" y="994"/>
                  </a:lnTo>
                  <a:cubicBezTo>
                    <a:pt x="14555" y="996"/>
                    <a:pt x="14570" y="998"/>
                    <a:pt x="14587" y="998"/>
                  </a:cubicBezTo>
                  <a:cubicBezTo>
                    <a:pt x="14778" y="998"/>
                    <a:pt x="14981" y="884"/>
                    <a:pt x="15131" y="698"/>
                  </a:cubicBezTo>
                  <a:cubicBezTo>
                    <a:pt x="15170" y="649"/>
                    <a:pt x="15206" y="569"/>
                    <a:pt x="15189" y="505"/>
                  </a:cubicBezTo>
                  <a:cubicBezTo>
                    <a:pt x="15185" y="488"/>
                    <a:pt x="15176" y="471"/>
                    <a:pt x="15165" y="460"/>
                  </a:cubicBezTo>
                  <a:cubicBezTo>
                    <a:pt x="15219" y="422"/>
                    <a:pt x="15288" y="402"/>
                    <a:pt x="15360" y="402"/>
                  </a:cubicBezTo>
                  <a:cubicBezTo>
                    <a:pt x="15446" y="402"/>
                    <a:pt x="15525" y="430"/>
                    <a:pt x="15583" y="482"/>
                  </a:cubicBezTo>
                  <a:cubicBezTo>
                    <a:pt x="15705" y="589"/>
                    <a:pt x="15729" y="792"/>
                    <a:pt x="15637" y="925"/>
                  </a:cubicBezTo>
                  <a:lnTo>
                    <a:pt x="15620" y="953"/>
                  </a:lnTo>
                  <a:lnTo>
                    <a:pt x="15650" y="966"/>
                  </a:lnTo>
                  <a:cubicBezTo>
                    <a:pt x="15706" y="991"/>
                    <a:pt x="15771" y="1005"/>
                    <a:pt x="15835" y="1005"/>
                  </a:cubicBezTo>
                  <a:cubicBezTo>
                    <a:pt x="15851" y="1005"/>
                    <a:pt x="15867" y="1004"/>
                    <a:pt x="15883" y="1002"/>
                  </a:cubicBezTo>
                  <a:lnTo>
                    <a:pt x="15896" y="1002"/>
                  </a:lnTo>
                  <a:lnTo>
                    <a:pt x="15902" y="989"/>
                  </a:lnTo>
                  <a:cubicBezTo>
                    <a:pt x="15986" y="859"/>
                    <a:pt x="15984" y="679"/>
                    <a:pt x="15905" y="544"/>
                  </a:cubicBezTo>
                  <a:cubicBezTo>
                    <a:pt x="16010" y="544"/>
                    <a:pt x="16112" y="503"/>
                    <a:pt x="16190" y="434"/>
                  </a:cubicBezTo>
                  <a:lnTo>
                    <a:pt x="16205" y="419"/>
                  </a:lnTo>
                  <a:cubicBezTo>
                    <a:pt x="16226" y="400"/>
                    <a:pt x="16245" y="381"/>
                    <a:pt x="16267" y="374"/>
                  </a:cubicBezTo>
                  <a:cubicBezTo>
                    <a:pt x="16273" y="373"/>
                    <a:pt x="16280" y="372"/>
                    <a:pt x="16287" y="372"/>
                  </a:cubicBezTo>
                  <a:cubicBezTo>
                    <a:pt x="16321" y="372"/>
                    <a:pt x="16357" y="391"/>
                    <a:pt x="16391" y="411"/>
                  </a:cubicBezTo>
                  <a:cubicBezTo>
                    <a:pt x="16404" y="417"/>
                    <a:pt x="16417" y="424"/>
                    <a:pt x="16427" y="430"/>
                  </a:cubicBezTo>
                  <a:cubicBezTo>
                    <a:pt x="16522" y="477"/>
                    <a:pt x="16624" y="482"/>
                    <a:pt x="16732" y="482"/>
                  </a:cubicBezTo>
                  <a:lnTo>
                    <a:pt x="16777" y="482"/>
                  </a:lnTo>
                  <a:cubicBezTo>
                    <a:pt x="16824" y="482"/>
                    <a:pt x="16873" y="482"/>
                    <a:pt x="16922" y="488"/>
                  </a:cubicBezTo>
                  <a:cubicBezTo>
                    <a:pt x="17023" y="501"/>
                    <a:pt x="17126" y="563"/>
                    <a:pt x="17171" y="638"/>
                  </a:cubicBezTo>
                  <a:cubicBezTo>
                    <a:pt x="17197" y="683"/>
                    <a:pt x="17201" y="728"/>
                    <a:pt x="17182" y="771"/>
                  </a:cubicBezTo>
                  <a:lnTo>
                    <a:pt x="17169" y="803"/>
                  </a:lnTo>
                  <a:lnTo>
                    <a:pt x="17203" y="807"/>
                  </a:lnTo>
                  <a:cubicBezTo>
                    <a:pt x="17387" y="829"/>
                    <a:pt x="17544" y="989"/>
                    <a:pt x="17565" y="1174"/>
                  </a:cubicBezTo>
                  <a:cubicBezTo>
                    <a:pt x="17518" y="1216"/>
                    <a:pt x="17445" y="1221"/>
                    <a:pt x="17370" y="1227"/>
                  </a:cubicBezTo>
                  <a:cubicBezTo>
                    <a:pt x="17297" y="1234"/>
                    <a:pt x="17222" y="1238"/>
                    <a:pt x="17160" y="1279"/>
                  </a:cubicBezTo>
                  <a:cubicBezTo>
                    <a:pt x="17128" y="1298"/>
                    <a:pt x="17102" y="1326"/>
                    <a:pt x="17079" y="1351"/>
                  </a:cubicBezTo>
                  <a:cubicBezTo>
                    <a:pt x="17057" y="1375"/>
                    <a:pt x="17038" y="1396"/>
                    <a:pt x="17014" y="1411"/>
                  </a:cubicBezTo>
                  <a:cubicBezTo>
                    <a:pt x="16978" y="1437"/>
                    <a:pt x="16937" y="1450"/>
                    <a:pt x="16890" y="1450"/>
                  </a:cubicBezTo>
                  <a:cubicBezTo>
                    <a:pt x="16809" y="1450"/>
                    <a:pt x="16721" y="1416"/>
                    <a:pt x="16629" y="1377"/>
                  </a:cubicBezTo>
                  <a:cubicBezTo>
                    <a:pt x="16530" y="1339"/>
                    <a:pt x="16427" y="1298"/>
                    <a:pt x="16325" y="1298"/>
                  </a:cubicBezTo>
                  <a:cubicBezTo>
                    <a:pt x="16295" y="1298"/>
                    <a:pt x="16265" y="1300"/>
                    <a:pt x="16237" y="1309"/>
                  </a:cubicBezTo>
                  <a:lnTo>
                    <a:pt x="16220" y="1313"/>
                  </a:lnTo>
                  <a:lnTo>
                    <a:pt x="16217" y="1330"/>
                  </a:lnTo>
                  <a:cubicBezTo>
                    <a:pt x="16202" y="1416"/>
                    <a:pt x="16282" y="1482"/>
                    <a:pt x="16367" y="1504"/>
                  </a:cubicBezTo>
                  <a:cubicBezTo>
                    <a:pt x="16389" y="1508"/>
                    <a:pt x="16410" y="1512"/>
                    <a:pt x="16432" y="1516"/>
                  </a:cubicBezTo>
                  <a:cubicBezTo>
                    <a:pt x="16481" y="1525"/>
                    <a:pt x="16526" y="1534"/>
                    <a:pt x="16562" y="1559"/>
                  </a:cubicBezTo>
                  <a:cubicBezTo>
                    <a:pt x="16616" y="1600"/>
                    <a:pt x="16631" y="1671"/>
                    <a:pt x="16646" y="1746"/>
                  </a:cubicBezTo>
                  <a:cubicBezTo>
                    <a:pt x="16663" y="1821"/>
                    <a:pt x="16680" y="1898"/>
                    <a:pt x="16738" y="1951"/>
                  </a:cubicBezTo>
                  <a:cubicBezTo>
                    <a:pt x="16799" y="2010"/>
                    <a:pt x="16882" y="2020"/>
                    <a:pt x="16948" y="2020"/>
                  </a:cubicBezTo>
                  <a:cubicBezTo>
                    <a:pt x="16956" y="2020"/>
                    <a:pt x="16964" y="2020"/>
                    <a:pt x="16972" y="2020"/>
                  </a:cubicBezTo>
                  <a:lnTo>
                    <a:pt x="16972" y="2020"/>
                  </a:lnTo>
                  <a:cubicBezTo>
                    <a:pt x="16854" y="2153"/>
                    <a:pt x="16757" y="2294"/>
                    <a:pt x="16682" y="2446"/>
                  </a:cubicBezTo>
                  <a:cubicBezTo>
                    <a:pt x="16595" y="2438"/>
                    <a:pt x="16498" y="2427"/>
                    <a:pt x="16400" y="2423"/>
                  </a:cubicBezTo>
                  <a:cubicBezTo>
                    <a:pt x="16397" y="2198"/>
                    <a:pt x="16280" y="1917"/>
                    <a:pt x="16121" y="1771"/>
                  </a:cubicBezTo>
                  <a:cubicBezTo>
                    <a:pt x="15945" y="1606"/>
                    <a:pt x="15703" y="1531"/>
                    <a:pt x="15360" y="1531"/>
                  </a:cubicBezTo>
                  <a:cubicBezTo>
                    <a:pt x="15213" y="1531"/>
                    <a:pt x="15063" y="1544"/>
                    <a:pt x="14934" y="1559"/>
                  </a:cubicBezTo>
                  <a:cubicBezTo>
                    <a:pt x="14771" y="1576"/>
                    <a:pt x="14604" y="1596"/>
                    <a:pt x="14450" y="1664"/>
                  </a:cubicBezTo>
                  <a:cubicBezTo>
                    <a:pt x="14276" y="1743"/>
                    <a:pt x="14154" y="1881"/>
                    <a:pt x="14120" y="2033"/>
                  </a:cubicBezTo>
                  <a:cubicBezTo>
                    <a:pt x="14107" y="2091"/>
                    <a:pt x="14107" y="2148"/>
                    <a:pt x="14107" y="2206"/>
                  </a:cubicBezTo>
                  <a:cubicBezTo>
                    <a:pt x="14107" y="2241"/>
                    <a:pt x="14107" y="2277"/>
                    <a:pt x="14105" y="2311"/>
                  </a:cubicBezTo>
                  <a:cubicBezTo>
                    <a:pt x="14090" y="2468"/>
                    <a:pt x="14009" y="2620"/>
                    <a:pt x="13884" y="2716"/>
                  </a:cubicBezTo>
                  <a:cubicBezTo>
                    <a:pt x="13867" y="2729"/>
                    <a:pt x="13850" y="2742"/>
                    <a:pt x="13833" y="2755"/>
                  </a:cubicBezTo>
                  <a:cubicBezTo>
                    <a:pt x="13777" y="2795"/>
                    <a:pt x="13719" y="2836"/>
                    <a:pt x="13687" y="2900"/>
                  </a:cubicBezTo>
                  <a:cubicBezTo>
                    <a:pt x="13672" y="2930"/>
                    <a:pt x="13664" y="2963"/>
                    <a:pt x="13657" y="2993"/>
                  </a:cubicBezTo>
                  <a:cubicBezTo>
                    <a:pt x="13651" y="3018"/>
                    <a:pt x="13644" y="3042"/>
                    <a:pt x="13634" y="3063"/>
                  </a:cubicBezTo>
                  <a:cubicBezTo>
                    <a:pt x="13569" y="3209"/>
                    <a:pt x="13364" y="3233"/>
                    <a:pt x="13214" y="3237"/>
                  </a:cubicBezTo>
                  <a:lnTo>
                    <a:pt x="12545" y="3258"/>
                  </a:lnTo>
                  <a:cubicBezTo>
                    <a:pt x="12496" y="3258"/>
                    <a:pt x="12447" y="3260"/>
                    <a:pt x="12397" y="3260"/>
                  </a:cubicBezTo>
                  <a:cubicBezTo>
                    <a:pt x="12260" y="3260"/>
                    <a:pt x="12102" y="3252"/>
                    <a:pt x="11958" y="3183"/>
                  </a:cubicBezTo>
                  <a:cubicBezTo>
                    <a:pt x="11847" y="3130"/>
                    <a:pt x="11757" y="3046"/>
                    <a:pt x="11662" y="2958"/>
                  </a:cubicBezTo>
                  <a:cubicBezTo>
                    <a:pt x="11603" y="2907"/>
                    <a:pt x="11545" y="2851"/>
                    <a:pt x="11478" y="2804"/>
                  </a:cubicBezTo>
                  <a:cubicBezTo>
                    <a:pt x="11296" y="2669"/>
                    <a:pt x="11071" y="2596"/>
                    <a:pt x="10842" y="2596"/>
                  </a:cubicBezTo>
                  <a:cubicBezTo>
                    <a:pt x="10806" y="2596"/>
                    <a:pt x="10769" y="2598"/>
                    <a:pt x="10733" y="2603"/>
                  </a:cubicBezTo>
                  <a:lnTo>
                    <a:pt x="10688" y="2607"/>
                  </a:lnTo>
                  <a:lnTo>
                    <a:pt x="10872" y="2873"/>
                  </a:lnTo>
                  <a:lnTo>
                    <a:pt x="10306" y="2978"/>
                  </a:lnTo>
                  <a:cubicBezTo>
                    <a:pt x="10257" y="2986"/>
                    <a:pt x="10156" y="3005"/>
                    <a:pt x="10122" y="3087"/>
                  </a:cubicBezTo>
                  <a:cubicBezTo>
                    <a:pt x="10107" y="3123"/>
                    <a:pt x="10109" y="3162"/>
                    <a:pt x="10113" y="3188"/>
                  </a:cubicBezTo>
                  <a:cubicBezTo>
                    <a:pt x="10120" y="3254"/>
                    <a:pt x="10141" y="3314"/>
                    <a:pt x="10163" y="3374"/>
                  </a:cubicBezTo>
                  <a:cubicBezTo>
                    <a:pt x="10173" y="3406"/>
                    <a:pt x="10184" y="3438"/>
                    <a:pt x="10193" y="3468"/>
                  </a:cubicBezTo>
                  <a:cubicBezTo>
                    <a:pt x="10223" y="3577"/>
                    <a:pt x="10221" y="3665"/>
                    <a:pt x="10182" y="3730"/>
                  </a:cubicBezTo>
                  <a:cubicBezTo>
                    <a:pt x="10154" y="3775"/>
                    <a:pt x="10098" y="3807"/>
                    <a:pt x="10047" y="3807"/>
                  </a:cubicBezTo>
                  <a:cubicBezTo>
                    <a:pt x="10030" y="3807"/>
                    <a:pt x="10006" y="3802"/>
                    <a:pt x="9985" y="3787"/>
                  </a:cubicBezTo>
                  <a:cubicBezTo>
                    <a:pt x="9974" y="3695"/>
                    <a:pt x="9884" y="3635"/>
                    <a:pt x="9803" y="3610"/>
                  </a:cubicBezTo>
                  <a:cubicBezTo>
                    <a:pt x="9777" y="3601"/>
                    <a:pt x="9751" y="3595"/>
                    <a:pt x="9724" y="3588"/>
                  </a:cubicBezTo>
                  <a:cubicBezTo>
                    <a:pt x="9670" y="3573"/>
                    <a:pt x="9616" y="3560"/>
                    <a:pt x="9574" y="3530"/>
                  </a:cubicBezTo>
                  <a:cubicBezTo>
                    <a:pt x="9550" y="3515"/>
                    <a:pt x="9529" y="3494"/>
                    <a:pt x="9507" y="3472"/>
                  </a:cubicBezTo>
                  <a:cubicBezTo>
                    <a:pt x="9484" y="3449"/>
                    <a:pt x="9458" y="3423"/>
                    <a:pt x="9426" y="3404"/>
                  </a:cubicBezTo>
                  <a:cubicBezTo>
                    <a:pt x="9389" y="3380"/>
                    <a:pt x="9349" y="3370"/>
                    <a:pt x="9304" y="3370"/>
                  </a:cubicBezTo>
                  <a:cubicBezTo>
                    <a:pt x="9171" y="3370"/>
                    <a:pt x="9036" y="3477"/>
                    <a:pt x="9006" y="3610"/>
                  </a:cubicBezTo>
                  <a:cubicBezTo>
                    <a:pt x="8995" y="3659"/>
                    <a:pt x="8993" y="3710"/>
                    <a:pt x="8993" y="3760"/>
                  </a:cubicBezTo>
                  <a:cubicBezTo>
                    <a:pt x="8993" y="3826"/>
                    <a:pt x="8993" y="3888"/>
                    <a:pt x="8967" y="3942"/>
                  </a:cubicBezTo>
                  <a:cubicBezTo>
                    <a:pt x="8901" y="4083"/>
                    <a:pt x="8710" y="4100"/>
                    <a:pt x="8654" y="4104"/>
                  </a:cubicBezTo>
                  <a:cubicBezTo>
                    <a:pt x="8639" y="4105"/>
                    <a:pt x="8625" y="4105"/>
                    <a:pt x="8610" y="4105"/>
                  </a:cubicBezTo>
                  <a:cubicBezTo>
                    <a:pt x="8574" y="4105"/>
                    <a:pt x="8539" y="4104"/>
                    <a:pt x="8502" y="4102"/>
                  </a:cubicBezTo>
                  <a:cubicBezTo>
                    <a:pt x="8466" y="4100"/>
                    <a:pt x="8429" y="4098"/>
                    <a:pt x="8393" y="4098"/>
                  </a:cubicBezTo>
                  <a:cubicBezTo>
                    <a:pt x="8337" y="4098"/>
                    <a:pt x="8292" y="4102"/>
                    <a:pt x="8252" y="4109"/>
                  </a:cubicBezTo>
                  <a:cubicBezTo>
                    <a:pt x="8110" y="4137"/>
                    <a:pt x="7967" y="4244"/>
                    <a:pt x="7967" y="4394"/>
                  </a:cubicBezTo>
                  <a:cubicBezTo>
                    <a:pt x="7967" y="4409"/>
                    <a:pt x="7969" y="4422"/>
                    <a:pt x="7969" y="4437"/>
                  </a:cubicBezTo>
                  <a:cubicBezTo>
                    <a:pt x="7971" y="4462"/>
                    <a:pt x="7975" y="4486"/>
                    <a:pt x="7967" y="4507"/>
                  </a:cubicBezTo>
                  <a:cubicBezTo>
                    <a:pt x="7958" y="4539"/>
                    <a:pt x="7928" y="4561"/>
                    <a:pt x="7896" y="4584"/>
                  </a:cubicBezTo>
                  <a:cubicBezTo>
                    <a:pt x="7879" y="4597"/>
                    <a:pt x="7862" y="4610"/>
                    <a:pt x="7847" y="4625"/>
                  </a:cubicBezTo>
                  <a:cubicBezTo>
                    <a:pt x="7767" y="4702"/>
                    <a:pt x="7759" y="4812"/>
                    <a:pt x="7748" y="4916"/>
                  </a:cubicBezTo>
                  <a:cubicBezTo>
                    <a:pt x="7744" y="4957"/>
                    <a:pt x="7740" y="5000"/>
                    <a:pt x="7733" y="5039"/>
                  </a:cubicBezTo>
                  <a:cubicBezTo>
                    <a:pt x="7707" y="5161"/>
                    <a:pt x="7639" y="5264"/>
                    <a:pt x="7566" y="5373"/>
                  </a:cubicBezTo>
                  <a:cubicBezTo>
                    <a:pt x="7525" y="5435"/>
                    <a:pt x="7483" y="5501"/>
                    <a:pt x="7448" y="5570"/>
                  </a:cubicBezTo>
                  <a:cubicBezTo>
                    <a:pt x="7418" y="5630"/>
                    <a:pt x="7393" y="5698"/>
                    <a:pt x="7369" y="5763"/>
                  </a:cubicBezTo>
                  <a:cubicBezTo>
                    <a:pt x="7311" y="5919"/>
                    <a:pt x="7258" y="6067"/>
                    <a:pt x="7129" y="6146"/>
                  </a:cubicBezTo>
                  <a:cubicBezTo>
                    <a:pt x="7112" y="6157"/>
                    <a:pt x="7095" y="6166"/>
                    <a:pt x="7078" y="6176"/>
                  </a:cubicBezTo>
                  <a:cubicBezTo>
                    <a:pt x="7026" y="6202"/>
                    <a:pt x="6973" y="6232"/>
                    <a:pt x="6945" y="6286"/>
                  </a:cubicBezTo>
                  <a:cubicBezTo>
                    <a:pt x="6930" y="6313"/>
                    <a:pt x="6923" y="6343"/>
                    <a:pt x="6917" y="6373"/>
                  </a:cubicBezTo>
                  <a:cubicBezTo>
                    <a:pt x="6913" y="6399"/>
                    <a:pt x="6908" y="6425"/>
                    <a:pt x="6898" y="6444"/>
                  </a:cubicBezTo>
                  <a:cubicBezTo>
                    <a:pt x="6861" y="6508"/>
                    <a:pt x="6756" y="6532"/>
                    <a:pt x="6653" y="6553"/>
                  </a:cubicBezTo>
                  <a:cubicBezTo>
                    <a:pt x="6527" y="6581"/>
                    <a:pt x="6394" y="6609"/>
                    <a:pt x="6388" y="6727"/>
                  </a:cubicBezTo>
                  <a:lnTo>
                    <a:pt x="6330" y="7595"/>
                  </a:lnTo>
                  <a:cubicBezTo>
                    <a:pt x="6326" y="7676"/>
                    <a:pt x="6319" y="7760"/>
                    <a:pt x="6285" y="7832"/>
                  </a:cubicBezTo>
                  <a:cubicBezTo>
                    <a:pt x="6253" y="7901"/>
                    <a:pt x="6197" y="7955"/>
                    <a:pt x="6137" y="8010"/>
                  </a:cubicBezTo>
                  <a:cubicBezTo>
                    <a:pt x="6111" y="8036"/>
                    <a:pt x="6086" y="8059"/>
                    <a:pt x="6062" y="8087"/>
                  </a:cubicBezTo>
                  <a:cubicBezTo>
                    <a:pt x="5981" y="8177"/>
                    <a:pt x="5912" y="8314"/>
                    <a:pt x="5970" y="8432"/>
                  </a:cubicBezTo>
                  <a:cubicBezTo>
                    <a:pt x="6000" y="8494"/>
                    <a:pt x="6056" y="8531"/>
                    <a:pt x="6109" y="8567"/>
                  </a:cubicBezTo>
                  <a:cubicBezTo>
                    <a:pt x="6137" y="8587"/>
                    <a:pt x="6161" y="8604"/>
                    <a:pt x="6184" y="8625"/>
                  </a:cubicBezTo>
                  <a:cubicBezTo>
                    <a:pt x="6283" y="8713"/>
                    <a:pt x="6315" y="8865"/>
                    <a:pt x="6266" y="8987"/>
                  </a:cubicBezTo>
                  <a:cubicBezTo>
                    <a:pt x="6255" y="8984"/>
                    <a:pt x="6243" y="8982"/>
                    <a:pt x="6231" y="8982"/>
                  </a:cubicBezTo>
                  <a:cubicBezTo>
                    <a:pt x="6183" y="8982"/>
                    <a:pt x="6129" y="9009"/>
                    <a:pt x="6086" y="9056"/>
                  </a:cubicBezTo>
                  <a:cubicBezTo>
                    <a:pt x="6071" y="9069"/>
                    <a:pt x="6058" y="9086"/>
                    <a:pt x="6045" y="9101"/>
                  </a:cubicBezTo>
                  <a:cubicBezTo>
                    <a:pt x="6017" y="9137"/>
                    <a:pt x="5989" y="9169"/>
                    <a:pt x="5955" y="9189"/>
                  </a:cubicBezTo>
                  <a:cubicBezTo>
                    <a:pt x="5931" y="9200"/>
                    <a:pt x="5904" y="9205"/>
                    <a:pt x="5874" y="9205"/>
                  </a:cubicBezTo>
                  <a:cubicBezTo>
                    <a:pt x="5833" y="9205"/>
                    <a:pt x="5787" y="9196"/>
                    <a:pt x="5739" y="9186"/>
                  </a:cubicBezTo>
                  <a:cubicBezTo>
                    <a:pt x="5698" y="9176"/>
                    <a:pt x="5657" y="9167"/>
                    <a:pt x="5614" y="9163"/>
                  </a:cubicBezTo>
                  <a:cubicBezTo>
                    <a:pt x="5607" y="9162"/>
                    <a:pt x="5599" y="9162"/>
                    <a:pt x="5591" y="9162"/>
                  </a:cubicBezTo>
                  <a:cubicBezTo>
                    <a:pt x="5463" y="9162"/>
                    <a:pt x="5328" y="9230"/>
                    <a:pt x="5233" y="9345"/>
                  </a:cubicBezTo>
                  <a:cubicBezTo>
                    <a:pt x="5134" y="9463"/>
                    <a:pt x="5087" y="9611"/>
                    <a:pt x="5055" y="9726"/>
                  </a:cubicBezTo>
                  <a:cubicBezTo>
                    <a:pt x="4901" y="10288"/>
                    <a:pt x="4946" y="10870"/>
                    <a:pt x="4989" y="11436"/>
                  </a:cubicBezTo>
                  <a:cubicBezTo>
                    <a:pt x="4995" y="11537"/>
                    <a:pt x="5006" y="11665"/>
                    <a:pt x="5070" y="11764"/>
                  </a:cubicBezTo>
                  <a:cubicBezTo>
                    <a:pt x="5111" y="11824"/>
                    <a:pt x="5169" y="11873"/>
                    <a:pt x="5224" y="11920"/>
                  </a:cubicBezTo>
                  <a:cubicBezTo>
                    <a:pt x="5312" y="11995"/>
                    <a:pt x="5394" y="12064"/>
                    <a:pt x="5391" y="12164"/>
                  </a:cubicBezTo>
                  <a:cubicBezTo>
                    <a:pt x="5387" y="12269"/>
                    <a:pt x="5291" y="12342"/>
                    <a:pt x="5199" y="12413"/>
                  </a:cubicBezTo>
                  <a:cubicBezTo>
                    <a:pt x="5184" y="12426"/>
                    <a:pt x="5166" y="12437"/>
                    <a:pt x="5151" y="12449"/>
                  </a:cubicBezTo>
                  <a:cubicBezTo>
                    <a:pt x="5081" y="12505"/>
                    <a:pt x="5008" y="12606"/>
                    <a:pt x="5006" y="12704"/>
                  </a:cubicBezTo>
                  <a:cubicBezTo>
                    <a:pt x="5004" y="12756"/>
                    <a:pt x="5023" y="12801"/>
                    <a:pt x="5059" y="12833"/>
                  </a:cubicBezTo>
                  <a:cubicBezTo>
                    <a:pt x="5081" y="12852"/>
                    <a:pt x="5106" y="12865"/>
                    <a:pt x="5130" y="12876"/>
                  </a:cubicBezTo>
                  <a:cubicBezTo>
                    <a:pt x="5147" y="12884"/>
                    <a:pt x="5164" y="12893"/>
                    <a:pt x="5179" y="12904"/>
                  </a:cubicBezTo>
                  <a:cubicBezTo>
                    <a:pt x="5246" y="12953"/>
                    <a:pt x="5259" y="13051"/>
                    <a:pt x="5267" y="13139"/>
                  </a:cubicBezTo>
                  <a:cubicBezTo>
                    <a:pt x="5282" y="13321"/>
                    <a:pt x="5280" y="13521"/>
                    <a:pt x="5145" y="13617"/>
                  </a:cubicBezTo>
                  <a:cubicBezTo>
                    <a:pt x="5109" y="13641"/>
                    <a:pt x="5066" y="13656"/>
                    <a:pt x="5021" y="13673"/>
                  </a:cubicBezTo>
                  <a:cubicBezTo>
                    <a:pt x="4961" y="13694"/>
                    <a:pt x="4899" y="13716"/>
                    <a:pt x="4852" y="13761"/>
                  </a:cubicBezTo>
                  <a:cubicBezTo>
                    <a:pt x="4762" y="13851"/>
                    <a:pt x="4764" y="13986"/>
                    <a:pt x="4764" y="14106"/>
                  </a:cubicBezTo>
                  <a:lnTo>
                    <a:pt x="4764" y="14123"/>
                  </a:lnTo>
                  <a:cubicBezTo>
                    <a:pt x="4764" y="14301"/>
                    <a:pt x="4742" y="14480"/>
                    <a:pt x="4697" y="14654"/>
                  </a:cubicBezTo>
                  <a:cubicBezTo>
                    <a:pt x="4693" y="14669"/>
                    <a:pt x="4687" y="14684"/>
                    <a:pt x="4680" y="14699"/>
                  </a:cubicBezTo>
                  <a:cubicBezTo>
                    <a:pt x="4639" y="14669"/>
                    <a:pt x="4594" y="14665"/>
                    <a:pt x="4558" y="14665"/>
                  </a:cubicBezTo>
                  <a:cubicBezTo>
                    <a:pt x="4537" y="14665"/>
                    <a:pt x="4515" y="14667"/>
                    <a:pt x="4494" y="14669"/>
                  </a:cubicBezTo>
                  <a:cubicBezTo>
                    <a:pt x="4474" y="14671"/>
                    <a:pt x="4455" y="14672"/>
                    <a:pt x="4437" y="14672"/>
                  </a:cubicBezTo>
                  <a:cubicBezTo>
                    <a:pt x="4405" y="14672"/>
                    <a:pt x="4376" y="14669"/>
                    <a:pt x="4354" y="14660"/>
                  </a:cubicBezTo>
                  <a:cubicBezTo>
                    <a:pt x="4256" y="14622"/>
                    <a:pt x="4232" y="14485"/>
                    <a:pt x="4222" y="14358"/>
                  </a:cubicBezTo>
                  <a:cubicBezTo>
                    <a:pt x="4207" y="14213"/>
                    <a:pt x="4142" y="14054"/>
                    <a:pt x="4005" y="14046"/>
                  </a:cubicBezTo>
                  <a:lnTo>
                    <a:pt x="3995" y="14046"/>
                  </a:lnTo>
                  <a:cubicBezTo>
                    <a:pt x="3857" y="14046"/>
                    <a:pt x="3780" y="14198"/>
                    <a:pt x="3763" y="14339"/>
                  </a:cubicBezTo>
                  <a:lnTo>
                    <a:pt x="3759" y="14384"/>
                  </a:lnTo>
                  <a:cubicBezTo>
                    <a:pt x="3748" y="14495"/>
                    <a:pt x="3737" y="14609"/>
                    <a:pt x="3656" y="14669"/>
                  </a:cubicBezTo>
                  <a:cubicBezTo>
                    <a:pt x="3622" y="14693"/>
                    <a:pt x="3583" y="14705"/>
                    <a:pt x="3532" y="14705"/>
                  </a:cubicBezTo>
                  <a:cubicBezTo>
                    <a:pt x="3467" y="14705"/>
                    <a:pt x="3397" y="14686"/>
                    <a:pt x="3335" y="14665"/>
                  </a:cubicBezTo>
                  <a:lnTo>
                    <a:pt x="3303" y="14654"/>
                  </a:lnTo>
                  <a:lnTo>
                    <a:pt x="3300" y="14690"/>
                  </a:lnTo>
                  <a:cubicBezTo>
                    <a:pt x="3294" y="14851"/>
                    <a:pt x="3163" y="14999"/>
                    <a:pt x="3003" y="15023"/>
                  </a:cubicBezTo>
                  <a:cubicBezTo>
                    <a:pt x="2994" y="15025"/>
                    <a:pt x="2985" y="15025"/>
                    <a:pt x="2977" y="15027"/>
                  </a:cubicBezTo>
                  <a:cubicBezTo>
                    <a:pt x="2943" y="15031"/>
                    <a:pt x="2902" y="15035"/>
                    <a:pt x="2868" y="15059"/>
                  </a:cubicBezTo>
                  <a:cubicBezTo>
                    <a:pt x="2814" y="15095"/>
                    <a:pt x="2803" y="15158"/>
                    <a:pt x="2790" y="15218"/>
                  </a:cubicBezTo>
                  <a:cubicBezTo>
                    <a:pt x="2786" y="15245"/>
                    <a:pt x="2782" y="15271"/>
                    <a:pt x="2773" y="15295"/>
                  </a:cubicBezTo>
                  <a:cubicBezTo>
                    <a:pt x="2730" y="15408"/>
                    <a:pt x="2600" y="15451"/>
                    <a:pt x="2461" y="15496"/>
                  </a:cubicBezTo>
                  <a:cubicBezTo>
                    <a:pt x="2313" y="15543"/>
                    <a:pt x="2158" y="15592"/>
                    <a:pt x="2120" y="15742"/>
                  </a:cubicBezTo>
                  <a:cubicBezTo>
                    <a:pt x="2116" y="15757"/>
                    <a:pt x="2113" y="15770"/>
                    <a:pt x="2111" y="15785"/>
                  </a:cubicBezTo>
                  <a:cubicBezTo>
                    <a:pt x="2107" y="15811"/>
                    <a:pt x="2103" y="15835"/>
                    <a:pt x="2090" y="15854"/>
                  </a:cubicBezTo>
                  <a:cubicBezTo>
                    <a:pt x="2075" y="15875"/>
                    <a:pt x="2047" y="15892"/>
                    <a:pt x="2004" y="15901"/>
                  </a:cubicBezTo>
                  <a:cubicBezTo>
                    <a:pt x="1981" y="15907"/>
                    <a:pt x="1955" y="15910"/>
                    <a:pt x="1929" y="15910"/>
                  </a:cubicBezTo>
                  <a:cubicBezTo>
                    <a:pt x="1779" y="15910"/>
                    <a:pt x="1631" y="15817"/>
                    <a:pt x="1571" y="15687"/>
                  </a:cubicBezTo>
                  <a:cubicBezTo>
                    <a:pt x="1565" y="15674"/>
                    <a:pt x="1561" y="15663"/>
                    <a:pt x="1556" y="15650"/>
                  </a:cubicBezTo>
                  <a:cubicBezTo>
                    <a:pt x="1537" y="15607"/>
                    <a:pt x="1520" y="15562"/>
                    <a:pt x="1479" y="15530"/>
                  </a:cubicBezTo>
                  <a:cubicBezTo>
                    <a:pt x="1428" y="15490"/>
                    <a:pt x="1366" y="15490"/>
                    <a:pt x="1304" y="15490"/>
                  </a:cubicBezTo>
                  <a:cubicBezTo>
                    <a:pt x="1263" y="15490"/>
                    <a:pt x="1226" y="15487"/>
                    <a:pt x="1192" y="15479"/>
                  </a:cubicBezTo>
                  <a:cubicBezTo>
                    <a:pt x="1124" y="15457"/>
                    <a:pt x="1081" y="15395"/>
                    <a:pt x="1031" y="15331"/>
                  </a:cubicBezTo>
                  <a:cubicBezTo>
                    <a:pt x="997" y="15282"/>
                    <a:pt x="961" y="15233"/>
                    <a:pt x="914" y="15196"/>
                  </a:cubicBezTo>
                  <a:cubicBezTo>
                    <a:pt x="867" y="15162"/>
                    <a:pt x="815" y="15143"/>
                    <a:pt x="764" y="15125"/>
                  </a:cubicBezTo>
                  <a:cubicBezTo>
                    <a:pt x="725" y="15110"/>
                    <a:pt x="687" y="15095"/>
                    <a:pt x="652" y="15074"/>
                  </a:cubicBezTo>
                  <a:cubicBezTo>
                    <a:pt x="607" y="15048"/>
                    <a:pt x="571" y="14997"/>
                    <a:pt x="562" y="14950"/>
                  </a:cubicBezTo>
                  <a:cubicBezTo>
                    <a:pt x="560" y="14926"/>
                    <a:pt x="564" y="14905"/>
                    <a:pt x="575" y="14890"/>
                  </a:cubicBezTo>
                  <a:cubicBezTo>
                    <a:pt x="597" y="14890"/>
                    <a:pt x="620" y="14892"/>
                    <a:pt x="644" y="14892"/>
                  </a:cubicBezTo>
                  <a:cubicBezTo>
                    <a:pt x="764" y="14892"/>
                    <a:pt x="854" y="14866"/>
                    <a:pt x="920" y="14813"/>
                  </a:cubicBezTo>
                  <a:cubicBezTo>
                    <a:pt x="978" y="14763"/>
                    <a:pt x="1012" y="14682"/>
                    <a:pt x="1006" y="14605"/>
                  </a:cubicBezTo>
                  <a:cubicBezTo>
                    <a:pt x="1004" y="14564"/>
                    <a:pt x="991" y="14530"/>
                    <a:pt x="969" y="14504"/>
                  </a:cubicBezTo>
                  <a:cubicBezTo>
                    <a:pt x="1008" y="14491"/>
                    <a:pt x="1042" y="14465"/>
                    <a:pt x="1070" y="14431"/>
                  </a:cubicBezTo>
                  <a:cubicBezTo>
                    <a:pt x="1111" y="14380"/>
                    <a:pt x="1126" y="14316"/>
                    <a:pt x="1113" y="14258"/>
                  </a:cubicBezTo>
                  <a:lnTo>
                    <a:pt x="1106" y="14230"/>
                  </a:lnTo>
                  <a:lnTo>
                    <a:pt x="374" y="14448"/>
                  </a:lnTo>
                  <a:cubicBezTo>
                    <a:pt x="336" y="14459"/>
                    <a:pt x="295" y="14468"/>
                    <a:pt x="259" y="14468"/>
                  </a:cubicBezTo>
                  <a:cubicBezTo>
                    <a:pt x="233" y="14468"/>
                    <a:pt x="209" y="14463"/>
                    <a:pt x="192" y="14450"/>
                  </a:cubicBezTo>
                  <a:cubicBezTo>
                    <a:pt x="125" y="14401"/>
                    <a:pt x="151" y="14313"/>
                    <a:pt x="200" y="14185"/>
                  </a:cubicBezTo>
                  <a:cubicBezTo>
                    <a:pt x="237" y="14093"/>
                    <a:pt x="275" y="13990"/>
                    <a:pt x="241" y="13911"/>
                  </a:cubicBezTo>
                  <a:lnTo>
                    <a:pt x="241" y="13911"/>
                  </a:lnTo>
                  <a:cubicBezTo>
                    <a:pt x="274" y="13914"/>
                    <a:pt x="310" y="13916"/>
                    <a:pt x="346" y="13916"/>
                  </a:cubicBezTo>
                  <a:cubicBezTo>
                    <a:pt x="453" y="13916"/>
                    <a:pt x="568" y="13902"/>
                    <a:pt x="667" y="13889"/>
                  </a:cubicBezTo>
                  <a:lnTo>
                    <a:pt x="826" y="13868"/>
                  </a:lnTo>
                  <a:cubicBezTo>
                    <a:pt x="905" y="13855"/>
                    <a:pt x="1006" y="13842"/>
                    <a:pt x="1076" y="13778"/>
                  </a:cubicBezTo>
                  <a:cubicBezTo>
                    <a:pt x="1117" y="13739"/>
                    <a:pt x="1143" y="13677"/>
                    <a:pt x="1139" y="13619"/>
                  </a:cubicBezTo>
                  <a:cubicBezTo>
                    <a:pt x="1136" y="13602"/>
                    <a:pt x="1132" y="13583"/>
                    <a:pt x="1126" y="13568"/>
                  </a:cubicBezTo>
                  <a:cubicBezTo>
                    <a:pt x="1179" y="13561"/>
                    <a:pt x="1231" y="13534"/>
                    <a:pt x="1269" y="13489"/>
                  </a:cubicBezTo>
                  <a:cubicBezTo>
                    <a:pt x="1310" y="13441"/>
                    <a:pt x="1327" y="13384"/>
                    <a:pt x="1319" y="13328"/>
                  </a:cubicBezTo>
                  <a:cubicBezTo>
                    <a:pt x="1301" y="13221"/>
                    <a:pt x="1194" y="13156"/>
                    <a:pt x="1102" y="13156"/>
                  </a:cubicBezTo>
                  <a:cubicBezTo>
                    <a:pt x="1064" y="13156"/>
                    <a:pt x="1027" y="13167"/>
                    <a:pt x="999" y="13186"/>
                  </a:cubicBezTo>
                  <a:cubicBezTo>
                    <a:pt x="967" y="13208"/>
                    <a:pt x="946" y="13234"/>
                    <a:pt x="922" y="13259"/>
                  </a:cubicBezTo>
                  <a:cubicBezTo>
                    <a:pt x="914" y="13270"/>
                    <a:pt x="905" y="13279"/>
                    <a:pt x="896" y="13289"/>
                  </a:cubicBezTo>
                  <a:cubicBezTo>
                    <a:pt x="779" y="13409"/>
                    <a:pt x="612" y="13435"/>
                    <a:pt x="492" y="13435"/>
                  </a:cubicBezTo>
                  <a:cubicBezTo>
                    <a:pt x="414" y="13435"/>
                    <a:pt x="331" y="13424"/>
                    <a:pt x="247" y="13405"/>
                  </a:cubicBezTo>
                  <a:cubicBezTo>
                    <a:pt x="174" y="13388"/>
                    <a:pt x="87" y="13351"/>
                    <a:pt x="74" y="13281"/>
                  </a:cubicBezTo>
                  <a:cubicBezTo>
                    <a:pt x="61" y="13193"/>
                    <a:pt x="149" y="13152"/>
                    <a:pt x="286" y="13101"/>
                  </a:cubicBezTo>
                  <a:cubicBezTo>
                    <a:pt x="318" y="13088"/>
                    <a:pt x="350" y="13077"/>
                    <a:pt x="378" y="13064"/>
                  </a:cubicBezTo>
                  <a:cubicBezTo>
                    <a:pt x="547" y="12985"/>
                    <a:pt x="659" y="12784"/>
                    <a:pt x="676" y="12522"/>
                  </a:cubicBezTo>
                  <a:cubicBezTo>
                    <a:pt x="682" y="12441"/>
                    <a:pt x="680" y="12359"/>
                    <a:pt x="678" y="12280"/>
                  </a:cubicBezTo>
                  <a:cubicBezTo>
                    <a:pt x="674" y="12156"/>
                    <a:pt x="672" y="12030"/>
                    <a:pt x="697" y="11907"/>
                  </a:cubicBezTo>
                  <a:cubicBezTo>
                    <a:pt x="736" y="11717"/>
                    <a:pt x="877" y="11522"/>
                    <a:pt x="1070" y="11517"/>
                  </a:cubicBezTo>
                  <a:cubicBezTo>
                    <a:pt x="1119" y="11517"/>
                    <a:pt x="1169" y="11505"/>
                    <a:pt x="1216" y="11494"/>
                  </a:cubicBezTo>
                  <a:cubicBezTo>
                    <a:pt x="1259" y="11481"/>
                    <a:pt x="1299" y="11472"/>
                    <a:pt x="1340" y="11470"/>
                  </a:cubicBezTo>
                  <a:lnTo>
                    <a:pt x="1355" y="11468"/>
                  </a:lnTo>
                  <a:lnTo>
                    <a:pt x="1364" y="11457"/>
                  </a:lnTo>
                  <a:cubicBezTo>
                    <a:pt x="1383" y="11421"/>
                    <a:pt x="1383" y="11382"/>
                    <a:pt x="1383" y="11344"/>
                  </a:cubicBezTo>
                  <a:cubicBezTo>
                    <a:pt x="1383" y="11316"/>
                    <a:pt x="1383" y="11288"/>
                    <a:pt x="1391" y="11267"/>
                  </a:cubicBezTo>
                  <a:cubicBezTo>
                    <a:pt x="1411" y="11220"/>
                    <a:pt x="1462" y="11198"/>
                    <a:pt x="1516" y="11175"/>
                  </a:cubicBezTo>
                  <a:cubicBezTo>
                    <a:pt x="1535" y="11166"/>
                    <a:pt x="1554" y="11158"/>
                    <a:pt x="1571" y="11149"/>
                  </a:cubicBezTo>
                  <a:cubicBezTo>
                    <a:pt x="1629" y="11121"/>
                    <a:pt x="1672" y="11055"/>
                    <a:pt x="1674" y="10999"/>
                  </a:cubicBezTo>
                  <a:cubicBezTo>
                    <a:pt x="1676" y="10982"/>
                    <a:pt x="1672" y="10967"/>
                    <a:pt x="1666" y="10952"/>
                  </a:cubicBezTo>
                  <a:cubicBezTo>
                    <a:pt x="1741" y="10930"/>
                    <a:pt x="1813" y="10900"/>
                    <a:pt x="1880" y="10862"/>
                  </a:cubicBezTo>
                  <a:lnTo>
                    <a:pt x="1886" y="10860"/>
                  </a:lnTo>
                  <a:lnTo>
                    <a:pt x="1891" y="10853"/>
                  </a:lnTo>
                  <a:cubicBezTo>
                    <a:pt x="1955" y="10738"/>
                    <a:pt x="1816" y="10618"/>
                    <a:pt x="1771" y="10577"/>
                  </a:cubicBezTo>
                  <a:cubicBezTo>
                    <a:pt x="1728" y="10540"/>
                    <a:pt x="1681" y="10476"/>
                    <a:pt x="1681" y="10423"/>
                  </a:cubicBezTo>
                  <a:cubicBezTo>
                    <a:pt x="1681" y="10401"/>
                    <a:pt x="1689" y="10386"/>
                    <a:pt x="1702" y="10373"/>
                  </a:cubicBezTo>
                  <a:cubicBezTo>
                    <a:pt x="1723" y="10354"/>
                    <a:pt x="1756" y="10350"/>
                    <a:pt x="1792" y="10348"/>
                  </a:cubicBezTo>
                  <a:cubicBezTo>
                    <a:pt x="1989" y="10329"/>
                    <a:pt x="2187" y="10320"/>
                    <a:pt x="2385" y="10320"/>
                  </a:cubicBezTo>
                  <a:cubicBezTo>
                    <a:pt x="2500" y="10320"/>
                    <a:pt x="2614" y="10323"/>
                    <a:pt x="2728" y="10328"/>
                  </a:cubicBezTo>
                  <a:lnTo>
                    <a:pt x="2760" y="10331"/>
                  </a:lnTo>
                  <a:lnTo>
                    <a:pt x="2760" y="10331"/>
                  </a:lnTo>
                  <a:lnTo>
                    <a:pt x="2756" y="10298"/>
                  </a:lnTo>
                  <a:cubicBezTo>
                    <a:pt x="2741" y="10181"/>
                    <a:pt x="2838" y="10056"/>
                    <a:pt x="2958" y="10041"/>
                  </a:cubicBezTo>
                  <a:cubicBezTo>
                    <a:pt x="2973" y="10039"/>
                    <a:pt x="2988" y="10039"/>
                    <a:pt x="3003" y="10037"/>
                  </a:cubicBezTo>
                  <a:cubicBezTo>
                    <a:pt x="3033" y="10037"/>
                    <a:pt x="3063" y="10035"/>
                    <a:pt x="3090" y="10026"/>
                  </a:cubicBezTo>
                  <a:cubicBezTo>
                    <a:pt x="3172" y="10003"/>
                    <a:pt x="3217" y="9930"/>
                    <a:pt x="3260" y="9861"/>
                  </a:cubicBezTo>
                  <a:cubicBezTo>
                    <a:pt x="3288" y="9816"/>
                    <a:pt x="3315" y="9769"/>
                    <a:pt x="3356" y="9739"/>
                  </a:cubicBezTo>
                  <a:cubicBezTo>
                    <a:pt x="3395" y="9707"/>
                    <a:pt x="3450" y="9690"/>
                    <a:pt x="3504" y="9673"/>
                  </a:cubicBezTo>
                  <a:cubicBezTo>
                    <a:pt x="3590" y="9645"/>
                    <a:pt x="3677" y="9617"/>
                    <a:pt x="3716" y="9529"/>
                  </a:cubicBezTo>
                  <a:cubicBezTo>
                    <a:pt x="3731" y="9497"/>
                    <a:pt x="3733" y="9461"/>
                    <a:pt x="3735" y="9426"/>
                  </a:cubicBezTo>
                  <a:cubicBezTo>
                    <a:pt x="3740" y="9390"/>
                    <a:pt x="3742" y="9354"/>
                    <a:pt x="3761" y="9326"/>
                  </a:cubicBezTo>
                  <a:cubicBezTo>
                    <a:pt x="3791" y="9283"/>
                    <a:pt x="3851" y="9274"/>
                    <a:pt x="3915" y="9266"/>
                  </a:cubicBezTo>
                  <a:cubicBezTo>
                    <a:pt x="3988" y="9255"/>
                    <a:pt x="4063" y="9244"/>
                    <a:pt x="4106" y="9182"/>
                  </a:cubicBezTo>
                  <a:cubicBezTo>
                    <a:pt x="4140" y="9137"/>
                    <a:pt x="4140" y="9081"/>
                    <a:pt x="4140" y="9028"/>
                  </a:cubicBezTo>
                  <a:cubicBezTo>
                    <a:pt x="4140" y="9006"/>
                    <a:pt x="4140" y="8985"/>
                    <a:pt x="4142" y="8966"/>
                  </a:cubicBezTo>
                  <a:cubicBezTo>
                    <a:pt x="4148" y="8921"/>
                    <a:pt x="4186" y="8874"/>
                    <a:pt x="4219" y="8874"/>
                  </a:cubicBezTo>
                  <a:cubicBezTo>
                    <a:pt x="4226" y="8874"/>
                    <a:pt x="4233" y="8876"/>
                    <a:pt x="4239" y="8880"/>
                  </a:cubicBezTo>
                  <a:lnTo>
                    <a:pt x="4294" y="8923"/>
                  </a:lnTo>
                  <a:lnTo>
                    <a:pt x="4282" y="8854"/>
                  </a:lnTo>
                  <a:cubicBezTo>
                    <a:pt x="4267" y="8786"/>
                    <a:pt x="4252" y="8709"/>
                    <a:pt x="4277" y="8642"/>
                  </a:cubicBezTo>
                  <a:cubicBezTo>
                    <a:pt x="4295" y="8594"/>
                    <a:pt x="4346" y="8555"/>
                    <a:pt x="4392" y="8555"/>
                  </a:cubicBezTo>
                  <a:cubicBezTo>
                    <a:pt x="4397" y="8555"/>
                    <a:pt x="4401" y="8556"/>
                    <a:pt x="4406" y="8557"/>
                  </a:cubicBezTo>
                  <a:cubicBezTo>
                    <a:pt x="4406" y="8610"/>
                    <a:pt x="4410" y="8674"/>
                    <a:pt x="4440" y="8730"/>
                  </a:cubicBezTo>
                  <a:cubicBezTo>
                    <a:pt x="4469" y="8782"/>
                    <a:pt x="4526" y="8816"/>
                    <a:pt x="4580" y="8816"/>
                  </a:cubicBezTo>
                  <a:cubicBezTo>
                    <a:pt x="4597" y="8816"/>
                    <a:pt x="4613" y="8812"/>
                    <a:pt x="4629" y="8805"/>
                  </a:cubicBezTo>
                  <a:cubicBezTo>
                    <a:pt x="4678" y="8782"/>
                    <a:pt x="4729" y="8719"/>
                    <a:pt x="4697" y="8557"/>
                  </a:cubicBezTo>
                  <a:cubicBezTo>
                    <a:pt x="4687" y="8505"/>
                    <a:pt x="4674" y="8434"/>
                    <a:pt x="4624" y="8385"/>
                  </a:cubicBezTo>
                  <a:cubicBezTo>
                    <a:pt x="4577" y="8336"/>
                    <a:pt x="4509" y="8319"/>
                    <a:pt x="4442" y="8299"/>
                  </a:cubicBezTo>
                  <a:cubicBezTo>
                    <a:pt x="4363" y="8280"/>
                    <a:pt x="4297" y="8261"/>
                    <a:pt x="4282" y="8199"/>
                  </a:cubicBezTo>
                  <a:cubicBezTo>
                    <a:pt x="4262" y="8115"/>
                    <a:pt x="4376" y="8053"/>
                    <a:pt x="4479" y="8025"/>
                  </a:cubicBezTo>
                  <a:lnTo>
                    <a:pt x="4834" y="7927"/>
                  </a:lnTo>
                  <a:cubicBezTo>
                    <a:pt x="4879" y="7916"/>
                    <a:pt x="4927" y="7903"/>
                    <a:pt x="4972" y="7877"/>
                  </a:cubicBezTo>
                  <a:cubicBezTo>
                    <a:pt x="5096" y="7809"/>
                    <a:pt x="5169" y="7652"/>
                    <a:pt x="5171" y="7460"/>
                  </a:cubicBezTo>
                  <a:cubicBezTo>
                    <a:pt x="5173" y="7389"/>
                    <a:pt x="5164" y="7318"/>
                    <a:pt x="5158" y="7252"/>
                  </a:cubicBezTo>
                  <a:cubicBezTo>
                    <a:pt x="5149" y="7170"/>
                    <a:pt x="5141" y="7085"/>
                    <a:pt x="5147" y="7003"/>
                  </a:cubicBezTo>
                  <a:cubicBezTo>
                    <a:pt x="5156" y="6875"/>
                    <a:pt x="5218" y="6710"/>
                    <a:pt x="5359" y="6660"/>
                  </a:cubicBezTo>
                  <a:cubicBezTo>
                    <a:pt x="5385" y="6650"/>
                    <a:pt x="5413" y="6645"/>
                    <a:pt x="5443" y="6641"/>
                  </a:cubicBezTo>
                  <a:cubicBezTo>
                    <a:pt x="5486" y="6633"/>
                    <a:pt x="5531" y="6626"/>
                    <a:pt x="5571" y="6603"/>
                  </a:cubicBezTo>
                  <a:cubicBezTo>
                    <a:pt x="5655" y="6558"/>
                    <a:pt x="5694" y="6470"/>
                    <a:pt x="5730" y="6376"/>
                  </a:cubicBezTo>
                  <a:lnTo>
                    <a:pt x="5882" y="5981"/>
                  </a:lnTo>
                  <a:lnTo>
                    <a:pt x="5970" y="5917"/>
                  </a:lnTo>
                  <a:lnTo>
                    <a:pt x="5963" y="5900"/>
                  </a:lnTo>
                  <a:cubicBezTo>
                    <a:pt x="5959" y="5883"/>
                    <a:pt x="5961" y="5870"/>
                    <a:pt x="5970" y="5857"/>
                  </a:cubicBezTo>
                  <a:cubicBezTo>
                    <a:pt x="5978" y="5842"/>
                    <a:pt x="5998" y="5829"/>
                    <a:pt x="6021" y="5825"/>
                  </a:cubicBezTo>
                  <a:cubicBezTo>
                    <a:pt x="6030" y="5823"/>
                    <a:pt x="6041" y="5821"/>
                    <a:pt x="6049" y="5818"/>
                  </a:cubicBezTo>
                  <a:cubicBezTo>
                    <a:pt x="6101" y="5810"/>
                    <a:pt x="6161" y="5797"/>
                    <a:pt x="6195" y="5748"/>
                  </a:cubicBezTo>
                  <a:cubicBezTo>
                    <a:pt x="6221" y="5707"/>
                    <a:pt x="6216" y="5660"/>
                    <a:pt x="6214" y="5619"/>
                  </a:cubicBezTo>
                  <a:cubicBezTo>
                    <a:pt x="6212" y="5587"/>
                    <a:pt x="6210" y="5555"/>
                    <a:pt x="6218" y="5531"/>
                  </a:cubicBezTo>
                  <a:cubicBezTo>
                    <a:pt x="6236" y="5489"/>
                    <a:pt x="6283" y="5467"/>
                    <a:pt x="6332" y="5446"/>
                  </a:cubicBezTo>
                  <a:cubicBezTo>
                    <a:pt x="6347" y="5439"/>
                    <a:pt x="6364" y="5431"/>
                    <a:pt x="6379" y="5422"/>
                  </a:cubicBezTo>
                  <a:cubicBezTo>
                    <a:pt x="6514" y="5351"/>
                    <a:pt x="6591" y="5191"/>
                    <a:pt x="6561" y="5041"/>
                  </a:cubicBezTo>
                  <a:lnTo>
                    <a:pt x="6559" y="5028"/>
                  </a:lnTo>
                  <a:cubicBezTo>
                    <a:pt x="6553" y="4996"/>
                    <a:pt x="6546" y="4964"/>
                    <a:pt x="6561" y="4946"/>
                  </a:cubicBezTo>
                  <a:cubicBezTo>
                    <a:pt x="6570" y="4936"/>
                    <a:pt x="6589" y="4929"/>
                    <a:pt x="6606" y="4925"/>
                  </a:cubicBezTo>
                  <a:cubicBezTo>
                    <a:pt x="6613" y="4923"/>
                    <a:pt x="6619" y="4921"/>
                    <a:pt x="6626" y="4919"/>
                  </a:cubicBezTo>
                  <a:cubicBezTo>
                    <a:pt x="6703" y="4891"/>
                    <a:pt x="6767" y="4820"/>
                    <a:pt x="6799" y="4722"/>
                  </a:cubicBezTo>
                  <a:cubicBezTo>
                    <a:pt x="6820" y="4664"/>
                    <a:pt x="6829" y="4604"/>
                    <a:pt x="6838" y="4544"/>
                  </a:cubicBezTo>
                  <a:cubicBezTo>
                    <a:pt x="6842" y="4520"/>
                    <a:pt x="6846" y="4499"/>
                    <a:pt x="6850" y="4475"/>
                  </a:cubicBezTo>
                  <a:cubicBezTo>
                    <a:pt x="6857" y="4434"/>
                    <a:pt x="6868" y="4392"/>
                    <a:pt x="6893" y="4362"/>
                  </a:cubicBezTo>
                  <a:cubicBezTo>
                    <a:pt x="6917" y="4334"/>
                    <a:pt x="6955" y="4317"/>
                    <a:pt x="6994" y="4299"/>
                  </a:cubicBezTo>
                  <a:cubicBezTo>
                    <a:pt x="7035" y="4282"/>
                    <a:pt x="7075" y="4265"/>
                    <a:pt x="7110" y="4233"/>
                  </a:cubicBezTo>
                  <a:cubicBezTo>
                    <a:pt x="7129" y="4212"/>
                    <a:pt x="7144" y="4186"/>
                    <a:pt x="7159" y="4162"/>
                  </a:cubicBezTo>
                  <a:cubicBezTo>
                    <a:pt x="7163" y="4156"/>
                    <a:pt x="7168" y="4147"/>
                    <a:pt x="7172" y="4141"/>
                  </a:cubicBezTo>
                  <a:cubicBezTo>
                    <a:pt x="7258" y="4004"/>
                    <a:pt x="7414" y="3922"/>
                    <a:pt x="7551" y="3850"/>
                  </a:cubicBezTo>
                  <a:cubicBezTo>
                    <a:pt x="7564" y="3843"/>
                    <a:pt x="7577" y="3837"/>
                    <a:pt x="7590" y="3837"/>
                  </a:cubicBezTo>
                  <a:lnTo>
                    <a:pt x="7592" y="3837"/>
                  </a:lnTo>
                  <a:cubicBezTo>
                    <a:pt x="7609" y="3841"/>
                    <a:pt x="7622" y="3867"/>
                    <a:pt x="7635" y="3892"/>
                  </a:cubicBezTo>
                  <a:cubicBezTo>
                    <a:pt x="7686" y="4009"/>
                    <a:pt x="7790" y="4133"/>
                    <a:pt x="7920" y="4133"/>
                  </a:cubicBezTo>
                  <a:cubicBezTo>
                    <a:pt x="7931" y="4133"/>
                    <a:pt x="7943" y="4132"/>
                    <a:pt x="7954" y="4130"/>
                  </a:cubicBezTo>
                  <a:cubicBezTo>
                    <a:pt x="7995" y="4124"/>
                    <a:pt x="8025" y="4104"/>
                    <a:pt x="8037" y="4074"/>
                  </a:cubicBezTo>
                  <a:cubicBezTo>
                    <a:pt x="8050" y="4049"/>
                    <a:pt x="8046" y="4023"/>
                    <a:pt x="8044" y="4002"/>
                  </a:cubicBezTo>
                  <a:lnTo>
                    <a:pt x="7995" y="3650"/>
                  </a:lnTo>
                  <a:cubicBezTo>
                    <a:pt x="7990" y="3625"/>
                    <a:pt x="7986" y="3597"/>
                    <a:pt x="7973" y="3571"/>
                  </a:cubicBezTo>
                  <a:cubicBezTo>
                    <a:pt x="7956" y="3539"/>
                    <a:pt x="7930" y="3515"/>
                    <a:pt x="7890" y="3490"/>
                  </a:cubicBezTo>
                  <a:cubicBezTo>
                    <a:pt x="7825" y="3451"/>
                    <a:pt x="7746" y="3430"/>
                    <a:pt x="7665" y="3430"/>
                  </a:cubicBezTo>
                  <a:cubicBezTo>
                    <a:pt x="7521" y="3430"/>
                    <a:pt x="7384" y="3494"/>
                    <a:pt x="7300" y="3599"/>
                  </a:cubicBezTo>
                  <a:cubicBezTo>
                    <a:pt x="7292" y="3610"/>
                    <a:pt x="7285" y="3620"/>
                    <a:pt x="7277" y="3631"/>
                  </a:cubicBezTo>
                  <a:cubicBezTo>
                    <a:pt x="7255" y="3661"/>
                    <a:pt x="7234" y="3691"/>
                    <a:pt x="7206" y="3708"/>
                  </a:cubicBezTo>
                  <a:cubicBezTo>
                    <a:pt x="7170" y="3730"/>
                    <a:pt x="7125" y="3732"/>
                    <a:pt x="7082" y="3736"/>
                  </a:cubicBezTo>
                  <a:lnTo>
                    <a:pt x="6780" y="3755"/>
                  </a:lnTo>
                  <a:cubicBezTo>
                    <a:pt x="6748" y="3757"/>
                    <a:pt x="6715" y="3760"/>
                    <a:pt x="6683" y="3760"/>
                  </a:cubicBezTo>
                  <a:cubicBezTo>
                    <a:pt x="6559" y="3760"/>
                    <a:pt x="6476" y="3732"/>
                    <a:pt x="6424" y="3676"/>
                  </a:cubicBezTo>
                  <a:cubicBezTo>
                    <a:pt x="6396" y="3646"/>
                    <a:pt x="6375" y="3599"/>
                    <a:pt x="6390" y="3558"/>
                  </a:cubicBezTo>
                  <a:cubicBezTo>
                    <a:pt x="6411" y="3507"/>
                    <a:pt x="6478" y="3494"/>
                    <a:pt x="6548" y="3481"/>
                  </a:cubicBezTo>
                  <a:cubicBezTo>
                    <a:pt x="6628" y="3466"/>
                    <a:pt x="6715" y="3449"/>
                    <a:pt x="6745" y="3367"/>
                  </a:cubicBezTo>
                  <a:cubicBezTo>
                    <a:pt x="6756" y="3335"/>
                    <a:pt x="6754" y="3303"/>
                    <a:pt x="6752" y="3273"/>
                  </a:cubicBezTo>
                  <a:cubicBezTo>
                    <a:pt x="6750" y="3248"/>
                    <a:pt x="6748" y="3222"/>
                    <a:pt x="6754" y="3200"/>
                  </a:cubicBezTo>
                  <a:cubicBezTo>
                    <a:pt x="6771" y="3151"/>
                    <a:pt x="6829" y="3136"/>
                    <a:pt x="6898" y="3119"/>
                  </a:cubicBezTo>
                  <a:cubicBezTo>
                    <a:pt x="6962" y="3102"/>
                    <a:pt x="7035" y="3085"/>
                    <a:pt x="7073" y="3025"/>
                  </a:cubicBezTo>
                  <a:cubicBezTo>
                    <a:pt x="7086" y="3005"/>
                    <a:pt x="7095" y="2984"/>
                    <a:pt x="7101" y="2963"/>
                  </a:cubicBezTo>
                  <a:cubicBezTo>
                    <a:pt x="7103" y="2954"/>
                    <a:pt x="7105" y="2945"/>
                    <a:pt x="7110" y="2939"/>
                  </a:cubicBezTo>
                  <a:cubicBezTo>
                    <a:pt x="7129" y="2890"/>
                    <a:pt x="7165" y="2845"/>
                    <a:pt x="7200" y="2800"/>
                  </a:cubicBezTo>
                  <a:cubicBezTo>
                    <a:pt x="7253" y="2735"/>
                    <a:pt x="7307" y="2669"/>
                    <a:pt x="7311" y="2583"/>
                  </a:cubicBezTo>
                  <a:cubicBezTo>
                    <a:pt x="7326" y="2575"/>
                    <a:pt x="7343" y="2570"/>
                    <a:pt x="7363" y="2570"/>
                  </a:cubicBezTo>
                  <a:cubicBezTo>
                    <a:pt x="7414" y="2570"/>
                    <a:pt x="7461" y="2603"/>
                    <a:pt x="7474" y="2645"/>
                  </a:cubicBezTo>
                  <a:cubicBezTo>
                    <a:pt x="7487" y="2682"/>
                    <a:pt x="7478" y="2723"/>
                    <a:pt x="7470" y="2765"/>
                  </a:cubicBezTo>
                  <a:lnTo>
                    <a:pt x="7468" y="2776"/>
                  </a:lnTo>
                  <a:cubicBezTo>
                    <a:pt x="7459" y="2830"/>
                    <a:pt x="7453" y="2888"/>
                    <a:pt x="7480" y="2939"/>
                  </a:cubicBezTo>
                  <a:cubicBezTo>
                    <a:pt x="7502" y="2973"/>
                    <a:pt x="7545" y="2994"/>
                    <a:pt x="7584" y="2994"/>
                  </a:cubicBezTo>
                  <a:cubicBezTo>
                    <a:pt x="7609" y="2994"/>
                    <a:pt x="7632" y="2986"/>
                    <a:pt x="7647" y="2969"/>
                  </a:cubicBezTo>
                  <a:cubicBezTo>
                    <a:pt x="7662" y="2952"/>
                    <a:pt x="7684" y="2943"/>
                    <a:pt x="7710" y="2943"/>
                  </a:cubicBezTo>
                  <a:cubicBezTo>
                    <a:pt x="7810" y="2943"/>
                    <a:pt x="7952" y="3063"/>
                    <a:pt x="7967" y="3160"/>
                  </a:cubicBezTo>
                  <a:cubicBezTo>
                    <a:pt x="7967" y="3168"/>
                    <a:pt x="7967" y="3179"/>
                    <a:pt x="7969" y="3190"/>
                  </a:cubicBezTo>
                  <a:cubicBezTo>
                    <a:pt x="7971" y="3218"/>
                    <a:pt x="7973" y="3245"/>
                    <a:pt x="7986" y="3273"/>
                  </a:cubicBezTo>
                  <a:cubicBezTo>
                    <a:pt x="8001" y="3305"/>
                    <a:pt x="8038" y="3324"/>
                    <a:pt x="8071" y="3324"/>
                  </a:cubicBezTo>
                  <a:cubicBezTo>
                    <a:pt x="8089" y="3324"/>
                    <a:pt x="8107" y="3318"/>
                    <a:pt x="8119" y="3305"/>
                  </a:cubicBezTo>
                  <a:lnTo>
                    <a:pt x="8127" y="3297"/>
                  </a:lnTo>
                  <a:lnTo>
                    <a:pt x="8125" y="3282"/>
                  </a:lnTo>
                  <a:cubicBezTo>
                    <a:pt x="8110" y="3224"/>
                    <a:pt x="8125" y="3162"/>
                    <a:pt x="8168" y="3108"/>
                  </a:cubicBezTo>
                  <a:cubicBezTo>
                    <a:pt x="8209" y="3057"/>
                    <a:pt x="8267" y="3025"/>
                    <a:pt x="8327" y="3023"/>
                  </a:cubicBezTo>
                  <a:cubicBezTo>
                    <a:pt x="8337" y="3147"/>
                    <a:pt x="8447" y="3256"/>
                    <a:pt x="8571" y="3262"/>
                  </a:cubicBezTo>
                  <a:lnTo>
                    <a:pt x="8575" y="3265"/>
                  </a:lnTo>
                  <a:lnTo>
                    <a:pt x="8579" y="3262"/>
                  </a:lnTo>
                  <a:cubicBezTo>
                    <a:pt x="8639" y="3252"/>
                    <a:pt x="8680" y="3207"/>
                    <a:pt x="8691" y="3138"/>
                  </a:cubicBezTo>
                  <a:cubicBezTo>
                    <a:pt x="8708" y="3044"/>
                    <a:pt x="8659" y="2937"/>
                    <a:pt x="8582" y="2890"/>
                  </a:cubicBezTo>
                  <a:cubicBezTo>
                    <a:pt x="8487" y="2836"/>
                    <a:pt x="8380" y="2834"/>
                    <a:pt x="8277" y="2832"/>
                  </a:cubicBezTo>
                  <a:cubicBezTo>
                    <a:pt x="8237" y="2832"/>
                    <a:pt x="8198" y="2830"/>
                    <a:pt x="8160" y="2828"/>
                  </a:cubicBezTo>
                  <a:cubicBezTo>
                    <a:pt x="8031" y="2815"/>
                    <a:pt x="7898" y="2738"/>
                    <a:pt x="7894" y="2630"/>
                  </a:cubicBezTo>
                  <a:lnTo>
                    <a:pt x="8222" y="2493"/>
                  </a:lnTo>
                  <a:lnTo>
                    <a:pt x="8194" y="2465"/>
                  </a:lnTo>
                  <a:cubicBezTo>
                    <a:pt x="8172" y="2444"/>
                    <a:pt x="8162" y="2421"/>
                    <a:pt x="8164" y="2391"/>
                  </a:cubicBezTo>
                  <a:cubicBezTo>
                    <a:pt x="8166" y="2316"/>
                    <a:pt x="8239" y="2223"/>
                    <a:pt x="8310" y="2166"/>
                  </a:cubicBezTo>
                  <a:lnTo>
                    <a:pt x="8494" y="2016"/>
                  </a:lnTo>
                  <a:cubicBezTo>
                    <a:pt x="8534" y="2031"/>
                    <a:pt x="8543" y="2084"/>
                    <a:pt x="8549" y="2166"/>
                  </a:cubicBezTo>
                  <a:cubicBezTo>
                    <a:pt x="8558" y="2243"/>
                    <a:pt x="8567" y="2328"/>
                    <a:pt x="8633" y="2373"/>
                  </a:cubicBezTo>
                  <a:cubicBezTo>
                    <a:pt x="8663" y="2395"/>
                    <a:pt x="8697" y="2399"/>
                    <a:pt x="8727" y="2403"/>
                  </a:cubicBezTo>
                  <a:cubicBezTo>
                    <a:pt x="8772" y="2412"/>
                    <a:pt x="8813" y="2414"/>
                    <a:pt x="8854" y="2414"/>
                  </a:cubicBezTo>
                  <a:cubicBezTo>
                    <a:pt x="9012" y="2414"/>
                    <a:pt x="9115" y="2358"/>
                    <a:pt x="9143" y="2258"/>
                  </a:cubicBezTo>
                  <a:cubicBezTo>
                    <a:pt x="9149" y="2232"/>
                    <a:pt x="9152" y="2208"/>
                    <a:pt x="9152" y="2187"/>
                  </a:cubicBezTo>
                  <a:cubicBezTo>
                    <a:pt x="9154" y="2166"/>
                    <a:pt x="9154" y="2148"/>
                    <a:pt x="9158" y="2129"/>
                  </a:cubicBezTo>
                  <a:cubicBezTo>
                    <a:pt x="9187" y="2011"/>
                    <a:pt x="9341" y="1987"/>
                    <a:pt x="9468" y="1987"/>
                  </a:cubicBezTo>
                  <a:cubicBezTo>
                    <a:pt x="9480" y="1987"/>
                    <a:pt x="9492" y="1987"/>
                    <a:pt x="9503" y="1988"/>
                  </a:cubicBezTo>
                  <a:lnTo>
                    <a:pt x="9548" y="1990"/>
                  </a:lnTo>
                  <a:lnTo>
                    <a:pt x="9529" y="1949"/>
                  </a:lnTo>
                  <a:cubicBezTo>
                    <a:pt x="9464" y="1825"/>
                    <a:pt x="9415" y="1713"/>
                    <a:pt x="9434" y="1602"/>
                  </a:cubicBezTo>
                  <a:cubicBezTo>
                    <a:pt x="9469" y="1420"/>
                    <a:pt x="9670" y="1326"/>
                    <a:pt x="9854" y="1264"/>
                  </a:cubicBezTo>
                  <a:lnTo>
                    <a:pt x="9886" y="1743"/>
                  </a:lnTo>
                  <a:cubicBezTo>
                    <a:pt x="9886" y="1771"/>
                    <a:pt x="9891" y="1814"/>
                    <a:pt x="9919" y="1842"/>
                  </a:cubicBezTo>
                  <a:cubicBezTo>
                    <a:pt x="9938" y="1861"/>
                    <a:pt x="9966" y="1870"/>
                    <a:pt x="10002" y="1870"/>
                  </a:cubicBezTo>
                  <a:cubicBezTo>
                    <a:pt x="10015" y="1870"/>
                    <a:pt x="10028" y="1868"/>
                    <a:pt x="10041" y="1868"/>
                  </a:cubicBezTo>
                  <a:lnTo>
                    <a:pt x="10347" y="1831"/>
                  </a:lnTo>
                  <a:lnTo>
                    <a:pt x="10441" y="2185"/>
                  </a:lnTo>
                  <a:lnTo>
                    <a:pt x="10452" y="2189"/>
                  </a:lnTo>
                  <a:cubicBezTo>
                    <a:pt x="10472" y="2202"/>
                    <a:pt x="10496" y="2208"/>
                    <a:pt x="10520" y="2208"/>
                  </a:cubicBezTo>
                  <a:cubicBezTo>
                    <a:pt x="10585" y="2208"/>
                    <a:pt x="10656" y="2165"/>
                    <a:pt x="10688" y="2101"/>
                  </a:cubicBezTo>
                  <a:cubicBezTo>
                    <a:pt x="10726" y="2020"/>
                    <a:pt x="10713" y="1923"/>
                    <a:pt x="10696" y="1851"/>
                  </a:cubicBezTo>
                  <a:cubicBezTo>
                    <a:pt x="10658" y="1673"/>
                    <a:pt x="10589" y="1508"/>
                    <a:pt x="10493" y="1356"/>
                  </a:cubicBezTo>
                  <a:cubicBezTo>
                    <a:pt x="10510" y="1341"/>
                    <a:pt x="10533" y="1335"/>
                    <a:pt x="10560" y="1335"/>
                  </a:cubicBezTo>
                  <a:cubicBezTo>
                    <a:pt x="10602" y="1335"/>
                    <a:pt x="10652" y="1351"/>
                    <a:pt x="10696" y="1379"/>
                  </a:cubicBezTo>
                  <a:cubicBezTo>
                    <a:pt x="10711" y="1388"/>
                    <a:pt x="10724" y="1399"/>
                    <a:pt x="10739" y="1407"/>
                  </a:cubicBezTo>
                  <a:cubicBezTo>
                    <a:pt x="10804" y="1451"/>
                    <a:pt x="10870" y="1498"/>
                    <a:pt x="10947" y="1498"/>
                  </a:cubicBezTo>
                  <a:cubicBezTo>
                    <a:pt x="10952" y="1498"/>
                    <a:pt x="10957" y="1497"/>
                    <a:pt x="10962" y="1497"/>
                  </a:cubicBezTo>
                  <a:cubicBezTo>
                    <a:pt x="10977" y="1497"/>
                    <a:pt x="10994" y="1493"/>
                    <a:pt x="11009" y="1489"/>
                  </a:cubicBezTo>
                  <a:cubicBezTo>
                    <a:pt x="11027" y="1486"/>
                    <a:pt x="11044" y="1482"/>
                    <a:pt x="11060" y="1482"/>
                  </a:cubicBezTo>
                  <a:cubicBezTo>
                    <a:pt x="11066" y="1482"/>
                    <a:pt x="11072" y="1483"/>
                    <a:pt x="11078" y="1484"/>
                  </a:cubicBezTo>
                  <a:cubicBezTo>
                    <a:pt x="11116" y="1493"/>
                    <a:pt x="11138" y="1534"/>
                    <a:pt x="11161" y="1576"/>
                  </a:cubicBezTo>
                  <a:cubicBezTo>
                    <a:pt x="11172" y="1598"/>
                    <a:pt x="11183" y="1619"/>
                    <a:pt x="11198" y="1639"/>
                  </a:cubicBezTo>
                  <a:cubicBezTo>
                    <a:pt x="11225" y="1675"/>
                    <a:pt x="11273" y="1690"/>
                    <a:pt x="11309" y="1690"/>
                  </a:cubicBezTo>
                  <a:cubicBezTo>
                    <a:pt x="11343" y="1690"/>
                    <a:pt x="11371" y="1677"/>
                    <a:pt x="11386" y="1658"/>
                  </a:cubicBezTo>
                  <a:cubicBezTo>
                    <a:pt x="11395" y="1647"/>
                    <a:pt x="11405" y="1628"/>
                    <a:pt x="11397" y="1598"/>
                  </a:cubicBezTo>
                  <a:lnTo>
                    <a:pt x="11395" y="1589"/>
                  </a:lnTo>
                  <a:lnTo>
                    <a:pt x="11388" y="1583"/>
                  </a:lnTo>
                  <a:cubicBezTo>
                    <a:pt x="11258" y="1491"/>
                    <a:pt x="11208" y="1298"/>
                    <a:pt x="11281" y="1154"/>
                  </a:cubicBezTo>
                  <a:cubicBezTo>
                    <a:pt x="11294" y="1131"/>
                    <a:pt x="11307" y="1107"/>
                    <a:pt x="11324" y="1084"/>
                  </a:cubicBezTo>
                  <a:cubicBezTo>
                    <a:pt x="11341" y="1058"/>
                    <a:pt x="11360" y="1028"/>
                    <a:pt x="11373" y="998"/>
                  </a:cubicBezTo>
                  <a:cubicBezTo>
                    <a:pt x="11388" y="966"/>
                    <a:pt x="11397" y="934"/>
                    <a:pt x="11408" y="901"/>
                  </a:cubicBezTo>
                  <a:cubicBezTo>
                    <a:pt x="11418" y="865"/>
                    <a:pt x="11427" y="831"/>
                    <a:pt x="11444" y="799"/>
                  </a:cubicBezTo>
                  <a:cubicBezTo>
                    <a:pt x="11521" y="651"/>
                    <a:pt x="11725" y="612"/>
                    <a:pt x="11911" y="597"/>
                  </a:cubicBezTo>
                  <a:cubicBezTo>
                    <a:pt x="11928" y="595"/>
                    <a:pt x="11945" y="595"/>
                    <a:pt x="11962" y="595"/>
                  </a:cubicBezTo>
                  <a:cubicBezTo>
                    <a:pt x="11999" y="595"/>
                    <a:pt x="12025" y="599"/>
                    <a:pt x="12044" y="614"/>
                  </a:cubicBezTo>
                  <a:cubicBezTo>
                    <a:pt x="12078" y="636"/>
                    <a:pt x="12085" y="672"/>
                    <a:pt x="12080" y="698"/>
                  </a:cubicBezTo>
                  <a:cubicBezTo>
                    <a:pt x="12076" y="762"/>
                    <a:pt x="12022" y="833"/>
                    <a:pt x="11960" y="861"/>
                  </a:cubicBezTo>
                  <a:cubicBezTo>
                    <a:pt x="11909" y="882"/>
                    <a:pt x="11853" y="891"/>
                    <a:pt x="11793" y="899"/>
                  </a:cubicBezTo>
                  <a:cubicBezTo>
                    <a:pt x="11727" y="910"/>
                    <a:pt x="11658" y="921"/>
                    <a:pt x="11596" y="951"/>
                  </a:cubicBezTo>
                  <a:cubicBezTo>
                    <a:pt x="11457" y="1019"/>
                    <a:pt x="11375" y="1186"/>
                    <a:pt x="11405" y="1339"/>
                  </a:cubicBezTo>
                  <a:lnTo>
                    <a:pt x="11410" y="1360"/>
                  </a:lnTo>
                  <a:lnTo>
                    <a:pt x="11431" y="1360"/>
                  </a:lnTo>
                  <a:cubicBezTo>
                    <a:pt x="11462" y="1361"/>
                    <a:pt x="11493" y="1362"/>
                    <a:pt x="11524" y="1362"/>
                  </a:cubicBezTo>
                  <a:cubicBezTo>
                    <a:pt x="11726" y="1362"/>
                    <a:pt x="11926" y="1338"/>
                    <a:pt x="12121" y="1289"/>
                  </a:cubicBezTo>
                  <a:lnTo>
                    <a:pt x="12121" y="1289"/>
                  </a:lnTo>
                  <a:cubicBezTo>
                    <a:pt x="12117" y="1377"/>
                    <a:pt x="12121" y="1463"/>
                    <a:pt x="12168" y="1531"/>
                  </a:cubicBezTo>
                  <a:cubicBezTo>
                    <a:pt x="12200" y="1579"/>
                    <a:pt x="12260" y="1609"/>
                    <a:pt x="12322" y="1609"/>
                  </a:cubicBezTo>
                  <a:cubicBezTo>
                    <a:pt x="12376" y="1609"/>
                    <a:pt x="12419" y="1585"/>
                    <a:pt x="12440" y="1542"/>
                  </a:cubicBezTo>
                  <a:cubicBezTo>
                    <a:pt x="12453" y="1519"/>
                    <a:pt x="12460" y="1489"/>
                    <a:pt x="12457" y="1450"/>
                  </a:cubicBezTo>
                  <a:cubicBezTo>
                    <a:pt x="12455" y="1379"/>
                    <a:pt x="12432" y="1304"/>
                    <a:pt x="12408" y="1234"/>
                  </a:cubicBezTo>
                  <a:cubicBezTo>
                    <a:pt x="12367" y="1105"/>
                    <a:pt x="12333" y="996"/>
                    <a:pt x="12408" y="914"/>
                  </a:cubicBezTo>
                  <a:cubicBezTo>
                    <a:pt x="12438" y="882"/>
                    <a:pt x="12483" y="863"/>
                    <a:pt x="12530" y="844"/>
                  </a:cubicBezTo>
                  <a:cubicBezTo>
                    <a:pt x="12594" y="816"/>
                    <a:pt x="12661" y="786"/>
                    <a:pt x="12691" y="717"/>
                  </a:cubicBezTo>
                  <a:cubicBezTo>
                    <a:pt x="12699" y="698"/>
                    <a:pt x="12704" y="679"/>
                    <a:pt x="12708" y="662"/>
                  </a:cubicBezTo>
                  <a:cubicBezTo>
                    <a:pt x="12714" y="636"/>
                    <a:pt x="12719" y="614"/>
                    <a:pt x="12732" y="597"/>
                  </a:cubicBezTo>
                  <a:cubicBezTo>
                    <a:pt x="12744" y="584"/>
                    <a:pt x="12759" y="576"/>
                    <a:pt x="12777" y="576"/>
                  </a:cubicBezTo>
                  <a:cubicBezTo>
                    <a:pt x="12824" y="576"/>
                    <a:pt x="12890" y="623"/>
                    <a:pt x="12929" y="687"/>
                  </a:cubicBezTo>
                  <a:cubicBezTo>
                    <a:pt x="12979" y="773"/>
                    <a:pt x="13042" y="880"/>
                    <a:pt x="13142" y="880"/>
                  </a:cubicBezTo>
                  <a:cubicBezTo>
                    <a:pt x="13149" y="880"/>
                    <a:pt x="13157" y="879"/>
                    <a:pt x="13164" y="878"/>
                  </a:cubicBezTo>
                  <a:lnTo>
                    <a:pt x="13188" y="874"/>
                  </a:lnTo>
                  <a:lnTo>
                    <a:pt x="13186" y="848"/>
                  </a:lnTo>
                  <a:cubicBezTo>
                    <a:pt x="13177" y="726"/>
                    <a:pt x="13197" y="599"/>
                    <a:pt x="13239" y="482"/>
                  </a:cubicBezTo>
                  <a:cubicBezTo>
                    <a:pt x="13265" y="488"/>
                    <a:pt x="13293" y="490"/>
                    <a:pt x="13319" y="490"/>
                  </a:cubicBezTo>
                  <a:cubicBezTo>
                    <a:pt x="13539" y="490"/>
                    <a:pt x="13745" y="312"/>
                    <a:pt x="13769" y="102"/>
                  </a:cubicBezTo>
                  <a:cubicBezTo>
                    <a:pt x="13869" y="72"/>
                    <a:pt x="13972" y="55"/>
                    <a:pt x="14076" y="55"/>
                  </a:cubicBezTo>
                  <a:close/>
                  <a:moveTo>
                    <a:pt x="14085" y="0"/>
                  </a:moveTo>
                  <a:cubicBezTo>
                    <a:pt x="13966" y="0"/>
                    <a:pt x="13849" y="20"/>
                    <a:pt x="13736" y="57"/>
                  </a:cubicBezTo>
                  <a:lnTo>
                    <a:pt x="13719" y="64"/>
                  </a:lnTo>
                  <a:lnTo>
                    <a:pt x="13717" y="81"/>
                  </a:lnTo>
                  <a:cubicBezTo>
                    <a:pt x="13704" y="272"/>
                    <a:pt x="13518" y="437"/>
                    <a:pt x="13319" y="437"/>
                  </a:cubicBezTo>
                  <a:cubicBezTo>
                    <a:pt x="13289" y="437"/>
                    <a:pt x="13259" y="432"/>
                    <a:pt x="13231" y="424"/>
                  </a:cubicBezTo>
                  <a:lnTo>
                    <a:pt x="13207" y="417"/>
                  </a:lnTo>
                  <a:lnTo>
                    <a:pt x="13199" y="441"/>
                  </a:lnTo>
                  <a:cubicBezTo>
                    <a:pt x="13149" y="561"/>
                    <a:pt x="13126" y="694"/>
                    <a:pt x="13132" y="824"/>
                  </a:cubicBezTo>
                  <a:cubicBezTo>
                    <a:pt x="13066" y="816"/>
                    <a:pt x="13014" y="730"/>
                    <a:pt x="12972" y="655"/>
                  </a:cubicBezTo>
                  <a:cubicBezTo>
                    <a:pt x="12933" y="591"/>
                    <a:pt x="12854" y="522"/>
                    <a:pt x="12777" y="522"/>
                  </a:cubicBezTo>
                  <a:cubicBezTo>
                    <a:pt x="12742" y="522"/>
                    <a:pt x="12712" y="537"/>
                    <a:pt x="12691" y="563"/>
                  </a:cubicBezTo>
                  <a:cubicBezTo>
                    <a:pt x="12669" y="591"/>
                    <a:pt x="12663" y="621"/>
                    <a:pt x="12657" y="649"/>
                  </a:cubicBezTo>
                  <a:cubicBezTo>
                    <a:pt x="12652" y="666"/>
                    <a:pt x="12650" y="683"/>
                    <a:pt x="12644" y="696"/>
                  </a:cubicBezTo>
                  <a:cubicBezTo>
                    <a:pt x="12620" y="745"/>
                    <a:pt x="12567" y="769"/>
                    <a:pt x="12509" y="794"/>
                  </a:cubicBezTo>
                  <a:cubicBezTo>
                    <a:pt x="12460" y="816"/>
                    <a:pt x="12408" y="837"/>
                    <a:pt x="12370" y="878"/>
                  </a:cubicBezTo>
                  <a:cubicBezTo>
                    <a:pt x="12273" y="981"/>
                    <a:pt x="12316" y="1118"/>
                    <a:pt x="12357" y="1249"/>
                  </a:cubicBezTo>
                  <a:cubicBezTo>
                    <a:pt x="12378" y="1317"/>
                    <a:pt x="12402" y="1388"/>
                    <a:pt x="12404" y="1452"/>
                  </a:cubicBezTo>
                  <a:cubicBezTo>
                    <a:pt x="12406" y="1482"/>
                    <a:pt x="12402" y="1501"/>
                    <a:pt x="12393" y="1519"/>
                  </a:cubicBezTo>
                  <a:cubicBezTo>
                    <a:pt x="12376" y="1551"/>
                    <a:pt x="12342" y="1555"/>
                    <a:pt x="12322" y="1555"/>
                  </a:cubicBezTo>
                  <a:cubicBezTo>
                    <a:pt x="12280" y="1555"/>
                    <a:pt x="12235" y="1534"/>
                    <a:pt x="12213" y="1501"/>
                  </a:cubicBezTo>
                  <a:cubicBezTo>
                    <a:pt x="12168" y="1437"/>
                    <a:pt x="12170" y="1349"/>
                    <a:pt x="12177" y="1255"/>
                  </a:cubicBezTo>
                  <a:lnTo>
                    <a:pt x="12179" y="1219"/>
                  </a:lnTo>
                  <a:lnTo>
                    <a:pt x="12179" y="1219"/>
                  </a:lnTo>
                  <a:lnTo>
                    <a:pt x="12142" y="1227"/>
                  </a:lnTo>
                  <a:cubicBezTo>
                    <a:pt x="11942" y="1281"/>
                    <a:pt x="11731" y="1307"/>
                    <a:pt x="11523" y="1307"/>
                  </a:cubicBezTo>
                  <a:cubicBezTo>
                    <a:pt x="11500" y="1307"/>
                    <a:pt x="11478" y="1307"/>
                    <a:pt x="11455" y="1306"/>
                  </a:cubicBezTo>
                  <a:cubicBezTo>
                    <a:pt x="11440" y="1184"/>
                    <a:pt x="11508" y="1054"/>
                    <a:pt x="11620" y="1000"/>
                  </a:cubicBezTo>
                  <a:cubicBezTo>
                    <a:pt x="11675" y="972"/>
                    <a:pt x="11735" y="964"/>
                    <a:pt x="11802" y="953"/>
                  </a:cubicBezTo>
                  <a:cubicBezTo>
                    <a:pt x="11862" y="944"/>
                    <a:pt x="11924" y="934"/>
                    <a:pt x="11982" y="910"/>
                  </a:cubicBezTo>
                  <a:cubicBezTo>
                    <a:pt x="12061" y="876"/>
                    <a:pt x="12127" y="788"/>
                    <a:pt x="12134" y="702"/>
                  </a:cubicBezTo>
                  <a:cubicBezTo>
                    <a:pt x="12140" y="647"/>
                    <a:pt x="12119" y="599"/>
                    <a:pt x="12074" y="569"/>
                  </a:cubicBezTo>
                  <a:cubicBezTo>
                    <a:pt x="12046" y="550"/>
                    <a:pt x="12010" y="542"/>
                    <a:pt x="11962" y="542"/>
                  </a:cubicBezTo>
                  <a:cubicBezTo>
                    <a:pt x="11943" y="542"/>
                    <a:pt x="11924" y="542"/>
                    <a:pt x="11907" y="544"/>
                  </a:cubicBezTo>
                  <a:cubicBezTo>
                    <a:pt x="11705" y="561"/>
                    <a:pt x="11487" y="602"/>
                    <a:pt x="11397" y="775"/>
                  </a:cubicBezTo>
                  <a:cubicBezTo>
                    <a:pt x="11378" y="812"/>
                    <a:pt x="11367" y="850"/>
                    <a:pt x="11356" y="886"/>
                  </a:cubicBezTo>
                  <a:cubicBezTo>
                    <a:pt x="11345" y="919"/>
                    <a:pt x="11337" y="949"/>
                    <a:pt x="11324" y="976"/>
                  </a:cubicBezTo>
                  <a:cubicBezTo>
                    <a:pt x="11313" y="1002"/>
                    <a:pt x="11296" y="1028"/>
                    <a:pt x="11279" y="1056"/>
                  </a:cubicBezTo>
                  <a:cubicBezTo>
                    <a:pt x="11262" y="1079"/>
                    <a:pt x="11247" y="1103"/>
                    <a:pt x="11234" y="1131"/>
                  </a:cubicBezTo>
                  <a:cubicBezTo>
                    <a:pt x="11153" y="1294"/>
                    <a:pt x="11202" y="1510"/>
                    <a:pt x="11348" y="1619"/>
                  </a:cubicBezTo>
                  <a:cubicBezTo>
                    <a:pt x="11345" y="1624"/>
                    <a:pt x="11345" y="1624"/>
                    <a:pt x="11345" y="1626"/>
                  </a:cubicBezTo>
                  <a:cubicBezTo>
                    <a:pt x="11341" y="1630"/>
                    <a:pt x="11328" y="1636"/>
                    <a:pt x="11309" y="1636"/>
                  </a:cubicBezTo>
                  <a:cubicBezTo>
                    <a:pt x="11281" y="1636"/>
                    <a:pt x="11253" y="1624"/>
                    <a:pt x="11240" y="1606"/>
                  </a:cubicBezTo>
                  <a:cubicBezTo>
                    <a:pt x="11228" y="1589"/>
                    <a:pt x="11217" y="1570"/>
                    <a:pt x="11208" y="1553"/>
                  </a:cubicBezTo>
                  <a:cubicBezTo>
                    <a:pt x="11180" y="1504"/>
                    <a:pt x="11150" y="1448"/>
                    <a:pt x="11090" y="1433"/>
                  </a:cubicBezTo>
                  <a:cubicBezTo>
                    <a:pt x="11080" y="1430"/>
                    <a:pt x="11069" y="1429"/>
                    <a:pt x="11059" y="1429"/>
                  </a:cubicBezTo>
                  <a:cubicBezTo>
                    <a:pt x="11039" y="1429"/>
                    <a:pt x="11018" y="1433"/>
                    <a:pt x="10998" y="1437"/>
                  </a:cubicBezTo>
                  <a:cubicBezTo>
                    <a:pt x="10985" y="1439"/>
                    <a:pt x="10970" y="1444"/>
                    <a:pt x="10958" y="1444"/>
                  </a:cubicBezTo>
                  <a:cubicBezTo>
                    <a:pt x="10953" y="1444"/>
                    <a:pt x="10949" y="1444"/>
                    <a:pt x="10944" y="1444"/>
                  </a:cubicBezTo>
                  <a:cubicBezTo>
                    <a:pt x="10881" y="1444"/>
                    <a:pt x="10825" y="1402"/>
                    <a:pt x="10769" y="1364"/>
                  </a:cubicBezTo>
                  <a:cubicBezTo>
                    <a:pt x="10756" y="1354"/>
                    <a:pt x="10741" y="1343"/>
                    <a:pt x="10726" y="1334"/>
                  </a:cubicBezTo>
                  <a:cubicBezTo>
                    <a:pt x="10673" y="1300"/>
                    <a:pt x="10613" y="1281"/>
                    <a:pt x="10561" y="1281"/>
                  </a:cubicBezTo>
                  <a:cubicBezTo>
                    <a:pt x="10508" y="1281"/>
                    <a:pt x="10465" y="1300"/>
                    <a:pt x="10437" y="1336"/>
                  </a:cubicBezTo>
                  <a:lnTo>
                    <a:pt x="10426" y="1351"/>
                  </a:lnTo>
                  <a:lnTo>
                    <a:pt x="10437" y="1366"/>
                  </a:lnTo>
                  <a:cubicBezTo>
                    <a:pt x="10536" y="1519"/>
                    <a:pt x="10606" y="1683"/>
                    <a:pt x="10645" y="1861"/>
                  </a:cubicBezTo>
                  <a:cubicBezTo>
                    <a:pt x="10660" y="1928"/>
                    <a:pt x="10671" y="2011"/>
                    <a:pt x="10638" y="2078"/>
                  </a:cubicBezTo>
                  <a:cubicBezTo>
                    <a:pt x="10618" y="2123"/>
                    <a:pt x="10566" y="2156"/>
                    <a:pt x="10521" y="2156"/>
                  </a:cubicBezTo>
                  <a:cubicBezTo>
                    <a:pt x="10510" y="2156"/>
                    <a:pt x="10498" y="2153"/>
                    <a:pt x="10488" y="2148"/>
                  </a:cubicBezTo>
                  <a:lnTo>
                    <a:pt x="10386" y="1771"/>
                  </a:lnTo>
                  <a:lnTo>
                    <a:pt x="10034" y="1814"/>
                  </a:lnTo>
                  <a:cubicBezTo>
                    <a:pt x="10025" y="1815"/>
                    <a:pt x="10016" y="1816"/>
                    <a:pt x="10006" y="1816"/>
                  </a:cubicBezTo>
                  <a:cubicBezTo>
                    <a:pt x="9985" y="1816"/>
                    <a:pt x="9966" y="1812"/>
                    <a:pt x="9957" y="1803"/>
                  </a:cubicBezTo>
                  <a:cubicBezTo>
                    <a:pt x="9944" y="1791"/>
                    <a:pt x="9940" y="1767"/>
                    <a:pt x="9938" y="1739"/>
                  </a:cubicBezTo>
                  <a:lnTo>
                    <a:pt x="9904" y="1191"/>
                  </a:lnTo>
                  <a:lnTo>
                    <a:pt x="9871" y="1201"/>
                  </a:lnTo>
                  <a:cubicBezTo>
                    <a:pt x="9666" y="1268"/>
                    <a:pt x="9424" y="1373"/>
                    <a:pt x="9383" y="1591"/>
                  </a:cubicBezTo>
                  <a:cubicBezTo>
                    <a:pt x="9359" y="1713"/>
                    <a:pt x="9411" y="1838"/>
                    <a:pt x="9460" y="1934"/>
                  </a:cubicBezTo>
                  <a:cubicBezTo>
                    <a:pt x="9256" y="1936"/>
                    <a:pt x="9134" y="1998"/>
                    <a:pt x="9107" y="2116"/>
                  </a:cubicBezTo>
                  <a:cubicBezTo>
                    <a:pt x="9100" y="2140"/>
                    <a:pt x="9100" y="2161"/>
                    <a:pt x="9098" y="2183"/>
                  </a:cubicBezTo>
                  <a:cubicBezTo>
                    <a:pt x="9098" y="2204"/>
                    <a:pt x="9096" y="2226"/>
                    <a:pt x="9092" y="2243"/>
                  </a:cubicBezTo>
                  <a:cubicBezTo>
                    <a:pt x="9066" y="2341"/>
                    <a:pt x="8948" y="2361"/>
                    <a:pt x="8854" y="2361"/>
                  </a:cubicBezTo>
                  <a:cubicBezTo>
                    <a:pt x="8817" y="2361"/>
                    <a:pt x="8777" y="2358"/>
                    <a:pt x="8736" y="2352"/>
                  </a:cubicBezTo>
                  <a:cubicBezTo>
                    <a:pt x="8710" y="2348"/>
                    <a:pt x="8682" y="2343"/>
                    <a:pt x="8663" y="2328"/>
                  </a:cubicBezTo>
                  <a:cubicBezTo>
                    <a:pt x="8618" y="2298"/>
                    <a:pt x="8609" y="2228"/>
                    <a:pt x="8603" y="2159"/>
                  </a:cubicBezTo>
                  <a:cubicBezTo>
                    <a:pt x="8594" y="2073"/>
                    <a:pt x="8586" y="1979"/>
                    <a:pt x="8494" y="1960"/>
                  </a:cubicBezTo>
                  <a:lnTo>
                    <a:pt x="8481" y="1958"/>
                  </a:lnTo>
                  <a:lnTo>
                    <a:pt x="8277" y="2125"/>
                  </a:lnTo>
                  <a:cubicBezTo>
                    <a:pt x="8198" y="2187"/>
                    <a:pt x="8115" y="2290"/>
                    <a:pt x="8110" y="2388"/>
                  </a:cubicBezTo>
                  <a:cubicBezTo>
                    <a:pt x="8108" y="2421"/>
                    <a:pt x="8117" y="2448"/>
                    <a:pt x="8132" y="2472"/>
                  </a:cubicBezTo>
                  <a:lnTo>
                    <a:pt x="7842" y="2594"/>
                  </a:lnTo>
                  <a:lnTo>
                    <a:pt x="7840" y="2611"/>
                  </a:lnTo>
                  <a:cubicBezTo>
                    <a:pt x="7830" y="2761"/>
                    <a:pt x="7992" y="2866"/>
                    <a:pt x="8155" y="2881"/>
                  </a:cubicBezTo>
                  <a:cubicBezTo>
                    <a:pt x="8194" y="2883"/>
                    <a:pt x="8237" y="2885"/>
                    <a:pt x="8275" y="2885"/>
                  </a:cubicBezTo>
                  <a:cubicBezTo>
                    <a:pt x="8378" y="2888"/>
                    <a:pt x="8472" y="2890"/>
                    <a:pt x="8554" y="2937"/>
                  </a:cubicBezTo>
                  <a:cubicBezTo>
                    <a:pt x="8620" y="2975"/>
                    <a:pt x="8648" y="3068"/>
                    <a:pt x="8637" y="3130"/>
                  </a:cubicBezTo>
                  <a:cubicBezTo>
                    <a:pt x="8633" y="3162"/>
                    <a:pt x="8618" y="3198"/>
                    <a:pt x="8571" y="3209"/>
                  </a:cubicBezTo>
                  <a:cubicBezTo>
                    <a:pt x="8466" y="3200"/>
                    <a:pt x="8376" y="3102"/>
                    <a:pt x="8378" y="2997"/>
                  </a:cubicBezTo>
                  <a:lnTo>
                    <a:pt x="8378" y="2973"/>
                  </a:lnTo>
                  <a:lnTo>
                    <a:pt x="8354" y="2969"/>
                  </a:lnTo>
                  <a:cubicBezTo>
                    <a:pt x="8347" y="2968"/>
                    <a:pt x="8339" y="2968"/>
                    <a:pt x="8332" y="2968"/>
                  </a:cubicBezTo>
                  <a:cubicBezTo>
                    <a:pt x="8254" y="2968"/>
                    <a:pt x="8178" y="3008"/>
                    <a:pt x="8125" y="3076"/>
                  </a:cubicBezTo>
                  <a:cubicBezTo>
                    <a:pt x="8078" y="3136"/>
                    <a:pt x="8059" y="3207"/>
                    <a:pt x="8070" y="3273"/>
                  </a:cubicBezTo>
                  <a:cubicBezTo>
                    <a:pt x="8057" y="3273"/>
                    <a:pt x="8040" y="3262"/>
                    <a:pt x="8035" y="3250"/>
                  </a:cubicBezTo>
                  <a:cubicBezTo>
                    <a:pt x="8025" y="3233"/>
                    <a:pt x="8022" y="3209"/>
                    <a:pt x="8022" y="3185"/>
                  </a:cubicBezTo>
                  <a:cubicBezTo>
                    <a:pt x="8020" y="3175"/>
                    <a:pt x="8020" y="3164"/>
                    <a:pt x="8018" y="3151"/>
                  </a:cubicBezTo>
                  <a:cubicBezTo>
                    <a:pt x="8001" y="3029"/>
                    <a:pt x="7838" y="2890"/>
                    <a:pt x="7710" y="2890"/>
                  </a:cubicBezTo>
                  <a:cubicBezTo>
                    <a:pt x="7669" y="2890"/>
                    <a:pt x="7632" y="2905"/>
                    <a:pt x="7607" y="2933"/>
                  </a:cubicBezTo>
                  <a:cubicBezTo>
                    <a:pt x="7601" y="2939"/>
                    <a:pt x="7592" y="2942"/>
                    <a:pt x="7583" y="2942"/>
                  </a:cubicBezTo>
                  <a:cubicBezTo>
                    <a:pt x="7563" y="2942"/>
                    <a:pt x="7539" y="2930"/>
                    <a:pt x="7527" y="2911"/>
                  </a:cubicBezTo>
                  <a:cubicBezTo>
                    <a:pt x="7508" y="2877"/>
                    <a:pt x="7512" y="2830"/>
                    <a:pt x="7521" y="2787"/>
                  </a:cubicBezTo>
                  <a:lnTo>
                    <a:pt x="7523" y="2776"/>
                  </a:lnTo>
                  <a:cubicBezTo>
                    <a:pt x="7532" y="2729"/>
                    <a:pt x="7540" y="2680"/>
                    <a:pt x="7525" y="2630"/>
                  </a:cubicBezTo>
                  <a:cubicBezTo>
                    <a:pt x="7506" y="2564"/>
                    <a:pt x="7438" y="2517"/>
                    <a:pt x="7363" y="2517"/>
                  </a:cubicBezTo>
                  <a:cubicBezTo>
                    <a:pt x="7326" y="2517"/>
                    <a:pt x="7294" y="2528"/>
                    <a:pt x="7268" y="2547"/>
                  </a:cubicBezTo>
                  <a:lnTo>
                    <a:pt x="7258" y="2555"/>
                  </a:lnTo>
                  <a:lnTo>
                    <a:pt x="7258" y="2568"/>
                  </a:lnTo>
                  <a:cubicBezTo>
                    <a:pt x="7260" y="2641"/>
                    <a:pt x="7210" y="2703"/>
                    <a:pt x="7159" y="2768"/>
                  </a:cubicBezTo>
                  <a:cubicBezTo>
                    <a:pt x="7120" y="2815"/>
                    <a:pt x="7082" y="2862"/>
                    <a:pt x="7058" y="2920"/>
                  </a:cubicBezTo>
                  <a:cubicBezTo>
                    <a:pt x="7056" y="2928"/>
                    <a:pt x="7052" y="2937"/>
                    <a:pt x="7050" y="2945"/>
                  </a:cubicBezTo>
                  <a:cubicBezTo>
                    <a:pt x="7043" y="2963"/>
                    <a:pt x="7037" y="2982"/>
                    <a:pt x="7028" y="2995"/>
                  </a:cubicBezTo>
                  <a:cubicBezTo>
                    <a:pt x="7000" y="3038"/>
                    <a:pt x="6943" y="3053"/>
                    <a:pt x="6883" y="3068"/>
                  </a:cubicBezTo>
                  <a:cubicBezTo>
                    <a:pt x="6812" y="3085"/>
                    <a:pt x="6730" y="3106"/>
                    <a:pt x="6705" y="3183"/>
                  </a:cubicBezTo>
                  <a:cubicBezTo>
                    <a:pt x="6692" y="3215"/>
                    <a:pt x="6696" y="3248"/>
                    <a:pt x="6698" y="3277"/>
                  </a:cubicBezTo>
                  <a:cubicBezTo>
                    <a:pt x="6700" y="3303"/>
                    <a:pt x="6703" y="3329"/>
                    <a:pt x="6694" y="3350"/>
                  </a:cubicBezTo>
                  <a:cubicBezTo>
                    <a:pt x="6675" y="3402"/>
                    <a:pt x="6608" y="3415"/>
                    <a:pt x="6538" y="3427"/>
                  </a:cubicBezTo>
                  <a:cubicBezTo>
                    <a:pt x="6461" y="3442"/>
                    <a:pt x="6375" y="3460"/>
                    <a:pt x="6341" y="3537"/>
                  </a:cubicBezTo>
                  <a:cubicBezTo>
                    <a:pt x="6319" y="3592"/>
                    <a:pt x="6336" y="3661"/>
                    <a:pt x="6386" y="3712"/>
                  </a:cubicBezTo>
                  <a:cubicBezTo>
                    <a:pt x="6467" y="3802"/>
                    <a:pt x="6596" y="3813"/>
                    <a:pt x="6683" y="3813"/>
                  </a:cubicBezTo>
                  <a:cubicBezTo>
                    <a:pt x="6715" y="3813"/>
                    <a:pt x="6750" y="3811"/>
                    <a:pt x="6784" y="3809"/>
                  </a:cubicBezTo>
                  <a:lnTo>
                    <a:pt x="7086" y="3790"/>
                  </a:lnTo>
                  <a:cubicBezTo>
                    <a:pt x="7131" y="3785"/>
                    <a:pt x="7187" y="3783"/>
                    <a:pt x="7234" y="3753"/>
                  </a:cubicBezTo>
                  <a:cubicBezTo>
                    <a:pt x="7270" y="3732"/>
                    <a:pt x="7296" y="3695"/>
                    <a:pt x="7320" y="3663"/>
                  </a:cubicBezTo>
                  <a:cubicBezTo>
                    <a:pt x="7328" y="3652"/>
                    <a:pt x="7335" y="3642"/>
                    <a:pt x="7343" y="3633"/>
                  </a:cubicBezTo>
                  <a:cubicBezTo>
                    <a:pt x="7416" y="3539"/>
                    <a:pt x="7536" y="3483"/>
                    <a:pt x="7665" y="3483"/>
                  </a:cubicBezTo>
                  <a:cubicBezTo>
                    <a:pt x="7737" y="3483"/>
                    <a:pt x="7806" y="3502"/>
                    <a:pt x="7864" y="3537"/>
                  </a:cubicBezTo>
                  <a:cubicBezTo>
                    <a:pt x="7894" y="3556"/>
                    <a:pt x="7913" y="3573"/>
                    <a:pt x="7924" y="3595"/>
                  </a:cubicBezTo>
                  <a:cubicBezTo>
                    <a:pt x="7935" y="3614"/>
                    <a:pt x="7937" y="3635"/>
                    <a:pt x="7941" y="3659"/>
                  </a:cubicBezTo>
                  <a:lnTo>
                    <a:pt x="7990" y="4010"/>
                  </a:lnTo>
                  <a:cubicBezTo>
                    <a:pt x="7992" y="4027"/>
                    <a:pt x="7995" y="4042"/>
                    <a:pt x="7990" y="4053"/>
                  </a:cubicBezTo>
                  <a:cubicBezTo>
                    <a:pt x="7984" y="4064"/>
                    <a:pt x="7969" y="4072"/>
                    <a:pt x="7945" y="4077"/>
                  </a:cubicBezTo>
                  <a:cubicBezTo>
                    <a:pt x="7938" y="4078"/>
                    <a:pt x="7930" y="4078"/>
                    <a:pt x="7923" y="4078"/>
                  </a:cubicBezTo>
                  <a:cubicBezTo>
                    <a:pt x="7817" y="4078"/>
                    <a:pt x="7726" y="3967"/>
                    <a:pt x="7684" y="3871"/>
                  </a:cubicBezTo>
                  <a:cubicBezTo>
                    <a:pt x="7669" y="3841"/>
                    <a:pt x="7647" y="3792"/>
                    <a:pt x="7598" y="3785"/>
                  </a:cubicBezTo>
                  <a:cubicBezTo>
                    <a:pt x="7594" y="3785"/>
                    <a:pt x="7590" y="3784"/>
                    <a:pt x="7586" y="3784"/>
                  </a:cubicBezTo>
                  <a:cubicBezTo>
                    <a:pt x="7565" y="3784"/>
                    <a:pt x="7545" y="3793"/>
                    <a:pt x="7525" y="3802"/>
                  </a:cubicBezTo>
                  <a:cubicBezTo>
                    <a:pt x="7390" y="3873"/>
                    <a:pt x="7221" y="3963"/>
                    <a:pt x="7127" y="4113"/>
                  </a:cubicBezTo>
                  <a:cubicBezTo>
                    <a:pt x="7123" y="4119"/>
                    <a:pt x="7116" y="4128"/>
                    <a:pt x="7112" y="4134"/>
                  </a:cubicBezTo>
                  <a:cubicBezTo>
                    <a:pt x="7099" y="4158"/>
                    <a:pt x="7086" y="4177"/>
                    <a:pt x="7071" y="4194"/>
                  </a:cubicBezTo>
                  <a:cubicBezTo>
                    <a:pt x="7045" y="4220"/>
                    <a:pt x="7011" y="4235"/>
                    <a:pt x="6975" y="4250"/>
                  </a:cubicBezTo>
                  <a:cubicBezTo>
                    <a:pt x="6930" y="4269"/>
                    <a:pt x="6885" y="4289"/>
                    <a:pt x="6853" y="4327"/>
                  </a:cubicBezTo>
                  <a:cubicBezTo>
                    <a:pt x="6818" y="4366"/>
                    <a:pt x="6805" y="4417"/>
                    <a:pt x="6797" y="4464"/>
                  </a:cubicBezTo>
                  <a:cubicBezTo>
                    <a:pt x="6793" y="4488"/>
                    <a:pt x="6788" y="4512"/>
                    <a:pt x="6786" y="4537"/>
                  </a:cubicBezTo>
                  <a:cubicBezTo>
                    <a:pt x="6778" y="4595"/>
                    <a:pt x="6769" y="4651"/>
                    <a:pt x="6750" y="4704"/>
                  </a:cubicBezTo>
                  <a:cubicBezTo>
                    <a:pt x="6720" y="4786"/>
                    <a:pt x="6668" y="4846"/>
                    <a:pt x="6606" y="4867"/>
                  </a:cubicBezTo>
                  <a:cubicBezTo>
                    <a:pt x="6602" y="4869"/>
                    <a:pt x="6596" y="4871"/>
                    <a:pt x="6591" y="4874"/>
                  </a:cubicBezTo>
                  <a:cubicBezTo>
                    <a:pt x="6568" y="4880"/>
                    <a:pt x="6540" y="4889"/>
                    <a:pt x="6521" y="4910"/>
                  </a:cubicBezTo>
                  <a:cubicBezTo>
                    <a:pt x="6488" y="4949"/>
                    <a:pt x="6499" y="4998"/>
                    <a:pt x="6508" y="5039"/>
                  </a:cubicBezTo>
                  <a:lnTo>
                    <a:pt x="6510" y="5051"/>
                  </a:lnTo>
                  <a:cubicBezTo>
                    <a:pt x="6533" y="5176"/>
                    <a:pt x="6467" y="5315"/>
                    <a:pt x="6356" y="5375"/>
                  </a:cubicBezTo>
                  <a:cubicBezTo>
                    <a:pt x="6341" y="5384"/>
                    <a:pt x="6326" y="5390"/>
                    <a:pt x="6308" y="5396"/>
                  </a:cubicBezTo>
                  <a:cubicBezTo>
                    <a:pt x="6255" y="5422"/>
                    <a:pt x="6195" y="5450"/>
                    <a:pt x="6169" y="5510"/>
                  </a:cubicBezTo>
                  <a:cubicBezTo>
                    <a:pt x="6154" y="5546"/>
                    <a:pt x="6158" y="5585"/>
                    <a:pt x="6161" y="5621"/>
                  </a:cubicBezTo>
                  <a:cubicBezTo>
                    <a:pt x="6163" y="5660"/>
                    <a:pt x="6167" y="5694"/>
                    <a:pt x="6150" y="5718"/>
                  </a:cubicBezTo>
                  <a:cubicBezTo>
                    <a:pt x="6128" y="5750"/>
                    <a:pt x="6086" y="5758"/>
                    <a:pt x="6038" y="5767"/>
                  </a:cubicBezTo>
                  <a:cubicBezTo>
                    <a:pt x="6030" y="5769"/>
                    <a:pt x="6019" y="5769"/>
                    <a:pt x="6011" y="5771"/>
                  </a:cubicBezTo>
                  <a:cubicBezTo>
                    <a:pt x="5972" y="5780"/>
                    <a:pt x="5940" y="5801"/>
                    <a:pt x="5923" y="5829"/>
                  </a:cubicBezTo>
                  <a:cubicBezTo>
                    <a:pt x="5912" y="5848"/>
                    <a:pt x="5906" y="5872"/>
                    <a:pt x="5910" y="5896"/>
                  </a:cubicBezTo>
                  <a:lnTo>
                    <a:pt x="5843" y="5943"/>
                  </a:lnTo>
                  <a:lnTo>
                    <a:pt x="5837" y="5949"/>
                  </a:lnTo>
                  <a:lnTo>
                    <a:pt x="5681" y="6356"/>
                  </a:lnTo>
                  <a:cubicBezTo>
                    <a:pt x="5649" y="6442"/>
                    <a:pt x="5612" y="6519"/>
                    <a:pt x="5546" y="6558"/>
                  </a:cubicBezTo>
                  <a:cubicBezTo>
                    <a:pt x="5514" y="6575"/>
                    <a:pt x="5475" y="6581"/>
                    <a:pt x="5434" y="6588"/>
                  </a:cubicBezTo>
                  <a:cubicBezTo>
                    <a:pt x="5404" y="6594"/>
                    <a:pt x="5372" y="6598"/>
                    <a:pt x="5342" y="6609"/>
                  </a:cubicBezTo>
                  <a:cubicBezTo>
                    <a:pt x="5175" y="6667"/>
                    <a:pt x="5104" y="6855"/>
                    <a:pt x="5094" y="6999"/>
                  </a:cubicBezTo>
                  <a:cubicBezTo>
                    <a:pt x="5087" y="7087"/>
                    <a:pt x="5098" y="7173"/>
                    <a:pt x="5104" y="7256"/>
                  </a:cubicBezTo>
                  <a:cubicBezTo>
                    <a:pt x="5111" y="7322"/>
                    <a:pt x="5119" y="7391"/>
                    <a:pt x="5117" y="7457"/>
                  </a:cubicBezTo>
                  <a:cubicBezTo>
                    <a:pt x="5117" y="7631"/>
                    <a:pt x="5051" y="7770"/>
                    <a:pt x="4946" y="7830"/>
                  </a:cubicBezTo>
                  <a:cubicBezTo>
                    <a:pt x="4907" y="7852"/>
                    <a:pt x="4862" y="7865"/>
                    <a:pt x="4819" y="7875"/>
                  </a:cubicBezTo>
                  <a:lnTo>
                    <a:pt x="4464" y="7974"/>
                  </a:lnTo>
                  <a:cubicBezTo>
                    <a:pt x="4333" y="8008"/>
                    <a:pt x="4202" y="8089"/>
                    <a:pt x="4230" y="8212"/>
                  </a:cubicBezTo>
                  <a:cubicBezTo>
                    <a:pt x="4252" y="8304"/>
                    <a:pt x="4342" y="8329"/>
                    <a:pt x="4429" y="8351"/>
                  </a:cubicBezTo>
                  <a:cubicBezTo>
                    <a:pt x="4487" y="8368"/>
                    <a:pt x="4549" y="8385"/>
                    <a:pt x="4588" y="8422"/>
                  </a:cubicBezTo>
                  <a:cubicBezTo>
                    <a:pt x="4620" y="8458"/>
                    <a:pt x="4633" y="8509"/>
                    <a:pt x="4644" y="8567"/>
                  </a:cubicBezTo>
                  <a:cubicBezTo>
                    <a:pt x="4657" y="8625"/>
                    <a:pt x="4667" y="8728"/>
                    <a:pt x="4605" y="8756"/>
                  </a:cubicBezTo>
                  <a:cubicBezTo>
                    <a:pt x="4597" y="8760"/>
                    <a:pt x="4588" y="8762"/>
                    <a:pt x="4579" y="8762"/>
                  </a:cubicBezTo>
                  <a:cubicBezTo>
                    <a:pt x="4545" y="8762"/>
                    <a:pt x="4506" y="8737"/>
                    <a:pt x="4487" y="8702"/>
                  </a:cubicBezTo>
                  <a:cubicBezTo>
                    <a:pt x="4459" y="8655"/>
                    <a:pt x="4459" y="8591"/>
                    <a:pt x="4457" y="8537"/>
                  </a:cubicBezTo>
                  <a:lnTo>
                    <a:pt x="4457" y="8520"/>
                  </a:lnTo>
                  <a:lnTo>
                    <a:pt x="4442" y="8512"/>
                  </a:lnTo>
                  <a:cubicBezTo>
                    <a:pt x="4427" y="8505"/>
                    <a:pt x="4411" y="8502"/>
                    <a:pt x="4394" y="8502"/>
                  </a:cubicBezTo>
                  <a:cubicBezTo>
                    <a:pt x="4326" y="8502"/>
                    <a:pt x="4253" y="8553"/>
                    <a:pt x="4226" y="8625"/>
                  </a:cubicBezTo>
                  <a:cubicBezTo>
                    <a:pt x="4202" y="8689"/>
                    <a:pt x="4209" y="8758"/>
                    <a:pt x="4219" y="8820"/>
                  </a:cubicBezTo>
                  <a:cubicBezTo>
                    <a:pt x="4153" y="8820"/>
                    <a:pt x="4097" y="8893"/>
                    <a:pt x="4089" y="8959"/>
                  </a:cubicBezTo>
                  <a:cubicBezTo>
                    <a:pt x="4087" y="8981"/>
                    <a:pt x="4087" y="9004"/>
                    <a:pt x="4087" y="9028"/>
                  </a:cubicBezTo>
                  <a:cubicBezTo>
                    <a:pt x="4087" y="9075"/>
                    <a:pt x="4087" y="9120"/>
                    <a:pt x="4063" y="9152"/>
                  </a:cubicBezTo>
                  <a:cubicBezTo>
                    <a:pt x="4033" y="9195"/>
                    <a:pt x="3973" y="9204"/>
                    <a:pt x="3909" y="9212"/>
                  </a:cubicBezTo>
                  <a:cubicBezTo>
                    <a:pt x="3836" y="9223"/>
                    <a:pt x="3761" y="9234"/>
                    <a:pt x="3716" y="9296"/>
                  </a:cubicBezTo>
                  <a:cubicBezTo>
                    <a:pt x="3690" y="9334"/>
                    <a:pt x="3686" y="9379"/>
                    <a:pt x="3682" y="9422"/>
                  </a:cubicBezTo>
                  <a:cubicBezTo>
                    <a:pt x="3680" y="9454"/>
                    <a:pt x="3677" y="9484"/>
                    <a:pt x="3667" y="9508"/>
                  </a:cubicBezTo>
                  <a:cubicBezTo>
                    <a:pt x="3639" y="9574"/>
                    <a:pt x="3566" y="9596"/>
                    <a:pt x="3487" y="9621"/>
                  </a:cubicBezTo>
                  <a:cubicBezTo>
                    <a:pt x="3429" y="9641"/>
                    <a:pt x="3371" y="9660"/>
                    <a:pt x="3322" y="9696"/>
                  </a:cubicBezTo>
                  <a:cubicBezTo>
                    <a:pt x="3275" y="9733"/>
                    <a:pt x="3245" y="9784"/>
                    <a:pt x="3213" y="9833"/>
                  </a:cubicBezTo>
                  <a:cubicBezTo>
                    <a:pt x="3174" y="9898"/>
                    <a:pt x="3138" y="9956"/>
                    <a:pt x="3075" y="9975"/>
                  </a:cubicBezTo>
                  <a:cubicBezTo>
                    <a:pt x="3052" y="9983"/>
                    <a:pt x="3028" y="9983"/>
                    <a:pt x="3003" y="9983"/>
                  </a:cubicBezTo>
                  <a:cubicBezTo>
                    <a:pt x="2985" y="9986"/>
                    <a:pt x="2966" y="9986"/>
                    <a:pt x="2949" y="9988"/>
                  </a:cubicBezTo>
                  <a:cubicBezTo>
                    <a:pt x="2814" y="10005"/>
                    <a:pt x="2703" y="10138"/>
                    <a:pt x="2703" y="10275"/>
                  </a:cubicBezTo>
                  <a:cubicBezTo>
                    <a:pt x="2596" y="10270"/>
                    <a:pt x="2489" y="10267"/>
                    <a:pt x="2382" y="10267"/>
                  </a:cubicBezTo>
                  <a:cubicBezTo>
                    <a:pt x="2183" y="10267"/>
                    <a:pt x="1984" y="10276"/>
                    <a:pt x="1788" y="10294"/>
                  </a:cubicBezTo>
                  <a:cubicBezTo>
                    <a:pt x="1743" y="10298"/>
                    <a:pt x="1700" y="10303"/>
                    <a:pt x="1668" y="10333"/>
                  </a:cubicBezTo>
                  <a:cubicBezTo>
                    <a:pt x="1642" y="10356"/>
                    <a:pt x="1627" y="10386"/>
                    <a:pt x="1627" y="10423"/>
                  </a:cubicBezTo>
                  <a:cubicBezTo>
                    <a:pt x="1627" y="10498"/>
                    <a:pt x="1687" y="10575"/>
                    <a:pt x="1736" y="10618"/>
                  </a:cubicBezTo>
                  <a:cubicBezTo>
                    <a:pt x="1833" y="10703"/>
                    <a:pt x="1869" y="10770"/>
                    <a:pt x="1848" y="10819"/>
                  </a:cubicBezTo>
                  <a:cubicBezTo>
                    <a:pt x="1773" y="10862"/>
                    <a:pt x="1694" y="10892"/>
                    <a:pt x="1610" y="10911"/>
                  </a:cubicBezTo>
                  <a:lnTo>
                    <a:pt x="1548" y="10926"/>
                  </a:lnTo>
                  <a:lnTo>
                    <a:pt x="1604" y="10960"/>
                  </a:lnTo>
                  <a:cubicBezTo>
                    <a:pt x="1616" y="10969"/>
                    <a:pt x="1623" y="10980"/>
                    <a:pt x="1621" y="10997"/>
                  </a:cubicBezTo>
                  <a:cubicBezTo>
                    <a:pt x="1621" y="11033"/>
                    <a:pt x="1586" y="11083"/>
                    <a:pt x="1548" y="11102"/>
                  </a:cubicBezTo>
                  <a:cubicBezTo>
                    <a:pt x="1531" y="11110"/>
                    <a:pt x="1514" y="11117"/>
                    <a:pt x="1496" y="11125"/>
                  </a:cubicBezTo>
                  <a:cubicBezTo>
                    <a:pt x="1436" y="11151"/>
                    <a:pt x="1368" y="11181"/>
                    <a:pt x="1342" y="11247"/>
                  </a:cubicBezTo>
                  <a:cubicBezTo>
                    <a:pt x="1329" y="11280"/>
                    <a:pt x="1329" y="11312"/>
                    <a:pt x="1329" y="11344"/>
                  </a:cubicBezTo>
                  <a:cubicBezTo>
                    <a:pt x="1329" y="11372"/>
                    <a:pt x="1329" y="11395"/>
                    <a:pt x="1323" y="11417"/>
                  </a:cubicBezTo>
                  <a:cubicBezTo>
                    <a:pt x="1282" y="11421"/>
                    <a:pt x="1241" y="11432"/>
                    <a:pt x="1203" y="11440"/>
                  </a:cubicBezTo>
                  <a:cubicBezTo>
                    <a:pt x="1156" y="11453"/>
                    <a:pt x="1113" y="11464"/>
                    <a:pt x="1070" y="11464"/>
                  </a:cubicBezTo>
                  <a:cubicBezTo>
                    <a:pt x="847" y="11470"/>
                    <a:pt x="687" y="11687"/>
                    <a:pt x="644" y="11897"/>
                  </a:cubicBezTo>
                  <a:cubicBezTo>
                    <a:pt x="618" y="12025"/>
                    <a:pt x="620" y="12156"/>
                    <a:pt x="624" y="12280"/>
                  </a:cubicBezTo>
                  <a:cubicBezTo>
                    <a:pt x="627" y="12359"/>
                    <a:pt x="629" y="12441"/>
                    <a:pt x="622" y="12520"/>
                  </a:cubicBezTo>
                  <a:cubicBezTo>
                    <a:pt x="607" y="12760"/>
                    <a:pt x="507" y="12944"/>
                    <a:pt x="357" y="13015"/>
                  </a:cubicBezTo>
                  <a:cubicBezTo>
                    <a:pt x="329" y="13028"/>
                    <a:pt x="299" y="13039"/>
                    <a:pt x="267" y="13051"/>
                  </a:cubicBezTo>
                  <a:cubicBezTo>
                    <a:pt x="142" y="13099"/>
                    <a:pt x="1" y="13152"/>
                    <a:pt x="22" y="13287"/>
                  </a:cubicBezTo>
                  <a:cubicBezTo>
                    <a:pt x="33" y="13369"/>
                    <a:pt x="108" y="13426"/>
                    <a:pt x="234" y="13456"/>
                  </a:cubicBezTo>
                  <a:cubicBezTo>
                    <a:pt x="324" y="13478"/>
                    <a:pt x="410" y="13489"/>
                    <a:pt x="492" y="13489"/>
                  </a:cubicBezTo>
                  <a:cubicBezTo>
                    <a:pt x="678" y="13489"/>
                    <a:pt x="832" y="13433"/>
                    <a:pt x="935" y="13326"/>
                  </a:cubicBezTo>
                  <a:cubicBezTo>
                    <a:pt x="944" y="13315"/>
                    <a:pt x="952" y="13304"/>
                    <a:pt x="963" y="13294"/>
                  </a:cubicBezTo>
                  <a:cubicBezTo>
                    <a:pt x="984" y="13270"/>
                    <a:pt x="1004" y="13249"/>
                    <a:pt x="1027" y="13231"/>
                  </a:cubicBezTo>
                  <a:cubicBezTo>
                    <a:pt x="1049" y="13219"/>
                    <a:pt x="1074" y="13210"/>
                    <a:pt x="1102" y="13210"/>
                  </a:cubicBezTo>
                  <a:cubicBezTo>
                    <a:pt x="1171" y="13210"/>
                    <a:pt x="1254" y="13259"/>
                    <a:pt x="1265" y="13336"/>
                  </a:cubicBezTo>
                  <a:cubicBezTo>
                    <a:pt x="1271" y="13377"/>
                    <a:pt x="1259" y="13420"/>
                    <a:pt x="1229" y="13454"/>
                  </a:cubicBezTo>
                  <a:cubicBezTo>
                    <a:pt x="1195" y="13493"/>
                    <a:pt x="1148" y="13516"/>
                    <a:pt x="1102" y="13516"/>
                  </a:cubicBezTo>
                  <a:cubicBezTo>
                    <a:pt x="1092" y="13516"/>
                    <a:pt x="1082" y="13514"/>
                    <a:pt x="1072" y="13512"/>
                  </a:cubicBezTo>
                  <a:lnTo>
                    <a:pt x="916" y="13469"/>
                  </a:lnTo>
                  <a:lnTo>
                    <a:pt x="916" y="13469"/>
                  </a:lnTo>
                  <a:lnTo>
                    <a:pt x="1051" y="13559"/>
                  </a:lnTo>
                  <a:cubicBezTo>
                    <a:pt x="1076" y="13576"/>
                    <a:pt x="1083" y="13604"/>
                    <a:pt x="1085" y="13624"/>
                  </a:cubicBezTo>
                  <a:cubicBezTo>
                    <a:pt x="1087" y="13664"/>
                    <a:pt x="1070" y="13711"/>
                    <a:pt x="1040" y="13737"/>
                  </a:cubicBezTo>
                  <a:cubicBezTo>
                    <a:pt x="986" y="13786"/>
                    <a:pt x="907" y="13801"/>
                    <a:pt x="817" y="13814"/>
                  </a:cubicBezTo>
                  <a:lnTo>
                    <a:pt x="661" y="13836"/>
                  </a:lnTo>
                  <a:cubicBezTo>
                    <a:pt x="563" y="13849"/>
                    <a:pt x="452" y="13862"/>
                    <a:pt x="348" y="13862"/>
                  </a:cubicBezTo>
                  <a:cubicBezTo>
                    <a:pt x="290" y="13862"/>
                    <a:pt x="235" y="13858"/>
                    <a:pt x="185" y="13848"/>
                  </a:cubicBezTo>
                  <a:lnTo>
                    <a:pt x="78" y="13827"/>
                  </a:lnTo>
                  <a:lnTo>
                    <a:pt x="164" y="13896"/>
                  </a:lnTo>
                  <a:cubicBezTo>
                    <a:pt x="228" y="13947"/>
                    <a:pt x="200" y="14035"/>
                    <a:pt x="151" y="14166"/>
                  </a:cubicBezTo>
                  <a:cubicBezTo>
                    <a:pt x="106" y="14283"/>
                    <a:pt x="54" y="14418"/>
                    <a:pt x="159" y="14493"/>
                  </a:cubicBezTo>
                  <a:cubicBezTo>
                    <a:pt x="187" y="14513"/>
                    <a:pt x="223" y="14521"/>
                    <a:pt x="262" y="14521"/>
                  </a:cubicBezTo>
                  <a:cubicBezTo>
                    <a:pt x="303" y="14521"/>
                    <a:pt x="348" y="14512"/>
                    <a:pt x="389" y="14500"/>
                  </a:cubicBezTo>
                  <a:lnTo>
                    <a:pt x="1064" y="14298"/>
                  </a:lnTo>
                  <a:lnTo>
                    <a:pt x="1064" y="14298"/>
                  </a:lnTo>
                  <a:cubicBezTo>
                    <a:pt x="1064" y="14333"/>
                    <a:pt x="1051" y="14369"/>
                    <a:pt x="1027" y="14397"/>
                  </a:cubicBezTo>
                  <a:cubicBezTo>
                    <a:pt x="997" y="14436"/>
                    <a:pt x="954" y="14459"/>
                    <a:pt x="911" y="14461"/>
                  </a:cubicBezTo>
                  <a:lnTo>
                    <a:pt x="817" y="14463"/>
                  </a:lnTo>
                  <a:lnTo>
                    <a:pt x="899" y="14510"/>
                  </a:lnTo>
                  <a:cubicBezTo>
                    <a:pt x="941" y="14536"/>
                    <a:pt x="952" y="14583"/>
                    <a:pt x="954" y="14609"/>
                  </a:cubicBezTo>
                  <a:cubicBezTo>
                    <a:pt x="959" y="14669"/>
                    <a:pt x="931" y="14733"/>
                    <a:pt x="886" y="14770"/>
                  </a:cubicBezTo>
                  <a:cubicBezTo>
                    <a:pt x="830" y="14815"/>
                    <a:pt x="751" y="14838"/>
                    <a:pt x="644" y="14838"/>
                  </a:cubicBezTo>
                  <a:cubicBezTo>
                    <a:pt x="618" y="14838"/>
                    <a:pt x="590" y="14836"/>
                    <a:pt x="564" y="14834"/>
                  </a:cubicBezTo>
                  <a:lnTo>
                    <a:pt x="552" y="14834"/>
                  </a:lnTo>
                  <a:lnTo>
                    <a:pt x="541" y="14843"/>
                  </a:lnTo>
                  <a:cubicBezTo>
                    <a:pt x="515" y="14875"/>
                    <a:pt x="504" y="14913"/>
                    <a:pt x="511" y="14958"/>
                  </a:cubicBezTo>
                  <a:cubicBezTo>
                    <a:pt x="519" y="15020"/>
                    <a:pt x="567" y="15085"/>
                    <a:pt x="624" y="15121"/>
                  </a:cubicBezTo>
                  <a:cubicBezTo>
                    <a:pt x="663" y="15145"/>
                    <a:pt x="706" y="15160"/>
                    <a:pt x="747" y="15175"/>
                  </a:cubicBezTo>
                  <a:cubicBezTo>
                    <a:pt x="796" y="15192"/>
                    <a:pt x="841" y="15211"/>
                    <a:pt x="881" y="15239"/>
                  </a:cubicBezTo>
                  <a:cubicBezTo>
                    <a:pt x="922" y="15271"/>
                    <a:pt x="956" y="15318"/>
                    <a:pt x="989" y="15361"/>
                  </a:cubicBezTo>
                  <a:cubicBezTo>
                    <a:pt x="1040" y="15432"/>
                    <a:pt x="1091" y="15502"/>
                    <a:pt x="1177" y="15528"/>
                  </a:cubicBezTo>
                  <a:cubicBezTo>
                    <a:pt x="1218" y="15541"/>
                    <a:pt x="1261" y="15543"/>
                    <a:pt x="1304" y="15543"/>
                  </a:cubicBezTo>
                  <a:cubicBezTo>
                    <a:pt x="1357" y="15543"/>
                    <a:pt x="1409" y="15543"/>
                    <a:pt x="1447" y="15573"/>
                  </a:cubicBezTo>
                  <a:cubicBezTo>
                    <a:pt x="1475" y="15597"/>
                    <a:pt x="1490" y="15633"/>
                    <a:pt x="1507" y="15672"/>
                  </a:cubicBezTo>
                  <a:cubicBezTo>
                    <a:pt x="1511" y="15685"/>
                    <a:pt x="1516" y="15697"/>
                    <a:pt x="1522" y="15708"/>
                  </a:cubicBezTo>
                  <a:cubicBezTo>
                    <a:pt x="1593" y="15860"/>
                    <a:pt x="1756" y="15963"/>
                    <a:pt x="1929" y="15963"/>
                  </a:cubicBezTo>
                  <a:cubicBezTo>
                    <a:pt x="1959" y="15963"/>
                    <a:pt x="1987" y="15959"/>
                    <a:pt x="2015" y="15952"/>
                  </a:cubicBezTo>
                  <a:cubicBezTo>
                    <a:pt x="2073" y="15942"/>
                    <a:pt x="2113" y="15918"/>
                    <a:pt x="2135" y="15884"/>
                  </a:cubicBezTo>
                  <a:cubicBezTo>
                    <a:pt x="2154" y="15856"/>
                    <a:pt x="2158" y="15824"/>
                    <a:pt x="2165" y="15794"/>
                  </a:cubicBezTo>
                  <a:cubicBezTo>
                    <a:pt x="2167" y="15781"/>
                    <a:pt x="2169" y="15768"/>
                    <a:pt x="2171" y="15757"/>
                  </a:cubicBezTo>
                  <a:cubicBezTo>
                    <a:pt x="2203" y="15635"/>
                    <a:pt x="2336" y="15592"/>
                    <a:pt x="2478" y="15547"/>
                  </a:cubicBezTo>
                  <a:cubicBezTo>
                    <a:pt x="2621" y="15500"/>
                    <a:pt x="2771" y="15451"/>
                    <a:pt x="2823" y="15314"/>
                  </a:cubicBezTo>
                  <a:cubicBezTo>
                    <a:pt x="2833" y="15286"/>
                    <a:pt x="2838" y="15256"/>
                    <a:pt x="2844" y="15228"/>
                  </a:cubicBezTo>
                  <a:cubicBezTo>
                    <a:pt x="2853" y="15177"/>
                    <a:pt x="2863" y="15128"/>
                    <a:pt x="2900" y="15102"/>
                  </a:cubicBezTo>
                  <a:cubicBezTo>
                    <a:pt x="2921" y="15087"/>
                    <a:pt x="2951" y="15083"/>
                    <a:pt x="2983" y="15080"/>
                  </a:cubicBezTo>
                  <a:cubicBezTo>
                    <a:pt x="2992" y="15078"/>
                    <a:pt x="3003" y="15078"/>
                    <a:pt x="3011" y="15076"/>
                  </a:cubicBezTo>
                  <a:cubicBezTo>
                    <a:pt x="3185" y="15048"/>
                    <a:pt x="3328" y="14898"/>
                    <a:pt x="3352" y="14727"/>
                  </a:cubicBezTo>
                  <a:cubicBezTo>
                    <a:pt x="3407" y="14744"/>
                    <a:pt x="3472" y="14759"/>
                    <a:pt x="3532" y="14759"/>
                  </a:cubicBezTo>
                  <a:cubicBezTo>
                    <a:pt x="3594" y="14759"/>
                    <a:pt x="3645" y="14744"/>
                    <a:pt x="3688" y="14712"/>
                  </a:cubicBezTo>
                  <a:cubicBezTo>
                    <a:pt x="3787" y="14639"/>
                    <a:pt x="3800" y="14506"/>
                    <a:pt x="3812" y="14391"/>
                  </a:cubicBezTo>
                  <a:lnTo>
                    <a:pt x="3817" y="14346"/>
                  </a:lnTo>
                  <a:cubicBezTo>
                    <a:pt x="3827" y="14247"/>
                    <a:pt x="3885" y="14099"/>
                    <a:pt x="3995" y="14099"/>
                  </a:cubicBezTo>
                  <a:lnTo>
                    <a:pt x="4001" y="14099"/>
                  </a:lnTo>
                  <a:cubicBezTo>
                    <a:pt x="4106" y="14106"/>
                    <a:pt x="4155" y="14241"/>
                    <a:pt x="4168" y="14363"/>
                  </a:cubicBezTo>
                  <a:cubicBezTo>
                    <a:pt x="4179" y="14474"/>
                    <a:pt x="4196" y="14656"/>
                    <a:pt x="4335" y="14710"/>
                  </a:cubicBezTo>
                  <a:cubicBezTo>
                    <a:pt x="4364" y="14721"/>
                    <a:pt x="4399" y="14725"/>
                    <a:pt x="4438" y="14725"/>
                  </a:cubicBezTo>
                  <a:cubicBezTo>
                    <a:pt x="4457" y="14725"/>
                    <a:pt x="4477" y="14724"/>
                    <a:pt x="4498" y="14723"/>
                  </a:cubicBezTo>
                  <a:cubicBezTo>
                    <a:pt x="4517" y="14720"/>
                    <a:pt x="4539" y="14718"/>
                    <a:pt x="4558" y="14718"/>
                  </a:cubicBezTo>
                  <a:cubicBezTo>
                    <a:pt x="4603" y="14718"/>
                    <a:pt x="4633" y="14727"/>
                    <a:pt x="4657" y="14746"/>
                  </a:cubicBezTo>
                  <a:cubicBezTo>
                    <a:pt x="4659" y="14748"/>
                    <a:pt x="4659" y="14750"/>
                    <a:pt x="4661" y="14755"/>
                  </a:cubicBezTo>
                  <a:lnTo>
                    <a:pt x="4691" y="14791"/>
                  </a:lnTo>
                  <a:lnTo>
                    <a:pt x="4710" y="14757"/>
                  </a:lnTo>
                  <a:cubicBezTo>
                    <a:pt x="4727" y="14731"/>
                    <a:pt x="4740" y="14699"/>
                    <a:pt x="4749" y="14667"/>
                  </a:cubicBezTo>
                  <a:cubicBezTo>
                    <a:pt x="4796" y="14489"/>
                    <a:pt x="4817" y="14305"/>
                    <a:pt x="4817" y="14121"/>
                  </a:cubicBezTo>
                  <a:lnTo>
                    <a:pt x="4817" y="14103"/>
                  </a:lnTo>
                  <a:cubicBezTo>
                    <a:pt x="4817" y="13990"/>
                    <a:pt x="4815" y="13872"/>
                    <a:pt x="4890" y="13799"/>
                  </a:cubicBezTo>
                  <a:cubicBezTo>
                    <a:pt x="4929" y="13761"/>
                    <a:pt x="4982" y="13743"/>
                    <a:pt x="5038" y="13722"/>
                  </a:cubicBezTo>
                  <a:cubicBezTo>
                    <a:pt x="5085" y="13707"/>
                    <a:pt x="5132" y="13690"/>
                    <a:pt x="5175" y="13660"/>
                  </a:cubicBezTo>
                  <a:cubicBezTo>
                    <a:pt x="5334" y="13551"/>
                    <a:pt x="5338" y="13332"/>
                    <a:pt x="5321" y="13135"/>
                  </a:cubicBezTo>
                  <a:cubicBezTo>
                    <a:pt x="5312" y="13034"/>
                    <a:pt x="5295" y="12923"/>
                    <a:pt x="5211" y="12861"/>
                  </a:cubicBezTo>
                  <a:cubicBezTo>
                    <a:pt x="5192" y="12846"/>
                    <a:pt x="5173" y="12837"/>
                    <a:pt x="5154" y="12829"/>
                  </a:cubicBezTo>
                  <a:cubicBezTo>
                    <a:pt x="5132" y="12818"/>
                    <a:pt x="5111" y="12807"/>
                    <a:pt x="5096" y="12792"/>
                  </a:cubicBezTo>
                  <a:cubicBezTo>
                    <a:pt x="5070" y="12771"/>
                    <a:pt x="5057" y="12741"/>
                    <a:pt x="5059" y="12704"/>
                  </a:cubicBezTo>
                  <a:cubicBezTo>
                    <a:pt x="5061" y="12636"/>
                    <a:pt x="5113" y="12548"/>
                    <a:pt x="5186" y="12490"/>
                  </a:cubicBezTo>
                  <a:cubicBezTo>
                    <a:pt x="5201" y="12479"/>
                    <a:pt x="5216" y="12467"/>
                    <a:pt x="5231" y="12456"/>
                  </a:cubicBezTo>
                  <a:cubicBezTo>
                    <a:pt x="5329" y="12381"/>
                    <a:pt x="5441" y="12297"/>
                    <a:pt x="5445" y="12167"/>
                  </a:cubicBezTo>
                  <a:cubicBezTo>
                    <a:pt x="5449" y="12040"/>
                    <a:pt x="5353" y="11959"/>
                    <a:pt x="5259" y="11880"/>
                  </a:cubicBezTo>
                  <a:cubicBezTo>
                    <a:pt x="5205" y="11835"/>
                    <a:pt x="5151" y="11787"/>
                    <a:pt x="5115" y="11734"/>
                  </a:cubicBezTo>
                  <a:cubicBezTo>
                    <a:pt x="5057" y="11646"/>
                    <a:pt x="5049" y="11532"/>
                    <a:pt x="5040" y="11432"/>
                  </a:cubicBezTo>
                  <a:cubicBezTo>
                    <a:pt x="4999" y="10870"/>
                    <a:pt x="4954" y="10292"/>
                    <a:pt x="5106" y="9741"/>
                  </a:cubicBezTo>
                  <a:cubicBezTo>
                    <a:pt x="5136" y="9630"/>
                    <a:pt x="5184" y="9491"/>
                    <a:pt x="5274" y="9379"/>
                  </a:cubicBezTo>
                  <a:cubicBezTo>
                    <a:pt x="5359" y="9276"/>
                    <a:pt x="5477" y="9216"/>
                    <a:pt x="5589" y="9216"/>
                  </a:cubicBezTo>
                  <a:lnTo>
                    <a:pt x="5610" y="9216"/>
                  </a:lnTo>
                  <a:cubicBezTo>
                    <a:pt x="5649" y="9219"/>
                    <a:pt x="5689" y="9229"/>
                    <a:pt x="5728" y="9238"/>
                  </a:cubicBezTo>
                  <a:cubicBezTo>
                    <a:pt x="5777" y="9249"/>
                    <a:pt x="5827" y="9258"/>
                    <a:pt x="5875" y="9258"/>
                  </a:cubicBezTo>
                  <a:cubicBezTo>
                    <a:pt x="5912" y="9258"/>
                    <a:pt x="5948" y="9252"/>
                    <a:pt x="5978" y="9236"/>
                  </a:cubicBezTo>
                  <a:cubicBezTo>
                    <a:pt x="6026" y="9212"/>
                    <a:pt x="6056" y="9174"/>
                    <a:pt x="6088" y="9135"/>
                  </a:cubicBezTo>
                  <a:cubicBezTo>
                    <a:pt x="6098" y="9120"/>
                    <a:pt x="6111" y="9105"/>
                    <a:pt x="6124" y="9092"/>
                  </a:cubicBezTo>
                  <a:cubicBezTo>
                    <a:pt x="6157" y="9057"/>
                    <a:pt x="6199" y="9037"/>
                    <a:pt x="6233" y="9037"/>
                  </a:cubicBezTo>
                  <a:cubicBezTo>
                    <a:pt x="6245" y="9037"/>
                    <a:pt x="6256" y="9039"/>
                    <a:pt x="6266" y="9045"/>
                  </a:cubicBezTo>
                  <a:lnTo>
                    <a:pt x="6291" y="9060"/>
                  </a:lnTo>
                  <a:lnTo>
                    <a:pt x="6304" y="9034"/>
                  </a:lnTo>
                  <a:cubicBezTo>
                    <a:pt x="6377" y="8889"/>
                    <a:pt x="6343" y="8694"/>
                    <a:pt x="6221" y="8584"/>
                  </a:cubicBezTo>
                  <a:cubicBezTo>
                    <a:pt x="6195" y="8561"/>
                    <a:pt x="6167" y="8544"/>
                    <a:pt x="6139" y="8524"/>
                  </a:cubicBezTo>
                  <a:cubicBezTo>
                    <a:pt x="6090" y="8490"/>
                    <a:pt x="6043" y="8458"/>
                    <a:pt x="6019" y="8409"/>
                  </a:cubicBezTo>
                  <a:cubicBezTo>
                    <a:pt x="5972" y="8314"/>
                    <a:pt x="6032" y="8199"/>
                    <a:pt x="6101" y="8122"/>
                  </a:cubicBezTo>
                  <a:cubicBezTo>
                    <a:pt x="6124" y="8098"/>
                    <a:pt x="6150" y="8072"/>
                    <a:pt x="6173" y="8049"/>
                  </a:cubicBezTo>
                  <a:cubicBezTo>
                    <a:pt x="6233" y="7991"/>
                    <a:pt x="6296" y="7933"/>
                    <a:pt x="6332" y="7854"/>
                  </a:cubicBezTo>
                  <a:cubicBezTo>
                    <a:pt x="6373" y="7772"/>
                    <a:pt x="6377" y="7680"/>
                    <a:pt x="6383" y="7599"/>
                  </a:cubicBezTo>
                  <a:lnTo>
                    <a:pt x="6441" y="6729"/>
                  </a:lnTo>
                  <a:cubicBezTo>
                    <a:pt x="6446" y="6658"/>
                    <a:pt x="6533" y="6635"/>
                    <a:pt x="6664" y="6607"/>
                  </a:cubicBezTo>
                  <a:cubicBezTo>
                    <a:pt x="6780" y="6581"/>
                    <a:pt x="6898" y="6555"/>
                    <a:pt x="6943" y="6470"/>
                  </a:cubicBezTo>
                  <a:cubicBezTo>
                    <a:pt x="6960" y="6442"/>
                    <a:pt x="6964" y="6412"/>
                    <a:pt x="6970" y="6382"/>
                  </a:cubicBezTo>
                  <a:cubicBezTo>
                    <a:pt x="6975" y="6356"/>
                    <a:pt x="6979" y="6333"/>
                    <a:pt x="6992" y="6311"/>
                  </a:cubicBezTo>
                  <a:cubicBezTo>
                    <a:pt x="7013" y="6271"/>
                    <a:pt x="7056" y="6247"/>
                    <a:pt x="7103" y="6223"/>
                  </a:cubicBezTo>
                  <a:cubicBezTo>
                    <a:pt x="7120" y="6213"/>
                    <a:pt x="7140" y="6204"/>
                    <a:pt x="7157" y="6193"/>
                  </a:cubicBezTo>
                  <a:cubicBezTo>
                    <a:pt x="7300" y="6101"/>
                    <a:pt x="7360" y="5938"/>
                    <a:pt x="7418" y="5782"/>
                  </a:cubicBezTo>
                  <a:cubicBezTo>
                    <a:pt x="7442" y="5718"/>
                    <a:pt x="7468" y="5651"/>
                    <a:pt x="7495" y="5594"/>
                  </a:cubicBezTo>
                  <a:cubicBezTo>
                    <a:pt x="7527" y="5527"/>
                    <a:pt x="7570" y="5463"/>
                    <a:pt x="7611" y="5403"/>
                  </a:cubicBezTo>
                  <a:cubicBezTo>
                    <a:pt x="7684" y="5294"/>
                    <a:pt x="7759" y="5180"/>
                    <a:pt x="7785" y="5049"/>
                  </a:cubicBezTo>
                  <a:cubicBezTo>
                    <a:pt x="7793" y="5006"/>
                    <a:pt x="7797" y="4964"/>
                    <a:pt x="7802" y="4921"/>
                  </a:cubicBezTo>
                  <a:cubicBezTo>
                    <a:pt x="7810" y="4820"/>
                    <a:pt x="7819" y="4726"/>
                    <a:pt x="7883" y="4664"/>
                  </a:cubicBezTo>
                  <a:cubicBezTo>
                    <a:pt x="7896" y="4651"/>
                    <a:pt x="7913" y="4640"/>
                    <a:pt x="7928" y="4627"/>
                  </a:cubicBezTo>
                  <a:cubicBezTo>
                    <a:pt x="7965" y="4599"/>
                    <a:pt x="8003" y="4572"/>
                    <a:pt x="8018" y="4524"/>
                  </a:cubicBezTo>
                  <a:cubicBezTo>
                    <a:pt x="8029" y="4492"/>
                    <a:pt x="8027" y="4462"/>
                    <a:pt x="8022" y="4432"/>
                  </a:cubicBezTo>
                  <a:cubicBezTo>
                    <a:pt x="8020" y="4419"/>
                    <a:pt x="8020" y="4407"/>
                    <a:pt x="8020" y="4394"/>
                  </a:cubicBezTo>
                  <a:cubicBezTo>
                    <a:pt x="8020" y="4274"/>
                    <a:pt x="8145" y="4184"/>
                    <a:pt x="8262" y="4162"/>
                  </a:cubicBezTo>
                  <a:cubicBezTo>
                    <a:pt x="8299" y="4156"/>
                    <a:pt x="8342" y="4152"/>
                    <a:pt x="8393" y="4152"/>
                  </a:cubicBezTo>
                  <a:cubicBezTo>
                    <a:pt x="8427" y="4152"/>
                    <a:pt x="8464" y="4154"/>
                    <a:pt x="8500" y="4154"/>
                  </a:cubicBezTo>
                  <a:cubicBezTo>
                    <a:pt x="8538" y="4157"/>
                    <a:pt x="8577" y="4159"/>
                    <a:pt x="8615" y="4159"/>
                  </a:cubicBezTo>
                  <a:cubicBezTo>
                    <a:pt x="8629" y="4159"/>
                    <a:pt x="8643" y="4159"/>
                    <a:pt x="8657" y="4158"/>
                  </a:cubicBezTo>
                  <a:cubicBezTo>
                    <a:pt x="8828" y="4149"/>
                    <a:pt x="8963" y="4079"/>
                    <a:pt x="9014" y="3965"/>
                  </a:cubicBezTo>
                  <a:cubicBezTo>
                    <a:pt x="9047" y="3899"/>
                    <a:pt x="9047" y="3828"/>
                    <a:pt x="9047" y="3760"/>
                  </a:cubicBezTo>
                  <a:cubicBezTo>
                    <a:pt x="9047" y="3710"/>
                    <a:pt x="9049" y="3665"/>
                    <a:pt x="9057" y="3620"/>
                  </a:cubicBezTo>
                  <a:cubicBezTo>
                    <a:pt x="9083" y="3511"/>
                    <a:pt x="9194" y="3423"/>
                    <a:pt x="9304" y="3423"/>
                  </a:cubicBezTo>
                  <a:cubicBezTo>
                    <a:pt x="9338" y="3423"/>
                    <a:pt x="9370" y="3432"/>
                    <a:pt x="9398" y="3449"/>
                  </a:cubicBezTo>
                  <a:cubicBezTo>
                    <a:pt x="9424" y="3466"/>
                    <a:pt x="9447" y="3487"/>
                    <a:pt x="9471" y="3511"/>
                  </a:cubicBezTo>
                  <a:cubicBezTo>
                    <a:pt x="9492" y="3532"/>
                    <a:pt x="9516" y="3556"/>
                    <a:pt x="9544" y="3575"/>
                  </a:cubicBezTo>
                  <a:cubicBezTo>
                    <a:pt x="9595" y="3610"/>
                    <a:pt x="9655" y="3625"/>
                    <a:pt x="9711" y="3640"/>
                  </a:cubicBezTo>
                  <a:cubicBezTo>
                    <a:pt x="9736" y="3646"/>
                    <a:pt x="9762" y="3652"/>
                    <a:pt x="9786" y="3659"/>
                  </a:cubicBezTo>
                  <a:cubicBezTo>
                    <a:pt x="9852" y="3680"/>
                    <a:pt x="9929" y="3732"/>
                    <a:pt x="9934" y="3802"/>
                  </a:cubicBezTo>
                  <a:lnTo>
                    <a:pt x="9934" y="3813"/>
                  </a:lnTo>
                  <a:lnTo>
                    <a:pt x="9942" y="3822"/>
                  </a:lnTo>
                  <a:cubicBezTo>
                    <a:pt x="9970" y="3847"/>
                    <a:pt x="10006" y="3860"/>
                    <a:pt x="10047" y="3860"/>
                  </a:cubicBezTo>
                  <a:cubicBezTo>
                    <a:pt x="10118" y="3860"/>
                    <a:pt x="10191" y="3817"/>
                    <a:pt x="10227" y="3755"/>
                  </a:cubicBezTo>
                  <a:cubicBezTo>
                    <a:pt x="10274" y="3678"/>
                    <a:pt x="10278" y="3577"/>
                    <a:pt x="10244" y="3455"/>
                  </a:cubicBezTo>
                  <a:cubicBezTo>
                    <a:pt x="10236" y="3421"/>
                    <a:pt x="10225" y="3389"/>
                    <a:pt x="10214" y="3357"/>
                  </a:cubicBezTo>
                  <a:cubicBezTo>
                    <a:pt x="10193" y="3297"/>
                    <a:pt x="10173" y="3241"/>
                    <a:pt x="10165" y="3181"/>
                  </a:cubicBezTo>
                  <a:cubicBezTo>
                    <a:pt x="10161" y="3149"/>
                    <a:pt x="10163" y="3125"/>
                    <a:pt x="10171" y="3108"/>
                  </a:cubicBezTo>
                  <a:cubicBezTo>
                    <a:pt x="10191" y="3061"/>
                    <a:pt x="10253" y="3042"/>
                    <a:pt x="10317" y="3031"/>
                  </a:cubicBezTo>
                  <a:lnTo>
                    <a:pt x="10962" y="2909"/>
                  </a:lnTo>
                  <a:lnTo>
                    <a:pt x="10784" y="2652"/>
                  </a:lnTo>
                  <a:cubicBezTo>
                    <a:pt x="10805" y="2651"/>
                    <a:pt x="10826" y="2650"/>
                    <a:pt x="10847" y="2650"/>
                  </a:cubicBezTo>
                  <a:cubicBezTo>
                    <a:pt x="11061" y="2650"/>
                    <a:pt x="11274" y="2720"/>
                    <a:pt x="11448" y="2847"/>
                  </a:cubicBezTo>
                  <a:cubicBezTo>
                    <a:pt x="11510" y="2892"/>
                    <a:pt x="11568" y="2945"/>
                    <a:pt x="11626" y="2999"/>
                  </a:cubicBezTo>
                  <a:cubicBezTo>
                    <a:pt x="11720" y="3085"/>
                    <a:pt x="11817" y="3175"/>
                    <a:pt x="11937" y="3233"/>
                  </a:cubicBezTo>
                  <a:cubicBezTo>
                    <a:pt x="12089" y="3303"/>
                    <a:pt x="12254" y="3314"/>
                    <a:pt x="12397" y="3314"/>
                  </a:cubicBezTo>
                  <a:cubicBezTo>
                    <a:pt x="12447" y="3314"/>
                    <a:pt x="12498" y="3312"/>
                    <a:pt x="12547" y="3312"/>
                  </a:cubicBezTo>
                  <a:lnTo>
                    <a:pt x="13216" y="3290"/>
                  </a:lnTo>
                  <a:cubicBezTo>
                    <a:pt x="13379" y="3286"/>
                    <a:pt x="13608" y="3258"/>
                    <a:pt x="13683" y="3085"/>
                  </a:cubicBezTo>
                  <a:cubicBezTo>
                    <a:pt x="13696" y="3059"/>
                    <a:pt x="13702" y="3031"/>
                    <a:pt x="13709" y="3005"/>
                  </a:cubicBezTo>
                  <a:cubicBezTo>
                    <a:pt x="13715" y="2975"/>
                    <a:pt x="13721" y="2950"/>
                    <a:pt x="13734" y="2926"/>
                  </a:cubicBezTo>
                  <a:cubicBezTo>
                    <a:pt x="13760" y="2873"/>
                    <a:pt x="13811" y="2836"/>
                    <a:pt x="13865" y="2798"/>
                  </a:cubicBezTo>
                  <a:cubicBezTo>
                    <a:pt x="13882" y="2785"/>
                    <a:pt x="13901" y="2772"/>
                    <a:pt x="13919" y="2759"/>
                  </a:cubicBezTo>
                  <a:cubicBezTo>
                    <a:pt x="14051" y="2652"/>
                    <a:pt x="14141" y="2487"/>
                    <a:pt x="14156" y="2316"/>
                  </a:cubicBezTo>
                  <a:cubicBezTo>
                    <a:pt x="14161" y="2279"/>
                    <a:pt x="14161" y="2241"/>
                    <a:pt x="14161" y="2206"/>
                  </a:cubicBezTo>
                  <a:cubicBezTo>
                    <a:pt x="14161" y="2148"/>
                    <a:pt x="14161" y="2095"/>
                    <a:pt x="14171" y="2043"/>
                  </a:cubicBezTo>
                  <a:cubicBezTo>
                    <a:pt x="14201" y="1908"/>
                    <a:pt x="14315" y="1784"/>
                    <a:pt x="14473" y="1713"/>
                  </a:cubicBezTo>
                  <a:cubicBezTo>
                    <a:pt x="14619" y="1647"/>
                    <a:pt x="14782" y="1630"/>
                    <a:pt x="14938" y="1613"/>
                  </a:cubicBezTo>
                  <a:cubicBezTo>
                    <a:pt x="15067" y="1598"/>
                    <a:pt x="15215" y="1585"/>
                    <a:pt x="15360" y="1585"/>
                  </a:cubicBezTo>
                  <a:cubicBezTo>
                    <a:pt x="15688" y="1585"/>
                    <a:pt x="15920" y="1656"/>
                    <a:pt x="16085" y="1810"/>
                  </a:cubicBezTo>
                  <a:cubicBezTo>
                    <a:pt x="16237" y="1949"/>
                    <a:pt x="16352" y="2234"/>
                    <a:pt x="16346" y="2446"/>
                  </a:cubicBezTo>
                  <a:lnTo>
                    <a:pt x="16344" y="2472"/>
                  </a:lnTo>
                  <a:lnTo>
                    <a:pt x="16372" y="2474"/>
                  </a:lnTo>
                  <a:cubicBezTo>
                    <a:pt x="16485" y="2478"/>
                    <a:pt x="16597" y="2491"/>
                    <a:pt x="16695" y="2502"/>
                  </a:cubicBezTo>
                  <a:lnTo>
                    <a:pt x="16712" y="2504"/>
                  </a:lnTo>
                  <a:lnTo>
                    <a:pt x="16721" y="2487"/>
                  </a:lnTo>
                  <a:cubicBezTo>
                    <a:pt x="16804" y="2316"/>
                    <a:pt x="16918" y="2155"/>
                    <a:pt x="17053" y="2009"/>
                  </a:cubicBezTo>
                  <a:lnTo>
                    <a:pt x="17100" y="1960"/>
                  </a:lnTo>
                  <a:lnTo>
                    <a:pt x="17100" y="1960"/>
                  </a:lnTo>
                  <a:lnTo>
                    <a:pt x="17032" y="1964"/>
                  </a:lnTo>
                  <a:lnTo>
                    <a:pt x="17029" y="1986"/>
                  </a:lnTo>
                  <a:lnTo>
                    <a:pt x="17021" y="1964"/>
                  </a:lnTo>
                  <a:cubicBezTo>
                    <a:pt x="16999" y="1966"/>
                    <a:pt x="16978" y="1966"/>
                    <a:pt x="16957" y="1966"/>
                  </a:cubicBezTo>
                  <a:cubicBezTo>
                    <a:pt x="16869" y="1966"/>
                    <a:pt x="16813" y="1951"/>
                    <a:pt x="16774" y="1913"/>
                  </a:cubicBezTo>
                  <a:cubicBezTo>
                    <a:pt x="16729" y="1870"/>
                    <a:pt x="16714" y="1803"/>
                    <a:pt x="16699" y="1733"/>
                  </a:cubicBezTo>
                  <a:cubicBezTo>
                    <a:pt x="16680" y="1654"/>
                    <a:pt x="16663" y="1570"/>
                    <a:pt x="16595" y="1516"/>
                  </a:cubicBezTo>
                  <a:cubicBezTo>
                    <a:pt x="16550" y="1482"/>
                    <a:pt x="16494" y="1474"/>
                    <a:pt x="16440" y="1463"/>
                  </a:cubicBezTo>
                  <a:cubicBezTo>
                    <a:pt x="16421" y="1461"/>
                    <a:pt x="16402" y="1456"/>
                    <a:pt x="16382" y="1452"/>
                  </a:cubicBezTo>
                  <a:cubicBezTo>
                    <a:pt x="16335" y="1439"/>
                    <a:pt x="16275" y="1403"/>
                    <a:pt x="16269" y="1356"/>
                  </a:cubicBezTo>
                  <a:cubicBezTo>
                    <a:pt x="16286" y="1353"/>
                    <a:pt x="16303" y="1351"/>
                    <a:pt x="16321" y="1351"/>
                  </a:cubicBezTo>
                  <a:cubicBezTo>
                    <a:pt x="16411" y="1351"/>
                    <a:pt x="16513" y="1389"/>
                    <a:pt x="16609" y="1426"/>
                  </a:cubicBezTo>
                  <a:cubicBezTo>
                    <a:pt x="16702" y="1465"/>
                    <a:pt x="16798" y="1504"/>
                    <a:pt x="16890" y="1504"/>
                  </a:cubicBezTo>
                  <a:cubicBezTo>
                    <a:pt x="16948" y="1504"/>
                    <a:pt x="16999" y="1489"/>
                    <a:pt x="17044" y="1456"/>
                  </a:cubicBezTo>
                  <a:cubicBezTo>
                    <a:pt x="17072" y="1437"/>
                    <a:pt x="17096" y="1411"/>
                    <a:pt x="17117" y="1388"/>
                  </a:cubicBezTo>
                  <a:cubicBezTo>
                    <a:pt x="17141" y="1362"/>
                    <a:pt x="17162" y="1341"/>
                    <a:pt x="17190" y="1324"/>
                  </a:cubicBezTo>
                  <a:cubicBezTo>
                    <a:pt x="17242" y="1291"/>
                    <a:pt x="17306" y="1285"/>
                    <a:pt x="17374" y="1281"/>
                  </a:cubicBezTo>
                  <a:cubicBezTo>
                    <a:pt x="17460" y="1274"/>
                    <a:pt x="17550" y="1268"/>
                    <a:pt x="17612" y="1201"/>
                  </a:cubicBezTo>
                  <a:lnTo>
                    <a:pt x="17621" y="1193"/>
                  </a:lnTo>
                  <a:lnTo>
                    <a:pt x="17621" y="1180"/>
                  </a:lnTo>
                  <a:cubicBezTo>
                    <a:pt x="17604" y="979"/>
                    <a:pt x="17441" y="799"/>
                    <a:pt x="17242" y="758"/>
                  </a:cubicBezTo>
                  <a:cubicBezTo>
                    <a:pt x="17252" y="711"/>
                    <a:pt x="17244" y="659"/>
                    <a:pt x="17216" y="612"/>
                  </a:cubicBezTo>
                  <a:cubicBezTo>
                    <a:pt x="17164" y="522"/>
                    <a:pt x="17047" y="449"/>
                    <a:pt x="16929" y="434"/>
                  </a:cubicBezTo>
                  <a:cubicBezTo>
                    <a:pt x="16877" y="428"/>
                    <a:pt x="16826" y="428"/>
                    <a:pt x="16777" y="428"/>
                  </a:cubicBezTo>
                  <a:lnTo>
                    <a:pt x="16732" y="428"/>
                  </a:lnTo>
                  <a:cubicBezTo>
                    <a:pt x="16629" y="428"/>
                    <a:pt x="16535" y="424"/>
                    <a:pt x="16453" y="383"/>
                  </a:cubicBezTo>
                  <a:cubicBezTo>
                    <a:pt x="16440" y="377"/>
                    <a:pt x="16430" y="370"/>
                    <a:pt x="16417" y="364"/>
                  </a:cubicBezTo>
                  <a:cubicBezTo>
                    <a:pt x="16375" y="341"/>
                    <a:pt x="16331" y="319"/>
                    <a:pt x="16285" y="319"/>
                  </a:cubicBezTo>
                  <a:cubicBezTo>
                    <a:pt x="16274" y="319"/>
                    <a:pt x="16263" y="320"/>
                    <a:pt x="16252" y="323"/>
                  </a:cubicBezTo>
                  <a:cubicBezTo>
                    <a:pt x="16217" y="334"/>
                    <a:pt x="16192" y="359"/>
                    <a:pt x="16168" y="381"/>
                  </a:cubicBezTo>
                  <a:lnTo>
                    <a:pt x="16153" y="394"/>
                  </a:lnTo>
                  <a:cubicBezTo>
                    <a:pt x="16084" y="455"/>
                    <a:pt x="15993" y="491"/>
                    <a:pt x="15899" y="491"/>
                  </a:cubicBezTo>
                  <a:cubicBezTo>
                    <a:pt x="15884" y="491"/>
                    <a:pt x="15870" y="490"/>
                    <a:pt x="15855" y="488"/>
                  </a:cubicBezTo>
                  <a:lnTo>
                    <a:pt x="15791" y="482"/>
                  </a:lnTo>
                  <a:lnTo>
                    <a:pt x="15832" y="533"/>
                  </a:lnTo>
                  <a:cubicBezTo>
                    <a:pt x="15926" y="649"/>
                    <a:pt x="15937" y="822"/>
                    <a:pt x="15864" y="951"/>
                  </a:cubicBezTo>
                  <a:cubicBezTo>
                    <a:pt x="15854" y="951"/>
                    <a:pt x="15845" y="952"/>
                    <a:pt x="15836" y="952"/>
                  </a:cubicBezTo>
                  <a:cubicBezTo>
                    <a:pt x="15789" y="952"/>
                    <a:pt x="15743" y="943"/>
                    <a:pt x="15699" y="927"/>
                  </a:cubicBezTo>
                  <a:cubicBezTo>
                    <a:pt x="15787" y="773"/>
                    <a:pt x="15753" y="561"/>
                    <a:pt x="15620" y="443"/>
                  </a:cubicBezTo>
                  <a:cubicBezTo>
                    <a:pt x="15551" y="381"/>
                    <a:pt x="15459" y="349"/>
                    <a:pt x="15360" y="349"/>
                  </a:cubicBezTo>
                  <a:cubicBezTo>
                    <a:pt x="15262" y="349"/>
                    <a:pt x="15172" y="381"/>
                    <a:pt x="15103" y="441"/>
                  </a:cubicBezTo>
                  <a:lnTo>
                    <a:pt x="15071" y="469"/>
                  </a:lnTo>
                  <a:lnTo>
                    <a:pt x="15110" y="486"/>
                  </a:lnTo>
                  <a:cubicBezTo>
                    <a:pt x="15125" y="492"/>
                    <a:pt x="15133" y="503"/>
                    <a:pt x="15138" y="518"/>
                  </a:cubicBezTo>
                  <a:cubicBezTo>
                    <a:pt x="15146" y="557"/>
                    <a:pt x="15127" y="619"/>
                    <a:pt x="15090" y="664"/>
                  </a:cubicBezTo>
                  <a:cubicBezTo>
                    <a:pt x="14949" y="838"/>
                    <a:pt x="14761" y="942"/>
                    <a:pt x="14587" y="942"/>
                  </a:cubicBezTo>
                  <a:cubicBezTo>
                    <a:pt x="14582" y="942"/>
                    <a:pt x="14577" y="942"/>
                    <a:pt x="14572" y="942"/>
                  </a:cubicBezTo>
                  <a:lnTo>
                    <a:pt x="14664" y="527"/>
                  </a:lnTo>
                  <a:lnTo>
                    <a:pt x="14645" y="516"/>
                  </a:lnTo>
                  <a:cubicBezTo>
                    <a:pt x="14596" y="488"/>
                    <a:pt x="14536" y="473"/>
                    <a:pt x="14473" y="473"/>
                  </a:cubicBezTo>
                  <a:cubicBezTo>
                    <a:pt x="14298" y="473"/>
                    <a:pt x="14135" y="587"/>
                    <a:pt x="14088" y="741"/>
                  </a:cubicBezTo>
                  <a:cubicBezTo>
                    <a:pt x="14081" y="758"/>
                    <a:pt x="14077" y="777"/>
                    <a:pt x="14073" y="794"/>
                  </a:cubicBezTo>
                  <a:cubicBezTo>
                    <a:pt x="14062" y="839"/>
                    <a:pt x="14054" y="882"/>
                    <a:pt x="14026" y="910"/>
                  </a:cubicBezTo>
                  <a:cubicBezTo>
                    <a:pt x="14009" y="929"/>
                    <a:pt x="13985" y="944"/>
                    <a:pt x="13959" y="957"/>
                  </a:cubicBezTo>
                  <a:cubicBezTo>
                    <a:pt x="13940" y="968"/>
                    <a:pt x="13923" y="979"/>
                    <a:pt x="13904" y="991"/>
                  </a:cubicBezTo>
                  <a:cubicBezTo>
                    <a:pt x="13837" y="1043"/>
                    <a:pt x="13807" y="1120"/>
                    <a:pt x="13777" y="1197"/>
                  </a:cubicBezTo>
                  <a:cubicBezTo>
                    <a:pt x="13764" y="1229"/>
                    <a:pt x="13751" y="1264"/>
                    <a:pt x="13734" y="1296"/>
                  </a:cubicBezTo>
                  <a:cubicBezTo>
                    <a:pt x="13700" y="1358"/>
                    <a:pt x="13625" y="1409"/>
                    <a:pt x="13567" y="1409"/>
                  </a:cubicBezTo>
                  <a:cubicBezTo>
                    <a:pt x="13544" y="1409"/>
                    <a:pt x="13524" y="1401"/>
                    <a:pt x="13509" y="1386"/>
                  </a:cubicBezTo>
                  <a:lnTo>
                    <a:pt x="13464" y="1056"/>
                  </a:lnTo>
                  <a:cubicBezTo>
                    <a:pt x="13749" y="949"/>
                    <a:pt x="13891" y="807"/>
                    <a:pt x="13884" y="636"/>
                  </a:cubicBezTo>
                  <a:cubicBezTo>
                    <a:pt x="13884" y="627"/>
                    <a:pt x="13884" y="621"/>
                    <a:pt x="13884" y="614"/>
                  </a:cubicBezTo>
                  <a:cubicBezTo>
                    <a:pt x="13882" y="591"/>
                    <a:pt x="13880" y="569"/>
                    <a:pt x="13889" y="552"/>
                  </a:cubicBezTo>
                  <a:cubicBezTo>
                    <a:pt x="13901" y="529"/>
                    <a:pt x="13931" y="518"/>
                    <a:pt x="13970" y="509"/>
                  </a:cubicBezTo>
                  <a:cubicBezTo>
                    <a:pt x="13985" y="503"/>
                    <a:pt x="14000" y="499"/>
                    <a:pt x="14015" y="494"/>
                  </a:cubicBezTo>
                  <a:cubicBezTo>
                    <a:pt x="14150" y="439"/>
                    <a:pt x="14201" y="278"/>
                    <a:pt x="14163" y="25"/>
                  </a:cubicBezTo>
                  <a:lnTo>
                    <a:pt x="14158" y="4"/>
                  </a:lnTo>
                  <a:lnTo>
                    <a:pt x="14137" y="2"/>
                  </a:lnTo>
                  <a:cubicBezTo>
                    <a:pt x="14120" y="1"/>
                    <a:pt x="14103" y="0"/>
                    <a:pt x="140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151"/>
            <p:cNvSpPr/>
            <p:nvPr/>
          </p:nvSpPr>
          <p:spPr>
            <a:xfrm>
              <a:off x="4579864" y="2207447"/>
              <a:ext cx="21510" cy="36655"/>
            </a:xfrm>
            <a:custGeom>
              <a:rect b="b" l="l" r="r" t="t"/>
              <a:pathLst>
                <a:path extrusionOk="0" h="1290" w="757">
                  <a:moveTo>
                    <a:pt x="588" y="0"/>
                  </a:moveTo>
                  <a:cubicBezTo>
                    <a:pt x="511" y="0"/>
                    <a:pt x="438" y="54"/>
                    <a:pt x="358" y="58"/>
                  </a:cubicBezTo>
                  <a:cubicBezTo>
                    <a:pt x="354" y="58"/>
                    <a:pt x="349" y="58"/>
                    <a:pt x="345" y="58"/>
                  </a:cubicBezTo>
                  <a:cubicBezTo>
                    <a:pt x="303" y="58"/>
                    <a:pt x="260" y="46"/>
                    <a:pt x="219" y="46"/>
                  </a:cubicBezTo>
                  <a:cubicBezTo>
                    <a:pt x="202" y="46"/>
                    <a:pt x="185" y="48"/>
                    <a:pt x="169" y="53"/>
                  </a:cubicBezTo>
                  <a:cubicBezTo>
                    <a:pt x="86" y="81"/>
                    <a:pt x="60" y="186"/>
                    <a:pt x="49" y="272"/>
                  </a:cubicBezTo>
                  <a:cubicBezTo>
                    <a:pt x="32" y="400"/>
                    <a:pt x="19" y="540"/>
                    <a:pt x="88" y="647"/>
                  </a:cubicBezTo>
                  <a:cubicBezTo>
                    <a:pt x="99" y="662"/>
                    <a:pt x="109" y="677"/>
                    <a:pt x="126" y="683"/>
                  </a:cubicBezTo>
                  <a:cubicBezTo>
                    <a:pt x="135" y="687"/>
                    <a:pt x="143" y="688"/>
                    <a:pt x="152" y="688"/>
                  </a:cubicBezTo>
                  <a:cubicBezTo>
                    <a:pt x="170" y="688"/>
                    <a:pt x="189" y="683"/>
                    <a:pt x="207" y="683"/>
                  </a:cubicBezTo>
                  <a:cubicBezTo>
                    <a:pt x="210" y="683"/>
                    <a:pt x="212" y="683"/>
                    <a:pt x="214" y="683"/>
                  </a:cubicBezTo>
                  <a:cubicBezTo>
                    <a:pt x="251" y="688"/>
                    <a:pt x="281" y="720"/>
                    <a:pt x="294" y="756"/>
                  </a:cubicBezTo>
                  <a:cubicBezTo>
                    <a:pt x="306" y="790"/>
                    <a:pt x="306" y="829"/>
                    <a:pt x="304" y="868"/>
                  </a:cubicBezTo>
                  <a:cubicBezTo>
                    <a:pt x="302" y="908"/>
                    <a:pt x="300" y="953"/>
                    <a:pt x="272" y="983"/>
                  </a:cubicBezTo>
                  <a:cubicBezTo>
                    <a:pt x="246" y="1012"/>
                    <a:pt x="208" y="1018"/>
                    <a:pt x="168" y="1018"/>
                  </a:cubicBezTo>
                  <a:cubicBezTo>
                    <a:pt x="139" y="1018"/>
                    <a:pt x="109" y="1015"/>
                    <a:pt x="81" y="1015"/>
                  </a:cubicBezTo>
                  <a:cubicBezTo>
                    <a:pt x="75" y="1015"/>
                    <a:pt x="68" y="1015"/>
                    <a:pt x="62" y="1015"/>
                  </a:cubicBezTo>
                  <a:cubicBezTo>
                    <a:pt x="41" y="1015"/>
                    <a:pt x="19" y="1022"/>
                    <a:pt x="9" y="1039"/>
                  </a:cubicBezTo>
                  <a:cubicBezTo>
                    <a:pt x="2" y="1050"/>
                    <a:pt x="2" y="1062"/>
                    <a:pt x="0" y="1073"/>
                  </a:cubicBezTo>
                  <a:cubicBezTo>
                    <a:pt x="0" y="1146"/>
                    <a:pt x="2" y="1217"/>
                    <a:pt x="13" y="1287"/>
                  </a:cubicBezTo>
                  <a:lnTo>
                    <a:pt x="221" y="1290"/>
                  </a:lnTo>
                  <a:cubicBezTo>
                    <a:pt x="326" y="1290"/>
                    <a:pt x="439" y="1285"/>
                    <a:pt x="521" y="1221"/>
                  </a:cubicBezTo>
                  <a:cubicBezTo>
                    <a:pt x="602" y="1159"/>
                    <a:pt x="632" y="1054"/>
                    <a:pt x="660" y="958"/>
                  </a:cubicBezTo>
                  <a:cubicBezTo>
                    <a:pt x="679" y="891"/>
                    <a:pt x="696" y="825"/>
                    <a:pt x="716" y="760"/>
                  </a:cubicBezTo>
                  <a:cubicBezTo>
                    <a:pt x="735" y="688"/>
                    <a:pt x="756" y="613"/>
                    <a:pt x="750" y="540"/>
                  </a:cubicBezTo>
                  <a:cubicBezTo>
                    <a:pt x="748" y="497"/>
                    <a:pt x="737" y="456"/>
                    <a:pt x="726" y="415"/>
                  </a:cubicBezTo>
                  <a:cubicBezTo>
                    <a:pt x="692" y="278"/>
                    <a:pt x="658" y="141"/>
                    <a:pt x="624" y="4"/>
                  </a:cubicBezTo>
                  <a:cubicBezTo>
                    <a:pt x="612" y="1"/>
                    <a:pt x="600" y="0"/>
                    <a:pt x="5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151"/>
            <p:cNvSpPr/>
            <p:nvPr/>
          </p:nvSpPr>
          <p:spPr>
            <a:xfrm>
              <a:off x="4579068" y="2206708"/>
              <a:ext cx="23045" cy="38133"/>
            </a:xfrm>
            <a:custGeom>
              <a:rect b="b" l="l" r="r" t="t"/>
              <a:pathLst>
                <a:path extrusionOk="0" h="1342" w="811">
                  <a:moveTo>
                    <a:pt x="614" y="53"/>
                  </a:moveTo>
                  <a:cubicBezTo>
                    <a:pt x="619" y="53"/>
                    <a:pt x="623" y="53"/>
                    <a:pt x="628" y="54"/>
                  </a:cubicBezTo>
                  <a:lnTo>
                    <a:pt x="729" y="448"/>
                  </a:lnTo>
                  <a:cubicBezTo>
                    <a:pt x="739" y="484"/>
                    <a:pt x="750" y="525"/>
                    <a:pt x="752" y="566"/>
                  </a:cubicBezTo>
                  <a:cubicBezTo>
                    <a:pt x="756" y="639"/>
                    <a:pt x="737" y="709"/>
                    <a:pt x="718" y="778"/>
                  </a:cubicBezTo>
                  <a:lnTo>
                    <a:pt x="662" y="975"/>
                  </a:lnTo>
                  <a:cubicBezTo>
                    <a:pt x="634" y="1080"/>
                    <a:pt x="604" y="1172"/>
                    <a:pt x="534" y="1228"/>
                  </a:cubicBezTo>
                  <a:cubicBezTo>
                    <a:pt x="461" y="1283"/>
                    <a:pt x="360" y="1288"/>
                    <a:pt x="255" y="1288"/>
                  </a:cubicBezTo>
                  <a:lnTo>
                    <a:pt x="64" y="1288"/>
                  </a:lnTo>
                  <a:cubicBezTo>
                    <a:pt x="56" y="1226"/>
                    <a:pt x="54" y="1161"/>
                    <a:pt x="56" y="1101"/>
                  </a:cubicBezTo>
                  <a:cubicBezTo>
                    <a:pt x="56" y="1093"/>
                    <a:pt x="56" y="1084"/>
                    <a:pt x="58" y="1078"/>
                  </a:cubicBezTo>
                  <a:cubicBezTo>
                    <a:pt x="62" y="1071"/>
                    <a:pt x="75" y="1067"/>
                    <a:pt x="92" y="1067"/>
                  </a:cubicBezTo>
                  <a:cubicBezTo>
                    <a:pt x="109" y="1067"/>
                    <a:pt x="131" y="1067"/>
                    <a:pt x="150" y="1069"/>
                  </a:cubicBezTo>
                  <a:lnTo>
                    <a:pt x="197" y="1069"/>
                  </a:lnTo>
                  <a:cubicBezTo>
                    <a:pt x="236" y="1069"/>
                    <a:pt x="285" y="1065"/>
                    <a:pt x="322" y="1026"/>
                  </a:cubicBezTo>
                  <a:cubicBezTo>
                    <a:pt x="356" y="988"/>
                    <a:pt x="358" y="932"/>
                    <a:pt x="360" y="894"/>
                  </a:cubicBezTo>
                  <a:cubicBezTo>
                    <a:pt x="360" y="859"/>
                    <a:pt x="362" y="814"/>
                    <a:pt x="347" y="771"/>
                  </a:cubicBezTo>
                  <a:cubicBezTo>
                    <a:pt x="330" y="722"/>
                    <a:pt x="289" y="688"/>
                    <a:pt x="244" y="684"/>
                  </a:cubicBezTo>
                  <a:cubicBezTo>
                    <a:pt x="241" y="683"/>
                    <a:pt x="237" y="683"/>
                    <a:pt x="233" y="683"/>
                  </a:cubicBezTo>
                  <a:cubicBezTo>
                    <a:pt x="223" y="683"/>
                    <a:pt x="212" y="684"/>
                    <a:pt x="202" y="686"/>
                  </a:cubicBezTo>
                  <a:cubicBezTo>
                    <a:pt x="195" y="686"/>
                    <a:pt x="188" y="686"/>
                    <a:pt x="182" y="686"/>
                  </a:cubicBezTo>
                  <a:cubicBezTo>
                    <a:pt x="175" y="686"/>
                    <a:pt x="169" y="686"/>
                    <a:pt x="165" y="684"/>
                  </a:cubicBezTo>
                  <a:cubicBezTo>
                    <a:pt x="154" y="679"/>
                    <a:pt x="146" y="669"/>
                    <a:pt x="139" y="660"/>
                  </a:cubicBezTo>
                  <a:cubicBezTo>
                    <a:pt x="75" y="559"/>
                    <a:pt x="86" y="429"/>
                    <a:pt x="103" y="302"/>
                  </a:cubicBezTo>
                  <a:cubicBezTo>
                    <a:pt x="114" y="229"/>
                    <a:pt x="133" y="129"/>
                    <a:pt x="206" y="105"/>
                  </a:cubicBezTo>
                  <a:cubicBezTo>
                    <a:pt x="217" y="100"/>
                    <a:pt x="231" y="99"/>
                    <a:pt x="245" y="99"/>
                  </a:cubicBezTo>
                  <a:cubicBezTo>
                    <a:pt x="264" y="99"/>
                    <a:pt x="285" y="102"/>
                    <a:pt x="307" y="105"/>
                  </a:cubicBezTo>
                  <a:cubicBezTo>
                    <a:pt x="330" y="107"/>
                    <a:pt x="352" y="112"/>
                    <a:pt x="375" y="112"/>
                  </a:cubicBezTo>
                  <a:lnTo>
                    <a:pt x="388" y="112"/>
                  </a:lnTo>
                  <a:cubicBezTo>
                    <a:pt x="431" y="109"/>
                    <a:pt x="469" y="94"/>
                    <a:pt x="508" y="79"/>
                  </a:cubicBezTo>
                  <a:cubicBezTo>
                    <a:pt x="546" y="66"/>
                    <a:pt x="580" y="53"/>
                    <a:pt x="614" y="53"/>
                  </a:cubicBezTo>
                  <a:close/>
                  <a:moveTo>
                    <a:pt x="619" y="0"/>
                  </a:moveTo>
                  <a:cubicBezTo>
                    <a:pt x="576" y="0"/>
                    <a:pt x="531" y="15"/>
                    <a:pt x="491" y="30"/>
                  </a:cubicBezTo>
                  <a:cubicBezTo>
                    <a:pt x="454" y="43"/>
                    <a:pt x="420" y="56"/>
                    <a:pt x="386" y="58"/>
                  </a:cubicBezTo>
                  <a:lnTo>
                    <a:pt x="375" y="58"/>
                  </a:lnTo>
                  <a:cubicBezTo>
                    <a:pt x="356" y="58"/>
                    <a:pt x="337" y="54"/>
                    <a:pt x="315" y="52"/>
                  </a:cubicBezTo>
                  <a:cubicBezTo>
                    <a:pt x="293" y="48"/>
                    <a:pt x="269" y="45"/>
                    <a:pt x="246" y="45"/>
                  </a:cubicBezTo>
                  <a:cubicBezTo>
                    <a:pt x="226" y="45"/>
                    <a:pt x="206" y="48"/>
                    <a:pt x="189" y="54"/>
                  </a:cubicBezTo>
                  <a:cubicBezTo>
                    <a:pt x="88" y="88"/>
                    <a:pt x="62" y="208"/>
                    <a:pt x="49" y="296"/>
                  </a:cubicBezTo>
                  <a:cubicBezTo>
                    <a:pt x="32" y="431"/>
                    <a:pt x="22" y="572"/>
                    <a:pt x="94" y="688"/>
                  </a:cubicBezTo>
                  <a:cubicBezTo>
                    <a:pt x="105" y="705"/>
                    <a:pt x="120" y="724"/>
                    <a:pt x="144" y="733"/>
                  </a:cubicBezTo>
                  <a:cubicBezTo>
                    <a:pt x="155" y="738"/>
                    <a:pt x="167" y="740"/>
                    <a:pt x="180" y="740"/>
                  </a:cubicBezTo>
                  <a:cubicBezTo>
                    <a:pt x="190" y="740"/>
                    <a:pt x="200" y="739"/>
                    <a:pt x="210" y="737"/>
                  </a:cubicBezTo>
                  <a:cubicBezTo>
                    <a:pt x="217" y="737"/>
                    <a:pt x="225" y="735"/>
                    <a:pt x="240" y="735"/>
                  </a:cubicBezTo>
                  <a:cubicBezTo>
                    <a:pt x="266" y="739"/>
                    <a:pt x="287" y="765"/>
                    <a:pt x="296" y="791"/>
                  </a:cubicBezTo>
                  <a:cubicBezTo>
                    <a:pt x="309" y="823"/>
                    <a:pt x="307" y="859"/>
                    <a:pt x="304" y="894"/>
                  </a:cubicBezTo>
                  <a:cubicBezTo>
                    <a:pt x="304" y="932"/>
                    <a:pt x="302" y="969"/>
                    <a:pt x="281" y="990"/>
                  </a:cubicBezTo>
                  <a:cubicBezTo>
                    <a:pt x="264" y="1009"/>
                    <a:pt x="240" y="1016"/>
                    <a:pt x="197" y="1016"/>
                  </a:cubicBezTo>
                  <a:lnTo>
                    <a:pt x="154" y="1016"/>
                  </a:lnTo>
                  <a:cubicBezTo>
                    <a:pt x="138" y="1014"/>
                    <a:pt x="122" y="1013"/>
                    <a:pt x="107" y="1013"/>
                  </a:cubicBezTo>
                  <a:cubicBezTo>
                    <a:pt x="101" y="1013"/>
                    <a:pt x="94" y="1013"/>
                    <a:pt x="88" y="1014"/>
                  </a:cubicBezTo>
                  <a:cubicBezTo>
                    <a:pt x="43" y="1016"/>
                    <a:pt x="22" y="1035"/>
                    <a:pt x="13" y="1050"/>
                  </a:cubicBezTo>
                  <a:cubicBezTo>
                    <a:pt x="2" y="1067"/>
                    <a:pt x="2" y="1086"/>
                    <a:pt x="2" y="1099"/>
                  </a:cubicBezTo>
                  <a:cubicBezTo>
                    <a:pt x="0" y="1170"/>
                    <a:pt x="4" y="1245"/>
                    <a:pt x="13" y="1318"/>
                  </a:cubicBezTo>
                  <a:lnTo>
                    <a:pt x="17" y="1341"/>
                  </a:lnTo>
                  <a:lnTo>
                    <a:pt x="255" y="1341"/>
                  </a:lnTo>
                  <a:cubicBezTo>
                    <a:pt x="364" y="1341"/>
                    <a:pt x="480" y="1335"/>
                    <a:pt x="566" y="1268"/>
                  </a:cubicBezTo>
                  <a:cubicBezTo>
                    <a:pt x="656" y="1198"/>
                    <a:pt x="690" y="1078"/>
                    <a:pt x="714" y="990"/>
                  </a:cubicBezTo>
                  <a:lnTo>
                    <a:pt x="769" y="793"/>
                  </a:lnTo>
                  <a:cubicBezTo>
                    <a:pt x="789" y="722"/>
                    <a:pt x="810" y="643"/>
                    <a:pt x="806" y="564"/>
                  </a:cubicBezTo>
                  <a:cubicBezTo>
                    <a:pt x="801" y="516"/>
                    <a:pt x="791" y="474"/>
                    <a:pt x="782" y="435"/>
                  </a:cubicBezTo>
                  <a:lnTo>
                    <a:pt x="673" y="7"/>
                  </a:lnTo>
                  <a:lnTo>
                    <a:pt x="656" y="4"/>
                  </a:lnTo>
                  <a:cubicBezTo>
                    <a:pt x="644" y="2"/>
                    <a:pt x="63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151"/>
            <p:cNvSpPr/>
            <p:nvPr/>
          </p:nvSpPr>
          <p:spPr>
            <a:xfrm>
              <a:off x="4521588" y="2154826"/>
              <a:ext cx="49044" cy="86950"/>
            </a:xfrm>
            <a:custGeom>
              <a:rect b="b" l="l" r="r" t="t"/>
              <a:pathLst>
                <a:path extrusionOk="0" h="3060" w="1726">
                  <a:moveTo>
                    <a:pt x="1125" y="1"/>
                  </a:moveTo>
                  <a:cubicBezTo>
                    <a:pt x="1102" y="157"/>
                    <a:pt x="1068" y="329"/>
                    <a:pt x="941" y="423"/>
                  </a:cubicBezTo>
                  <a:cubicBezTo>
                    <a:pt x="898" y="457"/>
                    <a:pt x="845" y="476"/>
                    <a:pt x="806" y="513"/>
                  </a:cubicBezTo>
                  <a:cubicBezTo>
                    <a:pt x="721" y="592"/>
                    <a:pt x="710" y="723"/>
                    <a:pt x="654" y="823"/>
                  </a:cubicBezTo>
                  <a:cubicBezTo>
                    <a:pt x="619" y="887"/>
                    <a:pt x="538" y="935"/>
                    <a:pt x="470" y="935"/>
                  </a:cubicBezTo>
                  <a:cubicBezTo>
                    <a:pt x="431" y="935"/>
                    <a:pt x="397" y="919"/>
                    <a:pt x="378" y="881"/>
                  </a:cubicBezTo>
                  <a:cubicBezTo>
                    <a:pt x="395" y="802"/>
                    <a:pt x="331" y="725"/>
                    <a:pt x="256" y="699"/>
                  </a:cubicBezTo>
                  <a:cubicBezTo>
                    <a:pt x="221" y="687"/>
                    <a:pt x="185" y="683"/>
                    <a:pt x="149" y="683"/>
                  </a:cubicBezTo>
                  <a:cubicBezTo>
                    <a:pt x="106" y="683"/>
                    <a:pt x="62" y="689"/>
                    <a:pt x="20" y="695"/>
                  </a:cubicBezTo>
                  <a:cubicBezTo>
                    <a:pt x="1" y="963"/>
                    <a:pt x="9" y="1284"/>
                    <a:pt x="110" y="1530"/>
                  </a:cubicBezTo>
                  <a:cubicBezTo>
                    <a:pt x="50" y="1740"/>
                    <a:pt x="67" y="1972"/>
                    <a:pt x="161" y="2171"/>
                  </a:cubicBezTo>
                  <a:cubicBezTo>
                    <a:pt x="179" y="2207"/>
                    <a:pt x="198" y="2244"/>
                    <a:pt x="206" y="2285"/>
                  </a:cubicBezTo>
                  <a:cubicBezTo>
                    <a:pt x="228" y="2392"/>
                    <a:pt x="161" y="2497"/>
                    <a:pt x="127" y="2602"/>
                  </a:cubicBezTo>
                  <a:cubicBezTo>
                    <a:pt x="91" y="2707"/>
                    <a:pt x="106" y="2855"/>
                    <a:pt x="213" y="2885"/>
                  </a:cubicBezTo>
                  <a:cubicBezTo>
                    <a:pt x="226" y="2888"/>
                    <a:pt x="239" y="2889"/>
                    <a:pt x="252" y="2889"/>
                  </a:cubicBezTo>
                  <a:cubicBezTo>
                    <a:pt x="287" y="2889"/>
                    <a:pt x="323" y="2880"/>
                    <a:pt x="358" y="2880"/>
                  </a:cubicBezTo>
                  <a:cubicBezTo>
                    <a:pt x="361" y="2880"/>
                    <a:pt x="364" y="2880"/>
                    <a:pt x="367" y="2880"/>
                  </a:cubicBezTo>
                  <a:cubicBezTo>
                    <a:pt x="416" y="2880"/>
                    <a:pt x="466" y="2897"/>
                    <a:pt x="504" y="2927"/>
                  </a:cubicBezTo>
                  <a:cubicBezTo>
                    <a:pt x="517" y="2938"/>
                    <a:pt x="530" y="2949"/>
                    <a:pt x="532" y="2964"/>
                  </a:cubicBezTo>
                  <a:cubicBezTo>
                    <a:pt x="536" y="2979"/>
                    <a:pt x="528" y="2994"/>
                    <a:pt x="519" y="3007"/>
                  </a:cubicBezTo>
                  <a:cubicBezTo>
                    <a:pt x="678" y="3016"/>
                    <a:pt x="840" y="3059"/>
                    <a:pt x="994" y="3059"/>
                  </a:cubicBezTo>
                  <a:cubicBezTo>
                    <a:pt x="1052" y="3059"/>
                    <a:pt x="1109" y="3053"/>
                    <a:pt x="1164" y="3037"/>
                  </a:cubicBezTo>
                  <a:cubicBezTo>
                    <a:pt x="1119" y="2947"/>
                    <a:pt x="1025" y="2882"/>
                    <a:pt x="926" y="2882"/>
                  </a:cubicBezTo>
                  <a:cubicBezTo>
                    <a:pt x="928" y="2730"/>
                    <a:pt x="931" y="2580"/>
                    <a:pt x="933" y="2428"/>
                  </a:cubicBezTo>
                  <a:cubicBezTo>
                    <a:pt x="1074" y="2475"/>
                    <a:pt x="1218" y="2525"/>
                    <a:pt x="1359" y="2574"/>
                  </a:cubicBezTo>
                  <a:cubicBezTo>
                    <a:pt x="1404" y="2588"/>
                    <a:pt x="1451" y="2604"/>
                    <a:pt x="1499" y="2604"/>
                  </a:cubicBezTo>
                  <a:cubicBezTo>
                    <a:pt x="1509" y="2604"/>
                    <a:pt x="1518" y="2603"/>
                    <a:pt x="1528" y="2602"/>
                  </a:cubicBezTo>
                  <a:cubicBezTo>
                    <a:pt x="1706" y="2574"/>
                    <a:pt x="1725" y="2293"/>
                    <a:pt x="1588" y="2173"/>
                  </a:cubicBezTo>
                  <a:cubicBezTo>
                    <a:pt x="1479" y="2079"/>
                    <a:pt x="1330" y="2062"/>
                    <a:pt x="1182" y="2062"/>
                  </a:cubicBezTo>
                  <a:cubicBezTo>
                    <a:pt x="1145" y="2062"/>
                    <a:pt x="1108" y="2063"/>
                    <a:pt x="1072" y="2064"/>
                  </a:cubicBezTo>
                  <a:cubicBezTo>
                    <a:pt x="1110" y="1830"/>
                    <a:pt x="1267" y="1620"/>
                    <a:pt x="1479" y="1515"/>
                  </a:cubicBezTo>
                  <a:cubicBezTo>
                    <a:pt x="1552" y="1479"/>
                    <a:pt x="1640" y="1447"/>
                    <a:pt x="1663" y="1370"/>
                  </a:cubicBezTo>
                  <a:cubicBezTo>
                    <a:pt x="1717" y="1213"/>
                    <a:pt x="1475" y="1136"/>
                    <a:pt x="1374" y="1006"/>
                  </a:cubicBezTo>
                  <a:cubicBezTo>
                    <a:pt x="1271" y="873"/>
                    <a:pt x="1320" y="682"/>
                    <a:pt x="1395" y="534"/>
                  </a:cubicBezTo>
                  <a:cubicBezTo>
                    <a:pt x="1470" y="386"/>
                    <a:pt x="1571" y="239"/>
                    <a:pt x="1558" y="74"/>
                  </a:cubicBezTo>
                  <a:cubicBezTo>
                    <a:pt x="1415" y="48"/>
                    <a:pt x="1271" y="24"/>
                    <a:pt x="11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151"/>
            <p:cNvSpPr/>
            <p:nvPr/>
          </p:nvSpPr>
          <p:spPr>
            <a:xfrm>
              <a:off x="4520849" y="2153973"/>
              <a:ext cx="49897" cy="88541"/>
            </a:xfrm>
            <a:custGeom>
              <a:rect b="b" l="l" r="r" t="t"/>
              <a:pathLst>
                <a:path extrusionOk="0" h="3116" w="1756">
                  <a:moveTo>
                    <a:pt x="1175" y="63"/>
                  </a:moveTo>
                  <a:lnTo>
                    <a:pt x="1559" y="125"/>
                  </a:lnTo>
                  <a:cubicBezTo>
                    <a:pt x="1561" y="247"/>
                    <a:pt x="1499" y="365"/>
                    <a:pt x="1436" y="479"/>
                  </a:cubicBezTo>
                  <a:cubicBezTo>
                    <a:pt x="1424" y="502"/>
                    <a:pt x="1411" y="528"/>
                    <a:pt x="1398" y="553"/>
                  </a:cubicBezTo>
                  <a:cubicBezTo>
                    <a:pt x="1338" y="671"/>
                    <a:pt x="1256" y="892"/>
                    <a:pt x="1379" y="1051"/>
                  </a:cubicBezTo>
                  <a:cubicBezTo>
                    <a:pt x="1415" y="1100"/>
                    <a:pt x="1469" y="1138"/>
                    <a:pt x="1520" y="1177"/>
                  </a:cubicBezTo>
                  <a:cubicBezTo>
                    <a:pt x="1627" y="1258"/>
                    <a:pt x="1691" y="1312"/>
                    <a:pt x="1666" y="1391"/>
                  </a:cubicBezTo>
                  <a:cubicBezTo>
                    <a:pt x="1646" y="1449"/>
                    <a:pt x="1582" y="1479"/>
                    <a:pt x="1520" y="1509"/>
                  </a:cubicBezTo>
                  <a:lnTo>
                    <a:pt x="1494" y="1522"/>
                  </a:lnTo>
                  <a:cubicBezTo>
                    <a:pt x="1274" y="1631"/>
                    <a:pt x="1113" y="1848"/>
                    <a:pt x="1070" y="2090"/>
                  </a:cubicBezTo>
                  <a:lnTo>
                    <a:pt x="1066" y="2122"/>
                  </a:lnTo>
                  <a:lnTo>
                    <a:pt x="1098" y="2122"/>
                  </a:lnTo>
                  <a:cubicBezTo>
                    <a:pt x="1136" y="2120"/>
                    <a:pt x="1175" y="2118"/>
                    <a:pt x="1214" y="2118"/>
                  </a:cubicBezTo>
                  <a:cubicBezTo>
                    <a:pt x="1336" y="2118"/>
                    <a:pt x="1488" y="2130"/>
                    <a:pt x="1597" y="2225"/>
                  </a:cubicBezTo>
                  <a:cubicBezTo>
                    <a:pt x="1666" y="2282"/>
                    <a:pt x="1694" y="2396"/>
                    <a:pt x="1668" y="2490"/>
                  </a:cubicBezTo>
                  <a:cubicBezTo>
                    <a:pt x="1657" y="2527"/>
                    <a:pt x="1627" y="2593"/>
                    <a:pt x="1550" y="2606"/>
                  </a:cubicBezTo>
                  <a:cubicBezTo>
                    <a:pt x="1542" y="2607"/>
                    <a:pt x="1533" y="2608"/>
                    <a:pt x="1524" y="2608"/>
                  </a:cubicBezTo>
                  <a:cubicBezTo>
                    <a:pt x="1479" y="2608"/>
                    <a:pt x="1433" y="2591"/>
                    <a:pt x="1394" y="2578"/>
                  </a:cubicBezTo>
                  <a:lnTo>
                    <a:pt x="933" y="2420"/>
                  </a:lnTo>
                  <a:lnTo>
                    <a:pt x="924" y="2940"/>
                  </a:lnTo>
                  <a:lnTo>
                    <a:pt x="952" y="2940"/>
                  </a:lnTo>
                  <a:cubicBezTo>
                    <a:pt x="1027" y="2940"/>
                    <a:pt x="1102" y="2983"/>
                    <a:pt x="1147" y="3049"/>
                  </a:cubicBezTo>
                  <a:cubicBezTo>
                    <a:pt x="1109" y="3058"/>
                    <a:pt x="1066" y="3062"/>
                    <a:pt x="1017" y="3062"/>
                  </a:cubicBezTo>
                  <a:cubicBezTo>
                    <a:pt x="933" y="3062"/>
                    <a:pt x="847" y="3049"/>
                    <a:pt x="757" y="3034"/>
                  </a:cubicBezTo>
                  <a:cubicBezTo>
                    <a:pt x="702" y="3026"/>
                    <a:pt x="642" y="3017"/>
                    <a:pt x="584" y="3013"/>
                  </a:cubicBezTo>
                  <a:cubicBezTo>
                    <a:pt x="586" y="3004"/>
                    <a:pt x="586" y="2996"/>
                    <a:pt x="584" y="2987"/>
                  </a:cubicBezTo>
                  <a:cubicBezTo>
                    <a:pt x="579" y="2964"/>
                    <a:pt x="560" y="2947"/>
                    <a:pt x="547" y="2936"/>
                  </a:cubicBezTo>
                  <a:cubicBezTo>
                    <a:pt x="502" y="2902"/>
                    <a:pt x="447" y="2882"/>
                    <a:pt x="382" y="2882"/>
                  </a:cubicBezTo>
                  <a:cubicBezTo>
                    <a:pt x="365" y="2885"/>
                    <a:pt x="348" y="2887"/>
                    <a:pt x="331" y="2889"/>
                  </a:cubicBezTo>
                  <a:cubicBezTo>
                    <a:pt x="313" y="2890"/>
                    <a:pt x="294" y="2892"/>
                    <a:pt x="276" y="2892"/>
                  </a:cubicBezTo>
                  <a:cubicBezTo>
                    <a:pt x="265" y="2892"/>
                    <a:pt x="254" y="2891"/>
                    <a:pt x="245" y="2889"/>
                  </a:cubicBezTo>
                  <a:cubicBezTo>
                    <a:pt x="220" y="2880"/>
                    <a:pt x="198" y="2863"/>
                    <a:pt x="183" y="2835"/>
                  </a:cubicBezTo>
                  <a:cubicBezTo>
                    <a:pt x="155" y="2786"/>
                    <a:pt x="155" y="2707"/>
                    <a:pt x="177" y="2640"/>
                  </a:cubicBezTo>
                  <a:cubicBezTo>
                    <a:pt x="185" y="2615"/>
                    <a:pt x="196" y="2589"/>
                    <a:pt x="209" y="2563"/>
                  </a:cubicBezTo>
                  <a:cubicBezTo>
                    <a:pt x="241" y="2482"/>
                    <a:pt x="277" y="2398"/>
                    <a:pt x="258" y="2308"/>
                  </a:cubicBezTo>
                  <a:cubicBezTo>
                    <a:pt x="252" y="2274"/>
                    <a:pt x="235" y="2240"/>
                    <a:pt x="220" y="2210"/>
                  </a:cubicBezTo>
                  <a:lnTo>
                    <a:pt x="211" y="2190"/>
                  </a:lnTo>
                  <a:cubicBezTo>
                    <a:pt x="121" y="1998"/>
                    <a:pt x="104" y="1773"/>
                    <a:pt x="162" y="1569"/>
                  </a:cubicBezTo>
                  <a:lnTo>
                    <a:pt x="166" y="1560"/>
                  </a:lnTo>
                  <a:lnTo>
                    <a:pt x="162" y="1552"/>
                  </a:lnTo>
                  <a:cubicBezTo>
                    <a:pt x="61" y="1303"/>
                    <a:pt x="57" y="982"/>
                    <a:pt x="70" y="748"/>
                  </a:cubicBezTo>
                  <a:cubicBezTo>
                    <a:pt x="102" y="744"/>
                    <a:pt x="138" y="741"/>
                    <a:pt x="172" y="741"/>
                  </a:cubicBezTo>
                  <a:cubicBezTo>
                    <a:pt x="209" y="741"/>
                    <a:pt x="244" y="745"/>
                    <a:pt x="273" y="755"/>
                  </a:cubicBezTo>
                  <a:cubicBezTo>
                    <a:pt x="333" y="776"/>
                    <a:pt x="391" y="838"/>
                    <a:pt x="378" y="905"/>
                  </a:cubicBezTo>
                  <a:lnTo>
                    <a:pt x="376" y="913"/>
                  </a:lnTo>
                  <a:lnTo>
                    <a:pt x="380" y="922"/>
                  </a:lnTo>
                  <a:cubicBezTo>
                    <a:pt x="402" y="967"/>
                    <a:pt x="442" y="993"/>
                    <a:pt x="496" y="993"/>
                  </a:cubicBezTo>
                  <a:cubicBezTo>
                    <a:pt x="575" y="993"/>
                    <a:pt x="663" y="937"/>
                    <a:pt x="704" y="866"/>
                  </a:cubicBezTo>
                  <a:cubicBezTo>
                    <a:pt x="725" y="826"/>
                    <a:pt x="740" y="783"/>
                    <a:pt x="755" y="742"/>
                  </a:cubicBezTo>
                  <a:cubicBezTo>
                    <a:pt x="779" y="673"/>
                    <a:pt x="800" y="607"/>
                    <a:pt x="849" y="564"/>
                  </a:cubicBezTo>
                  <a:cubicBezTo>
                    <a:pt x="871" y="545"/>
                    <a:pt x="897" y="530"/>
                    <a:pt x="922" y="513"/>
                  </a:cubicBezTo>
                  <a:cubicBezTo>
                    <a:pt x="944" y="502"/>
                    <a:pt x="965" y="489"/>
                    <a:pt x="984" y="474"/>
                  </a:cubicBezTo>
                  <a:cubicBezTo>
                    <a:pt x="1109" y="382"/>
                    <a:pt x="1147" y="221"/>
                    <a:pt x="1175" y="63"/>
                  </a:cubicBezTo>
                  <a:close/>
                  <a:moveTo>
                    <a:pt x="1130" y="1"/>
                  </a:moveTo>
                  <a:lnTo>
                    <a:pt x="1126" y="26"/>
                  </a:lnTo>
                  <a:cubicBezTo>
                    <a:pt x="1102" y="185"/>
                    <a:pt x="1068" y="346"/>
                    <a:pt x="952" y="431"/>
                  </a:cubicBezTo>
                  <a:cubicBezTo>
                    <a:pt x="933" y="444"/>
                    <a:pt x="916" y="457"/>
                    <a:pt x="897" y="468"/>
                  </a:cubicBezTo>
                  <a:cubicBezTo>
                    <a:pt x="869" y="483"/>
                    <a:pt x="839" y="500"/>
                    <a:pt x="813" y="524"/>
                  </a:cubicBezTo>
                  <a:cubicBezTo>
                    <a:pt x="755" y="577"/>
                    <a:pt x="729" y="652"/>
                    <a:pt x="704" y="723"/>
                  </a:cubicBezTo>
                  <a:cubicBezTo>
                    <a:pt x="691" y="763"/>
                    <a:pt x="676" y="804"/>
                    <a:pt x="657" y="841"/>
                  </a:cubicBezTo>
                  <a:cubicBezTo>
                    <a:pt x="627" y="896"/>
                    <a:pt x="556" y="939"/>
                    <a:pt x="496" y="939"/>
                  </a:cubicBezTo>
                  <a:cubicBezTo>
                    <a:pt x="466" y="939"/>
                    <a:pt x="444" y="926"/>
                    <a:pt x="432" y="905"/>
                  </a:cubicBezTo>
                  <a:cubicBezTo>
                    <a:pt x="444" y="815"/>
                    <a:pt x="372" y="733"/>
                    <a:pt x="290" y="703"/>
                  </a:cubicBezTo>
                  <a:cubicBezTo>
                    <a:pt x="256" y="693"/>
                    <a:pt x="220" y="686"/>
                    <a:pt x="177" y="686"/>
                  </a:cubicBezTo>
                  <a:cubicBezTo>
                    <a:pt x="130" y="686"/>
                    <a:pt x="80" y="693"/>
                    <a:pt x="42" y="699"/>
                  </a:cubicBezTo>
                  <a:lnTo>
                    <a:pt x="20" y="703"/>
                  </a:lnTo>
                  <a:lnTo>
                    <a:pt x="18" y="725"/>
                  </a:lnTo>
                  <a:cubicBezTo>
                    <a:pt x="1" y="963"/>
                    <a:pt x="5" y="1299"/>
                    <a:pt x="108" y="1563"/>
                  </a:cubicBezTo>
                  <a:cubicBezTo>
                    <a:pt x="50" y="1775"/>
                    <a:pt x="70" y="2013"/>
                    <a:pt x="162" y="2212"/>
                  </a:cubicBezTo>
                  <a:lnTo>
                    <a:pt x="172" y="2233"/>
                  </a:lnTo>
                  <a:cubicBezTo>
                    <a:pt x="185" y="2263"/>
                    <a:pt x="200" y="2291"/>
                    <a:pt x="207" y="2319"/>
                  </a:cubicBezTo>
                  <a:cubicBezTo>
                    <a:pt x="222" y="2392"/>
                    <a:pt x="190" y="2465"/>
                    <a:pt x="157" y="2542"/>
                  </a:cubicBezTo>
                  <a:cubicBezTo>
                    <a:pt x="147" y="2570"/>
                    <a:pt x="136" y="2595"/>
                    <a:pt x="127" y="2623"/>
                  </a:cubicBezTo>
                  <a:cubicBezTo>
                    <a:pt x="100" y="2705"/>
                    <a:pt x="102" y="2799"/>
                    <a:pt x="136" y="2861"/>
                  </a:cubicBezTo>
                  <a:cubicBezTo>
                    <a:pt x="157" y="2902"/>
                    <a:pt x="190" y="2929"/>
                    <a:pt x="232" y="2940"/>
                  </a:cubicBezTo>
                  <a:cubicBezTo>
                    <a:pt x="246" y="2944"/>
                    <a:pt x="262" y="2946"/>
                    <a:pt x="278" y="2946"/>
                  </a:cubicBezTo>
                  <a:cubicBezTo>
                    <a:pt x="297" y="2946"/>
                    <a:pt x="317" y="2944"/>
                    <a:pt x="337" y="2940"/>
                  </a:cubicBezTo>
                  <a:cubicBezTo>
                    <a:pt x="352" y="2940"/>
                    <a:pt x="369" y="2938"/>
                    <a:pt x="389" y="2936"/>
                  </a:cubicBezTo>
                  <a:cubicBezTo>
                    <a:pt x="434" y="2936"/>
                    <a:pt x="479" y="2951"/>
                    <a:pt x="515" y="2979"/>
                  </a:cubicBezTo>
                  <a:cubicBezTo>
                    <a:pt x="526" y="2987"/>
                    <a:pt x="530" y="2994"/>
                    <a:pt x="532" y="2998"/>
                  </a:cubicBezTo>
                  <a:cubicBezTo>
                    <a:pt x="532" y="3004"/>
                    <a:pt x="530" y="3011"/>
                    <a:pt x="524" y="3022"/>
                  </a:cubicBezTo>
                  <a:lnTo>
                    <a:pt x="498" y="3060"/>
                  </a:lnTo>
                  <a:lnTo>
                    <a:pt x="543" y="3062"/>
                  </a:lnTo>
                  <a:cubicBezTo>
                    <a:pt x="612" y="3067"/>
                    <a:pt x="682" y="3077"/>
                    <a:pt x="749" y="3088"/>
                  </a:cubicBezTo>
                  <a:cubicBezTo>
                    <a:pt x="839" y="3101"/>
                    <a:pt x="929" y="3116"/>
                    <a:pt x="1017" y="3116"/>
                  </a:cubicBezTo>
                  <a:cubicBezTo>
                    <a:pt x="1085" y="3116"/>
                    <a:pt x="1143" y="3107"/>
                    <a:pt x="1196" y="3092"/>
                  </a:cubicBezTo>
                  <a:lnTo>
                    <a:pt x="1226" y="3082"/>
                  </a:lnTo>
                  <a:lnTo>
                    <a:pt x="1214" y="3054"/>
                  </a:lnTo>
                  <a:cubicBezTo>
                    <a:pt x="1166" y="2962"/>
                    <a:pt x="1074" y="2897"/>
                    <a:pt x="980" y="2889"/>
                  </a:cubicBezTo>
                  <a:lnTo>
                    <a:pt x="984" y="2495"/>
                  </a:lnTo>
                  <a:lnTo>
                    <a:pt x="1376" y="2627"/>
                  </a:lnTo>
                  <a:cubicBezTo>
                    <a:pt x="1418" y="2643"/>
                    <a:pt x="1469" y="2660"/>
                    <a:pt x="1521" y="2660"/>
                  </a:cubicBezTo>
                  <a:cubicBezTo>
                    <a:pt x="1533" y="2660"/>
                    <a:pt x="1545" y="2659"/>
                    <a:pt x="1556" y="2657"/>
                  </a:cubicBezTo>
                  <a:cubicBezTo>
                    <a:pt x="1636" y="2647"/>
                    <a:pt x="1694" y="2591"/>
                    <a:pt x="1719" y="2505"/>
                  </a:cubicBezTo>
                  <a:cubicBezTo>
                    <a:pt x="1751" y="2392"/>
                    <a:pt x="1715" y="2257"/>
                    <a:pt x="1631" y="2184"/>
                  </a:cubicBezTo>
                  <a:cubicBezTo>
                    <a:pt x="1509" y="2079"/>
                    <a:pt x="1344" y="2064"/>
                    <a:pt x="1214" y="2064"/>
                  </a:cubicBezTo>
                  <a:cubicBezTo>
                    <a:pt x="1186" y="2064"/>
                    <a:pt x="1158" y="2066"/>
                    <a:pt x="1130" y="2066"/>
                  </a:cubicBezTo>
                  <a:cubicBezTo>
                    <a:pt x="1177" y="1854"/>
                    <a:pt x="1323" y="1665"/>
                    <a:pt x="1518" y="1569"/>
                  </a:cubicBezTo>
                  <a:lnTo>
                    <a:pt x="1544" y="1558"/>
                  </a:lnTo>
                  <a:cubicBezTo>
                    <a:pt x="1612" y="1524"/>
                    <a:pt x="1689" y="1488"/>
                    <a:pt x="1715" y="1408"/>
                  </a:cubicBezTo>
                  <a:cubicBezTo>
                    <a:pt x="1756" y="1288"/>
                    <a:pt x="1653" y="1209"/>
                    <a:pt x="1552" y="1136"/>
                  </a:cubicBezTo>
                  <a:cubicBezTo>
                    <a:pt x="1505" y="1098"/>
                    <a:pt x="1454" y="1061"/>
                    <a:pt x="1421" y="1018"/>
                  </a:cubicBezTo>
                  <a:cubicBezTo>
                    <a:pt x="1316" y="883"/>
                    <a:pt x="1391" y="684"/>
                    <a:pt x="1445" y="577"/>
                  </a:cubicBezTo>
                  <a:cubicBezTo>
                    <a:pt x="1458" y="551"/>
                    <a:pt x="1471" y="528"/>
                    <a:pt x="1484" y="502"/>
                  </a:cubicBezTo>
                  <a:cubicBezTo>
                    <a:pt x="1552" y="376"/>
                    <a:pt x="1623" y="247"/>
                    <a:pt x="1612" y="101"/>
                  </a:cubicBezTo>
                  <a:lnTo>
                    <a:pt x="1610" y="80"/>
                  </a:lnTo>
                  <a:lnTo>
                    <a:pt x="11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151"/>
            <p:cNvSpPr/>
            <p:nvPr/>
          </p:nvSpPr>
          <p:spPr>
            <a:xfrm>
              <a:off x="4479053" y="2240236"/>
              <a:ext cx="170177" cy="199104"/>
            </a:xfrm>
            <a:custGeom>
              <a:rect b="b" l="l" r="r" t="t"/>
              <a:pathLst>
                <a:path extrusionOk="0" h="7007" w="5989">
                  <a:moveTo>
                    <a:pt x="2016" y="1"/>
                  </a:moveTo>
                  <a:cubicBezTo>
                    <a:pt x="2012" y="7"/>
                    <a:pt x="2008" y="13"/>
                    <a:pt x="2003" y="20"/>
                  </a:cubicBezTo>
                  <a:cubicBezTo>
                    <a:pt x="1900" y="153"/>
                    <a:pt x="1883" y="331"/>
                    <a:pt x="1868" y="498"/>
                  </a:cubicBezTo>
                  <a:cubicBezTo>
                    <a:pt x="1864" y="547"/>
                    <a:pt x="1862" y="598"/>
                    <a:pt x="1888" y="639"/>
                  </a:cubicBezTo>
                  <a:cubicBezTo>
                    <a:pt x="1924" y="690"/>
                    <a:pt x="1997" y="701"/>
                    <a:pt x="2048" y="738"/>
                  </a:cubicBezTo>
                  <a:cubicBezTo>
                    <a:pt x="2136" y="802"/>
                    <a:pt x="2147" y="941"/>
                    <a:pt x="2085" y="1031"/>
                  </a:cubicBezTo>
                  <a:cubicBezTo>
                    <a:pt x="2029" y="1115"/>
                    <a:pt x="1923" y="1156"/>
                    <a:pt x="1822" y="1156"/>
                  </a:cubicBezTo>
                  <a:cubicBezTo>
                    <a:pt x="1814" y="1156"/>
                    <a:pt x="1807" y="1156"/>
                    <a:pt x="1800" y="1155"/>
                  </a:cubicBezTo>
                  <a:lnTo>
                    <a:pt x="1800" y="1155"/>
                  </a:lnTo>
                  <a:cubicBezTo>
                    <a:pt x="1873" y="1273"/>
                    <a:pt x="1802" y="1451"/>
                    <a:pt x="1669" y="1488"/>
                  </a:cubicBezTo>
                  <a:cubicBezTo>
                    <a:pt x="1652" y="1492"/>
                    <a:pt x="1635" y="1494"/>
                    <a:pt x="1618" y="1494"/>
                  </a:cubicBezTo>
                  <a:cubicBezTo>
                    <a:pt x="1500" y="1494"/>
                    <a:pt x="1384" y="1391"/>
                    <a:pt x="1386" y="1271"/>
                  </a:cubicBezTo>
                  <a:cubicBezTo>
                    <a:pt x="1388" y="1230"/>
                    <a:pt x="1397" y="1185"/>
                    <a:pt x="1369" y="1158"/>
                  </a:cubicBezTo>
                  <a:cubicBezTo>
                    <a:pt x="1352" y="1143"/>
                    <a:pt x="1328" y="1138"/>
                    <a:pt x="1305" y="1134"/>
                  </a:cubicBezTo>
                  <a:cubicBezTo>
                    <a:pt x="1213" y="1121"/>
                    <a:pt x="1118" y="1106"/>
                    <a:pt x="1026" y="1091"/>
                  </a:cubicBezTo>
                  <a:cubicBezTo>
                    <a:pt x="1009" y="1089"/>
                    <a:pt x="990" y="1087"/>
                    <a:pt x="972" y="1087"/>
                  </a:cubicBezTo>
                  <a:cubicBezTo>
                    <a:pt x="939" y="1087"/>
                    <a:pt x="907" y="1093"/>
                    <a:pt x="885" y="1117"/>
                  </a:cubicBezTo>
                  <a:cubicBezTo>
                    <a:pt x="866" y="1138"/>
                    <a:pt x="861" y="1168"/>
                    <a:pt x="855" y="1196"/>
                  </a:cubicBezTo>
                  <a:lnTo>
                    <a:pt x="799" y="1505"/>
                  </a:lnTo>
                  <a:cubicBezTo>
                    <a:pt x="782" y="1485"/>
                    <a:pt x="765" y="1466"/>
                    <a:pt x="746" y="1447"/>
                  </a:cubicBezTo>
                  <a:lnTo>
                    <a:pt x="746" y="1447"/>
                  </a:lnTo>
                  <a:cubicBezTo>
                    <a:pt x="748" y="1515"/>
                    <a:pt x="754" y="1584"/>
                    <a:pt x="769" y="1650"/>
                  </a:cubicBezTo>
                  <a:cubicBezTo>
                    <a:pt x="793" y="1779"/>
                    <a:pt x="840" y="1920"/>
                    <a:pt x="774" y="2032"/>
                  </a:cubicBezTo>
                  <a:cubicBezTo>
                    <a:pt x="711" y="2141"/>
                    <a:pt x="559" y="2207"/>
                    <a:pt x="570" y="2329"/>
                  </a:cubicBezTo>
                  <a:cubicBezTo>
                    <a:pt x="579" y="2428"/>
                    <a:pt x="692" y="2488"/>
                    <a:pt x="705" y="2587"/>
                  </a:cubicBezTo>
                  <a:cubicBezTo>
                    <a:pt x="718" y="2694"/>
                    <a:pt x="602" y="2769"/>
                    <a:pt x="504" y="2812"/>
                  </a:cubicBezTo>
                  <a:cubicBezTo>
                    <a:pt x="403" y="2852"/>
                    <a:pt x="285" y="2910"/>
                    <a:pt x="274" y="3017"/>
                  </a:cubicBezTo>
                  <a:cubicBezTo>
                    <a:pt x="272" y="3045"/>
                    <a:pt x="276" y="3073"/>
                    <a:pt x="276" y="3101"/>
                  </a:cubicBezTo>
                  <a:cubicBezTo>
                    <a:pt x="272" y="3174"/>
                    <a:pt x="227" y="3234"/>
                    <a:pt x="189" y="3294"/>
                  </a:cubicBezTo>
                  <a:cubicBezTo>
                    <a:pt x="17" y="3566"/>
                    <a:pt x="0" y="3928"/>
                    <a:pt x="146" y="4215"/>
                  </a:cubicBezTo>
                  <a:cubicBezTo>
                    <a:pt x="180" y="4283"/>
                    <a:pt x="225" y="4352"/>
                    <a:pt x="251" y="4427"/>
                  </a:cubicBezTo>
                  <a:cubicBezTo>
                    <a:pt x="358" y="4761"/>
                    <a:pt x="43" y="5151"/>
                    <a:pt x="216" y="5458"/>
                  </a:cubicBezTo>
                  <a:cubicBezTo>
                    <a:pt x="491" y="5458"/>
                    <a:pt x="786" y="5464"/>
                    <a:pt x="1011" y="5622"/>
                  </a:cubicBezTo>
                  <a:cubicBezTo>
                    <a:pt x="1061" y="5655"/>
                    <a:pt x="1106" y="5697"/>
                    <a:pt x="1163" y="5708"/>
                  </a:cubicBezTo>
                  <a:cubicBezTo>
                    <a:pt x="1179" y="5711"/>
                    <a:pt x="1195" y="5712"/>
                    <a:pt x="1212" y="5712"/>
                  </a:cubicBezTo>
                  <a:cubicBezTo>
                    <a:pt x="1220" y="5712"/>
                    <a:pt x="1228" y="5711"/>
                    <a:pt x="1236" y="5711"/>
                  </a:cubicBezTo>
                  <a:cubicBezTo>
                    <a:pt x="1260" y="5711"/>
                    <a:pt x="1285" y="5712"/>
                    <a:pt x="1307" y="5721"/>
                  </a:cubicBezTo>
                  <a:cubicBezTo>
                    <a:pt x="1388" y="5751"/>
                    <a:pt x="1406" y="5865"/>
                    <a:pt x="1371" y="5944"/>
                  </a:cubicBezTo>
                  <a:cubicBezTo>
                    <a:pt x="1339" y="6023"/>
                    <a:pt x="1271" y="6083"/>
                    <a:pt x="1221" y="6152"/>
                  </a:cubicBezTo>
                  <a:cubicBezTo>
                    <a:pt x="1084" y="6342"/>
                    <a:pt x="1082" y="6593"/>
                    <a:pt x="1084" y="6827"/>
                  </a:cubicBezTo>
                  <a:cubicBezTo>
                    <a:pt x="1084" y="6867"/>
                    <a:pt x="1086" y="6910"/>
                    <a:pt x="1106" y="6944"/>
                  </a:cubicBezTo>
                  <a:cubicBezTo>
                    <a:pt x="1132" y="6987"/>
                    <a:pt x="1179" y="7004"/>
                    <a:pt x="1230" y="7004"/>
                  </a:cubicBezTo>
                  <a:cubicBezTo>
                    <a:pt x="1274" y="7004"/>
                    <a:pt x="1320" y="6992"/>
                    <a:pt x="1358" y="6972"/>
                  </a:cubicBezTo>
                  <a:cubicBezTo>
                    <a:pt x="1442" y="6932"/>
                    <a:pt x="1517" y="6865"/>
                    <a:pt x="1611" y="6859"/>
                  </a:cubicBezTo>
                  <a:cubicBezTo>
                    <a:pt x="1615" y="6858"/>
                    <a:pt x="1619" y="6858"/>
                    <a:pt x="1623" y="6858"/>
                  </a:cubicBezTo>
                  <a:cubicBezTo>
                    <a:pt x="1700" y="6858"/>
                    <a:pt x="1771" y="6899"/>
                    <a:pt x="1845" y="6929"/>
                  </a:cubicBezTo>
                  <a:cubicBezTo>
                    <a:pt x="1994" y="6992"/>
                    <a:pt x="2156" y="7007"/>
                    <a:pt x="2319" y="7007"/>
                  </a:cubicBezTo>
                  <a:cubicBezTo>
                    <a:pt x="2397" y="7007"/>
                    <a:pt x="2475" y="7004"/>
                    <a:pt x="2552" y="7000"/>
                  </a:cubicBezTo>
                  <a:cubicBezTo>
                    <a:pt x="2650" y="6930"/>
                    <a:pt x="2780" y="6890"/>
                    <a:pt x="2904" y="6890"/>
                  </a:cubicBezTo>
                  <a:cubicBezTo>
                    <a:pt x="2935" y="6890"/>
                    <a:pt x="2966" y="6892"/>
                    <a:pt x="2995" y="6897"/>
                  </a:cubicBezTo>
                  <a:cubicBezTo>
                    <a:pt x="3137" y="6924"/>
                    <a:pt x="3275" y="6972"/>
                    <a:pt x="3419" y="6972"/>
                  </a:cubicBezTo>
                  <a:cubicBezTo>
                    <a:pt x="3425" y="6972"/>
                    <a:pt x="3431" y="6972"/>
                    <a:pt x="3437" y="6972"/>
                  </a:cubicBezTo>
                  <a:cubicBezTo>
                    <a:pt x="3576" y="6970"/>
                    <a:pt x="3709" y="6923"/>
                    <a:pt x="3846" y="6912"/>
                  </a:cubicBezTo>
                  <a:cubicBezTo>
                    <a:pt x="3868" y="6911"/>
                    <a:pt x="3889" y="6910"/>
                    <a:pt x="3911" y="6910"/>
                  </a:cubicBezTo>
                  <a:cubicBezTo>
                    <a:pt x="4090" y="6910"/>
                    <a:pt x="4268" y="6960"/>
                    <a:pt x="4446" y="6960"/>
                  </a:cubicBezTo>
                  <a:cubicBezTo>
                    <a:pt x="4470" y="6960"/>
                    <a:pt x="4495" y="6959"/>
                    <a:pt x="4519" y="6957"/>
                  </a:cubicBezTo>
                  <a:cubicBezTo>
                    <a:pt x="4564" y="6953"/>
                    <a:pt x="4606" y="6944"/>
                    <a:pt x="4645" y="6923"/>
                  </a:cubicBezTo>
                  <a:cubicBezTo>
                    <a:pt x="4722" y="6874"/>
                    <a:pt x="4748" y="6771"/>
                    <a:pt x="4748" y="6681"/>
                  </a:cubicBezTo>
                  <a:cubicBezTo>
                    <a:pt x="4746" y="6589"/>
                    <a:pt x="4729" y="6497"/>
                    <a:pt x="4746" y="6407"/>
                  </a:cubicBezTo>
                  <a:cubicBezTo>
                    <a:pt x="4774" y="6265"/>
                    <a:pt x="4887" y="6158"/>
                    <a:pt x="4986" y="6053"/>
                  </a:cubicBezTo>
                  <a:cubicBezTo>
                    <a:pt x="5026" y="6012"/>
                    <a:pt x="5063" y="5970"/>
                    <a:pt x="5101" y="5925"/>
                  </a:cubicBezTo>
                  <a:cubicBezTo>
                    <a:pt x="4986" y="5841"/>
                    <a:pt x="4889" y="5730"/>
                    <a:pt x="4801" y="5618"/>
                  </a:cubicBezTo>
                  <a:cubicBezTo>
                    <a:pt x="4754" y="5558"/>
                    <a:pt x="4705" y="5496"/>
                    <a:pt x="4690" y="5423"/>
                  </a:cubicBezTo>
                  <a:cubicBezTo>
                    <a:pt x="4677" y="5359"/>
                    <a:pt x="4690" y="5295"/>
                    <a:pt x="4686" y="5230"/>
                  </a:cubicBezTo>
                  <a:cubicBezTo>
                    <a:pt x="4677" y="5044"/>
                    <a:pt x="4544" y="4890"/>
                    <a:pt x="4450" y="4729"/>
                  </a:cubicBezTo>
                  <a:cubicBezTo>
                    <a:pt x="4418" y="4673"/>
                    <a:pt x="4388" y="4609"/>
                    <a:pt x="4399" y="4543"/>
                  </a:cubicBezTo>
                  <a:cubicBezTo>
                    <a:pt x="4411" y="4468"/>
                    <a:pt x="4476" y="4412"/>
                    <a:pt x="4536" y="4365"/>
                  </a:cubicBezTo>
                  <a:cubicBezTo>
                    <a:pt x="4688" y="4245"/>
                    <a:pt x="4846" y="4118"/>
                    <a:pt x="5035" y="4078"/>
                  </a:cubicBezTo>
                  <a:cubicBezTo>
                    <a:pt x="5127" y="4058"/>
                    <a:pt x="5221" y="4058"/>
                    <a:pt x="5313" y="4046"/>
                  </a:cubicBezTo>
                  <a:cubicBezTo>
                    <a:pt x="5453" y="4024"/>
                    <a:pt x="5588" y="3973"/>
                    <a:pt x="5703" y="3893"/>
                  </a:cubicBezTo>
                  <a:cubicBezTo>
                    <a:pt x="5772" y="3849"/>
                    <a:pt x="5834" y="3793"/>
                    <a:pt x="5911" y="3767"/>
                  </a:cubicBezTo>
                  <a:cubicBezTo>
                    <a:pt x="5935" y="3759"/>
                    <a:pt x="5963" y="3754"/>
                    <a:pt x="5988" y="3752"/>
                  </a:cubicBezTo>
                  <a:cubicBezTo>
                    <a:pt x="5971" y="3669"/>
                    <a:pt x="5956" y="3587"/>
                    <a:pt x="5943" y="3504"/>
                  </a:cubicBezTo>
                  <a:cubicBezTo>
                    <a:pt x="5903" y="3223"/>
                    <a:pt x="5860" y="2940"/>
                    <a:pt x="5819" y="2659"/>
                  </a:cubicBezTo>
                  <a:cubicBezTo>
                    <a:pt x="5800" y="2529"/>
                    <a:pt x="5778" y="2396"/>
                    <a:pt x="5721" y="2278"/>
                  </a:cubicBezTo>
                  <a:cubicBezTo>
                    <a:pt x="5650" y="2139"/>
                    <a:pt x="5523" y="2002"/>
                    <a:pt x="5560" y="1850"/>
                  </a:cubicBezTo>
                  <a:cubicBezTo>
                    <a:pt x="5573" y="1796"/>
                    <a:pt x="5605" y="1749"/>
                    <a:pt x="5613" y="1695"/>
                  </a:cubicBezTo>
                  <a:cubicBezTo>
                    <a:pt x="5628" y="1601"/>
                    <a:pt x="5571" y="1513"/>
                    <a:pt x="5541" y="1423"/>
                  </a:cubicBezTo>
                  <a:cubicBezTo>
                    <a:pt x="5493" y="1273"/>
                    <a:pt x="5528" y="1121"/>
                    <a:pt x="5575" y="965"/>
                  </a:cubicBezTo>
                  <a:cubicBezTo>
                    <a:pt x="5534" y="956"/>
                    <a:pt x="5496" y="937"/>
                    <a:pt x="5468" y="907"/>
                  </a:cubicBezTo>
                  <a:lnTo>
                    <a:pt x="5427" y="631"/>
                  </a:lnTo>
                  <a:cubicBezTo>
                    <a:pt x="5398" y="645"/>
                    <a:pt x="5366" y="652"/>
                    <a:pt x="5334" y="652"/>
                  </a:cubicBezTo>
                  <a:cubicBezTo>
                    <a:pt x="5248" y="652"/>
                    <a:pt x="5159" y="602"/>
                    <a:pt x="5106" y="530"/>
                  </a:cubicBezTo>
                  <a:cubicBezTo>
                    <a:pt x="5031" y="433"/>
                    <a:pt x="5009" y="307"/>
                    <a:pt x="5001" y="185"/>
                  </a:cubicBezTo>
                  <a:cubicBezTo>
                    <a:pt x="4989" y="178"/>
                    <a:pt x="4978" y="174"/>
                    <a:pt x="4966" y="174"/>
                  </a:cubicBezTo>
                  <a:cubicBezTo>
                    <a:pt x="4925" y="174"/>
                    <a:pt x="4883" y="212"/>
                    <a:pt x="4861" y="251"/>
                  </a:cubicBezTo>
                  <a:cubicBezTo>
                    <a:pt x="4836" y="303"/>
                    <a:pt x="4823" y="365"/>
                    <a:pt x="4778" y="399"/>
                  </a:cubicBezTo>
                  <a:cubicBezTo>
                    <a:pt x="4750" y="420"/>
                    <a:pt x="4718" y="427"/>
                    <a:pt x="4684" y="427"/>
                  </a:cubicBezTo>
                  <a:cubicBezTo>
                    <a:pt x="4627" y="427"/>
                    <a:pt x="4565" y="409"/>
                    <a:pt x="4508" y="409"/>
                  </a:cubicBezTo>
                  <a:cubicBezTo>
                    <a:pt x="4476" y="409"/>
                    <a:pt x="4446" y="414"/>
                    <a:pt x="4420" y="431"/>
                  </a:cubicBezTo>
                  <a:cubicBezTo>
                    <a:pt x="4375" y="459"/>
                    <a:pt x="4354" y="513"/>
                    <a:pt x="4317" y="549"/>
                  </a:cubicBezTo>
                  <a:cubicBezTo>
                    <a:pt x="4236" y="626"/>
                    <a:pt x="4107" y="611"/>
                    <a:pt x="3996" y="635"/>
                  </a:cubicBezTo>
                  <a:cubicBezTo>
                    <a:pt x="3887" y="656"/>
                    <a:pt x="3773" y="787"/>
                    <a:pt x="3850" y="870"/>
                  </a:cubicBezTo>
                  <a:cubicBezTo>
                    <a:pt x="3823" y="922"/>
                    <a:pt x="3772" y="944"/>
                    <a:pt x="3716" y="944"/>
                  </a:cubicBezTo>
                  <a:cubicBezTo>
                    <a:pt x="3636" y="944"/>
                    <a:pt x="3544" y="899"/>
                    <a:pt x="3494" y="832"/>
                  </a:cubicBezTo>
                  <a:cubicBezTo>
                    <a:pt x="3409" y="716"/>
                    <a:pt x="3381" y="564"/>
                    <a:pt x="3287" y="457"/>
                  </a:cubicBezTo>
                  <a:cubicBezTo>
                    <a:pt x="3215" y="378"/>
                    <a:pt x="3108" y="333"/>
                    <a:pt x="3001" y="333"/>
                  </a:cubicBezTo>
                  <a:cubicBezTo>
                    <a:pt x="2963" y="333"/>
                    <a:pt x="2926" y="338"/>
                    <a:pt x="2890" y="350"/>
                  </a:cubicBezTo>
                  <a:cubicBezTo>
                    <a:pt x="2861" y="359"/>
                    <a:pt x="2830" y="371"/>
                    <a:pt x="2800" y="371"/>
                  </a:cubicBezTo>
                  <a:cubicBezTo>
                    <a:pt x="2793" y="371"/>
                    <a:pt x="2786" y="371"/>
                    <a:pt x="2779" y="369"/>
                  </a:cubicBezTo>
                  <a:cubicBezTo>
                    <a:pt x="2680" y="348"/>
                    <a:pt x="2700" y="208"/>
                    <a:pt x="2687" y="110"/>
                  </a:cubicBezTo>
                  <a:cubicBezTo>
                    <a:pt x="2682" y="80"/>
                    <a:pt x="2672" y="54"/>
                    <a:pt x="2661" y="31"/>
                  </a:cubicBezTo>
                  <a:cubicBezTo>
                    <a:pt x="2606" y="47"/>
                    <a:pt x="2549" y="53"/>
                    <a:pt x="2491" y="53"/>
                  </a:cubicBezTo>
                  <a:cubicBezTo>
                    <a:pt x="2337" y="53"/>
                    <a:pt x="2175" y="10"/>
                    <a:pt x="20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151"/>
            <p:cNvSpPr/>
            <p:nvPr/>
          </p:nvSpPr>
          <p:spPr>
            <a:xfrm>
              <a:off x="4478257" y="2239440"/>
              <a:ext cx="171882" cy="200695"/>
            </a:xfrm>
            <a:custGeom>
              <a:rect b="b" l="l" r="r" t="t"/>
              <a:pathLst>
                <a:path extrusionOk="0" h="7063" w="6049">
                  <a:moveTo>
                    <a:pt x="2057" y="56"/>
                  </a:moveTo>
                  <a:cubicBezTo>
                    <a:pt x="2121" y="61"/>
                    <a:pt x="2186" y="71"/>
                    <a:pt x="2248" y="80"/>
                  </a:cubicBezTo>
                  <a:cubicBezTo>
                    <a:pt x="2339" y="93"/>
                    <a:pt x="2433" y="106"/>
                    <a:pt x="2521" y="106"/>
                  </a:cubicBezTo>
                  <a:cubicBezTo>
                    <a:pt x="2576" y="106"/>
                    <a:pt x="2627" y="101"/>
                    <a:pt x="2674" y="89"/>
                  </a:cubicBezTo>
                  <a:cubicBezTo>
                    <a:pt x="2680" y="108"/>
                    <a:pt x="2687" y="125"/>
                    <a:pt x="2689" y="140"/>
                  </a:cubicBezTo>
                  <a:cubicBezTo>
                    <a:pt x="2691" y="161"/>
                    <a:pt x="2691" y="183"/>
                    <a:pt x="2693" y="206"/>
                  </a:cubicBezTo>
                  <a:cubicBezTo>
                    <a:pt x="2698" y="294"/>
                    <a:pt x="2704" y="404"/>
                    <a:pt x="2800" y="425"/>
                  </a:cubicBezTo>
                  <a:cubicBezTo>
                    <a:pt x="2808" y="426"/>
                    <a:pt x="2815" y="427"/>
                    <a:pt x="2822" y="427"/>
                  </a:cubicBezTo>
                  <a:cubicBezTo>
                    <a:pt x="2851" y="427"/>
                    <a:pt x="2880" y="418"/>
                    <a:pt x="2908" y="410"/>
                  </a:cubicBezTo>
                  <a:lnTo>
                    <a:pt x="2925" y="404"/>
                  </a:lnTo>
                  <a:cubicBezTo>
                    <a:pt x="2957" y="393"/>
                    <a:pt x="2991" y="388"/>
                    <a:pt x="3025" y="388"/>
                  </a:cubicBezTo>
                  <a:cubicBezTo>
                    <a:pt x="3126" y="388"/>
                    <a:pt x="3230" y="431"/>
                    <a:pt x="3295" y="504"/>
                  </a:cubicBezTo>
                  <a:cubicBezTo>
                    <a:pt x="3343" y="558"/>
                    <a:pt x="3373" y="624"/>
                    <a:pt x="3405" y="695"/>
                  </a:cubicBezTo>
                  <a:cubicBezTo>
                    <a:pt x="3430" y="757"/>
                    <a:pt x="3458" y="819"/>
                    <a:pt x="3501" y="875"/>
                  </a:cubicBezTo>
                  <a:cubicBezTo>
                    <a:pt x="3555" y="948"/>
                    <a:pt x="3655" y="999"/>
                    <a:pt x="3743" y="999"/>
                  </a:cubicBezTo>
                  <a:cubicBezTo>
                    <a:pt x="3816" y="999"/>
                    <a:pt x="3872" y="967"/>
                    <a:pt x="3902" y="909"/>
                  </a:cubicBezTo>
                  <a:lnTo>
                    <a:pt x="3910" y="894"/>
                  </a:lnTo>
                  <a:lnTo>
                    <a:pt x="3897" y="879"/>
                  </a:lnTo>
                  <a:cubicBezTo>
                    <a:pt x="3880" y="860"/>
                    <a:pt x="3876" y="836"/>
                    <a:pt x="3885" y="808"/>
                  </a:cubicBezTo>
                  <a:cubicBezTo>
                    <a:pt x="3902" y="755"/>
                    <a:pt x="3968" y="701"/>
                    <a:pt x="4030" y="689"/>
                  </a:cubicBezTo>
                  <a:cubicBezTo>
                    <a:pt x="4060" y="682"/>
                    <a:pt x="4092" y="680"/>
                    <a:pt x="4125" y="676"/>
                  </a:cubicBezTo>
                  <a:cubicBezTo>
                    <a:pt x="4210" y="667"/>
                    <a:pt x="4300" y="659"/>
                    <a:pt x="4364" y="596"/>
                  </a:cubicBezTo>
                  <a:cubicBezTo>
                    <a:pt x="4382" y="579"/>
                    <a:pt x="4394" y="560"/>
                    <a:pt x="4407" y="543"/>
                  </a:cubicBezTo>
                  <a:cubicBezTo>
                    <a:pt x="4424" y="517"/>
                    <a:pt x="4442" y="496"/>
                    <a:pt x="4463" y="481"/>
                  </a:cubicBezTo>
                  <a:cubicBezTo>
                    <a:pt x="4483" y="469"/>
                    <a:pt x="4510" y="464"/>
                    <a:pt x="4540" y="464"/>
                  </a:cubicBezTo>
                  <a:cubicBezTo>
                    <a:pt x="4565" y="464"/>
                    <a:pt x="4593" y="467"/>
                    <a:pt x="4622" y="472"/>
                  </a:cubicBezTo>
                  <a:cubicBezTo>
                    <a:pt x="4652" y="476"/>
                    <a:pt x="4682" y="481"/>
                    <a:pt x="4712" y="481"/>
                  </a:cubicBezTo>
                  <a:cubicBezTo>
                    <a:pt x="4757" y="481"/>
                    <a:pt x="4793" y="470"/>
                    <a:pt x="4821" y="449"/>
                  </a:cubicBezTo>
                  <a:cubicBezTo>
                    <a:pt x="4859" y="419"/>
                    <a:pt x="4877" y="376"/>
                    <a:pt x="4894" y="335"/>
                  </a:cubicBezTo>
                  <a:cubicBezTo>
                    <a:pt x="4900" y="320"/>
                    <a:pt x="4907" y="305"/>
                    <a:pt x="4915" y="290"/>
                  </a:cubicBezTo>
                  <a:cubicBezTo>
                    <a:pt x="4933" y="255"/>
                    <a:pt x="4966" y="229"/>
                    <a:pt x="4994" y="229"/>
                  </a:cubicBezTo>
                  <a:cubicBezTo>
                    <a:pt x="4997" y="229"/>
                    <a:pt x="5000" y="229"/>
                    <a:pt x="5003" y="230"/>
                  </a:cubicBezTo>
                  <a:cubicBezTo>
                    <a:pt x="5014" y="346"/>
                    <a:pt x="5035" y="474"/>
                    <a:pt x="5112" y="575"/>
                  </a:cubicBezTo>
                  <a:cubicBezTo>
                    <a:pt x="5172" y="657"/>
                    <a:pt x="5273" y="707"/>
                    <a:pt x="5366" y="707"/>
                  </a:cubicBezTo>
                  <a:cubicBezTo>
                    <a:pt x="5389" y="707"/>
                    <a:pt x="5412" y="704"/>
                    <a:pt x="5434" y="697"/>
                  </a:cubicBezTo>
                  <a:lnTo>
                    <a:pt x="5470" y="946"/>
                  </a:lnTo>
                  <a:lnTo>
                    <a:pt x="5474" y="952"/>
                  </a:lnTo>
                  <a:cubicBezTo>
                    <a:pt x="5498" y="978"/>
                    <a:pt x="5530" y="999"/>
                    <a:pt x="5569" y="1012"/>
                  </a:cubicBezTo>
                  <a:cubicBezTo>
                    <a:pt x="5528" y="1156"/>
                    <a:pt x="5496" y="1308"/>
                    <a:pt x="5543" y="1460"/>
                  </a:cubicBezTo>
                  <a:cubicBezTo>
                    <a:pt x="5551" y="1488"/>
                    <a:pt x="5562" y="1513"/>
                    <a:pt x="5575" y="1539"/>
                  </a:cubicBezTo>
                  <a:cubicBezTo>
                    <a:pt x="5601" y="1601"/>
                    <a:pt x="5624" y="1659"/>
                    <a:pt x="5616" y="1719"/>
                  </a:cubicBezTo>
                  <a:cubicBezTo>
                    <a:pt x="5611" y="1745"/>
                    <a:pt x="5601" y="1770"/>
                    <a:pt x="5588" y="1796"/>
                  </a:cubicBezTo>
                  <a:cubicBezTo>
                    <a:pt x="5579" y="1822"/>
                    <a:pt x="5569" y="1845"/>
                    <a:pt x="5562" y="1871"/>
                  </a:cubicBezTo>
                  <a:cubicBezTo>
                    <a:pt x="5532" y="1995"/>
                    <a:pt x="5601" y="2107"/>
                    <a:pt x="5665" y="2214"/>
                  </a:cubicBezTo>
                  <a:cubicBezTo>
                    <a:pt x="5686" y="2248"/>
                    <a:pt x="5708" y="2283"/>
                    <a:pt x="5725" y="2317"/>
                  </a:cubicBezTo>
                  <a:cubicBezTo>
                    <a:pt x="5783" y="2432"/>
                    <a:pt x="5802" y="2563"/>
                    <a:pt x="5819" y="2692"/>
                  </a:cubicBezTo>
                  <a:lnTo>
                    <a:pt x="5946" y="3536"/>
                  </a:lnTo>
                  <a:cubicBezTo>
                    <a:pt x="5956" y="3615"/>
                    <a:pt x="5969" y="3688"/>
                    <a:pt x="5984" y="3757"/>
                  </a:cubicBezTo>
                  <a:cubicBezTo>
                    <a:pt x="5963" y="3759"/>
                    <a:pt x="5946" y="3763"/>
                    <a:pt x="5928" y="3769"/>
                  </a:cubicBezTo>
                  <a:cubicBezTo>
                    <a:pt x="5869" y="3791"/>
                    <a:pt x="5815" y="3827"/>
                    <a:pt x="5766" y="3864"/>
                  </a:cubicBezTo>
                  <a:cubicBezTo>
                    <a:pt x="5749" y="3877"/>
                    <a:pt x="5734" y="3887"/>
                    <a:pt x="5716" y="3900"/>
                  </a:cubicBezTo>
                  <a:cubicBezTo>
                    <a:pt x="5605" y="3975"/>
                    <a:pt x="5474" y="4026"/>
                    <a:pt x="5339" y="4046"/>
                  </a:cubicBezTo>
                  <a:cubicBezTo>
                    <a:pt x="5301" y="4052"/>
                    <a:pt x="5264" y="4054"/>
                    <a:pt x="5226" y="4059"/>
                  </a:cubicBezTo>
                  <a:cubicBezTo>
                    <a:pt x="5172" y="4063"/>
                    <a:pt x="5114" y="4067"/>
                    <a:pt x="5059" y="4080"/>
                  </a:cubicBezTo>
                  <a:cubicBezTo>
                    <a:pt x="4859" y="4123"/>
                    <a:pt x="4694" y="4256"/>
                    <a:pt x="4547" y="4371"/>
                  </a:cubicBezTo>
                  <a:cubicBezTo>
                    <a:pt x="4495" y="4414"/>
                    <a:pt x="4416" y="4476"/>
                    <a:pt x="4401" y="4566"/>
                  </a:cubicBezTo>
                  <a:cubicBezTo>
                    <a:pt x="4388" y="4641"/>
                    <a:pt x="4422" y="4716"/>
                    <a:pt x="4454" y="4770"/>
                  </a:cubicBezTo>
                  <a:cubicBezTo>
                    <a:pt x="4478" y="4808"/>
                    <a:pt x="4502" y="4847"/>
                    <a:pt x="4525" y="4883"/>
                  </a:cubicBezTo>
                  <a:cubicBezTo>
                    <a:pt x="4602" y="5001"/>
                    <a:pt x="4682" y="5123"/>
                    <a:pt x="4688" y="5258"/>
                  </a:cubicBezTo>
                  <a:cubicBezTo>
                    <a:pt x="4688" y="5282"/>
                    <a:pt x="4688" y="5306"/>
                    <a:pt x="4686" y="5329"/>
                  </a:cubicBezTo>
                  <a:cubicBezTo>
                    <a:pt x="4684" y="5372"/>
                    <a:pt x="4684" y="5413"/>
                    <a:pt x="4692" y="5456"/>
                  </a:cubicBezTo>
                  <a:cubicBezTo>
                    <a:pt x="4709" y="5539"/>
                    <a:pt x="4763" y="5608"/>
                    <a:pt x="4808" y="5663"/>
                  </a:cubicBezTo>
                  <a:cubicBezTo>
                    <a:pt x="4892" y="5766"/>
                    <a:pt x="4979" y="5873"/>
                    <a:pt x="5089" y="5957"/>
                  </a:cubicBezTo>
                  <a:cubicBezTo>
                    <a:pt x="5054" y="6000"/>
                    <a:pt x="5024" y="6032"/>
                    <a:pt x="4994" y="6064"/>
                  </a:cubicBezTo>
                  <a:lnTo>
                    <a:pt x="4969" y="6090"/>
                  </a:lnTo>
                  <a:cubicBezTo>
                    <a:pt x="4872" y="6190"/>
                    <a:pt x="4774" y="6291"/>
                    <a:pt x="4748" y="6428"/>
                  </a:cubicBezTo>
                  <a:cubicBezTo>
                    <a:pt x="4735" y="6492"/>
                    <a:pt x="4739" y="6557"/>
                    <a:pt x="4744" y="6617"/>
                  </a:cubicBezTo>
                  <a:cubicBezTo>
                    <a:pt x="4746" y="6649"/>
                    <a:pt x="4748" y="6679"/>
                    <a:pt x="4748" y="6709"/>
                  </a:cubicBezTo>
                  <a:cubicBezTo>
                    <a:pt x="4748" y="6756"/>
                    <a:pt x="4739" y="6876"/>
                    <a:pt x="4658" y="6927"/>
                  </a:cubicBezTo>
                  <a:cubicBezTo>
                    <a:pt x="4624" y="6949"/>
                    <a:pt x="4579" y="6955"/>
                    <a:pt x="4544" y="6957"/>
                  </a:cubicBezTo>
                  <a:cubicBezTo>
                    <a:pt x="4521" y="6960"/>
                    <a:pt x="4497" y="6961"/>
                    <a:pt x="4472" y="6961"/>
                  </a:cubicBezTo>
                  <a:cubicBezTo>
                    <a:pt x="4386" y="6961"/>
                    <a:pt x="4297" y="6948"/>
                    <a:pt x="4210" y="6936"/>
                  </a:cubicBezTo>
                  <a:cubicBezTo>
                    <a:pt x="4123" y="6924"/>
                    <a:pt x="4032" y="6912"/>
                    <a:pt x="3941" y="6912"/>
                  </a:cubicBezTo>
                  <a:cubicBezTo>
                    <a:pt x="3918" y="6912"/>
                    <a:pt x="3895" y="6913"/>
                    <a:pt x="3872" y="6915"/>
                  </a:cubicBezTo>
                  <a:cubicBezTo>
                    <a:pt x="3807" y="6919"/>
                    <a:pt x="3745" y="6932"/>
                    <a:pt x="3685" y="6945"/>
                  </a:cubicBezTo>
                  <a:cubicBezTo>
                    <a:pt x="3612" y="6957"/>
                    <a:pt x="3537" y="6972"/>
                    <a:pt x="3465" y="6975"/>
                  </a:cubicBezTo>
                  <a:lnTo>
                    <a:pt x="3454" y="6975"/>
                  </a:lnTo>
                  <a:cubicBezTo>
                    <a:pt x="3355" y="6975"/>
                    <a:pt x="3257" y="6951"/>
                    <a:pt x="3160" y="6930"/>
                  </a:cubicBezTo>
                  <a:cubicBezTo>
                    <a:pt x="3118" y="6919"/>
                    <a:pt x="3073" y="6908"/>
                    <a:pt x="3028" y="6900"/>
                  </a:cubicBezTo>
                  <a:cubicBezTo>
                    <a:pt x="2997" y="6894"/>
                    <a:pt x="2966" y="6892"/>
                    <a:pt x="2933" y="6892"/>
                  </a:cubicBezTo>
                  <a:cubicBezTo>
                    <a:pt x="2808" y="6892"/>
                    <a:pt x="2672" y="6931"/>
                    <a:pt x="2571" y="7002"/>
                  </a:cubicBezTo>
                  <a:cubicBezTo>
                    <a:pt x="2492" y="7005"/>
                    <a:pt x="2421" y="7009"/>
                    <a:pt x="2348" y="7009"/>
                  </a:cubicBezTo>
                  <a:cubicBezTo>
                    <a:pt x="2153" y="7009"/>
                    <a:pt x="2008" y="6985"/>
                    <a:pt x="1883" y="6932"/>
                  </a:cubicBezTo>
                  <a:cubicBezTo>
                    <a:pt x="1868" y="6927"/>
                    <a:pt x="1853" y="6921"/>
                    <a:pt x="1838" y="6912"/>
                  </a:cubicBezTo>
                  <a:cubicBezTo>
                    <a:pt x="1778" y="6887"/>
                    <a:pt x="1719" y="6859"/>
                    <a:pt x="1652" y="6859"/>
                  </a:cubicBezTo>
                  <a:cubicBezTo>
                    <a:pt x="1646" y="6859"/>
                    <a:pt x="1641" y="6859"/>
                    <a:pt x="1637" y="6861"/>
                  </a:cubicBezTo>
                  <a:cubicBezTo>
                    <a:pt x="1564" y="6865"/>
                    <a:pt x="1502" y="6902"/>
                    <a:pt x="1442" y="6938"/>
                  </a:cubicBezTo>
                  <a:cubicBezTo>
                    <a:pt x="1421" y="6951"/>
                    <a:pt x="1397" y="6966"/>
                    <a:pt x="1374" y="6977"/>
                  </a:cubicBezTo>
                  <a:cubicBezTo>
                    <a:pt x="1337" y="6996"/>
                    <a:pt x="1296" y="7007"/>
                    <a:pt x="1260" y="7007"/>
                  </a:cubicBezTo>
                  <a:cubicBezTo>
                    <a:pt x="1226" y="7007"/>
                    <a:pt x="1181" y="6998"/>
                    <a:pt x="1157" y="6957"/>
                  </a:cubicBezTo>
                  <a:cubicBezTo>
                    <a:pt x="1140" y="6930"/>
                    <a:pt x="1140" y="6889"/>
                    <a:pt x="1140" y="6855"/>
                  </a:cubicBezTo>
                  <a:cubicBezTo>
                    <a:pt x="1136" y="6597"/>
                    <a:pt x="1144" y="6372"/>
                    <a:pt x="1271" y="6195"/>
                  </a:cubicBezTo>
                  <a:cubicBezTo>
                    <a:pt x="1288" y="6173"/>
                    <a:pt x="1305" y="6150"/>
                    <a:pt x="1324" y="6128"/>
                  </a:cubicBezTo>
                  <a:cubicBezTo>
                    <a:pt x="1361" y="6083"/>
                    <a:pt x="1401" y="6038"/>
                    <a:pt x="1425" y="5983"/>
                  </a:cubicBezTo>
                  <a:cubicBezTo>
                    <a:pt x="1449" y="5927"/>
                    <a:pt x="1449" y="5858"/>
                    <a:pt x="1427" y="5807"/>
                  </a:cubicBezTo>
                  <a:cubicBezTo>
                    <a:pt x="1410" y="5766"/>
                    <a:pt x="1382" y="5738"/>
                    <a:pt x="1346" y="5723"/>
                  </a:cubicBezTo>
                  <a:cubicBezTo>
                    <a:pt x="1318" y="5713"/>
                    <a:pt x="1290" y="5713"/>
                    <a:pt x="1262" y="5713"/>
                  </a:cubicBezTo>
                  <a:lnTo>
                    <a:pt x="1243" y="5713"/>
                  </a:lnTo>
                  <a:cubicBezTo>
                    <a:pt x="1228" y="5713"/>
                    <a:pt x="1211" y="5713"/>
                    <a:pt x="1196" y="5708"/>
                  </a:cubicBezTo>
                  <a:cubicBezTo>
                    <a:pt x="1155" y="5702"/>
                    <a:pt x="1121" y="5674"/>
                    <a:pt x="1082" y="5648"/>
                  </a:cubicBezTo>
                  <a:cubicBezTo>
                    <a:pt x="1074" y="5642"/>
                    <a:pt x="1065" y="5633"/>
                    <a:pt x="1054" y="5629"/>
                  </a:cubicBezTo>
                  <a:cubicBezTo>
                    <a:pt x="836" y="5475"/>
                    <a:pt x="566" y="5460"/>
                    <a:pt x="259" y="5460"/>
                  </a:cubicBezTo>
                  <a:cubicBezTo>
                    <a:pt x="182" y="5308"/>
                    <a:pt x="225" y="5134"/>
                    <a:pt x="272" y="4952"/>
                  </a:cubicBezTo>
                  <a:cubicBezTo>
                    <a:pt x="313" y="4783"/>
                    <a:pt x="356" y="4609"/>
                    <a:pt x="304" y="4446"/>
                  </a:cubicBezTo>
                  <a:cubicBezTo>
                    <a:pt x="285" y="4393"/>
                    <a:pt x="259" y="4341"/>
                    <a:pt x="232" y="4294"/>
                  </a:cubicBezTo>
                  <a:cubicBezTo>
                    <a:pt x="221" y="4273"/>
                    <a:pt x="208" y="4251"/>
                    <a:pt x="197" y="4230"/>
                  </a:cubicBezTo>
                  <a:cubicBezTo>
                    <a:pt x="56" y="3951"/>
                    <a:pt x="73" y="3600"/>
                    <a:pt x="238" y="3337"/>
                  </a:cubicBezTo>
                  <a:lnTo>
                    <a:pt x="255" y="3311"/>
                  </a:lnTo>
                  <a:cubicBezTo>
                    <a:pt x="292" y="3255"/>
                    <a:pt x="328" y="3199"/>
                    <a:pt x="330" y="3131"/>
                  </a:cubicBezTo>
                  <a:cubicBezTo>
                    <a:pt x="332" y="3116"/>
                    <a:pt x="330" y="3103"/>
                    <a:pt x="330" y="3090"/>
                  </a:cubicBezTo>
                  <a:cubicBezTo>
                    <a:pt x="328" y="3075"/>
                    <a:pt x="328" y="3062"/>
                    <a:pt x="330" y="3050"/>
                  </a:cubicBezTo>
                  <a:cubicBezTo>
                    <a:pt x="337" y="2957"/>
                    <a:pt x="444" y="2904"/>
                    <a:pt x="542" y="2863"/>
                  </a:cubicBezTo>
                  <a:cubicBezTo>
                    <a:pt x="694" y="2799"/>
                    <a:pt x="772" y="2709"/>
                    <a:pt x="759" y="2610"/>
                  </a:cubicBezTo>
                  <a:cubicBezTo>
                    <a:pt x="752" y="2555"/>
                    <a:pt x="718" y="2512"/>
                    <a:pt x="686" y="2471"/>
                  </a:cubicBezTo>
                  <a:cubicBezTo>
                    <a:pt x="656" y="2432"/>
                    <a:pt x="628" y="2396"/>
                    <a:pt x="624" y="2355"/>
                  </a:cubicBezTo>
                  <a:cubicBezTo>
                    <a:pt x="619" y="2291"/>
                    <a:pt x="669" y="2244"/>
                    <a:pt x="727" y="2188"/>
                  </a:cubicBezTo>
                  <a:cubicBezTo>
                    <a:pt x="763" y="2154"/>
                    <a:pt x="799" y="2118"/>
                    <a:pt x="825" y="2075"/>
                  </a:cubicBezTo>
                  <a:cubicBezTo>
                    <a:pt x="885" y="1968"/>
                    <a:pt x="859" y="1848"/>
                    <a:pt x="834" y="1730"/>
                  </a:cubicBezTo>
                  <a:cubicBezTo>
                    <a:pt x="829" y="1710"/>
                    <a:pt x="825" y="1691"/>
                    <a:pt x="823" y="1674"/>
                  </a:cubicBezTo>
                  <a:cubicBezTo>
                    <a:pt x="814" y="1635"/>
                    <a:pt x="810" y="1595"/>
                    <a:pt x="806" y="1550"/>
                  </a:cubicBezTo>
                  <a:lnTo>
                    <a:pt x="806" y="1550"/>
                  </a:lnTo>
                  <a:lnTo>
                    <a:pt x="842" y="1595"/>
                  </a:lnTo>
                  <a:lnTo>
                    <a:pt x="909" y="1228"/>
                  </a:lnTo>
                  <a:cubicBezTo>
                    <a:pt x="915" y="1201"/>
                    <a:pt x="919" y="1177"/>
                    <a:pt x="934" y="1162"/>
                  </a:cubicBezTo>
                  <a:cubicBezTo>
                    <a:pt x="947" y="1149"/>
                    <a:pt x="966" y="1141"/>
                    <a:pt x="996" y="1141"/>
                  </a:cubicBezTo>
                  <a:cubicBezTo>
                    <a:pt x="1016" y="1141"/>
                    <a:pt x="1033" y="1145"/>
                    <a:pt x="1050" y="1147"/>
                  </a:cubicBezTo>
                  <a:lnTo>
                    <a:pt x="1329" y="1188"/>
                  </a:lnTo>
                  <a:cubicBezTo>
                    <a:pt x="1350" y="1192"/>
                    <a:pt x="1367" y="1196"/>
                    <a:pt x="1378" y="1205"/>
                  </a:cubicBezTo>
                  <a:cubicBezTo>
                    <a:pt x="1391" y="1220"/>
                    <a:pt x="1391" y="1246"/>
                    <a:pt x="1389" y="1276"/>
                  </a:cubicBezTo>
                  <a:cubicBezTo>
                    <a:pt x="1389" y="1282"/>
                    <a:pt x="1389" y="1291"/>
                    <a:pt x="1389" y="1297"/>
                  </a:cubicBezTo>
                  <a:cubicBezTo>
                    <a:pt x="1386" y="1359"/>
                    <a:pt x="1414" y="1419"/>
                    <a:pt x="1461" y="1468"/>
                  </a:cubicBezTo>
                  <a:cubicBezTo>
                    <a:pt x="1513" y="1520"/>
                    <a:pt x="1580" y="1549"/>
                    <a:pt x="1647" y="1549"/>
                  </a:cubicBezTo>
                  <a:cubicBezTo>
                    <a:pt x="1667" y="1549"/>
                    <a:pt x="1687" y="1547"/>
                    <a:pt x="1706" y="1541"/>
                  </a:cubicBezTo>
                  <a:cubicBezTo>
                    <a:pt x="1774" y="1522"/>
                    <a:pt x="1834" y="1464"/>
                    <a:pt x="1864" y="1389"/>
                  </a:cubicBezTo>
                  <a:cubicBezTo>
                    <a:pt x="1888" y="1329"/>
                    <a:pt x="1890" y="1265"/>
                    <a:pt x="1868" y="1209"/>
                  </a:cubicBezTo>
                  <a:cubicBezTo>
                    <a:pt x="1982" y="1205"/>
                    <a:pt x="2081" y="1153"/>
                    <a:pt x="2136" y="1074"/>
                  </a:cubicBezTo>
                  <a:cubicBezTo>
                    <a:pt x="2209" y="967"/>
                    <a:pt x="2188" y="813"/>
                    <a:pt x="2091" y="744"/>
                  </a:cubicBezTo>
                  <a:cubicBezTo>
                    <a:pt x="2070" y="729"/>
                    <a:pt x="2046" y="718"/>
                    <a:pt x="2023" y="708"/>
                  </a:cubicBezTo>
                  <a:cubicBezTo>
                    <a:pt x="1988" y="693"/>
                    <a:pt x="1956" y="678"/>
                    <a:pt x="1939" y="652"/>
                  </a:cubicBezTo>
                  <a:cubicBezTo>
                    <a:pt x="1918" y="620"/>
                    <a:pt x="1920" y="577"/>
                    <a:pt x="1924" y="528"/>
                  </a:cubicBezTo>
                  <a:cubicBezTo>
                    <a:pt x="1937" y="380"/>
                    <a:pt x="1952" y="196"/>
                    <a:pt x="2053" y="63"/>
                  </a:cubicBezTo>
                  <a:cubicBezTo>
                    <a:pt x="2055" y="61"/>
                    <a:pt x="2055" y="59"/>
                    <a:pt x="2057" y="56"/>
                  </a:cubicBezTo>
                  <a:close/>
                  <a:moveTo>
                    <a:pt x="2046" y="1"/>
                  </a:moveTo>
                  <a:lnTo>
                    <a:pt x="2027" y="5"/>
                  </a:lnTo>
                  <a:lnTo>
                    <a:pt x="2018" y="18"/>
                  </a:lnTo>
                  <a:cubicBezTo>
                    <a:pt x="2016" y="22"/>
                    <a:pt x="2014" y="26"/>
                    <a:pt x="2010" y="31"/>
                  </a:cubicBezTo>
                  <a:cubicBezTo>
                    <a:pt x="1901" y="174"/>
                    <a:pt x="1883" y="369"/>
                    <a:pt x="1871" y="524"/>
                  </a:cubicBezTo>
                  <a:cubicBezTo>
                    <a:pt x="1866" y="581"/>
                    <a:pt x="1864" y="635"/>
                    <a:pt x="1894" y="682"/>
                  </a:cubicBezTo>
                  <a:cubicBezTo>
                    <a:pt x="1920" y="721"/>
                    <a:pt x="1961" y="740"/>
                    <a:pt x="2001" y="757"/>
                  </a:cubicBezTo>
                  <a:cubicBezTo>
                    <a:pt x="2023" y="766"/>
                    <a:pt x="2042" y="776"/>
                    <a:pt x="2061" y="789"/>
                  </a:cubicBezTo>
                  <a:cubicBezTo>
                    <a:pt x="2134" y="841"/>
                    <a:pt x="2149" y="961"/>
                    <a:pt x="2091" y="1044"/>
                  </a:cubicBezTo>
                  <a:cubicBezTo>
                    <a:pt x="2044" y="1113"/>
                    <a:pt x="1953" y="1157"/>
                    <a:pt x="1854" y="1157"/>
                  </a:cubicBezTo>
                  <a:cubicBezTo>
                    <a:pt x="1846" y="1157"/>
                    <a:pt x="1837" y="1156"/>
                    <a:pt x="1828" y="1156"/>
                  </a:cubicBezTo>
                  <a:lnTo>
                    <a:pt x="1776" y="1153"/>
                  </a:lnTo>
                  <a:lnTo>
                    <a:pt x="1804" y="1198"/>
                  </a:lnTo>
                  <a:cubicBezTo>
                    <a:pt x="1834" y="1246"/>
                    <a:pt x="1838" y="1310"/>
                    <a:pt x="1815" y="1370"/>
                  </a:cubicBezTo>
                  <a:cubicBezTo>
                    <a:pt x="1791" y="1430"/>
                    <a:pt x="1744" y="1475"/>
                    <a:pt x="1691" y="1490"/>
                  </a:cubicBezTo>
                  <a:cubicBezTo>
                    <a:pt x="1677" y="1494"/>
                    <a:pt x="1662" y="1495"/>
                    <a:pt x="1648" y="1495"/>
                  </a:cubicBezTo>
                  <a:cubicBezTo>
                    <a:pt x="1595" y="1495"/>
                    <a:pt x="1540" y="1472"/>
                    <a:pt x="1500" y="1430"/>
                  </a:cubicBezTo>
                  <a:cubicBezTo>
                    <a:pt x="1461" y="1393"/>
                    <a:pt x="1442" y="1346"/>
                    <a:pt x="1442" y="1299"/>
                  </a:cubicBezTo>
                  <a:cubicBezTo>
                    <a:pt x="1442" y="1293"/>
                    <a:pt x="1442" y="1284"/>
                    <a:pt x="1442" y="1278"/>
                  </a:cubicBezTo>
                  <a:cubicBezTo>
                    <a:pt x="1444" y="1243"/>
                    <a:pt x="1446" y="1198"/>
                    <a:pt x="1416" y="1166"/>
                  </a:cubicBezTo>
                  <a:cubicBezTo>
                    <a:pt x="1393" y="1145"/>
                    <a:pt x="1361" y="1138"/>
                    <a:pt x="1337" y="1136"/>
                  </a:cubicBezTo>
                  <a:lnTo>
                    <a:pt x="1059" y="1093"/>
                  </a:lnTo>
                  <a:cubicBezTo>
                    <a:pt x="1041" y="1091"/>
                    <a:pt x="1020" y="1087"/>
                    <a:pt x="996" y="1087"/>
                  </a:cubicBezTo>
                  <a:cubicBezTo>
                    <a:pt x="951" y="1087"/>
                    <a:pt x="917" y="1100"/>
                    <a:pt x="894" y="1126"/>
                  </a:cubicBezTo>
                  <a:cubicBezTo>
                    <a:pt x="868" y="1153"/>
                    <a:pt x="862" y="1192"/>
                    <a:pt x="857" y="1218"/>
                  </a:cubicBezTo>
                  <a:lnTo>
                    <a:pt x="810" y="1475"/>
                  </a:lnTo>
                  <a:cubicBezTo>
                    <a:pt x="804" y="1468"/>
                    <a:pt x="799" y="1462"/>
                    <a:pt x="793" y="1456"/>
                  </a:cubicBezTo>
                  <a:lnTo>
                    <a:pt x="746" y="1411"/>
                  </a:lnTo>
                  <a:lnTo>
                    <a:pt x="748" y="1477"/>
                  </a:lnTo>
                  <a:cubicBezTo>
                    <a:pt x="750" y="1554"/>
                    <a:pt x="759" y="1623"/>
                    <a:pt x="769" y="1685"/>
                  </a:cubicBezTo>
                  <a:cubicBezTo>
                    <a:pt x="774" y="1702"/>
                    <a:pt x="778" y="1721"/>
                    <a:pt x="782" y="1740"/>
                  </a:cubicBezTo>
                  <a:cubicBezTo>
                    <a:pt x="806" y="1848"/>
                    <a:pt x="829" y="1959"/>
                    <a:pt x="778" y="2047"/>
                  </a:cubicBezTo>
                  <a:cubicBezTo>
                    <a:pt x="759" y="2083"/>
                    <a:pt x="722" y="2118"/>
                    <a:pt x="688" y="2150"/>
                  </a:cubicBezTo>
                  <a:cubicBezTo>
                    <a:pt x="626" y="2210"/>
                    <a:pt x="564" y="2270"/>
                    <a:pt x="570" y="2360"/>
                  </a:cubicBezTo>
                  <a:cubicBezTo>
                    <a:pt x="577" y="2417"/>
                    <a:pt x="611" y="2462"/>
                    <a:pt x="645" y="2503"/>
                  </a:cubicBezTo>
                  <a:cubicBezTo>
                    <a:pt x="673" y="2542"/>
                    <a:pt x="701" y="2576"/>
                    <a:pt x="705" y="2617"/>
                  </a:cubicBezTo>
                  <a:cubicBezTo>
                    <a:pt x="718" y="2715"/>
                    <a:pt x="596" y="2784"/>
                    <a:pt x="521" y="2814"/>
                  </a:cubicBezTo>
                  <a:cubicBezTo>
                    <a:pt x="439" y="2848"/>
                    <a:pt x="287" y="2912"/>
                    <a:pt x="277" y="3043"/>
                  </a:cubicBezTo>
                  <a:cubicBezTo>
                    <a:pt x="274" y="3060"/>
                    <a:pt x="274" y="3077"/>
                    <a:pt x="277" y="3092"/>
                  </a:cubicBezTo>
                  <a:cubicBezTo>
                    <a:pt x="277" y="3105"/>
                    <a:pt x="279" y="3116"/>
                    <a:pt x="277" y="3129"/>
                  </a:cubicBezTo>
                  <a:cubicBezTo>
                    <a:pt x="274" y="3182"/>
                    <a:pt x="244" y="3229"/>
                    <a:pt x="210" y="3281"/>
                  </a:cubicBezTo>
                  <a:lnTo>
                    <a:pt x="193" y="3309"/>
                  </a:lnTo>
                  <a:cubicBezTo>
                    <a:pt x="17" y="3587"/>
                    <a:pt x="0" y="3960"/>
                    <a:pt x="150" y="4254"/>
                  </a:cubicBezTo>
                  <a:cubicBezTo>
                    <a:pt x="161" y="4277"/>
                    <a:pt x="174" y="4299"/>
                    <a:pt x="184" y="4320"/>
                  </a:cubicBezTo>
                  <a:cubicBezTo>
                    <a:pt x="212" y="4367"/>
                    <a:pt x="236" y="4414"/>
                    <a:pt x="253" y="4464"/>
                  </a:cubicBezTo>
                  <a:cubicBezTo>
                    <a:pt x="300" y="4611"/>
                    <a:pt x="259" y="4778"/>
                    <a:pt x="219" y="4939"/>
                  </a:cubicBezTo>
                  <a:cubicBezTo>
                    <a:pt x="172" y="5130"/>
                    <a:pt x="122" y="5327"/>
                    <a:pt x="221" y="5498"/>
                  </a:cubicBezTo>
                  <a:lnTo>
                    <a:pt x="227" y="5513"/>
                  </a:lnTo>
                  <a:lnTo>
                    <a:pt x="244" y="5513"/>
                  </a:lnTo>
                  <a:cubicBezTo>
                    <a:pt x="547" y="5513"/>
                    <a:pt x="814" y="5524"/>
                    <a:pt x="1024" y="5672"/>
                  </a:cubicBezTo>
                  <a:cubicBezTo>
                    <a:pt x="1033" y="5678"/>
                    <a:pt x="1041" y="5685"/>
                    <a:pt x="1050" y="5691"/>
                  </a:cubicBezTo>
                  <a:cubicBezTo>
                    <a:pt x="1091" y="5721"/>
                    <a:pt x="1134" y="5751"/>
                    <a:pt x="1187" y="5762"/>
                  </a:cubicBezTo>
                  <a:cubicBezTo>
                    <a:pt x="1206" y="5766"/>
                    <a:pt x="1226" y="5766"/>
                    <a:pt x="1243" y="5766"/>
                  </a:cubicBezTo>
                  <a:lnTo>
                    <a:pt x="1262" y="5766"/>
                  </a:lnTo>
                  <a:cubicBezTo>
                    <a:pt x="1286" y="5766"/>
                    <a:pt x="1307" y="5766"/>
                    <a:pt x="1326" y="5775"/>
                  </a:cubicBezTo>
                  <a:cubicBezTo>
                    <a:pt x="1354" y="5785"/>
                    <a:pt x="1369" y="5809"/>
                    <a:pt x="1378" y="5826"/>
                  </a:cubicBezTo>
                  <a:cubicBezTo>
                    <a:pt x="1395" y="5867"/>
                    <a:pt x="1393" y="5918"/>
                    <a:pt x="1376" y="5961"/>
                  </a:cubicBezTo>
                  <a:cubicBezTo>
                    <a:pt x="1354" y="6010"/>
                    <a:pt x="1320" y="6051"/>
                    <a:pt x="1284" y="6094"/>
                  </a:cubicBezTo>
                  <a:cubicBezTo>
                    <a:pt x="1264" y="6118"/>
                    <a:pt x="1245" y="6141"/>
                    <a:pt x="1228" y="6165"/>
                  </a:cubicBezTo>
                  <a:cubicBezTo>
                    <a:pt x="1080" y="6368"/>
                    <a:pt x="1082" y="6651"/>
                    <a:pt x="1086" y="6857"/>
                  </a:cubicBezTo>
                  <a:cubicBezTo>
                    <a:pt x="1086" y="6895"/>
                    <a:pt x="1086" y="6945"/>
                    <a:pt x="1112" y="6985"/>
                  </a:cubicBezTo>
                  <a:cubicBezTo>
                    <a:pt x="1140" y="7032"/>
                    <a:pt x="1191" y="7060"/>
                    <a:pt x="1260" y="7060"/>
                  </a:cubicBezTo>
                  <a:cubicBezTo>
                    <a:pt x="1305" y="7060"/>
                    <a:pt x="1354" y="7047"/>
                    <a:pt x="1399" y="7024"/>
                  </a:cubicBezTo>
                  <a:cubicBezTo>
                    <a:pt x="1423" y="7013"/>
                    <a:pt x="1446" y="6998"/>
                    <a:pt x="1470" y="6983"/>
                  </a:cubicBezTo>
                  <a:cubicBezTo>
                    <a:pt x="1528" y="6949"/>
                    <a:pt x="1581" y="6917"/>
                    <a:pt x="1639" y="6915"/>
                  </a:cubicBezTo>
                  <a:lnTo>
                    <a:pt x="1652" y="6912"/>
                  </a:lnTo>
                  <a:cubicBezTo>
                    <a:pt x="1708" y="6912"/>
                    <a:pt x="1761" y="6938"/>
                    <a:pt x="1817" y="6962"/>
                  </a:cubicBezTo>
                  <a:cubicBezTo>
                    <a:pt x="1832" y="6968"/>
                    <a:pt x="1847" y="6977"/>
                    <a:pt x="1862" y="6981"/>
                  </a:cubicBezTo>
                  <a:cubicBezTo>
                    <a:pt x="1995" y="7037"/>
                    <a:pt x="2145" y="7062"/>
                    <a:pt x="2348" y="7062"/>
                  </a:cubicBezTo>
                  <a:cubicBezTo>
                    <a:pt x="2426" y="7062"/>
                    <a:pt x="2498" y="7058"/>
                    <a:pt x="2580" y="7054"/>
                  </a:cubicBezTo>
                  <a:lnTo>
                    <a:pt x="2588" y="7054"/>
                  </a:lnTo>
                  <a:lnTo>
                    <a:pt x="2595" y="7050"/>
                  </a:lnTo>
                  <a:cubicBezTo>
                    <a:pt x="2687" y="6983"/>
                    <a:pt x="2814" y="6945"/>
                    <a:pt x="2929" y="6945"/>
                  </a:cubicBezTo>
                  <a:cubicBezTo>
                    <a:pt x="2960" y="6945"/>
                    <a:pt x="2989" y="6948"/>
                    <a:pt x="3017" y="6953"/>
                  </a:cubicBezTo>
                  <a:cubicBezTo>
                    <a:pt x="3062" y="6962"/>
                    <a:pt x="3105" y="6970"/>
                    <a:pt x="3150" y="6981"/>
                  </a:cubicBezTo>
                  <a:cubicBezTo>
                    <a:pt x="3248" y="7005"/>
                    <a:pt x="3349" y="7028"/>
                    <a:pt x="3454" y="7028"/>
                  </a:cubicBezTo>
                  <a:lnTo>
                    <a:pt x="3467" y="7028"/>
                  </a:lnTo>
                  <a:cubicBezTo>
                    <a:pt x="3544" y="7026"/>
                    <a:pt x="3621" y="7011"/>
                    <a:pt x="3694" y="6996"/>
                  </a:cubicBezTo>
                  <a:cubicBezTo>
                    <a:pt x="3754" y="6985"/>
                    <a:pt x="3816" y="6972"/>
                    <a:pt x="3876" y="6968"/>
                  </a:cubicBezTo>
                  <a:cubicBezTo>
                    <a:pt x="3898" y="6966"/>
                    <a:pt x="3920" y="6966"/>
                    <a:pt x="3943" y="6966"/>
                  </a:cubicBezTo>
                  <a:cubicBezTo>
                    <a:pt x="4030" y="6966"/>
                    <a:pt x="4118" y="6978"/>
                    <a:pt x="4204" y="6990"/>
                  </a:cubicBezTo>
                  <a:cubicBezTo>
                    <a:pt x="4293" y="7001"/>
                    <a:pt x="4383" y="7014"/>
                    <a:pt x="4473" y="7014"/>
                  </a:cubicBezTo>
                  <a:cubicBezTo>
                    <a:pt x="4498" y="7014"/>
                    <a:pt x="4524" y="7013"/>
                    <a:pt x="4549" y="7011"/>
                  </a:cubicBezTo>
                  <a:cubicBezTo>
                    <a:pt x="4589" y="7009"/>
                    <a:pt x="4641" y="7000"/>
                    <a:pt x="4686" y="6972"/>
                  </a:cubicBezTo>
                  <a:cubicBezTo>
                    <a:pt x="4787" y="6910"/>
                    <a:pt x="4802" y="6780"/>
                    <a:pt x="4802" y="6709"/>
                  </a:cubicBezTo>
                  <a:cubicBezTo>
                    <a:pt x="4802" y="6677"/>
                    <a:pt x="4799" y="6645"/>
                    <a:pt x="4797" y="6615"/>
                  </a:cubicBezTo>
                  <a:cubicBezTo>
                    <a:pt x="4793" y="6552"/>
                    <a:pt x="4789" y="6495"/>
                    <a:pt x="4799" y="6439"/>
                  </a:cubicBezTo>
                  <a:cubicBezTo>
                    <a:pt x="4825" y="6317"/>
                    <a:pt x="4917" y="6220"/>
                    <a:pt x="5007" y="6126"/>
                  </a:cubicBezTo>
                  <a:lnTo>
                    <a:pt x="5033" y="6100"/>
                  </a:lnTo>
                  <a:cubicBezTo>
                    <a:pt x="5067" y="6064"/>
                    <a:pt x="5104" y="6023"/>
                    <a:pt x="5149" y="5970"/>
                  </a:cubicBezTo>
                  <a:lnTo>
                    <a:pt x="5168" y="5948"/>
                  </a:lnTo>
                  <a:lnTo>
                    <a:pt x="5144" y="5931"/>
                  </a:lnTo>
                  <a:cubicBezTo>
                    <a:pt x="5029" y="5850"/>
                    <a:pt x="4937" y="5736"/>
                    <a:pt x="4849" y="5629"/>
                  </a:cubicBezTo>
                  <a:cubicBezTo>
                    <a:pt x="4808" y="5575"/>
                    <a:pt x="4759" y="5515"/>
                    <a:pt x="4744" y="5445"/>
                  </a:cubicBezTo>
                  <a:cubicBezTo>
                    <a:pt x="4737" y="5408"/>
                    <a:pt x="4737" y="5372"/>
                    <a:pt x="4739" y="5331"/>
                  </a:cubicBezTo>
                  <a:cubicBezTo>
                    <a:pt x="4742" y="5308"/>
                    <a:pt x="4742" y="5282"/>
                    <a:pt x="4742" y="5256"/>
                  </a:cubicBezTo>
                  <a:cubicBezTo>
                    <a:pt x="4735" y="5106"/>
                    <a:pt x="4652" y="4978"/>
                    <a:pt x="4570" y="4856"/>
                  </a:cubicBezTo>
                  <a:cubicBezTo>
                    <a:pt x="4547" y="4817"/>
                    <a:pt x="4523" y="4781"/>
                    <a:pt x="4502" y="4744"/>
                  </a:cubicBezTo>
                  <a:cubicBezTo>
                    <a:pt x="4472" y="4693"/>
                    <a:pt x="4444" y="4633"/>
                    <a:pt x="4452" y="4575"/>
                  </a:cubicBezTo>
                  <a:cubicBezTo>
                    <a:pt x="4465" y="4511"/>
                    <a:pt x="4521" y="4461"/>
                    <a:pt x="4581" y="4414"/>
                  </a:cubicBezTo>
                  <a:cubicBezTo>
                    <a:pt x="4722" y="4301"/>
                    <a:pt x="4883" y="4172"/>
                    <a:pt x="5069" y="4131"/>
                  </a:cubicBezTo>
                  <a:cubicBezTo>
                    <a:pt x="5123" y="4121"/>
                    <a:pt x="5176" y="4116"/>
                    <a:pt x="5230" y="4112"/>
                  </a:cubicBezTo>
                  <a:cubicBezTo>
                    <a:pt x="5269" y="4108"/>
                    <a:pt x="5307" y="4106"/>
                    <a:pt x="5346" y="4099"/>
                  </a:cubicBezTo>
                  <a:cubicBezTo>
                    <a:pt x="5489" y="4078"/>
                    <a:pt x="5629" y="4024"/>
                    <a:pt x="5746" y="3943"/>
                  </a:cubicBezTo>
                  <a:cubicBezTo>
                    <a:pt x="5764" y="3932"/>
                    <a:pt x="5781" y="3919"/>
                    <a:pt x="5798" y="3909"/>
                  </a:cubicBezTo>
                  <a:cubicBezTo>
                    <a:pt x="5847" y="3872"/>
                    <a:pt x="5892" y="3838"/>
                    <a:pt x="5948" y="3819"/>
                  </a:cubicBezTo>
                  <a:cubicBezTo>
                    <a:pt x="5967" y="3812"/>
                    <a:pt x="5991" y="3808"/>
                    <a:pt x="6018" y="3806"/>
                  </a:cubicBezTo>
                  <a:lnTo>
                    <a:pt x="6048" y="3804"/>
                  </a:lnTo>
                  <a:lnTo>
                    <a:pt x="6042" y="3774"/>
                  </a:lnTo>
                  <a:cubicBezTo>
                    <a:pt x="6025" y="3697"/>
                    <a:pt x="6012" y="3617"/>
                    <a:pt x="5999" y="3527"/>
                  </a:cubicBezTo>
                  <a:lnTo>
                    <a:pt x="5873" y="2683"/>
                  </a:lnTo>
                  <a:cubicBezTo>
                    <a:pt x="5854" y="2552"/>
                    <a:pt x="5834" y="2415"/>
                    <a:pt x="5772" y="2293"/>
                  </a:cubicBezTo>
                  <a:cubicBezTo>
                    <a:pt x="5755" y="2257"/>
                    <a:pt x="5731" y="2220"/>
                    <a:pt x="5710" y="2186"/>
                  </a:cubicBezTo>
                  <a:cubicBezTo>
                    <a:pt x="5648" y="2083"/>
                    <a:pt x="5590" y="1987"/>
                    <a:pt x="5614" y="1884"/>
                  </a:cubicBezTo>
                  <a:cubicBezTo>
                    <a:pt x="5620" y="1863"/>
                    <a:pt x="5629" y="1841"/>
                    <a:pt x="5637" y="1818"/>
                  </a:cubicBezTo>
                  <a:cubicBezTo>
                    <a:pt x="5650" y="1790"/>
                    <a:pt x="5663" y="1760"/>
                    <a:pt x="5667" y="1725"/>
                  </a:cubicBezTo>
                  <a:cubicBezTo>
                    <a:pt x="5680" y="1653"/>
                    <a:pt x="5650" y="1584"/>
                    <a:pt x="5624" y="1520"/>
                  </a:cubicBezTo>
                  <a:cubicBezTo>
                    <a:pt x="5614" y="1494"/>
                    <a:pt x="5603" y="1468"/>
                    <a:pt x="5594" y="1443"/>
                  </a:cubicBezTo>
                  <a:cubicBezTo>
                    <a:pt x="5547" y="1297"/>
                    <a:pt x="5586" y="1145"/>
                    <a:pt x="5629" y="1001"/>
                  </a:cubicBezTo>
                  <a:lnTo>
                    <a:pt x="5635" y="973"/>
                  </a:lnTo>
                  <a:lnTo>
                    <a:pt x="5607" y="967"/>
                  </a:lnTo>
                  <a:cubicBezTo>
                    <a:pt x="5573" y="961"/>
                    <a:pt x="5541" y="943"/>
                    <a:pt x="5519" y="922"/>
                  </a:cubicBezTo>
                  <a:lnTo>
                    <a:pt x="5476" y="618"/>
                  </a:lnTo>
                  <a:lnTo>
                    <a:pt x="5442" y="635"/>
                  </a:lnTo>
                  <a:cubicBezTo>
                    <a:pt x="5419" y="647"/>
                    <a:pt x="5392" y="653"/>
                    <a:pt x="5365" y="653"/>
                  </a:cubicBezTo>
                  <a:cubicBezTo>
                    <a:pt x="5289" y="653"/>
                    <a:pt x="5205" y="610"/>
                    <a:pt x="5155" y="543"/>
                  </a:cubicBezTo>
                  <a:cubicBezTo>
                    <a:pt x="5082" y="449"/>
                    <a:pt x="5065" y="322"/>
                    <a:pt x="5054" y="211"/>
                  </a:cubicBezTo>
                  <a:lnTo>
                    <a:pt x="5054" y="198"/>
                  </a:lnTo>
                  <a:lnTo>
                    <a:pt x="5044" y="189"/>
                  </a:lnTo>
                  <a:cubicBezTo>
                    <a:pt x="5029" y="181"/>
                    <a:pt x="5012" y="176"/>
                    <a:pt x="4994" y="176"/>
                  </a:cubicBezTo>
                  <a:cubicBezTo>
                    <a:pt x="4939" y="176"/>
                    <a:pt x="4889" y="224"/>
                    <a:pt x="4866" y="266"/>
                  </a:cubicBezTo>
                  <a:cubicBezTo>
                    <a:pt x="4857" y="281"/>
                    <a:pt x="4851" y="299"/>
                    <a:pt x="4844" y="316"/>
                  </a:cubicBezTo>
                  <a:cubicBezTo>
                    <a:pt x="4829" y="352"/>
                    <a:pt x="4817" y="384"/>
                    <a:pt x="4789" y="406"/>
                  </a:cubicBezTo>
                  <a:cubicBezTo>
                    <a:pt x="4770" y="421"/>
                    <a:pt x="4742" y="427"/>
                    <a:pt x="4711" y="427"/>
                  </a:cubicBezTo>
                  <a:cubicBezTo>
                    <a:pt x="4685" y="427"/>
                    <a:pt x="4657" y="423"/>
                    <a:pt x="4628" y="419"/>
                  </a:cubicBezTo>
                  <a:cubicBezTo>
                    <a:pt x="4598" y="414"/>
                    <a:pt x="4566" y="410"/>
                    <a:pt x="4536" y="410"/>
                  </a:cubicBezTo>
                  <a:cubicBezTo>
                    <a:pt x="4495" y="410"/>
                    <a:pt x="4461" y="419"/>
                    <a:pt x="4433" y="436"/>
                  </a:cubicBezTo>
                  <a:cubicBezTo>
                    <a:pt x="4403" y="455"/>
                    <a:pt x="4384" y="483"/>
                    <a:pt x="4364" y="511"/>
                  </a:cubicBezTo>
                  <a:cubicBezTo>
                    <a:pt x="4352" y="528"/>
                    <a:pt x="4341" y="545"/>
                    <a:pt x="4326" y="558"/>
                  </a:cubicBezTo>
                  <a:cubicBezTo>
                    <a:pt x="4274" y="607"/>
                    <a:pt x="4200" y="614"/>
                    <a:pt x="4120" y="622"/>
                  </a:cubicBezTo>
                  <a:cubicBezTo>
                    <a:pt x="4086" y="626"/>
                    <a:pt x="4052" y="629"/>
                    <a:pt x="4020" y="635"/>
                  </a:cubicBezTo>
                  <a:cubicBezTo>
                    <a:pt x="3936" y="652"/>
                    <a:pt x="3857" y="721"/>
                    <a:pt x="3833" y="791"/>
                  </a:cubicBezTo>
                  <a:cubicBezTo>
                    <a:pt x="3820" y="830"/>
                    <a:pt x="3825" y="868"/>
                    <a:pt x="3846" y="898"/>
                  </a:cubicBezTo>
                  <a:cubicBezTo>
                    <a:pt x="3818" y="937"/>
                    <a:pt x="3775" y="946"/>
                    <a:pt x="3743" y="946"/>
                  </a:cubicBezTo>
                  <a:cubicBezTo>
                    <a:pt x="3670" y="946"/>
                    <a:pt x="3587" y="903"/>
                    <a:pt x="3544" y="843"/>
                  </a:cubicBezTo>
                  <a:cubicBezTo>
                    <a:pt x="3505" y="793"/>
                    <a:pt x="3480" y="736"/>
                    <a:pt x="3454" y="674"/>
                  </a:cubicBezTo>
                  <a:cubicBezTo>
                    <a:pt x="3422" y="603"/>
                    <a:pt x="3388" y="528"/>
                    <a:pt x="3334" y="468"/>
                  </a:cubicBezTo>
                  <a:cubicBezTo>
                    <a:pt x="3259" y="383"/>
                    <a:pt x="3141" y="334"/>
                    <a:pt x="3026" y="334"/>
                  </a:cubicBezTo>
                  <a:cubicBezTo>
                    <a:pt x="2986" y="334"/>
                    <a:pt x="2947" y="340"/>
                    <a:pt x="2910" y="352"/>
                  </a:cubicBezTo>
                  <a:lnTo>
                    <a:pt x="2888" y="359"/>
                  </a:lnTo>
                  <a:cubicBezTo>
                    <a:pt x="2866" y="367"/>
                    <a:pt x="2846" y="373"/>
                    <a:pt x="2827" y="373"/>
                  </a:cubicBezTo>
                  <a:cubicBezTo>
                    <a:pt x="2821" y="373"/>
                    <a:pt x="2816" y="372"/>
                    <a:pt x="2811" y="371"/>
                  </a:cubicBezTo>
                  <a:cubicBezTo>
                    <a:pt x="2760" y="361"/>
                    <a:pt x="2751" y="299"/>
                    <a:pt x="2747" y="204"/>
                  </a:cubicBezTo>
                  <a:cubicBezTo>
                    <a:pt x="2745" y="179"/>
                    <a:pt x="2745" y="155"/>
                    <a:pt x="2740" y="134"/>
                  </a:cubicBezTo>
                  <a:cubicBezTo>
                    <a:pt x="2738" y="106"/>
                    <a:pt x="2728" y="78"/>
                    <a:pt x="2713" y="46"/>
                  </a:cubicBezTo>
                  <a:lnTo>
                    <a:pt x="2702" y="26"/>
                  </a:lnTo>
                  <a:lnTo>
                    <a:pt x="2680" y="33"/>
                  </a:lnTo>
                  <a:cubicBezTo>
                    <a:pt x="2631" y="46"/>
                    <a:pt x="2578" y="54"/>
                    <a:pt x="2516" y="54"/>
                  </a:cubicBezTo>
                  <a:cubicBezTo>
                    <a:pt x="2432" y="54"/>
                    <a:pt x="2346" y="41"/>
                    <a:pt x="2256" y="26"/>
                  </a:cubicBezTo>
                  <a:cubicBezTo>
                    <a:pt x="2188" y="18"/>
                    <a:pt x="2117" y="7"/>
                    <a:pt x="20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151"/>
            <p:cNvSpPr/>
            <p:nvPr/>
          </p:nvSpPr>
          <p:spPr>
            <a:xfrm>
              <a:off x="4435637" y="2279077"/>
              <a:ext cx="67287" cy="71066"/>
            </a:xfrm>
            <a:custGeom>
              <a:rect b="b" l="l" r="r" t="t"/>
              <a:pathLst>
                <a:path extrusionOk="0" h="2501" w="2368">
                  <a:moveTo>
                    <a:pt x="2118" y="0"/>
                  </a:moveTo>
                  <a:cubicBezTo>
                    <a:pt x="2105" y="0"/>
                    <a:pt x="2091" y="2"/>
                    <a:pt x="2077" y="7"/>
                  </a:cubicBezTo>
                  <a:cubicBezTo>
                    <a:pt x="2019" y="24"/>
                    <a:pt x="1984" y="82"/>
                    <a:pt x="1939" y="123"/>
                  </a:cubicBezTo>
                  <a:cubicBezTo>
                    <a:pt x="1766" y="283"/>
                    <a:pt x="1483" y="204"/>
                    <a:pt x="1256" y="270"/>
                  </a:cubicBezTo>
                  <a:cubicBezTo>
                    <a:pt x="1224" y="279"/>
                    <a:pt x="1190" y="294"/>
                    <a:pt x="1168" y="320"/>
                  </a:cubicBezTo>
                  <a:cubicBezTo>
                    <a:pt x="1074" y="425"/>
                    <a:pt x="1209" y="654"/>
                    <a:pt x="1078" y="703"/>
                  </a:cubicBezTo>
                  <a:cubicBezTo>
                    <a:pt x="1064" y="709"/>
                    <a:pt x="1050" y="710"/>
                    <a:pt x="1035" y="710"/>
                  </a:cubicBezTo>
                  <a:cubicBezTo>
                    <a:pt x="1020" y="710"/>
                    <a:pt x="1005" y="709"/>
                    <a:pt x="990" y="708"/>
                  </a:cubicBezTo>
                  <a:cubicBezTo>
                    <a:pt x="979" y="707"/>
                    <a:pt x="967" y="706"/>
                    <a:pt x="956" y="706"/>
                  </a:cubicBezTo>
                  <a:cubicBezTo>
                    <a:pt x="869" y="706"/>
                    <a:pt x="783" y="728"/>
                    <a:pt x="705" y="768"/>
                  </a:cubicBezTo>
                  <a:cubicBezTo>
                    <a:pt x="723" y="864"/>
                    <a:pt x="742" y="958"/>
                    <a:pt x="759" y="1052"/>
                  </a:cubicBezTo>
                  <a:cubicBezTo>
                    <a:pt x="755" y="1052"/>
                    <a:pt x="750" y="1052"/>
                    <a:pt x="746" y="1052"/>
                  </a:cubicBezTo>
                  <a:cubicBezTo>
                    <a:pt x="632" y="1052"/>
                    <a:pt x="490" y="1080"/>
                    <a:pt x="472" y="1190"/>
                  </a:cubicBezTo>
                  <a:cubicBezTo>
                    <a:pt x="461" y="1243"/>
                    <a:pt x="489" y="1297"/>
                    <a:pt x="491" y="1350"/>
                  </a:cubicBezTo>
                  <a:cubicBezTo>
                    <a:pt x="495" y="1449"/>
                    <a:pt x="399" y="1534"/>
                    <a:pt x="304" y="1534"/>
                  </a:cubicBezTo>
                  <a:cubicBezTo>
                    <a:pt x="287" y="1534"/>
                    <a:pt x="270" y="1532"/>
                    <a:pt x="253" y="1526"/>
                  </a:cubicBezTo>
                  <a:cubicBezTo>
                    <a:pt x="251" y="1612"/>
                    <a:pt x="249" y="1697"/>
                    <a:pt x="247" y="1783"/>
                  </a:cubicBezTo>
                  <a:cubicBezTo>
                    <a:pt x="224" y="1775"/>
                    <a:pt x="199" y="1772"/>
                    <a:pt x="175" y="1772"/>
                  </a:cubicBezTo>
                  <a:cubicBezTo>
                    <a:pt x="113" y="1772"/>
                    <a:pt x="50" y="1796"/>
                    <a:pt x="0" y="1834"/>
                  </a:cubicBezTo>
                  <a:cubicBezTo>
                    <a:pt x="82" y="1818"/>
                    <a:pt x="164" y="1801"/>
                    <a:pt x="244" y="1801"/>
                  </a:cubicBezTo>
                  <a:cubicBezTo>
                    <a:pt x="296" y="1801"/>
                    <a:pt x="347" y="1808"/>
                    <a:pt x="397" y="1826"/>
                  </a:cubicBezTo>
                  <a:cubicBezTo>
                    <a:pt x="480" y="1858"/>
                    <a:pt x="553" y="1918"/>
                    <a:pt x="639" y="1935"/>
                  </a:cubicBezTo>
                  <a:cubicBezTo>
                    <a:pt x="669" y="1939"/>
                    <a:pt x="697" y="1942"/>
                    <a:pt x="727" y="1948"/>
                  </a:cubicBezTo>
                  <a:cubicBezTo>
                    <a:pt x="812" y="1969"/>
                    <a:pt x="875" y="2042"/>
                    <a:pt x="941" y="2100"/>
                  </a:cubicBezTo>
                  <a:cubicBezTo>
                    <a:pt x="1031" y="2184"/>
                    <a:pt x="1140" y="2248"/>
                    <a:pt x="1247" y="2310"/>
                  </a:cubicBezTo>
                  <a:cubicBezTo>
                    <a:pt x="1320" y="2353"/>
                    <a:pt x="1393" y="2396"/>
                    <a:pt x="1464" y="2439"/>
                  </a:cubicBezTo>
                  <a:cubicBezTo>
                    <a:pt x="1502" y="2460"/>
                    <a:pt x="1539" y="2482"/>
                    <a:pt x="1577" y="2501"/>
                  </a:cubicBezTo>
                  <a:cubicBezTo>
                    <a:pt x="1562" y="2302"/>
                    <a:pt x="1610" y="2098"/>
                    <a:pt x="1717" y="1927"/>
                  </a:cubicBezTo>
                  <a:cubicBezTo>
                    <a:pt x="1755" y="1867"/>
                    <a:pt x="1800" y="1807"/>
                    <a:pt x="1804" y="1734"/>
                  </a:cubicBezTo>
                  <a:cubicBezTo>
                    <a:pt x="1804" y="1706"/>
                    <a:pt x="1800" y="1678"/>
                    <a:pt x="1802" y="1650"/>
                  </a:cubicBezTo>
                  <a:cubicBezTo>
                    <a:pt x="1813" y="1543"/>
                    <a:pt x="1931" y="1485"/>
                    <a:pt x="2032" y="1445"/>
                  </a:cubicBezTo>
                  <a:cubicBezTo>
                    <a:pt x="2130" y="1402"/>
                    <a:pt x="2246" y="1327"/>
                    <a:pt x="2233" y="1220"/>
                  </a:cubicBezTo>
                  <a:cubicBezTo>
                    <a:pt x="2220" y="1121"/>
                    <a:pt x="2107" y="1061"/>
                    <a:pt x="2098" y="962"/>
                  </a:cubicBezTo>
                  <a:cubicBezTo>
                    <a:pt x="2087" y="840"/>
                    <a:pt x="2239" y="774"/>
                    <a:pt x="2302" y="665"/>
                  </a:cubicBezTo>
                  <a:cubicBezTo>
                    <a:pt x="2368" y="553"/>
                    <a:pt x="2321" y="412"/>
                    <a:pt x="2297" y="283"/>
                  </a:cubicBezTo>
                  <a:cubicBezTo>
                    <a:pt x="2282" y="217"/>
                    <a:pt x="2276" y="148"/>
                    <a:pt x="2274" y="80"/>
                  </a:cubicBezTo>
                  <a:cubicBezTo>
                    <a:pt x="2229" y="37"/>
                    <a:pt x="2175" y="0"/>
                    <a:pt x="2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151"/>
            <p:cNvSpPr/>
            <p:nvPr/>
          </p:nvSpPr>
          <p:spPr>
            <a:xfrm>
              <a:off x="4432654" y="2278281"/>
              <a:ext cx="70782" cy="73140"/>
            </a:xfrm>
            <a:custGeom>
              <a:rect b="b" l="l" r="r" t="t"/>
              <a:pathLst>
                <a:path extrusionOk="0" h="2574" w="2491">
                  <a:moveTo>
                    <a:pt x="2224" y="55"/>
                  </a:moveTo>
                  <a:cubicBezTo>
                    <a:pt x="2264" y="55"/>
                    <a:pt x="2306" y="77"/>
                    <a:pt x="2353" y="121"/>
                  </a:cubicBezTo>
                  <a:cubicBezTo>
                    <a:pt x="2355" y="193"/>
                    <a:pt x="2364" y="258"/>
                    <a:pt x="2374" y="318"/>
                  </a:cubicBezTo>
                  <a:cubicBezTo>
                    <a:pt x="2379" y="335"/>
                    <a:pt x="2383" y="354"/>
                    <a:pt x="2387" y="373"/>
                  </a:cubicBezTo>
                  <a:cubicBezTo>
                    <a:pt x="2411" y="481"/>
                    <a:pt x="2434" y="592"/>
                    <a:pt x="2383" y="680"/>
                  </a:cubicBezTo>
                  <a:cubicBezTo>
                    <a:pt x="2364" y="716"/>
                    <a:pt x="2327" y="751"/>
                    <a:pt x="2293" y="783"/>
                  </a:cubicBezTo>
                  <a:cubicBezTo>
                    <a:pt x="2233" y="843"/>
                    <a:pt x="2169" y="903"/>
                    <a:pt x="2175" y="993"/>
                  </a:cubicBezTo>
                  <a:cubicBezTo>
                    <a:pt x="2182" y="1050"/>
                    <a:pt x="2216" y="1095"/>
                    <a:pt x="2250" y="1136"/>
                  </a:cubicBezTo>
                  <a:cubicBezTo>
                    <a:pt x="2278" y="1175"/>
                    <a:pt x="2306" y="1209"/>
                    <a:pt x="2310" y="1250"/>
                  </a:cubicBezTo>
                  <a:cubicBezTo>
                    <a:pt x="2323" y="1348"/>
                    <a:pt x="2201" y="1417"/>
                    <a:pt x="2126" y="1447"/>
                  </a:cubicBezTo>
                  <a:cubicBezTo>
                    <a:pt x="2044" y="1481"/>
                    <a:pt x="1892" y="1545"/>
                    <a:pt x="1882" y="1676"/>
                  </a:cubicBezTo>
                  <a:cubicBezTo>
                    <a:pt x="1879" y="1693"/>
                    <a:pt x="1879" y="1710"/>
                    <a:pt x="1882" y="1725"/>
                  </a:cubicBezTo>
                  <a:cubicBezTo>
                    <a:pt x="1882" y="1738"/>
                    <a:pt x="1884" y="1749"/>
                    <a:pt x="1882" y="1762"/>
                  </a:cubicBezTo>
                  <a:cubicBezTo>
                    <a:pt x="1879" y="1815"/>
                    <a:pt x="1849" y="1862"/>
                    <a:pt x="1815" y="1914"/>
                  </a:cubicBezTo>
                  <a:lnTo>
                    <a:pt x="1798" y="1942"/>
                  </a:lnTo>
                  <a:cubicBezTo>
                    <a:pt x="1700" y="2100"/>
                    <a:pt x="1648" y="2291"/>
                    <a:pt x="1655" y="2484"/>
                  </a:cubicBezTo>
                  <a:cubicBezTo>
                    <a:pt x="1631" y="2471"/>
                    <a:pt x="1607" y="2458"/>
                    <a:pt x="1584" y="2443"/>
                  </a:cubicBezTo>
                  <a:lnTo>
                    <a:pt x="1365" y="2317"/>
                  </a:lnTo>
                  <a:cubicBezTo>
                    <a:pt x="1260" y="2255"/>
                    <a:pt x="1153" y="2192"/>
                    <a:pt x="1063" y="2109"/>
                  </a:cubicBezTo>
                  <a:cubicBezTo>
                    <a:pt x="1052" y="2098"/>
                    <a:pt x="1040" y="2087"/>
                    <a:pt x="1029" y="2077"/>
                  </a:cubicBezTo>
                  <a:cubicBezTo>
                    <a:pt x="973" y="2023"/>
                    <a:pt x="915" y="1970"/>
                    <a:pt x="838" y="1950"/>
                  </a:cubicBezTo>
                  <a:cubicBezTo>
                    <a:pt x="821" y="1946"/>
                    <a:pt x="804" y="1944"/>
                    <a:pt x="787" y="1942"/>
                  </a:cubicBezTo>
                  <a:cubicBezTo>
                    <a:pt x="774" y="1940"/>
                    <a:pt x="761" y="1940"/>
                    <a:pt x="748" y="1935"/>
                  </a:cubicBezTo>
                  <a:cubicBezTo>
                    <a:pt x="701" y="1927"/>
                    <a:pt x="658" y="1903"/>
                    <a:pt x="613" y="1880"/>
                  </a:cubicBezTo>
                  <a:cubicBezTo>
                    <a:pt x="581" y="1860"/>
                    <a:pt x="547" y="1843"/>
                    <a:pt x="513" y="1830"/>
                  </a:cubicBezTo>
                  <a:cubicBezTo>
                    <a:pt x="470" y="1815"/>
                    <a:pt x="427" y="1807"/>
                    <a:pt x="378" y="1805"/>
                  </a:cubicBezTo>
                  <a:lnTo>
                    <a:pt x="384" y="1588"/>
                  </a:lnTo>
                  <a:cubicBezTo>
                    <a:pt x="392" y="1589"/>
                    <a:pt x="400" y="1590"/>
                    <a:pt x="408" y="1590"/>
                  </a:cubicBezTo>
                  <a:cubicBezTo>
                    <a:pt x="464" y="1590"/>
                    <a:pt x="523" y="1565"/>
                    <a:pt x="564" y="1520"/>
                  </a:cubicBezTo>
                  <a:cubicBezTo>
                    <a:pt x="605" y="1479"/>
                    <a:pt x="624" y="1430"/>
                    <a:pt x="622" y="1378"/>
                  </a:cubicBezTo>
                  <a:cubicBezTo>
                    <a:pt x="622" y="1353"/>
                    <a:pt x="615" y="1329"/>
                    <a:pt x="611" y="1308"/>
                  </a:cubicBezTo>
                  <a:cubicBezTo>
                    <a:pt x="605" y="1278"/>
                    <a:pt x="598" y="1248"/>
                    <a:pt x="603" y="1222"/>
                  </a:cubicBezTo>
                  <a:cubicBezTo>
                    <a:pt x="622" y="1119"/>
                    <a:pt x="780" y="1108"/>
                    <a:pt x="847" y="1108"/>
                  </a:cubicBezTo>
                  <a:lnTo>
                    <a:pt x="896" y="1108"/>
                  </a:lnTo>
                  <a:lnTo>
                    <a:pt x="840" y="811"/>
                  </a:lnTo>
                  <a:cubicBezTo>
                    <a:pt x="909" y="779"/>
                    <a:pt x="983" y="762"/>
                    <a:pt x="1058" y="762"/>
                  </a:cubicBezTo>
                  <a:cubicBezTo>
                    <a:pt x="1069" y="762"/>
                    <a:pt x="1081" y="763"/>
                    <a:pt x="1093" y="763"/>
                  </a:cubicBezTo>
                  <a:lnTo>
                    <a:pt x="1104" y="763"/>
                  </a:lnTo>
                  <a:cubicBezTo>
                    <a:pt x="1115" y="764"/>
                    <a:pt x="1125" y="765"/>
                    <a:pt x="1136" y="765"/>
                  </a:cubicBezTo>
                  <a:cubicBezTo>
                    <a:pt x="1157" y="765"/>
                    <a:pt x="1176" y="763"/>
                    <a:pt x="1192" y="757"/>
                  </a:cubicBezTo>
                  <a:cubicBezTo>
                    <a:pt x="1282" y="723"/>
                    <a:pt x="1275" y="626"/>
                    <a:pt x="1267" y="541"/>
                  </a:cubicBezTo>
                  <a:cubicBezTo>
                    <a:pt x="1262" y="474"/>
                    <a:pt x="1256" y="406"/>
                    <a:pt x="1292" y="365"/>
                  </a:cubicBezTo>
                  <a:cubicBezTo>
                    <a:pt x="1312" y="341"/>
                    <a:pt x="1344" y="331"/>
                    <a:pt x="1367" y="324"/>
                  </a:cubicBezTo>
                  <a:cubicBezTo>
                    <a:pt x="1451" y="301"/>
                    <a:pt x="1543" y="296"/>
                    <a:pt x="1633" y="292"/>
                  </a:cubicBezTo>
                  <a:cubicBezTo>
                    <a:pt x="1787" y="283"/>
                    <a:pt x="1946" y="277"/>
                    <a:pt x="2062" y="170"/>
                  </a:cubicBezTo>
                  <a:cubicBezTo>
                    <a:pt x="2077" y="157"/>
                    <a:pt x="2087" y="144"/>
                    <a:pt x="2100" y="131"/>
                  </a:cubicBezTo>
                  <a:cubicBezTo>
                    <a:pt x="2128" y="99"/>
                    <a:pt x="2156" y="71"/>
                    <a:pt x="2190" y="61"/>
                  </a:cubicBezTo>
                  <a:cubicBezTo>
                    <a:pt x="2201" y="57"/>
                    <a:pt x="2213" y="55"/>
                    <a:pt x="2224" y="55"/>
                  </a:cubicBezTo>
                  <a:close/>
                  <a:moveTo>
                    <a:pt x="2224" y="1"/>
                  </a:moveTo>
                  <a:cubicBezTo>
                    <a:pt x="2207" y="1"/>
                    <a:pt x="2190" y="4"/>
                    <a:pt x="2173" y="9"/>
                  </a:cubicBezTo>
                  <a:cubicBezTo>
                    <a:pt x="2126" y="24"/>
                    <a:pt x="2094" y="61"/>
                    <a:pt x="2062" y="95"/>
                  </a:cubicBezTo>
                  <a:cubicBezTo>
                    <a:pt x="2051" y="108"/>
                    <a:pt x="2038" y="119"/>
                    <a:pt x="2025" y="131"/>
                  </a:cubicBezTo>
                  <a:cubicBezTo>
                    <a:pt x="1924" y="223"/>
                    <a:pt x="1781" y="232"/>
                    <a:pt x="1631" y="238"/>
                  </a:cubicBezTo>
                  <a:cubicBezTo>
                    <a:pt x="1539" y="243"/>
                    <a:pt x="1442" y="247"/>
                    <a:pt x="1352" y="273"/>
                  </a:cubicBezTo>
                  <a:cubicBezTo>
                    <a:pt x="1320" y="281"/>
                    <a:pt x="1282" y="296"/>
                    <a:pt x="1252" y="328"/>
                  </a:cubicBezTo>
                  <a:cubicBezTo>
                    <a:pt x="1202" y="386"/>
                    <a:pt x="1209" y="470"/>
                    <a:pt x="1215" y="545"/>
                  </a:cubicBezTo>
                  <a:cubicBezTo>
                    <a:pt x="1222" y="633"/>
                    <a:pt x="1224" y="688"/>
                    <a:pt x="1175" y="708"/>
                  </a:cubicBezTo>
                  <a:cubicBezTo>
                    <a:pt x="1165" y="710"/>
                    <a:pt x="1152" y="711"/>
                    <a:pt x="1139" y="711"/>
                  </a:cubicBezTo>
                  <a:cubicBezTo>
                    <a:pt x="1129" y="711"/>
                    <a:pt x="1119" y="711"/>
                    <a:pt x="1108" y="710"/>
                  </a:cubicBezTo>
                  <a:lnTo>
                    <a:pt x="1097" y="710"/>
                  </a:lnTo>
                  <a:cubicBezTo>
                    <a:pt x="1083" y="709"/>
                    <a:pt x="1069" y="708"/>
                    <a:pt x="1055" y="708"/>
                  </a:cubicBezTo>
                  <a:cubicBezTo>
                    <a:pt x="966" y="708"/>
                    <a:pt x="877" y="731"/>
                    <a:pt x="798" y="772"/>
                  </a:cubicBezTo>
                  <a:lnTo>
                    <a:pt x="780" y="781"/>
                  </a:lnTo>
                  <a:lnTo>
                    <a:pt x="832" y="1055"/>
                  </a:lnTo>
                  <a:cubicBezTo>
                    <a:pt x="667" y="1059"/>
                    <a:pt x="568" y="1115"/>
                    <a:pt x="549" y="1213"/>
                  </a:cubicBezTo>
                  <a:cubicBezTo>
                    <a:pt x="543" y="1250"/>
                    <a:pt x="551" y="1284"/>
                    <a:pt x="560" y="1318"/>
                  </a:cubicBezTo>
                  <a:cubicBezTo>
                    <a:pt x="564" y="1340"/>
                    <a:pt x="568" y="1359"/>
                    <a:pt x="568" y="1380"/>
                  </a:cubicBezTo>
                  <a:cubicBezTo>
                    <a:pt x="570" y="1417"/>
                    <a:pt x="555" y="1453"/>
                    <a:pt x="525" y="1483"/>
                  </a:cubicBezTo>
                  <a:cubicBezTo>
                    <a:pt x="493" y="1517"/>
                    <a:pt x="448" y="1537"/>
                    <a:pt x="406" y="1537"/>
                  </a:cubicBezTo>
                  <a:cubicBezTo>
                    <a:pt x="393" y="1537"/>
                    <a:pt x="379" y="1535"/>
                    <a:pt x="367" y="1530"/>
                  </a:cubicBezTo>
                  <a:lnTo>
                    <a:pt x="333" y="1518"/>
                  </a:lnTo>
                  <a:lnTo>
                    <a:pt x="326" y="1777"/>
                  </a:lnTo>
                  <a:cubicBezTo>
                    <a:pt x="311" y="1774"/>
                    <a:pt x="296" y="1773"/>
                    <a:pt x="280" y="1773"/>
                  </a:cubicBezTo>
                  <a:cubicBezTo>
                    <a:pt x="214" y="1773"/>
                    <a:pt x="146" y="1798"/>
                    <a:pt x="88" y="1843"/>
                  </a:cubicBezTo>
                  <a:lnTo>
                    <a:pt x="1" y="1912"/>
                  </a:lnTo>
                  <a:lnTo>
                    <a:pt x="110" y="1890"/>
                  </a:lnTo>
                  <a:cubicBezTo>
                    <a:pt x="191" y="1873"/>
                    <a:pt x="276" y="1859"/>
                    <a:pt x="355" y="1859"/>
                  </a:cubicBezTo>
                  <a:cubicBezTo>
                    <a:pt x="404" y="1859"/>
                    <a:pt x="452" y="1865"/>
                    <a:pt x="493" y="1880"/>
                  </a:cubicBezTo>
                  <a:cubicBezTo>
                    <a:pt x="525" y="1892"/>
                    <a:pt x="555" y="1907"/>
                    <a:pt x="588" y="1927"/>
                  </a:cubicBezTo>
                  <a:cubicBezTo>
                    <a:pt x="635" y="1952"/>
                    <a:pt x="684" y="1978"/>
                    <a:pt x="740" y="1989"/>
                  </a:cubicBezTo>
                  <a:cubicBezTo>
                    <a:pt x="753" y="1991"/>
                    <a:pt x="765" y="1993"/>
                    <a:pt x="780" y="1995"/>
                  </a:cubicBezTo>
                  <a:cubicBezTo>
                    <a:pt x="795" y="1997"/>
                    <a:pt x="810" y="1997"/>
                    <a:pt x="825" y="2002"/>
                  </a:cubicBezTo>
                  <a:cubicBezTo>
                    <a:pt x="890" y="2017"/>
                    <a:pt x="939" y="2066"/>
                    <a:pt x="992" y="2115"/>
                  </a:cubicBezTo>
                  <a:cubicBezTo>
                    <a:pt x="1003" y="2126"/>
                    <a:pt x="1016" y="2139"/>
                    <a:pt x="1027" y="2150"/>
                  </a:cubicBezTo>
                  <a:cubicBezTo>
                    <a:pt x="1121" y="2235"/>
                    <a:pt x="1232" y="2300"/>
                    <a:pt x="1340" y="2362"/>
                  </a:cubicBezTo>
                  <a:lnTo>
                    <a:pt x="1556" y="2490"/>
                  </a:lnTo>
                  <a:cubicBezTo>
                    <a:pt x="1595" y="2512"/>
                    <a:pt x="1633" y="2533"/>
                    <a:pt x="1672" y="2552"/>
                  </a:cubicBezTo>
                  <a:lnTo>
                    <a:pt x="1715" y="2574"/>
                  </a:lnTo>
                  <a:lnTo>
                    <a:pt x="1710" y="2527"/>
                  </a:lnTo>
                  <a:cubicBezTo>
                    <a:pt x="1695" y="2330"/>
                    <a:pt x="1742" y="2130"/>
                    <a:pt x="1843" y="1970"/>
                  </a:cubicBezTo>
                  <a:lnTo>
                    <a:pt x="1860" y="1944"/>
                  </a:lnTo>
                  <a:cubicBezTo>
                    <a:pt x="1897" y="1888"/>
                    <a:pt x="1933" y="1832"/>
                    <a:pt x="1935" y="1764"/>
                  </a:cubicBezTo>
                  <a:cubicBezTo>
                    <a:pt x="1937" y="1749"/>
                    <a:pt x="1935" y="1736"/>
                    <a:pt x="1935" y="1723"/>
                  </a:cubicBezTo>
                  <a:cubicBezTo>
                    <a:pt x="1933" y="1708"/>
                    <a:pt x="1933" y="1695"/>
                    <a:pt x="1935" y="1683"/>
                  </a:cubicBezTo>
                  <a:cubicBezTo>
                    <a:pt x="1942" y="1590"/>
                    <a:pt x="2049" y="1537"/>
                    <a:pt x="2147" y="1496"/>
                  </a:cubicBezTo>
                  <a:cubicBezTo>
                    <a:pt x="2299" y="1432"/>
                    <a:pt x="2377" y="1342"/>
                    <a:pt x="2364" y="1243"/>
                  </a:cubicBezTo>
                  <a:cubicBezTo>
                    <a:pt x="2357" y="1188"/>
                    <a:pt x="2323" y="1145"/>
                    <a:pt x="2291" y="1104"/>
                  </a:cubicBezTo>
                  <a:cubicBezTo>
                    <a:pt x="2261" y="1065"/>
                    <a:pt x="2233" y="1029"/>
                    <a:pt x="2229" y="988"/>
                  </a:cubicBezTo>
                  <a:cubicBezTo>
                    <a:pt x="2224" y="924"/>
                    <a:pt x="2274" y="877"/>
                    <a:pt x="2332" y="821"/>
                  </a:cubicBezTo>
                  <a:cubicBezTo>
                    <a:pt x="2368" y="787"/>
                    <a:pt x="2404" y="751"/>
                    <a:pt x="2430" y="708"/>
                  </a:cubicBezTo>
                  <a:cubicBezTo>
                    <a:pt x="2490" y="601"/>
                    <a:pt x="2464" y="481"/>
                    <a:pt x="2439" y="363"/>
                  </a:cubicBezTo>
                  <a:cubicBezTo>
                    <a:pt x="2434" y="343"/>
                    <a:pt x="2430" y="324"/>
                    <a:pt x="2428" y="307"/>
                  </a:cubicBezTo>
                  <a:cubicBezTo>
                    <a:pt x="2415" y="247"/>
                    <a:pt x="2409" y="185"/>
                    <a:pt x="2407" y="108"/>
                  </a:cubicBezTo>
                  <a:lnTo>
                    <a:pt x="2407" y="97"/>
                  </a:lnTo>
                  <a:lnTo>
                    <a:pt x="2398" y="89"/>
                  </a:lnTo>
                  <a:cubicBezTo>
                    <a:pt x="2338" y="30"/>
                    <a:pt x="2280" y="1"/>
                    <a:pt x="2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151"/>
            <p:cNvSpPr/>
            <p:nvPr/>
          </p:nvSpPr>
          <p:spPr>
            <a:xfrm>
              <a:off x="4414270" y="2330249"/>
              <a:ext cx="72657" cy="61490"/>
            </a:xfrm>
            <a:custGeom>
              <a:rect b="b" l="l" r="r" t="t"/>
              <a:pathLst>
                <a:path extrusionOk="0" h="2164" w="2557">
                  <a:moveTo>
                    <a:pt x="996" y="0"/>
                  </a:moveTo>
                  <a:cubicBezTo>
                    <a:pt x="916" y="0"/>
                    <a:pt x="834" y="17"/>
                    <a:pt x="752" y="33"/>
                  </a:cubicBezTo>
                  <a:cubicBezTo>
                    <a:pt x="699" y="76"/>
                    <a:pt x="660" y="136"/>
                    <a:pt x="654" y="205"/>
                  </a:cubicBezTo>
                  <a:cubicBezTo>
                    <a:pt x="648" y="269"/>
                    <a:pt x="660" y="344"/>
                    <a:pt x="611" y="385"/>
                  </a:cubicBezTo>
                  <a:cubicBezTo>
                    <a:pt x="590" y="402"/>
                    <a:pt x="562" y="406"/>
                    <a:pt x="536" y="411"/>
                  </a:cubicBezTo>
                  <a:cubicBezTo>
                    <a:pt x="522" y="412"/>
                    <a:pt x="508" y="412"/>
                    <a:pt x="494" y="412"/>
                  </a:cubicBezTo>
                  <a:cubicBezTo>
                    <a:pt x="440" y="412"/>
                    <a:pt x="385" y="405"/>
                    <a:pt x="332" y="405"/>
                  </a:cubicBezTo>
                  <a:cubicBezTo>
                    <a:pt x="296" y="405"/>
                    <a:pt x="260" y="409"/>
                    <a:pt x="225" y="419"/>
                  </a:cubicBezTo>
                  <a:cubicBezTo>
                    <a:pt x="127" y="451"/>
                    <a:pt x="63" y="597"/>
                    <a:pt x="146" y="659"/>
                  </a:cubicBezTo>
                  <a:lnTo>
                    <a:pt x="0" y="659"/>
                  </a:lnTo>
                  <a:cubicBezTo>
                    <a:pt x="5" y="668"/>
                    <a:pt x="13" y="674"/>
                    <a:pt x="18" y="685"/>
                  </a:cubicBezTo>
                  <a:cubicBezTo>
                    <a:pt x="69" y="773"/>
                    <a:pt x="69" y="886"/>
                    <a:pt x="129" y="970"/>
                  </a:cubicBezTo>
                  <a:cubicBezTo>
                    <a:pt x="238" y="1122"/>
                    <a:pt x="476" y="1107"/>
                    <a:pt x="613" y="1233"/>
                  </a:cubicBezTo>
                  <a:cubicBezTo>
                    <a:pt x="690" y="1306"/>
                    <a:pt x="725" y="1418"/>
                    <a:pt x="802" y="1488"/>
                  </a:cubicBezTo>
                  <a:cubicBezTo>
                    <a:pt x="915" y="1597"/>
                    <a:pt x="1100" y="1600"/>
                    <a:pt x="1217" y="1702"/>
                  </a:cubicBezTo>
                  <a:cubicBezTo>
                    <a:pt x="1288" y="1760"/>
                    <a:pt x="1329" y="1848"/>
                    <a:pt x="1400" y="1906"/>
                  </a:cubicBezTo>
                  <a:cubicBezTo>
                    <a:pt x="1513" y="1998"/>
                    <a:pt x="1678" y="1998"/>
                    <a:pt x="1804" y="2071"/>
                  </a:cubicBezTo>
                  <a:cubicBezTo>
                    <a:pt x="1852" y="2099"/>
                    <a:pt x="1894" y="2133"/>
                    <a:pt x="1942" y="2163"/>
                  </a:cubicBezTo>
                  <a:cubicBezTo>
                    <a:pt x="1901" y="1930"/>
                    <a:pt x="2027" y="1672"/>
                    <a:pt x="2244" y="1572"/>
                  </a:cubicBezTo>
                  <a:cubicBezTo>
                    <a:pt x="2331" y="1532"/>
                    <a:pt x="2427" y="1518"/>
                    <a:pt x="2524" y="1518"/>
                  </a:cubicBezTo>
                  <a:cubicBezTo>
                    <a:pt x="2531" y="1518"/>
                    <a:pt x="2539" y="1518"/>
                    <a:pt x="2546" y="1518"/>
                  </a:cubicBezTo>
                  <a:cubicBezTo>
                    <a:pt x="2556" y="1430"/>
                    <a:pt x="2556" y="1343"/>
                    <a:pt x="2531" y="1259"/>
                  </a:cubicBezTo>
                  <a:cubicBezTo>
                    <a:pt x="2505" y="1184"/>
                    <a:pt x="2460" y="1115"/>
                    <a:pt x="2426" y="1047"/>
                  </a:cubicBezTo>
                  <a:cubicBezTo>
                    <a:pt x="2370" y="938"/>
                    <a:pt x="2340" y="820"/>
                    <a:pt x="2329" y="700"/>
                  </a:cubicBezTo>
                  <a:cubicBezTo>
                    <a:pt x="2291" y="681"/>
                    <a:pt x="2254" y="659"/>
                    <a:pt x="2216" y="638"/>
                  </a:cubicBezTo>
                  <a:cubicBezTo>
                    <a:pt x="2145" y="595"/>
                    <a:pt x="2072" y="552"/>
                    <a:pt x="1999" y="509"/>
                  </a:cubicBezTo>
                  <a:cubicBezTo>
                    <a:pt x="1892" y="447"/>
                    <a:pt x="1783" y="383"/>
                    <a:pt x="1693" y="299"/>
                  </a:cubicBezTo>
                  <a:cubicBezTo>
                    <a:pt x="1627" y="241"/>
                    <a:pt x="1564" y="168"/>
                    <a:pt x="1479" y="147"/>
                  </a:cubicBezTo>
                  <a:cubicBezTo>
                    <a:pt x="1449" y="141"/>
                    <a:pt x="1419" y="138"/>
                    <a:pt x="1391" y="134"/>
                  </a:cubicBezTo>
                  <a:cubicBezTo>
                    <a:pt x="1305" y="117"/>
                    <a:pt x="1232" y="57"/>
                    <a:pt x="1149" y="25"/>
                  </a:cubicBezTo>
                  <a:cubicBezTo>
                    <a:pt x="1099" y="7"/>
                    <a:pt x="1048" y="0"/>
                    <a:pt x="9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151"/>
            <p:cNvSpPr/>
            <p:nvPr/>
          </p:nvSpPr>
          <p:spPr>
            <a:xfrm>
              <a:off x="4412821" y="2329481"/>
              <a:ext cx="74959" cy="63763"/>
            </a:xfrm>
            <a:custGeom>
              <a:rect b="b" l="l" r="r" t="t"/>
              <a:pathLst>
                <a:path extrusionOk="0" h="2244" w="2638">
                  <a:moveTo>
                    <a:pt x="1050" y="56"/>
                  </a:moveTo>
                  <a:cubicBezTo>
                    <a:pt x="1101" y="56"/>
                    <a:pt x="1149" y="62"/>
                    <a:pt x="1191" y="78"/>
                  </a:cubicBezTo>
                  <a:cubicBezTo>
                    <a:pt x="1223" y="90"/>
                    <a:pt x="1253" y="105"/>
                    <a:pt x="1286" y="125"/>
                  </a:cubicBezTo>
                  <a:cubicBezTo>
                    <a:pt x="1333" y="150"/>
                    <a:pt x="1382" y="176"/>
                    <a:pt x="1438" y="187"/>
                  </a:cubicBezTo>
                  <a:cubicBezTo>
                    <a:pt x="1451" y="189"/>
                    <a:pt x="1463" y="191"/>
                    <a:pt x="1478" y="193"/>
                  </a:cubicBezTo>
                  <a:cubicBezTo>
                    <a:pt x="1493" y="195"/>
                    <a:pt x="1508" y="195"/>
                    <a:pt x="1523" y="200"/>
                  </a:cubicBezTo>
                  <a:cubicBezTo>
                    <a:pt x="1588" y="215"/>
                    <a:pt x="1637" y="264"/>
                    <a:pt x="1690" y="313"/>
                  </a:cubicBezTo>
                  <a:cubicBezTo>
                    <a:pt x="1701" y="324"/>
                    <a:pt x="1714" y="337"/>
                    <a:pt x="1725" y="348"/>
                  </a:cubicBezTo>
                  <a:cubicBezTo>
                    <a:pt x="1819" y="433"/>
                    <a:pt x="1930" y="498"/>
                    <a:pt x="2038" y="560"/>
                  </a:cubicBezTo>
                  <a:lnTo>
                    <a:pt x="2254" y="688"/>
                  </a:lnTo>
                  <a:cubicBezTo>
                    <a:pt x="2288" y="708"/>
                    <a:pt x="2323" y="727"/>
                    <a:pt x="2357" y="744"/>
                  </a:cubicBezTo>
                  <a:cubicBezTo>
                    <a:pt x="2368" y="866"/>
                    <a:pt x="2400" y="980"/>
                    <a:pt x="2453" y="1085"/>
                  </a:cubicBezTo>
                  <a:cubicBezTo>
                    <a:pt x="2464" y="1108"/>
                    <a:pt x="2477" y="1130"/>
                    <a:pt x="2487" y="1151"/>
                  </a:cubicBezTo>
                  <a:cubicBezTo>
                    <a:pt x="2515" y="1198"/>
                    <a:pt x="2539" y="1245"/>
                    <a:pt x="2556" y="1295"/>
                  </a:cubicBezTo>
                  <a:cubicBezTo>
                    <a:pt x="2575" y="1357"/>
                    <a:pt x="2582" y="1430"/>
                    <a:pt x="2573" y="1517"/>
                  </a:cubicBezTo>
                  <a:cubicBezTo>
                    <a:pt x="2462" y="1517"/>
                    <a:pt x="2368" y="1537"/>
                    <a:pt x="2284" y="1575"/>
                  </a:cubicBezTo>
                  <a:cubicBezTo>
                    <a:pt x="2076" y="1669"/>
                    <a:pt x="1945" y="1903"/>
                    <a:pt x="1958" y="2134"/>
                  </a:cubicBezTo>
                  <a:cubicBezTo>
                    <a:pt x="1956" y="2132"/>
                    <a:pt x="1952" y="2130"/>
                    <a:pt x="1948" y="2128"/>
                  </a:cubicBezTo>
                  <a:cubicBezTo>
                    <a:pt x="1922" y="2109"/>
                    <a:pt x="1896" y="2089"/>
                    <a:pt x="1868" y="2074"/>
                  </a:cubicBezTo>
                  <a:cubicBezTo>
                    <a:pt x="1810" y="2040"/>
                    <a:pt x="1744" y="2023"/>
                    <a:pt x="1682" y="2006"/>
                  </a:cubicBezTo>
                  <a:cubicBezTo>
                    <a:pt x="1603" y="1982"/>
                    <a:pt x="1528" y="1961"/>
                    <a:pt x="1468" y="1914"/>
                  </a:cubicBezTo>
                  <a:cubicBezTo>
                    <a:pt x="1436" y="1886"/>
                    <a:pt x="1408" y="1849"/>
                    <a:pt x="1380" y="1813"/>
                  </a:cubicBezTo>
                  <a:cubicBezTo>
                    <a:pt x="1352" y="1777"/>
                    <a:pt x="1322" y="1738"/>
                    <a:pt x="1286" y="1708"/>
                  </a:cubicBezTo>
                  <a:cubicBezTo>
                    <a:pt x="1226" y="1657"/>
                    <a:pt x="1148" y="1629"/>
                    <a:pt x="1076" y="1601"/>
                  </a:cubicBezTo>
                  <a:cubicBezTo>
                    <a:pt x="998" y="1575"/>
                    <a:pt x="926" y="1547"/>
                    <a:pt x="872" y="1496"/>
                  </a:cubicBezTo>
                  <a:cubicBezTo>
                    <a:pt x="836" y="1464"/>
                    <a:pt x="810" y="1421"/>
                    <a:pt x="782" y="1374"/>
                  </a:cubicBezTo>
                  <a:cubicBezTo>
                    <a:pt x="754" y="1329"/>
                    <a:pt x="724" y="1280"/>
                    <a:pt x="684" y="1241"/>
                  </a:cubicBezTo>
                  <a:cubicBezTo>
                    <a:pt x="617" y="1179"/>
                    <a:pt x="529" y="1149"/>
                    <a:pt x="444" y="1121"/>
                  </a:cubicBezTo>
                  <a:cubicBezTo>
                    <a:pt x="347" y="1089"/>
                    <a:pt x="255" y="1057"/>
                    <a:pt x="201" y="982"/>
                  </a:cubicBezTo>
                  <a:cubicBezTo>
                    <a:pt x="171" y="939"/>
                    <a:pt x="159" y="890"/>
                    <a:pt x="144" y="836"/>
                  </a:cubicBezTo>
                  <a:cubicBezTo>
                    <a:pt x="133" y="795"/>
                    <a:pt x="120" y="752"/>
                    <a:pt x="101" y="714"/>
                  </a:cubicBezTo>
                  <a:lnTo>
                    <a:pt x="276" y="712"/>
                  </a:lnTo>
                  <a:lnTo>
                    <a:pt x="212" y="663"/>
                  </a:lnTo>
                  <a:cubicBezTo>
                    <a:pt x="184" y="643"/>
                    <a:pt x="182" y="611"/>
                    <a:pt x="186" y="590"/>
                  </a:cubicBezTo>
                  <a:cubicBezTo>
                    <a:pt x="195" y="538"/>
                    <a:pt x="238" y="487"/>
                    <a:pt x="285" y="472"/>
                  </a:cubicBezTo>
                  <a:cubicBezTo>
                    <a:pt x="313" y="463"/>
                    <a:pt x="345" y="459"/>
                    <a:pt x="386" y="459"/>
                  </a:cubicBezTo>
                  <a:cubicBezTo>
                    <a:pt x="411" y="459"/>
                    <a:pt x="435" y="461"/>
                    <a:pt x="461" y="463"/>
                  </a:cubicBezTo>
                  <a:cubicBezTo>
                    <a:pt x="485" y="465"/>
                    <a:pt x="510" y="466"/>
                    <a:pt x="535" y="466"/>
                  </a:cubicBezTo>
                  <a:cubicBezTo>
                    <a:pt x="553" y="466"/>
                    <a:pt x="571" y="465"/>
                    <a:pt x="589" y="463"/>
                  </a:cubicBezTo>
                  <a:cubicBezTo>
                    <a:pt x="615" y="461"/>
                    <a:pt x="651" y="455"/>
                    <a:pt x="679" y="431"/>
                  </a:cubicBezTo>
                  <a:cubicBezTo>
                    <a:pt x="726" y="393"/>
                    <a:pt x="729" y="333"/>
                    <a:pt x="729" y="279"/>
                  </a:cubicBezTo>
                  <a:cubicBezTo>
                    <a:pt x="729" y="264"/>
                    <a:pt x="731" y="249"/>
                    <a:pt x="731" y="234"/>
                  </a:cubicBezTo>
                  <a:cubicBezTo>
                    <a:pt x="735" y="180"/>
                    <a:pt x="765" y="127"/>
                    <a:pt x="814" y="86"/>
                  </a:cubicBezTo>
                  <a:cubicBezTo>
                    <a:pt x="892" y="70"/>
                    <a:pt x="974" y="56"/>
                    <a:pt x="1050" y="56"/>
                  </a:cubicBezTo>
                  <a:close/>
                  <a:moveTo>
                    <a:pt x="1048" y="0"/>
                  </a:moveTo>
                  <a:cubicBezTo>
                    <a:pt x="964" y="0"/>
                    <a:pt x="876" y="20"/>
                    <a:pt x="797" y="35"/>
                  </a:cubicBezTo>
                  <a:lnTo>
                    <a:pt x="786" y="41"/>
                  </a:lnTo>
                  <a:cubicBezTo>
                    <a:pt x="722" y="90"/>
                    <a:pt x="684" y="159"/>
                    <a:pt x="677" y="230"/>
                  </a:cubicBezTo>
                  <a:cubicBezTo>
                    <a:pt x="677" y="245"/>
                    <a:pt x="675" y="262"/>
                    <a:pt x="675" y="277"/>
                  </a:cubicBezTo>
                  <a:cubicBezTo>
                    <a:pt x="675" y="324"/>
                    <a:pt x="673" y="367"/>
                    <a:pt x="645" y="390"/>
                  </a:cubicBezTo>
                  <a:cubicBezTo>
                    <a:pt x="632" y="401"/>
                    <a:pt x="613" y="408"/>
                    <a:pt x="585" y="410"/>
                  </a:cubicBezTo>
                  <a:cubicBezTo>
                    <a:pt x="568" y="412"/>
                    <a:pt x="551" y="412"/>
                    <a:pt x="534" y="412"/>
                  </a:cubicBezTo>
                  <a:cubicBezTo>
                    <a:pt x="510" y="412"/>
                    <a:pt x="487" y="411"/>
                    <a:pt x="465" y="410"/>
                  </a:cubicBezTo>
                  <a:cubicBezTo>
                    <a:pt x="437" y="408"/>
                    <a:pt x="411" y="405"/>
                    <a:pt x="386" y="405"/>
                  </a:cubicBezTo>
                  <a:cubicBezTo>
                    <a:pt x="339" y="405"/>
                    <a:pt x="302" y="410"/>
                    <a:pt x="268" y="420"/>
                  </a:cubicBezTo>
                  <a:cubicBezTo>
                    <a:pt x="201" y="442"/>
                    <a:pt x="146" y="508"/>
                    <a:pt x="133" y="581"/>
                  </a:cubicBezTo>
                  <a:cubicBezTo>
                    <a:pt x="129" y="609"/>
                    <a:pt x="131" y="637"/>
                    <a:pt x="141" y="658"/>
                  </a:cubicBezTo>
                  <a:lnTo>
                    <a:pt x="0" y="660"/>
                  </a:lnTo>
                  <a:lnTo>
                    <a:pt x="28" y="701"/>
                  </a:lnTo>
                  <a:cubicBezTo>
                    <a:pt x="32" y="705"/>
                    <a:pt x="34" y="710"/>
                    <a:pt x="39" y="714"/>
                  </a:cubicBezTo>
                  <a:cubicBezTo>
                    <a:pt x="41" y="718"/>
                    <a:pt x="45" y="720"/>
                    <a:pt x="45" y="725"/>
                  </a:cubicBezTo>
                  <a:cubicBezTo>
                    <a:pt x="66" y="761"/>
                    <a:pt x="79" y="804"/>
                    <a:pt x="92" y="849"/>
                  </a:cubicBezTo>
                  <a:cubicBezTo>
                    <a:pt x="107" y="905"/>
                    <a:pt x="124" y="962"/>
                    <a:pt x="159" y="1012"/>
                  </a:cubicBezTo>
                  <a:cubicBezTo>
                    <a:pt x="223" y="1102"/>
                    <a:pt x="326" y="1138"/>
                    <a:pt x="426" y="1172"/>
                  </a:cubicBezTo>
                  <a:cubicBezTo>
                    <a:pt x="506" y="1198"/>
                    <a:pt x="587" y="1226"/>
                    <a:pt x="645" y="1280"/>
                  </a:cubicBezTo>
                  <a:cubicBezTo>
                    <a:pt x="681" y="1314"/>
                    <a:pt x="709" y="1357"/>
                    <a:pt x="735" y="1402"/>
                  </a:cubicBezTo>
                  <a:cubicBezTo>
                    <a:pt x="765" y="1449"/>
                    <a:pt x="793" y="1496"/>
                    <a:pt x="836" y="1537"/>
                  </a:cubicBezTo>
                  <a:cubicBezTo>
                    <a:pt x="898" y="1594"/>
                    <a:pt x="979" y="1624"/>
                    <a:pt x="1056" y="1652"/>
                  </a:cubicBezTo>
                  <a:cubicBezTo>
                    <a:pt x="1129" y="1678"/>
                    <a:pt x="1198" y="1704"/>
                    <a:pt x="1251" y="1749"/>
                  </a:cubicBezTo>
                  <a:cubicBezTo>
                    <a:pt x="1283" y="1777"/>
                    <a:pt x="1309" y="1809"/>
                    <a:pt x="1337" y="1845"/>
                  </a:cubicBezTo>
                  <a:cubicBezTo>
                    <a:pt x="1365" y="1884"/>
                    <a:pt x="1395" y="1922"/>
                    <a:pt x="1436" y="1954"/>
                  </a:cubicBezTo>
                  <a:cubicBezTo>
                    <a:pt x="1502" y="2010"/>
                    <a:pt x="1586" y="2034"/>
                    <a:pt x="1667" y="2057"/>
                  </a:cubicBezTo>
                  <a:cubicBezTo>
                    <a:pt x="1729" y="2074"/>
                    <a:pt x="1789" y="2092"/>
                    <a:pt x="1843" y="2122"/>
                  </a:cubicBezTo>
                  <a:cubicBezTo>
                    <a:pt x="1868" y="2134"/>
                    <a:pt x="1892" y="2152"/>
                    <a:pt x="1918" y="2171"/>
                  </a:cubicBezTo>
                  <a:cubicBezTo>
                    <a:pt x="1937" y="2186"/>
                    <a:pt x="1958" y="2199"/>
                    <a:pt x="1980" y="2214"/>
                  </a:cubicBezTo>
                  <a:lnTo>
                    <a:pt x="2029" y="2244"/>
                  </a:lnTo>
                  <a:lnTo>
                    <a:pt x="2018" y="2186"/>
                  </a:lnTo>
                  <a:cubicBezTo>
                    <a:pt x="1980" y="1959"/>
                    <a:pt x="2102" y="1717"/>
                    <a:pt x="2305" y="1624"/>
                  </a:cubicBezTo>
                  <a:cubicBezTo>
                    <a:pt x="2383" y="1588"/>
                    <a:pt x="2470" y="1571"/>
                    <a:pt x="2573" y="1571"/>
                  </a:cubicBezTo>
                  <a:lnTo>
                    <a:pt x="2620" y="1573"/>
                  </a:lnTo>
                  <a:lnTo>
                    <a:pt x="2622" y="1549"/>
                  </a:lnTo>
                  <a:cubicBezTo>
                    <a:pt x="2637" y="1440"/>
                    <a:pt x="2631" y="1355"/>
                    <a:pt x="2607" y="1277"/>
                  </a:cubicBezTo>
                  <a:cubicBezTo>
                    <a:pt x="2588" y="1224"/>
                    <a:pt x="2562" y="1172"/>
                    <a:pt x="2535" y="1125"/>
                  </a:cubicBezTo>
                  <a:cubicBezTo>
                    <a:pt x="2524" y="1104"/>
                    <a:pt x="2511" y="1082"/>
                    <a:pt x="2500" y="1061"/>
                  </a:cubicBezTo>
                  <a:cubicBezTo>
                    <a:pt x="2449" y="958"/>
                    <a:pt x="2417" y="845"/>
                    <a:pt x="2408" y="725"/>
                  </a:cubicBezTo>
                  <a:lnTo>
                    <a:pt x="2406" y="710"/>
                  </a:lnTo>
                  <a:lnTo>
                    <a:pt x="2393" y="703"/>
                  </a:lnTo>
                  <a:cubicBezTo>
                    <a:pt x="2355" y="684"/>
                    <a:pt x="2318" y="663"/>
                    <a:pt x="2282" y="641"/>
                  </a:cubicBezTo>
                  <a:lnTo>
                    <a:pt x="2063" y="515"/>
                  </a:lnTo>
                  <a:cubicBezTo>
                    <a:pt x="1958" y="453"/>
                    <a:pt x="1851" y="390"/>
                    <a:pt x="1761" y="307"/>
                  </a:cubicBezTo>
                  <a:cubicBezTo>
                    <a:pt x="1750" y="296"/>
                    <a:pt x="1738" y="285"/>
                    <a:pt x="1727" y="275"/>
                  </a:cubicBezTo>
                  <a:cubicBezTo>
                    <a:pt x="1671" y="221"/>
                    <a:pt x="1613" y="168"/>
                    <a:pt x="1536" y="148"/>
                  </a:cubicBezTo>
                  <a:cubicBezTo>
                    <a:pt x="1519" y="144"/>
                    <a:pt x="1502" y="142"/>
                    <a:pt x="1485" y="140"/>
                  </a:cubicBezTo>
                  <a:cubicBezTo>
                    <a:pt x="1472" y="138"/>
                    <a:pt x="1459" y="138"/>
                    <a:pt x="1446" y="133"/>
                  </a:cubicBezTo>
                  <a:cubicBezTo>
                    <a:pt x="1399" y="125"/>
                    <a:pt x="1356" y="101"/>
                    <a:pt x="1311" y="78"/>
                  </a:cubicBezTo>
                  <a:cubicBezTo>
                    <a:pt x="1279" y="58"/>
                    <a:pt x="1245" y="41"/>
                    <a:pt x="1211" y="28"/>
                  </a:cubicBezTo>
                  <a:cubicBezTo>
                    <a:pt x="1161" y="9"/>
                    <a:pt x="1108"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151"/>
            <p:cNvSpPr/>
            <p:nvPr/>
          </p:nvSpPr>
          <p:spPr>
            <a:xfrm>
              <a:off x="4468256" y="2373351"/>
              <a:ext cx="18356" cy="20004"/>
            </a:xfrm>
            <a:custGeom>
              <a:rect b="b" l="l" r="r" t="t"/>
              <a:pathLst>
                <a:path extrusionOk="0" h="704" w="646">
                  <a:moveTo>
                    <a:pt x="624" y="1"/>
                  </a:moveTo>
                  <a:cubicBezTo>
                    <a:pt x="527" y="1"/>
                    <a:pt x="431" y="15"/>
                    <a:pt x="344" y="55"/>
                  </a:cubicBezTo>
                  <a:cubicBezTo>
                    <a:pt x="127" y="155"/>
                    <a:pt x="1" y="413"/>
                    <a:pt x="42" y="646"/>
                  </a:cubicBezTo>
                  <a:cubicBezTo>
                    <a:pt x="50" y="650"/>
                    <a:pt x="59" y="659"/>
                    <a:pt x="67" y="663"/>
                  </a:cubicBezTo>
                  <a:cubicBezTo>
                    <a:pt x="121" y="691"/>
                    <a:pt x="180" y="703"/>
                    <a:pt x="240" y="703"/>
                  </a:cubicBezTo>
                  <a:cubicBezTo>
                    <a:pt x="311" y="703"/>
                    <a:pt x="382" y="687"/>
                    <a:pt x="447" y="659"/>
                  </a:cubicBezTo>
                  <a:cubicBezTo>
                    <a:pt x="481" y="644"/>
                    <a:pt x="515" y="627"/>
                    <a:pt x="545" y="608"/>
                  </a:cubicBezTo>
                  <a:cubicBezTo>
                    <a:pt x="528" y="417"/>
                    <a:pt x="618" y="205"/>
                    <a:pt x="646" y="1"/>
                  </a:cubicBezTo>
                  <a:cubicBezTo>
                    <a:pt x="639" y="1"/>
                    <a:pt x="631" y="1"/>
                    <a:pt x="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151"/>
            <p:cNvSpPr/>
            <p:nvPr/>
          </p:nvSpPr>
          <p:spPr>
            <a:xfrm>
              <a:off x="4467403" y="2372584"/>
              <a:ext cx="20061" cy="21510"/>
            </a:xfrm>
            <a:custGeom>
              <a:rect b="b" l="l" r="r" t="t"/>
              <a:pathLst>
                <a:path extrusionOk="0" h="757" w="706">
                  <a:moveTo>
                    <a:pt x="644" y="54"/>
                  </a:moveTo>
                  <a:lnTo>
                    <a:pt x="644" y="54"/>
                  </a:lnTo>
                  <a:cubicBezTo>
                    <a:pt x="633" y="120"/>
                    <a:pt x="618" y="187"/>
                    <a:pt x="601" y="253"/>
                  </a:cubicBezTo>
                  <a:cubicBezTo>
                    <a:pt x="571" y="375"/>
                    <a:pt x="541" y="500"/>
                    <a:pt x="547" y="620"/>
                  </a:cubicBezTo>
                  <a:cubicBezTo>
                    <a:pt x="517" y="637"/>
                    <a:pt x="492" y="650"/>
                    <a:pt x="468" y="660"/>
                  </a:cubicBezTo>
                  <a:cubicBezTo>
                    <a:pt x="402" y="688"/>
                    <a:pt x="334" y="702"/>
                    <a:pt x="270" y="702"/>
                  </a:cubicBezTo>
                  <a:cubicBezTo>
                    <a:pt x="211" y="702"/>
                    <a:pt x="156" y="690"/>
                    <a:pt x="110" y="667"/>
                  </a:cubicBezTo>
                  <a:cubicBezTo>
                    <a:pt x="106" y="665"/>
                    <a:pt x="102" y="660"/>
                    <a:pt x="97" y="658"/>
                  </a:cubicBezTo>
                  <a:cubicBezTo>
                    <a:pt x="63" y="433"/>
                    <a:pt x="185" y="197"/>
                    <a:pt x="384" y="107"/>
                  </a:cubicBezTo>
                  <a:cubicBezTo>
                    <a:pt x="459" y="73"/>
                    <a:pt x="545" y="56"/>
                    <a:pt x="644" y="54"/>
                  </a:cubicBezTo>
                  <a:close/>
                  <a:moveTo>
                    <a:pt x="652" y="0"/>
                  </a:moveTo>
                  <a:cubicBezTo>
                    <a:pt x="541" y="0"/>
                    <a:pt x="447" y="20"/>
                    <a:pt x="363" y="58"/>
                  </a:cubicBezTo>
                  <a:cubicBezTo>
                    <a:pt x="138" y="161"/>
                    <a:pt x="1" y="427"/>
                    <a:pt x="46" y="677"/>
                  </a:cubicBezTo>
                  <a:lnTo>
                    <a:pt x="48" y="690"/>
                  </a:lnTo>
                  <a:lnTo>
                    <a:pt x="67" y="701"/>
                  </a:lnTo>
                  <a:cubicBezTo>
                    <a:pt x="72" y="705"/>
                    <a:pt x="78" y="710"/>
                    <a:pt x="84" y="714"/>
                  </a:cubicBezTo>
                  <a:cubicBezTo>
                    <a:pt x="140" y="742"/>
                    <a:pt x="202" y="757"/>
                    <a:pt x="271" y="757"/>
                  </a:cubicBezTo>
                  <a:cubicBezTo>
                    <a:pt x="342" y="757"/>
                    <a:pt x="417" y="740"/>
                    <a:pt x="487" y="710"/>
                  </a:cubicBezTo>
                  <a:cubicBezTo>
                    <a:pt x="519" y="697"/>
                    <a:pt x="551" y="680"/>
                    <a:pt x="590" y="656"/>
                  </a:cubicBezTo>
                  <a:lnTo>
                    <a:pt x="603" y="647"/>
                  </a:lnTo>
                  <a:lnTo>
                    <a:pt x="603" y="630"/>
                  </a:lnTo>
                  <a:cubicBezTo>
                    <a:pt x="592" y="517"/>
                    <a:pt x="622" y="395"/>
                    <a:pt x="652" y="266"/>
                  </a:cubicBezTo>
                  <a:cubicBezTo>
                    <a:pt x="671" y="189"/>
                    <a:pt x="691" y="110"/>
                    <a:pt x="701" y="32"/>
                  </a:cubicBezTo>
                  <a:lnTo>
                    <a:pt x="706" y="3"/>
                  </a:lnTo>
                  <a:lnTo>
                    <a:pt x="6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151"/>
            <p:cNvSpPr/>
            <p:nvPr/>
          </p:nvSpPr>
          <p:spPr>
            <a:xfrm>
              <a:off x="4525423" y="2562612"/>
              <a:ext cx="25233" cy="38701"/>
            </a:xfrm>
            <a:custGeom>
              <a:rect b="b" l="l" r="r" t="t"/>
              <a:pathLst>
                <a:path extrusionOk="0" h="1362" w="888">
                  <a:moveTo>
                    <a:pt x="725" y="0"/>
                  </a:moveTo>
                  <a:cubicBezTo>
                    <a:pt x="722" y="0"/>
                    <a:pt x="719" y="1"/>
                    <a:pt x="716" y="1"/>
                  </a:cubicBezTo>
                  <a:cubicBezTo>
                    <a:pt x="708" y="93"/>
                    <a:pt x="622" y="158"/>
                    <a:pt x="536" y="190"/>
                  </a:cubicBezTo>
                  <a:cubicBezTo>
                    <a:pt x="451" y="222"/>
                    <a:pt x="358" y="235"/>
                    <a:pt x="279" y="282"/>
                  </a:cubicBezTo>
                  <a:cubicBezTo>
                    <a:pt x="298" y="348"/>
                    <a:pt x="273" y="423"/>
                    <a:pt x="217" y="464"/>
                  </a:cubicBezTo>
                  <a:cubicBezTo>
                    <a:pt x="178" y="494"/>
                    <a:pt x="129" y="505"/>
                    <a:pt x="89" y="535"/>
                  </a:cubicBezTo>
                  <a:cubicBezTo>
                    <a:pt x="20" y="586"/>
                    <a:pt x="1" y="687"/>
                    <a:pt x="26" y="770"/>
                  </a:cubicBezTo>
                  <a:cubicBezTo>
                    <a:pt x="50" y="854"/>
                    <a:pt x="112" y="922"/>
                    <a:pt x="176" y="980"/>
                  </a:cubicBezTo>
                  <a:cubicBezTo>
                    <a:pt x="163" y="1094"/>
                    <a:pt x="159" y="1222"/>
                    <a:pt x="241" y="1300"/>
                  </a:cubicBezTo>
                  <a:cubicBezTo>
                    <a:pt x="294" y="1350"/>
                    <a:pt x="366" y="1362"/>
                    <a:pt x="439" y="1362"/>
                  </a:cubicBezTo>
                  <a:cubicBezTo>
                    <a:pt x="470" y="1362"/>
                    <a:pt x="500" y="1360"/>
                    <a:pt x="530" y="1357"/>
                  </a:cubicBezTo>
                  <a:cubicBezTo>
                    <a:pt x="598" y="1351"/>
                    <a:pt x="680" y="1334"/>
                    <a:pt x="699" y="1270"/>
                  </a:cubicBezTo>
                  <a:cubicBezTo>
                    <a:pt x="710" y="1233"/>
                    <a:pt x="697" y="1192"/>
                    <a:pt x="703" y="1154"/>
                  </a:cubicBezTo>
                  <a:cubicBezTo>
                    <a:pt x="708" y="1126"/>
                    <a:pt x="721" y="1102"/>
                    <a:pt x="733" y="1077"/>
                  </a:cubicBezTo>
                  <a:cubicBezTo>
                    <a:pt x="783" y="959"/>
                    <a:pt x="751" y="824"/>
                    <a:pt x="757" y="695"/>
                  </a:cubicBezTo>
                  <a:cubicBezTo>
                    <a:pt x="768" y="479"/>
                    <a:pt x="888" y="254"/>
                    <a:pt x="793" y="59"/>
                  </a:cubicBezTo>
                  <a:cubicBezTo>
                    <a:pt x="780" y="30"/>
                    <a:pt x="755" y="0"/>
                    <a:pt x="7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151"/>
            <p:cNvSpPr/>
            <p:nvPr/>
          </p:nvSpPr>
          <p:spPr>
            <a:xfrm>
              <a:off x="4524514" y="2561844"/>
              <a:ext cx="26028" cy="40207"/>
            </a:xfrm>
            <a:custGeom>
              <a:rect b="b" l="l" r="r" t="t"/>
              <a:pathLst>
                <a:path extrusionOk="0" h="1415" w="916">
                  <a:moveTo>
                    <a:pt x="770" y="58"/>
                  </a:moveTo>
                  <a:cubicBezTo>
                    <a:pt x="783" y="65"/>
                    <a:pt x="793" y="80"/>
                    <a:pt x="802" y="97"/>
                  </a:cubicBezTo>
                  <a:cubicBezTo>
                    <a:pt x="860" y="217"/>
                    <a:pt x="830" y="352"/>
                    <a:pt x="800" y="493"/>
                  </a:cubicBezTo>
                  <a:cubicBezTo>
                    <a:pt x="783" y="568"/>
                    <a:pt x="765" y="645"/>
                    <a:pt x="761" y="722"/>
                  </a:cubicBezTo>
                  <a:cubicBezTo>
                    <a:pt x="759" y="765"/>
                    <a:pt x="761" y="808"/>
                    <a:pt x="763" y="849"/>
                  </a:cubicBezTo>
                  <a:cubicBezTo>
                    <a:pt x="768" y="937"/>
                    <a:pt x="772" y="1018"/>
                    <a:pt x="740" y="1093"/>
                  </a:cubicBezTo>
                  <a:cubicBezTo>
                    <a:pt x="738" y="1099"/>
                    <a:pt x="733" y="1106"/>
                    <a:pt x="731" y="1112"/>
                  </a:cubicBezTo>
                  <a:cubicBezTo>
                    <a:pt x="720" y="1134"/>
                    <a:pt x="712" y="1153"/>
                    <a:pt x="708" y="1177"/>
                  </a:cubicBezTo>
                  <a:cubicBezTo>
                    <a:pt x="705" y="1198"/>
                    <a:pt x="705" y="1217"/>
                    <a:pt x="708" y="1234"/>
                  </a:cubicBezTo>
                  <a:cubicBezTo>
                    <a:pt x="710" y="1254"/>
                    <a:pt x="712" y="1273"/>
                    <a:pt x="705" y="1288"/>
                  </a:cubicBezTo>
                  <a:cubicBezTo>
                    <a:pt x="695" y="1327"/>
                    <a:pt x="645" y="1350"/>
                    <a:pt x="560" y="1356"/>
                  </a:cubicBezTo>
                  <a:cubicBezTo>
                    <a:pt x="532" y="1359"/>
                    <a:pt x="502" y="1361"/>
                    <a:pt x="472" y="1361"/>
                  </a:cubicBezTo>
                  <a:cubicBezTo>
                    <a:pt x="388" y="1361"/>
                    <a:pt x="330" y="1344"/>
                    <a:pt x="292" y="1307"/>
                  </a:cubicBezTo>
                  <a:cubicBezTo>
                    <a:pt x="217" y="1239"/>
                    <a:pt x="223" y="1119"/>
                    <a:pt x="234" y="1012"/>
                  </a:cubicBezTo>
                  <a:lnTo>
                    <a:pt x="236" y="997"/>
                  </a:lnTo>
                  <a:lnTo>
                    <a:pt x="225" y="988"/>
                  </a:lnTo>
                  <a:cubicBezTo>
                    <a:pt x="178" y="943"/>
                    <a:pt x="110" y="874"/>
                    <a:pt x="84" y="791"/>
                  </a:cubicBezTo>
                  <a:cubicBezTo>
                    <a:pt x="63" y="724"/>
                    <a:pt x="71" y="630"/>
                    <a:pt x="138" y="583"/>
                  </a:cubicBezTo>
                  <a:cubicBezTo>
                    <a:pt x="155" y="570"/>
                    <a:pt x="174" y="559"/>
                    <a:pt x="195" y="551"/>
                  </a:cubicBezTo>
                  <a:cubicBezTo>
                    <a:pt x="219" y="540"/>
                    <a:pt x="243" y="530"/>
                    <a:pt x="264" y="512"/>
                  </a:cubicBezTo>
                  <a:cubicBezTo>
                    <a:pt x="324" y="470"/>
                    <a:pt x="354" y="395"/>
                    <a:pt x="341" y="322"/>
                  </a:cubicBezTo>
                  <a:cubicBezTo>
                    <a:pt x="384" y="300"/>
                    <a:pt x="431" y="285"/>
                    <a:pt x="480" y="272"/>
                  </a:cubicBezTo>
                  <a:cubicBezTo>
                    <a:pt x="515" y="262"/>
                    <a:pt x="547" y="253"/>
                    <a:pt x="579" y="240"/>
                  </a:cubicBezTo>
                  <a:cubicBezTo>
                    <a:pt x="682" y="202"/>
                    <a:pt x="750" y="135"/>
                    <a:pt x="770" y="58"/>
                  </a:cubicBezTo>
                  <a:close/>
                  <a:moveTo>
                    <a:pt x="759" y="1"/>
                  </a:moveTo>
                  <a:cubicBezTo>
                    <a:pt x="754" y="1"/>
                    <a:pt x="749" y="1"/>
                    <a:pt x="744" y="2"/>
                  </a:cubicBezTo>
                  <a:lnTo>
                    <a:pt x="725" y="7"/>
                  </a:lnTo>
                  <a:lnTo>
                    <a:pt x="723" y="26"/>
                  </a:lnTo>
                  <a:cubicBezTo>
                    <a:pt x="712" y="127"/>
                    <a:pt x="594" y="178"/>
                    <a:pt x="560" y="191"/>
                  </a:cubicBezTo>
                  <a:cubicBezTo>
                    <a:pt x="530" y="202"/>
                    <a:pt x="498" y="212"/>
                    <a:pt x="465" y="221"/>
                  </a:cubicBezTo>
                  <a:cubicBezTo>
                    <a:pt x="410" y="236"/>
                    <a:pt x="350" y="253"/>
                    <a:pt x="298" y="285"/>
                  </a:cubicBezTo>
                  <a:lnTo>
                    <a:pt x="279" y="296"/>
                  </a:lnTo>
                  <a:lnTo>
                    <a:pt x="285" y="315"/>
                  </a:lnTo>
                  <a:cubicBezTo>
                    <a:pt x="300" y="371"/>
                    <a:pt x="279" y="435"/>
                    <a:pt x="234" y="470"/>
                  </a:cubicBezTo>
                  <a:cubicBezTo>
                    <a:pt x="217" y="482"/>
                    <a:pt x="195" y="491"/>
                    <a:pt x="174" y="502"/>
                  </a:cubicBezTo>
                  <a:cubicBezTo>
                    <a:pt x="150" y="512"/>
                    <a:pt x="127" y="523"/>
                    <a:pt x="106" y="538"/>
                  </a:cubicBezTo>
                  <a:cubicBezTo>
                    <a:pt x="33" y="594"/>
                    <a:pt x="1" y="703"/>
                    <a:pt x="33" y="806"/>
                  </a:cubicBezTo>
                  <a:cubicBezTo>
                    <a:pt x="61" y="898"/>
                    <a:pt x="127" y="971"/>
                    <a:pt x="180" y="1018"/>
                  </a:cubicBezTo>
                  <a:cubicBezTo>
                    <a:pt x="168" y="1142"/>
                    <a:pt x="170" y="1269"/>
                    <a:pt x="255" y="1348"/>
                  </a:cubicBezTo>
                  <a:cubicBezTo>
                    <a:pt x="320" y="1408"/>
                    <a:pt x="410" y="1414"/>
                    <a:pt x="472" y="1414"/>
                  </a:cubicBezTo>
                  <a:cubicBezTo>
                    <a:pt x="502" y="1414"/>
                    <a:pt x="534" y="1412"/>
                    <a:pt x="564" y="1410"/>
                  </a:cubicBezTo>
                  <a:cubicBezTo>
                    <a:pt x="605" y="1408"/>
                    <a:pt x="729" y="1397"/>
                    <a:pt x="757" y="1305"/>
                  </a:cubicBezTo>
                  <a:cubicBezTo>
                    <a:pt x="765" y="1279"/>
                    <a:pt x="763" y="1254"/>
                    <a:pt x="761" y="1230"/>
                  </a:cubicBezTo>
                  <a:cubicBezTo>
                    <a:pt x="759" y="1215"/>
                    <a:pt x="759" y="1200"/>
                    <a:pt x="761" y="1185"/>
                  </a:cubicBezTo>
                  <a:cubicBezTo>
                    <a:pt x="763" y="1170"/>
                    <a:pt x="772" y="1153"/>
                    <a:pt x="778" y="1136"/>
                  </a:cubicBezTo>
                  <a:cubicBezTo>
                    <a:pt x="783" y="1129"/>
                    <a:pt x="787" y="1121"/>
                    <a:pt x="789" y="1114"/>
                  </a:cubicBezTo>
                  <a:cubicBezTo>
                    <a:pt x="825" y="1029"/>
                    <a:pt x="821" y="937"/>
                    <a:pt x="817" y="847"/>
                  </a:cubicBezTo>
                  <a:cubicBezTo>
                    <a:pt x="815" y="806"/>
                    <a:pt x="813" y="765"/>
                    <a:pt x="815" y="724"/>
                  </a:cubicBezTo>
                  <a:cubicBezTo>
                    <a:pt x="819" y="654"/>
                    <a:pt x="836" y="577"/>
                    <a:pt x="851" y="504"/>
                  </a:cubicBezTo>
                  <a:cubicBezTo>
                    <a:pt x="883" y="360"/>
                    <a:pt x="915" y="210"/>
                    <a:pt x="851" y="73"/>
                  </a:cubicBezTo>
                  <a:cubicBezTo>
                    <a:pt x="828" y="28"/>
                    <a:pt x="794" y="1"/>
                    <a:pt x="7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151"/>
            <p:cNvSpPr/>
            <p:nvPr/>
          </p:nvSpPr>
          <p:spPr>
            <a:xfrm>
              <a:off x="4267685" y="2348973"/>
              <a:ext cx="251331" cy="229366"/>
            </a:xfrm>
            <a:custGeom>
              <a:rect b="b" l="l" r="r" t="t"/>
              <a:pathLst>
                <a:path extrusionOk="0" h="8072" w="8845">
                  <a:moveTo>
                    <a:pt x="5159" y="0"/>
                  </a:moveTo>
                  <a:cubicBezTo>
                    <a:pt x="5029" y="2"/>
                    <a:pt x="4900" y="4"/>
                    <a:pt x="4772" y="4"/>
                  </a:cubicBezTo>
                  <a:cubicBezTo>
                    <a:pt x="4722" y="7"/>
                    <a:pt x="4667" y="9"/>
                    <a:pt x="4630" y="41"/>
                  </a:cubicBezTo>
                  <a:cubicBezTo>
                    <a:pt x="4596" y="69"/>
                    <a:pt x="4583" y="118"/>
                    <a:pt x="4572" y="161"/>
                  </a:cubicBezTo>
                  <a:cubicBezTo>
                    <a:pt x="4517" y="401"/>
                    <a:pt x="4461" y="639"/>
                    <a:pt x="4405" y="878"/>
                  </a:cubicBezTo>
                  <a:cubicBezTo>
                    <a:pt x="4266" y="1112"/>
                    <a:pt x="4003" y="1268"/>
                    <a:pt x="3730" y="1277"/>
                  </a:cubicBezTo>
                  <a:cubicBezTo>
                    <a:pt x="3636" y="1281"/>
                    <a:pt x="3520" y="1277"/>
                    <a:pt x="3469" y="1356"/>
                  </a:cubicBezTo>
                  <a:cubicBezTo>
                    <a:pt x="3420" y="1429"/>
                    <a:pt x="3454" y="1536"/>
                    <a:pt x="3405" y="1609"/>
                  </a:cubicBezTo>
                  <a:cubicBezTo>
                    <a:pt x="3366" y="1667"/>
                    <a:pt x="3289" y="1682"/>
                    <a:pt x="3221" y="1686"/>
                  </a:cubicBezTo>
                  <a:cubicBezTo>
                    <a:pt x="3198" y="1688"/>
                    <a:pt x="3176" y="1688"/>
                    <a:pt x="3153" y="1688"/>
                  </a:cubicBezTo>
                  <a:cubicBezTo>
                    <a:pt x="2865" y="1688"/>
                    <a:pt x="2579" y="1574"/>
                    <a:pt x="2374" y="1373"/>
                  </a:cubicBezTo>
                  <a:cubicBezTo>
                    <a:pt x="2289" y="1291"/>
                    <a:pt x="2170" y="1193"/>
                    <a:pt x="2071" y="1193"/>
                  </a:cubicBezTo>
                  <a:cubicBezTo>
                    <a:pt x="2035" y="1193"/>
                    <a:pt x="2002" y="1206"/>
                    <a:pt x="1974" y="1236"/>
                  </a:cubicBezTo>
                  <a:cubicBezTo>
                    <a:pt x="1959" y="1637"/>
                    <a:pt x="2488" y="2001"/>
                    <a:pt x="2286" y="2346"/>
                  </a:cubicBezTo>
                  <a:cubicBezTo>
                    <a:pt x="1676" y="2284"/>
                    <a:pt x="1065" y="2243"/>
                    <a:pt x="452" y="2228"/>
                  </a:cubicBezTo>
                  <a:cubicBezTo>
                    <a:pt x="447" y="2228"/>
                    <a:pt x="441" y="2228"/>
                    <a:pt x="435" y="2228"/>
                  </a:cubicBezTo>
                  <a:cubicBezTo>
                    <a:pt x="246" y="2228"/>
                    <a:pt x="1" y="2294"/>
                    <a:pt x="11" y="2479"/>
                  </a:cubicBezTo>
                  <a:cubicBezTo>
                    <a:pt x="15" y="2569"/>
                    <a:pt x="88" y="2642"/>
                    <a:pt x="133" y="2721"/>
                  </a:cubicBezTo>
                  <a:cubicBezTo>
                    <a:pt x="178" y="2800"/>
                    <a:pt x="176" y="2929"/>
                    <a:pt x="88" y="2957"/>
                  </a:cubicBezTo>
                  <a:cubicBezTo>
                    <a:pt x="313" y="3210"/>
                    <a:pt x="701" y="3216"/>
                    <a:pt x="1042" y="3233"/>
                  </a:cubicBezTo>
                  <a:cubicBezTo>
                    <a:pt x="1382" y="3248"/>
                    <a:pt x="1783" y="3338"/>
                    <a:pt x="1909" y="3655"/>
                  </a:cubicBezTo>
                  <a:cubicBezTo>
                    <a:pt x="1982" y="3837"/>
                    <a:pt x="1950" y="4071"/>
                    <a:pt x="2096" y="4201"/>
                  </a:cubicBezTo>
                  <a:cubicBezTo>
                    <a:pt x="2203" y="4298"/>
                    <a:pt x="2372" y="4304"/>
                    <a:pt x="2464" y="4411"/>
                  </a:cubicBezTo>
                  <a:cubicBezTo>
                    <a:pt x="2593" y="4561"/>
                    <a:pt x="2494" y="4791"/>
                    <a:pt x="2518" y="4986"/>
                  </a:cubicBezTo>
                  <a:cubicBezTo>
                    <a:pt x="2561" y="5311"/>
                    <a:pt x="2955" y="5583"/>
                    <a:pt x="2831" y="5888"/>
                  </a:cubicBezTo>
                  <a:cubicBezTo>
                    <a:pt x="2796" y="5975"/>
                    <a:pt x="2723" y="6040"/>
                    <a:pt x="2659" y="6106"/>
                  </a:cubicBezTo>
                  <a:cubicBezTo>
                    <a:pt x="2404" y="6380"/>
                    <a:pt x="2263" y="6762"/>
                    <a:pt x="2280" y="7137"/>
                  </a:cubicBezTo>
                  <a:cubicBezTo>
                    <a:pt x="2282" y="7182"/>
                    <a:pt x="2282" y="7235"/>
                    <a:pt x="2256" y="7269"/>
                  </a:cubicBezTo>
                  <a:cubicBezTo>
                    <a:pt x="2265" y="7287"/>
                    <a:pt x="2276" y="7306"/>
                    <a:pt x="2284" y="7323"/>
                  </a:cubicBezTo>
                  <a:cubicBezTo>
                    <a:pt x="2314" y="7387"/>
                    <a:pt x="2353" y="7460"/>
                    <a:pt x="2421" y="7479"/>
                  </a:cubicBezTo>
                  <a:cubicBezTo>
                    <a:pt x="2440" y="7485"/>
                    <a:pt x="2460" y="7487"/>
                    <a:pt x="2479" y="7487"/>
                  </a:cubicBezTo>
                  <a:cubicBezTo>
                    <a:pt x="2494" y="7487"/>
                    <a:pt x="2508" y="7486"/>
                    <a:pt x="2523" y="7486"/>
                  </a:cubicBezTo>
                  <a:cubicBezTo>
                    <a:pt x="2539" y="7486"/>
                    <a:pt x="2554" y="7487"/>
                    <a:pt x="2569" y="7490"/>
                  </a:cubicBezTo>
                  <a:cubicBezTo>
                    <a:pt x="2674" y="7514"/>
                    <a:pt x="2721" y="7638"/>
                    <a:pt x="2809" y="7698"/>
                  </a:cubicBezTo>
                  <a:cubicBezTo>
                    <a:pt x="2869" y="7741"/>
                    <a:pt x="2946" y="7749"/>
                    <a:pt x="3019" y="7758"/>
                  </a:cubicBezTo>
                  <a:cubicBezTo>
                    <a:pt x="3094" y="7766"/>
                    <a:pt x="3172" y="7774"/>
                    <a:pt x="3249" y="7774"/>
                  </a:cubicBezTo>
                  <a:cubicBezTo>
                    <a:pt x="3372" y="7774"/>
                    <a:pt x="3491" y="7754"/>
                    <a:pt x="3591" y="7687"/>
                  </a:cubicBezTo>
                  <a:cubicBezTo>
                    <a:pt x="3681" y="7629"/>
                    <a:pt x="3771" y="7531"/>
                    <a:pt x="3868" y="7531"/>
                  </a:cubicBezTo>
                  <a:cubicBezTo>
                    <a:pt x="3884" y="7531"/>
                    <a:pt x="3900" y="7533"/>
                    <a:pt x="3917" y="7539"/>
                  </a:cubicBezTo>
                  <a:cubicBezTo>
                    <a:pt x="4060" y="7589"/>
                    <a:pt x="4026" y="7803"/>
                    <a:pt x="4103" y="7932"/>
                  </a:cubicBezTo>
                  <a:cubicBezTo>
                    <a:pt x="4161" y="8032"/>
                    <a:pt x="4282" y="8072"/>
                    <a:pt x="4401" y="8072"/>
                  </a:cubicBezTo>
                  <a:cubicBezTo>
                    <a:pt x="4426" y="8072"/>
                    <a:pt x="4452" y="8070"/>
                    <a:pt x="4476" y="8066"/>
                  </a:cubicBezTo>
                  <a:cubicBezTo>
                    <a:pt x="4613" y="8045"/>
                    <a:pt x="4744" y="7985"/>
                    <a:pt x="4883" y="7968"/>
                  </a:cubicBezTo>
                  <a:cubicBezTo>
                    <a:pt x="4920" y="7963"/>
                    <a:pt x="4958" y="7961"/>
                    <a:pt x="4995" y="7961"/>
                  </a:cubicBezTo>
                  <a:cubicBezTo>
                    <a:pt x="5096" y="7961"/>
                    <a:pt x="5197" y="7974"/>
                    <a:pt x="5298" y="7974"/>
                  </a:cubicBezTo>
                  <a:cubicBezTo>
                    <a:pt x="5303" y="7974"/>
                    <a:pt x="5308" y="7974"/>
                    <a:pt x="5314" y="7974"/>
                  </a:cubicBezTo>
                  <a:cubicBezTo>
                    <a:pt x="5327" y="7974"/>
                    <a:pt x="5339" y="7972"/>
                    <a:pt x="5354" y="7972"/>
                  </a:cubicBezTo>
                  <a:cubicBezTo>
                    <a:pt x="5329" y="7906"/>
                    <a:pt x="5309" y="7839"/>
                    <a:pt x="5303" y="7773"/>
                  </a:cubicBezTo>
                  <a:cubicBezTo>
                    <a:pt x="5277" y="7552"/>
                    <a:pt x="5402" y="7342"/>
                    <a:pt x="5519" y="7154"/>
                  </a:cubicBezTo>
                  <a:cubicBezTo>
                    <a:pt x="5549" y="7169"/>
                    <a:pt x="5578" y="7176"/>
                    <a:pt x="5607" y="7176"/>
                  </a:cubicBezTo>
                  <a:cubicBezTo>
                    <a:pt x="5757" y="7176"/>
                    <a:pt x="5901" y="6997"/>
                    <a:pt x="6049" y="6907"/>
                  </a:cubicBezTo>
                  <a:cubicBezTo>
                    <a:pt x="6116" y="6866"/>
                    <a:pt x="6194" y="6847"/>
                    <a:pt x="6273" y="6847"/>
                  </a:cubicBezTo>
                  <a:cubicBezTo>
                    <a:pt x="6440" y="6847"/>
                    <a:pt x="6609" y="6934"/>
                    <a:pt x="6689" y="7081"/>
                  </a:cubicBezTo>
                  <a:cubicBezTo>
                    <a:pt x="6728" y="7154"/>
                    <a:pt x="6753" y="7244"/>
                    <a:pt x="6826" y="7280"/>
                  </a:cubicBezTo>
                  <a:cubicBezTo>
                    <a:pt x="6865" y="7301"/>
                    <a:pt x="6911" y="7302"/>
                    <a:pt x="6956" y="7302"/>
                  </a:cubicBezTo>
                  <a:cubicBezTo>
                    <a:pt x="6960" y="7302"/>
                    <a:pt x="6965" y="7302"/>
                    <a:pt x="6969" y="7302"/>
                  </a:cubicBezTo>
                  <a:cubicBezTo>
                    <a:pt x="7019" y="7302"/>
                    <a:pt x="7067" y="7303"/>
                    <a:pt x="7107" y="7329"/>
                  </a:cubicBezTo>
                  <a:cubicBezTo>
                    <a:pt x="7150" y="7357"/>
                    <a:pt x="7171" y="7409"/>
                    <a:pt x="7203" y="7449"/>
                  </a:cubicBezTo>
                  <a:cubicBezTo>
                    <a:pt x="7261" y="7521"/>
                    <a:pt x="7349" y="7552"/>
                    <a:pt x="7441" y="7552"/>
                  </a:cubicBezTo>
                  <a:cubicBezTo>
                    <a:pt x="7534" y="7552"/>
                    <a:pt x="7631" y="7521"/>
                    <a:pt x="7707" y="7469"/>
                  </a:cubicBezTo>
                  <a:cubicBezTo>
                    <a:pt x="7859" y="7366"/>
                    <a:pt x="7955" y="7201"/>
                    <a:pt x="8073" y="7057"/>
                  </a:cubicBezTo>
                  <a:cubicBezTo>
                    <a:pt x="8189" y="6922"/>
                    <a:pt x="8324" y="6805"/>
                    <a:pt x="8465" y="6695"/>
                  </a:cubicBezTo>
                  <a:cubicBezTo>
                    <a:pt x="8358" y="6575"/>
                    <a:pt x="8253" y="6455"/>
                    <a:pt x="8148" y="6338"/>
                  </a:cubicBezTo>
                  <a:cubicBezTo>
                    <a:pt x="8082" y="6263"/>
                    <a:pt x="8013" y="6183"/>
                    <a:pt x="7985" y="6089"/>
                  </a:cubicBezTo>
                  <a:cubicBezTo>
                    <a:pt x="7893" y="5785"/>
                    <a:pt x="8225" y="5515"/>
                    <a:pt x="8251" y="5200"/>
                  </a:cubicBezTo>
                  <a:cubicBezTo>
                    <a:pt x="8270" y="4947"/>
                    <a:pt x="8097" y="4729"/>
                    <a:pt x="7930" y="4538"/>
                  </a:cubicBezTo>
                  <a:cubicBezTo>
                    <a:pt x="7900" y="4501"/>
                    <a:pt x="7868" y="4465"/>
                    <a:pt x="7827" y="4444"/>
                  </a:cubicBezTo>
                  <a:cubicBezTo>
                    <a:pt x="7754" y="4403"/>
                    <a:pt x="7660" y="4405"/>
                    <a:pt x="7602" y="4347"/>
                  </a:cubicBezTo>
                  <a:cubicBezTo>
                    <a:pt x="7499" y="4246"/>
                    <a:pt x="7604" y="4069"/>
                    <a:pt x="7728" y="3994"/>
                  </a:cubicBezTo>
                  <a:cubicBezTo>
                    <a:pt x="7855" y="3921"/>
                    <a:pt x="8013" y="3865"/>
                    <a:pt x="8058" y="3728"/>
                  </a:cubicBezTo>
                  <a:cubicBezTo>
                    <a:pt x="8082" y="3657"/>
                    <a:pt x="8067" y="3578"/>
                    <a:pt x="8093" y="3507"/>
                  </a:cubicBezTo>
                  <a:cubicBezTo>
                    <a:pt x="8125" y="3411"/>
                    <a:pt x="8219" y="3353"/>
                    <a:pt x="8307" y="3299"/>
                  </a:cubicBezTo>
                  <a:cubicBezTo>
                    <a:pt x="8392" y="3246"/>
                    <a:pt x="8474" y="3188"/>
                    <a:pt x="8555" y="3126"/>
                  </a:cubicBezTo>
                  <a:cubicBezTo>
                    <a:pt x="8553" y="3122"/>
                    <a:pt x="8549" y="3122"/>
                    <a:pt x="8545" y="3117"/>
                  </a:cubicBezTo>
                  <a:cubicBezTo>
                    <a:pt x="8525" y="3083"/>
                    <a:pt x="8523" y="3040"/>
                    <a:pt x="8523" y="3000"/>
                  </a:cubicBezTo>
                  <a:cubicBezTo>
                    <a:pt x="8521" y="2766"/>
                    <a:pt x="8523" y="2515"/>
                    <a:pt x="8660" y="2325"/>
                  </a:cubicBezTo>
                  <a:cubicBezTo>
                    <a:pt x="8710" y="2256"/>
                    <a:pt x="8778" y="2196"/>
                    <a:pt x="8810" y="2117"/>
                  </a:cubicBezTo>
                  <a:cubicBezTo>
                    <a:pt x="8845" y="2038"/>
                    <a:pt x="8827" y="1924"/>
                    <a:pt x="8746" y="1894"/>
                  </a:cubicBezTo>
                  <a:cubicBezTo>
                    <a:pt x="8724" y="1885"/>
                    <a:pt x="8699" y="1884"/>
                    <a:pt x="8675" y="1884"/>
                  </a:cubicBezTo>
                  <a:cubicBezTo>
                    <a:pt x="8667" y="1884"/>
                    <a:pt x="8659" y="1885"/>
                    <a:pt x="8651" y="1885"/>
                  </a:cubicBezTo>
                  <a:cubicBezTo>
                    <a:pt x="8634" y="1885"/>
                    <a:pt x="8618" y="1884"/>
                    <a:pt x="8602" y="1881"/>
                  </a:cubicBezTo>
                  <a:cubicBezTo>
                    <a:pt x="8545" y="1870"/>
                    <a:pt x="8500" y="1828"/>
                    <a:pt x="8450" y="1795"/>
                  </a:cubicBezTo>
                  <a:cubicBezTo>
                    <a:pt x="8225" y="1637"/>
                    <a:pt x="7930" y="1631"/>
                    <a:pt x="7655" y="1631"/>
                  </a:cubicBezTo>
                  <a:cubicBezTo>
                    <a:pt x="7625" y="1577"/>
                    <a:pt x="7610" y="1521"/>
                    <a:pt x="7604" y="1466"/>
                  </a:cubicBezTo>
                  <a:cubicBezTo>
                    <a:pt x="7574" y="1485"/>
                    <a:pt x="7540" y="1502"/>
                    <a:pt x="7506" y="1517"/>
                  </a:cubicBezTo>
                  <a:cubicBezTo>
                    <a:pt x="7441" y="1545"/>
                    <a:pt x="7370" y="1561"/>
                    <a:pt x="7299" y="1561"/>
                  </a:cubicBezTo>
                  <a:cubicBezTo>
                    <a:pt x="7239" y="1561"/>
                    <a:pt x="7180" y="1549"/>
                    <a:pt x="7126" y="1521"/>
                  </a:cubicBezTo>
                  <a:cubicBezTo>
                    <a:pt x="7068" y="1491"/>
                    <a:pt x="7019" y="1444"/>
                    <a:pt x="6963" y="1412"/>
                  </a:cubicBezTo>
                  <a:cubicBezTo>
                    <a:pt x="6837" y="1339"/>
                    <a:pt x="6672" y="1341"/>
                    <a:pt x="6559" y="1247"/>
                  </a:cubicBezTo>
                  <a:cubicBezTo>
                    <a:pt x="6488" y="1189"/>
                    <a:pt x="6447" y="1101"/>
                    <a:pt x="6376" y="1043"/>
                  </a:cubicBezTo>
                  <a:cubicBezTo>
                    <a:pt x="6259" y="941"/>
                    <a:pt x="6074" y="938"/>
                    <a:pt x="5961" y="829"/>
                  </a:cubicBezTo>
                  <a:cubicBezTo>
                    <a:pt x="5884" y="759"/>
                    <a:pt x="5849" y="647"/>
                    <a:pt x="5772" y="574"/>
                  </a:cubicBezTo>
                  <a:cubicBezTo>
                    <a:pt x="5635" y="448"/>
                    <a:pt x="5397" y="463"/>
                    <a:pt x="5288" y="311"/>
                  </a:cubicBezTo>
                  <a:cubicBezTo>
                    <a:pt x="5228" y="227"/>
                    <a:pt x="5228" y="114"/>
                    <a:pt x="5177" y="26"/>
                  </a:cubicBezTo>
                  <a:cubicBezTo>
                    <a:pt x="5172" y="15"/>
                    <a:pt x="5164" y="9"/>
                    <a:pt x="51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151"/>
            <p:cNvSpPr/>
            <p:nvPr/>
          </p:nvSpPr>
          <p:spPr>
            <a:xfrm>
              <a:off x="4267145" y="2348234"/>
              <a:ext cx="252297" cy="230872"/>
            </a:xfrm>
            <a:custGeom>
              <a:rect b="b" l="l" r="r" t="t"/>
              <a:pathLst>
                <a:path extrusionOk="0" h="8125" w="8879">
                  <a:moveTo>
                    <a:pt x="5166" y="54"/>
                  </a:moveTo>
                  <a:cubicBezTo>
                    <a:pt x="5168" y="58"/>
                    <a:pt x="5172" y="60"/>
                    <a:pt x="5172" y="65"/>
                  </a:cubicBezTo>
                  <a:cubicBezTo>
                    <a:pt x="5193" y="101"/>
                    <a:pt x="5206" y="144"/>
                    <a:pt x="5219" y="189"/>
                  </a:cubicBezTo>
                  <a:cubicBezTo>
                    <a:pt x="5234" y="245"/>
                    <a:pt x="5251" y="302"/>
                    <a:pt x="5286" y="352"/>
                  </a:cubicBezTo>
                  <a:cubicBezTo>
                    <a:pt x="5350" y="442"/>
                    <a:pt x="5453" y="478"/>
                    <a:pt x="5553" y="512"/>
                  </a:cubicBezTo>
                  <a:cubicBezTo>
                    <a:pt x="5633" y="538"/>
                    <a:pt x="5714" y="566"/>
                    <a:pt x="5772" y="620"/>
                  </a:cubicBezTo>
                  <a:cubicBezTo>
                    <a:pt x="5808" y="654"/>
                    <a:pt x="5836" y="697"/>
                    <a:pt x="5862" y="742"/>
                  </a:cubicBezTo>
                  <a:cubicBezTo>
                    <a:pt x="5892" y="789"/>
                    <a:pt x="5920" y="836"/>
                    <a:pt x="5963" y="877"/>
                  </a:cubicBezTo>
                  <a:cubicBezTo>
                    <a:pt x="6025" y="934"/>
                    <a:pt x="6106" y="964"/>
                    <a:pt x="6183" y="992"/>
                  </a:cubicBezTo>
                  <a:cubicBezTo>
                    <a:pt x="6256" y="1018"/>
                    <a:pt x="6325" y="1044"/>
                    <a:pt x="6378" y="1089"/>
                  </a:cubicBezTo>
                  <a:cubicBezTo>
                    <a:pt x="6410" y="1117"/>
                    <a:pt x="6436" y="1149"/>
                    <a:pt x="6464" y="1185"/>
                  </a:cubicBezTo>
                  <a:cubicBezTo>
                    <a:pt x="6492" y="1224"/>
                    <a:pt x="6522" y="1262"/>
                    <a:pt x="6563" y="1294"/>
                  </a:cubicBezTo>
                  <a:cubicBezTo>
                    <a:pt x="6629" y="1350"/>
                    <a:pt x="6713" y="1374"/>
                    <a:pt x="6794" y="1397"/>
                  </a:cubicBezTo>
                  <a:cubicBezTo>
                    <a:pt x="6856" y="1414"/>
                    <a:pt x="6916" y="1432"/>
                    <a:pt x="6970" y="1462"/>
                  </a:cubicBezTo>
                  <a:cubicBezTo>
                    <a:pt x="6993" y="1474"/>
                    <a:pt x="7017" y="1492"/>
                    <a:pt x="7040" y="1511"/>
                  </a:cubicBezTo>
                  <a:cubicBezTo>
                    <a:pt x="7070" y="1532"/>
                    <a:pt x="7100" y="1554"/>
                    <a:pt x="7132" y="1571"/>
                  </a:cubicBezTo>
                  <a:cubicBezTo>
                    <a:pt x="7187" y="1599"/>
                    <a:pt x="7250" y="1613"/>
                    <a:pt x="7318" y="1613"/>
                  </a:cubicBezTo>
                  <a:cubicBezTo>
                    <a:pt x="7389" y="1613"/>
                    <a:pt x="7464" y="1597"/>
                    <a:pt x="7535" y="1567"/>
                  </a:cubicBezTo>
                  <a:cubicBezTo>
                    <a:pt x="7557" y="1558"/>
                    <a:pt x="7578" y="1547"/>
                    <a:pt x="7602" y="1534"/>
                  </a:cubicBezTo>
                  <a:cubicBezTo>
                    <a:pt x="7610" y="1584"/>
                    <a:pt x="7627" y="1629"/>
                    <a:pt x="7651" y="1669"/>
                  </a:cubicBezTo>
                  <a:lnTo>
                    <a:pt x="7657" y="1684"/>
                  </a:lnTo>
                  <a:lnTo>
                    <a:pt x="7674" y="1684"/>
                  </a:lnTo>
                  <a:cubicBezTo>
                    <a:pt x="7977" y="1684"/>
                    <a:pt x="8244" y="1695"/>
                    <a:pt x="8454" y="1843"/>
                  </a:cubicBezTo>
                  <a:cubicBezTo>
                    <a:pt x="8463" y="1849"/>
                    <a:pt x="8471" y="1856"/>
                    <a:pt x="8480" y="1862"/>
                  </a:cubicBezTo>
                  <a:cubicBezTo>
                    <a:pt x="8521" y="1892"/>
                    <a:pt x="8564" y="1922"/>
                    <a:pt x="8617" y="1933"/>
                  </a:cubicBezTo>
                  <a:cubicBezTo>
                    <a:pt x="8636" y="1937"/>
                    <a:pt x="8656" y="1937"/>
                    <a:pt x="8673" y="1937"/>
                  </a:cubicBezTo>
                  <a:lnTo>
                    <a:pt x="8692" y="1937"/>
                  </a:lnTo>
                  <a:cubicBezTo>
                    <a:pt x="8716" y="1937"/>
                    <a:pt x="8737" y="1937"/>
                    <a:pt x="8756" y="1946"/>
                  </a:cubicBezTo>
                  <a:cubicBezTo>
                    <a:pt x="8784" y="1956"/>
                    <a:pt x="8799" y="1980"/>
                    <a:pt x="8808" y="1997"/>
                  </a:cubicBezTo>
                  <a:cubicBezTo>
                    <a:pt x="8825" y="2038"/>
                    <a:pt x="8823" y="2089"/>
                    <a:pt x="8806" y="2132"/>
                  </a:cubicBezTo>
                  <a:cubicBezTo>
                    <a:pt x="8784" y="2181"/>
                    <a:pt x="8750" y="2222"/>
                    <a:pt x="8714" y="2265"/>
                  </a:cubicBezTo>
                  <a:cubicBezTo>
                    <a:pt x="8694" y="2289"/>
                    <a:pt x="8675" y="2312"/>
                    <a:pt x="8658" y="2336"/>
                  </a:cubicBezTo>
                  <a:cubicBezTo>
                    <a:pt x="8510" y="2539"/>
                    <a:pt x="8512" y="2822"/>
                    <a:pt x="8516" y="3028"/>
                  </a:cubicBezTo>
                  <a:cubicBezTo>
                    <a:pt x="8516" y="3064"/>
                    <a:pt x="8516" y="3109"/>
                    <a:pt x="8536" y="3148"/>
                  </a:cubicBezTo>
                  <a:cubicBezTo>
                    <a:pt x="8454" y="3208"/>
                    <a:pt x="8381" y="3259"/>
                    <a:pt x="8311" y="3304"/>
                  </a:cubicBezTo>
                  <a:lnTo>
                    <a:pt x="8304" y="3308"/>
                  </a:lnTo>
                  <a:cubicBezTo>
                    <a:pt x="8219" y="3362"/>
                    <a:pt x="8122" y="3422"/>
                    <a:pt x="8086" y="3525"/>
                  </a:cubicBezTo>
                  <a:cubicBezTo>
                    <a:pt x="8071" y="3563"/>
                    <a:pt x="8069" y="3604"/>
                    <a:pt x="8067" y="3643"/>
                  </a:cubicBezTo>
                  <a:cubicBezTo>
                    <a:pt x="8064" y="3679"/>
                    <a:pt x="8062" y="3713"/>
                    <a:pt x="8052" y="3745"/>
                  </a:cubicBezTo>
                  <a:cubicBezTo>
                    <a:pt x="8019" y="3844"/>
                    <a:pt x="7921" y="3898"/>
                    <a:pt x="7816" y="3953"/>
                  </a:cubicBezTo>
                  <a:cubicBezTo>
                    <a:pt x="7788" y="3968"/>
                    <a:pt x="7760" y="3981"/>
                    <a:pt x="7734" y="3998"/>
                  </a:cubicBezTo>
                  <a:cubicBezTo>
                    <a:pt x="7640" y="4054"/>
                    <a:pt x="7565" y="4157"/>
                    <a:pt x="7554" y="4249"/>
                  </a:cubicBezTo>
                  <a:cubicBezTo>
                    <a:pt x="7546" y="4305"/>
                    <a:pt x="7563" y="4354"/>
                    <a:pt x="7602" y="4392"/>
                  </a:cubicBezTo>
                  <a:cubicBezTo>
                    <a:pt x="7640" y="4431"/>
                    <a:pt x="7692" y="4446"/>
                    <a:pt x="7743" y="4459"/>
                  </a:cubicBezTo>
                  <a:cubicBezTo>
                    <a:pt x="7775" y="4470"/>
                    <a:pt x="7805" y="4478"/>
                    <a:pt x="7833" y="4493"/>
                  </a:cubicBezTo>
                  <a:cubicBezTo>
                    <a:pt x="7869" y="4512"/>
                    <a:pt x="7899" y="4549"/>
                    <a:pt x="7929" y="4581"/>
                  </a:cubicBezTo>
                  <a:cubicBezTo>
                    <a:pt x="8099" y="4776"/>
                    <a:pt x="8262" y="4986"/>
                    <a:pt x="8244" y="5224"/>
                  </a:cubicBezTo>
                  <a:cubicBezTo>
                    <a:pt x="8234" y="5352"/>
                    <a:pt x="8167" y="5479"/>
                    <a:pt x="8103" y="5599"/>
                  </a:cubicBezTo>
                  <a:cubicBezTo>
                    <a:pt x="8015" y="5766"/>
                    <a:pt x="7923" y="5939"/>
                    <a:pt x="7979" y="6121"/>
                  </a:cubicBezTo>
                  <a:cubicBezTo>
                    <a:pt x="8009" y="6224"/>
                    <a:pt x="8082" y="6308"/>
                    <a:pt x="8146" y="6381"/>
                  </a:cubicBezTo>
                  <a:lnTo>
                    <a:pt x="8446" y="6719"/>
                  </a:lnTo>
                  <a:cubicBezTo>
                    <a:pt x="8330" y="6809"/>
                    <a:pt x="8191" y="6927"/>
                    <a:pt x="8073" y="7066"/>
                  </a:cubicBezTo>
                  <a:cubicBezTo>
                    <a:pt x="8039" y="7107"/>
                    <a:pt x="8009" y="7148"/>
                    <a:pt x="7977" y="7188"/>
                  </a:cubicBezTo>
                  <a:cubicBezTo>
                    <a:pt x="7897" y="7293"/>
                    <a:pt x="7816" y="7400"/>
                    <a:pt x="7711" y="7473"/>
                  </a:cubicBezTo>
                  <a:cubicBezTo>
                    <a:pt x="7638" y="7523"/>
                    <a:pt x="7548" y="7553"/>
                    <a:pt x="7462" y="7553"/>
                  </a:cubicBezTo>
                  <a:cubicBezTo>
                    <a:pt x="7370" y="7553"/>
                    <a:pt x="7291" y="7518"/>
                    <a:pt x="7244" y="7458"/>
                  </a:cubicBezTo>
                  <a:cubicBezTo>
                    <a:pt x="7233" y="7445"/>
                    <a:pt x="7225" y="7433"/>
                    <a:pt x="7216" y="7418"/>
                  </a:cubicBezTo>
                  <a:cubicBezTo>
                    <a:pt x="7197" y="7388"/>
                    <a:pt x="7175" y="7355"/>
                    <a:pt x="7141" y="7334"/>
                  </a:cubicBezTo>
                  <a:cubicBezTo>
                    <a:pt x="7096" y="7304"/>
                    <a:pt x="7045" y="7302"/>
                    <a:pt x="6993" y="7302"/>
                  </a:cubicBezTo>
                  <a:lnTo>
                    <a:pt x="6970" y="7302"/>
                  </a:lnTo>
                  <a:cubicBezTo>
                    <a:pt x="6929" y="7302"/>
                    <a:pt x="6890" y="7300"/>
                    <a:pt x="6858" y="7283"/>
                  </a:cubicBezTo>
                  <a:cubicBezTo>
                    <a:pt x="6809" y="7259"/>
                    <a:pt x="6785" y="7206"/>
                    <a:pt x="6757" y="7148"/>
                  </a:cubicBezTo>
                  <a:cubicBezTo>
                    <a:pt x="6749" y="7131"/>
                    <a:pt x="6740" y="7113"/>
                    <a:pt x="6732" y="7096"/>
                  </a:cubicBezTo>
                  <a:cubicBezTo>
                    <a:pt x="6650" y="6944"/>
                    <a:pt x="6477" y="6846"/>
                    <a:pt x="6293" y="6846"/>
                  </a:cubicBezTo>
                  <a:cubicBezTo>
                    <a:pt x="6205" y="6846"/>
                    <a:pt x="6123" y="6867"/>
                    <a:pt x="6055" y="6910"/>
                  </a:cubicBezTo>
                  <a:cubicBezTo>
                    <a:pt x="6003" y="6940"/>
                    <a:pt x="5952" y="6983"/>
                    <a:pt x="5903" y="7023"/>
                  </a:cubicBezTo>
                  <a:cubicBezTo>
                    <a:pt x="5811" y="7098"/>
                    <a:pt x="5716" y="7176"/>
                    <a:pt x="5626" y="7176"/>
                  </a:cubicBezTo>
                  <a:cubicBezTo>
                    <a:pt x="5601" y="7176"/>
                    <a:pt x="5575" y="7169"/>
                    <a:pt x="5551" y="7156"/>
                  </a:cubicBezTo>
                  <a:lnTo>
                    <a:pt x="5528" y="7143"/>
                  </a:lnTo>
                  <a:lnTo>
                    <a:pt x="5515" y="7165"/>
                  </a:lnTo>
                  <a:cubicBezTo>
                    <a:pt x="5412" y="7332"/>
                    <a:pt x="5268" y="7561"/>
                    <a:pt x="5294" y="7803"/>
                  </a:cubicBezTo>
                  <a:cubicBezTo>
                    <a:pt x="5301" y="7863"/>
                    <a:pt x="5318" y="7921"/>
                    <a:pt x="5335" y="7973"/>
                  </a:cubicBezTo>
                  <a:lnTo>
                    <a:pt x="5333" y="7973"/>
                  </a:lnTo>
                  <a:lnTo>
                    <a:pt x="5316" y="7975"/>
                  </a:lnTo>
                  <a:cubicBezTo>
                    <a:pt x="5266" y="7975"/>
                    <a:pt x="5215" y="7970"/>
                    <a:pt x="5166" y="7966"/>
                  </a:cubicBezTo>
                  <a:cubicBezTo>
                    <a:pt x="5112" y="7964"/>
                    <a:pt x="5058" y="7961"/>
                    <a:pt x="5006" y="7961"/>
                  </a:cubicBezTo>
                  <a:cubicBezTo>
                    <a:pt x="4969" y="7961"/>
                    <a:pt x="4933" y="7962"/>
                    <a:pt x="4900" y="7966"/>
                  </a:cubicBezTo>
                  <a:cubicBezTo>
                    <a:pt x="4825" y="7977"/>
                    <a:pt x="4754" y="7996"/>
                    <a:pt x="4684" y="8018"/>
                  </a:cubicBezTo>
                  <a:cubicBezTo>
                    <a:pt x="4621" y="8037"/>
                    <a:pt x="4555" y="8056"/>
                    <a:pt x="4491" y="8065"/>
                  </a:cubicBezTo>
                  <a:cubicBezTo>
                    <a:pt x="4465" y="8069"/>
                    <a:pt x="4441" y="8071"/>
                    <a:pt x="4418" y="8071"/>
                  </a:cubicBezTo>
                  <a:cubicBezTo>
                    <a:pt x="4358" y="8071"/>
                    <a:pt x="4212" y="8058"/>
                    <a:pt x="4144" y="7945"/>
                  </a:cubicBezTo>
                  <a:cubicBezTo>
                    <a:pt x="4118" y="7900"/>
                    <a:pt x="4105" y="7840"/>
                    <a:pt x="4092" y="7782"/>
                  </a:cubicBezTo>
                  <a:cubicBezTo>
                    <a:pt x="4071" y="7681"/>
                    <a:pt x="4047" y="7576"/>
                    <a:pt x="3947" y="7540"/>
                  </a:cubicBezTo>
                  <a:cubicBezTo>
                    <a:pt x="3927" y="7533"/>
                    <a:pt x="3908" y="7529"/>
                    <a:pt x="3889" y="7529"/>
                  </a:cubicBezTo>
                  <a:cubicBezTo>
                    <a:pt x="3807" y="7529"/>
                    <a:pt x="3737" y="7585"/>
                    <a:pt x="3668" y="7638"/>
                  </a:cubicBezTo>
                  <a:cubicBezTo>
                    <a:pt x="3644" y="7658"/>
                    <a:pt x="3621" y="7677"/>
                    <a:pt x="3597" y="7692"/>
                  </a:cubicBezTo>
                  <a:cubicBezTo>
                    <a:pt x="3514" y="7748"/>
                    <a:pt x="3409" y="7773"/>
                    <a:pt x="3270" y="7773"/>
                  </a:cubicBezTo>
                  <a:cubicBezTo>
                    <a:pt x="3192" y="7773"/>
                    <a:pt x="3111" y="7765"/>
                    <a:pt x="3040" y="7756"/>
                  </a:cubicBezTo>
                  <a:cubicBezTo>
                    <a:pt x="2974" y="7750"/>
                    <a:pt x="2899" y="7741"/>
                    <a:pt x="2843" y="7703"/>
                  </a:cubicBezTo>
                  <a:cubicBezTo>
                    <a:pt x="2811" y="7681"/>
                    <a:pt x="2785" y="7649"/>
                    <a:pt x="2755" y="7615"/>
                  </a:cubicBezTo>
                  <a:cubicBezTo>
                    <a:pt x="2712" y="7561"/>
                    <a:pt x="2665" y="7508"/>
                    <a:pt x="2595" y="7490"/>
                  </a:cubicBezTo>
                  <a:cubicBezTo>
                    <a:pt x="2573" y="7486"/>
                    <a:pt x="2554" y="7486"/>
                    <a:pt x="2537" y="7486"/>
                  </a:cubicBezTo>
                  <a:lnTo>
                    <a:pt x="2503" y="7486"/>
                  </a:lnTo>
                  <a:cubicBezTo>
                    <a:pt x="2483" y="7486"/>
                    <a:pt x="2466" y="7486"/>
                    <a:pt x="2449" y="7480"/>
                  </a:cubicBezTo>
                  <a:cubicBezTo>
                    <a:pt x="2391" y="7463"/>
                    <a:pt x="2355" y="7398"/>
                    <a:pt x="2327" y="7338"/>
                  </a:cubicBezTo>
                  <a:lnTo>
                    <a:pt x="2308" y="7298"/>
                  </a:lnTo>
                  <a:cubicBezTo>
                    <a:pt x="2329" y="7257"/>
                    <a:pt x="2329" y="7206"/>
                    <a:pt x="2327" y="7163"/>
                  </a:cubicBezTo>
                  <a:cubicBezTo>
                    <a:pt x="2310" y="6796"/>
                    <a:pt x="2449" y="6419"/>
                    <a:pt x="2700" y="6151"/>
                  </a:cubicBezTo>
                  <a:cubicBezTo>
                    <a:pt x="2710" y="6139"/>
                    <a:pt x="2721" y="6128"/>
                    <a:pt x="2732" y="6117"/>
                  </a:cubicBezTo>
                  <a:cubicBezTo>
                    <a:pt x="2787" y="6059"/>
                    <a:pt x="2843" y="6001"/>
                    <a:pt x="2875" y="5924"/>
                  </a:cubicBezTo>
                  <a:cubicBezTo>
                    <a:pt x="2952" y="5734"/>
                    <a:pt x="2841" y="5556"/>
                    <a:pt x="2734" y="5384"/>
                  </a:cubicBezTo>
                  <a:cubicBezTo>
                    <a:pt x="2659" y="5262"/>
                    <a:pt x="2580" y="5138"/>
                    <a:pt x="2565" y="5007"/>
                  </a:cubicBezTo>
                  <a:cubicBezTo>
                    <a:pt x="2556" y="4941"/>
                    <a:pt x="2563" y="4868"/>
                    <a:pt x="2569" y="4797"/>
                  </a:cubicBezTo>
                  <a:cubicBezTo>
                    <a:pt x="2580" y="4665"/>
                    <a:pt x="2592" y="4525"/>
                    <a:pt x="2503" y="4420"/>
                  </a:cubicBezTo>
                  <a:cubicBezTo>
                    <a:pt x="2449" y="4356"/>
                    <a:pt x="2374" y="4326"/>
                    <a:pt x="2299" y="4296"/>
                  </a:cubicBezTo>
                  <a:cubicBezTo>
                    <a:pt x="2237" y="4272"/>
                    <a:pt x="2179" y="4249"/>
                    <a:pt x="2134" y="4208"/>
                  </a:cubicBezTo>
                  <a:cubicBezTo>
                    <a:pt x="2048" y="4131"/>
                    <a:pt x="2029" y="4013"/>
                    <a:pt x="2008" y="3891"/>
                  </a:cubicBezTo>
                  <a:cubicBezTo>
                    <a:pt x="1995" y="3816"/>
                    <a:pt x="1980" y="3741"/>
                    <a:pt x="1952" y="3670"/>
                  </a:cubicBezTo>
                  <a:cubicBezTo>
                    <a:pt x="1847" y="3407"/>
                    <a:pt x="1538" y="3255"/>
                    <a:pt x="1061" y="3231"/>
                  </a:cubicBezTo>
                  <a:lnTo>
                    <a:pt x="1013" y="3229"/>
                  </a:lnTo>
                  <a:cubicBezTo>
                    <a:pt x="707" y="3216"/>
                    <a:pt x="362" y="3199"/>
                    <a:pt x="150" y="2989"/>
                  </a:cubicBezTo>
                  <a:cubicBezTo>
                    <a:pt x="169" y="2976"/>
                    <a:pt x="184" y="2957"/>
                    <a:pt x="193" y="2933"/>
                  </a:cubicBezTo>
                  <a:cubicBezTo>
                    <a:pt x="216" y="2876"/>
                    <a:pt x="210" y="2796"/>
                    <a:pt x="176" y="2734"/>
                  </a:cubicBezTo>
                  <a:cubicBezTo>
                    <a:pt x="161" y="2711"/>
                    <a:pt x="146" y="2685"/>
                    <a:pt x="129" y="2661"/>
                  </a:cubicBezTo>
                  <a:cubicBezTo>
                    <a:pt x="94" y="2610"/>
                    <a:pt x="60" y="2561"/>
                    <a:pt x="56" y="2503"/>
                  </a:cubicBezTo>
                  <a:cubicBezTo>
                    <a:pt x="54" y="2458"/>
                    <a:pt x="69" y="2421"/>
                    <a:pt x="99" y="2389"/>
                  </a:cubicBezTo>
                  <a:cubicBezTo>
                    <a:pt x="174" y="2310"/>
                    <a:pt x="330" y="2280"/>
                    <a:pt x="452" y="2280"/>
                  </a:cubicBezTo>
                  <a:lnTo>
                    <a:pt x="469" y="2282"/>
                  </a:lnTo>
                  <a:cubicBezTo>
                    <a:pt x="1080" y="2297"/>
                    <a:pt x="1695" y="2336"/>
                    <a:pt x="2301" y="2398"/>
                  </a:cubicBezTo>
                  <a:lnTo>
                    <a:pt x="2318" y="2400"/>
                  </a:lnTo>
                  <a:lnTo>
                    <a:pt x="2327" y="2385"/>
                  </a:lnTo>
                  <a:cubicBezTo>
                    <a:pt x="2449" y="2177"/>
                    <a:pt x="2323" y="1963"/>
                    <a:pt x="2203" y="1757"/>
                  </a:cubicBezTo>
                  <a:cubicBezTo>
                    <a:pt x="2110" y="1601"/>
                    <a:pt x="2016" y="1438"/>
                    <a:pt x="2018" y="1273"/>
                  </a:cubicBezTo>
                  <a:cubicBezTo>
                    <a:pt x="2039" y="1254"/>
                    <a:pt x="2063" y="1245"/>
                    <a:pt x="2091" y="1245"/>
                  </a:cubicBezTo>
                  <a:cubicBezTo>
                    <a:pt x="2162" y="1245"/>
                    <a:pt x="2257" y="1305"/>
                    <a:pt x="2374" y="1419"/>
                  </a:cubicBezTo>
                  <a:cubicBezTo>
                    <a:pt x="2585" y="1624"/>
                    <a:pt x="2878" y="1742"/>
                    <a:pt x="3175" y="1742"/>
                  </a:cubicBezTo>
                  <a:cubicBezTo>
                    <a:pt x="3197" y="1742"/>
                    <a:pt x="3219" y="1741"/>
                    <a:pt x="3242" y="1740"/>
                  </a:cubicBezTo>
                  <a:cubicBezTo>
                    <a:pt x="3342" y="1734"/>
                    <a:pt x="3411" y="1704"/>
                    <a:pt x="3447" y="1650"/>
                  </a:cubicBezTo>
                  <a:cubicBezTo>
                    <a:pt x="3475" y="1607"/>
                    <a:pt x="3479" y="1558"/>
                    <a:pt x="3482" y="1511"/>
                  </a:cubicBezTo>
                  <a:cubicBezTo>
                    <a:pt x="3486" y="1468"/>
                    <a:pt x="3488" y="1427"/>
                    <a:pt x="3509" y="1397"/>
                  </a:cubicBezTo>
                  <a:cubicBezTo>
                    <a:pt x="3550" y="1335"/>
                    <a:pt x="3638" y="1333"/>
                    <a:pt x="3724" y="1331"/>
                  </a:cubicBezTo>
                  <a:lnTo>
                    <a:pt x="3752" y="1331"/>
                  </a:lnTo>
                  <a:cubicBezTo>
                    <a:pt x="4032" y="1322"/>
                    <a:pt x="4304" y="1159"/>
                    <a:pt x="4448" y="917"/>
                  </a:cubicBezTo>
                  <a:lnTo>
                    <a:pt x="4617" y="193"/>
                  </a:lnTo>
                  <a:cubicBezTo>
                    <a:pt x="4628" y="148"/>
                    <a:pt x="4639" y="110"/>
                    <a:pt x="4666" y="86"/>
                  </a:cubicBezTo>
                  <a:cubicBezTo>
                    <a:pt x="4696" y="60"/>
                    <a:pt x="4741" y="58"/>
                    <a:pt x="4791" y="58"/>
                  </a:cubicBezTo>
                  <a:lnTo>
                    <a:pt x="5166" y="54"/>
                  </a:lnTo>
                  <a:close/>
                  <a:moveTo>
                    <a:pt x="5191" y="0"/>
                  </a:moveTo>
                  <a:lnTo>
                    <a:pt x="4791" y="5"/>
                  </a:lnTo>
                  <a:cubicBezTo>
                    <a:pt x="4746" y="5"/>
                    <a:pt x="4679" y="5"/>
                    <a:pt x="4632" y="45"/>
                  </a:cubicBezTo>
                  <a:cubicBezTo>
                    <a:pt x="4589" y="82"/>
                    <a:pt x="4574" y="140"/>
                    <a:pt x="4566" y="180"/>
                  </a:cubicBezTo>
                  <a:lnTo>
                    <a:pt x="4401" y="889"/>
                  </a:lnTo>
                  <a:lnTo>
                    <a:pt x="4401" y="894"/>
                  </a:lnTo>
                  <a:cubicBezTo>
                    <a:pt x="4266" y="1119"/>
                    <a:pt x="4011" y="1269"/>
                    <a:pt x="3749" y="1277"/>
                  </a:cubicBezTo>
                  <a:lnTo>
                    <a:pt x="3724" y="1277"/>
                  </a:lnTo>
                  <a:cubicBezTo>
                    <a:pt x="3627" y="1279"/>
                    <a:pt x="3520" y="1284"/>
                    <a:pt x="3464" y="1367"/>
                  </a:cubicBezTo>
                  <a:cubicBezTo>
                    <a:pt x="3437" y="1410"/>
                    <a:pt x="3432" y="1459"/>
                    <a:pt x="3430" y="1507"/>
                  </a:cubicBezTo>
                  <a:cubicBezTo>
                    <a:pt x="3426" y="1549"/>
                    <a:pt x="3424" y="1590"/>
                    <a:pt x="3402" y="1620"/>
                  </a:cubicBezTo>
                  <a:cubicBezTo>
                    <a:pt x="3377" y="1659"/>
                    <a:pt x="3323" y="1680"/>
                    <a:pt x="3237" y="1686"/>
                  </a:cubicBezTo>
                  <a:cubicBezTo>
                    <a:pt x="3215" y="1688"/>
                    <a:pt x="3193" y="1689"/>
                    <a:pt x="3171" y="1689"/>
                  </a:cubicBezTo>
                  <a:cubicBezTo>
                    <a:pt x="2889" y="1689"/>
                    <a:pt x="2611" y="1575"/>
                    <a:pt x="2410" y="1380"/>
                  </a:cubicBezTo>
                  <a:cubicBezTo>
                    <a:pt x="2282" y="1254"/>
                    <a:pt x="2174" y="1192"/>
                    <a:pt x="2089" y="1192"/>
                  </a:cubicBezTo>
                  <a:cubicBezTo>
                    <a:pt x="2043" y="1192"/>
                    <a:pt x="2004" y="1210"/>
                    <a:pt x="1971" y="1245"/>
                  </a:cubicBezTo>
                  <a:lnTo>
                    <a:pt x="1965" y="1252"/>
                  </a:lnTo>
                  <a:lnTo>
                    <a:pt x="1965" y="1262"/>
                  </a:lnTo>
                  <a:cubicBezTo>
                    <a:pt x="1958" y="1444"/>
                    <a:pt x="2059" y="1618"/>
                    <a:pt x="2155" y="1783"/>
                  </a:cubicBezTo>
                  <a:cubicBezTo>
                    <a:pt x="2271" y="1980"/>
                    <a:pt x="2380" y="2166"/>
                    <a:pt x="2290" y="2344"/>
                  </a:cubicBezTo>
                  <a:cubicBezTo>
                    <a:pt x="1688" y="2282"/>
                    <a:pt x="1076" y="2244"/>
                    <a:pt x="471" y="2229"/>
                  </a:cubicBezTo>
                  <a:lnTo>
                    <a:pt x="452" y="2229"/>
                  </a:lnTo>
                  <a:cubicBezTo>
                    <a:pt x="388" y="2229"/>
                    <a:pt x="169" y="2237"/>
                    <a:pt x="60" y="2353"/>
                  </a:cubicBezTo>
                  <a:cubicBezTo>
                    <a:pt x="19" y="2396"/>
                    <a:pt x="0" y="2447"/>
                    <a:pt x="2" y="2505"/>
                  </a:cubicBezTo>
                  <a:cubicBezTo>
                    <a:pt x="7" y="2578"/>
                    <a:pt x="47" y="2636"/>
                    <a:pt x="86" y="2691"/>
                  </a:cubicBezTo>
                  <a:cubicBezTo>
                    <a:pt x="101" y="2715"/>
                    <a:pt x="116" y="2736"/>
                    <a:pt x="129" y="2760"/>
                  </a:cubicBezTo>
                  <a:cubicBezTo>
                    <a:pt x="154" y="2807"/>
                    <a:pt x="161" y="2871"/>
                    <a:pt x="144" y="2912"/>
                  </a:cubicBezTo>
                  <a:cubicBezTo>
                    <a:pt x="135" y="2936"/>
                    <a:pt x="120" y="2951"/>
                    <a:pt x="99" y="2957"/>
                  </a:cubicBezTo>
                  <a:lnTo>
                    <a:pt x="58" y="2968"/>
                  </a:lnTo>
                  <a:lnTo>
                    <a:pt x="86" y="3000"/>
                  </a:lnTo>
                  <a:cubicBezTo>
                    <a:pt x="311" y="3251"/>
                    <a:pt x="684" y="3268"/>
                    <a:pt x="1011" y="3283"/>
                  </a:cubicBezTo>
                  <a:lnTo>
                    <a:pt x="1058" y="3285"/>
                  </a:lnTo>
                  <a:cubicBezTo>
                    <a:pt x="1376" y="3300"/>
                    <a:pt x="1778" y="3383"/>
                    <a:pt x="1903" y="3692"/>
                  </a:cubicBezTo>
                  <a:cubicBezTo>
                    <a:pt x="1928" y="3756"/>
                    <a:pt x="1941" y="3829"/>
                    <a:pt x="1954" y="3900"/>
                  </a:cubicBezTo>
                  <a:cubicBezTo>
                    <a:pt x="1975" y="4026"/>
                    <a:pt x="1999" y="4159"/>
                    <a:pt x="2098" y="4247"/>
                  </a:cubicBezTo>
                  <a:cubicBezTo>
                    <a:pt x="2151" y="4294"/>
                    <a:pt x="2215" y="4322"/>
                    <a:pt x="2280" y="4347"/>
                  </a:cubicBezTo>
                  <a:cubicBezTo>
                    <a:pt x="2350" y="4375"/>
                    <a:pt x="2417" y="4401"/>
                    <a:pt x="2462" y="4455"/>
                  </a:cubicBezTo>
                  <a:cubicBezTo>
                    <a:pt x="2537" y="4542"/>
                    <a:pt x="2526" y="4665"/>
                    <a:pt x="2515" y="4793"/>
                  </a:cubicBezTo>
                  <a:cubicBezTo>
                    <a:pt x="2509" y="4866"/>
                    <a:pt x="2503" y="4943"/>
                    <a:pt x="2511" y="5014"/>
                  </a:cubicBezTo>
                  <a:cubicBezTo>
                    <a:pt x="2528" y="5157"/>
                    <a:pt x="2610" y="5286"/>
                    <a:pt x="2689" y="5412"/>
                  </a:cubicBezTo>
                  <a:cubicBezTo>
                    <a:pt x="2794" y="5582"/>
                    <a:pt x="2892" y="5740"/>
                    <a:pt x="2826" y="5905"/>
                  </a:cubicBezTo>
                  <a:cubicBezTo>
                    <a:pt x="2798" y="5971"/>
                    <a:pt x="2747" y="6023"/>
                    <a:pt x="2693" y="6079"/>
                  </a:cubicBezTo>
                  <a:cubicBezTo>
                    <a:pt x="2682" y="6091"/>
                    <a:pt x="2670" y="6102"/>
                    <a:pt x="2659" y="6115"/>
                  </a:cubicBezTo>
                  <a:cubicBezTo>
                    <a:pt x="2395" y="6396"/>
                    <a:pt x="2254" y="6779"/>
                    <a:pt x="2273" y="7165"/>
                  </a:cubicBezTo>
                  <a:cubicBezTo>
                    <a:pt x="2275" y="7203"/>
                    <a:pt x="2275" y="7253"/>
                    <a:pt x="2254" y="7278"/>
                  </a:cubicBezTo>
                  <a:lnTo>
                    <a:pt x="2245" y="7293"/>
                  </a:lnTo>
                  <a:lnTo>
                    <a:pt x="2278" y="7362"/>
                  </a:lnTo>
                  <a:cubicBezTo>
                    <a:pt x="2312" y="7430"/>
                    <a:pt x="2355" y="7508"/>
                    <a:pt x="2432" y="7531"/>
                  </a:cubicBezTo>
                  <a:cubicBezTo>
                    <a:pt x="2458" y="7538"/>
                    <a:pt x="2481" y="7540"/>
                    <a:pt x="2503" y="7540"/>
                  </a:cubicBezTo>
                  <a:lnTo>
                    <a:pt x="2537" y="7540"/>
                  </a:lnTo>
                  <a:cubicBezTo>
                    <a:pt x="2550" y="7540"/>
                    <a:pt x="2567" y="7540"/>
                    <a:pt x="2582" y="7544"/>
                  </a:cubicBezTo>
                  <a:cubicBezTo>
                    <a:pt x="2637" y="7555"/>
                    <a:pt x="2674" y="7602"/>
                    <a:pt x="2715" y="7649"/>
                  </a:cubicBezTo>
                  <a:cubicBezTo>
                    <a:pt x="2745" y="7683"/>
                    <a:pt x="2775" y="7720"/>
                    <a:pt x="2813" y="7748"/>
                  </a:cubicBezTo>
                  <a:cubicBezTo>
                    <a:pt x="2882" y="7793"/>
                    <a:pt x="2965" y="7803"/>
                    <a:pt x="3036" y="7810"/>
                  </a:cubicBezTo>
                  <a:cubicBezTo>
                    <a:pt x="3107" y="7818"/>
                    <a:pt x="3190" y="7827"/>
                    <a:pt x="3270" y="7827"/>
                  </a:cubicBezTo>
                  <a:cubicBezTo>
                    <a:pt x="3419" y="7827"/>
                    <a:pt x="3533" y="7797"/>
                    <a:pt x="3625" y="7737"/>
                  </a:cubicBezTo>
                  <a:cubicBezTo>
                    <a:pt x="3651" y="7720"/>
                    <a:pt x="3674" y="7700"/>
                    <a:pt x="3700" y="7681"/>
                  </a:cubicBezTo>
                  <a:cubicBezTo>
                    <a:pt x="3763" y="7631"/>
                    <a:pt x="3828" y="7583"/>
                    <a:pt x="3890" y="7583"/>
                  </a:cubicBezTo>
                  <a:cubicBezTo>
                    <a:pt x="3903" y="7583"/>
                    <a:pt x="3915" y="7585"/>
                    <a:pt x="3927" y="7589"/>
                  </a:cubicBezTo>
                  <a:cubicBezTo>
                    <a:pt x="4002" y="7617"/>
                    <a:pt x="4019" y="7698"/>
                    <a:pt x="4041" y="7795"/>
                  </a:cubicBezTo>
                  <a:cubicBezTo>
                    <a:pt x="4054" y="7855"/>
                    <a:pt x="4067" y="7919"/>
                    <a:pt x="4099" y="7973"/>
                  </a:cubicBezTo>
                  <a:cubicBezTo>
                    <a:pt x="4154" y="8069"/>
                    <a:pt x="4272" y="8125"/>
                    <a:pt x="4418" y="8125"/>
                  </a:cubicBezTo>
                  <a:cubicBezTo>
                    <a:pt x="4444" y="8125"/>
                    <a:pt x="4471" y="8122"/>
                    <a:pt x="4497" y="8118"/>
                  </a:cubicBezTo>
                  <a:cubicBezTo>
                    <a:pt x="4568" y="8107"/>
                    <a:pt x="4634" y="8088"/>
                    <a:pt x="4699" y="8069"/>
                  </a:cubicBezTo>
                  <a:cubicBezTo>
                    <a:pt x="4767" y="8050"/>
                    <a:pt x="4836" y="8028"/>
                    <a:pt x="4906" y="8020"/>
                  </a:cubicBezTo>
                  <a:cubicBezTo>
                    <a:pt x="4937" y="8016"/>
                    <a:pt x="4972" y="8015"/>
                    <a:pt x="5008" y="8015"/>
                  </a:cubicBezTo>
                  <a:cubicBezTo>
                    <a:pt x="5058" y="8015"/>
                    <a:pt x="5111" y="8017"/>
                    <a:pt x="5161" y="8020"/>
                  </a:cubicBezTo>
                  <a:cubicBezTo>
                    <a:pt x="5213" y="8024"/>
                    <a:pt x="5264" y="8028"/>
                    <a:pt x="5316" y="8028"/>
                  </a:cubicBezTo>
                  <a:lnTo>
                    <a:pt x="5333" y="8026"/>
                  </a:lnTo>
                  <a:lnTo>
                    <a:pt x="5361" y="8026"/>
                  </a:lnTo>
                  <a:lnTo>
                    <a:pt x="5410" y="8022"/>
                  </a:lnTo>
                  <a:lnTo>
                    <a:pt x="5397" y="7990"/>
                  </a:lnTo>
                  <a:cubicBezTo>
                    <a:pt x="5378" y="7932"/>
                    <a:pt x="5354" y="7865"/>
                    <a:pt x="5348" y="7797"/>
                  </a:cubicBezTo>
                  <a:cubicBezTo>
                    <a:pt x="5326" y="7598"/>
                    <a:pt x="5429" y="7407"/>
                    <a:pt x="5549" y="7214"/>
                  </a:cubicBezTo>
                  <a:cubicBezTo>
                    <a:pt x="5573" y="7223"/>
                    <a:pt x="5601" y="7229"/>
                    <a:pt x="5626" y="7229"/>
                  </a:cubicBezTo>
                  <a:cubicBezTo>
                    <a:pt x="5736" y="7229"/>
                    <a:pt x="5838" y="7146"/>
                    <a:pt x="5937" y="7064"/>
                  </a:cubicBezTo>
                  <a:cubicBezTo>
                    <a:pt x="5984" y="7026"/>
                    <a:pt x="6033" y="6985"/>
                    <a:pt x="6083" y="6955"/>
                  </a:cubicBezTo>
                  <a:cubicBezTo>
                    <a:pt x="6143" y="6918"/>
                    <a:pt x="6215" y="6899"/>
                    <a:pt x="6293" y="6899"/>
                  </a:cubicBezTo>
                  <a:cubicBezTo>
                    <a:pt x="6458" y="6899"/>
                    <a:pt x="6612" y="6987"/>
                    <a:pt x="6685" y="7120"/>
                  </a:cubicBezTo>
                  <a:cubicBezTo>
                    <a:pt x="6693" y="7137"/>
                    <a:pt x="6702" y="7154"/>
                    <a:pt x="6710" y="7171"/>
                  </a:cubicBezTo>
                  <a:cubicBezTo>
                    <a:pt x="6738" y="7233"/>
                    <a:pt x="6768" y="7298"/>
                    <a:pt x="6832" y="7330"/>
                  </a:cubicBezTo>
                  <a:cubicBezTo>
                    <a:pt x="6875" y="7353"/>
                    <a:pt x="6922" y="7355"/>
                    <a:pt x="6970" y="7355"/>
                  </a:cubicBezTo>
                  <a:lnTo>
                    <a:pt x="6993" y="7355"/>
                  </a:lnTo>
                  <a:cubicBezTo>
                    <a:pt x="7038" y="7355"/>
                    <a:pt x="7079" y="7355"/>
                    <a:pt x="7111" y="7377"/>
                  </a:cubicBezTo>
                  <a:cubicBezTo>
                    <a:pt x="7137" y="7394"/>
                    <a:pt x="7154" y="7420"/>
                    <a:pt x="7171" y="7448"/>
                  </a:cubicBezTo>
                  <a:cubicBezTo>
                    <a:pt x="7182" y="7463"/>
                    <a:pt x="7190" y="7478"/>
                    <a:pt x="7201" y="7490"/>
                  </a:cubicBezTo>
                  <a:cubicBezTo>
                    <a:pt x="7261" y="7565"/>
                    <a:pt x="7353" y="7604"/>
                    <a:pt x="7462" y="7606"/>
                  </a:cubicBezTo>
                  <a:cubicBezTo>
                    <a:pt x="7559" y="7606"/>
                    <a:pt x="7659" y="7574"/>
                    <a:pt x="7741" y="7518"/>
                  </a:cubicBezTo>
                  <a:cubicBezTo>
                    <a:pt x="7854" y="7439"/>
                    <a:pt x="7938" y="7330"/>
                    <a:pt x="8019" y="7223"/>
                  </a:cubicBezTo>
                  <a:cubicBezTo>
                    <a:pt x="8049" y="7182"/>
                    <a:pt x="8082" y="7141"/>
                    <a:pt x="8114" y="7101"/>
                  </a:cubicBezTo>
                  <a:cubicBezTo>
                    <a:pt x="8236" y="6955"/>
                    <a:pt x="8384" y="6833"/>
                    <a:pt x="8499" y="6743"/>
                  </a:cubicBezTo>
                  <a:lnTo>
                    <a:pt x="8523" y="6726"/>
                  </a:lnTo>
                  <a:lnTo>
                    <a:pt x="8187" y="6344"/>
                  </a:lnTo>
                  <a:cubicBezTo>
                    <a:pt x="8127" y="6276"/>
                    <a:pt x="8056" y="6199"/>
                    <a:pt x="8030" y="6106"/>
                  </a:cubicBezTo>
                  <a:cubicBezTo>
                    <a:pt x="7981" y="5944"/>
                    <a:pt x="8062" y="5789"/>
                    <a:pt x="8150" y="5624"/>
                  </a:cubicBezTo>
                  <a:cubicBezTo>
                    <a:pt x="8217" y="5498"/>
                    <a:pt x="8285" y="5367"/>
                    <a:pt x="8296" y="5228"/>
                  </a:cubicBezTo>
                  <a:cubicBezTo>
                    <a:pt x="8317" y="4971"/>
                    <a:pt x="8146" y="4750"/>
                    <a:pt x="7970" y="4547"/>
                  </a:cubicBezTo>
                  <a:cubicBezTo>
                    <a:pt x="7940" y="4510"/>
                    <a:pt x="7904" y="4472"/>
                    <a:pt x="7859" y="4446"/>
                  </a:cubicBezTo>
                  <a:cubicBezTo>
                    <a:pt x="7827" y="4427"/>
                    <a:pt x="7790" y="4418"/>
                    <a:pt x="7756" y="4407"/>
                  </a:cubicBezTo>
                  <a:cubicBezTo>
                    <a:pt x="7711" y="4397"/>
                    <a:pt x="7668" y="4384"/>
                    <a:pt x="7640" y="4354"/>
                  </a:cubicBezTo>
                  <a:cubicBezTo>
                    <a:pt x="7612" y="4328"/>
                    <a:pt x="7602" y="4294"/>
                    <a:pt x="7608" y="4255"/>
                  </a:cubicBezTo>
                  <a:cubicBezTo>
                    <a:pt x="7617" y="4180"/>
                    <a:pt x="7681" y="4092"/>
                    <a:pt x="7762" y="4043"/>
                  </a:cubicBezTo>
                  <a:cubicBezTo>
                    <a:pt x="7788" y="4028"/>
                    <a:pt x="7814" y="4013"/>
                    <a:pt x="7842" y="4000"/>
                  </a:cubicBezTo>
                  <a:cubicBezTo>
                    <a:pt x="7951" y="3940"/>
                    <a:pt x="8064" y="3880"/>
                    <a:pt x="8103" y="3760"/>
                  </a:cubicBezTo>
                  <a:cubicBezTo>
                    <a:pt x="8114" y="3724"/>
                    <a:pt x="8118" y="3685"/>
                    <a:pt x="8120" y="3647"/>
                  </a:cubicBezTo>
                  <a:cubicBezTo>
                    <a:pt x="8122" y="3610"/>
                    <a:pt x="8124" y="3574"/>
                    <a:pt x="8135" y="3542"/>
                  </a:cubicBezTo>
                  <a:cubicBezTo>
                    <a:pt x="8165" y="3458"/>
                    <a:pt x="8251" y="3405"/>
                    <a:pt x="8332" y="3353"/>
                  </a:cubicBezTo>
                  <a:lnTo>
                    <a:pt x="8339" y="3349"/>
                  </a:lnTo>
                  <a:cubicBezTo>
                    <a:pt x="8416" y="3300"/>
                    <a:pt x="8499" y="3244"/>
                    <a:pt x="8591" y="3173"/>
                  </a:cubicBezTo>
                  <a:lnTo>
                    <a:pt x="8613" y="3156"/>
                  </a:lnTo>
                  <a:lnTo>
                    <a:pt x="8596" y="3135"/>
                  </a:lnTo>
                  <a:lnTo>
                    <a:pt x="8587" y="3128"/>
                  </a:lnTo>
                  <a:cubicBezTo>
                    <a:pt x="8570" y="3101"/>
                    <a:pt x="8570" y="3060"/>
                    <a:pt x="8570" y="3026"/>
                  </a:cubicBezTo>
                  <a:cubicBezTo>
                    <a:pt x="8566" y="2768"/>
                    <a:pt x="8574" y="2543"/>
                    <a:pt x="8701" y="2366"/>
                  </a:cubicBezTo>
                  <a:cubicBezTo>
                    <a:pt x="8718" y="2344"/>
                    <a:pt x="8735" y="2321"/>
                    <a:pt x="8754" y="2299"/>
                  </a:cubicBezTo>
                  <a:cubicBezTo>
                    <a:pt x="8791" y="2254"/>
                    <a:pt x="8831" y="2209"/>
                    <a:pt x="8855" y="2154"/>
                  </a:cubicBezTo>
                  <a:cubicBezTo>
                    <a:pt x="8879" y="2098"/>
                    <a:pt x="8879" y="2029"/>
                    <a:pt x="8857" y="1978"/>
                  </a:cubicBezTo>
                  <a:cubicBezTo>
                    <a:pt x="8840" y="1937"/>
                    <a:pt x="8812" y="1909"/>
                    <a:pt x="8776" y="1894"/>
                  </a:cubicBezTo>
                  <a:cubicBezTo>
                    <a:pt x="8748" y="1884"/>
                    <a:pt x="8720" y="1884"/>
                    <a:pt x="8692" y="1884"/>
                  </a:cubicBezTo>
                  <a:lnTo>
                    <a:pt x="8673" y="1884"/>
                  </a:lnTo>
                  <a:cubicBezTo>
                    <a:pt x="8658" y="1884"/>
                    <a:pt x="8643" y="1884"/>
                    <a:pt x="8626" y="1879"/>
                  </a:cubicBezTo>
                  <a:cubicBezTo>
                    <a:pt x="8585" y="1873"/>
                    <a:pt x="8551" y="1845"/>
                    <a:pt x="8512" y="1819"/>
                  </a:cubicBezTo>
                  <a:cubicBezTo>
                    <a:pt x="8504" y="1813"/>
                    <a:pt x="8495" y="1804"/>
                    <a:pt x="8484" y="1800"/>
                  </a:cubicBezTo>
                  <a:cubicBezTo>
                    <a:pt x="8266" y="1646"/>
                    <a:pt x="7996" y="1631"/>
                    <a:pt x="7689" y="1631"/>
                  </a:cubicBezTo>
                  <a:cubicBezTo>
                    <a:pt x="7668" y="1588"/>
                    <a:pt x="7655" y="1541"/>
                    <a:pt x="7651" y="1487"/>
                  </a:cubicBezTo>
                  <a:lnTo>
                    <a:pt x="7647" y="1447"/>
                  </a:lnTo>
                  <a:lnTo>
                    <a:pt x="7610" y="1468"/>
                  </a:lnTo>
                  <a:cubicBezTo>
                    <a:pt x="7574" y="1489"/>
                    <a:pt x="7544" y="1504"/>
                    <a:pt x="7516" y="1517"/>
                  </a:cubicBezTo>
                  <a:cubicBezTo>
                    <a:pt x="7450" y="1545"/>
                    <a:pt x="7382" y="1559"/>
                    <a:pt x="7318" y="1559"/>
                  </a:cubicBezTo>
                  <a:cubicBezTo>
                    <a:pt x="7259" y="1559"/>
                    <a:pt x="7204" y="1547"/>
                    <a:pt x="7158" y="1524"/>
                  </a:cubicBezTo>
                  <a:cubicBezTo>
                    <a:pt x="7128" y="1509"/>
                    <a:pt x="7102" y="1487"/>
                    <a:pt x="7072" y="1468"/>
                  </a:cubicBezTo>
                  <a:cubicBezTo>
                    <a:pt x="7049" y="1449"/>
                    <a:pt x="7023" y="1429"/>
                    <a:pt x="6995" y="1414"/>
                  </a:cubicBezTo>
                  <a:cubicBezTo>
                    <a:pt x="6937" y="1380"/>
                    <a:pt x="6871" y="1363"/>
                    <a:pt x="6809" y="1346"/>
                  </a:cubicBezTo>
                  <a:cubicBezTo>
                    <a:pt x="6730" y="1322"/>
                    <a:pt x="6655" y="1301"/>
                    <a:pt x="6595" y="1254"/>
                  </a:cubicBezTo>
                  <a:cubicBezTo>
                    <a:pt x="6563" y="1226"/>
                    <a:pt x="6535" y="1189"/>
                    <a:pt x="6507" y="1153"/>
                  </a:cubicBezTo>
                  <a:cubicBezTo>
                    <a:pt x="6479" y="1117"/>
                    <a:pt x="6449" y="1078"/>
                    <a:pt x="6413" y="1048"/>
                  </a:cubicBezTo>
                  <a:cubicBezTo>
                    <a:pt x="6353" y="997"/>
                    <a:pt x="6275" y="969"/>
                    <a:pt x="6203" y="941"/>
                  </a:cubicBezTo>
                  <a:cubicBezTo>
                    <a:pt x="6125" y="915"/>
                    <a:pt x="6053" y="887"/>
                    <a:pt x="5999" y="836"/>
                  </a:cubicBezTo>
                  <a:cubicBezTo>
                    <a:pt x="5963" y="804"/>
                    <a:pt x="5937" y="761"/>
                    <a:pt x="5909" y="714"/>
                  </a:cubicBezTo>
                  <a:cubicBezTo>
                    <a:pt x="5881" y="669"/>
                    <a:pt x="5851" y="620"/>
                    <a:pt x="5811" y="581"/>
                  </a:cubicBezTo>
                  <a:cubicBezTo>
                    <a:pt x="5744" y="519"/>
                    <a:pt x="5656" y="489"/>
                    <a:pt x="5571" y="461"/>
                  </a:cubicBezTo>
                  <a:cubicBezTo>
                    <a:pt x="5474" y="429"/>
                    <a:pt x="5382" y="397"/>
                    <a:pt x="5328" y="322"/>
                  </a:cubicBezTo>
                  <a:cubicBezTo>
                    <a:pt x="5298" y="279"/>
                    <a:pt x="5286" y="230"/>
                    <a:pt x="5271" y="176"/>
                  </a:cubicBezTo>
                  <a:cubicBezTo>
                    <a:pt x="5258" y="129"/>
                    <a:pt x="5245" y="82"/>
                    <a:pt x="5219" y="39"/>
                  </a:cubicBezTo>
                  <a:cubicBezTo>
                    <a:pt x="5215" y="30"/>
                    <a:pt x="5211" y="24"/>
                    <a:pt x="5206" y="20"/>
                  </a:cubicBezTo>
                  <a:cubicBezTo>
                    <a:pt x="5204" y="18"/>
                    <a:pt x="5202" y="13"/>
                    <a:pt x="5200" y="11"/>
                  </a:cubicBezTo>
                  <a:lnTo>
                    <a:pt x="5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151"/>
            <p:cNvSpPr/>
            <p:nvPr/>
          </p:nvSpPr>
          <p:spPr>
            <a:xfrm>
              <a:off x="4480758" y="2435093"/>
              <a:ext cx="83909" cy="57199"/>
            </a:xfrm>
            <a:custGeom>
              <a:rect b="b" l="l" r="r" t="t"/>
              <a:pathLst>
                <a:path extrusionOk="0" h="2013" w="2953">
                  <a:moveTo>
                    <a:pt x="1563" y="0"/>
                  </a:moveTo>
                  <a:cubicBezTo>
                    <a:pt x="1559" y="0"/>
                    <a:pt x="1555" y="0"/>
                    <a:pt x="1551" y="1"/>
                  </a:cubicBezTo>
                  <a:cubicBezTo>
                    <a:pt x="1457" y="7"/>
                    <a:pt x="1382" y="74"/>
                    <a:pt x="1298" y="114"/>
                  </a:cubicBezTo>
                  <a:cubicBezTo>
                    <a:pt x="1261" y="134"/>
                    <a:pt x="1216" y="146"/>
                    <a:pt x="1174" y="146"/>
                  </a:cubicBezTo>
                  <a:cubicBezTo>
                    <a:pt x="1127" y="146"/>
                    <a:pt x="1083" y="131"/>
                    <a:pt x="1056" y="95"/>
                  </a:cubicBezTo>
                  <a:cubicBezTo>
                    <a:pt x="975" y="157"/>
                    <a:pt x="893" y="215"/>
                    <a:pt x="808" y="268"/>
                  </a:cubicBezTo>
                  <a:cubicBezTo>
                    <a:pt x="720" y="322"/>
                    <a:pt x="626" y="380"/>
                    <a:pt x="594" y="476"/>
                  </a:cubicBezTo>
                  <a:cubicBezTo>
                    <a:pt x="568" y="547"/>
                    <a:pt x="583" y="626"/>
                    <a:pt x="559" y="697"/>
                  </a:cubicBezTo>
                  <a:cubicBezTo>
                    <a:pt x="514" y="834"/>
                    <a:pt x="356" y="890"/>
                    <a:pt x="229" y="963"/>
                  </a:cubicBezTo>
                  <a:cubicBezTo>
                    <a:pt x="105" y="1038"/>
                    <a:pt x="0" y="1215"/>
                    <a:pt x="103" y="1316"/>
                  </a:cubicBezTo>
                  <a:cubicBezTo>
                    <a:pt x="161" y="1374"/>
                    <a:pt x="255" y="1372"/>
                    <a:pt x="328" y="1413"/>
                  </a:cubicBezTo>
                  <a:cubicBezTo>
                    <a:pt x="369" y="1434"/>
                    <a:pt x="401" y="1470"/>
                    <a:pt x="431" y="1507"/>
                  </a:cubicBezTo>
                  <a:cubicBezTo>
                    <a:pt x="561" y="1657"/>
                    <a:pt x="696" y="1826"/>
                    <a:pt x="739" y="2012"/>
                  </a:cubicBezTo>
                  <a:cubicBezTo>
                    <a:pt x="767" y="2004"/>
                    <a:pt x="795" y="1993"/>
                    <a:pt x="823" y="1978"/>
                  </a:cubicBezTo>
                  <a:cubicBezTo>
                    <a:pt x="889" y="1944"/>
                    <a:pt x="943" y="1890"/>
                    <a:pt x="996" y="1837"/>
                  </a:cubicBezTo>
                  <a:cubicBezTo>
                    <a:pt x="1148" y="1683"/>
                    <a:pt x="1301" y="1530"/>
                    <a:pt x="1453" y="1376"/>
                  </a:cubicBezTo>
                  <a:cubicBezTo>
                    <a:pt x="1477" y="1351"/>
                    <a:pt x="1506" y="1327"/>
                    <a:pt x="1539" y="1327"/>
                  </a:cubicBezTo>
                  <a:cubicBezTo>
                    <a:pt x="1540" y="1327"/>
                    <a:pt x="1541" y="1327"/>
                    <a:pt x="1543" y="1327"/>
                  </a:cubicBezTo>
                  <a:cubicBezTo>
                    <a:pt x="1558" y="1329"/>
                    <a:pt x="1571" y="1335"/>
                    <a:pt x="1581" y="1342"/>
                  </a:cubicBezTo>
                  <a:cubicBezTo>
                    <a:pt x="1682" y="1393"/>
                    <a:pt x="1770" y="1473"/>
                    <a:pt x="1830" y="1569"/>
                  </a:cubicBezTo>
                  <a:cubicBezTo>
                    <a:pt x="1847" y="1597"/>
                    <a:pt x="1862" y="1627"/>
                    <a:pt x="1888" y="1650"/>
                  </a:cubicBezTo>
                  <a:cubicBezTo>
                    <a:pt x="1926" y="1687"/>
                    <a:pt x="1977" y="1699"/>
                    <a:pt x="2031" y="1699"/>
                  </a:cubicBezTo>
                  <a:cubicBezTo>
                    <a:pt x="2076" y="1699"/>
                    <a:pt x="2123" y="1690"/>
                    <a:pt x="2166" y="1680"/>
                  </a:cubicBezTo>
                  <a:cubicBezTo>
                    <a:pt x="2192" y="1586"/>
                    <a:pt x="2198" y="1488"/>
                    <a:pt x="2188" y="1393"/>
                  </a:cubicBezTo>
                  <a:cubicBezTo>
                    <a:pt x="2340" y="1380"/>
                    <a:pt x="2492" y="1368"/>
                    <a:pt x="2646" y="1355"/>
                  </a:cubicBezTo>
                  <a:cubicBezTo>
                    <a:pt x="2667" y="1353"/>
                    <a:pt x="2693" y="1350"/>
                    <a:pt x="2712" y="1338"/>
                  </a:cubicBezTo>
                  <a:cubicBezTo>
                    <a:pt x="2775" y="1295"/>
                    <a:pt x="2730" y="1188"/>
                    <a:pt x="2764" y="1121"/>
                  </a:cubicBezTo>
                  <a:cubicBezTo>
                    <a:pt x="2796" y="1059"/>
                    <a:pt x="2886" y="1046"/>
                    <a:pt x="2920" y="986"/>
                  </a:cubicBezTo>
                  <a:cubicBezTo>
                    <a:pt x="2952" y="928"/>
                    <a:pt x="2918" y="853"/>
                    <a:pt x="2867" y="811"/>
                  </a:cubicBezTo>
                  <a:cubicBezTo>
                    <a:pt x="2813" y="766"/>
                    <a:pt x="2749" y="742"/>
                    <a:pt x="2695" y="701"/>
                  </a:cubicBezTo>
                  <a:cubicBezTo>
                    <a:pt x="2535" y="575"/>
                    <a:pt x="2532" y="337"/>
                    <a:pt x="2537" y="131"/>
                  </a:cubicBezTo>
                  <a:cubicBezTo>
                    <a:pt x="2537" y="127"/>
                    <a:pt x="2537" y="121"/>
                    <a:pt x="2537" y="116"/>
                  </a:cubicBezTo>
                  <a:cubicBezTo>
                    <a:pt x="2522" y="125"/>
                    <a:pt x="2505" y="131"/>
                    <a:pt x="2492" y="142"/>
                  </a:cubicBezTo>
                  <a:cubicBezTo>
                    <a:pt x="2415" y="146"/>
                    <a:pt x="2337" y="149"/>
                    <a:pt x="2259" y="149"/>
                  </a:cubicBezTo>
                  <a:cubicBezTo>
                    <a:pt x="2096" y="149"/>
                    <a:pt x="1934" y="134"/>
                    <a:pt x="1785" y="71"/>
                  </a:cubicBezTo>
                  <a:cubicBezTo>
                    <a:pt x="1711" y="41"/>
                    <a:pt x="1640" y="0"/>
                    <a:pt x="1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151"/>
            <p:cNvSpPr/>
            <p:nvPr/>
          </p:nvSpPr>
          <p:spPr>
            <a:xfrm>
              <a:off x="4481525" y="2434354"/>
              <a:ext cx="84052" cy="58961"/>
            </a:xfrm>
            <a:custGeom>
              <a:rect b="b" l="l" r="r" t="t"/>
              <a:pathLst>
                <a:path extrusionOk="0" h="2075" w="2958">
                  <a:moveTo>
                    <a:pt x="1537" y="52"/>
                  </a:moveTo>
                  <a:cubicBezTo>
                    <a:pt x="1593" y="52"/>
                    <a:pt x="1646" y="78"/>
                    <a:pt x="1702" y="102"/>
                  </a:cubicBezTo>
                  <a:cubicBezTo>
                    <a:pt x="1717" y="108"/>
                    <a:pt x="1732" y="117"/>
                    <a:pt x="1747" y="121"/>
                  </a:cubicBezTo>
                  <a:cubicBezTo>
                    <a:pt x="1880" y="177"/>
                    <a:pt x="2030" y="202"/>
                    <a:pt x="2233" y="202"/>
                  </a:cubicBezTo>
                  <a:cubicBezTo>
                    <a:pt x="2311" y="202"/>
                    <a:pt x="2383" y="198"/>
                    <a:pt x="2465" y="194"/>
                  </a:cubicBezTo>
                  <a:lnTo>
                    <a:pt x="2473" y="194"/>
                  </a:lnTo>
                  <a:lnTo>
                    <a:pt x="2480" y="190"/>
                  </a:lnTo>
                  <a:cubicBezTo>
                    <a:pt x="2480" y="190"/>
                    <a:pt x="2482" y="190"/>
                    <a:pt x="2482" y="187"/>
                  </a:cubicBezTo>
                  <a:lnTo>
                    <a:pt x="2482" y="187"/>
                  </a:lnTo>
                  <a:cubicBezTo>
                    <a:pt x="2480" y="376"/>
                    <a:pt x="2484" y="618"/>
                    <a:pt x="2653" y="749"/>
                  </a:cubicBezTo>
                  <a:cubicBezTo>
                    <a:pt x="2679" y="768"/>
                    <a:pt x="2709" y="785"/>
                    <a:pt x="2737" y="802"/>
                  </a:cubicBezTo>
                  <a:cubicBezTo>
                    <a:pt x="2767" y="819"/>
                    <a:pt x="2797" y="834"/>
                    <a:pt x="2820" y="856"/>
                  </a:cubicBezTo>
                  <a:cubicBezTo>
                    <a:pt x="2863" y="892"/>
                    <a:pt x="2895" y="954"/>
                    <a:pt x="2870" y="999"/>
                  </a:cubicBezTo>
                  <a:cubicBezTo>
                    <a:pt x="2857" y="1023"/>
                    <a:pt x="2829" y="1040"/>
                    <a:pt x="2801" y="1055"/>
                  </a:cubicBezTo>
                  <a:cubicBezTo>
                    <a:pt x="2769" y="1076"/>
                    <a:pt x="2735" y="1096"/>
                    <a:pt x="2713" y="1134"/>
                  </a:cubicBezTo>
                  <a:cubicBezTo>
                    <a:pt x="2696" y="1169"/>
                    <a:pt x="2696" y="1209"/>
                    <a:pt x="2694" y="1246"/>
                  </a:cubicBezTo>
                  <a:cubicBezTo>
                    <a:pt x="2694" y="1295"/>
                    <a:pt x="2692" y="1325"/>
                    <a:pt x="2670" y="1342"/>
                  </a:cubicBezTo>
                  <a:cubicBezTo>
                    <a:pt x="2655" y="1351"/>
                    <a:pt x="2634" y="1353"/>
                    <a:pt x="2617" y="1353"/>
                  </a:cubicBezTo>
                  <a:lnTo>
                    <a:pt x="2131" y="1394"/>
                  </a:lnTo>
                  <a:lnTo>
                    <a:pt x="2133" y="1421"/>
                  </a:lnTo>
                  <a:cubicBezTo>
                    <a:pt x="2143" y="1507"/>
                    <a:pt x="2139" y="1597"/>
                    <a:pt x="2118" y="1683"/>
                  </a:cubicBezTo>
                  <a:cubicBezTo>
                    <a:pt x="2081" y="1691"/>
                    <a:pt x="2041" y="1698"/>
                    <a:pt x="2002" y="1698"/>
                  </a:cubicBezTo>
                  <a:cubicBezTo>
                    <a:pt x="1948" y="1698"/>
                    <a:pt x="1908" y="1685"/>
                    <a:pt x="1878" y="1657"/>
                  </a:cubicBezTo>
                  <a:cubicBezTo>
                    <a:pt x="1861" y="1640"/>
                    <a:pt x="1848" y="1619"/>
                    <a:pt x="1835" y="1597"/>
                  </a:cubicBezTo>
                  <a:lnTo>
                    <a:pt x="1824" y="1580"/>
                  </a:lnTo>
                  <a:cubicBezTo>
                    <a:pt x="1762" y="1479"/>
                    <a:pt x="1672" y="1398"/>
                    <a:pt x="1567" y="1344"/>
                  </a:cubicBezTo>
                  <a:cubicBezTo>
                    <a:pt x="1554" y="1336"/>
                    <a:pt x="1537" y="1329"/>
                    <a:pt x="1518" y="1327"/>
                  </a:cubicBezTo>
                  <a:lnTo>
                    <a:pt x="1509" y="1327"/>
                  </a:lnTo>
                  <a:cubicBezTo>
                    <a:pt x="1464" y="1327"/>
                    <a:pt x="1426" y="1364"/>
                    <a:pt x="1406" y="1383"/>
                  </a:cubicBezTo>
                  <a:lnTo>
                    <a:pt x="950" y="1843"/>
                  </a:lnTo>
                  <a:cubicBezTo>
                    <a:pt x="899" y="1895"/>
                    <a:pt x="845" y="1946"/>
                    <a:pt x="783" y="1981"/>
                  </a:cubicBezTo>
                  <a:cubicBezTo>
                    <a:pt x="766" y="1989"/>
                    <a:pt x="749" y="1998"/>
                    <a:pt x="732" y="2004"/>
                  </a:cubicBezTo>
                  <a:cubicBezTo>
                    <a:pt x="680" y="1820"/>
                    <a:pt x="547" y="1657"/>
                    <a:pt x="425" y="1516"/>
                  </a:cubicBezTo>
                  <a:cubicBezTo>
                    <a:pt x="395" y="1479"/>
                    <a:pt x="359" y="1441"/>
                    <a:pt x="314" y="1415"/>
                  </a:cubicBezTo>
                  <a:cubicBezTo>
                    <a:pt x="282" y="1396"/>
                    <a:pt x="245" y="1387"/>
                    <a:pt x="211" y="1376"/>
                  </a:cubicBezTo>
                  <a:cubicBezTo>
                    <a:pt x="166" y="1366"/>
                    <a:pt x="123" y="1353"/>
                    <a:pt x="95" y="1323"/>
                  </a:cubicBezTo>
                  <a:cubicBezTo>
                    <a:pt x="67" y="1297"/>
                    <a:pt x="57" y="1263"/>
                    <a:pt x="63" y="1224"/>
                  </a:cubicBezTo>
                  <a:cubicBezTo>
                    <a:pt x="72" y="1149"/>
                    <a:pt x="136" y="1061"/>
                    <a:pt x="217" y="1012"/>
                  </a:cubicBezTo>
                  <a:cubicBezTo>
                    <a:pt x="243" y="997"/>
                    <a:pt x="269" y="982"/>
                    <a:pt x="297" y="969"/>
                  </a:cubicBezTo>
                  <a:cubicBezTo>
                    <a:pt x="406" y="909"/>
                    <a:pt x="519" y="849"/>
                    <a:pt x="558" y="729"/>
                  </a:cubicBezTo>
                  <a:cubicBezTo>
                    <a:pt x="569" y="693"/>
                    <a:pt x="573" y="654"/>
                    <a:pt x="575" y="616"/>
                  </a:cubicBezTo>
                  <a:cubicBezTo>
                    <a:pt x="577" y="579"/>
                    <a:pt x="579" y="543"/>
                    <a:pt x="590" y="511"/>
                  </a:cubicBezTo>
                  <a:cubicBezTo>
                    <a:pt x="620" y="427"/>
                    <a:pt x="706" y="374"/>
                    <a:pt x="787" y="322"/>
                  </a:cubicBezTo>
                  <a:lnTo>
                    <a:pt x="794" y="318"/>
                  </a:lnTo>
                  <a:cubicBezTo>
                    <a:pt x="866" y="273"/>
                    <a:pt x="944" y="220"/>
                    <a:pt x="1027" y="157"/>
                  </a:cubicBezTo>
                  <a:cubicBezTo>
                    <a:pt x="1057" y="184"/>
                    <a:pt x="1101" y="197"/>
                    <a:pt x="1148" y="197"/>
                  </a:cubicBezTo>
                  <a:cubicBezTo>
                    <a:pt x="1193" y="197"/>
                    <a:pt x="1241" y="186"/>
                    <a:pt x="1284" y="164"/>
                  </a:cubicBezTo>
                  <a:cubicBezTo>
                    <a:pt x="1308" y="153"/>
                    <a:pt x="1331" y="138"/>
                    <a:pt x="1355" y="123"/>
                  </a:cubicBezTo>
                  <a:cubicBezTo>
                    <a:pt x="1413" y="89"/>
                    <a:pt x="1466" y="57"/>
                    <a:pt x="1524" y="55"/>
                  </a:cubicBezTo>
                  <a:lnTo>
                    <a:pt x="1537" y="52"/>
                  </a:lnTo>
                  <a:close/>
                  <a:moveTo>
                    <a:pt x="1537" y="1"/>
                  </a:moveTo>
                  <a:cubicBezTo>
                    <a:pt x="1532" y="1"/>
                    <a:pt x="1527" y="1"/>
                    <a:pt x="1522" y="1"/>
                  </a:cubicBezTo>
                  <a:cubicBezTo>
                    <a:pt x="1449" y="5"/>
                    <a:pt x="1387" y="42"/>
                    <a:pt x="1327" y="78"/>
                  </a:cubicBezTo>
                  <a:cubicBezTo>
                    <a:pt x="1306" y="91"/>
                    <a:pt x="1282" y="106"/>
                    <a:pt x="1259" y="117"/>
                  </a:cubicBezTo>
                  <a:cubicBezTo>
                    <a:pt x="1224" y="134"/>
                    <a:pt x="1184" y="145"/>
                    <a:pt x="1147" y="145"/>
                  </a:cubicBezTo>
                  <a:cubicBezTo>
                    <a:pt x="1117" y="145"/>
                    <a:pt x="1076" y="138"/>
                    <a:pt x="1051" y="104"/>
                  </a:cubicBezTo>
                  <a:lnTo>
                    <a:pt x="1034" y="85"/>
                  </a:lnTo>
                  <a:lnTo>
                    <a:pt x="1012" y="100"/>
                  </a:lnTo>
                  <a:cubicBezTo>
                    <a:pt x="922" y="168"/>
                    <a:pt x="843" y="226"/>
                    <a:pt x="766" y="273"/>
                  </a:cubicBezTo>
                  <a:lnTo>
                    <a:pt x="759" y="277"/>
                  </a:lnTo>
                  <a:cubicBezTo>
                    <a:pt x="674" y="331"/>
                    <a:pt x="575" y="391"/>
                    <a:pt x="541" y="494"/>
                  </a:cubicBezTo>
                  <a:cubicBezTo>
                    <a:pt x="526" y="532"/>
                    <a:pt x="524" y="573"/>
                    <a:pt x="522" y="612"/>
                  </a:cubicBezTo>
                  <a:cubicBezTo>
                    <a:pt x="519" y="648"/>
                    <a:pt x="517" y="682"/>
                    <a:pt x="507" y="714"/>
                  </a:cubicBezTo>
                  <a:cubicBezTo>
                    <a:pt x="474" y="813"/>
                    <a:pt x="376" y="867"/>
                    <a:pt x="271" y="922"/>
                  </a:cubicBezTo>
                  <a:cubicBezTo>
                    <a:pt x="243" y="937"/>
                    <a:pt x="215" y="950"/>
                    <a:pt x="189" y="967"/>
                  </a:cubicBezTo>
                  <a:cubicBezTo>
                    <a:pt x="95" y="1023"/>
                    <a:pt x="20" y="1126"/>
                    <a:pt x="9" y="1218"/>
                  </a:cubicBezTo>
                  <a:cubicBezTo>
                    <a:pt x="1" y="1274"/>
                    <a:pt x="18" y="1323"/>
                    <a:pt x="57" y="1361"/>
                  </a:cubicBezTo>
                  <a:cubicBezTo>
                    <a:pt x="95" y="1400"/>
                    <a:pt x="147" y="1415"/>
                    <a:pt x="198" y="1428"/>
                  </a:cubicBezTo>
                  <a:cubicBezTo>
                    <a:pt x="230" y="1439"/>
                    <a:pt x="260" y="1447"/>
                    <a:pt x="288" y="1462"/>
                  </a:cubicBezTo>
                  <a:cubicBezTo>
                    <a:pt x="324" y="1481"/>
                    <a:pt x="354" y="1518"/>
                    <a:pt x="384" y="1550"/>
                  </a:cubicBezTo>
                  <a:cubicBezTo>
                    <a:pt x="509" y="1694"/>
                    <a:pt x="646" y="1863"/>
                    <a:pt x="687" y="2045"/>
                  </a:cubicBezTo>
                  <a:lnTo>
                    <a:pt x="693" y="2075"/>
                  </a:lnTo>
                  <a:lnTo>
                    <a:pt x="721" y="2064"/>
                  </a:lnTo>
                  <a:cubicBezTo>
                    <a:pt x="749" y="2056"/>
                    <a:pt x="779" y="2043"/>
                    <a:pt x="809" y="2028"/>
                  </a:cubicBezTo>
                  <a:cubicBezTo>
                    <a:pt x="877" y="1991"/>
                    <a:pt x="933" y="1936"/>
                    <a:pt x="986" y="1882"/>
                  </a:cubicBezTo>
                  <a:lnTo>
                    <a:pt x="1445" y="1421"/>
                  </a:lnTo>
                  <a:cubicBezTo>
                    <a:pt x="1464" y="1402"/>
                    <a:pt x="1488" y="1381"/>
                    <a:pt x="1514" y="1381"/>
                  </a:cubicBezTo>
                  <a:cubicBezTo>
                    <a:pt x="1522" y="1381"/>
                    <a:pt x="1533" y="1387"/>
                    <a:pt x="1544" y="1391"/>
                  </a:cubicBezTo>
                  <a:cubicBezTo>
                    <a:pt x="1640" y="1441"/>
                    <a:pt x="1721" y="1516"/>
                    <a:pt x="1779" y="1608"/>
                  </a:cubicBezTo>
                  <a:lnTo>
                    <a:pt x="1790" y="1625"/>
                  </a:lnTo>
                  <a:cubicBezTo>
                    <a:pt x="1805" y="1649"/>
                    <a:pt x="1820" y="1674"/>
                    <a:pt x="1841" y="1696"/>
                  </a:cubicBezTo>
                  <a:cubicBezTo>
                    <a:pt x="1882" y="1732"/>
                    <a:pt x="1933" y="1751"/>
                    <a:pt x="2002" y="1751"/>
                  </a:cubicBezTo>
                  <a:cubicBezTo>
                    <a:pt x="2051" y="1751"/>
                    <a:pt x="2103" y="1741"/>
                    <a:pt x="2146" y="1732"/>
                  </a:cubicBezTo>
                  <a:lnTo>
                    <a:pt x="2163" y="1728"/>
                  </a:lnTo>
                  <a:lnTo>
                    <a:pt x="2167" y="1713"/>
                  </a:lnTo>
                  <a:cubicBezTo>
                    <a:pt x="2188" y="1625"/>
                    <a:pt x="2197" y="1533"/>
                    <a:pt x="2188" y="1443"/>
                  </a:cubicBezTo>
                  <a:lnTo>
                    <a:pt x="2621" y="1406"/>
                  </a:lnTo>
                  <a:cubicBezTo>
                    <a:pt x="2645" y="1404"/>
                    <a:pt x="2675" y="1402"/>
                    <a:pt x="2698" y="1385"/>
                  </a:cubicBezTo>
                  <a:cubicBezTo>
                    <a:pt x="2748" y="1353"/>
                    <a:pt x="2748" y="1297"/>
                    <a:pt x="2748" y="1246"/>
                  </a:cubicBezTo>
                  <a:cubicBezTo>
                    <a:pt x="2750" y="1214"/>
                    <a:pt x="2750" y="1181"/>
                    <a:pt x="2760" y="1158"/>
                  </a:cubicBezTo>
                  <a:cubicBezTo>
                    <a:pt x="2773" y="1134"/>
                    <a:pt x="2801" y="1119"/>
                    <a:pt x="2829" y="1102"/>
                  </a:cubicBezTo>
                  <a:cubicBezTo>
                    <a:pt x="2861" y="1083"/>
                    <a:pt x="2895" y="1061"/>
                    <a:pt x="2915" y="1027"/>
                  </a:cubicBezTo>
                  <a:cubicBezTo>
                    <a:pt x="2958" y="954"/>
                    <a:pt x="2917" y="867"/>
                    <a:pt x="2857" y="815"/>
                  </a:cubicBezTo>
                  <a:cubicBezTo>
                    <a:pt x="2827" y="792"/>
                    <a:pt x="2795" y="772"/>
                    <a:pt x="2763" y="755"/>
                  </a:cubicBezTo>
                  <a:cubicBezTo>
                    <a:pt x="2735" y="740"/>
                    <a:pt x="2709" y="725"/>
                    <a:pt x="2685" y="706"/>
                  </a:cubicBezTo>
                  <a:cubicBezTo>
                    <a:pt x="2529" y="584"/>
                    <a:pt x="2533" y="337"/>
                    <a:pt x="2535" y="157"/>
                  </a:cubicBezTo>
                  <a:lnTo>
                    <a:pt x="2535" y="95"/>
                  </a:lnTo>
                  <a:lnTo>
                    <a:pt x="2495" y="119"/>
                  </a:lnTo>
                  <a:cubicBezTo>
                    <a:pt x="2490" y="123"/>
                    <a:pt x="2486" y="125"/>
                    <a:pt x="2480" y="127"/>
                  </a:cubicBezTo>
                  <a:cubicBezTo>
                    <a:pt x="2471" y="132"/>
                    <a:pt x="2463" y="136"/>
                    <a:pt x="2456" y="142"/>
                  </a:cubicBezTo>
                  <a:cubicBezTo>
                    <a:pt x="2377" y="145"/>
                    <a:pt x="2306" y="149"/>
                    <a:pt x="2233" y="149"/>
                  </a:cubicBezTo>
                  <a:cubicBezTo>
                    <a:pt x="2038" y="149"/>
                    <a:pt x="1893" y="125"/>
                    <a:pt x="1768" y="72"/>
                  </a:cubicBezTo>
                  <a:cubicBezTo>
                    <a:pt x="1753" y="67"/>
                    <a:pt x="1738" y="61"/>
                    <a:pt x="1723" y="52"/>
                  </a:cubicBezTo>
                  <a:cubicBezTo>
                    <a:pt x="1666" y="26"/>
                    <a:pt x="1604" y="1"/>
                    <a:pt x="1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151"/>
            <p:cNvSpPr/>
            <p:nvPr/>
          </p:nvSpPr>
          <p:spPr>
            <a:xfrm>
              <a:off x="4555940" y="2452624"/>
              <a:ext cx="13298" cy="10798"/>
            </a:xfrm>
            <a:custGeom>
              <a:rect b="b" l="l" r="r" t="t"/>
              <a:pathLst>
                <a:path extrusionOk="0" h="380" w="468">
                  <a:moveTo>
                    <a:pt x="210" y="1"/>
                  </a:moveTo>
                  <a:cubicBezTo>
                    <a:pt x="139" y="1"/>
                    <a:pt x="69" y="16"/>
                    <a:pt x="0" y="35"/>
                  </a:cubicBezTo>
                  <a:cubicBezTo>
                    <a:pt x="15" y="52"/>
                    <a:pt x="30" y="69"/>
                    <a:pt x="49" y="84"/>
                  </a:cubicBezTo>
                  <a:cubicBezTo>
                    <a:pt x="103" y="125"/>
                    <a:pt x="167" y="149"/>
                    <a:pt x="221" y="194"/>
                  </a:cubicBezTo>
                  <a:cubicBezTo>
                    <a:pt x="272" y="236"/>
                    <a:pt x="306" y="311"/>
                    <a:pt x="274" y="369"/>
                  </a:cubicBezTo>
                  <a:cubicBezTo>
                    <a:pt x="272" y="374"/>
                    <a:pt x="268" y="376"/>
                    <a:pt x="264" y="380"/>
                  </a:cubicBezTo>
                  <a:cubicBezTo>
                    <a:pt x="274" y="378"/>
                    <a:pt x="285" y="376"/>
                    <a:pt x="294" y="376"/>
                  </a:cubicBezTo>
                  <a:cubicBezTo>
                    <a:pt x="334" y="369"/>
                    <a:pt x="375" y="361"/>
                    <a:pt x="414" y="352"/>
                  </a:cubicBezTo>
                  <a:cubicBezTo>
                    <a:pt x="450" y="303"/>
                    <a:pt x="467" y="239"/>
                    <a:pt x="454" y="179"/>
                  </a:cubicBezTo>
                  <a:cubicBezTo>
                    <a:pt x="439" y="104"/>
                    <a:pt x="381" y="37"/>
                    <a:pt x="309" y="14"/>
                  </a:cubicBezTo>
                  <a:cubicBezTo>
                    <a:pt x="276" y="5"/>
                    <a:pt x="242" y="1"/>
                    <a:pt x="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151"/>
            <p:cNvSpPr/>
            <p:nvPr/>
          </p:nvSpPr>
          <p:spPr>
            <a:xfrm>
              <a:off x="4554576" y="2451914"/>
              <a:ext cx="15429" cy="12559"/>
            </a:xfrm>
            <a:custGeom>
              <a:rect b="b" l="l" r="r" t="t"/>
              <a:pathLst>
                <a:path extrusionOk="0" h="442" w="543">
                  <a:moveTo>
                    <a:pt x="258" y="54"/>
                  </a:moveTo>
                  <a:cubicBezTo>
                    <a:pt x="284" y="54"/>
                    <a:pt x="316" y="56"/>
                    <a:pt x="348" y="64"/>
                  </a:cubicBezTo>
                  <a:cubicBezTo>
                    <a:pt x="412" y="84"/>
                    <a:pt x="464" y="141"/>
                    <a:pt x="477" y="208"/>
                  </a:cubicBezTo>
                  <a:cubicBezTo>
                    <a:pt x="485" y="255"/>
                    <a:pt x="474" y="309"/>
                    <a:pt x="447" y="354"/>
                  </a:cubicBezTo>
                  <a:cubicBezTo>
                    <a:pt x="417" y="360"/>
                    <a:pt x="389" y="364"/>
                    <a:pt x="359" y="371"/>
                  </a:cubicBezTo>
                  <a:cubicBezTo>
                    <a:pt x="372" y="306"/>
                    <a:pt x="335" y="240"/>
                    <a:pt x="286" y="197"/>
                  </a:cubicBezTo>
                  <a:cubicBezTo>
                    <a:pt x="256" y="174"/>
                    <a:pt x="224" y="154"/>
                    <a:pt x="192" y="137"/>
                  </a:cubicBezTo>
                  <a:cubicBezTo>
                    <a:pt x="164" y="120"/>
                    <a:pt x="138" y="107"/>
                    <a:pt x="114" y="88"/>
                  </a:cubicBezTo>
                  <a:cubicBezTo>
                    <a:pt x="108" y="84"/>
                    <a:pt x="104" y="79"/>
                    <a:pt x="97" y="75"/>
                  </a:cubicBezTo>
                  <a:cubicBezTo>
                    <a:pt x="155" y="60"/>
                    <a:pt x="209" y="54"/>
                    <a:pt x="258" y="54"/>
                  </a:cubicBezTo>
                  <a:close/>
                  <a:moveTo>
                    <a:pt x="256" y="0"/>
                  </a:moveTo>
                  <a:cubicBezTo>
                    <a:pt x="192" y="0"/>
                    <a:pt x="121" y="11"/>
                    <a:pt x="39" y="34"/>
                  </a:cubicBezTo>
                  <a:lnTo>
                    <a:pt x="1" y="45"/>
                  </a:lnTo>
                  <a:lnTo>
                    <a:pt x="27" y="77"/>
                  </a:lnTo>
                  <a:cubicBezTo>
                    <a:pt x="44" y="99"/>
                    <a:pt x="63" y="116"/>
                    <a:pt x="82" y="131"/>
                  </a:cubicBezTo>
                  <a:cubicBezTo>
                    <a:pt x="108" y="150"/>
                    <a:pt x="138" y="167"/>
                    <a:pt x="166" y="184"/>
                  </a:cubicBezTo>
                  <a:cubicBezTo>
                    <a:pt x="196" y="201"/>
                    <a:pt x="226" y="216"/>
                    <a:pt x="249" y="238"/>
                  </a:cubicBezTo>
                  <a:cubicBezTo>
                    <a:pt x="292" y="274"/>
                    <a:pt x="324" y="336"/>
                    <a:pt x="299" y="381"/>
                  </a:cubicBezTo>
                  <a:lnTo>
                    <a:pt x="252" y="441"/>
                  </a:lnTo>
                  <a:lnTo>
                    <a:pt x="252" y="441"/>
                  </a:lnTo>
                  <a:lnTo>
                    <a:pt x="346" y="426"/>
                  </a:lnTo>
                  <a:cubicBezTo>
                    <a:pt x="387" y="420"/>
                    <a:pt x="429" y="411"/>
                    <a:pt x="468" y="403"/>
                  </a:cubicBezTo>
                  <a:lnTo>
                    <a:pt x="479" y="401"/>
                  </a:lnTo>
                  <a:lnTo>
                    <a:pt x="485" y="392"/>
                  </a:lnTo>
                  <a:cubicBezTo>
                    <a:pt x="526" y="334"/>
                    <a:pt x="543" y="264"/>
                    <a:pt x="528" y="197"/>
                  </a:cubicBezTo>
                  <a:cubicBezTo>
                    <a:pt x="511" y="111"/>
                    <a:pt x="447" y="39"/>
                    <a:pt x="363" y="13"/>
                  </a:cubicBezTo>
                  <a:cubicBezTo>
                    <a:pt x="327" y="2"/>
                    <a:pt x="288" y="0"/>
                    <a:pt x="2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151"/>
            <p:cNvSpPr/>
            <p:nvPr/>
          </p:nvSpPr>
          <p:spPr>
            <a:xfrm>
              <a:off x="4552700" y="2401452"/>
              <a:ext cx="144604" cy="68679"/>
            </a:xfrm>
            <a:custGeom>
              <a:rect b="b" l="l" r="r" t="t"/>
              <a:pathLst>
                <a:path extrusionOk="0" h="2417" w="5089">
                  <a:moveTo>
                    <a:pt x="3606" y="0"/>
                  </a:moveTo>
                  <a:cubicBezTo>
                    <a:pt x="3576" y="0"/>
                    <a:pt x="3546" y="7"/>
                    <a:pt x="3518" y="21"/>
                  </a:cubicBezTo>
                  <a:cubicBezTo>
                    <a:pt x="3469" y="49"/>
                    <a:pt x="3439" y="98"/>
                    <a:pt x="3403" y="141"/>
                  </a:cubicBezTo>
                  <a:cubicBezTo>
                    <a:pt x="3279" y="292"/>
                    <a:pt x="3082" y="375"/>
                    <a:pt x="2887" y="375"/>
                  </a:cubicBezTo>
                  <a:cubicBezTo>
                    <a:pt x="2784" y="375"/>
                    <a:pt x="2682" y="352"/>
                    <a:pt x="2591" y="304"/>
                  </a:cubicBezTo>
                  <a:cubicBezTo>
                    <a:pt x="2563" y="289"/>
                    <a:pt x="2535" y="270"/>
                    <a:pt x="2509" y="251"/>
                  </a:cubicBezTo>
                  <a:cubicBezTo>
                    <a:pt x="2471" y="296"/>
                    <a:pt x="2434" y="338"/>
                    <a:pt x="2394" y="379"/>
                  </a:cubicBezTo>
                  <a:cubicBezTo>
                    <a:pt x="2295" y="484"/>
                    <a:pt x="2182" y="591"/>
                    <a:pt x="2154" y="733"/>
                  </a:cubicBezTo>
                  <a:cubicBezTo>
                    <a:pt x="2137" y="823"/>
                    <a:pt x="2154" y="915"/>
                    <a:pt x="2156" y="1007"/>
                  </a:cubicBezTo>
                  <a:cubicBezTo>
                    <a:pt x="2156" y="1097"/>
                    <a:pt x="2130" y="1200"/>
                    <a:pt x="2053" y="1249"/>
                  </a:cubicBezTo>
                  <a:cubicBezTo>
                    <a:pt x="2014" y="1270"/>
                    <a:pt x="1972" y="1279"/>
                    <a:pt x="1927" y="1283"/>
                  </a:cubicBezTo>
                  <a:cubicBezTo>
                    <a:pt x="1903" y="1285"/>
                    <a:pt x="1878" y="1286"/>
                    <a:pt x="1854" y="1286"/>
                  </a:cubicBezTo>
                  <a:cubicBezTo>
                    <a:pt x="1676" y="1286"/>
                    <a:pt x="1498" y="1236"/>
                    <a:pt x="1319" y="1236"/>
                  </a:cubicBezTo>
                  <a:cubicBezTo>
                    <a:pt x="1297" y="1236"/>
                    <a:pt x="1276" y="1237"/>
                    <a:pt x="1254" y="1238"/>
                  </a:cubicBezTo>
                  <a:cubicBezTo>
                    <a:pt x="1117" y="1249"/>
                    <a:pt x="984" y="1296"/>
                    <a:pt x="845" y="1298"/>
                  </a:cubicBezTo>
                  <a:cubicBezTo>
                    <a:pt x="839" y="1298"/>
                    <a:pt x="833" y="1298"/>
                    <a:pt x="827" y="1298"/>
                  </a:cubicBezTo>
                  <a:cubicBezTo>
                    <a:pt x="683" y="1298"/>
                    <a:pt x="545" y="1250"/>
                    <a:pt x="403" y="1223"/>
                  </a:cubicBezTo>
                  <a:cubicBezTo>
                    <a:pt x="375" y="1218"/>
                    <a:pt x="345" y="1216"/>
                    <a:pt x="315" y="1216"/>
                  </a:cubicBezTo>
                  <a:cubicBezTo>
                    <a:pt x="208" y="1216"/>
                    <a:pt x="97" y="1247"/>
                    <a:pt x="5" y="1300"/>
                  </a:cubicBezTo>
                  <a:cubicBezTo>
                    <a:pt x="5" y="1305"/>
                    <a:pt x="5" y="1311"/>
                    <a:pt x="5" y="1315"/>
                  </a:cubicBezTo>
                  <a:cubicBezTo>
                    <a:pt x="0" y="1497"/>
                    <a:pt x="3" y="1703"/>
                    <a:pt x="114" y="1836"/>
                  </a:cubicBezTo>
                  <a:cubicBezTo>
                    <a:pt x="183" y="1817"/>
                    <a:pt x="253" y="1802"/>
                    <a:pt x="324" y="1802"/>
                  </a:cubicBezTo>
                  <a:cubicBezTo>
                    <a:pt x="356" y="1802"/>
                    <a:pt x="390" y="1806"/>
                    <a:pt x="423" y="1815"/>
                  </a:cubicBezTo>
                  <a:cubicBezTo>
                    <a:pt x="495" y="1838"/>
                    <a:pt x="553" y="1905"/>
                    <a:pt x="568" y="1980"/>
                  </a:cubicBezTo>
                  <a:cubicBezTo>
                    <a:pt x="581" y="2040"/>
                    <a:pt x="564" y="2104"/>
                    <a:pt x="528" y="2153"/>
                  </a:cubicBezTo>
                  <a:cubicBezTo>
                    <a:pt x="560" y="2145"/>
                    <a:pt x="592" y="2136"/>
                    <a:pt x="622" y="2123"/>
                  </a:cubicBezTo>
                  <a:cubicBezTo>
                    <a:pt x="708" y="2089"/>
                    <a:pt x="783" y="2031"/>
                    <a:pt x="866" y="1990"/>
                  </a:cubicBezTo>
                  <a:cubicBezTo>
                    <a:pt x="1030" y="1906"/>
                    <a:pt x="1216" y="1888"/>
                    <a:pt x="1403" y="1888"/>
                  </a:cubicBezTo>
                  <a:cubicBezTo>
                    <a:pt x="1462" y="1888"/>
                    <a:pt x="1521" y="1890"/>
                    <a:pt x="1580" y="1892"/>
                  </a:cubicBezTo>
                  <a:cubicBezTo>
                    <a:pt x="1616" y="1892"/>
                    <a:pt x="1654" y="1894"/>
                    <a:pt x="1680" y="1920"/>
                  </a:cubicBezTo>
                  <a:cubicBezTo>
                    <a:pt x="1695" y="1935"/>
                    <a:pt x="1704" y="1958"/>
                    <a:pt x="1710" y="1980"/>
                  </a:cubicBezTo>
                  <a:cubicBezTo>
                    <a:pt x="1734" y="2072"/>
                    <a:pt x="1725" y="2175"/>
                    <a:pt x="1770" y="2260"/>
                  </a:cubicBezTo>
                  <a:cubicBezTo>
                    <a:pt x="1830" y="2371"/>
                    <a:pt x="1968" y="2417"/>
                    <a:pt x="2096" y="2417"/>
                  </a:cubicBezTo>
                  <a:cubicBezTo>
                    <a:pt x="2102" y="2417"/>
                    <a:pt x="2107" y="2417"/>
                    <a:pt x="2113" y="2417"/>
                  </a:cubicBezTo>
                  <a:cubicBezTo>
                    <a:pt x="2246" y="2412"/>
                    <a:pt x="2374" y="2374"/>
                    <a:pt x="2507" y="2372"/>
                  </a:cubicBezTo>
                  <a:cubicBezTo>
                    <a:pt x="2512" y="2372"/>
                    <a:pt x="2516" y="2371"/>
                    <a:pt x="2521" y="2371"/>
                  </a:cubicBezTo>
                  <a:cubicBezTo>
                    <a:pt x="2668" y="2371"/>
                    <a:pt x="2823" y="2413"/>
                    <a:pt x="2966" y="2413"/>
                  </a:cubicBezTo>
                  <a:cubicBezTo>
                    <a:pt x="3051" y="2413"/>
                    <a:pt x="3132" y="2398"/>
                    <a:pt x="3206" y="2352"/>
                  </a:cubicBezTo>
                  <a:cubicBezTo>
                    <a:pt x="3306" y="2288"/>
                    <a:pt x="3377" y="2170"/>
                    <a:pt x="3493" y="2140"/>
                  </a:cubicBezTo>
                  <a:cubicBezTo>
                    <a:pt x="3553" y="2125"/>
                    <a:pt x="3619" y="2136"/>
                    <a:pt x="3679" y="2123"/>
                  </a:cubicBezTo>
                  <a:cubicBezTo>
                    <a:pt x="3777" y="2100"/>
                    <a:pt x="3857" y="2014"/>
                    <a:pt x="3958" y="2014"/>
                  </a:cubicBezTo>
                  <a:cubicBezTo>
                    <a:pt x="3959" y="2014"/>
                    <a:pt x="3961" y="2014"/>
                    <a:pt x="3962" y="2014"/>
                  </a:cubicBezTo>
                  <a:cubicBezTo>
                    <a:pt x="4013" y="2014"/>
                    <a:pt x="4063" y="2042"/>
                    <a:pt x="4116" y="2050"/>
                  </a:cubicBezTo>
                  <a:cubicBezTo>
                    <a:pt x="4130" y="2052"/>
                    <a:pt x="4144" y="2053"/>
                    <a:pt x="4157" y="2053"/>
                  </a:cubicBezTo>
                  <a:cubicBezTo>
                    <a:pt x="4248" y="2053"/>
                    <a:pt x="4330" y="2006"/>
                    <a:pt x="4414" y="1954"/>
                  </a:cubicBezTo>
                  <a:cubicBezTo>
                    <a:pt x="4380" y="1770"/>
                    <a:pt x="4266" y="1581"/>
                    <a:pt x="4369" y="1429"/>
                  </a:cubicBezTo>
                  <a:cubicBezTo>
                    <a:pt x="4408" y="1373"/>
                    <a:pt x="4470" y="1337"/>
                    <a:pt x="4530" y="1303"/>
                  </a:cubicBezTo>
                  <a:cubicBezTo>
                    <a:pt x="4725" y="1189"/>
                    <a:pt x="4911" y="1063"/>
                    <a:pt x="5089" y="923"/>
                  </a:cubicBezTo>
                  <a:cubicBezTo>
                    <a:pt x="4986" y="848"/>
                    <a:pt x="4905" y="741"/>
                    <a:pt x="4828" y="636"/>
                  </a:cubicBezTo>
                  <a:cubicBezTo>
                    <a:pt x="4795" y="591"/>
                    <a:pt x="4763" y="542"/>
                    <a:pt x="4770" y="488"/>
                  </a:cubicBezTo>
                  <a:cubicBezTo>
                    <a:pt x="4772" y="469"/>
                    <a:pt x="4780" y="450"/>
                    <a:pt x="4789" y="431"/>
                  </a:cubicBezTo>
                  <a:cubicBezTo>
                    <a:pt x="4800" y="407"/>
                    <a:pt x="4810" y="383"/>
                    <a:pt x="4821" y="360"/>
                  </a:cubicBezTo>
                  <a:cubicBezTo>
                    <a:pt x="4521" y="347"/>
                    <a:pt x="4204" y="386"/>
                    <a:pt x="3966" y="216"/>
                  </a:cubicBezTo>
                  <a:cubicBezTo>
                    <a:pt x="3896" y="165"/>
                    <a:pt x="3838" y="98"/>
                    <a:pt x="3765" y="51"/>
                  </a:cubicBezTo>
                  <a:cubicBezTo>
                    <a:pt x="3718" y="21"/>
                    <a:pt x="3661" y="0"/>
                    <a:pt x="36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151"/>
            <p:cNvSpPr/>
            <p:nvPr/>
          </p:nvSpPr>
          <p:spPr>
            <a:xfrm>
              <a:off x="4551848" y="2400713"/>
              <a:ext cx="146735" cy="70213"/>
            </a:xfrm>
            <a:custGeom>
              <a:rect b="b" l="l" r="r" t="t"/>
              <a:pathLst>
                <a:path extrusionOk="0" h="2471" w="5164">
                  <a:moveTo>
                    <a:pt x="3635" y="53"/>
                  </a:moveTo>
                  <a:cubicBezTo>
                    <a:pt x="3681" y="53"/>
                    <a:pt x="3733" y="70"/>
                    <a:pt x="3780" y="101"/>
                  </a:cubicBezTo>
                  <a:cubicBezTo>
                    <a:pt x="3818" y="124"/>
                    <a:pt x="3853" y="154"/>
                    <a:pt x="3889" y="187"/>
                  </a:cubicBezTo>
                  <a:cubicBezTo>
                    <a:pt x="3917" y="212"/>
                    <a:pt x="3949" y="240"/>
                    <a:pt x="3981" y="264"/>
                  </a:cubicBezTo>
                  <a:cubicBezTo>
                    <a:pt x="4178" y="403"/>
                    <a:pt x="4429" y="407"/>
                    <a:pt x="4671" y="409"/>
                  </a:cubicBezTo>
                  <a:cubicBezTo>
                    <a:pt x="4716" y="409"/>
                    <a:pt x="4763" y="409"/>
                    <a:pt x="4808" y="412"/>
                  </a:cubicBezTo>
                  <a:cubicBezTo>
                    <a:pt x="4804" y="422"/>
                    <a:pt x="4800" y="433"/>
                    <a:pt x="4793" y="446"/>
                  </a:cubicBezTo>
                  <a:cubicBezTo>
                    <a:pt x="4785" y="467"/>
                    <a:pt x="4776" y="489"/>
                    <a:pt x="4772" y="512"/>
                  </a:cubicBezTo>
                  <a:cubicBezTo>
                    <a:pt x="4765" y="574"/>
                    <a:pt x="4800" y="628"/>
                    <a:pt x="4836" y="677"/>
                  </a:cubicBezTo>
                  <a:cubicBezTo>
                    <a:pt x="4909" y="778"/>
                    <a:pt x="4982" y="874"/>
                    <a:pt x="5076" y="949"/>
                  </a:cubicBezTo>
                  <a:cubicBezTo>
                    <a:pt x="4903" y="1082"/>
                    <a:pt x="4725" y="1202"/>
                    <a:pt x="4540" y="1309"/>
                  </a:cubicBezTo>
                  <a:cubicBezTo>
                    <a:pt x="4480" y="1344"/>
                    <a:pt x="4418" y="1380"/>
                    <a:pt x="4378" y="1440"/>
                  </a:cubicBezTo>
                  <a:cubicBezTo>
                    <a:pt x="4296" y="1560"/>
                    <a:pt x="4337" y="1701"/>
                    <a:pt x="4378" y="1838"/>
                  </a:cubicBezTo>
                  <a:cubicBezTo>
                    <a:pt x="4390" y="1881"/>
                    <a:pt x="4405" y="1924"/>
                    <a:pt x="4414" y="1967"/>
                  </a:cubicBezTo>
                  <a:cubicBezTo>
                    <a:pt x="4341" y="2013"/>
                    <a:pt x="4268" y="2052"/>
                    <a:pt x="4191" y="2052"/>
                  </a:cubicBezTo>
                  <a:cubicBezTo>
                    <a:pt x="4177" y="2052"/>
                    <a:pt x="4164" y="2051"/>
                    <a:pt x="4150" y="2048"/>
                  </a:cubicBezTo>
                  <a:cubicBezTo>
                    <a:pt x="4131" y="2046"/>
                    <a:pt x="4112" y="2040"/>
                    <a:pt x="4091" y="2033"/>
                  </a:cubicBezTo>
                  <a:cubicBezTo>
                    <a:pt x="4058" y="2023"/>
                    <a:pt x="4026" y="2012"/>
                    <a:pt x="3988" y="2012"/>
                  </a:cubicBezTo>
                  <a:cubicBezTo>
                    <a:pt x="3923" y="2012"/>
                    <a:pt x="3868" y="2042"/>
                    <a:pt x="3816" y="2072"/>
                  </a:cubicBezTo>
                  <a:cubicBezTo>
                    <a:pt x="3778" y="2093"/>
                    <a:pt x="3741" y="2113"/>
                    <a:pt x="3703" y="2121"/>
                  </a:cubicBezTo>
                  <a:cubicBezTo>
                    <a:pt x="3677" y="2128"/>
                    <a:pt x="3649" y="2130"/>
                    <a:pt x="3617" y="2130"/>
                  </a:cubicBezTo>
                  <a:cubicBezTo>
                    <a:pt x="3585" y="2130"/>
                    <a:pt x="3551" y="2132"/>
                    <a:pt x="3516" y="2141"/>
                  </a:cubicBezTo>
                  <a:cubicBezTo>
                    <a:pt x="3439" y="2160"/>
                    <a:pt x="3381" y="2216"/>
                    <a:pt x="3326" y="2267"/>
                  </a:cubicBezTo>
                  <a:cubicBezTo>
                    <a:pt x="3294" y="2299"/>
                    <a:pt x="3257" y="2333"/>
                    <a:pt x="3221" y="2357"/>
                  </a:cubicBezTo>
                  <a:cubicBezTo>
                    <a:pt x="3159" y="2393"/>
                    <a:pt x="3088" y="2413"/>
                    <a:pt x="2996" y="2413"/>
                  </a:cubicBezTo>
                  <a:cubicBezTo>
                    <a:pt x="2927" y="2413"/>
                    <a:pt x="2854" y="2402"/>
                    <a:pt x="2779" y="2391"/>
                  </a:cubicBezTo>
                  <a:cubicBezTo>
                    <a:pt x="2704" y="2380"/>
                    <a:pt x="2625" y="2370"/>
                    <a:pt x="2550" y="2370"/>
                  </a:cubicBezTo>
                  <a:lnTo>
                    <a:pt x="2537" y="2370"/>
                  </a:lnTo>
                  <a:cubicBezTo>
                    <a:pt x="2469" y="2372"/>
                    <a:pt x="2398" y="2383"/>
                    <a:pt x="2332" y="2393"/>
                  </a:cubicBezTo>
                  <a:cubicBezTo>
                    <a:pt x="2269" y="2404"/>
                    <a:pt x="2205" y="2415"/>
                    <a:pt x="2143" y="2417"/>
                  </a:cubicBezTo>
                  <a:lnTo>
                    <a:pt x="2128" y="2417"/>
                  </a:lnTo>
                  <a:cubicBezTo>
                    <a:pt x="1987" y="2417"/>
                    <a:pt x="1871" y="2363"/>
                    <a:pt x="1824" y="2273"/>
                  </a:cubicBezTo>
                  <a:cubicBezTo>
                    <a:pt x="1798" y="2224"/>
                    <a:pt x="1792" y="2168"/>
                    <a:pt x="1783" y="2108"/>
                  </a:cubicBezTo>
                  <a:cubicBezTo>
                    <a:pt x="1779" y="2072"/>
                    <a:pt x="1774" y="2036"/>
                    <a:pt x="1766" y="1999"/>
                  </a:cubicBezTo>
                  <a:cubicBezTo>
                    <a:pt x="1759" y="1976"/>
                    <a:pt x="1751" y="1948"/>
                    <a:pt x="1729" y="1926"/>
                  </a:cubicBezTo>
                  <a:cubicBezTo>
                    <a:pt x="1697" y="1896"/>
                    <a:pt x="1652" y="1892"/>
                    <a:pt x="1612" y="1890"/>
                  </a:cubicBezTo>
                  <a:cubicBezTo>
                    <a:pt x="1554" y="1888"/>
                    <a:pt x="1496" y="1888"/>
                    <a:pt x="1440" y="1888"/>
                  </a:cubicBezTo>
                  <a:cubicBezTo>
                    <a:pt x="1267" y="1888"/>
                    <a:pt x="1065" y="1901"/>
                    <a:pt x="883" y="1991"/>
                  </a:cubicBezTo>
                  <a:cubicBezTo>
                    <a:pt x="849" y="2010"/>
                    <a:pt x="815" y="2029"/>
                    <a:pt x="783" y="2048"/>
                  </a:cubicBezTo>
                  <a:cubicBezTo>
                    <a:pt x="735" y="2078"/>
                    <a:pt x="690" y="2106"/>
                    <a:pt x="643" y="2126"/>
                  </a:cubicBezTo>
                  <a:cubicBezTo>
                    <a:pt x="633" y="2130"/>
                    <a:pt x="622" y="2134"/>
                    <a:pt x="611" y="2136"/>
                  </a:cubicBezTo>
                  <a:cubicBezTo>
                    <a:pt x="628" y="2093"/>
                    <a:pt x="635" y="2044"/>
                    <a:pt x="624" y="1999"/>
                  </a:cubicBezTo>
                  <a:cubicBezTo>
                    <a:pt x="607" y="1913"/>
                    <a:pt x="543" y="1841"/>
                    <a:pt x="459" y="1815"/>
                  </a:cubicBezTo>
                  <a:cubicBezTo>
                    <a:pt x="423" y="1804"/>
                    <a:pt x="384" y="1802"/>
                    <a:pt x="352" y="1802"/>
                  </a:cubicBezTo>
                  <a:cubicBezTo>
                    <a:pt x="292" y="1802"/>
                    <a:pt x="225" y="1811"/>
                    <a:pt x="153" y="1832"/>
                  </a:cubicBezTo>
                  <a:cubicBezTo>
                    <a:pt x="63" y="1712"/>
                    <a:pt x="58" y="1532"/>
                    <a:pt x="60" y="1341"/>
                  </a:cubicBezTo>
                  <a:cubicBezTo>
                    <a:pt x="147" y="1295"/>
                    <a:pt x="249" y="1270"/>
                    <a:pt x="343" y="1270"/>
                  </a:cubicBezTo>
                  <a:cubicBezTo>
                    <a:pt x="372" y="1270"/>
                    <a:pt x="400" y="1272"/>
                    <a:pt x="427" y="1277"/>
                  </a:cubicBezTo>
                  <a:cubicBezTo>
                    <a:pt x="472" y="1286"/>
                    <a:pt x="515" y="1294"/>
                    <a:pt x="560" y="1305"/>
                  </a:cubicBezTo>
                  <a:cubicBezTo>
                    <a:pt x="658" y="1329"/>
                    <a:pt x="759" y="1352"/>
                    <a:pt x="864" y="1352"/>
                  </a:cubicBezTo>
                  <a:lnTo>
                    <a:pt x="877" y="1352"/>
                  </a:lnTo>
                  <a:cubicBezTo>
                    <a:pt x="954" y="1350"/>
                    <a:pt x="1031" y="1335"/>
                    <a:pt x="1104" y="1320"/>
                  </a:cubicBezTo>
                  <a:cubicBezTo>
                    <a:pt x="1164" y="1309"/>
                    <a:pt x="1226" y="1296"/>
                    <a:pt x="1286" y="1292"/>
                  </a:cubicBezTo>
                  <a:cubicBezTo>
                    <a:pt x="1308" y="1290"/>
                    <a:pt x="1330" y="1290"/>
                    <a:pt x="1353" y="1290"/>
                  </a:cubicBezTo>
                  <a:cubicBezTo>
                    <a:pt x="1440" y="1290"/>
                    <a:pt x="1528" y="1302"/>
                    <a:pt x="1614" y="1314"/>
                  </a:cubicBezTo>
                  <a:cubicBezTo>
                    <a:pt x="1703" y="1325"/>
                    <a:pt x="1793" y="1338"/>
                    <a:pt x="1883" y="1338"/>
                  </a:cubicBezTo>
                  <a:cubicBezTo>
                    <a:pt x="1908" y="1338"/>
                    <a:pt x="1934" y="1337"/>
                    <a:pt x="1959" y="1335"/>
                  </a:cubicBezTo>
                  <a:cubicBezTo>
                    <a:pt x="1999" y="1333"/>
                    <a:pt x="2051" y="1324"/>
                    <a:pt x="2096" y="1296"/>
                  </a:cubicBezTo>
                  <a:cubicBezTo>
                    <a:pt x="2197" y="1234"/>
                    <a:pt x="2212" y="1104"/>
                    <a:pt x="2212" y="1033"/>
                  </a:cubicBezTo>
                  <a:cubicBezTo>
                    <a:pt x="2212" y="1001"/>
                    <a:pt x="2209" y="969"/>
                    <a:pt x="2207" y="939"/>
                  </a:cubicBezTo>
                  <a:cubicBezTo>
                    <a:pt x="2203" y="876"/>
                    <a:pt x="2199" y="819"/>
                    <a:pt x="2209" y="763"/>
                  </a:cubicBezTo>
                  <a:cubicBezTo>
                    <a:pt x="2235" y="641"/>
                    <a:pt x="2327" y="544"/>
                    <a:pt x="2417" y="450"/>
                  </a:cubicBezTo>
                  <a:lnTo>
                    <a:pt x="2443" y="424"/>
                  </a:lnTo>
                  <a:cubicBezTo>
                    <a:pt x="2473" y="392"/>
                    <a:pt x="2505" y="358"/>
                    <a:pt x="2544" y="313"/>
                  </a:cubicBezTo>
                  <a:cubicBezTo>
                    <a:pt x="2563" y="328"/>
                    <a:pt x="2586" y="343"/>
                    <a:pt x="2610" y="354"/>
                  </a:cubicBezTo>
                  <a:cubicBezTo>
                    <a:pt x="2700" y="403"/>
                    <a:pt x="2807" y="429"/>
                    <a:pt x="2916" y="429"/>
                  </a:cubicBezTo>
                  <a:cubicBezTo>
                    <a:pt x="3126" y="429"/>
                    <a:pt x="3328" y="337"/>
                    <a:pt x="3454" y="184"/>
                  </a:cubicBezTo>
                  <a:cubicBezTo>
                    <a:pt x="3461" y="176"/>
                    <a:pt x="3467" y="165"/>
                    <a:pt x="3473" y="157"/>
                  </a:cubicBezTo>
                  <a:cubicBezTo>
                    <a:pt x="3501" y="122"/>
                    <a:pt x="3527" y="90"/>
                    <a:pt x="3561" y="71"/>
                  </a:cubicBezTo>
                  <a:cubicBezTo>
                    <a:pt x="3583" y="59"/>
                    <a:pt x="3608" y="53"/>
                    <a:pt x="3635" y="53"/>
                  </a:cubicBezTo>
                  <a:close/>
                  <a:moveTo>
                    <a:pt x="3635" y="0"/>
                  </a:moveTo>
                  <a:cubicBezTo>
                    <a:pt x="3599" y="0"/>
                    <a:pt x="3565" y="8"/>
                    <a:pt x="3536" y="24"/>
                  </a:cubicBezTo>
                  <a:cubicBezTo>
                    <a:pt x="3493" y="47"/>
                    <a:pt x="3461" y="86"/>
                    <a:pt x="3433" y="124"/>
                  </a:cubicBezTo>
                  <a:cubicBezTo>
                    <a:pt x="3426" y="133"/>
                    <a:pt x="3420" y="142"/>
                    <a:pt x="3411" y="150"/>
                  </a:cubicBezTo>
                  <a:cubicBezTo>
                    <a:pt x="3296" y="289"/>
                    <a:pt x="3111" y="375"/>
                    <a:pt x="2916" y="375"/>
                  </a:cubicBezTo>
                  <a:cubicBezTo>
                    <a:pt x="2816" y="375"/>
                    <a:pt x="2717" y="352"/>
                    <a:pt x="2634" y="307"/>
                  </a:cubicBezTo>
                  <a:cubicBezTo>
                    <a:pt x="2608" y="294"/>
                    <a:pt x="2582" y="277"/>
                    <a:pt x="2554" y="255"/>
                  </a:cubicBezTo>
                  <a:lnTo>
                    <a:pt x="2533" y="240"/>
                  </a:lnTo>
                  <a:lnTo>
                    <a:pt x="2518" y="259"/>
                  </a:lnTo>
                  <a:cubicBezTo>
                    <a:pt x="2473" y="313"/>
                    <a:pt x="2439" y="352"/>
                    <a:pt x="2404" y="388"/>
                  </a:cubicBezTo>
                  <a:lnTo>
                    <a:pt x="2379" y="414"/>
                  </a:lnTo>
                  <a:cubicBezTo>
                    <a:pt x="2282" y="514"/>
                    <a:pt x="2184" y="615"/>
                    <a:pt x="2158" y="752"/>
                  </a:cubicBezTo>
                  <a:cubicBezTo>
                    <a:pt x="2145" y="816"/>
                    <a:pt x="2149" y="881"/>
                    <a:pt x="2154" y="941"/>
                  </a:cubicBezTo>
                  <a:cubicBezTo>
                    <a:pt x="2156" y="973"/>
                    <a:pt x="2158" y="1003"/>
                    <a:pt x="2158" y="1033"/>
                  </a:cubicBezTo>
                  <a:cubicBezTo>
                    <a:pt x="2158" y="1080"/>
                    <a:pt x="2149" y="1200"/>
                    <a:pt x="2068" y="1251"/>
                  </a:cubicBezTo>
                  <a:cubicBezTo>
                    <a:pt x="2034" y="1273"/>
                    <a:pt x="1989" y="1279"/>
                    <a:pt x="1954" y="1281"/>
                  </a:cubicBezTo>
                  <a:cubicBezTo>
                    <a:pt x="1931" y="1284"/>
                    <a:pt x="1907" y="1285"/>
                    <a:pt x="1882" y="1285"/>
                  </a:cubicBezTo>
                  <a:cubicBezTo>
                    <a:pt x="1796" y="1285"/>
                    <a:pt x="1707" y="1272"/>
                    <a:pt x="1620" y="1260"/>
                  </a:cubicBezTo>
                  <a:cubicBezTo>
                    <a:pt x="1533" y="1248"/>
                    <a:pt x="1442" y="1236"/>
                    <a:pt x="1351" y="1236"/>
                  </a:cubicBezTo>
                  <a:cubicBezTo>
                    <a:pt x="1328" y="1236"/>
                    <a:pt x="1305" y="1237"/>
                    <a:pt x="1282" y="1239"/>
                  </a:cubicBezTo>
                  <a:cubicBezTo>
                    <a:pt x="1217" y="1243"/>
                    <a:pt x="1155" y="1256"/>
                    <a:pt x="1095" y="1269"/>
                  </a:cubicBezTo>
                  <a:cubicBezTo>
                    <a:pt x="1022" y="1281"/>
                    <a:pt x="947" y="1296"/>
                    <a:pt x="875" y="1299"/>
                  </a:cubicBezTo>
                  <a:lnTo>
                    <a:pt x="864" y="1299"/>
                  </a:lnTo>
                  <a:cubicBezTo>
                    <a:pt x="765" y="1299"/>
                    <a:pt x="667" y="1275"/>
                    <a:pt x="570" y="1254"/>
                  </a:cubicBezTo>
                  <a:cubicBezTo>
                    <a:pt x="528" y="1243"/>
                    <a:pt x="483" y="1232"/>
                    <a:pt x="438" y="1224"/>
                  </a:cubicBezTo>
                  <a:cubicBezTo>
                    <a:pt x="408" y="1218"/>
                    <a:pt x="377" y="1216"/>
                    <a:pt x="345" y="1216"/>
                  </a:cubicBezTo>
                  <a:cubicBezTo>
                    <a:pt x="236" y="1216"/>
                    <a:pt x="120" y="1246"/>
                    <a:pt x="22" y="1303"/>
                  </a:cubicBezTo>
                  <a:lnTo>
                    <a:pt x="7" y="1311"/>
                  </a:lnTo>
                  <a:lnTo>
                    <a:pt x="7" y="1341"/>
                  </a:lnTo>
                  <a:cubicBezTo>
                    <a:pt x="5" y="1506"/>
                    <a:pt x="1" y="1733"/>
                    <a:pt x="123" y="1879"/>
                  </a:cubicBezTo>
                  <a:lnTo>
                    <a:pt x="133" y="1892"/>
                  </a:lnTo>
                  <a:lnTo>
                    <a:pt x="150" y="1888"/>
                  </a:lnTo>
                  <a:cubicBezTo>
                    <a:pt x="225" y="1866"/>
                    <a:pt x="292" y="1856"/>
                    <a:pt x="354" y="1856"/>
                  </a:cubicBezTo>
                  <a:cubicBezTo>
                    <a:pt x="380" y="1856"/>
                    <a:pt x="412" y="1858"/>
                    <a:pt x="444" y="1866"/>
                  </a:cubicBezTo>
                  <a:cubicBezTo>
                    <a:pt x="508" y="1886"/>
                    <a:pt x="560" y="1943"/>
                    <a:pt x="573" y="2010"/>
                  </a:cubicBezTo>
                  <a:cubicBezTo>
                    <a:pt x="583" y="2061"/>
                    <a:pt x="568" y="2117"/>
                    <a:pt x="536" y="2162"/>
                  </a:cubicBezTo>
                  <a:lnTo>
                    <a:pt x="495" y="2222"/>
                  </a:lnTo>
                  <a:lnTo>
                    <a:pt x="495" y="2222"/>
                  </a:lnTo>
                  <a:lnTo>
                    <a:pt x="564" y="2205"/>
                  </a:lnTo>
                  <a:cubicBezTo>
                    <a:pt x="594" y="2198"/>
                    <a:pt x="628" y="2188"/>
                    <a:pt x="663" y="2175"/>
                  </a:cubicBezTo>
                  <a:cubicBezTo>
                    <a:pt x="716" y="2153"/>
                    <a:pt x="763" y="2123"/>
                    <a:pt x="810" y="2096"/>
                  </a:cubicBezTo>
                  <a:cubicBezTo>
                    <a:pt x="842" y="2076"/>
                    <a:pt x="875" y="2057"/>
                    <a:pt x="907" y="2040"/>
                  </a:cubicBezTo>
                  <a:cubicBezTo>
                    <a:pt x="1078" y="1952"/>
                    <a:pt x="1273" y="1941"/>
                    <a:pt x="1440" y="1941"/>
                  </a:cubicBezTo>
                  <a:cubicBezTo>
                    <a:pt x="1496" y="1941"/>
                    <a:pt x="1554" y="1941"/>
                    <a:pt x="1610" y="1943"/>
                  </a:cubicBezTo>
                  <a:cubicBezTo>
                    <a:pt x="1642" y="1946"/>
                    <a:pt x="1674" y="1948"/>
                    <a:pt x="1691" y="1965"/>
                  </a:cubicBezTo>
                  <a:cubicBezTo>
                    <a:pt x="1704" y="1976"/>
                    <a:pt x="1710" y="1995"/>
                    <a:pt x="1714" y="2012"/>
                  </a:cubicBezTo>
                  <a:cubicBezTo>
                    <a:pt x="1721" y="2044"/>
                    <a:pt x="1725" y="2078"/>
                    <a:pt x="1729" y="2115"/>
                  </a:cubicBezTo>
                  <a:cubicBezTo>
                    <a:pt x="1738" y="2177"/>
                    <a:pt x="1744" y="2241"/>
                    <a:pt x="1777" y="2299"/>
                  </a:cubicBezTo>
                  <a:cubicBezTo>
                    <a:pt x="1834" y="2406"/>
                    <a:pt x="1965" y="2470"/>
                    <a:pt x="2128" y="2470"/>
                  </a:cubicBezTo>
                  <a:lnTo>
                    <a:pt x="2143" y="2470"/>
                  </a:lnTo>
                  <a:cubicBezTo>
                    <a:pt x="2212" y="2468"/>
                    <a:pt x="2276" y="2458"/>
                    <a:pt x="2340" y="2447"/>
                  </a:cubicBezTo>
                  <a:cubicBezTo>
                    <a:pt x="2404" y="2436"/>
                    <a:pt x="2473" y="2425"/>
                    <a:pt x="2539" y="2423"/>
                  </a:cubicBezTo>
                  <a:lnTo>
                    <a:pt x="2550" y="2423"/>
                  </a:lnTo>
                  <a:cubicBezTo>
                    <a:pt x="2623" y="2423"/>
                    <a:pt x="2698" y="2434"/>
                    <a:pt x="2773" y="2445"/>
                  </a:cubicBezTo>
                  <a:cubicBezTo>
                    <a:pt x="2846" y="2455"/>
                    <a:pt x="2923" y="2466"/>
                    <a:pt x="2996" y="2466"/>
                  </a:cubicBezTo>
                  <a:cubicBezTo>
                    <a:pt x="3099" y="2466"/>
                    <a:pt x="3180" y="2445"/>
                    <a:pt x="3249" y="2402"/>
                  </a:cubicBezTo>
                  <a:cubicBezTo>
                    <a:pt x="3291" y="2374"/>
                    <a:pt x="3328" y="2340"/>
                    <a:pt x="3362" y="2308"/>
                  </a:cubicBezTo>
                  <a:cubicBezTo>
                    <a:pt x="3416" y="2256"/>
                    <a:pt x="3465" y="2209"/>
                    <a:pt x="3529" y="2192"/>
                  </a:cubicBezTo>
                  <a:cubicBezTo>
                    <a:pt x="3557" y="2186"/>
                    <a:pt x="3587" y="2183"/>
                    <a:pt x="3619" y="2183"/>
                  </a:cubicBezTo>
                  <a:cubicBezTo>
                    <a:pt x="3651" y="2183"/>
                    <a:pt x="3683" y="2181"/>
                    <a:pt x="3716" y="2175"/>
                  </a:cubicBezTo>
                  <a:cubicBezTo>
                    <a:pt x="3761" y="2164"/>
                    <a:pt x="3803" y="2141"/>
                    <a:pt x="3842" y="2119"/>
                  </a:cubicBezTo>
                  <a:cubicBezTo>
                    <a:pt x="3891" y="2091"/>
                    <a:pt x="3936" y="2066"/>
                    <a:pt x="3990" y="2066"/>
                  </a:cubicBezTo>
                  <a:cubicBezTo>
                    <a:pt x="4018" y="2066"/>
                    <a:pt x="4046" y="2074"/>
                    <a:pt x="4073" y="2085"/>
                  </a:cubicBezTo>
                  <a:cubicBezTo>
                    <a:pt x="4097" y="2091"/>
                    <a:pt x="4118" y="2098"/>
                    <a:pt x="4142" y="2102"/>
                  </a:cubicBezTo>
                  <a:cubicBezTo>
                    <a:pt x="4157" y="2104"/>
                    <a:pt x="4174" y="2106"/>
                    <a:pt x="4189" y="2106"/>
                  </a:cubicBezTo>
                  <a:cubicBezTo>
                    <a:pt x="4285" y="2106"/>
                    <a:pt x="4371" y="2057"/>
                    <a:pt x="4457" y="2003"/>
                  </a:cubicBezTo>
                  <a:lnTo>
                    <a:pt x="4474" y="1995"/>
                  </a:lnTo>
                  <a:lnTo>
                    <a:pt x="4470" y="1976"/>
                  </a:lnTo>
                  <a:cubicBezTo>
                    <a:pt x="4461" y="1924"/>
                    <a:pt x="4444" y="1873"/>
                    <a:pt x="4429" y="1823"/>
                  </a:cubicBezTo>
                  <a:cubicBezTo>
                    <a:pt x="4390" y="1693"/>
                    <a:pt x="4354" y="1571"/>
                    <a:pt x="4423" y="1470"/>
                  </a:cubicBezTo>
                  <a:cubicBezTo>
                    <a:pt x="4455" y="1421"/>
                    <a:pt x="4513" y="1389"/>
                    <a:pt x="4573" y="1352"/>
                  </a:cubicBezTo>
                  <a:cubicBezTo>
                    <a:pt x="4763" y="1241"/>
                    <a:pt x="4954" y="1112"/>
                    <a:pt x="5136" y="971"/>
                  </a:cubicBezTo>
                  <a:lnTo>
                    <a:pt x="5164" y="947"/>
                  </a:lnTo>
                  <a:lnTo>
                    <a:pt x="5136" y="928"/>
                  </a:lnTo>
                  <a:cubicBezTo>
                    <a:pt x="5035" y="855"/>
                    <a:pt x="4956" y="752"/>
                    <a:pt x="4879" y="647"/>
                  </a:cubicBezTo>
                  <a:cubicBezTo>
                    <a:pt x="4847" y="602"/>
                    <a:pt x="4821" y="562"/>
                    <a:pt x="4825" y="519"/>
                  </a:cubicBezTo>
                  <a:cubicBezTo>
                    <a:pt x="4828" y="502"/>
                    <a:pt x="4834" y="484"/>
                    <a:pt x="4843" y="467"/>
                  </a:cubicBezTo>
                  <a:cubicBezTo>
                    <a:pt x="4851" y="450"/>
                    <a:pt x="4858" y="435"/>
                    <a:pt x="4864" y="418"/>
                  </a:cubicBezTo>
                  <a:lnTo>
                    <a:pt x="4892" y="360"/>
                  </a:lnTo>
                  <a:lnTo>
                    <a:pt x="4851" y="360"/>
                  </a:lnTo>
                  <a:cubicBezTo>
                    <a:pt x="4791" y="356"/>
                    <a:pt x="4731" y="356"/>
                    <a:pt x="4671" y="356"/>
                  </a:cubicBezTo>
                  <a:cubicBezTo>
                    <a:pt x="4427" y="354"/>
                    <a:pt x="4195" y="352"/>
                    <a:pt x="4011" y="219"/>
                  </a:cubicBezTo>
                  <a:cubicBezTo>
                    <a:pt x="3981" y="197"/>
                    <a:pt x="3953" y="172"/>
                    <a:pt x="3923" y="146"/>
                  </a:cubicBezTo>
                  <a:cubicBezTo>
                    <a:pt x="3889" y="114"/>
                    <a:pt x="3851" y="82"/>
                    <a:pt x="3810" y="56"/>
                  </a:cubicBezTo>
                  <a:cubicBezTo>
                    <a:pt x="3754" y="19"/>
                    <a:pt x="3692" y="0"/>
                    <a:pt x="3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151"/>
            <p:cNvSpPr/>
            <p:nvPr/>
          </p:nvSpPr>
          <p:spPr>
            <a:xfrm>
              <a:off x="4515877" y="2608186"/>
              <a:ext cx="34666" cy="60780"/>
            </a:xfrm>
            <a:custGeom>
              <a:rect b="b" l="l" r="r" t="t"/>
              <a:pathLst>
                <a:path extrusionOk="0" h="2139" w="1220">
                  <a:moveTo>
                    <a:pt x="883" y="1"/>
                  </a:moveTo>
                  <a:cubicBezTo>
                    <a:pt x="876" y="1"/>
                    <a:pt x="869" y="1"/>
                    <a:pt x="862" y="2"/>
                  </a:cubicBezTo>
                  <a:cubicBezTo>
                    <a:pt x="742" y="17"/>
                    <a:pt x="654" y="135"/>
                    <a:pt x="536" y="145"/>
                  </a:cubicBezTo>
                  <a:cubicBezTo>
                    <a:pt x="532" y="146"/>
                    <a:pt x="528" y="146"/>
                    <a:pt x="524" y="146"/>
                  </a:cubicBezTo>
                  <a:cubicBezTo>
                    <a:pt x="474" y="146"/>
                    <a:pt x="421" y="130"/>
                    <a:pt x="372" y="130"/>
                  </a:cubicBezTo>
                  <a:cubicBezTo>
                    <a:pt x="345" y="130"/>
                    <a:pt x="319" y="134"/>
                    <a:pt x="296" y="150"/>
                  </a:cubicBezTo>
                  <a:cubicBezTo>
                    <a:pt x="255" y="178"/>
                    <a:pt x="240" y="229"/>
                    <a:pt x="204" y="265"/>
                  </a:cubicBezTo>
                  <a:cubicBezTo>
                    <a:pt x="148" y="323"/>
                    <a:pt x="41" y="334"/>
                    <a:pt x="15" y="411"/>
                  </a:cubicBezTo>
                  <a:cubicBezTo>
                    <a:pt x="0" y="454"/>
                    <a:pt x="17" y="499"/>
                    <a:pt x="37" y="540"/>
                  </a:cubicBezTo>
                  <a:cubicBezTo>
                    <a:pt x="71" y="621"/>
                    <a:pt x="116" y="715"/>
                    <a:pt x="204" y="735"/>
                  </a:cubicBezTo>
                  <a:cubicBezTo>
                    <a:pt x="220" y="738"/>
                    <a:pt x="237" y="739"/>
                    <a:pt x="254" y="739"/>
                  </a:cubicBezTo>
                  <a:cubicBezTo>
                    <a:pt x="272" y="739"/>
                    <a:pt x="291" y="738"/>
                    <a:pt x="308" y="738"/>
                  </a:cubicBezTo>
                  <a:cubicBezTo>
                    <a:pt x="345" y="738"/>
                    <a:pt x="379" y="742"/>
                    <a:pt x="403" y="769"/>
                  </a:cubicBezTo>
                  <a:cubicBezTo>
                    <a:pt x="452" y="822"/>
                    <a:pt x="410" y="906"/>
                    <a:pt x="365" y="962"/>
                  </a:cubicBezTo>
                  <a:cubicBezTo>
                    <a:pt x="320" y="1015"/>
                    <a:pt x="268" y="1090"/>
                    <a:pt x="305" y="1152"/>
                  </a:cubicBezTo>
                  <a:cubicBezTo>
                    <a:pt x="317" y="1174"/>
                    <a:pt x="339" y="1189"/>
                    <a:pt x="352" y="1212"/>
                  </a:cubicBezTo>
                  <a:cubicBezTo>
                    <a:pt x="380" y="1260"/>
                    <a:pt x="360" y="1319"/>
                    <a:pt x="341" y="1371"/>
                  </a:cubicBezTo>
                  <a:cubicBezTo>
                    <a:pt x="277" y="1559"/>
                    <a:pt x="255" y="1761"/>
                    <a:pt x="281" y="1960"/>
                  </a:cubicBezTo>
                  <a:cubicBezTo>
                    <a:pt x="285" y="2003"/>
                    <a:pt x="294" y="2050"/>
                    <a:pt x="322" y="2084"/>
                  </a:cubicBezTo>
                  <a:cubicBezTo>
                    <a:pt x="353" y="2122"/>
                    <a:pt x="402" y="2138"/>
                    <a:pt x="451" y="2138"/>
                  </a:cubicBezTo>
                  <a:cubicBezTo>
                    <a:pt x="475" y="2138"/>
                    <a:pt x="499" y="2134"/>
                    <a:pt x="521" y="2127"/>
                  </a:cubicBezTo>
                  <a:cubicBezTo>
                    <a:pt x="587" y="2104"/>
                    <a:pt x="643" y="2054"/>
                    <a:pt x="697" y="2005"/>
                  </a:cubicBezTo>
                  <a:cubicBezTo>
                    <a:pt x="716" y="1988"/>
                    <a:pt x="737" y="1969"/>
                    <a:pt x="742" y="1941"/>
                  </a:cubicBezTo>
                  <a:cubicBezTo>
                    <a:pt x="747" y="1942"/>
                    <a:pt x="753" y="1942"/>
                    <a:pt x="758" y="1942"/>
                  </a:cubicBezTo>
                  <a:cubicBezTo>
                    <a:pt x="857" y="1942"/>
                    <a:pt x="931" y="1801"/>
                    <a:pt x="866" y="1722"/>
                  </a:cubicBezTo>
                  <a:cubicBezTo>
                    <a:pt x="943" y="1688"/>
                    <a:pt x="1024" y="1652"/>
                    <a:pt x="1076" y="1585"/>
                  </a:cubicBezTo>
                  <a:cubicBezTo>
                    <a:pt x="1132" y="1510"/>
                    <a:pt x="1144" y="1414"/>
                    <a:pt x="1153" y="1319"/>
                  </a:cubicBezTo>
                  <a:cubicBezTo>
                    <a:pt x="1187" y="1009"/>
                    <a:pt x="1219" y="694"/>
                    <a:pt x="1177" y="383"/>
                  </a:cubicBezTo>
                  <a:cubicBezTo>
                    <a:pt x="1164" y="293"/>
                    <a:pt x="1144" y="199"/>
                    <a:pt x="1093" y="124"/>
                  </a:cubicBezTo>
                  <a:cubicBezTo>
                    <a:pt x="1046" y="55"/>
                    <a:pt x="966"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151"/>
            <p:cNvSpPr/>
            <p:nvPr/>
          </p:nvSpPr>
          <p:spPr>
            <a:xfrm>
              <a:off x="4515081" y="2607448"/>
              <a:ext cx="36258" cy="62286"/>
            </a:xfrm>
            <a:custGeom>
              <a:rect b="b" l="l" r="r" t="t"/>
              <a:pathLst>
                <a:path extrusionOk="0" h="2192" w="1276">
                  <a:moveTo>
                    <a:pt x="913" y="54"/>
                  </a:moveTo>
                  <a:cubicBezTo>
                    <a:pt x="982" y="54"/>
                    <a:pt x="1053" y="99"/>
                    <a:pt x="1100" y="165"/>
                  </a:cubicBezTo>
                  <a:cubicBezTo>
                    <a:pt x="1149" y="240"/>
                    <a:pt x="1168" y="332"/>
                    <a:pt x="1179" y="414"/>
                  </a:cubicBezTo>
                  <a:cubicBezTo>
                    <a:pt x="1222" y="722"/>
                    <a:pt x="1187" y="1037"/>
                    <a:pt x="1155" y="1343"/>
                  </a:cubicBezTo>
                  <a:cubicBezTo>
                    <a:pt x="1147" y="1429"/>
                    <a:pt x="1136" y="1525"/>
                    <a:pt x="1082" y="1594"/>
                  </a:cubicBezTo>
                  <a:cubicBezTo>
                    <a:pt x="1033" y="1658"/>
                    <a:pt x="954" y="1693"/>
                    <a:pt x="883" y="1725"/>
                  </a:cubicBezTo>
                  <a:lnTo>
                    <a:pt x="851" y="1738"/>
                  </a:lnTo>
                  <a:lnTo>
                    <a:pt x="872" y="1765"/>
                  </a:lnTo>
                  <a:cubicBezTo>
                    <a:pt x="900" y="1798"/>
                    <a:pt x="894" y="1843"/>
                    <a:pt x="879" y="1873"/>
                  </a:cubicBezTo>
                  <a:cubicBezTo>
                    <a:pt x="859" y="1915"/>
                    <a:pt x="826" y="1942"/>
                    <a:pt x="787" y="1942"/>
                  </a:cubicBezTo>
                  <a:cubicBezTo>
                    <a:pt x="782" y="1942"/>
                    <a:pt x="778" y="1942"/>
                    <a:pt x="774" y="1941"/>
                  </a:cubicBezTo>
                  <a:lnTo>
                    <a:pt x="750" y="1937"/>
                  </a:lnTo>
                  <a:lnTo>
                    <a:pt x="744" y="1963"/>
                  </a:lnTo>
                  <a:cubicBezTo>
                    <a:pt x="740" y="1980"/>
                    <a:pt x="725" y="1995"/>
                    <a:pt x="705" y="2012"/>
                  </a:cubicBezTo>
                  <a:cubicBezTo>
                    <a:pt x="658" y="2055"/>
                    <a:pt x="602" y="2106"/>
                    <a:pt x="540" y="2128"/>
                  </a:cubicBezTo>
                  <a:cubicBezTo>
                    <a:pt x="521" y="2134"/>
                    <a:pt x="501" y="2137"/>
                    <a:pt x="481" y="2137"/>
                  </a:cubicBezTo>
                  <a:cubicBezTo>
                    <a:pt x="437" y="2137"/>
                    <a:pt x="395" y="2121"/>
                    <a:pt x="371" y="2093"/>
                  </a:cubicBezTo>
                  <a:cubicBezTo>
                    <a:pt x="350" y="2065"/>
                    <a:pt x="341" y="2029"/>
                    <a:pt x="335" y="1982"/>
                  </a:cubicBezTo>
                  <a:cubicBezTo>
                    <a:pt x="311" y="1789"/>
                    <a:pt x="330" y="1590"/>
                    <a:pt x="395" y="1405"/>
                  </a:cubicBezTo>
                  <a:cubicBezTo>
                    <a:pt x="414" y="1350"/>
                    <a:pt x="438" y="1281"/>
                    <a:pt x="403" y="1223"/>
                  </a:cubicBezTo>
                  <a:cubicBezTo>
                    <a:pt x="395" y="1211"/>
                    <a:pt x="386" y="1200"/>
                    <a:pt x="375" y="1191"/>
                  </a:cubicBezTo>
                  <a:cubicBezTo>
                    <a:pt x="367" y="1183"/>
                    <a:pt x="360" y="1174"/>
                    <a:pt x="356" y="1166"/>
                  </a:cubicBezTo>
                  <a:cubicBezTo>
                    <a:pt x="328" y="1118"/>
                    <a:pt x="373" y="1054"/>
                    <a:pt x="414" y="1005"/>
                  </a:cubicBezTo>
                  <a:cubicBezTo>
                    <a:pt x="470" y="936"/>
                    <a:pt x="510" y="840"/>
                    <a:pt x="453" y="778"/>
                  </a:cubicBezTo>
                  <a:cubicBezTo>
                    <a:pt x="420" y="741"/>
                    <a:pt x="375" y="737"/>
                    <a:pt x="333" y="737"/>
                  </a:cubicBezTo>
                  <a:lnTo>
                    <a:pt x="285" y="737"/>
                  </a:lnTo>
                  <a:cubicBezTo>
                    <a:pt x="273" y="737"/>
                    <a:pt x="253" y="737"/>
                    <a:pt x="238" y="735"/>
                  </a:cubicBezTo>
                  <a:cubicBezTo>
                    <a:pt x="165" y="718"/>
                    <a:pt x="123" y="638"/>
                    <a:pt x="88" y="555"/>
                  </a:cubicBezTo>
                  <a:cubicBezTo>
                    <a:pt x="71" y="516"/>
                    <a:pt x="58" y="478"/>
                    <a:pt x="69" y="446"/>
                  </a:cubicBezTo>
                  <a:cubicBezTo>
                    <a:pt x="80" y="409"/>
                    <a:pt x="116" y="390"/>
                    <a:pt x="161" y="369"/>
                  </a:cubicBezTo>
                  <a:cubicBezTo>
                    <a:pt x="193" y="354"/>
                    <a:pt x="225" y="336"/>
                    <a:pt x="251" y="311"/>
                  </a:cubicBezTo>
                  <a:cubicBezTo>
                    <a:pt x="268" y="294"/>
                    <a:pt x="281" y="274"/>
                    <a:pt x="292" y="255"/>
                  </a:cubicBezTo>
                  <a:cubicBezTo>
                    <a:pt x="307" y="234"/>
                    <a:pt x="320" y="212"/>
                    <a:pt x="339" y="199"/>
                  </a:cubicBezTo>
                  <a:cubicBezTo>
                    <a:pt x="356" y="188"/>
                    <a:pt x="378" y="184"/>
                    <a:pt x="404" y="184"/>
                  </a:cubicBezTo>
                  <a:cubicBezTo>
                    <a:pt x="424" y="184"/>
                    <a:pt x="446" y="187"/>
                    <a:pt x="470" y="191"/>
                  </a:cubicBezTo>
                  <a:cubicBezTo>
                    <a:pt x="494" y="194"/>
                    <a:pt x="521" y="198"/>
                    <a:pt x="548" y="198"/>
                  </a:cubicBezTo>
                  <a:cubicBezTo>
                    <a:pt x="554" y="198"/>
                    <a:pt x="560" y="198"/>
                    <a:pt x="566" y="197"/>
                  </a:cubicBezTo>
                  <a:cubicBezTo>
                    <a:pt x="632" y="193"/>
                    <a:pt x="690" y="156"/>
                    <a:pt x="744" y="122"/>
                  </a:cubicBezTo>
                  <a:cubicBezTo>
                    <a:pt x="793" y="90"/>
                    <a:pt x="840" y="62"/>
                    <a:pt x="892" y="56"/>
                  </a:cubicBezTo>
                  <a:cubicBezTo>
                    <a:pt x="899" y="55"/>
                    <a:pt x="906" y="54"/>
                    <a:pt x="913" y="54"/>
                  </a:cubicBezTo>
                  <a:close/>
                  <a:moveTo>
                    <a:pt x="914" y="0"/>
                  </a:moveTo>
                  <a:cubicBezTo>
                    <a:pt x="904" y="0"/>
                    <a:pt x="895" y="1"/>
                    <a:pt x="885" y="2"/>
                  </a:cubicBezTo>
                  <a:cubicBezTo>
                    <a:pt x="823" y="9"/>
                    <a:pt x="767" y="43"/>
                    <a:pt x="716" y="77"/>
                  </a:cubicBezTo>
                  <a:cubicBezTo>
                    <a:pt x="665" y="109"/>
                    <a:pt x="615" y="139"/>
                    <a:pt x="562" y="144"/>
                  </a:cubicBezTo>
                  <a:cubicBezTo>
                    <a:pt x="557" y="144"/>
                    <a:pt x="552" y="144"/>
                    <a:pt x="546" y="144"/>
                  </a:cubicBezTo>
                  <a:cubicBezTo>
                    <a:pt x="524" y="144"/>
                    <a:pt x="501" y="141"/>
                    <a:pt x="476" y="137"/>
                  </a:cubicBezTo>
                  <a:cubicBezTo>
                    <a:pt x="453" y="133"/>
                    <a:pt x="425" y="129"/>
                    <a:pt x="401" y="129"/>
                  </a:cubicBezTo>
                  <a:cubicBezTo>
                    <a:pt x="365" y="129"/>
                    <a:pt x="335" y="137"/>
                    <a:pt x="309" y="154"/>
                  </a:cubicBezTo>
                  <a:cubicBezTo>
                    <a:pt x="281" y="174"/>
                    <a:pt x="264" y="199"/>
                    <a:pt x="247" y="227"/>
                  </a:cubicBezTo>
                  <a:cubicBezTo>
                    <a:pt x="236" y="242"/>
                    <a:pt x="225" y="259"/>
                    <a:pt x="215" y="272"/>
                  </a:cubicBezTo>
                  <a:cubicBezTo>
                    <a:pt x="193" y="291"/>
                    <a:pt x="165" y="306"/>
                    <a:pt x="135" y="321"/>
                  </a:cubicBezTo>
                  <a:cubicBezTo>
                    <a:pt x="86" y="345"/>
                    <a:pt x="37" y="371"/>
                    <a:pt x="18" y="429"/>
                  </a:cubicBezTo>
                  <a:cubicBezTo>
                    <a:pt x="0" y="482"/>
                    <a:pt x="24" y="540"/>
                    <a:pt x="39" y="576"/>
                  </a:cubicBezTo>
                  <a:cubicBezTo>
                    <a:pt x="80" y="673"/>
                    <a:pt x="131" y="765"/>
                    <a:pt x="225" y="786"/>
                  </a:cubicBezTo>
                  <a:cubicBezTo>
                    <a:pt x="247" y="791"/>
                    <a:pt x="268" y="791"/>
                    <a:pt x="285" y="791"/>
                  </a:cubicBezTo>
                  <a:lnTo>
                    <a:pt x="333" y="791"/>
                  </a:lnTo>
                  <a:cubicBezTo>
                    <a:pt x="369" y="791"/>
                    <a:pt x="395" y="795"/>
                    <a:pt x="412" y="814"/>
                  </a:cubicBezTo>
                  <a:cubicBezTo>
                    <a:pt x="446" y="851"/>
                    <a:pt x="412" y="921"/>
                    <a:pt x="373" y="971"/>
                  </a:cubicBezTo>
                  <a:cubicBezTo>
                    <a:pt x="339" y="1011"/>
                    <a:pt x="260" y="1108"/>
                    <a:pt x="309" y="1191"/>
                  </a:cubicBezTo>
                  <a:cubicBezTo>
                    <a:pt x="318" y="1206"/>
                    <a:pt x="328" y="1217"/>
                    <a:pt x="337" y="1228"/>
                  </a:cubicBezTo>
                  <a:cubicBezTo>
                    <a:pt x="345" y="1234"/>
                    <a:pt x="352" y="1243"/>
                    <a:pt x="356" y="1251"/>
                  </a:cubicBezTo>
                  <a:cubicBezTo>
                    <a:pt x="380" y="1288"/>
                    <a:pt x="360" y="1341"/>
                    <a:pt x="343" y="1388"/>
                  </a:cubicBezTo>
                  <a:cubicBezTo>
                    <a:pt x="277" y="1579"/>
                    <a:pt x="255" y="1787"/>
                    <a:pt x="281" y="1988"/>
                  </a:cubicBezTo>
                  <a:cubicBezTo>
                    <a:pt x="288" y="2038"/>
                    <a:pt x="298" y="2087"/>
                    <a:pt x="330" y="2128"/>
                  </a:cubicBezTo>
                  <a:cubicBezTo>
                    <a:pt x="363" y="2168"/>
                    <a:pt x="416" y="2192"/>
                    <a:pt x="476" y="2192"/>
                  </a:cubicBezTo>
                  <a:cubicBezTo>
                    <a:pt x="504" y="2192"/>
                    <a:pt x="532" y="2185"/>
                    <a:pt x="557" y="2177"/>
                  </a:cubicBezTo>
                  <a:cubicBezTo>
                    <a:pt x="630" y="2151"/>
                    <a:pt x="690" y="2098"/>
                    <a:pt x="742" y="2050"/>
                  </a:cubicBezTo>
                  <a:cubicBezTo>
                    <a:pt x="757" y="2038"/>
                    <a:pt x="776" y="2020"/>
                    <a:pt x="789" y="1995"/>
                  </a:cubicBezTo>
                  <a:cubicBezTo>
                    <a:pt x="847" y="1995"/>
                    <a:pt x="900" y="1956"/>
                    <a:pt x="928" y="1896"/>
                  </a:cubicBezTo>
                  <a:cubicBezTo>
                    <a:pt x="950" y="1849"/>
                    <a:pt x="952" y="1800"/>
                    <a:pt x="932" y="1761"/>
                  </a:cubicBezTo>
                  <a:cubicBezTo>
                    <a:pt x="999" y="1731"/>
                    <a:pt x="1074" y="1693"/>
                    <a:pt x="1125" y="1628"/>
                  </a:cubicBezTo>
                  <a:cubicBezTo>
                    <a:pt x="1187" y="1545"/>
                    <a:pt x="1200" y="1435"/>
                    <a:pt x="1209" y="1348"/>
                  </a:cubicBezTo>
                  <a:cubicBezTo>
                    <a:pt x="1241" y="1039"/>
                    <a:pt x="1275" y="720"/>
                    <a:pt x="1230" y="405"/>
                  </a:cubicBezTo>
                  <a:cubicBezTo>
                    <a:pt x="1220" y="319"/>
                    <a:pt x="1200" y="219"/>
                    <a:pt x="1142" y="135"/>
                  </a:cubicBezTo>
                  <a:cubicBezTo>
                    <a:pt x="1088" y="52"/>
                    <a:pt x="1001" y="0"/>
                    <a:pt x="9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151"/>
            <p:cNvSpPr/>
            <p:nvPr/>
          </p:nvSpPr>
          <p:spPr>
            <a:xfrm>
              <a:off x="4491952" y="2455068"/>
              <a:ext cx="222461" cy="262782"/>
            </a:xfrm>
            <a:custGeom>
              <a:rect b="b" l="l" r="r" t="t"/>
              <a:pathLst>
                <a:path extrusionOk="0" h="9248" w="7829">
                  <a:moveTo>
                    <a:pt x="3541" y="1"/>
                  </a:moveTo>
                  <a:cubicBezTo>
                    <a:pt x="3354" y="1"/>
                    <a:pt x="3168" y="19"/>
                    <a:pt x="3004" y="103"/>
                  </a:cubicBezTo>
                  <a:cubicBezTo>
                    <a:pt x="2921" y="144"/>
                    <a:pt x="2846" y="202"/>
                    <a:pt x="2760" y="236"/>
                  </a:cubicBezTo>
                  <a:cubicBezTo>
                    <a:pt x="2691" y="264"/>
                    <a:pt x="2618" y="277"/>
                    <a:pt x="2546" y="290"/>
                  </a:cubicBezTo>
                  <a:cubicBezTo>
                    <a:pt x="2537" y="290"/>
                    <a:pt x="2526" y="292"/>
                    <a:pt x="2516" y="294"/>
                  </a:cubicBezTo>
                  <a:cubicBezTo>
                    <a:pt x="2479" y="345"/>
                    <a:pt x="2400" y="360"/>
                    <a:pt x="2370" y="418"/>
                  </a:cubicBezTo>
                  <a:cubicBezTo>
                    <a:pt x="2336" y="485"/>
                    <a:pt x="2381" y="592"/>
                    <a:pt x="2318" y="635"/>
                  </a:cubicBezTo>
                  <a:cubicBezTo>
                    <a:pt x="2299" y="647"/>
                    <a:pt x="2273" y="650"/>
                    <a:pt x="2252" y="652"/>
                  </a:cubicBezTo>
                  <a:cubicBezTo>
                    <a:pt x="2098" y="665"/>
                    <a:pt x="1946" y="677"/>
                    <a:pt x="1794" y="690"/>
                  </a:cubicBezTo>
                  <a:cubicBezTo>
                    <a:pt x="1804" y="785"/>
                    <a:pt x="1798" y="883"/>
                    <a:pt x="1772" y="977"/>
                  </a:cubicBezTo>
                  <a:cubicBezTo>
                    <a:pt x="1729" y="987"/>
                    <a:pt x="1682" y="996"/>
                    <a:pt x="1637" y="996"/>
                  </a:cubicBezTo>
                  <a:cubicBezTo>
                    <a:pt x="1583" y="996"/>
                    <a:pt x="1532" y="984"/>
                    <a:pt x="1494" y="947"/>
                  </a:cubicBezTo>
                  <a:cubicBezTo>
                    <a:pt x="1468" y="924"/>
                    <a:pt x="1453" y="894"/>
                    <a:pt x="1436" y="866"/>
                  </a:cubicBezTo>
                  <a:cubicBezTo>
                    <a:pt x="1376" y="770"/>
                    <a:pt x="1288" y="690"/>
                    <a:pt x="1187" y="639"/>
                  </a:cubicBezTo>
                  <a:cubicBezTo>
                    <a:pt x="1177" y="632"/>
                    <a:pt x="1164" y="626"/>
                    <a:pt x="1149" y="624"/>
                  </a:cubicBezTo>
                  <a:cubicBezTo>
                    <a:pt x="1147" y="624"/>
                    <a:pt x="1146" y="624"/>
                    <a:pt x="1145" y="624"/>
                  </a:cubicBezTo>
                  <a:cubicBezTo>
                    <a:pt x="1112" y="624"/>
                    <a:pt x="1083" y="648"/>
                    <a:pt x="1059" y="673"/>
                  </a:cubicBezTo>
                  <a:cubicBezTo>
                    <a:pt x="907" y="827"/>
                    <a:pt x="754" y="980"/>
                    <a:pt x="602" y="1134"/>
                  </a:cubicBezTo>
                  <a:cubicBezTo>
                    <a:pt x="549" y="1187"/>
                    <a:pt x="495" y="1241"/>
                    <a:pt x="429" y="1275"/>
                  </a:cubicBezTo>
                  <a:cubicBezTo>
                    <a:pt x="401" y="1290"/>
                    <a:pt x="373" y="1301"/>
                    <a:pt x="345" y="1309"/>
                  </a:cubicBezTo>
                  <a:cubicBezTo>
                    <a:pt x="356" y="1361"/>
                    <a:pt x="362" y="1412"/>
                    <a:pt x="358" y="1466"/>
                  </a:cubicBezTo>
                  <a:cubicBezTo>
                    <a:pt x="332" y="1781"/>
                    <a:pt x="0" y="2051"/>
                    <a:pt x="92" y="2355"/>
                  </a:cubicBezTo>
                  <a:cubicBezTo>
                    <a:pt x="120" y="2449"/>
                    <a:pt x="189" y="2529"/>
                    <a:pt x="255" y="2604"/>
                  </a:cubicBezTo>
                  <a:cubicBezTo>
                    <a:pt x="360" y="2721"/>
                    <a:pt x="465" y="2841"/>
                    <a:pt x="572" y="2961"/>
                  </a:cubicBezTo>
                  <a:cubicBezTo>
                    <a:pt x="639" y="2910"/>
                    <a:pt x="705" y="2861"/>
                    <a:pt x="772" y="2811"/>
                  </a:cubicBezTo>
                  <a:cubicBezTo>
                    <a:pt x="1024" y="2624"/>
                    <a:pt x="1309" y="2429"/>
                    <a:pt x="1615" y="2429"/>
                  </a:cubicBezTo>
                  <a:cubicBezTo>
                    <a:pt x="1649" y="2429"/>
                    <a:pt x="1684" y="2431"/>
                    <a:pt x="1719" y="2436"/>
                  </a:cubicBezTo>
                  <a:cubicBezTo>
                    <a:pt x="2014" y="2479"/>
                    <a:pt x="2246" y="2713"/>
                    <a:pt x="2404" y="2968"/>
                  </a:cubicBezTo>
                  <a:cubicBezTo>
                    <a:pt x="2561" y="3221"/>
                    <a:pt x="2666" y="3506"/>
                    <a:pt x="2835" y="3750"/>
                  </a:cubicBezTo>
                  <a:cubicBezTo>
                    <a:pt x="2897" y="3840"/>
                    <a:pt x="2968" y="3921"/>
                    <a:pt x="3036" y="4003"/>
                  </a:cubicBezTo>
                  <a:cubicBezTo>
                    <a:pt x="3118" y="4099"/>
                    <a:pt x="3197" y="4193"/>
                    <a:pt x="3278" y="4288"/>
                  </a:cubicBezTo>
                  <a:cubicBezTo>
                    <a:pt x="3441" y="4478"/>
                    <a:pt x="3604" y="4671"/>
                    <a:pt x="3795" y="4836"/>
                  </a:cubicBezTo>
                  <a:cubicBezTo>
                    <a:pt x="4007" y="5020"/>
                    <a:pt x="4251" y="5168"/>
                    <a:pt x="4493" y="5314"/>
                  </a:cubicBezTo>
                  <a:cubicBezTo>
                    <a:pt x="4652" y="5410"/>
                    <a:pt x="4812" y="5507"/>
                    <a:pt x="4971" y="5603"/>
                  </a:cubicBezTo>
                  <a:cubicBezTo>
                    <a:pt x="5044" y="5648"/>
                    <a:pt x="5117" y="5691"/>
                    <a:pt x="5174" y="5753"/>
                  </a:cubicBezTo>
                  <a:cubicBezTo>
                    <a:pt x="5282" y="5864"/>
                    <a:pt x="5339" y="6029"/>
                    <a:pt x="5479" y="6096"/>
                  </a:cubicBezTo>
                  <a:cubicBezTo>
                    <a:pt x="5601" y="6156"/>
                    <a:pt x="5761" y="6130"/>
                    <a:pt x="5860" y="6224"/>
                  </a:cubicBezTo>
                  <a:cubicBezTo>
                    <a:pt x="5905" y="6267"/>
                    <a:pt x="5926" y="6329"/>
                    <a:pt x="5946" y="6389"/>
                  </a:cubicBezTo>
                  <a:cubicBezTo>
                    <a:pt x="6019" y="6614"/>
                    <a:pt x="6094" y="6839"/>
                    <a:pt x="6169" y="7064"/>
                  </a:cubicBezTo>
                  <a:cubicBezTo>
                    <a:pt x="6211" y="7199"/>
                    <a:pt x="6250" y="7366"/>
                    <a:pt x="6151" y="7471"/>
                  </a:cubicBezTo>
                  <a:cubicBezTo>
                    <a:pt x="6085" y="7540"/>
                    <a:pt x="5969" y="7561"/>
                    <a:pt x="5929" y="7649"/>
                  </a:cubicBezTo>
                  <a:cubicBezTo>
                    <a:pt x="5890" y="7735"/>
                    <a:pt x="5944" y="7848"/>
                    <a:pt x="5888" y="7925"/>
                  </a:cubicBezTo>
                  <a:cubicBezTo>
                    <a:pt x="5854" y="7975"/>
                    <a:pt x="5787" y="7988"/>
                    <a:pt x="5727" y="7996"/>
                  </a:cubicBezTo>
                  <a:cubicBezTo>
                    <a:pt x="5405" y="8048"/>
                    <a:pt x="5079" y="8100"/>
                    <a:pt x="4755" y="8100"/>
                  </a:cubicBezTo>
                  <a:cubicBezTo>
                    <a:pt x="4650" y="8100"/>
                    <a:pt x="4546" y="8094"/>
                    <a:pt x="4442" y="8082"/>
                  </a:cubicBezTo>
                  <a:cubicBezTo>
                    <a:pt x="4371" y="8074"/>
                    <a:pt x="4296" y="8062"/>
                    <a:pt x="4225" y="8062"/>
                  </a:cubicBezTo>
                  <a:cubicBezTo>
                    <a:pt x="4160" y="8062"/>
                    <a:pt x="4098" y="8072"/>
                    <a:pt x="4041" y="8101"/>
                  </a:cubicBezTo>
                  <a:cubicBezTo>
                    <a:pt x="3919" y="8161"/>
                    <a:pt x="3863" y="8356"/>
                    <a:pt x="3977" y="8431"/>
                  </a:cubicBezTo>
                  <a:cubicBezTo>
                    <a:pt x="4002" y="8448"/>
                    <a:pt x="4035" y="8455"/>
                    <a:pt x="4067" y="8463"/>
                  </a:cubicBezTo>
                  <a:cubicBezTo>
                    <a:pt x="4315" y="8525"/>
                    <a:pt x="4566" y="8585"/>
                    <a:pt x="4814" y="8647"/>
                  </a:cubicBezTo>
                  <a:lnTo>
                    <a:pt x="4853" y="8860"/>
                  </a:lnTo>
                  <a:cubicBezTo>
                    <a:pt x="4880" y="8847"/>
                    <a:pt x="4908" y="8841"/>
                    <a:pt x="4936" y="8841"/>
                  </a:cubicBezTo>
                  <a:cubicBezTo>
                    <a:pt x="5058" y="8841"/>
                    <a:pt x="5177" y="8956"/>
                    <a:pt x="5264" y="9059"/>
                  </a:cubicBezTo>
                  <a:cubicBezTo>
                    <a:pt x="5345" y="9152"/>
                    <a:pt x="5465" y="9247"/>
                    <a:pt x="5576" y="9247"/>
                  </a:cubicBezTo>
                  <a:cubicBezTo>
                    <a:pt x="5613" y="9247"/>
                    <a:pt x="5649" y="9236"/>
                    <a:pt x="5682" y="9211"/>
                  </a:cubicBezTo>
                  <a:cubicBezTo>
                    <a:pt x="5633" y="8980"/>
                    <a:pt x="5586" y="8748"/>
                    <a:pt x="5536" y="8517"/>
                  </a:cubicBezTo>
                  <a:cubicBezTo>
                    <a:pt x="5616" y="8487"/>
                    <a:pt x="5693" y="8459"/>
                    <a:pt x="5770" y="8429"/>
                  </a:cubicBezTo>
                  <a:cubicBezTo>
                    <a:pt x="5708" y="8337"/>
                    <a:pt x="5783" y="8206"/>
                    <a:pt x="5879" y="8153"/>
                  </a:cubicBezTo>
                  <a:cubicBezTo>
                    <a:pt x="5978" y="8097"/>
                    <a:pt x="6096" y="8086"/>
                    <a:pt x="6196" y="8037"/>
                  </a:cubicBezTo>
                  <a:cubicBezTo>
                    <a:pt x="6363" y="7955"/>
                    <a:pt x="6460" y="7780"/>
                    <a:pt x="6548" y="7615"/>
                  </a:cubicBezTo>
                  <a:cubicBezTo>
                    <a:pt x="6640" y="7437"/>
                    <a:pt x="6734" y="7259"/>
                    <a:pt x="6828" y="7081"/>
                  </a:cubicBezTo>
                  <a:cubicBezTo>
                    <a:pt x="6861" y="7019"/>
                    <a:pt x="6895" y="6953"/>
                    <a:pt x="6886" y="6882"/>
                  </a:cubicBezTo>
                  <a:cubicBezTo>
                    <a:pt x="6882" y="6839"/>
                    <a:pt x="6861" y="6798"/>
                    <a:pt x="6835" y="6760"/>
                  </a:cubicBezTo>
                  <a:cubicBezTo>
                    <a:pt x="6736" y="6610"/>
                    <a:pt x="6584" y="6496"/>
                    <a:pt x="6413" y="6441"/>
                  </a:cubicBezTo>
                  <a:cubicBezTo>
                    <a:pt x="6526" y="6338"/>
                    <a:pt x="6599" y="6194"/>
                    <a:pt x="6614" y="6042"/>
                  </a:cubicBezTo>
                  <a:cubicBezTo>
                    <a:pt x="6869" y="6076"/>
                    <a:pt x="7124" y="6113"/>
                    <a:pt x="7379" y="6147"/>
                  </a:cubicBezTo>
                  <a:cubicBezTo>
                    <a:pt x="7328" y="6246"/>
                    <a:pt x="7366" y="6379"/>
                    <a:pt x="7458" y="6436"/>
                  </a:cubicBezTo>
                  <a:cubicBezTo>
                    <a:pt x="7493" y="6458"/>
                    <a:pt x="7534" y="6468"/>
                    <a:pt x="7574" y="6468"/>
                  </a:cubicBezTo>
                  <a:cubicBezTo>
                    <a:pt x="7643" y="6468"/>
                    <a:pt x="7712" y="6438"/>
                    <a:pt x="7754" y="6383"/>
                  </a:cubicBezTo>
                  <a:cubicBezTo>
                    <a:pt x="7829" y="6284"/>
                    <a:pt x="7808" y="6136"/>
                    <a:pt x="7737" y="6036"/>
                  </a:cubicBezTo>
                  <a:cubicBezTo>
                    <a:pt x="7668" y="5933"/>
                    <a:pt x="7559" y="5864"/>
                    <a:pt x="7452" y="5800"/>
                  </a:cubicBezTo>
                  <a:cubicBezTo>
                    <a:pt x="7130" y="5601"/>
                    <a:pt x="6807" y="5404"/>
                    <a:pt x="6483" y="5204"/>
                  </a:cubicBezTo>
                  <a:cubicBezTo>
                    <a:pt x="6432" y="5172"/>
                    <a:pt x="6381" y="5142"/>
                    <a:pt x="6329" y="5110"/>
                  </a:cubicBezTo>
                  <a:cubicBezTo>
                    <a:pt x="6134" y="4990"/>
                    <a:pt x="5933" y="4868"/>
                    <a:pt x="5708" y="4825"/>
                  </a:cubicBezTo>
                  <a:cubicBezTo>
                    <a:pt x="5586" y="4802"/>
                    <a:pt x="5414" y="4703"/>
                    <a:pt x="5496" y="4609"/>
                  </a:cubicBezTo>
                  <a:cubicBezTo>
                    <a:pt x="5346" y="4572"/>
                    <a:pt x="5198" y="4534"/>
                    <a:pt x="5050" y="4497"/>
                  </a:cubicBezTo>
                  <a:cubicBezTo>
                    <a:pt x="5136" y="4431"/>
                    <a:pt x="5069" y="4292"/>
                    <a:pt x="4990" y="4217"/>
                  </a:cubicBezTo>
                  <a:cubicBezTo>
                    <a:pt x="4913" y="4140"/>
                    <a:pt x="4819" y="4030"/>
                    <a:pt x="4874" y="3936"/>
                  </a:cubicBezTo>
                  <a:cubicBezTo>
                    <a:pt x="4900" y="3891"/>
                    <a:pt x="4960" y="3863"/>
                    <a:pt x="4973" y="3812"/>
                  </a:cubicBezTo>
                  <a:cubicBezTo>
                    <a:pt x="4999" y="3715"/>
                    <a:pt x="4864" y="3664"/>
                    <a:pt x="4804" y="3583"/>
                  </a:cubicBezTo>
                  <a:cubicBezTo>
                    <a:pt x="4746" y="3501"/>
                    <a:pt x="4772" y="3388"/>
                    <a:pt x="4757" y="3287"/>
                  </a:cubicBezTo>
                  <a:cubicBezTo>
                    <a:pt x="4744" y="3212"/>
                    <a:pt x="4669" y="3139"/>
                    <a:pt x="4605" y="3139"/>
                  </a:cubicBezTo>
                  <a:cubicBezTo>
                    <a:pt x="4583" y="3139"/>
                    <a:pt x="4563" y="3147"/>
                    <a:pt x="4547" y="3167"/>
                  </a:cubicBezTo>
                  <a:cubicBezTo>
                    <a:pt x="4448" y="3060"/>
                    <a:pt x="4350" y="2951"/>
                    <a:pt x="4253" y="2841"/>
                  </a:cubicBezTo>
                  <a:cubicBezTo>
                    <a:pt x="4135" y="2711"/>
                    <a:pt x="4005" y="2571"/>
                    <a:pt x="3831" y="2544"/>
                  </a:cubicBezTo>
                  <a:cubicBezTo>
                    <a:pt x="3833" y="2256"/>
                    <a:pt x="3801" y="1969"/>
                    <a:pt x="3735" y="1691"/>
                  </a:cubicBezTo>
                  <a:lnTo>
                    <a:pt x="3735" y="1691"/>
                  </a:lnTo>
                  <a:cubicBezTo>
                    <a:pt x="3763" y="1718"/>
                    <a:pt x="3798" y="1729"/>
                    <a:pt x="3834" y="1729"/>
                  </a:cubicBezTo>
                  <a:cubicBezTo>
                    <a:pt x="3912" y="1729"/>
                    <a:pt x="3997" y="1677"/>
                    <a:pt x="4041" y="1605"/>
                  </a:cubicBezTo>
                  <a:cubicBezTo>
                    <a:pt x="4105" y="1502"/>
                    <a:pt x="4116" y="1374"/>
                    <a:pt x="4167" y="1264"/>
                  </a:cubicBezTo>
                  <a:cubicBezTo>
                    <a:pt x="4202" y="1192"/>
                    <a:pt x="4266" y="1123"/>
                    <a:pt x="4339" y="1100"/>
                  </a:cubicBezTo>
                  <a:cubicBezTo>
                    <a:pt x="4320" y="917"/>
                    <a:pt x="4275" y="737"/>
                    <a:pt x="4245" y="557"/>
                  </a:cubicBezTo>
                  <a:cubicBezTo>
                    <a:pt x="4242" y="549"/>
                    <a:pt x="4242" y="538"/>
                    <a:pt x="4240" y="530"/>
                  </a:cubicBezTo>
                  <a:cubicBezTo>
                    <a:pt x="4110" y="530"/>
                    <a:pt x="3970" y="487"/>
                    <a:pt x="3908" y="373"/>
                  </a:cubicBezTo>
                  <a:cubicBezTo>
                    <a:pt x="3863" y="288"/>
                    <a:pt x="3872" y="185"/>
                    <a:pt x="3848" y="93"/>
                  </a:cubicBezTo>
                  <a:cubicBezTo>
                    <a:pt x="3842" y="71"/>
                    <a:pt x="3833" y="48"/>
                    <a:pt x="3818" y="33"/>
                  </a:cubicBezTo>
                  <a:cubicBezTo>
                    <a:pt x="3792" y="7"/>
                    <a:pt x="3754" y="5"/>
                    <a:pt x="3718" y="5"/>
                  </a:cubicBezTo>
                  <a:cubicBezTo>
                    <a:pt x="3659" y="3"/>
                    <a:pt x="3600" y="1"/>
                    <a:pt x="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151"/>
            <p:cNvSpPr/>
            <p:nvPr/>
          </p:nvSpPr>
          <p:spPr>
            <a:xfrm>
              <a:off x="4492265" y="2454329"/>
              <a:ext cx="223143" cy="264260"/>
            </a:xfrm>
            <a:custGeom>
              <a:rect b="b" l="l" r="r" t="t"/>
              <a:pathLst>
                <a:path extrusionOk="0" h="9300" w="7853">
                  <a:moveTo>
                    <a:pt x="3537" y="54"/>
                  </a:moveTo>
                  <a:cubicBezTo>
                    <a:pt x="3593" y="54"/>
                    <a:pt x="3651" y="54"/>
                    <a:pt x="3707" y="56"/>
                  </a:cubicBezTo>
                  <a:cubicBezTo>
                    <a:pt x="3739" y="59"/>
                    <a:pt x="3771" y="61"/>
                    <a:pt x="3788" y="78"/>
                  </a:cubicBezTo>
                  <a:cubicBezTo>
                    <a:pt x="3801" y="89"/>
                    <a:pt x="3807" y="108"/>
                    <a:pt x="3811" y="125"/>
                  </a:cubicBezTo>
                  <a:cubicBezTo>
                    <a:pt x="3818" y="157"/>
                    <a:pt x="3822" y="191"/>
                    <a:pt x="3826" y="228"/>
                  </a:cubicBezTo>
                  <a:cubicBezTo>
                    <a:pt x="3835" y="290"/>
                    <a:pt x="3841" y="354"/>
                    <a:pt x="3874" y="412"/>
                  </a:cubicBezTo>
                  <a:cubicBezTo>
                    <a:pt x="3929" y="513"/>
                    <a:pt x="4049" y="575"/>
                    <a:pt x="4206" y="581"/>
                  </a:cubicBezTo>
                  <a:lnTo>
                    <a:pt x="4206" y="588"/>
                  </a:lnTo>
                  <a:cubicBezTo>
                    <a:pt x="4216" y="648"/>
                    <a:pt x="4229" y="710"/>
                    <a:pt x="4242" y="772"/>
                  </a:cubicBezTo>
                  <a:cubicBezTo>
                    <a:pt x="4264" y="881"/>
                    <a:pt x="4285" y="995"/>
                    <a:pt x="4300" y="1108"/>
                  </a:cubicBezTo>
                  <a:cubicBezTo>
                    <a:pt x="4231" y="1138"/>
                    <a:pt x="4167" y="1200"/>
                    <a:pt x="4133" y="1278"/>
                  </a:cubicBezTo>
                  <a:cubicBezTo>
                    <a:pt x="4109" y="1327"/>
                    <a:pt x="4094" y="1378"/>
                    <a:pt x="4081" y="1430"/>
                  </a:cubicBezTo>
                  <a:cubicBezTo>
                    <a:pt x="4062" y="1496"/>
                    <a:pt x="4043" y="1560"/>
                    <a:pt x="4006" y="1618"/>
                  </a:cubicBezTo>
                  <a:cubicBezTo>
                    <a:pt x="3968" y="1683"/>
                    <a:pt x="3891" y="1728"/>
                    <a:pt x="3822" y="1728"/>
                  </a:cubicBezTo>
                  <a:cubicBezTo>
                    <a:pt x="3790" y="1728"/>
                    <a:pt x="3764" y="1717"/>
                    <a:pt x="3743" y="1698"/>
                  </a:cubicBezTo>
                  <a:lnTo>
                    <a:pt x="3677" y="1633"/>
                  </a:lnTo>
                  <a:lnTo>
                    <a:pt x="3698" y="1723"/>
                  </a:lnTo>
                  <a:cubicBezTo>
                    <a:pt x="3762" y="2000"/>
                    <a:pt x="3794" y="2285"/>
                    <a:pt x="3792" y="2570"/>
                  </a:cubicBezTo>
                  <a:lnTo>
                    <a:pt x="3792" y="2591"/>
                  </a:lnTo>
                  <a:lnTo>
                    <a:pt x="3816" y="2595"/>
                  </a:lnTo>
                  <a:cubicBezTo>
                    <a:pt x="3974" y="2621"/>
                    <a:pt x="4099" y="2747"/>
                    <a:pt x="4223" y="2884"/>
                  </a:cubicBezTo>
                  <a:lnTo>
                    <a:pt x="4536" y="3236"/>
                  </a:lnTo>
                  <a:lnTo>
                    <a:pt x="4555" y="3210"/>
                  </a:lnTo>
                  <a:cubicBezTo>
                    <a:pt x="4565" y="3198"/>
                    <a:pt x="4578" y="3193"/>
                    <a:pt x="4592" y="3193"/>
                  </a:cubicBezTo>
                  <a:cubicBezTo>
                    <a:pt x="4642" y="3193"/>
                    <a:pt x="4708" y="3256"/>
                    <a:pt x="4718" y="3317"/>
                  </a:cubicBezTo>
                  <a:cubicBezTo>
                    <a:pt x="4724" y="3349"/>
                    <a:pt x="4724" y="3384"/>
                    <a:pt x="4724" y="3418"/>
                  </a:cubicBezTo>
                  <a:cubicBezTo>
                    <a:pt x="4726" y="3489"/>
                    <a:pt x="4728" y="3564"/>
                    <a:pt x="4771" y="3626"/>
                  </a:cubicBezTo>
                  <a:cubicBezTo>
                    <a:pt x="4795" y="3656"/>
                    <a:pt x="4825" y="3681"/>
                    <a:pt x="4855" y="3707"/>
                  </a:cubicBezTo>
                  <a:cubicBezTo>
                    <a:pt x="4913" y="3754"/>
                    <a:pt x="4949" y="3786"/>
                    <a:pt x="4936" y="3831"/>
                  </a:cubicBezTo>
                  <a:cubicBezTo>
                    <a:pt x="4930" y="3853"/>
                    <a:pt x="4911" y="3872"/>
                    <a:pt x="4889" y="3891"/>
                  </a:cubicBezTo>
                  <a:cubicBezTo>
                    <a:pt x="4872" y="3909"/>
                    <a:pt x="4853" y="3926"/>
                    <a:pt x="4840" y="3949"/>
                  </a:cubicBezTo>
                  <a:cubicBezTo>
                    <a:pt x="4767" y="4074"/>
                    <a:pt x="4908" y="4209"/>
                    <a:pt x="4962" y="4262"/>
                  </a:cubicBezTo>
                  <a:cubicBezTo>
                    <a:pt x="5007" y="4307"/>
                    <a:pt x="5056" y="4384"/>
                    <a:pt x="5052" y="4444"/>
                  </a:cubicBezTo>
                  <a:cubicBezTo>
                    <a:pt x="5052" y="4470"/>
                    <a:pt x="5041" y="4487"/>
                    <a:pt x="5022" y="4502"/>
                  </a:cubicBezTo>
                  <a:lnTo>
                    <a:pt x="4977" y="4536"/>
                  </a:lnTo>
                  <a:lnTo>
                    <a:pt x="5442" y="4652"/>
                  </a:lnTo>
                  <a:cubicBezTo>
                    <a:pt x="5433" y="4678"/>
                    <a:pt x="5435" y="4699"/>
                    <a:pt x="5442" y="4716"/>
                  </a:cubicBezTo>
                  <a:cubicBezTo>
                    <a:pt x="5472" y="4804"/>
                    <a:pt x="5611" y="4862"/>
                    <a:pt x="5693" y="4877"/>
                  </a:cubicBezTo>
                  <a:cubicBezTo>
                    <a:pt x="5915" y="4920"/>
                    <a:pt x="6113" y="5042"/>
                    <a:pt x="6303" y="5158"/>
                  </a:cubicBezTo>
                  <a:lnTo>
                    <a:pt x="7428" y="5850"/>
                  </a:lnTo>
                  <a:cubicBezTo>
                    <a:pt x="7524" y="5910"/>
                    <a:pt x="7636" y="5976"/>
                    <a:pt x="7704" y="6077"/>
                  </a:cubicBezTo>
                  <a:cubicBezTo>
                    <a:pt x="7764" y="6162"/>
                    <a:pt x="7794" y="6297"/>
                    <a:pt x="7722" y="6392"/>
                  </a:cubicBezTo>
                  <a:cubicBezTo>
                    <a:pt x="7686" y="6438"/>
                    <a:pt x="7622" y="6465"/>
                    <a:pt x="7560" y="6465"/>
                  </a:cubicBezTo>
                  <a:cubicBezTo>
                    <a:pt x="7525" y="6465"/>
                    <a:pt x="7491" y="6457"/>
                    <a:pt x="7462" y="6439"/>
                  </a:cubicBezTo>
                  <a:cubicBezTo>
                    <a:pt x="7381" y="6390"/>
                    <a:pt x="7349" y="6270"/>
                    <a:pt x="7392" y="6184"/>
                  </a:cubicBezTo>
                  <a:lnTo>
                    <a:pt x="7409" y="6152"/>
                  </a:lnTo>
                  <a:lnTo>
                    <a:pt x="6580" y="6038"/>
                  </a:lnTo>
                  <a:lnTo>
                    <a:pt x="6577" y="6066"/>
                  </a:lnTo>
                  <a:cubicBezTo>
                    <a:pt x="6562" y="6210"/>
                    <a:pt x="6492" y="6349"/>
                    <a:pt x="6385" y="6447"/>
                  </a:cubicBezTo>
                  <a:lnTo>
                    <a:pt x="6350" y="6477"/>
                  </a:lnTo>
                  <a:lnTo>
                    <a:pt x="6393" y="6492"/>
                  </a:lnTo>
                  <a:cubicBezTo>
                    <a:pt x="6560" y="6546"/>
                    <a:pt x="6704" y="6655"/>
                    <a:pt x="6802" y="6801"/>
                  </a:cubicBezTo>
                  <a:cubicBezTo>
                    <a:pt x="6822" y="6831"/>
                    <a:pt x="6843" y="6869"/>
                    <a:pt x="6850" y="6912"/>
                  </a:cubicBezTo>
                  <a:cubicBezTo>
                    <a:pt x="6856" y="6970"/>
                    <a:pt x="6828" y="7030"/>
                    <a:pt x="6794" y="7094"/>
                  </a:cubicBezTo>
                  <a:lnTo>
                    <a:pt x="6513" y="7630"/>
                  </a:lnTo>
                  <a:cubicBezTo>
                    <a:pt x="6417" y="7810"/>
                    <a:pt x="6327" y="7964"/>
                    <a:pt x="6173" y="8039"/>
                  </a:cubicBezTo>
                  <a:cubicBezTo>
                    <a:pt x="6128" y="8063"/>
                    <a:pt x="6080" y="8076"/>
                    <a:pt x="6029" y="8091"/>
                  </a:cubicBezTo>
                  <a:cubicBezTo>
                    <a:pt x="5971" y="8108"/>
                    <a:pt x="5911" y="8125"/>
                    <a:pt x="5855" y="8155"/>
                  </a:cubicBezTo>
                  <a:cubicBezTo>
                    <a:pt x="5787" y="8194"/>
                    <a:pt x="5731" y="8262"/>
                    <a:pt x="5716" y="8333"/>
                  </a:cubicBezTo>
                  <a:cubicBezTo>
                    <a:pt x="5705" y="8371"/>
                    <a:pt x="5708" y="8408"/>
                    <a:pt x="5720" y="8440"/>
                  </a:cubicBezTo>
                  <a:lnTo>
                    <a:pt x="5495" y="8526"/>
                  </a:lnTo>
                  <a:lnTo>
                    <a:pt x="5641" y="9224"/>
                  </a:lnTo>
                  <a:cubicBezTo>
                    <a:pt x="5618" y="9239"/>
                    <a:pt x="5592" y="9245"/>
                    <a:pt x="5566" y="9245"/>
                  </a:cubicBezTo>
                  <a:cubicBezTo>
                    <a:pt x="5463" y="9245"/>
                    <a:pt x="5348" y="9153"/>
                    <a:pt x="5275" y="9068"/>
                  </a:cubicBezTo>
                  <a:cubicBezTo>
                    <a:pt x="5144" y="8913"/>
                    <a:pt x="5028" y="8841"/>
                    <a:pt x="4926" y="8841"/>
                  </a:cubicBezTo>
                  <a:cubicBezTo>
                    <a:pt x="4904" y="8841"/>
                    <a:pt x="4883" y="8843"/>
                    <a:pt x="4863" y="8849"/>
                  </a:cubicBezTo>
                  <a:lnTo>
                    <a:pt x="4827" y="8652"/>
                  </a:lnTo>
                  <a:lnTo>
                    <a:pt x="4062" y="8463"/>
                  </a:lnTo>
                  <a:cubicBezTo>
                    <a:pt x="4032" y="8457"/>
                    <a:pt x="4002" y="8448"/>
                    <a:pt x="3981" y="8433"/>
                  </a:cubicBezTo>
                  <a:cubicBezTo>
                    <a:pt x="3934" y="8403"/>
                    <a:pt x="3929" y="8352"/>
                    <a:pt x="3931" y="8324"/>
                  </a:cubicBezTo>
                  <a:cubicBezTo>
                    <a:pt x="3934" y="8254"/>
                    <a:pt x="3981" y="8181"/>
                    <a:pt x="4041" y="8151"/>
                  </a:cubicBezTo>
                  <a:cubicBezTo>
                    <a:pt x="4090" y="8127"/>
                    <a:pt x="4144" y="8114"/>
                    <a:pt x="4214" y="8114"/>
                  </a:cubicBezTo>
                  <a:cubicBezTo>
                    <a:pt x="4270" y="8114"/>
                    <a:pt x="4330" y="8123"/>
                    <a:pt x="4388" y="8129"/>
                  </a:cubicBezTo>
                  <a:lnTo>
                    <a:pt x="4426" y="8136"/>
                  </a:lnTo>
                  <a:cubicBezTo>
                    <a:pt x="4527" y="8146"/>
                    <a:pt x="4632" y="8153"/>
                    <a:pt x="4743" y="8153"/>
                  </a:cubicBezTo>
                  <a:cubicBezTo>
                    <a:pt x="5073" y="8153"/>
                    <a:pt x="5401" y="8099"/>
                    <a:pt x="5720" y="8050"/>
                  </a:cubicBezTo>
                  <a:cubicBezTo>
                    <a:pt x="5789" y="8039"/>
                    <a:pt x="5858" y="8022"/>
                    <a:pt x="5898" y="7966"/>
                  </a:cubicBezTo>
                  <a:cubicBezTo>
                    <a:pt x="5935" y="7917"/>
                    <a:pt x="5933" y="7859"/>
                    <a:pt x="5930" y="7804"/>
                  </a:cubicBezTo>
                  <a:cubicBezTo>
                    <a:pt x="5928" y="7761"/>
                    <a:pt x="5926" y="7720"/>
                    <a:pt x="5941" y="7686"/>
                  </a:cubicBezTo>
                  <a:cubicBezTo>
                    <a:pt x="5963" y="7643"/>
                    <a:pt x="6008" y="7617"/>
                    <a:pt x="6055" y="7589"/>
                  </a:cubicBezTo>
                  <a:cubicBezTo>
                    <a:pt x="6091" y="7568"/>
                    <a:pt x="6130" y="7546"/>
                    <a:pt x="6160" y="7514"/>
                  </a:cubicBezTo>
                  <a:cubicBezTo>
                    <a:pt x="6269" y="7401"/>
                    <a:pt x="6228" y="7223"/>
                    <a:pt x="6181" y="7082"/>
                  </a:cubicBezTo>
                  <a:lnTo>
                    <a:pt x="5960" y="6407"/>
                  </a:lnTo>
                  <a:cubicBezTo>
                    <a:pt x="5939" y="6347"/>
                    <a:pt x="5918" y="6280"/>
                    <a:pt x="5866" y="6231"/>
                  </a:cubicBezTo>
                  <a:cubicBezTo>
                    <a:pt x="5804" y="6169"/>
                    <a:pt x="5718" y="6154"/>
                    <a:pt x="5637" y="6141"/>
                  </a:cubicBezTo>
                  <a:cubicBezTo>
                    <a:pt x="5581" y="6132"/>
                    <a:pt x="5525" y="6122"/>
                    <a:pt x="5478" y="6098"/>
                  </a:cubicBezTo>
                  <a:cubicBezTo>
                    <a:pt x="5399" y="6060"/>
                    <a:pt x="5346" y="5982"/>
                    <a:pt x="5292" y="5901"/>
                  </a:cubicBezTo>
                  <a:cubicBezTo>
                    <a:pt x="5258" y="5852"/>
                    <a:pt x="5226" y="5803"/>
                    <a:pt x="5183" y="5760"/>
                  </a:cubicBezTo>
                  <a:cubicBezTo>
                    <a:pt x="5121" y="5695"/>
                    <a:pt x="5043" y="5648"/>
                    <a:pt x="4975" y="5608"/>
                  </a:cubicBezTo>
                  <a:lnTo>
                    <a:pt x="4495" y="5318"/>
                  </a:lnTo>
                  <a:cubicBezTo>
                    <a:pt x="4257" y="5175"/>
                    <a:pt x="4013" y="5025"/>
                    <a:pt x="3801" y="4841"/>
                  </a:cubicBezTo>
                  <a:cubicBezTo>
                    <a:pt x="3610" y="4678"/>
                    <a:pt x="3447" y="4483"/>
                    <a:pt x="3287" y="4296"/>
                  </a:cubicBezTo>
                  <a:lnTo>
                    <a:pt x="3047" y="4011"/>
                  </a:lnTo>
                  <a:cubicBezTo>
                    <a:pt x="2978" y="3932"/>
                    <a:pt x="2907" y="3849"/>
                    <a:pt x="2845" y="3761"/>
                  </a:cubicBezTo>
                  <a:cubicBezTo>
                    <a:pt x="2751" y="3626"/>
                    <a:pt x="2676" y="3474"/>
                    <a:pt x="2603" y="3328"/>
                  </a:cubicBezTo>
                  <a:cubicBezTo>
                    <a:pt x="2545" y="3212"/>
                    <a:pt x="2485" y="3092"/>
                    <a:pt x="2415" y="2979"/>
                  </a:cubicBezTo>
                  <a:cubicBezTo>
                    <a:pt x="2222" y="2668"/>
                    <a:pt x="1973" y="2475"/>
                    <a:pt x="1712" y="2437"/>
                  </a:cubicBezTo>
                  <a:cubicBezTo>
                    <a:pt x="1678" y="2430"/>
                    <a:pt x="1641" y="2428"/>
                    <a:pt x="1607" y="2428"/>
                  </a:cubicBezTo>
                  <a:cubicBezTo>
                    <a:pt x="1296" y="2428"/>
                    <a:pt x="1011" y="2619"/>
                    <a:pt x="746" y="2816"/>
                  </a:cubicBezTo>
                  <a:cubicBezTo>
                    <a:pt x="686" y="2859"/>
                    <a:pt x="623" y="2906"/>
                    <a:pt x="563" y="2951"/>
                  </a:cubicBezTo>
                  <a:lnTo>
                    <a:pt x="264" y="2610"/>
                  </a:lnTo>
                  <a:cubicBezTo>
                    <a:pt x="204" y="2542"/>
                    <a:pt x="133" y="2465"/>
                    <a:pt x="107" y="2372"/>
                  </a:cubicBezTo>
                  <a:cubicBezTo>
                    <a:pt x="58" y="2210"/>
                    <a:pt x="139" y="2055"/>
                    <a:pt x="227" y="1890"/>
                  </a:cubicBezTo>
                  <a:cubicBezTo>
                    <a:pt x="294" y="1764"/>
                    <a:pt x="362" y="1633"/>
                    <a:pt x="373" y="1494"/>
                  </a:cubicBezTo>
                  <a:cubicBezTo>
                    <a:pt x="377" y="1449"/>
                    <a:pt x="375" y="1404"/>
                    <a:pt x="364" y="1355"/>
                  </a:cubicBezTo>
                  <a:cubicBezTo>
                    <a:pt x="386" y="1346"/>
                    <a:pt x="409" y="1338"/>
                    <a:pt x="431" y="1325"/>
                  </a:cubicBezTo>
                  <a:cubicBezTo>
                    <a:pt x="499" y="1288"/>
                    <a:pt x="555" y="1233"/>
                    <a:pt x="608" y="1179"/>
                  </a:cubicBezTo>
                  <a:lnTo>
                    <a:pt x="1067" y="718"/>
                  </a:lnTo>
                  <a:cubicBezTo>
                    <a:pt x="1086" y="699"/>
                    <a:pt x="1110" y="678"/>
                    <a:pt x="1136" y="678"/>
                  </a:cubicBezTo>
                  <a:cubicBezTo>
                    <a:pt x="1144" y="678"/>
                    <a:pt x="1155" y="684"/>
                    <a:pt x="1166" y="688"/>
                  </a:cubicBezTo>
                  <a:cubicBezTo>
                    <a:pt x="1262" y="738"/>
                    <a:pt x="1343" y="813"/>
                    <a:pt x="1401" y="905"/>
                  </a:cubicBezTo>
                  <a:lnTo>
                    <a:pt x="1412" y="922"/>
                  </a:lnTo>
                  <a:cubicBezTo>
                    <a:pt x="1427" y="946"/>
                    <a:pt x="1442" y="971"/>
                    <a:pt x="1463" y="993"/>
                  </a:cubicBezTo>
                  <a:cubicBezTo>
                    <a:pt x="1504" y="1029"/>
                    <a:pt x="1555" y="1048"/>
                    <a:pt x="1624" y="1048"/>
                  </a:cubicBezTo>
                  <a:cubicBezTo>
                    <a:pt x="1673" y="1048"/>
                    <a:pt x="1725" y="1038"/>
                    <a:pt x="1768" y="1029"/>
                  </a:cubicBezTo>
                  <a:lnTo>
                    <a:pt x="1785" y="1025"/>
                  </a:lnTo>
                  <a:lnTo>
                    <a:pt x="1789" y="1010"/>
                  </a:lnTo>
                  <a:cubicBezTo>
                    <a:pt x="1810" y="922"/>
                    <a:pt x="1819" y="830"/>
                    <a:pt x="1810" y="740"/>
                  </a:cubicBezTo>
                  <a:lnTo>
                    <a:pt x="2243" y="703"/>
                  </a:lnTo>
                  <a:cubicBezTo>
                    <a:pt x="2267" y="701"/>
                    <a:pt x="2297" y="699"/>
                    <a:pt x="2320" y="682"/>
                  </a:cubicBezTo>
                  <a:cubicBezTo>
                    <a:pt x="2370" y="650"/>
                    <a:pt x="2370" y="594"/>
                    <a:pt x="2370" y="543"/>
                  </a:cubicBezTo>
                  <a:cubicBezTo>
                    <a:pt x="2372" y="511"/>
                    <a:pt x="2372" y="478"/>
                    <a:pt x="2382" y="455"/>
                  </a:cubicBezTo>
                  <a:cubicBezTo>
                    <a:pt x="2397" y="431"/>
                    <a:pt x="2423" y="414"/>
                    <a:pt x="2451" y="397"/>
                  </a:cubicBezTo>
                  <a:cubicBezTo>
                    <a:pt x="2475" y="382"/>
                    <a:pt x="2500" y="367"/>
                    <a:pt x="2520" y="346"/>
                  </a:cubicBezTo>
                  <a:lnTo>
                    <a:pt x="2539" y="341"/>
                  </a:lnTo>
                  <a:cubicBezTo>
                    <a:pt x="2614" y="329"/>
                    <a:pt x="2689" y="318"/>
                    <a:pt x="2760" y="288"/>
                  </a:cubicBezTo>
                  <a:cubicBezTo>
                    <a:pt x="2813" y="266"/>
                    <a:pt x="2860" y="236"/>
                    <a:pt x="2907" y="209"/>
                  </a:cubicBezTo>
                  <a:cubicBezTo>
                    <a:pt x="2939" y="189"/>
                    <a:pt x="2972" y="170"/>
                    <a:pt x="3004" y="153"/>
                  </a:cubicBezTo>
                  <a:cubicBezTo>
                    <a:pt x="3175" y="65"/>
                    <a:pt x="3370" y="54"/>
                    <a:pt x="3537" y="54"/>
                  </a:cubicBezTo>
                  <a:close/>
                  <a:moveTo>
                    <a:pt x="3537" y="1"/>
                  </a:moveTo>
                  <a:cubicBezTo>
                    <a:pt x="3364" y="1"/>
                    <a:pt x="3162" y="14"/>
                    <a:pt x="2980" y="104"/>
                  </a:cubicBezTo>
                  <a:cubicBezTo>
                    <a:pt x="2946" y="123"/>
                    <a:pt x="2912" y="142"/>
                    <a:pt x="2880" y="161"/>
                  </a:cubicBezTo>
                  <a:cubicBezTo>
                    <a:pt x="2832" y="191"/>
                    <a:pt x="2787" y="219"/>
                    <a:pt x="2740" y="239"/>
                  </a:cubicBezTo>
                  <a:cubicBezTo>
                    <a:pt x="2674" y="264"/>
                    <a:pt x="2601" y="277"/>
                    <a:pt x="2530" y="288"/>
                  </a:cubicBezTo>
                  <a:lnTo>
                    <a:pt x="2490" y="296"/>
                  </a:lnTo>
                  <a:lnTo>
                    <a:pt x="2485" y="305"/>
                  </a:lnTo>
                  <a:cubicBezTo>
                    <a:pt x="2470" y="322"/>
                    <a:pt x="2447" y="337"/>
                    <a:pt x="2423" y="352"/>
                  </a:cubicBezTo>
                  <a:cubicBezTo>
                    <a:pt x="2391" y="371"/>
                    <a:pt x="2357" y="393"/>
                    <a:pt x="2335" y="431"/>
                  </a:cubicBezTo>
                  <a:cubicBezTo>
                    <a:pt x="2318" y="466"/>
                    <a:pt x="2318" y="506"/>
                    <a:pt x="2316" y="543"/>
                  </a:cubicBezTo>
                  <a:cubicBezTo>
                    <a:pt x="2316" y="592"/>
                    <a:pt x="2314" y="622"/>
                    <a:pt x="2292" y="639"/>
                  </a:cubicBezTo>
                  <a:cubicBezTo>
                    <a:pt x="2277" y="648"/>
                    <a:pt x="2256" y="650"/>
                    <a:pt x="2239" y="650"/>
                  </a:cubicBezTo>
                  <a:lnTo>
                    <a:pt x="1753" y="691"/>
                  </a:lnTo>
                  <a:lnTo>
                    <a:pt x="1755" y="718"/>
                  </a:lnTo>
                  <a:cubicBezTo>
                    <a:pt x="1765" y="804"/>
                    <a:pt x="1761" y="896"/>
                    <a:pt x="1740" y="980"/>
                  </a:cubicBezTo>
                  <a:cubicBezTo>
                    <a:pt x="1703" y="988"/>
                    <a:pt x="1663" y="995"/>
                    <a:pt x="1624" y="995"/>
                  </a:cubicBezTo>
                  <a:cubicBezTo>
                    <a:pt x="1570" y="995"/>
                    <a:pt x="1530" y="982"/>
                    <a:pt x="1500" y="954"/>
                  </a:cubicBezTo>
                  <a:cubicBezTo>
                    <a:pt x="1483" y="937"/>
                    <a:pt x="1470" y="916"/>
                    <a:pt x="1457" y="894"/>
                  </a:cubicBezTo>
                  <a:lnTo>
                    <a:pt x="1446" y="877"/>
                  </a:lnTo>
                  <a:cubicBezTo>
                    <a:pt x="1384" y="776"/>
                    <a:pt x="1294" y="695"/>
                    <a:pt x="1189" y="641"/>
                  </a:cubicBezTo>
                  <a:cubicBezTo>
                    <a:pt x="1176" y="633"/>
                    <a:pt x="1159" y="626"/>
                    <a:pt x="1140" y="624"/>
                  </a:cubicBezTo>
                  <a:lnTo>
                    <a:pt x="1131" y="624"/>
                  </a:lnTo>
                  <a:cubicBezTo>
                    <a:pt x="1086" y="624"/>
                    <a:pt x="1050" y="661"/>
                    <a:pt x="1028" y="680"/>
                  </a:cubicBezTo>
                  <a:lnTo>
                    <a:pt x="572" y="1140"/>
                  </a:lnTo>
                  <a:cubicBezTo>
                    <a:pt x="521" y="1192"/>
                    <a:pt x="467" y="1243"/>
                    <a:pt x="405" y="1278"/>
                  </a:cubicBezTo>
                  <a:cubicBezTo>
                    <a:pt x="381" y="1290"/>
                    <a:pt x="356" y="1301"/>
                    <a:pt x="326" y="1312"/>
                  </a:cubicBezTo>
                  <a:lnTo>
                    <a:pt x="302" y="1318"/>
                  </a:lnTo>
                  <a:lnTo>
                    <a:pt x="309" y="1342"/>
                  </a:lnTo>
                  <a:cubicBezTo>
                    <a:pt x="319" y="1395"/>
                    <a:pt x="324" y="1445"/>
                    <a:pt x="321" y="1490"/>
                  </a:cubicBezTo>
                  <a:cubicBezTo>
                    <a:pt x="311" y="1618"/>
                    <a:pt x="244" y="1745"/>
                    <a:pt x="180" y="1865"/>
                  </a:cubicBezTo>
                  <a:cubicBezTo>
                    <a:pt x="92" y="2032"/>
                    <a:pt x="0" y="2205"/>
                    <a:pt x="56" y="2387"/>
                  </a:cubicBezTo>
                  <a:cubicBezTo>
                    <a:pt x="86" y="2490"/>
                    <a:pt x="159" y="2574"/>
                    <a:pt x="223" y="2647"/>
                  </a:cubicBezTo>
                  <a:lnTo>
                    <a:pt x="557" y="3024"/>
                  </a:lnTo>
                  <a:lnTo>
                    <a:pt x="576" y="3009"/>
                  </a:lnTo>
                  <a:cubicBezTo>
                    <a:pt x="643" y="2957"/>
                    <a:pt x="709" y="2908"/>
                    <a:pt x="778" y="2859"/>
                  </a:cubicBezTo>
                  <a:cubicBezTo>
                    <a:pt x="1035" y="2668"/>
                    <a:pt x="1311" y="2482"/>
                    <a:pt x="1607" y="2482"/>
                  </a:cubicBezTo>
                  <a:cubicBezTo>
                    <a:pt x="1639" y="2482"/>
                    <a:pt x="1671" y="2484"/>
                    <a:pt x="1703" y="2488"/>
                  </a:cubicBezTo>
                  <a:cubicBezTo>
                    <a:pt x="2035" y="2537"/>
                    <a:pt x="2262" y="2835"/>
                    <a:pt x="2370" y="3007"/>
                  </a:cubicBezTo>
                  <a:cubicBezTo>
                    <a:pt x="2438" y="3118"/>
                    <a:pt x="2498" y="3238"/>
                    <a:pt x="2556" y="3352"/>
                  </a:cubicBezTo>
                  <a:cubicBezTo>
                    <a:pt x="2629" y="3499"/>
                    <a:pt x="2706" y="3654"/>
                    <a:pt x="2802" y="3791"/>
                  </a:cubicBezTo>
                  <a:cubicBezTo>
                    <a:pt x="2865" y="3881"/>
                    <a:pt x="2937" y="3966"/>
                    <a:pt x="3006" y="4046"/>
                  </a:cubicBezTo>
                  <a:lnTo>
                    <a:pt x="3246" y="4331"/>
                  </a:lnTo>
                  <a:cubicBezTo>
                    <a:pt x="3407" y="4519"/>
                    <a:pt x="3572" y="4714"/>
                    <a:pt x="3764" y="4881"/>
                  </a:cubicBezTo>
                  <a:cubicBezTo>
                    <a:pt x="3981" y="5070"/>
                    <a:pt x="4227" y="5220"/>
                    <a:pt x="4467" y="5363"/>
                  </a:cubicBezTo>
                  <a:lnTo>
                    <a:pt x="4947" y="5653"/>
                  </a:lnTo>
                  <a:cubicBezTo>
                    <a:pt x="5016" y="5695"/>
                    <a:pt x="5088" y="5738"/>
                    <a:pt x="5144" y="5796"/>
                  </a:cubicBezTo>
                  <a:cubicBezTo>
                    <a:pt x="5183" y="5837"/>
                    <a:pt x="5215" y="5884"/>
                    <a:pt x="5247" y="5931"/>
                  </a:cubicBezTo>
                  <a:cubicBezTo>
                    <a:pt x="5303" y="6015"/>
                    <a:pt x="5363" y="6100"/>
                    <a:pt x="5455" y="6147"/>
                  </a:cubicBezTo>
                  <a:cubicBezTo>
                    <a:pt x="5508" y="6173"/>
                    <a:pt x="5570" y="6184"/>
                    <a:pt x="5628" y="6192"/>
                  </a:cubicBezTo>
                  <a:cubicBezTo>
                    <a:pt x="5705" y="6207"/>
                    <a:pt x="5778" y="6218"/>
                    <a:pt x="5830" y="6270"/>
                  </a:cubicBezTo>
                  <a:cubicBezTo>
                    <a:pt x="5870" y="6308"/>
                    <a:pt x="5892" y="6370"/>
                    <a:pt x="5909" y="6424"/>
                  </a:cubicBezTo>
                  <a:lnTo>
                    <a:pt x="6132" y="7099"/>
                  </a:lnTo>
                  <a:cubicBezTo>
                    <a:pt x="6173" y="7227"/>
                    <a:pt x="6211" y="7386"/>
                    <a:pt x="6121" y="7478"/>
                  </a:cubicBezTo>
                  <a:cubicBezTo>
                    <a:pt x="6098" y="7504"/>
                    <a:pt x="6063" y="7523"/>
                    <a:pt x="6029" y="7542"/>
                  </a:cubicBezTo>
                  <a:cubicBezTo>
                    <a:pt x="5975" y="7572"/>
                    <a:pt x="5920" y="7604"/>
                    <a:pt x="5892" y="7664"/>
                  </a:cubicBezTo>
                  <a:cubicBezTo>
                    <a:pt x="5873" y="7709"/>
                    <a:pt x="5875" y="7759"/>
                    <a:pt x="5877" y="7806"/>
                  </a:cubicBezTo>
                  <a:cubicBezTo>
                    <a:pt x="5879" y="7855"/>
                    <a:pt x="5879" y="7902"/>
                    <a:pt x="5855" y="7934"/>
                  </a:cubicBezTo>
                  <a:cubicBezTo>
                    <a:pt x="5828" y="7975"/>
                    <a:pt x="5770" y="7988"/>
                    <a:pt x="5712" y="7996"/>
                  </a:cubicBezTo>
                  <a:cubicBezTo>
                    <a:pt x="5395" y="8048"/>
                    <a:pt x="5069" y="8099"/>
                    <a:pt x="4743" y="8099"/>
                  </a:cubicBezTo>
                  <a:cubicBezTo>
                    <a:pt x="4634" y="8099"/>
                    <a:pt x="4531" y="8093"/>
                    <a:pt x="4433" y="8082"/>
                  </a:cubicBezTo>
                  <a:lnTo>
                    <a:pt x="4394" y="8078"/>
                  </a:lnTo>
                  <a:cubicBezTo>
                    <a:pt x="4334" y="8069"/>
                    <a:pt x="4274" y="8063"/>
                    <a:pt x="4214" y="8063"/>
                  </a:cubicBezTo>
                  <a:cubicBezTo>
                    <a:pt x="4137" y="8063"/>
                    <a:pt x="4073" y="8076"/>
                    <a:pt x="4017" y="8104"/>
                  </a:cubicBezTo>
                  <a:cubicBezTo>
                    <a:pt x="3940" y="8142"/>
                    <a:pt x="3882" y="8232"/>
                    <a:pt x="3878" y="8322"/>
                  </a:cubicBezTo>
                  <a:cubicBezTo>
                    <a:pt x="3874" y="8388"/>
                    <a:pt x="3899" y="8444"/>
                    <a:pt x="3951" y="8478"/>
                  </a:cubicBezTo>
                  <a:cubicBezTo>
                    <a:pt x="3981" y="8498"/>
                    <a:pt x="4017" y="8508"/>
                    <a:pt x="4049" y="8515"/>
                  </a:cubicBezTo>
                  <a:lnTo>
                    <a:pt x="4782" y="8695"/>
                  </a:lnTo>
                  <a:lnTo>
                    <a:pt x="4823" y="8924"/>
                  </a:lnTo>
                  <a:lnTo>
                    <a:pt x="4855" y="8909"/>
                  </a:lnTo>
                  <a:cubicBezTo>
                    <a:pt x="4877" y="8898"/>
                    <a:pt x="4901" y="8893"/>
                    <a:pt x="4926" y="8893"/>
                  </a:cubicBezTo>
                  <a:cubicBezTo>
                    <a:pt x="5013" y="8893"/>
                    <a:pt x="5114" y="8962"/>
                    <a:pt x="5234" y="9102"/>
                  </a:cubicBezTo>
                  <a:cubicBezTo>
                    <a:pt x="5273" y="9147"/>
                    <a:pt x="5414" y="9299"/>
                    <a:pt x="5566" y="9299"/>
                  </a:cubicBezTo>
                  <a:cubicBezTo>
                    <a:pt x="5611" y="9299"/>
                    <a:pt x="5652" y="9286"/>
                    <a:pt x="5688" y="9258"/>
                  </a:cubicBezTo>
                  <a:lnTo>
                    <a:pt x="5701" y="9248"/>
                  </a:lnTo>
                  <a:lnTo>
                    <a:pt x="5558" y="8558"/>
                  </a:lnTo>
                  <a:lnTo>
                    <a:pt x="5800" y="8468"/>
                  </a:lnTo>
                  <a:lnTo>
                    <a:pt x="5783" y="8440"/>
                  </a:lnTo>
                  <a:cubicBezTo>
                    <a:pt x="5763" y="8414"/>
                    <a:pt x="5759" y="8382"/>
                    <a:pt x="5768" y="8346"/>
                  </a:cubicBezTo>
                  <a:cubicBezTo>
                    <a:pt x="5780" y="8290"/>
                    <a:pt x="5828" y="8232"/>
                    <a:pt x="5881" y="8202"/>
                  </a:cubicBezTo>
                  <a:cubicBezTo>
                    <a:pt x="5930" y="8174"/>
                    <a:pt x="5986" y="8159"/>
                    <a:pt x="6044" y="8142"/>
                  </a:cubicBezTo>
                  <a:cubicBezTo>
                    <a:pt x="6093" y="8127"/>
                    <a:pt x="6147" y="8112"/>
                    <a:pt x="6196" y="8089"/>
                  </a:cubicBezTo>
                  <a:cubicBezTo>
                    <a:pt x="6365" y="8005"/>
                    <a:pt x="6460" y="7842"/>
                    <a:pt x="6560" y="7654"/>
                  </a:cubicBezTo>
                  <a:lnTo>
                    <a:pt x="6841" y="7120"/>
                  </a:lnTo>
                  <a:cubicBezTo>
                    <a:pt x="6873" y="7060"/>
                    <a:pt x="6912" y="6985"/>
                    <a:pt x="6903" y="6906"/>
                  </a:cubicBezTo>
                  <a:cubicBezTo>
                    <a:pt x="6897" y="6852"/>
                    <a:pt x="6869" y="6805"/>
                    <a:pt x="6845" y="6771"/>
                  </a:cubicBezTo>
                  <a:cubicBezTo>
                    <a:pt x="6751" y="6627"/>
                    <a:pt x="6612" y="6518"/>
                    <a:pt x="6451" y="6456"/>
                  </a:cubicBezTo>
                  <a:cubicBezTo>
                    <a:pt x="6545" y="6360"/>
                    <a:pt x="6607" y="6231"/>
                    <a:pt x="6627" y="6098"/>
                  </a:cubicBezTo>
                  <a:lnTo>
                    <a:pt x="7329" y="6195"/>
                  </a:lnTo>
                  <a:cubicBezTo>
                    <a:pt x="7295" y="6300"/>
                    <a:pt x="7338" y="6426"/>
                    <a:pt x="7434" y="6486"/>
                  </a:cubicBezTo>
                  <a:cubicBezTo>
                    <a:pt x="7471" y="6510"/>
                    <a:pt x="7516" y="6520"/>
                    <a:pt x="7563" y="6520"/>
                  </a:cubicBezTo>
                  <a:cubicBezTo>
                    <a:pt x="7644" y="6520"/>
                    <a:pt x="7719" y="6484"/>
                    <a:pt x="7764" y="6424"/>
                  </a:cubicBezTo>
                  <a:cubicBezTo>
                    <a:pt x="7852" y="6308"/>
                    <a:pt x="7818" y="6147"/>
                    <a:pt x="7749" y="6045"/>
                  </a:cubicBezTo>
                  <a:cubicBezTo>
                    <a:pt x="7674" y="5937"/>
                    <a:pt x="7559" y="5867"/>
                    <a:pt x="7456" y="5803"/>
                  </a:cubicBezTo>
                  <a:lnTo>
                    <a:pt x="6331" y="5113"/>
                  </a:lnTo>
                  <a:cubicBezTo>
                    <a:pt x="6145" y="4999"/>
                    <a:pt x="5935" y="4871"/>
                    <a:pt x="5703" y="4823"/>
                  </a:cubicBezTo>
                  <a:cubicBezTo>
                    <a:pt x="5615" y="4808"/>
                    <a:pt x="5510" y="4753"/>
                    <a:pt x="5491" y="4699"/>
                  </a:cubicBezTo>
                  <a:cubicBezTo>
                    <a:pt x="5489" y="4688"/>
                    <a:pt x="5487" y="4673"/>
                    <a:pt x="5504" y="4652"/>
                  </a:cubicBezTo>
                  <a:lnTo>
                    <a:pt x="5532" y="4620"/>
                  </a:lnTo>
                  <a:lnTo>
                    <a:pt x="5088" y="4508"/>
                  </a:lnTo>
                  <a:cubicBezTo>
                    <a:pt x="5099" y="4491"/>
                    <a:pt x="5106" y="4470"/>
                    <a:pt x="5106" y="4448"/>
                  </a:cubicBezTo>
                  <a:cubicBezTo>
                    <a:pt x="5112" y="4369"/>
                    <a:pt x="5056" y="4279"/>
                    <a:pt x="4998" y="4224"/>
                  </a:cubicBezTo>
                  <a:cubicBezTo>
                    <a:pt x="4928" y="4155"/>
                    <a:pt x="4840" y="4054"/>
                    <a:pt x="4885" y="3977"/>
                  </a:cubicBezTo>
                  <a:cubicBezTo>
                    <a:pt x="4896" y="3960"/>
                    <a:pt x="4911" y="3945"/>
                    <a:pt x="4926" y="3930"/>
                  </a:cubicBezTo>
                  <a:cubicBezTo>
                    <a:pt x="4951" y="3909"/>
                    <a:pt x="4979" y="3883"/>
                    <a:pt x="4988" y="3844"/>
                  </a:cubicBezTo>
                  <a:cubicBezTo>
                    <a:pt x="5009" y="3765"/>
                    <a:pt x="4945" y="3711"/>
                    <a:pt x="4889" y="3664"/>
                  </a:cubicBezTo>
                  <a:cubicBezTo>
                    <a:pt x="4861" y="3643"/>
                    <a:pt x="4833" y="3619"/>
                    <a:pt x="4816" y="3594"/>
                  </a:cubicBezTo>
                  <a:cubicBezTo>
                    <a:pt x="4780" y="3546"/>
                    <a:pt x="4780" y="3482"/>
                    <a:pt x="4778" y="3416"/>
                  </a:cubicBezTo>
                  <a:cubicBezTo>
                    <a:pt x="4778" y="3382"/>
                    <a:pt x="4778" y="3343"/>
                    <a:pt x="4771" y="3309"/>
                  </a:cubicBezTo>
                  <a:cubicBezTo>
                    <a:pt x="4756" y="3221"/>
                    <a:pt x="4671" y="3139"/>
                    <a:pt x="4593" y="3139"/>
                  </a:cubicBezTo>
                  <a:cubicBezTo>
                    <a:pt x="4572" y="3139"/>
                    <a:pt x="4553" y="3144"/>
                    <a:pt x="4536" y="3157"/>
                  </a:cubicBezTo>
                  <a:lnTo>
                    <a:pt x="4261" y="2850"/>
                  </a:lnTo>
                  <a:cubicBezTo>
                    <a:pt x="4137" y="2711"/>
                    <a:pt x="4011" y="2582"/>
                    <a:pt x="3846" y="2546"/>
                  </a:cubicBezTo>
                  <a:cubicBezTo>
                    <a:pt x="3846" y="2287"/>
                    <a:pt x="3818" y="2027"/>
                    <a:pt x="3764" y="1773"/>
                  </a:cubicBezTo>
                  <a:lnTo>
                    <a:pt x="3764" y="1773"/>
                  </a:lnTo>
                  <a:cubicBezTo>
                    <a:pt x="3781" y="1779"/>
                    <a:pt x="3803" y="1781"/>
                    <a:pt x="3822" y="1781"/>
                  </a:cubicBezTo>
                  <a:cubicBezTo>
                    <a:pt x="3908" y="1781"/>
                    <a:pt x="4004" y="1725"/>
                    <a:pt x="4054" y="1646"/>
                  </a:cubicBezTo>
                  <a:cubicBezTo>
                    <a:pt x="4092" y="1584"/>
                    <a:pt x="4111" y="1513"/>
                    <a:pt x="4133" y="1445"/>
                  </a:cubicBezTo>
                  <a:cubicBezTo>
                    <a:pt x="4146" y="1395"/>
                    <a:pt x="4161" y="1346"/>
                    <a:pt x="4182" y="1301"/>
                  </a:cubicBezTo>
                  <a:cubicBezTo>
                    <a:pt x="4214" y="1230"/>
                    <a:pt x="4274" y="1170"/>
                    <a:pt x="4336" y="1151"/>
                  </a:cubicBezTo>
                  <a:lnTo>
                    <a:pt x="4358" y="1143"/>
                  </a:lnTo>
                  <a:lnTo>
                    <a:pt x="4356" y="1121"/>
                  </a:lnTo>
                  <a:cubicBezTo>
                    <a:pt x="4341" y="1001"/>
                    <a:pt x="4317" y="879"/>
                    <a:pt x="4294" y="761"/>
                  </a:cubicBezTo>
                  <a:cubicBezTo>
                    <a:pt x="4283" y="699"/>
                    <a:pt x="4270" y="639"/>
                    <a:pt x="4259" y="579"/>
                  </a:cubicBezTo>
                  <a:lnTo>
                    <a:pt x="4257" y="566"/>
                  </a:lnTo>
                  <a:cubicBezTo>
                    <a:pt x="4257" y="560"/>
                    <a:pt x="4255" y="556"/>
                    <a:pt x="4255" y="551"/>
                  </a:cubicBezTo>
                  <a:lnTo>
                    <a:pt x="4246" y="528"/>
                  </a:lnTo>
                  <a:lnTo>
                    <a:pt x="4225" y="528"/>
                  </a:lnTo>
                  <a:cubicBezTo>
                    <a:pt x="4081" y="528"/>
                    <a:pt x="3968" y="476"/>
                    <a:pt x="3921" y="386"/>
                  </a:cubicBezTo>
                  <a:cubicBezTo>
                    <a:pt x="3895" y="337"/>
                    <a:pt x="3889" y="281"/>
                    <a:pt x="3880" y="221"/>
                  </a:cubicBezTo>
                  <a:cubicBezTo>
                    <a:pt x="3876" y="185"/>
                    <a:pt x="3871" y="149"/>
                    <a:pt x="3863" y="112"/>
                  </a:cubicBezTo>
                  <a:cubicBezTo>
                    <a:pt x="3856" y="89"/>
                    <a:pt x="3848" y="61"/>
                    <a:pt x="3826" y="39"/>
                  </a:cubicBezTo>
                  <a:cubicBezTo>
                    <a:pt x="3794" y="9"/>
                    <a:pt x="3749" y="5"/>
                    <a:pt x="3709" y="3"/>
                  </a:cubicBezTo>
                  <a:cubicBezTo>
                    <a:pt x="3651" y="1"/>
                    <a:pt x="3593" y="1"/>
                    <a:pt x="3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151"/>
            <p:cNvSpPr/>
            <p:nvPr/>
          </p:nvSpPr>
          <p:spPr>
            <a:xfrm>
              <a:off x="4612425" y="2456943"/>
              <a:ext cx="66747" cy="48987"/>
            </a:xfrm>
            <a:custGeom>
              <a:rect b="b" l="l" r="r" t="t"/>
              <a:pathLst>
                <a:path extrusionOk="0" h="1724" w="2349">
                  <a:moveTo>
                    <a:pt x="2312" y="1"/>
                  </a:moveTo>
                  <a:cubicBezTo>
                    <a:pt x="2228" y="53"/>
                    <a:pt x="2146" y="100"/>
                    <a:pt x="2055" y="100"/>
                  </a:cubicBezTo>
                  <a:cubicBezTo>
                    <a:pt x="2042" y="100"/>
                    <a:pt x="2028" y="99"/>
                    <a:pt x="2014" y="97"/>
                  </a:cubicBezTo>
                  <a:cubicBezTo>
                    <a:pt x="1961" y="89"/>
                    <a:pt x="1911" y="61"/>
                    <a:pt x="1860" y="61"/>
                  </a:cubicBezTo>
                  <a:cubicBezTo>
                    <a:pt x="1859" y="61"/>
                    <a:pt x="1857" y="61"/>
                    <a:pt x="1856" y="61"/>
                  </a:cubicBezTo>
                  <a:cubicBezTo>
                    <a:pt x="1755" y="61"/>
                    <a:pt x="1675" y="147"/>
                    <a:pt x="1577" y="170"/>
                  </a:cubicBezTo>
                  <a:cubicBezTo>
                    <a:pt x="1517" y="183"/>
                    <a:pt x="1451" y="172"/>
                    <a:pt x="1391" y="187"/>
                  </a:cubicBezTo>
                  <a:cubicBezTo>
                    <a:pt x="1275" y="217"/>
                    <a:pt x="1204" y="335"/>
                    <a:pt x="1104" y="399"/>
                  </a:cubicBezTo>
                  <a:cubicBezTo>
                    <a:pt x="1030" y="445"/>
                    <a:pt x="949" y="460"/>
                    <a:pt x="864" y="460"/>
                  </a:cubicBezTo>
                  <a:cubicBezTo>
                    <a:pt x="721" y="460"/>
                    <a:pt x="566" y="418"/>
                    <a:pt x="419" y="418"/>
                  </a:cubicBezTo>
                  <a:cubicBezTo>
                    <a:pt x="414" y="418"/>
                    <a:pt x="410" y="419"/>
                    <a:pt x="405" y="419"/>
                  </a:cubicBezTo>
                  <a:cubicBezTo>
                    <a:pt x="272" y="421"/>
                    <a:pt x="144" y="459"/>
                    <a:pt x="11" y="464"/>
                  </a:cubicBezTo>
                  <a:lnTo>
                    <a:pt x="0" y="464"/>
                  </a:lnTo>
                  <a:cubicBezTo>
                    <a:pt x="2" y="472"/>
                    <a:pt x="2" y="483"/>
                    <a:pt x="5" y="491"/>
                  </a:cubicBezTo>
                  <a:cubicBezTo>
                    <a:pt x="35" y="671"/>
                    <a:pt x="80" y="851"/>
                    <a:pt x="99" y="1034"/>
                  </a:cubicBezTo>
                  <a:cubicBezTo>
                    <a:pt x="119" y="1027"/>
                    <a:pt x="139" y="1023"/>
                    <a:pt x="159" y="1023"/>
                  </a:cubicBezTo>
                  <a:cubicBezTo>
                    <a:pt x="177" y="1023"/>
                    <a:pt x="196" y="1026"/>
                    <a:pt x="215" y="1034"/>
                  </a:cubicBezTo>
                  <a:cubicBezTo>
                    <a:pt x="157" y="1111"/>
                    <a:pt x="227" y="1218"/>
                    <a:pt x="309" y="1267"/>
                  </a:cubicBezTo>
                  <a:cubicBezTo>
                    <a:pt x="388" y="1316"/>
                    <a:pt x="491" y="1346"/>
                    <a:pt x="538" y="1428"/>
                  </a:cubicBezTo>
                  <a:cubicBezTo>
                    <a:pt x="570" y="1481"/>
                    <a:pt x="572" y="1546"/>
                    <a:pt x="587" y="1603"/>
                  </a:cubicBezTo>
                  <a:cubicBezTo>
                    <a:pt x="600" y="1648"/>
                    <a:pt x="622" y="1687"/>
                    <a:pt x="647" y="1723"/>
                  </a:cubicBezTo>
                  <a:cubicBezTo>
                    <a:pt x="662" y="1698"/>
                    <a:pt x="675" y="1672"/>
                    <a:pt x="690" y="1648"/>
                  </a:cubicBezTo>
                  <a:cubicBezTo>
                    <a:pt x="718" y="1608"/>
                    <a:pt x="750" y="1567"/>
                    <a:pt x="793" y="1541"/>
                  </a:cubicBezTo>
                  <a:cubicBezTo>
                    <a:pt x="854" y="1504"/>
                    <a:pt x="930" y="1500"/>
                    <a:pt x="1006" y="1500"/>
                  </a:cubicBezTo>
                  <a:cubicBezTo>
                    <a:pt x="1025" y="1500"/>
                    <a:pt x="1044" y="1500"/>
                    <a:pt x="1063" y="1500"/>
                  </a:cubicBezTo>
                  <a:cubicBezTo>
                    <a:pt x="1158" y="1500"/>
                    <a:pt x="1247" y="1494"/>
                    <a:pt x="1303" y="1423"/>
                  </a:cubicBezTo>
                  <a:cubicBezTo>
                    <a:pt x="1322" y="1357"/>
                    <a:pt x="1361" y="1295"/>
                    <a:pt x="1412" y="1243"/>
                  </a:cubicBezTo>
                  <a:cubicBezTo>
                    <a:pt x="1453" y="1203"/>
                    <a:pt x="1506" y="1168"/>
                    <a:pt x="1530" y="1117"/>
                  </a:cubicBezTo>
                  <a:cubicBezTo>
                    <a:pt x="1545" y="1085"/>
                    <a:pt x="1549" y="1051"/>
                    <a:pt x="1562" y="1021"/>
                  </a:cubicBezTo>
                  <a:cubicBezTo>
                    <a:pt x="1603" y="922"/>
                    <a:pt x="1719" y="881"/>
                    <a:pt x="1811" y="828"/>
                  </a:cubicBezTo>
                  <a:cubicBezTo>
                    <a:pt x="1905" y="774"/>
                    <a:pt x="1989" y="654"/>
                    <a:pt x="1929" y="566"/>
                  </a:cubicBezTo>
                  <a:cubicBezTo>
                    <a:pt x="2089" y="511"/>
                    <a:pt x="2235" y="412"/>
                    <a:pt x="2348" y="284"/>
                  </a:cubicBezTo>
                  <a:cubicBezTo>
                    <a:pt x="2344" y="279"/>
                    <a:pt x="2340" y="273"/>
                    <a:pt x="2338" y="266"/>
                  </a:cubicBezTo>
                  <a:cubicBezTo>
                    <a:pt x="2314" y="207"/>
                    <a:pt x="2325" y="138"/>
                    <a:pt x="2321" y="72"/>
                  </a:cubicBezTo>
                  <a:cubicBezTo>
                    <a:pt x="2321" y="48"/>
                    <a:pt x="2316" y="24"/>
                    <a:pt x="2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151"/>
            <p:cNvSpPr/>
            <p:nvPr/>
          </p:nvSpPr>
          <p:spPr>
            <a:xfrm>
              <a:off x="4611516" y="2455721"/>
              <a:ext cx="68565" cy="51545"/>
            </a:xfrm>
            <a:custGeom>
              <a:rect b="b" l="l" r="r" t="t"/>
              <a:pathLst>
                <a:path extrusionOk="0" h="1814" w="2413">
                  <a:moveTo>
                    <a:pt x="2325" y="89"/>
                  </a:moveTo>
                  <a:cubicBezTo>
                    <a:pt x="2325" y="97"/>
                    <a:pt x="2327" y="108"/>
                    <a:pt x="2327" y="117"/>
                  </a:cubicBezTo>
                  <a:cubicBezTo>
                    <a:pt x="2327" y="136"/>
                    <a:pt x="2327" y="155"/>
                    <a:pt x="2327" y="175"/>
                  </a:cubicBezTo>
                  <a:cubicBezTo>
                    <a:pt x="2327" y="222"/>
                    <a:pt x="2327" y="273"/>
                    <a:pt x="2344" y="320"/>
                  </a:cubicBezTo>
                  <a:cubicBezTo>
                    <a:pt x="2346" y="322"/>
                    <a:pt x="2346" y="322"/>
                    <a:pt x="2346" y="324"/>
                  </a:cubicBezTo>
                  <a:cubicBezTo>
                    <a:pt x="2237" y="444"/>
                    <a:pt x="2102" y="532"/>
                    <a:pt x="1952" y="584"/>
                  </a:cubicBezTo>
                  <a:lnTo>
                    <a:pt x="1918" y="594"/>
                  </a:lnTo>
                  <a:lnTo>
                    <a:pt x="1937" y="624"/>
                  </a:lnTo>
                  <a:cubicBezTo>
                    <a:pt x="1952" y="646"/>
                    <a:pt x="1956" y="672"/>
                    <a:pt x="1952" y="699"/>
                  </a:cubicBezTo>
                  <a:cubicBezTo>
                    <a:pt x="1939" y="753"/>
                    <a:pt x="1890" y="811"/>
                    <a:pt x="1830" y="847"/>
                  </a:cubicBezTo>
                  <a:cubicBezTo>
                    <a:pt x="1811" y="858"/>
                    <a:pt x="1791" y="869"/>
                    <a:pt x="1770" y="879"/>
                  </a:cubicBezTo>
                  <a:cubicBezTo>
                    <a:pt x="1688" y="922"/>
                    <a:pt x="1605" y="965"/>
                    <a:pt x="1568" y="1053"/>
                  </a:cubicBezTo>
                  <a:cubicBezTo>
                    <a:pt x="1562" y="1068"/>
                    <a:pt x="1558" y="1085"/>
                    <a:pt x="1553" y="1102"/>
                  </a:cubicBezTo>
                  <a:cubicBezTo>
                    <a:pt x="1549" y="1117"/>
                    <a:pt x="1545" y="1134"/>
                    <a:pt x="1538" y="1147"/>
                  </a:cubicBezTo>
                  <a:cubicBezTo>
                    <a:pt x="1521" y="1181"/>
                    <a:pt x="1491" y="1207"/>
                    <a:pt x="1461" y="1235"/>
                  </a:cubicBezTo>
                  <a:cubicBezTo>
                    <a:pt x="1448" y="1246"/>
                    <a:pt x="1436" y="1256"/>
                    <a:pt x="1425" y="1267"/>
                  </a:cubicBezTo>
                  <a:cubicBezTo>
                    <a:pt x="1373" y="1321"/>
                    <a:pt x="1333" y="1385"/>
                    <a:pt x="1309" y="1454"/>
                  </a:cubicBezTo>
                  <a:cubicBezTo>
                    <a:pt x="1262" y="1511"/>
                    <a:pt x="1181" y="1518"/>
                    <a:pt x="1097" y="1518"/>
                  </a:cubicBezTo>
                  <a:lnTo>
                    <a:pt x="1035" y="1516"/>
                  </a:lnTo>
                  <a:cubicBezTo>
                    <a:pt x="958" y="1516"/>
                    <a:pt x="879" y="1520"/>
                    <a:pt x="810" y="1563"/>
                  </a:cubicBezTo>
                  <a:cubicBezTo>
                    <a:pt x="763" y="1591"/>
                    <a:pt x="731" y="1636"/>
                    <a:pt x="701" y="1679"/>
                  </a:cubicBezTo>
                  <a:cubicBezTo>
                    <a:pt x="692" y="1689"/>
                    <a:pt x="686" y="1702"/>
                    <a:pt x="677" y="1715"/>
                  </a:cubicBezTo>
                  <a:cubicBezTo>
                    <a:pt x="662" y="1689"/>
                    <a:pt x="651" y="1666"/>
                    <a:pt x="645" y="1640"/>
                  </a:cubicBezTo>
                  <a:cubicBezTo>
                    <a:pt x="641" y="1623"/>
                    <a:pt x="636" y="1604"/>
                    <a:pt x="634" y="1584"/>
                  </a:cubicBezTo>
                  <a:cubicBezTo>
                    <a:pt x="626" y="1541"/>
                    <a:pt x="617" y="1496"/>
                    <a:pt x="594" y="1458"/>
                  </a:cubicBezTo>
                  <a:cubicBezTo>
                    <a:pt x="555" y="1391"/>
                    <a:pt x="486" y="1357"/>
                    <a:pt x="420" y="1325"/>
                  </a:cubicBezTo>
                  <a:cubicBezTo>
                    <a:pt x="399" y="1312"/>
                    <a:pt x="375" y="1301"/>
                    <a:pt x="354" y="1289"/>
                  </a:cubicBezTo>
                  <a:cubicBezTo>
                    <a:pt x="304" y="1259"/>
                    <a:pt x="264" y="1205"/>
                    <a:pt x="255" y="1158"/>
                  </a:cubicBezTo>
                  <a:cubicBezTo>
                    <a:pt x="249" y="1134"/>
                    <a:pt x="253" y="1111"/>
                    <a:pt x="268" y="1094"/>
                  </a:cubicBezTo>
                  <a:lnTo>
                    <a:pt x="289" y="1066"/>
                  </a:lnTo>
                  <a:lnTo>
                    <a:pt x="257" y="1053"/>
                  </a:lnTo>
                  <a:cubicBezTo>
                    <a:pt x="236" y="1044"/>
                    <a:pt x="212" y="1040"/>
                    <a:pt x="189" y="1040"/>
                  </a:cubicBezTo>
                  <a:cubicBezTo>
                    <a:pt x="178" y="1040"/>
                    <a:pt x="167" y="1040"/>
                    <a:pt x="154" y="1042"/>
                  </a:cubicBezTo>
                  <a:cubicBezTo>
                    <a:pt x="139" y="931"/>
                    <a:pt x="118" y="819"/>
                    <a:pt x="97" y="712"/>
                  </a:cubicBezTo>
                  <a:cubicBezTo>
                    <a:pt x="86" y="652"/>
                    <a:pt x="73" y="592"/>
                    <a:pt x="62" y="532"/>
                  </a:cubicBezTo>
                  <a:cubicBezTo>
                    <a:pt x="122" y="530"/>
                    <a:pt x="182" y="519"/>
                    <a:pt x="240" y="511"/>
                  </a:cubicBezTo>
                  <a:cubicBezTo>
                    <a:pt x="304" y="500"/>
                    <a:pt x="373" y="489"/>
                    <a:pt x="439" y="487"/>
                  </a:cubicBezTo>
                  <a:lnTo>
                    <a:pt x="450" y="487"/>
                  </a:lnTo>
                  <a:cubicBezTo>
                    <a:pt x="523" y="487"/>
                    <a:pt x="598" y="498"/>
                    <a:pt x="673" y="509"/>
                  </a:cubicBezTo>
                  <a:cubicBezTo>
                    <a:pt x="746" y="519"/>
                    <a:pt x="823" y="530"/>
                    <a:pt x="896" y="530"/>
                  </a:cubicBezTo>
                  <a:cubicBezTo>
                    <a:pt x="999" y="530"/>
                    <a:pt x="1080" y="509"/>
                    <a:pt x="1149" y="466"/>
                  </a:cubicBezTo>
                  <a:cubicBezTo>
                    <a:pt x="1191" y="438"/>
                    <a:pt x="1228" y="404"/>
                    <a:pt x="1262" y="372"/>
                  </a:cubicBezTo>
                  <a:cubicBezTo>
                    <a:pt x="1316" y="320"/>
                    <a:pt x="1365" y="273"/>
                    <a:pt x="1429" y="256"/>
                  </a:cubicBezTo>
                  <a:cubicBezTo>
                    <a:pt x="1457" y="250"/>
                    <a:pt x="1487" y="247"/>
                    <a:pt x="1519" y="247"/>
                  </a:cubicBezTo>
                  <a:cubicBezTo>
                    <a:pt x="1551" y="247"/>
                    <a:pt x="1583" y="245"/>
                    <a:pt x="1616" y="239"/>
                  </a:cubicBezTo>
                  <a:cubicBezTo>
                    <a:pt x="1661" y="228"/>
                    <a:pt x="1703" y="205"/>
                    <a:pt x="1742" y="183"/>
                  </a:cubicBezTo>
                  <a:cubicBezTo>
                    <a:pt x="1791" y="155"/>
                    <a:pt x="1836" y="130"/>
                    <a:pt x="1890" y="130"/>
                  </a:cubicBezTo>
                  <a:cubicBezTo>
                    <a:pt x="1918" y="130"/>
                    <a:pt x="1946" y="138"/>
                    <a:pt x="1973" y="149"/>
                  </a:cubicBezTo>
                  <a:cubicBezTo>
                    <a:pt x="1997" y="155"/>
                    <a:pt x="2018" y="162"/>
                    <a:pt x="2042" y="166"/>
                  </a:cubicBezTo>
                  <a:cubicBezTo>
                    <a:pt x="2058" y="169"/>
                    <a:pt x="2074" y="170"/>
                    <a:pt x="2090" y="170"/>
                  </a:cubicBezTo>
                  <a:cubicBezTo>
                    <a:pt x="2173" y="170"/>
                    <a:pt x="2249" y="134"/>
                    <a:pt x="2325" y="89"/>
                  </a:cubicBezTo>
                  <a:close/>
                  <a:moveTo>
                    <a:pt x="2363" y="1"/>
                  </a:moveTo>
                  <a:lnTo>
                    <a:pt x="2329" y="22"/>
                  </a:lnTo>
                  <a:cubicBezTo>
                    <a:pt x="2250" y="72"/>
                    <a:pt x="2173" y="116"/>
                    <a:pt x="2091" y="116"/>
                  </a:cubicBezTo>
                  <a:cubicBezTo>
                    <a:pt x="2077" y="116"/>
                    <a:pt x="2064" y="115"/>
                    <a:pt x="2050" y="112"/>
                  </a:cubicBezTo>
                  <a:cubicBezTo>
                    <a:pt x="2031" y="110"/>
                    <a:pt x="2012" y="104"/>
                    <a:pt x="1991" y="97"/>
                  </a:cubicBezTo>
                  <a:cubicBezTo>
                    <a:pt x="1958" y="87"/>
                    <a:pt x="1926" y="76"/>
                    <a:pt x="1888" y="76"/>
                  </a:cubicBezTo>
                  <a:cubicBezTo>
                    <a:pt x="1823" y="76"/>
                    <a:pt x="1770" y="106"/>
                    <a:pt x="1716" y="136"/>
                  </a:cubicBezTo>
                  <a:cubicBezTo>
                    <a:pt x="1678" y="157"/>
                    <a:pt x="1641" y="177"/>
                    <a:pt x="1603" y="185"/>
                  </a:cubicBezTo>
                  <a:cubicBezTo>
                    <a:pt x="1577" y="192"/>
                    <a:pt x="1549" y="194"/>
                    <a:pt x="1517" y="194"/>
                  </a:cubicBezTo>
                  <a:cubicBezTo>
                    <a:pt x="1485" y="194"/>
                    <a:pt x="1451" y="196"/>
                    <a:pt x="1416" y="205"/>
                  </a:cubicBezTo>
                  <a:cubicBezTo>
                    <a:pt x="1339" y="224"/>
                    <a:pt x="1281" y="280"/>
                    <a:pt x="1226" y="331"/>
                  </a:cubicBezTo>
                  <a:cubicBezTo>
                    <a:pt x="1194" y="363"/>
                    <a:pt x="1157" y="397"/>
                    <a:pt x="1121" y="421"/>
                  </a:cubicBezTo>
                  <a:cubicBezTo>
                    <a:pt x="1059" y="457"/>
                    <a:pt x="988" y="477"/>
                    <a:pt x="896" y="477"/>
                  </a:cubicBezTo>
                  <a:cubicBezTo>
                    <a:pt x="827" y="477"/>
                    <a:pt x="756" y="466"/>
                    <a:pt x="679" y="455"/>
                  </a:cubicBezTo>
                  <a:cubicBezTo>
                    <a:pt x="604" y="444"/>
                    <a:pt x="527" y="434"/>
                    <a:pt x="450" y="434"/>
                  </a:cubicBezTo>
                  <a:lnTo>
                    <a:pt x="437" y="434"/>
                  </a:lnTo>
                  <a:cubicBezTo>
                    <a:pt x="369" y="436"/>
                    <a:pt x="298" y="447"/>
                    <a:pt x="232" y="457"/>
                  </a:cubicBezTo>
                  <a:cubicBezTo>
                    <a:pt x="169" y="468"/>
                    <a:pt x="105" y="479"/>
                    <a:pt x="41" y="481"/>
                  </a:cubicBezTo>
                  <a:lnTo>
                    <a:pt x="0" y="479"/>
                  </a:lnTo>
                  <a:lnTo>
                    <a:pt x="7" y="524"/>
                  </a:lnTo>
                  <a:cubicBezTo>
                    <a:pt x="9" y="528"/>
                    <a:pt x="9" y="534"/>
                    <a:pt x="9" y="539"/>
                  </a:cubicBezTo>
                  <a:cubicBezTo>
                    <a:pt x="19" y="599"/>
                    <a:pt x="32" y="661"/>
                    <a:pt x="45" y="723"/>
                  </a:cubicBezTo>
                  <a:cubicBezTo>
                    <a:pt x="67" y="839"/>
                    <a:pt x="92" y="961"/>
                    <a:pt x="105" y="1079"/>
                  </a:cubicBezTo>
                  <a:lnTo>
                    <a:pt x="109" y="1111"/>
                  </a:lnTo>
                  <a:lnTo>
                    <a:pt x="139" y="1100"/>
                  </a:lnTo>
                  <a:cubicBezTo>
                    <a:pt x="157" y="1095"/>
                    <a:pt x="175" y="1093"/>
                    <a:pt x="192" y="1093"/>
                  </a:cubicBezTo>
                  <a:cubicBezTo>
                    <a:pt x="197" y="1093"/>
                    <a:pt x="203" y="1093"/>
                    <a:pt x="208" y="1094"/>
                  </a:cubicBezTo>
                  <a:cubicBezTo>
                    <a:pt x="197" y="1117"/>
                    <a:pt x="197" y="1143"/>
                    <a:pt x="202" y="1169"/>
                  </a:cubicBezTo>
                  <a:cubicBezTo>
                    <a:pt x="214" y="1231"/>
                    <a:pt x="262" y="1295"/>
                    <a:pt x="326" y="1334"/>
                  </a:cubicBezTo>
                  <a:cubicBezTo>
                    <a:pt x="349" y="1346"/>
                    <a:pt x="373" y="1359"/>
                    <a:pt x="396" y="1372"/>
                  </a:cubicBezTo>
                  <a:cubicBezTo>
                    <a:pt x="459" y="1402"/>
                    <a:pt x="516" y="1432"/>
                    <a:pt x="546" y="1486"/>
                  </a:cubicBezTo>
                  <a:cubicBezTo>
                    <a:pt x="566" y="1516"/>
                    <a:pt x="574" y="1554"/>
                    <a:pt x="581" y="1595"/>
                  </a:cubicBezTo>
                  <a:cubicBezTo>
                    <a:pt x="585" y="1614"/>
                    <a:pt x="589" y="1634"/>
                    <a:pt x="594" y="1653"/>
                  </a:cubicBezTo>
                  <a:cubicBezTo>
                    <a:pt x="606" y="1698"/>
                    <a:pt x="626" y="1739"/>
                    <a:pt x="658" y="1781"/>
                  </a:cubicBezTo>
                  <a:lnTo>
                    <a:pt x="681" y="1814"/>
                  </a:lnTo>
                  <a:lnTo>
                    <a:pt x="714" y="1760"/>
                  </a:lnTo>
                  <a:cubicBezTo>
                    <a:pt x="724" y="1743"/>
                    <a:pt x="735" y="1724"/>
                    <a:pt x="746" y="1709"/>
                  </a:cubicBezTo>
                  <a:cubicBezTo>
                    <a:pt x="771" y="1670"/>
                    <a:pt x="799" y="1631"/>
                    <a:pt x="838" y="1608"/>
                  </a:cubicBezTo>
                  <a:cubicBezTo>
                    <a:pt x="894" y="1574"/>
                    <a:pt x="966" y="1569"/>
                    <a:pt x="1035" y="1569"/>
                  </a:cubicBezTo>
                  <a:lnTo>
                    <a:pt x="1097" y="1569"/>
                  </a:lnTo>
                  <a:cubicBezTo>
                    <a:pt x="1194" y="1569"/>
                    <a:pt x="1292" y="1563"/>
                    <a:pt x="1354" y="1484"/>
                  </a:cubicBezTo>
                  <a:lnTo>
                    <a:pt x="1361" y="1475"/>
                  </a:lnTo>
                  <a:cubicBezTo>
                    <a:pt x="1380" y="1411"/>
                    <a:pt x="1414" y="1353"/>
                    <a:pt x="1463" y="1306"/>
                  </a:cubicBezTo>
                  <a:cubicBezTo>
                    <a:pt x="1474" y="1295"/>
                    <a:pt x="1485" y="1286"/>
                    <a:pt x="1496" y="1276"/>
                  </a:cubicBezTo>
                  <a:cubicBezTo>
                    <a:pt x="1530" y="1246"/>
                    <a:pt x="1566" y="1216"/>
                    <a:pt x="1586" y="1171"/>
                  </a:cubicBezTo>
                  <a:cubicBezTo>
                    <a:pt x="1594" y="1151"/>
                    <a:pt x="1601" y="1134"/>
                    <a:pt x="1605" y="1115"/>
                  </a:cubicBezTo>
                  <a:cubicBezTo>
                    <a:pt x="1609" y="1102"/>
                    <a:pt x="1611" y="1087"/>
                    <a:pt x="1618" y="1074"/>
                  </a:cubicBezTo>
                  <a:cubicBezTo>
                    <a:pt x="1648" y="1004"/>
                    <a:pt x="1718" y="967"/>
                    <a:pt x="1796" y="927"/>
                  </a:cubicBezTo>
                  <a:cubicBezTo>
                    <a:pt x="1817" y="916"/>
                    <a:pt x="1836" y="905"/>
                    <a:pt x="1856" y="894"/>
                  </a:cubicBezTo>
                  <a:cubicBezTo>
                    <a:pt x="1931" y="849"/>
                    <a:pt x="1988" y="779"/>
                    <a:pt x="2003" y="710"/>
                  </a:cubicBezTo>
                  <a:cubicBezTo>
                    <a:pt x="2010" y="680"/>
                    <a:pt x="2008" y="650"/>
                    <a:pt x="1997" y="624"/>
                  </a:cubicBezTo>
                  <a:cubicBezTo>
                    <a:pt x="2151" y="567"/>
                    <a:pt x="2290" y="470"/>
                    <a:pt x="2400" y="346"/>
                  </a:cubicBezTo>
                  <a:lnTo>
                    <a:pt x="2413" y="331"/>
                  </a:lnTo>
                  <a:lnTo>
                    <a:pt x="2404" y="316"/>
                  </a:lnTo>
                  <a:cubicBezTo>
                    <a:pt x="2402" y="312"/>
                    <a:pt x="2400" y="309"/>
                    <a:pt x="2395" y="301"/>
                  </a:cubicBezTo>
                  <a:cubicBezTo>
                    <a:pt x="2380" y="262"/>
                    <a:pt x="2380" y="220"/>
                    <a:pt x="2380" y="175"/>
                  </a:cubicBezTo>
                  <a:cubicBezTo>
                    <a:pt x="2380" y="153"/>
                    <a:pt x="2380" y="134"/>
                    <a:pt x="2380" y="112"/>
                  </a:cubicBezTo>
                  <a:cubicBezTo>
                    <a:pt x="2378" y="91"/>
                    <a:pt x="2376" y="70"/>
                    <a:pt x="2370" y="40"/>
                  </a:cubicBezTo>
                  <a:lnTo>
                    <a:pt x="23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151"/>
            <p:cNvSpPr/>
            <p:nvPr/>
          </p:nvSpPr>
          <p:spPr>
            <a:xfrm>
              <a:off x="4630809" y="2464984"/>
              <a:ext cx="96327" cy="94878"/>
            </a:xfrm>
            <a:custGeom>
              <a:rect b="b" l="l" r="r" t="t"/>
              <a:pathLst>
                <a:path extrusionOk="0" h="3339" w="3390">
                  <a:moveTo>
                    <a:pt x="1701" y="1"/>
                  </a:moveTo>
                  <a:cubicBezTo>
                    <a:pt x="1588" y="129"/>
                    <a:pt x="1442" y="228"/>
                    <a:pt x="1282" y="283"/>
                  </a:cubicBezTo>
                  <a:cubicBezTo>
                    <a:pt x="1342" y="371"/>
                    <a:pt x="1258" y="491"/>
                    <a:pt x="1164" y="545"/>
                  </a:cubicBezTo>
                  <a:cubicBezTo>
                    <a:pt x="1072" y="598"/>
                    <a:pt x="956" y="639"/>
                    <a:pt x="915" y="738"/>
                  </a:cubicBezTo>
                  <a:cubicBezTo>
                    <a:pt x="902" y="768"/>
                    <a:pt x="898" y="802"/>
                    <a:pt x="883" y="834"/>
                  </a:cubicBezTo>
                  <a:cubicBezTo>
                    <a:pt x="859" y="885"/>
                    <a:pt x="806" y="920"/>
                    <a:pt x="765" y="960"/>
                  </a:cubicBezTo>
                  <a:cubicBezTo>
                    <a:pt x="714" y="1012"/>
                    <a:pt x="675" y="1074"/>
                    <a:pt x="656" y="1140"/>
                  </a:cubicBezTo>
                  <a:cubicBezTo>
                    <a:pt x="600" y="1211"/>
                    <a:pt x="511" y="1217"/>
                    <a:pt x="416" y="1217"/>
                  </a:cubicBezTo>
                  <a:cubicBezTo>
                    <a:pt x="397" y="1217"/>
                    <a:pt x="378" y="1217"/>
                    <a:pt x="359" y="1217"/>
                  </a:cubicBezTo>
                  <a:cubicBezTo>
                    <a:pt x="283" y="1217"/>
                    <a:pt x="207" y="1221"/>
                    <a:pt x="146" y="1258"/>
                  </a:cubicBezTo>
                  <a:cubicBezTo>
                    <a:pt x="103" y="1284"/>
                    <a:pt x="71" y="1325"/>
                    <a:pt x="43" y="1365"/>
                  </a:cubicBezTo>
                  <a:cubicBezTo>
                    <a:pt x="28" y="1389"/>
                    <a:pt x="15" y="1415"/>
                    <a:pt x="0" y="1440"/>
                  </a:cubicBezTo>
                  <a:cubicBezTo>
                    <a:pt x="76" y="1542"/>
                    <a:pt x="202" y="1607"/>
                    <a:pt x="329" y="1607"/>
                  </a:cubicBezTo>
                  <a:cubicBezTo>
                    <a:pt x="360" y="1607"/>
                    <a:pt x="392" y="1603"/>
                    <a:pt x="422" y="1595"/>
                  </a:cubicBezTo>
                  <a:cubicBezTo>
                    <a:pt x="497" y="1824"/>
                    <a:pt x="572" y="2051"/>
                    <a:pt x="649" y="2278"/>
                  </a:cubicBezTo>
                  <a:cubicBezTo>
                    <a:pt x="671" y="2347"/>
                    <a:pt x="699" y="2419"/>
                    <a:pt x="761" y="2456"/>
                  </a:cubicBezTo>
                  <a:cubicBezTo>
                    <a:pt x="829" y="2497"/>
                    <a:pt x="930" y="2484"/>
                    <a:pt x="973" y="2552"/>
                  </a:cubicBezTo>
                  <a:cubicBezTo>
                    <a:pt x="1007" y="2606"/>
                    <a:pt x="982" y="2683"/>
                    <a:pt x="1016" y="2737"/>
                  </a:cubicBezTo>
                  <a:cubicBezTo>
                    <a:pt x="1042" y="2776"/>
                    <a:pt x="1084" y="2785"/>
                    <a:pt x="1132" y="2785"/>
                  </a:cubicBezTo>
                  <a:cubicBezTo>
                    <a:pt x="1178" y="2785"/>
                    <a:pt x="1229" y="2776"/>
                    <a:pt x="1277" y="2776"/>
                  </a:cubicBezTo>
                  <a:cubicBezTo>
                    <a:pt x="1286" y="2776"/>
                    <a:pt x="1294" y="2777"/>
                    <a:pt x="1303" y="2777"/>
                  </a:cubicBezTo>
                  <a:cubicBezTo>
                    <a:pt x="1444" y="2790"/>
                    <a:pt x="1592" y="2972"/>
                    <a:pt x="1517" y="3094"/>
                  </a:cubicBezTo>
                  <a:cubicBezTo>
                    <a:pt x="1534" y="3090"/>
                    <a:pt x="1551" y="3087"/>
                    <a:pt x="1569" y="3087"/>
                  </a:cubicBezTo>
                  <a:cubicBezTo>
                    <a:pt x="1636" y="3087"/>
                    <a:pt x="1705" y="3122"/>
                    <a:pt x="1742" y="3178"/>
                  </a:cubicBezTo>
                  <a:cubicBezTo>
                    <a:pt x="1770" y="3216"/>
                    <a:pt x="1783" y="3268"/>
                    <a:pt x="1819" y="3300"/>
                  </a:cubicBezTo>
                  <a:cubicBezTo>
                    <a:pt x="1852" y="3331"/>
                    <a:pt x="1894" y="3338"/>
                    <a:pt x="1940" y="3338"/>
                  </a:cubicBezTo>
                  <a:cubicBezTo>
                    <a:pt x="1984" y="3338"/>
                    <a:pt x="2031" y="3331"/>
                    <a:pt x="2076" y="3330"/>
                  </a:cubicBezTo>
                  <a:cubicBezTo>
                    <a:pt x="2070" y="3189"/>
                    <a:pt x="2068" y="3047"/>
                    <a:pt x="2076" y="2908"/>
                  </a:cubicBezTo>
                  <a:cubicBezTo>
                    <a:pt x="1931" y="2786"/>
                    <a:pt x="1785" y="2666"/>
                    <a:pt x="1641" y="2544"/>
                  </a:cubicBezTo>
                  <a:cubicBezTo>
                    <a:pt x="1618" y="2524"/>
                    <a:pt x="1594" y="2505"/>
                    <a:pt x="1577" y="2479"/>
                  </a:cubicBezTo>
                  <a:cubicBezTo>
                    <a:pt x="1551" y="2434"/>
                    <a:pt x="1549" y="2379"/>
                    <a:pt x="1539" y="2330"/>
                  </a:cubicBezTo>
                  <a:cubicBezTo>
                    <a:pt x="1511" y="2210"/>
                    <a:pt x="1421" y="2117"/>
                    <a:pt x="1329" y="2036"/>
                  </a:cubicBezTo>
                  <a:cubicBezTo>
                    <a:pt x="1239" y="1955"/>
                    <a:pt x="1140" y="1873"/>
                    <a:pt x="1091" y="1762"/>
                  </a:cubicBezTo>
                  <a:cubicBezTo>
                    <a:pt x="1039" y="1650"/>
                    <a:pt x="1057" y="1498"/>
                    <a:pt x="1162" y="1436"/>
                  </a:cubicBezTo>
                  <a:cubicBezTo>
                    <a:pt x="1207" y="1410"/>
                    <a:pt x="1258" y="1402"/>
                    <a:pt x="1309" y="1398"/>
                  </a:cubicBezTo>
                  <a:cubicBezTo>
                    <a:pt x="1551" y="1367"/>
                    <a:pt x="1795" y="1338"/>
                    <a:pt x="2039" y="1338"/>
                  </a:cubicBezTo>
                  <a:cubicBezTo>
                    <a:pt x="2102" y="1338"/>
                    <a:pt x="2166" y="1340"/>
                    <a:pt x="2228" y="1344"/>
                  </a:cubicBezTo>
                  <a:cubicBezTo>
                    <a:pt x="2537" y="1365"/>
                    <a:pt x="2846" y="1451"/>
                    <a:pt x="3090" y="1635"/>
                  </a:cubicBezTo>
                  <a:cubicBezTo>
                    <a:pt x="3130" y="1666"/>
                    <a:pt x="3175" y="1701"/>
                    <a:pt x="3223" y="1701"/>
                  </a:cubicBezTo>
                  <a:cubicBezTo>
                    <a:pt x="3230" y="1701"/>
                    <a:pt x="3236" y="1701"/>
                    <a:pt x="3242" y="1700"/>
                  </a:cubicBezTo>
                  <a:cubicBezTo>
                    <a:pt x="3285" y="1689"/>
                    <a:pt x="3315" y="1652"/>
                    <a:pt x="3332" y="1614"/>
                  </a:cubicBezTo>
                  <a:cubicBezTo>
                    <a:pt x="3390" y="1488"/>
                    <a:pt x="3340" y="1340"/>
                    <a:pt x="3270" y="1222"/>
                  </a:cubicBezTo>
                  <a:cubicBezTo>
                    <a:pt x="3197" y="1102"/>
                    <a:pt x="3100" y="999"/>
                    <a:pt x="3051" y="870"/>
                  </a:cubicBezTo>
                  <a:cubicBezTo>
                    <a:pt x="3023" y="800"/>
                    <a:pt x="3011" y="727"/>
                    <a:pt x="2987" y="656"/>
                  </a:cubicBezTo>
                  <a:cubicBezTo>
                    <a:pt x="2983" y="641"/>
                    <a:pt x="2974" y="628"/>
                    <a:pt x="2968" y="613"/>
                  </a:cubicBezTo>
                  <a:cubicBezTo>
                    <a:pt x="2961" y="624"/>
                    <a:pt x="2955" y="633"/>
                    <a:pt x="2948" y="643"/>
                  </a:cubicBezTo>
                  <a:cubicBezTo>
                    <a:pt x="2885" y="735"/>
                    <a:pt x="2773" y="778"/>
                    <a:pt x="2661" y="778"/>
                  </a:cubicBezTo>
                  <a:cubicBezTo>
                    <a:pt x="2617" y="778"/>
                    <a:pt x="2574" y="772"/>
                    <a:pt x="2533" y="759"/>
                  </a:cubicBezTo>
                  <a:cubicBezTo>
                    <a:pt x="2387" y="712"/>
                    <a:pt x="2269" y="603"/>
                    <a:pt x="2166" y="487"/>
                  </a:cubicBezTo>
                  <a:cubicBezTo>
                    <a:pt x="2066" y="371"/>
                    <a:pt x="1974" y="245"/>
                    <a:pt x="1851" y="151"/>
                  </a:cubicBezTo>
                  <a:cubicBezTo>
                    <a:pt x="1796" y="106"/>
                    <a:pt x="1734" y="63"/>
                    <a:pt x="17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151"/>
            <p:cNvSpPr/>
            <p:nvPr/>
          </p:nvSpPr>
          <p:spPr>
            <a:xfrm>
              <a:off x="4629900" y="2463705"/>
              <a:ext cx="98287" cy="96952"/>
            </a:xfrm>
            <a:custGeom>
              <a:rect b="b" l="l" r="r" t="t"/>
              <a:pathLst>
                <a:path extrusionOk="0" h="3412" w="3459">
                  <a:moveTo>
                    <a:pt x="1729" y="91"/>
                  </a:moveTo>
                  <a:cubicBezTo>
                    <a:pt x="1759" y="133"/>
                    <a:pt x="1802" y="166"/>
                    <a:pt x="1843" y="196"/>
                  </a:cubicBezTo>
                  <a:lnTo>
                    <a:pt x="1868" y="215"/>
                  </a:lnTo>
                  <a:cubicBezTo>
                    <a:pt x="1956" y="286"/>
                    <a:pt x="2031" y="376"/>
                    <a:pt x="2102" y="461"/>
                  </a:cubicBezTo>
                  <a:cubicBezTo>
                    <a:pt x="2128" y="491"/>
                    <a:pt x="2153" y="521"/>
                    <a:pt x="2179" y="549"/>
                  </a:cubicBezTo>
                  <a:cubicBezTo>
                    <a:pt x="2269" y="654"/>
                    <a:pt x="2395" y="778"/>
                    <a:pt x="2556" y="830"/>
                  </a:cubicBezTo>
                  <a:cubicBezTo>
                    <a:pt x="2601" y="843"/>
                    <a:pt x="2646" y="849"/>
                    <a:pt x="2693" y="849"/>
                  </a:cubicBezTo>
                  <a:cubicBezTo>
                    <a:pt x="2820" y="849"/>
                    <a:pt x="2931" y="800"/>
                    <a:pt x="2995" y="714"/>
                  </a:cubicBezTo>
                  <a:cubicBezTo>
                    <a:pt x="3004" y="742"/>
                    <a:pt x="3013" y="772"/>
                    <a:pt x="3021" y="802"/>
                  </a:cubicBezTo>
                  <a:cubicBezTo>
                    <a:pt x="3032" y="843"/>
                    <a:pt x="3043" y="883"/>
                    <a:pt x="3058" y="924"/>
                  </a:cubicBezTo>
                  <a:cubicBezTo>
                    <a:pt x="3092" y="1012"/>
                    <a:pt x="3145" y="1087"/>
                    <a:pt x="3199" y="1162"/>
                  </a:cubicBezTo>
                  <a:cubicBezTo>
                    <a:pt x="3225" y="1200"/>
                    <a:pt x="3255" y="1239"/>
                    <a:pt x="3278" y="1280"/>
                  </a:cubicBezTo>
                  <a:cubicBezTo>
                    <a:pt x="3327" y="1359"/>
                    <a:pt x="3400" y="1513"/>
                    <a:pt x="3340" y="1648"/>
                  </a:cubicBezTo>
                  <a:cubicBezTo>
                    <a:pt x="3332" y="1665"/>
                    <a:pt x="3308" y="1708"/>
                    <a:pt x="3270" y="1717"/>
                  </a:cubicBezTo>
                  <a:cubicBezTo>
                    <a:pt x="3265" y="1718"/>
                    <a:pt x="3261" y="1718"/>
                    <a:pt x="3256" y="1718"/>
                  </a:cubicBezTo>
                  <a:cubicBezTo>
                    <a:pt x="3217" y="1718"/>
                    <a:pt x="3177" y="1688"/>
                    <a:pt x="3139" y="1659"/>
                  </a:cubicBezTo>
                  <a:cubicBezTo>
                    <a:pt x="2914" y="1490"/>
                    <a:pt x="2612" y="1387"/>
                    <a:pt x="2263" y="1361"/>
                  </a:cubicBezTo>
                  <a:cubicBezTo>
                    <a:pt x="2203" y="1357"/>
                    <a:pt x="2138" y="1355"/>
                    <a:pt x="2072" y="1355"/>
                  </a:cubicBezTo>
                  <a:cubicBezTo>
                    <a:pt x="1826" y="1355"/>
                    <a:pt x="1577" y="1385"/>
                    <a:pt x="1337" y="1415"/>
                  </a:cubicBezTo>
                  <a:cubicBezTo>
                    <a:pt x="1288" y="1421"/>
                    <a:pt x="1230" y="1428"/>
                    <a:pt x="1181" y="1458"/>
                  </a:cubicBezTo>
                  <a:cubicBezTo>
                    <a:pt x="1061" y="1528"/>
                    <a:pt x="1044" y="1697"/>
                    <a:pt x="1097" y="1817"/>
                  </a:cubicBezTo>
                  <a:cubicBezTo>
                    <a:pt x="1144" y="1925"/>
                    <a:pt x="1234" y="2004"/>
                    <a:pt x="1320" y="2081"/>
                  </a:cubicBezTo>
                  <a:lnTo>
                    <a:pt x="1344" y="2100"/>
                  </a:lnTo>
                  <a:cubicBezTo>
                    <a:pt x="1433" y="2182"/>
                    <a:pt x="1519" y="2270"/>
                    <a:pt x="1545" y="2381"/>
                  </a:cubicBezTo>
                  <a:cubicBezTo>
                    <a:pt x="1547" y="2396"/>
                    <a:pt x="1551" y="2411"/>
                    <a:pt x="1553" y="2426"/>
                  </a:cubicBezTo>
                  <a:cubicBezTo>
                    <a:pt x="1558" y="2462"/>
                    <a:pt x="1564" y="2503"/>
                    <a:pt x="1586" y="2537"/>
                  </a:cubicBezTo>
                  <a:cubicBezTo>
                    <a:pt x="1605" y="2567"/>
                    <a:pt x="1633" y="2591"/>
                    <a:pt x="1656" y="2610"/>
                  </a:cubicBezTo>
                  <a:lnTo>
                    <a:pt x="2081" y="2964"/>
                  </a:lnTo>
                  <a:cubicBezTo>
                    <a:pt x="2074" y="3082"/>
                    <a:pt x="2074" y="3206"/>
                    <a:pt x="2081" y="3349"/>
                  </a:cubicBezTo>
                  <a:cubicBezTo>
                    <a:pt x="2070" y="3349"/>
                    <a:pt x="2057" y="3351"/>
                    <a:pt x="2046" y="3351"/>
                  </a:cubicBezTo>
                  <a:cubicBezTo>
                    <a:pt x="2021" y="3354"/>
                    <a:pt x="1995" y="3358"/>
                    <a:pt x="1971" y="3358"/>
                  </a:cubicBezTo>
                  <a:cubicBezTo>
                    <a:pt x="1924" y="3358"/>
                    <a:pt x="1892" y="3347"/>
                    <a:pt x="1868" y="3326"/>
                  </a:cubicBezTo>
                  <a:cubicBezTo>
                    <a:pt x="1851" y="3309"/>
                    <a:pt x="1838" y="3283"/>
                    <a:pt x="1826" y="3259"/>
                  </a:cubicBezTo>
                  <a:cubicBezTo>
                    <a:pt x="1817" y="3240"/>
                    <a:pt x="1808" y="3223"/>
                    <a:pt x="1798" y="3208"/>
                  </a:cubicBezTo>
                  <a:cubicBezTo>
                    <a:pt x="1755" y="3146"/>
                    <a:pt x="1680" y="3105"/>
                    <a:pt x="1603" y="3105"/>
                  </a:cubicBezTo>
                  <a:cubicBezTo>
                    <a:pt x="1598" y="3105"/>
                    <a:pt x="1594" y="3107"/>
                    <a:pt x="1590" y="3107"/>
                  </a:cubicBezTo>
                  <a:cubicBezTo>
                    <a:pt x="1601" y="3062"/>
                    <a:pt x="1594" y="3015"/>
                    <a:pt x="1568" y="2966"/>
                  </a:cubicBezTo>
                  <a:cubicBezTo>
                    <a:pt x="1523" y="2874"/>
                    <a:pt x="1427" y="2805"/>
                    <a:pt x="1337" y="2797"/>
                  </a:cubicBezTo>
                  <a:cubicBezTo>
                    <a:pt x="1328" y="2796"/>
                    <a:pt x="1319" y="2796"/>
                    <a:pt x="1309" y="2796"/>
                  </a:cubicBezTo>
                  <a:cubicBezTo>
                    <a:pt x="1284" y="2796"/>
                    <a:pt x="1259" y="2798"/>
                    <a:pt x="1232" y="2801"/>
                  </a:cubicBezTo>
                  <a:cubicBezTo>
                    <a:pt x="1211" y="2801"/>
                    <a:pt x="1187" y="2803"/>
                    <a:pt x="1166" y="2803"/>
                  </a:cubicBezTo>
                  <a:cubicBezTo>
                    <a:pt x="1116" y="2803"/>
                    <a:pt x="1086" y="2792"/>
                    <a:pt x="1071" y="2767"/>
                  </a:cubicBezTo>
                  <a:cubicBezTo>
                    <a:pt x="1056" y="2745"/>
                    <a:pt x="1054" y="2717"/>
                    <a:pt x="1052" y="2687"/>
                  </a:cubicBezTo>
                  <a:cubicBezTo>
                    <a:pt x="1050" y="2651"/>
                    <a:pt x="1048" y="2614"/>
                    <a:pt x="1029" y="2582"/>
                  </a:cubicBezTo>
                  <a:cubicBezTo>
                    <a:pt x="996" y="2533"/>
                    <a:pt x="943" y="2518"/>
                    <a:pt x="889" y="2507"/>
                  </a:cubicBezTo>
                  <a:cubicBezTo>
                    <a:pt x="859" y="2499"/>
                    <a:pt x="829" y="2492"/>
                    <a:pt x="806" y="2477"/>
                  </a:cubicBezTo>
                  <a:cubicBezTo>
                    <a:pt x="754" y="2447"/>
                    <a:pt x="729" y="2383"/>
                    <a:pt x="707" y="2315"/>
                  </a:cubicBezTo>
                  <a:lnTo>
                    <a:pt x="472" y="1607"/>
                  </a:lnTo>
                  <a:lnTo>
                    <a:pt x="446" y="1614"/>
                  </a:lnTo>
                  <a:cubicBezTo>
                    <a:pt x="419" y="1621"/>
                    <a:pt x="391" y="1625"/>
                    <a:pt x="362" y="1625"/>
                  </a:cubicBezTo>
                  <a:cubicBezTo>
                    <a:pt x="253" y="1625"/>
                    <a:pt x="138" y="1572"/>
                    <a:pt x="64" y="1483"/>
                  </a:cubicBezTo>
                  <a:lnTo>
                    <a:pt x="67" y="1479"/>
                  </a:lnTo>
                  <a:cubicBezTo>
                    <a:pt x="77" y="1462"/>
                    <a:pt x="88" y="1443"/>
                    <a:pt x="99" y="1425"/>
                  </a:cubicBezTo>
                  <a:cubicBezTo>
                    <a:pt x="124" y="1389"/>
                    <a:pt x="152" y="1350"/>
                    <a:pt x="191" y="1327"/>
                  </a:cubicBezTo>
                  <a:cubicBezTo>
                    <a:pt x="247" y="1293"/>
                    <a:pt x="319" y="1288"/>
                    <a:pt x="388" y="1288"/>
                  </a:cubicBezTo>
                  <a:lnTo>
                    <a:pt x="450" y="1288"/>
                  </a:lnTo>
                  <a:cubicBezTo>
                    <a:pt x="547" y="1288"/>
                    <a:pt x="645" y="1282"/>
                    <a:pt x="707" y="1203"/>
                  </a:cubicBezTo>
                  <a:lnTo>
                    <a:pt x="714" y="1194"/>
                  </a:lnTo>
                  <a:cubicBezTo>
                    <a:pt x="733" y="1130"/>
                    <a:pt x="767" y="1072"/>
                    <a:pt x="816" y="1025"/>
                  </a:cubicBezTo>
                  <a:cubicBezTo>
                    <a:pt x="827" y="1014"/>
                    <a:pt x="838" y="1005"/>
                    <a:pt x="849" y="995"/>
                  </a:cubicBezTo>
                  <a:cubicBezTo>
                    <a:pt x="883" y="965"/>
                    <a:pt x="919" y="935"/>
                    <a:pt x="939" y="890"/>
                  </a:cubicBezTo>
                  <a:cubicBezTo>
                    <a:pt x="947" y="870"/>
                    <a:pt x="954" y="853"/>
                    <a:pt x="958" y="834"/>
                  </a:cubicBezTo>
                  <a:cubicBezTo>
                    <a:pt x="962" y="821"/>
                    <a:pt x="964" y="806"/>
                    <a:pt x="971" y="793"/>
                  </a:cubicBezTo>
                  <a:cubicBezTo>
                    <a:pt x="1001" y="723"/>
                    <a:pt x="1071" y="686"/>
                    <a:pt x="1149" y="646"/>
                  </a:cubicBezTo>
                  <a:cubicBezTo>
                    <a:pt x="1170" y="635"/>
                    <a:pt x="1189" y="624"/>
                    <a:pt x="1209" y="613"/>
                  </a:cubicBezTo>
                  <a:cubicBezTo>
                    <a:pt x="1284" y="568"/>
                    <a:pt x="1341" y="498"/>
                    <a:pt x="1356" y="429"/>
                  </a:cubicBezTo>
                  <a:cubicBezTo>
                    <a:pt x="1363" y="399"/>
                    <a:pt x="1361" y="369"/>
                    <a:pt x="1350" y="343"/>
                  </a:cubicBezTo>
                  <a:cubicBezTo>
                    <a:pt x="1493" y="290"/>
                    <a:pt x="1622" y="202"/>
                    <a:pt x="1729" y="91"/>
                  </a:cubicBezTo>
                  <a:close/>
                  <a:moveTo>
                    <a:pt x="1738" y="1"/>
                  </a:moveTo>
                  <a:lnTo>
                    <a:pt x="1712" y="28"/>
                  </a:lnTo>
                  <a:cubicBezTo>
                    <a:pt x="1601" y="155"/>
                    <a:pt x="1459" y="249"/>
                    <a:pt x="1305" y="303"/>
                  </a:cubicBezTo>
                  <a:lnTo>
                    <a:pt x="1271" y="313"/>
                  </a:lnTo>
                  <a:lnTo>
                    <a:pt x="1290" y="343"/>
                  </a:lnTo>
                  <a:cubicBezTo>
                    <a:pt x="1305" y="365"/>
                    <a:pt x="1309" y="391"/>
                    <a:pt x="1305" y="418"/>
                  </a:cubicBezTo>
                  <a:cubicBezTo>
                    <a:pt x="1292" y="472"/>
                    <a:pt x="1243" y="530"/>
                    <a:pt x="1183" y="566"/>
                  </a:cubicBezTo>
                  <a:cubicBezTo>
                    <a:pt x="1164" y="577"/>
                    <a:pt x="1144" y="588"/>
                    <a:pt x="1123" y="598"/>
                  </a:cubicBezTo>
                  <a:cubicBezTo>
                    <a:pt x="1041" y="641"/>
                    <a:pt x="958" y="684"/>
                    <a:pt x="921" y="772"/>
                  </a:cubicBezTo>
                  <a:cubicBezTo>
                    <a:pt x="915" y="787"/>
                    <a:pt x="911" y="804"/>
                    <a:pt x="906" y="821"/>
                  </a:cubicBezTo>
                  <a:cubicBezTo>
                    <a:pt x="902" y="836"/>
                    <a:pt x="898" y="853"/>
                    <a:pt x="891" y="866"/>
                  </a:cubicBezTo>
                  <a:cubicBezTo>
                    <a:pt x="874" y="900"/>
                    <a:pt x="844" y="926"/>
                    <a:pt x="814" y="954"/>
                  </a:cubicBezTo>
                  <a:cubicBezTo>
                    <a:pt x="801" y="965"/>
                    <a:pt x="789" y="975"/>
                    <a:pt x="778" y="986"/>
                  </a:cubicBezTo>
                  <a:cubicBezTo>
                    <a:pt x="726" y="1040"/>
                    <a:pt x="686" y="1104"/>
                    <a:pt x="662" y="1173"/>
                  </a:cubicBezTo>
                  <a:cubicBezTo>
                    <a:pt x="615" y="1230"/>
                    <a:pt x="534" y="1237"/>
                    <a:pt x="450" y="1237"/>
                  </a:cubicBezTo>
                  <a:lnTo>
                    <a:pt x="388" y="1235"/>
                  </a:lnTo>
                  <a:cubicBezTo>
                    <a:pt x="311" y="1235"/>
                    <a:pt x="232" y="1239"/>
                    <a:pt x="163" y="1282"/>
                  </a:cubicBezTo>
                  <a:cubicBezTo>
                    <a:pt x="116" y="1310"/>
                    <a:pt x="84" y="1355"/>
                    <a:pt x="54" y="1398"/>
                  </a:cubicBezTo>
                  <a:cubicBezTo>
                    <a:pt x="41" y="1415"/>
                    <a:pt x="30" y="1434"/>
                    <a:pt x="19" y="1451"/>
                  </a:cubicBezTo>
                  <a:lnTo>
                    <a:pt x="0" y="1488"/>
                  </a:lnTo>
                  <a:lnTo>
                    <a:pt x="11" y="1500"/>
                  </a:lnTo>
                  <a:cubicBezTo>
                    <a:pt x="92" y="1611"/>
                    <a:pt x="231" y="1679"/>
                    <a:pt x="364" y="1679"/>
                  </a:cubicBezTo>
                  <a:cubicBezTo>
                    <a:pt x="388" y="1679"/>
                    <a:pt x="412" y="1676"/>
                    <a:pt x="435" y="1672"/>
                  </a:cubicBezTo>
                  <a:lnTo>
                    <a:pt x="656" y="2332"/>
                  </a:lnTo>
                  <a:cubicBezTo>
                    <a:pt x="675" y="2392"/>
                    <a:pt x="705" y="2482"/>
                    <a:pt x="780" y="2524"/>
                  </a:cubicBezTo>
                  <a:cubicBezTo>
                    <a:pt x="810" y="2542"/>
                    <a:pt x="844" y="2550"/>
                    <a:pt x="876" y="2559"/>
                  </a:cubicBezTo>
                  <a:cubicBezTo>
                    <a:pt x="924" y="2569"/>
                    <a:pt x="962" y="2578"/>
                    <a:pt x="984" y="2610"/>
                  </a:cubicBezTo>
                  <a:cubicBezTo>
                    <a:pt x="996" y="2632"/>
                    <a:pt x="999" y="2659"/>
                    <a:pt x="1001" y="2689"/>
                  </a:cubicBezTo>
                  <a:cubicBezTo>
                    <a:pt x="1003" y="2724"/>
                    <a:pt x="1005" y="2762"/>
                    <a:pt x="1026" y="2794"/>
                  </a:cubicBezTo>
                  <a:cubicBezTo>
                    <a:pt x="1061" y="2850"/>
                    <a:pt x="1123" y="2857"/>
                    <a:pt x="1166" y="2857"/>
                  </a:cubicBezTo>
                  <a:cubicBezTo>
                    <a:pt x="1187" y="2857"/>
                    <a:pt x="1213" y="2854"/>
                    <a:pt x="1239" y="2852"/>
                  </a:cubicBezTo>
                  <a:cubicBezTo>
                    <a:pt x="1261" y="2851"/>
                    <a:pt x="1284" y="2849"/>
                    <a:pt x="1305" y="2849"/>
                  </a:cubicBezTo>
                  <a:cubicBezTo>
                    <a:pt x="1314" y="2849"/>
                    <a:pt x="1322" y="2850"/>
                    <a:pt x="1331" y="2850"/>
                  </a:cubicBezTo>
                  <a:cubicBezTo>
                    <a:pt x="1403" y="2857"/>
                    <a:pt x="1485" y="2914"/>
                    <a:pt x="1521" y="2989"/>
                  </a:cubicBezTo>
                  <a:cubicBezTo>
                    <a:pt x="1536" y="3019"/>
                    <a:pt x="1556" y="3075"/>
                    <a:pt x="1526" y="3127"/>
                  </a:cubicBezTo>
                  <a:lnTo>
                    <a:pt x="1489" y="3184"/>
                  </a:lnTo>
                  <a:lnTo>
                    <a:pt x="1489" y="3184"/>
                  </a:lnTo>
                  <a:lnTo>
                    <a:pt x="1556" y="3165"/>
                  </a:lnTo>
                  <a:cubicBezTo>
                    <a:pt x="1569" y="3161"/>
                    <a:pt x="1584" y="3159"/>
                    <a:pt x="1599" y="3159"/>
                  </a:cubicBezTo>
                  <a:cubicBezTo>
                    <a:pt x="1658" y="3159"/>
                    <a:pt x="1720" y="3190"/>
                    <a:pt x="1753" y="3238"/>
                  </a:cubicBezTo>
                  <a:cubicBezTo>
                    <a:pt x="1763" y="3251"/>
                    <a:pt x="1770" y="3268"/>
                    <a:pt x="1778" y="3283"/>
                  </a:cubicBezTo>
                  <a:cubicBezTo>
                    <a:pt x="1791" y="3311"/>
                    <a:pt x="1806" y="3341"/>
                    <a:pt x="1832" y="3364"/>
                  </a:cubicBezTo>
                  <a:cubicBezTo>
                    <a:pt x="1877" y="3405"/>
                    <a:pt x="1933" y="3411"/>
                    <a:pt x="1971" y="3411"/>
                  </a:cubicBezTo>
                  <a:cubicBezTo>
                    <a:pt x="1997" y="3411"/>
                    <a:pt x="2023" y="3407"/>
                    <a:pt x="2051" y="3405"/>
                  </a:cubicBezTo>
                  <a:cubicBezTo>
                    <a:pt x="2070" y="3403"/>
                    <a:pt x="2091" y="3401"/>
                    <a:pt x="2111" y="3401"/>
                  </a:cubicBezTo>
                  <a:lnTo>
                    <a:pt x="2136" y="3401"/>
                  </a:lnTo>
                  <a:lnTo>
                    <a:pt x="2136" y="3373"/>
                  </a:lnTo>
                  <a:cubicBezTo>
                    <a:pt x="2128" y="3216"/>
                    <a:pt x="2128" y="3079"/>
                    <a:pt x="2136" y="2955"/>
                  </a:cubicBezTo>
                  <a:lnTo>
                    <a:pt x="2136" y="2940"/>
                  </a:lnTo>
                  <a:lnTo>
                    <a:pt x="1688" y="2569"/>
                  </a:lnTo>
                  <a:cubicBezTo>
                    <a:pt x="1669" y="2550"/>
                    <a:pt x="1646" y="2533"/>
                    <a:pt x="1633" y="2509"/>
                  </a:cubicBezTo>
                  <a:cubicBezTo>
                    <a:pt x="1616" y="2484"/>
                    <a:pt x="1611" y="2452"/>
                    <a:pt x="1605" y="2417"/>
                  </a:cubicBezTo>
                  <a:cubicBezTo>
                    <a:pt x="1603" y="2400"/>
                    <a:pt x="1601" y="2383"/>
                    <a:pt x="1596" y="2368"/>
                  </a:cubicBezTo>
                  <a:cubicBezTo>
                    <a:pt x="1568" y="2244"/>
                    <a:pt x="1474" y="2147"/>
                    <a:pt x="1378" y="2062"/>
                  </a:cubicBezTo>
                  <a:lnTo>
                    <a:pt x="1356" y="2040"/>
                  </a:lnTo>
                  <a:cubicBezTo>
                    <a:pt x="1273" y="1967"/>
                    <a:pt x="1189" y="1892"/>
                    <a:pt x="1146" y="1796"/>
                  </a:cubicBezTo>
                  <a:cubicBezTo>
                    <a:pt x="1104" y="1700"/>
                    <a:pt x="1114" y="1558"/>
                    <a:pt x="1209" y="1503"/>
                  </a:cubicBezTo>
                  <a:cubicBezTo>
                    <a:pt x="1247" y="1479"/>
                    <a:pt x="1296" y="1475"/>
                    <a:pt x="1344" y="1468"/>
                  </a:cubicBezTo>
                  <a:cubicBezTo>
                    <a:pt x="1583" y="1438"/>
                    <a:pt x="1830" y="1408"/>
                    <a:pt x="2072" y="1408"/>
                  </a:cubicBezTo>
                  <a:cubicBezTo>
                    <a:pt x="2136" y="1408"/>
                    <a:pt x="2201" y="1410"/>
                    <a:pt x="2258" y="1415"/>
                  </a:cubicBezTo>
                  <a:cubicBezTo>
                    <a:pt x="2597" y="1438"/>
                    <a:pt x="2890" y="1539"/>
                    <a:pt x="3109" y="1704"/>
                  </a:cubicBezTo>
                  <a:cubicBezTo>
                    <a:pt x="3150" y="1736"/>
                    <a:pt x="3201" y="1773"/>
                    <a:pt x="3257" y="1773"/>
                  </a:cubicBezTo>
                  <a:cubicBezTo>
                    <a:pt x="3264" y="1773"/>
                    <a:pt x="3272" y="1772"/>
                    <a:pt x="3280" y="1770"/>
                  </a:cubicBezTo>
                  <a:cubicBezTo>
                    <a:pt x="3325" y="1760"/>
                    <a:pt x="3364" y="1723"/>
                    <a:pt x="3390" y="1670"/>
                  </a:cubicBezTo>
                  <a:cubicBezTo>
                    <a:pt x="3458" y="1513"/>
                    <a:pt x="3379" y="1342"/>
                    <a:pt x="3323" y="1252"/>
                  </a:cubicBezTo>
                  <a:cubicBezTo>
                    <a:pt x="3300" y="1209"/>
                    <a:pt x="3270" y="1170"/>
                    <a:pt x="3242" y="1130"/>
                  </a:cubicBezTo>
                  <a:cubicBezTo>
                    <a:pt x="3190" y="1055"/>
                    <a:pt x="3139" y="986"/>
                    <a:pt x="3107" y="905"/>
                  </a:cubicBezTo>
                  <a:cubicBezTo>
                    <a:pt x="3094" y="868"/>
                    <a:pt x="3083" y="830"/>
                    <a:pt x="3072" y="789"/>
                  </a:cubicBezTo>
                  <a:cubicBezTo>
                    <a:pt x="3064" y="757"/>
                    <a:pt x="3055" y="725"/>
                    <a:pt x="3045" y="693"/>
                  </a:cubicBezTo>
                  <a:cubicBezTo>
                    <a:pt x="3040" y="684"/>
                    <a:pt x="3036" y="673"/>
                    <a:pt x="3032" y="663"/>
                  </a:cubicBezTo>
                  <a:cubicBezTo>
                    <a:pt x="3030" y="658"/>
                    <a:pt x="3025" y="654"/>
                    <a:pt x="3023" y="648"/>
                  </a:cubicBezTo>
                  <a:lnTo>
                    <a:pt x="3004" y="601"/>
                  </a:lnTo>
                  <a:lnTo>
                    <a:pt x="2972" y="652"/>
                  </a:lnTo>
                  <a:cubicBezTo>
                    <a:pt x="2968" y="658"/>
                    <a:pt x="2963" y="667"/>
                    <a:pt x="2959" y="673"/>
                  </a:cubicBezTo>
                  <a:cubicBezTo>
                    <a:pt x="2905" y="751"/>
                    <a:pt x="2807" y="796"/>
                    <a:pt x="2693" y="796"/>
                  </a:cubicBezTo>
                  <a:cubicBezTo>
                    <a:pt x="2653" y="796"/>
                    <a:pt x="2612" y="789"/>
                    <a:pt x="2573" y="778"/>
                  </a:cubicBezTo>
                  <a:cubicBezTo>
                    <a:pt x="2423" y="731"/>
                    <a:pt x="2305" y="613"/>
                    <a:pt x="2218" y="515"/>
                  </a:cubicBezTo>
                  <a:cubicBezTo>
                    <a:pt x="2194" y="485"/>
                    <a:pt x="2168" y="457"/>
                    <a:pt x="2145" y="427"/>
                  </a:cubicBezTo>
                  <a:cubicBezTo>
                    <a:pt x="2070" y="339"/>
                    <a:pt x="1993" y="247"/>
                    <a:pt x="1901" y="174"/>
                  </a:cubicBezTo>
                  <a:lnTo>
                    <a:pt x="1875" y="155"/>
                  </a:lnTo>
                  <a:cubicBezTo>
                    <a:pt x="1830" y="118"/>
                    <a:pt x="1781" y="82"/>
                    <a:pt x="1757" y="35"/>
                  </a:cubicBezTo>
                  <a:lnTo>
                    <a:pt x="173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151"/>
            <p:cNvSpPr/>
            <p:nvPr/>
          </p:nvSpPr>
          <p:spPr>
            <a:xfrm>
              <a:off x="4660331" y="2502972"/>
              <a:ext cx="72458" cy="67798"/>
            </a:xfrm>
            <a:custGeom>
              <a:rect b="b" l="l" r="r" t="t"/>
              <a:pathLst>
                <a:path extrusionOk="0" h="2386" w="2550">
                  <a:moveTo>
                    <a:pt x="1000" y="1"/>
                  </a:moveTo>
                  <a:cubicBezTo>
                    <a:pt x="756" y="1"/>
                    <a:pt x="512" y="30"/>
                    <a:pt x="270" y="61"/>
                  </a:cubicBezTo>
                  <a:cubicBezTo>
                    <a:pt x="219" y="65"/>
                    <a:pt x="168" y="73"/>
                    <a:pt x="123" y="99"/>
                  </a:cubicBezTo>
                  <a:cubicBezTo>
                    <a:pt x="18" y="161"/>
                    <a:pt x="0" y="313"/>
                    <a:pt x="52" y="425"/>
                  </a:cubicBezTo>
                  <a:cubicBezTo>
                    <a:pt x="101" y="536"/>
                    <a:pt x="200" y="618"/>
                    <a:pt x="290" y="699"/>
                  </a:cubicBezTo>
                  <a:cubicBezTo>
                    <a:pt x="382" y="780"/>
                    <a:pt x="472" y="873"/>
                    <a:pt x="500" y="993"/>
                  </a:cubicBezTo>
                  <a:cubicBezTo>
                    <a:pt x="510" y="1042"/>
                    <a:pt x="512" y="1097"/>
                    <a:pt x="538" y="1142"/>
                  </a:cubicBezTo>
                  <a:cubicBezTo>
                    <a:pt x="555" y="1168"/>
                    <a:pt x="579" y="1187"/>
                    <a:pt x="602" y="1207"/>
                  </a:cubicBezTo>
                  <a:cubicBezTo>
                    <a:pt x="746" y="1329"/>
                    <a:pt x="892" y="1449"/>
                    <a:pt x="1037" y="1571"/>
                  </a:cubicBezTo>
                  <a:cubicBezTo>
                    <a:pt x="1029" y="1710"/>
                    <a:pt x="1031" y="1852"/>
                    <a:pt x="1037" y="1993"/>
                  </a:cubicBezTo>
                  <a:cubicBezTo>
                    <a:pt x="1048" y="1992"/>
                    <a:pt x="1059" y="1992"/>
                    <a:pt x="1069" y="1992"/>
                  </a:cubicBezTo>
                  <a:cubicBezTo>
                    <a:pt x="1087" y="1992"/>
                    <a:pt x="1105" y="1993"/>
                    <a:pt x="1121" y="1997"/>
                  </a:cubicBezTo>
                  <a:cubicBezTo>
                    <a:pt x="1294" y="2040"/>
                    <a:pt x="1354" y="2302"/>
                    <a:pt x="1532" y="2325"/>
                  </a:cubicBezTo>
                  <a:cubicBezTo>
                    <a:pt x="1543" y="2327"/>
                    <a:pt x="1554" y="2327"/>
                    <a:pt x="1565" y="2327"/>
                  </a:cubicBezTo>
                  <a:cubicBezTo>
                    <a:pt x="1603" y="2327"/>
                    <a:pt x="1642" y="2320"/>
                    <a:pt x="1679" y="2320"/>
                  </a:cubicBezTo>
                  <a:cubicBezTo>
                    <a:pt x="1702" y="2320"/>
                    <a:pt x="1724" y="2323"/>
                    <a:pt x="1744" y="2332"/>
                  </a:cubicBezTo>
                  <a:cubicBezTo>
                    <a:pt x="1772" y="2344"/>
                    <a:pt x="1789" y="2364"/>
                    <a:pt x="1804" y="2385"/>
                  </a:cubicBezTo>
                  <a:cubicBezTo>
                    <a:pt x="1978" y="2126"/>
                    <a:pt x="2136" y="1854"/>
                    <a:pt x="2199" y="1550"/>
                  </a:cubicBezTo>
                  <a:cubicBezTo>
                    <a:pt x="2214" y="1487"/>
                    <a:pt x="2222" y="1421"/>
                    <a:pt x="2246" y="1361"/>
                  </a:cubicBezTo>
                  <a:cubicBezTo>
                    <a:pt x="2308" y="1215"/>
                    <a:pt x="2456" y="1117"/>
                    <a:pt x="2516" y="969"/>
                  </a:cubicBezTo>
                  <a:cubicBezTo>
                    <a:pt x="2544" y="900"/>
                    <a:pt x="2550" y="823"/>
                    <a:pt x="2548" y="748"/>
                  </a:cubicBezTo>
                  <a:cubicBezTo>
                    <a:pt x="2546" y="513"/>
                    <a:pt x="2456" y="283"/>
                    <a:pt x="2312" y="95"/>
                  </a:cubicBezTo>
                  <a:lnTo>
                    <a:pt x="2312" y="95"/>
                  </a:lnTo>
                  <a:cubicBezTo>
                    <a:pt x="2321" y="157"/>
                    <a:pt x="2319" y="219"/>
                    <a:pt x="2293" y="277"/>
                  </a:cubicBezTo>
                  <a:cubicBezTo>
                    <a:pt x="2276" y="315"/>
                    <a:pt x="2246" y="352"/>
                    <a:pt x="2203" y="363"/>
                  </a:cubicBezTo>
                  <a:cubicBezTo>
                    <a:pt x="2197" y="364"/>
                    <a:pt x="2191" y="364"/>
                    <a:pt x="2184" y="364"/>
                  </a:cubicBezTo>
                  <a:cubicBezTo>
                    <a:pt x="2136" y="364"/>
                    <a:pt x="2091" y="329"/>
                    <a:pt x="2051" y="298"/>
                  </a:cubicBezTo>
                  <a:cubicBezTo>
                    <a:pt x="1807" y="114"/>
                    <a:pt x="1498" y="28"/>
                    <a:pt x="1189" y="7"/>
                  </a:cubicBezTo>
                  <a:cubicBezTo>
                    <a:pt x="1127" y="3"/>
                    <a:pt x="1063" y="1"/>
                    <a:pt x="10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151"/>
            <p:cNvSpPr/>
            <p:nvPr/>
          </p:nvSpPr>
          <p:spPr>
            <a:xfrm>
              <a:off x="4659535" y="2502177"/>
              <a:ext cx="73993" cy="69929"/>
            </a:xfrm>
            <a:custGeom>
              <a:rect b="b" l="l" r="r" t="t"/>
              <a:pathLst>
                <a:path extrusionOk="0" h="2461" w="2604">
                  <a:moveTo>
                    <a:pt x="1029" y="54"/>
                  </a:moveTo>
                  <a:cubicBezTo>
                    <a:pt x="1093" y="54"/>
                    <a:pt x="1158" y="56"/>
                    <a:pt x="1215" y="61"/>
                  </a:cubicBezTo>
                  <a:cubicBezTo>
                    <a:pt x="1554" y="84"/>
                    <a:pt x="1847" y="185"/>
                    <a:pt x="2066" y="350"/>
                  </a:cubicBezTo>
                  <a:cubicBezTo>
                    <a:pt x="2107" y="382"/>
                    <a:pt x="2158" y="419"/>
                    <a:pt x="2214" y="419"/>
                  </a:cubicBezTo>
                  <a:cubicBezTo>
                    <a:pt x="2221" y="419"/>
                    <a:pt x="2229" y="418"/>
                    <a:pt x="2237" y="416"/>
                  </a:cubicBezTo>
                  <a:cubicBezTo>
                    <a:pt x="2282" y="406"/>
                    <a:pt x="2321" y="369"/>
                    <a:pt x="2347" y="316"/>
                  </a:cubicBezTo>
                  <a:cubicBezTo>
                    <a:pt x="2359" y="283"/>
                    <a:pt x="2368" y="251"/>
                    <a:pt x="2370" y="215"/>
                  </a:cubicBezTo>
                  <a:cubicBezTo>
                    <a:pt x="2484" y="386"/>
                    <a:pt x="2546" y="583"/>
                    <a:pt x="2550" y="778"/>
                  </a:cubicBezTo>
                  <a:cubicBezTo>
                    <a:pt x="2550" y="864"/>
                    <a:pt x="2542" y="931"/>
                    <a:pt x="2518" y="988"/>
                  </a:cubicBezTo>
                  <a:cubicBezTo>
                    <a:pt x="2490" y="1057"/>
                    <a:pt x="2441" y="1117"/>
                    <a:pt x="2387" y="1177"/>
                  </a:cubicBezTo>
                  <a:cubicBezTo>
                    <a:pt x="2336" y="1239"/>
                    <a:pt x="2282" y="1303"/>
                    <a:pt x="2250" y="1378"/>
                  </a:cubicBezTo>
                  <a:cubicBezTo>
                    <a:pt x="2229" y="1430"/>
                    <a:pt x="2218" y="1483"/>
                    <a:pt x="2209" y="1533"/>
                  </a:cubicBezTo>
                  <a:lnTo>
                    <a:pt x="2201" y="1573"/>
                  </a:lnTo>
                  <a:cubicBezTo>
                    <a:pt x="2139" y="1869"/>
                    <a:pt x="1980" y="2139"/>
                    <a:pt x="1830" y="2368"/>
                  </a:cubicBezTo>
                  <a:cubicBezTo>
                    <a:pt x="1817" y="2353"/>
                    <a:pt x="1800" y="2342"/>
                    <a:pt x="1783" y="2336"/>
                  </a:cubicBezTo>
                  <a:cubicBezTo>
                    <a:pt x="1762" y="2325"/>
                    <a:pt x="1736" y="2321"/>
                    <a:pt x="1706" y="2321"/>
                  </a:cubicBezTo>
                  <a:cubicBezTo>
                    <a:pt x="1687" y="2321"/>
                    <a:pt x="1667" y="2323"/>
                    <a:pt x="1646" y="2325"/>
                  </a:cubicBezTo>
                  <a:cubicBezTo>
                    <a:pt x="1626" y="2327"/>
                    <a:pt x="1608" y="2328"/>
                    <a:pt x="1589" y="2328"/>
                  </a:cubicBezTo>
                  <a:cubicBezTo>
                    <a:pt x="1581" y="2328"/>
                    <a:pt x="1573" y="2328"/>
                    <a:pt x="1565" y="2327"/>
                  </a:cubicBezTo>
                  <a:cubicBezTo>
                    <a:pt x="1483" y="2317"/>
                    <a:pt x="1427" y="2246"/>
                    <a:pt x="1370" y="2173"/>
                  </a:cubicBezTo>
                  <a:cubicBezTo>
                    <a:pt x="1310" y="2100"/>
                    <a:pt x="1250" y="2023"/>
                    <a:pt x="1155" y="2000"/>
                  </a:cubicBezTo>
                  <a:cubicBezTo>
                    <a:pt x="1136" y="1995"/>
                    <a:pt x="1115" y="1993"/>
                    <a:pt x="1091" y="1993"/>
                  </a:cubicBezTo>
                  <a:cubicBezTo>
                    <a:pt x="1085" y="1848"/>
                    <a:pt x="1085" y="1719"/>
                    <a:pt x="1093" y="1601"/>
                  </a:cubicBezTo>
                  <a:lnTo>
                    <a:pt x="1093" y="1586"/>
                  </a:lnTo>
                  <a:lnTo>
                    <a:pt x="645" y="1215"/>
                  </a:lnTo>
                  <a:cubicBezTo>
                    <a:pt x="624" y="1196"/>
                    <a:pt x="603" y="1179"/>
                    <a:pt x="590" y="1155"/>
                  </a:cubicBezTo>
                  <a:cubicBezTo>
                    <a:pt x="573" y="1130"/>
                    <a:pt x="568" y="1098"/>
                    <a:pt x="562" y="1063"/>
                  </a:cubicBezTo>
                  <a:cubicBezTo>
                    <a:pt x="560" y="1046"/>
                    <a:pt x="558" y="1029"/>
                    <a:pt x="553" y="1014"/>
                  </a:cubicBezTo>
                  <a:cubicBezTo>
                    <a:pt x="525" y="890"/>
                    <a:pt x="431" y="793"/>
                    <a:pt x="335" y="708"/>
                  </a:cubicBezTo>
                  <a:lnTo>
                    <a:pt x="313" y="686"/>
                  </a:lnTo>
                  <a:cubicBezTo>
                    <a:pt x="230" y="613"/>
                    <a:pt x="146" y="538"/>
                    <a:pt x="103" y="442"/>
                  </a:cubicBezTo>
                  <a:cubicBezTo>
                    <a:pt x="61" y="346"/>
                    <a:pt x="71" y="204"/>
                    <a:pt x="166" y="149"/>
                  </a:cubicBezTo>
                  <a:cubicBezTo>
                    <a:pt x="204" y="125"/>
                    <a:pt x="253" y="121"/>
                    <a:pt x="301" y="114"/>
                  </a:cubicBezTo>
                  <a:cubicBezTo>
                    <a:pt x="540" y="84"/>
                    <a:pt x="787" y="54"/>
                    <a:pt x="1029" y="54"/>
                  </a:cubicBezTo>
                  <a:close/>
                  <a:moveTo>
                    <a:pt x="1029" y="1"/>
                  </a:moveTo>
                  <a:cubicBezTo>
                    <a:pt x="783" y="1"/>
                    <a:pt x="534" y="31"/>
                    <a:pt x="294" y="61"/>
                  </a:cubicBezTo>
                  <a:cubicBezTo>
                    <a:pt x="245" y="67"/>
                    <a:pt x="187" y="74"/>
                    <a:pt x="138" y="104"/>
                  </a:cubicBezTo>
                  <a:cubicBezTo>
                    <a:pt x="18" y="174"/>
                    <a:pt x="1" y="343"/>
                    <a:pt x="54" y="463"/>
                  </a:cubicBezTo>
                  <a:cubicBezTo>
                    <a:pt x="101" y="571"/>
                    <a:pt x="191" y="650"/>
                    <a:pt x="277" y="727"/>
                  </a:cubicBezTo>
                  <a:lnTo>
                    <a:pt x="301" y="746"/>
                  </a:lnTo>
                  <a:cubicBezTo>
                    <a:pt x="390" y="828"/>
                    <a:pt x="476" y="916"/>
                    <a:pt x="502" y="1027"/>
                  </a:cubicBezTo>
                  <a:cubicBezTo>
                    <a:pt x="504" y="1042"/>
                    <a:pt x="508" y="1057"/>
                    <a:pt x="510" y="1072"/>
                  </a:cubicBezTo>
                  <a:cubicBezTo>
                    <a:pt x="515" y="1108"/>
                    <a:pt x="521" y="1149"/>
                    <a:pt x="543" y="1183"/>
                  </a:cubicBezTo>
                  <a:cubicBezTo>
                    <a:pt x="562" y="1213"/>
                    <a:pt x="588" y="1237"/>
                    <a:pt x="613" y="1256"/>
                  </a:cubicBezTo>
                  <a:lnTo>
                    <a:pt x="1038" y="1610"/>
                  </a:lnTo>
                  <a:cubicBezTo>
                    <a:pt x="1031" y="1734"/>
                    <a:pt x="1031" y="1869"/>
                    <a:pt x="1040" y="2021"/>
                  </a:cubicBezTo>
                  <a:lnTo>
                    <a:pt x="1042" y="2049"/>
                  </a:lnTo>
                  <a:lnTo>
                    <a:pt x="1068" y="2047"/>
                  </a:lnTo>
                  <a:cubicBezTo>
                    <a:pt x="1095" y="2047"/>
                    <a:pt x="1121" y="2047"/>
                    <a:pt x="1143" y="2053"/>
                  </a:cubicBezTo>
                  <a:cubicBezTo>
                    <a:pt x="1217" y="2070"/>
                    <a:pt x="1271" y="2137"/>
                    <a:pt x="1327" y="2207"/>
                  </a:cubicBezTo>
                  <a:cubicBezTo>
                    <a:pt x="1391" y="2285"/>
                    <a:pt x="1455" y="2366"/>
                    <a:pt x="1556" y="2381"/>
                  </a:cubicBezTo>
                  <a:cubicBezTo>
                    <a:pt x="1566" y="2382"/>
                    <a:pt x="1576" y="2383"/>
                    <a:pt x="1586" y="2383"/>
                  </a:cubicBezTo>
                  <a:cubicBezTo>
                    <a:pt x="1608" y="2383"/>
                    <a:pt x="1630" y="2380"/>
                    <a:pt x="1652" y="2379"/>
                  </a:cubicBezTo>
                  <a:cubicBezTo>
                    <a:pt x="1670" y="2377"/>
                    <a:pt x="1688" y="2376"/>
                    <a:pt x="1705" y="2376"/>
                  </a:cubicBezTo>
                  <a:cubicBezTo>
                    <a:pt x="1727" y="2376"/>
                    <a:pt x="1747" y="2378"/>
                    <a:pt x="1762" y="2385"/>
                  </a:cubicBezTo>
                  <a:cubicBezTo>
                    <a:pt x="1781" y="2392"/>
                    <a:pt x="1796" y="2407"/>
                    <a:pt x="1809" y="2428"/>
                  </a:cubicBezTo>
                  <a:lnTo>
                    <a:pt x="1832" y="2460"/>
                  </a:lnTo>
                  <a:lnTo>
                    <a:pt x="1854" y="2428"/>
                  </a:lnTo>
                  <a:cubicBezTo>
                    <a:pt x="2015" y="2190"/>
                    <a:pt x="2186" y="1903"/>
                    <a:pt x="2254" y="1584"/>
                  </a:cubicBezTo>
                  <a:lnTo>
                    <a:pt x="2261" y="1543"/>
                  </a:lnTo>
                  <a:cubicBezTo>
                    <a:pt x="2272" y="1492"/>
                    <a:pt x="2280" y="1445"/>
                    <a:pt x="2299" y="1400"/>
                  </a:cubicBezTo>
                  <a:cubicBezTo>
                    <a:pt x="2327" y="1331"/>
                    <a:pt x="2377" y="1273"/>
                    <a:pt x="2428" y="1213"/>
                  </a:cubicBezTo>
                  <a:cubicBezTo>
                    <a:pt x="2482" y="1149"/>
                    <a:pt x="2535" y="1085"/>
                    <a:pt x="2567" y="1008"/>
                  </a:cubicBezTo>
                  <a:cubicBezTo>
                    <a:pt x="2593" y="943"/>
                    <a:pt x="2604" y="871"/>
                    <a:pt x="2604" y="776"/>
                  </a:cubicBezTo>
                  <a:cubicBezTo>
                    <a:pt x="2599" y="543"/>
                    <a:pt x="2514" y="305"/>
                    <a:pt x="2362" y="108"/>
                  </a:cubicBezTo>
                  <a:lnTo>
                    <a:pt x="2297" y="24"/>
                  </a:lnTo>
                  <a:lnTo>
                    <a:pt x="2312" y="127"/>
                  </a:lnTo>
                  <a:cubicBezTo>
                    <a:pt x="2323" y="194"/>
                    <a:pt x="2319" y="247"/>
                    <a:pt x="2297" y="294"/>
                  </a:cubicBezTo>
                  <a:cubicBezTo>
                    <a:pt x="2289" y="311"/>
                    <a:pt x="2265" y="354"/>
                    <a:pt x="2227" y="363"/>
                  </a:cubicBezTo>
                  <a:cubicBezTo>
                    <a:pt x="2222" y="364"/>
                    <a:pt x="2218" y="364"/>
                    <a:pt x="2213" y="364"/>
                  </a:cubicBezTo>
                  <a:cubicBezTo>
                    <a:pt x="2174" y="364"/>
                    <a:pt x="2134" y="334"/>
                    <a:pt x="2096" y="305"/>
                  </a:cubicBezTo>
                  <a:cubicBezTo>
                    <a:pt x="1871" y="136"/>
                    <a:pt x="1569" y="33"/>
                    <a:pt x="1220" y="7"/>
                  </a:cubicBezTo>
                  <a:cubicBezTo>
                    <a:pt x="1160" y="3"/>
                    <a:pt x="1095" y="1"/>
                    <a:pt x="1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151"/>
            <p:cNvSpPr/>
            <p:nvPr/>
          </p:nvSpPr>
          <p:spPr>
            <a:xfrm>
              <a:off x="4715112" y="2473650"/>
              <a:ext cx="79534" cy="106840"/>
            </a:xfrm>
            <a:custGeom>
              <a:rect b="b" l="l" r="r" t="t"/>
              <a:pathLst>
                <a:path extrusionOk="0" h="3760" w="2799">
                  <a:moveTo>
                    <a:pt x="837" y="1"/>
                  </a:moveTo>
                  <a:cubicBezTo>
                    <a:pt x="748" y="1"/>
                    <a:pt x="660" y="16"/>
                    <a:pt x="596" y="77"/>
                  </a:cubicBezTo>
                  <a:cubicBezTo>
                    <a:pt x="575" y="98"/>
                    <a:pt x="556" y="124"/>
                    <a:pt x="534" y="146"/>
                  </a:cubicBezTo>
                  <a:cubicBezTo>
                    <a:pt x="427" y="242"/>
                    <a:pt x="262" y="206"/>
                    <a:pt x="121" y="229"/>
                  </a:cubicBezTo>
                  <a:cubicBezTo>
                    <a:pt x="91" y="233"/>
                    <a:pt x="63" y="242"/>
                    <a:pt x="39" y="261"/>
                  </a:cubicBezTo>
                  <a:cubicBezTo>
                    <a:pt x="22" y="274"/>
                    <a:pt x="11" y="291"/>
                    <a:pt x="1" y="308"/>
                  </a:cubicBezTo>
                  <a:cubicBezTo>
                    <a:pt x="7" y="323"/>
                    <a:pt x="16" y="336"/>
                    <a:pt x="20" y="351"/>
                  </a:cubicBezTo>
                  <a:cubicBezTo>
                    <a:pt x="44" y="422"/>
                    <a:pt x="56" y="495"/>
                    <a:pt x="84" y="565"/>
                  </a:cubicBezTo>
                  <a:cubicBezTo>
                    <a:pt x="133" y="694"/>
                    <a:pt x="230" y="797"/>
                    <a:pt x="303" y="917"/>
                  </a:cubicBezTo>
                  <a:cubicBezTo>
                    <a:pt x="341" y="981"/>
                    <a:pt x="371" y="1054"/>
                    <a:pt x="384" y="1127"/>
                  </a:cubicBezTo>
                  <a:cubicBezTo>
                    <a:pt x="528" y="1315"/>
                    <a:pt x="618" y="1545"/>
                    <a:pt x="620" y="1780"/>
                  </a:cubicBezTo>
                  <a:cubicBezTo>
                    <a:pt x="622" y="1855"/>
                    <a:pt x="616" y="1932"/>
                    <a:pt x="588" y="2001"/>
                  </a:cubicBezTo>
                  <a:cubicBezTo>
                    <a:pt x="556" y="2080"/>
                    <a:pt x="498" y="2147"/>
                    <a:pt x="440" y="2213"/>
                  </a:cubicBezTo>
                  <a:cubicBezTo>
                    <a:pt x="444" y="2234"/>
                    <a:pt x="446" y="2258"/>
                    <a:pt x="446" y="2279"/>
                  </a:cubicBezTo>
                  <a:cubicBezTo>
                    <a:pt x="466" y="2485"/>
                    <a:pt x="483" y="2689"/>
                    <a:pt x="502" y="2894"/>
                  </a:cubicBezTo>
                  <a:cubicBezTo>
                    <a:pt x="508" y="2984"/>
                    <a:pt x="517" y="3074"/>
                    <a:pt x="558" y="3154"/>
                  </a:cubicBezTo>
                  <a:cubicBezTo>
                    <a:pt x="665" y="3357"/>
                    <a:pt x="935" y="3400"/>
                    <a:pt x="1115" y="3541"/>
                  </a:cubicBezTo>
                  <a:cubicBezTo>
                    <a:pt x="1194" y="3604"/>
                    <a:pt x="1260" y="3685"/>
                    <a:pt x="1348" y="3732"/>
                  </a:cubicBezTo>
                  <a:cubicBezTo>
                    <a:pt x="1383" y="3750"/>
                    <a:pt x="1425" y="3759"/>
                    <a:pt x="1465" y="3759"/>
                  </a:cubicBezTo>
                  <a:cubicBezTo>
                    <a:pt x="1527" y="3759"/>
                    <a:pt x="1587" y="3736"/>
                    <a:pt x="1616" y="3681"/>
                  </a:cubicBezTo>
                  <a:cubicBezTo>
                    <a:pt x="1646" y="3621"/>
                    <a:pt x="1629" y="3546"/>
                    <a:pt x="1657" y="3486"/>
                  </a:cubicBezTo>
                  <a:cubicBezTo>
                    <a:pt x="1690" y="3414"/>
                    <a:pt x="1770" y="3389"/>
                    <a:pt x="1854" y="3389"/>
                  </a:cubicBezTo>
                  <a:cubicBezTo>
                    <a:pt x="1895" y="3389"/>
                    <a:pt x="1937" y="3395"/>
                    <a:pt x="1974" y="3404"/>
                  </a:cubicBezTo>
                  <a:cubicBezTo>
                    <a:pt x="2042" y="3422"/>
                    <a:pt x="2117" y="3443"/>
                    <a:pt x="2186" y="3443"/>
                  </a:cubicBezTo>
                  <a:cubicBezTo>
                    <a:pt x="2234" y="3443"/>
                    <a:pt x="2279" y="3433"/>
                    <a:pt x="2319" y="3404"/>
                  </a:cubicBezTo>
                  <a:cubicBezTo>
                    <a:pt x="2368" y="3368"/>
                    <a:pt x="2396" y="3308"/>
                    <a:pt x="2452" y="3282"/>
                  </a:cubicBezTo>
                  <a:cubicBezTo>
                    <a:pt x="2546" y="3237"/>
                    <a:pt x="2700" y="3297"/>
                    <a:pt x="2739" y="3199"/>
                  </a:cubicBezTo>
                  <a:cubicBezTo>
                    <a:pt x="2799" y="3111"/>
                    <a:pt x="2756" y="2986"/>
                    <a:pt x="2689" y="2903"/>
                  </a:cubicBezTo>
                  <a:cubicBezTo>
                    <a:pt x="2625" y="2817"/>
                    <a:pt x="2537" y="2742"/>
                    <a:pt x="2505" y="2642"/>
                  </a:cubicBezTo>
                  <a:cubicBezTo>
                    <a:pt x="2443" y="2438"/>
                    <a:pt x="2614" y="2247"/>
                    <a:pt x="2730" y="2067"/>
                  </a:cubicBezTo>
                  <a:cubicBezTo>
                    <a:pt x="2732" y="2061"/>
                    <a:pt x="2737" y="2055"/>
                    <a:pt x="2739" y="2048"/>
                  </a:cubicBezTo>
                  <a:cubicBezTo>
                    <a:pt x="2655" y="1950"/>
                    <a:pt x="2632" y="1808"/>
                    <a:pt x="2619" y="1675"/>
                  </a:cubicBezTo>
                  <a:cubicBezTo>
                    <a:pt x="2387" y="1530"/>
                    <a:pt x="2156" y="1384"/>
                    <a:pt x="1925" y="1236"/>
                  </a:cubicBezTo>
                  <a:cubicBezTo>
                    <a:pt x="1895" y="1219"/>
                    <a:pt x="1865" y="1200"/>
                    <a:pt x="1847" y="1170"/>
                  </a:cubicBezTo>
                  <a:cubicBezTo>
                    <a:pt x="1807" y="1101"/>
                    <a:pt x="1850" y="1015"/>
                    <a:pt x="1843" y="936"/>
                  </a:cubicBezTo>
                  <a:cubicBezTo>
                    <a:pt x="1837" y="844"/>
                    <a:pt x="1764" y="773"/>
                    <a:pt x="1698" y="711"/>
                  </a:cubicBezTo>
                  <a:cubicBezTo>
                    <a:pt x="1603" y="619"/>
                    <a:pt x="1511" y="518"/>
                    <a:pt x="1464" y="396"/>
                  </a:cubicBezTo>
                  <a:cubicBezTo>
                    <a:pt x="1419" y="272"/>
                    <a:pt x="1425" y="122"/>
                    <a:pt x="1515" y="26"/>
                  </a:cubicBezTo>
                  <a:cubicBezTo>
                    <a:pt x="1518" y="21"/>
                    <a:pt x="1524" y="17"/>
                    <a:pt x="1528" y="13"/>
                  </a:cubicBezTo>
                  <a:lnTo>
                    <a:pt x="1528" y="13"/>
                  </a:lnTo>
                  <a:cubicBezTo>
                    <a:pt x="1446" y="18"/>
                    <a:pt x="1364" y="21"/>
                    <a:pt x="1282" y="21"/>
                  </a:cubicBezTo>
                  <a:cubicBezTo>
                    <a:pt x="1179" y="21"/>
                    <a:pt x="1076" y="17"/>
                    <a:pt x="973" y="8"/>
                  </a:cubicBezTo>
                  <a:cubicBezTo>
                    <a:pt x="929" y="5"/>
                    <a:pt x="883" y="1"/>
                    <a:pt x="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151"/>
            <p:cNvSpPr/>
            <p:nvPr/>
          </p:nvSpPr>
          <p:spPr>
            <a:xfrm>
              <a:off x="4714259" y="2472911"/>
              <a:ext cx="81295" cy="108318"/>
            </a:xfrm>
            <a:custGeom>
              <a:rect b="b" l="l" r="r" t="t"/>
              <a:pathLst>
                <a:path extrusionOk="0" h="3812" w="2861">
                  <a:moveTo>
                    <a:pt x="866" y="54"/>
                  </a:moveTo>
                  <a:cubicBezTo>
                    <a:pt x="911" y="54"/>
                    <a:pt x="958" y="58"/>
                    <a:pt x="1001" y="62"/>
                  </a:cubicBezTo>
                  <a:cubicBezTo>
                    <a:pt x="1098" y="70"/>
                    <a:pt x="1196" y="74"/>
                    <a:pt x="1295" y="74"/>
                  </a:cubicBezTo>
                  <a:cubicBezTo>
                    <a:pt x="1361" y="74"/>
                    <a:pt x="1428" y="72"/>
                    <a:pt x="1496" y="69"/>
                  </a:cubicBezTo>
                  <a:lnTo>
                    <a:pt x="1496" y="69"/>
                  </a:lnTo>
                  <a:cubicBezTo>
                    <a:pt x="1432" y="167"/>
                    <a:pt x="1421" y="302"/>
                    <a:pt x="1470" y="431"/>
                  </a:cubicBezTo>
                  <a:cubicBezTo>
                    <a:pt x="1518" y="561"/>
                    <a:pt x="1614" y="664"/>
                    <a:pt x="1710" y="756"/>
                  </a:cubicBezTo>
                  <a:cubicBezTo>
                    <a:pt x="1775" y="819"/>
                    <a:pt x="1841" y="883"/>
                    <a:pt x="1847" y="964"/>
                  </a:cubicBezTo>
                  <a:cubicBezTo>
                    <a:pt x="1850" y="992"/>
                    <a:pt x="1845" y="1020"/>
                    <a:pt x="1841" y="1050"/>
                  </a:cubicBezTo>
                  <a:cubicBezTo>
                    <a:pt x="1832" y="1104"/>
                    <a:pt x="1824" y="1157"/>
                    <a:pt x="1854" y="1209"/>
                  </a:cubicBezTo>
                  <a:cubicBezTo>
                    <a:pt x="1875" y="1245"/>
                    <a:pt x="1910" y="1266"/>
                    <a:pt x="1940" y="1286"/>
                  </a:cubicBezTo>
                  <a:lnTo>
                    <a:pt x="2623" y="1716"/>
                  </a:lnTo>
                  <a:cubicBezTo>
                    <a:pt x="2638" y="1847"/>
                    <a:pt x="2662" y="1980"/>
                    <a:pt x="2739" y="2078"/>
                  </a:cubicBezTo>
                  <a:cubicBezTo>
                    <a:pt x="2737" y="2078"/>
                    <a:pt x="2737" y="2078"/>
                    <a:pt x="2737" y="2081"/>
                  </a:cubicBezTo>
                  <a:cubicBezTo>
                    <a:pt x="2717" y="2110"/>
                    <a:pt x="2698" y="2140"/>
                    <a:pt x="2677" y="2170"/>
                  </a:cubicBezTo>
                  <a:cubicBezTo>
                    <a:pt x="2572" y="2320"/>
                    <a:pt x="2454" y="2494"/>
                    <a:pt x="2510" y="2674"/>
                  </a:cubicBezTo>
                  <a:cubicBezTo>
                    <a:pt x="2535" y="2753"/>
                    <a:pt x="2589" y="2815"/>
                    <a:pt x="2642" y="2875"/>
                  </a:cubicBezTo>
                  <a:cubicBezTo>
                    <a:pt x="2662" y="2899"/>
                    <a:pt x="2681" y="2920"/>
                    <a:pt x="2698" y="2944"/>
                  </a:cubicBezTo>
                  <a:cubicBezTo>
                    <a:pt x="2756" y="3017"/>
                    <a:pt x="2801" y="3130"/>
                    <a:pt x="2743" y="3216"/>
                  </a:cubicBezTo>
                  <a:cubicBezTo>
                    <a:pt x="2728" y="3255"/>
                    <a:pt x="2683" y="3259"/>
                    <a:pt x="2610" y="3261"/>
                  </a:cubicBezTo>
                  <a:cubicBezTo>
                    <a:pt x="2563" y="3261"/>
                    <a:pt x="2512" y="3263"/>
                    <a:pt x="2469" y="3285"/>
                  </a:cubicBezTo>
                  <a:cubicBezTo>
                    <a:pt x="2432" y="3302"/>
                    <a:pt x="2409" y="3330"/>
                    <a:pt x="2383" y="3357"/>
                  </a:cubicBezTo>
                  <a:cubicBezTo>
                    <a:pt x="2366" y="3377"/>
                    <a:pt x="2351" y="3394"/>
                    <a:pt x="2332" y="3409"/>
                  </a:cubicBezTo>
                  <a:cubicBezTo>
                    <a:pt x="2302" y="3430"/>
                    <a:pt x="2263" y="3443"/>
                    <a:pt x="2216" y="3443"/>
                  </a:cubicBezTo>
                  <a:cubicBezTo>
                    <a:pt x="2158" y="3443"/>
                    <a:pt x="2094" y="3426"/>
                    <a:pt x="2034" y="3411"/>
                  </a:cubicBezTo>
                  <a:lnTo>
                    <a:pt x="2010" y="3405"/>
                  </a:lnTo>
                  <a:cubicBezTo>
                    <a:pt x="1967" y="3394"/>
                    <a:pt x="1925" y="3387"/>
                    <a:pt x="1884" y="3387"/>
                  </a:cubicBezTo>
                  <a:cubicBezTo>
                    <a:pt x="1775" y="3387"/>
                    <a:pt x="1698" y="3428"/>
                    <a:pt x="1663" y="3501"/>
                  </a:cubicBezTo>
                  <a:cubicBezTo>
                    <a:pt x="1648" y="3535"/>
                    <a:pt x="1644" y="3570"/>
                    <a:pt x="1642" y="3604"/>
                  </a:cubicBezTo>
                  <a:cubicBezTo>
                    <a:pt x="1638" y="3638"/>
                    <a:pt x="1635" y="3668"/>
                    <a:pt x="1623" y="3694"/>
                  </a:cubicBezTo>
                  <a:cubicBezTo>
                    <a:pt x="1593" y="3752"/>
                    <a:pt x="1524" y="3758"/>
                    <a:pt x="1494" y="3758"/>
                  </a:cubicBezTo>
                  <a:cubicBezTo>
                    <a:pt x="1460" y="3758"/>
                    <a:pt x="1421" y="3749"/>
                    <a:pt x="1391" y="3734"/>
                  </a:cubicBezTo>
                  <a:cubicBezTo>
                    <a:pt x="1338" y="3707"/>
                    <a:pt x="1295" y="3666"/>
                    <a:pt x="1248" y="3621"/>
                  </a:cubicBezTo>
                  <a:cubicBezTo>
                    <a:pt x="1220" y="3595"/>
                    <a:pt x="1192" y="3570"/>
                    <a:pt x="1162" y="3546"/>
                  </a:cubicBezTo>
                  <a:cubicBezTo>
                    <a:pt x="1093" y="3492"/>
                    <a:pt x="1012" y="3454"/>
                    <a:pt x="933" y="3415"/>
                  </a:cubicBezTo>
                  <a:cubicBezTo>
                    <a:pt x="800" y="3349"/>
                    <a:pt x="676" y="3289"/>
                    <a:pt x="611" y="3167"/>
                  </a:cubicBezTo>
                  <a:cubicBezTo>
                    <a:pt x="573" y="3092"/>
                    <a:pt x="564" y="3000"/>
                    <a:pt x="558" y="2918"/>
                  </a:cubicBezTo>
                  <a:lnTo>
                    <a:pt x="504" y="2301"/>
                  </a:lnTo>
                  <a:cubicBezTo>
                    <a:pt x="502" y="2284"/>
                    <a:pt x="500" y="2265"/>
                    <a:pt x="498" y="2248"/>
                  </a:cubicBezTo>
                  <a:lnTo>
                    <a:pt x="502" y="2245"/>
                  </a:lnTo>
                  <a:cubicBezTo>
                    <a:pt x="553" y="2181"/>
                    <a:pt x="609" y="2117"/>
                    <a:pt x="641" y="2038"/>
                  </a:cubicBezTo>
                  <a:cubicBezTo>
                    <a:pt x="667" y="1973"/>
                    <a:pt x="678" y="1901"/>
                    <a:pt x="678" y="1806"/>
                  </a:cubicBezTo>
                  <a:cubicBezTo>
                    <a:pt x="673" y="1575"/>
                    <a:pt x="588" y="1339"/>
                    <a:pt x="438" y="1142"/>
                  </a:cubicBezTo>
                  <a:cubicBezTo>
                    <a:pt x="427" y="1071"/>
                    <a:pt x="397" y="996"/>
                    <a:pt x="354" y="928"/>
                  </a:cubicBezTo>
                  <a:cubicBezTo>
                    <a:pt x="331" y="885"/>
                    <a:pt x="301" y="846"/>
                    <a:pt x="273" y="806"/>
                  </a:cubicBezTo>
                  <a:cubicBezTo>
                    <a:pt x="221" y="731"/>
                    <a:pt x="170" y="662"/>
                    <a:pt x="138" y="581"/>
                  </a:cubicBezTo>
                  <a:cubicBezTo>
                    <a:pt x="125" y="544"/>
                    <a:pt x="114" y="506"/>
                    <a:pt x="103" y="465"/>
                  </a:cubicBezTo>
                  <a:cubicBezTo>
                    <a:pt x="95" y="433"/>
                    <a:pt x="86" y="401"/>
                    <a:pt x="76" y="369"/>
                  </a:cubicBezTo>
                  <a:cubicBezTo>
                    <a:pt x="71" y="360"/>
                    <a:pt x="67" y="349"/>
                    <a:pt x="63" y="339"/>
                  </a:cubicBezTo>
                  <a:cubicBezTo>
                    <a:pt x="63" y="339"/>
                    <a:pt x="61" y="337"/>
                    <a:pt x="61" y="337"/>
                  </a:cubicBezTo>
                  <a:cubicBezTo>
                    <a:pt x="69" y="326"/>
                    <a:pt x="76" y="315"/>
                    <a:pt x="86" y="307"/>
                  </a:cubicBezTo>
                  <a:cubicBezTo>
                    <a:pt x="106" y="292"/>
                    <a:pt x="136" y="285"/>
                    <a:pt x="155" y="281"/>
                  </a:cubicBezTo>
                  <a:cubicBezTo>
                    <a:pt x="198" y="274"/>
                    <a:pt x="243" y="272"/>
                    <a:pt x="288" y="270"/>
                  </a:cubicBezTo>
                  <a:cubicBezTo>
                    <a:pt x="393" y="268"/>
                    <a:pt x="502" y="264"/>
                    <a:pt x="581" y="191"/>
                  </a:cubicBezTo>
                  <a:cubicBezTo>
                    <a:pt x="594" y="178"/>
                    <a:pt x="605" y="165"/>
                    <a:pt x="616" y="152"/>
                  </a:cubicBezTo>
                  <a:cubicBezTo>
                    <a:pt x="626" y="142"/>
                    <a:pt x="635" y="131"/>
                    <a:pt x="646" y="122"/>
                  </a:cubicBezTo>
                  <a:cubicBezTo>
                    <a:pt x="693" y="75"/>
                    <a:pt x="763" y="54"/>
                    <a:pt x="866" y="54"/>
                  </a:cubicBezTo>
                  <a:close/>
                  <a:moveTo>
                    <a:pt x="866" y="0"/>
                  </a:moveTo>
                  <a:cubicBezTo>
                    <a:pt x="793" y="0"/>
                    <a:pt x="686" y="9"/>
                    <a:pt x="607" y="84"/>
                  </a:cubicBezTo>
                  <a:cubicBezTo>
                    <a:pt x="596" y="94"/>
                    <a:pt x="586" y="105"/>
                    <a:pt x="575" y="118"/>
                  </a:cubicBezTo>
                  <a:cubicBezTo>
                    <a:pt x="566" y="129"/>
                    <a:pt x="556" y="142"/>
                    <a:pt x="545" y="150"/>
                  </a:cubicBezTo>
                  <a:cubicBezTo>
                    <a:pt x="481" y="210"/>
                    <a:pt x="386" y="214"/>
                    <a:pt x="288" y="217"/>
                  </a:cubicBezTo>
                  <a:cubicBezTo>
                    <a:pt x="241" y="219"/>
                    <a:pt x="191" y="221"/>
                    <a:pt x="146" y="227"/>
                  </a:cubicBezTo>
                  <a:cubicBezTo>
                    <a:pt x="121" y="232"/>
                    <a:pt x="82" y="242"/>
                    <a:pt x="52" y="266"/>
                  </a:cubicBezTo>
                  <a:cubicBezTo>
                    <a:pt x="33" y="281"/>
                    <a:pt x="20" y="300"/>
                    <a:pt x="7" y="319"/>
                  </a:cubicBezTo>
                  <a:lnTo>
                    <a:pt x="1" y="332"/>
                  </a:lnTo>
                  <a:lnTo>
                    <a:pt x="5" y="345"/>
                  </a:lnTo>
                  <a:cubicBezTo>
                    <a:pt x="9" y="352"/>
                    <a:pt x="11" y="356"/>
                    <a:pt x="14" y="362"/>
                  </a:cubicBezTo>
                  <a:cubicBezTo>
                    <a:pt x="18" y="371"/>
                    <a:pt x="22" y="379"/>
                    <a:pt x="24" y="388"/>
                  </a:cubicBezTo>
                  <a:cubicBezTo>
                    <a:pt x="35" y="418"/>
                    <a:pt x="44" y="448"/>
                    <a:pt x="52" y="478"/>
                  </a:cubicBezTo>
                  <a:cubicBezTo>
                    <a:pt x="63" y="519"/>
                    <a:pt x="74" y="559"/>
                    <a:pt x="89" y="600"/>
                  </a:cubicBezTo>
                  <a:cubicBezTo>
                    <a:pt x="123" y="688"/>
                    <a:pt x="176" y="763"/>
                    <a:pt x="230" y="838"/>
                  </a:cubicBezTo>
                  <a:cubicBezTo>
                    <a:pt x="256" y="876"/>
                    <a:pt x="286" y="915"/>
                    <a:pt x="309" y="956"/>
                  </a:cubicBezTo>
                  <a:cubicBezTo>
                    <a:pt x="350" y="1022"/>
                    <a:pt x="376" y="1091"/>
                    <a:pt x="386" y="1157"/>
                  </a:cubicBezTo>
                  <a:lnTo>
                    <a:pt x="393" y="1170"/>
                  </a:lnTo>
                  <a:cubicBezTo>
                    <a:pt x="538" y="1358"/>
                    <a:pt x="620" y="1586"/>
                    <a:pt x="624" y="1808"/>
                  </a:cubicBezTo>
                  <a:cubicBezTo>
                    <a:pt x="624" y="1894"/>
                    <a:pt x="616" y="1961"/>
                    <a:pt x="592" y="2018"/>
                  </a:cubicBezTo>
                  <a:cubicBezTo>
                    <a:pt x="564" y="2089"/>
                    <a:pt x="513" y="2147"/>
                    <a:pt x="459" y="2211"/>
                  </a:cubicBezTo>
                  <a:lnTo>
                    <a:pt x="442" y="2230"/>
                  </a:lnTo>
                  <a:lnTo>
                    <a:pt x="444" y="2241"/>
                  </a:lnTo>
                  <a:cubicBezTo>
                    <a:pt x="446" y="2263"/>
                    <a:pt x="448" y="2284"/>
                    <a:pt x="451" y="2308"/>
                  </a:cubicBezTo>
                  <a:lnTo>
                    <a:pt x="504" y="2922"/>
                  </a:lnTo>
                  <a:cubicBezTo>
                    <a:pt x="513" y="3010"/>
                    <a:pt x="521" y="3107"/>
                    <a:pt x="564" y="3192"/>
                  </a:cubicBezTo>
                  <a:cubicBezTo>
                    <a:pt x="635" y="3330"/>
                    <a:pt x="774" y="3396"/>
                    <a:pt x="909" y="3462"/>
                  </a:cubicBezTo>
                  <a:cubicBezTo>
                    <a:pt x="986" y="3499"/>
                    <a:pt x="1063" y="3537"/>
                    <a:pt x="1130" y="3589"/>
                  </a:cubicBezTo>
                  <a:cubicBezTo>
                    <a:pt x="1158" y="3610"/>
                    <a:pt x="1183" y="3636"/>
                    <a:pt x="1211" y="3660"/>
                  </a:cubicBezTo>
                  <a:cubicBezTo>
                    <a:pt x="1258" y="3704"/>
                    <a:pt x="1308" y="3749"/>
                    <a:pt x="1368" y="3782"/>
                  </a:cubicBezTo>
                  <a:cubicBezTo>
                    <a:pt x="1406" y="3801"/>
                    <a:pt x="1451" y="3812"/>
                    <a:pt x="1494" y="3812"/>
                  </a:cubicBezTo>
                  <a:cubicBezTo>
                    <a:pt x="1575" y="3812"/>
                    <a:pt x="1640" y="3777"/>
                    <a:pt x="1670" y="3717"/>
                  </a:cubicBezTo>
                  <a:cubicBezTo>
                    <a:pt x="1687" y="3683"/>
                    <a:pt x="1691" y="3647"/>
                    <a:pt x="1695" y="3610"/>
                  </a:cubicBezTo>
                  <a:cubicBezTo>
                    <a:pt x="1698" y="3578"/>
                    <a:pt x="1700" y="3548"/>
                    <a:pt x="1713" y="3522"/>
                  </a:cubicBezTo>
                  <a:cubicBezTo>
                    <a:pt x="1743" y="3456"/>
                    <a:pt x="1822" y="3441"/>
                    <a:pt x="1884" y="3441"/>
                  </a:cubicBezTo>
                  <a:cubicBezTo>
                    <a:pt x="1920" y="3441"/>
                    <a:pt x="1959" y="3447"/>
                    <a:pt x="1997" y="3456"/>
                  </a:cubicBezTo>
                  <a:lnTo>
                    <a:pt x="2021" y="3462"/>
                  </a:lnTo>
                  <a:cubicBezTo>
                    <a:pt x="2085" y="3480"/>
                    <a:pt x="2152" y="3497"/>
                    <a:pt x="2216" y="3497"/>
                  </a:cubicBezTo>
                  <a:cubicBezTo>
                    <a:pt x="2276" y="3497"/>
                    <a:pt x="2323" y="3482"/>
                    <a:pt x="2364" y="3452"/>
                  </a:cubicBezTo>
                  <a:cubicBezTo>
                    <a:pt x="2387" y="3435"/>
                    <a:pt x="2407" y="3413"/>
                    <a:pt x="2424" y="3394"/>
                  </a:cubicBezTo>
                  <a:cubicBezTo>
                    <a:pt x="2445" y="3368"/>
                    <a:pt x="2467" y="3345"/>
                    <a:pt x="2492" y="3332"/>
                  </a:cubicBezTo>
                  <a:cubicBezTo>
                    <a:pt x="2525" y="3317"/>
                    <a:pt x="2570" y="3315"/>
                    <a:pt x="2612" y="3315"/>
                  </a:cubicBezTo>
                  <a:cubicBezTo>
                    <a:pt x="2683" y="3312"/>
                    <a:pt x="2764" y="3310"/>
                    <a:pt x="2790" y="3240"/>
                  </a:cubicBezTo>
                  <a:cubicBezTo>
                    <a:pt x="2861" y="3139"/>
                    <a:pt x="2809" y="3000"/>
                    <a:pt x="2741" y="2912"/>
                  </a:cubicBezTo>
                  <a:cubicBezTo>
                    <a:pt x="2722" y="2888"/>
                    <a:pt x="2702" y="2865"/>
                    <a:pt x="2681" y="2841"/>
                  </a:cubicBezTo>
                  <a:cubicBezTo>
                    <a:pt x="2632" y="2781"/>
                    <a:pt x="2582" y="2728"/>
                    <a:pt x="2561" y="2659"/>
                  </a:cubicBezTo>
                  <a:cubicBezTo>
                    <a:pt x="2512" y="2503"/>
                    <a:pt x="2619" y="2348"/>
                    <a:pt x="2719" y="2200"/>
                  </a:cubicBezTo>
                  <a:cubicBezTo>
                    <a:pt x="2741" y="2168"/>
                    <a:pt x="2762" y="2138"/>
                    <a:pt x="2782" y="2108"/>
                  </a:cubicBezTo>
                  <a:cubicBezTo>
                    <a:pt x="2784" y="2104"/>
                    <a:pt x="2786" y="2100"/>
                    <a:pt x="2788" y="2095"/>
                  </a:cubicBezTo>
                  <a:cubicBezTo>
                    <a:pt x="2790" y="2093"/>
                    <a:pt x="2790" y="2091"/>
                    <a:pt x="2792" y="2089"/>
                  </a:cubicBezTo>
                  <a:lnTo>
                    <a:pt x="2803" y="2072"/>
                  </a:lnTo>
                  <a:lnTo>
                    <a:pt x="2790" y="2057"/>
                  </a:lnTo>
                  <a:cubicBezTo>
                    <a:pt x="2713" y="1965"/>
                    <a:pt x="2689" y="1830"/>
                    <a:pt x="2674" y="1699"/>
                  </a:cubicBezTo>
                  <a:lnTo>
                    <a:pt x="2674" y="1686"/>
                  </a:lnTo>
                  <a:lnTo>
                    <a:pt x="1967" y="1241"/>
                  </a:lnTo>
                  <a:cubicBezTo>
                    <a:pt x="1944" y="1224"/>
                    <a:pt x="1914" y="1206"/>
                    <a:pt x="1899" y="1181"/>
                  </a:cubicBezTo>
                  <a:cubicBezTo>
                    <a:pt x="1880" y="1146"/>
                    <a:pt x="1886" y="1104"/>
                    <a:pt x="1895" y="1056"/>
                  </a:cubicBezTo>
                  <a:cubicBezTo>
                    <a:pt x="1899" y="1026"/>
                    <a:pt x="1903" y="994"/>
                    <a:pt x="1901" y="960"/>
                  </a:cubicBezTo>
                  <a:cubicBezTo>
                    <a:pt x="1892" y="859"/>
                    <a:pt x="1815" y="784"/>
                    <a:pt x="1745" y="718"/>
                  </a:cubicBezTo>
                  <a:cubicBezTo>
                    <a:pt x="1655" y="630"/>
                    <a:pt x="1565" y="531"/>
                    <a:pt x="1520" y="412"/>
                  </a:cubicBezTo>
                  <a:cubicBezTo>
                    <a:pt x="1473" y="285"/>
                    <a:pt x="1490" y="150"/>
                    <a:pt x="1569" y="64"/>
                  </a:cubicBezTo>
                  <a:cubicBezTo>
                    <a:pt x="1571" y="62"/>
                    <a:pt x="1573" y="60"/>
                    <a:pt x="1578" y="58"/>
                  </a:cubicBezTo>
                  <a:lnTo>
                    <a:pt x="1625" y="7"/>
                  </a:lnTo>
                  <a:lnTo>
                    <a:pt x="1556" y="13"/>
                  </a:lnTo>
                  <a:cubicBezTo>
                    <a:pt x="1471" y="18"/>
                    <a:pt x="1385" y="21"/>
                    <a:pt x="1301" y="21"/>
                  </a:cubicBezTo>
                  <a:cubicBezTo>
                    <a:pt x="1201" y="21"/>
                    <a:pt x="1102" y="17"/>
                    <a:pt x="1005" y="9"/>
                  </a:cubicBezTo>
                  <a:cubicBezTo>
                    <a:pt x="963" y="4"/>
                    <a:pt x="916" y="0"/>
                    <a:pt x="8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151"/>
            <p:cNvSpPr/>
            <p:nvPr/>
          </p:nvSpPr>
          <p:spPr>
            <a:xfrm>
              <a:off x="4711588" y="2536528"/>
              <a:ext cx="37536" cy="55466"/>
            </a:xfrm>
            <a:custGeom>
              <a:rect b="b" l="l" r="r" t="t"/>
              <a:pathLst>
                <a:path extrusionOk="0" h="1952" w="1321">
                  <a:moveTo>
                    <a:pt x="564" y="0"/>
                  </a:moveTo>
                  <a:cubicBezTo>
                    <a:pt x="517" y="56"/>
                    <a:pt x="472" y="114"/>
                    <a:pt x="442" y="180"/>
                  </a:cubicBezTo>
                  <a:cubicBezTo>
                    <a:pt x="418" y="240"/>
                    <a:pt x="410" y="306"/>
                    <a:pt x="395" y="369"/>
                  </a:cubicBezTo>
                  <a:cubicBezTo>
                    <a:pt x="332" y="673"/>
                    <a:pt x="174" y="945"/>
                    <a:pt x="0" y="1204"/>
                  </a:cubicBezTo>
                  <a:cubicBezTo>
                    <a:pt x="56" y="1290"/>
                    <a:pt x="45" y="1438"/>
                    <a:pt x="127" y="1515"/>
                  </a:cubicBezTo>
                  <a:cubicBezTo>
                    <a:pt x="180" y="1565"/>
                    <a:pt x="257" y="1572"/>
                    <a:pt x="336" y="1572"/>
                  </a:cubicBezTo>
                  <a:cubicBezTo>
                    <a:pt x="366" y="1572"/>
                    <a:pt x="395" y="1571"/>
                    <a:pt x="424" y="1571"/>
                  </a:cubicBezTo>
                  <a:cubicBezTo>
                    <a:pt x="514" y="1571"/>
                    <a:pt x="594" y="1580"/>
                    <a:pt x="632" y="1654"/>
                  </a:cubicBezTo>
                  <a:cubicBezTo>
                    <a:pt x="641" y="1774"/>
                    <a:pt x="746" y="1877"/>
                    <a:pt x="864" y="1883"/>
                  </a:cubicBezTo>
                  <a:cubicBezTo>
                    <a:pt x="862" y="1907"/>
                    <a:pt x="855" y="1928"/>
                    <a:pt x="851" y="1952"/>
                  </a:cubicBezTo>
                  <a:cubicBezTo>
                    <a:pt x="924" y="1933"/>
                    <a:pt x="997" y="1907"/>
                    <a:pt x="1052" y="1858"/>
                  </a:cubicBezTo>
                  <a:cubicBezTo>
                    <a:pt x="1117" y="1798"/>
                    <a:pt x="1151" y="1714"/>
                    <a:pt x="1187" y="1633"/>
                  </a:cubicBezTo>
                  <a:cubicBezTo>
                    <a:pt x="1226" y="1553"/>
                    <a:pt x="1271" y="1474"/>
                    <a:pt x="1320" y="1399"/>
                  </a:cubicBezTo>
                  <a:cubicBezTo>
                    <a:pt x="1294" y="1373"/>
                    <a:pt x="1267" y="1350"/>
                    <a:pt x="1239" y="1328"/>
                  </a:cubicBezTo>
                  <a:cubicBezTo>
                    <a:pt x="1059" y="1187"/>
                    <a:pt x="789" y="1144"/>
                    <a:pt x="682" y="941"/>
                  </a:cubicBezTo>
                  <a:cubicBezTo>
                    <a:pt x="641" y="861"/>
                    <a:pt x="632" y="771"/>
                    <a:pt x="626" y="681"/>
                  </a:cubicBezTo>
                  <a:cubicBezTo>
                    <a:pt x="607" y="476"/>
                    <a:pt x="590" y="272"/>
                    <a:pt x="570" y="66"/>
                  </a:cubicBezTo>
                  <a:cubicBezTo>
                    <a:pt x="570" y="45"/>
                    <a:pt x="568" y="21"/>
                    <a:pt x="5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151"/>
            <p:cNvSpPr/>
            <p:nvPr/>
          </p:nvSpPr>
          <p:spPr>
            <a:xfrm>
              <a:off x="4710679" y="2534681"/>
              <a:ext cx="39412" cy="58364"/>
            </a:xfrm>
            <a:custGeom>
              <a:rect b="b" l="l" r="r" t="t"/>
              <a:pathLst>
                <a:path extrusionOk="0" h="2054" w="1387">
                  <a:moveTo>
                    <a:pt x="577" y="131"/>
                  </a:moveTo>
                  <a:cubicBezTo>
                    <a:pt x="577" y="131"/>
                    <a:pt x="577" y="134"/>
                    <a:pt x="577" y="134"/>
                  </a:cubicBezTo>
                  <a:lnTo>
                    <a:pt x="630" y="748"/>
                  </a:lnTo>
                  <a:cubicBezTo>
                    <a:pt x="639" y="836"/>
                    <a:pt x="647" y="933"/>
                    <a:pt x="690" y="1018"/>
                  </a:cubicBezTo>
                  <a:cubicBezTo>
                    <a:pt x="761" y="1156"/>
                    <a:pt x="900" y="1222"/>
                    <a:pt x="1035" y="1288"/>
                  </a:cubicBezTo>
                  <a:cubicBezTo>
                    <a:pt x="1112" y="1325"/>
                    <a:pt x="1189" y="1363"/>
                    <a:pt x="1256" y="1415"/>
                  </a:cubicBezTo>
                  <a:cubicBezTo>
                    <a:pt x="1275" y="1430"/>
                    <a:pt x="1294" y="1449"/>
                    <a:pt x="1318" y="1468"/>
                  </a:cubicBezTo>
                  <a:cubicBezTo>
                    <a:pt x="1271" y="1541"/>
                    <a:pt x="1230" y="1614"/>
                    <a:pt x="1196" y="1687"/>
                  </a:cubicBezTo>
                  <a:lnTo>
                    <a:pt x="1183" y="1717"/>
                  </a:lnTo>
                  <a:cubicBezTo>
                    <a:pt x="1151" y="1783"/>
                    <a:pt x="1119" y="1854"/>
                    <a:pt x="1065" y="1903"/>
                  </a:cubicBezTo>
                  <a:cubicBezTo>
                    <a:pt x="1022" y="1942"/>
                    <a:pt x="969" y="1963"/>
                    <a:pt x="917" y="1978"/>
                  </a:cubicBezTo>
                  <a:cubicBezTo>
                    <a:pt x="919" y="1970"/>
                    <a:pt x="922" y="1961"/>
                    <a:pt x="924" y="1953"/>
                  </a:cubicBezTo>
                  <a:lnTo>
                    <a:pt x="926" y="1923"/>
                  </a:lnTo>
                  <a:lnTo>
                    <a:pt x="898" y="1920"/>
                  </a:lnTo>
                  <a:cubicBezTo>
                    <a:pt x="793" y="1916"/>
                    <a:pt x="699" y="1824"/>
                    <a:pt x="692" y="1719"/>
                  </a:cubicBezTo>
                  <a:lnTo>
                    <a:pt x="690" y="1708"/>
                  </a:lnTo>
                  <a:cubicBezTo>
                    <a:pt x="641" y="1616"/>
                    <a:pt x="542" y="1610"/>
                    <a:pt x="452" y="1610"/>
                  </a:cubicBezTo>
                  <a:lnTo>
                    <a:pt x="371" y="1610"/>
                  </a:lnTo>
                  <a:cubicBezTo>
                    <a:pt x="287" y="1610"/>
                    <a:pt x="221" y="1601"/>
                    <a:pt x="178" y="1560"/>
                  </a:cubicBezTo>
                  <a:cubicBezTo>
                    <a:pt x="137" y="1522"/>
                    <a:pt x="122" y="1458"/>
                    <a:pt x="107" y="1398"/>
                  </a:cubicBezTo>
                  <a:cubicBezTo>
                    <a:pt x="95" y="1353"/>
                    <a:pt x="84" y="1308"/>
                    <a:pt x="65" y="1269"/>
                  </a:cubicBezTo>
                  <a:cubicBezTo>
                    <a:pt x="221" y="1033"/>
                    <a:pt x="388" y="753"/>
                    <a:pt x="454" y="440"/>
                  </a:cubicBezTo>
                  <a:lnTo>
                    <a:pt x="461" y="399"/>
                  </a:lnTo>
                  <a:cubicBezTo>
                    <a:pt x="472" y="348"/>
                    <a:pt x="480" y="301"/>
                    <a:pt x="499" y="256"/>
                  </a:cubicBezTo>
                  <a:cubicBezTo>
                    <a:pt x="519" y="211"/>
                    <a:pt x="544" y="172"/>
                    <a:pt x="577" y="131"/>
                  </a:cubicBezTo>
                  <a:close/>
                  <a:moveTo>
                    <a:pt x="615" y="1"/>
                  </a:moveTo>
                  <a:lnTo>
                    <a:pt x="577" y="48"/>
                  </a:lnTo>
                  <a:cubicBezTo>
                    <a:pt x="525" y="110"/>
                    <a:pt x="478" y="166"/>
                    <a:pt x="450" y="234"/>
                  </a:cubicBezTo>
                  <a:cubicBezTo>
                    <a:pt x="429" y="286"/>
                    <a:pt x="418" y="339"/>
                    <a:pt x="409" y="389"/>
                  </a:cubicBezTo>
                  <a:lnTo>
                    <a:pt x="401" y="429"/>
                  </a:lnTo>
                  <a:cubicBezTo>
                    <a:pt x="337" y="738"/>
                    <a:pt x="167" y="1021"/>
                    <a:pt x="9" y="1254"/>
                  </a:cubicBezTo>
                  <a:lnTo>
                    <a:pt x="0" y="1269"/>
                  </a:lnTo>
                  <a:lnTo>
                    <a:pt x="9" y="1284"/>
                  </a:lnTo>
                  <a:cubicBezTo>
                    <a:pt x="32" y="1316"/>
                    <a:pt x="43" y="1361"/>
                    <a:pt x="54" y="1411"/>
                  </a:cubicBezTo>
                  <a:cubicBezTo>
                    <a:pt x="71" y="1479"/>
                    <a:pt x="88" y="1550"/>
                    <a:pt x="142" y="1599"/>
                  </a:cubicBezTo>
                  <a:cubicBezTo>
                    <a:pt x="204" y="1659"/>
                    <a:pt x="294" y="1663"/>
                    <a:pt x="371" y="1663"/>
                  </a:cubicBezTo>
                  <a:lnTo>
                    <a:pt x="452" y="1663"/>
                  </a:lnTo>
                  <a:cubicBezTo>
                    <a:pt x="547" y="1663"/>
                    <a:pt x="609" y="1674"/>
                    <a:pt x="639" y="1728"/>
                  </a:cubicBezTo>
                  <a:cubicBezTo>
                    <a:pt x="649" y="1845"/>
                    <a:pt x="748" y="1950"/>
                    <a:pt x="866" y="1972"/>
                  </a:cubicBezTo>
                  <a:cubicBezTo>
                    <a:pt x="864" y="1974"/>
                    <a:pt x="864" y="1978"/>
                    <a:pt x="864" y="1980"/>
                  </a:cubicBezTo>
                  <a:cubicBezTo>
                    <a:pt x="859" y="1991"/>
                    <a:pt x="857" y="2002"/>
                    <a:pt x="857" y="2013"/>
                  </a:cubicBezTo>
                  <a:lnTo>
                    <a:pt x="851" y="2053"/>
                  </a:lnTo>
                  <a:lnTo>
                    <a:pt x="851" y="2053"/>
                  </a:lnTo>
                  <a:lnTo>
                    <a:pt x="889" y="2043"/>
                  </a:lnTo>
                  <a:cubicBezTo>
                    <a:pt x="954" y="2025"/>
                    <a:pt x="1037" y="2000"/>
                    <a:pt x="1101" y="1942"/>
                  </a:cubicBezTo>
                  <a:cubicBezTo>
                    <a:pt x="1164" y="1886"/>
                    <a:pt x="1198" y="1811"/>
                    <a:pt x="1230" y="1738"/>
                  </a:cubicBezTo>
                  <a:lnTo>
                    <a:pt x="1245" y="1710"/>
                  </a:lnTo>
                  <a:cubicBezTo>
                    <a:pt x="1279" y="1633"/>
                    <a:pt x="1324" y="1556"/>
                    <a:pt x="1374" y="1479"/>
                  </a:cubicBezTo>
                  <a:lnTo>
                    <a:pt x="1386" y="1460"/>
                  </a:lnTo>
                  <a:lnTo>
                    <a:pt x="1369" y="1445"/>
                  </a:lnTo>
                  <a:cubicBezTo>
                    <a:pt x="1341" y="1417"/>
                    <a:pt x="1316" y="1393"/>
                    <a:pt x="1288" y="1372"/>
                  </a:cubicBezTo>
                  <a:cubicBezTo>
                    <a:pt x="1219" y="1318"/>
                    <a:pt x="1138" y="1280"/>
                    <a:pt x="1059" y="1241"/>
                  </a:cubicBezTo>
                  <a:cubicBezTo>
                    <a:pt x="926" y="1175"/>
                    <a:pt x="802" y="1115"/>
                    <a:pt x="737" y="993"/>
                  </a:cubicBezTo>
                  <a:cubicBezTo>
                    <a:pt x="699" y="918"/>
                    <a:pt x="690" y="826"/>
                    <a:pt x="684" y="744"/>
                  </a:cubicBezTo>
                  <a:lnTo>
                    <a:pt x="630" y="127"/>
                  </a:lnTo>
                  <a:cubicBezTo>
                    <a:pt x="628" y="106"/>
                    <a:pt x="626" y="84"/>
                    <a:pt x="624" y="63"/>
                  </a:cubicBezTo>
                  <a:lnTo>
                    <a:pt x="6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151"/>
            <p:cNvSpPr/>
            <p:nvPr/>
          </p:nvSpPr>
          <p:spPr>
            <a:xfrm>
              <a:off x="4722556" y="2578835"/>
              <a:ext cx="41287" cy="66377"/>
            </a:xfrm>
            <a:custGeom>
              <a:rect b="b" l="l" r="r" t="t"/>
              <a:pathLst>
                <a:path extrusionOk="0" h="2336" w="1453">
                  <a:moveTo>
                    <a:pt x="883" y="0"/>
                  </a:moveTo>
                  <a:cubicBezTo>
                    <a:pt x="855" y="47"/>
                    <a:pt x="825" y="94"/>
                    <a:pt x="801" y="144"/>
                  </a:cubicBezTo>
                  <a:cubicBezTo>
                    <a:pt x="765" y="225"/>
                    <a:pt x="731" y="309"/>
                    <a:pt x="666" y="369"/>
                  </a:cubicBezTo>
                  <a:cubicBezTo>
                    <a:pt x="611" y="418"/>
                    <a:pt x="538" y="444"/>
                    <a:pt x="465" y="463"/>
                  </a:cubicBezTo>
                  <a:cubicBezTo>
                    <a:pt x="444" y="587"/>
                    <a:pt x="411" y="711"/>
                    <a:pt x="366" y="829"/>
                  </a:cubicBezTo>
                  <a:cubicBezTo>
                    <a:pt x="349" y="868"/>
                    <a:pt x="330" y="908"/>
                    <a:pt x="294" y="930"/>
                  </a:cubicBezTo>
                  <a:cubicBezTo>
                    <a:pt x="244" y="960"/>
                    <a:pt x="180" y="945"/>
                    <a:pt x="126" y="966"/>
                  </a:cubicBezTo>
                  <a:cubicBezTo>
                    <a:pt x="0" y="1018"/>
                    <a:pt x="32" y="1202"/>
                    <a:pt x="84" y="1326"/>
                  </a:cubicBezTo>
                  <a:cubicBezTo>
                    <a:pt x="195" y="1335"/>
                    <a:pt x="257" y="1453"/>
                    <a:pt x="300" y="1553"/>
                  </a:cubicBezTo>
                  <a:cubicBezTo>
                    <a:pt x="341" y="1654"/>
                    <a:pt x="384" y="1757"/>
                    <a:pt x="384" y="1866"/>
                  </a:cubicBezTo>
                  <a:cubicBezTo>
                    <a:pt x="386" y="1937"/>
                    <a:pt x="369" y="2012"/>
                    <a:pt x="401" y="2076"/>
                  </a:cubicBezTo>
                  <a:cubicBezTo>
                    <a:pt x="452" y="2177"/>
                    <a:pt x="591" y="2188"/>
                    <a:pt x="679" y="2256"/>
                  </a:cubicBezTo>
                  <a:cubicBezTo>
                    <a:pt x="709" y="2278"/>
                    <a:pt x="728" y="2305"/>
                    <a:pt x="746" y="2335"/>
                  </a:cubicBezTo>
                  <a:cubicBezTo>
                    <a:pt x="780" y="2308"/>
                    <a:pt x="812" y="2278"/>
                    <a:pt x="833" y="2239"/>
                  </a:cubicBezTo>
                  <a:cubicBezTo>
                    <a:pt x="868" y="2179"/>
                    <a:pt x="878" y="2108"/>
                    <a:pt x="898" y="2040"/>
                  </a:cubicBezTo>
                  <a:cubicBezTo>
                    <a:pt x="962" y="1832"/>
                    <a:pt x="1148" y="1667"/>
                    <a:pt x="1363" y="1628"/>
                  </a:cubicBezTo>
                  <a:cubicBezTo>
                    <a:pt x="1453" y="1504"/>
                    <a:pt x="1337" y="1331"/>
                    <a:pt x="1208" y="1249"/>
                  </a:cubicBezTo>
                  <a:cubicBezTo>
                    <a:pt x="1078" y="1168"/>
                    <a:pt x="917" y="1106"/>
                    <a:pt x="863" y="962"/>
                  </a:cubicBezTo>
                  <a:cubicBezTo>
                    <a:pt x="844" y="915"/>
                    <a:pt x="842" y="863"/>
                    <a:pt x="838" y="814"/>
                  </a:cubicBezTo>
                  <a:cubicBezTo>
                    <a:pt x="823" y="542"/>
                    <a:pt x="840" y="268"/>
                    <a:pt x="8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151"/>
            <p:cNvSpPr/>
            <p:nvPr/>
          </p:nvSpPr>
          <p:spPr>
            <a:xfrm>
              <a:off x="4722045" y="2574914"/>
              <a:ext cx="41145" cy="71378"/>
            </a:xfrm>
            <a:custGeom>
              <a:rect b="b" l="l" r="r" t="t"/>
              <a:pathLst>
                <a:path extrusionOk="0" h="2512" w="1448">
                  <a:moveTo>
                    <a:pt x="856" y="271"/>
                  </a:moveTo>
                  <a:cubicBezTo>
                    <a:pt x="826" y="504"/>
                    <a:pt x="817" y="734"/>
                    <a:pt x="830" y="954"/>
                  </a:cubicBezTo>
                  <a:cubicBezTo>
                    <a:pt x="832" y="1008"/>
                    <a:pt x="836" y="1059"/>
                    <a:pt x="856" y="1109"/>
                  </a:cubicBezTo>
                  <a:cubicBezTo>
                    <a:pt x="903" y="1231"/>
                    <a:pt x="1019" y="1297"/>
                    <a:pt x="1130" y="1361"/>
                  </a:cubicBezTo>
                  <a:cubicBezTo>
                    <a:pt x="1158" y="1376"/>
                    <a:pt x="1186" y="1394"/>
                    <a:pt x="1211" y="1411"/>
                  </a:cubicBezTo>
                  <a:cubicBezTo>
                    <a:pt x="1299" y="1466"/>
                    <a:pt x="1368" y="1554"/>
                    <a:pt x="1383" y="1634"/>
                  </a:cubicBezTo>
                  <a:cubicBezTo>
                    <a:pt x="1391" y="1674"/>
                    <a:pt x="1385" y="1711"/>
                    <a:pt x="1366" y="1741"/>
                  </a:cubicBezTo>
                  <a:cubicBezTo>
                    <a:pt x="1147" y="1786"/>
                    <a:pt x="956" y="1957"/>
                    <a:pt x="890" y="2171"/>
                  </a:cubicBezTo>
                  <a:cubicBezTo>
                    <a:pt x="884" y="2193"/>
                    <a:pt x="879" y="2214"/>
                    <a:pt x="873" y="2236"/>
                  </a:cubicBezTo>
                  <a:cubicBezTo>
                    <a:pt x="862" y="2281"/>
                    <a:pt x="851" y="2326"/>
                    <a:pt x="828" y="2364"/>
                  </a:cubicBezTo>
                  <a:cubicBezTo>
                    <a:pt x="815" y="2388"/>
                    <a:pt x="798" y="2411"/>
                    <a:pt x="770" y="2433"/>
                  </a:cubicBezTo>
                  <a:cubicBezTo>
                    <a:pt x="755" y="2409"/>
                    <a:pt x="736" y="2390"/>
                    <a:pt x="714" y="2373"/>
                  </a:cubicBezTo>
                  <a:cubicBezTo>
                    <a:pt x="678" y="2345"/>
                    <a:pt x="635" y="2326"/>
                    <a:pt x="592" y="2308"/>
                  </a:cubicBezTo>
                  <a:cubicBezTo>
                    <a:pt x="530" y="2281"/>
                    <a:pt x="470" y="2255"/>
                    <a:pt x="442" y="2201"/>
                  </a:cubicBezTo>
                  <a:cubicBezTo>
                    <a:pt x="423" y="2161"/>
                    <a:pt x="425" y="2111"/>
                    <a:pt x="427" y="2060"/>
                  </a:cubicBezTo>
                  <a:cubicBezTo>
                    <a:pt x="429" y="2041"/>
                    <a:pt x="429" y="2021"/>
                    <a:pt x="429" y="2004"/>
                  </a:cubicBezTo>
                  <a:cubicBezTo>
                    <a:pt x="427" y="1888"/>
                    <a:pt x="382" y="1779"/>
                    <a:pt x="342" y="1681"/>
                  </a:cubicBezTo>
                  <a:cubicBezTo>
                    <a:pt x="299" y="1578"/>
                    <a:pt x="234" y="1460"/>
                    <a:pt x="121" y="1441"/>
                  </a:cubicBezTo>
                  <a:cubicBezTo>
                    <a:pt x="91" y="1359"/>
                    <a:pt x="67" y="1256"/>
                    <a:pt x="97" y="1188"/>
                  </a:cubicBezTo>
                  <a:cubicBezTo>
                    <a:pt x="108" y="1160"/>
                    <a:pt x="127" y="1141"/>
                    <a:pt x="155" y="1130"/>
                  </a:cubicBezTo>
                  <a:cubicBezTo>
                    <a:pt x="174" y="1121"/>
                    <a:pt x="198" y="1119"/>
                    <a:pt x="224" y="1117"/>
                  </a:cubicBezTo>
                  <a:cubicBezTo>
                    <a:pt x="258" y="1115"/>
                    <a:pt x="294" y="1111"/>
                    <a:pt x="327" y="1091"/>
                  </a:cubicBezTo>
                  <a:cubicBezTo>
                    <a:pt x="367" y="1066"/>
                    <a:pt x="391" y="1021"/>
                    <a:pt x="408" y="976"/>
                  </a:cubicBezTo>
                  <a:cubicBezTo>
                    <a:pt x="451" y="869"/>
                    <a:pt x="483" y="753"/>
                    <a:pt x="507" y="622"/>
                  </a:cubicBezTo>
                  <a:cubicBezTo>
                    <a:pt x="569" y="605"/>
                    <a:pt x="644" y="579"/>
                    <a:pt x="701" y="526"/>
                  </a:cubicBezTo>
                  <a:cubicBezTo>
                    <a:pt x="764" y="470"/>
                    <a:pt x="798" y="395"/>
                    <a:pt x="830" y="322"/>
                  </a:cubicBezTo>
                  <a:lnTo>
                    <a:pt x="845" y="294"/>
                  </a:lnTo>
                  <a:cubicBezTo>
                    <a:pt x="847" y="286"/>
                    <a:pt x="851" y="279"/>
                    <a:pt x="856" y="271"/>
                  </a:cubicBezTo>
                  <a:close/>
                  <a:moveTo>
                    <a:pt x="950" y="1"/>
                  </a:moveTo>
                  <a:lnTo>
                    <a:pt x="860" y="155"/>
                  </a:lnTo>
                  <a:cubicBezTo>
                    <a:pt x="839" y="192"/>
                    <a:pt x="815" y="230"/>
                    <a:pt x="796" y="271"/>
                  </a:cubicBezTo>
                  <a:lnTo>
                    <a:pt x="783" y="301"/>
                  </a:lnTo>
                  <a:cubicBezTo>
                    <a:pt x="751" y="367"/>
                    <a:pt x="719" y="438"/>
                    <a:pt x="665" y="487"/>
                  </a:cubicBezTo>
                  <a:cubicBezTo>
                    <a:pt x="609" y="537"/>
                    <a:pt x="537" y="560"/>
                    <a:pt x="477" y="575"/>
                  </a:cubicBezTo>
                  <a:lnTo>
                    <a:pt x="459" y="579"/>
                  </a:lnTo>
                  <a:lnTo>
                    <a:pt x="457" y="597"/>
                  </a:lnTo>
                  <a:cubicBezTo>
                    <a:pt x="434" y="732"/>
                    <a:pt x="402" y="849"/>
                    <a:pt x="359" y="956"/>
                  </a:cubicBezTo>
                  <a:cubicBezTo>
                    <a:pt x="346" y="991"/>
                    <a:pt x="329" y="1027"/>
                    <a:pt x="299" y="1046"/>
                  </a:cubicBezTo>
                  <a:cubicBezTo>
                    <a:pt x="277" y="1059"/>
                    <a:pt x="249" y="1061"/>
                    <a:pt x="219" y="1064"/>
                  </a:cubicBezTo>
                  <a:cubicBezTo>
                    <a:pt x="192" y="1066"/>
                    <a:pt x="162" y="1068"/>
                    <a:pt x="136" y="1081"/>
                  </a:cubicBezTo>
                  <a:cubicBezTo>
                    <a:pt x="93" y="1096"/>
                    <a:pt x="65" y="1126"/>
                    <a:pt x="48" y="1166"/>
                  </a:cubicBezTo>
                  <a:cubicBezTo>
                    <a:pt x="1" y="1278"/>
                    <a:pt x="59" y="1432"/>
                    <a:pt x="78" y="1475"/>
                  </a:cubicBezTo>
                  <a:lnTo>
                    <a:pt x="84" y="1490"/>
                  </a:lnTo>
                  <a:lnTo>
                    <a:pt x="102" y="1492"/>
                  </a:lnTo>
                  <a:cubicBezTo>
                    <a:pt x="196" y="1499"/>
                    <a:pt x="254" y="1608"/>
                    <a:pt x="292" y="1702"/>
                  </a:cubicBezTo>
                  <a:cubicBezTo>
                    <a:pt x="333" y="1798"/>
                    <a:pt x="374" y="1899"/>
                    <a:pt x="376" y="2004"/>
                  </a:cubicBezTo>
                  <a:cubicBezTo>
                    <a:pt x="376" y="2021"/>
                    <a:pt x="376" y="2041"/>
                    <a:pt x="374" y="2058"/>
                  </a:cubicBezTo>
                  <a:cubicBezTo>
                    <a:pt x="372" y="2113"/>
                    <a:pt x="369" y="2171"/>
                    <a:pt x="395" y="2225"/>
                  </a:cubicBezTo>
                  <a:cubicBezTo>
                    <a:pt x="432" y="2296"/>
                    <a:pt x="502" y="2328"/>
                    <a:pt x="571" y="2356"/>
                  </a:cubicBezTo>
                  <a:cubicBezTo>
                    <a:pt x="609" y="2373"/>
                    <a:pt x="650" y="2392"/>
                    <a:pt x="682" y="2416"/>
                  </a:cubicBezTo>
                  <a:cubicBezTo>
                    <a:pt x="704" y="2433"/>
                    <a:pt x="725" y="2456"/>
                    <a:pt x="742" y="2486"/>
                  </a:cubicBezTo>
                  <a:lnTo>
                    <a:pt x="757" y="2512"/>
                  </a:lnTo>
                  <a:lnTo>
                    <a:pt x="781" y="2495"/>
                  </a:lnTo>
                  <a:cubicBezTo>
                    <a:pt x="826" y="2461"/>
                    <a:pt x="854" y="2428"/>
                    <a:pt x="875" y="2390"/>
                  </a:cubicBezTo>
                  <a:cubicBezTo>
                    <a:pt x="901" y="2345"/>
                    <a:pt x="914" y="2296"/>
                    <a:pt x="924" y="2248"/>
                  </a:cubicBezTo>
                  <a:cubicBezTo>
                    <a:pt x="931" y="2227"/>
                    <a:pt x="935" y="2208"/>
                    <a:pt x="941" y="2186"/>
                  </a:cubicBezTo>
                  <a:cubicBezTo>
                    <a:pt x="1004" y="1989"/>
                    <a:pt x="1181" y="1828"/>
                    <a:pt x="1387" y="1792"/>
                  </a:cubicBezTo>
                  <a:lnTo>
                    <a:pt x="1398" y="1790"/>
                  </a:lnTo>
                  <a:lnTo>
                    <a:pt x="1402" y="1781"/>
                  </a:lnTo>
                  <a:cubicBezTo>
                    <a:pt x="1436" y="1736"/>
                    <a:pt x="1447" y="1681"/>
                    <a:pt x="1434" y="1623"/>
                  </a:cubicBezTo>
                  <a:cubicBezTo>
                    <a:pt x="1417" y="1531"/>
                    <a:pt x="1340" y="1428"/>
                    <a:pt x="1239" y="1366"/>
                  </a:cubicBezTo>
                  <a:cubicBezTo>
                    <a:pt x="1214" y="1349"/>
                    <a:pt x="1184" y="1331"/>
                    <a:pt x="1156" y="1314"/>
                  </a:cubicBezTo>
                  <a:cubicBezTo>
                    <a:pt x="1053" y="1256"/>
                    <a:pt x="946" y="1194"/>
                    <a:pt x="905" y="1091"/>
                  </a:cubicBezTo>
                  <a:cubicBezTo>
                    <a:pt x="890" y="1046"/>
                    <a:pt x="886" y="999"/>
                    <a:pt x="884" y="950"/>
                  </a:cubicBezTo>
                  <a:cubicBezTo>
                    <a:pt x="869" y="691"/>
                    <a:pt x="884" y="419"/>
                    <a:pt x="929" y="142"/>
                  </a:cubicBezTo>
                  <a:lnTo>
                    <a:pt x="9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151"/>
            <p:cNvSpPr/>
            <p:nvPr/>
          </p:nvSpPr>
          <p:spPr>
            <a:xfrm>
              <a:off x="4745912" y="2566476"/>
              <a:ext cx="53477" cy="52909"/>
            </a:xfrm>
            <a:custGeom>
              <a:rect b="b" l="l" r="r" t="t"/>
              <a:pathLst>
                <a:path extrusionOk="0" h="1862" w="1882">
                  <a:moveTo>
                    <a:pt x="1415" y="0"/>
                  </a:moveTo>
                  <a:cubicBezTo>
                    <a:pt x="1398" y="4"/>
                    <a:pt x="1383" y="9"/>
                    <a:pt x="1368" y="15"/>
                  </a:cubicBezTo>
                  <a:cubicBezTo>
                    <a:pt x="1312" y="41"/>
                    <a:pt x="1284" y="101"/>
                    <a:pt x="1235" y="137"/>
                  </a:cubicBezTo>
                  <a:cubicBezTo>
                    <a:pt x="1195" y="166"/>
                    <a:pt x="1150" y="176"/>
                    <a:pt x="1102" y="176"/>
                  </a:cubicBezTo>
                  <a:cubicBezTo>
                    <a:pt x="1033" y="176"/>
                    <a:pt x="958" y="155"/>
                    <a:pt x="890" y="137"/>
                  </a:cubicBezTo>
                  <a:cubicBezTo>
                    <a:pt x="853" y="128"/>
                    <a:pt x="811" y="122"/>
                    <a:pt x="770" y="122"/>
                  </a:cubicBezTo>
                  <a:cubicBezTo>
                    <a:pt x="686" y="122"/>
                    <a:pt x="606" y="147"/>
                    <a:pt x="573" y="219"/>
                  </a:cubicBezTo>
                  <a:cubicBezTo>
                    <a:pt x="545" y="279"/>
                    <a:pt x="562" y="354"/>
                    <a:pt x="532" y="414"/>
                  </a:cubicBezTo>
                  <a:cubicBezTo>
                    <a:pt x="503" y="469"/>
                    <a:pt x="443" y="492"/>
                    <a:pt x="381" y="492"/>
                  </a:cubicBezTo>
                  <a:cubicBezTo>
                    <a:pt x="341" y="492"/>
                    <a:pt x="299" y="483"/>
                    <a:pt x="264" y="465"/>
                  </a:cubicBezTo>
                  <a:cubicBezTo>
                    <a:pt x="206" y="435"/>
                    <a:pt x="159" y="390"/>
                    <a:pt x="112" y="345"/>
                  </a:cubicBezTo>
                  <a:cubicBezTo>
                    <a:pt x="93" y="373"/>
                    <a:pt x="78" y="405"/>
                    <a:pt x="61" y="435"/>
                  </a:cubicBezTo>
                  <a:cubicBezTo>
                    <a:pt x="18" y="703"/>
                    <a:pt x="1" y="977"/>
                    <a:pt x="16" y="1249"/>
                  </a:cubicBezTo>
                  <a:cubicBezTo>
                    <a:pt x="20" y="1298"/>
                    <a:pt x="22" y="1350"/>
                    <a:pt x="41" y="1397"/>
                  </a:cubicBezTo>
                  <a:cubicBezTo>
                    <a:pt x="95" y="1541"/>
                    <a:pt x="256" y="1603"/>
                    <a:pt x="386" y="1684"/>
                  </a:cubicBezTo>
                  <a:cubicBezTo>
                    <a:pt x="453" y="1727"/>
                    <a:pt x="515" y="1791"/>
                    <a:pt x="547" y="1862"/>
                  </a:cubicBezTo>
                  <a:lnTo>
                    <a:pt x="866" y="1733"/>
                  </a:lnTo>
                  <a:cubicBezTo>
                    <a:pt x="920" y="1710"/>
                    <a:pt x="976" y="1688"/>
                    <a:pt x="1029" y="1667"/>
                  </a:cubicBezTo>
                  <a:cubicBezTo>
                    <a:pt x="1186" y="1603"/>
                    <a:pt x="1357" y="1523"/>
                    <a:pt x="1417" y="1365"/>
                  </a:cubicBezTo>
                  <a:cubicBezTo>
                    <a:pt x="1552" y="1307"/>
                    <a:pt x="1723" y="1301"/>
                    <a:pt x="1803" y="1179"/>
                  </a:cubicBezTo>
                  <a:cubicBezTo>
                    <a:pt x="1882" y="1059"/>
                    <a:pt x="1822" y="900"/>
                    <a:pt x="1848" y="759"/>
                  </a:cubicBezTo>
                  <a:cubicBezTo>
                    <a:pt x="1723" y="729"/>
                    <a:pt x="1620" y="621"/>
                    <a:pt x="1595" y="495"/>
                  </a:cubicBezTo>
                  <a:cubicBezTo>
                    <a:pt x="1584" y="448"/>
                    <a:pt x="1584" y="396"/>
                    <a:pt x="1569" y="352"/>
                  </a:cubicBezTo>
                  <a:cubicBezTo>
                    <a:pt x="1550" y="289"/>
                    <a:pt x="1505" y="242"/>
                    <a:pt x="1475" y="184"/>
                  </a:cubicBezTo>
                  <a:cubicBezTo>
                    <a:pt x="1445" y="129"/>
                    <a:pt x="1430" y="64"/>
                    <a:pt x="14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151"/>
            <p:cNvSpPr/>
            <p:nvPr/>
          </p:nvSpPr>
          <p:spPr>
            <a:xfrm>
              <a:off x="4745202" y="2565623"/>
              <a:ext cx="54131" cy="54756"/>
            </a:xfrm>
            <a:custGeom>
              <a:rect b="b" l="l" r="r" t="t"/>
              <a:pathLst>
                <a:path extrusionOk="0" h="1927" w="1905">
                  <a:moveTo>
                    <a:pt x="1421" y="62"/>
                  </a:moveTo>
                  <a:cubicBezTo>
                    <a:pt x="1433" y="116"/>
                    <a:pt x="1448" y="174"/>
                    <a:pt x="1476" y="227"/>
                  </a:cubicBezTo>
                  <a:cubicBezTo>
                    <a:pt x="1487" y="249"/>
                    <a:pt x="1502" y="270"/>
                    <a:pt x="1515" y="292"/>
                  </a:cubicBezTo>
                  <a:cubicBezTo>
                    <a:pt x="1536" y="324"/>
                    <a:pt x="1558" y="356"/>
                    <a:pt x="1568" y="390"/>
                  </a:cubicBezTo>
                  <a:cubicBezTo>
                    <a:pt x="1577" y="414"/>
                    <a:pt x="1581" y="441"/>
                    <a:pt x="1583" y="469"/>
                  </a:cubicBezTo>
                  <a:cubicBezTo>
                    <a:pt x="1585" y="491"/>
                    <a:pt x="1590" y="510"/>
                    <a:pt x="1594" y="529"/>
                  </a:cubicBezTo>
                  <a:cubicBezTo>
                    <a:pt x="1620" y="658"/>
                    <a:pt x="1718" y="767"/>
                    <a:pt x="1843" y="808"/>
                  </a:cubicBezTo>
                  <a:cubicBezTo>
                    <a:pt x="1836" y="859"/>
                    <a:pt x="1838" y="909"/>
                    <a:pt x="1840" y="960"/>
                  </a:cubicBezTo>
                  <a:cubicBezTo>
                    <a:pt x="1845" y="1046"/>
                    <a:pt x="1849" y="1129"/>
                    <a:pt x="1806" y="1194"/>
                  </a:cubicBezTo>
                  <a:cubicBezTo>
                    <a:pt x="1757" y="1271"/>
                    <a:pt x="1665" y="1296"/>
                    <a:pt x="1568" y="1324"/>
                  </a:cubicBezTo>
                  <a:cubicBezTo>
                    <a:pt x="1523" y="1339"/>
                    <a:pt x="1476" y="1352"/>
                    <a:pt x="1431" y="1371"/>
                  </a:cubicBezTo>
                  <a:lnTo>
                    <a:pt x="1423" y="1376"/>
                  </a:lnTo>
                  <a:lnTo>
                    <a:pt x="1418" y="1386"/>
                  </a:lnTo>
                  <a:cubicBezTo>
                    <a:pt x="1363" y="1532"/>
                    <a:pt x="1204" y="1607"/>
                    <a:pt x="1043" y="1671"/>
                  </a:cubicBezTo>
                  <a:lnTo>
                    <a:pt x="585" y="1858"/>
                  </a:lnTo>
                  <a:cubicBezTo>
                    <a:pt x="549" y="1796"/>
                    <a:pt x="491" y="1733"/>
                    <a:pt x="426" y="1693"/>
                  </a:cubicBezTo>
                  <a:cubicBezTo>
                    <a:pt x="399" y="1676"/>
                    <a:pt x="369" y="1658"/>
                    <a:pt x="341" y="1641"/>
                  </a:cubicBezTo>
                  <a:cubicBezTo>
                    <a:pt x="238" y="1583"/>
                    <a:pt x="131" y="1521"/>
                    <a:pt x="90" y="1418"/>
                  </a:cubicBezTo>
                  <a:cubicBezTo>
                    <a:pt x="75" y="1373"/>
                    <a:pt x="71" y="1326"/>
                    <a:pt x="69" y="1277"/>
                  </a:cubicBezTo>
                  <a:cubicBezTo>
                    <a:pt x="54" y="1020"/>
                    <a:pt x="69" y="748"/>
                    <a:pt x="111" y="474"/>
                  </a:cubicBezTo>
                  <a:cubicBezTo>
                    <a:pt x="118" y="463"/>
                    <a:pt x="124" y="452"/>
                    <a:pt x="131" y="441"/>
                  </a:cubicBezTo>
                  <a:cubicBezTo>
                    <a:pt x="135" y="433"/>
                    <a:pt x="139" y="424"/>
                    <a:pt x="144" y="418"/>
                  </a:cubicBezTo>
                  <a:cubicBezTo>
                    <a:pt x="184" y="454"/>
                    <a:pt x="227" y="493"/>
                    <a:pt x="279" y="519"/>
                  </a:cubicBezTo>
                  <a:cubicBezTo>
                    <a:pt x="317" y="538"/>
                    <a:pt x="362" y="549"/>
                    <a:pt x="405" y="549"/>
                  </a:cubicBezTo>
                  <a:cubicBezTo>
                    <a:pt x="486" y="549"/>
                    <a:pt x="551" y="514"/>
                    <a:pt x="581" y="454"/>
                  </a:cubicBezTo>
                  <a:cubicBezTo>
                    <a:pt x="598" y="420"/>
                    <a:pt x="602" y="384"/>
                    <a:pt x="606" y="347"/>
                  </a:cubicBezTo>
                  <a:cubicBezTo>
                    <a:pt x="609" y="315"/>
                    <a:pt x="611" y="285"/>
                    <a:pt x="624" y="259"/>
                  </a:cubicBezTo>
                  <a:cubicBezTo>
                    <a:pt x="654" y="193"/>
                    <a:pt x="733" y="178"/>
                    <a:pt x="795" y="178"/>
                  </a:cubicBezTo>
                  <a:cubicBezTo>
                    <a:pt x="831" y="178"/>
                    <a:pt x="870" y="184"/>
                    <a:pt x="908" y="193"/>
                  </a:cubicBezTo>
                  <a:lnTo>
                    <a:pt x="932" y="199"/>
                  </a:lnTo>
                  <a:cubicBezTo>
                    <a:pt x="996" y="217"/>
                    <a:pt x="1063" y="234"/>
                    <a:pt x="1127" y="234"/>
                  </a:cubicBezTo>
                  <a:cubicBezTo>
                    <a:pt x="1187" y="234"/>
                    <a:pt x="1234" y="219"/>
                    <a:pt x="1275" y="189"/>
                  </a:cubicBezTo>
                  <a:cubicBezTo>
                    <a:pt x="1298" y="172"/>
                    <a:pt x="1318" y="150"/>
                    <a:pt x="1335" y="131"/>
                  </a:cubicBezTo>
                  <a:cubicBezTo>
                    <a:pt x="1356" y="105"/>
                    <a:pt x="1378" y="82"/>
                    <a:pt x="1403" y="69"/>
                  </a:cubicBezTo>
                  <a:cubicBezTo>
                    <a:pt x="1408" y="67"/>
                    <a:pt x="1414" y="64"/>
                    <a:pt x="1421" y="62"/>
                  </a:cubicBezTo>
                  <a:close/>
                  <a:moveTo>
                    <a:pt x="1461" y="0"/>
                  </a:moveTo>
                  <a:lnTo>
                    <a:pt x="1436" y="4"/>
                  </a:lnTo>
                  <a:cubicBezTo>
                    <a:pt x="1412" y="9"/>
                    <a:pt x="1395" y="13"/>
                    <a:pt x="1380" y="22"/>
                  </a:cubicBezTo>
                  <a:cubicBezTo>
                    <a:pt x="1343" y="39"/>
                    <a:pt x="1320" y="67"/>
                    <a:pt x="1294" y="94"/>
                  </a:cubicBezTo>
                  <a:cubicBezTo>
                    <a:pt x="1277" y="114"/>
                    <a:pt x="1262" y="131"/>
                    <a:pt x="1243" y="146"/>
                  </a:cubicBezTo>
                  <a:cubicBezTo>
                    <a:pt x="1213" y="167"/>
                    <a:pt x="1174" y="180"/>
                    <a:pt x="1127" y="180"/>
                  </a:cubicBezTo>
                  <a:cubicBezTo>
                    <a:pt x="1069" y="180"/>
                    <a:pt x="1005" y="163"/>
                    <a:pt x="945" y="148"/>
                  </a:cubicBezTo>
                  <a:lnTo>
                    <a:pt x="921" y="142"/>
                  </a:lnTo>
                  <a:cubicBezTo>
                    <a:pt x="878" y="131"/>
                    <a:pt x="836" y="124"/>
                    <a:pt x="795" y="124"/>
                  </a:cubicBezTo>
                  <a:cubicBezTo>
                    <a:pt x="686" y="124"/>
                    <a:pt x="609" y="165"/>
                    <a:pt x="574" y="238"/>
                  </a:cubicBezTo>
                  <a:cubicBezTo>
                    <a:pt x="559" y="272"/>
                    <a:pt x="555" y="307"/>
                    <a:pt x="553" y="341"/>
                  </a:cubicBezTo>
                  <a:cubicBezTo>
                    <a:pt x="549" y="375"/>
                    <a:pt x="546" y="405"/>
                    <a:pt x="534" y="431"/>
                  </a:cubicBezTo>
                  <a:cubicBezTo>
                    <a:pt x="504" y="489"/>
                    <a:pt x="435" y="495"/>
                    <a:pt x="405" y="495"/>
                  </a:cubicBezTo>
                  <a:cubicBezTo>
                    <a:pt x="371" y="495"/>
                    <a:pt x="332" y="486"/>
                    <a:pt x="302" y="471"/>
                  </a:cubicBezTo>
                  <a:cubicBezTo>
                    <a:pt x="249" y="444"/>
                    <a:pt x="206" y="403"/>
                    <a:pt x="154" y="356"/>
                  </a:cubicBezTo>
                  <a:lnTo>
                    <a:pt x="131" y="334"/>
                  </a:lnTo>
                  <a:lnTo>
                    <a:pt x="114" y="360"/>
                  </a:lnTo>
                  <a:cubicBezTo>
                    <a:pt x="103" y="377"/>
                    <a:pt x="92" y="397"/>
                    <a:pt x="84" y="416"/>
                  </a:cubicBezTo>
                  <a:cubicBezTo>
                    <a:pt x="77" y="426"/>
                    <a:pt x="71" y="439"/>
                    <a:pt x="64" y="450"/>
                  </a:cubicBezTo>
                  <a:lnTo>
                    <a:pt x="60" y="461"/>
                  </a:lnTo>
                  <a:cubicBezTo>
                    <a:pt x="15" y="741"/>
                    <a:pt x="0" y="1016"/>
                    <a:pt x="15" y="1281"/>
                  </a:cubicBezTo>
                  <a:cubicBezTo>
                    <a:pt x="17" y="1335"/>
                    <a:pt x="21" y="1386"/>
                    <a:pt x="41" y="1436"/>
                  </a:cubicBezTo>
                  <a:cubicBezTo>
                    <a:pt x="88" y="1558"/>
                    <a:pt x="204" y="1624"/>
                    <a:pt x="315" y="1688"/>
                  </a:cubicBezTo>
                  <a:cubicBezTo>
                    <a:pt x="343" y="1703"/>
                    <a:pt x="371" y="1721"/>
                    <a:pt x="396" y="1738"/>
                  </a:cubicBezTo>
                  <a:cubicBezTo>
                    <a:pt x="461" y="1778"/>
                    <a:pt x="519" y="1841"/>
                    <a:pt x="549" y="1905"/>
                  </a:cubicBezTo>
                  <a:lnTo>
                    <a:pt x="559" y="1926"/>
                  </a:lnTo>
                  <a:lnTo>
                    <a:pt x="1065" y="1721"/>
                  </a:lnTo>
                  <a:cubicBezTo>
                    <a:pt x="1230" y="1654"/>
                    <a:pt x="1397" y="1575"/>
                    <a:pt x="1463" y="1416"/>
                  </a:cubicBezTo>
                  <a:cubicBezTo>
                    <a:pt x="1502" y="1399"/>
                    <a:pt x="1543" y="1388"/>
                    <a:pt x="1583" y="1376"/>
                  </a:cubicBezTo>
                  <a:cubicBezTo>
                    <a:pt x="1684" y="1346"/>
                    <a:pt x="1791" y="1316"/>
                    <a:pt x="1851" y="1223"/>
                  </a:cubicBezTo>
                  <a:cubicBezTo>
                    <a:pt x="1903" y="1144"/>
                    <a:pt x="1898" y="1048"/>
                    <a:pt x="1894" y="958"/>
                  </a:cubicBezTo>
                  <a:cubicBezTo>
                    <a:pt x="1892" y="902"/>
                    <a:pt x="1890" y="846"/>
                    <a:pt x="1900" y="795"/>
                  </a:cubicBezTo>
                  <a:lnTo>
                    <a:pt x="1905" y="769"/>
                  </a:lnTo>
                  <a:lnTo>
                    <a:pt x="1879" y="763"/>
                  </a:lnTo>
                  <a:cubicBezTo>
                    <a:pt x="1763" y="735"/>
                    <a:pt x="1669" y="636"/>
                    <a:pt x="1645" y="519"/>
                  </a:cubicBezTo>
                  <a:cubicBezTo>
                    <a:pt x="1641" y="501"/>
                    <a:pt x="1639" y="482"/>
                    <a:pt x="1637" y="463"/>
                  </a:cubicBezTo>
                  <a:cubicBezTo>
                    <a:pt x="1633" y="433"/>
                    <a:pt x="1630" y="403"/>
                    <a:pt x="1620" y="373"/>
                  </a:cubicBezTo>
                  <a:cubicBezTo>
                    <a:pt x="1607" y="332"/>
                    <a:pt x="1583" y="296"/>
                    <a:pt x="1560" y="262"/>
                  </a:cubicBezTo>
                  <a:cubicBezTo>
                    <a:pt x="1547" y="242"/>
                    <a:pt x="1534" y="223"/>
                    <a:pt x="1523" y="204"/>
                  </a:cubicBezTo>
                  <a:cubicBezTo>
                    <a:pt x="1493" y="146"/>
                    <a:pt x="1478" y="82"/>
                    <a:pt x="1466" y="26"/>
                  </a:cubicBezTo>
                  <a:lnTo>
                    <a:pt x="14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151"/>
            <p:cNvSpPr/>
            <p:nvPr/>
          </p:nvSpPr>
          <p:spPr>
            <a:xfrm>
              <a:off x="4854082" y="2585882"/>
              <a:ext cx="357773" cy="152787"/>
            </a:xfrm>
            <a:custGeom>
              <a:rect b="b" l="l" r="r" t="t"/>
              <a:pathLst>
                <a:path extrusionOk="0" h="5377" w="12591">
                  <a:moveTo>
                    <a:pt x="5346" y="1"/>
                  </a:moveTo>
                  <a:cubicBezTo>
                    <a:pt x="5159" y="1"/>
                    <a:pt x="4974" y="27"/>
                    <a:pt x="4798" y="93"/>
                  </a:cubicBezTo>
                  <a:cubicBezTo>
                    <a:pt x="4678" y="138"/>
                    <a:pt x="4564" y="200"/>
                    <a:pt x="4453" y="262"/>
                  </a:cubicBezTo>
                  <a:cubicBezTo>
                    <a:pt x="4134" y="436"/>
                    <a:pt x="3815" y="611"/>
                    <a:pt x="3536" y="843"/>
                  </a:cubicBezTo>
                  <a:cubicBezTo>
                    <a:pt x="3223" y="834"/>
                    <a:pt x="2910" y="825"/>
                    <a:pt x="2600" y="819"/>
                  </a:cubicBezTo>
                  <a:cubicBezTo>
                    <a:pt x="2575" y="818"/>
                    <a:pt x="2550" y="817"/>
                    <a:pt x="2525" y="817"/>
                  </a:cubicBezTo>
                  <a:cubicBezTo>
                    <a:pt x="2434" y="817"/>
                    <a:pt x="2343" y="827"/>
                    <a:pt x="2266" y="873"/>
                  </a:cubicBezTo>
                  <a:cubicBezTo>
                    <a:pt x="2167" y="930"/>
                    <a:pt x="2109" y="1072"/>
                    <a:pt x="2178" y="1164"/>
                  </a:cubicBezTo>
                  <a:cubicBezTo>
                    <a:pt x="1874" y="1358"/>
                    <a:pt x="1512" y="1457"/>
                    <a:pt x="1152" y="1457"/>
                  </a:cubicBezTo>
                  <a:cubicBezTo>
                    <a:pt x="1110" y="1457"/>
                    <a:pt x="1069" y="1456"/>
                    <a:pt x="1027" y="1453"/>
                  </a:cubicBezTo>
                  <a:cubicBezTo>
                    <a:pt x="894" y="1444"/>
                    <a:pt x="758" y="1422"/>
                    <a:pt x="625" y="1422"/>
                  </a:cubicBezTo>
                  <a:cubicBezTo>
                    <a:pt x="542" y="1422"/>
                    <a:pt x="461" y="1431"/>
                    <a:pt x="382" y="1455"/>
                  </a:cubicBezTo>
                  <a:cubicBezTo>
                    <a:pt x="174" y="1520"/>
                    <a:pt x="1" y="1760"/>
                    <a:pt x="102" y="1952"/>
                  </a:cubicBezTo>
                  <a:cubicBezTo>
                    <a:pt x="237" y="1978"/>
                    <a:pt x="372" y="2004"/>
                    <a:pt x="507" y="2030"/>
                  </a:cubicBezTo>
                  <a:cubicBezTo>
                    <a:pt x="597" y="2257"/>
                    <a:pt x="680" y="2531"/>
                    <a:pt x="534" y="2724"/>
                  </a:cubicBezTo>
                  <a:cubicBezTo>
                    <a:pt x="434" y="2859"/>
                    <a:pt x="226" y="2966"/>
                    <a:pt x="273" y="3129"/>
                  </a:cubicBezTo>
                  <a:cubicBezTo>
                    <a:pt x="331" y="3324"/>
                    <a:pt x="687" y="3274"/>
                    <a:pt x="749" y="3467"/>
                  </a:cubicBezTo>
                  <a:cubicBezTo>
                    <a:pt x="770" y="3534"/>
                    <a:pt x="747" y="3606"/>
                    <a:pt x="742" y="3675"/>
                  </a:cubicBezTo>
                  <a:cubicBezTo>
                    <a:pt x="730" y="3877"/>
                    <a:pt x="916" y="4064"/>
                    <a:pt x="1115" y="4064"/>
                  </a:cubicBezTo>
                  <a:cubicBezTo>
                    <a:pt x="1132" y="4064"/>
                    <a:pt x="1148" y="4063"/>
                    <a:pt x="1164" y="4061"/>
                  </a:cubicBezTo>
                  <a:lnTo>
                    <a:pt x="1164" y="4061"/>
                  </a:lnTo>
                  <a:cubicBezTo>
                    <a:pt x="1040" y="4198"/>
                    <a:pt x="1235" y="4406"/>
                    <a:pt x="1417" y="4444"/>
                  </a:cubicBezTo>
                  <a:cubicBezTo>
                    <a:pt x="1601" y="4481"/>
                    <a:pt x="1828" y="4485"/>
                    <a:pt x="1914" y="4650"/>
                  </a:cubicBezTo>
                  <a:cubicBezTo>
                    <a:pt x="1948" y="4716"/>
                    <a:pt x="1951" y="4793"/>
                    <a:pt x="1978" y="4862"/>
                  </a:cubicBezTo>
                  <a:cubicBezTo>
                    <a:pt x="2047" y="5029"/>
                    <a:pt x="2241" y="5094"/>
                    <a:pt x="2426" y="5094"/>
                  </a:cubicBezTo>
                  <a:cubicBezTo>
                    <a:pt x="2457" y="5094"/>
                    <a:pt x="2487" y="5092"/>
                    <a:pt x="2516" y="5089"/>
                  </a:cubicBezTo>
                  <a:cubicBezTo>
                    <a:pt x="2893" y="5048"/>
                    <a:pt x="3292" y="4731"/>
                    <a:pt x="3213" y="4358"/>
                  </a:cubicBezTo>
                  <a:lnTo>
                    <a:pt x="3213" y="4358"/>
                  </a:lnTo>
                  <a:cubicBezTo>
                    <a:pt x="3487" y="4459"/>
                    <a:pt x="3761" y="4560"/>
                    <a:pt x="4035" y="4660"/>
                  </a:cubicBezTo>
                  <a:cubicBezTo>
                    <a:pt x="4281" y="4903"/>
                    <a:pt x="4626" y="5026"/>
                    <a:pt x="4970" y="5026"/>
                  </a:cubicBezTo>
                  <a:cubicBezTo>
                    <a:pt x="5274" y="5026"/>
                    <a:pt x="5577" y="4930"/>
                    <a:pt x="5811" y="4735"/>
                  </a:cubicBezTo>
                  <a:cubicBezTo>
                    <a:pt x="5895" y="4667"/>
                    <a:pt x="5981" y="4581"/>
                    <a:pt x="6090" y="4579"/>
                  </a:cubicBezTo>
                  <a:cubicBezTo>
                    <a:pt x="6161" y="4579"/>
                    <a:pt x="6229" y="4615"/>
                    <a:pt x="6298" y="4635"/>
                  </a:cubicBezTo>
                  <a:cubicBezTo>
                    <a:pt x="6340" y="4647"/>
                    <a:pt x="6384" y="4654"/>
                    <a:pt x="6427" y="4654"/>
                  </a:cubicBezTo>
                  <a:cubicBezTo>
                    <a:pt x="6596" y="4654"/>
                    <a:pt x="6765" y="4562"/>
                    <a:pt x="6850" y="4414"/>
                  </a:cubicBezTo>
                  <a:lnTo>
                    <a:pt x="6850" y="4414"/>
                  </a:lnTo>
                  <a:cubicBezTo>
                    <a:pt x="6848" y="4720"/>
                    <a:pt x="6846" y="5025"/>
                    <a:pt x="6846" y="5329"/>
                  </a:cubicBezTo>
                  <a:lnTo>
                    <a:pt x="6846" y="5376"/>
                  </a:lnTo>
                  <a:cubicBezTo>
                    <a:pt x="6917" y="5320"/>
                    <a:pt x="6988" y="5258"/>
                    <a:pt x="7011" y="5170"/>
                  </a:cubicBezTo>
                  <a:cubicBezTo>
                    <a:pt x="7024" y="5119"/>
                    <a:pt x="7020" y="5063"/>
                    <a:pt x="7039" y="5016"/>
                  </a:cubicBezTo>
                  <a:cubicBezTo>
                    <a:pt x="7105" y="4847"/>
                    <a:pt x="7390" y="4868"/>
                    <a:pt x="7465" y="4703"/>
                  </a:cubicBezTo>
                  <a:cubicBezTo>
                    <a:pt x="7478" y="4678"/>
                    <a:pt x="7485" y="4645"/>
                    <a:pt x="7504" y="4624"/>
                  </a:cubicBezTo>
                  <a:cubicBezTo>
                    <a:pt x="7532" y="4592"/>
                    <a:pt x="7581" y="4588"/>
                    <a:pt x="7624" y="4585"/>
                  </a:cubicBezTo>
                  <a:cubicBezTo>
                    <a:pt x="7838" y="4579"/>
                    <a:pt x="8052" y="4573"/>
                    <a:pt x="8266" y="4573"/>
                  </a:cubicBezTo>
                  <a:cubicBezTo>
                    <a:pt x="8565" y="4573"/>
                    <a:pt x="8863" y="4586"/>
                    <a:pt x="9158" y="4630"/>
                  </a:cubicBezTo>
                  <a:cubicBezTo>
                    <a:pt x="9256" y="4646"/>
                    <a:pt x="9355" y="4663"/>
                    <a:pt x="9453" y="4663"/>
                  </a:cubicBezTo>
                  <a:cubicBezTo>
                    <a:pt x="9507" y="4663"/>
                    <a:pt x="9561" y="4658"/>
                    <a:pt x="9614" y="4643"/>
                  </a:cubicBezTo>
                  <a:cubicBezTo>
                    <a:pt x="9816" y="4583"/>
                    <a:pt x="9964" y="4395"/>
                    <a:pt x="10171" y="4354"/>
                  </a:cubicBezTo>
                  <a:cubicBezTo>
                    <a:pt x="10207" y="4347"/>
                    <a:pt x="10244" y="4345"/>
                    <a:pt x="10282" y="4345"/>
                  </a:cubicBezTo>
                  <a:cubicBezTo>
                    <a:pt x="10339" y="4345"/>
                    <a:pt x="10398" y="4350"/>
                    <a:pt x="10456" y="4350"/>
                  </a:cubicBezTo>
                  <a:cubicBezTo>
                    <a:pt x="10483" y="4350"/>
                    <a:pt x="10509" y="4349"/>
                    <a:pt x="10536" y="4346"/>
                  </a:cubicBezTo>
                  <a:cubicBezTo>
                    <a:pt x="10797" y="4316"/>
                    <a:pt x="11014" y="4093"/>
                    <a:pt x="11276" y="4093"/>
                  </a:cubicBezTo>
                  <a:cubicBezTo>
                    <a:pt x="11278" y="4093"/>
                    <a:pt x="11281" y="4093"/>
                    <a:pt x="11283" y="4093"/>
                  </a:cubicBezTo>
                  <a:cubicBezTo>
                    <a:pt x="11292" y="4112"/>
                    <a:pt x="11294" y="4133"/>
                    <a:pt x="11294" y="4155"/>
                  </a:cubicBezTo>
                  <a:cubicBezTo>
                    <a:pt x="11341" y="4140"/>
                    <a:pt x="11390" y="4127"/>
                    <a:pt x="11442" y="4123"/>
                  </a:cubicBezTo>
                  <a:cubicBezTo>
                    <a:pt x="11459" y="4121"/>
                    <a:pt x="11476" y="4120"/>
                    <a:pt x="11494" y="4120"/>
                  </a:cubicBezTo>
                  <a:cubicBezTo>
                    <a:pt x="11705" y="4120"/>
                    <a:pt x="11914" y="4227"/>
                    <a:pt x="12124" y="4227"/>
                  </a:cubicBezTo>
                  <a:cubicBezTo>
                    <a:pt x="12159" y="4227"/>
                    <a:pt x="12193" y="4224"/>
                    <a:pt x="12228" y="4217"/>
                  </a:cubicBezTo>
                  <a:cubicBezTo>
                    <a:pt x="12258" y="4211"/>
                    <a:pt x="12292" y="4204"/>
                    <a:pt x="12323" y="4204"/>
                  </a:cubicBezTo>
                  <a:cubicBezTo>
                    <a:pt x="12339" y="4204"/>
                    <a:pt x="12354" y="4206"/>
                    <a:pt x="12367" y="4211"/>
                  </a:cubicBezTo>
                  <a:cubicBezTo>
                    <a:pt x="12430" y="4110"/>
                    <a:pt x="12472" y="3994"/>
                    <a:pt x="12513" y="3883"/>
                  </a:cubicBezTo>
                  <a:cubicBezTo>
                    <a:pt x="12528" y="3838"/>
                    <a:pt x="12543" y="3791"/>
                    <a:pt x="12530" y="3746"/>
                  </a:cubicBezTo>
                  <a:cubicBezTo>
                    <a:pt x="12520" y="3705"/>
                    <a:pt x="12490" y="3675"/>
                    <a:pt x="12479" y="3636"/>
                  </a:cubicBezTo>
                  <a:cubicBezTo>
                    <a:pt x="12462" y="3583"/>
                    <a:pt x="12487" y="3527"/>
                    <a:pt x="12505" y="3474"/>
                  </a:cubicBezTo>
                  <a:cubicBezTo>
                    <a:pt x="12590" y="3223"/>
                    <a:pt x="12524" y="2925"/>
                    <a:pt x="12340" y="2737"/>
                  </a:cubicBezTo>
                  <a:cubicBezTo>
                    <a:pt x="12286" y="2679"/>
                    <a:pt x="12215" y="2614"/>
                    <a:pt x="12235" y="2537"/>
                  </a:cubicBezTo>
                  <a:cubicBezTo>
                    <a:pt x="12252" y="2467"/>
                    <a:pt x="12331" y="2439"/>
                    <a:pt x="12389" y="2394"/>
                  </a:cubicBezTo>
                  <a:cubicBezTo>
                    <a:pt x="12509" y="2297"/>
                    <a:pt x="12522" y="2122"/>
                    <a:pt x="12524" y="1965"/>
                  </a:cubicBezTo>
                  <a:cubicBezTo>
                    <a:pt x="12526" y="1856"/>
                    <a:pt x="12507" y="1717"/>
                    <a:pt x="12400" y="1689"/>
                  </a:cubicBezTo>
                  <a:cubicBezTo>
                    <a:pt x="12357" y="1678"/>
                    <a:pt x="12299" y="1687"/>
                    <a:pt x="12275" y="1648"/>
                  </a:cubicBezTo>
                  <a:cubicBezTo>
                    <a:pt x="12262" y="1631"/>
                    <a:pt x="12262" y="1607"/>
                    <a:pt x="12258" y="1586"/>
                  </a:cubicBezTo>
                  <a:cubicBezTo>
                    <a:pt x="12226" y="1468"/>
                    <a:pt x="12052" y="1460"/>
                    <a:pt x="11982" y="1359"/>
                  </a:cubicBezTo>
                  <a:cubicBezTo>
                    <a:pt x="11877" y="1213"/>
                    <a:pt x="12057" y="982"/>
                    <a:pt x="11952" y="836"/>
                  </a:cubicBezTo>
                  <a:cubicBezTo>
                    <a:pt x="11915" y="785"/>
                    <a:pt x="11853" y="761"/>
                    <a:pt x="11800" y="729"/>
                  </a:cubicBezTo>
                  <a:cubicBezTo>
                    <a:pt x="11690" y="663"/>
                    <a:pt x="11607" y="560"/>
                    <a:pt x="11498" y="491"/>
                  </a:cubicBezTo>
                  <a:cubicBezTo>
                    <a:pt x="11376" y="416"/>
                    <a:pt x="11241" y="391"/>
                    <a:pt x="11099" y="391"/>
                  </a:cubicBezTo>
                  <a:cubicBezTo>
                    <a:pt x="10863" y="391"/>
                    <a:pt x="10607" y="459"/>
                    <a:pt x="10366" y="474"/>
                  </a:cubicBezTo>
                  <a:cubicBezTo>
                    <a:pt x="10276" y="530"/>
                    <a:pt x="10186" y="588"/>
                    <a:pt x="10096" y="645"/>
                  </a:cubicBezTo>
                  <a:cubicBezTo>
                    <a:pt x="10034" y="684"/>
                    <a:pt x="9968" y="735"/>
                    <a:pt x="9970" y="808"/>
                  </a:cubicBezTo>
                  <a:cubicBezTo>
                    <a:pt x="9546" y="939"/>
                    <a:pt x="9103" y="1070"/>
                    <a:pt x="8665" y="1070"/>
                  </a:cubicBezTo>
                  <a:cubicBezTo>
                    <a:pt x="8515" y="1070"/>
                    <a:pt x="8365" y="1054"/>
                    <a:pt x="8217" y="1018"/>
                  </a:cubicBezTo>
                  <a:cubicBezTo>
                    <a:pt x="7853" y="930"/>
                    <a:pt x="7534" y="725"/>
                    <a:pt x="7204" y="553"/>
                  </a:cubicBezTo>
                  <a:cubicBezTo>
                    <a:pt x="6870" y="380"/>
                    <a:pt x="6518" y="238"/>
                    <a:pt x="6158" y="133"/>
                  </a:cubicBezTo>
                  <a:cubicBezTo>
                    <a:pt x="5896" y="57"/>
                    <a:pt x="5618" y="1"/>
                    <a:pt x="5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151"/>
            <p:cNvSpPr/>
            <p:nvPr/>
          </p:nvSpPr>
          <p:spPr>
            <a:xfrm>
              <a:off x="4855076" y="2585143"/>
              <a:ext cx="357631" cy="155032"/>
            </a:xfrm>
            <a:custGeom>
              <a:rect b="b" l="l" r="r" t="t"/>
              <a:pathLst>
                <a:path extrusionOk="0" h="5456" w="12586">
                  <a:moveTo>
                    <a:pt x="5311" y="54"/>
                  </a:moveTo>
                  <a:cubicBezTo>
                    <a:pt x="5547" y="54"/>
                    <a:pt x="5809" y="97"/>
                    <a:pt x="6115" y="185"/>
                  </a:cubicBezTo>
                  <a:cubicBezTo>
                    <a:pt x="6473" y="290"/>
                    <a:pt x="6824" y="429"/>
                    <a:pt x="7156" y="603"/>
                  </a:cubicBezTo>
                  <a:cubicBezTo>
                    <a:pt x="7229" y="641"/>
                    <a:pt x="7302" y="680"/>
                    <a:pt x="7377" y="721"/>
                  </a:cubicBezTo>
                  <a:cubicBezTo>
                    <a:pt x="7630" y="858"/>
                    <a:pt x="7891" y="1001"/>
                    <a:pt x="8176" y="1070"/>
                  </a:cubicBezTo>
                  <a:cubicBezTo>
                    <a:pt x="8320" y="1106"/>
                    <a:pt x="8467" y="1124"/>
                    <a:pt x="8628" y="1124"/>
                  </a:cubicBezTo>
                  <a:cubicBezTo>
                    <a:pt x="9087" y="1124"/>
                    <a:pt x="9560" y="976"/>
                    <a:pt x="9941" y="860"/>
                  </a:cubicBezTo>
                  <a:lnTo>
                    <a:pt x="9961" y="854"/>
                  </a:lnTo>
                  <a:lnTo>
                    <a:pt x="9961" y="832"/>
                  </a:lnTo>
                  <a:cubicBezTo>
                    <a:pt x="9961" y="776"/>
                    <a:pt x="10019" y="731"/>
                    <a:pt x="10074" y="695"/>
                  </a:cubicBezTo>
                  <a:lnTo>
                    <a:pt x="10340" y="526"/>
                  </a:lnTo>
                  <a:cubicBezTo>
                    <a:pt x="10447" y="519"/>
                    <a:pt x="10556" y="502"/>
                    <a:pt x="10663" y="485"/>
                  </a:cubicBezTo>
                  <a:cubicBezTo>
                    <a:pt x="10798" y="466"/>
                    <a:pt x="10935" y="444"/>
                    <a:pt x="11064" y="444"/>
                  </a:cubicBezTo>
                  <a:cubicBezTo>
                    <a:pt x="11223" y="444"/>
                    <a:pt x="11345" y="474"/>
                    <a:pt x="11450" y="541"/>
                  </a:cubicBezTo>
                  <a:cubicBezTo>
                    <a:pt x="11499" y="573"/>
                    <a:pt x="11546" y="614"/>
                    <a:pt x="11591" y="654"/>
                  </a:cubicBezTo>
                  <a:cubicBezTo>
                    <a:pt x="11640" y="697"/>
                    <a:pt x="11692" y="742"/>
                    <a:pt x="11752" y="776"/>
                  </a:cubicBezTo>
                  <a:cubicBezTo>
                    <a:pt x="11762" y="785"/>
                    <a:pt x="11777" y="791"/>
                    <a:pt x="11790" y="800"/>
                  </a:cubicBezTo>
                  <a:cubicBezTo>
                    <a:pt x="11831" y="821"/>
                    <a:pt x="11870" y="843"/>
                    <a:pt x="11895" y="877"/>
                  </a:cubicBezTo>
                  <a:cubicBezTo>
                    <a:pt x="11940" y="941"/>
                    <a:pt x="11923" y="1027"/>
                    <a:pt x="11906" y="1119"/>
                  </a:cubicBezTo>
                  <a:cubicBezTo>
                    <a:pt x="11887" y="1218"/>
                    <a:pt x="11865" y="1319"/>
                    <a:pt x="11925" y="1402"/>
                  </a:cubicBezTo>
                  <a:cubicBezTo>
                    <a:pt x="11960" y="1449"/>
                    <a:pt x="12015" y="1477"/>
                    <a:pt x="12067" y="1505"/>
                  </a:cubicBezTo>
                  <a:cubicBezTo>
                    <a:pt x="12129" y="1537"/>
                    <a:pt x="12182" y="1565"/>
                    <a:pt x="12195" y="1618"/>
                  </a:cubicBezTo>
                  <a:cubicBezTo>
                    <a:pt x="12197" y="1625"/>
                    <a:pt x="12200" y="1631"/>
                    <a:pt x="12200" y="1638"/>
                  </a:cubicBezTo>
                  <a:cubicBezTo>
                    <a:pt x="12202" y="1653"/>
                    <a:pt x="12206" y="1672"/>
                    <a:pt x="12217" y="1689"/>
                  </a:cubicBezTo>
                  <a:cubicBezTo>
                    <a:pt x="12242" y="1726"/>
                    <a:pt x="12283" y="1730"/>
                    <a:pt x="12320" y="1734"/>
                  </a:cubicBezTo>
                  <a:cubicBezTo>
                    <a:pt x="12332" y="1736"/>
                    <a:pt x="12345" y="1738"/>
                    <a:pt x="12358" y="1741"/>
                  </a:cubicBezTo>
                  <a:cubicBezTo>
                    <a:pt x="12446" y="1764"/>
                    <a:pt x="12463" y="1891"/>
                    <a:pt x="12463" y="1991"/>
                  </a:cubicBezTo>
                  <a:cubicBezTo>
                    <a:pt x="12461" y="2141"/>
                    <a:pt x="12448" y="2310"/>
                    <a:pt x="12337" y="2398"/>
                  </a:cubicBezTo>
                  <a:cubicBezTo>
                    <a:pt x="12322" y="2411"/>
                    <a:pt x="12305" y="2422"/>
                    <a:pt x="12287" y="2430"/>
                  </a:cubicBezTo>
                  <a:cubicBezTo>
                    <a:pt x="12240" y="2463"/>
                    <a:pt x="12187" y="2495"/>
                    <a:pt x="12172" y="2557"/>
                  </a:cubicBezTo>
                  <a:cubicBezTo>
                    <a:pt x="12152" y="2643"/>
                    <a:pt x="12219" y="2713"/>
                    <a:pt x="12275" y="2769"/>
                  </a:cubicBezTo>
                  <a:lnTo>
                    <a:pt x="12285" y="2780"/>
                  </a:lnTo>
                  <a:cubicBezTo>
                    <a:pt x="12463" y="2964"/>
                    <a:pt x="12527" y="3249"/>
                    <a:pt x="12446" y="3491"/>
                  </a:cubicBezTo>
                  <a:lnTo>
                    <a:pt x="12437" y="3510"/>
                  </a:lnTo>
                  <a:cubicBezTo>
                    <a:pt x="12420" y="3557"/>
                    <a:pt x="12401" y="3613"/>
                    <a:pt x="12418" y="3669"/>
                  </a:cubicBezTo>
                  <a:cubicBezTo>
                    <a:pt x="12425" y="3692"/>
                    <a:pt x="12435" y="3712"/>
                    <a:pt x="12446" y="3729"/>
                  </a:cubicBezTo>
                  <a:cubicBezTo>
                    <a:pt x="12457" y="3746"/>
                    <a:pt x="12465" y="3761"/>
                    <a:pt x="12470" y="3778"/>
                  </a:cubicBezTo>
                  <a:cubicBezTo>
                    <a:pt x="12480" y="3814"/>
                    <a:pt x="12467" y="3855"/>
                    <a:pt x="12452" y="3900"/>
                  </a:cubicBezTo>
                  <a:cubicBezTo>
                    <a:pt x="12416" y="4003"/>
                    <a:pt x="12375" y="4112"/>
                    <a:pt x="12320" y="4204"/>
                  </a:cubicBezTo>
                  <a:cubicBezTo>
                    <a:pt x="12312" y="4203"/>
                    <a:pt x="12304" y="4203"/>
                    <a:pt x="12295" y="4203"/>
                  </a:cubicBezTo>
                  <a:cubicBezTo>
                    <a:pt x="12265" y="4203"/>
                    <a:pt x="12230" y="4208"/>
                    <a:pt x="12202" y="4215"/>
                  </a:cubicBezTo>
                  <a:lnTo>
                    <a:pt x="12187" y="4217"/>
                  </a:lnTo>
                  <a:cubicBezTo>
                    <a:pt x="12157" y="4224"/>
                    <a:pt x="12125" y="4226"/>
                    <a:pt x="12090" y="4226"/>
                  </a:cubicBezTo>
                  <a:cubicBezTo>
                    <a:pt x="11990" y="4226"/>
                    <a:pt x="11889" y="4200"/>
                    <a:pt x="11782" y="4174"/>
                  </a:cubicBezTo>
                  <a:cubicBezTo>
                    <a:pt x="11676" y="4147"/>
                    <a:pt x="11565" y="4119"/>
                    <a:pt x="11456" y="4119"/>
                  </a:cubicBezTo>
                  <a:cubicBezTo>
                    <a:pt x="11439" y="4119"/>
                    <a:pt x="11422" y="4119"/>
                    <a:pt x="11405" y="4121"/>
                  </a:cubicBezTo>
                  <a:cubicBezTo>
                    <a:pt x="11366" y="4125"/>
                    <a:pt x="11328" y="4132"/>
                    <a:pt x="11285" y="4144"/>
                  </a:cubicBezTo>
                  <a:cubicBezTo>
                    <a:pt x="11283" y="4132"/>
                    <a:pt x="11278" y="4119"/>
                    <a:pt x="11272" y="4108"/>
                  </a:cubicBezTo>
                  <a:lnTo>
                    <a:pt x="11265" y="4093"/>
                  </a:lnTo>
                  <a:lnTo>
                    <a:pt x="11242" y="4093"/>
                  </a:lnTo>
                  <a:cubicBezTo>
                    <a:pt x="11096" y="4093"/>
                    <a:pt x="10963" y="4157"/>
                    <a:pt x="10835" y="4222"/>
                  </a:cubicBezTo>
                  <a:cubicBezTo>
                    <a:pt x="10728" y="4275"/>
                    <a:pt x="10614" y="4333"/>
                    <a:pt x="10498" y="4346"/>
                  </a:cubicBezTo>
                  <a:cubicBezTo>
                    <a:pt x="10477" y="4348"/>
                    <a:pt x="10456" y="4349"/>
                    <a:pt x="10435" y="4349"/>
                  </a:cubicBezTo>
                  <a:cubicBezTo>
                    <a:pt x="10403" y="4349"/>
                    <a:pt x="10370" y="4347"/>
                    <a:pt x="10338" y="4346"/>
                  </a:cubicBezTo>
                  <a:cubicBezTo>
                    <a:pt x="10308" y="4346"/>
                    <a:pt x="10280" y="4344"/>
                    <a:pt x="10250" y="4344"/>
                  </a:cubicBezTo>
                  <a:cubicBezTo>
                    <a:pt x="10203" y="4344"/>
                    <a:pt x="10166" y="4348"/>
                    <a:pt x="10130" y="4354"/>
                  </a:cubicBezTo>
                  <a:cubicBezTo>
                    <a:pt x="10016" y="4378"/>
                    <a:pt x="9918" y="4442"/>
                    <a:pt x="9826" y="4507"/>
                  </a:cubicBezTo>
                  <a:cubicBezTo>
                    <a:pt x="9744" y="4560"/>
                    <a:pt x="9663" y="4616"/>
                    <a:pt x="9571" y="4644"/>
                  </a:cubicBezTo>
                  <a:cubicBezTo>
                    <a:pt x="9526" y="4656"/>
                    <a:pt x="9475" y="4661"/>
                    <a:pt x="9421" y="4661"/>
                  </a:cubicBezTo>
                  <a:cubicBezTo>
                    <a:pt x="9340" y="4661"/>
                    <a:pt x="9252" y="4650"/>
                    <a:pt x="9168" y="4637"/>
                  </a:cubicBezTo>
                  <a:lnTo>
                    <a:pt x="9127" y="4631"/>
                  </a:lnTo>
                  <a:cubicBezTo>
                    <a:pt x="8866" y="4590"/>
                    <a:pt x="8581" y="4573"/>
                    <a:pt x="8234" y="4573"/>
                  </a:cubicBezTo>
                  <a:cubicBezTo>
                    <a:pt x="8017" y="4573"/>
                    <a:pt x="7799" y="4579"/>
                    <a:pt x="7589" y="4586"/>
                  </a:cubicBezTo>
                  <a:cubicBezTo>
                    <a:pt x="7540" y="4588"/>
                    <a:pt x="7484" y="4592"/>
                    <a:pt x="7448" y="4633"/>
                  </a:cubicBezTo>
                  <a:cubicBezTo>
                    <a:pt x="7433" y="4652"/>
                    <a:pt x="7424" y="4674"/>
                    <a:pt x="7415" y="4695"/>
                  </a:cubicBezTo>
                  <a:cubicBezTo>
                    <a:pt x="7413" y="4704"/>
                    <a:pt x="7411" y="4712"/>
                    <a:pt x="7407" y="4719"/>
                  </a:cubicBezTo>
                  <a:cubicBezTo>
                    <a:pt x="7375" y="4791"/>
                    <a:pt x="7293" y="4824"/>
                    <a:pt x="7208" y="4858"/>
                  </a:cubicBezTo>
                  <a:cubicBezTo>
                    <a:pt x="7113" y="4896"/>
                    <a:pt x="7017" y="4935"/>
                    <a:pt x="6978" y="5031"/>
                  </a:cubicBezTo>
                  <a:cubicBezTo>
                    <a:pt x="6965" y="5064"/>
                    <a:pt x="6963" y="5096"/>
                    <a:pt x="6959" y="5128"/>
                  </a:cubicBezTo>
                  <a:cubicBezTo>
                    <a:pt x="6957" y="5149"/>
                    <a:pt x="6955" y="5171"/>
                    <a:pt x="6950" y="5190"/>
                  </a:cubicBezTo>
                  <a:cubicBezTo>
                    <a:pt x="6933" y="5252"/>
                    <a:pt x="6886" y="5304"/>
                    <a:pt x="6837" y="5346"/>
                  </a:cubicBezTo>
                  <a:lnTo>
                    <a:pt x="6843" y="4339"/>
                  </a:lnTo>
                  <a:lnTo>
                    <a:pt x="6792" y="4427"/>
                  </a:lnTo>
                  <a:cubicBezTo>
                    <a:pt x="6713" y="4564"/>
                    <a:pt x="6556" y="4652"/>
                    <a:pt x="6391" y="4652"/>
                  </a:cubicBezTo>
                  <a:cubicBezTo>
                    <a:pt x="6348" y="4652"/>
                    <a:pt x="6308" y="4646"/>
                    <a:pt x="6271" y="4635"/>
                  </a:cubicBezTo>
                  <a:cubicBezTo>
                    <a:pt x="6250" y="4629"/>
                    <a:pt x="6231" y="4622"/>
                    <a:pt x="6211" y="4616"/>
                  </a:cubicBezTo>
                  <a:cubicBezTo>
                    <a:pt x="6162" y="4596"/>
                    <a:pt x="6113" y="4579"/>
                    <a:pt x="6053" y="4579"/>
                  </a:cubicBezTo>
                  <a:cubicBezTo>
                    <a:pt x="5948" y="4581"/>
                    <a:pt x="5862" y="4654"/>
                    <a:pt x="5787" y="4719"/>
                  </a:cubicBezTo>
                  <a:lnTo>
                    <a:pt x="5759" y="4740"/>
                  </a:lnTo>
                  <a:cubicBezTo>
                    <a:pt x="5539" y="4924"/>
                    <a:pt x="5247" y="5025"/>
                    <a:pt x="4937" y="5025"/>
                  </a:cubicBezTo>
                  <a:cubicBezTo>
                    <a:pt x="4583" y="5025"/>
                    <a:pt x="4251" y="4896"/>
                    <a:pt x="4020" y="4667"/>
                  </a:cubicBezTo>
                  <a:lnTo>
                    <a:pt x="3141" y="4344"/>
                  </a:lnTo>
                  <a:lnTo>
                    <a:pt x="3152" y="4391"/>
                  </a:lnTo>
                  <a:cubicBezTo>
                    <a:pt x="3180" y="4517"/>
                    <a:pt x="3148" y="4646"/>
                    <a:pt x="3064" y="4761"/>
                  </a:cubicBezTo>
                  <a:cubicBezTo>
                    <a:pt x="2938" y="4935"/>
                    <a:pt x="2708" y="5064"/>
                    <a:pt x="2477" y="5089"/>
                  </a:cubicBezTo>
                  <a:cubicBezTo>
                    <a:pt x="2449" y="5091"/>
                    <a:pt x="2421" y="5094"/>
                    <a:pt x="2393" y="5094"/>
                  </a:cubicBezTo>
                  <a:cubicBezTo>
                    <a:pt x="2314" y="5094"/>
                    <a:pt x="2051" y="5079"/>
                    <a:pt x="1969" y="4879"/>
                  </a:cubicBezTo>
                  <a:cubicBezTo>
                    <a:pt x="1956" y="4849"/>
                    <a:pt x="1950" y="4819"/>
                    <a:pt x="1943" y="4787"/>
                  </a:cubicBezTo>
                  <a:cubicBezTo>
                    <a:pt x="1935" y="4746"/>
                    <a:pt x="1924" y="4704"/>
                    <a:pt x="1903" y="4663"/>
                  </a:cubicBezTo>
                  <a:cubicBezTo>
                    <a:pt x="1826" y="4517"/>
                    <a:pt x="1648" y="4487"/>
                    <a:pt x="1491" y="4462"/>
                  </a:cubicBezTo>
                  <a:cubicBezTo>
                    <a:pt x="1457" y="4455"/>
                    <a:pt x="1421" y="4451"/>
                    <a:pt x="1389" y="4442"/>
                  </a:cubicBezTo>
                  <a:cubicBezTo>
                    <a:pt x="1273" y="4419"/>
                    <a:pt x="1155" y="4324"/>
                    <a:pt x="1125" y="4230"/>
                  </a:cubicBezTo>
                  <a:cubicBezTo>
                    <a:pt x="1108" y="4183"/>
                    <a:pt x="1116" y="4140"/>
                    <a:pt x="1149" y="4104"/>
                  </a:cubicBezTo>
                  <a:lnTo>
                    <a:pt x="1200" y="4048"/>
                  </a:lnTo>
                  <a:lnTo>
                    <a:pt x="1200" y="4048"/>
                  </a:lnTo>
                  <a:lnTo>
                    <a:pt x="1125" y="4059"/>
                  </a:lnTo>
                  <a:cubicBezTo>
                    <a:pt x="1109" y="4061"/>
                    <a:pt x="1094" y="4062"/>
                    <a:pt x="1078" y="4062"/>
                  </a:cubicBezTo>
                  <a:cubicBezTo>
                    <a:pt x="987" y="4062"/>
                    <a:pt x="897" y="4021"/>
                    <a:pt x="829" y="3947"/>
                  </a:cubicBezTo>
                  <a:cubicBezTo>
                    <a:pt x="763" y="3877"/>
                    <a:pt x="729" y="3789"/>
                    <a:pt x="735" y="3703"/>
                  </a:cubicBezTo>
                  <a:cubicBezTo>
                    <a:pt x="735" y="3682"/>
                    <a:pt x="739" y="3662"/>
                    <a:pt x="742" y="3641"/>
                  </a:cubicBezTo>
                  <a:cubicBezTo>
                    <a:pt x="750" y="3592"/>
                    <a:pt x="757" y="3538"/>
                    <a:pt x="739" y="3485"/>
                  </a:cubicBezTo>
                  <a:cubicBezTo>
                    <a:pt x="705" y="3377"/>
                    <a:pt x="594" y="3337"/>
                    <a:pt x="484" y="3300"/>
                  </a:cubicBezTo>
                  <a:cubicBezTo>
                    <a:pt x="384" y="3264"/>
                    <a:pt x="289" y="3232"/>
                    <a:pt x="264" y="3146"/>
                  </a:cubicBezTo>
                  <a:cubicBezTo>
                    <a:pt x="236" y="3050"/>
                    <a:pt x="319" y="2970"/>
                    <a:pt x="407" y="2887"/>
                  </a:cubicBezTo>
                  <a:cubicBezTo>
                    <a:pt x="448" y="2848"/>
                    <a:pt x="489" y="2810"/>
                    <a:pt x="521" y="2767"/>
                  </a:cubicBezTo>
                  <a:cubicBezTo>
                    <a:pt x="671" y="2565"/>
                    <a:pt x="594" y="2289"/>
                    <a:pt x="497" y="2047"/>
                  </a:cubicBezTo>
                  <a:lnTo>
                    <a:pt x="491" y="2032"/>
                  </a:lnTo>
                  <a:lnTo>
                    <a:pt x="86" y="1953"/>
                  </a:lnTo>
                  <a:cubicBezTo>
                    <a:pt x="50" y="1876"/>
                    <a:pt x="67" y="1801"/>
                    <a:pt x="88" y="1749"/>
                  </a:cubicBezTo>
                  <a:cubicBezTo>
                    <a:pt x="133" y="1638"/>
                    <a:pt x="238" y="1543"/>
                    <a:pt x="354" y="1507"/>
                  </a:cubicBezTo>
                  <a:cubicBezTo>
                    <a:pt x="422" y="1486"/>
                    <a:pt x="499" y="1475"/>
                    <a:pt x="589" y="1475"/>
                  </a:cubicBezTo>
                  <a:cubicBezTo>
                    <a:pt x="671" y="1475"/>
                    <a:pt x="757" y="1483"/>
                    <a:pt x="838" y="1492"/>
                  </a:cubicBezTo>
                  <a:cubicBezTo>
                    <a:pt x="889" y="1498"/>
                    <a:pt x="939" y="1503"/>
                    <a:pt x="990" y="1505"/>
                  </a:cubicBezTo>
                  <a:cubicBezTo>
                    <a:pt x="1033" y="1508"/>
                    <a:pt x="1076" y="1509"/>
                    <a:pt x="1119" y="1509"/>
                  </a:cubicBezTo>
                  <a:cubicBezTo>
                    <a:pt x="1489" y="1509"/>
                    <a:pt x="1858" y="1403"/>
                    <a:pt x="2158" y="1211"/>
                  </a:cubicBezTo>
                  <a:lnTo>
                    <a:pt x="2181" y="1196"/>
                  </a:lnTo>
                  <a:lnTo>
                    <a:pt x="2164" y="1173"/>
                  </a:lnTo>
                  <a:cubicBezTo>
                    <a:pt x="2136" y="1136"/>
                    <a:pt x="2138" y="1094"/>
                    <a:pt x="2143" y="1064"/>
                  </a:cubicBezTo>
                  <a:cubicBezTo>
                    <a:pt x="2153" y="1008"/>
                    <a:pt x="2194" y="952"/>
                    <a:pt x="2243" y="922"/>
                  </a:cubicBezTo>
                  <a:cubicBezTo>
                    <a:pt x="2321" y="875"/>
                    <a:pt x="2415" y="871"/>
                    <a:pt x="2496" y="871"/>
                  </a:cubicBezTo>
                  <a:lnTo>
                    <a:pt x="2563" y="871"/>
                  </a:lnTo>
                  <a:lnTo>
                    <a:pt x="3510" y="894"/>
                  </a:lnTo>
                  <a:lnTo>
                    <a:pt x="3518" y="888"/>
                  </a:lnTo>
                  <a:cubicBezTo>
                    <a:pt x="3795" y="659"/>
                    <a:pt x="4118" y="481"/>
                    <a:pt x="4431" y="312"/>
                  </a:cubicBezTo>
                  <a:cubicBezTo>
                    <a:pt x="4540" y="252"/>
                    <a:pt x="4654" y="189"/>
                    <a:pt x="4774" y="144"/>
                  </a:cubicBezTo>
                  <a:cubicBezTo>
                    <a:pt x="4934" y="84"/>
                    <a:pt x="5114" y="54"/>
                    <a:pt x="5311" y="54"/>
                  </a:cubicBezTo>
                  <a:close/>
                  <a:moveTo>
                    <a:pt x="5311" y="1"/>
                  </a:moveTo>
                  <a:cubicBezTo>
                    <a:pt x="5108" y="1"/>
                    <a:pt x="4922" y="33"/>
                    <a:pt x="4754" y="95"/>
                  </a:cubicBezTo>
                  <a:cubicBezTo>
                    <a:pt x="4630" y="140"/>
                    <a:pt x="4517" y="202"/>
                    <a:pt x="4405" y="264"/>
                  </a:cubicBezTo>
                  <a:cubicBezTo>
                    <a:pt x="4092" y="434"/>
                    <a:pt x="3771" y="611"/>
                    <a:pt x="3490" y="841"/>
                  </a:cubicBezTo>
                  <a:lnTo>
                    <a:pt x="2565" y="817"/>
                  </a:lnTo>
                  <a:lnTo>
                    <a:pt x="2496" y="817"/>
                  </a:lnTo>
                  <a:cubicBezTo>
                    <a:pt x="2408" y="817"/>
                    <a:pt x="2306" y="824"/>
                    <a:pt x="2218" y="875"/>
                  </a:cubicBezTo>
                  <a:cubicBezTo>
                    <a:pt x="2153" y="914"/>
                    <a:pt x="2104" y="982"/>
                    <a:pt x="2091" y="1055"/>
                  </a:cubicBezTo>
                  <a:cubicBezTo>
                    <a:pt x="2081" y="1100"/>
                    <a:pt x="2087" y="1143"/>
                    <a:pt x="2106" y="1181"/>
                  </a:cubicBezTo>
                  <a:cubicBezTo>
                    <a:pt x="1820" y="1360"/>
                    <a:pt x="1469" y="1457"/>
                    <a:pt x="1116" y="1457"/>
                  </a:cubicBezTo>
                  <a:cubicBezTo>
                    <a:pt x="1075" y="1457"/>
                    <a:pt x="1033" y="1456"/>
                    <a:pt x="992" y="1453"/>
                  </a:cubicBezTo>
                  <a:cubicBezTo>
                    <a:pt x="943" y="1449"/>
                    <a:pt x="894" y="1445"/>
                    <a:pt x="844" y="1438"/>
                  </a:cubicBezTo>
                  <a:cubicBezTo>
                    <a:pt x="761" y="1430"/>
                    <a:pt x="673" y="1421"/>
                    <a:pt x="589" y="1421"/>
                  </a:cubicBezTo>
                  <a:cubicBezTo>
                    <a:pt x="493" y="1421"/>
                    <a:pt x="412" y="1432"/>
                    <a:pt x="339" y="1456"/>
                  </a:cubicBezTo>
                  <a:cubicBezTo>
                    <a:pt x="208" y="1496"/>
                    <a:pt x="90" y="1603"/>
                    <a:pt x="39" y="1728"/>
                  </a:cubicBezTo>
                  <a:cubicBezTo>
                    <a:pt x="0" y="1820"/>
                    <a:pt x="2" y="1910"/>
                    <a:pt x="43" y="1989"/>
                  </a:cubicBezTo>
                  <a:lnTo>
                    <a:pt x="50" y="2002"/>
                  </a:lnTo>
                  <a:lnTo>
                    <a:pt x="452" y="2079"/>
                  </a:lnTo>
                  <a:cubicBezTo>
                    <a:pt x="540" y="2306"/>
                    <a:pt x="609" y="2559"/>
                    <a:pt x="478" y="2735"/>
                  </a:cubicBezTo>
                  <a:cubicBezTo>
                    <a:pt x="448" y="2773"/>
                    <a:pt x="409" y="2812"/>
                    <a:pt x="369" y="2848"/>
                  </a:cubicBezTo>
                  <a:cubicBezTo>
                    <a:pt x="274" y="2940"/>
                    <a:pt x="176" y="3032"/>
                    <a:pt x="212" y="3161"/>
                  </a:cubicBezTo>
                  <a:cubicBezTo>
                    <a:pt x="244" y="3272"/>
                    <a:pt x="358" y="3313"/>
                    <a:pt x="467" y="3350"/>
                  </a:cubicBezTo>
                  <a:cubicBezTo>
                    <a:pt x="568" y="3386"/>
                    <a:pt x="662" y="3418"/>
                    <a:pt x="690" y="3502"/>
                  </a:cubicBezTo>
                  <a:cubicBezTo>
                    <a:pt x="703" y="3542"/>
                    <a:pt x="697" y="3587"/>
                    <a:pt x="688" y="3635"/>
                  </a:cubicBezTo>
                  <a:cubicBezTo>
                    <a:pt x="686" y="3656"/>
                    <a:pt x="682" y="3677"/>
                    <a:pt x="682" y="3699"/>
                  </a:cubicBezTo>
                  <a:cubicBezTo>
                    <a:pt x="675" y="3799"/>
                    <a:pt x="714" y="3902"/>
                    <a:pt x="789" y="3984"/>
                  </a:cubicBezTo>
                  <a:cubicBezTo>
                    <a:pt x="868" y="4067"/>
                    <a:pt x="973" y="4117"/>
                    <a:pt x="1078" y="4117"/>
                  </a:cubicBezTo>
                  <a:cubicBezTo>
                    <a:pt x="1061" y="4155"/>
                    <a:pt x="1059" y="4200"/>
                    <a:pt x="1074" y="4247"/>
                  </a:cubicBezTo>
                  <a:cubicBezTo>
                    <a:pt x="1110" y="4359"/>
                    <a:pt x="1243" y="4468"/>
                    <a:pt x="1378" y="4496"/>
                  </a:cubicBezTo>
                  <a:cubicBezTo>
                    <a:pt x="1412" y="4502"/>
                    <a:pt x="1446" y="4509"/>
                    <a:pt x="1483" y="4515"/>
                  </a:cubicBezTo>
                  <a:cubicBezTo>
                    <a:pt x="1635" y="4539"/>
                    <a:pt x="1791" y="4564"/>
                    <a:pt x="1856" y="4689"/>
                  </a:cubicBezTo>
                  <a:cubicBezTo>
                    <a:pt x="1873" y="4721"/>
                    <a:pt x="1881" y="4759"/>
                    <a:pt x="1892" y="4800"/>
                  </a:cubicBezTo>
                  <a:cubicBezTo>
                    <a:pt x="1898" y="4832"/>
                    <a:pt x="1907" y="4866"/>
                    <a:pt x="1920" y="4899"/>
                  </a:cubicBezTo>
                  <a:cubicBezTo>
                    <a:pt x="1982" y="5055"/>
                    <a:pt x="2160" y="5147"/>
                    <a:pt x="2393" y="5147"/>
                  </a:cubicBezTo>
                  <a:cubicBezTo>
                    <a:pt x="2423" y="5147"/>
                    <a:pt x="2453" y="5145"/>
                    <a:pt x="2483" y="5143"/>
                  </a:cubicBezTo>
                  <a:cubicBezTo>
                    <a:pt x="2728" y="5115"/>
                    <a:pt x="2972" y="4978"/>
                    <a:pt x="3107" y="4794"/>
                  </a:cubicBezTo>
                  <a:cubicBezTo>
                    <a:pt x="3190" y="4678"/>
                    <a:pt x="3227" y="4551"/>
                    <a:pt x="3212" y="4425"/>
                  </a:cubicBezTo>
                  <a:lnTo>
                    <a:pt x="3212" y="4425"/>
                  </a:lnTo>
                  <a:lnTo>
                    <a:pt x="3985" y="4710"/>
                  </a:lnTo>
                  <a:cubicBezTo>
                    <a:pt x="4227" y="4946"/>
                    <a:pt x="4572" y="5079"/>
                    <a:pt x="4937" y="5079"/>
                  </a:cubicBezTo>
                  <a:cubicBezTo>
                    <a:pt x="5260" y="5079"/>
                    <a:pt x="5564" y="4974"/>
                    <a:pt x="5794" y="4783"/>
                  </a:cubicBezTo>
                  <a:lnTo>
                    <a:pt x="5821" y="4759"/>
                  </a:lnTo>
                  <a:cubicBezTo>
                    <a:pt x="5894" y="4697"/>
                    <a:pt x="5967" y="4633"/>
                    <a:pt x="6059" y="4633"/>
                  </a:cubicBezTo>
                  <a:cubicBezTo>
                    <a:pt x="6102" y="4633"/>
                    <a:pt x="6147" y="4648"/>
                    <a:pt x="6192" y="4665"/>
                  </a:cubicBezTo>
                  <a:cubicBezTo>
                    <a:pt x="6213" y="4674"/>
                    <a:pt x="6235" y="4680"/>
                    <a:pt x="6254" y="4686"/>
                  </a:cubicBezTo>
                  <a:cubicBezTo>
                    <a:pt x="6299" y="4699"/>
                    <a:pt x="6344" y="4706"/>
                    <a:pt x="6391" y="4706"/>
                  </a:cubicBezTo>
                  <a:cubicBezTo>
                    <a:pt x="6543" y="4706"/>
                    <a:pt x="6691" y="4637"/>
                    <a:pt x="6788" y="4526"/>
                  </a:cubicBezTo>
                  <a:lnTo>
                    <a:pt x="6788" y="4526"/>
                  </a:lnTo>
                  <a:lnTo>
                    <a:pt x="6783" y="5355"/>
                  </a:lnTo>
                  <a:lnTo>
                    <a:pt x="6783" y="5456"/>
                  </a:lnTo>
                  <a:lnTo>
                    <a:pt x="6826" y="5423"/>
                  </a:lnTo>
                  <a:cubicBezTo>
                    <a:pt x="6899" y="5368"/>
                    <a:pt x="6976" y="5301"/>
                    <a:pt x="7002" y="5203"/>
                  </a:cubicBezTo>
                  <a:cubicBezTo>
                    <a:pt x="7008" y="5179"/>
                    <a:pt x="7010" y="5156"/>
                    <a:pt x="7013" y="5132"/>
                  </a:cubicBezTo>
                  <a:cubicBezTo>
                    <a:pt x="7017" y="5104"/>
                    <a:pt x="7019" y="5076"/>
                    <a:pt x="7030" y="5051"/>
                  </a:cubicBezTo>
                  <a:cubicBezTo>
                    <a:pt x="7058" y="4976"/>
                    <a:pt x="7141" y="4944"/>
                    <a:pt x="7227" y="4907"/>
                  </a:cubicBezTo>
                  <a:cubicBezTo>
                    <a:pt x="7319" y="4871"/>
                    <a:pt x="7413" y="4832"/>
                    <a:pt x="7456" y="4742"/>
                  </a:cubicBezTo>
                  <a:cubicBezTo>
                    <a:pt x="7460" y="4731"/>
                    <a:pt x="7463" y="4723"/>
                    <a:pt x="7467" y="4712"/>
                  </a:cubicBezTo>
                  <a:cubicBezTo>
                    <a:pt x="7473" y="4695"/>
                    <a:pt x="7480" y="4680"/>
                    <a:pt x="7488" y="4667"/>
                  </a:cubicBezTo>
                  <a:cubicBezTo>
                    <a:pt x="7510" y="4644"/>
                    <a:pt x="7550" y="4641"/>
                    <a:pt x="7591" y="4639"/>
                  </a:cubicBezTo>
                  <a:cubicBezTo>
                    <a:pt x="7801" y="4633"/>
                    <a:pt x="8017" y="4626"/>
                    <a:pt x="8234" y="4626"/>
                  </a:cubicBezTo>
                  <a:cubicBezTo>
                    <a:pt x="8579" y="4626"/>
                    <a:pt x="8862" y="4644"/>
                    <a:pt x="9119" y="4682"/>
                  </a:cubicBezTo>
                  <a:lnTo>
                    <a:pt x="9162" y="4689"/>
                  </a:lnTo>
                  <a:cubicBezTo>
                    <a:pt x="9245" y="4702"/>
                    <a:pt x="9334" y="4714"/>
                    <a:pt x="9418" y="4714"/>
                  </a:cubicBezTo>
                  <a:cubicBezTo>
                    <a:pt x="9478" y="4714"/>
                    <a:pt x="9535" y="4708"/>
                    <a:pt x="9586" y="4693"/>
                  </a:cubicBezTo>
                  <a:cubicBezTo>
                    <a:pt x="9684" y="4665"/>
                    <a:pt x="9772" y="4607"/>
                    <a:pt x="9856" y="4549"/>
                  </a:cubicBezTo>
                  <a:cubicBezTo>
                    <a:pt x="9948" y="4487"/>
                    <a:pt x="10038" y="4427"/>
                    <a:pt x="10141" y="4406"/>
                  </a:cubicBezTo>
                  <a:cubicBezTo>
                    <a:pt x="10173" y="4399"/>
                    <a:pt x="10207" y="4397"/>
                    <a:pt x="10250" y="4397"/>
                  </a:cubicBezTo>
                  <a:cubicBezTo>
                    <a:pt x="10278" y="4397"/>
                    <a:pt x="10308" y="4399"/>
                    <a:pt x="10336" y="4399"/>
                  </a:cubicBezTo>
                  <a:cubicBezTo>
                    <a:pt x="10366" y="4402"/>
                    <a:pt x="10396" y="4403"/>
                    <a:pt x="10424" y="4403"/>
                  </a:cubicBezTo>
                  <a:cubicBezTo>
                    <a:pt x="10453" y="4403"/>
                    <a:pt x="10480" y="4402"/>
                    <a:pt x="10505" y="4399"/>
                  </a:cubicBezTo>
                  <a:cubicBezTo>
                    <a:pt x="10631" y="4384"/>
                    <a:pt x="10747" y="4327"/>
                    <a:pt x="10858" y="4271"/>
                  </a:cubicBezTo>
                  <a:cubicBezTo>
                    <a:pt x="10983" y="4209"/>
                    <a:pt x="11100" y="4149"/>
                    <a:pt x="11229" y="4147"/>
                  </a:cubicBezTo>
                  <a:cubicBezTo>
                    <a:pt x="11231" y="4155"/>
                    <a:pt x="11233" y="4168"/>
                    <a:pt x="11233" y="4179"/>
                  </a:cubicBezTo>
                  <a:lnTo>
                    <a:pt x="11231" y="4217"/>
                  </a:lnTo>
                  <a:lnTo>
                    <a:pt x="11231" y="4217"/>
                  </a:lnTo>
                  <a:lnTo>
                    <a:pt x="11268" y="4207"/>
                  </a:lnTo>
                  <a:cubicBezTo>
                    <a:pt x="11321" y="4189"/>
                    <a:pt x="11366" y="4179"/>
                    <a:pt x="11409" y="4174"/>
                  </a:cubicBezTo>
                  <a:cubicBezTo>
                    <a:pt x="11425" y="4173"/>
                    <a:pt x="11441" y="4172"/>
                    <a:pt x="11457" y="4172"/>
                  </a:cubicBezTo>
                  <a:cubicBezTo>
                    <a:pt x="11562" y="4172"/>
                    <a:pt x="11667" y="4200"/>
                    <a:pt x="11769" y="4226"/>
                  </a:cubicBezTo>
                  <a:cubicBezTo>
                    <a:pt x="11874" y="4252"/>
                    <a:pt x="11983" y="4279"/>
                    <a:pt x="12090" y="4279"/>
                  </a:cubicBezTo>
                  <a:cubicBezTo>
                    <a:pt x="12129" y="4279"/>
                    <a:pt x="12163" y="4277"/>
                    <a:pt x="12197" y="4271"/>
                  </a:cubicBezTo>
                  <a:lnTo>
                    <a:pt x="12212" y="4267"/>
                  </a:lnTo>
                  <a:cubicBezTo>
                    <a:pt x="12239" y="4262"/>
                    <a:pt x="12268" y="4257"/>
                    <a:pt x="12291" y="4257"/>
                  </a:cubicBezTo>
                  <a:cubicBezTo>
                    <a:pt x="12304" y="4257"/>
                    <a:pt x="12315" y="4259"/>
                    <a:pt x="12324" y="4262"/>
                  </a:cubicBezTo>
                  <a:lnTo>
                    <a:pt x="12343" y="4269"/>
                  </a:lnTo>
                  <a:lnTo>
                    <a:pt x="12356" y="4249"/>
                  </a:lnTo>
                  <a:cubicBezTo>
                    <a:pt x="12418" y="4149"/>
                    <a:pt x="12463" y="4029"/>
                    <a:pt x="12502" y="3917"/>
                  </a:cubicBezTo>
                  <a:cubicBezTo>
                    <a:pt x="12517" y="3874"/>
                    <a:pt x="12536" y="3819"/>
                    <a:pt x="12521" y="3763"/>
                  </a:cubicBezTo>
                  <a:cubicBezTo>
                    <a:pt x="12515" y="3742"/>
                    <a:pt x="12504" y="3720"/>
                    <a:pt x="12493" y="3703"/>
                  </a:cubicBezTo>
                  <a:cubicBezTo>
                    <a:pt x="12482" y="3686"/>
                    <a:pt x="12474" y="3671"/>
                    <a:pt x="12470" y="3654"/>
                  </a:cubicBezTo>
                  <a:cubicBezTo>
                    <a:pt x="12457" y="3615"/>
                    <a:pt x="12474" y="3572"/>
                    <a:pt x="12489" y="3527"/>
                  </a:cubicBezTo>
                  <a:lnTo>
                    <a:pt x="12495" y="3508"/>
                  </a:lnTo>
                  <a:cubicBezTo>
                    <a:pt x="12585" y="3249"/>
                    <a:pt x="12517" y="2940"/>
                    <a:pt x="12324" y="2743"/>
                  </a:cubicBezTo>
                  <a:lnTo>
                    <a:pt x="12313" y="2733"/>
                  </a:lnTo>
                  <a:cubicBezTo>
                    <a:pt x="12266" y="2683"/>
                    <a:pt x="12210" y="2628"/>
                    <a:pt x="12225" y="2570"/>
                  </a:cubicBezTo>
                  <a:cubicBezTo>
                    <a:pt x="12234" y="2529"/>
                    <a:pt x="12275" y="2503"/>
                    <a:pt x="12317" y="2478"/>
                  </a:cubicBezTo>
                  <a:cubicBezTo>
                    <a:pt x="12335" y="2465"/>
                    <a:pt x="12354" y="2454"/>
                    <a:pt x="12369" y="2441"/>
                  </a:cubicBezTo>
                  <a:cubicBezTo>
                    <a:pt x="12500" y="2338"/>
                    <a:pt x="12515" y="2156"/>
                    <a:pt x="12517" y="1993"/>
                  </a:cubicBezTo>
                  <a:cubicBezTo>
                    <a:pt x="12519" y="1820"/>
                    <a:pt x="12470" y="1715"/>
                    <a:pt x="12371" y="1689"/>
                  </a:cubicBezTo>
                  <a:cubicBezTo>
                    <a:pt x="12358" y="1685"/>
                    <a:pt x="12341" y="1683"/>
                    <a:pt x="12326" y="1681"/>
                  </a:cubicBezTo>
                  <a:cubicBezTo>
                    <a:pt x="12294" y="1678"/>
                    <a:pt x="12272" y="1674"/>
                    <a:pt x="12262" y="1659"/>
                  </a:cubicBezTo>
                  <a:cubicBezTo>
                    <a:pt x="12257" y="1653"/>
                    <a:pt x="12255" y="1640"/>
                    <a:pt x="12253" y="1627"/>
                  </a:cubicBezTo>
                  <a:cubicBezTo>
                    <a:pt x="12251" y="1621"/>
                    <a:pt x="12251" y="1612"/>
                    <a:pt x="12249" y="1606"/>
                  </a:cubicBezTo>
                  <a:cubicBezTo>
                    <a:pt x="12227" y="1528"/>
                    <a:pt x="12159" y="1492"/>
                    <a:pt x="12090" y="1458"/>
                  </a:cubicBezTo>
                  <a:cubicBezTo>
                    <a:pt x="12045" y="1432"/>
                    <a:pt x="11996" y="1408"/>
                    <a:pt x="11968" y="1370"/>
                  </a:cubicBezTo>
                  <a:cubicBezTo>
                    <a:pt x="11923" y="1306"/>
                    <a:pt x="11940" y="1220"/>
                    <a:pt x="11957" y="1130"/>
                  </a:cubicBezTo>
                  <a:cubicBezTo>
                    <a:pt x="11977" y="1031"/>
                    <a:pt x="11998" y="929"/>
                    <a:pt x="11938" y="847"/>
                  </a:cubicBezTo>
                  <a:cubicBezTo>
                    <a:pt x="11906" y="802"/>
                    <a:pt x="11861" y="776"/>
                    <a:pt x="11816" y="753"/>
                  </a:cubicBezTo>
                  <a:cubicBezTo>
                    <a:pt x="11803" y="746"/>
                    <a:pt x="11790" y="738"/>
                    <a:pt x="11777" y="731"/>
                  </a:cubicBezTo>
                  <a:cubicBezTo>
                    <a:pt x="11724" y="699"/>
                    <a:pt x="11677" y="656"/>
                    <a:pt x="11628" y="614"/>
                  </a:cubicBezTo>
                  <a:cubicBezTo>
                    <a:pt x="11580" y="573"/>
                    <a:pt x="11531" y="530"/>
                    <a:pt x="11478" y="496"/>
                  </a:cubicBezTo>
                  <a:cubicBezTo>
                    <a:pt x="11364" y="423"/>
                    <a:pt x="11233" y="391"/>
                    <a:pt x="11064" y="391"/>
                  </a:cubicBezTo>
                  <a:cubicBezTo>
                    <a:pt x="10931" y="391"/>
                    <a:pt x="10792" y="412"/>
                    <a:pt x="10655" y="434"/>
                  </a:cubicBezTo>
                  <a:cubicBezTo>
                    <a:pt x="10548" y="449"/>
                    <a:pt x="10436" y="466"/>
                    <a:pt x="10329" y="472"/>
                  </a:cubicBezTo>
                  <a:lnTo>
                    <a:pt x="10323" y="472"/>
                  </a:lnTo>
                  <a:lnTo>
                    <a:pt x="10046" y="650"/>
                  </a:lnTo>
                  <a:cubicBezTo>
                    <a:pt x="9982" y="691"/>
                    <a:pt x="9918" y="742"/>
                    <a:pt x="9909" y="813"/>
                  </a:cubicBezTo>
                  <a:cubicBezTo>
                    <a:pt x="9534" y="929"/>
                    <a:pt x="9072" y="1070"/>
                    <a:pt x="8628" y="1070"/>
                  </a:cubicBezTo>
                  <a:cubicBezTo>
                    <a:pt x="8472" y="1070"/>
                    <a:pt x="8328" y="1053"/>
                    <a:pt x="8187" y="1019"/>
                  </a:cubicBezTo>
                  <a:cubicBezTo>
                    <a:pt x="7910" y="950"/>
                    <a:pt x="7651" y="811"/>
                    <a:pt x="7403" y="674"/>
                  </a:cubicBezTo>
                  <a:cubicBezTo>
                    <a:pt x="7328" y="633"/>
                    <a:pt x="7255" y="592"/>
                    <a:pt x="7180" y="554"/>
                  </a:cubicBezTo>
                  <a:cubicBezTo>
                    <a:pt x="6845" y="380"/>
                    <a:pt x="6492" y="239"/>
                    <a:pt x="6130" y="134"/>
                  </a:cubicBezTo>
                  <a:cubicBezTo>
                    <a:pt x="5819" y="44"/>
                    <a:pt x="5551" y="1"/>
                    <a:pt x="5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151"/>
            <p:cNvSpPr/>
            <p:nvPr/>
          </p:nvSpPr>
          <p:spPr>
            <a:xfrm>
              <a:off x="4848200" y="2581762"/>
              <a:ext cx="64559" cy="41372"/>
            </a:xfrm>
            <a:custGeom>
              <a:rect b="b" l="l" r="r" t="t"/>
              <a:pathLst>
                <a:path extrusionOk="0" h="1456" w="2272">
                  <a:moveTo>
                    <a:pt x="1394" y="0"/>
                  </a:moveTo>
                  <a:cubicBezTo>
                    <a:pt x="1344" y="0"/>
                    <a:pt x="1294" y="8"/>
                    <a:pt x="1245" y="28"/>
                  </a:cubicBezTo>
                  <a:cubicBezTo>
                    <a:pt x="1196" y="49"/>
                    <a:pt x="1153" y="79"/>
                    <a:pt x="1101" y="94"/>
                  </a:cubicBezTo>
                  <a:cubicBezTo>
                    <a:pt x="1070" y="103"/>
                    <a:pt x="1038" y="106"/>
                    <a:pt x="1006" y="106"/>
                  </a:cubicBezTo>
                  <a:cubicBezTo>
                    <a:pt x="948" y="106"/>
                    <a:pt x="889" y="97"/>
                    <a:pt x="832" y="97"/>
                  </a:cubicBezTo>
                  <a:cubicBezTo>
                    <a:pt x="797" y="97"/>
                    <a:pt x="762" y="100"/>
                    <a:pt x="729" y="111"/>
                  </a:cubicBezTo>
                  <a:cubicBezTo>
                    <a:pt x="666" y="133"/>
                    <a:pt x="615" y="178"/>
                    <a:pt x="566" y="225"/>
                  </a:cubicBezTo>
                  <a:cubicBezTo>
                    <a:pt x="313" y="471"/>
                    <a:pt x="120" y="780"/>
                    <a:pt x="0" y="1112"/>
                  </a:cubicBezTo>
                  <a:cubicBezTo>
                    <a:pt x="7" y="1112"/>
                    <a:pt x="13" y="1112"/>
                    <a:pt x="17" y="1114"/>
                  </a:cubicBezTo>
                  <a:cubicBezTo>
                    <a:pt x="99" y="1131"/>
                    <a:pt x="182" y="1153"/>
                    <a:pt x="242" y="1210"/>
                  </a:cubicBezTo>
                  <a:cubicBezTo>
                    <a:pt x="277" y="1247"/>
                    <a:pt x="300" y="1292"/>
                    <a:pt x="330" y="1333"/>
                  </a:cubicBezTo>
                  <a:cubicBezTo>
                    <a:pt x="395" y="1417"/>
                    <a:pt x="497" y="1456"/>
                    <a:pt x="602" y="1456"/>
                  </a:cubicBezTo>
                  <a:cubicBezTo>
                    <a:pt x="770" y="1456"/>
                    <a:pt x="944" y="1357"/>
                    <a:pt x="984" y="1191"/>
                  </a:cubicBezTo>
                  <a:cubicBezTo>
                    <a:pt x="1000" y="1194"/>
                    <a:pt x="1016" y="1196"/>
                    <a:pt x="1031" y="1196"/>
                  </a:cubicBezTo>
                  <a:cubicBezTo>
                    <a:pt x="1241" y="1196"/>
                    <a:pt x="1403" y="921"/>
                    <a:pt x="1624" y="919"/>
                  </a:cubicBezTo>
                  <a:cubicBezTo>
                    <a:pt x="1625" y="919"/>
                    <a:pt x="1626" y="919"/>
                    <a:pt x="1627" y="919"/>
                  </a:cubicBezTo>
                  <a:cubicBezTo>
                    <a:pt x="1775" y="919"/>
                    <a:pt x="1932" y="1036"/>
                    <a:pt x="2063" y="1036"/>
                  </a:cubicBezTo>
                  <a:cubicBezTo>
                    <a:pt x="2105" y="1036"/>
                    <a:pt x="2144" y="1025"/>
                    <a:pt x="2179" y="994"/>
                  </a:cubicBezTo>
                  <a:cubicBezTo>
                    <a:pt x="2271" y="915"/>
                    <a:pt x="2239" y="754"/>
                    <a:pt x="2145" y="677"/>
                  </a:cubicBezTo>
                  <a:cubicBezTo>
                    <a:pt x="2050" y="600"/>
                    <a:pt x="1922" y="585"/>
                    <a:pt x="1800" y="581"/>
                  </a:cubicBezTo>
                  <a:cubicBezTo>
                    <a:pt x="1740" y="478"/>
                    <a:pt x="1682" y="375"/>
                    <a:pt x="1622" y="272"/>
                  </a:cubicBezTo>
                  <a:cubicBezTo>
                    <a:pt x="1573" y="184"/>
                    <a:pt x="1523" y="96"/>
                    <a:pt x="1474" y="6"/>
                  </a:cubicBezTo>
                  <a:cubicBezTo>
                    <a:pt x="1447" y="3"/>
                    <a:pt x="1421" y="0"/>
                    <a:pt x="1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151"/>
            <p:cNvSpPr/>
            <p:nvPr/>
          </p:nvSpPr>
          <p:spPr>
            <a:xfrm>
              <a:off x="4847149" y="2580995"/>
              <a:ext cx="65298" cy="42907"/>
            </a:xfrm>
            <a:custGeom>
              <a:rect b="b" l="l" r="r" t="t"/>
              <a:pathLst>
                <a:path extrusionOk="0" h="1510" w="2298">
                  <a:moveTo>
                    <a:pt x="1426" y="54"/>
                  </a:moveTo>
                  <a:cubicBezTo>
                    <a:pt x="1448" y="54"/>
                    <a:pt x="1470" y="56"/>
                    <a:pt x="1494" y="59"/>
                  </a:cubicBezTo>
                  <a:cubicBezTo>
                    <a:pt x="1541" y="143"/>
                    <a:pt x="1588" y="228"/>
                    <a:pt x="1635" y="312"/>
                  </a:cubicBezTo>
                  <a:lnTo>
                    <a:pt x="1822" y="635"/>
                  </a:lnTo>
                  <a:lnTo>
                    <a:pt x="1837" y="635"/>
                  </a:lnTo>
                  <a:cubicBezTo>
                    <a:pt x="1955" y="640"/>
                    <a:pt x="2077" y="653"/>
                    <a:pt x="2165" y="723"/>
                  </a:cubicBezTo>
                  <a:cubicBezTo>
                    <a:pt x="2212" y="764"/>
                    <a:pt x="2244" y="828"/>
                    <a:pt x="2244" y="890"/>
                  </a:cubicBezTo>
                  <a:cubicBezTo>
                    <a:pt x="2244" y="922"/>
                    <a:pt x="2237" y="967"/>
                    <a:pt x="2199" y="1002"/>
                  </a:cubicBezTo>
                  <a:cubicBezTo>
                    <a:pt x="2171" y="1025"/>
                    <a:pt x="2139" y="1036"/>
                    <a:pt x="2100" y="1036"/>
                  </a:cubicBezTo>
                  <a:cubicBezTo>
                    <a:pt x="2042" y="1036"/>
                    <a:pt x="1976" y="1010"/>
                    <a:pt x="1905" y="982"/>
                  </a:cubicBezTo>
                  <a:cubicBezTo>
                    <a:pt x="1826" y="952"/>
                    <a:pt x="1745" y="920"/>
                    <a:pt x="1661" y="920"/>
                  </a:cubicBezTo>
                  <a:lnTo>
                    <a:pt x="1659" y="920"/>
                  </a:lnTo>
                  <a:cubicBezTo>
                    <a:pt x="1539" y="920"/>
                    <a:pt x="1438" y="995"/>
                    <a:pt x="1340" y="1066"/>
                  </a:cubicBezTo>
                  <a:cubicBezTo>
                    <a:pt x="1248" y="1134"/>
                    <a:pt x="1159" y="1196"/>
                    <a:pt x="1065" y="1196"/>
                  </a:cubicBezTo>
                  <a:cubicBezTo>
                    <a:pt x="1052" y="1196"/>
                    <a:pt x="1038" y="1195"/>
                    <a:pt x="1025" y="1192"/>
                  </a:cubicBezTo>
                  <a:lnTo>
                    <a:pt x="999" y="1186"/>
                  </a:lnTo>
                  <a:lnTo>
                    <a:pt x="995" y="1212"/>
                  </a:lnTo>
                  <a:cubicBezTo>
                    <a:pt x="956" y="1372"/>
                    <a:pt x="787" y="1456"/>
                    <a:pt x="639" y="1456"/>
                  </a:cubicBezTo>
                  <a:cubicBezTo>
                    <a:pt x="534" y="1456"/>
                    <a:pt x="444" y="1415"/>
                    <a:pt x="388" y="1342"/>
                  </a:cubicBezTo>
                  <a:cubicBezTo>
                    <a:pt x="378" y="1330"/>
                    <a:pt x="367" y="1312"/>
                    <a:pt x="356" y="1297"/>
                  </a:cubicBezTo>
                  <a:cubicBezTo>
                    <a:pt x="339" y="1270"/>
                    <a:pt x="320" y="1244"/>
                    <a:pt x="296" y="1218"/>
                  </a:cubicBezTo>
                  <a:cubicBezTo>
                    <a:pt x="239" y="1160"/>
                    <a:pt x="155" y="1135"/>
                    <a:pt x="74" y="1117"/>
                  </a:cubicBezTo>
                  <a:cubicBezTo>
                    <a:pt x="196" y="794"/>
                    <a:pt x="384" y="503"/>
                    <a:pt x="622" y="271"/>
                  </a:cubicBezTo>
                  <a:cubicBezTo>
                    <a:pt x="665" y="230"/>
                    <a:pt x="714" y="183"/>
                    <a:pt x="774" y="164"/>
                  </a:cubicBezTo>
                  <a:cubicBezTo>
                    <a:pt x="802" y="155"/>
                    <a:pt x="836" y="152"/>
                    <a:pt x="873" y="152"/>
                  </a:cubicBezTo>
                  <a:cubicBezTo>
                    <a:pt x="899" y="152"/>
                    <a:pt x="926" y="154"/>
                    <a:pt x="954" y="155"/>
                  </a:cubicBezTo>
                  <a:cubicBezTo>
                    <a:pt x="982" y="158"/>
                    <a:pt x="1010" y="160"/>
                    <a:pt x="1036" y="160"/>
                  </a:cubicBezTo>
                  <a:cubicBezTo>
                    <a:pt x="1077" y="160"/>
                    <a:pt x="1115" y="156"/>
                    <a:pt x="1147" y="147"/>
                  </a:cubicBezTo>
                  <a:cubicBezTo>
                    <a:pt x="1179" y="136"/>
                    <a:pt x="1209" y="121"/>
                    <a:pt x="1237" y="106"/>
                  </a:cubicBezTo>
                  <a:cubicBezTo>
                    <a:pt x="1256" y="98"/>
                    <a:pt x="1273" y="89"/>
                    <a:pt x="1293" y="80"/>
                  </a:cubicBezTo>
                  <a:cubicBezTo>
                    <a:pt x="1334" y="63"/>
                    <a:pt x="1378" y="54"/>
                    <a:pt x="1426" y="54"/>
                  </a:cubicBezTo>
                  <a:close/>
                  <a:moveTo>
                    <a:pt x="1430" y="0"/>
                  </a:moveTo>
                  <a:cubicBezTo>
                    <a:pt x="1374" y="0"/>
                    <a:pt x="1322" y="11"/>
                    <a:pt x="1271" y="31"/>
                  </a:cubicBezTo>
                  <a:cubicBezTo>
                    <a:pt x="1252" y="40"/>
                    <a:pt x="1233" y="48"/>
                    <a:pt x="1213" y="59"/>
                  </a:cubicBezTo>
                  <a:cubicBezTo>
                    <a:pt x="1186" y="74"/>
                    <a:pt x="1158" y="87"/>
                    <a:pt x="1130" y="95"/>
                  </a:cubicBezTo>
                  <a:cubicBezTo>
                    <a:pt x="1104" y="103"/>
                    <a:pt x="1073" y="105"/>
                    <a:pt x="1038" y="105"/>
                  </a:cubicBezTo>
                  <a:cubicBezTo>
                    <a:pt x="1012" y="105"/>
                    <a:pt x="984" y="104"/>
                    <a:pt x="956" y="102"/>
                  </a:cubicBezTo>
                  <a:cubicBezTo>
                    <a:pt x="928" y="100"/>
                    <a:pt x="898" y="98"/>
                    <a:pt x="871" y="98"/>
                  </a:cubicBezTo>
                  <a:cubicBezTo>
                    <a:pt x="826" y="98"/>
                    <a:pt x="789" y="102"/>
                    <a:pt x="757" y="115"/>
                  </a:cubicBezTo>
                  <a:cubicBezTo>
                    <a:pt x="686" y="136"/>
                    <a:pt x="631" y="188"/>
                    <a:pt x="586" y="233"/>
                  </a:cubicBezTo>
                  <a:cubicBezTo>
                    <a:pt x="335" y="477"/>
                    <a:pt x="136" y="787"/>
                    <a:pt x="11" y="1128"/>
                  </a:cubicBezTo>
                  <a:lnTo>
                    <a:pt x="1" y="1158"/>
                  </a:lnTo>
                  <a:lnTo>
                    <a:pt x="33" y="1165"/>
                  </a:lnTo>
                  <a:cubicBezTo>
                    <a:pt x="35" y="1165"/>
                    <a:pt x="39" y="1165"/>
                    <a:pt x="44" y="1167"/>
                  </a:cubicBezTo>
                  <a:lnTo>
                    <a:pt x="50" y="1167"/>
                  </a:lnTo>
                  <a:cubicBezTo>
                    <a:pt x="127" y="1184"/>
                    <a:pt x="206" y="1205"/>
                    <a:pt x="260" y="1257"/>
                  </a:cubicBezTo>
                  <a:cubicBezTo>
                    <a:pt x="279" y="1276"/>
                    <a:pt x="294" y="1302"/>
                    <a:pt x="311" y="1327"/>
                  </a:cubicBezTo>
                  <a:cubicBezTo>
                    <a:pt x="322" y="1342"/>
                    <a:pt x="335" y="1360"/>
                    <a:pt x="346" y="1377"/>
                  </a:cubicBezTo>
                  <a:cubicBezTo>
                    <a:pt x="412" y="1460"/>
                    <a:pt x="519" y="1509"/>
                    <a:pt x="639" y="1509"/>
                  </a:cubicBezTo>
                  <a:cubicBezTo>
                    <a:pt x="802" y="1509"/>
                    <a:pt x="986" y="1420"/>
                    <a:pt x="1040" y="1248"/>
                  </a:cubicBezTo>
                  <a:lnTo>
                    <a:pt x="1068" y="1248"/>
                  </a:lnTo>
                  <a:cubicBezTo>
                    <a:pt x="1179" y="1248"/>
                    <a:pt x="1278" y="1177"/>
                    <a:pt x="1372" y="1109"/>
                  </a:cubicBezTo>
                  <a:cubicBezTo>
                    <a:pt x="1464" y="1042"/>
                    <a:pt x="1558" y="974"/>
                    <a:pt x="1663" y="974"/>
                  </a:cubicBezTo>
                  <a:cubicBezTo>
                    <a:pt x="1734" y="974"/>
                    <a:pt x="1811" y="1004"/>
                    <a:pt x="1886" y="1032"/>
                  </a:cubicBezTo>
                  <a:cubicBezTo>
                    <a:pt x="1961" y="1062"/>
                    <a:pt x="2032" y="1090"/>
                    <a:pt x="2100" y="1090"/>
                  </a:cubicBezTo>
                  <a:cubicBezTo>
                    <a:pt x="2152" y="1090"/>
                    <a:pt x="2197" y="1075"/>
                    <a:pt x="2233" y="1042"/>
                  </a:cubicBezTo>
                  <a:cubicBezTo>
                    <a:pt x="2276" y="1006"/>
                    <a:pt x="2297" y="950"/>
                    <a:pt x="2297" y="890"/>
                  </a:cubicBezTo>
                  <a:cubicBezTo>
                    <a:pt x="2295" y="811"/>
                    <a:pt x="2259" y="732"/>
                    <a:pt x="2199" y="682"/>
                  </a:cubicBezTo>
                  <a:cubicBezTo>
                    <a:pt x="2102" y="603"/>
                    <a:pt x="1976" y="586"/>
                    <a:pt x="1852" y="582"/>
                  </a:cubicBezTo>
                  <a:lnTo>
                    <a:pt x="1683" y="284"/>
                  </a:lnTo>
                  <a:cubicBezTo>
                    <a:pt x="1633" y="198"/>
                    <a:pt x="1584" y="110"/>
                    <a:pt x="1535" y="20"/>
                  </a:cubicBezTo>
                  <a:lnTo>
                    <a:pt x="1528" y="10"/>
                  </a:lnTo>
                  <a:lnTo>
                    <a:pt x="1515" y="8"/>
                  </a:lnTo>
                  <a:cubicBezTo>
                    <a:pt x="1486" y="3"/>
                    <a:pt x="1458" y="0"/>
                    <a:pt x="1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151"/>
            <p:cNvSpPr/>
            <p:nvPr/>
          </p:nvSpPr>
          <p:spPr>
            <a:xfrm>
              <a:off x="4804671" y="2740393"/>
              <a:ext cx="53164" cy="20345"/>
            </a:xfrm>
            <a:custGeom>
              <a:rect b="b" l="l" r="r" t="t"/>
              <a:pathLst>
                <a:path extrusionOk="0" h="716" w="1871">
                  <a:moveTo>
                    <a:pt x="220" y="1"/>
                  </a:moveTo>
                  <a:cubicBezTo>
                    <a:pt x="204" y="1"/>
                    <a:pt x="188" y="4"/>
                    <a:pt x="176" y="15"/>
                  </a:cubicBezTo>
                  <a:cubicBezTo>
                    <a:pt x="161" y="28"/>
                    <a:pt x="157" y="49"/>
                    <a:pt x="150" y="71"/>
                  </a:cubicBezTo>
                  <a:cubicBezTo>
                    <a:pt x="125" y="146"/>
                    <a:pt x="65" y="206"/>
                    <a:pt x="32" y="281"/>
                  </a:cubicBezTo>
                  <a:cubicBezTo>
                    <a:pt x="0" y="354"/>
                    <a:pt x="9" y="461"/>
                    <a:pt x="84" y="491"/>
                  </a:cubicBezTo>
                  <a:cubicBezTo>
                    <a:pt x="99" y="497"/>
                    <a:pt x="115" y="499"/>
                    <a:pt x="131" y="499"/>
                  </a:cubicBezTo>
                  <a:cubicBezTo>
                    <a:pt x="178" y="499"/>
                    <a:pt x="228" y="482"/>
                    <a:pt x="271" y="482"/>
                  </a:cubicBezTo>
                  <a:cubicBezTo>
                    <a:pt x="298" y="482"/>
                    <a:pt x="323" y="488"/>
                    <a:pt x="341" y="510"/>
                  </a:cubicBezTo>
                  <a:cubicBezTo>
                    <a:pt x="362" y="538"/>
                    <a:pt x="362" y="577"/>
                    <a:pt x="377" y="609"/>
                  </a:cubicBezTo>
                  <a:cubicBezTo>
                    <a:pt x="407" y="675"/>
                    <a:pt x="493" y="694"/>
                    <a:pt x="566" y="703"/>
                  </a:cubicBezTo>
                  <a:cubicBezTo>
                    <a:pt x="632" y="710"/>
                    <a:pt x="700" y="716"/>
                    <a:pt x="767" y="716"/>
                  </a:cubicBezTo>
                  <a:cubicBezTo>
                    <a:pt x="899" y="716"/>
                    <a:pt x="1028" y="694"/>
                    <a:pt x="1131" y="617"/>
                  </a:cubicBezTo>
                  <a:cubicBezTo>
                    <a:pt x="1168" y="589"/>
                    <a:pt x="1200" y="557"/>
                    <a:pt x="1243" y="544"/>
                  </a:cubicBezTo>
                  <a:cubicBezTo>
                    <a:pt x="1257" y="540"/>
                    <a:pt x="1271" y="538"/>
                    <a:pt x="1285" y="538"/>
                  </a:cubicBezTo>
                  <a:cubicBezTo>
                    <a:pt x="1351" y="538"/>
                    <a:pt x="1418" y="577"/>
                    <a:pt x="1485" y="592"/>
                  </a:cubicBezTo>
                  <a:cubicBezTo>
                    <a:pt x="1506" y="595"/>
                    <a:pt x="1527" y="596"/>
                    <a:pt x="1548" y="596"/>
                  </a:cubicBezTo>
                  <a:cubicBezTo>
                    <a:pt x="1577" y="596"/>
                    <a:pt x="1607" y="594"/>
                    <a:pt x="1635" y="592"/>
                  </a:cubicBezTo>
                  <a:cubicBezTo>
                    <a:pt x="1689" y="587"/>
                    <a:pt x="1742" y="583"/>
                    <a:pt x="1789" y="555"/>
                  </a:cubicBezTo>
                  <a:cubicBezTo>
                    <a:pt x="1834" y="529"/>
                    <a:pt x="1871" y="476"/>
                    <a:pt x="1856" y="424"/>
                  </a:cubicBezTo>
                  <a:cubicBezTo>
                    <a:pt x="1832" y="330"/>
                    <a:pt x="1699" y="334"/>
                    <a:pt x="1607" y="302"/>
                  </a:cubicBezTo>
                  <a:cubicBezTo>
                    <a:pt x="1521" y="272"/>
                    <a:pt x="1446" y="194"/>
                    <a:pt x="1359" y="194"/>
                  </a:cubicBezTo>
                  <a:cubicBezTo>
                    <a:pt x="1352" y="194"/>
                    <a:pt x="1346" y="194"/>
                    <a:pt x="1339" y="195"/>
                  </a:cubicBezTo>
                  <a:cubicBezTo>
                    <a:pt x="1309" y="202"/>
                    <a:pt x="1279" y="217"/>
                    <a:pt x="1251" y="229"/>
                  </a:cubicBezTo>
                  <a:cubicBezTo>
                    <a:pt x="1159" y="270"/>
                    <a:pt x="1059" y="280"/>
                    <a:pt x="957" y="280"/>
                  </a:cubicBezTo>
                  <a:cubicBezTo>
                    <a:pt x="903" y="280"/>
                    <a:pt x="849" y="277"/>
                    <a:pt x="795" y="274"/>
                  </a:cubicBezTo>
                  <a:cubicBezTo>
                    <a:pt x="765" y="272"/>
                    <a:pt x="735" y="270"/>
                    <a:pt x="709" y="257"/>
                  </a:cubicBezTo>
                  <a:cubicBezTo>
                    <a:pt x="684" y="247"/>
                    <a:pt x="664" y="225"/>
                    <a:pt x="643" y="206"/>
                  </a:cubicBezTo>
                  <a:cubicBezTo>
                    <a:pt x="536" y="105"/>
                    <a:pt x="401" y="34"/>
                    <a:pt x="255" y="4"/>
                  </a:cubicBezTo>
                  <a:cubicBezTo>
                    <a:pt x="244" y="3"/>
                    <a:pt x="232" y="1"/>
                    <a:pt x="2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151"/>
            <p:cNvSpPr/>
            <p:nvPr/>
          </p:nvSpPr>
          <p:spPr>
            <a:xfrm>
              <a:off x="4804103" y="2739626"/>
              <a:ext cx="54585" cy="21851"/>
            </a:xfrm>
            <a:custGeom>
              <a:rect b="b" l="l" r="r" t="t"/>
              <a:pathLst>
                <a:path extrusionOk="0" h="769" w="1921">
                  <a:moveTo>
                    <a:pt x="237" y="55"/>
                  </a:moveTo>
                  <a:cubicBezTo>
                    <a:pt x="246" y="55"/>
                    <a:pt x="257" y="56"/>
                    <a:pt x="271" y="59"/>
                  </a:cubicBezTo>
                  <a:cubicBezTo>
                    <a:pt x="410" y="87"/>
                    <a:pt x="541" y="156"/>
                    <a:pt x="646" y="252"/>
                  </a:cubicBezTo>
                  <a:lnTo>
                    <a:pt x="652" y="259"/>
                  </a:lnTo>
                  <a:cubicBezTo>
                    <a:pt x="672" y="278"/>
                    <a:pt x="691" y="297"/>
                    <a:pt x="719" y="310"/>
                  </a:cubicBezTo>
                  <a:cubicBezTo>
                    <a:pt x="749" y="323"/>
                    <a:pt x="783" y="325"/>
                    <a:pt x="813" y="327"/>
                  </a:cubicBezTo>
                  <a:cubicBezTo>
                    <a:pt x="871" y="331"/>
                    <a:pt x="924" y="334"/>
                    <a:pt x="978" y="334"/>
                  </a:cubicBezTo>
                  <a:cubicBezTo>
                    <a:pt x="1102" y="334"/>
                    <a:pt x="1199" y="316"/>
                    <a:pt x="1282" y="280"/>
                  </a:cubicBezTo>
                  <a:lnTo>
                    <a:pt x="1301" y="271"/>
                  </a:lnTo>
                  <a:cubicBezTo>
                    <a:pt x="1323" y="263"/>
                    <a:pt x="1342" y="252"/>
                    <a:pt x="1364" y="250"/>
                  </a:cubicBezTo>
                  <a:cubicBezTo>
                    <a:pt x="1370" y="249"/>
                    <a:pt x="1376" y="249"/>
                    <a:pt x="1382" y="249"/>
                  </a:cubicBezTo>
                  <a:cubicBezTo>
                    <a:pt x="1428" y="249"/>
                    <a:pt x="1470" y="275"/>
                    <a:pt x="1516" y="304"/>
                  </a:cubicBezTo>
                  <a:cubicBezTo>
                    <a:pt x="1548" y="323"/>
                    <a:pt x="1582" y="342"/>
                    <a:pt x="1619" y="355"/>
                  </a:cubicBezTo>
                  <a:cubicBezTo>
                    <a:pt x="1644" y="366"/>
                    <a:pt x="1674" y="372"/>
                    <a:pt x="1704" y="376"/>
                  </a:cubicBezTo>
                  <a:cubicBezTo>
                    <a:pt x="1786" y="396"/>
                    <a:pt x="1837" y="409"/>
                    <a:pt x="1850" y="458"/>
                  </a:cubicBezTo>
                  <a:cubicBezTo>
                    <a:pt x="1861" y="499"/>
                    <a:pt x="1831" y="539"/>
                    <a:pt x="1796" y="561"/>
                  </a:cubicBezTo>
                  <a:cubicBezTo>
                    <a:pt x="1754" y="584"/>
                    <a:pt x="1702" y="589"/>
                    <a:pt x="1653" y="593"/>
                  </a:cubicBezTo>
                  <a:cubicBezTo>
                    <a:pt x="1628" y="595"/>
                    <a:pt x="1602" y="597"/>
                    <a:pt x="1578" y="597"/>
                  </a:cubicBezTo>
                  <a:cubicBezTo>
                    <a:pt x="1553" y="597"/>
                    <a:pt x="1530" y="595"/>
                    <a:pt x="1509" y="591"/>
                  </a:cubicBezTo>
                  <a:cubicBezTo>
                    <a:pt x="1486" y="586"/>
                    <a:pt x="1460" y="578"/>
                    <a:pt x="1432" y="567"/>
                  </a:cubicBezTo>
                  <a:cubicBezTo>
                    <a:pt x="1392" y="553"/>
                    <a:pt x="1347" y="539"/>
                    <a:pt x="1303" y="539"/>
                  </a:cubicBezTo>
                  <a:cubicBezTo>
                    <a:pt x="1286" y="539"/>
                    <a:pt x="1270" y="541"/>
                    <a:pt x="1254" y="546"/>
                  </a:cubicBezTo>
                  <a:cubicBezTo>
                    <a:pt x="1218" y="556"/>
                    <a:pt x="1188" y="580"/>
                    <a:pt x="1160" y="604"/>
                  </a:cubicBezTo>
                  <a:cubicBezTo>
                    <a:pt x="1151" y="610"/>
                    <a:pt x="1145" y="616"/>
                    <a:pt x="1136" y="623"/>
                  </a:cubicBezTo>
                  <a:cubicBezTo>
                    <a:pt x="1051" y="687"/>
                    <a:pt x="939" y="715"/>
                    <a:pt x="792" y="715"/>
                  </a:cubicBezTo>
                  <a:cubicBezTo>
                    <a:pt x="719" y="715"/>
                    <a:pt x="644" y="708"/>
                    <a:pt x="590" y="702"/>
                  </a:cubicBezTo>
                  <a:cubicBezTo>
                    <a:pt x="524" y="696"/>
                    <a:pt x="447" y="681"/>
                    <a:pt x="421" y="625"/>
                  </a:cubicBezTo>
                  <a:cubicBezTo>
                    <a:pt x="417" y="614"/>
                    <a:pt x="412" y="601"/>
                    <a:pt x="410" y="589"/>
                  </a:cubicBezTo>
                  <a:cubicBezTo>
                    <a:pt x="404" y="567"/>
                    <a:pt x="397" y="541"/>
                    <a:pt x="380" y="520"/>
                  </a:cubicBezTo>
                  <a:cubicBezTo>
                    <a:pt x="359" y="494"/>
                    <a:pt x="331" y="481"/>
                    <a:pt x="290" y="481"/>
                  </a:cubicBezTo>
                  <a:cubicBezTo>
                    <a:pt x="267" y="481"/>
                    <a:pt x="243" y="486"/>
                    <a:pt x="220" y="490"/>
                  </a:cubicBezTo>
                  <a:cubicBezTo>
                    <a:pt x="195" y="494"/>
                    <a:pt x="170" y="498"/>
                    <a:pt x="148" y="498"/>
                  </a:cubicBezTo>
                  <a:cubicBezTo>
                    <a:pt x="135" y="498"/>
                    <a:pt x="122" y="496"/>
                    <a:pt x="112" y="492"/>
                  </a:cubicBezTo>
                  <a:cubicBezTo>
                    <a:pt x="93" y="484"/>
                    <a:pt x="80" y="471"/>
                    <a:pt x="72" y="447"/>
                  </a:cubicBezTo>
                  <a:cubicBezTo>
                    <a:pt x="57" y="411"/>
                    <a:pt x="59" y="359"/>
                    <a:pt x="76" y="319"/>
                  </a:cubicBezTo>
                  <a:cubicBezTo>
                    <a:pt x="91" y="289"/>
                    <a:pt x="108" y="261"/>
                    <a:pt x="127" y="231"/>
                  </a:cubicBezTo>
                  <a:cubicBezTo>
                    <a:pt x="153" y="192"/>
                    <a:pt x="181" y="151"/>
                    <a:pt x="196" y="104"/>
                  </a:cubicBezTo>
                  <a:lnTo>
                    <a:pt x="198" y="96"/>
                  </a:lnTo>
                  <a:cubicBezTo>
                    <a:pt x="202" y="83"/>
                    <a:pt x="207" y="68"/>
                    <a:pt x="213" y="61"/>
                  </a:cubicBezTo>
                  <a:cubicBezTo>
                    <a:pt x="219" y="57"/>
                    <a:pt x="226" y="55"/>
                    <a:pt x="237" y="55"/>
                  </a:cubicBezTo>
                  <a:close/>
                  <a:moveTo>
                    <a:pt x="240" y="1"/>
                  </a:moveTo>
                  <a:cubicBezTo>
                    <a:pt x="214" y="1"/>
                    <a:pt x="195" y="8"/>
                    <a:pt x="179" y="23"/>
                  </a:cubicBezTo>
                  <a:cubicBezTo>
                    <a:pt x="160" y="38"/>
                    <a:pt x="153" y="61"/>
                    <a:pt x="147" y="81"/>
                  </a:cubicBezTo>
                  <a:lnTo>
                    <a:pt x="145" y="89"/>
                  </a:lnTo>
                  <a:cubicBezTo>
                    <a:pt x="132" y="128"/>
                    <a:pt x="108" y="164"/>
                    <a:pt x="85" y="201"/>
                  </a:cubicBezTo>
                  <a:cubicBezTo>
                    <a:pt x="63" y="231"/>
                    <a:pt x="44" y="263"/>
                    <a:pt x="29" y="297"/>
                  </a:cubicBezTo>
                  <a:cubicBezTo>
                    <a:pt x="3" y="351"/>
                    <a:pt x="1" y="419"/>
                    <a:pt x="22" y="469"/>
                  </a:cubicBezTo>
                  <a:cubicBezTo>
                    <a:pt x="35" y="503"/>
                    <a:pt x="61" y="529"/>
                    <a:pt x="93" y="541"/>
                  </a:cubicBezTo>
                  <a:cubicBezTo>
                    <a:pt x="112" y="549"/>
                    <a:pt x="132" y="551"/>
                    <a:pt x="154" y="551"/>
                  </a:cubicBezTo>
                  <a:cubicBezTo>
                    <a:pt x="178" y="551"/>
                    <a:pt x="203" y="548"/>
                    <a:pt x="228" y="544"/>
                  </a:cubicBezTo>
                  <a:cubicBezTo>
                    <a:pt x="251" y="540"/>
                    <a:pt x="272" y="537"/>
                    <a:pt x="290" y="537"/>
                  </a:cubicBezTo>
                  <a:cubicBezTo>
                    <a:pt x="312" y="537"/>
                    <a:pt x="329" y="541"/>
                    <a:pt x="339" y="554"/>
                  </a:cubicBezTo>
                  <a:cubicBezTo>
                    <a:pt x="348" y="567"/>
                    <a:pt x="354" y="584"/>
                    <a:pt x="359" y="601"/>
                  </a:cubicBezTo>
                  <a:cubicBezTo>
                    <a:pt x="361" y="616"/>
                    <a:pt x="365" y="634"/>
                    <a:pt x="372" y="646"/>
                  </a:cubicBezTo>
                  <a:cubicBezTo>
                    <a:pt x="408" y="726"/>
                    <a:pt x="504" y="747"/>
                    <a:pt x="584" y="756"/>
                  </a:cubicBezTo>
                  <a:cubicBezTo>
                    <a:pt x="639" y="762"/>
                    <a:pt x="714" y="768"/>
                    <a:pt x="792" y="768"/>
                  </a:cubicBezTo>
                  <a:cubicBezTo>
                    <a:pt x="950" y="768"/>
                    <a:pt x="1074" y="736"/>
                    <a:pt x="1169" y="666"/>
                  </a:cubicBezTo>
                  <a:cubicBezTo>
                    <a:pt x="1177" y="659"/>
                    <a:pt x="1186" y="653"/>
                    <a:pt x="1194" y="644"/>
                  </a:cubicBezTo>
                  <a:cubicBezTo>
                    <a:pt x="1220" y="625"/>
                    <a:pt x="1244" y="606"/>
                    <a:pt x="1271" y="597"/>
                  </a:cubicBezTo>
                  <a:cubicBezTo>
                    <a:pt x="1282" y="594"/>
                    <a:pt x="1293" y="592"/>
                    <a:pt x="1305" y="592"/>
                  </a:cubicBezTo>
                  <a:cubicBezTo>
                    <a:pt x="1339" y="592"/>
                    <a:pt x="1377" y="604"/>
                    <a:pt x="1415" y="619"/>
                  </a:cubicBezTo>
                  <a:cubicBezTo>
                    <a:pt x="1443" y="629"/>
                    <a:pt x="1471" y="638"/>
                    <a:pt x="1499" y="644"/>
                  </a:cubicBezTo>
                  <a:cubicBezTo>
                    <a:pt x="1522" y="649"/>
                    <a:pt x="1548" y="650"/>
                    <a:pt x="1575" y="650"/>
                  </a:cubicBezTo>
                  <a:cubicBezTo>
                    <a:pt x="1601" y="650"/>
                    <a:pt x="1629" y="649"/>
                    <a:pt x="1657" y="646"/>
                  </a:cubicBezTo>
                  <a:cubicBezTo>
                    <a:pt x="1711" y="640"/>
                    <a:pt x="1771" y="636"/>
                    <a:pt x="1822" y="606"/>
                  </a:cubicBezTo>
                  <a:cubicBezTo>
                    <a:pt x="1876" y="576"/>
                    <a:pt x="1921" y="511"/>
                    <a:pt x="1903" y="445"/>
                  </a:cubicBezTo>
                  <a:cubicBezTo>
                    <a:pt x="1880" y="359"/>
                    <a:pt x="1792" y="342"/>
                    <a:pt x="1715" y="325"/>
                  </a:cubicBezTo>
                  <a:cubicBezTo>
                    <a:pt x="1687" y="319"/>
                    <a:pt x="1659" y="314"/>
                    <a:pt x="1636" y="306"/>
                  </a:cubicBezTo>
                  <a:cubicBezTo>
                    <a:pt x="1606" y="295"/>
                    <a:pt x="1576" y="276"/>
                    <a:pt x="1544" y="256"/>
                  </a:cubicBezTo>
                  <a:cubicBezTo>
                    <a:pt x="1495" y="226"/>
                    <a:pt x="1442" y="195"/>
                    <a:pt x="1381" y="195"/>
                  </a:cubicBezTo>
                  <a:cubicBezTo>
                    <a:pt x="1373" y="195"/>
                    <a:pt x="1364" y="195"/>
                    <a:pt x="1355" y="196"/>
                  </a:cubicBezTo>
                  <a:cubicBezTo>
                    <a:pt x="1327" y="201"/>
                    <a:pt x="1304" y="211"/>
                    <a:pt x="1278" y="224"/>
                  </a:cubicBezTo>
                  <a:lnTo>
                    <a:pt x="1261" y="233"/>
                  </a:lnTo>
                  <a:cubicBezTo>
                    <a:pt x="1184" y="265"/>
                    <a:pt x="1094" y="280"/>
                    <a:pt x="978" y="280"/>
                  </a:cubicBezTo>
                  <a:cubicBezTo>
                    <a:pt x="924" y="280"/>
                    <a:pt x="873" y="278"/>
                    <a:pt x="817" y="274"/>
                  </a:cubicBezTo>
                  <a:cubicBezTo>
                    <a:pt x="789" y="274"/>
                    <a:pt x="764" y="271"/>
                    <a:pt x="740" y="261"/>
                  </a:cubicBezTo>
                  <a:cubicBezTo>
                    <a:pt x="723" y="252"/>
                    <a:pt x="706" y="237"/>
                    <a:pt x="689" y="220"/>
                  </a:cubicBezTo>
                  <a:lnTo>
                    <a:pt x="682" y="214"/>
                  </a:lnTo>
                  <a:cubicBezTo>
                    <a:pt x="569" y="109"/>
                    <a:pt x="432" y="38"/>
                    <a:pt x="282" y="6"/>
                  </a:cubicBezTo>
                  <a:cubicBezTo>
                    <a:pt x="266" y="2"/>
                    <a:pt x="252" y="1"/>
                    <a:pt x="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151"/>
            <p:cNvSpPr/>
            <p:nvPr/>
          </p:nvSpPr>
          <p:spPr>
            <a:xfrm>
              <a:off x="4743724" y="2591678"/>
              <a:ext cx="109000" cy="129061"/>
            </a:xfrm>
            <a:custGeom>
              <a:rect b="b" l="l" r="r" t="t"/>
              <a:pathLst>
                <a:path extrusionOk="0" h="4542" w="3836">
                  <a:moveTo>
                    <a:pt x="1918" y="0"/>
                  </a:moveTo>
                  <a:lnTo>
                    <a:pt x="1918" y="0"/>
                  </a:lnTo>
                  <a:cubicBezTo>
                    <a:pt x="1922" y="103"/>
                    <a:pt x="1935" y="208"/>
                    <a:pt x="1880" y="292"/>
                  </a:cubicBezTo>
                  <a:cubicBezTo>
                    <a:pt x="1800" y="414"/>
                    <a:pt x="1629" y="420"/>
                    <a:pt x="1494" y="478"/>
                  </a:cubicBezTo>
                  <a:cubicBezTo>
                    <a:pt x="1434" y="636"/>
                    <a:pt x="1263" y="716"/>
                    <a:pt x="1106" y="780"/>
                  </a:cubicBezTo>
                  <a:cubicBezTo>
                    <a:pt x="1053" y="801"/>
                    <a:pt x="997" y="823"/>
                    <a:pt x="943" y="846"/>
                  </a:cubicBezTo>
                  <a:cubicBezTo>
                    <a:pt x="836" y="889"/>
                    <a:pt x="731" y="932"/>
                    <a:pt x="624" y="975"/>
                  </a:cubicBezTo>
                  <a:cubicBezTo>
                    <a:pt x="656" y="1044"/>
                    <a:pt x="663" y="1114"/>
                    <a:pt x="618" y="1176"/>
                  </a:cubicBezTo>
                  <a:cubicBezTo>
                    <a:pt x="403" y="1215"/>
                    <a:pt x="217" y="1380"/>
                    <a:pt x="153" y="1588"/>
                  </a:cubicBezTo>
                  <a:cubicBezTo>
                    <a:pt x="133" y="1656"/>
                    <a:pt x="123" y="1727"/>
                    <a:pt x="88" y="1787"/>
                  </a:cubicBezTo>
                  <a:cubicBezTo>
                    <a:pt x="67" y="1826"/>
                    <a:pt x="35" y="1856"/>
                    <a:pt x="1" y="1883"/>
                  </a:cubicBezTo>
                  <a:cubicBezTo>
                    <a:pt x="56" y="1978"/>
                    <a:pt x="63" y="2102"/>
                    <a:pt x="63" y="2215"/>
                  </a:cubicBezTo>
                  <a:cubicBezTo>
                    <a:pt x="98" y="2196"/>
                    <a:pt x="137" y="2187"/>
                    <a:pt x="177" y="2187"/>
                  </a:cubicBezTo>
                  <a:cubicBezTo>
                    <a:pt x="326" y="2187"/>
                    <a:pt x="481" y="2314"/>
                    <a:pt x="468" y="2468"/>
                  </a:cubicBezTo>
                  <a:cubicBezTo>
                    <a:pt x="463" y="2533"/>
                    <a:pt x="436" y="2593"/>
                    <a:pt x="431" y="2657"/>
                  </a:cubicBezTo>
                  <a:cubicBezTo>
                    <a:pt x="425" y="2719"/>
                    <a:pt x="457" y="2794"/>
                    <a:pt x="519" y="2805"/>
                  </a:cubicBezTo>
                  <a:cubicBezTo>
                    <a:pt x="524" y="2805"/>
                    <a:pt x="529" y="2806"/>
                    <a:pt x="534" y="2806"/>
                  </a:cubicBezTo>
                  <a:cubicBezTo>
                    <a:pt x="558" y="2806"/>
                    <a:pt x="582" y="2798"/>
                    <a:pt x="603" y="2790"/>
                  </a:cubicBezTo>
                  <a:lnTo>
                    <a:pt x="1256" y="2560"/>
                  </a:lnTo>
                  <a:lnTo>
                    <a:pt x="1256" y="2560"/>
                  </a:lnTo>
                  <a:cubicBezTo>
                    <a:pt x="1207" y="2605"/>
                    <a:pt x="1248" y="2695"/>
                    <a:pt x="1310" y="2725"/>
                  </a:cubicBezTo>
                  <a:cubicBezTo>
                    <a:pt x="1370" y="2755"/>
                    <a:pt x="1443" y="2755"/>
                    <a:pt x="1505" y="2785"/>
                  </a:cubicBezTo>
                  <a:cubicBezTo>
                    <a:pt x="1573" y="2820"/>
                    <a:pt x="1618" y="2892"/>
                    <a:pt x="1622" y="2967"/>
                  </a:cubicBezTo>
                  <a:cubicBezTo>
                    <a:pt x="1622" y="2993"/>
                    <a:pt x="1618" y="3021"/>
                    <a:pt x="1599" y="3036"/>
                  </a:cubicBezTo>
                  <a:cubicBezTo>
                    <a:pt x="1582" y="3053"/>
                    <a:pt x="1558" y="3055"/>
                    <a:pt x="1535" y="3057"/>
                  </a:cubicBezTo>
                  <a:cubicBezTo>
                    <a:pt x="1271" y="3083"/>
                    <a:pt x="1005" y="3107"/>
                    <a:pt x="742" y="3132"/>
                  </a:cubicBezTo>
                  <a:cubicBezTo>
                    <a:pt x="802" y="3162"/>
                    <a:pt x="800" y="3248"/>
                    <a:pt x="772" y="3308"/>
                  </a:cubicBezTo>
                  <a:cubicBezTo>
                    <a:pt x="746" y="3370"/>
                    <a:pt x="701" y="3426"/>
                    <a:pt x="703" y="3492"/>
                  </a:cubicBezTo>
                  <a:cubicBezTo>
                    <a:pt x="710" y="3692"/>
                    <a:pt x="1093" y="3717"/>
                    <a:pt x="1072" y="3917"/>
                  </a:cubicBezTo>
                  <a:cubicBezTo>
                    <a:pt x="1068" y="3957"/>
                    <a:pt x="1042" y="3998"/>
                    <a:pt x="1040" y="4041"/>
                  </a:cubicBezTo>
                  <a:cubicBezTo>
                    <a:pt x="1035" y="4124"/>
                    <a:pt x="1123" y="4189"/>
                    <a:pt x="1207" y="4202"/>
                  </a:cubicBezTo>
                  <a:cubicBezTo>
                    <a:pt x="1237" y="4207"/>
                    <a:pt x="1267" y="4208"/>
                    <a:pt x="1297" y="4208"/>
                  </a:cubicBezTo>
                  <a:cubicBezTo>
                    <a:pt x="1325" y="4208"/>
                    <a:pt x="1353" y="4207"/>
                    <a:pt x="1380" y="4207"/>
                  </a:cubicBezTo>
                  <a:cubicBezTo>
                    <a:pt x="1408" y="4207"/>
                    <a:pt x="1435" y="4208"/>
                    <a:pt x="1462" y="4212"/>
                  </a:cubicBezTo>
                  <a:cubicBezTo>
                    <a:pt x="1462" y="4309"/>
                    <a:pt x="1462" y="4403"/>
                    <a:pt x="1462" y="4499"/>
                  </a:cubicBezTo>
                  <a:cubicBezTo>
                    <a:pt x="1539" y="4527"/>
                    <a:pt x="1622" y="4542"/>
                    <a:pt x="1705" y="4542"/>
                  </a:cubicBezTo>
                  <a:cubicBezTo>
                    <a:pt x="1806" y="4542"/>
                    <a:pt x="1906" y="4521"/>
                    <a:pt x="1997" y="4480"/>
                  </a:cubicBezTo>
                  <a:cubicBezTo>
                    <a:pt x="2064" y="4411"/>
                    <a:pt x="2002" y="4296"/>
                    <a:pt x="1927" y="4240"/>
                  </a:cubicBezTo>
                  <a:cubicBezTo>
                    <a:pt x="1850" y="4184"/>
                    <a:pt x="1751" y="4139"/>
                    <a:pt x="1725" y="4047"/>
                  </a:cubicBezTo>
                  <a:cubicBezTo>
                    <a:pt x="1687" y="3912"/>
                    <a:pt x="1841" y="3797"/>
                    <a:pt x="1982" y="3779"/>
                  </a:cubicBezTo>
                  <a:cubicBezTo>
                    <a:pt x="2018" y="3775"/>
                    <a:pt x="2054" y="3774"/>
                    <a:pt x="2090" y="3774"/>
                  </a:cubicBezTo>
                  <a:cubicBezTo>
                    <a:pt x="2123" y="3774"/>
                    <a:pt x="2155" y="3775"/>
                    <a:pt x="2188" y="3775"/>
                  </a:cubicBezTo>
                  <a:cubicBezTo>
                    <a:pt x="2261" y="3775"/>
                    <a:pt x="2333" y="3771"/>
                    <a:pt x="2400" y="3743"/>
                  </a:cubicBezTo>
                  <a:cubicBezTo>
                    <a:pt x="2431" y="3651"/>
                    <a:pt x="2311" y="3580"/>
                    <a:pt x="2210" y="3580"/>
                  </a:cubicBezTo>
                  <a:cubicBezTo>
                    <a:pt x="2207" y="3580"/>
                    <a:pt x="2204" y="3580"/>
                    <a:pt x="2201" y="3580"/>
                  </a:cubicBezTo>
                  <a:cubicBezTo>
                    <a:pt x="2150" y="3583"/>
                    <a:pt x="2095" y="3593"/>
                    <a:pt x="2044" y="3593"/>
                  </a:cubicBezTo>
                  <a:cubicBezTo>
                    <a:pt x="1994" y="3593"/>
                    <a:pt x="1946" y="3584"/>
                    <a:pt x="1907" y="3552"/>
                  </a:cubicBezTo>
                  <a:cubicBezTo>
                    <a:pt x="1935" y="3484"/>
                    <a:pt x="1832" y="3432"/>
                    <a:pt x="1817" y="3360"/>
                  </a:cubicBezTo>
                  <a:cubicBezTo>
                    <a:pt x="1795" y="3263"/>
                    <a:pt x="1923" y="3209"/>
                    <a:pt x="2024" y="3209"/>
                  </a:cubicBezTo>
                  <a:cubicBezTo>
                    <a:pt x="2028" y="3209"/>
                    <a:pt x="2032" y="3209"/>
                    <a:pt x="2036" y="3210"/>
                  </a:cubicBezTo>
                  <a:cubicBezTo>
                    <a:pt x="2156" y="3214"/>
                    <a:pt x="2274" y="3235"/>
                    <a:pt x="2394" y="3240"/>
                  </a:cubicBezTo>
                  <a:cubicBezTo>
                    <a:pt x="2406" y="3240"/>
                    <a:pt x="2418" y="3240"/>
                    <a:pt x="2431" y="3240"/>
                  </a:cubicBezTo>
                  <a:cubicBezTo>
                    <a:pt x="2539" y="3240"/>
                    <a:pt x="2648" y="3222"/>
                    <a:pt x="2739" y="3160"/>
                  </a:cubicBezTo>
                  <a:cubicBezTo>
                    <a:pt x="2839" y="3094"/>
                    <a:pt x="2904" y="2967"/>
                    <a:pt x="2874" y="2852"/>
                  </a:cubicBezTo>
                  <a:cubicBezTo>
                    <a:pt x="2850" y="2765"/>
                    <a:pt x="2761" y="2702"/>
                    <a:pt x="2675" y="2702"/>
                  </a:cubicBezTo>
                  <a:cubicBezTo>
                    <a:pt x="2646" y="2702"/>
                    <a:pt x="2617" y="2709"/>
                    <a:pt x="2591" y="2725"/>
                  </a:cubicBezTo>
                  <a:cubicBezTo>
                    <a:pt x="2584" y="2655"/>
                    <a:pt x="2563" y="2567"/>
                    <a:pt x="2494" y="2550"/>
                  </a:cubicBezTo>
                  <a:cubicBezTo>
                    <a:pt x="2487" y="2548"/>
                    <a:pt x="2479" y="2547"/>
                    <a:pt x="2471" y="2547"/>
                  </a:cubicBezTo>
                  <a:cubicBezTo>
                    <a:pt x="2420" y="2547"/>
                    <a:pt x="2373" y="2587"/>
                    <a:pt x="2334" y="2625"/>
                  </a:cubicBezTo>
                  <a:cubicBezTo>
                    <a:pt x="2240" y="2712"/>
                    <a:pt x="2130" y="2794"/>
                    <a:pt x="2002" y="2796"/>
                  </a:cubicBezTo>
                  <a:cubicBezTo>
                    <a:pt x="1875" y="2796"/>
                    <a:pt x="1745" y="2674"/>
                    <a:pt x="1783" y="2552"/>
                  </a:cubicBezTo>
                  <a:lnTo>
                    <a:pt x="1783" y="2552"/>
                  </a:lnTo>
                  <a:cubicBezTo>
                    <a:pt x="1795" y="2562"/>
                    <a:pt x="1809" y="2566"/>
                    <a:pt x="1824" y="2566"/>
                  </a:cubicBezTo>
                  <a:cubicBezTo>
                    <a:pt x="1861" y="2566"/>
                    <a:pt x="1902" y="2537"/>
                    <a:pt x="1914" y="2498"/>
                  </a:cubicBezTo>
                  <a:cubicBezTo>
                    <a:pt x="1931" y="2445"/>
                    <a:pt x="1912" y="2387"/>
                    <a:pt x="1888" y="2338"/>
                  </a:cubicBezTo>
                  <a:cubicBezTo>
                    <a:pt x="1955" y="2338"/>
                    <a:pt x="2023" y="2333"/>
                    <a:pt x="2079" y="2297"/>
                  </a:cubicBezTo>
                  <a:cubicBezTo>
                    <a:pt x="2132" y="2260"/>
                    <a:pt x="2160" y="2179"/>
                    <a:pt x="2122" y="2128"/>
                  </a:cubicBezTo>
                  <a:cubicBezTo>
                    <a:pt x="2083" y="2074"/>
                    <a:pt x="2002" y="2074"/>
                    <a:pt x="1957" y="2029"/>
                  </a:cubicBezTo>
                  <a:cubicBezTo>
                    <a:pt x="1903" y="1975"/>
                    <a:pt x="1916" y="1890"/>
                    <a:pt x="1895" y="1819"/>
                  </a:cubicBezTo>
                  <a:cubicBezTo>
                    <a:pt x="1875" y="1751"/>
                    <a:pt x="1845" y="1723"/>
                    <a:pt x="1785" y="1684"/>
                  </a:cubicBezTo>
                  <a:cubicBezTo>
                    <a:pt x="1558" y="1538"/>
                    <a:pt x="1473" y="1211"/>
                    <a:pt x="1599" y="973"/>
                  </a:cubicBezTo>
                  <a:lnTo>
                    <a:pt x="1599" y="973"/>
                  </a:lnTo>
                  <a:lnTo>
                    <a:pt x="1689" y="1116"/>
                  </a:lnTo>
                  <a:cubicBezTo>
                    <a:pt x="1817" y="1121"/>
                    <a:pt x="1944" y="1148"/>
                    <a:pt x="2062" y="1198"/>
                  </a:cubicBezTo>
                  <a:cubicBezTo>
                    <a:pt x="2075" y="1344"/>
                    <a:pt x="2226" y="1442"/>
                    <a:pt x="2368" y="1442"/>
                  </a:cubicBezTo>
                  <a:cubicBezTo>
                    <a:pt x="2438" y="1442"/>
                    <a:pt x="2506" y="1419"/>
                    <a:pt x="2554" y="1365"/>
                  </a:cubicBezTo>
                  <a:cubicBezTo>
                    <a:pt x="2533" y="1181"/>
                    <a:pt x="2529" y="994"/>
                    <a:pt x="2539" y="810"/>
                  </a:cubicBezTo>
                  <a:cubicBezTo>
                    <a:pt x="2756" y="748"/>
                    <a:pt x="2981" y="718"/>
                    <a:pt x="3205" y="718"/>
                  </a:cubicBezTo>
                  <a:cubicBezTo>
                    <a:pt x="3363" y="718"/>
                    <a:pt x="3522" y="733"/>
                    <a:pt x="3677" y="763"/>
                  </a:cubicBezTo>
                  <a:cubicBezTo>
                    <a:pt x="3720" y="645"/>
                    <a:pt x="3776" y="531"/>
                    <a:pt x="3836" y="420"/>
                  </a:cubicBezTo>
                  <a:cubicBezTo>
                    <a:pt x="3662" y="388"/>
                    <a:pt x="3497" y="328"/>
                    <a:pt x="3356" y="223"/>
                  </a:cubicBezTo>
                  <a:cubicBezTo>
                    <a:pt x="3294" y="178"/>
                    <a:pt x="3231" y="120"/>
                    <a:pt x="3152" y="114"/>
                  </a:cubicBezTo>
                  <a:cubicBezTo>
                    <a:pt x="3147" y="113"/>
                    <a:pt x="3142" y="113"/>
                    <a:pt x="3138" y="113"/>
                  </a:cubicBezTo>
                  <a:cubicBezTo>
                    <a:pt x="3087" y="113"/>
                    <a:pt x="3038" y="133"/>
                    <a:pt x="2989" y="150"/>
                  </a:cubicBezTo>
                  <a:cubicBezTo>
                    <a:pt x="2868" y="192"/>
                    <a:pt x="2740" y="213"/>
                    <a:pt x="2611" y="213"/>
                  </a:cubicBezTo>
                  <a:cubicBezTo>
                    <a:pt x="2401" y="213"/>
                    <a:pt x="2191" y="158"/>
                    <a:pt x="2010" y="52"/>
                  </a:cubicBezTo>
                  <a:cubicBezTo>
                    <a:pt x="1980" y="32"/>
                    <a:pt x="1950" y="15"/>
                    <a:pt x="1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151"/>
            <p:cNvSpPr/>
            <p:nvPr/>
          </p:nvSpPr>
          <p:spPr>
            <a:xfrm>
              <a:off x="4742758" y="2590400"/>
              <a:ext cx="111131" cy="131078"/>
            </a:xfrm>
            <a:custGeom>
              <a:rect b="b" l="l" r="r" t="t"/>
              <a:pathLst>
                <a:path extrusionOk="0" h="4613" w="3911">
                  <a:moveTo>
                    <a:pt x="1982" y="90"/>
                  </a:moveTo>
                  <a:lnTo>
                    <a:pt x="1982" y="90"/>
                  </a:lnTo>
                  <a:cubicBezTo>
                    <a:pt x="1997" y="99"/>
                    <a:pt x="2014" y="109"/>
                    <a:pt x="2031" y="118"/>
                  </a:cubicBezTo>
                  <a:cubicBezTo>
                    <a:pt x="2214" y="227"/>
                    <a:pt x="2426" y="285"/>
                    <a:pt x="2644" y="285"/>
                  </a:cubicBezTo>
                  <a:cubicBezTo>
                    <a:pt x="2779" y="285"/>
                    <a:pt x="2910" y="264"/>
                    <a:pt x="3032" y="221"/>
                  </a:cubicBezTo>
                  <a:lnTo>
                    <a:pt x="3051" y="214"/>
                  </a:lnTo>
                  <a:cubicBezTo>
                    <a:pt x="3093" y="199"/>
                    <a:pt x="3129" y="186"/>
                    <a:pt x="3168" y="186"/>
                  </a:cubicBezTo>
                  <a:cubicBezTo>
                    <a:pt x="3174" y="186"/>
                    <a:pt x="3179" y="186"/>
                    <a:pt x="3184" y="187"/>
                  </a:cubicBezTo>
                  <a:cubicBezTo>
                    <a:pt x="3244" y="191"/>
                    <a:pt x="3293" y="229"/>
                    <a:pt x="3345" y="268"/>
                  </a:cubicBezTo>
                  <a:lnTo>
                    <a:pt x="3375" y="289"/>
                  </a:lnTo>
                  <a:cubicBezTo>
                    <a:pt x="3497" y="381"/>
                    <a:pt x="3647" y="446"/>
                    <a:pt x="3829" y="484"/>
                  </a:cubicBezTo>
                  <a:cubicBezTo>
                    <a:pt x="3771" y="591"/>
                    <a:pt x="3728" y="686"/>
                    <a:pt x="3694" y="778"/>
                  </a:cubicBezTo>
                  <a:cubicBezTo>
                    <a:pt x="3545" y="750"/>
                    <a:pt x="3394" y="736"/>
                    <a:pt x="3242" y="736"/>
                  </a:cubicBezTo>
                  <a:cubicBezTo>
                    <a:pt x="3013" y="736"/>
                    <a:pt x="2785" y="767"/>
                    <a:pt x="2567" y="829"/>
                  </a:cubicBezTo>
                  <a:lnTo>
                    <a:pt x="2548" y="834"/>
                  </a:lnTo>
                  <a:lnTo>
                    <a:pt x="2548" y="853"/>
                  </a:lnTo>
                  <a:cubicBezTo>
                    <a:pt x="2535" y="1035"/>
                    <a:pt x="2539" y="1219"/>
                    <a:pt x="2561" y="1401"/>
                  </a:cubicBezTo>
                  <a:cubicBezTo>
                    <a:pt x="2522" y="1440"/>
                    <a:pt x="2464" y="1461"/>
                    <a:pt x="2402" y="1461"/>
                  </a:cubicBezTo>
                  <a:cubicBezTo>
                    <a:pt x="2276" y="1461"/>
                    <a:pt x="2134" y="1378"/>
                    <a:pt x="2124" y="1241"/>
                  </a:cubicBezTo>
                  <a:lnTo>
                    <a:pt x="2121" y="1226"/>
                  </a:lnTo>
                  <a:lnTo>
                    <a:pt x="2106" y="1219"/>
                  </a:lnTo>
                  <a:cubicBezTo>
                    <a:pt x="1989" y="1170"/>
                    <a:pt x="1864" y="1142"/>
                    <a:pt x="1738" y="1134"/>
                  </a:cubicBezTo>
                  <a:lnTo>
                    <a:pt x="1631" y="964"/>
                  </a:lnTo>
                  <a:lnTo>
                    <a:pt x="1609" y="1005"/>
                  </a:lnTo>
                  <a:cubicBezTo>
                    <a:pt x="1477" y="1256"/>
                    <a:pt x="1567" y="1598"/>
                    <a:pt x="1806" y="1753"/>
                  </a:cubicBezTo>
                  <a:cubicBezTo>
                    <a:pt x="1862" y="1789"/>
                    <a:pt x="1886" y="1813"/>
                    <a:pt x="1905" y="1871"/>
                  </a:cubicBezTo>
                  <a:cubicBezTo>
                    <a:pt x="1911" y="1892"/>
                    <a:pt x="1914" y="1918"/>
                    <a:pt x="1916" y="1943"/>
                  </a:cubicBezTo>
                  <a:cubicBezTo>
                    <a:pt x="1922" y="1997"/>
                    <a:pt x="1931" y="2050"/>
                    <a:pt x="1971" y="2093"/>
                  </a:cubicBezTo>
                  <a:cubicBezTo>
                    <a:pt x="1997" y="2117"/>
                    <a:pt x="2029" y="2130"/>
                    <a:pt x="2059" y="2143"/>
                  </a:cubicBezTo>
                  <a:cubicBezTo>
                    <a:pt x="2089" y="2153"/>
                    <a:pt x="2119" y="2166"/>
                    <a:pt x="2134" y="2188"/>
                  </a:cubicBezTo>
                  <a:cubicBezTo>
                    <a:pt x="2149" y="2207"/>
                    <a:pt x="2149" y="2228"/>
                    <a:pt x="2145" y="2243"/>
                  </a:cubicBezTo>
                  <a:cubicBezTo>
                    <a:pt x="2141" y="2273"/>
                    <a:pt x="2121" y="2303"/>
                    <a:pt x="2098" y="2320"/>
                  </a:cubicBezTo>
                  <a:cubicBezTo>
                    <a:pt x="2051" y="2350"/>
                    <a:pt x="1991" y="2355"/>
                    <a:pt x="1935" y="2355"/>
                  </a:cubicBezTo>
                  <a:lnTo>
                    <a:pt x="1881" y="2355"/>
                  </a:lnTo>
                  <a:lnTo>
                    <a:pt x="1899" y="2393"/>
                  </a:lnTo>
                  <a:cubicBezTo>
                    <a:pt x="1918" y="2438"/>
                    <a:pt x="1937" y="2490"/>
                    <a:pt x="1922" y="2535"/>
                  </a:cubicBezTo>
                  <a:cubicBezTo>
                    <a:pt x="1914" y="2562"/>
                    <a:pt x="1882" y="2585"/>
                    <a:pt x="1856" y="2585"/>
                  </a:cubicBezTo>
                  <a:cubicBezTo>
                    <a:pt x="1848" y="2585"/>
                    <a:pt x="1841" y="2583"/>
                    <a:pt x="1834" y="2578"/>
                  </a:cubicBezTo>
                  <a:lnTo>
                    <a:pt x="1804" y="2552"/>
                  </a:lnTo>
                  <a:lnTo>
                    <a:pt x="1791" y="2590"/>
                  </a:lnTo>
                  <a:cubicBezTo>
                    <a:pt x="1774" y="2646"/>
                    <a:pt x="1785" y="2706"/>
                    <a:pt x="1824" y="2757"/>
                  </a:cubicBezTo>
                  <a:cubicBezTo>
                    <a:pt x="1873" y="2824"/>
                    <a:pt x="1954" y="2867"/>
                    <a:pt x="2036" y="2867"/>
                  </a:cubicBezTo>
                  <a:cubicBezTo>
                    <a:pt x="2179" y="2867"/>
                    <a:pt x="2297" y="2772"/>
                    <a:pt x="2385" y="2689"/>
                  </a:cubicBezTo>
                  <a:cubicBezTo>
                    <a:pt x="2422" y="2655"/>
                    <a:pt x="2463" y="2618"/>
                    <a:pt x="2505" y="2618"/>
                  </a:cubicBezTo>
                  <a:cubicBezTo>
                    <a:pt x="2510" y="2618"/>
                    <a:pt x="2516" y="2619"/>
                    <a:pt x="2522" y="2620"/>
                  </a:cubicBezTo>
                  <a:cubicBezTo>
                    <a:pt x="2563" y="2631"/>
                    <a:pt x="2588" y="2680"/>
                    <a:pt x="2599" y="2772"/>
                  </a:cubicBezTo>
                  <a:lnTo>
                    <a:pt x="2603" y="2815"/>
                  </a:lnTo>
                  <a:lnTo>
                    <a:pt x="2640" y="2792"/>
                  </a:lnTo>
                  <a:cubicBezTo>
                    <a:pt x="2659" y="2779"/>
                    <a:pt x="2683" y="2772"/>
                    <a:pt x="2708" y="2772"/>
                  </a:cubicBezTo>
                  <a:cubicBezTo>
                    <a:pt x="2783" y="2772"/>
                    <a:pt x="2861" y="2832"/>
                    <a:pt x="2882" y="2905"/>
                  </a:cubicBezTo>
                  <a:cubicBezTo>
                    <a:pt x="2912" y="3015"/>
                    <a:pt x="2841" y="3128"/>
                    <a:pt x="2758" y="3184"/>
                  </a:cubicBezTo>
                  <a:cubicBezTo>
                    <a:pt x="2682" y="3234"/>
                    <a:pt x="2581" y="3259"/>
                    <a:pt x="2457" y="3259"/>
                  </a:cubicBezTo>
                  <a:cubicBezTo>
                    <a:pt x="2447" y="3259"/>
                    <a:pt x="2438" y="3259"/>
                    <a:pt x="2428" y="3259"/>
                  </a:cubicBezTo>
                  <a:cubicBezTo>
                    <a:pt x="2370" y="3257"/>
                    <a:pt x="2310" y="3250"/>
                    <a:pt x="2252" y="3242"/>
                  </a:cubicBezTo>
                  <a:cubicBezTo>
                    <a:pt x="2192" y="3235"/>
                    <a:pt x="2132" y="3229"/>
                    <a:pt x="2070" y="3227"/>
                  </a:cubicBezTo>
                  <a:lnTo>
                    <a:pt x="2059" y="3227"/>
                  </a:lnTo>
                  <a:cubicBezTo>
                    <a:pt x="1986" y="3227"/>
                    <a:pt x="1894" y="3252"/>
                    <a:pt x="1847" y="3310"/>
                  </a:cubicBezTo>
                  <a:cubicBezTo>
                    <a:pt x="1824" y="3338"/>
                    <a:pt x="1817" y="3372"/>
                    <a:pt x="1824" y="3409"/>
                  </a:cubicBezTo>
                  <a:cubicBezTo>
                    <a:pt x="1832" y="3445"/>
                    <a:pt x="1858" y="3477"/>
                    <a:pt x="1879" y="3503"/>
                  </a:cubicBezTo>
                  <a:cubicBezTo>
                    <a:pt x="1909" y="3539"/>
                    <a:pt x="1926" y="3563"/>
                    <a:pt x="1918" y="3589"/>
                  </a:cubicBezTo>
                  <a:lnTo>
                    <a:pt x="1909" y="3606"/>
                  </a:lnTo>
                  <a:lnTo>
                    <a:pt x="1924" y="3619"/>
                  </a:lnTo>
                  <a:cubicBezTo>
                    <a:pt x="1976" y="3659"/>
                    <a:pt x="2036" y="3664"/>
                    <a:pt x="2076" y="3664"/>
                  </a:cubicBezTo>
                  <a:cubicBezTo>
                    <a:pt x="2109" y="3664"/>
                    <a:pt x="2141" y="3662"/>
                    <a:pt x="2171" y="3657"/>
                  </a:cubicBezTo>
                  <a:cubicBezTo>
                    <a:pt x="2194" y="3655"/>
                    <a:pt x="2216" y="3653"/>
                    <a:pt x="2237" y="3653"/>
                  </a:cubicBezTo>
                  <a:lnTo>
                    <a:pt x="2246" y="3653"/>
                  </a:lnTo>
                  <a:cubicBezTo>
                    <a:pt x="2306" y="3653"/>
                    <a:pt x="2372" y="3681"/>
                    <a:pt x="2400" y="3719"/>
                  </a:cubicBezTo>
                  <a:cubicBezTo>
                    <a:pt x="2411" y="3737"/>
                    <a:pt x="2415" y="3752"/>
                    <a:pt x="2413" y="3769"/>
                  </a:cubicBezTo>
                  <a:cubicBezTo>
                    <a:pt x="2356" y="3789"/>
                    <a:pt x="2296" y="3793"/>
                    <a:pt x="2237" y="3793"/>
                  </a:cubicBezTo>
                  <a:cubicBezTo>
                    <a:pt x="2216" y="3793"/>
                    <a:pt x="2194" y="3793"/>
                    <a:pt x="2173" y="3792"/>
                  </a:cubicBezTo>
                  <a:lnTo>
                    <a:pt x="2119" y="3792"/>
                  </a:lnTo>
                  <a:cubicBezTo>
                    <a:pt x="2076" y="3792"/>
                    <a:pt x="2044" y="3794"/>
                    <a:pt x="2012" y="3799"/>
                  </a:cubicBezTo>
                  <a:cubicBezTo>
                    <a:pt x="1911" y="3809"/>
                    <a:pt x="1811" y="3867"/>
                    <a:pt x="1761" y="3942"/>
                  </a:cubicBezTo>
                  <a:cubicBezTo>
                    <a:pt x="1727" y="3992"/>
                    <a:pt x="1719" y="4047"/>
                    <a:pt x="1734" y="4101"/>
                  </a:cubicBezTo>
                  <a:cubicBezTo>
                    <a:pt x="1757" y="4180"/>
                    <a:pt x="1826" y="4227"/>
                    <a:pt x="1894" y="4272"/>
                  </a:cubicBezTo>
                  <a:cubicBezTo>
                    <a:pt x="1911" y="4283"/>
                    <a:pt x="1929" y="4296"/>
                    <a:pt x="1944" y="4307"/>
                  </a:cubicBezTo>
                  <a:cubicBezTo>
                    <a:pt x="1993" y="4343"/>
                    <a:pt x="2029" y="4399"/>
                    <a:pt x="2034" y="4446"/>
                  </a:cubicBezTo>
                  <a:cubicBezTo>
                    <a:pt x="2036" y="4467"/>
                    <a:pt x="2029" y="4486"/>
                    <a:pt x="2016" y="4501"/>
                  </a:cubicBezTo>
                  <a:cubicBezTo>
                    <a:pt x="1930" y="4540"/>
                    <a:pt x="1834" y="4560"/>
                    <a:pt x="1738" y="4560"/>
                  </a:cubicBezTo>
                  <a:cubicBezTo>
                    <a:pt x="1664" y="4560"/>
                    <a:pt x="1590" y="4548"/>
                    <a:pt x="1522" y="4525"/>
                  </a:cubicBezTo>
                  <a:lnTo>
                    <a:pt x="1524" y="4236"/>
                  </a:lnTo>
                  <a:lnTo>
                    <a:pt x="1500" y="4232"/>
                  </a:lnTo>
                  <a:cubicBezTo>
                    <a:pt x="1468" y="4225"/>
                    <a:pt x="1434" y="4225"/>
                    <a:pt x="1408" y="4225"/>
                  </a:cubicBezTo>
                  <a:lnTo>
                    <a:pt x="1367" y="4225"/>
                  </a:lnTo>
                  <a:cubicBezTo>
                    <a:pt x="1354" y="4225"/>
                    <a:pt x="1342" y="4227"/>
                    <a:pt x="1329" y="4227"/>
                  </a:cubicBezTo>
                  <a:cubicBezTo>
                    <a:pt x="1305" y="4227"/>
                    <a:pt x="1275" y="4225"/>
                    <a:pt x="1245" y="4221"/>
                  </a:cubicBezTo>
                  <a:cubicBezTo>
                    <a:pt x="1172" y="4208"/>
                    <a:pt x="1097" y="4154"/>
                    <a:pt x="1099" y="4086"/>
                  </a:cubicBezTo>
                  <a:cubicBezTo>
                    <a:pt x="1102" y="4069"/>
                    <a:pt x="1108" y="4049"/>
                    <a:pt x="1117" y="4028"/>
                  </a:cubicBezTo>
                  <a:cubicBezTo>
                    <a:pt x="1123" y="4009"/>
                    <a:pt x="1132" y="3987"/>
                    <a:pt x="1134" y="3964"/>
                  </a:cubicBezTo>
                  <a:cubicBezTo>
                    <a:pt x="1147" y="3846"/>
                    <a:pt x="1042" y="3784"/>
                    <a:pt x="941" y="3724"/>
                  </a:cubicBezTo>
                  <a:cubicBezTo>
                    <a:pt x="851" y="3670"/>
                    <a:pt x="767" y="3619"/>
                    <a:pt x="763" y="3537"/>
                  </a:cubicBezTo>
                  <a:cubicBezTo>
                    <a:pt x="763" y="3495"/>
                    <a:pt x="782" y="3456"/>
                    <a:pt x="806" y="3415"/>
                  </a:cubicBezTo>
                  <a:cubicBezTo>
                    <a:pt x="814" y="3398"/>
                    <a:pt x="823" y="3381"/>
                    <a:pt x="832" y="3364"/>
                  </a:cubicBezTo>
                  <a:cubicBezTo>
                    <a:pt x="855" y="3310"/>
                    <a:pt x="859" y="3246"/>
                    <a:pt x="834" y="3199"/>
                  </a:cubicBezTo>
                  <a:lnTo>
                    <a:pt x="1571" y="3128"/>
                  </a:lnTo>
                  <a:cubicBezTo>
                    <a:pt x="1594" y="3126"/>
                    <a:pt x="1626" y="3124"/>
                    <a:pt x="1650" y="3102"/>
                  </a:cubicBezTo>
                  <a:cubicBezTo>
                    <a:pt x="1674" y="3083"/>
                    <a:pt x="1684" y="3051"/>
                    <a:pt x="1682" y="3012"/>
                  </a:cubicBezTo>
                  <a:cubicBezTo>
                    <a:pt x="1680" y="2925"/>
                    <a:pt x="1626" y="2845"/>
                    <a:pt x="1549" y="2807"/>
                  </a:cubicBezTo>
                  <a:cubicBezTo>
                    <a:pt x="1517" y="2790"/>
                    <a:pt x="1481" y="2781"/>
                    <a:pt x="1447" y="2775"/>
                  </a:cubicBezTo>
                  <a:cubicBezTo>
                    <a:pt x="1414" y="2766"/>
                    <a:pt x="1382" y="2760"/>
                    <a:pt x="1354" y="2747"/>
                  </a:cubicBezTo>
                  <a:cubicBezTo>
                    <a:pt x="1324" y="2730"/>
                    <a:pt x="1301" y="2698"/>
                    <a:pt x="1294" y="2665"/>
                  </a:cubicBezTo>
                  <a:cubicBezTo>
                    <a:pt x="1292" y="2648"/>
                    <a:pt x="1297" y="2633"/>
                    <a:pt x="1309" y="2625"/>
                  </a:cubicBezTo>
                  <a:lnTo>
                    <a:pt x="1408" y="2535"/>
                  </a:lnTo>
                  <a:lnTo>
                    <a:pt x="1408" y="2535"/>
                  </a:lnTo>
                  <a:lnTo>
                    <a:pt x="628" y="2811"/>
                  </a:lnTo>
                  <a:cubicBezTo>
                    <a:pt x="607" y="2817"/>
                    <a:pt x="586" y="2824"/>
                    <a:pt x="565" y="2824"/>
                  </a:cubicBezTo>
                  <a:cubicBezTo>
                    <a:pt x="562" y="2824"/>
                    <a:pt x="560" y="2824"/>
                    <a:pt x="557" y="2824"/>
                  </a:cubicBezTo>
                  <a:cubicBezTo>
                    <a:pt x="512" y="2815"/>
                    <a:pt x="487" y="2755"/>
                    <a:pt x="491" y="2704"/>
                  </a:cubicBezTo>
                  <a:cubicBezTo>
                    <a:pt x="493" y="2674"/>
                    <a:pt x="502" y="2644"/>
                    <a:pt x="510" y="2614"/>
                  </a:cubicBezTo>
                  <a:cubicBezTo>
                    <a:pt x="519" y="2582"/>
                    <a:pt x="527" y="2550"/>
                    <a:pt x="530" y="2515"/>
                  </a:cubicBezTo>
                  <a:cubicBezTo>
                    <a:pt x="536" y="2445"/>
                    <a:pt x="508" y="2374"/>
                    <a:pt x="455" y="2314"/>
                  </a:cubicBezTo>
                  <a:cubicBezTo>
                    <a:pt x="391" y="2245"/>
                    <a:pt x="297" y="2205"/>
                    <a:pt x="209" y="2205"/>
                  </a:cubicBezTo>
                  <a:cubicBezTo>
                    <a:pt x="179" y="2205"/>
                    <a:pt x="150" y="2210"/>
                    <a:pt x="122" y="2220"/>
                  </a:cubicBezTo>
                  <a:cubicBezTo>
                    <a:pt x="120" y="2119"/>
                    <a:pt x="110" y="2018"/>
                    <a:pt x="69" y="1935"/>
                  </a:cubicBezTo>
                  <a:cubicBezTo>
                    <a:pt x="105" y="1905"/>
                    <a:pt x="129" y="1877"/>
                    <a:pt x="146" y="1845"/>
                  </a:cubicBezTo>
                  <a:cubicBezTo>
                    <a:pt x="172" y="1800"/>
                    <a:pt x="185" y="1751"/>
                    <a:pt x="195" y="1703"/>
                  </a:cubicBezTo>
                  <a:cubicBezTo>
                    <a:pt x="202" y="1682"/>
                    <a:pt x="206" y="1663"/>
                    <a:pt x="212" y="1641"/>
                  </a:cubicBezTo>
                  <a:cubicBezTo>
                    <a:pt x="275" y="1444"/>
                    <a:pt x="452" y="1286"/>
                    <a:pt x="658" y="1247"/>
                  </a:cubicBezTo>
                  <a:lnTo>
                    <a:pt x="669" y="1245"/>
                  </a:lnTo>
                  <a:lnTo>
                    <a:pt x="673" y="1236"/>
                  </a:lnTo>
                  <a:cubicBezTo>
                    <a:pt x="714" y="1181"/>
                    <a:pt x="720" y="1110"/>
                    <a:pt x="695" y="1035"/>
                  </a:cubicBezTo>
                  <a:lnTo>
                    <a:pt x="1151" y="849"/>
                  </a:lnTo>
                  <a:cubicBezTo>
                    <a:pt x="1316" y="782"/>
                    <a:pt x="1483" y="703"/>
                    <a:pt x="1549" y="544"/>
                  </a:cubicBezTo>
                  <a:cubicBezTo>
                    <a:pt x="1588" y="527"/>
                    <a:pt x="1629" y="516"/>
                    <a:pt x="1669" y="504"/>
                  </a:cubicBezTo>
                  <a:cubicBezTo>
                    <a:pt x="1770" y="474"/>
                    <a:pt x="1877" y="444"/>
                    <a:pt x="1937" y="351"/>
                  </a:cubicBezTo>
                  <a:cubicBezTo>
                    <a:pt x="1989" y="272"/>
                    <a:pt x="1984" y="180"/>
                    <a:pt x="1982" y="90"/>
                  </a:cubicBezTo>
                  <a:close/>
                  <a:moveTo>
                    <a:pt x="1924" y="0"/>
                  </a:moveTo>
                  <a:lnTo>
                    <a:pt x="1926" y="88"/>
                  </a:lnTo>
                  <a:cubicBezTo>
                    <a:pt x="1931" y="174"/>
                    <a:pt x="1935" y="257"/>
                    <a:pt x="1892" y="322"/>
                  </a:cubicBezTo>
                  <a:cubicBezTo>
                    <a:pt x="1843" y="399"/>
                    <a:pt x="1751" y="424"/>
                    <a:pt x="1654" y="452"/>
                  </a:cubicBezTo>
                  <a:cubicBezTo>
                    <a:pt x="1609" y="467"/>
                    <a:pt x="1562" y="480"/>
                    <a:pt x="1517" y="499"/>
                  </a:cubicBezTo>
                  <a:lnTo>
                    <a:pt x="1509" y="504"/>
                  </a:lnTo>
                  <a:lnTo>
                    <a:pt x="1504" y="514"/>
                  </a:lnTo>
                  <a:cubicBezTo>
                    <a:pt x="1449" y="660"/>
                    <a:pt x="1290" y="735"/>
                    <a:pt x="1129" y="799"/>
                  </a:cubicBezTo>
                  <a:lnTo>
                    <a:pt x="622" y="1007"/>
                  </a:lnTo>
                  <a:lnTo>
                    <a:pt x="635" y="1033"/>
                  </a:lnTo>
                  <a:cubicBezTo>
                    <a:pt x="656" y="1076"/>
                    <a:pt x="671" y="1140"/>
                    <a:pt x="637" y="1196"/>
                  </a:cubicBezTo>
                  <a:cubicBezTo>
                    <a:pt x="418" y="1241"/>
                    <a:pt x="227" y="1412"/>
                    <a:pt x="161" y="1626"/>
                  </a:cubicBezTo>
                  <a:cubicBezTo>
                    <a:pt x="155" y="1648"/>
                    <a:pt x="150" y="1669"/>
                    <a:pt x="144" y="1691"/>
                  </a:cubicBezTo>
                  <a:cubicBezTo>
                    <a:pt x="133" y="1736"/>
                    <a:pt x="122" y="1781"/>
                    <a:pt x="99" y="1819"/>
                  </a:cubicBezTo>
                  <a:cubicBezTo>
                    <a:pt x="82" y="1849"/>
                    <a:pt x="58" y="1877"/>
                    <a:pt x="20" y="1907"/>
                  </a:cubicBezTo>
                  <a:lnTo>
                    <a:pt x="0" y="1920"/>
                  </a:lnTo>
                  <a:lnTo>
                    <a:pt x="13" y="1941"/>
                  </a:lnTo>
                  <a:cubicBezTo>
                    <a:pt x="62" y="2029"/>
                    <a:pt x="69" y="2147"/>
                    <a:pt x="69" y="2260"/>
                  </a:cubicBezTo>
                  <a:lnTo>
                    <a:pt x="69" y="2305"/>
                  </a:lnTo>
                  <a:lnTo>
                    <a:pt x="110" y="2284"/>
                  </a:lnTo>
                  <a:cubicBezTo>
                    <a:pt x="139" y="2267"/>
                    <a:pt x="173" y="2259"/>
                    <a:pt x="209" y="2259"/>
                  </a:cubicBezTo>
                  <a:cubicBezTo>
                    <a:pt x="283" y="2259"/>
                    <a:pt x="363" y="2293"/>
                    <a:pt x="416" y="2350"/>
                  </a:cubicBezTo>
                  <a:cubicBezTo>
                    <a:pt x="459" y="2398"/>
                    <a:pt x="480" y="2455"/>
                    <a:pt x="476" y="2511"/>
                  </a:cubicBezTo>
                  <a:cubicBezTo>
                    <a:pt x="474" y="2541"/>
                    <a:pt x="465" y="2569"/>
                    <a:pt x="457" y="2599"/>
                  </a:cubicBezTo>
                  <a:cubicBezTo>
                    <a:pt x="448" y="2631"/>
                    <a:pt x="440" y="2663"/>
                    <a:pt x="437" y="2700"/>
                  </a:cubicBezTo>
                  <a:cubicBezTo>
                    <a:pt x="431" y="2777"/>
                    <a:pt x="472" y="2865"/>
                    <a:pt x="549" y="2875"/>
                  </a:cubicBezTo>
                  <a:cubicBezTo>
                    <a:pt x="556" y="2877"/>
                    <a:pt x="564" y="2877"/>
                    <a:pt x="571" y="2877"/>
                  </a:cubicBezTo>
                  <a:cubicBezTo>
                    <a:pt x="599" y="2877"/>
                    <a:pt x="625" y="2869"/>
                    <a:pt x="645" y="2860"/>
                  </a:cubicBezTo>
                  <a:lnTo>
                    <a:pt x="1241" y="2650"/>
                  </a:lnTo>
                  <a:cubicBezTo>
                    <a:pt x="1241" y="2657"/>
                    <a:pt x="1241" y="2665"/>
                    <a:pt x="1243" y="2672"/>
                  </a:cubicBezTo>
                  <a:cubicBezTo>
                    <a:pt x="1249" y="2721"/>
                    <a:pt x="1286" y="2770"/>
                    <a:pt x="1331" y="2794"/>
                  </a:cubicBezTo>
                  <a:cubicBezTo>
                    <a:pt x="1365" y="2811"/>
                    <a:pt x="1402" y="2817"/>
                    <a:pt x="1436" y="2826"/>
                  </a:cubicBezTo>
                  <a:cubicBezTo>
                    <a:pt x="1468" y="2835"/>
                    <a:pt x="1498" y="2841"/>
                    <a:pt x="1526" y="2854"/>
                  </a:cubicBezTo>
                  <a:cubicBezTo>
                    <a:pt x="1586" y="2884"/>
                    <a:pt x="1626" y="2948"/>
                    <a:pt x="1629" y="3012"/>
                  </a:cubicBezTo>
                  <a:cubicBezTo>
                    <a:pt x="1629" y="3027"/>
                    <a:pt x="1629" y="3051"/>
                    <a:pt x="1616" y="3062"/>
                  </a:cubicBezTo>
                  <a:cubicBezTo>
                    <a:pt x="1605" y="3070"/>
                    <a:pt x="1586" y="3075"/>
                    <a:pt x="1567" y="3075"/>
                  </a:cubicBezTo>
                  <a:lnTo>
                    <a:pt x="680" y="3160"/>
                  </a:lnTo>
                  <a:lnTo>
                    <a:pt x="763" y="3201"/>
                  </a:lnTo>
                  <a:cubicBezTo>
                    <a:pt x="806" y="3222"/>
                    <a:pt x="806" y="3291"/>
                    <a:pt x="782" y="3342"/>
                  </a:cubicBezTo>
                  <a:cubicBezTo>
                    <a:pt x="776" y="3360"/>
                    <a:pt x="767" y="3375"/>
                    <a:pt x="759" y="3390"/>
                  </a:cubicBezTo>
                  <a:cubicBezTo>
                    <a:pt x="733" y="3435"/>
                    <a:pt x="707" y="3484"/>
                    <a:pt x="710" y="3537"/>
                  </a:cubicBezTo>
                  <a:cubicBezTo>
                    <a:pt x="714" y="3651"/>
                    <a:pt x="814" y="3711"/>
                    <a:pt x="913" y="3769"/>
                  </a:cubicBezTo>
                  <a:cubicBezTo>
                    <a:pt x="1003" y="3822"/>
                    <a:pt x="1089" y="3874"/>
                    <a:pt x="1080" y="3957"/>
                  </a:cubicBezTo>
                  <a:cubicBezTo>
                    <a:pt x="1078" y="3974"/>
                    <a:pt x="1072" y="3992"/>
                    <a:pt x="1065" y="4011"/>
                  </a:cubicBezTo>
                  <a:cubicBezTo>
                    <a:pt x="1057" y="4034"/>
                    <a:pt x="1048" y="4058"/>
                    <a:pt x="1048" y="4084"/>
                  </a:cubicBezTo>
                  <a:cubicBezTo>
                    <a:pt x="1042" y="4184"/>
                    <a:pt x="1140" y="4257"/>
                    <a:pt x="1237" y="4274"/>
                  </a:cubicBezTo>
                  <a:cubicBezTo>
                    <a:pt x="1271" y="4279"/>
                    <a:pt x="1303" y="4279"/>
                    <a:pt x="1329" y="4279"/>
                  </a:cubicBezTo>
                  <a:lnTo>
                    <a:pt x="1369" y="4279"/>
                  </a:lnTo>
                  <a:cubicBezTo>
                    <a:pt x="1384" y="4279"/>
                    <a:pt x="1399" y="4278"/>
                    <a:pt x="1416" y="4278"/>
                  </a:cubicBezTo>
                  <a:cubicBezTo>
                    <a:pt x="1432" y="4278"/>
                    <a:pt x="1450" y="4279"/>
                    <a:pt x="1470" y="4281"/>
                  </a:cubicBezTo>
                  <a:lnTo>
                    <a:pt x="1468" y="4561"/>
                  </a:lnTo>
                  <a:lnTo>
                    <a:pt x="1485" y="4568"/>
                  </a:lnTo>
                  <a:cubicBezTo>
                    <a:pt x="1567" y="4598"/>
                    <a:pt x="1652" y="4613"/>
                    <a:pt x="1740" y="4613"/>
                  </a:cubicBezTo>
                  <a:cubicBezTo>
                    <a:pt x="1845" y="4613"/>
                    <a:pt x="1950" y="4591"/>
                    <a:pt x="2042" y="4549"/>
                  </a:cubicBezTo>
                  <a:lnTo>
                    <a:pt x="2051" y="4544"/>
                  </a:lnTo>
                  <a:cubicBezTo>
                    <a:pt x="2079" y="4516"/>
                    <a:pt x="2089" y="4480"/>
                    <a:pt x="2087" y="4441"/>
                  </a:cubicBezTo>
                  <a:cubicBezTo>
                    <a:pt x="2081" y="4371"/>
                    <a:pt x="2027" y="4300"/>
                    <a:pt x="1976" y="4264"/>
                  </a:cubicBezTo>
                  <a:cubicBezTo>
                    <a:pt x="1959" y="4251"/>
                    <a:pt x="1941" y="4240"/>
                    <a:pt x="1924" y="4227"/>
                  </a:cubicBezTo>
                  <a:cubicBezTo>
                    <a:pt x="1862" y="4187"/>
                    <a:pt x="1802" y="4148"/>
                    <a:pt x="1785" y="4086"/>
                  </a:cubicBezTo>
                  <a:cubicBezTo>
                    <a:pt x="1774" y="4047"/>
                    <a:pt x="1781" y="4009"/>
                    <a:pt x="1806" y="3972"/>
                  </a:cubicBezTo>
                  <a:cubicBezTo>
                    <a:pt x="1847" y="3910"/>
                    <a:pt x="1935" y="3861"/>
                    <a:pt x="2019" y="3850"/>
                  </a:cubicBezTo>
                  <a:cubicBezTo>
                    <a:pt x="2049" y="3848"/>
                    <a:pt x="2079" y="3846"/>
                    <a:pt x="2119" y="3846"/>
                  </a:cubicBezTo>
                  <a:lnTo>
                    <a:pt x="2171" y="3846"/>
                  </a:lnTo>
                  <a:cubicBezTo>
                    <a:pt x="2192" y="3846"/>
                    <a:pt x="2213" y="3847"/>
                    <a:pt x="2235" y="3847"/>
                  </a:cubicBezTo>
                  <a:cubicBezTo>
                    <a:pt x="2305" y="3847"/>
                    <a:pt x="2376" y="3842"/>
                    <a:pt x="2445" y="3814"/>
                  </a:cubicBezTo>
                  <a:lnTo>
                    <a:pt x="2456" y="3809"/>
                  </a:lnTo>
                  <a:lnTo>
                    <a:pt x="2460" y="3797"/>
                  </a:lnTo>
                  <a:cubicBezTo>
                    <a:pt x="2473" y="3760"/>
                    <a:pt x="2466" y="3722"/>
                    <a:pt x="2443" y="3689"/>
                  </a:cubicBezTo>
                  <a:cubicBezTo>
                    <a:pt x="2404" y="3636"/>
                    <a:pt x="2323" y="3599"/>
                    <a:pt x="2246" y="3599"/>
                  </a:cubicBezTo>
                  <a:lnTo>
                    <a:pt x="2235" y="3599"/>
                  </a:lnTo>
                  <a:cubicBezTo>
                    <a:pt x="2211" y="3599"/>
                    <a:pt x="2190" y="3602"/>
                    <a:pt x="2166" y="3606"/>
                  </a:cubicBezTo>
                  <a:cubicBezTo>
                    <a:pt x="2136" y="3608"/>
                    <a:pt x="2106" y="3610"/>
                    <a:pt x="2076" y="3610"/>
                  </a:cubicBezTo>
                  <a:cubicBezTo>
                    <a:pt x="2031" y="3610"/>
                    <a:pt x="1999" y="3604"/>
                    <a:pt x="1971" y="3587"/>
                  </a:cubicBezTo>
                  <a:cubicBezTo>
                    <a:pt x="1978" y="3542"/>
                    <a:pt x="1948" y="3503"/>
                    <a:pt x="1920" y="3469"/>
                  </a:cubicBezTo>
                  <a:cubicBezTo>
                    <a:pt x="1903" y="3447"/>
                    <a:pt x="1881" y="3422"/>
                    <a:pt x="1877" y="3398"/>
                  </a:cubicBezTo>
                  <a:cubicBezTo>
                    <a:pt x="1873" y="3377"/>
                    <a:pt x="1877" y="3360"/>
                    <a:pt x="1890" y="3342"/>
                  </a:cubicBezTo>
                  <a:cubicBezTo>
                    <a:pt x="1918" y="3306"/>
                    <a:pt x="1991" y="3280"/>
                    <a:pt x="2059" y="3280"/>
                  </a:cubicBezTo>
                  <a:lnTo>
                    <a:pt x="2068" y="3280"/>
                  </a:lnTo>
                  <a:cubicBezTo>
                    <a:pt x="2128" y="3282"/>
                    <a:pt x="2188" y="3289"/>
                    <a:pt x="2246" y="3295"/>
                  </a:cubicBezTo>
                  <a:cubicBezTo>
                    <a:pt x="2304" y="3302"/>
                    <a:pt x="2366" y="3310"/>
                    <a:pt x="2428" y="3312"/>
                  </a:cubicBezTo>
                  <a:cubicBezTo>
                    <a:pt x="2437" y="3313"/>
                    <a:pt x="2447" y="3313"/>
                    <a:pt x="2456" y="3313"/>
                  </a:cubicBezTo>
                  <a:cubicBezTo>
                    <a:pt x="2588" y="3313"/>
                    <a:pt x="2704" y="3285"/>
                    <a:pt x="2788" y="3229"/>
                  </a:cubicBezTo>
                  <a:cubicBezTo>
                    <a:pt x="2906" y="3150"/>
                    <a:pt x="2966" y="3010"/>
                    <a:pt x="2933" y="2890"/>
                  </a:cubicBezTo>
                  <a:cubicBezTo>
                    <a:pt x="2908" y="2794"/>
                    <a:pt x="2809" y="2719"/>
                    <a:pt x="2708" y="2719"/>
                  </a:cubicBezTo>
                  <a:cubicBezTo>
                    <a:pt x="2687" y="2719"/>
                    <a:pt x="2666" y="2723"/>
                    <a:pt x="2646" y="2730"/>
                  </a:cubicBezTo>
                  <a:cubicBezTo>
                    <a:pt x="2638" y="2674"/>
                    <a:pt x="2612" y="2588"/>
                    <a:pt x="2535" y="2569"/>
                  </a:cubicBezTo>
                  <a:cubicBezTo>
                    <a:pt x="2524" y="2567"/>
                    <a:pt x="2516" y="2565"/>
                    <a:pt x="2505" y="2565"/>
                  </a:cubicBezTo>
                  <a:cubicBezTo>
                    <a:pt x="2445" y="2565"/>
                    <a:pt x="2394" y="2610"/>
                    <a:pt x="2349" y="2650"/>
                  </a:cubicBezTo>
                  <a:cubicBezTo>
                    <a:pt x="2269" y="2725"/>
                    <a:pt x="2160" y="2813"/>
                    <a:pt x="2036" y="2813"/>
                  </a:cubicBezTo>
                  <a:cubicBezTo>
                    <a:pt x="1974" y="2813"/>
                    <a:pt x="1905" y="2779"/>
                    <a:pt x="1866" y="2725"/>
                  </a:cubicBezTo>
                  <a:cubicBezTo>
                    <a:pt x="1847" y="2698"/>
                    <a:pt x="1836" y="2665"/>
                    <a:pt x="1836" y="2635"/>
                  </a:cubicBezTo>
                  <a:lnTo>
                    <a:pt x="1836" y="2635"/>
                  </a:lnTo>
                  <a:cubicBezTo>
                    <a:pt x="1843" y="2637"/>
                    <a:pt x="1850" y="2638"/>
                    <a:pt x="1857" y="2638"/>
                  </a:cubicBezTo>
                  <a:cubicBezTo>
                    <a:pt x="1906" y="2638"/>
                    <a:pt x="1959" y="2601"/>
                    <a:pt x="1974" y="2552"/>
                  </a:cubicBezTo>
                  <a:cubicBezTo>
                    <a:pt x="1989" y="2503"/>
                    <a:pt x="1980" y="2453"/>
                    <a:pt x="1963" y="2408"/>
                  </a:cubicBezTo>
                  <a:cubicBezTo>
                    <a:pt x="2019" y="2406"/>
                    <a:pt x="2076" y="2398"/>
                    <a:pt x="2128" y="2363"/>
                  </a:cubicBezTo>
                  <a:cubicBezTo>
                    <a:pt x="2164" y="2338"/>
                    <a:pt x="2192" y="2297"/>
                    <a:pt x="2199" y="2252"/>
                  </a:cubicBezTo>
                  <a:cubicBezTo>
                    <a:pt x="2205" y="2215"/>
                    <a:pt x="2196" y="2181"/>
                    <a:pt x="2177" y="2155"/>
                  </a:cubicBezTo>
                  <a:cubicBezTo>
                    <a:pt x="2151" y="2121"/>
                    <a:pt x="2115" y="2106"/>
                    <a:pt x="2079" y="2093"/>
                  </a:cubicBezTo>
                  <a:cubicBezTo>
                    <a:pt x="2053" y="2083"/>
                    <a:pt x="2027" y="2072"/>
                    <a:pt x="2008" y="2055"/>
                  </a:cubicBezTo>
                  <a:cubicBezTo>
                    <a:pt x="1980" y="2027"/>
                    <a:pt x="1976" y="1982"/>
                    <a:pt x="1969" y="1937"/>
                  </a:cubicBezTo>
                  <a:cubicBezTo>
                    <a:pt x="1967" y="1909"/>
                    <a:pt x="1963" y="1881"/>
                    <a:pt x="1954" y="1856"/>
                  </a:cubicBezTo>
                  <a:cubicBezTo>
                    <a:pt x="1933" y="1781"/>
                    <a:pt x="1899" y="1748"/>
                    <a:pt x="1834" y="1708"/>
                  </a:cubicBezTo>
                  <a:cubicBezTo>
                    <a:pt x="1631" y="1577"/>
                    <a:pt x="1547" y="1296"/>
                    <a:pt x="1637" y="1074"/>
                  </a:cubicBezTo>
                  <a:lnTo>
                    <a:pt x="1637" y="1074"/>
                  </a:lnTo>
                  <a:lnTo>
                    <a:pt x="1708" y="1187"/>
                  </a:lnTo>
                  <a:lnTo>
                    <a:pt x="1721" y="1187"/>
                  </a:lnTo>
                  <a:cubicBezTo>
                    <a:pt x="1843" y="1193"/>
                    <a:pt x="1961" y="1217"/>
                    <a:pt x="2072" y="1262"/>
                  </a:cubicBezTo>
                  <a:cubicBezTo>
                    <a:pt x="2096" y="1418"/>
                    <a:pt x="2256" y="1515"/>
                    <a:pt x="2402" y="1515"/>
                  </a:cubicBezTo>
                  <a:cubicBezTo>
                    <a:pt x="2486" y="1515"/>
                    <a:pt x="2558" y="1483"/>
                    <a:pt x="2610" y="1427"/>
                  </a:cubicBezTo>
                  <a:lnTo>
                    <a:pt x="2616" y="1418"/>
                  </a:lnTo>
                  <a:lnTo>
                    <a:pt x="2616" y="1408"/>
                  </a:lnTo>
                  <a:cubicBezTo>
                    <a:pt x="2595" y="1230"/>
                    <a:pt x="2588" y="1052"/>
                    <a:pt x="2599" y="874"/>
                  </a:cubicBezTo>
                  <a:cubicBezTo>
                    <a:pt x="2807" y="818"/>
                    <a:pt x="3024" y="790"/>
                    <a:pt x="3242" y="790"/>
                  </a:cubicBezTo>
                  <a:cubicBezTo>
                    <a:pt x="3398" y="790"/>
                    <a:pt x="3554" y="804"/>
                    <a:pt x="3707" y="834"/>
                  </a:cubicBezTo>
                  <a:lnTo>
                    <a:pt x="3728" y="838"/>
                  </a:lnTo>
                  <a:lnTo>
                    <a:pt x="3737" y="816"/>
                  </a:lnTo>
                  <a:cubicBezTo>
                    <a:pt x="3775" y="711"/>
                    <a:pt x="3825" y="604"/>
                    <a:pt x="3893" y="478"/>
                  </a:cubicBezTo>
                  <a:lnTo>
                    <a:pt x="3910" y="446"/>
                  </a:lnTo>
                  <a:lnTo>
                    <a:pt x="3874" y="439"/>
                  </a:lnTo>
                  <a:cubicBezTo>
                    <a:pt x="3683" y="403"/>
                    <a:pt x="3531" y="339"/>
                    <a:pt x="3407" y="247"/>
                  </a:cubicBezTo>
                  <a:lnTo>
                    <a:pt x="3379" y="227"/>
                  </a:lnTo>
                  <a:cubicBezTo>
                    <a:pt x="3321" y="182"/>
                    <a:pt x="3263" y="139"/>
                    <a:pt x="3191" y="133"/>
                  </a:cubicBezTo>
                  <a:cubicBezTo>
                    <a:pt x="3183" y="132"/>
                    <a:pt x="3176" y="132"/>
                    <a:pt x="3168" y="132"/>
                  </a:cubicBezTo>
                  <a:cubicBezTo>
                    <a:pt x="3121" y="132"/>
                    <a:pt x="3077" y="148"/>
                    <a:pt x="3034" y="163"/>
                  </a:cubicBezTo>
                  <a:lnTo>
                    <a:pt x="3015" y="169"/>
                  </a:lnTo>
                  <a:cubicBezTo>
                    <a:pt x="2897" y="210"/>
                    <a:pt x="2773" y="232"/>
                    <a:pt x="2644" y="232"/>
                  </a:cubicBezTo>
                  <a:cubicBezTo>
                    <a:pt x="2436" y="232"/>
                    <a:pt x="2233" y="176"/>
                    <a:pt x="2059" y="73"/>
                  </a:cubicBezTo>
                  <a:cubicBezTo>
                    <a:pt x="2027" y="54"/>
                    <a:pt x="1997" y="37"/>
                    <a:pt x="1965" y="19"/>
                  </a:cubicBezTo>
                  <a:lnTo>
                    <a:pt x="1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151"/>
            <p:cNvSpPr/>
            <p:nvPr/>
          </p:nvSpPr>
          <p:spPr>
            <a:xfrm>
              <a:off x="4784526" y="2528629"/>
              <a:ext cx="118718" cy="75016"/>
            </a:xfrm>
            <a:custGeom>
              <a:rect b="b" l="l" r="r" t="t"/>
              <a:pathLst>
                <a:path extrusionOk="0" h="2640" w="4178">
                  <a:moveTo>
                    <a:pt x="3397" y="1"/>
                  </a:moveTo>
                  <a:cubicBezTo>
                    <a:pt x="3375" y="1"/>
                    <a:pt x="3353" y="5"/>
                    <a:pt x="3334" y="17"/>
                  </a:cubicBezTo>
                  <a:cubicBezTo>
                    <a:pt x="3310" y="32"/>
                    <a:pt x="3293" y="55"/>
                    <a:pt x="3267" y="70"/>
                  </a:cubicBezTo>
                  <a:cubicBezTo>
                    <a:pt x="3235" y="87"/>
                    <a:pt x="3195" y="87"/>
                    <a:pt x="3158" y="87"/>
                  </a:cubicBezTo>
                  <a:cubicBezTo>
                    <a:pt x="3053" y="85"/>
                    <a:pt x="2948" y="83"/>
                    <a:pt x="2843" y="81"/>
                  </a:cubicBezTo>
                  <a:cubicBezTo>
                    <a:pt x="2833" y="81"/>
                    <a:pt x="2823" y="81"/>
                    <a:pt x="2814" y="81"/>
                  </a:cubicBezTo>
                  <a:cubicBezTo>
                    <a:pt x="2774" y="81"/>
                    <a:pt x="2736" y="82"/>
                    <a:pt x="2700" y="96"/>
                  </a:cubicBezTo>
                  <a:cubicBezTo>
                    <a:pt x="2627" y="124"/>
                    <a:pt x="2580" y="190"/>
                    <a:pt x="2522" y="242"/>
                  </a:cubicBezTo>
                  <a:cubicBezTo>
                    <a:pt x="2357" y="385"/>
                    <a:pt x="2121" y="398"/>
                    <a:pt x="1905" y="404"/>
                  </a:cubicBezTo>
                  <a:cubicBezTo>
                    <a:pt x="1639" y="411"/>
                    <a:pt x="1373" y="417"/>
                    <a:pt x="1108" y="426"/>
                  </a:cubicBezTo>
                  <a:cubicBezTo>
                    <a:pt x="1084" y="426"/>
                    <a:pt x="1060" y="427"/>
                    <a:pt x="1036" y="427"/>
                  </a:cubicBezTo>
                  <a:cubicBezTo>
                    <a:pt x="950" y="427"/>
                    <a:pt x="863" y="421"/>
                    <a:pt x="784" y="387"/>
                  </a:cubicBezTo>
                  <a:cubicBezTo>
                    <a:pt x="720" y="359"/>
                    <a:pt x="664" y="314"/>
                    <a:pt x="602" y="284"/>
                  </a:cubicBezTo>
                  <a:cubicBezTo>
                    <a:pt x="514" y="237"/>
                    <a:pt x="409" y="218"/>
                    <a:pt x="332" y="156"/>
                  </a:cubicBezTo>
                  <a:cubicBezTo>
                    <a:pt x="317" y="143"/>
                    <a:pt x="309" y="128"/>
                    <a:pt x="296" y="113"/>
                  </a:cubicBezTo>
                  <a:cubicBezTo>
                    <a:pt x="294" y="120"/>
                    <a:pt x="289" y="126"/>
                    <a:pt x="287" y="132"/>
                  </a:cubicBezTo>
                  <a:cubicBezTo>
                    <a:pt x="171" y="312"/>
                    <a:pt x="0" y="503"/>
                    <a:pt x="62" y="707"/>
                  </a:cubicBezTo>
                  <a:cubicBezTo>
                    <a:pt x="94" y="807"/>
                    <a:pt x="182" y="882"/>
                    <a:pt x="246" y="968"/>
                  </a:cubicBezTo>
                  <a:cubicBezTo>
                    <a:pt x="313" y="1051"/>
                    <a:pt x="356" y="1176"/>
                    <a:pt x="296" y="1264"/>
                  </a:cubicBezTo>
                  <a:cubicBezTo>
                    <a:pt x="264" y="1347"/>
                    <a:pt x="148" y="1317"/>
                    <a:pt x="56" y="1332"/>
                  </a:cubicBezTo>
                  <a:cubicBezTo>
                    <a:pt x="71" y="1396"/>
                    <a:pt x="86" y="1461"/>
                    <a:pt x="116" y="1516"/>
                  </a:cubicBezTo>
                  <a:cubicBezTo>
                    <a:pt x="146" y="1574"/>
                    <a:pt x="191" y="1621"/>
                    <a:pt x="210" y="1684"/>
                  </a:cubicBezTo>
                  <a:cubicBezTo>
                    <a:pt x="225" y="1728"/>
                    <a:pt x="225" y="1780"/>
                    <a:pt x="236" y="1827"/>
                  </a:cubicBezTo>
                  <a:cubicBezTo>
                    <a:pt x="261" y="1953"/>
                    <a:pt x="364" y="2061"/>
                    <a:pt x="489" y="2091"/>
                  </a:cubicBezTo>
                  <a:cubicBezTo>
                    <a:pt x="482" y="2131"/>
                    <a:pt x="482" y="2174"/>
                    <a:pt x="482" y="2219"/>
                  </a:cubicBezTo>
                  <a:cubicBezTo>
                    <a:pt x="514" y="2234"/>
                    <a:pt x="544" y="2251"/>
                    <a:pt x="574" y="2271"/>
                  </a:cubicBezTo>
                  <a:cubicBezTo>
                    <a:pt x="755" y="2377"/>
                    <a:pt x="965" y="2432"/>
                    <a:pt x="1175" y="2432"/>
                  </a:cubicBezTo>
                  <a:cubicBezTo>
                    <a:pt x="1304" y="2432"/>
                    <a:pt x="1432" y="2411"/>
                    <a:pt x="1553" y="2369"/>
                  </a:cubicBezTo>
                  <a:cubicBezTo>
                    <a:pt x="1602" y="2352"/>
                    <a:pt x="1651" y="2332"/>
                    <a:pt x="1702" y="2332"/>
                  </a:cubicBezTo>
                  <a:cubicBezTo>
                    <a:pt x="1706" y="2332"/>
                    <a:pt x="1711" y="2332"/>
                    <a:pt x="1716" y="2333"/>
                  </a:cubicBezTo>
                  <a:cubicBezTo>
                    <a:pt x="1795" y="2339"/>
                    <a:pt x="1858" y="2397"/>
                    <a:pt x="1920" y="2442"/>
                  </a:cubicBezTo>
                  <a:cubicBezTo>
                    <a:pt x="2061" y="2547"/>
                    <a:pt x="2226" y="2607"/>
                    <a:pt x="2400" y="2639"/>
                  </a:cubicBezTo>
                  <a:cubicBezTo>
                    <a:pt x="2509" y="2440"/>
                    <a:pt x="2644" y="2253"/>
                    <a:pt x="2807" y="2095"/>
                  </a:cubicBezTo>
                  <a:cubicBezTo>
                    <a:pt x="2856" y="2048"/>
                    <a:pt x="2905" y="2003"/>
                    <a:pt x="2970" y="1981"/>
                  </a:cubicBezTo>
                  <a:cubicBezTo>
                    <a:pt x="3003" y="1970"/>
                    <a:pt x="3038" y="1967"/>
                    <a:pt x="3073" y="1967"/>
                  </a:cubicBezTo>
                  <a:cubicBezTo>
                    <a:pt x="3130" y="1967"/>
                    <a:pt x="3189" y="1976"/>
                    <a:pt x="3247" y="1976"/>
                  </a:cubicBezTo>
                  <a:cubicBezTo>
                    <a:pt x="3279" y="1976"/>
                    <a:pt x="3311" y="1973"/>
                    <a:pt x="3342" y="1964"/>
                  </a:cubicBezTo>
                  <a:cubicBezTo>
                    <a:pt x="3394" y="1949"/>
                    <a:pt x="3437" y="1919"/>
                    <a:pt x="3486" y="1898"/>
                  </a:cubicBezTo>
                  <a:cubicBezTo>
                    <a:pt x="3535" y="1878"/>
                    <a:pt x="3585" y="1870"/>
                    <a:pt x="3635" y="1870"/>
                  </a:cubicBezTo>
                  <a:cubicBezTo>
                    <a:pt x="3662" y="1870"/>
                    <a:pt x="3688" y="1873"/>
                    <a:pt x="3715" y="1876"/>
                  </a:cubicBezTo>
                  <a:cubicBezTo>
                    <a:pt x="3664" y="1780"/>
                    <a:pt x="3614" y="1684"/>
                    <a:pt x="3572" y="1583"/>
                  </a:cubicBezTo>
                  <a:cubicBezTo>
                    <a:pt x="3522" y="1469"/>
                    <a:pt x="3479" y="1339"/>
                    <a:pt x="3524" y="1223"/>
                  </a:cubicBezTo>
                  <a:cubicBezTo>
                    <a:pt x="3557" y="1141"/>
                    <a:pt x="3627" y="1081"/>
                    <a:pt x="3692" y="1019"/>
                  </a:cubicBezTo>
                  <a:cubicBezTo>
                    <a:pt x="3897" y="829"/>
                    <a:pt x="4064" y="593"/>
                    <a:pt x="4178" y="336"/>
                  </a:cubicBezTo>
                  <a:cubicBezTo>
                    <a:pt x="3964" y="237"/>
                    <a:pt x="3749" y="139"/>
                    <a:pt x="3535" y="40"/>
                  </a:cubicBezTo>
                  <a:cubicBezTo>
                    <a:pt x="3492" y="20"/>
                    <a:pt x="3443" y="1"/>
                    <a:pt x="33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151"/>
            <p:cNvSpPr/>
            <p:nvPr/>
          </p:nvSpPr>
          <p:spPr>
            <a:xfrm>
              <a:off x="4783957" y="2527862"/>
              <a:ext cx="120338" cy="76635"/>
            </a:xfrm>
            <a:custGeom>
              <a:rect b="b" l="l" r="r" t="t"/>
              <a:pathLst>
                <a:path extrusionOk="0" h="2697" w="4235">
                  <a:moveTo>
                    <a:pt x="3415" y="56"/>
                  </a:moveTo>
                  <a:cubicBezTo>
                    <a:pt x="3455" y="56"/>
                    <a:pt x="3502" y="73"/>
                    <a:pt x="3542" y="91"/>
                  </a:cubicBezTo>
                  <a:lnTo>
                    <a:pt x="4164" y="376"/>
                  </a:lnTo>
                  <a:cubicBezTo>
                    <a:pt x="4050" y="622"/>
                    <a:pt x="3887" y="847"/>
                    <a:pt x="3694" y="1027"/>
                  </a:cubicBezTo>
                  <a:lnTo>
                    <a:pt x="3675" y="1046"/>
                  </a:lnTo>
                  <a:cubicBezTo>
                    <a:pt x="3613" y="1102"/>
                    <a:pt x="3551" y="1160"/>
                    <a:pt x="3519" y="1241"/>
                  </a:cubicBezTo>
                  <a:cubicBezTo>
                    <a:pt x="3469" y="1368"/>
                    <a:pt x="3514" y="1503"/>
                    <a:pt x="3566" y="1621"/>
                  </a:cubicBezTo>
                  <a:cubicBezTo>
                    <a:pt x="3600" y="1698"/>
                    <a:pt x="3639" y="1779"/>
                    <a:pt x="3688" y="1871"/>
                  </a:cubicBezTo>
                  <a:cubicBezTo>
                    <a:pt x="3677" y="1870"/>
                    <a:pt x="3665" y="1870"/>
                    <a:pt x="3654" y="1870"/>
                  </a:cubicBezTo>
                  <a:cubicBezTo>
                    <a:pt x="3597" y="1870"/>
                    <a:pt x="3545" y="1880"/>
                    <a:pt x="3495" y="1901"/>
                  </a:cubicBezTo>
                  <a:cubicBezTo>
                    <a:pt x="3476" y="1910"/>
                    <a:pt x="3457" y="1918"/>
                    <a:pt x="3437" y="1929"/>
                  </a:cubicBezTo>
                  <a:cubicBezTo>
                    <a:pt x="3410" y="1944"/>
                    <a:pt x="3382" y="1957"/>
                    <a:pt x="3354" y="1965"/>
                  </a:cubicBezTo>
                  <a:cubicBezTo>
                    <a:pt x="3328" y="1973"/>
                    <a:pt x="3297" y="1975"/>
                    <a:pt x="3262" y="1975"/>
                  </a:cubicBezTo>
                  <a:cubicBezTo>
                    <a:pt x="3236" y="1975"/>
                    <a:pt x="3208" y="1974"/>
                    <a:pt x="3180" y="1972"/>
                  </a:cubicBezTo>
                  <a:cubicBezTo>
                    <a:pt x="3152" y="1970"/>
                    <a:pt x="3122" y="1968"/>
                    <a:pt x="3095" y="1968"/>
                  </a:cubicBezTo>
                  <a:cubicBezTo>
                    <a:pt x="3050" y="1968"/>
                    <a:pt x="3013" y="1974"/>
                    <a:pt x="2981" y="1985"/>
                  </a:cubicBezTo>
                  <a:cubicBezTo>
                    <a:pt x="2910" y="2006"/>
                    <a:pt x="2855" y="2058"/>
                    <a:pt x="2810" y="2103"/>
                  </a:cubicBezTo>
                  <a:cubicBezTo>
                    <a:pt x="2655" y="2253"/>
                    <a:pt x="2520" y="2433"/>
                    <a:pt x="2405" y="2636"/>
                  </a:cubicBezTo>
                  <a:cubicBezTo>
                    <a:pt x="2223" y="2600"/>
                    <a:pt x="2077" y="2538"/>
                    <a:pt x="1955" y="2448"/>
                  </a:cubicBezTo>
                  <a:lnTo>
                    <a:pt x="1929" y="2428"/>
                  </a:lnTo>
                  <a:cubicBezTo>
                    <a:pt x="1871" y="2383"/>
                    <a:pt x="1813" y="2340"/>
                    <a:pt x="1741" y="2334"/>
                  </a:cubicBezTo>
                  <a:cubicBezTo>
                    <a:pt x="1734" y="2332"/>
                    <a:pt x="1728" y="2332"/>
                    <a:pt x="1721" y="2332"/>
                  </a:cubicBezTo>
                  <a:cubicBezTo>
                    <a:pt x="1672" y="2332"/>
                    <a:pt x="1627" y="2349"/>
                    <a:pt x="1584" y="2364"/>
                  </a:cubicBezTo>
                  <a:lnTo>
                    <a:pt x="1565" y="2370"/>
                  </a:lnTo>
                  <a:cubicBezTo>
                    <a:pt x="1447" y="2411"/>
                    <a:pt x="1323" y="2433"/>
                    <a:pt x="1194" y="2433"/>
                  </a:cubicBezTo>
                  <a:cubicBezTo>
                    <a:pt x="986" y="2433"/>
                    <a:pt x="783" y="2377"/>
                    <a:pt x="609" y="2274"/>
                  </a:cubicBezTo>
                  <a:cubicBezTo>
                    <a:pt x="581" y="2259"/>
                    <a:pt x="556" y="2242"/>
                    <a:pt x="528" y="2229"/>
                  </a:cubicBezTo>
                  <a:cubicBezTo>
                    <a:pt x="528" y="2195"/>
                    <a:pt x="530" y="2158"/>
                    <a:pt x="536" y="2124"/>
                  </a:cubicBezTo>
                  <a:lnTo>
                    <a:pt x="541" y="2098"/>
                  </a:lnTo>
                  <a:lnTo>
                    <a:pt x="515" y="2092"/>
                  </a:lnTo>
                  <a:cubicBezTo>
                    <a:pt x="399" y="2064"/>
                    <a:pt x="305" y="1965"/>
                    <a:pt x="281" y="1848"/>
                  </a:cubicBezTo>
                  <a:cubicBezTo>
                    <a:pt x="277" y="1830"/>
                    <a:pt x="275" y="1811"/>
                    <a:pt x="273" y="1792"/>
                  </a:cubicBezTo>
                  <a:cubicBezTo>
                    <a:pt x="269" y="1762"/>
                    <a:pt x="266" y="1732"/>
                    <a:pt x="256" y="1702"/>
                  </a:cubicBezTo>
                  <a:cubicBezTo>
                    <a:pt x="243" y="1661"/>
                    <a:pt x="219" y="1625"/>
                    <a:pt x="196" y="1591"/>
                  </a:cubicBezTo>
                  <a:cubicBezTo>
                    <a:pt x="183" y="1571"/>
                    <a:pt x="170" y="1552"/>
                    <a:pt x="159" y="1533"/>
                  </a:cubicBezTo>
                  <a:cubicBezTo>
                    <a:pt x="136" y="1486"/>
                    <a:pt x="121" y="1432"/>
                    <a:pt x="108" y="1383"/>
                  </a:cubicBezTo>
                  <a:cubicBezTo>
                    <a:pt x="125" y="1381"/>
                    <a:pt x="142" y="1381"/>
                    <a:pt x="159" y="1381"/>
                  </a:cubicBezTo>
                  <a:cubicBezTo>
                    <a:pt x="230" y="1378"/>
                    <a:pt x="309" y="1376"/>
                    <a:pt x="337" y="1306"/>
                  </a:cubicBezTo>
                  <a:cubicBezTo>
                    <a:pt x="408" y="1205"/>
                    <a:pt x="356" y="1066"/>
                    <a:pt x="288" y="978"/>
                  </a:cubicBezTo>
                  <a:cubicBezTo>
                    <a:pt x="269" y="954"/>
                    <a:pt x="249" y="931"/>
                    <a:pt x="228" y="907"/>
                  </a:cubicBezTo>
                  <a:cubicBezTo>
                    <a:pt x="179" y="847"/>
                    <a:pt x="129" y="794"/>
                    <a:pt x="108" y="725"/>
                  </a:cubicBezTo>
                  <a:cubicBezTo>
                    <a:pt x="59" y="569"/>
                    <a:pt x="166" y="414"/>
                    <a:pt x="266" y="266"/>
                  </a:cubicBezTo>
                  <a:cubicBezTo>
                    <a:pt x="286" y="241"/>
                    <a:pt x="303" y="213"/>
                    <a:pt x="320" y="187"/>
                  </a:cubicBezTo>
                  <a:cubicBezTo>
                    <a:pt x="324" y="194"/>
                    <a:pt x="331" y="198"/>
                    <a:pt x="335" y="204"/>
                  </a:cubicBezTo>
                  <a:cubicBezTo>
                    <a:pt x="389" y="245"/>
                    <a:pt x="451" y="269"/>
                    <a:pt x="511" y="292"/>
                  </a:cubicBezTo>
                  <a:cubicBezTo>
                    <a:pt x="545" y="305"/>
                    <a:pt x="579" y="318"/>
                    <a:pt x="609" y="335"/>
                  </a:cubicBezTo>
                  <a:cubicBezTo>
                    <a:pt x="637" y="348"/>
                    <a:pt x="661" y="363"/>
                    <a:pt x="686" y="378"/>
                  </a:cubicBezTo>
                  <a:cubicBezTo>
                    <a:pt x="721" y="399"/>
                    <a:pt x="755" y="423"/>
                    <a:pt x="794" y="438"/>
                  </a:cubicBezTo>
                  <a:cubicBezTo>
                    <a:pt x="879" y="476"/>
                    <a:pt x="969" y="481"/>
                    <a:pt x="1046" y="481"/>
                  </a:cubicBezTo>
                  <a:cubicBezTo>
                    <a:pt x="1074" y="481"/>
                    <a:pt x="1102" y="481"/>
                    <a:pt x="1130" y="479"/>
                  </a:cubicBezTo>
                  <a:lnTo>
                    <a:pt x="1925" y="457"/>
                  </a:lnTo>
                  <a:cubicBezTo>
                    <a:pt x="2165" y="451"/>
                    <a:pt x="2394" y="434"/>
                    <a:pt x="2559" y="288"/>
                  </a:cubicBezTo>
                  <a:cubicBezTo>
                    <a:pt x="2576" y="273"/>
                    <a:pt x="2593" y="256"/>
                    <a:pt x="2608" y="241"/>
                  </a:cubicBezTo>
                  <a:cubicBezTo>
                    <a:pt x="2647" y="202"/>
                    <a:pt x="2683" y="166"/>
                    <a:pt x="2728" y="149"/>
                  </a:cubicBezTo>
                  <a:cubicBezTo>
                    <a:pt x="2760" y="136"/>
                    <a:pt x="2799" y="134"/>
                    <a:pt x="2831" y="134"/>
                  </a:cubicBezTo>
                  <a:lnTo>
                    <a:pt x="3197" y="142"/>
                  </a:lnTo>
                  <a:cubicBezTo>
                    <a:pt x="3230" y="142"/>
                    <a:pt x="3268" y="138"/>
                    <a:pt x="3302" y="119"/>
                  </a:cubicBezTo>
                  <a:cubicBezTo>
                    <a:pt x="3315" y="110"/>
                    <a:pt x="3328" y="99"/>
                    <a:pt x="3339" y="91"/>
                  </a:cubicBezTo>
                  <a:cubicBezTo>
                    <a:pt x="3350" y="82"/>
                    <a:pt x="3358" y="74"/>
                    <a:pt x="3369" y="67"/>
                  </a:cubicBezTo>
                  <a:cubicBezTo>
                    <a:pt x="3382" y="59"/>
                    <a:pt x="3398" y="56"/>
                    <a:pt x="3415" y="56"/>
                  </a:cubicBezTo>
                  <a:close/>
                  <a:moveTo>
                    <a:pt x="3418" y="1"/>
                  </a:moveTo>
                  <a:cubicBezTo>
                    <a:pt x="3390" y="1"/>
                    <a:pt x="3362" y="7"/>
                    <a:pt x="3341" y="22"/>
                  </a:cubicBezTo>
                  <a:cubicBezTo>
                    <a:pt x="3326" y="31"/>
                    <a:pt x="3315" y="39"/>
                    <a:pt x="3305" y="50"/>
                  </a:cubicBezTo>
                  <a:cubicBezTo>
                    <a:pt x="3294" y="59"/>
                    <a:pt x="3285" y="67"/>
                    <a:pt x="3275" y="74"/>
                  </a:cubicBezTo>
                  <a:cubicBezTo>
                    <a:pt x="3253" y="87"/>
                    <a:pt x="3225" y="89"/>
                    <a:pt x="3197" y="89"/>
                  </a:cubicBezTo>
                  <a:lnTo>
                    <a:pt x="2831" y="80"/>
                  </a:lnTo>
                  <a:cubicBezTo>
                    <a:pt x="2795" y="80"/>
                    <a:pt x="2750" y="82"/>
                    <a:pt x="2709" y="99"/>
                  </a:cubicBezTo>
                  <a:cubicBezTo>
                    <a:pt x="2653" y="121"/>
                    <a:pt x="2610" y="161"/>
                    <a:pt x="2570" y="202"/>
                  </a:cubicBezTo>
                  <a:cubicBezTo>
                    <a:pt x="2555" y="217"/>
                    <a:pt x="2540" y="234"/>
                    <a:pt x="2523" y="247"/>
                  </a:cubicBezTo>
                  <a:cubicBezTo>
                    <a:pt x="2373" y="380"/>
                    <a:pt x="2154" y="397"/>
                    <a:pt x="1925" y="404"/>
                  </a:cubicBezTo>
                  <a:lnTo>
                    <a:pt x="1128" y="425"/>
                  </a:lnTo>
                  <a:cubicBezTo>
                    <a:pt x="1100" y="427"/>
                    <a:pt x="1074" y="427"/>
                    <a:pt x="1046" y="427"/>
                  </a:cubicBezTo>
                  <a:cubicBezTo>
                    <a:pt x="976" y="427"/>
                    <a:pt x="890" y="423"/>
                    <a:pt x="815" y="389"/>
                  </a:cubicBezTo>
                  <a:cubicBezTo>
                    <a:pt x="781" y="376"/>
                    <a:pt x="749" y="354"/>
                    <a:pt x="714" y="333"/>
                  </a:cubicBezTo>
                  <a:cubicBezTo>
                    <a:pt x="689" y="318"/>
                    <a:pt x="663" y="301"/>
                    <a:pt x="635" y="286"/>
                  </a:cubicBezTo>
                  <a:cubicBezTo>
                    <a:pt x="601" y="269"/>
                    <a:pt x="564" y="256"/>
                    <a:pt x="530" y="243"/>
                  </a:cubicBezTo>
                  <a:cubicBezTo>
                    <a:pt x="470" y="219"/>
                    <a:pt x="414" y="200"/>
                    <a:pt x="369" y="161"/>
                  </a:cubicBezTo>
                  <a:cubicBezTo>
                    <a:pt x="363" y="155"/>
                    <a:pt x="356" y="149"/>
                    <a:pt x="350" y="138"/>
                  </a:cubicBezTo>
                  <a:cubicBezTo>
                    <a:pt x="346" y="134"/>
                    <a:pt x="341" y="127"/>
                    <a:pt x="337" y="123"/>
                  </a:cubicBezTo>
                  <a:lnTo>
                    <a:pt x="314" y="95"/>
                  </a:lnTo>
                  <a:lnTo>
                    <a:pt x="294" y="127"/>
                  </a:lnTo>
                  <a:cubicBezTo>
                    <a:pt x="292" y="129"/>
                    <a:pt x="290" y="134"/>
                    <a:pt x="288" y="138"/>
                  </a:cubicBezTo>
                  <a:cubicBezTo>
                    <a:pt x="286" y="142"/>
                    <a:pt x="286" y="144"/>
                    <a:pt x="284" y="147"/>
                  </a:cubicBezTo>
                  <a:cubicBezTo>
                    <a:pt x="264" y="176"/>
                    <a:pt x="245" y="206"/>
                    <a:pt x="224" y="236"/>
                  </a:cubicBezTo>
                  <a:cubicBezTo>
                    <a:pt x="119" y="386"/>
                    <a:pt x="1" y="560"/>
                    <a:pt x="57" y="740"/>
                  </a:cubicBezTo>
                  <a:cubicBezTo>
                    <a:pt x="82" y="819"/>
                    <a:pt x="136" y="881"/>
                    <a:pt x="187" y="941"/>
                  </a:cubicBezTo>
                  <a:cubicBezTo>
                    <a:pt x="209" y="965"/>
                    <a:pt x="228" y="986"/>
                    <a:pt x="245" y="1010"/>
                  </a:cubicBezTo>
                  <a:cubicBezTo>
                    <a:pt x="303" y="1083"/>
                    <a:pt x="348" y="1196"/>
                    <a:pt x="290" y="1282"/>
                  </a:cubicBezTo>
                  <a:cubicBezTo>
                    <a:pt x="275" y="1321"/>
                    <a:pt x="230" y="1325"/>
                    <a:pt x="157" y="1327"/>
                  </a:cubicBezTo>
                  <a:cubicBezTo>
                    <a:pt x="129" y="1327"/>
                    <a:pt x="99" y="1329"/>
                    <a:pt x="72" y="1333"/>
                  </a:cubicBezTo>
                  <a:lnTo>
                    <a:pt x="44" y="1338"/>
                  </a:lnTo>
                  <a:lnTo>
                    <a:pt x="50" y="1366"/>
                  </a:lnTo>
                  <a:cubicBezTo>
                    <a:pt x="63" y="1426"/>
                    <a:pt x="80" y="1494"/>
                    <a:pt x="112" y="1556"/>
                  </a:cubicBezTo>
                  <a:cubicBezTo>
                    <a:pt x="123" y="1578"/>
                    <a:pt x="138" y="1599"/>
                    <a:pt x="151" y="1621"/>
                  </a:cubicBezTo>
                  <a:cubicBezTo>
                    <a:pt x="172" y="1653"/>
                    <a:pt x="194" y="1685"/>
                    <a:pt x="204" y="1719"/>
                  </a:cubicBezTo>
                  <a:cubicBezTo>
                    <a:pt x="213" y="1743"/>
                    <a:pt x="217" y="1770"/>
                    <a:pt x="219" y="1798"/>
                  </a:cubicBezTo>
                  <a:cubicBezTo>
                    <a:pt x="221" y="1820"/>
                    <a:pt x="226" y="1839"/>
                    <a:pt x="230" y="1858"/>
                  </a:cubicBezTo>
                  <a:cubicBezTo>
                    <a:pt x="256" y="1987"/>
                    <a:pt x="354" y="2096"/>
                    <a:pt x="479" y="2137"/>
                  </a:cubicBezTo>
                  <a:cubicBezTo>
                    <a:pt x="474" y="2175"/>
                    <a:pt x="474" y="2214"/>
                    <a:pt x="476" y="2246"/>
                  </a:cubicBezTo>
                  <a:lnTo>
                    <a:pt x="476" y="2261"/>
                  </a:lnTo>
                  <a:lnTo>
                    <a:pt x="491" y="2270"/>
                  </a:lnTo>
                  <a:cubicBezTo>
                    <a:pt x="521" y="2285"/>
                    <a:pt x="551" y="2302"/>
                    <a:pt x="581" y="2319"/>
                  </a:cubicBezTo>
                  <a:cubicBezTo>
                    <a:pt x="764" y="2428"/>
                    <a:pt x="976" y="2486"/>
                    <a:pt x="1194" y="2486"/>
                  </a:cubicBezTo>
                  <a:cubicBezTo>
                    <a:pt x="1329" y="2486"/>
                    <a:pt x="1460" y="2465"/>
                    <a:pt x="1582" y="2422"/>
                  </a:cubicBezTo>
                  <a:lnTo>
                    <a:pt x="1601" y="2415"/>
                  </a:lnTo>
                  <a:cubicBezTo>
                    <a:pt x="1643" y="2400"/>
                    <a:pt x="1679" y="2387"/>
                    <a:pt x="1718" y="2387"/>
                  </a:cubicBezTo>
                  <a:cubicBezTo>
                    <a:pt x="1724" y="2387"/>
                    <a:pt x="1729" y="2387"/>
                    <a:pt x="1734" y="2388"/>
                  </a:cubicBezTo>
                  <a:cubicBezTo>
                    <a:pt x="1794" y="2392"/>
                    <a:pt x="1843" y="2430"/>
                    <a:pt x="1895" y="2469"/>
                  </a:cubicBezTo>
                  <a:lnTo>
                    <a:pt x="1925" y="2490"/>
                  </a:lnTo>
                  <a:cubicBezTo>
                    <a:pt x="2055" y="2589"/>
                    <a:pt x="2216" y="2653"/>
                    <a:pt x="2415" y="2694"/>
                  </a:cubicBezTo>
                  <a:lnTo>
                    <a:pt x="2435" y="2696"/>
                  </a:lnTo>
                  <a:lnTo>
                    <a:pt x="2443" y="2679"/>
                  </a:lnTo>
                  <a:cubicBezTo>
                    <a:pt x="2557" y="2471"/>
                    <a:pt x="2694" y="2291"/>
                    <a:pt x="2846" y="2141"/>
                  </a:cubicBezTo>
                  <a:cubicBezTo>
                    <a:pt x="2889" y="2100"/>
                    <a:pt x="2938" y="2053"/>
                    <a:pt x="2998" y="2034"/>
                  </a:cubicBezTo>
                  <a:cubicBezTo>
                    <a:pt x="3026" y="2025"/>
                    <a:pt x="3060" y="2022"/>
                    <a:pt x="3097" y="2022"/>
                  </a:cubicBezTo>
                  <a:cubicBezTo>
                    <a:pt x="3123" y="2022"/>
                    <a:pt x="3150" y="2024"/>
                    <a:pt x="3178" y="2025"/>
                  </a:cubicBezTo>
                  <a:cubicBezTo>
                    <a:pt x="3206" y="2028"/>
                    <a:pt x="3234" y="2030"/>
                    <a:pt x="3260" y="2030"/>
                  </a:cubicBezTo>
                  <a:cubicBezTo>
                    <a:pt x="3301" y="2030"/>
                    <a:pt x="3339" y="2026"/>
                    <a:pt x="3371" y="2017"/>
                  </a:cubicBezTo>
                  <a:cubicBezTo>
                    <a:pt x="3403" y="2006"/>
                    <a:pt x="3433" y="1991"/>
                    <a:pt x="3461" y="1976"/>
                  </a:cubicBezTo>
                  <a:cubicBezTo>
                    <a:pt x="3480" y="1968"/>
                    <a:pt x="3497" y="1959"/>
                    <a:pt x="3517" y="1950"/>
                  </a:cubicBezTo>
                  <a:cubicBezTo>
                    <a:pt x="3559" y="1933"/>
                    <a:pt x="3604" y="1924"/>
                    <a:pt x="3653" y="1924"/>
                  </a:cubicBezTo>
                  <a:cubicBezTo>
                    <a:pt x="3678" y="1924"/>
                    <a:pt x="3704" y="1926"/>
                    <a:pt x="3731" y="1931"/>
                  </a:cubicBezTo>
                  <a:lnTo>
                    <a:pt x="3784" y="1938"/>
                  </a:lnTo>
                  <a:lnTo>
                    <a:pt x="3759" y="1890"/>
                  </a:lnTo>
                  <a:cubicBezTo>
                    <a:pt x="3699" y="1781"/>
                    <a:pt x="3654" y="1687"/>
                    <a:pt x="3615" y="1599"/>
                  </a:cubicBezTo>
                  <a:cubicBezTo>
                    <a:pt x="3568" y="1492"/>
                    <a:pt x="3527" y="1368"/>
                    <a:pt x="3570" y="1261"/>
                  </a:cubicBezTo>
                  <a:cubicBezTo>
                    <a:pt x="3596" y="1192"/>
                    <a:pt x="3654" y="1136"/>
                    <a:pt x="3712" y="1085"/>
                  </a:cubicBezTo>
                  <a:lnTo>
                    <a:pt x="3731" y="1068"/>
                  </a:lnTo>
                  <a:cubicBezTo>
                    <a:pt x="3937" y="875"/>
                    <a:pt x="4106" y="635"/>
                    <a:pt x="4224" y="374"/>
                  </a:cubicBezTo>
                  <a:lnTo>
                    <a:pt x="4234" y="350"/>
                  </a:lnTo>
                  <a:lnTo>
                    <a:pt x="3566" y="42"/>
                  </a:lnTo>
                  <a:cubicBezTo>
                    <a:pt x="3521" y="22"/>
                    <a:pt x="3469" y="1"/>
                    <a:pt x="34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151"/>
            <p:cNvSpPr/>
            <p:nvPr/>
          </p:nvSpPr>
          <p:spPr>
            <a:xfrm>
              <a:off x="4407025" y="2639469"/>
              <a:ext cx="21880" cy="17816"/>
            </a:xfrm>
            <a:custGeom>
              <a:rect b="b" l="l" r="r" t="t"/>
              <a:pathLst>
                <a:path extrusionOk="0" h="627" w="770">
                  <a:moveTo>
                    <a:pt x="548" y="1"/>
                  </a:moveTo>
                  <a:cubicBezTo>
                    <a:pt x="400" y="1"/>
                    <a:pt x="252" y="80"/>
                    <a:pt x="174" y="206"/>
                  </a:cubicBezTo>
                  <a:cubicBezTo>
                    <a:pt x="99" y="216"/>
                    <a:pt x="35" y="276"/>
                    <a:pt x="18" y="351"/>
                  </a:cubicBezTo>
                  <a:cubicBezTo>
                    <a:pt x="1" y="424"/>
                    <a:pt x="33" y="508"/>
                    <a:pt x="95" y="548"/>
                  </a:cubicBezTo>
                  <a:cubicBezTo>
                    <a:pt x="127" y="572"/>
                    <a:pt x="168" y="583"/>
                    <a:pt x="206" y="591"/>
                  </a:cubicBezTo>
                  <a:cubicBezTo>
                    <a:pt x="304" y="615"/>
                    <a:pt x="404" y="626"/>
                    <a:pt x="505" y="626"/>
                  </a:cubicBezTo>
                  <a:cubicBezTo>
                    <a:pt x="522" y="626"/>
                    <a:pt x="539" y="626"/>
                    <a:pt x="555" y="626"/>
                  </a:cubicBezTo>
                  <a:cubicBezTo>
                    <a:pt x="598" y="568"/>
                    <a:pt x="613" y="491"/>
                    <a:pt x="592" y="422"/>
                  </a:cubicBezTo>
                  <a:cubicBezTo>
                    <a:pt x="641" y="396"/>
                    <a:pt x="690" y="371"/>
                    <a:pt x="740" y="343"/>
                  </a:cubicBezTo>
                  <a:cubicBezTo>
                    <a:pt x="755" y="289"/>
                    <a:pt x="770" y="233"/>
                    <a:pt x="768" y="176"/>
                  </a:cubicBezTo>
                  <a:cubicBezTo>
                    <a:pt x="763" y="120"/>
                    <a:pt x="740" y="60"/>
                    <a:pt x="690" y="32"/>
                  </a:cubicBezTo>
                  <a:cubicBezTo>
                    <a:pt x="671" y="19"/>
                    <a:pt x="648" y="13"/>
                    <a:pt x="626" y="9"/>
                  </a:cubicBezTo>
                  <a:cubicBezTo>
                    <a:pt x="600" y="3"/>
                    <a:pt x="574"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151"/>
            <p:cNvSpPr/>
            <p:nvPr/>
          </p:nvSpPr>
          <p:spPr>
            <a:xfrm>
              <a:off x="4406172" y="2638730"/>
              <a:ext cx="23528" cy="19322"/>
            </a:xfrm>
            <a:custGeom>
              <a:rect b="b" l="l" r="r" t="t"/>
              <a:pathLst>
                <a:path extrusionOk="0" h="680" w="828">
                  <a:moveTo>
                    <a:pt x="577" y="54"/>
                  </a:moveTo>
                  <a:cubicBezTo>
                    <a:pt x="603" y="54"/>
                    <a:pt x="626" y="56"/>
                    <a:pt x="652" y="62"/>
                  </a:cubicBezTo>
                  <a:cubicBezTo>
                    <a:pt x="675" y="67"/>
                    <a:pt x="693" y="73"/>
                    <a:pt x="708" y="82"/>
                  </a:cubicBezTo>
                  <a:cubicBezTo>
                    <a:pt x="750" y="107"/>
                    <a:pt x="768" y="161"/>
                    <a:pt x="770" y="204"/>
                  </a:cubicBezTo>
                  <a:cubicBezTo>
                    <a:pt x="774" y="253"/>
                    <a:pt x="761" y="302"/>
                    <a:pt x="748" y="352"/>
                  </a:cubicBezTo>
                  <a:lnTo>
                    <a:pt x="590" y="435"/>
                  </a:lnTo>
                  <a:lnTo>
                    <a:pt x="596" y="457"/>
                  </a:lnTo>
                  <a:cubicBezTo>
                    <a:pt x="613" y="512"/>
                    <a:pt x="605" y="577"/>
                    <a:pt x="570" y="624"/>
                  </a:cubicBezTo>
                  <a:cubicBezTo>
                    <a:pt x="555" y="624"/>
                    <a:pt x="539" y="625"/>
                    <a:pt x="523" y="625"/>
                  </a:cubicBezTo>
                  <a:cubicBezTo>
                    <a:pt x="429" y="625"/>
                    <a:pt x="334" y="614"/>
                    <a:pt x="243" y="592"/>
                  </a:cubicBezTo>
                  <a:cubicBezTo>
                    <a:pt x="206" y="583"/>
                    <a:pt x="170" y="572"/>
                    <a:pt x="140" y="553"/>
                  </a:cubicBezTo>
                  <a:cubicBezTo>
                    <a:pt x="86" y="517"/>
                    <a:pt x="58" y="446"/>
                    <a:pt x="73" y="382"/>
                  </a:cubicBezTo>
                  <a:cubicBezTo>
                    <a:pt x="88" y="319"/>
                    <a:pt x="144" y="268"/>
                    <a:pt x="208" y="259"/>
                  </a:cubicBezTo>
                  <a:lnTo>
                    <a:pt x="221" y="257"/>
                  </a:lnTo>
                  <a:lnTo>
                    <a:pt x="228" y="247"/>
                  </a:lnTo>
                  <a:cubicBezTo>
                    <a:pt x="298" y="129"/>
                    <a:pt x="435" y="54"/>
                    <a:pt x="577" y="54"/>
                  </a:cubicBezTo>
                  <a:close/>
                  <a:moveTo>
                    <a:pt x="577" y="0"/>
                  </a:moveTo>
                  <a:cubicBezTo>
                    <a:pt x="423" y="0"/>
                    <a:pt x="270" y="82"/>
                    <a:pt x="189" y="208"/>
                  </a:cubicBezTo>
                  <a:cubicBezTo>
                    <a:pt x="108" y="225"/>
                    <a:pt x="39" y="289"/>
                    <a:pt x="22" y="371"/>
                  </a:cubicBezTo>
                  <a:cubicBezTo>
                    <a:pt x="1" y="454"/>
                    <a:pt x="37" y="549"/>
                    <a:pt x="110" y="598"/>
                  </a:cubicBezTo>
                  <a:cubicBezTo>
                    <a:pt x="146" y="622"/>
                    <a:pt x="189" y="634"/>
                    <a:pt x="230" y="645"/>
                  </a:cubicBezTo>
                  <a:cubicBezTo>
                    <a:pt x="328" y="667"/>
                    <a:pt x="429" y="679"/>
                    <a:pt x="530" y="679"/>
                  </a:cubicBezTo>
                  <a:cubicBezTo>
                    <a:pt x="549" y="679"/>
                    <a:pt x="568" y="679"/>
                    <a:pt x="588" y="677"/>
                  </a:cubicBezTo>
                  <a:lnTo>
                    <a:pt x="598" y="677"/>
                  </a:lnTo>
                  <a:lnTo>
                    <a:pt x="607" y="667"/>
                  </a:lnTo>
                  <a:cubicBezTo>
                    <a:pt x="650" y="609"/>
                    <a:pt x="667" y="532"/>
                    <a:pt x="654" y="461"/>
                  </a:cubicBezTo>
                  <a:lnTo>
                    <a:pt x="793" y="388"/>
                  </a:lnTo>
                  <a:lnTo>
                    <a:pt x="795" y="377"/>
                  </a:lnTo>
                  <a:cubicBezTo>
                    <a:pt x="810" y="324"/>
                    <a:pt x="828" y="262"/>
                    <a:pt x="823" y="202"/>
                  </a:cubicBezTo>
                  <a:cubicBezTo>
                    <a:pt x="819" y="129"/>
                    <a:pt x="787" y="67"/>
                    <a:pt x="733" y="35"/>
                  </a:cubicBezTo>
                  <a:cubicBezTo>
                    <a:pt x="710" y="20"/>
                    <a:pt x="682" y="13"/>
                    <a:pt x="660" y="9"/>
                  </a:cubicBezTo>
                  <a:cubicBezTo>
                    <a:pt x="635" y="2"/>
                    <a:pt x="605" y="0"/>
                    <a:pt x="5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151"/>
            <p:cNvSpPr/>
            <p:nvPr/>
          </p:nvSpPr>
          <p:spPr>
            <a:xfrm>
              <a:off x="4185797" y="2541785"/>
              <a:ext cx="238544" cy="186203"/>
            </a:xfrm>
            <a:custGeom>
              <a:rect b="b" l="l" r="r" t="t"/>
              <a:pathLst>
                <a:path extrusionOk="0" h="6553" w="8395">
                  <a:moveTo>
                    <a:pt x="704" y="0"/>
                  </a:moveTo>
                  <a:cubicBezTo>
                    <a:pt x="552" y="0"/>
                    <a:pt x="406" y="101"/>
                    <a:pt x="352" y="244"/>
                  </a:cubicBezTo>
                  <a:cubicBezTo>
                    <a:pt x="333" y="297"/>
                    <a:pt x="322" y="361"/>
                    <a:pt x="279" y="400"/>
                  </a:cubicBezTo>
                  <a:cubicBezTo>
                    <a:pt x="224" y="451"/>
                    <a:pt x="131" y="445"/>
                    <a:pt x="76" y="494"/>
                  </a:cubicBezTo>
                  <a:cubicBezTo>
                    <a:pt x="1" y="561"/>
                    <a:pt x="31" y="689"/>
                    <a:pt x="104" y="758"/>
                  </a:cubicBezTo>
                  <a:cubicBezTo>
                    <a:pt x="174" y="826"/>
                    <a:pt x="273" y="856"/>
                    <a:pt x="359" y="910"/>
                  </a:cubicBezTo>
                  <a:cubicBezTo>
                    <a:pt x="626" y="1075"/>
                    <a:pt x="695" y="1396"/>
                    <a:pt x="691" y="1728"/>
                  </a:cubicBezTo>
                  <a:cubicBezTo>
                    <a:pt x="847" y="1710"/>
                    <a:pt x="1003" y="1701"/>
                    <a:pt x="1161" y="1701"/>
                  </a:cubicBezTo>
                  <a:cubicBezTo>
                    <a:pt x="1245" y="1701"/>
                    <a:pt x="1330" y="1704"/>
                    <a:pt x="1415" y="1709"/>
                  </a:cubicBezTo>
                  <a:cubicBezTo>
                    <a:pt x="1560" y="1718"/>
                    <a:pt x="1734" y="1754"/>
                    <a:pt x="1792" y="1889"/>
                  </a:cubicBezTo>
                  <a:cubicBezTo>
                    <a:pt x="1839" y="2003"/>
                    <a:pt x="1779" y="2137"/>
                    <a:pt x="1683" y="2212"/>
                  </a:cubicBezTo>
                  <a:cubicBezTo>
                    <a:pt x="1586" y="2287"/>
                    <a:pt x="1464" y="2317"/>
                    <a:pt x="1344" y="2343"/>
                  </a:cubicBezTo>
                  <a:cubicBezTo>
                    <a:pt x="1252" y="2557"/>
                    <a:pt x="1590" y="2800"/>
                    <a:pt x="1475" y="3001"/>
                  </a:cubicBezTo>
                  <a:cubicBezTo>
                    <a:pt x="1432" y="3072"/>
                    <a:pt x="1344" y="3108"/>
                    <a:pt x="1310" y="3181"/>
                  </a:cubicBezTo>
                  <a:cubicBezTo>
                    <a:pt x="1241" y="3329"/>
                    <a:pt x="1428" y="3507"/>
                    <a:pt x="1361" y="3654"/>
                  </a:cubicBezTo>
                  <a:cubicBezTo>
                    <a:pt x="1273" y="3701"/>
                    <a:pt x="1186" y="3746"/>
                    <a:pt x="1098" y="3791"/>
                  </a:cubicBezTo>
                  <a:cubicBezTo>
                    <a:pt x="1031" y="3959"/>
                    <a:pt x="1363" y="4019"/>
                    <a:pt x="1400" y="4194"/>
                  </a:cubicBezTo>
                  <a:cubicBezTo>
                    <a:pt x="1445" y="4406"/>
                    <a:pt x="1027" y="4535"/>
                    <a:pt x="1113" y="4734"/>
                  </a:cubicBezTo>
                  <a:cubicBezTo>
                    <a:pt x="1164" y="4856"/>
                    <a:pt x="1385" y="4880"/>
                    <a:pt x="1374" y="5013"/>
                  </a:cubicBezTo>
                  <a:cubicBezTo>
                    <a:pt x="1365" y="5107"/>
                    <a:pt x="1246" y="5141"/>
                    <a:pt x="1188" y="5214"/>
                  </a:cubicBezTo>
                  <a:cubicBezTo>
                    <a:pt x="1158" y="5250"/>
                    <a:pt x="1145" y="5295"/>
                    <a:pt x="1132" y="5338"/>
                  </a:cubicBezTo>
                  <a:lnTo>
                    <a:pt x="1068" y="5568"/>
                  </a:lnTo>
                  <a:cubicBezTo>
                    <a:pt x="1040" y="5668"/>
                    <a:pt x="1012" y="5769"/>
                    <a:pt x="988" y="5872"/>
                  </a:cubicBezTo>
                  <a:cubicBezTo>
                    <a:pt x="1082" y="5855"/>
                    <a:pt x="1178" y="5846"/>
                    <a:pt x="1273" y="5846"/>
                  </a:cubicBezTo>
                  <a:cubicBezTo>
                    <a:pt x="1372" y="5846"/>
                    <a:pt x="1471" y="5855"/>
                    <a:pt x="1569" y="5874"/>
                  </a:cubicBezTo>
                  <a:cubicBezTo>
                    <a:pt x="1569" y="6020"/>
                    <a:pt x="1614" y="6163"/>
                    <a:pt x="1695" y="6283"/>
                  </a:cubicBezTo>
                  <a:cubicBezTo>
                    <a:pt x="1773" y="6397"/>
                    <a:pt x="1920" y="6504"/>
                    <a:pt x="2055" y="6527"/>
                  </a:cubicBezTo>
                  <a:cubicBezTo>
                    <a:pt x="2145" y="6542"/>
                    <a:pt x="2237" y="6553"/>
                    <a:pt x="2328" y="6553"/>
                  </a:cubicBezTo>
                  <a:cubicBezTo>
                    <a:pt x="2461" y="6553"/>
                    <a:pt x="2591" y="6530"/>
                    <a:pt x="2707" y="6465"/>
                  </a:cubicBezTo>
                  <a:cubicBezTo>
                    <a:pt x="2897" y="6361"/>
                    <a:pt x="3047" y="6146"/>
                    <a:pt x="3261" y="6146"/>
                  </a:cubicBezTo>
                  <a:cubicBezTo>
                    <a:pt x="3266" y="6146"/>
                    <a:pt x="3271" y="6146"/>
                    <a:pt x="3277" y="6146"/>
                  </a:cubicBezTo>
                  <a:cubicBezTo>
                    <a:pt x="3326" y="6150"/>
                    <a:pt x="3373" y="6163"/>
                    <a:pt x="3422" y="6165"/>
                  </a:cubicBezTo>
                  <a:cubicBezTo>
                    <a:pt x="3484" y="6165"/>
                    <a:pt x="3544" y="6146"/>
                    <a:pt x="3604" y="6131"/>
                  </a:cubicBezTo>
                  <a:cubicBezTo>
                    <a:pt x="3711" y="6105"/>
                    <a:pt x="3821" y="6096"/>
                    <a:pt x="3931" y="6096"/>
                  </a:cubicBezTo>
                  <a:cubicBezTo>
                    <a:pt x="4061" y="6096"/>
                    <a:pt x="4192" y="6108"/>
                    <a:pt x="4322" y="6116"/>
                  </a:cubicBezTo>
                  <a:cubicBezTo>
                    <a:pt x="4345" y="6117"/>
                    <a:pt x="4369" y="6118"/>
                    <a:pt x="4392" y="6118"/>
                  </a:cubicBezTo>
                  <a:cubicBezTo>
                    <a:pt x="4488" y="6118"/>
                    <a:pt x="4586" y="6103"/>
                    <a:pt x="4648" y="6033"/>
                  </a:cubicBezTo>
                  <a:cubicBezTo>
                    <a:pt x="4684" y="5992"/>
                    <a:pt x="4699" y="5938"/>
                    <a:pt x="4723" y="5891"/>
                  </a:cubicBezTo>
                  <a:cubicBezTo>
                    <a:pt x="4789" y="5750"/>
                    <a:pt x="4907" y="5643"/>
                    <a:pt x="5021" y="5540"/>
                  </a:cubicBezTo>
                  <a:cubicBezTo>
                    <a:pt x="5066" y="5499"/>
                    <a:pt x="5111" y="5458"/>
                    <a:pt x="5166" y="5439"/>
                  </a:cubicBezTo>
                  <a:cubicBezTo>
                    <a:pt x="5248" y="5413"/>
                    <a:pt x="5336" y="5435"/>
                    <a:pt x="5417" y="5413"/>
                  </a:cubicBezTo>
                  <a:cubicBezTo>
                    <a:pt x="5563" y="5375"/>
                    <a:pt x="5640" y="5223"/>
                    <a:pt x="5698" y="5088"/>
                  </a:cubicBezTo>
                  <a:cubicBezTo>
                    <a:pt x="5728" y="5019"/>
                    <a:pt x="5758" y="4951"/>
                    <a:pt x="5760" y="4878"/>
                  </a:cubicBezTo>
                  <a:cubicBezTo>
                    <a:pt x="5764" y="4813"/>
                    <a:pt x="5747" y="4751"/>
                    <a:pt x="5762" y="4689"/>
                  </a:cubicBezTo>
                  <a:cubicBezTo>
                    <a:pt x="5774" y="4642"/>
                    <a:pt x="5820" y="4597"/>
                    <a:pt x="5865" y="4597"/>
                  </a:cubicBezTo>
                  <a:cubicBezTo>
                    <a:pt x="5878" y="4597"/>
                    <a:pt x="5890" y="4600"/>
                    <a:pt x="5901" y="4608"/>
                  </a:cubicBezTo>
                  <a:cubicBezTo>
                    <a:pt x="6062" y="4593"/>
                    <a:pt x="6154" y="4404"/>
                    <a:pt x="6143" y="4244"/>
                  </a:cubicBezTo>
                  <a:cubicBezTo>
                    <a:pt x="6130" y="4083"/>
                    <a:pt x="6053" y="3935"/>
                    <a:pt x="6021" y="3776"/>
                  </a:cubicBezTo>
                  <a:cubicBezTo>
                    <a:pt x="5948" y="3432"/>
                    <a:pt x="6118" y="3050"/>
                    <a:pt x="6422" y="2870"/>
                  </a:cubicBezTo>
                  <a:cubicBezTo>
                    <a:pt x="6514" y="2817"/>
                    <a:pt x="6623" y="2774"/>
                    <a:pt x="6677" y="2682"/>
                  </a:cubicBezTo>
                  <a:cubicBezTo>
                    <a:pt x="6722" y="2605"/>
                    <a:pt x="6722" y="2504"/>
                    <a:pt x="6777" y="2433"/>
                  </a:cubicBezTo>
                  <a:cubicBezTo>
                    <a:pt x="6822" y="2380"/>
                    <a:pt x="6891" y="2354"/>
                    <a:pt x="6957" y="2332"/>
                  </a:cubicBezTo>
                  <a:cubicBezTo>
                    <a:pt x="7300" y="2215"/>
                    <a:pt x="7643" y="2097"/>
                    <a:pt x="7986" y="1981"/>
                  </a:cubicBezTo>
                  <a:cubicBezTo>
                    <a:pt x="8004" y="1830"/>
                    <a:pt x="8147" y="1710"/>
                    <a:pt x="8295" y="1710"/>
                  </a:cubicBezTo>
                  <a:cubicBezTo>
                    <a:pt x="8305" y="1710"/>
                    <a:pt x="8315" y="1710"/>
                    <a:pt x="8324" y="1711"/>
                  </a:cubicBezTo>
                  <a:cubicBezTo>
                    <a:pt x="8395" y="1542"/>
                    <a:pt x="8301" y="1366"/>
                    <a:pt x="8236" y="1186"/>
                  </a:cubicBezTo>
                  <a:cubicBezTo>
                    <a:pt x="8221" y="1186"/>
                    <a:pt x="8209" y="1188"/>
                    <a:pt x="8196" y="1188"/>
                  </a:cubicBezTo>
                  <a:cubicBezTo>
                    <a:pt x="8190" y="1188"/>
                    <a:pt x="8185" y="1188"/>
                    <a:pt x="8180" y="1188"/>
                  </a:cubicBezTo>
                  <a:cubicBezTo>
                    <a:pt x="8079" y="1188"/>
                    <a:pt x="7978" y="1175"/>
                    <a:pt x="7877" y="1175"/>
                  </a:cubicBezTo>
                  <a:cubicBezTo>
                    <a:pt x="7840" y="1175"/>
                    <a:pt x="7802" y="1177"/>
                    <a:pt x="7765" y="1182"/>
                  </a:cubicBezTo>
                  <a:cubicBezTo>
                    <a:pt x="7626" y="1199"/>
                    <a:pt x="7495" y="1259"/>
                    <a:pt x="7358" y="1280"/>
                  </a:cubicBezTo>
                  <a:cubicBezTo>
                    <a:pt x="7334" y="1284"/>
                    <a:pt x="7308" y="1286"/>
                    <a:pt x="7283" y="1286"/>
                  </a:cubicBezTo>
                  <a:cubicBezTo>
                    <a:pt x="7164" y="1286"/>
                    <a:pt x="7043" y="1246"/>
                    <a:pt x="6985" y="1146"/>
                  </a:cubicBezTo>
                  <a:cubicBezTo>
                    <a:pt x="6908" y="1017"/>
                    <a:pt x="6942" y="803"/>
                    <a:pt x="6799" y="753"/>
                  </a:cubicBezTo>
                  <a:cubicBezTo>
                    <a:pt x="6782" y="747"/>
                    <a:pt x="6766" y="745"/>
                    <a:pt x="6750" y="745"/>
                  </a:cubicBezTo>
                  <a:cubicBezTo>
                    <a:pt x="6653" y="745"/>
                    <a:pt x="6563" y="843"/>
                    <a:pt x="6473" y="901"/>
                  </a:cubicBezTo>
                  <a:cubicBezTo>
                    <a:pt x="6373" y="968"/>
                    <a:pt x="6254" y="988"/>
                    <a:pt x="6131" y="988"/>
                  </a:cubicBezTo>
                  <a:cubicBezTo>
                    <a:pt x="6054" y="988"/>
                    <a:pt x="5976" y="980"/>
                    <a:pt x="5901" y="972"/>
                  </a:cubicBezTo>
                  <a:cubicBezTo>
                    <a:pt x="5828" y="963"/>
                    <a:pt x="5751" y="955"/>
                    <a:pt x="5691" y="912"/>
                  </a:cubicBezTo>
                  <a:cubicBezTo>
                    <a:pt x="5603" y="852"/>
                    <a:pt x="5556" y="728"/>
                    <a:pt x="5451" y="704"/>
                  </a:cubicBezTo>
                  <a:cubicBezTo>
                    <a:pt x="5436" y="701"/>
                    <a:pt x="5421" y="700"/>
                    <a:pt x="5405" y="700"/>
                  </a:cubicBezTo>
                  <a:cubicBezTo>
                    <a:pt x="5390" y="700"/>
                    <a:pt x="5376" y="701"/>
                    <a:pt x="5361" y="701"/>
                  </a:cubicBezTo>
                  <a:cubicBezTo>
                    <a:pt x="5342" y="701"/>
                    <a:pt x="5322" y="699"/>
                    <a:pt x="5303" y="693"/>
                  </a:cubicBezTo>
                  <a:cubicBezTo>
                    <a:pt x="5235" y="674"/>
                    <a:pt x="5196" y="601"/>
                    <a:pt x="5166" y="537"/>
                  </a:cubicBezTo>
                  <a:cubicBezTo>
                    <a:pt x="5158" y="520"/>
                    <a:pt x="5147" y="501"/>
                    <a:pt x="5138" y="483"/>
                  </a:cubicBezTo>
                  <a:cubicBezTo>
                    <a:pt x="5132" y="492"/>
                    <a:pt x="5123" y="503"/>
                    <a:pt x="5111" y="507"/>
                  </a:cubicBezTo>
                  <a:cubicBezTo>
                    <a:pt x="5097" y="513"/>
                    <a:pt x="5081" y="515"/>
                    <a:pt x="5066" y="515"/>
                  </a:cubicBezTo>
                  <a:cubicBezTo>
                    <a:pt x="5055" y="515"/>
                    <a:pt x="5044" y="514"/>
                    <a:pt x="5033" y="513"/>
                  </a:cubicBezTo>
                  <a:cubicBezTo>
                    <a:pt x="3862" y="372"/>
                    <a:pt x="2684" y="302"/>
                    <a:pt x="1505" y="302"/>
                  </a:cubicBezTo>
                  <a:cubicBezTo>
                    <a:pt x="1360" y="302"/>
                    <a:pt x="1215" y="304"/>
                    <a:pt x="1070" y="306"/>
                  </a:cubicBezTo>
                  <a:cubicBezTo>
                    <a:pt x="1040" y="145"/>
                    <a:pt x="896" y="14"/>
                    <a:pt x="736" y="1"/>
                  </a:cubicBezTo>
                  <a:cubicBezTo>
                    <a:pt x="725" y="0"/>
                    <a:pt x="715" y="0"/>
                    <a:pt x="7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151"/>
            <p:cNvSpPr/>
            <p:nvPr/>
          </p:nvSpPr>
          <p:spPr>
            <a:xfrm>
              <a:off x="4185939" y="2540989"/>
              <a:ext cx="238913" cy="187738"/>
            </a:xfrm>
            <a:custGeom>
              <a:rect b="b" l="l" r="r" t="t"/>
              <a:pathLst>
                <a:path extrusionOk="0" h="6607" w="8408">
                  <a:moveTo>
                    <a:pt x="702" y="54"/>
                  </a:moveTo>
                  <a:cubicBezTo>
                    <a:pt x="711" y="54"/>
                    <a:pt x="720" y="54"/>
                    <a:pt x="728" y="55"/>
                  </a:cubicBezTo>
                  <a:cubicBezTo>
                    <a:pt x="878" y="68"/>
                    <a:pt x="1011" y="190"/>
                    <a:pt x="1039" y="338"/>
                  </a:cubicBezTo>
                  <a:lnTo>
                    <a:pt x="1043" y="359"/>
                  </a:lnTo>
                  <a:lnTo>
                    <a:pt x="1065" y="359"/>
                  </a:lnTo>
                  <a:cubicBezTo>
                    <a:pt x="1206" y="357"/>
                    <a:pt x="1348" y="356"/>
                    <a:pt x="1490" y="356"/>
                  </a:cubicBezTo>
                  <a:cubicBezTo>
                    <a:pt x="2669" y="356"/>
                    <a:pt x="3856" y="428"/>
                    <a:pt x="5026" y="567"/>
                  </a:cubicBezTo>
                  <a:cubicBezTo>
                    <a:pt x="5039" y="569"/>
                    <a:pt x="5052" y="570"/>
                    <a:pt x="5064" y="570"/>
                  </a:cubicBezTo>
                  <a:cubicBezTo>
                    <a:pt x="5084" y="570"/>
                    <a:pt x="5103" y="567"/>
                    <a:pt x="5118" y="561"/>
                  </a:cubicBezTo>
                  <a:cubicBezTo>
                    <a:pt x="5121" y="559"/>
                    <a:pt x="5123" y="556"/>
                    <a:pt x="5127" y="554"/>
                  </a:cubicBezTo>
                  <a:lnTo>
                    <a:pt x="5136" y="578"/>
                  </a:lnTo>
                  <a:cubicBezTo>
                    <a:pt x="5170" y="646"/>
                    <a:pt x="5213" y="724"/>
                    <a:pt x="5290" y="747"/>
                  </a:cubicBezTo>
                  <a:cubicBezTo>
                    <a:pt x="5316" y="754"/>
                    <a:pt x="5339" y="756"/>
                    <a:pt x="5361" y="756"/>
                  </a:cubicBezTo>
                  <a:lnTo>
                    <a:pt x="5395" y="756"/>
                  </a:lnTo>
                  <a:cubicBezTo>
                    <a:pt x="5408" y="756"/>
                    <a:pt x="5425" y="756"/>
                    <a:pt x="5440" y="760"/>
                  </a:cubicBezTo>
                  <a:cubicBezTo>
                    <a:pt x="5495" y="771"/>
                    <a:pt x="5532" y="818"/>
                    <a:pt x="5573" y="865"/>
                  </a:cubicBezTo>
                  <a:cubicBezTo>
                    <a:pt x="5603" y="899"/>
                    <a:pt x="5633" y="936"/>
                    <a:pt x="5671" y="964"/>
                  </a:cubicBezTo>
                  <a:cubicBezTo>
                    <a:pt x="5740" y="1009"/>
                    <a:pt x="5823" y="1019"/>
                    <a:pt x="5894" y="1026"/>
                  </a:cubicBezTo>
                  <a:cubicBezTo>
                    <a:pt x="5965" y="1034"/>
                    <a:pt x="6048" y="1043"/>
                    <a:pt x="6128" y="1043"/>
                  </a:cubicBezTo>
                  <a:cubicBezTo>
                    <a:pt x="6277" y="1043"/>
                    <a:pt x="6391" y="1013"/>
                    <a:pt x="6483" y="953"/>
                  </a:cubicBezTo>
                  <a:cubicBezTo>
                    <a:pt x="6509" y="936"/>
                    <a:pt x="6532" y="916"/>
                    <a:pt x="6558" y="897"/>
                  </a:cubicBezTo>
                  <a:cubicBezTo>
                    <a:pt x="6621" y="847"/>
                    <a:pt x="6686" y="799"/>
                    <a:pt x="6748" y="799"/>
                  </a:cubicBezTo>
                  <a:cubicBezTo>
                    <a:pt x="6761" y="799"/>
                    <a:pt x="6773" y="801"/>
                    <a:pt x="6785" y="805"/>
                  </a:cubicBezTo>
                  <a:cubicBezTo>
                    <a:pt x="6860" y="833"/>
                    <a:pt x="6877" y="914"/>
                    <a:pt x="6899" y="1011"/>
                  </a:cubicBezTo>
                  <a:cubicBezTo>
                    <a:pt x="6912" y="1071"/>
                    <a:pt x="6925" y="1135"/>
                    <a:pt x="6957" y="1189"/>
                  </a:cubicBezTo>
                  <a:cubicBezTo>
                    <a:pt x="7012" y="1285"/>
                    <a:pt x="7130" y="1341"/>
                    <a:pt x="7276" y="1341"/>
                  </a:cubicBezTo>
                  <a:cubicBezTo>
                    <a:pt x="7302" y="1341"/>
                    <a:pt x="7329" y="1338"/>
                    <a:pt x="7355" y="1334"/>
                  </a:cubicBezTo>
                  <a:cubicBezTo>
                    <a:pt x="7426" y="1323"/>
                    <a:pt x="7492" y="1304"/>
                    <a:pt x="7557" y="1285"/>
                  </a:cubicBezTo>
                  <a:cubicBezTo>
                    <a:pt x="7625" y="1266"/>
                    <a:pt x="7694" y="1244"/>
                    <a:pt x="7764" y="1236"/>
                  </a:cubicBezTo>
                  <a:cubicBezTo>
                    <a:pt x="7795" y="1232"/>
                    <a:pt x="7830" y="1231"/>
                    <a:pt x="7866" y="1231"/>
                  </a:cubicBezTo>
                  <a:cubicBezTo>
                    <a:pt x="7916" y="1231"/>
                    <a:pt x="7969" y="1233"/>
                    <a:pt x="8019" y="1236"/>
                  </a:cubicBezTo>
                  <a:cubicBezTo>
                    <a:pt x="8071" y="1240"/>
                    <a:pt x="8122" y="1244"/>
                    <a:pt x="8174" y="1244"/>
                  </a:cubicBezTo>
                  <a:lnTo>
                    <a:pt x="8191" y="1242"/>
                  </a:lnTo>
                  <a:lnTo>
                    <a:pt x="8212" y="1242"/>
                  </a:lnTo>
                  <a:cubicBezTo>
                    <a:pt x="8221" y="1264"/>
                    <a:pt x="8229" y="1285"/>
                    <a:pt x="8238" y="1306"/>
                  </a:cubicBezTo>
                  <a:cubicBezTo>
                    <a:pt x="8291" y="1448"/>
                    <a:pt x="8345" y="1583"/>
                    <a:pt x="8302" y="1711"/>
                  </a:cubicBezTo>
                  <a:cubicBezTo>
                    <a:pt x="8299" y="1711"/>
                    <a:pt x="8297" y="1711"/>
                    <a:pt x="8294" y="1711"/>
                  </a:cubicBezTo>
                  <a:cubicBezTo>
                    <a:pt x="8136" y="1711"/>
                    <a:pt x="7985" y="1836"/>
                    <a:pt x="7957" y="1988"/>
                  </a:cubicBezTo>
                  <a:lnTo>
                    <a:pt x="6944" y="2335"/>
                  </a:lnTo>
                  <a:cubicBezTo>
                    <a:pt x="6882" y="2356"/>
                    <a:pt x="6802" y="2382"/>
                    <a:pt x="6753" y="2444"/>
                  </a:cubicBezTo>
                  <a:cubicBezTo>
                    <a:pt x="6717" y="2489"/>
                    <a:pt x="6704" y="2540"/>
                    <a:pt x="6689" y="2590"/>
                  </a:cubicBezTo>
                  <a:cubicBezTo>
                    <a:pt x="6678" y="2628"/>
                    <a:pt x="6667" y="2665"/>
                    <a:pt x="6648" y="2697"/>
                  </a:cubicBezTo>
                  <a:cubicBezTo>
                    <a:pt x="6610" y="2763"/>
                    <a:pt x="6539" y="2802"/>
                    <a:pt x="6462" y="2843"/>
                  </a:cubicBezTo>
                  <a:cubicBezTo>
                    <a:pt x="6442" y="2853"/>
                    <a:pt x="6423" y="2864"/>
                    <a:pt x="6402" y="2877"/>
                  </a:cubicBezTo>
                  <a:cubicBezTo>
                    <a:pt x="6089" y="3061"/>
                    <a:pt x="5915" y="3453"/>
                    <a:pt x="5988" y="3811"/>
                  </a:cubicBezTo>
                  <a:cubicBezTo>
                    <a:pt x="6003" y="3875"/>
                    <a:pt x="6025" y="3939"/>
                    <a:pt x="6044" y="4002"/>
                  </a:cubicBezTo>
                  <a:cubicBezTo>
                    <a:pt x="6076" y="4094"/>
                    <a:pt x="6104" y="4182"/>
                    <a:pt x="6110" y="4274"/>
                  </a:cubicBezTo>
                  <a:cubicBezTo>
                    <a:pt x="6121" y="4422"/>
                    <a:pt x="6040" y="4591"/>
                    <a:pt x="5903" y="4608"/>
                  </a:cubicBezTo>
                  <a:cubicBezTo>
                    <a:pt x="5890" y="4602"/>
                    <a:pt x="5878" y="4600"/>
                    <a:pt x="5864" y="4600"/>
                  </a:cubicBezTo>
                  <a:cubicBezTo>
                    <a:pt x="5808" y="4600"/>
                    <a:pt x="5747" y="4648"/>
                    <a:pt x="5731" y="4711"/>
                  </a:cubicBezTo>
                  <a:cubicBezTo>
                    <a:pt x="5720" y="4754"/>
                    <a:pt x="5723" y="4794"/>
                    <a:pt x="5727" y="4835"/>
                  </a:cubicBezTo>
                  <a:cubicBezTo>
                    <a:pt x="5729" y="4859"/>
                    <a:pt x="5729" y="4882"/>
                    <a:pt x="5729" y="4904"/>
                  </a:cubicBezTo>
                  <a:cubicBezTo>
                    <a:pt x="5727" y="4974"/>
                    <a:pt x="5697" y="5041"/>
                    <a:pt x="5669" y="5105"/>
                  </a:cubicBezTo>
                  <a:cubicBezTo>
                    <a:pt x="5611" y="5236"/>
                    <a:pt x="5538" y="5381"/>
                    <a:pt x="5406" y="5416"/>
                  </a:cubicBezTo>
                  <a:cubicBezTo>
                    <a:pt x="5371" y="5424"/>
                    <a:pt x="5335" y="5424"/>
                    <a:pt x="5294" y="5424"/>
                  </a:cubicBezTo>
                  <a:cubicBezTo>
                    <a:pt x="5249" y="5426"/>
                    <a:pt x="5200" y="5426"/>
                    <a:pt x="5153" y="5441"/>
                  </a:cubicBezTo>
                  <a:cubicBezTo>
                    <a:pt x="5091" y="5463"/>
                    <a:pt x="5041" y="5508"/>
                    <a:pt x="4998" y="5546"/>
                  </a:cubicBezTo>
                  <a:cubicBezTo>
                    <a:pt x="4887" y="5647"/>
                    <a:pt x="4763" y="5761"/>
                    <a:pt x="4694" y="5906"/>
                  </a:cubicBezTo>
                  <a:cubicBezTo>
                    <a:pt x="4688" y="5919"/>
                    <a:pt x="4683" y="5932"/>
                    <a:pt x="4677" y="5945"/>
                  </a:cubicBezTo>
                  <a:cubicBezTo>
                    <a:pt x="4662" y="5981"/>
                    <a:pt x="4647" y="6016"/>
                    <a:pt x="4623" y="6043"/>
                  </a:cubicBezTo>
                  <a:cubicBezTo>
                    <a:pt x="4576" y="6095"/>
                    <a:pt x="4504" y="6118"/>
                    <a:pt x="4390" y="6118"/>
                  </a:cubicBezTo>
                  <a:cubicBezTo>
                    <a:pt x="4366" y="6118"/>
                    <a:pt x="4343" y="6118"/>
                    <a:pt x="4319" y="6116"/>
                  </a:cubicBezTo>
                  <a:lnTo>
                    <a:pt x="4234" y="6112"/>
                  </a:lnTo>
                  <a:cubicBezTo>
                    <a:pt x="4135" y="6103"/>
                    <a:pt x="4032" y="6097"/>
                    <a:pt x="3929" y="6097"/>
                  </a:cubicBezTo>
                  <a:cubicBezTo>
                    <a:pt x="3801" y="6097"/>
                    <a:pt x="3692" y="6108"/>
                    <a:pt x="3593" y="6133"/>
                  </a:cubicBezTo>
                  <a:cubicBezTo>
                    <a:pt x="3580" y="6135"/>
                    <a:pt x="3567" y="6140"/>
                    <a:pt x="3557" y="6142"/>
                  </a:cubicBezTo>
                  <a:cubicBezTo>
                    <a:pt x="3509" y="6155"/>
                    <a:pt x="3467" y="6165"/>
                    <a:pt x="3417" y="6165"/>
                  </a:cubicBezTo>
                  <a:cubicBezTo>
                    <a:pt x="3394" y="6165"/>
                    <a:pt x="3370" y="6161"/>
                    <a:pt x="3344" y="6157"/>
                  </a:cubicBezTo>
                  <a:cubicBezTo>
                    <a:pt x="3321" y="6153"/>
                    <a:pt x="3297" y="6148"/>
                    <a:pt x="3272" y="6148"/>
                  </a:cubicBezTo>
                  <a:cubicBezTo>
                    <a:pt x="3265" y="6148"/>
                    <a:pt x="3259" y="6148"/>
                    <a:pt x="3253" y="6148"/>
                  </a:cubicBezTo>
                  <a:cubicBezTo>
                    <a:pt x="3105" y="6148"/>
                    <a:pt x="2986" y="6244"/>
                    <a:pt x="2871" y="6339"/>
                  </a:cubicBezTo>
                  <a:cubicBezTo>
                    <a:pt x="2813" y="6386"/>
                    <a:pt x="2751" y="6435"/>
                    <a:pt x="2689" y="6470"/>
                  </a:cubicBezTo>
                  <a:cubicBezTo>
                    <a:pt x="2589" y="6526"/>
                    <a:pt x="2472" y="6554"/>
                    <a:pt x="2327" y="6554"/>
                  </a:cubicBezTo>
                  <a:cubicBezTo>
                    <a:pt x="2246" y="6554"/>
                    <a:pt x="2157" y="6545"/>
                    <a:pt x="2057" y="6528"/>
                  </a:cubicBezTo>
                  <a:cubicBezTo>
                    <a:pt x="1935" y="6506"/>
                    <a:pt x="1791" y="6410"/>
                    <a:pt x="1714" y="6296"/>
                  </a:cubicBezTo>
                  <a:cubicBezTo>
                    <a:pt x="1635" y="6180"/>
                    <a:pt x="1592" y="6041"/>
                    <a:pt x="1590" y="5902"/>
                  </a:cubicBezTo>
                  <a:lnTo>
                    <a:pt x="1590" y="5881"/>
                  </a:lnTo>
                  <a:lnTo>
                    <a:pt x="1568" y="5876"/>
                  </a:lnTo>
                  <a:cubicBezTo>
                    <a:pt x="1470" y="5857"/>
                    <a:pt x="1369" y="5848"/>
                    <a:pt x="1268" y="5848"/>
                  </a:cubicBezTo>
                  <a:cubicBezTo>
                    <a:pt x="1185" y="5848"/>
                    <a:pt x="1101" y="5855"/>
                    <a:pt x="1018" y="5866"/>
                  </a:cubicBezTo>
                  <a:cubicBezTo>
                    <a:pt x="1041" y="5773"/>
                    <a:pt x="1067" y="5681"/>
                    <a:pt x="1088" y="5602"/>
                  </a:cubicBezTo>
                  <a:lnTo>
                    <a:pt x="1155" y="5373"/>
                  </a:lnTo>
                  <a:cubicBezTo>
                    <a:pt x="1166" y="5332"/>
                    <a:pt x="1176" y="5291"/>
                    <a:pt x="1202" y="5259"/>
                  </a:cubicBezTo>
                  <a:cubicBezTo>
                    <a:pt x="1221" y="5234"/>
                    <a:pt x="1251" y="5212"/>
                    <a:pt x="1281" y="5193"/>
                  </a:cubicBezTo>
                  <a:cubicBezTo>
                    <a:pt x="1335" y="5154"/>
                    <a:pt x="1390" y="5114"/>
                    <a:pt x="1395" y="5043"/>
                  </a:cubicBezTo>
                  <a:cubicBezTo>
                    <a:pt x="1403" y="4953"/>
                    <a:pt x="1328" y="4908"/>
                    <a:pt x="1256" y="4863"/>
                  </a:cubicBezTo>
                  <a:cubicBezTo>
                    <a:pt x="1204" y="4831"/>
                    <a:pt x="1153" y="4799"/>
                    <a:pt x="1131" y="4751"/>
                  </a:cubicBezTo>
                  <a:cubicBezTo>
                    <a:pt x="1097" y="4672"/>
                    <a:pt x="1157" y="4608"/>
                    <a:pt x="1260" y="4511"/>
                  </a:cubicBezTo>
                  <a:cubicBezTo>
                    <a:pt x="1352" y="4424"/>
                    <a:pt x="1446" y="4336"/>
                    <a:pt x="1420" y="4216"/>
                  </a:cubicBezTo>
                  <a:cubicBezTo>
                    <a:pt x="1401" y="4128"/>
                    <a:pt x="1318" y="4066"/>
                    <a:pt x="1243" y="4012"/>
                  </a:cubicBezTo>
                  <a:cubicBezTo>
                    <a:pt x="1153" y="3946"/>
                    <a:pt x="1097" y="3901"/>
                    <a:pt x="1116" y="3839"/>
                  </a:cubicBezTo>
                  <a:lnTo>
                    <a:pt x="1375" y="3702"/>
                  </a:lnTo>
                  <a:lnTo>
                    <a:pt x="1380" y="3693"/>
                  </a:lnTo>
                  <a:cubicBezTo>
                    <a:pt x="1418" y="3610"/>
                    <a:pt x="1386" y="3522"/>
                    <a:pt x="1354" y="3438"/>
                  </a:cubicBezTo>
                  <a:cubicBezTo>
                    <a:pt x="1326" y="3359"/>
                    <a:pt x="1298" y="3286"/>
                    <a:pt x="1328" y="3222"/>
                  </a:cubicBezTo>
                  <a:cubicBezTo>
                    <a:pt x="1345" y="3187"/>
                    <a:pt x="1375" y="3162"/>
                    <a:pt x="1408" y="3134"/>
                  </a:cubicBezTo>
                  <a:cubicBezTo>
                    <a:pt x="1438" y="3106"/>
                    <a:pt x="1470" y="3078"/>
                    <a:pt x="1491" y="3042"/>
                  </a:cubicBezTo>
                  <a:cubicBezTo>
                    <a:pt x="1560" y="2926"/>
                    <a:pt x="1495" y="2804"/>
                    <a:pt x="1433" y="2686"/>
                  </a:cubicBezTo>
                  <a:cubicBezTo>
                    <a:pt x="1380" y="2581"/>
                    <a:pt x="1328" y="2485"/>
                    <a:pt x="1358" y="2395"/>
                  </a:cubicBezTo>
                  <a:cubicBezTo>
                    <a:pt x="1472" y="2369"/>
                    <a:pt x="1596" y="2337"/>
                    <a:pt x="1693" y="2262"/>
                  </a:cubicBezTo>
                  <a:cubicBezTo>
                    <a:pt x="1793" y="2183"/>
                    <a:pt x="1866" y="2037"/>
                    <a:pt x="1810" y="1908"/>
                  </a:cubicBezTo>
                  <a:cubicBezTo>
                    <a:pt x="1761" y="1788"/>
                    <a:pt x="1630" y="1724"/>
                    <a:pt x="1412" y="1711"/>
                  </a:cubicBezTo>
                  <a:cubicBezTo>
                    <a:pt x="1325" y="1706"/>
                    <a:pt x="1238" y="1703"/>
                    <a:pt x="1149" y="1703"/>
                  </a:cubicBezTo>
                  <a:cubicBezTo>
                    <a:pt x="1005" y="1703"/>
                    <a:pt x="859" y="1710"/>
                    <a:pt x="711" y="1726"/>
                  </a:cubicBezTo>
                  <a:cubicBezTo>
                    <a:pt x="711" y="1323"/>
                    <a:pt x="598" y="1058"/>
                    <a:pt x="366" y="914"/>
                  </a:cubicBezTo>
                  <a:cubicBezTo>
                    <a:pt x="336" y="895"/>
                    <a:pt x="302" y="880"/>
                    <a:pt x="272" y="863"/>
                  </a:cubicBezTo>
                  <a:cubicBezTo>
                    <a:pt x="214" y="835"/>
                    <a:pt x="161" y="807"/>
                    <a:pt x="118" y="766"/>
                  </a:cubicBezTo>
                  <a:cubicBezTo>
                    <a:pt x="77" y="728"/>
                    <a:pt x="54" y="672"/>
                    <a:pt x="54" y="621"/>
                  </a:cubicBezTo>
                  <a:cubicBezTo>
                    <a:pt x="54" y="599"/>
                    <a:pt x="60" y="565"/>
                    <a:pt x="88" y="541"/>
                  </a:cubicBezTo>
                  <a:cubicBezTo>
                    <a:pt x="111" y="522"/>
                    <a:pt x="144" y="511"/>
                    <a:pt x="180" y="501"/>
                  </a:cubicBezTo>
                  <a:cubicBezTo>
                    <a:pt x="219" y="490"/>
                    <a:pt x="259" y="479"/>
                    <a:pt x="294" y="449"/>
                  </a:cubicBezTo>
                  <a:cubicBezTo>
                    <a:pt x="330" y="413"/>
                    <a:pt x="345" y="366"/>
                    <a:pt x="360" y="321"/>
                  </a:cubicBezTo>
                  <a:cubicBezTo>
                    <a:pt x="364" y="308"/>
                    <a:pt x="369" y="293"/>
                    <a:pt x="373" y="280"/>
                  </a:cubicBezTo>
                  <a:cubicBezTo>
                    <a:pt x="421" y="149"/>
                    <a:pt x="563" y="54"/>
                    <a:pt x="702" y="54"/>
                  </a:cubicBezTo>
                  <a:close/>
                  <a:moveTo>
                    <a:pt x="701" y="0"/>
                  </a:moveTo>
                  <a:cubicBezTo>
                    <a:pt x="537" y="0"/>
                    <a:pt x="380" y="110"/>
                    <a:pt x="324" y="261"/>
                  </a:cubicBezTo>
                  <a:cubicBezTo>
                    <a:pt x="317" y="276"/>
                    <a:pt x="313" y="291"/>
                    <a:pt x="309" y="304"/>
                  </a:cubicBezTo>
                  <a:cubicBezTo>
                    <a:pt x="296" y="347"/>
                    <a:pt x="285" y="385"/>
                    <a:pt x="257" y="409"/>
                  </a:cubicBezTo>
                  <a:cubicBezTo>
                    <a:pt x="234" y="430"/>
                    <a:pt x="199" y="441"/>
                    <a:pt x="165" y="449"/>
                  </a:cubicBezTo>
                  <a:cubicBezTo>
                    <a:pt x="126" y="462"/>
                    <a:pt x="86" y="473"/>
                    <a:pt x="51" y="503"/>
                  </a:cubicBezTo>
                  <a:cubicBezTo>
                    <a:pt x="19" y="531"/>
                    <a:pt x="2" y="571"/>
                    <a:pt x="0" y="621"/>
                  </a:cubicBezTo>
                  <a:cubicBezTo>
                    <a:pt x="0" y="685"/>
                    <a:pt x="30" y="756"/>
                    <a:pt x="79" y="805"/>
                  </a:cubicBezTo>
                  <a:cubicBezTo>
                    <a:pt x="129" y="852"/>
                    <a:pt x="189" y="882"/>
                    <a:pt x="246" y="910"/>
                  </a:cubicBezTo>
                  <a:cubicBezTo>
                    <a:pt x="279" y="927"/>
                    <a:pt x="311" y="942"/>
                    <a:pt x="339" y="959"/>
                  </a:cubicBezTo>
                  <a:cubicBezTo>
                    <a:pt x="559" y="1096"/>
                    <a:pt x="664" y="1358"/>
                    <a:pt x="658" y="1754"/>
                  </a:cubicBezTo>
                  <a:lnTo>
                    <a:pt x="658" y="1784"/>
                  </a:lnTo>
                  <a:lnTo>
                    <a:pt x="688" y="1782"/>
                  </a:lnTo>
                  <a:cubicBezTo>
                    <a:pt x="841" y="1765"/>
                    <a:pt x="993" y="1756"/>
                    <a:pt x="1143" y="1756"/>
                  </a:cubicBezTo>
                  <a:cubicBezTo>
                    <a:pt x="1232" y="1756"/>
                    <a:pt x="1320" y="1759"/>
                    <a:pt x="1408" y="1765"/>
                  </a:cubicBezTo>
                  <a:cubicBezTo>
                    <a:pt x="1605" y="1776"/>
                    <a:pt x="1720" y="1831"/>
                    <a:pt x="1761" y="1928"/>
                  </a:cubicBezTo>
                  <a:cubicBezTo>
                    <a:pt x="1806" y="2033"/>
                    <a:pt x="1744" y="2153"/>
                    <a:pt x="1660" y="2219"/>
                  </a:cubicBezTo>
                  <a:cubicBezTo>
                    <a:pt x="1568" y="2292"/>
                    <a:pt x="1444" y="2320"/>
                    <a:pt x="1333" y="2345"/>
                  </a:cubicBezTo>
                  <a:lnTo>
                    <a:pt x="1320" y="2350"/>
                  </a:lnTo>
                  <a:lnTo>
                    <a:pt x="1315" y="2360"/>
                  </a:lnTo>
                  <a:cubicBezTo>
                    <a:pt x="1264" y="2478"/>
                    <a:pt x="1326" y="2596"/>
                    <a:pt x="1386" y="2710"/>
                  </a:cubicBezTo>
                  <a:cubicBezTo>
                    <a:pt x="1444" y="2821"/>
                    <a:pt x="1498" y="2924"/>
                    <a:pt x="1446" y="3014"/>
                  </a:cubicBezTo>
                  <a:cubicBezTo>
                    <a:pt x="1429" y="3044"/>
                    <a:pt x="1401" y="3067"/>
                    <a:pt x="1371" y="3093"/>
                  </a:cubicBezTo>
                  <a:cubicBezTo>
                    <a:pt x="1337" y="3123"/>
                    <a:pt x="1300" y="3153"/>
                    <a:pt x="1281" y="3198"/>
                  </a:cubicBezTo>
                  <a:cubicBezTo>
                    <a:pt x="1241" y="3282"/>
                    <a:pt x="1273" y="3372"/>
                    <a:pt x="1305" y="3455"/>
                  </a:cubicBezTo>
                  <a:cubicBezTo>
                    <a:pt x="1333" y="3530"/>
                    <a:pt x="1358" y="3601"/>
                    <a:pt x="1335" y="3663"/>
                  </a:cubicBezTo>
                  <a:lnTo>
                    <a:pt x="1073" y="3800"/>
                  </a:lnTo>
                  <a:lnTo>
                    <a:pt x="1069" y="3809"/>
                  </a:lnTo>
                  <a:cubicBezTo>
                    <a:pt x="1024" y="3920"/>
                    <a:pt x="1118" y="3989"/>
                    <a:pt x="1211" y="4055"/>
                  </a:cubicBezTo>
                  <a:cubicBezTo>
                    <a:pt x="1281" y="4107"/>
                    <a:pt x="1354" y="4158"/>
                    <a:pt x="1369" y="4229"/>
                  </a:cubicBezTo>
                  <a:cubicBezTo>
                    <a:pt x="1386" y="4317"/>
                    <a:pt x="1307" y="4392"/>
                    <a:pt x="1223" y="4471"/>
                  </a:cubicBezTo>
                  <a:cubicBezTo>
                    <a:pt x="1129" y="4561"/>
                    <a:pt x="1031" y="4653"/>
                    <a:pt x="1082" y="4773"/>
                  </a:cubicBezTo>
                  <a:cubicBezTo>
                    <a:pt x="1110" y="4835"/>
                    <a:pt x="1170" y="4871"/>
                    <a:pt x="1228" y="4908"/>
                  </a:cubicBezTo>
                  <a:cubicBezTo>
                    <a:pt x="1303" y="4953"/>
                    <a:pt x="1345" y="4985"/>
                    <a:pt x="1341" y="5039"/>
                  </a:cubicBezTo>
                  <a:cubicBezTo>
                    <a:pt x="1339" y="5086"/>
                    <a:pt x="1296" y="5116"/>
                    <a:pt x="1249" y="5150"/>
                  </a:cubicBezTo>
                  <a:cubicBezTo>
                    <a:pt x="1217" y="5171"/>
                    <a:pt x="1185" y="5195"/>
                    <a:pt x="1161" y="5225"/>
                  </a:cubicBezTo>
                  <a:cubicBezTo>
                    <a:pt x="1129" y="5266"/>
                    <a:pt x="1114" y="5315"/>
                    <a:pt x="1101" y="5360"/>
                  </a:cubicBezTo>
                  <a:lnTo>
                    <a:pt x="1037" y="5589"/>
                  </a:lnTo>
                  <a:cubicBezTo>
                    <a:pt x="1011" y="5679"/>
                    <a:pt x="981" y="5786"/>
                    <a:pt x="958" y="5893"/>
                  </a:cubicBezTo>
                  <a:lnTo>
                    <a:pt x="949" y="5932"/>
                  </a:lnTo>
                  <a:lnTo>
                    <a:pt x="988" y="5926"/>
                  </a:lnTo>
                  <a:cubicBezTo>
                    <a:pt x="1080" y="5909"/>
                    <a:pt x="1173" y="5901"/>
                    <a:pt x="1265" y="5901"/>
                  </a:cubicBezTo>
                  <a:cubicBezTo>
                    <a:pt x="1357" y="5901"/>
                    <a:pt x="1448" y="5909"/>
                    <a:pt x="1536" y="5926"/>
                  </a:cubicBezTo>
                  <a:cubicBezTo>
                    <a:pt x="1543" y="6067"/>
                    <a:pt x="1590" y="6208"/>
                    <a:pt x="1669" y="6326"/>
                  </a:cubicBezTo>
                  <a:cubicBezTo>
                    <a:pt x="1755" y="6453"/>
                    <a:pt x="1909" y="6558"/>
                    <a:pt x="2046" y="6581"/>
                  </a:cubicBezTo>
                  <a:cubicBezTo>
                    <a:pt x="2149" y="6598"/>
                    <a:pt x="2239" y="6607"/>
                    <a:pt x="2322" y="6607"/>
                  </a:cubicBezTo>
                  <a:cubicBezTo>
                    <a:pt x="2477" y="6607"/>
                    <a:pt x="2605" y="6579"/>
                    <a:pt x="2715" y="6517"/>
                  </a:cubicBezTo>
                  <a:cubicBezTo>
                    <a:pt x="2783" y="6480"/>
                    <a:pt x="2845" y="6429"/>
                    <a:pt x="2905" y="6380"/>
                  </a:cubicBezTo>
                  <a:cubicBezTo>
                    <a:pt x="3018" y="6290"/>
                    <a:pt x="3123" y="6201"/>
                    <a:pt x="3252" y="6201"/>
                  </a:cubicBezTo>
                  <a:cubicBezTo>
                    <a:pt x="3258" y="6201"/>
                    <a:pt x="3263" y="6202"/>
                    <a:pt x="3269" y="6202"/>
                  </a:cubicBezTo>
                  <a:cubicBezTo>
                    <a:pt x="3291" y="6202"/>
                    <a:pt x="3314" y="6206"/>
                    <a:pt x="3336" y="6210"/>
                  </a:cubicBezTo>
                  <a:cubicBezTo>
                    <a:pt x="3362" y="6215"/>
                    <a:pt x="3389" y="6219"/>
                    <a:pt x="3424" y="6219"/>
                  </a:cubicBezTo>
                  <a:cubicBezTo>
                    <a:pt x="3473" y="6219"/>
                    <a:pt x="3522" y="6206"/>
                    <a:pt x="3569" y="6195"/>
                  </a:cubicBezTo>
                  <a:lnTo>
                    <a:pt x="3606" y="6185"/>
                  </a:lnTo>
                  <a:cubicBezTo>
                    <a:pt x="3700" y="6161"/>
                    <a:pt x="3805" y="6150"/>
                    <a:pt x="3929" y="6150"/>
                  </a:cubicBezTo>
                  <a:cubicBezTo>
                    <a:pt x="4030" y="6150"/>
                    <a:pt x="4131" y="6157"/>
                    <a:pt x="4229" y="6163"/>
                  </a:cubicBezTo>
                  <a:lnTo>
                    <a:pt x="4315" y="6170"/>
                  </a:lnTo>
                  <a:cubicBezTo>
                    <a:pt x="4341" y="6172"/>
                    <a:pt x="4366" y="6172"/>
                    <a:pt x="4390" y="6172"/>
                  </a:cubicBezTo>
                  <a:cubicBezTo>
                    <a:pt x="4471" y="6172"/>
                    <a:pt x="4589" y="6163"/>
                    <a:pt x="4662" y="6078"/>
                  </a:cubicBezTo>
                  <a:cubicBezTo>
                    <a:pt x="4692" y="6046"/>
                    <a:pt x="4709" y="6005"/>
                    <a:pt x="4726" y="5966"/>
                  </a:cubicBezTo>
                  <a:cubicBezTo>
                    <a:pt x="4731" y="5953"/>
                    <a:pt x="4737" y="5943"/>
                    <a:pt x="4741" y="5930"/>
                  </a:cubicBezTo>
                  <a:cubicBezTo>
                    <a:pt x="4808" y="5793"/>
                    <a:pt x="4928" y="5683"/>
                    <a:pt x="5033" y="5587"/>
                  </a:cubicBezTo>
                  <a:cubicBezTo>
                    <a:pt x="5076" y="5548"/>
                    <a:pt x="5118" y="5510"/>
                    <a:pt x="5170" y="5493"/>
                  </a:cubicBezTo>
                  <a:cubicBezTo>
                    <a:pt x="5208" y="5480"/>
                    <a:pt x="5251" y="5480"/>
                    <a:pt x="5296" y="5478"/>
                  </a:cubicBezTo>
                  <a:cubicBezTo>
                    <a:pt x="5337" y="5478"/>
                    <a:pt x="5378" y="5478"/>
                    <a:pt x="5421" y="5467"/>
                  </a:cubicBezTo>
                  <a:cubicBezTo>
                    <a:pt x="5568" y="5428"/>
                    <a:pt x="5650" y="5281"/>
                    <a:pt x="5718" y="5126"/>
                  </a:cubicBezTo>
                  <a:cubicBezTo>
                    <a:pt x="5746" y="5060"/>
                    <a:pt x="5778" y="4985"/>
                    <a:pt x="5783" y="4906"/>
                  </a:cubicBezTo>
                  <a:cubicBezTo>
                    <a:pt x="5783" y="4882"/>
                    <a:pt x="5783" y="4856"/>
                    <a:pt x="5780" y="4831"/>
                  </a:cubicBezTo>
                  <a:cubicBezTo>
                    <a:pt x="5776" y="4794"/>
                    <a:pt x="5774" y="4758"/>
                    <a:pt x="5783" y="4724"/>
                  </a:cubicBezTo>
                  <a:cubicBezTo>
                    <a:pt x="5791" y="4685"/>
                    <a:pt x="5830" y="4652"/>
                    <a:pt x="5863" y="4652"/>
                  </a:cubicBezTo>
                  <a:cubicBezTo>
                    <a:pt x="5870" y="4652"/>
                    <a:pt x="5877" y="4654"/>
                    <a:pt x="5883" y="4657"/>
                  </a:cubicBezTo>
                  <a:lnTo>
                    <a:pt x="5890" y="4661"/>
                  </a:lnTo>
                  <a:lnTo>
                    <a:pt x="5898" y="4661"/>
                  </a:lnTo>
                  <a:cubicBezTo>
                    <a:pt x="6072" y="4646"/>
                    <a:pt x="6177" y="4447"/>
                    <a:pt x="6164" y="4269"/>
                  </a:cubicBezTo>
                  <a:cubicBezTo>
                    <a:pt x="6158" y="4171"/>
                    <a:pt x="6125" y="4074"/>
                    <a:pt x="6095" y="3984"/>
                  </a:cubicBezTo>
                  <a:cubicBezTo>
                    <a:pt x="6076" y="3924"/>
                    <a:pt x="6055" y="3860"/>
                    <a:pt x="6042" y="3798"/>
                  </a:cubicBezTo>
                  <a:cubicBezTo>
                    <a:pt x="5971" y="3464"/>
                    <a:pt x="6134" y="3095"/>
                    <a:pt x="6430" y="2922"/>
                  </a:cubicBezTo>
                  <a:cubicBezTo>
                    <a:pt x="6449" y="2911"/>
                    <a:pt x="6468" y="2900"/>
                    <a:pt x="6487" y="2890"/>
                  </a:cubicBezTo>
                  <a:cubicBezTo>
                    <a:pt x="6567" y="2847"/>
                    <a:pt x="6648" y="2804"/>
                    <a:pt x="6695" y="2725"/>
                  </a:cubicBezTo>
                  <a:cubicBezTo>
                    <a:pt x="6717" y="2686"/>
                    <a:pt x="6730" y="2645"/>
                    <a:pt x="6740" y="2605"/>
                  </a:cubicBezTo>
                  <a:cubicBezTo>
                    <a:pt x="6753" y="2558"/>
                    <a:pt x="6766" y="2513"/>
                    <a:pt x="6794" y="2478"/>
                  </a:cubicBezTo>
                  <a:cubicBezTo>
                    <a:pt x="6835" y="2429"/>
                    <a:pt x="6905" y="2403"/>
                    <a:pt x="6961" y="2384"/>
                  </a:cubicBezTo>
                  <a:lnTo>
                    <a:pt x="8004" y="2028"/>
                  </a:lnTo>
                  <a:lnTo>
                    <a:pt x="8006" y="2011"/>
                  </a:lnTo>
                  <a:cubicBezTo>
                    <a:pt x="8023" y="1878"/>
                    <a:pt x="8155" y="1764"/>
                    <a:pt x="8292" y="1764"/>
                  </a:cubicBezTo>
                  <a:cubicBezTo>
                    <a:pt x="8301" y="1764"/>
                    <a:pt x="8309" y="1764"/>
                    <a:pt x="8317" y="1765"/>
                  </a:cubicBezTo>
                  <a:lnTo>
                    <a:pt x="8336" y="1769"/>
                  </a:lnTo>
                  <a:lnTo>
                    <a:pt x="8345" y="1750"/>
                  </a:lnTo>
                  <a:cubicBezTo>
                    <a:pt x="8407" y="1596"/>
                    <a:pt x="8347" y="1439"/>
                    <a:pt x="8287" y="1287"/>
                  </a:cubicBezTo>
                  <a:cubicBezTo>
                    <a:pt x="8276" y="1259"/>
                    <a:pt x="8266" y="1234"/>
                    <a:pt x="8255" y="1206"/>
                  </a:cubicBezTo>
                  <a:lnTo>
                    <a:pt x="8249" y="1186"/>
                  </a:lnTo>
                  <a:lnTo>
                    <a:pt x="8214" y="1189"/>
                  </a:lnTo>
                  <a:lnTo>
                    <a:pt x="8191" y="1189"/>
                  </a:lnTo>
                  <a:lnTo>
                    <a:pt x="8174" y="1191"/>
                  </a:lnTo>
                  <a:cubicBezTo>
                    <a:pt x="8124" y="1191"/>
                    <a:pt x="8073" y="1186"/>
                    <a:pt x="8024" y="1182"/>
                  </a:cubicBezTo>
                  <a:cubicBezTo>
                    <a:pt x="7970" y="1180"/>
                    <a:pt x="7916" y="1177"/>
                    <a:pt x="7864" y="1177"/>
                  </a:cubicBezTo>
                  <a:cubicBezTo>
                    <a:pt x="7827" y="1177"/>
                    <a:pt x="7791" y="1178"/>
                    <a:pt x="7758" y="1182"/>
                  </a:cubicBezTo>
                  <a:cubicBezTo>
                    <a:pt x="7683" y="1193"/>
                    <a:pt x="7612" y="1214"/>
                    <a:pt x="7542" y="1234"/>
                  </a:cubicBezTo>
                  <a:cubicBezTo>
                    <a:pt x="7479" y="1253"/>
                    <a:pt x="7413" y="1272"/>
                    <a:pt x="7349" y="1281"/>
                  </a:cubicBezTo>
                  <a:cubicBezTo>
                    <a:pt x="7323" y="1285"/>
                    <a:pt x="7299" y="1287"/>
                    <a:pt x="7276" y="1287"/>
                  </a:cubicBezTo>
                  <a:cubicBezTo>
                    <a:pt x="7216" y="1287"/>
                    <a:pt x="7070" y="1274"/>
                    <a:pt x="7002" y="1161"/>
                  </a:cubicBezTo>
                  <a:cubicBezTo>
                    <a:pt x="6976" y="1116"/>
                    <a:pt x="6963" y="1056"/>
                    <a:pt x="6950" y="998"/>
                  </a:cubicBezTo>
                  <a:cubicBezTo>
                    <a:pt x="6929" y="897"/>
                    <a:pt x="6905" y="792"/>
                    <a:pt x="6805" y="756"/>
                  </a:cubicBezTo>
                  <a:cubicBezTo>
                    <a:pt x="6785" y="749"/>
                    <a:pt x="6766" y="745"/>
                    <a:pt x="6747" y="745"/>
                  </a:cubicBezTo>
                  <a:cubicBezTo>
                    <a:pt x="6665" y="745"/>
                    <a:pt x="6595" y="801"/>
                    <a:pt x="6526" y="854"/>
                  </a:cubicBezTo>
                  <a:cubicBezTo>
                    <a:pt x="6502" y="874"/>
                    <a:pt x="6479" y="893"/>
                    <a:pt x="6455" y="908"/>
                  </a:cubicBezTo>
                  <a:cubicBezTo>
                    <a:pt x="6372" y="964"/>
                    <a:pt x="6267" y="989"/>
                    <a:pt x="6128" y="989"/>
                  </a:cubicBezTo>
                  <a:cubicBezTo>
                    <a:pt x="6050" y="989"/>
                    <a:pt x="5969" y="981"/>
                    <a:pt x="5898" y="972"/>
                  </a:cubicBezTo>
                  <a:cubicBezTo>
                    <a:pt x="5832" y="966"/>
                    <a:pt x="5757" y="957"/>
                    <a:pt x="5701" y="919"/>
                  </a:cubicBezTo>
                  <a:cubicBezTo>
                    <a:pt x="5669" y="897"/>
                    <a:pt x="5643" y="865"/>
                    <a:pt x="5613" y="831"/>
                  </a:cubicBezTo>
                  <a:cubicBezTo>
                    <a:pt x="5570" y="777"/>
                    <a:pt x="5523" y="724"/>
                    <a:pt x="5453" y="706"/>
                  </a:cubicBezTo>
                  <a:cubicBezTo>
                    <a:pt x="5431" y="702"/>
                    <a:pt x="5412" y="702"/>
                    <a:pt x="5395" y="702"/>
                  </a:cubicBezTo>
                  <a:lnTo>
                    <a:pt x="5361" y="702"/>
                  </a:lnTo>
                  <a:cubicBezTo>
                    <a:pt x="5341" y="702"/>
                    <a:pt x="5324" y="702"/>
                    <a:pt x="5307" y="696"/>
                  </a:cubicBezTo>
                  <a:cubicBezTo>
                    <a:pt x="5249" y="679"/>
                    <a:pt x="5213" y="614"/>
                    <a:pt x="5185" y="554"/>
                  </a:cubicBezTo>
                  <a:lnTo>
                    <a:pt x="5140" y="460"/>
                  </a:lnTo>
                  <a:lnTo>
                    <a:pt x="5112" y="496"/>
                  </a:lnTo>
                  <a:cubicBezTo>
                    <a:pt x="5108" y="503"/>
                    <a:pt x="5101" y="507"/>
                    <a:pt x="5095" y="511"/>
                  </a:cubicBezTo>
                  <a:cubicBezTo>
                    <a:pt x="5087" y="515"/>
                    <a:pt x="5077" y="516"/>
                    <a:pt x="5066" y="516"/>
                  </a:cubicBezTo>
                  <a:cubicBezTo>
                    <a:pt x="5055" y="516"/>
                    <a:pt x="5043" y="515"/>
                    <a:pt x="5033" y="514"/>
                  </a:cubicBezTo>
                  <a:cubicBezTo>
                    <a:pt x="3868" y="374"/>
                    <a:pt x="2685" y="303"/>
                    <a:pt x="1510" y="303"/>
                  </a:cubicBezTo>
                  <a:cubicBezTo>
                    <a:pt x="1369" y="303"/>
                    <a:pt x="1227" y="304"/>
                    <a:pt x="1086" y="306"/>
                  </a:cubicBezTo>
                  <a:cubicBezTo>
                    <a:pt x="1046" y="145"/>
                    <a:pt x="898" y="17"/>
                    <a:pt x="733" y="2"/>
                  </a:cubicBezTo>
                  <a:cubicBezTo>
                    <a:pt x="722" y="1"/>
                    <a:pt x="712" y="0"/>
                    <a:pt x="7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151"/>
            <p:cNvSpPr/>
            <p:nvPr/>
          </p:nvSpPr>
          <p:spPr>
            <a:xfrm>
              <a:off x="4174233" y="2590115"/>
              <a:ext cx="63820" cy="124571"/>
            </a:xfrm>
            <a:custGeom>
              <a:rect b="b" l="l" r="r" t="t"/>
              <a:pathLst>
                <a:path extrusionOk="0" h="4384" w="2246">
                  <a:moveTo>
                    <a:pt x="1568" y="0"/>
                  </a:moveTo>
                  <a:cubicBezTo>
                    <a:pt x="1410" y="0"/>
                    <a:pt x="1254" y="9"/>
                    <a:pt x="1098" y="27"/>
                  </a:cubicBezTo>
                  <a:cubicBezTo>
                    <a:pt x="1095" y="164"/>
                    <a:pt x="1080" y="306"/>
                    <a:pt x="1063" y="436"/>
                  </a:cubicBezTo>
                  <a:cubicBezTo>
                    <a:pt x="1044" y="569"/>
                    <a:pt x="1016" y="715"/>
                    <a:pt x="909" y="794"/>
                  </a:cubicBezTo>
                  <a:cubicBezTo>
                    <a:pt x="862" y="829"/>
                    <a:pt x="802" y="846"/>
                    <a:pt x="755" y="880"/>
                  </a:cubicBezTo>
                  <a:cubicBezTo>
                    <a:pt x="551" y="1017"/>
                    <a:pt x="601" y="1319"/>
                    <a:pt x="598" y="1566"/>
                  </a:cubicBezTo>
                  <a:cubicBezTo>
                    <a:pt x="596" y="1608"/>
                    <a:pt x="590" y="1658"/>
                    <a:pt x="556" y="1686"/>
                  </a:cubicBezTo>
                  <a:cubicBezTo>
                    <a:pt x="521" y="1711"/>
                    <a:pt x="472" y="1705"/>
                    <a:pt x="433" y="1720"/>
                  </a:cubicBezTo>
                  <a:cubicBezTo>
                    <a:pt x="356" y="1754"/>
                    <a:pt x="343" y="1855"/>
                    <a:pt x="320" y="1936"/>
                  </a:cubicBezTo>
                  <a:cubicBezTo>
                    <a:pt x="281" y="2075"/>
                    <a:pt x="168" y="2193"/>
                    <a:pt x="31" y="2238"/>
                  </a:cubicBezTo>
                  <a:cubicBezTo>
                    <a:pt x="1" y="2461"/>
                    <a:pt x="112" y="2695"/>
                    <a:pt x="301" y="2815"/>
                  </a:cubicBezTo>
                  <a:cubicBezTo>
                    <a:pt x="365" y="2853"/>
                    <a:pt x="440" y="2883"/>
                    <a:pt x="487" y="2943"/>
                  </a:cubicBezTo>
                  <a:cubicBezTo>
                    <a:pt x="547" y="3022"/>
                    <a:pt x="543" y="3132"/>
                    <a:pt x="536" y="3232"/>
                  </a:cubicBezTo>
                  <a:cubicBezTo>
                    <a:pt x="523" y="3455"/>
                    <a:pt x="508" y="3680"/>
                    <a:pt x="493" y="3903"/>
                  </a:cubicBezTo>
                  <a:cubicBezTo>
                    <a:pt x="481" y="4096"/>
                    <a:pt x="515" y="4351"/>
                    <a:pt x="706" y="4381"/>
                  </a:cubicBezTo>
                  <a:cubicBezTo>
                    <a:pt x="717" y="4383"/>
                    <a:pt x="728" y="4384"/>
                    <a:pt x="739" y="4384"/>
                  </a:cubicBezTo>
                  <a:cubicBezTo>
                    <a:pt x="817" y="4384"/>
                    <a:pt x="891" y="4342"/>
                    <a:pt x="963" y="4308"/>
                  </a:cubicBezTo>
                  <a:cubicBezTo>
                    <a:pt x="1100" y="4242"/>
                    <a:pt x="1245" y="4197"/>
                    <a:pt x="1395" y="4171"/>
                  </a:cubicBezTo>
                  <a:cubicBezTo>
                    <a:pt x="1419" y="4068"/>
                    <a:pt x="1447" y="3967"/>
                    <a:pt x="1475" y="3867"/>
                  </a:cubicBezTo>
                  <a:lnTo>
                    <a:pt x="1539" y="3637"/>
                  </a:lnTo>
                  <a:cubicBezTo>
                    <a:pt x="1552" y="3594"/>
                    <a:pt x="1565" y="3549"/>
                    <a:pt x="1595" y="3513"/>
                  </a:cubicBezTo>
                  <a:cubicBezTo>
                    <a:pt x="1653" y="3440"/>
                    <a:pt x="1772" y="3406"/>
                    <a:pt x="1781" y="3312"/>
                  </a:cubicBezTo>
                  <a:cubicBezTo>
                    <a:pt x="1792" y="3179"/>
                    <a:pt x="1571" y="3155"/>
                    <a:pt x="1520" y="3033"/>
                  </a:cubicBezTo>
                  <a:cubicBezTo>
                    <a:pt x="1434" y="2834"/>
                    <a:pt x="1852" y="2705"/>
                    <a:pt x="1807" y="2493"/>
                  </a:cubicBezTo>
                  <a:cubicBezTo>
                    <a:pt x="1770" y="2318"/>
                    <a:pt x="1438" y="2258"/>
                    <a:pt x="1505" y="2090"/>
                  </a:cubicBezTo>
                  <a:cubicBezTo>
                    <a:pt x="1593" y="2045"/>
                    <a:pt x="1680" y="2000"/>
                    <a:pt x="1768" y="1953"/>
                  </a:cubicBezTo>
                  <a:cubicBezTo>
                    <a:pt x="1835" y="1806"/>
                    <a:pt x="1648" y="1628"/>
                    <a:pt x="1717" y="1480"/>
                  </a:cubicBezTo>
                  <a:cubicBezTo>
                    <a:pt x="1751" y="1407"/>
                    <a:pt x="1839" y="1371"/>
                    <a:pt x="1882" y="1300"/>
                  </a:cubicBezTo>
                  <a:cubicBezTo>
                    <a:pt x="1997" y="1099"/>
                    <a:pt x="1659" y="856"/>
                    <a:pt x="1751" y="642"/>
                  </a:cubicBezTo>
                  <a:cubicBezTo>
                    <a:pt x="1871" y="616"/>
                    <a:pt x="1993" y="586"/>
                    <a:pt x="2090" y="511"/>
                  </a:cubicBezTo>
                  <a:cubicBezTo>
                    <a:pt x="2186" y="436"/>
                    <a:pt x="2246" y="302"/>
                    <a:pt x="2199" y="188"/>
                  </a:cubicBezTo>
                  <a:cubicBezTo>
                    <a:pt x="2141" y="53"/>
                    <a:pt x="1967" y="17"/>
                    <a:pt x="1822" y="8"/>
                  </a:cubicBezTo>
                  <a:cubicBezTo>
                    <a:pt x="1737" y="3"/>
                    <a:pt x="1652" y="0"/>
                    <a:pt x="15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151"/>
            <p:cNvSpPr/>
            <p:nvPr/>
          </p:nvSpPr>
          <p:spPr>
            <a:xfrm>
              <a:off x="4173438" y="2589348"/>
              <a:ext cx="65553" cy="126106"/>
            </a:xfrm>
            <a:custGeom>
              <a:rect b="b" l="l" r="r" t="t"/>
              <a:pathLst>
                <a:path extrusionOk="0" h="4438" w="2307">
                  <a:moveTo>
                    <a:pt x="1587" y="54"/>
                  </a:moveTo>
                  <a:cubicBezTo>
                    <a:pt x="1675" y="54"/>
                    <a:pt x="1762" y="57"/>
                    <a:pt x="1848" y="63"/>
                  </a:cubicBezTo>
                  <a:cubicBezTo>
                    <a:pt x="2045" y="74"/>
                    <a:pt x="2160" y="129"/>
                    <a:pt x="2201" y="226"/>
                  </a:cubicBezTo>
                  <a:cubicBezTo>
                    <a:pt x="2246" y="331"/>
                    <a:pt x="2184" y="451"/>
                    <a:pt x="2100" y="517"/>
                  </a:cubicBezTo>
                  <a:cubicBezTo>
                    <a:pt x="2008" y="590"/>
                    <a:pt x="1884" y="618"/>
                    <a:pt x="1773" y="643"/>
                  </a:cubicBezTo>
                  <a:lnTo>
                    <a:pt x="1760" y="648"/>
                  </a:lnTo>
                  <a:lnTo>
                    <a:pt x="1755" y="658"/>
                  </a:lnTo>
                  <a:cubicBezTo>
                    <a:pt x="1704" y="776"/>
                    <a:pt x="1766" y="894"/>
                    <a:pt x="1826" y="1008"/>
                  </a:cubicBezTo>
                  <a:cubicBezTo>
                    <a:pt x="1884" y="1119"/>
                    <a:pt x="1938" y="1222"/>
                    <a:pt x="1886" y="1312"/>
                  </a:cubicBezTo>
                  <a:cubicBezTo>
                    <a:pt x="1869" y="1342"/>
                    <a:pt x="1841" y="1365"/>
                    <a:pt x="1813" y="1391"/>
                  </a:cubicBezTo>
                  <a:cubicBezTo>
                    <a:pt x="1777" y="1421"/>
                    <a:pt x="1740" y="1451"/>
                    <a:pt x="1721" y="1496"/>
                  </a:cubicBezTo>
                  <a:cubicBezTo>
                    <a:pt x="1681" y="1580"/>
                    <a:pt x="1713" y="1670"/>
                    <a:pt x="1745" y="1753"/>
                  </a:cubicBezTo>
                  <a:cubicBezTo>
                    <a:pt x="1773" y="1828"/>
                    <a:pt x="1798" y="1899"/>
                    <a:pt x="1775" y="1961"/>
                  </a:cubicBezTo>
                  <a:lnTo>
                    <a:pt x="1513" y="2098"/>
                  </a:lnTo>
                  <a:lnTo>
                    <a:pt x="1509" y="2107"/>
                  </a:lnTo>
                  <a:cubicBezTo>
                    <a:pt x="1464" y="2218"/>
                    <a:pt x="1558" y="2287"/>
                    <a:pt x="1651" y="2353"/>
                  </a:cubicBezTo>
                  <a:cubicBezTo>
                    <a:pt x="1721" y="2405"/>
                    <a:pt x="1794" y="2456"/>
                    <a:pt x="1809" y="2527"/>
                  </a:cubicBezTo>
                  <a:cubicBezTo>
                    <a:pt x="1826" y="2615"/>
                    <a:pt x="1747" y="2690"/>
                    <a:pt x="1663" y="2769"/>
                  </a:cubicBezTo>
                  <a:cubicBezTo>
                    <a:pt x="1569" y="2859"/>
                    <a:pt x="1471" y="2951"/>
                    <a:pt x="1522" y="3071"/>
                  </a:cubicBezTo>
                  <a:cubicBezTo>
                    <a:pt x="1550" y="3133"/>
                    <a:pt x="1610" y="3169"/>
                    <a:pt x="1668" y="3206"/>
                  </a:cubicBezTo>
                  <a:cubicBezTo>
                    <a:pt x="1743" y="3251"/>
                    <a:pt x="1785" y="3283"/>
                    <a:pt x="1781" y="3337"/>
                  </a:cubicBezTo>
                  <a:cubicBezTo>
                    <a:pt x="1779" y="3384"/>
                    <a:pt x="1736" y="3414"/>
                    <a:pt x="1689" y="3448"/>
                  </a:cubicBezTo>
                  <a:cubicBezTo>
                    <a:pt x="1657" y="3469"/>
                    <a:pt x="1625" y="3493"/>
                    <a:pt x="1601" y="3523"/>
                  </a:cubicBezTo>
                  <a:cubicBezTo>
                    <a:pt x="1569" y="3564"/>
                    <a:pt x="1554" y="3613"/>
                    <a:pt x="1541" y="3658"/>
                  </a:cubicBezTo>
                  <a:lnTo>
                    <a:pt x="1477" y="3887"/>
                  </a:lnTo>
                  <a:cubicBezTo>
                    <a:pt x="1453" y="3973"/>
                    <a:pt x="1426" y="4074"/>
                    <a:pt x="1402" y="4174"/>
                  </a:cubicBezTo>
                  <a:cubicBezTo>
                    <a:pt x="1252" y="4202"/>
                    <a:pt x="1108" y="4247"/>
                    <a:pt x="980" y="4311"/>
                  </a:cubicBezTo>
                  <a:lnTo>
                    <a:pt x="958" y="4320"/>
                  </a:lnTo>
                  <a:cubicBezTo>
                    <a:pt x="896" y="4352"/>
                    <a:pt x="830" y="4384"/>
                    <a:pt x="768" y="4384"/>
                  </a:cubicBezTo>
                  <a:lnTo>
                    <a:pt x="766" y="4384"/>
                  </a:lnTo>
                  <a:cubicBezTo>
                    <a:pt x="757" y="4384"/>
                    <a:pt x="746" y="4382"/>
                    <a:pt x="738" y="4382"/>
                  </a:cubicBezTo>
                  <a:cubicBezTo>
                    <a:pt x="536" y="4348"/>
                    <a:pt x="543" y="4029"/>
                    <a:pt x="549" y="3932"/>
                  </a:cubicBezTo>
                  <a:lnTo>
                    <a:pt x="592" y="3259"/>
                  </a:lnTo>
                  <a:cubicBezTo>
                    <a:pt x="599" y="3148"/>
                    <a:pt x="601" y="3039"/>
                    <a:pt x="536" y="2955"/>
                  </a:cubicBezTo>
                  <a:cubicBezTo>
                    <a:pt x="498" y="2906"/>
                    <a:pt x="444" y="2876"/>
                    <a:pt x="395" y="2848"/>
                  </a:cubicBezTo>
                  <a:cubicBezTo>
                    <a:pt x="378" y="2837"/>
                    <a:pt x="361" y="2829"/>
                    <a:pt x="344" y="2818"/>
                  </a:cubicBezTo>
                  <a:cubicBezTo>
                    <a:pt x="168" y="2709"/>
                    <a:pt x="63" y="2492"/>
                    <a:pt x="82" y="2287"/>
                  </a:cubicBezTo>
                  <a:cubicBezTo>
                    <a:pt x="221" y="2233"/>
                    <a:pt x="333" y="2113"/>
                    <a:pt x="374" y="1970"/>
                  </a:cubicBezTo>
                  <a:cubicBezTo>
                    <a:pt x="378" y="1957"/>
                    <a:pt x="382" y="1942"/>
                    <a:pt x="386" y="1927"/>
                  </a:cubicBezTo>
                  <a:cubicBezTo>
                    <a:pt x="404" y="1858"/>
                    <a:pt x="419" y="1794"/>
                    <a:pt x="472" y="1773"/>
                  </a:cubicBezTo>
                  <a:cubicBezTo>
                    <a:pt x="485" y="1766"/>
                    <a:pt x="500" y="1764"/>
                    <a:pt x="517" y="1762"/>
                  </a:cubicBezTo>
                  <a:cubicBezTo>
                    <a:pt x="545" y="1758"/>
                    <a:pt x="575" y="1753"/>
                    <a:pt x="599" y="1734"/>
                  </a:cubicBezTo>
                  <a:cubicBezTo>
                    <a:pt x="646" y="1700"/>
                    <a:pt x="652" y="1640"/>
                    <a:pt x="652" y="1593"/>
                  </a:cubicBezTo>
                  <a:cubicBezTo>
                    <a:pt x="652" y="1550"/>
                    <a:pt x="652" y="1505"/>
                    <a:pt x="650" y="1460"/>
                  </a:cubicBezTo>
                  <a:cubicBezTo>
                    <a:pt x="646" y="1252"/>
                    <a:pt x="641" y="1033"/>
                    <a:pt x="798" y="928"/>
                  </a:cubicBezTo>
                  <a:cubicBezTo>
                    <a:pt x="819" y="913"/>
                    <a:pt x="843" y="903"/>
                    <a:pt x="866" y="892"/>
                  </a:cubicBezTo>
                  <a:cubicBezTo>
                    <a:pt x="896" y="877"/>
                    <a:pt x="924" y="862"/>
                    <a:pt x="952" y="843"/>
                  </a:cubicBezTo>
                  <a:cubicBezTo>
                    <a:pt x="1066" y="759"/>
                    <a:pt x="1096" y="611"/>
                    <a:pt x="1117" y="468"/>
                  </a:cubicBezTo>
                  <a:cubicBezTo>
                    <a:pt x="1136" y="331"/>
                    <a:pt x="1149" y="200"/>
                    <a:pt x="1151" y="78"/>
                  </a:cubicBezTo>
                  <a:cubicBezTo>
                    <a:pt x="1297" y="62"/>
                    <a:pt x="1443" y="54"/>
                    <a:pt x="1587" y="54"/>
                  </a:cubicBezTo>
                  <a:close/>
                  <a:moveTo>
                    <a:pt x="1582" y="1"/>
                  </a:moveTo>
                  <a:cubicBezTo>
                    <a:pt x="1430" y="1"/>
                    <a:pt x="1276" y="9"/>
                    <a:pt x="1121" y="26"/>
                  </a:cubicBezTo>
                  <a:lnTo>
                    <a:pt x="1098" y="29"/>
                  </a:lnTo>
                  <a:lnTo>
                    <a:pt x="1098" y="52"/>
                  </a:lnTo>
                  <a:cubicBezTo>
                    <a:pt x="1096" y="179"/>
                    <a:pt x="1085" y="316"/>
                    <a:pt x="1063" y="459"/>
                  </a:cubicBezTo>
                  <a:cubicBezTo>
                    <a:pt x="1044" y="592"/>
                    <a:pt x="1018" y="727"/>
                    <a:pt x="920" y="800"/>
                  </a:cubicBezTo>
                  <a:cubicBezTo>
                    <a:pt x="896" y="817"/>
                    <a:pt x="871" y="830"/>
                    <a:pt x="843" y="843"/>
                  </a:cubicBezTo>
                  <a:cubicBezTo>
                    <a:pt x="817" y="856"/>
                    <a:pt x="791" y="868"/>
                    <a:pt x="768" y="883"/>
                  </a:cubicBezTo>
                  <a:cubicBezTo>
                    <a:pt x="586" y="1006"/>
                    <a:pt x="592" y="1248"/>
                    <a:pt x="596" y="1462"/>
                  </a:cubicBezTo>
                  <a:cubicBezTo>
                    <a:pt x="599" y="1507"/>
                    <a:pt x="599" y="1550"/>
                    <a:pt x="599" y="1590"/>
                  </a:cubicBezTo>
                  <a:cubicBezTo>
                    <a:pt x="599" y="1627"/>
                    <a:pt x="594" y="1670"/>
                    <a:pt x="569" y="1691"/>
                  </a:cubicBezTo>
                  <a:cubicBezTo>
                    <a:pt x="554" y="1702"/>
                    <a:pt x="532" y="1704"/>
                    <a:pt x="509" y="1708"/>
                  </a:cubicBezTo>
                  <a:cubicBezTo>
                    <a:pt x="489" y="1713"/>
                    <a:pt x="470" y="1715"/>
                    <a:pt x="451" y="1723"/>
                  </a:cubicBezTo>
                  <a:cubicBezTo>
                    <a:pt x="374" y="1755"/>
                    <a:pt x="352" y="1839"/>
                    <a:pt x="335" y="1914"/>
                  </a:cubicBezTo>
                  <a:cubicBezTo>
                    <a:pt x="331" y="1929"/>
                    <a:pt x="326" y="1942"/>
                    <a:pt x="322" y="1957"/>
                  </a:cubicBezTo>
                  <a:cubicBezTo>
                    <a:pt x="286" y="2087"/>
                    <a:pt x="181" y="2197"/>
                    <a:pt x="50" y="2242"/>
                  </a:cubicBezTo>
                  <a:lnTo>
                    <a:pt x="33" y="2246"/>
                  </a:lnTo>
                  <a:lnTo>
                    <a:pt x="31" y="2263"/>
                  </a:lnTo>
                  <a:cubicBezTo>
                    <a:pt x="1" y="2492"/>
                    <a:pt x="119" y="2741"/>
                    <a:pt x="316" y="2863"/>
                  </a:cubicBezTo>
                  <a:cubicBezTo>
                    <a:pt x="333" y="2874"/>
                    <a:pt x="350" y="2884"/>
                    <a:pt x="367" y="2893"/>
                  </a:cubicBezTo>
                  <a:cubicBezTo>
                    <a:pt x="416" y="2921"/>
                    <a:pt x="461" y="2947"/>
                    <a:pt x="494" y="2987"/>
                  </a:cubicBezTo>
                  <a:cubicBezTo>
                    <a:pt x="547" y="3056"/>
                    <a:pt x="545" y="3154"/>
                    <a:pt x="539" y="3257"/>
                  </a:cubicBezTo>
                  <a:lnTo>
                    <a:pt x="496" y="3928"/>
                  </a:lnTo>
                  <a:cubicBezTo>
                    <a:pt x="487" y="4037"/>
                    <a:pt x="485" y="4395"/>
                    <a:pt x="729" y="4433"/>
                  </a:cubicBezTo>
                  <a:cubicBezTo>
                    <a:pt x="742" y="4436"/>
                    <a:pt x="755" y="4438"/>
                    <a:pt x="766" y="4438"/>
                  </a:cubicBezTo>
                  <a:lnTo>
                    <a:pt x="768" y="4438"/>
                  </a:lnTo>
                  <a:cubicBezTo>
                    <a:pt x="843" y="4438"/>
                    <a:pt x="913" y="4403"/>
                    <a:pt x="982" y="4369"/>
                  </a:cubicBezTo>
                  <a:lnTo>
                    <a:pt x="1003" y="4359"/>
                  </a:lnTo>
                  <a:cubicBezTo>
                    <a:pt x="1134" y="4294"/>
                    <a:pt x="1276" y="4249"/>
                    <a:pt x="1428" y="4224"/>
                  </a:cubicBezTo>
                  <a:lnTo>
                    <a:pt x="1445" y="4221"/>
                  </a:lnTo>
                  <a:lnTo>
                    <a:pt x="1449" y="4204"/>
                  </a:lnTo>
                  <a:cubicBezTo>
                    <a:pt x="1475" y="4097"/>
                    <a:pt x="1503" y="3990"/>
                    <a:pt x="1528" y="3900"/>
                  </a:cubicBezTo>
                  <a:lnTo>
                    <a:pt x="1595" y="3671"/>
                  </a:lnTo>
                  <a:cubicBezTo>
                    <a:pt x="1606" y="3630"/>
                    <a:pt x="1616" y="3589"/>
                    <a:pt x="1642" y="3557"/>
                  </a:cubicBezTo>
                  <a:cubicBezTo>
                    <a:pt x="1663" y="3532"/>
                    <a:pt x="1691" y="3510"/>
                    <a:pt x="1721" y="3491"/>
                  </a:cubicBezTo>
                  <a:cubicBezTo>
                    <a:pt x="1775" y="3452"/>
                    <a:pt x="1830" y="3412"/>
                    <a:pt x="1835" y="3341"/>
                  </a:cubicBezTo>
                  <a:cubicBezTo>
                    <a:pt x="1843" y="3251"/>
                    <a:pt x="1768" y="3206"/>
                    <a:pt x="1696" y="3161"/>
                  </a:cubicBezTo>
                  <a:cubicBezTo>
                    <a:pt x="1644" y="3129"/>
                    <a:pt x="1593" y="3097"/>
                    <a:pt x="1571" y="3049"/>
                  </a:cubicBezTo>
                  <a:cubicBezTo>
                    <a:pt x="1537" y="2970"/>
                    <a:pt x="1597" y="2906"/>
                    <a:pt x="1700" y="2809"/>
                  </a:cubicBezTo>
                  <a:cubicBezTo>
                    <a:pt x="1792" y="2722"/>
                    <a:pt x="1886" y="2634"/>
                    <a:pt x="1860" y="2514"/>
                  </a:cubicBezTo>
                  <a:cubicBezTo>
                    <a:pt x="1841" y="2426"/>
                    <a:pt x="1758" y="2364"/>
                    <a:pt x="1683" y="2310"/>
                  </a:cubicBezTo>
                  <a:cubicBezTo>
                    <a:pt x="1593" y="2244"/>
                    <a:pt x="1537" y="2199"/>
                    <a:pt x="1556" y="2137"/>
                  </a:cubicBezTo>
                  <a:lnTo>
                    <a:pt x="1815" y="2000"/>
                  </a:lnTo>
                  <a:lnTo>
                    <a:pt x="1820" y="1991"/>
                  </a:lnTo>
                  <a:cubicBezTo>
                    <a:pt x="1858" y="1908"/>
                    <a:pt x="1826" y="1820"/>
                    <a:pt x="1794" y="1736"/>
                  </a:cubicBezTo>
                  <a:cubicBezTo>
                    <a:pt x="1766" y="1657"/>
                    <a:pt x="1738" y="1584"/>
                    <a:pt x="1768" y="1520"/>
                  </a:cubicBezTo>
                  <a:cubicBezTo>
                    <a:pt x="1785" y="1485"/>
                    <a:pt x="1815" y="1460"/>
                    <a:pt x="1848" y="1432"/>
                  </a:cubicBezTo>
                  <a:cubicBezTo>
                    <a:pt x="1878" y="1404"/>
                    <a:pt x="1910" y="1376"/>
                    <a:pt x="1931" y="1340"/>
                  </a:cubicBezTo>
                  <a:cubicBezTo>
                    <a:pt x="2000" y="1224"/>
                    <a:pt x="1935" y="1102"/>
                    <a:pt x="1873" y="984"/>
                  </a:cubicBezTo>
                  <a:cubicBezTo>
                    <a:pt x="1820" y="879"/>
                    <a:pt x="1768" y="783"/>
                    <a:pt x="1798" y="693"/>
                  </a:cubicBezTo>
                  <a:cubicBezTo>
                    <a:pt x="1912" y="667"/>
                    <a:pt x="2036" y="635"/>
                    <a:pt x="2133" y="560"/>
                  </a:cubicBezTo>
                  <a:cubicBezTo>
                    <a:pt x="2233" y="481"/>
                    <a:pt x="2306" y="335"/>
                    <a:pt x="2250" y="206"/>
                  </a:cubicBezTo>
                  <a:cubicBezTo>
                    <a:pt x="2201" y="86"/>
                    <a:pt x="2070" y="22"/>
                    <a:pt x="1852" y="9"/>
                  </a:cubicBezTo>
                  <a:cubicBezTo>
                    <a:pt x="1763" y="4"/>
                    <a:pt x="1673" y="1"/>
                    <a:pt x="1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151"/>
            <p:cNvSpPr/>
            <p:nvPr/>
          </p:nvSpPr>
          <p:spPr>
            <a:xfrm>
              <a:off x="4234924" y="2118087"/>
              <a:ext cx="166285" cy="258974"/>
            </a:xfrm>
            <a:custGeom>
              <a:rect b="b" l="l" r="r" t="t"/>
              <a:pathLst>
                <a:path extrusionOk="0" h="9114" w="5852">
                  <a:moveTo>
                    <a:pt x="2146" y="0"/>
                  </a:moveTo>
                  <a:cubicBezTo>
                    <a:pt x="2054" y="0"/>
                    <a:pt x="1967" y="100"/>
                    <a:pt x="1903" y="182"/>
                  </a:cubicBezTo>
                  <a:cubicBezTo>
                    <a:pt x="1819" y="291"/>
                    <a:pt x="1683" y="388"/>
                    <a:pt x="1557" y="388"/>
                  </a:cubicBezTo>
                  <a:cubicBezTo>
                    <a:pt x="1512" y="388"/>
                    <a:pt x="1469" y="376"/>
                    <a:pt x="1430" y="349"/>
                  </a:cubicBezTo>
                  <a:cubicBezTo>
                    <a:pt x="1404" y="334"/>
                    <a:pt x="1385" y="312"/>
                    <a:pt x="1359" y="295"/>
                  </a:cubicBezTo>
                  <a:cubicBezTo>
                    <a:pt x="1323" y="270"/>
                    <a:pt x="1280" y="259"/>
                    <a:pt x="1236" y="259"/>
                  </a:cubicBezTo>
                  <a:cubicBezTo>
                    <a:pt x="1160" y="259"/>
                    <a:pt x="1080" y="294"/>
                    <a:pt x="1023" y="347"/>
                  </a:cubicBezTo>
                  <a:cubicBezTo>
                    <a:pt x="931" y="428"/>
                    <a:pt x="881" y="546"/>
                    <a:pt x="834" y="660"/>
                  </a:cubicBezTo>
                  <a:cubicBezTo>
                    <a:pt x="740" y="882"/>
                    <a:pt x="646" y="1105"/>
                    <a:pt x="549" y="1326"/>
                  </a:cubicBezTo>
                  <a:cubicBezTo>
                    <a:pt x="528" y="1373"/>
                    <a:pt x="508" y="1420"/>
                    <a:pt x="487" y="1469"/>
                  </a:cubicBezTo>
                  <a:cubicBezTo>
                    <a:pt x="446" y="1564"/>
                    <a:pt x="406" y="1660"/>
                    <a:pt x="365" y="1754"/>
                  </a:cubicBezTo>
                  <a:cubicBezTo>
                    <a:pt x="284" y="1941"/>
                    <a:pt x="204" y="2125"/>
                    <a:pt x="119" y="2307"/>
                  </a:cubicBezTo>
                  <a:cubicBezTo>
                    <a:pt x="1" y="2391"/>
                    <a:pt x="84" y="2581"/>
                    <a:pt x="200" y="2663"/>
                  </a:cubicBezTo>
                  <a:cubicBezTo>
                    <a:pt x="318" y="2744"/>
                    <a:pt x="472" y="2804"/>
                    <a:pt x="517" y="2939"/>
                  </a:cubicBezTo>
                  <a:cubicBezTo>
                    <a:pt x="568" y="3104"/>
                    <a:pt x="455" y="3346"/>
                    <a:pt x="611" y="3419"/>
                  </a:cubicBezTo>
                  <a:cubicBezTo>
                    <a:pt x="629" y="3427"/>
                    <a:pt x="647" y="3430"/>
                    <a:pt x="665" y="3430"/>
                  </a:cubicBezTo>
                  <a:cubicBezTo>
                    <a:pt x="745" y="3430"/>
                    <a:pt x="823" y="3359"/>
                    <a:pt x="858" y="3280"/>
                  </a:cubicBezTo>
                  <a:cubicBezTo>
                    <a:pt x="898" y="3183"/>
                    <a:pt x="905" y="3072"/>
                    <a:pt x="956" y="2982"/>
                  </a:cubicBezTo>
                  <a:cubicBezTo>
                    <a:pt x="992" y="2917"/>
                    <a:pt x="1068" y="2866"/>
                    <a:pt x="1136" y="2866"/>
                  </a:cubicBezTo>
                  <a:cubicBezTo>
                    <a:pt x="1165" y="2866"/>
                    <a:pt x="1193" y="2875"/>
                    <a:pt x="1216" y="2896"/>
                  </a:cubicBezTo>
                  <a:cubicBezTo>
                    <a:pt x="1310" y="2980"/>
                    <a:pt x="1228" y="3130"/>
                    <a:pt x="1203" y="3252"/>
                  </a:cubicBezTo>
                  <a:cubicBezTo>
                    <a:pt x="1175" y="3391"/>
                    <a:pt x="1233" y="3533"/>
                    <a:pt x="1222" y="3674"/>
                  </a:cubicBezTo>
                  <a:cubicBezTo>
                    <a:pt x="1212" y="3787"/>
                    <a:pt x="1112" y="3906"/>
                    <a:pt x="1012" y="3906"/>
                  </a:cubicBezTo>
                  <a:cubicBezTo>
                    <a:pt x="988" y="3906"/>
                    <a:pt x="964" y="3899"/>
                    <a:pt x="941" y="3884"/>
                  </a:cubicBezTo>
                  <a:lnTo>
                    <a:pt x="941" y="3884"/>
                  </a:lnTo>
                  <a:cubicBezTo>
                    <a:pt x="853" y="3950"/>
                    <a:pt x="883" y="4103"/>
                    <a:pt x="971" y="4169"/>
                  </a:cubicBezTo>
                  <a:cubicBezTo>
                    <a:pt x="1059" y="4235"/>
                    <a:pt x="1179" y="4242"/>
                    <a:pt x="1288" y="4244"/>
                  </a:cubicBezTo>
                  <a:cubicBezTo>
                    <a:pt x="1314" y="4245"/>
                    <a:pt x="1340" y="4246"/>
                    <a:pt x="1366" y="4246"/>
                  </a:cubicBezTo>
                  <a:cubicBezTo>
                    <a:pt x="1452" y="4246"/>
                    <a:pt x="1536" y="4237"/>
                    <a:pt x="1612" y="4201"/>
                  </a:cubicBezTo>
                  <a:cubicBezTo>
                    <a:pt x="1713" y="4154"/>
                    <a:pt x="1788" y="4038"/>
                    <a:pt x="1753" y="3933"/>
                  </a:cubicBezTo>
                  <a:lnTo>
                    <a:pt x="1753" y="3933"/>
                  </a:lnTo>
                  <a:cubicBezTo>
                    <a:pt x="1903" y="3972"/>
                    <a:pt x="2053" y="4010"/>
                    <a:pt x="2205" y="4047"/>
                  </a:cubicBezTo>
                  <a:cubicBezTo>
                    <a:pt x="2270" y="4150"/>
                    <a:pt x="2197" y="4282"/>
                    <a:pt x="2117" y="4375"/>
                  </a:cubicBezTo>
                  <a:cubicBezTo>
                    <a:pt x="2038" y="4465"/>
                    <a:pt x="1944" y="4572"/>
                    <a:pt x="1970" y="4690"/>
                  </a:cubicBezTo>
                  <a:cubicBezTo>
                    <a:pt x="1998" y="4821"/>
                    <a:pt x="2140" y="4861"/>
                    <a:pt x="2284" y="4861"/>
                  </a:cubicBezTo>
                  <a:cubicBezTo>
                    <a:pt x="2336" y="4861"/>
                    <a:pt x="2387" y="4856"/>
                    <a:pt x="2435" y="4848"/>
                  </a:cubicBezTo>
                  <a:lnTo>
                    <a:pt x="2435" y="4848"/>
                  </a:lnTo>
                  <a:cubicBezTo>
                    <a:pt x="2385" y="5178"/>
                    <a:pt x="2338" y="5510"/>
                    <a:pt x="2289" y="5842"/>
                  </a:cubicBezTo>
                  <a:cubicBezTo>
                    <a:pt x="2287" y="5866"/>
                    <a:pt x="2282" y="5891"/>
                    <a:pt x="2263" y="5911"/>
                  </a:cubicBezTo>
                  <a:cubicBezTo>
                    <a:pt x="2248" y="5926"/>
                    <a:pt x="2222" y="5930"/>
                    <a:pt x="2201" y="5934"/>
                  </a:cubicBezTo>
                  <a:cubicBezTo>
                    <a:pt x="2045" y="5962"/>
                    <a:pt x="1890" y="5990"/>
                    <a:pt x="1734" y="6018"/>
                  </a:cubicBezTo>
                  <a:cubicBezTo>
                    <a:pt x="1740" y="5936"/>
                    <a:pt x="1728" y="5844"/>
                    <a:pt x="1661" y="5797"/>
                  </a:cubicBezTo>
                  <a:cubicBezTo>
                    <a:pt x="1645" y="5786"/>
                    <a:pt x="1626" y="5781"/>
                    <a:pt x="1606" y="5781"/>
                  </a:cubicBezTo>
                  <a:cubicBezTo>
                    <a:pt x="1545" y="5781"/>
                    <a:pt x="1481" y="5827"/>
                    <a:pt x="1500" y="5885"/>
                  </a:cubicBezTo>
                  <a:cubicBezTo>
                    <a:pt x="1449" y="5891"/>
                    <a:pt x="1395" y="5898"/>
                    <a:pt x="1344" y="5902"/>
                  </a:cubicBezTo>
                  <a:cubicBezTo>
                    <a:pt x="1271" y="6011"/>
                    <a:pt x="1194" y="6125"/>
                    <a:pt x="1179" y="6254"/>
                  </a:cubicBezTo>
                  <a:cubicBezTo>
                    <a:pt x="1162" y="6382"/>
                    <a:pt x="1224" y="6532"/>
                    <a:pt x="1350" y="6569"/>
                  </a:cubicBezTo>
                  <a:cubicBezTo>
                    <a:pt x="1464" y="6603"/>
                    <a:pt x="1631" y="6560"/>
                    <a:pt x="1670" y="6673"/>
                  </a:cubicBezTo>
                  <a:cubicBezTo>
                    <a:pt x="1708" y="6787"/>
                    <a:pt x="1543" y="6851"/>
                    <a:pt x="1425" y="6873"/>
                  </a:cubicBezTo>
                  <a:cubicBezTo>
                    <a:pt x="1342" y="6888"/>
                    <a:pt x="1258" y="6911"/>
                    <a:pt x="1183" y="6952"/>
                  </a:cubicBezTo>
                  <a:cubicBezTo>
                    <a:pt x="1062" y="7017"/>
                    <a:pt x="942" y="7132"/>
                    <a:pt x="816" y="7132"/>
                  </a:cubicBezTo>
                  <a:cubicBezTo>
                    <a:pt x="793" y="7132"/>
                    <a:pt x="770" y="7128"/>
                    <a:pt x="746" y="7119"/>
                  </a:cubicBezTo>
                  <a:lnTo>
                    <a:pt x="746" y="7119"/>
                  </a:lnTo>
                  <a:cubicBezTo>
                    <a:pt x="671" y="7233"/>
                    <a:pt x="748" y="7393"/>
                    <a:pt x="868" y="7455"/>
                  </a:cubicBezTo>
                  <a:cubicBezTo>
                    <a:pt x="947" y="7496"/>
                    <a:pt x="1034" y="7506"/>
                    <a:pt x="1123" y="7506"/>
                  </a:cubicBezTo>
                  <a:cubicBezTo>
                    <a:pt x="1170" y="7506"/>
                    <a:pt x="1218" y="7503"/>
                    <a:pt x="1265" y="7500"/>
                  </a:cubicBezTo>
                  <a:cubicBezTo>
                    <a:pt x="1391" y="7490"/>
                    <a:pt x="1518" y="7481"/>
                    <a:pt x="1644" y="7473"/>
                  </a:cubicBezTo>
                  <a:cubicBezTo>
                    <a:pt x="1672" y="7470"/>
                    <a:pt x="1701" y="7468"/>
                    <a:pt x="1729" y="7468"/>
                  </a:cubicBezTo>
                  <a:cubicBezTo>
                    <a:pt x="1777" y="7468"/>
                    <a:pt x="1823" y="7474"/>
                    <a:pt x="1865" y="7494"/>
                  </a:cubicBezTo>
                  <a:cubicBezTo>
                    <a:pt x="1933" y="7528"/>
                    <a:pt x="1980" y="7614"/>
                    <a:pt x="1944" y="7680"/>
                  </a:cubicBezTo>
                  <a:cubicBezTo>
                    <a:pt x="1962" y="7688"/>
                    <a:pt x="1980" y="7692"/>
                    <a:pt x="1998" y="7692"/>
                  </a:cubicBezTo>
                  <a:cubicBezTo>
                    <a:pt x="2134" y="7692"/>
                    <a:pt x="2272" y="7498"/>
                    <a:pt x="2398" y="7498"/>
                  </a:cubicBezTo>
                  <a:cubicBezTo>
                    <a:pt x="2421" y="7498"/>
                    <a:pt x="2444" y="7504"/>
                    <a:pt x="2467" y="7520"/>
                  </a:cubicBezTo>
                  <a:cubicBezTo>
                    <a:pt x="2510" y="7548"/>
                    <a:pt x="2527" y="7601"/>
                    <a:pt x="2529" y="7653"/>
                  </a:cubicBezTo>
                  <a:cubicBezTo>
                    <a:pt x="2533" y="7824"/>
                    <a:pt x="2377" y="7961"/>
                    <a:pt x="2212" y="8002"/>
                  </a:cubicBezTo>
                  <a:cubicBezTo>
                    <a:pt x="2154" y="8016"/>
                    <a:pt x="2095" y="8021"/>
                    <a:pt x="2035" y="8021"/>
                  </a:cubicBezTo>
                  <a:cubicBezTo>
                    <a:pt x="1926" y="8021"/>
                    <a:pt x="1816" y="8004"/>
                    <a:pt x="1706" y="7991"/>
                  </a:cubicBezTo>
                  <a:cubicBezTo>
                    <a:pt x="1686" y="7989"/>
                    <a:pt x="1665" y="7987"/>
                    <a:pt x="1644" y="7987"/>
                  </a:cubicBezTo>
                  <a:cubicBezTo>
                    <a:pt x="1619" y="7987"/>
                    <a:pt x="1594" y="7990"/>
                    <a:pt x="1571" y="8000"/>
                  </a:cubicBezTo>
                  <a:cubicBezTo>
                    <a:pt x="1513" y="8021"/>
                    <a:pt x="1477" y="8075"/>
                    <a:pt x="1443" y="8124"/>
                  </a:cubicBezTo>
                  <a:cubicBezTo>
                    <a:pt x="1365" y="8237"/>
                    <a:pt x="1290" y="8351"/>
                    <a:pt x="1213" y="8465"/>
                  </a:cubicBezTo>
                  <a:cubicBezTo>
                    <a:pt x="1149" y="8465"/>
                    <a:pt x="1085" y="8465"/>
                    <a:pt x="1021" y="8462"/>
                  </a:cubicBezTo>
                  <a:lnTo>
                    <a:pt x="1021" y="8462"/>
                  </a:lnTo>
                  <a:cubicBezTo>
                    <a:pt x="1045" y="8634"/>
                    <a:pt x="889" y="8801"/>
                    <a:pt x="719" y="8801"/>
                  </a:cubicBezTo>
                  <a:cubicBezTo>
                    <a:pt x="708" y="8801"/>
                    <a:pt x="697" y="8800"/>
                    <a:pt x="686" y="8799"/>
                  </a:cubicBezTo>
                  <a:lnTo>
                    <a:pt x="686" y="8799"/>
                  </a:lnTo>
                  <a:cubicBezTo>
                    <a:pt x="695" y="8904"/>
                    <a:pt x="701" y="9009"/>
                    <a:pt x="708" y="9114"/>
                  </a:cubicBezTo>
                  <a:cubicBezTo>
                    <a:pt x="1001" y="8977"/>
                    <a:pt x="1295" y="8840"/>
                    <a:pt x="1586" y="8705"/>
                  </a:cubicBezTo>
                  <a:cubicBezTo>
                    <a:pt x="1642" y="8677"/>
                    <a:pt x="1700" y="8649"/>
                    <a:pt x="1734" y="8597"/>
                  </a:cubicBezTo>
                  <a:cubicBezTo>
                    <a:pt x="1762" y="8555"/>
                    <a:pt x="1770" y="8501"/>
                    <a:pt x="1798" y="8458"/>
                  </a:cubicBezTo>
                  <a:cubicBezTo>
                    <a:pt x="1850" y="8385"/>
                    <a:pt x="1948" y="8366"/>
                    <a:pt x="2036" y="8351"/>
                  </a:cubicBezTo>
                  <a:cubicBezTo>
                    <a:pt x="2114" y="8340"/>
                    <a:pt x="2194" y="8328"/>
                    <a:pt x="2273" y="8328"/>
                  </a:cubicBezTo>
                  <a:cubicBezTo>
                    <a:pt x="2316" y="8328"/>
                    <a:pt x="2358" y="8331"/>
                    <a:pt x="2400" y="8340"/>
                  </a:cubicBezTo>
                  <a:cubicBezTo>
                    <a:pt x="2523" y="8364"/>
                    <a:pt x="2652" y="8431"/>
                    <a:pt x="2771" y="8431"/>
                  </a:cubicBezTo>
                  <a:cubicBezTo>
                    <a:pt x="2813" y="8431"/>
                    <a:pt x="2854" y="8422"/>
                    <a:pt x="2893" y="8400"/>
                  </a:cubicBezTo>
                  <a:cubicBezTo>
                    <a:pt x="2964" y="8360"/>
                    <a:pt x="3009" y="8285"/>
                    <a:pt x="3084" y="8257"/>
                  </a:cubicBezTo>
                  <a:cubicBezTo>
                    <a:pt x="3104" y="8249"/>
                    <a:pt x="3124" y="8246"/>
                    <a:pt x="3144" y="8246"/>
                  </a:cubicBezTo>
                  <a:cubicBezTo>
                    <a:pt x="3313" y="8246"/>
                    <a:pt x="3477" y="8477"/>
                    <a:pt x="3635" y="8477"/>
                  </a:cubicBezTo>
                  <a:cubicBezTo>
                    <a:pt x="3661" y="8477"/>
                    <a:pt x="3688" y="8471"/>
                    <a:pt x="3714" y="8456"/>
                  </a:cubicBezTo>
                  <a:cubicBezTo>
                    <a:pt x="3754" y="8432"/>
                    <a:pt x="3782" y="8392"/>
                    <a:pt x="3816" y="8360"/>
                  </a:cubicBezTo>
                  <a:cubicBezTo>
                    <a:pt x="3910" y="8269"/>
                    <a:pt x="4037" y="8248"/>
                    <a:pt x="4170" y="8248"/>
                  </a:cubicBezTo>
                  <a:cubicBezTo>
                    <a:pt x="4261" y="8248"/>
                    <a:pt x="4355" y="8258"/>
                    <a:pt x="4444" y="8263"/>
                  </a:cubicBezTo>
                  <a:cubicBezTo>
                    <a:pt x="4458" y="8264"/>
                    <a:pt x="4472" y="8264"/>
                    <a:pt x="4486" y="8264"/>
                  </a:cubicBezTo>
                  <a:cubicBezTo>
                    <a:pt x="4697" y="8264"/>
                    <a:pt x="4944" y="8174"/>
                    <a:pt x="4952" y="7970"/>
                  </a:cubicBezTo>
                  <a:cubicBezTo>
                    <a:pt x="5017" y="7995"/>
                    <a:pt x="5087" y="8022"/>
                    <a:pt x="5155" y="8022"/>
                  </a:cubicBezTo>
                  <a:cubicBezTo>
                    <a:pt x="5179" y="8022"/>
                    <a:pt x="5203" y="8018"/>
                    <a:pt x="5226" y="8010"/>
                  </a:cubicBezTo>
                  <a:cubicBezTo>
                    <a:pt x="5316" y="7980"/>
                    <a:pt x="5370" y="7850"/>
                    <a:pt x="5299" y="7790"/>
                  </a:cubicBezTo>
                  <a:cubicBezTo>
                    <a:pt x="5098" y="7751"/>
                    <a:pt x="4896" y="7710"/>
                    <a:pt x="4695" y="7672"/>
                  </a:cubicBezTo>
                  <a:cubicBezTo>
                    <a:pt x="4705" y="7580"/>
                    <a:pt x="4794" y="7507"/>
                    <a:pt x="4884" y="7507"/>
                  </a:cubicBezTo>
                  <a:cubicBezTo>
                    <a:pt x="4893" y="7507"/>
                    <a:pt x="4902" y="7507"/>
                    <a:pt x="4911" y="7509"/>
                  </a:cubicBezTo>
                  <a:cubicBezTo>
                    <a:pt x="4907" y="7449"/>
                    <a:pt x="4903" y="7387"/>
                    <a:pt x="4898" y="7327"/>
                  </a:cubicBezTo>
                  <a:lnTo>
                    <a:pt x="4898" y="7327"/>
                  </a:lnTo>
                  <a:cubicBezTo>
                    <a:pt x="4912" y="7332"/>
                    <a:pt x="4926" y="7335"/>
                    <a:pt x="4940" y="7335"/>
                  </a:cubicBezTo>
                  <a:cubicBezTo>
                    <a:pt x="5009" y="7335"/>
                    <a:pt x="5076" y="7274"/>
                    <a:pt x="5096" y="7205"/>
                  </a:cubicBezTo>
                  <a:cubicBezTo>
                    <a:pt x="5121" y="7121"/>
                    <a:pt x="5098" y="7033"/>
                    <a:pt x="5074" y="6948"/>
                  </a:cubicBezTo>
                  <a:cubicBezTo>
                    <a:pt x="5233" y="6926"/>
                    <a:pt x="5393" y="6907"/>
                    <a:pt x="5552" y="6886"/>
                  </a:cubicBezTo>
                  <a:cubicBezTo>
                    <a:pt x="5625" y="6875"/>
                    <a:pt x="5702" y="6864"/>
                    <a:pt x="5760" y="6819"/>
                  </a:cubicBezTo>
                  <a:cubicBezTo>
                    <a:pt x="5820" y="6774"/>
                    <a:pt x="5852" y="6686"/>
                    <a:pt x="5809" y="6626"/>
                  </a:cubicBezTo>
                  <a:lnTo>
                    <a:pt x="5809" y="6626"/>
                  </a:lnTo>
                  <a:cubicBezTo>
                    <a:pt x="5790" y="6631"/>
                    <a:pt x="5770" y="6633"/>
                    <a:pt x="5750" y="6633"/>
                  </a:cubicBezTo>
                  <a:cubicBezTo>
                    <a:pt x="5669" y="6633"/>
                    <a:pt x="5587" y="6596"/>
                    <a:pt x="5537" y="6532"/>
                  </a:cubicBezTo>
                  <a:cubicBezTo>
                    <a:pt x="5509" y="6494"/>
                    <a:pt x="5488" y="6446"/>
                    <a:pt x="5449" y="6419"/>
                  </a:cubicBezTo>
                  <a:cubicBezTo>
                    <a:pt x="5408" y="6393"/>
                    <a:pt x="5357" y="6393"/>
                    <a:pt x="5310" y="6393"/>
                  </a:cubicBezTo>
                  <a:cubicBezTo>
                    <a:pt x="5040" y="6397"/>
                    <a:pt x="4772" y="6404"/>
                    <a:pt x="4504" y="6408"/>
                  </a:cubicBezTo>
                  <a:cubicBezTo>
                    <a:pt x="4536" y="6037"/>
                    <a:pt x="4481" y="5660"/>
                    <a:pt x="4337" y="5317"/>
                  </a:cubicBezTo>
                  <a:cubicBezTo>
                    <a:pt x="4294" y="5270"/>
                    <a:pt x="4229" y="5245"/>
                    <a:pt x="4165" y="5245"/>
                  </a:cubicBezTo>
                  <a:cubicBezTo>
                    <a:pt x="4150" y="5245"/>
                    <a:pt x="4135" y="5246"/>
                    <a:pt x="4121" y="5249"/>
                  </a:cubicBezTo>
                  <a:cubicBezTo>
                    <a:pt x="4179" y="5167"/>
                    <a:pt x="4116" y="5052"/>
                    <a:pt x="4041" y="4983"/>
                  </a:cubicBezTo>
                  <a:cubicBezTo>
                    <a:pt x="3966" y="4915"/>
                    <a:pt x="3872" y="4850"/>
                    <a:pt x="3855" y="4752"/>
                  </a:cubicBezTo>
                  <a:cubicBezTo>
                    <a:pt x="3842" y="4683"/>
                    <a:pt x="3853" y="4589"/>
                    <a:pt x="3784" y="4576"/>
                  </a:cubicBezTo>
                  <a:cubicBezTo>
                    <a:pt x="3781" y="4576"/>
                    <a:pt x="3779" y="4575"/>
                    <a:pt x="3776" y="4575"/>
                  </a:cubicBezTo>
                  <a:cubicBezTo>
                    <a:pt x="3747" y="4575"/>
                    <a:pt x="3719" y="4594"/>
                    <a:pt x="3690" y="4600"/>
                  </a:cubicBezTo>
                  <a:cubicBezTo>
                    <a:pt x="3683" y="4601"/>
                    <a:pt x="3677" y="4602"/>
                    <a:pt x="3670" y="4602"/>
                  </a:cubicBezTo>
                  <a:cubicBezTo>
                    <a:pt x="3610" y="4602"/>
                    <a:pt x="3556" y="4542"/>
                    <a:pt x="3542" y="4480"/>
                  </a:cubicBezTo>
                  <a:cubicBezTo>
                    <a:pt x="3525" y="4411"/>
                    <a:pt x="3542" y="4338"/>
                    <a:pt x="3544" y="4267"/>
                  </a:cubicBezTo>
                  <a:cubicBezTo>
                    <a:pt x="3555" y="4032"/>
                    <a:pt x="3409" y="3796"/>
                    <a:pt x="3195" y="3702"/>
                  </a:cubicBezTo>
                  <a:cubicBezTo>
                    <a:pt x="3139" y="3678"/>
                    <a:pt x="3079" y="3661"/>
                    <a:pt x="3037" y="3620"/>
                  </a:cubicBezTo>
                  <a:cubicBezTo>
                    <a:pt x="2929" y="3515"/>
                    <a:pt x="2996" y="3333"/>
                    <a:pt x="3067" y="3203"/>
                  </a:cubicBezTo>
                  <a:cubicBezTo>
                    <a:pt x="2942" y="3193"/>
                    <a:pt x="2818" y="3188"/>
                    <a:pt x="2693" y="3188"/>
                  </a:cubicBezTo>
                  <a:cubicBezTo>
                    <a:pt x="2562" y="3188"/>
                    <a:pt x="2430" y="3194"/>
                    <a:pt x="2300" y="3205"/>
                  </a:cubicBezTo>
                  <a:cubicBezTo>
                    <a:pt x="2267" y="3048"/>
                    <a:pt x="2310" y="2888"/>
                    <a:pt x="2351" y="2731"/>
                  </a:cubicBezTo>
                  <a:cubicBezTo>
                    <a:pt x="2407" y="2528"/>
                    <a:pt x="2462" y="2322"/>
                    <a:pt x="2518" y="2119"/>
                  </a:cubicBezTo>
                  <a:cubicBezTo>
                    <a:pt x="2544" y="2016"/>
                    <a:pt x="2578" y="1906"/>
                    <a:pt x="2666" y="1849"/>
                  </a:cubicBezTo>
                  <a:cubicBezTo>
                    <a:pt x="2726" y="1810"/>
                    <a:pt x="2799" y="1804"/>
                    <a:pt x="2861" y="1769"/>
                  </a:cubicBezTo>
                  <a:cubicBezTo>
                    <a:pt x="2921" y="1735"/>
                    <a:pt x="2966" y="1649"/>
                    <a:pt x="2921" y="1596"/>
                  </a:cubicBezTo>
                  <a:lnTo>
                    <a:pt x="2921" y="1596"/>
                  </a:lnTo>
                  <a:cubicBezTo>
                    <a:pt x="2925" y="1596"/>
                    <a:pt x="2930" y="1596"/>
                    <a:pt x="2934" y="1596"/>
                  </a:cubicBezTo>
                  <a:cubicBezTo>
                    <a:pt x="3111" y="1596"/>
                    <a:pt x="3272" y="1429"/>
                    <a:pt x="3264" y="1251"/>
                  </a:cubicBezTo>
                  <a:cubicBezTo>
                    <a:pt x="2979" y="1196"/>
                    <a:pt x="2690" y="1168"/>
                    <a:pt x="2401" y="1168"/>
                  </a:cubicBezTo>
                  <a:cubicBezTo>
                    <a:pt x="2251" y="1168"/>
                    <a:pt x="2100" y="1175"/>
                    <a:pt x="1950" y="1191"/>
                  </a:cubicBezTo>
                  <a:cubicBezTo>
                    <a:pt x="1920" y="1293"/>
                    <a:pt x="1814" y="1345"/>
                    <a:pt x="1709" y="1345"/>
                  </a:cubicBezTo>
                  <a:cubicBezTo>
                    <a:pt x="1617" y="1345"/>
                    <a:pt x="1527" y="1305"/>
                    <a:pt x="1488" y="1221"/>
                  </a:cubicBezTo>
                  <a:cubicBezTo>
                    <a:pt x="1430" y="1090"/>
                    <a:pt x="1496" y="930"/>
                    <a:pt x="1605" y="837"/>
                  </a:cubicBezTo>
                  <a:cubicBezTo>
                    <a:pt x="1715" y="745"/>
                    <a:pt x="1858" y="707"/>
                    <a:pt x="1998" y="670"/>
                  </a:cubicBezTo>
                  <a:cubicBezTo>
                    <a:pt x="1914" y="572"/>
                    <a:pt x="2010" y="430"/>
                    <a:pt x="2100" y="342"/>
                  </a:cubicBezTo>
                  <a:cubicBezTo>
                    <a:pt x="2192" y="252"/>
                    <a:pt x="2287" y="111"/>
                    <a:pt x="2205" y="15"/>
                  </a:cubicBezTo>
                  <a:cubicBezTo>
                    <a:pt x="2186" y="5"/>
                    <a:pt x="2166" y="0"/>
                    <a:pt x="2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151"/>
            <p:cNvSpPr/>
            <p:nvPr/>
          </p:nvSpPr>
          <p:spPr>
            <a:xfrm>
              <a:off x="4235890" y="2117320"/>
              <a:ext cx="166171" cy="260907"/>
            </a:xfrm>
            <a:custGeom>
              <a:rect b="b" l="l" r="r" t="t"/>
              <a:pathLst>
                <a:path extrusionOk="0" h="9182" w="5848">
                  <a:moveTo>
                    <a:pt x="2114" y="54"/>
                  </a:moveTo>
                  <a:cubicBezTo>
                    <a:pt x="2128" y="54"/>
                    <a:pt x="2141" y="57"/>
                    <a:pt x="2154" y="63"/>
                  </a:cubicBezTo>
                  <a:cubicBezTo>
                    <a:pt x="2231" y="162"/>
                    <a:pt x="2081" y="318"/>
                    <a:pt x="2049" y="350"/>
                  </a:cubicBezTo>
                  <a:cubicBezTo>
                    <a:pt x="1951" y="447"/>
                    <a:pt x="1871" y="577"/>
                    <a:pt x="1921" y="680"/>
                  </a:cubicBezTo>
                  <a:cubicBezTo>
                    <a:pt x="1796" y="714"/>
                    <a:pt x="1661" y="755"/>
                    <a:pt x="1554" y="845"/>
                  </a:cubicBezTo>
                  <a:cubicBezTo>
                    <a:pt x="1443" y="939"/>
                    <a:pt x="1364" y="1111"/>
                    <a:pt x="1430" y="1259"/>
                  </a:cubicBezTo>
                  <a:cubicBezTo>
                    <a:pt x="1471" y="1344"/>
                    <a:pt x="1563" y="1398"/>
                    <a:pt x="1674" y="1398"/>
                  </a:cubicBezTo>
                  <a:cubicBezTo>
                    <a:pt x="1775" y="1398"/>
                    <a:pt x="1893" y="1351"/>
                    <a:pt x="1936" y="1241"/>
                  </a:cubicBezTo>
                  <a:cubicBezTo>
                    <a:pt x="2075" y="1229"/>
                    <a:pt x="2216" y="1222"/>
                    <a:pt x="2357" y="1222"/>
                  </a:cubicBezTo>
                  <a:cubicBezTo>
                    <a:pt x="2641" y="1222"/>
                    <a:pt x="2926" y="1248"/>
                    <a:pt x="3204" y="1301"/>
                  </a:cubicBezTo>
                  <a:cubicBezTo>
                    <a:pt x="3200" y="1370"/>
                    <a:pt x="3170" y="1441"/>
                    <a:pt x="3116" y="1499"/>
                  </a:cubicBezTo>
                  <a:cubicBezTo>
                    <a:pt x="3056" y="1561"/>
                    <a:pt x="2977" y="1597"/>
                    <a:pt x="2900" y="1597"/>
                  </a:cubicBezTo>
                  <a:lnTo>
                    <a:pt x="2825" y="1593"/>
                  </a:lnTo>
                  <a:lnTo>
                    <a:pt x="2825" y="1593"/>
                  </a:lnTo>
                  <a:lnTo>
                    <a:pt x="2865" y="1640"/>
                  </a:lnTo>
                  <a:cubicBezTo>
                    <a:pt x="2876" y="1653"/>
                    <a:pt x="2880" y="1668"/>
                    <a:pt x="2876" y="1687"/>
                  </a:cubicBezTo>
                  <a:cubicBezTo>
                    <a:pt x="2872" y="1719"/>
                    <a:pt x="2844" y="1756"/>
                    <a:pt x="2812" y="1773"/>
                  </a:cubicBezTo>
                  <a:cubicBezTo>
                    <a:pt x="2786" y="1788"/>
                    <a:pt x="2758" y="1796"/>
                    <a:pt x="2726" y="1807"/>
                  </a:cubicBezTo>
                  <a:cubicBezTo>
                    <a:pt x="2690" y="1820"/>
                    <a:pt x="2651" y="1831"/>
                    <a:pt x="2617" y="1854"/>
                  </a:cubicBezTo>
                  <a:cubicBezTo>
                    <a:pt x="2525" y="1914"/>
                    <a:pt x="2488" y="2028"/>
                    <a:pt x="2458" y="2137"/>
                  </a:cubicBezTo>
                  <a:lnTo>
                    <a:pt x="2291" y="2752"/>
                  </a:lnTo>
                  <a:cubicBezTo>
                    <a:pt x="2253" y="2902"/>
                    <a:pt x="2206" y="3071"/>
                    <a:pt x="2240" y="3238"/>
                  </a:cubicBezTo>
                  <a:lnTo>
                    <a:pt x="2244" y="3262"/>
                  </a:lnTo>
                  <a:lnTo>
                    <a:pt x="2268" y="3260"/>
                  </a:lnTo>
                  <a:cubicBezTo>
                    <a:pt x="2401" y="3248"/>
                    <a:pt x="2535" y="3242"/>
                    <a:pt x="2669" y="3242"/>
                  </a:cubicBezTo>
                  <a:cubicBezTo>
                    <a:pt x="2776" y="3242"/>
                    <a:pt x="2883" y="3246"/>
                    <a:pt x="2990" y="3253"/>
                  </a:cubicBezTo>
                  <a:cubicBezTo>
                    <a:pt x="2898" y="3440"/>
                    <a:pt x="2893" y="3579"/>
                    <a:pt x="2983" y="3667"/>
                  </a:cubicBezTo>
                  <a:cubicBezTo>
                    <a:pt x="3020" y="3703"/>
                    <a:pt x="3067" y="3720"/>
                    <a:pt x="3112" y="3740"/>
                  </a:cubicBezTo>
                  <a:cubicBezTo>
                    <a:pt x="3125" y="3744"/>
                    <a:pt x="3138" y="3748"/>
                    <a:pt x="3150" y="3755"/>
                  </a:cubicBezTo>
                  <a:cubicBezTo>
                    <a:pt x="3354" y="3845"/>
                    <a:pt x="3495" y="4070"/>
                    <a:pt x="3485" y="4292"/>
                  </a:cubicBezTo>
                  <a:cubicBezTo>
                    <a:pt x="3483" y="4314"/>
                    <a:pt x="3480" y="4333"/>
                    <a:pt x="3478" y="4352"/>
                  </a:cubicBezTo>
                  <a:cubicBezTo>
                    <a:pt x="3474" y="4404"/>
                    <a:pt x="3470" y="4459"/>
                    <a:pt x="3480" y="4513"/>
                  </a:cubicBezTo>
                  <a:cubicBezTo>
                    <a:pt x="3498" y="4584"/>
                    <a:pt x="3560" y="4657"/>
                    <a:pt x="3637" y="4657"/>
                  </a:cubicBezTo>
                  <a:cubicBezTo>
                    <a:pt x="3645" y="4657"/>
                    <a:pt x="3654" y="4654"/>
                    <a:pt x="3663" y="4654"/>
                  </a:cubicBezTo>
                  <a:cubicBezTo>
                    <a:pt x="3675" y="4650"/>
                    <a:pt x="3688" y="4646"/>
                    <a:pt x="3701" y="4642"/>
                  </a:cubicBezTo>
                  <a:cubicBezTo>
                    <a:pt x="3716" y="4635"/>
                    <a:pt x="3729" y="4631"/>
                    <a:pt x="3746" y="4631"/>
                  </a:cubicBezTo>
                  <a:cubicBezTo>
                    <a:pt x="3776" y="4635"/>
                    <a:pt x="3782" y="4674"/>
                    <a:pt x="3789" y="4734"/>
                  </a:cubicBezTo>
                  <a:cubicBezTo>
                    <a:pt x="3789" y="4751"/>
                    <a:pt x="3791" y="4768"/>
                    <a:pt x="3793" y="4783"/>
                  </a:cubicBezTo>
                  <a:cubicBezTo>
                    <a:pt x="3810" y="4875"/>
                    <a:pt x="3881" y="4935"/>
                    <a:pt x="3950" y="4995"/>
                  </a:cubicBezTo>
                  <a:cubicBezTo>
                    <a:pt x="3962" y="5006"/>
                    <a:pt x="3977" y="5019"/>
                    <a:pt x="3990" y="5029"/>
                  </a:cubicBezTo>
                  <a:cubicBezTo>
                    <a:pt x="4048" y="5083"/>
                    <a:pt x="4117" y="5188"/>
                    <a:pt x="4063" y="5261"/>
                  </a:cubicBezTo>
                  <a:lnTo>
                    <a:pt x="4025" y="5314"/>
                  </a:lnTo>
                  <a:lnTo>
                    <a:pt x="4025" y="5314"/>
                  </a:lnTo>
                  <a:lnTo>
                    <a:pt x="4091" y="5301"/>
                  </a:lnTo>
                  <a:cubicBezTo>
                    <a:pt x="4104" y="5299"/>
                    <a:pt x="4116" y="5298"/>
                    <a:pt x="4129" y="5298"/>
                  </a:cubicBezTo>
                  <a:cubicBezTo>
                    <a:pt x="4185" y="5298"/>
                    <a:pt x="4241" y="5321"/>
                    <a:pt x="4282" y="5359"/>
                  </a:cubicBezTo>
                  <a:cubicBezTo>
                    <a:pt x="4419" y="5698"/>
                    <a:pt x="4477" y="6068"/>
                    <a:pt x="4442" y="6433"/>
                  </a:cubicBezTo>
                  <a:lnTo>
                    <a:pt x="4440" y="6461"/>
                  </a:lnTo>
                  <a:lnTo>
                    <a:pt x="5297" y="6448"/>
                  </a:lnTo>
                  <a:cubicBezTo>
                    <a:pt x="5334" y="6448"/>
                    <a:pt x="5370" y="6450"/>
                    <a:pt x="5400" y="6469"/>
                  </a:cubicBezTo>
                  <a:cubicBezTo>
                    <a:pt x="5421" y="6484"/>
                    <a:pt x="5439" y="6508"/>
                    <a:pt x="5456" y="6536"/>
                  </a:cubicBezTo>
                  <a:cubicBezTo>
                    <a:pt x="5464" y="6548"/>
                    <a:pt x="5473" y="6561"/>
                    <a:pt x="5481" y="6574"/>
                  </a:cubicBezTo>
                  <a:cubicBezTo>
                    <a:pt x="5537" y="6644"/>
                    <a:pt x="5626" y="6687"/>
                    <a:pt x="5717" y="6687"/>
                  </a:cubicBezTo>
                  <a:cubicBezTo>
                    <a:pt x="5732" y="6687"/>
                    <a:pt x="5747" y="6686"/>
                    <a:pt x="5762" y="6683"/>
                  </a:cubicBezTo>
                  <a:lnTo>
                    <a:pt x="5762" y="6683"/>
                  </a:lnTo>
                  <a:cubicBezTo>
                    <a:pt x="5781" y="6730"/>
                    <a:pt x="5751" y="6793"/>
                    <a:pt x="5711" y="6825"/>
                  </a:cubicBezTo>
                  <a:cubicBezTo>
                    <a:pt x="5655" y="6865"/>
                    <a:pt x="5580" y="6876"/>
                    <a:pt x="5514" y="6885"/>
                  </a:cubicBezTo>
                  <a:lnTo>
                    <a:pt x="5006" y="6953"/>
                  </a:lnTo>
                  <a:lnTo>
                    <a:pt x="5014" y="6983"/>
                  </a:lnTo>
                  <a:cubicBezTo>
                    <a:pt x="5036" y="7056"/>
                    <a:pt x="5059" y="7146"/>
                    <a:pt x="5036" y="7225"/>
                  </a:cubicBezTo>
                  <a:cubicBezTo>
                    <a:pt x="5018" y="7286"/>
                    <a:pt x="4959" y="7334"/>
                    <a:pt x="4906" y="7334"/>
                  </a:cubicBezTo>
                  <a:cubicBezTo>
                    <a:pt x="4895" y="7334"/>
                    <a:pt x="4885" y="7332"/>
                    <a:pt x="4875" y="7328"/>
                  </a:cubicBezTo>
                  <a:lnTo>
                    <a:pt x="4834" y="7313"/>
                  </a:lnTo>
                  <a:lnTo>
                    <a:pt x="4849" y="7508"/>
                  </a:lnTo>
                  <a:cubicBezTo>
                    <a:pt x="4744" y="7508"/>
                    <a:pt x="4646" y="7594"/>
                    <a:pt x="4635" y="7697"/>
                  </a:cubicBezTo>
                  <a:lnTo>
                    <a:pt x="4631" y="7720"/>
                  </a:lnTo>
                  <a:lnTo>
                    <a:pt x="5252" y="7842"/>
                  </a:lnTo>
                  <a:cubicBezTo>
                    <a:pt x="5274" y="7864"/>
                    <a:pt x="5272" y="7894"/>
                    <a:pt x="5269" y="7911"/>
                  </a:cubicBezTo>
                  <a:cubicBezTo>
                    <a:pt x="5261" y="7956"/>
                    <a:pt x="5224" y="7999"/>
                    <a:pt x="5184" y="8012"/>
                  </a:cubicBezTo>
                  <a:cubicBezTo>
                    <a:pt x="5165" y="8018"/>
                    <a:pt x="5144" y="8021"/>
                    <a:pt x="5123" y="8021"/>
                  </a:cubicBezTo>
                  <a:cubicBezTo>
                    <a:pt x="5063" y="8021"/>
                    <a:pt x="4995" y="7998"/>
                    <a:pt x="4929" y="7971"/>
                  </a:cubicBezTo>
                  <a:lnTo>
                    <a:pt x="4894" y="7958"/>
                  </a:lnTo>
                  <a:lnTo>
                    <a:pt x="4892" y="7995"/>
                  </a:lnTo>
                  <a:cubicBezTo>
                    <a:pt x="4884" y="8172"/>
                    <a:pt x="4662" y="8266"/>
                    <a:pt x="4453" y="8266"/>
                  </a:cubicBezTo>
                  <a:cubicBezTo>
                    <a:pt x="4439" y="8266"/>
                    <a:pt x="4426" y="8265"/>
                    <a:pt x="4412" y="8264"/>
                  </a:cubicBezTo>
                  <a:cubicBezTo>
                    <a:pt x="4385" y="8262"/>
                    <a:pt x="4355" y="8260"/>
                    <a:pt x="4325" y="8258"/>
                  </a:cubicBezTo>
                  <a:cubicBezTo>
                    <a:pt x="4262" y="8254"/>
                    <a:pt x="4196" y="8247"/>
                    <a:pt x="4134" y="8247"/>
                  </a:cubicBezTo>
                  <a:cubicBezTo>
                    <a:pt x="4018" y="8247"/>
                    <a:pt x="3872" y="8262"/>
                    <a:pt x="3763" y="8367"/>
                  </a:cubicBezTo>
                  <a:cubicBezTo>
                    <a:pt x="3752" y="8378"/>
                    <a:pt x="3742" y="8389"/>
                    <a:pt x="3731" y="8402"/>
                  </a:cubicBezTo>
                  <a:cubicBezTo>
                    <a:pt x="3710" y="8425"/>
                    <a:pt x="3690" y="8447"/>
                    <a:pt x="3667" y="8459"/>
                  </a:cubicBezTo>
                  <a:cubicBezTo>
                    <a:pt x="3646" y="8471"/>
                    <a:pt x="3625" y="8477"/>
                    <a:pt x="3603" y="8477"/>
                  </a:cubicBezTo>
                  <a:cubicBezTo>
                    <a:pt x="3534" y="8477"/>
                    <a:pt x="3457" y="8426"/>
                    <a:pt x="3378" y="8369"/>
                  </a:cubicBezTo>
                  <a:cubicBezTo>
                    <a:pt x="3292" y="8309"/>
                    <a:pt x="3204" y="8245"/>
                    <a:pt x="3110" y="8245"/>
                  </a:cubicBezTo>
                  <a:cubicBezTo>
                    <a:pt x="3086" y="8245"/>
                    <a:pt x="3063" y="8249"/>
                    <a:pt x="3039" y="8258"/>
                  </a:cubicBezTo>
                  <a:cubicBezTo>
                    <a:pt x="2992" y="8275"/>
                    <a:pt x="2958" y="8309"/>
                    <a:pt x="2923" y="8342"/>
                  </a:cubicBezTo>
                  <a:cubicBezTo>
                    <a:pt x="2898" y="8365"/>
                    <a:pt x="2874" y="8389"/>
                    <a:pt x="2846" y="8404"/>
                  </a:cubicBezTo>
                  <a:cubicBezTo>
                    <a:pt x="2814" y="8423"/>
                    <a:pt x="2778" y="8432"/>
                    <a:pt x="2737" y="8432"/>
                  </a:cubicBezTo>
                  <a:cubicBezTo>
                    <a:pt x="2668" y="8432"/>
                    <a:pt x="2596" y="8408"/>
                    <a:pt x="2518" y="8382"/>
                  </a:cubicBezTo>
                  <a:cubicBezTo>
                    <a:pt x="2471" y="8367"/>
                    <a:pt x="2420" y="8350"/>
                    <a:pt x="2371" y="8339"/>
                  </a:cubicBezTo>
                  <a:cubicBezTo>
                    <a:pt x="2333" y="8332"/>
                    <a:pt x="2293" y="8329"/>
                    <a:pt x="2251" y="8329"/>
                  </a:cubicBezTo>
                  <a:cubicBezTo>
                    <a:pt x="2166" y="8329"/>
                    <a:pt x="2076" y="8341"/>
                    <a:pt x="1998" y="8352"/>
                  </a:cubicBezTo>
                  <a:cubicBezTo>
                    <a:pt x="1904" y="8367"/>
                    <a:pt x="1799" y="8389"/>
                    <a:pt x="1743" y="8470"/>
                  </a:cubicBezTo>
                  <a:cubicBezTo>
                    <a:pt x="1726" y="8494"/>
                    <a:pt x="1717" y="8522"/>
                    <a:pt x="1706" y="8547"/>
                  </a:cubicBezTo>
                  <a:cubicBezTo>
                    <a:pt x="1698" y="8569"/>
                    <a:pt x="1689" y="8592"/>
                    <a:pt x="1679" y="8609"/>
                  </a:cubicBezTo>
                  <a:cubicBezTo>
                    <a:pt x="1649" y="8654"/>
                    <a:pt x="1601" y="8678"/>
                    <a:pt x="1541" y="8706"/>
                  </a:cubicBezTo>
                  <a:lnTo>
                    <a:pt x="699" y="9100"/>
                  </a:lnTo>
                  <a:lnTo>
                    <a:pt x="682" y="8854"/>
                  </a:lnTo>
                  <a:lnTo>
                    <a:pt x="682" y="8854"/>
                  </a:lnTo>
                  <a:cubicBezTo>
                    <a:pt x="684" y="8854"/>
                    <a:pt x="686" y="8854"/>
                    <a:pt x="688" y="8854"/>
                  </a:cubicBezTo>
                  <a:cubicBezTo>
                    <a:pt x="775" y="8854"/>
                    <a:pt x="868" y="8809"/>
                    <a:pt x="933" y="8736"/>
                  </a:cubicBezTo>
                  <a:cubicBezTo>
                    <a:pt x="989" y="8672"/>
                    <a:pt x="1019" y="8594"/>
                    <a:pt x="1017" y="8517"/>
                  </a:cubicBezTo>
                  <a:lnTo>
                    <a:pt x="1017" y="8517"/>
                  </a:lnTo>
                  <a:lnTo>
                    <a:pt x="1192" y="8519"/>
                  </a:lnTo>
                  <a:lnTo>
                    <a:pt x="1432" y="8166"/>
                  </a:lnTo>
                  <a:cubicBezTo>
                    <a:pt x="1466" y="8115"/>
                    <a:pt x="1499" y="8070"/>
                    <a:pt x="1546" y="8050"/>
                  </a:cubicBezTo>
                  <a:cubicBezTo>
                    <a:pt x="1563" y="8044"/>
                    <a:pt x="1585" y="8042"/>
                    <a:pt x="1607" y="8042"/>
                  </a:cubicBezTo>
                  <a:cubicBezTo>
                    <a:pt x="1627" y="8042"/>
                    <a:pt x="1648" y="8044"/>
                    <a:pt x="1668" y="8046"/>
                  </a:cubicBezTo>
                  <a:lnTo>
                    <a:pt x="1739" y="8055"/>
                  </a:lnTo>
                  <a:cubicBezTo>
                    <a:pt x="1824" y="8065"/>
                    <a:pt x="1912" y="8076"/>
                    <a:pt x="1998" y="8076"/>
                  </a:cubicBezTo>
                  <a:cubicBezTo>
                    <a:pt x="2066" y="8076"/>
                    <a:pt x="2128" y="8070"/>
                    <a:pt x="2184" y="8055"/>
                  </a:cubicBezTo>
                  <a:cubicBezTo>
                    <a:pt x="2351" y="8014"/>
                    <a:pt x="2525" y="7868"/>
                    <a:pt x="2521" y="7680"/>
                  </a:cubicBezTo>
                  <a:cubicBezTo>
                    <a:pt x="2518" y="7611"/>
                    <a:pt x="2493" y="7555"/>
                    <a:pt x="2448" y="7523"/>
                  </a:cubicBezTo>
                  <a:cubicBezTo>
                    <a:pt x="2422" y="7506"/>
                    <a:pt x="2394" y="7497"/>
                    <a:pt x="2364" y="7497"/>
                  </a:cubicBezTo>
                  <a:cubicBezTo>
                    <a:pt x="2293" y="7497"/>
                    <a:pt x="2225" y="7547"/>
                    <a:pt x="2156" y="7596"/>
                  </a:cubicBezTo>
                  <a:cubicBezTo>
                    <a:pt x="2090" y="7645"/>
                    <a:pt x="2022" y="7692"/>
                    <a:pt x="1962" y="7692"/>
                  </a:cubicBezTo>
                  <a:cubicBezTo>
                    <a:pt x="1956" y="7692"/>
                    <a:pt x="1950" y="7691"/>
                    <a:pt x="1944" y="7690"/>
                  </a:cubicBezTo>
                  <a:cubicBezTo>
                    <a:pt x="1951" y="7665"/>
                    <a:pt x="1951" y="7639"/>
                    <a:pt x="1942" y="7611"/>
                  </a:cubicBezTo>
                  <a:cubicBezTo>
                    <a:pt x="1927" y="7564"/>
                    <a:pt x="1889" y="7521"/>
                    <a:pt x="1844" y="7497"/>
                  </a:cubicBezTo>
                  <a:cubicBezTo>
                    <a:pt x="1803" y="7478"/>
                    <a:pt x="1756" y="7467"/>
                    <a:pt x="1694" y="7467"/>
                  </a:cubicBezTo>
                  <a:cubicBezTo>
                    <a:pt x="1666" y="7467"/>
                    <a:pt x="1636" y="7470"/>
                    <a:pt x="1608" y="7472"/>
                  </a:cubicBezTo>
                  <a:lnTo>
                    <a:pt x="1229" y="7500"/>
                  </a:lnTo>
                  <a:cubicBezTo>
                    <a:pt x="1179" y="7504"/>
                    <a:pt x="1132" y="7506"/>
                    <a:pt x="1085" y="7506"/>
                  </a:cubicBezTo>
                  <a:cubicBezTo>
                    <a:pt x="984" y="7506"/>
                    <a:pt x="909" y="7491"/>
                    <a:pt x="847" y="7459"/>
                  </a:cubicBezTo>
                  <a:cubicBezTo>
                    <a:pt x="785" y="7427"/>
                    <a:pt x="734" y="7363"/>
                    <a:pt x="717" y="7294"/>
                  </a:cubicBezTo>
                  <a:cubicBezTo>
                    <a:pt x="708" y="7264"/>
                    <a:pt x="704" y="7221"/>
                    <a:pt x="725" y="7178"/>
                  </a:cubicBezTo>
                  <a:cubicBezTo>
                    <a:pt x="742" y="7183"/>
                    <a:pt x="762" y="7185"/>
                    <a:pt x="781" y="7185"/>
                  </a:cubicBezTo>
                  <a:cubicBezTo>
                    <a:pt x="879" y="7185"/>
                    <a:pt x="969" y="7125"/>
                    <a:pt x="1057" y="7067"/>
                  </a:cubicBezTo>
                  <a:cubicBezTo>
                    <a:pt x="1092" y="7045"/>
                    <a:pt x="1128" y="7022"/>
                    <a:pt x="1162" y="7003"/>
                  </a:cubicBezTo>
                  <a:cubicBezTo>
                    <a:pt x="1224" y="6968"/>
                    <a:pt x="1299" y="6945"/>
                    <a:pt x="1396" y="6928"/>
                  </a:cubicBezTo>
                  <a:cubicBezTo>
                    <a:pt x="1443" y="6919"/>
                    <a:pt x="1597" y="6885"/>
                    <a:pt x="1651" y="6795"/>
                  </a:cubicBezTo>
                  <a:cubicBezTo>
                    <a:pt x="1668" y="6763"/>
                    <a:pt x="1672" y="6726"/>
                    <a:pt x="1659" y="6692"/>
                  </a:cubicBezTo>
                  <a:cubicBezTo>
                    <a:pt x="1629" y="6598"/>
                    <a:pt x="1529" y="6591"/>
                    <a:pt x="1441" y="6587"/>
                  </a:cubicBezTo>
                  <a:cubicBezTo>
                    <a:pt x="1400" y="6583"/>
                    <a:pt x="1357" y="6581"/>
                    <a:pt x="1323" y="6572"/>
                  </a:cubicBezTo>
                  <a:cubicBezTo>
                    <a:pt x="1209" y="6538"/>
                    <a:pt x="1156" y="6398"/>
                    <a:pt x="1171" y="6285"/>
                  </a:cubicBezTo>
                  <a:cubicBezTo>
                    <a:pt x="1186" y="6163"/>
                    <a:pt x="1259" y="6053"/>
                    <a:pt x="1325" y="5955"/>
                  </a:cubicBezTo>
                  <a:lnTo>
                    <a:pt x="1503" y="5936"/>
                  </a:lnTo>
                  <a:lnTo>
                    <a:pt x="1492" y="5903"/>
                  </a:lnTo>
                  <a:cubicBezTo>
                    <a:pt x="1488" y="5891"/>
                    <a:pt x="1490" y="5880"/>
                    <a:pt x="1499" y="5869"/>
                  </a:cubicBezTo>
                  <a:cubicBezTo>
                    <a:pt x="1512" y="5848"/>
                    <a:pt x="1543" y="5836"/>
                    <a:pt x="1572" y="5836"/>
                  </a:cubicBezTo>
                  <a:cubicBezTo>
                    <a:pt x="1587" y="5836"/>
                    <a:pt x="1602" y="5839"/>
                    <a:pt x="1612" y="5848"/>
                  </a:cubicBezTo>
                  <a:cubicBezTo>
                    <a:pt x="1670" y="5888"/>
                    <a:pt x="1679" y="5976"/>
                    <a:pt x="1674" y="6043"/>
                  </a:cubicBezTo>
                  <a:lnTo>
                    <a:pt x="1672" y="6077"/>
                  </a:lnTo>
                  <a:lnTo>
                    <a:pt x="2171" y="5989"/>
                  </a:lnTo>
                  <a:cubicBezTo>
                    <a:pt x="2195" y="5985"/>
                    <a:pt x="2225" y="5978"/>
                    <a:pt x="2248" y="5957"/>
                  </a:cubicBezTo>
                  <a:cubicBezTo>
                    <a:pt x="2274" y="5931"/>
                    <a:pt x="2278" y="5897"/>
                    <a:pt x="2283" y="5871"/>
                  </a:cubicBezTo>
                  <a:lnTo>
                    <a:pt x="2433" y="4841"/>
                  </a:lnTo>
                  <a:lnTo>
                    <a:pt x="2396" y="4847"/>
                  </a:lnTo>
                  <a:cubicBezTo>
                    <a:pt x="2345" y="4856"/>
                    <a:pt x="2296" y="4862"/>
                    <a:pt x="2248" y="4862"/>
                  </a:cubicBezTo>
                  <a:cubicBezTo>
                    <a:pt x="2133" y="4862"/>
                    <a:pt x="1989" y="4834"/>
                    <a:pt x="1961" y="4712"/>
                  </a:cubicBezTo>
                  <a:cubicBezTo>
                    <a:pt x="1940" y="4607"/>
                    <a:pt x="2026" y="4509"/>
                    <a:pt x="2103" y="4419"/>
                  </a:cubicBezTo>
                  <a:cubicBezTo>
                    <a:pt x="2221" y="4284"/>
                    <a:pt x="2253" y="4153"/>
                    <a:pt x="2193" y="4061"/>
                  </a:cubicBezTo>
                  <a:lnTo>
                    <a:pt x="2186" y="4050"/>
                  </a:lnTo>
                  <a:lnTo>
                    <a:pt x="1679" y="3924"/>
                  </a:lnTo>
                  <a:lnTo>
                    <a:pt x="1694" y="3969"/>
                  </a:lnTo>
                  <a:cubicBezTo>
                    <a:pt x="1724" y="4061"/>
                    <a:pt x="1651" y="4164"/>
                    <a:pt x="1567" y="4205"/>
                  </a:cubicBezTo>
                  <a:cubicBezTo>
                    <a:pt x="1492" y="4241"/>
                    <a:pt x="1404" y="4245"/>
                    <a:pt x="1331" y="4245"/>
                  </a:cubicBezTo>
                  <a:lnTo>
                    <a:pt x="1256" y="4245"/>
                  </a:lnTo>
                  <a:cubicBezTo>
                    <a:pt x="1137" y="4241"/>
                    <a:pt x="1032" y="4234"/>
                    <a:pt x="954" y="4175"/>
                  </a:cubicBezTo>
                  <a:cubicBezTo>
                    <a:pt x="909" y="4142"/>
                    <a:pt x="882" y="4082"/>
                    <a:pt x="882" y="4027"/>
                  </a:cubicBezTo>
                  <a:cubicBezTo>
                    <a:pt x="882" y="4001"/>
                    <a:pt x="886" y="3969"/>
                    <a:pt x="909" y="3945"/>
                  </a:cubicBezTo>
                  <a:cubicBezTo>
                    <a:pt x="931" y="3954"/>
                    <a:pt x="954" y="3960"/>
                    <a:pt x="978" y="3960"/>
                  </a:cubicBezTo>
                  <a:cubicBezTo>
                    <a:pt x="1087" y="3960"/>
                    <a:pt x="1203" y="3836"/>
                    <a:pt x="1214" y="3703"/>
                  </a:cubicBezTo>
                  <a:cubicBezTo>
                    <a:pt x="1220" y="3637"/>
                    <a:pt x="1209" y="3570"/>
                    <a:pt x="1201" y="3506"/>
                  </a:cubicBezTo>
                  <a:cubicBezTo>
                    <a:pt x="1192" y="3429"/>
                    <a:pt x="1182" y="3356"/>
                    <a:pt x="1196" y="3285"/>
                  </a:cubicBezTo>
                  <a:cubicBezTo>
                    <a:pt x="1201" y="3255"/>
                    <a:pt x="1209" y="3225"/>
                    <a:pt x="1220" y="3193"/>
                  </a:cubicBezTo>
                  <a:cubicBezTo>
                    <a:pt x="1250" y="3093"/>
                    <a:pt x="1284" y="2977"/>
                    <a:pt x="1201" y="2902"/>
                  </a:cubicBezTo>
                  <a:cubicBezTo>
                    <a:pt x="1173" y="2878"/>
                    <a:pt x="1139" y="2865"/>
                    <a:pt x="1102" y="2865"/>
                  </a:cubicBezTo>
                  <a:cubicBezTo>
                    <a:pt x="1025" y="2865"/>
                    <a:pt x="939" y="2921"/>
                    <a:pt x="899" y="2994"/>
                  </a:cubicBezTo>
                  <a:cubicBezTo>
                    <a:pt x="869" y="3050"/>
                    <a:pt x="854" y="3110"/>
                    <a:pt x="839" y="3168"/>
                  </a:cubicBezTo>
                  <a:cubicBezTo>
                    <a:pt x="826" y="3213"/>
                    <a:pt x="815" y="3255"/>
                    <a:pt x="798" y="3296"/>
                  </a:cubicBezTo>
                  <a:cubicBezTo>
                    <a:pt x="770" y="3360"/>
                    <a:pt x="702" y="3429"/>
                    <a:pt x="631" y="3429"/>
                  </a:cubicBezTo>
                  <a:cubicBezTo>
                    <a:pt x="616" y="3429"/>
                    <a:pt x="601" y="3427"/>
                    <a:pt x="588" y="3420"/>
                  </a:cubicBezTo>
                  <a:cubicBezTo>
                    <a:pt x="513" y="3386"/>
                    <a:pt x="513" y="3307"/>
                    <a:pt x="519" y="3178"/>
                  </a:cubicBezTo>
                  <a:cubicBezTo>
                    <a:pt x="526" y="3103"/>
                    <a:pt x="530" y="3026"/>
                    <a:pt x="507" y="2960"/>
                  </a:cubicBezTo>
                  <a:cubicBezTo>
                    <a:pt x="470" y="2846"/>
                    <a:pt x="369" y="2784"/>
                    <a:pt x="271" y="2724"/>
                  </a:cubicBezTo>
                  <a:cubicBezTo>
                    <a:pt x="241" y="2707"/>
                    <a:pt x="211" y="2688"/>
                    <a:pt x="183" y="2668"/>
                  </a:cubicBezTo>
                  <a:cubicBezTo>
                    <a:pt x="110" y="2617"/>
                    <a:pt x="55" y="2523"/>
                    <a:pt x="55" y="2448"/>
                  </a:cubicBezTo>
                  <a:cubicBezTo>
                    <a:pt x="55" y="2409"/>
                    <a:pt x="70" y="2377"/>
                    <a:pt x="100" y="2356"/>
                  </a:cubicBezTo>
                  <a:lnTo>
                    <a:pt x="106" y="2353"/>
                  </a:lnTo>
                  <a:lnTo>
                    <a:pt x="108" y="2347"/>
                  </a:lnTo>
                  <a:cubicBezTo>
                    <a:pt x="196" y="2161"/>
                    <a:pt x="280" y="1963"/>
                    <a:pt x="355" y="1792"/>
                  </a:cubicBezTo>
                  <a:lnTo>
                    <a:pt x="547" y="1344"/>
                  </a:lnTo>
                  <a:cubicBezTo>
                    <a:pt x="642" y="1128"/>
                    <a:pt x="734" y="914"/>
                    <a:pt x="826" y="697"/>
                  </a:cubicBezTo>
                  <a:cubicBezTo>
                    <a:pt x="871" y="586"/>
                    <a:pt x="920" y="472"/>
                    <a:pt x="1006" y="393"/>
                  </a:cubicBezTo>
                  <a:cubicBezTo>
                    <a:pt x="1061" y="343"/>
                    <a:pt x="1135" y="315"/>
                    <a:pt x="1202" y="315"/>
                  </a:cubicBezTo>
                  <a:cubicBezTo>
                    <a:pt x="1242" y="315"/>
                    <a:pt x="1280" y="325"/>
                    <a:pt x="1310" y="346"/>
                  </a:cubicBezTo>
                  <a:cubicBezTo>
                    <a:pt x="1323" y="352"/>
                    <a:pt x="1334" y="361"/>
                    <a:pt x="1344" y="372"/>
                  </a:cubicBezTo>
                  <a:cubicBezTo>
                    <a:pt x="1355" y="380"/>
                    <a:pt x="1368" y="391"/>
                    <a:pt x="1381" y="399"/>
                  </a:cubicBezTo>
                  <a:cubicBezTo>
                    <a:pt x="1421" y="427"/>
                    <a:pt x="1469" y="442"/>
                    <a:pt x="1520" y="442"/>
                  </a:cubicBezTo>
                  <a:cubicBezTo>
                    <a:pt x="1670" y="442"/>
                    <a:pt x="1811" y="327"/>
                    <a:pt x="1889" y="226"/>
                  </a:cubicBezTo>
                  <a:cubicBezTo>
                    <a:pt x="1952" y="146"/>
                    <a:pt x="2037" y="54"/>
                    <a:pt x="2114" y="54"/>
                  </a:cubicBezTo>
                  <a:close/>
                  <a:moveTo>
                    <a:pt x="2111" y="1"/>
                  </a:moveTo>
                  <a:cubicBezTo>
                    <a:pt x="2011" y="1"/>
                    <a:pt x="1921" y="97"/>
                    <a:pt x="1848" y="194"/>
                  </a:cubicBezTo>
                  <a:cubicBezTo>
                    <a:pt x="1771" y="290"/>
                    <a:pt x="1642" y="389"/>
                    <a:pt x="1520" y="389"/>
                  </a:cubicBezTo>
                  <a:cubicBezTo>
                    <a:pt x="1479" y="389"/>
                    <a:pt x="1443" y="378"/>
                    <a:pt x="1411" y="354"/>
                  </a:cubicBezTo>
                  <a:cubicBezTo>
                    <a:pt x="1400" y="348"/>
                    <a:pt x="1389" y="339"/>
                    <a:pt x="1379" y="331"/>
                  </a:cubicBezTo>
                  <a:cubicBezTo>
                    <a:pt x="1366" y="320"/>
                    <a:pt x="1355" y="309"/>
                    <a:pt x="1340" y="301"/>
                  </a:cubicBezTo>
                  <a:cubicBezTo>
                    <a:pt x="1302" y="275"/>
                    <a:pt x="1254" y="262"/>
                    <a:pt x="1203" y="262"/>
                  </a:cubicBezTo>
                  <a:cubicBezTo>
                    <a:pt x="1122" y="262"/>
                    <a:pt x="1034" y="295"/>
                    <a:pt x="969" y="354"/>
                  </a:cubicBezTo>
                  <a:cubicBezTo>
                    <a:pt x="875" y="440"/>
                    <a:pt x="822" y="567"/>
                    <a:pt x="777" y="676"/>
                  </a:cubicBezTo>
                  <a:cubicBezTo>
                    <a:pt x="684" y="892"/>
                    <a:pt x="592" y="1109"/>
                    <a:pt x="500" y="1323"/>
                  </a:cubicBezTo>
                  <a:lnTo>
                    <a:pt x="305" y="1771"/>
                  </a:lnTo>
                  <a:cubicBezTo>
                    <a:pt x="232" y="1942"/>
                    <a:pt x="149" y="2133"/>
                    <a:pt x="63" y="2317"/>
                  </a:cubicBezTo>
                  <a:cubicBezTo>
                    <a:pt x="22" y="2349"/>
                    <a:pt x="1" y="2394"/>
                    <a:pt x="1" y="2448"/>
                  </a:cubicBezTo>
                  <a:cubicBezTo>
                    <a:pt x="1" y="2540"/>
                    <a:pt x="65" y="2651"/>
                    <a:pt x="151" y="2711"/>
                  </a:cubicBezTo>
                  <a:cubicBezTo>
                    <a:pt x="181" y="2733"/>
                    <a:pt x="211" y="2752"/>
                    <a:pt x="243" y="2769"/>
                  </a:cubicBezTo>
                  <a:cubicBezTo>
                    <a:pt x="337" y="2827"/>
                    <a:pt x="427" y="2883"/>
                    <a:pt x="457" y="2975"/>
                  </a:cubicBezTo>
                  <a:cubicBezTo>
                    <a:pt x="474" y="3033"/>
                    <a:pt x="470" y="3105"/>
                    <a:pt x="468" y="3174"/>
                  </a:cubicBezTo>
                  <a:cubicBezTo>
                    <a:pt x="459" y="3294"/>
                    <a:pt x="453" y="3418"/>
                    <a:pt x="567" y="3470"/>
                  </a:cubicBezTo>
                  <a:cubicBezTo>
                    <a:pt x="586" y="3478"/>
                    <a:pt x="607" y="3482"/>
                    <a:pt x="631" y="3482"/>
                  </a:cubicBezTo>
                  <a:cubicBezTo>
                    <a:pt x="725" y="3482"/>
                    <a:pt x="811" y="3399"/>
                    <a:pt x="847" y="3318"/>
                  </a:cubicBezTo>
                  <a:cubicBezTo>
                    <a:pt x="867" y="3273"/>
                    <a:pt x="879" y="3225"/>
                    <a:pt x="890" y="3180"/>
                  </a:cubicBezTo>
                  <a:cubicBezTo>
                    <a:pt x="905" y="3123"/>
                    <a:pt x="918" y="3069"/>
                    <a:pt x="946" y="3022"/>
                  </a:cubicBezTo>
                  <a:cubicBezTo>
                    <a:pt x="978" y="2962"/>
                    <a:pt x="1046" y="2921"/>
                    <a:pt x="1103" y="2921"/>
                  </a:cubicBezTo>
                  <a:cubicBezTo>
                    <a:pt x="1126" y="2921"/>
                    <a:pt x="1148" y="2928"/>
                    <a:pt x="1164" y="2943"/>
                  </a:cubicBezTo>
                  <a:cubicBezTo>
                    <a:pt x="1222" y="2994"/>
                    <a:pt x="1196" y="3084"/>
                    <a:pt x="1169" y="3178"/>
                  </a:cubicBezTo>
                  <a:cubicBezTo>
                    <a:pt x="1158" y="3210"/>
                    <a:pt x="1149" y="3243"/>
                    <a:pt x="1143" y="3275"/>
                  </a:cubicBezTo>
                  <a:cubicBezTo>
                    <a:pt x="1128" y="3354"/>
                    <a:pt x="1139" y="3435"/>
                    <a:pt x="1149" y="3515"/>
                  </a:cubicBezTo>
                  <a:cubicBezTo>
                    <a:pt x="1158" y="3579"/>
                    <a:pt x="1167" y="3639"/>
                    <a:pt x="1160" y="3699"/>
                  </a:cubicBezTo>
                  <a:cubicBezTo>
                    <a:pt x="1152" y="3802"/>
                    <a:pt x="1059" y="3907"/>
                    <a:pt x="978" y="3907"/>
                  </a:cubicBezTo>
                  <a:cubicBezTo>
                    <a:pt x="959" y="3907"/>
                    <a:pt x="939" y="3900"/>
                    <a:pt x="922" y="3890"/>
                  </a:cubicBezTo>
                  <a:lnTo>
                    <a:pt x="907" y="3879"/>
                  </a:lnTo>
                  <a:lnTo>
                    <a:pt x="892" y="3890"/>
                  </a:lnTo>
                  <a:cubicBezTo>
                    <a:pt x="849" y="3920"/>
                    <a:pt x="828" y="3969"/>
                    <a:pt x="828" y="4025"/>
                  </a:cubicBezTo>
                  <a:cubicBezTo>
                    <a:pt x="828" y="4100"/>
                    <a:pt x="864" y="4175"/>
                    <a:pt x="922" y="4217"/>
                  </a:cubicBezTo>
                  <a:cubicBezTo>
                    <a:pt x="1021" y="4292"/>
                    <a:pt x="1156" y="4294"/>
                    <a:pt x="1254" y="4299"/>
                  </a:cubicBezTo>
                  <a:lnTo>
                    <a:pt x="1331" y="4299"/>
                  </a:lnTo>
                  <a:cubicBezTo>
                    <a:pt x="1411" y="4299"/>
                    <a:pt x="1505" y="4294"/>
                    <a:pt x="1591" y="4252"/>
                  </a:cubicBezTo>
                  <a:cubicBezTo>
                    <a:pt x="1685" y="4207"/>
                    <a:pt x="1762" y="4104"/>
                    <a:pt x="1754" y="3997"/>
                  </a:cubicBezTo>
                  <a:lnTo>
                    <a:pt x="1754" y="3997"/>
                  </a:lnTo>
                  <a:lnTo>
                    <a:pt x="2152" y="4097"/>
                  </a:lnTo>
                  <a:cubicBezTo>
                    <a:pt x="2208" y="4198"/>
                    <a:pt x="2109" y="4331"/>
                    <a:pt x="2060" y="4387"/>
                  </a:cubicBezTo>
                  <a:cubicBezTo>
                    <a:pt x="1981" y="4479"/>
                    <a:pt x="1880" y="4592"/>
                    <a:pt x="1910" y="4723"/>
                  </a:cubicBezTo>
                  <a:cubicBezTo>
                    <a:pt x="1937" y="4845"/>
                    <a:pt x="2054" y="4914"/>
                    <a:pt x="2240" y="4914"/>
                  </a:cubicBezTo>
                  <a:cubicBezTo>
                    <a:pt x="2243" y="4914"/>
                    <a:pt x="2246" y="4914"/>
                    <a:pt x="2248" y="4914"/>
                  </a:cubicBezTo>
                  <a:cubicBezTo>
                    <a:pt x="2287" y="4914"/>
                    <a:pt x="2328" y="4912"/>
                    <a:pt x="2368" y="4907"/>
                  </a:cubicBezTo>
                  <a:lnTo>
                    <a:pt x="2368" y="4907"/>
                  </a:lnTo>
                  <a:lnTo>
                    <a:pt x="2229" y="5865"/>
                  </a:lnTo>
                  <a:cubicBezTo>
                    <a:pt x="2225" y="5886"/>
                    <a:pt x="2223" y="5908"/>
                    <a:pt x="2212" y="5918"/>
                  </a:cubicBezTo>
                  <a:cubicBezTo>
                    <a:pt x="2199" y="5929"/>
                    <a:pt x="2180" y="5931"/>
                    <a:pt x="2163" y="5936"/>
                  </a:cubicBezTo>
                  <a:lnTo>
                    <a:pt x="1728" y="6013"/>
                  </a:lnTo>
                  <a:cubicBezTo>
                    <a:pt x="1728" y="5914"/>
                    <a:pt x="1698" y="5843"/>
                    <a:pt x="1644" y="5803"/>
                  </a:cubicBezTo>
                  <a:cubicBezTo>
                    <a:pt x="1624" y="5789"/>
                    <a:pt x="1599" y="5783"/>
                    <a:pt x="1574" y="5783"/>
                  </a:cubicBezTo>
                  <a:cubicBezTo>
                    <a:pt x="1528" y="5783"/>
                    <a:pt x="1480" y="5803"/>
                    <a:pt x="1456" y="5837"/>
                  </a:cubicBezTo>
                  <a:cubicBezTo>
                    <a:pt x="1443" y="5852"/>
                    <a:pt x="1436" y="5871"/>
                    <a:pt x="1436" y="5888"/>
                  </a:cubicBezTo>
                  <a:lnTo>
                    <a:pt x="1295" y="5906"/>
                  </a:lnTo>
                  <a:lnTo>
                    <a:pt x="1289" y="5914"/>
                  </a:lnTo>
                  <a:cubicBezTo>
                    <a:pt x="1216" y="6019"/>
                    <a:pt x="1137" y="6139"/>
                    <a:pt x="1117" y="6276"/>
                  </a:cubicBezTo>
                  <a:cubicBezTo>
                    <a:pt x="1100" y="6413"/>
                    <a:pt x="1167" y="6581"/>
                    <a:pt x="1308" y="6621"/>
                  </a:cubicBezTo>
                  <a:cubicBezTo>
                    <a:pt x="1349" y="6634"/>
                    <a:pt x="1394" y="6636"/>
                    <a:pt x="1436" y="6640"/>
                  </a:cubicBezTo>
                  <a:cubicBezTo>
                    <a:pt x="1531" y="6647"/>
                    <a:pt x="1591" y="6653"/>
                    <a:pt x="1610" y="6709"/>
                  </a:cubicBezTo>
                  <a:cubicBezTo>
                    <a:pt x="1616" y="6730"/>
                    <a:pt x="1614" y="6750"/>
                    <a:pt x="1604" y="6767"/>
                  </a:cubicBezTo>
                  <a:cubicBezTo>
                    <a:pt x="1571" y="6823"/>
                    <a:pt x="1466" y="6859"/>
                    <a:pt x="1387" y="6874"/>
                  </a:cubicBezTo>
                  <a:cubicBezTo>
                    <a:pt x="1284" y="6893"/>
                    <a:pt x="1205" y="6919"/>
                    <a:pt x="1137" y="6955"/>
                  </a:cubicBezTo>
                  <a:cubicBezTo>
                    <a:pt x="1100" y="6975"/>
                    <a:pt x="1064" y="6998"/>
                    <a:pt x="1027" y="7022"/>
                  </a:cubicBezTo>
                  <a:cubicBezTo>
                    <a:pt x="946" y="7077"/>
                    <a:pt x="860" y="7131"/>
                    <a:pt x="779" y="7131"/>
                  </a:cubicBezTo>
                  <a:cubicBezTo>
                    <a:pt x="759" y="7131"/>
                    <a:pt x="740" y="7128"/>
                    <a:pt x="721" y="7120"/>
                  </a:cubicBezTo>
                  <a:lnTo>
                    <a:pt x="702" y="7114"/>
                  </a:lnTo>
                  <a:lnTo>
                    <a:pt x="689" y="7131"/>
                  </a:lnTo>
                  <a:cubicBezTo>
                    <a:pt x="657" y="7183"/>
                    <a:pt x="648" y="7245"/>
                    <a:pt x="665" y="7309"/>
                  </a:cubicBezTo>
                  <a:cubicBezTo>
                    <a:pt x="687" y="7390"/>
                    <a:pt x="747" y="7465"/>
                    <a:pt x="822" y="7506"/>
                  </a:cubicBezTo>
                  <a:cubicBezTo>
                    <a:pt x="892" y="7542"/>
                    <a:pt x="976" y="7560"/>
                    <a:pt x="1085" y="7560"/>
                  </a:cubicBezTo>
                  <a:cubicBezTo>
                    <a:pt x="1134" y="7560"/>
                    <a:pt x="1182" y="7557"/>
                    <a:pt x="1231" y="7553"/>
                  </a:cubicBezTo>
                  <a:lnTo>
                    <a:pt x="1612" y="7525"/>
                  </a:lnTo>
                  <a:cubicBezTo>
                    <a:pt x="1640" y="7523"/>
                    <a:pt x="1666" y="7521"/>
                    <a:pt x="1694" y="7521"/>
                  </a:cubicBezTo>
                  <a:cubicBezTo>
                    <a:pt x="1747" y="7521"/>
                    <a:pt x="1786" y="7530"/>
                    <a:pt x="1820" y="7545"/>
                  </a:cubicBezTo>
                  <a:cubicBezTo>
                    <a:pt x="1852" y="7562"/>
                    <a:pt x="1880" y="7594"/>
                    <a:pt x="1891" y="7628"/>
                  </a:cubicBezTo>
                  <a:cubicBezTo>
                    <a:pt x="1895" y="7645"/>
                    <a:pt x="1899" y="7671"/>
                    <a:pt x="1886" y="7695"/>
                  </a:cubicBezTo>
                  <a:lnTo>
                    <a:pt x="1871" y="7720"/>
                  </a:lnTo>
                  <a:lnTo>
                    <a:pt x="1899" y="7731"/>
                  </a:lnTo>
                  <a:cubicBezTo>
                    <a:pt x="1919" y="7742"/>
                    <a:pt x="1942" y="7746"/>
                    <a:pt x="1964" y="7746"/>
                  </a:cubicBezTo>
                  <a:cubicBezTo>
                    <a:pt x="2043" y="7746"/>
                    <a:pt x="2116" y="7692"/>
                    <a:pt x="2188" y="7641"/>
                  </a:cubicBezTo>
                  <a:cubicBezTo>
                    <a:pt x="2252" y="7593"/>
                    <a:pt x="2312" y="7552"/>
                    <a:pt x="2365" y="7552"/>
                  </a:cubicBezTo>
                  <a:cubicBezTo>
                    <a:pt x="2384" y="7552"/>
                    <a:pt x="2401" y="7557"/>
                    <a:pt x="2418" y="7568"/>
                  </a:cubicBezTo>
                  <a:cubicBezTo>
                    <a:pt x="2448" y="7590"/>
                    <a:pt x="2467" y="7630"/>
                    <a:pt x="2467" y="7682"/>
                  </a:cubicBezTo>
                  <a:cubicBezTo>
                    <a:pt x="2471" y="7842"/>
                    <a:pt x="2317" y="7967"/>
                    <a:pt x="2171" y="8003"/>
                  </a:cubicBezTo>
                  <a:cubicBezTo>
                    <a:pt x="2120" y="8016"/>
                    <a:pt x="2062" y="8021"/>
                    <a:pt x="2000" y="8021"/>
                  </a:cubicBezTo>
                  <a:cubicBezTo>
                    <a:pt x="1918" y="8021"/>
                    <a:pt x="1830" y="8012"/>
                    <a:pt x="1745" y="8001"/>
                  </a:cubicBezTo>
                  <a:lnTo>
                    <a:pt x="1674" y="7992"/>
                  </a:lnTo>
                  <a:cubicBezTo>
                    <a:pt x="1654" y="7990"/>
                    <a:pt x="1633" y="7988"/>
                    <a:pt x="1612" y="7988"/>
                  </a:cubicBezTo>
                  <a:cubicBezTo>
                    <a:pt x="1581" y="7988"/>
                    <a:pt x="1551" y="7992"/>
                    <a:pt x="1526" y="8001"/>
                  </a:cubicBezTo>
                  <a:cubicBezTo>
                    <a:pt x="1460" y="8027"/>
                    <a:pt x="1417" y="8089"/>
                    <a:pt x="1387" y="8136"/>
                  </a:cubicBezTo>
                  <a:lnTo>
                    <a:pt x="1164" y="8466"/>
                  </a:lnTo>
                  <a:lnTo>
                    <a:pt x="957" y="8464"/>
                  </a:lnTo>
                  <a:lnTo>
                    <a:pt x="961" y="8494"/>
                  </a:lnTo>
                  <a:cubicBezTo>
                    <a:pt x="969" y="8564"/>
                    <a:pt x="946" y="8639"/>
                    <a:pt x="892" y="8699"/>
                  </a:cubicBezTo>
                  <a:cubicBezTo>
                    <a:pt x="838" y="8763"/>
                    <a:pt x="764" y="8800"/>
                    <a:pt x="689" y="8800"/>
                  </a:cubicBezTo>
                  <a:cubicBezTo>
                    <a:pt x="679" y="8800"/>
                    <a:pt x="668" y="8800"/>
                    <a:pt x="657" y="8798"/>
                  </a:cubicBezTo>
                  <a:lnTo>
                    <a:pt x="624" y="8794"/>
                  </a:lnTo>
                  <a:lnTo>
                    <a:pt x="624" y="8794"/>
                  </a:lnTo>
                  <a:lnTo>
                    <a:pt x="650" y="9181"/>
                  </a:lnTo>
                  <a:lnTo>
                    <a:pt x="1563" y="8755"/>
                  </a:lnTo>
                  <a:cubicBezTo>
                    <a:pt x="1616" y="8729"/>
                    <a:pt x="1683" y="8699"/>
                    <a:pt x="1724" y="8639"/>
                  </a:cubicBezTo>
                  <a:cubicBezTo>
                    <a:pt x="1739" y="8616"/>
                    <a:pt x="1747" y="8590"/>
                    <a:pt x="1758" y="8564"/>
                  </a:cubicBezTo>
                  <a:cubicBezTo>
                    <a:pt x="1766" y="8541"/>
                    <a:pt x="1775" y="8519"/>
                    <a:pt x="1788" y="8500"/>
                  </a:cubicBezTo>
                  <a:cubicBezTo>
                    <a:pt x="1831" y="8436"/>
                    <a:pt x="1919" y="8419"/>
                    <a:pt x="2006" y="8406"/>
                  </a:cubicBezTo>
                  <a:cubicBezTo>
                    <a:pt x="2081" y="8394"/>
                    <a:pt x="2166" y="8383"/>
                    <a:pt x="2246" y="8383"/>
                  </a:cubicBezTo>
                  <a:cubicBezTo>
                    <a:pt x="2286" y="8383"/>
                    <a:pt x="2325" y="8386"/>
                    <a:pt x="2360" y="8393"/>
                  </a:cubicBezTo>
                  <a:cubicBezTo>
                    <a:pt x="2407" y="8402"/>
                    <a:pt x="2456" y="8419"/>
                    <a:pt x="2503" y="8434"/>
                  </a:cubicBezTo>
                  <a:cubicBezTo>
                    <a:pt x="2581" y="8459"/>
                    <a:pt x="2660" y="8485"/>
                    <a:pt x="2737" y="8485"/>
                  </a:cubicBezTo>
                  <a:cubicBezTo>
                    <a:pt x="2788" y="8485"/>
                    <a:pt x="2833" y="8474"/>
                    <a:pt x="2874" y="8451"/>
                  </a:cubicBezTo>
                  <a:cubicBezTo>
                    <a:pt x="2906" y="8432"/>
                    <a:pt x="2934" y="8406"/>
                    <a:pt x="2960" y="8380"/>
                  </a:cubicBezTo>
                  <a:cubicBezTo>
                    <a:pt x="2992" y="8350"/>
                    <a:pt x="3022" y="8322"/>
                    <a:pt x="3058" y="8309"/>
                  </a:cubicBezTo>
                  <a:cubicBezTo>
                    <a:pt x="3074" y="8304"/>
                    <a:pt x="3090" y="8301"/>
                    <a:pt x="3107" y="8301"/>
                  </a:cubicBezTo>
                  <a:cubicBezTo>
                    <a:pt x="3183" y="8301"/>
                    <a:pt x="3268" y="8356"/>
                    <a:pt x="3348" y="8412"/>
                  </a:cubicBezTo>
                  <a:cubicBezTo>
                    <a:pt x="3429" y="8470"/>
                    <a:pt x="3515" y="8530"/>
                    <a:pt x="3600" y="8530"/>
                  </a:cubicBezTo>
                  <a:cubicBezTo>
                    <a:pt x="3633" y="8530"/>
                    <a:pt x="3665" y="8524"/>
                    <a:pt x="3692" y="8507"/>
                  </a:cubicBezTo>
                  <a:cubicBezTo>
                    <a:pt x="3725" y="8487"/>
                    <a:pt x="3748" y="8462"/>
                    <a:pt x="3772" y="8438"/>
                  </a:cubicBezTo>
                  <a:cubicBezTo>
                    <a:pt x="3780" y="8425"/>
                    <a:pt x="3791" y="8414"/>
                    <a:pt x="3802" y="8406"/>
                  </a:cubicBezTo>
                  <a:cubicBezTo>
                    <a:pt x="3875" y="8333"/>
                    <a:pt x="3977" y="8301"/>
                    <a:pt x="4134" y="8301"/>
                  </a:cubicBezTo>
                  <a:cubicBezTo>
                    <a:pt x="4196" y="8301"/>
                    <a:pt x="4260" y="8307"/>
                    <a:pt x="4322" y="8312"/>
                  </a:cubicBezTo>
                  <a:cubicBezTo>
                    <a:pt x="4350" y="8314"/>
                    <a:pt x="4380" y="8316"/>
                    <a:pt x="4408" y="8318"/>
                  </a:cubicBezTo>
                  <a:cubicBezTo>
                    <a:pt x="4422" y="8319"/>
                    <a:pt x="4437" y="8319"/>
                    <a:pt x="4452" y="8319"/>
                  </a:cubicBezTo>
                  <a:cubicBezTo>
                    <a:pt x="4669" y="8319"/>
                    <a:pt x="4907" y="8230"/>
                    <a:pt x="4942" y="8035"/>
                  </a:cubicBezTo>
                  <a:cubicBezTo>
                    <a:pt x="5002" y="8057"/>
                    <a:pt x="5059" y="8076"/>
                    <a:pt x="5122" y="8076"/>
                  </a:cubicBezTo>
                  <a:cubicBezTo>
                    <a:pt x="5149" y="8076"/>
                    <a:pt x="5175" y="8072"/>
                    <a:pt x="5201" y="8063"/>
                  </a:cubicBezTo>
                  <a:cubicBezTo>
                    <a:pt x="5259" y="8044"/>
                    <a:pt x="5310" y="7984"/>
                    <a:pt x="5321" y="7922"/>
                  </a:cubicBezTo>
                  <a:cubicBezTo>
                    <a:pt x="5331" y="7870"/>
                    <a:pt x="5317" y="7825"/>
                    <a:pt x="5282" y="7797"/>
                  </a:cubicBezTo>
                  <a:lnTo>
                    <a:pt x="5276" y="7793"/>
                  </a:lnTo>
                  <a:lnTo>
                    <a:pt x="4693" y="7677"/>
                  </a:lnTo>
                  <a:cubicBezTo>
                    <a:pt x="4712" y="7614"/>
                    <a:pt x="4779" y="7562"/>
                    <a:pt x="4848" y="7562"/>
                  </a:cubicBezTo>
                  <a:cubicBezTo>
                    <a:pt x="4856" y="7562"/>
                    <a:pt x="4865" y="7562"/>
                    <a:pt x="4873" y="7564"/>
                  </a:cubicBezTo>
                  <a:lnTo>
                    <a:pt x="4907" y="7568"/>
                  </a:lnTo>
                  <a:lnTo>
                    <a:pt x="4894" y="7388"/>
                  </a:lnTo>
                  <a:lnTo>
                    <a:pt x="4894" y="7388"/>
                  </a:lnTo>
                  <a:cubicBezTo>
                    <a:pt x="4899" y="7389"/>
                    <a:pt x="4904" y="7389"/>
                    <a:pt x="4908" y="7389"/>
                  </a:cubicBezTo>
                  <a:cubicBezTo>
                    <a:pt x="4985" y="7389"/>
                    <a:pt x="5063" y="7323"/>
                    <a:pt x="5087" y="7240"/>
                  </a:cubicBezTo>
                  <a:cubicBezTo>
                    <a:pt x="5113" y="7157"/>
                    <a:pt x="5094" y="7071"/>
                    <a:pt x="5074" y="6998"/>
                  </a:cubicBezTo>
                  <a:lnTo>
                    <a:pt x="5520" y="6938"/>
                  </a:lnTo>
                  <a:cubicBezTo>
                    <a:pt x="5591" y="6930"/>
                    <a:pt x="5676" y="6917"/>
                    <a:pt x="5743" y="6868"/>
                  </a:cubicBezTo>
                  <a:cubicBezTo>
                    <a:pt x="5809" y="6816"/>
                    <a:pt x="5848" y="6711"/>
                    <a:pt x="5796" y="6636"/>
                  </a:cubicBezTo>
                  <a:lnTo>
                    <a:pt x="5786" y="6621"/>
                  </a:lnTo>
                  <a:lnTo>
                    <a:pt x="5769" y="6625"/>
                  </a:lnTo>
                  <a:cubicBezTo>
                    <a:pt x="5751" y="6630"/>
                    <a:pt x="5732" y="6633"/>
                    <a:pt x="5713" y="6633"/>
                  </a:cubicBezTo>
                  <a:cubicBezTo>
                    <a:pt x="5641" y="6633"/>
                    <a:pt x="5567" y="6598"/>
                    <a:pt x="5524" y="6542"/>
                  </a:cubicBezTo>
                  <a:cubicBezTo>
                    <a:pt x="5516" y="6531"/>
                    <a:pt x="5507" y="6518"/>
                    <a:pt x="5501" y="6506"/>
                  </a:cubicBezTo>
                  <a:cubicBezTo>
                    <a:pt x="5481" y="6476"/>
                    <a:pt x="5462" y="6446"/>
                    <a:pt x="5428" y="6424"/>
                  </a:cubicBezTo>
                  <a:cubicBezTo>
                    <a:pt x="5389" y="6396"/>
                    <a:pt x="5340" y="6394"/>
                    <a:pt x="5297" y="6394"/>
                  </a:cubicBezTo>
                  <a:lnTo>
                    <a:pt x="4498" y="6407"/>
                  </a:lnTo>
                  <a:cubicBezTo>
                    <a:pt x="4526" y="6043"/>
                    <a:pt x="4468" y="5672"/>
                    <a:pt x="4329" y="5334"/>
                  </a:cubicBezTo>
                  <a:lnTo>
                    <a:pt x="4322" y="5325"/>
                  </a:lnTo>
                  <a:cubicBezTo>
                    <a:pt x="4273" y="5274"/>
                    <a:pt x="4202" y="5244"/>
                    <a:pt x="4130" y="5244"/>
                  </a:cubicBezTo>
                  <a:cubicBezTo>
                    <a:pt x="4155" y="5158"/>
                    <a:pt x="4100" y="5057"/>
                    <a:pt x="4025" y="4991"/>
                  </a:cubicBezTo>
                  <a:cubicBezTo>
                    <a:pt x="4012" y="4978"/>
                    <a:pt x="3999" y="4965"/>
                    <a:pt x="3984" y="4954"/>
                  </a:cubicBezTo>
                  <a:cubicBezTo>
                    <a:pt x="3922" y="4901"/>
                    <a:pt x="3860" y="4847"/>
                    <a:pt x="3847" y="4772"/>
                  </a:cubicBezTo>
                  <a:cubicBezTo>
                    <a:pt x="3845" y="4759"/>
                    <a:pt x="3842" y="4744"/>
                    <a:pt x="3840" y="4729"/>
                  </a:cubicBezTo>
                  <a:cubicBezTo>
                    <a:pt x="3836" y="4667"/>
                    <a:pt x="3827" y="4590"/>
                    <a:pt x="3757" y="4577"/>
                  </a:cubicBezTo>
                  <a:cubicBezTo>
                    <a:pt x="3752" y="4577"/>
                    <a:pt x="3747" y="4576"/>
                    <a:pt x="3742" y="4576"/>
                  </a:cubicBezTo>
                  <a:cubicBezTo>
                    <a:pt x="3720" y="4576"/>
                    <a:pt x="3699" y="4583"/>
                    <a:pt x="3682" y="4590"/>
                  </a:cubicBezTo>
                  <a:cubicBezTo>
                    <a:pt x="3671" y="4594"/>
                    <a:pt x="3663" y="4599"/>
                    <a:pt x="3652" y="4601"/>
                  </a:cubicBezTo>
                  <a:cubicBezTo>
                    <a:pt x="3647" y="4602"/>
                    <a:pt x="3643" y="4602"/>
                    <a:pt x="3639" y="4602"/>
                  </a:cubicBezTo>
                  <a:cubicBezTo>
                    <a:pt x="3590" y="4602"/>
                    <a:pt x="3544" y="4549"/>
                    <a:pt x="3534" y="4500"/>
                  </a:cubicBezTo>
                  <a:cubicBezTo>
                    <a:pt x="3523" y="4455"/>
                    <a:pt x="3528" y="4408"/>
                    <a:pt x="3532" y="4359"/>
                  </a:cubicBezTo>
                  <a:cubicBezTo>
                    <a:pt x="3534" y="4337"/>
                    <a:pt x="3536" y="4316"/>
                    <a:pt x="3538" y="4297"/>
                  </a:cubicBezTo>
                  <a:cubicBezTo>
                    <a:pt x="3549" y="4048"/>
                    <a:pt x="3399" y="3804"/>
                    <a:pt x="3172" y="3705"/>
                  </a:cubicBezTo>
                  <a:cubicBezTo>
                    <a:pt x="3159" y="3699"/>
                    <a:pt x="3146" y="3695"/>
                    <a:pt x="3133" y="3690"/>
                  </a:cubicBezTo>
                  <a:cubicBezTo>
                    <a:pt x="3090" y="3673"/>
                    <a:pt x="3050" y="3656"/>
                    <a:pt x="3022" y="3628"/>
                  </a:cubicBezTo>
                  <a:cubicBezTo>
                    <a:pt x="2928" y="3536"/>
                    <a:pt x="2988" y="3367"/>
                    <a:pt x="3056" y="3243"/>
                  </a:cubicBezTo>
                  <a:lnTo>
                    <a:pt x="3078" y="3206"/>
                  </a:lnTo>
                  <a:lnTo>
                    <a:pt x="3035" y="3202"/>
                  </a:lnTo>
                  <a:cubicBezTo>
                    <a:pt x="2918" y="3193"/>
                    <a:pt x="2801" y="3188"/>
                    <a:pt x="2683" y="3188"/>
                  </a:cubicBezTo>
                  <a:cubicBezTo>
                    <a:pt x="2551" y="3188"/>
                    <a:pt x="2419" y="3194"/>
                    <a:pt x="2289" y="3204"/>
                  </a:cubicBezTo>
                  <a:cubicBezTo>
                    <a:pt x="2266" y="3056"/>
                    <a:pt x="2306" y="2902"/>
                    <a:pt x="2343" y="2767"/>
                  </a:cubicBezTo>
                  <a:lnTo>
                    <a:pt x="2510" y="2152"/>
                  </a:lnTo>
                  <a:cubicBezTo>
                    <a:pt x="2538" y="2047"/>
                    <a:pt x="2570" y="1948"/>
                    <a:pt x="2647" y="1899"/>
                  </a:cubicBezTo>
                  <a:cubicBezTo>
                    <a:pt x="2675" y="1880"/>
                    <a:pt x="2709" y="1869"/>
                    <a:pt x="2743" y="1858"/>
                  </a:cubicBezTo>
                  <a:cubicBezTo>
                    <a:pt x="2776" y="1848"/>
                    <a:pt x="2808" y="1837"/>
                    <a:pt x="2840" y="1820"/>
                  </a:cubicBezTo>
                  <a:cubicBezTo>
                    <a:pt x="2885" y="1794"/>
                    <a:pt x="2921" y="1745"/>
                    <a:pt x="2930" y="1696"/>
                  </a:cubicBezTo>
                  <a:cubicBezTo>
                    <a:pt x="2932" y="1679"/>
                    <a:pt x="2932" y="1664"/>
                    <a:pt x="2928" y="1649"/>
                  </a:cubicBezTo>
                  <a:cubicBezTo>
                    <a:pt x="3011" y="1640"/>
                    <a:pt x="3093" y="1599"/>
                    <a:pt x="3155" y="1535"/>
                  </a:cubicBezTo>
                  <a:cubicBezTo>
                    <a:pt x="3223" y="1462"/>
                    <a:pt x="3260" y="1368"/>
                    <a:pt x="3255" y="1278"/>
                  </a:cubicBezTo>
                  <a:lnTo>
                    <a:pt x="3255" y="1256"/>
                  </a:lnTo>
                  <a:lnTo>
                    <a:pt x="3234" y="1252"/>
                  </a:lnTo>
                  <a:cubicBezTo>
                    <a:pt x="2946" y="1197"/>
                    <a:pt x="2651" y="1169"/>
                    <a:pt x="2357" y="1169"/>
                  </a:cubicBezTo>
                  <a:cubicBezTo>
                    <a:pt x="2209" y="1169"/>
                    <a:pt x="2061" y="1176"/>
                    <a:pt x="1914" y="1190"/>
                  </a:cubicBezTo>
                  <a:lnTo>
                    <a:pt x="1895" y="1192"/>
                  </a:lnTo>
                  <a:lnTo>
                    <a:pt x="1891" y="1209"/>
                  </a:lnTo>
                  <a:cubicBezTo>
                    <a:pt x="1861" y="1304"/>
                    <a:pt x="1762" y="1346"/>
                    <a:pt x="1674" y="1346"/>
                  </a:cubicBezTo>
                  <a:cubicBezTo>
                    <a:pt x="1604" y="1346"/>
                    <a:pt x="1516" y="1316"/>
                    <a:pt x="1479" y="1235"/>
                  </a:cubicBezTo>
                  <a:cubicBezTo>
                    <a:pt x="1424" y="1113"/>
                    <a:pt x="1492" y="967"/>
                    <a:pt x="1589" y="886"/>
                  </a:cubicBezTo>
                  <a:cubicBezTo>
                    <a:pt x="1696" y="796"/>
                    <a:pt x="1841" y="757"/>
                    <a:pt x="1970" y="723"/>
                  </a:cubicBezTo>
                  <a:lnTo>
                    <a:pt x="2011" y="710"/>
                  </a:lnTo>
                  <a:lnTo>
                    <a:pt x="1983" y="678"/>
                  </a:lnTo>
                  <a:cubicBezTo>
                    <a:pt x="1899" y="579"/>
                    <a:pt x="2053" y="419"/>
                    <a:pt x="2086" y="389"/>
                  </a:cubicBezTo>
                  <a:cubicBezTo>
                    <a:pt x="2197" y="282"/>
                    <a:pt x="2283" y="130"/>
                    <a:pt x="2191" y="25"/>
                  </a:cubicBezTo>
                  <a:lnTo>
                    <a:pt x="2182" y="18"/>
                  </a:lnTo>
                  <a:cubicBezTo>
                    <a:pt x="2161" y="5"/>
                    <a:pt x="2137" y="1"/>
                    <a:pt x="21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151"/>
            <p:cNvSpPr/>
            <p:nvPr/>
          </p:nvSpPr>
          <p:spPr>
            <a:xfrm>
              <a:off x="4228247" y="2159088"/>
              <a:ext cx="13412" cy="10627"/>
            </a:xfrm>
            <a:custGeom>
              <a:rect b="b" l="l" r="r" t="t"/>
              <a:pathLst>
                <a:path extrusionOk="0" h="374" w="472">
                  <a:moveTo>
                    <a:pt x="314" y="1"/>
                  </a:moveTo>
                  <a:cubicBezTo>
                    <a:pt x="275" y="1"/>
                    <a:pt x="235" y="10"/>
                    <a:pt x="197" y="22"/>
                  </a:cubicBezTo>
                  <a:cubicBezTo>
                    <a:pt x="152" y="35"/>
                    <a:pt x="105" y="54"/>
                    <a:pt x="79" y="93"/>
                  </a:cubicBezTo>
                  <a:cubicBezTo>
                    <a:pt x="69" y="110"/>
                    <a:pt x="62" y="131"/>
                    <a:pt x="56" y="153"/>
                  </a:cubicBezTo>
                  <a:cubicBezTo>
                    <a:pt x="39" y="211"/>
                    <a:pt x="21" y="271"/>
                    <a:pt x="4" y="329"/>
                  </a:cubicBezTo>
                  <a:cubicBezTo>
                    <a:pt x="2" y="337"/>
                    <a:pt x="0" y="346"/>
                    <a:pt x="4" y="352"/>
                  </a:cubicBezTo>
                  <a:cubicBezTo>
                    <a:pt x="9" y="358"/>
                    <a:pt x="17" y="361"/>
                    <a:pt x="24" y="363"/>
                  </a:cubicBezTo>
                  <a:cubicBezTo>
                    <a:pt x="57" y="370"/>
                    <a:pt x="90" y="373"/>
                    <a:pt x="124" y="373"/>
                  </a:cubicBezTo>
                  <a:cubicBezTo>
                    <a:pt x="203" y="373"/>
                    <a:pt x="283" y="354"/>
                    <a:pt x="354" y="318"/>
                  </a:cubicBezTo>
                  <a:cubicBezTo>
                    <a:pt x="403" y="288"/>
                    <a:pt x="441" y="239"/>
                    <a:pt x="459" y="185"/>
                  </a:cubicBezTo>
                  <a:cubicBezTo>
                    <a:pt x="469" y="153"/>
                    <a:pt x="471" y="116"/>
                    <a:pt x="459" y="84"/>
                  </a:cubicBezTo>
                  <a:cubicBezTo>
                    <a:pt x="441" y="37"/>
                    <a:pt x="392" y="9"/>
                    <a:pt x="343" y="3"/>
                  </a:cubicBezTo>
                  <a:cubicBezTo>
                    <a:pt x="333" y="2"/>
                    <a:pt x="324"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151"/>
            <p:cNvSpPr/>
            <p:nvPr/>
          </p:nvSpPr>
          <p:spPr>
            <a:xfrm>
              <a:off x="4227395" y="2158321"/>
              <a:ext cx="15117" cy="12133"/>
            </a:xfrm>
            <a:custGeom>
              <a:rect b="b" l="l" r="r" t="t"/>
              <a:pathLst>
                <a:path extrusionOk="0" h="427" w="532">
                  <a:moveTo>
                    <a:pt x="346" y="54"/>
                  </a:moveTo>
                  <a:cubicBezTo>
                    <a:pt x="354" y="54"/>
                    <a:pt x="362" y="54"/>
                    <a:pt x="371" y="56"/>
                  </a:cubicBezTo>
                  <a:cubicBezTo>
                    <a:pt x="414" y="62"/>
                    <a:pt x="452" y="88"/>
                    <a:pt x="465" y="120"/>
                  </a:cubicBezTo>
                  <a:cubicBezTo>
                    <a:pt x="476" y="150"/>
                    <a:pt x="469" y="182"/>
                    <a:pt x="463" y="203"/>
                  </a:cubicBezTo>
                  <a:cubicBezTo>
                    <a:pt x="448" y="253"/>
                    <a:pt x="414" y="296"/>
                    <a:pt x="371" y="319"/>
                  </a:cubicBezTo>
                  <a:cubicBezTo>
                    <a:pt x="304" y="356"/>
                    <a:pt x="229" y="373"/>
                    <a:pt x="154" y="373"/>
                  </a:cubicBezTo>
                  <a:cubicBezTo>
                    <a:pt x="124" y="373"/>
                    <a:pt x="94" y="371"/>
                    <a:pt x="60" y="362"/>
                  </a:cubicBezTo>
                  <a:cubicBezTo>
                    <a:pt x="60" y="362"/>
                    <a:pt x="60" y="362"/>
                    <a:pt x="60" y="360"/>
                  </a:cubicBezTo>
                  <a:lnTo>
                    <a:pt x="111" y="188"/>
                  </a:lnTo>
                  <a:cubicBezTo>
                    <a:pt x="116" y="169"/>
                    <a:pt x="122" y="150"/>
                    <a:pt x="133" y="135"/>
                  </a:cubicBezTo>
                  <a:cubicBezTo>
                    <a:pt x="154" y="103"/>
                    <a:pt x="195" y="88"/>
                    <a:pt x="236" y="75"/>
                  </a:cubicBezTo>
                  <a:cubicBezTo>
                    <a:pt x="269" y="64"/>
                    <a:pt x="308" y="54"/>
                    <a:pt x="346" y="54"/>
                  </a:cubicBezTo>
                  <a:close/>
                  <a:moveTo>
                    <a:pt x="347" y="0"/>
                  </a:moveTo>
                  <a:cubicBezTo>
                    <a:pt x="302" y="0"/>
                    <a:pt x="258" y="11"/>
                    <a:pt x="221" y="23"/>
                  </a:cubicBezTo>
                  <a:cubicBezTo>
                    <a:pt x="171" y="38"/>
                    <a:pt x="118" y="58"/>
                    <a:pt x="88" y="105"/>
                  </a:cubicBezTo>
                  <a:cubicBezTo>
                    <a:pt x="73" y="126"/>
                    <a:pt x="66" y="152"/>
                    <a:pt x="60" y="173"/>
                  </a:cubicBezTo>
                  <a:lnTo>
                    <a:pt x="9" y="347"/>
                  </a:lnTo>
                  <a:cubicBezTo>
                    <a:pt x="6" y="356"/>
                    <a:pt x="0" y="377"/>
                    <a:pt x="13" y="396"/>
                  </a:cubicBezTo>
                  <a:cubicBezTo>
                    <a:pt x="24" y="409"/>
                    <a:pt x="41" y="413"/>
                    <a:pt x="47" y="415"/>
                  </a:cubicBezTo>
                  <a:cubicBezTo>
                    <a:pt x="81" y="422"/>
                    <a:pt x="118" y="426"/>
                    <a:pt x="154" y="426"/>
                  </a:cubicBezTo>
                  <a:cubicBezTo>
                    <a:pt x="238" y="426"/>
                    <a:pt x="324" y="407"/>
                    <a:pt x="399" y="366"/>
                  </a:cubicBezTo>
                  <a:cubicBezTo>
                    <a:pt x="452" y="334"/>
                    <a:pt x="493" y="281"/>
                    <a:pt x="514" y="221"/>
                  </a:cubicBezTo>
                  <a:cubicBezTo>
                    <a:pt x="523" y="191"/>
                    <a:pt x="531" y="143"/>
                    <a:pt x="514" y="101"/>
                  </a:cubicBezTo>
                  <a:cubicBezTo>
                    <a:pt x="495" y="49"/>
                    <a:pt x="441" y="11"/>
                    <a:pt x="377" y="2"/>
                  </a:cubicBezTo>
                  <a:cubicBezTo>
                    <a:pt x="367" y="1"/>
                    <a:pt x="357" y="0"/>
                    <a:pt x="3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151"/>
            <p:cNvSpPr/>
            <p:nvPr/>
          </p:nvSpPr>
          <p:spPr>
            <a:xfrm>
              <a:off x="4218189" y="2131328"/>
              <a:ext cx="16708" cy="23016"/>
            </a:xfrm>
            <a:custGeom>
              <a:rect b="b" l="l" r="r" t="t"/>
              <a:pathLst>
                <a:path extrusionOk="0" h="810" w="588">
                  <a:moveTo>
                    <a:pt x="502" y="1"/>
                  </a:moveTo>
                  <a:cubicBezTo>
                    <a:pt x="442" y="1"/>
                    <a:pt x="390" y="46"/>
                    <a:pt x="354" y="93"/>
                  </a:cubicBezTo>
                  <a:cubicBezTo>
                    <a:pt x="315" y="140"/>
                    <a:pt x="285" y="194"/>
                    <a:pt x="238" y="232"/>
                  </a:cubicBezTo>
                  <a:cubicBezTo>
                    <a:pt x="189" y="271"/>
                    <a:pt x="125" y="286"/>
                    <a:pt x="67" y="309"/>
                  </a:cubicBezTo>
                  <a:cubicBezTo>
                    <a:pt x="54" y="316"/>
                    <a:pt x="39" y="322"/>
                    <a:pt x="28" y="333"/>
                  </a:cubicBezTo>
                  <a:cubicBezTo>
                    <a:pt x="1" y="359"/>
                    <a:pt x="7" y="404"/>
                    <a:pt x="22" y="438"/>
                  </a:cubicBezTo>
                  <a:cubicBezTo>
                    <a:pt x="39" y="472"/>
                    <a:pt x="65" y="502"/>
                    <a:pt x="76" y="538"/>
                  </a:cubicBezTo>
                  <a:cubicBezTo>
                    <a:pt x="101" y="626"/>
                    <a:pt x="41" y="725"/>
                    <a:pt x="80" y="808"/>
                  </a:cubicBezTo>
                  <a:cubicBezTo>
                    <a:pt x="85" y="809"/>
                    <a:pt x="90" y="809"/>
                    <a:pt x="95" y="809"/>
                  </a:cubicBezTo>
                  <a:cubicBezTo>
                    <a:pt x="203" y="809"/>
                    <a:pt x="302" y="705"/>
                    <a:pt x="292" y="596"/>
                  </a:cubicBezTo>
                  <a:cubicBezTo>
                    <a:pt x="290" y="586"/>
                    <a:pt x="290" y="573"/>
                    <a:pt x="294" y="562"/>
                  </a:cubicBezTo>
                  <a:cubicBezTo>
                    <a:pt x="300" y="546"/>
                    <a:pt x="317" y="542"/>
                    <a:pt x="337" y="542"/>
                  </a:cubicBezTo>
                  <a:cubicBezTo>
                    <a:pt x="351" y="542"/>
                    <a:pt x="366" y="544"/>
                    <a:pt x="380" y="545"/>
                  </a:cubicBezTo>
                  <a:cubicBezTo>
                    <a:pt x="383" y="545"/>
                    <a:pt x="387" y="545"/>
                    <a:pt x="390" y="545"/>
                  </a:cubicBezTo>
                  <a:cubicBezTo>
                    <a:pt x="434" y="545"/>
                    <a:pt x="478" y="521"/>
                    <a:pt x="506" y="487"/>
                  </a:cubicBezTo>
                  <a:cubicBezTo>
                    <a:pt x="538" y="449"/>
                    <a:pt x="555" y="401"/>
                    <a:pt x="566" y="352"/>
                  </a:cubicBezTo>
                  <a:cubicBezTo>
                    <a:pt x="588" y="245"/>
                    <a:pt x="579" y="129"/>
                    <a:pt x="538" y="26"/>
                  </a:cubicBezTo>
                  <a:cubicBezTo>
                    <a:pt x="534" y="18"/>
                    <a:pt x="530" y="9"/>
                    <a:pt x="523" y="5"/>
                  </a:cubicBezTo>
                  <a:cubicBezTo>
                    <a:pt x="517" y="1"/>
                    <a:pt x="508" y="1"/>
                    <a:pt x="5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151"/>
            <p:cNvSpPr/>
            <p:nvPr/>
          </p:nvSpPr>
          <p:spPr>
            <a:xfrm>
              <a:off x="4217336" y="2130532"/>
              <a:ext cx="18356" cy="24579"/>
            </a:xfrm>
            <a:custGeom>
              <a:rect b="b" l="l" r="r" t="t"/>
              <a:pathLst>
                <a:path extrusionOk="0" h="865" w="646">
                  <a:moveTo>
                    <a:pt x="538" y="54"/>
                  </a:moveTo>
                  <a:cubicBezTo>
                    <a:pt x="540" y="57"/>
                    <a:pt x="543" y="63"/>
                    <a:pt x="543" y="65"/>
                  </a:cubicBezTo>
                  <a:cubicBezTo>
                    <a:pt x="581" y="162"/>
                    <a:pt x="592" y="273"/>
                    <a:pt x="568" y="376"/>
                  </a:cubicBezTo>
                  <a:cubicBezTo>
                    <a:pt x="558" y="427"/>
                    <a:pt x="540" y="468"/>
                    <a:pt x="517" y="496"/>
                  </a:cubicBezTo>
                  <a:cubicBezTo>
                    <a:pt x="489" y="528"/>
                    <a:pt x="453" y="547"/>
                    <a:pt x="418" y="547"/>
                  </a:cubicBezTo>
                  <a:lnTo>
                    <a:pt x="399" y="545"/>
                  </a:lnTo>
                  <a:cubicBezTo>
                    <a:pt x="388" y="545"/>
                    <a:pt x="378" y="543"/>
                    <a:pt x="367" y="543"/>
                  </a:cubicBezTo>
                  <a:cubicBezTo>
                    <a:pt x="333" y="543"/>
                    <a:pt x="309" y="556"/>
                    <a:pt x="298" y="581"/>
                  </a:cubicBezTo>
                  <a:cubicBezTo>
                    <a:pt x="292" y="596"/>
                    <a:pt x="294" y="611"/>
                    <a:pt x="296" y="626"/>
                  </a:cubicBezTo>
                  <a:cubicBezTo>
                    <a:pt x="298" y="669"/>
                    <a:pt x="283" y="714"/>
                    <a:pt x="249" y="751"/>
                  </a:cubicBezTo>
                  <a:cubicBezTo>
                    <a:pt x="217" y="787"/>
                    <a:pt x="172" y="809"/>
                    <a:pt x="129" y="811"/>
                  </a:cubicBezTo>
                  <a:cubicBezTo>
                    <a:pt x="118" y="776"/>
                    <a:pt x="125" y="740"/>
                    <a:pt x="131" y="699"/>
                  </a:cubicBezTo>
                  <a:cubicBezTo>
                    <a:pt x="138" y="654"/>
                    <a:pt x="146" y="607"/>
                    <a:pt x="131" y="560"/>
                  </a:cubicBezTo>
                  <a:cubicBezTo>
                    <a:pt x="123" y="534"/>
                    <a:pt x="110" y="513"/>
                    <a:pt x="97" y="492"/>
                  </a:cubicBezTo>
                  <a:cubicBezTo>
                    <a:pt x="91" y="481"/>
                    <a:pt x="82" y="468"/>
                    <a:pt x="78" y="455"/>
                  </a:cubicBezTo>
                  <a:cubicBezTo>
                    <a:pt x="65" y="429"/>
                    <a:pt x="61" y="395"/>
                    <a:pt x="78" y="378"/>
                  </a:cubicBezTo>
                  <a:cubicBezTo>
                    <a:pt x="84" y="372"/>
                    <a:pt x="97" y="367"/>
                    <a:pt x="108" y="363"/>
                  </a:cubicBezTo>
                  <a:cubicBezTo>
                    <a:pt x="121" y="357"/>
                    <a:pt x="136" y="350"/>
                    <a:pt x="151" y="346"/>
                  </a:cubicBezTo>
                  <a:cubicBezTo>
                    <a:pt x="195" y="329"/>
                    <a:pt x="245" y="312"/>
                    <a:pt x="285" y="279"/>
                  </a:cubicBezTo>
                  <a:cubicBezTo>
                    <a:pt x="322" y="252"/>
                    <a:pt x="348" y="213"/>
                    <a:pt x="375" y="179"/>
                  </a:cubicBezTo>
                  <a:cubicBezTo>
                    <a:pt x="384" y="164"/>
                    <a:pt x="395" y="151"/>
                    <a:pt x="403" y="138"/>
                  </a:cubicBezTo>
                  <a:cubicBezTo>
                    <a:pt x="433" y="99"/>
                    <a:pt x="478" y="57"/>
                    <a:pt x="538" y="54"/>
                  </a:cubicBezTo>
                  <a:close/>
                  <a:moveTo>
                    <a:pt x="530" y="1"/>
                  </a:moveTo>
                  <a:cubicBezTo>
                    <a:pt x="472" y="3"/>
                    <a:pt x="414" y="37"/>
                    <a:pt x="363" y="104"/>
                  </a:cubicBezTo>
                  <a:cubicBezTo>
                    <a:pt x="352" y="119"/>
                    <a:pt x="341" y="132"/>
                    <a:pt x="330" y="147"/>
                  </a:cubicBezTo>
                  <a:cubicBezTo>
                    <a:pt x="307" y="181"/>
                    <a:pt x="283" y="213"/>
                    <a:pt x="251" y="239"/>
                  </a:cubicBezTo>
                  <a:cubicBezTo>
                    <a:pt x="217" y="264"/>
                    <a:pt x="176" y="279"/>
                    <a:pt x="131" y="297"/>
                  </a:cubicBezTo>
                  <a:cubicBezTo>
                    <a:pt x="116" y="301"/>
                    <a:pt x="101" y="307"/>
                    <a:pt x="88" y="312"/>
                  </a:cubicBezTo>
                  <a:cubicBezTo>
                    <a:pt x="71" y="318"/>
                    <a:pt x="54" y="327"/>
                    <a:pt x="39" y="342"/>
                  </a:cubicBezTo>
                  <a:cubicBezTo>
                    <a:pt x="1" y="380"/>
                    <a:pt x="9" y="438"/>
                    <a:pt x="28" y="479"/>
                  </a:cubicBezTo>
                  <a:cubicBezTo>
                    <a:pt x="35" y="492"/>
                    <a:pt x="43" y="507"/>
                    <a:pt x="52" y="519"/>
                  </a:cubicBezTo>
                  <a:cubicBezTo>
                    <a:pt x="63" y="539"/>
                    <a:pt x="73" y="556"/>
                    <a:pt x="80" y="575"/>
                  </a:cubicBezTo>
                  <a:cubicBezTo>
                    <a:pt x="91" y="609"/>
                    <a:pt x="84" y="650"/>
                    <a:pt x="78" y="691"/>
                  </a:cubicBezTo>
                  <a:cubicBezTo>
                    <a:pt x="71" y="742"/>
                    <a:pt x="63" y="796"/>
                    <a:pt x="86" y="847"/>
                  </a:cubicBezTo>
                  <a:lnTo>
                    <a:pt x="93" y="860"/>
                  </a:lnTo>
                  <a:lnTo>
                    <a:pt x="108" y="862"/>
                  </a:lnTo>
                  <a:cubicBezTo>
                    <a:pt x="114" y="862"/>
                    <a:pt x="118" y="864"/>
                    <a:pt x="125" y="864"/>
                  </a:cubicBezTo>
                  <a:cubicBezTo>
                    <a:pt x="185" y="864"/>
                    <a:pt x="245" y="836"/>
                    <a:pt x="290" y="787"/>
                  </a:cubicBezTo>
                  <a:cubicBezTo>
                    <a:pt x="333" y="740"/>
                    <a:pt x="354" y="680"/>
                    <a:pt x="348" y="618"/>
                  </a:cubicBezTo>
                  <a:cubicBezTo>
                    <a:pt x="348" y="611"/>
                    <a:pt x="348" y="605"/>
                    <a:pt x="348" y="601"/>
                  </a:cubicBezTo>
                  <a:cubicBezTo>
                    <a:pt x="350" y="599"/>
                    <a:pt x="360" y="596"/>
                    <a:pt x="367" y="596"/>
                  </a:cubicBezTo>
                  <a:cubicBezTo>
                    <a:pt x="375" y="596"/>
                    <a:pt x="384" y="599"/>
                    <a:pt x="393" y="599"/>
                  </a:cubicBezTo>
                  <a:lnTo>
                    <a:pt x="408" y="601"/>
                  </a:lnTo>
                  <a:cubicBezTo>
                    <a:pt x="411" y="601"/>
                    <a:pt x="415" y="601"/>
                    <a:pt x="419" y="601"/>
                  </a:cubicBezTo>
                  <a:cubicBezTo>
                    <a:pt x="469" y="601"/>
                    <a:pt x="520" y="574"/>
                    <a:pt x="558" y="532"/>
                  </a:cubicBezTo>
                  <a:cubicBezTo>
                    <a:pt x="588" y="496"/>
                    <a:pt x="609" y="449"/>
                    <a:pt x="622" y="387"/>
                  </a:cubicBezTo>
                  <a:cubicBezTo>
                    <a:pt x="645" y="273"/>
                    <a:pt x="635" y="153"/>
                    <a:pt x="592" y="44"/>
                  </a:cubicBezTo>
                  <a:cubicBezTo>
                    <a:pt x="590" y="35"/>
                    <a:pt x="583" y="20"/>
                    <a:pt x="566" y="9"/>
                  </a:cubicBezTo>
                  <a:cubicBezTo>
                    <a:pt x="558" y="5"/>
                    <a:pt x="547" y="1"/>
                    <a:pt x="5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151"/>
            <p:cNvSpPr/>
            <p:nvPr/>
          </p:nvSpPr>
          <p:spPr>
            <a:xfrm>
              <a:off x="4192134" y="2221625"/>
              <a:ext cx="57086" cy="45180"/>
            </a:xfrm>
            <a:custGeom>
              <a:rect b="b" l="l" r="r" t="t"/>
              <a:pathLst>
                <a:path extrusionOk="0" h="1590" w="2009">
                  <a:moveTo>
                    <a:pt x="1378" y="0"/>
                  </a:moveTo>
                  <a:lnTo>
                    <a:pt x="1378" y="0"/>
                  </a:lnTo>
                  <a:cubicBezTo>
                    <a:pt x="1380" y="92"/>
                    <a:pt x="1312" y="180"/>
                    <a:pt x="1222" y="199"/>
                  </a:cubicBezTo>
                  <a:cubicBezTo>
                    <a:pt x="1177" y="208"/>
                    <a:pt x="1127" y="201"/>
                    <a:pt x="1087" y="223"/>
                  </a:cubicBezTo>
                  <a:cubicBezTo>
                    <a:pt x="1027" y="255"/>
                    <a:pt x="1010" y="328"/>
                    <a:pt x="984" y="390"/>
                  </a:cubicBezTo>
                  <a:cubicBezTo>
                    <a:pt x="963" y="440"/>
                    <a:pt x="914" y="491"/>
                    <a:pt x="865" y="491"/>
                  </a:cubicBezTo>
                  <a:cubicBezTo>
                    <a:pt x="854" y="491"/>
                    <a:pt x="843" y="488"/>
                    <a:pt x="832" y="482"/>
                  </a:cubicBezTo>
                  <a:cubicBezTo>
                    <a:pt x="808" y="452"/>
                    <a:pt x="793" y="414"/>
                    <a:pt x="791" y="373"/>
                  </a:cubicBezTo>
                  <a:cubicBezTo>
                    <a:pt x="727" y="385"/>
                    <a:pt x="662" y="397"/>
                    <a:pt x="597" y="397"/>
                  </a:cubicBezTo>
                  <a:cubicBezTo>
                    <a:pt x="551" y="397"/>
                    <a:pt x="506" y="391"/>
                    <a:pt x="463" y="375"/>
                  </a:cubicBezTo>
                  <a:cubicBezTo>
                    <a:pt x="420" y="358"/>
                    <a:pt x="380" y="330"/>
                    <a:pt x="337" y="315"/>
                  </a:cubicBezTo>
                  <a:cubicBezTo>
                    <a:pt x="314" y="308"/>
                    <a:pt x="290" y="304"/>
                    <a:pt x="266" y="304"/>
                  </a:cubicBezTo>
                  <a:cubicBezTo>
                    <a:pt x="185" y="304"/>
                    <a:pt x="105" y="344"/>
                    <a:pt x="58" y="411"/>
                  </a:cubicBezTo>
                  <a:cubicBezTo>
                    <a:pt x="1" y="499"/>
                    <a:pt x="7" y="623"/>
                    <a:pt x="76" y="705"/>
                  </a:cubicBezTo>
                  <a:cubicBezTo>
                    <a:pt x="133" y="771"/>
                    <a:pt x="221" y="801"/>
                    <a:pt x="307" y="816"/>
                  </a:cubicBezTo>
                  <a:cubicBezTo>
                    <a:pt x="348" y="825"/>
                    <a:pt x="390" y="829"/>
                    <a:pt x="427" y="851"/>
                  </a:cubicBezTo>
                  <a:cubicBezTo>
                    <a:pt x="463" y="870"/>
                    <a:pt x="491" y="911"/>
                    <a:pt x="480" y="951"/>
                  </a:cubicBezTo>
                  <a:cubicBezTo>
                    <a:pt x="465" y="1016"/>
                    <a:pt x="380" y="1024"/>
                    <a:pt x="315" y="1028"/>
                  </a:cubicBezTo>
                  <a:cubicBezTo>
                    <a:pt x="292" y="1031"/>
                    <a:pt x="268" y="1037"/>
                    <a:pt x="247" y="1048"/>
                  </a:cubicBezTo>
                  <a:cubicBezTo>
                    <a:pt x="393" y="1191"/>
                    <a:pt x="480" y="1395"/>
                    <a:pt x="558" y="1590"/>
                  </a:cubicBezTo>
                  <a:lnTo>
                    <a:pt x="761" y="1590"/>
                  </a:lnTo>
                  <a:cubicBezTo>
                    <a:pt x="834" y="1521"/>
                    <a:pt x="795" y="1380"/>
                    <a:pt x="873" y="1318"/>
                  </a:cubicBezTo>
                  <a:cubicBezTo>
                    <a:pt x="901" y="1295"/>
                    <a:pt x="938" y="1289"/>
                    <a:pt x="975" y="1289"/>
                  </a:cubicBezTo>
                  <a:cubicBezTo>
                    <a:pt x="983" y="1289"/>
                    <a:pt x="991" y="1289"/>
                    <a:pt x="999" y="1290"/>
                  </a:cubicBezTo>
                  <a:cubicBezTo>
                    <a:pt x="1125" y="1301"/>
                    <a:pt x="1243" y="1350"/>
                    <a:pt x="1359" y="1403"/>
                  </a:cubicBezTo>
                  <a:cubicBezTo>
                    <a:pt x="1385" y="1333"/>
                    <a:pt x="1464" y="1281"/>
                    <a:pt x="1543" y="1268"/>
                  </a:cubicBezTo>
                  <a:cubicBezTo>
                    <a:pt x="1561" y="1266"/>
                    <a:pt x="1579" y="1265"/>
                    <a:pt x="1597" y="1265"/>
                  </a:cubicBezTo>
                  <a:cubicBezTo>
                    <a:pt x="1677" y="1265"/>
                    <a:pt x="1758" y="1285"/>
                    <a:pt x="1839" y="1294"/>
                  </a:cubicBezTo>
                  <a:cubicBezTo>
                    <a:pt x="1937" y="1118"/>
                    <a:pt x="1995" y="921"/>
                    <a:pt x="2008" y="720"/>
                  </a:cubicBezTo>
                  <a:cubicBezTo>
                    <a:pt x="1942" y="686"/>
                    <a:pt x="1875" y="651"/>
                    <a:pt x="1809" y="617"/>
                  </a:cubicBezTo>
                  <a:cubicBezTo>
                    <a:pt x="1856" y="557"/>
                    <a:pt x="1837" y="465"/>
                    <a:pt x="1785" y="409"/>
                  </a:cubicBezTo>
                  <a:cubicBezTo>
                    <a:pt x="1734" y="351"/>
                    <a:pt x="1657" y="326"/>
                    <a:pt x="1582" y="309"/>
                  </a:cubicBezTo>
                  <a:cubicBezTo>
                    <a:pt x="1625" y="174"/>
                    <a:pt x="1517" y="13"/>
                    <a:pt x="13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151"/>
            <p:cNvSpPr/>
            <p:nvPr/>
          </p:nvSpPr>
          <p:spPr>
            <a:xfrm>
              <a:off x="4191281" y="2220830"/>
              <a:ext cx="58705" cy="46771"/>
            </a:xfrm>
            <a:custGeom>
              <a:rect b="b" l="l" r="r" t="t"/>
              <a:pathLst>
                <a:path extrusionOk="0" h="1646" w="2066">
                  <a:moveTo>
                    <a:pt x="1432" y="60"/>
                  </a:moveTo>
                  <a:cubicBezTo>
                    <a:pt x="1481" y="73"/>
                    <a:pt x="1526" y="105"/>
                    <a:pt x="1556" y="152"/>
                  </a:cubicBezTo>
                  <a:cubicBezTo>
                    <a:pt x="1592" y="206"/>
                    <a:pt x="1605" y="272"/>
                    <a:pt x="1588" y="328"/>
                  </a:cubicBezTo>
                  <a:lnTo>
                    <a:pt x="1577" y="356"/>
                  </a:lnTo>
                  <a:lnTo>
                    <a:pt x="1607" y="362"/>
                  </a:lnTo>
                  <a:cubicBezTo>
                    <a:pt x="1667" y="377"/>
                    <a:pt x="1745" y="399"/>
                    <a:pt x="1796" y="454"/>
                  </a:cubicBezTo>
                  <a:cubicBezTo>
                    <a:pt x="1837" y="499"/>
                    <a:pt x="1858" y="579"/>
                    <a:pt x="1817" y="630"/>
                  </a:cubicBezTo>
                  <a:lnTo>
                    <a:pt x="1798" y="656"/>
                  </a:lnTo>
                  <a:lnTo>
                    <a:pt x="2010" y="765"/>
                  </a:lnTo>
                  <a:cubicBezTo>
                    <a:pt x="1995" y="949"/>
                    <a:pt x="1942" y="1131"/>
                    <a:pt x="1854" y="1294"/>
                  </a:cubicBezTo>
                  <a:cubicBezTo>
                    <a:pt x="1832" y="1292"/>
                    <a:pt x="1809" y="1288"/>
                    <a:pt x="1787" y="1284"/>
                  </a:cubicBezTo>
                  <a:cubicBezTo>
                    <a:pt x="1735" y="1276"/>
                    <a:pt x="1681" y="1267"/>
                    <a:pt x="1627" y="1267"/>
                  </a:cubicBezTo>
                  <a:cubicBezTo>
                    <a:pt x="1608" y="1267"/>
                    <a:pt x="1588" y="1268"/>
                    <a:pt x="1569" y="1271"/>
                  </a:cubicBezTo>
                  <a:cubicBezTo>
                    <a:pt x="1485" y="1281"/>
                    <a:pt x="1412" y="1331"/>
                    <a:pt x="1376" y="1397"/>
                  </a:cubicBezTo>
                  <a:cubicBezTo>
                    <a:pt x="1262" y="1346"/>
                    <a:pt x="1151" y="1301"/>
                    <a:pt x="1031" y="1292"/>
                  </a:cubicBezTo>
                  <a:cubicBezTo>
                    <a:pt x="1020" y="1290"/>
                    <a:pt x="1012" y="1290"/>
                    <a:pt x="1001" y="1290"/>
                  </a:cubicBezTo>
                  <a:cubicBezTo>
                    <a:pt x="952" y="1290"/>
                    <a:pt x="915" y="1301"/>
                    <a:pt x="885" y="1324"/>
                  </a:cubicBezTo>
                  <a:cubicBezTo>
                    <a:pt x="838" y="1363"/>
                    <a:pt x="828" y="1421"/>
                    <a:pt x="819" y="1478"/>
                  </a:cubicBezTo>
                  <a:cubicBezTo>
                    <a:pt x="810" y="1521"/>
                    <a:pt x="804" y="1562"/>
                    <a:pt x="780" y="1590"/>
                  </a:cubicBezTo>
                  <a:lnTo>
                    <a:pt x="607" y="1592"/>
                  </a:lnTo>
                  <a:cubicBezTo>
                    <a:pt x="534" y="1410"/>
                    <a:pt x="453" y="1226"/>
                    <a:pt x="324" y="1086"/>
                  </a:cubicBezTo>
                  <a:cubicBezTo>
                    <a:pt x="333" y="1084"/>
                    <a:pt x="339" y="1082"/>
                    <a:pt x="348" y="1082"/>
                  </a:cubicBezTo>
                  <a:cubicBezTo>
                    <a:pt x="410" y="1078"/>
                    <a:pt x="515" y="1071"/>
                    <a:pt x="536" y="986"/>
                  </a:cubicBezTo>
                  <a:cubicBezTo>
                    <a:pt x="551" y="930"/>
                    <a:pt x="513" y="879"/>
                    <a:pt x="470" y="855"/>
                  </a:cubicBezTo>
                  <a:cubicBezTo>
                    <a:pt x="435" y="834"/>
                    <a:pt x="397" y="827"/>
                    <a:pt x="358" y="823"/>
                  </a:cubicBezTo>
                  <a:lnTo>
                    <a:pt x="341" y="819"/>
                  </a:lnTo>
                  <a:cubicBezTo>
                    <a:pt x="241" y="801"/>
                    <a:pt x="170" y="767"/>
                    <a:pt x="125" y="716"/>
                  </a:cubicBezTo>
                  <a:cubicBezTo>
                    <a:pt x="65" y="643"/>
                    <a:pt x="58" y="532"/>
                    <a:pt x="112" y="454"/>
                  </a:cubicBezTo>
                  <a:cubicBezTo>
                    <a:pt x="150" y="396"/>
                    <a:pt x="226" y="360"/>
                    <a:pt x="299" y="360"/>
                  </a:cubicBezTo>
                  <a:cubicBezTo>
                    <a:pt x="319" y="360"/>
                    <a:pt x="339" y="363"/>
                    <a:pt x="358" y="369"/>
                  </a:cubicBezTo>
                  <a:cubicBezTo>
                    <a:pt x="380" y="377"/>
                    <a:pt x="401" y="388"/>
                    <a:pt x="425" y="399"/>
                  </a:cubicBezTo>
                  <a:cubicBezTo>
                    <a:pt x="444" y="409"/>
                    <a:pt x="463" y="420"/>
                    <a:pt x="485" y="427"/>
                  </a:cubicBezTo>
                  <a:cubicBezTo>
                    <a:pt x="528" y="444"/>
                    <a:pt x="577" y="451"/>
                    <a:pt x="630" y="451"/>
                  </a:cubicBezTo>
                  <a:cubicBezTo>
                    <a:pt x="683" y="451"/>
                    <a:pt x="741" y="444"/>
                    <a:pt x="800" y="433"/>
                  </a:cubicBezTo>
                  <a:cubicBezTo>
                    <a:pt x="806" y="467"/>
                    <a:pt x="819" y="499"/>
                    <a:pt x="840" y="527"/>
                  </a:cubicBezTo>
                  <a:lnTo>
                    <a:pt x="849" y="534"/>
                  </a:lnTo>
                  <a:cubicBezTo>
                    <a:pt x="862" y="542"/>
                    <a:pt x="879" y="547"/>
                    <a:pt x="894" y="547"/>
                  </a:cubicBezTo>
                  <a:cubicBezTo>
                    <a:pt x="958" y="547"/>
                    <a:pt x="1014" y="484"/>
                    <a:pt x="1038" y="429"/>
                  </a:cubicBezTo>
                  <a:cubicBezTo>
                    <a:pt x="1044" y="416"/>
                    <a:pt x="1048" y="403"/>
                    <a:pt x="1055" y="390"/>
                  </a:cubicBezTo>
                  <a:cubicBezTo>
                    <a:pt x="1074" y="341"/>
                    <a:pt x="1091" y="296"/>
                    <a:pt x="1130" y="274"/>
                  </a:cubicBezTo>
                  <a:cubicBezTo>
                    <a:pt x="1151" y="264"/>
                    <a:pt x="1177" y="262"/>
                    <a:pt x="1205" y="259"/>
                  </a:cubicBezTo>
                  <a:cubicBezTo>
                    <a:pt x="1222" y="257"/>
                    <a:pt x="1239" y="257"/>
                    <a:pt x="1256" y="253"/>
                  </a:cubicBezTo>
                  <a:cubicBezTo>
                    <a:pt x="1348" y="234"/>
                    <a:pt x="1421" y="152"/>
                    <a:pt x="1432" y="60"/>
                  </a:cubicBezTo>
                  <a:close/>
                  <a:moveTo>
                    <a:pt x="1380" y="0"/>
                  </a:moveTo>
                  <a:lnTo>
                    <a:pt x="1380" y="30"/>
                  </a:lnTo>
                  <a:cubicBezTo>
                    <a:pt x="1382" y="107"/>
                    <a:pt x="1322" y="184"/>
                    <a:pt x="1245" y="199"/>
                  </a:cubicBezTo>
                  <a:cubicBezTo>
                    <a:pt x="1230" y="204"/>
                    <a:pt x="1215" y="204"/>
                    <a:pt x="1200" y="206"/>
                  </a:cubicBezTo>
                  <a:cubicBezTo>
                    <a:pt x="1168" y="208"/>
                    <a:pt x="1136" y="210"/>
                    <a:pt x="1104" y="227"/>
                  </a:cubicBezTo>
                  <a:cubicBezTo>
                    <a:pt x="1048" y="257"/>
                    <a:pt x="1025" y="317"/>
                    <a:pt x="1003" y="371"/>
                  </a:cubicBezTo>
                  <a:cubicBezTo>
                    <a:pt x="999" y="384"/>
                    <a:pt x="995" y="397"/>
                    <a:pt x="990" y="407"/>
                  </a:cubicBezTo>
                  <a:cubicBezTo>
                    <a:pt x="972" y="450"/>
                    <a:pt x="931" y="492"/>
                    <a:pt x="896" y="492"/>
                  </a:cubicBezTo>
                  <a:cubicBezTo>
                    <a:pt x="890" y="492"/>
                    <a:pt x="884" y="491"/>
                    <a:pt x="879" y="489"/>
                  </a:cubicBezTo>
                  <a:cubicBezTo>
                    <a:pt x="862" y="463"/>
                    <a:pt x="851" y="431"/>
                    <a:pt x="849" y="401"/>
                  </a:cubicBezTo>
                  <a:lnTo>
                    <a:pt x="847" y="369"/>
                  </a:lnTo>
                  <a:lnTo>
                    <a:pt x="817" y="375"/>
                  </a:lnTo>
                  <a:cubicBezTo>
                    <a:pt x="750" y="388"/>
                    <a:pt x="688" y="399"/>
                    <a:pt x="628" y="399"/>
                  </a:cubicBezTo>
                  <a:cubicBezTo>
                    <a:pt x="581" y="399"/>
                    <a:pt x="540" y="392"/>
                    <a:pt x="504" y="377"/>
                  </a:cubicBezTo>
                  <a:cubicBezTo>
                    <a:pt x="485" y="371"/>
                    <a:pt x="465" y="360"/>
                    <a:pt x="448" y="352"/>
                  </a:cubicBezTo>
                  <a:cubicBezTo>
                    <a:pt x="425" y="339"/>
                    <a:pt x="401" y="328"/>
                    <a:pt x="375" y="317"/>
                  </a:cubicBezTo>
                  <a:cubicBezTo>
                    <a:pt x="350" y="311"/>
                    <a:pt x="322" y="307"/>
                    <a:pt x="294" y="307"/>
                  </a:cubicBezTo>
                  <a:cubicBezTo>
                    <a:pt x="204" y="307"/>
                    <a:pt x="116" y="352"/>
                    <a:pt x="67" y="424"/>
                  </a:cubicBezTo>
                  <a:cubicBezTo>
                    <a:pt x="1" y="521"/>
                    <a:pt x="9" y="660"/>
                    <a:pt x="84" y="750"/>
                  </a:cubicBezTo>
                  <a:cubicBezTo>
                    <a:pt x="138" y="812"/>
                    <a:pt x="219" y="851"/>
                    <a:pt x="333" y="872"/>
                  </a:cubicBezTo>
                  <a:lnTo>
                    <a:pt x="350" y="874"/>
                  </a:lnTo>
                  <a:cubicBezTo>
                    <a:pt x="384" y="881"/>
                    <a:pt x="416" y="885"/>
                    <a:pt x="444" y="900"/>
                  </a:cubicBezTo>
                  <a:cubicBezTo>
                    <a:pt x="468" y="915"/>
                    <a:pt x="491" y="945"/>
                    <a:pt x="485" y="973"/>
                  </a:cubicBezTo>
                  <a:cubicBezTo>
                    <a:pt x="474" y="1016"/>
                    <a:pt x="410" y="1024"/>
                    <a:pt x="343" y="1029"/>
                  </a:cubicBezTo>
                  <a:cubicBezTo>
                    <a:pt x="320" y="1031"/>
                    <a:pt x="294" y="1039"/>
                    <a:pt x="266" y="1052"/>
                  </a:cubicBezTo>
                  <a:lnTo>
                    <a:pt x="232" y="1067"/>
                  </a:lnTo>
                  <a:lnTo>
                    <a:pt x="260" y="1095"/>
                  </a:lnTo>
                  <a:cubicBezTo>
                    <a:pt x="399" y="1232"/>
                    <a:pt x="487" y="1433"/>
                    <a:pt x="564" y="1628"/>
                  </a:cubicBezTo>
                  <a:lnTo>
                    <a:pt x="570" y="1646"/>
                  </a:lnTo>
                  <a:lnTo>
                    <a:pt x="802" y="1643"/>
                  </a:lnTo>
                  <a:lnTo>
                    <a:pt x="808" y="1637"/>
                  </a:lnTo>
                  <a:cubicBezTo>
                    <a:pt x="851" y="1596"/>
                    <a:pt x="862" y="1541"/>
                    <a:pt x="870" y="1487"/>
                  </a:cubicBezTo>
                  <a:cubicBezTo>
                    <a:pt x="879" y="1438"/>
                    <a:pt x="888" y="1391"/>
                    <a:pt x="920" y="1367"/>
                  </a:cubicBezTo>
                  <a:cubicBezTo>
                    <a:pt x="939" y="1352"/>
                    <a:pt x="967" y="1344"/>
                    <a:pt x="1001" y="1344"/>
                  </a:cubicBezTo>
                  <a:cubicBezTo>
                    <a:pt x="1009" y="1344"/>
                    <a:pt x="1018" y="1345"/>
                    <a:pt x="1027" y="1346"/>
                  </a:cubicBezTo>
                  <a:cubicBezTo>
                    <a:pt x="1147" y="1354"/>
                    <a:pt x="1262" y="1403"/>
                    <a:pt x="1378" y="1455"/>
                  </a:cubicBezTo>
                  <a:lnTo>
                    <a:pt x="1404" y="1468"/>
                  </a:lnTo>
                  <a:lnTo>
                    <a:pt x="1415" y="1442"/>
                  </a:lnTo>
                  <a:cubicBezTo>
                    <a:pt x="1436" y="1382"/>
                    <a:pt x="1502" y="1335"/>
                    <a:pt x="1575" y="1324"/>
                  </a:cubicBezTo>
                  <a:cubicBezTo>
                    <a:pt x="1594" y="1321"/>
                    <a:pt x="1613" y="1320"/>
                    <a:pt x="1633" y="1320"/>
                  </a:cubicBezTo>
                  <a:cubicBezTo>
                    <a:pt x="1680" y="1320"/>
                    <a:pt x="1728" y="1328"/>
                    <a:pt x="1779" y="1337"/>
                  </a:cubicBezTo>
                  <a:cubicBezTo>
                    <a:pt x="1807" y="1341"/>
                    <a:pt x="1837" y="1346"/>
                    <a:pt x="1865" y="1350"/>
                  </a:cubicBezTo>
                  <a:lnTo>
                    <a:pt x="1884" y="1352"/>
                  </a:lnTo>
                  <a:lnTo>
                    <a:pt x="1892" y="1335"/>
                  </a:lnTo>
                  <a:cubicBezTo>
                    <a:pt x="1991" y="1157"/>
                    <a:pt x="2051" y="956"/>
                    <a:pt x="2066" y="750"/>
                  </a:cubicBezTo>
                  <a:lnTo>
                    <a:pt x="2066" y="733"/>
                  </a:lnTo>
                  <a:lnTo>
                    <a:pt x="1877" y="634"/>
                  </a:lnTo>
                  <a:cubicBezTo>
                    <a:pt x="1912" y="564"/>
                    <a:pt x="1886" y="474"/>
                    <a:pt x="1835" y="418"/>
                  </a:cubicBezTo>
                  <a:cubicBezTo>
                    <a:pt x="1781" y="360"/>
                    <a:pt x="1708" y="332"/>
                    <a:pt x="1644" y="317"/>
                  </a:cubicBezTo>
                  <a:cubicBezTo>
                    <a:pt x="1657" y="253"/>
                    <a:pt x="1642" y="182"/>
                    <a:pt x="1601" y="122"/>
                  </a:cubicBezTo>
                  <a:cubicBezTo>
                    <a:pt x="1554" y="54"/>
                    <a:pt x="1485" y="9"/>
                    <a:pt x="1410" y="2"/>
                  </a:cubicBezTo>
                  <a:lnTo>
                    <a:pt x="13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151"/>
            <p:cNvSpPr/>
            <p:nvPr/>
          </p:nvSpPr>
          <p:spPr>
            <a:xfrm>
              <a:off x="4154258" y="2251374"/>
              <a:ext cx="87206" cy="75186"/>
            </a:xfrm>
            <a:custGeom>
              <a:rect b="b" l="l" r="r" t="t"/>
              <a:pathLst>
                <a:path extrusionOk="0" h="2646" w="3069">
                  <a:moveTo>
                    <a:pt x="1580" y="1"/>
                  </a:moveTo>
                  <a:cubicBezTo>
                    <a:pt x="1539" y="20"/>
                    <a:pt x="1507" y="52"/>
                    <a:pt x="1522" y="93"/>
                  </a:cubicBezTo>
                  <a:cubicBezTo>
                    <a:pt x="1498" y="103"/>
                    <a:pt x="1473" y="107"/>
                    <a:pt x="1447" y="107"/>
                  </a:cubicBezTo>
                  <a:cubicBezTo>
                    <a:pt x="1399" y="107"/>
                    <a:pt x="1349" y="93"/>
                    <a:pt x="1301" y="82"/>
                  </a:cubicBezTo>
                  <a:cubicBezTo>
                    <a:pt x="1274" y="76"/>
                    <a:pt x="1244" y="71"/>
                    <a:pt x="1214" y="71"/>
                  </a:cubicBezTo>
                  <a:cubicBezTo>
                    <a:pt x="1166" y="71"/>
                    <a:pt x="1121" y="83"/>
                    <a:pt x="1091" y="121"/>
                  </a:cubicBezTo>
                  <a:cubicBezTo>
                    <a:pt x="1079" y="138"/>
                    <a:pt x="1070" y="159"/>
                    <a:pt x="1055" y="179"/>
                  </a:cubicBezTo>
                  <a:cubicBezTo>
                    <a:pt x="1028" y="212"/>
                    <a:pt x="986" y="225"/>
                    <a:pt x="942" y="225"/>
                  </a:cubicBezTo>
                  <a:cubicBezTo>
                    <a:pt x="907" y="225"/>
                    <a:pt x="870" y="216"/>
                    <a:pt x="839" y="202"/>
                  </a:cubicBezTo>
                  <a:cubicBezTo>
                    <a:pt x="766" y="170"/>
                    <a:pt x="704" y="119"/>
                    <a:pt x="629" y="97"/>
                  </a:cubicBezTo>
                  <a:cubicBezTo>
                    <a:pt x="609" y="92"/>
                    <a:pt x="588" y="89"/>
                    <a:pt x="567" y="89"/>
                  </a:cubicBezTo>
                  <a:cubicBezTo>
                    <a:pt x="502" y="89"/>
                    <a:pt x="437" y="115"/>
                    <a:pt x="393" y="164"/>
                  </a:cubicBezTo>
                  <a:cubicBezTo>
                    <a:pt x="337" y="226"/>
                    <a:pt x="324" y="328"/>
                    <a:pt x="369" y="399"/>
                  </a:cubicBezTo>
                  <a:cubicBezTo>
                    <a:pt x="410" y="463"/>
                    <a:pt x="494" y="511"/>
                    <a:pt x="487" y="583"/>
                  </a:cubicBezTo>
                  <a:cubicBezTo>
                    <a:pt x="483" y="639"/>
                    <a:pt x="429" y="676"/>
                    <a:pt x="399" y="723"/>
                  </a:cubicBezTo>
                  <a:cubicBezTo>
                    <a:pt x="359" y="789"/>
                    <a:pt x="365" y="875"/>
                    <a:pt x="395" y="946"/>
                  </a:cubicBezTo>
                  <a:cubicBezTo>
                    <a:pt x="427" y="1016"/>
                    <a:pt x="483" y="1076"/>
                    <a:pt x="534" y="1132"/>
                  </a:cubicBezTo>
                  <a:lnTo>
                    <a:pt x="811" y="1125"/>
                  </a:lnTo>
                  <a:cubicBezTo>
                    <a:pt x="815" y="1173"/>
                    <a:pt x="817" y="1220"/>
                    <a:pt x="821" y="1267"/>
                  </a:cubicBezTo>
                  <a:cubicBezTo>
                    <a:pt x="933" y="1312"/>
                    <a:pt x="1036" y="1380"/>
                    <a:pt x="1119" y="1468"/>
                  </a:cubicBezTo>
                  <a:cubicBezTo>
                    <a:pt x="1014" y="1498"/>
                    <a:pt x="909" y="1530"/>
                    <a:pt x="806" y="1560"/>
                  </a:cubicBezTo>
                  <a:cubicBezTo>
                    <a:pt x="785" y="1567"/>
                    <a:pt x="764" y="1573"/>
                    <a:pt x="749" y="1588"/>
                  </a:cubicBezTo>
                  <a:cubicBezTo>
                    <a:pt x="687" y="1644"/>
                    <a:pt x="755" y="1753"/>
                    <a:pt x="723" y="1830"/>
                  </a:cubicBezTo>
                  <a:cubicBezTo>
                    <a:pt x="703" y="1852"/>
                    <a:pt x="676" y="1857"/>
                    <a:pt x="646" y="1857"/>
                  </a:cubicBezTo>
                  <a:cubicBezTo>
                    <a:pt x="613" y="1857"/>
                    <a:pt x="577" y="1851"/>
                    <a:pt x="544" y="1851"/>
                  </a:cubicBezTo>
                  <a:cubicBezTo>
                    <a:pt x="514" y="1851"/>
                    <a:pt x="487" y="1856"/>
                    <a:pt x="468" y="1878"/>
                  </a:cubicBezTo>
                  <a:cubicBezTo>
                    <a:pt x="434" y="1914"/>
                    <a:pt x="447" y="1974"/>
                    <a:pt x="440" y="2023"/>
                  </a:cubicBezTo>
                  <a:cubicBezTo>
                    <a:pt x="429" y="2111"/>
                    <a:pt x="350" y="2175"/>
                    <a:pt x="264" y="2199"/>
                  </a:cubicBezTo>
                  <a:cubicBezTo>
                    <a:pt x="229" y="2208"/>
                    <a:pt x="193" y="2211"/>
                    <a:pt x="157" y="2211"/>
                  </a:cubicBezTo>
                  <a:cubicBezTo>
                    <a:pt x="105" y="2211"/>
                    <a:pt x="52" y="2204"/>
                    <a:pt x="1" y="2197"/>
                  </a:cubicBezTo>
                  <a:lnTo>
                    <a:pt x="1" y="2197"/>
                  </a:lnTo>
                  <a:cubicBezTo>
                    <a:pt x="63" y="2306"/>
                    <a:pt x="125" y="2413"/>
                    <a:pt x="187" y="2522"/>
                  </a:cubicBezTo>
                  <a:cubicBezTo>
                    <a:pt x="200" y="2548"/>
                    <a:pt x="217" y="2574"/>
                    <a:pt x="243" y="2589"/>
                  </a:cubicBezTo>
                  <a:cubicBezTo>
                    <a:pt x="264" y="2604"/>
                    <a:pt x="290" y="2606"/>
                    <a:pt x="316" y="2610"/>
                  </a:cubicBezTo>
                  <a:cubicBezTo>
                    <a:pt x="525" y="2634"/>
                    <a:pt x="736" y="2646"/>
                    <a:pt x="948" y="2646"/>
                  </a:cubicBezTo>
                  <a:cubicBezTo>
                    <a:pt x="1233" y="2646"/>
                    <a:pt x="1519" y="2624"/>
                    <a:pt x="1801" y="2582"/>
                  </a:cubicBezTo>
                  <a:cubicBezTo>
                    <a:pt x="1833" y="2576"/>
                    <a:pt x="1865" y="2572"/>
                    <a:pt x="1891" y="2552"/>
                  </a:cubicBezTo>
                  <a:cubicBezTo>
                    <a:pt x="1929" y="2525"/>
                    <a:pt x="1942" y="2475"/>
                    <a:pt x="1963" y="2432"/>
                  </a:cubicBezTo>
                  <a:cubicBezTo>
                    <a:pt x="2039" y="2276"/>
                    <a:pt x="2228" y="2205"/>
                    <a:pt x="2401" y="2205"/>
                  </a:cubicBezTo>
                  <a:cubicBezTo>
                    <a:pt x="2404" y="2205"/>
                    <a:pt x="2406" y="2205"/>
                    <a:pt x="2409" y="2205"/>
                  </a:cubicBezTo>
                  <a:cubicBezTo>
                    <a:pt x="2447" y="2206"/>
                    <a:pt x="2488" y="2208"/>
                    <a:pt x="2528" y="2208"/>
                  </a:cubicBezTo>
                  <a:cubicBezTo>
                    <a:pt x="2628" y="2208"/>
                    <a:pt x="2726" y="2195"/>
                    <a:pt x="2778" y="2117"/>
                  </a:cubicBezTo>
                  <a:cubicBezTo>
                    <a:pt x="2827" y="2042"/>
                    <a:pt x="2810" y="1937"/>
                    <a:pt x="2859" y="1863"/>
                  </a:cubicBezTo>
                  <a:cubicBezTo>
                    <a:pt x="2874" y="1837"/>
                    <a:pt x="2898" y="1818"/>
                    <a:pt x="2913" y="1792"/>
                  </a:cubicBezTo>
                  <a:cubicBezTo>
                    <a:pt x="2945" y="1745"/>
                    <a:pt x="2951" y="1680"/>
                    <a:pt x="2930" y="1627"/>
                  </a:cubicBezTo>
                  <a:cubicBezTo>
                    <a:pt x="2917" y="1601"/>
                    <a:pt x="2900" y="1578"/>
                    <a:pt x="2889" y="1552"/>
                  </a:cubicBezTo>
                  <a:cubicBezTo>
                    <a:pt x="2859" y="1470"/>
                    <a:pt x="2904" y="1383"/>
                    <a:pt x="2943" y="1305"/>
                  </a:cubicBezTo>
                  <a:cubicBezTo>
                    <a:pt x="3013" y="1151"/>
                    <a:pt x="3056" y="986"/>
                    <a:pt x="3067" y="817"/>
                  </a:cubicBezTo>
                  <a:cubicBezTo>
                    <a:pt x="3069" y="793"/>
                    <a:pt x="3069" y="770"/>
                    <a:pt x="3054" y="751"/>
                  </a:cubicBezTo>
                  <a:cubicBezTo>
                    <a:pt x="3035" y="725"/>
                    <a:pt x="2994" y="725"/>
                    <a:pt x="2960" y="721"/>
                  </a:cubicBezTo>
                  <a:cubicBezTo>
                    <a:pt x="2878" y="706"/>
                    <a:pt x="2818" y="639"/>
                    <a:pt x="2767" y="577"/>
                  </a:cubicBezTo>
                  <a:cubicBezTo>
                    <a:pt x="2726" y="528"/>
                    <a:pt x="2683" y="474"/>
                    <a:pt x="2679" y="412"/>
                  </a:cubicBezTo>
                  <a:cubicBezTo>
                    <a:pt x="2679" y="393"/>
                    <a:pt x="2685" y="373"/>
                    <a:pt x="2692" y="356"/>
                  </a:cubicBezTo>
                  <a:cubicBezTo>
                    <a:pt x="2576" y="303"/>
                    <a:pt x="2458" y="254"/>
                    <a:pt x="2332" y="243"/>
                  </a:cubicBezTo>
                  <a:cubicBezTo>
                    <a:pt x="2324" y="242"/>
                    <a:pt x="2316" y="242"/>
                    <a:pt x="2308" y="242"/>
                  </a:cubicBezTo>
                  <a:cubicBezTo>
                    <a:pt x="2271" y="242"/>
                    <a:pt x="2234" y="248"/>
                    <a:pt x="2206" y="271"/>
                  </a:cubicBezTo>
                  <a:cubicBezTo>
                    <a:pt x="2128" y="333"/>
                    <a:pt x="2167" y="474"/>
                    <a:pt x="2094" y="543"/>
                  </a:cubicBezTo>
                  <a:lnTo>
                    <a:pt x="1891" y="543"/>
                  </a:lnTo>
                  <a:cubicBezTo>
                    <a:pt x="1813" y="348"/>
                    <a:pt x="1726" y="144"/>
                    <a:pt x="15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151"/>
            <p:cNvSpPr/>
            <p:nvPr/>
          </p:nvSpPr>
          <p:spPr>
            <a:xfrm>
              <a:off x="4152809" y="2250464"/>
              <a:ext cx="89450" cy="76863"/>
            </a:xfrm>
            <a:custGeom>
              <a:rect b="b" l="l" r="r" t="t"/>
              <a:pathLst>
                <a:path extrusionOk="0" h="2705" w="3148">
                  <a:moveTo>
                    <a:pt x="1627" y="65"/>
                  </a:moveTo>
                  <a:cubicBezTo>
                    <a:pt x="1759" y="202"/>
                    <a:pt x="1843" y="397"/>
                    <a:pt x="1918" y="585"/>
                  </a:cubicBezTo>
                  <a:lnTo>
                    <a:pt x="1924" y="603"/>
                  </a:lnTo>
                  <a:lnTo>
                    <a:pt x="2156" y="600"/>
                  </a:lnTo>
                  <a:lnTo>
                    <a:pt x="2162" y="594"/>
                  </a:lnTo>
                  <a:cubicBezTo>
                    <a:pt x="2205" y="553"/>
                    <a:pt x="2216" y="498"/>
                    <a:pt x="2224" y="444"/>
                  </a:cubicBezTo>
                  <a:cubicBezTo>
                    <a:pt x="2233" y="395"/>
                    <a:pt x="2242" y="348"/>
                    <a:pt x="2274" y="324"/>
                  </a:cubicBezTo>
                  <a:cubicBezTo>
                    <a:pt x="2293" y="309"/>
                    <a:pt x="2321" y="301"/>
                    <a:pt x="2355" y="301"/>
                  </a:cubicBezTo>
                  <a:cubicBezTo>
                    <a:pt x="2363" y="301"/>
                    <a:pt x="2372" y="302"/>
                    <a:pt x="2381" y="303"/>
                  </a:cubicBezTo>
                  <a:cubicBezTo>
                    <a:pt x="2494" y="311"/>
                    <a:pt x="2601" y="354"/>
                    <a:pt x="2711" y="403"/>
                  </a:cubicBezTo>
                  <a:cubicBezTo>
                    <a:pt x="2706" y="416"/>
                    <a:pt x="2704" y="429"/>
                    <a:pt x="2704" y="444"/>
                  </a:cubicBezTo>
                  <a:cubicBezTo>
                    <a:pt x="2706" y="519"/>
                    <a:pt x="2760" y="581"/>
                    <a:pt x="2796" y="626"/>
                  </a:cubicBezTo>
                  <a:cubicBezTo>
                    <a:pt x="2856" y="697"/>
                    <a:pt x="2919" y="763"/>
                    <a:pt x="3006" y="778"/>
                  </a:cubicBezTo>
                  <a:cubicBezTo>
                    <a:pt x="3013" y="780"/>
                    <a:pt x="3021" y="780"/>
                    <a:pt x="3030" y="783"/>
                  </a:cubicBezTo>
                  <a:cubicBezTo>
                    <a:pt x="3051" y="785"/>
                    <a:pt x="3075" y="787"/>
                    <a:pt x="3084" y="800"/>
                  </a:cubicBezTo>
                  <a:cubicBezTo>
                    <a:pt x="3092" y="810"/>
                    <a:pt x="3092" y="830"/>
                    <a:pt x="3090" y="847"/>
                  </a:cubicBezTo>
                  <a:cubicBezTo>
                    <a:pt x="3081" y="1012"/>
                    <a:pt x="3039" y="1177"/>
                    <a:pt x="2968" y="1325"/>
                  </a:cubicBezTo>
                  <a:lnTo>
                    <a:pt x="2961" y="1340"/>
                  </a:lnTo>
                  <a:cubicBezTo>
                    <a:pt x="2925" y="1417"/>
                    <a:pt x="2882" y="1507"/>
                    <a:pt x="2916" y="1592"/>
                  </a:cubicBezTo>
                  <a:cubicBezTo>
                    <a:pt x="2921" y="1610"/>
                    <a:pt x="2929" y="1622"/>
                    <a:pt x="2938" y="1637"/>
                  </a:cubicBezTo>
                  <a:cubicBezTo>
                    <a:pt x="2944" y="1648"/>
                    <a:pt x="2951" y="1659"/>
                    <a:pt x="2955" y="1670"/>
                  </a:cubicBezTo>
                  <a:cubicBezTo>
                    <a:pt x="2974" y="1715"/>
                    <a:pt x="2970" y="1770"/>
                    <a:pt x="2942" y="1809"/>
                  </a:cubicBezTo>
                  <a:cubicBezTo>
                    <a:pt x="2936" y="1820"/>
                    <a:pt x="2927" y="1830"/>
                    <a:pt x="2916" y="1841"/>
                  </a:cubicBezTo>
                  <a:cubicBezTo>
                    <a:pt x="2906" y="1854"/>
                    <a:pt x="2895" y="1865"/>
                    <a:pt x="2886" y="1880"/>
                  </a:cubicBezTo>
                  <a:cubicBezTo>
                    <a:pt x="2859" y="1920"/>
                    <a:pt x="2850" y="1969"/>
                    <a:pt x="2844" y="2017"/>
                  </a:cubicBezTo>
                  <a:cubicBezTo>
                    <a:pt x="2835" y="2059"/>
                    <a:pt x="2829" y="2102"/>
                    <a:pt x="2807" y="2134"/>
                  </a:cubicBezTo>
                  <a:cubicBezTo>
                    <a:pt x="2762" y="2201"/>
                    <a:pt x="2675" y="2213"/>
                    <a:pt x="2586" y="2213"/>
                  </a:cubicBezTo>
                  <a:cubicBezTo>
                    <a:pt x="2561" y="2213"/>
                    <a:pt x="2536" y="2213"/>
                    <a:pt x="2511" y="2212"/>
                  </a:cubicBezTo>
                  <a:lnTo>
                    <a:pt x="2456" y="2212"/>
                  </a:lnTo>
                  <a:cubicBezTo>
                    <a:pt x="2289" y="2212"/>
                    <a:pt x="2079" y="2274"/>
                    <a:pt x="1991" y="2454"/>
                  </a:cubicBezTo>
                  <a:cubicBezTo>
                    <a:pt x="1984" y="2462"/>
                    <a:pt x="1980" y="2473"/>
                    <a:pt x="1976" y="2484"/>
                  </a:cubicBezTo>
                  <a:cubicBezTo>
                    <a:pt x="1961" y="2516"/>
                    <a:pt x="1948" y="2546"/>
                    <a:pt x="1924" y="2563"/>
                  </a:cubicBezTo>
                  <a:cubicBezTo>
                    <a:pt x="1905" y="2578"/>
                    <a:pt x="1877" y="2582"/>
                    <a:pt x="1847" y="2587"/>
                  </a:cubicBezTo>
                  <a:cubicBezTo>
                    <a:pt x="1570" y="2629"/>
                    <a:pt x="1288" y="2650"/>
                    <a:pt x="1005" y="2650"/>
                  </a:cubicBezTo>
                  <a:cubicBezTo>
                    <a:pt x="792" y="2650"/>
                    <a:pt x="579" y="2638"/>
                    <a:pt x="369" y="2614"/>
                  </a:cubicBezTo>
                  <a:cubicBezTo>
                    <a:pt x="348" y="2612"/>
                    <a:pt x="324" y="2610"/>
                    <a:pt x="307" y="2599"/>
                  </a:cubicBezTo>
                  <a:cubicBezTo>
                    <a:pt x="288" y="2587"/>
                    <a:pt x="273" y="2563"/>
                    <a:pt x="260" y="2539"/>
                  </a:cubicBezTo>
                  <a:lnTo>
                    <a:pt x="101" y="2263"/>
                  </a:lnTo>
                  <a:lnTo>
                    <a:pt x="101" y="2263"/>
                  </a:lnTo>
                  <a:cubicBezTo>
                    <a:pt x="135" y="2267"/>
                    <a:pt x="171" y="2270"/>
                    <a:pt x="206" y="2270"/>
                  </a:cubicBezTo>
                  <a:cubicBezTo>
                    <a:pt x="247" y="2270"/>
                    <a:pt x="287" y="2266"/>
                    <a:pt x="322" y="2257"/>
                  </a:cubicBezTo>
                  <a:cubicBezTo>
                    <a:pt x="410" y="2233"/>
                    <a:pt x="504" y="2162"/>
                    <a:pt x="519" y="2057"/>
                  </a:cubicBezTo>
                  <a:cubicBezTo>
                    <a:pt x="521" y="2042"/>
                    <a:pt x="521" y="2025"/>
                    <a:pt x="521" y="2010"/>
                  </a:cubicBezTo>
                  <a:cubicBezTo>
                    <a:pt x="521" y="1976"/>
                    <a:pt x="521" y="1946"/>
                    <a:pt x="538" y="1929"/>
                  </a:cubicBezTo>
                  <a:cubicBezTo>
                    <a:pt x="549" y="1916"/>
                    <a:pt x="566" y="1910"/>
                    <a:pt x="594" y="1910"/>
                  </a:cubicBezTo>
                  <a:cubicBezTo>
                    <a:pt x="611" y="1910"/>
                    <a:pt x="626" y="1912"/>
                    <a:pt x="643" y="1914"/>
                  </a:cubicBezTo>
                  <a:cubicBezTo>
                    <a:pt x="660" y="1916"/>
                    <a:pt x="680" y="1916"/>
                    <a:pt x="697" y="1916"/>
                  </a:cubicBezTo>
                  <a:cubicBezTo>
                    <a:pt x="725" y="1916"/>
                    <a:pt x="763" y="1914"/>
                    <a:pt x="793" y="1882"/>
                  </a:cubicBezTo>
                  <a:lnTo>
                    <a:pt x="798" y="1873"/>
                  </a:lnTo>
                  <a:cubicBezTo>
                    <a:pt x="815" y="1832"/>
                    <a:pt x="810" y="1787"/>
                    <a:pt x="804" y="1747"/>
                  </a:cubicBezTo>
                  <a:cubicBezTo>
                    <a:pt x="798" y="1693"/>
                    <a:pt x="795" y="1661"/>
                    <a:pt x="817" y="1640"/>
                  </a:cubicBezTo>
                  <a:cubicBezTo>
                    <a:pt x="830" y="1629"/>
                    <a:pt x="847" y="1625"/>
                    <a:pt x="864" y="1618"/>
                  </a:cubicBezTo>
                  <a:lnTo>
                    <a:pt x="1220" y="1513"/>
                  </a:lnTo>
                  <a:lnTo>
                    <a:pt x="1190" y="1481"/>
                  </a:lnTo>
                  <a:cubicBezTo>
                    <a:pt x="1106" y="1395"/>
                    <a:pt x="1007" y="1327"/>
                    <a:pt x="898" y="1280"/>
                  </a:cubicBezTo>
                  <a:lnTo>
                    <a:pt x="887" y="1132"/>
                  </a:lnTo>
                  <a:lnTo>
                    <a:pt x="598" y="1136"/>
                  </a:lnTo>
                  <a:cubicBezTo>
                    <a:pt x="549" y="1085"/>
                    <a:pt x="500" y="1031"/>
                    <a:pt x="472" y="967"/>
                  </a:cubicBezTo>
                  <a:cubicBezTo>
                    <a:pt x="446" y="911"/>
                    <a:pt x="433" y="830"/>
                    <a:pt x="474" y="770"/>
                  </a:cubicBezTo>
                  <a:cubicBezTo>
                    <a:pt x="483" y="755"/>
                    <a:pt x="493" y="742"/>
                    <a:pt x="506" y="727"/>
                  </a:cubicBezTo>
                  <a:cubicBezTo>
                    <a:pt x="532" y="697"/>
                    <a:pt x="562" y="665"/>
                    <a:pt x="564" y="618"/>
                  </a:cubicBezTo>
                  <a:cubicBezTo>
                    <a:pt x="570" y="558"/>
                    <a:pt x="528" y="513"/>
                    <a:pt x="491" y="472"/>
                  </a:cubicBezTo>
                  <a:cubicBezTo>
                    <a:pt x="472" y="455"/>
                    <a:pt x="457" y="435"/>
                    <a:pt x="444" y="418"/>
                  </a:cubicBezTo>
                  <a:cubicBezTo>
                    <a:pt x="405" y="358"/>
                    <a:pt x="414" y="268"/>
                    <a:pt x="465" y="213"/>
                  </a:cubicBezTo>
                  <a:cubicBezTo>
                    <a:pt x="502" y="173"/>
                    <a:pt x="562" y="148"/>
                    <a:pt x="622" y="148"/>
                  </a:cubicBezTo>
                  <a:cubicBezTo>
                    <a:pt x="639" y="148"/>
                    <a:pt x="656" y="150"/>
                    <a:pt x="673" y="155"/>
                  </a:cubicBezTo>
                  <a:cubicBezTo>
                    <a:pt x="716" y="168"/>
                    <a:pt x="755" y="189"/>
                    <a:pt x="795" y="213"/>
                  </a:cubicBezTo>
                  <a:cubicBezTo>
                    <a:pt x="821" y="230"/>
                    <a:pt x="849" y="245"/>
                    <a:pt x="879" y="258"/>
                  </a:cubicBezTo>
                  <a:cubicBezTo>
                    <a:pt x="915" y="275"/>
                    <a:pt x="956" y="283"/>
                    <a:pt x="992" y="283"/>
                  </a:cubicBezTo>
                  <a:cubicBezTo>
                    <a:pt x="1050" y="283"/>
                    <a:pt x="1097" y="264"/>
                    <a:pt x="1127" y="226"/>
                  </a:cubicBezTo>
                  <a:cubicBezTo>
                    <a:pt x="1134" y="217"/>
                    <a:pt x="1140" y="206"/>
                    <a:pt x="1147" y="193"/>
                  </a:cubicBezTo>
                  <a:cubicBezTo>
                    <a:pt x="1153" y="185"/>
                    <a:pt x="1157" y="176"/>
                    <a:pt x="1164" y="170"/>
                  </a:cubicBezTo>
                  <a:cubicBezTo>
                    <a:pt x="1185" y="143"/>
                    <a:pt x="1221" y="130"/>
                    <a:pt x="1267" y="130"/>
                  </a:cubicBezTo>
                  <a:cubicBezTo>
                    <a:pt x="1291" y="130"/>
                    <a:pt x="1317" y="133"/>
                    <a:pt x="1346" y="140"/>
                  </a:cubicBezTo>
                  <a:lnTo>
                    <a:pt x="1370" y="146"/>
                  </a:lnTo>
                  <a:cubicBezTo>
                    <a:pt x="1412" y="156"/>
                    <a:pt x="1457" y="165"/>
                    <a:pt x="1499" y="165"/>
                  </a:cubicBezTo>
                  <a:cubicBezTo>
                    <a:pt x="1529" y="165"/>
                    <a:pt x="1558" y="160"/>
                    <a:pt x="1584" y="148"/>
                  </a:cubicBezTo>
                  <a:lnTo>
                    <a:pt x="1607" y="138"/>
                  </a:lnTo>
                  <a:lnTo>
                    <a:pt x="1599" y="114"/>
                  </a:lnTo>
                  <a:cubicBezTo>
                    <a:pt x="1590" y="95"/>
                    <a:pt x="1607" y="78"/>
                    <a:pt x="1627" y="65"/>
                  </a:cubicBezTo>
                  <a:close/>
                  <a:moveTo>
                    <a:pt x="1637" y="1"/>
                  </a:moveTo>
                  <a:lnTo>
                    <a:pt x="1620" y="9"/>
                  </a:lnTo>
                  <a:cubicBezTo>
                    <a:pt x="1569" y="33"/>
                    <a:pt x="1541" y="69"/>
                    <a:pt x="1543" y="108"/>
                  </a:cubicBezTo>
                  <a:cubicBezTo>
                    <a:pt x="1530" y="111"/>
                    <a:pt x="1517" y="112"/>
                    <a:pt x="1502" y="112"/>
                  </a:cubicBezTo>
                  <a:cubicBezTo>
                    <a:pt x="1465" y="112"/>
                    <a:pt x="1422" y="103"/>
                    <a:pt x="1382" y="93"/>
                  </a:cubicBezTo>
                  <a:lnTo>
                    <a:pt x="1359" y="88"/>
                  </a:lnTo>
                  <a:cubicBezTo>
                    <a:pt x="1326" y="81"/>
                    <a:pt x="1296" y="77"/>
                    <a:pt x="1268" y="77"/>
                  </a:cubicBezTo>
                  <a:cubicBezTo>
                    <a:pt x="1204" y="77"/>
                    <a:pt x="1154" y="97"/>
                    <a:pt x="1123" y="136"/>
                  </a:cubicBezTo>
                  <a:cubicBezTo>
                    <a:pt x="1115" y="144"/>
                    <a:pt x="1108" y="157"/>
                    <a:pt x="1102" y="168"/>
                  </a:cubicBezTo>
                  <a:cubicBezTo>
                    <a:pt x="1095" y="176"/>
                    <a:pt x="1091" y="185"/>
                    <a:pt x="1085" y="193"/>
                  </a:cubicBezTo>
                  <a:cubicBezTo>
                    <a:pt x="1061" y="223"/>
                    <a:pt x="1022" y="230"/>
                    <a:pt x="992" y="230"/>
                  </a:cubicBezTo>
                  <a:cubicBezTo>
                    <a:pt x="962" y="230"/>
                    <a:pt x="930" y="223"/>
                    <a:pt x="900" y="208"/>
                  </a:cubicBezTo>
                  <a:cubicBezTo>
                    <a:pt x="872" y="198"/>
                    <a:pt x="849" y="183"/>
                    <a:pt x="821" y="168"/>
                  </a:cubicBezTo>
                  <a:cubicBezTo>
                    <a:pt x="780" y="142"/>
                    <a:pt x="735" y="116"/>
                    <a:pt x="686" y="103"/>
                  </a:cubicBezTo>
                  <a:cubicBezTo>
                    <a:pt x="665" y="98"/>
                    <a:pt x="642" y="95"/>
                    <a:pt x="620" y="95"/>
                  </a:cubicBezTo>
                  <a:cubicBezTo>
                    <a:pt x="546" y="95"/>
                    <a:pt x="473" y="125"/>
                    <a:pt x="425" y="176"/>
                  </a:cubicBezTo>
                  <a:cubicBezTo>
                    <a:pt x="358" y="251"/>
                    <a:pt x="348" y="367"/>
                    <a:pt x="399" y="446"/>
                  </a:cubicBezTo>
                  <a:cubicBezTo>
                    <a:pt x="414" y="470"/>
                    <a:pt x="433" y="489"/>
                    <a:pt x="450" y="508"/>
                  </a:cubicBezTo>
                  <a:cubicBezTo>
                    <a:pt x="485" y="545"/>
                    <a:pt x="515" y="577"/>
                    <a:pt x="510" y="613"/>
                  </a:cubicBezTo>
                  <a:cubicBezTo>
                    <a:pt x="508" y="641"/>
                    <a:pt x="487" y="667"/>
                    <a:pt x="465" y="693"/>
                  </a:cubicBezTo>
                  <a:cubicBezTo>
                    <a:pt x="453" y="708"/>
                    <a:pt x="438" y="725"/>
                    <a:pt x="429" y="740"/>
                  </a:cubicBezTo>
                  <a:cubicBezTo>
                    <a:pt x="384" y="808"/>
                    <a:pt x="384" y="900"/>
                    <a:pt x="423" y="990"/>
                  </a:cubicBezTo>
                  <a:cubicBezTo>
                    <a:pt x="457" y="1065"/>
                    <a:pt x="513" y="1125"/>
                    <a:pt x="566" y="1183"/>
                  </a:cubicBezTo>
                  <a:lnTo>
                    <a:pt x="575" y="1192"/>
                  </a:lnTo>
                  <a:lnTo>
                    <a:pt x="838" y="1185"/>
                  </a:lnTo>
                  <a:lnTo>
                    <a:pt x="847" y="1316"/>
                  </a:lnTo>
                  <a:lnTo>
                    <a:pt x="862" y="1322"/>
                  </a:lnTo>
                  <a:cubicBezTo>
                    <a:pt x="956" y="1361"/>
                    <a:pt x="1044" y="1419"/>
                    <a:pt x="1119" y="1487"/>
                  </a:cubicBezTo>
                  <a:lnTo>
                    <a:pt x="849" y="1567"/>
                  </a:lnTo>
                  <a:cubicBezTo>
                    <a:pt x="830" y="1573"/>
                    <a:pt x="802" y="1582"/>
                    <a:pt x="783" y="1599"/>
                  </a:cubicBezTo>
                  <a:cubicBezTo>
                    <a:pt x="735" y="1642"/>
                    <a:pt x="744" y="1700"/>
                    <a:pt x="750" y="1753"/>
                  </a:cubicBezTo>
                  <a:cubicBezTo>
                    <a:pt x="755" y="1787"/>
                    <a:pt x="761" y="1822"/>
                    <a:pt x="750" y="1847"/>
                  </a:cubicBezTo>
                  <a:cubicBezTo>
                    <a:pt x="738" y="1859"/>
                    <a:pt x="716" y="1863"/>
                    <a:pt x="690" y="1863"/>
                  </a:cubicBezTo>
                  <a:cubicBezTo>
                    <a:pt x="677" y="1863"/>
                    <a:pt x="663" y="1862"/>
                    <a:pt x="648" y="1860"/>
                  </a:cubicBezTo>
                  <a:cubicBezTo>
                    <a:pt x="630" y="1858"/>
                    <a:pt x="611" y="1856"/>
                    <a:pt x="594" y="1856"/>
                  </a:cubicBezTo>
                  <a:cubicBezTo>
                    <a:pt x="568" y="1856"/>
                    <a:pt x="528" y="1860"/>
                    <a:pt x="498" y="1892"/>
                  </a:cubicBezTo>
                  <a:cubicBezTo>
                    <a:pt x="468" y="1925"/>
                    <a:pt x="468" y="1969"/>
                    <a:pt x="468" y="2008"/>
                  </a:cubicBezTo>
                  <a:cubicBezTo>
                    <a:pt x="468" y="2023"/>
                    <a:pt x="468" y="2038"/>
                    <a:pt x="465" y="2051"/>
                  </a:cubicBezTo>
                  <a:cubicBezTo>
                    <a:pt x="455" y="2130"/>
                    <a:pt x="378" y="2186"/>
                    <a:pt x="309" y="2205"/>
                  </a:cubicBezTo>
                  <a:cubicBezTo>
                    <a:pt x="280" y="2213"/>
                    <a:pt x="246" y="2216"/>
                    <a:pt x="211" y="2216"/>
                  </a:cubicBezTo>
                  <a:cubicBezTo>
                    <a:pt x="160" y="2216"/>
                    <a:pt x="105" y="2209"/>
                    <a:pt x="56" y="2203"/>
                  </a:cubicBezTo>
                  <a:lnTo>
                    <a:pt x="0" y="2194"/>
                  </a:lnTo>
                  <a:lnTo>
                    <a:pt x="215" y="2567"/>
                  </a:lnTo>
                  <a:cubicBezTo>
                    <a:pt x="230" y="2593"/>
                    <a:pt x="247" y="2625"/>
                    <a:pt x="279" y="2644"/>
                  </a:cubicBezTo>
                  <a:cubicBezTo>
                    <a:pt x="307" y="2662"/>
                    <a:pt x="339" y="2666"/>
                    <a:pt x="363" y="2668"/>
                  </a:cubicBezTo>
                  <a:cubicBezTo>
                    <a:pt x="575" y="2692"/>
                    <a:pt x="791" y="2704"/>
                    <a:pt x="1003" y="2704"/>
                  </a:cubicBezTo>
                  <a:cubicBezTo>
                    <a:pt x="1288" y="2704"/>
                    <a:pt x="1575" y="2683"/>
                    <a:pt x="1856" y="2640"/>
                  </a:cubicBezTo>
                  <a:cubicBezTo>
                    <a:pt x="1886" y="2636"/>
                    <a:pt x="1924" y="2629"/>
                    <a:pt x="1957" y="2606"/>
                  </a:cubicBezTo>
                  <a:cubicBezTo>
                    <a:pt x="1991" y="2580"/>
                    <a:pt x="2010" y="2542"/>
                    <a:pt x="2025" y="2505"/>
                  </a:cubicBezTo>
                  <a:cubicBezTo>
                    <a:pt x="2029" y="2497"/>
                    <a:pt x="2034" y="2486"/>
                    <a:pt x="2038" y="2477"/>
                  </a:cubicBezTo>
                  <a:cubicBezTo>
                    <a:pt x="2115" y="2321"/>
                    <a:pt x="2310" y="2265"/>
                    <a:pt x="2460" y="2265"/>
                  </a:cubicBezTo>
                  <a:lnTo>
                    <a:pt x="2511" y="2265"/>
                  </a:lnTo>
                  <a:cubicBezTo>
                    <a:pt x="2533" y="2265"/>
                    <a:pt x="2556" y="2267"/>
                    <a:pt x="2578" y="2267"/>
                  </a:cubicBezTo>
                  <a:cubicBezTo>
                    <a:pt x="2679" y="2267"/>
                    <a:pt x="2790" y="2254"/>
                    <a:pt x="2850" y="2164"/>
                  </a:cubicBezTo>
                  <a:cubicBezTo>
                    <a:pt x="2880" y="2122"/>
                    <a:pt x="2886" y="2072"/>
                    <a:pt x="2895" y="2025"/>
                  </a:cubicBezTo>
                  <a:cubicBezTo>
                    <a:pt x="2904" y="1982"/>
                    <a:pt x="2910" y="1942"/>
                    <a:pt x="2931" y="1910"/>
                  </a:cubicBezTo>
                  <a:cubicBezTo>
                    <a:pt x="2940" y="1897"/>
                    <a:pt x="2949" y="1886"/>
                    <a:pt x="2957" y="1875"/>
                  </a:cubicBezTo>
                  <a:cubicBezTo>
                    <a:pt x="2968" y="1865"/>
                    <a:pt x="2979" y="1852"/>
                    <a:pt x="2987" y="1839"/>
                  </a:cubicBezTo>
                  <a:cubicBezTo>
                    <a:pt x="3024" y="1783"/>
                    <a:pt x="3030" y="1710"/>
                    <a:pt x="3004" y="1650"/>
                  </a:cubicBezTo>
                  <a:cubicBezTo>
                    <a:pt x="2998" y="1635"/>
                    <a:pt x="2991" y="1625"/>
                    <a:pt x="2985" y="1612"/>
                  </a:cubicBezTo>
                  <a:cubicBezTo>
                    <a:pt x="2979" y="1599"/>
                    <a:pt x="2970" y="1588"/>
                    <a:pt x="2966" y="1573"/>
                  </a:cubicBezTo>
                  <a:cubicBezTo>
                    <a:pt x="2940" y="1509"/>
                    <a:pt x="2976" y="1434"/>
                    <a:pt x="3011" y="1361"/>
                  </a:cubicBezTo>
                  <a:lnTo>
                    <a:pt x="3017" y="1348"/>
                  </a:lnTo>
                  <a:cubicBezTo>
                    <a:pt x="3090" y="1194"/>
                    <a:pt x="3133" y="1023"/>
                    <a:pt x="3144" y="851"/>
                  </a:cubicBezTo>
                  <a:cubicBezTo>
                    <a:pt x="3146" y="832"/>
                    <a:pt x="3148" y="795"/>
                    <a:pt x="3126" y="768"/>
                  </a:cubicBezTo>
                  <a:cubicBezTo>
                    <a:pt x="3103" y="738"/>
                    <a:pt x="3066" y="733"/>
                    <a:pt x="3036" y="729"/>
                  </a:cubicBezTo>
                  <a:cubicBezTo>
                    <a:pt x="3028" y="727"/>
                    <a:pt x="3021" y="727"/>
                    <a:pt x="3015" y="725"/>
                  </a:cubicBezTo>
                  <a:cubicBezTo>
                    <a:pt x="2946" y="714"/>
                    <a:pt x="2891" y="656"/>
                    <a:pt x="2837" y="592"/>
                  </a:cubicBezTo>
                  <a:cubicBezTo>
                    <a:pt x="2794" y="540"/>
                    <a:pt x="2760" y="495"/>
                    <a:pt x="2758" y="442"/>
                  </a:cubicBezTo>
                  <a:cubicBezTo>
                    <a:pt x="2758" y="427"/>
                    <a:pt x="2762" y="414"/>
                    <a:pt x="2769" y="399"/>
                  </a:cubicBezTo>
                  <a:lnTo>
                    <a:pt x="2777" y="375"/>
                  </a:lnTo>
                  <a:lnTo>
                    <a:pt x="2754" y="365"/>
                  </a:lnTo>
                  <a:cubicBezTo>
                    <a:pt x="2634" y="309"/>
                    <a:pt x="2514" y="258"/>
                    <a:pt x="2385" y="249"/>
                  </a:cubicBezTo>
                  <a:cubicBezTo>
                    <a:pt x="2374" y="247"/>
                    <a:pt x="2366" y="247"/>
                    <a:pt x="2355" y="247"/>
                  </a:cubicBezTo>
                  <a:cubicBezTo>
                    <a:pt x="2306" y="247"/>
                    <a:pt x="2269" y="258"/>
                    <a:pt x="2239" y="281"/>
                  </a:cubicBezTo>
                  <a:cubicBezTo>
                    <a:pt x="2192" y="320"/>
                    <a:pt x="2182" y="378"/>
                    <a:pt x="2173" y="435"/>
                  </a:cubicBezTo>
                  <a:cubicBezTo>
                    <a:pt x="2164" y="478"/>
                    <a:pt x="2158" y="519"/>
                    <a:pt x="2134" y="547"/>
                  </a:cubicBezTo>
                  <a:lnTo>
                    <a:pt x="1961" y="549"/>
                  </a:lnTo>
                  <a:cubicBezTo>
                    <a:pt x="1882" y="354"/>
                    <a:pt x="1794" y="155"/>
                    <a:pt x="1650" y="13"/>
                  </a:cubicBezTo>
                  <a:lnTo>
                    <a:pt x="16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1" name="Google Shape;2311;p151"/>
          <p:cNvSpPr/>
          <p:nvPr/>
        </p:nvSpPr>
        <p:spPr>
          <a:xfrm>
            <a:off x="193590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151"/>
          <p:cNvSpPr/>
          <p:nvPr/>
        </p:nvSpPr>
        <p:spPr>
          <a:xfrm>
            <a:off x="391365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151"/>
          <p:cNvSpPr/>
          <p:nvPr/>
        </p:nvSpPr>
        <p:spPr>
          <a:xfrm>
            <a:off x="5888794"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14" name="Google Shape;2314;p151"/>
          <p:cNvGrpSpPr/>
          <p:nvPr/>
        </p:nvGrpSpPr>
        <p:grpSpPr>
          <a:xfrm>
            <a:off x="2134576" y="2459525"/>
            <a:ext cx="924640" cy="546011"/>
            <a:chOff x="2134576" y="2496825"/>
            <a:chExt cx="924640" cy="546011"/>
          </a:xfrm>
        </p:grpSpPr>
        <p:sp>
          <p:nvSpPr>
            <p:cNvPr id="2315" name="Google Shape;2315;p151"/>
            <p:cNvSpPr/>
            <p:nvPr/>
          </p:nvSpPr>
          <p:spPr>
            <a:xfrm>
              <a:off x="2168415" y="2496825"/>
              <a:ext cx="844878" cy="285125"/>
            </a:xfrm>
            <a:custGeom>
              <a:rect b="b" l="l" r="r" t="t"/>
              <a:pathLst>
                <a:path extrusionOk="0" h="87061" w="257978">
                  <a:moveTo>
                    <a:pt x="37389" y="47002"/>
                  </a:moveTo>
                  <a:cubicBezTo>
                    <a:pt x="40237" y="47002"/>
                    <a:pt x="43086" y="47180"/>
                    <a:pt x="45934" y="47536"/>
                  </a:cubicBezTo>
                  <a:cubicBezTo>
                    <a:pt x="48961" y="47892"/>
                    <a:pt x="51810" y="48426"/>
                    <a:pt x="54480" y="49138"/>
                  </a:cubicBezTo>
                  <a:lnTo>
                    <a:pt x="54480" y="52877"/>
                  </a:lnTo>
                  <a:cubicBezTo>
                    <a:pt x="54480" y="55548"/>
                    <a:pt x="54302" y="58396"/>
                    <a:pt x="53590" y="60889"/>
                  </a:cubicBezTo>
                  <a:cubicBezTo>
                    <a:pt x="53056" y="63203"/>
                    <a:pt x="51988" y="65162"/>
                    <a:pt x="50385" y="66942"/>
                  </a:cubicBezTo>
                  <a:cubicBezTo>
                    <a:pt x="48071" y="69613"/>
                    <a:pt x="45044" y="71571"/>
                    <a:pt x="41662" y="72817"/>
                  </a:cubicBezTo>
                  <a:cubicBezTo>
                    <a:pt x="38635" y="73885"/>
                    <a:pt x="35430" y="74420"/>
                    <a:pt x="32226" y="74420"/>
                  </a:cubicBezTo>
                  <a:cubicBezTo>
                    <a:pt x="31886" y="74442"/>
                    <a:pt x="31552" y="74454"/>
                    <a:pt x="31222" y="74454"/>
                  </a:cubicBezTo>
                  <a:cubicBezTo>
                    <a:pt x="18750" y="74454"/>
                    <a:pt x="13268" y="58372"/>
                    <a:pt x="23502" y="50741"/>
                  </a:cubicBezTo>
                  <a:cubicBezTo>
                    <a:pt x="26528" y="48248"/>
                    <a:pt x="31157" y="47002"/>
                    <a:pt x="37389" y="47002"/>
                  </a:cubicBezTo>
                  <a:close/>
                  <a:moveTo>
                    <a:pt x="90372" y="2447"/>
                  </a:moveTo>
                  <a:cubicBezTo>
                    <a:pt x="90159" y="2447"/>
                    <a:pt x="89946" y="2462"/>
                    <a:pt x="89732" y="2493"/>
                  </a:cubicBezTo>
                  <a:lnTo>
                    <a:pt x="80118" y="2493"/>
                  </a:lnTo>
                  <a:cubicBezTo>
                    <a:pt x="79049" y="2671"/>
                    <a:pt x="78337" y="3561"/>
                    <a:pt x="78337" y="4807"/>
                  </a:cubicBezTo>
                  <a:cubicBezTo>
                    <a:pt x="78515" y="6053"/>
                    <a:pt x="78871" y="7300"/>
                    <a:pt x="79227" y="8546"/>
                  </a:cubicBezTo>
                  <a:lnTo>
                    <a:pt x="100948" y="79939"/>
                  </a:lnTo>
                  <a:cubicBezTo>
                    <a:pt x="101304" y="81363"/>
                    <a:pt x="102016" y="82609"/>
                    <a:pt x="102906" y="83677"/>
                  </a:cubicBezTo>
                  <a:cubicBezTo>
                    <a:pt x="103975" y="84390"/>
                    <a:pt x="105221" y="84568"/>
                    <a:pt x="106467" y="84568"/>
                  </a:cubicBezTo>
                  <a:lnTo>
                    <a:pt x="114479" y="84390"/>
                  </a:lnTo>
                  <a:cubicBezTo>
                    <a:pt x="114693" y="84420"/>
                    <a:pt x="114907" y="84435"/>
                    <a:pt x="115119" y="84435"/>
                  </a:cubicBezTo>
                  <a:cubicBezTo>
                    <a:pt x="116148" y="84435"/>
                    <a:pt x="117155" y="84089"/>
                    <a:pt x="118040" y="83499"/>
                  </a:cubicBezTo>
                  <a:cubicBezTo>
                    <a:pt x="118930" y="82431"/>
                    <a:pt x="119642" y="81185"/>
                    <a:pt x="119820" y="79761"/>
                  </a:cubicBezTo>
                  <a:lnTo>
                    <a:pt x="134063" y="20296"/>
                  </a:lnTo>
                  <a:lnTo>
                    <a:pt x="148484" y="79761"/>
                  </a:lnTo>
                  <a:cubicBezTo>
                    <a:pt x="148662" y="81185"/>
                    <a:pt x="149196" y="82431"/>
                    <a:pt x="150264" y="83499"/>
                  </a:cubicBezTo>
                  <a:cubicBezTo>
                    <a:pt x="151149" y="84089"/>
                    <a:pt x="152156" y="84435"/>
                    <a:pt x="153185" y="84435"/>
                  </a:cubicBezTo>
                  <a:cubicBezTo>
                    <a:pt x="153397" y="84435"/>
                    <a:pt x="153611" y="84420"/>
                    <a:pt x="153825" y="84390"/>
                  </a:cubicBezTo>
                  <a:lnTo>
                    <a:pt x="161837" y="84390"/>
                  </a:lnTo>
                  <a:cubicBezTo>
                    <a:pt x="162051" y="84420"/>
                    <a:pt x="162264" y="84435"/>
                    <a:pt x="162477" y="84435"/>
                  </a:cubicBezTo>
                  <a:cubicBezTo>
                    <a:pt x="163505" y="84435"/>
                    <a:pt x="164513" y="84089"/>
                    <a:pt x="165398" y="83499"/>
                  </a:cubicBezTo>
                  <a:cubicBezTo>
                    <a:pt x="166288" y="82431"/>
                    <a:pt x="167000" y="81185"/>
                    <a:pt x="167356" y="79939"/>
                  </a:cubicBezTo>
                  <a:lnTo>
                    <a:pt x="189611" y="8368"/>
                  </a:lnTo>
                  <a:cubicBezTo>
                    <a:pt x="189789" y="7656"/>
                    <a:pt x="189967" y="6943"/>
                    <a:pt x="190145" y="6053"/>
                  </a:cubicBezTo>
                  <a:cubicBezTo>
                    <a:pt x="190323" y="5697"/>
                    <a:pt x="190323" y="5163"/>
                    <a:pt x="190323" y="4629"/>
                  </a:cubicBezTo>
                  <a:lnTo>
                    <a:pt x="190323" y="4273"/>
                  </a:lnTo>
                  <a:cubicBezTo>
                    <a:pt x="190323" y="3297"/>
                    <a:pt x="189431" y="2470"/>
                    <a:pt x="188463" y="2470"/>
                  </a:cubicBezTo>
                  <a:cubicBezTo>
                    <a:pt x="188371" y="2470"/>
                    <a:pt x="188279" y="2477"/>
                    <a:pt x="188186" y="2493"/>
                  </a:cubicBezTo>
                  <a:lnTo>
                    <a:pt x="179463" y="2493"/>
                  </a:lnTo>
                  <a:cubicBezTo>
                    <a:pt x="179249" y="2462"/>
                    <a:pt x="179035" y="2447"/>
                    <a:pt x="178822" y="2447"/>
                  </a:cubicBezTo>
                  <a:cubicBezTo>
                    <a:pt x="177794" y="2447"/>
                    <a:pt x="176787" y="2793"/>
                    <a:pt x="175902" y="3383"/>
                  </a:cubicBezTo>
                  <a:cubicBezTo>
                    <a:pt x="175012" y="4451"/>
                    <a:pt x="174299" y="5697"/>
                    <a:pt x="174121" y="6943"/>
                  </a:cubicBezTo>
                  <a:lnTo>
                    <a:pt x="158098" y="68900"/>
                  </a:lnTo>
                  <a:lnTo>
                    <a:pt x="143499" y="7121"/>
                  </a:lnTo>
                  <a:cubicBezTo>
                    <a:pt x="143321" y="5697"/>
                    <a:pt x="142609" y="4451"/>
                    <a:pt x="141719" y="3383"/>
                  </a:cubicBezTo>
                  <a:cubicBezTo>
                    <a:pt x="140834" y="2793"/>
                    <a:pt x="139827" y="2447"/>
                    <a:pt x="138697" y="2447"/>
                  </a:cubicBezTo>
                  <a:cubicBezTo>
                    <a:pt x="138463" y="2447"/>
                    <a:pt x="138224" y="2462"/>
                    <a:pt x="137980" y="2493"/>
                  </a:cubicBezTo>
                  <a:lnTo>
                    <a:pt x="130680" y="2493"/>
                  </a:lnTo>
                  <a:cubicBezTo>
                    <a:pt x="129256" y="2493"/>
                    <a:pt x="128010" y="2849"/>
                    <a:pt x="126941" y="3383"/>
                  </a:cubicBezTo>
                  <a:cubicBezTo>
                    <a:pt x="126051" y="4451"/>
                    <a:pt x="125339" y="5697"/>
                    <a:pt x="125161" y="7121"/>
                  </a:cubicBezTo>
                  <a:lnTo>
                    <a:pt x="110740" y="68366"/>
                  </a:lnTo>
                  <a:lnTo>
                    <a:pt x="95073" y="7121"/>
                  </a:lnTo>
                  <a:cubicBezTo>
                    <a:pt x="94895" y="5697"/>
                    <a:pt x="94183" y="4451"/>
                    <a:pt x="93292" y="3383"/>
                  </a:cubicBezTo>
                  <a:cubicBezTo>
                    <a:pt x="92407" y="2793"/>
                    <a:pt x="91400" y="2447"/>
                    <a:pt x="90372" y="2447"/>
                  </a:cubicBezTo>
                  <a:close/>
                  <a:moveTo>
                    <a:pt x="37745" y="178"/>
                  </a:moveTo>
                  <a:cubicBezTo>
                    <a:pt x="32760" y="178"/>
                    <a:pt x="27953" y="712"/>
                    <a:pt x="23324" y="1958"/>
                  </a:cubicBezTo>
                  <a:cubicBezTo>
                    <a:pt x="19229" y="2849"/>
                    <a:pt x="15134" y="4273"/>
                    <a:pt x="11395" y="6053"/>
                  </a:cubicBezTo>
                  <a:cubicBezTo>
                    <a:pt x="10327" y="6409"/>
                    <a:pt x="9437" y="7121"/>
                    <a:pt x="8725" y="8012"/>
                  </a:cubicBezTo>
                  <a:cubicBezTo>
                    <a:pt x="8369" y="8902"/>
                    <a:pt x="8013" y="10148"/>
                    <a:pt x="8191" y="11216"/>
                  </a:cubicBezTo>
                  <a:lnTo>
                    <a:pt x="8191" y="15667"/>
                  </a:lnTo>
                  <a:cubicBezTo>
                    <a:pt x="8191" y="17626"/>
                    <a:pt x="8725" y="18516"/>
                    <a:pt x="10149" y="18516"/>
                  </a:cubicBezTo>
                  <a:cubicBezTo>
                    <a:pt x="10683" y="18516"/>
                    <a:pt x="11039" y="18516"/>
                    <a:pt x="11573" y="18338"/>
                  </a:cubicBezTo>
                  <a:cubicBezTo>
                    <a:pt x="12641" y="17982"/>
                    <a:pt x="13710" y="17626"/>
                    <a:pt x="14778" y="17092"/>
                  </a:cubicBezTo>
                  <a:cubicBezTo>
                    <a:pt x="17983" y="15845"/>
                    <a:pt x="21365" y="14777"/>
                    <a:pt x="24748" y="13887"/>
                  </a:cubicBezTo>
                  <a:cubicBezTo>
                    <a:pt x="28131" y="13175"/>
                    <a:pt x="31335" y="12819"/>
                    <a:pt x="34718" y="12819"/>
                  </a:cubicBezTo>
                  <a:cubicBezTo>
                    <a:pt x="42018" y="12819"/>
                    <a:pt x="46825" y="14243"/>
                    <a:pt x="49851" y="17270"/>
                  </a:cubicBezTo>
                  <a:cubicBezTo>
                    <a:pt x="52878" y="20118"/>
                    <a:pt x="54302" y="24925"/>
                    <a:pt x="54302" y="32047"/>
                  </a:cubicBezTo>
                  <a:lnTo>
                    <a:pt x="54302" y="38634"/>
                  </a:lnTo>
                  <a:cubicBezTo>
                    <a:pt x="50563" y="37922"/>
                    <a:pt x="47181" y="37210"/>
                    <a:pt x="43620" y="36676"/>
                  </a:cubicBezTo>
                  <a:cubicBezTo>
                    <a:pt x="40415" y="36142"/>
                    <a:pt x="37211" y="35963"/>
                    <a:pt x="33828" y="35963"/>
                  </a:cubicBezTo>
                  <a:cubicBezTo>
                    <a:pt x="24392" y="35963"/>
                    <a:pt x="16914" y="38278"/>
                    <a:pt x="11217" y="43085"/>
                  </a:cubicBezTo>
                  <a:cubicBezTo>
                    <a:pt x="713" y="52877"/>
                    <a:pt x="1" y="69256"/>
                    <a:pt x="9615" y="79761"/>
                  </a:cubicBezTo>
                  <a:cubicBezTo>
                    <a:pt x="14267" y="84246"/>
                    <a:pt x="20469" y="86562"/>
                    <a:pt x="26775" y="86562"/>
                  </a:cubicBezTo>
                  <a:cubicBezTo>
                    <a:pt x="27227" y="86562"/>
                    <a:pt x="27679" y="86550"/>
                    <a:pt x="28131" y="86526"/>
                  </a:cubicBezTo>
                  <a:cubicBezTo>
                    <a:pt x="28326" y="86529"/>
                    <a:pt x="28520" y="86531"/>
                    <a:pt x="28715" y="86531"/>
                  </a:cubicBezTo>
                  <a:cubicBezTo>
                    <a:pt x="39010" y="86531"/>
                    <a:pt x="48905" y="81920"/>
                    <a:pt x="55370" y="73707"/>
                  </a:cubicBezTo>
                  <a:cubicBezTo>
                    <a:pt x="56439" y="75844"/>
                    <a:pt x="57329" y="77624"/>
                    <a:pt x="58219" y="79227"/>
                  </a:cubicBezTo>
                  <a:cubicBezTo>
                    <a:pt x="59109" y="80829"/>
                    <a:pt x="60356" y="82253"/>
                    <a:pt x="61602" y="83677"/>
                  </a:cubicBezTo>
                  <a:cubicBezTo>
                    <a:pt x="62314" y="84390"/>
                    <a:pt x="63204" y="84924"/>
                    <a:pt x="64272" y="84924"/>
                  </a:cubicBezTo>
                  <a:cubicBezTo>
                    <a:pt x="65163" y="84924"/>
                    <a:pt x="66053" y="84568"/>
                    <a:pt x="66765" y="84212"/>
                  </a:cubicBezTo>
                  <a:lnTo>
                    <a:pt x="72462" y="80295"/>
                  </a:lnTo>
                  <a:cubicBezTo>
                    <a:pt x="73530" y="79761"/>
                    <a:pt x="74064" y="78692"/>
                    <a:pt x="74242" y="77624"/>
                  </a:cubicBezTo>
                  <a:cubicBezTo>
                    <a:pt x="74242" y="76734"/>
                    <a:pt x="74064" y="76022"/>
                    <a:pt x="73708" y="75310"/>
                  </a:cubicBezTo>
                  <a:cubicBezTo>
                    <a:pt x="72462" y="73173"/>
                    <a:pt x="71572" y="71037"/>
                    <a:pt x="70682" y="68722"/>
                  </a:cubicBezTo>
                  <a:cubicBezTo>
                    <a:pt x="69970" y="66052"/>
                    <a:pt x="69613" y="63203"/>
                    <a:pt x="69791" y="60355"/>
                  </a:cubicBezTo>
                  <a:lnTo>
                    <a:pt x="69613" y="60355"/>
                  </a:lnTo>
                  <a:lnTo>
                    <a:pt x="69613" y="30444"/>
                  </a:lnTo>
                  <a:cubicBezTo>
                    <a:pt x="69613" y="20296"/>
                    <a:pt x="67121" y="12641"/>
                    <a:pt x="61958" y="7656"/>
                  </a:cubicBezTo>
                  <a:cubicBezTo>
                    <a:pt x="56795" y="2671"/>
                    <a:pt x="48783" y="178"/>
                    <a:pt x="37745" y="178"/>
                  </a:cubicBezTo>
                  <a:close/>
                  <a:moveTo>
                    <a:pt x="228601" y="0"/>
                  </a:moveTo>
                  <a:cubicBezTo>
                    <a:pt x="224684" y="0"/>
                    <a:pt x="220767" y="534"/>
                    <a:pt x="217028" y="1602"/>
                  </a:cubicBezTo>
                  <a:cubicBezTo>
                    <a:pt x="213468" y="2493"/>
                    <a:pt x="210263" y="4095"/>
                    <a:pt x="207236" y="6409"/>
                  </a:cubicBezTo>
                  <a:cubicBezTo>
                    <a:pt x="204566" y="8368"/>
                    <a:pt x="202251" y="11038"/>
                    <a:pt x="200649" y="13887"/>
                  </a:cubicBezTo>
                  <a:cubicBezTo>
                    <a:pt x="198869" y="17092"/>
                    <a:pt x="197978" y="20652"/>
                    <a:pt x="198156" y="24213"/>
                  </a:cubicBezTo>
                  <a:cubicBezTo>
                    <a:pt x="198156" y="29020"/>
                    <a:pt x="199759" y="33827"/>
                    <a:pt x="202785" y="37566"/>
                  </a:cubicBezTo>
                  <a:cubicBezTo>
                    <a:pt x="206524" y="42195"/>
                    <a:pt x="211687" y="45577"/>
                    <a:pt x="217563" y="47002"/>
                  </a:cubicBezTo>
                  <a:lnTo>
                    <a:pt x="230915" y="51275"/>
                  </a:lnTo>
                  <a:cubicBezTo>
                    <a:pt x="234298" y="51987"/>
                    <a:pt x="237503" y="53767"/>
                    <a:pt x="240173" y="55904"/>
                  </a:cubicBezTo>
                  <a:cubicBezTo>
                    <a:pt x="241954" y="57684"/>
                    <a:pt x="242844" y="59998"/>
                    <a:pt x="242844" y="62491"/>
                  </a:cubicBezTo>
                  <a:cubicBezTo>
                    <a:pt x="242844" y="66052"/>
                    <a:pt x="241063" y="69434"/>
                    <a:pt x="238037" y="71393"/>
                  </a:cubicBezTo>
                  <a:cubicBezTo>
                    <a:pt x="234302" y="73416"/>
                    <a:pt x="230296" y="74487"/>
                    <a:pt x="226255" y="74487"/>
                  </a:cubicBezTo>
                  <a:cubicBezTo>
                    <a:pt x="225672" y="74487"/>
                    <a:pt x="225089" y="74464"/>
                    <a:pt x="224506" y="74420"/>
                  </a:cubicBezTo>
                  <a:cubicBezTo>
                    <a:pt x="220767" y="74420"/>
                    <a:pt x="217028" y="74063"/>
                    <a:pt x="213290" y="73351"/>
                  </a:cubicBezTo>
                  <a:cubicBezTo>
                    <a:pt x="209729" y="72639"/>
                    <a:pt x="206346" y="71571"/>
                    <a:pt x="203141" y="70147"/>
                  </a:cubicBezTo>
                  <a:cubicBezTo>
                    <a:pt x="202251" y="69791"/>
                    <a:pt x="201539" y="69256"/>
                    <a:pt x="201005" y="69078"/>
                  </a:cubicBezTo>
                  <a:cubicBezTo>
                    <a:pt x="200293" y="68900"/>
                    <a:pt x="199759" y="68900"/>
                    <a:pt x="199225" y="68900"/>
                  </a:cubicBezTo>
                  <a:cubicBezTo>
                    <a:pt x="197800" y="68900"/>
                    <a:pt x="197088" y="69791"/>
                    <a:pt x="197088" y="71749"/>
                  </a:cubicBezTo>
                  <a:lnTo>
                    <a:pt x="197088" y="76556"/>
                  </a:lnTo>
                  <a:cubicBezTo>
                    <a:pt x="197088" y="77446"/>
                    <a:pt x="197266" y="78336"/>
                    <a:pt x="197622" y="79048"/>
                  </a:cubicBezTo>
                  <a:cubicBezTo>
                    <a:pt x="198334" y="80117"/>
                    <a:pt x="199225" y="81007"/>
                    <a:pt x="200471" y="81719"/>
                  </a:cubicBezTo>
                  <a:cubicBezTo>
                    <a:pt x="203854" y="83321"/>
                    <a:pt x="207414" y="84568"/>
                    <a:pt x="211153" y="85280"/>
                  </a:cubicBezTo>
                  <a:cubicBezTo>
                    <a:pt x="215782" y="86526"/>
                    <a:pt x="220589" y="87060"/>
                    <a:pt x="225396" y="87060"/>
                  </a:cubicBezTo>
                  <a:cubicBezTo>
                    <a:pt x="229847" y="87060"/>
                    <a:pt x="234298" y="86348"/>
                    <a:pt x="238749" y="84924"/>
                  </a:cubicBezTo>
                  <a:cubicBezTo>
                    <a:pt x="242310" y="84034"/>
                    <a:pt x="245870" y="82253"/>
                    <a:pt x="248897" y="79761"/>
                  </a:cubicBezTo>
                  <a:cubicBezTo>
                    <a:pt x="251746" y="77624"/>
                    <a:pt x="254060" y="74776"/>
                    <a:pt x="255663" y="71749"/>
                  </a:cubicBezTo>
                  <a:cubicBezTo>
                    <a:pt x="257265" y="68366"/>
                    <a:pt x="257977" y="64627"/>
                    <a:pt x="257977" y="60889"/>
                  </a:cubicBezTo>
                  <a:cubicBezTo>
                    <a:pt x="257977" y="56260"/>
                    <a:pt x="256553" y="51809"/>
                    <a:pt x="253704" y="48070"/>
                  </a:cubicBezTo>
                  <a:cubicBezTo>
                    <a:pt x="250856" y="44153"/>
                    <a:pt x="246049" y="41305"/>
                    <a:pt x="239283" y="39168"/>
                  </a:cubicBezTo>
                  <a:lnTo>
                    <a:pt x="226286" y="34895"/>
                  </a:lnTo>
                  <a:cubicBezTo>
                    <a:pt x="222548" y="34005"/>
                    <a:pt x="218987" y="32225"/>
                    <a:pt x="216138" y="29910"/>
                  </a:cubicBezTo>
                  <a:cubicBezTo>
                    <a:pt x="214180" y="28130"/>
                    <a:pt x="213112" y="25815"/>
                    <a:pt x="213290" y="23323"/>
                  </a:cubicBezTo>
                  <a:cubicBezTo>
                    <a:pt x="213112" y="19940"/>
                    <a:pt x="214714" y="16735"/>
                    <a:pt x="217741" y="15133"/>
                  </a:cubicBezTo>
                  <a:cubicBezTo>
                    <a:pt x="221168" y="13338"/>
                    <a:pt x="225044" y="12440"/>
                    <a:pt x="228957" y="12440"/>
                  </a:cubicBezTo>
                  <a:cubicBezTo>
                    <a:pt x="229313" y="12440"/>
                    <a:pt x="229669" y="12448"/>
                    <a:pt x="230025" y="12463"/>
                  </a:cubicBezTo>
                  <a:cubicBezTo>
                    <a:pt x="236078" y="12463"/>
                    <a:pt x="242310" y="13531"/>
                    <a:pt x="247829" y="16023"/>
                  </a:cubicBezTo>
                  <a:cubicBezTo>
                    <a:pt x="248897" y="16735"/>
                    <a:pt x="250143" y="17092"/>
                    <a:pt x="251390" y="17270"/>
                  </a:cubicBezTo>
                  <a:cubicBezTo>
                    <a:pt x="252814" y="17270"/>
                    <a:pt x="253526" y="16201"/>
                    <a:pt x="253526" y="14243"/>
                  </a:cubicBezTo>
                  <a:lnTo>
                    <a:pt x="253526" y="9792"/>
                  </a:lnTo>
                  <a:cubicBezTo>
                    <a:pt x="253704" y="8724"/>
                    <a:pt x="253348" y="7656"/>
                    <a:pt x="252814" y="6765"/>
                  </a:cubicBezTo>
                  <a:cubicBezTo>
                    <a:pt x="251924" y="5875"/>
                    <a:pt x="251034" y="4985"/>
                    <a:pt x="249965" y="4451"/>
                  </a:cubicBezTo>
                  <a:cubicBezTo>
                    <a:pt x="248719" y="3917"/>
                    <a:pt x="247473" y="3205"/>
                    <a:pt x="246049" y="2849"/>
                  </a:cubicBezTo>
                  <a:cubicBezTo>
                    <a:pt x="244268" y="2314"/>
                    <a:pt x="242666" y="1780"/>
                    <a:pt x="240885" y="1424"/>
                  </a:cubicBezTo>
                  <a:cubicBezTo>
                    <a:pt x="238927" y="1068"/>
                    <a:pt x="236969" y="712"/>
                    <a:pt x="234832" y="356"/>
                  </a:cubicBezTo>
                  <a:cubicBezTo>
                    <a:pt x="232696" y="178"/>
                    <a:pt x="230737" y="0"/>
                    <a:pt x="228601" y="0"/>
                  </a:cubicBezTo>
                  <a:close/>
                </a:path>
              </a:pathLst>
            </a:custGeom>
            <a:solidFill>
              <a:srgbClr val="252F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151"/>
            <p:cNvSpPr/>
            <p:nvPr/>
          </p:nvSpPr>
          <p:spPr>
            <a:xfrm>
              <a:off x="2134576" y="2850420"/>
              <a:ext cx="845458" cy="192416"/>
            </a:xfrm>
            <a:custGeom>
              <a:rect b="b" l="l" r="r" t="t"/>
              <a:pathLst>
                <a:path extrusionOk="0" h="58753" w="258155">
                  <a:moveTo>
                    <a:pt x="253170" y="24035"/>
                  </a:moveTo>
                  <a:cubicBezTo>
                    <a:pt x="222725" y="46468"/>
                    <a:pt x="178572" y="58397"/>
                    <a:pt x="140472" y="58397"/>
                  </a:cubicBezTo>
                  <a:cubicBezTo>
                    <a:pt x="89553" y="58753"/>
                    <a:pt x="40593" y="40059"/>
                    <a:pt x="2849" y="6054"/>
                  </a:cubicBezTo>
                  <a:cubicBezTo>
                    <a:pt x="1" y="3383"/>
                    <a:pt x="2493" y="0"/>
                    <a:pt x="6054" y="1959"/>
                  </a:cubicBezTo>
                  <a:cubicBezTo>
                    <a:pt x="47893" y="25994"/>
                    <a:pt x="95429" y="38456"/>
                    <a:pt x="143677" y="38456"/>
                  </a:cubicBezTo>
                  <a:cubicBezTo>
                    <a:pt x="179818" y="38278"/>
                    <a:pt x="215426" y="30979"/>
                    <a:pt x="248719" y="17092"/>
                  </a:cubicBezTo>
                  <a:cubicBezTo>
                    <a:pt x="253704" y="14778"/>
                    <a:pt x="258155" y="20297"/>
                    <a:pt x="253170" y="24035"/>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151"/>
            <p:cNvSpPr/>
            <p:nvPr/>
          </p:nvSpPr>
          <p:spPr>
            <a:xfrm>
              <a:off x="2877879" y="2824162"/>
              <a:ext cx="181337" cy="184255"/>
            </a:xfrm>
            <a:custGeom>
              <a:rect b="b" l="l" r="r" t="t"/>
              <a:pathLst>
                <a:path extrusionOk="0" h="56261" w="55370">
                  <a:moveTo>
                    <a:pt x="38990" y="17626"/>
                  </a:moveTo>
                  <a:cubicBezTo>
                    <a:pt x="35074" y="12641"/>
                    <a:pt x="13353" y="15312"/>
                    <a:pt x="3383" y="16380"/>
                  </a:cubicBezTo>
                  <a:cubicBezTo>
                    <a:pt x="356" y="16914"/>
                    <a:pt x="0" y="14244"/>
                    <a:pt x="2671" y="12285"/>
                  </a:cubicBezTo>
                  <a:cubicBezTo>
                    <a:pt x="20119" y="1"/>
                    <a:pt x="48605" y="3562"/>
                    <a:pt x="51987" y="7656"/>
                  </a:cubicBezTo>
                  <a:cubicBezTo>
                    <a:pt x="55370" y="11751"/>
                    <a:pt x="51097" y="40415"/>
                    <a:pt x="34718" y="54124"/>
                  </a:cubicBezTo>
                  <a:cubicBezTo>
                    <a:pt x="32225" y="56261"/>
                    <a:pt x="29911" y="55192"/>
                    <a:pt x="30979" y="52344"/>
                  </a:cubicBezTo>
                  <a:cubicBezTo>
                    <a:pt x="34718" y="43264"/>
                    <a:pt x="42907" y="22612"/>
                    <a:pt x="38990" y="17626"/>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8" name="Google Shape;2318;p151"/>
          <p:cNvGrpSpPr/>
          <p:nvPr/>
        </p:nvGrpSpPr>
        <p:grpSpPr>
          <a:xfrm>
            <a:off x="4066412" y="2322963"/>
            <a:ext cx="1015428" cy="677152"/>
            <a:chOff x="4066412" y="2360263"/>
            <a:chExt cx="1015428" cy="677152"/>
          </a:xfrm>
        </p:grpSpPr>
        <p:sp>
          <p:nvSpPr>
            <p:cNvPr id="2319" name="Google Shape;2319;p151"/>
            <p:cNvSpPr/>
            <p:nvPr/>
          </p:nvSpPr>
          <p:spPr>
            <a:xfrm>
              <a:off x="4254875" y="2360263"/>
              <a:ext cx="532643" cy="242861"/>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151"/>
            <p:cNvSpPr/>
            <p:nvPr/>
          </p:nvSpPr>
          <p:spPr>
            <a:xfrm>
              <a:off x="4551879" y="2443305"/>
              <a:ext cx="529962" cy="594110"/>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151"/>
            <p:cNvSpPr/>
            <p:nvPr/>
          </p:nvSpPr>
          <p:spPr>
            <a:xfrm>
              <a:off x="4244621" y="2881653"/>
              <a:ext cx="325749" cy="153651"/>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151"/>
            <p:cNvSpPr/>
            <p:nvPr/>
          </p:nvSpPr>
          <p:spPr>
            <a:xfrm>
              <a:off x="4066412" y="2562114"/>
              <a:ext cx="510117" cy="426108"/>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323" name="Google Shape;2323;p151"/>
          <p:cNvPicPr preferRelativeResize="0"/>
          <p:nvPr/>
        </p:nvPicPr>
        <p:blipFill>
          <a:blip r:embed="rId2">
            <a:alphaModFix/>
          </a:blip>
          <a:stretch>
            <a:fillRect/>
          </a:stretch>
        </p:blipFill>
        <p:spPr>
          <a:xfrm>
            <a:off x="6174741" y="2311150"/>
            <a:ext cx="744726" cy="700750"/>
          </a:xfrm>
          <a:prstGeom prst="rect">
            <a:avLst/>
          </a:prstGeom>
          <a:noFill/>
          <a:ln>
            <a:noFill/>
          </a:ln>
        </p:spPr>
      </p:pic>
      <p:sp>
        <p:nvSpPr>
          <p:cNvPr id="2324" name="Google Shape;2324;p151"/>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325" name="Google Shape;2325;p151"/>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326" name="Google Shape;2326;p151"/>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one speaker: Light">
  <p:cSld name="CUSTOM_6_1_1_1_1">
    <p:bg>
      <p:bgPr>
        <a:solidFill>
          <a:schemeClr val="lt1"/>
        </a:solidFill>
      </p:bgPr>
    </p:bg>
    <p:spTree>
      <p:nvGrpSpPr>
        <p:cNvPr id="85" name="Shape 85"/>
        <p:cNvGrpSpPr/>
        <p:nvPr/>
      </p:nvGrpSpPr>
      <p:grpSpPr>
        <a:xfrm>
          <a:off x="0" y="0"/>
          <a:ext cx="0" cy="0"/>
          <a:chOff x="0" y="0"/>
          <a:chExt cx="0" cy="0"/>
        </a:xfrm>
      </p:grpSpPr>
      <p:sp>
        <p:nvSpPr>
          <p:cNvPr id="86" name="Google Shape;86;p17"/>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17"/>
          <p:cNvSpPr/>
          <p:nvPr>
            <p:ph idx="2" type="pic"/>
          </p:nvPr>
        </p:nvSpPr>
        <p:spPr>
          <a:xfrm>
            <a:off x="1060638" y="3705540"/>
            <a:ext cx="658500" cy="658500"/>
          </a:xfrm>
          <a:prstGeom prst="ellipse">
            <a:avLst/>
          </a:prstGeom>
          <a:noFill/>
          <a:ln>
            <a:noFill/>
          </a:ln>
        </p:spPr>
      </p:sp>
      <p:sp>
        <p:nvSpPr>
          <p:cNvPr id="88" name="Google Shape;88;p17"/>
          <p:cNvSpPr txBox="1"/>
          <p:nvPr>
            <p:ph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89" name="Google Shape;89;p17"/>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90" name="Google Shape;90;p17"/>
          <p:cNvPicPr preferRelativeResize="0"/>
          <p:nvPr/>
        </p:nvPicPr>
        <p:blipFill rotWithShape="1">
          <a:blip r:embed="rId3">
            <a:alphaModFix/>
          </a:blip>
          <a:srcRect b="0" l="30016" r="0" t="36704"/>
          <a:stretch/>
        </p:blipFill>
        <p:spPr>
          <a:xfrm rot="5400000">
            <a:off x="4793850" y="191125"/>
            <a:ext cx="4598425" cy="4159025"/>
          </a:xfrm>
          <a:prstGeom prst="rect">
            <a:avLst/>
          </a:prstGeom>
          <a:noFill/>
          <a:ln>
            <a:noFill/>
          </a:ln>
        </p:spPr>
      </p:pic>
      <p:sp>
        <p:nvSpPr>
          <p:cNvPr id="91" name="Google Shape;91;p17"/>
          <p:cNvSpPr txBox="1"/>
          <p:nvPr>
            <p:ph idx="3"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92" name="Google Shape;92;p17"/>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93" name="Google Shape;93;p17"/>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94" name="Google Shape;94;p17"/>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Full page, six logos + title, subtitle">
  <p:cSld name="CUSTOM_5_3_1_1_1_1_1_1_1_1_1_1_1_1_1">
    <p:bg>
      <p:bgPr>
        <a:solidFill>
          <a:schemeClr val="lt1"/>
        </a:solidFill>
      </p:bgPr>
    </p:bg>
    <p:spTree>
      <p:nvGrpSpPr>
        <p:cNvPr id="2327" name="Shape 2327"/>
        <p:cNvGrpSpPr/>
        <p:nvPr/>
      </p:nvGrpSpPr>
      <p:grpSpPr>
        <a:xfrm>
          <a:off x="0" y="0"/>
          <a:ext cx="0" cy="0"/>
          <a:chOff x="0" y="0"/>
          <a:chExt cx="0" cy="0"/>
        </a:xfrm>
      </p:grpSpPr>
      <p:sp>
        <p:nvSpPr>
          <p:cNvPr id="2328" name="Google Shape;2328;p15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152"/>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330" name="Google Shape;2330;p152"/>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331" name="Google Shape;2331;p152"/>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2332" name="Google Shape;2332;p152"/>
          <p:cNvSpPr txBox="1"/>
          <p:nvPr>
            <p:ph idx="3" type="title"/>
          </p:nvPr>
        </p:nvSpPr>
        <p:spPr>
          <a:xfrm>
            <a:off x="1060704"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3" name="Google Shape;2333;p152"/>
          <p:cNvSpPr txBox="1"/>
          <p:nvPr>
            <p:ph idx="4" type="title"/>
          </p:nvPr>
        </p:nvSpPr>
        <p:spPr>
          <a:xfrm>
            <a:off x="1060704"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4" name="Google Shape;2334;p152"/>
          <p:cNvSpPr txBox="1"/>
          <p:nvPr>
            <p:ph idx="5" type="title"/>
          </p:nvPr>
        </p:nvSpPr>
        <p:spPr>
          <a:xfrm>
            <a:off x="3479211"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5" name="Google Shape;2335;p152"/>
          <p:cNvSpPr txBox="1"/>
          <p:nvPr>
            <p:ph idx="6" type="title"/>
          </p:nvPr>
        </p:nvSpPr>
        <p:spPr>
          <a:xfrm>
            <a:off x="3479211"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6" name="Google Shape;2336;p152"/>
          <p:cNvSpPr txBox="1"/>
          <p:nvPr>
            <p:ph idx="7" type="title"/>
          </p:nvPr>
        </p:nvSpPr>
        <p:spPr>
          <a:xfrm>
            <a:off x="5888736"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7" name="Google Shape;2337;p152"/>
          <p:cNvSpPr txBox="1"/>
          <p:nvPr>
            <p:ph idx="8" type="title"/>
          </p:nvPr>
        </p:nvSpPr>
        <p:spPr>
          <a:xfrm>
            <a:off x="5888736"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Full page, six logos + title">
  <p:cSld name="CUSTOM_5_3_1_1_1_1_1_1_1_1_1_1_1_1_1_1">
    <p:bg>
      <p:bgPr>
        <a:solidFill>
          <a:schemeClr val="lt1"/>
        </a:solidFill>
      </p:bgPr>
    </p:bg>
    <p:spTree>
      <p:nvGrpSpPr>
        <p:cNvPr id="2338" name="Shape 2338"/>
        <p:cNvGrpSpPr/>
        <p:nvPr/>
      </p:nvGrpSpPr>
      <p:grpSpPr>
        <a:xfrm>
          <a:off x="0" y="0"/>
          <a:ext cx="0" cy="0"/>
          <a:chOff x="0" y="0"/>
          <a:chExt cx="0" cy="0"/>
        </a:xfrm>
      </p:grpSpPr>
      <p:sp>
        <p:nvSpPr>
          <p:cNvPr id="2339" name="Google Shape;2339;p15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153"/>
          <p:cNvSpPr txBox="1"/>
          <p:nvPr>
            <p:ph type="title"/>
          </p:nvPr>
        </p:nvSpPr>
        <p:spPr>
          <a:xfrm>
            <a:off x="1060704"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1" name="Google Shape;2341;p153"/>
          <p:cNvSpPr txBox="1"/>
          <p:nvPr>
            <p:ph idx="2" type="title"/>
          </p:nvPr>
        </p:nvSpPr>
        <p:spPr>
          <a:xfrm>
            <a:off x="1060704"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2" name="Google Shape;2342;p153"/>
          <p:cNvSpPr txBox="1"/>
          <p:nvPr>
            <p:ph idx="3" type="title"/>
          </p:nvPr>
        </p:nvSpPr>
        <p:spPr>
          <a:xfrm>
            <a:off x="3479211"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3" name="Google Shape;2343;p153"/>
          <p:cNvSpPr txBox="1"/>
          <p:nvPr>
            <p:ph idx="4" type="title"/>
          </p:nvPr>
        </p:nvSpPr>
        <p:spPr>
          <a:xfrm>
            <a:off x="3479211"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4" name="Google Shape;2344;p153"/>
          <p:cNvSpPr txBox="1"/>
          <p:nvPr>
            <p:ph idx="5" type="title"/>
          </p:nvPr>
        </p:nvSpPr>
        <p:spPr>
          <a:xfrm>
            <a:off x="5888736"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5" name="Google Shape;2345;p153"/>
          <p:cNvSpPr txBox="1"/>
          <p:nvPr>
            <p:ph idx="6" type="title"/>
          </p:nvPr>
        </p:nvSpPr>
        <p:spPr>
          <a:xfrm>
            <a:off x="5888736"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6" name="Google Shape;2346;p153"/>
          <p:cNvSpPr txBox="1"/>
          <p:nvPr>
            <p:ph idx="7"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347" name="Google Shape;2347;p153"/>
          <p:cNvSpPr txBox="1"/>
          <p:nvPr>
            <p:ph idx="8" type="title"/>
          </p:nvPr>
        </p:nvSpPr>
        <p:spPr>
          <a:xfrm>
            <a:off x="1059917"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8" name="Google Shape;2348;p153"/>
          <p:cNvSpPr txBox="1"/>
          <p:nvPr>
            <p:ph idx="9" type="title"/>
          </p:nvPr>
        </p:nvSpPr>
        <p:spPr>
          <a:xfrm>
            <a:off x="3478424"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9" name="Google Shape;2349;p153"/>
          <p:cNvSpPr txBox="1"/>
          <p:nvPr>
            <p:ph idx="13" type="title"/>
          </p:nvPr>
        </p:nvSpPr>
        <p:spPr>
          <a:xfrm>
            <a:off x="5887949"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Two line title + text: Light">
  <p:cSld name="CUSTOM_5_2">
    <p:spTree>
      <p:nvGrpSpPr>
        <p:cNvPr id="2350" name="Shape 2350"/>
        <p:cNvGrpSpPr/>
        <p:nvPr/>
      </p:nvGrpSpPr>
      <p:grpSpPr>
        <a:xfrm>
          <a:off x="0" y="0"/>
          <a:ext cx="0" cy="0"/>
          <a:chOff x="0" y="0"/>
          <a:chExt cx="0" cy="0"/>
        </a:xfrm>
      </p:grpSpPr>
      <p:sp>
        <p:nvSpPr>
          <p:cNvPr id="2351" name="Google Shape;2351;p15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154"/>
          <p:cNvSpPr txBox="1"/>
          <p:nvPr>
            <p:ph type="title"/>
          </p:nvPr>
        </p:nvSpPr>
        <p:spPr>
          <a:xfrm>
            <a:off x="3472225" y="615750"/>
            <a:ext cx="46083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353" name="Google Shape;2353;p154"/>
          <p:cNvSpPr txBox="1"/>
          <p:nvPr>
            <p:ph idx="2" type="title"/>
          </p:nvPr>
        </p:nvSpPr>
        <p:spPr>
          <a:xfrm>
            <a:off x="3472225" y="1874525"/>
            <a:ext cx="4608300" cy="257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2pPr>
            <a:lvl3pPr lvl="2"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3pPr>
            <a:lvl4pPr lvl="3"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4pPr>
            <a:lvl5pPr lvl="4"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5pPr>
            <a:lvl6pPr lvl="5"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6pPr>
            <a:lvl7pPr lvl="6"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7pPr>
            <a:lvl8pPr lvl="7"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8pPr>
            <a:lvl9pPr lvl="8" rtl="0">
              <a:lnSpc>
                <a:spcPct val="130000"/>
              </a:lnSpc>
              <a:spcBef>
                <a:spcPts val="1500"/>
              </a:spcBef>
              <a:spcAft>
                <a:spcPts val="1500"/>
              </a:spcAft>
              <a:buSzPts val="1300"/>
              <a:buFont typeface="Lexend Deca Light"/>
              <a:buNone/>
              <a:defRPr sz="1300">
                <a:latin typeface="Lexend Deca Light"/>
                <a:ea typeface="Lexend Deca Light"/>
                <a:cs typeface="Lexend Deca Light"/>
                <a:sym typeface="Lexend Deca Light"/>
              </a:defRPr>
            </a:lvl9pPr>
          </a:lstStyle>
          <a:p/>
        </p:txBody>
      </p:sp>
      <p:sp>
        <p:nvSpPr>
          <p:cNvPr id="2354" name="Google Shape;2354;p154"/>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55" name="Google Shape;2355;p154"/>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56" name="Google Shape;2356;p154"/>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57" name="Google Shape;2357;p154"/>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Single line title + text: Light">
  <p:cSld name="CUSTOM_5_2_1">
    <p:spTree>
      <p:nvGrpSpPr>
        <p:cNvPr id="2358" name="Shape 2358"/>
        <p:cNvGrpSpPr/>
        <p:nvPr/>
      </p:nvGrpSpPr>
      <p:grpSpPr>
        <a:xfrm>
          <a:off x="0" y="0"/>
          <a:ext cx="0" cy="0"/>
          <a:chOff x="0" y="0"/>
          <a:chExt cx="0" cy="0"/>
        </a:xfrm>
      </p:grpSpPr>
      <p:sp>
        <p:nvSpPr>
          <p:cNvPr id="2359" name="Google Shape;2359;p15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155"/>
          <p:cNvSpPr txBox="1"/>
          <p:nvPr>
            <p:ph type="title"/>
          </p:nvPr>
        </p:nvSpPr>
        <p:spPr>
          <a:xfrm>
            <a:off x="3472225" y="615750"/>
            <a:ext cx="4608300" cy="4572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361" name="Google Shape;2361;p155"/>
          <p:cNvSpPr txBox="1"/>
          <p:nvPr>
            <p:ph idx="2" type="title"/>
          </p:nvPr>
        </p:nvSpPr>
        <p:spPr>
          <a:xfrm>
            <a:off x="3472225" y="1426464"/>
            <a:ext cx="4608300" cy="3017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2pPr>
            <a:lvl3pPr lvl="2"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3pPr>
            <a:lvl4pPr lvl="3"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4pPr>
            <a:lvl5pPr lvl="4"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5pPr>
            <a:lvl6pPr lvl="5"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6pPr>
            <a:lvl7pPr lvl="6"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7pPr>
            <a:lvl8pPr lvl="7"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8pPr>
            <a:lvl9pPr lvl="8" rtl="0">
              <a:lnSpc>
                <a:spcPct val="130000"/>
              </a:lnSpc>
              <a:spcBef>
                <a:spcPts val="1500"/>
              </a:spcBef>
              <a:spcAft>
                <a:spcPts val="1500"/>
              </a:spcAft>
              <a:buSzPts val="1300"/>
              <a:buFont typeface="Lexend Deca Light"/>
              <a:buNone/>
              <a:defRPr sz="1300">
                <a:latin typeface="Lexend Deca Light"/>
                <a:ea typeface="Lexend Deca Light"/>
                <a:cs typeface="Lexend Deca Light"/>
                <a:sym typeface="Lexend Deca Light"/>
              </a:defRPr>
            </a:lvl9pPr>
          </a:lstStyle>
          <a:p/>
        </p:txBody>
      </p:sp>
      <p:sp>
        <p:nvSpPr>
          <p:cNvPr id="2362" name="Google Shape;2362;p155"/>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63" name="Google Shape;2363;p155"/>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64" name="Google Shape;2364;p155"/>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65" name="Google Shape;2365;p155"/>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Two line title + text: Dark">
  <p:cSld name="CUSTOM_5_1">
    <p:bg>
      <p:bgPr>
        <a:solidFill>
          <a:schemeClr val="dk1"/>
        </a:solidFill>
      </p:bgPr>
    </p:bg>
    <p:spTree>
      <p:nvGrpSpPr>
        <p:cNvPr id="2366" name="Shape 2366"/>
        <p:cNvGrpSpPr/>
        <p:nvPr/>
      </p:nvGrpSpPr>
      <p:grpSpPr>
        <a:xfrm>
          <a:off x="0" y="0"/>
          <a:ext cx="0" cy="0"/>
          <a:chOff x="0" y="0"/>
          <a:chExt cx="0" cy="0"/>
        </a:xfrm>
      </p:grpSpPr>
      <p:sp>
        <p:nvSpPr>
          <p:cNvPr id="2367" name="Google Shape;2367;p15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156"/>
          <p:cNvSpPr txBox="1"/>
          <p:nvPr>
            <p:ph type="title"/>
          </p:nvPr>
        </p:nvSpPr>
        <p:spPr>
          <a:xfrm>
            <a:off x="3472225" y="615750"/>
            <a:ext cx="4608300" cy="9234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369" name="Google Shape;2369;p156"/>
          <p:cNvSpPr txBox="1"/>
          <p:nvPr>
            <p:ph idx="2" type="title"/>
          </p:nvPr>
        </p:nvSpPr>
        <p:spPr>
          <a:xfrm>
            <a:off x="3472225" y="1874525"/>
            <a:ext cx="4608300" cy="257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
        <p:nvSpPr>
          <p:cNvPr id="2370" name="Google Shape;2370;p156"/>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71" name="Google Shape;2371;p156"/>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72" name="Google Shape;2372;p156"/>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73" name="Google Shape;2373;p156"/>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Single line title + text: Dark">
  <p:cSld name="CUSTOM_5_1_3">
    <p:bg>
      <p:bgPr>
        <a:solidFill>
          <a:schemeClr val="dk1"/>
        </a:solidFill>
      </p:bgPr>
    </p:bg>
    <p:spTree>
      <p:nvGrpSpPr>
        <p:cNvPr id="2374" name="Shape 2374"/>
        <p:cNvGrpSpPr/>
        <p:nvPr/>
      </p:nvGrpSpPr>
      <p:grpSpPr>
        <a:xfrm>
          <a:off x="0" y="0"/>
          <a:ext cx="0" cy="0"/>
          <a:chOff x="0" y="0"/>
          <a:chExt cx="0" cy="0"/>
        </a:xfrm>
      </p:grpSpPr>
      <p:sp>
        <p:nvSpPr>
          <p:cNvPr id="2375" name="Google Shape;2375;p15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157"/>
          <p:cNvSpPr txBox="1"/>
          <p:nvPr>
            <p:ph type="title"/>
          </p:nvPr>
        </p:nvSpPr>
        <p:spPr>
          <a:xfrm>
            <a:off x="3472225" y="615750"/>
            <a:ext cx="4608300" cy="4572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377" name="Google Shape;2377;p157"/>
          <p:cNvSpPr txBox="1"/>
          <p:nvPr>
            <p:ph idx="2" type="title"/>
          </p:nvPr>
        </p:nvSpPr>
        <p:spPr>
          <a:xfrm>
            <a:off x="3472225" y="1426464"/>
            <a:ext cx="4608300" cy="3017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
        <p:nvSpPr>
          <p:cNvPr id="2378" name="Google Shape;2378;p157"/>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79" name="Google Shape;2379;p157"/>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80" name="Google Shape;2380;p157"/>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81" name="Google Shape;2381;p157"/>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 Closing_Light">
  <p:cSld name="CUSTOM_5_1_2">
    <p:bg>
      <p:bgPr>
        <a:solidFill>
          <a:schemeClr val="lt1"/>
        </a:solidFill>
      </p:bgPr>
    </p:bg>
    <p:spTree>
      <p:nvGrpSpPr>
        <p:cNvPr id="2382" name="Shape 2382"/>
        <p:cNvGrpSpPr/>
        <p:nvPr/>
      </p:nvGrpSpPr>
      <p:grpSpPr>
        <a:xfrm>
          <a:off x="0" y="0"/>
          <a:ext cx="0" cy="0"/>
          <a:chOff x="0" y="0"/>
          <a:chExt cx="0" cy="0"/>
        </a:xfrm>
      </p:grpSpPr>
      <p:pic>
        <p:nvPicPr>
          <p:cNvPr id="2383" name="Google Shape;2383;p158"/>
          <p:cNvPicPr preferRelativeResize="0"/>
          <p:nvPr/>
        </p:nvPicPr>
        <p:blipFill rotWithShape="1">
          <a:blip r:embed="rId2">
            <a:alphaModFix/>
          </a:blip>
          <a:srcRect b="0" l="33497" r="0" t="36624"/>
          <a:stretch/>
        </p:blipFill>
        <p:spPr>
          <a:xfrm rot="5400000">
            <a:off x="4905512" y="74188"/>
            <a:ext cx="4369825" cy="4164300"/>
          </a:xfrm>
          <a:prstGeom prst="rect">
            <a:avLst/>
          </a:prstGeom>
          <a:noFill/>
          <a:ln>
            <a:noFill/>
          </a:ln>
        </p:spPr>
      </p:pic>
      <p:pic>
        <p:nvPicPr>
          <p:cNvPr id="2384" name="Google Shape;2384;p158"/>
          <p:cNvPicPr preferRelativeResize="0"/>
          <p:nvPr/>
        </p:nvPicPr>
        <p:blipFill rotWithShape="1">
          <a:blip r:embed="rId3">
            <a:alphaModFix/>
          </a:blip>
          <a:srcRect b="39061" l="33368" r="0" t="0"/>
          <a:stretch/>
        </p:blipFill>
        <p:spPr>
          <a:xfrm>
            <a:off x="0" y="2009125"/>
            <a:ext cx="4569375" cy="3134374"/>
          </a:xfrm>
          <a:prstGeom prst="rect">
            <a:avLst/>
          </a:prstGeom>
          <a:noFill/>
          <a:ln>
            <a:noFill/>
          </a:ln>
        </p:spPr>
      </p:pic>
      <p:sp>
        <p:nvSpPr>
          <p:cNvPr id="2385" name="Google Shape;2385;p158"/>
          <p:cNvSpPr txBox="1"/>
          <p:nvPr>
            <p:ph type="title"/>
          </p:nvPr>
        </p:nvSpPr>
        <p:spPr>
          <a:xfrm>
            <a:off x="1935900" y="1561300"/>
            <a:ext cx="5272200" cy="1691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386" name="Google Shape;2386;p15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 Closing_Dark">
  <p:cSld name="CUSTOM_5_1_1">
    <p:bg>
      <p:bgPr>
        <a:solidFill>
          <a:schemeClr val="dk1"/>
        </a:solidFill>
      </p:bgPr>
    </p:bg>
    <p:spTree>
      <p:nvGrpSpPr>
        <p:cNvPr id="2387" name="Shape 2387"/>
        <p:cNvGrpSpPr/>
        <p:nvPr/>
      </p:nvGrpSpPr>
      <p:grpSpPr>
        <a:xfrm>
          <a:off x="0" y="0"/>
          <a:ext cx="0" cy="0"/>
          <a:chOff x="0" y="0"/>
          <a:chExt cx="0" cy="0"/>
        </a:xfrm>
      </p:grpSpPr>
      <p:pic>
        <p:nvPicPr>
          <p:cNvPr id="2388" name="Google Shape;2388;p159"/>
          <p:cNvPicPr preferRelativeResize="0"/>
          <p:nvPr/>
        </p:nvPicPr>
        <p:blipFill rotWithShape="1">
          <a:blip r:embed="rId2">
            <a:alphaModFix/>
          </a:blip>
          <a:srcRect b="0" l="33643" r="0" t="36768"/>
          <a:stretch/>
        </p:blipFill>
        <p:spPr>
          <a:xfrm rot="5400000">
            <a:off x="4905512" y="83713"/>
            <a:ext cx="4360300" cy="4154775"/>
          </a:xfrm>
          <a:prstGeom prst="rect">
            <a:avLst/>
          </a:prstGeom>
          <a:noFill/>
          <a:ln>
            <a:noFill/>
          </a:ln>
        </p:spPr>
      </p:pic>
      <p:pic>
        <p:nvPicPr>
          <p:cNvPr id="2389" name="Google Shape;2389;p159"/>
          <p:cNvPicPr preferRelativeResize="0"/>
          <p:nvPr/>
        </p:nvPicPr>
        <p:blipFill rotWithShape="1">
          <a:blip r:embed="rId3">
            <a:alphaModFix/>
          </a:blip>
          <a:srcRect b="39061" l="33373" r="0" t="0"/>
          <a:stretch/>
        </p:blipFill>
        <p:spPr>
          <a:xfrm>
            <a:off x="0" y="2009125"/>
            <a:ext cx="4569375" cy="3134374"/>
          </a:xfrm>
          <a:prstGeom prst="rect">
            <a:avLst/>
          </a:prstGeom>
          <a:noFill/>
          <a:ln>
            <a:noFill/>
          </a:ln>
        </p:spPr>
      </p:pic>
      <p:sp>
        <p:nvSpPr>
          <p:cNvPr id="2390" name="Google Shape;2390;p159"/>
          <p:cNvSpPr txBox="1"/>
          <p:nvPr>
            <p:ph type="title"/>
          </p:nvPr>
        </p:nvSpPr>
        <p:spPr>
          <a:xfrm>
            <a:off x="1935900" y="1561300"/>
            <a:ext cx="5272200" cy="1691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5500"/>
              <a:buNone/>
              <a:defRPr sz="5500">
                <a:solidFill>
                  <a:schemeClr val="lt1"/>
                </a:solidFill>
              </a:defRPr>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391" name="Google Shape;2391;p15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xx Not Editable">
  <p:cSld name="CUSTOM_5_1_1_1">
    <p:bg>
      <p:bgPr>
        <a:solidFill>
          <a:schemeClr val="lt1"/>
        </a:solidFill>
      </p:bgPr>
    </p:bg>
    <p:spTree>
      <p:nvGrpSpPr>
        <p:cNvPr id="2392" name="Shape 2392"/>
        <p:cNvGrpSpPr/>
        <p:nvPr/>
      </p:nvGrpSpPr>
      <p:grpSpPr>
        <a:xfrm>
          <a:off x="0" y="0"/>
          <a:ext cx="0" cy="0"/>
          <a:chOff x="0" y="0"/>
          <a:chExt cx="0" cy="0"/>
        </a:xfrm>
      </p:grpSpPr>
      <p:sp>
        <p:nvSpPr>
          <p:cNvPr id="2393" name="Google Shape;2393;p16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94" name="Google Shape;2394;p160"/>
          <p:cNvPicPr preferRelativeResize="0"/>
          <p:nvPr/>
        </p:nvPicPr>
        <p:blipFill rotWithShape="1">
          <a:blip r:embed="rId2">
            <a:alphaModFix/>
          </a:blip>
          <a:srcRect b="20919" l="16331" r="0" t="20218"/>
          <a:stretch/>
        </p:blipFill>
        <p:spPr>
          <a:xfrm rot="10800000">
            <a:off x="3698401" y="0"/>
            <a:ext cx="5494099" cy="5152950"/>
          </a:xfrm>
          <a:prstGeom prst="rect">
            <a:avLst/>
          </a:prstGeom>
          <a:noFill/>
          <a:ln>
            <a:noFill/>
          </a:ln>
        </p:spPr>
      </p:pic>
      <p:sp>
        <p:nvSpPr>
          <p:cNvPr id="2395" name="Google Shape;2395;p160"/>
          <p:cNvSpPr txBox="1"/>
          <p:nvPr/>
        </p:nvSpPr>
        <p:spPr>
          <a:xfrm>
            <a:off x="622725" y="612650"/>
            <a:ext cx="2629800" cy="307800"/>
          </a:xfrm>
          <a:prstGeom prst="rect">
            <a:avLst/>
          </a:prstGeom>
          <a:noFill/>
          <a:ln>
            <a:noFill/>
          </a:ln>
        </p:spPr>
        <p:txBody>
          <a:bodyPr anchorCtr="0" anchor="t" bIns="0" lIns="0" spcFirstLastPara="1" rIns="0" wrap="square" tIns="0">
            <a:spAutoFit/>
          </a:bodyPr>
          <a:lstStyle/>
          <a:p>
            <a:pPr indent="0" lvl="0" marL="0" rtl="0" algn="l">
              <a:lnSpc>
                <a:spcPct val="130000"/>
              </a:lnSpc>
              <a:spcBef>
                <a:spcPts val="0"/>
              </a:spcBef>
              <a:spcAft>
                <a:spcPts val="500"/>
              </a:spcAft>
              <a:buNone/>
            </a:pPr>
            <a:r>
              <a:rPr lang="en" sz="2000">
                <a:solidFill>
                  <a:schemeClr val="dk1"/>
                </a:solidFill>
                <a:latin typeface="Lexend Deca Light"/>
                <a:ea typeface="Lexend Deca Light"/>
                <a:cs typeface="Lexend Deca Light"/>
                <a:sym typeface="Lexend Deca Light"/>
              </a:rPr>
              <a:t>Our brand attributes</a:t>
            </a:r>
            <a:endParaRPr sz="2000">
              <a:solidFill>
                <a:schemeClr val="dk1"/>
              </a:solidFill>
              <a:latin typeface="Lexend Deca Light"/>
              <a:ea typeface="Lexend Deca Light"/>
              <a:cs typeface="Lexend Deca Light"/>
              <a:sym typeface="Lexend Deca Light"/>
            </a:endParaRPr>
          </a:p>
        </p:txBody>
      </p:sp>
      <p:sp>
        <p:nvSpPr>
          <p:cNvPr id="2396" name="Google Shape;2396;p160"/>
          <p:cNvSpPr txBox="1"/>
          <p:nvPr/>
        </p:nvSpPr>
        <p:spPr>
          <a:xfrm>
            <a:off x="4557350" y="615750"/>
            <a:ext cx="3084300" cy="4102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2700">
                <a:solidFill>
                  <a:schemeClr val="dk1"/>
                </a:solidFill>
                <a:latin typeface="Noto Serif JP"/>
                <a:ea typeface="Noto Serif JP"/>
                <a:cs typeface="Noto Serif JP"/>
                <a:sym typeface="Noto Serif JP"/>
              </a:rPr>
              <a:t>Intuitive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We should be perceived as simple and clean. Clarity is a key aspect. </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Trusted</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Everything we do works in harmony and rooted in our brand ideals, making us instantly recognizable.</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Nimble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Everything we design is extremely consistent across all touch points.</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Inventive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Clr>
                <a:schemeClr val="dk1"/>
              </a:buClr>
              <a:buSzPts val="1100"/>
              <a:buFont typeface="Arial"/>
              <a:buNone/>
            </a:pPr>
            <a:r>
              <a:rPr lang="en" sz="1000">
                <a:solidFill>
                  <a:schemeClr val="dk1"/>
                </a:solidFill>
                <a:latin typeface="Lexend Deca Light"/>
                <a:ea typeface="Lexend Deca Light"/>
                <a:cs typeface="Lexend Deca Light"/>
                <a:sym typeface="Lexend Deca Light"/>
              </a:rPr>
              <a:t>We break the mold by using shapes, type and color to bring all our visual systems to life.</a:t>
            </a:r>
            <a:endParaRPr sz="1000">
              <a:solidFill>
                <a:schemeClr val="dk1"/>
              </a:solidFill>
              <a:latin typeface="Lexend Deca Light"/>
              <a:ea typeface="Lexend Deca Light"/>
              <a:cs typeface="Lexend Deca Light"/>
              <a:sym typeface="Lexend Deca Light"/>
            </a:endParaRPr>
          </a:p>
        </p:txBody>
      </p:sp>
      <p:sp>
        <p:nvSpPr>
          <p:cNvPr id="2397" name="Google Shape;2397;p160"/>
          <p:cNvSpPr txBox="1"/>
          <p:nvPr/>
        </p:nvSpPr>
        <p:spPr>
          <a:xfrm>
            <a:off x="622725" y="1079150"/>
            <a:ext cx="2629800" cy="3066300"/>
          </a:xfrm>
          <a:prstGeom prst="rect">
            <a:avLst/>
          </a:prstGeom>
          <a:noFill/>
          <a:ln>
            <a:noFill/>
          </a:ln>
        </p:spPr>
        <p:txBody>
          <a:bodyPr anchorCtr="0" anchor="t" bIns="0" lIns="0" spcFirstLastPara="1" rIns="0" wrap="square" tIns="0">
            <a:spAutoFit/>
          </a:bodyPr>
          <a:lstStyle/>
          <a:p>
            <a:pPr indent="0" lvl="0" marL="0" rtl="0" algn="l">
              <a:lnSpc>
                <a:spcPct val="130000"/>
              </a:lnSpc>
              <a:spcBef>
                <a:spcPts val="0"/>
              </a:spcBef>
              <a:spcAft>
                <a:spcPts val="0"/>
              </a:spcAft>
              <a:buNone/>
            </a:pPr>
            <a:r>
              <a:rPr lang="en" sz="1200">
                <a:solidFill>
                  <a:schemeClr val="dk1"/>
                </a:solidFill>
                <a:latin typeface="Lexend Deca Light"/>
                <a:ea typeface="Lexend Deca Light"/>
                <a:cs typeface="Lexend Deca Light"/>
                <a:sym typeface="Lexend Deca Light"/>
              </a:rPr>
              <a:t>Before jumping into using this template, please familiarize yourself with our brand attributes. They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act as a filter and a guide, inspiring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us to create experiences and interactions that feel consistent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and on-brand across everything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we do and everything we say.</a:t>
            </a:r>
            <a:endParaRPr sz="1200">
              <a:solidFill>
                <a:schemeClr val="dk1"/>
              </a:solidFill>
              <a:latin typeface="Lexend Deca Light"/>
              <a:ea typeface="Lexend Deca Light"/>
              <a:cs typeface="Lexend Deca Light"/>
              <a:sym typeface="Lexend Deca Light"/>
            </a:endParaRPr>
          </a:p>
          <a:p>
            <a:pPr indent="0" lvl="0" marL="0" rtl="0" algn="l">
              <a:lnSpc>
                <a:spcPct val="130000"/>
              </a:lnSpc>
              <a:spcBef>
                <a:spcPts val="0"/>
              </a:spcBef>
              <a:spcAft>
                <a:spcPts val="0"/>
              </a:spcAft>
              <a:buNone/>
            </a:pPr>
            <a:r>
              <a:t/>
            </a:r>
            <a:endParaRPr sz="1200">
              <a:solidFill>
                <a:schemeClr val="dk1"/>
              </a:solidFill>
              <a:latin typeface="Lexend Deca Light"/>
              <a:ea typeface="Lexend Deca Light"/>
              <a:cs typeface="Lexend Deca Light"/>
              <a:sym typeface="Lexend Deca Light"/>
            </a:endParaRPr>
          </a:p>
          <a:p>
            <a:pPr indent="0" lvl="0" marL="0" rtl="0" algn="l">
              <a:lnSpc>
                <a:spcPct val="130000"/>
              </a:lnSpc>
              <a:spcBef>
                <a:spcPts val="0"/>
              </a:spcBef>
              <a:spcAft>
                <a:spcPts val="0"/>
              </a:spcAft>
              <a:buNone/>
            </a:pPr>
            <a:r>
              <a:rPr lang="en" sz="1200">
                <a:solidFill>
                  <a:schemeClr val="dk1"/>
                </a:solidFill>
                <a:latin typeface="Lexend Deca Light"/>
                <a:ea typeface="Lexend Deca Light"/>
                <a:cs typeface="Lexend Deca Light"/>
                <a:sym typeface="Lexend Deca Light"/>
              </a:rPr>
              <a:t>This presentation is a reflection of our brand. Whatever decisions you make should be in reference to our brand attributes.</a:t>
            </a:r>
            <a:endParaRPr sz="1200">
              <a:solidFill>
                <a:schemeClr val="dk1"/>
              </a:solidFill>
              <a:latin typeface="Lexend Deca Light"/>
              <a:ea typeface="Lexend Deca Light"/>
              <a:cs typeface="Lexend Deca Light"/>
              <a:sym typeface="Lexend Deca Light"/>
            </a:endParaRPr>
          </a:p>
        </p:txBody>
      </p:sp>
      <p:sp>
        <p:nvSpPr>
          <p:cNvPr id="2398" name="Google Shape;2398;p16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2399" name="Shape 2399"/>
        <p:cNvGrpSpPr/>
        <p:nvPr/>
      </p:nvGrpSpPr>
      <p:grpSpPr>
        <a:xfrm>
          <a:off x="0" y="0"/>
          <a:ext cx="0" cy="0"/>
          <a:chOff x="0" y="0"/>
          <a:chExt cx="0" cy="0"/>
        </a:xfrm>
      </p:grpSpPr>
      <p:sp>
        <p:nvSpPr>
          <p:cNvPr id="2400" name="Google Shape;2400;p161"/>
          <p:cNvSpPr txBox="1"/>
          <p:nvPr>
            <p:ph type="ctrTitle"/>
          </p:nvPr>
        </p:nvSpPr>
        <p:spPr>
          <a:xfrm>
            <a:off x="311708" y="744575"/>
            <a:ext cx="8520600" cy="20526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5200"/>
              <a:buNone/>
              <a:defRPr sz="5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401" name="Google Shape;2401;p161"/>
          <p:cNvSpPr txBox="1"/>
          <p:nvPr>
            <p:ph idx="1" type="subTitle"/>
          </p:nvPr>
        </p:nvSpPr>
        <p:spPr>
          <a:xfrm>
            <a:off x="311700" y="2834125"/>
            <a:ext cx="8520600" cy="7926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2800"/>
              <a:buNone/>
              <a:defRPr sz="28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402" name="Google Shape;2402;p16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wo speakers: Light">
  <p:cSld name="CUSTOM_6_1_1_1_1_1">
    <p:bg>
      <p:bgPr>
        <a:solidFill>
          <a:schemeClr val="lt1"/>
        </a:solidFill>
      </p:bgPr>
    </p:bg>
    <p:spTree>
      <p:nvGrpSpPr>
        <p:cNvPr id="95" name="Shape 95"/>
        <p:cNvGrpSpPr/>
        <p:nvPr/>
      </p:nvGrpSpPr>
      <p:grpSpPr>
        <a:xfrm>
          <a:off x="0" y="0"/>
          <a:ext cx="0" cy="0"/>
          <a:chOff x="0" y="0"/>
          <a:chExt cx="0" cy="0"/>
        </a:xfrm>
      </p:grpSpPr>
      <p:sp>
        <p:nvSpPr>
          <p:cNvPr id="96" name="Google Shape;96;p18"/>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97" name="Google Shape;97;p18"/>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98" name="Google Shape;98;p18"/>
          <p:cNvPicPr preferRelativeResize="0"/>
          <p:nvPr/>
        </p:nvPicPr>
        <p:blipFill rotWithShape="1">
          <a:blip r:embed="rId3">
            <a:alphaModFix/>
          </a:blip>
          <a:srcRect b="0" l="29873" r="0" t="36704"/>
          <a:stretch/>
        </p:blipFill>
        <p:spPr>
          <a:xfrm rot="5400000">
            <a:off x="4789087" y="186363"/>
            <a:ext cx="4607950" cy="4159025"/>
          </a:xfrm>
          <a:prstGeom prst="rect">
            <a:avLst/>
          </a:prstGeom>
          <a:noFill/>
          <a:ln>
            <a:noFill/>
          </a:ln>
        </p:spPr>
      </p:pic>
      <p:sp>
        <p:nvSpPr>
          <p:cNvPr id="99" name="Google Shape;99;p18"/>
          <p:cNvSpPr/>
          <p:nvPr>
            <p:ph idx="2" type="pic"/>
          </p:nvPr>
        </p:nvSpPr>
        <p:spPr>
          <a:xfrm>
            <a:off x="1060638" y="3705540"/>
            <a:ext cx="658500" cy="658500"/>
          </a:xfrm>
          <a:prstGeom prst="ellipse">
            <a:avLst/>
          </a:prstGeom>
          <a:noFill/>
          <a:ln>
            <a:noFill/>
          </a:ln>
        </p:spPr>
      </p:sp>
      <p:sp>
        <p:nvSpPr>
          <p:cNvPr id="100" name="Google Shape;100;p18"/>
          <p:cNvSpPr/>
          <p:nvPr>
            <p:ph idx="3" type="pic"/>
          </p:nvPr>
        </p:nvSpPr>
        <p:spPr>
          <a:xfrm>
            <a:off x="2048190" y="3705540"/>
            <a:ext cx="658500" cy="658500"/>
          </a:xfrm>
          <a:prstGeom prst="ellipse">
            <a:avLst/>
          </a:prstGeom>
          <a:noFill/>
          <a:ln>
            <a:noFill/>
          </a:ln>
        </p:spPr>
      </p:sp>
      <p:sp>
        <p:nvSpPr>
          <p:cNvPr id="101" name="Google Shape;101;p18"/>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102" name="Google Shape;102;p18"/>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103" name="Google Shape;103;p18"/>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04" name="Google Shape;104;p18"/>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7_Template Option 1">
  <p:cSld name="17_Template Option 1">
    <p:spTree>
      <p:nvGrpSpPr>
        <p:cNvPr id="2403" name="Shape 2403"/>
        <p:cNvGrpSpPr/>
        <p:nvPr/>
      </p:nvGrpSpPr>
      <p:grpSpPr>
        <a:xfrm>
          <a:off x="0" y="0"/>
          <a:ext cx="0" cy="0"/>
          <a:chOff x="0" y="0"/>
          <a:chExt cx="0" cy="0"/>
        </a:xfrm>
      </p:grpSpPr>
      <p:pic>
        <p:nvPicPr>
          <p:cNvPr descr="MongoDB_Leaf_FullColor_RGB.png" id="2404" name="Google Shape;2404;p162"/>
          <p:cNvPicPr preferRelativeResize="0"/>
          <p:nvPr/>
        </p:nvPicPr>
        <p:blipFill rotWithShape="1">
          <a:blip r:embed="rId2">
            <a:alphaModFix/>
          </a:blip>
          <a:srcRect b="0" l="0" r="0" t="0"/>
          <a:stretch/>
        </p:blipFill>
        <p:spPr>
          <a:xfrm>
            <a:off x="8736368" y="4627368"/>
            <a:ext cx="156373" cy="323556"/>
          </a:xfrm>
          <a:prstGeom prst="rect">
            <a:avLst/>
          </a:prstGeom>
          <a:noFill/>
          <a:ln>
            <a:noFill/>
          </a:ln>
        </p:spPr>
      </p:pic>
    </p:spTree>
  </p:cSld>
  <p:clrMapOvr>
    <a:masterClrMapping/>
  </p:clrMapOvr>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sic white" showMasterSp="0">
  <p:cSld name="White blank">
    <p:spTree>
      <p:nvGrpSpPr>
        <p:cNvPr id="2405" name="Shape 2405"/>
        <p:cNvGrpSpPr/>
        <p:nvPr/>
      </p:nvGrpSpPr>
      <p:grpSpPr>
        <a:xfrm>
          <a:off x="0" y="0"/>
          <a:ext cx="0" cy="0"/>
          <a:chOff x="0" y="0"/>
          <a:chExt cx="0" cy="0"/>
        </a:xfrm>
      </p:grpSpPr>
      <p:pic>
        <p:nvPicPr>
          <p:cNvPr descr="MongoDB_Leaf_FullColor_RGB.png" id="2406" name="Google Shape;2406;p163"/>
          <p:cNvPicPr preferRelativeResize="0"/>
          <p:nvPr/>
        </p:nvPicPr>
        <p:blipFill rotWithShape="1">
          <a:blip r:embed="rId2">
            <a:alphaModFix/>
          </a:blip>
          <a:srcRect b="0" l="0" r="0" t="0"/>
          <a:stretch/>
        </p:blipFill>
        <p:spPr>
          <a:xfrm>
            <a:off x="8736368" y="4627368"/>
            <a:ext cx="156373" cy="323556"/>
          </a:xfrm>
          <a:prstGeom prst="rect">
            <a:avLst/>
          </a:prstGeom>
          <a:noFill/>
          <a:ln>
            <a:noFill/>
          </a:ln>
        </p:spPr>
      </p:pic>
    </p:spTree>
  </p:cSld>
  <p:clrMapOvr>
    <a:masterClrMapping/>
  </p:clrMapOvr>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1">
  <p:cSld name="CUSTOM_6_1_1_1_1_1_1_1_1_1_1_1_1_1_1_1_1_1_1_1_1_1_1_1_1_1_1_4">
    <p:bg>
      <p:bgPr>
        <a:solidFill>
          <a:schemeClr val="lt1"/>
        </a:solidFill>
      </p:bgPr>
    </p:bg>
    <p:spTree>
      <p:nvGrpSpPr>
        <p:cNvPr id="2407" name="Shape 2407"/>
        <p:cNvGrpSpPr/>
        <p:nvPr/>
      </p:nvGrpSpPr>
      <p:grpSpPr>
        <a:xfrm>
          <a:off x="0" y="0"/>
          <a:ext cx="0" cy="0"/>
          <a:chOff x="0" y="0"/>
          <a:chExt cx="0" cy="0"/>
        </a:xfrm>
      </p:grpSpPr>
      <p:sp>
        <p:nvSpPr>
          <p:cNvPr id="2408" name="Google Shape;2408;p164"/>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2409" name="Google Shape;2409;p164"/>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l">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410" name="Google Shape;2410;p16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1">
  <p:cSld name="CUSTOM_6_1_1_1_1_1_1_1_1_1_1_1_1_1_1_1_1_1_1_1_1_1_1_1_1_1_1_1_1_1_1_4">
    <p:bg>
      <p:bgPr>
        <a:solidFill>
          <a:schemeClr val="lt1"/>
        </a:solidFill>
      </p:bgPr>
    </p:bg>
    <p:spTree>
      <p:nvGrpSpPr>
        <p:cNvPr id="2411" name="Shape 2411"/>
        <p:cNvGrpSpPr/>
        <p:nvPr/>
      </p:nvGrpSpPr>
      <p:grpSpPr>
        <a:xfrm>
          <a:off x="0" y="0"/>
          <a:ext cx="0" cy="0"/>
          <a:chOff x="0" y="0"/>
          <a:chExt cx="0" cy="0"/>
        </a:xfrm>
      </p:grpSpPr>
      <p:sp>
        <p:nvSpPr>
          <p:cNvPr id="2412" name="Google Shape;2412;p165"/>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p16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p165"/>
          <p:cNvSpPr txBox="1"/>
          <p:nvPr>
            <p:ph type="title"/>
          </p:nvPr>
        </p:nvSpPr>
        <p:spPr>
          <a:xfrm>
            <a:off x="622725"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2415" name="Google Shape;2415;p165"/>
          <p:cNvSpPr txBox="1"/>
          <p:nvPr>
            <p:ph idx="2" type="title"/>
          </p:nvPr>
        </p:nvSpPr>
        <p:spPr>
          <a:xfrm>
            <a:off x="5212080"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one speaker: Dark 1">
  <p:cSld name="CUSTOM_6_1">
    <p:bg>
      <p:bgPr>
        <a:solidFill>
          <a:schemeClr val="dk1"/>
        </a:solidFill>
      </p:bgPr>
    </p:bg>
    <p:spTree>
      <p:nvGrpSpPr>
        <p:cNvPr id="2420" name="Shape 2420"/>
        <p:cNvGrpSpPr/>
        <p:nvPr/>
      </p:nvGrpSpPr>
      <p:grpSpPr>
        <a:xfrm>
          <a:off x="0" y="0"/>
          <a:ext cx="0" cy="0"/>
          <a:chOff x="0" y="0"/>
          <a:chExt cx="0" cy="0"/>
        </a:xfrm>
      </p:grpSpPr>
      <p:pic>
        <p:nvPicPr>
          <p:cNvPr id="2421" name="Google Shape;2421;p167"/>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2422" name="Google Shape;2422;p167"/>
          <p:cNvPicPr preferRelativeResize="0"/>
          <p:nvPr/>
        </p:nvPicPr>
        <p:blipFill rotWithShape="1">
          <a:blip r:embed="rId3">
            <a:alphaModFix/>
          </a:blip>
          <a:srcRect b="0" l="29873" r="0" t="36768"/>
          <a:stretch/>
        </p:blipFill>
        <p:spPr>
          <a:xfrm rot="5400000">
            <a:off x="4781688" y="188488"/>
            <a:ext cx="4607950" cy="4154775"/>
          </a:xfrm>
          <a:prstGeom prst="rect">
            <a:avLst/>
          </a:prstGeom>
          <a:noFill/>
          <a:ln>
            <a:noFill/>
          </a:ln>
        </p:spPr>
      </p:pic>
      <p:sp>
        <p:nvSpPr>
          <p:cNvPr id="2423" name="Google Shape;2423;p167"/>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24" name="Google Shape;2424;p167"/>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167"/>
          <p:cNvSpPr txBox="1"/>
          <p:nvPr>
            <p:ph type="title"/>
          </p:nvPr>
        </p:nvSpPr>
        <p:spPr>
          <a:xfrm>
            <a:off x="1060704" y="2368296"/>
            <a:ext cx="6144900" cy="365700"/>
          </a:xfrm>
          <a:prstGeom prst="rect">
            <a:avLst/>
          </a:prstGeom>
        </p:spPr>
        <p:txBody>
          <a:bodyPr anchorCtr="0" anchor="ctr"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26" name="Google Shape;2426;p167"/>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2427" name="Google Shape;2427;p167"/>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428" name="Google Shape;2428;p167"/>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429" name="Google Shape;2429;p167"/>
          <p:cNvSpPr/>
          <p:nvPr>
            <p:ph idx="5" type="pic"/>
          </p:nvPr>
        </p:nvSpPr>
        <p:spPr>
          <a:xfrm>
            <a:off x="1060638" y="3705540"/>
            <a:ext cx="658500" cy="658500"/>
          </a:xfrm>
          <a:prstGeom prst="ellipse">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wo speakers: Dark 1">
  <p:cSld name="CUSTOM_6_1_1">
    <p:bg>
      <p:bgPr>
        <a:solidFill>
          <a:schemeClr val="dk1"/>
        </a:solidFill>
      </p:bgPr>
    </p:bg>
    <p:spTree>
      <p:nvGrpSpPr>
        <p:cNvPr id="2430" name="Shape 2430"/>
        <p:cNvGrpSpPr/>
        <p:nvPr/>
      </p:nvGrpSpPr>
      <p:grpSpPr>
        <a:xfrm>
          <a:off x="0" y="0"/>
          <a:ext cx="0" cy="0"/>
          <a:chOff x="0" y="0"/>
          <a:chExt cx="0" cy="0"/>
        </a:xfrm>
      </p:grpSpPr>
      <p:pic>
        <p:nvPicPr>
          <p:cNvPr id="2431" name="Google Shape;2431;p168"/>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2432" name="Google Shape;2432;p168"/>
          <p:cNvPicPr preferRelativeResize="0"/>
          <p:nvPr/>
        </p:nvPicPr>
        <p:blipFill rotWithShape="1">
          <a:blip r:embed="rId3">
            <a:alphaModFix/>
          </a:blip>
          <a:srcRect b="0" l="29873" r="0" t="36479"/>
          <a:stretch/>
        </p:blipFill>
        <p:spPr>
          <a:xfrm rot="5400000">
            <a:off x="4791212" y="178963"/>
            <a:ext cx="4607950" cy="4173825"/>
          </a:xfrm>
          <a:prstGeom prst="rect">
            <a:avLst/>
          </a:prstGeom>
          <a:noFill/>
          <a:ln>
            <a:noFill/>
          </a:ln>
        </p:spPr>
      </p:pic>
      <p:sp>
        <p:nvSpPr>
          <p:cNvPr id="2433" name="Google Shape;2433;p168"/>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168"/>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35" name="Google Shape;2435;p168"/>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2436" name="Google Shape;2436;p168"/>
          <p:cNvSpPr/>
          <p:nvPr>
            <p:ph idx="3" type="pic"/>
          </p:nvPr>
        </p:nvSpPr>
        <p:spPr>
          <a:xfrm>
            <a:off x="1060638" y="3705540"/>
            <a:ext cx="658500" cy="658500"/>
          </a:xfrm>
          <a:prstGeom prst="ellipse">
            <a:avLst/>
          </a:prstGeom>
          <a:noFill/>
          <a:ln>
            <a:noFill/>
          </a:ln>
        </p:spPr>
      </p:sp>
      <p:sp>
        <p:nvSpPr>
          <p:cNvPr id="2437" name="Google Shape;2437;p168"/>
          <p:cNvSpPr/>
          <p:nvPr>
            <p:ph idx="4" type="pic"/>
          </p:nvPr>
        </p:nvSpPr>
        <p:spPr>
          <a:xfrm>
            <a:off x="2048190" y="3705540"/>
            <a:ext cx="658500" cy="658500"/>
          </a:xfrm>
          <a:prstGeom prst="ellipse">
            <a:avLst/>
          </a:prstGeom>
          <a:noFill/>
          <a:ln>
            <a:noFill/>
          </a:ln>
        </p:spPr>
      </p:sp>
      <p:sp>
        <p:nvSpPr>
          <p:cNvPr id="2438" name="Google Shape;2438;p168"/>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39" name="Google Shape;2439;p168"/>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hree speakers: Dark 1">
  <p:cSld name="CUSTOM_6_1_1_1">
    <p:bg>
      <p:bgPr>
        <a:solidFill>
          <a:schemeClr val="dk1"/>
        </a:solidFill>
      </p:bgPr>
    </p:bg>
    <p:spTree>
      <p:nvGrpSpPr>
        <p:cNvPr id="2440" name="Shape 2440"/>
        <p:cNvGrpSpPr/>
        <p:nvPr/>
      </p:nvGrpSpPr>
      <p:grpSpPr>
        <a:xfrm>
          <a:off x="0" y="0"/>
          <a:ext cx="0" cy="0"/>
          <a:chOff x="0" y="0"/>
          <a:chExt cx="0" cy="0"/>
        </a:xfrm>
      </p:grpSpPr>
      <p:pic>
        <p:nvPicPr>
          <p:cNvPr id="2441" name="Google Shape;2441;p169"/>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2442" name="Google Shape;2442;p169"/>
          <p:cNvPicPr preferRelativeResize="0"/>
          <p:nvPr/>
        </p:nvPicPr>
        <p:blipFill rotWithShape="1">
          <a:blip r:embed="rId3">
            <a:alphaModFix/>
          </a:blip>
          <a:srcRect b="0" l="30016" r="0" t="36768"/>
          <a:stretch/>
        </p:blipFill>
        <p:spPr>
          <a:xfrm rot="5400000">
            <a:off x="4786450" y="193250"/>
            <a:ext cx="4598425" cy="4154775"/>
          </a:xfrm>
          <a:prstGeom prst="rect">
            <a:avLst/>
          </a:prstGeom>
          <a:noFill/>
          <a:ln>
            <a:noFill/>
          </a:ln>
        </p:spPr>
      </p:pic>
      <p:sp>
        <p:nvSpPr>
          <p:cNvPr id="2443" name="Google Shape;2443;p169"/>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169"/>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45" name="Google Shape;2445;p169"/>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2446" name="Google Shape;2446;p169"/>
          <p:cNvSpPr/>
          <p:nvPr>
            <p:ph idx="3" type="pic"/>
          </p:nvPr>
        </p:nvSpPr>
        <p:spPr>
          <a:xfrm>
            <a:off x="1060638" y="3705540"/>
            <a:ext cx="658500" cy="658500"/>
          </a:xfrm>
          <a:prstGeom prst="ellipse">
            <a:avLst/>
          </a:prstGeom>
          <a:noFill/>
          <a:ln>
            <a:noFill/>
          </a:ln>
        </p:spPr>
      </p:sp>
      <p:sp>
        <p:nvSpPr>
          <p:cNvPr id="2447" name="Google Shape;2447;p169"/>
          <p:cNvSpPr/>
          <p:nvPr>
            <p:ph idx="4" type="pic"/>
          </p:nvPr>
        </p:nvSpPr>
        <p:spPr>
          <a:xfrm>
            <a:off x="2048190" y="3705540"/>
            <a:ext cx="658500" cy="658500"/>
          </a:xfrm>
          <a:prstGeom prst="ellipse">
            <a:avLst/>
          </a:prstGeom>
          <a:noFill/>
          <a:ln>
            <a:noFill/>
          </a:ln>
        </p:spPr>
      </p:sp>
      <p:sp>
        <p:nvSpPr>
          <p:cNvPr id="2448" name="Google Shape;2448;p169"/>
          <p:cNvSpPr/>
          <p:nvPr>
            <p:ph idx="5" type="pic"/>
          </p:nvPr>
        </p:nvSpPr>
        <p:spPr>
          <a:xfrm>
            <a:off x="3054030" y="3705540"/>
            <a:ext cx="658500" cy="658500"/>
          </a:xfrm>
          <a:prstGeom prst="ellipse">
            <a:avLst/>
          </a:prstGeom>
          <a:noFill/>
          <a:ln>
            <a:noFill/>
          </a:ln>
        </p:spPr>
      </p:sp>
      <p:sp>
        <p:nvSpPr>
          <p:cNvPr id="2449" name="Google Shape;2449;p169"/>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50" name="Google Shape;2450;p169"/>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one speaker: Light">
  <p:cSld name="CUSTOM_6_1_1_1_1">
    <p:bg>
      <p:bgPr>
        <a:solidFill>
          <a:schemeClr val="lt1"/>
        </a:solidFill>
      </p:bgPr>
    </p:bg>
    <p:spTree>
      <p:nvGrpSpPr>
        <p:cNvPr id="2451" name="Shape 2451"/>
        <p:cNvGrpSpPr/>
        <p:nvPr/>
      </p:nvGrpSpPr>
      <p:grpSpPr>
        <a:xfrm>
          <a:off x="0" y="0"/>
          <a:ext cx="0" cy="0"/>
          <a:chOff x="0" y="0"/>
          <a:chExt cx="0" cy="0"/>
        </a:xfrm>
      </p:grpSpPr>
      <p:sp>
        <p:nvSpPr>
          <p:cNvPr id="2452" name="Google Shape;2452;p170"/>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170"/>
          <p:cNvSpPr/>
          <p:nvPr>
            <p:ph idx="2" type="pic"/>
          </p:nvPr>
        </p:nvSpPr>
        <p:spPr>
          <a:xfrm>
            <a:off x="1060638" y="3705540"/>
            <a:ext cx="658500" cy="658500"/>
          </a:xfrm>
          <a:prstGeom prst="ellipse">
            <a:avLst/>
          </a:prstGeom>
          <a:noFill/>
          <a:ln>
            <a:noFill/>
          </a:ln>
        </p:spPr>
      </p:sp>
      <p:sp>
        <p:nvSpPr>
          <p:cNvPr id="2454" name="Google Shape;2454;p170"/>
          <p:cNvSpPr txBox="1"/>
          <p:nvPr>
            <p:ph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2455" name="Google Shape;2455;p170"/>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2456" name="Google Shape;2456;p170"/>
          <p:cNvPicPr preferRelativeResize="0"/>
          <p:nvPr/>
        </p:nvPicPr>
        <p:blipFill rotWithShape="1">
          <a:blip r:embed="rId3">
            <a:alphaModFix/>
          </a:blip>
          <a:srcRect b="0" l="30016" r="0" t="36704"/>
          <a:stretch/>
        </p:blipFill>
        <p:spPr>
          <a:xfrm rot="5400000">
            <a:off x="4793850" y="191125"/>
            <a:ext cx="4598425" cy="4159025"/>
          </a:xfrm>
          <a:prstGeom prst="rect">
            <a:avLst/>
          </a:prstGeom>
          <a:noFill/>
          <a:ln>
            <a:noFill/>
          </a:ln>
        </p:spPr>
      </p:pic>
      <p:sp>
        <p:nvSpPr>
          <p:cNvPr id="2457" name="Google Shape;2457;p170"/>
          <p:cNvSpPr txBox="1"/>
          <p:nvPr>
            <p:ph idx="3"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2458" name="Google Shape;2458;p170"/>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59" name="Google Shape;2459;p170"/>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60" name="Google Shape;2460;p170"/>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wo speakers: Light">
  <p:cSld name="CUSTOM_6_1_1_1_1_1">
    <p:bg>
      <p:bgPr>
        <a:solidFill>
          <a:schemeClr val="lt1"/>
        </a:solidFill>
      </p:bgPr>
    </p:bg>
    <p:spTree>
      <p:nvGrpSpPr>
        <p:cNvPr id="2461" name="Shape 2461"/>
        <p:cNvGrpSpPr/>
        <p:nvPr/>
      </p:nvGrpSpPr>
      <p:grpSpPr>
        <a:xfrm>
          <a:off x="0" y="0"/>
          <a:ext cx="0" cy="0"/>
          <a:chOff x="0" y="0"/>
          <a:chExt cx="0" cy="0"/>
        </a:xfrm>
      </p:grpSpPr>
      <p:sp>
        <p:nvSpPr>
          <p:cNvPr id="2462" name="Google Shape;2462;p171"/>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463" name="Google Shape;2463;p171"/>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2464" name="Google Shape;2464;p171"/>
          <p:cNvPicPr preferRelativeResize="0"/>
          <p:nvPr/>
        </p:nvPicPr>
        <p:blipFill rotWithShape="1">
          <a:blip r:embed="rId3">
            <a:alphaModFix/>
          </a:blip>
          <a:srcRect b="0" l="29873" r="0" t="36704"/>
          <a:stretch/>
        </p:blipFill>
        <p:spPr>
          <a:xfrm rot="5400000">
            <a:off x="4789087" y="186363"/>
            <a:ext cx="4607950" cy="4159025"/>
          </a:xfrm>
          <a:prstGeom prst="rect">
            <a:avLst/>
          </a:prstGeom>
          <a:noFill/>
          <a:ln>
            <a:noFill/>
          </a:ln>
        </p:spPr>
      </p:pic>
      <p:sp>
        <p:nvSpPr>
          <p:cNvPr id="2465" name="Google Shape;2465;p171"/>
          <p:cNvSpPr/>
          <p:nvPr>
            <p:ph idx="2" type="pic"/>
          </p:nvPr>
        </p:nvSpPr>
        <p:spPr>
          <a:xfrm>
            <a:off x="1060638" y="3705540"/>
            <a:ext cx="658500" cy="658500"/>
          </a:xfrm>
          <a:prstGeom prst="ellipse">
            <a:avLst/>
          </a:prstGeom>
          <a:noFill/>
          <a:ln>
            <a:noFill/>
          </a:ln>
        </p:spPr>
      </p:sp>
      <p:sp>
        <p:nvSpPr>
          <p:cNvPr id="2466" name="Google Shape;2466;p171"/>
          <p:cNvSpPr/>
          <p:nvPr>
            <p:ph idx="3" type="pic"/>
          </p:nvPr>
        </p:nvSpPr>
        <p:spPr>
          <a:xfrm>
            <a:off x="2048190" y="3705540"/>
            <a:ext cx="658500" cy="658500"/>
          </a:xfrm>
          <a:prstGeom prst="ellipse">
            <a:avLst/>
          </a:prstGeom>
          <a:noFill/>
          <a:ln>
            <a:noFill/>
          </a:ln>
        </p:spPr>
      </p:sp>
      <p:sp>
        <p:nvSpPr>
          <p:cNvPr id="2467" name="Google Shape;2467;p171"/>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2468" name="Google Shape;2468;p171"/>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69" name="Google Shape;2469;p171"/>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70" name="Google Shape;2470;p171"/>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hree speakers: Light">
  <p:cSld name="CUSTOM_6_1_1_1_1_1_1">
    <p:bg>
      <p:bgPr>
        <a:solidFill>
          <a:schemeClr val="lt1"/>
        </a:solidFill>
      </p:bgPr>
    </p:bg>
    <p:spTree>
      <p:nvGrpSpPr>
        <p:cNvPr id="2471" name="Shape 2471"/>
        <p:cNvGrpSpPr/>
        <p:nvPr/>
      </p:nvGrpSpPr>
      <p:grpSpPr>
        <a:xfrm>
          <a:off x="0" y="0"/>
          <a:ext cx="0" cy="0"/>
          <a:chOff x="0" y="0"/>
          <a:chExt cx="0" cy="0"/>
        </a:xfrm>
      </p:grpSpPr>
      <p:sp>
        <p:nvSpPr>
          <p:cNvPr id="2472" name="Google Shape;2472;p172"/>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473" name="Google Shape;2473;p172"/>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2474" name="Google Shape;2474;p172"/>
          <p:cNvPicPr preferRelativeResize="0"/>
          <p:nvPr/>
        </p:nvPicPr>
        <p:blipFill rotWithShape="1">
          <a:blip r:embed="rId3">
            <a:alphaModFix/>
          </a:blip>
          <a:srcRect b="0" l="30016" r="0" t="36848"/>
          <a:stretch/>
        </p:blipFill>
        <p:spPr>
          <a:xfrm rot="5400000">
            <a:off x="4789087" y="195888"/>
            <a:ext cx="4598425" cy="4149500"/>
          </a:xfrm>
          <a:prstGeom prst="rect">
            <a:avLst/>
          </a:prstGeom>
          <a:noFill/>
          <a:ln>
            <a:noFill/>
          </a:ln>
        </p:spPr>
      </p:pic>
      <p:sp>
        <p:nvSpPr>
          <p:cNvPr id="2475" name="Google Shape;2475;p172"/>
          <p:cNvSpPr/>
          <p:nvPr>
            <p:ph idx="2" type="pic"/>
          </p:nvPr>
        </p:nvSpPr>
        <p:spPr>
          <a:xfrm>
            <a:off x="1060638" y="3705540"/>
            <a:ext cx="658500" cy="658500"/>
          </a:xfrm>
          <a:prstGeom prst="ellipse">
            <a:avLst/>
          </a:prstGeom>
          <a:noFill/>
          <a:ln>
            <a:noFill/>
          </a:ln>
        </p:spPr>
      </p:sp>
      <p:sp>
        <p:nvSpPr>
          <p:cNvPr id="2476" name="Google Shape;2476;p172"/>
          <p:cNvSpPr/>
          <p:nvPr>
            <p:ph idx="3" type="pic"/>
          </p:nvPr>
        </p:nvSpPr>
        <p:spPr>
          <a:xfrm>
            <a:off x="2048190" y="3705540"/>
            <a:ext cx="658500" cy="658500"/>
          </a:xfrm>
          <a:prstGeom prst="ellipse">
            <a:avLst/>
          </a:prstGeom>
          <a:noFill/>
          <a:ln>
            <a:noFill/>
          </a:ln>
        </p:spPr>
      </p:sp>
      <p:sp>
        <p:nvSpPr>
          <p:cNvPr id="2477" name="Google Shape;2477;p172"/>
          <p:cNvSpPr/>
          <p:nvPr>
            <p:ph idx="4" type="pic"/>
          </p:nvPr>
        </p:nvSpPr>
        <p:spPr>
          <a:xfrm>
            <a:off x="3054030" y="3705540"/>
            <a:ext cx="658500" cy="658500"/>
          </a:xfrm>
          <a:prstGeom prst="ellipse">
            <a:avLst/>
          </a:prstGeom>
          <a:noFill/>
          <a:ln>
            <a:noFill/>
          </a:ln>
        </p:spPr>
      </p:sp>
      <p:sp>
        <p:nvSpPr>
          <p:cNvPr id="2478" name="Google Shape;2478;p172"/>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2479" name="Google Shape;2479;p172"/>
          <p:cNvSpPr txBox="1"/>
          <p:nvPr>
            <p:ph idx="5"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80" name="Google Shape;2480;p172"/>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81" name="Google Shape;2481;p172"/>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hree speakers: Light">
  <p:cSld name="CUSTOM_6_1_1_1_1_1_1">
    <p:bg>
      <p:bgPr>
        <a:solidFill>
          <a:schemeClr val="lt1"/>
        </a:solidFill>
      </p:bgPr>
    </p:bg>
    <p:spTree>
      <p:nvGrpSpPr>
        <p:cNvPr id="105" name="Shape 105"/>
        <p:cNvGrpSpPr/>
        <p:nvPr/>
      </p:nvGrpSpPr>
      <p:grpSpPr>
        <a:xfrm>
          <a:off x="0" y="0"/>
          <a:ext cx="0" cy="0"/>
          <a:chOff x="0" y="0"/>
          <a:chExt cx="0" cy="0"/>
        </a:xfrm>
      </p:grpSpPr>
      <p:sp>
        <p:nvSpPr>
          <p:cNvPr id="106" name="Google Shape;106;p19"/>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7" name="Google Shape;107;p19"/>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108" name="Google Shape;108;p19"/>
          <p:cNvPicPr preferRelativeResize="0"/>
          <p:nvPr/>
        </p:nvPicPr>
        <p:blipFill rotWithShape="1">
          <a:blip r:embed="rId3">
            <a:alphaModFix/>
          </a:blip>
          <a:srcRect b="0" l="30016" r="0" t="36848"/>
          <a:stretch/>
        </p:blipFill>
        <p:spPr>
          <a:xfrm rot="5400000">
            <a:off x="4789087" y="195888"/>
            <a:ext cx="4598425" cy="4149500"/>
          </a:xfrm>
          <a:prstGeom prst="rect">
            <a:avLst/>
          </a:prstGeom>
          <a:noFill/>
          <a:ln>
            <a:noFill/>
          </a:ln>
        </p:spPr>
      </p:pic>
      <p:sp>
        <p:nvSpPr>
          <p:cNvPr id="109" name="Google Shape;109;p19"/>
          <p:cNvSpPr/>
          <p:nvPr>
            <p:ph idx="2" type="pic"/>
          </p:nvPr>
        </p:nvSpPr>
        <p:spPr>
          <a:xfrm>
            <a:off x="1060638" y="3705540"/>
            <a:ext cx="658500" cy="658500"/>
          </a:xfrm>
          <a:prstGeom prst="ellipse">
            <a:avLst/>
          </a:prstGeom>
          <a:noFill/>
          <a:ln>
            <a:noFill/>
          </a:ln>
        </p:spPr>
      </p:sp>
      <p:sp>
        <p:nvSpPr>
          <p:cNvPr id="110" name="Google Shape;110;p19"/>
          <p:cNvSpPr/>
          <p:nvPr>
            <p:ph idx="3" type="pic"/>
          </p:nvPr>
        </p:nvSpPr>
        <p:spPr>
          <a:xfrm>
            <a:off x="2048190" y="3705540"/>
            <a:ext cx="658500" cy="658500"/>
          </a:xfrm>
          <a:prstGeom prst="ellipse">
            <a:avLst/>
          </a:prstGeom>
          <a:noFill/>
          <a:ln>
            <a:noFill/>
          </a:ln>
        </p:spPr>
      </p:sp>
      <p:sp>
        <p:nvSpPr>
          <p:cNvPr id="111" name="Google Shape;111;p19"/>
          <p:cNvSpPr/>
          <p:nvPr>
            <p:ph idx="4" type="pic"/>
          </p:nvPr>
        </p:nvSpPr>
        <p:spPr>
          <a:xfrm>
            <a:off x="3054030" y="3705540"/>
            <a:ext cx="658500" cy="658500"/>
          </a:xfrm>
          <a:prstGeom prst="ellipse">
            <a:avLst/>
          </a:prstGeom>
          <a:noFill/>
          <a:ln>
            <a:noFill/>
          </a:ln>
        </p:spPr>
      </p:sp>
      <p:sp>
        <p:nvSpPr>
          <p:cNvPr id="112" name="Google Shape;112;p19"/>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113" name="Google Shape;113;p19"/>
          <p:cNvSpPr txBox="1"/>
          <p:nvPr>
            <p:ph idx="5"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114" name="Google Shape;114;p19"/>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15" name="Google Shape;115;p19"/>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one speaker: Dark 2">
  <p:cSld name="CUSTOM_6_1_1_1_1_1_1_1">
    <p:bg>
      <p:bgPr>
        <a:solidFill>
          <a:schemeClr val="accent1"/>
        </a:solidFill>
      </p:bgPr>
    </p:bg>
    <p:spTree>
      <p:nvGrpSpPr>
        <p:cNvPr id="2482" name="Shape 2482"/>
        <p:cNvGrpSpPr/>
        <p:nvPr/>
      </p:nvGrpSpPr>
      <p:grpSpPr>
        <a:xfrm>
          <a:off x="0" y="0"/>
          <a:ext cx="0" cy="0"/>
          <a:chOff x="0" y="0"/>
          <a:chExt cx="0" cy="0"/>
        </a:xfrm>
      </p:grpSpPr>
      <p:sp>
        <p:nvSpPr>
          <p:cNvPr id="2483" name="Google Shape;2483;p173"/>
          <p:cNvSpPr/>
          <p:nvPr/>
        </p:nvSpPr>
        <p:spPr>
          <a:xfrm flipH="1">
            <a:off x="4577350" y="1780525"/>
            <a:ext cx="4566650" cy="3362974"/>
          </a:xfrm>
          <a:prstGeom prst="rect">
            <a:avLst/>
          </a:prstGeom>
          <a:noFill/>
          <a:ln>
            <a:noFill/>
          </a:ln>
        </p:spPr>
      </p:sp>
      <p:pic>
        <p:nvPicPr>
          <p:cNvPr id="2484" name="Google Shape;2484;p173"/>
          <p:cNvPicPr preferRelativeResize="0"/>
          <p:nvPr/>
        </p:nvPicPr>
        <p:blipFill rotWithShape="1">
          <a:blip r:embed="rId2">
            <a:alphaModFix/>
          </a:blip>
          <a:srcRect b="0" l="30308" r="0" t="36848"/>
          <a:stretch/>
        </p:blipFill>
        <p:spPr>
          <a:xfrm rot="5400000">
            <a:off x="4798612" y="205413"/>
            <a:ext cx="4579375" cy="4149500"/>
          </a:xfrm>
          <a:prstGeom prst="rect">
            <a:avLst/>
          </a:prstGeom>
          <a:noFill/>
          <a:ln>
            <a:noFill/>
          </a:ln>
        </p:spPr>
      </p:pic>
      <p:sp>
        <p:nvSpPr>
          <p:cNvPr id="2485" name="Google Shape;2485;p173"/>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173"/>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2487" name="Google Shape;2487;p173"/>
          <p:cNvSpPr/>
          <p:nvPr>
            <p:ph idx="2" type="pic"/>
          </p:nvPr>
        </p:nvSpPr>
        <p:spPr>
          <a:xfrm>
            <a:off x="1060638" y="3705540"/>
            <a:ext cx="658500" cy="658500"/>
          </a:xfrm>
          <a:prstGeom prst="ellipse">
            <a:avLst/>
          </a:prstGeom>
          <a:noFill/>
          <a:ln>
            <a:noFill/>
          </a:ln>
        </p:spPr>
      </p:sp>
      <p:sp>
        <p:nvSpPr>
          <p:cNvPr id="2488" name="Google Shape;2488;p173"/>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489" name="Google Shape;2489;p173"/>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90" name="Google Shape;2490;p173"/>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wo speakers: Dark 2">
  <p:cSld name="CUSTOM_6_1_1_1_1_1_1_1_1">
    <p:bg>
      <p:bgPr>
        <a:solidFill>
          <a:schemeClr val="accent1"/>
        </a:solidFill>
      </p:bgPr>
    </p:bg>
    <p:spTree>
      <p:nvGrpSpPr>
        <p:cNvPr id="2491" name="Shape 2491"/>
        <p:cNvGrpSpPr/>
        <p:nvPr/>
      </p:nvGrpSpPr>
      <p:grpSpPr>
        <a:xfrm>
          <a:off x="0" y="0"/>
          <a:ext cx="0" cy="0"/>
          <a:chOff x="0" y="0"/>
          <a:chExt cx="0" cy="0"/>
        </a:xfrm>
      </p:grpSpPr>
      <p:sp>
        <p:nvSpPr>
          <p:cNvPr id="2492" name="Google Shape;2492;p174"/>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174"/>
          <p:cNvSpPr/>
          <p:nvPr>
            <p:ph idx="2" type="pic"/>
          </p:nvPr>
        </p:nvSpPr>
        <p:spPr>
          <a:xfrm>
            <a:off x="1060638" y="3705540"/>
            <a:ext cx="658500" cy="658500"/>
          </a:xfrm>
          <a:prstGeom prst="ellipse">
            <a:avLst/>
          </a:prstGeom>
          <a:noFill/>
          <a:ln>
            <a:noFill/>
          </a:ln>
        </p:spPr>
      </p:sp>
      <p:sp>
        <p:nvSpPr>
          <p:cNvPr id="2494" name="Google Shape;2494;p174"/>
          <p:cNvSpPr/>
          <p:nvPr>
            <p:ph idx="3" type="pic"/>
          </p:nvPr>
        </p:nvSpPr>
        <p:spPr>
          <a:xfrm>
            <a:off x="2048190" y="3705540"/>
            <a:ext cx="658500" cy="658500"/>
          </a:xfrm>
          <a:prstGeom prst="ellipse">
            <a:avLst/>
          </a:prstGeom>
          <a:noFill/>
          <a:ln>
            <a:noFill/>
          </a:ln>
        </p:spPr>
      </p:sp>
      <p:sp>
        <p:nvSpPr>
          <p:cNvPr id="2495" name="Google Shape;2495;p174"/>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2496" name="Google Shape;2496;p174"/>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97" name="Google Shape;2497;p174"/>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498" name="Google Shape;2498;p174"/>
          <p:cNvSpPr/>
          <p:nvPr/>
        </p:nvSpPr>
        <p:spPr>
          <a:xfrm flipH="1">
            <a:off x="4577350" y="1780525"/>
            <a:ext cx="4566650" cy="3362974"/>
          </a:xfrm>
          <a:prstGeom prst="rect">
            <a:avLst/>
          </a:prstGeom>
          <a:noFill/>
          <a:ln>
            <a:noFill/>
          </a:ln>
        </p:spPr>
      </p:sp>
      <p:pic>
        <p:nvPicPr>
          <p:cNvPr id="2499" name="Google Shape;2499;p174"/>
          <p:cNvPicPr preferRelativeResize="0"/>
          <p:nvPr/>
        </p:nvPicPr>
        <p:blipFill rotWithShape="1">
          <a:blip r:embed="rId2">
            <a:alphaModFix/>
          </a:blip>
          <a:srcRect b="0" l="30308" r="0" t="36848"/>
          <a:stretch/>
        </p:blipFill>
        <p:spPr>
          <a:xfrm rot="5400000">
            <a:off x="4798612" y="205413"/>
            <a:ext cx="4579375" cy="41495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hree speakers: Dark 2">
  <p:cSld name="CUSTOM_6_1_1_1_1_1_1_1_1_1">
    <p:bg>
      <p:bgPr>
        <a:solidFill>
          <a:schemeClr val="accent1"/>
        </a:solidFill>
      </p:bgPr>
    </p:bg>
    <p:spTree>
      <p:nvGrpSpPr>
        <p:cNvPr id="2500" name="Shape 2500"/>
        <p:cNvGrpSpPr/>
        <p:nvPr/>
      </p:nvGrpSpPr>
      <p:grpSpPr>
        <a:xfrm>
          <a:off x="0" y="0"/>
          <a:ext cx="0" cy="0"/>
          <a:chOff x="0" y="0"/>
          <a:chExt cx="0" cy="0"/>
        </a:xfrm>
      </p:grpSpPr>
      <p:sp>
        <p:nvSpPr>
          <p:cNvPr id="2501" name="Google Shape;2501;p175"/>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175"/>
          <p:cNvSpPr/>
          <p:nvPr>
            <p:ph idx="2" type="pic"/>
          </p:nvPr>
        </p:nvSpPr>
        <p:spPr>
          <a:xfrm>
            <a:off x="1060638" y="3705540"/>
            <a:ext cx="658500" cy="658500"/>
          </a:xfrm>
          <a:prstGeom prst="ellipse">
            <a:avLst/>
          </a:prstGeom>
          <a:noFill/>
          <a:ln>
            <a:noFill/>
          </a:ln>
        </p:spPr>
      </p:sp>
      <p:sp>
        <p:nvSpPr>
          <p:cNvPr id="2503" name="Google Shape;2503;p175"/>
          <p:cNvSpPr/>
          <p:nvPr>
            <p:ph idx="3" type="pic"/>
          </p:nvPr>
        </p:nvSpPr>
        <p:spPr>
          <a:xfrm>
            <a:off x="2048190" y="3705540"/>
            <a:ext cx="658500" cy="658500"/>
          </a:xfrm>
          <a:prstGeom prst="ellipse">
            <a:avLst/>
          </a:prstGeom>
          <a:noFill/>
          <a:ln>
            <a:noFill/>
          </a:ln>
        </p:spPr>
      </p:sp>
      <p:sp>
        <p:nvSpPr>
          <p:cNvPr id="2504" name="Google Shape;2504;p175"/>
          <p:cNvSpPr/>
          <p:nvPr>
            <p:ph idx="4" type="pic"/>
          </p:nvPr>
        </p:nvSpPr>
        <p:spPr>
          <a:xfrm>
            <a:off x="3054030" y="3705540"/>
            <a:ext cx="658500" cy="658500"/>
          </a:xfrm>
          <a:prstGeom prst="ellipse">
            <a:avLst/>
          </a:prstGeom>
          <a:noFill/>
          <a:ln>
            <a:noFill/>
          </a:ln>
        </p:spPr>
      </p:sp>
      <p:sp>
        <p:nvSpPr>
          <p:cNvPr id="2505" name="Google Shape;2505;p175"/>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2506" name="Google Shape;2506;p175"/>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507" name="Google Shape;2507;p175"/>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08" name="Google Shape;2508;p175"/>
          <p:cNvSpPr/>
          <p:nvPr/>
        </p:nvSpPr>
        <p:spPr>
          <a:xfrm flipH="1">
            <a:off x="4577350" y="1780525"/>
            <a:ext cx="4566650" cy="3362974"/>
          </a:xfrm>
          <a:prstGeom prst="rect">
            <a:avLst/>
          </a:prstGeom>
          <a:noFill/>
          <a:ln>
            <a:noFill/>
          </a:ln>
        </p:spPr>
      </p:sp>
      <p:pic>
        <p:nvPicPr>
          <p:cNvPr id="2509" name="Google Shape;2509;p175"/>
          <p:cNvPicPr preferRelativeResize="0"/>
          <p:nvPr/>
        </p:nvPicPr>
        <p:blipFill rotWithShape="1">
          <a:blip r:embed="rId2">
            <a:alphaModFix/>
          </a:blip>
          <a:srcRect b="0" l="30308" r="0" t="36848"/>
          <a:stretch/>
        </p:blipFill>
        <p:spPr>
          <a:xfrm rot="5400000">
            <a:off x="4798612" y="205413"/>
            <a:ext cx="4579375" cy="41495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Light">
  <p:cSld name="CUSTOM_6_1_1_1_1_1_1_1_1_1_1">
    <p:bg>
      <p:bgPr>
        <a:solidFill>
          <a:schemeClr val="lt1"/>
        </a:solidFill>
      </p:bgPr>
    </p:bg>
    <p:spTree>
      <p:nvGrpSpPr>
        <p:cNvPr id="2510" name="Shape 2510"/>
        <p:cNvGrpSpPr/>
        <p:nvPr/>
      </p:nvGrpSpPr>
      <p:grpSpPr>
        <a:xfrm>
          <a:off x="0" y="0"/>
          <a:ext cx="0" cy="0"/>
          <a:chOff x="0" y="0"/>
          <a:chExt cx="0" cy="0"/>
        </a:xfrm>
      </p:grpSpPr>
      <p:pic>
        <p:nvPicPr>
          <p:cNvPr id="2511" name="Google Shape;2511;p176"/>
          <p:cNvPicPr preferRelativeResize="0"/>
          <p:nvPr/>
        </p:nvPicPr>
        <p:blipFill rotWithShape="1">
          <a:blip r:embed="rId2">
            <a:alphaModFix/>
          </a:blip>
          <a:srcRect b="60444" l="0" r="14900" t="0"/>
          <a:stretch/>
        </p:blipFill>
        <p:spPr>
          <a:xfrm rot="-5400000">
            <a:off x="5375869" y="1362112"/>
            <a:ext cx="5196925" cy="2415550"/>
          </a:xfrm>
          <a:prstGeom prst="rect">
            <a:avLst/>
          </a:prstGeom>
          <a:noFill/>
          <a:ln>
            <a:noFill/>
          </a:ln>
        </p:spPr>
      </p:pic>
      <p:pic>
        <p:nvPicPr>
          <p:cNvPr id="2512" name="Google Shape;2512;p176"/>
          <p:cNvPicPr preferRelativeResize="0"/>
          <p:nvPr/>
        </p:nvPicPr>
        <p:blipFill rotWithShape="1">
          <a:blip r:embed="rId3">
            <a:alphaModFix/>
          </a:blip>
          <a:srcRect b="29770" l="0" r="65371" t="0"/>
          <a:stretch/>
        </p:blipFill>
        <p:spPr>
          <a:xfrm flipH="1">
            <a:off x="0" y="1531150"/>
            <a:ext cx="2374825" cy="3612349"/>
          </a:xfrm>
          <a:prstGeom prst="rect">
            <a:avLst/>
          </a:prstGeom>
          <a:noFill/>
          <a:ln>
            <a:noFill/>
          </a:ln>
        </p:spPr>
      </p:pic>
      <p:pic>
        <p:nvPicPr>
          <p:cNvPr id="2513" name="Google Shape;2513;p176"/>
          <p:cNvPicPr preferRelativeResize="0"/>
          <p:nvPr/>
        </p:nvPicPr>
        <p:blipFill rotWithShape="1">
          <a:blip r:embed="rId4">
            <a:alphaModFix/>
          </a:blip>
          <a:srcRect b="56788" l="30255" r="0" t="0"/>
          <a:stretch/>
        </p:blipFill>
        <p:spPr>
          <a:xfrm rot="5400000">
            <a:off x="-900237" y="871659"/>
            <a:ext cx="4582700" cy="2839375"/>
          </a:xfrm>
          <a:prstGeom prst="rect">
            <a:avLst/>
          </a:prstGeom>
          <a:noFill/>
          <a:ln>
            <a:noFill/>
          </a:ln>
        </p:spPr>
      </p:pic>
      <p:sp>
        <p:nvSpPr>
          <p:cNvPr id="2514" name="Google Shape;2514;p17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176"/>
          <p:cNvSpPr txBox="1"/>
          <p:nvPr/>
        </p:nvSpPr>
        <p:spPr>
          <a:xfrm>
            <a:off x="3691550" y="615750"/>
            <a:ext cx="17628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rgbClr val="001E2B"/>
                </a:solidFill>
                <a:latin typeface="Noto Serif JP"/>
                <a:ea typeface="Noto Serif JP"/>
                <a:cs typeface="Noto Serif JP"/>
                <a:sym typeface="Noto Serif JP"/>
              </a:rPr>
              <a:t>Agenda</a:t>
            </a:r>
            <a:endParaRPr sz="3600">
              <a:solidFill>
                <a:srgbClr val="001E2B"/>
              </a:solidFill>
              <a:latin typeface="Noto Serif JP"/>
              <a:ea typeface="Noto Serif JP"/>
              <a:cs typeface="Noto Serif JP"/>
              <a:sym typeface="Noto Serif JP"/>
            </a:endParaRPr>
          </a:p>
        </p:txBody>
      </p:sp>
      <p:sp>
        <p:nvSpPr>
          <p:cNvPr id="2516" name="Google Shape;2516;p176"/>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600"/>
              <a:buNone/>
              <a:defRPr sz="1600">
                <a:latin typeface="Lexend Deca Light"/>
                <a:ea typeface="Lexend Deca Light"/>
                <a:cs typeface="Lexend Deca Light"/>
                <a:sym typeface="Lexend Deca Light"/>
              </a:defRPr>
            </a:lvl1pPr>
            <a:lvl2pPr lvl="1" rtl="0">
              <a:lnSpc>
                <a:spcPct val="130000"/>
              </a:lnSpc>
              <a:spcBef>
                <a:spcPts val="1500"/>
              </a:spcBef>
              <a:spcAft>
                <a:spcPts val="0"/>
              </a:spcAft>
              <a:buSzPts val="1600"/>
              <a:buNone/>
              <a:defRPr sz="1600">
                <a:latin typeface="Lexend Deca Light"/>
                <a:ea typeface="Lexend Deca Light"/>
                <a:cs typeface="Lexend Deca Light"/>
                <a:sym typeface="Lexend Deca Light"/>
              </a:defRPr>
            </a:lvl2pPr>
            <a:lvl3pPr lvl="2" rtl="0">
              <a:lnSpc>
                <a:spcPct val="130000"/>
              </a:lnSpc>
              <a:spcBef>
                <a:spcPts val="1500"/>
              </a:spcBef>
              <a:spcAft>
                <a:spcPts val="0"/>
              </a:spcAft>
              <a:buSzPts val="1600"/>
              <a:buNone/>
              <a:defRPr sz="1600">
                <a:latin typeface="Lexend Deca Light"/>
                <a:ea typeface="Lexend Deca Light"/>
                <a:cs typeface="Lexend Deca Light"/>
                <a:sym typeface="Lexend Deca Light"/>
              </a:defRPr>
            </a:lvl3pPr>
            <a:lvl4pPr lvl="3" rtl="0">
              <a:lnSpc>
                <a:spcPct val="130000"/>
              </a:lnSpc>
              <a:spcBef>
                <a:spcPts val="1500"/>
              </a:spcBef>
              <a:spcAft>
                <a:spcPts val="0"/>
              </a:spcAft>
              <a:buSzPts val="1600"/>
              <a:buNone/>
              <a:defRPr sz="1600">
                <a:latin typeface="Lexend Deca Light"/>
                <a:ea typeface="Lexend Deca Light"/>
                <a:cs typeface="Lexend Deca Light"/>
                <a:sym typeface="Lexend Deca Light"/>
              </a:defRPr>
            </a:lvl4pPr>
            <a:lvl5pPr lvl="4" rtl="0">
              <a:lnSpc>
                <a:spcPct val="130000"/>
              </a:lnSpc>
              <a:spcBef>
                <a:spcPts val="1500"/>
              </a:spcBef>
              <a:spcAft>
                <a:spcPts val="0"/>
              </a:spcAft>
              <a:buSzPts val="1600"/>
              <a:buNone/>
              <a:defRPr sz="1600">
                <a:latin typeface="Lexend Deca Light"/>
                <a:ea typeface="Lexend Deca Light"/>
                <a:cs typeface="Lexend Deca Light"/>
                <a:sym typeface="Lexend Deca Light"/>
              </a:defRPr>
            </a:lvl5pPr>
            <a:lvl6pPr lvl="5" rtl="0">
              <a:lnSpc>
                <a:spcPct val="130000"/>
              </a:lnSpc>
              <a:spcBef>
                <a:spcPts val="1500"/>
              </a:spcBef>
              <a:spcAft>
                <a:spcPts val="0"/>
              </a:spcAft>
              <a:buSzPts val="1600"/>
              <a:buNone/>
              <a:defRPr sz="1600">
                <a:latin typeface="Lexend Deca Light"/>
                <a:ea typeface="Lexend Deca Light"/>
                <a:cs typeface="Lexend Deca Light"/>
                <a:sym typeface="Lexend Deca Light"/>
              </a:defRPr>
            </a:lvl6pPr>
            <a:lvl7pPr lvl="6" rtl="0">
              <a:lnSpc>
                <a:spcPct val="130000"/>
              </a:lnSpc>
              <a:spcBef>
                <a:spcPts val="1500"/>
              </a:spcBef>
              <a:spcAft>
                <a:spcPts val="0"/>
              </a:spcAft>
              <a:buSzPts val="1600"/>
              <a:buNone/>
              <a:defRPr sz="1600">
                <a:latin typeface="Lexend Deca Light"/>
                <a:ea typeface="Lexend Deca Light"/>
                <a:cs typeface="Lexend Deca Light"/>
                <a:sym typeface="Lexend Deca Light"/>
              </a:defRPr>
            </a:lvl7pPr>
            <a:lvl8pPr lvl="7" rtl="0">
              <a:lnSpc>
                <a:spcPct val="130000"/>
              </a:lnSpc>
              <a:spcBef>
                <a:spcPts val="1500"/>
              </a:spcBef>
              <a:spcAft>
                <a:spcPts val="0"/>
              </a:spcAft>
              <a:buSzPts val="1600"/>
              <a:buNone/>
              <a:defRPr sz="1600">
                <a:latin typeface="Lexend Deca Light"/>
                <a:ea typeface="Lexend Deca Light"/>
                <a:cs typeface="Lexend Deca Light"/>
                <a:sym typeface="Lexend Deca Light"/>
              </a:defRPr>
            </a:lvl8pPr>
            <a:lvl9pPr lvl="8" rtl="0">
              <a:lnSpc>
                <a:spcPct val="130000"/>
              </a:lnSpc>
              <a:spcBef>
                <a:spcPts val="1500"/>
              </a:spcBef>
              <a:spcAft>
                <a:spcPts val="1500"/>
              </a:spcAft>
              <a:buSzPts val="1600"/>
              <a:buNone/>
              <a:defRPr sz="16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Dark">
  <p:cSld name="CUSTOM_6_1_1_1_1_1_1_1_1_1_1_1">
    <p:bg>
      <p:bgPr>
        <a:solidFill>
          <a:schemeClr val="dk1"/>
        </a:solidFill>
      </p:bgPr>
    </p:bg>
    <p:spTree>
      <p:nvGrpSpPr>
        <p:cNvPr id="2517" name="Shape 2517"/>
        <p:cNvGrpSpPr/>
        <p:nvPr/>
      </p:nvGrpSpPr>
      <p:grpSpPr>
        <a:xfrm>
          <a:off x="0" y="0"/>
          <a:ext cx="0" cy="0"/>
          <a:chOff x="0" y="0"/>
          <a:chExt cx="0" cy="0"/>
        </a:xfrm>
      </p:grpSpPr>
      <p:pic>
        <p:nvPicPr>
          <p:cNvPr id="2518" name="Google Shape;2518;p177"/>
          <p:cNvPicPr preferRelativeResize="0"/>
          <p:nvPr/>
        </p:nvPicPr>
        <p:blipFill rotWithShape="1">
          <a:blip r:embed="rId2">
            <a:alphaModFix/>
          </a:blip>
          <a:srcRect b="60913" l="0" r="15368" t="0"/>
          <a:stretch/>
        </p:blipFill>
        <p:spPr>
          <a:xfrm rot="-5400000">
            <a:off x="5375869" y="1390687"/>
            <a:ext cx="5168350" cy="2386975"/>
          </a:xfrm>
          <a:prstGeom prst="rect">
            <a:avLst/>
          </a:prstGeom>
          <a:noFill/>
          <a:ln>
            <a:noFill/>
          </a:ln>
        </p:spPr>
      </p:pic>
      <p:pic>
        <p:nvPicPr>
          <p:cNvPr id="2519" name="Google Shape;2519;p177"/>
          <p:cNvPicPr preferRelativeResize="0"/>
          <p:nvPr/>
        </p:nvPicPr>
        <p:blipFill rotWithShape="1">
          <a:blip r:embed="rId3">
            <a:alphaModFix/>
          </a:blip>
          <a:srcRect b="29283" l="0" r="65371" t="0"/>
          <a:stretch/>
        </p:blipFill>
        <p:spPr>
          <a:xfrm flipH="1">
            <a:off x="0" y="1531150"/>
            <a:ext cx="2374825" cy="3637200"/>
          </a:xfrm>
          <a:prstGeom prst="rect">
            <a:avLst/>
          </a:prstGeom>
          <a:noFill/>
          <a:ln>
            <a:noFill/>
          </a:ln>
        </p:spPr>
      </p:pic>
      <p:pic>
        <p:nvPicPr>
          <p:cNvPr id="2520" name="Google Shape;2520;p177"/>
          <p:cNvPicPr preferRelativeResize="0"/>
          <p:nvPr/>
        </p:nvPicPr>
        <p:blipFill rotWithShape="1">
          <a:blip r:embed="rId4">
            <a:alphaModFix/>
          </a:blip>
          <a:srcRect b="56788" l="30113" r="0" t="0"/>
          <a:stretch/>
        </p:blipFill>
        <p:spPr>
          <a:xfrm rot="5400000">
            <a:off x="-905000" y="866897"/>
            <a:ext cx="4592225" cy="2839375"/>
          </a:xfrm>
          <a:prstGeom prst="rect">
            <a:avLst/>
          </a:prstGeom>
          <a:noFill/>
          <a:ln>
            <a:noFill/>
          </a:ln>
        </p:spPr>
      </p:pic>
      <p:sp>
        <p:nvSpPr>
          <p:cNvPr id="2521" name="Google Shape;2521;p17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177"/>
          <p:cNvSpPr txBox="1"/>
          <p:nvPr/>
        </p:nvSpPr>
        <p:spPr>
          <a:xfrm>
            <a:off x="3691550" y="615750"/>
            <a:ext cx="17628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chemeClr val="lt1"/>
                </a:solidFill>
                <a:latin typeface="Noto Serif JP"/>
                <a:ea typeface="Noto Serif JP"/>
                <a:cs typeface="Noto Serif JP"/>
                <a:sym typeface="Noto Serif JP"/>
              </a:rPr>
              <a:t>Agenda</a:t>
            </a:r>
            <a:endParaRPr sz="3600">
              <a:solidFill>
                <a:schemeClr val="lt1"/>
              </a:solidFill>
              <a:latin typeface="Noto Serif JP"/>
              <a:ea typeface="Noto Serif JP"/>
              <a:cs typeface="Noto Serif JP"/>
              <a:sym typeface="Noto Serif JP"/>
            </a:endParaRPr>
          </a:p>
        </p:txBody>
      </p:sp>
      <p:sp>
        <p:nvSpPr>
          <p:cNvPr id="2523" name="Google Shape;2523;p177"/>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600"/>
              <a:buNone/>
              <a:defRPr sz="16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Light">
  <p:cSld name="CUSTOM_6_1_1_1_1_1_1_1_1_1_1_1_1">
    <p:bg>
      <p:bgPr>
        <a:solidFill>
          <a:schemeClr val="lt1"/>
        </a:solidFill>
      </p:bgPr>
    </p:bg>
    <p:spTree>
      <p:nvGrpSpPr>
        <p:cNvPr id="2524" name="Shape 2524"/>
        <p:cNvGrpSpPr/>
        <p:nvPr/>
      </p:nvGrpSpPr>
      <p:grpSpPr>
        <a:xfrm>
          <a:off x="0" y="0"/>
          <a:ext cx="0" cy="0"/>
          <a:chOff x="0" y="0"/>
          <a:chExt cx="0" cy="0"/>
        </a:xfrm>
      </p:grpSpPr>
      <p:pic>
        <p:nvPicPr>
          <p:cNvPr id="2525" name="Google Shape;2525;p178"/>
          <p:cNvPicPr preferRelativeResize="0"/>
          <p:nvPr/>
        </p:nvPicPr>
        <p:blipFill rotWithShape="1">
          <a:blip r:embed="rId2">
            <a:alphaModFix/>
          </a:blip>
          <a:srcRect b="9812" l="37117" r="5434" t="0"/>
          <a:stretch/>
        </p:blipFill>
        <p:spPr>
          <a:xfrm rot="5400000">
            <a:off x="1442288" y="-1489912"/>
            <a:ext cx="5162550" cy="8104275"/>
          </a:xfrm>
          <a:prstGeom prst="rect">
            <a:avLst/>
          </a:prstGeom>
          <a:noFill/>
          <a:ln>
            <a:noFill/>
          </a:ln>
        </p:spPr>
      </p:pic>
      <p:sp>
        <p:nvSpPr>
          <p:cNvPr id="2526" name="Google Shape;2526;p178"/>
          <p:cNvSpPr/>
          <p:nvPr>
            <p:ph idx="2" type="pic"/>
          </p:nvPr>
        </p:nvSpPr>
        <p:spPr>
          <a:xfrm>
            <a:off x="5008288" y="3559040"/>
            <a:ext cx="877800" cy="877800"/>
          </a:xfrm>
          <a:prstGeom prst="ellipse">
            <a:avLst/>
          </a:prstGeom>
          <a:noFill/>
          <a:ln>
            <a:noFill/>
          </a:ln>
        </p:spPr>
      </p:sp>
      <p:sp>
        <p:nvSpPr>
          <p:cNvPr id="2527" name="Google Shape;2527;p17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178"/>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29" name="Google Shape;2529;p178"/>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
        <p:nvSpPr>
          <p:cNvPr id="2530" name="Google Shape;2530;p178"/>
          <p:cNvSpPr txBox="1"/>
          <p:nvPr>
            <p:ph idx="4"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31" name="Google Shape;2531;p178"/>
          <p:cNvSpPr/>
          <p:nvPr>
            <p:ph idx="5" type="pic"/>
          </p:nvPr>
        </p:nvSpPr>
        <p:spPr>
          <a:xfrm>
            <a:off x="5008288" y="2567565"/>
            <a:ext cx="877800" cy="877800"/>
          </a:xfrm>
          <a:prstGeom prst="ellipse">
            <a:avLst/>
          </a:prstGeom>
          <a:noFill/>
          <a:ln>
            <a:noFill/>
          </a:ln>
        </p:spPr>
      </p:sp>
      <p:sp>
        <p:nvSpPr>
          <p:cNvPr id="2532" name="Google Shape;2532;p178"/>
          <p:cNvSpPr txBox="1"/>
          <p:nvPr>
            <p:ph idx="6" type="title"/>
          </p:nvPr>
        </p:nvSpPr>
        <p:spPr>
          <a:xfrm>
            <a:off x="6108192" y="273238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33" name="Google Shape;2533;p178"/>
          <p:cNvSpPr/>
          <p:nvPr>
            <p:ph idx="7" type="pic"/>
          </p:nvPr>
        </p:nvSpPr>
        <p:spPr>
          <a:xfrm>
            <a:off x="5008288" y="1576090"/>
            <a:ext cx="877800" cy="877800"/>
          </a:xfrm>
          <a:prstGeom prst="ellipse">
            <a:avLst/>
          </a:prstGeom>
          <a:noFill/>
          <a:ln>
            <a:noFill/>
          </a:ln>
        </p:spPr>
      </p:sp>
      <p:sp>
        <p:nvSpPr>
          <p:cNvPr id="2534" name="Google Shape;2534;p178"/>
          <p:cNvSpPr txBox="1"/>
          <p:nvPr>
            <p:ph idx="8" type="title"/>
          </p:nvPr>
        </p:nvSpPr>
        <p:spPr>
          <a:xfrm>
            <a:off x="6108192" y="174091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35" name="Google Shape;2535;p178"/>
          <p:cNvSpPr/>
          <p:nvPr>
            <p:ph idx="9" type="pic"/>
          </p:nvPr>
        </p:nvSpPr>
        <p:spPr>
          <a:xfrm>
            <a:off x="5008288" y="584615"/>
            <a:ext cx="877800" cy="877800"/>
          </a:xfrm>
          <a:prstGeom prst="ellipse">
            <a:avLst/>
          </a:prstGeom>
          <a:noFill/>
          <a:ln>
            <a:noFill/>
          </a:ln>
        </p:spPr>
      </p:sp>
      <p:sp>
        <p:nvSpPr>
          <p:cNvPr id="2536" name="Google Shape;2536;p178"/>
          <p:cNvSpPr txBox="1"/>
          <p:nvPr>
            <p:ph idx="13" type="title"/>
          </p:nvPr>
        </p:nvSpPr>
        <p:spPr>
          <a:xfrm>
            <a:off x="6108192" y="74943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Dark">
  <p:cSld name="CUSTOM_6_1_1_1_1_1_1_1_1_1_1_1_1_1">
    <p:bg>
      <p:bgPr>
        <a:solidFill>
          <a:schemeClr val="dk1"/>
        </a:solidFill>
      </p:bgPr>
    </p:bg>
    <p:spTree>
      <p:nvGrpSpPr>
        <p:cNvPr id="2537" name="Shape 2537"/>
        <p:cNvGrpSpPr/>
        <p:nvPr/>
      </p:nvGrpSpPr>
      <p:grpSpPr>
        <a:xfrm>
          <a:off x="0" y="0"/>
          <a:ext cx="0" cy="0"/>
          <a:chOff x="0" y="0"/>
          <a:chExt cx="0" cy="0"/>
        </a:xfrm>
      </p:grpSpPr>
      <p:pic>
        <p:nvPicPr>
          <p:cNvPr id="2538" name="Google Shape;2538;p179"/>
          <p:cNvPicPr preferRelativeResize="0"/>
          <p:nvPr/>
        </p:nvPicPr>
        <p:blipFill rotWithShape="1">
          <a:blip r:embed="rId2">
            <a:alphaModFix/>
          </a:blip>
          <a:srcRect b="10269" l="37457" r="5242" t="35"/>
          <a:stretch/>
        </p:blipFill>
        <p:spPr>
          <a:xfrm rot="5400000">
            <a:off x="1466100" y="-1466100"/>
            <a:ext cx="5153025" cy="8066175"/>
          </a:xfrm>
          <a:prstGeom prst="rect">
            <a:avLst/>
          </a:prstGeom>
          <a:noFill/>
          <a:ln>
            <a:noFill/>
          </a:ln>
        </p:spPr>
      </p:pic>
      <p:sp>
        <p:nvSpPr>
          <p:cNvPr id="2539" name="Google Shape;2539;p179"/>
          <p:cNvSpPr/>
          <p:nvPr>
            <p:ph idx="2" type="pic"/>
          </p:nvPr>
        </p:nvSpPr>
        <p:spPr>
          <a:xfrm>
            <a:off x="5008288" y="3559040"/>
            <a:ext cx="877800" cy="877800"/>
          </a:xfrm>
          <a:prstGeom prst="ellipse">
            <a:avLst/>
          </a:prstGeom>
          <a:noFill/>
          <a:ln>
            <a:noFill/>
          </a:ln>
        </p:spPr>
      </p:sp>
      <p:sp>
        <p:nvSpPr>
          <p:cNvPr id="2540" name="Google Shape;2540;p17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179"/>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542" name="Google Shape;2542;p179"/>
          <p:cNvSpPr txBox="1"/>
          <p:nvPr>
            <p:ph idx="3"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43" name="Google Shape;2543;p179"/>
          <p:cNvSpPr/>
          <p:nvPr>
            <p:ph idx="4" type="pic"/>
          </p:nvPr>
        </p:nvSpPr>
        <p:spPr>
          <a:xfrm>
            <a:off x="5008288" y="2567565"/>
            <a:ext cx="877800" cy="877800"/>
          </a:xfrm>
          <a:prstGeom prst="ellipse">
            <a:avLst/>
          </a:prstGeom>
          <a:noFill/>
          <a:ln>
            <a:noFill/>
          </a:ln>
        </p:spPr>
      </p:sp>
      <p:sp>
        <p:nvSpPr>
          <p:cNvPr id="2544" name="Google Shape;2544;p179"/>
          <p:cNvSpPr txBox="1"/>
          <p:nvPr>
            <p:ph idx="5" type="title"/>
          </p:nvPr>
        </p:nvSpPr>
        <p:spPr>
          <a:xfrm>
            <a:off x="6108192" y="273238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45" name="Google Shape;2545;p179"/>
          <p:cNvSpPr/>
          <p:nvPr>
            <p:ph idx="6" type="pic"/>
          </p:nvPr>
        </p:nvSpPr>
        <p:spPr>
          <a:xfrm>
            <a:off x="5008288" y="1576090"/>
            <a:ext cx="877800" cy="877800"/>
          </a:xfrm>
          <a:prstGeom prst="ellipse">
            <a:avLst/>
          </a:prstGeom>
          <a:noFill/>
          <a:ln>
            <a:noFill/>
          </a:ln>
        </p:spPr>
      </p:sp>
      <p:sp>
        <p:nvSpPr>
          <p:cNvPr id="2546" name="Google Shape;2546;p179"/>
          <p:cNvSpPr txBox="1"/>
          <p:nvPr>
            <p:ph idx="7" type="title"/>
          </p:nvPr>
        </p:nvSpPr>
        <p:spPr>
          <a:xfrm>
            <a:off x="6108192" y="174091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47" name="Google Shape;2547;p179"/>
          <p:cNvSpPr/>
          <p:nvPr>
            <p:ph idx="8" type="pic"/>
          </p:nvPr>
        </p:nvSpPr>
        <p:spPr>
          <a:xfrm>
            <a:off x="5008288" y="584615"/>
            <a:ext cx="877800" cy="877800"/>
          </a:xfrm>
          <a:prstGeom prst="ellipse">
            <a:avLst/>
          </a:prstGeom>
          <a:noFill/>
          <a:ln>
            <a:noFill/>
          </a:ln>
        </p:spPr>
      </p:sp>
      <p:sp>
        <p:nvSpPr>
          <p:cNvPr id="2548" name="Google Shape;2548;p179"/>
          <p:cNvSpPr txBox="1"/>
          <p:nvPr>
            <p:ph idx="9" type="title"/>
          </p:nvPr>
        </p:nvSpPr>
        <p:spPr>
          <a:xfrm>
            <a:off x="6108192" y="74943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49" name="Google Shape;2549;p179"/>
          <p:cNvSpPr txBox="1"/>
          <p:nvPr>
            <p:ph idx="1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Light">
  <p:cSld name="CUSTOM_6_1_1_1_1_1_1_1_1_1_1_1_1_1_1">
    <p:bg>
      <p:bgPr>
        <a:solidFill>
          <a:schemeClr val="lt1"/>
        </a:solidFill>
      </p:bgPr>
    </p:bg>
    <p:spTree>
      <p:nvGrpSpPr>
        <p:cNvPr id="2550" name="Shape 2550"/>
        <p:cNvGrpSpPr/>
        <p:nvPr/>
      </p:nvGrpSpPr>
      <p:grpSpPr>
        <a:xfrm>
          <a:off x="0" y="0"/>
          <a:ext cx="0" cy="0"/>
          <a:chOff x="0" y="0"/>
          <a:chExt cx="0" cy="0"/>
        </a:xfrm>
      </p:grpSpPr>
      <p:pic>
        <p:nvPicPr>
          <p:cNvPr id="2551" name="Google Shape;2551;p180"/>
          <p:cNvPicPr preferRelativeResize="0"/>
          <p:nvPr/>
        </p:nvPicPr>
        <p:blipFill rotWithShape="1">
          <a:blip r:embed="rId2">
            <a:alphaModFix/>
          </a:blip>
          <a:srcRect b="40800" l="8470" r="-45" t="12537"/>
          <a:stretch/>
        </p:blipFill>
        <p:spPr>
          <a:xfrm rot="10800000">
            <a:off x="-920675" y="0"/>
            <a:ext cx="10112300" cy="5153025"/>
          </a:xfrm>
          <a:prstGeom prst="rect">
            <a:avLst/>
          </a:prstGeom>
          <a:noFill/>
          <a:ln>
            <a:noFill/>
          </a:ln>
        </p:spPr>
      </p:pic>
      <p:sp>
        <p:nvSpPr>
          <p:cNvPr id="2552" name="Google Shape;2552;p180"/>
          <p:cNvSpPr/>
          <p:nvPr>
            <p:ph idx="2" type="pic"/>
          </p:nvPr>
        </p:nvSpPr>
        <p:spPr>
          <a:xfrm>
            <a:off x="5008288" y="3559040"/>
            <a:ext cx="877800" cy="877800"/>
          </a:xfrm>
          <a:prstGeom prst="ellipse">
            <a:avLst/>
          </a:prstGeom>
          <a:noFill/>
          <a:ln>
            <a:noFill/>
          </a:ln>
        </p:spPr>
      </p:sp>
      <p:sp>
        <p:nvSpPr>
          <p:cNvPr id="2553" name="Google Shape;2553;p18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180"/>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55" name="Google Shape;2555;p180"/>
          <p:cNvSpPr/>
          <p:nvPr>
            <p:ph idx="3" type="pic"/>
          </p:nvPr>
        </p:nvSpPr>
        <p:spPr>
          <a:xfrm>
            <a:off x="5008288" y="2461640"/>
            <a:ext cx="877800" cy="877800"/>
          </a:xfrm>
          <a:prstGeom prst="ellipse">
            <a:avLst/>
          </a:prstGeom>
          <a:noFill/>
          <a:ln>
            <a:noFill/>
          </a:ln>
        </p:spPr>
      </p:sp>
      <p:sp>
        <p:nvSpPr>
          <p:cNvPr id="2556" name="Google Shape;2556;p180"/>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57" name="Google Shape;2557;p180"/>
          <p:cNvSpPr/>
          <p:nvPr>
            <p:ph idx="5" type="pic"/>
          </p:nvPr>
        </p:nvSpPr>
        <p:spPr>
          <a:xfrm>
            <a:off x="5008288" y="1364240"/>
            <a:ext cx="877800" cy="877800"/>
          </a:xfrm>
          <a:prstGeom prst="ellipse">
            <a:avLst/>
          </a:prstGeom>
          <a:noFill/>
          <a:ln>
            <a:noFill/>
          </a:ln>
        </p:spPr>
      </p:sp>
      <p:sp>
        <p:nvSpPr>
          <p:cNvPr id="2558" name="Google Shape;2558;p180"/>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59" name="Google Shape;2559;p180"/>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60" name="Google Shape;2560;p180"/>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
    <p:bg>
      <p:bgPr>
        <a:solidFill>
          <a:schemeClr val="dk1"/>
        </a:solidFill>
      </p:bgPr>
    </p:bg>
    <p:spTree>
      <p:nvGrpSpPr>
        <p:cNvPr id="2561" name="Shape 2561"/>
        <p:cNvGrpSpPr/>
        <p:nvPr/>
      </p:nvGrpSpPr>
      <p:grpSpPr>
        <a:xfrm>
          <a:off x="0" y="0"/>
          <a:ext cx="0" cy="0"/>
          <a:chOff x="0" y="0"/>
          <a:chExt cx="0" cy="0"/>
        </a:xfrm>
      </p:grpSpPr>
      <p:pic>
        <p:nvPicPr>
          <p:cNvPr id="2562" name="Google Shape;2562;p181"/>
          <p:cNvPicPr preferRelativeResize="0"/>
          <p:nvPr/>
        </p:nvPicPr>
        <p:blipFill rotWithShape="1">
          <a:blip r:embed="rId2">
            <a:alphaModFix/>
          </a:blip>
          <a:srcRect b="40864" l="8709" r="-192" t="12336"/>
          <a:stretch/>
        </p:blipFill>
        <p:spPr>
          <a:xfrm rot="10800000">
            <a:off x="-920675" y="-9525"/>
            <a:ext cx="10093250" cy="5162550"/>
          </a:xfrm>
          <a:prstGeom prst="rect">
            <a:avLst/>
          </a:prstGeom>
          <a:noFill/>
          <a:ln>
            <a:noFill/>
          </a:ln>
        </p:spPr>
      </p:pic>
      <p:sp>
        <p:nvSpPr>
          <p:cNvPr id="2563" name="Google Shape;2563;p181"/>
          <p:cNvSpPr/>
          <p:nvPr>
            <p:ph idx="2" type="pic"/>
          </p:nvPr>
        </p:nvSpPr>
        <p:spPr>
          <a:xfrm>
            <a:off x="5008288" y="3559040"/>
            <a:ext cx="877800" cy="877800"/>
          </a:xfrm>
          <a:prstGeom prst="ellipse">
            <a:avLst/>
          </a:prstGeom>
          <a:noFill/>
          <a:ln>
            <a:noFill/>
          </a:ln>
        </p:spPr>
      </p:sp>
      <p:sp>
        <p:nvSpPr>
          <p:cNvPr id="2564" name="Google Shape;2564;p18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181"/>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66" name="Google Shape;2566;p181"/>
          <p:cNvSpPr/>
          <p:nvPr>
            <p:ph idx="3" type="pic"/>
          </p:nvPr>
        </p:nvSpPr>
        <p:spPr>
          <a:xfrm>
            <a:off x="5008288" y="2461640"/>
            <a:ext cx="877800" cy="877800"/>
          </a:xfrm>
          <a:prstGeom prst="ellipse">
            <a:avLst/>
          </a:prstGeom>
          <a:noFill/>
          <a:ln>
            <a:noFill/>
          </a:ln>
        </p:spPr>
      </p:sp>
      <p:sp>
        <p:nvSpPr>
          <p:cNvPr id="2567" name="Google Shape;2567;p181"/>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68" name="Google Shape;2568;p181"/>
          <p:cNvSpPr/>
          <p:nvPr>
            <p:ph idx="5" type="pic"/>
          </p:nvPr>
        </p:nvSpPr>
        <p:spPr>
          <a:xfrm>
            <a:off x="5008288" y="1364240"/>
            <a:ext cx="877800" cy="877800"/>
          </a:xfrm>
          <a:prstGeom prst="ellipse">
            <a:avLst/>
          </a:prstGeom>
          <a:noFill/>
          <a:ln>
            <a:noFill/>
          </a:ln>
        </p:spPr>
      </p:sp>
      <p:sp>
        <p:nvSpPr>
          <p:cNvPr id="2569" name="Google Shape;2569;p181"/>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70" name="Google Shape;2570;p181"/>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571" name="Google Shape;2571;p181"/>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wo speaker role: Light">
  <p:cSld name="CUSTOM_6_1_1_1_1_1_1_1_1_1_1_1_1_1_1_1_1">
    <p:bg>
      <p:bgPr>
        <a:solidFill>
          <a:schemeClr val="lt1"/>
        </a:solidFill>
      </p:bgPr>
    </p:bg>
    <p:spTree>
      <p:nvGrpSpPr>
        <p:cNvPr id="2572" name="Shape 2572"/>
        <p:cNvGrpSpPr/>
        <p:nvPr/>
      </p:nvGrpSpPr>
      <p:grpSpPr>
        <a:xfrm>
          <a:off x="0" y="0"/>
          <a:ext cx="0" cy="0"/>
          <a:chOff x="0" y="0"/>
          <a:chExt cx="0" cy="0"/>
        </a:xfrm>
      </p:grpSpPr>
      <p:pic>
        <p:nvPicPr>
          <p:cNvPr id="2573" name="Google Shape;2573;p182"/>
          <p:cNvPicPr preferRelativeResize="0"/>
          <p:nvPr/>
        </p:nvPicPr>
        <p:blipFill rotWithShape="1">
          <a:blip r:embed="rId2">
            <a:alphaModFix/>
          </a:blip>
          <a:srcRect b="19755" l="0" r="0" t="6531"/>
          <a:stretch/>
        </p:blipFill>
        <p:spPr>
          <a:xfrm rot="10800000">
            <a:off x="1077600" y="-19050"/>
            <a:ext cx="7003325" cy="5162550"/>
          </a:xfrm>
          <a:prstGeom prst="rect">
            <a:avLst/>
          </a:prstGeom>
          <a:noFill/>
          <a:ln>
            <a:noFill/>
          </a:ln>
        </p:spPr>
      </p:pic>
      <p:sp>
        <p:nvSpPr>
          <p:cNvPr id="2574" name="Google Shape;2574;p182"/>
          <p:cNvSpPr/>
          <p:nvPr>
            <p:ph idx="2" type="pic"/>
          </p:nvPr>
        </p:nvSpPr>
        <p:spPr>
          <a:xfrm>
            <a:off x="5008288" y="3559040"/>
            <a:ext cx="877800" cy="877800"/>
          </a:xfrm>
          <a:prstGeom prst="ellipse">
            <a:avLst/>
          </a:prstGeom>
          <a:noFill/>
          <a:ln>
            <a:noFill/>
          </a:ln>
        </p:spPr>
      </p:sp>
      <p:sp>
        <p:nvSpPr>
          <p:cNvPr id="2575" name="Google Shape;2575;p18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182"/>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77" name="Google Shape;2577;p182"/>
          <p:cNvSpPr/>
          <p:nvPr>
            <p:ph idx="3" type="pic"/>
          </p:nvPr>
        </p:nvSpPr>
        <p:spPr>
          <a:xfrm>
            <a:off x="5008288" y="2352140"/>
            <a:ext cx="877800" cy="877800"/>
          </a:xfrm>
          <a:prstGeom prst="ellipse">
            <a:avLst/>
          </a:prstGeom>
          <a:noFill/>
          <a:ln>
            <a:noFill/>
          </a:ln>
        </p:spPr>
      </p:sp>
      <p:sp>
        <p:nvSpPr>
          <p:cNvPr id="2578" name="Google Shape;2578;p182"/>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79" name="Google Shape;2579;p182"/>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80" name="Google Shape;2580;p182"/>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one speaker: Dark 2">
  <p:cSld name="CUSTOM_6_1_1_1_1_1_1_1">
    <p:bg>
      <p:bgPr>
        <a:solidFill>
          <a:schemeClr val="accent1"/>
        </a:solidFill>
      </p:bgPr>
    </p:bg>
    <p:spTree>
      <p:nvGrpSpPr>
        <p:cNvPr id="116" name="Shape 116"/>
        <p:cNvGrpSpPr/>
        <p:nvPr/>
      </p:nvGrpSpPr>
      <p:grpSpPr>
        <a:xfrm>
          <a:off x="0" y="0"/>
          <a:ext cx="0" cy="0"/>
          <a:chOff x="0" y="0"/>
          <a:chExt cx="0" cy="0"/>
        </a:xfrm>
      </p:grpSpPr>
      <p:pic>
        <p:nvPicPr>
          <p:cNvPr id="117" name="Google Shape;117;p20"/>
          <p:cNvPicPr preferRelativeResize="0"/>
          <p:nvPr/>
        </p:nvPicPr>
        <p:blipFill rotWithShape="1">
          <a:blip r:embed="rId2">
            <a:alphaModFix/>
          </a:blip>
          <a:srcRect b="34614" l="33408" r="0" t="0"/>
          <a:stretch/>
        </p:blipFill>
        <p:spPr>
          <a:xfrm flipH="1">
            <a:off x="4577350" y="1780525"/>
            <a:ext cx="4566650" cy="3362974"/>
          </a:xfrm>
          <a:prstGeom prst="rect">
            <a:avLst/>
          </a:prstGeom>
          <a:noFill/>
          <a:ln>
            <a:noFill/>
          </a:ln>
        </p:spPr>
      </p:pic>
      <p:pic>
        <p:nvPicPr>
          <p:cNvPr id="118" name="Google Shape;118;p20"/>
          <p:cNvPicPr preferRelativeResize="0"/>
          <p:nvPr/>
        </p:nvPicPr>
        <p:blipFill rotWithShape="1">
          <a:blip r:embed="rId3">
            <a:alphaModFix/>
          </a:blip>
          <a:srcRect b="0" l="30308" r="0" t="36848"/>
          <a:stretch/>
        </p:blipFill>
        <p:spPr>
          <a:xfrm rot="5400000">
            <a:off x="4798612" y="205413"/>
            <a:ext cx="4579375" cy="4149500"/>
          </a:xfrm>
          <a:prstGeom prst="rect">
            <a:avLst/>
          </a:prstGeom>
          <a:noFill/>
          <a:ln>
            <a:noFill/>
          </a:ln>
        </p:spPr>
      </p:pic>
      <p:sp>
        <p:nvSpPr>
          <p:cNvPr id="119" name="Google Shape;119;p20"/>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0"/>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121" name="Google Shape;121;p20"/>
          <p:cNvSpPr/>
          <p:nvPr>
            <p:ph idx="2" type="pic"/>
          </p:nvPr>
        </p:nvSpPr>
        <p:spPr>
          <a:xfrm>
            <a:off x="1060638" y="3705540"/>
            <a:ext cx="658500" cy="658500"/>
          </a:xfrm>
          <a:prstGeom prst="ellipse">
            <a:avLst/>
          </a:prstGeom>
          <a:noFill/>
          <a:ln>
            <a:noFill/>
          </a:ln>
        </p:spPr>
      </p:sp>
      <p:sp>
        <p:nvSpPr>
          <p:cNvPr id="122" name="Google Shape;122;p20"/>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23" name="Google Shape;123;p20"/>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24" name="Google Shape;124;p20"/>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_1_1">
    <p:bg>
      <p:bgPr>
        <a:solidFill>
          <a:schemeClr val="dk1"/>
        </a:solidFill>
      </p:bgPr>
    </p:bg>
    <p:spTree>
      <p:nvGrpSpPr>
        <p:cNvPr id="2581" name="Shape 2581"/>
        <p:cNvGrpSpPr/>
        <p:nvPr/>
      </p:nvGrpSpPr>
      <p:grpSpPr>
        <a:xfrm>
          <a:off x="0" y="0"/>
          <a:ext cx="0" cy="0"/>
          <a:chOff x="0" y="0"/>
          <a:chExt cx="0" cy="0"/>
        </a:xfrm>
      </p:grpSpPr>
      <p:pic>
        <p:nvPicPr>
          <p:cNvPr id="2582" name="Google Shape;2582;p183"/>
          <p:cNvPicPr preferRelativeResize="0"/>
          <p:nvPr/>
        </p:nvPicPr>
        <p:blipFill rotWithShape="1">
          <a:blip r:embed="rId2">
            <a:alphaModFix/>
          </a:blip>
          <a:srcRect b="20194" l="-80" r="0" t="6582"/>
          <a:stretch/>
        </p:blipFill>
        <p:spPr>
          <a:xfrm rot="10800000">
            <a:off x="1056675" y="0"/>
            <a:ext cx="7030050" cy="5143500"/>
          </a:xfrm>
          <a:prstGeom prst="rect">
            <a:avLst/>
          </a:prstGeom>
          <a:noFill/>
          <a:ln>
            <a:noFill/>
          </a:ln>
        </p:spPr>
      </p:pic>
      <p:sp>
        <p:nvSpPr>
          <p:cNvPr id="2583" name="Google Shape;2583;p183"/>
          <p:cNvSpPr/>
          <p:nvPr>
            <p:ph idx="2" type="pic"/>
          </p:nvPr>
        </p:nvSpPr>
        <p:spPr>
          <a:xfrm>
            <a:off x="5008288" y="3559040"/>
            <a:ext cx="877800" cy="877800"/>
          </a:xfrm>
          <a:prstGeom prst="ellipse">
            <a:avLst/>
          </a:prstGeom>
          <a:noFill/>
          <a:ln>
            <a:noFill/>
          </a:ln>
        </p:spPr>
      </p:sp>
      <p:sp>
        <p:nvSpPr>
          <p:cNvPr id="2584" name="Google Shape;2584;p18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183"/>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86" name="Google Shape;2586;p183"/>
          <p:cNvSpPr/>
          <p:nvPr>
            <p:ph idx="3" type="pic"/>
          </p:nvPr>
        </p:nvSpPr>
        <p:spPr>
          <a:xfrm>
            <a:off x="5008288" y="2352140"/>
            <a:ext cx="877800" cy="877800"/>
          </a:xfrm>
          <a:prstGeom prst="ellipse">
            <a:avLst/>
          </a:prstGeom>
          <a:noFill/>
          <a:ln>
            <a:noFill/>
          </a:ln>
        </p:spPr>
      </p:sp>
      <p:sp>
        <p:nvSpPr>
          <p:cNvPr id="2587" name="Google Shape;2587;p183"/>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88" name="Google Shape;2588;p183"/>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589" name="Google Shape;2589;p183"/>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Dark">
  <p:cSld name="CUSTOM_6_1_1_1_1_1_1_1_1_1_1_1_1_1_1_1_1_1_1">
    <p:bg>
      <p:bgPr>
        <a:solidFill>
          <a:schemeClr val="accent1"/>
        </a:solidFill>
      </p:bgPr>
    </p:bg>
    <p:spTree>
      <p:nvGrpSpPr>
        <p:cNvPr id="2590" name="Shape 2590"/>
        <p:cNvGrpSpPr/>
        <p:nvPr/>
      </p:nvGrpSpPr>
      <p:grpSpPr>
        <a:xfrm>
          <a:off x="0" y="0"/>
          <a:ext cx="0" cy="0"/>
          <a:chOff x="0" y="0"/>
          <a:chExt cx="0" cy="0"/>
        </a:xfrm>
      </p:grpSpPr>
      <p:sp>
        <p:nvSpPr>
          <p:cNvPr id="2591" name="Google Shape;2591;p18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592" name="Google Shape;2592;p184"/>
          <p:cNvPicPr preferRelativeResize="0"/>
          <p:nvPr/>
        </p:nvPicPr>
        <p:blipFill rotWithShape="1">
          <a:blip r:embed="rId2">
            <a:alphaModFix/>
          </a:blip>
          <a:srcRect b="0" l="0" r="28602" t="26739"/>
          <a:stretch/>
        </p:blipFill>
        <p:spPr>
          <a:xfrm>
            <a:off x="4131350" y="1"/>
            <a:ext cx="5012650" cy="5143500"/>
          </a:xfrm>
          <a:prstGeom prst="rect">
            <a:avLst/>
          </a:prstGeom>
          <a:noFill/>
          <a:ln>
            <a:noFill/>
          </a:ln>
        </p:spPr>
      </p:pic>
      <p:sp>
        <p:nvSpPr>
          <p:cNvPr id="2593" name="Google Shape;2593;p184"/>
          <p:cNvSpPr txBox="1"/>
          <p:nvPr>
            <p:ph type="title"/>
          </p:nvPr>
        </p:nvSpPr>
        <p:spPr>
          <a:xfrm>
            <a:off x="621720" y="1785396"/>
            <a:ext cx="5706000" cy="26517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 subtitle: Light">
  <p:cSld name="CUSTOM_6_1_1_1_1_1_1_1_1_1_1_1_1_1_1_1_1_1_1_1">
    <p:bg>
      <p:bgPr>
        <a:solidFill>
          <a:schemeClr val="lt1"/>
        </a:solidFill>
      </p:bgPr>
    </p:bg>
    <p:spTree>
      <p:nvGrpSpPr>
        <p:cNvPr id="2594" name="Shape 2594"/>
        <p:cNvGrpSpPr/>
        <p:nvPr/>
      </p:nvGrpSpPr>
      <p:grpSpPr>
        <a:xfrm>
          <a:off x="0" y="0"/>
          <a:ext cx="0" cy="0"/>
          <a:chOff x="0" y="0"/>
          <a:chExt cx="0" cy="0"/>
        </a:xfrm>
      </p:grpSpPr>
      <p:sp>
        <p:nvSpPr>
          <p:cNvPr id="2595" name="Google Shape;2595;p18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596" name="Google Shape;2596;p185"/>
          <p:cNvPicPr preferRelativeResize="0"/>
          <p:nvPr/>
        </p:nvPicPr>
        <p:blipFill rotWithShape="1">
          <a:blip r:embed="rId2">
            <a:alphaModFix/>
          </a:blip>
          <a:srcRect b="59318" l="52638" r="0" t="40"/>
          <a:stretch/>
        </p:blipFill>
        <p:spPr>
          <a:xfrm rot="-5400000">
            <a:off x="6089450" y="2069900"/>
            <a:ext cx="3318675" cy="2847575"/>
          </a:xfrm>
          <a:prstGeom prst="rect">
            <a:avLst/>
          </a:prstGeom>
          <a:noFill/>
          <a:ln>
            <a:noFill/>
          </a:ln>
        </p:spPr>
      </p:pic>
      <p:pic>
        <p:nvPicPr>
          <p:cNvPr id="2597" name="Google Shape;2597;p185"/>
          <p:cNvPicPr preferRelativeResize="0"/>
          <p:nvPr/>
        </p:nvPicPr>
        <p:blipFill rotWithShape="1">
          <a:blip r:embed="rId3">
            <a:alphaModFix/>
          </a:blip>
          <a:srcRect b="28561" l="13148" r="121" t="0"/>
          <a:stretch/>
        </p:blipFill>
        <p:spPr>
          <a:xfrm rot="10800000">
            <a:off x="3466375" y="-19050"/>
            <a:ext cx="5734775" cy="4723650"/>
          </a:xfrm>
          <a:prstGeom prst="rect">
            <a:avLst/>
          </a:prstGeom>
          <a:noFill/>
          <a:ln>
            <a:noFill/>
          </a:ln>
        </p:spPr>
      </p:pic>
      <p:sp>
        <p:nvSpPr>
          <p:cNvPr id="2598" name="Google Shape;2598;p185"/>
          <p:cNvSpPr txBox="1"/>
          <p:nvPr>
            <p:ph type="title"/>
          </p:nvPr>
        </p:nvSpPr>
        <p:spPr>
          <a:xfrm>
            <a:off x="621720" y="1982004"/>
            <a:ext cx="5706000" cy="1929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99" name="Google Shape;2599;p185"/>
          <p:cNvSpPr txBox="1"/>
          <p:nvPr>
            <p:ph idx="2" type="title"/>
          </p:nvPr>
        </p:nvSpPr>
        <p:spPr>
          <a:xfrm>
            <a:off x="621802" y="4290825"/>
            <a:ext cx="48255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1">
  <p:cSld name="CUSTOM_6_1_1_1_1_1_1_1_1_1_1_1_1_1_1_1_1_1_1_1_1">
    <p:bg>
      <p:bgPr>
        <a:solidFill>
          <a:schemeClr val="lt1"/>
        </a:solidFill>
      </p:bgPr>
    </p:bg>
    <p:spTree>
      <p:nvGrpSpPr>
        <p:cNvPr id="2600" name="Shape 2600"/>
        <p:cNvGrpSpPr/>
        <p:nvPr/>
      </p:nvGrpSpPr>
      <p:grpSpPr>
        <a:xfrm>
          <a:off x="0" y="0"/>
          <a:ext cx="0" cy="0"/>
          <a:chOff x="0" y="0"/>
          <a:chExt cx="0" cy="0"/>
        </a:xfrm>
      </p:grpSpPr>
      <p:pic>
        <p:nvPicPr>
          <p:cNvPr id="2601" name="Google Shape;2601;p186"/>
          <p:cNvPicPr preferRelativeResize="0"/>
          <p:nvPr/>
        </p:nvPicPr>
        <p:blipFill rotWithShape="1">
          <a:blip r:embed="rId2">
            <a:alphaModFix/>
          </a:blip>
          <a:srcRect b="21127" l="16763" r="0" t="20248"/>
          <a:stretch/>
        </p:blipFill>
        <p:spPr>
          <a:xfrm rot="10800000">
            <a:off x="3685050" y="-9525"/>
            <a:ext cx="5487525" cy="5153025"/>
          </a:xfrm>
          <a:prstGeom prst="rect">
            <a:avLst/>
          </a:prstGeom>
          <a:noFill/>
          <a:ln>
            <a:noFill/>
          </a:ln>
        </p:spPr>
      </p:pic>
      <p:sp>
        <p:nvSpPr>
          <p:cNvPr id="2602" name="Google Shape;2602;p18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186"/>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04" name="Google Shape;2604;p186"/>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2">
  <p:cSld name="CUSTOM_6_1_1_1_1_1_1_1_1_1_1_1_1_1_1_1_1_1_1_1_1_2">
    <p:bg>
      <p:bgPr>
        <a:solidFill>
          <a:schemeClr val="lt1"/>
        </a:solidFill>
      </p:bgPr>
    </p:bg>
    <p:spTree>
      <p:nvGrpSpPr>
        <p:cNvPr id="2605" name="Shape 2605"/>
        <p:cNvGrpSpPr/>
        <p:nvPr/>
      </p:nvGrpSpPr>
      <p:grpSpPr>
        <a:xfrm>
          <a:off x="0" y="0"/>
          <a:ext cx="0" cy="0"/>
          <a:chOff x="0" y="0"/>
          <a:chExt cx="0" cy="0"/>
        </a:xfrm>
      </p:grpSpPr>
      <p:pic>
        <p:nvPicPr>
          <p:cNvPr id="2606" name="Google Shape;2606;p187"/>
          <p:cNvPicPr preferRelativeResize="0"/>
          <p:nvPr/>
        </p:nvPicPr>
        <p:blipFill rotWithShape="1">
          <a:blip r:embed="rId2">
            <a:alphaModFix/>
          </a:blip>
          <a:srcRect b="8325" l="0" r="7808" t="32874"/>
          <a:stretch/>
        </p:blipFill>
        <p:spPr>
          <a:xfrm flipH="1">
            <a:off x="0" y="0"/>
            <a:ext cx="8065050" cy="5143500"/>
          </a:xfrm>
          <a:prstGeom prst="rect">
            <a:avLst/>
          </a:prstGeom>
          <a:noFill/>
          <a:ln>
            <a:noFill/>
          </a:ln>
        </p:spPr>
      </p:pic>
      <p:sp>
        <p:nvSpPr>
          <p:cNvPr id="2607" name="Google Shape;2607;p18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187"/>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09" name="Google Shape;2609;p187"/>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3">
  <p:cSld name="CUSTOM_6_1_1_1_1_1_1_1_1_1_1_1_1_1_1_1_1_1_1_1_1_2_1">
    <p:bg>
      <p:bgPr>
        <a:solidFill>
          <a:schemeClr val="lt1"/>
        </a:solidFill>
      </p:bgPr>
    </p:bg>
    <p:spTree>
      <p:nvGrpSpPr>
        <p:cNvPr id="2610" name="Shape 2610"/>
        <p:cNvGrpSpPr/>
        <p:nvPr/>
      </p:nvGrpSpPr>
      <p:grpSpPr>
        <a:xfrm>
          <a:off x="0" y="0"/>
          <a:ext cx="0" cy="0"/>
          <a:chOff x="0" y="0"/>
          <a:chExt cx="0" cy="0"/>
        </a:xfrm>
      </p:grpSpPr>
      <p:pic>
        <p:nvPicPr>
          <p:cNvPr id="2611" name="Google Shape;2611;p188"/>
          <p:cNvPicPr preferRelativeResize="0"/>
          <p:nvPr/>
        </p:nvPicPr>
        <p:blipFill rotWithShape="1">
          <a:blip r:embed="rId2">
            <a:alphaModFix/>
          </a:blip>
          <a:srcRect b="0" l="17889" r="7970" t="28119"/>
          <a:stretch/>
        </p:blipFill>
        <p:spPr>
          <a:xfrm flipH="1" rot="5400000">
            <a:off x="4041325" y="50350"/>
            <a:ext cx="5191125" cy="5033275"/>
          </a:xfrm>
          <a:prstGeom prst="rect">
            <a:avLst/>
          </a:prstGeom>
          <a:noFill/>
          <a:ln>
            <a:noFill/>
          </a:ln>
        </p:spPr>
      </p:pic>
      <p:sp>
        <p:nvSpPr>
          <p:cNvPr id="2612" name="Google Shape;2612;p18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188"/>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14" name="Google Shape;2614;p188"/>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4">
  <p:cSld name="CUSTOM_6_1_1_1_1_1_1_1_1_1_1_1_1_1_1_1_1_1_1_1_1_2_1_1">
    <p:bg>
      <p:bgPr>
        <a:solidFill>
          <a:schemeClr val="lt1"/>
        </a:solidFill>
      </p:bgPr>
    </p:bg>
    <p:spTree>
      <p:nvGrpSpPr>
        <p:cNvPr id="2615" name="Shape 2615"/>
        <p:cNvGrpSpPr/>
        <p:nvPr/>
      </p:nvGrpSpPr>
      <p:grpSpPr>
        <a:xfrm>
          <a:off x="0" y="0"/>
          <a:ext cx="0" cy="0"/>
          <a:chOff x="0" y="0"/>
          <a:chExt cx="0" cy="0"/>
        </a:xfrm>
      </p:grpSpPr>
      <p:sp>
        <p:nvSpPr>
          <p:cNvPr id="2616" name="Google Shape;2616;p18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189"/>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18" name="Google Shape;2618;p189"/>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1">
  <p:cSld name="CUSTOM_6_1_1_1_1_1_1_1_1_1_1_1_1_1_1_1_1_1_1_1_1_1">
    <p:bg>
      <p:bgPr>
        <a:solidFill>
          <a:schemeClr val="dk1"/>
        </a:solidFill>
      </p:bgPr>
    </p:bg>
    <p:spTree>
      <p:nvGrpSpPr>
        <p:cNvPr id="2619" name="Shape 2619"/>
        <p:cNvGrpSpPr/>
        <p:nvPr/>
      </p:nvGrpSpPr>
      <p:grpSpPr>
        <a:xfrm>
          <a:off x="0" y="0"/>
          <a:ext cx="0" cy="0"/>
          <a:chOff x="0" y="0"/>
          <a:chExt cx="0" cy="0"/>
        </a:xfrm>
      </p:grpSpPr>
      <p:pic>
        <p:nvPicPr>
          <p:cNvPr id="2620" name="Google Shape;2620;p190"/>
          <p:cNvPicPr preferRelativeResize="0"/>
          <p:nvPr/>
        </p:nvPicPr>
        <p:blipFill rotWithShape="1">
          <a:blip r:embed="rId2">
            <a:alphaModFix/>
          </a:blip>
          <a:srcRect b="0" l="5879" r="15523" t="10209"/>
          <a:stretch/>
        </p:blipFill>
        <p:spPr>
          <a:xfrm rot="-5400000">
            <a:off x="349413" y="-387512"/>
            <a:ext cx="5172075" cy="5909000"/>
          </a:xfrm>
          <a:prstGeom prst="rect">
            <a:avLst/>
          </a:prstGeom>
          <a:noFill/>
          <a:ln>
            <a:noFill/>
          </a:ln>
        </p:spPr>
      </p:pic>
      <p:sp>
        <p:nvSpPr>
          <p:cNvPr id="2621" name="Google Shape;2621;p19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190"/>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23" name="Google Shape;2623;p190"/>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2">
  <p:cSld name="CUSTOM_6_1_1_1_1_1_1_1_1_1_1_1_1_1_1_1_1_1_1_1_1_1_1">
    <p:bg>
      <p:bgPr>
        <a:solidFill>
          <a:schemeClr val="accent1"/>
        </a:solidFill>
      </p:bgPr>
    </p:bg>
    <p:spTree>
      <p:nvGrpSpPr>
        <p:cNvPr id="2624" name="Shape 2624"/>
        <p:cNvGrpSpPr/>
        <p:nvPr/>
      </p:nvGrpSpPr>
      <p:grpSpPr>
        <a:xfrm>
          <a:off x="0" y="0"/>
          <a:ext cx="0" cy="0"/>
          <a:chOff x="0" y="0"/>
          <a:chExt cx="0" cy="0"/>
        </a:xfrm>
      </p:grpSpPr>
      <p:pic>
        <p:nvPicPr>
          <p:cNvPr id="2625" name="Google Shape;2625;p191"/>
          <p:cNvPicPr preferRelativeResize="0"/>
          <p:nvPr/>
        </p:nvPicPr>
        <p:blipFill rotWithShape="1">
          <a:blip r:embed="rId2">
            <a:alphaModFix/>
          </a:blip>
          <a:srcRect b="20174" l="15987" r="0" t="6517"/>
          <a:stretch/>
        </p:blipFill>
        <p:spPr>
          <a:xfrm>
            <a:off x="0" y="0"/>
            <a:ext cx="5894750" cy="5143500"/>
          </a:xfrm>
          <a:prstGeom prst="rect">
            <a:avLst/>
          </a:prstGeom>
          <a:noFill/>
          <a:ln>
            <a:noFill/>
          </a:ln>
        </p:spPr>
      </p:pic>
      <p:sp>
        <p:nvSpPr>
          <p:cNvPr id="2626" name="Google Shape;2626;p19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191"/>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28" name="Google Shape;2628;p191"/>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3">
  <p:cSld name="CUSTOM_6_1_1_1_1_1_1_1_1_1_1_1_1_1_1_1_1_1_1_1_1_1_1_1">
    <p:bg>
      <p:bgPr>
        <a:solidFill>
          <a:schemeClr val="accent1"/>
        </a:solidFill>
      </p:bgPr>
    </p:bg>
    <p:spTree>
      <p:nvGrpSpPr>
        <p:cNvPr id="2629" name="Shape 2629"/>
        <p:cNvGrpSpPr/>
        <p:nvPr/>
      </p:nvGrpSpPr>
      <p:grpSpPr>
        <a:xfrm>
          <a:off x="0" y="0"/>
          <a:ext cx="0" cy="0"/>
          <a:chOff x="0" y="0"/>
          <a:chExt cx="0" cy="0"/>
        </a:xfrm>
      </p:grpSpPr>
      <p:pic>
        <p:nvPicPr>
          <p:cNvPr id="2630" name="Google Shape;2630;p192"/>
          <p:cNvPicPr preferRelativeResize="0"/>
          <p:nvPr/>
        </p:nvPicPr>
        <p:blipFill rotWithShape="1">
          <a:blip r:embed="rId2">
            <a:alphaModFix/>
          </a:blip>
          <a:srcRect b="33638" l="57224" r="0" t="13093"/>
          <a:stretch/>
        </p:blipFill>
        <p:spPr>
          <a:xfrm>
            <a:off x="0" y="0"/>
            <a:ext cx="4130450" cy="5143500"/>
          </a:xfrm>
          <a:prstGeom prst="rect">
            <a:avLst/>
          </a:prstGeom>
          <a:noFill/>
          <a:ln>
            <a:noFill/>
          </a:ln>
        </p:spPr>
      </p:pic>
      <p:sp>
        <p:nvSpPr>
          <p:cNvPr id="2631" name="Google Shape;2631;p19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192"/>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33" name="Google Shape;2633;p192"/>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wo speakers: Dark 2">
  <p:cSld name="CUSTOM_6_1_1_1_1_1_1_1_1">
    <p:bg>
      <p:bgPr>
        <a:solidFill>
          <a:schemeClr val="accent1"/>
        </a:solidFill>
      </p:bgPr>
    </p:bg>
    <p:spTree>
      <p:nvGrpSpPr>
        <p:cNvPr id="125" name="Shape 125"/>
        <p:cNvGrpSpPr/>
        <p:nvPr/>
      </p:nvGrpSpPr>
      <p:grpSpPr>
        <a:xfrm>
          <a:off x="0" y="0"/>
          <a:ext cx="0" cy="0"/>
          <a:chOff x="0" y="0"/>
          <a:chExt cx="0" cy="0"/>
        </a:xfrm>
      </p:grpSpPr>
      <p:sp>
        <p:nvSpPr>
          <p:cNvPr id="126" name="Google Shape;126;p21"/>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1"/>
          <p:cNvSpPr/>
          <p:nvPr>
            <p:ph idx="2" type="pic"/>
          </p:nvPr>
        </p:nvSpPr>
        <p:spPr>
          <a:xfrm>
            <a:off x="1060638" y="3705540"/>
            <a:ext cx="658500" cy="658500"/>
          </a:xfrm>
          <a:prstGeom prst="ellipse">
            <a:avLst/>
          </a:prstGeom>
          <a:noFill/>
          <a:ln>
            <a:noFill/>
          </a:ln>
        </p:spPr>
      </p:sp>
      <p:sp>
        <p:nvSpPr>
          <p:cNvPr id="128" name="Google Shape;128;p21"/>
          <p:cNvSpPr/>
          <p:nvPr>
            <p:ph idx="3" type="pic"/>
          </p:nvPr>
        </p:nvSpPr>
        <p:spPr>
          <a:xfrm>
            <a:off x="2048190" y="3705540"/>
            <a:ext cx="658500" cy="658500"/>
          </a:xfrm>
          <a:prstGeom prst="ellipse">
            <a:avLst/>
          </a:prstGeom>
          <a:noFill/>
          <a:ln>
            <a:noFill/>
          </a:ln>
        </p:spPr>
      </p:sp>
      <p:sp>
        <p:nvSpPr>
          <p:cNvPr id="129" name="Google Shape;129;p21"/>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130" name="Google Shape;130;p21"/>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31" name="Google Shape;131;p21"/>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132" name="Google Shape;132;p21"/>
          <p:cNvPicPr preferRelativeResize="0"/>
          <p:nvPr/>
        </p:nvPicPr>
        <p:blipFill rotWithShape="1">
          <a:blip r:embed="rId2">
            <a:alphaModFix/>
          </a:blip>
          <a:srcRect b="34614" l="33408" r="0" t="0"/>
          <a:stretch/>
        </p:blipFill>
        <p:spPr>
          <a:xfrm flipH="1">
            <a:off x="4577350" y="1780525"/>
            <a:ext cx="4566650" cy="3362974"/>
          </a:xfrm>
          <a:prstGeom prst="rect">
            <a:avLst/>
          </a:prstGeom>
          <a:noFill/>
          <a:ln>
            <a:noFill/>
          </a:ln>
        </p:spPr>
      </p:pic>
      <p:pic>
        <p:nvPicPr>
          <p:cNvPr id="133" name="Google Shape;133;p21"/>
          <p:cNvPicPr preferRelativeResize="0"/>
          <p:nvPr/>
        </p:nvPicPr>
        <p:blipFill rotWithShape="1">
          <a:blip r:embed="rId3">
            <a:alphaModFix/>
          </a:blip>
          <a:srcRect b="0" l="30308" r="0" t="36848"/>
          <a:stretch/>
        </p:blipFill>
        <p:spPr>
          <a:xfrm rot="5400000">
            <a:off x="4798612" y="205413"/>
            <a:ext cx="4579375" cy="41495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Light">
  <p:cSld name="CUSTOM_6_1_1_1_1_1_1_1_1_1_1_1_1_1_1_1_1_1_1_1_1_1_1_1_1">
    <p:bg>
      <p:bgPr>
        <a:solidFill>
          <a:schemeClr val="lt1"/>
        </a:solidFill>
      </p:bgPr>
    </p:bg>
    <p:spTree>
      <p:nvGrpSpPr>
        <p:cNvPr id="2634" name="Shape 2634"/>
        <p:cNvGrpSpPr/>
        <p:nvPr/>
      </p:nvGrpSpPr>
      <p:grpSpPr>
        <a:xfrm>
          <a:off x="0" y="0"/>
          <a:ext cx="0" cy="0"/>
          <a:chOff x="0" y="0"/>
          <a:chExt cx="0" cy="0"/>
        </a:xfrm>
      </p:grpSpPr>
      <p:sp>
        <p:nvSpPr>
          <p:cNvPr id="2635" name="Google Shape;2635;p193"/>
          <p:cNvSpPr/>
          <p:nvPr/>
        </p:nvSpPr>
        <p:spPr>
          <a:xfrm>
            <a:off x="4791451"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636" name="Google Shape;2636;p193"/>
          <p:cNvSpPr txBox="1"/>
          <p:nvPr>
            <p:ph type="title"/>
          </p:nvPr>
        </p:nvSpPr>
        <p:spPr>
          <a:xfrm>
            <a:off x="5019399"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637" name="Google Shape;2637;p19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193"/>
          <p:cNvSpPr/>
          <p:nvPr/>
        </p:nvSpPr>
        <p:spPr>
          <a:xfrm flipH="1" rot="10800000">
            <a:off x="-28575" y="324325"/>
            <a:ext cx="4157125" cy="4838225"/>
          </a:xfrm>
          <a:prstGeom prst="rect">
            <a:avLst/>
          </a:prstGeom>
          <a:noFill/>
          <a:ln>
            <a:noFill/>
          </a:ln>
        </p:spPr>
      </p:sp>
      <p:sp>
        <p:nvSpPr>
          <p:cNvPr id="2639" name="Google Shape;2639;p193"/>
          <p:cNvSpPr/>
          <p:nvPr/>
        </p:nvSpPr>
        <p:spPr>
          <a:xfrm flipH="1" rot="5400000">
            <a:off x="-876062" y="1463234"/>
            <a:ext cx="4537275" cy="2842300"/>
          </a:xfrm>
          <a:prstGeom prst="rect">
            <a:avLst/>
          </a:prstGeom>
          <a:noFill/>
          <a:ln>
            <a:noFill/>
          </a:ln>
        </p:spPr>
      </p:sp>
      <p:sp>
        <p:nvSpPr>
          <p:cNvPr id="2640" name="Google Shape;2640;p193"/>
          <p:cNvSpPr txBox="1"/>
          <p:nvPr>
            <p:ph idx="2" type="title"/>
          </p:nvPr>
        </p:nvSpPr>
        <p:spPr>
          <a:xfrm>
            <a:off x="4791456"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41" name="Google Shape;2641;p193"/>
          <p:cNvSpPr txBox="1"/>
          <p:nvPr>
            <p:ph idx="3" type="title"/>
          </p:nvPr>
        </p:nvSpPr>
        <p:spPr>
          <a:xfrm>
            <a:off x="4791456"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Dark">
  <p:cSld name="CUSTOM_6_1_1_1_1_1_1_1_1_1_1_1_1_1_1_1_1_1_1_1_1_1_1_1_1_1">
    <p:bg>
      <p:bgPr>
        <a:solidFill>
          <a:schemeClr val="dk1"/>
        </a:solidFill>
      </p:bgPr>
    </p:bg>
    <p:spTree>
      <p:nvGrpSpPr>
        <p:cNvPr id="2642" name="Shape 2642"/>
        <p:cNvGrpSpPr/>
        <p:nvPr/>
      </p:nvGrpSpPr>
      <p:grpSpPr>
        <a:xfrm>
          <a:off x="0" y="0"/>
          <a:ext cx="0" cy="0"/>
          <a:chOff x="0" y="0"/>
          <a:chExt cx="0" cy="0"/>
        </a:xfrm>
      </p:grpSpPr>
      <p:sp>
        <p:nvSpPr>
          <p:cNvPr id="2643" name="Google Shape;2643;p19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194"/>
          <p:cNvSpPr txBox="1"/>
          <p:nvPr>
            <p:ph type="title"/>
          </p:nvPr>
        </p:nvSpPr>
        <p:spPr>
          <a:xfrm>
            <a:off x="4791456"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45" name="Google Shape;2645;p194"/>
          <p:cNvSpPr txBox="1"/>
          <p:nvPr>
            <p:ph idx="2" type="title"/>
          </p:nvPr>
        </p:nvSpPr>
        <p:spPr>
          <a:xfrm>
            <a:off x="4791456"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2646" name="Google Shape;2646;p194"/>
          <p:cNvPicPr preferRelativeResize="0"/>
          <p:nvPr/>
        </p:nvPicPr>
        <p:blipFill rotWithShape="1">
          <a:blip r:embed="rId2">
            <a:alphaModFix/>
          </a:blip>
          <a:srcRect b="0" l="20726" r="134" t="7952"/>
          <a:stretch/>
        </p:blipFill>
        <p:spPr>
          <a:xfrm flipH="1" rot="10800000">
            <a:off x="-47625" y="324325"/>
            <a:ext cx="4176175" cy="4857275"/>
          </a:xfrm>
          <a:prstGeom prst="rect">
            <a:avLst/>
          </a:prstGeom>
          <a:noFill/>
          <a:ln>
            <a:noFill/>
          </a:ln>
        </p:spPr>
      </p:pic>
      <p:pic>
        <p:nvPicPr>
          <p:cNvPr id="2647" name="Google Shape;2647;p194"/>
          <p:cNvPicPr preferRelativeResize="0"/>
          <p:nvPr/>
        </p:nvPicPr>
        <p:blipFill rotWithShape="1">
          <a:blip r:embed="rId3">
            <a:alphaModFix/>
          </a:blip>
          <a:srcRect b="56889" l="30656" r="0" t="0"/>
          <a:stretch/>
        </p:blipFill>
        <p:spPr>
          <a:xfrm flipH="1" rot="5400000">
            <a:off x="-880825" y="1477522"/>
            <a:ext cx="4556325" cy="2832775"/>
          </a:xfrm>
          <a:prstGeom prst="rect">
            <a:avLst/>
          </a:prstGeom>
          <a:noFill/>
          <a:ln>
            <a:noFill/>
          </a:ln>
        </p:spPr>
      </p:pic>
      <p:sp>
        <p:nvSpPr>
          <p:cNvPr id="2648" name="Google Shape;2648;p194"/>
          <p:cNvSpPr/>
          <p:nvPr/>
        </p:nvSpPr>
        <p:spPr>
          <a:xfrm>
            <a:off x="4791451"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649" name="Google Shape;2649;p194"/>
          <p:cNvSpPr txBox="1"/>
          <p:nvPr>
            <p:ph idx="3" type="title"/>
          </p:nvPr>
        </p:nvSpPr>
        <p:spPr>
          <a:xfrm>
            <a:off x="5019399"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
    <p:bg>
      <p:bgPr>
        <a:solidFill>
          <a:schemeClr val="lt1"/>
        </a:solidFill>
      </p:bgPr>
    </p:bg>
    <p:spTree>
      <p:nvGrpSpPr>
        <p:cNvPr id="2650" name="Shape 2650"/>
        <p:cNvGrpSpPr/>
        <p:nvPr/>
      </p:nvGrpSpPr>
      <p:grpSpPr>
        <a:xfrm>
          <a:off x="0" y="0"/>
          <a:ext cx="0" cy="0"/>
          <a:chOff x="0" y="0"/>
          <a:chExt cx="0" cy="0"/>
        </a:xfrm>
      </p:grpSpPr>
      <p:sp>
        <p:nvSpPr>
          <p:cNvPr id="2651" name="Google Shape;2651;p195"/>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652" name="Google Shape;2652;p195"/>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653" name="Google Shape;2653;p19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Small image + text">
  <p:cSld name="CUSTOM_6_1_1_1_1_1_1_1_1_1_1_1_1_1_1_1_1_1_1_1_1_1_1_1_1_1_1_2">
    <p:bg>
      <p:bgPr>
        <a:solidFill>
          <a:schemeClr val="lt1"/>
        </a:solidFill>
      </p:bgPr>
    </p:bg>
    <p:spTree>
      <p:nvGrpSpPr>
        <p:cNvPr id="2654" name="Shape 2654"/>
        <p:cNvGrpSpPr/>
        <p:nvPr/>
      </p:nvGrpSpPr>
      <p:grpSpPr>
        <a:xfrm>
          <a:off x="0" y="0"/>
          <a:ext cx="0" cy="0"/>
          <a:chOff x="0" y="0"/>
          <a:chExt cx="0" cy="0"/>
        </a:xfrm>
      </p:grpSpPr>
      <p:sp>
        <p:nvSpPr>
          <p:cNvPr id="2655" name="Google Shape;2655;p19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196"/>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657" name="Google Shape;2657;p196"/>
          <p:cNvSpPr txBox="1"/>
          <p:nvPr>
            <p:ph idx="2" type="title"/>
          </p:nvPr>
        </p:nvSpPr>
        <p:spPr>
          <a:xfrm>
            <a:off x="3691550" y="1414625"/>
            <a:ext cx="43890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658" name="Google Shape;2658;p196"/>
          <p:cNvSpPr/>
          <p:nvPr>
            <p:ph idx="3" type="pic"/>
          </p:nvPr>
        </p:nvSpPr>
        <p:spPr>
          <a:xfrm>
            <a:off x="622725" y="1414625"/>
            <a:ext cx="2629800" cy="30186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p:cSld name="CUSTOM_6_1_1_1_1_1_1_1_1_1_1_1_1_1_1_1_1_1_1_1_1_1_1_1_1_1_1_1">
    <p:bg>
      <p:bgPr>
        <a:solidFill>
          <a:schemeClr val="lt1"/>
        </a:solidFill>
      </p:bgPr>
    </p:bg>
    <p:spTree>
      <p:nvGrpSpPr>
        <p:cNvPr id="2659" name="Shape 2659"/>
        <p:cNvGrpSpPr/>
        <p:nvPr/>
      </p:nvGrpSpPr>
      <p:grpSpPr>
        <a:xfrm>
          <a:off x="0" y="0"/>
          <a:ext cx="0" cy="0"/>
          <a:chOff x="0" y="0"/>
          <a:chExt cx="0" cy="0"/>
        </a:xfrm>
      </p:grpSpPr>
      <p:sp>
        <p:nvSpPr>
          <p:cNvPr id="2660" name="Google Shape;2660;p197"/>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661" name="Google Shape;2661;p19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197"/>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Dark">
  <p:cSld name="CUSTOM_6_1_1_1_1_1_1_1_1_1_1_1_1_1_1_1_1_1_1_1_1_1_1_1_1_1_1_1_1">
    <p:bg>
      <p:bgPr>
        <a:solidFill>
          <a:schemeClr val="dk1"/>
        </a:solidFill>
      </p:bgPr>
    </p:bg>
    <p:spTree>
      <p:nvGrpSpPr>
        <p:cNvPr id="2663" name="Shape 2663"/>
        <p:cNvGrpSpPr/>
        <p:nvPr/>
      </p:nvGrpSpPr>
      <p:grpSpPr>
        <a:xfrm>
          <a:off x="0" y="0"/>
          <a:ext cx="0" cy="0"/>
          <a:chOff x="0" y="0"/>
          <a:chExt cx="0" cy="0"/>
        </a:xfrm>
      </p:grpSpPr>
      <p:sp>
        <p:nvSpPr>
          <p:cNvPr id="2664" name="Google Shape;2664;p198"/>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665" name="Google Shape;2665;p19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p:cSld name="CUSTOM_6_1_1_1_1_1_1_1_1_1_1_1_1_1_1_1_1_1_1_1_1_1_1_1_1_1_1_1_1_3">
    <p:bg>
      <p:bgPr>
        <a:solidFill>
          <a:schemeClr val="lt1"/>
        </a:solidFill>
      </p:bgPr>
    </p:bg>
    <p:spTree>
      <p:nvGrpSpPr>
        <p:cNvPr id="2666" name="Shape 2666"/>
        <p:cNvGrpSpPr/>
        <p:nvPr/>
      </p:nvGrpSpPr>
      <p:grpSpPr>
        <a:xfrm>
          <a:off x="0" y="0"/>
          <a:ext cx="0" cy="0"/>
          <a:chOff x="0" y="0"/>
          <a:chExt cx="0" cy="0"/>
        </a:xfrm>
      </p:grpSpPr>
      <p:sp>
        <p:nvSpPr>
          <p:cNvPr id="2667" name="Google Shape;2667;p19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Light">
  <p:cSld name="CUSTOM_6_1_1_1_1_1_1_1_1_1_1_1_1_1_1_1_1_1_1_1_1_1_1_1_1_1_1_1_1_3_1">
    <p:bg>
      <p:bgPr>
        <a:solidFill>
          <a:schemeClr val="lt1"/>
        </a:solidFill>
      </p:bgPr>
    </p:bg>
    <p:spTree>
      <p:nvGrpSpPr>
        <p:cNvPr id="2668" name="Shape 2668"/>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Dark">
  <p:cSld name="CUSTOM_6_1_1_1_1_1_1_1_1_1_1_1_1_1_1_1_1_1_1_1_1_1_1_1_1_1_1_1_1_2">
    <p:bg>
      <p:bgPr>
        <a:solidFill>
          <a:schemeClr val="dk1"/>
        </a:solidFill>
      </p:bgPr>
    </p:bg>
    <p:spTree>
      <p:nvGrpSpPr>
        <p:cNvPr id="2669" name="Shape 2669"/>
        <p:cNvGrpSpPr/>
        <p:nvPr/>
      </p:nvGrpSpPr>
      <p:grpSpPr>
        <a:xfrm>
          <a:off x="0" y="0"/>
          <a:ext cx="0" cy="0"/>
          <a:chOff x="0" y="0"/>
          <a:chExt cx="0" cy="0"/>
        </a:xfrm>
      </p:grpSpPr>
      <p:sp>
        <p:nvSpPr>
          <p:cNvPr id="2670" name="Google Shape;2670;p20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Dark">
  <p:cSld name="CUSTOM_6_1_1_1_1_1_1_1_1_1_1_1_1_1_1_1_1_1_1_1_1_1_1_1_1_1_1_1_1_2_1">
    <p:bg>
      <p:bgPr>
        <a:solidFill>
          <a:schemeClr val="dk1"/>
        </a:solidFill>
      </p:bgPr>
    </p:bg>
    <p:spTree>
      <p:nvGrpSpPr>
        <p:cNvPr id="2671" name="Shape 2671"/>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sp>
        <p:nvSpPr>
          <p:cNvPr id="14" name="Google Shape;14;p3"/>
          <p:cNvSpPr txBox="1"/>
          <p:nvPr>
            <p:ph type="title"/>
          </p:nvPr>
        </p:nvSpPr>
        <p:spPr>
          <a:xfrm>
            <a:off x="311700" y="2150850"/>
            <a:ext cx="8520600" cy="8418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5" name="Google Shape;15;p3"/>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hree speakers: Dark 2">
  <p:cSld name="CUSTOM_6_1_1_1_1_1_1_1_1_1">
    <p:bg>
      <p:bgPr>
        <a:solidFill>
          <a:schemeClr val="accent1"/>
        </a:solidFill>
      </p:bgPr>
    </p:bg>
    <p:spTree>
      <p:nvGrpSpPr>
        <p:cNvPr id="134" name="Shape 134"/>
        <p:cNvGrpSpPr/>
        <p:nvPr/>
      </p:nvGrpSpPr>
      <p:grpSpPr>
        <a:xfrm>
          <a:off x="0" y="0"/>
          <a:ext cx="0" cy="0"/>
          <a:chOff x="0" y="0"/>
          <a:chExt cx="0" cy="0"/>
        </a:xfrm>
      </p:grpSpPr>
      <p:sp>
        <p:nvSpPr>
          <p:cNvPr id="135" name="Google Shape;135;p22"/>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2"/>
          <p:cNvSpPr/>
          <p:nvPr>
            <p:ph idx="2" type="pic"/>
          </p:nvPr>
        </p:nvSpPr>
        <p:spPr>
          <a:xfrm>
            <a:off x="1060638" y="3705540"/>
            <a:ext cx="658500" cy="658500"/>
          </a:xfrm>
          <a:prstGeom prst="ellipse">
            <a:avLst/>
          </a:prstGeom>
          <a:noFill/>
          <a:ln>
            <a:noFill/>
          </a:ln>
        </p:spPr>
      </p:sp>
      <p:sp>
        <p:nvSpPr>
          <p:cNvPr id="137" name="Google Shape;137;p22"/>
          <p:cNvSpPr/>
          <p:nvPr>
            <p:ph idx="3" type="pic"/>
          </p:nvPr>
        </p:nvSpPr>
        <p:spPr>
          <a:xfrm>
            <a:off x="2048190" y="3705540"/>
            <a:ext cx="658500" cy="658500"/>
          </a:xfrm>
          <a:prstGeom prst="ellipse">
            <a:avLst/>
          </a:prstGeom>
          <a:noFill/>
          <a:ln>
            <a:noFill/>
          </a:ln>
        </p:spPr>
      </p:sp>
      <p:sp>
        <p:nvSpPr>
          <p:cNvPr id="138" name="Google Shape;138;p22"/>
          <p:cNvSpPr/>
          <p:nvPr>
            <p:ph idx="4" type="pic"/>
          </p:nvPr>
        </p:nvSpPr>
        <p:spPr>
          <a:xfrm>
            <a:off x="3054030" y="3705540"/>
            <a:ext cx="658500" cy="658500"/>
          </a:xfrm>
          <a:prstGeom prst="ellipse">
            <a:avLst/>
          </a:prstGeom>
          <a:noFill/>
          <a:ln>
            <a:noFill/>
          </a:ln>
        </p:spPr>
      </p:sp>
      <p:sp>
        <p:nvSpPr>
          <p:cNvPr id="139" name="Google Shape;139;p22"/>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140" name="Google Shape;140;p22"/>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41" name="Google Shape;141;p22"/>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142" name="Google Shape;142;p22"/>
          <p:cNvPicPr preferRelativeResize="0"/>
          <p:nvPr/>
        </p:nvPicPr>
        <p:blipFill rotWithShape="1">
          <a:blip r:embed="rId2">
            <a:alphaModFix/>
          </a:blip>
          <a:srcRect b="34614" l="33408" r="0" t="0"/>
          <a:stretch/>
        </p:blipFill>
        <p:spPr>
          <a:xfrm flipH="1">
            <a:off x="4577350" y="1780525"/>
            <a:ext cx="4566650" cy="3362974"/>
          </a:xfrm>
          <a:prstGeom prst="rect">
            <a:avLst/>
          </a:prstGeom>
          <a:noFill/>
          <a:ln>
            <a:noFill/>
          </a:ln>
        </p:spPr>
      </p:pic>
      <p:pic>
        <p:nvPicPr>
          <p:cNvPr id="143" name="Google Shape;143;p22"/>
          <p:cNvPicPr preferRelativeResize="0"/>
          <p:nvPr/>
        </p:nvPicPr>
        <p:blipFill rotWithShape="1">
          <a:blip r:embed="rId3">
            <a:alphaModFix/>
          </a:blip>
          <a:srcRect b="0" l="30308" r="0" t="36848"/>
          <a:stretch/>
        </p:blipFill>
        <p:spPr>
          <a:xfrm rot="5400000">
            <a:off x="4798612" y="205413"/>
            <a:ext cx="4579375" cy="41495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Dark">
  <p:cSld name="CUSTOM_6_1_1_1_1_1_1_1_1_1_1_1_1_1_1_1_1_1_1_1_1_1_1_1_1_1_1_1_1_2_1_1">
    <p:bg>
      <p:bgPr>
        <a:solidFill>
          <a:schemeClr val="dk1"/>
        </a:solidFill>
      </p:bgPr>
    </p:bg>
    <p:spTree>
      <p:nvGrpSpPr>
        <p:cNvPr id="2672" name="Shape 2672"/>
        <p:cNvGrpSpPr/>
        <p:nvPr/>
      </p:nvGrpSpPr>
      <p:grpSpPr>
        <a:xfrm>
          <a:off x="0" y="0"/>
          <a:ext cx="0" cy="0"/>
          <a:chOff x="0" y="0"/>
          <a:chExt cx="0" cy="0"/>
        </a:xfrm>
      </p:grpSpPr>
      <p:sp>
        <p:nvSpPr>
          <p:cNvPr id="2673" name="Google Shape;2673;p20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203"/>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675" name="Google Shape;2675;p203"/>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676" name="Google Shape;2676;p203"/>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Light">
  <p:cSld name="CUSTOM_6_1_1_1_1_1_1_1_1_1_1_1_1_1_1_1_1_1_1_1_1_1_1_1_1_1_1_1_1_2_1_1_1">
    <p:bg>
      <p:bgPr>
        <a:solidFill>
          <a:schemeClr val="lt1"/>
        </a:solidFill>
      </p:bgPr>
    </p:bg>
    <p:spTree>
      <p:nvGrpSpPr>
        <p:cNvPr id="2677" name="Shape 2677"/>
        <p:cNvGrpSpPr/>
        <p:nvPr/>
      </p:nvGrpSpPr>
      <p:grpSpPr>
        <a:xfrm>
          <a:off x="0" y="0"/>
          <a:ext cx="0" cy="0"/>
          <a:chOff x="0" y="0"/>
          <a:chExt cx="0" cy="0"/>
        </a:xfrm>
      </p:grpSpPr>
      <p:sp>
        <p:nvSpPr>
          <p:cNvPr id="2678" name="Google Shape;2678;p20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204"/>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680" name="Google Shape;2680;p204"/>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681" name="Google Shape;2681;p204"/>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numbers + centered title">
  <p:cSld name="CUSTOM_6_1_1_1_1_1_1_1_1_1_1_1_1_1_1_1_1_1_1_1_1_1_1_1_1_1_1_1_1_1">
    <p:bg>
      <p:bgPr>
        <a:solidFill>
          <a:schemeClr val="dk1"/>
        </a:solidFill>
      </p:bgPr>
    </p:bg>
    <p:spTree>
      <p:nvGrpSpPr>
        <p:cNvPr id="2682" name="Shape 2682"/>
        <p:cNvGrpSpPr/>
        <p:nvPr/>
      </p:nvGrpSpPr>
      <p:grpSpPr>
        <a:xfrm>
          <a:off x="0" y="0"/>
          <a:ext cx="0" cy="0"/>
          <a:chOff x="0" y="0"/>
          <a:chExt cx="0" cy="0"/>
        </a:xfrm>
      </p:grpSpPr>
      <p:sp>
        <p:nvSpPr>
          <p:cNvPr id="2683" name="Google Shape;2683;p205"/>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684" name="Google Shape;2684;p20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205"/>
          <p:cNvSpPr txBox="1"/>
          <p:nvPr>
            <p:ph idx="2" type="title"/>
          </p:nvPr>
        </p:nvSpPr>
        <p:spPr>
          <a:xfrm>
            <a:off x="622724"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686" name="Google Shape;2686;p205"/>
          <p:cNvSpPr txBox="1"/>
          <p:nvPr>
            <p:ph idx="3" type="title"/>
          </p:nvPr>
        </p:nvSpPr>
        <p:spPr>
          <a:xfrm>
            <a:off x="1060728"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2687" name="Google Shape;2687;p205"/>
          <p:cNvSpPr txBox="1"/>
          <p:nvPr>
            <p:ph idx="4" type="title"/>
          </p:nvPr>
        </p:nvSpPr>
        <p:spPr>
          <a:xfrm>
            <a:off x="3254861"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688" name="Google Shape;2688;p205"/>
          <p:cNvSpPr txBox="1"/>
          <p:nvPr>
            <p:ph idx="5" type="title"/>
          </p:nvPr>
        </p:nvSpPr>
        <p:spPr>
          <a:xfrm>
            <a:off x="3692866"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2689" name="Google Shape;2689;p205"/>
          <p:cNvSpPr txBox="1"/>
          <p:nvPr>
            <p:ph idx="6" type="title"/>
          </p:nvPr>
        </p:nvSpPr>
        <p:spPr>
          <a:xfrm>
            <a:off x="5889651"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690" name="Google Shape;2690;p205"/>
          <p:cNvSpPr txBox="1"/>
          <p:nvPr>
            <p:ph idx="7" type="title"/>
          </p:nvPr>
        </p:nvSpPr>
        <p:spPr>
          <a:xfrm>
            <a:off x="6327648"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p:cSld name="CUSTOM_6_1_1_1_1_1_1_1_1_1_1_1_1_1_1_1_1_1_1_1_1_1_1_1_1_1_1_1_1_1_1">
    <p:bg>
      <p:bgPr>
        <a:solidFill>
          <a:schemeClr val="lt1"/>
        </a:solidFill>
      </p:bgPr>
    </p:bg>
    <p:spTree>
      <p:nvGrpSpPr>
        <p:cNvPr id="2691" name="Shape 2691"/>
        <p:cNvGrpSpPr/>
        <p:nvPr/>
      </p:nvGrpSpPr>
      <p:grpSpPr>
        <a:xfrm>
          <a:off x="0" y="0"/>
          <a:ext cx="0" cy="0"/>
          <a:chOff x="0" y="0"/>
          <a:chExt cx="0" cy="0"/>
        </a:xfrm>
      </p:grpSpPr>
      <p:sp>
        <p:nvSpPr>
          <p:cNvPr id="2692" name="Google Shape;2692;p206"/>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693" name="Google Shape;2693;p20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206"/>
          <p:cNvSpPr txBox="1"/>
          <p:nvPr>
            <p:ph type="title"/>
          </p:nvPr>
        </p:nvSpPr>
        <p:spPr>
          <a:xfrm>
            <a:off x="622725" y="615750"/>
            <a:ext cx="3068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695" name="Google Shape;2695;p206"/>
          <p:cNvSpPr txBox="1"/>
          <p:nvPr>
            <p:ph idx="2" type="title"/>
          </p:nvPr>
        </p:nvSpPr>
        <p:spPr>
          <a:xfrm>
            <a:off x="5212080" y="615750"/>
            <a:ext cx="3068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blank">
  <p:cSld name="CUSTOM_6_1_1_1_1_1_1_1_1_1_1_1_1_1_1_1_1_1_1_1_1_1_1_1_1_1_1_1_1_1_1_2">
    <p:bg>
      <p:bgPr>
        <a:solidFill>
          <a:schemeClr val="lt1"/>
        </a:solidFill>
      </p:bgPr>
    </p:bg>
    <p:spTree>
      <p:nvGrpSpPr>
        <p:cNvPr id="2696" name="Shape 2696"/>
        <p:cNvGrpSpPr/>
        <p:nvPr/>
      </p:nvGrpSpPr>
      <p:grpSpPr>
        <a:xfrm>
          <a:off x="0" y="0"/>
          <a:ext cx="0" cy="0"/>
          <a:chOff x="0" y="0"/>
          <a:chExt cx="0" cy="0"/>
        </a:xfrm>
      </p:grpSpPr>
      <p:sp>
        <p:nvSpPr>
          <p:cNvPr id="2697" name="Google Shape;2697;p207"/>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698" name="Google Shape;2698;p20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 title">
  <p:cSld name="CUSTOM_6_1_1_1_1_1_1_1_1_1_1_1_1_1_1_1_1_1_1_1_1_1_1_1_1_1_1_1_1_1_1_1">
    <p:bg>
      <p:bgPr>
        <a:solidFill>
          <a:schemeClr val="dk1"/>
        </a:solidFill>
      </p:bgPr>
    </p:bg>
    <p:spTree>
      <p:nvGrpSpPr>
        <p:cNvPr id="2699" name="Shape 2699"/>
        <p:cNvGrpSpPr/>
        <p:nvPr/>
      </p:nvGrpSpPr>
      <p:grpSpPr>
        <a:xfrm>
          <a:off x="0" y="0"/>
          <a:ext cx="0" cy="0"/>
          <a:chOff x="0" y="0"/>
          <a:chExt cx="0" cy="0"/>
        </a:xfrm>
      </p:grpSpPr>
      <p:sp>
        <p:nvSpPr>
          <p:cNvPr id="2700" name="Google Shape;2700;p20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208"/>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702" name="Google Shape;2702;p208"/>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p:cSld name="CUSTOM_6_1_1_1_1_1_1_1_1_1_1_1_1_1_1_1_1_1_1_1_1_1_1_1_1_1_1_1_1_1_1_1_1">
    <p:bg>
      <p:bgPr>
        <a:solidFill>
          <a:schemeClr val="dk1"/>
        </a:solidFill>
      </p:bgPr>
    </p:bg>
    <p:spTree>
      <p:nvGrpSpPr>
        <p:cNvPr id="2703" name="Shape 2703"/>
        <p:cNvGrpSpPr/>
        <p:nvPr/>
      </p:nvGrpSpPr>
      <p:grpSpPr>
        <a:xfrm>
          <a:off x="0" y="0"/>
          <a:ext cx="0" cy="0"/>
          <a:chOff x="0" y="0"/>
          <a:chExt cx="0" cy="0"/>
        </a:xfrm>
      </p:grpSpPr>
      <p:sp>
        <p:nvSpPr>
          <p:cNvPr id="2704" name="Google Shape;2704;p20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209"/>
          <p:cNvSpPr txBox="1"/>
          <p:nvPr>
            <p:ph type="title"/>
          </p:nvPr>
        </p:nvSpPr>
        <p:spPr>
          <a:xfrm>
            <a:off x="622725" y="615750"/>
            <a:ext cx="7457700" cy="38373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 full title">
  <p:cSld name="CUSTOM_6_1_1_1_1_1_1_1_1_1_1_1_1_1_1_1_1_1_1_1_1_1_1_1_1_1_1_1_1_1_1_1_1_1">
    <p:bg>
      <p:bgPr>
        <a:solidFill>
          <a:schemeClr val="dk1"/>
        </a:solidFill>
      </p:bgPr>
    </p:bg>
    <p:spTree>
      <p:nvGrpSpPr>
        <p:cNvPr id="2706" name="Shape 2706"/>
        <p:cNvGrpSpPr/>
        <p:nvPr/>
      </p:nvGrpSpPr>
      <p:grpSpPr>
        <a:xfrm>
          <a:off x="0" y="0"/>
          <a:ext cx="0" cy="0"/>
          <a:chOff x="0" y="0"/>
          <a:chExt cx="0" cy="0"/>
        </a:xfrm>
      </p:grpSpPr>
      <p:sp>
        <p:nvSpPr>
          <p:cNvPr id="2707" name="Google Shape;2707;p21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210"/>
          <p:cNvSpPr txBox="1"/>
          <p:nvPr>
            <p:ph type="title"/>
          </p:nvPr>
        </p:nvSpPr>
        <p:spPr>
          <a:xfrm>
            <a:off x="622725"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2709" name="Google Shape;2709;p210"/>
          <p:cNvSpPr txBox="1"/>
          <p:nvPr>
            <p:ph idx="2" type="title"/>
          </p:nvPr>
        </p:nvSpPr>
        <p:spPr>
          <a:xfrm>
            <a:off x="4569400"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2710" name="Google Shape;2710;p210"/>
          <p:cNvSpPr txBox="1"/>
          <p:nvPr>
            <p:ph idx="3"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p:cSld name="CUSTOM_6_1_1_1_1_1_1_1_1_1_1_1_1_1_1_1_1_1_1_1_1_1_1_1_1_1_1_1_1_1_1_1_1_1_2">
    <p:bg>
      <p:bgPr>
        <a:solidFill>
          <a:schemeClr val="dk1"/>
        </a:solidFill>
      </p:bgPr>
    </p:bg>
    <p:spTree>
      <p:nvGrpSpPr>
        <p:cNvPr id="2711" name="Shape 2711"/>
        <p:cNvGrpSpPr/>
        <p:nvPr/>
      </p:nvGrpSpPr>
      <p:grpSpPr>
        <a:xfrm>
          <a:off x="0" y="0"/>
          <a:ext cx="0" cy="0"/>
          <a:chOff x="0" y="0"/>
          <a:chExt cx="0" cy="0"/>
        </a:xfrm>
      </p:grpSpPr>
      <p:sp>
        <p:nvSpPr>
          <p:cNvPr id="2712" name="Google Shape;2712;p21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211"/>
          <p:cNvSpPr txBox="1"/>
          <p:nvPr>
            <p:ph type="title"/>
          </p:nvPr>
        </p:nvSpPr>
        <p:spPr>
          <a:xfrm>
            <a:off x="622725"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2714" name="Google Shape;2714;p211"/>
          <p:cNvSpPr txBox="1"/>
          <p:nvPr>
            <p:ph idx="2" type="title"/>
          </p:nvPr>
        </p:nvSpPr>
        <p:spPr>
          <a:xfrm>
            <a:off x="4569400"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2715" name="Google Shape;2715;p211"/>
          <p:cNvSpPr txBox="1"/>
          <p:nvPr>
            <p:ph idx="3" type="title"/>
          </p:nvPr>
        </p:nvSpPr>
        <p:spPr>
          <a:xfrm>
            <a:off x="622725" y="615750"/>
            <a:ext cx="35112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716" name="Google Shape;2716;p211"/>
          <p:cNvSpPr txBox="1"/>
          <p:nvPr>
            <p:ph idx="4" type="title"/>
          </p:nvPr>
        </p:nvSpPr>
        <p:spPr>
          <a:xfrm>
            <a:off x="4572000" y="615750"/>
            <a:ext cx="35112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p:cSld name="CUSTOM_6_1_1_1_1_1_1_1_1_1_1_1_1_1_1_1_1_1_1_1_1_1_1_1_1_1_1_1_1_1_1_1_1_1_1">
    <p:bg>
      <p:bgPr>
        <a:solidFill>
          <a:schemeClr val="dk1"/>
        </a:solidFill>
      </p:bgPr>
    </p:bg>
    <p:spTree>
      <p:nvGrpSpPr>
        <p:cNvPr id="2717" name="Shape 2717"/>
        <p:cNvGrpSpPr/>
        <p:nvPr/>
      </p:nvGrpSpPr>
      <p:grpSpPr>
        <a:xfrm>
          <a:off x="0" y="0"/>
          <a:ext cx="0" cy="0"/>
          <a:chOff x="0" y="0"/>
          <a:chExt cx="0" cy="0"/>
        </a:xfrm>
      </p:grpSpPr>
      <p:sp>
        <p:nvSpPr>
          <p:cNvPr id="2718" name="Google Shape;2718;p21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212"/>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20" name="Google Shape;2720;p212"/>
          <p:cNvSpPr txBox="1"/>
          <p:nvPr>
            <p:ph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721" name="Google Shape;2721;p212"/>
          <p:cNvSpPr txBox="1"/>
          <p:nvPr>
            <p:ph idx="2" type="title"/>
          </p:nvPr>
        </p:nvSpPr>
        <p:spPr>
          <a:xfrm>
            <a:off x="621800" y="1414625"/>
            <a:ext cx="3950100" cy="30204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722" name="Google Shape;2722;p212"/>
          <p:cNvSpPr txBox="1"/>
          <p:nvPr>
            <p:ph idx="3" type="title"/>
          </p:nvPr>
        </p:nvSpPr>
        <p:spPr>
          <a:xfrm>
            <a:off x="5008275" y="612650"/>
            <a:ext cx="30720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Light">
  <p:cSld name="CUSTOM_6_1_1_1_1_1_1_1_1_1_1">
    <p:bg>
      <p:bgPr>
        <a:solidFill>
          <a:schemeClr val="lt1"/>
        </a:solidFill>
      </p:bgPr>
    </p:bg>
    <p:spTree>
      <p:nvGrpSpPr>
        <p:cNvPr id="144" name="Shape 144"/>
        <p:cNvGrpSpPr/>
        <p:nvPr/>
      </p:nvGrpSpPr>
      <p:grpSpPr>
        <a:xfrm>
          <a:off x="0" y="0"/>
          <a:ext cx="0" cy="0"/>
          <a:chOff x="0" y="0"/>
          <a:chExt cx="0" cy="0"/>
        </a:xfrm>
      </p:grpSpPr>
      <p:pic>
        <p:nvPicPr>
          <p:cNvPr id="145" name="Google Shape;145;p23"/>
          <p:cNvPicPr preferRelativeResize="0"/>
          <p:nvPr/>
        </p:nvPicPr>
        <p:blipFill rotWithShape="1">
          <a:blip r:embed="rId2">
            <a:alphaModFix/>
          </a:blip>
          <a:srcRect b="60444" l="0" r="14900" t="0"/>
          <a:stretch/>
        </p:blipFill>
        <p:spPr>
          <a:xfrm rot="-5400000">
            <a:off x="5375869" y="1362112"/>
            <a:ext cx="5196925" cy="2415550"/>
          </a:xfrm>
          <a:prstGeom prst="rect">
            <a:avLst/>
          </a:prstGeom>
          <a:noFill/>
          <a:ln>
            <a:noFill/>
          </a:ln>
        </p:spPr>
      </p:pic>
      <p:pic>
        <p:nvPicPr>
          <p:cNvPr id="146" name="Google Shape;146;p23"/>
          <p:cNvPicPr preferRelativeResize="0"/>
          <p:nvPr/>
        </p:nvPicPr>
        <p:blipFill rotWithShape="1">
          <a:blip r:embed="rId3">
            <a:alphaModFix/>
          </a:blip>
          <a:srcRect b="29770" l="0" r="65371" t="0"/>
          <a:stretch/>
        </p:blipFill>
        <p:spPr>
          <a:xfrm flipH="1">
            <a:off x="0" y="1531150"/>
            <a:ext cx="2374825" cy="3612349"/>
          </a:xfrm>
          <a:prstGeom prst="rect">
            <a:avLst/>
          </a:prstGeom>
          <a:noFill/>
          <a:ln>
            <a:noFill/>
          </a:ln>
        </p:spPr>
      </p:pic>
      <p:pic>
        <p:nvPicPr>
          <p:cNvPr id="147" name="Google Shape;147;p23"/>
          <p:cNvPicPr preferRelativeResize="0"/>
          <p:nvPr/>
        </p:nvPicPr>
        <p:blipFill rotWithShape="1">
          <a:blip r:embed="rId4">
            <a:alphaModFix/>
          </a:blip>
          <a:srcRect b="56788" l="30255" r="0" t="0"/>
          <a:stretch/>
        </p:blipFill>
        <p:spPr>
          <a:xfrm rot="5400000">
            <a:off x="-900237" y="871659"/>
            <a:ext cx="4582700" cy="2839375"/>
          </a:xfrm>
          <a:prstGeom prst="rect">
            <a:avLst/>
          </a:prstGeom>
          <a:noFill/>
          <a:ln>
            <a:noFill/>
          </a:ln>
        </p:spPr>
      </p:pic>
      <p:sp>
        <p:nvSpPr>
          <p:cNvPr id="148" name="Google Shape;148;p2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3"/>
          <p:cNvSpPr txBox="1"/>
          <p:nvPr/>
        </p:nvSpPr>
        <p:spPr>
          <a:xfrm>
            <a:off x="3691550" y="615750"/>
            <a:ext cx="17628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rgbClr val="001E2B"/>
                </a:solidFill>
                <a:latin typeface="Noto Serif JP"/>
                <a:ea typeface="Noto Serif JP"/>
                <a:cs typeface="Noto Serif JP"/>
                <a:sym typeface="Noto Serif JP"/>
              </a:rPr>
              <a:t>Agenda</a:t>
            </a:r>
            <a:endParaRPr sz="3600">
              <a:solidFill>
                <a:srgbClr val="001E2B"/>
              </a:solidFill>
              <a:latin typeface="Noto Serif JP"/>
              <a:ea typeface="Noto Serif JP"/>
              <a:cs typeface="Noto Serif JP"/>
              <a:sym typeface="Noto Serif JP"/>
            </a:endParaRPr>
          </a:p>
        </p:txBody>
      </p:sp>
      <p:sp>
        <p:nvSpPr>
          <p:cNvPr id="150" name="Google Shape;150;p23"/>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600"/>
              <a:buNone/>
              <a:defRPr sz="1600">
                <a:latin typeface="Lexend Deca Light"/>
                <a:ea typeface="Lexend Deca Light"/>
                <a:cs typeface="Lexend Deca Light"/>
                <a:sym typeface="Lexend Deca Light"/>
              </a:defRPr>
            </a:lvl1pPr>
            <a:lvl2pPr lvl="1" rtl="0">
              <a:lnSpc>
                <a:spcPct val="130000"/>
              </a:lnSpc>
              <a:spcBef>
                <a:spcPts val="1500"/>
              </a:spcBef>
              <a:spcAft>
                <a:spcPts val="0"/>
              </a:spcAft>
              <a:buSzPts val="1600"/>
              <a:buNone/>
              <a:defRPr sz="1600">
                <a:latin typeface="Lexend Deca Light"/>
                <a:ea typeface="Lexend Deca Light"/>
                <a:cs typeface="Lexend Deca Light"/>
                <a:sym typeface="Lexend Deca Light"/>
              </a:defRPr>
            </a:lvl2pPr>
            <a:lvl3pPr lvl="2" rtl="0">
              <a:lnSpc>
                <a:spcPct val="130000"/>
              </a:lnSpc>
              <a:spcBef>
                <a:spcPts val="1500"/>
              </a:spcBef>
              <a:spcAft>
                <a:spcPts val="0"/>
              </a:spcAft>
              <a:buSzPts val="1600"/>
              <a:buNone/>
              <a:defRPr sz="1600">
                <a:latin typeface="Lexend Deca Light"/>
                <a:ea typeface="Lexend Deca Light"/>
                <a:cs typeface="Lexend Deca Light"/>
                <a:sym typeface="Lexend Deca Light"/>
              </a:defRPr>
            </a:lvl3pPr>
            <a:lvl4pPr lvl="3" rtl="0">
              <a:lnSpc>
                <a:spcPct val="130000"/>
              </a:lnSpc>
              <a:spcBef>
                <a:spcPts val="1500"/>
              </a:spcBef>
              <a:spcAft>
                <a:spcPts val="0"/>
              </a:spcAft>
              <a:buSzPts val="1600"/>
              <a:buNone/>
              <a:defRPr sz="1600">
                <a:latin typeface="Lexend Deca Light"/>
                <a:ea typeface="Lexend Deca Light"/>
                <a:cs typeface="Lexend Deca Light"/>
                <a:sym typeface="Lexend Deca Light"/>
              </a:defRPr>
            </a:lvl4pPr>
            <a:lvl5pPr lvl="4" rtl="0">
              <a:lnSpc>
                <a:spcPct val="130000"/>
              </a:lnSpc>
              <a:spcBef>
                <a:spcPts val="1500"/>
              </a:spcBef>
              <a:spcAft>
                <a:spcPts val="0"/>
              </a:spcAft>
              <a:buSzPts val="1600"/>
              <a:buNone/>
              <a:defRPr sz="1600">
                <a:latin typeface="Lexend Deca Light"/>
                <a:ea typeface="Lexend Deca Light"/>
                <a:cs typeface="Lexend Deca Light"/>
                <a:sym typeface="Lexend Deca Light"/>
              </a:defRPr>
            </a:lvl5pPr>
            <a:lvl6pPr lvl="5" rtl="0">
              <a:lnSpc>
                <a:spcPct val="130000"/>
              </a:lnSpc>
              <a:spcBef>
                <a:spcPts val="1500"/>
              </a:spcBef>
              <a:spcAft>
                <a:spcPts val="0"/>
              </a:spcAft>
              <a:buSzPts val="1600"/>
              <a:buNone/>
              <a:defRPr sz="1600">
                <a:latin typeface="Lexend Deca Light"/>
                <a:ea typeface="Lexend Deca Light"/>
                <a:cs typeface="Lexend Deca Light"/>
                <a:sym typeface="Lexend Deca Light"/>
              </a:defRPr>
            </a:lvl6pPr>
            <a:lvl7pPr lvl="6" rtl="0">
              <a:lnSpc>
                <a:spcPct val="130000"/>
              </a:lnSpc>
              <a:spcBef>
                <a:spcPts val="1500"/>
              </a:spcBef>
              <a:spcAft>
                <a:spcPts val="0"/>
              </a:spcAft>
              <a:buSzPts val="1600"/>
              <a:buNone/>
              <a:defRPr sz="1600">
                <a:latin typeface="Lexend Deca Light"/>
                <a:ea typeface="Lexend Deca Light"/>
                <a:cs typeface="Lexend Deca Light"/>
                <a:sym typeface="Lexend Deca Light"/>
              </a:defRPr>
            </a:lvl7pPr>
            <a:lvl8pPr lvl="7" rtl="0">
              <a:lnSpc>
                <a:spcPct val="130000"/>
              </a:lnSpc>
              <a:spcBef>
                <a:spcPts val="1500"/>
              </a:spcBef>
              <a:spcAft>
                <a:spcPts val="0"/>
              </a:spcAft>
              <a:buSzPts val="1600"/>
              <a:buNone/>
              <a:defRPr sz="1600">
                <a:latin typeface="Lexend Deca Light"/>
                <a:ea typeface="Lexend Deca Light"/>
                <a:cs typeface="Lexend Deca Light"/>
                <a:sym typeface="Lexend Deca Light"/>
              </a:defRPr>
            </a:lvl8pPr>
            <a:lvl9pPr lvl="8" rtl="0">
              <a:lnSpc>
                <a:spcPct val="130000"/>
              </a:lnSpc>
              <a:spcBef>
                <a:spcPts val="1500"/>
              </a:spcBef>
              <a:spcAft>
                <a:spcPts val="1500"/>
              </a:spcAft>
              <a:buSzPts val="1600"/>
              <a:buNone/>
              <a:defRPr sz="16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50/50">
  <p:cSld name="CUSTOM_6_1_1_1_1_1_1_1_1_1_1_1_1_1_1_1_1_1_1_1_1_1_1_1_1_1_1_1_1_1_1_1_1_1_1_2">
    <p:bg>
      <p:bgPr>
        <a:solidFill>
          <a:schemeClr val="lt1"/>
        </a:solidFill>
      </p:bgPr>
    </p:bg>
    <p:spTree>
      <p:nvGrpSpPr>
        <p:cNvPr id="2723" name="Shape 2723"/>
        <p:cNvGrpSpPr/>
        <p:nvPr/>
      </p:nvGrpSpPr>
      <p:grpSpPr>
        <a:xfrm>
          <a:off x="0" y="0"/>
          <a:ext cx="0" cy="0"/>
          <a:chOff x="0" y="0"/>
          <a:chExt cx="0" cy="0"/>
        </a:xfrm>
      </p:grpSpPr>
      <p:sp>
        <p:nvSpPr>
          <p:cNvPr id="2724" name="Google Shape;2724;p213"/>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725" name="Google Shape;2725;p213"/>
          <p:cNvSpPr txBox="1"/>
          <p:nvPr>
            <p:ph type="title"/>
          </p:nvPr>
        </p:nvSpPr>
        <p:spPr>
          <a:xfrm>
            <a:off x="5227600" y="612650"/>
            <a:ext cx="28527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2726" name="Google Shape;2726;p21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213"/>
          <p:cNvSpPr txBox="1"/>
          <p:nvPr>
            <p:ph idx="2" type="title"/>
          </p:nvPr>
        </p:nvSpPr>
        <p:spPr>
          <a:xfrm>
            <a:off x="621800" y="1414625"/>
            <a:ext cx="3950100" cy="30204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728" name="Google Shape;2728;p213"/>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29" name="Google Shape;2729;p213"/>
          <p:cNvSpPr txBox="1"/>
          <p:nvPr>
            <p:ph idx="3"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 subtitle">
  <p:cSld name="CUSTOM_6_1_1_1_1_1_1_1_1_1_1_1_1_1_1_1_1_1_1_1_1_1_1_1_1_1_1_1_1_1_1_1_1_1_1_1">
    <p:bg>
      <p:bgPr>
        <a:solidFill>
          <a:schemeClr val="dk1"/>
        </a:solidFill>
      </p:bgPr>
    </p:bg>
    <p:spTree>
      <p:nvGrpSpPr>
        <p:cNvPr id="2730" name="Shape 2730"/>
        <p:cNvGrpSpPr/>
        <p:nvPr/>
      </p:nvGrpSpPr>
      <p:grpSpPr>
        <a:xfrm>
          <a:off x="0" y="0"/>
          <a:ext cx="0" cy="0"/>
          <a:chOff x="0" y="0"/>
          <a:chExt cx="0" cy="0"/>
        </a:xfrm>
      </p:grpSpPr>
      <p:sp>
        <p:nvSpPr>
          <p:cNvPr id="2731" name="Google Shape;2731;p21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214"/>
          <p:cNvSpPr txBox="1"/>
          <p:nvPr>
            <p:ph type="title"/>
          </p:nvPr>
        </p:nvSpPr>
        <p:spPr>
          <a:xfrm>
            <a:off x="5008275" y="612650"/>
            <a:ext cx="30720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2733" name="Google Shape;2733;p214"/>
          <p:cNvSpPr txBox="1"/>
          <p:nvPr>
            <p:ph idx="2"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734" name="Google Shape;2734;p214"/>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
        <p:nvSpPr>
          <p:cNvPr id="2735" name="Google Shape;2735;p214"/>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36" name="Google Shape;2736;p214"/>
          <p:cNvSpPr txBox="1"/>
          <p:nvPr>
            <p:ph idx="4"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 subtitle 50/50">
  <p:cSld name="CUSTOM_6_1_1_1_1_1_1_1_1_1_1_1_1_1_1_1_1_1_1_1_1_1_1_1_1_1_1_1_1_1_1_1_1_1_1_1_1">
    <p:bg>
      <p:bgPr>
        <a:solidFill>
          <a:schemeClr val="lt1"/>
        </a:solidFill>
      </p:bgPr>
    </p:bg>
    <p:spTree>
      <p:nvGrpSpPr>
        <p:cNvPr id="2737" name="Shape 2737"/>
        <p:cNvGrpSpPr/>
        <p:nvPr/>
      </p:nvGrpSpPr>
      <p:grpSpPr>
        <a:xfrm>
          <a:off x="0" y="0"/>
          <a:ext cx="0" cy="0"/>
          <a:chOff x="0" y="0"/>
          <a:chExt cx="0" cy="0"/>
        </a:xfrm>
      </p:grpSpPr>
      <p:sp>
        <p:nvSpPr>
          <p:cNvPr id="2738" name="Google Shape;2738;p215"/>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739" name="Google Shape;2739;p21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215"/>
          <p:cNvSpPr txBox="1"/>
          <p:nvPr>
            <p:ph type="title"/>
          </p:nvPr>
        </p:nvSpPr>
        <p:spPr>
          <a:xfrm>
            <a:off x="5227600" y="612650"/>
            <a:ext cx="28527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2741" name="Google Shape;2741;p215"/>
          <p:cNvSpPr txBox="1"/>
          <p:nvPr>
            <p:ph idx="2"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742" name="Google Shape;2742;p215"/>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
        <p:nvSpPr>
          <p:cNvPr id="2743" name="Google Shape;2743;p215"/>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44" name="Google Shape;2744;p215"/>
          <p:cNvSpPr txBox="1"/>
          <p:nvPr>
            <p:ph idx="4"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Dark 1">
  <p:cSld name="CUSTOM_6_1_1_1_1_1_1_1_1_1_1_1_1_1_1_1_1_1_1_1_1_1_1_1_1_1_1_1_1_1_1_1_1_1_1_1_1_1">
    <p:bg>
      <p:bgPr>
        <a:solidFill>
          <a:schemeClr val="accent1"/>
        </a:solidFill>
      </p:bgPr>
    </p:bg>
    <p:spTree>
      <p:nvGrpSpPr>
        <p:cNvPr id="2745" name="Shape 2745"/>
        <p:cNvGrpSpPr/>
        <p:nvPr/>
      </p:nvGrpSpPr>
      <p:grpSpPr>
        <a:xfrm>
          <a:off x="0" y="0"/>
          <a:ext cx="0" cy="0"/>
          <a:chOff x="0" y="0"/>
          <a:chExt cx="0" cy="0"/>
        </a:xfrm>
      </p:grpSpPr>
      <p:sp>
        <p:nvSpPr>
          <p:cNvPr id="2746" name="Google Shape;2746;p216"/>
          <p:cNvSpPr/>
          <p:nvPr>
            <p:ph idx="2" type="pic"/>
          </p:nvPr>
        </p:nvSpPr>
        <p:spPr>
          <a:xfrm>
            <a:off x="1060638" y="3778692"/>
            <a:ext cx="658500" cy="658500"/>
          </a:xfrm>
          <a:prstGeom prst="ellipse">
            <a:avLst/>
          </a:prstGeom>
          <a:noFill/>
          <a:ln>
            <a:noFill/>
          </a:ln>
        </p:spPr>
      </p:sp>
      <p:sp>
        <p:nvSpPr>
          <p:cNvPr id="2747" name="Google Shape;2747;p21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48" name="Google Shape;2748;p216"/>
          <p:cNvPicPr preferRelativeResize="0"/>
          <p:nvPr/>
        </p:nvPicPr>
        <p:blipFill rotWithShape="1">
          <a:blip r:embed="rId2">
            <a:alphaModFix/>
          </a:blip>
          <a:srcRect b="12648" l="0" r="65411" t="0"/>
          <a:stretch/>
        </p:blipFill>
        <p:spPr>
          <a:xfrm flipH="1" rot="-5400000">
            <a:off x="5958563" y="1948538"/>
            <a:ext cx="1817925" cy="4591050"/>
          </a:xfrm>
          <a:prstGeom prst="rect">
            <a:avLst/>
          </a:prstGeom>
          <a:noFill/>
          <a:ln>
            <a:noFill/>
          </a:ln>
        </p:spPr>
      </p:pic>
      <p:sp>
        <p:nvSpPr>
          <p:cNvPr id="2749" name="Google Shape;2749;p216"/>
          <p:cNvSpPr/>
          <p:nvPr/>
        </p:nvSpPr>
        <p:spPr>
          <a:xfrm rot="5400000">
            <a:off x="5636975" y="1645997"/>
            <a:ext cx="3773275" cy="3278875"/>
          </a:xfrm>
          <a:prstGeom prst="rect">
            <a:avLst/>
          </a:prstGeom>
          <a:noFill/>
          <a:ln>
            <a:noFill/>
          </a:ln>
        </p:spPr>
      </p:sp>
      <p:sp>
        <p:nvSpPr>
          <p:cNvPr id="2750" name="Google Shape;2750;p216"/>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solidFill>
                <a:srgbClr val="00684A"/>
              </a:solidFill>
            </a:endParaRPr>
          </a:p>
        </p:txBody>
      </p:sp>
      <p:sp>
        <p:nvSpPr>
          <p:cNvPr id="2751" name="Google Shape;2751;p216"/>
          <p:cNvSpPr txBox="1"/>
          <p:nvPr>
            <p:ph type="title"/>
          </p:nvPr>
        </p:nvSpPr>
        <p:spPr>
          <a:xfrm>
            <a:off x="1060704" y="941832"/>
            <a:ext cx="6583800" cy="2395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600"/>
              <a:buNone/>
              <a:defRPr sz="2600">
                <a:solidFill>
                  <a:schemeClr val="lt1"/>
                </a:solidFill>
              </a:defRPr>
            </a:lvl1pPr>
            <a:lvl2pPr lvl="1"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600"/>
              <a:buFont typeface="Noto Serif JP"/>
              <a:buNone/>
              <a:defRPr sz="2600">
                <a:solidFill>
                  <a:schemeClr val="lt1"/>
                </a:solidFill>
                <a:latin typeface="Noto Serif JP"/>
                <a:ea typeface="Noto Serif JP"/>
                <a:cs typeface="Noto Serif JP"/>
                <a:sym typeface="Noto Serif JP"/>
              </a:defRPr>
            </a:lvl9pPr>
          </a:lstStyle>
          <a:p/>
        </p:txBody>
      </p:sp>
      <p:sp>
        <p:nvSpPr>
          <p:cNvPr id="2752" name="Google Shape;2752;p216"/>
          <p:cNvSpPr txBox="1"/>
          <p:nvPr>
            <p:ph idx="3" type="title"/>
          </p:nvPr>
        </p:nvSpPr>
        <p:spPr>
          <a:xfrm>
            <a:off x="1938525" y="3778692"/>
            <a:ext cx="2633400" cy="658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100"/>
              <a:buNone/>
              <a:defRPr sz="11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100"/>
              <a:buNone/>
              <a:defRPr sz="1100">
                <a:latin typeface="Lexend Deca Light"/>
                <a:ea typeface="Lexend Deca Light"/>
                <a:cs typeface="Lexend Deca Light"/>
                <a:sym typeface="Lexend Deca Light"/>
              </a:defRPr>
            </a:lvl2pPr>
            <a:lvl3pPr lvl="2" rtl="0">
              <a:lnSpc>
                <a:spcPct val="130000"/>
              </a:lnSpc>
              <a:spcBef>
                <a:spcPts val="0"/>
              </a:spcBef>
              <a:spcAft>
                <a:spcPts val="0"/>
              </a:spcAft>
              <a:buSzPts val="1100"/>
              <a:buNone/>
              <a:defRPr sz="1100">
                <a:latin typeface="Lexend Deca Light"/>
                <a:ea typeface="Lexend Deca Light"/>
                <a:cs typeface="Lexend Deca Light"/>
                <a:sym typeface="Lexend Deca Light"/>
              </a:defRPr>
            </a:lvl3pPr>
            <a:lvl4pPr lvl="3" rtl="0">
              <a:lnSpc>
                <a:spcPct val="130000"/>
              </a:lnSpc>
              <a:spcBef>
                <a:spcPts val="0"/>
              </a:spcBef>
              <a:spcAft>
                <a:spcPts val="0"/>
              </a:spcAft>
              <a:buSzPts val="1100"/>
              <a:buNone/>
              <a:defRPr sz="1100">
                <a:latin typeface="Lexend Deca Light"/>
                <a:ea typeface="Lexend Deca Light"/>
                <a:cs typeface="Lexend Deca Light"/>
                <a:sym typeface="Lexend Deca Light"/>
              </a:defRPr>
            </a:lvl4pPr>
            <a:lvl5pPr lvl="4" rtl="0">
              <a:lnSpc>
                <a:spcPct val="130000"/>
              </a:lnSpc>
              <a:spcBef>
                <a:spcPts val="0"/>
              </a:spcBef>
              <a:spcAft>
                <a:spcPts val="0"/>
              </a:spcAft>
              <a:buSzPts val="1100"/>
              <a:buNone/>
              <a:defRPr sz="1100">
                <a:latin typeface="Lexend Deca Light"/>
                <a:ea typeface="Lexend Deca Light"/>
                <a:cs typeface="Lexend Deca Light"/>
                <a:sym typeface="Lexend Deca Light"/>
              </a:defRPr>
            </a:lvl5pPr>
            <a:lvl6pPr lvl="5" rtl="0">
              <a:lnSpc>
                <a:spcPct val="130000"/>
              </a:lnSpc>
              <a:spcBef>
                <a:spcPts val="0"/>
              </a:spcBef>
              <a:spcAft>
                <a:spcPts val="0"/>
              </a:spcAft>
              <a:buSzPts val="1100"/>
              <a:buNone/>
              <a:defRPr sz="1100">
                <a:latin typeface="Lexend Deca Light"/>
                <a:ea typeface="Lexend Deca Light"/>
                <a:cs typeface="Lexend Deca Light"/>
                <a:sym typeface="Lexend Deca Light"/>
              </a:defRPr>
            </a:lvl6pPr>
            <a:lvl7pPr lvl="6" rtl="0">
              <a:lnSpc>
                <a:spcPct val="130000"/>
              </a:lnSpc>
              <a:spcBef>
                <a:spcPts val="0"/>
              </a:spcBef>
              <a:spcAft>
                <a:spcPts val="0"/>
              </a:spcAft>
              <a:buSzPts val="1100"/>
              <a:buNone/>
              <a:defRPr sz="1100">
                <a:latin typeface="Lexend Deca Light"/>
                <a:ea typeface="Lexend Deca Light"/>
                <a:cs typeface="Lexend Deca Light"/>
                <a:sym typeface="Lexend Deca Light"/>
              </a:defRPr>
            </a:lvl7pPr>
            <a:lvl8pPr lvl="7" rtl="0">
              <a:lnSpc>
                <a:spcPct val="130000"/>
              </a:lnSpc>
              <a:spcBef>
                <a:spcPts val="0"/>
              </a:spcBef>
              <a:spcAft>
                <a:spcPts val="0"/>
              </a:spcAft>
              <a:buSzPts val="1100"/>
              <a:buNone/>
              <a:defRPr sz="1100">
                <a:latin typeface="Lexend Deca Light"/>
                <a:ea typeface="Lexend Deca Light"/>
                <a:cs typeface="Lexend Deca Light"/>
                <a:sym typeface="Lexend Deca Light"/>
              </a:defRPr>
            </a:lvl8pPr>
            <a:lvl9pPr lvl="8" rtl="0">
              <a:lnSpc>
                <a:spcPct val="130000"/>
              </a:lnSpc>
              <a:spcBef>
                <a:spcPts val="0"/>
              </a:spcBef>
              <a:spcAft>
                <a:spcPts val="0"/>
              </a:spcAft>
              <a:buSzPts val="1100"/>
              <a:buNone/>
              <a:defRPr sz="11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Light 1">
  <p:cSld name="CUSTOM_6_1_1_1_1_1_1_1_1_1_1_1_1_1_1_1_1_1_1_1_1_1_1_1_1_1_1_1_1_1_1_1_1_1_1_1_1_1_1">
    <p:bg>
      <p:bgPr>
        <a:solidFill>
          <a:schemeClr val="lt1"/>
        </a:solidFill>
      </p:bgPr>
    </p:bg>
    <p:spTree>
      <p:nvGrpSpPr>
        <p:cNvPr id="2753" name="Shape 2753"/>
        <p:cNvGrpSpPr/>
        <p:nvPr/>
      </p:nvGrpSpPr>
      <p:grpSpPr>
        <a:xfrm>
          <a:off x="0" y="0"/>
          <a:ext cx="0" cy="0"/>
          <a:chOff x="0" y="0"/>
          <a:chExt cx="0" cy="0"/>
        </a:xfrm>
      </p:grpSpPr>
      <p:sp>
        <p:nvSpPr>
          <p:cNvPr id="2754" name="Google Shape;2754;p217"/>
          <p:cNvSpPr/>
          <p:nvPr>
            <p:ph idx="2" type="pic"/>
          </p:nvPr>
        </p:nvSpPr>
        <p:spPr>
          <a:xfrm>
            <a:off x="1060638" y="3778692"/>
            <a:ext cx="658500" cy="658500"/>
          </a:xfrm>
          <a:prstGeom prst="ellipse">
            <a:avLst/>
          </a:prstGeom>
          <a:noFill/>
          <a:ln>
            <a:noFill/>
          </a:ln>
        </p:spPr>
      </p:sp>
      <p:sp>
        <p:nvSpPr>
          <p:cNvPr id="2755" name="Google Shape;2755;p21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56" name="Google Shape;2756;p217"/>
          <p:cNvPicPr preferRelativeResize="0"/>
          <p:nvPr/>
        </p:nvPicPr>
        <p:blipFill rotWithShape="1">
          <a:blip r:embed="rId2">
            <a:alphaModFix/>
          </a:blip>
          <a:srcRect b="12831" l="0" r="65411" t="0"/>
          <a:stretch/>
        </p:blipFill>
        <p:spPr>
          <a:xfrm flipH="1" rot="-5400000">
            <a:off x="5953800" y="1953300"/>
            <a:ext cx="1817925" cy="4581525"/>
          </a:xfrm>
          <a:prstGeom prst="rect">
            <a:avLst/>
          </a:prstGeom>
          <a:noFill/>
          <a:ln>
            <a:noFill/>
          </a:ln>
        </p:spPr>
      </p:pic>
      <p:sp>
        <p:nvSpPr>
          <p:cNvPr id="2757" name="Google Shape;2757;p217"/>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solidFill>
                <a:srgbClr val="00684A"/>
              </a:solidFill>
            </a:endParaRPr>
          </a:p>
        </p:txBody>
      </p:sp>
      <p:sp>
        <p:nvSpPr>
          <p:cNvPr id="2758" name="Google Shape;2758;p217"/>
          <p:cNvSpPr txBox="1"/>
          <p:nvPr>
            <p:ph type="title"/>
          </p:nvPr>
        </p:nvSpPr>
        <p:spPr>
          <a:xfrm>
            <a:off x="1060704" y="941832"/>
            <a:ext cx="6583800" cy="2395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2600"/>
              <a:buNone/>
              <a:defRPr sz="2600"/>
            </a:lvl1pPr>
            <a:lvl2pPr lvl="1"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2pPr>
            <a:lvl3pPr lvl="2"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3pPr>
            <a:lvl4pPr lvl="3"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4pPr>
            <a:lvl5pPr lvl="4"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5pPr>
            <a:lvl6pPr lvl="5"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6pPr>
            <a:lvl7pPr lvl="6"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7pPr>
            <a:lvl8pPr lvl="7"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8pPr>
            <a:lvl9pPr lvl="8" rtl="0">
              <a:lnSpc>
                <a:spcPct val="130000"/>
              </a:lnSpc>
              <a:spcBef>
                <a:spcPts val="1000"/>
              </a:spcBef>
              <a:spcAft>
                <a:spcPts val="1000"/>
              </a:spcAft>
              <a:buSzPts val="2600"/>
              <a:buFont typeface="Noto Serif JP"/>
              <a:buNone/>
              <a:defRPr sz="2600">
                <a:latin typeface="Noto Serif JP"/>
                <a:ea typeface="Noto Serif JP"/>
                <a:cs typeface="Noto Serif JP"/>
                <a:sym typeface="Noto Serif JP"/>
              </a:defRPr>
            </a:lvl9pPr>
          </a:lstStyle>
          <a:p/>
        </p:txBody>
      </p:sp>
      <p:sp>
        <p:nvSpPr>
          <p:cNvPr id="2759" name="Google Shape;2759;p217"/>
          <p:cNvSpPr txBox="1"/>
          <p:nvPr>
            <p:ph idx="3" type="title"/>
          </p:nvPr>
        </p:nvSpPr>
        <p:spPr>
          <a:xfrm>
            <a:off x="1938525" y="3778692"/>
            <a:ext cx="2633400" cy="658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100"/>
              <a:buNone/>
              <a:defRPr sz="1100">
                <a:latin typeface="Lexend Deca Light"/>
                <a:ea typeface="Lexend Deca Light"/>
                <a:cs typeface="Lexend Deca Light"/>
                <a:sym typeface="Lexend Deca Light"/>
              </a:defRPr>
            </a:lvl1pPr>
            <a:lvl2pPr lvl="1" rtl="0">
              <a:lnSpc>
                <a:spcPct val="130000"/>
              </a:lnSpc>
              <a:spcBef>
                <a:spcPts val="0"/>
              </a:spcBef>
              <a:spcAft>
                <a:spcPts val="0"/>
              </a:spcAft>
              <a:buSzPts val="1100"/>
              <a:buNone/>
              <a:defRPr sz="1100">
                <a:latin typeface="Lexend Deca Light"/>
                <a:ea typeface="Lexend Deca Light"/>
                <a:cs typeface="Lexend Deca Light"/>
                <a:sym typeface="Lexend Deca Light"/>
              </a:defRPr>
            </a:lvl2pPr>
            <a:lvl3pPr lvl="2" rtl="0">
              <a:lnSpc>
                <a:spcPct val="130000"/>
              </a:lnSpc>
              <a:spcBef>
                <a:spcPts val="0"/>
              </a:spcBef>
              <a:spcAft>
                <a:spcPts val="0"/>
              </a:spcAft>
              <a:buSzPts val="1100"/>
              <a:buNone/>
              <a:defRPr sz="1100">
                <a:latin typeface="Lexend Deca Light"/>
                <a:ea typeface="Lexend Deca Light"/>
                <a:cs typeface="Lexend Deca Light"/>
                <a:sym typeface="Lexend Deca Light"/>
              </a:defRPr>
            </a:lvl3pPr>
            <a:lvl4pPr lvl="3" rtl="0">
              <a:lnSpc>
                <a:spcPct val="130000"/>
              </a:lnSpc>
              <a:spcBef>
                <a:spcPts val="0"/>
              </a:spcBef>
              <a:spcAft>
                <a:spcPts val="0"/>
              </a:spcAft>
              <a:buSzPts val="1100"/>
              <a:buNone/>
              <a:defRPr sz="1100">
                <a:latin typeface="Lexend Deca Light"/>
                <a:ea typeface="Lexend Deca Light"/>
                <a:cs typeface="Lexend Deca Light"/>
                <a:sym typeface="Lexend Deca Light"/>
              </a:defRPr>
            </a:lvl4pPr>
            <a:lvl5pPr lvl="4" rtl="0">
              <a:lnSpc>
                <a:spcPct val="130000"/>
              </a:lnSpc>
              <a:spcBef>
                <a:spcPts val="0"/>
              </a:spcBef>
              <a:spcAft>
                <a:spcPts val="0"/>
              </a:spcAft>
              <a:buSzPts val="1100"/>
              <a:buNone/>
              <a:defRPr sz="1100">
                <a:latin typeface="Lexend Deca Light"/>
                <a:ea typeface="Lexend Deca Light"/>
                <a:cs typeface="Lexend Deca Light"/>
                <a:sym typeface="Lexend Deca Light"/>
              </a:defRPr>
            </a:lvl5pPr>
            <a:lvl6pPr lvl="5" rtl="0">
              <a:lnSpc>
                <a:spcPct val="130000"/>
              </a:lnSpc>
              <a:spcBef>
                <a:spcPts val="0"/>
              </a:spcBef>
              <a:spcAft>
                <a:spcPts val="0"/>
              </a:spcAft>
              <a:buSzPts val="1100"/>
              <a:buNone/>
              <a:defRPr sz="1100">
                <a:latin typeface="Lexend Deca Light"/>
                <a:ea typeface="Lexend Deca Light"/>
                <a:cs typeface="Lexend Deca Light"/>
                <a:sym typeface="Lexend Deca Light"/>
              </a:defRPr>
            </a:lvl6pPr>
            <a:lvl7pPr lvl="6" rtl="0">
              <a:lnSpc>
                <a:spcPct val="130000"/>
              </a:lnSpc>
              <a:spcBef>
                <a:spcPts val="0"/>
              </a:spcBef>
              <a:spcAft>
                <a:spcPts val="0"/>
              </a:spcAft>
              <a:buSzPts val="1100"/>
              <a:buNone/>
              <a:defRPr sz="1100">
                <a:latin typeface="Lexend Deca Light"/>
                <a:ea typeface="Lexend Deca Light"/>
                <a:cs typeface="Lexend Deca Light"/>
                <a:sym typeface="Lexend Deca Light"/>
              </a:defRPr>
            </a:lvl7pPr>
            <a:lvl8pPr lvl="7" rtl="0">
              <a:lnSpc>
                <a:spcPct val="130000"/>
              </a:lnSpc>
              <a:spcBef>
                <a:spcPts val="0"/>
              </a:spcBef>
              <a:spcAft>
                <a:spcPts val="0"/>
              </a:spcAft>
              <a:buSzPts val="1100"/>
              <a:buNone/>
              <a:defRPr sz="1100">
                <a:latin typeface="Lexend Deca Light"/>
                <a:ea typeface="Lexend Deca Light"/>
                <a:cs typeface="Lexend Deca Light"/>
                <a:sym typeface="Lexend Deca Light"/>
              </a:defRPr>
            </a:lvl8pPr>
            <a:lvl9pPr lvl="8" rtl="0">
              <a:lnSpc>
                <a:spcPct val="130000"/>
              </a:lnSpc>
              <a:spcBef>
                <a:spcPts val="0"/>
              </a:spcBef>
              <a:spcAft>
                <a:spcPts val="0"/>
              </a:spcAft>
              <a:buSzPts val="1100"/>
              <a:buNone/>
              <a:defRPr sz="1100">
                <a:latin typeface="Lexend Deca Light"/>
                <a:ea typeface="Lexend Deca Light"/>
                <a:cs typeface="Lexend Deca Light"/>
                <a:sym typeface="Lexend Deca Light"/>
              </a:defRPr>
            </a:lvl9pPr>
          </a:lstStyle>
          <a:p/>
        </p:txBody>
      </p:sp>
      <p:pic>
        <p:nvPicPr>
          <p:cNvPr id="2760" name="Google Shape;2760;p217"/>
          <p:cNvPicPr preferRelativeResize="0"/>
          <p:nvPr/>
        </p:nvPicPr>
        <p:blipFill rotWithShape="1">
          <a:blip r:embed="rId3">
            <a:alphaModFix/>
          </a:blip>
          <a:srcRect b="24" l="0" r="28622" t="38155"/>
          <a:stretch/>
        </p:blipFill>
        <p:spPr>
          <a:xfrm rot="5400000">
            <a:off x="5632213" y="1650762"/>
            <a:ext cx="3763750" cy="3259825"/>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Dark 2">
  <p:cSld name="CUSTOM_6_1_1_1_1_1_1_1_1_1_1_1_1_1_1_1_1_1_1_1_1_1_1_1_1_1_1_1_1_1_1_1_1_1_1_1_1_1_1_1">
    <p:bg>
      <p:bgPr>
        <a:solidFill>
          <a:schemeClr val="dk1"/>
        </a:solidFill>
      </p:bgPr>
    </p:bg>
    <p:spTree>
      <p:nvGrpSpPr>
        <p:cNvPr id="2761" name="Shape 2761"/>
        <p:cNvGrpSpPr/>
        <p:nvPr/>
      </p:nvGrpSpPr>
      <p:grpSpPr>
        <a:xfrm>
          <a:off x="0" y="0"/>
          <a:ext cx="0" cy="0"/>
          <a:chOff x="0" y="0"/>
          <a:chExt cx="0" cy="0"/>
        </a:xfrm>
      </p:grpSpPr>
      <p:sp>
        <p:nvSpPr>
          <p:cNvPr id="2762" name="Google Shape;2762;p218"/>
          <p:cNvSpPr/>
          <p:nvPr/>
        </p:nvSpPr>
        <p:spPr>
          <a:xfrm flipH="1">
            <a:off x="0" y="0"/>
            <a:ext cx="8064750" cy="5143500"/>
          </a:xfrm>
          <a:prstGeom prst="rect">
            <a:avLst/>
          </a:prstGeom>
          <a:noFill/>
          <a:ln>
            <a:noFill/>
          </a:ln>
        </p:spPr>
      </p:sp>
      <p:sp>
        <p:nvSpPr>
          <p:cNvPr id="2763" name="Google Shape;2763;p218"/>
          <p:cNvSpPr txBox="1"/>
          <p:nvPr>
            <p:ph type="title"/>
          </p:nvPr>
        </p:nvSpPr>
        <p:spPr>
          <a:xfrm>
            <a:off x="1060700" y="3950200"/>
            <a:ext cx="3069900" cy="2196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
        <p:nvSpPr>
          <p:cNvPr id="2764" name="Google Shape;2764;p21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218"/>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2766" name="Google Shape;2766;p218"/>
          <p:cNvSpPr txBox="1"/>
          <p:nvPr>
            <p:ph idx="2" type="title"/>
          </p:nvPr>
        </p:nvSpPr>
        <p:spPr>
          <a:xfrm>
            <a:off x="1060704" y="941832"/>
            <a:ext cx="7022700" cy="2569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800"/>
              <a:buNone/>
              <a:defRPr>
                <a:solidFill>
                  <a:schemeClr val="lt1"/>
                </a:solidFill>
              </a:defRPr>
            </a:lvl1pPr>
            <a:lvl2pPr lvl="1"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Light 2">
  <p:cSld name="CUSTOM_6_1_1_1_1_1_1_1_1_1_1_1_1_1_1_1_1_1_1_1_1_1_1_1_1_1_1_1_1_1_1_1_1_1_1_1_1_1_1_1_1">
    <p:bg>
      <p:bgPr>
        <a:solidFill>
          <a:schemeClr val="lt1"/>
        </a:solidFill>
      </p:bgPr>
    </p:bg>
    <p:spTree>
      <p:nvGrpSpPr>
        <p:cNvPr id="2767" name="Shape 2767"/>
        <p:cNvGrpSpPr/>
        <p:nvPr/>
      </p:nvGrpSpPr>
      <p:grpSpPr>
        <a:xfrm>
          <a:off x="0" y="0"/>
          <a:ext cx="0" cy="0"/>
          <a:chOff x="0" y="0"/>
          <a:chExt cx="0" cy="0"/>
        </a:xfrm>
      </p:grpSpPr>
      <p:pic>
        <p:nvPicPr>
          <p:cNvPr id="2768" name="Google Shape;2768;p219"/>
          <p:cNvPicPr preferRelativeResize="0"/>
          <p:nvPr/>
        </p:nvPicPr>
        <p:blipFill rotWithShape="1">
          <a:blip r:embed="rId2">
            <a:alphaModFix/>
          </a:blip>
          <a:srcRect b="33022" l="0" r="0" t="3201"/>
          <a:stretch/>
        </p:blipFill>
        <p:spPr>
          <a:xfrm flipH="1">
            <a:off x="-125" y="0"/>
            <a:ext cx="8065000" cy="5143500"/>
          </a:xfrm>
          <a:prstGeom prst="rect">
            <a:avLst/>
          </a:prstGeom>
          <a:noFill/>
          <a:ln>
            <a:noFill/>
          </a:ln>
        </p:spPr>
      </p:pic>
      <p:sp>
        <p:nvSpPr>
          <p:cNvPr id="2769" name="Google Shape;2769;p219"/>
          <p:cNvSpPr txBox="1"/>
          <p:nvPr>
            <p:ph type="title"/>
          </p:nvPr>
        </p:nvSpPr>
        <p:spPr>
          <a:xfrm>
            <a:off x="1060700" y="3950200"/>
            <a:ext cx="3069900" cy="2196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1pPr>
            <a:lvl2pPr lvl="1"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2pPr>
            <a:lvl3pPr lvl="2"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3pPr>
            <a:lvl4pPr lvl="3"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4pPr>
            <a:lvl5pPr lvl="4"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5pPr>
            <a:lvl6pPr lvl="5"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6pPr>
            <a:lvl7pPr lvl="6"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7pPr>
            <a:lvl8pPr lvl="7"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8pPr>
            <a:lvl9pPr lvl="8"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9pPr>
          </a:lstStyle>
          <a:p/>
        </p:txBody>
      </p:sp>
      <p:sp>
        <p:nvSpPr>
          <p:cNvPr id="2770" name="Google Shape;2770;p21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219"/>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2772" name="Google Shape;2772;p219"/>
          <p:cNvSpPr txBox="1"/>
          <p:nvPr>
            <p:ph idx="2" type="title"/>
          </p:nvPr>
        </p:nvSpPr>
        <p:spPr>
          <a:xfrm>
            <a:off x="1060704" y="941832"/>
            <a:ext cx="7022700" cy="2569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2800"/>
              <a:buNone/>
              <a:defRPr/>
            </a:lvl1pPr>
            <a:lvl2pPr lvl="1"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600"/>
              <a:buFont typeface="Noto Serif JP"/>
              <a:buNone/>
              <a:defRPr sz="26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Dark">
  <p:cSld name="CUSTOM_6_1_1_1_1_1_1_1_1_1_1_1_1_1_1_1_1_1_1_1_1_1_1_1_1_1_1_1_1_1_1_1_1_1_1_1_1_1_1_1_1_1">
    <p:bg>
      <p:bgPr>
        <a:solidFill>
          <a:schemeClr val="dk1"/>
        </a:solidFill>
      </p:bgPr>
    </p:bg>
    <p:spTree>
      <p:nvGrpSpPr>
        <p:cNvPr id="2773" name="Shape 2773"/>
        <p:cNvGrpSpPr/>
        <p:nvPr/>
      </p:nvGrpSpPr>
      <p:grpSpPr>
        <a:xfrm>
          <a:off x="0" y="0"/>
          <a:ext cx="0" cy="0"/>
          <a:chOff x="0" y="0"/>
          <a:chExt cx="0" cy="0"/>
        </a:xfrm>
      </p:grpSpPr>
      <p:sp>
        <p:nvSpPr>
          <p:cNvPr id="2774" name="Google Shape;2774;p22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75" name="Google Shape;2775;p220"/>
          <p:cNvPicPr preferRelativeResize="0"/>
          <p:nvPr/>
        </p:nvPicPr>
        <p:blipFill rotWithShape="1">
          <a:blip r:embed="rId2">
            <a:alphaModFix/>
          </a:blip>
          <a:srcRect b="40666" l="-221" r="11537" t="5802"/>
          <a:stretch/>
        </p:blipFill>
        <p:spPr>
          <a:xfrm>
            <a:off x="622725" y="0"/>
            <a:ext cx="8521275" cy="5143500"/>
          </a:xfrm>
          <a:prstGeom prst="rect">
            <a:avLst/>
          </a:prstGeom>
          <a:noFill/>
          <a:ln>
            <a:noFill/>
          </a:ln>
        </p:spPr>
      </p:pic>
      <p:sp>
        <p:nvSpPr>
          <p:cNvPr id="2776" name="Google Shape;2776;p220"/>
          <p:cNvSpPr txBox="1"/>
          <p:nvPr>
            <p:ph type="title"/>
          </p:nvPr>
        </p:nvSpPr>
        <p:spPr>
          <a:xfrm>
            <a:off x="1060650" y="615750"/>
            <a:ext cx="7022700" cy="38211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5500"/>
              <a:buNone/>
              <a:defRPr sz="5500">
                <a:solidFill>
                  <a:schemeClr val="lt1"/>
                </a:solidFill>
              </a:defRPr>
            </a:lvl1pPr>
            <a:lvl2pPr lvl="1"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Light">
  <p:cSld name="CUSTOM_6_1_1_1_1_1_1_1_1_1_1_1_1_1_1_1_1_1_1_1_1_1_1_1_1_1_1_1_1_1_1_1_1_1_1_1_1_1_1_1_1_1_1">
    <p:bg>
      <p:bgPr>
        <a:solidFill>
          <a:schemeClr val="lt1"/>
        </a:solidFill>
      </p:bgPr>
    </p:bg>
    <p:spTree>
      <p:nvGrpSpPr>
        <p:cNvPr id="2777" name="Shape 2777"/>
        <p:cNvGrpSpPr/>
        <p:nvPr/>
      </p:nvGrpSpPr>
      <p:grpSpPr>
        <a:xfrm>
          <a:off x="0" y="0"/>
          <a:ext cx="0" cy="0"/>
          <a:chOff x="0" y="0"/>
          <a:chExt cx="0" cy="0"/>
        </a:xfrm>
      </p:grpSpPr>
      <p:sp>
        <p:nvSpPr>
          <p:cNvPr id="2778" name="Google Shape;2778;p22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221"/>
          <p:cNvSpPr/>
          <p:nvPr/>
        </p:nvSpPr>
        <p:spPr>
          <a:xfrm flipH="1">
            <a:off x="-28575" y="1042925"/>
            <a:ext cx="1524225" cy="4100575"/>
          </a:xfrm>
          <a:prstGeom prst="rect">
            <a:avLst/>
          </a:prstGeom>
          <a:noFill/>
          <a:ln>
            <a:noFill/>
          </a:ln>
        </p:spPr>
      </p:sp>
      <p:pic>
        <p:nvPicPr>
          <p:cNvPr id="2780" name="Google Shape;2780;p221"/>
          <p:cNvPicPr preferRelativeResize="0"/>
          <p:nvPr/>
        </p:nvPicPr>
        <p:blipFill rotWithShape="1">
          <a:blip r:embed="rId2">
            <a:alphaModFix/>
          </a:blip>
          <a:srcRect b="70739" l="31605" r="0" t="0"/>
          <a:stretch/>
        </p:blipFill>
        <p:spPr>
          <a:xfrm rot="5400000">
            <a:off x="-1350588" y="1283913"/>
            <a:ext cx="4620800" cy="1976775"/>
          </a:xfrm>
          <a:prstGeom prst="rect">
            <a:avLst/>
          </a:prstGeom>
          <a:noFill/>
          <a:ln>
            <a:noFill/>
          </a:ln>
        </p:spPr>
      </p:pic>
      <p:sp>
        <p:nvSpPr>
          <p:cNvPr id="2781" name="Google Shape;2781;p221"/>
          <p:cNvSpPr txBox="1"/>
          <p:nvPr>
            <p:ph type="title"/>
          </p:nvPr>
        </p:nvSpPr>
        <p:spPr>
          <a:xfrm>
            <a:off x="2813725" y="839575"/>
            <a:ext cx="5269500" cy="3373500"/>
          </a:xfrm>
          <a:prstGeom prst="rect">
            <a:avLst/>
          </a:prstGeom>
        </p:spPr>
        <p:txBody>
          <a:bodyPr anchorCtr="0" anchor="ctr"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tatements">
  <p:cSld name="CUSTOM_6_1_1_1_1_1_1_1_1_1_1_1_1_1_1_1_1_1_1_1_1_1_1_1_1_1_1_1_1_1_1_1_1_1_1_1_1_1_1_1_1_1_1_1">
    <p:bg>
      <p:bgPr>
        <a:solidFill>
          <a:schemeClr val="lt1"/>
        </a:solidFill>
      </p:bgPr>
    </p:bg>
    <p:spTree>
      <p:nvGrpSpPr>
        <p:cNvPr id="2782" name="Shape 2782"/>
        <p:cNvGrpSpPr/>
        <p:nvPr/>
      </p:nvGrpSpPr>
      <p:grpSpPr>
        <a:xfrm>
          <a:off x="0" y="0"/>
          <a:ext cx="0" cy="0"/>
          <a:chOff x="0" y="0"/>
          <a:chExt cx="0" cy="0"/>
        </a:xfrm>
      </p:grpSpPr>
      <p:sp>
        <p:nvSpPr>
          <p:cNvPr id="2783" name="Google Shape;2783;p222"/>
          <p:cNvSpPr txBox="1"/>
          <p:nvPr>
            <p:ph type="title"/>
          </p:nvPr>
        </p:nvSpPr>
        <p:spPr>
          <a:xfrm>
            <a:off x="6217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784" name="Google Shape;2784;p22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222"/>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786" name="Google Shape;2786;p222"/>
          <p:cNvSpPr txBox="1"/>
          <p:nvPr>
            <p:ph idx="3" type="title"/>
          </p:nvPr>
        </p:nvSpPr>
        <p:spPr>
          <a:xfrm>
            <a:off x="622725"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787" name="Google Shape;2787;p222"/>
          <p:cNvSpPr txBox="1"/>
          <p:nvPr>
            <p:ph idx="4" type="title"/>
          </p:nvPr>
        </p:nvSpPr>
        <p:spPr>
          <a:xfrm>
            <a:off x="622725"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788" name="Google Shape;2788;p222"/>
          <p:cNvSpPr txBox="1"/>
          <p:nvPr>
            <p:ph idx="5" type="title"/>
          </p:nvPr>
        </p:nvSpPr>
        <p:spPr>
          <a:xfrm>
            <a:off x="3252650"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789" name="Google Shape;2789;p222"/>
          <p:cNvSpPr txBox="1"/>
          <p:nvPr>
            <p:ph idx="6" type="title"/>
          </p:nvPr>
        </p:nvSpPr>
        <p:spPr>
          <a:xfrm>
            <a:off x="3252650"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790" name="Google Shape;2790;p222"/>
          <p:cNvSpPr txBox="1"/>
          <p:nvPr>
            <p:ph idx="7" type="title"/>
          </p:nvPr>
        </p:nvSpPr>
        <p:spPr>
          <a:xfrm>
            <a:off x="5882575"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791" name="Google Shape;2791;p222"/>
          <p:cNvSpPr txBox="1"/>
          <p:nvPr>
            <p:ph idx="8" type="title"/>
          </p:nvPr>
        </p:nvSpPr>
        <p:spPr>
          <a:xfrm>
            <a:off x="5882575"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792" name="Google Shape;2792;p222"/>
          <p:cNvSpPr txBox="1"/>
          <p:nvPr>
            <p:ph idx="9" type="title"/>
          </p:nvPr>
        </p:nvSpPr>
        <p:spPr>
          <a:xfrm>
            <a:off x="3255267"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793" name="Google Shape;2793;p222"/>
          <p:cNvSpPr txBox="1"/>
          <p:nvPr>
            <p:ph idx="13" type="title"/>
          </p:nvPr>
        </p:nvSpPr>
        <p:spPr>
          <a:xfrm>
            <a:off x="588874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Dark">
  <p:cSld name="CUSTOM_6_1_1_1_1_1_1_1_1_1_1_1">
    <p:bg>
      <p:bgPr>
        <a:solidFill>
          <a:schemeClr val="dk1"/>
        </a:solidFill>
      </p:bgPr>
    </p:bg>
    <p:spTree>
      <p:nvGrpSpPr>
        <p:cNvPr id="151" name="Shape 151"/>
        <p:cNvGrpSpPr/>
        <p:nvPr/>
      </p:nvGrpSpPr>
      <p:grpSpPr>
        <a:xfrm>
          <a:off x="0" y="0"/>
          <a:ext cx="0" cy="0"/>
          <a:chOff x="0" y="0"/>
          <a:chExt cx="0" cy="0"/>
        </a:xfrm>
      </p:grpSpPr>
      <p:pic>
        <p:nvPicPr>
          <p:cNvPr id="152" name="Google Shape;152;p24"/>
          <p:cNvPicPr preferRelativeResize="0"/>
          <p:nvPr/>
        </p:nvPicPr>
        <p:blipFill rotWithShape="1">
          <a:blip r:embed="rId2">
            <a:alphaModFix/>
          </a:blip>
          <a:srcRect b="60913" l="0" r="15368" t="0"/>
          <a:stretch/>
        </p:blipFill>
        <p:spPr>
          <a:xfrm rot="-5400000">
            <a:off x="5375869" y="1390687"/>
            <a:ext cx="5168350" cy="2386975"/>
          </a:xfrm>
          <a:prstGeom prst="rect">
            <a:avLst/>
          </a:prstGeom>
          <a:noFill/>
          <a:ln>
            <a:noFill/>
          </a:ln>
        </p:spPr>
      </p:pic>
      <p:pic>
        <p:nvPicPr>
          <p:cNvPr id="153" name="Google Shape;153;p24"/>
          <p:cNvPicPr preferRelativeResize="0"/>
          <p:nvPr/>
        </p:nvPicPr>
        <p:blipFill rotWithShape="1">
          <a:blip r:embed="rId3">
            <a:alphaModFix/>
          </a:blip>
          <a:srcRect b="29283" l="0" r="65371" t="0"/>
          <a:stretch/>
        </p:blipFill>
        <p:spPr>
          <a:xfrm flipH="1">
            <a:off x="0" y="1531150"/>
            <a:ext cx="2374825" cy="3637200"/>
          </a:xfrm>
          <a:prstGeom prst="rect">
            <a:avLst/>
          </a:prstGeom>
          <a:noFill/>
          <a:ln>
            <a:noFill/>
          </a:ln>
        </p:spPr>
      </p:pic>
      <p:pic>
        <p:nvPicPr>
          <p:cNvPr id="154" name="Google Shape;154;p24"/>
          <p:cNvPicPr preferRelativeResize="0"/>
          <p:nvPr/>
        </p:nvPicPr>
        <p:blipFill rotWithShape="1">
          <a:blip r:embed="rId4">
            <a:alphaModFix/>
          </a:blip>
          <a:srcRect b="56788" l="30113" r="0" t="0"/>
          <a:stretch/>
        </p:blipFill>
        <p:spPr>
          <a:xfrm rot="5400000">
            <a:off x="-905000" y="866897"/>
            <a:ext cx="4592225" cy="2839375"/>
          </a:xfrm>
          <a:prstGeom prst="rect">
            <a:avLst/>
          </a:prstGeom>
          <a:noFill/>
          <a:ln>
            <a:noFill/>
          </a:ln>
        </p:spPr>
      </p:pic>
      <p:sp>
        <p:nvSpPr>
          <p:cNvPr id="155" name="Google Shape;155;p2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4"/>
          <p:cNvSpPr txBox="1"/>
          <p:nvPr/>
        </p:nvSpPr>
        <p:spPr>
          <a:xfrm>
            <a:off x="3691550" y="615750"/>
            <a:ext cx="17628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chemeClr val="lt1"/>
                </a:solidFill>
                <a:latin typeface="Noto Serif JP"/>
                <a:ea typeface="Noto Serif JP"/>
                <a:cs typeface="Noto Serif JP"/>
                <a:sym typeface="Noto Serif JP"/>
              </a:rPr>
              <a:t>Agenda</a:t>
            </a:r>
            <a:endParaRPr sz="3600">
              <a:solidFill>
                <a:schemeClr val="lt1"/>
              </a:solidFill>
              <a:latin typeface="Noto Serif JP"/>
              <a:ea typeface="Noto Serif JP"/>
              <a:cs typeface="Noto Serif JP"/>
              <a:sym typeface="Noto Serif JP"/>
            </a:endParaRPr>
          </a:p>
        </p:txBody>
      </p:sp>
      <p:sp>
        <p:nvSpPr>
          <p:cNvPr id="157" name="Google Shape;157;p24"/>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600"/>
              <a:buNone/>
              <a:defRPr sz="16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Four icon statements">
  <p:cSld name="CUSTOM_6_1_1_1_1_1_1_1_1_1_1_1_1_1_1_1_1_1_1_1_1_1_1_1_1_1_1_1_1_1_1_1_1_1_1_1_1_1_1_1_1_1_1_1_1">
    <p:bg>
      <p:bgPr>
        <a:solidFill>
          <a:schemeClr val="lt1"/>
        </a:solidFill>
      </p:bgPr>
    </p:bg>
    <p:spTree>
      <p:nvGrpSpPr>
        <p:cNvPr id="2794" name="Shape 2794"/>
        <p:cNvGrpSpPr/>
        <p:nvPr/>
      </p:nvGrpSpPr>
      <p:grpSpPr>
        <a:xfrm>
          <a:off x="0" y="0"/>
          <a:ext cx="0" cy="0"/>
          <a:chOff x="0" y="0"/>
          <a:chExt cx="0" cy="0"/>
        </a:xfrm>
      </p:grpSpPr>
      <p:sp>
        <p:nvSpPr>
          <p:cNvPr id="2795" name="Google Shape;2795;p223"/>
          <p:cNvSpPr txBox="1"/>
          <p:nvPr>
            <p:ph type="title"/>
          </p:nvPr>
        </p:nvSpPr>
        <p:spPr>
          <a:xfrm>
            <a:off x="6217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796" name="Google Shape;2796;p22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223"/>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798" name="Google Shape;2798;p223"/>
          <p:cNvSpPr txBox="1"/>
          <p:nvPr>
            <p:ph idx="3" type="title"/>
          </p:nvPr>
        </p:nvSpPr>
        <p:spPr>
          <a:xfrm>
            <a:off x="622725"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799" name="Google Shape;2799;p223"/>
          <p:cNvSpPr txBox="1"/>
          <p:nvPr>
            <p:ph idx="4" type="title"/>
          </p:nvPr>
        </p:nvSpPr>
        <p:spPr>
          <a:xfrm>
            <a:off x="622725"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00" name="Google Shape;2800;p223"/>
          <p:cNvSpPr txBox="1"/>
          <p:nvPr>
            <p:ph idx="5" type="title"/>
          </p:nvPr>
        </p:nvSpPr>
        <p:spPr>
          <a:xfrm>
            <a:off x="4569367"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01" name="Google Shape;2801;p223"/>
          <p:cNvSpPr txBox="1"/>
          <p:nvPr>
            <p:ph idx="6" type="title"/>
          </p:nvPr>
        </p:nvSpPr>
        <p:spPr>
          <a:xfrm>
            <a:off x="65470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02" name="Google Shape;2802;p223"/>
          <p:cNvSpPr txBox="1"/>
          <p:nvPr>
            <p:ph idx="7" type="title"/>
          </p:nvPr>
        </p:nvSpPr>
        <p:spPr>
          <a:xfrm>
            <a:off x="2598275"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03" name="Google Shape;2803;p223"/>
          <p:cNvSpPr txBox="1"/>
          <p:nvPr>
            <p:ph idx="8" type="title"/>
          </p:nvPr>
        </p:nvSpPr>
        <p:spPr>
          <a:xfrm>
            <a:off x="2598275"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04" name="Google Shape;2804;p223"/>
          <p:cNvSpPr txBox="1"/>
          <p:nvPr>
            <p:ph idx="9" type="title"/>
          </p:nvPr>
        </p:nvSpPr>
        <p:spPr>
          <a:xfrm>
            <a:off x="4572688"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05" name="Google Shape;2805;p223"/>
          <p:cNvSpPr txBox="1"/>
          <p:nvPr>
            <p:ph idx="13" type="title"/>
          </p:nvPr>
        </p:nvSpPr>
        <p:spPr>
          <a:xfrm>
            <a:off x="4572688"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06" name="Google Shape;2806;p223"/>
          <p:cNvSpPr txBox="1"/>
          <p:nvPr>
            <p:ph idx="14" type="title"/>
          </p:nvPr>
        </p:nvSpPr>
        <p:spPr>
          <a:xfrm>
            <a:off x="6539638"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07" name="Google Shape;2807;p223"/>
          <p:cNvSpPr txBox="1"/>
          <p:nvPr>
            <p:ph idx="15" type="title"/>
          </p:nvPr>
        </p:nvSpPr>
        <p:spPr>
          <a:xfrm>
            <a:off x="6539638"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08" name="Google Shape;2808;p223"/>
          <p:cNvSpPr txBox="1"/>
          <p:nvPr>
            <p:ph idx="16" type="title"/>
          </p:nvPr>
        </p:nvSpPr>
        <p:spPr>
          <a:xfrm>
            <a:off x="2595580"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small icon statements ">
  <p:cSld name="CUSTOM_6_1_1_1_1_1_1_1_1_1_1_1_1_1_1_1_1_1_1_1_1_1_1_1_1_1_1_1_1_1_1_1_1_1_1_1_1_1_1_1_1_1_1_1_1_1">
    <p:bg>
      <p:bgPr>
        <a:solidFill>
          <a:schemeClr val="lt1"/>
        </a:solidFill>
      </p:bgPr>
    </p:bg>
    <p:spTree>
      <p:nvGrpSpPr>
        <p:cNvPr id="2809" name="Shape 2809"/>
        <p:cNvGrpSpPr/>
        <p:nvPr/>
      </p:nvGrpSpPr>
      <p:grpSpPr>
        <a:xfrm>
          <a:off x="0" y="0"/>
          <a:ext cx="0" cy="0"/>
          <a:chOff x="0" y="0"/>
          <a:chExt cx="0" cy="0"/>
        </a:xfrm>
      </p:grpSpPr>
      <p:sp>
        <p:nvSpPr>
          <p:cNvPr id="2810" name="Google Shape;2810;p224"/>
          <p:cNvSpPr txBox="1"/>
          <p:nvPr>
            <p:ph type="title"/>
          </p:nvPr>
        </p:nvSpPr>
        <p:spPr>
          <a:xfrm>
            <a:off x="6217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11" name="Google Shape;2811;p22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224"/>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813" name="Google Shape;2813;p224"/>
          <p:cNvSpPr txBox="1"/>
          <p:nvPr>
            <p:ph idx="3" type="title"/>
          </p:nvPr>
        </p:nvSpPr>
        <p:spPr>
          <a:xfrm>
            <a:off x="622725"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14" name="Google Shape;2814;p224"/>
          <p:cNvSpPr txBox="1"/>
          <p:nvPr>
            <p:ph idx="4" type="title"/>
          </p:nvPr>
        </p:nvSpPr>
        <p:spPr>
          <a:xfrm>
            <a:off x="622725"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15" name="Google Shape;2815;p224"/>
          <p:cNvSpPr txBox="1"/>
          <p:nvPr>
            <p:ph idx="5" type="title"/>
          </p:nvPr>
        </p:nvSpPr>
        <p:spPr>
          <a:xfrm>
            <a:off x="3252650"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16" name="Google Shape;2816;p224"/>
          <p:cNvSpPr txBox="1"/>
          <p:nvPr>
            <p:ph idx="6" type="title"/>
          </p:nvPr>
        </p:nvSpPr>
        <p:spPr>
          <a:xfrm>
            <a:off x="3252650"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17" name="Google Shape;2817;p224"/>
          <p:cNvSpPr txBox="1"/>
          <p:nvPr>
            <p:ph idx="7" type="title"/>
          </p:nvPr>
        </p:nvSpPr>
        <p:spPr>
          <a:xfrm>
            <a:off x="5882575"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18" name="Google Shape;2818;p224"/>
          <p:cNvSpPr txBox="1"/>
          <p:nvPr>
            <p:ph idx="8" type="title"/>
          </p:nvPr>
        </p:nvSpPr>
        <p:spPr>
          <a:xfrm>
            <a:off x="5882575"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19" name="Google Shape;2819;p224"/>
          <p:cNvSpPr txBox="1"/>
          <p:nvPr>
            <p:ph idx="9" type="title"/>
          </p:nvPr>
        </p:nvSpPr>
        <p:spPr>
          <a:xfrm>
            <a:off x="32526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20" name="Google Shape;2820;p224"/>
          <p:cNvSpPr txBox="1"/>
          <p:nvPr>
            <p:ph idx="13" type="title"/>
          </p:nvPr>
        </p:nvSpPr>
        <p:spPr>
          <a:xfrm>
            <a:off x="58834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Four small icon statements">
  <p:cSld name="CUSTOM_6_1_1_1_1_1_1_1_1_1_1_1_1_1_1_1_1_1_1_1_1_1_1_1_1_1_1_1_1_1_1_1_1_1_1_1_1_1_1_1_1_1_1_1_1_1_1">
    <p:bg>
      <p:bgPr>
        <a:solidFill>
          <a:schemeClr val="lt1"/>
        </a:solidFill>
      </p:bgPr>
    </p:bg>
    <p:spTree>
      <p:nvGrpSpPr>
        <p:cNvPr id="2821" name="Shape 2821"/>
        <p:cNvGrpSpPr/>
        <p:nvPr/>
      </p:nvGrpSpPr>
      <p:grpSpPr>
        <a:xfrm>
          <a:off x="0" y="0"/>
          <a:ext cx="0" cy="0"/>
          <a:chOff x="0" y="0"/>
          <a:chExt cx="0" cy="0"/>
        </a:xfrm>
      </p:grpSpPr>
      <p:sp>
        <p:nvSpPr>
          <p:cNvPr id="2822" name="Google Shape;2822;p225"/>
          <p:cNvSpPr txBox="1"/>
          <p:nvPr>
            <p:ph type="title"/>
          </p:nvPr>
        </p:nvSpPr>
        <p:spPr>
          <a:xfrm>
            <a:off x="6217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23" name="Google Shape;2823;p22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225"/>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825" name="Google Shape;2825;p225"/>
          <p:cNvSpPr txBox="1"/>
          <p:nvPr>
            <p:ph idx="3" type="title"/>
          </p:nvPr>
        </p:nvSpPr>
        <p:spPr>
          <a:xfrm>
            <a:off x="2598271"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26" name="Google Shape;2826;p225"/>
          <p:cNvSpPr txBox="1"/>
          <p:nvPr>
            <p:ph idx="4" type="title"/>
          </p:nvPr>
        </p:nvSpPr>
        <p:spPr>
          <a:xfrm>
            <a:off x="65396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27" name="Google Shape;2827;p225"/>
          <p:cNvSpPr txBox="1"/>
          <p:nvPr>
            <p:ph idx="5" type="title"/>
          </p:nvPr>
        </p:nvSpPr>
        <p:spPr>
          <a:xfrm>
            <a:off x="622725"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28" name="Google Shape;2828;p225"/>
          <p:cNvSpPr txBox="1"/>
          <p:nvPr>
            <p:ph idx="6" type="title"/>
          </p:nvPr>
        </p:nvSpPr>
        <p:spPr>
          <a:xfrm>
            <a:off x="622725"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29" name="Google Shape;2829;p225"/>
          <p:cNvSpPr txBox="1"/>
          <p:nvPr>
            <p:ph idx="7" type="title"/>
          </p:nvPr>
        </p:nvSpPr>
        <p:spPr>
          <a:xfrm>
            <a:off x="2598279"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30" name="Google Shape;2830;p225"/>
          <p:cNvSpPr txBox="1"/>
          <p:nvPr>
            <p:ph idx="8" type="title"/>
          </p:nvPr>
        </p:nvSpPr>
        <p:spPr>
          <a:xfrm>
            <a:off x="2598275"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31" name="Google Shape;2831;p225"/>
          <p:cNvSpPr txBox="1"/>
          <p:nvPr>
            <p:ph idx="9" type="title"/>
          </p:nvPr>
        </p:nvSpPr>
        <p:spPr>
          <a:xfrm>
            <a:off x="4572695"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32" name="Google Shape;2832;p225"/>
          <p:cNvSpPr txBox="1"/>
          <p:nvPr>
            <p:ph idx="13" type="title"/>
          </p:nvPr>
        </p:nvSpPr>
        <p:spPr>
          <a:xfrm>
            <a:off x="4572688"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33" name="Google Shape;2833;p225"/>
          <p:cNvSpPr txBox="1"/>
          <p:nvPr>
            <p:ph idx="14" type="title"/>
          </p:nvPr>
        </p:nvSpPr>
        <p:spPr>
          <a:xfrm>
            <a:off x="6539649"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34" name="Google Shape;2834;p225"/>
          <p:cNvSpPr txBox="1"/>
          <p:nvPr>
            <p:ph idx="15" type="title"/>
          </p:nvPr>
        </p:nvSpPr>
        <p:spPr>
          <a:xfrm>
            <a:off x="6539638"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35" name="Google Shape;2835;p225"/>
          <p:cNvSpPr txBox="1"/>
          <p:nvPr>
            <p:ph idx="16" type="title"/>
          </p:nvPr>
        </p:nvSpPr>
        <p:spPr>
          <a:xfrm>
            <a:off x="45747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2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wo icon statement ">
  <p:cSld name="CUSTOM_6_1_1_1_1_1_1_1_1_1_1_1_1_1_1_1_1_1_1_1_1_1_1_1_1_1_1_1_1_1_1_1_1_1_1_1_1_1_1_1_1_1_1_1_1_1_1_1">
    <p:bg>
      <p:bgPr>
        <a:solidFill>
          <a:schemeClr val="lt1"/>
        </a:solidFill>
      </p:bgPr>
    </p:bg>
    <p:spTree>
      <p:nvGrpSpPr>
        <p:cNvPr id="2836" name="Shape 2836"/>
        <p:cNvGrpSpPr/>
        <p:nvPr/>
      </p:nvGrpSpPr>
      <p:grpSpPr>
        <a:xfrm>
          <a:off x="0" y="0"/>
          <a:ext cx="0" cy="0"/>
          <a:chOff x="0" y="0"/>
          <a:chExt cx="0" cy="0"/>
        </a:xfrm>
      </p:grpSpPr>
      <p:sp>
        <p:nvSpPr>
          <p:cNvPr id="2837" name="Google Shape;2837;p226"/>
          <p:cNvSpPr txBox="1"/>
          <p:nvPr>
            <p:ph type="title"/>
          </p:nvPr>
        </p:nvSpPr>
        <p:spPr>
          <a:xfrm>
            <a:off x="1060702" y="996602"/>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38" name="Google Shape;2838;p22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226"/>
          <p:cNvSpPr txBox="1"/>
          <p:nvPr>
            <p:ph idx="2" type="title"/>
          </p:nvPr>
        </p:nvSpPr>
        <p:spPr>
          <a:xfrm>
            <a:off x="1060704" y="1911096"/>
            <a:ext cx="2615100" cy="4938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840" name="Google Shape;2840;p226"/>
          <p:cNvSpPr txBox="1"/>
          <p:nvPr>
            <p:ph idx="3" type="title"/>
          </p:nvPr>
        </p:nvSpPr>
        <p:spPr>
          <a:xfrm>
            <a:off x="5449824" y="1911096"/>
            <a:ext cx="2615100" cy="4938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841" name="Google Shape;2841;p226"/>
          <p:cNvSpPr txBox="1"/>
          <p:nvPr>
            <p:ph idx="4" type="title"/>
          </p:nvPr>
        </p:nvSpPr>
        <p:spPr>
          <a:xfrm>
            <a:off x="1060704" y="2633472"/>
            <a:ext cx="26151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42" name="Google Shape;2842;p226"/>
          <p:cNvSpPr txBox="1"/>
          <p:nvPr>
            <p:ph idx="5" type="title"/>
          </p:nvPr>
        </p:nvSpPr>
        <p:spPr>
          <a:xfrm>
            <a:off x="5456379" y="2633472"/>
            <a:ext cx="26151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43" name="Google Shape;2843;p226"/>
          <p:cNvSpPr txBox="1"/>
          <p:nvPr>
            <p:ph idx="6" type="title"/>
          </p:nvPr>
        </p:nvSpPr>
        <p:spPr>
          <a:xfrm>
            <a:off x="5456377" y="996602"/>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2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ingle statement only">
  <p:cSld name="CUSTOM_6_1_1_1_1_1_1_1_1_1_1_1_1_1_1_1_1_1_1_1_1_1_1_1_1_1_1_1_1_1_1_1_1_1_1_1_1_1_1_1_1_1_1_1_1_1_1_1_1">
    <p:bg>
      <p:bgPr>
        <a:solidFill>
          <a:schemeClr val="lt1"/>
        </a:solidFill>
      </p:bgPr>
    </p:bg>
    <p:spTree>
      <p:nvGrpSpPr>
        <p:cNvPr id="2844" name="Shape 2844"/>
        <p:cNvGrpSpPr/>
        <p:nvPr/>
      </p:nvGrpSpPr>
      <p:grpSpPr>
        <a:xfrm>
          <a:off x="0" y="0"/>
          <a:ext cx="0" cy="0"/>
          <a:chOff x="0" y="0"/>
          <a:chExt cx="0" cy="0"/>
        </a:xfrm>
      </p:grpSpPr>
      <p:sp>
        <p:nvSpPr>
          <p:cNvPr id="2845" name="Google Shape;2845;p22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227"/>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847" name="Google Shape;2847;p227"/>
          <p:cNvSpPr txBox="1"/>
          <p:nvPr>
            <p:ph idx="2" type="title"/>
          </p:nvPr>
        </p:nvSpPr>
        <p:spPr>
          <a:xfrm>
            <a:off x="1719072"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48" name="Google Shape;2848;p227"/>
          <p:cNvSpPr txBox="1"/>
          <p:nvPr>
            <p:ph idx="3" type="title"/>
          </p:nvPr>
        </p:nvSpPr>
        <p:spPr>
          <a:xfrm>
            <a:off x="3916022"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49" name="Google Shape;2849;p227"/>
          <p:cNvSpPr txBox="1"/>
          <p:nvPr>
            <p:ph idx="4" type="title"/>
          </p:nvPr>
        </p:nvSpPr>
        <p:spPr>
          <a:xfrm>
            <a:off x="6108210"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50" name="Google Shape;2850;p227"/>
          <p:cNvSpPr txBox="1"/>
          <p:nvPr>
            <p:ph idx="5" type="title"/>
          </p:nvPr>
        </p:nvSpPr>
        <p:spPr>
          <a:xfrm>
            <a:off x="149964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51" name="Google Shape;2851;p227"/>
          <p:cNvSpPr txBox="1"/>
          <p:nvPr>
            <p:ph idx="6" type="title"/>
          </p:nvPr>
        </p:nvSpPr>
        <p:spPr>
          <a:xfrm>
            <a:off x="369419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52" name="Google Shape;2852;p227"/>
          <p:cNvSpPr txBox="1"/>
          <p:nvPr>
            <p:ph idx="7" type="title"/>
          </p:nvPr>
        </p:nvSpPr>
        <p:spPr>
          <a:xfrm>
            <a:off x="588874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2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Large heading, three icon">
  <p:cSld name="CUSTOM_6_1_1_1_1_1_1_1_1_1_1_1_1_1_1_1_1_1_1_1_1_1_1_1_1_1_1_1_1_1_1_1_1_1_1_1_1_1_1_1_1_1_1_1_1_1_1_1_1_1">
    <p:bg>
      <p:bgPr>
        <a:solidFill>
          <a:schemeClr val="lt1"/>
        </a:solidFill>
      </p:bgPr>
    </p:bg>
    <p:spTree>
      <p:nvGrpSpPr>
        <p:cNvPr id="2853" name="Shape 2853"/>
        <p:cNvGrpSpPr/>
        <p:nvPr/>
      </p:nvGrpSpPr>
      <p:grpSpPr>
        <a:xfrm>
          <a:off x="0" y="0"/>
          <a:ext cx="0" cy="0"/>
          <a:chOff x="0" y="0"/>
          <a:chExt cx="0" cy="0"/>
        </a:xfrm>
      </p:grpSpPr>
      <p:sp>
        <p:nvSpPr>
          <p:cNvPr id="2854" name="Google Shape;2854;p22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228"/>
          <p:cNvSpPr txBox="1"/>
          <p:nvPr>
            <p:ph type="title"/>
          </p:nvPr>
        </p:nvSpPr>
        <p:spPr>
          <a:xfrm>
            <a:off x="622725" y="615750"/>
            <a:ext cx="7019100" cy="1706100"/>
          </a:xfrm>
          <a:prstGeom prst="rect">
            <a:avLst/>
          </a:prstGeom>
        </p:spPr>
        <p:txBody>
          <a:bodyPr anchorCtr="0" anchor="t"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856" name="Google Shape;2856;p228"/>
          <p:cNvSpPr txBox="1"/>
          <p:nvPr>
            <p:ph idx="2" type="title"/>
          </p:nvPr>
        </p:nvSpPr>
        <p:spPr>
          <a:xfrm>
            <a:off x="621796" y="2784610"/>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57" name="Google Shape;2857;p228"/>
          <p:cNvSpPr txBox="1"/>
          <p:nvPr>
            <p:ph idx="3" type="title"/>
          </p:nvPr>
        </p:nvSpPr>
        <p:spPr>
          <a:xfrm>
            <a:off x="622725"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58" name="Google Shape;2858;p228"/>
          <p:cNvSpPr txBox="1"/>
          <p:nvPr>
            <p:ph idx="4" type="title"/>
          </p:nvPr>
        </p:nvSpPr>
        <p:spPr>
          <a:xfrm>
            <a:off x="622725"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59" name="Google Shape;2859;p228"/>
          <p:cNvSpPr txBox="1"/>
          <p:nvPr>
            <p:ph idx="5" type="title"/>
          </p:nvPr>
        </p:nvSpPr>
        <p:spPr>
          <a:xfrm>
            <a:off x="3252650"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60" name="Google Shape;2860;p228"/>
          <p:cNvSpPr txBox="1"/>
          <p:nvPr>
            <p:ph idx="6" type="title"/>
          </p:nvPr>
        </p:nvSpPr>
        <p:spPr>
          <a:xfrm>
            <a:off x="3252650"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61" name="Google Shape;2861;p228"/>
          <p:cNvSpPr txBox="1"/>
          <p:nvPr>
            <p:ph idx="7" type="title"/>
          </p:nvPr>
        </p:nvSpPr>
        <p:spPr>
          <a:xfrm>
            <a:off x="5882575"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62" name="Google Shape;2862;p228"/>
          <p:cNvSpPr txBox="1"/>
          <p:nvPr>
            <p:ph idx="8" type="title"/>
          </p:nvPr>
        </p:nvSpPr>
        <p:spPr>
          <a:xfrm>
            <a:off x="5882575"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63" name="Google Shape;2863;p228"/>
          <p:cNvSpPr txBox="1"/>
          <p:nvPr>
            <p:ph idx="9" type="title"/>
          </p:nvPr>
        </p:nvSpPr>
        <p:spPr>
          <a:xfrm>
            <a:off x="3252646" y="2784597"/>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64" name="Google Shape;2864;p228"/>
          <p:cNvSpPr txBox="1"/>
          <p:nvPr>
            <p:ph idx="13" type="title"/>
          </p:nvPr>
        </p:nvSpPr>
        <p:spPr>
          <a:xfrm>
            <a:off x="5883496" y="2784597"/>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50/50 icon ">
  <p:cSld name="CUSTOM_6_1_1_1_1_1_1_1_1_1_1_1_1_1_1_1_1_1_1_1_1_1_1_1_1_1_1_1_1_1_1_1_1_1_1_1_1_1_1_1_1_1_1_1_1_1_1_1_1_1_1">
    <p:bg>
      <p:bgPr>
        <a:solidFill>
          <a:schemeClr val="lt1"/>
        </a:solidFill>
      </p:bgPr>
    </p:bg>
    <p:spTree>
      <p:nvGrpSpPr>
        <p:cNvPr id="2865" name="Shape 2865"/>
        <p:cNvGrpSpPr/>
        <p:nvPr/>
      </p:nvGrpSpPr>
      <p:grpSpPr>
        <a:xfrm>
          <a:off x="0" y="0"/>
          <a:ext cx="0" cy="0"/>
          <a:chOff x="0" y="0"/>
          <a:chExt cx="0" cy="0"/>
        </a:xfrm>
      </p:grpSpPr>
      <p:sp>
        <p:nvSpPr>
          <p:cNvPr id="2866" name="Google Shape;2866;p229"/>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867" name="Google Shape;2867;p229"/>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68" name="Google Shape;2868;p22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22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870" name="Google Shape;2870;p229"/>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871" name="Google Shape;2871;p229"/>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872" name="Google Shape;2872;p229"/>
          <p:cNvSpPr txBox="1"/>
          <p:nvPr>
            <p:ph idx="3"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873" name="Google Shape;2873;p229"/>
          <p:cNvSpPr txBox="1"/>
          <p:nvPr>
            <p:ph idx="4" type="title"/>
          </p:nvPr>
        </p:nvSpPr>
        <p:spPr>
          <a:xfrm>
            <a:off x="5102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2874" name="Google Shape;2874;p229"/>
          <p:cNvSpPr txBox="1"/>
          <p:nvPr>
            <p:ph idx="5"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875" name="Google Shape;2875;p229"/>
          <p:cNvSpPr txBox="1"/>
          <p:nvPr>
            <p:ph idx="6" type="title"/>
          </p:nvPr>
        </p:nvSpPr>
        <p:spPr>
          <a:xfrm>
            <a:off x="610557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left, long text block right">
  <p:cSld name="CUSTOM_6_1_1_1_1_1_1_1_1_1_1_1_1_1_1_1_1_1_1_1_1_1_1_1_1_1_1_1_1_1_1_1_1_1_1_1_1_1_1_1_1_1_1_1_1_1_1_1_1_1_1_1">
    <p:bg>
      <p:bgPr>
        <a:solidFill>
          <a:schemeClr val="lt1"/>
        </a:solidFill>
      </p:bgPr>
    </p:bg>
    <p:spTree>
      <p:nvGrpSpPr>
        <p:cNvPr id="2876" name="Shape 2876"/>
        <p:cNvGrpSpPr/>
        <p:nvPr/>
      </p:nvGrpSpPr>
      <p:grpSpPr>
        <a:xfrm>
          <a:off x="0" y="0"/>
          <a:ext cx="0" cy="0"/>
          <a:chOff x="0" y="0"/>
          <a:chExt cx="0" cy="0"/>
        </a:xfrm>
      </p:grpSpPr>
      <p:sp>
        <p:nvSpPr>
          <p:cNvPr id="2877" name="Google Shape;2877;p230"/>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878" name="Google Shape;2878;p230"/>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79" name="Google Shape;2879;p23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23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881" name="Google Shape;2881;p230"/>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882" name="Google Shape;2882;p230"/>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883" name="Google Shape;2883;p230"/>
          <p:cNvSpPr txBox="1"/>
          <p:nvPr>
            <p:ph idx="4" type="title"/>
          </p:nvPr>
        </p:nvSpPr>
        <p:spPr>
          <a:xfrm>
            <a:off x="5449824" y="612648"/>
            <a:ext cx="2633400" cy="38223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left, three small icon statements right">
  <p:cSld name="CUSTOM_6_1_1_1_1_1_1_1_1_1_1_1_1_1_1_1_1_1_1_1_1_1_1_1_1_1_1_1_1_1_1_1_1_1_1_1_1_1_1_1_1_1_1_1_1_1_1_1_1_1_1_1_1">
    <p:bg>
      <p:bgPr>
        <a:solidFill>
          <a:schemeClr val="lt1"/>
        </a:solidFill>
      </p:bgPr>
    </p:bg>
    <p:spTree>
      <p:nvGrpSpPr>
        <p:cNvPr id="2884" name="Shape 2884"/>
        <p:cNvGrpSpPr/>
        <p:nvPr/>
      </p:nvGrpSpPr>
      <p:grpSpPr>
        <a:xfrm>
          <a:off x="0" y="0"/>
          <a:ext cx="0" cy="0"/>
          <a:chOff x="0" y="0"/>
          <a:chExt cx="0" cy="0"/>
        </a:xfrm>
      </p:grpSpPr>
      <p:sp>
        <p:nvSpPr>
          <p:cNvPr id="2885" name="Google Shape;2885;p231"/>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886" name="Google Shape;2886;p231"/>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87" name="Google Shape;2887;p23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231"/>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889" name="Google Shape;2889;p231"/>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890" name="Google Shape;2890;p231"/>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891" name="Google Shape;2891;p231"/>
          <p:cNvSpPr txBox="1"/>
          <p:nvPr>
            <p:ph idx="4" type="title"/>
          </p:nvPr>
        </p:nvSpPr>
        <p:spPr>
          <a:xfrm>
            <a:off x="6117336" y="1143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2892" name="Google Shape;2892;p231"/>
          <p:cNvSpPr txBox="1"/>
          <p:nvPr>
            <p:ph idx="5" type="title"/>
          </p:nvPr>
        </p:nvSpPr>
        <p:spPr>
          <a:xfrm>
            <a:off x="6117336" y="22425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2893" name="Google Shape;2893;p231"/>
          <p:cNvSpPr txBox="1"/>
          <p:nvPr>
            <p:ph idx="6" type="title"/>
          </p:nvPr>
        </p:nvSpPr>
        <p:spPr>
          <a:xfrm>
            <a:off x="6117336" y="3342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2894" name="Google Shape;2894;p231"/>
          <p:cNvSpPr txBox="1"/>
          <p:nvPr>
            <p:ph idx="7" type="title"/>
          </p:nvPr>
        </p:nvSpPr>
        <p:spPr>
          <a:xfrm>
            <a:off x="5230368"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95" name="Google Shape;2895;p231"/>
          <p:cNvSpPr txBox="1"/>
          <p:nvPr>
            <p:ph idx="8" type="title"/>
          </p:nvPr>
        </p:nvSpPr>
        <p:spPr>
          <a:xfrm>
            <a:off x="5230368"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96" name="Google Shape;2896;p231"/>
          <p:cNvSpPr txBox="1"/>
          <p:nvPr>
            <p:ph idx="9" type="title"/>
          </p:nvPr>
        </p:nvSpPr>
        <p:spPr>
          <a:xfrm>
            <a:off x="5230368"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1">
  <p:cSld name="CUSTOM_6_1_1_1_1_1_1_1_1_1_1_1_1_1_1_1_1_1_1_1_1_1_1_1_1_1_1_1_1_1_1_1_1_1_1_1_1_1_1_1_1_1_1_1_1_1_1_1_1_1_1_1_1_1">
    <p:bg>
      <p:bgPr>
        <a:solidFill>
          <a:schemeClr val="lt1"/>
        </a:solidFill>
      </p:bgPr>
    </p:bg>
    <p:spTree>
      <p:nvGrpSpPr>
        <p:cNvPr id="2897" name="Shape 2897"/>
        <p:cNvGrpSpPr/>
        <p:nvPr/>
      </p:nvGrpSpPr>
      <p:grpSpPr>
        <a:xfrm>
          <a:off x="0" y="0"/>
          <a:ext cx="0" cy="0"/>
          <a:chOff x="0" y="0"/>
          <a:chExt cx="0" cy="0"/>
        </a:xfrm>
      </p:grpSpPr>
      <p:sp>
        <p:nvSpPr>
          <p:cNvPr id="2898" name="Google Shape;2898;p232"/>
          <p:cNvSpPr/>
          <p:nvPr/>
        </p:nvSpPr>
        <p:spPr>
          <a:xfrm flipH="1">
            <a:off x="-34750" y="0"/>
            <a:ext cx="4037150" cy="4043525"/>
          </a:xfrm>
          <a:prstGeom prst="rect">
            <a:avLst/>
          </a:prstGeom>
          <a:noFill/>
          <a:ln>
            <a:noFill/>
          </a:ln>
        </p:spPr>
      </p:sp>
      <p:pic>
        <p:nvPicPr>
          <p:cNvPr id="2899" name="Google Shape;2899;p232"/>
          <p:cNvPicPr preferRelativeResize="0"/>
          <p:nvPr/>
        </p:nvPicPr>
        <p:blipFill rotWithShape="1">
          <a:blip r:embed="rId2">
            <a:alphaModFix/>
          </a:blip>
          <a:srcRect b="19" l="0" r="14170" t="19"/>
          <a:stretch/>
        </p:blipFill>
        <p:spPr>
          <a:xfrm rot="-5400000">
            <a:off x="228625" y="-282427"/>
            <a:ext cx="3199550" cy="3726300"/>
          </a:xfrm>
          <a:prstGeom prst="rect">
            <a:avLst/>
          </a:prstGeom>
          <a:noFill/>
          <a:ln>
            <a:noFill/>
          </a:ln>
        </p:spPr>
      </p:pic>
      <p:pic>
        <p:nvPicPr>
          <p:cNvPr id="2900" name="Google Shape;2900;p232"/>
          <p:cNvPicPr preferRelativeResize="0"/>
          <p:nvPr/>
        </p:nvPicPr>
        <p:blipFill>
          <a:blip r:embed="rId3">
            <a:alphaModFix/>
          </a:blip>
          <a:stretch>
            <a:fillRect/>
          </a:stretch>
        </p:blipFill>
        <p:spPr>
          <a:xfrm>
            <a:off x="1413525" y="1901025"/>
            <a:ext cx="2492500" cy="2761150"/>
          </a:xfrm>
          <a:prstGeom prst="rect">
            <a:avLst/>
          </a:prstGeom>
          <a:noFill/>
          <a:ln>
            <a:noFill/>
          </a:ln>
        </p:spPr>
      </p:pic>
      <p:sp>
        <p:nvSpPr>
          <p:cNvPr id="2901" name="Google Shape;2901;p232"/>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02" name="Google Shape;2902;p23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RST Components: Dark 1">
  <p:cSld name="CUSTOM_6_1_1_1_1_1_1_1_1_1_1_1_2">
    <p:bg>
      <p:bgPr>
        <a:solidFill>
          <a:schemeClr val="dk1"/>
        </a:solidFill>
      </p:bgPr>
    </p:bg>
    <p:spTree>
      <p:nvGrpSpPr>
        <p:cNvPr id="158" name="Shape 158"/>
        <p:cNvGrpSpPr/>
        <p:nvPr/>
      </p:nvGrpSpPr>
      <p:grpSpPr>
        <a:xfrm>
          <a:off x="0" y="0"/>
          <a:ext cx="0" cy="0"/>
          <a:chOff x="0" y="0"/>
          <a:chExt cx="0" cy="0"/>
        </a:xfrm>
      </p:grpSpPr>
      <p:pic>
        <p:nvPicPr>
          <p:cNvPr id="159" name="Google Shape;159;p25"/>
          <p:cNvPicPr preferRelativeResize="0"/>
          <p:nvPr/>
        </p:nvPicPr>
        <p:blipFill rotWithShape="1">
          <a:blip r:embed="rId2">
            <a:alphaModFix/>
          </a:blip>
          <a:srcRect b="60913" l="0" r="15368" t="0"/>
          <a:stretch/>
        </p:blipFill>
        <p:spPr>
          <a:xfrm rot="-5400000">
            <a:off x="5375869" y="1390687"/>
            <a:ext cx="5168350" cy="2386975"/>
          </a:xfrm>
          <a:prstGeom prst="rect">
            <a:avLst/>
          </a:prstGeom>
          <a:noFill/>
          <a:ln>
            <a:noFill/>
          </a:ln>
        </p:spPr>
      </p:pic>
      <p:pic>
        <p:nvPicPr>
          <p:cNvPr id="160" name="Google Shape;160;p25"/>
          <p:cNvPicPr preferRelativeResize="0"/>
          <p:nvPr/>
        </p:nvPicPr>
        <p:blipFill rotWithShape="1">
          <a:blip r:embed="rId3">
            <a:alphaModFix/>
          </a:blip>
          <a:srcRect b="29283" l="0" r="65371" t="0"/>
          <a:stretch/>
        </p:blipFill>
        <p:spPr>
          <a:xfrm flipH="1">
            <a:off x="0" y="1531150"/>
            <a:ext cx="2374825" cy="3637200"/>
          </a:xfrm>
          <a:prstGeom prst="rect">
            <a:avLst/>
          </a:prstGeom>
          <a:noFill/>
          <a:ln>
            <a:noFill/>
          </a:ln>
        </p:spPr>
      </p:pic>
      <p:pic>
        <p:nvPicPr>
          <p:cNvPr id="161" name="Google Shape;161;p25"/>
          <p:cNvPicPr preferRelativeResize="0"/>
          <p:nvPr/>
        </p:nvPicPr>
        <p:blipFill rotWithShape="1">
          <a:blip r:embed="rId4">
            <a:alphaModFix/>
          </a:blip>
          <a:srcRect b="56788" l="30113" r="0" t="0"/>
          <a:stretch/>
        </p:blipFill>
        <p:spPr>
          <a:xfrm rot="5400000">
            <a:off x="-905000" y="866897"/>
            <a:ext cx="4592225" cy="2839375"/>
          </a:xfrm>
          <a:prstGeom prst="rect">
            <a:avLst/>
          </a:prstGeom>
          <a:noFill/>
          <a:ln>
            <a:noFill/>
          </a:ln>
        </p:spPr>
      </p:pic>
      <p:sp>
        <p:nvSpPr>
          <p:cNvPr id="162" name="Google Shape;162;p2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5"/>
          <p:cNvSpPr txBox="1"/>
          <p:nvPr/>
        </p:nvSpPr>
        <p:spPr>
          <a:xfrm>
            <a:off x="3694175" y="615750"/>
            <a:ext cx="39003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chemeClr val="lt1"/>
                </a:solidFill>
                <a:latin typeface="Noto Serif JP"/>
                <a:ea typeface="Noto Serif JP"/>
                <a:cs typeface="Noto Serif JP"/>
                <a:sym typeface="Noto Serif JP"/>
              </a:rPr>
              <a:t>RST Components</a:t>
            </a:r>
            <a:endParaRPr sz="3600">
              <a:solidFill>
                <a:schemeClr val="lt1"/>
              </a:solidFill>
              <a:latin typeface="Noto Serif JP"/>
              <a:ea typeface="Noto Serif JP"/>
              <a:cs typeface="Noto Serif JP"/>
              <a:sym typeface="Noto Serif JP"/>
            </a:endParaRPr>
          </a:p>
        </p:txBody>
      </p:sp>
      <p:sp>
        <p:nvSpPr>
          <p:cNvPr id="164" name="Google Shape;164;p25"/>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600"/>
              <a:buNone/>
              <a:defRPr sz="16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1">
  <p:cSld name="CUSTOM_6_1_1_1_1_1_1_1_1_1_1_1_1_1_1_1_1_1_1_1_1_1_1_1_1_1_1_1_1_1_1_1_1_1_1_1_1_1_1_1_1_1_1_1_1_1_1_1_1_1_1_1_1_1_2">
    <p:bg>
      <p:bgPr>
        <a:solidFill>
          <a:schemeClr val="lt1"/>
        </a:solidFill>
      </p:bgPr>
    </p:bg>
    <p:spTree>
      <p:nvGrpSpPr>
        <p:cNvPr id="2903" name="Shape 2903"/>
        <p:cNvGrpSpPr/>
        <p:nvPr/>
      </p:nvGrpSpPr>
      <p:grpSpPr>
        <a:xfrm>
          <a:off x="0" y="0"/>
          <a:ext cx="0" cy="0"/>
          <a:chOff x="0" y="0"/>
          <a:chExt cx="0" cy="0"/>
        </a:xfrm>
      </p:grpSpPr>
      <p:sp>
        <p:nvSpPr>
          <p:cNvPr id="2904" name="Google Shape;2904;p233"/>
          <p:cNvSpPr/>
          <p:nvPr/>
        </p:nvSpPr>
        <p:spPr>
          <a:xfrm flipH="1">
            <a:off x="-34750" y="0"/>
            <a:ext cx="4037150" cy="4043525"/>
          </a:xfrm>
          <a:prstGeom prst="rect">
            <a:avLst/>
          </a:prstGeom>
          <a:noFill/>
          <a:ln>
            <a:noFill/>
          </a:ln>
        </p:spPr>
      </p:sp>
      <p:pic>
        <p:nvPicPr>
          <p:cNvPr id="2905" name="Google Shape;2905;p233"/>
          <p:cNvPicPr preferRelativeResize="0"/>
          <p:nvPr/>
        </p:nvPicPr>
        <p:blipFill rotWithShape="1">
          <a:blip r:embed="rId2">
            <a:alphaModFix/>
          </a:blip>
          <a:srcRect b="19" l="0" r="14170" t="19"/>
          <a:stretch/>
        </p:blipFill>
        <p:spPr>
          <a:xfrm rot="-5400000">
            <a:off x="228625" y="-282427"/>
            <a:ext cx="3199550" cy="3726300"/>
          </a:xfrm>
          <a:prstGeom prst="rect">
            <a:avLst/>
          </a:prstGeom>
          <a:noFill/>
          <a:ln>
            <a:noFill/>
          </a:ln>
        </p:spPr>
      </p:pic>
      <p:sp>
        <p:nvSpPr>
          <p:cNvPr id="2906" name="Google Shape;2906;p233"/>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2907" name="Google Shape;2907;p233"/>
          <p:cNvPicPr preferRelativeResize="0"/>
          <p:nvPr/>
        </p:nvPicPr>
        <p:blipFill>
          <a:blip r:embed="rId3">
            <a:alphaModFix/>
          </a:blip>
          <a:stretch>
            <a:fillRect/>
          </a:stretch>
        </p:blipFill>
        <p:spPr>
          <a:xfrm>
            <a:off x="847625" y="1597800"/>
            <a:ext cx="3077900" cy="3077900"/>
          </a:xfrm>
          <a:prstGeom prst="rect">
            <a:avLst/>
          </a:prstGeom>
          <a:noFill/>
          <a:ln>
            <a:noFill/>
          </a:ln>
        </p:spPr>
      </p:pic>
      <p:sp>
        <p:nvSpPr>
          <p:cNvPr id="2908" name="Google Shape;2908;p23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1">
  <p:cSld name="CUSTOM_6_1_1_1_1_1_1_1_1_1_1_1_1_1_1_1_1_1_1_1_1_1_1_1_1_1_1_1_1_1_1_1_1_1_1_1_1_1_1_1_1_1_1_1_1_1_1_1_1_1_1_1_1_1_2_1">
    <p:bg>
      <p:bgPr>
        <a:solidFill>
          <a:schemeClr val="lt1"/>
        </a:solidFill>
      </p:bgPr>
    </p:bg>
    <p:spTree>
      <p:nvGrpSpPr>
        <p:cNvPr id="2909" name="Shape 2909"/>
        <p:cNvGrpSpPr/>
        <p:nvPr/>
      </p:nvGrpSpPr>
      <p:grpSpPr>
        <a:xfrm>
          <a:off x="0" y="0"/>
          <a:ext cx="0" cy="0"/>
          <a:chOff x="0" y="0"/>
          <a:chExt cx="0" cy="0"/>
        </a:xfrm>
      </p:grpSpPr>
      <p:sp>
        <p:nvSpPr>
          <p:cNvPr id="2910" name="Google Shape;2910;p234"/>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11" name="Google Shape;2911;p234"/>
          <p:cNvSpPr/>
          <p:nvPr/>
        </p:nvSpPr>
        <p:spPr>
          <a:xfrm>
            <a:off x="1059850" y="1961400"/>
            <a:ext cx="3081527" cy="2475757"/>
          </a:xfrm>
          <a:prstGeom prst="rect">
            <a:avLst/>
          </a:prstGeom>
          <a:noFill/>
          <a:ln>
            <a:noFill/>
          </a:ln>
        </p:spPr>
      </p:sp>
      <p:sp>
        <p:nvSpPr>
          <p:cNvPr id="2912" name="Google Shape;2912;p23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234"/>
          <p:cNvSpPr/>
          <p:nvPr/>
        </p:nvSpPr>
        <p:spPr>
          <a:xfrm flipH="1">
            <a:off x="-34750" y="0"/>
            <a:ext cx="4037150" cy="4043525"/>
          </a:xfrm>
          <a:prstGeom prst="rect">
            <a:avLst/>
          </a:prstGeom>
          <a:noFill/>
          <a:ln>
            <a:noFill/>
          </a:ln>
        </p:spPr>
      </p:sp>
      <p:pic>
        <p:nvPicPr>
          <p:cNvPr id="2914" name="Google Shape;2914;p234"/>
          <p:cNvPicPr preferRelativeResize="0"/>
          <p:nvPr/>
        </p:nvPicPr>
        <p:blipFill rotWithShape="1">
          <a:blip r:embed="rId2">
            <a:alphaModFix/>
          </a:blip>
          <a:srcRect b="19" l="0" r="14170" t="19"/>
          <a:stretch/>
        </p:blipFill>
        <p:spPr>
          <a:xfrm rot="-5400000">
            <a:off x="228625" y="-282427"/>
            <a:ext cx="3199550" cy="37263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2">
  <p:cSld name="CUSTOM_6_1_1_1_1_1_1_1_1_1_1_1_1_1_1_1_1_1_1_1_1_1_1_1_1_1_1_1_1_1_1_1_1_1_1_1_1_1_1_1_1_1_1_1_1_1_1_1_1_1_1_1_1_1_1">
    <p:bg>
      <p:bgPr>
        <a:solidFill>
          <a:schemeClr val="lt1"/>
        </a:solidFill>
      </p:bgPr>
    </p:bg>
    <p:spTree>
      <p:nvGrpSpPr>
        <p:cNvPr id="2915" name="Shape 2915"/>
        <p:cNvGrpSpPr/>
        <p:nvPr/>
      </p:nvGrpSpPr>
      <p:grpSpPr>
        <a:xfrm>
          <a:off x="0" y="0"/>
          <a:ext cx="0" cy="0"/>
          <a:chOff x="0" y="0"/>
          <a:chExt cx="0" cy="0"/>
        </a:xfrm>
      </p:grpSpPr>
      <p:sp>
        <p:nvSpPr>
          <p:cNvPr id="2916" name="Google Shape;2916;p235"/>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17" name="Google Shape;2917;p235"/>
          <p:cNvSpPr/>
          <p:nvPr/>
        </p:nvSpPr>
        <p:spPr>
          <a:xfrm>
            <a:off x="-225" y="0"/>
            <a:ext cx="4572600" cy="5178600"/>
          </a:xfrm>
          <a:prstGeom prst="rect">
            <a:avLst/>
          </a:prstGeom>
          <a:solidFill>
            <a:srgbClr val="F9EB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918" name="Google Shape;2918;p235"/>
          <p:cNvPicPr preferRelativeResize="0"/>
          <p:nvPr/>
        </p:nvPicPr>
        <p:blipFill>
          <a:blip r:embed="rId2">
            <a:alphaModFix/>
          </a:blip>
          <a:stretch>
            <a:fillRect/>
          </a:stretch>
        </p:blipFill>
        <p:spPr>
          <a:xfrm>
            <a:off x="978300" y="2286876"/>
            <a:ext cx="2615401" cy="2615423"/>
          </a:xfrm>
          <a:prstGeom prst="rect">
            <a:avLst/>
          </a:prstGeom>
          <a:noFill/>
          <a:ln>
            <a:noFill/>
          </a:ln>
        </p:spPr>
      </p:pic>
      <p:sp>
        <p:nvSpPr>
          <p:cNvPr id="2919" name="Google Shape;2919;p235"/>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20" name="Google Shape;2920;p235"/>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21" name="Google Shape;2921;p235"/>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22" name="Google Shape;2922;p23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2">
  <p:cSld name="CUSTOM_6_1_1_1_1_1_1_1_1_1_1_1_1_1_1_1_1_1_1_1_1_1_1_1_1_1_1_1_1_1_1_1_1_1_1_1_1_1_1_1_1_1_1_1_1_1_1_1_1_1_1_1_1_1_1_2">
    <p:bg>
      <p:bgPr>
        <a:solidFill>
          <a:schemeClr val="lt1"/>
        </a:solidFill>
      </p:bgPr>
    </p:bg>
    <p:spTree>
      <p:nvGrpSpPr>
        <p:cNvPr id="2923" name="Shape 2923"/>
        <p:cNvGrpSpPr/>
        <p:nvPr/>
      </p:nvGrpSpPr>
      <p:grpSpPr>
        <a:xfrm>
          <a:off x="0" y="0"/>
          <a:ext cx="0" cy="0"/>
          <a:chOff x="0" y="0"/>
          <a:chExt cx="0" cy="0"/>
        </a:xfrm>
      </p:grpSpPr>
      <p:sp>
        <p:nvSpPr>
          <p:cNvPr id="2924" name="Google Shape;2924;p236"/>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25" name="Google Shape;2925;p236"/>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236"/>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27" name="Google Shape;2927;p236"/>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28" name="Google Shape;2928;p236"/>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2929" name="Google Shape;2929;p236"/>
          <p:cNvPicPr preferRelativeResize="0"/>
          <p:nvPr/>
        </p:nvPicPr>
        <p:blipFill>
          <a:blip r:embed="rId2">
            <a:alphaModFix/>
          </a:blip>
          <a:stretch>
            <a:fillRect/>
          </a:stretch>
        </p:blipFill>
        <p:spPr>
          <a:xfrm>
            <a:off x="1189613" y="2400299"/>
            <a:ext cx="2192774" cy="2028485"/>
          </a:xfrm>
          <a:prstGeom prst="rect">
            <a:avLst/>
          </a:prstGeom>
          <a:noFill/>
          <a:ln>
            <a:noFill/>
          </a:ln>
        </p:spPr>
      </p:pic>
      <p:sp>
        <p:nvSpPr>
          <p:cNvPr id="2930" name="Google Shape;2930;p23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2">
  <p:cSld name="CUSTOM_6_1_1_1_1_1_1_1_1_1_1_1_1_1_1_1_1_1_1_1_1_1_1_1_1_1_1_1_1_1_1_1_1_1_1_1_1_1_1_1_1_1_1_1_1_1_1_1_1_1_1_1_1_1_1_2_1">
    <p:bg>
      <p:bgPr>
        <a:solidFill>
          <a:schemeClr val="lt1"/>
        </a:solidFill>
      </p:bgPr>
    </p:bg>
    <p:spTree>
      <p:nvGrpSpPr>
        <p:cNvPr id="2931" name="Shape 2931"/>
        <p:cNvGrpSpPr/>
        <p:nvPr/>
      </p:nvGrpSpPr>
      <p:grpSpPr>
        <a:xfrm>
          <a:off x="0" y="0"/>
          <a:ext cx="0" cy="0"/>
          <a:chOff x="0" y="0"/>
          <a:chExt cx="0" cy="0"/>
        </a:xfrm>
      </p:grpSpPr>
      <p:sp>
        <p:nvSpPr>
          <p:cNvPr id="2932" name="Google Shape;2932;p237"/>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33" name="Google Shape;2933;p237"/>
          <p:cNvSpPr/>
          <p:nvPr/>
        </p:nvSpPr>
        <p:spPr>
          <a:xfrm>
            <a:off x="-225" y="0"/>
            <a:ext cx="4572600" cy="517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237"/>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35" name="Google Shape;2935;p237"/>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36" name="Google Shape;2936;p237"/>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2937" name="Google Shape;2937;p237"/>
          <p:cNvPicPr preferRelativeResize="0"/>
          <p:nvPr/>
        </p:nvPicPr>
        <p:blipFill>
          <a:blip r:embed="rId2">
            <a:alphaModFix/>
          </a:blip>
          <a:stretch>
            <a:fillRect/>
          </a:stretch>
        </p:blipFill>
        <p:spPr>
          <a:xfrm>
            <a:off x="1080850" y="2397325"/>
            <a:ext cx="2410449" cy="2260306"/>
          </a:xfrm>
          <a:prstGeom prst="rect">
            <a:avLst/>
          </a:prstGeom>
          <a:noFill/>
          <a:ln>
            <a:noFill/>
          </a:ln>
        </p:spPr>
      </p:pic>
      <p:sp>
        <p:nvSpPr>
          <p:cNvPr id="2938" name="Google Shape;2938;p23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3">
  <p:cSld name="CUSTOM_6_1_1_1_1_1_1_1_1_1_1_1_1_1_1_1_1_1_1_1_1_1_1_1_1_1_1_1_1_1_1_1_1_1_1_1_1_1_1_1_1_1_1_1_1_1_1_1_1_1_1_1_1_1_1_1">
    <p:bg>
      <p:bgPr>
        <a:solidFill>
          <a:schemeClr val="lt1"/>
        </a:solidFill>
      </p:bgPr>
    </p:bg>
    <p:spTree>
      <p:nvGrpSpPr>
        <p:cNvPr id="2939" name="Shape 2939"/>
        <p:cNvGrpSpPr/>
        <p:nvPr/>
      </p:nvGrpSpPr>
      <p:grpSpPr>
        <a:xfrm>
          <a:off x="0" y="0"/>
          <a:ext cx="0" cy="0"/>
          <a:chOff x="0" y="0"/>
          <a:chExt cx="0" cy="0"/>
        </a:xfrm>
      </p:grpSpPr>
      <p:sp>
        <p:nvSpPr>
          <p:cNvPr id="2940" name="Google Shape;2940;p238"/>
          <p:cNvSpPr/>
          <p:nvPr/>
        </p:nvSpPr>
        <p:spPr>
          <a:xfrm>
            <a:off x="-225" y="0"/>
            <a:ext cx="4572600" cy="5178600"/>
          </a:xfrm>
          <a:prstGeom prst="rect">
            <a:avLst/>
          </a:prstGeom>
          <a:solidFill>
            <a:srgbClr val="F9EB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941" name="Google Shape;2941;p238"/>
          <p:cNvPicPr preferRelativeResize="0"/>
          <p:nvPr/>
        </p:nvPicPr>
        <p:blipFill>
          <a:blip r:embed="rId2">
            <a:alphaModFix/>
          </a:blip>
          <a:stretch>
            <a:fillRect/>
          </a:stretch>
        </p:blipFill>
        <p:spPr>
          <a:xfrm>
            <a:off x="698900" y="1745925"/>
            <a:ext cx="3174200" cy="3174200"/>
          </a:xfrm>
          <a:prstGeom prst="rect">
            <a:avLst/>
          </a:prstGeom>
          <a:noFill/>
          <a:ln>
            <a:noFill/>
          </a:ln>
        </p:spPr>
      </p:pic>
      <p:sp>
        <p:nvSpPr>
          <p:cNvPr id="2942" name="Google Shape;2942;p238"/>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43" name="Google Shape;2943;p238"/>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44" name="Google Shape;2944;p23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3 ">
  <p:cSld name="CUSTOM_6_1_1_1_1_1_1_1_1_1_1_1_1_1_1_1_1_1_1_1_1_1_1_1_1_1_1_1_1_1_1_1_1_1_1_1_1_1_1_1_1_1_1_1_1_1_1_1_1_1_1_1_1_1_1_1_3">
    <p:bg>
      <p:bgPr>
        <a:solidFill>
          <a:schemeClr val="lt1"/>
        </a:solidFill>
      </p:bgPr>
    </p:bg>
    <p:spTree>
      <p:nvGrpSpPr>
        <p:cNvPr id="2945" name="Shape 2945"/>
        <p:cNvGrpSpPr/>
        <p:nvPr/>
      </p:nvGrpSpPr>
      <p:grpSpPr>
        <a:xfrm>
          <a:off x="0" y="0"/>
          <a:ext cx="0" cy="0"/>
          <a:chOff x="0" y="0"/>
          <a:chExt cx="0" cy="0"/>
        </a:xfrm>
      </p:grpSpPr>
      <p:sp>
        <p:nvSpPr>
          <p:cNvPr id="2946" name="Google Shape;2946;p239"/>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239"/>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48" name="Google Shape;2948;p239"/>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2949" name="Google Shape;2949;p239"/>
          <p:cNvPicPr preferRelativeResize="0"/>
          <p:nvPr/>
        </p:nvPicPr>
        <p:blipFill>
          <a:blip r:embed="rId2">
            <a:alphaModFix/>
          </a:blip>
          <a:stretch>
            <a:fillRect/>
          </a:stretch>
        </p:blipFill>
        <p:spPr>
          <a:xfrm>
            <a:off x="751662" y="1874850"/>
            <a:ext cx="3068824" cy="2840667"/>
          </a:xfrm>
          <a:prstGeom prst="rect">
            <a:avLst/>
          </a:prstGeom>
          <a:noFill/>
          <a:ln>
            <a:noFill/>
          </a:ln>
        </p:spPr>
      </p:pic>
      <p:sp>
        <p:nvSpPr>
          <p:cNvPr id="2950" name="Google Shape;2950;p23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3">
  <p:cSld name="CUSTOM_6_1_1_1_1_1_1_1_1_1_1_1_1_1_1_1_1_1_1_1_1_1_1_1_1_1_1_1_1_1_1_1_1_1_1_1_1_1_1_1_1_1_1_1_1_1_1_1_1_1_1_1_1_1_1_1_2">
    <p:bg>
      <p:bgPr>
        <a:solidFill>
          <a:schemeClr val="lt1"/>
        </a:solidFill>
      </p:bgPr>
    </p:bg>
    <p:spTree>
      <p:nvGrpSpPr>
        <p:cNvPr id="2951" name="Shape 2951"/>
        <p:cNvGrpSpPr/>
        <p:nvPr/>
      </p:nvGrpSpPr>
      <p:grpSpPr>
        <a:xfrm>
          <a:off x="0" y="0"/>
          <a:ext cx="0" cy="0"/>
          <a:chOff x="0" y="0"/>
          <a:chExt cx="0" cy="0"/>
        </a:xfrm>
      </p:grpSpPr>
      <p:sp>
        <p:nvSpPr>
          <p:cNvPr id="2952" name="Google Shape;2952;p240"/>
          <p:cNvSpPr/>
          <p:nvPr/>
        </p:nvSpPr>
        <p:spPr>
          <a:xfrm>
            <a:off x="-225" y="0"/>
            <a:ext cx="4572600" cy="517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240"/>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54" name="Google Shape;2954;p240"/>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2955" name="Google Shape;2955;p240"/>
          <p:cNvPicPr preferRelativeResize="0"/>
          <p:nvPr/>
        </p:nvPicPr>
        <p:blipFill>
          <a:blip r:embed="rId2">
            <a:alphaModFix/>
          </a:blip>
          <a:stretch>
            <a:fillRect/>
          </a:stretch>
        </p:blipFill>
        <p:spPr>
          <a:xfrm>
            <a:off x="751662" y="1863775"/>
            <a:ext cx="3068825" cy="2879364"/>
          </a:xfrm>
          <a:prstGeom prst="rect">
            <a:avLst/>
          </a:prstGeom>
          <a:noFill/>
          <a:ln>
            <a:noFill/>
          </a:ln>
        </p:spPr>
      </p:pic>
      <p:sp>
        <p:nvSpPr>
          <p:cNvPr id="2956" name="Google Shape;2956;p24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4">
  <p:cSld name="CUSTOM_6_1_1_1_1_1_1_1_1_1_1_1_1_1_1_1_1_1_1_1_1_1_1_1_1_1_1_1_1_1_1_1_1_1_1_1_1_1_1_1_1_1_1_1_1_1_1_1_1_1_1_1_1_1_1_1_1">
    <p:bg>
      <p:bgPr>
        <a:solidFill>
          <a:schemeClr val="accent3"/>
        </a:solidFill>
      </p:bgPr>
    </p:bg>
    <p:spTree>
      <p:nvGrpSpPr>
        <p:cNvPr id="2957" name="Shape 2957"/>
        <p:cNvGrpSpPr/>
        <p:nvPr/>
      </p:nvGrpSpPr>
      <p:grpSpPr>
        <a:xfrm>
          <a:off x="0" y="0"/>
          <a:ext cx="0" cy="0"/>
          <a:chOff x="0" y="0"/>
          <a:chExt cx="0" cy="0"/>
        </a:xfrm>
      </p:grpSpPr>
      <p:sp>
        <p:nvSpPr>
          <p:cNvPr id="2958" name="Google Shape;2958;p241"/>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2959" name="Google Shape;2959;p241"/>
          <p:cNvPicPr preferRelativeResize="0"/>
          <p:nvPr/>
        </p:nvPicPr>
        <p:blipFill>
          <a:blip r:embed="rId2">
            <a:alphaModFix/>
          </a:blip>
          <a:stretch>
            <a:fillRect/>
          </a:stretch>
        </p:blipFill>
        <p:spPr>
          <a:xfrm>
            <a:off x="622725" y="598438"/>
            <a:ext cx="3946651" cy="3946623"/>
          </a:xfrm>
          <a:prstGeom prst="rect">
            <a:avLst/>
          </a:prstGeom>
          <a:noFill/>
          <a:ln>
            <a:noFill/>
          </a:ln>
        </p:spPr>
      </p:pic>
      <p:sp>
        <p:nvSpPr>
          <p:cNvPr id="2960" name="Google Shape;2960;p24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4">
  <p:cSld name="CUSTOM_6_1_1_1_1_1_1_1_1_1_1_1_1_1_1_1_1_1_1_1_1_1_1_1_1_1_1_1_1_1_1_1_1_1_1_1_1_1_1_1_1_1_1_1_1_1_1_1_1_1_1_1_1_1_1_1_1_1">
    <p:bg>
      <p:bgPr>
        <a:solidFill>
          <a:schemeClr val="dk1"/>
        </a:solidFill>
      </p:bgPr>
    </p:bg>
    <p:spTree>
      <p:nvGrpSpPr>
        <p:cNvPr id="2961" name="Shape 2961"/>
        <p:cNvGrpSpPr/>
        <p:nvPr/>
      </p:nvGrpSpPr>
      <p:grpSpPr>
        <a:xfrm>
          <a:off x="0" y="0"/>
          <a:ext cx="0" cy="0"/>
          <a:chOff x="0" y="0"/>
          <a:chExt cx="0" cy="0"/>
        </a:xfrm>
      </p:grpSpPr>
      <p:sp>
        <p:nvSpPr>
          <p:cNvPr id="2962" name="Google Shape;2962;p242"/>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pic>
        <p:nvPicPr>
          <p:cNvPr id="2963" name="Google Shape;2963;p242"/>
          <p:cNvPicPr preferRelativeResize="0"/>
          <p:nvPr/>
        </p:nvPicPr>
        <p:blipFill rotWithShape="1">
          <a:blip r:embed="rId2">
            <a:alphaModFix/>
          </a:blip>
          <a:srcRect b="0" l="12648" r="0" t="0"/>
          <a:stretch/>
        </p:blipFill>
        <p:spPr>
          <a:xfrm>
            <a:off x="0" y="323925"/>
            <a:ext cx="4130449" cy="4377100"/>
          </a:xfrm>
          <a:prstGeom prst="rect">
            <a:avLst/>
          </a:prstGeom>
          <a:noFill/>
          <a:ln>
            <a:noFill/>
          </a:ln>
        </p:spPr>
      </p:pic>
      <p:sp>
        <p:nvSpPr>
          <p:cNvPr id="2964" name="Google Shape;2964;p24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Light">
  <p:cSld name="CUSTOM_6_1_1_1_1_1_1_1_1_1_1_1_1">
    <p:bg>
      <p:bgPr>
        <a:solidFill>
          <a:schemeClr val="lt1"/>
        </a:solidFill>
      </p:bgPr>
    </p:bg>
    <p:spTree>
      <p:nvGrpSpPr>
        <p:cNvPr id="165" name="Shape 165"/>
        <p:cNvGrpSpPr/>
        <p:nvPr/>
      </p:nvGrpSpPr>
      <p:grpSpPr>
        <a:xfrm>
          <a:off x="0" y="0"/>
          <a:ext cx="0" cy="0"/>
          <a:chOff x="0" y="0"/>
          <a:chExt cx="0" cy="0"/>
        </a:xfrm>
      </p:grpSpPr>
      <p:pic>
        <p:nvPicPr>
          <p:cNvPr id="166" name="Google Shape;166;p26"/>
          <p:cNvPicPr preferRelativeResize="0"/>
          <p:nvPr/>
        </p:nvPicPr>
        <p:blipFill rotWithShape="1">
          <a:blip r:embed="rId2">
            <a:alphaModFix/>
          </a:blip>
          <a:srcRect b="9812" l="37117" r="5434" t="0"/>
          <a:stretch/>
        </p:blipFill>
        <p:spPr>
          <a:xfrm rot="5400000">
            <a:off x="1442288" y="-1489912"/>
            <a:ext cx="5162550" cy="8104275"/>
          </a:xfrm>
          <a:prstGeom prst="rect">
            <a:avLst/>
          </a:prstGeom>
          <a:noFill/>
          <a:ln>
            <a:noFill/>
          </a:ln>
        </p:spPr>
      </p:pic>
      <p:sp>
        <p:nvSpPr>
          <p:cNvPr id="167" name="Google Shape;167;p26"/>
          <p:cNvSpPr/>
          <p:nvPr>
            <p:ph idx="2" type="pic"/>
          </p:nvPr>
        </p:nvSpPr>
        <p:spPr>
          <a:xfrm>
            <a:off x="5008288" y="3559040"/>
            <a:ext cx="877800" cy="877800"/>
          </a:xfrm>
          <a:prstGeom prst="ellipse">
            <a:avLst/>
          </a:prstGeom>
          <a:noFill/>
          <a:ln>
            <a:noFill/>
          </a:ln>
        </p:spPr>
      </p:sp>
      <p:sp>
        <p:nvSpPr>
          <p:cNvPr id="168" name="Google Shape;168;p2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6"/>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170" name="Google Shape;170;p26"/>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
        <p:nvSpPr>
          <p:cNvPr id="171" name="Google Shape;171;p26"/>
          <p:cNvSpPr txBox="1"/>
          <p:nvPr>
            <p:ph idx="4"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72" name="Google Shape;172;p26"/>
          <p:cNvSpPr/>
          <p:nvPr>
            <p:ph idx="5" type="pic"/>
          </p:nvPr>
        </p:nvSpPr>
        <p:spPr>
          <a:xfrm>
            <a:off x="5008288" y="2567565"/>
            <a:ext cx="877800" cy="877800"/>
          </a:xfrm>
          <a:prstGeom prst="ellipse">
            <a:avLst/>
          </a:prstGeom>
          <a:noFill/>
          <a:ln>
            <a:noFill/>
          </a:ln>
        </p:spPr>
      </p:sp>
      <p:sp>
        <p:nvSpPr>
          <p:cNvPr id="173" name="Google Shape;173;p26"/>
          <p:cNvSpPr txBox="1"/>
          <p:nvPr>
            <p:ph idx="6" type="title"/>
          </p:nvPr>
        </p:nvSpPr>
        <p:spPr>
          <a:xfrm>
            <a:off x="6108192" y="273238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74" name="Google Shape;174;p26"/>
          <p:cNvSpPr/>
          <p:nvPr>
            <p:ph idx="7" type="pic"/>
          </p:nvPr>
        </p:nvSpPr>
        <p:spPr>
          <a:xfrm>
            <a:off x="5008288" y="1576090"/>
            <a:ext cx="877800" cy="877800"/>
          </a:xfrm>
          <a:prstGeom prst="ellipse">
            <a:avLst/>
          </a:prstGeom>
          <a:noFill/>
          <a:ln>
            <a:noFill/>
          </a:ln>
        </p:spPr>
      </p:sp>
      <p:sp>
        <p:nvSpPr>
          <p:cNvPr id="175" name="Google Shape;175;p26"/>
          <p:cNvSpPr txBox="1"/>
          <p:nvPr>
            <p:ph idx="8" type="title"/>
          </p:nvPr>
        </p:nvSpPr>
        <p:spPr>
          <a:xfrm>
            <a:off x="6108192" y="174091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76" name="Google Shape;176;p26"/>
          <p:cNvSpPr/>
          <p:nvPr>
            <p:ph idx="9" type="pic"/>
          </p:nvPr>
        </p:nvSpPr>
        <p:spPr>
          <a:xfrm>
            <a:off x="5008288" y="584615"/>
            <a:ext cx="877800" cy="877800"/>
          </a:xfrm>
          <a:prstGeom prst="ellipse">
            <a:avLst/>
          </a:prstGeom>
          <a:noFill/>
          <a:ln>
            <a:noFill/>
          </a:ln>
        </p:spPr>
      </p:sp>
      <p:sp>
        <p:nvSpPr>
          <p:cNvPr id="177" name="Google Shape;177;p26"/>
          <p:cNvSpPr txBox="1"/>
          <p:nvPr>
            <p:ph idx="13" type="title"/>
          </p:nvPr>
        </p:nvSpPr>
        <p:spPr>
          <a:xfrm>
            <a:off x="6108192" y="74943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4">
  <p:cSld name="CUSTOM_6_1_1_1_1_1_1_1_1_1_1_1_1_1_1_1_1_1_1_1_1_1_1_1_1_1_1_1_1_1_1_1_1_1_1_1_1_1_1_1_1_1_1_1_1_1_1_1_1_1_1_1_1_1_1_1_1_1_1">
    <p:bg>
      <p:bgPr>
        <a:solidFill>
          <a:schemeClr val="dk1"/>
        </a:solidFill>
      </p:bgPr>
    </p:bg>
    <p:spTree>
      <p:nvGrpSpPr>
        <p:cNvPr id="2965" name="Shape 2965"/>
        <p:cNvGrpSpPr/>
        <p:nvPr/>
      </p:nvGrpSpPr>
      <p:grpSpPr>
        <a:xfrm>
          <a:off x="0" y="0"/>
          <a:ext cx="0" cy="0"/>
          <a:chOff x="0" y="0"/>
          <a:chExt cx="0" cy="0"/>
        </a:xfrm>
      </p:grpSpPr>
      <p:sp>
        <p:nvSpPr>
          <p:cNvPr id="2966" name="Google Shape;2966;p243"/>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pic>
        <p:nvPicPr>
          <p:cNvPr id="2967" name="Google Shape;2967;p243"/>
          <p:cNvPicPr preferRelativeResize="0"/>
          <p:nvPr/>
        </p:nvPicPr>
        <p:blipFill rotWithShape="1">
          <a:blip r:embed="rId2">
            <a:alphaModFix/>
          </a:blip>
          <a:srcRect b="0" l="9518" r="0" t="0"/>
          <a:stretch/>
        </p:blipFill>
        <p:spPr>
          <a:xfrm>
            <a:off x="-225" y="615750"/>
            <a:ext cx="4133326" cy="4286225"/>
          </a:xfrm>
          <a:prstGeom prst="rect">
            <a:avLst/>
          </a:prstGeom>
          <a:noFill/>
          <a:ln>
            <a:noFill/>
          </a:ln>
        </p:spPr>
      </p:pic>
      <p:sp>
        <p:nvSpPr>
          <p:cNvPr id="2968" name="Google Shape;2968;p24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5">
  <p:cSld name="CUSTOM_6_1_1_1_1_1_1_1_1_1_1_1_1_1_1_1_1_1_1_1_1_1_1_1_1_1_1_1_1_1_1_1_1_1_1_1_1_1_1_1_1_1_1_1_1_1_1_1_1_1_1_1_1_1_1_1_1_1_1_1">
    <p:bg>
      <p:bgPr>
        <a:solidFill>
          <a:schemeClr val="accent3"/>
        </a:solidFill>
      </p:bgPr>
    </p:bg>
    <p:spTree>
      <p:nvGrpSpPr>
        <p:cNvPr id="2969" name="Shape 2969"/>
        <p:cNvGrpSpPr/>
        <p:nvPr/>
      </p:nvGrpSpPr>
      <p:grpSpPr>
        <a:xfrm>
          <a:off x="0" y="0"/>
          <a:ext cx="0" cy="0"/>
          <a:chOff x="0" y="0"/>
          <a:chExt cx="0" cy="0"/>
        </a:xfrm>
      </p:grpSpPr>
      <p:sp>
        <p:nvSpPr>
          <p:cNvPr id="2970" name="Google Shape;2970;p244"/>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2971" name="Google Shape;2971;p244"/>
          <p:cNvPicPr preferRelativeResize="0"/>
          <p:nvPr/>
        </p:nvPicPr>
        <p:blipFill>
          <a:blip r:embed="rId2">
            <a:alphaModFix/>
          </a:blip>
          <a:stretch>
            <a:fillRect/>
          </a:stretch>
        </p:blipFill>
        <p:spPr>
          <a:xfrm>
            <a:off x="978300" y="2286876"/>
            <a:ext cx="2615401" cy="2615423"/>
          </a:xfrm>
          <a:prstGeom prst="rect">
            <a:avLst/>
          </a:prstGeom>
          <a:noFill/>
          <a:ln>
            <a:noFill/>
          </a:ln>
        </p:spPr>
      </p:pic>
      <p:sp>
        <p:nvSpPr>
          <p:cNvPr id="2972" name="Google Shape;2972;p244"/>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73" name="Google Shape;2973;p244"/>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74" name="Google Shape;2974;p244"/>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75" name="Google Shape;2975;p24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5">
  <p:cSld name="CUSTOM_6_1_1_1_1_1_1_1_1_1_1_1_1_1_1_1_1_1_1_1_1_1_1_1_1_1_1_1_1_1_1_1_1_1_1_1_1_1_1_1_1_1_1_1_1_1_1_1_1_1_1_1_1_1_1_1_1_1_1_1_1">
    <p:bg>
      <p:bgPr>
        <a:solidFill>
          <a:schemeClr val="dk1"/>
        </a:solidFill>
      </p:bgPr>
    </p:bg>
    <p:spTree>
      <p:nvGrpSpPr>
        <p:cNvPr id="2976" name="Shape 2976"/>
        <p:cNvGrpSpPr/>
        <p:nvPr/>
      </p:nvGrpSpPr>
      <p:grpSpPr>
        <a:xfrm>
          <a:off x="0" y="0"/>
          <a:ext cx="0" cy="0"/>
          <a:chOff x="0" y="0"/>
          <a:chExt cx="0" cy="0"/>
        </a:xfrm>
      </p:grpSpPr>
      <p:sp>
        <p:nvSpPr>
          <p:cNvPr id="2977" name="Google Shape;2977;p245"/>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978" name="Google Shape;2978;p245"/>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79" name="Google Shape;2979;p245"/>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80" name="Google Shape;2980;p245"/>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2981" name="Google Shape;2981;p245"/>
          <p:cNvPicPr preferRelativeResize="0"/>
          <p:nvPr/>
        </p:nvPicPr>
        <p:blipFill>
          <a:blip r:embed="rId2">
            <a:alphaModFix/>
          </a:blip>
          <a:stretch>
            <a:fillRect/>
          </a:stretch>
        </p:blipFill>
        <p:spPr>
          <a:xfrm>
            <a:off x="1080775" y="2400300"/>
            <a:ext cx="2410450" cy="2229852"/>
          </a:xfrm>
          <a:prstGeom prst="rect">
            <a:avLst/>
          </a:prstGeom>
          <a:noFill/>
          <a:ln>
            <a:noFill/>
          </a:ln>
        </p:spPr>
      </p:pic>
      <p:sp>
        <p:nvSpPr>
          <p:cNvPr id="2982" name="Google Shape;2982;p24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5">
  <p:cSld name="CUSTOM_6_1_1_1_1_1_1_1_1_1_1_1_1_1_1_1_1_1_1_1_1_1_1_1_1_1_1_1_1_1_1_1_1_1_1_1_1_1_1_1_1_1_1_1_1_1_1_1_1_1_1_1_1_1_1_1_1_1_1_1_1_1">
    <p:bg>
      <p:bgPr>
        <a:solidFill>
          <a:schemeClr val="accent1"/>
        </a:solidFill>
      </p:bgPr>
    </p:bg>
    <p:spTree>
      <p:nvGrpSpPr>
        <p:cNvPr id="2983" name="Shape 2983"/>
        <p:cNvGrpSpPr/>
        <p:nvPr/>
      </p:nvGrpSpPr>
      <p:grpSpPr>
        <a:xfrm>
          <a:off x="0" y="0"/>
          <a:ext cx="0" cy="0"/>
          <a:chOff x="0" y="0"/>
          <a:chExt cx="0" cy="0"/>
        </a:xfrm>
      </p:grpSpPr>
      <p:sp>
        <p:nvSpPr>
          <p:cNvPr id="2984" name="Google Shape;2984;p246"/>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985" name="Google Shape;2985;p246"/>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86" name="Google Shape;2986;p246"/>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87" name="Google Shape;2987;p246"/>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2988" name="Google Shape;2988;p246"/>
          <p:cNvPicPr preferRelativeResize="0"/>
          <p:nvPr/>
        </p:nvPicPr>
        <p:blipFill>
          <a:blip r:embed="rId2">
            <a:alphaModFix/>
          </a:blip>
          <a:stretch>
            <a:fillRect/>
          </a:stretch>
        </p:blipFill>
        <p:spPr>
          <a:xfrm>
            <a:off x="1080850" y="2397325"/>
            <a:ext cx="2410449" cy="2260306"/>
          </a:xfrm>
          <a:prstGeom prst="rect">
            <a:avLst/>
          </a:prstGeom>
          <a:noFill/>
          <a:ln>
            <a:noFill/>
          </a:ln>
        </p:spPr>
      </p:pic>
      <p:sp>
        <p:nvSpPr>
          <p:cNvPr id="2989" name="Google Shape;2989;p24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
  <p:cSld name="CUSTOM_6_1_1_1_1_1_1_1_1_1_1_1_1_1_1_1_1_1_1_1_1_1_1_1_1_1_1_1_1_1_1_1_1_1_1_1_1_1_1_1_1_1_1_1_1_1_1_1_1_1_1_1_1_1_1_1_1_1_1_1_1_1_1">
    <p:bg>
      <p:bgPr>
        <a:solidFill>
          <a:schemeClr val="dk1"/>
        </a:solidFill>
      </p:bgPr>
    </p:bg>
    <p:spTree>
      <p:nvGrpSpPr>
        <p:cNvPr id="2990" name="Shape 2990"/>
        <p:cNvGrpSpPr/>
        <p:nvPr/>
      </p:nvGrpSpPr>
      <p:grpSpPr>
        <a:xfrm>
          <a:off x="0" y="0"/>
          <a:ext cx="0" cy="0"/>
          <a:chOff x="0" y="0"/>
          <a:chExt cx="0" cy="0"/>
        </a:xfrm>
      </p:grpSpPr>
      <p:sp>
        <p:nvSpPr>
          <p:cNvPr id="2991" name="Google Shape;2991;p24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247"/>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93" name="Google Shape;2993;p247"/>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94" name="Google Shape;2994;p247"/>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995" name="Google Shape;2995;p247"/>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2996" name="Google Shape;2996;p247"/>
          <p:cNvSpPr/>
          <p:nvPr>
            <p:ph idx="4" type="pic"/>
          </p:nvPr>
        </p:nvSpPr>
        <p:spPr>
          <a:xfrm>
            <a:off x="5008275" y="0"/>
            <a:ext cx="41331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2">
  <p:cSld name="CUSTOM_6_1_1_1_1_1_1_1_1_1_1_1_1_1_1_1_1_1_1_1_1_1_1_1_1_1_1_1_1_1_1_1_1_1_1_1_1_1_1_1_1_1_1_1_1_1_1_1_1_1_1_1_1_1_1_1_1_1_1_1_1_1_1_1">
    <p:bg>
      <p:bgPr>
        <a:solidFill>
          <a:schemeClr val="lt1"/>
        </a:solidFill>
      </p:bgPr>
    </p:bg>
    <p:spTree>
      <p:nvGrpSpPr>
        <p:cNvPr id="2997" name="Shape 2997"/>
        <p:cNvGrpSpPr/>
        <p:nvPr/>
      </p:nvGrpSpPr>
      <p:grpSpPr>
        <a:xfrm>
          <a:off x="0" y="0"/>
          <a:ext cx="0" cy="0"/>
          <a:chOff x="0" y="0"/>
          <a:chExt cx="0" cy="0"/>
        </a:xfrm>
      </p:grpSpPr>
      <p:sp>
        <p:nvSpPr>
          <p:cNvPr id="2998" name="Google Shape;2998;p24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248"/>
          <p:cNvSpPr/>
          <p:nvPr/>
        </p:nvSpPr>
        <p:spPr>
          <a:xfrm>
            <a:off x="4572000"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000" name="Google Shape;3000;p248"/>
          <p:cNvSpPr txBox="1"/>
          <p:nvPr>
            <p:ph type="title"/>
          </p:nvPr>
        </p:nvSpPr>
        <p:spPr>
          <a:xfrm>
            <a:off x="479994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001" name="Google Shape;3001;p248"/>
          <p:cNvSpPr txBox="1"/>
          <p:nvPr>
            <p:ph idx="2" type="title"/>
          </p:nvPr>
        </p:nvSpPr>
        <p:spPr>
          <a:xfrm>
            <a:off x="4571999" y="1380750"/>
            <a:ext cx="39477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002" name="Google Shape;3002;p248"/>
          <p:cNvSpPr txBox="1"/>
          <p:nvPr>
            <p:ph idx="3" type="title"/>
          </p:nvPr>
        </p:nvSpPr>
        <p:spPr>
          <a:xfrm>
            <a:off x="4572000" y="3072375"/>
            <a:ext cx="35088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003" name="Google Shape;3003;p248"/>
          <p:cNvSpPr/>
          <p:nvPr>
            <p:ph idx="4" type="pic"/>
          </p:nvPr>
        </p:nvSpPr>
        <p:spPr>
          <a:xfrm>
            <a:off x="0" y="0"/>
            <a:ext cx="36942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3">
  <p:cSld name="CUSTOM_6_1_1_1_1_1_1_1_1_1_1_1_1_1_1_1_1_1_1_1_1_1_1_1_1_1_1_1_1_1_1_1_1_1_1_1_1_1_1_1_1_1_1_1_1_1_1_1_1_1_1_1_1_1_1_1_1_1_1_1_1_1_1_1_1">
    <p:bg>
      <p:bgPr>
        <a:solidFill>
          <a:schemeClr val="lt1"/>
        </a:solidFill>
      </p:bgPr>
    </p:bg>
    <p:spTree>
      <p:nvGrpSpPr>
        <p:cNvPr id="3004" name="Shape 3004"/>
        <p:cNvGrpSpPr/>
        <p:nvPr/>
      </p:nvGrpSpPr>
      <p:grpSpPr>
        <a:xfrm>
          <a:off x="0" y="0"/>
          <a:ext cx="0" cy="0"/>
          <a:chOff x="0" y="0"/>
          <a:chExt cx="0" cy="0"/>
        </a:xfrm>
      </p:grpSpPr>
      <p:sp>
        <p:nvSpPr>
          <p:cNvPr id="3005" name="Google Shape;3005;p24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249"/>
          <p:cNvSpPr txBox="1"/>
          <p:nvPr>
            <p:ph type="title"/>
          </p:nvPr>
        </p:nvSpPr>
        <p:spPr>
          <a:xfrm>
            <a:off x="4133088" y="612648"/>
            <a:ext cx="43890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007" name="Google Shape;3007;p249"/>
          <p:cNvSpPr txBox="1"/>
          <p:nvPr>
            <p:ph idx="2" type="title"/>
          </p:nvPr>
        </p:nvSpPr>
        <p:spPr>
          <a:xfrm>
            <a:off x="4133088" y="2459736"/>
            <a:ext cx="43890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008" name="Google Shape;3008;p249"/>
          <p:cNvSpPr/>
          <p:nvPr>
            <p:ph idx="3" type="pic"/>
          </p:nvPr>
        </p:nvSpPr>
        <p:spPr>
          <a:xfrm>
            <a:off x="0" y="0"/>
            <a:ext cx="32526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4">
  <p:cSld name="CUSTOM_6_1_1_1_1_1_1_1_1_1_1_1_1_1_1_1_1_1_1_1_1_1_1_1_1_1_1_1_1_1_1_1_1_1_1_1_1_1_1_1_1_1_1_1_1_1_1_1_1_1_1_1_1_1_1_1_1_1_1_1_1_1_1_1_1_1">
    <p:bg>
      <p:bgPr>
        <a:solidFill>
          <a:schemeClr val="lt1"/>
        </a:solidFill>
      </p:bgPr>
    </p:bg>
    <p:spTree>
      <p:nvGrpSpPr>
        <p:cNvPr id="3009" name="Shape 3009"/>
        <p:cNvGrpSpPr/>
        <p:nvPr/>
      </p:nvGrpSpPr>
      <p:grpSpPr>
        <a:xfrm>
          <a:off x="0" y="0"/>
          <a:ext cx="0" cy="0"/>
          <a:chOff x="0" y="0"/>
          <a:chExt cx="0" cy="0"/>
        </a:xfrm>
      </p:grpSpPr>
      <p:sp>
        <p:nvSpPr>
          <p:cNvPr id="3010" name="Google Shape;3010;p25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250"/>
          <p:cNvSpPr/>
          <p:nvPr>
            <p:ph idx="2" type="pic"/>
          </p:nvPr>
        </p:nvSpPr>
        <p:spPr>
          <a:xfrm>
            <a:off x="0" y="0"/>
            <a:ext cx="4572000" cy="5143500"/>
          </a:xfrm>
          <a:prstGeom prst="rect">
            <a:avLst/>
          </a:prstGeom>
          <a:noFill/>
          <a:ln>
            <a:noFill/>
          </a:ln>
        </p:spPr>
      </p:sp>
      <p:sp>
        <p:nvSpPr>
          <p:cNvPr id="3012" name="Google Shape;3012;p250"/>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5">
  <p:cSld name="CUSTOM_6_1_1_1_1_1_1_1_1_1_1_1_1_1_1_1_1_1_1_1_1_1_1_1_1_1_1_1_1_1_1_1_1_1_1_1_1_1_1_1_1_1_1_1_1_1_1_1_1_1_1_1_1_1_1_1_1_1_1_1_1_1_1_1_1_1_1">
    <p:bg>
      <p:bgPr>
        <a:solidFill>
          <a:schemeClr val="lt1"/>
        </a:solidFill>
      </p:bgPr>
    </p:bg>
    <p:spTree>
      <p:nvGrpSpPr>
        <p:cNvPr id="3013" name="Shape 3013"/>
        <p:cNvGrpSpPr/>
        <p:nvPr/>
      </p:nvGrpSpPr>
      <p:grpSpPr>
        <a:xfrm>
          <a:off x="0" y="0"/>
          <a:ext cx="0" cy="0"/>
          <a:chOff x="0" y="0"/>
          <a:chExt cx="0" cy="0"/>
        </a:xfrm>
      </p:grpSpPr>
      <p:sp>
        <p:nvSpPr>
          <p:cNvPr id="3014" name="Google Shape;3014;p251"/>
          <p:cNvSpPr/>
          <p:nvPr>
            <p:ph idx="2" type="pic"/>
          </p:nvPr>
        </p:nvSpPr>
        <p:spPr>
          <a:xfrm>
            <a:off x="5886100" y="0"/>
            <a:ext cx="3264300" cy="5143500"/>
          </a:xfrm>
          <a:prstGeom prst="rect">
            <a:avLst/>
          </a:prstGeom>
          <a:noFill/>
          <a:ln>
            <a:noFill/>
          </a:ln>
        </p:spPr>
      </p:sp>
      <p:sp>
        <p:nvSpPr>
          <p:cNvPr id="3015" name="Google Shape;3015;p251"/>
          <p:cNvSpPr txBox="1"/>
          <p:nvPr>
            <p:ph type="title"/>
          </p:nvPr>
        </p:nvSpPr>
        <p:spPr>
          <a:xfrm>
            <a:off x="621800" y="612650"/>
            <a:ext cx="43866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6">
  <p:cSld name="CUSTOM_6_1_1_1_1_1_1_1_1_1_1_1_1_1_1_1_1_1_1_1_1_1_1_1_1_1_1_1_1_1_1_1_1_1_1_1_1_1_1_1_1_1_1_1_1_1_1_1_1_1_1_1_1_1_1_1_1_1_1_1_1_1_1_1_1_1_1_1">
    <p:bg>
      <p:bgPr>
        <a:solidFill>
          <a:schemeClr val="lt1"/>
        </a:solidFill>
      </p:bgPr>
    </p:bg>
    <p:spTree>
      <p:nvGrpSpPr>
        <p:cNvPr id="3016" name="Shape 3016"/>
        <p:cNvGrpSpPr/>
        <p:nvPr/>
      </p:nvGrpSpPr>
      <p:grpSpPr>
        <a:xfrm>
          <a:off x="0" y="0"/>
          <a:ext cx="0" cy="0"/>
          <a:chOff x="0" y="0"/>
          <a:chExt cx="0" cy="0"/>
        </a:xfrm>
      </p:grpSpPr>
      <p:sp>
        <p:nvSpPr>
          <p:cNvPr id="3017" name="Google Shape;3017;p252"/>
          <p:cNvSpPr/>
          <p:nvPr>
            <p:ph idx="2" type="pic"/>
          </p:nvPr>
        </p:nvSpPr>
        <p:spPr>
          <a:xfrm>
            <a:off x="5008275" y="0"/>
            <a:ext cx="4133100" cy="5143500"/>
          </a:xfrm>
          <a:prstGeom prst="rect">
            <a:avLst/>
          </a:prstGeom>
          <a:noFill/>
          <a:ln>
            <a:noFill/>
          </a:ln>
        </p:spPr>
      </p:sp>
      <p:sp>
        <p:nvSpPr>
          <p:cNvPr id="3018" name="Google Shape;3018;p252"/>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019" name="Google Shape;3019;p252"/>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Dark">
  <p:cSld name="CUSTOM_6_1_1_1_1_1_1_1_1_1_1_1_1_1">
    <p:bg>
      <p:bgPr>
        <a:solidFill>
          <a:schemeClr val="dk1"/>
        </a:solidFill>
      </p:bgPr>
    </p:bg>
    <p:spTree>
      <p:nvGrpSpPr>
        <p:cNvPr id="178" name="Shape 178"/>
        <p:cNvGrpSpPr/>
        <p:nvPr/>
      </p:nvGrpSpPr>
      <p:grpSpPr>
        <a:xfrm>
          <a:off x="0" y="0"/>
          <a:ext cx="0" cy="0"/>
          <a:chOff x="0" y="0"/>
          <a:chExt cx="0" cy="0"/>
        </a:xfrm>
      </p:grpSpPr>
      <p:pic>
        <p:nvPicPr>
          <p:cNvPr id="179" name="Google Shape;179;p27"/>
          <p:cNvPicPr preferRelativeResize="0"/>
          <p:nvPr/>
        </p:nvPicPr>
        <p:blipFill rotWithShape="1">
          <a:blip r:embed="rId2">
            <a:alphaModFix/>
          </a:blip>
          <a:srcRect b="10269" l="37457" r="5242" t="35"/>
          <a:stretch/>
        </p:blipFill>
        <p:spPr>
          <a:xfrm rot="5400000">
            <a:off x="1466100" y="-1466100"/>
            <a:ext cx="5153025" cy="8066175"/>
          </a:xfrm>
          <a:prstGeom prst="rect">
            <a:avLst/>
          </a:prstGeom>
          <a:noFill/>
          <a:ln>
            <a:noFill/>
          </a:ln>
        </p:spPr>
      </p:pic>
      <p:sp>
        <p:nvSpPr>
          <p:cNvPr id="180" name="Google Shape;180;p27"/>
          <p:cNvSpPr/>
          <p:nvPr>
            <p:ph idx="2" type="pic"/>
          </p:nvPr>
        </p:nvSpPr>
        <p:spPr>
          <a:xfrm>
            <a:off x="5008288" y="3559040"/>
            <a:ext cx="877800" cy="877800"/>
          </a:xfrm>
          <a:prstGeom prst="ellipse">
            <a:avLst/>
          </a:prstGeom>
          <a:noFill/>
          <a:ln>
            <a:noFill/>
          </a:ln>
        </p:spPr>
      </p:sp>
      <p:sp>
        <p:nvSpPr>
          <p:cNvPr id="181" name="Google Shape;181;p2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7"/>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183" name="Google Shape;183;p27"/>
          <p:cNvSpPr txBox="1"/>
          <p:nvPr>
            <p:ph idx="3"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84" name="Google Shape;184;p27"/>
          <p:cNvSpPr/>
          <p:nvPr>
            <p:ph idx="4" type="pic"/>
          </p:nvPr>
        </p:nvSpPr>
        <p:spPr>
          <a:xfrm>
            <a:off x="5008288" y="2567565"/>
            <a:ext cx="877800" cy="877800"/>
          </a:xfrm>
          <a:prstGeom prst="ellipse">
            <a:avLst/>
          </a:prstGeom>
          <a:noFill/>
          <a:ln>
            <a:noFill/>
          </a:ln>
        </p:spPr>
      </p:sp>
      <p:sp>
        <p:nvSpPr>
          <p:cNvPr id="185" name="Google Shape;185;p27"/>
          <p:cNvSpPr txBox="1"/>
          <p:nvPr>
            <p:ph idx="5" type="title"/>
          </p:nvPr>
        </p:nvSpPr>
        <p:spPr>
          <a:xfrm>
            <a:off x="6108192" y="273238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86" name="Google Shape;186;p27"/>
          <p:cNvSpPr/>
          <p:nvPr>
            <p:ph idx="6" type="pic"/>
          </p:nvPr>
        </p:nvSpPr>
        <p:spPr>
          <a:xfrm>
            <a:off x="5008288" y="1576090"/>
            <a:ext cx="877800" cy="877800"/>
          </a:xfrm>
          <a:prstGeom prst="ellipse">
            <a:avLst/>
          </a:prstGeom>
          <a:noFill/>
          <a:ln>
            <a:noFill/>
          </a:ln>
        </p:spPr>
      </p:sp>
      <p:sp>
        <p:nvSpPr>
          <p:cNvPr id="187" name="Google Shape;187;p27"/>
          <p:cNvSpPr txBox="1"/>
          <p:nvPr>
            <p:ph idx="7" type="title"/>
          </p:nvPr>
        </p:nvSpPr>
        <p:spPr>
          <a:xfrm>
            <a:off x="6108192" y="174091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88" name="Google Shape;188;p27"/>
          <p:cNvSpPr/>
          <p:nvPr>
            <p:ph idx="8" type="pic"/>
          </p:nvPr>
        </p:nvSpPr>
        <p:spPr>
          <a:xfrm>
            <a:off x="5008288" y="584615"/>
            <a:ext cx="877800" cy="877800"/>
          </a:xfrm>
          <a:prstGeom prst="ellipse">
            <a:avLst/>
          </a:prstGeom>
          <a:noFill/>
          <a:ln>
            <a:noFill/>
          </a:ln>
        </p:spPr>
      </p:sp>
      <p:sp>
        <p:nvSpPr>
          <p:cNvPr id="189" name="Google Shape;189;p27"/>
          <p:cNvSpPr txBox="1"/>
          <p:nvPr>
            <p:ph idx="9" type="title"/>
          </p:nvPr>
        </p:nvSpPr>
        <p:spPr>
          <a:xfrm>
            <a:off x="6108192" y="74943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90" name="Google Shape;190;p27"/>
          <p:cNvSpPr txBox="1"/>
          <p:nvPr>
            <p:ph idx="1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7">
  <p:cSld name="CUSTOM_6_1_1_1_1_1_1_1_1_1_1_1_1_1_1_1_1_1_1_1_1_1_1_1_1_1_1_1_1_1_1_1_1_1_1_1_1_1_1_1_1_1_1_1_1_1_1_1_1_1_1_1_1_1_1_1_1_1_1_1_1_1_1_1_1_1_1_1_1">
    <p:bg>
      <p:bgPr>
        <a:solidFill>
          <a:schemeClr val="lt1"/>
        </a:solidFill>
      </p:bgPr>
    </p:bg>
    <p:spTree>
      <p:nvGrpSpPr>
        <p:cNvPr id="3020" name="Shape 3020"/>
        <p:cNvGrpSpPr/>
        <p:nvPr/>
      </p:nvGrpSpPr>
      <p:grpSpPr>
        <a:xfrm>
          <a:off x="0" y="0"/>
          <a:ext cx="0" cy="0"/>
          <a:chOff x="0" y="0"/>
          <a:chExt cx="0" cy="0"/>
        </a:xfrm>
      </p:grpSpPr>
      <p:sp>
        <p:nvSpPr>
          <p:cNvPr id="3021" name="Google Shape;3021;p253"/>
          <p:cNvSpPr/>
          <p:nvPr>
            <p:ph idx="2" type="pic"/>
          </p:nvPr>
        </p:nvSpPr>
        <p:spPr>
          <a:xfrm>
            <a:off x="0" y="0"/>
            <a:ext cx="4133100" cy="5143500"/>
          </a:xfrm>
          <a:prstGeom prst="rect">
            <a:avLst/>
          </a:prstGeom>
          <a:noFill/>
          <a:ln>
            <a:noFill/>
          </a:ln>
        </p:spPr>
      </p:sp>
      <p:sp>
        <p:nvSpPr>
          <p:cNvPr id="3022" name="Google Shape;3022;p253"/>
          <p:cNvSpPr txBox="1"/>
          <p:nvPr>
            <p:ph type="title"/>
          </p:nvPr>
        </p:nvSpPr>
        <p:spPr>
          <a:xfrm>
            <a:off x="5678425" y="1143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3023" name="Google Shape;3023;p253"/>
          <p:cNvSpPr txBox="1"/>
          <p:nvPr>
            <p:ph idx="3" type="title"/>
          </p:nvPr>
        </p:nvSpPr>
        <p:spPr>
          <a:xfrm>
            <a:off x="5678425" y="22425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3024" name="Google Shape;3024;p253"/>
          <p:cNvSpPr txBox="1"/>
          <p:nvPr>
            <p:ph idx="4" type="title"/>
          </p:nvPr>
        </p:nvSpPr>
        <p:spPr>
          <a:xfrm>
            <a:off x="5678425" y="3342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3025" name="Google Shape;3025;p253"/>
          <p:cNvSpPr txBox="1"/>
          <p:nvPr>
            <p:ph idx="5" type="title"/>
          </p:nvPr>
        </p:nvSpPr>
        <p:spPr>
          <a:xfrm>
            <a:off x="4791456"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026" name="Google Shape;3026;p253"/>
          <p:cNvSpPr txBox="1"/>
          <p:nvPr>
            <p:ph idx="6" type="title"/>
          </p:nvPr>
        </p:nvSpPr>
        <p:spPr>
          <a:xfrm>
            <a:off x="4791456"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027" name="Google Shape;3027;p253"/>
          <p:cNvSpPr txBox="1"/>
          <p:nvPr>
            <p:ph idx="7" type="title"/>
          </p:nvPr>
        </p:nvSpPr>
        <p:spPr>
          <a:xfrm>
            <a:off x="4791456"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028" name="Google Shape;3028;p25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8">
  <p:cSld name="CUSTOM_6_1_1_1_1_1_1_1_1_1_1_1_1_1_1_1_1_1_1_1_1_1_1_1_1_1_1_1_1_1_1_1_1_1_1_1_1_1_1_1_1_1_1_1_1_1_1_1_1_1_1_1_1_1_1_1_1_1_1_1_1_1_1_1_1_1_1_1_1_1">
    <p:bg>
      <p:bgPr>
        <a:solidFill>
          <a:schemeClr val="lt1"/>
        </a:solidFill>
      </p:bgPr>
    </p:bg>
    <p:spTree>
      <p:nvGrpSpPr>
        <p:cNvPr id="3029" name="Shape 3029"/>
        <p:cNvGrpSpPr/>
        <p:nvPr/>
      </p:nvGrpSpPr>
      <p:grpSpPr>
        <a:xfrm>
          <a:off x="0" y="0"/>
          <a:ext cx="0" cy="0"/>
          <a:chOff x="0" y="0"/>
          <a:chExt cx="0" cy="0"/>
        </a:xfrm>
      </p:grpSpPr>
      <p:pic>
        <p:nvPicPr>
          <p:cNvPr id="3030" name="Google Shape;3030;p254"/>
          <p:cNvPicPr preferRelativeResize="0"/>
          <p:nvPr/>
        </p:nvPicPr>
        <p:blipFill rotWithShape="1">
          <a:blip r:embed="rId2">
            <a:alphaModFix/>
          </a:blip>
          <a:srcRect b="10902" l="0" r="0" t="14061"/>
          <a:stretch/>
        </p:blipFill>
        <p:spPr>
          <a:xfrm>
            <a:off x="0" y="0"/>
            <a:ext cx="4571999" cy="5143501"/>
          </a:xfrm>
          <a:prstGeom prst="rect">
            <a:avLst/>
          </a:prstGeom>
          <a:noFill/>
          <a:ln>
            <a:noFill/>
          </a:ln>
        </p:spPr>
      </p:pic>
      <p:sp>
        <p:nvSpPr>
          <p:cNvPr id="3031" name="Google Shape;3031;p254"/>
          <p:cNvSpPr/>
          <p:nvPr/>
        </p:nvSpPr>
        <p:spPr>
          <a:xfrm>
            <a:off x="1319600" y="0"/>
            <a:ext cx="7824400" cy="5143500"/>
          </a:xfrm>
          <a:prstGeom prst="rect">
            <a:avLst/>
          </a:prstGeom>
          <a:noFill/>
          <a:ln>
            <a:noFill/>
          </a:ln>
        </p:spPr>
      </p:sp>
      <p:sp>
        <p:nvSpPr>
          <p:cNvPr id="3032" name="Google Shape;3032;p254"/>
          <p:cNvSpPr txBox="1"/>
          <p:nvPr>
            <p:ph type="title"/>
          </p:nvPr>
        </p:nvSpPr>
        <p:spPr>
          <a:xfrm>
            <a:off x="5678425" y="1143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3033" name="Google Shape;3033;p254"/>
          <p:cNvSpPr txBox="1"/>
          <p:nvPr>
            <p:ph idx="2" type="title"/>
          </p:nvPr>
        </p:nvSpPr>
        <p:spPr>
          <a:xfrm>
            <a:off x="5678425" y="22425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3034" name="Google Shape;3034;p254"/>
          <p:cNvSpPr txBox="1"/>
          <p:nvPr>
            <p:ph idx="3" type="title"/>
          </p:nvPr>
        </p:nvSpPr>
        <p:spPr>
          <a:xfrm>
            <a:off x="5678425" y="3342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3035" name="Google Shape;3035;p254"/>
          <p:cNvSpPr txBox="1"/>
          <p:nvPr>
            <p:ph idx="4" type="title"/>
          </p:nvPr>
        </p:nvSpPr>
        <p:spPr>
          <a:xfrm>
            <a:off x="4791456"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036" name="Google Shape;3036;p254"/>
          <p:cNvSpPr txBox="1"/>
          <p:nvPr>
            <p:ph idx="5" type="title"/>
          </p:nvPr>
        </p:nvSpPr>
        <p:spPr>
          <a:xfrm>
            <a:off x="4791456"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037" name="Google Shape;3037;p254"/>
          <p:cNvSpPr txBox="1"/>
          <p:nvPr>
            <p:ph idx="6" type="title"/>
          </p:nvPr>
        </p:nvSpPr>
        <p:spPr>
          <a:xfrm>
            <a:off x="4791456"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038" name="Google Shape;3038;p25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9">
  <p:cSld name="CUSTOM_6_1_1_1_1_1_1_1_1_1_1_1_1_1_1_1_1_1_1_1_1_1_1_1_1_1_1_1_1_1_1_1_1_1_1_1_1_1_1_1_1_1_1_1_1_1_1_1_1_1_1_1_1_1_1_1_1_1_1_1_1_1_1_1_1_1_1_1_1_1_1">
    <p:bg>
      <p:bgPr>
        <a:solidFill>
          <a:schemeClr val="accent1"/>
        </a:solidFill>
      </p:bgPr>
    </p:bg>
    <p:spTree>
      <p:nvGrpSpPr>
        <p:cNvPr id="3039" name="Shape 3039"/>
        <p:cNvGrpSpPr/>
        <p:nvPr/>
      </p:nvGrpSpPr>
      <p:grpSpPr>
        <a:xfrm>
          <a:off x="0" y="0"/>
          <a:ext cx="0" cy="0"/>
          <a:chOff x="0" y="0"/>
          <a:chExt cx="0" cy="0"/>
        </a:xfrm>
      </p:grpSpPr>
      <p:sp>
        <p:nvSpPr>
          <p:cNvPr id="3040" name="Google Shape;3040;p25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41" name="Google Shape;3041;p255"/>
          <p:cNvPicPr preferRelativeResize="0"/>
          <p:nvPr/>
        </p:nvPicPr>
        <p:blipFill rotWithShape="1">
          <a:blip r:embed="rId2">
            <a:alphaModFix/>
          </a:blip>
          <a:srcRect b="9909" l="15735" r="5431" t="0"/>
          <a:stretch/>
        </p:blipFill>
        <p:spPr>
          <a:xfrm rot="5400000">
            <a:off x="358613" y="-377662"/>
            <a:ext cx="5153025" cy="5889300"/>
          </a:xfrm>
          <a:prstGeom prst="rect">
            <a:avLst/>
          </a:prstGeom>
          <a:noFill/>
          <a:ln>
            <a:noFill/>
          </a:ln>
        </p:spPr>
      </p:pic>
      <p:pic>
        <p:nvPicPr>
          <p:cNvPr id="3042" name="Google Shape;3042;p255"/>
          <p:cNvPicPr preferRelativeResize="0"/>
          <p:nvPr/>
        </p:nvPicPr>
        <p:blipFill rotWithShape="1">
          <a:blip r:embed="rId3">
            <a:alphaModFix/>
          </a:blip>
          <a:srcRect b="0" l="0" r="21978" t="23301"/>
          <a:stretch/>
        </p:blipFill>
        <p:spPr>
          <a:xfrm flipH="1">
            <a:off x="-9525" y="-9525"/>
            <a:ext cx="3716300" cy="3655077"/>
          </a:xfrm>
          <a:prstGeom prst="rect">
            <a:avLst/>
          </a:prstGeom>
          <a:noFill/>
          <a:ln>
            <a:noFill/>
          </a:ln>
        </p:spPr>
      </p:pic>
      <p:sp>
        <p:nvSpPr>
          <p:cNvPr id="3043" name="Google Shape;3043;p255"/>
          <p:cNvSpPr/>
          <p:nvPr/>
        </p:nvSpPr>
        <p:spPr>
          <a:xfrm>
            <a:off x="0" y="343558"/>
            <a:ext cx="4572001" cy="4597219"/>
          </a:xfrm>
          <a:prstGeom prst="rect">
            <a:avLst/>
          </a:prstGeom>
          <a:noFill/>
          <a:ln>
            <a:noFill/>
          </a:ln>
        </p:spPr>
      </p:sp>
      <p:sp>
        <p:nvSpPr>
          <p:cNvPr id="3044" name="Google Shape;3044;p255"/>
          <p:cNvSpPr/>
          <p:nvPr/>
        </p:nvSpPr>
        <p:spPr>
          <a:xfrm>
            <a:off x="-9522" y="2405254"/>
            <a:ext cx="3311350" cy="2738248"/>
          </a:xfrm>
          <a:prstGeom prst="rect">
            <a:avLst/>
          </a:prstGeom>
          <a:noFill/>
          <a:ln>
            <a:noFill/>
          </a:ln>
        </p:spPr>
      </p:sp>
      <p:sp>
        <p:nvSpPr>
          <p:cNvPr id="3045" name="Google Shape;3045;p255"/>
          <p:cNvSpPr txBox="1"/>
          <p:nvPr>
            <p:ph type="title"/>
          </p:nvPr>
        </p:nvSpPr>
        <p:spPr>
          <a:xfrm>
            <a:off x="5221224" y="615750"/>
            <a:ext cx="3072300" cy="13899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9pPr>
          </a:lstStyle>
          <a:p/>
        </p:txBody>
      </p:sp>
      <p:sp>
        <p:nvSpPr>
          <p:cNvPr id="3046" name="Google Shape;3046;p255"/>
          <p:cNvSpPr txBox="1"/>
          <p:nvPr>
            <p:ph idx="2" type="title"/>
          </p:nvPr>
        </p:nvSpPr>
        <p:spPr>
          <a:xfrm>
            <a:off x="5230368" y="2231136"/>
            <a:ext cx="3072300" cy="21762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0">
  <p:cSld name="CUSTOM_6_1_1_1_1_1_1_1_1_1_1_1_1_1_1_1_1_1_1_1_1_1_1_1_1_1_1_1_1_1_1_1_1_1_1_1_1_1_1_1_1_1_1_1_1_1_1_1_1_1_1_1_1_1_1_1_1_1_1_1_1_1_1_1_1_1_1_1_1_1_1_1">
    <p:bg>
      <p:bgPr>
        <a:solidFill>
          <a:schemeClr val="accent2"/>
        </a:solidFill>
      </p:bgPr>
    </p:bg>
    <p:spTree>
      <p:nvGrpSpPr>
        <p:cNvPr id="3047" name="Shape 3047"/>
        <p:cNvGrpSpPr/>
        <p:nvPr/>
      </p:nvGrpSpPr>
      <p:grpSpPr>
        <a:xfrm>
          <a:off x="0" y="0"/>
          <a:ext cx="0" cy="0"/>
          <a:chOff x="0" y="0"/>
          <a:chExt cx="0" cy="0"/>
        </a:xfrm>
      </p:grpSpPr>
      <p:sp>
        <p:nvSpPr>
          <p:cNvPr id="3048" name="Google Shape;3048;p25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256"/>
          <p:cNvSpPr/>
          <p:nvPr/>
        </p:nvSpPr>
        <p:spPr>
          <a:xfrm>
            <a:off x="3698400" y="0"/>
            <a:ext cx="5445600" cy="5143500"/>
          </a:xfrm>
          <a:prstGeom prst="rect">
            <a:avLst/>
          </a:prstGeom>
          <a:noFill/>
          <a:ln>
            <a:noFill/>
          </a:ln>
        </p:spPr>
      </p:sp>
      <p:sp>
        <p:nvSpPr>
          <p:cNvPr id="3050" name="Google Shape;3050;p256"/>
          <p:cNvSpPr/>
          <p:nvPr/>
        </p:nvSpPr>
        <p:spPr>
          <a:xfrm>
            <a:off x="3858125" y="286925"/>
            <a:ext cx="5285873" cy="4856575"/>
          </a:xfrm>
          <a:prstGeom prst="rect">
            <a:avLst/>
          </a:prstGeom>
          <a:noFill/>
          <a:ln>
            <a:noFill/>
          </a:ln>
        </p:spPr>
      </p:sp>
      <p:sp>
        <p:nvSpPr>
          <p:cNvPr id="3051" name="Google Shape;3051;p256"/>
          <p:cNvSpPr txBox="1"/>
          <p:nvPr>
            <p:ph type="title"/>
          </p:nvPr>
        </p:nvSpPr>
        <p:spPr>
          <a:xfrm>
            <a:off x="619199"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1">
  <p:cSld name="CUSTOM_6_1_1_1_1_1_1_1_1_1_1_1_1_1_1_1_1_1_1_1_1_1_1_1_1_1_1_1_1_1_1_1_1_1_1_1_1_1_1_1_1_1_1_1_1_1_1_1_1_1_1_1_1_1_1_1_1_1_1_1_1_1_1_1_1_1_1_1_1_1_1_1_1">
    <p:bg>
      <p:bgPr>
        <a:solidFill>
          <a:schemeClr val="lt2"/>
        </a:solidFill>
      </p:bgPr>
    </p:bg>
    <p:spTree>
      <p:nvGrpSpPr>
        <p:cNvPr id="3052" name="Shape 3052"/>
        <p:cNvGrpSpPr/>
        <p:nvPr/>
      </p:nvGrpSpPr>
      <p:grpSpPr>
        <a:xfrm>
          <a:off x="0" y="0"/>
          <a:ext cx="0" cy="0"/>
          <a:chOff x="0" y="0"/>
          <a:chExt cx="0" cy="0"/>
        </a:xfrm>
      </p:grpSpPr>
      <p:sp>
        <p:nvSpPr>
          <p:cNvPr id="3053" name="Google Shape;3053;p257"/>
          <p:cNvSpPr/>
          <p:nvPr/>
        </p:nvSpPr>
        <p:spPr>
          <a:xfrm flipH="1" rot="5400000">
            <a:off x="4082063" y="43463"/>
            <a:ext cx="5153025" cy="5047050"/>
          </a:xfrm>
          <a:prstGeom prst="rect">
            <a:avLst/>
          </a:prstGeom>
          <a:noFill/>
          <a:ln>
            <a:noFill/>
          </a:ln>
        </p:spPr>
      </p:sp>
      <p:sp>
        <p:nvSpPr>
          <p:cNvPr id="3054" name="Google Shape;3054;p257"/>
          <p:cNvSpPr/>
          <p:nvPr/>
        </p:nvSpPr>
        <p:spPr>
          <a:xfrm>
            <a:off x="4140975" y="1100925"/>
            <a:ext cx="5047050" cy="4042573"/>
          </a:xfrm>
          <a:prstGeom prst="rect">
            <a:avLst/>
          </a:prstGeom>
          <a:noFill/>
          <a:ln>
            <a:noFill/>
          </a:ln>
        </p:spPr>
      </p:sp>
      <p:sp>
        <p:nvSpPr>
          <p:cNvPr id="3055" name="Google Shape;3055;p257"/>
          <p:cNvSpPr/>
          <p:nvPr/>
        </p:nvSpPr>
        <p:spPr>
          <a:xfrm flipH="1" rot="10800000">
            <a:off x="2933100" y="3609400"/>
            <a:ext cx="4356800" cy="1534100"/>
          </a:xfrm>
          <a:prstGeom prst="rect">
            <a:avLst/>
          </a:prstGeom>
          <a:noFill/>
          <a:ln>
            <a:noFill/>
          </a:ln>
        </p:spPr>
      </p:sp>
      <p:sp>
        <p:nvSpPr>
          <p:cNvPr id="3056" name="Google Shape;3056;p25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1E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257"/>
          <p:cNvSpPr/>
          <p:nvPr/>
        </p:nvSpPr>
        <p:spPr>
          <a:xfrm flipH="1" rot="10800000">
            <a:off x="6316625" y="-28575"/>
            <a:ext cx="2865475" cy="1878375"/>
          </a:xfrm>
          <a:prstGeom prst="rect">
            <a:avLst/>
          </a:prstGeom>
          <a:noFill/>
          <a:ln>
            <a:noFill/>
          </a:ln>
        </p:spPr>
      </p:sp>
      <p:sp>
        <p:nvSpPr>
          <p:cNvPr id="3058" name="Google Shape;3058;p257"/>
          <p:cNvSpPr txBox="1"/>
          <p:nvPr>
            <p:ph type="title"/>
          </p:nvPr>
        </p:nvSpPr>
        <p:spPr>
          <a:xfrm>
            <a:off x="622727" y="615750"/>
            <a:ext cx="6144900" cy="8046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059" name="Google Shape;3059;p257"/>
          <p:cNvSpPr txBox="1"/>
          <p:nvPr>
            <p:ph idx="2" type="title"/>
          </p:nvPr>
        </p:nvSpPr>
        <p:spPr>
          <a:xfrm>
            <a:off x="621792" y="1618488"/>
            <a:ext cx="28437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2">
  <p:cSld name="CUSTOM_6_1_1_1_1_1_1_1_1_1_1_1_1_1_1_1_1_1_1_1_1_1_1_1_1_1_1_1_1_1_1_1_1_1_1_1_1_1_1_1_1_1_1_1_1_1_1_1_1_1_1_1_1_1_1_1_1_1_1_1_1_1_1_1_1_1_1_1_1_1_1_1_1_1">
    <p:bg>
      <p:bgPr>
        <a:solidFill>
          <a:schemeClr val="dk1"/>
        </a:solidFill>
      </p:bgPr>
    </p:bg>
    <p:spTree>
      <p:nvGrpSpPr>
        <p:cNvPr id="3060" name="Shape 3060"/>
        <p:cNvGrpSpPr/>
        <p:nvPr/>
      </p:nvGrpSpPr>
      <p:grpSpPr>
        <a:xfrm>
          <a:off x="0" y="0"/>
          <a:ext cx="0" cy="0"/>
          <a:chOff x="0" y="0"/>
          <a:chExt cx="0" cy="0"/>
        </a:xfrm>
      </p:grpSpPr>
      <p:sp>
        <p:nvSpPr>
          <p:cNvPr id="3061" name="Google Shape;3061;p25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258"/>
          <p:cNvSpPr txBox="1"/>
          <p:nvPr>
            <p:ph type="title"/>
          </p:nvPr>
        </p:nvSpPr>
        <p:spPr>
          <a:xfrm>
            <a:off x="622727" y="615750"/>
            <a:ext cx="43890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063" name="Google Shape;3063;p258"/>
          <p:cNvSpPr txBox="1"/>
          <p:nvPr>
            <p:ph idx="2" type="title"/>
          </p:nvPr>
        </p:nvSpPr>
        <p:spPr>
          <a:xfrm>
            <a:off x="621792" y="2295144"/>
            <a:ext cx="3054000" cy="1828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064" name="Google Shape;3064;p258"/>
          <p:cNvSpPr/>
          <p:nvPr/>
        </p:nvSpPr>
        <p:spPr>
          <a:xfrm>
            <a:off x="6497825" y="0"/>
            <a:ext cx="2646175" cy="3249075"/>
          </a:xfrm>
          <a:prstGeom prst="rect">
            <a:avLst/>
          </a:prstGeom>
          <a:noFill/>
          <a:ln>
            <a:noFill/>
          </a:ln>
        </p:spPr>
      </p:sp>
      <p:sp>
        <p:nvSpPr>
          <p:cNvPr id="3065" name="Google Shape;3065;p258"/>
          <p:cNvSpPr/>
          <p:nvPr/>
        </p:nvSpPr>
        <p:spPr>
          <a:xfrm>
            <a:off x="4133100" y="972774"/>
            <a:ext cx="5010901" cy="4189851"/>
          </a:xfrm>
          <a:prstGeom prst="rect">
            <a:avLst/>
          </a:prstGeom>
          <a:noFill/>
          <a:ln>
            <a:noFill/>
          </a:ln>
        </p:spPr>
      </p:sp>
      <p:sp>
        <p:nvSpPr>
          <p:cNvPr id="3066" name="Google Shape;3066;p258"/>
          <p:cNvSpPr/>
          <p:nvPr/>
        </p:nvSpPr>
        <p:spPr>
          <a:xfrm flipH="1" rot="-5400000">
            <a:off x="6650638" y="2659663"/>
            <a:ext cx="1766525" cy="32964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3">
  <p:cSld name="CUSTOM_6_1_1_1_1_1_1_1_1_1_1_1_1_1_1_1_1_1_1_1_1_1_1_1_1_1_1_1_1_1_1_1_1_1_1_1_1_1_1_1_1_1_1_1_1_1_1_1_1_1_1_1_1_1_1_1_1_1_1_1_1_1_1_1_1_1_1_1_1_1_1_1_1_1_1">
    <p:bg>
      <p:bgPr>
        <a:solidFill>
          <a:schemeClr val="accent1"/>
        </a:solidFill>
      </p:bgPr>
    </p:bg>
    <p:spTree>
      <p:nvGrpSpPr>
        <p:cNvPr id="3067" name="Shape 3067"/>
        <p:cNvGrpSpPr/>
        <p:nvPr/>
      </p:nvGrpSpPr>
      <p:grpSpPr>
        <a:xfrm>
          <a:off x="0" y="0"/>
          <a:ext cx="0" cy="0"/>
          <a:chOff x="0" y="0"/>
          <a:chExt cx="0" cy="0"/>
        </a:xfrm>
      </p:grpSpPr>
      <p:sp>
        <p:nvSpPr>
          <p:cNvPr id="3068" name="Google Shape;3068;p25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259"/>
          <p:cNvSpPr/>
          <p:nvPr/>
        </p:nvSpPr>
        <p:spPr>
          <a:xfrm rot="5400000">
            <a:off x="124588" y="-181737"/>
            <a:ext cx="5181600" cy="5468875"/>
          </a:xfrm>
          <a:prstGeom prst="rect">
            <a:avLst/>
          </a:prstGeom>
          <a:noFill/>
          <a:ln>
            <a:noFill/>
          </a:ln>
        </p:spPr>
      </p:sp>
      <p:pic>
        <p:nvPicPr>
          <p:cNvPr id="3070" name="Google Shape;3070;p259"/>
          <p:cNvPicPr preferRelativeResize="0"/>
          <p:nvPr/>
        </p:nvPicPr>
        <p:blipFill rotWithShape="1">
          <a:blip r:embed="rId2">
            <a:alphaModFix/>
          </a:blip>
          <a:srcRect b="0" l="12640" r="0" t="30690"/>
          <a:stretch/>
        </p:blipFill>
        <p:spPr>
          <a:xfrm>
            <a:off x="0" y="0"/>
            <a:ext cx="4574175" cy="3629050"/>
          </a:xfrm>
          <a:prstGeom prst="rect">
            <a:avLst/>
          </a:prstGeom>
          <a:noFill/>
          <a:ln>
            <a:noFill/>
          </a:ln>
        </p:spPr>
      </p:pic>
      <p:pic>
        <p:nvPicPr>
          <p:cNvPr id="3071" name="Google Shape;3071;p259"/>
          <p:cNvPicPr preferRelativeResize="0"/>
          <p:nvPr/>
        </p:nvPicPr>
        <p:blipFill rotWithShape="1">
          <a:blip r:embed="rId3">
            <a:alphaModFix/>
          </a:blip>
          <a:srcRect b="8475" l="10176" r="0" t="591"/>
          <a:stretch/>
        </p:blipFill>
        <p:spPr>
          <a:xfrm>
            <a:off x="0" y="691950"/>
            <a:ext cx="5017774" cy="4451550"/>
          </a:xfrm>
          <a:prstGeom prst="rect">
            <a:avLst/>
          </a:prstGeom>
          <a:noFill/>
          <a:ln>
            <a:noFill/>
          </a:ln>
        </p:spPr>
      </p:pic>
      <p:sp>
        <p:nvSpPr>
          <p:cNvPr id="3072" name="Google Shape;3072;p259"/>
          <p:cNvSpPr/>
          <p:nvPr/>
        </p:nvSpPr>
        <p:spPr>
          <a:xfrm>
            <a:off x="546625" y="2963350"/>
            <a:ext cx="6982300" cy="2180150"/>
          </a:xfrm>
          <a:prstGeom prst="rect">
            <a:avLst/>
          </a:prstGeom>
          <a:noFill/>
          <a:ln>
            <a:noFill/>
          </a:ln>
        </p:spPr>
      </p:sp>
      <p:sp>
        <p:nvSpPr>
          <p:cNvPr id="3073" name="Google Shape;3073;p259"/>
          <p:cNvSpPr txBox="1"/>
          <p:nvPr>
            <p:ph type="title"/>
          </p:nvPr>
        </p:nvSpPr>
        <p:spPr>
          <a:xfrm>
            <a:off x="5449824" y="950307"/>
            <a:ext cx="2633400" cy="13899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9pPr>
          </a:lstStyle>
          <a:p/>
        </p:txBody>
      </p:sp>
      <p:sp>
        <p:nvSpPr>
          <p:cNvPr id="3074" name="Google Shape;3074;p259"/>
          <p:cNvSpPr txBox="1"/>
          <p:nvPr>
            <p:ph idx="2" type="title"/>
          </p:nvPr>
        </p:nvSpPr>
        <p:spPr>
          <a:xfrm>
            <a:off x="5458968" y="2565693"/>
            <a:ext cx="2633400" cy="16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4">
  <p:cSld name="CUSTOM_6_1_1_1_1_1_1_1_1_1_1_1_1_1_1_1_1_1_1_1_1_1_1_1_1_1_1_1_1_1_1_1_1_1_1_1_1_1_1_1_1_1_1_1_1_1_1_1_1_1_1_1_1_1_1_1_1_1_1_1_1_1_1_1_1_1_1_1_1_1_1_1_1_1_1_1">
    <p:bg>
      <p:bgPr>
        <a:solidFill>
          <a:schemeClr val="accent3"/>
        </a:solidFill>
      </p:bgPr>
    </p:bg>
    <p:spTree>
      <p:nvGrpSpPr>
        <p:cNvPr id="3075" name="Shape 3075"/>
        <p:cNvGrpSpPr/>
        <p:nvPr/>
      </p:nvGrpSpPr>
      <p:grpSpPr>
        <a:xfrm>
          <a:off x="0" y="0"/>
          <a:ext cx="0" cy="0"/>
          <a:chOff x="0" y="0"/>
          <a:chExt cx="0" cy="0"/>
        </a:xfrm>
      </p:grpSpPr>
      <p:sp>
        <p:nvSpPr>
          <p:cNvPr id="3076" name="Google Shape;3076;p26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77" name="Google Shape;3077;p260"/>
          <p:cNvPicPr preferRelativeResize="0"/>
          <p:nvPr/>
        </p:nvPicPr>
        <p:blipFill rotWithShape="1">
          <a:blip r:embed="rId2">
            <a:alphaModFix/>
          </a:blip>
          <a:srcRect b="1970" l="5678" r="0" t="0"/>
          <a:stretch/>
        </p:blipFill>
        <p:spPr>
          <a:xfrm>
            <a:off x="-19050" y="787175"/>
            <a:ext cx="4152149" cy="4356325"/>
          </a:xfrm>
          <a:prstGeom prst="rect">
            <a:avLst/>
          </a:prstGeom>
          <a:noFill/>
          <a:ln>
            <a:noFill/>
          </a:ln>
        </p:spPr>
      </p:pic>
      <p:pic>
        <p:nvPicPr>
          <p:cNvPr id="3078" name="Google Shape;3078;p260"/>
          <p:cNvPicPr preferRelativeResize="0"/>
          <p:nvPr/>
        </p:nvPicPr>
        <p:blipFill rotWithShape="1">
          <a:blip r:embed="rId3">
            <a:alphaModFix/>
          </a:blip>
          <a:srcRect b="35090" l="0" r="15002" t="71"/>
          <a:stretch/>
        </p:blipFill>
        <p:spPr>
          <a:xfrm rot="5400000">
            <a:off x="-591612" y="896488"/>
            <a:ext cx="4829100" cy="3683975"/>
          </a:xfrm>
          <a:prstGeom prst="rect">
            <a:avLst/>
          </a:prstGeom>
          <a:noFill/>
          <a:ln>
            <a:noFill/>
          </a:ln>
        </p:spPr>
      </p:pic>
      <p:pic>
        <p:nvPicPr>
          <p:cNvPr id="3079" name="Google Shape;3079;p260"/>
          <p:cNvPicPr preferRelativeResize="0"/>
          <p:nvPr/>
        </p:nvPicPr>
        <p:blipFill rotWithShape="1">
          <a:blip r:embed="rId2">
            <a:alphaModFix/>
          </a:blip>
          <a:srcRect b="43788" l="6112" r="49435" t="0"/>
          <a:stretch/>
        </p:blipFill>
        <p:spPr>
          <a:xfrm>
            <a:off x="0" y="787175"/>
            <a:ext cx="1956824" cy="2497976"/>
          </a:xfrm>
          <a:prstGeom prst="rect">
            <a:avLst/>
          </a:prstGeom>
          <a:noFill/>
          <a:ln>
            <a:noFill/>
          </a:ln>
        </p:spPr>
      </p:pic>
      <p:sp>
        <p:nvSpPr>
          <p:cNvPr id="3080" name="Google Shape;3080;p260"/>
          <p:cNvSpPr txBox="1"/>
          <p:nvPr>
            <p:ph type="title"/>
          </p:nvPr>
        </p:nvSpPr>
        <p:spPr>
          <a:xfrm>
            <a:off x="5010912" y="612648"/>
            <a:ext cx="30723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quote">
  <p:cSld name="CUSTOM_6_1_1_1_1_1_1_1_1_1_1_1_1_1_1_1_1_1_1_1_1_1_1_1_1_1_1_1_1_1_1_1_1_1_1_1_1_1_1_1_1_1_1_1_1_1_1_1_1_1_1_1_1_1_1_1_1_1_1_1_1_1_1_1_1_1_1_1_1_1_1_1_1_1_1_1_1">
    <p:bg>
      <p:bgPr>
        <a:solidFill>
          <a:schemeClr val="accent1"/>
        </a:solidFill>
      </p:bgPr>
    </p:bg>
    <p:spTree>
      <p:nvGrpSpPr>
        <p:cNvPr id="3081" name="Shape 3081"/>
        <p:cNvGrpSpPr/>
        <p:nvPr/>
      </p:nvGrpSpPr>
      <p:grpSpPr>
        <a:xfrm>
          <a:off x="0" y="0"/>
          <a:ext cx="0" cy="0"/>
          <a:chOff x="0" y="0"/>
          <a:chExt cx="0" cy="0"/>
        </a:xfrm>
      </p:grpSpPr>
      <p:sp>
        <p:nvSpPr>
          <p:cNvPr id="3082" name="Google Shape;3082;p26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261"/>
          <p:cNvSpPr/>
          <p:nvPr/>
        </p:nvSpPr>
        <p:spPr>
          <a:xfrm>
            <a:off x="0" y="0"/>
            <a:ext cx="5978525" cy="5143500"/>
          </a:xfrm>
          <a:prstGeom prst="rect">
            <a:avLst/>
          </a:prstGeom>
          <a:noFill/>
          <a:ln>
            <a:noFill/>
          </a:ln>
        </p:spPr>
      </p:sp>
      <p:pic>
        <p:nvPicPr>
          <p:cNvPr id="3084" name="Google Shape;3084;p261"/>
          <p:cNvPicPr preferRelativeResize="0"/>
          <p:nvPr/>
        </p:nvPicPr>
        <p:blipFill rotWithShape="1">
          <a:blip r:embed="rId2">
            <a:alphaModFix/>
          </a:blip>
          <a:srcRect b="49" l="16597" r="34926" t="378"/>
          <a:stretch/>
        </p:blipFill>
        <p:spPr>
          <a:xfrm rot="5400000">
            <a:off x="2595562" y="-1395413"/>
            <a:ext cx="5153025" cy="7943851"/>
          </a:xfrm>
          <a:prstGeom prst="rect">
            <a:avLst/>
          </a:prstGeom>
          <a:noFill/>
          <a:ln>
            <a:noFill/>
          </a:ln>
        </p:spPr>
      </p:pic>
      <p:sp>
        <p:nvSpPr>
          <p:cNvPr id="3085" name="Google Shape;3085;p261"/>
          <p:cNvSpPr/>
          <p:nvPr/>
        </p:nvSpPr>
        <p:spPr>
          <a:xfrm>
            <a:off x="4352527" y="12261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3086" name="Google Shape;3086;p261"/>
          <p:cNvSpPr txBox="1"/>
          <p:nvPr>
            <p:ph type="title"/>
          </p:nvPr>
        </p:nvSpPr>
        <p:spPr>
          <a:xfrm>
            <a:off x="4791456" y="1289304"/>
            <a:ext cx="3511200" cy="2340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100"/>
              <a:buNone/>
              <a:defRPr sz="2100">
                <a:solidFill>
                  <a:schemeClr val="lt1"/>
                </a:solidFill>
              </a:defRPr>
            </a:lvl1pPr>
            <a:lvl2pPr lvl="1" rtl="0">
              <a:spcBef>
                <a:spcPts val="100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9pPr>
          </a:lstStyle>
          <a:p/>
        </p:txBody>
      </p:sp>
      <p:sp>
        <p:nvSpPr>
          <p:cNvPr id="3087" name="Google Shape;3087;p261"/>
          <p:cNvSpPr txBox="1"/>
          <p:nvPr>
            <p:ph idx="2" type="title"/>
          </p:nvPr>
        </p:nvSpPr>
        <p:spPr>
          <a:xfrm>
            <a:off x="4791456" y="4069080"/>
            <a:ext cx="34929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100"/>
              <a:buFont typeface="Source Code Pro Medium"/>
              <a:buNone/>
              <a:defRPr sz="11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1">
  <p:cSld name="CUSTOM_6_1_1_1_1_1_1_1_1_1_1_1_1_1_1_1_1_1_1_1_1_1_1_1_1_1_1_1_1_1_1_1_1_1_1_1_1_1_1_1_1_1_1_1_1_1_1_1_1_1_1_1_1_1_1_1_1_1_1_1_1_1_1_1_1_1_1_1_1_1_1_1_1_1_1_1_1_1">
    <p:bg>
      <p:bgPr>
        <a:solidFill>
          <a:schemeClr val="lt1"/>
        </a:solidFill>
      </p:bgPr>
    </p:bg>
    <p:spTree>
      <p:nvGrpSpPr>
        <p:cNvPr id="3088" name="Shape 3088"/>
        <p:cNvGrpSpPr/>
        <p:nvPr/>
      </p:nvGrpSpPr>
      <p:grpSpPr>
        <a:xfrm>
          <a:off x="0" y="0"/>
          <a:ext cx="0" cy="0"/>
          <a:chOff x="0" y="0"/>
          <a:chExt cx="0" cy="0"/>
        </a:xfrm>
      </p:grpSpPr>
      <p:sp>
        <p:nvSpPr>
          <p:cNvPr id="3089" name="Google Shape;3089;p26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262"/>
          <p:cNvSpPr/>
          <p:nvPr/>
        </p:nvSpPr>
        <p:spPr>
          <a:xfrm>
            <a:off x="4572000"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091" name="Google Shape;3091;p262"/>
          <p:cNvSpPr txBox="1"/>
          <p:nvPr>
            <p:ph type="title"/>
          </p:nvPr>
        </p:nvSpPr>
        <p:spPr>
          <a:xfrm>
            <a:off x="479994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092" name="Google Shape;3092;p262"/>
          <p:cNvSpPr txBox="1"/>
          <p:nvPr>
            <p:ph idx="2" type="title"/>
          </p:nvPr>
        </p:nvSpPr>
        <p:spPr>
          <a:xfrm>
            <a:off x="4572005"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093" name="Google Shape;3093;p262"/>
          <p:cNvSpPr txBox="1"/>
          <p:nvPr>
            <p:ph idx="3" type="title"/>
          </p:nvPr>
        </p:nvSpPr>
        <p:spPr>
          <a:xfrm>
            <a:off x="4572005"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pic>
        <p:nvPicPr>
          <p:cNvPr id="3094" name="Google Shape;3094;p262"/>
          <p:cNvPicPr preferRelativeResize="0"/>
          <p:nvPr/>
        </p:nvPicPr>
        <p:blipFill rotWithShape="1">
          <a:blip r:embed="rId2">
            <a:alphaModFix/>
          </a:blip>
          <a:srcRect b="0" l="26921" r="25208" t="0"/>
          <a:stretch/>
        </p:blipFill>
        <p:spPr>
          <a:xfrm>
            <a:off x="0" y="0"/>
            <a:ext cx="3691551" cy="5143499"/>
          </a:xfrm>
          <a:prstGeom prst="rect">
            <a:avLst/>
          </a:prstGeom>
          <a:noFill/>
          <a:ln>
            <a:noFill/>
          </a:ln>
        </p:spPr>
      </p:pic>
      <p:sp>
        <p:nvSpPr>
          <p:cNvPr id="3095" name="Google Shape;3095;p262"/>
          <p:cNvSpPr/>
          <p:nvPr/>
        </p:nvSpPr>
        <p:spPr>
          <a:xfrm flipH="1" rot="10800000">
            <a:off x="0" y="232325"/>
            <a:ext cx="3245775" cy="4921775"/>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Light">
  <p:cSld name="CUSTOM_6_1_1_1_1_1_1_1_1_1_1_1_1_1_1">
    <p:bg>
      <p:bgPr>
        <a:solidFill>
          <a:schemeClr val="lt1"/>
        </a:solidFill>
      </p:bgPr>
    </p:bg>
    <p:spTree>
      <p:nvGrpSpPr>
        <p:cNvPr id="191" name="Shape 191"/>
        <p:cNvGrpSpPr/>
        <p:nvPr/>
      </p:nvGrpSpPr>
      <p:grpSpPr>
        <a:xfrm>
          <a:off x="0" y="0"/>
          <a:ext cx="0" cy="0"/>
          <a:chOff x="0" y="0"/>
          <a:chExt cx="0" cy="0"/>
        </a:xfrm>
      </p:grpSpPr>
      <p:pic>
        <p:nvPicPr>
          <p:cNvPr id="192" name="Google Shape;192;p28"/>
          <p:cNvPicPr preferRelativeResize="0"/>
          <p:nvPr/>
        </p:nvPicPr>
        <p:blipFill rotWithShape="1">
          <a:blip r:embed="rId2">
            <a:alphaModFix/>
          </a:blip>
          <a:srcRect b="40800" l="8470" r="-45" t="12537"/>
          <a:stretch/>
        </p:blipFill>
        <p:spPr>
          <a:xfrm rot="10800000">
            <a:off x="-920675" y="0"/>
            <a:ext cx="10112300" cy="5153025"/>
          </a:xfrm>
          <a:prstGeom prst="rect">
            <a:avLst/>
          </a:prstGeom>
          <a:noFill/>
          <a:ln>
            <a:noFill/>
          </a:ln>
        </p:spPr>
      </p:pic>
      <p:sp>
        <p:nvSpPr>
          <p:cNvPr id="193" name="Google Shape;193;p28"/>
          <p:cNvSpPr/>
          <p:nvPr>
            <p:ph idx="2" type="pic"/>
          </p:nvPr>
        </p:nvSpPr>
        <p:spPr>
          <a:xfrm>
            <a:off x="5008288" y="3559040"/>
            <a:ext cx="877800" cy="877800"/>
          </a:xfrm>
          <a:prstGeom prst="ellipse">
            <a:avLst/>
          </a:prstGeom>
          <a:noFill/>
          <a:ln>
            <a:noFill/>
          </a:ln>
        </p:spPr>
      </p:sp>
      <p:sp>
        <p:nvSpPr>
          <p:cNvPr id="194" name="Google Shape;194;p2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8"/>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96" name="Google Shape;196;p28"/>
          <p:cNvSpPr/>
          <p:nvPr>
            <p:ph idx="3" type="pic"/>
          </p:nvPr>
        </p:nvSpPr>
        <p:spPr>
          <a:xfrm>
            <a:off x="5008288" y="2461640"/>
            <a:ext cx="877800" cy="877800"/>
          </a:xfrm>
          <a:prstGeom prst="ellipse">
            <a:avLst/>
          </a:prstGeom>
          <a:noFill/>
          <a:ln>
            <a:noFill/>
          </a:ln>
        </p:spPr>
      </p:sp>
      <p:sp>
        <p:nvSpPr>
          <p:cNvPr id="197" name="Google Shape;197;p28"/>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98" name="Google Shape;198;p28"/>
          <p:cNvSpPr/>
          <p:nvPr>
            <p:ph idx="5" type="pic"/>
          </p:nvPr>
        </p:nvSpPr>
        <p:spPr>
          <a:xfrm>
            <a:off x="5008288" y="1364240"/>
            <a:ext cx="877800" cy="877800"/>
          </a:xfrm>
          <a:prstGeom prst="ellipse">
            <a:avLst/>
          </a:prstGeom>
          <a:noFill/>
          <a:ln>
            <a:noFill/>
          </a:ln>
        </p:spPr>
      </p:sp>
      <p:sp>
        <p:nvSpPr>
          <p:cNvPr id="199" name="Google Shape;199;p28"/>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00" name="Google Shape;200;p28"/>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01" name="Google Shape;201;p28"/>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2">
  <p:cSld name="CUSTOM_6_1_1_1_1_1_1_1_1_1_1_1_1_1_1_1_1_1_1_1_1_1_1_1_1_1_1_1_1_1_1_1_1_1_1_1_1_1_1_1_1_1_1_1_1_1_1_1_1_1_1_1_1_1_1_1_1_1_1_1_1_1_1_1_1_1_1_1_1_1_1_1_1_1_1_1_1_1_1">
    <p:bg>
      <p:bgPr>
        <a:solidFill>
          <a:schemeClr val="lt1"/>
        </a:solidFill>
      </p:bgPr>
    </p:bg>
    <p:spTree>
      <p:nvGrpSpPr>
        <p:cNvPr id="3096" name="Shape 3096"/>
        <p:cNvGrpSpPr/>
        <p:nvPr/>
      </p:nvGrpSpPr>
      <p:grpSpPr>
        <a:xfrm>
          <a:off x="0" y="0"/>
          <a:ext cx="0" cy="0"/>
          <a:chOff x="0" y="0"/>
          <a:chExt cx="0" cy="0"/>
        </a:xfrm>
      </p:grpSpPr>
      <p:sp>
        <p:nvSpPr>
          <p:cNvPr id="3097" name="Google Shape;3097;p26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98" name="Google Shape;3098;p263"/>
          <p:cNvPicPr preferRelativeResize="0"/>
          <p:nvPr/>
        </p:nvPicPr>
        <p:blipFill rotWithShape="1">
          <a:blip r:embed="rId2">
            <a:alphaModFix/>
          </a:blip>
          <a:srcRect b="0" l="30973" r="21191" t="0"/>
          <a:stretch/>
        </p:blipFill>
        <p:spPr>
          <a:xfrm>
            <a:off x="2" y="0"/>
            <a:ext cx="3691551" cy="5143501"/>
          </a:xfrm>
          <a:prstGeom prst="rect">
            <a:avLst/>
          </a:prstGeom>
          <a:noFill/>
          <a:ln>
            <a:noFill/>
          </a:ln>
        </p:spPr>
      </p:pic>
      <p:pic>
        <p:nvPicPr>
          <p:cNvPr id="3099" name="Google Shape;3099;p263"/>
          <p:cNvPicPr preferRelativeResize="0"/>
          <p:nvPr/>
        </p:nvPicPr>
        <p:blipFill rotWithShape="1">
          <a:blip r:embed="rId3">
            <a:alphaModFix/>
          </a:blip>
          <a:srcRect b="9" l="35546" r="0" t="9"/>
          <a:stretch/>
        </p:blipFill>
        <p:spPr>
          <a:xfrm rot="10800000">
            <a:off x="643650" y="323925"/>
            <a:ext cx="3048525" cy="4728500"/>
          </a:xfrm>
          <a:prstGeom prst="rect">
            <a:avLst/>
          </a:prstGeom>
          <a:noFill/>
          <a:ln>
            <a:noFill/>
          </a:ln>
        </p:spPr>
      </p:pic>
      <p:sp>
        <p:nvSpPr>
          <p:cNvPr id="3100" name="Google Shape;3100;p263"/>
          <p:cNvSpPr txBox="1"/>
          <p:nvPr>
            <p:ph type="title"/>
          </p:nvPr>
        </p:nvSpPr>
        <p:spPr>
          <a:xfrm>
            <a:off x="4569374" y="612650"/>
            <a:ext cx="35139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3">
  <p:cSld name="CUSTOM_6_1_1_1_1_1_1_1_1_1_1_1_1_1_1_1_1_1_1_1_1_1_1_1_1_1_1_1_1_1_1_1_1_1_1_1_1_1_1_1_1_1_1_1_1_1_1_1_1_1_1_1_1_1_1_1_1_1_1_1_1_1_1_1_1_1_1_1_1_1_1_1_1_1_1_1_1_1_1_1">
    <p:bg>
      <p:bgPr>
        <a:solidFill>
          <a:schemeClr val="lt1"/>
        </a:solidFill>
      </p:bgPr>
    </p:bg>
    <p:spTree>
      <p:nvGrpSpPr>
        <p:cNvPr id="3101" name="Shape 3101"/>
        <p:cNvGrpSpPr/>
        <p:nvPr/>
      </p:nvGrpSpPr>
      <p:grpSpPr>
        <a:xfrm>
          <a:off x="0" y="0"/>
          <a:ext cx="0" cy="0"/>
          <a:chOff x="0" y="0"/>
          <a:chExt cx="0" cy="0"/>
        </a:xfrm>
      </p:grpSpPr>
      <p:sp>
        <p:nvSpPr>
          <p:cNvPr id="3102" name="Google Shape;3102;p26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03" name="Google Shape;3103;p264"/>
          <p:cNvPicPr preferRelativeResize="0"/>
          <p:nvPr/>
        </p:nvPicPr>
        <p:blipFill rotWithShape="1">
          <a:blip r:embed="rId2">
            <a:alphaModFix/>
          </a:blip>
          <a:srcRect b="0" l="28816" r="29035" t="0"/>
          <a:stretch/>
        </p:blipFill>
        <p:spPr>
          <a:xfrm>
            <a:off x="0" y="0"/>
            <a:ext cx="3252623" cy="5143501"/>
          </a:xfrm>
          <a:prstGeom prst="rect">
            <a:avLst/>
          </a:prstGeom>
          <a:noFill/>
          <a:ln>
            <a:noFill/>
          </a:ln>
        </p:spPr>
      </p:pic>
      <p:pic>
        <p:nvPicPr>
          <p:cNvPr id="3104" name="Google Shape;3104;p264"/>
          <p:cNvPicPr preferRelativeResize="0"/>
          <p:nvPr/>
        </p:nvPicPr>
        <p:blipFill rotWithShape="1">
          <a:blip r:embed="rId3">
            <a:alphaModFix/>
          </a:blip>
          <a:srcRect b="0" l="33699" r="2414" t="5365"/>
          <a:stretch/>
        </p:blipFill>
        <p:spPr>
          <a:xfrm rot="10800000">
            <a:off x="2499" y="337227"/>
            <a:ext cx="3244676" cy="4806123"/>
          </a:xfrm>
          <a:prstGeom prst="rect">
            <a:avLst/>
          </a:prstGeom>
          <a:noFill/>
          <a:ln>
            <a:noFill/>
          </a:ln>
        </p:spPr>
      </p:pic>
      <p:sp>
        <p:nvSpPr>
          <p:cNvPr id="3105" name="Google Shape;3105;p264"/>
          <p:cNvSpPr txBox="1"/>
          <p:nvPr>
            <p:ph type="title"/>
          </p:nvPr>
        </p:nvSpPr>
        <p:spPr>
          <a:xfrm>
            <a:off x="4133088" y="612648"/>
            <a:ext cx="43890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06" name="Google Shape;3106;p264"/>
          <p:cNvSpPr txBox="1"/>
          <p:nvPr>
            <p:ph idx="2" type="title"/>
          </p:nvPr>
        </p:nvSpPr>
        <p:spPr>
          <a:xfrm>
            <a:off x="4133088" y="2459736"/>
            <a:ext cx="43890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4">
  <p:cSld name="CUSTOM_6_1_1_1_1_1_1_1_1_1_1_1_1_1_1_1_1_1_1_1_1_1_1_1_1_1_1_1_1_1_1_1_1_1_1_1_1_1_1_1_1_1_1_1_1_1_1_1_1_1_1_1_1_1_1_1_1_1_1_1_1_1_1_1_1_1_1_1_1_1_1_1_1_1_1_1_1_1_1_1_1">
    <p:bg>
      <p:bgPr>
        <a:solidFill>
          <a:schemeClr val="lt1"/>
        </a:solidFill>
      </p:bgPr>
    </p:bg>
    <p:spTree>
      <p:nvGrpSpPr>
        <p:cNvPr id="3107" name="Shape 3107"/>
        <p:cNvGrpSpPr/>
        <p:nvPr/>
      </p:nvGrpSpPr>
      <p:grpSpPr>
        <a:xfrm>
          <a:off x="0" y="0"/>
          <a:ext cx="0" cy="0"/>
          <a:chOff x="0" y="0"/>
          <a:chExt cx="0" cy="0"/>
        </a:xfrm>
      </p:grpSpPr>
      <p:sp>
        <p:nvSpPr>
          <p:cNvPr id="3108" name="Google Shape;3108;p26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265"/>
          <p:cNvSpPr txBox="1"/>
          <p:nvPr>
            <p:ph type="title"/>
          </p:nvPr>
        </p:nvSpPr>
        <p:spPr>
          <a:xfrm>
            <a:off x="4572000" y="612648"/>
            <a:ext cx="3950100" cy="2286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10" name="Google Shape;3110;p265"/>
          <p:cNvSpPr txBox="1"/>
          <p:nvPr>
            <p:ph idx="2" type="title"/>
          </p:nvPr>
        </p:nvSpPr>
        <p:spPr>
          <a:xfrm>
            <a:off x="4572000" y="3063240"/>
            <a:ext cx="39501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111" name="Google Shape;3111;p265"/>
          <p:cNvSpPr/>
          <p:nvPr/>
        </p:nvSpPr>
        <p:spPr>
          <a:xfrm>
            <a:off x="-2" y="0"/>
            <a:ext cx="3698401" cy="5143501"/>
          </a:xfrm>
          <a:prstGeom prst="rect">
            <a:avLst/>
          </a:prstGeom>
          <a:noFill/>
          <a:ln>
            <a:noFill/>
          </a:ln>
        </p:spPr>
      </p:sp>
      <p:sp>
        <p:nvSpPr>
          <p:cNvPr id="3112" name="Google Shape;3112;p265"/>
          <p:cNvSpPr/>
          <p:nvPr/>
        </p:nvSpPr>
        <p:spPr>
          <a:xfrm rot="5400000">
            <a:off x="-434937" y="1019313"/>
            <a:ext cx="4563050" cy="3693175"/>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5">
  <p:cSld name="CUSTOM_6_1_1_1_1_1_1_1_1_1_1_1_1_1_1_1_1_1_1_1_1_1_1_1_1_1_1_1_1_1_1_1_1_1_1_1_1_1_1_1_1_1_1_1_1_1_1_1_1_1_1_1_1_1_1_1_1_1_1_1_1_1_1_1_1_1_1_1_1_1_1_1_1_1_1_1_1_1_1_1_1_1">
    <p:bg>
      <p:bgPr>
        <a:solidFill>
          <a:schemeClr val="lt1"/>
        </a:solidFill>
      </p:bgPr>
    </p:bg>
    <p:spTree>
      <p:nvGrpSpPr>
        <p:cNvPr id="3113" name="Shape 3113"/>
        <p:cNvGrpSpPr/>
        <p:nvPr/>
      </p:nvGrpSpPr>
      <p:grpSpPr>
        <a:xfrm>
          <a:off x="0" y="0"/>
          <a:ext cx="0" cy="0"/>
          <a:chOff x="0" y="0"/>
          <a:chExt cx="0" cy="0"/>
        </a:xfrm>
      </p:grpSpPr>
      <p:sp>
        <p:nvSpPr>
          <p:cNvPr id="3114" name="Google Shape;3114;p26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15" name="Google Shape;3115;p266"/>
          <p:cNvPicPr preferRelativeResize="0"/>
          <p:nvPr/>
        </p:nvPicPr>
        <p:blipFill rotWithShape="1">
          <a:blip r:embed="rId2">
            <a:alphaModFix/>
          </a:blip>
          <a:srcRect b="0" l="13347" r="38621" t="0"/>
          <a:stretch/>
        </p:blipFill>
        <p:spPr>
          <a:xfrm>
            <a:off x="0" y="0"/>
            <a:ext cx="3698401" cy="5143499"/>
          </a:xfrm>
          <a:prstGeom prst="rect">
            <a:avLst/>
          </a:prstGeom>
          <a:noFill/>
          <a:ln>
            <a:noFill/>
          </a:ln>
        </p:spPr>
      </p:pic>
      <p:sp>
        <p:nvSpPr>
          <p:cNvPr id="3116" name="Google Shape;3116;p266"/>
          <p:cNvSpPr/>
          <p:nvPr/>
        </p:nvSpPr>
        <p:spPr>
          <a:xfrm flipH="1">
            <a:off x="422225" y="865275"/>
            <a:ext cx="3276175" cy="4278225"/>
          </a:xfrm>
          <a:prstGeom prst="rect">
            <a:avLst/>
          </a:prstGeom>
          <a:noFill/>
          <a:ln>
            <a:noFill/>
          </a:ln>
        </p:spPr>
      </p:sp>
      <p:sp>
        <p:nvSpPr>
          <p:cNvPr id="3117" name="Google Shape;3117;p266"/>
          <p:cNvSpPr txBox="1"/>
          <p:nvPr>
            <p:ph type="title"/>
          </p:nvPr>
        </p:nvSpPr>
        <p:spPr>
          <a:xfrm>
            <a:off x="4569375" y="615750"/>
            <a:ext cx="35112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3118" name="Google Shape;3118;p266"/>
          <p:cNvSpPr txBox="1"/>
          <p:nvPr>
            <p:ph idx="2" type="title"/>
          </p:nvPr>
        </p:nvSpPr>
        <p:spPr>
          <a:xfrm>
            <a:off x="4569375" y="1764792"/>
            <a:ext cx="3511200" cy="23226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1 + text 1">
  <p:cSld name="CUSTOM_6_1_1_1_1_1_1_1_1_1_1_1_1_1_1_1_1_1_1_1_1_1_1_1_1_1_1_1_1_1_1_1_1_1_1_1_1_1_1_1_1_1_1_1_1_1_1_1_1_1_1_1_1_1_1_1_1_1_1_1_1_1_1_1_1_1_1_1_1_1_1_1_1_1_1_1_1_1_1_1_1_1_1">
    <p:bg>
      <p:bgPr>
        <a:solidFill>
          <a:schemeClr val="accent1"/>
        </a:solidFill>
      </p:bgPr>
    </p:bg>
    <p:spTree>
      <p:nvGrpSpPr>
        <p:cNvPr id="3119" name="Shape 3119"/>
        <p:cNvGrpSpPr/>
        <p:nvPr/>
      </p:nvGrpSpPr>
      <p:grpSpPr>
        <a:xfrm>
          <a:off x="0" y="0"/>
          <a:ext cx="0" cy="0"/>
          <a:chOff x="0" y="0"/>
          <a:chExt cx="0" cy="0"/>
        </a:xfrm>
      </p:grpSpPr>
      <p:sp>
        <p:nvSpPr>
          <p:cNvPr id="3120" name="Google Shape;3120;p267"/>
          <p:cNvSpPr/>
          <p:nvPr/>
        </p:nvSpPr>
        <p:spPr>
          <a:xfrm flipH="1" rot="10800000">
            <a:off x="5011650" y="0"/>
            <a:ext cx="4141875" cy="5162550"/>
          </a:xfrm>
          <a:prstGeom prst="rect">
            <a:avLst/>
          </a:prstGeom>
          <a:noFill/>
          <a:ln>
            <a:noFill/>
          </a:ln>
        </p:spPr>
      </p:sp>
      <p:sp>
        <p:nvSpPr>
          <p:cNvPr id="3121" name="Google Shape;3121;p267"/>
          <p:cNvSpPr/>
          <p:nvPr/>
        </p:nvSpPr>
        <p:spPr>
          <a:xfrm>
            <a:off x="5281250" y="615750"/>
            <a:ext cx="3872277" cy="4534927"/>
          </a:xfrm>
          <a:prstGeom prst="rect">
            <a:avLst/>
          </a:prstGeom>
          <a:noFill/>
          <a:ln>
            <a:noFill/>
          </a:ln>
        </p:spPr>
      </p:sp>
      <p:sp>
        <p:nvSpPr>
          <p:cNvPr id="3122" name="Google Shape;3122;p26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267"/>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24" name="Google Shape;3124;p267"/>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25" name="Google Shape;3125;p267"/>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126" name="Google Shape;3126;p267"/>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2 + text 1">
  <p:cSld name="CUSTOM_6_1_1_1_1_1_1_1_1_1_1_1_1_1_1_1_1_1_1_1_1_1_1_1_1_1_1_1_1_1_1_1_1_1_1_1_1_1_1_1_1_1_1_1_1_1_1_1_1_1_1_1_1_1_1_1_1_1_1_1_1_1_1_1_1_1_1_1_1_1_1_1_1_1_1_1_1_1_1_1_1_1_1_2">
    <p:bg>
      <p:bgPr>
        <a:solidFill>
          <a:schemeClr val="accent1"/>
        </a:solidFill>
      </p:bgPr>
    </p:bg>
    <p:spTree>
      <p:nvGrpSpPr>
        <p:cNvPr id="3127" name="Shape 3127"/>
        <p:cNvGrpSpPr/>
        <p:nvPr/>
      </p:nvGrpSpPr>
      <p:grpSpPr>
        <a:xfrm>
          <a:off x="0" y="0"/>
          <a:ext cx="0" cy="0"/>
          <a:chOff x="0" y="0"/>
          <a:chExt cx="0" cy="0"/>
        </a:xfrm>
      </p:grpSpPr>
      <p:sp>
        <p:nvSpPr>
          <p:cNvPr id="3128" name="Google Shape;3128;p268"/>
          <p:cNvSpPr/>
          <p:nvPr/>
        </p:nvSpPr>
        <p:spPr>
          <a:xfrm rot="5400000">
            <a:off x="4281900" y="290925"/>
            <a:ext cx="5153025" cy="4571175"/>
          </a:xfrm>
          <a:prstGeom prst="rect">
            <a:avLst/>
          </a:prstGeom>
          <a:noFill/>
          <a:ln>
            <a:noFill/>
          </a:ln>
        </p:spPr>
      </p:sp>
      <p:sp>
        <p:nvSpPr>
          <p:cNvPr id="3129" name="Google Shape;3129;p26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268"/>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31" name="Google Shape;3131;p268"/>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32" name="Google Shape;3132;p268"/>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133" name="Google Shape;3133;p268"/>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3134" name="Google Shape;3134;p268"/>
          <p:cNvPicPr preferRelativeResize="0"/>
          <p:nvPr/>
        </p:nvPicPr>
        <p:blipFill rotWithShape="1">
          <a:blip r:embed="rId2">
            <a:alphaModFix/>
          </a:blip>
          <a:srcRect b="0" l="23008" r="31832" t="0"/>
          <a:stretch/>
        </p:blipFill>
        <p:spPr>
          <a:xfrm>
            <a:off x="5521924" y="814975"/>
            <a:ext cx="3622077" cy="44099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1 + text 2">
  <p:cSld name="CUSTOM_6_1_1_1_1_1_1_1_1_1_1_1_1_1_1_1_1_1_1_1_1_1_1_1_1_1_1_1_1_1_1_1_1_1_1_1_1_1_1_1_1_1_1_1_1_1_1_1_1_1_1_1_1_1_1_1_1_1_1_1_1_1_1_1_1_1_1_1_1_1_1_1_1_1_1_1_1_1_1_1_1_1_1_1">
    <p:bg>
      <p:bgPr>
        <a:solidFill>
          <a:schemeClr val="lt1"/>
        </a:solidFill>
      </p:bgPr>
    </p:bg>
    <p:spTree>
      <p:nvGrpSpPr>
        <p:cNvPr id="3135" name="Shape 3135"/>
        <p:cNvGrpSpPr/>
        <p:nvPr/>
      </p:nvGrpSpPr>
      <p:grpSpPr>
        <a:xfrm>
          <a:off x="0" y="0"/>
          <a:ext cx="0" cy="0"/>
          <a:chOff x="0" y="0"/>
          <a:chExt cx="0" cy="0"/>
        </a:xfrm>
      </p:grpSpPr>
      <p:sp>
        <p:nvSpPr>
          <p:cNvPr id="3136" name="Google Shape;3136;p269"/>
          <p:cNvSpPr/>
          <p:nvPr/>
        </p:nvSpPr>
        <p:spPr>
          <a:xfrm>
            <a:off x="7187175" y="0"/>
            <a:ext cx="1956600" cy="5143500"/>
          </a:xfrm>
          <a:prstGeom prst="rect">
            <a:avLst/>
          </a:pr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269"/>
          <p:cNvSpPr/>
          <p:nvPr/>
        </p:nvSpPr>
        <p:spPr>
          <a:xfrm>
            <a:off x="5281250" y="615750"/>
            <a:ext cx="3862749" cy="4534927"/>
          </a:xfrm>
          <a:prstGeom prst="rect">
            <a:avLst/>
          </a:prstGeom>
          <a:noFill/>
          <a:ln>
            <a:noFill/>
          </a:ln>
        </p:spPr>
      </p:sp>
      <p:sp>
        <p:nvSpPr>
          <p:cNvPr id="3138" name="Google Shape;3138;p26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269"/>
          <p:cNvSpPr txBox="1"/>
          <p:nvPr>
            <p:ph type="title"/>
          </p:nvPr>
        </p:nvSpPr>
        <p:spPr>
          <a:xfrm>
            <a:off x="619213" y="612648"/>
            <a:ext cx="52668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40" name="Google Shape;3140;p269"/>
          <p:cNvSpPr txBox="1"/>
          <p:nvPr>
            <p:ph idx="2" type="title"/>
          </p:nvPr>
        </p:nvSpPr>
        <p:spPr>
          <a:xfrm>
            <a:off x="619213" y="2560320"/>
            <a:ext cx="48279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2 + text 2">
  <p:cSld name="CUSTOM_6_1_1_1_1_1_1_1_1_1_1_1_1_1_1_1_1_1_1_1_1_1_1_1_1_1_1_1_1_1_1_1_1_1_1_1_1_1_1_1_1_1_1_1_1_1_1_1_1_1_1_1_1_1_1_1_1_1_1_1_1_1_1_1_1_1_1_1_1_1_1_1_1_1_1_1_1_1_1_1_1_1_1_1_1">
    <p:bg>
      <p:bgPr>
        <a:solidFill>
          <a:schemeClr val="lt1"/>
        </a:solidFill>
      </p:bgPr>
    </p:bg>
    <p:spTree>
      <p:nvGrpSpPr>
        <p:cNvPr id="3141" name="Shape 3141"/>
        <p:cNvGrpSpPr/>
        <p:nvPr/>
      </p:nvGrpSpPr>
      <p:grpSpPr>
        <a:xfrm>
          <a:off x="0" y="0"/>
          <a:ext cx="0" cy="0"/>
          <a:chOff x="0" y="0"/>
          <a:chExt cx="0" cy="0"/>
        </a:xfrm>
      </p:grpSpPr>
      <p:sp>
        <p:nvSpPr>
          <p:cNvPr id="3142" name="Google Shape;3142;p270"/>
          <p:cNvSpPr/>
          <p:nvPr/>
        </p:nvSpPr>
        <p:spPr>
          <a:xfrm>
            <a:off x="7187175" y="0"/>
            <a:ext cx="1956600" cy="5143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27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44" name="Google Shape;3144;p270"/>
          <p:cNvPicPr preferRelativeResize="0"/>
          <p:nvPr/>
        </p:nvPicPr>
        <p:blipFill rotWithShape="1">
          <a:blip r:embed="rId2">
            <a:alphaModFix/>
          </a:blip>
          <a:srcRect b="0" l="23008" r="31832" t="0"/>
          <a:stretch/>
        </p:blipFill>
        <p:spPr>
          <a:xfrm>
            <a:off x="5521924" y="814975"/>
            <a:ext cx="3622077" cy="4409900"/>
          </a:xfrm>
          <a:prstGeom prst="rect">
            <a:avLst/>
          </a:prstGeom>
          <a:noFill/>
          <a:ln>
            <a:noFill/>
          </a:ln>
        </p:spPr>
      </p:pic>
      <p:sp>
        <p:nvSpPr>
          <p:cNvPr id="3145" name="Google Shape;3145;p270"/>
          <p:cNvSpPr txBox="1"/>
          <p:nvPr>
            <p:ph type="title"/>
          </p:nvPr>
        </p:nvSpPr>
        <p:spPr>
          <a:xfrm>
            <a:off x="619213" y="612648"/>
            <a:ext cx="52668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46" name="Google Shape;3146;p270"/>
          <p:cNvSpPr txBox="1"/>
          <p:nvPr>
            <p:ph idx="2" type="title"/>
          </p:nvPr>
        </p:nvSpPr>
        <p:spPr>
          <a:xfrm>
            <a:off x="619213" y="2560320"/>
            <a:ext cx="48279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shape + text">
  <p:cSld name="CUSTOM_6_1_1_1_1_1_1_1_1_1_1_1_1_1_1_1_1_1_1_1_1_1_1_1_1_1_1_1_1_1_1_1_1_1_1_1_1_1_1_1_1_1_1_1_1_1_1_1_1_1_1_1_1_1_1_1_1_1_1_1_1_1_1_1_1_1_1_1_1_1_1_1_1_1_1_1_1_1_1_1_1_1_1_1_1_1">
    <p:bg>
      <p:bgPr>
        <a:solidFill>
          <a:schemeClr val="lt1"/>
        </a:solidFill>
      </p:bgPr>
    </p:bg>
    <p:spTree>
      <p:nvGrpSpPr>
        <p:cNvPr id="3147" name="Shape 3147"/>
        <p:cNvGrpSpPr/>
        <p:nvPr/>
      </p:nvGrpSpPr>
      <p:grpSpPr>
        <a:xfrm>
          <a:off x="0" y="0"/>
          <a:ext cx="0" cy="0"/>
          <a:chOff x="0" y="0"/>
          <a:chExt cx="0" cy="0"/>
        </a:xfrm>
      </p:grpSpPr>
      <p:pic>
        <p:nvPicPr>
          <p:cNvPr id="3148" name="Google Shape;3148;p271"/>
          <p:cNvPicPr preferRelativeResize="0"/>
          <p:nvPr/>
        </p:nvPicPr>
        <p:blipFill rotWithShape="1">
          <a:blip r:embed="rId2">
            <a:alphaModFix/>
          </a:blip>
          <a:srcRect b="-132" l="18633" r="0" t="5623"/>
          <a:stretch/>
        </p:blipFill>
        <p:spPr>
          <a:xfrm flipH="1" rot="10800000">
            <a:off x="-57150" y="313875"/>
            <a:ext cx="4191000" cy="4867725"/>
          </a:xfrm>
          <a:prstGeom prst="rect">
            <a:avLst/>
          </a:prstGeom>
          <a:noFill/>
          <a:ln>
            <a:noFill/>
          </a:ln>
        </p:spPr>
      </p:pic>
      <p:sp>
        <p:nvSpPr>
          <p:cNvPr id="3149" name="Google Shape;3149;p271"/>
          <p:cNvSpPr/>
          <p:nvPr>
            <p:ph idx="2" type="pic"/>
          </p:nvPr>
        </p:nvSpPr>
        <p:spPr>
          <a:xfrm>
            <a:off x="1060704" y="2761407"/>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3150" name="Google Shape;3150;p27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271"/>
          <p:cNvSpPr/>
          <p:nvPr>
            <p:ph idx="3" type="pic"/>
          </p:nvPr>
        </p:nvSpPr>
        <p:spPr>
          <a:xfrm>
            <a:off x="1060704" y="713232"/>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3152" name="Google Shape;3152;p271"/>
          <p:cNvSpPr/>
          <p:nvPr/>
        </p:nvSpPr>
        <p:spPr>
          <a:xfrm>
            <a:off x="4791456"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53" name="Google Shape;3153;p271"/>
          <p:cNvSpPr txBox="1"/>
          <p:nvPr>
            <p:ph type="title"/>
          </p:nvPr>
        </p:nvSpPr>
        <p:spPr>
          <a:xfrm>
            <a:off x="5019404"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54" name="Google Shape;3154;p271"/>
          <p:cNvSpPr txBox="1"/>
          <p:nvPr>
            <p:ph idx="4" type="title"/>
          </p:nvPr>
        </p:nvSpPr>
        <p:spPr>
          <a:xfrm>
            <a:off x="4791461"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55" name="Google Shape;3155;p271"/>
          <p:cNvSpPr txBox="1"/>
          <p:nvPr>
            <p:ph idx="5" type="title"/>
          </p:nvPr>
        </p:nvSpPr>
        <p:spPr>
          <a:xfrm>
            <a:off x="4791461"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shape + text 2">
  <p:cSld name="CUSTOM_6_1_1_1_1_1_1_1_1_1_1_1_1_1_1_1_1_1_1_1_1_1_1_1_1_1_1_1_1_1_1_1_1_1_1_1_1_1_1_1_1_1_1_1_1_1_1_1_1_1_1_1_1_1_1_1_1_1_1_1_1_1_1_1_1_1_1_1_1_1_1_1_1_1_1_1_1_1_1_1_1_1_1_1_1_1_1">
    <p:bg>
      <p:bgPr>
        <a:solidFill>
          <a:schemeClr val="accent1"/>
        </a:solidFill>
      </p:bgPr>
    </p:bg>
    <p:spTree>
      <p:nvGrpSpPr>
        <p:cNvPr id="3156" name="Shape 3156"/>
        <p:cNvGrpSpPr/>
        <p:nvPr/>
      </p:nvGrpSpPr>
      <p:grpSpPr>
        <a:xfrm>
          <a:off x="0" y="0"/>
          <a:ext cx="0" cy="0"/>
          <a:chOff x="0" y="0"/>
          <a:chExt cx="0" cy="0"/>
        </a:xfrm>
      </p:grpSpPr>
      <p:sp>
        <p:nvSpPr>
          <p:cNvPr id="3157" name="Google Shape;3157;p272"/>
          <p:cNvSpPr/>
          <p:nvPr/>
        </p:nvSpPr>
        <p:spPr>
          <a:xfrm flipH="1">
            <a:off x="0" y="0"/>
            <a:ext cx="6748275" cy="5143500"/>
          </a:xfrm>
          <a:prstGeom prst="rect">
            <a:avLst/>
          </a:prstGeom>
          <a:noFill/>
          <a:ln>
            <a:noFill/>
          </a:ln>
        </p:spPr>
      </p:sp>
      <p:sp>
        <p:nvSpPr>
          <p:cNvPr id="3158" name="Google Shape;3158;p27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272"/>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60" name="Google Shape;3160;p272"/>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61" name="Google Shape;3161;p272"/>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162" name="Google Shape;3162;p272"/>
          <p:cNvSpPr txBox="1"/>
          <p:nvPr>
            <p:ph idx="3" type="title"/>
          </p:nvPr>
        </p:nvSpPr>
        <p:spPr>
          <a:xfrm>
            <a:off x="621797" y="2322576"/>
            <a:ext cx="30723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163" name="Google Shape;3163;p272"/>
          <p:cNvSpPr/>
          <p:nvPr>
            <p:ph idx="4" type="pic"/>
          </p:nvPr>
        </p:nvSpPr>
        <p:spPr>
          <a:xfrm>
            <a:off x="4343400" y="612648"/>
            <a:ext cx="1755600" cy="1865400"/>
          </a:xfrm>
          <a:prstGeom prst="roundRect">
            <a:avLst>
              <a:gd fmla="val 16667" name="adj"/>
            </a:avLst>
          </a:prstGeom>
          <a:noFill/>
          <a:ln>
            <a:noFill/>
          </a:ln>
        </p:spPr>
      </p:sp>
      <p:sp>
        <p:nvSpPr>
          <p:cNvPr id="3164" name="Google Shape;3164;p272"/>
          <p:cNvSpPr/>
          <p:nvPr>
            <p:ph idx="5" type="pic"/>
          </p:nvPr>
        </p:nvSpPr>
        <p:spPr>
          <a:xfrm>
            <a:off x="4343400" y="2686798"/>
            <a:ext cx="1755600" cy="1865400"/>
          </a:xfrm>
          <a:prstGeom prst="roundRect">
            <a:avLst>
              <a:gd fmla="val 16667" name="adj"/>
            </a:avLst>
          </a:prstGeom>
          <a:noFill/>
          <a:ln>
            <a:noFill/>
          </a:ln>
        </p:spPr>
      </p:sp>
      <p:sp>
        <p:nvSpPr>
          <p:cNvPr id="3165" name="Google Shape;3165;p272"/>
          <p:cNvSpPr/>
          <p:nvPr>
            <p:ph idx="6" type="pic"/>
          </p:nvPr>
        </p:nvSpPr>
        <p:spPr>
          <a:xfrm>
            <a:off x="6327700" y="612648"/>
            <a:ext cx="1755600" cy="1865400"/>
          </a:xfrm>
          <a:prstGeom prst="roundRect">
            <a:avLst>
              <a:gd fmla="val 16667" name="adj"/>
            </a:avLst>
          </a:prstGeom>
          <a:noFill/>
          <a:ln>
            <a:noFill/>
          </a:ln>
        </p:spPr>
      </p:sp>
      <p:sp>
        <p:nvSpPr>
          <p:cNvPr id="3166" name="Google Shape;3166;p272"/>
          <p:cNvSpPr/>
          <p:nvPr>
            <p:ph idx="7" type="pic"/>
          </p:nvPr>
        </p:nvSpPr>
        <p:spPr>
          <a:xfrm>
            <a:off x="6327700" y="2686798"/>
            <a:ext cx="1755600" cy="1865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
    <p:bg>
      <p:bgPr>
        <a:solidFill>
          <a:schemeClr val="dk1"/>
        </a:solidFill>
      </p:bgPr>
    </p:bg>
    <p:spTree>
      <p:nvGrpSpPr>
        <p:cNvPr id="202" name="Shape 202"/>
        <p:cNvGrpSpPr/>
        <p:nvPr/>
      </p:nvGrpSpPr>
      <p:grpSpPr>
        <a:xfrm>
          <a:off x="0" y="0"/>
          <a:ext cx="0" cy="0"/>
          <a:chOff x="0" y="0"/>
          <a:chExt cx="0" cy="0"/>
        </a:xfrm>
      </p:grpSpPr>
      <p:pic>
        <p:nvPicPr>
          <p:cNvPr id="203" name="Google Shape;203;p29"/>
          <p:cNvPicPr preferRelativeResize="0"/>
          <p:nvPr/>
        </p:nvPicPr>
        <p:blipFill rotWithShape="1">
          <a:blip r:embed="rId2">
            <a:alphaModFix/>
          </a:blip>
          <a:srcRect b="40864" l="8709" r="-192" t="12336"/>
          <a:stretch/>
        </p:blipFill>
        <p:spPr>
          <a:xfrm rot="10800000">
            <a:off x="-920675" y="-9525"/>
            <a:ext cx="10093250" cy="5162550"/>
          </a:xfrm>
          <a:prstGeom prst="rect">
            <a:avLst/>
          </a:prstGeom>
          <a:noFill/>
          <a:ln>
            <a:noFill/>
          </a:ln>
        </p:spPr>
      </p:pic>
      <p:sp>
        <p:nvSpPr>
          <p:cNvPr id="204" name="Google Shape;204;p29"/>
          <p:cNvSpPr/>
          <p:nvPr>
            <p:ph idx="2" type="pic"/>
          </p:nvPr>
        </p:nvSpPr>
        <p:spPr>
          <a:xfrm>
            <a:off x="5008288" y="3559040"/>
            <a:ext cx="877800" cy="877800"/>
          </a:xfrm>
          <a:prstGeom prst="ellipse">
            <a:avLst/>
          </a:prstGeom>
          <a:noFill/>
          <a:ln>
            <a:noFill/>
          </a:ln>
        </p:spPr>
      </p:sp>
      <p:sp>
        <p:nvSpPr>
          <p:cNvPr id="205" name="Google Shape;205;p2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9"/>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07" name="Google Shape;207;p29"/>
          <p:cNvSpPr/>
          <p:nvPr>
            <p:ph idx="3" type="pic"/>
          </p:nvPr>
        </p:nvSpPr>
        <p:spPr>
          <a:xfrm>
            <a:off x="5008288" y="2461640"/>
            <a:ext cx="877800" cy="877800"/>
          </a:xfrm>
          <a:prstGeom prst="ellipse">
            <a:avLst/>
          </a:prstGeom>
          <a:noFill/>
          <a:ln>
            <a:noFill/>
          </a:ln>
        </p:spPr>
      </p:sp>
      <p:sp>
        <p:nvSpPr>
          <p:cNvPr id="208" name="Google Shape;208;p29"/>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09" name="Google Shape;209;p29"/>
          <p:cNvSpPr/>
          <p:nvPr>
            <p:ph idx="5" type="pic"/>
          </p:nvPr>
        </p:nvSpPr>
        <p:spPr>
          <a:xfrm>
            <a:off x="5008288" y="1364240"/>
            <a:ext cx="877800" cy="877800"/>
          </a:xfrm>
          <a:prstGeom prst="ellipse">
            <a:avLst/>
          </a:prstGeom>
          <a:noFill/>
          <a:ln>
            <a:noFill/>
          </a:ln>
        </p:spPr>
      </p:sp>
      <p:sp>
        <p:nvSpPr>
          <p:cNvPr id="210" name="Google Shape;210;p29"/>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11" name="Google Shape;211;p29"/>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12" name="Google Shape;212;p29"/>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Three image + title: Light">
  <p:cSld name="CUSTOM_6_1_1_1_1_1_1_1_1_1_1_1_1_1_1_1_1_1_1_1_1_1_1_1_1_1_1_1_1_1_1_1_1_1_1_1_1_1_1_1_1_1_1_1_1_1_1_1_1_1_1_1_1_1_1_1_1_1_1_1_1_1_1_1_1_1_1_1_1_1_1_1_1_1_1_1_1_1_1_1_1_1_1_1_1_1_1_1">
    <p:bg>
      <p:bgPr>
        <a:solidFill>
          <a:schemeClr val="lt1"/>
        </a:solidFill>
      </p:bgPr>
    </p:bg>
    <p:spTree>
      <p:nvGrpSpPr>
        <p:cNvPr id="3167" name="Shape 3167"/>
        <p:cNvGrpSpPr/>
        <p:nvPr/>
      </p:nvGrpSpPr>
      <p:grpSpPr>
        <a:xfrm>
          <a:off x="0" y="0"/>
          <a:ext cx="0" cy="0"/>
          <a:chOff x="0" y="0"/>
          <a:chExt cx="0" cy="0"/>
        </a:xfrm>
      </p:grpSpPr>
      <p:sp>
        <p:nvSpPr>
          <p:cNvPr id="3168" name="Google Shape;3168;p27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273"/>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70" name="Google Shape;3170;p273"/>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71" name="Google Shape;3171;p273"/>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3172" name="Google Shape;3172;p273"/>
          <p:cNvSpPr/>
          <p:nvPr>
            <p:ph idx="3" type="pic"/>
          </p:nvPr>
        </p:nvSpPr>
        <p:spPr>
          <a:xfrm>
            <a:off x="3694200" y="1773936"/>
            <a:ext cx="1755600" cy="2441400"/>
          </a:xfrm>
          <a:prstGeom prst="roundRect">
            <a:avLst>
              <a:gd fmla="val 16667" name="adj"/>
            </a:avLst>
          </a:prstGeom>
          <a:noFill/>
          <a:ln>
            <a:noFill/>
          </a:ln>
        </p:spPr>
      </p:sp>
      <p:sp>
        <p:nvSpPr>
          <p:cNvPr id="3173" name="Google Shape;3173;p273"/>
          <p:cNvSpPr/>
          <p:nvPr>
            <p:ph idx="4" type="pic"/>
          </p:nvPr>
        </p:nvSpPr>
        <p:spPr>
          <a:xfrm>
            <a:off x="6325050" y="1773936"/>
            <a:ext cx="1755600" cy="2441400"/>
          </a:xfrm>
          <a:prstGeom prst="roundRect">
            <a:avLst>
              <a:gd fmla="val 16667" name="adj"/>
            </a:avLst>
          </a:prstGeom>
          <a:noFill/>
          <a:ln>
            <a:noFill/>
          </a:ln>
        </p:spPr>
      </p:sp>
      <p:sp>
        <p:nvSpPr>
          <p:cNvPr id="3174" name="Google Shape;3174;p273"/>
          <p:cNvSpPr/>
          <p:nvPr>
            <p:ph idx="5" type="pic"/>
          </p:nvPr>
        </p:nvSpPr>
        <p:spPr>
          <a:xfrm>
            <a:off x="1063350" y="1773936"/>
            <a:ext cx="17556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Four image + title: Light">
  <p:cSld name="CUSTOM_6_1_1_1_1_1_1_1_1_1_1_1_1_1_1_1_1_1_1_1_1_1_1_1_1_1_1_1_1_1_1_1_1_1_1_1_1_1_1_1_1_1_1_1_1_1_1_1_1_1_1_1_1_1_1_1_1_1_1_1_1_1_1_1_1_1_1_1_1_1_1_1_1_1_1_1_1_1_1_1_1_1_1_1_1_1_1_1_2">
    <p:bg>
      <p:bgPr>
        <a:solidFill>
          <a:schemeClr val="lt1"/>
        </a:solidFill>
      </p:bgPr>
    </p:bg>
    <p:spTree>
      <p:nvGrpSpPr>
        <p:cNvPr id="3175" name="Shape 3175"/>
        <p:cNvGrpSpPr/>
        <p:nvPr/>
      </p:nvGrpSpPr>
      <p:grpSpPr>
        <a:xfrm>
          <a:off x="0" y="0"/>
          <a:ext cx="0" cy="0"/>
          <a:chOff x="0" y="0"/>
          <a:chExt cx="0" cy="0"/>
        </a:xfrm>
      </p:grpSpPr>
      <p:sp>
        <p:nvSpPr>
          <p:cNvPr id="3176" name="Google Shape;3176;p27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274"/>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78" name="Google Shape;3178;p274"/>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79" name="Google Shape;3179;p274"/>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3180" name="Google Shape;3180;p274"/>
          <p:cNvSpPr/>
          <p:nvPr>
            <p:ph idx="3" type="pic"/>
          </p:nvPr>
        </p:nvSpPr>
        <p:spPr>
          <a:xfrm>
            <a:off x="1280160" y="1773936"/>
            <a:ext cx="1316700" cy="2441400"/>
          </a:xfrm>
          <a:prstGeom prst="roundRect">
            <a:avLst>
              <a:gd fmla="val 16667" name="adj"/>
            </a:avLst>
          </a:prstGeom>
          <a:noFill/>
          <a:ln>
            <a:noFill/>
          </a:ln>
        </p:spPr>
      </p:sp>
      <p:sp>
        <p:nvSpPr>
          <p:cNvPr id="3181" name="Google Shape;3181;p274"/>
          <p:cNvSpPr/>
          <p:nvPr>
            <p:ph idx="4" type="pic"/>
          </p:nvPr>
        </p:nvSpPr>
        <p:spPr>
          <a:xfrm>
            <a:off x="3035808" y="1773936"/>
            <a:ext cx="1316700" cy="2441400"/>
          </a:xfrm>
          <a:prstGeom prst="roundRect">
            <a:avLst>
              <a:gd fmla="val 16667" name="adj"/>
            </a:avLst>
          </a:prstGeom>
          <a:noFill/>
          <a:ln>
            <a:noFill/>
          </a:ln>
        </p:spPr>
      </p:sp>
      <p:sp>
        <p:nvSpPr>
          <p:cNvPr id="3182" name="Google Shape;3182;p274"/>
          <p:cNvSpPr/>
          <p:nvPr>
            <p:ph idx="5" type="pic"/>
          </p:nvPr>
        </p:nvSpPr>
        <p:spPr>
          <a:xfrm>
            <a:off x="4791458" y="1773936"/>
            <a:ext cx="1316700" cy="2441400"/>
          </a:xfrm>
          <a:prstGeom prst="roundRect">
            <a:avLst>
              <a:gd fmla="val 16667" name="adj"/>
            </a:avLst>
          </a:prstGeom>
          <a:noFill/>
          <a:ln>
            <a:noFill/>
          </a:ln>
        </p:spPr>
      </p:sp>
      <p:sp>
        <p:nvSpPr>
          <p:cNvPr id="3183" name="Google Shape;3183;p274"/>
          <p:cNvSpPr/>
          <p:nvPr>
            <p:ph idx="6" type="pic"/>
          </p:nvPr>
        </p:nvSpPr>
        <p:spPr>
          <a:xfrm>
            <a:off x="6547108" y="1773936"/>
            <a:ext cx="13167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Three image + title: Dark">
  <p:cSld name="CUSTOM_6_1_1_1_1_1_1_1_1_1_1_1_1_1_1_1_1_1_1_1_1_1_1_1_1_1_1_1_1_1_1_1_1_1_1_1_1_1_1_1_1_1_1_1_1_1_1_1_1_1_1_1_1_1_1_1_1_1_1_1_1_1_1_1_1_1_1_1_1_1_1_1_1_1_1_1_1_1_1_1_1_1_1_1_1_1_1_1_1">
    <p:bg>
      <p:bgPr>
        <a:solidFill>
          <a:schemeClr val="dk1"/>
        </a:solidFill>
      </p:bgPr>
    </p:bg>
    <p:spTree>
      <p:nvGrpSpPr>
        <p:cNvPr id="3184" name="Shape 3184"/>
        <p:cNvGrpSpPr/>
        <p:nvPr/>
      </p:nvGrpSpPr>
      <p:grpSpPr>
        <a:xfrm>
          <a:off x="0" y="0"/>
          <a:ext cx="0" cy="0"/>
          <a:chOff x="0" y="0"/>
          <a:chExt cx="0" cy="0"/>
        </a:xfrm>
      </p:grpSpPr>
      <p:sp>
        <p:nvSpPr>
          <p:cNvPr id="3185" name="Google Shape;3185;p27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275"/>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87" name="Google Shape;3187;p275"/>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88" name="Google Shape;3188;p275"/>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189" name="Google Shape;3189;p275"/>
          <p:cNvSpPr/>
          <p:nvPr>
            <p:ph idx="3" type="pic"/>
          </p:nvPr>
        </p:nvSpPr>
        <p:spPr>
          <a:xfrm>
            <a:off x="3694200" y="1773936"/>
            <a:ext cx="1755600" cy="2441400"/>
          </a:xfrm>
          <a:prstGeom prst="roundRect">
            <a:avLst>
              <a:gd fmla="val 16667" name="adj"/>
            </a:avLst>
          </a:prstGeom>
          <a:noFill/>
          <a:ln>
            <a:noFill/>
          </a:ln>
        </p:spPr>
      </p:sp>
      <p:sp>
        <p:nvSpPr>
          <p:cNvPr id="3190" name="Google Shape;3190;p275"/>
          <p:cNvSpPr/>
          <p:nvPr>
            <p:ph idx="4" type="pic"/>
          </p:nvPr>
        </p:nvSpPr>
        <p:spPr>
          <a:xfrm>
            <a:off x="6325050" y="1773936"/>
            <a:ext cx="1755600" cy="2441400"/>
          </a:xfrm>
          <a:prstGeom prst="roundRect">
            <a:avLst>
              <a:gd fmla="val 16667" name="adj"/>
            </a:avLst>
          </a:prstGeom>
          <a:noFill/>
          <a:ln>
            <a:noFill/>
          </a:ln>
        </p:spPr>
      </p:sp>
      <p:sp>
        <p:nvSpPr>
          <p:cNvPr id="3191" name="Google Shape;3191;p275"/>
          <p:cNvSpPr/>
          <p:nvPr>
            <p:ph idx="5" type="pic"/>
          </p:nvPr>
        </p:nvSpPr>
        <p:spPr>
          <a:xfrm>
            <a:off x="1063350" y="1773936"/>
            <a:ext cx="17556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Four image + title: Dark">
  <p:cSld name="CUSTOM_6_1_1_1_1_1_1_1_1_1_1_1_1_1_1_1_1_1_1_1_1_1_1_1_1_1_1_1_1_1_1_1_1_1_1_1_1_1_1_1_1_1_1_1_1_1_1_1_1_1_1_1_1_1_1_1_1_1_1_1_1_1_1_1_1_1_1_1_1_1_1_1_1_1_1_1_1_1_1_1_1_1_1_1_1_1_1_1_1_1">
    <p:bg>
      <p:bgPr>
        <a:solidFill>
          <a:schemeClr val="dk1"/>
        </a:solidFill>
      </p:bgPr>
    </p:bg>
    <p:spTree>
      <p:nvGrpSpPr>
        <p:cNvPr id="3192" name="Shape 3192"/>
        <p:cNvGrpSpPr/>
        <p:nvPr/>
      </p:nvGrpSpPr>
      <p:grpSpPr>
        <a:xfrm>
          <a:off x="0" y="0"/>
          <a:ext cx="0" cy="0"/>
          <a:chOff x="0" y="0"/>
          <a:chExt cx="0" cy="0"/>
        </a:xfrm>
      </p:grpSpPr>
      <p:sp>
        <p:nvSpPr>
          <p:cNvPr id="3193" name="Google Shape;3193;p27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276"/>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95" name="Google Shape;3195;p276"/>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96" name="Google Shape;3196;p276"/>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197" name="Google Shape;3197;p276"/>
          <p:cNvSpPr/>
          <p:nvPr>
            <p:ph idx="3" type="pic"/>
          </p:nvPr>
        </p:nvSpPr>
        <p:spPr>
          <a:xfrm>
            <a:off x="1280160" y="1773936"/>
            <a:ext cx="1316700" cy="2441400"/>
          </a:xfrm>
          <a:prstGeom prst="roundRect">
            <a:avLst>
              <a:gd fmla="val 16667" name="adj"/>
            </a:avLst>
          </a:prstGeom>
          <a:noFill/>
          <a:ln>
            <a:noFill/>
          </a:ln>
        </p:spPr>
      </p:sp>
      <p:sp>
        <p:nvSpPr>
          <p:cNvPr id="3198" name="Google Shape;3198;p276"/>
          <p:cNvSpPr/>
          <p:nvPr>
            <p:ph idx="4" type="pic"/>
          </p:nvPr>
        </p:nvSpPr>
        <p:spPr>
          <a:xfrm>
            <a:off x="3035808" y="1773936"/>
            <a:ext cx="1316700" cy="2441400"/>
          </a:xfrm>
          <a:prstGeom prst="roundRect">
            <a:avLst>
              <a:gd fmla="val 16667" name="adj"/>
            </a:avLst>
          </a:prstGeom>
          <a:noFill/>
          <a:ln>
            <a:noFill/>
          </a:ln>
        </p:spPr>
      </p:sp>
      <p:sp>
        <p:nvSpPr>
          <p:cNvPr id="3199" name="Google Shape;3199;p276"/>
          <p:cNvSpPr/>
          <p:nvPr>
            <p:ph idx="5" type="pic"/>
          </p:nvPr>
        </p:nvSpPr>
        <p:spPr>
          <a:xfrm>
            <a:off x="4791458" y="1773936"/>
            <a:ext cx="1316700" cy="2441400"/>
          </a:xfrm>
          <a:prstGeom prst="roundRect">
            <a:avLst>
              <a:gd fmla="val 16667" name="adj"/>
            </a:avLst>
          </a:prstGeom>
          <a:noFill/>
          <a:ln>
            <a:noFill/>
          </a:ln>
        </p:spPr>
      </p:sp>
      <p:sp>
        <p:nvSpPr>
          <p:cNvPr id="3200" name="Google Shape;3200;p276"/>
          <p:cNvSpPr/>
          <p:nvPr>
            <p:ph idx="6" type="pic"/>
          </p:nvPr>
        </p:nvSpPr>
        <p:spPr>
          <a:xfrm>
            <a:off x="6547108" y="1773936"/>
            <a:ext cx="13167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 title, description">
  <p:cSld name="CUSTOM_6_1_1_1_1_1_1_1_1_1_1_1_1_1_1_1_1_1_1_1_1_1_1_1_1_1_1_1_1_1_1_1_1_1_1_1_1_1_1_1_1_1_1_1_1_1_1_1_1_1_1_1_1_1_1_1_1_1_1_1_1_1_1_1_1_1_1_1_1_1_1_1_1_1_1_1_1_1_1_1_1_1_1_1_1_1_1_1_1_1_1">
    <p:bg>
      <p:bgPr>
        <a:solidFill>
          <a:schemeClr val="lt1"/>
        </a:solidFill>
      </p:bgPr>
    </p:bg>
    <p:spTree>
      <p:nvGrpSpPr>
        <p:cNvPr id="3201" name="Shape 3201"/>
        <p:cNvGrpSpPr/>
        <p:nvPr/>
      </p:nvGrpSpPr>
      <p:grpSpPr>
        <a:xfrm>
          <a:off x="0" y="0"/>
          <a:ext cx="0" cy="0"/>
          <a:chOff x="0" y="0"/>
          <a:chExt cx="0" cy="0"/>
        </a:xfrm>
      </p:grpSpPr>
      <p:sp>
        <p:nvSpPr>
          <p:cNvPr id="3202" name="Google Shape;3202;p277"/>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3203" name="Google Shape;3203;p27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277"/>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05" name="Google Shape;3205;p277"/>
          <p:cNvSpPr txBox="1"/>
          <p:nvPr>
            <p:ph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06" name="Google Shape;3206;p277"/>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07" name="Google Shape;3207;p277"/>
          <p:cNvSpPr txBox="1"/>
          <p:nvPr>
            <p:ph idx="2"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08" name="Google Shape;3208;p277"/>
          <p:cNvSpPr txBox="1"/>
          <p:nvPr>
            <p:ph idx="3" type="title"/>
          </p:nvPr>
        </p:nvSpPr>
        <p:spPr>
          <a:xfrm>
            <a:off x="5102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3209" name="Google Shape;3209;p277"/>
          <p:cNvSpPr txBox="1"/>
          <p:nvPr>
            <p:ph idx="4" type="title"/>
          </p:nvPr>
        </p:nvSpPr>
        <p:spPr>
          <a:xfrm>
            <a:off x="530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210" name="Google Shape;3210;p277"/>
          <p:cNvSpPr/>
          <p:nvPr>
            <p:ph idx="5" type="pic"/>
          </p:nvPr>
        </p:nvSpPr>
        <p:spPr>
          <a:xfrm>
            <a:off x="1629025" y="2551176"/>
            <a:ext cx="1316700" cy="1305000"/>
          </a:xfrm>
          <a:prstGeom prst="roundRect">
            <a:avLst>
              <a:gd fmla="val 16667" name="adj"/>
            </a:avLst>
          </a:prstGeom>
          <a:noFill/>
          <a:ln>
            <a:noFill/>
          </a:ln>
        </p:spPr>
      </p:sp>
      <p:sp>
        <p:nvSpPr>
          <p:cNvPr id="3211" name="Google Shape;3211;p277"/>
          <p:cNvSpPr/>
          <p:nvPr>
            <p:ph idx="6" type="pic"/>
          </p:nvPr>
        </p:nvSpPr>
        <p:spPr>
          <a:xfrm>
            <a:off x="6199650" y="2551176"/>
            <a:ext cx="1316700" cy="1305000"/>
          </a:xfrm>
          <a:prstGeom prst="roundRect">
            <a:avLst>
              <a:gd fmla="val 16667" name="adj"/>
            </a:avLst>
          </a:prstGeom>
          <a:noFill/>
          <a:ln>
            <a:noFill/>
          </a:ln>
        </p:spPr>
      </p:sp>
      <p:sp>
        <p:nvSpPr>
          <p:cNvPr id="3212" name="Google Shape;3212;p277"/>
          <p:cNvSpPr txBox="1"/>
          <p:nvPr>
            <p:ph idx="7" type="title"/>
          </p:nvPr>
        </p:nvSpPr>
        <p:spPr>
          <a:xfrm>
            <a:off x="5111550" y="4261104"/>
            <a:ext cx="34929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13" name="Google Shape;3213;p277"/>
          <p:cNvSpPr txBox="1"/>
          <p:nvPr>
            <p:ph idx="8" type="title"/>
          </p:nvPr>
        </p:nvSpPr>
        <p:spPr>
          <a:xfrm>
            <a:off x="539550" y="4261104"/>
            <a:ext cx="34929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 title">
  <p:cSld name="CUSTOM_6_1_1_1_1_1_1_1_1_1_1_1_1_1_1_1_1_1_1_1_1_1_1_1_1_1_1_1_1_1_1_1_1_1_1_1_1_1_1_1_1_1_1_1_1_1_1_1_1_1_1_1_1_1_1_1_1_1_1_1_1_1_1_1_1_1_1_1_1_1_1_1_1_1_1_1_1_1_1_1_1_1_1_1_1_1_1_1_1_1_1_1">
    <p:bg>
      <p:bgPr>
        <a:solidFill>
          <a:schemeClr val="lt1"/>
        </a:solidFill>
      </p:bgPr>
    </p:bg>
    <p:spTree>
      <p:nvGrpSpPr>
        <p:cNvPr id="3214" name="Shape 3214"/>
        <p:cNvGrpSpPr/>
        <p:nvPr/>
      </p:nvGrpSpPr>
      <p:grpSpPr>
        <a:xfrm>
          <a:off x="0" y="0"/>
          <a:ext cx="0" cy="0"/>
          <a:chOff x="0" y="0"/>
          <a:chExt cx="0" cy="0"/>
        </a:xfrm>
      </p:grpSpPr>
      <p:sp>
        <p:nvSpPr>
          <p:cNvPr id="3215" name="Google Shape;3215;p278"/>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3216" name="Google Shape;3216;p27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278"/>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18" name="Google Shape;3218;p278"/>
          <p:cNvSpPr txBox="1"/>
          <p:nvPr>
            <p:ph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19" name="Google Shape;3219;p278"/>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20" name="Google Shape;3220;p278"/>
          <p:cNvSpPr txBox="1"/>
          <p:nvPr>
            <p:ph idx="2"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21" name="Google Shape;3221;p278"/>
          <p:cNvSpPr txBox="1"/>
          <p:nvPr>
            <p:ph idx="3" type="title"/>
          </p:nvPr>
        </p:nvSpPr>
        <p:spPr>
          <a:xfrm>
            <a:off x="5102400" y="1287090"/>
            <a:ext cx="3511200" cy="13899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3222" name="Google Shape;3222;p278"/>
          <p:cNvSpPr txBox="1"/>
          <p:nvPr>
            <p:ph idx="4" type="title"/>
          </p:nvPr>
        </p:nvSpPr>
        <p:spPr>
          <a:xfrm>
            <a:off x="530400" y="1287090"/>
            <a:ext cx="3511200" cy="13899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223" name="Google Shape;3223;p278"/>
          <p:cNvSpPr/>
          <p:nvPr>
            <p:ph idx="5" type="pic"/>
          </p:nvPr>
        </p:nvSpPr>
        <p:spPr>
          <a:xfrm>
            <a:off x="1629025" y="3008376"/>
            <a:ext cx="1316700" cy="1305000"/>
          </a:xfrm>
          <a:prstGeom prst="roundRect">
            <a:avLst>
              <a:gd fmla="val 16667" name="adj"/>
            </a:avLst>
          </a:prstGeom>
          <a:noFill/>
          <a:ln>
            <a:noFill/>
          </a:ln>
        </p:spPr>
      </p:sp>
      <p:sp>
        <p:nvSpPr>
          <p:cNvPr id="3224" name="Google Shape;3224;p278"/>
          <p:cNvSpPr/>
          <p:nvPr>
            <p:ph idx="6" type="pic"/>
          </p:nvPr>
        </p:nvSpPr>
        <p:spPr>
          <a:xfrm>
            <a:off x="6199650" y="3008376"/>
            <a:ext cx="1316700" cy="13050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Large webpage + title">
  <p:cSld name="CUSTOM_6_1_1_1_1_1_1_1_1_1_1_1_1_1_1_1_1_1_1_1_1_1_1_1_1_1_1_1_1_1_1_1_1_1_1_1_1_1_1_1_1_1_1_1_1_1_1_1_1_1_1_1_1_1_1_1_1_1_1_1_1_1_1_1_1_1_1_1_1_1_1_1_1_1_1_1_1_1_1_1_1_1_1_1_1_1_1_1_1_1_1_1_1">
    <p:bg>
      <p:bgPr>
        <a:solidFill>
          <a:schemeClr val="dk1"/>
        </a:solidFill>
      </p:bgPr>
    </p:bg>
    <p:spTree>
      <p:nvGrpSpPr>
        <p:cNvPr id="3225" name="Shape 3225"/>
        <p:cNvGrpSpPr/>
        <p:nvPr/>
      </p:nvGrpSpPr>
      <p:grpSpPr>
        <a:xfrm>
          <a:off x="0" y="0"/>
          <a:ext cx="0" cy="0"/>
          <a:chOff x="0" y="0"/>
          <a:chExt cx="0" cy="0"/>
        </a:xfrm>
      </p:grpSpPr>
      <p:sp>
        <p:nvSpPr>
          <p:cNvPr id="3226" name="Google Shape;3226;p27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279"/>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pic>
        <p:nvPicPr>
          <p:cNvPr descr="Group" id="3228" name="Google Shape;3228;p279"/>
          <p:cNvPicPr preferRelativeResize="0"/>
          <p:nvPr/>
        </p:nvPicPr>
        <p:blipFill rotWithShape="1">
          <a:blip r:embed="rId2">
            <a:alphaModFix/>
          </a:blip>
          <a:srcRect b="93679" l="3349" r="3340" t="0"/>
          <a:stretch/>
        </p:blipFill>
        <p:spPr>
          <a:xfrm>
            <a:off x="1059750" y="1564334"/>
            <a:ext cx="7020900" cy="303342"/>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Small webpage + text: Light">
  <p:cSld name="CUSTOM_6_1_1_1_1_1_1_1_1_1_1_1_1_1_1_1_1_1_1_1_1_1_1_1_1_1_1_1_1_1_1_1_1_1_1_1_1_1_1_1_1_1_1_1_1_1_1_1_1_1_1_1_1_1_1_1_1_1_1_1_1_1_1_1_1_1_1_1_1_1_1_1_1_1_1_1_1_1_1_1_1_1_1_1_1_1_1_1_1_1_1_1_1_1">
    <p:bg>
      <p:bgPr>
        <a:solidFill>
          <a:schemeClr val="lt1"/>
        </a:solidFill>
      </p:bgPr>
    </p:bg>
    <p:spTree>
      <p:nvGrpSpPr>
        <p:cNvPr id="3229" name="Shape 3229"/>
        <p:cNvGrpSpPr/>
        <p:nvPr/>
      </p:nvGrpSpPr>
      <p:grpSpPr>
        <a:xfrm>
          <a:off x="0" y="0"/>
          <a:ext cx="0" cy="0"/>
          <a:chOff x="0" y="0"/>
          <a:chExt cx="0" cy="0"/>
        </a:xfrm>
      </p:grpSpPr>
      <p:pic>
        <p:nvPicPr>
          <p:cNvPr id="3230" name="Google Shape;3230;p280"/>
          <p:cNvPicPr preferRelativeResize="0"/>
          <p:nvPr/>
        </p:nvPicPr>
        <p:blipFill rotWithShape="1">
          <a:blip r:embed="rId2">
            <a:alphaModFix/>
          </a:blip>
          <a:srcRect b="7928" l="0" r="12487" t="27825"/>
          <a:stretch/>
        </p:blipFill>
        <p:spPr>
          <a:xfrm flipH="1" rot="10800000">
            <a:off x="2108300" y="-9525"/>
            <a:ext cx="7045225" cy="5172075"/>
          </a:xfrm>
          <a:prstGeom prst="rect">
            <a:avLst/>
          </a:prstGeom>
          <a:noFill/>
          <a:ln>
            <a:noFill/>
          </a:ln>
        </p:spPr>
      </p:pic>
      <p:pic>
        <p:nvPicPr>
          <p:cNvPr descr="Group" id="3231" name="Google Shape;3231;p280"/>
          <p:cNvPicPr preferRelativeResize="0"/>
          <p:nvPr/>
        </p:nvPicPr>
        <p:blipFill rotWithShape="1">
          <a:blip r:embed="rId3">
            <a:alphaModFix/>
          </a:blip>
          <a:srcRect b="93679" l="3352" r="20107" t="1486"/>
          <a:stretch/>
        </p:blipFill>
        <p:spPr>
          <a:xfrm>
            <a:off x="4568600" y="954700"/>
            <a:ext cx="4575400" cy="182876"/>
          </a:xfrm>
          <a:prstGeom prst="rect">
            <a:avLst/>
          </a:prstGeom>
          <a:noFill/>
          <a:ln>
            <a:noFill/>
          </a:ln>
        </p:spPr>
      </p:pic>
      <p:sp>
        <p:nvSpPr>
          <p:cNvPr id="3232" name="Google Shape;3232;p28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280"/>
          <p:cNvSpPr txBox="1"/>
          <p:nvPr>
            <p:ph type="title"/>
          </p:nvPr>
        </p:nvSpPr>
        <p:spPr>
          <a:xfrm>
            <a:off x="622725" y="615750"/>
            <a:ext cx="30723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3234" name="Google Shape;3234;p280"/>
          <p:cNvSpPr txBox="1"/>
          <p:nvPr>
            <p:ph idx="2" type="title"/>
          </p:nvPr>
        </p:nvSpPr>
        <p:spPr>
          <a:xfrm>
            <a:off x="622725" y="1764792"/>
            <a:ext cx="30723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Small webpage + text: Dark">
  <p:cSld name="CUSTOM_6_1_1_1_1_1_1_1_1_1_1_1_1_1_1_1_1_1_1_1_1_1_1_1_1_1_1_1_1_1_1_1_1_1_1_1_1_1_1_1_1_1_1_1_1_1_1_1_1_1_1_1_1_1_1_1_1_1_1_1_1_1_1_1_1_1_1_1_1_1_1_1_1_1_1_1_1_1_1_1_1_1_1_1_1_1_1_1_1_1_1_1_1_1_1">
    <p:bg>
      <p:bgPr>
        <a:solidFill>
          <a:schemeClr val="dk1"/>
        </a:solidFill>
      </p:bgPr>
    </p:bg>
    <p:spTree>
      <p:nvGrpSpPr>
        <p:cNvPr id="3235" name="Shape 3235"/>
        <p:cNvGrpSpPr/>
        <p:nvPr/>
      </p:nvGrpSpPr>
      <p:grpSpPr>
        <a:xfrm>
          <a:off x="0" y="0"/>
          <a:ext cx="0" cy="0"/>
          <a:chOff x="0" y="0"/>
          <a:chExt cx="0" cy="0"/>
        </a:xfrm>
      </p:grpSpPr>
      <p:sp>
        <p:nvSpPr>
          <p:cNvPr id="3236" name="Google Shape;3236;p281"/>
          <p:cNvSpPr/>
          <p:nvPr/>
        </p:nvSpPr>
        <p:spPr>
          <a:xfrm flipH="1" rot="10800000">
            <a:off x="1955900" y="-9525"/>
            <a:ext cx="7188100" cy="5172075"/>
          </a:xfrm>
          <a:prstGeom prst="rect">
            <a:avLst/>
          </a:prstGeom>
          <a:noFill/>
          <a:ln>
            <a:noFill/>
          </a:ln>
        </p:spPr>
      </p:sp>
      <p:pic>
        <p:nvPicPr>
          <p:cNvPr descr="Group" id="3237" name="Google Shape;3237;p281"/>
          <p:cNvPicPr preferRelativeResize="0"/>
          <p:nvPr/>
        </p:nvPicPr>
        <p:blipFill rotWithShape="1">
          <a:blip r:embed="rId2">
            <a:alphaModFix/>
          </a:blip>
          <a:srcRect b="93679" l="3352" r="20107" t="1486"/>
          <a:stretch/>
        </p:blipFill>
        <p:spPr>
          <a:xfrm>
            <a:off x="4568600" y="954700"/>
            <a:ext cx="4575400" cy="182876"/>
          </a:xfrm>
          <a:prstGeom prst="rect">
            <a:avLst/>
          </a:prstGeom>
          <a:noFill/>
          <a:ln>
            <a:noFill/>
          </a:ln>
        </p:spPr>
      </p:pic>
      <p:sp>
        <p:nvSpPr>
          <p:cNvPr id="3238" name="Google Shape;3238;p28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281"/>
          <p:cNvSpPr txBox="1"/>
          <p:nvPr>
            <p:ph type="title"/>
          </p:nvPr>
        </p:nvSpPr>
        <p:spPr>
          <a:xfrm>
            <a:off x="622725" y="615750"/>
            <a:ext cx="3072300" cy="9234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240" name="Google Shape;3240;p281"/>
          <p:cNvSpPr txBox="1"/>
          <p:nvPr>
            <p:ph idx="2" type="title"/>
          </p:nvPr>
        </p:nvSpPr>
        <p:spPr>
          <a:xfrm>
            <a:off x="622725" y="1764792"/>
            <a:ext cx="30723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 Case Study_Single logo + three points, text">
  <p:cSld name="CUSTOM_5">
    <p:spTree>
      <p:nvGrpSpPr>
        <p:cNvPr id="3241" name="Shape 3241"/>
        <p:cNvGrpSpPr/>
        <p:nvPr/>
      </p:nvGrpSpPr>
      <p:grpSpPr>
        <a:xfrm>
          <a:off x="0" y="0"/>
          <a:ext cx="0" cy="0"/>
          <a:chOff x="0" y="0"/>
          <a:chExt cx="0" cy="0"/>
        </a:xfrm>
      </p:grpSpPr>
      <p:sp>
        <p:nvSpPr>
          <p:cNvPr id="3242" name="Google Shape;3242;p28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282"/>
          <p:cNvSpPr txBox="1"/>
          <p:nvPr>
            <p:ph type="title"/>
          </p:nvPr>
        </p:nvSpPr>
        <p:spPr>
          <a:xfrm>
            <a:off x="3694175" y="612648"/>
            <a:ext cx="4386600" cy="3822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44" name="Google Shape;3244;p282"/>
          <p:cNvSpPr txBox="1"/>
          <p:nvPr>
            <p:ph idx="2" type="title"/>
          </p:nvPr>
        </p:nvSpPr>
        <p:spPr>
          <a:xfrm>
            <a:off x="622711" y="61265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245" name="Google Shape;3245;p282"/>
          <p:cNvSpPr txBox="1"/>
          <p:nvPr>
            <p:ph idx="3" type="title"/>
          </p:nvPr>
        </p:nvSpPr>
        <p:spPr>
          <a:xfrm>
            <a:off x="621792" y="1664208"/>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46" name="Google Shape;3246;p282"/>
          <p:cNvSpPr txBox="1"/>
          <p:nvPr>
            <p:ph idx="4" type="title"/>
          </p:nvPr>
        </p:nvSpPr>
        <p:spPr>
          <a:xfrm>
            <a:off x="621792" y="1929384"/>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3247" name="Google Shape;3247;p282"/>
          <p:cNvSpPr txBox="1"/>
          <p:nvPr>
            <p:ph idx="5" type="title"/>
          </p:nvPr>
        </p:nvSpPr>
        <p:spPr>
          <a:xfrm>
            <a:off x="621792" y="2734056"/>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48" name="Google Shape;3248;p282"/>
          <p:cNvSpPr txBox="1"/>
          <p:nvPr>
            <p:ph idx="6" type="title"/>
          </p:nvPr>
        </p:nvSpPr>
        <p:spPr>
          <a:xfrm>
            <a:off x="621792" y="2999232"/>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3249" name="Google Shape;3249;p282"/>
          <p:cNvSpPr txBox="1"/>
          <p:nvPr>
            <p:ph idx="7" type="title"/>
          </p:nvPr>
        </p:nvSpPr>
        <p:spPr>
          <a:xfrm>
            <a:off x="621792" y="3803904"/>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50" name="Google Shape;3250;p282"/>
          <p:cNvSpPr txBox="1"/>
          <p:nvPr>
            <p:ph idx="8" type="title"/>
          </p:nvPr>
        </p:nvSpPr>
        <p:spPr>
          <a:xfrm>
            <a:off x="621792" y="4069080"/>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wo speaker role: Light">
  <p:cSld name="CUSTOM_6_1_1_1_1_1_1_1_1_1_1_1_1_1_1_1_1">
    <p:bg>
      <p:bgPr>
        <a:solidFill>
          <a:schemeClr val="lt1"/>
        </a:solidFill>
      </p:bgPr>
    </p:bg>
    <p:spTree>
      <p:nvGrpSpPr>
        <p:cNvPr id="213" name="Shape 213"/>
        <p:cNvGrpSpPr/>
        <p:nvPr/>
      </p:nvGrpSpPr>
      <p:grpSpPr>
        <a:xfrm>
          <a:off x="0" y="0"/>
          <a:ext cx="0" cy="0"/>
          <a:chOff x="0" y="0"/>
          <a:chExt cx="0" cy="0"/>
        </a:xfrm>
      </p:grpSpPr>
      <p:pic>
        <p:nvPicPr>
          <p:cNvPr id="214" name="Google Shape;214;p30"/>
          <p:cNvPicPr preferRelativeResize="0"/>
          <p:nvPr/>
        </p:nvPicPr>
        <p:blipFill rotWithShape="1">
          <a:blip r:embed="rId2">
            <a:alphaModFix/>
          </a:blip>
          <a:srcRect b="19755" l="0" r="0" t="6531"/>
          <a:stretch/>
        </p:blipFill>
        <p:spPr>
          <a:xfrm rot="10800000">
            <a:off x="1077600" y="-19050"/>
            <a:ext cx="7003325" cy="5162550"/>
          </a:xfrm>
          <a:prstGeom prst="rect">
            <a:avLst/>
          </a:prstGeom>
          <a:noFill/>
          <a:ln>
            <a:noFill/>
          </a:ln>
        </p:spPr>
      </p:pic>
      <p:sp>
        <p:nvSpPr>
          <p:cNvPr id="215" name="Google Shape;215;p30"/>
          <p:cNvSpPr/>
          <p:nvPr>
            <p:ph idx="2" type="pic"/>
          </p:nvPr>
        </p:nvSpPr>
        <p:spPr>
          <a:xfrm>
            <a:off x="5008288" y="3559040"/>
            <a:ext cx="877800" cy="877800"/>
          </a:xfrm>
          <a:prstGeom prst="ellipse">
            <a:avLst/>
          </a:prstGeom>
          <a:noFill/>
          <a:ln>
            <a:noFill/>
          </a:ln>
        </p:spPr>
      </p:sp>
      <p:sp>
        <p:nvSpPr>
          <p:cNvPr id="216" name="Google Shape;216;p3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30"/>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18" name="Google Shape;218;p30"/>
          <p:cNvSpPr/>
          <p:nvPr>
            <p:ph idx="3" type="pic"/>
          </p:nvPr>
        </p:nvSpPr>
        <p:spPr>
          <a:xfrm>
            <a:off x="5008288" y="2352140"/>
            <a:ext cx="877800" cy="877800"/>
          </a:xfrm>
          <a:prstGeom prst="ellipse">
            <a:avLst/>
          </a:prstGeom>
          <a:noFill/>
          <a:ln>
            <a:noFill/>
          </a:ln>
        </p:spPr>
      </p:sp>
      <p:sp>
        <p:nvSpPr>
          <p:cNvPr id="219" name="Google Shape;219;p30"/>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20" name="Google Shape;220;p30"/>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21" name="Google Shape;221;p30"/>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 Case Study_Two logos + two points, text">
  <p:cSld name="CUSTOM_5_3">
    <p:spTree>
      <p:nvGrpSpPr>
        <p:cNvPr id="3251" name="Shape 3251"/>
        <p:cNvGrpSpPr/>
        <p:nvPr/>
      </p:nvGrpSpPr>
      <p:grpSpPr>
        <a:xfrm>
          <a:off x="0" y="0"/>
          <a:ext cx="0" cy="0"/>
          <a:chOff x="0" y="0"/>
          <a:chExt cx="0" cy="0"/>
        </a:xfrm>
      </p:grpSpPr>
      <p:sp>
        <p:nvSpPr>
          <p:cNvPr id="3252" name="Google Shape;3252;p28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283"/>
          <p:cNvSpPr txBox="1"/>
          <p:nvPr>
            <p:ph type="title"/>
          </p:nvPr>
        </p:nvSpPr>
        <p:spPr>
          <a:xfrm>
            <a:off x="3694175" y="612648"/>
            <a:ext cx="4386600" cy="3822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54" name="Google Shape;3254;p283"/>
          <p:cNvSpPr txBox="1"/>
          <p:nvPr>
            <p:ph idx="2" type="title"/>
          </p:nvPr>
        </p:nvSpPr>
        <p:spPr>
          <a:xfrm>
            <a:off x="622711" y="61265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255" name="Google Shape;3255;p283"/>
          <p:cNvSpPr txBox="1"/>
          <p:nvPr>
            <p:ph idx="3" type="title"/>
          </p:nvPr>
        </p:nvSpPr>
        <p:spPr>
          <a:xfrm>
            <a:off x="621792" y="2734056"/>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56" name="Google Shape;3256;p283"/>
          <p:cNvSpPr txBox="1"/>
          <p:nvPr>
            <p:ph idx="4" type="title"/>
          </p:nvPr>
        </p:nvSpPr>
        <p:spPr>
          <a:xfrm>
            <a:off x="621792" y="2999232"/>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3257" name="Google Shape;3257;p283"/>
          <p:cNvSpPr txBox="1"/>
          <p:nvPr>
            <p:ph idx="5" type="title"/>
          </p:nvPr>
        </p:nvSpPr>
        <p:spPr>
          <a:xfrm>
            <a:off x="621792" y="3803904"/>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58" name="Google Shape;3258;p283"/>
          <p:cNvSpPr txBox="1"/>
          <p:nvPr>
            <p:ph idx="6" type="title"/>
          </p:nvPr>
        </p:nvSpPr>
        <p:spPr>
          <a:xfrm>
            <a:off x="621792" y="4069080"/>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3259" name="Google Shape;3259;p283"/>
          <p:cNvSpPr txBox="1"/>
          <p:nvPr>
            <p:ph idx="7" type="title"/>
          </p:nvPr>
        </p:nvSpPr>
        <p:spPr>
          <a:xfrm>
            <a:off x="622711" y="160020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Basic three column, five row">
  <p:cSld name="CUSTOM_5_3_1">
    <p:spTree>
      <p:nvGrpSpPr>
        <p:cNvPr id="3260" name="Shape 3260"/>
        <p:cNvGrpSpPr/>
        <p:nvPr/>
      </p:nvGrpSpPr>
      <p:grpSpPr>
        <a:xfrm>
          <a:off x="0" y="0"/>
          <a:ext cx="0" cy="0"/>
          <a:chOff x="0" y="0"/>
          <a:chExt cx="0" cy="0"/>
        </a:xfrm>
      </p:grpSpPr>
      <p:sp>
        <p:nvSpPr>
          <p:cNvPr id="3261" name="Google Shape;3261;p28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284"/>
          <p:cNvSpPr txBox="1"/>
          <p:nvPr>
            <p:ph type="title"/>
          </p:nvPr>
        </p:nvSpPr>
        <p:spPr>
          <a:xfrm>
            <a:off x="655067" y="2000238"/>
            <a:ext cx="21945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cxnSp>
        <p:nvCxnSpPr>
          <p:cNvPr id="3263" name="Google Shape;3263;p284"/>
          <p:cNvCxnSpPr/>
          <p:nvPr/>
        </p:nvCxnSpPr>
        <p:spPr>
          <a:xfrm>
            <a:off x="3252625" y="1514325"/>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3264" name="Google Shape;3264;p284"/>
          <p:cNvCxnSpPr/>
          <p:nvPr/>
        </p:nvCxnSpPr>
        <p:spPr>
          <a:xfrm>
            <a:off x="3252625" y="2172700"/>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3265" name="Google Shape;3265;p284"/>
          <p:cNvCxnSpPr/>
          <p:nvPr/>
        </p:nvCxnSpPr>
        <p:spPr>
          <a:xfrm>
            <a:off x="5008200" y="853350"/>
            <a:ext cx="0" cy="3294600"/>
          </a:xfrm>
          <a:prstGeom prst="straightConnector1">
            <a:avLst/>
          </a:prstGeom>
          <a:noFill/>
          <a:ln cap="flat" cmpd="sng" w="9525">
            <a:solidFill>
              <a:srgbClr val="001E2B"/>
            </a:solidFill>
            <a:prstDash val="solid"/>
            <a:round/>
            <a:headEnd len="med" w="med" type="none"/>
            <a:tailEnd len="med" w="med" type="none"/>
          </a:ln>
        </p:spPr>
      </p:cxnSp>
      <p:cxnSp>
        <p:nvCxnSpPr>
          <p:cNvPr id="3266" name="Google Shape;3266;p284"/>
          <p:cNvCxnSpPr/>
          <p:nvPr/>
        </p:nvCxnSpPr>
        <p:spPr>
          <a:xfrm>
            <a:off x="6763975" y="853350"/>
            <a:ext cx="0" cy="3294600"/>
          </a:xfrm>
          <a:prstGeom prst="straightConnector1">
            <a:avLst/>
          </a:prstGeom>
          <a:noFill/>
          <a:ln cap="flat" cmpd="sng" w="9525">
            <a:solidFill>
              <a:srgbClr val="001E2B"/>
            </a:solidFill>
            <a:prstDash val="solid"/>
            <a:round/>
            <a:headEnd len="med" w="med" type="none"/>
            <a:tailEnd len="med" w="med" type="none"/>
          </a:ln>
        </p:spPr>
      </p:cxnSp>
      <p:cxnSp>
        <p:nvCxnSpPr>
          <p:cNvPr id="3267" name="Google Shape;3267;p284"/>
          <p:cNvCxnSpPr/>
          <p:nvPr/>
        </p:nvCxnSpPr>
        <p:spPr>
          <a:xfrm>
            <a:off x="3252625" y="2831068"/>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3268" name="Google Shape;3268;p284"/>
          <p:cNvCxnSpPr/>
          <p:nvPr/>
        </p:nvCxnSpPr>
        <p:spPr>
          <a:xfrm>
            <a:off x="3252625" y="3489436"/>
            <a:ext cx="5266800" cy="0"/>
          </a:xfrm>
          <a:prstGeom prst="straightConnector1">
            <a:avLst/>
          </a:prstGeom>
          <a:noFill/>
          <a:ln cap="flat" cmpd="sng" w="9525">
            <a:solidFill>
              <a:srgbClr val="001E2B"/>
            </a:solidFill>
            <a:prstDash val="solid"/>
            <a:round/>
            <a:headEnd len="med" w="med" type="none"/>
            <a:tailEnd len="med" w="med" type="none"/>
          </a:ln>
        </p:spPr>
      </p:cxnSp>
      <p:sp>
        <p:nvSpPr>
          <p:cNvPr id="3269" name="Google Shape;3269;p284"/>
          <p:cNvSpPr txBox="1"/>
          <p:nvPr>
            <p:ph idx="2" type="title"/>
          </p:nvPr>
        </p:nvSpPr>
        <p:spPr>
          <a:xfrm>
            <a:off x="3467338"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270" name="Google Shape;3270;p284"/>
          <p:cNvSpPr txBox="1"/>
          <p:nvPr>
            <p:ph idx="3" type="title"/>
          </p:nvPr>
        </p:nvSpPr>
        <p:spPr>
          <a:xfrm>
            <a:off x="5223080"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271" name="Google Shape;3271;p284"/>
          <p:cNvSpPr txBox="1"/>
          <p:nvPr>
            <p:ph idx="4" type="title"/>
          </p:nvPr>
        </p:nvSpPr>
        <p:spPr>
          <a:xfrm>
            <a:off x="6978871"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272" name="Google Shape;3272;p284"/>
          <p:cNvSpPr txBox="1"/>
          <p:nvPr>
            <p:ph idx="5" type="title"/>
          </p:nvPr>
        </p:nvSpPr>
        <p:spPr>
          <a:xfrm>
            <a:off x="3467338"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73" name="Google Shape;3273;p284"/>
          <p:cNvSpPr txBox="1"/>
          <p:nvPr>
            <p:ph idx="6" type="title"/>
          </p:nvPr>
        </p:nvSpPr>
        <p:spPr>
          <a:xfrm>
            <a:off x="5223080"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74" name="Google Shape;3274;p284"/>
          <p:cNvSpPr txBox="1"/>
          <p:nvPr>
            <p:ph idx="7" type="title"/>
          </p:nvPr>
        </p:nvSpPr>
        <p:spPr>
          <a:xfrm>
            <a:off x="6978871"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75" name="Google Shape;3275;p284"/>
          <p:cNvSpPr txBox="1"/>
          <p:nvPr>
            <p:ph idx="8" type="title"/>
          </p:nvPr>
        </p:nvSpPr>
        <p:spPr>
          <a:xfrm>
            <a:off x="3467338"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76" name="Google Shape;3276;p284"/>
          <p:cNvSpPr txBox="1"/>
          <p:nvPr>
            <p:ph idx="9" type="title"/>
          </p:nvPr>
        </p:nvSpPr>
        <p:spPr>
          <a:xfrm>
            <a:off x="5223080"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77" name="Google Shape;3277;p284"/>
          <p:cNvSpPr txBox="1"/>
          <p:nvPr>
            <p:ph idx="13" type="title"/>
          </p:nvPr>
        </p:nvSpPr>
        <p:spPr>
          <a:xfrm>
            <a:off x="6978871"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78" name="Google Shape;3278;p284"/>
          <p:cNvSpPr txBox="1"/>
          <p:nvPr>
            <p:ph idx="14" type="title"/>
          </p:nvPr>
        </p:nvSpPr>
        <p:spPr>
          <a:xfrm>
            <a:off x="3467338"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79" name="Google Shape;3279;p284"/>
          <p:cNvSpPr txBox="1"/>
          <p:nvPr>
            <p:ph idx="15" type="title"/>
          </p:nvPr>
        </p:nvSpPr>
        <p:spPr>
          <a:xfrm>
            <a:off x="5223080"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80" name="Google Shape;3280;p284"/>
          <p:cNvSpPr txBox="1"/>
          <p:nvPr>
            <p:ph idx="16" type="title"/>
          </p:nvPr>
        </p:nvSpPr>
        <p:spPr>
          <a:xfrm>
            <a:off x="6978871"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81" name="Google Shape;3281;p284"/>
          <p:cNvSpPr txBox="1"/>
          <p:nvPr>
            <p:ph idx="17" type="title"/>
          </p:nvPr>
        </p:nvSpPr>
        <p:spPr>
          <a:xfrm>
            <a:off x="3467338"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82" name="Google Shape;3282;p284"/>
          <p:cNvSpPr txBox="1"/>
          <p:nvPr>
            <p:ph idx="18" type="title"/>
          </p:nvPr>
        </p:nvSpPr>
        <p:spPr>
          <a:xfrm>
            <a:off x="5223080"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83" name="Google Shape;3283;p284"/>
          <p:cNvSpPr txBox="1"/>
          <p:nvPr>
            <p:ph idx="19" type="title"/>
          </p:nvPr>
        </p:nvSpPr>
        <p:spPr>
          <a:xfrm>
            <a:off x="6978871"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84" name="Google Shape;3284;p284"/>
          <p:cNvSpPr txBox="1"/>
          <p:nvPr>
            <p:ph idx="20" type="title"/>
          </p:nvPr>
        </p:nvSpPr>
        <p:spPr>
          <a:xfrm>
            <a:off x="571550" y="834975"/>
            <a:ext cx="2431500" cy="978900"/>
          </a:xfrm>
          <a:prstGeom prst="rect">
            <a:avLst/>
          </a:prstGeom>
        </p:spPr>
        <p:txBody>
          <a:bodyPr anchorCtr="0" anchor="t" bIns="91425" lIns="91425" spcFirstLastPara="1" rIns="91425" wrap="square" tIns="91425">
            <a:normAutofit/>
          </a:bodyPr>
          <a:lstStyle>
            <a:lvl1pPr lvl="0" rtl="0">
              <a:spcBef>
                <a:spcPts val="0"/>
              </a:spcBef>
              <a:spcAft>
                <a:spcPts val="0"/>
              </a:spcAft>
              <a:buSzPts val="3000"/>
              <a:buNone/>
              <a:defRPr sz="3000"/>
            </a:lvl1pPr>
            <a:lvl2pPr lvl="1" rtl="0">
              <a:spcBef>
                <a:spcPts val="0"/>
              </a:spcBef>
              <a:spcAft>
                <a:spcPts val="0"/>
              </a:spcAft>
              <a:buSzPts val="5500"/>
              <a:buNone/>
              <a:defRPr sz="5500">
                <a:latin typeface="Lexend Deca Light"/>
                <a:ea typeface="Lexend Deca Light"/>
                <a:cs typeface="Lexend Deca Light"/>
                <a:sym typeface="Lexend Deca Light"/>
              </a:defRPr>
            </a:lvl2pPr>
            <a:lvl3pPr lvl="2" rtl="0">
              <a:spcBef>
                <a:spcPts val="0"/>
              </a:spcBef>
              <a:spcAft>
                <a:spcPts val="0"/>
              </a:spcAft>
              <a:buSzPts val="5500"/>
              <a:buNone/>
              <a:defRPr sz="5500">
                <a:latin typeface="Lexend Deca Light"/>
                <a:ea typeface="Lexend Deca Light"/>
                <a:cs typeface="Lexend Deca Light"/>
                <a:sym typeface="Lexend Deca Light"/>
              </a:defRPr>
            </a:lvl3pPr>
            <a:lvl4pPr lvl="3" rtl="0">
              <a:spcBef>
                <a:spcPts val="0"/>
              </a:spcBef>
              <a:spcAft>
                <a:spcPts val="0"/>
              </a:spcAft>
              <a:buSzPts val="5500"/>
              <a:buNone/>
              <a:defRPr sz="5500">
                <a:latin typeface="Lexend Deca Light"/>
                <a:ea typeface="Lexend Deca Light"/>
                <a:cs typeface="Lexend Deca Light"/>
                <a:sym typeface="Lexend Deca Light"/>
              </a:defRPr>
            </a:lvl4pPr>
            <a:lvl5pPr lvl="4" rtl="0">
              <a:spcBef>
                <a:spcPts val="0"/>
              </a:spcBef>
              <a:spcAft>
                <a:spcPts val="0"/>
              </a:spcAft>
              <a:buSzPts val="5500"/>
              <a:buNone/>
              <a:defRPr sz="5500">
                <a:latin typeface="Lexend Deca Light"/>
                <a:ea typeface="Lexend Deca Light"/>
                <a:cs typeface="Lexend Deca Light"/>
                <a:sym typeface="Lexend Deca Light"/>
              </a:defRPr>
            </a:lvl5pPr>
            <a:lvl6pPr lvl="5" rtl="0">
              <a:spcBef>
                <a:spcPts val="0"/>
              </a:spcBef>
              <a:spcAft>
                <a:spcPts val="0"/>
              </a:spcAft>
              <a:buSzPts val="5500"/>
              <a:buNone/>
              <a:defRPr sz="5500">
                <a:latin typeface="Lexend Deca Light"/>
                <a:ea typeface="Lexend Deca Light"/>
                <a:cs typeface="Lexend Deca Light"/>
                <a:sym typeface="Lexend Deca Light"/>
              </a:defRPr>
            </a:lvl6pPr>
            <a:lvl7pPr lvl="6" rtl="0">
              <a:spcBef>
                <a:spcPts val="0"/>
              </a:spcBef>
              <a:spcAft>
                <a:spcPts val="0"/>
              </a:spcAft>
              <a:buSzPts val="5500"/>
              <a:buNone/>
              <a:defRPr sz="5500">
                <a:latin typeface="Lexend Deca Light"/>
                <a:ea typeface="Lexend Deca Light"/>
                <a:cs typeface="Lexend Deca Light"/>
                <a:sym typeface="Lexend Deca Light"/>
              </a:defRPr>
            </a:lvl7pPr>
            <a:lvl8pPr lvl="7" rtl="0">
              <a:spcBef>
                <a:spcPts val="0"/>
              </a:spcBef>
              <a:spcAft>
                <a:spcPts val="0"/>
              </a:spcAft>
              <a:buSzPts val="5500"/>
              <a:buNone/>
              <a:defRPr sz="5500">
                <a:latin typeface="Lexend Deca Light"/>
                <a:ea typeface="Lexend Deca Light"/>
                <a:cs typeface="Lexend Deca Light"/>
                <a:sym typeface="Lexend Deca Light"/>
              </a:defRPr>
            </a:lvl8pPr>
            <a:lvl9pPr lvl="8" rtl="0">
              <a:spcBef>
                <a:spcPts val="0"/>
              </a:spcBef>
              <a:spcAft>
                <a:spcPts val="0"/>
              </a:spcAft>
              <a:buSzPts val="5500"/>
              <a:buNone/>
              <a:defRPr sz="55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Full page three column, five row">
  <p:cSld name="CUSTOM_5_3_1_1">
    <p:bg>
      <p:bgPr>
        <a:solidFill>
          <a:schemeClr val="dk1"/>
        </a:solidFill>
      </p:bgPr>
    </p:bg>
    <p:spTree>
      <p:nvGrpSpPr>
        <p:cNvPr id="3285" name="Shape 3285"/>
        <p:cNvGrpSpPr/>
        <p:nvPr/>
      </p:nvGrpSpPr>
      <p:grpSpPr>
        <a:xfrm>
          <a:off x="0" y="0"/>
          <a:ext cx="0" cy="0"/>
          <a:chOff x="0" y="0"/>
          <a:chExt cx="0" cy="0"/>
        </a:xfrm>
      </p:grpSpPr>
      <p:sp>
        <p:nvSpPr>
          <p:cNvPr id="3286" name="Google Shape;3286;p28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285"/>
          <p:cNvSpPr/>
          <p:nvPr/>
        </p:nvSpPr>
        <p:spPr>
          <a:xfrm>
            <a:off x="1270875" y="949977"/>
            <a:ext cx="6602232" cy="4193462"/>
          </a:xfrm>
          <a:custGeom>
            <a:rect b="b" l="l" r="r" t="t"/>
            <a:pathLst>
              <a:path extrusionOk="0" h="121532" w="137118">
                <a:moveTo>
                  <a:pt x="0" y="0"/>
                </a:moveTo>
                <a:lnTo>
                  <a:pt x="0" y="121531"/>
                </a:lnTo>
                <a:lnTo>
                  <a:pt x="137117" y="121531"/>
                </a:lnTo>
                <a:lnTo>
                  <a:pt x="137117" y="0"/>
                </a:lnTo>
                <a:close/>
              </a:path>
            </a:pathLst>
          </a:custGeom>
          <a:solidFill>
            <a:srgbClr val="FFFFFF"/>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285"/>
          <p:cNvSpPr/>
          <p:nvPr/>
        </p:nvSpPr>
        <p:spPr>
          <a:xfrm>
            <a:off x="1270883" y="418443"/>
            <a:ext cx="6602232" cy="568254"/>
          </a:xfrm>
          <a:custGeom>
            <a:rect b="b" l="l" r="r" t="t"/>
            <a:pathLst>
              <a:path extrusionOk="0" h="11759" w="137118">
                <a:moveTo>
                  <a:pt x="3038" y="1"/>
                </a:moveTo>
                <a:cubicBezTo>
                  <a:pt x="1367" y="1"/>
                  <a:pt x="0" y="1368"/>
                  <a:pt x="0" y="3039"/>
                </a:cubicBezTo>
                <a:lnTo>
                  <a:pt x="0" y="11759"/>
                </a:lnTo>
                <a:lnTo>
                  <a:pt x="137117" y="11759"/>
                </a:lnTo>
                <a:lnTo>
                  <a:pt x="137117" y="3039"/>
                </a:lnTo>
                <a:cubicBezTo>
                  <a:pt x="137117" y="1368"/>
                  <a:pt x="135750" y="1"/>
                  <a:pt x="134079" y="1"/>
                </a:cubicBezTo>
                <a:close/>
              </a:path>
            </a:pathLst>
          </a:custGeom>
          <a:solidFill>
            <a:srgbClr val="00ED64"/>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285"/>
          <p:cNvSpPr/>
          <p:nvPr/>
        </p:nvSpPr>
        <p:spPr>
          <a:xfrm>
            <a:off x="5659402" y="418448"/>
            <a:ext cx="48" cy="4725061"/>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285"/>
          <p:cNvSpPr/>
          <p:nvPr/>
        </p:nvSpPr>
        <p:spPr>
          <a:xfrm>
            <a:off x="3473900" y="418448"/>
            <a:ext cx="48" cy="4725061"/>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285"/>
          <p:cNvSpPr/>
          <p:nvPr/>
        </p:nvSpPr>
        <p:spPr>
          <a:xfrm>
            <a:off x="1270883" y="1803033"/>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285"/>
          <p:cNvSpPr/>
          <p:nvPr/>
        </p:nvSpPr>
        <p:spPr>
          <a:xfrm>
            <a:off x="1270883" y="2647290"/>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285"/>
          <p:cNvSpPr/>
          <p:nvPr/>
        </p:nvSpPr>
        <p:spPr>
          <a:xfrm>
            <a:off x="1270883" y="3473956"/>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285"/>
          <p:cNvSpPr/>
          <p:nvPr/>
        </p:nvSpPr>
        <p:spPr>
          <a:xfrm>
            <a:off x="1270883" y="4318212"/>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285"/>
          <p:cNvSpPr/>
          <p:nvPr/>
        </p:nvSpPr>
        <p:spPr>
          <a:xfrm>
            <a:off x="1270883" y="5143380"/>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285"/>
          <p:cNvSpPr txBox="1"/>
          <p:nvPr>
            <p:ph type="title"/>
          </p:nvPr>
        </p:nvSpPr>
        <p:spPr>
          <a:xfrm>
            <a:off x="5886101"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97" name="Google Shape;3297;p285"/>
          <p:cNvSpPr txBox="1"/>
          <p:nvPr>
            <p:ph idx="2" type="title"/>
          </p:nvPr>
        </p:nvSpPr>
        <p:spPr>
          <a:xfrm>
            <a:off x="3694200"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98" name="Google Shape;3298;p285"/>
          <p:cNvSpPr txBox="1"/>
          <p:nvPr>
            <p:ph idx="3" type="title"/>
          </p:nvPr>
        </p:nvSpPr>
        <p:spPr>
          <a:xfrm>
            <a:off x="1498050"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99" name="Google Shape;3299;p285"/>
          <p:cNvSpPr txBox="1"/>
          <p:nvPr>
            <p:ph idx="4" type="title"/>
          </p:nvPr>
        </p:nvSpPr>
        <p:spPr>
          <a:xfrm>
            <a:off x="5886101"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0" name="Google Shape;3300;p285"/>
          <p:cNvSpPr txBox="1"/>
          <p:nvPr>
            <p:ph idx="5" type="title"/>
          </p:nvPr>
        </p:nvSpPr>
        <p:spPr>
          <a:xfrm>
            <a:off x="3694200"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1" name="Google Shape;3301;p285"/>
          <p:cNvSpPr txBox="1"/>
          <p:nvPr>
            <p:ph idx="6" type="title"/>
          </p:nvPr>
        </p:nvSpPr>
        <p:spPr>
          <a:xfrm>
            <a:off x="1498050"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2" name="Google Shape;3302;p285"/>
          <p:cNvSpPr txBox="1"/>
          <p:nvPr>
            <p:ph idx="7" type="title"/>
          </p:nvPr>
        </p:nvSpPr>
        <p:spPr>
          <a:xfrm>
            <a:off x="5886101"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3" name="Google Shape;3303;p285"/>
          <p:cNvSpPr txBox="1"/>
          <p:nvPr>
            <p:ph idx="8" type="title"/>
          </p:nvPr>
        </p:nvSpPr>
        <p:spPr>
          <a:xfrm>
            <a:off x="3694200"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4" name="Google Shape;3304;p285"/>
          <p:cNvSpPr txBox="1"/>
          <p:nvPr>
            <p:ph idx="9" type="title"/>
          </p:nvPr>
        </p:nvSpPr>
        <p:spPr>
          <a:xfrm>
            <a:off x="1498050"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5" name="Google Shape;3305;p285"/>
          <p:cNvSpPr txBox="1"/>
          <p:nvPr>
            <p:ph idx="13" type="title"/>
          </p:nvPr>
        </p:nvSpPr>
        <p:spPr>
          <a:xfrm>
            <a:off x="5886101"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6" name="Google Shape;3306;p285"/>
          <p:cNvSpPr txBox="1"/>
          <p:nvPr>
            <p:ph idx="14" type="title"/>
          </p:nvPr>
        </p:nvSpPr>
        <p:spPr>
          <a:xfrm>
            <a:off x="3694200"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7" name="Google Shape;3307;p285"/>
          <p:cNvSpPr txBox="1"/>
          <p:nvPr>
            <p:ph idx="15" type="title"/>
          </p:nvPr>
        </p:nvSpPr>
        <p:spPr>
          <a:xfrm>
            <a:off x="1498050"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8" name="Google Shape;3308;p285"/>
          <p:cNvSpPr txBox="1"/>
          <p:nvPr>
            <p:ph idx="16" type="title"/>
          </p:nvPr>
        </p:nvSpPr>
        <p:spPr>
          <a:xfrm>
            <a:off x="5886101"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9" name="Google Shape;3309;p285"/>
          <p:cNvSpPr txBox="1"/>
          <p:nvPr>
            <p:ph idx="17" type="title"/>
          </p:nvPr>
        </p:nvSpPr>
        <p:spPr>
          <a:xfrm>
            <a:off x="3694200"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10" name="Google Shape;3310;p285"/>
          <p:cNvSpPr txBox="1"/>
          <p:nvPr>
            <p:ph idx="18" type="title"/>
          </p:nvPr>
        </p:nvSpPr>
        <p:spPr>
          <a:xfrm>
            <a:off x="1498050"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11" name="Google Shape;3311;p285"/>
          <p:cNvSpPr txBox="1"/>
          <p:nvPr>
            <p:ph idx="19" type="title"/>
          </p:nvPr>
        </p:nvSpPr>
        <p:spPr>
          <a:xfrm>
            <a:off x="5886101"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12" name="Google Shape;3312;p285"/>
          <p:cNvSpPr txBox="1"/>
          <p:nvPr>
            <p:ph idx="20" type="title"/>
          </p:nvPr>
        </p:nvSpPr>
        <p:spPr>
          <a:xfrm>
            <a:off x="3694200"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13" name="Google Shape;3313;p285"/>
          <p:cNvSpPr txBox="1"/>
          <p:nvPr>
            <p:ph idx="21" type="title"/>
          </p:nvPr>
        </p:nvSpPr>
        <p:spPr>
          <a:xfrm>
            <a:off x="1498050"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Three column, five row + title">
  <p:cSld name="CUSTOM_5_3_1_1_1">
    <p:bg>
      <p:bgPr>
        <a:solidFill>
          <a:schemeClr val="dk1"/>
        </a:solidFill>
      </p:bgPr>
    </p:bg>
    <p:spTree>
      <p:nvGrpSpPr>
        <p:cNvPr id="3314" name="Shape 3314"/>
        <p:cNvGrpSpPr/>
        <p:nvPr/>
      </p:nvGrpSpPr>
      <p:grpSpPr>
        <a:xfrm>
          <a:off x="0" y="0"/>
          <a:ext cx="0" cy="0"/>
          <a:chOff x="0" y="0"/>
          <a:chExt cx="0" cy="0"/>
        </a:xfrm>
      </p:grpSpPr>
      <p:sp>
        <p:nvSpPr>
          <p:cNvPr id="3315" name="Google Shape;3315;p28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286"/>
          <p:cNvSpPr/>
          <p:nvPr/>
        </p:nvSpPr>
        <p:spPr>
          <a:xfrm>
            <a:off x="1270875" y="2556375"/>
            <a:ext cx="6602232" cy="2587112"/>
          </a:xfrm>
          <a:custGeom>
            <a:rect b="b" l="l" r="r" t="t"/>
            <a:pathLst>
              <a:path extrusionOk="0" h="121532" w="137118">
                <a:moveTo>
                  <a:pt x="0" y="0"/>
                </a:moveTo>
                <a:lnTo>
                  <a:pt x="0" y="121531"/>
                </a:lnTo>
                <a:lnTo>
                  <a:pt x="137117" y="121531"/>
                </a:lnTo>
                <a:lnTo>
                  <a:pt x="137117" y="0"/>
                </a:lnTo>
                <a:close/>
              </a:path>
            </a:pathLst>
          </a:custGeom>
          <a:solidFill>
            <a:srgbClr val="FFFFFF"/>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286"/>
          <p:cNvSpPr/>
          <p:nvPr/>
        </p:nvSpPr>
        <p:spPr>
          <a:xfrm>
            <a:off x="1270883" y="2007718"/>
            <a:ext cx="6602232" cy="548646"/>
          </a:xfrm>
          <a:custGeom>
            <a:rect b="b" l="l" r="r" t="t"/>
            <a:pathLst>
              <a:path extrusionOk="0" h="11759" w="137118">
                <a:moveTo>
                  <a:pt x="3038" y="1"/>
                </a:moveTo>
                <a:cubicBezTo>
                  <a:pt x="1367" y="1"/>
                  <a:pt x="0" y="1368"/>
                  <a:pt x="0" y="3039"/>
                </a:cubicBezTo>
                <a:lnTo>
                  <a:pt x="0" y="11759"/>
                </a:lnTo>
                <a:lnTo>
                  <a:pt x="137117" y="11759"/>
                </a:lnTo>
                <a:lnTo>
                  <a:pt x="137117" y="3039"/>
                </a:lnTo>
                <a:cubicBezTo>
                  <a:pt x="137117" y="1368"/>
                  <a:pt x="135750" y="1"/>
                  <a:pt x="134079" y="1"/>
                </a:cubicBezTo>
                <a:close/>
              </a:path>
            </a:pathLst>
          </a:custGeom>
          <a:solidFill>
            <a:srgbClr val="00ED64"/>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286"/>
          <p:cNvSpPr/>
          <p:nvPr/>
        </p:nvSpPr>
        <p:spPr>
          <a:xfrm>
            <a:off x="5659402" y="2007725"/>
            <a:ext cx="48" cy="3176437"/>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286"/>
          <p:cNvSpPr/>
          <p:nvPr/>
        </p:nvSpPr>
        <p:spPr>
          <a:xfrm>
            <a:off x="3473900" y="2007725"/>
            <a:ext cx="48" cy="3176437"/>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286"/>
          <p:cNvSpPr/>
          <p:nvPr/>
        </p:nvSpPr>
        <p:spPr>
          <a:xfrm>
            <a:off x="1270875" y="3075905"/>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286"/>
          <p:cNvSpPr/>
          <p:nvPr/>
        </p:nvSpPr>
        <p:spPr>
          <a:xfrm>
            <a:off x="1270875" y="3597067"/>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286"/>
          <p:cNvSpPr/>
          <p:nvPr/>
        </p:nvSpPr>
        <p:spPr>
          <a:xfrm>
            <a:off x="1270883" y="4118229"/>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286"/>
          <p:cNvSpPr/>
          <p:nvPr/>
        </p:nvSpPr>
        <p:spPr>
          <a:xfrm>
            <a:off x="1270883" y="4639389"/>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286"/>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325" name="Google Shape;3325;p286"/>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26" name="Google Shape;3326;p286"/>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327" name="Google Shape;3327;p286"/>
          <p:cNvSpPr txBox="1"/>
          <p:nvPr>
            <p:ph idx="3" type="title"/>
          </p:nvPr>
        </p:nvSpPr>
        <p:spPr>
          <a:xfrm>
            <a:off x="5886101"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328" name="Google Shape;3328;p286"/>
          <p:cNvSpPr txBox="1"/>
          <p:nvPr>
            <p:ph idx="4" type="title"/>
          </p:nvPr>
        </p:nvSpPr>
        <p:spPr>
          <a:xfrm>
            <a:off x="3694200"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329" name="Google Shape;3329;p286"/>
          <p:cNvSpPr txBox="1"/>
          <p:nvPr>
            <p:ph idx="5" type="title"/>
          </p:nvPr>
        </p:nvSpPr>
        <p:spPr>
          <a:xfrm>
            <a:off x="1498050"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330" name="Google Shape;3330;p286"/>
          <p:cNvSpPr txBox="1"/>
          <p:nvPr>
            <p:ph idx="6" type="title"/>
          </p:nvPr>
        </p:nvSpPr>
        <p:spPr>
          <a:xfrm>
            <a:off x="5886101"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31" name="Google Shape;3331;p286"/>
          <p:cNvSpPr txBox="1"/>
          <p:nvPr>
            <p:ph idx="7" type="title"/>
          </p:nvPr>
        </p:nvSpPr>
        <p:spPr>
          <a:xfrm>
            <a:off x="3694200"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32" name="Google Shape;3332;p286"/>
          <p:cNvSpPr txBox="1"/>
          <p:nvPr>
            <p:ph idx="8" type="title"/>
          </p:nvPr>
        </p:nvSpPr>
        <p:spPr>
          <a:xfrm>
            <a:off x="1498050"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33" name="Google Shape;3333;p286"/>
          <p:cNvSpPr txBox="1"/>
          <p:nvPr>
            <p:ph idx="9" type="title"/>
          </p:nvPr>
        </p:nvSpPr>
        <p:spPr>
          <a:xfrm>
            <a:off x="5886101"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34" name="Google Shape;3334;p286"/>
          <p:cNvSpPr txBox="1"/>
          <p:nvPr>
            <p:ph idx="13" type="title"/>
          </p:nvPr>
        </p:nvSpPr>
        <p:spPr>
          <a:xfrm>
            <a:off x="3694200"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35" name="Google Shape;3335;p286"/>
          <p:cNvSpPr txBox="1"/>
          <p:nvPr>
            <p:ph idx="14" type="title"/>
          </p:nvPr>
        </p:nvSpPr>
        <p:spPr>
          <a:xfrm>
            <a:off x="1498050"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36" name="Google Shape;3336;p286"/>
          <p:cNvSpPr txBox="1"/>
          <p:nvPr>
            <p:ph idx="15" type="title"/>
          </p:nvPr>
        </p:nvSpPr>
        <p:spPr>
          <a:xfrm>
            <a:off x="5886101"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37" name="Google Shape;3337;p286"/>
          <p:cNvSpPr txBox="1"/>
          <p:nvPr>
            <p:ph idx="16" type="title"/>
          </p:nvPr>
        </p:nvSpPr>
        <p:spPr>
          <a:xfrm>
            <a:off x="3694200"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38" name="Google Shape;3338;p286"/>
          <p:cNvSpPr txBox="1"/>
          <p:nvPr>
            <p:ph idx="17" type="title"/>
          </p:nvPr>
        </p:nvSpPr>
        <p:spPr>
          <a:xfrm>
            <a:off x="1498050"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39" name="Google Shape;3339;p286"/>
          <p:cNvSpPr txBox="1"/>
          <p:nvPr>
            <p:ph idx="18" type="title"/>
          </p:nvPr>
        </p:nvSpPr>
        <p:spPr>
          <a:xfrm>
            <a:off x="5886101"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40" name="Google Shape;3340;p286"/>
          <p:cNvSpPr txBox="1"/>
          <p:nvPr>
            <p:ph idx="19" type="title"/>
          </p:nvPr>
        </p:nvSpPr>
        <p:spPr>
          <a:xfrm>
            <a:off x="3694200"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41" name="Google Shape;3341;p286"/>
          <p:cNvSpPr txBox="1"/>
          <p:nvPr>
            <p:ph idx="20" type="title"/>
          </p:nvPr>
        </p:nvSpPr>
        <p:spPr>
          <a:xfrm>
            <a:off x="1498050"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42" name="Google Shape;3342;p286"/>
          <p:cNvSpPr txBox="1"/>
          <p:nvPr>
            <p:ph idx="21" type="title"/>
          </p:nvPr>
        </p:nvSpPr>
        <p:spPr>
          <a:xfrm>
            <a:off x="5886101"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43" name="Google Shape;3343;p286"/>
          <p:cNvSpPr txBox="1"/>
          <p:nvPr>
            <p:ph idx="22" type="title"/>
          </p:nvPr>
        </p:nvSpPr>
        <p:spPr>
          <a:xfrm>
            <a:off x="3694200"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44" name="Google Shape;3344;p286"/>
          <p:cNvSpPr txBox="1"/>
          <p:nvPr>
            <p:ph idx="23" type="title"/>
          </p:nvPr>
        </p:nvSpPr>
        <p:spPr>
          <a:xfrm>
            <a:off x="1498050"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vertical bar chart:: Light">
  <p:cSld name="CUSTOM_5_3_1_1_1_1">
    <p:bg>
      <p:bgPr>
        <a:solidFill>
          <a:schemeClr val="lt1"/>
        </a:solidFill>
      </p:bgPr>
    </p:bg>
    <p:spTree>
      <p:nvGrpSpPr>
        <p:cNvPr id="3345" name="Shape 3345"/>
        <p:cNvGrpSpPr/>
        <p:nvPr/>
      </p:nvGrpSpPr>
      <p:grpSpPr>
        <a:xfrm>
          <a:off x="0" y="0"/>
          <a:ext cx="0" cy="0"/>
          <a:chOff x="0" y="0"/>
          <a:chExt cx="0" cy="0"/>
        </a:xfrm>
      </p:grpSpPr>
      <p:sp>
        <p:nvSpPr>
          <p:cNvPr id="3346" name="Google Shape;3346;p28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287"/>
          <p:cNvSpPr txBox="1"/>
          <p:nvPr>
            <p:ph type="title"/>
          </p:nvPr>
        </p:nvSpPr>
        <p:spPr>
          <a:xfrm>
            <a:off x="621792" y="1618488"/>
            <a:ext cx="3072300" cy="65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348" name="Google Shape;3348;p287"/>
          <p:cNvSpPr txBox="1"/>
          <p:nvPr>
            <p:ph idx="2" type="title"/>
          </p:nvPr>
        </p:nvSpPr>
        <p:spPr>
          <a:xfrm>
            <a:off x="619213" y="612648"/>
            <a:ext cx="5706000" cy="877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vertical bar chart: Dark">
  <p:cSld name="CUSTOM_5_3_1_1_1_1_1">
    <p:bg>
      <p:bgPr>
        <a:solidFill>
          <a:schemeClr val="dk1"/>
        </a:solidFill>
      </p:bgPr>
    </p:bg>
    <p:spTree>
      <p:nvGrpSpPr>
        <p:cNvPr id="3349" name="Shape 3349"/>
        <p:cNvGrpSpPr/>
        <p:nvPr/>
      </p:nvGrpSpPr>
      <p:grpSpPr>
        <a:xfrm>
          <a:off x="0" y="0"/>
          <a:ext cx="0" cy="0"/>
          <a:chOff x="0" y="0"/>
          <a:chExt cx="0" cy="0"/>
        </a:xfrm>
      </p:grpSpPr>
      <p:sp>
        <p:nvSpPr>
          <p:cNvPr id="3350" name="Google Shape;3350;p28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288"/>
          <p:cNvSpPr txBox="1"/>
          <p:nvPr>
            <p:ph type="title"/>
          </p:nvPr>
        </p:nvSpPr>
        <p:spPr>
          <a:xfrm>
            <a:off x="621792" y="1618488"/>
            <a:ext cx="3072300" cy="65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9pPr>
          </a:lstStyle>
          <a:p/>
        </p:txBody>
      </p:sp>
      <p:sp>
        <p:nvSpPr>
          <p:cNvPr id="3352" name="Google Shape;3352;p288"/>
          <p:cNvSpPr txBox="1"/>
          <p:nvPr>
            <p:ph idx="2" type="title"/>
          </p:nvPr>
        </p:nvSpPr>
        <p:spPr>
          <a:xfrm>
            <a:off x="619213" y="612648"/>
            <a:ext cx="5706000" cy="877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horizontal bar chart: Light">
  <p:cSld name="CUSTOM_5_3_1_1_1_1_1_1">
    <p:bg>
      <p:bgPr>
        <a:solidFill>
          <a:schemeClr val="lt1"/>
        </a:solidFill>
      </p:bgPr>
    </p:bg>
    <p:spTree>
      <p:nvGrpSpPr>
        <p:cNvPr id="3353" name="Shape 3353"/>
        <p:cNvGrpSpPr/>
        <p:nvPr/>
      </p:nvGrpSpPr>
      <p:grpSpPr>
        <a:xfrm>
          <a:off x="0" y="0"/>
          <a:ext cx="0" cy="0"/>
          <a:chOff x="0" y="0"/>
          <a:chExt cx="0" cy="0"/>
        </a:xfrm>
      </p:grpSpPr>
      <p:sp>
        <p:nvSpPr>
          <p:cNvPr id="3354" name="Google Shape;3354;p28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289"/>
          <p:cNvSpPr txBox="1"/>
          <p:nvPr>
            <p:ph type="title"/>
          </p:nvPr>
        </p:nvSpPr>
        <p:spPr>
          <a:xfrm>
            <a:off x="4133142" y="1344168"/>
            <a:ext cx="3950100" cy="6585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356" name="Google Shape;3356;p289"/>
          <p:cNvSpPr txBox="1"/>
          <p:nvPr>
            <p:ph idx="2" type="title"/>
          </p:nvPr>
        </p:nvSpPr>
        <p:spPr>
          <a:xfrm>
            <a:off x="621792" y="612648"/>
            <a:ext cx="30723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357" name="Google Shape;3357;p289"/>
          <p:cNvSpPr txBox="1"/>
          <p:nvPr>
            <p:ph idx="3" type="title"/>
          </p:nvPr>
        </p:nvSpPr>
        <p:spPr>
          <a:xfrm>
            <a:off x="621802" y="276150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358" name="Google Shape;3358;p289"/>
          <p:cNvSpPr txBox="1"/>
          <p:nvPr>
            <p:ph idx="4" type="title"/>
          </p:nvPr>
        </p:nvSpPr>
        <p:spPr>
          <a:xfrm>
            <a:off x="621802" y="3410712"/>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359" name="Google Shape;3359;p289"/>
          <p:cNvSpPr txBox="1"/>
          <p:nvPr>
            <p:ph idx="5" type="title"/>
          </p:nvPr>
        </p:nvSpPr>
        <p:spPr>
          <a:xfrm>
            <a:off x="621802" y="406908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horizontal bar chart: Dark">
  <p:cSld name="CUSTOM_5_3_1_1_1_1_1_1_1">
    <p:bg>
      <p:bgPr>
        <a:solidFill>
          <a:schemeClr val="dk1"/>
        </a:solidFill>
      </p:bgPr>
    </p:bg>
    <p:spTree>
      <p:nvGrpSpPr>
        <p:cNvPr id="3360" name="Shape 3360"/>
        <p:cNvGrpSpPr/>
        <p:nvPr/>
      </p:nvGrpSpPr>
      <p:grpSpPr>
        <a:xfrm>
          <a:off x="0" y="0"/>
          <a:ext cx="0" cy="0"/>
          <a:chOff x="0" y="0"/>
          <a:chExt cx="0" cy="0"/>
        </a:xfrm>
      </p:grpSpPr>
      <p:sp>
        <p:nvSpPr>
          <p:cNvPr id="3361" name="Google Shape;3361;p290"/>
          <p:cNvSpPr txBox="1"/>
          <p:nvPr>
            <p:ph type="title"/>
          </p:nvPr>
        </p:nvSpPr>
        <p:spPr>
          <a:xfrm>
            <a:off x="4133142" y="1344168"/>
            <a:ext cx="3950100" cy="6585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9pPr>
          </a:lstStyle>
          <a:p/>
        </p:txBody>
      </p:sp>
      <p:sp>
        <p:nvSpPr>
          <p:cNvPr id="3362" name="Google Shape;3362;p290"/>
          <p:cNvSpPr txBox="1"/>
          <p:nvPr>
            <p:ph idx="2" type="title"/>
          </p:nvPr>
        </p:nvSpPr>
        <p:spPr>
          <a:xfrm>
            <a:off x="621792" y="612648"/>
            <a:ext cx="30723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363" name="Google Shape;3363;p290"/>
          <p:cNvSpPr txBox="1"/>
          <p:nvPr>
            <p:ph idx="3" type="title"/>
          </p:nvPr>
        </p:nvSpPr>
        <p:spPr>
          <a:xfrm>
            <a:off x="621802" y="276150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3364" name="Google Shape;3364;p290"/>
          <p:cNvSpPr txBox="1"/>
          <p:nvPr>
            <p:ph idx="4" type="title"/>
          </p:nvPr>
        </p:nvSpPr>
        <p:spPr>
          <a:xfrm>
            <a:off x="621802" y="3410712"/>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3365" name="Google Shape;3365;p290"/>
          <p:cNvSpPr txBox="1"/>
          <p:nvPr>
            <p:ph idx="5" type="title"/>
          </p:nvPr>
        </p:nvSpPr>
        <p:spPr>
          <a:xfrm>
            <a:off x="621802" y="406908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3366" name="Google Shape;3366;p29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Organization chart 1">
  <p:cSld name="CUSTOM_5_3_1_1_1_1_1_1_1_2">
    <p:bg>
      <p:bgPr>
        <a:solidFill>
          <a:schemeClr val="dk1"/>
        </a:solidFill>
      </p:bgPr>
    </p:bg>
    <p:spTree>
      <p:nvGrpSpPr>
        <p:cNvPr id="3367" name="Shape 3367"/>
        <p:cNvGrpSpPr/>
        <p:nvPr/>
      </p:nvGrpSpPr>
      <p:grpSpPr>
        <a:xfrm>
          <a:off x="0" y="0"/>
          <a:ext cx="0" cy="0"/>
          <a:chOff x="0" y="0"/>
          <a:chExt cx="0" cy="0"/>
        </a:xfrm>
      </p:grpSpPr>
      <p:sp>
        <p:nvSpPr>
          <p:cNvPr id="3368" name="Google Shape;3368;p29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291"/>
          <p:cNvSpPr/>
          <p:nvPr/>
        </p:nvSpPr>
        <p:spPr>
          <a:xfrm>
            <a:off x="1059850" y="912425"/>
            <a:ext cx="6645485" cy="3318686"/>
          </a:xfrm>
          <a:custGeom>
            <a:rect b="b" l="l" r="r" t="t"/>
            <a:pathLst>
              <a:path extrusionOk="0" h="130349" w="289469">
                <a:moveTo>
                  <a:pt x="0" y="0"/>
                </a:moveTo>
                <a:lnTo>
                  <a:pt x="0" y="130349"/>
                </a:lnTo>
                <a:lnTo>
                  <a:pt x="289469" y="130349"/>
                </a:lnTo>
              </a:path>
            </a:pathLst>
          </a:custGeom>
          <a:noFill/>
          <a:ln cap="flat" cmpd="sng" w="9525">
            <a:solidFill>
              <a:schemeClr val="lt1"/>
            </a:solidFill>
            <a:prstDash val="dash"/>
            <a:round/>
            <a:headEnd len="med" w="med" type="triangle"/>
            <a:tailEnd len="med" w="med" type="triangle"/>
          </a:ln>
        </p:spPr>
      </p:sp>
      <p:sp>
        <p:nvSpPr>
          <p:cNvPr id="3370" name="Google Shape;3370;p291"/>
          <p:cNvSpPr/>
          <p:nvPr/>
        </p:nvSpPr>
        <p:spPr>
          <a:xfrm>
            <a:off x="1289313"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291"/>
          <p:cNvSpPr/>
          <p:nvPr/>
        </p:nvSpPr>
        <p:spPr>
          <a:xfrm>
            <a:off x="1289313"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291"/>
          <p:cNvSpPr/>
          <p:nvPr/>
        </p:nvSpPr>
        <p:spPr>
          <a:xfrm>
            <a:off x="1289313"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291"/>
          <p:cNvSpPr/>
          <p:nvPr/>
        </p:nvSpPr>
        <p:spPr>
          <a:xfrm>
            <a:off x="3480050"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291"/>
          <p:cNvSpPr/>
          <p:nvPr/>
        </p:nvSpPr>
        <p:spPr>
          <a:xfrm>
            <a:off x="3480050"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291"/>
          <p:cNvSpPr/>
          <p:nvPr/>
        </p:nvSpPr>
        <p:spPr>
          <a:xfrm>
            <a:off x="3480050"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291"/>
          <p:cNvSpPr/>
          <p:nvPr/>
        </p:nvSpPr>
        <p:spPr>
          <a:xfrm>
            <a:off x="5675494"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291"/>
          <p:cNvSpPr/>
          <p:nvPr/>
        </p:nvSpPr>
        <p:spPr>
          <a:xfrm>
            <a:off x="5675494"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291"/>
          <p:cNvSpPr/>
          <p:nvPr/>
        </p:nvSpPr>
        <p:spPr>
          <a:xfrm>
            <a:off x="5675494"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291"/>
          <p:cNvSpPr txBox="1"/>
          <p:nvPr>
            <p:ph type="title"/>
          </p:nvPr>
        </p:nvSpPr>
        <p:spPr>
          <a:xfrm>
            <a:off x="1303050"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380" name="Google Shape;3380;p291"/>
          <p:cNvSpPr txBox="1"/>
          <p:nvPr>
            <p:ph idx="2" type="title"/>
          </p:nvPr>
        </p:nvSpPr>
        <p:spPr>
          <a:xfrm>
            <a:off x="3479322"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381" name="Google Shape;3381;p291"/>
          <p:cNvSpPr txBox="1"/>
          <p:nvPr>
            <p:ph idx="3" type="title"/>
          </p:nvPr>
        </p:nvSpPr>
        <p:spPr>
          <a:xfrm>
            <a:off x="5664738"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382" name="Google Shape;3382;p291"/>
          <p:cNvSpPr txBox="1"/>
          <p:nvPr>
            <p:ph idx="4" type="title"/>
          </p:nvPr>
        </p:nvSpPr>
        <p:spPr>
          <a:xfrm rot="-5400000">
            <a:off x="347484" y="3490746"/>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383" name="Google Shape;3383;p291"/>
          <p:cNvSpPr txBox="1"/>
          <p:nvPr>
            <p:ph idx="5" type="title"/>
          </p:nvPr>
        </p:nvSpPr>
        <p:spPr>
          <a:xfrm rot="-5400000">
            <a:off x="347484" y="2420898"/>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384" name="Google Shape;3384;p291"/>
          <p:cNvSpPr txBox="1"/>
          <p:nvPr>
            <p:ph idx="6" type="title"/>
          </p:nvPr>
        </p:nvSpPr>
        <p:spPr>
          <a:xfrm rot="-5400000">
            <a:off x="347484" y="1341906"/>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385" name="Google Shape;3385;p291"/>
          <p:cNvSpPr txBox="1"/>
          <p:nvPr>
            <p:ph idx="7" type="title"/>
          </p:nvPr>
        </p:nvSpPr>
        <p:spPr>
          <a:xfrm>
            <a:off x="7845552" y="4178808"/>
            <a:ext cx="621900" cy="1554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ctr">
              <a:lnSpc>
                <a:spcPct val="100000"/>
              </a:lnSpc>
              <a:spcBef>
                <a:spcPts val="1500"/>
              </a:spcBef>
              <a:spcAft>
                <a:spcPts val="15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3386" name="Google Shape;3386;p291"/>
          <p:cNvSpPr txBox="1"/>
          <p:nvPr>
            <p:ph idx="8" type="title"/>
          </p:nvPr>
        </p:nvSpPr>
        <p:spPr>
          <a:xfrm>
            <a:off x="640080" y="557784"/>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ctr">
              <a:lnSpc>
                <a:spcPct val="100000"/>
              </a:lnSpc>
              <a:spcBef>
                <a:spcPts val="1500"/>
              </a:spcBef>
              <a:spcAft>
                <a:spcPts val="15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Organization chart 2">
  <p:cSld name="CUSTOM_5_3_1_1_1_1_1_1_1_2_1">
    <p:bg>
      <p:bgPr>
        <a:solidFill>
          <a:schemeClr val="dk1"/>
        </a:solidFill>
      </p:bgPr>
    </p:bg>
    <p:spTree>
      <p:nvGrpSpPr>
        <p:cNvPr id="3387" name="Shape 3387"/>
        <p:cNvGrpSpPr/>
        <p:nvPr/>
      </p:nvGrpSpPr>
      <p:grpSpPr>
        <a:xfrm>
          <a:off x="0" y="0"/>
          <a:ext cx="0" cy="0"/>
          <a:chOff x="0" y="0"/>
          <a:chExt cx="0" cy="0"/>
        </a:xfrm>
      </p:grpSpPr>
      <p:sp>
        <p:nvSpPr>
          <p:cNvPr id="3388" name="Google Shape;3388;p29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292"/>
          <p:cNvSpPr/>
          <p:nvPr/>
        </p:nvSpPr>
        <p:spPr>
          <a:xfrm>
            <a:off x="1059875" y="8778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292"/>
          <p:cNvSpPr/>
          <p:nvPr/>
        </p:nvSpPr>
        <p:spPr>
          <a:xfrm>
            <a:off x="1059875" y="20850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292"/>
          <p:cNvSpPr/>
          <p:nvPr/>
        </p:nvSpPr>
        <p:spPr>
          <a:xfrm>
            <a:off x="1059875" y="32922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292"/>
          <p:cNvSpPr/>
          <p:nvPr/>
        </p:nvSpPr>
        <p:spPr>
          <a:xfrm>
            <a:off x="3474750" y="8778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292"/>
          <p:cNvSpPr/>
          <p:nvPr/>
        </p:nvSpPr>
        <p:spPr>
          <a:xfrm>
            <a:off x="3474750" y="20850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292"/>
          <p:cNvSpPr/>
          <p:nvPr/>
        </p:nvSpPr>
        <p:spPr>
          <a:xfrm>
            <a:off x="3474750" y="32922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292"/>
          <p:cNvSpPr/>
          <p:nvPr/>
        </p:nvSpPr>
        <p:spPr>
          <a:xfrm>
            <a:off x="5888766" y="8778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292"/>
          <p:cNvSpPr/>
          <p:nvPr/>
        </p:nvSpPr>
        <p:spPr>
          <a:xfrm>
            <a:off x="5888766" y="20850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292"/>
          <p:cNvSpPr/>
          <p:nvPr/>
        </p:nvSpPr>
        <p:spPr>
          <a:xfrm>
            <a:off x="5888766" y="32922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292"/>
          <p:cNvSpPr txBox="1"/>
          <p:nvPr>
            <p:ph type="title"/>
          </p:nvPr>
        </p:nvSpPr>
        <p:spPr>
          <a:xfrm rot="-5400000">
            <a:off x="287988" y="1293924"/>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399" name="Google Shape;3399;p292"/>
          <p:cNvSpPr txBox="1"/>
          <p:nvPr>
            <p:ph idx="2" type="title"/>
          </p:nvPr>
        </p:nvSpPr>
        <p:spPr>
          <a:xfrm rot="-5400000">
            <a:off x="287988" y="2501099"/>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00" name="Google Shape;3400;p292"/>
          <p:cNvSpPr txBox="1"/>
          <p:nvPr>
            <p:ph idx="3" type="title"/>
          </p:nvPr>
        </p:nvSpPr>
        <p:spPr>
          <a:xfrm rot="-5400000">
            <a:off x="287988" y="3708274"/>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01" name="Google Shape;3401;p292"/>
          <p:cNvSpPr txBox="1"/>
          <p:nvPr>
            <p:ph idx="4" type="title"/>
          </p:nvPr>
        </p:nvSpPr>
        <p:spPr>
          <a:xfrm>
            <a:off x="1060734"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02" name="Google Shape;3402;p292"/>
          <p:cNvSpPr txBox="1"/>
          <p:nvPr>
            <p:ph idx="5" type="title"/>
          </p:nvPr>
        </p:nvSpPr>
        <p:spPr>
          <a:xfrm>
            <a:off x="3474750"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03" name="Google Shape;3403;p292"/>
          <p:cNvSpPr txBox="1"/>
          <p:nvPr>
            <p:ph idx="6" type="title"/>
          </p:nvPr>
        </p:nvSpPr>
        <p:spPr>
          <a:xfrm>
            <a:off x="5888766"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04" name="Google Shape;3404;p292"/>
          <p:cNvSpPr txBox="1"/>
          <p:nvPr>
            <p:ph idx="7" type="title"/>
          </p:nvPr>
        </p:nvSpPr>
        <p:spPr>
          <a:xfrm>
            <a:off x="3698700"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05" name="Google Shape;3405;p292"/>
          <p:cNvSpPr txBox="1"/>
          <p:nvPr>
            <p:ph idx="8" type="title"/>
          </p:nvPr>
        </p:nvSpPr>
        <p:spPr>
          <a:xfrm>
            <a:off x="3698700"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06" name="Google Shape;3406;p292"/>
          <p:cNvSpPr txBox="1"/>
          <p:nvPr>
            <p:ph idx="9" type="title"/>
          </p:nvPr>
        </p:nvSpPr>
        <p:spPr>
          <a:xfrm>
            <a:off x="3698700"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07" name="Google Shape;3407;p292"/>
          <p:cNvSpPr txBox="1"/>
          <p:nvPr>
            <p:ph idx="13" type="title"/>
          </p:nvPr>
        </p:nvSpPr>
        <p:spPr>
          <a:xfrm>
            <a:off x="1284684"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08" name="Google Shape;3408;p292"/>
          <p:cNvSpPr txBox="1"/>
          <p:nvPr>
            <p:ph idx="14" type="title"/>
          </p:nvPr>
        </p:nvSpPr>
        <p:spPr>
          <a:xfrm>
            <a:off x="1284684"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09" name="Google Shape;3409;p292"/>
          <p:cNvSpPr txBox="1"/>
          <p:nvPr>
            <p:ph idx="15" type="title"/>
          </p:nvPr>
        </p:nvSpPr>
        <p:spPr>
          <a:xfrm>
            <a:off x="1284684"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10" name="Google Shape;3410;p292"/>
          <p:cNvSpPr txBox="1"/>
          <p:nvPr>
            <p:ph idx="16" type="title"/>
          </p:nvPr>
        </p:nvSpPr>
        <p:spPr>
          <a:xfrm>
            <a:off x="6112734"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11" name="Google Shape;3411;p292"/>
          <p:cNvSpPr txBox="1"/>
          <p:nvPr>
            <p:ph idx="17" type="title"/>
          </p:nvPr>
        </p:nvSpPr>
        <p:spPr>
          <a:xfrm>
            <a:off x="6112734"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12" name="Google Shape;3412;p292"/>
          <p:cNvSpPr txBox="1"/>
          <p:nvPr>
            <p:ph idx="18" type="title"/>
          </p:nvPr>
        </p:nvSpPr>
        <p:spPr>
          <a:xfrm>
            <a:off x="6112734"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_1_1">
    <p:bg>
      <p:bgPr>
        <a:solidFill>
          <a:schemeClr val="dk1"/>
        </a:solidFill>
      </p:bgPr>
    </p:bg>
    <p:spTree>
      <p:nvGrpSpPr>
        <p:cNvPr id="222" name="Shape 222"/>
        <p:cNvGrpSpPr/>
        <p:nvPr/>
      </p:nvGrpSpPr>
      <p:grpSpPr>
        <a:xfrm>
          <a:off x="0" y="0"/>
          <a:ext cx="0" cy="0"/>
          <a:chOff x="0" y="0"/>
          <a:chExt cx="0" cy="0"/>
        </a:xfrm>
      </p:grpSpPr>
      <p:pic>
        <p:nvPicPr>
          <p:cNvPr id="223" name="Google Shape;223;p31"/>
          <p:cNvPicPr preferRelativeResize="0"/>
          <p:nvPr/>
        </p:nvPicPr>
        <p:blipFill rotWithShape="1">
          <a:blip r:embed="rId2">
            <a:alphaModFix/>
          </a:blip>
          <a:srcRect b="20194" l="-80" r="0" t="6582"/>
          <a:stretch/>
        </p:blipFill>
        <p:spPr>
          <a:xfrm rot="10800000">
            <a:off x="1056675" y="0"/>
            <a:ext cx="7030050" cy="5143500"/>
          </a:xfrm>
          <a:prstGeom prst="rect">
            <a:avLst/>
          </a:prstGeom>
          <a:noFill/>
          <a:ln>
            <a:noFill/>
          </a:ln>
        </p:spPr>
      </p:pic>
      <p:sp>
        <p:nvSpPr>
          <p:cNvPr id="224" name="Google Shape;224;p31"/>
          <p:cNvSpPr/>
          <p:nvPr>
            <p:ph idx="2" type="pic"/>
          </p:nvPr>
        </p:nvSpPr>
        <p:spPr>
          <a:xfrm>
            <a:off x="5008288" y="3559040"/>
            <a:ext cx="877800" cy="877800"/>
          </a:xfrm>
          <a:prstGeom prst="ellipse">
            <a:avLst/>
          </a:prstGeom>
          <a:noFill/>
          <a:ln>
            <a:noFill/>
          </a:ln>
        </p:spPr>
      </p:sp>
      <p:sp>
        <p:nvSpPr>
          <p:cNvPr id="225" name="Google Shape;225;p3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31"/>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27" name="Google Shape;227;p31"/>
          <p:cNvSpPr/>
          <p:nvPr>
            <p:ph idx="3" type="pic"/>
          </p:nvPr>
        </p:nvSpPr>
        <p:spPr>
          <a:xfrm>
            <a:off x="5008288" y="2352140"/>
            <a:ext cx="877800" cy="877800"/>
          </a:xfrm>
          <a:prstGeom prst="ellipse">
            <a:avLst/>
          </a:prstGeom>
          <a:noFill/>
          <a:ln>
            <a:noFill/>
          </a:ln>
        </p:spPr>
      </p:sp>
      <p:sp>
        <p:nvSpPr>
          <p:cNvPr id="228" name="Google Shape;228;p31"/>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29" name="Google Shape;229;p31"/>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30" name="Google Shape;230;p31"/>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Line graph">
  <p:cSld name="CUSTOM_5_3_1_1_1_1_1_1_1_1">
    <p:bg>
      <p:bgPr>
        <a:solidFill>
          <a:schemeClr val="dk1"/>
        </a:solidFill>
      </p:bgPr>
    </p:bg>
    <p:spTree>
      <p:nvGrpSpPr>
        <p:cNvPr id="3413" name="Shape 3413"/>
        <p:cNvGrpSpPr/>
        <p:nvPr/>
      </p:nvGrpSpPr>
      <p:grpSpPr>
        <a:xfrm>
          <a:off x="0" y="0"/>
          <a:ext cx="0" cy="0"/>
          <a:chOff x="0" y="0"/>
          <a:chExt cx="0" cy="0"/>
        </a:xfrm>
      </p:grpSpPr>
      <p:sp>
        <p:nvSpPr>
          <p:cNvPr id="3414" name="Google Shape;3414;p29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293"/>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416" name="Google Shape;3416;p293"/>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417" name="Google Shape;3417;p293"/>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cxnSp>
        <p:nvCxnSpPr>
          <p:cNvPr id="3418" name="Google Shape;3418;p293"/>
          <p:cNvCxnSpPr/>
          <p:nvPr/>
        </p:nvCxnSpPr>
        <p:spPr>
          <a:xfrm>
            <a:off x="1298450" y="3874344"/>
            <a:ext cx="6108300" cy="0"/>
          </a:xfrm>
          <a:prstGeom prst="straightConnector1">
            <a:avLst/>
          </a:prstGeom>
          <a:noFill/>
          <a:ln cap="flat" cmpd="sng" w="9525">
            <a:solidFill>
              <a:schemeClr val="lt1"/>
            </a:solidFill>
            <a:prstDash val="dash"/>
            <a:round/>
            <a:headEnd len="med" w="med" type="none"/>
            <a:tailEnd len="med" w="med" type="none"/>
          </a:ln>
        </p:spPr>
      </p:cxnSp>
      <p:cxnSp>
        <p:nvCxnSpPr>
          <p:cNvPr id="3419" name="Google Shape;3419;p293"/>
          <p:cNvCxnSpPr/>
          <p:nvPr/>
        </p:nvCxnSpPr>
        <p:spPr>
          <a:xfrm>
            <a:off x="1298450" y="3234267"/>
            <a:ext cx="6108300" cy="0"/>
          </a:xfrm>
          <a:prstGeom prst="straightConnector1">
            <a:avLst/>
          </a:prstGeom>
          <a:noFill/>
          <a:ln cap="flat" cmpd="sng" w="9525">
            <a:solidFill>
              <a:schemeClr val="lt1"/>
            </a:solidFill>
            <a:prstDash val="dash"/>
            <a:round/>
            <a:headEnd len="med" w="med" type="none"/>
            <a:tailEnd len="med" w="med" type="none"/>
          </a:ln>
        </p:spPr>
      </p:cxnSp>
      <p:cxnSp>
        <p:nvCxnSpPr>
          <p:cNvPr id="3420" name="Google Shape;3420;p293"/>
          <p:cNvCxnSpPr/>
          <p:nvPr/>
        </p:nvCxnSpPr>
        <p:spPr>
          <a:xfrm>
            <a:off x="1298450" y="2603333"/>
            <a:ext cx="6108300" cy="0"/>
          </a:xfrm>
          <a:prstGeom prst="straightConnector1">
            <a:avLst/>
          </a:prstGeom>
          <a:noFill/>
          <a:ln cap="flat" cmpd="sng" w="9525">
            <a:solidFill>
              <a:schemeClr val="lt1"/>
            </a:solidFill>
            <a:prstDash val="dash"/>
            <a:round/>
            <a:headEnd len="med" w="med" type="none"/>
            <a:tailEnd len="med" w="med" type="none"/>
          </a:ln>
        </p:spPr>
      </p:cxnSp>
      <p:cxnSp>
        <p:nvCxnSpPr>
          <p:cNvPr id="3421" name="Google Shape;3421;p293"/>
          <p:cNvCxnSpPr/>
          <p:nvPr/>
        </p:nvCxnSpPr>
        <p:spPr>
          <a:xfrm>
            <a:off x="1298450" y="1972400"/>
            <a:ext cx="6108300" cy="0"/>
          </a:xfrm>
          <a:prstGeom prst="straightConnector1">
            <a:avLst/>
          </a:prstGeom>
          <a:noFill/>
          <a:ln cap="flat" cmpd="sng" w="9525">
            <a:solidFill>
              <a:schemeClr val="lt1"/>
            </a:solidFill>
            <a:prstDash val="dash"/>
            <a:round/>
            <a:headEnd len="med" w="med" type="none"/>
            <a:tailEnd len="med" w="med" type="none"/>
          </a:ln>
        </p:spPr>
      </p:cxnSp>
      <p:cxnSp>
        <p:nvCxnSpPr>
          <p:cNvPr id="3422" name="Google Shape;3422;p293"/>
          <p:cNvCxnSpPr/>
          <p:nvPr/>
        </p:nvCxnSpPr>
        <p:spPr>
          <a:xfrm>
            <a:off x="1298450" y="4436844"/>
            <a:ext cx="6108300" cy="0"/>
          </a:xfrm>
          <a:prstGeom prst="straightConnector1">
            <a:avLst/>
          </a:prstGeom>
          <a:noFill/>
          <a:ln cap="flat" cmpd="sng" w="9525">
            <a:solidFill>
              <a:schemeClr val="lt1"/>
            </a:solidFill>
            <a:prstDash val="dash"/>
            <a:round/>
            <a:headEnd len="med" w="med" type="none"/>
            <a:tailEnd len="med" w="med" type="none"/>
          </a:ln>
        </p:spPr>
      </p:cxnSp>
      <p:sp>
        <p:nvSpPr>
          <p:cNvPr id="3423" name="Google Shape;3423;p293"/>
          <p:cNvSpPr txBox="1"/>
          <p:nvPr>
            <p:ph idx="3" type="title"/>
          </p:nvPr>
        </p:nvSpPr>
        <p:spPr>
          <a:xfrm>
            <a:off x="621792" y="1890546"/>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24" name="Google Shape;3424;p293"/>
          <p:cNvSpPr txBox="1"/>
          <p:nvPr>
            <p:ph idx="4" type="title"/>
          </p:nvPr>
        </p:nvSpPr>
        <p:spPr>
          <a:xfrm>
            <a:off x="621792" y="2525621"/>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25" name="Google Shape;3425;p293"/>
          <p:cNvSpPr txBox="1"/>
          <p:nvPr>
            <p:ph idx="5" type="title"/>
          </p:nvPr>
        </p:nvSpPr>
        <p:spPr>
          <a:xfrm>
            <a:off x="621792" y="3152418"/>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26" name="Google Shape;3426;p293"/>
          <p:cNvSpPr txBox="1"/>
          <p:nvPr>
            <p:ph idx="6" type="title"/>
          </p:nvPr>
        </p:nvSpPr>
        <p:spPr>
          <a:xfrm>
            <a:off x="621792" y="3796643"/>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27" name="Google Shape;3427;p293"/>
          <p:cNvSpPr txBox="1"/>
          <p:nvPr>
            <p:ph idx="7" type="title"/>
          </p:nvPr>
        </p:nvSpPr>
        <p:spPr>
          <a:xfrm>
            <a:off x="621792" y="4359143"/>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Bar graph">
  <p:cSld name="CUSTOM_5_3_1_1_1_1_1_1_1_1_1">
    <p:bg>
      <p:bgPr>
        <a:solidFill>
          <a:schemeClr val="dk1"/>
        </a:solidFill>
      </p:bgPr>
    </p:bg>
    <p:spTree>
      <p:nvGrpSpPr>
        <p:cNvPr id="3428" name="Shape 3428"/>
        <p:cNvGrpSpPr/>
        <p:nvPr/>
      </p:nvGrpSpPr>
      <p:grpSpPr>
        <a:xfrm>
          <a:off x="0" y="0"/>
          <a:ext cx="0" cy="0"/>
          <a:chOff x="0" y="0"/>
          <a:chExt cx="0" cy="0"/>
        </a:xfrm>
      </p:grpSpPr>
      <p:sp>
        <p:nvSpPr>
          <p:cNvPr id="3429" name="Google Shape;3429;p294"/>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430" name="Google Shape;3430;p294"/>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431" name="Google Shape;3431;p294"/>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432" name="Google Shape;3432;p29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433" name="Google Shape;3433;p294"/>
          <p:cNvCxnSpPr/>
          <p:nvPr/>
        </p:nvCxnSpPr>
        <p:spPr>
          <a:xfrm>
            <a:off x="1298450" y="4435038"/>
            <a:ext cx="6108300" cy="0"/>
          </a:xfrm>
          <a:prstGeom prst="straightConnector1">
            <a:avLst/>
          </a:prstGeom>
          <a:noFill/>
          <a:ln cap="flat" cmpd="sng" w="9525">
            <a:solidFill>
              <a:schemeClr val="lt1"/>
            </a:solidFill>
            <a:prstDash val="solid"/>
            <a:round/>
            <a:headEnd len="med" w="med" type="none"/>
            <a:tailEnd len="med" w="med" type="none"/>
          </a:ln>
        </p:spPr>
      </p:cxn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Pie chart text">
  <p:cSld name="CUSTOM_5_3_1_1_1_1_1_1_1_1_1_1">
    <p:bg>
      <p:bgPr>
        <a:solidFill>
          <a:schemeClr val="dk1"/>
        </a:solidFill>
      </p:bgPr>
    </p:bg>
    <p:spTree>
      <p:nvGrpSpPr>
        <p:cNvPr id="3434" name="Shape 3434"/>
        <p:cNvGrpSpPr/>
        <p:nvPr/>
      </p:nvGrpSpPr>
      <p:grpSpPr>
        <a:xfrm>
          <a:off x="0" y="0"/>
          <a:ext cx="0" cy="0"/>
          <a:chOff x="0" y="0"/>
          <a:chExt cx="0" cy="0"/>
        </a:xfrm>
      </p:grpSpPr>
      <p:sp>
        <p:nvSpPr>
          <p:cNvPr id="3435" name="Google Shape;3435;p295"/>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436" name="Google Shape;3436;p295"/>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437" name="Google Shape;3437;p295"/>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438" name="Google Shape;3438;p295"/>
          <p:cNvSpPr txBox="1"/>
          <p:nvPr>
            <p:ph idx="3" type="title"/>
          </p:nvPr>
        </p:nvSpPr>
        <p:spPr>
          <a:xfrm>
            <a:off x="621797" y="2322576"/>
            <a:ext cx="3072300" cy="18927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439" name="Google Shape;3439;p29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Partner map: Light">
  <p:cSld name="CUSTOM_5_3_1_1_1_1_1_1_1_1_1_1_1">
    <p:bg>
      <p:bgPr>
        <a:solidFill>
          <a:schemeClr val="lt1"/>
        </a:solidFill>
      </p:bgPr>
    </p:bg>
    <p:spTree>
      <p:nvGrpSpPr>
        <p:cNvPr id="3440" name="Shape 3440"/>
        <p:cNvGrpSpPr/>
        <p:nvPr/>
      </p:nvGrpSpPr>
      <p:grpSpPr>
        <a:xfrm>
          <a:off x="0" y="0"/>
          <a:ext cx="0" cy="0"/>
          <a:chOff x="0" y="0"/>
          <a:chExt cx="0" cy="0"/>
        </a:xfrm>
      </p:grpSpPr>
      <p:sp>
        <p:nvSpPr>
          <p:cNvPr id="3441" name="Google Shape;3441;p29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42" name="Google Shape;3442;p296"/>
          <p:cNvGrpSpPr/>
          <p:nvPr/>
        </p:nvGrpSpPr>
        <p:grpSpPr>
          <a:xfrm>
            <a:off x="1080775" y="1127519"/>
            <a:ext cx="6983974" cy="3712755"/>
            <a:chOff x="1080775" y="1127519"/>
            <a:chExt cx="6983974" cy="3712755"/>
          </a:xfrm>
        </p:grpSpPr>
        <p:sp>
          <p:nvSpPr>
            <p:cNvPr id="3443" name="Google Shape;3443;p296"/>
            <p:cNvSpPr/>
            <p:nvPr/>
          </p:nvSpPr>
          <p:spPr>
            <a:xfrm>
              <a:off x="5274999" y="1270125"/>
              <a:ext cx="82801" cy="38758"/>
            </a:xfrm>
            <a:custGeom>
              <a:rect b="b" l="l" r="r" t="t"/>
              <a:pathLst>
                <a:path extrusionOk="0" h="1364" w="2914">
                  <a:moveTo>
                    <a:pt x="2676" y="1"/>
                  </a:moveTo>
                  <a:cubicBezTo>
                    <a:pt x="2660" y="1"/>
                    <a:pt x="2645" y="2"/>
                    <a:pt x="2629" y="3"/>
                  </a:cubicBezTo>
                  <a:cubicBezTo>
                    <a:pt x="2344" y="20"/>
                    <a:pt x="2065" y="100"/>
                    <a:pt x="1815" y="239"/>
                  </a:cubicBezTo>
                  <a:cubicBezTo>
                    <a:pt x="1575" y="372"/>
                    <a:pt x="1348" y="562"/>
                    <a:pt x="1073" y="582"/>
                  </a:cubicBezTo>
                  <a:cubicBezTo>
                    <a:pt x="1016" y="584"/>
                    <a:pt x="954" y="582"/>
                    <a:pt x="906" y="614"/>
                  </a:cubicBezTo>
                  <a:cubicBezTo>
                    <a:pt x="864" y="646"/>
                    <a:pt x="842" y="702"/>
                    <a:pt x="808" y="742"/>
                  </a:cubicBezTo>
                  <a:cubicBezTo>
                    <a:pt x="722" y="845"/>
                    <a:pt x="570" y="847"/>
                    <a:pt x="435" y="850"/>
                  </a:cubicBezTo>
                  <a:cubicBezTo>
                    <a:pt x="302" y="852"/>
                    <a:pt x="146" y="880"/>
                    <a:pt x="90" y="1002"/>
                  </a:cubicBezTo>
                  <a:cubicBezTo>
                    <a:pt x="45" y="1096"/>
                    <a:pt x="77" y="1225"/>
                    <a:pt x="0" y="1297"/>
                  </a:cubicBezTo>
                  <a:cubicBezTo>
                    <a:pt x="39" y="1291"/>
                    <a:pt x="77" y="1288"/>
                    <a:pt x="116" y="1288"/>
                  </a:cubicBezTo>
                  <a:cubicBezTo>
                    <a:pt x="315" y="1288"/>
                    <a:pt x="517" y="1364"/>
                    <a:pt x="714" y="1364"/>
                  </a:cubicBezTo>
                  <a:cubicBezTo>
                    <a:pt x="766" y="1364"/>
                    <a:pt x="818" y="1358"/>
                    <a:pt x="870" y="1344"/>
                  </a:cubicBezTo>
                  <a:cubicBezTo>
                    <a:pt x="1061" y="1293"/>
                    <a:pt x="1206" y="1137"/>
                    <a:pt x="1391" y="1072"/>
                  </a:cubicBezTo>
                  <a:cubicBezTo>
                    <a:pt x="1496" y="1036"/>
                    <a:pt x="1618" y="1025"/>
                    <a:pt x="1695" y="946"/>
                  </a:cubicBezTo>
                  <a:cubicBezTo>
                    <a:pt x="1778" y="860"/>
                    <a:pt x="1778" y="721"/>
                    <a:pt x="1853" y="627"/>
                  </a:cubicBezTo>
                  <a:cubicBezTo>
                    <a:pt x="1933" y="525"/>
                    <a:pt x="2065" y="503"/>
                    <a:pt x="2199" y="503"/>
                  </a:cubicBezTo>
                  <a:cubicBezTo>
                    <a:pt x="2248" y="503"/>
                    <a:pt x="2297" y="506"/>
                    <a:pt x="2344" y="509"/>
                  </a:cubicBezTo>
                  <a:cubicBezTo>
                    <a:pt x="2374" y="511"/>
                    <a:pt x="2404" y="512"/>
                    <a:pt x="2434" y="512"/>
                  </a:cubicBezTo>
                  <a:cubicBezTo>
                    <a:pt x="2563" y="512"/>
                    <a:pt x="2694" y="492"/>
                    <a:pt x="2790" y="408"/>
                  </a:cubicBezTo>
                  <a:cubicBezTo>
                    <a:pt x="2907" y="305"/>
                    <a:pt x="2914" y="74"/>
                    <a:pt x="2768" y="16"/>
                  </a:cubicBezTo>
                  <a:cubicBezTo>
                    <a:pt x="2738" y="5"/>
                    <a:pt x="2707" y="1"/>
                    <a:pt x="267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296"/>
            <p:cNvSpPr/>
            <p:nvPr/>
          </p:nvSpPr>
          <p:spPr>
            <a:xfrm>
              <a:off x="5272612" y="1269414"/>
              <a:ext cx="85273" cy="40207"/>
            </a:xfrm>
            <a:custGeom>
              <a:rect b="b" l="l" r="r" t="t"/>
              <a:pathLst>
                <a:path extrusionOk="0" h="1415" w="3001">
                  <a:moveTo>
                    <a:pt x="2745" y="53"/>
                  </a:moveTo>
                  <a:cubicBezTo>
                    <a:pt x="2782" y="53"/>
                    <a:pt x="2816" y="57"/>
                    <a:pt x="2841" y="67"/>
                  </a:cubicBezTo>
                  <a:cubicBezTo>
                    <a:pt x="2906" y="93"/>
                    <a:pt x="2925" y="153"/>
                    <a:pt x="2931" y="187"/>
                  </a:cubicBezTo>
                  <a:cubicBezTo>
                    <a:pt x="2944" y="268"/>
                    <a:pt x="2914" y="360"/>
                    <a:pt x="2856" y="412"/>
                  </a:cubicBezTo>
                  <a:cubicBezTo>
                    <a:pt x="2779" y="478"/>
                    <a:pt x="2672" y="510"/>
                    <a:pt x="2516" y="510"/>
                  </a:cubicBezTo>
                  <a:cubicBezTo>
                    <a:pt x="2486" y="510"/>
                    <a:pt x="2458" y="508"/>
                    <a:pt x="2428" y="506"/>
                  </a:cubicBezTo>
                  <a:cubicBezTo>
                    <a:pt x="2383" y="504"/>
                    <a:pt x="2334" y="502"/>
                    <a:pt x="2287" y="502"/>
                  </a:cubicBezTo>
                  <a:cubicBezTo>
                    <a:pt x="2162" y="502"/>
                    <a:pt x="2008" y="517"/>
                    <a:pt x="1916" y="635"/>
                  </a:cubicBezTo>
                  <a:cubicBezTo>
                    <a:pt x="1880" y="682"/>
                    <a:pt x="1860" y="740"/>
                    <a:pt x="1841" y="795"/>
                  </a:cubicBezTo>
                  <a:cubicBezTo>
                    <a:pt x="1820" y="855"/>
                    <a:pt x="1800" y="911"/>
                    <a:pt x="1760" y="954"/>
                  </a:cubicBezTo>
                  <a:cubicBezTo>
                    <a:pt x="1708" y="1005"/>
                    <a:pt x="1635" y="1025"/>
                    <a:pt x="1556" y="1046"/>
                  </a:cubicBezTo>
                  <a:cubicBezTo>
                    <a:pt x="1526" y="1055"/>
                    <a:pt x="1496" y="1063"/>
                    <a:pt x="1466" y="1072"/>
                  </a:cubicBezTo>
                  <a:cubicBezTo>
                    <a:pt x="1376" y="1104"/>
                    <a:pt x="1297" y="1155"/>
                    <a:pt x="1220" y="1205"/>
                  </a:cubicBezTo>
                  <a:cubicBezTo>
                    <a:pt x="1130" y="1262"/>
                    <a:pt x="1044" y="1318"/>
                    <a:pt x="948" y="1344"/>
                  </a:cubicBezTo>
                  <a:cubicBezTo>
                    <a:pt x="904" y="1356"/>
                    <a:pt x="857" y="1360"/>
                    <a:pt x="807" y="1360"/>
                  </a:cubicBezTo>
                  <a:cubicBezTo>
                    <a:pt x="711" y="1360"/>
                    <a:pt x="606" y="1343"/>
                    <a:pt x="506" y="1324"/>
                  </a:cubicBezTo>
                  <a:cubicBezTo>
                    <a:pt x="405" y="1305"/>
                    <a:pt x="303" y="1286"/>
                    <a:pt x="200" y="1286"/>
                  </a:cubicBezTo>
                  <a:cubicBezTo>
                    <a:pt x="181" y="1286"/>
                    <a:pt x="161" y="1286"/>
                    <a:pt x="142" y="1288"/>
                  </a:cubicBezTo>
                  <a:cubicBezTo>
                    <a:pt x="161" y="1247"/>
                    <a:pt x="166" y="1202"/>
                    <a:pt x="172" y="1157"/>
                  </a:cubicBezTo>
                  <a:cubicBezTo>
                    <a:pt x="176" y="1115"/>
                    <a:pt x="181" y="1072"/>
                    <a:pt x="198" y="1037"/>
                  </a:cubicBezTo>
                  <a:cubicBezTo>
                    <a:pt x="238" y="952"/>
                    <a:pt x="345" y="905"/>
                    <a:pt x="525" y="902"/>
                  </a:cubicBezTo>
                  <a:cubicBezTo>
                    <a:pt x="663" y="898"/>
                    <a:pt x="819" y="894"/>
                    <a:pt x="911" y="785"/>
                  </a:cubicBezTo>
                  <a:cubicBezTo>
                    <a:pt x="926" y="767"/>
                    <a:pt x="937" y="750"/>
                    <a:pt x="950" y="731"/>
                  </a:cubicBezTo>
                  <a:cubicBezTo>
                    <a:pt x="967" y="703"/>
                    <a:pt x="984" y="677"/>
                    <a:pt x="1008" y="662"/>
                  </a:cubicBezTo>
                  <a:cubicBezTo>
                    <a:pt x="1040" y="639"/>
                    <a:pt x="1085" y="637"/>
                    <a:pt x="1132" y="635"/>
                  </a:cubicBezTo>
                  <a:lnTo>
                    <a:pt x="1160" y="632"/>
                  </a:lnTo>
                  <a:cubicBezTo>
                    <a:pt x="1372" y="617"/>
                    <a:pt x="1558" y="504"/>
                    <a:pt x="1738" y="393"/>
                  </a:cubicBezTo>
                  <a:cubicBezTo>
                    <a:pt x="1794" y="356"/>
                    <a:pt x="1854" y="320"/>
                    <a:pt x="1912" y="288"/>
                  </a:cubicBezTo>
                  <a:cubicBezTo>
                    <a:pt x="2158" y="150"/>
                    <a:pt x="2434" y="71"/>
                    <a:pt x="2715" y="54"/>
                  </a:cubicBezTo>
                  <a:cubicBezTo>
                    <a:pt x="2725" y="54"/>
                    <a:pt x="2735" y="53"/>
                    <a:pt x="2745" y="53"/>
                  </a:cubicBezTo>
                  <a:close/>
                  <a:moveTo>
                    <a:pt x="2711" y="0"/>
                  </a:moveTo>
                  <a:cubicBezTo>
                    <a:pt x="2424" y="18"/>
                    <a:pt x="2139" y="101"/>
                    <a:pt x="1886" y="240"/>
                  </a:cubicBezTo>
                  <a:cubicBezTo>
                    <a:pt x="1826" y="273"/>
                    <a:pt x="1766" y="311"/>
                    <a:pt x="1708" y="345"/>
                  </a:cubicBezTo>
                  <a:cubicBezTo>
                    <a:pt x="1535" y="455"/>
                    <a:pt x="1357" y="566"/>
                    <a:pt x="1155" y="579"/>
                  </a:cubicBezTo>
                  <a:lnTo>
                    <a:pt x="1130" y="581"/>
                  </a:lnTo>
                  <a:cubicBezTo>
                    <a:pt x="1078" y="583"/>
                    <a:pt x="1023" y="585"/>
                    <a:pt x="975" y="617"/>
                  </a:cubicBezTo>
                  <a:cubicBezTo>
                    <a:pt x="943" y="641"/>
                    <a:pt x="924" y="673"/>
                    <a:pt x="905" y="703"/>
                  </a:cubicBezTo>
                  <a:cubicBezTo>
                    <a:pt x="894" y="720"/>
                    <a:pt x="883" y="735"/>
                    <a:pt x="870" y="750"/>
                  </a:cubicBezTo>
                  <a:cubicBezTo>
                    <a:pt x="793" y="842"/>
                    <a:pt x="650" y="845"/>
                    <a:pt x="519" y="849"/>
                  </a:cubicBezTo>
                  <a:cubicBezTo>
                    <a:pt x="324" y="853"/>
                    <a:pt x="198" y="909"/>
                    <a:pt x="148" y="1014"/>
                  </a:cubicBezTo>
                  <a:cubicBezTo>
                    <a:pt x="129" y="1057"/>
                    <a:pt x="123" y="1106"/>
                    <a:pt x="118" y="1151"/>
                  </a:cubicBezTo>
                  <a:cubicBezTo>
                    <a:pt x="112" y="1211"/>
                    <a:pt x="106" y="1267"/>
                    <a:pt x="67" y="1303"/>
                  </a:cubicBezTo>
                  <a:lnTo>
                    <a:pt x="1" y="1365"/>
                  </a:lnTo>
                  <a:lnTo>
                    <a:pt x="91" y="1348"/>
                  </a:lnTo>
                  <a:cubicBezTo>
                    <a:pt x="123" y="1342"/>
                    <a:pt x="158" y="1340"/>
                    <a:pt x="195" y="1340"/>
                  </a:cubicBezTo>
                  <a:cubicBezTo>
                    <a:pt x="291" y="1340"/>
                    <a:pt x="396" y="1357"/>
                    <a:pt x="495" y="1376"/>
                  </a:cubicBezTo>
                  <a:cubicBezTo>
                    <a:pt x="594" y="1395"/>
                    <a:pt x="697" y="1414"/>
                    <a:pt x="798" y="1414"/>
                  </a:cubicBezTo>
                  <a:cubicBezTo>
                    <a:pt x="858" y="1414"/>
                    <a:pt x="911" y="1408"/>
                    <a:pt x="960" y="1395"/>
                  </a:cubicBezTo>
                  <a:cubicBezTo>
                    <a:pt x="1068" y="1367"/>
                    <a:pt x="1157" y="1307"/>
                    <a:pt x="1247" y="1252"/>
                  </a:cubicBezTo>
                  <a:cubicBezTo>
                    <a:pt x="1322" y="1202"/>
                    <a:pt x="1400" y="1153"/>
                    <a:pt x="1483" y="1123"/>
                  </a:cubicBezTo>
                  <a:cubicBezTo>
                    <a:pt x="1513" y="1112"/>
                    <a:pt x="1541" y="1106"/>
                    <a:pt x="1571" y="1097"/>
                  </a:cubicBezTo>
                  <a:cubicBezTo>
                    <a:pt x="1652" y="1076"/>
                    <a:pt x="1736" y="1052"/>
                    <a:pt x="1798" y="990"/>
                  </a:cubicBezTo>
                  <a:cubicBezTo>
                    <a:pt x="1845" y="941"/>
                    <a:pt x="1869" y="875"/>
                    <a:pt x="1890" y="812"/>
                  </a:cubicBezTo>
                  <a:cubicBezTo>
                    <a:pt x="1910" y="759"/>
                    <a:pt x="1927" y="707"/>
                    <a:pt x="1959" y="667"/>
                  </a:cubicBezTo>
                  <a:cubicBezTo>
                    <a:pt x="2019" y="590"/>
                    <a:pt x="2119" y="555"/>
                    <a:pt x="2287" y="555"/>
                  </a:cubicBezTo>
                  <a:cubicBezTo>
                    <a:pt x="2334" y="555"/>
                    <a:pt x="2381" y="557"/>
                    <a:pt x="2426" y="560"/>
                  </a:cubicBezTo>
                  <a:cubicBezTo>
                    <a:pt x="2456" y="562"/>
                    <a:pt x="2486" y="564"/>
                    <a:pt x="2516" y="564"/>
                  </a:cubicBezTo>
                  <a:cubicBezTo>
                    <a:pt x="2685" y="564"/>
                    <a:pt x="2805" y="527"/>
                    <a:pt x="2891" y="453"/>
                  </a:cubicBezTo>
                  <a:cubicBezTo>
                    <a:pt x="2964" y="388"/>
                    <a:pt x="3000" y="279"/>
                    <a:pt x="2983" y="178"/>
                  </a:cubicBezTo>
                  <a:cubicBezTo>
                    <a:pt x="2970" y="101"/>
                    <a:pt x="2927" y="43"/>
                    <a:pt x="2861" y="18"/>
                  </a:cubicBezTo>
                  <a:cubicBezTo>
                    <a:pt x="2833" y="5"/>
                    <a:pt x="2799" y="0"/>
                    <a:pt x="27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296"/>
            <p:cNvSpPr/>
            <p:nvPr/>
          </p:nvSpPr>
          <p:spPr>
            <a:xfrm>
              <a:off x="5378424" y="1291747"/>
              <a:ext cx="21141" cy="15998"/>
            </a:xfrm>
            <a:custGeom>
              <a:rect b="b" l="l" r="r" t="t"/>
              <a:pathLst>
                <a:path extrusionOk="0" h="563" w="744">
                  <a:moveTo>
                    <a:pt x="411" y="0"/>
                  </a:moveTo>
                  <a:cubicBezTo>
                    <a:pt x="305" y="0"/>
                    <a:pt x="199" y="12"/>
                    <a:pt x="94" y="35"/>
                  </a:cubicBezTo>
                  <a:cubicBezTo>
                    <a:pt x="99" y="110"/>
                    <a:pt x="26" y="172"/>
                    <a:pt x="15" y="247"/>
                  </a:cubicBezTo>
                  <a:cubicBezTo>
                    <a:pt x="0" y="344"/>
                    <a:pt x="86" y="427"/>
                    <a:pt x="172" y="472"/>
                  </a:cubicBezTo>
                  <a:cubicBezTo>
                    <a:pt x="282" y="532"/>
                    <a:pt x="406" y="562"/>
                    <a:pt x="531" y="562"/>
                  </a:cubicBezTo>
                  <a:cubicBezTo>
                    <a:pt x="559" y="562"/>
                    <a:pt x="587" y="561"/>
                    <a:pt x="615" y="558"/>
                  </a:cubicBezTo>
                  <a:cubicBezTo>
                    <a:pt x="656" y="553"/>
                    <a:pt x="701" y="543"/>
                    <a:pt x="724" y="509"/>
                  </a:cubicBezTo>
                  <a:cubicBezTo>
                    <a:pt x="741" y="485"/>
                    <a:pt x="744" y="453"/>
                    <a:pt x="744" y="423"/>
                  </a:cubicBezTo>
                  <a:cubicBezTo>
                    <a:pt x="744" y="324"/>
                    <a:pt x="735" y="224"/>
                    <a:pt x="718" y="127"/>
                  </a:cubicBezTo>
                  <a:cubicBezTo>
                    <a:pt x="714" y="95"/>
                    <a:pt x="705" y="63"/>
                    <a:pt x="682" y="41"/>
                  </a:cubicBezTo>
                  <a:cubicBezTo>
                    <a:pt x="660" y="22"/>
                    <a:pt x="630" y="16"/>
                    <a:pt x="602" y="14"/>
                  </a:cubicBezTo>
                  <a:cubicBezTo>
                    <a:pt x="539" y="5"/>
                    <a:pt x="475" y="0"/>
                    <a:pt x="41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296"/>
            <p:cNvSpPr/>
            <p:nvPr/>
          </p:nvSpPr>
          <p:spPr>
            <a:xfrm>
              <a:off x="5377628" y="1290980"/>
              <a:ext cx="22732" cy="17532"/>
            </a:xfrm>
            <a:custGeom>
              <a:rect b="b" l="l" r="r" t="t"/>
              <a:pathLst>
                <a:path extrusionOk="0" h="617" w="800">
                  <a:moveTo>
                    <a:pt x="440" y="54"/>
                  </a:moveTo>
                  <a:cubicBezTo>
                    <a:pt x="503" y="54"/>
                    <a:pt x="566" y="58"/>
                    <a:pt x="628" y="66"/>
                  </a:cubicBezTo>
                  <a:cubicBezTo>
                    <a:pt x="652" y="71"/>
                    <a:pt x="677" y="75"/>
                    <a:pt x="692" y="88"/>
                  </a:cubicBezTo>
                  <a:cubicBezTo>
                    <a:pt x="710" y="103"/>
                    <a:pt x="716" y="131"/>
                    <a:pt x="720" y="158"/>
                  </a:cubicBezTo>
                  <a:cubicBezTo>
                    <a:pt x="737" y="255"/>
                    <a:pt x="746" y="353"/>
                    <a:pt x="744" y="450"/>
                  </a:cubicBezTo>
                  <a:cubicBezTo>
                    <a:pt x="744" y="478"/>
                    <a:pt x="744" y="503"/>
                    <a:pt x="731" y="521"/>
                  </a:cubicBezTo>
                  <a:cubicBezTo>
                    <a:pt x="712" y="548"/>
                    <a:pt x="671" y="555"/>
                    <a:pt x="641" y="559"/>
                  </a:cubicBezTo>
                  <a:cubicBezTo>
                    <a:pt x="616" y="562"/>
                    <a:pt x="592" y="563"/>
                    <a:pt x="567" y="563"/>
                  </a:cubicBezTo>
                  <a:cubicBezTo>
                    <a:pt x="445" y="563"/>
                    <a:pt x="321" y="533"/>
                    <a:pt x="212" y="476"/>
                  </a:cubicBezTo>
                  <a:cubicBezTo>
                    <a:pt x="135" y="435"/>
                    <a:pt x="56" y="362"/>
                    <a:pt x="69" y="278"/>
                  </a:cubicBezTo>
                  <a:cubicBezTo>
                    <a:pt x="73" y="248"/>
                    <a:pt x="88" y="221"/>
                    <a:pt x="105" y="193"/>
                  </a:cubicBezTo>
                  <a:cubicBezTo>
                    <a:pt x="125" y="158"/>
                    <a:pt x="144" y="122"/>
                    <a:pt x="148" y="83"/>
                  </a:cubicBezTo>
                  <a:cubicBezTo>
                    <a:pt x="244" y="64"/>
                    <a:pt x="342" y="54"/>
                    <a:pt x="440" y="54"/>
                  </a:cubicBezTo>
                  <a:close/>
                  <a:moveTo>
                    <a:pt x="438" y="0"/>
                  </a:moveTo>
                  <a:cubicBezTo>
                    <a:pt x="330" y="0"/>
                    <a:pt x="221" y="12"/>
                    <a:pt x="116" y="34"/>
                  </a:cubicBezTo>
                  <a:lnTo>
                    <a:pt x="95" y="41"/>
                  </a:lnTo>
                  <a:lnTo>
                    <a:pt x="95" y="62"/>
                  </a:lnTo>
                  <a:cubicBezTo>
                    <a:pt x="97" y="96"/>
                    <a:pt x="80" y="131"/>
                    <a:pt x="58" y="167"/>
                  </a:cubicBezTo>
                  <a:cubicBezTo>
                    <a:pt x="41" y="199"/>
                    <a:pt x="22" y="231"/>
                    <a:pt x="15" y="270"/>
                  </a:cubicBezTo>
                  <a:cubicBezTo>
                    <a:pt x="0" y="381"/>
                    <a:pt x="95" y="473"/>
                    <a:pt x="189" y="523"/>
                  </a:cubicBezTo>
                  <a:cubicBezTo>
                    <a:pt x="302" y="585"/>
                    <a:pt x="431" y="617"/>
                    <a:pt x="562" y="617"/>
                  </a:cubicBezTo>
                  <a:cubicBezTo>
                    <a:pt x="590" y="617"/>
                    <a:pt x="620" y="615"/>
                    <a:pt x="647" y="610"/>
                  </a:cubicBezTo>
                  <a:cubicBezTo>
                    <a:pt x="686" y="606"/>
                    <a:pt x="744" y="595"/>
                    <a:pt x="774" y="551"/>
                  </a:cubicBezTo>
                  <a:cubicBezTo>
                    <a:pt x="795" y="521"/>
                    <a:pt x="797" y="484"/>
                    <a:pt x="797" y="450"/>
                  </a:cubicBezTo>
                  <a:cubicBezTo>
                    <a:pt x="799" y="349"/>
                    <a:pt x="791" y="248"/>
                    <a:pt x="774" y="150"/>
                  </a:cubicBezTo>
                  <a:cubicBezTo>
                    <a:pt x="767" y="113"/>
                    <a:pt x="759" y="75"/>
                    <a:pt x="727" y="47"/>
                  </a:cubicBezTo>
                  <a:cubicBezTo>
                    <a:pt x="701" y="23"/>
                    <a:pt x="665" y="17"/>
                    <a:pt x="635" y="13"/>
                  </a:cubicBezTo>
                  <a:cubicBezTo>
                    <a:pt x="570" y="5"/>
                    <a:pt x="504" y="0"/>
                    <a:pt x="4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296"/>
            <p:cNvSpPr/>
            <p:nvPr/>
          </p:nvSpPr>
          <p:spPr>
            <a:xfrm>
              <a:off x="5413656" y="1256629"/>
              <a:ext cx="68935" cy="26341"/>
            </a:xfrm>
            <a:custGeom>
              <a:rect b="b" l="l" r="r" t="t"/>
              <a:pathLst>
                <a:path extrusionOk="0" h="927" w="2426">
                  <a:moveTo>
                    <a:pt x="987" y="1"/>
                  </a:moveTo>
                  <a:cubicBezTo>
                    <a:pt x="972" y="1"/>
                    <a:pt x="956" y="5"/>
                    <a:pt x="941" y="13"/>
                  </a:cubicBezTo>
                  <a:cubicBezTo>
                    <a:pt x="943" y="54"/>
                    <a:pt x="896" y="80"/>
                    <a:pt x="856" y="82"/>
                  </a:cubicBezTo>
                  <a:cubicBezTo>
                    <a:pt x="825" y="82"/>
                    <a:pt x="794" y="75"/>
                    <a:pt x="764" y="75"/>
                  </a:cubicBezTo>
                  <a:cubicBezTo>
                    <a:pt x="754" y="75"/>
                    <a:pt x="744" y="76"/>
                    <a:pt x="733" y="78"/>
                  </a:cubicBezTo>
                  <a:cubicBezTo>
                    <a:pt x="607" y="108"/>
                    <a:pt x="631" y="300"/>
                    <a:pt x="549" y="401"/>
                  </a:cubicBezTo>
                  <a:cubicBezTo>
                    <a:pt x="493" y="470"/>
                    <a:pt x="397" y="483"/>
                    <a:pt x="309" y="489"/>
                  </a:cubicBezTo>
                  <a:cubicBezTo>
                    <a:pt x="221" y="495"/>
                    <a:pt x="125" y="504"/>
                    <a:pt x="63" y="566"/>
                  </a:cubicBezTo>
                  <a:cubicBezTo>
                    <a:pt x="1" y="626"/>
                    <a:pt x="11" y="761"/>
                    <a:pt x="99" y="776"/>
                  </a:cubicBezTo>
                  <a:cubicBezTo>
                    <a:pt x="195" y="745"/>
                    <a:pt x="292" y="733"/>
                    <a:pt x="390" y="733"/>
                  </a:cubicBezTo>
                  <a:cubicBezTo>
                    <a:pt x="777" y="733"/>
                    <a:pt x="1176" y="926"/>
                    <a:pt x="1575" y="926"/>
                  </a:cubicBezTo>
                  <a:cubicBezTo>
                    <a:pt x="1585" y="926"/>
                    <a:pt x="1595" y="926"/>
                    <a:pt x="1605" y="926"/>
                  </a:cubicBezTo>
                  <a:cubicBezTo>
                    <a:pt x="1740" y="924"/>
                    <a:pt x="1884" y="892"/>
                    <a:pt x="1972" y="789"/>
                  </a:cubicBezTo>
                  <a:cubicBezTo>
                    <a:pt x="2000" y="757"/>
                    <a:pt x="2023" y="718"/>
                    <a:pt x="2055" y="690"/>
                  </a:cubicBezTo>
                  <a:cubicBezTo>
                    <a:pt x="2115" y="639"/>
                    <a:pt x="2199" y="635"/>
                    <a:pt x="2274" y="613"/>
                  </a:cubicBezTo>
                  <a:cubicBezTo>
                    <a:pt x="2347" y="590"/>
                    <a:pt x="2426" y="534"/>
                    <a:pt x="2420" y="457"/>
                  </a:cubicBezTo>
                  <a:cubicBezTo>
                    <a:pt x="2351" y="444"/>
                    <a:pt x="2332" y="352"/>
                    <a:pt x="2278" y="307"/>
                  </a:cubicBezTo>
                  <a:cubicBezTo>
                    <a:pt x="2243" y="280"/>
                    <a:pt x="2197" y="273"/>
                    <a:pt x="2151" y="273"/>
                  </a:cubicBezTo>
                  <a:cubicBezTo>
                    <a:pt x="2136" y="273"/>
                    <a:pt x="2120" y="274"/>
                    <a:pt x="2105" y="275"/>
                  </a:cubicBezTo>
                  <a:lnTo>
                    <a:pt x="1449" y="309"/>
                  </a:lnTo>
                  <a:cubicBezTo>
                    <a:pt x="1431" y="310"/>
                    <a:pt x="1412" y="311"/>
                    <a:pt x="1393" y="311"/>
                  </a:cubicBezTo>
                  <a:cubicBezTo>
                    <a:pt x="1348" y="311"/>
                    <a:pt x="1305" y="306"/>
                    <a:pt x="1267" y="283"/>
                  </a:cubicBezTo>
                  <a:cubicBezTo>
                    <a:pt x="1200" y="243"/>
                    <a:pt x="1173" y="163"/>
                    <a:pt x="1132" y="99"/>
                  </a:cubicBezTo>
                  <a:cubicBezTo>
                    <a:pt x="1100" y="47"/>
                    <a:pt x="1043" y="1"/>
                    <a:pt x="9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296"/>
            <p:cNvSpPr/>
            <p:nvPr/>
          </p:nvSpPr>
          <p:spPr>
            <a:xfrm>
              <a:off x="5413230" y="1255890"/>
              <a:ext cx="70157" cy="27847"/>
            </a:xfrm>
            <a:custGeom>
              <a:rect b="b" l="l" r="r" t="t"/>
              <a:pathLst>
                <a:path extrusionOk="0" h="980" w="2469">
                  <a:moveTo>
                    <a:pt x="1001" y="54"/>
                  </a:moveTo>
                  <a:cubicBezTo>
                    <a:pt x="1047" y="54"/>
                    <a:pt x="1099" y="97"/>
                    <a:pt x="1126" y="138"/>
                  </a:cubicBezTo>
                  <a:cubicBezTo>
                    <a:pt x="1136" y="155"/>
                    <a:pt x="1145" y="172"/>
                    <a:pt x="1156" y="192"/>
                  </a:cubicBezTo>
                  <a:cubicBezTo>
                    <a:pt x="1183" y="243"/>
                    <a:pt x="1213" y="299"/>
                    <a:pt x="1269" y="331"/>
                  </a:cubicBezTo>
                  <a:cubicBezTo>
                    <a:pt x="1316" y="361"/>
                    <a:pt x="1370" y="363"/>
                    <a:pt x="1410" y="363"/>
                  </a:cubicBezTo>
                  <a:cubicBezTo>
                    <a:pt x="1430" y="363"/>
                    <a:pt x="1447" y="363"/>
                    <a:pt x="1466" y="361"/>
                  </a:cubicBezTo>
                  <a:lnTo>
                    <a:pt x="2122" y="326"/>
                  </a:lnTo>
                  <a:lnTo>
                    <a:pt x="2165" y="326"/>
                  </a:lnTo>
                  <a:cubicBezTo>
                    <a:pt x="2218" y="326"/>
                    <a:pt x="2252" y="335"/>
                    <a:pt x="2276" y="354"/>
                  </a:cubicBezTo>
                  <a:cubicBezTo>
                    <a:pt x="2295" y="369"/>
                    <a:pt x="2308" y="391"/>
                    <a:pt x="2323" y="414"/>
                  </a:cubicBezTo>
                  <a:cubicBezTo>
                    <a:pt x="2345" y="449"/>
                    <a:pt x="2368" y="485"/>
                    <a:pt x="2407" y="502"/>
                  </a:cubicBezTo>
                  <a:cubicBezTo>
                    <a:pt x="2400" y="554"/>
                    <a:pt x="2338" y="596"/>
                    <a:pt x="2280" y="614"/>
                  </a:cubicBezTo>
                  <a:cubicBezTo>
                    <a:pt x="2261" y="618"/>
                    <a:pt x="2242" y="622"/>
                    <a:pt x="2220" y="629"/>
                  </a:cubicBezTo>
                  <a:cubicBezTo>
                    <a:pt x="2162" y="641"/>
                    <a:pt x="2102" y="654"/>
                    <a:pt x="2053" y="695"/>
                  </a:cubicBezTo>
                  <a:cubicBezTo>
                    <a:pt x="2030" y="714"/>
                    <a:pt x="2012" y="738"/>
                    <a:pt x="1995" y="761"/>
                  </a:cubicBezTo>
                  <a:cubicBezTo>
                    <a:pt x="1987" y="774"/>
                    <a:pt x="1976" y="787"/>
                    <a:pt x="1968" y="798"/>
                  </a:cubicBezTo>
                  <a:cubicBezTo>
                    <a:pt x="1878" y="899"/>
                    <a:pt x="1730" y="922"/>
                    <a:pt x="1620" y="926"/>
                  </a:cubicBezTo>
                  <a:cubicBezTo>
                    <a:pt x="1612" y="927"/>
                    <a:pt x="1604" y="927"/>
                    <a:pt x="1596" y="927"/>
                  </a:cubicBezTo>
                  <a:cubicBezTo>
                    <a:pt x="1394" y="927"/>
                    <a:pt x="1190" y="877"/>
                    <a:pt x="993" y="830"/>
                  </a:cubicBezTo>
                  <a:cubicBezTo>
                    <a:pt x="800" y="781"/>
                    <a:pt x="598" y="731"/>
                    <a:pt x="401" y="731"/>
                  </a:cubicBezTo>
                  <a:cubicBezTo>
                    <a:pt x="299" y="731"/>
                    <a:pt x="202" y="746"/>
                    <a:pt x="112" y="774"/>
                  </a:cubicBezTo>
                  <a:cubicBezTo>
                    <a:pt x="86" y="768"/>
                    <a:pt x="76" y="746"/>
                    <a:pt x="69" y="729"/>
                  </a:cubicBezTo>
                  <a:cubicBezTo>
                    <a:pt x="59" y="689"/>
                    <a:pt x="69" y="637"/>
                    <a:pt x="97" y="611"/>
                  </a:cubicBezTo>
                  <a:cubicBezTo>
                    <a:pt x="153" y="556"/>
                    <a:pt x="245" y="549"/>
                    <a:pt x="326" y="543"/>
                  </a:cubicBezTo>
                  <a:cubicBezTo>
                    <a:pt x="425" y="534"/>
                    <a:pt x="526" y="517"/>
                    <a:pt x="586" y="444"/>
                  </a:cubicBezTo>
                  <a:cubicBezTo>
                    <a:pt x="622" y="399"/>
                    <a:pt x="639" y="341"/>
                    <a:pt x="654" y="286"/>
                  </a:cubicBezTo>
                  <a:cubicBezTo>
                    <a:pt x="676" y="209"/>
                    <a:pt x="695" y="144"/>
                    <a:pt x="755" y="129"/>
                  </a:cubicBezTo>
                  <a:cubicBezTo>
                    <a:pt x="761" y="128"/>
                    <a:pt x="769" y="127"/>
                    <a:pt x="778" y="127"/>
                  </a:cubicBezTo>
                  <a:cubicBezTo>
                    <a:pt x="791" y="127"/>
                    <a:pt x="806" y="129"/>
                    <a:pt x="819" y="132"/>
                  </a:cubicBezTo>
                  <a:cubicBezTo>
                    <a:pt x="836" y="132"/>
                    <a:pt x="851" y="134"/>
                    <a:pt x="871" y="134"/>
                  </a:cubicBezTo>
                  <a:cubicBezTo>
                    <a:pt x="905" y="134"/>
                    <a:pt x="941" y="119"/>
                    <a:pt x="961" y="95"/>
                  </a:cubicBezTo>
                  <a:cubicBezTo>
                    <a:pt x="971" y="84"/>
                    <a:pt x="978" y="72"/>
                    <a:pt x="982" y="57"/>
                  </a:cubicBezTo>
                  <a:cubicBezTo>
                    <a:pt x="988" y="55"/>
                    <a:pt x="994" y="54"/>
                    <a:pt x="1001" y="54"/>
                  </a:cubicBezTo>
                  <a:close/>
                  <a:moveTo>
                    <a:pt x="1001" y="1"/>
                  </a:moveTo>
                  <a:cubicBezTo>
                    <a:pt x="980" y="1"/>
                    <a:pt x="961" y="5"/>
                    <a:pt x="941" y="16"/>
                  </a:cubicBezTo>
                  <a:lnTo>
                    <a:pt x="928" y="24"/>
                  </a:lnTo>
                  <a:lnTo>
                    <a:pt x="928" y="42"/>
                  </a:lnTo>
                  <a:cubicBezTo>
                    <a:pt x="928" y="48"/>
                    <a:pt x="926" y="54"/>
                    <a:pt x="922" y="61"/>
                  </a:cubicBezTo>
                  <a:cubicBezTo>
                    <a:pt x="911" y="72"/>
                    <a:pt x="890" y="80"/>
                    <a:pt x="866" y="80"/>
                  </a:cubicBezTo>
                  <a:cubicBezTo>
                    <a:pt x="853" y="80"/>
                    <a:pt x="841" y="80"/>
                    <a:pt x="826" y="78"/>
                  </a:cubicBezTo>
                  <a:cubicBezTo>
                    <a:pt x="810" y="76"/>
                    <a:pt x="794" y="74"/>
                    <a:pt x="779" y="74"/>
                  </a:cubicBezTo>
                  <a:cubicBezTo>
                    <a:pt x="766" y="74"/>
                    <a:pt x="754" y="75"/>
                    <a:pt x="742" y="78"/>
                  </a:cubicBezTo>
                  <a:cubicBezTo>
                    <a:pt x="652" y="99"/>
                    <a:pt x="626" y="185"/>
                    <a:pt x="603" y="271"/>
                  </a:cubicBezTo>
                  <a:cubicBezTo>
                    <a:pt x="588" y="322"/>
                    <a:pt x="573" y="374"/>
                    <a:pt x="545" y="410"/>
                  </a:cubicBezTo>
                  <a:cubicBezTo>
                    <a:pt x="496" y="468"/>
                    <a:pt x="410" y="483"/>
                    <a:pt x="322" y="489"/>
                  </a:cubicBezTo>
                  <a:cubicBezTo>
                    <a:pt x="232" y="496"/>
                    <a:pt x="129" y="504"/>
                    <a:pt x="59" y="573"/>
                  </a:cubicBezTo>
                  <a:cubicBezTo>
                    <a:pt x="18" y="614"/>
                    <a:pt x="1" y="684"/>
                    <a:pt x="20" y="744"/>
                  </a:cubicBezTo>
                  <a:cubicBezTo>
                    <a:pt x="33" y="789"/>
                    <a:pt x="67" y="821"/>
                    <a:pt x="110" y="828"/>
                  </a:cubicBezTo>
                  <a:lnTo>
                    <a:pt x="123" y="828"/>
                  </a:lnTo>
                  <a:cubicBezTo>
                    <a:pt x="209" y="800"/>
                    <a:pt x="301" y="785"/>
                    <a:pt x="401" y="785"/>
                  </a:cubicBezTo>
                  <a:cubicBezTo>
                    <a:pt x="592" y="785"/>
                    <a:pt x="781" y="832"/>
                    <a:pt x="980" y="881"/>
                  </a:cubicBezTo>
                  <a:cubicBezTo>
                    <a:pt x="1179" y="929"/>
                    <a:pt x="1385" y="980"/>
                    <a:pt x="1590" y="980"/>
                  </a:cubicBezTo>
                  <a:lnTo>
                    <a:pt x="1620" y="980"/>
                  </a:lnTo>
                  <a:cubicBezTo>
                    <a:pt x="1796" y="976"/>
                    <a:pt x="1925" y="926"/>
                    <a:pt x="2006" y="834"/>
                  </a:cubicBezTo>
                  <a:cubicBezTo>
                    <a:pt x="2017" y="821"/>
                    <a:pt x="2027" y="806"/>
                    <a:pt x="2038" y="794"/>
                  </a:cubicBezTo>
                  <a:cubicBezTo>
                    <a:pt x="2053" y="772"/>
                    <a:pt x="2070" y="753"/>
                    <a:pt x="2087" y="736"/>
                  </a:cubicBezTo>
                  <a:cubicBezTo>
                    <a:pt x="2126" y="704"/>
                    <a:pt x="2177" y="693"/>
                    <a:pt x="2233" y="680"/>
                  </a:cubicBezTo>
                  <a:cubicBezTo>
                    <a:pt x="2255" y="676"/>
                    <a:pt x="2276" y="669"/>
                    <a:pt x="2295" y="665"/>
                  </a:cubicBezTo>
                  <a:cubicBezTo>
                    <a:pt x="2383" y="639"/>
                    <a:pt x="2469" y="571"/>
                    <a:pt x="2462" y="481"/>
                  </a:cubicBezTo>
                  <a:lnTo>
                    <a:pt x="2460" y="459"/>
                  </a:lnTo>
                  <a:lnTo>
                    <a:pt x="2441" y="457"/>
                  </a:lnTo>
                  <a:cubicBezTo>
                    <a:pt x="2409" y="451"/>
                    <a:pt x="2392" y="421"/>
                    <a:pt x="2368" y="386"/>
                  </a:cubicBezTo>
                  <a:cubicBezTo>
                    <a:pt x="2353" y="361"/>
                    <a:pt x="2334" y="333"/>
                    <a:pt x="2310" y="314"/>
                  </a:cubicBezTo>
                  <a:cubicBezTo>
                    <a:pt x="2265" y="277"/>
                    <a:pt x="2210" y="271"/>
                    <a:pt x="2165" y="271"/>
                  </a:cubicBezTo>
                  <a:cubicBezTo>
                    <a:pt x="2150" y="271"/>
                    <a:pt x="2135" y="273"/>
                    <a:pt x="2120" y="273"/>
                  </a:cubicBezTo>
                  <a:lnTo>
                    <a:pt x="1464" y="307"/>
                  </a:lnTo>
                  <a:cubicBezTo>
                    <a:pt x="1447" y="309"/>
                    <a:pt x="1428" y="309"/>
                    <a:pt x="1410" y="309"/>
                  </a:cubicBezTo>
                  <a:cubicBezTo>
                    <a:pt x="1359" y="309"/>
                    <a:pt x="1325" y="303"/>
                    <a:pt x="1297" y="286"/>
                  </a:cubicBezTo>
                  <a:cubicBezTo>
                    <a:pt x="1254" y="260"/>
                    <a:pt x="1228" y="215"/>
                    <a:pt x="1200" y="166"/>
                  </a:cubicBezTo>
                  <a:cubicBezTo>
                    <a:pt x="1192" y="147"/>
                    <a:pt x="1181" y="127"/>
                    <a:pt x="1170" y="110"/>
                  </a:cubicBezTo>
                  <a:cubicBezTo>
                    <a:pt x="1134" y="54"/>
                    <a:pt x="1070" y="1"/>
                    <a:pt x="10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296"/>
            <p:cNvSpPr/>
            <p:nvPr/>
          </p:nvSpPr>
          <p:spPr>
            <a:xfrm>
              <a:off x="5455538" y="1245036"/>
              <a:ext cx="33274" cy="13895"/>
            </a:xfrm>
            <a:custGeom>
              <a:rect b="b" l="l" r="r" t="t"/>
              <a:pathLst>
                <a:path extrusionOk="0" h="489" w="1171">
                  <a:moveTo>
                    <a:pt x="869" y="0"/>
                  </a:moveTo>
                  <a:cubicBezTo>
                    <a:pt x="793" y="0"/>
                    <a:pt x="715" y="22"/>
                    <a:pt x="641" y="44"/>
                  </a:cubicBezTo>
                  <a:cubicBezTo>
                    <a:pt x="506" y="85"/>
                    <a:pt x="374" y="124"/>
                    <a:pt x="239" y="164"/>
                  </a:cubicBezTo>
                  <a:cubicBezTo>
                    <a:pt x="187" y="179"/>
                    <a:pt x="134" y="194"/>
                    <a:pt x="93" y="229"/>
                  </a:cubicBezTo>
                  <a:cubicBezTo>
                    <a:pt x="22" y="289"/>
                    <a:pt x="1" y="398"/>
                    <a:pt x="44" y="479"/>
                  </a:cubicBezTo>
                  <a:cubicBezTo>
                    <a:pt x="146" y="484"/>
                    <a:pt x="249" y="488"/>
                    <a:pt x="351" y="488"/>
                  </a:cubicBezTo>
                  <a:cubicBezTo>
                    <a:pt x="430" y="488"/>
                    <a:pt x="509" y="486"/>
                    <a:pt x="588" y="479"/>
                  </a:cubicBezTo>
                  <a:cubicBezTo>
                    <a:pt x="682" y="473"/>
                    <a:pt x="776" y="458"/>
                    <a:pt x="871" y="439"/>
                  </a:cubicBezTo>
                  <a:cubicBezTo>
                    <a:pt x="933" y="426"/>
                    <a:pt x="999" y="409"/>
                    <a:pt x="1044" y="361"/>
                  </a:cubicBezTo>
                  <a:cubicBezTo>
                    <a:pt x="1085" y="316"/>
                    <a:pt x="1111" y="246"/>
                    <a:pt x="1171" y="237"/>
                  </a:cubicBezTo>
                  <a:cubicBezTo>
                    <a:pt x="1147" y="128"/>
                    <a:pt x="1059" y="38"/>
                    <a:pt x="952" y="10"/>
                  </a:cubicBezTo>
                  <a:cubicBezTo>
                    <a:pt x="925" y="3"/>
                    <a:pt x="897" y="0"/>
                    <a:pt x="86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296"/>
            <p:cNvSpPr/>
            <p:nvPr/>
          </p:nvSpPr>
          <p:spPr>
            <a:xfrm>
              <a:off x="5454686" y="1244269"/>
              <a:ext cx="35036" cy="15429"/>
            </a:xfrm>
            <a:custGeom>
              <a:rect b="b" l="l" r="r" t="t"/>
              <a:pathLst>
                <a:path extrusionOk="0" h="543" w="1233">
                  <a:moveTo>
                    <a:pt x="905" y="55"/>
                  </a:moveTo>
                  <a:cubicBezTo>
                    <a:pt x="930" y="55"/>
                    <a:pt x="954" y="57"/>
                    <a:pt x="976" y="63"/>
                  </a:cubicBezTo>
                  <a:cubicBezTo>
                    <a:pt x="1066" y="86"/>
                    <a:pt x="1141" y="157"/>
                    <a:pt x="1168" y="245"/>
                  </a:cubicBezTo>
                  <a:cubicBezTo>
                    <a:pt x="1132" y="262"/>
                    <a:pt x="1108" y="296"/>
                    <a:pt x="1087" y="326"/>
                  </a:cubicBezTo>
                  <a:cubicBezTo>
                    <a:pt x="1076" y="341"/>
                    <a:pt x="1066" y="356"/>
                    <a:pt x="1053" y="369"/>
                  </a:cubicBezTo>
                  <a:cubicBezTo>
                    <a:pt x="1014" y="412"/>
                    <a:pt x="952" y="429"/>
                    <a:pt x="896" y="440"/>
                  </a:cubicBezTo>
                  <a:cubicBezTo>
                    <a:pt x="802" y="459"/>
                    <a:pt x="708" y="474"/>
                    <a:pt x="616" y="481"/>
                  </a:cubicBezTo>
                  <a:cubicBezTo>
                    <a:pt x="547" y="485"/>
                    <a:pt x="474" y="489"/>
                    <a:pt x="395" y="489"/>
                  </a:cubicBezTo>
                  <a:cubicBezTo>
                    <a:pt x="292" y="489"/>
                    <a:pt x="189" y="485"/>
                    <a:pt x="91" y="481"/>
                  </a:cubicBezTo>
                  <a:cubicBezTo>
                    <a:pt x="63" y="412"/>
                    <a:pt x="82" y="324"/>
                    <a:pt x="140" y="277"/>
                  </a:cubicBezTo>
                  <a:cubicBezTo>
                    <a:pt x="179" y="245"/>
                    <a:pt x="228" y="230"/>
                    <a:pt x="277" y="217"/>
                  </a:cubicBezTo>
                  <a:lnTo>
                    <a:pt x="678" y="97"/>
                  </a:lnTo>
                  <a:cubicBezTo>
                    <a:pt x="744" y="78"/>
                    <a:pt x="829" y="55"/>
                    <a:pt x="905" y="55"/>
                  </a:cubicBezTo>
                  <a:close/>
                  <a:moveTo>
                    <a:pt x="901" y="1"/>
                  </a:moveTo>
                  <a:cubicBezTo>
                    <a:pt x="823" y="1"/>
                    <a:pt x="746" y="22"/>
                    <a:pt x="663" y="46"/>
                  </a:cubicBezTo>
                  <a:lnTo>
                    <a:pt x="262" y="166"/>
                  </a:lnTo>
                  <a:cubicBezTo>
                    <a:pt x="211" y="181"/>
                    <a:pt x="153" y="198"/>
                    <a:pt x="106" y="236"/>
                  </a:cubicBezTo>
                  <a:cubicBezTo>
                    <a:pt x="24" y="303"/>
                    <a:pt x="1" y="427"/>
                    <a:pt x="50" y="519"/>
                  </a:cubicBezTo>
                  <a:lnTo>
                    <a:pt x="56" y="532"/>
                  </a:lnTo>
                  <a:lnTo>
                    <a:pt x="74" y="532"/>
                  </a:lnTo>
                  <a:cubicBezTo>
                    <a:pt x="176" y="538"/>
                    <a:pt x="286" y="543"/>
                    <a:pt x="395" y="543"/>
                  </a:cubicBezTo>
                  <a:cubicBezTo>
                    <a:pt x="476" y="543"/>
                    <a:pt x="549" y="538"/>
                    <a:pt x="620" y="534"/>
                  </a:cubicBezTo>
                  <a:cubicBezTo>
                    <a:pt x="714" y="526"/>
                    <a:pt x="811" y="513"/>
                    <a:pt x="907" y="493"/>
                  </a:cubicBezTo>
                  <a:cubicBezTo>
                    <a:pt x="971" y="478"/>
                    <a:pt x="1042" y="459"/>
                    <a:pt x="1093" y="408"/>
                  </a:cubicBezTo>
                  <a:cubicBezTo>
                    <a:pt x="1106" y="391"/>
                    <a:pt x="1119" y="373"/>
                    <a:pt x="1132" y="356"/>
                  </a:cubicBezTo>
                  <a:cubicBezTo>
                    <a:pt x="1153" y="324"/>
                    <a:pt x="1175" y="294"/>
                    <a:pt x="1205" y="290"/>
                  </a:cubicBezTo>
                  <a:lnTo>
                    <a:pt x="1233" y="286"/>
                  </a:lnTo>
                  <a:lnTo>
                    <a:pt x="1226" y="258"/>
                  </a:lnTo>
                  <a:cubicBezTo>
                    <a:pt x="1201" y="140"/>
                    <a:pt x="1106" y="41"/>
                    <a:pt x="988" y="11"/>
                  </a:cubicBezTo>
                  <a:cubicBezTo>
                    <a:pt x="961" y="5"/>
                    <a:pt x="931" y="1"/>
                    <a:pt x="9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296"/>
            <p:cNvSpPr/>
            <p:nvPr/>
          </p:nvSpPr>
          <p:spPr>
            <a:xfrm>
              <a:off x="5445934" y="1287684"/>
              <a:ext cx="64729" cy="24977"/>
            </a:xfrm>
            <a:custGeom>
              <a:rect b="b" l="l" r="r" t="t"/>
              <a:pathLst>
                <a:path extrusionOk="0" h="879" w="2278">
                  <a:moveTo>
                    <a:pt x="1392" y="1"/>
                  </a:moveTo>
                  <a:cubicBezTo>
                    <a:pt x="1369" y="1"/>
                    <a:pt x="1346" y="3"/>
                    <a:pt x="1324" y="11"/>
                  </a:cubicBezTo>
                  <a:cubicBezTo>
                    <a:pt x="1234" y="47"/>
                    <a:pt x="1206" y="161"/>
                    <a:pt x="1138" y="229"/>
                  </a:cubicBezTo>
                  <a:cubicBezTo>
                    <a:pt x="1039" y="324"/>
                    <a:pt x="883" y="304"/>
                    <a:pt x="746" y="309"/>
                  </a:cubicBezTo>
                  <a:cubicBezTo>
                    <a:pt x="551" y="313"/>
                    <a:pt x="360" y="373"/>
                    <a:pt x="199" y="482"/>
                  </a:cubicBezTo>
                  <a:cubicBezTo>
                    <a:pt x="97" y="553"/>
                    <a:pt x="0" y="686"/>
                    <a:pt x="64" y="791"/>
                  </a:cubicBezTo>
                  <a:cubicBezTo>
                    <a:pt x="112" y="866"/>
                    <a:pt x="210" y="879"/>
                    <a:pt x="300" y="879"/>
                  </a:cubicBezTo>
                  <a:cubicBezTo>
                    <a:pt x="308" y="879"/>
                    <a:pt x="316" y="879"/>
                    <a:pt x="324" y="879"/>
                  </a:cubicBezTo>
                  <a:cubicBezTo>
                    <a:pt x="512" y="876"/>
                    <a:pt x="701" y="876"/>
                    <a:pt x="889" y="874"/>
                  </a:cubicBezTo>
                  <a:cubicBezTo>
                    <a:pt x="1063" y="872"/>
                    <a:pt x="1258" y="859"/>
                    <a:pt x="1367" y="724"/>
                  </a:cubicBezTo>
                  <a:cubicBezTo>
                    <a:pt x="1406" y="677"/>
                    <a:pt x="1429" y="617"/>
                    <a:pt x="1481" y="585"/>
                  </a:cubicBezTo>
                  <a:cubicBezTo>
                    <a:pt x="1515" y="563"/>
                    <a:pt x="1555" y="557"/>
                    <a:pt x="1596" y="557"/>
                  </a:cubicBezTo>
                  <a:cubicBezTo>
                    <a:pt x="1630" y="557"/>
                    <a:pt x="1665" y="561"/>
                    <a:pt x="1699" y="564"/>
                  </a:cubicBezTo>
                  <a:cubicBezTo>
                    <a:pt x="1724" y="566"/>
                    <a:pt x="1748" y="567"/>
                    <a:pt x="1773" y="567"/>
                  </a:cubicBezTo>
                  <a:cubicBezTo>
                    <a:pt x="1885" y="567"/>
                    <a:pt x="1997" y="547"/>
                    <a:pt x="2102" y="508"/>
                  </a:cubicBezTo>
                  <a:cubicBezTo>
                    <a:pt x="2188" y="476"/>
                    <a:pt x="2278" y="414"/>
                    <a:pt x="2276" y="324"/>
                  </a:cubicBezTo>
                  <a:cubicBezTo>
                    <a:pt x="2273" y="229"/>
                    <a:pt x="2175" y="174"/>
                    <a:pt x="2087" y="139"/>
                  </a:cubicBezTo>
                  <a:cubicBezTo>
                    <a:pt x="1879" y="62"/>
                    <a:pt x="1656" y="15"/>
                    <a:pt x="1434" y="2"/>
                  </a:cubicBezTo>
                  <a:cubicBezTo>
                    <a:pt x="1420" y="2"/>
                    <a:pt x="1406" y="1"/>
                    <a:pt x="13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296"/>
            <p:cNvSpPr/>
            <p:nvPr/>
          </p:nvSpPr>
          <p:spPr>
            <a:xfrm>
              <a:off x="5445139" y="1286917"/>
              <a:ext cx="66321" cy="26540"/>
            </a:xfrm>
            <a:custGeom>
              <a:rect b="b" l="l" r="r" t="t"/>
              <a:pathLst>
                <a:path extrusionOk="0" h="934" w="2334">
                  <a:moveTo>
                    <a:pt x="1435" y="54"/>
                  </a:moveTo>
                  <a:cubicBezTo>
                    <a:pt x="1443" y="54"/>
                    <a:pt x="1452" y="55"/>
                    <a:pt x="1462" y="55"/>
                  </a:cubicBezTo>
                  <a:cubicBezTo>
                    <a:pt x="1682" y="70"/>
                    <a:pt x="1899" y="115"/>
                    <a:pt x="2106" y="192"/>
                  </a:cubicBezTo>
                  <a:cubicBezTo>
                    <a:pt x="2184" y="222"/>
                    <a:pt x="2276" y="271"/>
                    <a:pt x="2278" y="351"/>
                  </a:cubicBezTo>
                  <a:cubicBezTo>
                    <a:pt x="2280" y="443"/>
                    <a:pt x="2158" y="496"/>
                    <a:pt x="2121" y="509"/>
                  </a:cubicBezTo>
                  <a:cubicBezTo>
                    <a:pt x="2019" y="548"/>
                    <a:pt x="1912" y="568"/>
                    <a:pt x="1802" y="568"/>
                  </a:cubicBezTo>
                  <a:cubicBezTo>
                    <a:pt x="1778" y="568"/>
                    <a:pt x="1754" y="567"/>
                    <a:pt x="1729" y="565"/>
                  </a:cubicBezTo>
                  <a:lnTo>
                    <a:pt x="1704" y="563"/>
                  </a:lnTo>
                  <a:cubicBezTo>
                    <a:pt x="1678" y="561"/>
                    <a:pt x="1650" y="556"/>
                    <a:pt x="1624" y="556"/>
                  </a:cubicBezTo>
                  <a:cubicBezTo>
                    <a:pt x="1569" y="556"/>
                    <a:pt x="1528" y="567"/>
                    <a:pt x="1494" y="591"/>
                  </a:cubicBezTo>
                  <a:cubicBezTo>
                    <a:pt x="1455" y="614"/>
                    <a:pt x="1432" y="653"/>
                    <a:pt x="1408" y="687"/>
                  </a:cubicBezTo>
                  <a:cubicBezTo>
                    <a:pt x="1397" y="704"/>
                    <a:pt x="1387" y="719"/>
                    <a:pt x="1374" y="734"/>
                  </a:cubicBezTo>
                  <a:cubicBezTo>
                    <a:pt x="1273" y="858"/>
                    <a:pt x="1084" y="871"/>
                    <a:pt x="917" y="873"/>
                  </a:cubicBezTo>
                  <a:lnTo>
                    <a:pt x="337" y="880"/>
                  </a:lnTo>
                  <a:cubicBezTo>
                    <a:pt x="255" y="880"/>
                    <a:pt x="157" y="871"/>
                    <a:pt x="116" y="805"/>
                  </a:cubicBezTo>
                  <a:cubicBezTo>
                    <a:pt x="58" y="708"/>
                    <a:pt x="163" y="586"/>
                    <a:pt x="242" y="533"/>
                  </a:cubicBezTo>
                  <a:cubicBezTo>
                    <a:pt x="399" y="426"/>
                    <a:pt x="585" y="366"/>
                    <a:pt x="774" y="361"/>
                  </a:cubicBezTo>
                  <a:lnTo>
                    <a:pt x="862" y="361"/>
                  </a:lnTo>
                  <a:cubicBezTo>
                    <a:pt x="984" y="361"/>
                    <a:pt x="1102" y="355"/>
                    <a:pt x="1185" y="276"/>
                  </a:cubicBezTo>
                  <a:cubicBezTo>
                    <a:pt x="1213" y="246"/>
                    <a:pt x="1237" y="211"/>
                    <a:pt x="1256" y="177"/>
                  </a:cubicBezTo>
                  <a:cubicBezTo>
                    <a:pt x="1288" y="128"/>
                    <a:pt x="1316" y="83"/>
                    <a:pt x="1363" y="64"/>
                  </a:cubicBezTo>
                  <a:cubicBezTo>
                    <a:pt x="1381" y="57"/>
                    <a:pt x="1406" y="54"/>
                    <a:pt x="1435" y="54"/>
                  </a:cubicBezTo>
                  <a:close/>
                  <a:moveTo>
                    <a:pt x="1435" y="1"/>
                  </a:moveTo>
                  <a:cubicBezTo>
                    <a:pt x="1401" y="1"/>
                    <a:pt x="1368" y="4"/>
                    <a:pt x="1342" y="14"/>
                  </a:cubicBezTo>
                  <a:cubicBezTo>
                    <a:pt x="1279" y="38"/>
                    <a:pt x="1245" y="94"/>
                    <a:pt x="1211" y="149"/>
                  </a:cubicBezTo>
                  <a:cubicBezTo>
                    <a:pt x="1192" y="181"/>
                    <a:pt x="1172" y="211"/>
                    <a:pt x="1147" y="237"/>
                  </a:cubicBezTo>
                  <a:cubicBezTo>
                    <a:pt x="1078" y="304"/>
                    <a:pt x="977" y="308"/>
                    <a:pt x="862" y="308"/>
                  </a:cubicBezTo>
                  <a:lnTo>
                    <a:pt x="772" y="308"/>
                  </a:lnTo>
                  <a:cubicBezTo>
                    <a:pt x="575" y="312"/>
                    <a:pt x="375" y="376"/>
                    <a:pt x="212" y="488"/>
                  </a:cubicBezTo>
                  <a:cubicBezTo>
                    <a:pt x="88" y="574"/>
                    <a:pt x="0" y="717"/>
                    <a:pt x="71" y="833"/>
                  </a:cubicBezTo>
                  <a:cubicBezTo>
                    <a:pt x="127" y="923"/>
                    <a:pt x="242" y="933"/>
                    <a:pt x="337" y="933"/>
                  </a:cubicBezTo>
                  <a:lnTo>
                    <a:pt x="917" y="927"/>
                  </a:lnTo>
                  <a:cubicBezTo>
                    <a:pt x="1097" y="925"/>
                    <a:pt x="1301" y="912"/>
                    <a:pt x="1414" y="768"/>
                  </a:cubicBezTo>
                  <a:cubicBezTo>
                    <a:pt x="1429" y="753"/>
                    <a:pt x="1440" y="734"/>
                    <a:pt x="1451" y="717"/>
                  </a:cubicBezTo>
                  <a:cubicBezTo>
                    <a:pt x="1472" y="685"/>
                    <a:pt x="1494" y="653"/>
                    <a:pt x="1524" y="636"/>
                  </a:cubicBezTo>
                  <a:cubicBezTo>
                    <a:pt x="1547" y="619"/>
                    <a:pt x="1579" y="610"/>
                    <a:pt x="1624" y="610"/>
                  </a:cubicBezTo>
                  <a:cubicBezTo>
                    <a:pt x="1648" y="610"/>
                    <a:pt x="1674" y="614"/>
                    <a:pt x="1699" y="616"/>
                  </a:cubicBezTo>
                  <a:lnTo>
                    <a:pt x="1725" y="619"/>
                  </a:lnTo>
                  <a:cubicBezTo>
                    <a:pt x="1750" y="620"/>
                    <a:pt x="1776" y="621"/>
                    <a:pt x="1801" y="621"/>
                  </a:cubicBezTo>
                  <a:cubicBezTo>
                    <a:pt x="1917" y="621"/>
                    <a:pt x="2032" y="601"/>
                    <a:pt x="2141" y="561"/>
                  </a:cubicBezTo>
                  <a:cubicBezTo>
                    <a:pt x="2263" y="514"/>
                    <a:pt x="2334" y="436"/>
                    <a:pt x="2331" y="349"/>
                  </a:cubicBezTo>
                  <a:cubicBezTo>
                    <a:pt x="2329" y="263"/>
                    <a:pt x="2256" y="192"/>
                    <a:pt x="2126" y="143"/>
                  </a:cubicBezTo>
                  <a:cubicBezTo>
                    <a:pt x="1911" y="64"/>
                    <a:pt x="1691" y="16"/>
                    <a:pt x="1464" y="1"/>
                  </a:cubicBezTo>
                  <a:cubicBezTo>
                    <a:pt x="1454" y="1"/>
                    <a:pt x="1444" y="1"/>
                    <a:pt x="14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296"/>
            <p:cNvSpPr/>
            <p:nvPr/>
          </p:nvSpPr>
          <p:spPr>
            <a:xfrm>
              <a:off x="5516712" y="1267085"/>
              <a:ext cx="53846" cy="25744"/>
            </a:xfrm>
            <a:custGeom>
              <a:rect b="b" l="l" r="r" t="t"/>
              <a:pathLst>
                <a:path extrusionOk="0" h="906" w="1895">
                  <a:moveTo>
                    <a:pt x="1237" y="0"/>
                  </a:moveTo>
                  <a:cubicBezTo>
                    <a:pt x="1214" y="0"/>
                    <a:pt x="1191" y="1"/>
                    <a:pt x="1169" y="3"/>
                  </a:cubicBezTo>
                  <a:cubicBezTo>
                    <a:pt x="1012" y="10"/>
                    <a:pt x="858" y="18"/>
                    <a:pt x="702" y="27"/>
                  </a:cubicBezTo>
                  <a:cubicBezTo>
                    <a:pt x="665" y="29"/>
                    <a:pt x="629" y="31"/>
                    <a:pt x="597" y="46"/>
                  </a:cubicBezTo>
                  <a:cubicBezTo>
                    <a:pt x="522" y="85"/>
                    <a:pt x="502" y="179"/>
                    <a:pt x="468" y="256"/>
                  </a:cubicBezTo>
                  <a:cubicBezTo>
                    <a:pt x="396" y="422"/>
                    <a:pt x="219" y="536"/>
                    <a:pt x="38" y="536"/>
                  </a:cubicBezTo>
                  <a:cubicBezTo>
                    <a:pt x="26" y="536"/>
                    <a:pt x="13" y="536"/>
                    <a:pt x="1" y="535"/>
                  </a:cubicBezTo>
                  <a:lnTo>
                    <a:pt x="1" y="535"/>
                  </a:lnTo>
                  <a:cubicBezTo>
                    <a:pt x="16" y="652"/>
                    <a:pt x="87" y="762"/>
                    <a:pt x="189" y="822"/>
                  </a:cubicBezTo>
                  <a:cubicBezTo>
                    <a:pt x="297" y="886"/>
                    <a:pt x="427" y="894"/>
                    <a:pt x="552" y="901"/>
                  </a:cubicBezTo>
                  <a:cubicBezTo>
                    <a:pt x="601" y="904"/>
                    <a:pt x="651" y="906"/>
                    <a:pt x="701" y="906"/>
                  </a:cubicBezTo>
                  <a:cubicBezTo>
                    <a:pt x="850" y="906"/>
                    <a:pt x="997" y="886"/>
                    <a:pt x="1111" y="796"/>
                  </a:cubicBezTo>
                  <a:cubicBezTo>
                    <a:pt x="1186" y="734"/>
                    <a:pt x="1239" y="646"/>
                    <a:pt x="1329" y="612"/>
                  </a:cubicBezTo>
                  <a:cubicBezTo>
                    <a:pt x="1368" y="597"/>
                    <a:pt x="1406" y="592"/>
                    <a:pt x="1447" y="588"/>
                  </a:cubicBezTo>
                  <a:cubicBezTo>
                    <a:pt x="1531" y="575"/>
                    <a:pt x="1614" y="554"/>
                    <a:pt x="1696" y="524"/>
                  </a:cubicBezTo>
                  <a:cubicBezTo>
                    <a:pt x="1777" y="494"/>
                    <a:pt x="1865" y="447"/>
                    <a:pt x="1895" y="365"/>
                  </a:cubicBezTo>
                  <a:cubicBezTo>
                    <a:pt x="1805" y="355"/>
                    <a:pt x="1711" y="342"/>
                    <a:pt x="1642" y="284"/>
                  </a:cubicBezTo>
                  <a:cubicBezTo>
                    <a:pt x="1610" y="256"/>
                    <a:pt x="1584" y="222"/>
                    <a:pt x="1559" y="187"/>
                  </a:cubicBezTo>
                  <a:cubicBezTo>
                    <a:pt x="1501" y="108"/>
                    <a:pt x="1428" y="35"/>
                    <a:pt x="1334" y="12"/>
                  </a:cubicBezTo>
                  <a:cubicBezTo>
                    <a:pt x="1302" y="3"/>
                    <a:pt x="1270" y="0"/>
                    <a:pt x="12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296"/>
            <p:cNvSpPr/>
            <p:nvPr/>
          </p:nvSpPr>
          <p:spPr>
            <a:xfrm>
              <a:off x="5515803" y="1266346"/>
              <a:ext cx="55807" cy="27278"/>
            </a:xfrm>
            <a:custGeom>
              <a:rect b="b" l="l" r="r" t="t"/>
              <a:pathLst>
                <a:path extrusionOk="0" h="960" w="1964">
                  <a:moveTo>
                    <a:pt x="1255" y="54"/>
                  </a:moveTo>
                  <a:cubicBezTo>
                    <a:pt x="1294" y="54"/>
                    <a:pt x="1330" y="56"/>
                    <a:pt x="1359" y="63"/>
                  </a:cubicBezTo>
                  <a:cubicBezTo>
                    <a:pt x="1432" y="83"/>
                    <a:pt x="1501" y="136"/>
                    <a:pt x="1569" y="228"/>
                  </a:cubicBezTo>
                  <a:lnTo>
                    <a:pt x="1582" y="246"/>
                  </a:lnTo>
                  <a:cubicBezTo>
                    <a:pt x="1603" y="276"/>
                    <a:pt x="1627" y="306"/>
                    <a:pt x="1657" y="331"/>
                  </a:cubicBezTo>
                  <a:cubicBezTo>
                    <a:pt x="1723" y="387"/>
                    <a:pt x="1809" y="404"/>
                    <a:pt x="1886" y="413"/>
                  </a:cubicBezTo>
                  <a:cubicBezTo>
                    <a:pt x="1856" y="458"/>
                    <a:pt x="1803" y="494"/>
                    <a:pt x="1719" y="526"/>
                  </a:cubicBezTo>
                  <a:cubicBezTo>
                    <a:pt x="1640" y="554"/>
                    <a:pt x="1558" y="576"/>
                    <a:pt x="1475" y="586"/>
                  </a:cubicBezTo>
                  <a:lnTo>
                    <a:pt x="1458" y="588"/>
                  </a:lnTo>
                  <a:cubicBezTo>
                    <a:pt x="1423" y="595"/>
                    <a:pt x="1387" y="599"/>
                    <a:pt x="1353" y="612"/>
                  </a:cubicBezTo>
                  <a:cubicBezTo>
                    <a:pt x="1288" y="635"/>
                    <a:pt x="1241" y="685"/>
                    <a:pt x="1196" y="732"/>
                  </a:cubicBezTo>
                  <a:cubicBezTo>
                    <a:pt x="1173" y="755"/>
                    <a:pt x="1149" y="779"/>
                    <a:pt x="1126" y="800"/>
                  </a:cubicBezTo>
                  <a:cubicBezTo>
                    <a:pt x="1036" y="873"/>
                    <a:pt x="913" y="905"/>
                    <a:pt x="734" y="905"/>
                  </a:cubicBezTo>
                  <a:cubicBezTo>
                    <a:pt x="684" y="905"/>
                    <a:pt x="635" y="903"/>
                    <a:pt x="586" y="901"/>
                  </a:cubicBezTo>
                  <a:cubicBezTo>
                    <a:pt x="470" y="895"/>
                    <a:pt x="339" y="886"/>
                    <a:pt x="234" y="824"/>
                  </a:cubicBezTo>
                  <a:cubicBezTo>
                    <a:pt x="149" y="775"/>
                    <a:pt x="86" y="685"/>
                    <a:pt x="65" y="588"/>
                  </a:cubicBezTo>
                  <a:lnTo>
                    <a:pt x="71" y="588"/>
                  </a:lnTo>
                  <a:cubicBezTo>
                    <a:pt x="262" y="588"/>
                    <a:pt x="449" y="468"/>
                    <a:pt x="524" y="293"/>
                  </a:cubicBezTo>
                  <a:cubicBezTo>
                    <a:pt x="532" y="278"/>
                    <a:pt x="539" y="261"/>
                    <a:pt x="545" y="241"/>
                  </a:cubicBezTo>
                  <a:cubicBezTo>
                    <a:pt x="569" y="181"/>
                    <a:pt x="590" y="121"/>
                    <a:pt x="639" y="98"/>
                  </a:cubicBezTo>
                  <a:cubicBezTo>
                    <a:pt x="667" y="83"/>
                    <a:pt x="701" y="81"/>
                    <a:pt x="736" y="78"/>
                  </a:cubicBezTo>
                  <a:lnTo>
                    <a:pt x="1201" y="55"/>
                  </a:lnTo>
                  <a:cubicBezTo>
                    <a:pt x="1219" y="54"/>
                    <a:pt x="1237" y="54"/>
                    <a:pt x="1255" y="54"/>
                  </a:cubicBezTo>
                  <a:close/>
                  <a:moveTo>
                    <a:pt x="1253" y="0"/>
                  </a:moveTo>
                  <a:cubicBezTo>
                    <a:pt x="1236" y="0"/>
                    <a:pt x="1217" y="1"/>
                    <a:pt x="1198" y="1"/>
                  </a:cubicBezTo>
                  <a:lnTo>
                    <a:pt x="734" y="25"/>
                  </a:lnTo>
                  <a:cubicBezTo>
                    <a:pt x="695" y="27"/>
                    <a:pt x="654" y="29"/>
                    <a:pt x="616" y="48"/>
                  </a:cubicBezTo>
                  <a:cubicBezTo>
                    <a:pt x="547" y="83"/>
                    <a:pt x="519" y="158"/>
                    <a:pt x="496" y="224"/>
                  </a:cubicBezTo>
                  <a:cubicBezTo>
                    <a:pt x="489" y="239"/>
                    <a:pt x="483" y="256"/>
                    <a:pt x="474" y="271"/>
                  </a:cubicBezTo>
                  <a:cubicBezTo>
                    <a:pt x="408" y="427"/>
                    <a:pt x="245" y="537"/>
                    <a:pt x="72" y="537"/>
                  </a:cubicBezTo>
                  <a:cubicBezTo>
                    <a:pt x="60" y="537"/>
                    <a:pt x="48" y="536"/>
                    <a:pt x="35" y="535"/>
                  </a:cubicBezTo>
                  <a:lnTo>
                    <a:pt x="1" y="531"/>
                  </a:lnTo>
                  <a:lnTo>
                    <a:pt x="5" y="565"/>
                  </a:lnTo>
                  <a:cubicBezTo>
                    <a:pt x="22" y="689"/>
                    <a:pt x="99" y="807"/>
                    <a:pt x="206" y="871"/>
                  </a:cubicBezTo>
                  <a:cubicBezTo>
                    <a:pt x="322" y="940"/>
                    <a:pt x="461" y="946"/>
                    <a:pt x="584" y="955"/>
                  </a:cubicBezTo>
                  <a:cubicBezTo>
                    <a:pt x="633" y="957"/>
                    <a:pt x="684" y="959"/>
                    <a:pt x="734" y="959"/>
                  </a:cubicBezTo>
                  <a:cubicBezTo>
                    <a:pt x="864" y="959"/>
                    <a:pt x="1029" y="946"/>
                    <a:pt x="1158" y="841"/>
                  </a:cubicBezTo>
                  <a:cubicBezTo>
                    <a:pt x="1186" y="820"/>
                    <a:pt x="1211" y="794"/>
                    <a:pt x="1235" y="768"/>
                  </a:cubicBezTo>
                  <a:cubicBezTo>
                    <a:pt x="1278" y="723"/>
                    <a:pt x="1318" y="683"/>
                    <a:pt x="1372" y="661"/>
                  </a:cubicBezTo>
                  <a:cubicBezTo>
                    <a:pt x="1400" y="650"/>
                    <a:pt x="1432" y="646"/>
                    <a:pt x="1464" y="642"/>
                  </a:cubicBezTo>
                  <a:lnTo>
                    <a:pt x="1481" y="640"/>
                  </a:lnTo>
                  <a:cubicBezTo>
                    <a:pt x="1569" y="627"/>
                    <a:pt x="1655" y="606"/>
                    <a:pt x="1736" y="576"/>
                  </a:cubicBezTo>
                  <a:cubicBezTo>
                    <a:pt x="1854" y="533"/>
                    <a:pt x="1925" y="475"/>
                    <a:pt x="1950" y="400"/>
                  </a:cubicBezTo>
                  <a:lnTo>
                    <a:pt x="1963" y="368"/>
                  </a:lnTo>
                  <a:lnTo>
                    <a:pt x="1929" y="363"/>
                  </a:lnTo>
                  <a:cubicBezTo>
                    <a:pt x="1835" y="353"/>
                    <a:pt x="1751" y="340"/>
                    <a:pt x="1691" y="291"/>
                  </a:cubicBezTo>
                  <a:cubicBezTo>
                    <a:pt x="1666" y="269"/>
                    <a:pt x="1646" y="241"/>
                    <a:pt x="1625" y="213"/>
                  </a:cubicBezTo>
                  <a:lnTo>
                    <a:pt x="1612" y="196"/>
                  </a:lnTo>
                  <a:cubicBezTo>
                    <a:pt x="1537" y="93"/>
                    <a:pt x="1458" y="33"/>
                    <a:pt x="1372" y="12"/>
                  </a:cubicBezTo>
                  <a:cubicBezTo>
                    <a:pt x="1339" y="3"/>
                    <a:pt x="1297" y="0"/>
                    <a:pt x="12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296"/>
            <p:cNvSpPr/>
            <p:nvPr/>
          </p:nvSpPr>
          <p:spPr>
            <a:xfrm>
              <a:off x="5582887" y="1263789"/>
              <a:ext cx="37053" cy="16253"/>
            </a:xfrm>
            <a:custGeom>
              <a:rect b="b" l="l" r="r" t="t"/>
              <a:pathLst>
                <a:path extrusionOk="0" h="572" w="1304">
                  <a:moveTo>
                    <a:pt x="892" y="1"/>
                  </a:moveTo>
                  <a:cubicBezTo>
                    <a:pt x="858" y="1"/>
                    <a:pt x="824" y="13"/>
                    <a:pt x="791" y="27"/>
                  </a:cubicBezTo>
                  <a:cubicBezTo>
                    <a:pt x="545" y="128"/>
                    <a:pt x="296" y="231"/>
                    <a:pt x="50" y="331"/>
                  </a:cubicBezTo>
                  <a:cubicBezTo>
                    <a:pt x="1" y="404"/>
                    <a:pt x="31" y="516"/>
                    <a:pt x="108" y="554"/>
                  </a:cubicBezTo>
                  <a:cubicBezTo>
                    <a:pt x="133" y="567"/>
                    <a:pt x="160" y="572"/>
                    <a:pt x="187" y="572"/>
                  </a:cubicBezTo>
                  <a:cubicBezTo>
                    <a:pt x="257" y="572"/>
                    <a:pt x="331" y="540"/>
                    <a:pt x="401" y="526"/>
                  </a:cubicBezTo>
                  <a:cubicBezTo>
                    <a:pt x="468" y="511"/>
                    <a:pt x="536" y="511"/>
                    <a:pt x="605" y="511"/>
                  </a:cubicBezTo>
                  <a:cubicBezTo>
                    <a:pt x="830" y="513"/>
                    <a:pt x="1053" y="513"/>
                    <a:pt x="1276" y="516"/>
                  </a:cubicBezTo>
                  <a:cubicBezTo>
                    <a:pt x="1303" y="423"/>
                    <a:pt x="1271" y="323"/>
                    <a:pt x="1216" y="243"/>
                  </a:cubicBezTo>
                  <a:cubicBezTo>
                    <a:pt x="1158" y="166"/>
                    <a:pt x="1081" y="106"/>
                    <a:pt x="1003" y="48"/>
                  </a:cubicBezTo>
                  <a:cubicBezTo>
                    <a:pt x="978" y="29"/>
                    <a:pt x="950" y="10"/>
                    <a:pt x="918" y="3"/>
                  </a:cubicBezTo>
                  <a:cubicBezTo>
                    <a:pt x="909" y="2"/>
                    <a:pt x="901" y="1"/>
                    <a:pt x="8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296"/>
            <p:cNvSpPr/>
            <p:nvPr/>
          </p:nvSpPr>
          <p:spPr>
            <a:xfrm>
              <a:off x="5582660" y="1262993"/>
              <a:ext cx="38019" cy="17845"/>
            </a:xfrm>
            <a:custGeom>
              <a:rect b="b" l="l" r="r" t="t"/>
              <a:pathLst>
                <a:path extrusionOk="0" h="628" w="1338">
                  <a:moveTo>
                    <a:pt x="902" y="56"/>
                  </a:moveTo>
                  <a:cubicBezTo>
                    <a:pt x="909" y="56"/>
                    <a:pt x="915" y="56"/>
                    <a:pt x="922" y="57"/>
                  </a:cubicBezTo>
                  <a:cubicBezTo>
                    <a:pt x="947" y="61"/>
                    <a:pt x="973" y="81"/>
                    <a:pt x="997" y="98"/>
                  </a:cubicBezTo>
                  <a:cubicBezTo>
                    <a:pt x="1067" y="151"/>
                    <a:pt x="1146" y="209"/>
                    <a:pt x="1200" y="286"/>
                  </a:cubicBezTo>
                  <a:cubicBezTo>
                    <a:pt x="1254" y="361"/>
                    <a:pt x="1275" y="445"/>
                    <a:pt x="1264" y="516"/>
                  </a:cubicBezTo>
                  <a:lnTo>
                    <a:pt x="581" y="514"/>
                  </a:lnTo>
                  <a:cubicBezTo>
                    <a:pt x="527" y="514"/>
                    <a:pt x="465" y="514"/>
                    <a:pt x="403" y="526"/>
                  </a:cubicBezTo>
                  <a:cubicBezTo>
                    <a:pt x="379" y="533"/>
                    <a:pt x="354" y="539"/>
                    <a:pt x="330" y="546"/>
                  </a:cubicBezTo>
                  <a:cubicBezTo>
                    <a:pt x="283" y="559"/>
                    <a:pt x="236" y="571"/>
                    <a:pt x="193" y="571"/>
                  </a:cubicBezTo>
                  <a:cubicBezTo>
                    <a:pt x="170" y="571"/>
                    <a:pt x="148" y="568"/>
                    <a:pt x="129" y="559"/>
                  </a:cubicBezTo>
                  <a:cubicBezTo>
                    <a:pt x="99" y="544"/>
                    <a:pt x="75" y="514"/>
                    <a:pt x="65" y="477"/>
                  </a:cubicBezTo>
                  <a:cubicBezTo>
                    <a:pt x="56" y="443"/>
                    <a:pt x="60" y="409"/>
                    <a:pt x="75" y="381"/>
                  </a:cubicBezTo>
                  <a:lnTo>
                    <a:pt x="810" y="81"/>
                  </a:lnTo>
                  <a:cubicBezTo>
                    <a:pt x="844" y="67"/>
                    <a:pt x="873" y="56"/>
                    <a:pt x="902" y="56"/>
                  </a:cubicBezTo>
                  <a:close/>
                  <a:moveTo>
                    <a:pt x="903" y="1"/>
                  </a:moveTo>
                  <a:cubicBezTo>
                    <a:pt x="861" y="1"/>
                    <a:pt x="820" y="18"/>
                    <a:pt x="789" y="31"/>
                  </a:cubicBezTo>
                  <a:lnTo>
                    <a:pt x="41" y="338"/>
                  </a:lnTo>
                  <a:lnTo>
                    <a:pt x="35" y="344"/>
                  </a:lnTo>
                  <a:cubicBezTo>
                    <a:pt x="7" y="385"/>
                    <a:pt x="0" y="439"/>
                    <a:pt x="13" y="490"/>
                  </a:cubicBezTo>
                  <a:cubicBezTo>
                    <a:pt x="26" y="544"/>
                    <a:pt x="60" y="584"/>
                    <a:pt x="105" y="606"/>
                  </a:cubicBezTo>
                  <a:cubicBezTo>
                    <a:pt x="133" y="621"/>
                    <a:pt x="161" y="627"/>
                    <a:pt x="195" y="627"/>
                  </a:cubicBezTo>
                  <a:cubicBezTo>
                    <a:pt x="244" y="627"/>
                    <a:pt x="296" y="612"/>
                    <a:pt x="345" y="597"/>
                  </a:cubicBezTo>
                  <a:cubicBezTo>
                    <a:pt x="369" y="591"/>
                    <a:pt x="392" y="584"/>
                    <a:pt x="414" y="580"/>
                  </a:cubicBezTo>
                  <a:cubicBezTo>
                    <a:pt x="472" y="567"/>
                    <a:pt x="529" y="567"/>
                    <a:pt x="581" y="567"/>
                  </a:cubicBezTo>
                  <a:lnTo>
                    <a:pt x="1305" y="569"/>
                  </a:lnTo>
                  <a:lnTo>
                    <a:pt x="1311" y="550"/>
                  </a:lnTo>
                  <a:cubicBezTo>
                    <a:pt x="1337" y="458"/>
                    <a:pt x="1311" y="351"/>
                    <a:pt x="1245" y="256"/>
                  </a:cubicBezTo>
                  <a:cubicBezTo>
                    <a:pt x="1185" y="173"/>
                    <a:pt x="1101" y="111"/>
                    <a:pt x="1029" y="55"/>
                  </a:cubicBezTo>
                  <a:cubicBezTo>
                    <a:pt x="1003" y="36"/>
                    <a:pt x="971" y="12"/>
                    <a:pt x="932" y="4"/>
                  </a:cubicBezTo>
                  <a:cubicBezTo>
                    <a:pt x="923" y="2"/>
                    <a:pt x="913" y="1"/>
                    <a:pt x="90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296"/>
            <p:cNvSpPr/>
            <p:nvPr/>
          </p:nvSpPr>
          <p:spPr>
            <a:xfrm>
              <a:off x="5285398" y="1753007"/>
              <a:ext cx="45066" cy="34723"/>
            </a:xfrm>
            <a:custGeom>
              <a:rect b="b" l="l" r="r" t="t"/>
              <a:pathLst>
                <a:path extrusionOk="0" h="1222" w="1586">
                  <a:moveTo>
                    <a:pt x="839" y="1"/>
                  </a:moveTo>
                  <a:cubicBezTo>
                    <a:pt x="716" y="1"/>
                    <a:pt x="595" y="34"/>
                    <a:pt x="502" y="112"/>
                  </a:cubicBezTo>
                  <a:cubicBezTo>
                    <a:pt x="403" y="191"/>
                    <a:pt x="339" y="315"/>
                    <a:pt x="225" y="369"/>
                  </a:cubicBezTo>
                  <a:cubicBezTo>
                    <a:pt x="178" y="392"/>
                    <a:pt x="120" y="403"/>
                    <a:pt x="80" y="437"/>
                  </a:cubicBezTo>
                  <a:cubicBezTo>
                    <a:pt x="0" y="504"/>
                    <a:pt x="11" y="632"/>
                    <a:pt x="65" y="720"/>
                  </a:cubicBezTo>
                  <a:cubicBezTo>
                    <a:pt x="118" y="808"/>
                    <a:pt x="206" y="868"/>
                    <a:pt x="275" y="943"/>
                  </a:cubicBezTo>
                  <a:cubicBezTo>
                    <a:pt x="345" y="1018"/>
                    <a:pt x="401" y="1123"/>
                    <a:pt x="373" y="1221"/>
                  </a:cubicBezTo>
                  <a:cubicBezTo>
                    <a:pt x="525" y="1219"/>
                    <a:pt x="675" y="1219"/>
                    <a:pt x="825" y="1217"/>
                  </a:cubicBezTo>
                  <a:cubicBezTo>
                    <a:pt x="909" y="1217"/>
                    <a:pt x="1001" y="1213"/>
                    <a:pt x="1065" y="1157"/>
                  </a:cubicBezTo>
                  <a:cubicBezTo>
                    <a:pt x="1127" y="1104"/>
                    <a:pt x="1130" y="977"/>
                    <a:pt x="1050" y="952"/>
                  </a:cubicBezTo>
                  <a:cubicBezTo>
                    <a:pt x="1185" y="924"/>
                    <a:pt x="1318" y="887"/>
                    <a:pt x="1447" y="840"/>
                  </a:cubicBezTo>
                  <a:cubicBezTo>
                    <a:pt x="1477" y="827"/>
                    <a:pt x="1511" y="814"/>
                    <a:pt x="1530" y="787"/>
                  </a:cubicBezTo>
                  <a:cubicBezTo>
                    <a:pt x="1547" y="761"/>
                    <a:pt x="1552" y="729"/>
                    <a:pt x="1554" y="699"/>
                  </a:cubicBezTo>
                  <a:cubicBezTo>
                    <a:pt x="1562" y="611"/>
                    <a:pt x="1571" y="525"/>
                    <a:pt x="1579" y="437"/>
                  </a:cubicBezTo>
                  <a:cubicBezTo>
                    <a:pt x="1584" y="394"/>
                    <a:pt x="1586" y="349"/>
                    <a:pt x="1562" y="315"/>
                  </a:cubicBezTo>
                  <a:cubicBezTo>
                    <a:pt x="1549" y="292"/>
                    <a:pt x="1526" y="277"/>
                    <a:pt x="1502" y="264"/>
                  </a:cubicBezTo>
                  <a:cubicBezTo>
                    <a:pt x="1350" y="167"/>
                    <a:pt x="1194" y="69"/>
                    <a:pt x="1018" y="24"/>
                  </a:cubicBezTo>
                  <a:cubicBezTo>
                    <a:pt x="960" y="9"/>
                    <a:pt x="899" y="1"/>
                    <a:pt x="83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296"/>
            <p:cNvSpPr/>
            <p:nvPr/>
          </p:nvSpPr>
          <p:spPr>
            <a:xfrm>
              <a:off x="5284546" y="1752268"/>
              <a:ext cx="46714" cy="36201"/>
            </a:xfrm>
            <a:custGeom>
              <a:rect b="b" l="l" r="r" t="t"/>
              <a:pathLst>
                <a:path extrusionOk="0" h="1274" w="1644">
                  <a:moveTo>
                    <a:pt x="868" y="54"/>
                  </a:moveTo>
                  <a:cubicBezTo>
                    <a:pt x="924" y="54"/>
                    <a:pt x="984" y="63"/>
                    <a:pt x="1040" y="76"/>
                  </a:cubicBezTo>
                  <a:cubicBezTo>
                    <a:pt x="1213" y="121"/>
                    <a:pt x="1370" y="217"/>
                    <a:pt x="1520" y="311"/>
                  </a:cubicBezTo>
                  <a:cubicBezTo>
                    <a:pt x="1539" y="324"/>
                    <a:pt x="1560" y="337"/>
                    <a:pt x="1571" y="354"/>
                  </a:cubicBezTo>
                  <a:cubicBezTo>
                    <a:pt x="1588" y="382"/>
                    <a:pt x="1586" y="418"/>
                    <a:pt x="1582" y="461"/>
                  </a:cubicBezTo>
                  <a:lnTo>
                    <a:pt x="1558" y="723"/>
                  </a:lnTo>
                  <a:cubicBezTo>
                    <a:pt x="1554" y="753"/>
                    <a:pt x="1552" y="778"/>
                    <a:pt x="1539" y="798"/>
                  </a:cubicBezTo>
                  <a:cubicBezTo>
                    <a:pt x="1524" y="817"/>
                    <a:pt x="1496" y="830"/>
                    <a:pt x="1466" y="840"/>
                  </a:cubicBezTo>
                  <a:cubicBezTo>
                    <a:pt x="1340" y="888"/>
                    <a:pt x="1209" y="924"/>
                    <a:pt x="1076" y="952"/>
                  </a:cubicBezTo>
                  <a:lnTo>
                    <a:pt x="977" y="971"/>
                  </a:lnTo>
                  <a:lnTo>
                    <a:pt x="1072" y="1003"/>
                  </a:lnTo>
                  <a:cubicBezTo>
                    <a:pt x="1100" y="1012"/>
                    <a:pt x="1108" y="1035"/>
                    <a:pt x="1112" y="1055"/>
                  </a:cubicBezTo>
                  <a:cubicBezTo>
                    <a:pt x="1121" y="1093"/>
                    <a:pt x="1106" y="1140"/>
                    <a:pt x="1076" y="1164"/>
                  </a:cubicBezTo>
                  <a:cubicBezTo>
                    <a:pt x="1022" y="1211"/>
                    <a:pt x="941" y="1215"/>
                    <a:pt x="855" y="1215"/>
                  </a:cubicBezTo>
                  <a:lnTo>
                    <a:pt x="435" y="1220"/>
                  </a:lnTo>
                  <a:cubicBezTo>
                    <a:pt x="446" y="1134"/>
                    <a:pt x="408" y="1040"/>
                    <a:pt x="326" y="952"/>
                  </a:cubicBezTo>
                  <a:cubicBezTo>
                    <a:pt x="300" y="926"/>
                    <a:pt x="275" y="900"/>
                    <a:pt x="249" y="877"/>
                  </a:cubicBezTo>
                  <a:cubicBezTo>
                    <a:pt x="200" y="830"/>
                    <a:pt x="153" y="787"/>
                    <a:pt x="118" y="731"/>
                  </a:cubicBezTo>
                  <a:cubicBezTo>
                    <a:pt x="69" y="654"/>
                    <a:pt x="60" y="540"/>
                    <a:pt x="127" y="485"/>
                  </a:cubicBezTo>
                  <a:cubicBezTo>
                    <a:pt x="150" y="463"/>
                    <a:pt x="180" y="453"/>
                    <a:pt x="213" y="442"/>
                  </a:cubicBezTo>
                  <a:cubicBezTo>
                    <a:pt x="232" y="435"/>
                    <a:pt x="249" y="427"/>
                    <a:pt x="268" y="418"/>
                  </a:cubicBezTo>
                  <a:cubicBezTo>
                    <a:pt x="341" y="384"/>
                    <a:pt x="395" y="322"/>
                    <a:pt x="446" y="262"/>
                  </a:cubicBezTo>
                  <a:cubicBezTo>
                    <a:pt x="478" y="226"/>
                    <a:pt x="510" y="189"/>
                    <a:pt x="547" y="157"/>
                  </a:cubicBezTo>
                  <a:cubicBezTo>
                    <a:pt x="630" y="91"/>
                    <a:pt x="742" y="54"/>
                    <a:pt x="868" y="54"/>
                  </a:cubicBezTo>
                  <a:close/>
                  <a:moveTo>
                    <a:pt x="868" y="1"/>
                  </a:moveTo>
                  <a:cubicBezTo>
                    <a:pt x="729" y="1"/>
                    <a:pt x="607" y="41"/>
                    <a:pt x="515" y="116"/>
                  </a:cubicBezTo>
                  <a:cubicBezTo>
                    <a:pt x="474" y="151"/>
                    <a:pt x="440" y="189"/>
                    <a:pt x="405" y="228"/>
                  </a:cubicBezTo>
                  <a:cubicBezTo>
                    <a:pt x="356" y="286"/>
                    <a:pt x="309" y="341"/>
                    <a:pt x="245" y="371"/>
                  </a:cubicBezTo>
                  <a:cubicBezTo>
                    <a:pt x="228" y="380"/>
                    <a:pt x="210" y="386"/>
                    <a:pt x="193" y="390"/>
                  </a:cubicBezTo>
                  <a:cubicBezTo>
                    <a:pt x="159" y="403"/>
                    <a:pt x="123" y="418"/>
                    <a:pt x="93" y="444"/>
                  </a:cubicBezTo>
                  <a:cubicBezTo>
                    <a:pt x="0" y="521"/>
                    <a:pt x="13" y="665"/>
                    <a:pt x="71" y="759"/>
                  </a:cubicBezTo>
                  <a:cubicBezTo>
                    <a:pt x="110" y="821"/>
                    <a:pt x="161" y="868"/>
                    <a:pt x="213" y="915"/>
                  </a:cubicBezTo>
                  <a:cubicBezTo>
                    <a:pt x="238" y="939"/>
                    <a:pt x="262" y="963"/>
                    <a:pt x="285" y="988"/>
                  </a:cubicBezTo>
                  <a:cubicBezTo>
                    <a:pt x="324" y="1029"/>
                    <a:pt x="408" y="1134"/>
                    <a:pt x="378" y="1239"/>
                  </a:cubicBezTo>
                  <a:lnTo>
                    <a:pt x="369" y="1273"/>
                  </a:lnTo>
                  <a:lnTo>
                    <a:pt x="855" y="1269"/>
                  </a:lnTo>
                  <a:cubicBezTo>
                    <a:pt x="952" y="1269"/>
                    <a:pt x="1044" y="1262"/>
                    <a:pt x="1112" y="1205"/>
                  </a:cubicBezTo>
                  <a:cubicBezTo>
                    <a:pt x="1155" y="1168"/>
                    <a:pt x="1177" y="1102"/>
                    <a:pt x="1166" y="1044"/>
                  </a:cubicBezTo>
                  <a:cubicBezTo>
                    <a:pt x="1162" y="1025"/>
                    <a:pt x="1153" y="1005"/>
                    <a:pt x="1142" y="990"/>
                  </a:cubicBezTo>
                  <a:cubicBezTo>
                    <a:pt x="1260" y="965"/>
                    <a:pt x="1374" y="933"/>
                    <a:pt x="1485" y="890"/>
                  </a:cubicBezTo>
                  <a:cubicBezTo>
                    <a:pt x="1522" y="877"/>
                    <a:pt x="1558" y="862"/>
                    <a:pt x="1582" y="828"/>
                  </a:cubicBezTo>
                  <a:cubicBezTo>
                    <a:pt x="1605" y="795"/>
                    <a:pt x="1607" y="757"/>
                    <a:pt x="1612" y="727"/>
                  </a:cubicBezTo>
                  <a:lnTo>
                    <a:pt x="1635" y="465"/>
                  </a:lnTo>
                  <a:cubicBezTo>
                    <a:pt x="1642" y="416"/>
                    <a:pt x="1644" y="367"/>
                    <a:pt x="1616" y="326"/>
                  </a:cubicBezTo>
                  <a:cubicBezTo>
                    <a:pt x="1597" y="298"/>
                    <a:pt x="1571" y="281"/>
                    <a:pt x="1547" y="266"/>
                  </a:cubicBezTo>
                  <a:cubicBezTo>
                    <a:pt x="1393" y="170"/>
                    <a:pt x="1235" y="71"/>
                    <a:pt x="1055" y="24"/>
                  </a:cubicBezTo>
                  <a:cubicBezTo>
                    <a:pt x="992" y="9"/>
                    <a:pt x="930" y="1"/>
                    <a:pt x="86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296"/>
            <p:cNvSpPr/>
            <p:nvPr/>
          </p:nvSpPr>
          <p:spPr>
            <a:xfrm>
              <a:off x="5358392" y="1455265"/>
              <a:ext cx="343253" cy="262896"/>
            </a:xfrm>
            <a:custGeom>
              <a:rect b="b" l="l" r="r" t="t"/>
              <a:pathLst>
                <a:path extrusionOk="0" h="9252" w="12080">
                  <a:moveTo>
                    <a:pt x="11428" y="1"/>
                  </a:moveTo>
                  <a:cubicBezTo>
                    <a:pt x="11077" y="1"/>
                    <a:pt x="10710" y="110"/>
                    <a:pt x="10370" y="221"/>
                  </a:cubicBezTo>
                  <a:cubicBezTo>
                    <a:pt x="10254" y="258"/>
                    <a:pt x="10134" y="298"/>
                    <a:pt x="10040" y="375"/>
                  </a:cubicBezTo>
                  <a:cubicBezTo>
                    <a:pt x="9986" y="418"/>
                    <a:pt x="9944" y="472"/>
                    <a:pt x="9892" y="515"/>
                  </a:cubicBezTo>
                  <a:cubicBezTo>
                    <a:pt x="9633" y="737"/>
                    <a:pt x="9249" y="680"/>
                    <a:pt x="8911" y="712"/>
                  </a:cubicBezTo>
                  <a:cubicBezTo>
                    <a:pt x="8849" y="718"/>
                    <a:pt x="8778" y="733"/>
                    <a:pt x="8742" y="785"/>
                  </a:cubicBezTo>
                  <a:cubicBezTo>
                    <a:pt x="8716" y="823"/>
                    <a:pt x="8716" y="872"/>
                    <a:pt x="8701" y="917"/>
                  </a:cubicBezTo>
                  <a:cubicBezTo>
                    <a:pt x="8645" y="1102"/>
                    <a:pt x="8407" y="1142"/>
                    <a:pt x="8215" y="1151"/>
                  </a:cubicBezTo>
                  <a:lnTo>
                    <a:pt x="7096" y="1194"/>
                  </a:lnTo>
                  <a:cubicBezTo>
                    <a:pt x="6938" y="1200"/>
                    <a:pt x="6773" y="1209"/>
                    <a:pt x="6636" y="1290"/>
                  </a:cubicBezTo>
                  <a:cubicBezTo>
                    <a:pt x="6548" y="1346"/>
                    <a:pt x="6479" y="1427"/>
                    <a:pt x="6389" y="1479"/>
                  </a:cubicBezTo>
                  <a:cubicBezTo>
                    <a:pt x="6272" y="1548"/>
                    <a:pt x="6139" y="1560"/>
                    <a:pt x="6001" y="1560"/>
                  </a:cubicBezTo>
                  <a:cubicBezTo>
                    <a:pt x="5931" y="1560"/>
                    <a:pt x="5859" y="1557"/>
                    <a:pt x="5789" y="1557"/>
                  </a:cubicBezTo>
                  <a:cubicBezTo>
                    <a:pt x="5682" y="1557"/>
                    <a:pt x="5577" y="1564"/>
                    <a:pt x="5479" y="1599"/>
                  </a:cubicBezTo>
                  <a:cubicBezTo>
                    <a:pt x="5344" y="1644"/>
                    <a:pt x="5232" y="1740"/>
                    <a:pt x="5123" y="1834"/>
                  </a:cubicBezTo>
                  <a:cubicBezTo>
                    <a:pt x="4819" y="2098"/>
                    <a:pt x="4512" y="2364"/>
                    <a:pt x="4206" y="2627"/>
                  </a:cubicBezTo>
                  <a:cubicBezTo>
                    <a:pt x="4193" y="2627"/>
                    <a:pt x="4179" y="2627"/>
                    <a:pt x="4166" y="2627"/>
                  </a:cubicBezTo>
                  <a:cubicBezTo>
                    <a:pt x="3941" y="2627"/>
                    <a:pt x="3715" y="2610"/>
                    <a:pt x="3490" y="2580"/>
                  </a:cubicBezTo>
                  <a:lnTo>
                    <a:pt x="3490" y="2580"/>
                  </a:lnTo>
                  <a:cubicBezTo>
                    <a:pt x="3591" y="2895"/>
                    <a:pt x="3392" y="3274"/>
                    <a:pt x="3075" y="3371"/>
                  </a:cubicBezTo>
                  <a:cubicBezTo>
                    <a:pt x="3169" y="3683"/>
                    <a:pt x="2991" y="4054"/>
                    <a:pt x="2687" y="4174"/>
                  </a:cubicBezTo>
                  <a:cubicBezTo>
                    <a:pt x="2492" y="4253"/>
                    <a:pt x="2237" y="4253"/>
                    <a:pt x="2126" y="4431"/>
                  </a:cubicBezTo>
                  <a:cubicBezTo>
                    <a:pt x="2038" y="4568"/>
                    <a:pt x="2081" y="4746"/>
                    <a:pt x="2085" y="4907"/>
                  </a:cubicBezTo>
                  <a:cubicBezTo>
                    <a:pt x="2089" y="5067"/>
                    <a:pt x="2006" y="5265"/>
                    <a:pt x="1848" y="5265"/>
                  </a:cubicBezTo>
                  <a:cubicBezTo>
                    <a:pt x="1846" y="5265"/>
                    <a:pt x="1843" y="5265"/>
                    <a:pt x="1841" y="5264"/>
                  </a:cubicBezTo>
                  <a:cubicBezTo>
                    <a:pt x="1832" y="5363"/>
                    <a:pt x="1824" y="5459"/>
                    <a:pt x="1815" y="5558"/>
                  </a:cubicBezTo>
                  <a:cubicBezTo>
                    <a:pt x="1784" y="5557"/>
                    <a:pt x="1753" y="5556"/>
                    <a:pt x="1722" y="5556"/>
                  </a:cubicBezTo>
                  <a:cubicBezTo>
                    <a:pt x="1645" y="5556"/>
                    <a:pt x="1568" y="5563"/>
                    <a:pt x="1498" y="5597"/>
                  </a:cubicBezTo>
                  <a:cubicBezTo>
                    <a:pt x="1402" y="5644"/>
                    <a:pt x="1329" y="5757"/>
                    <a:pt x="1365" y="5858"/>
                  </a:cubicBezTo>
                  <a:cubicBezTo>
                    <a:pt x="1349" y="5858"/>
                    <a:pt x="1332" y="5858"/>
                    <a:pt x="1316" y="5858"/>
                  </a:cubicBezTo>
                  <a:cubicBezTo>
                    <a:pt x="1190" y="5858"/>
                    <a:pt x="1059" y="5868"/>
                    <a:pt x="964" y="5948"/>
                  </a:cubicBezTo>
                  <a:cubicBezTo>
                    <a:pt x="857" y="6040"/>
                    <a:pt x="862" y="6252"/>
                    <a:pt x="997" y="6289"/>
                  </a:cubicBezTo>
                  <a:cubicBezTo>
                    <a:pt x="1042" y="6299"/>
                    <a:pt x="1091" y="6291"/>
                    <a:pt x="1134" y="6308"/>
                  </a:cubicBezTo>
                  <a:cubicBezTo>
                    <a:pt x="1277" y="6364"/>
                    <a:pt x="1174" y="6591"/>
                    <a:pt x="1033" y="6649"/>
                  </a:cubicBezTo>
                  <a:cubicBezTo>
                    <a:pt x="892" y="6704"/>
                    <a:pt x="705" y="6728"/>
                    <a:pt x="652" y="6871"/>
                  </a:cubicBezTo>
                  <a:cubicBezTo>
                    <a:pt x="628" y="6933"/>
                    <a:pt x="637" y="7006"/>
                    <a:pt x="602" y="7064"/>
                  </a:cubicBezTo>
                  <a:cubicBezTo>
                    <a:pt x="562" y="7131"/>
                    <a:pt x="476" y="7148"/>
                    <a:pt x="401" y="7171"/>
                  </a:cubicBezTo>
                  <a:cubicBezTo>
                    <a:pt x="195" y="7236"/>
                    <a:pt x="0" y="7409"/>
                    <a:pt x="2" y="7625"/>
                  </a:cubicBezTo>
                  <a:cubicBezTo>
                    <a:pt x="4" y="7784"/>
                    <a:pt x="164" y="7920"/>
                    <a:pt x="309" y="7920"/>
                  </a:cubicBezTo>
                  <a:cubicBezTo>
                    <a:pt x="361" y="7920"/>
                    <a:pt x="412" y="7902"/>
                    <a:pt x="452" y="7861"/>
                  </a:cubicBezTo>
                  <a:lnTo>
                    <a:pt x="452" y="7861"/>
                  </a:lnTo>
                  <a:cubicBezTo>
                    <a:pt x="431" y="8000"/>
                    <a:pt x="442" y="8153"/>
                    <a:pt x="527" y="8262"/>
                  </a:cubicBezTo>
                  <a:cubicBezTo>
                    <a:pt x="581" y="8331"/>
                    <a:pt x="669" y="8374"/>
                    <a:pt x="754" y="8374"/>
                  </a:cubicBezTo>
                  <a:cubicBezTo>
                    <a:pt x="806" y="8374"/>
                    <a:pt x="856" y="8358"/>
                    <a:pt x="896" y="8322"/>
                  </a:cubicBezTo>
                  <a:cubicBezTo>
                    <a:pt x="900" y="8213"/>
                    <a:pt x="907" y="8095"/>
                    <a:pt x="973" y="8007"/>
                  </a:cubicBezTo>
                  <a:cubicBezTo>
                    <a:pt x="1013" y="7951"/>
                    <a:pt x="1084" y="7915"/>
                    <a:pt x="1150" y="7915"/>
                  </a:cubicBezTo>
                  <a:cubicBezTo>
                    <a:pt x="1190" y="7915"/>
                    <a:pt x="1228" y="7928"/>
                    <a:pt x="1256" y="7958"/>
                  </a:cubicBezTo>
                  <a:cubicBezTo>
                    <a:pt x="1273" y="8273"/>
                    <a:pt x="1299" y="8611"/>
                    <a:pt x="1511" y="8845"/>
                  </a:cubicBezTo>
                  <a:cubicBezTo>
                    <a:pt x="1667" y="9018"/>
                    <a:pt x="1901" y="9102"/>
                    <a:pt x="2128" y="9155"/>
                  </a:cubicBezTo>
                  <a:cubicBezTo>
                    <a:pt x="2403" y="9220"/>
                    <a:pt x="2686" y="9252"/>
                    <a:pt x="2968" y="9252"/>
                  </a:cubicBezTo>
                  <a:cubicBezTo>
                    <a:pt x="3231" y="9252"/>
                    <a:pt x="3495" y="9224"/>
                    <a:pt x="3752" y="9168"/>
                  </a:cubicBezTo>
                  <a:cubicBezTo>
                    <a:pt x="3803" y="9157"/>
                    <a:pt x="3857" y="9145"/>
                    <a:pt x="3893" y="9106"/>
                  </a:cubicBezTo>
                  <a:cubicBezTo>
                    <a:pt x="4009" y="8982"/>
                    <a:pt x="3831" y="8804"/>
                    <a:pt x="3681" y="8725"/>
                  </a:cubicBezTo>
                  <a:cubicBezTo>
                    <a:pt x="3533" y="8643"/>
                    <a:pt x="3377" y="8433"/>
                    <a:pt x="3516" y="8337"/>
                  </a:cubicBezTo>
                  <a:cubicBezTo>
                    <a:pt x="3066" y="8030"/>
                    <a:pt x="2728" y="7561"/>
                    <a:pt x="2582" y="7036"/>
                  </a:cubicBezTo>
                  <a:cubicBezTo>
                    <a:pt x="2565" y="6970"/>
                    <a:pt x="2550" y="6897"/>
                    <a:pt x="2582" y="6839"/>
                  </a:cubicBezTo>
                  <a:cubicBezTo>
                    <a:pt x="2629" y="6751"/>
                    <a:pt x="2749" y="6739"/>
                    <a:pt x="2837" y="6691"/>
                  </a:cubicBezTo>
                  <a:cubicBezTo>
                    <a:pt x="3158" y="6511"/>
                    <a:pt x="2970" y="5914"/>
                    <a:pt x="3287" y="5729"/>
                  </a:cubicBezTo>
                  <a:cubicBezTo>
                    <a:pt x="3351" y="5691"/>
                    <a:pt x="3426" y="5678"/>
                    <a:pt x="3488" y="5635"/>
                  </a:cubicBezTo>
                  <a:cubicBezTo>
                    <a:pt x="3690" y="5496"/>
                    <a:pt x="3593" y="5189"/>
                    <a:pt x="3568" y="4945"/>
                  </a:cubicBezTo>
                  <a:cubicBezTo>
                    <a:pt x="3525" y="4564"/>
                    <a:pt x="3739" y="4168"/>
                    <a:pt x="4082" y="3992"/>
                  </a:cubicBezTo>
                  <a:cubicBezTo>
                    <a:pt x="4204" y="3930"/>
                    <a:pt x="4339" y="3895"/>
                    <a:pt x="4470" y="3859"/>
                  </a:cubicBezTo>
                  <a:cubicBezTo>
                    <a:pt x="5144" y="3670"/>
                    <a:pt x="5800" y="3418"/>
                    <a:pt x="6426" y="3107"/>
                  </a:cubicBezTo>
                  <a:cubicBezTo>
                    <a:pt x="6486" y="3077"/>
                    <a:pt x="6550" y="3043"/>
                    <a:pt x="6586" y="2987"/>
                  </a:cubicBezTo>
                  <a:cubicBezTo>
                    <a:pt x="6618" y="2940"/>
                    <a:pt x="6629" y="2880"/>
                    <a:pt x="6655" y="2828"/>
                  </a:cubicBezTo>
                  <a:cubicBezTo>
                    <a:pt x="6721" y="2698"/>
                    <a:pt x="6869" y="2640"/>
                    <a:pt x="7006" y="2591"/>
                  </a:cubicBezTo>
                  <a:cubicBezTo>
                    <a:pt x="7276" y="2494"/>
                    <a:pt x="7546" y="2396"/>
                    <a:pt x="7816" y="2299"/>
                  </a:cubicBezTo>
                  <a:cubicBezTo>
                    <a:pt x="7988" y="2239"/>
                    <a:pt x="8161" y="2177"/>
                    <a:pt x="8341" y="2147"/>
                  </a:cubicBezTo>
                  <a:cubicBezTo>
                    <a:pt x="8435" y="2130"/>
                    <a:pt x="8532" y="2121"/>
                    <a:pt x="8620" y="2079"/>
                  </a:cubicBezTo>
                  <a:cubicBezTo>
                    <a:pt x="8682" y="2049"/>
                    <a:pt x="8733" y="2001"/>
                    <a:pt x="8791" y="1963"/>
                  </a:cubicBezTo>
                  <a:cubicBezTo>
                    <a:pt x="8949" y="1856"/>
                    <a:pt x="9138" y="1809"/>
                    <a:pt x="9322" y="1764"/>
                  </a:cubicBezTo>
                  <a:cubicBezTo>
                    <a:pt x="9646" y="1684"/>
                    <a:pt x="9969" y="1607"/>
                    <a:pt x="10286" y="1509"/>
                  </a:cubicBezTo>
                  <a:cubicBezTo>
                    <a:pt x="10642" y="1399"/>
                    <a:pt x="10989" y="1267"/>
                    <a:pt x="11336" y="1134"/>
                  </a:cubicBezTo>
                  <a:cubicBezTo>
                    <a:pt x="11454" y="1087"/>
                    <a:pt x="11580" y="1035"/>
                    <a:pt x="11647" y="926"/>
                  </a:cubicBezTo>
                  <a:cubicBezTo>
                    <a:pt x="11677" y="875"/>
                    <a:pt x="11694" y="810"/>
                    <a:pt x="11737" y="767"/>
                  </a:cubicBezTo>
                  <a:cubicBezTo>
                    <a:pt x="11786" y="718"/>
                    <a:pt x="11861" y="703"/>
                    <a:pt x="11921" y="665"/>
                  </a:cubicBezTo>
                  <a:cubicBezTo>
                    <a:pt x="12080" y="557"/>
                    <a:pt x="12058" y="322"/>
                    <a:pt x="12018" y="133"/>
                  </a:cubicBezTo>
                  <a:cubicBezTo>
                    <a:pt x="11832" y="38"/>
                    <a:pt x="11633" y="1"/>
                    <a:pt x="114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296"/>
            <p:cNvSpPr/>
            <p:nvPr/>
          </p:nvSpPr>
          <p:spPr>
            <a:xfrm>
              <a:off x="5357654" y="1454526"/>
              <a:ext cx="345583" cy="264430"/>
            </a:xfrm>
            <a:custGeom>
              <a:rect b="b" l="l" r="r" t="t"/>
              <a:pathLst>
                <a:path extrusionOk="0" h="9306" w="12162">
                  <a:moveTo>
                    <a:pt x="11454" y="54"/>
                  </a:moveTo>
                  <a:cubicBezTo>
                    <a:pt x="11669" y="54"/>
                    <a:pt x="11855" y="95"/>
                    <a:pt x="12020" y="176"/>
                  </a:cubicBezTo>
                  <a:cubicBezTo>
                    <a:pt x="12074" y="433"/>
                    <a:pt x="12044" y="594"/>
                    <a:pt x="11932" y="669"/>
                  </a:cubicBezTo>
                  <a:cubicBezTo>
                    <a:pt x="11911" y="684"/>
                    <a:pt x="11885" y="695"/>
                    <a:pt x="11859" y="706"/>
                  </a:cubicBezTo>
                  <a:cubicBezTo>
                    <a:pt x="11819" y="723"/>
                    <a:pt x="11776" y="742"/>
                    <a:pt x="11744" y="774"/>
                  </a:cubicBezTo>
                  <a:cubicBezTo>
                    <a:pt x="11714" y="806"/>
                    <a:pt x="11694" y="845"/>
                    <a:pt x="11679" y="881"/>
                  </a:cubicBezTo>
                  <a:cubicBezTo>
                    <a:pt x="11669" y="901"/>
                    <a:pt x="11660" y="920"/>
                    <a:pt x="11649" y="939"/>
                  </a:cubicBezTo>
                  <a:cubicBezTo>
                    <a:pt x="11591" y="1036"/>
                    <a:pt x="11480" y="1085"/>
                    <a:pt x="11352" y="1134"/>
                  </a:cubicBezTo>
                  <a:cubicBezTo>
                    <a:pt x="11011" y="1265"/>
                    <a:pt x="10659" y="1400"/>
                    <a:pt x="10304" y="1509"/>
                  </a:cubicBezTo>
                  <a:cubicBezTo>
                    <a:pt x="9987" y="1608"/>
                    <a:pt x="9659" y="1687"/>
                    <a:pt x="9342" y="1764"/>
                  </a:cubicBezTo>
                  <a:cubicBezTo>
                    <a:pt x="9166" y="1807"/>
                    <a:pt x="8965" y="1854"/>
                    <a:pt x="8802" y="1965"/>
                  </a:cubicBezTo>
                  <a:cubicBezTo>
                    <a:pt x="8783" y="1978"/>
                    <a:pt x="8766" y="1993"/>
                    <a:pt x="8746" y="2006"/>
                  </a:cubicBezTo>
                  <a:cubicBezTo>
                    <a:pt x="8708" y="2036"/>
                    <a:pt x="8673" y="2062"/>
                    <a:pt x="8633" y="2081"/>
                  </a:cubicBezTo>
                  <a:cubicBezTo>
                    <a:pt x="8566" y="2113"/>
                    <a:pt x="8493" y="2126"/>
                    <a:pt x="8416" y="2137"/>
                  </a:cubicBezTo>
                  <a:cubicBezTo>
                    <a:pt x="8399" y="2139"/>
                    <a:pt x="8380" y="2143"/>
                    <a:pt x="8363" y="2145"/>
                  </a:cubicBezTo>
                  <a:cubicBezTo>
                    <a:pt x="8181" y="2177"/>
                    <a:pt x="8005" y="2240"/>
                    <a:pt x="7834" y="2302"/>
                  </a:cubicBezTo>
                  <a:lnTo>
                    <a:pt x="7022" y="2591"/>
                  </a:lnTo>
                  <a:cubicBezTo>
                    <a:pt x="6876" y="2645"/>
                    <a:pt x="6726" y="2707"/>
                    <a:pt x="6657" y="2842"/>
                  </a:cubicBezTo>
                  <a:cubicBezTo>
                    <a:pt x="6647" y="2865"/>
                    <a:pt x="6638" y="2889"/>
                    <a:pt x="6629" y="2912"/>
                  </a:cubicBezTo>
                  <a:cubicBezTo>
                    <a:pt x="6619" y="2942"/>
                    <a:pt x="6608" y="2972"/>
                    <a:pt x="6591" y="2998"/>
                  </a:cubicBezTo>
                  <a:cubicBezTo>
                    <a:pt x="6557" y="3047"/>
                    <a:pt x="6503" y="3077"/>
                    <a:pt x="6441" y="3107"/>
                  </a:cubicBezTo>
                  <a:cubicBezTo>
                    <a:pt x="5815" y="3418"/>
                    <a:pt x="5160" y="3671"/>
                    <a:pt x="4489" y="3859"/>
                  </a:cubicBezTo>
                  <a:lnTo>
                    <a:pt x="4459" y="3868"/>
                  </a:lnTo>
                  <a:cubicBezTo>
                    <a:pt x="4337" y="3902"/>
                    <a:pt x="4211" y="3936"/>
                    <a:pt x="4097" y="3994"/>
                  </a:cubicBezTo>
                  <a:cubicBezTo>
                    <a:pt x="3746" y="4172"/>
                    <a:pt x="3523" y="4586"/>
                    <a:pt x="3566" y="4976"/>
                  </a:cubicBezTo>
                  <a:cubicBezTo>
                    <a:pt x="3572" y="5018"/>
                    <a:pt x="3579" y="5066"/>
                    <a:pt x="3585" y="5113"/>
                  </a:cubicBezTo>
                  <a:cubicBezTo>
                    <a:pt x="3617" y="5320"/>
                    <a:pt x="3651" y="5535"/>
                    <a:pt x="3499" y="5640"/>
                  </a:cubicBezTo>
                  <a:cubicBezTo>
                    <a:pt x="3469" y="5661"/>
                    <a:pt x="3433" y="5674"/>
                    <a:pt x="3396" y="5689"/>
                  </a:cubicBezTo>
                  <a:cubicBezTo>
                    <a:pt x="3364" y="5700"/>
                    <a:pt x="3330" y="5713"/>
                    <a:pt x="3300" y="5732"/>
                  </a:cubicBezTo>
                  <a:cubicBezTo>
                    <a:pt x="3131" y="5830"/>
                    <a:pt x="3097" y="6034"/>
                    <a:pt x="3064" y="6231"/>
                  </a:cubicBezTo>
                  <a:cubicBezTo>
                    <a:pt x="3030" y="6426"/>
                    <a:pt x="3000" y="6610"/>
                    <a:pt x="2850" y="6694"/>
                  </a:cubicBezTo>
                  <a:cubicBezTo>
                    <a:pt x="2824" y="6707"/>
                    <a:pt x="2792" y="6720"/>
                    <a:pt x="2762" y="6730"/>
                  </a:cubicBezTo>
                  <a:cubicBezTo>
                    <a:pt x="2694" y="6756"/>
                    <a:pt x="2621" y="6784"/>
                    <a:pt x="2584" y="6852"/>
                  </a:cubicBezTo>
                  <a:cubicBezTo>
                    <a:pt x="2548" y="6919"/>
                    <a:pt x="2563" y="6996"/>
                    <a:pt x="2582" y="7069"/>
                  </a:cubicBezTo>
                  <a:cubicBezTo>
                    <a:pt x="2726" y="7587"/>
                    <a:pt x="3060" y="8056"/>
                    <a:pt x="3499" y="8365"/>
                  </a:cubicBezTo>
                  <a:cubicBezTo>
                    <a:pt x="3471" y="8395"/>
                    <a:pt x="3459" y="8431"/>
                    <a:pt x="3463" y="8472"/>
                  </a:cubicBezTo>
                  <a:cubicBezTo>
                    <a:pt x="3467" y="8586"/>
                    <a:pt x="3585" y="8714"/>
                    <a:pt x="3694" y="8774"/>
                  </a:cubicBezTo>
                  <a:cubicBezTo>
                    <a:pt x="3799" y="8830"/>
                    <a:pt x="3913" y="8933"/>
                    <a:pt x="3928" y="9023"/>
                  </a:cubicBezTo>
                  <a:cubicBezTo>
                    <a:pt x="3934" y="9057"/>
                    <a:pt x="3924" y="9087"/>
                    <a:pt x="3900" y="9113"/>
                  </a:cubicBezTo>
                  <a:cubicBezTo>
                    <a:pt x="3868" y="9145"/>
                    <a:pt x="3821" y="9158"/>
                    <a:pt x="3771" y="9168"/>
                  </a:cubicBezTo>
                  <a:cubicBezTo>
                    <a:pt x="3519" y="9224"/>
                    <a:pt x="3258" y="9251"/>
                    <a:pt x="2998" y="9251"/>
                  </a:cubicBezTo>
                  <a:cubicBezTo>
                    <a:pt x="2716" y="9251"/>
                    <a:pt x="2433" y="9219"/>
                    <a:pt x="2160" y="9156"/>
                  </a:cubicBezTo>
                  <a:cubicBezTo>
                    <a:pt x="1963" y="9108"/>
                    <a:pt x="1717" y="9031"/>
                    <a:pt x="1556" y="8853"/>
                  </a:cubicBezTo>
                  <a:cubicBezTo>
                    <a:pt x="1359" y="8635"/>
                    <a:pt x="1327" y="8316"/>
                    <a:pt x="1310" y="7984"/>
                  </a:cubicBezTo>
                  <a:lnTo>
                    <a:pt x="1310" y="7973"/>
                  </a:lnTo>
                  <a:lnTo>
                    <a:pt x="1301" y="7966"/>
                  </a:lnTo>
                  <a:cubicBezTo>
                    <a:pt x="1269" y="7932"/>
                    <a:pt x="1226" y="7915"/>
                    <a:pt x="1175" y="7915"/>
                  </a:cubicBezTo>
                  <a:cubicBezTo>
                    <a:pt x="1100" y="7915"/>
                    <a:pt x="1023" y="7954"/>
                    <a:pt x="975" y="8016"/>
                  </a:cubicBezTo>
                  <a:cubicBezTo>
                    <a:pt x="907" y="8112"/>
                    <a:pt x="900" y="8234"/>
                    <a:pt x="894" y="8335"/>
                  </a:cubicBezTo>
                  <a:cubicBezTo>
                    <a:pt x="864" y="8359"/>
                    <a:pt x="825" y="8371"/>
                    <a:pt x="780" y="8371"/>
                  </a:cubicBezTo>
                  <a:cubicBezTo>
                    <a:pt x="703" y="8371"/>
                    <a:pt x="622" y="8333"/>
                    <a:pt x="575" y="8271"/>
                  </a:cubicBezTo>
                  <a:cubicBezTo>
                    <a:pt x="487" y="8159"/>
                    <a:pt x="489" y="8003"/>
                    <a:pt x="504" y="7891"/>
                  </a:cubicBezTo>
                  <a:lnTo>
                    <a:pt x="517" y="7810"/>
                  </a:lnTo>
                  <a:lnTo>
                    <a:pt x="459" y="7870"/>
                  </a:lnTo>
                  <a:cubicBezTo>
                    <a:pt x="427" y="7902"/>
                    <a:pt x="384" y="7919"/>
                    <a:pt x="335" y="7919"/>
                  </a:cubicBezTo>
                  <a:cubicBezTo>
                    <a:pt x="211" y="7919"/>
                    <a:pt x="58" y="7799"/>
                    <a:pt x="56" y="7651"/>
                  </a:cubicBezTo>
                  <a:cubicBezTo>
                    <a:pt x="54" y="7439"/>
                    <a:pt x="251" y="7281"/>
                    <a:pt x="436" y="7223"/>
                  </a:cubicBezTo>
                  <a:lnTo>
                    <a:pt x="461" y="7214"/>
                  </a:lnTo>
                  <a:cubicBezTo>
                    <a:pt x="530" y="7195"/>
                    <a:pt x="609" y="7172"/>
                    <a:pt x="650" y="7103"/>
                  </a:cubicBezTo>
                  <a:cubicBezTo>
                    <a:pt x="673" y="7067"/>
                    <a:pt x="680" y="7024"/>
                    <a:pt x="686" y="6983"/>
                  </a:cubicBezTo>
                  <a:cubicBezTo>
                    <a:pt x="690" y="6955"/>
                    <a:pt x="693" y="6929"/>
                    <a:pt x="703" y="6906"/>
                  </a:cubicBezTo>
                  <a:cubicBezTo>
                    <a:pt x="740" y="6809"/>
                    <a:pt x="847" y="6773"/>
                    <a:pt x="963" y="6737"/>
                  </a:cubicBezTo>
                  <a:cubicBezTo>
                    <a:pt x="999" y="6724"/>
                    <a:pt x="1035" y="6713"/>
                    <a:pt x="1070" y="6698"/>
                  </a:cubicBezTo>
                  <a:cubicBezTo>
                    <a:pt x="1170" y="6657"/>
                    <a:pt x="1256" y="6535"/>
                    <a:pt x="1256" y="6435"/>
                  </a:cubicBezTo>
                  <a:cubicBezTo>
                    <a:pt x="1254" y="6375"/>
                    <a:pt x="1224" y="6330"/>
                    <a:pt x="1170" y="6308"/>
                  </a:cubicBezTo>
                  <a:cubicBezTo>
                    <a:pt x="1143" y="6297"/>
                    <a:pt x="1113" y="6295"/>
                    <a:pt x="1085" y="6295"/>
                  </a:cubicBezTo>
                  <a:cubicBezTo>
                    <a:pt x="1065" y="6293"/>
                    <a:pt x="1046" y="6293"/>
                    <a:pt x="1029" y="6289"/>
                  </a:cubicBezTo>
                  <a:cubicBezTo>
                    <a:pt x="973" y="6274"/>
                    <a:pt x="954" y="6222"/>
                    <a:pt x="948" y="6195"/>
                  </a:cubicBezTo>
                  <a:cubicBezTo>
                    <a:pt x="930" y="6124"/>
                    <a:pt x="956" y="6038"/>
                    <a:pt x="1008" y="5995"/>
                  </a:cubicBezTo>
                  <a:cubicBezTo>
                    <a:pt x="1092" y="5923"/>
                    <a:pt x="1209" y="5910"/>
                    <a:pt x="1319" y="5910"/>
                  </a:cubicBezTo>
                  <a:cubicBezTo>
                    <a:pt x="1344" y="5910"/>
                    <a:pt x="1368" y="5911"/>
                    <a:pt x="1391" y="5912"/>
                  </a:cubicBezTo>
                  <a:lnTo>
                    <a:pt x="1430" y="5912"/>
                  </a:lnTo>
                  <a:lnTo>
                    <a:pt x="1417" y="5875"/>
                  </a:lnTo>
                  <a:cubicBezTo>
                    <a:pt x="1385" y="5788"/>
                    <a:pt x="1453" y="5687"/>
                    <a:pt x="1537" y="5646"/>
                  </a:cubicBezTo>
                  <a:cubicBezTo>
                    <a:pt x="1607" y="5612"/>
                    <a:pt x="1685" y="5608"/>
                    <a:pt x="1747" y="5608"/>
                  </a:cubicBezTo>
                  <a:cubicBezTo>
                    <a:pt x="1779" y="5608"/>
                    <a:pt x="1809" y="5610"/>
                    <a:pt x="1841" y="5612"/>
                  </a:cubicBezTo>
                  <a:lnTo>
                    <a:pt x="1867" y="5612"/>
                  </a:lnTo>
                  <a:lnTo>
                    <a:pt x="1892" y="5318"/>
                  </a:lnTo>
                  <a:cubicBezTo>
                    <a:pt x="1942" y="5314"/>
                    <a:pt x="1989" y="5290"/>
                    <a:pt x="2030" y="5250"/>
                  </a:cubicBezTo>
                  <a:cubicBezTo>
                    <a:pt x="2098" y="5179"/>
                    <a:pt x="2141" y="5055"/>
                    <a:pt x="2139" y="4933"/>
                  </a:cubicBezTo>
                  <a:cubicBezTo>
                    <a:pt x="2137" y="4894"/>
                    <a:pt x="2135" y="4856"/>
                    <a:pt x="2130" y="4817"/>
                  </a:cubicBezTo>
                  <a:cubicBezTo>
                    <a:pt x="2122" y="4691"/>
                    <a:pt x="2111" y="4568"/>
                    <a:pt x="2173" y="4472"/>
                  </a:cubicBezTo>
                  <a:cubicBezTo>
                    <a:pt x="2246" y="4356"/>
                    <a:pt x="2385" y="4320"/>
                    <a:pt x="2531" y="4284"/>
                  </a:cubicBezTo>
                  <a:cubicBezTo>
                    <a:pt x="2595" y="4266"/>
                    <a:pt x="2664" y="4249"/>
                    <a:pt x="2724" y="4226"/>
                  </a:cubicBezTo>
                  <a:cubicBezTo>
                    <a:pt x="3032" y="4101"/>
                    <a:pt x="3216" y="3735"/>
                    <a:pt x="3133" y="3414"/>
                  </a:cubicBezTo>
                  <a:cubicBezTo>
                    <a:pt x="3281" y="3362"/>
                    <a:pt x="3409" y="3247"/>
                    <a:pt x="3489" y="3097"/>
                  </a:cubicBezTo>
                  <a:cubicBezTo>
                    <a:pt x="3566" y="2951"/>
                    <a:pt x="3589" y="2786"/>
                    <a:pt x="3553" y="2638"/>
                  </a:cubicBezTo>
                  <a:lnTo>
                    <a:pt x="3553" y="2638"/>
                  </a:lnTo>
                  <a:cubicBezTo>
                    <a:pt x="3771" y="2666"/>
                    <a:pt x="3994" y="2681"/>
                    <a:pt x="4213" y="2681"/>
                  </a:cubicBezTo>
                  <a:lnTo>
                    <a:pt x="4243" y="2681"/>
                  </a:lnTo>
                  <a:lnTo>
                    <a:pt x="5166" y="1880"/>
                  </a:lnTo>
                  <a:cubicBezTo>
                    <a:pt x="5267" y="1794"/>
                    <a:pt x="5380" y="1695"/>
                    <a:pt x="5513" y="1648"/>
                  </a:cubicBezTo>
                  <a:cubicBezTo>
                    <a:pt x="5612" y="1614"/>
                    <a:pt x="5719" y="1610"/>
                    <a:pt x="5809" y="1610"/>
                  </a:cubicBezTo>
                  <a:cubicBezTo>
                    <a:pt x="5847" y="1610"/>
                    <a:pt x="5884" y="1610"/>
                    <a:pt x="5920" y="1612"/>
                  </a:cubicBezTo>
                  <a:lnTo>
                    <a:pt x="6032" y="1612"/>
                  </a:lnTo>
                  <a:cubicBezTo>
                    <a:pt x="6165" y="1612"/>
                    <a:pt x="6304" y="1603"/>
                    <a:pt x="6430" y="1528"/>
                  </a:cubicBezTo>
                  <a:cubicBezTo>
                    <a:pt x="6477" y="1500"/>
                    <a:pt x="6518" y="1464"/>
                    <a:pt x="6559" y="1430"/>
                  </a:cubicBezTo>
                  <a:cubicBezTo>
                    <a:pt x="6597" y="1398"/>
                    <a:pt x="6634" y="1365"/>
                    <a:pt x="6677" y="1340"/>
                  </a:cubicBezTo>
                  <a:cubicBezTo>
                    <a:pt x="6809" y="1260"/>
                    <a:pt x="6977" y="1254"/>
                    <a:pt x="7122" y="1248"/>
                  </a:cubicBezTo>
                  <a:lnTo>
                    <a:pt x="8243" y="1203"/>
                  </a:lnTo>
                  <a:cubicBezTo>
                    <a:pt x="8538" y="1192"/>
                    <a:pt x="8706" y="1111"/>
                    <a:pt x="8753" y="952"/>
                  </a:cubicBezTo>
                  <a:cubicBezTo>
                    <a:pt x="8757" y="935"/>
                    <a:pt x="8761" y="920"/>
                    <a:pt x="8763" y="903"/>
                  </a:cubicBezTo>
                  <a:cubicBezTo>
                    <a:pt x="8770" y="875"/>
                    <a:pt x="8776" y="847"/>
                    <a:pt x="8789" y="826"/>
                  </a:cubicBezTo>
                  <a:cubicBezTo>
                    <a:pt x="8819" y="783"/>
                    <a:pt x="8886" y="770"/>
                    <a:pt x="8939" y="766"/>
                  </a:cubicBezTo>
                  <a:cubicBezTo>
                    <a:pt x="9023" y="757"/>
                    <a:pt x="9108" y="755"/>
                    <a:pt x="9192" y="751"/>
                  </a:cubicBezTo>
                  <a:cubicBezTo>
                    <a:pt x="9458" y="744"/>
                    <a:pt x="9734" y="736"/>
                    <a:pt x="9935" y="562"/>
                  </a:cubicBezTo>
                  <a:cubicBezTo>
                    <a:pt x="9961" y="541"/>
                    <a:pt x="9982" y="517"/>
                    <a:pt x="10006" y="493"/>
                  </a:cubicBezTo>
                  <a:cubicBezTo>
                    <a:pt x="10032" y="468"/>
                    <a:pt x="10055" y="444"/>
                    <a:pt x="10083" y="421"/>
                  </a:cubicBezTo>
                  <a:cubicBezTo>
                    <a:pt x="10175" y="346"/>
                    <a:pt x="10291" y="309"/>
                    <a:pt x="10405" y="273"/>
                  </a:cubicBezTo>
                  <a:cubicBezTo>
                    <a:pt x="10728" y="166"/>
                    <a:pt x="11105" y="54"/>
                    <a:pt x="11454" y="54"/>
                  </a:cubicBezTo>
                  <a:close/>
                  <a:moveTo>
                    <a:pt x="11454" y="1"/>
                  </a:moveTo>
                  <a:cubicBezTo>
                    <a:pt x="11097" y="1"/>
                    <a:pt x="10715" y="114"/>
                    <a:pt x="10387" y="221"/>
                  </a:cubicBezTo>
                  <a:cubicBezTo>
                    <a:pt x="10276" y="258"/>
                    <a:pt x="10150" y="299"/>
                    <a:pt x="10049" y="380"/>
                  </a:cubicBezTo>
                  <a:cubicBezTo>
                    <a:pt x="10019" y="403"/>
                    <a:pt x="9993" y="431"/>
                    <a:pt x="9967" y="457"/>
                  </a:cubicBezTo>
                  <a:cubicBezTo>
                    <a:pt x="9946" y="478"/>
                    <a:pt x="9925" y="502"/>
                    <a:pt x="9901" y="521"/>
                  </a:cubicBezTo>
                  <a:cubicBezTo>
                    <a:pt x="9713" y="682"/>
                    <a:pt x="9447" y="691"/>
                    <a:pt x="9190" y="697"/>
                  </a:cubicBezTo>
                  <a:cubicBezTo>
                    <a:pt x="9106" y="701"/>
                    <a:pt x="9018" y="703"/>
                    <a:pt x="8935" y="712"/>
                  </a:cubicBezTo>
                  <a:cubicBezTo>
                    <a:pt x="8868" y="718"/>
                    <a:pt x="8787" y="733"/>
                    <a:pt x="8746" y="796"/>
                  </a:cubicBezTo>
                  <a:cubicBezTo>
                    <a:pt x="8725" y="826"/>
                    <a:pt x="8718" y="860"/>
                    <a:pt x="8712" y="892"/>
                  </a:cubicBezTo>
                  <a:cubicBezTo>
                    <a:pt x="8710" y="907"/>
                    <a:pt x="8706" y="922"/>
                    <a:pt x="8701" y="937"/>
                  </a:cubicBezTo>
                  <a:cubicBezTo>
                    <a:pt x="8663" y="1070"/>
                    <a:pt x="8511" y="1141"/>
                    <a:pt x="8241" y="1149"/>
                  </a:cubicBezTo>
                  <a:lnTo>
                    <a:pt x="7120" y="1194"/>
                  </a:lnTo>
                  <a:cubicBezTo>
                    <a:pt x="6968" y="1200"/>
                    <a:pt x="6792" y="1207"/>
                    <a:pt x="6649" y="1295"/>
                  </a:cubicBezTo>
                  <a:cubicBezTo>
                    <a:pt x="6604" y="1323"/>
                    <a:pt x="6563" y="1357"/>
                    <a:pt x="6524" y="1389"/>
                  </a:cubicBezTo>
                  <a:cubicBezTo>
                    <a:pt x="6484" y="1423"/>
                    <a:pt x="6445" y="1458"/>
                    <a:pt x="6402" y="1483"/>
                  </a:cubicBezTo>
                  <a:cubicBezTo>
                    <a:pt x="6289" y="1550"/>
                    <a:pt x="6156" y="1558"/>
                    <a:pt x="6032" y="1558"/>
                  </a:cubicBezTo>
                  <a:lnTo>
                    <a:pt x="5922" y="1558"/>
                  </a:lnTo>
                  <a:cubicBezTo>
                    <a:pt x="5884" y="1556"/>
                    <a:pt x="5847" y="1556"/>
                    <a:pt x="5809" y="1556"/>
                  </a:cubicBezTo>
                  <a:cubicBezTo>
                    <a:pt x="5715" y="1556"/>
                    <a:pt x="5601" y="1560"/>
                    <a:pt x="5494" y="1599"/>
                  </a:cubicBezTo>
                  <a:cubicBezTo>
                    <a:pt x="5353" y="1648"/>
                    <a:pt x="5235" y="1749"/>
                    <a:pt x="5132" y="1839"/>
                  </a:cubicBezTo>
                  <a:lnTo>
                    <a:pt x="4223" y="2627"/>
                  </a:lnTo>
                  <a:lnTo>
                    <a:pt x="4213" y="2627"/>
                  </a:lnTo>
                  <a:cubicBezTo>
                    <a:pt x="3983" y="2627"/>
                    <a:pt x="3750" y="2610"/>
                    <a:pt x="3521" y="2580"/>
                  </a:cubicBezTo>
                  <a:lnTo>
                    <a:pt x="3478" y="2574"/>
                  </a:lnTo>
                  <a:lnTo>
                    <a:pt x="3491" y="2615"/>
                  </a:lnTo>
                  <a:cubicBezTo>
                    <a:pt x="3538" y="2758"/>
                    <a:pt x="3519" y="2925"/>
                    <a:pt x="3441" y="3071"/>
                  </a:cubicBezTo>
                  <a:cubicBezTo>
                    <a:pt x="3364" y="3219"/>
                    <a:pt x="3238" y="3328"/>
                    <a:pt x="3092" y="3371"/>
                  </a:cubicBezTo>
                  <a:lnTo>
                    <a:pt x="3067" y="3379"/>
                  </a:lnTo>
                  <a:lnTo>
                    <a:pt x="3075" y="3405"/>
                  </a:lnTo>
                  <a:cubicBezTo>
                    <a:pt x="3167" y="3705"/>
                    <a:pt x="2996" y="4059"/>
                    <a:pt x="2704" y="4176"/>
                  </a:cubicBezTo>
                  <a:cubicBezTo>
                    <a:pt x="2647" y="4198"/>
                    <a:pt x="2580" y="4215"/>
                    <a:pt x="2518" y="4232"/>
                  </a:cubicBezTo>
                  <a:cubicBezTo>
                    <a:pt x="2368" y="4269"/>
                    <a:pt x="2212" y="4309"/>
                    <a:pt x="2128" y="4442"/>
                  </a:cubicBezTo>
                  <a:cubicBezTo>
                    <a:pt x="2057" y="4556"/>
                    <a:pt x="2068" y="4691"/>
                    <a:pt x="2077" y="4821"/>
                  </a:cubicBezTo>
                  <a:cubicBezTo>
                    <a:pt x="2081" y="4860"/>
                    <a:pt x="2083" y="4896"/>
                    <a:pt x="2085" y="4935"/>
                  </a:cubicBezTo>
                  <a:cubicBezTo>
                    <a:pt x="2087" y="5040"/>
                    <a:pt x="2049" y="5153"/>
                    <a:pt x="1991" y="5213"/>
                  </a:cubicBezTo>
                  <a:cubicBezTo>
                    <a:pt x="1957" y="5248"/>
                    <a:pt x="1918" y="5265"/>
                    <a:pt x="1869" y="5265"/>
                  </a:cubicBezTo>
                  <a:lnTo>
                    <a:pt x="1843" y="5263"/>
                  </a:lnTo>
                  <a:lnTo>
                    <a:pt x="1817" y="5556"/>
                  </a:lnTo>
                  <a:cubicBezTo>
                    <a:pt x="1794" y="5556"/>
                    <a:pt x="1770" y="5554"/>
                    <a:pt x="1747" y="5554"/>
                  </a:cubicBezTo>
                  <a:cubicBezTo>
                    <a:pt x="1680" y="5554"/>
                    <a:pt x="1592" y="5560"/>
                    <a:pt x="1513" y="5599"/>
                  </a:cubicBezTo>
                  <a:cubicBezTo>
                    <a:pt x="1419" y="5644"/>
                    <a:pt x="1340" y="5751"/>
                    <a:pt x="1357" y="5858"/>
                  </a:cubicBezTo>
                  <a:cubicBezTo>
                    <a:pt x="1345" y="5858"/>
                    <a:pt x="1333" y="5858"/>
                    <a:pt x="1322" y="5858"/>
                  </a:cubicBezTo>
                  <a:cubicBezTo>
                    <a:pt x="1200" y="5858"/>
                    <a:pt x="1071" y="5871"/>
                    <a:pt x="973" y="5955"/>
                  </a:cubicBezTo>
                  <a:cubicBezTo>
                    <a:pt x="907" y="6010"/>
                    <a:pt x="875" y="6115"/>
                    <a:pt x="894" y="6207"/>
                  </a:cubicBezTo>
                  <a:cubicBezTo>
                    <a:pt x="911" y="6276"/>
                    <a:pt x="954" y="6323"/>
                    <a:pt x="1016" y="6340"/>
                  </a:cubicBezTo>
                  <a:cubicBezTo>
                    <a:pt x="1038" y="6347"/>
                    <a:pt x="1061" y="6347"/>
                    <a:pt x="1083" y="6349"/>
                  </a:cubicBezTo>
                  <a:cubicBezTo>
                    <a:pt x="1108" y="6349"/>
                    <a:pt x="1132" y="6351"/>
                    <a:pt x="1151" y="6357"/>
                  </a:cubicBezTo>
                  <a:cubicBezTo>
                    <a:pt x="1185" y="6370"/>
                    <a:pt x="1200" y="6398"/>
                    <a:pt x="1203" y="6435"/>
                  </a:cubicBezTo>
                  <a:cubicBezTo>
                    <a:pt x="1203" y="6514"/>
                    <a:pt x="1130" y="6617"/>
                    <a:pt x="1048" y="6649"/>
                  </a:cubicBezTo>
                  <a:cubicBezTo>
                    <a:pt x="1016" y="6662"/>
                    <a:pt x="982" y="6672"/>
                    <a:pt x="945" y="6685"/>
                  </a:cubicBezTo>
                  <a:cubicBezTo>
                    <a:pt x="823" y="6724"/>
                    <a:pt x="699" y="6767"/>
                    <a:pt x="652" y="6887"/>
                  </a:cubicBezTo>
                  <a:cubicBezTo>
                    <a:pt x="641" y="6917"/>
                    <a:pt x="637" y="6947"/>
                    <a:pt x="633" y="6977"/>
                  </a:cubicBezTo>
                  <a:cubicBezTo>
                    <a:pt x="628" y="7013"/>
                    <a:pt x="622" y="7047"/>
                    <a:pt x="605" y="7075"/>
                  </a:cubicBezTo>
                  <a:cubicBezTo>
                    <a:pt x="575" y="7124"/>
                    <a:pt x="508" y="7146"/>
                    <a:pt x="446" y="7165"/>
                  </a:cubicBezTo>
                  <a:lnTo>
                    <a:pt x="418" y="7172"/>
                  </a:lnTo>
                  <a:cubicBezTo>
                    <a:pt x="217" y="7236"/>
                    <a:pt x="1" y="7414"/>
                    <a:pt x="3" y="7651"/>
                  </a:cubicBezTo>
                  <a:cubicBezTo>
                    <a:pt x="5" y="7834"/>
                    <a:pt x="183" y="7973"/>
                    <a:pt x="335" y="7973"/>
                  </a:cubicBezTo>
                  <a:cubicBezTo>
                    <a:pt x="376" y="7973"/>
                    <a:pt x="412" y="7964"/>
                    <a:pt x="444" y="7947"/>
                  </a:cubicBezTo>
                  <a:lnTo>
                    <a:pt x="444" y="7947"/>
                  </a:lnTo>
                  <a:cubicBezTo>
                    <a:pt x="436" y="8059"/>
                    <a:pt x="448" y="8198"/>
                    <a:pt x="532" y="8305"/>
                  </a:cubicBezTo>
                  <a:cubicBezTo>
                    <a:pt x="590" y="8378"/>
                    <a:pt x="686" y="8425"/>
                    <a:pt x="780" y="8425"/>
                  </a:cubicBezTo>
                  <a:cubicBezTo>
                    <a:pt x="843" y="8425"/>
                    <a:pt x="896" y="8406"/>
                    <a:pt x="939" y="8367"/>
                  </a:cubicBezTo>
                  <a:lnTo>
                    <a:pt x="948" y="8359"/>
                  </a:lnTo>
                  <a:lnTo>
                    <a:pt x="948" y="8348"/>
                  </a:lnTo>
                  <a:cubicBezTo>
                    <a:pt x="952" y="8254"/>
                    <a:pt x="958" y="8134"/>
                    <a:pt x="1020" y="8048"/>
                  </a:cubicBezTo>
                  <a:cubicBezTo>
                    <a:pt x="1055" y="8001"/>
                    <a:pt x="1117" y="7969"/>
                    <a:pt x="1175" y="7969"/>
                  </a:cubicBezTo>
                  <a:cubicBezTo>
                    <a:pt x="1198" y="7969"/>
                    <a:pt x="1230" y="7973"/>
                    <a:pt x="1256" y="7996"/>
                  </a:cubicBezTo>
                  <a:cubicBezTo>
                    <a:pt x="1273" y="8335"/>
                    <a:pt x="1310" y="8661"/>
                    <a:pt x="1515" y="8890"/>
                  </a:cubicBezTo>
                  <a:cubicBezTo>
                    <a:pt x="1689" y="9078"/>
                    <a:pt x="1944" y="9158"/>
                    <a:pt x="2147" y="9207"/>
                  </a:cubicBezTo>
                  <a:cubicBezTo>
                    <a:pt x="2424" y="9271"/>
                    <a:pt x="2711" y="9305"/>
                    <a:pt x="2998" y="9305"/>
                  </a:cubicBezTo>
                  <a:cubicBezTo>
                    <a:pt x="3261" y="9305"/>
                    <a:pt x="3527" y="9278"/>
                    <a:pt x="3784" y="9222"/>
                  </a:cubicBezTo>
                  <a:cubicBezTo>
                    <a:pt x="3840" y="9209"/>
                    <a:pt x="3898" y="9194"/>
                    <a:pt x="3939" y="9149"/>
                  </a:cubicBezTo>
                  <a:cubicBezTo>
                    <a:pt x="3975" y="9113"/>
                    <a:pt x="3988" y="9066"/>
                    <a:pt x="3981" y="9014"/>
                  </a:cubicBezTo>
                  <a:cubicBezTo>
                    <a:pt x="3962" y="8903"/>
                    <a:pt x="3836" y="8789"/>
                    <a:pt x="3720" y="8727"/>
                  </a:cubicBezTo>
                  <a:cubicBezTo>
                    <a:pt x="3626" y="8676"/>
                    <a:pt x="3521" y="8562"/>
                    <a:pt x="3514" y="8470"/>
                  </a:cubicBezTo>
                  <a:cubicBezTo>
                    <a:pt x="3514" y="8433"/>
                    <a:pt x="3527" y="8406"/>
                    <a:pt x="3557" y="8384"/>
                  </a:cubicBezTo>
                  <a:lnTo>
                    <a:pt x="3591" y="8363"/>
                  </a:lnTo>
                  <a:lnTo>
                    <a:pt x="3557" y="8341"/>
                  </a:lnTo>
                  <a:cubicBezTo>
                    <a:pt x="3114" y="8039"/>
                    <a:pt x="2777" y="7570"/>
                    <a:pt x="2634" y="7054"/>
                  </a:cubicBezTo>
                  <a:cubicBezTo>
                    <a:pt x="2617" y="6992"/>
                    <a:pt x="2604" y="6927"/>
                    <a:pt x="2632" y="6878"/>
                  </a:cubicBezTo>
                  <a:cubicBezTo>
                    <a:pt x="2659" y="6827"/>
                    <a:pt x="2719" y="6805"/>
                    <a:pt x="2782" y="6780"/>
                  </a:cubicBezTo>
                  <a:cubicBezTo>
                    <a:pt x="2814" y="6769"/>
                    <a:pt x="2846" y="6756"/>
                    <a:pt x="2876" y="6739"/>
                  </a:cubicBezTo>
                  <a:cubicBezTo>
                    <a:pt x="3049" y="6645"/>
                    <a:pt x="3084" y="6439"/>
                    <a:pt x="3116" y="6240"/>
                  </a:cubicBezTo>
                  <a:cubicBezTo>
                    <a:pt x="3148" y="6047"/>
                    <a:pt x="3180" y="5865"/>
                    <a:pt x="3326" y="5777"/>
                  </a:cubicBezTo>
                  <a:cubicBezTo>
                    <a:pt x="3354" y="5762"/>
                    <a:pt x="3384" y="5751"/>
                    <a:pt x="3414" y="5738"/>
                  </a:cubicBezTo>
                  <a:cubicBezTo>
                    <a:pt x="3452" y="5723"/>
                    <a:pt x="3493" y="5708"/>
                    <a:pt x="3529" y="5685"/>
                  </a:cubicBezTo>
                  <a:cubicBezTo>
                    <a:pt x="3709" y="5560"/>
                    <a:pt x="3671" y="5318"/>
                    <a:pt x="3639" y="5104"/>
                  </a:cubicBezTo>
                  <a:cubicBezTo>
                    <a:pt x="3632" y="5057"/>
                    <a:pt x="3624" y="5012"/>
                    <a:pt x="3619" y="4969"/>
                  </a:cubicBezTo>
                  <a:cubicBezTo>
                    <a:pt x="3579" y="4601"/>
                    <a:pt x="3791" y="4211"/>
                    <a:pt x="4121" y="4041"/>
                  </a:cubicBezTo>
                  <a:cubicBezTo>
                    <a:pt x="4232" y="3986"/>
                    <a:pt x="4354" y="3951"/>
                    <a:pt x="4474" y="3919"/>
                  </a:cubicBezTo>
                  <a:lnTo>
                    <a:pt x="4502" y="3911"/>
                  </a:lnTo>
                  <a:cubicBezTo>
                    <a:pt x="5177" y="3722"/>
                    <a:pt x="5837" y="3467"/>
                    <a:pt x="6464" y="3157"/>
                  </a:cubicBezTo>
                  <a:cubicBezTo>
                    <a:pt x="6518" y="3129"/>
                    <a:pt x="6591" y="3092"/>
                    <a:pt x="6634" y="3028"/>
                  </a:cubicBezTo>
                  <a:cubicBezTo>
                    <a:pt x="6655" y="2998"/>
                    <a:pt x="6668" y="2964"/>
                    <a:pt x="6681" y="2929"/>
                  </a:cubicBezTo>
                  <a:cubicBezTo>
                    <a:pt x="6687" y="2906"/>
                    <a:pt x="6696" y="2887"/>
                    <a:pt x="6707" y="2865"/>
                  </a:cubicBezTo>
                  <a:cubicBezTo>
                    <a:pt x="6764" y="2747"/>
                    <a:pt x="6897" y="2694"/>
                    <a:pt x="7041" y="2642"/>
                  </a:cubicBezTo>
                  <a:lnTo>
                    <a:pt x="7853" y="2351"/>
                  </a:lnTo>
                  <a:cubicBezTo>
                    <a:pt x="8020" y="2291"/>
                    <a:pt x="8193" y="2229"/>
                    <a:pt x="8371" y="2199"/>
                  </a:cubicBezTo>
                  <a:cubicBezTo>
                    <a:pt x="8388" y="2195"/>
                    <a:pt x="8408" y="2192"/>
                    <a:pt x="8425" y="2190"/>
                  </a:cubicBezTo>
                  <a:cubicBezTo>
                    <a:pt x="8502" y="2177"/>
                    <a:pt x="8583" y="2165"/>
                    <a:pt x="8656" y="2130"/>
                  </a:cubicBezTo>
                  <a:cubicBezTo>
                    <a:pt x="8701" y="2109"/>
                    <a:pt x="8740" y="2079"/>
                    <a:pt x="8778" y="2049"/>
                  </a:cubicBezTo>
                  <a:cubicBezTo>
                    <a:pt x="8796" y="2036"/>
                    <a:pt x="8815" y="2023"/>
                    <a:pt x="8832" y="2010"/>
                  </a:cubicBezTo>
                  <a:cubicBezTo>
                    <a:pt x="8988" y="1905"/>
                    <a:pt x="9175" y="1860"/>
                    <a:pt x="9355" y="1815"/>
                  </a:cubicBezTo>
                  <a:cubicBezTo>
                    <a:pt x="9672" y="1738"/>
                    <a:pt x="10002" y="1659"/>
                    <a:pt x="10321" y="1560"/>
                  </a:cubicBezTo>
                  <a:cubicBezTo>
                    <a:pt x="10677" y="1451"/>
                    <a:pt x="11030" y="1314"/>
                    <a:pt x="11371" y="1183"/>
                  </a:cubicBezTo>
                  <a:cubicBezTo>
                    <a:pt x="11478" y="1143"/>
                    <a:pt x="11621" y="1087"/>
                    <a:pt x="11694" y="967"/>
                  </a:cubicBezTo>
                  <a:cubicBezTo>
                    <a:pt x="11707" y="946"/>
                    <a:pt x="11718" y="924"/>
                    <a:pt x="11726" y="903"/>
                  </a:cubicBezTo>
                  <a:cubicBezTo>
                    <a:pt x="11744" y="868"/>
                    <a:pt x="11756" y="836"/>
                    <a:pt x="11780" y="813"/>
                  </a:cubicBezTo>
                  <a:cubicBezTo>
                    <a:pt x="11808" y="787"/>
                    <a:pt x="11842" y="772"/>
                    <a:pt x="11881" y="755"/>
                  </a:cubicBezTo>
                  <a:cubicBezTo>
                    <a:pt x="11906" y="742"/>
                    <a:pt x="11936" y="731"/>
                    <a:pt x="11962" y="712"/>
                  </a:cubicBezTo>
                  <a:cubicBezTo>
                    <a:pt x="12161" y="579"/>
                    <a:pt x="12093" y="258"/>
                    <a:pt x="12069" y="153"/>
                  </a:cubicBezTo>
                  <a:lnTo>
                    <a:pt x="12067" y="140"/>
                  </a:lnTo>
                  <a:lnTo>
                    <a:pt x="12056" y="136"/>
                  </a:lnTo>
                  <a:cubicBezTo>
                    <a:pt x="11879" y="44"/>
                    <a:pt x="11684" y="1"/>
                    <a:pt x="114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296"/>
            <p:cNvSpPr/>
            <p:nvPr/>
          </p:nvSpPr>
          <p:spPr>
            <a:xfrm>
              <a:off x="6105950" y="1248985"/>
              <a:ext cx="27051" cy="15600"/>
            </a:xfrm>
            <a:custGeom>
              <a:rect b="b" l="l" r="r" t="t"/>
              <a:pathLst>
                <a:path extrusionOk="0" h="549" w="952">
                  <a:moveTo>
                    <a:pt x="647" y="0"/>
                  </a:moveTo>
                  <a:cubicBezTo>
                    <a:pt x="631" y="0"/>
                    <a:pt x="614" y="2"/>
                    <a:pt x="598" y="4"/>
                  </a:cubicBezTo>
                  <a:cubicBezTo>
                    <a:pt x="474" y="19"/>
                    <a:pt x="362" y="83"/>
                    <a:pt x="255" y="147"/>
                  </a:cubicBezTo>
                  <a:cubicBezTo>
                    <a:pt x="178" y="192"/>
                    <a:pt x="101" y="237"/>
                    <a:pt x="24" y="282"/>
                  </a:cubicBezTo>
                  <a:cubicBezTo>
                    <a:pt x="0" y="381"/>
                    <a:pt x="75" y="482"/>
                    <a:pt x="169" y="520"/>
                  </a:cubicBezTo>
                  <a:cubicBezTo>
                    <a:pt x="223" y="542"/>
                    <a:pt x="281" y="549"/>
                    <a:pt x="339" y="549"/>
                  </a:cubicBezTo>
                  <a:cubicBezTo>
                    <a:pt x="383" y="549"/>
                    <a:pt x="426" y="545"/>
                    <a:pt x="469" y="542"/>
                  </a:cubicBezTo>
                  <a:cubicBezTo>
                    <a:pt x="591" y="531"/>
                    <a:pt x="714" y="520"/>
                    <a:pt x="836" y="501"/>
                  </a:cubicBezTo>
                  <a:cubicBezTo>
                    <a:pt x="868" y="494"/>
                    <a:pt x="902" y="488"/>
                    <a:pt x="926" y="462"/>
                  </a:cubicBezTo>
                  <a:cubicBezTo>
                    <a:pt x="947" y="437"/>
                    <a:pt x="949" y="400"/>
                    <a:pt x="949" y="366"/>
                  </a:cubicBezTo>
                  <a:cubicBezTo>
                    <a:pt x="951" y="291"/>
                    <a:pt x="951" y="212"/>
                    <a:pt x="917" y="145"/>
                  </a:cubicBezTo>
                  <a:cubicBezTo>
                    <a:pt x="869" y="49"/>
                    <a:pt x="756" y="0"/>
                    <a:pt x="6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296"/>
            <p:cNvSpPr/>
            <p:nvPr/>
          </p:nvSpPr>
          <p:spPr>
            <a:xfrm>
              <a:off x="6105098" y="1248218"/>
              <a:ext cx="28699" cy="17134"/>
            </a:xfrm>
            <a:custGeom>
              <a:rect b="b" l="l" r="r" t="t"/>
              <a:pathLst>
                <a:path extrusionOk="0" h="603" w="1010">
                  <a:moveTo>
                    <a:pt x="673" y="54"/>
                  </a:moveTo>
                  <a:cubicBezTo>
                    <a:pt x="786" y="54"/>
                    <a:pt x="883" y="106"/>
                    <a:pt x="923" y="185"/>
                  </a:cubicBezTo>
                  <a:cubicBezTo>
                    <a:pt x="956" y="247"/>
                    <a:pt x="953" y="324"/>
                    <a:pt x="951" y="393"/>
                  </a:cubicBezTo>
                  <a:cubicBezTo>
                    <a:pt x="951" y="423"/>
                    <a:pt x="949" y="453"/>
                    <a:pt x="934" y="472"/>
                  </a:cubicBezTo>
                  <a:cubicBezTo>
                    <a:pt x="919" y="489"/>
                    <a:pt x="889" y="496"/>
                    <a:pt x="861" y="500"/>
                  </a:cubicBezTo>
                  <a:cubicBezTo>
                    <a:pt x="741" y="521"/>
                    <a:pt x="617" y="532"/>
                    <a:pt x="495" y="543"/>
                  </a:cubicBezTo>
                  <a:cubicBezTo>
                    <a:pt x="455" y="546"/>
                    <a:pt x="416" y="548"/>
                    <a:pt x="381" y="548"/>
                  </a:cubicBezTo>
                  <a:cubicBezTo>
                    <a:pt x="314" y="548"/>
                    <a:pt x="256" y="541"/>
                    <a:pt x="210" y="521"/>
                  </a:cubicBezTo>
                  <a:cubicBezTo>
                    <a:pt x="133" y="491"/>
                    <a:pt x="64" y="408"/>
                    <a:pt x="77" y="327"/>
                  </a:cubicBezTo>
                  <a:lnTo>
                    <a:pt x="298" y="196"/>
                  </a:lnTo>
                  <a:cubicBezTo>
                    <a:pt x="399" y="138"/>
                    <a:pt x="510" y="72"/>
                    <a:pt x="630" y="57"/>
                  </a:cubicBezTo>
                  <a:cubicBezTo>
                    <a:pt x="645" y="54"/>
                    <a:pt x="660" y="54"/>
                    <a:pt x="673" y="54"/>
                  </a:cubicBezTo>
                  <a:close/>
                  <a:moveTo>
                    <a:pt x="673" y="1"/>
                  </a:moveTo>
                  <a:cubicBezTo>
                    <a:pt x="658" y="1"/>
                    <a:pt x="641" y="1"/>
                    <a:pt x="624" y="3"/>
                  </a:cubicBezTo>
                  <a:cubicBezTo>
                    <a:pt x="493" y="20"/>
                    <a:pt x="375" y="89"/>
                    <a:pt x="272" y="151"/>
                  </a:cubicBezTo>
                  <a:lnTo>
                    <a:pt x="30" y="292"/>
                  </a:lnTo>
                  <a:lnTo>
                    <a:pt x="28" y="303"/>
                  </a:lnTo>
                  <a:cubicBezTo>
                    <a:pt x="0" y="419"/>
                    <a:pt x="88" y="530"/>
                    <a:pt x="189" y="571"/>
                  </a:cubicBezTo>
                  <a:cubicBezTo>
                    <a:pt x="240" y="592"/>
                    <a:pt x="298" y="603"/>
                    <a:pt x="371" y="603"/>
                  </a:cubicBezTo>
                  <a:cubicBezTo>
                    <a:pt x="414" y="603"/>
                    <a:pt x="454" y="599"/>
                    <a:pt x="501" y="594"/>
                  </a:cubicBezTo>
                  <a:cubicBezTo>
                    <a:pt x="621" y="586"/>
                    <a:pt x="748" y="575"/>
                    <a:pt x="870" y="554"/>
                  </a:cubicBezTo>
                  <a:cubicBezTo>
                    <a:pt x="906" y="547"/>
                    <a:pt x="947" y="539"/>
                    <a:pt x="975" y="506"/>
                  </a:cubicBezTo>
                  <a:cubicBezTo>
                    <a:pt x="1005" y="472"/>
                    <a:pt x="1005" y="425"/>
                    <a:pt x="1005" y="395"/>
                  </a:cubicBezTo>
                  <a:cubicBezTo>
                    <a:pt x="1007" y="322"/>
                    <a:pt x="1009" y="234"/>
                    <a:pt x="971" y="159"/>
                  </a:cubicBezTo>
                  <a:cubicBezTo>
                    <a:pt x="921" y="61"/>
                    <a:pt x="808" y="1"/>
                    <a:pt x="6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296"/>
            <p:cNvSpPr/>
            <p:nvPr/>
          </p:nvSpPr>
          <p:spPr>
            <a:xfrm>
              <a:off x="6124362" y="1262908"/>
              <a:ext cx="75527" cy="70100"/>
            </a:xfrm>
            <a:custGeom>
              <a:rect b="b" l="l" r="r" t="t"/>
              <a:pathLst>
                <a:path extrusionOk="0" h="2467" w="2658">
                  <a:moveTo>
                    <a:pt x="1154" y="1"/>
                  </a:moveTo>
                  <a:cubicBezTo>
                    <a:pt x="1068" y="1"/>
                    <a:pt x="990" y="28"/>
                    <a:pt x="948" y="101"/>
                  </a:cubicBezTo>
                  <a:cubicBezTo>
                    <a:pt x="869" y="236"/>
                    <a:pt x="978" y="399"/>
                    <a:pt x="1081" y="514"/>
                  </a:cubicBezTo>
                  <a:cubicBezTo>
                    <a:pt x="1186" y="630"/>
                    <a:pt x="1293" y="793"/>
                    <a:pt x="1214" y="928"/>
                  </a:cubicBezTo>
                  <a:cubicBezTo>
                    <a:pt x="1180" y="981"/>
                    <a:pt x="1122" y="1016"/>
                    <a:pt x="1062" y="1039"/>
                  </a:cubicBezTo>
                  <a:cubicBezTo>
                    <a:pt x="960" y="1083"/>
                    <a:pt x="849" y="1104"/>
                    <a:pt x="738" y="1104"/>
                  </a:cubicBezTo>
                  <a:cubicBezTo>
                    <a:pt x="728" y="1104"/>
                    <a:pt x="718" y="1104"/>
                    <a:pt x="708" y="1104"/>
                  </a:cubicBezTo>
                  <a:cubicBezTo>
                    <a:pt x="690" y="1103"/>
                    <a:pt x="670" y="1102"/>
                    <a:pt x="651" y="1102"/>
                  </a:cubicBezTo>
                  <a:cubicBezTo>
                    <a:pt x="594" y="1102"/>
                    <a:pt x="537" y="1109"/>
                    <a:pt x="500" y="1151"/>
                  </a:cubicBezTo>
                  <a:cubicBezTo>
                    <a:pt x="455" y="1204"/>
                    <a:pt x="475" y="1292"/>
                    <a:pt x="524" y="1341"/>
                  </a:cubicBezTo>
                  <a:cubicBezTo>
                    <a:pt x="571" y="1393"/>
                    <a:pt x="642" y="1416"/>
                    <a:pt x="710" y="1438"/>
                  </a:cubicBezTo>
                  <a:lnTo>
                    <a:pt x="942" y="1513"/>
                  </a:lnTo>
                  <a:cubicBezTo>
                    <a:pt x="993" y="1530"/>
                    <a:pt x="1049" y="1551"/>
                    <a:pt x="1075" y="1598"/>
                  </a:cubicBezTo>
                  <a:cubicBezTo>
                    <a:pt x="1124" y="1697"/>
                    <a:pt x="997" y="1798"/>
                    <a:pt x="886" y="1806"/>
                  </a:cubicBezTo>
                  <a:cubicBezTo>
                    <a:pt x="872" y="1808"/>
                    <a:pt x="857" y="1808"/>
                    <a:pt x="843" y="1808"/>
                  </a:cubicBezTo>
                  <a:cubicBezTo>
                    <a:pt x="687" y="1808"/>
                    <a:pt x="535" y="1739"/>
                    <a:pt x="378" y="1733"/>
                  </a:cubicBezTo>
                  <a:cubicBezTo>
                    <a:pt x="374" y="1733"/>
                    <a:pt x="370" y="1733"/>
                    <a:pt x="366" y="1733"/>
                  </a:cubicBezTo>
                  <a:cubicBezTo>
                    <a:pt x="195" y="1733"/>
                    <a:pt x="0" y="1858"/>
                    <a:pt x="38" y="2021"/>
                  </a:cubicBezTo>
                  <a:cubicBezTo>
                    <a:pt x="145" y="2051"/>
                    <a:pt x="252" y="2081"/>
                    <a:pt x="359" y="2108"/>
                  </a:cubicBezTo>
                  <a:cubicBezTo>
                    <a:pt x="348" y="2233"/>
                    <a:pt x="380" y="2361"/>
                    <a:pt x="449" y="2466"/>
                  </a:cubicBezTo>
                  <a:cubicBezTo>
                    <a:pt x="653" y="2443"/>
                    <a:pt x="854" y="2419"/>
                    <a:pt x="1055" y="2395"/>
                  </a:cubicBezTo>
                  <a:cubicBezTo>
                    <a:pt x="1130" y="2387"/>
                    <a:pt x="1216" y="2372"/>
                    <a:pt x="1252" y="2306"/>
                  </a:cubicBezTo>
                  <a:cubicBezTo>
                    <a:pt x="1270" y="2273"/>
                    <a:pt x="1272" y="2237"/>
                    <a:pt x="1282" y="2203"/>
                  </a:cubicBezTo>
                  <a:cubicBezTo>
                    <a:pt x="1300" y="2141"/>
                    <a:pt x="1340" y="2085"/>
                    <a:pt x="1383" y="2033"/>
                  </a:cubicBezTo>
                  <a:cubicBezTo>
                    <a:pt x="1495" y="1892"/>
                    <a:pt x="1608" y="1751"/>
                    <a:pt x="1722" y="1607"/>
                  </a:cubicBezTo>
                  <a:cubicBezTo>
                    <a:pt x="1758" y="1564"/>
                    <a:pt x="1797" y="1517"/>
                    <a:pt x="1850" y="1500"/>
                  </a:cubicBezTo>
                  <a:cubicBezTo>
                    <a:pt x="1865" y="1496"/>
                    <a:pt x="1879" y="1494"/>
                    <a:pt x="1894" y="1494"/>
                  </a:cubicBezTo>
                  <a:cubicBezTo>
                    <a:pt x="1952" y="1494"/>
                    <a:pt x="2010" y="1521"/>
                    <a:pt x="2064" y="1539"/>
                  </a:cubicBezTo>
                  <a:cubicBezTo>
                    <a:pt x="2115" y="1555"/>
                    <a:pt x="2168" y="1563"/>
                    <a:pt x="2220" y="1563"/>
                  </a:cubicBezTo>
                  <a:cubicBezTo>
                    <a:pt x="2327" y="1563"/>
                    <a:pt x="2433" y="1529"/>
                    <a:pt x="2510" y="1457"/>
                  </a:cubicBezTo>
                  <a:cubicBezTo>
                    <a:pt x="2628" y="1348"/>
                    <a:pt x="2658" y="1151"/>
                    <a:pt x="2562" y="1026"/>
                  </a:cubicBezTo>
                  <a:cubicBezTo>
                    <a:pt x="2454" y="891"/>
                    <a:pt x="2242" y="868"/>
                    <a:pt x="2163" y="718"/>
                  </a:cubicBezTo>
                  <a:cubicBezTo>
                    <a:pt x="2118" y="632"/>
                    <a:pt x="2129" y="532"/>
                    <a:pt x="2120" y="437"/>
                  </a:cubicBezTo>
                  <a:cubicBezTo>
                    <a:pt x="2114" y="343"/>
                    <a:pt x="2071" y="236"/>
                    <a:pt x="1979" y="212"/>
                  </a:cubicBezTo>
                  <a:cubicBezTo>
                    <a:pt x="1964" y="209"/>
                    <a:pt x="1950" y="208"/>
                    <a:pt x="1935" y="208"/>
                  </a:cubicBezTo>
                  <a:cubicBezTo>
                    <a:pt x="1905" y="208"/>
                    <a:pt x="1874" y="213"/>
                    <a:pt x="1844" y="214"/>
                  </a:cubicBezTo>
                  <a:cubicBezTo>
                    <a:pt x="1836" y="215"/>
                    <a:pt x="1827" y="215"/>
                    <a:pt x="1819" y="215"/>
                  </a:cubicBezTo>
                  <a:cubicBezTo>
                    <a:pt x="1664" y="215"/>
                    <a:pt x="1521" y="121"/>
                    <a:pt x="1379" y="54"/>
                  </a:cubicBezTo>
                  <a:cubicBezTo>
                    <a:pt x="1311" y="23"/>
                    <a:pt x="1230" y="1"/>
                    <a:pt x="11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296"/>
            <p:cNvSpPr/>
            <p:nvPr/>
          </p:nvSpPr>
          <p:spPr>
            <a:xfrm>
              <a:off x="6124249" y="1262169"/>
              <a:ext cx="76380" cy="71634"/>
            </a:xfrm>
            <a:custGeom>
              <a:rect b="b" l="l" r="r" t="t"/>
              <a:pathLst>
                <a:path extrusionOk="0" h="2521" w="2688">
                  <a:moveTo>
                    <a:pt x="1158" y="54"/>
                  </a:moveTo>
                  <a:cubicBezTo>
                    <a:pt x="1224" y="54"/>
                    <a:pt x="1304" y="71"/>
                    <a:pt x="1372" y="103"/>
                  </a:cubicBezTo>
                  <a:cubicBezTo>
                    <a:pt x="1404" y="118"/>
                    <a:pt x="1436" y="135"/>
                    <a:pt x="1466" y="150"/>
                  </a:cubicBezTo>
                  <a:cubicBezTo>
                    <a:pt x="1580" y="208"/>
                    <a:pt x="1698" y="268"/>
                    <a:pt x="1826" y="268"/>
                  </a:cubicBezTo>
                  <a:lnTo>
                    <a:pt x="1850" y="268"/>
                  </a:lnTo>
                  <a:cubicBezTo>
                    <a:pt x="1861" y="266"/>
                    <a:pt x="1876" y="266"/>
                    <a:pt x="1888" y="264"/>
                  </a:cubicBezTo>
                  <a:cubicBezTo>
                    <a:pt x="1907" y="263"/>
                    <a:pt x="1927" y="261"/>
                    <a:pt x="1945" y="261"/>
                  </a:cubicBezTo>
                  <a:cubicBezTo>
                    <a:pt x="1956" y="261"/>
                    <a:pt x="1967" y="261"/>
                    <a:pt x="1976" y="264"/>
                  </a:cubicBezTo>
                  <a:cubicBezTo>
                    <a:pt x="2056" y="285"/>
                    <a:pt x="2092" y="382"/>
                    <a:pt x="2098" y="465"/>
                  </a:cubicBezTo>
                  <a:cubicBezTo>
                    <a:pt x="2101" y="489"/>
                    <a:pt x="2101" y="513"/>
                    <a:pt x="2103" y="538"/>
                  </a:cubicBezTo>
                  <a:cubicBezTo>
                    <a:pt x="2105" y="611"/>
                    <a:pt x="2107" y="688"/>
                    <a:pt x="2143" y="755"/>
                  </a:cubicBezTo>
                  <a:cubicBezTo>
                    <a:pt x="2188" y="845"/>
                    <a:pt x="2278" y="892"/>
                    <a:pt x="2362" y="939"/>
                  </a:cubicBezTo>
                  <a:cubicBezTo>
                    <a:pt x="2433" y="975"/>
                    <a:pt x="2499" y="1012"/>
                    <a:pt x="2544" y="1070"/>
                  </a:cubicBezTo>
                  <a:cubicBezTo>
                    <a:pt x="2630" y="1179"/>
                    <a:pt x="2608" y="1359"/>
                    <a:pt x="2497" y="1462"/>
                  </a:cubicBezTo>
                  <a:cubicBezTo>
                    <a:pt x="2428" y="1526"/>
                    <a:pt x="2330" y="1562"/>
                    <a:pt x="2223" y="1562"/>
                  </a:cubicBezTo>
                  <a:cubicBezTo>
                    <a:pt x="2173" y="1562"/>
                    <a:pt x="2124" y="1554"/>
                    <a:pt x="2077" y="1539"/>
                  </a:cubicBezTo>
                  <a:cubicBezTo>
                    <a:pt x="2064" y="1535"/>
                    <a:pt x="2051" y="1530"/>
                    <a:pt x="2038" y="1526"/>
                  </a:cubicBezTo>
                  <a:cubicBezTo>
                    <a:pt x="1992" y="1510"/>
                    <a:pt x="1941" y="1494"/>
                    <a:pt x="1894" y="1494"/>
                  </a:cubicBezTo>
                  <a:cubicBezTo>
                    <a:pt x="1878" y="1494"/>
                    <a:pt x="1863" y="1496"/>
                    <a:pt x="1848" y="1500"/>
                  </a:cubicBezTo>
                  <a:cubicBezTo>
                    <a:pt x="1784" y="1520"/>
                    <a:pt x="1736" y="1575"/>
                    <a:pt x="1704" y="1618"/>
                  </a:cubicBezTo>
                  <a:lnTo>
                    <a:pt x="1366" y="2044"/>
                  </a:lnTo>
                  <a:cubicBezTo>
                    <a:pt x="1325" y="2094"/>
                    <a:pt x="1278" y="2152"/>
                    <a:pt x="1261" y="2222"/>
                  </a:cubicBezTo>
                  <a:cubicBezTo>
                    <a:pt x="1256" y="2235"/>
                    <a:pt x="1254" y="2246"/>
                    <a:pt x="1252" y="2259"/>
                  </a:cubicBezTo>
                  <a:cubicBezTo>
                    <a:pt x="1248" y="2280"/>
                    <a:pt x="1244" y="2302"/>
                    <a:pt x="1233" y="2319"/>
                  </a:cubicBezTo>
                  <a:cubicBezTo>
                    <a:pt x="1205" y="2372"/>
                    <a:pt x="1132" y="2387"/>
                    <a:pt x="1057" y="2396"/>
                  </a:cubicBezTo>
                  <a:lnTo>
                    <a:pt x="468" y="2464"/>
                  </a:lnTo>
                  <a:cubicBezTo>
                    <a:pt x="408" y="2368"/>
                    <a:pt x="380" y="2250"/>
                    <a:pt x="391" y="2137"/>
                  </a:cubicBezTo>
                  <a:lnTo>
                    <a:pt x="393" y="2115"/>
                  </a:lnTo>
                  <a:lnTo>
                    <a:pt x="65" y="2025"/>
                  </a:lnTo>
                  <a:cubicBezTo>
                    <a:pt x="59" y="1972"/>
                    <a:pt x="82" y="1931"/>
                    <a:pt x="104" y="1903"/>
                  </a:cubicBezTo>
                  <a:cubicBezTo>
                    <a:pt x="160" y="1834"/>
                    <a:pt x="267" y="1785"/>
                    <a:pt x="367" y="1785"/>
                  </a:cubicBezTo>
                  <a:lnTo>
                    <a:pt x="380" y="1785"/>
                  </a:lnTo>
                  <a:cubicBezTo>
                    <a:pt x="453" y="1789"/>
                    <a:pt x="528" y="1807"/>
                    <a:pt x="599" y="1824"/>
                  </a:cubicBezTo>
                  <a:cubicBezTo>
                    <a:pt x="681" y="1842"/>
                    <a:pt x="765" y="1862"/>
                    <a:pt x="850" y="1862"/>
                  </a:cubicBezTo>
                  <a:cubicBezTo>
                    <a:pt x="864" y="1862"/>
                    <a:pt x="878" y="1861"/>
                    <a:pt x="892" y="1860"/>
                  </a:cubicBezTo>
                  <a:cubicBezTo>
                    <a:pt x="976" y="1854"/>
                    <a:pt x="1061" y="1802"/>
                    <a:pt x="1098" y="1736"/>
                  </a:cubicBezTo>
                  <a:cubicBezTo>
                    <a:pt x="1121" y="1695"/>
                    <a:pt x="1121" y="1652"/>
                    <a:pt x="1102" y="1612"/>
                  </a:cubicBezTo>
                  <a:cubicBezTo>
                    <a:pt x="1072" y="1556"/>
                    <a:pt x="1012" y="1532"/>
                    <a:pt x="954" y="1513"/>
                  </a:cubicBezTo>
                  <a:lnTo>
                    <a:pt x="721" y="1438"/>
                  </a:lnTo>
                  <a:cubicBezTo>
                    <a:pt x="661" y="1419"/>
                    <a:pt x="592" y="1397"/>
                    <a:pt x="547" y="1350"/>
                  </a:cubicBezTo>
                  <a:cubicBezTo>
                    <a:pt x="507" y="1310"/>
                    <a:pt x="489" y="1237"/>
                    <a:pt x="526" y="1194"/>
                  </a:cubicBezTo>
                  <a:cubicBezTo>
                    <a:pt x="556" y="1159"/>
                    <a:pt x="607" y="1155"/>
                    <a:pt x="656" y="1155"/>
                  </a:cubicBezTo>
                  <a:cubicBezTo>
                    <a:pt x="670" y="1155"/>
                    <a:pt x="684" y="1155"/>
                    <a:pt x="697" y="1155"/>
                  </a:cubicBezTo>
                  <a:lnTo>
                    <a:pt x="712" y="1157"/>
                  </a:lnTo>
                  <a:cubicBezTo>
                    <a:pt x="718" y="1158"/>
                    <a:pt x="723" y="1158"/>
                    <a:pt x="729" y="1158"/>
                  </a:cubicBezTo>
                  <a:cubicBezTo>
                    <a:pt x="846" y="1158"/>
                    <a:pt x="966" y="1136"/>
                    <a:pt x="1074" y="1091"/>
                  </a:cubicBezTo>
                  <a:cubicBezTo>
                    <a:pt x="1126" y="1070"/>
                    <a:pt x="1201" y="1033"/>
                    <a:pt x="1241" y="967"/>
                  </a:cubicBezTo>
                  <a:cubicBezTo>
                    <a:pt x="1310" y="851"/>
                    <a:pt x="1265" y="701"/>
                    <a:pt x="1106" y="523"/>
                  </a:cubicBezTo>
                  <a:cubicBezTo>
                    <a:pt x="963" y="363"/>
                    <a:pt x="920" y="234"/>
                    <a:pt x="974" y="142"/>
                  </a:cubicBezTo>
                  <a:cubicBezTo>
                    <a:pt x="1016" y="69"/>
                    <a:pt x="1098" y="54"/>
                    <a:pt x="1158" y="54"/>
                  </a:cubicBezTo>
                  <a:close/>
                  <a:moveTo>
                    <a:pt x="1158" y="0"/>
                  </a:moveTo>
                  <a:cubicBezTo>
                    <a:pt x="1051" y="0"/>
                    <a:pt x="972" y="39"/>
                    <a:pt x="929" y="114"/>
                  </a:cubicBezTo>
                  <a:cubicBezTo>
                    <a:pt x="860" y="230"/>
                    <a:pt x="907" y="380"/>
                    <a:pt x="1066" y="558"/>
                  </a:cubicBezTo>
                  <a:cubicBezTo>
                    <a:pt x="1207" y="718"/>
                    <a:pt x="1252" y="845"/>
                    <a:pt x="1194" y="939"/>
                  </a:cubicBezTo>
                  <a:cubicBezTo>
                    <a:pt x="1171" y="980"/>
                    <a:pt x="1126" y="1012"/>
                    <a:pt x="1055" y="1042"/>
                  </a:cubicBezTo>
                  <a:cubicBezTo>
                    <a:pt x="956" y="1081"/>
                    <a:pt x="848" y="1104"/>
                    <a:pt x="740" y="1104"/>
                  </a:cubicBezTo>
                  <a:cubicBezTo>
                    <a:pt x="731" y="1104"/>
                    <a:pt x="721" y="1104"/>
                    <a:pt x="712" y="1104"/>
                  </a:cubicBezTo>
                  <a:lnTo>
                    <a:pt x="699" y="1102"/>
                  </a:lnTo>
                  <a:cubicBezTo>
                    <a:pt x="684" y="1101"/>
                    <a:pt x="669" y="1101"/>
                    <a:pt x="653" y="1101"/>
                  </a:cubicBezTo>
                  <a:cubicBezTo>
                    <a:pt x="592" y="1101"/>
                    <a:pt x="528" y="1109"/>
                    <a:pt x="485" y="1160"/>
                  </a:cubicBezTo>
                  <a:cubicBezTo>
                    <a:pt x="427" y="1226"/>
                    <a:pt x="453" y="1329"/>
                    <a:pt x="509" y="1387"/>
                  </a:cubicBezTo>
                  <a:cubicBezTo>
                    <a:pt x="562" y="1445"/>
                    <a:pt x="642" y="1470"/>
                    <a:pt x="706" y="1490"/>
                  </a:cubicBezTo>
                  <a:lnTo>
                    <a:pt x="937" y="1565"/>
                  </a:lnTo>
                  <a:cubicBezTo>
                    <a:pt x="987" y="1579"/>
                    <a:pt x="1034" y="1599"/>
                    <a:pt x="1053" y="1637"/>
                  </a:cubicBezTo>
                  <a:cubicBezTo>
                    <a:pt x="1066" y="1661"/>
                    <a:pt x="1066" y="1684"/>
                    <a:pt x="1051" y="1710"/>
                  </a:cubicBezTo>
                  <a:cubicBezTo>
                    <a:pt x="1023" y="1759"/>
                    <a:pt x="954" y="1800"/>
                    <a:pt x="888" y="1807"/>
                  </a:cubicBezTo>
                  <a:cubicBezTo>
                    <a:pt x="876" y="1807"/>
                    <a:pt x="864" y="1808"/>
                    <a:pt x="851" y="1808"/>
                  </a:cubicBezTo>
                  <a:cubicBezTo>
                    <a:pt x="772" y="1808"/>
                    <a:pt x="693" y="1791"/>
                    <a:pt x="612" y="1770"/>
                  </a:cubicBezTo>
                  <a:cubicBezTo>
                    <a:pt x="537" y="1753"/>
                    <a:pt x="459" y="1736"/>
                    <a:pt x="382" y="1732"/>
                  </a:cubicBezTo>
                  <a:lnTo>
                    <a:pt x="367" y="1732"/>
                  </a:lnTo>
                  <a:cubicBezTo>
                    <a:pt x="249" y="1732"/>
                    <a:pt x="127" y="1787"/>
                    <a:pt x="61" y="1869"/>
                  </a:cubicBezTo>
                  <a:cubicBezTo>
                    <a:pt x="18" y="1924"/>
                    <a:pt x="1" y="1989"/>
                    <a:pt x="16" y="2053"/>
                  </a:cubicBezTo>
                  <a:lnTo>
                    <a:pt x="20" y="2068"/>
                  </a:lnTo>
                  <a:lnTo>
                    <a:pt x="335" y="2156"/>
                  </a:lnTo>
                  <a:cubicBezTo>
                    <a:pt x="329" y="2280"/>
                    <a:pt x="363" y="2404"/>
                    <a:pt x="432" y="2507"/>
                  </a:cubicBezTo>
                  <a:lnTo>
                    <a:pt x="440" y="2520"/>
                  </a:lnTo>
                  <a:lnTo>
                    <a:pt x="1064" y="2449"/>
                  </a:lnTo>
                  <a:cubicBezTo>
                    <a:pt x="1151" y="2439"/>
                    <a:pt x="1239" y="2419"/>
                    <a:pt x="1280" y="2344"/>
                  </a:cubicBezTo>
                  <a:cubicBezTo>
                    <a:pt x="1293" y="2321"/>
                    <a:pt x="1299" y="2293"/>
                    <a:pt x="1304" y="2269"/>
                  </a:cubicBezTo>
                  <a:cubicBezTo>
                    <a:pt x="1306" y="2259"/>
                    <a:pt x="1308" y="2248"/>
                    <a:pt x="1312" y="2237"/>
                  </a:cubicBezTo>
                  <a:cubicBezTo>
                    <a:pt x="1327" y="2177"/>
                    <a:pt x="1370" y="2124"/>
                    <a:pt x="1406" y="2077"/>
                  </a:cubicBezTo>
                  <a:lnTo>
                    <a:pt x="1747" y="1650"/>
                  </a:lnTo>
                  <a:cubicBezTo>
                    <a:pt x="1784" y="1605"/>
                    <a:pt x="1818" y="1565"/>
                    <a:pt x="1863" y="1552"/>
                  </a:cubicBezTo>
                  <a:cubicBezTo>
                    <a:pt x="1873" y="1549"/>
                    <a:pt x="1884" y="1547"/>
                    <a:pt x="1896" y="1547"/>
                  </a:cubicBezTo>
                  <a:cubicBezTo>
                    <a:pt x="1935" y="1547"/>
                    <a:pt x="1978" y="1562"/>
                    <a:pt x="2019" y="1577"/>
                  </a:cubicBezTo>
                  <a:cubicBezTo>
                    <a:pt x="2034" y="1582"/>
                    <a:pt x="2047" y="1586"/>
                    <a:pt x="2062" y="1590"/>
                  </a:cubicBezTo>
                  <a:cubicBezTo>
                    <a:pt x="2113" y="1607"/>
                    <a:pt x="2169" y="1616"/>
                    <a:pt x="2223" y="1616"/>
                  </a:cubicBezTo>
                  <a:cubicBezTo>
                    <a:pt x="2345" y="1616"/>
                    <a:pt x="2454" y="1575"/>
                    <a:pt x="2533" y="1502"/>
                  </a:cubicBezTo>
                  <a:cubicBezTo>
                    <a:pt x="2664" y="1380"/>
                    <a:pt x="2688" y="1166"/>
                    <a:pt x="2585" y="1035"/>
                  </a:cubicBezTo>
                  <a:cubicBezTo>
                    <a:pt x="2533" y="971"/>
                    <a:pt x="2461" y="930"/>
                    <a:pt x="2388" y="892"/>
                  </a:cubicBezTo>
                  <a:cubicBezTo>
                    <a:pt x="2306" y="847"/>
                    <a:pt x="2229" y="804"/>
                    <a:pt x="2191" y="731"/>
                  </a:cubicBezTo>
                  <a:cubicBezTo>
                    <a:pt x="2161" y="673"/>
                    <a:pt x="2158" y="607"/>
                    <a:pt x="2156" y="536"/>
                  </a:cubicBezTo>
                  <a:cubicBezTo>
                    <a:pt x="2154" y="510"/>
                    <a:pt x="2154" y="487"/>
                    <a:pt x="2152" y="461"/>
                  </a:cubicBezTo>
                  <a:cubicBezTo>
                    <a:pt x="2143" y="358"/>
                    <a:pt x="2096" y="240"/>
                    <a:pt x="1989" y="213"/>
                  </a:cubicBezTo>
                  <a:cubicBezTo>
                    <a:pt x="1974" y="208"/>
                    <a:pt x="1957" y="207"/>
                    <a:pt x="1939" y="207"/>
                  </a:cubicBezTo>
                  <a:cubicBezTo>
                    <a:pt x="1921" y="207"/>
                    <a:pt x="1901" y="208"/>
                    <a:pt x="1882" y="210"/>
                  </a:cubicBezTo>
                  <a:cubicBezTo>
                    <a:pt x="1869" y="213"/>
                    <a:pt x="1858" y="213"/>
                    <a:pt x="1846" y="215"/>
                  </a:cubicBezTo>
                  <a:lnTo>
                    <a:pt x="1826" y="215"/>
                  </a:lnTo>
                  <a:cubicBezTo>
                    <a:pt x="1711" y="215"/>
                    <a:pt x="1599" y="159"/>
                    <a:pt x="1492" y="103"/>
                  </a:cubicBezTo>
                  <a:cubicBezTo>
                    <a:pt x="1460" y="86"/>
                    <a:pt x="1428" y="71"/>
                    <a:pt x="1396" y="56"/>
                  </a:cubicBezTo>
                  <a:cubicBezTo>
                    <a:pt x="1319" y="20"/>
                    <a:pt x="1233" y="0"/>
                    <a:pt x="11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296"/>
            <p:cNvSpPr/>
            <p:nvPr/>
          </p:nvSpPr>
          <p:spPr>
            <a:xfrm>
              <a:off x="6179001" y="1306693"/>
              <a:ext cx="96753" cy="65781"/>
            </a:xfrm>
            <a:custGeom>
              <a:rect b="b" l="l" r="r" t="t"/>
              <a:pathLst>
                <a:path extrusionOk="0" h="2315" w="3405">
                  <a:moveTo>
                    <a:pt x="1525" y="0"/>
                  </a:moveTo>
                  <a:cubicBezTo>
                    <a:pt x="1508" y="0"/>
                    <a:pt x="1490" y="1"/>
                    <a:pt x="1472" y="2"/>
                  </a:cubicBezTo>
                  <a:cubicBezTo>
                    <a:pt x="1095" y="25"/>
                    <a:pt x="756" y="227"/>
                    <a:pt x="435" y="422"/>
                  </a:cubicBezTo>
                  <a:cubicBezTo>
                    <a:pt x="291" y="510"/>
                    <a:pt x="141" y="604"/>
                    <a:pt x="71" y="756"/>
                  </a:cubicBezTo>
                  <a:cubicBezTo>
                    <a:pt x="0" y="908"/>
                    <a:pt x="56" y="1129"/>
                    <a:pt x="216" y="1169"/>
                  </a:cubicBezTo>
                  <a:cubicBezTo>
                    <a:pt x="137" y="1281"/>
                    <a:pt x="214" y="1444"/>
                    <a:pt x="326" y="1521"/>
                  </a:cubicBezTo>
                  <a:cubicBezTo>
                    <a:pt x="439" y="1600"/>
                    <a:pt x="579" y="1630"/>
                    <a:pt x="690" y="1709"/>
                  </a:cubicBezTo>
                  <a:cubicBezTo>
                    <a:pt x="778" y="1771"/>
                    <a:pt x="846" y="1859"/>
                    <a:pt x="938" y="1917"/>
                  </a:cubicBezTo>
                  <a:cubicBezTo>
                    <a:pt x="1026" y="1971"/>
                    <a:pt x="1131" y="1992"/>
                    <a:pt x="1234" y="2011"/>
                  </a:cubicBezTo>
                  <a:cubicBezTo>
                    <a:pt x="1481" y="2061"/>
                    <a:pt x="1729" y="2108"/>
                    <a:pt x="1980" y="2116"/>
                  </a:cubicBezTo>
                  <a:cubicBezTo>
                    <a:pt x="2083" y="2121"/>
                    <a:pt x="2196" y="2123"/>
                    <a:pt x="2269" y="2194"/>
                  </a:cubicBezTo>
                  <a:cubicBezTo>
                    <a:pt x="2295" y="2219"/>
                    <a:pt x="2312" y="2251"/>
                    <a:pt x="2340" y="2273"/>
                  </a:cubicBezTo>
                  <a:cubicBezTo>
                    <a:pt x="2385" y="2307"/>
                    <a:pt x="2442" y="2309"/>
                    <a:pt x="2498" y="2311"/>
                  </a:cubicBezTo>
                  <a:cubicBezTo>
                    <a:pt x="2531" y="2313"/>
                    <a:pt x="2565" y="2314"/>
                    <a:pt x="2599" y="2314"/>
                  </a:cubicBezTo>
                  <a:cubicBezTo>
                    <a:pt x="2671" y="2314"/>
                    <a:pt x="2744" y="2308"/>
                    <a:pt x="2811" y="2281"/>
                  </a:cubicBezTo>
                  <a:cubicBezTo>
                    <a:pt x="2910" y="2243"/>
                    <a:pt x="2995" y="2151"/>
                    <a:pt x="2993" y="2044"/>
                  </a:cubicBezTo>
                  <a:cubicBezTo>
                    <a:pt x="2989" y="1885"/>
                    <a:pt x="2798" y="1716"/>
                    <a:pt x="2905" y="1596"/>
                  </a:cubicBezTo>
                  <a:cubicBezTo>
                    <a:pt x="2933" y="1566"/>
                    <a:pt x="2976" y="1551"/>
                    <a:pt x="3002" y="1517"/>
                  </a:cubicBezTo>
                  <a:cubicBezTo>
                    <a:pt x="3025" y="1484"/>
                    <a:pt x="3027" y="1442"/>
                    <a:pt x="3040" y="1403"/>
                  </a:cubicBezTo>
                  <a:cubicBezTo>
                    <a:pt x="3083" y="1277"/>
                    <a:pt x="3227" y="1214"/>
                    <a:pt x="3304" y="1105"/>
                  </a:cubicBezTo>
                  <a:cubicBezTo>
                    <a:pt x="3404" y="970"/>
                    <a:pt x="3387" y="775"/>
                    <a:pt x="3306" y="627"/>
                  </a:cubicBezTo>
                  <a:cubicBezTo>
                    <a:pt x="3227" y="477"/>
                    <a:pt x="3094" y="366"/>
                    <a:pt x="2965" y="257"/>
                  </a:cubicBezTo>
                  <a:cubicBezTo>
                    <a:pt x="2906" y="206"/>
                    <a:pt x="2834" y="154"/>
                    <a:pt x="2761" y="154"/>
                  </a:cubicBezTo>
                  <a:cubicBezTo>
                    <a:pt x="2747" y="154"/>
                    <a:pt x="2733" y="156"/>
                    <a:pt x="2719" y="160"/>
                  </a:cubicBezTo>
                  <a:cubicBezTo>
                    <a:pt x="2618" y="190"/>
                    <a:pt x="2588" y="312"/>
                    <a:pt x="2532" y="400"/>
                  </a:cubicBezTo>
                  <a:cubicBezTo>
                    <a:pt x="2461" y="515"/>
                    <a:pt x="2326" y="585"/>
                    <a:pt x="2191" y="585"/>
                  </a:cubicBezTo>
                  <a:cubicBezTo>
                    <a:pt x="2160" y="585"/>
                    <a:pt x="2130" y="581"/>
                    <a:pt x="2100" y="574"/>
                  </a:cubicBezTo>
                  <a:cubicBezTo>
                    <a:pt x="2160" y="415"/>
                    <a:pt x="2085" y="229"/>
                    <a:pt x="1950" y="126"/>
                  </a:cubicBezTo>
                  <a:cubicBezTo>
                    <a:pt x="1831" y="34"/>
                    <a:pt x="1676" y="0"/>
                    <a:pt x="15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296"/>
            <p:cNvSpPr/>
            <p:nvPr/>
          </p:nvSpPr>
          <p:spPr>
            <a:xfrm>
              <a:off x="6179058" y="1305925"/>
              <a:ext cx="97236" cy="67315"/>
            </a:xfrm>
            <a:custGeom>
              <a:rect b="b" l="l" r="r" t="t"/>
              <a:pathLst>
                <a:path extrusionOk="0" h="2369" w="3422">
                  <a:moveTo>
                    <a:pt x="1530" y="54"/>
                  </a:moveTo>
                  <a:cubicBezTo>
                    <a:pt x="1643" y="54"/>
                    <a:pt x="1804" y="76"/>
                    <a:pt x="1933" y="174"/>
                  </a:cubicBezTo>
                  <a:cubicBezTo>
                    <a:pt x="2066" y="277"/>
                    <a:pt x="2126" y="453"/>
                    <a:pt x="2074" y="590"/>
                  </a:cubicBezTo>
                  <a:lnTo>
                    <a:pt x="2063" y="618"/>
                  </a:lnTo>
                  <a:lnTo>
                    <a:pt x="2091" y="627"/>
                  </a:lnTo>
                  <a:cubicBezTo>
                    <a:pt x="2123" y="635"/>
                    <a:pt x="2158" y="639"/>
                    <a:pt x="2192" y="639"/>
                  </a:cubicBezTo>
                  <a:cubicBezTo>
                    <a:pt x="2338" y="639"/>
                    <a:pt x="2479" y="562"/>
                    <a:pt x="2554" y="442"/>
                  </a:cubicBezTo>
                  <a:cubicBezTo>
                    <a:pt x="2569" y="419"/>
                    <a:pt x="2582" y="393"/>
                    <a:pt x="2595" y="367"/>
                  </a:cubicBezTo>
                  <a:cubicBezTo>
                    <a:pt x="2629" y="299"/>
                    <a:pt x="2661" y="232"/>
                    <a:pt x="2725" y="213"/>
                  </a:cubicBezTo>
                  <a:cubicBezTo>
                    <a:pt x="2736" y="210"/>
                    <a:pt x="2747" y="208"/>
                    <a:pt x="2758" y="208"/>
                  </a:cubicBezTo>
                  <a:cubicBezTo>
                    <a:pt x="2821" y="208"/>
                    <a:pt x="2890" y="256"/>
                    <a:pt x="2946" y="305"/>
                  </a:cubicBezTo>
                  <a:cubicBezTo>
                    <a:pt x="3073" y="410"/>
                    <a:pt x="3201" y="522"/>
                    <a:pt x="3280" y="665"/>
                  </a:cubicBezTo>
                  <a:cubicBezTo>
                    <a:pt x="3345" y="785"/>
                    <a:pt x="3383" y="976"/>
                    <a:pt x="3280" y="1117"/>
                  </a:cubicBezTo>
                  <a:cubicBezTo>
                    <a:pt x="3250" y="1158"/>
                    <a:pt x="3210" y="1192"/>
                    <a:pt x="3171" y="1226"/>
                  </a:cubicBezTo>
                  <a:cubicBezTo>
                    <a:pt x="3107" y="1282"/>
                    <a:pt x="3040" y="1338"/>
                    <a:pt x="3013" y="1421"/>
                  </a:cubicBezTo>
                  <a:cubicBezTo>
                    <a:pt x="3008" y="1434"/>
                    <a:pt x="3006" y="1447"/>
                    <a:pt x="3002" y="1460"/>
                  </a:cubicBezTo>
                  <a:cubicBezTo>
                    <a:pt x="2998" y="1486"/>
                    <a:pt x="2991" y="1509"/>
                    <a:pt x="2978" y="1529"/>
                  </a:cubicBezTo>
                  <a:cubicBezTo>
                    <a:pt x="2968" y="1541"/>
                    <a:pt x="2950" y="1554"/>
                    <a:pt x="2933" y="1565"/>
                  </a:cubicBezTo>
                  <a:cubicBezTo>
                    <a:pt x="2916" y="1578"/>
                    <a:pt x="2899" y="1589"/>
                    <a:pt x="2884" y="1606"/>
                  </a:cubicBezTo>
                  <a:cubicBezTo>
                    <a:pt x="2807" y="1689"/>
                    <a:pt x="2856" y="1792"/>
                    <a:pt x="2903" y="1891"/>
                  </a:cubicBezTo>
                  <a:cubicBezTo>
                    <a:pt x="2933" y="1951"/>
                    <a:pt x="2963" y="2013"/>
                    <a:pt x="2963" y="2073"/>
                  </a:cubicBezTo>
                  <a:cubicBezTo>
                    <a:pt x="2968" y="2171"/>
                    <a:pt x="2882" y="2251"/>
                    <a:pt x="2800" y="2283"/>
                  </a:cubicBezTo>
                  <a:cubicBezTo>
                    <a:pt x="2728" y="2311"/>
                    <a:pt x="2650" y="2315"/>
                    <a:pt x="2590" y="2315"/>
                  </a:cubicBezTo>
                  <a:cubicBezTo>
                    <a:pt x="2558" y="2315"/>
                    <a:pt x="2528" y="2313"/>
                    <a:pt x="2496" y="2313"/>
                  </a:cubicBezTo>
                  <a:cubicBezTo>
                    <a:pt x="2440" y="2311"/>
                    <a:pt x="2389" y="2306"/>
                    <a:pt x="2355" y="2278"/>
                  </a:cubicBezTo>
                  <a:cubicBezTo>
                    <a:pt x="2340" y="2268"/>
                    <a:pt x="2329" y="2253"/>
                    <a:pt x="2316" y="2238"/>
                  </a:cubicBezTo>
                  <a:cubicBezTo>
                    <a:pt x="2308" y="2225"/>
                    <a:pt x="2297" y="2214"/>
                    <a:pt x="2286" y="2201"/>
                  </a:cubicBezTo>
                  <a:cubicBezTo>
                    <a:pt x="2209" y="2124"/>
                    <a:pt x="2091" y="2122"/>
                    <a:pt x="1988" y="2118"/>
                  </a:cubicBezTo>
                  <a:lnTo>
                    <a:pt x="1978" y="2118"/>
                  </a:lnTo>
                  <a:cubicBezTo>
                    <a:pt x="1729" y="2109"/>
                    <a:pt x="1479" y="2060"/>
                    <a:pt x="1236" y="2013"/>
                  </a:cubicBezTo>
                  <a:cubicBezTo>
                    <a:pt x="1138" y="1993"/>
                    <a:pt x="1037" y="1972"/>
                    <a:pt x="951" y="1921"/>
                  </a:cubicBezTo>
                  <a:cubicBezTo>
                    <a:pt x="902" y="1891"/>
                    <a:pt x="864" y="1854"/>
                    <a:pt x="819" y="1813"/>
                  </a:cubicBezTo>
                  <a:cubicBezTo>
                    <a:pt x="782" y="1779"/>
                    <a:pt x="746" y="1743"/>
                    <a:pt x="703" y="1715"/>
                  </a:cubicBezTo>
                  <a:cubicBezTo>
                    <a:pt x="645" y="1674"/>
                    <a:pt x="581" y="1646"/>
                    <a:pt x="517" y="1619"/>
                  </a:cubicBezTo>
                  <a:cubicBezTo>
                    <a:pt x="454" y="1591"/>
                    <a:pt x="394" y="1565"/>
                    <a:pt x="339" y="1526"/>
                  </a:cubicBezTo>
                  <a:cubicBezTo>
                    <a:pt x="272" y="1479"/>
                    <a:pt x="223" y="1404"/>
                    <a:pt x="210" y="1334"/>
                  </a:cubicBezTo>
                  <a:cubicBezTo>
                    <a:pt x="204" y="1286"/>
                    <a:pt x="212" y="1246"/>
                    <a:pt x="236" y="1214"/>
                  </a:cubicBezTo>
                  <a:lnTo>
                    <a:pt x="259" y="1181"/>
                  </a:lnTo>
                  <a:lnTo>
                    <a:pt x="221" y="1171"/>
                  </a:lnTo>
                  <a:cubicBezTo>
                    <a:pt x="152" y="1154"/>
                    <a:pt x="114" y="1100"/>
                    <a:pt x="94" y="1059"/>
                  </a:cubicBezTo>
                  <a:cubicBezTo>
                    <a:pt x="56" y="980"/>
                    <a:pt x="56" y="875"/>
                    <a:pt x="92" y="794"/>
                  </a:cubicBezTo>
                  <a:cubicBezTo>
                    <a:pt x="163" y="646"/>
                    <a:pt x="319" y="549"/>
                    <a:pt x="448" y="472"/>
                  </a:cubicBezTo>
                  <a:cubicBezTo>
                    <a:pt x="750" y="288"/>
                    <a:pt x="1093" y="78"/>
                    <a:pt x="1472" y="57"/>
                  </a:cubicBezTo>
                  <a:cubicBezTo>
                    <a:pt x="1491" y="54"/>
                    <a:pt x="1511" y="54"/>
                    <a:pt x="1530" y="54"/>
                  </a:cubicBezTo>
                  <a:close/>
                  <a:moveTo>
                    <a:pt x="1530" y="1"/>
                  </a:moveTo>
                  <a:cubicBezTo>
                    <a:pt x="1509" y="1"/>
                    <a:pt x="1489" y="1"/>
                    <a:pt x="1468" y="3"/>
                  </a:cubicBezTo>
                  <a:cubicBezTo>
                    <a:pt x="1076" y="25"/>
                    <a:pt x="726" y="239"/>
                    <a:pt x="420" y="425"/>
                  </a:cubicBezTo>
                  <a:cubicBezTo>
                    <a:pt x="287" y="507"/>
                    <a:pt x="120" y="607"/>
                    <a:pt x="45" y="772"/>
                  </a:cubicBezTo>
                  <a:cubicBezTo>
                    <a:pt x="0" y="866"/>
                    <a:pt x="0" y="989"/>
                    <a:pt x="45" y="1083"/>
                  </a:cubicBezTo>
                  <a:cubicBezTo>
                    <a:pt x="75" y="1143"/>
                    <a:pt x="120" y="1188"/>
                    <a:pt x="176" y="1211"/>
                  </a:cubicBezTo>
                  <a:cubicBezTo>
                    <a:pt x="157" y="1250"/>
                    <a:pt x="150" y="1295"/>
                    <a:pt x="159" y="1342"/>
                  </a:cubicBezTo>
                  <a:cubicBezTo>
                    <a:pt x="172" y="1428"/>
                    <a:pt x="229" y="1516"/>
                    <a:pt x="309" y="1569"/>
                  </a:cubicBezTo>
                  <a:cubicBezTo>
                    <a:pt x="367" y="1610"/>
                    <a:pt x="433" y="1640"/>
                    <a:pt x="495" y="1668"/>
                  </a:cubicBezTo>
                  <a:cubicBezTo>
                    <a:pt x="559" y="1693"/>
                    <a:pt x="619" y="1721"/>
                    <a:pt x="673" y="1758"/>
                  </a:cubicBezTo>
                  <a:cubicBezTo>
                    <a:pt x="712" y="1786"/>
                    <a:pt x="748" y="1820"/>
                    <a:pt x="782" y="1852"/>
                  </a:cubicBezTo>
                  <a:cubicBezTo>
                    <a:pt x="825" y="1893"/>
                    <a:pt x="870" y="1933"/>
                    <a:pt x="924" y="1966"/>
                  </a:cubicBezTo>
                  <a:cubicBezTo>
                    <a:pt x="1016" y="2023"/>
                    <a:pt x="1127" y="2045"/>
                    <a:pt x="1226" y="2064"/>
                  </a:cubicBezTo>
                  <a:cubicBezTo>
                    <a:pt x="1470" y="2113"/>
                    <a:pt x="1723" y="2163"/>
                    <a:pt x="1976" y="2171"/>
                  </a:cubicBezTo>
                  <a:lnTo>
                    <a:pt x="1986" y="2171"/>
                  </a:lnTo>
                  <a:cubicBezTo>
                    <a:pt x="2085" y="2173"/>
                    <a:pt x="2186" y="2178"/>
                    <a:pt x="2248" y="2240"/>
                  </a:cubicBezTo>
                  <a:cubicBezTo>
                    <a:pt x="2258" y="2251"/>
                    <a:pt x="2267" y="2261"/>
                    <a:pt x="2276" y="2272"/>
                  </a:cubicBezTo>
                  <a:cubicBezTo>
                    <a:pt x="2288" y="2289"/>
                    <a:pt x="2303" y="2306"/>
                    <a:pt x="2323" y="2321"/>
                  </a:cubicBezTo>
                  <a:cubicBezTo>
                    <a:pt x="2374" y="2362"/>
                    <a:pt x="2445" y="2364"/>
                    <a:pt x="2494" y="2366"/>
                  </a:cubicBezTo>
                  <a:cubicBezTo>
                    <a:pt x="2526" y="2366"/>
                    <a:pt x="2558" y="2368"/>
                    <a:pt x="2590" y="2368"/>
                  </a:cubicBezTo>
                  <a:cubicBezTo>
                    <a:pt x="2655" y="2368"/>
                    <a:pt x="2738" y="2364"/>
                    <a:pt x="2820" y="2332"/>
                  </a:cubicBezTo>
                  <a:cubicBezTo>
                    <a:pt x="2918" y="2293"/>
                    <a:pt x="3021" y="2197"/>
                    <a:pt x="3017" y="2071"/>
                  </a:cubicBezTo>
                  <a:cubicBezTo>
                    <a:pt x="3017" y="2000"/>
                    <a:pt x="2983" y="1933"/>
                    <a:pt x="2950" y="1867"/>
                  </a:cubicBezTo>
                  <a:cubicBezTo>
                    <a:pt x="2901" y="1762"/>
                    <a:pt x="2873" y="1696"/>
                    <a:pt x="2923" y="1642"/>
                  </a:cubicBezTo>
                  <a:cubicBezTo>
                    <a:pt x="2933" y="1629"/>
                    <a:pt x="2948" y="1621"/>
                    <a:pt x="2963" y="1610"/>
                  </a:cubicBezTo>
                  <a:cubicBezTo>
                    <a:pt x="2983" y="1595"/>
                    <a:pt x="3004" y="1582"/>
                    <a:pt x="3021" y="1561"/>
                  </a:cubicBezTo>
                  <a:cubicBezTo>
                    <a:pt x="3040" y="1533"/>
                    <a:pt x="3047" y="1503"/>
                    <a:pt x="3055" y="1473"/>
                  </a:cubicBezTo>
                  <a:cubicBezTo>
                    <a:pt x="3058" y="1462"/>
                    <a:pt x="3060" y="1449"/>
                    <a:pt x="3064" y="1439"/>
                  </a:cubicBezTo>
                  <a:cubicBezTo>
                    <a:pt x="3088" y="1370"/>
                    <a:pt x="3145" y="1321"/>
                    <a:pt x="3205" y="1267"/>
                  </a:cubicBezTo>
                  <a:cubicBezTo>
                    <a:pt x="3248" y="1231"/>
                    <a:pt x="3291" y="1194"/>
                    <a:pt x="3325" y="1147"/>
                  </a:cubicBezTo>
                  <a:cubicBezTo>
                    <a:pt x="3422" y="1014"/>
                    <a:pt x="3422" y="815"/>
                    <a:pt x="3327" y="642"/>
                  </a:cubicBezTo>
                  <a:cubicBezTo>
                    <a:pt x="3244" y="485"/>
                    <a:pt x="3105" y="367"/>
                    <a:pt x="2980" y="264"/>
                  </a:cubicBezTo>
                  <a:cubicBezTo>
                    <a:pt x="2916" y="211"/>
                    <a:pt x="2841" y="155"/>
                    <a:pt x="2760" y="155"/>
                  </a:cubicBezTo>
                  <a:cubicBezTo>
                    <a:pt x="2743" y="155"/>
                    <a:pt x="2725" y="157"/>
                    <a:pt x="2708" y="162"/>
                  </a:cubicBezTo>
                  <a:cubicBezTo>
                    <a:pt x="2625" y="187"/>
                    <a:pt x="2584" y="267"/>
                    <a:pt x="2545" y="344"/>
                  </a:cubicBezTo>
                  <a:cubicBezTo>
                    <a:pt x="2535" y="367"/>
                    <a:pt x="2522" y="391"/>
                    <a:pt x="2507" y="414"/>
                  </a:cubicBezTo>
                  <a:cubicBezTo>
                    <a:pt x="2443" y="517"/>
                    <a:pt x="2318" y="586"/>
                    <a:pt x="2192" y="586"/>
                  </a:cubicBezTo>
                  <a:cubicBezTo>
                    <a:pt x="2171" y="586"/>
                    <a:pt x="2151" y="584"/>
                    <a:pt x="2134" y="579"/>
                  </a:cubicBezTo>
                  <a:cubicBezTo>
                    <a:pt x="2175" y="427"/>
                    <a:pt x="2108" y="243"/>
                    <a:pt x="1965" y="132"/>
                  </a:cubicBezTo>
                  <a:cubicBezTo>
                    <a:pt x="1853" y="46"/>
                    <a:pt x="1703" y="1"/>
                    <a:pt x="153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296"/>
            <p:cNvSpPr/>
            <p:nvPr/>
          </p:nvSpPr>
          <p:spPr>
            <a:xfrm>
              <a:off x="6261770" y="1353375"/>
              <a:ext cx="126731" cy="55835"/>
            </a:xfrm>
            <a:custGeom>
              <a:rect b="b" l="l" r="r" t="t"/>
              <a:pathLst>
                <a:path extrusionOk="0" h="1965" w="4460">
                  <a:moveTo>
                    <a:pt x="1795" y="0"/>
                  </a:moveTo>
                  <a:cubicBezTo>
                    <a:pt x="1544" y="0"/>
                    <a:pt x="1287" y="174"/>
                    <a:pt x="1233" y="424"/>
                  </a:cubicBezTo>
                  <a:cubicBezTo>
                    <a:pt x="1211" y="523"/>
                    <a:pt x="1207" y="645"/>
                    <a:pt x="1119" y="696"/>
                  </a:cubicBezTo>
                  <a:cubicBezTo>
                    <a:pt x="1086" y="716"/>
                    <a:pt x="1048" y="721"/>
                    <a:pt x="1009" y="721"/>
                  </a:cubicBezTo>
                  <a:cubicBezTo>
                    <a:pt x="977" y="721"/>
                    <a:pt x="944" y="718"/>
                    <a:pt x="912" y="718"/>
                  </a:cubicBezTo>
                  <a:cubicBezTo>
                    <a:pt x="881" y="718"/>
                    <a:pt x="852" y="720"/>
                    <a:pt x="824" y="731"/>
                  </a:cubicBezTo>
                  <a:cubicBezTo>
                    <a:pt x="573" y="825"/>
                    <a:pt x="804" y="1300"/>
                    <a:pt x="579" y="1446"/>
                  </a:cubicBezTo>
                  <a:cubicBezTo>
                    <a:pt x="526" y="1480"/>
                    <a:pt x="457" y="1485"/>
                    <a:pt x="395" y="1500"/>
                  </a:cubicBezTo>
                  <a:cubicBezTo>
                    <a:pt x="185" y="1545"/>
                    <a:pt x="1" y="1763"/>
                    <a:pt x="72" y="1965"/>
                  </a:cubicBezTo>
                  <a:cubicBezTo>
                    <a:pt x="689" y="1930"/>
                    <a:pt x="1306" y="1894"/>
                    <a:pt x="1923" y="1860"/>
                  </a:cubicBezTo>
                  <a:cubicBezTo>
                    <a:pt x="2173" y="1845"/>
                    <a:pt x="2426" y="1832"/>
                    <a:pt x="2673" y="1782"/>
                  </a:cubicBezTo>
                  <a:cubicBezTo>
                    <a:pt x="2750" y="1767"/>
                    <a:pt x="2831" y="1746"/>
                    <a:pt x="2887" y="1692"/>
                  </a:cubicBezTo>
                  <a:cubicBezTo>
                    <a:pt x="2930" y="1652"/>
                    <a:pt x="2953" y="1594"/>
                    <a:pt x="2983" y="1545"/>
                  </a:cubicBezTo>
                  <a:cubicBezTo>
                    <a:pt x="3125" y="1311"/>
                    <a:pt x="3405" y="1204"/>
                    <a:pt x="3671" y="1150"/>
                  </a:cubicBezTo>
                  <a:cubicBezTo>
                    <a:pt x="3937" y="1097"/>
                    <a:pt x="4217" y="1078"/>
                    <a:pt x="4459" y="955"/>
                  </a:cubicBezTo>
                  <a:cubicBezTo>
                    <a:pt x="4449" y="844"/>
                    <a:pt x="4438" y="731"/>
                    <a:pt x="4425" y="619"/>
                  </a:cubicBezTo>
                  <a:cubicBezTo>
                    <a:pt x="4013" y="488"/>
                    <a:pt x="3579" y="363"/>
                    <a:pt x="3153" y="363"/>
                  </a:cubicBezTo>
                  <a:cubicBezTo>
                    <a:pt x="2978" y="363"/>
                    <a:pt x="2804" y="384"/>
                    <a:pt x="2634" y="435"/>
                  </a:cubicBezTo>
                  <a:cubicBezTo>
                    <a:pt x="2554" y="459"/>
                    <a:pt x="2457" y="483"/>
                    <a:pt x="2370" y="483"/>
                  </a:cubicBezTo>
                  <a:cubicBezTo>
                    <a:pt x="2279" y="483"/>
                    <a:pt x="2200" y="456"/>
                    <a:pt x="2165" y="375"/>
                  </a:cubicBezTo>
                  <a:cubicBezTo>
                    <a:pt x="2135" y="302"/>
                    <a:pt x="2158" y="212"/>
                    <a:pt x="2122" y="141"/>
                  </a:cubicBezTo>
                  <a:cubicBezTo>
                    <a:pt x="2100" y="101"/>
                    <a:pt x="2060" y="73"/>
                    <a:pt x="2017" y="51"/>
                  </a:cubicBezTo>
                  <a:cubicBezTo>
                    <a:pt x="1947" y="16"/>
                    <a:pt x="1872" y="0"/>
                    <a:pt x="17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296"/>
            <p:cNvSpPr/>
            <p:nvPr/>
          </p:nvSpPr>
          <p:spPr>
            <a:xfrm>
              <a:off x="6262196" y="1352637"/>
              <a:ext cx="127100" cy="57370"/>
            </a:xfrm>
            <a:custGeom>
              <a:rect b="b" l="l" r="r" t="t"/>
              <a:pathLst>
                <a:path extrusionOk="0" h="2019" w="4473">
                  <a:moveTo>
                    <a:pt x="1779" y="54"/>
                  </a:moveTo>
                  <a:cubicBezTo>
                    <a:pt x="1856" y="54"/>
                    <a:pt x="1927" y="69"/>
                    <a:pt x="1989" y="101"/>
                  </a:cubicBezTo>
                  <a:cubicBezTo>
                    <a:pt x="2038" y="124"/>
                    <a:pt x="2066" y="150"/>
                    <a:pt x="2083" y="180"/>
                  </a:cubicBezTo>
                  <a:cubicBezTo>
                    <a:pt x="2100" y="212"/>
                    <a:pt x="2103" y="251"/>
                    <a:pt x="2105" y="292"/>
                  </a:cubicBezTo>
                  <a:cubicBezTo>
                    <a:pt x="2107" y="330"/>
                    <a:pt x="2109" y="373"/>
                    <a:pt x="2126" y="412"/>
                  </a:cubicBezTo>
                  <a:cubicBezTo>
                    <a:pt x="2163" y="495"/>
                    <a:pt x="2240" y="536"/>
                    <a:pt x="2355" y="536"/>
                  </a:cubicBezTo>
                  <a:cubicBezTo>
                    <a:pt x="2450" y="536"/>
                    <a:pt x="2557" y="508"/>
                    <a:pt x="2628" y="487"/>
                  </a:cubicBezTo>
                  <a:cubicBezTo>
                    <a:pt x="2788" y="439"/>
                    <a:pt x="2955" y="416"/>
                    <a:pt x="3140" y="416"/>
                  </a:cubicBezTo>
                  <a:cubicBezTo>
                    <a:pt x="3557" y="416"/>
                    <a:pt x="3984" y="538"/>
                    <a:pt x="4387" y="664"/>
                  </a:cubicBezTo>
                  <a:lnTo>
                    <a:pt x="4416" y="964"/>
                  </a:lnTo>
                  <a:cubicBezTo>
                    <a:pt x="4243" y="1048"/>
                    <a:pt x="4048" y="1082"/>
                    <a:pt x="3857" y="1112"/>
                  </a:cubicBezTo>
                  <a:cubicBezTo>
                    <a:pt x="3789" y="1125"/>
                    <a:pt x="3720" y="1136"/>
                    <a:pt x="3652" y="1151"/>
                  </a:cubicBezTo>
                  <a:cubicBezTo>
                    <a:pt x="3300" y="1221"/>
                    <a:pt x="3069" y="1354"/>
                    <a:pt x="2947" y="1556"/>
                  </a:cubicBezTo>
                  <a:cubicBezTo>
                    <a:pt x="2938" y="1571"/>
                    <a:pt x="2930" y="1583"/>
                    <a:pt x="2923" y="1598"/>
                  </a:cubicBezTo>
                  <a:cubicBezTo>
                    <a:pt x="2902" y="1635"/>
                    <a:pt x="2882" y="1671"/>
                    <a:pt x="2852" y="1699"/>
                  </a:cubicBezTo>
                  <a:cubicBezTo>
                    <a:pt x="2801" y="1751"/>
                    <a:pt x="2722" y="1768"/>
                    <a:pt x="2653" y="1783"/>
                  </a:cubicBezTo>
                  <a:cubicBezTo>
                    <a:pt x="2407" y="1830"/>
                    <a:pt x="2152" y="1845"/>
                    <a:pt x="1908" y="1860"/>
                  </a:cubicBezTo>
                  <a:lnTo>
                    <a:pt x="76" y="1963"/>
                  </a:lnTo>
                  <a:cubicBezTo>
                    <a:pt x="54" y="1879"/>
                    <a:pt x="80" y="1806"/>
                    <a:pt x="108" y="1757"/>
                  </a:cubicBezTo>
                  <a:cubicBezTo>
                    <a:pt x="164" y="1656"/>
                    <a:pt x="273" y="1575"/>
                    <a:pt x="384" y="1551"/>
                  </a:cubicBezTo>
                  <a:cubicBezTo>
                    <a:pt x="399" y="1547"/>
                    <a:pt x="416" y="1545"/>
                    <a:pt x="431" y="1543"/>
                  </a:cubicBezTo>
                  <a:cubicBezTo>
                    <a:pt x="481" y="1534"/>
                    <a:pt x="534" y="1524"/>
                    <a:pt x="579" y="1496"/>
                  </a:cubicBezTo>
                  <a:cubicBezTo>
                    <a:pt x="701" y="1416"/>
                    <a:pt x="704" y="1260"/>
                    <a:pt x="704" y="1108"/>
                  </a:cubicBezTo>
                  <a:cubicBezTo>
                    <a:pt x="706" y="962"/>
                    <a:pt x="708" y="825"/>
                    <a:pt x="819" y="782"/>
                  </a:cubicBezTo>
                  <a:cubicBezTo>
                    <a:pt x="841" y="774"/>
                    <a:pt x="864" y="772"/>
                    <a:pt x="899" y="772"/>
                  </a:cubicBezTo>
                  <a:lnTo>
                    <a:pt x="946" y="772"/>
                  </a:lnTo>
                  <a:cubicBezTo>
                    <a:pt x="963" y="774"/>
                    <a:pt x="978" y="774"/>
                    <a:pt x="995" y="774"/>
                  </a:cubicBezTo>
                  <a:cubicBezTo>
                    <a:pt x="1029" y="774"/>
                    <a:pt x="1076" y="769"/>
                    <a:pt x="1117" y="746"/>
                  </a:cubicBezTo>
                  <a:cubicBezTo>
                    <a:pt x="1201" y="697"/>
                    <a:pt x="1218" y="598"/>
                    <a:pt x="1233" y="512"/>
                  </a:cubicBezTo>
                  <a:cubicBezTo>
                    <a:pt x="1237" y="493"/>
                    <a:pt x="1239" y="474"/>
                    <a:pt x="1243" y="457"/>
                  </a:cubicBezTo>
                  <a:cubicBezTo>
                    <a:pt x="1293" y="229"/>
                    <a:pt x="1528" y="54"/>
                    <a:pt x="1779" y="54"/>
                  </a:cubicBezTo>
                  <a:close/>
                  <a:moveTo>
                    <a:pt x="1779" y="0"/>
                  </a:moveTo>
                  <a:cubicBezTo>
                    <a:pt x="1505" y="0"/>
                    <a:pt x="1246" y="195"/>
                    <a:pt x="1192" y="444"/>
                  </a:cubicBezTo>
                  <a:cubicBezTo>
                    <a:pt x="1188" y="463"/>
                    <a:pt x="1183" y="482"/>
                    <a:pt x="1179" y="502"/>
                  </a:cubicBezTo>
                  <a:cubicBezTo>
                    <a:pt x="1166" y="585"/>
                    <a:pt x="1151" y="664"/>
                    <a:pt x="1091" y="699"/>
                  </a:cubicBezTo>
                  <a:cubicBezTo>
                    <a:pt x="1066" y="714"/>
                    <a:pt x="1038" y="720"/>
                    <a:pt x="995" y="720"/>
                  </a:cubicBezTo>
                  <a:cubicBezTo>
                    <a:pt x="980" y="720"/>
                    <a:pt x="963" y="720"/>
                    <a:pt x="948" y="718"/>
                  </a:cubicBezTo>
                  <a:lnTo>
                    <a:pt x="899" y="718"/>
                  </a:lnTo>
                  <a:cubicBezTo>
                    <a:pt x="858" y="718"/>
                    <a:pt x="828" y="722"/>
                    <a:pt x="800" y="733"/>
                  </a:cubicBezTo>
                  <a:cubicBezTo>
                    <a:pt x="654" y="786"/>
                    <a:pt x="652" y="949"/>
                    <a:pt x="650" y="1108"/>
                  </a:cubicBezTo>
                  <a:cubicBezTo>
                    <a:pt x="650" y="1245"/>
                    <a:pt x="648" y="1386"/>
                    <a:pt x="551" y="1451"/>
                  </a:cubicBezTo>
                  <a:cubicBezTo>
                    <a:pt x="515" y="1474"/>
                    <a:pt x="470" y="1481"/>
                    <a:pt x="423" y="1489"/>
                  </a:cubicBezTo>
                  <a:cubicBezTo>
                    <a:pt x="406" y="1491"/>
                    <a:pt x="389" y="1496"/>
                    <a:pt x="374" y="1498"/>
                  </a:cubicBezTo>
                  <a:cubicBezTo>
                    <a:pt x="245" y="1526"/>
                    <a:pt x="125" y="1616"/>
                    <a:pt x="63" y="1729"/>
                  </a:cubicBezTo>
                  <a:cubicBezTo>
                    <a:pt x="12" y="1819"/>
                    <a:pt x="1" y="1916"/>
                    <a:pt x="31" y="2001"/>
                  </a:cubicBezTo>
                  <a:lnTo>
                    <a:pt x="39" y="2018"/>
                  </a:lnTo>
                  <a:lnTo>
                    <a:pt x="1910" y="1911"/>
                  </a:lnTo>
                  <a:cubicBezTo>
                    <a:pt x="2158" y="1898"/>
                    <a:pt x="2413" y="1883"/>
                    <a:pt x="2662" y="1834"/>
                  </a:cubicBezTo>
                  <a:cubicBezTo>
                    <a:pt x="2739" y="1819"/>
                    <a:pt x="2827" y="1798"/>
                    <a:pt x="2891" y="1738"/>
                  </a:cubicBezTo>
                  <a:cubicBezTo>
                    <a:pt x="2925" y="1703"/>
                    <a:pt x="2947" y="1663"/>
                    <a:pt x="2968" y="1624"/>
                  </a:cubicBezTo>
                  <a:cubicBezTo>
                    <a:pt x="2977" y="1611"/>
                    <a:pt x="2983" y="1596"/>
                    <a:pt x="2992" y="1583"/>
                  </a:cubicBezTo>
                  <a:cubicBezTo>
                    <a:pt x="3107" y="1395"/>
                    <a:pt x="3326" y="1271"/>
                    <a:pt x="3662" y="1202"/>
                  </a:cubicBezTo>
                  <a:cubicBezTo>
                    <a:pt x="3729" y="1189"/>
                    <a:pt x="3797" y="1176"/>
                    <a:pt x="3866" y="1166"/>
                  </a:cubicBezTo>
                  <a:cubicBezTo>
                    <a:pt x="4067" y="1131"/>
                    <a:pt x="4273" y="1097"/>
                    <a:pt x="4457" y="1005"/>
                  </a:cubicBezTo>
                  <a:lnTo>
                    <a:pt x="4472" y="996"/>
                  </a:lnTo>
                  <a:lnTo>
                    <a:pt x="4436" y="626"/>
                  </a:lnTo>
                  <a:lnTo>
                    <a:pt x="4419" y="619"/>
                  </a:lnTo>
                  <a:cubicBezTo>
                    <a:pt x="4007" y="489"/>
                    <a:pt x="3570" y="362"/>
                    <a:pt x="3140" y="362"/>
                  </a:cubicBezTo>
                  <a:cubicBezTo>
                    <a:pt x="2949" y="362"/>
                    <a:pt x="2777" y="386"/>
                    <a:pt x="2613" y="435"/>
                  </a:cubicBezTo>
                  <a:cubicBezTo>
                    <a:pt x="2544" y="457"/>
                    <a:pt x="2443" y="482"/>
                    <a:pt x="2355" y="482"/>
                  </a:cubicBezTo>
                  <a:cubicBezTo>
                    <a:pt x="2261" y="482"/>
                    <a:pt x="2201" y="452"/>
                    <a:pt x="2175" y="390"/>
                  </a:cubicBezTo>
                  <a:cubicBezTo>
                    <a:pt x="2163" y="360"/>
                    <a:pt x="2160" y="326"/>
                    <a:pt x="2158" y="287"/>
                  </a:cubicBezTo>
                  <a:cubicBezTo>
                    <a:pt x="2156" y="244"/>
                    <a:pt x="2152" y="197"/>
                    <a:pt x="2130" y="154"/>
                  </a:cubicBezTo>
                  <a:cubicBezTo>
                    <a:pt x="2109" y="116"/>
                    <a:pt x="2070" y="82"/>
                    <a:pt x="2015" y="54"/>
                  </a:cubicBezTo>
                  <a:cubicBezTo>
                    <a:pt x="1942" y="17"/>
                    <a:pt x="1865" y="0"/>
                    <a:pt x="177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296"/>
            <p:cNvSpPr/>
            <p:nvPr/>
          </p:nvSpPr>
          <p:spPr>
            <a:xfrm>
              <a:off x="6505756" y="1561360"/>
              <a:ext cx="32620" cy="16111"/>
            </a:xfrm>
            <a:custGeom>
              <a:rect b="b" l="l" r="r" t="t"/>
              <a:pathLst>
                <a:path extrusionOk="0" h="567" w="1148">
                  <a:moveTo>
                    <a:pt x="909" y="0"/>
                  </a:moveTo>
                  <a:cubicBezTo>
                    <a:pt x="904" y="0"/>
                    <a:pt x="899" y="1"/>
                    <a:pt x="894" y="1"/>
                  </a:cubicBezTo>
                  <a:cubicBezTo>
                    <a:pt x="807" y="5"/>
                    <a:pt x="723" y="33"/>
                    <a:pt x="636" y="33"/>
                  </a:cubicBezTo>
                  <a:cubicBezTo>
                    <a:pt x="633" y="33"/>
                    <a:pt x="630" y="33"/>
                    <a:pt x="627" y="33"/>
                  </a:cubicBezTo>
                  <a:cubicBezTo>
                    <a:pt x="581" y="33"/>
                    <a:pt x="536" y="22"/>
                    <a:pt x="488" y="22"/>
                  </a:cubicBezTo>
                  <a:cubicBezTo>
                    <a:pt x="484" y="22"/>
                    <a:pt x="481" y="22"/>
                    <a:pt x="477" y="22"/>
                  </a:cubicBezTo>
                  <a:cubicBezTo>
                    <a:pt x="425" y="24"/>
                    <a:pt x="372" y="41"/>
                    <a:pt x="346" y="84"/>
                  </a:cubicBezTo>
                  <a:cubicBezTo>
                    <a:pt x="322" y="127"/>
                    <a:pt x="329" y="179"/>
                    <a:pt x="337" y="226"/>
                  </a:cubicBezTo>
                  <a:cubicBezTo>
                    <a:pt x="232" y="236"/>
                    <a:pt x="132" y="256"/>
                    <a:pt x="31" y="284"/>
                  </a:cubicBezTo>
                  <a:cubicBezTo>
                    <a:pt x="22" y="286"/>
                    <a:pt x="12" y="290"/>
                    <a:pt x="7" y="296"/>
                  </a:cubicBezTo>
                  <a:cubicBezTo>
                    <a:pt x="1" y="305"/>
                    <a:pt x="1" y="316"/>
                    <a:pt x="1" y="326"/>
                  </a:cubicBezTo>
                  <a:cubicBezTo>
                    <a:pt x="1" y="361"/>
                    <a:pt x="3" y="393"/>
                    <a:pt x="3" y="425"/>
                  </a:cubicBezTo>
                  <a:cubicBezTo>
                    <a:pt x="5" y="459"/>
                    <a:pt x="7" y="494"/>
                    <a:pt x="29" y="519"/>
                  </a:cubicBezTo>
                  <a:cubicBezTo>
                    <a:pt x="52" y="545"/>
                    <a:pt x="91" y="549"/>
                    <a:pt x="127" y="551"/>
                  </a:cubicBezTo>
                  <a:cubicBezTo>
                    <a:pt x="241" y="559"/>
                    <a:pt x="357" y="567"/>
                    <a:pt x="472" y="567"/>
                  </a:cubicBezTo>
                  <a:cubicBezTo>
                    <a:pt x="665" y="567"/>
                    <a:pt x="856" y="546"/>
                    <a:pt x="1034" y="472"/>
                  </a:cubicBezTo>
                  <a:cubicBezTo>
                    <a:pt x="1087" y="451"/>
                    <a:pt x="1147" y="406"/>
                    <a:pt x="1128" y="352"/>
                  </a:cubicBezTo>
                  <a:cubicBezTo>
                    <a:pt x="1100" y="350"/>
                    <a:pt x="1074" y="350"/>
                    <a:pt x="1049" y="350"/>
                  </a:cubicBezTo>
                  <a:cubicBezTo>
                    <a:pt x="1096" y="279"/>
                    <a:pt x="1145" y="196"/>
                    <a:pt x="1117" y="116"/>
                  </a:cubicBezTo>
                  <a:cubicBezTo>
                    <a:pt x="1089" y="35"/>
                    <a:pt x="995" y="0"/>
                    <a:pt x="9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296"/>
            <p:cNvSpPr/>
            <p:nvPr/>
          </p:nvSpPr>
          <p:spPr>
            <a:xfrm>
              <a:off x="6504989" y="1560564"/>
              <a:ext cx="34240" cy="17646"/>
            </a:xfrm>
            <a:custGeom>
              <a:rect b="b" l="l" r="r" t="t"/>
              <a:pathLst>
                <a:path extrusionOk="0" h="621" w="1205">
                  <a:moveTo>
                    <a:pt x="936" y="54"/>
                  </a:moveTo>
                  <a:cubicBezTo>
                    <a:pt x="1011" y="54"/>
                    <a:pt x="1095" y="84"/>
                    <a:pt x="1118" y="153"/>
                  </a:cubicBezTo>
                  <a:cubicBezTo>
                    <a:pt x="1142" y="222"/>
                    <a:pt x="1097" y="297"/>
                    <a:pt x="1054" y="363"/>
                  </a:cubicBezTo>
                  <a:lnTo>
                    <a:pt x="1026" y="402"/>
                  </a:lnTo>
                  <a:lnTo>
                    <a:pt x="1131" y="406"/>
                  </a:lnTo>
                  <a:cubicBezTo>
                    <a:pt x="1125" y="436"/>
                    <a:pt x="1084" y="464"/>
                    <a:pt x="1052" y="477"/>
                  </a:cubicBezTo>
                  <a:cubicBezTo>
                    <a:pt x="900" y="539"/>
                    <a:pt x="724" y="567"/>
                    <a:pt x="501" y="567"/>
                  </a:cubicBezTo>
                  <a:cubicBezTo>
                    <a:pt x="386" y="567"/>
                    <a:pt x="272" y="560"/>
                    <a:pt x="156" y="552"/>
                  </a:cubicBezTo>
                  <a:cubicBezTo>
                    <a:pt x="124" y="549"/>
                    <a:pt x="92" y="547"/>
                    <a:pt x="75" y="528"/>
                  </a:cubicBezTo>
                  <a:cubicBezTo>
                    <a:pt x="60" y="511"/>
                    <a:pt x="58" y="485"/>
                    <a:pt x="58" y="453"/>
                  </a:cubicBezTo>
                  <a:lnTo>
                    <a:pt x="54" y="354"/>
                  </a:lnTo>
                  <a:cubicBezTo>
                    <a:pt x="54" y="346"/>
                    <a:pt x="54" y="342"/>
                    <a:pt x="54" y="342"/>
                  </a:cubicBezTo>
                  <a:cubicBezTo>
                    <a:pt x="56" y="339"/>
                    <a:pt x="62" y="339"/>
                    <a:pt x="64" y="337"/>
                  </a:cubicBezTo>
                  <a:cubicBezTo>
                    <a:pt x="163" y="309"/>
                    <a:pt x="264" y="290"/>
                    <a:pt x="366" y="282"/>
                  </a:cubicBezTo>
                  <a:lnTo>
                    <a:pt x="394" y="277"/>
                  </a:lnTo>
                  <a:lnTo>
                    <a:pt x="390" y="249"/>
                  </a:lnTo>
                  <a:cubicBezTo>
                    <a:pt x="381" y="202"/>
                    <a:pt x="377" y="159"/>
                    <a:pt x="396" y="127"/>
                  </a:cubicBezTo>
                  <a:cubicBezTo>
                    <a:pt x="414" y="97"/>
                    <a:pt x="454" y="78"/>
                    <a:pt x="504" y="76"/>
                  </a:cubicBezTo>
                  <a:lnTo>
                    <a:pt x="512" y="76"/>
                  </a:lnTo>
                  <a:cubicBezTo>
                    <a:pt x="536" y="76"/>
                    <a:pt x="559" y="80"/>
                    <a:pt x="585" y="82"/>
                  </a:cubicBezTo>
                  <a:cubicBezTo>
                    <a:pt x="606" y="84"/>
                    <a:pt x="630" y="89"/>
                    <a:pt x="654" y="89"/>
                  </a:cubicBezTo>
                  <a:lnTo>
                    <a:pt x="664" y="89"/>
                  </a:lnTo>
                  <a:cubicBezTo>
                    <a:pt x="711" y="89"/>
                    <a:pt x="761" y="80"/>
                    <a:pt x="808" y="72"/>
                  </a:cubicBezTo>
                  <a:cubicBezTo>
                    <a:pt x="846" y="63"/>
                    <a:pt x="885" y="57"/>
                    <a:pt x="923" y="54"/>
                  </a:cubicBezTo>
                  <a:close/>
                  <a:moveTo>
                    <a:pt x="937" y="1"/>
                  </a:moveTo>
                  <a:cubicBezTo>
                    <a:pt x="931" y="1"/>
                    <a:pt x="926" y="1"/>
                    <a:pt x="921" y="1"/>
                  </a:cubicBezTo>
                  <a:cubicBezTo>
                    <a:pt x="878" y="3"/>
                    <a:pt x="838" y="12"/>
                    <a:pt x="797" y="18"/>
                  </a:cubicBezTo>
                  <a:cubicBezTo>
                    <a:pt x="752" y="27"/>
                    <a:pt x="707" y="35"/>
                    <a:pt x="664" y="35"/>
                  </a:cubicBezTo>
                  <a:lnTo>
                    <a:pt x="656" y="35"/>
                  </a:lnTo>
                  <a:cubicBezTo>
                    <a:pt x="634" y="35"/>
                    <a:pt x="613" y="31"/>
                    <a:pt x="591" y="29"/>
                  </a:cubicBezTo>
                  <a:cubicBezTo>
                    <a:pt x="566" y="27"/>
                    <a:pt x="540" y="22"/>
                    <a:pt x="512" y="22"/>
                  </a:cubicBezTo>
                  <a:lnTo>
                    <a:pt x="504" y="22"/>
                  </a:lnTo>
                  <a:cubicBezTo>
                    <a:pt x="435" y="24"/>
                    <a:pt x="377" y="54"/>
                    <a:pt x="349" y="99"/>
                  </a:cubicBezTo>
                  <a:cubicBezTo>
                    <a:pt x="326" y="140"/>
                    <a:pt x="328" y="189"/>
                    <a:pt x="332" y="230"/>
                  </a:cubicBezTo>
                  <a:cubicBezTo>
                    <a:pt x="238" y="241"/>
                    <a:pt x="141" y="260"/>
                    <a:pt x="49" y="286"/>
                  </a:cubicBezTo>
                  <a:cubicBezTo>
                    <a:pt x="41" y="288"/>
                    <a:pt x="24" y="294"/>
                    <a:pt x="13" y="307"/>
                  </a:cubicBezTo>
                  <a:cubicBezTo>
                    <a:pt x="0" y="324"/>
                    <a:pt x="0" y="346"/>
                    <a:pt x="0" y="357"/>
                  </a:cubicBezTo>
                  <a:lnTo>
                    <a:pt x="4" y="455"/>
                  </a:lnTo>
                  <a:cubicBezTo>
                    <a:pt x="4" y="485"/>
                    <a:pt x="7" y="532"/>
                    <a:pt x="36" y="564"/>
                  </a:cubicBezTo>
                  <a:cubicBezTo>
                    <a:pt x="69" y="601"/>
                    <a:pt x="120" y="603"/>
                    <a:pt x="152" y="605"/>
                  </a:cubicBezTo>
                  <a:cubicBezTo>
                    <a:pt x="270" y="614"/>
                    <a:pt x="384" y="620"/>
                    <a:pt x="501" y="620"/>
                  </a:cubicBezTo>
                  <a:cubicBezTo>
                    <a:pt x="733" y="620"/>
                    <a:pt x="913" y="590"/>
                    <a:pt x="1071" y="526"/>
                  </a:cubicBezTo>
                  <a:cubicBezTo>
                    <a:pt x="1142" y="496"/>
                    <a:pt x="1204" y="438"/>
                    <a:pt x="1178" y="369"/>
                  </a:cubicBezTo>
                  <a:lnTo>
                    <a:pt x="1172" y="354"/>
                  </a:lnTo>
                  <a:lnTo>
                    <a:pt x="1125" y="352"/>
                  </a:lnTo>
                  <a:cubicBezTo>
                    <a:pt x="1159" y="294"/>
                    <a:pt x="1196" y="213"/>
                    <a:pt x="1170" y="136"/>
                  </a:cubicBezTo>
                  <a:cubicBezTo>
                    <a:pt x="1136" y="35"/>
                    <a:pt x="1023" y="1"/>
                    <a:pt x="9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296"/>
            <p:cNvSpPr/>
            <p:nvPr/>
          </p:nvSpPr>
          <p:spPr>
            <a:xfrm>
              <a:off x="7066865" y="1589972"/>
              <a:ext cx="65354" cy="25971"/>
            </a:xfrm>
            <a:custGeom>
              <a:rect b="b" l="l" r="r" t="t"/>
              <a:pathLst>
                <a:path extrusionOk="0" h="914" w="2300">
                  <a:moveTo>
                    <a:pt x="1227" y="1"/>
                  </a:moveTo>
                  <a:cubicBezTo>
                    <a:pt x="1071" y="1"/>
                    <a:pt x="916" y="10"/>
                    <a:pt x="765" y="44"/>
                  </a:cubicBezTo>
                  <a:cubicBezTo>
                    <a:pt x="645" y="69"/>
                    <a:pt x="529" y="112"/>
                    <a:pt x="416" y="153"/>
                  </a:cubicBezTo>
                  <a:cubicBezTo>
                    <a:pt x="388" y="164"/>
                    <a:pt x="358" y="176"/>
                    <a:pt x="349" y="204"/>
                  </a:cubicBezTo>
                  <a:cubicBezTo>
                    <a:pt x="343" y="228"/>
                    <a:pt x="354" y="254"/>
                    <a:pt x="349" y="277"/>
                  </a:cubicBezTo>
                  <a:cubicBezTo>
                    <a:pt x="343" y="314"/>
                    <a:pt x="300" y="331"/>
                    <a:pt x="264" y="344"/>
                  </a:cubicBezTo>
                  <a:cubicBezTo>
                    <a:pt x="176" y="374"/>
                    <a:pt x="88" y="401"/>
                    <a:pt x="0" y="431"/>
                  </a:cubicBezTo>
                  <a:cubicBezTo>
                    <a:pt x="69" y="541"/>
                    <a:pt x="191" y="616"/>
                    <a:pt x="319" y="628"/>
                  </a:cubicBezTo>
                  <a:cubicBezTo>
                    <a:pt x="367" y="688"/>
                    <a:pt x="236" y="746"/>
                    <a:pt x="234" y="823"/>
                  </a:cubicBezTo>
                  <a:cubicBezTo>
                    <a:pt x="232" y="890"/>
                    <a:pt x="322" y="913"/>
                    <a:pt x="390" y="913"/>
                  </a:cubicBezTo>
                  <a:cubicBezTo>
                    <a:pt x="894" y="911"/>
                    <a:pt x="1397" y="911"/>
                    <a:pt x="1901" y="911"/>
                  </a:cubicBezTo>
                  <a:cubicBezTo>
                    <a:pt x="1988" y="911"/>
                    <a:pt x="2078" y="909"/>
                    <a:pt x="2158" y="873"/>
                  </a:cubicBezTo>
                  <a:cubicBezTo>
                    <a:pt x="2237" y="836"/>
                    <a:pt x="2299" y="753"/>
                    <a:pt x="2284" y="667"/>
                  </a:cubicBezTo>
                  <a:cubicBezTo>
                    <a:pt x="2264" y="548"/>
                    <a:pt x="2122" y="504"/>
                    <a:pt x="2001" y="504"/>
                  </a:cubicBezTo>
                  <a:cubicBezTo>
                    <a:pt x="1995" y="504"/>
                    <a:pt x="1990" y="504"/>
                    <a:pt x="1984" y="504"/>
                  </a:cubicBezTo>
                  <a:cubicBezTo>
                    <a:pt x="1997" y="410"/>
                    <a:pt x="1918" y="316"/>
                    <a:pt x="1823" y="311"/>
                  </a:cubicBezTo>
                  <a:cubicBezTo>
                    <a:pt x="1810" y="311"/>
                    <a:pt x="1795" y="312"/>
                    <a:pt x="1780" y="312"/>
                  </a:cubicBezTo>
                  <a:cubicBezTo>
                    <a:pt x="1731" y="312"/>
                    <a:pt x="1683" y="307"/>
                    <a:pt x="1678" y="264"/>
                  </a:cubicBezTo>
                  <a:cubicBezTo>
                    <a:pt x="1676" y="232"/>
                    <a:pt x="1706" y="206"/>
                    <a:pt x="1721" y="176"/>
                  </a:cubicBezTo>
                  <a:cubicBezTo>
                    <a:pt x="1742" y="127"/>
                    <a:pt x="1710" y="67"/>
                    <a:pt x="1663" y="39"/>
                  </a:cubicBezTo>
                  <a:cubicBezTo>
                    <a:pt x="1616" y="11"/>
                    <a:pt x="1558" y="9"/>
                    <a:pt x="1502" y="7"/>
                  </a:cubicBezTo>
                  <a:cubicBezTo>
                    <a:pt x="1411" y="4"/>
                    <a:pt x="1319" y="1"/>
                    <a:pt x="122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296"/>
            <p:cNvSpPr/>
            <p:nvPr/>
          </p:nvSpPr>
          <p:spPr>
            <a:xfrm>
              <a:off x="7065700" y="1589176"/>
              <a:ext cx="67372" cy="27506"/>
            </a:xfrm>
            <a:custGeom>
              <a:rect b="b" l="l" r="r" t="t"/>
              <a:pathLst>
                <a:path extrusionOk="0" h="968" w="2371">
                  <a:moveTo>
                    <a:pt x="1271" y="54"/>
                  </a:moveTo>
                  <a:cubicBezTo>
                    <a:pt x="1363" y="54"/>
                    <a:pt x="1460" y="59"/>
                    <a:pt x="1543" y="61"/>
                  </a:cubicBezTo>
                  <a:cubicBezTo>
                    <a:pt x="1592" y="63"/>
                    <a:pt x="1648" y="65"/>
                    <a:pt x="1691" y="91"/>
                  </a:cubicBezTo>
                  <a:cubicBezTo>
                    <a:pt x="1725" y="110"/>
                    <a:pt x="1753" y="157"/>
                    <a:pt x="1736" y="194"/>
                  </a:cubicBezTo>
                  <a:cubicBezTo>
                    <a:pt x="1732" y="202"/>
                    <a:pt x="1727" y="211"/>
                    <a:pt x="1721" y="219"/>
                  </a:cubicBezTo>
                  <a:cubicBezTo>
                    <a:pt x="1706" y="239"/>
                    <a:pt x="1689" y="262"/>
                    <a:pt x="1693" y="294"/>
                  </a:cubicBezTo>
                  <a:cubicBezTo>
                    <a:pt x="1702" y="367"/>
                    <a:pt x="1783" y="367"/>
                    <a:pt x="1839" y="367"/>
                  </a:cubicBezTo>
                  <a:lnTo>
                    <a:pt x="1862" y="367"/>
                  </a:lnTo>
                  <a:cubicBezTo>
                    <a:pt x="1901" y="367"/>
                    <a:pt x="1937" y="387"/>
                    <a:pt x="1965" y="419"/>
                  </a:cubicBezTo>
                  <a:cubicBezTo>
                    <a:pt x="1991" y="451"/>
                    <a:pt x="2004" y="491"/>
                    <a:pt x="1997" y="528"/>
                  </a:cubicBezTo>
                  <a:lnTo>
                    <a:pt x="1993" y="560"/>
                  </a:lnTo>
                  <a:lnTo>
                    <a:pt x="2040" y="558"/>
                  </a:lnTo>
                  <a:cubicBezTo>
                    <a:pt x="2156" y="558"/>
                    <a:pt x="2282" y="603"/>
                    <a:pt x="2299" y="699"/>
                  </a:cubicBezTo>
                  <a:cubicBezTo>
                    <a:pt x="2312" y="774"/>
                    <a:pt x="2252" y="847"/>
                    <a:pt x="2188" y="877"/>
                  </a:cubicBezTo>
                  <a:cubicBezTo>
                    <a:pt x="2113" y="911"/>
                    <a:pt x="2023" y="911"/>
                    <a:pt x="1942" y="911"/>
                  </a:cubicBezTo>
                  <a:lnTo>
                    <a:pt x="429" y="914"/>
                  </a:lnTo>
                  <a:cubicBezTo>
                    <a:pt x="378" y="914"/>
                    <a:pt x="333" y="901"/>
                    <a:pt x="311" y="879"/>
                  </a:cubicBezTo>
                  <a:cubicBezTo>
                    <a:pt x="305" y="873"/>
                    <a:pt x="300" y="862"/>
                    <a:pt x="300" y="851"/>
                  </a:cubicBezTo>
                  <a:cubicBezTo>
                    <a:pt x="303" y="828"/>
                    <a:pt x="324" y="800"/>
                    <a:pt x="348" y="776"/>
                  </a:cubicBezTo>
                  <a:cubicBezTo>
                    <a:pt x="380" y="740"/>
                    <a:pt x="423" y="691"/>
                    <a:pt x="382" y="639"/>
                  </a:cubicBezTo>
                  <a:lnTo>
                    <a:pt x="373" y="631"/>
                  </a:lnTo>
                  <a:lnTo>
                    <a:pt x="363" y="629"/>
                  </a:lnTo>
                  <a:cubicBezTo>
                    <a:pt x="253" y="620"/>
                    <a:pt x="151" y="560"/>
                    <a:pt x="84" y="474"/>
                  </a:cubicBezTo>
                  <a:lnTo>
                    <a:pt x="313" y="397"/>
                  </a:lnTo>
                  <a:cubicBezTo>
                    <a:pt x="341" y="389"/>
                    <a:pt x="405" y="367"/>
                    <a:pt x="416" y="309"/>
                  </a:cubicBezTo>
                  <a:cubicBezTo>
                    <a:pt x="420" y="294"/>
                    <a:pt x="418" y="279"/>
                    <a:pt x="416" y="269"/>
                  </a:cubicBezTo>
                  <a:cubicBezTo>
                    <a:pt x="414" y="258"/>
                    <a:pt x="414" y="247"/>
                    <a:pt x="416" y="241"/>
                  </a:cubicBezTo>
                  <a:cubicBezTo>
                    <a:pt x="420" y="226"/>
                    <a:pt x="442" y="215"/>
                    <a:pt x="465" y="207"/>
                  </a:cubicBezTo>
                  <a:cubicBezTo>
                    <a:pt x="588" y="162"/>
                    <a:pt x="697" y="123"/>
                    <a:pt x="810" y="97"/>
                  </a:cubicBezTo>
                  <a:cubicBezTo>
                    <a:pt x="941" y="69"/>
                    <a:pt x="1087" y="54"/>
                    <a:pt x="1271" y="54"/>
                  </a:cubicBezTo>
                  <a:close/>
                  <a:moveTo>
                    <a:pt x="1271" y="1"/>
                  </a:moveTo>
                  <a:cubicBezTo>
                    <a:pt x="1082" y="1"/>
                    <a:pt x="935" y="16"/>
                    <a:pt x="800" y="46"/>
                  </a:cubicBezTo>
                  <a:cubicBezTo>
                    <a:pt x="682" y="72"/>
                    <a:pt x="570" y="112"/>
                    <a:pt x="446" y="157"/>
                  </a:cubicBezTo>
                  <a:cubicBezTo>
                    <a:pt x="423" y="166"/>
                    <a:pt x="378" y="183"/>
                    <a:pt x="365" y="226"/>
                  </a:cubicBezTo>
                  <a:cubicBezTo>
                    <a:pt x="358" y="243"/>
                    <a:pt x="360" y="260"/>
                    <a:pt x="363" y="273"/>
                  </a:cubicBezTo>
                  <a:cubicBezTo>
                    <a:pt x="365" y="284"/>
                    <a:pt x="365" y="292"/>
                    <a:pt x="365" y="299"/>
                  </a:cubicBezTo>
                  <a:cubicBezTo>
                    <a:pt x="358" y="322"/>
                    <a:pt x="326" y="337"/>
                    <a:pt x="292" y="348"/>
                  </a:cubicBezTo>
                  <a:lnTo>
                    <a:pt x="1" y="444"/>
                  </a:lnTo>
                  <a:lnTo>
                    <a:pt x="18" y="474"/>
                  </a:lnTo>
                  <a:cubicBezTo>
                    <a:pt x="88" y="586"/>
                    <a:pt x="213" y="665"/>
                    <a:pt x="343" y="682"/>
                  </a:cubicBezTo>
                  <a:cubicBezTo>
                    <a:pt x="345" y="693"/>
                    <a:pt x="335" y="708"/>
                    <a:pt x="307" y="740"/>
                  </a:cubicBezTo>
                  <a:cubicBezTo>
                    <a:pt x="279" y="772"/>
                    <a:pt x="249" y="806"/>
                    <a:pt x="247" y="849"/>
                  </a:cubicBezTo>
                  <a:cubicBezTo>
                    <a:pt x="247" y="875"/>
                    <a:pt x="255" y="899"/>
                    <a:pt x="273" y="918"/>
                  </a:cubicBezTo>
                  <a:cubicBezTo>
                    <a:pt x="318" y="963"/>
                    <a:pt x="405" y="967"/>
                    <a:pt x="429" y="967"/>
                  </a:cubicBezTo>
                  <a:lnTo>
                    <a:pt x="1942" y="965"/>
                  </a:lnTo>
                  <a:cubicBezTo>
                    <a:pt x="2027" y="965"/>
                    <a:pt x="2124" y="965"/>
                    <a:pt x="2209" y="924"/>
                  </a:cubicBezTo>
                  <a:cubicBezTo>
                    <a:pt x="2295" y="886"/>
                    <a:pt x="2370" y="791"/>
                    <a:pt x="2353" y="689"/>
                  </a:cubicBezTo>
                  <a:cubicBezTo>
                    <a:pt x="2327" y="558"/>
                    <a:pt x="2179" y="509"/>
                    <a:pt x="2053" y="504"/>
                  </a:cubicBezTo>
                  <a:cubicBezTo>
                    <a:pt x="2051" y="464"/>
                    <a:pt x="2036" y="421"/>
                    <a:pt x="2006" y="384"/>
                  </a:cubicBezTo>
                  <a:cubicBezTo>
                    <a:pt x="1967" y="342"/>
                    <a:pt x="1918" y="316"/>
                    <a:pt x="1864" y="314"/>
                  </a:cubicBezTo>
                  <a:lnTo>
                    <a:pt x="1839" y="314"/>
                  </a:lnTo>
                  <a:cubicBezTo>
                    <a:pt x="1779" y="314"/>
                    <a:pt x="1749" y="309"/>
                    <a:pt x="1747" y="288"/>
                  </a:cubicBezTo>
                  <a:cubicBezTo>
                    <a:pt x="1745" y="277"/>
                    <a:pt x="1753" y="264"/>
                    <a:pt x="1764" y="249"/>
                  </a:cubicBezTo>
                  <a:cubicBezTo>
                    <a:pt x="1772" y="239"/>
                    <a:pt x="1781" y="228"/>
                    <a:pt x="1785" y="217"/>
                  </a:cubicBezTo>
                  <a:cubicBezTo>
                    <a:pt x="1815" y="151"/>
                    <a:pt x="1772" y="76"/>
                    <a:pt x="1717" y="44"/>
                  </a:cubicBezTo>
                  <a:cubicBezTo>
                    <a:pt x="1663" y="12"/>
                    <a:pt x="1597" y="9"/>
                    <a:pt x="1545" y="7"/>
                  </a:cubicBezTo>
                  <a:cubicBezTo>
                    <a:pt x="1460" y="5"/>
                    <a:pt x="1363" y="1"/>
                    <a:pt x="12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296"/>
            <p:cNvSpPr/>
            <p:nvPr/>
          </p:nvSpPr>
          <p:spPr>
            <a:xfrm>
              <a:off x="7057716" y="1569458"/>
              <a:ext cx="25119" cy="18385"/>
            </a:xfrm>
            <a:custGeom>
              <a:rect b="b" l="l" r="r" t="t"/>
              <a:pathLst>
                <a:path extrusionOk="0" h="647" w="884">
                  <a:moveTo>
                    <a:pt x="585" y="0"/>
                  </a:moveTo>
                  <a:cubicBezTo>
                    <a:pt x="516" y="0"/>
                    <a:pt x="446" y="14"/>
                    <a:pt x="378" y="29"/>
                  </a:cubicBezTo>
                  <a:cubicBezTo>
                    <a:pt x="342" y="74"/>
                    <a:pt x="324" y="129"/>
                    <a:pt x="331" y="185"/>
                  </a:cubicBezTo>
                  <a:cubicBezTo>
                    <a:pt x="275" y="256"/>
                    <a:pt x="157" y="211"/>
                    <a:pt x="80" y="254"/>
                  </a:cubicBezTo>
                  <a:cubicBezTo>
                    <a:pt x="35" y="279"/>
                    <a:pt x="12" y="331"/>
                    <a:pt x="7" y="380"/>
                  </a:cubicBezTo>
                  <a:cubicBezTo>
                    <a:pt x="1" y="431"/>
                    <a:pt x="14" y="483"/>
                    <a:pt x="24" y="532"/>
                  </a:cubicBezTo>
                  <a:cubicBezTo>
                    <a:pt x="48" y="566"/>
                    <a:pt x="82" y="596"/>
                    <a:pt x="119" y="616"/>
                  </a:cubicBezTo>
                  <a:cubicBezTo>
                    <a:pt x="163" y="638"/>
                    <a:pt x="210" y="647"/>
                    <a:pt x="259" y="647"/>
                  </a:cubicBezTo>
                  <a:cubicBezTo>
                    <a:pt x="330" y="647"/>
                    <a:pt x="404" y="628"/>
                    <a:pt x="474" y="609"/>
                  </a:cubicBezTo>
                  <a:cubicBezTo>
                    <a:pt x="504" y="601"/>
                    <a:pt x="536" y="592"/>
                    <a:pt x="554" y="566"/>
                  </a:cubicBezTo>
                  <a:cubicBezTo>
                    <a:pt x="581" y="523"/>
                    <a:pt x="556" y="468"/>
                    <a:pt x="560" y="416"/>
                  </a:cubicBezTo>
                  <a:cubicBezTo>
                    <a:pt x="566" y="367"/>
                    <a:pt x="605" y="326"/>
                    <a:pt x="652" y="307"/>
                  </a:cubicBezTo>
                  <a:cubicBezTo>
                    <a:pt x="683" y="294"/>
                    <a:pt x="716" y="290"/>
                    <a:pt x="750" y="290"/>
                  </a:cubicBezTo>
                  <a:cubicBezTo>
                    <a:pt x="766" y="290"/>
                    <a:pt x="782" y="291"/>
                    <a:pt x="798" y="292"/>
                  </a:cubicBezTo>
                  <a:cubicBezTo>
                    <a:pt x="804" y="292"/>
                    <a:pt x="809" y="292"/>
                    <a:pt x="815" y="292"/>
                  </a:cubicBezTo>
                  <a:cubicBezTo>
                    <a:pt x="826" y="292"/>
                    <a:pt x="836" y="291"/>
                    <a:pt x="845" y="286"/>
                  </a:cubicBezTo>
                  <a:cubicBezTo>
                    <a:pt x="858" y="277"/>
                    <a:pt x="862" y="262"/>
                    <a:pt x="864" y="247"/>
                  </a:cubicBezTo>
                  <a:cubicBezTo>
                    <a:pt x="884" y="142"/>
                    <a:pt x="794" y="44"/>
                    <a:pt x="691" y="14"/>
                  </a:cubicBezTo>
                  <a:cubicBezTo>
                    <a:pt x="656" y="4"/>
                    <a:pt x="621" y="0"/>
                    <a:pt x="5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296"/>
            <p:cNvSpPr/>
            <p:nvPr/>
          </p:nvSpPr>
          <p:spPr>
            <a:xfrm>
              <a:off x="7057006" y="1568719"/>
              <a:ext cx="26682" cy="19891"/>
            </a:xfrm>
            <a:custGeom>
              <a:rect b="b" l="l" r="r" t="t"/>
              <a:pathLst>
                <a:path extrusionOk="0" h="700" w="939">
                  <a:moveTo>
                    <a:pt x="612" y="54"/>
                  </a:moveTo>
                  <a:cubicBezTo>
                    <a:pt x="646" y="54"/>
                    <a:pt x="680" y="57"/>
                    <a:pt x="709" y="65"/>
                  </a:cubicBezTo>
                  <a:cubicBezTo>
                    <a:pt x="797" y="91"/>
                    <a:pt x="881" y="179"/>
                    <a:pt x="864" y="267"/>
                  </a:cubicBezTo>
                  <a:cubicBezTo>
                    <a:pt x="861" y="284"/>
                    <a:pt x="857" y="288"/>
                    <a:pt x="855" y="288"/>
                  </a:cubicBezTo>
                  <a:cubicBezTo>
                    <a:pt x="852" y="291"/>
                    <a:pt x="847" y="292"/>
                    <a:pt x="840" y="292"/>
                  </a:cubicBezTo>
                  <a:cubicBezTo>
                    <a:pt x="836" y="292"/>
                    <a:pt x="830" y="291"/>
                    <a:pt x="825" y="290"/>
                  </a:cubicBezTo>
                  <a:cubicBezTo>
                    <a:pt x="812" y="289"/>
                    <a:pt x="798" y="289"/>
                    <a:pt x="785" y="289"/>
                  </a:cubicBezTo>
                  <a:cubicBezTo>
                    <a:pt x="741" y="289"/>
                    <a:pt x="699" y="295"/>
                    <a:pt x="666" y="310"/>
                  </a:cubicBezTo>
                  <a:cubicBezTo>
                    <a:pt x="606" y="333"/>
                    <a:pt x="566" y="384"/>
                    <a:pt x="559" y="440"/>
                  </a:cubicBezTo>
                  <a:cubicBezTo>
                    <a:pt x="557" y="462"/>
                    <a:pt x="559" y="483"/>
                    <a:pt x="561" y="504"/>
                  </a:cubicBezTo>
                  <a:cubicBezTo>
                    <a:pt x="566" y="534"/>
                    <a:pt x="568" y="560"/>
                    <a:pt x="555" y="577"/>
                  </a:cubicBezTo>
                  <a:cubicBezTo>
                    <a:pt x="544" y="594"/>
                    <a:pt x="519" y="603"/>
                    <a:pt x="493" y="609"/>
                  </a:cubicBezTo>
                  <a:cubicBezTo>
                    <a:pt x="423" y="628"/>
                    <a:pt x="349" y="644"/>
                    <a:pt x="282" y="644"/>
                  </a:cubicBezTo>
                  <a:cubicBezTo>
                    <a:pt x="236" y="644"/>
                    <a:pt x="192" y="636"/>
                    <a:pt x="157" y="618"/>
                  </a:cubicBezTo>
                  <a:cubicBezTo>
                    <a:pt x="124" y="601"/>
                    <a:pt x="97" y="577"/>
                    <a:pt x="75" y="547"/>
                  </a:cubicBezTo>
                  <a:cubicBezTo>
                    <a:pt x="64" y="500"/>
                    <a:pt x="54" y="455"/>
                    <a:pt x="58" y="408"/>
                  </a:cubicBezTo>
                  <a:cubicBezTo>
                    <a:pt x="62" y="372"/>
                    <a:pt x="79" y="325"/>
                    <a:pt x="118" y="303"/>
                  </a:cubicBezTo>
                  <a:cubicBezTo>
                    <a:pt x="146" y="286"/>
                    <a:pt x="182" y="286"/>
                    <a:pt x="221" y="284"/>
                  </a:cubicBezTo>
                  <a:cubicBezTo>
                    <a:pt x="277" y="280"/>
                    <a:pt x="337" y="277"/>
                    <a:pt x="375" y="228"/>
                  </a:cubicBezTo>
                  <a:lnTo>
                    <a:pt x="382" y="220"/>
                  </a:lnTo>
                  <a:lnTo>
                    <a:pt x="382" y="209"/>
                  </a:lnTo>
                  <a:cubicBezTo>
                    <a:pt x="377" y="164"/>
                    <a:pt x="390" y="117"/>
                    <a:pt x="418" y="78"/>
                  </a:cubicBezTo>
                  <a:cubicBezTo>
                    <a:pt x="477" y="66"/>
                    <a:pt x="547" y="54"/>
                    <a:pt x="612" y="54"/>
                  </a:cubicBezTo>
                  <a:close/>
                  <a:moveTo>
                    <a:pt x="614" y="1"/>
                  </a:moveTo>
                  <a:cubicBezTo>
                    <a:pt x="539" y="1"/>
                    <a:pt x="460" y="15"/>
                    <a:pt x="397" y="29"/>
                  </a:cubicBezTo>
                  <a:lnTo>
                    <a:pt x="388" y="31"/>
                  </a:lnTo>
                  <a:lnTo>
                    <a:pt x="382" y="37"/>
                  </a:lnTo>
                  <a:cubicBezTo>
                    <a:pt x="345" y="85"/>
                    <a:pt x="326" y="142"/>
                    <a:pt x="328" y="202"/>
                  </a:cubicBezTo>
                  <a:cubicBezTo>
                    <a:pt x="302" y="226"/>
                    <a:pt x="264" y="228"/>
                    <a:pt x="219" y="230"/>
                  </a:cubicBezTo>
                  <a:cubicBezTo>
                    <a:pt x="176" y="232"/>
                    <a:pt x="131" y="235"/>
                    <a:pt x="90" y="256"/>
                  </a:cubicBezTo>
                  <a:cubicBezTo>
                    <a:pt x="43" y="284"/>
                    <a:pt x="11" y="337"/>
                    <a:pt x="4" y="404"/>
                  </a:cubicBezTo>
                  <a:cubicBezTo>
                    <a:pt x="0" y="459"/>
                    <a:pt x="13" y="513"/>
                    <a:pt x="24" y="564"/>
                  </a:cubicBezTo>
                  <a:lnTo>
                    <a:pt x="28" y="571"/>
                  </a:lnTo>
                  <a:cubicBezTo>
                    <a:pt x="54" y="612"/>
                    <a:pt x="90" y="644"/>
                    <a:pt x="133" y="665"/>
                  </a:cubicBezTo>
                  <a:cubicBezTo>
                    <a:pt x="176" y="689"/>
                    <a:pt x="225" y="699"/>
                    <a:pt x="283" y="699"/>
                  </a:cubicBezTo>
                  <a:cubicBezTo>
                    <a:pt x="358" y="699"/>
                    <a:pt x="435" y="680"/>
                    <a:pt x="506" y="661"/>
                  </a:cubicBezTo>
                  <a:cubicBezTo>
                    <a:pt x="534" y="654"/>
                    <a:pt x="576" y="642"/>
                    <a:pt x="600" y="607"/>
                  </a:cubicBezTo>
                  <a:cubicBezTo>
                    <a:pt x="624" y="573"/>
                    <a:pt x="619" y="532"/>
                    <a:pt x="615" y="498"/>
                  </a:cubicBezTo>
                  <a:cubicBezTo>
                    <a:pt x="613" y="479"/>
                    <a:pt x="611" y="462"/>
                    <a:pt x="613" y="447"/>
                  </a:cubicBezTo>
                  <a:cubicBezTo>
                    <a:pt x="617" y="410"/>
                    <a:pt x="647" y="376"/>
                    <a:pt x="688" y="359"/>
                  </a:cubicBezTo>
                  <a:cubicBezTo>
                    <a:pt x="714" y="347"/>
                    <a:pt x="748" y="342"/>
                    <a:pt x="785" y="342"/>
                  </a:cubicBezTo>
                  <a:cubicBezTo>
                    <a:pt x="797" y="342"/>
                    <a:pt x="809" y="343"/>
                    <a:pt x="821" y="344"/>
                  </a:cubicBezTo>
                  <a:cubicBezTo>
                    <a:pt x="826" y="344"/>
                    <a:pt x="831" y="345"/>
                    <a:pt x="837" y="345"/>
                  </a:cubicBezTo>
                  <a:cubicBezTo>
                    <a:pt x="855" y="345"/>
                    <a:pt x="872" y="341"/>
                    <a:pt x="885" y="333"/>
                  </a:cubicBezTo>
                  <a:cubicBezTo>
                    <a:pt x="900" y="322"/>
                    <a:pt x="913" y="303"/>
                    <a:pt x="917" y="277"/>
                  </a:cubicBezTo>
                  <a:cubicBezTo>
                    <a:pt x="939" y="155"/>
                    <a:pt x="834" y="46"/>
                    <a:pt x="724" y="14"/>
                  </a:cubicBezTo>
                  <a:cubicBezTo>
                    <a:pt x="691" y="4"/>
                    <a:pt x="653" y="1"/>
                    <a:pt x="6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296"/>
            <p:cNvSpPr/>
            <p:nvPr/>
          </p:nvSpPr>
          <p:spPr>
            <a:xfrm>
              <a:off x="7014442" y="1499845"/>
              <a:ext cx="95673" cy="51488"/>
            </a:xfrm>
            <a:custGeom>
              <a:rect b="b" l="l" r="r" t="t"/>
              <a:pathLst>
                <a:path extrusionOk="0" h="1812" w="3367">
                  <a:moveTo>
                    <a:pt x="1031" y="1"/>
                  </a:moveTo>
                  <a:cubicBezTo>
                    <a:pt x="959" y="1"/>
                    <a:pt x="887" y="10"/>
                    <a:pt x="819" y="34"/>
                  </a:cubicBezTo>
                  <a:cubicBezTo>
                    <a:pt x="664" y="88"/>
                    <a:pt x="522" y="222"/>
                    <a:pt x="365" y="222"/>
                  </a:cubicBezTo>
                  <a:cubicBezTo>
                    <a:pt x="347" y="222"/>
                    <a:pt x="328" y="220"/>
                    <a:pt x="309" y="216"/>
                  </a:cubicBezTo>
                  <a:lnTo>
                    <a:pt x="309" y="216"/>
                  </a:lnTo>
                  <a:cubicBezTo>
                    <a:pt x="350" y="379"/>
                    <a:pt x="307" y="559"/>
                    <a:pt x="196" y="685"/>
                  </a:cubicBezTo>
                  <a:cubicBezTo>
                    <a:pt x="146" y="739"/>
                    <a:pt x="84" y="786"/>
                    <a:pt x="63" y="857"/>
                  </a:cubicBezTo>
                  <a:cubicBezTo>
                    <a:pt x="1" y="1037"/>
                    <a:pt x="234" y="1189"/>
                    <a:pt x="247" y="1377"/>
                  </a:cubicBezTo>
                  <a:cubicBezTo>
                    <a:pt x="251" y="1439"/>
                    <a:pt x="232" y="1508"/>
                    <a:pt x="262" y="1564"/>
                  </a:cubicBezTo>
                  <a:cubicBezTo>
                    <a:pt x="290" y="1613"/>
                    <a:pt x="350" y="1634"/>
                    <a:pt x="403" y="1654"/>
                  </a:cubicBezTo>
                  <a:cubicBezTo>
                    <a:pt x="534" y="1697"/>
                    <a:pt x="667" y="1739"/>
                    <a:pt x="798" y="1782"/>
                  </a:cubicBezTo>
                  <a:cubicBezTo>
                    <a:pt x="841" y="1797"/>
                    <a:pt x="888" y="1811"/>
                    <a:pt x="934" y="1811"/>
                  </a:cubicBezTo>
                  <a:cubicBezTo>
                    <a:pt x="949" y="1811"/>
                    <a:pt x="965" y="1810"/>
                    <a:pt x="980" y="1806"/>
                  </a:cubicBezTo>
                  <a:cubicBezTo>
                    <a:pt x="1119" y="1765"/>
                    <a:pt x="1142" y="1568"/>
                    <a:pt x="1262" y="1487"/>
                  </a:cubicBezTo>
                  <a:cubicBezTo>
                    <a:pt x="1311" y="1453"/>
                    <a:pt x="1370" y="1444"/>
                    <a:pt x="1431" y="1444"/>
                  </a:cubicBezTo>
                  <a:cubicBezTo>
                    <a:pt x="1467" y="1444"/>
                    <a:pt x="1504" y="1447"/>
                    <a:pt x="1539" y="1450"/>
                  </a:cubicBezTo>
                  <a:cubicBezTo>
                    <a:pt x="1562" y="1454"/>
                    <a:pt x="1590" y="1457"/>
                    <a:pt x="1607" y="1476"/>
                  </a:cubicBezTo>
                  <a:cubicBezTo>
                    <a:pt x="1627" y="1493"/>
                    <a:pt x="1631" y="1521"/>
                    <a:pt x="1637" y="1544"/>
                  </a:cubicBezTo>
                  <a:cubicBezTo>
                    <a:pt x="1669" y="1651"/>
                    <a:pt x="1781" y="1713"/>
                    <a:pt x="1890" y="1713"/>
                  </a:cubicBezTo>
                  <a:cubicBezTo>
                    <a:pt x="1960" y="1713"/>
                    <a:pt x="2029" y="1688"/>
                    <a:pt x="2074" y="1632"/>
                  </a:cubicBezTo>
                  <a:cubicBezTo>
                    <a:pt x="2100" y="1598"/>
                    <a:pt x="2119" y="1559"/>
                    <a:pt x="2154" y="1532"/>
                  </a:cubicBezTo>
                  <a:cubicBezTo>
                    <a:pt x="2193" y="1501"/>
                    <a:pt x="2244" y="1493"/>
                    <a:pt x="2295" y="1493"/>
                  </a:cubicBezTo>
                  <a:cubicBezTo>
                    <a:pt x="2312" y="1493"/>
                    <a:pt x="2328" y="1494"/>
                    <a:pt x="2344" y="1495"/>
                  </a:cubicBezTo>
                  <a:cubicBezTo>
                    <a:pt x="2608" y="1512"/>
                    <a:pt x="2869" y="1527"/>
                    <a:pt x="3133" y="1542"/>
                  </a:cubicBezTo>
                  <a:cubicBezTo>
                    <a:pt x="3150" y="1543"/>
                    <a:pt x="3168" y="1544"/>
                    <a:pt x="3185" y="1544"/>
                  </a:cubicBezTo>
                  <a:cubicBezTo>
                    <a:pt x="3215" y="1544"/>
                    <a:pt x="3244" y="1541"/>
                    <a:pt x="3270" y="1527"/>
                  </a:cubicBezTo>
                  <a:cubicBezTo>
                    <a:pt x="3347" y="1487"/>
                    <a:pt x="3366" y="1386"/>
                    <a:pt x="3356" y="1300"/>
                  </a:cubicBezTo>
                  <a:cubicBezTo>
                    <a:pt x="3337" y="1171"/>
                    <a:pt x="3228" y="1037"/>
                    <a:pt x="3108" y="1037"/>
                  </a:cubicBezTo>
                  <a:cubicBezTo>
                    <a:pt x="3087" y="1037"/>
                    <a:pt x="3066" y="1041"/>
                    <a:pt x="3045" y="1050"/>
                  </a:cubicBezTo>
                  <a:cubicBezTo>
                    <a:pt x="3056" y="840"/>
                    <a:pt x="3066" y="630"/>
                    <a:pt x="3077" y="420"/>
                  </a:cubicBezTo>
                  <a:lnTo>
                    <a:pt x="3077" y="420"/>
                  </a:lnTo>
                  <a:cubicBezTo>
                    <a:pt x="3069" y="421"/>
                    <a:pt x="3061" y="422"/>
                    <a:pt x="3052" y="422"/>
                  </a:cubicBezTo>
                  <a:cubicBezTo>
                    <a:pt x="2971" y="422"/>
                    <a:pt x="2896" y="339"/>
                    <a:pt x="2812" y="339"/>
                  </a:cubicBezTo>
                  <a:cubicBezTo>
                    <a:pt x="2807" y="339"/>
                    <a:pt x="2802" y="340"/>
                    <a:pt x="2796" y="340"/>
                  </a:cubicBezTo>
                  <a:cubicBezTo>
                    <a:pt x="2762" y="343"/>
                    <a:pt x="2732" y="362"/>
                    <a:pt x="2700" y="370"/>
                  </a:cubicBezTo>
                  <a:cubicBezTo>
                    <a:pt x="2686" y="374"/>
                    <a:pt x="2671" y="376"/>
                    <a:pt x="2656" y="376"/>
                  </a:cubicBezTo>
                  <a:cubicBezTo>
                    <a:pt x="2564" y="376"/>
                    <a:pt x="2474" y="300"/>
                    <a:pt x="2467" y="208"/>
                  </a:cubicBezTo>
                  <a:cubicBezTo>
                    <a:pt x="2454" y="204"/>
                    <a:pt x="2442" y="203"/>
                    <a:pt x="2430" y="203"/>
                  </a:cubicBezTo>
                  <a:cubicBezTo>
                    <a:pt x="2338" y="203"/>
                    <a:pt x="2259" y="290"/>
                    <a:pt x="2192" y="364"/>
                  </a:cubicBezTo>
                  <a:cubicBezTo>
                    <a:pt x="2139" y="422"/>
                    <a:pt x="2058" y="477"/>
                    <a:pt x="1985" y="477"/>
                  </a:cubicBezTo>
                  <a:cubicBezTo>
                    <a:pt x="1957" y="477"/>
                    <a:pt x="1929" y="468"/>
                    <a:pt x="1905" y="447"/>
                  </a:cubicBezTo>
                  <a:cubicBezTo>
                    <a:pt x="1933" y="368"/>
                    <a:pt x="1897" y="278"/>
                    <a:pt x="1835" y="220"/>
                  </a:cubicBezTo>
                  <a:cubicBezTo>
                    <a:pt x="1775" y="163"/>
                    <a:pt x="1693" y="133"/>
                    <a:pt x="1612" y="109"/>
                  </a:cubicBezTo>
                  <a:cubicBezTo>
                    <a:pt x="1487" y="70"/>
                    <a:pt x="1363" y="40"/>
                    <a:pt x="1235" y="19"/>
                  </a:cubicBezTo>
                  <a:cubicBezTo>
                    <a:pt x="1167" y="9"/>
                    <a:pt x="1099" y="1"/>
                    <a:pt x="10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296"/>
            <p:cNvSpPr/>
            <p:nvPr/>
          </p:nvSpPr>
          <p:spPr>
            <a:xfrm>
              <a:off x="7014385" y="1499107"/>
              <a:ext cx="96526" cy="52966"/>
            </a:xfrm>
            <a:custGeom>
              <a:rect b="b" l="l" r="r" t="t"/>
              <a:pathLst>
                <a:path extrusionOk="0" h="1864" w="3397">
                  <a:moveTo>
                    <a:pt x="1023" y="53"/>
                  </a:moveTo>
                  <a:cubicBezTo>
                    <a:pt x="1083" y="53"/>
                    <a:pt x="1151" y="60"/>
                    <a:pt x="1232" y="73"/>
                  </a:cubicBezTo>
                  <a:cubicBezTo>
                    <a:pt x="1359" y="92"/>
                    <a:pt x="1485" y="122"/>
                    <a:pt x="1605" y="161"/>
                  </a:cubicBezTo>
                  <a:cubicBezTo>
                    <a:pt x="1678" y="182"/>
                    <a:pt x="1759" y="210"/>
                    <a:pt x="1819" y="266"/>
                  </a:cubicBezTo>
                  <a:cubicBezTo>
                    <a:pt x="1869" y="313"/>
                    <a:pt x="1907" y="392"/>
                    <a:pt x="1882" y="465"/>
                  </a:cubicBezTo>
                  <a:lnTo>
                    <a:pt x="1875" y="482"/>
                  </a:lnTo>
                  <a:lnTo>
                    <a:pt x="1890" y="493"/>
                  </a:lnTo>
                  <a:cubicBezTo>
                    <a:pt x="1916" y="518"/>
                    <a:pt x="1950" y="529"/>
                    <a:pt x="1986" y="529"/>
                  </a:cubicBezTo>
                  <a:cubicBezTo>
                    <a:pt x="2072" y="529"/>
                    <a:pt x="2160" y="467"/>
                    <a:pt x="2214" y="407"/>
                  </a:cubicBezTo>
                  <a:cubicBezTo>
                    <a:pt x="2275" y="340"/>
                    <a:pt x="2352" y="254"/>
                    <a:pt x="2434" y="254"/>
                  </a:cubicBezTo>
                  <a:cubicBezTo>
                    <a:pt x="2437" y="254"/>
                    <a:pt x="2441" y="255"/>
                    <a:pt x="2445" y="255"/>
                  </a:cubicBezTo>
                  <a:cubicBezTo>
                    <a:pt x="2464" y="351"/>
                    <a:pt x="2556" y="428"/>
                    <a:pt x="2659" y="428"/>
                  </a:cubicBezTo>
                  <a:cubicBezTo>
                    <a:pt x="2676" y="428"/>
                    <a:pt x="2694" y="426"/>
                    <a:pt x="2709" y="422"/>
                  </a:cubicBezTo>
                  <a:cubicBezTo>
                    <a:pt x="2721" y="418"/>
                    <a:pt x="2734" y="414"/>
                    <a:pt x="2749" y="407"/>
                  </a:cubicBezTo>
                  <a:cubicBezTo>
                    <a:pt x="2766" y="401"/>
                    <a:pt x="2784" y="394"/>
                    <a:pt x="2801" y="392"/>
                  </a:cubicBezTo>
                  <a:cubicBezTo>
                    <a:pt x="2804" y="392"/>
                    <a:pt x="2807" y="392"/>
                    <a:pt x="2811" y="392"/>
                  </a:cubicBezTo>
                  <a:cubicBezTo>
                    <a:pt x="2846" y="392"/>
                    <a:pt x="2883" y="411"/>
                    <a:pt x="2921" y="431"/>
                  </a:cubicBezTo>
                  <a:cubicBezTo>
                    <a:pt x="2961" y="452"/>
                    <a:pt x="3004" y="473"/>
                    <a:pt x="3051" y="476"/>
                  </a:cubicBezTo>
                  <a:lnTo>
                    <a:pt x="3019" y="1116"/>
                  </a:lnTo>
                  <a:lnTo>
                    <a:pt x="3019" y="1116"/>
                  </a:lnTo>
                  <a:lnTo>
                    <a:pt x="3058" y="1099"/>
                  </a:lnTo>
                  <a:cubicBezTo>
                    <a:pt x="3075" y="1093"/>
                    <a:pt x="3092" y="1088"/>
                    <a:pt x="3109" y="1088"/>
                  </a:cubicBezTo>
                  <a:cubicBezTo>
                    <a:pt x="3216" y="1088"/>
                    <a:pt x="3315" y="1217"/>
                    <a:pt x="3330" y="1330"/>
                  </a:cubicBezTo>
                  <a:cubicBezTo>
                    <a:pt x="3341" y="1399"/>
                    <a:pt x="3328" y="1493"/>
                    <a:pt x="3261" y="1528"/>
                  </a:cubicBezTo>
                  <a:cubicBezTo>
                    <a:pt x="3240" y="1538"/>
                    <a:pt x="3216" y="1545"/>
                    <a:pt x="3180" y="1545"/>
                  </a:cubicBezTo>
                  <a:cubicBezTo>
                    <a:pt x="3165" y="1545"/>
                    <a:pt x="3150" y="1543"/>
                    <a:pt x="3137" y="1543"/>
                  </a:cubicBezTo>
                  <a:lnTo>
                    <a:pt x="2349" y="1495"/>
                  </a:lnTo>
                  <a:cubicBezTo>
                    <a:pt x="2331" y="1493"/>
                    <a:pt x="2312" y="1493"/>
                    <a:pt x="2293" y="1493"/>
                  </a:cubicBezTo>
                  <a:cubicBezTo>
                    <a:pt x="2250" y="1493"/>
                    <a:pt x="2188" y="1498"/>
                    <a:pt x="2139" y="1536"/>
                  </a:cubicBezTo>
                  <a:cubicBezTo>
                    <a:pt x="2113" y="1558"/>
                    <a:pt x="2096" y="1581"/>
                    <a:pt x="2081" y="1607"/>
                  </a:cubicBezTo>
                  <a:cubicBezTo>
                    <a:pt x="2072" y="1618"/>
                    <a:pt x="2064" y="1630"/>
                    <a:pt x="2055" y="1641"/>
                  </a:cubicBezTo>
                  <a:cubicBezTo>
                    <a:pt x="2019" y="1686"/>
                    <a:pt x="1961" y="1712"/>
                    <a:pt x="1892" y="1712"/>
                  </a:cubicBezTo>
                  <a:cubicBezTo>
                    <a:pt x="1802" y="1712"/>
                    <a:pt x="1695" y="1660"/>
                    <a:pt x="1665" y="1564"/>
                  </a:cubicBezTo>
                  <a:lnTo>
                    <a:pt x="1663" y="1549"/>
                  </a:lnTo>
                  <a:cubicBezTo>
                    <a:pt x="1657" y="1528"/>
                    <a:pt x="1650" y="1502"/>
                    <a:pt x="1629" y="1483"/>
                  </a:cubicBezTo>
                  <a:cubicBezTo>
                    <a:pt x="1603" y="1457"/>
                    <a:pt x="1567" y="1453"/>
                    <a:pt x="1543" y="1450"/>
                  </a:cubicBezTo>
                  <a:cubicBezTo>
                    <a:pt x="1509" y="1446"/>
                    <a:pt x="1470" y="1444"/>
                    <a:pt x="1432" y="1444"/>
                  </a:cubicBezTo>
                  <a:cubicBezTo>
                    <a:pt x="1354" y="1444"/>
                    <a:pt x="1297" y="1459"/>
                    <a:pt x="1249" y="1491"/>
                  </a:cubicBezTo>
                  <a:cubicBezTo>
                    <a:pt x="1192" y="1530"/>
                    <a:pt x="1155" y="1592"/>
                    <a:pt x="1121" y="1652"/>
                  </a:cubicBezTo>
                  <a:cubicBezTo>
                    <a:pt x="1080" y="1720"/>
                    <a:pt x="1042" y="1787"/>
                    <a:pt x="973" y="1806"/>
                  </a:cubicBezTo>
                  <a:cubicBezTo>
                    <a:pt x="962" y="1809"/>
                    <a:pt x="949" y="1811"/>
                    <a:pt x="936" y="1811"/>
                  </a:cubicBezTo>
                  <a:cubicBezTo>
                    <a:pt x="898" y="1811"/>
                    <a:pt x="854" y="1798"/>
                    <a:pt x="808" y="1783"/>
                  </a:cubicBezTo>
                  <a:lnTo>
                    <a:pt x="414" y="1654"/>
                  </a:lnTo>
                  <a:cubicBezTo>
                    <a:pt x="360" y="1637"/>
                    <a:pt x="309" y="1618"/>
                    <a:pt x="288" y="1577"/>
                  </a:cubicBezTo>
                  <a:cubicBezTo>
                    <a:pt x="270" y="1547"/>
                    <a:pt x="273" y="1508"/>
                    <a:pt x="275" y="1468"/>
                  </a:cubicBezTo>
                  <a:cubicBezTo>
                    <a:pt x="277" y="1446"/>
                    <a:pt x="277" y="1423"/>
                    <a:pt x="275" y="1401"/>
                  </a:cubicBezTo>
                  <a:cubicBezTo>
                    <a:pt x="270" y="1311"/>
                    <a:pt x="219" y="1232"/>
                    <a:pt x="172" y="1157"/>
                  </a:cubicBezTo>
                  <a:cubicBezTo>
                    <a:pt x="114" y="1065"/>
                    <a:pt x="60" y="979"/>
                    <a:pt x="88" y="891"/>
                  </a:cubicBezTo>
                  <a:cubicBezTo>
                    <a:pt x="105" y="844"/>
                    <a:pt x="140" y="808"/>
                    <a:pt x="178" y="771"/>
                  </a:cubicBezTo>
                  <a:cubicBezTo>
                    <a:pt x="191" y="756"/>
                    <a:pt x="204" y="743"/>
                    <a:pt x="217" y="728"/>
                  </a:cubicBezTo>
                  <a:cubicBezTo>
                    <a:pt x="326" y="606"/>
                    <a:pt x="373" y="435"/>
                    <a:pt x="345" y="274"/>
                  </a:cubicBezTo>
                  <a:lnTo>
                    <a:pt x="345" y="274"/>
                  </a:lnTo>
                  <a:cubicBezTo>
                    <a:pt x="353" y="275"/>
                    <a:pt x="361" y="275"/>
                    <a:pt x="368" y="275"/>
                  </a:cubicBezTo>
                  <a:cubicBezTo>
                    <a:pt x="474" y="275"/>
                    <a:pt x="568" y="221"/>
                    <a:pt x="662" y="167"/>
                  </a:cubicBezTo>
                  <a:cubicBezTo>
                    <a:pt x="716" y="137"/>
                    <a:pt x="774" y="105"/>
                    <a:pt x="830" y="84"/>
                  </a:cubicBezTo>
                  <a:cubicBezTo>
                    <a:pt x="888" y="63"/>
                    <a:pt x="949" y="53"/>
                    <a:pt x="1023" y="53"/>
                  </a:cubicBezTo>
                  <a:close/>
                  <a:moveTo>
                    <a:pt x="1029" y="0"/>
                  </a:moveTo>
                  <a:cubicBezTo>
                    <a:pt x="947" y="0"/>
                    <a:pt x="877" y="11"/>
                    <a:pt x="812" y="34"/>
                  </a:cubicBezTo>
                  <a:cubicBezTo>
                    <a:pt x="750" y="56"/>
                    <a:pt x="692" y="88"/>
                    <a:pt x="637" y="120"/>
                  </a:cubicBezTo>
                  <a:cubicBezTo>
                    <a:pt x="545" y="172"/>
                    <a:pt x="455" y="222"/>
                    <a:pt x="367" y="222"/>
                  </a:cubicBezTo>
                  <a:cubicBezTo>
                    <a:pt x="350" y="222"/>
                    <a:pt x="334" y="220"/>
                    <a:pt x="317" y="216"/>
                  </a:cubicBezTo>
                  <a:lnTo>
                    <a:pt x="275" y="208"/>
                  </a:lnTo>
                  <a:lnTo>
                    <a:pt x="285" y="249"/>
                  </a:lnTo>
                  <a:cubicBezTo>
                    <a:pt x="324" y="405"/>
                    <a:pt x="283" y="574"/>
                    <a:pt x="178" y="692"/>
                  </a:cubicBezTo>
                  <a:cubicBezTo>
                    <a:pt x="165" y="707"/>
                    <a:pt x="153" y="720"/>
                    <a:pt x="140" y="733"/>
                  </a:cubicBezTo>
                  <a:cubicBezTo>
                    <a:pt x="99" y="773"/>
                    <a:pt x="58" y="816"/>
                    <a:pt x="39" y="874"/>
                  </a:cubicBezTo>
                  <a:cubicBezTo>
                    <a:pt x="0" y="986"/>
                    <a:pt x="65" y="1086"/>
                    <a:pt x="125" y="1185"/>
                  </a:cubicBezTo>
                  <a:cubicBezTo>
                    <a:pt x="170" y="1255"/>
                    <a:pt x="217" y="1328"/>
                    <a:pt x="223" y="1405"/>
                  </a:cubicBezTo>
                  <a:cubicBezTo>
                    <a:pt x="223" y="1425"/>
                    <a:pt x="223" y="1444"/>
                    <a:pt x="221" y="1465"/>
                  </a:cubicBezTo>
                  <a:cubicBezTo>
                    <a:pt x="219" y="1510"/>
                    <a:pt x="217" y="1558"/>
                    <a:pt x="240" y="1603"/>
                  </a:cubicBezTo>
                  <a:cubicBezTo>
                    <a:pt x="273" y="1660"/>
                    <a:pt x="335" y="1684"/>
                    <a:pt x="397" y="1705"/>
                  </a:cubicBezTo>
                  <a:lnTo>
                    <a:pt x="791" y="1834"/>
                  </a:lnTo>
                  <a:cubicBezTo>
                    <a:pt x="840" y="1851"/>
                    <a:pt x="885" y="1864"/>
                    <a:pt x="932" y="1864"/>
                  </a:cubicBezTo>
                  <a:cubicBezTo>
                    <a:pt x="952" y="1864"/>
                    <a:pt x="971" y="1862"/>
                    <a:pt x="988" y="1858"/>
                  </a:cubicBezTo>
                  <a:cubicBezTo>
                    <a:pt x="1076" y="1832"/>
                    <a:pt x="1123" y="1755"/>
                    <a:pt x="1166" y="1678"/>
                  </a:cubicBezTo>
                  <a:cubicBezTo>
                    <a:pt x="1198" y="1624"/>
                    <a:pt x="1230" y="1566"/>
                    <a:pt x="1279" y="1534"/>
                  </a:cubicBezTo>
                  <a:cubicBezTo>
                    <a:pt x="1318" y="1508"/>
                    <a:pt x="1365" y="1498"/>
                    <a:pt x="1432" y="1498"/>
                  </a:cubicBezTo>
                  <a:cubicBezTo>
                    <a:pt x="1468" y="1498"/>
                    <a:pt x="1504" y="1500"/>
                    <a:pt x="1537" y="1504"/>
                  </a:cubicBezTo>
                  <a:cubicBezTo>
                    <a:pt x="1560" y="1506"/>
                    <a:pt x="1579" y="1508"/>
                    <a:pt x="1592" y="1521"/>
                  </a:cubicBezTo>
                  <a:cubicBezTo>
                    <a:pt x="1601" y="1530"/>
                    <a:pt x="1605" y="1547"/>
                    <a:pt x="1612" y="1564"/>
                  </a:cubicBezTo>
                  <a:lnTo>
                    <a:pt x="1616" y="1579"/>
                  </a:lnTo>
                  <a:cubicBezTo>
                    <a:pt x="1646" y="1688"/>
                    <a:pt x="1762" y="1765"/>
                    <a:pt x="1892" y="1765"/>
                  </a:cubicBezTo>
                  <a:cubicBezTo>
                    <a:pt x="1976" y="1765"/>
                    <a:pt x="2051" y="1733"/>
                    <a:pt x="2098" y="1675"/>
                  </a:cubicBezTo>
                  <a:cubicBezTo>
                    <a:pt x="2106" y="1663"/>
                    <a:pt x="2115" y="1650"/>
                    <a:pt x="2126" y="1637"/>
                  </a:cubicBezTo>
                  <a:cubicBezTo>
                    <a:pt x="2139" y="1613"/>
                    <a:pt x="2154" y="1594"/>
                    <a:pt x="2171" y="1579"/>
                  </a:cubicBezTo>
                  <a:cubicBezTo>
                    <a:pt x="2199" y="1558"/>
                    <a:pt x="2237" y="1547"/>
                    <a:pt x="2293" y="1547"/>
                  </a:cubicBezTo>
                  <a:cubicBezTo>
                    <a:pt x="2310" y="1547"/>
                    <a:pt x="2329" y="1547"/>
                    <a:pt x="2346" y="1549"/>
                  </a:cubicBezTo>
                  <a:lnTo>
                    <a:pt x="3133" y="1596"/>
                  </a:lnTo>
                  <a:lnTo>
                    <a:pt x="3180" y="1596"/>
                  </a:lnTo>
                  <a:cubicBezTo>
                    <a:pt x="3208" y="1596"/>
                    <a:pt x="3248" y="1594"/>
                    <a:pt x="3285" y="1577"/>
                  </a:cubicBezTo>
                  <a:cubicBezTo>
                    <a:pt x="3377" y="1530"/>
                    <a:pt x="3396" y="1410"/>
                    <a:pt x="3383" y="1322"/>
                  </a:cubicBezTo>
                  <a:cubicBezTo>
                    <a:pt x="3364" y="1187"/>
                    <a:pt x="3248" y="1035"/>
                    <a:pt x="3109" y="1035"/>
                  </a:cubicBezTo>
                  <a:cubicBezTo>
                    <a:pt x="3098" y="1035"/>
                    <a:pt x="3088" y="1037"/>
                    <a:pt x="3077" y="1039"/>
                  </a:cubicBezTo>
                  <a:lnTo>
                    <a:pt x="3107" y="411"/>
                  </a:lnTo>
                  <a:lnTo>
                    <a:pt x="3107" y="411"/>
                  </a:lnTo>
                  <a:lnTo>
                    <a:pt x="3073" y="420"/>
                  </a:lnTo>
                  <a:cubicBezTo>
                    <a:pt x="3067" y="421"/>
                    <a:pt x="3061" y="422"/>
                    <a:pt x="3055" y="422"/>
                  </a:cubicBezTo>
                  <a:cubicBezTo>
                    <a:pt x="3021" y="422"/>
                    <a:pt x="2984" y="403"/>
                    <a:pt x="2946" y="384"/>
                  </a:cubicBezTo>
                  <a:cubicBezTo>
                    <a:pt x="2904" y="361"/>
                    <a:pt x="2860" y="338"/>
                    <a:pt x="2812" y="338"/>
                  </a:cubicBezTo>
                  <a:cubicBezTo>
                    <a:pt x="2806" y="338"/>
                    <a:pt x="2800" y="338"/>
                    <a:pt x="2794" y="339"/>
                  </a:cubicBezTo>
                  <a:cubicBezTo>
                    <a:pt x="2771" y="341"/>
                    <a:pt x="2749" y="349"/>
                    <a:pt x="2728" y="358"/>
                  </a:cubicBezTo>
                  <a:cubicBezTo>
                    <a:pt x="2717" y="362"/>
                    <a:pt x="2706" y="369"/>
                    <a:pt x="2694" y="371"/>
                  </a:cubicBezTo>
                  <a:cubicBezTo>
                    <a:pt x="2683" y="375"/>
                    <a:pt x="2670" y="375"/>
                    <a:pt x="2659" y="375"/>
                  </a:cubicBezTo>
                  <a:cubicBezTo>
                    <a:pt x="2578" y="375"/>
                    <a:pt x="2501" y="309"/>
                    <a:pt x="2496" y="231"/>
                  </a:cubicBezTo>
                  <a:lnTo>
                    <a:pt x="2494" y="212"/>
                  </a:lnTo>
                  <a:lnTo>
                    <a:pt x="2475" y="208"/>
                  </a:lnTo>
                  <a:cubicBezTo>
                    <a:pt x="2462" y="204"/>
                    <a:pt x="2447" y="201"/>
                    <a:pt x="2432" y="201"/>
                  </a:cubicBezTo>
                  <a:cubicBezTo>
                    <a:pt x="2329" y="201"/>
                    <a:pt x="2244" y="296"/>
                    <a:pt x="2175" y="371"/>
                  </a:cubicBezTo>
                  <a:cubicBezTo>
                    <a:pt x="2130" y="420"/>
                    <a:pt x="2055" y="476"/>
                    <a:pt x="1986" y="476"/>
                  </a:cubicBezTo>
                  <a:cubicBezTo>
                    <a:pt x="1969" y="476"/>
                    <a:pt x="1952" y="471"/>
                    <a:pt x="1937" y="463"/>
                  </a:cubicBezTo>
                  <a:cubicBezTo>
                    <a:pt x="1961" y="375"/>
                    <a:pt x="1914" y="281"/>
                    <a:pt x="1856" y="227"/>
                  </a:cubicBezTo>
                  <a:cubicBezTo>
                    <a:pt x="1787" y="163"/>
                    <a:pt x="1699" y="133"/>
                    <a:pt x="1622" y="109"/>
                  </a:cubicBezTo>
                  <a:cubicBezTo>
                    <a:pt x="1498" y="71"/>
                    <a:pt x="1369" y="41"/>
                    <a:pt x="1241" y="19"/>
                  </a:cubicBezTo>
                  <a:cubicBezTo>
                    <a:pt x="1157" y="6"/>
                    <a:pt x="1091" y="0"/>
                    <a:pt x="102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296"/>
            <p:cNvSpPr/>
            <p:nvPr/>
          </p:nvSpPr>
          <p:spPr>
            <a:xfrm>
              <a:off x="7106360" y="1501863"/>
              <a:ext cx="54386" cy="43759"/>
            </a:xfrm>
            <a:custGeom>
              <a:rect b="b" l="l" r="r" t="t"/>
              <a:pathLst>
                <a:path extrusionOk="0" h="1540" w="1914">
                  <a:moveTo>
                    <a:pt x="907" y="0"/>
                  </a:moveTo>
                  <a:cubicBezTo>
                    <a:pt x="796" y="0"/>
                    <a:pt x="686" y="28"/>
                    <a:pt x="592" y="87"/>
                  </a:cubicBezTo>
                  <a:cubicBezTo>
                    <a:pt x="547" y="115"/>
                    <a:pt x="504" y="149"/>
                    <a:pt x="453" y="162"/>
                  </a:cubicBezTo>
                  <a:cubicBezTo>
                    <a:pt x="432" y="167"/>
                    <a:pt x="411" y="169"/>
                    <a:pt x="390" y="169"/>
                  </a:cubicBezTo>
                  <a:cubicBezTo>
                    <a:pt x="367" y="169"/>
                    <a:pt x="343" y="167"/>
                    <a:pt x="320" y="167"/>
                  </a:cubicBezTo>
                  <a:cubicBezTo>
                    <a:pt x="303" y="167"/>
                    <a:pt x="287" y="168"/>
                    <a:pt x="271" y="171"/>
                  </a:cubicBezTo>
                  <a:cubicBezTo>
                    <a:pt x="106" y="199"/>
                    <a:pt x="37" y="396"/>
                    <a:pt x="1" y="559"/>
                  </a:cubicBezTo>
                  <a:cubicBezTo>
                    <a:pt x="86" y="604"/>
                    <a:pt x="172" y="649"/>
                    <a:pt x="258" y="691"/>
                  </a:cubicBezTo>
                  <a:cubicBezTo>
                    <a:pt x="204" y="927"/>
                    <a:pt x="352" y="1191"/>
                    <a:pt x="581" y="1268"/>
                  </a:cubicBezTo>
                  <a:cubicBezTo>
                    <a:pt x="590" y="1347"/>
                    <a:pt x="571" y="1431"/>
                    <a:pt x="523" y="1497"/>
                  </a:cubicBezTo>
                  <a:cubicBezTo>
                    <a:pt x="604" y="1527"/>
                    <a:pt x="687" y="1539"/>
                    <a:pt x="771" y="1539"/>
                  </a:cubicBezTo>
                  <a:cubicBezTo>
                    <a:pt x="937" y="1539"/>
                    <a:pt x="1107" y="1492"/>
                    <a:pt x="1269" y="1446"/>
                  </a:cubicBezTo>
                  <a:cubicBezTo>
                    <a:pt x="1286" y="1439"/>
                    <a:pt x="1303" y="1435"/>
                    <a:pt x="1318" y="1422"/>
                  </a:cubicBezTo>
                  <a:cubicBezTo>
                    <a:pt x="1333" y="1407"/>
                    <a:pt x="1340" y="1386"/>
                    <a:pt x="1348" y="1364"/>
                  </a:cubicBezTo>
                  <a:cubicBezTo>
                    <a:pt x="1389" y="1233"/>
                    <a:pt x="1432" y="1101"/>
                    <a:pt x="1436" y="961"/>
                  </a:cubicBezTo>
                  <a:cubicBezTo>
                    <a:pt x="1438" y="925"/>
                    <a:pt x="1438" y="886"/>
                    <a:pt x="1460" y="859"/>
                  </a:cubicBezTo>
                  <a:cubicBezTo>
                    <a:pt x="1475" y="837"/>
                    <a:pt x="1498" y="824"/>
                    <a:pt x="1522" y="814"/>
                  </a:cubicBezTo>
                  <a:cubicBezTo>
                    <a:pt x="1593" y="779"/>
                    <a:pt x="1670" y="756"/>
                    <a:pt x="1745" y="739"/>
                  </a:cubicBezTo>
                  <a:cubicBezTo>
                    <a:pt x="1818" y="724"/>
                    <a:pt x="1908" y="696"/>
                    <a:pt x="1912" y="623"/>
                  </a:cubicBezTo>
                  <a:cubicBezTo>
                    <a:pt x="1914" y="589"/>
                    <a:pt x="1893" y="559"/>
                    <a:pt x="1873" y="531"/>
                  </a:cubicBezTo>
                  <a:cubicBezTo>
                    <a:pt x="1800" y="428"/>
                    <a:pt x="1713" y="314"/>
                    <a:pt x="1586" y="304"/>
                  </a:cubicBezTo>
                  <a:cubicBezTo>
                    <a:pt x="1579" y="303"/>
                    <a:pt x="1572" y="303"/>
                    <a:pt x="1565" y="303"/>
                  </a:cubicBezTo>
                  <a:cubicBezTo>
                    <a:pt x="1557" y="303"/>
                    <a:pt x="1549" y="303"/>
                    <a:pt x="1541" y="303"/>
                  </a:cubicBezTo>
                  <a:cubicBezTo>
                    <a:pt x="1516" y="303"/>
                    <a:pt x="1492" y="302"/>
                    <a:pt x="1468" y="293"/>
                  </a:cubicBezTo>
                  <a:cubicBezTo>
                    <a:pt x="1432" y="278"/>
                    <a:pt x="1406" y="242"/>
                    <a:pt x="1380" y="212"/>
                  </a:cubicBezTo>
                  <a:cubicBezTo>
                    <a:pt x="1265" y="74"/>
                    <a:pt x="1086" y="0"/>
                    <a:pt x="9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296"/>
            <p:cNvSpPr/>
            <p:nvPr/>
          </p:nvSpPr>
          <p:spPr>
            <a:xfrm>
              <a:off x="7105507" y="1501095"/>
              <a:ext cx="56034" cy="45265"/>
            </a:xfrm>
            <a:custGeom>
              <a:rect b="b" l="l" r="r" t="t"/>
              <a:pathLst>
                <a:path extrusionOk="0" h="1593" w="1972">
                  <a:moveTo>
                    <a:pt x="937" y="54"/>
                  </a:moveTo>
                  <a:cubicBezTo>
                    <a:pt x="1115" y="54"/>
                    <a:pt x="1284" y="129"/>
                    <a:pt x="1389" y="256"/>
                  </a:cubicBezTo>
                  <a:lnTo>
                    <a:pt x="1400" y="269"/>
                  </a:lnTo>
                  <a:cubicBezTo>
                    <a:pt x="1423" y="296"/>
                    <a:pt x="1449" y="329"/>
                    <a:pt x="1490" y="346"/>
                  </a:cubicBezTo>
                  <a:cubicBezTo>
                    <a:pt x="1515" y="356"/>
                    <a:pt x="1543" y="356"/>
                    <a:pt x="1573" y="356"/>
                  </a:cubicBezTo>
                  <a:lnTo>
                    <a:pt x="1584" y="356"/>
                  </a:lnTo>
                  <a:cubicBezTo>
                    <a:pt x="1595" y="356"/>
                    <a:pt x="1603" y="356"/>
                    <a:pt x="1614" y="358"/>
                  </a:cubicBezTo>
                  <a:cubicBezTo>
                    <a:pt x="1728" y="367"/>
                    <a:pt x="1811" y="474"/>
                    <a:pt x="1882" y="573"/>
                  </a:cubicBezTo>
                  <a:cubicBezTo>
                    <a:pt x="1901" y="601"/>
                    <a:pt x="1916" y="624"/>
                    <a:pt x="1916" y="650"/>
                  </a:cubicBezTo>
                  <a:cubicBezTo>
                    <a:pt x="1912" y="701"/>
                    <a:pt x="1837" y="725"/>
                    <a:pt x="1770" y="740"/>
                  </a:cubicBezTo>
                  <a:cubicBezTo>
                    <a:pt x="1691" y="757"/>
                    <a:pt x="1614" y="783"/>
                    <a:pt x="1541" y="815"/>
                  </a:cubicBezTo>
                  <a:cubicBezTo>
                    <a:pt x="1515" y="828"/>
                    <a:pt x="1488" y="843"/>
                    <a:pt x="1468" y="868"/>
                  </a:cubicBezTo>
                  <a:cubicBezTo>
                    <a:pt x="1443" y="903"/>
                    <a:pt x="1443" y="943"/>
                    <a:pt x="1440" y="978"/>
                  </a:cubicBezTo>
                  <a:lnTo>
                    <a:pt x="1440" y="988"/>
                  </a:lnTo>
                  <a:cubicBezTo>
                    <a:pt x="1434" y="1123"/>
                    <a:pt x="1393" y="1256"/>
                    <a:pt x="1353" y="1385"/>
                  </a:cubicBezTo>
                  <a:cubicBezTo>
                    <a:pt x="1346" y="1402"/>
                    <a:pt x="1340" y="1419"/>
                    <a:pt x="1329" y="1428"/>
                  </a:cubicBezTo>
                  <a:cubicBezTo>
                    <a:pt x="1320" y="1436"/>
                    <a:pt x="1305" y="1443"/>
                    <a:pt x="1290" y="1447"/>
                  </a:cubicBezTo>
                  <a:cubicBezTo>
                    <a:pt x="1123" y="1496"/>
                    <a:pt x="961" y="1539"/>
                    <a:pt x="802" y="1539"/>
                  </a:cubicBezTo>
                  <a:cubicBezTo>
                    <a:pt x="725" y="1539"/>
                    <a:pt x="658" y="1530"/>
                    <a:pt x="594" y="1509"/>
                  </a:cubicBezTo>
                  <a:cubicBezTo>
                    <a:pt x="631" y="1445"/>
                    <a:pt x="646" y="1365"/>
                    <a:pt x="639" y="1293"/>
                  </a:cubicBezTo>
                  <a:lnTo>
                    <a:pt x="637" y="1275"/>
                  </a:lnTo>
                  <a:lnTo>
                    <a:pt x="620" y="1269"/>
                  </a:lnTo>
                  <a:cubicBezTo>
                    <a:pt x="404" y="1198"/>
                    <a:pt x="262" y="948"/>
                    <a:pt x="314" y="725"/>
                  </a:cubicBezTo>
                  <a:lnTo>
                    <a:pt x="318" y="706"/>
                  </a:lnTo>
                  <a:lnTo>
                    <a:pt x="61" y="571"/>
                  </a:lnTo>
                  <a:cubicBezTo>
                    <a:pt x="112" y="356"/>
                    <a:pt x="191" y="243"/>
                    <a:pt x="305" y="224"/>
                  </a:cubicBezTo>
                  <a:cubicBezTo>
                    <a:pt x="318" y="221"/>
                    <a:pt x="331" y="221"/>
                    <a:pt x="344" y="221"/>
                  </a:cubicBezTo>
                  <a:cubicBezTo>
                    <a:pt x="357" y="221"/>
                    <a:pt x="370" y="221"/>
                    <a:pt x="384" y="221"/>
                  </a:cubicBezTo>
                  <a:cubicBezTo>
                    <a:pt x="398" y="222"/>
                    <a:pt x="411" y="223"/>
                    <a:pt x="423" y="223"/>
                  </a:cubicBezTo>
                  <a:cubicBezTo>
                    <a:pt x="448" y="223"/>
                    <a:pt x="471" y="221"/>
                    <a:pt x="489" y="215"/>
                  </a:cubicBezTo>
                  <a:cubicBezTo>
                    <a:pt x="534" y="204"/>
                    <a:pt x="571" y="181"/>
                    <a:pt x="607" y="155"/>
                  </a:cubicBezTo>
                  <a:cubicBezTo>
                    <a:pt x="618" y="149"/>
                    <a:pt x="626" y="142"/>
                    <a:pt x="637" y="136"/>
                  </a:cubicBezTo>
                  <a:cubicBezTo>
                    <a:pt x="723" y="82"/>
                    <a:pt x="828" y="54"/>
                    <a:pt x="937" y="54"/>
                  </a:cubicBezTo>
                  <a:close/>
                  <a:moveTo>
                    <a:pt x="937" y="1"/>
                  </a:moveTo>
                  <a:cubicBezTo>
                    <a:pt x="817" y="1"/>
                    <a:pt x="703" y="31"/>
                    <a:pt x="609" y="91"/>
                  </a:cubicBezTo>
                  <a:cubicBezTo>
                    <a:pt x="598" y="97"/>
                    <a:pt x="588" y="104"/>
                    <a:pt x="577" y="112"/>
                  </a:cubicBezTo>
                  <a:cubicBezTo>
                    <a:pt x="543" y="134"/>
                    <a:pt x="513" y="155"/>
                    <a:pt x="476" y="164"/>
                  </a:cubicBezTo>
                  <a:cubicBezTo>
                    <a:pt x="461" y="168"/>
                    <a:pt x="443" y="169"/>
                    <a:pt x="422" y="169"/>
                  </a:cubicBezTo>
                  <a:cubicBezTo>
                    <a:pt x="410" y="169"/>
                    <a:pt x="398" y="169"/>
                    <a:pt x="384" y="168"/>
                  </a:cubicBezTo>
                  <a:cubicBezTo>
                    <a:pt x="354" y="168"/>
                    <a:pt x="324" y="168"/>
                    <a:pt x="296" y="172"/>
                  </a:cubicBezTo>
                  <a:cubicBezTo>
                    <a:pt x="86" y="206"/>
                    <a:pt x="24" y="487"/>
                    <a:pt x="5" y="579"/>
                  </a:cubicBezTo>
                  <a:lnTo>
                    <a:pt x="1" y="598"/>
                  </a:lnTo>
                  <a:lnTo>
                    <a:pt x="256" y="733"/>
                  </a:lnTo>
                  <a:cubicBezTo>
                    <a:pt x="215" y="971"/>
                    <a:pt x="361" y="1228"/>
                    <a:pt x="588" y="1314"/>
                  </a:cubicBezTo>
                  <a:cubicBezTo>
                    <a:pt x="590" y="1383"/>
                    <a:pt x="571" y="1451"/>
                    <a:pt x="532" y="1509"/>
                  </a:cubicBezTo>
                  <a:lnTo>
                    <a:pt x="513" y="1537"/>
                  </a:lnTo>
                  <a:lnTo>
                    <a:pt x="545" y="1548"/>
                  </a:lnTo>
                  <a:cubicBezTo>
                    <a:pt x="622" y="1580"/>
                    <a:pt x="708" y="1593"/>
                    <a:pt x="802" y="1593"/>
                  </a:cubicBezTo>
                  <a:cubicBezTo>
                    <a:pt x="967" y="1593"/>
                    <a:pt x="1134" y="1548"/>
                    <a:pt x="1305" y="1498"/>
                  </a:cubicBezTo>
                  <a:cubicBezTo>
                    <a:pt x="1325" y="1492"/>
                    <a:pt x="1346" y="1485"/>
                    <a:pt x="1365" y="1468"/>
                  </a:cubicBezTo>
                  <a:cubicBezTo>
                    <a:pt x="1387" y="1449"/>
                    <a:pt x="1395" y="1425"/>
                    <a:pt x="1402" y="1400"/>
                  </a:cubicBezTo>
                  <a:cubicBezTo>
                    <a:pt x="1445" y="1269"/>
                    <a:pt x="1488" y="1134"/>
                    <a:pt x="1494" y="991"/>
                  </a:cubicBezTo>
                  <a:lnTo>
                    <a:pt x="1494" y="980"/>
                  </a:lnTo>
                  <a:cubicBezTo>
                    <a:pt x="1496" y="950"/>
                    <a:pt x="1496" y="920"/>
                    <a:pt x="1511" y="901"/>
                  </a:cubicBezTo>
                  <a:cubicBezTo>
                    <a:pt x="1522" y="883"/>
                    <a:pt x="1543" y="873"/>
                    <a:pt x="1565" y="864"/>
                  </a:cubicBezTo>
                  <a:cubicBezTo>
                    <a:pt x="1633" y="832"/>
                    <a:pt x="1706" y="808"/>
                    <a:pt x="1781" y="791"/>
                  </a:cubicBezTo>
                  <a:cubicBezTo>
                    <a:pt x="1835" y="781"/>
                    <a:pt x="1963" y="753"/>
                    <a:pt x="1968" y="652"/>
                  </a:cubicBezTo>
                  <a:cubicBezTo>
                    <a:pt x="1972" y="607"/>
                    <a:pt x="1944" y="571"/>
                    <a:pt x="1925" y="543"/>
                  </a:cubicBezTo>
                  <a:cubicBezTo>
                    <a:pt x="1848" y="433"/>
                    <a:pt x="1755" y="316"/>
                    <a:pt x="1618" y="305"/>
                  </a:cubicBezTo>
                  <a:cubicBezTo>
                    <a:pt x="1608" y="303"/>
                    <a:pt x="1595" y="303"/>
                    <a:pt x="1584" y="303"/>
                  </a:cubicBezTo>
                  <a:lnTo>
                    <a:pt x="1573" y="303"/>
                  </a:lnTo>
                  <a:cubicBezTo>
                    <a:pt x="1550" y="303"/>
                    <a:pt x="1528" y="303"/>
                    <a:pt x="1509" y="294"/>
                  </a:cubicBezTo>
                  <a:cubicBezTo>
                    <a:pt x="1483" y="284"/>
                    <a:pt x="1462" y="260"/>
                    <a:pt x="1440" y="234"/>
                  </a:cubicBezTo>
                  <a:lnTo>
                    <a:pt x="1430" y="221"/>
                  </a:lnTo>
                  <a:cubicBezTo>
                    <a:pt x="1314" y="82"/>
                    <a:pt x="1130" y="1"/>
                    <a:pt x="9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296"/>
            <p:cNvSpPr/>
            <p:nvPr/>
          </p:nvSpPr>
          <p:spPr>
            <a:xfrm>
              <a:off x="7177592" y="1521354"/>
              <a:ext cx="96810" cy="34837"/>
            </a:xfrm>
            <a:custGeom>
              <a:rect b="b" l="l" r="r" t="t"/>
              <a:pathLst>
                <a:path extrusionOk="0" h="1226" w="3407">
                  <a:moveTo>
                    <a:pt x="501" y="1"/>
                  </a:moveTo>
                  <a:cubicBezTo>
                    <a:pt x="410" y="1"/>
                    <a:pt x="311" y="55"/>
                    <a:pt x="232" y="108"/>
                  </a:cubicBezTo>
                  <a:cubicBezTo>
                    <a:pt x="198" y="132"/>
                    <a:pt x="165" y="153"/>
                    <a:pt x="131" y="177"/>
                  </a:cubicBezTo>
                  <a:cubicBezTo>
                    <a:pt x="97" y="200"/>
                    <a:pt x="58" y="226"/>
                    <a:pt x="41" y="267"/>
                  </a:cubicBezTo>
                  <a:cubicBezTo>
                    <a:pt x="0" y="359"/>
                    <a:pt x="93" y="455"/>
                    <a:pt x="185" y="500"/>
                  </a:cubicBezTo>
                  <a:cubicBezTo>
                    <a:pt x="275" y="543"/>
                    <a:pt x="386" y="575"/>
                    <a:pt x="429" y="667"/>
                  </a:cubicBezTo>
                  <a:cubicBezTo>
                    <a:pt x="452" y="712"/>
                    <a:pt x="459" y="772"/>
                    <a:pt x="504" y="796"/>
                  </a:cubicBezTo>
                  <a:cubicBezTo>
                    <a:pt x="517" y="802"/>
                    <a:pt x="531" y="805"/>
                    <a:pt x="546" y="805"/>
                  </a:cubicBezTo>
                  <a:cubicBezTo>
                    <a:pt x="561" y="805"/>
                    <a:pt x="576" y="802"/>
                    <a:pt x="590" y="800"/>
                  </a:cubicBezTo>
                  <a:cubicBezTo>
                    <a:pt x="707" y="785"/>
                    <a:pt x="824" y="777"/>
                    <a:pt x="942" y="777"/>
                  </a:cubicBezTo>
                  <a:cubicBezTo>
                    <a:pt x="1002" y="777"/>
                    <a:pt x="1063" y="779"/>
                    <a:pt x="1123" y="783"/>
                  </a:cubicBezTo>
                  <a:cubicBezTo>
                    <a:pt x="1241" y="792"/>
                    <a:pt x="1372" y="817"/>
                    <a:pt x="1440" y="912"/>
                  </a:cubicBezTo>
                  <a:cubicBezTo>
                    <a:pt x="1462" y="942"/>
                    <a:pt x="1479" y="980"/>
                    <a:pt x="1513" y="993"/>
                  </a:cubicBezTo>
                  <a:cubicBezTo>
                    <a:pt x="1523" y="997"/>
                    <a:pt x="1534" y="999"/>
                    <a:pt x="1545" y="999"/>
                  </a:cubicBezTo>
                  <a:cubicBezTo>
                    <a:pt x="1563" y="999"/>
                    <a:pt x="1581" y="994"/>
                    <a:pt x="1599" y="989"/>
                  </a:cubicBezTo>
                  <a:cubicBezTo>
                    <a:pt x="1703" y="964"/>
                    <a:pt x="1813" y="947"/>
                    <a:pt x="1922" y="947"/>
                  </a:cubicBezTo>
                  <a:cubicBezTo>
                    <a:pt x="2089" y="947"/>
                    <a:pt x="2251" y="986"/>
                    <a:pt x="2379" y="1092"/>
                  </a:cubicBezTo>
                  <a:cubicBezTo>
                    <a:pt x="2446" y="1149"/>
                    <a:pt x="2516" y="1226"/>
                    <a:pt x="2598" y="1226"/>
                  </a:cubicBezTo>
                  <a:cubicBezTo>
                    <a:pt x="2608" y="1226"/>
                    <a:pt x="2617" y="1225"/>
                    <a:pt x="2627" y="1222"/>
                  </a:cubicBezTo>
                  <a:cubicBezTo>
                    <a:pt x="2726" y="1201"/>
                    <a:pt x="2758" y="1083"/>
                    <a:pt x="2773" y="985"/>
                  </a:cubicBezTo>
                  <a:cubicBezTo>
                    <a:pt x="2832" y="992"/>
                    <a:pt x="2893" y="998"/>
                    <a:pt x="2954" y="998"/>
                  </a:cubicBezTo>
                  <a:cubicBezTo>
                    <a:pt x="3036" y="998"/>
                    <a:pt x="3116" y="987"/>
                    <a:pt x="3188" y="952"/>
                  </a:cubicBezTo>
                  <a:cubicBezTo>
                    <a:pt x="3315" y="890"/>
                    <a:pt x="3407" y="734"/>
                    <a:pt x="3347" y="605"/>
                  </a:cubicBezTo>
                  <a:cubicBezTo>
                    <a:pt x="3285" y="468"/>
                    <a:pt x="3103" y="445"/>
                    <a:pt x="2951" y="438"/>
                  </a:cubicBezTo>
                  <a:cubicBezTo>
                    <a:pt x="2657" y="430"/>
                    <a:pt x="2366" y="419"/>
                    <a:pt x="2074" y="410"/>
                  </a:cubicBezTo>
                  <a:cubicBezTo>
                    <a:pt x="1950" y="406"/>
                    <a:pt x="1789" y="372"/>
                    <a:pt x="1770" y="248"/>
                  </a:cubicBezTo>
                  <a:cubicBezTo>
                    <a:pt x="1474" y="230"/>
                    <a:pt x="1179" y="211"/>
                    <a:pt x="881" y="194"/>
                  </a:cubicBezTo>
                  <a:cubicBezTo>
                    <a:pt x="836" y="192"/>
                    <a:pt x="787" y="188"/>
                    <a:pt x="746" y="164"/>
                  </a:cubicBezTo>
                  <a:cubicBezTo>
                    <a:pt x="690" y="132"/>
                    <a:pt x="660" y="68"/>
                    <a:pt x="607" y="31"/>
                  </a:cubicBezTo>
                  <a:cubicBezTo>
                    <a:pt x="574" y="9"/>
                    <a:pt x="538" y="1"/>
                    <a:pt x="5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296"/>
            <p:cNvSpPr/>
            <p:nvPr/>
          </p:nvSpPr>
          <p:spPr>
            <a:xfrm>
              <a:off x="7176740" y="1520587"/>
              <a:ext cx="98600" cy="36371"/>
            </a:xfrm>
            <a:custGeom>
              <a:rect b="b" l="l" r="r" t="t"/>
              <a:pathLst>
                <a:path extrusionOk="0" h="1280" w="3470">
                  <a:moveTo>
                    <a:pt x="529" y="54"/>
                  </a:moveTo>
                  <a:cubicBezTo>
                    <a:pt x="564" y="54"/>
                    <a:pt x="595" y="63"/>
                    <a:pt x="622" y="82"/>
                  </a:cubicBezTo>
                  <a:cubicBezTo>
                    <a:pt x="643" y="97"/>
                    <a:pt x="662" y="118"/>
                    <a:pt x="682" y="140"/>
                  </a:cubicBezTo>
                  <a:cubicBezTo>
                    <a:pt x="705" y="167"/>
                    <a:pt x="729" y="195"/>
                    <a:pt x="763" y="215"/>
                  </a:cubicBezTo>
                  <a:cubicBezTo>
                    <a:pt x="810" y="240"/>
                    <a:pt x="864" y="245"/>
                    <a:pt x="911" y="247"/>
                  </a:cubicBezTo>
                  <a:lnTo>
                    <a:pt x="1779" y="300"/>
                  </a:lnTo>
                  <a:cubicBezTo>
                    <a:pt x="1815" y="435"/>
                    <a:pt x="1995" y="461"/>
                    <a:pt x="2104" y="463"/>
                  </a:cubicBezTo>
                  <a:lnTo>
                    <a:pt x="2978" y="493"/>
                  </a:lnTo>
                  <a:cubicBezTo>
                    <a:pt x="3122" y="497"/>
                    <a:pt x="3296" y="519"/>
                    <a:pt x="3353" y="645"/>
                  </a:cubicBezTo>
                  <a:cubicBezTo>
                    <a:pt x="3407" y="761"/>
                    <a:pt x="3319" y="900"/>
                    <a:pt x="3206" y="954"/>
                  </a:cubicBezTo>
                  <a:cubicBezTo>
                    <a:pt x="3146" y="984"/>
                    <a:pt x="3073" y="999"/>
                    <a:pt x="2983" y="999"/>
                  </a:cubicBezTo>
                  <a:cubicBezTo>
                    <a:pt x="2923" y="999"/>
                    <a:pt x="2861" y="990"/>
                    <a:pt x="2807" y="984"/>
                  </a:cubicBezTo>
                  <a:lnTo>
                    <a:pt x="2781" y="982"/>
                  </a:lnTo>
                  <a:lnTo>
                    <a:pt x="2777" y="1007"/>
                  </a:lnTo>
                  <a:cubicBezTo>
                    <a:pt x="2758" y="1140"/>
                    <a:pt x="2715" y="1211"/>
                    <a:pt x="2653" y="1224"/>
                  </a:cubicBezTo>
                  <a:cubicBezTo>
                    <a:pt x="2645" y="1225"/>
                    <a:pt x="2638" y="1226"/>
                    <a:pt x="2630" y="1226"/>
                  </a:cubicBezTo>
                  <a:cubicBezTo>
                    <a:pt x="2573" y="1226"/>
                    <a:pt x="2515" y="1179"/>
                    <a:pt x="2462" y="1132"/>
                  </a:cubicBezTo>
                  <a:cubicBezTo>
                    <a:pt x="2449" y="1121"/>
                    <a:pt x="2439" y="1110"/>
                    <a:pt x="2426" y="1099"/>
                  </a:cubicBezTo>
                  <a:cubicBezTo>
                    <a:pt x="2306" y="999"/>
                    <a:pt x="2145" y="947"/>
                    <a:pt x="1950" y="947"/>
                  </a:cubicBezTo>
                  <a:cubicBezTo>
                    <a:pt x="1847" y="947"/>
                    <a:pt x="1738" y="962"/>
                    <a:pt x="1622" y="990"/>
                  </a:cubicBezTo>
                  <a:cubicBezTo>
                    <a:pt x="1607" y="994"/>
                    <a:pt x="1590" y="999"/>
                    <a:pt x="1575" y="999"/>
                  </a:cubicBezTo>
                  <a:cubicBezTo>
                    <a:pt x="1567" y="999"/>
                    <a:pt x="1560" y="997"/>
                    <a:pt x="1554" y="994"/>
                  </a:cubicBezTo>
                  <a:cubicBezTo>
                    <a:pt x="1534" y="988"/>
                    <a:pt x="1522" y="967"/>
                    <a:pt x="1507" y="945"/>
                  </a:cubicBezTo>
                  <a:cubicBezTo>
                    <a:pt x="1502" y="939"/>
                    <a:pt x="1498" y="930"/>
                    <a:pt x="1492" y="924"/>
                  </a:cubicBezTo>
                  <a:cubicBezTo>
                    <a:pt x="1414" y="817"/>
                    <a:pt x="1271" y="793"/>
                    <a:pt x="1155" y="784"/>
                  </a:cubicBezTo>
                  <a:cubicBezTo>
                    <a:pt x="1091" y="780"/>
                    <a:pt x="1026" y="777"/>
                    <a:pt x="961" y="777"/>
                  </a:cubicBezTo>
                  <a:cubicBezTo>
                    <a:pt x="845" y="777"/>
                    <a:pt x="730" y="785"/>
                    <a:pt x="617" y="802"/>
                  </a:cubicBezTo>
                  <a:cubicBezTo>
                    <a:pt x="605" y="804"/>
                    <a:pt x="591" y="805"/>
                    <a:pt x="579" y="805"/>
                  </a:cubicBezTo>
                  <a:cubicBezTo>
                    <a:pt x="567" y="805"/>
                    <a:pt x="555" y="804"/>
                    <a:pt x="547" y="799"/>
                  </a:cubicBezTo>
                  <a:cubicBezTo>
                    <a:pt x="523" y="787"/>
                    <a:pt x="515" y="759"/>
                    <a:pt x="502" y="727"/>
                  </a:cubicBezTo>
                  <a:cubicBezTo>
                    <a:pt x="497" y="712"/>
                    <a:pt x="491" y="697"/>
                    <a:pt x="485" y="682"/>
                  </a:cubicBezTo>
                  <a:cubicBezTo>
                    <a:pt x="444" y="600"/>
                    <a:pt x="358" y="562"/>
                    <a:pt x="277" y="525"/>
                  </a:cubicBezTo>
                  <a:cubicBezTo>
                    <a:pt x="260" y="519"/>
                    <a:pt x="243" y="510"/>
                    <a:pt x="225" y="504"/>
                  </a:cubicBezTo>
                  <a:cubicBezTo>
                    <a:pt x="150" y="467"/>
                    <a:pt x="63" y="382"/>
                    <a:pt x="97" y="305"/>
                  </a:cubicBezTo>
                  <a:cubicBezTo>
                    <a:pt x="112" y="270"/>
                    <a:pt x="148" y="245"/>
                    <a:pt x="176" y="225"/>
                  </a:cubicBezTo>
                  <a:lnTo>
                    <a:pt x="277" y="159"/>
                  </a:lnTo>
                  <a:cubicBezTo>
                    <a:pt x="380" y="88"/>
                    <a:pt x="462" y="54"/>
                    <a:pt x="529" y="54"/>
                  </a:cubicBezTo>
                  <a:close/>
                  <a:moveTo>
                    <a:pt x="530" y="0"/>
                  </a:moveTo>
                  <a:cubicBezTo>
                    <a:pt x="450" y="0"/>
                    <a:pt x="360" y="37"/>
                    <a:pt x="247" y="114"/>
                  </a:cubicBezTo>
                  <a:lnTo>
                    <a:pt x="146" y="180"/>
                  </a:lnTo>
                  <a:cubicBezTo>
                    <a:pt x="112" y="204"/>
                    <a:pt x="69" y="234"/>
                    <a:pt x="48" y="283"/>
                  </a:cubicBezTo>
                  <a:cubicBezTo>
                    <a:pt x="0" y="386"/>
                    <a:pt x="93" y="499"/>
                    <a:pt x="202" y="551"/>
                  </a:cubicBezTo>
                  <a:cubicBezTo>
                    <a:pt x="219" y="559"/>
                    <a:pt x="238" y="568"/>
                    <a:pt x="255" y="574"/>
                  </a:cubicBezTo>
                  <a:cubicBezTo>
                    <a:pt x="333" y="609"/>
                    <a:pt x="403" y="641"/>
                    <a:pt x="435" y="705"/>
                  </a:cubicBezTo>
                  <a:cubicBezTo>
                    <a:pt x="442" y="718"/>
                    <a:pt x="446" y="731"/>
                    <a:pt x="452" y="744"/>
                  </a:cubicBezTo>
                  <a:cubicBezTo>
                    <a:pt x="465" y="782"/>
                    <a:pt x="480" y="825"/>
                    <a:pt x="523" y="847"/>
                  </a:cubicBezTo>
                  <a:cubicBezTo>
                    <a:pt x="538" y="855"/>
                    <a:pt x="558" y="858"/>
                    <a:pt x="579" y="858"/>
                  </a:cubicBezTo>
                  <a:cubicBezTo>
                    <a:pt x="594" y="858"/>
                    <a:pt x="609" y="857"/>
                    <a:pt x="624" y="855"/>
                  </a:cubicBezTo>
                  <a:cubicBezTo>
                    <a:pt x="735" y="839"/>
                    <a:pt x="848" y="831"/>
                    <a:pt x="961" y="831"/>
                  </a:cubicBezTo>
                  <a:cubicBezTo>
                    <a:pt x="1025" y="831"/>
                    <a:pt x="1088" y="833"/>
                    <a:pt x="1151" y="838"/>
                  </a:cubicBezTo>
                  <a:cubicBezTo>
                    <a:pt x="1256" y="844"/>
                    <a:pt x="1384" y="866"/>
                    <a:pt x="1449" y="956"/>
                  </a:cubicBezTo>
                  <a:cubicBezTo>
                    <a:pt x="1453" y="962"/>
                    <a:pt x="1457" y="969"/>
                    <a:pt x="1464" y="975"/>
                  </a:cubicBezTo>
                  <a:cubicBezTo>
                    <a:pt x="1481" y="1001"/>
                    <a:pt x="1500" y="1031"/>
                    <a:pt x="1534" y="1046"/>
                  </a:cubicBezTo>
                  <a:cubicBezTo>
                    <a:pt x="1546" y="1050"/>
                    <a:pt x="1558" y="1051"/>
                    <a:pt x="1571" y="1051"/>
                  </a:cubicBezTo>
                  <a:cubicBezTo>
                    <a:pt x="1593" y="1051"/>
                    <a:pt x="1616" y="1047"/>
                    <a:pt x="1635" y="1042"/>
                  </a:cubicBezTo>
                  <a:cubicBezTo>
                    <a:pt x="1747" y="1016"/>
                    <a:pt x="1852" y="1001"/>
                    <a:pt x="1950" y="1001"/>
                  </a:cubicBezTo>
                  <a:cubicBezTo>
                    <a:pt x="2132" y="1001"/>
                    <a:pt x="2280" y="1048"/>
                    <a:pt x="2391" y="1140"/>
                  </a:cubicBezTo>
                  <a:cubicBezTo>
                    <a:pt x="2404" y="1151"/>
                    <a:pt x="2415" y="1159"/>
                    <a:pt x="2428" y="1170"/>
                  </a:cubicBezTo>
                  <a:cubicBezTo>
                    <a:pt x="2486" y="1222"/>
                    <a:pt x="2550" y="1279"/>
                    <a:pt x="2629" y="1279"/>
                  </a:cubicBezTo>
                  <a:cubicBezTo>
                    <a:pt x="2640" y="1279"/>
                    <a:pt x="2653" y="1279"/>
                    <a:pt x="2664" y="1277"/>
                  </a:cubicBezTo>
                  <a:cubicBezTo>
                    <a:pt x="2779" y="1252"/>
                    <a:pt x="2814" y="1112"/>
                    <a:pt x="2826" y="1042"/>
                  </a:cubicBezTo>
                  <a:cubicBezTo>
                    <a:pt x="2874" y="1046"/>
                    <a:pt x="2929" y="1052"/>
                    <a:pt x="2983" y="1052"/>
                  </a:cubicBezTo>
                  <a:cubicBezTo>
                    <a:pt x="3081" y="1052"/>
                    <a:pt x="3161" y="1035"/>
                    <a:pt x="3229" y="1003"/>
                  </a:cubicBezTo>
                  <a:cubicBezTo>
                    <a:pt x="3364" y="939"/>
                    <a:pt x="3469" y="767"/>
                    <a:pt x="3403" y="622"/>
                  </a:cubicBezTo>
                  <a:cubicBezTo>
                    <a:pt x="3332" y="469"/>
                    <a:pt x="3139" y="444"/>
                    <a:pt x="2981" y="440"/>
                  </a:cubicBezTo>
                  <a:lnTo>
                    <a:pt x="2106" y="410"/>
                  </a:lnTo>
                  <a:cubicBezTo>
                    <a:pt x="2027" y="407"/>
                    <a:pt x="1845" y="390"/>
                    <a:pt x="1828" y="272"/>
                  </a:cubicBezTo>
                  <a:lnTo>
                    <a:pt x="1824" y="251"/>
                  </a:lnTo>
                  <a:lnTo>
                    <a:pt x="913" y="193"/>
                  </a:lnTo>
                  <a:cubicBezTo>
                    <a:pt x="872" y="191"/>
                    <a:pt x="825" y="189"/>
                    <a:pt x="789" y="167"/>
                  </a:cubicBezTo>
                  <a:cubicBezTo>
                    <a:pt x="763" y="152"/>
                    <a:pt x="744" y="129"/>
                    <a:pt x="722" y="105"/>
                  </a:cubicBezTo>
                  <a:cubicBezTo>
                    <a:pt x="701" y="82"/>
                    <a:pt x="680" y="56"/>
                    <a:pt x="652" y="37"/>
                  </a:cubicBezTo>
                  <a:cubicBezTo>
                    <a:pt x="617" y="13"/>
                    <a:pt x="575" y="0"/>
                    <a:pt x="5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296"/>
            <p:cNvSpPr/>
            <p:nvPr/>
          </p:nvSpPr>
          <p:spPr>
            <a:xfrm>
              <a:off x="7617546" y="1749540"/>
              <a:ext cx="21453" cy="12616"/>
            </a:xfrm>
            <a:custGeom>
              <a:rect b="b" l="l" r="r" t="t"/>
              <a:pathLst>
                <a:path extrusionOk="0" h="444" w="755">
                  <a:moveTo>
                    <a:pt x="525" y="0"/>
                  </a:moveTo>
                  <a:cubicBezTo>
                    <a:pt x="502" y="0"/>
                    <a:pt x="476" y="7"/>
                    <a:pt x="457" y="19"/>
                  </a:cubicBezTo>
                  <a:cubicBezTo>
                    <a:pt x="390" y="67"/>
                    <a:pt x="422" y="176"/>
                    <a:pt x="382" y="249"/>
                  </a:cubicBezTo>
                  <a:cubicBezTo>
                    <a:pt x="347" y="307"/>
                    <a:pt x="272" y="328"/>
                    <a:pt x="204" y="330"/>
                  </a:cubicBezTo>
                  <a:cubicBezTo>
                    <a:pt x="198" y="330"/>
                    <a:pt x="192" y="330"/>
                    <a:pt x="187" y="330"/>
                  </a:cubicBezTo>
                  <a:cubicBezTo>
                    <a:pt x="154" y="330"/>
                    <a:pt x="122" y="328"/>
                    <a:pt x="90" y="328"/>
                  </a:cubicBezTo>
                  <a:cubicBezTo>
                    <a:pt x="60" y="328"/>
                    <a:pt x="30" y="330"/>
                    <a:pt x="0" y="339"/>
                  </a:cubicBezTo>
                  <a:cubicBezTo>
                    <a:pt x="82" y="431"/>
                    <a:pt x="216" y="444"/>
                    <a:pt x="342" y="444"/>
                  </a:cubicBezTo>
                  <a:cubicBezTo>
                    <a:pt x="354" y="444"/>
                    <a:pt x="366" y="444"/>
                    <a:pt x="377" y="444"/>
                  </a:cubicBezTo>
                  <a:cubicBezTo>
                    <a:pt x="484" y="444"/>
                    <a:pt x="600" y="435"/>
                    <a:pt x="675" y="362"/>
                  </a:cubicBezTo>
                  <a:cubicBezTo>
                    <a:pt x="735" y="302"/>
                    <a:pt x="754" y="206"/>
                    <a:pt x="722" y="131"/>
                  </a:cubicBezTo>
                  <a:cubicBezTo>
                    <a:pt x="690" y="54"/>
                    <a:pt x="609" y="0"/>
                    <a:pt x="5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296"/>
            <p:cNvSpPr/>
            <p:nvPr/>
          </p:nvSpPr>
          <p:spPr>
            <a:xfrm>
              <a:off x="7616211" y="1748801"/>
              <a:ext cx="23641" cy="14151"/>
            </a:xfrm>
            <a:custGeom>
              <a:rect b="b" l="l" r="r" t="t"/>
              <a:pathLst>
                <a:path extrusionOk="0" h="498" w="832">
                  <a:moveTo>
                    <a:pt x="574" y="54"/>
                  </a:moveTo>
                  <a:cubicBezTo>
                    <a:pt x="647" y="54"/>
                    <a:pt x="718" y="99"/>
                    <a:pt x="746" y="165"/>
                  </a:cubicBezTo>
                  <a:cubicBezTo>
                    <a:pt x="773" y="232"/>
                    <a:pt x="756" y="318"/>
                    <a:pt x="705" y="369"/>
                  </a:cubicBezTo>
                  <a:cubicBezTo>
                    <a:pt x="636" y="435"/>
                    <a:pt x="529" y="442"/>
                    <a:pt x="424" y="444"/>
                  </a:cubicBezTo>
                  <a:lnTo>
                    <a:pt x="388" y="444"/>
                  </a:lnTo>
                  <a:cubicBezTo>
                    <a:pt x="291" y="444"/>
                    <a:pt x="182" y="435"/>
                    <a:pt x="107" y="382"/>
                  </a:cubicBezTo>
                  <a:cubicBezTo>
                    <a:pt x="115" y="381"/>
                    <a:pt x="124" y="381"/>
                    <a:pt x="133" y="381"/>
                  </a:cubicBezTo>
                  <a:cubicBezTo>
                    <a:pt x="150" y="381"/>
                    <a:pt x="170" y="382"/>
                    <a:pt x="189" y="382"/>
                  </a:cubicBezTo>
                  <a:lnTo>
                    <a:pt x="253" y="382"/>
                  </a:lnTo>
                  <a:cubicBezTo>
                    <a:pt x="306" y="382"/>
                    <a:pt x="407" y="367"/>
                    <a:pt x="452" y="288"/>
                  </a:cubicBezTo>
                  <a:cubicBezTo>
                    <a:pt x="471" y="253"/>
                    <a:pt x="476" y="213"/>
                    <a:pt x="480" y="174"/>
                  </a:cubicBezTo>
                  <a:cubicBezTo>
                    <a:pt x="484" y="129"/>
                    <a:pt x="491" y="88"/>
                    <a:pt x="519" y="67"/>
                  </a:cubicBezTo>
                  <a:cubicBezTo>
                    <a:pt x="531" y="58"/>
                    <a:pt x="551" y="54"/>
                    <a:pt x="574" y="54"/>
                  </a:cubicBezTo>
                  <a:close/>
                  <a:moveTo>
                    <a:pt x="572" y="0"/>
                  </a:moveTo>
                  <a:cubicBezTo>
                    <a:pt x="538" y="0"/>
                    <a:pt x="510" y="9"/>
                    <a:pt x="489" y="24"/>
                  </a:cubicBezTo>
                  <a:cubicBezTo>
                    <a:pt x="439" y="58"/>
                    <a:pt x="433" y="116"/>
                    <a:pt x="426" y="168"/>
                  </a:cubicBezTo>
                  <a:cubicBezTo>
                    <a:pt x="422" y="202"/>
                    <a:pt x="420" y="236"/>
                    <a:pt x="405" y="262"/>
                  </a:cubicBezTo>
                  <a:cubicBezTo>
                    <a:pt x="373" y="320"/>
                    <a:pt x="285" y="328"/>
                    <a:pt x="251" y="328"/>
                  </a:cubicBezTo>
                  <a:lnTo>
                    <a:pt x="191" y="328"/>
                  </a:lnTo>
                  <a:cubicBezTo>
                    <a:pt x="174" y="328"/>
                    <a:pt x="159" y="326"/>
                    <a:pt x="144" y="326"/>
                  </a:cubicBezTo>
                  <a:cubicBezTo>
                    <a:pt x="116" y="326"/>
                    <a:pt x="77" y="328"/>
                    <a:pt x="41" y="339"/>
                  </a:cubicBezTo>
                  <a:lnTo>
                    <a:pt x="0" y="352"/>
                  </a:lnTo>
                  <a:lnTo>
                    <a:pt x="28" y="382"/>
                  </a:lnTo>
                  <a:cubicBezTo>
                    <a:pt x="118" y="485"/>
                    <a:pt x="261" y="497"/>
                    <a:pt x="388" y="497"/>
                  </a:cubicBezTo>
                  <a:lnTo>
                    <a:pt x="426" y="497"/>
                  </a:lnTo>
                  <a:cubicBezTo>
                    <a:pt x="540" y="495"/>
                    <a:pt x="660" y="487"/>
                    <a:pt x="741" y="405"/>
                  </a:cubicBezTo>
                  <a:cubicBezTo>
                    <a:pt x="810" y="339"/>
                    <a:pt x="831" y="232"/>
                    <a:pt x="795" y="146"/>
                  </a:cubicBezTo>
                  <a:cubicBezTo>
                    <a:pt x="758" y="60"/>
                    <a:pt x="668" y="0"/>
                    <a:pt x="5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296"/>
            <p:cNvSpPr/>
            <p:nvPr/>
          </p:nvSpPr>
          <p:spPr>
            <a:xfrm>
              <a:off x="7816838" y="1687202"/>
              <a:ext cx="75271" cy="28671"/>
            </a:xfrm>
            <a:custGeom>
              <a:rect b="b" l="l" r="r" t="t"/>
              <a:pathLst>
                <a:path extrusionOk="0" h="1009" w="2649">
                  <a:moveTo>
                    <a:pt x="1908" y="1"/>
                  </a:moveTo>
                  <a:cubicBezTo>
                    <a:pt x="1792" y="1"/>
                    <a:pt x="1675" y="11"/>
                    <a:pt x="1560" y="22"/>
                  </a:cubicBezTo>
                  <a:cubicBezTo>
                    <a:pt x="1353" y="41"/>
                    <a:pt x="1145" y="60"/>
                    <a:pt x="937" y="80"/>
                  </a:cubicBezTo>
                  <a:cubicBezTo>
                    <a:pt x="843" y="88"/>
                    <a:pt x="740" y="101"/>
                    <a:pt x="669" y="165"/>
                  </a:cubicBezTo>
                  <a:cubicBezTo>
                    <a:pt x="631" y="199"/>
                    <a:pt x="607" y="247"/>
                    <a:pt x="568" y="281"/>
                  </a:cubicBezTo>
                  <a:cubicBezTo>
                    <a:pt x="459" y="382"/>
                    <a:pt x="281" y="358"/>
                    <a:pt x="157" y="442"/>
                  </a:cubicBezTo>
                  <a:cubicBezTo>
                    <a:pt x="18" y="536"/>
                    <a:pt x="1" y="748"/>
                    <a:pt x="80" y="898"/>
                  </a:cubicBezTo>
                  <a:cubicBezTo>
                    <a:pt x="99" y="937"/>
                    <a:pt x="127" y="973"/>
                    <a:pt x="166" y="992"/>
                  </a:cubicBezTo>
                  <a:cubicBezTo>
                    <a:pt x="188" y="1003"/>
                    <a:pt x="210" y="1008"/>
                    <a:pt x="232" y="1008"/>
                  </a:cubicBezTo>
                  <a:cubicBezTo>
                    <a:pt x="329" y="1008"/>
                    <a:pt x="427" y="918"/>
                    <a:pt x="521" y="864"/>
                  </a:cubicBezTo>
                  <a:cubicBezTo>
                    <a:pt x="646" y="791"/>
                    <a:pt x="806" y="782"/>
                    <a:pt x="907" y="682"/>
                  </a:cubicBezTo>
                  <a:cubicBezTo>
                    <a:pt x="939" y="649"/>
                    <a:pt x="965" y="611"/>
                    <a:pt x="997" y="579"/>
                  </a:cubicBezTo>
                  <a:cubicBezTo>
                    <a:pt x="1077" y="498"/>
                    <a:pt x="1192" y="478"/>
                    <a:pt x="1310" y="478"/>
                  </a:cubicBezTo>
                  <a:cubicBezTo>
                    <a:pt x="1362" y="478"/>
                    <a:pt x="1414" y="482"/>
                    <a:pt x="1464" y="487"/>
                  </a:cubicBezTo>
                  <a:cubicBezTo>
                    <a:pt x="1719" y="512"/>
                    <a:pt x="1972" y="538"/>
                    <a:pt x="2227" y="562"/>
                  </a:cubicBezTo>
                  <a:cubicBezTo>
                    <a:pt x="2267" y="566"/>
                    <a:pt x="2307" y="570"/>
                    <a:pt x="2348" y="570"/>
                  </a:cubicBezTo>
                  <a:cubicBezTo>
                    <a:pt x="2385" y="570"/>
                    <a:pt x="2422" y="567"/>
                    <a:pt x="2458" y="557"/>
                  </a:cubicBezTo>
                  <a:cubicBezTo>
                    <a:pt x="2533" y="538"/>
                    <a:pt x="2606" y="484"/>
                    <a:pt x="2623" y="407"/>
                  </a:cubicBezTo>
                  <a:cubicBezTo>
                    <a:pt x="2649" y="304"/>
                    <a:pt x="2567" y="202"/>
                    <a:pt x="2477" y="144"/>
                  </a:cubicBezTo>
                  <a:cubicBezTo>
                    <a:pt x="2311" y="32"/>
                    <a:pt x="2112" y="1"/>
                    <a:pt x="190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296"/>
            <p:cNvSpPr/>
            <p:nvPr/>
          </p:nvSpPr>
          <p:spPr>
            <a:xfrm>
              <a:off x="7816099" y="1686406"/>
              <a:ext cx="76863" cy="30234"/>
            </a:xfrm>
            <a:custGeom>
              <a:rect b="b" l="l" r="r" t="t"/>
              <a:pathLst>
                <a:path extrusionOk="0" h="1064" w="2705">
                  <a:moveTo>
                    <a:pt x="1934" y="54"/>
                  </a:moveTo>
                  <a:cubicBezTo>
                    <a:pt x="2171" y="54"/>
                    <a:pt x="2349" y="99"/>
                    <a:pt x="2491" y="193"/>
                  </a:cubicBezTo>
                  <a:cubicBezTo>
                    <a:pt x="2566" y="245"/>
                    <a:pt x="2647" y="337"/>
                    <a:pt x="2623" y="431"/>
                  </a:cubicBezTo>
                  <a:cubicBezTo>
                    <a:pt x="2608" y="489"/>
                    <a:pt x="2553" y="540"/>
                    <a:pt x="2478" y="560"/>
                  </a:cubicBezTo>
                  <a:cubicBezTo>
                    <a:pt x="2448" y="568"/>
                    <a:pt x="2412" y="571"/>
                    <a:pt x="2375" y="571"/>
                  </a:cubicBezTo>
                  <a:cubicBezTo>
                    <a:pt x="2335" y="571"/>
                    <a:pt x="2293" y="567"/>
                    <a:pt x="2255" y="564"/>
                  </a:cubicBezTo>
                  <a:lnTo>
                    <a:pt x="1492" y="489"/>
                  </a:lnTo>
                  <a:cubicBezTo>
                    <a:pt x="1445" y="485"/>
                    <a:pt x="1389" y="480"/>
                    <a:pt x="1334" y="480"/>
                  </a:cubicBezTo>
                  <a:cubicBezTo>
                    <a:pt x="1184" y="480"/>
                    <a:pt x="1079" y="515"/>
                    <a:pt x="1004" y="587"/>
                  </a:cubicBezTo>
                  <a:cubicBezTo>
                    <a:pt x="987" y="605"/>
                    <a:pt x="972" y="622"/>
                    <a:pt x="957" y="641"/>
                  </a:cubicBezTo>
                  <a:cubicBezTo>
                    <a:pt x="944" y="658"/>
                    <a:pt x="931" y="675"/>
                    <a:pt x="914" y="690"/>
                  </a:cubicBezTo>
                  <a:cubicBezTo>
                    <a:pt x="858" y="746"/>
                    <a:pt x="781" y="772"/>
                    <a:pt x="699" y="800"/>
                  </a:cubicBezTo>
                  <a:cubicBezTo>
                    <a:pt x="644" y="819"/>
                    <a:pt x="586" y="838"/>
                    <a:pt x="532" y="868"/>
                  </a:cubicBezTo>
                  <a:cubicBezTo>
                    <a:pt x="507" y="883"/>
                    <a:pt x="481" y="902"/>
                    <a:pt x="453" y="920"/>
                  </a:cubicBezTo>
                  <a:cubicBezTo>
                    <a:pt x="386" y="965"/>
                    <a:pt x="317" y="1008"/>
                    <a:pt x="255" y="1008"/>
                  </a:cubicBezTo>
                  <a:cubicBezTo>
                    <a:pt x="238" y="1008"/>
                    <a:pt x="221" y="1005"/>
                    <a:pt x="205" y="997"/>
                  </a:cubicBezTo>
                  <a:cubicBezTo>
                    <a:pt x="177" y="984"/>
                    <a:pt x="151" y="956"/>
                    <a:pt x="130" y="913"/>
                  </a:cubicBezTo>
                  <a:cubicBezTo>
                    <a:pt x="59" y="780"/>
                    <a:pt x="65" y="581"/>
                    <a:pt x="198" y="491"/>
                  </a:cubicBezTo>
                  <a:cubicBezTo>
                    <a:pt x="252" y="455"/>
                    <a:pt x="316" y="442"/>
                    <a:pt x="382" y="425"/>
                  </a:cubicBezTo>
                  <a:cubicBezTo>
                    <a:pt x="464" y="407"/>
                    <a:pt x="549" y="388"/>
                    <a:pt x="612" y="328"/>
                  </a:cubicBezTo>
                  <a:cubicBezTo>
                    <a:pt x="633" y="311"/>
                    <a:pt x="648" y="290"/>
                    <a:pt x="665" y="268"/>
                  </a:cubicBezTo>
                  <a:cubicBezTo>
                    <a:pt x="680" y="249"/>
                    <a:pt x="695" y="230"/>
                    <a:pt x="712" y="213"/>
                  </a:cubicBezTo>
                  <a:cubicBezTo>
                    <a:pt x="774" y="157"/>
                    <a:pt x="864" y="144"/>
                    <a:pt x="965" y="135"/>
                  </a:cubicBezTo>
                  <a:lnTo>
                    <a:pt x="1591" y="75"/>
                  </a:lnTo>
                  <a:cubicBezTo>
                    <a:pt x="1694" y="65"/>
                    <a:pt x="1816" y="54"/>
                    <a:pt x="1934" y="54"/>
                  </a:cubicBezTo>
                  <a:close/>
                  <a:moveTo>
                    <a:pt x="1934" y="0"/>
                  </a:moveTo>
                  <a:cubicBezTo>
                    <a:pt x="1814" y="0"/>
                    <a:pt x="1691" y="11"/>
                    <a:pt x="1584" y="22"/>
                  </a:cubicBezTo>
                  <a:lnTo>
                    <a:pt x="961" y="82"/>
                  </a:lnTo>
                  <a:cubicBezTo>
                    <a:pt x="875" y="90"/>
                    <a:pt x="757" y="101"/>
                    <a:pt x="678" y="174"/>
                  </a:cubicBezTo>
                  <a:cubicBezTo>
                    <a:pt x="657" y="193"/>
                    <a:pt x="639" y="215"/>
                    <a:pt x="622" y="236"/>
                  </a:cubicBezTo>
                  <a:cubicBezTo>
                    <a:pt x="607" y="255"/>
                    <a:pt x="592" y="275"/>
                    <a:pt x="577" y="290"/>
                  </a:cubicBezTo>
                  <a:cubicBezTo>
                    <a:pt x="524" y="339"/>
                    <a:pt x="449" y="356"/>
                    <a:pt x="372" y="373"/>
                  </a:cubicBezTo>
                  <a:cubicBezTo>
                    <a:pt x="301" y="388"/>
                    <a:pt x="230" y="405"/>
                    <a:pt x="168" y="446"/>
                  </a:cubicBezTo>
                  <a:cubicBezTo>
                    <a:pt x="12" y="553"/>
                    <a:pt x="1" y="785"/>
                    <a:pt x="82" y="937"/>
                  </a:cubicBezTo>
                  <a:cubicBezTo>
                    <a:pt x="110" y="990"/>
                    <a:pt x="142" y="1024"/>
                    <a:pt x="181" y="1046"/>
                  </a:cubicBezTo>
                  <a:cubicBezTo>
                    <a:pt x="205" y="1057"/>
                    <a:pt x="230" y="1063"/>
                    <a:pt x="258" y="1063"/>
                  </a:cubicBezTo>
                  <a:cubicBezTo>
                    <a:pt x="337" y="1063"/>
                    <a:pt x="410" y="1014"/>
                    <a:pt x="483" y="965"/>
                  </a:cubicBezTo>
                  <a:cubicBezTo>
                    <a:pt x="509" y="947"/>
                    <a:pt x="534" y="928"/>
                    <a:pt x="560" y="915"/>
                  </a:cubicBezTo>
                  <a:cubicBezTo>
                    <a:pt x="607" y="887"/>
                    <a:pt x="663" y="868"/>
                    <a:pt x="717" y="851"/>
                  </a:cubicBezTo>
                  <a:cubicBezTo>
                    <a:pt x="800" y="823"/>
                    <a:pt x="886" y="793"/>
                    <a:pt x="952" y="729"/>
                  </a:cubicBezTo>
                  <a:cubicBezTo>
                    <a:pt x="969" y="712"/>
                    <a:pt x="984" y="692"/>
                    <a:pt x="999" y="675"/>
                  </a:cubicBezTo>
                  <a:cubicBezTo>
                    <a:pt x="1012" y="658"/>
                    <a:pt x="1025" y="641"/>
                    <a:pt x="1040" y="626"/>
                  </a:cubicBezTo>
                  <a:cubicBezTo>
                    <a:pt x="1104" y="562"/>
                    <a:pt x="1199" y="534"/>
                    <a:pt x="1334" y="534"/>
                  </a:cubicBezTo>
                  <a:cubicBezTo>
                    <a:pt x="1387" y="534"/>
                    <a:pt x="1443" y="538"/>
                    <a:pt x="1488" y="542"/>
                  </a:cubicBezTo>
                  <a:lnTo>
                    <a:pt x="2251" y="617"/>
                  </a:lnTo>
                  <a:cubicBezTo>
                    <a:pt x="2287" y="620"/>
                    <a:pt x="2332" y="624"/>
                    <a:pt x="2375" y="624"/>
                  </a:cubicBezTo>
                  <a:cubicBezTo>
                    <a:pt x="2418" y="624"/>
                    <a:pt x="2456" y="620"/>
                    <a:pt x="2491" y="611"/>
                  </a:cubicBezTo>
                  <a:cubicBezTo>
                    <a:pt x="2566" y="592"/>
                    <a:pt x="2653" y="536"/>
                    <a:pt x="2675" y="442"/>
                  </a:cubicBezTo>
                  <a:cubicBezTo>
                    <a:pt x="2705" y="322"/>
                    <a:pt x="2615" y="213"/>
                    <a:pt x="2518" y="148"/>
                  </a:cubicBezTo>
                  <a:cubicBezTo>
                    <a:pt x="2368" y="48"/>
                    <a:pt x="2182" y="0"/>
                    <a:pt x="193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296"/>
            <p:cNvSpPr/>
            <p:nvPr/>
          </p:nvSpPr>
          <p:spPr>
            <a:xfrm>
              <a:off x="8004168" y="1973635"/>
              <a:ext cx="59984" cy="16680"/>
            </a:xfrm>
            <a:custGeom>
              <a:rect b="b" l="l" r="r" t="t"/>
              <a:pathLst>
                <a:path extrusionOk="0" h="587" w="2111">
                  <a:moveTo>
                    <a:pt x="1084" y="1"/>
                  </a:moveTo>
                  <a:cubicBezTo>
                    <a:pt x="1052" y="1"/>
                    <a:pt x="1021" y="3"/>
                    <a:pt x="990" y="6"/>
                  </a:cubicBezTo>
                  <a:cubicBezTo>
                    <a:pt x="857" y="21"/>
                    <a:pt x="726" y="60"/>
                    <a:pt x="594" y="66"/>
                  </a:cubicBezTo>
                  <a:cubicBezTo>
                    <a:pt x="579" y="67"/>
                    <a:pt x="565" y="67"/>
                    <a:pt x="551" y="67"/>
                  </a:cubicBezTo>
                  <a:cubicBezTo>
                    <a:pt x="450" y="67"/>
                    <a:pt x="347" y="54"/>
                    <a:pt x="247" y="54"/>
                  </a:cubicBezTo>
                  <a:cubicBezTo>
                    <a:pt x="161" y="54"/>
                    <a:pt x="78" y="63"/>
                    <a:pt x="0" y="100"/>
                  </a:cubicBezTo>
                  <a:cubicBezTo>
                    <a:pt x="0" y="173"/>
                    <a:pt x="2" y="246"/>
                    <a:pt x="4" y="321"/>
                  </a:cubicBezTo>
                  <a:cubicBezTo>
                    <a:pt x="371" y="375"/>
                    <a:pt x="744" y="407"/>
                    <a:pt x="1114" y="422"/>
                  </a:cubicBezTo>
                  <a:cubicBezTo>
                    <a:pt x="1176" y="563"/>
                    <a:pt x="1356" y="587"/>
                    <a:pt x="1512" y="587"/>
                  </a:cubicBezTo>
                  <a:cubicBezTo>
                    <a:pt x="1520" y="587"/>
                    <a:pt x="1527" y="587"/>
                    <a:pt x="1534" y="587"/>
                  </a:cubicBezTo>
                  <a:cubicBezTo>
                    <a:pt x="1688" y="584"/>
                    <a:pt x="1843" y="584"/>
                    <a:pt x="1997" y="582"/>
                  </a:cubicBezTo>
                  <a:cubicBezTo>
                    <a:pt x="2027" y="580"/>
                    <a:pt x="2059" y="580"/>
                    <a:pt x="2083" y="561"/>
                  </a:cubicBezTo>
                  <a:cubicBezTo>
                    <a:pt x="2106" y="542"/>
                    <a:pt x="2110" y="497"/>
                    <a:pt x="2083" y="486"/>
                  </a:cubicBezTo>
                  <a:cubicBezTo>
                    <a:pt x="1975" y="353"/>
                    <a:pt x="1808" y="272"/>
                    <a:pt x="1639" y="272"/>
                  </a:cubicBezTo>
                  <a:cubicBezTo>
                    <a:pt x="1637" y="272"/>
                    <a:pt x="1635" y="272"/>
                    <a:pt x="1633" y="272"/>
                  </a:cubicBezTo>
                  <a:cubicBezTo>
                    <a:pt x="1599" y="272"/>
                    <a:pt x="1565" y="274"/>
                    <a:pt x="1533" y="274"/>
                  </a:cubicBezTo>
                  <a:cubicBezTo>
                    <a:pt x="1494" y="274"/>
                    <a:pt x="1457" y="271"/>
                    <a:pt x="1423" y="255"/>
                  </a:cubicBezTo>
                  <a:cubicBezTo>
                    <a:pt x="1358" y="227"/>
                    <a:pt x="1320" y="128"/>
                    <a:pt x="1373" y="83"/>
                  </a:cubicBezTo>
                  <a:cubicBezTo>
                    <a:pt x="1291" y="22"/>
                    <a:pt x="1187" y="1"/>
                    <a:pt x="10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296"/>
            <p:cNvSpPr/>
            <p:nvPr/>
          </p:nvSpPr>
          <p:spPr>
            <a:xfrm>
              <a:off x="8003372" y="1972896"/>
              <a:ext cx="61376" cy="18214"/>
            </a:xfrm>
            <a:custGeom>
              <a:rect b="b" l="l" r="r" t="t"/>
              <a:pathLst>
                <a:path extrusionOk="0" h="641" w="2160">
                  <a:moveTo>
                    <a:pt x="1109" y="53"/>
                  </a:moveTo>
                  <a:cubicBezTo>
                    <a:pt x="1211" y="53"/>
                    <a:pt x="1296" y="74"/>
                    <a:pt x="1363" y="116"/>
                  </a:cubicBezTo>
                  <a:cubicBezTo>
                    <a:pt x="1350" y="135"/>
                    <a:pt x="1346" y="158"/>
                    <a:pt x="1350" y="184"/>
                  </a:cubicBezTo>
                  <a:cubicBezTo>
                    <a:pt x="1356" y="236"/>
                    <a:pt x="1393" y="285"/>
                    <a:pt x="1440" y="306"/>
                  </a:cubicBezTo>
                  <a:cubicBezTo>
                    <a:pt x="1481" y="326"/>
                    <a:pt x="1526" y="328"/>
                    <a:pt x="1560" y="328"/>
                  </a:cubicBezTo>
                  <a:cubicBezTo>
                    <a:pt x="1577" y="328"/>
                    <a:pt x="1594" y="326"/>
                    <a:pt x="1611" y="326"/>
                  </a:cubicBezTo>
                  <a:cubicBezTo>
                    <a:pt x="1629" y="326"/>
                    <a:pt x="1644" y="323"/>
                    <a:pt x="1663" y="323"/>
                  </a:cubicBezTo>
                  <a:cubicBezTo>
                    <a:pt x="1824" y="323"/>
                    <a:pt x="1988" y="403"/>
                    <a:pt x="2089" y="529"/>
                  </a:cubicBezTo>
                  <a:lnTo>
                    <a:pt x="2100" y="535"/>
                  </a:lnTo>
                  <a:cubicBezTo>
                    <a:pt x="2102" y="535"/>
                    <a:pt x="2102" y="538"/>
                    <a:pt x="2102" y="542"/>
                  </a:cubicBezTo>
                  <a:cubicBezTo>
                    <a:pt x="2104" y="550"/>
                    <a:pt x="2100" y="561"/>
                    <a:pt x="2093" y="565"/>
                  </a:cubicBezTo>
                  <a:cubicBezTo>
                    <a:pt x="2078" y="578"/>
                    <a:pt x="2053" y="580"/>
                    <a:pt x="2025" y="580"/>
                  </a:cubicBezTo>
                  <a:lnTo>
                    <a:pt x="1560" y="587"/>
                  </a:lnTo>
                  <a:lnTo>
                    <a:pt x="1541" y="587"/>
                  </a:lnTo>
                  <a:cubicBezTo>
                    <a:pt x="1333" y="587"/>
                    <a:pt x="1211" y="538"/>
                    <a:pt x="1168" y="437"/>
                  </a:cubicBezTo>
                  <a:lnTo>
                    <a:pt x="1161" y="422"/>
                  </a:lnTo>
                  <a:lnTo>
                    <a:pt x="1144" y="422"/>
                  </a:lnTo>
                  <a:cubicBezTo>
                    <a:pt x="782" y="407"/>
                    <a:pt x="416" y="375"/>
                    <a:pt x="58" y="323"/>
                  </a:cubicBezTo>
                  <a:lnTo>
                    <a:pt x="54" y="143"/>
                  </a:lnTo>
                  <a:cubicBezTo>
                    <a:pt x="116" y="118"/>
                    <a:pt x="185" y="107"/>
                    <a:pt x="277" y="107"/>
                  </a:cubicBezTo>
                  <a:cubicBezTo>
                    <a:pt x="324" y="107"/>
                    <a:pt x="375" y="109"/>
                    <a:pt x="422" y="113"/>
                  </a:cubicBezTo>
                  <a:cubicBezTo>
                    <a:pt x="469" y="116"/>
                    <a:pt x="516" y="119"/>
                    <a:pt x="563" y="119"/>
                  </a:cubicBezTo>
                  <a:cubicBezTo>
                    <a:pt x="583" y="119"/>
                    <a:pt x="602" y="119"/>
                    <a:pt x="622" y="118"/>
                  </a:cubicBezTo>
                  <a:cubicBezTo>
                    <a:pt x="701" y="113"/>
                    <a:pt x="780" y="101"/>
                    <a:pt x="855" y="86"/>
                  </a:cubicBezTo>
                  <a:cubicBezTo>
                    <a:pt x="909" y="75"/>
                    <a:pt x="964" y="64"/>
                    <a:pt x="1020" y="58"/>
                  </a:cubicBezTo>
                  <a:cubicBezTo>
                    <a:pt x="1051" y="54"/>
                    <a:pt x="1081" y="53"/>
                    <a:pt x="1109" y="53"/>
                  </a:cubicBezTo>
                  <a:close/>
                  <a:moveTo>
                    <a:pt x="1115" y="0"/>
                  </a:moveTo>
                  <a:cubicBezTo>
                    <a:pt x="1083" y="0"/>
                    <a:pt x="1050" y="2"/>
                    <a:pt x="1016" y="6"/>
                  </a:cubicBezTo>
                  <a:cubicBezTo>
                    <a:pt x="958" y="13"/>
                    <a:pt x="900" y="23"/>
                    <a:pt x="844" y="32"/>
                  </a:cubicBezTo>
                  <a:cubicBezTo>
                    <a:pt x="772" y="47"/>
                    <a:pt x="694" y="60"/>
                    <a:pt x="619" y="64"/>
                  </a:cubicBezTo>
                  <a:cubicBezTo>
                    <a:pt x="602" y="65"/>
                    <a:pt x="585" y="65"/>
                    <a:pt x="568" y="65"/>
                  </a:cubicBezTo>
                  <a:cubicBezTo>
                    <a:pt x="521" y="65"/>
                    <a:pt x="474" y="63"/>
                    <a:pt x="427" y="60"/>
                  </a:cubicBezTo>
                  <a:cubicBezTo>
                    <a:pt x="377" y="56"/>
                    <a:pt x="326" y="53"/>
                    <a:pt x="277" y="53"/>
                  </a:cubicBezTo>
                  <a:cubicBezTo>
                    <a:pt x="170" y="53"/>
                    <a:pt x="88" y="68"/>
                    <a:pt x="15" y="103"/>
                  </a:cubicBezTo>
                  <a:lnTo>
                    <a:pt x="0" y="109"/>
                  </a:lnTo>
                  <a:lnTo>
                    <a:pt x="5" y="368"/>
                  </a:lnTo>
                  <a:lnTo>
                    <a:pt x="28" y="373"/>
                  </a:lnTo>
                  <a:cubicBezTo>
                    <a:pt x="390" y="426"/>
                    <a:pt x="759" y="458"/>
                    <a:pt x="1125" y="473"/>
                  </a:cubicBezTo>
                  <a:cubicBezTo>
                    <a:pt x="1183" y="585"/>
                    <a:pt x="1320" y="640"/>
                    <a:pt x="1541" y="640"/>
                  </a:cubicBezTo>
                  <a:lnTo>
                    <a:pt x="2025" y="634"/>
                  </a:lnTo>
                  <a:cubicBezTo>
                    <a:pt x="2053" y="634"/>
                    <a:pt x="2096" y="634"/>
                    <a:pt x="2128" y="608"/>
                  </a:cubicBezTo>
                  <a:cubicBezTo>
                    <a:pt x="2149" y="591"/>
                    <a:pt x="2160" y="561"/>
                    <a:pt x="2156" y="535"/>
                  </a:cubicBezTo>
                  <a:cubicBezTo>
                    <a:pt x="2153" y="516"/>
                    <a:pt x="2143" y="499"/>
                    <a:pt x="2128" y="491"/>
                  </a:cubicBezTo>
                  <a:cubicBezTo>
                    <a:pt x="2014" y="353"/>
                    <a:pt x="1841" y="270"/>
                    <a:pt x="1659" y="270"/>
                  </a:cubicBezTo>
                  <a:cubicBezTo>
                    <a:pt x="1644" y="270"/>
                    <a:pt x="1626" y="272"/>
                    <a:pt x="1609" y="272"/>
                  </a:cubicBezTo>
                  <a:cubicBezTo>
                    <a:pt x="1592" y="272"/>
                    <a:pt x="1575" y="274"/>
                    <a:pt x="1560" y="274"/>
                  </a:cubicBezTo>
                  <a:cubicBezTo>
                    <a:pt x="1517" y="274"/>
                    <a:pt x="1487" y="268"/>
                    <a:pt x="1461" y="257"/>
                  </a:cubicBezTo>
                  <a:cubicBezTo>
                    <a:pt x="1431" y="244"/>
                    <a:pt x="1408" y="210"/>
                    <a:pt x="1404" y="178"/>
                  </a:cubicBezTo>
                  <a:cubicBezTo>
                    <a:pt x="1401" y="163"/>
                    <a:pt x="1401" y="143"/>
                    <a:pt x="1419" y="131"/>
                  </a:cubicBezTo>
                  <a:lnTo>
                    <a:pt x="1444" y="109"/>
                  </a:lnTo>
                  <a:lnTo>
                    <a:pt x="1419" y="90"/>
                  </a:lnTo>
                  <a:cubicBezTo>
                    <a:pt x="1340" y="30"/>
                    <a:pt x="1237" y="0"/>
                    <a:pt x="111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296"/>
            <p:cNvSpPr/>
            <p:nvPr/>
          </p:nvSpPr>
          <p:spPr>
            <a:xfrm>
              <a:off x="7090164" y="2300813"/>
              <a:ext cx="38758" cy="183504"/>
            </a:xfrm>
            <a:custGeom>
              <a:rect b="b" l="l" r="r" t="t"/>
              <a:pathLst>
                <a:path extrusionOk="0" h="6458" w="1364">
                  <a:moveTo>
                    <a:pt x="308" y="0"/>
                  </a:moveTo>
                  <a:cubicBezTo>
                    <a:pt x="288" y="0"/>
                    <a:pt x="268" y="4"/>
                    <a:pt x="247" y="13"/>
                  </a:cubicBezTo>
                  <a:cubicBezTo>
                    <a:pt x="67" y="270"/>
                    <a:pt x="59" y="607"/>
                    <a:pt x="57" y="920"/>
                  </a:cubicBezTo>
                  <a:cubicBezTo>
                    <a:pt x="57" y="1022"/>
                    <a:pt x="57" y="1125"/>
                    <a:pt x="84" y="1222"/>
                  </a:cubicBezTo>
                  <a:cubicBezTo>
                    <a:pt x="108" y="1294"/>
                    <a:pt x="146" y="1363"/>
                    <a:pt x="181" y="1429"/>
                  </a:cubicBezTo>
                  <a:cubicBezTo>
                    <a:pt x="382" y="1832"/>
                    <a:pt x="449" y="2299"/>
                    <a:pt x="369" y="2743"/>
                  </a:cubicBezTo>
                  <a:cubicBezTo>
                    <a:pt x="331" y="2955"/>
                    <a:pt x="258" y="3163"/>
                    <a:pt x="228" y="3377"/>
                  </a:cubicBezTo>
                  <a:cubicBezTo>
                    <a:pt x="185" y="3677"/>
                    <a:pt x="221" y="3981"/>
                    <a:pt x="239" y="4283"/>
                  </a:cubicBezTo>
                  <a:cubicBezTo>
                    <a:pt x="269" y="4890"/>
                    <a:pt x="209" y="5500"/>
                    <a:pt x="61" y="6089"/>
                  </a:cubicBezTo>
                  <a:cubicBezTo>
                    <a:pt x="29" y="6214"/>
                    <a:pt x="1" y="6366"/>
                    <a:pt x="93" y="6454"/>
                  </a:cubicBezTo>
                  <a:cubicBezTo>
                    <a:pt x="107" y="6456"/>
                    <a:pt x="120" y="6457"/>
                    <a:pt x="134" y="6457"/>
                  </a:cubicBezTo>
                  <a:cubicBezTo>
                    <a:pt x="244" y="6457"/>
                    <a:pt x="349" y="6384"/>
                    <a:pt x="410" y="6289"/>
                  </a:cubicBezTo>
                  <a:cubicBezTo>
                    <a:pt x="476" y="6181"/>
                    <a:pt x="500" y="6055"/>
                    <a:pt x="524" y="5931"/>
                  </a:cubicBezTo>
                  <a:cubicBezTo>
                    <a:pt x="547" y="5920"/>
                    <a:pt x="570" y="5915"/>
                    <a:pt x="593" y="5915"/>
                  </a:cubicBezTo>
                  <a:cubicBezTo>
                    <a:pt x="713" y="5915"/>
                    <a:pt x="823" y="6052"/>
                    <a:pt x="888" y="6169"/>
                  </a:cubicBezTo>
                  <a:cubicBezTo>
                    <a:pt x="953" y="6285"/>
                    <a:pt x="1066" y="6416"/>
                    <a:pt x="1183" y="6416"/>
                  </a:cubicBezTo>
                  <a:cubicBezTo>
                    <a:pt x="1208" y="6416"/>
                    <a:pt x="1233" y="6409"/>
                    <a:pt x="1258" y="6396"/>
                  </a:cubicBezTo>
                  <a:cubicBezTo>
                    <a:pt x="1336" y="6353"/>
                    <a:pt x="1363" y="6248"/>
                    <a:pt x="1342" y="6162"/>
                  </a:cubicBezTo>
                  <a:cubicBezTo>
                    <a:pt x="1321" y="6076"/>
                    <a:pt x="1261" y="6004"/>
                    <a:pt x="1198" y="5941"/>
                  </a:cubicBezTo>
                  <a:cubicBezTo>
                    <a:pt x="1036" y="5772"/>
                    <a:pt x="839" y="5629"/>
                    <a:pt x="723" y="5425"/>
                  </a:cubicBezTo>
                  <a:cubicBezTo>
                    <a:pt x="528" y="5087"/>
                    <a:pt x="599" y="4665"/>
                    <a:pt x="674" y="4279"/>
                  </a:cubicBezTo>
                  <a:cubicBezTo>
                    <a:pt x="710" y="4090"/>
                    <a:pt x="749" y="3900"/>
                    <a:pt x="785" y="3709"/>
                  </a:cubicBezTo>
                  <a:cubicBezTo>
                    <a:pt x="794" y="3668"/>
                    <a:pt x="802" y="3623"/>
                    <a:pt x="830" y="3591"/>
                  </a:cubicBezTo>
                  <a:cubicBezTo>
                    <a:pt x="929" y="3473"/>
                    <a:pt x="1190" y="3578"/>
                    <a:pt x="1237" y="3430"/>
                  </a:cubicBezTo>
                  <a:cubicBezTo>
                    <a:pt x="1316" y="3326"/>
                    <a:pt x="1265" y="3171"/>
                    <a:pt x="1186" y="3064"/>
                  </a:cubicBezTo>
                  <a:cubicBezTo>
                    <a:pt x="1106" y="2959"/>
                    <a:pt x="1001" y="2865"/>
                    <a:pt x="967" y="2736"/>
                  </a:cubicBezTo>
                  <a:cubicBezTo>
                    <a:pt x="935" y="2616"/>
                    <a:pt x="971" y="2490"/>
                    <a:pt x="984" y="2366"/>
                  </a:cubicBezTo>
                  <a:cubicBezTo>
                    <a:pt x="1025" y="1946"/>
                    <a:pt x="779" y="1541"/>
                    <a:pt x="783" y="1117"/>
                  </a:cubicBezTo>
                  <a:cubicBezTo>
                    <a:pt x="783" y="1061"/>
                    <a:pt x="787" y="1001"/>
                    <a:pt x="759" y="952"/>
                  </a:cubicBezTo>
                  <a:cubicBezTo>
                    <a:pt x="729" y="900"/>
                    <a:pt x="671" y="872"/>
                    <a:pt x="629" y="832"/>
                  </a:cubicBezTo>
                  <a:cubicBezTo>
                    <a:pt x="504" y="710"/>
                    <a:pt x="545" y="508"/>
                    <a:pt x="543" y="335"/>
                  </a:cubicBezTo>
                  <a:cubicBezTo>
                    <a:pt x="543" y="184"/>
                    <a:pt x="439" y="0"/>
                    <a:pt x="3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296"/>
            <p:cNvSpPr/>
            <p:nvPr/>
          </p:nvSpPr>
          <p:spPr>
            <a:xfrm>
              <a:off x="7089454" y="2300017"/>
              <a:ext cx="40264" cy="185038"/>
            </a:xfrm>
            <a:custGeom>
              <a:rect b="b" l="l" r="r" t="t"/>
              <a:pathLst>
                <a:path extrusionOk="0" h="6512" w="1417">
                  <a:moveTo>
                    <a:pt x="332" y="54"/>
                  </a:moveTo>
                  <a:cubicBezTo>
                    <a:pt x="444" y="54"/>
                    <a:pt x="540" y="223"/>
                    <a:pt x="542" y="363"/>
                  </a:cubicBezTo>
                  <a:cubicBezTo>
                    <a:pt x="542" y="397"/>
                    <a:pt x="540" y="433"/>
                    <a:pt x="540" y="468"/>
                  </a:cubicBezTo>
                  <a:cubicBezTo>
                    <a:pt x="534" y="618"/>
                    <a:pt x="527" y="774"/>
                    <a:pt x="634" y="879"/>
                  </a:cubicBezTo>
                  <a:cubicBezTo>
                    <a:pt x="651" y="896"/>
                    <a:pt x="671" y="909"/>
                    <a:pt x="688" y="922"/>
                  </a:cubicBezTo>
                  <a:cubicBezTo>
                    <a:pt x="718" y="945"/>
                    <a:pt x="746" y="965"/>
                    <a:pt x="761" y="992"/>
                  </a:cubicBezTo>
                  <a:cubicBezTo>
                    <a:pt x="782" y="1029"/>
                    <a:pt x="782" y="1076"/>
                    <a:pt x="780" y="1127"/>
                  </a:cubicBezTo>
                  <a:lnTo>
                    <a:pt x="780" y="1145"/>
                  </a:lnTo>
                  <a:cubicBezTo>
                    <a:pt x="778" y="1346"/>
                    <a:pt x="834" y="1545"/>
                    <a:pt x="885" y="1736"/>
                  </a:cubicBezTo>
                  <a:cubicBezTo>
                    <a:pt x="943" y="1950"/>
                    <a:pt x="1003" y="2171"/>
                    <a:pt x="981" y="2392"/>
                  </a:cubicBezTo>
                  <a:cubicBezTo>
                    <a:pt x="979" y="2424"/>
                    <a:pt x="973" y="2456"/>
                    <a:pt x="969" y="2488"/>
                  </a:cubicBezTo>
                  <a:cubicBezTo>
                    <a:pt x="956" y="2582"/>
                    <a:pt x="941" y="2676"/>
                    <a:pt x="966" y="2771"/>
                  </a:cubicBezTo>
                  <a:cubicBezTo>
                    <a:pt x="992" y="2869"/>
                    <a:pt x="1058" y="2949"/>
                    <a:pt x="1121" y="3026"/>
                  </a:cubicBezTo>
                  <a:cubicBezTo>
                    <a:pt x="1144" y="3051"/>
                    <a:pt x="1168" y="3079"/>
                    <a:pt x="1189" y="3109"/>
                  </a:cubicBezTo>
                  <a:cubicBezTo>
                    <a:pt x="1258" y="3201"/>
                    <a:pt x="1313" y="3345"/>
                    <a:pt x="1241" y="3443"/>
                  </a:cubicBezTo>
                  <a:lnTo>
                    <a:pt x="1236" y="3452"/>
                  </a:lnTo>
                  <a:cubicBezTo>
                    <a:pt x="1219" y="3508"/>
                    <a:pt x="1157" y="3516"/>
                    <a:pt x="1058" y="3525"/>
                  </a:cubicBezTo>
                  <a:cubicBezTo>
                    <a:pt x="979" y="3531"/>
                    <a:pt x="887" y="3540"/>
                    <a:pt x="834" y="3602"/>
                  </a:cubicBezTo>
                  <a:cubicBezTo>
                    <a:pt x="801" y="3641"/>
                    <a:pt x="793" y="3690"/>
                    <a:pt x="784" y="3731"/>
                  </a:cubicBezTo>
                  <a:lnTo>
                    <a:pt x="671" y="4303"/>
                  </a:lnTo>
                  <a:cubicBezTo>
                    <a:pt x="589" y="4725"/>
                    <a:pt x="531" y="5130"/>
                    <a:pt x="724" y="5466"/>
                  </a:cubicBezTo>
                  <a:cubicBezTo>
                    <a:pt x="810" y="5614"/>
                    <a:pt x="934" y="5732"/>
                    <a:pt x="1056" y="5845"/>
                  </a:cubicBezTo>
                  <a:cubicBezTo>
                    <a:pt x="1106" y="5890"/>
                    <a:pt x="1157" y="5939"/>
                    <a:pt x="1204" y="5987"/>
                  </a:cubicBezTo>
                  <a:cubicBezTo>
                    <a:pt x="1260" y="6044"/>
                    <a:pt x="1320" y="6115"/>
                    <a:pt x="1341" y="6197"/>
                  </a:cubicBezTo>
                  <a:cubicBezTo>
                    <a:pt x="1358" y="6267"/>
                    <a:pt x="1339" y="6362"/>
                    <a:pt x="1271" y="6400"/>
                  </a:cubicBezTo>
                  <a:cubicBezTo>
                    <a:pt x="1249" y="6411"/>
                    <a:pt x="1228" y="6415"/>
                    <a:pt x="1206" y="6415"/>
                  </a:cubicBezTo>
                  <a:cubicBezTo>
                    <a:pt x="1101" y="6415"/>
                    <a:pt x="996" y="6291"/>
                    <a:pt x="936" y="6184"/>
                  </a:cubicBezTo>
                  <a:cubicBezTo>
                    <a:pt x="891" y="6104"/>
                    <a:pt x="771" y="5916"/>
                    <a:pt x="617" y="5916"/>
                  </a:cubicBezTo>
                  <a:cubicBezTo>
                    <a:pt x="589" y="5916"/>
                    <a:pt x="564" y="5922"/>
                    <a:pt x="536" y="5933"/>
                  </a:cubicBezTo>
                  <a:lnTo>
                    <a:pt x="525" y="5939"/>
                  </a:lnTo>
                  <a:lnTo>
                    <a:pt x="521" y="5952"/>
                  </a:lnTo>
                  <a:cubicBezTo>
                    <a:pt x="499" y="6074"/>
                    <a:pt x="478" y="6199"/>
                    <a:pt x="411" y="6302"/>
                  </a:cubicBezTo>
                  <a:cubicBezTo>
                    <a:pt x="351" y="6398"/>
                    <a:pt x="252" y="6460"/>
                    <a:pt x="157" y="6460"/>
                  </a:cubicBezTo>
                  <a:cubicBezTo>
                    <a:pt x="148" y="6460"/>
                    <a:pt x="140" y="6459"/>
                    <a:pt x="131" y="6458"/>
                  </a:cubicBezTo>
                  <a:cubicBezTo>
                    <a:pt x="58" y="6381"/>
                    <a:pt x="79" y="6252"/>
                    <a:pt x="112" y="6124"/>
                  </a:cubicBezTo>
                  <a:cubicBezTo>
                    <a:pt x="261" y="5530"/>
                    <a:pt x="321" y="4920"/>
                    <a:pt x="289" y="4311"/>
                  </a:cubicBezTo>
                  <a:cubicBezTo>
                    <a:pt x="287" y="4245"/>
                    <a:pt x="283" y="4178"/>
                    <a:pt x="276" y="4112"/>
                  </a:cubicBezTo>
                  <a:cubicBezTo>
                    <a:pt x="261" y="3881"/>
                    <a:pt x="246" y="3641"/>
                    <a:pt x="279" y="3409"/>
                  </a:cubicBezTo>
                  <a:cubicBezTo>
                    <a:pt x="296" y="3291"/>
                    <a:pt x="326" y="3174"/>
                    <a:pt x="356" y="3060"/>
                  </a:cubicBezTo>
                  <a:cubicBezTo>
                    <a:pt x="379" y="2968"/>
                    <a:pt x="403" y="2871"/>
                    <a:pt x="420" y="2775"/>
                  </a:cubicBezTo>
                  <a:cubicBezTo>
                    <a:pt x="501" y="2325"/>
                    <a:pt x="433" y="1854"/>
                    <a:pt x="229" y="1447"/>
                  </a:cubicBezTo>
                  <a:lnTo>
                    <a:pt x="208" y="1408"/>
                  </a:lnTo>
                  <a:cubicBezTo>
                    <a:pt x="180" y="1352"/>
                    <a:pt x="152" y="1299"/>
                    <a:pt x="135" y="1243"/>
                  </a:cubicBezTo>
                  <a:cubicBezTo>
                    <a:pt x="107" y="1149"/>
                    <a:pt x="109" y="1046"/>
                    <a:pt x="109" y="948"/>
                  </a:cubicBezTo>
                  <a:cubicBezTo>
                    <a:pt x="112" y="669"/>
                    <a:pt x="114" y="322"/>
                    <a:pt x="289" y="63"/>
                  </a:cubicBezTo>
                  <a:cubicBezTo>
                    <a:pt x="302" y="56"/>
                    <a:pt x="317" y="54"/>
                    <a:pt x="332" y="54"/>
                  </a:cubicBezTo>
                  <a:close/>
                  <a:moveTo>
                    <a:pt x="332" y="1"/>
                  </a:moveTo>
                  <a:cubicBezTo>
                    <a:pt x="309" y="1"/>
                    <a:pt x="283" y="7"/>
                    <a:pt x="261" y="16"/>
                  </a:cubicBezTo>
                  <a:lnTo>
                    <a:pt x="253" y="20"/>
                  </a:lnTo>
                  <a:lnTo>
                    <a:pt x="249" y="26"/>
                  </a:lnTo>
                  <a:cubicBezTo>
                    <a:pt x="60" y="300"/>
                    <a:pt x="58" y="658"/>
                    <a:pt x="56" y="948"/>
                  </a:cubicBezTo>
                  <a:cubicBezTo>
                    <a:pt x="54" y="1050"/>
                    <a:pt x="54" y="1157"/>
                    <a:pt x="86" y="1258"/>
                  </a:cubicBezTo>
                  <a:cubicBezTo>
                    <a:pt x="103" y="1320"/>
                    <a:pt x="133" y="1376"/>
                    <a:pt x="161" y="1432"/>
                  </a:cubicBezTo>
                  <a:lnTo>
                    <a:pt x="182" y="1470"/>
                  </a:lnTo>
                  <a:cubicBezTo>
                    <a:pt x="381" y="1869"/>
                    <a:pt x="448" y="2327"/>
                    <a:pt x="369" y="2766"/>
                  </a:cubicBezTo>
                  <a:cubicBezTo>
                    <a:pt x="351" y="2861"/>
                    <a:pt x="326" y="2955"/>
                    <a:pt x="302" y="3047"/>
                  </a:cubicBezTo>
                  <a:cubicBezTo>
                    <a:pt x="274" y="3163"/>
                    <a:pt x="244" y="3281"/>
                    <a:pt x="227" y="3401"/>
                  </a:cubicBezTo>
                  <a:cubicBezTo>
                    <a:pt x="193" y="3638"/>
                    <a:pt x="208" y="3881"/>
                    <a:pt x="225" y="4116"/>
                  </a:cubicBezTo>
                  <a:cubicBezTo>
                    <a:pt x="229" y="4183"/>
                    <a:pt x="234" y="4247"/>
                    <a:pt x="236" y="4313"/>
                  </a:cubicBezTo>
                  <a:cubicBezTo>
                    <a:pt x="268" y="4918"/>
                    <a:pt x="208" y="5522"/>
                    <a:pt x="60" y="6111"/>
                  </a:cubicBezTo>
                  <a:cubicBezTo>
                    <a:pt x="22" y="6259"/>
                    <a:pt x="0" y="6407"/>
                    <a:pt x="101" y="6501"/>
                  </a:cubicBezTo>
                  <a:lnTo>
                    <a:pt x="105" y="6507"/>
                  </a:lnTo>
                  <a:lnTo>
                    <a:pt x="114" y="6509"/>
                  </a:lnTo>
                  <a:cubicBezTo>
                    <a:pt x="129" y="6512"/>
                    <a:pt x="144" y="6512"/>
                    <a:pt x="159" y="6512"/>
                  </a:cubicBezTo>
                  <a:cubicBezTo>
                    <a:pt x="270" y="6512"/>
                    <a:pt x="388" y="6441"/>
                    <a:pt x="456" y="6332"/>
                  </a:cubicBezTo>
                  <a:cubicBezTo>
                    <a:pt x="525" y="6224"/>
                    <a:pt x="551" y="6094"/>
                    <a:pt x="572" y="5978"/>
                  </a:cubicBezTo>
                  <a:cubicBezTo>
                    <a:pt x="587" y="5972"/>
                    <a:pt x="602" y="5969"/>
                    <a:pt x="617" y="5969"/>
                  </a:cubicBezTo>
                  <a:cubicBezTo>
                    <a:pt x="746" y="5969"/>
                    <a:pt x="859" y="6154"/>
                    <a:pt x="889" y="6209"/>
                  </a:cubicBezTo>
                  <a:cubicBezTo>
                    <a:pt x="960" y="6336"/>
                    <a:pt x="1080" y="6469"/>
                    <a:pt x="1206" y="6469"/>
                  </a:cubicBezTo>
                  <a:cubicBezTo>
                    <a:pt x="1236" y="6469"/>
                    <a:pt x="1266" y="6462"/>
                    <a:pt x="1296" y="6447"/>
                  </a:cubicBezTo>
                  <a:cubicBezTo>
                    <a:pt x="1388" y="6396"/>
                    <a:pt x="1416" y="6276"/>
                    <a:pt x="1393" y="6184"/>
                  </a:cubicBezTo>
                  <a:cubicBezTo>
                    <a:pt x="1369" y="6089"/>
                    <a:pt x="1305" y="6012"/>
                    <a:pt x="1243" y="5950"/>
                  </a:cubicBezTo>
                  <a:cubicBezTo>
                    <a:pt x="1196" y="5901"/>
                    <a:pt x="1142" y="5852"/>
                    <a:pt x="1093" y="5804"/>
                  </a:cubicBezTo>
                  <a:cubicBezTo>
                    <a:pt x="975" y="5695"/>
                    <a:pt x="851" y="5580"/>
                    <a:pt x="771" y="5440"/>
                  </a:cubicBezTo>
                  <a:cubicBezTo>
                    <a:pt x="587" y="5119"/>
                    <a:pt x="645" y="4723"/>
                    <a:pt x="724" y="4313"/>
                  </a:cubicBezTo>
                  <a:lnTo>
                    <a:pt x="836" y="3741"/>
                  </a:lnTo>
                  <a:cubicBezTo>
                    <a:pt x="844" y="3705"/>
                    <a:pt x="851" y="3664"/>
                    <a:pt x="874" y="3636"/>
                  </a:cubicBezTo>
                  <a:cubicBezTo>
                    <a:pt x="915" y="3591"/>
                    <a:pt x="990" y="3585"/>
                    <a:pt x="1063" y="3578"/>
                  </a:cubicBezTo>
                  <a:cubicBezTo>
                    <a:pt x="1153" y="3572"/>
                    <a:pt x="1253" y="3563"/>
                    <a:pt x="1286" y="3471"/>
                  </a:cubicBezTo>
                  <a:cubicBezTo>
                    <a:pt x="1373" y="3351"/>
                    <a:pt x="1311" y="3184"/>
                    <a:pt x="1232" y="3077"/>
                  </a:cubicBezTo>
                  <a:cubicBezTo>
                    <a:pt x="1211" y="3047"/>
                    <a:pt x="1187" y="3019"/>
                    <a:pt x="1161" y="2991"/>
                  </a:cubicBezTo>
                  <a:cubicBezTo>
                    <a:pt x="1099" y="2916"/>
                    <a:pt x="1041" y="2846"/>
                    <a:pt x="1018" y="2758"/>
                  </a:cubicBezTo>
                  <a:cubicBezTo>
                    <a:pt x="994" y="2674"/>
                    <a:pt x="1007" y="2589"/>
                    <a:pt x="1022" y="2497"/>
                  </a:cubicBezTo>
                  <a:cubicBezTo>
                    <a:pt x="1026" y="2462"/>
                    <a:pt x="1031" y="2430"/>
                    <a:pt x="1035" y="2398"/>
                  </a:cubicBezTo>
                  <a:cubicBezTo>
                    <a:pt x="1058" y="2167"/>
                    <a:pt x="996" y="1942"/>
                    <a:pt x="936" y="1721"/>
                  </a:cubicBezTo>
                  <a:cubicBezTo>
                    <a:pt x="885" y="1535"/>
                    <a:pt x="831" y="1340"/>
                    <a:pt x="834" y="1145"/>
                  </a:cubicBezTo>
                  <a:lnTo>
                    <a:pt x="834" y="1127"/>
                  </a:lnTo>
                  <a:cubicBezTo>
                    <a:pt x="836" y="1076"/>
                    <a:pt x="836" y="1016"/>
                    <a:pt x="808" y="965"/>
                  </a:cubicBezTo>
                  <a:cubicBezTo>
                    <a:pt x="786" y="928"/>
                    <a:pt x="752" y="905"/>
                    <a:pt x="720" y="879"/>
                  </a:cubicBezTo>
                  <a:cubicBezTo>
                    <a:pt x="703" y="868"/>
                    <a:pt x="688" y="855"/>
                    <a:pt x="673" y="840"/>
                  </a:cubicBezTo>
                  <a:cubicBezTo>
                    <a:pt x="581" y="753"/>
                    <a:pt x="587" y="609"/>
                    <a:pt x="591" y="470"/>
                  </a:cubicBezTo>
                  <a:cubicBezTo>
                    <a:pt x="594" y="433"/>
                    <a:pt x="596" y="397"/>
                    <a:pt x="596" y="363"/>
                  </a:cubicBezTo>
                  <a:cubicBezTo>
                    <a:pt x="594" y="195"/>
                    <a:pt x="478" y="1"/>
                    <a:pt x="3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296"/>
            <p:cNvSpPr/>
            <p:nvPr/>
          </p:nvSpPr>
          <p:spPr>
            <a:xfrm>
              <a:off x="4758527" y="2213442"/>
              <a:ext cx="42622" cy="44299"/>
            </a:xfrm>
            <a:custGeom>
              <a:rect b="b" l="l" r="r" t="t"/>
              <a:pathLst>
                <a:path extrusionOk="0" h="1559" w="1500">
                  <a:moveTo>
                    <a:pt x="206" y="1"/>
                  </a:moveTo>
                  <a:cubicBezTo>
                    <a:pt x="152" y="106"/>
                    <a:pt x="75" y="196"/>
                    <a:pt x="0" y="286"/>
                  </a:cubicBezTo>
                  <a:cubicBezTo>
                    <a:pt x="95" y="365"/>
                    <a:pt x="214" y="417"/>
                    <a:pt x="339" y="427"/>
                  </a:cubicBezTo>
                  <a:cubicBezTo>
                    <a:pt x="359" y="539"/>
                    <a:pt x="218" y="587"/>
                    <a:pt x="94" y="587"/>
                  </a:cubicBezTo>
                  <a:cubicBezTo>
                    <a:pt x="75" y="587"/>
                    <a:pt x="56" y="586"/>
                    <a:pt x="39" y="584"/>
                  </a:cubicBezTo>
                  <a:lnTo>
                    <a:pt x="39" y="584"/>
                  </a:lnTo>
                  <a:cubicBezTo>
                    <a:pt x="47" y="704"/>
                    <a:pt x="58" y="826"/>
                    <a:pt x="67" y="946"/>
                  </a:cubicBezTo>
                  <a:cubicBezTo>
                    <a:pt x="71" y="999"/>
                    <a:pt x="62" y="1070"/>
                    <a:pt x="13" y="1087"/>
                  </a:cubicBezTo>
                  <a:cubicBezTo>
                    <a:pt x="35" y="1115"/>
                    <a:pt x="54" y="1143"/>
                    <a:pt x="77" y="1166"/>
                  </a:cubicBezTo>
                  <a:cubicBezTo>
                    <a:pt x="103" y="1196"/>
                    <a:pt x="131" y="1224"/>
                    <a:pt x="165" y="1244"/>
                  </a:cubicBezTo>
                  <a:cubicBezTo>
                    <a:pt x="214" y="1269"/>
                    <a:pt x="272" y="1271"/>
                    <a:pt x="330" y="1271"/>
                  </a:cubicBezTo>
                  <a:cubicBezTo>
                    <a:pt x="465" y="1276"/>
                    <a:pt x="602" y="1278"/>
                    <a:pt x="739" y="1282"/>
                  </a:cubicBezTo>
                  <a:cubicBezTo>
                    <a:pt x="939" y="1286"/>
                    <a:pt x="1151" y="1297"/>
                    <a:pt x="1309" y="1417"/>
                  </a:cubicBezTo>
                  <a:cubicBezTo>
                    <a:pt x="1371" y="1466"/>
                    <a:pt x="1425" y="1531"/>
                    <a:pt x="1500" y="1559"/>
                  </a:cubicBezTo>
                  <a:cubicBezTo>
                    <a:pt x="1487" y="1505"/>
                    <a:pt x="1476" y="1449"/>
                    <a:pt x="1474" y="1394"/>
                  </a:cubicBezTo>
                  <a:cubicBezTo>
                    <a:pt x="1472" y="1321"/>
                    <a:pt x="1476" y="1246"/>
                    <a:pt x="1468" y="1173"/>
                  </a:cubicBezTo>
                  <a:cubicBezTo>
                    <a:pt x="1461" y="1106"/>
                    <a:pt x="1440" y="1040"/>
                    <a:pt x="1421" y="976"/>
                  </a:cubicBezTo>
                  <a:cubicBezTo>
                    <a:pt x="1376" y="830"/>
                    <a:pt x="1322" y="676"/>
                    <a:pt x="1200" y="586"/>
                  </a:cubicBezTo>
                  <a:cubicBezTo>
                    <a:pt x="1001" y="436"/>
                    <a:pt x="675" y="513"/>
                    <a:pt x="510" y="327"/>
                  </a:cubicBezTo>
                  <a:cubicBezTo>
                    <a:pt x="452" y="260"/>
                    <a:pt x="427" y="170"/>
                    <a:pt x="369" y="102"/>
                  </a:cubicBezTo>
                  <a:cubicBezTo>
                    <a:pt x="324" y="52"/>
                    <a:pt x="268" y="20"/>
                    <a:pt x="20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296"/>
            <p:cNvSpPr/>
            <p:nvPr/>
          </p:nvSpPr>
          <p:spPr>
            <a:xfrm>
              <a:off x="4757419" y="2212590"/>
              <a:ext cx="44782" cy="46373"/>
            </a:xfrm>
            <a:custGeom>
              <a:rect b="b" l="l" r="r" t="t"/>
              <a:pathLst>
                <a:path extrusionOk="0" h="1632" w="1576">
                  <a:moveTo>
                    <a:pt x="258" y="65"/>
                  </a:moveTo>
                  <a:cubicBezTo>
                    <a:pt x="311" y="84"/>
                    <a:pt x="354" y="112"/>
                    <a:pt x="386" y="151"/>
                  </a:cubicBezTo>
                  <a:cubicBezTo>
                    <a:pt x="414" y="181"/>
                    <a:pt x="433" y="217"/>
                    <a:pt x="455" y="256"/>
                  </a:cubicBezTo>
                  <a:cubicBezTo>
                    <a:pt x="476" y="297"/>
                    <a:pt x="498" y="337"/>
                    <a:pt x="530" y="374"/>
                  </a:cubicBezTo>
                  <a:cubicBezTo>
                    <a:pt x="626" y="483"/>
                    <a:pt x="770" y="507"/>
                    <a:pt x="909" y="532"/>
                  </a:cubicBezTo>
                  <a:cubicBezTo>
                    <a:pt x="1021" y="552"/>
                    <a:pt x="1136" y="573"/>
                    <a:pt x="1224" y="637"/>
                  </a:cubicBezTo>
                  <a:cubicBezTo>
                    <a:pt x="1335" y="719"/>
                    <a:pt x="1385" y="856"/>
                    <a:pt x="1434" y="1014"/>
                  </a:cubicBezTo>
                  <a:cubicBezTo>
                    <a:pt x="1453" y="1076"/>
                    <a:pt x="1473" y="1141"/>
                    <a:pt x="1481" y="1207"/>
                  </a:cubicBezTo>
                  <a:cubicBezTo>
                    <a:pt x="1485" y="1250"/>
                    <a:pt x="1485" y="1295"/>
                    <a:pt x="1485" y="1340"/>
                  </a:cubicBezTo>
                  <a:cubicBezTo>
                    <a:pt x="1485" y="1370"/>
                    <a:pt x="1485" y="1398"/>
                    <a:pt x="1488" y="1426"/>
                  </a:cubicBezTo>
                  <a:cubicBezTo>
                    <a:pt x="1488" y="1462"/>
                    <a:pt x="1494" y="1499"/>
                    <a:pt x="1500" y="1539"/>
                  </a:cubicBezTo>
                  <a:cubicBezTo>
                    <a:pt x="1475" y="1522"/>
                    <a:pt x="1449" y="1501"/>
                    <a:pt x="1423" y="1477"/>
                  </a:cubicBezTo>
                  <a:cubicBezTo>
                    <a:pt x="1404" y="1460"/>
                    <a:pt x="1385" y="1443"/>
                    <a:pt x="1363" y="1426"/>
                  </a:cubicBezTo>
                  <a:cubicBezTo>
                    <a:pt x="1207" y="1306"/>
                    <a:pt x="1006" y="1291"/>
                    <a:pt x="781" y="1284"/>
                  </a:cubicBezTo>
                  <a:lnTo>
                    <a:pt x="369" y="1276"/>
                  </a:lnTo>
                  <a:cubicBezTo>
                    <a:pt x="318" y="1274"/>
                    <a:pt x="262" y="1274"/>
                    <a:pt x="217" y="1250"/>
                  </a:cubicBezTo>
                  <a:cubicBezTo>
                    <a:pt x="185" y="1233"/>
                    <a:pt x="157" y="1205"/>
                    <a:pt x="136" y="1179"/>
                  </a:cubicBezTo>
                  <a:cubicBezTo>
                    <a:pt x="121" y="1162"/>
                    <a:pt x="108" y="1145"/>
                    <a:pt x="93" y="1126"/>
                  </a:cubicBezTo>
                  <a:cubicBezTo>
                    <a:pt x="123" y="1096"/>
                    <a:pt x="138" y="1042"/>
                    <a:pt x="134" y="974"/>
                  </a:cubicBezTo>
                  <a:lnTo>
                    <a:pt x="106" y="644"/>
                  </a:lnTo>
                  <a:lnTo>
                    <a:pt x="106" y="644"/>
                  </a:lnTo>
                  <a:cubicBezTo>
                    <a:pt x="114" y="644"/>
                    <a:pt x="122" y="644"/>
                    <a:pt x="130" y="644"/>
                  </a:cubicBezTo>
                  <a:cubicBezTo>
                    <a:pt x="218" y="644"/>
                    <a:pt x="325" y="623"/>
                    <a:pt x="376" y="560"/>
                  </a:cubicBezTo>
                  <a:cubicBezTo>
                    <a:pt x="401" y="528"/>
                    <a:pt x="412" y="492"/>
                    <a:pt x="403" y="451"/>
                  </a:cubicBezTo>
                  <a:lnTo>
                    <a:pt x="399" y="432"/>
                  </a:lnTo>
                  <a:lnTo>
                    <a:pt x="380" y="429"/>
                  </a:lnTo>
                  <a:cubicBezTo>
                    <a:pt x="271" y="421"/>
                    <a:pt x="164" y="378"/>
                    <a:pt x="76" y="312"/>
                  </a:cubicBezTo>
                  <a:cubicBezTo>
                    <a:pt x="144" y="232"/>
                    <a:pt x="209" y="153"/>
                    <a:pt x="258" y="65"/>
                  </a:cubicBezTo>
                  <a:close/>
                  <a:moveTo>
                    <a:pt x="232" y="1"/>
                  </a:moveTo>
                  <a:lnTo>
                    <a:pt x="221" y="20"/>
                  </a:lnTo>
                  <a:cubicBezTo>
                    <a:pt x="170" y="119"/>
                    <a:pt x="95" y="209"/>
                    <a:pt x="18" y="299"/>
                  </a:cubicBezTo>
                  <a:lnTo>
                    <a:pt x="1" y="318"/>
                  </a:lnTo>
                  <a:lnTo>
                    <a:pt x="22" y="335"/>
                  </a:lnTo>
                  <a:cubicBezTo>
                    <a:pt x="114" y="414"/>
                    <a:pt x="232" y="466"/>
                    <a:pt x="352" y="481"/>
                  </a:cubicBezTo>
                  <a:cubicBezTo>
                    <a:pt x="352" y="498"/>
                    <a:pt x="346" y="513"/>
                    <a:pt x="335" y="526"/>
                  </a:cubicBezTo>
                  <a:cubicBezTo>
                    <a:pt x="303" y="564"/>
                    <a:pt x="224" y="590"/>
                    <a:pt x="131" y="590"/>
                  </a:cubicBezTo>
                  <a:cubicBezTo>
                    <a:pt x="114" y="590"/>
                    <a:pt x="97" y="590"/>
                    <a:pt x="80" y="588"/>
                  </a:cubicBezTo>
                  <a:lnTo>
                    <a:pt x="48" y="584"/>
                  </a:lnTo>
                  <a:lnTo>
                    <a:pt x="80" y="978"/>
                  </a:lnTo>
                  <a:cubicBezTo>
                    <a:pt x="84" y="1023"/>
                    <a:pt x="76" y="1081"/>
                    <a:pt x="44" y="1094"/>
                  </a:cubicBezTo>
                  <a:lnTo>
                    <a:pt x="9" y="1106"/>
                  </a:lnTo>
                  <a:lnTo>
                    <a:pt x="50" y="1160"/>
                  </a:lnTo>
                  <a:cubicBezTo>
                    <a:pt x="65" y="1177"/>
                    <a:pt x="80" y="1196"/>
                    <a:pt x="95" y="1216"/>
                  </a:cubicBezTo>
                  <a:cubicBezTo>
                    <a:pt x="121" y="1244"/>
                    <a:pt x="153" y="1276"/>
                    <a:pt x="191" y="1297"/>
                  </a:cubicBezTo>
                  <a:cubicBezTo>
                    <a:pt x="247" y="1325"/>
                    <a:pt x="311" y="1327"/>
                    <a:pt x="367" y="1329"/>
                  </a:cubicBezTo>
                  <a:lnTo>
                    <a:pt x="778" y="1338"/>
                  </a:lnTo>
                  <a:cubicBezTo>
                    <a:pt x="995" y="1344"/>
                    <a:pt x="1188" y="1357"/>
                    <a:pt x="1331" y="1469"/>
                  </a:cubicBezTo>
                  <a:cubicBezTo>
                    <a:pt x="1350" y="1484"/>
                    <a:pt x="1370" y="1501"/>
                    <a:pt x="1387" y="1516"/>
                  </a:cubicBezTo>
                  <a:cubicBezTo>
                    <a:pt x="1430" y="1554"/>
                    <a:pt x="1473" y="1593"/>
                    <a:pt x="1528" y="1614"/>
                  </a:cubicBezTo>
                  <a:lnTo>
                    <a:pt x="1575" y="1631"/>
                  </a:lnTo>
                  <a:lnTo>
                    <a:pt x="1575" y="1631"/>
                  </a:lnTo>
                  <a:lnTo>
                    <a:pt x="1565" y="1584"/>
                  </a:lnTo>
                  <a:cubicBezTo>
                    <a:pt x="1550" y="1522"/>
                    <a:pt x="1543" y="1471"/>
                    <a:pt x="1541" y="1424"/>
                  </a:cubicBezTo>
                  <a:cubicBezTo>
                    <a:pt x="1539" y="1396"/>
                    <a:pt x="1539" y="1368"/>
                    <a:pt x="1539" y="1340"/>
                  </a:cubicBezTo>
                  <a:cubicBezTo>
                    <a:pt x="1539" y="1295"/>
                    <a:pt x="1539" y="1248"/>
                    <a:pt x="1535" y="1201"/>
                  </a:cubicBezTo>
                  <a:cubicBezTo>
                    <a:pt x="1526" y="1130"/>
                    <a:pt x="1505" y="1064"/>
                    <a:pt x="1485" y="997"/>
                  </a:cubicBezTo>
                  <a:cubicBezTo>
                    <a:pt x="1445" y="869"/>
                    <a:pt x="1389" y="693"/>
                    <a:pt x="1256" y="594"/>
                  </a:cubicBezTo>
                  <a:cubicBezTo>
                    <a:pt x="1158" y="522"/>
                    <a:pt x="1036" y="500"/>
                    <a:pt x="918" y="479"/>
                  </a:cubicBezTo>
                  <a:cubicBezTo>
                    <a:pt x="783" y="455"/>
                    <a:pt x="654" y="434"/>
                    <a:pt x="571" y="337"/>
                  </a:cubicBezTo>
                  <a:cubicBezTo>
                    <a:pt x="543" y="307"/>
                    <a:pt x="523" y="269"/>
                    <a:pt x="502" y="230"/>
                  </a:cubicBezTo>
                  <a:cubicBezTo>
                    <a:pt x="481" y="192"/>
                    <a:pt x="457" y="151"/>
                    <a:pt x="427" y="114"/>
                  </a:cubicBezTo>
                  <a:cubicBezTo>
                    <a:pt x="382" y="65"/>
                    <a:pt x="326" y="29"/>
                    <a:pt x="253" y="7"/>
                  </a:cubicBezTo>
                  <a:lnTo>
                    <a:pt x="23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296"/>
            <p:cNvSpPr/>
            <p:nvPr/>
          </p:nvSpPr>
          <p:spPr>
            <a:xfrm>
              <a:off x="4883632" y="1420516"/>
              <a:ext cx="3148979" cy="1184422"/>
            </a:xfrm>
            <a:custGeom>
              <a:rect b="b" l="l" r="r" t="t"/>
              <a:pathLst>
                <a:path extrusionOk="0" h="41683" w="110821">
                  <a:moveTo>
                    <a:pt x="55506" y="27890"/>
                  </a:moveTo>
                  <a:cubicBezTo>
                    <a:pt x="55520" y="27890"/>
                    <a:pt x="55534" y="27891"/>
                    <a:pt x="55548" y="27893"/>
                  </a:cubicBezTo>
                  <a:cubicBezTo>
                    <a:pt x="55788" y="27925"/>
                    <a:pt x="55893" y="28219"/>
                    <a:pt x="55885" y="28461"/>
                  </a:cubicBezTo>
                  <a:cubicBezTo>
                    <a:pt x="55859" y="29292"/>
                    <a:pt x="55143" y="29950"/>
                    <a:pt x="55000" y="30768"/>
                  </a:cubicBezTo>
                  <a:cubicBezTo>
                    <a:pt x="54773" y="30768"/>
                    <a:pt x="54546" y="30790"/>
                    <a:pt x="54325" y="30832"/>
                  </a:cubicBezTo>
                  <a:cubicBezTo>
                    <a:pt x="54357" y="30922"/>
                    <a:pt x="54295" y="31025"/>
                    <a:pt x="54214" y="31077"/>
                  </a:cubicBezTo>
                  <a:cubicBezTo>
                    <a:pt x="54132" y="31130"/>
                    <a:pt x="54036" y="31149"/>
                    <a:pt x="53946" y="31188"/>
                  </a:cubicBezTo>
                  <a:cubicBezTo>
                    <a:pt x="53639" y="31317"/>
                    <a:pt x="53464" y="31638"/>
                    <a:pt x="53213" y="31857"/>
                  </a:cubicBezTo>
                  <a:cubicBezTo>
                    <a:pt x="52875" y="32152"/>
                    <a:pt x="52412" y="32249"/>
                    <a:pt x="51973" y="32336"/>
                  </a:cubicBezTo>
                  <a:cubicBezTo>
                    <a:pt x="51935" y="32343"/>
                    <a:pt x="51897" y="32351"/>
                    <a:pt x="51859" y="32351"/>
                  </a:cubicBezTo>
                  <a:cubicBezTo>
                    <a:pt x="51836" y="32351"/>
                    <a:pt x="51813" y="32348"/>
                    <a:pt x="51790" y="32341"/>
                  </a:cubicBezTo>
                  <a:cubicBezTo>
                    <a:pt x="51651" y="32296"/>
                    <a:pt x="51623" y="32092"/>
                    <a:pt x="51707" y="31972"/>
                  </a:cubicBezTo>
                  <a:cubicBezTo>
                    <a:pt x="51793" y="31854"/>
                    <a:pt x="51945" y="31805"/>
                    <a:pt x="52088" y="31779"/>
                  </a:cubicBezTo>
                  <a:cubicBezTo>
                    <a:pt x="52234" y="31756"/>
                    <a:pt x="52384" y="31747"/>
                    <a:pt x="52515" y="31681"/>
                  </a:cubicBezTo>
                  <a:cubicBezTo>
                    <a:pt x="52729" y="31572"/>
                    <a:pt x="52845" y="31299"/>
                    <a:pt x="52772" y="31068"/>
                  </a:cubicBezTo>
                  <a:cubicBezTo>
                    <a:pt x="53453" y="30811"/>
                    <a:pt x="54023" y="30271"/>
                    <a:pt x="54316" y="29605"/>
                  </a:cubicBezTo>
                  <a:cubicBezTo>
                    <a:pt x="54366" y="29496"/>
                    <a:pt x="54411" y="29376"/>
                    <a:pt x="54509" y="29303"/>
                  </a:cubicBezTo>
                  <a:cubicBezTo>
                    <a:pt x="54584" y="29247"/>
                    <a:pt x="54681" y="29226"/>
                    <a:pt x="54760" y="29176"/>
                  </a:cubicBezTo>
                  <a:cubicBezTo>
                    <a:pt x="54993" y="29035"/>
                    <a:pt x="55015" y="28714"/>
                    <a:pt x="55060" y="28444"/>
                  </a:cubicBezTo>
                  <a:cubicBezTo>
                    <a:pt x="55100" y="28190"/>
                    <a:pt x="55258" y="27890"/>
                    <a:pt x="55506" y="27890"/>
                  </a:cubicBezTo>
                  <a:close/>
                  <a:moveTo>
                    <a:pt x="51885" y="0"/>
                  </a:moveTo>
                  <a:cubicBezTo>
                    <a:pt x="51815" y="0"/>
                    <a:pt x="51743" y="15"/>
                    <a:pt x="51673" y="28"/>
                  </a:cubicBezTo>
                  <a:cubicBezTo>
                    <a:pt x="51409" y="79"/>
                    <a:pt x="51146" y="133"/>
                    <a:pt x="50882" y="184"/>
                  </a:cubicBezTo>
                  <a:cubicBezTo>
                    <a:pt x="50837" y="195"/>
                    <a:pt x="50788" y="206"/>
                    <a:pt x="50756" y="240"/>
                  </a:cubicBezTo>
                  <a:cubicBezTo>
                    <a:pt x="50726" y="274"/>
                    <a:pt x="50719" y="324"/>
                    <a:pt x="50702" y="366"/>
                  </a:cubicBezTo>
                  <a:cubicBezTo>
                    <a:pt x="50633" y="557"/>
                    <a:pt x="50396" y="611"/>
                    <a:pt x="50196" y="636"/>
                  </a:cubicBezTo>
                  <a:cubicBezTo>
                    <a:pt x="50269" y="737"/>
                    <a:pt x="50214" y="883"/>
                    <a:pt x="50128" y="973"/>
                  </a:cubicBezTo>
                  <a:cubicBezTo>
                    <a:pt x="50042" y="1061"/>
                    <a:pt x="49929" y="1123"/>
                    <a:pt x="49851" y="1221"/>
                  </a:cubicBezTo>
                  <a:cubicBezTo>
                    <a:pt x="49689" y="1431"/>
                    <a:pt x="49744" y="1731"/>
                    <a:pt x="49809" y="1990"/>
                  </a:cubicBezTo>
                  <a:cubicBezTo>
                    <a:pt x="49799" y="1990"/>
                    <a:pt x="49789" y="1990"/>
                    <a:pt x="49779" y="1990"/>
                  </a:cubicBezTo>
                  <a:cubicBezTo>
                    <a:pt x="49551" y="1990"/>
                    <a:pt x="49342" y="2014"/>
                    <a:pt x="49114" y="2057"/>
                  </a:cubicBezTo>
                  <a:cubicBezTo>
                    <a:pt x="48975" y="2083"/>
                    <a:pt x="48834" y="2110"/>
                    <a:pt x="48695" y="2136"/>
                  </a:cubicBezTo>
                  <a:cubicBezTo>
                    <a:pt x="48724" y="2133"/>
                    <a:pt x="48753" y="2131"/>
                    <a:pt x="48783" y="2131"/>
                  </a:cubicBezTo>
                  <a:cubicBezTo>
                    <a:pt x="49207" y="2131"/>
                    <a:pt x="49631" y="2455"/>
                    <a:pt x="49699" y="2880"/>
                  </a:cubicBezTo>
                  <a:cubicBezTo>
                    <a:pt x="49776" y="3353"/>
                    <a:pt x="49477" y="3799"/>
                    <a:pt x="49189" y="4184"/>
                  </a:cubicBezTo>
                  <a:cubicBezTo>
                    <a:pt x="49129" y="4261"/>
                    <a:pt x="49069" y="4343"/>
                    <a:pt x="48986" y="4399"/>
                  </a:cubicBezTo>
                  <a:cubicBezTo>
                    <a:pt x="48853" y="4486"/>
                    <a:pt x="48675" y="4493"/>
                    <a:pt x="48545" y="4589"/>
                  </a:cubicBezTo>
                  <a:cubicBezTo>
                    <a:pt x="48380" y="4709"/>
                    <a:pt x="48335" y="4941"/>
                    <a:pt x="48189" y="5084"/>
                  </a:cubicBezTo>
                  <a:cubicBezTo>
                    <a:pt x="48046" y="5222"/>
                    <a:pt x="47839" y="5252"/>
                    <a:pt x="47634" y="5252"/>
                  </a:cubicBezTo>
                  <a:cubicBezTo>
                    <a:pt x="47578" y="5252"/>
                    <a:pt x="47523" y="5250"/>
                    <a:pt x="47469" y="5247"/>
                  </a:cubicBezTo>
                  <a:cubicBezTo>
                    <a:pt x="47403" y="5243"/>
                    <a:pt x="47325" y="5236"/>
                    <a:pt x="47285" y="5181"/>
                  </a:cubicBezTo>
                  <a:cubicBezTo>
                    <a:pt x="47212" y="5086"/>
                    <a:pt x="47313" y="4945"/>
                    <a:pt x="47274" y="4833"/>
                  </a:cubicBezTo>
                  <a:cubicBezTo>
                    <a:pt x="47248" y="4752"/>
                    <a:pt x="47158" y="4709"/>
                    <a:pt x="47116" y="4636"/>
                  </a:cubicBezTo>
                  <a:cubicBezTo>
                    <a:pt x="47004" y="4441"/>
                    <a:pt x="47268" y="4246"/>
                    <a:pt x="47484" y="4180"/>
                  </a:cubicBezTo>
                  <a:cubicBezTo>
                    <a:pt x="47893" y="4049"/>
                    <a:pt x="48332" y="3927"/>
                    <a:pt x="48622" y="3610"/>
                  </a:cubicBezTo>
                  <a:cubicBezTo>
                    <a:pt x="48909" y="3293"/>
                    <a:pt x="48945" y="2704"/>
                    <a:pt x="48572" y="2490"/>
                  </a:cubicBezTo>
                  <a:cubicBezTo>
                    <a:pt x="48481" y="2437"/>
                    <a:pt x="48384" y="2414"/>
                    <a:pt x="48285" y="2414"/>
                  </a:cubicBezTo>
                  <a:cubicBezTo>
                    <a:pt x="48006" y="2414"/>
                    <a:pt x="47709" y="2593"/>
                    <a:pt x="47480" y="2781"/>
                  </a:cubicBezTo>
                  <a:cubicBezTo>
                    <a:pt x="47205" y="3009"/>
                    <a:pt x="46891" y="3268"/>
                    <a:pt x="46549" y="3268"/>
                  </a:cubicBezTo>
                  <a:cubicBezTo>
                    <a:pt x="46505" y="3268"/>
                    <a:pt x="46460" y="3264"/>
                    <a:pt x="46415" y="3254"/>
                  </a:cubicBezTo>
                  <a:cubicBezTo>
                    <a:pt x="46244" y="3218"/>
                    <a:pt x="46096" y="3111"/>
                    <a:pt x="45933" y="3047"/>
                  </a:cubicBezTo>
                  <a:cubicBezTo>
                    <a:pt x="45704" y="2959"/>
                    <a:pt x="45451" y="2959"/>
                    <a:pt x="45207" y="2959"/>
                  </a:cubicBezTo>
                  <a:cubicBezTo>
                    <a:pt x="44926" y="2959"/>
                    <a:pt x="44641" y="2961"/>
                    <a:pt x="44373" y="3040"/>
                  </a:cubicBezTo>
                  <a:cubicBezTo>
                    <a:pt x="43996" y="3150"/>
                    <a:pt x="43681" y="3402"/>
                    <a:pt x="43343" y="3597"/>
                  </a:cubicBezTo>
                  <a:cubicBezTo>
                    <a:pt x="42833" y="3893"/>
                    <a:pt x="42261" y="4064"/>
                    <a:pt x="41686" y="4193"/>
                  </a:cubicBezTo>
                  <a:cubicBezTo>
                    <a:pt x="41536" y="4225"/>
                    <a:pt x="41369" y="4266"/>
                    <a:pt x="41284" y="4392"/>
                  </a:cubicBezTo>
                  <a:cubicBezTo>
                    <a:pt x="41241" y="4456"/>
                    <a:pt x="41224" y="4534"/>
                    <a:pt x="41209" y="4609"/>
                  </a:cubicBezTo>
                  <a:cubicBezTo>
                    <a:pt x="41140" y="4964"/>
                    <a:pt x="41095" y="5322"/>
                    <a:pt x="41078" y="5682"/>
                  </a:cubicBezTo>
                  <a:cubicBezTo>
                    <a:pt x="41074" y="5765"/>
                    <a:pt x="41067" y="5855"/>
                    <a:pt x="41009" y="5915"/>
                  </a:cubicBezTo>
                  <a:cubicBezTo>
                    <a:pt x="40964" y="5963"/>
                    <a:pt x="40898" y="5978"/>
                    <a:pt x="40834" y="5993"/>
                  </a:cubicBezTo>
                  <a:cubicBezTo>
                    <a:pt x="40339" y="6098"/>
                    <a:pt x="39835" y="6168"/>
                    <a:pt x="39328" y="6200"/>
                  </a:cubicBezTo>
                  <a:cubicBezTo>
                    <a:pt x="39092" y="6215"/>
                    <a:pt x="38846" y="6226"/>
                    <a:pt x="38636" y="6333"/>
                  </a:cubicBezTo>
                  <a:cubicBezTo>
                    <a:pt x="38505" y="6400"/>
                    <a:pt x="38391" y="6502"/>
                    <a:pt x="38252" y="6554"/>
                  </a:cubicBezTo>
                  <a:cubicBezTo>
                    <a:pt x="38174" y="6583"/>
                    <a:pt x="38092" y="6594"/>
                    <a:pt x="38010" y="6594"/>
                  </a:cubicBezTo>
                  <a:cubicBezTo>
                    <a:pt x="37887" y="6594"/>
                    <a:pt x="37761" y="6570"/>
                    <a:pt x="37639" y="6545"/>
                  </a:cubicBezTo>
                  <a:cubicBezTo>
                    <a:pt x="37515" y="6519"/>
                    <a:pt x="37385" y="6494"/>
                    <a:pt x="37259" y="6494"/>
                  </a:cubicBezTo>
                  <a:cubicBezTo>
                    <a:pt x="37179" y="6494"/>
                    <a:pt x="37100" y="6504"/>
                    <a:pt x="37024" y="6530"/>
                  </a:cubicBezTo>
                  <a:cubicBezTo>
                    <a:pt x="36827" y="6597"/>
                    <a:pt x="36669" y="6820"/>
                    <a:pt x="36748" y="7012"/>
                  </a:cubicBezTo>
                  <a:cubicBezTo>
                    <a:pt x="36808" y="7160"/>
                    <a:pt x="36990" y="7265"/>
                    <a:pt x="36971" y="7422"/>
                  </a:cubicBezTo>
                  <a:cubicBezTo>
                    <a:pt x="36962" y="7494"/>
                    <a:pt x="36909" y="7559"/>
                    <a:pt x="36911" y="7634"/>
                  </a:cubicBezTo>
                  <a:cubicBezTo>
                    <a:pt x="36913" y="7709"/>
                    <a:pt x="36975" y="7769"/>
                    <a:pt x="37035" y="7818"/>
                  </a:cubicBezTo>
                  <a:cubicBezTo>
                    <a:pt x="37335" y="8054"/>
                    <a:pt x="37712" y="8186"/>
                    <a:pt x="38093" y="8189"/>
                  </a:cubicBezTo>
                  <a:cubicBezTo>
                    <a:pt x="38166" y="8489"/>
                    <a:pt x="38183" y="8902"/>
                    <a:pt x="37892" y="9003"/>
                  </a:cubicBezTo>
                  <a:cubicBezTo>
                    <a:pt x="37855" y="9016"/>
                    <a:pt x="37816" y="9022"/>
                    <a:pt x="37776" y="9022"/>
                  </a:cubicBezTo>
                  <a:cubicBezTo>
                    <a:pt x="37705" y="9022"/>
                    <a:pt x="37633" y="9003"/>
                    <a:pt x="37566" y="8977"/>
                  </a:cubicBezTo>
                  <a:cubicBezTo>
                    <a:pt x="37089" y="8780"/>
                    <a:pt x="36849" y="8199"/>
                    <a:pt x="36360" y="8036"/>
                  </a:cubicBezTo>
                  <a:cubicBezTo>
                    <a:pt x="35938" y="7893"/>
                    <a:pt x="35405" y="8094"/>
                    <a:pt x="35068" y="7803"/>
                  </a:cubicBezTo>
                  <a:cubicBezTo>
                    <a:pt x="35021" y="7762"/>
                    <a:pt x="34976" y="7711"/>
                    <a:pt x="34916" y="7698"/>
                  </a:cubicBezTo>
                  <a:cubicBezTo>
                    <a:pt x="34905" y="7696"/>
                    <a:pt x="34893" y="7695"/>
                    <a:pt x="34882" y="7695"/>
                  </a:cubicBezTo>
                  <a:cubicBezTo>
                    <a:pt x="34832" y="7695"/>
                    <a:pt x="34783" y="7716"/>
                    <a:pt x="34736" y="7737"/>
                  </a:cubicBezTo>
                  <a:cubicBezTo>
                    <a:pt x="34655" y="7775"/>
                    <a:pt x="34571" y="7814"/>
                    <a:pt x="34488" y="7852"/>
                  </a:cubicBezTo>
                  <a:cubicBezTo>
                    <a:pt x="34447" y="7872"/>
                    <a:pt x="34402" y="7895"/>
                    <a:pt x="34385" y="7938"/>
                  </a:cubicBezTo>
                  <a:cubicBezTo>
                    <a:pt x="34370" y="7977"/>
                    <a:pt x="34385" y="8019"/>
                    <a:pt x="34404" y="8056"/>
                  </a:cubicBezTo>
                  <a:cubicBezTo>
                    <a:pt x="34492" y="8219"/>
                    <a:pt x="34674" y="8302"/>
                    <a:pt x="34845" y="8366"/>
                  </a:cubicBezTo>
                  <a:cubicBezTo>
                    <a:pt x="35019" y="8431"/>
                    <a:pt x="35203" y="8495"/>
                    <a:pt x="35317" y="8639"/>
                  </a:cubicBezTo>
                  <a:cubicBezTo>
                    <a:pt x="35428" y="8784"/>
                    <a:pt x="35420" y="9039"/>
                    <a:pt x="35253" y="9114"/>
                  </a:cubicBezTo>
                  <a:lnTo>
                    <a:pt x="34282" y="8632"/>
                  </a:lnTo>
                  <a:cubicBezTo>
                    <a:pt x="34205" y="8594"/>
                    <a:pt x="34105" y="8566"/>
                    <a:pt x="34016" y="8566"/>
                  </a:cubicBezTo>
                  <a:cubicBezTo>
                    <a:pt x="33918" y="8566"/>
                    <a:pt x="33835" y="8600"/>
                    <a:pt x="33817" y="8694"/>
                  </a:cubicBezTo>
                  <a:cubicBezTo>
                    <a:pt x="33798" y="8782"/>
                    <a:pt x="33860" y="8863"/>
                    <a:pt x="33918" y="8932"/>
                  </a:cubicBezTo>
                  <a:cubicBezTo>
                    <a:pt x="34192" y="9252"/>
                    <a:pt x="34527" y="9590"/>
                    <a:pt x="34943" y="9590"/>
                  </a:cubicBezTo>
                  <a:cubicBezTo>
                    <a:pt x="34954" y="9590"/>
                    <a:pt x="34964" y="9590"/>
                    <a:pt x="34974" y="9590"/>
                  </a:cubicBezTo>
                  <a:lnTo>
                    <a:pt x="34974" y="9590"/>
                  </a:lnTo>
                  <a:cubicBezTo>
                    <a:pt x="34873" y="9720"/>
                    <a:pt x="35081" y="9866"/>
                    <a:pt x="35244" y="9894"/>
                  </a:cubicBezTo>
                  <a:cubicBezTo>
                    <a:pt x="35405" y="9920"/>
                    <a:pt x="35625" y="10027"/>
                    <a:pt x="35557" y="10177"/>
                  </a:cubicBezTo>
                  <a:cubicBezTo>
                    <a:pt x="35045" y="10166"/>
                    <a:pt x="34516" y="9941"/>
                    <a:pt x="34183" y="9549"/>
                  </a:cubicBezTo>
                  <a:cubicBezTo>
                    <a:pt x="34066" y="9569"/>
                    <a:pt x="33946" y="9589"/>
                    <a:pt x="33828" y="9589"/>
                  </a:cubicBezTo>
                  <a:cubicBezTo>
                    <a:pt x="33768" y="9589"/>
                    <a:pt x="33707" y="9584"/>
                    <a:pt x="33648" y="9571"/>
                  </a:cubicBezTo>
                  <a:cubicBezTo>
                    <a:pt x="33472" y="9532"/>
                    <a:pt x="33301" y="9408"/>
                    <a:pt x="33264" y="9232"/>
                  </a:cubicBezTo>
                  <a:cubicBezTo>
                    <a:pt x="33236" y="9110"/>
                    <a:pt x="33275" y="8986"/>
                    <a:pt x="33284" y="8859"/>
                  </a:cubicBezTo>
                  <a:cubicBezTo>
                    <a:pt x="33290" y="8735"/>
                    <a:pt x="33249" y="8589"/>
                    <a:pt x="33134" y="8544"/>
                  </a:cubicBezTo>
                  <a:cubicBezTo>
                    <a:pt x="33309" y="8336"/>
                    <a:pt x="33485" y="8094"/>
                    <a:pt x="33468" y="7822"/>
                  </a:cubicBezTo>
                  <a:cubicBezTo>
                    <a:pt x="33455" y="7610"/>
                    <a:pt x="33251" y="7415"/>
                    <a:pt x="33058" y="7415"/>
                  </a:cubicBezTo>
                  <a:cubicBezTo>
                    <a:pt x="33003" y="7415"/>
                    <a:pt x="32949" y="7431"/>
                    <a:pt x="32900" y="7467"/>
                  </a:cubicBezTo>
                  <a:cubicBezTo>
                    <a:pt x="32930" y="7653"/>
                    <a:pt x="32960" y="7839"/>
                    <a:pt x="32988" y="8028"/>
                  </a:cubicBezTo>
                  <a:cubicBezTo>
                    <a:pt x="32999" y="8086"/>
                    <a:pt x="33007" y="8148"/>
                    <a:pt x="32992" y="8206"/>
                  </a:cubicBezTo>
                  <a:cubicBezTo>
                    <a:pt x="32967" y="8313"/>
                    <a:pt x="32870" y="8386"/>
                    <a:pt x="32778" y="8450"/>
                  </a:cubicBezTo>
                  <a:cubicBezTo>
                    <a:pt x="32493" y="8649"/>
                    <a:pt x="32208" y="8848"/>
                    <a:pt x="31921" y="9048"/>
                  </a:cubicBezTo>
                  <a:cubicBezTo>
                    <a:pt x="31795" y="9136"/>
                    <a:pt x="31653" y="9296"/>
                    <a:pt x="31747" y="9421"/>
                  </a:cubicBezTo>
                  <a:cubicBezTo>
                    <a:pt x="31805" y="9493"/>
                    <a:pt x="31921" y="9498"/>
                    <a:pt x="31983" y="9566"/>
                  </a:cubicBezTo>
                  <a:cubicBezTo>
                    <a:pt x="32058" y="9645"/>
                    <a:pt x="32032" y="9778"/>
                    <a:pt x="32088" y="9873"/>
                  </a:cubicBezTo>
                  <a:cubicBezTo>
                    <a:pt x="32133" y="9952"/>
                    <a:pt x="32227" y="9990"/>
                    <a:pt x="32302" y="10042"/>
                  </a:cubicBezTo>
                  <a:cubicBezTo>
                    <a:pt x="32491" y="10168"/>
                    <a:pt x="32589" y="10412"/>
                    <a:pt x="32542" y="10635"/>
                  </a:cubicBezTo>
                  <a:cubicBezTo>
                    <a:pt x="32497" y="10856"/>
                    <a:pt x="32309" y="11040"/>
                    <a:pt x="32088" y="11083"/>
                  </a:cubicBezTo>
                  <a:cubicBezTo>
                    <a:pt x="32110" y="11599"/>
                    <a:pt x="32133" y="12114"/>
                    <a:pt x="32157" y="12630"/>
                  </a:cubicBezTo>
                  <a:cubicBezTo>
                    <a:pt x="32569" y="12354"/>
                    <a:pt x="33064" y="12206"/>
                    <a:pt x="33559" y="12206"/>
                  </a:cubicBezTo>
                  <a:cubicBezTo>
                    <a:pt x="33625" y="12206"/>
                    <a:pt x="33691" y="12209"/>
                    <a:pt x="33757" y="12214"/>
                  </a:cubicBezTo>
                  <a:cubicBezTo>
                    <a:pt x="33843" y="12223"/>
                    <a:pt x="33931" y="12236"/>
                    <a:pt x="34003" y="12283"/>
                  </a:cubicBezTo>
                  <a:cubicBezTo>
                    <a:pt x="34083" y="12334"/>
                    <a:pt x="34132" y="12420"/>
                    <a:pt x="34198" y="12489"/>
                  </a:cubicBezTo>
                  <a:cubicBezTo>
                    <a:pt x="34340" y="12634"/>
                    <a:pt x="34546" y="12690"/>
                    <a:pt x="34717" y="12799"/>
                  </a:cubicBezTo>
                  <a:cubicBezTo>
                    <a:pt x="34888" y="12908"/>
                    <a:pt x="35030" y="13129"/>
                    <a:pt x="34933" y="13305"/>
                  </a:cubicBezTo>
                  <a:cubicBezTo>
                    <a:pt x="34895" y="13373"/>
                    <a:pt x="34828" y="13423"/>
                    <a:pt x="34781" y="13485"/>
                  </a:cubicBezTo>
                  <a:cubicBezTo>
                    <a:pt x="34640" y="13665"/>
                    <a:pt x="34685" y="13941"/>
                    <a:pt x="34826" y="14121"/>
                  </a:cubicBezTo>
                  <a:cubicBezTo>
                    <a:pt x="34970" y="14301"/>
                    <a:pt x="35184" y="14406"/>
                    <a:pt x="35396" y="14492"/>
                  </a:cubicBezTo>
                  <a:cubicBezTo>
                    <a:pt x="35460" y="14520"/>
                    <a:pt x="35531" y="14550"/>
                    <a:pt x="35559" y="14614"/>
                  </a:cubicBezTo>
                  <a:cubicBezTo>
                    <a:pt x="35604" y="14717"/>
                    <a:pt x="35503" y="14826"/>
                    <a:pt x="35400" y="14871"/>
                  </a:cubicBezTo>
                  <a:cubicBezTo>
                    <a:pt x="35329" y="14901"/>
                    <a:pt x="35255" y="14915"/>
                    <a:pt x="35180" y="14915"/>
                  </a:cubicBezTo>
                  <a:cubicBezTo>
                    <a:pt x="34896" y="14915"/>
                    <a:pt x="34609" y="14714"/>
                    <a:pt x="34475" y="14453"/>
                  </a:cubicBezTo>
                  <a:cubicBezTo>
                    <a:pt x="34303" y="14121"/>
                    <a:pt x="34316" y="13727"/>
                    <a:pt x="34357" y="13356"/>
                  </a:cubicBezTo>
                  <a:cubicBezTo>
                    <a:pt x="34372" y="13217"/>
                    <a:pt x="34385" y="13061"/>
                    <a:pt x="34293" y="12958"/>
                  </a:cubicBezTo>
                  <a:cubicBezTo>
                    <a:pt x="34042" y="12908"/>
                    <a:pt x="33794" y="12859"/>
                    <a:pt x="33545" y="12810"/>
                  </a:cubicBezTo>
                  <a:lnTo>
                    <a:pt x="33476" y="12797"/>
                  </a:lnTo>
                  <a:cubicBezTo>
                    <a:pt x="33367" y="12775"/>
                    <a:pt x="33253" y="12753"/>
                    <a:pt x="33141" y="12753"/>
                  </a:cubicBezTo>
                  <a:cubicBezTo>
                    <a:pt x="33082" y="12753"/>
                    <a:pt x="33024" y="12759"/>
                    <a:pt x="32967" y="12773"/>
                  </a:cubicBezTo>
                  <a:cubicBezTo>
                    <a:pt x="32799" y="12816"/>
                    <a:pt x="32645" y="12958"/>
                    <a:pt x="32649" y="13129"/>
                  </a:cubicBezTo>
                  <a:cubicBezTo>
                    <a:pt x="32652" y="13290"/>
                    <a:pt x="32780" y="13416"/>
                    <a:pt x="32838" y="13564"/>
                  </a:cubicBezTo>
                  <a:cubicBezTo>
                    <a:pt x="32945" y="13843"/>
                    <a:pt x="32791" y="14147"/>
                    <a:pt x="32641" y="14404"/>
                  </a:cubicBezTo>
                  <a:cubicBezTo>
                    <a:pt x="32585" y="14500"/>
                    <a:pt x="32529" y="14597"/>
                    <a:pt x="32474" y="14691"/>
                  </a:cubicBezTo>
                  <a:cubicBezTo>
                    <a:pt x="32307" y="14982"/>
                    <a:pt x="32127" y="15282"/>
                    <a:pt x="31848" y="15471"/>
                  </a:cubicBezTo>
                  <a:cubicBezTo>
                    <a:pt x="31672" y="15591"/>
                    <a:pt x="31458" y="15662"/>
                    <a:pt x="31325" y="15829"/>
                  </a:cubicBezTo>
                  <a:cubicBezTo>
                    <a:pt x="31225" y="15953"/>
                    <a:pt x="31169" y="16129"/>
                    <a:pt x="31021" y="16186"/>
                  </a:cubicBezTo>
                  <a:cubicBezTo>
                    <a:pt x="30992" y="16198"/>
                    <a:pt x="30962" y="16203"/>
                    <a:pt x="30931" y="16203"/>
                  </a:cubicBezTo>
                  <a:cubicBezTo>
                    <a:pt x="30815" y="16203"/>
                    <a:pt x="30698" y="16125"/>
                    <a:pt x="30633" y="16021"/>
                  </a:cubicBezTo>
                  <a:cubicBezTo>
                    <a:pt x="30552" y="15893"/>
                    <a:pt x="30535" y="15734"/>
                    <a:pt x="30520" y="15582"/>
                  </a:cubicBezTo>
                  <a:cubicBezTo>
                    <a:pt x="30511" y="15494"/>
                    <a:pt x="30505" y="15402"/>
                    <a:pt x="30537" y="15319"/>
                  </a:cubicBezTo>
                  <a:cubicBezTo>
                    <a:pt x="30578" y="15218"/>
                    <a:pt x="30674" y="15150"/>
                    <a:pt x="30745" y="15068"/>
                  </a:cubicBezTo>
                  <a:cubicBezTo>
                    <a:pt x="30858" y="14940"/>
                    <a:pt x="30914" y="14775"/>
                    <a:pt x="30983" y="14618"/>
                  </a:cubicBezTo>
                  <a:cubicBezTo>
                    <a:pt x="31160" y="14203"/>
                    <a:pt x="31432" y="13828"/>
                    <a:pt x="31769" y="13528"/>
                  </a:cubicBezTo>
                  <a:cubicBezTo>
                    <a:pt x="31840" y="13468"/>
                    <a:pt x="31915" y="13401"/>
                    <a:pt x="31932" y="13311"/>
                  </a:cubicBezTo>
                  <a:cubicBezTo>
                    <a:pt x="31970" y="13099"/>
                    <a:pt x="31692" y="12996"/>
                    <a:pt x="31525" y="12861"/>
                  </a:cubicBezTo>
                  <a:cubicBezTo>
                    <a:pt x="31293" y="12671"/>
                    <a:pt x="31253" y="12339"/>
                    <a:pt x="31229" y="12039"/>
                  </a:cubicBezTo>
                  <a:cubicBezTo>
                    <a:pt x="31195" y="11589"/>
                    <a:pt x="31173" y="11096"/>
                    <a:pt x="31437" y="10730"/>
                  </a:cubicBezTo>
                  <a:cubicBezTo>
                    <a:pt x="31501" y="10640"/>
                    <a:pt x="31585" y="10556"/>
                    <a:pt x="31604" y="10447"/>
                  </a:cubicBezTo>
                  <a:cubicBezTo>
                    <a:pt x="31617" y="10372"/>
                    <a:pt x="31597" y="10295"/>
                    <a:pt x="31572" y="10224"/>
                  </a:cubicBezTo>
                  <a:cubicBezTo>
                    <a:pt x="31439" y="9851"/>
                    <a:pt x="31124" y="9549"/>
                    <a:pt x="30749" y="9429"/>
                  </a:cubicBezTo>
                  <a:cubicBezTo>
                    <a:pt x="30815" y="9080"/>
                    <a:pt x="31025" y="8761"/>
                    <a:pt x="31319" y="8559"/>
                  </a:cubicBezTo>
                  <a:cubicBezTo>
                    <a:pt x="31130" y="8238"/>
                    <a:pt x="31687" y="7797"/>
                    <a:pt x="31456" y="7503"/>
                  </a:cubicBezTo>
                  <a:cubicBezTo>
                    <a:pt x="31409" y="7447"/>
                    <a:pt x="31343" y="7413"/>
                    <a:pt x="31274" y="7383"/>
                  </a:cubicBezTo>
                  <a:cubicBezTo>
                    <a:pt x="31018" y="7273"/>
                    <a:pt x="30739" y="7217"/>
                    <a:pt x="30460" y="7217"/>
                  </a:cubicBezTo>
                  <a:cubicBezTo>
                    <a:pt x="30284" y="7217"/>
                    <a:pt x="30107" y="7240"/>
                    <a:pt x="29937" y="7284"/>
                  </a:cubicBezTo>
                  <a:cubicBezTo>
                    <a:pt x="29875" y="7302"/>
                    <a:pt x="29811" y="7321"/>
                    <a:pt x="29759" y="7359"/>
                  </a:cubicBezTo>
                  <a:cubicBezTo>
                    <a:pt x="29652" y="7441"/>
                    <a:pt x="29616" y="7582"/>
                    <a:pt x="29584" y="7713"/>
                  </a:cubicBezTo>
                  <a:cubicBezTo>
                    <a:pt x="29502" y="8049"/>
                    <a:pt x="29406" y="8392"/>
                    <a:pt x="29204" y="8675"/>
                  </a:cubicBezTo>
                  <a:cubicBezTo>
                    <a:pt x="29035" y="8913"/>
                    <a:pt x="28799" y="9097"/>
                    <a:pt x="28568" y="9275"/>
                  </a:cubicBezTo>
                  <a:cubicBezTo>
                    <a:pt x="28304" y="9481"/>
                    <a:pt x="28041" y="9684"/>
                    <a:pt x="27777" y="9890"/>
                  </a:cubicBezTo>
                  <a:cubicBezTo>
                    <a:pt x="27651" y="9986"/>
                    <a:pt x="27518" y="10093"/>
                    <a:pt x="27471" y="10243"/>
                  </a:cubicBezTo>
                  <a:cubicBezTo>
                    <a:pt x="27411" y="10427"/>
                    <a:pt x="27490" y="10625"/>
                    <a:pt x="27520" y="10817"/>
                  </a:cubicBezTo>
                  <a:cubicBezTo>
                    <a:pt x="27550" y="11008"/>
                    <a:pt x="27488" y="11254"/>
                    <a:pt x="27297" y="11293"/>
                  </a:cubicBezTo>
                  <a:cubicBezTo>
                    <a:pt x="27165" y="11462"/>
                    <a:pt x="27411" y="11683"/>
                    <a:pt x="27625" y="11713"/>
                  </a:cubicBezTo>
                  <a:cubicBezTo>
                    <a:pt x="27840" y="11741"/>
                    <a:pt x="28105" y="11732"/>
                    <a:pt x="28210" y="11921"/>
                  </a:cubicBezTo>
                  <a:cubicBezTo>
                    <a:pt x="28272" y="12030"/>
                    <a:pt x="28249" y="12167"/>
                    <a:pt x="28270" y="12289"/>
                  </a:cubicBezTo>
                  <a:cubicBezTo>
                    <a:pt x="28288" y="12394"/>
                    <a:pt x="28376" y="12505"/>
                    <a:pt x="28472" y="12505"/>
                  </a:cubicBezTo>
                  <a:cubicBezTo>
                    <a:pt x="28489" y="12505"/>
                    <a:pt x="28507" y="12501"/>
                    <a:pt x="28525" y="12493"/>
                  </a:cubicBezTo>
                  <a:cubicBezTo>
                    <a:pt x="28656" y="12675"/>
                    <a:pt x="28782" y="12863"/>
                    <a:pt x="28900" y="13054"/>
                  </a:cubicBezTo>
                  <a:cubicBezTo>
                    <a:pt x="28712" y="13091"/>
                    <a:pt x="28583" y="13313"/>
                    <a:pt x="28647" y="13493"/>
                  </a:cubicBezTo>
                  <a:cubicBezTo>
                    <a:pt x="28624" y="13497"/>
                    <a:pt x="28601" y="13499"/>
                    <a:pt x="28578" y="13499"/>
                  </a:cubicBezTo>
                  <a:cubicBezTo>
                    <a:pt x="28357" y="13499"/>
                    <a:pt x="28157" y="13340"/>
                    <a:pt x="27977" y="13202"/>
                  </a:cubicBezTo>
                  <a:cubicBezTo>
                    <a:pt x="27516" y="12853"/>
                    <a:pt x="27002" y="12583"/>
                    <a:pt x="26492" y="12317"/>
                  </a:cubicBezTo>
                  <a:cubicBezTo>
                    <a:pt x="26269" y="12199"/>
                    <a:pt x="26044" y="12081"/>
                    <a:pt x="25802" y="12013"/>
                  </a:cubicBezTo>
                  <a:cubicBezTo>
                    <a:pt x="25569" y="11945"/>
                    <a:pt x="25327" y="11924"/>
                    <a:pt x="25084" y="11924"/>
                  </a:cubicBezTo>
                  <a:cubicBezTo>
                    <a:pt x="24967" y="11924"/>
                    <a:pt x="24849" y="11929"/>
                    <a:pt x="24733" y="11936"/>
                  </a:cubicBezTo>
                  <a:cubicBezTo>
                    <a:pt x="24686" y="11938"/>
                    <a:pt x="24638" y="11940"/>
                    <a:pt x="24590" y="11940"/>
                  </a:cubicBezTo>
                  <a:cubicBezTo>
                    <a:pt x="24424" y="11940"/>
                    <a:pt x="24256" y="11916"/>
                    <a:pt x="24150" y="11797"/>
                  </a:cubicBezTo>
                  <a:cubicBezTo>
                    <a:pt x="24097" y="11734"/>
                    <a:pt x="24064" y="11653"/>
                    <a:pt x="24004" y="11599"/>
                  </a:cubicBezTo>
                  <a:cubicBezTo>
                    <a:pt x="23928" y="11531"/>
                    <a:pt x="23825" y="11518"/>
                    <a:pt x="23719" y="11518"/>
                  </a:cubicBezTo>
                  <a:cubicBezTo>
                    <a:pt x="23657" y="11518"/>
                    <a:pt x="23593" y="11522"/>
                    <a:pt x="23533" y="11522"/>
                  </a:cubicBezTo>
                  <a:cubicBezTo>
                    <a:pt x="23248" y="11518"/>
                    <a:pt x="22978" y="11389"/>
                    <a:pt x="22738" y="11233"/>
                  </a:cubicBezTo>
                  <a:cubicBezTo>
                    <a:pt x="22460" y="11053"/>
                    <a:pt x="22145" y="10825"/>
                    <a:pt x="21836" y="10825"/>
                  </a:cubicBezTo>
                  <a:cubicBezTo>
                    <a:pt x="21759" y="10825"/>
                    <a:pt x="21682" y="10839"/>
                    <a:pt x="21607" y="10871"/>
                  </a:cubicBezTo>
                  <a:cubicBezTo>
                    <a:pt x="21605" y="11111"/>
                    <a:pt x="21796" y="11319"/>
                    <a:pt x="22016" y="11413"/>
                  </a:cubicBezTo>
                  <a:cubicBezTo>
                    <a:pt x="22237" y="11505"/>
                    <a:pt x="22483" y="11507"/>
                    <a:pt x="22723" y="11509"/>
                  </a:cubicBezTo>
                  <a:cubicBezTo>
                    <a:pt x="22685" y="11694"/>
                    <a:pt x="22747" y="11884"/>
                    <a:pt x="22830" y="12051"/>
                  </a:cubicBezTo>
                  <a:cubicBezTo>
                    <a:pt x="22914" y="12212"/>
                    <a:pt x="23019" y="12362"/>
                    <a:pt x="23143" y="12493"/>
                  </a:cubicBezTo>
                  <a:cubicBezTo>
                    <a:pt x="23210" y="12561"/>
                    <a:pt x="23278" y="12626"/>
                    <a:pt x="23349" y="12690"/>
                  </a:cubicBezTo>
                  <a:cubicBezTo>
                    <a:pt x="23137" y="12889"/>
                    <a:pt x="22867" y="13026"/>
                    <a:pt x="22580" y="13082"/>
                  </a:cubicBezTo>
                  <a:lnTo>
                    <a:pt x="22586" y="13500"/>
                  </a:lnTo>
                  <a:cubicBezTo>
                    <a:pt x="22546" y="13520"/>
                    <a:pt x="22506" y="13528"/>
                    <a:pt x="22466" y="13528"/>
                  </a:cubicBezTo>
                  <a:cubicBezTo>
                    <a:pt x="22228" y="13528"/>
                    <a:pt x="21991" y="13221"/>
                    <a:pt x="21728" y="13221"/>
                  </a:cubicBezTo>
                  <a:cubicBezTo>
                    <a:pt x="21715" y="13221"/>
                    <a:pt x="21702" y="13222"/>
                    <a:pt x="21688" y="13223"/>
                  </a:cubicBezTo>
                  <a:cubicBezTo>
                    <a:pt x="21826" y="13097"/>
                    <a:pt x="21961" y="12971"/>
                    <a:pt x="22098" y="12846"/>
                  </a:cubicBezTo>
                  <a:cubicBezTo>
                    <a:pt x="22053" y="12675"/>
                    <a:pt x="21866" y="12576"/>
                    <a:pt x="21691" y="12574"/>
                  </a:cubicBezTo>
                  <a:cubicBezTo>
                    <a:pt x="21689" y="12574"/>
                    <a:pt x="21687" y="12574"/>
                    <a:pt x="21685" y="12574"/>
                  </a:cubicBezTo>
                  <a:cubicBezTo>
                    <a:pt x="21524" y="12574"/>
                    <a:pt x="21415" y="12666"/>
                    <a:pt x="21259" y="12666"/>
                  </a:cubicBezTo>
                  <a:cubicBezTo>
                    <a:pt x="21248" y="12666"/>
                    <a:pt x="21237" y="12665"/>
                    <a:pt x="21226" y="12664"/>
                  </a:cubicBezTo>
                  <a:cubicBezTo>
                    <a:pt x="21222" y="12664"/>
                    <a:pt x="21218" y="12664"/>
                    <a:pt x="21215" y="12664"/>
                  </a:cubicBezTo>
                  <a:cubicBezTo>
                    <a:pt x="21114" y="12664"/>
                    <a:pt x="21053" y="12775"/>
                    <a:pt x="21007" y="12868"/>
                  </a:cubicBezTo>
                  <a:cubicBezTo>
                    <a:pt x="20968" y="12949"/>
                    <a:pt x="20895" y="13037"/>
                    <a:pt x="20815" y="13037"/>
                  </a:cubicBezTo>
                  <a:cubicBezTo>
                    <a:pt x="20799" y="13037"/>
                    <a:pt x="20783" y="13034"/>
                    <a:pt x="20767" y="13026"/>
                  </a:cubicBezTo>
                  <a:lnTo>
                    <a:pt x="20767" y="13026"/>
                  </a:lnTo>
                  <a:cubicBezTo>
                    <a:pt x="20853" y="13138"/>
                    <a:pt x="20754" y="13313"/>
                    <a:pt x="20619" y="13348"/>
                  </a:cubicBezTo>
                  <a:cubicBezTo>
                    <a:pt x="20594" y="13354"/>
                    <a:pt x="20568" y="13357"/>
                    <a:pt x="20543" y="13357"/>
                  </a:cubicBezTo>
                  <a:cubicBezTo>
                    <a:pt x="20432" y="13357"/>
                    <a:pt x="20322" y="13302"/>
                    <a:pt x="20229" y="13236"/>
                  </a:cubicBezTo>
                  <a:cubicBezTo>
                    <a:pt x="20114" y="13157"/>
                    <a:pt x="20009" y="13061"/>
                    <a:pt x="19876" y="13016"/>
                  </a:cubicBezTo>
                  <a:cubicBezTo>
                    <a:pt x="19829" y="13000"/>
                    <a:pt x="19780" y="12992"/>
                    <a:pt x="19731" y="12992"/>
                  </a:cubicBezTo>
                  <a:cubicBezTo>
                    <a:pt x="19534" y="12992"/>
                    <a:pt x="19336" y="13112"/>
                    <a:pt x="19261" y="13294"/>
                  </a:cubicBezTo>
                  <a:cubicBezTo>
                    <a:pt x="19248" y="13326"/>
                    <a:pt x="19237" y="13358"/>
                    <a:pt x="19216" y="13384"/>
                  </a:cubicBezTo>
                  <a:cubicBezTo>
                    <a:pt x="19167" y="13442"/>
                    <a:pt x="19072" y="13448"/>
                    <a:pt x="19034" y="13513"/>
                  </a:cubicBezTo>
                  <a:cubicBezTo>
                    <a:pt x="18987" y="13592"/>
                    <a:pt x="19051" y="13716"/>
                    <a:pt x="18980" y="13778"/>
                  </a:cubicBezTo>
                  <a:cubicBezTo>
                    <a:pt x="18957" y="13800"/>
                    <a:pt x="18923" y="13806"/>
                    <a:pt x="18890" y="13810"/>
                  </a:cubicBezTo>
                  <a:cubicBezTo>
                    <a:pt x="18776" y="13828"/>
                    <a:pt x="18656" y="13844"/>
                    <a:pt x="18539" y="13844"/>
                  </a:cubicBezTo>
                  <a:cubicBezTo>
                    <a:pt x="18379" y="13844"/>
                    <a:pt x="18225" y="13814"/>
                    <a:pt x="18100" y="13716"/>
                  </a:cubicBezTo>
                  <a:cubicBezTo>
                    <a:pt x="18135" y="13606"/>
                    <a:pt x="18038" y="13478"/>
                    <a:pt x="17924" y="13478"/>
                  </a:cubicBezTo>
                  <a:cubicBezTo>
                    <a:pt x="17921" y="13478"/>
                    <a:pt x="17917" y="13478"/>
                    <a:pt x="17913" y="13478"/>
                  </a:cubicBezTo>
                  <a:cubicBezTo>
                    <a:pt x="17851" y="13410"/>
                    <a:pt x="17922" y="13301"/>
                    <a:pt x="18006" y="13268"/>
                  </a:cubicBezTo>
                  <a:cubicBezTo>
                    <a:pt x="18091" y="13238"/>
                    <a:pt x="18188" y="13249"/>
                    <a:pt x="18269" y="13213"/>
                  </a:cubicBezTo>
                  <a:cubicBezTo>
                    <a:pt x="18385" y="13163"/>
                    <a:pt x="18447" y="13033"/>
                    <a:pt x="18453" y="12908"/>
                  </a:cubicBezTo>
                  <a:cubicBezTo>
                    <a:pt x="18460" y="12784"/>
                    <a:pt x="18417" y="12662"/>
                    <a:pt x="18378" y="12544"/>
                  </a:cubicBezTo>
                  <a:cubicBezTo>
                    <a:pt x="18365" y="12510"/>
                    <a:pt x="18353" y="12474"/>
                    <a:pt x="18320" y="12456"/>
                  </a:cubicBezTo>
                  <a:cubicBezTo>
                    <a:pt x="18308" y="12450"/>
                    <a:pt x="18297" y="12447"/>
                    <a:pt x="18286" y="12447"/>
                  </a:cubicBezTo>
                  <a:cubicBezTo>
                    <a:pt x="18212" y="12447"/>
                    <a:pt x="18162" y="12581"/>
                    <a:pt x="18089" y="12639"/>
                  </a:cubicBezTo>
                  <a:cubicBezTo>
                    <a:pt x="18038" y="12681"/>
                    <a:pt x="17967" y="12684"/>
                    <a:pt x="17903" y="12699"/>
                  </a:cubicBezTo>
                  <a:cubicBezTo>
                    <a:pt x="17656" y="12759"/>
                    <a:pt x="17511" y="13071"/>
                    <a:pt x="17622" y="13298"/>
                  </a:cubicBezTo>
                  <a:cubicBezTo>
                    <a:pt x="17570" y="13339"/>
                    <a:pt x="17506" y="13357"/>
                    <a:pt x="17441" y="13357"/>
                  </a:cubicBezTo>
                  <a:cubicBezTo>
                    <a:pt x="17310" y="13357"/>
                    <a:pt x="17176" y="13282"/>
                    <a:pt x="17131" y="13157"/>
                  </a:cubicBezTo>
                  <a:cubicBezTo>
                    <a:pt x="17116" y="13118"/>
                    <a:pt x="17110" y="13073"/>
                    <a:pt x="17082" y="13046"/>
                  </a:cubicBezTo>
                  <a:cubicBezTo>
                    <a:pt x="17059" y="13022"/>
                    <a:pt x="17029" y="13014"/>
                    <a:pt x="16997" y="13014"/>
                  </a:cubicBezTo>
                  <a:cubicBezTo>
                    <a:pt x="16955" y="13014"/>
                    <a:pt x="16909" y="13029"/>
                    <a:pt x="16870" y="13046"/>
                  </a:cubicBezTo>
                  <a:cubicBezTo>
                    <a:pt x="16538" y="13198"/>
                    <a:pt x="16238" y="13455"/>
                    <a:pt x="15874" y="13481"/>
                  </a:cubicBezTo>
                  <a:cubicBezTo>
                    <a:pt x="15818" y="13485"/>
                    <a:pt x="15760" y="13485"/>
                    <a:pt x="15709" y="13506"/>
                  </a:cubicBezTo>
                  <a:cubicBezTo>
                    <a:pt x="15642" y="13536"/>
                    <a:pt x="15602" y="13600"/>
                    <a:pt x="15557" y="13656"/>
                  </a:cubicBezTo>
                  <a:cubicBezTo>
                    <a:pt x="15439" y="13806"/>
                    <a:pt x="15282" y="13928"/>
                    <a:pt x="15107" y="14005"/>
                  </a:cubicBezTo>
                  <a:cubicBezTo>
                    <a:pt x="15060" y="14027"/>
                    <a:pt x="15008" y="14044"/>
                    <a:pt x="14970" y="14078"/>
                  </a:cubicBezTo>
                  <a:cubicBezTo>
                    <a:pt x="14897" y="14140"/>
                    <a:pt x="14871" y="14239"/>
                    <a:pt x="14850" y="14331"/>
                  </a:cubicBezTo>
                  <a:cubicBezTo>
                    <a:pt x="14817" y="14338"/>
                    <a:pt x="14784" y="14341"/>
                    <a:pt x="14751" y="14341"/>
                  </a:cubicBezTo>
                  <a:cubicBezTo>
                    <a:pt x="14660" y="14341"/>
                    <a:pt x="14568" y="14321"/>
                    <a:pt x="14477" y="14316"/>
                  </a:cubicBezTo>
                  <a:cubicBezTo>
                    <a:pt x="14467" y="14316"/>
                    <a:pt x="14458" y="14315"/>
                    <a:pt x="14448" y="14315"/>
                  </a:cubicBezTo>
                  <a:cubicBezTo>
                    <a:pt x="14331" y="14315"/>
                    <a:pt x="14205" y="14352"/>
                    <a:pt x="14153" y="14455"/>
                  </a:cubicBezTo>
                  <a:cubicBezTo>
                    <a:pt x="14134" y="14496"/>
                    <a:pt x="14128" y="14539"/>
                    <a:pt x="14121" y="14584"/>
                  </a:cubicBezTo>
                  <a:cubicBezTo>
                    <a:pt x="14091" y="14809"/>
                    <a:pt x="14061" y="15034"/>
                    <a:pt x="14031" y="15259"/>
                  </a:cubicBezTo>
                  <a:cubicBezTo>
                    <a:pt x="13755" y="15267"/>
                    <a:pt x="13478" y="15271"/>
                    <a:pt x="13202" y="15271"/>
                  </a:cubicBezTo>
                  <a:cubicBezTo>
                    <a:pt x="13105" y="15271"/>
                    <a:pt x="13009" y="15271"/>
                    <a:pt x="12913" y="15269"/>
                  </a:cubicBezTo>
                  <a:cubicBezTo>
                    <a:pt x="12797" y="15269"/>
                    <a:pt x="12664" y="15261"/>
                    <a:pt x="12585" y="15175"/>
                  </a:cubicBezTo>
                  <a:cubicBezTo>
                    <a:pt x="12497" y="15083"/>
                    <a:pt x="12495" y="14922"/>
                    <a:pt x="12384" y="14860"/>
                  </a:cubicBezTo>
                  <a:cubicBezTo>
                    <a:pt x="12326" y="14826"/>
                    <a:pt x="12244" y="14830"/>
                    <a:pt x="12199" y="14781"/>
                  </a:cubicBezTo>
                  <a:cubicBezTo>
                    <a:pt x="12163" y="14740"/>
                    <a:pt x="12163" y="14680"/>
                    <a:pt x="12165" y="14625"/>
                  </a:cubicBezTo>
                  <a:cubicBezTo>
                    <a:pt x="12172" y="14460"/>
                    <a:pt x="12187" y="14293"/>
                    <a:pt x="12212" y="14128"/>
                  </a:cubicBezTo>
                  <a:cubicBezTo>
                    <a:pt x="12219" y="14093"/>
                    <a:pt x="12225" y="14057"/>
                    <a:pt x="12251" y="14033"/>
                  </a:cubicBezTo>
                  <a:cubicBezTo>
                    <a:pt x="12271" y="14015"/>
                    <a:pt x="12296" y="14010"/>
                    <a:pt x="12323" y="14010"/>
                  </a:cubicBezTo>
                  <a:cubicBezTo>
                    <a:pt x="12358" y="14010"/>
                    <a:pt x="12397" y="14019"/>
                    <a:pt x="12433" y="14019"/>
                  </a:cubicBezTo>
                  <a:cubicBezTo>
                    <a:pt x="12438" y="14019"/>
                    <a:pt x="12442" y="14019"/>
                    <a:pt x="12446" y="14018"/>
                  </a:cubicBezTo>
                  <a:cubicBezTo>
                    <a:pt x="12536" y="14012"/>
                    <a:pt x="12602" y="13928"/>
                    <a:pt x="12688" y="13898"/>
                  </a:cubicBezTo>
                  <a:cubicBezTo>
                    <a:pt x="12715" y="13889"/>
                    <a:pt x="12742" y="13885"/>
                    <a:pt x="12770" y="13885"/>
                  </a:cubicBezTo>
                  <a:cubicBezTo>
                    <a:pt x="12919" y="13885"/>
                    <a:pt x="13079" y="13998"/>
                    <a:pt x="13222" y="13998"/>
                  </a:cubicBezTo>
                  <a:cubicBezTo>
                    <a:pt x="13260" y="13998"/>
                    <a:pt x="13297" y="13990"/>
                    <a:pt x="13333" y="13969"/>
                  </a:cubicBezTo>
                  <a:cubicBezTo>
                    <a:pt x="13343" y="13870"/>
                    <a:pt x="13264" y="13772"/>
                    <a:pt x="13166" y="13759"/>
                  </a:cubicBezTo>
                  <a:cubicBezTo>
                    <a:pt x="13196" y="13654"/>
                    <a:pt x="13140" y="13538"/>
                    <a:pt x="13054" y="13468"/>
                  </a:cubicBezTo>
                  <a:cubicBezTo>
                    <a:pt x="12971" y="13395"/>
                    <a:pt x="12864" y="13358"/>
                    <a:pt x="12761" y="13322"/>
                  </a:cubicBezTo>
                  <a:cubicBezTo>
                    <a:pt x="12829" y="13238"/>
                    <a:pt x="12780" y="13099"/>
                    <a:pt x="12686" y="13041"/>
                  </a:cubicBezTo>
                  <a:cubicBezTo>
                    <a:pt x="12594" y="12983"/>
                    <a:pt x="12478" y="12983"/>
                    <a:pt x="12369" y="12983"/>
                  </a:cubicBezTo>
                  <a:cubicBezTo>
                    <a:pt x="12359" y="12984"/>
                    <a:pt x="12349" y="12984"/>
                    <a:pt x="12339" y="12984"/>
                  </a:cubicBezTo>
                  <a:cubicBezTo>
                    <a:pt x="12275" y="12984"/>
                    <a:pt x="12213" y="12981"/>
                    <a:pt x="12151" y="12981"/>
                  </a:cubicBezTo>
                  <a:cubicBezTo>
                    <a:pt x="12053" y="12981"/>
                    <a:pt x="11956" y="12987"/>
                    <a:pt x="11859" y="13016"/>
                  </a:cubicBezTo>
                  <a:cubicBezTo>
                    <a:pt x="11790" y="13037"/>
                    <a:pt x="11722" y="13056"/>
                    <a:pt x="11653" y="13078"/>
                  </a:cubicBezTo>
                  <a:cubicBezTo>
                    <a:pt x="11533" y="13238"/>
                    <a:pt x="11482" y="13453"/>
                    <a:pt x="11516" y="13650"/>
                  </a:cubicBezTo>
                  <a:cubicBezTo>
                    <a:pt x="11554" y="13862"/>
                    <a:pt x="11677" y="14102"/>
                    <a:pt x="11544" y="14271"/>
                  </a:cubicBezTo>
                  <a:cubicBezTo>
                    <a:pt x="11417" y="14432"/>
                    <a:pt x="11105" y="14449"/>
                    <a:pt x="11100" y="14652"/>
                  </a:cubicBezTo>
                  <a:cubicBezTo>
                    <a:pt x="11098" y="14785"/>
                    <a:pt x="11248" y="14869"/>
                    <a:pt x="11379" y="14890"/>
                  </a:cubicBezTo>
                  <a:cubicBezTo>
                    <a:pt x="11510" y="14914"/>
                    <a:pt x="11657" y="14914"/>
                    <a:pt x="11754" y="15004"/>
                  </a:cubicBezTo>
                  <a:cubicBezTo>
                    <a:pt x="11874" y="15115"/>
                    <a:pt x="11857" y="15308"/>
                    <a:pt x="11831" y="15469"/>
                  </a:cubicBezTo>
                  <a:cubicBezTo>
                    <a:pt x="11818" y="15557"/>
                    <a:pt x="11803" y="15644"/>
                    <a:pt x="11790" y="15732"/>
                  </a:cubicBezTo>
                  <a:cubicBezTo>
                    <a:pt x="11576" y="15809"/>
                    <a:pt x="11447" y="16069"/>
                    <a:pt x="11518" y="16285"/>
                  </a:cubicBezTo>
                  <a:cubicBezTo>
                    <a:pt x="11460" y="16287"/>
                    <a:pt x="11405" y="16289"/>
                    <a:pt x="11349" y="16291"/>
                  </a:cubicBezTo>
                  <a:cubicBezTo>
                    <a:pt x="11280" y="16122"/>
                    <a:pt x="11210" y="15955"/>
                    <a:pt x="11141" y="15786"/>
                  </a:cubicBezTo>
                  <a:cubicBezTo>
                    <a:pt x="11117" y="15726"/>
                    <a:pt x="11092" y="15664"/>
                    <a:pt x="11045" y="15619"/>
                  </a:cubicBezTo>
                  <a:cubicBezTo>
                    <a:pt x="10987" y="15565"/>
                    <a:pt x="10903" y="15544"/>
                    <a:pt x="10824" y="15527"/>
                  </a:cubicBezTo>
                  <a:cubicBezTo>
                    <a:pt x="10704" y="15500"/>
                    <a:pt x="10576" y="15474"/>
                    <a:pt x="10453" y="15474"/>
                  </a:cubicBezTo>
                  <a:cubicBezTo>
                    <a:pt x="10339" y="15474"/>
                    <a:pt x="10230" y="15496"/>
                    <a:pt x="10134" y="15559"/>
                  </a:cubicBezTo>
                  <a:cubicBezTo>
                    <a:pt x="9960" y="15670"/>
                    <a:pt x="9866" y="15899"/>
                    <a:pt x="9665" y="15947"/>
                  </a:cubicBezTo>
                  <a:cubicBezTo>
                    <a:pt x="9616" y="15959"/>
                    <a:pt x="9560" y="15959"/>
                    <a:pt x="9523" y="15996"/>
                  </a:cubicBezTo>
                  <a:cubicBezTo>
                    <a:pt x="9478" y="16045"/>
                    <a:pt x="9498" y="16129"/>
                    <a:pt x="9468" y="16189"/>
                  </a:cubicBezTo>
                  <a:cubicBezTo>
                    <a:pt x="9433" y="16264"/>
                    <a:pt x="9339" y="16283"/>
                    <a:pt x="9260" y="16306"/>
                  </a:cubicBezTo>
                  <a:cubicBezTo>
                    <a:pt x="8902" y="16414"/>
                    <a:pt x="8645" y="16793"/>
                    <a:pt x="8681" y="17166"/>
                  </a:cubicBezTo>
                  <a:cubicBezTo>
                    <a:pt x="8690" y="17268"/>
                    <a:pt x="8722" y="17371"/>
                    <a:pt x="8789" y="17451"/>
                  </a:cubicBezTo>
                  <a:cubicBezTo>
                    <a:pt x="8859" y="17534"/>
                    <a:pt x="8962" y="17583"/>
                    <a:pt x="9041" y="17660"/>
                  </a:cubicBezTo>
                  <a:cubicBezTo>
                    <a:pt x="9118" y="17738"/>
                    <a:pt x="9163" y="17873"/>
                    <a:pt x="9091" y="17956"/>
                  </a:cubicBezTo>
                  <a:cubicBezTo>
                    <a:pt x="9058" y="17993"/>
                    <a:pt x="9009" y="18010"/>
                    <a:pt x="8962" y="18020"/>
                  </a:cubicBezTo>
                  <a:cubicBezTo>
                    <a:pt x="8898" y="18035"/>
                    <a:pt x="8835" y="18042"/>
                    <a:pt x="8772" y="18042"/>
                  </a:cubicBezTo>
                  <a:cubicBezTo>
                    <a:pt x="8353" y="18042"/>
                    <a:pt x="7943" y="17755"/>
                    <a:pt x="7512" y="17716"/>
                  </a:cubicBezTo>
                  <a:cubicBezTo>
                    <a:pt x="7473" y="17712"/>
                    <a:pt x="7434" y="17710"/>
                    <a:pt x="7400" y="17693"/>
                  </a:cubicBezTo>
                  <a:cubicBezTo>
                    <a:pt x="7360" y="17671"/>
                    <a:pt x="7334" y="17630"/>
                    <a:pt x="7308" y="17592"/>
                  </a:cubicBezTo>
                  <a:cubicBezTo>
                    <a:pt x="7171" y="17399"/>
                    <a:pt x="6965" y="17256"/>
                    <a:pt x="6736" y="17196"/>
                  </a:cubicBezTo>
                  <a:cubicBezTo>
                    <a:pt x="6511" y="17311"/>
                    <a:pt x="6348" y="17541"/>
                    <a:pt x="6318" y="17791"/>
                  </a:cubicBezTo>
                  <a:cubicBezTo>
                    <a:pt x="6314" y="17823"/>
                    <a:pt x="6312" y="17855"/>
                    <a:pt x="6327" y="17881"/>
                  </a:cubicBezTo>
                  <a:cubicBezTo>
                    <a:pt x="6372" y="17960"/>
                    <a:pt x="6503" y="17920"/>
                    <a:pt x="6571" y="17980"/>
                  </a:cubicBezTo>
                  <a:cubicBezTo>
                    <a:pt x="6622" y="18027"/>
                    <a:pt x="6612" y="18110"/>
                    <a:pt x="6644" y="18175"/>
                  </a:cubicBezTo>
                  <a:cubicBezTo>
                    <a:pt x="6681" y="18252"/>
                    <a:pt x="6754" y="18273"/>
                    <a:pt x="6841" y="18273"/>
                  </a:cubicBezTo>
                  <a:cubicBezTo>
                    <a:pt x="6947" y="18273"/>
                    <a:pt x="7073" y="18242"/>
                    <a:pt x="7182" y="18242"/>
                  </a:cubicBezTo>
                  <a:cubicBezTo>
                    <a:pt x="7267" y="18242"/>
                    <a:pt x="7341" y="18261"/>
                    <a:pt x="7385" y="18329"/>
                  </a:cubicBezTo>
                  <a:cubicBezTo>
                    <a:pt x="7488" y="18487"/>
                    <a:pt x="7287" y="18742"/>
                    <a:pt x="7422" y="18875"/>
                  </a:cubicBezTo>
                  <a:cubicBezTo>
                    <a:pt x="7348" y="18976"/>
                    <a:pt x="7221" y="19014"/>
                    <a:pt x="7092" y="19014"/>
                  </a:cubicBezTo>
                  <a:cubicBezTo>
                    <a:pt x="7041" y="19014"/>
                    <a:pt x="6989" y="19008"/>
                    <a:pt x="6940" y="18997"/>
                  </a:cubicBezTo>
                  <a:cubicBezTo>
                    <a:pt x="6773" y="18965"/>
                    <a:pt x="6613" y="18894"/>
                    <a:pt x="6445" y="18894"/>
                  </a:cubicBezTo>
                  <a:cubicBezTo>
                    <a:pt x="6438" y="18894"/>
                    <a:pt x="6430" y="18894"/>
                    <a:pt x="6423" y="18895"/>
                  </a:cubicBezTo>
                  <a:cubicBezTo>
                    <a:pt x="6405" y="18896"/>
                    <a:pt x="6388" y="18897"/>
                    <a:pt x="6370" y="18897"/>
                  </a:cubicBezTo>
                  <a:cubicBezTo>
                    <a:pt x="6350" y="18897"/>
                    <a:pt x="6330" y="18895"/>
                    <a:pt x="6312" y="18888"/>
                  </a:cubicBezTo>
                  <a:cubicBezTo>
                    <a:pt x="6269" y="18871"/>
                    <a:pt x="6243" y="18832"/>
                    <a:pt x="6218" y="18794"/>
                  </a:cubicBezTo>
                  <a:cubicBezTo>
                    <a:pt x="6125" y="18652"/>
                    <a:pt x="6031" y="18511"/>
                    <a:pt x="5937" y="18370"/>
                  </a:cubicBezTo>
                  <a:cubicBezTo>
                    <a:pt x="5714" y="18359"/>
                    <a:pt x="5489" y="18350"/>
                    <a:pt x="5266" y="18340"/>
                  </a:cubicBezTo>
                  <a:cubicBezTo>
                    <a:pt x="5226" y="18338"/>
                    <a:pt x="5183" y="18335"/>
                    <a:pt x="5155" y="18308"/>
                  </a:cubicBezTo>
                  <a:cubicBezTo>
                    <a:pt x="5131" y="18284"/>
                    <a:pt x="5123" y="18250"/>
                    <a:pt x="5121" y="18215"/>
                  </a:cubicBezTo>
                  <a:cubicBezTo>
                    <a:pt x="5106" y="18070"/>
                    <a:pt x="5148" y="17922"/>
                    <a:pt x="5131" y="17776"/>
                  </a:cubicBezTo>
                  <a:cubicBezTo>
                    <a:pt x="5114" y="17646"/>
                    <a:pt x="5009" y="17509"/>
                    <a:pt x="4886" y="17509"/>
                  </a:cubicBezTo>
                  <a:cubicBezTo>
                    <a:pt x="4872" y="17509"/>
                    <a:pt x="4857" y="17511"/>
                    <a:pt x="4842" y="17515"/>
                  </a:cubicBezTo>
                  <a:cubicBezTo>
                    <a:pt x="4904" y="17401"/>
                    <a:pt x="4842" y="17264"/>
                    <a:pt x="4799" y="17142"/>
                  </a:cubicBezTo>
                  <a:cubicBezTo>
                    <a:pt x="4759" y="17020"/>
                    <a:pt x="4752" y="16851"/>
                    <a:pt x="4868" y="16793"/>
                  </a:cubicBezTo>
                  <a:cubicBezTo>
                    <a:pt x="4917" y="16769"/>
                    <a:pt x="4981" y="16771"/>
                    <a:pt x="5020" y="16731"/>
                  </a:cubicBezTo>
                  <a:cubicBezTo>
                    <a:pt x="5048" y="16699"/>
                    <a:pt x="5052" y="16654"/>
                    <a:pt x="5052" y="16611"/>
                  </a:cubicBezTo>
                  <a:cubicBezTo>
                    <a:pt x="5061" y="16435"/>
                    <a:pt x="5067" y="16259"/>
                    <a:pt x="5076" y="16084"/>
                  </a:cubicBezTo>
                  <a:lnTo>
                    <a:pt x="5076" y="16084"/>
                  </a:lnTo>
                  <a:cubicBezTo>
                    <a:pt x="5032" y="16110"/>
                    <a:pt x="4985" y="16121"/>
                    <a:pt x="4936" y="16121"/>
                  </a:cubicBezTo>
                  <a:cubicBezTo>
                    <a:pt x="4820" y="16121"/>
                    <a:pt x="4697" y="16058"/>
                    <a:pt x="4598" y="15987"/>
                  </a:cubicBezTo>
                  <a:cubicBezTo>
                    <a:pt x="4463" y="15892"/>
                    <a:pt x="4323" y="15775"/>
                    <a:pt x="4157" y="15775"/>
                  </a:cubicBezTo>
                  <a:cubicBezTo>
                    <a:pt x="4151" y="15775"/>
                    <a:pt x="4145" y="15775"/>
                    <a:pt x="4139" y="15775"/>
                  </a:cubicBezTo>
                  <a:cubicBezTo>
                    <a:pt x="4182" y="15666"/>
                    <a:pt x="4081" y="15552"/>
                    <a:pt x="3972" y="15509"/>
                  </a:cubicBezTo>
                  <a:cubicBezTo>
                    <a:pt x="3863" y="15467"/>
                    <a:pt x="3741" y="15462"/>
                    <a:pt x="3640" y="15404"/>
                  </a:cubicBezTo>
                  <a:cubicBezTo>
                    <a:pt x="3537" y="15349"/>
                    <a:pt x="3471" y="15199"/>
                    <a:pt x="3552" y="15115"/>
                  </a:cubicBezTo>
                  <a:cubicBezTo>
                    <a:pt x="3415" y="15072"/>
                    <a:pt x="3276" y="15002"/>
                    <a:pt x="3207" y="14877"/>
                  </a:cubicBezTo>
                  <a:cubicBezTo>
                    <a:pt x="3137" y="14751"/>
                    <a:pt x="3173" y="14562"/>
                    <a:pt x="3308" y="14513"/>
                  </a:cubicBezTo>
                  <a:cubicBezTo>
                    <a:pt x="3331" y="14504"/>
                    <a:pt x="3355" y="14501"/>
                    <a:pt x="3379" y="14501"/>
                  </a:cubicBezTo>
                  <a:cubicBezTo>
                    <a:pt x="3483" y="14501"/>
                    <a:pt x="3585" y="14577"/>
                    <a:pt x="3655" y="14661"/>
                  </a:cubicBezTo>
                  <a:cubicBezTo>
                    <a:pt x="3741" y="14764"/>
                    <a:pt x="3814" y="14890"/>
                    <a:pt x="3936" y="14946"/>
                  </a:cubicBezTo>
                  <a:cubicBezTo>
                    <a:pt x="4009" y="14978"/>
                    <a:pt x="4099" y="14987"/>
                    <a:pt x="4146" y="15051"/>
                  </a:cubicBezTo>
                  <a:cubicBezTo>
                    <a:pt x="4171" y="15085"/>
                    <a:pt x="4180" y="15126"/>
                    <a:pt x="4204" y="15158"/>
                  </a:cubicBezTo>
                  <a:cubicBezTo>
                    <a:pt x="4253" y="15229"/>
                    <a:pt x="4354" y="15235"/>
                    <a:pt x="4439" y="15244"/>
                  </a:cubicBezTo>
                  <a:cubicBezTo>
                    <a:pt x="4731" y="15272"/>
                    <a:pt x="5005" y="15392"/>
                    <a:pt x="5279" y="15499"/>
                  </a:cubicBezTo>
                  <a:cubicBezTo>
                    <a:pt x="5513" y="15591"/>
                    <a:pt x="5753" y="15672"/>
                    <a:pt x="5995" y="15745"/>
                  </a:cubicBezTo>
                  <a:cubicBezTo>
                    <a:pt x="6191" y="15805"/>
                    <a:pt x="6392" y="15858"/>
                    <a:pt x="6595" y="15858"/>
                  </a:cubicBezTo>
                  <a:cubicBezTo>
                    <a:pt x="6616" y="15858"/>
                    <a:pt x="6638" y="15858"/>
                    <a:pt x="6659" y="15857"/>
                  </a:cubicBezTo>
                  <a:cubicBezTo>
                    <a:pt x="6716" y="15852"/>
                    <a:pt x="6773" y="15844"/>
                    <a:pt x="6830" y="15844"/>
                  </a:cubicBezTo>
                  <a:cubicBezTo>
                    <a:pt x="6884" y="15844"/>
                    <a:pt x="6936" y="15852"/>
                    <a:pt x="6985" y="15876"/>
                  </a:cubicBezTo>
                  <a:cubicBezTo>
                    <a:pt x="7047" y="15906"/>
                    <a:pt x="7092" y="15959"/>
                    <a:pt x="7150" y="15994"/>
                  </a:cubicBezTo>
                  <a:cubicBezTo>
                    <a:pt x="7227" y="16040"/>
                    <a:pt x="7320" y="16048"/>
                    <a:pt x="7411" y="16048"/>
                  </a:cubicBezTo>
                  <a:cubicBezTo>
                    <a:pt x="7429" y="16048"/>
                    <a:pt x="7447" y="16048"/>
                    <a:pt x="7464" y="16047"/>
                  </a:cubicBezTo>
                  <a:cubicBezTo>
                    <a:pt x="7666" y="16043"/>
                    <a:pt x="7869" y="16039"/>
                    <a:pt x="8071" y="16034"/>
                  </a:cubicBezTo>
                  <a:cubicBezTo>
                    <a:pt x="8116" y="16032"/>
                    <a:pt x="8167" y="16030"/>
                    <a:pt x="8202" y="15996"/>
                  </a:cubicBezTo>
                  <a:cubicBezTo>
                    <a:pt x="8236" y="15962"/>
                    <a:pt x="8238" y="15908"/>
                    <a:pt x="8255" y="15863"/>
                  </a:cubicBezTo>
                  <a:cubicBezTo>
                    <a:pt x="8309" y="15734"/>
                    <a:pt x="8480" y="15711"/>
                    <a:pt x="8619" y="15709"/>
                  </a:cubicBezTo>
                  <a:cubicBezTo>
                    <a:pt x="8596" y="15602"/>
                    <a:pt x="8681" y="15497"/>
                    <a:pt x="8782" y="15458"/>
                  </a:cubicBezTo>
                  <a:cubicBezTo>
                    <a:pt x="8835" y="15438"/>
                    <a:pt x="8890" y="15431"/>
                    <a:pt x="8946" y="15431"/>
                  </a:cubicBezTo>
                  <a:cubicBezTo>
                    <a:pt x="8998" y="15431"/>
                    <a:pt x="9051" y="15437"/>
                    <a:pt x="9103" y="15443"/>
                  </a:cubicBezTo>
                  <a:lnTo>
                    <a:pt x="9103" y="15199"/>
                  </a:lnTo>
                  <a:cubicBezTo>
                    <a:pt x="9238" y="15145"/>
                    <a:pt x="9378" y="15087"/>
                    <a:pt x="9472" y="14976"/>
                  </a:cubicBezTo>
                  <a:cubicBezTo>
                    <a:pt x="9566" y="14862"/>
                    <a:pt x="9592" y="14682"/>
                    <a:pt x="9491" y="14577"/>
                  </a:cubicBezTo>
                  <a:cubicBezTo>
                    <a:pt x="9429" y="14515"/>
                    <a:pt x="9335" y="14494"/>
                    <a:pt x="9264" y="14440"/>
                  </a:cubicBezTo>
                  <a:cubicBezTo>
                    <a:pt x="9150" y="14353"/>
                    <a:pt x="9054" y="14173"/>
                    <a:pt x="8934" y="14173"/>
                  </a:cubicBezTo>
                  <a:cubicBezTo>
                    <a:pt x="8915" y="14173"/>
                    <a:pt x="8895" y="14177"/>
                    <a:pt x="8874" y="14188"/>
                  </a:cubicBezTo>
                  <a:cubicBezTo>
                    <a:pt x="8834" y="13997"/>
                    <a:pt x="8636" y="13879"/>
                    <a:pt x="8448" y="13834"/>
                  </a:cubicBezTo>
                  <a:cubicBezTo>
                    <a:pt x="8257" y="13789"/>
                    <a:pt x="8058" y="13795"/>
                    <a:pt x="7872" y="13735"/>
                  </a:cubicBezTo>
                  <a:cubicBezTo>
                    <a:pt x="7687" y="13678"/>
                    <a:pt x="7507" y="13523"/>
                    <a:pt x="7512" y="13328"/>
                  </a:cubicBezTo>
                  <a:cubicBezTo>
                    <a:pt x="7370" y="13313"/>
                    <a:pt x="7242" y="13208"/>
                    <a:pt x="7199" y="13071"/>
                  </a:cubicBezTo>
                  <a:cubicBezTo>
                    <a:pt x="7180" y="13007"/>
                    <a:pt x="7171" y="12930"/>
                    <a:pt x="7115" y="12893"/>
                  </a:cubicBezTo>
                  <a:cubicBezTo>
                    <a:pt x="7051" y="12848"/>
                    <a:pt x="6955" y="12887"/>
                    <a:pt x="6884" y="12848"/>
                  </a:cubicBezTo>
                  <a:cubicBezTo>
                    <a:pt x="6815" y="12810"/>
                    <a:pt x="6805" y="12718"/>
                    <a:pt x="6768" y="12649"/>
                  </a:cubicBezTo>
                  <a:cubicBezTo>
                    <a:pt x="6694" y="12506"/>
                    <a:pt x="6519" y="12461"/>
                    <a:pt x="6352" y="12461"/>
                  </a:cubicBezTo>
                  <a:cubicBezTo>
                    <a:pt x="6322" y="12461"/>
                    <a:pt x="6292" y="12462"/>
                    <a:pt x="6263" y="12465"/>
                  </a:cubicBezTo>
                  <a:cubicBezTo>
                    <a:pt x="6175" y="12472"/>
                    <a:pt x="6082" y="12484"/>
                    <a:pt x="5993" y="12484"/>
                  </a:cubicBezTo>
                  <a:cubicBezTo>
                    <a:pt x="5890" y="12484"/>
                    <a:pt x="5791" y="12468"/>
                    <a:pt x="5706" y="12414"/>
                  </a:cubicBezTo>
                  <a:cubicBezTo>
                    <a:pt x="5656" y="12381"/>
                    <a:pt x="5613" y="12336"/>
                    <a:pt x="5558" y="12315"/>
                  </a:cubicBezTo>
                  <a:cubicBezTo>
                    <a:pt x="5418" y="12259"/>
                    <a:pt x="5211" y="12341"/>
                    <a:pt x="5142" y="12210"/>
                  </a:cubicBezTo>
                  <a:cubicBezTo>
                    <a:pt x="5140" y="12135"/>
                    <a:pt x="5140" y="12060"/>
                    <a:pt x="5138" y="11985"/>
                  </a:cubicBezTo>
                  <a:cubicBezTo>
                    <a:pt x="4752" y="11985"/>
                    <a:pt x="4364" y="11987"/>
                    <a:pt x="3977" y="11989"/>
                  </a:cubicBezTo>
                  <a:cubicBezTo>
                    <a:pt x="3814" y="11989"/>
                    <a:pt x="3640" y="11987"/>
                    <a:pt x="3499" y="11908"/>
                  </a:cubicBezTo>
                  <a:cubicBezTo>
                    <a:pt x="3355" y="11827"/>
                    <a:pt x="3261" y="11638"/>
                    <a:pt x="3340" y="11494"/>
                  </a:cubicBezTo>
                  <a:lnTo>
                    <a:pt x="3340" y="11494"/>
                  </a:lnTo>
                  <a:cubicBezTo>
                    <a:pt x="3345" y="11495"/>
                    <a:pt x="3349" y="11495"/>
                    <a:pt x="3353" y="11495"/>
                  </a:cubicBezTo>
                  <a:cubicBezTo>
                    <a:pt x="3475" y="11495"/>
                    <a:pt x="3598" y="11437"/>
                    <a:pt x="3677" y="11340"/>
                  </a:cubicBezTo>
                  <a:cubicBezTo>
                    <a:pt x="3564" y="11251"/>
                    <a:pt x="3419" y="11203"/>
                    <a:pt x="3275" y="11203"/>
                  </a:cubicBezTo>
                  <a:cubicBezTo>
                    <a:pt x="3236" y="11203"/>
                    <a:pt x="3197" y="11206"/>
                    <a:pt x="3158" y="11214"/>
                  </a:cubicBezTo>
                  <a:cubicBezTo>
                    <a:pt x="3210" y="11347"/>
                    <a:pt x="3094" y="11494"/>
                    <a:pt x="2959" y="11531"/>
                  </a:cubicBezTo>
                  <a:cubicBezTo>
                    <a:pt x="2927" y="11539"/>
                    <a:pt x="2894" y="11543"/>
                    <a:pt x="2862" y="11543"/>
                  </a:cubicBezTo>
                  <a:cubicBezTo>
                    <a:pt x="2754" y="11543"/>
                    <a:pt x="2643" y="11503"/>
                    <a:pt x="2543" y="11460"/>
                  </a:cubicBezTo>
                  <a:cubicBezTo>
                    <a:pt x="2496" y="11394"/>
                    <a:pt x="2445" y="11325"/>
                    <a:pt x="2372" y="11293"/>
                  </a:cubicBezTo>
                  <a:cubicBezTo>
                    <a:pt x="2349" y="11283"/>
                    <a:pt x="2323" y="11278"/>
                    <a:pt x="2298" y="11278"/>
                  </a:cubicBezTo>
                  <a:cubicBezTo>
                    <a:pt x="2281" y="11278"/>
                    <a:pt x="2264" y="11280"/>
                    <a:pt x="2248" y="11284"/>
                  </a:cubicBezTo>
                  <a:cubicBezTo>
                    <a:pt x="2218" y="11308"/>
                    <a:pt x="2188" y="11334"/>
                    <a:pt x="2160" y="11357"/>
                  </a:cubicBezTo>
                  <a:cubicBezTo>
                    <a:pt x="2147" y="11389"/>
                    <a:pt x="2147" y="11428"/>
                    <a:pt x="2128" y="11456"/>
                  </a:cubicBezTo>
                  <a:cubicBezTo>
                    <a:pt x="2102" y="11490"/>
                    <a:pt x="2055" y="11499"/>
                    <a:pt x="2010" y="11501"/>
                  </a:cubicBezTo>
                  <a:cubicBezTo>
                    <a:pt x="1875" y="11644"/>
                    <a:pt x="1761" y="11807"/>
                    <a:pt x="1673" y="11985"/>
                  </a:cubicBezTo>
                  <a:cubicBezTo>
                    <a:pt x="1566" y="11974"/>
                    <a:pt x="1457" y="11964"/>
                    <a:pt x="1348" y="11959"/>
                  </a:cubicBezTo>
                  <a:cubicBezTo>
                    <a:pt x="1343" y="12099"/>
                    <a:pt x="1288" y="12210"/>
                    <a:pt x="1157" y="12240"/>
                  </a:cubicBezTo>
                  <a:cubicBezTo>
                    <a:pt x="990" y="12281"/>
                    <a:pt x="1108" y="12570"/>
                    <a:pt x="996" y="12701"/>
                  </a:cubicBezTo>
                  <a:cubicBezTo>
                    <a:pt x="975" y="12726"/>
                    <a:pt x="945" y="12746"/>
                    <a:pt x="919" y="12767"/>
                  </a:cubicBezTo>
                  <a:cubicBezTo>
                    <a:pt x="810" y="12863"/>
                    <a:pt x="801" y="13035"/>
                    <a:pt x="857" y="13168"/>
                  </a:cubicBezTo>
                  <a:cubicBezTo>
                    <a:pt x="915" y="13301"/>
                    <a:pt x="1022" y="13403"/>
                    <a:pt x="1127" y="13500"/>
                  </a:cubicBezTo>
                  <a:cubicBezTo>
                    <a:pt x="1311" y="13673"/>
                    <a:pt x="1496" y="13847"/>
                    <a:pt x="1680" y="14018"/>
                  </a:cubicBezTo>
                  <a:cubicBezTo>
                    <a:pt x="1761" y="14095"/>
                    <a:pt x="1851" y="14200"/>
                    <a:pt x="1810" y="14305"/>
                  </a:cubicBezTo>
                  <a:cubicBezTo>
                    <a:pt x="1746" y="14479"/>
                    <a:pt x="1410" y="14440"/>
                    <a:pt x="1395" y="14625"/>
                  </a:cubicBezTo>
                  <a:cubicBezTo>
                    <a:pt x="1391" y="14672"/>
                    <a:pt x="1414" y="14717"/>
                    <a:pt x="1414" y="14766"/>
                  </a:cubicBezTo>
                  <a:cubicBezTo>
                    <a:pt x="1416" y="14873"/>
                    <a:pt x="1307" y="14950"/>
                    <a:pt x="1268" y="15051"/>
                  </a:cubicBezTo>
                  <a:cubicBezTo>
                    <a:pt x="1243" y="15124"/>
                    <a:pt x="1253" y="15203"/>
                    <a:pt x="1273" y="15278"/>
                  </a:cubicBezTo>
                  <a:cubicBezTo>
                    <a:pt x="1324" y="15469"/>
                    <a:pt x="1431" y="15647"/>
                    <a:pt x="1575" y="15784"/>
                  </a:cubicBezTo>
                  <a:cubicBezTo>
                    <a:pt x="1658" y="15863"/>
                    <a:pt x="1755" y="15929"/>
                    <a:pt x="1819" y="16026"/>
                  </a:cubicBezTo>
                  <a:cubicBezTo>
                    <a:pt x="1881" y="16122"/>
                    <a:pt x="1900" y="16259"/>
                    <a:pt x="1825" y="16345"/>
                  </a:cubicBezTo>
                  <a:cubicBezTo>
                    <a:pt x="1776" y="16401"/>
                    <a:pt x="1693" y="16426"/>
                    <a:pt x="1667" y="16497"/>
                  </a:cubicBezTo>
                  <a:cubicBezTo>
                    <a:pt x="1624" y="16615"/>
                    <a:pt x="1783" y="16718"/>
                    <a:pt x="1787" y="16842"/>
                  </a:cubicBezTo>
                  <a:cubicBezTo>
                    <a:pt x="1791" y="17013"/>
                    <a:pt x="1517" y="17125"/>
                    <a:pt x="1581" y="17283"/>
                  </a:cubicBezTo>
                  <a:cubicBezTo>
                    <a:pt x="1613" y="17365"/>
                    <a:pt x="1714" y="17386"/>
                    <a:pt x="1783" y="17440"/>
                  </a:cubicBezTo>
                  <a:cubicBezTo>
                    <a:pt x="1958" y="17579"/>
                    <a:pt x="1858" y="17868"/>
                    <a:pt x="1710" y="18038"/>
                  </a:cubicBezTo>
                  <a:cubicBezTo>
                    <a:pt x="1894" y="18168"/>
                    <a:pt x="2063" y="18320"/>
                    <a:pt x="2213" y="18490"/>
                  </a:cubicBezTo>
                  <a:cubicBezTo>
                    <a:pt x="2134" y="18618"/>
                    <a:pt x="1892" y="18588"/>
                    <a:pt x="1849" y="18734"/>
                  </a:cubicBezTo>
                  <a:cubicBezTo>
                    <a:pt x="1823" y="18820"/>
                    <a:pt x="1894" y="18903"/>
                    <a:pt x="1958" y="18965"/>
                  </a:cubicBezTo>
                  <a:cubicBezTo>
                    <a:pt x="2130" y="19132"/>
                    <a:pt x="2299" y="19299"/>
                    <a:pt x="2470" y="19464"/>
                  </a:cubicBezTo>
                  <a:cubicBezTo>
                    <a:pt x="2584" y="19576"/>
                    <a:pt x="2702" y="19692"/>
                    <a:pt x="2760" y="19839"/>
                  </a:cubicBezTo>
                  <a:cubicBezTo>
                    <a:pt x="2817" y="19987"/>
                    <a:pt x="2800" y="20178"/>
                    <a:pt x="2676" y="20276"/>
                  </a:cubicBezTo>
                  <a:cubicBezTo>
                    <a:pt x="2629" y="20317"/>
                    <a:pt x="2567" y="20339"/>
                    <a:pt x="2517" y="20377"/>
                  </a:cubicBezTo>
                  <a:cubicBezTo>
                    <a:pt x="2421" y="20454"/>
                    <a:pt x="2383" y="20581"/>
                    <a:pt x="2312" y="20681"/>
                  </a:cubicBezTo>
                  <a:cubicBezTo>
                    <a:pt x="2263" y="20755"/>
                    <a:pt x="2174" y="20815"/>
                    <a:pt x="2093" y="20815"/>
                  </a:cubicBezTo>
                  <a:cubicBezTo>
                    <a:pt x="2060" y="20815"/>
                    <a:pt x="2028" y="20805"/>
                    <a:pt x="2001" y="20782"/>
                  </a:cubicBezTo>
                  <a:lnTo>
                    <a:pt x="2001" y="20782"/>
                  </a:lnTo>
                  <a:cubicBezTo>
                    <a:pt x="2003" y="20968"/>
                    <a:pt x="1879" y="21148"/>
                    <a:pt x="1705" y="21211"/>
                  </a:cubicBezTo>
                  <a:cubicBezTo>
                    <a:pt x="1648" y="21232"/>
                    <a:pt x="1585" y="21241"/>
                    <a:pt x="1534" y="21275"/>
                  </a:cubicBezTo>
                  <a:cubicBezTo>
                    <a:pt x="1418" y="21350"/>
                    <a:pt x="1406" y="21508"/>
                    <a:pt x="1361" y="21639"/>
                  </a:cubicBezTo>
                  <a:cubicBezTo>
                    <a:pt x="1326" y="21737"/>
                    <a:pt x="1226" y="21833"/>
                    <a:pt x="1135" y="21833"/>
                  </a:cubicBezTo>
                  <a:cubicBezTo>
                    <a:pt x="1107" y="21833"/>
                    <a:pt x="1079" y="21824"/>
                    <a:pt x="1054" y="21802"/>
                  </a:cubicBezTo>
                  <a:cubicBezTo>
                    <a:pt x="1016" y="21905"/>
                    <a:pt x="921" y="21973"/>
                    <a:pt x="838" y="22044"/>
                  </a:cubicBezTo>
                  <a:cubicBezTo>
                    <a:pt x="744" y="22121"/>
                    <a:pt x="660" y="22211"/>
                    <a:pt x="587" y="22308"/>
                  </a:cubicBezTo>
                  <a:cubicBezTo>
                    <a:pt x="589" y="22310"/>
                    <a:pt x="594" y="22310"/>
                    <a:pt x="598" y="22310"/>
                  </a:cubicBezTo>
                  <a:cubicBezTo>
                    <a:pt x="729" y="22395"/>
                    <a:pt x="825" y="22535"/>
                    <a:pt x="859" y="22687"/>
                  </a:cubicBezTo>
                  <a:cubicBezTo>
                    <a:pt x="867" y="22687"/>
                    <a:pt x="874" y="22686"/>
                    <a:pt x="882" y="22686"/>
                  </a:cubicBezTo>
                  <a:cubicBezTo>
                    <a:pt x="969" y="22686"/>
                    <a:pt x="1064" y="22700"/>
                    <a:pt x="1108" y="22772"/>
                  </a:cubicBezTo>
                  <a:cubicBezTo>
                    <a:pt x="1125" y="22800"/>
                    <a:pt x="1129" y="22837"/>
                    <a:pt x="1142" y="22869"/>
                  </a:cubicBezTo>
                  <a:cubicBezTo>
                    <a:pt x="1187" y="22980"/>
                    <a:pt x="1322" y="23027"/>
                    <a:pt x="1442" y="23036"/>
                  </a:cubicBezTo>
                  <a:cubicBezTo>
                    <a:pt x="1564" y="23047"/>
                    <a:pt x="1690" y="23036"/>
                    <a:pt x="1802" y="23085"/>
                  </a:cubicBezTo>
                  <a:cubicBezTo>
                    <a:pt x="1838" y="23105"/>
                    <a:pt x="1877" y="23135"/>
                    <a:pt x="1881" y="23175"/>
                  </a:cubicBezTo>
                  <a:cubicBezTo>
                    <a:pt x="1885" y="23253"/>
                    <a:pt x="1780" y="23276"/>
                    <a:pt x="1699" y="23276"/>
                  </a:cubicBezTo>
                  <a:cubicBezTo>
                    <a:pt x="1696" y="23276"/>
                    <a:pt x="1692" y="23276"/>
                    <a:pt x="1688" y="23276"/>
                  </a:cubicBezTo>
                  <a:cubicBezTo>
                    <a:pt x="1669" y="23275"/>
                    <a:pt x="1649" y="23275"/>
                    <a:pt x="1630" y="23275"/>
                  </a:cubicBezTo>
                  <a:cubicBezTo>
                    <a:pt x="1346" y="23275"/>
                    <a:pt x="1067" y="23345"/>
                    <a:pt x="793" y="23417"/>
                  </a:cubicBezTo>
                  <a:cubicBezTo>
                    <a:pt x="720" y="23434"/>
                    <a:pt x="639" y="23460"/>
                    <a:pt x="604" y="23527"/>
                  </a:cubicBezTo>
                  <a:cubicBezTo>
                    <a:pt x="568" y="23595"/>
                    <a:pt x="594" y="23683"/>
                    <a:pt x="561" y="23754"/>
                  </a:cubicBezTo>
                  <a:cubicBezTo>
                    <a:pt x="549" y="23782"/>
                    <a:pt x="529" y="23803"/>
                    <a:pt x="506" y="23818"/>
                  </a:cubicBezTo>
                  <a:cubicBezTo>
                    <a:pt x="501" y="23957"/>
                    <a:pt x="409" y="24090"/>
                    <a:pt x="317" y="24201"/>
                  </a:cubicBezTo>
                  <a:cubicBezTo>
                    <a:pt x="206" y="24330"/>
                    <a:pt x="81" y="24467"/>
                    <a:pt x="73" y="24636"/>
                  </a:cubicBezTo>
                  <a:cubicBezTo>
                    <a:pt x="62" y="24846"/>
                    <a:pt x="234" y="25028"/>
                    <a:pt x="242" y="25238"/>
                  </a:cubicBezTo>
                  <a:cubicBezTo>
                    <a:pt x="249" y="25358"/>
                    <a:pt x="201" y="25472"/>
                    <a:pt x="154" y="25583"/>
                  </a:cubicBezTo>
                  <a:cubicBezTo>
                    <a:pt x="111" y="25686"/>
                    <a:pt x="62" y="25793"/>
                    <a:pt x="0" y="25888"/>
                  </a:cubicBezTo>
                  <a:cubicBezTo>
                    <a:pt x="77" y="25905"/>
                    <a:pt x="148" y="25937"/>
                    <a:pt x="201" y="25997"/>
                  </a:cubicBezTo>
                  <a:cubicBezTo>
                    <a:pt x="379" y="26196"/>
                    <a:pt x="227" y="26515"/>
                    <a:pt x="287" y="26775"/>
                  </a:cubicBezTo>
                  <a:cubicBezTo>
                    <a:pt x="456" y="26779"/>
                    <a:pt x="546" y="26976"/>
                    <a:pt x="568" y="27143"/>
                  </a:cubicBezTo>
                  <a:cubicBezTo>
                    <a:pt x="574" y="27201"/>
                    <a:pt x="579" y="27261"/>
                    <a:pt x="581" y="27319"/>
                  </a:cubicBezTo>
                  <a:cubicBezTo>
                    <a:pt x="645" y="27340"/>
                    <a:pt x="711" y="27379"/>
                    <a:pt x="776" y="27400"/>
                  </a:cubicBezTo>
                  <a:cubicBezTo>
                    <a:pt x="938" y="27454"/>
                    <a:pt x="1142" y="27400"/>
                    <a:pt x="1264" y="27520"/>
                  </a:cubicBezTo>
                  <a:cubicBezTo>
                    <a:pt x="1316" y="27572"/>
                    <a:pt x="1339" y="27644"/>
                    <a:pt x="1395" y="27689"/>
                  </a:cubicBezTo>
                  <a:cubicBezTo>
                    <a:pt x="1437" y="27725"/>
                    <a:pt x="1490" y="27739"/>
                    <a:pt x="1545" y="27739"/>
                  </a:cubicBezTo>
                  <a:cubicBezTo>
                    <a:pt x="1606" y="27739"/>
                    <a:pt x="1671" y="27722"/>
                    <a:pt x="1727" y="27698"/>
                  </a:cubicBezTo>
                  <a:cubicBezTo>
                    <a:pt x="1831" y="27654"/>
                    <a:pt x="1934" y="27593"/>
                    <a:pt x="2046" y="27593"/>
                  </a:cubicBezTo>
                  <a:cubicBezTo>
                    <a:pt x="2049" y="27593"/>
                    <a:pt x="2053" y="27593"/>
                    <a:pt x="2057" y="27593"/>
                  </a:cubicBezTo>
                  <a:cubicBezTo>
                    <a:pt x="2265" y="27597"/>
                    <a:pt x="2406" y="27816"/>
                    <a:pt x="2434" y="28021"/>
                  </a:cubicBezTo>
                  <a:cubicBezTo>
                    <a:pt x="2462" y="28227"/>
                    <a:pt x="2417" y="28437"/>
                    <a:pt x="2438" y="28645"/>
                  </a:cubicBezTo>
                  <a:cubicBezTo>
                    <a:pt x="2470" y="28949"/>
                    <a:pt x="2655" y="29226"/>
                    <a:pt x="2901" y="29406"/>
                  </a:cubicBezTo>
                  <a:cubicBezTo>
                    <a:pt x="3027" y="29498"/>
                    <a:pt x="3167" y="29566"/>
                    <a:pt x="3293" y="29660"/>
                  </a:cubicBezTo>
                  <a:cubicBezTo>
                    <a:pt x="3417" y="29753"/>
                    <a:pt x="3529" y="29879"/>
                    <a:pt x="3559" y="30031"/>
                  </a:cubicBezTo>
                  <a:cubicBezTo>
                    <a:pt x="3589" y="30183"/>
                    <a:pt x="3512" y="30363"/>
                    <a:pt x="3364" y="30410"/>
                  </a:cubicBezTo>
                  <a:cubicBezTo>
                    <a:pt x="3330" y="30421"/>
                    <a:pt x="3294" y="30425"/>
                    <a:pt x="3257" y="30425"/>
                  </a:cubicBezTo>
                  <a:cubicBezTo>
                    <a:pt x="3189" y="30425"/>
                    <a:pt x="3118" y="30412"/>
                    <a:pt x="3052" y="30412"/>
                  </a:cubicBezTo>
                  <a:cubicBezTo>
                    <a:pt x="2998" y="30412"/>
                    <a:pt x="2947" y="30420"/>
                    <a:pt x="2901" y="30449"/>
                  </a:cubicBezTo>
                  <a:cubicBezTo>
                    <a:pt x="2760" y="30535"/>
                    <a:pt x="2777" y="30740"/>
                    <a:pt x="2802" y="30903"/>
                  </a:cubicBezTo>
                  <a:cubicBezTo>
                    <a:pt x="2830" y="31066"/>
                    <a:pt x="2845" y="31231"/>
                    <a:pt x="2856" y="31398"/>
                  </a:cubicBezTo>
                  <a:cubicBezTo>
                    <a:pt x="3060" y="31325"/>
                    <a:pt x="3274" y="31272"/>
                    <a:pt x="3482" y="31227"/>
                  </a:cubicBezTo>
                  <a:cubicBezTo>
                    <a:pt x="3622" y="31195"/>
                    <a:pt x="3772" y="31166"/>
                    <a:pt x="3916" y="31166"/>
                  </a:cubicBezTo>
                  <a:cubicBezTo>
                    <a:pt x="4049" y="31166"/>
                    <a:pt x="4177" y="31191"/>
                    <a:pt x="4289" y="31263"/>
                  </a:cubicBezTo>
                  <a:cubicBezTo>
                    <a:pt x="4594" y="31456"/>
                    <a:pt x="4619" y="31882"/>
                    <a:pt x="4613" y="32242"/>
                  </a:cubicBezTo>
                  <a:cubicBezTo>
                    <a:pt x="4973" y="32351"/>
                    <a:pt x="5373" y="32495"/>
                    <a:pt x="5526" y="32840"/>
                  </a:cubicBezTo>
                  <a:cubicBezTo>
                    <a:pt x="5553" y="32902"/>
                    <a:pt x="5573" y="32968"/>
                    <a:pt x="5607" y="33026"/>
                  </a:cubicBezTo>
                  <a:cubicBezTo>
                    <a:pt x="5707" y="33199"/>
                    <a:pt x="5917" y="33259"/>
                    <a:pt x="6122" y="33259"/>
                  </a:cubicBezTo>
                  <a:cubicBezTo>
                    <a:pt x="6158" y="33259"/>
                    <a:pt x="6195" y="33257"/>
                    <a:pt x="6230" y="33253"/>
                  </a:cubicBezTo>
                  <a:cubicBezTo>
                    <a:pt x="6416" y="33235"/>
                    <a:pt x="6601" y="33184"/>
                    <a:pt x="6785" y="33184"/>
                  </a:cubicBezTo>
                  <a:cubicBezTo>
                    <a:pt x="6833" y="33184"/>
                    <a:pt x="6881" y="33187"/>
                    <a:pt x="6929" y="33196"/>
                  </a:cubicBezTo>
                  <a:cubicBezTo>
                    <a:pt x="6854" y="33286"/>
                    <a:pt x="6920" y="33431"/>
                    <a:pt x="7023" y="33485"/>
                  </a:cubicBezTo>
                  <a:cubicBezTo>
                    <a:pt x="7126" y="33538"/>
                    <a:pt x="7250" y="33532"/>
                    <a:pt x="7366" y="33534"/>
                  </a:cubicBezTo>
                  <a:cubicBezTo>
                    <a:pt x="7482" y="33538"/>
                    <a:pt x="7612" y="33560"/>
                    <a:pt x="7683" y="33652"/>
                  </a:cubicBezTo>
                  <a:cubicBezTo>
                    <a:pt x="7717" y="33699"/>
                    <a:pt x="7734" y="33757"/>
                    <a:pt x="7771" y="33800"/>
                  </a:cubicBezTo>
                  <a:cubicBezTo>
                    <a:pt x="7830" y="33872"/>
                    <a:pt x="7914" y="33890"/>
                    <a:pt x="8008" y="33890"/>
                  </a:cubicBezTo>
                  <a:cubicBezTo>
                    <a:pt x="8095" y="33890"/>
                    <a:pt x="8190" y="33875"/>
                    <a:pt x="8281" y="33875"/>
                  </a:cubicBezTo>
                  <a:cubicBezTo>
                    <a:pt x="8352" y="33875"/>
                    <a:pt x="8421" y="33884"/>
                    <a:pt x="8480" y="33918"/>
                  </a:cubicBezTo>
                  <a:cubicBezTo>
                    <a:pt x="8660" y="34020"/>
                    <a:pt x="8651" y="34295"/>
                    <a:pt x="8542" y="34470"/>
                  </a:cubicBezTo>
                  <a:cubicBezTo>
                    <a:pt x="8448" y="34620"/>
                    <a:pt x="8294" y="34783"/>
                    <a:pt x="8366" y="34946"/>
                  </a:cubicBezTo>
                  <a:cubicBezTo>
                    <a:pt x="8390" y="35000"/>
                    <a:pt x="8439" y="35040"/>
                    <a:pt x="8467" y="35094"/>
                  </a:cubicBezTo>
                  <a:cubicBezTo>
                    <a:pt x="8529" y="35205"/>
                    <a:pt x="8489" y="35355"/>
                    <a:pt x="8396" y="35443"/>
                  </a:cubicBezTo>
                  <a:cubicBezTo>
                    <a:pt x="8307" y="35528"/>
                    <a:pt x="8179" y="35563"/>
                    <a:pt x="8054" y="35563"/>
                  </a:cubicBezTo>
                  <a:cubicBezTo>
                    <a:pt x="8050" y="35563"/>
                    <a:pt x="8047" y="35563"/>
                    <a:pt x="8043" y="35563"/>
                  </a:cubicBezTo>
                  <a:cubicBezTo>
                    <a:pt x="8010" y="35562"/>
                    <a:pt x="7975" y="35561"/>
                    <a:pt x="7940" y="35561"/>
                  </a:cubicBezTo>
                  <a:cubicBezTo>
                    <a:pt x="7843" y="35561"/>
                    <a:pt x="7747" y="35573"/>
                    <a:pt x="7704" y="35655"/>
                  </a:cubicBezTo>
                  <a:cubicBezTo>
                    <a:pt x="7683" y="35698"/>
                    <a:pt x="7685" y="35754"/>
                    <a:pt x="7653" y="35792"/>
                  </a:cubicBezTo>
                  <a:cubicBezTo>
                    <a:pt x="7617" y="35833"/>
                    <a:pt x="7557" y="35837"/>
                    <a:pt x="7505" y="35854"/>
                  </a:cubicBezTo>
                  <a:cubicBezTo>
                    <a:pt x="7404" y="35887"/>
                    <a:pt x="7334" y="35974"/>
                    <a:pt x="7297" y="36075"/>
                  </a:cubicBezTo>
                  <a:cubicBezTo>
                    <a:pt x="7366" y="36051"/>
                    <a:pt x="7434" y="36036"/>
                    <a:pt x="7507" y="36030"/>
                  </a:cubicBezTo>
                  <a:cubicBezTo>
                    <a:pt x="7527" y="36029"/>
                    <a:pt x="7547" y="36028"/>
                    <a:pt x="7566" y="36028"/>
                  </a:cubicBezTo>
                  <a:cubicBezTo>
                    <a:pt x="7717" y="36028"/>
                    <a:pt x="7867" y="36071"/>
                    <a:pt x="7994" y="36152"/>
                  </a:cubicBezTo>
                  <a:cubicBezTo>
                    <a:pt x="8047" y="36189"/>
                    <a:pt x="8105" y="36246"/>
                    <a:pt x="8088" y="36309"/>
                  </a:cubicBezTo>
                  <a:cubicBezTo>
                    <a:pt x="8071" y="36366"/>
                    <a:pt x="8004" y="36390"/>
                    <a:pt x="7947" y="36405"/>
                  </a:cubicBezTo>
                  <a:cubicBezTo>
                    <a:pt x="7818" y="36439"/>
                    <a:pt x="7692" y="36471"/>
                    <a:pt x="7563" y="36506"/>
                  </a:cubicBezTo>
                  <a:cubicBezTo>
                    <a:pt x="7597" y="36680"/>
                    <a:pt x="7403" y="36804"/>
                    <a:pt x="7218" y="36804"/>
                  </a:cubicBezTo>
                  <a:cubicBezTo>
                    <a:pt x="7181" y="36804"/>
                    <a:pt x="7144" y="36799"/>
                    <a:pt x="7109" y="36788"/>
                  </a:cubicBezTo>
                  <a:cubicBezTo>
                    <a:pt x="7109" y="36861"/>
                    <a:pt x="7109" y="36932"/>
                    <a:pt x="7109" y="37003"/>
                  </a:cubicBezTo>
                  <a:cubicBezTo>
                    <a:pt x="7250" y="37080"/>
                    <a:pt x="7407" y="37125"/>
                    <a:pt x="7567" y="37138"/>
                  </a:cubicBezTo>
                  <a:cubicBezTo>
                    <a:pt x="7537" y="37318"/>
                    <a:pt x="7379" y="37403"/>
                    <a:pt x="7201" y="37446"/>
                  </a:cubicBezTo>
                  <a:cubicBezTo>
                    <a:pt x="7126" y="37466"/>
                    <a:pt x="7051" y="37483"/>
                    <a:pt x="6974" y="37502"/>
                  </a:cubicBezTo>
                  <a:cubicBezTo>
                    <a:pt x="6961" y="37663"/>
                    <a:pt x="6950" y="37825"/>
                    <a:pt x="6937" y="37988"/>
                  </a:cubicBezTo>
                  <a:cubicBezTo>
                    <a:pt x="6903" y="37959"/>
                    <a:pt x="6864" y="37946"/>
                    <a:pt x="6825" y="37946"/>
                  </a:cubicBezTo>
                  <a:cubicBezTo>
                    <a:pt x="6685" y="37946"/>
                    <a:pt x="6536" y="38101"/>
                    <a:pt x="6554" y="38254"/>
                  </a:cubicBezTo>
                  <a:cubicBezTo>
                    <a:pt x="6577" y="38453"/>
                    <a:pt x="6768" y="38590"/>
                    <a:pt x="6957" y="38659"/>
                  </a:cubicBezTo>
                  <a:cubicBezTo>
                    <a:pt x="7143" y="38727"/>
                    <a:pt x="7349" y="38753"/>
                    <a:pt x="7522" y="38856"/>
                  </a:cubicBezTo>
                  <a:cubicBezTo>
                    <a:pt x="7677" y="38948"/>
                    <a:pt x="7792" y="39096"/>
                    <a:pt x="7902" y="39242"/>
                  </a:cubicBezTo>
                  <a:cubicBezTo>
                    <a:pt x="7942" y="39293"/>
                    <a:pt x="7983" y="39347"/>
                    <a:pt x="8024" y="39400"/>
                  </a:cubicBezTo>
                  <a:cubicBezTo>
                    <a:pt x="8179" y="39606"/>
                    <a:pt x="8402" y="39831"/>
                    <a:pt x="8639" y="39831"/>
                  </a:cubicBezTo>
                  <a:cubicBezTo>
                    <a:pt x="8683" y="39831"/>
                    <a:pt x="8728" y="39823"/>
                    <a:pt x="8774" y="39805"/>
                  </a:cubicBezTo>
                  <a:cubicBezTo>
                    <a:pt x="8827" y="40015"/>
                    <a:pt x="9033" y="40167"/>
                    <a:pt x="9247" y="40180"/>
                  </a:cubicBezTo>
                  <a:cubicBezTo>
                    <a:pt x="9294" y="40133"/>
                    <a:pt x="9341" y="40084"/>
                    <a:pt x="9384" y="40030"/>
                  </a:cubicBezTo>
                  <a:cubicBezTo>
                    <a:pt x="9414" y="39991"/>
                    <a:pt x="9446" y="39951"/>
                    <a:pt x="9491" y="39936"/>
                  </a:cubicBezTo>
                  <a:cubicBezTo>
                    <a:pt x="9505" y="39931"/>
                    <a:pt x="9519" y="39929"/>
                    <a:pt x="9533" y="39929"/>
                  </a:cubicBezTo>
                  <a:cubicBezTo>
                    <a:pt x="9584" y="39929"/>
                    <a:pt x="9636" y="39956"/>
                    <a:pt x="9686" y="39974"/>
                  </a:cubicBezTo>
                  <a:cubicBezTo>
                    <a:pt x="9768" y="40005"/>
                    <a:pt x="9854" y="40014"/>
                    <a:pt x="9942" y="40014"/>
                  </a:cubicBezTo>
                  <a:cubicBezTo>
                    <a:pt x="10043" y="40014"/>
                    <a:pt x="10147" y="40002"/>
                    <a:pt x="10248" y="40000"/>
                  </a:cubicBezTo>
                  <a:cubicBezTo>
                    <a:pt x="10259" y="40000"/>
                    <a:pt x="10271" y="39999"/>
                    <a:pt x="10284" y="39999"/>
                  </a:cubicBezTo>
                  <a:cubicBezTo>
                    <a:pt x="10465" y="39999"/>
                    <a:pt x="10661" y="40047"/>
                    <a:pt x="10751" y="40199"/>
                  </a:cubicBezTo>
                  <a:cubicBezTo>
                    <a:pt x="10770" y="40234"/>
                    <a:pt x="10785" y="40272"/>
                    <a:pt x="10815" y="40298"/>
                  </a:cubicBezTo>
                  <a:cubicBezTo>
                    <a:pt x="10848" y="40328"/>
                    <a:pt x="10889" y="40335"/>
                    <a:pt x="10933" y="40335"/>
                  </a:cubicBezTo>
                  <a:cubicBezTo>
                    <a:pt x="10980" y="40335"/>
                    <a:pt x="11031" y="40327"/>
                    <a:pt x="11079" y="40327"/>
                  </a:cubicBezTo>
                  <a:cubicBezTo>
                    <a:pt x="11113" y="40327"/>
                    <a:pt x="11145" y="40331"/>
                    <a:pt x="11175" y="40345"/>
                  </a:cubicBezTo>
                  <a:cubicBezTo>
                    <a:pt x="11203" y="40360"/>
                    <a:pt x="11227" y="40381"/>
                    <a:pt x="11255" y="40399"/>
                  </a:cubicBezTo>
                  <a:cubicBezTo>
                    <a:pt x="11349" y="40461"/>
                    <a:pt x="11467" y="40456"/>
                    <a:pt x="11578" y="40459"/>
                  </a:cubicBezTo>
                  <a:cubicBezTo>
                    <a:pt x="11910" y="40463"/>
                    <a:pt x="12240" y="40542"/>
                    <a:pt x="12538" y="40688"/>
                  </a:cubicBezTo>
                  <a:cubicBezTo>
                    <a:pt x="12570" y="40703"/>
                    <a:pt x="12602" y="40720"/>
                    <a:pt x="12619" y="40752"/>
                  </a:cubicBezTo>
                  <a:cubicBezTo>
                    <a:pt x="12634" y="40784"/>
                    <a:pt x="12628" y="40821"/>
                    <a:pt x="12626" y="40857"/>
                  </a:cubicBezTo>
                  <a:cubicBezTo>
                    <a:pt x="12617" y="41031"/>
                    <a:pt x="12750" y="41198"/>
                    <a:pt x="12919" y="41232"/>
                  </a:cubicBezTo>
                  <a:cubicBezTo>
                    <a:pt x="12943" y="41236"/>
                    <a:pt x="12971" y="41241"/>
                    <a:pt x="12988" y="41258"/>
                  </a:cubicBezTo>
                  <a:cubicBezTo>
                    <a:pt x="13003" y="41271"/>
                    <a:pt x="13009" y="41292"/>
                    <a:pt x="13014" y="41311"/>
                  </a:cubicBezTo>
                  <a:cubicBezTo>
                    <a:pt x="13022" y="41343"/>
                    <a:pt x="13031" y="41378"/>
                    <a:pt x="13035" y="41410"/>
                  </a:cubicBezTo>
                  <a:cubicBezTo>
                    <a:pt x="13149" y="41425"/>
                    <a:pt x="13262" y="41436"/>
                    <a:pt x="13376" y="41436"/>
                  </a:cubicBezTo>
                  <a:cubicBezTo>
                    <a:pt x="13387" y="41436"/>
                    <a:pt x="13397" y="41436"/>
                    <a:pt x="13408" y="41436"/>
                  </a:cubicBezTo>
                  <a:cubicBezTo>
                    <a:pt x="13446" y="41436"/>
                    <a:pt x="13489" y="41436"/>
                    <a:pt x="13521" y="41457"/>
                  </a:cubicBezTo>
                  <a:cubicBezTo>
                    <a:pt x="13556" y="41476"/>
                    <a:pt x="13573" y="41517"/>
                    <a:pt x="13598" y="41547"/>
                  </a:cubicBezTo>
                  <a:cubicBezTo>
                    <a:pt x="13662" y="41625"/>
                    <a:pt x="13769" y="41648"/>
                    <a:pt x="13869" y="41648"/>
                  </a:cubicBezTo>
                  <a:cubicBezTo>
                    <a:pt x="13874" y="41648"/>
                    <a:pt x="13879" y="41648"/>
                    <a:pt x="13883" y="41648"/>
                  </a:cubicBezTo>
                  <a:cubicBezTo>
                    <a:pt x="13942" y="41648"/>
                    <a:pt x="14002" y="41642"/>
                    <a:pt x="14062" y="41642"/>
                  </a:cubicBezTo>
                  <a:cubicBezTo>
                    <a:pt x="14107" y="41642"/>
                    <a:pt x="14151" y="41645"/>
                    <a:pt x="14194" y="41656"/>
                  </a:cubicBezTo>
                  <a:cubicBezTo>
                    <a:pt x="14231" y="41666"/>
                    <a:pt x="14268" y="41683"/>
                    <a:pt x="14306" y="41683"/>
                  </a:cubicBezTo>
                  <a:cubicBezTo>
                    <a:pt x="14310" y="41683"/>
                    <a:pt x="14314" y="41682"/>
                    <a:pt x="14318" y="41682"/>
                  </a:cubicBezTo>
                  <a:cubicBezTo>
                    <a:pt x="14357" y="41678"/>
                    <a:pt x="14389" y="41656"/>
                    <a:pt x="14421" y="41635"/>
                  </a:cubicBezTo>
                  <a:cubicBezTo>
                    <a:pt x="14507" y="41577"/>
                    <a:pt x="14595" y="41519"/>
                    <a:pt x="14680" y="41463"/>
                  </a:cubicBezTo>
                  <a:cubicBezTo>
                    <a:pt x="14618" y="41318"/>
                    <a:pt x="14400" y="41382"/>
                    <a:pt x="14327" y="41251"/>
                  </a:cubicBezTo>
                  <a:cubicBezTo>
                    <a:pt x="14256" y="41121"/>
                    <a:pt x="14209" y="40964"/>
                    <a:pt x="14085" y="40878"/>
                  </a:cubicBezTo>
                  <a:cubicBezTo>
                    <a:pt x="13991" y="40812"/>
                    <a:pt x="13853" y="40788"/>
                    <a:pt x="13811" y="40681"/>
                  </a:cubicBezTo>
                  <a:cubicBezTo>
                    <a:pt x="13781" y="40609"/>
                    <a:pt x="13806" y="40527"/>
                    <a:pt x="13798" y="40452"/>
                  </a:cubicBezTo>
                  <a:cubicBezTo>
                    <a:pt x="13783" y="40321"/>
                    <a:pt x="13671" y="40229"/>
                    <a:pt x="13609" y="40114"/>
                  </a:cubicBezTo>
                  <a:cubicBezTo>
                    <a:pt x="13453" y="39818"/>
                    <a:pt x="13648" y="39422"/>
                    <a:pt x="13483" y="39128"/>
                  </a:cubicBezTo>
                  <a:cubicBezTo>
                    <a:pt x="13378" y="38940"/>
                    <a:pt x="13136" y="38822"/>
                    <a:pt x="13114" y="38605"/>
                  </a:cubicBezTo>
                  <a:cubicBezTo>
                    <a:pt x="13097" y="38445"/>
                    <a:pt x="13215" y="38305"/>
                    <a:pt x="13326" y="38188"/>
                  </a:cubicBezTo>
                  <a:cubicBezTo>
                    <a:pt x="13693" y="37798"/>
                    <a:pt x="14085" y="37393"/>
                    <a:pt x="14588" y="37226"/>
                  </a:cubicBezTo>
                  <a:cubicBezTo>
                    <a:pt x="14580" y="36979"/>
                    <a:pt x="14601" y="36731"/>
                    <a:pt x="14657" y="36489"/>
                  </a:cubicBezTo>
                  <a:lnTo>
                    <a:pt x="14657" y="36489"/>
                  </a:lnTo>
                  <a:cubicBezTo>
                    <a:pt x="14638" y="36494"/>
                    <a:pt x="14620" y="36496"/>
                    <a:pt x="14602" y="36496"/>
                  </a:cubicBezTo>
                  <a:cubicBezTo>
                    <a:pt x="14461" y="36496"/>
                    <a:pt x="14346" y="36344"/>
                    <a:pt x="14290" y="36204"/>
                  </a:cubicBezTo>
                  <a:cubicBezTo>
                    <a:pt x="14228" y="36045"/>
                    <a:pt x="14164" y="35854"/>
                    <a:pt x="13999" y="35809"/>
                  </a:cubicBezTo>
                  <a:cubicBezTo>
                    <a:pt x="13962" y="35799"/>
                    <a:pt x="13923" y="35797"/>
                    <a:pt x="13884" y="35797"/>
                  </a:cubicBezTo>
                  <a:cubicBezTo>
                    <a:pt x="13868" y="35797"/>
                    <a:pt x="13853" y="35798"/>
                    <a:pt x="13837" y="35798"/>
                  </a:cubicBezTo>
                  <a:cubicBezTo>
                    <a:pt x="13805" y="35798"/>
                    <a:pt x="13773" y="35796"/>
                    <a:pt x="13742" y="35790"/>
                  </a:cubicBezTo>
                  <a:cubicBezTo>
                    <a:pt x="13545" y="35749"/>
                    <a:pt x="13459" y="35527"/>
                    <a:pt x="13384" y="35340"/>
                  </a:cubicBezTo>
                  <a:cubicBezTo>
                    <a:pt x="13318" y="35170"/>
                    <a:pt x="13185" y="34979"/>
                    <a:pt x="13011" y="34979"/>
                  </a:cubicBezTo>
                  <a:cubicBezTo>
                    <a:pt x="12995" y="34979"/>
                    <a:pt x="12979" y="34981"/>
                    <a:pt x="12962" y="34985"/>
                  </a:cubicBezTo>
                  <a:cubicBezTo>
                    <a:pt x="13033" y="34856"/>
                    <a:pt x="13149" y="34751"/>
                    <a:pt x="13283" y="34693"/>
                  </a:cubicBezTo>
                  <a:cubicBezTo>
                    <a:pt x="13213" y="34597"/>
                    <a:pt x="13140" y="34494"/>
                    <a:pt x="13129" y="34374"/>
                  </a:cubicBezTo>
                  <a:cubicBezTo>
                    <a:pt x="13119" y="34254"/>
                    <a:pt x="13202" y="34119"/>
                    <a:pt x="13322" y="34117"/>
                  </a:cubicBezTo>
                  <a:cubicBezTo>
                    <a:pt x="13324" y="33933"/>
                    <a:pt x="13326" y="33746"/>
                    <a:pt x="13328" y="33560"/>
                  </a:cubicBezTo>
                  <a:cubicBezTo>
                    <a:pt x="13457" y="33440"/>
                    <a:pt x="13594" y="33316"/>
                    <a:pt x="13763" y="33268"/>
                  </a:cubicBezTo>
                  <a:cubicBezTo>
                    <a:pt x="13801" y="33258"/>
                    <a:pt x="13842" y="33253"/>
                    <a:pt x="13882" y="33253"/>
                  </a:cubicBezTo>
                  <a:cubicBezTo>
                    <a:pt x="14022" y="33253"/>
                    <a:pt x="14162" y="33315"/>
                    <a:pt x="14215" y="33440"/>
                  </a:cubicBezTo>
                  <a:cubicBezTo>
                    <a:pt x="14263" y="33549"/>
                    <a:pt x="14245" y="33695"/>
                    <a:pt x="14340" y="33768"/>
                  </a:cubicBezTo>
                  <a:cubicBezTo>
                    <a:pt x="14367" y="33788"/>
                    <a:pt x="14399" y="33797"/>
                    <a:pt x="14431" y="33797"/>
                  </a:cubicBezTo>
                  <a:cubicBezTo>
                    <a:pt x="14522" y="33797"/>
                    <a:pt x="14619" y="33723"/>
                    <a:pt x="14653" y="33630"/>
                  </a:cubicBezTo>
                  <a:cubicBezTo>
                    <a:pt x="14700" y="33506"/>
                    <a:pt x="14674" y="33369"/>
                    <a:pt x="14670" y="33238"/>
                  </a:cubicBezTo>
                  <a:cubicBezTo>
                    <a:pt x="14663" y="33106"/>
                    <a:pt x="14693" y="32953"/>
                    <a:pt x="14805" y="32885"/>
                  </a:cubicBezTo>
                  <a:cubicBezTo>
                    <a:pt x="14858" y="32853"/>
                    <a:pt x="14919" y="32846"/>
                    <a:pt x="14982" y="32846"/>
                  </a:cubicBezTo>
                  <a:cubicBezTo>
                    <a:pt x="15036" y="32846"/>
                    <a:pt x="15091" y="32851"/>
                    <a:pt x="15145" y="32851"/>
                  </a:cubicBezTo>
                  <a:cubicBezTo>
                    <a:pt x="15202" y="32851"/>
                    <a:pt x="15258" y="32845"/>
                    <a:pt x="15308" y="32821"/>
                  </a:cubicBezTo>
                  <a:cubicBezTo>
                    <a:pt x="15486" y="32737"/>
                    <a:pt x="15505" y="32474"/>
                    <a:pt x="15674" y="32373"/>
                  </a:cubicBezTo>
                  <a:cubicBezTo>
                    <a:pt x="15738" y="32336"/>
                    <a:pt x="15809" y="32328"/>
                    <a:pt x="15883" y="32328"/>
                  </a:cubicBezTo>
                  <a:cubicBezTo>
                    <a:pt x="15935" y="32328"/>
                    <a:pt x="15989" y="32332"/>
                    <a:pt x="16043" y="32332"/>
                  </a:cubicBezTo>
                  <a:cubicBezTo>
                    <a:pt x="16070" y="32332"/>
                    <a:pt x="16096" y="32331"/>
                    <a:pt x="16122" y="32328"/>
                  </a:cubicBezTo>
                  <a:cubicBezTo>
                    <a:pt x="16283" y="32313"/>
                    <a:pt x="16427" y="32221"/>
                    <a:pt x="16576" y="32161"/>
                  </a:cubicBezTo>
                  <a:cubicBezTo>
                    <a:pt x="16727" y="32101"/>
                    <a:pt x="16883" y="32075"/>
                    <a:pt x="17042" y="32075"/>
                  </a:cubicBezTo>
                  <a:cubicBezTo>
                    <a:pt x="17426" y="32075"/>
                    <a:pt x="17819" y="32230"/>
                    <a:pt x="18145" y="32446"/>
                  </a:cubicBezTo>
                  <a:cubicBezTo>
                    <a:pt x="18333" y="32572"/>
                    <a:pt x="18529" y="32724"/>
                    <a:pt x="18755" y="32724"/>
                  </a:cubicBezTo>
                  <a:cubicBezTo>
                    <a:pt x="18758" y="32724"/>
                    <a:pt x="18761" y="32724"/>
                    <a:pt x="18764" y="32724"/>
                  </a:cubicBezTo>
                  <a:cubicBezTo>
                    <a:pt x="18764" y="32842"/>
                    <a:pt x="18764" y="32960"/>
                    <a:pt x="18764" y="33078"/>
                  </a:cubicBezTo>
                  <a:cubicBezTo>
                    <a:pt x="18794" y="33083"/>
                    <a:pt x="18825" y="33085"/>
                    <a:pt x="18855" y="33085"/>
                  </a:cubicBezTo>
                  <a:cubicBezTo>
                    <a:pt x="18939" y="33085"/>
                    <a:pt x="19023" y="33066"/>
                    <a:pt x="19098" y="33028"/>
                  </a:cubicBezTo>
                  <a:cubicBezTo>
                    <a:pt x="19118" y="33111"/>
                    <a:pt x="19205" y="33154"/>
                    <a:pt x="19294" y="33154"/>
                  </a:cubicBezTo>
                  <a:cubicBezTo>
                    <a:pt x="19332" y="33154"/>
                    <a:pt x="19369" y="33147"/>
                    <a:pt x="19402" y="33131"/>
                  </a:cubicBezTo>
                  <a:cubicBezTo>
                    <a:pt x="19512" y="33080"/>
                    <a:pt x="19587" y="32975"/>
                    <a:pt x="19675" y="32891"/>
                  </a:cubicBezTo>
                  <a:cubicBezTo>
                    <a:pt x="19850" y="32721"/>
                    <a:pt x="20095" y="32625"/>
                    <a:pt x="20340" y="32625"/>
                  </a:cubicBezTo>
                  <a:cubicBezTo>
                    <a:pt x="20388" y="32625"/>
                    <a:pt x="20435" y="32629"/>
                    <a:pt x="20482" y="32636"/>
                  </a:cubicBezTo>
                  <a:cubicBezTo>
                    <a:pt x="20506" y="32707"/>
                    <a:pt x="20529" y="32776"/>
                    <a:pt x="20555" y="32844"/>
                  </a:cubicBezTo>
                  <a:cubicBezTo>
                    <a:pt x="20814" y="32767"/>
                    <a:pt x="21074" y="32692"/>
                    <a:pt x="21335" y="32615"/>
                  </a:cubicBezTo>
                  <a:cubicBezTo>
                    <a:pt x="21401" y="32784"/>
                    <a:pt x="21583" y="32892"/>
                    <a:pt x="21762" y="32892"/>
                  </a:cubicBezTo>
                  <a:cubicBezTo>
                    <a:pt x="21821" y="32892"/>
                    <a:pt x="21880" y="32881"/>
                    <a:pt x="21935" y="32855"/>
                  </a:cubicBezTo>
                  <a:cubicBezTo>
                    <a:pt x="21952" y="32988"/>
                    <a:pt x="22001" y="33118"/>
                    <a:pt x="22076" y="33230"/>
                  </a:cubicBezTo>
                  <a:cubicBezTo>
                    <a:pt x="22348" y="33138"/>
                    <a:pt x="22620" y="33048"/>
                    <a:pt x="22895" y="32956"/>
                  </a:cubicBezTo>
                  <a:cubicBezTo>
                    <a:pt x="22901" y="33105"/>
                    <a:pt x="23040" y="33232"/>
                    <a:pt x="23189" y="33232"/>
                  </a:cubicBezTo>
                  <a:cubicBezTo>
                    <a:pt x="23194" y="33232"/>
                    <a:pt x="23198" y="33232"/>
                    <a:pt x="23203" y="33232"/>
                  </a:cubicBezTo>
                  <a:cubicBezTo>
                    <a:pt x="23492" y="33110"/>
                    <a:pt x="23570" y="32662"/>
                    <a:pt x="23336" y="32450"/>
                  </a:cubicBezTo>
                  <a:cubicBezTo>
                    <a:pt x="23139" y="32272"/>
                    <a:pt x="22818" y="32283"/>
                    <a:pt x="22629" y="32096"/>
                  </a:cubicBezTo>
                  <a:cubicBezTo>
                    <a:pt x="22629" y="32006"/>
                    <a:pt x="22627" y="31917"/>
                    <a:pt x="22627" y="31829"/>
                  </a:cubicBezTo>
                  <a:cubicBezTo>
                    <a:pt x="22760" y="31767"/>
                    <a:pt x="22890" y="31704"/>
                    <a:pt x="23023" y="31642"/>
                  </a:cubicBezTo>
                  <a:cubicBezTo>
                    <a:pt x="22940" y="31537"/>
                    <a:pt x="22929" y="31379"/>
                    <a:pt x="23000" y="31263"/>
                  </a:cubicBezTo>
                  <a:cubicBezTo>
                    <a:pt x="23038" y="31203"/>
                    <a:pt x="23096" y="31152"/>
                    <a:pt x="23113" y="31081"/>
                  </a:cubicBezTo>
                  <a:cubicBezTo>
                    <a:pt x="23128" y="31017"/>
                    <a:pt x="23107" y="30948"/>
                    <a:pt x="23113" y="30884"/>
                  </a:cubicBezTo>
                  <a:cubicBezTo>
                    <a:pt x="23128" y="30747"/>
                    <a:pt x="23270" y="30650"/>
                    <a:pt x="23407" y="30642"/>
                  </a:cubicBezTo>
                  <a:cubicBezTo>
                    <a:pt x="23419" y="30641"/>
                    <a:pt x="23431" y="30640"/>
                    <a:pt x="23444" y="30640"/>
                  </a:cubicBezTo>
                  <a:cubicBezTo>
                    <a:pt x="23568" y="30640"/>
                    <a:pt x="23688" y="30687"/>
                    <a:pt x="23805" y="30734"/>
                  </a:cubicBezTo>
                  <a:cubicBezTo>
                    <a:pt x="23859" y="30552"/>
                    <a:pt x="23683" y="30389"/>
                    <a:pt x="23533" y="30271"/>
                  </a:cubicBezTo>
                  <a:cubicBezTo>
                    <a:pt x="23383" y="30155"/>
                    <a:pt x="23222" y="29965"/>
                    <a:pt x="23312" y="29795"/>
                  </a:cubicBezTo>
                  <a:cubicBezTo>
                    <a:pt x="23383" y="29673"/>
                    <a:pt x="23515" y="29630"/>
                    <a:pt x="23661" y="29630"/>
                  </a:cubicBezTo>
                  <a:cubicBezTo>
                    <a:pt x="23777" y="29630"/>
                    <a:pt x="23901" y="29657"/>
                    <a:pt x="24009" y="29693"/>
                  </a:cubicBezTo>
                  <a:cubicBezTo>
                    <a:pt x="24132" y="29732"/>
                    <a:pt x="24274" y="29768"/>
                    <a:pt x="24404" y="29768"/>
                  </a:cubicBezTo>
                  <a:cubicBezTo>
                    <a:pt x="24530" y="29768"/>
                    <a:pt x="24646" y="29733"/>
                    <a:pt x="24722" y="29633"/>
                  </a:cubicBezTo>
                  <a:cubicBezTo>
                    <a:pt x="25037" y="29568"/>
                    <a:pt x="25384" y="29361"/>
                    <a:pt x="25699" y="29294"/>
                  </a:cubicBezTo>
                  <a:cubicBezTo>
                    <a:pt x="26271" y="29176"/>
                    <a:pt x="26843" y="29056"/>
                    <a:pt x="27422" y="28968"/>
                  </a:cubicBezTo>
                  <a:cubicBezTo>
                    <a:pt x="27762" y="28917"/>
                    <a:pt x="28129" y="28866"/>
                    <a:pt x="28379" y="28630"/>
                  </a:cubicBezTo>
                  <a:cubicBezTo>
                    <a:pt x="28495" y="28521"/>
                    <a:pt x="28583" y="28377"/>
                    <a:pt x="28727" y="28309"/>
                  </a:cubicBezTo>
                  <a:cubicBezTo>
                    <a:pt x="28798" y="28274"/>
                    <a:pt x="28877" y="28264"/>
                    <a:pt x="28956" y="28264"/>
                  </a:cubicBezTo>
                  <a:cubicBezTo>
                    <a:pt x="29022" y="28264"/>
                    <a:pt x="29088" y="28271"/>
                    <a:pt x="29153" y="28279"/>
                  </a:cubicBezTo>
                  <a:cubicBezTo>
                    <a:pt x="29419" y="28309"/>
                    <a:pt x="29689" y="28341"/>
                    <a:pt x="29926" y="28461"/>
                  </a:cubicBezTo>
                  <a:cubicBezTo>
                    <a:pt x="30162" y="28581"/>
                    <a:pt x="30363" y="28810"/>
                    <a:pt x="30372" y="29076"/>
                  </a:cubicBezTo>
                  <a:cubicBezTo>
                    <a:pt x="30378" y="29307"/>
                    <a:pt x="30278" y="29613"/>
                    <a:pt x="30486" y="29716"/>
                  </a:cubicBezTo>
                  <a:cubicBezTo>
                    <a:pt x="30519" y="29733"/>
                    <a:pt x="30552" y="29740"/>
                    <a:pt x="30587" y="29740"/>
                  </a:cubicBezTo>
                  <a:cubicBezTo>
                    <a:pt x="30759" y="29740"/>
                    <a:pt x="30946" y="29570"/>
                    <a:pt x="31116" y="29570"/>
                  </a:cubicBezTo>
                  <a:cubicBezTo>
                    <a:pt x="31151" y="29570"/>
                    <a:pt x="31186" y="29578"/>
                    <a:pt x="31220" y="29596"/>
                  </a:cubicBezTo>
                  <a:cubicBezTo>
                    <a:pt x="31316" y="29788"/>
                    <a:pt x="31529" y="29910"/>
                    <a:pt x="31741" y="29910"/>
                  </a:cubicBezTo>
                  <a:cubicBezTo>
                    <a:pt x="31795" y="29910"/>
                    <a:pt x="31848" y="29902"/>
                    <a:pt x="31900" y="29885"/>
                  </a:cubicBezTo>
                  <a:cubicBezTo>
                    <a:pt x="31940" y="30008"/>
                    <a:pt x="31981" y="30130"/>
                    <a:pt x="32022" y="30252"/>
                  </a:cubicBezTo>
                  <a:cubicBezTo>
                    <a:pt x="32574" y="30121"/>
                    <a:pt x="33099" y="29875"/>
                    <a:pt x="33554" y="29532"/>
                  </a:cubicBezTo>
                  <a:cubicBezTo>
                    <a:pt x="33637" y="29470"/>
                    <a:pt x="33745" y="29402"/>
                    <a:pt x="33842" y="29402"/>
                  </a:cubicBezTo>
                  <a:cubicBezTo>
                    <a:pt x="33878" y="29402"/>
                    <a:pt x="33914" y="29412"/>
                    <a:pt x="33946" y="29436"/>
                  </a:cubicBezTo>
                  <a:cubicBezTo>
                    <a:pt x="34096" y="29549"/>
                    <a:pt x="33963" y="29806"/>
                    <a:pt x="34053" y="29971"/>
                  </a:cubicBezTo>
                  <a:cubicBezTo>
                    <a:pt x="34160" y="30164"/>
                    <a:pt x="34481" y="30102"/>
                    <a:pt x="34627" y="30269"/>
                  </a:cubicBezTo>
                  <a:cubicBezTo>
                    <a:pt x="34740" y="30397"/>
                    <a:pt x="34698" y="30612"/>
                    <a:pt x="34805" y="30747"/>
                  </a:cubicBezTo>
                  <a:cubicBezTo>
                    <a:pt x="34886" y="30847"/>
                    <a:pt x="35036" y="30880"/>
                    <a:pt x="35103" y="30991"/>
                  </a:cubicBezTo>
                  <a:cubicBezTo>
                    <a:pt x="35141" y="31060"/>
                    <a:pt x="35141" y="31141"/>
                    <a:pt x="35158" y="31218"/>
                  </a:cubicBezTo>
                  <a:cubicBezTo>
                    <a:pt x="35184" y="31334"/>
                    <a:pt x="35246" y="31439"/>
                    <a:pt x="35308" y="31542"/>
                  </a:cubicBezTo>
                  <a:lnTo>
                    <a:pt x="35957" y="32621"/>
                  </a:lnTo>
                  <a:cubicBezTo>
                    <a:pt x="36037" y="32752"/>
                    <a:pt x="36154" y="32900"/>
                    <a:pt x="36299" y="32900"/>
                  </a:cubicBezTo>
                  <a:cubicBezTo>
                    <a:pt x="36313" y="32900"/>
                    <a:pt x="36328" y="32899"/>
                    <a:pt x="36343" y="32896"/>
                  </a:cubicBezTo>
                  <a:cubicBezTo>
                    <a:pt x="36489" y="32866"/>
                    <a:pt x="36551" y="32701"/>
                    <a:pt x="36632" y="32576"/>
                  </a:cubicBezTo>
                  <a:cubicBezTo>
                    <a:pt x="36686" y="32496"/>
                    <a:pt x="36792" y="32429"/>
                    <a:pt x="36881" y="32429"/>
                  </a:cubicBezTo>
                  <a:cubicBezTo>
                    <a:pt x="36927" y="32429"/>
                    <a:pt x="36968" y="32446"/>
                    <a:pt x="36994" y="32489"/>
                  </a:cubicBezTo>
                  <a:cubicBezTo>
                    <a:pt x="36937" y="32690"/>
                    <a:pt x="37110" y="32902"/>
                    <a:pt x="37311" y="32958"/>
                  </a:cubicBezTo>
                  <a:cubicBezTo>
                    <a:pt x="37364" y="32972"/>
                    <a:pt x="37418" y="32978"/>
                    <a:pt x="37472" y="32978"/>
                  </a:cubicBezTo>
                  <a:cubicBezTo>
                    <a:pt x="37626" y="32978"/>
                    <a:pt x="37782" y="32929"/>
                    <a:pt x="37926" y="32870"/>
                  </a:cubicBezTo>
                  <a:cubicBezTo>
                    <a:pt x="38076" y="32811"/>
                    <a:pt x="38243" y="32742"/>
                    <a:pt x="38399" y="32742"/>
                  </a:cubicBezTo>
                  <a:cubicBezTo>
                    <a:pt x="38470" y="32742"/>
                    <a:pt x="38539" y="32757"/>
                    <a:pt x="38603" y="32793"/>
                  </a:cubicBezTo>
                  <a:cubicBezTo>
                    <a:pt x="38856" y="32934"/>
                    <a:pt x="38869" y="33320"/>
                    <a:pt x="39109" y="33481"/>
                  </a:cubicBezTo>
                  <a:cubicBezTo>
                    <a:pt x="39210" y="33549"/>
                    <a:pt x="39345" y="33570"/>
                    <a:pt x="39426" y="33663"/>
                  </a:cubicBezTo>
                  <a:cubicBezTo>
                    <a:pt x="39497" y="33742"/>
                    <a:pt x="39512" y="33860"/>
                    <a:pt x="39574" y="33950"/>
                  </a:cubicBezTo>
                  <a:cubicBezTo>
                    <a:pt x="39681" y="34110"/>
                    <a:pt x="39869" y="34129"/>
                    <a:pt x="40072" y="34129"/>
                  </a:cubicBezTo>
                  <a:cubicBezTo>
                    <a:pt x="40135" y="34129"/>
                    <a:pt x="40201" y="34127"/>
                    <a:pt x="40265" y="34127"/>
                  </a:cubicBezTo>
                  <a:cubicBezTo>
                    <a:pt x="40344" y="34127"/>
                    <a:pt x="40422" y="34130"/>
                    <a:pt x="40495" y="34143"/>
                  </a:cubicBezTo>
                  <a:cubicBezTo>
                    <a:pt x="40697" y="34177"/>
                    <a:pt x="40866" y="34314"/>
                    <a:pt x="40969" y="34490"/>
                  </a:cubicBezTo>
                  <a:cubicBezTo>
                    <a:pt x="40975" y="34487"/>
                    <a:pt x="40982" y="34487"/>
                    <a:pt x="40988" y="34487"/>
                  </a:cubicBezTo>
                  <a:cubicBezTo>
                    <a:pt x="41067" y="34490"/>
                    <a:pt x="41114" y="34539"/>
                    <a:pt x="41151" y="34607"/>
                  </a:cubicBezTo>
                  <a:cubicBezTo>
                    <a:pt x="41162" y="34577"/>
                    <a:pt x="41166" y="34547"/>
                    <a:pt x="41177" y="34517"/>
                  </a:cubicBezTo>
                  <a:cubicBezTo>
                    <a:pt x="41637" y="34438"/>
                    <a:pt x="42051" y="34194"/>
                    <a:pt x="42451" y="33954"/>
                  </a:cubicBezTo>
                  <a:cubicBezTo>
                    <a:pt x="42573" y="33881"/>
                    <a:pt x="42708" y="33787"/>
                    <a:pt x="42719" y="33648"/>
                  </a:cubicBezTo>
                  <a:cubicBezTo>
                    <a:pt x="42726" y="33594"/>
                    <a:pt x="42713" y="33534"/>
                    <a:pt x="42743" y="33491"/>
                  </a:cubicBezTo>
                  <a:cubicBezTo>
                    <a:pt x="42765" y="33459"/>
                    <a:pt x="42796" y="33448"/>
                    <a:pt x="42832" y="33448"/>
                  </a:cubicBezTo>
                  <a:cubicBezTo>
                    <a:pt x="42895" y="33448"/>
                    <a:pt x="42973" y="33482"/>
                    <a:pt x="43038" y="33496"/>
                  </a:cubicBezTo>
                  <a:cubicBezTo>
                    <a:pt x="43059" y="33500"/>
                    <a:pt x="43078" y="33501"/>
                    <a:pt x="43098" y="33501"/>
                  </a:cubicBezTo>
                  <a:cubicBezTo>
                    <a:pt x="43333" y="33501"/>
                    <a:pt x="43500" y="33218"/>
                    <a:pt x="43724" y="33103"/>
                  </a:cubicBezTo>
                  <a:cubicBezTo>
                    <a:pt x="43813" y="33059"/>
                    <a:pt x="43907" y="33042"/>
                    <a:pt x="44004" y="33042"/>
                  </a:cubicBezTo>
                  <a:cubicBezTo>
                    <a:pt x="44290" y="33042"/>
                    <a:pt x="44605" y="33186"/>
                    <a:pt x="44888" y="33186"/>
                  </a:cubicBezTo>
                  <a:cubicBezTo>
                    <a:pt x="44995" y="33186"/>
                    <a:pt x="45099" y="33165"/>
                    <a:pt x="45194" y="33108"/>
                  </a:cubicBezTo>
                  <a:cubicBezTo>
                    <a:pt x="45245" y="33290"/>
                    <a:pt x="45299" y="33470"/>
                    <a:pt x="45350" y="33650"/>
                  </a:cubicBezTo>
                  <a:cubicBezTo>
                    <a:pt x="45386" y="33625"/>
                    <a:pt x="45423" y="33614"/>
                    <a:pt x="45460" y="33614"/>
                  </a:cubicBezTo>
                  <a:cubicBezTo>
                    <a:pt x="45623" y="33614"/>
                    <a:pt x="45797" y="33814"/>
                    <a:pt x="45982" y="33866"/>
                  </a:cubicBezTo>
                  <a:cubicBezTo>
                    <a:pt x="46028" y="33879"/>
                    <a:pt x="46074" y="33883"/>
                    <a:pt x="46121" y="33883"/>
                  </a:cubicBezTo>
                  <a:cubicBezTo>
                    <a:pt x="46180" y="33883"/>
                    <a:pt x="46240" y="33877"/>
                    <a:pt x="46299" y="33875"/>
                  </a:cubicBezTo>
                  <a:cubicBezTo>
                    <a:pt x="46315" y="33874"/>
                    <a:pt x="46331" y="33874"/>
                    <a:pt x="46348" y="33874"/>
                  </a:cubicBezTo>
                  <a:cubicBezTo>
                    <a:pt x="46588" y="33874"/>
                    <a:pt x="46829" y="33940"/>
                    <a:pt x="47067" y="33940"/>
                  </a:cubicBezTo>
                  <a:cubicBezTo>
                    <a:pt x="47133" y="33940"/>
                    <a:pt x="47200" y="33935"/>
                    <a:pt x="47265" y="33922"/>
                  </a:cubicBezTo>
                  <a:cubicBezTo>
                    <a:pt x="47583" y="33860"/>
                    <a:pt x="47859" y="33448"/>
                    <a:pt x="47630" y="33219"/>
                  </a:cubicBezTo>
                  <a:cubicBezTo>
                    <a:pt x="47565" y="33155"/>
                    <a:pt x="47473" y="33116"/>
                    <a:pt x="47426" y="33037"/>
                  </a:cubicBezTo>
                  <a:cubicBezTo>
                    <a:pt x="47392" y="32975"/>
                    <a:pt x="47392" y="32898"/>
                    <a:pt x="47403" y="32827"/>
                  </a:cubicBezTo>
                  <a:cubicBezTo>
                    <a:pt x="47473" y="32319"/>
                    <a:pt x="47902" y="31951"/>
                    <a:pt x="48300" y="31629"/>
                  </a:cubicBezTo>
                  <a:cubicBezTo>
                    <a:pt x="48973" y="31989"/>
                    <a:pt x="49680" y="32358"/>
                    <a:pt x="50441" y="32369"/>
                  </a:cubicBezTo>
                  <a:cubicBezTo>
                    <a:pt x="50481" y="32647"/>
                    <a:pt x="50522" y="32926"/>
                    <a:pt x="50561" y="33204"/>
                  </a:cubicBezTo>
                  <a:cubicBezTo>
                    <a:pt x="50576" y="33200"/>
                    <a:pt x="50591" y="33199"/>
                    <a:pt x="50606" y="33199"/>
                  </a:cubicBezTo>
                  <a:cubicBezTo>
                    <a:pt x="50726" y="33199"/>
                    <a:pt x="50842" y="33314"/>
                    <a:pt x="50828" y="33436"/>
                  </a:cubicBezTo>
                  <a:cubicBezTo>
                    <a:pt x="50838" y="33435"/>
                    <a:pt x="50847" y="33434"/>
                    <a:pt x="50856" y="33434"/>
                  </a:cubicBezTo>
                  <a:cubicBezTo>
                    <a:pt x="51019" y="33434"/>
                    <a:pt x="51157" y="33559"/>
                    <a:pt x="51295" y="33652"/>
                  </a:cubicBezTo>
                  <a:cubicBezTo>
                    <a:pt x="51383" y="33711"/>
                    <a:pt x="51495" y="33757"/>
                    <a:pt x="51597" y="33757"/>
                  </a:cubicBezTo>
                  <a:cubicBezTo>
                    <a:pt x="51665" y="33757"/>
                    <a:pt x="51729" y="33736"/>
                    <a:pt x="51778" y="33684"/>
                  </a:cubicBezTo>
                  <a:cubicBezTo>
                    <a:pt x="51818" y="33639"/>
                    <a:pt x="51838" y="33579"/>
                    <a:pt x="51872" y="33528"/>
                  </a:cubicBezTo>
                  <a:cubicBezTo>
                    <a:pt x="51970" y="33382"/>
                    <a:pt x="52165" y="33339"/>
                    <a:pt x="52343" y="33326"/>
                  </a:cubicBezTo>
                  <a:cubicBezTo>
                    <a:pt x="52410" y="33321"/>
                    <a:pt x="52477" y="33319"/>
                    <a:pt x="52544" y="33319"/>
                  </a:cubicBezTo>
                  <a:cubicBezTo>
                    <a:pt x="53293" y="33319"/>
                    <a:pt x="54042" y="33613"/>
                    <a:pt x="54586" y="34130"/>
                  </a:cubicBezTo>
                  <a:cubicBezTo>
                    <a:pt x="54668" y="34205"/>
                    <a:pt x="54749" y="34290"/>
                    <a:pt x="54856" y="34320"/>
                  </a:cubicBezTo>
                  <a:cubicBezTo>
                    <a:pt x="54895" y="34332"/>
                    <a:pt x="54935" y="34337"/>
                    <a:pt x="54976" y="34337"/>
                  </a:cubicBezTo>
                  <a:cubicBezTo>
                    <a:pt x="55069" y="34337"/>
                    <a:pt x="55165" y="34314"/>
                    <a:pt x="55261" y="34314"/>
                  </a:cubicBezTo>
                  <a:cubicBezTo>
                    <a:pt x="55264" y="34314"/>
                    <a:pt x="55267" y="34314"/>
                    <a:pt x="55270" y="34314"/>
                  </a:cubicBezTo>
                  <a:cubicBezTo>
                    <a:pt x="55582" y="34321"/>
                    <a:pt x="55875" y="34590"/>
                    <a:pt x="56163" y="34590"/>
                  </a:cubicBezTo>
                  <a:cubicBezTo>
                    <a:pt x="56216" y="34590"/>
                    <a:pt x="56270" y="34580"/>
                    <a:pt x="56324" y="34558"/>
                  </a:cubicBezTo>
                  <a:cubicBezTo>
                    <a:pt x="56440" y="34511"/>
                    <a:pt x="56527" y="34412"/>
                    <a:pt x="56641" y="34363"/>
                  </a:cubicBezTo>
                  <a:cubicBezTo>
                    <a:pt x="56728" y="34326"/>
                    <a:pt x="56824" y="34320"/>
                    <a:pt x="56920" y="34320"/>
                  </a:cubicBezTo>
                  <a:cubicBezTo>
                    <a:pt x="56961" y="34320"/>
                    <a:pt x="57002" y="34321"/>
                    <a:pt x="57042" y="34321"/>
                  </a:cubicBezTo>
                  <a:cubicBezTo>
                    <a:pt x="57059" y="34321"/>
                    <a:pt x="57075" y="34321"/>
                    <a:pt x="57091" y="34320"/>
                  </a:cubicBezTo>
                  <a:cubicBezTo>
                    <a:pt x="57547" y="34303"/>
                    <a:pt x="57944" y="34023"/>
                    <a:pt x="58349" y="33810"/>
                  </a:cubicBezTo>
                  <a:cubicBezTo>
                    <a:pt x="58603" y="33677"/>
                    <a:pt x="58900" y="33570"/>
                    <a:pt x="59181" y="33570"/>
                  </a:cubicBezTo>
                  <a:cubicBezTo>
                    <a:pt x="59347" y="33570"/>
                    <a:pt x="59508" y="33608"/>
                    <a:pt x="59651" y="33699"/>
                  </a:cubicBezTo>
                  <a:cubicBezTo>
                    <a:pt x="59737" y="33755"/>
                    <a:pt x="59814" y="33828"/>
                    <a:pt x="59913" y="33858"/>
                  </a:cubicBezTo>
                  <a:cubicBezTo>
                    <a:pt x="60037" y="33896"/>
                    <a:pt x="60176" y="33858"/>
                    <a:pt x="60298" y="33903"/>
                  </a:cubicBezTo>
                  <a:cubicBezTo>
                    <a:pt x="60407" y="33943"/>
                    <a:pt x="60476" y="34040"/>
                    <a:pt x="60538" y="34149"/>
                  </a:cubicBezTo>
                  <a:cubicBezTo>
                    <a:pt x="60588" y="34137"/>
                    <a:pt x="60638" y="34133"/>
                    <a:pt x="60689" y="34133"/>
                  </a:cubicBezTo>
                  <a:cubicBezTo>
                    <a:pt x="60793" y="34133"/>
                    <a:pt x="60898" y="34150"/>
                    <a:pt x="61003" y="34158"/>
                  </a:cubicBezTo>
                  <a:cubicBezTo>
                    <a:pt x="61034" y="34160"/>
                    <a:pt x="61066" y="34161"/>
                    <a:pt x="61097" y="34161"/>
                  </a:cubicBezTo>
                  <a:cubicBezTo>
                    <a:pt x="61416" y="34161"/>
                    <a:pt x="61735" y="34053"/>
                    <a:pt x="61987" y="33858"/>
                  </a:cubicBezTo>
                  <a:cubicBezTo>
                    <a:pt x="62413" y="33526"/>
                    <a:pt x="62623" y="32986"/>
                    <a:pt x="62726" y="32454"/>
                  </a:cubicBezTo>
                  <a:cubicBezTo>
                    <a:pt x="62745" y="32347"/>
                    <a:pt x="62764" y="32234"/>
                    <a:pt x="62824" y="32141"/>
                  </a:cubicBezTo>
                  <a:cubicBezTo>
                    <a:pt x="62895" y="32030"/>
                    <a:pt x="63013" y="31961"/>
                    <a:pt x="63094" y="31859"/>
                  </a:cubicBezTo>
                  <a:cubicBezTo>
                    <a:pt x="63285" y="31621"/>
                    <a:pt x="63199" y="31216"/>
                    <a:pt x="62929" y="31077"/>
                  </a:cubicBezTo>
                  <a:cubicBezTo>
                    <a:pt x="62835" y="30907"/>
                    <a:pt x="62895" y="30661"/>
                    <a:pt x="63056" y="30550"/>
                  </a:cubicBezTo>
                  <a:cubicBezTo>
                    <a:pt x="63214" y="30440"/>
                    <a:pt x="63416" y="30417"/>
                    <a:pt x="63608" y="30395"/>
                  </a:cubicBezTo>
                  <a:cubicBezTo>
                    <a:pt x="63948" y="30360"/>
                    <a:pt x="64291" y="30328"/>
                    <a:pt x="64633" y="30328"/>
                  </a:cubicBezTo>
                  <a:cubicBezTo>
                    <a:pt x="64888" y="30328"/>
                    <a:pt x="65142" y="30346"/>
                    <a:pt x="65393" y="30393"/>
                  </a:cubicBezTo>
                  <a:cubicBezTo>
                    <a:pt x="65978" y="30505"/>
                    <a:pt x="66554" y="30800"/>
                    <a:pt x="66878" y="31304"/>
                  </a:cubicBezTo>
                  <a:cubicBezTo>
                    <a:pt x="67030" y="31542"/>
                    <a:pt x="67122" y="31816"/>
                    <a:pt x="67281" y="32049"/>
                  </a:cubicBezTo>
                  <a:cubicBezTo>
                    <a:pt x="67347" y="32148"/>
                    <a:pt x="67426" y="32240"/>
                    <a:pt x="67469" y="32349"/>
                  </a:cubicBezTo>
                  <a:cubicBezTo>
                    <a:pt x="67497" y="32424"/>
                    <a:pt x="67508" y="32504"/>
                    <a:pt x="67521" y="32583"/>
                  </a:cubicBezTo>
                  <a:cubicBezTo>
                    <a:pt x="67587" y="32962"/>
                    <a:pt x="67724" y="33326"/>
                    <a:pt x="67925" y="33654"/>
                  </a:cubicBezTo>
                  <a:cubicBezTo>
                    <a:pt x="67970" y="33729"/>
                    <a:pt x="68020" y="33802"/>
                    <a:pt x="68045" y="33885"/>
                  </a:cubicBezTo>
                  <a:cubicBezTo>
                    <a:pt x="68075" y="33978"/>
                    <a:pt x="68075" y="34083"/>
                    <a:pt x="68135" y="34158"/>
                  </a:cubicBezTo>
                  <a:cubicBezTo>
                    <a:pt x="68176" y="34207"/>
                    <a:pt x="68238" y="34235"/>
                    <a:pt x="68296" y="34260"/>
                  </a:cubicBezTo>
                  <a:cubicBezTo>
                    <a:pt x="68519" y="34357"/>
                    <a:pt x="68744" y="34455"/>
                    <a:pt x="68967" y="34552"/>
                  </a:cubicBezTo>
                  <a:cubicBezTo>
                    <a:pt x="69271" y="34685"/>
                    <a:pt x="69586" y="34824"/>
                    <a:pt x="69811" y="35070"/>
                  </a:cubicBezTo>
                  <a:cubicBezTo>
                    <a:pt x="70057" y="35336"/>
                    <a:pt x="70192" y="35724"/>
                    <a:pt x="70522" y="35878"/>
                  </a:cubicBezTo>
                  <a:cubicBezTo>
                    <a:pt x="70629" y="35928"/>
                    <a:pt x="70746" y="35947"/>
                    <a:pt x="70865" y="35947"/>
                  </a:cubicBezTo>
                  <a:cubicBezTo>
                    <a:pt x="70984" y="35947"/>
                    <a:pt x="71106" y="35928"/>
                    <a:pt x="71223" y="35904"/>
                  </a:cubicBezTo>
                  <a:cubicBezTo>
                    <a:pt x="71585" y="35829"/>
                    <a:pt x="71936" y="35704"/>
                    <a:pt x="72266" y="35533"/>
                  </a:cubicBezTo>
                  <a:cubicBezTo>
                    <a:pt x="72339" y="35494"/>
                    <a:pt x="72414" y="35454"/>
                    <a:pt x="72495" y="35454"/>
                  </a:cubicBezTo>
                  <a:cubicBezTo>
                    <a:pt x="72654" y="35454"/>
                    <a:pt x="72778" y="35612"/>
                    <a:pt x="72795" y="35771"/>
                  </a:cubicBezTo>
                  <a:cubicBezTo>
                    <a:pt x="72813" y="35929"/>
                    <a:pt x="72750" y="36084"/>
                    <a:pt x="72693" y="36231"/>
                  </a:cubicBezTo>
                  <a:cubicBezTo>
                    <a:pt x="72547" y="36591"/>
                    <a:pt x="72403" y="36951"/>
                    <a:pt x="72260" y="37311"/>
                  </a:cubicBezTo>
                  <a:cubicBezTo>
                    <a:pt x="72086" y="37744"/>
                    <a:pt x="71833" y="38241"/>
                    <a:pt x="71371" y="38303"/>
                  </a:cubicBezTo>
                  <a:cubicBezTo>
                    <a:pt x="71331" y="38309"/>
                    <a:pt x="71290" y="38311"/>
                    <a:pt x="71249" y="38311"/>
                  </a:cubicBezTo>
                  <a:cubicBezTo>
                    <a:pt x="71162" y="38311"/>
                    <a:pt x="71073" y="38302"/>
                    <a:pt x="70986" y="38302"/>
                  </a:cubicBezTo>
                  <a:cubicBezTo>
                    <a:pt x="70910" y="38302"/>
                    <a:pt x="70836" y="38308"/>
                    <a:pt x="70764" y="38333"/>
                  </a:cubicBezTo>
                  <a:cubicBezTo>
                    <a:pt x="70679" y="38363"/>
                    <a:pt x="70601" y="38419"/>
                    <a:pt x="70535" y="38485"/>
                  </a:cubicBezTo>
                  <a:cubicBezTo>
                    <a:pt x="70282" y="38736"/>
                    <a:pt x="70190" y="39113"/>
                    <a:pt x="70212" y="39469"/>
                  </a:cubicBezTo>
                  <a:cubicBezTo>
                    <a:pt x="70224" y="39726"/>
                    <a:pt x="70293" y="39974"/>
                    <a:pt x="70372" y="40221"/>
                  </a:cubicBezTo>
                  <a:cubicBezTo>
                    <a:pt x="70436" y="40180"/>
                    <a:pt x="70501" y="40144"/>
                    <a:pt x="70571" y="40118"/>
                  </a:cubicBezTo>
                  <a:cubicBezTo>
                    <a:pt x="70692" y="40072"/>
                    <a:pt x="70820" y="40050"/>
                    <a:pt x="70949" y="40050"/>
                  </a:cubicBezTo>
                  <a:cubicBezTo>
                    <a:pt x="71208" y="40050"/>
                    <a:pt x="71469" y="40140"/>
                    <a:pt x="71666" y="40309"/>
                  </a:cubicBezTo>
                  <a:cubicBezTo>
                    <a:pt x="71726" y="40360"/>
                    <a:pt x="71782" y="40420"/>
                    <a:pt x="71853" y="40456"/>
                  </a:cubicBezTo>
                  <a:cubicBezTo>
                    <a:pt x="71904" y="40482"/>
                    <a:pt x="71957" y="40493"/>
                    <a:pt x="72011" y="40493"/>
                  </a:cubicBezTo>
                  <a:cubicBezTo>
                    <a:pt x="72195" y="40493"/>
                    <a:pt x="72384" y="40362"/>
                    <a:pt x="72500" y="40206"/>
                  </a:cubicBezTo>
                  <a:cubicBezTo>
                    <a:pt x="72650" y="40004"/>
                    <a:pt x="72742" y="39758"/>
                    <a:pt x="72932" y="39593"/>
                  </a:cubicBezTo>
                  <a:cubicBezTo>
                    <a:pt x="73052" y="39488"/>
                    <a:pt x="73202" y="39426"/>
                    <a:pt x="73337" y="39342"/>
                  </a:cubicBezTo>
                  <a:cubicBezTo>
                    <a:pt x="73457" y="39267"/>
                    <a:pt x="73569" y="39175"/>
                    <a:pt x="73669" y="39077"/>
                  </a:cubicBezTo>
                  <a:cubicBezTo>
                    <a:pt x="73862" y="38886"/>
                    <a:pt x="74027" y="38672"/>
                    <a:pt x="74190" y="38457"/>
                  </a:cubicBezTo>
                  <a:cubicBezTo>
                    <a:pt x="74526" y="38014"/>
                    <a:pt x="74863" y="37573"/>
                    <a:pt x="75199" y="37131"/>
                  </a:cubicBezTo>
                  <a:cubicBezTo>
                    <a:pt x="75313" y="36979"/>
                    <a:pt x="75433" y="36818"/>
                    <a:pt x="75454" y="36630"/>
                  </a:cubicBezTo>
                  <a:cubicBezTo>
                    <a:pt x="75469" y="36480"/>
                    <a:pt x="75428" y="36309"/>
                    <a:pt x="75527" y="36195"/>
                  </a:cubicBezTo>
                  <a:cubicBezTo>
                    <a:pt x="75617" y="36090"/>
                    <a:pt x="75782" y="36090"/>
                    <a:pt x="75887" y="36002"/>
                  </a:cubicBezTo>
                  <a:cubicBezTo>
                    <a:pt x="76048" y="35867"/>
                    <a:pt x="76013" y="35584"/>
                    <a:pt x="76180" y="35458"/>
                  </a:cubicBezTo>
                  <a:cubicBezTo>
                    <a:pt x="76266" y="35392"/>
                    <a:pt x="76384" y="35387"/>
                    <a:pt x="76478" y="35334"/>
                  </a:cubicBezTo>
                  <a:cubicBezTo>
                    <a:pt x="76641" y="35237"/>
                    <a:pt x="76686" y="35025"/>
                    <a:pt x="76710" y="34839"/>
                  </a:cubicBezTo>
                  <a:cubicBezTo>
                    <a:pt x="76817" y="34014"/>
                    <a:pt x="76840" y="33178"/>
                    <a:pt x="76783" y="32347"/>
                  </a:cubicBezTo>
                  <a:lnTo>
                    <a:pt x="76783" y="32347"/>
                  </a:lnTo>
                  <a:cubicBezTo>
                    <a:pt x="76785" y="32347"/>
                    <a:pt x="76788" y="32347"/>
                    <a:pt x="76791" y="32347"/>
                  </a:cubicBezTo>
                  <a:cubicBezTo>
                    <a:pt x="76947" y="32347"/>
                    <a:pt x="77038" y="32173"/>
                    <a:pt x="77093" y="32026"/>
                  </a:cubicBezTo>
                  <a:cubicBezTo>
                    <a:pt x="77207" y="31722"/>
                    <a:pt x="77322" y="31407"/>
                    <a:pt x="77284" y="31085"/>
                  </a:cubicBezTo>
                  <a:cubicBezTo>
                    <a:pt x="77258" y="30882"/>
                    <a:pt x="77172" y="30691"/>
                    <a:pt x="77085" y="30507"/>
                  </a:cubicBezTo>
                  <a:cubicBezTo>
                    <a:pt x="77009" y="30348"/>
                    <a:pt x="76867" y="30169"/>
                    <a:pt x="76713" y="30169"/>
                  </a:cubicBezTo>
                  <a:cubicBezTo>
                    <a:pt x="76684" y="30169"/>
                    <a:pt x="76654" y="30175"/>
                    <a:pt x="76624" y="30190"/>
                  </a:cubicBezTo>
                  <a:cubicBezTo>
                    <a:pt x="76663" y="29982"/>
                    <a:pt x="76521" y="29770"/>
                    <a:pt x="76333" y="29671"/>
                  </a:cubicBezTo>
                  <a:cubicBezTo>
                    <a:pt x="76198" y="29600"/>
                    <a:pt x="76045" y="29576"/>
                    <a:pt x="75890" y="29576"/>
                  </a:cubicBezTo>
                  <a:cubicBezTo>
                    <a:pt x="75831" y="29576"/>
                    <a:pt x="75771" y="29580"/>
                    <a:pt x="75711" y="29585"/>
                  </a:cubicBezTo>
                  <a:cubicBezTo>
                    <a:pt x="75683" y="29843"/>
                    <a:pt x="75458" y="30065"/>
                    <a:pt x="75201" y="30093"/>
                  </a:cubicBezTo>
                  <a:cubicBezTo>
                    <a:pt x="75229" y="30211"/>
                    <a:pt x="75242" y="30367"/>
                    <a:pt x="75135" y="30423"/>
                  </a:cubicBezTo>
                  <a:cubicBezTo>
                    <a:pt x="75113" y="30434"/>
                    <a:pt x="75092" y="30440"/>
                    <a:pt x="75072" y="30440"/>
                  </a:cubicBezTo>
                  <a:cubicBezTo>
                    <a:pt x="74939" y="30440"/>
                    <a:pt x="74853" y="30215"/>
                    <a:pt x="74871" y="30053"/>
                  </a:cubicBezTo>
                  <a:cubicBezTo>
                    <a:pt x="74895" y="29866"/>
                    <a:pt x="74876" y="29596"/>
                    <a:pt x="74689" y="29594"/>
                  </a:cubicBezTo>
                  <a:cubicBezTo>
                    <a:pt x="74689" y="29594"/>
                    <a:pt x="74688" y="29594"/>
                    <a:pt x="74687" y="29594"/>
                  </a:cubicBezTo>
                  <a:cubicBezTo>
                    <a:pt x="74490" y="29594"/>
                    <a:pt x="74482" y="29888"/>
                    <a:pt x="74544" y="30076"/>
                  </a:cubicBezTo>
                  <a:cubicBezTo>
                    <a:pt x="74518" y="30084"/>
                    <a:pt x="74492" y="30087"/>
                    <a:pt x="74467" y="30087"/>
                  </a:cubicBezTo>
                  <a:cubicBezTo>
                    <a:pt x="74309" y="30087"/>
                    <a:pt x="74159" y="29948"/>
                    <a:pt x="74115" y="29789"/>
                  </a:cubicBezTo>
                  <a:cubicBezTo>
                    <a:pt x="74062" y="29605"/>
                    <a:pt x="74109" y="29410"/>
                    <a:pt x="74156" y="29223"/>
                  </a:cubicBezTo>
                  <a:lnTo>
                    <a:pt x="74156" y="29223"/>
                  </a:lnTo>
                  <a:cubicBezTo>
                    <a:pt x="74050" y="29240"/>
                    <a:pt x="73943" y="29256"/>
                    <a:pt x="73836" y="29256"/>
                  </a:cubicBezTo>
                  <a:cubicBezTo>
                    <a:pt x="73763" y="29256"/>
                    <a:pt x="73691" y="29249"/>
                    <a:pt x="73620" y="29228"/>
                  </a:cubicBezTo>
                  <a:cubicBezTo>
                    <a:pt x="73449" y="29174"/>
                    <a:pt x="73295" y="29016"/>
                    <a:pt x="73310" y="28836"/>
                  </a:cubicBezTo>
                  <a:cubicBezTo>
                    <a:pt x="73322" y="28669"/>
                    <a:pt x="73470" y="28549"/>
                    <a:pt x="73607" y="28452"/>
                  </a:cubicBezTo>
                  <a:cubicBezTo>
                    <a:pt x="73993" y="28180"/>
                    <a:pt x="74428" y="27904"/>
                    <a:pt x="74574" y="27454"/>
                  </a:cubicBezTo>
                  <a:cubicBezTo>
                    <a:pt x="74634" y="27269"/>
                    <a:pt x="74642" y="27062"/>
                    <a:pt x="74758" y="26907"/>
                  </a:cubicBezTo>
                  <a:cubicBezTo>
                    <a:pt x="74906" y="26706"/>
                    <a:pt x="75189" y="26648"/>
                    <a:pt x="75356" y="26464"/>
                  </a:cubicBezTo>
                  <a:cubicBezTo>
                    <a:pt x="75531" y="26273"/>
                    <a:pt x="75559" y="25973"/>
                    <a:pt x="75763" y="25813"/>
                  </a:cubicBezTo>
                  <a:cubicBezTo>
                    <a:pt x="75968" y="25652"/>
                    <a:pt x="76290" y="25690"/>
                    <a:pt x="76480" y="25508"/>
                  </a:cubicBezTo>
                  <a:cubicBezTo>
                    <a:pt x="76594" y="25401"/>
                    <a:pt x="76633" y="25238"/>
                    <a:pt x="76718" y="25106"/>
                  </a:cubicBezTo>
                  <a:cubicBezTo>
                    <a:pt x="76950" y="24748"/>
                    <a:pt x="77477" y="24679"/>
                    <a:pt x="77715" y="24326"/>
                  </a:cubicBezTo>
                  <a:cubicBezTo>
                    <a:pt x="77802" y="24195"/>
                    <a:pt x="77852" y="24026"/>
                    <a:pt x="77987" y="23947"/>
                  </a:cubicBezTo>
                  <a:cubicBezTo>
                    <a:pt x="78058" y="23906"/>
                    <a:pt x="78142" y="23897"/>
                    <a:pt x="78226" y="23897"/>
                  </a:cubicBezTo>
                  <a:cubicBezTo>
                    <a:pt x="78254" y="23897"/>
                    <a:pt x="78281" y="23898"/>
                    <a:pt x="78308" y="23899"/>
                  </a:cubicBezTo>
                  <a:cubicBezTo>
                    <a:pt x="78724" y="23917"/>
                    <a:pt x="79103" y="23936"/>
                    <a:pt x="79518" y="23953"/>
                  </a:cubicBezTo>
                  <a:cubicBezTo>
                    <a:pt x="79566" y="23937"/>
                    <a:pt x="79613" y="23930"/>
                    <a:pt x="79659" y="23930"/>
                  </a:cubicBezTo>
                  <a:cubicBezTo>
                    <a:pt x="79932" y="23930"/>
                    <a:pt x="80186" y="24179"/>
                    <a:pt x="80448" y="24315"/>
                  </a:cubicBezTo>
                  <a:cubicBezTo>
                    <a:pt x="80550" y="24369"/>
                    <a:pt x="80665" y="24407"/>
                    <a:pt x="80779" y="24407"/>
                  </a:cubicBezTo>
                  <a:cubicBezTo>
                    <a:pt x="80819" y="24407"/>
                    <a:pt x="80859" y="24402"/>
                    <a:pt x="80898" y="24392"/>
                  </a:cubicBezTo>
                  <a:cubicBezTo>
                    <a:pt x="81048" y="24354"/>
                    <a:pt x="81181" y="24219"/>
                    <a:pt x="81179" y="24062"/>
                  </a:cubicBezTo>
                  <a:cubicBezTo>
                    <a:pt x="81284" y="24021"/>
                    <a:pt x="81397" y="24001"/>
                    <a:pt x="81510" y="24001"/>
                  </a:cubicBezTo>
                  <a:cubicBezTo>
                    <a:pt x="81753" y="24001"/>
                    <a:pt x="81996" y="24093"/>
                    <a:pt x="82169" y="24266"/>
                  </a:cubicBezTo>
                  <a:cubicBezTo>
                    <a:pt x="82205" y="24300"/>
                    <a:pt x="82239" y="24341"/>
                    <a:pt x="82284" y="24360"/>
                  </a:cubicBezTo>
                  <a:cubicBezTo>
                    <a:pt x="82305" y="24369"/>
                    <a:pt x="82326" y="24373"/>
                    <a:pt x="82347" y="24373"/>
                  </a:cubicBezTo>
                  <a:cubicBezTo>
                    <a:pt x="82441" y="24373"/>
                    <a:pt x="82534" y="24295"/>
                    <a:pt x="82578" y="24206"/>
                  </a:cubicBezTo>
                  <a:cubicBezTo>
                    <a:pt x="82634" y="24096"/>
                    <a:pt x="82642" y="23970"/>
                    <a:pt x="82689" y="23857"/>
                  </a:cubicBezTo>
                  <a:cubicBezTo>
                    <a:pt x="82772" y="23658"/>
                    <a:pt x="82981" y="23520"/>
                    <a:pt x="83196" y="23520"/>
                  </a:cubicBezTo>
                  <a:cubicBezTo>
                    <a:pt x="83199" y="23520"/>
                    <a:pt x="83202" y="23520"/>
                    <a:pt x="83206" y="23520"/>
                  </a:cubicBezTo>
                  <a:cubicBezTo>
                    <a:pt x="83424" y="23522"/>
                    <a:pt x="83634" y="23670"/>
                    <a:pt x="83709" y="23876"/>
                  </a:cubicBezTo>
                  <a:cubicBezTo>
                    <a:pt x="83731" y="23927"/>
                    <a:pt x="83746" y="23987"/>
                    <a:pt x="83795" y="24011"/>
                  </a:cubicBezTo>
                  <a:cubicBezTo>
                    <a:pt x="83814" y="24021"/>
                    <a:pt x="83835" y="24024"/>
                    <a:pt x="83857" y="24024"/>
                  </a:cubicBezTo>
                  <a:cubicBezTo>
                    <a:pt x="83872" y="24024"/>
                    <a:pt x="83887" y="24022"/>
                    <a:pt x="83902" y="24021"/>
                  </a:cubicBezTo>
                  <a:cubicBezTo>
                    <a:pt x="84110" y="23998"/>
                    <a:pt x="84316" y="23974"/>
                    <a:pt x="84523" y="23951"/>
                  </a:cubicBezTo>
                  <a:lnTo>
                    <a:pt x="84523" y="23951"/>
                  </a:lnTo>
                  <a:cubicBezTo>
                    <a:pt x="84461" y="24039"/>
                    <a:pt x="84463" y="24169"/>
                    <a:pt x="84528" y="24255"/>
                  </a:cubicBezTo>
                  <a:cubicBezTo>
                    <a:pt x="84558" y="24296"/>
                    <a:pt x="84598" y="24326"/>
                    <a:pt x="84620" y="24369"/>
                  </a:cubicBezTo>
                  <a:cubicBezTo>
                    <a:pt x="84701" y="24542"/>
                    <a:pt x="84446" y="24671"/>
                    <a:pt x="84256" y="24692"/>
                  </a:cubicBezTo>
                  <a:cubicBezTo>
                    <a:pt x="84301" y="24821"/>
                    <a:pt x="84346" y="24949"/>
                    <a:pt x="84393" y="25078"/>
                  </a:cubicBezTo>
                  <a:cubicBezTo>
                    <a:pt x="84592" y="24831"/>
                    <a:pt x="84847" y="24624"/>
                    <a:pt x="85145" y="24514"/>
                  </a:cubicBezTo>
                  <a:cubicBezTo>
                    <a:pt x="85332" y="24447"/>
                    <a:pt x="85527" y="24421"/>
                    <a:pt x="85725" y="24421"/>
                  </a:cubicBezTo>
                  <a:cubicBezTo>
                    <a:pt x="86036" y="24421"/>
                    <a:pt x="86354" y="24484"/>
                    <a:pt x="86662" y="24549"/>
                  </a:cubicBezTo>
                  <a:cubicBezTo>
                    <a:pt x="86734" y="24386"/>
                    <a:pt x="86737" y="24193"/>
                    <a:pt x="86668" y="24030"/>
                  </a:cubicBezTo>
                  <a:lnTo>
                    <a:pt x="86668" y="24030"/>
                  </a:lnTo>
                  <a:cubicBezTo>
                    <a:pt x="86659" y="24031"/>
                    <a:pt x="86649" y="24031"/>
                    <a:pt x="86640" y="24031"/>
                  </a:cubicBezTo>
                  <a:cubicBezTo>
                    <a:pt x="86504" y="24031"/>
                    <a:pt x="86369" y="23944"/>
                    <a:pt x="86314" y="23818"/>
                  </a:cubicBezTo>
                  <a:cubicBezTo>
                    <a:pt x="86257" y="23681"/>
                    <a:pt x="86297" y="23512"/>
                    <a:pt x="86409" y="23415"/>
                  </a:cubicBezTo>
                  <a:cubicBezTo>
                    <a:pt x="86503" y="23336"/>
                    <a:pt x="86638" y="23306"/>
                    <a:pt x="86715" y="23209"/>
                  </a:cubicBezTo>
                  <a:cubicBezTo>
                    <a:pt x="86769" y="23145"/>
                    <a:pt x="86788" y="23062"/>
                    <a:pt x="86831" y="22991"/>
                  </a:cubicBezTo>
                  <a:cubicBezTo>
                    <a:pt x="86901" y="22884"/>
                    <a:pt x="87024" y="22826"/>
                    <a:pt x="87137" y="22766"/>
                  </a:cubicBezTo>
                  <a:cubicBezTo>
                    <a:pt x="87409" y="22620"/>
                    <a:pt x="87664" y="22440"/>
                    <a:pt x="87891" y="22230"/>
                  </a:cubicBezTo>
                  <a:cubicBezTo>
                    <a:pt x="87947" y="22181"/>
                    <a:pt x="88001" y="22125"/>
                    <a:pt x="88028" y="22057"/>
                  </a:cubicBezTo>
                  <a:cubicBezTo>
                    <a:pt x="88086" y="21909"/>
                    <a:pt x="88026" y="21705"/>
                    <a:pt x="88155" y="21613"/>
                  </a:cubicBezTo>
                  <a:cubicBezTo>
                    <a:pt x="88202" y="21581"/>
                    <a:pt x="88260" y="21573"/>
                    <a:pt x="88316" y="21568"/>
                  </a:cubicBezTo>
                  <a:cubicBezTo>
                    <a:pt x="88630" y="21536"/>
                    <a:pt x="88945" y="21504"/>
                    <a:pt x="89260" y="21472"/>
                  </a:cubicBezTo>
                  <a:cubicBezTo>
                    <a:pt x="89526" y="21444"/>
                    <a:pt x="89792" y="21418"/>
                    <a:pt x="90057" y="21391"/>
                  </a:cubicBezTo>
                  <a:cubicBezTo>
                    <a:pt x="90088" y="21387"/>
                    <a:pt x="90121" y="21386"/>
                    <a:pt x="90154" y="21386"/>
                  </a:cubicBezTo>
                  <a:cubicBezTo>
                    <a:pt x="90372" y="21386"/>
                    <a:pt x="90619" y="21458"/>
                    <a:pt x="90610" y="21660"/>
                  </a:cubicBezTo>
                  <a:cubicBezTo>
                    <a:pt x="90602" y="21830"/>
                    <a:pt x="90411" y="21913"/>
                    <a:pt x="90267" y="22003"/>
                  </a:cubicBezTo>
                  <a:cubicBezTo>
                    <a:pt x="90126" y="22095"/>
                    <a:pt x="90023" y="22331"/>
                    <a:pt x="90173" y="22408"/>
                  </a:cubicBezTo>
                  <a:cubicBezTo>
                    <a:pt x="90207" y="22426"/>
                    <a:pt x="90244" y="22429"/>
                    <a:pt x="90283" y="22429"/>
                  </a:cubicBezTo>
                  <a:cubicBezTo>
                    <a:pt x="90304" y="22429"/>
                    <a:pt x="90325" y="22428"/>
                    <a:pt x="90346" y="22428"/>
                  </a:cubicBezTo>
                  <a:cubicBezTo>
                    <a:pt x="90384" y="22428"/>
                    <a:pt x="90422" y="22431"/>
                    <a:pt x="90456" y="22449"/>
                  </a:cubicBezTo>
                  <a:cubicBezTo>
                    <a:pt x="90512" y="22479"/>
                    <a:pt x="90544" y="22545"/>
                    <a:pt x="90599" y="22580"/>
                  </a:cubicBezTo>
                  <a:cubicBezTo>
                    <a:pt x="90627" y="22596"/>
                    <a:pt x="90656" y="22603"/>
                    <a:pt x="90687" y="22603"/>
                  </a:cubicBezTo>
                  <a:cubicBezTo>
                    <a:pt x="90755" y="22603"/>
                    <a:pt x="90827" y="22569"/>
                    <a:pt x="90887" y="22530"/>
                  </a:cubicBezTo>
                  <a:cubicBezTo>
                    <a:pt x="91319" y="22254"/>
                    <a:pt x="91632" y="21744"/>
                    <a:pt x="92140" y="21675"/>
                  </a:cubicBezTo>
                  <a:cubicBezTo>
                    <a:pt x="92221" y="21665"/>
                    <a:pt x="92313" y="21660"/>
                    <a:pt x="92369" y="21600"/>
                  </a:cubicBezTo>
                  <a:cubicBezTo>
                    <a:pt x="92399" y="21566"/>
                    <a:pt x="92412" y="21519"/>
                    <a:pt x="92423" y="21476"/>
                  </a:cubicBezTo>
                  <a:cubicBezTo>
                    <a:pt x="92502" y="21172"/>
                    <a:pt x="92581" y="20868"/>
                    <a:pt x="92658" y="20561"/>
                  </a:cubicBezTo>
                  <a:cubicBezTo>
                    <a:pt x="92846" y="20475"/>
                    <a:pt x="93052" y="20431"/>
                    <a:pt x="93259" y="20431"/>
                  </a:cubicBezTo>
                  <a:cubicBezTo>
                    <a:pt x="93480" y="20431"/>
                    <a:pt x="93702" y="20481"/>
                    <a:pt x="93899" y="20581"/>
                  </a:cubicBezTo>
                  <a:cubicBezTo>
                    <a:pt x="93989" y="20626"/>
                    <a:pt x="94081" y="20746"/>
                    <a:pt x="94004" y="20810"/>
                  </a:cubicBezTo>
                  <a:cubicBezTo>
                    <a:pt x="93985" y="20826"/>
                    <a:pt x="93963" y="20831"/>
                    <a:pt x="93939" y="20831"/>
                  </a:cubicBezTo>
                  <a:cubicBezTo>
                    <a:pt x="93904" y="20831"/>
                    <a:pt x="93866" y="20820"/>
                    <a:pt x="93830" y="20812"/>
                  </a:cubicBezTo>
                  <a:cubicBezTo>
                    <a:pt x="93803" y="20807"/>
                    <a:pt x="93776" y="20804"/>
                    <a:pt x="93749" y="20804"/>
                  </a:cubicBezTo>
                  <a:cubicBezTo>
                    <a:pt x="93556" y="20804"/>
                    <a:pt x="93369" y="20939"/>
                    <a:pt x="93269" y="21110"/>
                  </a:cubicBezTo>
                  <a:cubicBezTo>
                    <a:pt x="93153" y="21305"/>
                    <a:pt x="93123" y="21538"/>
                    <a:pt x="93095" y="21763"/>
                  </a:cubicBezTo>
                  <a:cubicBezTo>
                    <a:pt x="93078" y="21907"/>
                    <a:pt x="93061" y="22053"/>
                    <a:pt x="93042" y="22196"/>
                  </a:cubicBezTo>
                  <a:cubicBezTo>
                    <a:pt x="93035" y="22254"/>
                    <a:pt x="93027" y="22314"/>
                    <a:pt x="92988" y="22357"/>
                  </a:cubicBezTo>
                  <a:cubicBezTo>
                    <a:pt x="92930" y="22419"/>
                    <a:pt x="92830" y="22415"/>
                    <a:pt x="92753" y="22453"/>
                  </a:cubicBezTo>
                  <a:cubicBezTo>
                    <a:pt x="92661" y="22498"/>
                    <a:pt x="92607" y="22610"/>
                    <a:pt x="92631" y="22710"/>
                  </a:cubicBezTo>
                  <a:cubicBezTo>
                    <a:pt x="92625" y="22710"/>
                    <a:pt x="92619" y="22710"/>
                    <a:pt x="92613" y="22710"/>
                  </a:cubicBezTo>
                  <a:cubicBezTo>
                    <a:pt x="92113" y="22710"/>
                    <a:pt x="91632" y="23063"/>
                    <a:pt x="91484" y="23539"/>
                  </a:cubicBezTo>
                  <a:cubicBezTo>
                    <a:pt x="91459" y="23511"/>
                    <a:pt x="91426" y="23499"/>
                    <a:pt x="91392" y="23499"/>
                  </a:cubicBezTo>
                  <a:cubicBezTo>
                    <a:pt x="91307" y="23499"/>
                    <a:pt x="91209" y="23571"/>
                    <a:pt x="91163" y="23655"/>
                  </a:cubicBezTo>
                  <a:cubicBezTo>
                    <a:pt x="91099" y="23771"/>
                    <a:pt x="91056" y="23921"/>
                    <a:pt x="90934" y="23970"/>
                  </a:cubicBezTo>
                  <a:cubicBezTo>
                    <a:pt x="90876" y="23994"/>
                    <a:pt x="90807" y="23991"/>
                    <a:pt x="90758" y="24028"/>
                  </a:cubicBezTo>
                  <a:cubicBezTo>
                    <a:pt x="90657" y="24101"/>
                    <a:pt x="90687" y="24279"/>
                    <a:pt x="90584" y="24349"/>
                  </a:cubicBezTo>
                  <a:cubicBezTo>
                    <a:pt x="90555" y="24369"/>
                    <a:pt x="90521" y="24375"/>
                    <a:pt x="90485" y="24375"/>
                  </a:cubicBezTo>
                  <a:cubicBezTo>
                    <a:pt x="90434" y="24375"/>
                    <a:pt x="90380" y="24363"/>
                    <a:pt x="90329" y="24363"/>
                  </a:cubicBezTo>
                  <a:cubicBezTo>
                    <a:pt x="90301" y="24363"/>
                    <a:pt x="90273" y="24367"/>
                    <a:pt x="90248" y="24377"/>
                  </a:cubicBezTo>
                  <a:cubicBezTo>
                    <a:pt x="90167" y="24411"/>
                    <a:pt x="90130" y="24506"/>
                    <a:pt x="90096" y="24587"/>
                  </a:cubicBezTo>
                  <a:cubicBezTo>
                    <a:pt x="89933" y="24977"/>
                    <a:pt x="89610" y="25296"/>
                    <a:pt x="89220" y="25455"/>
                  </a:cubicBezTo>
                  <a:cubicBezTo>
                    <a:pt x="89149" y="25483"/>
                    <a:pt x="89076" y="25508"/>
                    <a:pt x="89018" y="25558"/>
                  </a:cubicBezTo>
                  <a:cubicBezTo>
                    <a:pt x="88945" y="25624"/>
                    <a:pt x="88909" y="25725"/>
                    <a:pt x="88828" y="25778"/>
                  </a:cubicBezTo>
                  <a:cubicBezTo>
                    <a:pt x="88723" y="25847"/>
                    <a:pt x="88585" y="25813"/>
                    <a:pt x="88461" y="25836"/>
                  </a:cubicBezTo>
                  <a:cubicBezTo>
                    <a:pt x="88118" y="25903"/>
                    <a:pt x="88022" y="26352"/>
                    <a:pt x="88076" y="26697"/>
                  </a:cubicBezTo>
                  <a:cubicBezTo>
                    <a:pt x="88045" y="26678"/>
                    <a:pt x="88010" y="26669"/>
                    <a:pt x="87974" y="26669"/>
                  </a:cubicBezTo>
                  <a:cubicBezTo>
                    <a:pt x="87861" y="26669"/>
                    <a:pt x="87742" y="26758"/>
                    <a:pt x="87737" y="26875"/>
                  </a:cubicBezTo>
                  <a:cubicBezTo>
                    <a:pt x="87730" y="26999"/>
                    <a:pt x="87854" y="27104"/>
                    <a:pt x="87974" y="27104"/>
                  </a:cubicBezTo>
                  <a:cubicBezTo>
                    <a:pt x="88002" y="27104"/>
                    <a:pt x="88030" y="27098"/>
                    <a:pt x="88056" y="27085"/>
                  </a:cubicBezTo>
                  <a:lnTo>
                    <a:pt x="88056" y="27085"/>
                  </a:lnTo>
                  <a:cubicBezTo>
                    <a:pt x="87947" y="27177"/>
                    <a:pt x="88084" y="27349"/>
                    <a:pt x="88219" y="27398"/>
                  </a:cubicBezTo>
                  <a:cubicBezTo>
                    <a:pt x="88354" y="27445"/>
                    <a:pt x="88532" y="27514"/>
                    <a:pt x="88519" y="27657"/>
                  </a:cubicBezTo>
                  <a:cubicBezTo>
                    <a:pt x="88502" y="27803"/>
                    <a:pt x="88313" y="27957"/>
                    <a:pt x="88369" y="28094"/>
                  </a:cubicBezTo>
                  <a:cubicBezTo>
                    <a:pt x="88411" y="28198"/>
                    <a:pt x="88317" y="28326"/>
                    <a:pt x="88209" y="28326"/>
                  </a:cubicBezTo>
                  <a:cubicBezTo>
                    <a:pt x="88201" y="28326"/>
                    <a:pt x="88193" y="28325"/>
                    <a:pt x="88185" y="28324"/>
                  </a:cubicBezTo>
                  <a:cubicBezTo>
                    <a:pt x="88073" y="28476"/>
                    <a:pt x="88069" y="28677"/>
                    <a:pt x="88067" y="28863"/>
                  </a:cubicBezTo>
                  <a:cubicBezTo>
                    <a:pt x="88065" y="29043"/>
                    <a:pt x="88063" y="29223"/>
                    <a:pt x="88063" y="29401"/>
                  </a:cubicBezTo>
                  <a:cubicBezTo>
                    <a:pt x="88063" y="29466"/>
                    <a:pt x="88058" y="29536"/>
                    <a:pt x="88016" y="29583"/>
                  </a:cubicBezTo>
                  <a:cubicBezTo>
                    <a:pt x="87994" y="29607"/>
                    <a:pt x="87964" y="29622"/>
                    <a:pt x="87941" y="29645"/>
                  </a:cubicBezTo>
                  <a:cubicBezTo>
                    <a:pt x="87874" y="29712"/>
                    <a:pt x="87881" y="29821"/>
                    <a:pt x="87891" y="29915"/>
                  </a:cubicBezTo>
                  <a:cubicBezTo>
                    <a:pt x="87941" y="30389"/>
                    <a:pt x="87919" y="30871"/>
                    <a:pt x="87825" y="31340"/>
                  </a:cubicBezTo>
                  <a:cubicBezTo>
                    <a:pt x="87788" y="31533"/>
                    <a:pt x="87737" y="31728"/>
                    <a:pt x="87741" y="31925"/>
                  </a:cubicBezTo>
                  <a:cubicBezTo>
                    <a:pt x="87743" y="31991"/>
                    <a:pt x="87750" y="32060"/>
                    <a:pt x="87786" y="32118"/>
                  </a:cubicBezTo>
                  <a:cubicBezTo>
                    <a:pt x="87838" y="32199"/>
                    <a:pt x="87936" y="32244"/>
                    <a:pt x="87977" y="32330"/>
                  </a:cubicBezTo>
                  <a:cubicBezTo>
                    <a:pt x="88037" y="32456"/>
                    <a:pt x="87956" y="32639"/>
                    <a:pt x="88063" y="32729"/>
                  </a:cubicBezTo>
                  <a:cubicBezTo>
                    <a:pt x="88089" y="32750"/>
                    <a:pt x="88121" y="32759"/>
                    <a:pt x="88155" y="32759"/>
                  </a:cubicBezTo>
                  <a:cubicBezTo>
                    <a:pt x="88199" y="32759"/>
                    <a:pt x="88244" y="32743"/>
                    <a:pt x="88277" y="32714"/>
                  </a:cubicBezTo>
                  <a:cubicBezTo>
                    <a:pt x="88335" y="32660"/>
                    <a:pt x="88358" y="32579"/>
                    <a:pt x="88358" y="32499"/>
                  </a:cubicBezTo>
                  <a:cubicBezTo>
                    <a:pt x="88388" y="32506"/>
                    <a:pt x="88421" y="32510"/>
                    <a:pt x="88453" y="32510"/>
                  </a:cubicBezTo>
                  <a:cubicBezTo>
                    <a:pt x="88517" y="32510"/>
                    <a:pt x="88577" y="32493"/>
                    <a:pt x="88598" y="32437"/>
                  </a:cubicBezTo>
                  <a:cubicBezTo>
                    <a:pt x="88613" y="32394"/>
                    <a:pt x="88600" y="32347"/>
                    <a:pt x="88609" y="32304"/>
                  </a:cubicBezTo>
                  <a:cubicBezTo>
                    <a:pt x="88622" y="32229"/>
                    <a:pt x="88697" y="32182"/>
                    <a:pt x="88768" y="32159"/>
                  </a:cubicBezTo>
                  <a:cubicBezTo>
                    <a:pt x="88840" y="32133"/>
                    <a:pt x="88918" y="32118"/>
                    <a:pt x="88975" y="32069"/>
                  </a:cubicBezTo>
                  <a:cubicBezTo>
                    <a:pt x="89044" y="32011"/>
                    <a:pt x="89068" y="31917"/>
                    <a:pt x="89070" y="31827"/>
                  </a:cubicBezTo>
                  <a:cubicBezTo>
                    <a:pt x="89074" y="31737"/>
                    <a:pt x="89059" y="31647"/>
                    <a:pt x="89070" y="31559"/>
                  </a:cubicBezTo>
                  <a:cubicBezTo>
                    <a:pt x="89078" y="31462"/>
                    <a:pt x="89115" y="31372"/>
                    <a:pt x="89132" y="31278"/>
                  </a:cubicBezTo>
                  <a:cubicBezTo>
                    <a:pt x="89149" y="31184"/>
                    <a:pt x="89153" y="31049"/>
                    <a:pt x="89087" y="30978"/>
                  </a:cubicBezTo>
                  <a:lnTo>
                    <a:pt x="89087" y="30978"/>
                  </a:lnTo>
                  <a:cubicBezTo>
                    <a:pt x="89098" y="31006"/>
                    <a:pt x="89089" y="31038"/>
                    <a:pt x="89070" y="31055"/>
                  </a:cubicBezTo>
                  <a:cubicBezTo>
                    <a:pt x="89050" y="31030"/>
                    <a:pt x="89065" y="31002"/>
                    <a:pt x="89087" y="30978"/>
                  </a:cubicBezTo>
                  <a:lnTo>
                    <a:pt x="89087" y="30978"/>
                  </a:lnTo>
                  <a:cubicBezTo>
                    <a:pt x="89087" y="30978"/>
                    <a:pt x="89087" y="30978"/>
                    <a:pt x="89087" y="30978"/>
                  </a:cubicBezTo>
                  <a:cubicBezTo>
                    <a:pt x="89106" y="30961"/>
                    <a:pt x="89130" y="30946"/>
                    <a:pt x="89153" y="30935"/>
                  </a:cubicBezTo>
                  <a:cubicBezTo>
                    <a:pt x="89393" y="30841"/>
                    <a:pt x="89644" y="30770"/>
                    <a:pt x="89901" y="30727"/>
                  </a:cubicBezTo>
                  <a:cubicBezTo>
                    <a:pt x="90010" y="30708"/>
                    <a:pt x="90135" y="30685"/>
                    <a:pt x="90192" y="30590"/>
                  </a:cubicBezTo>
                  <a:cubicBezTo>
                    <a:pt x="90218" y="30545"/>
                    <a:pt x="90224" y="30492"/>
                    <a:pt x="90227" y="30440"/>
                  </a:cubicBezTo>
                  <a:cubicBezTo>
                    <a:pt x="90235" y="30125"/>
                    <a:pt x="90066" y="29823"/>
                    <a:pt x="90083" y="29508"/>
                  </a:cubicBezTo>
                  <a:cubicBezTo>
                    <a:pt x="90094" y="29303"/>
                    <a:pt x="90182" y="29112"/>
                    <a:pt x="90269" y="28926"/>
                  </a:cubicBezTo>
                  <a:cubicBezTo>
                    <a:pt x="90284" y="28891"/>
                    <a:pt x="90304" y="28855"/>
                    <a:pt x="90336" y="28836"/>
                  </a:cubicBezTo>
                  <a:cubicBezTo>
                    <a:pt x="90379" y="28810"/>
                    <a:pt x="90434" y="28823"/>
                    <a:pt x="90482" y="28803"/>
                  </a:cubicBezTo>
                  <a:cubicBezTo>
                    <a:pt x="90576" y="28767"/>
                    <a:pt x="90580" y="28636"/>
                    <a:pt x="90569" y="28538"/>
                  </a:cubicBezTo>
                  <a:lnTo>
                    <a:pt x="90569" y="28538"/>
                  </a:lnTo>
                  <a:cubicBezTo>
                    <a:pt x="90594" y="28563"/>
                    <a:pt x="90626" y="28574"/>
                    <a:pt x="90661" y="28574"/>
                  </a:cubicBezTo>
                  <a:cubicBezTo>
                    <a:pt x="90724" y="28574"/>
                    <a:pt x="90794" y="28538"/>
                    <a:pt x="90842" y="28491"/>
                  </a:cubicBezTo>
                  <a:cubicBezTo>
                    <a:pt x="90914" y="28418"/>
                    <a:pt x="90968" y="28319"/>
                    <a:pt x="91060" y="28274"/>
                  </a:cubicBezTo>
                  <a:cubicBezTo>
                    <a:pt x="91144" y="28234"/>
                    <a:pt x="91244" y="28244"/>
                    <a:pt x="91332" y="28219"/>
                  </a:cubicBezTo>
                  <a:cubicBezTo>
                    <a:pt x="91634" y="28126"/>
                    <a:pt x="91694" y="27668"/>
                    <a:pt x="91992" y="27567"/>
                  </a:cubicBezTo>
                  <a:cubicBezTo>
                    <a:pt x="92031" y="27554"/>
                    <a:pt x="92073" y="27548"/>
                    <a:pt x="92101" y="27518"/>
                  </a:cubicBezTo>
                  <a:cubicBezTo>
                    <a:pt x="92127" y="27490"/>
                    <a:pt x="92131" y="27447"/>
                    <a:pt x="92155" y="27419"/>
                  </a:cubicBezTo>
                  <a:cubicBezTo>
                    <a:pt x="92177" y="27392"/>
                    <a:pt x="92205" y="27383"/>
                    <a:pt x="92237" y="27383"/>
                  </a:cubicBezTo>
                  <a:cubicBezTo>
                    <a:pt x="92312" y="27383"/>
                    <a:pt x="92408" y="27436"/>
                    <a:pt x="92490" y="27436"/>
                  </a:cubicBezTo>
                  <a:cubicBezTo>
                    <a:pt x="92516" y="27436"/>
                    <a:pt x="92540" y="27431"/>
                    <a:pt x="92562" y="27417"/>
                  </a:cubicBezTo>
                  <a:cubicBezTo>
                    <a:pt x="92611" y="27289"/>
                    <a:pt x="92536" y="27126"/>
                    <a:pt x="92406" y="27083"/>
                  </a:cubicBezTo>
                  <a:cubicBezTo>
                    <a:pt x="92279" y="27040"/>
                    <a:pt x="92093" y="27075"/>
                    <a:pt x="92048" y="26948"/>
                  </a:cubicBezTo>
                  <a:cubicBezTo>
                    <a:pt x="91994" y="26800"/>
                    <a:pt x="92241" y="26642"/>
                    <a:pt x="92151" y="26513"/>
                  </a:cubicBezTo>
                  <a:cubicBezTo>
                    <a:pt x="92136" y="26490"/>
                    <a:pt x="92110" y="26472"/>
                    <a:pt x="92099" y="26447"/>
                  </a:cubicBezTo>
                  <a:cubicBezTo>
                    <a:pt x="92080" y="26402"/>
                    <a:pt x="92108" y="26350"/>
                    <a:pt x="92151" y="26325"/>
                  </a:cubicBezTo>
                  <a:cubicBezTo>
                    <a:pt x="92191" y="26299"/>
                    <a:pt x="92241" y="26293"/>
                    <a:pt x="92288" y="26282"/>
                  </a:cubicBezTo>
                  <a:cubicBezTo>
                    <a:pt x="92376" y="26260"/>
                    <a:pt x="92468" y="26211"/>
                    <a:pt x="92500" y="26123"/>
                  </a:cubicBezTo>
                  <a:cubicBezTo>
                    <a:pt x="92531" y="26040"/>
                    <a:pt x="92475" y="25926"/>
                    <a:pt x="92387" y="25926"/>
                  </a:cubicBezTo>
                  <a:cubicBezTo>
                    <a:pt x="92385" y="25926"/>
                    <a:pt x="92382" y="25926"/>
                    <a:pt x="92380" y="25926"/>
                  </a:cubicBezTo>
                  <a:cubicBezTo>
                    <a:pt x="92348" y="25928"/>
                    <a:pt x="92317" y="25943"/>
                    <a:pt x="92287" y="25943"/>
                  </a:cubicBezTo>
                  <a:cubicBezTo>
                    <a:pt x="92285" y="25943"/>
                    <a:pt x="92283" y="25943"/>
                    <a:pt x="92281" y="25943"/>
                  </a:cubicBezTo>
                  <a:cubicBezTo>
                    <a:pt x="92222" y="25940"/>
                    <a:pt x="92170" y="25876"/>
                    <a:pt x="92116" y="25876"/>
                  </a:cubicBezTo>
                  <a:cubicBezTo>
                    <a:pt x="92108" y="25876"/>
                    <a:pt x="92099" y="25877"/>
                    <a:pt x="92091" y="25881"/>
                  </a:cubicBezTo>
                  <a:cubicBezTo>
                    <a:pt x="92024" y="25912"/>
                    <a:pt x="92030" y="26049"/>
                    <a:pt x="91962" y="26049"/>
                  </a:cubicBezTo>
                  <a:cubicBezTo>
                    <a:pt x="91960" y="26049"/>
                    <a:pt x="91958" y="26049"/>
                    <a:pt x="91956" y="26048"/>
                  </a:cubicBezTo>
                  <a:cubicBezTo>
                    <a:pt x="91968" y="25986"/>
                    <a:pt x="91906" y="25933"/>
                    <a:pt x="91846" y="25913"/>
                  </a:cubicBezTo>
                  <a:cubicBezTo>
                    <a:pt x="91786" y="25892"/>
                    <a:pt x="91718" y="25890"/>
                    <a:pt x="91664" y="25853"/>
                  </a:cubicBezTo>
                  <a:cubicBezTo>
                    <a:pt x="91587" y="25798"/>
                    <a:pt x="91572" y="25690"/>
                    <a:pt x="91564" y="25594"/>
                  </a:cubicBezTo>
                  <a:cubicBezTo>
                    <a:pt x="91553" y="25466"/>
                    <a:pt x="91540" y="25335"/>
                    <a:pt x="91568" y="25211"/>
                  </a:cubicBezTo>
                  <a:cubicBezTo>
                    <a:pt x="91596" y="25084"/>
                    <a:pt x="91669" y="24962"/>
                    <a:pt x="91786" y="24908"/>
                  </a:cubicBezTo>
                  <a:cubicBezTo>
                    <a:pt x="91861" y="24872"/>
                    <a:pt x="91966" y="24851"/>
                    <a:pt x="91979" y="24767"/>
                  </a:cubicBezTo>
                  <a:cubicBezTo>
                    <a:pt x="91986" y="24731"/>
                    <a:pt x="91968" y="24694"/>
                    <a:pt x="91971" y="24658"/>
                  </a:cubicBezTo>
                  <a:cubicBezTo>
                    <a:pt x="91981" y="24504"/>
                    <a:pt x="92258" y="24516"/>
                    <a:pt x="92303" y="24369"/>
                  </a:cubicBezTo>
                  <a:cubicBezTo>
                    <a:pt x="92316" y="24330"/>
                    <a:pt x="92307" y="24287"/>
                    <a:pt x="92318" y="24246"/>
                  </a:cubicBezTo>
                  <a:cubicBezTo>
                    <a:pt x="92328" y="24204"/>
                    <a:pt x="92358" y="24167"/>
                    <a:pt x="92388" y="24133"/>
                  </a:cubicBezTo>
                  <a:cubicBezTo>
                    <a:pt x="92483" y="24028"/>
                    <a:pt x="92534" y="23927"/>
                    <a:pt x="92643" y="23842"/>
                  </a:cubicBezTo>
                  <a:cubicBezTo>
                    <a:pt x="92763" y="23745"/>
                    <a:pt x="92735" y="23548"/>
                    <a:pt x="92834" y="23430"/>
                  </a:cubicBezTo>
                  <a:cubicBezTo>
                    <a:pt x="92893" y="23358"/>
                    <a:pt x="92983" y="23331"/>
                    <a:pt x="93078" y="23331"/>
                  </a:cubicBezTo>
                  <a:cubicBezTo>
                    <a:pt x="93143" y="23331"/>
                    <a:pt x="93210" y="23343"/>
                    <a:pt x="93271" y="23362"/>
                  </a:cubicBezTo>
                  <a:cubicBezTo>
                    <a:pt x="93406" y="23404"/>
                    <a:pt x="93539" y="23469"/>
                    <a:pt x="93679" y="23469"/>
                  </a:cubicBezTo>
                  <a:cubicBezTo>
                    <a:pt x="93694" y="23469"/>
                    <a:pt x="93710" y="23468"/>
                    <a:pt x="93725" y="23467"/>
                  </a:cubicBezTo>
                  <a:cubicBezTo>
                    <a:pt x="93970" y="23437"/>
                    <a:pt x="94122" y="23190"/>
                    <a:pt x="94233" y="22970"/>
                  </a:cubicBezTo>
                  <a:cubicBezTo>
                    <a:pt x="94266" y="22900"/>
                    <a:pt x="94345" y="22823"/>
                    <a:pt x="94408" y="22823"/>
                  </a:cubicBezTo>
                  <a:cubicBezTo>
                    <a:pt x="94431" y="22823"/>
                    <a:pt x="94451" y="22833"/>
                    <a:pt x="94467" y="22856"/>
                  </a:cubicBezTo>
                  <a:cubicBezTo>
                    <a:pt x="94484" y="22880"/>
                    <a:pt x="94486" y="22910"/>
                    <a:pt x="94499" y="22935"/>
                  </a:cubicBezTo>
                  <a:cubicBezTo>
                    <a:pt x="94546" y="23030"/>
                    <a:pt x="94696" y="23002"/>
                    <a:pt x="94771" y="23072"/>
                  </a:cubicBezTo>
                  <a:cubicBezTo>
                    <a:pt x="94857" y="23154"/>
                    <a:pt x="94818" y="23323"/>
                    <a:pt x="94919" y="23381"/>
                  </a:cubicBezTo>
                  <a:cubicBezTo>
                    <a:pt x="94937" y="23391"/>
                    <a:pt x="94955" y="23396"/>
                    <a:pt x="94974" y="23396"/>
                  </a:cubicBezTo>
                  <a:cubicBezTo>
                    <a:pt x="95046" y="23396"/>
                    <a:pt x="95119" y="23330"/>
                    <a:pt x="95154" y="23261"/>
                  </a:cubicBezTo>
                  <a:cubicBezTo>
                    <a:pt x="95199" y="23173"/>
                    <a:pt x="95225" y="23068"/>
                    <a:pt x="95306" y="23012"/>
                  </a:cubicBezTo>
                  <a:cubicBezTo>
                    <a:pt x="95386" y="22959"/>
                    <a:pt x="95495" y="22974"/>
                    <a:pt x="95583" y="22937"/>
                  </a:cubicBezTo>
                  <a:cubicBezTo>
                    <a:pt x="95658" y="22905"/>
                    <a:pt x="95711" y="22841"/>
                    <a:pt x="95778" y="22796"/>
                  </a:cubicBezTo>
                  <a:cubicBezTo>
                    <a:pt x="95876" y="22730"/>
                    <a:pt x="95992" y="22708"/>
                    <a:pt x="96113" y="22708"/>
                  </a:cubicBezTo>
                  <a:cubicBezTo>
                    <a:pt x="96218" y="22708"/>
                    <a:pt x="96326" y="22724"/>
                    <a:pt x="96429" y="22742"/>
                  </a:cubicBezTo>
                  <a:cubicBezTo>
                    <a:pt x="96481" y="22751"/>
                    <a:pt x="96538" y="22764"/>
                    <a:pt x="96575" y="22805"/>
                  </a:cubicBezTo>
                  <a:cubicBezTo>
                    <a:pt x="96622" y="22858"/>
                    <a:pt x="96616" y="22950"/>
                    <a:pt x="96673" y="22995"/>
                  </a:cubicBezTo>
                  <a:cubicBezTo>
                    <a:pt x="96738" y="23047"/>
                    <a:pt x="96855" y="23010"/>
                    <a:pt x="96903" y="23079"/>
                  </a:cubicBezTo>
                  <a:cubicBezTo>
                    <a:pt x="96937" y="23128"/>
                    <a:pt x="96911" y="23205"/>
                    <a:pt x="96956" y="23244"/>
                  </a:cubicBezTo>
                  <a:cubicBezTo>
                    <a:pt x="96973" y="23259"/>
                    <a:pt x="96996" y="23264"/>
                    <a:pt x="97021" y="23264"/>
                  </a:cubicBezTo>
                  <a:cubicBezTo>
                    <a:pt x="97033" y="23264"/>
                    <a:pt x="97046" y="23262"/>
                    <a:pt x="97059" y="23261"/>
                  </a:cubicBezTo>
                  <a:cubicBezTo>
                    <a:pt x="97190" y="23244"/>
                    <a:pt x="97323" y="23220"/>
                    <a:pt x="97436" y="23152"/>
                  </a:cubicBezTo>
                  <a:cubicBezTo>
                    <a:pt x="97548" y="23083"/>
                    <a:pt x="97635" y="22959"/>
                    <a:pt x="97627" y="22828"/>
                  </a:cubicBezTo>
                  <a:lnTo>
                    <a:pt x="97880" y="22807"/>
                  </a:lnTo>
                  <a:cubicBezTo>
                    <a:pt x="97940" y="22648"/>
                    <a:pt x="98017" y="22470"/>
                    <a:pt x="98175" y="22408"/>
                  </a:cubicBezTo>
                  <a:cubicBezTo>
                    <a:pt x="98244" y="22382"/>
                    <a:pt x="98321" y="22380"/>
                    <a:pt x="98387" y="22348"/>
                  </a:cubicBezTo>
                  <a:cubicBezTo>
                    <a:pt x="98550" y="22269"/>
                    <a:pt x="98595" y="22038"/>
                    <a:pt x="98762" y="21967"/>
                  </a:cubicBezTo>
                  <a:cubicBezTo>
                    <a:pt x="98895" y="21911"/>
                    <a:pt x="99092" y="21967"/>
                    <a:pt x="99165" y="21840"/>
                  </a:cubicBezTo>
                  <a:cubicBezTo>
                    <a:pt x="99193" y="21793"/>
                    <a:pt x="99191" y="21735"/>
                    <a:pt x="99212" y="21686"/>
                  </a:cubicBezTo>
                  <a:cubicBezTo>
                    <a:pt x="99251" y="21590"/>
                    <a:pt x="99344" y="21556"/>
                    <a:pt x="99450" y="21556"/>
                  </a:cubicBezTo>
                  <a:cubicBezTo>
                    <a:pt x="99542" y="21556"/>
                    <a:pt x="99644" y="21581"/>
                    <a:pt x="99729" y="21613"/>
                  </a:cubicBezTo>
                  <a:cubicBezTo>
                    <a:pt x="99776" y="21431"/>
                    <a:pt x="99964" y="21313"/>
                    <a:pt x="100153" y="21286"/>
                  </a:cubicBezTo>
                  <a:cubicBezTo>
                    <a:pt x="100197" y="21279"/>
                    <a:pt x="100241" y="21276"/>
                    <a:pt x="100286" y="21276"/>
                  </a:cubicBezTo>
                  <a:cubicBezTo>
                    <a:pt x="100429" y="21276"/>
                    <a:pt x="100574" y="21305"/>
                    <a:pt x="100716" y="21326"/>
                  </a:cubicBezTo>
                  <a:cubicBezTo>
                    <a:pt x="100742" y="21330"/>
                    <a:pt x="100770" y="21333"/>
                    <a:pt x="100797" y="21333"/>
                  </a:cubicBezTo>
                  <a:cubicBezTo>
                    <a:pt x="100845" y="21333"/>
                    <a:pt x="100892" y="21324"/>
                    <a:pt x="100926" y="21292"/>
                  </a:cubicBezTo>
                  <a:cubicBezTo>
                    <a:pt x="100980" y="21243"/>
                    <a:pt x="100986" y="21155"/>
                    <a:pt x="101044" y="21110"/>
                  </a:cubicBezTo>
                  <a:cubicBezTo>
                    <a:pt x="101108" y="21058"/>
                    <a:pt x="101205" y="21086"/>
                    <a:pt x="101282" y="21061"/>
                  </a:cubicBezTo>
                  <a:cubicBezTo>
                    <a:pt x="101445" y="21005"/>
                    <a:pt x="101481" y="20741"/>
                    <a:pt x="101650" y="20726"/>
                  </a:cubicBezTo>
                  <a:cubicBezTo>
                    <a:pt x="101655" y="20726"/>
                    <a:pt x="101659" y="20726"/>
                    <a:pt x="101664" y="20726"/>
                  </a:cubicBezTo>
                  <a:cubicBezTo>
                    <a:pt x="101718" y="20726"/>
                    <a:pt x="101775" y="20751"/>
                    <a:pt x="101828" y="20751"/>
                  </a:cubicBezTo>
                  <a:cubicBezTo>
                    <a:pt x="101846" y="20751"/>
                    <a:pt x="101864" y="20748"/>
                    <a:pt x="101882" y="20739"/>
                  </a:cubicBezTo>
                  <a:cubicBezTo>
                    <a:pt x="101959" y="20703"/>
                    <a:pt x="101963" y="20600"/>
                    <a:pt x="101972" y="20516"/>
                  </a:cubicBezTo>
                  <a:cubicBezTo>
                    <a:pt x="101980" y="20438"/>
                    <a:pt x="102026" y="20344"/>
                    <a:pt x="102096" y="20344"/>
                  </a:cubicBezTo>
                  <a:cubicBezTo>
                    <a:pt x="102103" y="20344"/>
                    <a:pt x="102110" y="20345"/>
                    <a:pt x="102117" y="20347"/>
                  </a:cubicBezTo>
                  <a:cubicBezTo>
                    <a:pt x="102154" y="20356"/>
                    <a:pt x="102180" y="20388"/>
                    <a:pt x="102207" y="20411"/>
                  </a:cubicBezTo>
                  <a:cubicBezTo>
                    <a:pt x="102261" y="20454"/>
                    <a:pt x="102330" y="20471"/>
                    <a:pt x="102396" y="20486"/>
                  </a:cubicBezTo>
                  <a:cubicBezTo>
                    <a:pt x="102540" y="20519"/>
                    <a:pt x="102681" y="20551"/>
                    <a:pt x="102824" y="20583"/>
                  </a:cubicBezTo>
                  <a:cubicBezTo>
                    <a:pt x="102895" y="20600"/>
                    <a:pt x="102970" y="20619"/>
                    <a:pt x="103015" y="20675"/>
                  </a:cubicBezTo>
                  <a:cubicBezTo>
                    <a:pt x="103043" y="20707"/>
                    <a:pt x="103056" y="20748"/>
                    <a:pt x="103079" y="20782"/>
                  </a:cubicBezTo>
                  <a:cubicBezTo>
                    <a:pt x="103129" y="20850"/>
                    <a:pt x="103208" y="20874"/>
                    <a:pt x="103294" y="20874"/>
                  </a:cubicBezTo>
                  <a:cubicBezTo>
                    <a:pt x="103375" y="20874"/>
                    <a:pt x="103462" y="20853"/>
                    <a:pt x="103538" y="20829"/>
                  </a:cubicBezTo>
                  <a:cubicBezTo>
                    <a:pt x="103546" y="20784"/>
                    <a:pt x="103572" y="20739"/>
                    <a:pt x="103564" y="20696"/>
                  </a:cubicBezTo>
                  <a:cubicBezTo>
                    <a:pt x="103555" y="20649"/>
                    <a:pt x="103546" y="20604"/>
                    <a:pt x="103538" y="20557"/>
                  </a:cubicBezTo>
                  <a:cubicBezTo>
                    <a:pt x="103720" y="20544"/>
                    <a:pt x="103971" y="20448"/>
                    <a:pt x="103919" y="20270"/>
                  </a:cubicBezTo>
                  <a:lnTo>
                    <a:pt x="103919" y="20270"/>
                  </a:lnTo>
                  <a:cubicBezTo>
                    <a:pt x="103843" y="20293"/>
                    <a:pt x="103764" y="20304"/>
                    <a:pt x="103684" y="20304"/>
                  </a:cubicBezTo>
                  <a:cubicBezTo>
                    <a:pt x="103548" y="20304"/>
                    <a:pt x="103412" y="20271"/>
                    <a:pt x="103292" y="20208"/>
                  </a:cubicBezTo>
                  <a:cubicBezTo>
                    <a:pt x="103105" y="20109"/>
                    <a:pt x="102957" y="19934"/>
                    <a:pt x="102914" y="19728"/>
                  </a:cubicBezTo>
                  <a:cubicBezTo>
                    <a:pt x="102852" y="19722"/>
                    <a:pt x="102792" y="19713"/>
                    <a:pt x="102730" y="19704"/>
                  </a:cubicBezTo>
                  <a:cubicBezTo>
                    <a:pt x="102757" y="19559"/>
                    <a:pt x="102616" y="19420"/>
                    <a:pt x="102474" y="19420"/>
                  </a:cubicBezTo>
                  <a:cubicBezTo>
                    <a:pt x="102446" y="19420"/>
                    <a:pt x="102418" y="19425"/>
                    <a:pt x="102392" y="19437"/>
                  </a:cubicBezTo>
                  <a:cubicBezTo>
                    <a:pt x="102383" y="19304"/>
                    <a:pt x="102394" y="19171"/>
                    <a:pt x="102422" y="19042"/>
                  </a:cubicBezTo>
                  <a:lnTo>
                    <a:pt x="102422" y="19042"/>
                  </a:lnTo>
                  <a:cubicBezTo>
                    <a:pt x="102404" y="19047"/>
                    <a:pt x="102386" y="19049"/>
                    <a:pt x="102369" y="19049"/>
                  </a:cubicBezTo>
                  <a:cubicBezTo>
                    <a:pt x="102261" y="19049"/>
                    <a:pt x="102156" y="18970"/>
                    <a:pt x="102107" y="18871"/>
                  </a:cubicBezTo>
                  <a:cubicBezTo>
                    <a:pt x="102051" y="18755"/>
                    <a:pt x="102053" y="18618"/>
                    <a:pt x="102072" y="18490"/>
                  </a:cubicBezTo>
                  <a:cubicBezTo>
                    <a:pt x="102083" y="18408"/>
                    <a:pt x="102096" y="18310"/>
                    <a:pt x="102034" y="18252"/>
                  </a:cubicBezTo>
                  <a:cubicBezTo>
                    <a:pt x="102000" y="18221"/>
                    <a:pt x="101955" y="18215"/>
                    <a:pt x="101908" y="18215"/>
                  </a:cubicBezTo>
                  <a:cubicBezTo>
                    <a:pt x="101879" y="18215"/>
                    <a:pt x="101849" y="18217"/>
                    <a:pt x="101819" y="18217"/>
                  </a:cubicBezTo>
                  <a:cubicBezTo>
                    <a:pt x="101800" y="18217"/>
                    <a:pt x="101782" y="18216"/>
                    <a:pt x="101764" y="18213"/>
                  </a:cubicBezTo>
                  <a:cubicBezTo>
                    <a:pt x="101543" y="18177"/>
                    <a:pt x="101511" y="17836"/>
                    <a:pt x="101670" y="17680"/>
                  </a:cubicBezTo>
                  <a:cubicBezTo>
                    <a:pt x="101828" y="17523"/>
                    <a:pt x="102072" y="17502"/>
                    <a:pt x="102295" y="17491"/>
                  </a:cubicBezTo>
                  <a:lnTo>
                    <a:pt x="102295" y="17491"/>
                  </a:lnTo>
                  <a:cubicBezTo>
                    <a:pt x="102248" y="17645"/>
                    <a:pt x="102413" y="17800"/>
                    <a:pt x="102574" y="17802"/>
                  </a:cubicBezTo>
                  <a:cubicBezTo>
                    <a:pt x="102577" y="17802"/>
                    <a:pt x="102581" y="17802"/>
                    <a:pt x="102584" y="17802"/>
                  </a:cubicBezTo>
                  <a:cubicBezTo>
                    <a:pt x="102741" y="17802"/>
                    <a:pt x="102881" y="17705"/>
                    <a:pt x="103004" y="17607"/>
                  </a:cubicBezTo>
                  <a:cubicBezTo>
                    <a:pt x="103079" y="17545"/>
                    <a:pt x="103161" y="17453"/>
                    <a:pt x="103124" y="17361"/>
                  </a:cubicBezTo>
                  <a:lnTo>
                    <a:pt x="103124" y="17361"/>
                  </a:lnTo>
                  <a:cubicBezTo>
                    <a:pt x="103300" y="17384"/>
                    <a:pt x="103478" y="17396"/>
                    <a:pt x="103656" y="17396"/>
                  </a:cubicBezTo>
                  <a:cubicBezTo>
                    <a:pt x="103838" y="17396"/>
                    <a:pt x="104020" y="17383"/>
                    <a:pt x="104200" y="17358"/>
                  </a:cubicBezTo>
                  <a:cubicBezTo>
                    <a:pt x="104423" y="17328"/>
                    <a:pt x="104706" y="17183"/>
                    <a:pt x="104637" y="16968"/>
                  </a:cubicBezTo>
                  <a:cubicBezTo>
                    <a:pt x="104596" y="16840"/>
                    <a:pt x="104444" y="16788"/>
                    <a:pt x="104324" y="16720"/>
                  </a:cubicBezTo>
                  <a:cubicBezTo>
                    <a:pt x="104206" y="16651"/>
                    <a:pt x="104104" y="16486"/>
                    <a:pt x="104200" y="16390"/>
                  </a:cubicBezTo>
                  <a:cubicBezTo>
                    <a:pt x="104455" y="16152"/>
                    <a:pt x="104781" y="15996"/>
                    <a:pt x="105126" y="15947"/>
                  </a:cubicBezTo>
                  <a:cubicBezTo>
                    <a:pt x="105150" y="15943"/>
                    <a:pt x="105176" y="15940"/>
                    <a:pt x="105202" y="15940"/>
                  </a:cubicBezTo>
                  <a:cubicBezTo>
                    <a:pt x="105240" y="15940"/>
                    <a:pt x="105278" y="15947"/>
                    <a:pt x="105312" y="15966"/>
                  </a:cubicBezTo>
                  <a:cubicBezTo>
                    <a:pt x="105460" y="16060"/>
                    <a:pt x="105348" y="16289"/>
                    <a:pt x="105226" y="16414"/>
                  </a:cubicBezTo>
                  <a:cubicBezTo>
                    <a:pt x="105102" y="16540"/>
                    <a:pt x="104980" y="16761"/>
                    <a:pt x="105123" y="16863"/>
                  </a:cubicBezTo>
                  <a:cubicBezTo>
                    <a:pt x="105164" y="16893"/>
                    <a:pt x="105218" y="16902"/>
                    <a:pt x="105260" y="16930"/>
                  </a:cubicBezTo>
                  <a:cubicBezTo>
                    <a:pt x="105359" y="16996"/>
                    <a:pt x="105370" y="17151"/>
                    <a:pt x="105475" y="17204"/>
                  </a:cubicBezTo>
                  <a:cubicBezTo>
                    <a:pt x="105499" y="17217"/>
                    <a:pt x="105524" y="17222"/>
                    <a:pt x="105551" y="17222"/>
                  </a:cubicBezTo>
                  <a:cubicBezTo>
                    <a:pt x="105619" y="17222"/>
                    <a:pt x="105690" y="17187"/>
                    <a:pt x="105755" y="17159"/>
                  </a:cubicBezTo>
                  <a:cubicBezTo>
                    <a:pt x="105906" y="17094"/>
                    <a:pt x="106070" y="17062"/>
                    <a:pt x="106234" y="17062"/>
                  </a:cubicBezTo>
                  <a:cubicBezTo>
                    <a:pt x="106450" y="17062"/>
                    <a:pt x="106667" y="17118"/>
                    <a:pt x="106854" y="17228"/>
                  </a:cubicBezTo>
                  <a:cubicBezTo>
                    <a:pt x="107024" y="17367"/>
                    <a:pt x="107127" y="17588"/>
                    <a:pt x="107122" y="17808"/>
                  </a:cubicBezTo>
                  <a:cubicBezTo>
                    <a:pt x="107440" y="17922"/>
                    <a:pt x="107776" y="17980"/>
                    <a:pt x="108115" y="17980"/>
                  </a:cubicBezTo>
                  <a:cubicBezTo>
                    <a:pt x="108121" y="17980"/>
                    <a:pt x="108127" y="17980"/>
                    <a:pt x="108134" y="17980"/>
                  </a:cubicBezTo>
                  <a:cubicBezTo>
                    <a:pt x="108134" y="18061"/>
                    <a:pt x="108134" y="18143"/>
                    <a:pt x="108134" y="18224"/>
                  </a:cubicBezTo>
                  <a:cubicBezTo>
                    <a:pt x="108236" y="18243"/>
                    <a:pt x="108339" y="18263"/>
                    <a:pt x="108444" y="18282"/>
                  </a:cubicBezTo>
                  <a:cubicBezTo>
                    <a:pt x="108510" y="18464"/>
                    <a:pt x="108706" y="18566"/>
                    <a:pt x="108898" y="18566"/>
                  </a:cubicBezTo>
                  <a:cubicBezTo>
                    <a:pt x="109029" y="18566"/>
                    <a:pt x="109158" y="18518"/>
                    <a:pt x="109241" y="18415"/>
                  </a:cubicBezTo>
                  <a:cubicBezTo>
                    <a:pt x="109201" y="18327"/>
                    <a:pt x="109119" y="18258"/>
                    <a:pt x="109027" y="18233"/>
                  </a:cubicBezTo>
                  <a:cubicBezTo>
                    <a:pt x="109023" y="18151"/>
                    <a:pt x="109021" y="18072"/>
                    <a:pt x="109016" y="17990"/>
                  </a:cubicBezTo>
                  <a:lnTo>
                    <a:pt x="109016" y="17990"/>
                  </a:lnTo>
                  <a:cubicBezTo>
                    <a:pt x="109044" y="17997"/>
                    <a:pt x="109072" y="18000"/>
                    <a:pt x="109100" y="18000"/>
                  </a:cubicBezTo>
                  <a:cubicBezTo>
                    <a:pt x="109234" y="18000"/>
                    <a:pt x="109368" y="17930"/>
                    <a:pt x="109440" y="17817"/>
                  </a:cubicBezTo>
                  <a:cubicBezTo>
                    <a:pt x="109528" y="17680"/>
                    <a:pt x="109520" y="17487"/>
                    <a:pt x="109421" y="17358"/>
                  </a:cubicBezTo>
                  <a:cubicBezTo>
                    <a:pt x="109303" y="17206"/>
                    <a:pt x="109068" y="17103"/>
                    <a:pt x="109098" y="16913"/>
                  </a:cubicBezTo>
                  <a:cubicBezTo>
                    <a:pt x="109146" y="16869"/>
                    <a:pt x="109208" y="16852"/>
                    <a:pt x="109273" y="16852"/>
                  </a:cubicBezTo>
                  <a:cubicBezTo>
                    <a:pt x="109347" y="16852"/>
                    <a:pt x="109424" y="16874"/>
                    <a:pt x="109492" y="16904"/>
                  </a:cubicBezTo>
                  <a:cubicBezTo>
                    <a:pt x="109618" y="16960"/>
                    <a:pt x="109740" y="17043"/>
                    <a:pt x="109880" y="17050"/>
                  </a:cubicBezTo>
                  <a:cubicBezTo>
                    <a:pt x="109882" y="17050"/>
                    <a:pt x="109884" y="17050"/>
                    <a:pt x="109887" y="17050"/>
                  </a:cubicBezTo>
                  <a:cubicBezTo>
                    <a:pt x="110024" y="17050"/>
                    <a:pt x="110172" y="16926"/>
                    <a:pt x="110128" y="16795"/>
                  </a:cubicBezTo>
                  <a:cubicBezTo>
                    <a:pt x="110137" y="16793"/>
                    <a:pt x="110146" y="16792"/>
                    <a:pt x="110155" y="16792"/>
                  </a:cubicBezTo>
                  <a:cubicBezTo>
                    <a:pt x="110249" y="16792"/>
                    <a:pt x="110340" y="16881"/>
                    <a:pt x="110334" y="16977"/>
                  </a:cubicBezTo>
                  <a:cubicBezTo>
                    <a:pt x="110373" y="16993"/>
                    <a:pt x="110415" y="17001"/>
                    <a:pt x="110457" y="17001"/>
                  </a:cubicBezTo>
                  <a:cubicBezTo>
                    <a:pt x="110559" y="17001"/>
                    <a:pt x="110660" y="16956"/>
                    <a:pt x="110724" y="16876"/>
                  </a:cubicBezTo>
                  <a:cubicBezTo>
                    <a:pt x="110814" y="16765"/>
                    <a:pt x="110820" y="16594"/>
                    <a:pt x="110739" y="16474"/>
                  </a:cubicBezTo>
                  <a:cubicBezTo>
                    <a:pt x="110698" y="16414"/>
                    <a:pt x="110636" y="16364"/>
                    <a:pt x="110623" y="16291"/>
                  </a:cubicBezTo>
                  <a:cubicBezTo>
                    <a:pt x="110617" y="16259"/>
                    <a:pt x="110623" y="16225"/>
                    <a:pt x="110617" y="16193"/>
                  </a:cubicBezTo>
                  <a:cubicBezTo>
                    <a:pt x="110597" y="16111"/>
                    <a:pt x="110510" y="16071"/>
                    <a:pt x="110432" y="16041"/>
                  </a:cubicBezTo>
                  <a:cubicBezTo>
                    <a:pt x="110043" y="15889"/>
                    <a:pt x="109646" y="15734"/>
                    <a:pt x="109231" y="15683"/>
                  </a:cubicBezTo>
                  <a:cubicBezTo>
                    <a:pt x="109201" y="15548"/>
                    <a:pt x="109072" y="15441"/>
                    <a:pt x="108935" y="15432"/>
                  </a:cubicBezTo>
                  <a:cubicBezTo>
                    <a:pt x="108925" y="15432"/>
                    <a:pt x="108916" y="15431"/>
                    <a:pt x="108906" y="15431"/>
                  </a:cubicBezTo>
                  <a:cubicBezTo>
                    <a:pt x="108869" y="15431"/>
                    <a:pt x="108830" y="15435"/>
                    <a:pt x="108792" y="15435"/>
                  </a:cubicBezTo>
                  <a:cubicBezTo>
                    <a:pt x="108738" y="15435"/>
                    <a:pt x="108687" y="15427"/>
                    <a:pt x="108650" y="15389"/>
                  </a:cubicBezTo>
                  <a:cubicBezTo>
                    <a:pt x="108609" y="15347"/>
                    <a:pt x="108605" y="15284"/>
                    <a:pt x="108583" y="15231"/>
                  </a:cubicBezTo>
                  <a:cubicBezTo>
                    <a:pt x="108542" y="15125"/>
                    <a:pt x="108427" y="15062"/>
                    <a:pt x="108314" y="15062"/>
                  </a:cubicBezTo>
                  <a:cubicBezTo>
                    <a:pt x="108257" y="15062"/>
                    <a:pt x="108201" y="15078"/>
                    <a:pt x="108155" y="15113"/>
                  </a:cubicBezTo>
                  <a:cubicBezTo>
                    <a:pt x="108018" y="15218"/>
                    <a:pt x="108022" y="15456"/>
                    <a:pt x="108159" y="15557"/>
                  </a:cubicBezTo>
                  <a:cubicBezTo>
                    <a:pt x="108228" y="15608"/>
                    <a:pt x="108331" y="15640"/>
                    <a:pt x="108341" y="15726"/>
                  </a:cubicBezTo>
                  <a:cubicBezTo>
                    <a:pt x="108346" y="15764"/>
                    <a:pt x="108326" y="15801"/>
                    <a:pt x="108305" y="15833"/>
                  </a:cubicBezTo>
                  <a:cubicBezTo>
                    <a:pt x="108237" y="15926"/>
                    <a:pt x="108120" y="15976"/>
                    <a:pt x="108005" y="15976"/>
                  </a:cubicBezTo>
                  <a:cubicBezTo>
                    <a:pt x="107921" y="15976"/>
                    <a:pt x="107839" y="15950"/>
                    <a:pt x="107776" y="15895"/>
                  </a:cubicBezTo>
                  <a:cubicBezTo>
                    <a:pt x="107679" y="15814"/>
                    <a:pt x="107634" y="15687"/>
                    <a:pt x="107598" y="15567"/>
                  </a:cubicBezTo>
                  <a:cubicBezTo>
                    <a:pt x="107527" y="15317"/>
                    <a:pt x="107487" y="15055"/>
                    <a:pt x="107478" y="14794"/>
                  </a:cubicBezTo>
                  <a:cubicBezTo>
                    <a:pt x="107470" y="14796"/>
                    <a:pt x="107463" y="14797"/>
                    <a:pt x="107456" y="14797"/>
                  </a:cubicBezTo>
                  <a:cubicBezTo>
                    <a:pt x="107382" y="14797"/>
                    <a:pt x="107360" y="14667"/>
                    <a:pt x="107315" y="14592"/>
                  </a:cubicBezTo>
                  <a:cubicBezTo>
                    <a:pt x="107258" y="14495"/>
                    <a:pt x="107130" y="14481"/>
                    <a:pt x="107013" y="14481"/>
                  </a:cubicBezTo>
                  <a:cubicBezTo>
                    <a:pt x="107002" y="14481"/>
                    <a:pt x="106992" y="14481"/>
                    <a:pt x="106981" y="14481"/>
                  </a:cubicBezTo>
                  <a:cubicBezTo>
                    <a:pt x="106956" y="14481"/>
                    <a:pt x="106931" y="14482"/>
                    <a:pt x="106906" y="14482"/>
                  </a:cubicBezTo>
                  <a:cubicBezTo>
                    <a:pt x="106395" y="14482"/>
                    <a:pt x="105883" y="14419"/>
                    <a:pt x="105387" y="14293"/>
                  </a:cubicBezTo>
                  <a:cubicBezTo>
                    <a:pt x="105308" y="14273"/>
                    <a:pt x="105224" y="14250"/>
                    <a:pt x="105160" y="14198"/>
                  </a:cubicBezTo>
                  <a:cubicBezTo>
                    <a:pt x="105055" y="14115"/>
                    <a:pt x="105001" y="13960"/>
                    <a:pt x="104873" y="13928"/>
                  </a:cubicBezTo>
                  <a:cubicBezTo>
                    <a:pt x="104846" y="13921"/>
                    <a:pt x="104819" y="13920"/>
                    <a:pt x="104790" y="13920"/>
                  </a:cubicBezTo>
                  <a:cubicBezTo>
                    <a:pt x="104767" y="13920"/>
                    <a:pt x="104744" y="13921"/>
                    <a:pt x="104721" y="13921"/>
                  </a:cubicBezTo>
                  <a:cubicBezTo>
                    <a:pt x="104671" y="13921"/>
                    <a:pt x="104624" y="13915"/>
                    <a:pt x="104590" y="13881"/>
                  </a:cubicBezTo>
                  <a:cubicBezTo>
                    <a:pt x="104526" y="13815"/>
                    <a:pt x="104566" y="13703"/>
                    <a:pt x="104536" y="13618"/>
                  </a:cubicBezTo>
                  <a:cubicBezTo>
                    <a:pt x="104506" y="13526"/>
                    <a:pt x="104403" y="13474"/>
                    <a:pt x="104358" y="13386"/>
                  </a:cubicBezTo>
                  <a:cubicBezTo>
                    <a:pt x="104324" y="13318"/>
                    <a:pt x="104389" y="13215"/>
                    <a:pt x="104446" y="13215"/>
                  </a:cubicBezTo>
                  <a:cubicBezTo>
                    <a:pt x="104461" y="13215"/>
                    <a:pt x="104475" y="13222"/>
                    <a:pt x="104487" y="13238"/>
                  </a:cubicBezTo>
                  <a:cubicBezTo>
                    <a:pt x="104534" y="13142"/>
                    <a:pt x="104472" y="13020"/>
                    <a:pt x="104380" y="12966"/>
                  </a:cubicBezTo>
                  <a:cubicBezTo>
                    <a:pt x="104288" y="12911"/>
                    <a:pt x="104174" y="12904"/>
                    <a:pt x="104067" y="12900"/>
                  </a:cubicBezTo>
                  <a:cubicBezTo>
                    <a:pt x="104095" y="12806"/>
                    <a:pt x="104061" y="12696"/>
                    <a:pt x="103986" y="12632"/>
                  </a:cubicBezTo>
                  <a:cubicBezTo>
                    <a:pt x="103939" y="12594"/>
                    <a:pt x="103876" y="12572"/>
                    <a:pt x="103819" y="12551"/>
                  </a:cubicBezTo>
                  <a:cubicBezTo>
                    <a:pt x="103658" y="12495"/>
                    <a:pt x="103497" y="12439"/>
                    <a:pt x="103337" y="12384"/>
                  </a:cubicBezTo>
                  <a:cubicBezTo>
                    <a:pt x="103191" y="12334"/>
                    <a:pt x="103013" y="12208"/>
                    <a:pt x="103082" y="12071"/>
                  </a:cubicBezTo>
                  <a:cubicBezTo>
                    <a:pt x="102642" y="11884"/>
                    <a:pt x="102165" y="11788"/>
                    <a:pt x="101689" y="11788"/>
                  </a:cubicBezTo>
                  <a:cubicBezTo>
                    <a:pt x="101676" y="11681"/>
                    <a:pt x="101642" y="11576"/>
                    <a:pt x="101588" y="11482"/>
                  </a:cubicBezTo>
                  <a:cubicBezTo>
                    <a:pt x="101033" y="11726"/>
                    <a:pt x="100431" y="11865"/>
                    <a:pt x="99827" y="11887"/>
                  </a:cubicBezTo>
                  <a:cubicBezTo>
                    <a:pt x="99759" y="11889"/>
                    <a:pt x="99690" y="11891"/>
                    <a:pt x="99622" y="11891"/>
                  </a:cubicBezTo>
                  <a:cubicBezTo>
                    <a:pt x="99275" y="11891"/>
                    <a:pt x="98932" y="11853"/>
                    <a:pt x="98599" y="11758"/>
                  </a:cubicBezTo>
                  <a:cubicBezTo>
                    <a:pt x="98612" y="11587"/>
                    <a:pt x="98400" y="11501"/>
                    <a:pt x="98233" y="11456"/>
                  </a:cubicBezTo>
                  <a:cubicBezTo>
                    <a:pt x="98066" y="11411"/>
                    <a:pt x="97862" y="11278"/>
                    <a:pt x="97927" y="11117"/>
                  </a:cubicBezTo>
                  <a:cubicBezTo>
                    <a:pt x="97909" y="11115"/>
                    <a:pt x="97891" y="11114"/>
                    <a:pt x="97874" y="11114"/>
                  </a:cubicBezTo>
                  <a:cubicBezTo>
                    <a:pt x="97556" y="11114"/>
                    <a:pt x="97273" y="11452"/>
                    <a:pt x="97348" y="11764"/>
                  </a:cubicBezTo>
                  <a:cubicBezTo>
                    <a:pt x="97436" y="11887"/>
                    <a:pt x="97539" y="11998"/>
                    <a:pt x="97655" y="12092"/>
                  </a:cubicBezTo>
                  <a:cubicBezTo>
                    <a:pt x="97813" y="12223"/>
                    <a:pt x="98008" y="12347"/>
                    <a:pt x="98040" y="12549"/>
                  </a:cubicBezTo>
                  <a:cubicBezTo>
                    <a:pt x="98055" y="12643"/>
                    <a:pt x="98027" y="12746"/>
                    <a:pt x="97963" y="12821"/>
                  </a:cubicBezTo>
                  <a:cubicBezTo>
                    <a:pt x="97861" y="12943"/>
                    <a:pt x="97694" y="12972"/>
                    <a:pt x="97528" y="12972"/>
                  </a:cubicBezTo>
                  <a:cubicBezTo>
                    <a:pt x="97479" y="12972"/>
                    <a:pt x="97430" y="12970"/>
                    <a:pt x="97383" y="12966"/>
                  </a:cubicBezTo>
                  <a:cubicBezTo>
                    <a:pt x="97230" y="12956"/>
                    <a:pt x="97074" y="12943"/>
                    <a:pt x="96941" y="12868"/>
                  </a:cubicBezTo>
                  <a:cubicBezTo>
                    <a:pt x="96710" y="12737"/>
                    <a:pt x="96577" y="12433"/>
                    <a:pt x="96316" y="12403"/>
                  </a:cubicBezTo>
                  <a:cubicBezTo>
                    <a:pt x="96232" y="12392"/>
                    <a:pt x="96133" y="12411"/>
                    <a:pt x="96073" y="12354"/>
                  </a:cubicBezTo>
                  <a:cubicBezTo>
                    <a:pt x="96037" y="12319"/>
                    <a:pt x="96022" y="12268"/>
                    <a:pt x="95986" y="12238"/>
                  </a:cubicBezTo>
                  <a:cubicBezTo>
                    <a:pt x="95963" y="12219"/>
                    <a:pt x="95937" y="12212"/>
                    <a:pt x="95911" y="12212"/>
                  </a:cubicBezTo>
                  <a:cubicBezTo>
                    <a:pt x="95836" y="12212"/>
                    <a:pt x="95752" y="12273"/>
                    <a:pt x="95686" y="12324"/>
                  </a:cubicBezTo>
                  <a:cubicBezTo>
                    <a:pt x="95444" y="12510"/>
                    <a:pt x="95138" y="12559"/>
                    <a:pt x="94826" y="12559"/>
                  </a:cubicBezTo>
                  <a:cubicBezTo>
                    <a:pt x="94671" y="12559"/>
                    <a:pt x="94515" y="12547"/>
                    <a:pt x="94364" y="12534"/>
                  </a:cubicBezTo>
                  <a:cubicBezTo>
                    <a:pt x="94276" y="12527"/>
                    <a:pt x="94190" y="12519"/>
                    <a:pt x="94109" y="12484"/>
                  </a:cubicBezTo>
                  <a:cubicBezTo>
                    <a:pt x="94042" y="12459"/>
                    <a:pt x="93985" y="12416"/>
                    <a:pt x="93927" y="12377"/>
                  </a:cubicBezTo>
                  <a:cubicBezTo>
                    <a:pt x="93502" y="12092"/>
                    <a:pt x="92989" y="11944"/>
                    <a:pt x="92478" y="11944"/>
                  </a:cubicBezTo>
                  <a:cubicBezTo>
                    <a:pt x="92198" y="11944"/>
                    <a:pt x="91918" y="11988"/>
                    <a:pt x="91654" y="12079"/>
                  </a:cubicBezTo>
                  <a:cubicBezTo>
                    <a:pt x="91585" y="12103"/>
                    <a:pt x="91512" y="12131"/>
                    <a:pt x="91469" y="12191"/>
                  </a:cubicBezTo>
                  <a:cubicBezTo>
                    <a:pt x="91392" y="12294"/>
                    <a:pt x="91435" y="12439"/>
                    <a:pt x="91416" y="12568"/>
                  </a:cubicBezTo>
                  <a:cubicBezTo>
                    <a:pt x="91403" y="12660"/>
                    <a:pt x="91307" y="12747"/>
                    <a:pt x="91230" y="12747"/>
                  </a:cubicBezTo>
                  <a:cubicBezTo>
                    <a:pt x="91199" y="12747"/>
                    <a:pt x="91172" y="12734"/>
                    <a:pt x="91154" y="12703"/>
                  </a:cubicBezTo>
                  <a:cubicBezTo>
                    <a:pt x="91043" y="12576"/>
                    <a:pt x="91066" y="12386"/>
                    <a:pt x="91075" y="12216"/>
                  </a:cubicBezTo>
                  <a:cubicBezTo>
                    <a:pt x="91084" y="12047"/>
                    <a:pt x="91039" y="11839"/>
                    <a:pt x="90876" y="11790"/>
                  </a:cubicBezTo>
                  <a:cubicBezTo>
                    <a:pt x="90853" y="11783"/>
                    <a:pt x="90829" y="11780"/>
                    <a:pt x="90806" y="11780"/>
                  </a:cubicBezTo>
                  <a:cubicBezTo>
                    <a:pt x="90647" y="11780"/>
                    <a:pt x="90480" y="11918"/>
                    <a:pt x="90333" y="11918"/>
                  </a:cubicBezTo>
                  <a:cubicBezTo>
                    <a:pt x="90294" y="11918"/>
                    <a:pt x="90257" y="11908"/>
                    <a:pt x="90222" y="11884"/>
                  </a:cubicBezTo>
                  <a:cubicBezTo>
                    <a:pt x="90321" y="11683"/>
                    <a:pt x="90038" y="11415"/>
                    <a:pt x="90180" y="11242"/>
                  </a:cubicBezTo>
                  <a:cubicBezTo>
                    <a:pt x="90212" y="11201"/>
                    <a:pt x="90263" y="11177"/>
                    <a:pt x="90297" y="11135"/>
                  </a:cubicBezTo>
                  <a:cubicBezTo>
                    <a:pt x="90419" y="10985"/>
                    <a:pt x="90227" y="10779"/>
                    <a:pt x="90047" y="10708"/>
                  </a:cubicBezTo>
                  <a:cubicBezTo>
                    <a:pt x="89777" y="10599"/>
                    <a:pt x="89483" y="10554"/>
                    <a:pt x="89192" y="10554"/>
                  </a:cubicBezTo>
                  <a:cubicBezTo>
                    <a:pt x="89127" y="10554"/>
                    <a:pt x="89063" y="10556"/>
                    <a:pt x="88999" y="10560"/>
                  </a:cubicBezTo>
                  <a:cubicBezTo>
                    <a:pt x="88854" y="10571"/>
                    <a:pt x="88708" y="10591"/>
                    <a:pt x="88563" y="10591"/>
                  </a:cubicBezTo>
                  <a:cubicBezTo>
                    <a:pt x="88466" y="10591"/>
                    <a:pt x="88369" y="10582"/>
                    <a:pt x="88275" y="10554"/>
                  </a:cubicBezTo>
                  <a:cubicBezTo>
                    <a:pt x="88163" y="10522"/>
                    <a:pt x="88061" y="10466"/>
                    <a:pt x="87951" y="10425"/>
                  </a:cubicBezTo>
                  <a:cubicBezTo>
                    <a:pt x="87776" y="10359"/>
                    <a:pt x="87587" y="10338"/>
                    <a:pt x="87399" y="10318"/>
                  </a:cubicBezTo>
                  <a:cubicBezTo>
                    <a:pt x="86683" y="10248"/>
                    <a:pt x="85963" y="10218"/>
                    <a:pt x="85243" y="10209"/>
                  </a:cubicBezTo>
                  <a:cubicBezTo>
                    <a:pt x="85216" y="10225"/>
                    <a:pt x="85186" y="10232"/>
                    <a:pt x="85156" y="10232"/>
                  </a:cubicBezTo>
                  <a:cubicBezTo>
                    <a:pt x="85060" y="10232"/>
                    <a:pt x="84962" y="10161"/>
                    <a:pt x="84952" y="10063"/>
                  </a:cubicBezTo>
                  <a:cubicBezTo>
                    <a:pt x="84943" y="9973"/>
                    <a:pt x="84990" y="9860"/>
                    <a:pt x="84918" y="9802"/>
                  </a:cubicBezTo>
                  <a:cubicBezTo>
                    <a:pt x="84885" y="9778"/>
                    <a:pt x="84843" y="9776"/>
                    <a:pt x="84808" y="9757"/>
                  </a:cubicBezTo>
                  <a:cubicBezTo>
                    <a:pt x="84768" y="9733"/>
                    <a:pt x="84746" y="9690"/>
                    <a:pt x="84718" y="9654"/>
                  </a:cubicBezTo>
                  <a:cubicBezTo>
                    <a:pt x="84664" y="9586"/>
                    <a:pt x="84577" y="9550"/>
                    <a:pt x="84490" y="9550"/>
                  </a:cubicBezTo>
                  <a:cubicBezTo>
                    <a:pt x="84429" y="9550"/>
                    <a:pt x="84368" y="9568"/>
                    <a:pt x="84320" y="9605"/>
                  </a:cubicBezTo>
                  <a:cubicBezTo>
                    <a:pt x="84288" y="9628"/>
                    <a:pt x="84258" y="9660"/>
                    <a:pt x="84219" y="9660"/>
                  </a:cubicBezTo>
                  <a:cubicBezTo>
                    <a:pt x="84218" y="9661"/>
                    <a:pt x="84218" y="9661"/>
                    <a:pt x="84217" y="9661"/>
                  </a:cubicBezTo>
                  <a:cubicBezTo>
                    <a:pt x="84129" y="9661"/>
                    <a:pt x="84120" y="9525"/>
                    <a:pt x="84054" y="9463"/>
                  </a:cubicBezTo>
                  <a:cubicBezTo>
                    <a:pt x="84023" y="9434"/>
                    <a:pt x="83984" y="9425"/>
                    <a:pt x="83941" y="9425"/>
                  </a:cubicBezTo>
                  <a:cubicBezTo>
                    <a:pt x="83876" y="9425"/>
                    <a:pt x="83803" y="9446"/>
                    <a:pt x="83739" y="9446"/>
                  </a:cubicBezTo>
                  <a:cubicBezTo>
                    <a:pt x="83696" y="9446"/>
                    <a:pt x="83657" y="9437"/>
                    <a:pt x="83626" y="9408"/>
                  </a:cubicBezTo>
                  <a:cubicBezTo>
                    <a:pt x="83566" y="9350"/>
                    <a:pt x="83579" y="9247"/>
                    <a:pt x="83529" y="9181"/>
                  </a:cubicBezTo>
                  <a:cubicBezTo>
                    <a:pt x="83492" y="9129"/>
                    <a:pt x="83440" y="9114"/>
                    <a:pt x="83380" y="9114"/>
                  </a:cubicBezTo>
                  <a:cubicBezTo>
                    <a:pt x="83291" y="9114"/>
                    <a:pt x="83184" y="9149"/>
                    <a:pt x="83087" y="9149"/>
                  </a:cubicBezTo>
                  <a:cubicBezTo>
                    <a:pt x="83054" y="9149"/>
                    <a:pt x="83022" y="9144"/>
                    <a:pt x="82991" y="9133"/>
                  </a:cubicBezTo>
                  <a:cubicBezTo>
                    <a:pt x="82964" y="9123"/>
                    <a:pt x="82938" y="9106"/>
                    <a:pt x="82927" y="9080"/>
                  </a:cubicBezTo>
                  <a:cubicBezTo>
                    <a:pt x="82906" y="9028"/>
                    <a:pt x="82957" y="8971"/>
                    <a:pt x="83011" y="8951"/>
                  </a:cubicBezTo>
                  <a:cubicBezTo>
                    <a:pt x="83066" y="8934"/>
                    <a:pt x="83126" y="8936"/>
                    <a:pt x="83178" y="8911"/>
                  </a:cubicBezTo>
                  <a:cubicBezTo>
                    <a:pt x="83268" y="8866"/>
                    <a:pt x="83296" y="8731"/>
                    <a:pt x="83234" y="8654"/>
                  </a:cubicBezTo>
                  <a:cubicBezTo>
                    <a:pt x="83207" y="8652"/>
                    <a:pt x="83181" y="8651"/>
                    <a:pt x="83155" y="8651"/>
                  </a:cubicBezTo>
                  <a:cubicBezTo>
                    <a:pt x="82913" y="8651"/>
                    <a:pt x="82671" y="8713"/>
                    <a:pt x="82460" y="8831"/>
                  </a:cubicBezTo>
                  <a:cubicBezTo>
                    <a:pt x="82362" y="8885"/>
                    <a:pt x="82252" y="8954"/>
                    <a:pt x="82145" y="8954"/>
                  </a:cubicBezTo>
                  <a:cubicBezTo>
                    <a:pt x="82119" y="8954"/>
                    <a:pt x="82093" y="8950"/>
                    <a:pt x="82068" y="8941"/>
                  </a:cubicBezTo>
                  <a:cubicBezTo>
                    <a:pt x="81950" y="8898"/>
                    <a:pt x="81884" y="8761"/>
                    <a:pt x="81762" y="8731"/>
                  </a:cubicBezTo>
                  <a:cubicBezTo>
                    <a:pt x="81706" y="8718"/>
                    <a:pt x="81642" y="8729"/>
                    <a:pt x="81592" y="8701"/>
                  </a:cubicBezTo>
                  <a:cubicBezTo>
                    <a:pt x="81472" y="8634"/>
                    <a:pt x="81543" y="8446"/>
                    <a:pt x="81485" y="8321"/>
                  </a:cubicBezTo>
                  <a:cubicBezTo>
                    <a:pt x="81455" y="8257"/>
                    <a:pt x="81386" y="8225"/>
                    <a:pt x="81316" y="8225"/>
                  </a:cubicBezTo>
                  <a:cubicBezTo>
                    <a:pt x="81247" y="8225"/>
                    <a:pt x="81178" y="8256"/>
                    <a:pt x="81147" y="8319"/>
                  </a:cubicBezTo>
                  <a:cubicBezTo>
                    <a:pt x="81127" y="8360"/>
                    <a:pt x="81123" y="8405"/>
                    <a:pt x="81117" y="8450"/>
                  </a:cubicBezTo>
                  <a:cubicBezTo>
                    <a:pt x="81102" y="8581"/>
                    <a:pt x="81072" y="8709"/>
                    <a:pt x="81029" y="8833"/>
                  </a:cubicBezTo>
                  <a:cubicBezTo>
                    <a:pt x="81016" y="8870"/>
                    <a:pt x="81003" y="8906"/>
                    <a:pt x="80973" y="8932"/>
                  </a:cubicBezTo>
                  <a:cubicBezTo>
                    <a:pt x="80881" y="9007"/>
                    <a:pt x="80688" y="8938"/>
                    <a:pt x="80660" y="9054"/>
                  </a:cubicBezTo>
                  <a:cubicBezTo>
                    <a:pt x="80650" y="9091"/>
                    <a:pt x="80669" y="9129"/>
                    <a:pt x="80671" y="9168"/>
                  </a:cubicBezTo>
                  <a:cubicBezTo>
                    <a:pt x="80678" y="9247"/>
                    <a:pt x="80618" y="9322"/>
                    <a:pt x="80545" y="9354"/>
                  </a:cubicBezTo>
                  <a:cubicBezTo>
                    <a:pt x="80472" y="9388"/>
                    <a:pt x="80388" y="9391"/>
                    <a:pt x="80307" y="9391"/>
                  </a:cubicBezTo>
                  <a:cubicBezTo>
                    <a:pt x="80281" y="9391"/>
                    <a:pt x="80253" y="9391"/>
                    <a:pt x="80230" y="9378"/>
                  </a:cubicBezTo>
                  <a:cubicBezTo>
                    <a:pt x="80138" y="9328"/>
                    <a:pt x="80208" y="9185"/>
                    <a:pt x="80187" y="9082"/>
                  </a:cubicBezTo>
                  <a:cubicBezTo>
                    <a:pt x="80164" y="8965"/>
                    <a:pt x="80035" y="8929"/>
                    <a:pt x="79906" y="8929"/>
                  </a:cubicBezTo>
                  <a:cubicBezTo>
                    <a:pt x="79865" y="8929"/>
                    <a:pt x="79824" y="8933"/>
                    <a:pt x="79786" y="8938"/>
                  </a:cubicBezTo>
                  <a:cubicBezTo>
                    <a:pt x="79750" y="8833"/>
                    <a:pt x="79872" y="8737"/>
                    <a:pt x="79983" y="8724"/>
                  </a:cubicBezTo>
                  <a:cubicBezTo>
                    <a:pt x="80006" y="8722"/>
                    <a:pt x="80029" y="8721"/>
                    <a:pt x="80052" y="8721"/>
                  </a:cubicBezTo>
                  <a:cubicBezTo>
                    <a:pt x="80093" y="8721"/>
                    <a:pt x="80134" y="8723"/>
                    <a:pt x="80175" y="8723"/>
                  </a:cubicBezTo>
                  <a:cubicBezTo>
                    <a:pt x="80224" y="8723"/>
                    <a:pt x="80272" y="8720"/>
                    <a:pt x="80318" y="8703"/>
                  </a:cubicBezTo>
                  <a:cubicBezTo>
                    <a:pt x="80423" y="8666"/>
                    <a:pt x="80489" y="8506"/>
                    <a:pt x="80395" y="8446"/>
                  </a:cubicBezTo>
                  <a:cubicBezTo>
                    <a:pt x="80121" y="8422"/>
                    <a:pt x="79851" y="8364"/>
                    <a:pt x="79591" y="8270"/>
                  </a:cubicBezTo>
                  <a:cubicBezTo>
                    <a:pt x="79566" y="8261"/>
                    <a:pt x="79536" y="8249"/>
                    <a:pt x="79527" y="8225"/>
                  </a:cubicBezTo>
                  <a:cubicBezTo>
                    <a:pt x="79516" y="8199"/>
                    <a:pt x="79527" y="8171"/>
                    <a:pt x="79529" y="8146"/>
                  </a:cubicBezTo>
                  <a:cubicBezTo>
                    <a:pt x="79542" y="8056"/>
                    <a:pt x="79471" y="7972"/>
                    <a:pt x="79388" y="7940"/>
                  </a:cubicBezTo>
                  <a:cubicBezTo>
                    <a:pt x="79332" y="7917"/>
                    <a:pt x="79273" y="7912"/>
                    <a:pt x="79212" y="7912"/>
                  </a:cubicBezTo>
                  <a:cubicBezTo>
                    <a:pt x="79182" y="7912"/>
                    <a:pt x="79152" y="7913"/>
                    <a:pt x="79122" y="7914"/>
                  </a:cubicBezTo>
                  <a:cubicBezTo>
                    <a:pt x="79191" y="7807"/>
                    <a:pt x="79135" y="7653"/>
                    <a:pt x="79032" y="7574"/>
                  </a:cubicBezTo>
                  <a:cubicBezTo>
                    <a:pt x="78929" y="7497"/>
                    <a:pt x="78794" y="7479"/>
                    <a:pt x="78666" y="7473"/>
                  </a:cubicBezTo>
                  <a:cubicBezTo>
                    <a:pt x="78621" y="7471"/>
                    <a:pt x="78576" y="7469"/>
                    <a:pt x="78531" y="7469"/>
                  </a:cubicBezTo>
                  <a:cubicBezTo>
                    <a:pt x="78415" y="7469"/>
                    <a:pt x="78299" y="7477"/>
                    <a:pt x="78184" y="7494"/>
                  </a:cubicBezTo>
                  <a:cubicBezTo>
                    <a:pt x="78110" y="7504"/>
                    <a:pt x="78035" y="7517"/>
                    <a:pt x="77960" y="7517"/>
                  </a:cubicBezTo>
                  <a:cubicBezTo>
                    <a:pt x="77939" y="7517"/>
                    <a:pt x="77918" y="7516"/>
                    <a:pt x="77897" y="7514"/>
                  </a:cubicBezTo>
                  <a:cubicBezTo>
                    <a:pt x="77775" y="7499"/>
                    <a:pt x="77663" y="7439"/>
                    <a:pt x="77550" y="7385"/>
                  </a:cubicBezTo>
                  <a:cubicBezTo>
                    <a:pt x="77457" y="7342"/>
                    <a:pt x="77357" y="7303"/>
                    <a:pt x="77256" y="7303"/>
                  </a:cubicBezTo>
                  <a:cubicBezTo>
                    <a:pt x="77235" y="7303"/>
                    <a:pt x="77215" y="7304"/>
                    <a:pt x="77194" y="7308"/>
                  </a:cubicBezTo>
                  <a:cubicBezTo>
                    <a:pt x="77072" y="7329"/>
                    <a:pt x="76958" y="7441"/>
                    <a:pt x="76975" y="7563"/>
                  </a:cubicBezTo>
                  <a:cubicBezTo>
                    <a:pt x="76990" y="7662"/>
                    <a:pt x="77082" y="7739"/>
                    <a:pt x="77087" y="7839"/>
                  </a:cubicBezTo>
                  <a:cubicBezTo>
                    <a:pt x="77043" y="7856"/>
                    <a:pt x="77001" y="7861"/>
                    <a:pt x="76958" y="7861"/>
                  </a:cubicBezTo>
                  <a:cubicBezTo>
                    <a:pt x="76856" y="7861"/>
                    <a:pt x="76755" y="7827"/>
                    <a:pt x="76641" y="7822"/>
                  </a:cubicBezTo>
                  <a:cubicBezTo>
                    <a:pt x="76610" y="7821"/>
                    <a:pt x="76578" y="7820"/>
                    <a:pt x="76546" y="7820"/>
                  </a:cubicBezTo>
                  <a:cubicBezTo>
                    <a:pt x="76440" y="7820"/>
                    <a:pt x="76335" y="7831"/>
                    <a:pt x="76249" y="7889"/>
                  </a:cubicBezTo>
                  <a:cubicBezTo>
                    <a:pt x="76135" y="7964"/>
                    <a:pt x="76088" y="8146"/>
                    <a:pt x="76191" y="8231"/>
                  </a:cubicBezTo>
                  <a:cubicBezTo>
                    <a:pt x="76255" y="8287"/>
                    <a:pt x="76358" y="8287"/>
                    <a:pt x="76410" y="8356"/>
                  </a:cubicBezTo>
                  <a:cubicBezTo>
                    <a:pt x="76515" y="8493"/>
                    <a:pt x="76290" y="8641"/>
                    <a:pt x="76118" y="8669"/>
                  </a:cubicBezTo>
                  <a:cubicBezTo>
                    <a:pt x="76178" y="8878"/>
                    <a:pt x="76386" y="9037"/>
                    <a:pt x="76605" y="9039"/>
                  </a:cubicBezTo>
                  <a:cubicBezTo>
                    <a:pt x="76528" y="9118"/>
                    <a:pt x="76450" y="9198"/>
                    <a:pt x="76373" y="9277"/>
                  </a:cubicBezTo>
                  <a:cubicBezTo>
                    <a:pt x="76268" y="9386"/>
                    <a:pt x="76150" y="9502"/>
                    <a:pt x="76001" y="9530"/>
                  </a:cubicBezTo>
                  <a:cubicBezTo>
                    <a:pt x="75973" y="9535"/>
                    <a:pt x="75946" y="9536"/>
                    <a:pt x="75917" y="9536"/>
                  </a:cubicBezTo>
                  <a:cubicBezTo>
                    <a:pt x="75802" y="9536"/>
                    <a:pt x="75679" y="9505"/>
                    <a:pt x="75569" y="9505"/>
                  </a:cubicBezTo>
                  <a:cubicBezTo>
                    <a:pt x="75487" y="9505"/>
                    <a:pt x="75413" y="9522"/>
                    <a:pt x="75356" y="9583"/>
                  </a:cubicBezTo>
                  <a:cubicBezTo>
                    <a:pt x="75308" y="9633"/>
                    <a:pt x="75285" y="9705"/>
                    <a:pt x="75225" y="9740"/>
                  </a:cubicBezTo>
                  <a:cubicBezTo>
                    <a:pt x="75202" y="9752"/>
                    <a:pt x="75179" y="9758"/>
                    <a:pt x="75155" y="9758"/>
                  </a:cubicBezTo>
                  <a:cubicBezTo>
                    <a:pt x="75047" y="9758"/>
                    <a:pt x="74933" y="9652"/>
                    <a:pt x="74815" y="9652"/>
                  </a:cubicBezTo>
                  <a:cubicBezTo>
                    <a:pt x="74813" y="9652"/>
                    <a:pt x="74811" y="9652"/>
                    <a:pt x="74809" y="9652"/>
                  </a:cubicBezTo>
                  <a:cubicBezTo>
                    <a:pt x="74730" y="9656"/>
                    <a:pt x="74664" y="9710"/>
                    <a:pt x="74595" y="9750"/>
                  </a:cubicBezTo>
                  <a:cubicBezTo>
                    <a:pt x="74426" y="9852"/>
                    <a:pt x="74233" y="9886"/>
                    <a:pt x="74034" y="9886"/>
                  </a:cubicBezTo>
                  <a:cubicBezTo>
                    <a:pt x="73876" y="9886"/>
                    <a:pt x="73716" y="9865"/>
                    <a:pt x="73562" y="9838"/>
                  </a:cubicBezTo>
                  <a:cubicBezTo>
                    <a:pt x="72988" y="9740"/>
                    <a:pt x="72425" y="9585"/>
                    <a:pt x="71881" y="9378"/>
                  </a:cubicBezTo>
                  <a:cubicBezTo>
                    <a:pt x="71723" y="9319"/>
                    <a:pt x="71548" y="9257"/>
                    <a:pt x="71385" y="9257"/>
                  </a:cubicBezTo>
                  <a:cubicBezTo>
                    <a:pt x="71293" y="9257"/>
                    <a:pt x="71204" y="9277"/>
                    <a:pt x="71124" y="9328"/>
                  </a:cubicBezTo>
                  <a:cubicBezTo>
                    <a:pt x="71122" y="9643"/>
                    <a:pt x="70908" y="9948"/>
                    <a:pt x="70610" y="10055"/>
                  </a:cubicBezTo>
                  <a:cubicBezTo>
                    <a:pt x="70651" y="10164"/>
                    <a:pt x="70691" y="10273"/>
                    <a:pt x="70732" y="10382"/>
                  </a:cubicBezTo>
                  <a:cubicBezTo>
                    <a:pt x="70705" y="10385"/>
                    <a:pt x="70677" y="10386"/>
                    <a:pt x="70650" y="10386"/>
                  </a:cubicBezTo>
                  <a:cubicBezTo>
                    <a:pt x="70467" y="10386"/>
                    <a:pt x="70285" y="10331"/>
                    <a:pt x="70134" y="10230"/>
                  </a:cubicBezTo>
                  <a:cubicBezTo>
                    <a:pt x="70102" y="10160"/>
                    <a:pt x="70070" y="10089"/>
                    <a:pt x="70038" y="10020"/>
                  </a:cubicBezTo>
                  <a:cubicBezTo>
                    <a:pt x="69832" y="9984"/>
                    <a:pt x="69633" y="9905"/>
                    <a:pt x="69460" y="9789"/>
                  </a:cubicBezTo>
                  <a:cubicBezTo>
                    <a:pt x="69269" y="9298"/>
                    <a:pt x="68924" y="8870"/>
                    <a:pt x="68485" y="8576"/>
                  </a:cubicBezTo>
                  <a:cubicBezTo>
                    <a:pt x="68393" y="8516"/>
                    <a:pt x="68283" y="8429"/>
                    <a:pt x="68307" y="8321"/>
                  </a:cubicBezTo>
                  <a:cubicBezTo>
                    <a:pt x="68326" y="8241"/>
                    <a:pt x="68408" y="8206"/>
                    <a:pt x="68494" y="8206"/>
                  </a:cubicBezTo>
                  <a:cubicBezTo>
                    <a:pt x="68533" y="8206"/>
                    <a:pt x="68574" y="8214"/>
                    <a:pt x="68609" y="8227"/>
                  </a:cubicBezTo>
                  <a:cubicBezTo>
                    <a:pt x="68720" y="8270"/>
                    <a:pt x="68823" y="8351"/>
                    <a:pt x="68943" y="8351"/>
                  </a:cubicBezTo>
                  <a:cubicBezTo>
                    <a:pt x="69063" y="8349"/>
                    <a:pt x="69175" y="8189"/>
                    <a:pt x="69082" y="8114"/>
                  </a:cubicBezTo>
                  <a:cubicBezTo>
                    <a:pt x="68930" y="8060"/>
                    <a:pt x="68776" y="8006"/>
                    <a:pt x="68624" y="7953"/>
                  </a:cubicBezTo>
                  <a:cubicBezTo>
                    <a:pt x="68725" y="7910"/>
                    <a:pt x="68729" y="7762"/>
                    <a:pt x="68673" y="7670"/>
                  </a:cubicBezTo>
                  <a:cubicBezTo>
                    <a:pt x="68615" y="7578"/>
                    <a:pt x="68519" y="7520"/>
                    <a:pt x="68446" y="7441"/>
                  </a:cubicBezTo>
                  <a:cubicBezTo>
                    <a:pt x="68378" y="7366"/>
                    <a:pt x="68320" y="7269"/>
                    <a:pt x="68223" y="7239"/>
                  </a:cubicBezTo>
                  <a:cubicBezTo>
                    <a:pt x="68203" y="7234"/>
                    <a:pt x="68184" y="7231"/>
                    <a:pt x="68164" y="7231"/>
                  </a:cubicBezTo>
                  <a:cubicBezTo>
                    <a:pt x="68037" y="7231"/>
                    <a:pt x="67920" y="7345"/>
                    <a:pt x="67797" y="7402"/>
                  </a:cubicBezTo>
                  <a:cubicBezTo>
                    <a:pt x="67741" y="7429"/>
                    <a:pt x="67681" y="7441"/>
                    <a:pt x="67621" y="7441"/>
                  </a:cubicBezTo>
                  <a:cubicBezTo>
                    <a:pt x="67369" y="7441"/>
                    <a:pt x="67112" y="7225"/>
                    <a:pt x="67116" y="6965"/>
                  </a:cubicBezTo>
                  <a:lnTo>
                    <a:pt x="67116" y="6965"/>
                  </a:lnTo>
                  <a:cubicBezTo>
                    <a:pt x="67097" y="6966"/>
                    <a:pt x="67079" y="6967"/>
                    <a:pt x="67061" y="6967"/>
                  </a:cubicBezTo>
                  <a:cubicBezTo>
                    <a:pt x="66509" y="6967"/>
                    <a:pt x="66007" y="6568"/>
                    <a:pt x="65449" y="6556"/>
                  </a:cubicBezTo>
                  <a:cubicBezTo>
                    <a:pt x="65446" y="6556"/>
                    <a:pt x="65443" y="6556"/>
                    <a:pt x="65440" y="6556"/>
                  </a:cubicBezTo>
                  <a:cubicBezTo>
                    <a:pt x="65271" y="6556"/>
                    <a:pt x="65069" y="6619"/>
                    <a:pt x="65025" y="6783"/>
                  </a:cubicBezTo>
                  <a:cubicBezTo>
                    <a:pt x="64977" y="6961"/>
                    <a:pt x="65142" y="7162"/>
                    <a:pt x="65052" y="7323"/>
                  </a:cubicBezTo>
                  <a:cubicBezTo>
                    <a:pt x="64853" y="7209"/>
                    <a:pt x="64637" y="7173"/>
                    <a:pt x="64412" y="7173"/>
                  </a:cubicBezTo>
                  <a:cubicBezTo>
                    <a:pt x="64034" y="7173"/>
                    <a:pt x="63631" y="7274"/>
                    <a:pt x="63242" y="7274"/>
                  </a:cubicBezTo>
                  <a:cubicBezTo>
                    <a:pt x="63197" y="7274"/>
                    <a:pt x="63152" y="7273"/>
                    <a:pt x="63107" y="7269"/>
                  </a:cubicBezTo>
                  <a:cubicBezTo>
                    <a:pt x="62736" y="7244"/>
                    <a:pt x="62383" y="7098"/>
                    <a:pt x="62040" y="6957"/>
                  </a:cubicBezTo>
                  <a:cubicBezTo>
                    <a:pt x="61937" y="6914"/>
                    <a:pt x="61832" y="6871"/>
                    <a:pt x="61740" y="6807"/>
                  </a:cubicBezTo>
                  <a:cubicBezTo>
                    <a:pt x="61676" y="6760"/>
                    <a:pt x="61614" y="6702"/>
                    <a:pt x="61537" y="6682"/>
                  </a:cubicBezTo>
                  <a:cubicBezTo>
                    <a:pt x="61517" y="6677"/>
                    <a:pt x="61496" y="6675"/>
                    <a:pt x="61476" y="6675"/>
                  </a:cubicBezTo>
                  <a:cubicBezTo>
                    <a:pt x="61354" y="6675"/>
                    <a:pt x="61226" y="6757"/>
                    <a:pt x="61118" y="6757"/>
                  </a:cubicBezTo>
                  <a:cubicBezTo>
                    <a:pt x="61077" y="6757"/>
                    <a:pt x="61039" y="6746"/>
                    <a:pt x="61005" y="6715"/>
                  </a:cubicBezTo>
                  <a:cubicBezTo>
                    <a:pt x="60681" y="6416"/>
                    <a:pt x="60242" y="6248"/>
                    <a:pt x="59801" y="6248"/>
                  </a:cubicBezTo>
                  <a:cubicBezTo>
                    <a:pt x="59726" y="6248"/>
                    <a:pt x="59651" y="6253"/>
                    <a:pt x="59576" y="6263"/>
                  </a:cubicBezTo>
                  <a:cubicBezTo>
                    <a:pt x="59462" y="6278"/>
                    <a:pt x="59349" y="6304"/>
                    <a:pt x="59233" y="6304"/>
                  </a:cubicBezTo>
                  <a:cubicBezTo>
                    <a:pt x="59221" y="6304"/>
                    <a:pt x="59209" y="6304"/>
                    <a:pt x="59197" y="6303"/>
                  </a:cubicBezTo>
                  <a:cubicBezTo>
                    <a:pt x="59068" y="6295"/>
                    <a:pt x="58944" y="6250"/>
                    <a:pt x="58816" y="6245"/>
                  </a:cubicBezTo>
                  <a:cubicBezTo>
                    <a:pt x="58808" y="6245"/>
                    <a:pt x="58801" y="6245"/>
                    <a:pt x="58794" y="6245"/>
                  </a:cubicBezTo>
                  <a:cubicBezTo>
                    <a:pt x="58673" y="6245"/>
                    <a:pt x="58539" y="6295"/>
                    <a:pt x="58494" y="6408"/>
                  </a:cubicBezTo>
                  <a:cubicBezTo>
                    <a:pt x="58434" y="6554"/>
                    <a:pt x="58548" y="6745"/>
                    <a:pt x="58454" y="6871"/>
                  </a:cubicBezTo>
                  <a:cubicBezTo>
                    <a:pt x="58419" y="6917"/>
                    <a:pt x="58369" y="6937"/>
                    <a:pt x="58315" y="6937"/>
                  </a:cubicBezTo>
                  <a:cubicBezTo>
                    <a:pt x="58219" y="6937"/>
                    <a:pt x="58114" y="6875"/>
                    <a:pt x="58070" y="6783"/>
                  </a:cubicBezTo>
                  <a:cubicBezTo>
                    <a:pt x="58004" y="6642"/>
                    <a:pt x="58038" y="6475"/>
                    <a:pt x="58068" y="6320"/>
                  </a:cubicBezTo>
                  <a:cubicBezTo>
                    <a:pt x="58098" y="6166"/>
                    <a:pt x="58119" y="5993"/>
                    <a:pt x="58031" y="5862"/>
                  </a:cubicBezTo>
                  <a:cubicBezTo>
                    <a:pt x="58013" y="5851"/>
                    <a:pt x="57993" y="5846"/>
                    <a:pt x="57974" y="5846"/>
                  </a:cubicBezTo>
                  <a:cubicBezTo>
                    <a:pt x="57900" y="5846"/>
                    <a:pt x="57825" y="5914"/>
                    <a:pt x="57796" y="5988"/>
                  </a:cubicBezTo>
                  <a:cubicBezTo>
                    <a:pt x="57759" y="6083"/>
                    <a:pt x="57762" y="6192"/>
                    <a:pt x="57710" y="6280"/>
                  </a:cubicBezTo>
                  <a:cubicBezTo>
                    <a:pt x="57662" y="6361"/>
                    <a:pt x="57567" y="6411"/>
                    <a:pt x="57472" y="6411"/>
                  </a:cubicBezTo>
                  <a:cubicBezTo>
                    <a:pt x="57449" y="6411"/>
                    <a:pt x="57426" y="6408"/>
                    <a:pt x="57404" y="6402"/>
                  </a:cubicBezTo>
                  <a:cubicBezTo>
                    <a:pt x="57288" y="6372"/>
                    <a:pt x="57202" y="6258"/>
                    <a:pt x="57204" y="6138"/>
                  </a:cubicBezTo>
                  <a:cubicBezTo>
                    <a:pt x="56956" y="6055"/>
                    <a:pt x="56725" y="5920"/>
                    <a:pt x="56532" y="5744"/>
                  </a:cubicBezTo>
                  <a:cubicBezTo>
                    <a:pt x="56495" y="5710"/>
                    <a:pt x="56457" y="5673"/>
                    <a:pt x="56410" y="5663"/>
                  </a:cubicBezTo>
                  <a:cubicBezTo>
                    <a:pt x="56401" y="5661"/>
                    <a:pt x="56392" y="5660"/>
                    <a:pt x="56383" y="5660"/>
                  </a:cubicBezTo>
                  <a:cubicBezTo>
                    <a:pt x="56354" y="5660"/>
                    <a:pt x="56326" y="5667"/>
                    <a:pt x="56298" y="5673"/>
                  </a:cubicBezTo>
                  <a:cubicBezTo>
                    <a:pt x="56073" y="5725"/>
                    <a:pt x="55848" y="5776"/>
                    <a:pt x="55623" y="5825"/>
                  </a:cubicBezTo>
                  <a:cubicBezTo>
                    <a:pt x="55568" y="5950"/>
                    <a:pt x="55634" y="6115"/>
                    <a:pt x="55763" y="6162"/>
                  </a:cubicBezTo>
                  <a:cubicBezTo>
                    <a:pt x="55910" y="6220"/>
                    <a:pt x="56157" y="6181"/>
                    <a:pt x="56168" y="6342"/>
                  </a:cubicBezTo>
                  <a:cubicBezTo>
                    <a:pt x="56172" y="6421"/>
                    <a:pt x="56093" y="6483"/>
                    <a:pt x="56013" y="6494"/>
                  </a:cubicBezTo>
                  <a:cubicBezTo>
                    <a:pt x="55999" y="6496"/>
                    <a:pt x="55985" y="6497"/>
                    <a:pt x="55972" y="6497"/>
                  </a:cubicBezTo>
                  <a:cubicBezTo>
                    <a:pt x="55907" y="6497"/>
                    <a:pt x="55843" y="6478"/>
                    <a:pt x="55778" y="6466"/>
                  </a:cubicBezTo>
                  <a:cubicBezTo>
                    <a:pt x="55723" y="6456"/>
                    <a:pt x="55669" y="6452"/>
                    <a:pt x="55616" y="6452"/>
                  </a:cubicBezTo>
                  <a:cubicBezTo>
                    <a:pt x="55046" y="6452"/>
                    <a:pt x="54545" y="6964"/>
                    <a:pt x="53961" y="7070"/>
                  </a:cubicBezTo>
                  <a:cubicBezTo>
                    <a:pt x="53854" y="7090"/>
                    <a:pt x="53745" y="7094"/>
                    <a:pt x="53636" y="7094"/>
                  </a:cubicBezTo>
                  <a:cubicBezTo>
                    <a:pt x="53526" y="7094"/>
                    <a:pt x="53417" y="7090"/>
                    <a:pt x="53307" y="7090"/>
                  </a:cubicBezTo>
                  <a:cubicBezTo>
                    <a:pt x="53256" y="7090"/>
                    <a:pt x="53202" y="7092"/>
                    <a:pt x="53162" y="7122"/>
                  </a:cubicBezTo>
                  <a:cubicBezTo>
                    <a:pt x="53033" y="7216"/>
                    <a:pt x="53127" y="7503"/>
                    <a:pt x="52969" y="7522"/>
                  </a:cubicBezTo>
                  <a:cubicBezTo>
                    <a:pt x="52964" y="7523"/>
                    <a:pt x="52959" y="7523"/>
                    <a:pt x="52954" y="7523"/>
                  </a:cubicBezTo>
                  <a:cubicBezTo>
                    <a:pt x="52837" y="7523"/>
                    <a:pt x="52829" y="7329"/>
                    <a:pt x="52875" y="7209"/>
                  </a:cubicBezTo>
                  <a:cubicBezTo>
                    <a:pt x="52960" y="6985"/>
                    <a:pt x="53059" y="6742"/>
                    <a:pt x="53267" y="6618"/>
                  </a:cubicBezTo>
                  <a:cubicBezTo>
                    <a:pt x="53438" y="6515"/>
                    <a:pt x="53682" y="6494"/>
                    <a:pt x="53768" y="6312"/>
                  </a:cubicBezTo>
                  <a:cubicBezTo>
                    <a:pt x="53791" y="6263"/>
                    <a:pt x="53800" y="6203"/>
                    <a:pt x="53834" y="6160"/>
                  </a:cubicBezTo>
                  <a:cubicBezTo>
                    <a:pt x="53889" y="6094"/>
                    <a:pt x="53982" y="6089"/>
                    <a:pt x="54070" y="6089"/>
                  </a:cubicBezTo>
                  <a:cubicBezTo>
                    <a:pt x="54084" y="6089"/>
                    <a:pt x="54099" y="6089"/>
                    <a:pt x="54113" y="6089"/>
                  </a:cubicBezTo>
                  <a:cubicBezTo>
                    <a:pt x="54387" y="6089"/>
                    <a:pt x="54661" y="5995"/>
                    <a:pt x="54878" y="5823"/>
                  </a:cubicBezTo>
                  <a:cubicBezTo>
                    <a:pt x="54938" y="5776"/>
                    <a:pt x="54998" y="5723"/>
                    <a:pt x="55071" y="5699"/>
                  </a:cubicBezTo>
                  <a:cubicBezTo>
                    <a:pt x="55128" y="5682"/>
                    <a:pt x="55193" y="5684"/>
                    <a:pt x="55251" y="5660"/>
                  </a:cubicBezTo>
                  <a:cubicBezTo>
                    <a:pt x="55338" y="5624"/>
                    <a:pt x="55386" y="5534"/>
                    <a:pt x="55445" y="5459"/>
                  </a:cubicBezTo>
                  <a:cubicBezTo>
                    <a:pt x="55585" y="5283"/>
                    <a:pt x="55803" y="5196"/>
                    <a:pt x="56013" y="5112"/>
                  </a:cubicBezTo>
                  <a:cubicBezTo>
                    <a:pt x="56243" y="5022"/>
                    <a:pt x="56474" y="4930"/>
                    <a:pt x="56705" y="4840"/>
                  </a:cubicBezTo>
                  <a:cubicBezTo>
                    <a:pt x="56830" y="4791"/>
                    <a:pt x="56960" y="4737"/>
                    <a:pt x="57044" y="4632"/>
                  </a:cubicBezTo>
                  <a:cubicBezTo>
                    <a:pt x="57106" y="4553"/>
                    <a:pt x="57138" y="4450"/>
                    <a:pt x="57224" y="4396"/>
                  </a:cubicBezTo>
                  <a:cubicBezTo>
                    <a:pt x="57284" y="4360"/>
                    <a:pt x="57361" y="4358"/>
                    <a:pt x="57425" y="4326"/>
                  </a:cubicBezTo>
                  <a:cubicBezTo>
                    <a:pt x="57571" y="4255"/>
                    <a:pt x="57616" y="4060"/>
                    <a:pt x="57755" y="3977"/>
                  </a:cubicBezTo>
                  <a:cubicBezTo>
                    <a:pt x="57862" y="3912"/>
                    <a:pt x="57997" y="3929"/>
                    <a:pt x="58119" y="3899"/>
                  </a:cubicBezTo>
                  <a:cubicBezTo>
                    <a:pt x="58241" y="3872"/>
                    <a:pt x="58366" y="3741"/>
                    <a:pt x="58301" y="3634"/>
                  </a:cubicBezTo>
                  <a:cubicBezTo>
                    <a:pt x="58267" y="3576"/>
                    <a:pt x="58192" y="3552"/>
                    <a:pt x="58156" y="3497"/>
                  </a:cubicBezTo>
                  <a:cubicBezTo>
                    <a:pt x="58068" y="3357"/>
                    <a:pt x="58267" y="3214"/>
                    <a:pt x="58426" y="3169"/>
                  </a:cubicBezTo>
                  <a:cubicBezTo>
                    <a:pt x="58426" y="3098"/>
                    <a:pt x="58426" y="3030"/>
                    <a:pt x="58426" y="2959"/>
                  </a:cubicBezTo>
                  <a:cubicBezTo>
                    <a:pt x="58306" y="2925"/>
                    <a:pt x="58186" y="2888"/>
                    <a:pt x="58066" y="2852"/>
                  </a:cubicBezTo>
                  <a:cubicBezTo>
                    <a:pt x="57995" y="2662"/>
                    <a:pt x="57797" y="2534"/>
                    <a:pt x="57598" y="2534"/>
                  </a:cubicBezTo>
                  <a:cubicBezTo>
                    <a:pt x="57567" y="2534"/>
                    <a:pt x="57537" y="2537"/>
                    <a:pt x="57507" y="2543"/>
                  </a:cubicBezTo>
                  <a:lnTo>
                    <a:pt x="57519" y="2233"/>
                  </a:lnTo>
                  <a:cubicBezTo>
                    <a:pt x="57333" y="2228"/>
                    <a:pt x="57185" y="2078"/>
                    <a:pt x="57014" y="2001"/>
                  </a:cubicBezTo>
                  <a:cubicBezTo>
                    <a:pt x="56865" y="1933"/>
                    <a:pt x="56703" y="1923"/>
                    <a:pt x="56538" y="1923"/>
                  </a:cubicBezTo>
                  <a:cubicBezTo>
                    <a:pt x="56468" y="1923"/>
                    <a:pt x="56398" y="1925"/>
                    <a:pt x="56329" y="1925"/>
                  </a:cubicBezTo>
                  <a:cubicBezTo>
                    <a:pt x="56245" y="1925"/>
                    <a:pt x="56162" y="1922"/>
                    <a:pt x="56080" y="1911"/>
                  </a:cubicBezTo>
                  <a:cubicBezTo>
                    <a:pt x="55758" y="1864"/>
                    <a:pt x="55469" y="1682"/>
                    <a:pt x="55148" y="1641"/>
                  </a:cubicBezTo>
                  <a:cubicBezTo>
                    <a:pt x="55118" y="1637"/>
                    <a:pt x="55087" y="1635"/>
                    <a:pt x="55057" y="1635"/>
                  </a:cubicBezTo>
                  <a:cubicBezTo>
                    <a:pt x="54756" y="1635"/>
                    <a:pt x="54427" y="1821"/>
                    <a:pt x="54441" y="2115"/>
                  </a:cubicBezTo>
                  <a:cubicBezTo>
                    <a:pt x="54072" y="2102"/>
                    <a:pt x="53704" y="2089"/>
                    <a:pt x="53335" y="2078"/>
                  </a:cubicBezTo>
                  <a:cubicBezTo>
                    <a:pt x="53382" y="1900"/>
                    <a:pt x="53442" y="1705"/>
                    <a:pt x="53599" y="1607"/>
                  </a:cubicBezTo>
                  <a:cubicBezTo>
                    <a:pt x="53648" y="1577"/>
                    <a:pt x="53704" y="1558"/>
                    <a:pt x="53740" y="1513"/>
                  </a:cubicBezTo>
                  <a:cubicBezTo>
                    <a:pt x="53800" y="1442"/>
                    <a:pt x="53783" y="1337"/>
                    <a:pt x="53764" y="1245"/>
                  </a:cubicBezTo>
                  <a:lnTo>
                    <a:pt x="53764" y="1245"/>
                  </a:lnTo>
                  <a:cubicBezTo>
                    <a:pt x="53675" y="1263"/>
                    <a:pt x="53585" y="1271"/>
                    <a:pt x="53496" y="1271"/>
                  </a:cubicBezTo>
                  <a:cubicBezTo>
                    <a:pt x="53185" y="1271"/>
                    <a:pt x="52873" y="1172"/>
                    <a:pt x="52585" y="1048"/>
                  </a:cubicBezTo>
                  <a:cubicBezTo>
                    <a:pt x="52535" y="1026"/>
                    <a:pt x="52481" y="1004"/>
                    <a:pt x="52429" y="1004"/>
                  </a:cubicBezTo>
                  <a:cubicBezTo>
                    <a:pt x="52410" y="1004"/>
                    <a:pt x="52391" y="1007"/>
                    <a:pt x="52373" y="1013"/>
                  </a:cubicBezTo>
                  <a:cubicBezTo>
                    <a:pt x="52264" y="1052"/>
                    <a:pt x="52234" y="1202"/>
                    <a:pt x="52129" y="1251"/>
                  </a:cubicBezTo>
                  <a:cubicBezTo>
                    <a:pt x="52110" y="1260"/>
                    <a:pt x="52092" y="1263"/>
                    <a:pt x="52075" y="1263"/>
                  </a:cubicBezTo>
                  <a:cubicBezTo>
                    <a:pt x="51938" y="1263"/>
                    <a:pt x="51841" y="1034"/>
                    <a:pt x="51938" y="906"/>
                  </a:cubicBezTo>
                  <a:cubicBezTo>
                    <a:pt x="52045" y="765"/>
                    <a:pt x="52249" y="746"/>
                    <a:pt x="52429" y="744"/>
                  </a:cubicBezTo>
                  <a:cubicBezTo>
                    <a:pt x="52607" y="741"/>
                    <a:pt x="52808" y="735"/>
                    <a:pt x="52930" y="604"/>
                  </a:cubicBezTo>
                  <a:cubicBezTo>
                    <a:pt x="53001" y="476"/>
                    <a:pt x="52881" y="315"/>
                    <a:pt x="52744" y="261"/>
                  </a:cubicBezTo>
                  <a:cubicBezTo>
                    <a:pt x="52607" y="208"/>
                    <a:pt x="52450" y="214"/>
                    <a:pt x="52313" y="161"/>
                  </a:cubicBezTo>
                  <a:cubicBezTo>
                    <a:pt x="52200" y="118"/>
                    <a:pt x="52101" y="36"/>
                    <a:pt x="51981" y="11"/>
                  </a:cubicBezTo>
                  <a:cubicBezTo>
                    <a:pt x="51950" y="3"/>
                    <a:pt x="51918" y="0"/>
                    <a:pt x="518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296"/>
            <p:cNvSpPr/>
            <p:nvPr/>
          </p:nvSpPr>
          <p:spPr>
            <a:xfrm>
              <a:off x="4882353" y="1419777"/>
              <a:ext cx="3151053" cy="1185928"/>
            </a:xfrm>
            <a:custGeom>
              <a:rect b="b" l="l" r="r" t="t"/>
              <a:pathLst>
                <a:path extrusionOk="0" h="41736" w="110894">
                  <a:moveTo>
                    <a:pt x="55552" y="27942"/>
                  </a:moveTo>
                  <a:cubicBezTo>
                    <a:pt x="55564" y="27942"/>
                    <a:pt x="55576" y="27943"/>
                    <a:pt x="55589" y="27945"/>
                  </a:cubicBezTo>
                  <a:cubicBezTo>
                    <a:pt x="55803" y="27972"/>
                    <a:pt x="55910" y="28245"/>
                    <a:pt x="55904" y="28487"/>
                  </a:cubicBezTo>
                  <a:cubicBezTo>
                    <a:pt x="55889" y="28930"/>
                    <a:pt x="55668" y="29335"/>
                    <a:pt x="55456" y="29727"/>
                  </a:cubicBezTo>
                  <a:cubicBezTo>
                    <a:pt x="55276" y="30057"/>
                    <a:pt x="55092" y="30398"/>
                    <a:pt x="55023" y="30768"/>
                  </a:cubicBezTo>
                  <a:cubicBezTo>
                    <a:pt x="54803" y="30768"/>
                    <a:pt x="54580" y="30790"/>
                    <a:pt x="54364" y="30833"/>
                  </a:cubicBezTo>
                  <a:lnTo>
                    <a:pt x="54334" y="30837"/>
                  </a:lnTo>
                  <a:lnTo>
                    <a:pt x="54344" y="30867"/>
                  </a:lnTo>
                  <a:cubicBezTo>
                    <a:pt x="54372" y="30946"/>
                    <a:pt x="54314" y="31036"/>
                    <a:pt x="54246" y="31081"/>
                  </a:cubicBezTo>
                  <a:cubicBezTo>
                    <a:pt x="54194" y="31113"/>
                    <a:pt x="54139" y="31133"/>
                    <a:pt x="54079" y="31154"/>
                  </a:cubicBezTo>
                  <a:cubicBezTo>
                    <a:pt x="54044" y="31165"/>
                    <a:pt x="54012" y="31175"/>
                    <a:pt x="53980" y="31188"/>
                  </a:cubicBezTo>
                  <a:cubicBezTo>
                    <a:pt x="53777" y="31274"/>
                    <a:pt x="53629" y="31443"/>
                    <a:pt x="53487" y="31606"/>
                  </a:cubicBezTo>
                  <a:cubicBezTo>
                    <a:pt x="53410" y="31694"/>
                    <a:pt x="53329" y="31786"/>
                    <a:pt x="53241" y="31863"/>
                  </a:cubicBezTo>
                  <a:cubicBezTo>
                    <a:pt x="52898" y="32161"/>
                    <a:pt x="52427" y="32253"/>
                    <a:pt x="52011" y="32335"/>
                  </a:cubicBezTo>
                  <a:cubicBezTo>
                    <a:pt x="51971" y="32343"/>
                    <a:pt x="51933" y="32349"/>
                    <a:pt x="51900" y="32349"/>
                  </a:cubicBezTo>
                  <a:cubicBezTo>
                    <a:pt x="51880" y="32349"/>
                    <a:pt x="51861" y="32347"/>
                    <a:pt x="51844" y="32341"/>
                  </a:cubicBezTo>
                  <a:cubicBezTo>
                    <a:pt x="51797" y="32326"/>
                    <a:pt x="51763" y="32287"/>
                    <a:pt x="51743" y="32234"/>
                  </a:cubicBezTo>
                  <a:cubicBezTo>
                    <a:pt x="51720" y="32161"/>
                    <a:pt x="51733" y="32073"/>
                    <a:pt x="51773" y="32015"/>
                  </a:cubicBezTo>
                  <a:cubicBezTo>
                    <a:pt x="51840" y="31923"/>
                    <a:pt x="51960" y="31863"/>
                    <a:pt x="52138" y="31833"/>
                  </a:cubicBezTo>
                  <a:cubicBezTo>
                    <a:pt x="52170" y="31827"/>
                    <a:pt x="52202" y="31823"/>
                    <a:pt x="52234" y="31818"/>
                  </a:cubicBezTo>
                  <a:cubicBezTo>
                    <a:pt x="52347" y="31801"/>
                    <a:pt x="52465" y="31786"/>
                    <a:pt x="52572" y="31730"/>
                  </a:cubicBezTo>
                  <a:cubicBezTo>
                    <a:pt x="52789" y="31621"/>
                    <a:pt x="52911" y="31347"/>
                    <a:pt x="52851" y="31111"/>
                  </a:cubicBezTo>
                  <a:cubicBezTo>
                    <a:pt x="53532" y="30846"/>
                    <a:pt x="54091" y="30312"/>
                    <a:pt x="54387" y="29644"/>
                  </a:cubicBezTo>
                  <a:lnTo>
                    <a:pt x="54400" y="29614"/>
                  </a:lnTo>
                  <a:cubicBezTo>
                    <a:pt x="54443" y="29515"/>
                    <a:pt x="54488" y="29412"/>
                    <a:pt x="54569" y="29350"/>
                  </a:cubicBezTo>
                  <a:cubicBezTo>
                    <a:pt x="54608" y="29320"/>
                    <a:pt x="54655" y="29301"/>
                    <a:pt x="54702" y="29282"/>
                  </a:cubicBezTo>
                  <a:cubicBezTo>
                    <a:pt x="54741" y="29264"/>
                    <a:pt x="54781" y="29249"/>
                    <a:pt x="54818" y="29226"/>
                  </a:cubicBezTo>
                  <a:cubicBezTo>
                    <a:pt x="55036" y="29091"/>
                    <a:pt x="55079" y="28812"/>
                    <a:pt x="55116" y="28564"/>
                  </a:cubicBezTo>
                  <a:cubicBezTo>
                    <a:pt x="55120" y="28534"/>
                    <a:pt x="55126" y="28504"/>
                    <a:pt x="55131" y="28474"/>
                  </a:cubicBezTo>
                  <a:cubicBezTo>
                    <a:pt x="55173" y="28210"/>
                    <a:pt x="55331" y="27942"/>
                    <a:pt x="55552" y="27942"/>
                  </a:cubicBezTo>
                  <a:close/>
                  <a:moveTo>
                    <a:pt x="55552" y="27888"/>
                  </a:moveTo>
                  <a:cubicBezTo>
                    <a:pt x="55304" y="27888"/>
                    <a:pt x="55124" y="28178"/>
                    <a:pt x="55077" y="28465"/>
                  </a:cubicBezTo>
                  <a:cubicBezTo>
                    <a:pt x="55073" y="28495"/>
                    <a:pt x="55068" y="28525"/>
                    <a:pt x="55064" y="28557"/>
                  </a:cubicBezTo>
                  <a:cubicBezTo>
                    <a:pt x="55026" y="28804"/>
                    <a:pt x="54987" y="29059"/>
                    <a:pt x="54790" y="29181"/>
                  </a:cubicBezTo>
                  <a:cubicBezTo>
                    <a:pt x="54758" y="29200"/>
                    <a:pt x="54721" y="29215"/>
                    <a:pt x="54683" y="29232"/>
                  </a:cubicBezTo>
                  <a:cubicBezTo>
                    <a:pt x="54634" y="29254"/>
                    <a:pt x="54582" y="29275"/>
                    <a:pt x="54537" y="29307"/>
                  </a:cubicBezTo>
                  <a:cubicBezTo>
                    <a:pt x="54443" y="29378"/>
                    <a:pt x="54396" y="29487"/>
                    <a:pt x="54351" y="29592"/>
                  </a:cubicBezTo>
                  <a:lnTo>
                    <a:pt x="54338" y="29620"/>
                  </a:lnTo>
                  <a:cubicBezTo>
                    <a:pt x="54044" y="30284"/>
                    <a:pt x="53487" y="30813"/>
                    <a:pt x="52808" y="31071"/>
                  </a:cubicBezTo>
                  <a:lnTo>
                    <a:pt x="52785" y="31079"/>
                  </a:lnTo>
                  <a:lnTo>
                    <a:pt x="52793" y="31103"/>
                  </a:lnTo>
                  <a:cubicBezTo>
                    <a:pt x="52860" y="31319"/>
                    <a:pt x="52750" y="31580"/>
                    <a:pt x="52549" y="31683"/>
                  </a:cubicBezTo>
                  <a:cubicBezTo>
                    <a:pt x="52450" y="31733"/>
                    <a:pt x="52337" y="31750"/>
                    <a:pt x="52225" y="31765"/>
                  </a:cubicBezTo>
                  <a:cubicBezTo>
                    <a:pt x="52193" y="31769"/>
                    <a:pt x="52161" y="31775"/>
                    <a:pt x="52129" y="31780"/>
                  </a:cubicBezTo>
                  <a:cubicBezTo>
                    <a:pt x="51936" y="31812"/>
                    <a:pt x="51805" y="31878"/>
                    <a:pt x="51730" y="31983"/>
                  </a:cubicBezTo>
                  <a:cubicBezTo>
                    <a:pt x="51679" y="32056"/>
                    <a:pt x="51664" y="32161"/>
                    <a:pt x="51694" y="32251"/>
                  </a:cubicBezTo>
                  <a:cubicBezTo>
                    <a:pt x="51718" y="32322"/>
                    <a:pt x="51765" y="32371"/>
                    <a:pt x="51829" y="32392"/>
                  </a:cubicBezTo>
                  <a:cubicBezTo>
                    <a:pt x="51853" y="32399"/>
                    <a:pt x="51876" y="32403"/>
                    <a:pt x="51904" y="32403"/>
                  </a:cubicBezTo>
                  <a:cubicBezTo>
                    <a:pt x="51943" y="32403"/>
                    <a:pt x="51981" y="32397"/>
                    <a:pt x="52022" y="32388"/>
                  </a:cubicBezTo>
                  <a:cubicBezTo>
                    <a:pt x="52425" y="32309"/>
                    <a:pt x="52924" y="32210"/>
                    <a:pt x="53275" y="31904"/>
                  </a:cubicBezTo>
                  <a:cubicBezTo>
                    <a:pt x="53367" y="31825"/>
                    <a:pt x="53449" y="31730"/>
                    <a:pt x="53528" y="31640"/>
                  </a:cubicBezTo>
                  <a:cubicBezTo>
                    <a:pt x="53672" y="31475"/>
                    <a:pt x="53809" y="31319"/>
                    <a:pt x="54001" y="31238"/>
                  </a:cubicBezTo>
                  <a:cubicBezTo>
                    <a:pt x="54031" y="31225"/>
                    <a:pt x="54064" y="31214"/>
                    <a:pt x="54096" y="31203"/>
                  </a:cubicBezTo>
                  <a:cubicBezTo>
                    <a:pt x="54156" y="31184"/>
                    <a:pt x="54218" y="31163"/>
                    <a:pt x="54274" y="31126"/>
                  </a:cubicBezTo>
                  <a:cubicBezTo>
                    <a:pt x="54355" y="31073"/>
                    <a:pt x="54419" y="30974"/>
                    <a:pt x="54402" y="30880"/>
                  </a:cubicBezTo>
                  <a:cubicBezTo>
                    <a:pt x="54608" y="30841"/>
                    <a:pt x="54820" y="30822"/>
                    <a:pt x="55030" y="30822"/>
                  </a:cubicBezTo>
                  <a:lnTo>
                    <a:pt x="55068" y="30822"/>
                  </a:lnTo>
                  <a:lnTo>
                    <a:pt x="55071" y="30798"/>
                  </a:lnTo>
                  <a:cubicBezTo>
                    <a:pt x="55135" y="30430"/>
                    <a:pt x="55323" y="30085"/>
                    <a:pt x="55503" y="29753"/>
                  </a:cubicBezTo>
                  <a:cubicBezTo>
                    <a:pt x="55720" y="29354"/>
                    <a:pt x="55943" y="28945"/>
                    <a:pt x="55958" y="28489"/>
                  </a:cubicBezTo>
                  <a:cubicBezTo>
                    <a:pt x="55966" y="28217"/>
                    <a:pt x="55844" y="27925"/>
                    <a:pt x="55595" y="27891"/>
                  </a:cubicBezTo>
                  <a:cubicBezTo>
                    <a:pt x="55581" y="27889"/>
                    <a:pt x="55566" y="27888"/>
                    <a:pt x="55552" y="27888"/>
                  </a:cubicBezTo>
                  <a:close/>
                  <a:moveTo>
                    <a:pt x="51937" y="54"/>
                  </a:moveTo>
                  <a:cubicBezTo>
                    <a:pt x="51966" y="54"/>
                    <a:pt x="51995" y="57"/>
                    <a:pt x="52022" y="62"/>
                  </a:cubicBezTo>
                  <a:cubicBezTo>
                    <a:pt x="52086" y="77"/>
                    <a:pt x="52146" y="110"/>
                    <a:pt x="52208" y="144"/>
                  </a:cubicBezTo>
                  <a:cubicBezTo>
                    <a:pt x="52253" y="167"/>
                    <a:pt x="52300" y="193"/>
                    <a:pt x="52347" y="212"/>
                  </a:cubicBezTo>
                  <a:cubicBezTo>
                    <a:pt x="52418" y="238"/>
                    <a:pt x="52493" y="251"/>
                    <a:pt x="52566" y="262"/>
                  </a:cubicBezTo>
                  <a:cubicBezTo>
                    <a:pt x="52641" y="275"/>
                    <a:pt x="52712" y="285"/>
                    <a:pt x="52778" y="313"/>
                  </a:cubicBezTo>
                  <a:cubicBezTo>
                    <a:pt x="52860" y="343"/>
                    <a:pt x="52930" y="414"/>
                    <a:pt x="52958" y="487"/>
                  </a:cubicBezTo>
                  <a:cubicBezTo>
                    <a:pt x="52969" y="519"/>
                    <a:pt x="52979" y="568"/>
                    <a:pt x="52954" y="615"/>
                  </a:cubicBezTo>
                  <a:cubicBezTo>
                    <a:pt x="52845" y="731"/>
                    <a:pt x="52671" y="742"/>
                    <a:pt x="52474" y="744"/>
                  </a:cubicBezTo>
                  <a:cubicBezTo>
                    <a:pt x="52283" y="744"/>
                    <a:pt x="52075" y="767"/>
                    <a:pt x="51962" y="917"/>
                  </a:cubicBezTo>
                  <a:cubicBezTo>
                    <a:pt x="51906" y="988"/>
                    <a:pt x="51902" y="1097"/>
                    <a:pt x="51949" y="1192"/>
                  </a:cubicBezTo>
                  <a:cubicBezTo>
                    <a:pt x="51988" y="1270"/>
                    <a:pt x="52054" y="1315"/>
                    <a:pt x="52122" y="1315"/>
                  </a:cubicBezTo>
                  <a:cubicBezTo>
                    <a:pt x="52143" y="1315"/>
                    <a:pt x="52164" y="1310"/>
                    <a:pt x="52185" y="1301"/>
                  </a:cubicBezTo>
                  <a:cubicBezTo>
                    <a:pt x="52242" y="1275"/>
                    <a:pt x="52279" y="1224"/>
                    <a:pt x="52313" y="1174"/>
                  </a:cubicBezTo>
                  <a:cubicBezTo>
                    <a:pt x="52347" y="1125"/>
                    <a:pt x="52380" y="1080"/>
                    <a:pt x="52427" y="1063"/>
                  </a:cubicBezTo>
                  <a:cubicBezTo>
                    <a:pt x="52440" y="1059"/>
                    <a:pt x="52454" y="1057"/>
                    <a:pt x="52468" y="1057"/>
                  </a:cubicBezTo>
                  <a:cubicBezTo>
                    <a:pt x="52518" y="1057"/>
                    <a:pt x="52575" y="1079"/>
                    <a:pt x="52620" y="1097"/>
                  </a:cubicBezTo>
                  <a:cubicBezTo>
                    <a:pt x="52977" y="1254"/>
                    <a:pt x="53271" y="1324"/>
                    <a:pt x="53543" y="1324"/>
                  </a:cubicBezTo>
                  <a:cubicBezTo>
                    <a:pt x="53627" y="1324"/>
                    <a:pt x="53708" y="1318"/>
                    <a:pt x="53787" y="1303"/>
                  </a:cubicBezTo>
                  <a:lnTo>
                    <a:pt x="53787" y="1303"/>
                  </a:lnTo>
                  <a:cubicBezTo>
                    <a:pt x="53804" y="1382"/>
                    <a:pt x="53813" y="1466"/>
                    <a:pt x="53766" y="1522"/>
                  </a:cubicBezTo>
                  <a:cubicBezTo>
                    <a:pt x="53742" y="1549"/>
                    <a:pt x="53710" y="1567"/>
                    <a:pt x="53676" y="1586"/>
                  </a:cubicBezTo>
                  <a:cubicBezTo>
                    <a:pt x="53661" y="1594"/>
                    <a:pt x="53644" y="1603"/>
                    <a:pt x="53629" y="1611"/>
                  </a:cubicBezTo>
                  <a:cubicBezTo>
                    <a:pt x="53468" y="1712"/>
                    <a:pt x="53406" y="1905"/>
                    <a:pt x="53354" y="2098"/>
                  </a:cubicBezTo>
                  <a:lnTo>
                    <a:pt x="53346" y="2130"/>
                  </a:lnTo>
                  <a:lnTo>
                    <a:pt x="54514" y="2169"/>
                  </a:lnTo>
                  <a:lnTo>
                    <a:pt x="54514" y="2139"/>
                  </a:lnTo>
                  <a:cubicBezTo>
                    <a:pt x="54507" y="2042"/>
                    <a:pt x="54544" y="1952"/>
                    <a:pt x="54616" y="1877"/>
                  </a:cubicBezTo>
                  <a:cubicBezTo>
                    <a:pt x="54726" y="1761"/>
                    <a:pt x="54916" y="1686"/>
                    <a:pt x="55103" y="1686"/>
                  </a:cubicBezTo>
                  <a:cubicBezTo>
                    <a:pt x="55133" y="1686"/>
                    <a:pt x="55161" y="1689"/>
                    <a:pt x="55191" y="1693"/>
                  </a:cubicBezTo>
                  <a:cubicBezTo>
                    <a:pt x="55349" y="1714"/>
                    <a:pt x="55505" y="1772"/>
                    <a:pt x="55655" y="1828"/>
                  </a:cubicBezTo>
                  <a:cubicBezTo>
                    <a:pt x="55805" y="1881"/>
                    <a:pt x="55960" y="1939"/>
                    <a:pt x="56120" y="1963"/>
                  </a:cubicBezTo>
                  <a:cubicBezTo>
                    <a:pt x="56215" y="1976"/>
                    <a:pt x="56307" y="1978"/>
                    <a:pt x="56384" y="1978"/>
                  </a:cubicBezTo>
                  <a:lnTo>
                    <a:pt x="56482" y="1978"/>
                  </a:lnTo>
                  <a:cubicBezTo>
                    <a:pt x="56515" y="1978"/>
                    <a:pt x="56549" y="1976"/>
                    <a:pt x="56581" y="1976"/>
                  </a:cubicBezTo>
                  <a:cubicBezTo>
                    <a:pt x="56761" y="1976"/>
                    <a:pt x="56911" y="1989"/>
                    <a:pt x="57048" y="2051"/>
                  </a:cubicBezTo>
                  <a:cubicBezTo>
                    <a:pt x="57104" y="2076"/>
                    <a:pt x="57159" y="2111"/>
                    <a:pt x="57213" y="2145"/>
                  </a:cubicBezTo>
                  <a:cubicBezTo>
                    <a:pt x="57314" y="2207"/>
                    <a:pt x="57417" y="2271"/>
                    <a:pt x="57537" y="2284"/>
                  </a:cubicBezTo>
                  <a:lnTo>
                    <a:pt x="57524" y="2603"/>
                  </a:lnTo>
                  <a:lnTo>
                    <a:pt x="57524" y="2603"/>
                  </a:lnTo>
                  <a:lnTo>
                    <a:pt x="57558" y="2597"/>
                  </a:lnTo>
                  <a:cubicBezTo>
                    <a:pt x="57586" y="2591"/>
                    <a:pt x="57614" y="2586"/>
                    <a:pt x="57644" y="2586"/>
                  </a:cubicBezTo>
                  <a:cubicBezTo>
                    <a:pt x="57837" y="2586"/>
                    <a:pt x="58021" y="2713"/>
                    <a:pt x="58087" y="2886"/>
                  </a:cubicBezTo>
                  <a:lnTo>
                    <a:pt x="58091" y="2899"/>
                  </a:lnTo>
                  <a:lnTo>
                    <a:pt x="58443" y="3006"/>
                  </a:lnTo>
                  <a:lnTo>
                    <a:pt x="58443" y="3173"/>
                  </a:lnTo>
                  <a:cubicBezTo>
                    <a:pt x="58331" y="3212"/>
                    <a:pt x="58201" y="3293"/>
                    <a:pt x="58162" y="3394"/>
                  </a:cubicBezTo>
                  <a:cubicBezTo>
                    <a:pt x="58145" y="3443"/>
                    <a:pt x="58151" y="3493"/>
                    <a:pt x="58179" y="3535"/>
                  </a:cubicBezTo>
                  <a:cubicBezTo>
                    <a:pt x="58199" y="3568"/>
                    <a:pt x="58229" y="3589"/>
                    <a:pt x="58256" y="3610"/>
                  </a:cubicBezTo>
                  <a:cubicBezTo>
                    <a:pt x="58284" y="3630"/>
                    <a:pt x="58308" y="3649"/>
                    <a:pt x="58323" y="3673"/>
                  </a:cubicBezTo>
                  <a:cubicBezTo>
                    <a:pt x="58340" y="3703"/>
                    <a:pt x="58342" y="3733"/>
                    <a:pt x="58327" y="3767"/>
                  </a:cubicBezTo>
                  <a:cubicBezTo>
                    <a:pt x="58301" y="3827"/>
                    <a:pt x="58231" y="3883"/>
                    <a:pt x="58158" y="3900"/>
                  </a:cubicBezTo>
                  <a:cubicBezTo>
                    <a:pt x="58117" y="3910"/>
                    <a:pt x="58072" y="3915"/>
                    <a:pt x="58027" y="3919"/>
                  </a:cubicBezTo>
                  <a:cubicBezTo>
                    <a:pt x="57946" y="3928"/>
                    <a:pt x="57860" y="3934"/>
                    <a:pt x="57785" y="3979"/>
                  </a:cubicBezTo>
                  <a:cubicBezTo>
                    <a:pt x="57714" y="4022"/>
                    <a:pt x="57667" y="4092"/>
                    <a:pt x="57622" y="4159"/>
                  </a:cubicBezTo>
                  <a:cubicBezTo>
                    <a:pt x="57573" y="4227"/>
                    <a:pt x="57528" y="4294"/>
                    <a:pt x="57457" y="4328"/>
                  </a:cubicBezTo>
                  <a:cubicBezTo>
                    <a:pt x="57432" y="4341"/>
                    <a:pt x="57402" y="4350"/>
                    <a:pt x="57372" y="4358"/>
                  </a:cubicBezTo>
                  <a:cubicBezTo>
                    <a:pt x="57333" y="4367"/>
                    <a:pt x="57292" y="4377"/>
                    <a:pt x="57254" y="4401"/>
                  </a:cubicBezTo>
                  <a:cubicBezTo>
                    <a:pt x="57194" y="4437"/>
                    <a:pt x="57157" y="4497"/>
                    <a:pt x="57123" y="4557"/>
                  </a:cubicBezTo>
                  <a:cubicBezTo>
                    <a:pt x="57104" y="4587"/>
                    <a:pt x="57087" y="4615"/>
                    <a:pt x="57067" y="4641"/>
                  </a:cubicBezTo>
                  <a:cubicBezTo>
                    <a:pt x="56986" y="4744"/>
                    <a:pt x="56855" y="4795"/>
                    <a:pt x="56742" y="4840"/>
                  </a:cubicBezTo>
                  <a:lnTo>
                    <a:pt x="56048" y="5114"/>
                  </a:lnTo>
                  <a:cubicBezTo>
                    <a:pt x="55857" y="5189"/>
                    <a:pt x="55617" y="5284"/>
                    <a:pt x="55469" y="5468"/>
                  </a:cubicBezTo>
                  <a:cubicBezTo>
                    <a:pt x="55456" y="5485"/>
                    <a:pt x="55441" y="5504"/>
                    <a:pt x="55428" y="5522"/>
                  </a:cubicBezTo>
                  <a:cubicBezTo>
                    <a:pt x="55386" y="5582"/>
                    <a:pt x="55345" y="5637"/>
                    <a:pt x="55285" y="5663"/>
                  </a:cubicBezTo>
                  <a:cubicBezTo>
                    <a:pt x="55257" y="5674"/>
                    <a:pt x="55225" y="5678"/>
                    <a:pt x="55193" y="5684"/>
                  </a:cubicBezTo>
                  <a:cubicBezTo>
                    <a:pt x="55165" y="5686"/>
                    <a:pt x="55135" y="5691"/>
                    <a:pt x="55107" y="5699"/>
                  </a:cubicBezTo>
                  <a:cubicBezTo>
                    <a:pt x="55041" y="5721"/>
                    <a:pt x="54987" y="5764"/>
                    <a:pt x="54936" y="5804"/>
                  </a:cubicBezTo>
                  <a:lnTo>
                    <a:pt x="54906" y="5828"/>
                  </a:lnTo>
                  <a:cubicBezTo>
                    <a:pt x="54696" y="5995"/>
                    <a:pt x="54430" y="6087"/>
                    <a:pt x="54158" y="6087"/>
                  </a:cubicBezTo>
                  <a:lnTo>
                    <a:pt x="54119" y="6087"/>
                  </a:lnTo>
                  <a:cubicBezTo>
                    <a:pt x="54021" y="6087"/>
                    <a:pt x="53920" y="6094"/>
                    <a:pt x="53860" y="6169"/>
                  </a:cubicBezTo>
                  <a:cubicBezTo>
                    <a:pt x="53834" y="6201"/>
                    <a:pt x="53821" y="6237"/>
                    <a:pt x="53809" y="6274"/>
                  </a:cubicBezTo>
                  <a:cubicBezTo>
                    <a:pt x="53802" y="6291"/>
                    <a:pt x="53796" y="6310"/>
                    <a:pt x="53787" y="6327"/>
                  </a:cubicBezTo>
                  <a:cubicBezTo>
                    <a:pt x="53736" y="6438"/>
                    <a:pt x="53614" y="6486"/>
                    <a:pt x="53487" y="6535"/>
                  </a:cubicBezTo>
                  <a:cubicBezTo>
                    <a:pt x="53423" y="6561"/>
                    <a:pt x="53357" y="6586"/>
                    <a:pt x="53297" y="6621"/>
                  </a:cubicBezTo>
                  <a:cubicBezTo>
                    <a:pt x="53089" y="6745"/>
                    <a:pt x="52988" y="6978"/>
                    <a:pt x="52894" y="7227"/>
                  </a:cubicBezTo>
                  <a:cubicBezTo>
                    <a:pt x="52860" y="7315"/>
                    <a:pt x="52851" y="7450"/>
                    <a:pt x="52902" y="7525"/>
                  </a:cubicBezTo>
                  <a:cubicBezTo>
                    <a:pt x="52927" y="7558"/>
                    <a:pt x="52959" y="7577"/>
                    <a:pt x="53000" y="7577"/>
                  </a:cubicBezTo>
                  <a:cubicBezTo>
                    <a:pt x="53006" y="7577"/>
                    <a:pt x="53012" y="7577"/>
                    <a:pt x="53018" y="7576"/>
                  </a:cubicBezTo>
                  <a:cubicBezTo>
                    <a:pt x="53123" y="7561"/>
                    <a:pt x="53138" y="7454"/>
                    <a:pt x="53151" y="7360"/>
                  </a:cubicBezTo>
                  <a:cubicBezTo>
                    <a:pt x="53162" y="7285"/>
                    <a:pt x="53172" y="7206"/>
                    <a:pt x="53222" y="7169"/>
                  </a:cubicBezTo>
                  <a:cubicBezTo>
                    <a:pt x="53256" y="7143"/>
                    <a:pt x="53303" y="7141"/>
                    <a:pt x="53352" y="7141"/>
                  </a:cubicBezTo>
                  <a:cubicBezTo>
                    <a:pt x="53404" y="7141"/>
                    <a:pt x="53457" y="7143"/>
                    <a:pt x="53509" y="7143"/>
                  </a:cubicBezTo>
                  <a:cubicBezTo>
                    <a:pt x="53564" y="7146"/>
                    <a:pt x="53622" y="7148"/>
                    <a:pt x="53678" y="7148"/>
                  </a:cubicBezTo>
                  <a:cubicBezTo>
                    <a:pt x="53813" y="7148"/>
                    <a:pt x="53916" y="7139"/>
                    <a:pt x="54010" y="7122"/>
                  </a:cubicBezTo>
                  <a:cubicBezTo>
                    <a:pt x="54278" y="7075"/>
                    <a:pt x="54531" y="6942"/>
                    <a:pt x="54773" y="6813"/>
                  </a:cubicBezTo>
                  <a:cubicBezTo>
                    <a:pt x="55073" y="6655"/>
                    <a:pt x="55356" y="6505"/>
                    <a:pt x="55662" y="6505"/>
                  </a:cubicBezTo>
                  <a:cubicBezTo>
                    <a:pt x="55713" y="6505"/>
                    <a:pt x="55767" y="6509"/>
                    <a:pt x="55818" y="6520"/>
                  </a:cubicBezTo>
                  <a:cubicBezTo>
                    <a:pt x="55835" y="6522"/>
                    <a:pt x="55855" y="6526"/>
                    <a:pt x="55872" y="6531"/>
                  </a:cubicBezTo>
                  <a:cubicBezTo>
                    <a:pt x="55920" y="6541"/>
                    <a:pt x="55969" y="6551"/>
                    <a:pt x="56019" y="6551"/>
                  </a:cubicBezTo>
                  <a:cubicBezTo>
                    <a:pt x="56034" y="6551"/>
                    <a:pt x="56048" y="6550"/>
                    <a:pt x="56063" y="6548"/>
                  </a:cubicBezTo>
                  <a:cubicBezTo>
                    <a:pt x="56153" y="6535"/>
                    <a:pt x="56245" y="6462"/>
                    <a:pt x="56238" y="6366"/>
                  </a:cubicBezTo>
                  <a:cubicBezTo>
                    <a:pt x="56232" y="6235"/>
                    <a:pt x="56095" y="6216"/>
                    <a:pt x="55973" y="6199"/>
                  </a:cubicBezTo>
                  <a:cubicBezTo>
                    <a:pt x="55919" y="6190"/>
                    <a:pt x="55861" y="6181"/>
                    <a:pt x="55816" y="6164"/>
                  </a:cubicBezTo>
                  <a:cubicBezTo>
                    <a:pt x="55763" y="6143"/>
                    <a:pt x="55718" y="6098"/>
                    <a:pt x="55694" y="6038"/>
                  </a:cubicBezTo>
                  <a:cubicBezTo>
                    <a:pt x="55670" y="5984"/>
                    <a:pt x="55668" y="5926"/>
                    <a:pt x="55688" y="5875"/>
                  </a:cubicBezTo>
                  <a:lnTo>
                    <a:pt x="56347" y="5725"/>
                  </a:lnTo>
                  <a:cubicBezTo>
                    <a:pt x="56372" y="5719"/>
                    <a:pt x="56399" y="5714"/>
                    <a:pt x="56422" y="5714"/>
                  </a:cubicBezTo>
                  <a:cubicBezTo>
                    <a:pt x="56432" y="5714"/>
                    <a:pt x="56440" y="5715"/>
                    <a:pt x="56448" y="5716"/>
                  </a:cubicBezTo>
                  <a:cubicBezTo>
                    <a:pt x="56489" y="5725"/>
                    <a:pt x="56521" y="5755"/>
                    <a:pt x="56560" y="5789"/>
                  </a:cubicBezTo>
                  <a:cubicBezTo>
                    <a:pt x="56750" y="5963"/>
                    <a:pt x="56980" y="6100"/>
                    <a:pt x="57222" y="6184"/>
                  </a:cubicBezTo>
                  <a:cubicBezTo>
                    <a:pt x="57230" y="6308"/>
                    <a:pt x="57322" y="6421"/>
                    <a:pt x="57440" y="6453"/>
                  </a:cubicBezTo>
                  <a:cubicBezTo>
                    <a:pt x="57466" y="6460"/>
                    <a:pt x="57489" y="6464"/>
                    <a:pt x="57515" y="6464"/>
                  </a:cubicBezTo>
                  <a:cubicBezTo>
                    <a:pt x="57622" y="6464"/>
                    <a:pt x="57725" y="6406"/>
                    <a:pt x="57777" y="6319"/>
                  </a:cubicBezTo>
                  <a:cubicBezTo>
                    <a:pt x="57809" y="6263"/>
                    <a:pt x="57822" y="6203"/>
                    <a:pt x="57834" y="6143"/>
                  </a:cubicBezTo>
                  <a:cubicBezTo>
                    <a:pt x="57843" y="6100"/>
                    <a:pt x="57852" y="6061"/>
                    <a:pt x="57867" y="6025"/>
                  </a:cubicBezTo>
                  <a:cubicBezTo>
                    <a:pt x="57893" y="5955"/>
                    <a:pt x="57961" y="5900"/>
                    <a:pt x="58019" y="5900"/>
                  </a:cubicBezTo>
                  <a:cubicBezTo>
                    <a:pt x="58033" y="5900"/>
                    <a:pt x="58046" y="5903"/>
                    <a:pt x="58057" y="5909"/>
                  </a:cubicBezTo>
                  <a:cubicBezTo>
                    <a:pt x="58134" y="6027"/>
                    <a:pt x="58117" y="6188"/>
                    <a:pt x="58087" y="6342"/>
                  </a:cubicBezTo>
                  <a:lnTo>
                    <a:pt x="58085" y="6351"/>
                  </a:lnTo>
                  <a:cubicBezTo>
                    <a:pt x="58055" y="6503"/>
                    <a:pt x="58021" y="6674"/>
                    <a:pt x="58091" y="6822"/>
                  </a:cubicBezTo>
                  <a:cubicBezTo>
                    <a:pt x="58139" y="6918"/>
                    <a:pt x="58250" y="6989"/>
                    <a:pt x="58361" y="6989"/>
                  </a:cubicBezTo>
                  <a:cubicBezTo>
                    <a:pt x="58426" y="6989"/>
                    <a:pt x="58484" y="6963"/>
                    <a:pt x="58520" y="6914"/>
                  </a:cubicBezTo>
                  <a:cubicBezTo>
                    <a:pt x="58578" y="6837"/>
                    <a:pt x="58567" y="6741"/>
                    <a:pt x="58556" y="6648"/>
                  </a:cubicBezTo>
                  <a:cubicBezTo>
                    <a:pt x="58548" y="6573"/>
                    <a:pt x="58539" y="6505"/>
                    <a:pt x="58565" y="6443"/>
                  </a:cubicBezTo>
                  <a:cubicBezTo>
                    <a:pt x="58608" y="6335"/>
                    <a:pt x="58739" y="6297"/>
                    <a:pt x="58844" y="6297"/>
                  </a:cubicBezTo>
                  <a:cubicBezTo>
                    <a:pt x="58850" y="6297"/>
                    <a:pt x="58855" y="6297"/>
                    <a:pt x="58861" y="6297"/>
                  </a:cubicBezTo>
                  <a:cubicBezTo>
                    <a:pt x="58923" y="6299"/>
                    <a:pt x="58989" y="6314"/>
                    <a:pt x="59051" y="6327"/>
                  </a:cubicBezTo>
                  <a:cubicBezTo>
                    <a:pt x="59111" y="6338"/>
                    <a:pt x="59176" y="6353"/>
                    <a:pt x="59240" y="6355"/>
                  </a:cubicBezTo>
                  <a:cubicBezTo>
                    <a:pt x="59256" y="6356"/>
                    <a:pt x="59272" y="6356"/>
                    <a:pt x="59288" y="6356"/>
                  </a:cubicBezTo>
                  <a:cubicBezTo>
                    <a:pt x="59369" y="6356"/>
                    <a:pt x="59448" y="6344"/>
                    <a:pt x="59525" y="6331"/>
                  </a:cubicBezTo>
                  <a:cubicBezTo>
                    <a:pt x="59559" y="6325"/>
                    <a:pt x="59591" y="6321"/>
                    <a:pt x="59625" y="6314"/>
                  </a:cubicBezTo>
                  <a:cubicBezTo>
                    <a:pt x="59698" y="6306"/>
                    <a:pt x="59771" y="6301"/>
                    <a:pt x="59846" y="6301"/>
                  </a:cubicBezTo>
                  <a:cubicBezTo>
                    <a:pt x="60283" y="6301"/>
                    <a:pt x="60716" y="6468"/>
                    <a:pt x="61033" y="6760"/>
                  </a:cubicBezTo>
                  <a:cubicBezTo>
                    <a:pt x="61070" y="6794"/>
                    <a:pt x="61110" y="6811"/>
                    <a:pt x="61162" y="6811"/>
                  </a:cubicBezTo>
                  <a:cubicBezTo>
                    <a:pt x="61220" y="6811"/>
                    <a:pt x="61277" y="6790"/>
                    <a:pt x="61339" y="6768"/>
                  </a:cubicBezTo>
                  <a:cubicBezTo>
                    <a:pt x="61403" y="6749"/>
                    <a:pt x="61468" y="6729"/>
                    <a:pt x="61526" y="6729"/>
                  </a:cubicBezTo>
                  <a:cubicBezTo>
                    <a:pt x="61543" y="6729"/>
                    <a:pt x="61560" y="6730"/>
                    <a:pt x="61575" y="6734"/>
                  </a:cubicBezTo>
                  <a:cubicBezTo>
                    <a:pt x="61629" y="6749"/>
                    <a:pt x="61676" y="6783"/>
                    <a:pt x="61723" y="6820"/>
                  </a:cubicBezTo>
                  <a:cubicBezTo>
                    <a:pt x="61738" y="6831"/>
                    <a:pt x="61755" y="6843"/>
                    <a:pt x="61770" y="6854"/>
                  </a:cubicBezTo>
                  <a:cubicBezTo>
                    <a:pt x="61864" y="6921"/>
                    <a:pt x="61972" y="6966"/>
                    <a:pt x="62074" y="7008"/>
                  </a:cubicBezTo>
                  <a:cubicBezTo>
                    <a:pt x="62417" y="7150"/>
                    <a:pt x="62771" y="7295"/>
                    <a:pt x="63150" y="7321"/>
                  </a:cubicBezTo>
                  <a:cubicBezTo>
                    <a:pt x="63195" y="7323"/>
                    <a:pt x="63240" y="7325"/>
                    <a:pt x="63287" y="7325"/>
                  </a:cubicBezTo>
                  <a:cubicBezTo>
                    <a:pt x="63484" y="7325"/>
                    <a:pt x="63688" y="7300"/>
                    <a:pt x="63883" y="7274"/>
                  </a:cubicBezTo>
                  <a:cubicBezTo>
                    <a:pt x="64073" y="7250"/>
                    <a:pt x="64268" y="7225"/>
                    <a:pt x="64455" y="7225"/>
                  </a:cubicBezTo>
                  <a:cubicBezTo>
                    <a:pt x="64710" y="7225"/>
                    <a:pt x="64909" y="7272"/>
                    <a:pt x="65082" y="7373"/>
                  </a:cubicBezTo>
                  <a:lnTo>
                    <a:pt x="65106" y="7385"/>
                  </a:lnTo>
                  <a:lnTo>
                    <a:pt x="65119" y="7362"/>
                  </a:lnTo>
                  <a:cubicBezTo>
                    <a:pt x="65175" y="7265"/>
                    <a:pt x="65147" y="7158"/>
                    <a:pt x="65119" y="7056"/>
                  </a:cubicBezTo>
                  <a:cubicBezTo>
                    <a:pt x="65097" y="6974"/>
                    <a:pt x="65076" y="6891"/>
                    <a:pt x="65095" y="6816"/>
                  </a:cubicBezTo>
                  <a:cubicBezTo>
                    <a:pt x="65138" y="6663"/>
                    <a:pt x="65329" y="6610"/>
                    <a:pt x="65481" y="6610"/>
                  </a:cubicBezTo>
                  <a:lnTo>
                    <a:pt x="65494" y="6610"/>
                  </a:lnTo>
                  <a:cubicBezTo>
                    <a:pt x="65764" y="6614"/>
                    <a:pt x="66027" y="6715"/>
                    <a:pt x="66280" y="6813"/>
                  </a:cubicBezTo>
                  <a:cubicBezTo>
                    <a:pt x="66544" y="6915"/>
                    <a:pt x="66818" y="7020"/>
                    <a:pt x="67102" y="7020"/>
                  </a:cubicBezTo>
                  <a:cubicBezTo>
                    <a:pt x="67113" y="7020"/>
                    <a:pt x="67124" y="7019"/>
                    <a:pt x="67135" y="7019"/>
                  </a:cubicBezTo>
                  <a:cubicBezTo>
                    <a:pt x="67141" y="7128"/>
                    <a:pt x="67191" y="7235"/>
                    <a:pt x="67276" y="7325"/>
                  </a:cubicBezTo>
                  <a:cubicBezTo>
                    <a:pt x="67382" y="7433"/>
                    <a:pt x="67530" y="7493"/>
                    <a:pt x="67671" y="7493"/>
                  </a:cubicBezTo>
                  <a:cubicBezTo>
                    <a:pt x="67736" y="7493"/>
                    <a:pt x="67798" y="7480"/>
                    <a:pt x="67855" y="7454"/>
                  </a:cubicBezTo>
                  <a:cubicBezTo>
                    <a:pt x="67895" y="7433"/>
                    <a:pt x="67936" y="7407"/>
                    <a:pt x="67977" y="7381"/>
                  </a:cubicBezTo>
                  <a:cubicBezTo>
                    <a:pt x="68056" y="7330"/>
                    <a:pt x="68135" y="7284"/>
                    <a:pt x="68210" y="7284"/>
                  </a:cubicBezTo>
                  <a:cubicBezTo>
                    <a:pt x="68227" y="7284"/>
                    <a:pt x="68243" y="7286"/>
                    <a:pt x="68260" y="7291"/>
                  </a:cubicBezTo>
                  <a:cubicBezTo>
                    <a:pt x="68326" y="7310"/>
                    <a:pt x="68371" y="7366"/>
                    <a:pt x="68420" y="7426"/>
                  </a:cubicBezTo>
                  <a:cubicBezTo>
                    <a:pt x="68438" y="7445"/>
                    <a:pt x="68455" y="7465"/>
                    <a:pt x="68472" y="7484"/>
                  </a:cubicBezTo>
                  <a:cubicBezTo>
                    <a:pt x="68500" y="7514"/>
                    <a:pt x="68532" y="7542"/>
                    <a:pt x="68562" y="7570"/>
                  </a:cubicBezTo>
                  <a:cubicBezTo>
                    <a:pt x="68613" y="7615"/>
                    <a:pt x="68663" y="7658"/>
                    <a:pt x="68695" y="7711"/>
                  </a:cubicBezTo>
                  <a:cubicBezTo>
                    <a:pt x="68727" y="7760"/>
                    <a:pt x="68735" y="7831"/>
                    <a:pt x="68720" y="7883"/>
                  </a:cubicBezTo>
                  <a:cubicBezTo>
                    <a:pt x="68712" y="7906"/>
                    <a:pt x="68695" y="7938"/>
                    <a:pt x="68658" y="7955"/>
                  </a:cubicBezTo>
                  <a:lnTo>
                    <a:pt x="68596" y="7981"/>
                  </a:lnTo>
                  <a:lnTo>
                    <a:pt x="69112" y="8163"/>
                  </a:lnTo>
                  <a:cubicBezTo>
                    <a:pt x="69140" y="8187"/>
                    <a:pt x="69136" y="8219"/>
                    <a:pt x="69130" y="8242"/>
                  </a:cubicBezTo>
                  <a:cubicBezTo>
                    <a:pt x="69110" y="8294"/>
                    <a:pt x="69052" y="8350"/>
                    <a:pt x="68986" y="8350"/>
                  </a:cubicBezTo>
                  <a:cubicBezTo>
                    <a:pt x="68913" y="8350"/>
                    <a:pt x="68845" y="8315"/>
                    <a:pt x="68772" y="8279"/>
                  </a:cubicBezTo>
                  <a:cubicBezTo>
                    <a:pt x="68737" y="8260"/>
                    <a:pt x="68701" y="8242"/>
                    <a:pt x="68665" y="8227"/>
                  </a:cubicBezTo>
                  <a:cubicBezTo>
                    <a:pt x="68626" y="8212"/>
                    <a:pt x="68583" y="8206"/>
                    <a:pt x="68540" y="8206"/>
                  </a:cubicBezTo>
                  <a:cubicBezTo>
                    <a:pt x="68427" y="8206"/>
                    <a:pt x="68345" y="8257"/>
                    <a:pt x="68326" y="8341"/>
                  </a:cubicBezTo>
                  <a:cubicBezTo>
                    <a:pt x="68294" y="8478"/>
                    <a:pt x="68448" y="8581"/>
                    <a:pt x="68515" y="8626"/>
                  </a:cubicBezTo>
                  <a:cubicBezTo>
                    <a:pt x="68947" y="8913"/>
                    <a:pt x="69290" y="9339"/>
                    <a:pt x="69481" y="9826"/>
                  </a:cubicBezTo>
                  <a:lnTo>
                    <a:pt x="69483" y="9832"/>
                  </a:lnTo>
                  <a:lnTo>
                    <a:pt x="69490" y="9836"/>
                  </a:lnTo>
                  <a:cubicBezTo>
                    <a:pt x="69663" y="9952"/>
                    <a:pt x="69860" y="10034"/>
                    <a:pt x="70064" y="10070"/>
                  </a:cubicBezTo>
                  <a:lnTo>
                    <a:pt x="70154" y="10267"/>
                  </a:lnTo>
                  <a:lnTo>
                    <a:pt x="70158" y="10274"/>
                  </a:lnTo>
                  <a:lnTo>
                    <a:pt x="70164" y="10278"/>
                  </a:lnTo>
                  <a:cubicBezTo>
                    <a:pt x="70322" y="10382"/>
                    <a:pt x="70514" y="10439"/>
                    <a:pt x="70705" y="10439"/>
                  </a:cubicBezTo>
                  <a:cubicBezTo>
                    <a:pt x="70730" y="10439"/>
                    <a:pt x="70755" y="10438"/>
                    <a:pt x="70779" y="10436"/>
                  </a:cubicBezTo>
                  <a:lnTo>
                    <a:pt x="70814" y="10432"/>
                  </a:lnTo>
                  <a:lnTo>
                    <a:pt x="70689" y="10096"/>
                  </a:lnTo>
                  <a:cubicBezTo>
                    <a:pt x="70976" y="9980"/>
                    <a:pt x="71186" y="9680"/>
                    <a:pt x="71197" y="9369"/>
                  </a:cubicBezTo>
                  <a:cubicBezTo>
                    <a:pt x="71263" y="9329"/>
                    <a:pt x="71341" y="9309"/>
                    <a:pt x="71431" y="9309"/>
                  </a:cubicBezTo>
                  <a:cubicBezTo>
                    <a:pt x="71585" y="9309"/>
                    <a:pt x="71754" y="9369"/>
                    <a:pt x="71915" y="9429"/>
                  </a:cubicBezTo>
                  <a:cubicBezTo>
                    <a:pt x="72461" y="9635"/>
                    <a:pt x="73029" y="9791"/>
                    <a:pt x="73603" y="9890"/>
                  </a:cubicBezTo>
                  <a:cubicBezTo>
                    <a:pt x="73734" y="9914"/>
                    <a:pt x="73905" y="9939"/>
                    <a:pt x="74079" y="9939"/>
                  </a:cubicBezTo>
                  <a:cubicBezTo>
                    <a:pt x="74310" y="9939"/>
                    <a:pt x="74497" y="9894"/>
                    <a:pt x="74653" y="9800"/>
                  </a:cubicBezTo>
                  <a:cubicBezTo>
                    <a:pt x="74666" y="9791"/>
                    <a:pt x="74679" y="9783"/>
                    <a:pt x="74689" y="9776"/>
                  </a:cubicBezTo>
                  <a:cubicBezTo>
                    <a:pt x="74745" y="9740"/>
                    <a:pt x="74796" y="9708"/>
                    <a:pt x="74863" y="9706"/>
                  </a:cubicBezTo>
                  <a:cubicBezTo>
                    <a:pt x="74916" y="9706"/>
                    <a:pt x="74972" y="9731"/>
                    <a:pt x="75028" y="9757"/>
                  </a:cubicBezTo>
                  <a:cubicBezTo>
                    <a:pt x="75084" y="9783"/>
                    <a:pt x="75141" y="9811"/>
                    <a:pt x="75199" y="9811"/>
                  </a:cubicBezTo>
                  <a:cubicBezTo>
                    <a:pt x="75229" y="9811"/>
                    <a:pt x="75257" y="9802"/>
                    <a:pt x="75283" y="9789"/>
                  </a:cubicBezTo>
                  <a:cubicBezTo>
                    <a:pt x="75326" y="9766"/>
                    <a:pt x="75351" y="9725"/>
                    <a:pt x="75377" y="9686"/>
                  </a:cubicBezTo>
                  <a:cubicBezTo>
                    <a:pt x="75390" y="9665"/>
                    <a:pt x="75405" y="9644"/>
                    <a:pt x="75420" y="9626"/>
                  </a:cubicBezTo>
                  <a:cubicBezTo>
                    <a:pt x="75467" y="9579"/>
                    <a:pt x="75525" y="9558"/>
                    <a:pt x="75613" y="9558"/>
                  </a:cubicBezTo>
                  <a:cubicBezTo>
                    <a:pt x="75666" y="9558"/>
                    <a:pt x="75720" y="9564"/>
                    <a:pt x="75780" y="9573"/>
                  </a:cubicBezTo>
                  <a:cubicBezTo>
                    <a:pt x="75842" y="9580"/>
                    <a:pt x="75908" y="9588"/>
                    <a:pt x="75968" y="9588"/>
                  </a:cubicBezTo>
                  <a:cubicBezTo>
                    <a:pt x="75998" y="9588"/>
                    <a:pt x="76026" y="9586"/>
                    <a:pt x="76052" y="9582"/>
                  </a:cubicBezTo>
                  <a:cubicBezTo>
                    <a:pt x="76202" y="9554"/>
                    <a:pt x="76315" y="9449"/>
                    <a:pt x="76438" y="9322"/>
                  </a:cubicBezTo>
                  <a:lnTo>
                    <a:pt x="76712" y="9039"/>
                  </a:lnTo>
                  <a:lnTo>
                    <a:pt x="76650" y="9039"/>
                  </a:lnTo>
                  <a:cubicBezTo>
                    <a:pt x="76455" y="9037"/>
                    <a:pt x="76264" y="8900"/>
                    <a:pt x="76198" y="8716"/>
                  </a:cubicBezTo>
                  <a:cubicBezTo>
                    <a:pt x="76322" y="8686"/>
                    <a:pt x="76459" y="8607"/>
                    <a:pt x="76498" y="8508"/>
                  </a:cubicBezTo>
                  <a:cubicBezTo>
                    <a:pt x="76517" y="8459"/>
                    <a:pt x="76510" y="8410"/>
                    <a:pt x="76476" y="8365"/>
                  </a:cubicBezTo>
                  <a:cubicBezTo>
                    <a:pt x="76444" y="8322"/>
                    <a:pt x="76395" y="8302"/>
                    <a:pt x="76345" y="8285"/>
                  </a:cubicBezTo>
                  <a:cubicBezTo>
                    <a:pt x="76311" y="8270"/>
                    <a:pt x="76279" y="8260"/>
                    <a:pt x="76253" y="8238"/>
                  </a:cubicBezTo>
                  <a:cubicBezTo>
                    <a:pt x="76210" y="8202"/>
                    <a:pt x="76204" y="8152"/>
                    <a:pt x="76206" y="8118"/>
                  </a:cubicBezTo>
                  <a:cubicBezTo>
                    <a:pt x="76210" y="8047"/>
                    <a:pt x="76251" y="7975"/>
                    <a:pt x="76309" y="7938"/>
                  </a:cubicBezTo>
                  <a:cubicBezTo>
                    <a:pt x="76395" y="7880"/>
                    <a:pt x="76506" y="7872"/>
                    <a:pt x="76592" y="7872"/>
                  </a:cubicBezTo>
                  <a:cubicBezTo>
                    <a:pt x="76624" y="7872"/>
                    <a:pt x="76654" y="7874"/>
                    <a:pt x="76684" y="7874"/>
                  </a:cubicBezTo>
                  <a:cubicBezTo>
                    <a:pt x="76738" y="7876"/>
                    <a:pt x="76789" y="7887"/>
                    <a:pt x="76838" y="7895"/>
                  </a:cubicBezTo>
                  <a:cubicBezTo>
                    <a:pt x="76895" y="7904"/>
                    <a:pt x="76952" y="7912"/>
                    <a:pt x="77006" y="7912"/>
                  </a:cubicBezTo>
                  <a:cubicBezTo>
                    <a:pt x="77053" y="7912"/>
                    <a:pt x="77099" y="7906"/>
                    <a:pt x="77142" y="7891"/>
                  </a:cubicBezTo>
                  <a:lnTo>
                    <a:pt x="77160" y="7883"/>
                  </a:lnTo>
                  <a:lnTo>
                    <a:pt x="77160" y="7863"/>
                  </a:lnTo>
                  <a:cubicBezTo>
                    <a:pt x="77157" y="7805"/>
                    <a:pt x="77127" y="7754"/>
                    <a:pt x="77100" y="7707"/>
                  </a:cubicBezTo>
                  <a:cubicBezTo>
                    <a:pt x="77076" y="7666"/>
                    <a:pt x="77055" y="7628"/>
                    <a:pt x="77048" y="7585"/>
                  </a:cubicBezTo>
                  <a:cubicBezTo>
                    <a:pt x="77031" y="7475"/>
                    <a:pt x="77138" y="7379"/>
                    <a:pt x="77243" y="7362"/>
                  </a:cubicBezTo>
                  <a:cubicBezTo>
                    <a:pt x="77262" y="7358"/>
                    <a:pt x="77282" y="7355"/>
                    <a:pt x="77301" y="7355"/>
                  </a:cubicBezTo>
                  <a:cubicBezTo>
                    <a:pt x="77402" y="7355"/>
                    <a:pt x="77500" y="7396"/>
                    <a:pt x="77584" y="7435"/>
                  </a:cubicBezTo>
                  <a:lnTo>
                    <a:pt x="77635" y="7460"/>
                  </a:lnTo>
                  <a:cubicBezTo>
                    <a:pt x="77730" y="7505"/>
                    <a:pt x="77830" y="7553"/>
                    <a:pt x="77937" y="7565"/>
                  </a:cubicBezTo>
                  <a:cubicBezTo>
                    <a:pt x="77960" y="7568"/>
                    <a:pt x="77983" y="7569"/>
                    <a:pt x="78006" y="7569"/>
                  </a:cubicBezTo>
                  <a:cubicBezTo>
                    <a:pt x="78068" y="7569"/>
                    <a:pt x="78130" y="7560"/>
                    <a:pt x="78190" y="7553"/>
                  </a:cubicBezTo>
                  <a:lnTo>
                    <a:pt x="78233" y="7546"/>
                  </a:lnTo>
                  <a:cubicBezTo>
                    <a:pt x="78351" y="7530"/>
                    <a:pt x="78472" y="7522"/>
                    <a:pt x="78592" y="7522"/>
                  </a:cubicBezTo>
                  <a:cubicBezTo>
                    <a:pt x="78631" y="7522"/>
                    <a:pt x="78670" y="7523"/>
                    <a:pt x="78709" y="7525"/>
                  </a:cubicBezTo>
                  <a:cubicBezTo>
                    <a:pt x="78826" y="7531"/>
                    <a:pt x="78961" y="7546"/>
                    <a:pt x="79062" y="7621"/>
                  </a:cubicBezTo>
                  <a:cubicBezTo>
                    <a:pt x="79152" y="7690"/>
                    <a:pt x="79206" y="7829"/>
                    <a:pt x="79144" y="7928"/>
                  </a:cubicBezTo>
                  <a:lnTo>
                    <a:pt x="79116" y="7970"/>
                  </a:lnTo>
                  <a:lnTo>
                    <a:pt x="79167" y="7968"/>
                  </a:lnTo>
                  <a:cubicBezTo>
                    <a:pt x="79199" y="7966"/>
                    <a:pt x="79231" y="7964"/>
                    <a:pt x="79264" y="7964"/>
                  </a:cubicBezTo>
                  <a:cubicBezTo>
                    <a:pt x="79328" y="7964"/>
                    <a:pt x="79379" y="7973"/>
                    <a:pt x="79422" y="7990"/>
                  </a:cubicBezTo>
                  <a:cubicBezTo>
                    <a:pt x="79491" y="8017"/>
                    <a:pt x="79559" y="8090"/>
                    <a:pt x="79548" y="8167"/>
                  </a:cubicBezTo>
                  <a:cubicBezTo>
                    <a:pt x="79546" y="8174"/>
                    <a:pt x="79546" y="8180"/>
                    <a:pt x="79544" y="8187"/>
                  </a:cubicBezTo>
                  <a:cubicBezTo>
                    <a:pt x="79540" y="8208"/>
                    <a:pt x="79536" y="8234"/>
                    <a:pt x="79546" y="8260"/>
                  </a:cubicBezTo>
                  <a:cubicBezTo>
                    <a:pt x="79561" y="8298"/>
                    <a:pt x="79604" y="8313"/>
                    <a:pt x="79628" y="8322"/>
                  </a:cubicBezTo>
                  <a:cubicBezTo>
                    <a:pt x="79887" y="8416"/>
                    <a:pt x="80157" y="8474"/>
                    <a:pt x="80431" y="8497"/>
                  </a:cubicBezTo>
                  <a:cubicBezTo>
                    <a:pt x="80457" y="8517"/>
                    <a:pt x="80461" y="8547"/>
                    <a:pt x="80459" y="8570"/>
                  </a:cubicBezTo>
                  <a:cubicBezTo>
                    <a:pt x="80453" y="8626"/>
                    <a:pt x="80405" y="8686"/>
                    <a:pt x="80354" y="8705"/>
                  </a:cubicBezTo>
                  <a:cubicBezTo>
                    <a:pt x="80309" y="8720"/>
                    <a:pt x="80260" y="8722"/>
                    <a:pt x="80223" y="8722"/>
                  </a:cubicBezTo>
                  <a:cubicBezTo>
                    <a:pt x="80202" y="8722"/>
                    <a:pt x="80183" y="8722"/>
                    <a:pt x="80161" y="8720"/>
                  </a:cubicBezTo>
                  <a:cubicBezTo>
                    <a:pt x="80139" y="8720"/>
                    <a:pt x="80116" y="8720"/>
                    <a:pt x="80094" y="8720"/>
                  </a:cubicBezTo>
                  <a:cubicBezTo>
                    <a:pt x="80071" y="8720"/>
                    <a:pt x="80049" y="8720"/>
                    <a:pt x="80026" y="8722"/>
                  </a:cubicBezTo>
                  <a:cubicBezTo>
                    <a:pt x="79945" y="8733"/>
                    <a:pt x="79863" y="8780"/>
                    <a:pt x="79825" y="8842"/>
                  </a:cubicBezTo>
                  <a:cubicBezTo>
                    <a:pt x="79797" y="8885"/>
                    <a:pt x="79791" y="8930"/>
                    <a:pt x="79806" y="8973"/>
                  </a:cubicBezTo>
                  <a:lnTo>
                    <a:pt x="79812" y="8994"/>
                  </a:lnTo>
                  <a:lnTo>
                    <a:pt x="79836" y="8990"/>
                  </a:lnTo>
                  <a:cubicBezTo>
                    <a:pt x="79874" y="8986"/>
                    <a:pt x="79915" y="8982"/>
                    <a:pt x="79951" y="8982"/>
                  </a:cubicBezTo>
                  <a:cubicBezTo>
                    <a:pt x="80037" y="8982"/>
                    <a:pt x="80183" y="8999"/>
                    <a:pt x="80206" y="9114"/>
                  </a:cubicBezTo>
                  <a:cubicBezTo>
                    <a:pt x="80213" y="9147"/>
                    <a:pt x="80208" y="9187"/>
                    <a:pt x="80204" y="9226"/>
                  </a:cubicBezTo>
                  <a:cubicBezTo>
                    <a:pt x="80196" y="9303"/>
                    <a:pt x="80187" y="9389"/>
                    <a:pt x="80262" y="9427"/>
                  </a:cubicBezTo>
                  <a:cubicBezTo>
                    <a:pt x="80290" y="9442"/>
                    <a:pt x="80320" y="9444"/>
                    <a:pt x="80352" y="9444"/>
                  </a:cubicBezTo>
                  <a:cubicBezTo>
                    <a:pt x="80440" y="9444"/>
                    <a:pt x="80523" y="9440"/>
                    <a:pt x="80600" y="9406"/>
                  </a:cubicBezTo>
                  <a:cubicBezTo>
                    <a:pt x="80675" y="9372"/>
                    <a:pt x="80750" y="9290"/>
                    <a:pt x="80744" y="9192"/>
                  </a:cubicBezTo>
                  <a:cubicBezTo>
                    <a:pt x="80742" y="9177"/>
                    <a:pt x="80740" y="9162"/>
                    <a:pt x="80735" y="9147"/>
                  </a:cubicBezTo>
                  <a:cubicBezTo>
                    <a:pt x="80731" y="9125"/>
                    <a:pt x="80727" y="9104"/>
                    <a:pt x="80731" y="9087"/>
                  </a:cubicBezTo>
                  <a:cubicBezTo>
                    <a:pt x="80742" y="9042"/>
                    <a:pt x="80789" y="9035"/>
                    <a:pt x="80864" y="9029"/>
                  </a:cubicBezTo>
                  <a:cubicBezTo>
                    <a:pt x="80924" y="9022"/>
                    <a:pt x="80988" y="9016"/>
                    <a:pt x="81035" y="8977"/>
                  </a:cubicBezTo>
                  <a:cubicBezTo>
                    <a:pt x="81070" y="8949"/>
                    <a:pt x="81087" y="8909"/>
                    <a:pt x="81100" y="8868"/>
                  </a:cubicBezTo>
                  <a:cubicBezTo>
                    <a:pt x="81142" y="8742"/>
                    <a:pt x="81172" y="8611"/>
                    <a:pt x="81190" y="8480"/>
                  </a:cubicBezTo>
                  <a:lnTo>
                    <a:pt x="81192" y="8467"/>
                  </a:lnTo>
                  <a:cubicBezTo>
                    <a:pt x="81196" y="8427"/>
                    <a:pt x="81200" y="8388"/>
                    <a:pt x="81215" y="8356"/>
                  </a:cubicBezTo>
                  <a:cubicBezTo>
                    <a:pt x="81243" y="8298"/>
                    <a:pt x="81310" y="8277"/>
                    <a:pt x="81359" y="8277"/>
                  </a:cubicBezTo>
                  <a:cubicBezTo>
                    <a:pt x="81412" y="8277"/>
                    <a:pt x="81477" y="8298"/>
                    <a:pt x="81505" y="8358"/>
                  </a:cubicBezTo>
                  <a:cubicBezTo>
                    <a:pt x="81526" y="8403"/>
                    <a:pt x="81528" y="8461"/>
                    <a:pt x="81530" y="8517"/>
                  </a:cubicBezTo>
                  <a:cubicBezTo>
                    <a:pt x="81535" y="8609"/>
                    <a:pt x="81539" y="8703"/>
                    <a:pt x="81622" y="8750"/>
                  </a:cubicBezTo>
                  <a:cubicBezTo>
                    <a:pt x="81659" y="8770"/>
                    <a:pt x="81700" y="8774"/>
                    <a:pt x="81738" y="8776"/>
                  </a:cubicBezTo>
                  <a:cubicBezTo>
                    <a:pt x="81760" y="8776"/>
                    <a:pt x="81781" y="8778"/>
                    <a:pt x="81802" y="8782"/>
                  </a:cubicBezTo>
                  <a:cubicBezTo>
                    <a:pt x="81858" y="8797"/>
                    <a:pt x="81903" y="8838"/>
                    <a:pt x="81950" y="8883"/>
                  </a:cubicBezTo>
                  <a:cubicBezTo>
                    <a:pt x="81995" y="8926"/>
                    <a:pt x="82042" y="8969"/>
                    <a:pt x="82102" y="8992"/>
                  </a:cubicBezTo>
                  <a:cubicBezTo>
                    <a:pt x="82130" y="9001"/>
                    <a:pt x="82160" y="9007"/>
                    <a:pt x="82190" y="9007"/>
                  </a:cubicBezTo>
                  <a:cubicBezTo>
                    <a:pt x="82293" y="9007"/>
                    <a:pt x="82394" y="8949"/>
                    <a:pt x="82484" y="8898"/>
                  </a:cubicBezTo>
                  <a:lnTo>
                    <a:pt x="82518" y="8879"/>
                  </a:lnTo>
                  <a:cubicBezTo>
                    <a:pt x="82728" y="8764"/>
                    <a:pt x="82965" y="8704"/>
                    <a:pt x="83204" y="8704"/>
                  </a:cubicBezTo>
                  <a:cubicBezTo>
                    <a:pt x="83224" y="8704"/>
                    <a:pt x="83244" y="8704"/>
                    <a:pt x="83264" y="8705"/>
                  </a:cubicBezTo>
                  <a:cubicBezTo>
                    <a:pt x="83283" y="8735"/>
                    <a:pt x="83291" y="8776"/>
                    <a:pt x="83283" y="8814"/>
                  </a:cubicBezTo>
                  <a:cubicBezTo>
                    <a:pt x="83272" y="8857"/>
                    <a:pt x="83246" y="8894"/>
                    <a:pt x="83212" y="8913"/>
                  </a:cubicBezTo>
                  <a:cubicBezTo>
                    <a:pt x="83186" y="8926"/>
                    <a:pt x="83156" y="8930"/>
                    <a:pt x="83124" y="8937"/>
                  </a:cubicBezTo>
                  <a:cubicBezTo>
                    <a:pt x="83099" y="8941"/>
                    <a:pt x="83073" y="8945"/>
                    <a:pt x="83047" y="8954"/>
                  </a:cubicBezTo>
                  <a:cubicBezTo>
                    <a:pt x="83004" y="8967"/>
                    <a:pt x="82968" y="9001"/>
                    <a:pt x="82951" y="9037"/>
                  </a:cubicBezTo>
                  <a:cubicBezTo>
                    <a:pt x="82938" y="9065"/>
                    <a:pt x="82938" y="9093"/>
                    <a:pt x="82949" y="9117"/>
                  </a:cubicBezTo>
                  <a:cubicBezTo>
                    <a:pt x="82961" y="9147"/>
                    <a:pt x="82987" y="9170"/>
                    <a:pt x="83026" y="9183"/>
                  </a:cubicBezTo>
                  <a:cubicBezTo>
                    <a:pt x="83057" y="9195"/>
                    <a:pt x="83093" y="9199"/>
                    <a:pt x="83132" y="9199"/>
                  </a:cubicBezTo>
                  <a:cubicBezTo>
                    <a:pt x="83184" y="9199"/>
                    <a:pt x="83239" y="9192"/>
                    <a:pt x="83291" y="9183"/>
                  </a:cubicBezTo>
                  <a:cubicBezTo>
                    <a:pt x="83339" y="9174"/>
                    <a:pt x="83386" y="9166"/>
                    <a:pt x="83426" y="9166"/>
                  </a:cubicBezTo>
                  <a:cubicBezTo>
                    <a:pt x="83486" y="9166"/>
                    <a:pt x="83525" y="9183"/>
                    <a:pt x="83553" y="9222"/>
                  </a:cubicBezTo>
                  <a:cubicBezTo>
                    <a:pt x="83572" y="9247"/>
                    <a:pt x="83581" y="9282"/>
                    <a:pt x="83589" y="9318"/>
                  </a:cubicBezTo>
                  <a:cubicBezTo>
                    <a:pt x="83602" y="9367"/>
                    <a:pt x="83615" y="9417"/>
                    <a:pt x="83653" y="9453"/>
                  </a:cubicBezTo>
                  <a:cubicBezTo>
                    <a:pt x="83686" y="9483"/>
                    <a:pt x="83728" y="9498"/>
                    <a:pt x="83784" y="9498"/>
                  </a:cubicBezTo>
                  <a:cubicBezTo>
                    <a:pt x="83818" y="9498"/>
                    <a:pt x="83855" y="9494"/>
                    <a:pt x="83889" y="9487"/>
                  </a:cubicBezTo>
                  <a:cubicBezTo>
                    <a:pt x="83923" y="9483"/>
                    <a:pt x="83958" y="9477"/>
                    <a:pt x="83988" y="9477"/>
                  </a:cubicBezTo>
                  <a:cubicBezTo>
                    <a:pt x="84031" y="9477"/>
                    <a:pt x="84058" y="9487"/>
                    <a:pt x="84082" y="9509"/>
                  </a:cubicBezTo>
                  <a:cubicBezTo>
                    <a:pt x="84103" y="9528"/>
                    <a:pt x="84118" y="9562"/>
                    <a:pt x="84133" y="9594"/>
                  </a:cubicBezTo>
                  <a:cubicBezTo>
                    <a:pt x="84161" y="9650"/>
                    <a:pt x="84191" y="9714"/>
                    <a:pt x="84264" y="9714"/>
                  </a:cubicBezTo>
                  <a:cubicBezTo>
                    <a:pt x="84305" y="9712"/>
                    <a:pt x="84337" y="9689"/>
                    <a:pt x="84365" y="9665"/>
                  </a:cubicBezTo>
                  <a:cubicBezTo>
                    <a:pt x="84369" y="9661"/>
                    <a:pt x="84376" y="9656"/>
                    <a:pt x="84380" y="9652"/>
                  </a:cubicBezTo>
                  <a:cubicBezTo>
                    <a:pt x="84423" y="9620"/>
                    <a:pt x="84476" y="9603"/>
                    <a:pt x="84534" y="9603"/>
                  </a:cubicBezTo>
                  <a:cubicBezTo>
                    <a:pt x="84618" y="9603"/>
                    <a:pt x="84695" y="9637"/>
                    <a:pt x="84742" y="9695"/>
                  </a:cubicBezTo>
                  <a:cubicBezTo>
                    <a:pt x="84750" y="9706"/>
                    <a:pt x="84757" y="9716"/>
                    <a:pt x="84763" y="9727"/>
                  </a:cubicBezTo>
                  <a:cubicBezTo>
                    <a:pt x="84785" y="9757"/>
                    <a:pt x="84806" y="9787"/>
                    <a:pt x="84840" y="9806"/>
                  </a:cubicBezTo>
                  <a:cubicBezTo>
                    <a:pt x="84858" y="9817"/>
                    <a:pt x="84877" y="9824"/>
                    <a:pt x="84894" y="9828"/>
                  </a:cubicBezTo>
                  <a:cubicBezTo>
                    <a:pt x="84913" y="9834"/>
                    <a:pt x="84933" y="9839"/>
                    <a:pt x="84945" y="9849"/>
                  </a:cubicBezTo>
                  <a:cubicBezTo>
                    <a:pt x="84984" y="9879"/>
                    <a:pt x="84978" y="9933"/>
                    <a:pt x="84973" y="9995"/>
                  </a:cubicBezTo>
                  <a:cubicBezTo>
                    <a:pt x="84969" y="10027"/>
                    <a:pt x="84967" y="10061"/>
                    <a:pt x="84971" y="10091"/>
                  </a:cubicBezTo>
                  <a:cubicBezTo>
                    <a:pt x="84982" y="10199"/>
                    <a:pt x="85085" y="10286"/>
                    <a:pt x="85200" y="10286"/>
                  </a:cubicBezTo>
                  <a:cubicBezTo>
                    <a:pt x="85235" y="10286"/>
                    <a:pt x="85267" y="10278"/>
                    <a:pt x="85295" y="10263"/>
                  </a:cubicBezTo>
                  <a:cubicBezTo>
                    <a:pt x="86098" y="10271"/>
                    <a:pt x="86799" y="10306"/>
                    <a:pt x="87441" y="10372"/>
                  </a:cubicBezTo>
                  <a:cubicBezTo>
                    <a:pt x="87641" y="10391"/>
                    <a:pt x="87818" y="10413"/>
                    <a:pt x="87988" y="10475"/>
                  </a:cubicBezTo>
                  <a:cubicBezTo>
                    <a:pt x="88031" y="10492"/>
                    <a:pt x="88073" y="10511"/>
                    <a:pt x="88114" y="10528"/>
                  </a:cubicBezTo>
                  <a:cubicBezTo>
                    <a:pt x="88178" y="10558"/>
                    <a:pt x="88245" y="10586"/>
                    <a:pt x="88311" y="10606"/>
                  </a:cubicBezTo>
                  <a:cubicBezTo>
                    <a:pt x="88399" y="10631"/>
                    <a:pt x="88496" y="10644"/>
                    <a:pt x="88607" y="10644"/>
                  </a:cubicBezTo>
                  <a:cubicBezTo>
                    <a:pt x="88705" y="10644"/>
                    <a:pt x="88806" y="10636"/>
                    <a:pt x="88903" y="10625"/>
                  </a:cubicBezTo>
                  <a:cubicBezTo>
                    <a:pt x="88950" y="10621"/>
                    <a:pt x="88997" y="10616"/>
                    <a:pt x="89046" y="10614"/>
                  </a:cubicBezTo>
                  <a:cubicBezTo>
                    <a:pt x="89115" y="10609"/>
                    <a:pt x="89183" y="10607"/>
                    <a:pt x="89250" y="10607"/>
                  </a:cubicBezTo>
                  <a:cubicBezTo>
                    <a:pt x="89552" y="10607"/>
                    <a:pt x="89834" y="10658"/>
                    <a:pt x="90081" y="10758"/>
                  </a:cubicBezTo>
                  <a:cubicBezTo>
                    <a:pt x="90190" y="10803"/>
                    <a:pt x="90321" y="10908"/>
                    <a:pt x="90349" y="11017"/>
                  </a:cubicBezTo>
                  <a:cubicBezTo>
                    <a:pt x="90362" y="11064"/>
                    <a:pt x="90351" y="11107"/>
                    <a:pt x="90321" y="11146"/>
                  </a:cubicBezTo>
                  <a:cubicBezTo>
                    <a:pt x="90308" y="11163"/>
                    <a:pt x="90287" y="11178"/>
                    <a:pt x="90267" y="11193"/>
                  </a:cubicBezTo>
                  <a:cubicBezTo>
                    <a:pt x="90246" y="11210"/>
                    <a:pt x="90222" y="11227"/>
                    <a:pt x="90203" y="11250"/>
                  </a:cubicBezTo>
                  <a:cubicBezTo>
                    <a:pt x="90122" y="11353"/>
                    <a:pt x="90167" y="11480"/>
                    <a:pt x="90210" y="11602"/>
                  </a:cubicBezTo>
                  <a:cubicBezTo>
                    <a:pt x="90248" y="11711"/>
                    <a:pt x="90287" y="11812"/>
                    <a:pt x="90244" y="11900"/>
                  </a:cubicBezTo>
                  <a:lnTo>
                    <a:pt x="90233" y="11919"/>
                  </a:lnTo>
                  <a:lnTo>
                    <a:pt x="90252" y="11932"/>
                  </a:lnTo>
                  <a:cubicBezTo>
                    <a:pt x="90289" y="11958"/>
                    <a:pt x="90332" y="11970"/>
                    <a:pt x="90379" y="11970"/>
                  </a:cubicBezTo>
                  <a:cubicBezTo>
                    <a:pt x="90456" y="11970"/>
                    <a:pt x="90537" y="11936"/>
                    <a:pt x="90617" y="11902"/>
                  </a:cubicBezTo>
                  <a:cubicBezTo>
                    <a:pt x="90696" y="11866"/>
                    <a:pt x="90780" y="11834"/>
                    <a:pt x="90855" y="11834"/>
                  </a:cubicBezTo>
                  <a:cubicBezTo>
                    <a:pt x="90876" y="11834"/>
                    <a:pt x="90895" y="11836"/>
                    <a:pt x="90914" y="11842"/>
                  </a:cubicBezTo>
                  <a:cubicBezTo>
                    <a:pt x="91058" y="11885"/>
                    <a:pt x="91101" y="12075"/>
                    <a:pt x="91092" y="12240"/>
                  </a:cubicBezTo>
                  <a:lnTo>
                    <a:pt x="91090" y="12296"/>
                  </a:lnTo>
                  <a:cubicBezTo>
                    <a:pt x="91081" y="12450"/>
                    <a:pt x="91071" y="12626"/>
                    <a:pt x="91176" y="12744"/>
                  </a:cubicBezTo>
                  <a:cubicBezTo>
                    <a:pt x="91197" y="12780"/>
                    <a:pt x="91231" y="12802"/>
                    <a:pt x="91274" y="12802"/>
                  </a:cubicBezTo>
                  <a:cubicBezTo>
                    <a:pt x="91369" y="12802"/>
                    <a:pt x="91474" y="12701"/>
                    <a:pt x="91489" y="12598"/>
                  </a:cubicBezTo>
                  <a:cubicBezTo>
                    <a:pt x="91493" y="12553"/>
                    <a:pt x="91493" y="12506"/>
                    <a:pt x="91493" y="12461"/>
                  </a:cubicBezTo>
                  <a:cubicBezTo>
                    <a:pt x="91491" y="12375"/>
                    <a:pt x="91491" y="12294"/>
                    <a:pt x="91536" y="12232"/>
                  </a:cubicBezTo>
                  <a:cubicBezTo>
                    <a:pt x="91576" y="12178"/>
                    <a:pt x="91645" y="12150"/>
                    <a:pt x="91707" y="12129"/>
                  </a:cubicBezTo>
                  <a:cubicBezTo>
                    <a:pt x="91966" y="12041"/>
                    <a:pt x="92241" y="11996"/>
                    <a:pt x="92523" y="11996"/>
                  </a:cubicBezTo>
                  <a:cubicBezTo>
                    <a:pt x="93035" y="11996"/>
                    <a:pt x="93545" y="12148"/>
                    <a:pt x="93957" y="12425"/>
                  </a:cubicBezTo>
                  <a:lnTo>
                    <a:pt x="93982" y="12442"/>
                  </a:lnTo>
                  <a:cubicBezTo>
                    <a:pt x="94034" y="12476"/>
                    <a:pt x="94085" y="12512"/>
                    <a:pt x="94143" y="12536"/>
                  </a:cubicBezTo>
                  <a:cubicBezTo>
                    <a:pt x="94229" y="12570"/>
                    <a:pt x="94323" y="12579"/>
                    <a:pt x="94407" y="12587"/>
                  </a:cubicBezTo>
                  <a:cubicBezTo>
                    <a:pt x="94554" y="12600"/>
                    <a:pt x="94715" y="12613"/>
                    <a:pt x="94872" y="12613"/>
                  </a:cubicBezTo>
                  <a:cubicBezTo>
                    <a:pt x="95255" y="12613"/>
                    <a:pt x="95534" y="12536"/>
                    <a:pt x="95748" y="12371"/>
                  </a:cubicBezTo>
                  <a:cubicBezTo>
                    <a:pt x="95799" y="12332"/>
                    <a:pt x="95887" y="12266"/>
                    <a:pt x="95956" y="12266"/>
                  </a:cubicBezTo>
                  <a:cubicBezTo>
                    <a:pt x="95977" y="12266"/>
                    <a:pt x="95996" y="12272"/>
                    <a:pt x="96014" y="12285"/>
                  </a:cubicBezTo>
                  <a:cubicBezTo>
                    <a:pt x="96029" y="12298"/>
                    <a:pt x="96041" y="12317"/>
                    <a:pt x="96054" y="12339"/>
                  </a:cubicBezTo>
                  <a:cubicBezTo>
                    <a:pt x="96067" y="12360"/>
                    <a:pt x="96080" y="12382"/>
                    <a:pt x="96099" y="12399"/>
                  </a:cubicBezTo>
                  <a:cubicBezTo>
                    <a:pt x="96153" y="12448"/>
                    <a:pt x="96223" y="12450"/>
                    <a:pt x="96290" y="12452"/>
                  </a:cubicBezTo>
                  <a:cubicBezTo>
                    <a:pt x="96313" y="12452"/>
                    <a:pt x="96335" y="12452"/>
                    <a:pt x="96356" y="12455"/>
                  </a:cubicBezTo>
                  <a:cubicBezTo>
                    <a:pt x="96504" y="12472"/>
                    <a:pt x="96609" y="12583"/>
                    <a:pt x="96721" y="12701"/>
                  </a:cubicBezTo>
                  <a:cubicBezTo>
                    <a:pt x="96798" y="12780"/>
                    <a:pt x="96877" y="12864"/>
                    <a:pt x="96973" y="12917"/>
                  </a:cubicBezTo>
                  <a:cubicBezTo>
                    <a:pt x="97104" y="12992"/>
                    <a:pt x="97256" y="13007"/>
                    <a:pt x="97425" y="13020"/>
                  </a:cubicBezTo>
                  <a:cubicBezTo>
                    <a:pt x="97481" y="13022"/>
                    <a:pt x="97526" y="13024"/>
                    <a:pt x="97569" y="13024"/>
                  </a:cubicBezTo>
                  <a:cubicBezTo>
                    <a:pt x="97708" y="13024"/>
                    <a:pt x="97907" y="13007"/>
                    <a:pt x="98030" y="12864"/>
                  </a:cubicBezTo>
                  <a:cubicBezTo>
                    <a:pt x="98098" y="12785"/>
                    <a:pt x="98128" y="12673"/>
                    <a:pt x="98111" y="12570"/>
                  </a:cubicBezTo>
                  <a:cubicBezTo>
                    <a:pt x="98083" y="12388"/>
                    <a:pt x="97933" y="12270"/>
                    <a:pt x="97787" y="12155"/>
                  </a:cubicBezTo>
                  <a:cubicBezTo>
                    <a:pt x="97764" y="12135"/>
                    <a:pt x="97740" y="12118"/>
                    <a:pt x="97717" y="12099"/>
                  </a:cubicBezTo>
                  <a:cubicBezTo>
                    <a:pt x="97603" y="12005"/>
                    <a:pt x="97503" y="11898"/>
                    <a:pt x="97419" y="11780"/>
                  </a:cubicBezTo>
                  <a:cubicBezTo>
                    <a:pt x="97387" y="11645"/>
                    <a:pt x="97425" y="11497"/>
                    <a:pt x="97524" y="11373"/>
                  </a:cubicBezTo>
                  <a:cubicBezTo>
                    <a:pt x="97625" y="11243"/>
                    <a:pt x="97773" y="11167"/>
                    <a:pt x="97918" y="11167"/>
                  </a:cubicBezTo>
                  <a:cubicBezTo>
                    <a:pt x="97924" y="11167"/>
                    <a:pt x="97930" y="11167"/>
                    <a:pt x="97935" y="11167"/>
                  </a:cubicBezTo>
                  <a:cubicBezTo>
                    <a:pt x="97927" y="11210"/>
                    <a:pt x="97933" y="11250"/>
                    <a:pt x="97955" y="11291"/>
                  </a:cubicBezTo>
                  <a:cubicBezTo>
                    <a:pt x="98010" y="11403"/>
                    <a:pt x="98160" y="11478"/>
                    <a:pt x="98272" y="11508"/>
                  </a:cubicBezTo>
                  <a:cubicBezTo>
                    <a:pt x="98510" y="11572"/>
                    <a:pt x="98627" y="11664"/>
                    <a:pt x="98617" y="11782"/>
                  </a:cubicBezTo>
                  <a:lnTo>
                    <a:pt x="98614" y="11803"/>
                  </a:lnTo>
                  <a:lnTo>
                    <a:pt x="98636" y="11810"/>
                  </a:lnTo>
                  <a:cubicBezTo>
                    <a:pt x="98951" y="11900"/>
                    <a:pt x="99289" y="11945"/>
                    <a:pt x="99673" y="11945"/>
                  </a:cubicBezTo>
                  <a:cubicBezTo>
                    <a:pt x="99739" y="11945"/>
                    <a:pt x="99806" y="11943"/>
                    <a:pt x="99872" y="11940"/>
                  </a:cubicBezTo>
                  <a:cubicBezTo>
                    <a:pt x="100470" y="11917"/>
                    <a:pt x="101074" y="11780"/>
                    <a:pt x="101620" y="11542"/>
                  </a:cubicBezTo>
                  <a:cubicBezTo>
                    <a:pt x="101668" y="11628"/>
                    <a:pt x="101698" y="11722"/>
                    <a:pt x="101706" y="11818"/>
                  </a:cubicBezTo>
                  <a:lnTo>
                    <a:pt x="101710" y="11842"/>
                  </a:lnTo>
                  <a:lnTo>
                    <a:pt x="101743" y="11842"/>
                  </a:lnTo>
                  <a:cubicBezTo>
                    <a:pt x="102203" y="11842"/>
                    <a:pt x="102668" y="11936"/>
                    <a:pt x="103090" y="12112"/>
                  </a:cubicBezTo>
                  <a:cubicBezTo>
                    <a:pt x="103079" y="12148"/>
                    <a:pt x="103082" y="12185"/>
                    <a:pt x="103097" y="12221"/>
                  </a:cubicBezTo>
                  <a:cubicBezTo>
                    <a:pt x="103137" y="12324"/>
                    <a:pt x="103272" y="12401"/>
                    <a:pt x="103373" y="12435"/>
                  </a:cubicBezTo>
                  <a:lnTo>
                    <a:pt x="103855" y="12602"/>
                  </a:lnTo>
                  <a:cubicBezTo>
                    <a:pt x="103911" y="12622"/>
                    <a:pt x="103969" y="12641"/>
                    <a:pt x="104014" y="12680"/>
                  </a:cubicBezTo>
                  <a:cubicBezTo>
                    <a:pt x="104080" y="12735"/>
                    <a:pt x="104110" y="12834"/>
                    <a:pt x="104086" y="12919"/>
                  </a:cubicBezTo>
                  <a:lnTo>
                    <a:pt x="104076" y="12952"/>
                  </a:lnTo>
                  <a:lnTo>
                    <a:pt x="104110" y="12954"/>
                  </a:lnTo>
                  <a:cubicBezTo>
                    <a:pt x="104211" y="12958"/>
                    <a:pt x="104322" y="12962"/>
                    <a:pt x="104412" y="13014"/>
                  </a:cubicBezTo>
                  <a:cubicBezTo>
                    <a:pt x="104483" y="13057"/>
                    <a:pt x="104534" y="13144"/>
                    <a:pt x="104519" y="13222"/>
                  </a:cubicBezTo>
                  <a:cubicBezTo>
                    <a:pt x="104508" y="13217"/>
                    <a:pt x="104500" y="13215"/>
                    <a:pt x="104491" y="13215"/>
                  </a:cubicBezTo>
                  <a:cubicBezTo>
                    <a:pt x="104457" y="13215"/>
                    <a:pt x="104418" y="13241"/>
                    <a:pt x="104395" y="13282"/>
                  </a:cubicBezTo>
                  <a:cubicBezTo>
                    <a:pt x="104365" y="13329"/>
                    <a:pt x="104361" y="13384"/>
                    <a:pt x="104380" y="13425"/>
                  </a:cubicBezTo>
                  <a:cubicBezTo>
                    <a:pt x="104403" y="13468"/>
                    <a:pt x="104436" y="13502"/>
                    <a:pt x="104470" y="13537"/>
                  </a:cubicBezTo>
                  <a:cubicBezTo>
                    <a:pt x="104506" y="13573"/>
                    <a:pt x="104543" y="13607"/>
                    <a:pt x="104556" y="13652"/>
                  </a:cubicBezTo>
                  <a:cubicBezTo>
                    <a:pt x="104566" y="13682"/>
                    <a:pt x="104566" y="13716"/>
                    <a:pt x="104568" y="13755"/>
                  </a:cubicBezTo>
                  <a:cubicBezTo>
                    <a:pt x="104568" y="13815"/>
                    <a:pt x="104571" y="13877"/>
                    <a:pt x="104616" y="13924"/>
                  </a:cubicBezTo>
                  <a:cubicBezTo>
                    <a:pt x="104657" y="13967"/>
                    <a:pt x="104709" y="13974"/>
                    <a:pt x="104764" y="13974"/>
                  </a:cubicBezTo>
                  <a:cubicBezTo>
                    <a:pt x="104777" y="13974"/>
                    <a:pt x="104791" y="13974"/>
                    <a:pt x="104804" y="13974"/>
                  </a:cubicBezTo>
                  <a:cubicBezTo>
                    <a:pt x="104815" y="13973"/>
                    <a:pt x="104825" y="13973"/>
                    <a:pt x="104835" y="13973"/>
                  </a:cubicBezTo>
                  <a:cubicBezTo>
                    <a:pt x="104865" y="13973"/>
                    <a:pt x="104890" y="13975"/>
                    <a:pt x="104911" y="13980"/>
                  </a:cubicBezTo>
                  <a:cubicBezTo>
                    <a:pt x="104982" y="13997"/>
                    <a:pt x="105029" y="14059"/>
                    <a:pt x="105078" y="14124"/>
                  </a:cubicBezTo>
                  <a:cubicBezTo>
                    <a:pt x="105113" y="14166"/>
                    <a:pt x="105147" y="14211"/>
                    <a:pt x="105188" y="14246"/>
                  </a:cubicBezTo>
                  <a:cubicBezTo>
                    <a:pt x="105256" y="14299"/>
                    <a:pt x="105340" y="14323"/>
                    <a:pt x="105425" y="14344"/>
                  </a:cubicBezTo>
                  <a:cubicBezTo>
                    <a:pt x="105917" y="14469"/>
                    <a:pt x="106425" y="14534"/>
                    <a:pt x="106933" y="14534"/>
                  </a:cubicBezTo>
                  <a:cubicBezTo>
                    <a:pt x="106964" y="14534"/>
                    <a:pt x="106996" y="14533"/>
                    <a:pt x="107028" y="14533"/>
                  </a:cubicBezTo>
                  <a:lnTo>
                    <a:pt x="107054" y="14533"/>
                  </a:lnTo>
                  <a:cubicBezTo>
                    <a:pt x="107165" y="14533"/>
                    <a:pt x="107285" y="14546"/>
                    <a:pt x="107337" y="14631"/>
                  </a:cubicBezTo>
                  <a:cubicBezTo>
                    <a:pt x="107349" y="14653"/>
                    <a:pt x="107360" y="14678"/>
                    <a:pt x="107371" y="14706"/>
                  </a:cubicBezTo>
                  <a:cubicBezTo>
                    <a:pt x="107399" y="14773"/>
                    <a:pt x="107431" y="14848"/>
                    <a:pt x="107497" y="14850"/>
                  </a:cubicBezTo>
                  <a:cubicBezTo>
                    <a:pt x="107508" y="15105"/>
                    <a:pt x="107549" y="15358"/>
                    <a:pt x="107617" y="15600"/>
                  </a:cubicBezTo>
                  <a:cubicBezTo>
                    <a:pt x="107654" y="15726"/>
                    <a:pt x="107703" y="15855"/>
                    <a:pt x="107804" y="15940"/>
                  </a:cubicBezTo>
                  <a:cubicBezTo>
                    <a:pt x="107868" y="15998"/>
                    <a:pt x="107956" y="16028"/>
                    <a:pt x="108050" y="16028"/>
                  </a:cubicBezTo>
                  <a:cubicBezTo>
                    <a:pt x="108181" y="16028"/>
                    <a:pt x="108301" y="15970"/>
                    <a:pt x="108371" y="15874"/>
                  </a:cubicBezTo>
                  <a:cubicBezTo>
                    <a:pt x="108401" y="15831"/>
                    <a:pt x="108416" y="15788"/>
                    <a:pt x="108412" y="15750"/>
                  </a:cubicBezTo>
                  <a:cubicBezTo>
                    <a:pt x="108404" y="15673"/>
                    <a:pt x="108335" y="15632"/>
                    <a:pt x="108277" y="15598"/>
                  </a:cubicBezTo>
                  <a:cubicBezTo>
                    <a:pt x="108258" y="15587"/>
                    <a:pt x="108239" y="15574"/>
                    <a:pt x="108221" y="15561"/>
                  </a:cubicBezTo>
                  <a:cubicBezTo>
                    <a:pt x="108161" y="15518"/>
                    <a:pt x="108127" y="15443"/>
                    <a:pt x="108125" y="15362"/>
                  </a:cubicBezTo>
                  <a:cubicBezTo>
                    <a:pt x="108125" y="15278"/>
                    <a:pt x="108159" y="15203"/>
                    <a:pt x="108217" y="15161"/>
                  </a:cubicBezTo>
                  <a:cubicBezTo>
                    <a:pt x="108256" y="15131"/>
                    <a:pt x="108305" y="15113"/>
                    <a:pt x="108359" y="15113"/>
                  </a:cubicBezTo>
                  <a:cubicBezTo>
                    <a:pt x="108468" y="15113"/>
                    <a:pt x="108568" y="15178"/>
                    <a:pt x="108603" y="15268"/>
                  </a:cubicBezTo>
                  <a:cubicBezTo>
                    <a:pt x="108609" y="15283"/>
                    <a:pt x="108616" y="15300"/>
                    <a:pt x="108620" y="15317"/>
                  </a:cubicBezTo>
                  <a:cubicBezTo>
                    <a:pt x="108631" y="15358"/>
                    <a:pt x="108643" y="15400"/>
                    <a:pt x="108676" y="15433"/>
                  </a:cubicBezTo>
                  <a:cubicBezTo>
                    <a:pt x="108723" y="15482"/>
                    <a:pt x="108787" y="15488"/>
                    <a:pt x="108838" y="15488"/>
                  </a:cubicBezTo>
                  <a:cubicBezTo>
                    <a:pt x="108858" y="15488"/>
                    <a:pt x="108877" y="15486"/>
                    <a:pt x="108896" y="15486"/>
                  </a:cubicBezTo>
                  <a:cubicBezTo>
                    <a:pt x="108910" y="15485"/>
                    <a:pt x="108924" y="15485"/>
                    <a:pt x="108938" y="15485"/>
                  </a:cubicBezTo>
                  <a:cubicBezTo>
                    <a:pt x="108951" y="15485"/>
                    <a:pt x="108965" y="15485"/>
                    <a:pt x="108978" y="15486"/>
                  </a:cubicBezTo>
                  <a:cubicBezTo>
                    <a:pt x="109104" y="15493"/>
                    <a:pt x="109222" y="15591"/>
                    <a:pt x="109250" y="15715"/>
                  </a:cubicBezTo>
                  <a:lnTo>
                    <a:pt x="109254" y="15733"/>
                  </a:lnTo>
                  <a:lnTo>
                    <a:pt x="109273" y="15735"/>
                  </a:lnTo>
                  <a:cubicBezTo>
                    <a:pt x="109687" y="15788"/>
                    <a:pt x="110085" y="15943"/>
                    <a:pt x="110469" y="16090"/>
                  </a:cubicBezTo>
                  <a:cubicBezTo>
                    <a:pt x="110546" y="16120"/>
                    <a:pt x="110621" y="16159"/>
                    <a:pt x="110636" y="16225"/>
                  </a:cubicBezTo>
                  <a:cubicBezTo>
                    <a:pt x="110638" y="16238"/>
                    <a:pt x="110638" y="16255"/>
                    <a:pt x="110638" y="16272"/>
                  </a:cubicBezTo>
                  <a:cubicBezTo>
                    <a:pt x="110638" y="16290"/>
                    <a:pt x="110638" y="16305"/>
                    <a:pt x="110642" y="16322"/>
                  </a:cubicBezTo>
                  <a:cubicBezTo>
                    <a:pt x="110651" y="16380"/>
                    <a:pt x="110687" y="16422"/>
                    <a:pt x="110722" y="16465"/>
                  </a:cubicBezTo>
                  <a:cubicBezTo>
                    <a:pt x="110737" y="16480"/>
                    <a:pt x="110750" y="16497"/>
                    <a:pt x="110762" y="16515"/>
                  </a:cubicBezTo>
                  <a:cubicBezTo>
                    <a:pt x="110837" y="16624"/>
                    <a:pt x="110831" y="16785"/>
                    <a:pt x="110747" y="16885"/>
                  </a:cubicBezTo>
                  <a:cubicBezTo>
                    <a:pt x="110690" y="16958"/>
                    <a:pt x="110597" y="17001"/>
                    <a:pt x="110501" y="17001"/>
                  </a:cubicBezTo>
                  <a:cubicBezTo>
                    <a:pt x="110467" y="17001"/>
                    <a:pt x="110435" y="16994"/>
                    <a:pt x="110405" y="16984"/>
                  </a:cubicBezTo>
                  <a:cubicBezTo>
                    <a:pt x="110402" y="16941"/>
                    <a:pt x="110383" y="16896"/>
                    <a:pt x="110349" y="16859"/>
                  </a:cubicBezTo>
                  <a:cubicBezTo>
                    <a:pt x="110309" y="16816"/>
                    <a:pt x="110254" y="16793"/>
                    <a:pt x="110200" y="16793"/>
                  </a:cubicBezTo>
                  <a:cubicBezTo>
                    <a:pt x="110189" y="16793"/>
                    <a:pt x="110179" y="16794"/>
                    <a:pt x="110169" y="16795"/>
                  </a:cubicBezTo>
                  <a:lnTo>
                    <a:pt x="110139" y="16802"/>
                  </a:lnTo>
                  <a:lnTo>
                    <a:pt x="110148" y="16832"/>
                  </a:lnTo>
                  <a:cubicBezTo>
                    <a:pt x="110165" y="16881"/>
                    <a:pt x="110145" y="16924"/>
                    <a:pt x="110126" y="16949"/>
                  </a:cubicBezTo>
                  <a:cubicBezTo>
                    <a:pt x="110085" y="17007"/>
                    <a:pt x="110006" y="17048"/>
                    <a:pt x="109933" y="17048"/>
                  </a:cubicBezTo>
                  <a:lnTo>
                    <a:pt x="109925" y="17048"/>
                  </a:lnTo>
                  <a:cubicBezTo>
                    <a:pt x="109826" y="17046"/>
                    <a:pt x="109738" y="16999"/>
                    <a:pt x="109642" y="16952"/>
                  </a:cubicBezTo>
                  <a:cubicBezTo>
                    <a:pt x="109612" y="16934"/>
                    <a:pt x="109580" y="16919"/>
                    <a:pt x="109548" y="16904"/>
                  </a:cubicBezTo>
                  <a:cubicBezTo>
                    <a:pt x="109492" y="16881"/>
                    <a:pt x="109408" y="16851"/>
                    <a:pt x="109318" y="16851"/>
                  </a:cubicBezTo>
                  <a:cubicBezTo>
                    <a:pt x="109239" y="16851"/>
                    <a:pt x="109175" y="16874"/>
                    <a:pt x="109123" y="16919"/>
                  </a:cubicBezTo>
                  <a:lnTo>
                    <a:pt x="109117" y="16926"/>
                  </a:lnTo>
                  <a:lnTo>
                    <a:pt x="109115" y="16937"/>
                  </a:lnTo>
                  <a:cubicBezTo>
                    <a:pt x="109093" y="17078"/>
                    <a:pt x="109203" y="17174"/>
                    <a:pt x="109310" y="17267"/>
                  </a:cubicBezTo>
                  <a:cubicBezTo>
                    <a:pt x="109359" y="17309"/>
                    <a:pt x="109408" y="17352"/>
                    <a:pt x="109445" y="17399"/>
                  </a:cubicBezTo>
                  <a:cubicBezTo>
                    <a:pt x="109537" y="17519"/>
                    <a:pt x="109545" y="17699"/>
                    <a:pt x="109464" y="17828"/>
                  </a:cubicBezTo>
                  <a:cubicBezTo>
                    <a:pt x="109396" y="17932"/>
                    <a:pt x="109266" y="17998"/>
                    <a:pt x="109140" y="17998"/>
                  </a:cubicBezTo>
                  <a:cubicBezTo>
                    <a:pt x="109116" y="17998"/>
                    <a:pt x="109091" y="17996"/>
                    <a:pt x="109068" y="17991"/>
                  </a:cubicBezTo>
                  <a:lnTo>
                    <a:pt x="109033" y="17982"/>
                  </a:lnTo>
                  <a:lnTo>
                    <a:pt x="109044" y="18280"/>
                  </a:lnTo>
                  <a:lnTo>
                    <a:pt x="109063" y="18284"/>
                  </a:lnTo>
                  <a:cubicBezTo>
                    <a:pt x="109145" y="18306"/>
                    <a:pt x="109216" y="18364"/>
                    <a:pt x="109254" y="18436"/>
                  </a:cubicBezTo>
                  <a:cubicBezTo>
                    <a:pt x="109181" y="18518"/>
                    <a:pt x="109068" y="18565"/>
                    <a:pt x="108941" y="18565"/>
                  </a:cubicBezTo>
                  <a:cubicBezTo>
                    <a:pt x="108776" y="18565"/>
                    <a:pt x="108581" y="18483"/>
                    <a:pt x="108513" y="18299"/>
                  </a:cubicBezTo>
                  <a:lnTo>
                    <a:pt x="108509" y="18284"/>
                  </a:lnTo>
                  <a:lnTo>
                    <a:pt x="108204" y="18229"/>
                  </a:lnTo>
                  <a:lnTo>
                    <a:pt x="108204" y="17980"/>
                  </a:lnTo>
                  <a:lnTo>
                    <a:pt x="108164" y="17980"/>
                  </a:lnTo>
                  <a:cubicBezTo>
                    <a:pt x="107831" y="17980"/>
                    <a:pt x="107506" y="17924"/>
                    <a:pt x="107193" y="17815"/>
                  </a:cubicBezTo>
                  <a:cubicBezTo>
                    <a:pt x="107191" y="17594"/>
                    <a:pt x="107086" y="17374"/>
                    <a:pt x="106912" y="17230"/>
                  </a:cubicBezTo>
                  <a:cubicBezTo>
                    <a:pt x="106724" y="17121"/>
                    <a:pt x="106505" y="17061"/>
                    <a:pt x="106278" y="17061"/>
                  </a:cubicBezTo>
                  <a:cubicBezTo>
                    <a:pt x="106109" y="17061"/>
                    <a:pt x="105940" y="17095"/>
                    <a:pt x="105790" y="17162"/>
                  </a:cubicBezTo>
                  <a:lnTo>
                    <a:pt x="105773" y="17168"/>
                  </a:lnTo>
                  <a:cubicBezTo>
                    <a:pt x="105712" y="17194"/>
                    <a:pt x="105648" y="17219"/>
                    <a:pt x="105592" y="17219"/>
                  </a:cubicBezTo>
                  <a:cubicBezTo>
                    <a:pt x="105571" y="17219"/>
                    <a:pt x="105551" y="17216"/>
                    <a:pt x="105533" y="17207"/>
                  </a:cubicBezTo>
                  <a:cubicBezTo>
                    <a:pt x="105483" y="17183"/>
                    <a:pt x="105458" y="17132"/>
                    <a:pt x="105430" y="17078"/>
                  </a:cubicBezTo>
                  <a:cubicBezTo>
                    <a:pt x="105402" y="17024"/>
                    <a:pt x="105372" y="16969"/>
                    <a:pt x="105320" y="16934"/>
                  </a:cubicBezTo>
                  <a:cubicBezTo>
                    <a:pt x="105297" y="16919"/>
                    <a:pt x="105273" y="16909"/>
                    <a:pt x="105248" y="16900"/>
                  </a:cubicBezTo>
                  <a:cubicBezTo>
                    <a:pt x="105224" y="16892"/>
                    <a:pt x="105203" y="16883"/>
                    <a:pt x="105183" y="16868"/>
                  </a:cubicBezTo>
                  <a:cubicBezTo>
                    <a:pt x="105151" y="16844"/>
                    <a:pt x="105134" y="16814"/>
                    <a:pt x="105130" y="16776"/>
                  </a:cubicBezTo>
                  <a:cubicBezTo>
                    <a:pt x="105123" y="16677"/>
                    <a:pt x="105205" y="16547"/>
                    <a:pt x="105290" y="16459"/>
                  </a:cubicBezTo>
                  <a:cubicBezTo>
                    <a:pt x="105380" y="16365"/>
                    <a:pt x="105468" y="16219"/>
                    <a:pt x="105453" y="16099"/>
                  </a:cubicBezTo>
                  <a:cubicBezTo>
                    <a:pt x="105447" y="16043"/>
                    <a:pt x="105417" y="15998"/>
                    <a:pt x="105370" y="15970"/>
                  </a:cubicBezTo>
                  <a:cubicBezTo>
                    <a:pt x="105338" y="15949"/>
                    <a:pt x="105297" y="15938"/>
                    <a:pt x="105248" y="15938"/>
                  </a:cubicBezTo>
                  <a:cubicBezTo>
                    <a:pt x="105224" y="15938"/>
                    <a:pt x="105198" y="15940"/>
                    <a:pt x="105166" y="15947"/>
                  </a:cubicBezTo>
                  <a:cubicBezTo>
                    <a:pt x="104819" y="15996"/>
                    <a:pt x="104485" y="16157"/>
                    <a:pt x="104228" y="16397"/>
                  </a:cubicBezTo>
                  <a:cubicBezTo>
                    <a:pt x="104191" y="16433"/>
                    <a:pt x="104174" y="16480"/>
                    <a:pt x="104183" y="16534"/>
                  </a:cubicBezTo>
                  <a:cubicBezTo>
                    <a:pt x="104194" y="16620"/>
                    <a:pt x="104264" y="16718"/>
                    <a:pt x="104356" y="16770"/>
                  </a:cubicBezTo>
                  <a:cubicBezTo>
                    <a:pt x="104380" y="16782"/>
                    <a:pt x="104406" y="16797"/>
                    <a:pt x="104431" y="16810"/>
                  </a:cubicBezTo>
                  <a:cubicBezTo>
                    <a:pt x="104528" y="16859"/>
                    <a:pt x="104626" y="16909"/>
                    <a:pt x="104656" y="17003"/>
                  </a:cubicBezTo>
                  <a:cubicBezTo>
                    <a:pt x="104673" y="17057"/>
                    <a:pt x="104667" y="17106"/>
                    <a:pt x="104637" y="17155"/>
                  </a:cubicBezTo>
                  <a:cubicBezTo>
                    <a:pt x="104564" y="17267"/>
                    <a:pt x="104382" y="17339"/>
                    <a:pt x="104243" y="17359"/>
                  </a:cubicBezTo>
                  <a:cubicBezTo>
                    <a:pt x="104062" y="17383"/>
                    <a:pt x="103878" y="17395"/>
                    <a:pt x="103695" y="17395"/>
                  </a:cubicBezTo>
                  <a:cubicBezTo>
                    <a:pt x="103520" y="17395"/>
                    <a:pt x="103344" y="17384"/>
                    <a:pt x="103172" y="17361"/>
                  </a:cubicBezTo>
                  <a:lnTo>
                    <a:pt x="103127" y="17354"/>
                  </a:lnTo>
                  <a:lnTo>
                    <a:pt x="103144" y="17397"/>
                  </a:lnTo>
                  <a:cubicBezTo>
                    <a:pt x="103178" y="17479"/>
                    <a:pt x="103088" y="17567"/>
                    <a:pt x="103032" y="17611"/>
                  </a:cubicBezTo>
                  <a:cubicBezTo>
                    <a:pt x="102917" y="17706"/>
                    <a:pt x="102777" y="17802"/>
                    <a:pt x="102625" y="17802"/>
                  </a:cubicBezTo>
                  <a:lnTo>
                    <a:pt x="102619" y="17802"/>
                  </a:lnTo>
                  <a:cubicBezTo>
                    <a:pt x="102535" y="17800"/>
                    <a:pt x="102450" y="17755"/>
                    <a:pt x="102398" y="17684"/>
                  </a:cubicBezTo>
                  <a:cubicBezTo>
                    <a:pt x="102362" y="17635"/>
                    <a:pt x="102349" y="17577"/>
                    <a:pt x="102366" y="17526"/>
                  </a:cubicBezTo>
                  <a:lnTo>
                    <a:pt x="102377" y="17489"/>
                  </a:lnTo>
                  <a:lnTo>
                    <a:pt x="102338" y="17492"/>
                  </a:lnTo>
                  <a:cubicBezTo>
                    <a:pt x="102092" y="17504"/>
                    <a:pt x="101856" y="17528"/>
                    <a:pt x="101695" y="17686"/>
                  </a:cubicBezTo>
                  <a:cubicBezTo>
                    <a:pt x="101599" y="17781"/>
                    <a:pt x="101563" y="17944"/>
                    <a:pt x="101608" y="18081"/>
                  </a:cubicBezTo>
                  <a:cubicBezTo>
                    <a:pt x="101640" y="18184"/>
                    <a:pt x="101710" y="18250"/>
                    <a:pt x="101805" y="18265"/>
                  </a:cubicBezTo>
                  <a:cubicBezTo>
                    <a:pt x="101833" y="18269"/>
                    <a:pt x="101869" y="18269"/>
                    <a:pt x="101910" y="18269"/>
                  </a:cubicBezTo>
                  <a:cubicBezTo>
                    <a:pt x="101925" y="18269"/>
                    <a:pt x="101940" y="18268"/>
                    <a:pt x="101955" y="18268"/>
                  </a:cubicBezTo>
                  <a:cubicBezTo>
                    <a:pt x="101994" y="18268"/>
                    <a:pt x="102032" y="18273"/>
                    <a:pt x="102062" y="18299"/>
                  </a:cubicBezTo>
                  <a:cubicBezTo>
                    <a:pt x="102115" y="18346"/>
                    <a:pt x="102100" y="18438"/>
                    <a:pt x="102090" y="18513"/>
                  </a:cubicBezTo>
                  <a:cubicBezTo>
                    <a:pt x="102075" y="18618"/>
                    <a:pt x="102062" y="18775"/>
                    <a:pt x="102128" y="18908"/>
                  </a:cubicBezTo>
                  <a:cubicBezTo>
                    <a:pt x="102184" y="19021"/>
                    <a:pt x="102302" y="19101"/>
                    <a:pt x="102413" y="19101"/>
                  </a:cubicBezTo>
                  <a:lnTo>
                    <a:pt x="102432" y="19101"/>
                  </a:lnTo>
                  <a:cubicBezTo>
                    <a:pt x="102409" y="19220"/>
                    <a:pt x="102402" y="19343"/>
                    <a:pt x="102411" y="19465"/>
                  </a:cubicBezTo>
                  <a:lnTo>
                    <a:pt x="102413" y="19501"/>
                  </a:lnTo>
                  <a:lnTo>
                    <a:pt x="102447" y="19486"/>
                  </a:lnTo>
                  <a:cubicBezTo>
                    <a:pt x="102469" y="19477"/>
                    <a:pt x="102492" y="19473"/>
                    <a:pt x="102516" y="19473"/>
                  </a:cubicBezTo>
                  <a:cubicBezTo>
                    <a:pt x="102582" y="19473"/>
                    <a:pt x="102653" y="19506"/>
                    <a:pt x="102700" y="19563"/>
                  </a:cubicBezTo>
                  <a:cubicBezTo>
                    <a:pt x="102741" y="19613"/>
                    <a:pt x="102758" y="19670"/>
                    <a:pt x="102749" y="19726"/>
                  </a:cubicBezTo>
                  <a:lnTo>
                    <a:pt x="102743" y="19754"/>
                  </a:lnTo>
                  <a:lnTo>
                    <a:pt x="102938" y="19780"/>
                  </a:lnTo>
                  <a:cubicBezTo>
                    <a:pt x="102985" y="19977"/>
                    <a:pt x="103129" y="20155"/>
                    <a:pt x="103324" y="20257"/>
                  </a:cubicBezTo>
                  <a:cubicBezTo>
                    <a:pt x="103447" y="20323"/>
                    <a:pt x="103591" y="20357"/>
                    <a:pt x="103733" y="20357"/>
                  </a:cubicBezTo>
                  <a:cubicBezTo>
                    <a:pt x="103805" y="20357"/>
                    <a:pt x="103877" y="20348"/>
                    <a:pt x="103945" y="20330"/>
                  </a:cubicBezTo>
                  <a:lnTo>
                    <a:pt x="103945" y="20330"/>
                  </a:lnTo>
                  <a:cubicBezTo>
                    <a:pt x="103947" y="20360"/>
                    <a:pt x="103939" y="20388"/>
                    <a:pt x="103921" y="20414"/>
                  </a:cubicBezTo>
                  <a:cubicBezTo>
                    <a:pt x="103859" y="20502"/>
                    <a:pt x="103703" y="20549"/>
                    <a:pt x="103581" y="20555"/>
                  </a:cubicBezTo>
                  <a:lnTo>
                    <a:pt x="103551" y="20557"/>
                  </a:lnTo>
                  <a:lnTo>
                    <a:pt x="103583" y="20727"/>
                  </a:lnTo>
                  <a:cubicBezTo>
                    <a:pt x="103587" y="20750"/>
                    <a:pt x="103579" y="20774"/>
                    <a:pt x="103570" y="20802"/>
                  </a:cubicBezTo>
                  <a:cubicBezTo>
                    <a:pt x="103566" y="20812"/>
                    <a:pt x="103564" y="20823"/>
                    <a:pt x="103559" y="20834"/>
                  </a:cubicBezTo>
                  <a:cubicBezTo>
                    <a:pt x="103473" y="20860"/>
                    <a:pt x="103399" y="20874"/>
                    <a:pt x="103337" y="20874"/>
                  </a:cubicBezTo>
                  <a:cubicBezTo>
                    <a:pt x="103250" y="20874"/>
                    <a:pt x="103186" y="20847"/>
                    <a:pt x="103146" y="20793"/>
                  </a:cubicBezTo>
                  <a:cubicBezTo>
                    <a:pt x="103135" y="20778"/>
                    <a:pt x="103129" y="20763"/>
                    <a:pt x="103120" y="20746"/>
                  </a:cubicBezTo>
                  <a:cubicBezTo>
                    <a:pt x="103109" y="20725"/>
                    <a:pt x="103099" y="20703"/>
                    <a:pt x="103082" y="20684"/>
                  </a:cubicBezTo>
                  <a:cubicBezTo>
                    <a:pt x="103028" y="20617"/>
                    <a:pt x="102940" y="20598"/>
                    <a:pt x="102874" y="20583"/>
                  </a:cubicBezTo>
                  <a:lnTo>
                    <a:pt x="102447" y="20487"/>
                  </a:lnTo>
                  <a:cubicBezTo>
                    <a:pt x="102387" y="20474"/>
                    <a:pt x="102319" y="20457"/>
                    <a:pt x="102270" y="20418"/>
                  </a:cubicBezTo>
                  <a:cubicBezTo>
                    <a:pt x="102263" y="20412"/>
                    <a:pt x="102255" y="20405"/>
                    <a:pt x="102248" y="20399"/>
                  </a:cubicBezTo>
                  <a:cubicBezTo>
                    <a:pt x="102227" y="20377"/>
                    <a:pt x="102203" y="20356"/>
                    <a:pt x="102169" y="20347"/>
                  </a:cubicBezTo>
                  <a:cubicBezTo>
                    <a:pt x="102160" y="20345"/>
                    <a:pt x="102152" y="20343"/>
                    <a:pt x="102141" y="20343"/>
                  </a:cubicBezTo>
                  <a:cubicBezTo>
                    <a:pt x="102057" y="20343"/>
                    <a:pt x="102000" y="20444"/>
                    <a:pt x="101991" y="20538"/>
                  </a:cubicBezTo>
                  <a:lnTo>
                    <a:pt x="101989" y="20555"/>
                  </a:lnTo>
                  <a:cubicBezTo>
                    <a:pt x="101982" y="20630"/>
                    <a:pt x="101974" y="20714"/>
                    <a:pt x="101916" y="20742"/>
                  </a:cubicBezTo>
                  <a:cubicBezTo>
                    <a:pt x="101904" y="20747"/>
                    <a:pt x="101890" y="20749"/>
                    <a:pt x="101875" y="20749"/>
                  </a:cubicBezTo>
                  <a:cubicBezTo>
                    <a:pt x="101852" y="20749"/>
                    <a:pt x="101826" y="20744"/>
                    <a:pt x="101798" y="20737"/>
                  </a:cubicBezTo>
                  <a:cubicBezTo>
                    <a:pt x="101770" y="20732"/>
                    <a:pt x="101742" y="20725"/>
                    <a:pt x="101713" y="20725"/>
                  </a:cubicBezTo>
                  <a:cubicBezTo>
                    <a:pt x="101707" y="20725"/>
                    <a:pt x="101700" y="20726"/>
                    <a:pt x="101693" y="20727"/>
                  </a:cubicBezTo>
                  <a:cubicBezTo>
                    <a:pt x="101590" y="20735"/>
                    <a:pt x="101533" y="20821"/>
                    <a:pt x="101477" y="20902"/>
                  </a:cubicBezTo>
                  <a:cubicBezTo>
                    <a:pt x="101430" y="20973"/>
                    <a:pt x="101387" y="21037"/>
                    <a:pt x="101318" y="21061"/>
                  </a:cubicBezTo>
                  <a:cubicBezTo>
                    <a:pt x="101290" y="21069"/>
                    <a:pt x="101258" y="21072"/>
                    <a:pt x="101224" y="21074"/>
                  </a:cubicBezTo>
                  <a:cubicBezTo>
                    <a:pt x="101173" y="21076"/>
                    <a:pt x="101117" y="21080"/>
                    <a:pt x="101072" y="21114"/>
                  </a:cubicBezTo>
                  <a:cubicBezTo>
                    <a:pt x="101038" y="21142"/>
                    <a:pt x="101021" y="21181"/>
                    <a:pt x="101003" y="21217"/>
                  </a:cubicBezTo>
                  <a:cubicBezTo>
                    <a:pt x="100988" y="21249"/>
                    <a:pt x="100976" y="21279"/>
                    <a:pt x="100954" y="21299"/>
                  </a:cubicBezTo>
                  <a:cubicBezTo>
                    <a:pt x="100928" y="21322"/>
                    <a:pt x="100894" y="21333"/>
                    <a:pt x="100845" y="21333"/>
                  </a:cubicBezTo>
                  <a:cubicBezTo>
                    <a:pt x="100817" y="21333"/>
                    <a:pt x="100787" y="21329"/>
                    <a:pt x="100766" y="21327"/>
                  </a:cubicBezTo>
                  <a:cubicBezTo>
                    <a:pt x="100736" y="21320"/>
                    <a:pt x="100703" y="21316"/>
                    <a:pt x="100673" y="21312"/>
                  </a:cubicBezTo>
                  <a:cubicBezTo>
                    <a:pt x="100560" y="21294"/>
                    <a:pt x="100444" y="21275"/>
                    <a:pt x="100331" y="21275"/>
                  </a:cubicBezTo>
                  <a:cubicBezTo>
                    <a:pt x="100281" y="21275"/>
                    <a:pt x="100236" y="21279"/>
                    <a:pt x="100194" y="21286"/>
                  </a:cubicBezTo>
                  <a:cubicBezTo>
                    <a:pt x="100018" y="21312"/>
                    <a:pt x="99819" y="21421"/>
                    <a:pt x="99754" y="21605"/>
                  </a:cubicBezTo>
                  <a:cubicBezTo>
                    <a:pt x="99692" y="21584"/>
                    <a:pt x="99594" y="21556"/>
                    <a:pt x="99495" y="21556"/>
                  </a:cubicBezTo>
                  <a:cubicBezTo>
                    <a:pt x="99362" y="21556"/>
                    <a:pt x="99270" y="21605"/>
                    <a:pt x="99232" y="21701"/>
                  </a:cubicBezTo>
                  <a:cubicBezTo>
                    <a:pt x="99221" y="21725"/>
                    <a:pt x="99217" y="21751"/>
                    <a:pt x="99212" y="21774"/>
                  </a:cubicBezTo>
                  <a:cubicBezTo>
                    <a:pt x="99206" y="21802"/>
                    <a:pt x="99199" y="21830"/>
                    <a:pt x="99187" y="21854"/>
                  </a:cubicBezTo>
                  <a:cubicBezTo>
                    <a:pt x="99148" y="21920"/>
                    <a:pt x="99067" y="21926"/>
                    <a:pt x="98974" y="21935"/>
                  </a:cubicBezTo>
                  <a:cubicBezTo>
                    <a:pt x="98914" y="21939"/>
                    <a:pt x="98850" y="21946"/>
                    <a:pt x="98797" y="21969"/>
                  </a:cubicBezTo>
                  <a:cubicBezTo>
                    <a:pt x="98704" y="22008"/>
                    <a:pt x="98647" y="22089"/>
                    <a:pt x="98593" y="22171"/>
                  </a:cubicBezTo>
                  <a:cubicBezTo>
                    <a:pt x="98542" y="22244"/>
                    <a:pt x="98495" y="22314"/>
                    <a:pt x="98422" y="22351"/>
                  </a:cubicBezTo>
                  <a:cubicBezTo>
                    <a:pt x="98387" y="22366"/>
                    <a:pt x="98351" y="22374"/>
                    <a:pt x="98312" y="22383"/>
                  </a:cubicBezTo>
                  <a:cubicBezTo>
                    <a:pt x="98278" y="22389"/>
                    <a:pt x="98244" y="22398"/>
                    <a:pt x="98210" y="22411"/>
                  </a:cubicBezTo>
                  <a:cubicBezTo>
                    <a:pt x="98049" y="22473"/>
                    <a:pt x="97967" y="22646"/>
                    <a:pt x="97905" y="22807"/>
                  </a:cubicBezTo>
                  <a:lnTo>
                    <a:pt x="97644" y="22831"/>
                  </a:lnTo>
                  <a:lnTo>
                    <a:pt x="97646" y="22856"/>
                  </a:lnTo>
                  <a:cubicBezTo>
                    <a:pt x="97653" y="22966"/>
                    <a:pt x="97582" y="23083"/>
                    <a:pt x="97466" y="23154"/>
                  </a:cubicBezTo>
                  <a:cubicBezTo>
                    <a:pt x="97357" y="23223"/>
                    <a:pt x="97226" y="23244"/>
                    <a:pt x="97100" y="23259"/>
                  </a:cubicBezTo>
                  <a:cubicBezTo>
                    <a:pt x="97089" y="23261"/>
                    <a:pt x="97077" y="23262"/>
                    <a:pt x="97066" y="23262"/>
                  </a:cubicBezTo>
                  <a:cubicBezTo>
                    <a:pt x="97046" y="23262"/>
                    <a:pt x="97028" y="23258"/>
                    <a:pt x="97018" y="23248"/>
                  </a:cubicBezTo>
                  <a:cubicBezTo>
                    <a:pt x="97001" y="23235"/>
                    <a:pt x="96999" y="23210"/>
                    <a:pt x="96995" y="23180"/>
                  </a:cubicBezTo>
                  <a:cubicBezTo>
                    <a:pt x="96993" y="23150"/>
                    <a:pt x="96988" y="23118"/>
                    <a:pt x="96971" y="23090"/>
                  </a:cubicBezTo>
                  <a:cubicBezTo>
                    <a:pt x="96939" y="23043"/>
                    <a:pt x="96881" y="23034"/>
                    <a:pt x="96832" y="23028"/>
                  </a:cubicBezTo>
                  <a:cubicBezTo>
                    <a:pt x="96793" y="23023"/>
                    <a:pt x="96759" y="23019"/>
                    <a:pt x="96736" y="23000"/>
                  </a:cubicBezTo>
                  <a:cubicBezTo>
                    <a:pt x="96710" y="22981"/>
                    <a:pt x="96699" y="22946"/>
                    <a:pt x="96688" y="22912"/>
                  </a:cubicBezTo>
                  <a:cubicBezTo>
                    <a:pt x="96676" y="22878"/>
                    <a:pt x="96665" y="22841"/>
                    <a:pt x="96639" y="22811"/>
                  </a:cubicBezTo>
                  <a:cubicBezTo>
                    <a:pt x="96596" y="22764"/>
                    <a:pt x="96528" y="22751"/>
                    <a:pt x="96478" y="22743"/>
                  </a:cubicBezTo>
                  <a:cubicBezTo>
                    <a:pt x="96380" y="22726"/>
                    <a:pt x="96266" y="22706"/>
                    <a:pt x="96157" y="22706"/>
                  </a:cubicBezTo>
                  <a:cubicBezTo>
                    <a:pt x="96014" y="22706"/>
                    <a:pt x="95900" y="22738"/>
                    <a:pt x="95808" y="22801"/>
                  </a:cubicBezTo>
                  <a:cubicBezTo>
                    <a:pt x="95782" y="22818"/>
                    <a:pt x="95759" y="22837"/>
                    <a:pt x="95735" y="22856"/>
                  </a:cubicBezTo>
                  <a:cubicBezTo>
                    <a:pt x="95696" y="22891"/>
                    <a:pt x="95660" y="22921"/>
                    <a:pt x="95617" y="22938"/>
                  </a:cubicBezTo>
                  <a:cubicBezTo>
                    <a:pt x="95583" y="22953"/>
                    <a:pt x="95544" y="22959"/>
                    <a:pt x="95501" y="22966"/>
                  </a:cubicBezTo>
                  <a:cubicBezTo>
                    <a:pt x="95446" y="22974"/>
                    <a:pt x="95388" y="22983"/>
                    <a:pt x="95336" y="23017"/>
                  </a:cubicBezTo>
                  <a:cubicBezTo>
                    <a:pt x="95270" y="23062"/>
                    <a:pt x="95238" y="23135"/>
                    <a:pt x="95206" y="23205"/>
                  </a:cubicBezTo>
                  <a:cubicBezTo>
                    <a:pt x="95197" y="23229"/>
                    <a:pt x="95187" y="23253"/>
                    <a:pt x="95176" y="23274"/>
                  </a:cubicBezTo>
                  <a:cubicBezTo>
                    <a:pt x="95144" y="23333"/>
                    <a:pt x="95078" y="23394"/>
                    <a:pt x="95017" y="23394"/>
                  </a:cubicBezTo>
                  <a:cubicBezTo>
                    <a:pt x="95003" y="23394"/>
                    <a:pt x="94989" y="23391"/>
                    <a:pt x="94977" y="23383"/>
                  </a:cubicBezTo>
                  <a:cubicBezTo>
                    <a:pt x="94934" y="23360"/>
                    <a:pt x="94921" y="23302"/>
                    <a:pt x="94908" y="23244"/>
                  </a:cubicBezTo>
                  <a:cubicBezTo>
                    <a:pt x="94893" y="23184"/>
                    <a:pt x="94880" y="23122"/>
                    <a:pt x="94835" y="23079"/>
                  </a:cubicBezTo>
                  <a:cubicBezTo>
                    <a:pt x="94797" y="23043"/>
                    <a:pt x="94743" y="23030"/>
                    <a:pt x="94694" y="23017"/>
                  </a:cubicBezTo>
                  <a:cubicBezTo>
                    <a:pt x="94636" y="23002"/>
                    <a:pt x="94587" y="22989"/>
                    <a:pt x="94567" y="22948"/>
                  </a:cubicBezTo>
                  <a:cubicBezTo>
                    <a:pt x="94561" y="22940"/>
                    <a:pt x="94559" y="22929"/>
                    <a:pt x="94557" y="22918"/>
                  </a:cubicBezTo>
                  <a:cubicBezTo>
                    <a:pt x="94550" y="22901"/>
                    <a:pt x="94546" y="22882"/>
                    <a:pt x="94533" y="22865"/>
                  </a:cubicBezTo>
                  <a:cubicBezTo>
                    <a:pt x="94514" y="22837"/>
                    <a:pt x="94486" y="22822"/>
                    <a:pt x="94454" y="22822"/>
                  </a:cubicBezTo>
                  <a:cubicBezTo>
                    <a:pt x="94379" y="22822"/>
                    <a:pt x="94293" y="22903"/>
                    <a:pt x="94252" y="22983"/>
                  </a:cubicBezTo>
                  <a:cubicBezTo>
                    <a:pt x="94150" y="23193"/>
                    <a:pt x="94000" y="23437"/>
                    <a:pt x="93766" y="23465"/>
                  </a:cubicBezTo>
                  <a:cubicBezTo>
                    <a:pt x="93750" y="23467"/>
                    <a:pt x="93733" y="23468"/>
                    <a:pt x="93717" y="23468"/>
                  </a:cubicBezTo>
                  <a:cubicBezTo>
                    <a:pt x="93620" y="23468"/>
                    <a:pt x="93525" y="23433"/>
                    <a:pt x="93430" y="23398"/>
                  </a:cubicBezTo>
                  <a:cubicBezTo>
                    <a:pt x="93395" y="23385"/>
                    <a:pt x="93359" y="23373"/>
                    <a:pt x="93325" y="23362"/>
                  </a:cubicBezTo>
                  <a:cubicBezTo>
                    <a:pt x="93256" y="23340"/>
                    <a:pt x="93188" y="23330"/>
                    <a:pt x="93123" y="23330"/>
                  </a:cubicBezTo>
                  <a:cubicBezTo>
                    <a:pt x="93008" y="23330"/>
                    <a:pt x="92915" y="23368"/>
                    <a:pt x="92858" y="23439"/>
                  </a:cubicBezTo>
                  <a:cubicBezTo>
                    <a:pt x="92810" y="23497"/>
                    <a:pt x="92791" y="23572"/>
                    <a:pt x="92772" y="23643"/>
                  </a:cubicBezTo>
                  <a:cubicBezTo>
                    <a:pt x="92750" y="23724"/>
                    <a:pt x="92729" y="23799"/>
                    <a:pt x="92671" y="23846"/>
                  </a:cubicBezTo>
                  <a:cubicBezTo>
                    <a:pt x="92598" y="23904"/>
                    <a:pt x="92551" y="23966"/>
                    <a:pt x="92502" y="24032"/>
                  </a:cubicBezTo>
                  <a:cubicBezTo>
                    <a:pt x="92474" y="24069"/>
                    <a:pt x="92446" y="24105"/>
                    <a:pt x="92414" y="24142"/>
                  </a:cubicBezTo>
                  <a:cubicBezTo>
                    <a:pt x="92384" y="24174"/>
                    <a:pt x="92348" y="24215"/>
                    <a:pt x="92335" y="24268"/>
                  </a:cubicBezTo>
                  <a:cubicBezTo>
                    <a:pt x="92331" y="24287"/>
                    <a:pt x="92331" y="24309"/>
                    <a:pt x="92328" y="24330"/>
                  </a:cubicBezTo>
                  <a:cubicBezTo>
                    <a:pt x="92328" y="24350"/>
                    <a:pt x="92328" y="24369"/>
                    <a:pt x="92322" y="24386"/>
                  </a:cubicBezTo>
                  <a:cubicBezTo>
                    <a:pt x="92305" y="24446"/>
                    <a:pt x="92238" y="24476"/>
                    <a:pt x="92168" y="24508"/>
                  </a:cubicBezTo>
                  <a:cubicBezTo>
                    <a:pt x="92084" y="24547"/>
                    <a:pt x="91996" y="24585"/>
                    <a:pt x="91990" y="24682"/>
                  </a:cubicBezTo>
                  <a:cubicBezTo>
                    <a:pt x="91988" y="24701"/>
                    <a:pt x="91992" y="24720"/>
                    <a:pt x="91994" y="24737"/>
                  </a:cubicBezTo>
                  <a:cubicBezTo>
                    <a:pt x="91998" y="24757"/>
                    <a:pt x="92001" y="24774"/>
                    <a:pt x="91998" y="24789"/>
                  </a:cubicBezTo>
                  <a:cubicBezTo>
                    <a:pt x="91990" y="24840"/>
                    <a:pt x="91932" y="24864"/>
                    <a:pt x="91870" y="24887"/>
                  </a:cubicBezTo>
                  <a:cubicBezTo>
                    <a:pt x="91853" y="24896"/>
                    <a:pt x="91836" y="24902"/>
                    <a:pt x="91819" y="24909"/>
                  </a:cubicBezTo>
                  <a:cubicBezTo>
                    <a:pt x="91707" y="24962"/>
                    <a:pt x="91619" y="25082"/>
                    <a:pt x="91587" y="25230"/>
                  </a:cubicBezTo>
                  <a:cubicBezTo>
                    <a:pt x="91559" y="25361"/>
                    <a:pt x="91570" y="25494"/>
                    <a:pt x="91581" y="25622"/>
                  </a:cubicBezTo>
                  <a:cubicBezTo>
                    <a:pt x="91589" y="25725"/>
                    <a:pt x="91606" y="25839"/>
                    <a:pt x="91694" y="25901"/>
                  </a:cubicBezTo>
                  <a:cubicBezTo>
                    <a:pt x="91735" y="25929"/>
                    <a:pt x="91780" y="25939"/>
                    <a:pt x="91823" y="25948"/>
                  </a:cubicBezTo>
                  <a:cubicBezTo>
                    <a:pt x="91842" y="25952"/>
                    <a:pt x="91864" y="25956"/>
                    <a:pt x="91883" y="25965"/>
                  </a:cubicBezTo>
                  <a:cubicBezTo>
                    <a:pt x="91934" y="25982"/>
                    <a:pt x="91983" y="26025"/>
                    <a:pt x="91975" y="26070"/>
                  </a:cubicBezTo>
                  <a:lnTo>
                    <a:pt x="91968" y="26098"/>
                  </a:lnTo>
                  <a:lnTo>
                    <a:pt x="91996" y="26102"/>
                  </a:lnTo>
                  <a:lnTo>
                    <a:pt x="92007" y="26102"/>
                  </a:lnTo>
                  <a:cubicBezTo>
                    <a:pt x="92061" y="26102"/>
                    <a:pt x="92082" y="26049"/>
                    <a:pt x="92099" y="26008"/>
                  </a:cubicBezTo>
                  <a:cubicBezTo>
                    <a:pt x="92112" y="25976"/>
                    <a:pt x="92125" y="25944"/>
                    <a:pt x="92146" y="25933"/>
                  </a:cubicBezTo>
                  <a:cubicBezTo>
                    <a:pt x="92151" y="25931"/>
                    <a:pt x="92157" y="25930"/>
                    <a:pt x="92162" y="25930"/>
                  </a:cubicBezTo>
                  <a:cubicBezTo>
                    <a:pt x="92182" y="25930"/>
                    <a:pt x="92204" y="25943"/>
                    <a:pt x="92228" y="25956"/>
                  </a:cubicBezTo>
                  <a:cubicBezTo>
                    <a:pt x="92256" y="25974"/>
                    <a:pt x="92288" y="25993"/>
                    <a:pt x="92324" y="25997"/>
                  </a:cubicBezTo>
                  <a:lnTo>
                    <a:pt x="92333" y="25997"/>
                  </a:lnTo>
                  <a:cubicBezTo>
                    <a:pt x="92352" y="25997"/>
                    <a:pt x="92371" y="25991"/>
                    <a:pt x="92388" y="25986"/>
                  </a:cubicBezTo>
                  <a:cubicBezTo>
                    <a:pt x="92401" y="25982"/>
                    <a:pt x="92414" y="25980"/>
                    <a:pt x="92431" y="25978"/>
                  </a:cubicBezTo>
                  <a:cubicBezTo>
                    <a:pt x="92468" y="25978"/>
                    <a:pt x="92491" y="26004"/>
                    <a:pt x="92502" y="26021"/>
                  </a:cubicBezTo>
                  <a:cubicBezTo>
                    <a:pt x="92528" y="26055"/>
                    <a:pt x="92534" y="26104"/>
                    <a:pt x="92521" y="26141"/>
                  </a:cubicBezTo>
                  <a:cubicBezTo>
                    <a:pt x="92485" y="26235"/>
                    <a:pt x="92373" y="26271"/>
                    <a:pt x="92326" y="26282"/>
                  </a:cubicBezTo>
                  <a:cubicBezTo>
                    <a:pt x="92316" y="26284"/>
                    <a:pt x="92305" y="26286"/>
                    <a:pt x="92296" y="26289"/>
                  </a:cubicBezTo>
                  <a:cubicBezTo>
                    <a:pt x="92258" y="26297"/>
                    <a:pt x="92217" y="26306"/>
                    <a:pt x="92181" y="26327"/>
                  </a:cubicBezTo>
                  <a:cubicBezTo>
                    <a:pt x="92131" y="26359"/>
                    <a:pt x="92093" y="26426"/>
                    <a:pt x="92118" y="26483"/>
                  </a:cubicBezTo>
                  <a:cubicBezTo>
                    <a:pt x="92127" y="26503"/>
                    <a:pt x="92142" y="26518"/>
                    <a:pt x="92155" y="26531"/>
                  </a:cubicBezTo>
                  <a:cubicBezTo>
                    <a:pt x="92161" y="26537"/>
                    <a:pt x="92168" y="26546"/>
                    <a:pt x="92174" y="26554"/>
                  </a:cubicBezTo>
                  <a:cubicBezTo>
                    <a:pt x="92208" y="26603"/>
                    <a:pt x="92181" y="26659"/>
                    <a:pt x="92129" y="26745"/>
                  </a:cubicBezTo>
                  <a:cubicBezTo>
                    <a:pt x="92086" y="26818"/>
                    <a:pt x="92037" y="26899"/>
                    <a:pt x="92067" y="26983"/>
                  </a:cubicBezTo>
                  <a:cubicBezTo>
                    <a:pt x="92103" y="27083"/>
                    <a:pt x="92208" y="27096"/>
                    <a:pt x="92311" y="27109"/>
                  </a:cubicBezTo>
                  <a:cubicBezTo>
                    <a:pt x="92356" y="27116"/>
                    <a:pt x="92403" y="27120"/>
                    <a:pt x="92442" y="27135"/>
                  </a:cubicBezTo>
                  <a:cubicBezTo>
                    <a:pt x="92498" y="27152"/>
                    <a:pt x="92545" y="27197"/>
                    <a:pt x="92571" y="27255"/>
                  </a:cubicBezTo>
                  <a:cubicBezTo>
                    <a:pt x="92596" y="27310"/>
                    <a:pt x="92603" y="27373"/>
                    <a:pt x="92583" y="27424"/>
                  </a:cubicBezTo>
                  <a:cubicBezTo>
                    <a:pt x="92569" y="27431"/>
                    <a:pt x="92553" y="27434"/>
                    <a:pt x="92534" y="27434"/>
                  </a:cubicBezTo>
                  <a:cubicBezTo>
                    <a:pt x="92497" y="27434"/>
                    <a:pt x="92453" y="27422"/>
                    <a:pt x="92410" y="27409"/>
                  </a:cubicBezTo>
                  <a:cubicBezTo>
                    <a:pt x="92367" y="27396"/>
                    <a:pt x="92322" y="27381"/>
                    <a:pt x="92281" y="27381"/>
                  </a:cubicBezTo>
                  <a:cubicBezTo>
                    <a:pt x="92238" y="27381"/>
                    <a:pt x="92204" y="27398"/>
                    <a:pt x="92178" y="27428"/>
                  </a:cubicBezTo>
                  <a:cubicBezTo>
                    <a:pt x="92166" y="27445"/>
                    <a:pt x="92157" y="27465"/>
                    <a:pt x="92151" y="27482"/>
                  </a:cubicBezTo>
                  <a:cubicBezTo>
                    <a:pt x="92142" y="27499"/>
                    <a:pt x="92136" y="27514"/>
                    <a:pt x="92127" y="27527"/>
                  </a:cubicBezTo>
                  <a:cubicBezTo>
                    <a:pt x="92110" y="27544"/>
                    <a:pt x="92082" y="27553"/>
                    <a:pt x="92054" y="27561"/>
                  </a:cubicBezTo>
                  <a:cubicBezTo>
                    <a:pt x="92046" y="27563"/>
                    <a:pt x="92037" y="27565"/>
                    <a:pt x="92031" y="27570"/>
                  </a:cubicBezTo>
                  <a:cubicBezTo>
                    <a:pt x="91872" y="27621"/>
                    <a:pt x="91780" y="27765"/>
                    <a:pt x="91688" y="27904"/>
                  </a:cubicBezTo>
                  <a:cubicBezTo>
                    <a:pt x="91598" y="28043"/>
                    <a:pt x="91512" y="28176"/>
                    <a:pt x="91371" y="28219"/>
                  </a:cubicBezTo>
                  <a:cubicBezTo>
                    <a:pt x="91334" y="28230"/>
                    <a:pt x="91298" y="28234"/>
                    <a:pt x="91259" y="28238"/>
                  </a:cubicBezTo>
                  <a:cubicBezTo>
                    <a:pt x="91204" y="28245"/>
                    <a:pt x="91146" y="28251"/>
                    <a:pt x="91094" y="28277"/>
                  </a:cubicBezTo>
                  <a:cubicBezTo>
                    <a:pt x="91026" y="28309"/>
                    <a:pt x="90979" y="28367"/>
                    <a:pt x="90934" y="28422"/>
                  </a:cubicBezTo>
                  <a:cubicBezTo>
                    <a:pt x="90912" y="28448"/>
                    <a:pt x="90891" y="28476"/>
                    <a:pt x="90869" y="28497"/>
                  </a:cubicBezTo>
                  <a:cubicBezTo>
                    <a:pt x="90823" y="28544"/>
                    <a:pt x="90760" y="28571"/>
                    <a:pt x="90707" y="28571"/>
                  </a:cubicBezTo>
                  <a:cubicBezTo>
                    <a:pt x="90677" y="28571"/>
                    <a:pt x="90651" y="28563"/>
                    <a:pt x="90632" y="28545"/>
                  </a:cubicBezTo>
                  <a:lnTo>
                    <a:pt x="90578" y="28489"/>
                  </a:lnTo>
                  <a:lnTo>
                    <a:pt x="90587" y="28566"/>
                  </a:lnTo>
                  <a:cubicBezTo>
                    <a:pt x="90597" y="28658"/>
                    <a:pt x="90593" y="28774"/>
                    <a:pt x="90516" y="28806"/>
                  </a:cubicBezTo>
                  <a:cubicBezTo>
                    <a:pt x="90499" y="28812"/>
                    <a:pt x="90479" y="28814"/>
                    <a:pt x="90458" y="28817"/>
                  </a:cubicBezTo>
                  <a:cubicBezTo>
                    <a:pt x="90428" y="28819"/>
                    <a:pt x="90396" y="28823"/>
                    <a:pt x="90366" y="28838"/>
                  </a:cubicBezTo>
                  <a:cubicBezTo>
                    <a:pt x="90325" y="28864"/>
                    <a:pt x="90306" y="28909"/>
                    <a:pt x="90289" y="28941"/>
                  </a:cubicBezTo>
                  <a:cubicBezTo>
                    <a:pt x="90207" y="29119"/>
                    <a:pt x="90113" y="29320"/>
                    <a:pt x="90102" y="29532"/>
                  </a:cubicBezTo>
                  <a:cubicBezTo>
                    <a:pt x="90092" y="29697"/>
                    <a:pt x="90135" y="29860"/>
                    <a:pt x="90173" y="30016"/>
                  </a:cubicBezTo>
                  <a:cubicBezTo>
                    <a:pt x="90212" y="30164"/>
                    <a:pt x="90248" y="30316"/>
                    <a:pt x="90244" y="30466"/>
                  </a:cubicBezTo>
                  <a:cubicBezTo>
                    <a:pt x="90244" y="30507"/>
                    <a:pt x="90240" y="30561"/>
                    <a:pt x="90214" y="30601"/>
                  </a:cubicBezTo>
                  <a:cubicBezTo>
                    <a:pt x="90162" y="30689"/>
                    <a:pt x="90040" y="30711"/>
                    <a:pt x="89942" y="30728"/>
                  </a:cubicBezTo>
                  <a:cubicBezTo>
                    <a:pt x="89685" y="30771"/>
                    <a:pt x="89430" y="30841"/>
                    <a:pt x="89188" y="30938"/>
                  </a:cubicBezTo>
                  <a:cubicBezTo>
                    <a:pt x="89175" y="30942"/>
                    <a:pt x="89160" y="30951"/>
                    <a:pt x="89145" y="30961"/>
                  </a:cubicBezTo>
                  <a:lnTo>
                    <a:pt x="89145" y="30957"/>
                  </a:lnTo>
                  <a:lnTo>
                    <a:pt x="89117" y="30983"/>
                  </a:lnTo>
                  <a:cubicBezTo>
                    <a:pt x="89117" y="30983"/>
                    <a:pt x="89115" y="30985"/>
                    <a:pt x="89115" y="30987"/>
                  </a:cubicBezTo>
                  <a:lnTo>
                    <a:pt x="89095" y="31004"/>
                  </a:lnTo>
                  <a:lnTo>
                    <a:pt x="89098" y="31006"/>
                  </a:lnTo>
                  <a:cubicBezTo>
                    <a:pt x="89068" y="31049"/>
                    <a:pt x="89083" y="31083"/>
                    <a:pt x="89091" y="31096"/>
                  </a:cubicBezTo>
                  <a:lnTo>
                    <a:pt x="89108" y="31122"/>
                  </a:lnTo>
                  <a:lnTo>
                    <a:pt x="89132" y="31103"/>
                  </a:lnTo>
                  <a:cubicBezTo>
                    <a:pt x="89138" y="31096"/>
                    <a:pt x="89143" y="31092"/>
                    <a:pt x="89147" y="31086"/>
                  </a:cubicBezTo>
                  <a:cubicBezTo>
                    <a:pt x="89164" y="31139"/>
                    <a:pt x="89166" y="31212"/>
                    <a:pt x="89151" y="31300"/>
                  </a:cubicBezTo>
                  <a:cubicBezTo>
                    <a:pt x="89145" y="31338"/>
                    <a:pt x="89132" y="31379"/>
                    <a:pt x="89121" y="31420"/>
                  </a:cubicBezTo>
                  <a:cubicBezTo>
                    <a:pt x="89108" y="31471"/>
                    <a:pt x="89093" y="31525"/>
                    <a:pt x="89087" y="31583"/>
                  </a:cubicBezTo>
                  <a:cubicBezTo>
                    <a:pt x="89083" y="31634"/>
                    <a:pt x="89085" y="31690"/>
                    <a:pt x="89087" y="31741"/>
                  </a:cubicBezTo>
                  <a:cubicBezTo>
                    <a:pt x="89089" y="31778"/>
                    <a:pt x="89091" y="31816"/>
                    <a:pt x="89089" y="31853"/>
                  </a:cubicBezTo>
                  <a:cubicBezTo>
                    <a:pt x="89087" y="31923"/>
                    <a:pt x="89070" y="32017"/>
                    <a:pt x="89003" y="32075"/>
                  </a:cubicBezTo>
                  <a:cubicBezTo>
                    <a:pt x="88963" y="32110"/>
                    <a:pt x="88911" y="32125"/>
                    <a:pt x="88858" y="32142"/>
                  </a:cubicBezTo>
                  <a:cubicBezTo>
                    <a:pt x="88840" y="32148"/>
                    <a:pt x="88821" y="32152"/>
                    <a:pt x="88804" y="32159"/>
                  </a:cubicBezTo>
                  <a:cubicBezTo>
                    <a:pt x="88703" y="32193"/>
                    <a:pt x="88641" y="32253"/>
                    <a:pt x="88626" y="32324"/>
                  </a:cubicBezTo>
                  <a:cubicBezTo>
                    <a:pt x="88624" y="32345"/>
                    <a:pt x="88624" y="32367"/>
                    <a:pt x="88624" y="32388"/>
                  </a:cubicBezTo>
                  <a:cubicBezTo>
                    <a:pt x="88624" y="32412"/>
                    <a:pt x="88626" y="32433"/>
                    <a:pt x="88618" y="32452"/>
                  </a:cubicBezTo>
                  <a:cubicBezTo>
                    <a:pt x="88605" y="32491"/>
                    <a:pt x="88562" y="32510"/>
                    <a:pt x="88498" y="32510"/>
                  </a:cubicBezTo>
                  <a:cubicBezTo>
                    <a:pt x="88470" y="32510"/>
                    <a:pt x="88440" y="32506"/>
                    <a:pt x="88408" y="32500"/>
                  </a:cubicBezTo>
                  <a:lnTo>
                    <a:pt x="88376" y="32493"/>
                  </a:lnTo>
                  <a:lnTo>
                    <a:pt x="88376" y="32527"/>
                  </a:lnTo>
                  <a:cubicBezTo>
                    <a:pt x="88376" y="32607"/>
                    <a:pt x="88350" y="32677"/>
                    <a:pt x="88305" y="32718"/>
                  </a:cubicBezTo>
                  <a:cubicBezTo>
                    <a:pt x="88277" y="32744"/>
                    <a:pt x="88237" y="32758"/>
                    <a:pt x="88199" y="32758"/>
                  </a:cubicBezTo>
                  <a:cubicBezTo>
                    <a:pt x="88171" y="32758"/>
                    <a:pt x="88144" y="32750"/>
                    <a:pt x="88125" y="32733"/>
                  </a:cubicBezTo>
                  <a:cubicBezTo>
                    <a:pt x="88073" y="32690"/>
                    <a:pt x="88073" y="32620"/>
                    <a:pt x="88073" y="32536"/>
                  </a:cubicBezTo>
                  <a:cubicBezTo>
                    <a:pt x="88073" y="32472"/>
                    <a:pt x="88073" y="32405"/>
                    <a:pt x="88046" y="32345"/>
                  </a:cubicBezTo>
                  <a:cubicBezTo>
                    <a:pt x="88022" y="32294"/>
                    <a:pt x="87979" y="32255"/>
                    <a:pt x="87938" y="32219"/>
                  </a:cubicBezTo>
                  <a:cubicBezTo>
                    <a:pt x="87906" y="32191"/>
                    <a:pt x="87874" y="32163"/>
                    <a:pt x="87853" y="32129"/>
                  </a:cubicBezTo>
                  <a:cubicBezTo>
                    <a:pt x="87821" y="32075"/>
                    <a:pt x="87814" y="32005"/>
                    <a:pt x="87812" y="31951"/>
                  </a:cubicBezTo>
                  <a:cubicBezTo>
                    <a:pt x="87810" y="31793"/>
                    <a:pt x="87844" y="31632"/>
                    <a:pt x="87876" y="31475"/>
                  </a:cubicBezTo>
                  <a:cubicBezTo>
                    <a:pt x="87883" y="31441"/>
                    <a:pt x="87891" y="31407"/>
                    <a:pt x="87898" y="31370"/>
                  </a:cubicBezTo>
                  <a:cubicBezTo>
                    <a:pt x="87990" y="30899"/>
                    <a:pt x="88013" y="30417"/>
                    <a:pt x="87962" y="29937"/>
                  </a:cubicBezTo>
                  <a:cubicBezTo>
                    <a:pt x="87953" y="29839"/>
                    <a:pt x="87949" y="29746"/>
                    <a:pt x="88005" y="29691"/>
                  </a:cubicBezTo>
                  <a:cubicBezTo>
                    <a:pt x="88016" y="29680"/>
                    <a:pt x="88026" y="29674"/>
                    <a:pt x="88037" y="29665"/>
                  </a:cubicBezTo>
                  <a:cubicBezTo>
                    <a:pt x="88052" y="29654"/>
                    <a:pt x="88067" y="29644"/>
                    <a:pt x="88080" y="29629"/>
                  </a:cubicBezTo>
                  <a:cubicBezTo>
                    <a:pt x="88129" y="29575"/>
                    <a:pt x="88133" y="29500"/>
                    <a:pt x="88133" y="29429"/>
                  </a:cubicBezTo>
                  <a:lnTo>
                    <a:pt x="88138" y="28889"/>
                  </a:lnTo>
                  <a:cubicBezTo>
                    <a:pt x="88140" y="28692"/>
                    <a:pt x="88148" y="28517"/>
                    <a:pt x="88243" y="28380"/>
                  </a:cubicBezTo>
                  <a:cubicBezTo>
                    <a:pt x="88245" y="28380"/>
                    <a:pt x="88246" y="28380"/>
                    <a:pt x="88248" y="28380"/>
                  </a:cubicBezTo>
                  <a:cubicBezTo>
                    <a:pt x="88311" y="28380"/>
                    <a:pt x="88375" y="28346"/>
                    <a:pt x="88416" y="28285"/>
                  </a:cubicBezTo>
                  <a:cubicBezTo>
                    <a:pt x="88453" y="28230"/>
                    <a:pt x="88461" y="28165"/>
                    <a:pt x="88440" y="28110"/>
                  </a:cubicBezTo>
                  <a:cubicBezTo>
                    <a:pt x="88412" y="28043"/>
                    <a:pt x="88457" y="27964"/>
                    <a:pt x="88506" y="27883"/>
                  </a:cubicBezTo>
                  <a:cubicBezTo>
                    <a:pt x="88543" y="27818"/>
                    <a:pt x="88583" y="27754"/>
                    <a:pt x="88590" y="27685"/>
                  </a:cubicBezTo>
                  <a:cubicBezTo>
                    <a:pt x="88607" y="27518"/>
                    <a:pt x="88399" y="27443"/>
                    <a:pt x="88273" y="27398"/>
                  </a:cubicBezTo>
                  <a:cubicBezTo>
                    <a:pt x="88187" y="27366"/>
                    <a:pt x="88101" y="27280"/>
                    <a:pt x="88091" y="27210"/>
                  </a:cubicBezTo>
                  <a:cubicBezTo>
                    <a:pt x="88084" y="27178"/>
                    <a:pt x="88095" y="27152"/>
                    <a:pt x="88118" y="27133"/>
                  </a:cubicBezTo>
                  <a:lnTo>
                    <a:pt x="88294" y="26989"/>
                  </a:lnTo>
                  <a:lnTo>
                    <a:pt x="88091" y="27088"/>
                  </a:lnTo>
                  <a:cubicBezTo>
                    <a:pt x="88069" y="27098"/>
                    <a:pt x="88046" y="27103"/>
                    <a:pt x="88021" y="27103"/>
                  </a:cubicBezTo>
                  <a:cubicBezTo>
                    <a:pt x="87965" y="27103"/>
                    <a:pt x="87905" y="27077"/>
                    <a:pt x="87861" y="27032"/>
                  </a:cubicBezTo>
                  <a:cubicBezTo>
                    <a:pt x="87825" y="26996"/>
                    <a:pt x="87806" y="26948"/>
                    <a:pt x="87808" y="26901"/>
                  </a:cubicBezTo>
                  <a:cubicBezTo>
                    <a:pt x="87814" y="26796"/>
                    <a:pt x="87923" y="26721"/>
                    <a:pt x="88018" y="26721"/>
                  </a:cubicBezTo>
                  <a:cubicBezTo>
                    <a:pt x="88052" y="26721"/>
                    <a:pt x="88082" y="26730"/>
                    <a:pt x="88108" y="26747"/>
                  </a:cubicBezTo>
                  <a:lnTo>
                    <a:pt x="88157" y="26779"/>
                  </a:lnTo>
                  <a:lnTo>
                    <a:pt x="88148" y="26719"/>
                  </a:lnTo>
                  <a:cubicBezTo>
                    <a:pt x="88093" y="26361"/>
                    <a:pt x="88200" y="25948"/>
                    <a:pt x="88513" y="25890"/>
                  </a:cubicBezTo>
                  <a:cubicBezTo>
                    <a:pt x="88553" y="25881"/>
                    <a:pt x="88598" y="25879"/>
                    <a:pt x="88643" y="25879"/>
                  </a:cubicBezTo>
                  <a:cubicBezTo>
                    <a:pt x="88727" y="25877"/>
                    <a:pt x="88813" y="25875"/>
                    <a:pt x="88888" y="25826"/>
                  </a:cubicBezTo>
                  <a:cubicBezTo>
                    <a:pt x="88937" y="25794"/>
                    <a:pt x="88971" y="25746"/>
                    <a:pt x="89003" y="25699"/>
                  </a:cubicBezTo>
                  <a:cubicBezTo>
                    <a:pt x="89029" y="25665"/>
                    <a:pt x="89053" y="25631"/>
                    <a:pt x="89083" y="25605"/>
                  </a:cubicBezTo>
                  <a:cubicBezTo>
                    <a:pt x="89128" y="25564"/>
                    <a:pt x="89183" y="25543"/>
                    <a:pt x="89245" y="25517"/>
                  </a:cubicBezTo>
                  <a:lnTo>
                    <a:pt x="89275" y="25507"/>
                  </a:lnTo>
                  <a:cubicBezTo>
                    <a:pt x="89674" y="25342"/>
                    <a:pt x="90000" y="25020"/>
                    <a:pt x="90167" y="24624"/>
                  </a:cubicBezTo>
                  <a:lnTo>
                    <a:pt x="90171" y="24613"/>
                  </a:lnTo>
                  <a:cubicBezTo>
                    <a:pt x="90203" y="24536"/>
                    <a:pt x="90235" y="24457"/>
                    <a:pt x="90304" y="24429"/>
                  </a:cubicBezTo>
                  <a:cubicBezTo>
                    <a:pt x="90324" y="24421"/>
                    <a:pt x="90350" y="24418"/>
                    <a:pt x="90378" y="24418"/>
                  </a:cubicBezTo>
                  <a:cubicBezTo>
                    <a:pt x="90401" y="24418"/>
                    <a:pt x="90425" y="24420"/>
                    <a:pt x="90449" y="24422"/>
                  </a:cubicBezTo>
                  <a:cubicBezTo>
                    <a:pt x="90475" y="24425"/>
                    <a:pt x="90503" y="24427"/>
                    <a:pt x="90529" y="24427"/>
                  </a:cubicBezTo>
                  <a:cubicBezTo>
                    <a:pt x="90576" y="24427"/>
                    <a:pt x="90612" y="24418"/>
                    <a:pt x="90644" y="24397"/>
                  </a:cubicBezTo>
                  <a:cubicBezTo>
                    <a:pt x="90704" y="24356"/>
                    <a:pt x="90724" y="24287"/>
                    <a:pt x="90743" y="24221"/>
                  </a:cubicBezTo>
                  <a:cubicBezTo>
                    <a:pt x="90760" y="24163"/>
                    <a:pt x="90775" y="24107"/>
                    <a:pt x="90818" y="24075"/>
                  </a:cubicBezTo>
                  <a:cubicBezTo>
                    <a:pt x="90844" y="24058"/>
                    <a:pt x="90876" y="24050"/>
                    <a:pt x="90912" y="24043"/>
                  </a:cubicBezTo>
                  <a:cubicBezTo>
                    <a:pt x="90936" y="24037"/>
                    <a:pt x="90964" y="24032"/>
                    <a:pt x="90987" y="24022"/>
                  </a:cubicBezTo>
                  <a:cubicBezTo>
                    <a:pt x="91092" y="23979"/>
                    <a:pt x="91141" y="23876"/>
                    <a:pt x="91189" y="23778"/>
                  </a:cubicBezTo>
                  <a:cubicBezTo>
                    <a:pt x="91201" y="23748"/>
                    <a:pt x="91216" y="23720"/>
                    <a:pt x="91231" y="23694"/>
                  </a:cubicBezTo>
                  <a:cubicBezTo>
                    <a:pt x="91274" y="23615"/>
                    <a:pt x="91364" y="23550"/>
                    <a:pt x="91435" y="23550"/>
                  </a:cubicBezTo>
                  <a:cubicBezTo>
                    <a:pt x="91465" y="23550"/>
                    <a:pt x="91491" y="23563"/>
                    <a:pt x="91510" y="23585"/>
                  </a:cubicBezTo>
                  <a:lnTo>
                    <a:pt x="91540" y="23619"/>
                  </a:lnTo>
                  <a:lnTo>
                    <a:pt x="91555" y="23574"/>
                  </a:lnTo>
                  <a:cubicBezTo>
                    <a:pt x="91699" y="23111"/>
                    <a:pt x="92172" y="22762"/>
                    <a:pt x="92658" y="22762"/>
                  </a:cubicBezTo>
                  <a:lnTo>
                    <a:pt x="92710" y="22764"/>
                  </a:lnTo>
                  <a:lnTo>
                    <a:pt x="92701" y="22730"/>
                  </a:lnTo>
                  <a:cubicBezTo>
                    <a:pt x="92682" y="22642"/>
                    <a:pt x="92727" y="22543"/>
                    <a:pt x="92808" y="22503"/>
                  </a:cubicBezTo>
                  <a:cubicBezTo>
                    <a:pt x="92836" y="22490"/>
                    <a:pt x="92866" y="22481"/>
                    <a:pt x="92898" y="22475"/>
                  </a:cubicBezTo>
                  <a:cubicBezTo>
                    <a:pt x="92954" y="22460"/>
                    <a:pt x="93012" y="22445"/>
                    <a:pt x="93053" y="22400"/>
                  </a:cubicBezTo>
                  <a:cubicBezTo>
                    <a:pt x="93100" y="22351"/>
                    <a:pt x="93108" y="22278"/>
                    <a:pt x="93115" y="22226"/>
                  </a:cubicBezTo>
                  <a:lnTo>
                    <a:pt x="93166" y="21791"/>
                  </a:lnTo>
                  <a:cubicBezTo>
                    <a:pt x="93192" y="21581"/>
                    <a:pt x="93222" y="21344"/>
                    <a:pt x="93335" y="21151"/>
                  </a:cubicBezTo>
                  <a:cubicBezTo>
                    <a:pt x="93440" y="20975"/>
                    <a:pt x="93625" y="20858"/>
                    <a:pt x="93797" y="20858"/>
                  </a:cubicBezTo>
                  <a:cubicBezTo>
                    <a:pt x="93822" y="20858"/>
                    <a:pt x="93847" y="20861"/>
                    <a:pt x="93871" y="20866"/>
                  </a:cubicBezTo>
                  <a:lnTo>
                    <a:pt x="93892" y="20870"/>
                  </a:lnTo>
                  <a:cubicBezTo>
                    <a:pt x="93922" y="20877"/>
                    <a:pt x="93952" y="20883"/>
                    <a:pt x="93982" y="20883"/>
                  </a:cubicBezTo>
                  <a:cubicBezTo>
                    <a:pt x="94017" y="20883"/>
                    <a:pt x="94045" y="20874"/>
                    <a:pt x="94066" y="20855"/>
                  </a:cubicBezTo>
                  <a:cubicBezTo>
                    <a:pt x="94094" y="20832"/>
                    <a:pt x="94107" y="20799"/>
                    <a:pt x="94102" y="20763"/>
                  </a:cubicBezTo>
                  <a:cubicBezTo>
                    <a:pt x="94096" y="20690"/>
                    <a:pt x="94021" y="20615"/>
                    <a:pt x="93957" y="20583"/>
                  </a:cubicBezTo>
                  <a:cubicBezTo>
                    <a:pt x="93757" y="20482"/>
                    <a:pt x="93533" y="20431"/>
                    <a:pt x="93303" y="20431"/>
                  </a:cubicBezTo>
                  <a:cubicBezTo>
                    <a:pt x="93091" y="20431"/>
                    <a:pt x="92879" y="20476"/>
                    <a:pt x="92693" y="20564"/>
                  </a:cubicBezTo>
                  <a:lnTo>
                    <a:pt x="92680" y="20570"/>
                  </a:lnTo>
                  <a:lnTo>
                    <a:pt x="92442" y="21496"/>
                  </a:lnTo>
                  <a:cubicBezTo>
                    <a:pt x="92433" y="21534"/>
                    <a:pt x="92421" y="21579"/>
                    <a:pt x="92395" y="21609"/>
                  </a:cubicBezTo>
                  <a:cubicBezTo>
                    <a:pt x="92352" y="21654"/>
                    <a:pt x="92283" y="21663"/>
                    <a:pt x="92215" y="21671"/>
                  </a:cubicBezTo>
                  <a:lnTo>
                    <a:pt x="92183" y="21674"/>
                  </a:lnTo>
                  <a:cubicBezTo>
                    <a:pt x="91846" y="21719"/>
                    <a:pt x="91591" y="21954"/>
                    <a:pt x="91345" y="22184"/>
                  </a:cubicBezTo>
                  <a:cubicBezTo>
                    <a:pt x="91210" y="22308"/>
                    <a:pt x="91071" y="22438"/>
                    <a:pt x="90919" y="22535"/>
                  </a:cubicBezTo>
                  <a:cubicBezTo>
                    <a:pt x="90849" y="22579"/>
                    <a:pt x="90786" y="22602"/>
                    <a:pt x="90733" y="22602"/>
                  </a:cubicBezTo>
                  <a:cubicBezTo>
                    <a:pt x="90705" y="22602"/>
                    <a:pt x="90679" y="22596"/>
                    <a:pt x="90657" y="22582"/>
                  </a:cubicBezTo>
                  <a:cubicBezTo>
                    <a:pt x="90634" y="22569"/>
                    <a:pt x="90617" y="22548"/>
                    <a:pt x="90595" y="22524"/>
                  </a:cubicBezTo>
                  <a:cubicBezTo>
                    <a:pt x="90572" y="22496"/>
                    <a:pt x="90546" y="22468"/>
                    <a:pt x="90512" y="22449"/>
                  </a:cubicBezTo>
                  <a:cubicBezTo>
                    <a:pt x="90474" y="22431"/>
                    <a:pt x="90436" y="22427"/>
                    <a:pt x="90399" y="22427"/>
                  </a:cubicBezTo>
                  <a:cubicBezTo>
                    <a:pt x="90385" y="22427"/>
                    <a:pt x="90371" y="22427"/>
                    <a:pt x="90357" y="22428"/>
                  </a:cubicBezTo>
                  <a:cubicBezTo>
                    <a:pt x="90346" y="22428"/>
                    <a:pt x="90334" y="22428"/>
                    <a:pt x="90322" y="22428"/>
                  </a:cubicBezTo>
                  <a:cubicBezTo>
                    <a:pt x="90291" y="22428"/>
                    <a:pt x="90260" y="22426"/>
                    <a:pt x="90231" y="22411"/>
                  </a:cubicBezTo>
                  <a:cubicBezTo>
                    <a:pt x="90195" y="22391"/>
                    <a:pt x="90173" y="22359"/>
                    <a:pt x="90171" y="22316"/>
                  </a:cubicBezTo>
                  <a:cubicBezTo>
                    <a:pt x="90169" y="22229"/>
                    <a:pt x="90237" y="22111"/>
                    <a:pt x="90327" y="22053"/>
                  </a:cubicBezTo>
                  <a:cubicBezTo>
                    <a:pt x="90351" y="22038"/>
                    <a:pt x="90374" y="22025"/>
                    <a:pt x="90398" y="22010"/>
                  </a:cubicBezTo>
                  <a:cubicBezTo>
                    <a:pt x="90527" y="21933"/>
                    <a:pt x="90674" y="21845"/>
                    <a:pt x="90681" y="21689"/>
                  </a:cubicBezTo>
                  <a:cubicBezTo>
                    <a:pt x="90685" y="21622"/>
                    <a:pt x="90664" y="21564"/>
                    <a:pt x="90619" y="21517"/>
                  </a:cubicBezTo>
                  <a:cubicBezTo>
                    <a:pt x="90505" y="21397"/>
                    <a:pt x="90287" y="21384"/>
                    <a:pt x="90199" y="21384"/>
                  </a:cubicBezTo>
                  <a:cubicBezTo>
                    <a:pt x="90167" y="21384"/>
                    <a:pt x="90132" y="21387"/>
                    <a:pt x="90100" y="21391"/>
                  </a:cubicBezTo>
                  <a:lnTo>
                    <a:pt x="88358" y="21567"/>
                  </a:lnTo>
                  <a:cubicBezTo>
                    <a:pt x="88305" y="21573"/>
                    <a:pt x="88238" y="21579"/>
                    <a:pt x="88185" y="21618"/>
                  </a:cubicBezTo>
                  <a:cubicBezTo>
                    <a:pt x="88095" y="21680"/>
                    <a:pt x="88086" y="21789"/>
                    <a:pt x="88080" y="21894"/>
                  </a:cubicBezTo>
                  <a:cubicBezTo>
                    <a:pt x="88076" y="21956"/>
                    <a:pt x="88069" y="22019"/>
                    <a:pt x="88050" y="22072"/>
                  </a:cubicBezTo>
                  <a:cubicBezTo>
                    <a:pt x="88024" y="22136"/>
                    <a:pt x="87971" y="22190"/>
                    <a:pt x="87917" y="22237"/>
                  </a:cubicBezTo>
                  <a:cubicBezTo>
                    <a:pt x="87692" y="22447"/>
                    <a:pt x="87439" y="22625"/>
                    <a:pt x="87169" y="22768"/>
                  </a:cubicBezTo>
                  <a:lnTo>
                    <a:pt x="87146" y="22779"/>
                  </a:lnTo>
                  <a:cubicBezTo>
                    <a:pt x="87036" y="22837"/>
                    <a:pt x="86923" y="22897"/>
                    <a:pt x="86854" y="23002"/>
                  </a:cubicBezTo>
                  <a:cubicBezTo>
                    <a:pt x="86833" y="23034"/>
                    <a:pt x="86818" y="23071"/>
                    <a:pt x="86803" y="23103"/>
                  </a:cubicBezTo>
                  <a:cubicBezTo>
                    <a:pt x="86786" y="23146"/>
                    <a:pt x="86767" y="23186"/>
                    <a:pt x="86741" y="23220"/>
                  </a:cubicBezTo>
                  <a:cubicBezTo>
                    <a:pt x="86698" y="23270"/>
                    <a:pt x="86640" y="23302"/>
                    <a:pt x="86578" y="23334"/>
                  </a:cubicBezTo>
                  <a:cubicBezTo>
                    <a:pt x="86529" y="23360"/>
                    <a:pt x="86479" y="23385"/>
                    <a:pt x="86437" y="23422"/>
                  </a:cubicBezTo>
                  <a:cubicBezTo>
                    <a:pt x="86317" y="23525"/>
                    <a:pt x="86274" y="23707"/>
                    <a:pt x="86334" y="23853"/>
                  </a:cubicBezTo>
                  <a:cubicBezTo>
                    <a:pt x="86392" y="23989"/>
                    <a:pt x="86537" y="24084"/>
                    <a:pt x="86686" y="24084"/>
                  </a:cubicBezTo>
                  <a:cubicBezTo>
                    <a:pt x="86689" y="24084"/>
                    <a:pt x="86693" y="24084"/>
                    <a:pt x="86696" y="24084"/>
                  </a:cubicBezTo>
                  <a:lnTo>
                    <a:pt x="86696" y="24084"/>
                  </a:lnTo>
                  <a:cubicBezTo>
                    <a:pt x="86752" y="24230"/>
                    <a:pt x="86749" y="24399"/>
                    <a:pt x="86689" y="24545"/>
                  </a:cubicBezTo>
                  <a:cubicBezTo>
                    <a:pt x="86364" y="24476"/>
                    <a:pt x="86068" y="24420"/>
                    <a:pt x="85770" y="24420"/>
                  </a:cubicBezTo>
                  <a:cubicBezTo>
                    <a:pt x="85550" y="24420"/>
                    <a:pt x="85357" y="24452"/>
                    <a:pt x="85179" y="24517"/>
                  </a:cubicBezTo>
                  <a:cubicBezTo>
                    <a:pt x="84915" y="24611"/>
                    <a:pt x="84663" y="24795"/>
                    <a:pt x="84446" y="25050"/>
                  </a:cubicBezTo>
                  <a:lnTo>
                    <a:pt x="84337" y="24740"/>
                  </a:lnTo>
                  <a:cubicBezTo>
                    <a:pt x="84474" y="24716"/>
                    <a:pt x="84628" y="24645"/>
                    <a:pt x="84684" y="24545"/>
                  </a:cubicBezTo>
                  <a:cubicBezTo>
                    <a:pt x="84712" y="24493"/>
                    <a:pt x="84714" y="24437"/>
                    <a:pt x="84688" y="24384"/>
                  </a:cubicBezTo>
                  <a:cubicBezTo>
                    <a:pt x="84673" y="24352"/>
                    <a:pt x="84650" y="24328"/>
                    <a:pt x="84628" y="24305"/>
                  </a:cubicBezTo>
                  <a:cubicBezTo>
                    <a:pt x="84618" y="24292"/>
                    <a:pt x="84605" y="24279"/>
                    <a:pt x="84594" y="24266"/>
                  </a:cubicBezTo>
                  <a:cubicBezTo>
                    <a:pt x="84536" y="24189"/>
                    <a:pt x="84534" y="24071"/>
                    <a:pt x="84590" y="23992"/>
                  </a:cubicBezTo>
                  <a:lnTo>
                    <a:pt x="84626" y="23943"/>
                  </a:lnTo>
                  <a:lnTo>
                    <a:pt x="83943" y="24020"/>
                  </a:lnTo>
                  <a:cubicBezTo>
                    <a:pt x="83929" y="24021"/>
                    <a:pt x="83916" y="24022"/>
                    <a:pt x="83904" y="24022"/>
                  </a:cubicBezTo>
                  <a:cubicBezTo>
                    <a:pt x="83884" y="24022"/>
                    <a:pt x="83866" y="24020"/>
                    <a:pt x="83853" y="24013"/>
                  </a:cubicBezTo>
                  <a:cubicBezTo>
                    <a:pt x="83818" y="23996"/>
                    <a:pt x="83803" y="23953"/>
                    <a:pt x="83788" y="23910"/>
                  </a:cubicBezTo>
                  <a:lnTo>
                    <a:pt x="83780" y="23891"/>
                  </a:lnTo>
                  <a:cubicBezTo>
                    <a:pt x="83698" y="23677"/>
                    <a:pt x="83482" y="23523"/>
                    <a:pt x="83251" y="23518"/>
                  </a:cubicBezTo>
                  <a:lnTo>
                    <a:pt x="83242" y="23518"/>
                  </a:lnTo>
                  <a:cubicBezTo>
                    <a:pt x="83015" y="23518"/>
                    <a:pt x="82797" y="23664"/>
                    <a:pt x="82709" y="23872"/>
                  </a:cubicBezTo>
                  <a:cubicBezTo>
                    <a:pt x="82687" y="23925"/>
                    <a:pt x="82672" y="23983"/>
                    <a:pt x="82659" y="24037"/>
                  </a:cubicBezTo>
                  <a:cubicBezTo>
                    <a:pt x="82642" y="24103"/>
                    <a:pt x="82627" y="24163"/>
                    <a:pt x="82599" y="24221"/>
                  </a:cubicBezTo>
                  <a:cubicBezTo>
                    <a:pt x="82563" y="24296"/>
                    <a:pt x="82479" y="24371"/>
                    <a:pt x="82394" y="24371"/>
                  </a:cubicBezTo>
                  <a:cubicBezTo>
                    <a:pt x="82374" y="24371"/>
                    <a:pt x="82357" y="24369"/>
                    <a:pt x="82340" y="24360"/>
                  </a:cubicBezTo>
                  <a:cubicBezTo>
                    <a:pt x="82306" y="24345"/>
                    <a:pt x="82278" y="24317"/>
                    <a:pt x="82248" y="24287"/>
                  </a:cubicBezTo>
                  <a:lnTo>
                    <a:pt x="82233" y="24272"/>
                  </a:lnTo>
                  <a:cubicBezTo>
                    <a:pt x="82059" y="24099"/>
                    <a:pt x="81813" y="24000"/>
                    <a:pt x="81556" y="24000"/>
                  </a:cubicBezTo>
                  <a:cubicBezTo>
                    <a:pt x="81436" y="24000"/>
                    <a:pt x="81322" y="24022"/>
                    <a:pt x="81215" y="24065"/>
                  </a:cubicBezTo>
                  <a:lnTo>
                    <a:pt x="81198" y="24071"/>
                  </a:lnTo>
                  <a:lnTo>
                    <a:pt x="81198" y="24088"/>
                  </a:lnTo>
                  <a:cubicBezTo>
                    <a:pt x="81198" y="24223"/>
                    <a:pt x="81087" y="24354"/>
                    <a:pt x="80937" y="24392"/>
                  </a:cubicBezTo>
                  <a:cubicBezTo>
                    <a:pt x="80902" y="24401"/>
                    <a:pt x="80866" y="24406"/>
                    <a:pt x="80828" y="24406"/>
                  </a:cubicBezTo>
                  <a:cubicBezTo>
                    <a:pt x="80726" y="24406"/>
                    <a:pt x="80615" y="24375"/>
                    <a:pt x="80504" y="24317"/>
                  </a:cubicBezTo>
                  <a:cubicBezTo>
                    <a:pt x="80425" y="24277"/>
                    <a:pt x="80343" y="24223"/>
                    <a:pt x="80264" y="24170"/>
                  </a:cubicBezTo>
                  <a:cubicBezTo>
                    <a:pt x="80086" y="24052"/>
                    <a:pt x="79900" y="23928"/>
                    <a:pt x="79705" y="23928"/>
                  </a:cubicBezTo>
                  <a:cubicBezTo>
                    <a:pt x="79656" y="23928"/>
                    <a:pt x="79606" y="23936"/>
                    <a:pt x="79561" y="23951"/>
                  </a:cubicBezTo>
                  <a:cubicBezTo>
                    <a:pt x="79354" y="23943"/>
                    <a:pt x="79156" y="23934"/>
                    <a:pt x="78959" y="23925"/>
                  </a:cubicBezTo>
                  <a:cubicBezTo>
                    <a:pt x="78760" y="23917"/>
                    <a:pt x="78561" y="23906"/>
                    <a:pt x="78353" y="23898"/>
                  </a:cubicBezTo>
                  <a:lnTo>
                    <a:pt x="78267" y="23898"/>
                  </a:lnTo>
                  <a:cubicBezTo>
                    <a:pt x="78194" y="23898"/>
                    <a:pt x="78100" y="23902"/>
                    <a:pt x="78019" y="23949"/>
                  </a:cubicBezTo>
                  <a:cubicBezTo>
                    <a:pt x="77918" y="24009"/>
                    <a:pt x="77862" y="24112"/>
                    <a:pt x="77809" y="24212"/>
                  </a:cubicBezTo>
                  <a:cubicBezTo>
                    <a:pt x="77787" y="24255"/>
                    <a:pt x="77764" y="24298"/>
                    <a:pt x="77738" y="24337"/>
                  </a:cubicBezTo>
                  <a:cubicBezTo>
                    <a:pt x="77625" y="24506"/>
                    <a:pt x="77434" y="24613"/>
                    <a:pt x="77250" y="24714"/>
                  </a:cubicBezTo>
                  <a:cubicBezTo>
                    <a:pt x="77059" y="24821"/>
                    <a:pt x="76862" y="24932"/>
                    <a:pt x="76742" y="25117"/>
                  </a:cubicBezTo>
                  <a:cubicBezTo>
                    <a:pt x="76708" y="25168"/>
                    <a:pt x="76682" y="25226"/>
                    <a:pt x="76654" y="25279"/>
                  </a:cubicBezTo>
                  <a:cubicBezTo>
                    <a:pt x="76613" y="25367"/>
                    <a:pt x="76573" y="25453"/>
                    <a:pt x="76506" y="25515"/>
                  </a:cubicBezTo>
                  <a:cubicBezTo>
                    <a:pt x="76412" y="25605"/>
                    <a:pt x="76283" y="25639"/>
                    <a:pt x="76146" y="25674"/>
                  </a:cubicBezTo>
                  <a:cubicBezTo>
                    <a:pt x="76022" y="25706"/>
                    <a:pt x="75893" y="25738"/>
                    <a:pt x="75791" y="25819"/>
                  </a:cubicBezTo>
                  <a:cubicBezTo>
                    <a:pt x="75675" y="25909"/>
                    <a:pt x="75613" y="26046"/>
                    <a:pt x="75553" y="26177"/>
                  </a:cubicBezTo>
                  <a:cubicBezTo>
                    <a:pt x="75506" y="26282"/>
                    <a:pt x="75456" y="26389"/>
                    <a:pt x="75381" y="26471"/>
                  </a:cubicBezTo>
                  <a:cubicBezTo>
                    <a:pt x="75306" y="26554"/>
                    <a:pt x="75204" y="26612"/>
                    <a:pt x="75103" y="26668"/>
                  </a:cubicBezTo>
                  <a:cubicBezTo>
                    <a:pt x="74985" y="26736"/>
                    <a:pt x="74863" y="26805"/>
                    <a:pt x="74779" y="26916"/>
                  </a:cubicBezTo>
                  <a:cubicBezTo>
                    <a:pt x="74700" y="27026"/>
                    <a:pt x="74670" y="27161"/>
                    <a:pt x="74640" y="27289"/>
                  </a:cubicBezTo>
                  <a:cubicBezTo>
                    <a:pt x="74627" y="27351"/>
                    <a:pt x="74612" y="27413"/>
                    <a:pt x="74593" y="27473"/>
                  </a:cubicBezTo>
                  <a:cubicBezTo>
                    <a:pt x="74460" y="27878"/>
                    <a:pt x="74085" y="28142"/>
                    <a:pt x="73723" y="28395"/>
                  </a:cubicBezTo>
                  <a:lnTo>
                    <a:pt x="73635" y="28455"/>
                  </a:lnTo>
                  <a:cubicBezTo>
                    <a:pt x="73485" y="28562"/>
                    <a:pt x="73342" y="28686"/>
                    <a:pt x="73327" y="28859"/>
                  </a:cubicBezTo>
                  <a:cubicBezTo>
                    <a:pt x="73310" y="29061"/>
                    <a:pt x="73485" y="29226"/>
                    <a:pt x="73657" y="29279"/>
                  </a:cubicBezTo>
                  <a:cubicBezTo>
                    <a:pt x="73725" y="29299"/>
                    <a:pt x="73800" y="29309"/>
                    <a:pt x="73884" y="29309"/>
                  </a:cubicBezTo>
                  <a:cubicBezTo>
                    <a:pt x="73980" y="29309"/>
                    <a:pt x="74077" y="29297"/>
                    <a:pt x="74164" y="29282"/>
                  </a:cubicBezTo>
                  <a:lnTo>
                    <a:pt x="74164" y="29282"/>
                  </a:lnTo>
                  <a:cubicBezTo>
                    <a:pt x="74124" y="29447"/>
                    <a:pt x="74081" y="29641"/>
                    <a:pt x="74132" y="29824"/>
                  </a:cubicBezTo>
                  <a:cubicBezTo>
                    <a:pt x="74184" y="30001"/>
                    <a:pt x="74351" y="30141"/>
                    <a:pt x="74512" y="30141"/>
                  </a:cubicBezTo>
                  <a:cubicBezTo>
                    <a:pt x="74539" y="30141"/>
                    <a:pt x="74567" y="30136"/>
                    <a:pt x="74595" y="30128"/>
                  </a:cubicBezTo>
                  <a:lnTo>
                    <a:pt x="74621" y="30119"/>
                  </a:lnTo>
                  <a:lnTo>
                    <a:pt x="74612" y="30094"/>
                  </a:lnTo>
                  <a:cubicBezTo>
                    <a:pt x="74571" y="29969"/>
                    <a:pt x="74563" y="29789"/>
                    <a:pt x="74627" y="29699"/>
                  </a:cubicBezTo>
                  <a:cubicBezTo>
                    <a:pt x="74653" y="29663"/>
                    <a:pt x="74687" y="29646"/>
                    <a:pt x="74732" y="29646"/>
                  </a:cubicBezTo>
                  <a:cubicBezTo>
                    <a:pt x="74773" y="29648"/>
                    <a:pt x="74805" y="29661"/>
                    <a:pt x="74831" y="29691"/>
                  </a:cubicBezTo>
                  <a:cubicBezTo>
                    <a:pt x="74899" y="29770"/>
                    <a:pt x="74908" y="29941"/>
                    <a:pt x="74891" y="30074"/>
                  </a:cubicBezTo>
                  <a:cubicBezTo>
                    <a:pt x="74876" y="30199"/>
                    <a:pt x="74916" y="30346"/>
                    <a:pt x="74989" y="30428"/>
                  </a:cubicBezTo>
                  <a:cubicBezTo>
                    <a:pt x="75027" y="30471"/>
                    <a:pt x="75070" y="30492"/>
                    <a:pt x="75116" y="30492"/>
                  </a:cubicBezTo>
                  <a:cubicBezTo>
                    <a:pt x="75140" y="30492"/>
                    <a:pt x="75166" y="30486"/>
                    <a:pt x="75191" y="30473"/>
                  </a:cubicBezTo>
                  <a:cubicBezTo>
                    <a:pt x="75283" y="30426"/>
                    <a:pt x="75313" y="30310"/>
                    <a:pt x="75279" y="30141"/>
                  </a:cubicBezTo>
                  <a:cubicBezTo>
                    <a:pt x="75529" y="30102"/>
                    <a:pt x="75743" y="29888"/>
                    <a:pt x="75782" y="29637"/>
                  </a:cubicBezTo>
                  <a:cubicBezTo>
                    <a:pt x="75839" y="29632"/>
                    <a:pt x="75893" y="29629"/>
                    <a:pt x="75943" y="29629"/>
                  </a:cubicBezTo>
                  <a:cubicBezTo>
                    <a:pt x="76113" y="29629"/>
                    <a:pt x="76250" y="29660"/>
                    <a:pt x="76367" y="29721"/>
                  </a:cubicBezTo>
                  <a:cubicBezTo>
                    <a:pt x="76532" y="29809"/>
                    <a:pt x="76680" y="30006"/>
                    <a:pt x="76643" y="30211"/>
                  </a:cubicBezTo>
                  <a:lnTo>
                    <a:pt x="76633" y="30263"/>
                  </a:lnTo>
                  <a:lnTo>
                    <a:pt x="76680" y="30239"/>
                  </a:lnTo>
                  <a:cubicBezTo>
                    <a:pt x="76705" y="30229"/>
                    <a:pt x="76731" y="30222"/>
                    <a:pt x="76759" y="30222"/>
                  </a:cubicBezTo>
                  <a:cubicBezTo>
                    <a:pt x="76900" y="30222"/>
                    <a:pt x="77033" y="30396"/>
                    <a:pt x="77106" y="30543"/>
                  </a:cubicBezTo>
                  <a:cubicBezTo>
                    <a:pt x="77196" y="30732"/>
                    <a:pt x="77277" y="30916"/>
                    <a:pt x="77301" y="31116"/>
                  </a:cubicBezTo>
                  <a:cubicBezTo>
                    <a:pt x="77340" y="31435"/>
                    <a:pt x="77220" y="31758"/>
                    <a:pt x="77115" y="32041"/>
                  </a:cubicBezTo>
                  <a:cubicBezTo>
                    <a:pt x="77037" y="32245"/>
                    <a:pt x="76943" y="32347"/>
                    <a:pt x="76828" y="32347"/>
                  </a:cubicBezTo>
                  <a:lnTo>
                    <a:pt x="76798" y="32345"/>
                  </a:lnTo>
                  <a:lnTo>
                    <a:pt x="76800" y="32375"/>
                  </a:lnTo>
                  <a:cubicBezTo>
                    <a:pt x="76860" y="33202"/>
                    <a:pt x="76836" y="34038"/>
                    <a:pt x="76729" y="34861"/>
                  </a:cubicBezTo>
                  <a:cubicBezTo>
                    <a:pt x="76705" y="35047"/>
                    <a:pt x="76660" y="35248"/>
                    <a:pt x="76510" y="35336"/>
                  </a:cubicBezTo>
                  <a:cubicBezTo>
                    <a:pt x="76470" y="35358"/>
                    <a:pt x="76427" y="35373"/>
                    <a:pt x="76380" y="35385"/>
                  </a:cubicBezTo>
                  <a:cubicBezTo>
                    <a:pt x="76322" y="35405"/>
                    <a:pt x="76262" y="35424"/>
                    <a:pt x="76210" y="35463"/>
                  </a:cubicBezTo>
                  <a:cubicBezTo>
                    <a:pt x="76118" y="35531"/>
                    <a:pt x="76084" y="35643"/>
                    <a:pt x="76050" y="35750"/>
                  </a:cubicBezTo>
                  <a:cubicBezTo>
                    <a:pt x="76018" y="35850"/>
                    <a:pt x="75988" y="35947"/>
                    <a:pt x="75915" y="36007"/>
                  </a:cubicBezTo>
                  <a:cubicBezTo>
                    <a:pt x="75870" y="36045"/>
                    <a:pt x="75814" y="36065"/>
                    <a:pt x="75754" y="36086"/>
                  </a:cubicBezTo>
                  <a:cubicBezTo>
                    <a:pt x="75681" y="36114"/>
                    <a:pt x="75604" y="36140"/>
                    <a:pt x="75551" y="36202"/>
                  </a:cubicBezTo>
                  <a:cubicBezTo>
                    <a:pt x="75476" y="36290"/>
                    <a:pt x="75476" y="36407"/>
                    <a:pt x="75476" y="36521"/>
                  </a:cubicBezTo>
                  <a:cubicBezTo>
                    <a:pt x="75476" y="36564"/>
                    <a:pt x="75476" y="36611"/>
                    <a:pt x="75471" y="36652"/>
                  </a:cubicBezTo>
                  <a:cubicBezTo>
                    <a:pt x="75452" y="36840"/>
                    <a:pt x="75324" y="37007"/>
                    <a:pt x="75223" y="37140"/>
                  </a:cubicBezTo>
                  <a:lnTo>
                    <a:pt x="74214" y="38466"/>
                  </a:lnTo>
                  <a:cubicBezTo>
                    <a:pt x="74053" y="38676"/>
                    <a:pt x="73888" y="38895"/>
                    <a:pt x="73697" y="39083"/>
                  </a:cubicBezTo>
                  <a:cubicBezTo>
                    <a:pt x="73584" y="39193"/>
                    <a:pt x="73477" y="39278"/>
                    <a:pt x="73367" y="39347"/>
                  </a:cubicBezTo>
                  <a:cubicBezTo>
                    <a:pt x="73322" y="39375"/>
                    <a:pt x="73277" y="39398"/>
                    <a:pt x="73230" y="39424"/>
                  </a:cubicBezTo>
                  <a:cubicBezTo>
                    <a:pt x="73138" y="39475"/>
                    <a:pt x="73042" y="39527"/>
                    <a:pt x="72960" y="39598"/>
                  </a:cubicBezTo>
                  <a:cubicBezTo>
                    <a:pt x="72836" y="39705"/>
                    <a:pt x="72753" y="39846"/>
                    <a:pt x="72671" y="39983"/>
                  </a:cubicBezTo>
                  <a:cubicBezTo>
                    <a:pt x="72626" y="40062"/>
                    <a:pt x="72577" y="40144"/>
                    <a:pt x="72523" y="40215"/>
                  </a:cubicBezTo>
                  <a:cubicBezTo>
                    <a:pt x="72397" y="40384"/>
                    <a:pt x="72215" y="40493"/>
                    <a:pt x="72056" y="40493"/>
                  </a:cubicBezTo>
                  <a:cubicBezTo>
                    <a:pt x="72005" y="40493"/>
                    <a:pt x="71956" y="40480"/>
                    <a:pt x="71911" y="40459"/>
                  </a:cubicBezTo>
                  <a:cubicBezTo>
                    <a:pt x="71859" y="40433"/>
                    <a:pt x="71816" y="40392"/>
                    <a:pt x="71771" y="40352"/>
                  </a:cubicBezTo>
                  <a:cubicBezTo>
                    <a:pt x="71756" y="40339"/>
                    <a:pt x="71741" y="40326"/>
                    <a:pt x="71728" y="40313"/>
                  </a:cubicBezTo>
                  <a:cubicBezTo>
                    <a:pt x="71531" y="40146"/>
                    <a:pt x="71263" y="40050"/>
                    <a:pt x="70994" y="40050"/>
                  </a:cubicBezTo>
                  <a:cubicBezTo>
                    <a:pt x="70859" y="40050"/>
                    <a:pt x="70728" y="40073"/>
                    <a:pt x="70608" y="40118"/>
                  </a:cubicBezTo>
                  <a:cubicBezTo>
                    <a:pt x="70550" y="40140"/>
                    <a:pt x="70494" y="40167"/>
                    <a:pt x="70432" y="40206"/>
                  </a:cubicBezTo>
                  <a:cubicBezTo>
                    <a:pt x="70366" y="39996"/>
                    <a:pt x="70297" y="39750"/>
                    <a:pt x="70282" y="39493"/>
                  </a:cubicBezTo>
                  <a:cubicBezTo>
                    <a:pt x="70261" y="39103"/>
                    <a:pt x="70376" y="38751"/>
                    <a:pt x="70599" y="38531"/>
                  </a:cubicBezTo>
                  <a:cubicBezTo>
                    <a:pt x="70670" y="38460"/>
                    <a:pt x="70745" y="38411"/>
                    <a:pt x="70818" y="38385"/>
                  </a:cubicBezTo>
                  <a:cubicBezTo>
                    <a:pt x="70878" y="38363"/>
                    <a:pt x="70944" y="38355"/>
                    <a:pt x="71030" y="38355"/>
                  </a:cubicBezTo>
                  <a:cubicBezTo>
                    <a:pt x="71075" y="38355"/>
                    <a:pt x="71118" y="38357"/>
                    <a:pt x="71163" y="38359"/>
                  </a:cubicBezTo>
                  <a:cubicBezTo>
                    <a:pt x="71208" y="38361"/>
                    <a:pt x="71254" y="38363"/>
                    <a:pt x="71298" y="38363"/>
                  </a:cubicBezTo>
                  <a:cubicBezTo>
                    <a:pt x="71342" y="38363"/>
                    <a:pt x="71383" y="38361"/>
                    <a:pt x="71420" y="38357"/>
                  </a:cubicBezTo>
                  <a:cubicBezTo>
                    <a:pt x="71889" y="38293"/>
                    <a:pt x="72144" y="37811"/>
                    <a:pt x="72328" y="37346"/>
                  </a:cubicBezTo>
                  <a:lnTo>
                    <a:pt x="72761" y="36268"/>
                  </a:lnTo>
                  <a:cubicBezTo>
                    <a:pt x="72819" y="36125"/>
                    <a:pt x="72883" y="35962"/>
                    <a:pt x="72866" y="35795"/>
                  </a:cubicBezTo>
                  <a:cubicBezTo>
                    <a:pt x="72849" y="35630"/>
                    <a:pt x="72720" y="35454"/>
                    <a:pt x="72540" y="35454"/>
                  </a:cubicBezTo>
                  <a:cubicBezTo>
                    <a:pt x="72457" y="35454"/>
                    <a:pt x="72380" y="35493"/>
                    <a:pt x="72307" y="35531"/>
                  </a:cubicBezTo>
                  <a:lnTo>
                    <a:pt x="72298" y="35535"/>
                  </a:lnTo>
                  <a:cubicBezTo>
                    <a:pt x="71971" y="35705"/>
                    <a:pt x="71621" y="35829"/>
                    <a:pt x="71261" y="35904"/>
                  </a:cubicBezTo>
                  <a:cubicBezTo>
                    <a:pt x="71122" y="35934"/>
                    <a:pt x="71011" y="35947"/>
                    <a:pt x="70910" y="35947"/>
                  </a:cubicBezTo>
                  <a:cubicBezTo>
                    <a:pt x="70781" y="35947"/>
                    <a:pt x="70674" y="35925"/>
                    <a:pt x="70578" y="35880"/>
                  </a:cubicBezTo>
                  <a:cubicBezTo>
                    <a:pt x="70372" y="35784"/>
                    <a:pt x="70246" y="35593"/>
                    <a:pt x="70111" y="35392"/>
                  </a:cubicBezTo>
                  <a:cubicBezTo>
                    <a:pt x="70038" y="35285"/>
                    <a:pt x="69965" y="35173"/>
                    <a:pt x="69877" y="35077"/>
                  </a:cubicBezTo>
                  <a:cubicBezTo>
                    <a:pt x="69644" y="34824"/>
                    <a:pt x="69314" y="34681"/>
                    <a:pt x="69022" y="34552"/>
                  </a:cubicBezTo>
                  <a:lnTo>
                    <a:pt x="68352" y="34263"/>
                  </a:lnTo>
                  <a:cubicBezTo>
                    <a:pt x="68300" y="34239"/>
                    <a:pt x="68240" y="34214"/>
                    <a:pt x="68202" y="34166"/>
                  </a:cubicBezTo>
                  <a:cubicBezTo>
                    <a:pt x="68163" y="34121"/>
                    <a:pt x="68153" y="34059"/>
                    <a:pt x="68140" y="33995"/>
                  </a:cubicBezTo>
                  <a:cubicBezTo>
                    <a:pt x="68133" y="33965"/>
                    <a:pt x="68127" y="33933"/>
                    <a:pt x="68116" y="33903"/>
                  </a:cubicBezTo>
                  <a:cubicBezTo>
                    <a:pt x="68093" y="33828"/>
                    <a:pt x="68052" y="33759"/>
                    <a:pt x="68011" y="33693"/>
                  </a:cubicBezTo>
                  <a:lnTo>
                    <a:pt x="67994" y="33665"/>
                  </a:lnTo>
                  <a:cubicBezTo>
                    <a:pt x="67797" y="33344"/>
                    <a:pt x="67658" y="32977"/>
                    <a:pt x="67593" y="32605"/>
                  </a:cubicBezTo>
                  <a:lnTo>
                    <a:pt x="67587" y="32570"/>
                  </a:lnTo>
                  <a:cubicBezTo>
                    <a:pt x="67576" y="32502"/>
                    <a:pt x="67563" y="32431"/>
                    <a:pt x="67538" y="32367"/>
                  </a:cubicBezTo>
                  <a:cubicBezTo>
                    <a:pt x="67506" y="32281"/>
                    <a:pt x="67452" y="32206"/>
                    <a:pt x="67398" y="32133"/>
                  </a:cubicBezTo>
                  <a:cubicBezTo>
                    <a:pt x="67381" y="32110"/>
                    <a:pt x="67364" y="32086"/>
                    <a:pt x="67347" y="32060"/>
                  </a:cubicBezTo>
                  <a:cubicBezTo>
                    <a:pt x="67266" y="31940"/>
                    <a:pt x="67199" y="31805"/>
                    <a:pt x="67137" y="31675"/>
                  </a:cubicBezTo>
                  <a:cubicBezTo>
                    <a:pt x="67079" y="31555"/>
                    <a:pt x="67019" y="31430"/>
                    <a:pt x="66944" y="31315"/>
                  </a:cubicBezTo>
                  <a:cubicBezTo>
                    <a:pt x="66649" y="30854"/>
                    <a:pt x="66100" y="30518"/>
                    <a:pt x="65442" y="30393"/>
                  </a:cubicBezTo>
                  <a:cubicBezTo>
                    <a:pt x="65209" y="30349"/>
                    <a:pt x="64960" y="30327"/>
                    <a:pt x="64680" y="30327"/>
                  </a:cubicBezTo>
                  <a:cubicBezTo>
                    <a:pt x="64328" y="30327"/>
                    <a:pt x="63979" y="30359"/>
                    <a:pt x="63651" y="30396"/>
                  </a:cubicBezTo>
                  <a:cubicBezTo>
                    <a:pt x="63476" y="30413"/>
                    <a:pt x="63255" y="30436"/>
                    <a:pt x="63086" y="30554"/>
                  </a:cubicBezTo>
                  <a:cubicBezTo>
                    <a:pt x="62912" y="30672"/>
                    <a:pt x="62850" y="30936"/>
                    <a:pt x="62951" y="31116"/>
                  </a:cubicBezTo>
                  <a:lnTo>
                    <a:pt x="62955" y="31122"/>
                  </a:lnTo>
                  <a:lnTo>
                    <a:pt x="62961" y="31126"/>
                  </a:lnTo>
                  <a:cubicBezTo>
                    <a:pt x="63083" y="31190"/>
                    <a:pt x="63171" y="31313"/>
                    <a:pt x="63203" y="31463"/>
                  </a:cubicBezTo>
                  <a:cubicBezTo>
                    <a:pt x="63236" y="31613"/>
                    <a:pt x="63206" y="31760"/>
                    <a:pt x="63120" y="31868"/>
                  </a:cubicBezTo>
                  <a:cubicBezTo>
                    <a:pt x="63086" y="31910"/>
                    <a:pt x="63043" y="31949"/>
                    <a:pt x="63000" y="31987"/>
                  </a:cubicBezTo>
                  <a:cubicBezTo>
                    <a:pt x="62944" y="32037"/>
                    <a:pt x="62889" y="32088"/>
                    <a:pt x="62846" y="32152"/>
                  </a:cubicBezTo>
                  <a:cubicBezTo>
                    <a:pt x="62788" y="32242"/>
                    <a:pt x="62769" y="32350"/>
                    <a:pt x="62747" y="32452"/>
                  </a:cubicBezTo>
                  <a:lnTo>
                    <a:pt x="62743" y="32476"/>
                  </a:lnTo>
                  <a:cubicBezTo>
                    <a:pt x="62619" y="33117"/>
                    <a:pt x="62374" y="33584"/>
                    <a:pt x="62014" y="33862"/>
                  </a:cubicBezTo>
                  <a:cubicBezTo>
                    <a:pt x="61767" y="34053"/>
                    <a:pt x="61458" y="34159"/>
                    <a:pt x="61144" y="34159"/>
                  </a:cubicBezTo>
                  <a:cubicBezTo>
                    <a:pt x="61113" y="34159"/>
                    <a:pt x="61082" y="34158"/>
                    <a:pt x="61050" y="34156"/>
                  </a:cubicBezTo>
                  <a:cubicBezTo>
                    <a:pt x="61012" y="34154"/>
                    <a:pt x="60971" y="34149"/>
                    <a:pt x="60932" y="34145"/>
                  </a:cubicBezTo>
                  <a:cubicBezTo>
                    <a:pt x="60864" y="34139"/>
                    <a:pt x="60793" y="34133"/>
                    <a:pt x="60726" y="34133"/>
                  </a:cubicBezTo>
                  <a:cubicBezTo>
                    <a:pt x="60680" y="34133"/>
                    <a:pt x="60636" y="34136"/>
                    <a:pt x="60596" y="34143"/>
                  </a:cubicBezTo>
                  <a:cubicBezTo>
                    <a:pt x="60540" y="34049"/>
                    <a:pt x="60467" y="33948"/>
                    <a:pt x="60354" y="33905"/>
                  </a:cubicBezTo>
                  <a:cubicBezTo>
                    <a:pt x="60285" y="33877"/>
                    <a:pt x="60213" y="33877"/>
                    <a:pt x="60142" y="33877"/>
                  </a:cubicBezTo>
                  <a:cubicBezTo>
                    <a:pt x="60080" y="33875"/>
                    <a:pt x="60020" y="33875"/>
                    <a:pt x="59964" y="33858"/>
                  </a:cubicBezTo>
                  <a:cubicBezTo>
                    <a:pt x="59900" y="33839"/>
                    <a:pt x="59844" y="33798"/>
                    <a:pt x="59786" y="33757"/>
                  </a:cubicBezTo>
                  <a:cubicBezTo>
                    <a:pt x="59760" y="33738"/>
                    <a:pt x="59737" y="33719"/>
                    <a:pt x="59709" y="33704"/>
                  </a:cubicBezTo>
                  <a:cubicBezTo>
                    <a:pt x="59572" y="33614"/>
                    <a:pt x="59407" y="33569"/>
                    <a:pt x="59225" y="33569"/>
                  </a:cubicBezTo>
                  <a:cubicBezTo>
                    <a:pt x="58910" y="33569"/>
                    <a:pt x="58593" y="33701"/>
                    <a:pt x="58381" y="33811"/>
                  </a:cubicBezTo>
                  <a:cubicBezTo>
                    <a:pt x="58301" y="33854"/>
                    <a:pt x="58220" y="33899"/>
                    <a:pt x="58141" y="33944"/>
                  </a:cubicBezTo>
                  <a:cubicBezTo>
                    <a:pt x="57824" y="34121"/>
                    <a:pt x="57496" y="34306"/>
                    <a:pt x="57136" y="34319"/>
                  </a:cubicBezTo>
                  <a:cubicBezTo>
                    <a:pt x="57115" y="34321"/>
                    <a:pt x="57095" y="34321"/>
                    <a:pt x="57074" y="34321"/>
                  </a:cubicBezTo>
                  <a:lnTo>
                    <a:pt x="56962" y="34319"/>
                  </a:lnTo>
                  <a:cubicBezTo>
                    <a:pt x="56853" y="34319"/>
                    <a:pt x="56761" y="34327"/>
                    <a:pt x="56675" y="34363"/>
                  </a:cubicBezTo>
                  <a:cubicBezTo>
                    <a:pt x="56617" y="34389"/>
                    <a:pt x="56566" y="34428"/>
                    <a:pt x="56515" y="34464"/>
                  </a:cubicBezTo>
                  <a:cubicBezTo>
                    <a:pt x="56463" y="34501"/>
                    <a:pt x="56416" y="34537"/>
                    <a:pt x="56360" y="34561"/>
                  </a:cubicBezTo>
                  <a:cubicBezTo>
                    <a:pt x="56311" y="34580"/>
                    <a:pt x="56262" y="34588"/>
                    <a:pt x="56210" y="34588"/>
                  </a:cubicBezTo>
                  <a:cubicBezTo>
                    <a:pt x="56071" y="34588"/>
                    <a:pt x="55932" y="34524"/>
                    <a:pt x="55784" y="34458"/>
                  </a:cubicBezTo>
                  <a:cubicBezTo>
                    <a:pt x="55634" y="34389"/>
                    <a:pt x="55478" y="34316"/>
                    <a:pt x="55315" y="34314"/>
                  </a:cubicBezTo>
                  <a:lnTo>
                    <a:pt x="55304" y="34312"/>
                  </a:lnTo>
                  <a:cubicBezTo>
                    <a:pt x="55255" y="34312"/>
                    <a:pt x="55203" y="34319"/>
                    <a:pt x="55156" y="34325"/>
                  </a:cubicBezTo>
                  <a:cubicBezTo>
                    <a:pt x="55107" y="34331"/>
                    <a:pt x="55059" y="34335"/>
                    <a:pt x="55014" y="34335"/>
                  </a:cubicBezTo>
                  <a:cubicBezTo>
                    <a:pt x="54976" y="34335"/>
                    <a:pt x="54940" y="34332"/>
                    <a:pt x="54908" y="34323"/>
                  </a:cubicBezTo>
                  <a:cubicBezTo>
                    <a:pt x="54818" y="34295"/>
                    <a:pt x="54743" y="34224"/>
                    <a:pt x="54672" y="34156"/>
                  </a:cubicBezTo>
                  <a:lnTo>
                    <a:pt x="54651" y="34136"/>
                  </a:lnTo>
                  <a:cubicBezTo>
                    <a:pt x="54102" y="33616"/>
                    <a:pt x="53352" y="33320"/>
                    <a:pt x="52592" y="33320"/>
                  </a:cubicBezTo>
                  <a:cubicBezTo>
                    <a:pt x="52523" y="33320"/>
                    <a:pt x="52455" y="33322"/>
                    <a:pt x="52386" y="33327"/>
                  </a:cubicBezTo>
                  <a:cubicBezTo>
                    <a:pt x="52227" y="33337"/>
                    <a:pt x="52007" y="33372"/>
                    <a:pt x="51893" y="33539"/>
                  </a:cubicBezTo>
                  <a:cubicBezTo>
                    <a:pt x="51880" y="33560"/>
                    <a:pt x="51868" y="33581"/>
                    <a:pt x="51857" y="33605"/>
                  </a:cubicBezTo>
                  <a:cubicBezTo>
                    <a:pt x="51840" y="33637"/>
                    <a:pt x="51825" y="33667"/>
                    <a:pt x="51801" y="33691"/>
                  </a:cubicBezTo>
                  <a:cubicBezTo>
                    <a:pt x="51763" y="33734"/>
                    <a:pt x="51709" y="33755"/>
                    <a:pt x="51643" y="33755"/>
                  </a:cubicBezTo>
                  <a:cubicBezTo>
                    <a:pt x="51555" y="33755"/>
                    <a:pt x="51448" y="33719"/>
                    <a:pt x="51355" y="33656"/>
                  </a:cubicBezTo>
                  <a:cubicBezTo>
                    <a:pt x="51334" y="33639"/>
                    <a:pt x="51311" y="33624"/>
                    <a:pt x="51287" y="33607"/>
                  </a:cubicBezTo>
                  <a:cubicBezTo>
                    <a:pt x="51169" y="33522"/>
                    <a:pt x="51045" y="33434"/>
                    <a:pt x="50901" y="33434"/>
                  </a:cubicBezTo>
                  <a:cubicBezTo>
                    <a:pt x="50899" y="33382"/>
                    <a:pt x="50878" y="33329"/>
                    <a:pt x="50839" y="33286"/>
                  </a:cubicBezTo>
                  <a:cubicBezTo>
                    <a:pt x="50788" y="33229"/>
                    <a:pt x="50717" y="33197"/>
                    <a:pt x="50648" y="33197"/>
                  </a:cubicBezTo>
                  <a:cubicBezTo>
                    <a:pt x="50642" y="33197"/>
                    <a:pt x="50635" y="33197"/>
                    <a:pt x="50629" y="33198"/>
                  </a:cubicBezTo>
                  <a:lnTo>
                    <a:pt x="50509" y="32369"/>
                  </a:lnTo>
                  <a:lnTo>
                    <a:pt x="50488" y="32369"/>
                  </a:lnTo>
                  <a:cubicBezTo>
                    <a:pt x="49714" y="32356"/>
                    <a:pt x="48994" y="31972"/>
                    <a:pt x="48358" y="31632"/>
                  </a:cubicBezTo>
                  <a:lnTo>
                    <a:pt x="48343" y="31623"/>
                  </a:lnTo>
                  <a:lnTo>
                    <a:pt x="48330" y="31634"/>
                  </a:lnTo>
                  <a:cubicBezTo>
                    <a:pt x="47908" y="31972"/>
                    <a:pt x="47490" y="32345"/>
                    <a:pt x="47420" y="32849"/>
                  </a:cubicBezTo>
                  <a:cubicBezTo>
                    <a:pt x="47411" y="32911"/>
                    <a:pt x="47405" y="33003"/>
                    <a:pt x="47448" y="33078"/>
                  </a:cubicBezTo>
                  <a:cubicBezTo>
                    <a:pt x="47480" y="33132"/>
                    <a:pt x="47529" y="33166"/>
                    <a:pt x="47576" y="33200"/>
                  </a:cubicBezTo>
                  <a:cubicBezTo>
                    <a:pt x="47606" y="33219"/>
                    <a:pt x="47632" y="33241"/>
                    <a:pt x="47655" y="33264"/>
                  </a:cubicBezTo>
                  <a:cubicBezTo>
                    <a:pt x="47750" y="33359"/>
                    <a:pt x="47741" y="33472"/>
                    <a:pt x="47715" y="33552"/>
                  </a:cubicBezTo>
                  <a:cubicBezTo>
                    <a:pt x="47662" y="33727"/>
                    <a:pt x="47486" y="33886"/>
                    <a:pt x="47306" y="33922"/>
                  </a:cubicBezTo>
                  <a:cubicBezTo>
                    <a:pt x="47248" y="33934"/>
                    <a:pt x="47185" y="33938"/>
                    <a:pt x="47120" y="33938"/>
                  </a:cubicBezTo>
                  <a:cubicBezTo>
                    <a:pt x="47003" y="33938"/>
                    <a:pt x="46877" y="33924"/>
                    <a:pt x="46758" y="33907"/>
                  </a:cubicBezTo>
                  <a:cubicBezTo>
                    <a:pt x="46636" y="33890"/>
                    <a:pt x="46510" y="33872"/>
                    <a:pt x="46384" y="33872"/>
                  </a:cubicBezTo>
                  <a:cubicBezTo>
                    <a:pt x="46371" y="33872"/>
                    <a:pt x="46358" y="33872"/>
                    <a:pt x="46344" y="33873"/>
                  </a:cubicBezTo>
                  <a:cubicBezTo>
                    <a:pt x="46319" y="33875"/>
                    <a:pt x="46295" y="33877"/>
                    <a:pt x="46269" y="33877"/>
                  </a:cubicBezTo>
                  <a:cubicBezTo>
                    <a:pt x="46233" y="33879"/>
                    <a:pt x="46196" y="33884"/>
                    <a:pt x="46162" y="33884"/>
                  </a:cubicBezTo>
                  <a:cubicBezTo>
                    <a:pt x="46111" y="33884"/>
                    <a:pt x="46070" y="33877"/>
                    <a:pt x="46034" y="33866"/>
                  </a:cubicBezTo>
                  <a:cubicBezTo>
                    <a:pt x="45956" y="33845"/>
                    <a:pt x="45879" y="33794"/>
                    <a:pt x="45804" y="33744"/>
                  </a:cubicBezTo>
                  <a:cubicBezTo>
                    <a:pt x="45701" y="33676"/>
                    <a:pt x="45605" y="33614"/>
                    <a:pt x="45507" y="33614"/>
                  </a:cubicBezTo>
                  <a:cubicBezTo>
                    <a:pt x="45472" y="33614"/>
                    <a:pt x="45442" y="33620"/>
                    <a:pt x="45412" y="33635"/>
                  </a:cubicBezTo>
                  <a:lnTo>
                    <a:pt x="45254" y="33093"/>
                  </a:lnTo>
                  <a:lnTo>
                    <a:pt x="45224" y="33112"/>
                  </a:lnTo>
                  <a:cubicBezTo>
                    <a:pt x="45142" y="33162"/>
                    <a:pt x="45046" y="33187"/>
                    <a:pt x="44934" y="33187"/>
                  </a:cubicBezTo>
                  <a:cubicBezTo>
                    <a:pt x="44795" y="33187"/>
                    <a:pt x="44647" y="33151"/>
                    <a:pt x="44502" y="33114"/>
                  </a:cubicBezTo>
                  <a:cubicBezTo>
                    <a:pt x="44352" y="33078"/>
                    <a:pt x="44197" y="33042"/>
                    <a:pt x="44050" y="33042"/>
                  </a:cubicBezTo>
                  <a:cubicBezTo>
                    <a:pt x="43938" y="33042"/>
                    <a:pt x="43844" y="33063"/>
                    <a:pt x="43758" y="33106"/>
                  </a:cubicBezTo>
                  <a:cubicBezTo>
                    <a:pt x="43666" y="33153"/>
                    <a:pt x="43587" y="33224"/>
                    <a:pt x="43508" y="33294"/>
                  </a:cubicBezTo>
                  <a:cubicBezTo>
                    <a:pt x="43388" y="33399"/>
                    <a:pt x="43276" y="33500"/>
                    <a:pt x="43143" y="33500"/>
                  </a:cubicBezTo>
                  <a:cubicBezTo>
                    <a:pt x="43126" y="33500"/>
                    <a:pt x="43107" y="33498"/>
                    <a:pt x="43090" y="33494"/>
                  </a:cubicBezTo>
                  <a:cubicBezTo>
                    <a:pt x="43066" y="33489"/>
                    <a:pt x="43040" y="33483"/>
                    <a:pt x="43017" y="33474"/>
                  </a:cubicBezTo>
                  <a:cubicBezTo>
                    <a:pt x="42970" y="33462"/>
                    <a:pt x="42921" y="33447"/>
                    <a:pt x="42878" y="33447"/>
                  </a:cubicBezTo>
                  <a:cubicBezTo>
                    <a:pt x="42828" y="33447"/>
                    <a:pt x="42790" y="33466"/>
                    <a:pt x="42766" y="33502"/>
                  </a:cubicBezTo>
                  <a:cubicBezTo>
                    <a:pt x="42738" y="33539"/>
                    <a:pt x="42738" y="33586"/>
                    <a:pt x="42738" y="33626"/>
                  </a:cubicBezTo>
                  <a:cubicBezTo>
                    <a:pt x="42741" y="33641"/>
                    <a:pt x="42741" y="33656"/>
                    <a:pt x="42738" y="33671"/>
                  </a:cubicBezTo>
                  <a:cubicBezTo>
                    <a:pt x="42728" y="33794"/>
                    <a:pt x="42610" y="33881"/>
                    <a:pt x="42483" y="33956"/>
                  </a:cubicBezTo>
                  <a:cubicBezTo>
                    <a:pt x="42106" y="34181"/>
                    <a:pt x="41678" y="34438"/>
                    <a:pt x="41215" y="34518"/>
                  </a:cubicBezTo>
                  <a:lnTo>
                    <a:pt x="41200" y="34520"/>
                  </a:lnTo>
                  <a:lnTo>
                    <a:pt x="41196" y="34535"/>
                  </a:lnTo>
                  <a:cubicBezTo>
                    <a:pt x="41192" y="34546"/>
                    <a:pt x="41189" y="34556"/>
                    <a:pt x="41185" y="34567"/>
                  </a:cubicBezTo>
                  <a:cubicBezTo>
                    <a:pt x="41153" y="34526"/>
                    <a:pt x="41106" y="34488"/>
                    <a:pt x="41031" y="34486"/>
                  </a:cubicBezTo>
                  <a:lnTo>
                    <a:pt x="41027" y="34486"/>
                  </a:lnTo>
                  <a:cubicBezTo>
                    <a:pt x="40913" y="34299"/>
                    <a:pt x="40737" y="34175"/>
                    <a:pt x="40545" y="34141"/>
                  </a:cubicBezTo>
                  <a:cubicBezTo>
                    <a:pt x="40463" y="34128"/>
                    <a:pt x="40377" y="34126"/>
                    <a:pt x="40311" y="34126"/>
                  </a:cubicBezTo>
                  <a:cubicBezTo>
                    <a:pt x="40279" y="34126"/>
                    <a:pt x="40247" y="34126"/>
                    <a:pt x="40215" y="34128"/>
                  </a:cubicBezTo>
                  <a:lnTo>
                    <a:pt x="40118" y="34128"/>
                  </a:lnTo>
                  <a:cubicBezTo>
                    <a:pt x="39891" y="34128"/>
                    <a:pt x="39735" y="34100"/>
                    <a:pt x="39640" y="33961"/>
                  </a:cubicBezTo>
                  <a:cubicBezTo>
                    <a:pt x="39615" y="33924"/>
                    <a:pt x="39598" y="33881"/>
                    <a:pt x="39580" y="33836"/>
                  </a:cubicBezTo>
                  <a:cubicBezTo>
                    <a:pt x="39557" y="33779"/>
                    <a:pt x="39533" y="33719"/>
                    <a:pt x="39490" y="33671"/>
                  </a:cubicBezTo>
                  <a:cubicBezTo>
                    <a:pt x="39437" y="33611"/>
                    <a:pt x="39366" y="33579"/>
                    <a:pt x="39295" y="33549"/>
                  </a:cubicBezTo>
                  <a:cubicBezTo>
                    <a:pt x="39253" y="33530"/>
                    <a:pt x="39208" y="33511"/>
                    <a:pt x="39169" y="33485"/>
                  </a:cubicBezTo>
                  <a:cubicBezTo>
                    <a:pt x="39058" y="33410"/>
                    <a:pt x="39000" y="33288"/>
                    <a:pt x="38938" y="33157"/>
                  </a:cubicBezTo>
                  <a:cubicBezTo>
                    <a:pt x="38869" y="33018"/>
                    <a:pt x="38801" y="32872"/>
                    <a:pt x="38661" y="32795"/>
                  </a:cubicBezTo>
                  <a:cubicBezTo>
                    <a:pt x="38597" y="32759"/>
                    <a:pt x="38526" y="32742"/>
                    <a:pt x="38443" y="32742"/>
                  </a:cubicBezTo>
                  <a:cubicBezTo>
                    <a:pt x="38288" y="32742"/>
                    <a:pt x="38123" y="32806"/>
                    <a:pt x="37978" y="32866"/>
                  </a:cubicBezTo>
                  <a:lnTo>
                    <a:pt x="37961" y="32872"/>
                  </a:lnTo>
                  <a:cubicBezTo>
                    <a:pt x="37839" y="32922"/>
                    <a:pt x="37678" y="32977"/>
                    <a:pt x="37519" y="32977"/>
                  </a:cubicBezTo>
                  <a:cubicBezTo>
                    <a:pt x="37464" y="32977"/>
                    <a:pt x="37412" y="32971"/>
                    <a:pt x="37365" y="32956"/>
                  </a:cubicBezTo>
                  <a:cubicBezTo>
                    <a:pt x="37256" y="32928"/>
                    <a:pt x="37153" y="32849"/>
                    <a:pt x="37097" y="32750"/>
                  </a:cubicBezTo>
                  <a:cubicBezTo>
                    <a:pt x="37067" y="32699"/>
                    <a:pt x="37037" y="32615"/>
                    <a:pt x="37065" y="32523"/>
                  </a:cubicBezTo>
                  <a:lnTo>
                    <a:pt x="37069" y="32510"/>
                  </a:lnTo>
                  <a:lnTo>
                    <a:pt x="37063" y="32502"/>
                  </a:lnTo>
                  <a:cubicBezTo>
                    <a:pt x="37033" y="32452"/>
                    <a:pt x="36986" y="32429"/>
                    <a:pt x="36926" y="32429"/>
                  </a:cubicBezTo>
                  <a:cubicBezTo>
                    <a:pt x="36832" y="32429"/>
                    <a:pt x="36716" y="32497"/>
                    <a:pt x="36656" y="32590"/>
                  </a:cubicBezTo>
                  <a:cubicBezTo>
                    <a:pt x="36639" y="32615"/>
                    <a:pt x="36622" y="32643"/>
                    <a:pt x="36607" y="32671"/>
                  </a:cubicBezTo>
                  <a:cubicBezTo>
                    <a:pt x="36547" y="32769"/>
                    <a:pt x="36487" y="32874"/>
                    <a:pt x="36382" y="32896"/>
                  </a:cubicBezTo>
                  <a:cubicBezTo>
                    <a:pt x="36369" y="32899"/>
                    <a:pt x="36356" y="32900"/>
                    <a:pt x="36343" y="32900"/>
                  </a:cubicBezTo>
                  <a:cubicBezTo>
                    <a:pt x="36239" y="32900"/>
                    <a:pt x="36133" y="32809"/>
                    <a:pt x="36026" y="32632"/>
                  </a:cubicBezTo>
                  <a:lnTo>
                    <a:pt x="35377" y="31555"/>
                  </a:lnTo>
                  <a:cubicBezTo>
                    <a:pt x="35317" y="31454"/>
                    <a:pt x="35255" y="31351"/>
                    <a:pt x="35229" y="31238"/>
                  </a:cubicBezTo>
                  <a:cubicBezTo>
                    <a:pt x="35225" y="31216"/>
                    <a:pt x="35223" y="31195"/>
                    <a:pt x="35218" y="31173"/>
                  </a:cubicBezTo>
                  <a:cubicBezTo>
                    <a:pt x="35210" y="31116"/>
                    <a:pt x="35201" y="31058"/>
                    <a:pt x="35169" y="31004"/>
                  </a:cubicBezTo>
                  <a:cubicBezTo>
                    <a:pt x="35130" y="30938"/>
                    <a:pt x="35066" y="30899"/>
                    <a:pt x="35004" y="30861"/>
                  </a:cubicBezTo>
                  <a:cubicBezTo>
                    <a:pt x="34953" y="30828"/>
                    <a:pt x="34905" y="30798"/>
                    <a:pt x="34871" y="30756"/>
                  </a:cubicBezTo>
                  <a:cubicBezTo>
                    <a:pt x="34822" y="30696"/>
                    <a:pt x="34807" y="30616"/>
                    <a:pt x="34790" y="30531"/>
                  </a:cubicBezTo>
                  <a:cubicBezTo>
                    <a:pt x="34773" y="30441"/>
                    <a:pt x="34756" y="30349"/>
                    <a:pt x="34691" y="30278"/>
                  </a:cubicBezTo>
                  <a:cubicBezTo>
                    <a:pt x="34618" y="30192"/>
                    <a:pt x="34507" y="30164"/>
                    <a:pt x="34400" y="30136"/>
                  </a:cubicBezTo>
                  <a:cubicBezTo>
                    <a:pt x="34282" y="30104"/>
                    <a:pt x="34173" y="30076"/>
                    <a:pt x="34121" y="29984"/>
                  </a:cubicBezTo>
                  <a:cubicBezTo>
                    <a:pt x="34085" y="29918"/>
                    <a:pt x="34089" y="29830"/>
                    <a:pt x="34091" y="29746"/>
                  </a:cubicBezTo>
                  <a:cubicBezTo>
                    <a:pt x="34096" y="29631"/>
                    <a:pt x="34100" y="29513"/>
                    <a:pt x="34006" y="29440"/>
                  </a:cubicBezTo>
                  <a:cubicBezTo>
                    <a:pt x="33971" y="29414"/>
                    <a:pt x="33931" y="29402"/>
                    <a:pt x="33886" y="29402"/>
                  </a:cubicBezTo>
                  <a:cubicBezTo>
                    <a:pt x="33774" y="29402"/>
                    <a:pt x="33659" y="29479"/>
                    <a:pt x="33581" y="29537"/>
                  </a:cubicBezTo>
                  <a:cubicBezTo>
                    <a:pt x="33140" y="29871"/>
                    <a:pt x="32624" y="30115"/>
                    <a:pt x="32084" y="30246"/>
                  </a:cubicBezTo>
                  <a:lnTo>
                    <a:pt x="31964" y="29877"/>
                  </a:lnTo>
                  <a:lnTo>
                    <a:pt x="31938" y="29886"/>
                  </a:lnTo>
                  <a:cubicBezTo>
                    <a:pt x="31889" y="29901"/>
                    <a:pt x="31837" y="29907"/>
                    <a:pt x="31786" y="29907"/>
                  </a:cubicBezTo>
                  <a:cubicBezTo>
                    <a:pt x="31576" y="29907"/>
                    <a:pt x="31377" y="29789"/>
                    <a:pt x="31289" y="29611"/>
                  </a:cubicBezTo>
                  <a:lnTo>
                    <a:pt x="31285" y="29603"/>
                  </a:lnTo>
                  <a:lnTo>
                    <a:pt x="31278" y="29599"/>
                  </a:lnTo>
                  <a:cubicBezTo>
                    <a:pt x="31242" y="29579"/>
                    <a:pt x="31203" y="29571"/>
                    <a:pt x="31158" y="29571"/>
                  </a:cubicBezTo>
                  <a:cubicBezTo>
                    <a:pt x="31068" y="29571"/>
                    <a:pt x="30976" y="29614"/>
                    <a:pt x="30884" y="29656"/>
                  </a:cubicBezTo>
                  <a:cubicBezTo>
                    <a:pt x="30800" y="29697"/>
                    <a:pt x="30710" y="29740"/>
                    <a:pt x="30631" y="29740"/>
                  </a:cubicBezTo>
                  <a:cubicBezTo>
                    <a:pt x="30599" y="29740"/>
                    <a:pt x="30569" y="29734"/>
                    <a:pt x="30541" y="29719"/>
                  </a:cubicBezTo>
                  <a:cubicBezTo>
                    <a:pt x="30404" y="29650"/>
                    <a:pt x="30419" y="29477"/>
                    <a:pt x="30434" y="29294"/>
                  </a:cubicBezTo>
                  <a:cubicBezTo>
                    <a:pt x="30438" y="29230"/>
                    <a:pt x="30445" y="29164"/>
                    <a:pt x="30443" y="29102"/>
                  </a:cubicBezTo>
                  <a:cubicBezTo>
                    <a:pt x="30434" y="28851"/>
                    <a:pt x="30254" y="28602"/>
                    <a:pt x="29982" y="28463"/>
                  </a:cubicBezTo>
                  <a:cubicBezTo>
                    <a:pt x="29738" y="28339"/>
                    <a:pt x="29453" y="28307"/>
                    <a:pt x="29202" y="28279"/>
                  </a:cubicBezTo>
                  <a:cubicBezTo>
                    <a:pt x="29134" y="28270"/>
                    <a:pt x="29067" y="28264"/>
                    <a:pt x="29003" y="28264"/>
                  </a:cubicBezTo>
                  <a:cubicBezTo>
                    <a:pt x="28907" y="28264"/>
                    <a:pt x="28827" y="28279"/>
                    <a:pt x="28759" y="28311"/>
                  </a:cubicBezTo>
                  <a:cubicBezTo>
                    <a:pt x="28658" y="28358"/>
                    <a:pt x="28583" y="28442"/>
                    <a:pt x="28512" y="28523"/>
                  </a:cubicBezTo>
                  <a:cubicBezTo>
                    <a:pt x="28478" y="28562"/>
                    <a:pt x="28444" y="28600"/>
                    <a:pt x="28407" y="28637"/>
                  </a:cubicBezTo>
                  <a:cubicBezTo>
                    <a:pt x="28165" y="28862"/>
                    <a:pt x="27818" y="28913"/>
                    <a:pt x="27482" y="28964"/>
                  </a:cubicBezTo>
                  <a:lnTo>
                    <a:pt x="27462" y="28969"/>
                  </a:lnTo>
                  <a:cubicBezTo>
                    <a:pt x="26884" y="29054"/>
                    <a:pt x="26303" y="29177"/>
                    <a:pt x="25740" y="29294"/>
                  </a:cubicBezTo>
                  <a:cubicBezTo>
                    <a:pt x="25579" y="29329"/>
                    <a:pt x="25410" y="29397"/>
                    <a:pt x="25245" y="29466"/>
                  </a:cubicBezTo>
                  <a:cubicBezTo>
                    <a:pt x="25084" y="29532"/>
                    <a:pt x="24917" y="29601"/>
                    <a:pt x="24761" y="29633"/>
                  </a:cubicBezTo>
                  <a:lnTo>
                    <a:pt x="24752" y="29635"/>
                  </a:lnTo>
                  <a:lnTo>
                    <a:pt x="24746" y="29644"/>
                  </a:lnTo>
                  <a:cubicBezTo>
                    <a:pt x="24682" y="29727"/>
                    <a:pt x="24585" y="29768"/>
                    <a:pt x="24448" y="29768"/>
                  </a:cubicBezTo>
                  <a:cubicBezTo>
                    <a:pt x="24343" y="29768"/>
                    <a:pt x="24221" y="29744"/>
                    <a:pt x="24062" y="29693"/>
                  </a:cubicBezTo>
                  <a:cubicBezTo>
                    <a:pt x="23972" y="29665"/>
                    <a:pt x="23837" y="29629"/>
                    <a:pt x="23705" y="29629"/>
                  </a:cubicBezTo>
                  <a:cubicBezTo>
                    <a:pt x="23527" y="29629"/>
                    <a:pt x="23400" y="29691"/>
                    <a:pt x="23332" y="29809"/>
                  </a:cubicBezTo>
                  <a:cubicBezTo>
                    <a:pt x="23257" y="29956"/>
                    <a:pt x="23342" y="30147"/>
                    <a:pt x="23561" y="30319"/>
                  </a:cubicBezTo>
                  <a:cubicBezTo>
                    <a:pt x="23700" y="30428"/>
                    <a:pt x="23852" y="30569"/>
                    <a:pt x="23831" y="30723"/>
                  </a:cubicBezTo>
                  <a:cubicBezTo>
                    <a:pt x="23727" y="30681"/>
                    <a:pt x="23612" y="30638"/>
                    <a:pt x="23489" y="30638"/>
                  </a:cubicBezTo>
                  <a:cubicBezTo>
                    <a:pt x="23476" y="30638"/>
                    <a:pt x="23463" y="30639"/>
                    <a:pt x="23450" y="30640"/>
                  </a:cubicBezTo>
                  <a:cubicBezTo>
                    <a:pt x="23308" y="30651"/>
                    <a:pt x="23150" y="30747"/>
                    <a:pt x="23133" y="30906"/>
                  </a:cubicBezTo>
                  <a:cubicBezTo>
                    <a:pt x="23128" y="30938"/>
                    <a:pt x="23133" y="30968"/>
                    <a:pt x="23135" y="30998"/>
                  </a:cubicBezTo>
                  <a:cubicBezTo>
                    <a:pt x="23137" y="31034"/>
                    <a:pt x="23141" y="31068"/>
                    <a:pt x="23133" y="31101"/>
                  </a:cubicBezTo>
                  <a:cubicBezTo>
                    <a:pt x="23122" y="31141"/>
                    <a:pt x="23096" y="31175"/>
                    <a:pt x="23066" y="31212"/>
                  </a:cubicBezTo>
                  <a:cubicBezTo>
                    <a:pt x="23051" y="31233"/>
                    <a:pt x="23036" y="31255"/>
                    <a:pt x="23021" y="31276"/>
                  </a:cubicBezTo>
                  <a:cubicBezTo>
                    <a:pt x="22953" y="31390"/>
                    <a:pt x="22957" y="31546"/>
                    <a:pt x="23028" y="31658"/>
                  </a:cubicBezTo>
                  <a:lnTo>
                    <a:pt x="22646" y="31838"/>
                  </a:lnTo>
                  <a:lnTo>
                    <a:pt x="22646" y="32133"/>
                  </a:lnTo>
                  <a:lnTo>
                    <a:pt x="22655" y="32142"/>
                  </a:lnTo>
                  <a:cubicBezTo>
                    <a:pt x="22755" y="32240"/>
                    <a:pt x="22893" y="32287"/>
                    <a:pt x="23025" y="32330"/>
                  </a:cubicBezTo>
                  <a:cubicBezTo>
                    <a:pt x="23152" y="32373"/>
                    <a:pt x="23272" y="32414"/>
                    <a:pt x="23364" y="32497"/>
                  </a:cubicBezTo>
                  <a:cubicBezTo>
                    <a:pt x="23467" y="32590"/>
                    <a:pt x="23512" y="32740"/>
                    <a:pt x="23484" y="32896"/>
                  </a:cubicBezTo>
                  <a:cubicBezTo>
                    <a:pt x="23458" y="33052"/>
                    <a:pt x="23366" y="33177"/>
                    <a:pt x="23242" y="33230"/>
                  </a:cubicBezTo>
                  <a:lnTo>
                    <a:pt x="23231" y="33230"/>
                  </a:lnTo>
                  <a:cubicBezTo>
                    <a:pt x="23096" y="33230"/>
                    <a:pt x="22972" y="33114"/>
                    <a:pt x="22965" y="32982"/>
                  </a:cubicBezTo>
                  <a:lnTo>
                    <a:pt x="22963" y="32945"/>
                  </a:lnTo>
                  <a:lnTo>
                    <a:pt x="22132" y="33224"/>
                  </a:lnTo>
                  <a:cubicBezTo>
                    <a:pt x="22066" y="33119"/>
                    <a:pt x="22023" y="33001"/>
                    <a:pt x="22006" y="32877"/>
                  </a:cubicBezTo>
                  <a:lnTo>
                    <a:pt x="22001" y="32840"/>
                  </a:lnTo>
                  <a:lnTo>
                    <a:pt x="21967" y="32857"/>
                  </a:lnTo>
                  <a:cubicBezTo>
                    <a:pt x="21918" y="32879"/>
                    <a:pt x="21864" y="32892"/>
                    <a:pt x="21806" y="32892"/>
                  </a:cubicBezTo>
                  <a:cubicBezTo>
                    <a:pt x="21628" y="32892"/>
                    <a:pt x="21464" y="32784"/>
                    <a:pt x="21404" y="32632"/>
                  </a:cubicBezTo>
                  <a:lnTo>
                    <a:pt x="21395" y="32609"/>
                  </a:lnTo>
                  <a:lnTo>
                    <a:pt x="20617" y="32836"/>
                  </a:lnTo>
                  <a:lnTo>
                    <a:pt x="20547" y="32639"/>
                  </a:lnTo>
                  <a:lnTo>
                    <a:pt x="20529" y="32637"/>
                  </a:lnTo>
                  <a:cubicBezTo>
                    <a:pt x="20482" y="32628"/>
                    <a:pt x="20433" y="32626"/>
                    <a:pt x="20384" y="32626"/>
                  </a:cubicBezTo>
                  <a:cubicBezTo>
                    <a:pt x="20129" y="32626"/>
                    <a:pt x="19882" y="32725"/>
                    <a:pt x="19702" y="32898"/>
                  </a:cubicBezTo>
                  <a:cubicBezTo>
                    <a:pt x="19679" y="32919"/>
                    <a:pt x="19655" y="32945"/>
                    <a:pt x="19632" y="32969"/>
                  </a:cubicBezTo>
                  <a:cubicBezTo>
                    <a:pt x="19570" y="33035"/>
                    <a:pt x="19512" y="33097"/>
                    <a:pt x="19435" y="33134"/>
                  </a:cubicBezTo>
                  <a:cubicBezTo>
                    <a:pt x="19407" y="33147"/>
                    <a:pt x="19372" y="33153"/>
                    <a:pt x="19338" y="33153"/>
                  </a:cubicBezTo>
                  <a:cubicBezTo>
                    <a:pt x="19267" y="33153"/>
                    <a:pt x="19186" y="33121"/>
                    <a:pt x="19171" y="33048"/>
                  </a:cubicBezTo>
                  <a:lnTo>
                    <a:pt x="19162" y="33014"/>
                  </a:lnTo>
                  <a:lnTo>
                    <a:pt x="19132" y="33031"/>
                  </a:lnTo>
                  <a:cubicBezTo>
                    <a:pt x="19062" y="33066"/>
                    <a:pt x="18981" y="33084"/>
                    <a:pt x="18901" y="33084"/>
                  </a:cubicBezTo>
                  <a:cubicBezTo>
                    <a:pt x="18878" y="33084"/>
                    <a:pt x="18856" y="33083"/>
                    <a:pt x="18835" y="33080"/>
                  </a:cubicBezTo>
                  <a:lnTo>
                    <a:pt x="18837" y="32722"/>
                  </a:lnTo>
                  <a:lnTo>
                    <a:pt x="18798" y="32722"/>
                  </a:lnTo>
                  <a:cubicBezTo>
                    <a:pt x="18608" y="32722"/>
                    <a:pt x="18436" y="32607"/>
                    <a:pt x="18269" y="32495"/>
                  </a:cubicBezTo>
                  <a:cubicBezTo>
                    <a:pt x="18248" y="32480"/>
                    <a:pt x="18226" y="32465"/>
                    <a:pt x="18205" y="32450"/>
                  </a:cubicBezTo>
                  <a:cubicBezTo>
                    <a:pt x="17838" y="32208"/>
                    <a:pt x="17440" y="32073"/>
                    <a:pt x="17086" y="32073"/>
                  </a:cubicBezTo>
                  <a:cubicBezTo>
                    <a:pt x="16917" y="32073"/>
                    <a:pt x="16759" y="32103"/>
                    <a:pt x="16613" y="32161"/>
                  </a:cubicBezTo>
                  <a:cubicBezTo>
                    <a:pt x="16566" y="32180"/>
                    <a:pt x="16519" y="32202"/>
                    <a:pt x="16476" y="32223"/>
                  </a:cubicBezTo>
                  <a:cubicBezTo>
                    <a:pt x="16371" y="32270"/>
                    <a:pt x="16272" y="32317"/>
                    <a:pt x="16165" y="32328"/>
                  </a:cubicBezTo>
                  <a:cubicBezTo>
                    <a:pt x="16135" y="32331"/>
                    <a:pt x="16105" y="32332"/>
                    <a:pt x="16075" y="32332"/>
                  </a:cubicBezTo>
                  <a:cubicBezTo>
                    <a:pt x="16053" y="32332"/>
                    <a:pt x="16032" y="32331"/>
                    <a:pt x="16011" y="32330"/>
                  </a:cubicBezTo>
                  <a:cubicBezTo>
                    <a:pt x="15983" y="32328"/>
                    <a:pt x="15955" y="32326"/>
                    <a:pt x="15927" y="32326"/>
                  </a:cubicBezTo>
                  <a:cubicBezTo>
                    <a:pt x="15859" y="32326"/>
                    <a:pt x="15779" y="32332"/>
                    <a:pt x="15707" y="32375"/>
                  </a:cubicBezTo>
                  <a:cubicBezTo>
                    <a:pt x="15619" y="32429"/>
                    <a:pt x="15570" y="32519"/>
                    <a:pt x="15520" y="32607"/>
                  </a:cubicBezTo>
                  <a:cubicBezTo>
                    <a:pt x="15471" y="32699"/>
                    <a:pt x="15426" y="32782"/>
                    <a:pt x="15342" y="32823"/>
                  </a:cubicBezTo>
                  <a:cubicBezTo>
                    <a:pt x="15304" y="32842"/>
                    <a:pt x="15257" y="32851"/>
                    <a:pt x="15192" y="32851"/>
                  </a:cubicBezTo>
                  <a:cubicBezTo>
                    <a:pt x="15167" y="32851"/>
                    <a:pt x="15139" y="32849"/>
                    <a:pt x="15111" y="32849"/>
                  </a:cubicBezTo>
                  <a:cubicBezTo>
                    <a:pt x="15083" y="32847"/>
                    <a:pt x="15053" y="32844"/>
                    <a:pt x="15025" y="32844"/>
                  </a:cubicBezTo>
                  <a:cubicBezTo>
                    <a:pt x="14972" y="32844"/>
                    <a:pt x="14899" y="32851"/>
                    <a:pt x="14837" y="32889"/>
                  </a:cubicBezTo>
                  <a:cubicBezTo>
                    <a:pt x="14698" y="32973"/>
                    <a:pt x="14683" y="33159"/>
                    <a:pt x="14687" y="33264"/>
                  </a:cubicBezTo>
                  <a:cubicBezTo>
                    <a:pt x="14689" y="33294"/>
                    <a:pt x="14691" y="33324"/>
                    <a:pt x="14693" y="33354"/>
                  </a:cubicBezTo>
                  <a:cubicBezTo>
                    <a:pt x="14700" y="33459"/>
                    <a:pt x="14706" y="33556"/>
                    <a:pt x="14674" y="33646"/>
                  </a:cubicBezTo>
                  <a:cubicBezTo>
                    <a:pt x="14642" y="33729"/>
                    <a:pt x="14554" y="33796"/>
                    <a:pt x="14475" y="33796"/>
                  </a:cubicBezTo>
                  <a:cubicBezTo>
                    <a:pt x="14447" y="33796"/>
                    <a:pt x="14423" y="33787"/>
                    <a:pt x="14402" y="33772"/>
                  </a:cubicBezTo>
                  <a:cubicBezTo>
                    <a:pt x="14348" y="33731"/>
                    <a:pt x="14335" y="33663"/>
                    <a:pt x="14320" y="33588"/>
                  </a:cubicBezTo>
                  <a:cubicBezTo>
                    <a:pt x="14312" y="33543"/>
                    <a:pt x="14303" y="33498"/>
                    <a:pt x="14286" y="33455"/>
                  </a:cubicBezTo>
                  <a:cubicBezTo>
                    <a:pt x="14233" y="33331"/>
                    <a:pt x="14091" y="33252"/>
                    <a:pt x="13928" y="33252"/>
                  </a:cubicBezTo>
                  <a:cubicBezTo>
                    <a:pt x="13883" y="33252"/>
                    <a:pt x="13843" y="33258"/>
                    <a:pt x="13802" y="33269"/>
                  </a:cubicBezTo>
                  <a:cubicBezTo>
                    <a:pt x="13622" y="33318"/>
                    <a:pt x="13481" y="33451"/>
                    <a:pt x="13356" y="33566"/>
                  </a:cubicBezTo>
                  <a:lnTo>
                    <a:pt x="13348" y="33573"/>
                  </a:lnTo>
                  <a:lnTo>
                    <a:pt x="13341" y="34119"/>
                  </a:lnTo>
                  <a:cubicBezTo>
                    <a:pt x="13296" y="34126"/>
                    <a:pt x="13256" y="34149"/>
                    <a:pt x="13221" y="34186"/>
                  </a:cubicBezTo>
                  <a:cubicBezTo>
                    <a:pt x="13170" y="34241"/>
                    <a:pt x="13140" y="34325"/>
                    <a:pt x="13146" y="34402"/>
                  </a:cubicBezTo>
                  <a:cubicBezTo>
                    <a:pt x="13157" y="34520"/>
                    <a:pt x="13226" y="34623"/>
                    <a:pt x="13288" y="34708"/>
                  </a:cubicBezTo>
                  <a:cubicBezTo>
                    <a:pt x="13159" y="34771"/>
                    <a:pt x="13052" y="34871"/>
                    <a:pt x="12984" y="34998"/>
                  </a:cubicBezTo>
                  <a:lnTo>
                    <a:pt x="12956" y="35049"/>
                  </a:lnTo>
                  <a:lnTo>
                    <a:pt x="12956" y="35049"/>
                  </a:lnTo>
                  <a:lnTo>
                    <a:pt x="13014" y="35036"/>
                  </a:lnTo>
                  <a:cubicBezTo>
                    <a:pt x="13028" y="35033"/>
                    <a:pt x="13042" y="35032"/>
                    <a:pt x="13056" y="35032"/>
                  </a:cubicBezTo>
                  <a:cubicBezTo>
                    <a:pt x="13209" y="35032"/>
                    <a:pt x="13339" y="35208"/>
                    <a:pt x="13408" y="35381"/>
                  </a:cubicBezTo>
                  <a:cubicBezTo>
                    <a:pt x="13481" y="35568"/>
                    <a:pt x="13573" y="35799"/>
                    <a:pt x="13781" y="35842"/>
                  </a:cubicBezTo>
                  <a:cubicBezTo>
                    <a:pt x="13815" y="35850"/>
                    <a:pt x="13847" y="35850"/>
                    <a:pt x="13875" y="35850"/>
                  </a:cubicBezTo>
                  <a:lnTo>
                    <a:pt x="13939" y="35850"/>
                  </a:lnTo>
                  <a:cubicBezTo>
                    <a:pt x="13969" y="35850"/>
                    <a:pt x="14006" y="35850"/>
                    <a:pt x="14038" y="35861"/>
                  </a:cubicBezTo>
                  <a:cubicBezTo>
                    <a:pt x="14177" y="35900"/>
                    <a:pt x="14241" y="36062"/>
                    <a:pt x="14299" y="36208"/>
                  </a:cubicBezTo>
                  <a:lnTo>
                    <a:pt x="14310" y="36240"/>
                  </a:lnTo>
                  <a:cubicBezTo>
                    <a:pt x="14367" y="36381"/>
                    <a:pt x="14487" y="36550"/>
                    <a:pt x="14645" y="36550"/>
                  </a:cubicBezTo>
                  <a:cubicBezTo>
                    <a:pt x="14652" y="36550"/>
                    <a:pt x="14660" y="36550"/>
                    <a:pt x="14668" y="36549"/>
                  </a:cubicBezTo>
                  <a:lnTo>
                    <a:pt x="14668" y="36549"/>
                  </a:lnTo>
                  <a:cubicBezTo>
                    <a:pt x="14620" y="36772"/>
                    <a:pt x="14599" y="37001"/>
                    <a:pt x="14605" y="37232"/>
                  </a:cubicBezTo>
                  <a:cubicBezTo>
                    <a:pt x="14123" y="37399"/>
                    <a:pt x="13753" y="37768"/>
                    <a:pt x="13352" y="38194"/>
                  </a:cubicBezTo>
                  <a:cubicBezTo>
                    <a:pt x="13236" y="38319"/>
                    <a:pt x="13116" y="38464"/>
                    <a:pt x="13131" y="38636"/>
                  </a:cubicBezTo>
                  <a:cubicBezTo>
                    <a:pt x="13146" y="38775"/>
                    <a:pt x="13245" y="38876"/>
                    <a:pt x="13341" y="38972"/>
                  </a:cubicBezTo>
                  <a:cubicBezTo>
                    <a:pt x="13403" y="39032"/>
                    <a:pt x="13466" y="39096"/>
                    <a:pt x="13504" y="39167"/>
                  </a:cubicBezTo>
                  <a:cubicBezTo>
                    <a:pt x="13586" y="39308"/>
                    <a:pt x="13577" y="39473"/>
                    <a:pt x="13568" y="39649"/>
                  </a:cubicBezTo>
                  <a:cubicBezTo>
                    <a:pt x="13560" y="39823"/>
                    <a:pt x="13549" y="40000"/>
                    <a:pt x="13631" y="40152"/>
                  </a:cubicBezTo>
                  <a:cubicBezTo>
                    <a:pt x="13654" y="40195"/>
                    <a:pt x="13682" y="40234"/>
                    <a:pt x="13710" y="40272"/>
                  </a:cubicBezTo>
                  <a:cubicBezTo>
                    <a:pt x="13759" y="40341"/>
                    <a:pt x="13806" y="40403"/>
                    <a:pt x="13817" y="40480"/>
                  </a:cubicBezTo>
                  <a:cubicBezTo>
                    <a:pt x="13819" y="40508"/>
                    <a:pt x="13817" y="40536"/>
                    <a:pt x="13817" y="40566"/>
                  </a:cubicBezTo>
                  <a:cubicBezTo>
                    <a:pt x="13813" y="40617"/>
                    <a:pt x="13811" y="40669"/>
                    <a:pt x="13830" y="40716"/>
                  </a:cubicBezTo>
                  <a:cubicBezTo>
                    <a:pt x="13864" y="40797"/>
                    <a:pt x="13941" y="40836"/>
                    <a:pt x="14016" y="40872"/>
                  </a:cubicBezTo>
                  <a:cubicBezTo>
                    <a:pt x="14051" y="40889"/>
                    <a:pt x="14085" y="40907"/>
                    <a:pt x="14115" y="40926"/>
                  </a:cubicBezTo>
                  <a:cubicBezTo>
                    <a:pt x="14200" y="40986"/>
                    <a:pt x="14248" y="41084"/>
                    <a:pt x="14297" y="41187"/>
                  </a:cubicBezTo>
                  <a:cubicBezTo>
                    <a:pt x="14314" y="41222"/>
                    <a:pt x="14331" y="41258"/>
                    <a:pt x="14348" y="41290"/>
                  </a:cubicBezTo>
                  <a:cubicBezTo>
                    <a:pt x="14389" y="41363"/>
                    <a:pt x="14468" y="41384"/>
                    <a:pt x="14539" y="41402"/>
                  </a:cubicBezTo>
                  <a:cubicBezTo>
                    <a:pt x="14603" y="41419"/>
                    <a:pt x="14659" y="41434"/>
                    <a:pt x="14691" y="41479"/>
                  </a:cubicBezTo>
                  <a:lnTo>
                    <a:pt x="14451" y="41639"/>
                  </a:lnTo>
                  <a:cubicBezTo>
                    <a:pt x="14423" y="41659"/>
                    <a:pt x="14393" y="41678"/>
                    <a:pt x="14361" y="41680"/>
                  </a:cubicBezTo>
                  <a:cubicBezTo>
                    <a:pt x="14358" y="41680"/>
                    <a:pt x="14354" y="41680"/>
                    <a:pt x="14350" y="41680"/>
                  </a:cubicBezTo>
                  <a:cubicBezTo>
                    <a:pt x="14326" y="41680"/>
                    <a:pt x="14302" y="41674"/>
                    <a:pt x="14278" y="41665"/>
                  </a:cubicBezTo>
                  <a:cubicBezTo>
                    <a:pt x="14267" y="41663"/>
                    <a:pt x="14256" y="41659"/>
                    <a:pt x="14245" y="41656"/>
                  </a:cubicBezTo>
                  <a:cubicBezTo>
                    <a:pt x="14205" y="41646"/>
                    <a:pt x="14160" y="41641"/>
                    <a:pt x="14106" y="41641"/>
                  </a:cubicBezTo>
                  <a:cubicBezTo>
                    <a:pt x="14074" y="41641"/>
                    <a:pt x="14042" y="41641"/>
                    <a:pt x="14010" y="41644"/>
                  </a:cubicBezTo>
                  <a:cubicBezTo>
                    <a:pt x="13982" y="41646"/>
                    <a:pt x="13954" y="41648"/>
                    <a:pt x="13926" y="41648"/>
                  </a:cubicBezTo>
                  <a:lnTo>
                    <a:pt x="13920" y="41648"/>
                  </a:lnTo>
                  <a:cubicBezTo>
                    <a:pt x="13800" y="41648"/>
                    <a:pt x="13712" y="41616"/>
                    <a:pt x="13665" y="41556"/>
                  </a:cubicBezTo>
                  <a:cubicBezTo>
                    <a:pt x="13656" y="41547"/>
                    <a:pt x="13650" y="41537"/>
                    <a:pt x="13643" y="41528"/>
                  </a:cubicBezTo>
                  <a:cubicBezTo>
                    <a:pt x="13626" y="41502"/>
                    <a:pt x="13609" y="41477"/>
                    <a:pt x="13581" y="41459"/>
                  </a:cubicBezTo>
                  <a:cubicBezTo>
                    <a:pt x="13547" y="41438"/>
                    <a:pt x="13504" y="41436"/>
                    <a:pt x="13470" y="41436"/>
                  </a:cubicBezTo>
                  <a:lnTo>
                    <a:pt x="13431" y="41436"/>
                  </a:lnTo>
                  <a:cubicBezTo>
                    <a:pt x="13326" y="41436"/>
                    <a:pt x="13219" y="41427"/>
                    <a:pt x="13104" y="41412"/>
                  </a:cubicBezTo>
                  <a:cubicBezTo>
                    <a:pt x="13099" y="41384"/>
                    <a:pt x="13093" y="41357"/>
                    <a:pt x="13086" y="41331"/>
                  </a:cubicBezTo>
                  <a:cubicBezTo>
                    <a:pt x="13080" y="41312"/>
                    <a:pt x="13071" y="41284"/>
                    <a:pt x="13050" y="41262"/>
                  </a:cubicBezTo>
                  <a:cubicBezTo>
                    <a:pt x="13029" y="41243"/>
                    <a:pt x="13003" y="41239"/>
                    <a:pt x="12977" y="41234"/>
                  </a:cubicBezTo>
                  <a:lnTo>
                    <a:pt x="12971" y="41232"/>
                  </a:lnTo>
                  <a:cubicBezTo>
                    <a:pt x="12812" y="41200"/>
                    <a:pt x="12690" y="41044"/>
                    <a:pt x="12699" y="40883"/>
                  </a:cubicBezTo>
                  <a:lnTo>
                    <a:pt x="12699" y="40866"/>
                  </a:lnTo>
                  <a:cubicBezTo>
                    <a:pt x="12701" y="40834"/>
                    <a:pt x="12703" y="40797"/>
                    <a:pt x="12688" y="40765"/>
                  </a:cubicBezTo>
                  <a:cubicBezTo>
                    <a:pt x="12669" y="40727"/>
                    <a:pt x="12630" y="40705"/>
                    <a:pt x="12596" y="40688"/>
                  </a:cubicBezTo>
                  <a:cubicBezTo>
                    <a:pt x="12294" y="40542"/>
                    <a:pt x="11957" y="40463"/>
                    <a:pt x="11623" y="40457"/>
                  </a:cubicBezTo>
                  <a:lnTo>
                    <a:pt x="11593" y="40457"/>
                  </a:lnTo>
                  <a:cubicBezTo>
                    <a:pt x="11495" y="40455"/>
                    <a:pt x="11394" y="40455"/>
                    <a:pt x="11315" y="40403"/>
                  </a:cubicBezTo>
                  <a:cubicBezTo>
                    <a:pt x="11306" y="40397"/>
                    <a:pt x="11295" y="40390"/>
                    <a:pt x="11287" y="40384"/>
                  </a:cubicBezTo>
                  <a:cubicBezTo>
                    <a:pt x="11270" y="40371"/>
                    <a:pt x="11252" y="40356"/>
                    <a:pt x="11231" y="40347"/>
                  </a:cubicBezTo>
                  <a:cubicBezTo>
                    <a:pt x="11201" y="40332"/>
                    <a:pt x="11167" y="40326"/>
                    <a:pt x="11124" y="40326"/>
                  </a:cubicBezTo>
                  <a:cubicBezTo>
                    <a:pt x="11098" y="40326"/>
                    <a:pt x="11072" y="40328"/>
                    <a:pt x="11047" y="40330"/>
                  </a:cubicBezTo>
                  <a:cubicBezTo>
                    <a:pt x="11025" y="40332"/>
                    <a:pt x="11002" y="40335"/>
                    <a:pt x="10978" y="40335"/>
                  </a:cubicBezTo>
                  <a:cubicBezTo>
                    <a:pt x="10933" y="40335"/>
                    <a:pt x="10901" y="40324"/>
                    <a:pt x="10877" y="40305"/>
                  </a:cubicBezTo>
                  <a:cubicBezTo>
                    <a:pt x="10860" y="40287"/>
                    <a:pt x="10847" y="40266"/>
                    <a:pt x="10837" y="40242"/>
                  </a:cubicBezTo>
                  <a:cubicBezTo>
                    <a:pt x="10830" y="40232"/>
                    <a:pt x="10826" y="40221"/>
                    <a:pt x="10820" y="40212"/>
                  </a:cubicBezTo>
                  <a:cubicBezTo>
                    <a:pt x="10708" y="40026"/>
                    <a:pt x="10462" y="39998"/>
                    <a:pt x="10325" y="39998"/>
                  </a:cubicBezTo>
                  <a:lnTo>
                    <a:pt x="10293" y="39998"/>
                  </a:lnTo>
                  <a:cubicBezTo>
                    <a:pt x="10250" y="40000"/>
                    <a:pt x="10205" y="40002"/>
                    <a:pt x="10160" y="40005"/>
                  </a:cubicBezTo>
                  <a:cubicBezTo>
                    <a:pt x="10104" y="40009"/>
                    <a:pt x="10044" y="40013"/>
                    <a:pt x="9986" y="40013"/>
                  </a:cubicBezTo>
                  <a:cubicBezTo>
                    <a:pt x="9888" y="40013"/>
                    <a:pt x="9808" y="40000"/>
                    <a:pt x="9740" y="39975"/>
                  </a:cubicBezTo>
                  <a:cubicBezTo>
                    <a:pt x="9729" y="39970"/>
                    <a:pt x="9718" y="39966"/>
                    <a:pt x="9708" y="39962"/>
                  </a:cubicBezTo>
                  <a:cubicBezTo>
                    <a:pt x="9666" y="39945"/>
                    <a:pt x="9619" y="39929"/>
                    <a:pt x="9575" y="39929"/>
                  </a:cubicBezTo>
                  <a:cubicBezTo>
                    <a:pt x="9559" y="39929"/>
                    <a:pt x="9543" y="39931"/>
                    <a:pt x="9528" y="39936"/>
                  </a:cubicBezTo>
                  <a:cubicBezTo>
                    <a:pt x="9476" y="39953"/>
                    <a:pt x="9442" y="39996"/>
                    <a:pt x="9408" y="40039"/>
                  </a:cubicBezTo>
                  <a:cubicBezTo>
                    <a:pt x="9371" y="40086"/>
                    <a:pt x="9331" y="40131"/>
                    <a:pt x="9281" y="40180"/>
                  </a:cubicBezTo>
                  <a:cubicBezTo>
                    <a:pt x="9076" y="40161"/>
                    <a:pt x="8894" y="40015"/>
                    <a:pt x="8844" y="39825"/>
                  </a:cubicBezTo>
                  <a:lnTo>
                    <a:pt x="8838" y="39795"/>
                  </a:lnTo>
                  <a:lnTo>
                    <a:pt x="8808" y="39808"/>
                  </a:lnTo>
                  <a:cubicBezTo>
                    <a:pt x="8768" y="39823"/>
                    <a:pt x="8727" y="39831"/>
                    <a:pt x="8684" y="39831"/>
                  </a:cubicBezTo>
                  <a:cubicBezTo>
                    <a:pt x="8503" y="39831"/>
                    <a:pt x="8302" y="39689"/>
                    <a:pt x="8090" y="39409"/>
                  </a:cubicBezTo>
                  <a:lnTo>
                    <a:pt x="7968" y="39250"/>
                  </a:lnTo>
                  <a:cubicBezTo>
                    <a:pt x="7863" y="39113"/>
                    <a:pt x="7743" y="38955"/>
                    <a:pt x="7580" y="38858"/>
                  </a:cubicBezTo>
                  <a:cubicBezTo>
                    <a:pt x="7467" y="38790"/>
                    <a:pt x="7336" y="38756"/>
                    <a:pt x="7212" y="38721"/>
                  </a:cubicBezTo>
                  <a:cubicBezTo>
                    <a:pt x="7145" y="38702"/>
                    <a:pt x="7075" y="38683"/>
                    <a:pt x="7010" y="38659"/>
                  </a:cubicBezTo>
                  <a:cubicBezTo>
                    <a:pt x="6927" y="38629"/>
                    <a:pt x="6655" y="38513"/>
                    <a:pt x="6627" y="38278"/>
                  </a:cubicBezTo>
                  <a:cubicBezTo>
                    <a:pt x="6618" y="38214"/>
                    <a:pt x="6644" y="38145"/>
                    <a:pt x="6693" y="38089"/>
                  </a:cubicBezTo>
                  <a:cubicBezTo>
                    <a:pt x="6743" y="38033"/>
                    <a:pt x="6808" y="38001"/>
                    <a:pt x="6868" y="38001"/>
                  </a:cubicBezTo>
                  <a:cubicBezTo>
                    <a:pt x="6903" y="38001"/>
                    <a:pt x="6936" y="38012"/>
                    <a:pt x="6963" y="38036"/>
                  </a:cubicBezTo>
                  <a:lnTo>
                    <a:pt x="7004" y="38070"/>
                  </a:lnTo>
                  <a:lnTo>
                    <a:pt x="7045" y="37549"/>
                  </a:lnTo>
                  <a:lnTo>
                    <a:pt x="7252" y="37500"/>
                  </a:lnTo>
                  <a:cubicBezTo>
                    <a:pt x="7479" y="37444"/>
                    <a:pt x="7610" y="37333"/>
                    <a:pt x="7638" y="37168"/>
                  </a:cubicBezTo>
                  <a:lnTo>
                    <a:pt x="7644" y="37138"/>
                  </a:lnTo>
                  <a:lnTo>
                    <a:pt x="7614" y="37136"/>
                  </a:lnTo>
                  <a:cubicBezTo>
                    <a:pt x="7464" y="37125"/>
                    <a:pt x="7315" y="37082"/>
                    <a:pt x="7180" y="37012"/>
                  </a:cubicBezTo>
                  <a:lnTo>
                    <a:pt x="7182" y="36851"/>
                  </a:lnTo>
                  <a:cubicBezTo>
                    <a:pt x="7207" y="36855"/>
                    <a:pt x="7235" y="36857"/>
                    <a:pt x="7263" y="36857"/>
                  </a:cubicBezTo>
                  <a:cubicBezTo>
                    <a:pt x="7387" y="36857"/>
                    <a:pt x="7514" y="36804"/>
                    <a:pt x="7582" y="36722"/>
                  </a:cubicBezTo>
                  <a:cubicBezTo>
                    <a:pt x="7623" y="36671"/>
                    <a:pt x="7642" y="36613"/>
                    <a:pt x="7638" y="36551"/>
                  </a:cubicBezTo>
                  <a:lnTo>
                    <a:pt x="7998" y="36457"/>
                  </a:lnTo>
                  <a:cubicBezTo>
                    <a:pt x="8062" y="36440"/>
                    <a:pt x="8139" y="36412"/>
                    <a:pt x="8159" y="36341"/>
                  </a:cubicBezTo>
                  <a:cubicBezTo>
                    <a:pt x="8176" y="36279"/>
                    <a:pt x="8135" y="36210"/>
                    <a:pt x="8054" y="36157"/>
                  </a:cubicBezTo>
                  <a:cubicBezTo>
                    <a:pt x="7924" y="36074"/>
                    <a:pt x="7769" y="36028"/>
                    <a:pt x="7615" y="36028"/>
                  </a:cubicBezTo>
                  <a:cubicBezTo>
                    <a:pt x="7593" y="36028"/>
                    <a:pt x="7572" y="36029"/>
                    <a:pt x="7550" y="36030"/>
                  </a:cubicBezTo>
                  <a:cubicBezTo>
                    <a:pt x="7499" y="36032"/>
                    <a:pt x="7445" y="36043"/>
                    <a:pt x="7390" y="36058"/>
                  </a:cubicBezTo>
                  <a:cubicBezTo>
                    <a:pt x="7428" y="35981"/>
                    <a:pt x="7488" y="35928"/>
                    <a:pt x="7557" y="35906"/>
                  </a:cubicBezTo>
                  <a:cubicBezTo>
                    <a:pt x="7569" y="35902"/>
                    <a:pt x="7584" y="35898"/>
                    <a:pt x="7597" y="35895"/>
                  </a:cubicBezTo>
                  <a:cubicBezTo>
                    <a:pt x="7638" y="35885"/>
                    <a:pt x="7685" y="35874"/>
                    <a:pt x="7717" y="35835"/>
                  </a:cubicBezTo>
                  <a:cubicBezTo>
                    <a:pt x="7741" y="35808"/>
                    <a:pt x="7749" y="35778"/>
                    <a:pt x="7756" y="35745"/>
                  </a:cubicBezTo>
                  <a:cubicBezTo>
                    <a:pt x="7762" y="35726"/>
                    <a:pt x="7767" y="35709"/>
                    <a:pt x="7773" y="35692"/>
                  </a:cubicBezTo>
                  <a:cubicBezTo>
                    <a:pt x="7809" y="35623"/>
                    <a:pt x="7896" y="35614"/>
                    <a:pt x="7984" y="35614"/>
                  </a:cubicBezTo>
                  <a:cubicBezTo>
                    <a:pt x="8006" y="35614"/>
                    <a:pt x="8028" y="35614"/>
                    <a:pt x="8049" y="35615"/>
                  </a:cubicBezTo>
                  <a:lnTo>
                    <a:pt x="8101" y="35617"/>
                  </a:lnTo>
                  <a:cubicBezTo>
                    <a:pt x="8247" y="35617"/>
                    <a:pt x="8375" y="35572"/>
                    <a:pt x="8461" y="35488"/>
                  </a:cubicBezTo>
                  <a:cubicBezTo>
                    <a:pt x="8568" y="35388"/>
                    <a:pt x="8600" y="35223"/>
                    <a:pt x="8536" y="35107"/>
                  </a:cubicBezTo>
                  <a:cubicBezTo>
                    <a:pt x="8521" y="35081"/>
                    <a:pt x="8504" y="35058"/>
                    <a:pt x="8486" y="35036"/>
                  </a:cubicBezTo>
                  <a:cubicBezTo>
                    <a:pt x="8467" y="35011"/>
                    <a:pt x="8448" y="34987"/>
                    <a:pt x="8435" y="34961"/>
                  </a:cubicBezTo>
                  <a:cubicBezTo>
                    <a:pt x="8384" y="34843"/>
                    <a:pt x="8469" y="34719"/>
                    <a:pt x="8551" y="34597"/>
                  </a:cubicBezTo>
                  <a:cubicBezTo>
                    <a:pt x="8572" y="34569"/>
                    <a:pt x="8591" y="34539"/>
                    <a:pt x="8609" y="34511"/>
                  </a:cubicBezTo>
                  <a:cubicBezTo>
                    <a:pt x="8684" y="34393"/>
                    <a:pt x="8709" y="34237"/>
                    <a:pt x="8679" y="34115"/>
                  </a:cubicBezTo>
                  <a:cubicBezTo>
                    <a:pt x="8658" y="34029"/>
                    <a:pt x="8609" y="33961"/>
                    <a:pt x="8538" y="33920"/>
                  </a:cubicBezTo>
                  <a:cubicBezTo>
                    <a:pt x="8482" y="33888"/>
                    <a:pt x="8414" y="33873"/>
                    <a:pt x="8324" y="33873"/>
                  </a:cubicBezTo>
                  <a:cubicBezTo>
                    <a:pt x="8276" y="33873"/>
                    <a:pt x="8229" y="33877"/>
                    <a:pt x="8182" y="33881"/>
                  </a:cubicBezTo>
                  <a:cubicBezTo>
                    <a:pt x="8137" y="33886"/>
                    <a:pt x="8094" y="33888"/>
                    <a:pt x="8052" y="33888"/>
                  </a:cubicBezTo>
                  <a:cubicBezTo>
                    <a:pt x="7947" y="33888"/>
                    <a:pt x="7882" y="33864"/>
                    <a:pt x="7837" y="33809"/>
                  </a:cubicBezTo>
                  <a:cubicBezTo>
                    <a:pt x="7820" y="33789"/>
                    <a:pt x="7807" y="33764"/>
                    <a:pt x="7792" y="33738"/>
                  </a:cubicBezTo>
                  <a:cubicBezTo>
                    <a:pt x="7779" y="33712"/>
                    <a:pt x="7767" y="33686"/>
                    <a:pt x="7749" y="33663"/>
                  </a:cubicBezTo>
                  <a:cubicBezTo>
                    <a:pt x="7685" y="33581"/>
                    <a:pt x="7576" y="33539"/>
                    <a:pt x="7411" y="33534"/>
                  </a:cubicBezTo>
                  <a:cubicBezTo>
                    <a:pt x="7394" y="33532"/>
                    <a:pt x="7375" y="33532"/>
                    <a:pt x="7357" y="33532"/>
                  </a:cubicBezTo>
                  <a:cubicBezTo>
                    <a:pt x="7261" y="33532"/>
                    <a:pt x="7162" y="33530"/>
                    <a:pt x="7081" y="33487"/>
                  </a:cubicBezTo>
                  <a:cubicBezTo>
                    <a:pt x="7027" y="33459"/>
                    <a:pt x="6982" y="33402"/>
                    <a:pt x="6972" y="33344"/>
                  </a:cubicBezTo>
                  <a:cubicBezTo>
                    <a:pt x="6965" y="33316"/>
                    <a:pt x="6965" y="33273"/>
                    <a:pt x="6993" y="33239"/>
                  </a:cubicBezTo>
                  <a:lnTo>
                    <a:pt x="7023" y="33202"/>
                  </a:lnTo>
                  <a:lnTo>
                    <a:pt x="6978" y="33196"/>
                  </a:lnTo>
                  <a:cubicBezTo>
                    <a:pt x="6931" y="33187"/>
                    <a:pt x="6884" y="33183"/>
                    <a:pt x="6830" y="33183"/>
                  </a:cubicBezTo>
                  <a:cubicBezTo>
                    <a:pt x="6717" y="33183"/>
                    <a:pt x="6599" y="33202"/>
                    <a:pt x="6488" y="33222"/>
                  </a:cubicBezTo>
                  <a:cubicBezTo>
                    <a:pt x="6417" y="33234"/>
                    <a:pt x="6344" y="33245"/>
                    <a:pt x="6273" y="33254"/>
                  </a:cubicBezTo>
                  <a:cubicBezTo>
                    <a:pt x="6239" y="33256"/>
                    <a:pt x="6203" y="33258"/>
                    <a:pt x="6168" y="33258"/>
                  </a:cubicBezTo>
                  <a:cubicBezTo>
                    <a:pt x="6031" y="33258"/>
                    <a:pt x="5787" y="33230"/>
                    <a:pt x="5673" y="33039"/>
                  </a:cubicBezTo>
                  <a:cubicBezTo>
                    <a:pt x="5654" y="33005"/>
                    <a:pt x="5639" y="32967"/>
                    <a:pt x="5624" y="32926"/>
                  </a:cubicBezTo>
                  <a:cubicBezTo>
                    <a:pt x="5616" y="32902"/>
                    <a:pt x="5607" y="32879"/>
                    <a:pt x="5596" y="32855"/>
                  </a:cubicBezTo>
                  <a:cubicBezTo>
                    <a:pt x="5442" y="32510"/>
                    <a:pt x="5048" y="32360"/>
                    <a:pt x="4684" y="32249"/>
                  </a:cubicBezTo>
                  <a:cubicBezTo>
                    <a:pt x="4690" y="31870"/>
                    <a:pt x="4651" y="31460"/>
                    <a:pt x="4349" y="31265"/>
                  </a:cubicBezTo>
                  <a:cubicBezTo>
                    <a:pt x="4244" y="31199"/>
                    <a:pt x="4118" y="31165"/>
                    <a:pt x="3964" y="31165"/>
                  </a:cubicBezTo>
                  <a:cubicBezTo>
                    <a:pt x="3812" y="31165"/>
                    <a:pt x="3655" y="31197"/>
                    <a:pt x="3520" y="31227"/>
                  </a:cubicBezTo>
                  <a:cubicBezTo>
                    <a:pt x="3338" y="31268"/>
                    <a:pt x="3128" y="31317"/>
                    <a:pt x="2925" y="31385"/>
                  </a:cubicBezTo>
                  <a:cubicBezTo>
                    <a:pt x="2914" y="31218"/>
                    <a:pt x="2897" y="31066"/>
                    <a:pt x="2875" y="30925"/>
                  </a:cubicBezTo>
                  <a:cubicBezTo>
                    <a:pt x="2847" y="30756"/>
                    <a:pt x="2837" y="30573"/>
                    <a:pt x="2959" y="30496"/>
                  </a:cubicBezTo>
                  <a:cubicBezTo>
                    <a:pt x="2995" y="30475"/>
                    <a:pt x="3038" y="30464"/>
                    <a:pt x="3096" y="30464"/>
                  </a:cubicBezTo>
                  <a:cubicBezTo>
                    <a:pt x="3128" y="30464"/>
                    <a:pt x="3160" y="30468"/>
                    <a:pt x="3195" y="30471"/>
                  </a:cubicBezTo>
                  <a:cubicBezTo>
                    <a:pt x="3231" y="30474"/>
                    <a:pt x="3268" y="30476"/>
                    <a:pt x="3303" y="30476"/>
                  </a:cubicBezTo>
                  <a:cubicBezTo>
                    <a:pt x="3345" y="30476"/>
                    <a:pt x="3385" y="30473"/>
                    <a:pt x="3417" y="30462"/>
                  </a:cubicBezTo>
                  <a:cubicBezTo>
                    <a:pt x="3587" y="30408"/>
                    <a:pt x="3659" y="30207"/>
                    <a:pt x="3629" y="30051"/>
                  </a:cubicBezTo>
                  <a:cubicBezTo>
                    <a:pt x="3602" y="29914"/>
                    <a:pt x="3507" y="29779"/>
                    <a:pt x="3353" y="29665"/>
                  </a:cubicBezTo>
                  <a:cubicBezTo>
                    <a:pt x="3289" y="29616"/>
                    <a:pt x="3218" y="29573"/>
                    <a:pt x="3150" y="29532"/>
                  </a:cubicBezTo>
                  <a:cubicBezTo>
                    <a:pt x="3087" y="29494"/>
                    <a:pt x="3021" y="29455"/>
                    <a:pt x="2961" y="29410"/>
                  </a:cubicBezTo>
                  <a:cubicBezTo>
                    <a:pt x="2708" y="29224"/>
                    <a:pt x="2539" y="28947"/>
                    <a:pt x="2509" y="28667"/>
                  </a:cubicBezTo>
                  <a:cubicBezTo>
                    <a:pt x="2500" y="28570"/>
                    <a:pt x="2505" y="28470"/>
                    <a:pt x="2509" y="28373"/>
                  </a:cubicBezTo>
                  <a:cubicBezTo>
                    <a:pt x="2515" y="28266"/>
                    <a:pt x="2522" y="28155"/>
                    <a:pt x="2507" y="28043"/>
                  </a:cubicBezTo>
                  <a:cubicBezTo>
                    <a:pt x="2477" y="27829"/>
                    <a:pt x="2327" y="27598"/>
                    <a:pt x="2104" y="27591"/>
                  </a:cubicBezTo>
                  <a:lnTo>
                    <a:pt x="2093" y="27591"/>
                  </a:lnTo>
                  <a:cubicBezTo>
                    <a:pt x="2001" y="27591"/>
                    <a:pt x="1915" y="27630"/>
                    <a:pt x="1832" y="27668"/>
                  </a:cubicBezTo>
                  <a:cubicBezTo>
                    <a:pt x="1808" y="27679"/>
                    <a:pt x="1785" y="27690"/>
                    <a:pt x="1761" y="27698"/>
                  </a:cubicBezTo>
                  <a:cubicBezTo>
                    <a:pt x="1718" y="27718"/>
                    <a:pt x="1654" y="27739"/>
                    <a:pt x="1588" y="27739"/>
                  </a:cubicBezTo>
                  <a:cubicBezTo>
                    <a:pt x="1534" y="27739"/>
                    <a:pt x="1491" y="27724"/>
                    <a:pt x="1457" y="27696"/>
                  </a:cubicBezTo>
                  <a:cubicBezTo>
                    <a:pt x="1431" y="27675"/>
                    <a:pt x="1412" y="27643"/>
                    <a:pt x="1391" y="27613"/>
                  </a:cubicBezTo>
                  <a:cubicBezTo>
                    <a:pt x="1373" y="27583"/>
                    <a:pt x="1354" y="27553"/>
                    <a:pt x="1328" y="27527"/>
                  </a:cubicBezTo>
                  <a:cubicBezTo>
                    <a:pt x="1245" y="27445"/>
                    <a:pt x="1131" y="27437"/>
                    <a:pt x="1020" y="27430"/>
                  </a:cubicBezTo>
                  <a:cubicBezTo>
                    <a:pt x="956" y="27424"/>
                    <a:pt x="887" y="27420"/>
                    <a:pt x="829" y="27400"/>
                  </a:cubicBezTo>
                  <a:cubicBezTo>
                    <a:pt x="799" y="27392"/>
                    <a:pt x="769" y="27377"/>
                    <a:pt x="737" y="27362"/>
                  </a:cubicBezTo>
                  <a:cubicBezTo>
                    <a:pt x="709" y="27349"/>
                    <a:pt x="681" y="27336"/>
                    <a:pt x="651" y="27325"/>
                  </a:cubicBezTo>
                  <a:cubicBezTo>
                    <a:pt x="649" y="27270"/>
                    <a:pt x="645" y="27216"/>
                    <a:pt x="639" y="27165"/>
                  </a:cubicBezTo>
                  <a:cubicBezTo>
                    <a:pt x="615" y="26983"/>
                    <a:pt x="519" y="26794"/>
                    <a:pt x="354" y="26777"/>
                  </a:cubicBezTo>
                  <a:cubicBezTo>
                    <a:pt x="336" y="26683"/>
                    <a:pt x="345" y="26580"/>
                    <a:pt x="354" y="26479"/>
                  </a:cubicBezTo>
                  <a:cubicBezTo>
                    <a:pt x="366" y="26310"/>
                    <a:pt x="381" y="26134"/>
                    <a:pt x="266" y="26006"/>
                  </a:cubicBezTo>
                  <a:cubicBezTo>
                    <a:pt x="221" y="25954"/>
                    <a:pt x="163" y="25918"/>
                    <a:pt x="88" y="25896"/>
                  </a:cubicBezTo>
                  <a:cubicBezTo>
                    <a:pt x="146" y="25802"/>
                    <a:pt x="191" y="25699"/>
                    <a:pt x="225" y="25620"/>
                  </a:cubicBezTo>
                  <a:cubicBezTo>
                    <a:pt x="270" y="25513"/>
                    <a:pt x="321" y="25391"/>
                    <a:pt x="315" y="25262"/>
                  </a:cubicBezTo>
                  <a:cubicBezTo>
                    <a:pt x="311" y="25159"/>
                    <a:pt x="268" y="25063"/>
                    <a:pt x="227" y="24969"/>
                  </a:cubicBezTo>
                  <a:cubicBezTo>
                    <a:pt x="182" y="24866"/>
                    <a:pt x="139" y="24767"/>
                    <a:pt x="144" y="24665"/>
                  </a:cubicBezTo>
                  <a:cubicBezTo>
                    <a:pt x="152" y="24512"/>
                    <a:pt x="259" y="24386"/>
                    <a:pt x="364" y="24264"/>
                  </a:cubicBezTo>
                  <a:lnTo>
                    <a:pt x="381" y="24245"/>
                  </a:lnTo>
                  <a:cubicBezTo>
                    <a:pt x="461" y="24150"/>
                    <a:pt x="566" y="24011"/>
                    <a:pt x="576" y="23859"/>
                  </a:cubicBezTo>
                  <a:cubicBezTo>
                    <a:pt x="602" y="23840"/>
                    <a:pt x="619" y="23816"/>
                    <a:pt x="632" y="23790"/>
                  </a:cubicBezTo>
                  <a:cubicBezTo>
                    <a:pt x="649" y="23752"/>
                    <a:pt x="651" y="23711"/>
                    <a:pt x="654" y="23670"/>
                  </a:cubicBezTo>
                  <a:cubicBezTo>
                    <a:pt x="654" y="23632"/>
                    <a:pt x="656" y="23595"/>
                    <a:pt x="673" y="23565"/>
                  </a:cubicBezTo>
                  <a:cubicBezTo>
                    <a:pt x="701" y="23510"/>
                    <a:pt x="774" y="23486"/>
                    <a:pt x="844" y="23469"/>
                  </a:cubicBezTo>
                  <a:cubicBezTo>
                    <a:pt x="1113" y="23399"/>
                    <a:pt x="1394" y="23327"/>
                    <a:pt x="1675" y="23327"/>
                  </a:cubicBezTo>
                  <a:cubicBezTo>
                    <a:pt x="1693" y="23327"/>
                    <a:pt x="1712" y="23327"/>
                    <a:pt x="1731" y="23328"/>
                  </a:cubicBezTo>
                  <a:lnTo>
                    <a:pt x="1746" y="23330"/>
                  </a:lnTo>
                  <a:cubicBezTo>
                    <a:pt x="1785" y="23330"/>
                    <a:pt x="1879" y="23323"/>
                    <a:pt x="1926" y="23274"/>
                  </a:cubicBezTo>
                  <a:cubicBezTo>
                    <a:pt x="1945" y="23253"/>
                    <a:pt x="1954" y="23227"/>
                    <a:pt x="1952" y="23199"/>
                  </a:cubicBezTo>
                  <a:cubicBezTo>
                    <a:pt x="1950" y="23154"/>
                    <a:pt x="1913" y="23113"/>
                    <a:pt x="1858" y="23088"/>
                  </a:cubicBezTo>
                  <a:cubicBezTo>
                    <a:pt x="1772" y="23049"/>
                    <a:pt x="1675" y="23045"/>
                    <a:pt x="1586" y="23041"/>
                  </a:cubicBezTo>
                  <a:cubicBezTo>
                    <a:pt x="1553" y="23041"/>
                    <a:pt x="1521" y="23038"/>
                    <a:pt x="1491" y="23036"/>
                  </a:cubicBezTo>
                  <a:cubicBezTo>
                    <a:pt x="1423" y="23030"/>
                    <a:pt x="1260" y="23004"/>
                    <a:pt x="1211" y="22884"/>
                  </a:cubicBezTo>
                  <a:cubicBezTo>
                    <a:pt x="1206" y="22871"/>
                    <a:pt x="1204" y="22861"/>
                    <a:pt x="1200" y="22848"/>
                  </a:cubicBezTo>
                  <a:cubicBezTo>
                    <a:pt x="1193" y="22826"/>
                    <a:pt x="1187" y="22805"/>
                    <a:pt x="1174" y="22783"/>
                  </a:cubicBezTo>
                  <a:cubicBezTo>
                    <a:pt x="1127" y="22701"/>
                    <a:pt x="1023" y="22687"/>
                    <a:pt x="945" y="22687"/>
                  </a:cubicBezTo>
                  <a:cubicBezTo>
                    <a:pt x="938" y="22687"/>
                    <a:pt x="932" y="22687"/>
                    <a:pt x="926" y="22687"/>
                  </a:cubicBezTo>
                  <a:cubicBezTo>
                    <a:pt x="887" y="22541"/>
                    <a:pt x="799" y="22413"/>
                    <a:pt x="673" y="22325"/>
                  </a:cubicBezTo>
                  <a:cubicBezTo>
                    <a:pt x="744" y="22237"/>
                    <a:pt x="818" y="22158"/>
                    <a:pt x="900" y="22089"/>
                  </a:cubicBezTo>
                  <a:lnTo>
                    <a:pt x="932" y="22064"/>
                  </a:lnTo>
                  <a:cubicBezTo>
                    <a:pt x="1001" y="22008"/>
                    <a:pt x="1069" y="21950"/>
                    <a:pt x="1110" y="21869"/>
                  </a:cubicBezTo>
                  <a:cubicBezTo>
                    <a:pt x="1131" y="21881"/>
                    <a:pt x="1155" y="21886"/>
                    <a:pt x="1181" y="21886"/>
                  </a:cubicBezTo>
                  <a:cubicBezTo>
                    <a:pt x="1290" y="21886"/>
                    <a:pt x="1395" y="21776"/>
                    <a:pt x="1431" y="21674"/>
                  </a:cubicBezTo>
                  <a:cubicBezTo>
                    <a:pt x="1442" y="21641"/>
                    <a:pt x="1451" y="21607"/>
                    <a:pt x="1461" y="21573"/>
                  </a:cubicBezTo>
                  <a:cubicBezTo>
                    <a:pt x="1489" y="21470"/>
                    <a:pt x="1515" y="21374"/>
                    <a:pt x="1594" y="21324"/>
                  </a:cubicBezTo>
                  <a:cubicBezTo>
                    <a:pt x="1624" y="21303"/>
                    <a:pt x="1663" y="21292"/>
                    <a:pt x="1701" y="21279"/>
                  </a:cubicBezTo>
                  <a:cubicBezTo>
                    <a:pt x="1720" y="21275"/>
                    <a:pt x="1740" y="21269"/>
                    <a:pt x="1759" y="21262"/>
                  </a:cubicBezTo>
                  <a:cubicBezTo>
                    <a:pt x="1928" y="21200"/>
                    <a:pt x="2055" y="21033"/>
                    <a:pt x="2070" y="20855"/>
                  </a:cubicBezTo>
                  <a:cubicBezTo>
                    <a:pt x="2089" y="20863"/>
                    <a:pt x="2110" y="20867"/>
                    <a:pt x="2132" y="20867"/>
                  </a:cubicBezTo>
                  <a:cubicBezTo>
                    <a:pt x="2219" y="20867"/>
                    <a:pt x="2321" y="20810"/>
                    <a:pt x="2380" y="20725"/>
                  </a:cubicBezTo>
                  <a:cubicBezTo>
                    <a:pt x="2404" y="20688"/>
                    <a:pt x="2425" y="20647"/>
                    <a:pt x="2447" y="20609"/>
                  </a:cubicBezTo>
                  <a:cubicBezTo>
                    <a:pt x="2485" y="20538"/>
                    <a:pt x="2520" y="20472"/>
                    <a:pt x="2580" y="20425"/>
                  </a:cubicBezTo>
                  <a:cubicBezTo>
                    <a:pt x="2601" y="20407"/>
                    <a:pt x="2627" y="20392"/>
                    <a:pt x="2655" y="20377"/>
                  </a:cubicBezTo>
                  <a:cubicBezTo>
                    <a:pt x="2682" y="20362"/>
                    <a:pt x="2712" y="20345"/>
                    <a:pt x="2738" y="20324"/>
                  </a:cubicBezTo>
                  <a:cubicBezTo>
                    <a:pt x="2882" y="20208"/>
                    <a:pt x="2886" y="20000"/>
                    <a:pt x="2830" y="19857"/>
                  </a:cubicBezTo>
                  <a:cubicBezTo>
                    <a:pt x="2768" y="19700"/>
                    <a:pt x="2644" y="19578"/>
                    <a:pt x="2535" y="19471"/>
                  </a:cubicBezTo>
                  <a:lnTo>
                    <a:pt x="2023" y="18972"/>
                  </a:lnTo>
                  <a:cubicBezTo>
                    <a:pt x="1963" y="18916"/>
                    <a:pt x="1898" y="18841"/>
                    <a:pt x="1920" y="18768"/>
                  </a:cubicBezTo>
                  <a:cubicBezTo>
                    <a:pt x="1939" y="18704"/>
                    <a:pt x="2008" y="18681"/>
                    <a:pt x="2085" y="18653"/>
                  </a:cubicBezTo>
                  <a:cubicBezTo>
                    <a:pt x="2162" y="18627"/>
                    <a:pt x="2239" y="18599"/>
                    <a:pt x="2282" y="18531"/>
                  </a:cubicBezTo>
                  <a:lnTo>
                    <a:pt x="2293" y="18513"/>
                  </a:lnTo>
                  <a:lnTo>
                    <a:pt x="2278" y="18498"/>
                  </a:lnTo>
                  <a:cubicBezTo>
                    <a:pt x="2134" y="18336"/>
                    <a:pt x="1969" y="18188"/>
                    <a:pt x="1793" y="18059"/>
                  </a:cubicBezTo>
                  <a:cubicBezTo>
                    <a:pt x="1877" y="17954"/>
                    <a:pt x="1960" y="17791"/>
                    <a:pt x="1945" y="17639"/>
                  </a:cubicBezTo>
                  <a:cubicBezTo>
                    <a:pt x="1939" y="17558"/>
                    <a:pt x="1905" y="17492"/>
                    <a:pt x="1845" y="17444"/>
                  </a:cubicBezTo>
                  <a:cubicBezTo>
                    <a:pt x="1819" y="17425"/>
                    <a:pt x="1791" y="17410"/>
                    <a:pt x="1763" y="17395"/>
                  </a:cubicBezTo>
                  <a:cubicBezTo>
                    <a:pt x="1714" y="17367"/>
                    <a:pt x="1667" y="17344"/>
                    <a:pt x="1650" y="17299"/>
                  </a:cubicBezTo>
                  <a:cubicBezTo>
                    <a:pt x="1622" y="17230"/>
                    <a:pt x="1675" y="17168"/>
                    <a:pt x="1740" y="17097"/>
                  </a:cubicBezTo>
                  <a:cubicBezTo>
                    <a:pt x="1800" y="17029"/>
                    <a:pt x="1860" y="16958"/>
                    <a:pt x="1858" y="16868"/>
                  </a:cubicBezTo>
                  <a:cubicBezTo>
                    <a:pt x="1855" y="16804"/>
                    <a:pt x="1821" y="16750"/>
                    <a:pt x="1789" y="16697"/>
                  </a:cubicBezTo>
                  <a:cubicBezTo>
                    <a:pt x="1750" y="16637"/>
                    <a:pt x="1716" y="16585"/>
                    <a:pt x="1735" y="16532"/>
                  </a:cubicBezTo>
                  <a:cubicBezTo>
                    <a:pt x="1748" y="16497"/>
                    <a:pt x="1783" y="16474"/>
                    <a:pt x="1819" y="16448"/>
                  </a:cubicBezTo>
                  <a:cubicBezTo>
                    <a:pt x="1843" y="16431"/>
                    <a:pt x="1868" y="16412"/>
                    <a:pt x="1890" y="16388"/>
                  </a:cubicBezTo>
                  <a:cubicBezTo>
                    <a:pt x="1975" y="16292"/>
                    <a:pt x="1954" y="16140"/>
                    <a:pt x="1885" y="16037"/>
                  </a:cubicBezTo>
                  <a:cubicBezTo>
                    <a:pt x="1838" y="15966"/>
                    <a:pt x="1774" y="15910"/>
                    <a:pt x="1712" y="15857"/>
                  </a:cubicBezTo>
                  <a:cubicBezTo>
                    <a:pt x="1686" y="15835"/>
                    <a:pt x="1663" y="15814"/>
                    <a:pt x="1637" y="15790"/>
                  </a:cubicBezTo>
                  <a:cubicBezTo>
                    <a:pt x="1498" y="15658"/>
                    <a:pt x="1395" y="15482"/>
                    <a:pt x="1343" y="15298"/>
                  </a:cubicBezTo>
                  <a:cubicBezTo>
                    <a:pt x="1328" y="15240"/>
                    <a:pt x="1311" y="15158"/>
                    <a:pt x="1339" y="15086"/>
                  </a:cubicBezTo>
                  <a:cubicBezTo>
                    <a:pt x="1352" y="15049"/>
                    <a:pt x="1378" y="15015"/>
                    <a:pt x="1403" y="14978"/>
                  </a:cubicBezTo>
                  <a:cubicBezTo>
                    <a:pt x="1444" y="14923"/>
                    <a:pt x="1487" y="14865"/>
                    <a:pt x="1487" y="14792"/>
                  </a:cubicBezTo>
                  <a:cubicBezTo>
                    <a:pt x="1487" y="14766"/>
                    <a:pt x="1481" y="14743"/>
                    <a:pt x="1476" y="14721"/>
                  </a:cubicBezTo>
                  <a:cubicBezTo>
                    <a:pt x="1470" y="14698"/>
                    <a:pt x="1466" y="14674"/>
                    <a:pt x="1468" y="14653"/>
                  </a:cubicBezTo>
                  <a:cubicBezTo>
                    <a:pt x="1474" y="14573"/>
                    <a:pt x="1556" y="14543"/>
                    <a:pt x="1652" y="14507"/>
                  </a:cubicBezTo>
                  <a:cubicBezTo>
                    <a:pt x="1748" y="14473"/>
                    <a:pt x="1847" y="14434"/>
                    <a:pt x="1881" y="14342"/>
                  </a:cubicBezTo>
                  <a:cubicBezTo>
                    <a:pt x="1928" y="14218"/>
                    <a:pt x="1825" y="14102"/>
                    <a:pt x="1742" y="14025"/>
                  </a:cubicBezTo>
                  <a:lnTo>
                    <a:pt x="1191" y="13507"/>
                  </a:lnTo>
                  <a:cubicBezTo>
                    <a:pt x="1093" y="13417"/>
                    <a:pt x="983" y="13314"/>
                    <a:pt x="928" y="13183"/>
                  </a:cubicBezTo>
                  <a:cubicBezTo>
                    <a:pt x="881" y="13072"/>
                    <a:pt x="876" y="12907"/>
                    <a:pt x="981" y="12814"/>
                  </a:cubicBezTo>
                  <a:cubicBezTo>
                    <a:pt x="990" y="12806"/>
                    <a:pt x="1001" y="12799"/>
                    <a:pt x="1009" y="12791"/>
                  </a:cubicBezTo>
                  <a:cubicBezTo>
                    <a:pt x="1028" y="12778"/>
                    <a:pt x="1046" y="12763"/>
                    <a:pt x="1063" y="12744"/>
                  </a:cubicBezTo>
                  <a:cubicBezTo>
                    <a:pt x="1116" y="12680"/>
                    <a:pt x="1123" y="12581"/>
                    <a:pt x="1127" y="12495"/>
                  </a:cubicBezTo>
                  <a:cubicBezTo>
                    <a:pt x="1131" y="12382"/>
                    <a:pt x="1138" y="12309"/>
                    <a:pt x="1208" y="12294"/>
                  </a:cubicBezTo>
                  <a:cubicBezTo>
                    <a:pt x="1333" y="12264"/>
                    <a:pt x="1406" y="12165"/>
                    <a:pt x="1418" y="12013"/>
                  </a:cubicBezTo>
                  <a:cubicBezTo>
                    <a:pt x="1523" y="12017"/>
                    <a:pt x="1626" y="12028"/>
                    <a:pt x="1716" y="12039"/>
                  </a:cubicBezTo>
                  <a:lnTo>
                    <a:pt x="1733" y="12041"/>
                  </a:lnTo>
                  <a:lnTo>
                    <a:pt x="1742" y="12024"/>
                  </a:lnTo>
                  <a:cubicBezTo>
                    <a:pt x="1825" y="11855"/>
                    <a:pt x="1935" y="11696"/>
                    <a:pt x="2068" y="11553"/>
                  </a:cubicBezTo>
                  <a:cubicBezTo>
                    <a:pt x="2115" y="11548"/>
                    <a:pt x="2164" y="11538"/>
                    <a:pt x="2194" y="11497"/>
                  </a:cubicBezTo>
                  <a:cubicBezTo>
                    <a:pt x="2209" y="11475"/>
                    <a:pt x="2215" y="11450"/>
                    <a:pt x="2220" y="11428"/>
                  </a:cubicBezTo>
                  <a:cubicBezTo>
                    <a:pt x="2222" y="11418"/>
                    <a:pt x="2224" y="11409"/>
                    <a:pt x="2226" y="11400"/>
                  </a:cubicBezTo>
                  <a:cubicBezTo>
                    <a:pt x="2252" y="11377"/>
                    <a:pt x="2278" y="11355"/>
                    <a:pt x="2305" y="11334"/>
                  </a:cubicBezTo>
                  <a:cubicBezTo>
                    <a:pt x="2317" y="11331"/>
                    <a:pt x="2329" y="11330"/>
                    <a:pt x="2341" y="11330"/>
                  </a:cubicBezTo>
                  <a:cubicBezTo>
                    <a:pt x="2364" y="11330"/>
                    <a:pt x="2387" y="11334"/>
                    <a:pt x="2406" y="11343"/>
                  </a:cubicBezTo>
                  <a:cubicBezTo>
                    <a:pt x="2475" y="11375"/>
                    <a:pt x="2524" y="11441"/>
                    <a:pt x="2567" y="11501"/>
                  </a:cubicBezTo>
                  <a:lnTo>
                    <a:pt x="2571" y="11508"/>
                  </a:lnTo>
                  <a:lnTo>
                    <a:pt x="2577" y="11512"/>
                  </a:lnTo>
                  <a:cubicBezTo>
                    <a:pt x="2682" y="11555"/>
                    <a:pt x="2796" y="11595"/>
                    <a:pt x="2907" y="11595"/>
                  </a:cubicBezTo>
                  <a:cubicBezTo>
                    <a:pt x="2944" y="11595"/>
                    <a:pt x="2978" y="11591"/>
                    <a:pt x="3010" y="11583"/>
                  </a:cubicBezTo>
                  <a:cubicBezTo>
                    <a:pt x="3096" y="11561"/>
                    <a:pt x="3173" y="11499"/>
                    <a:pt x="3214" y="11420"/>
                  </a:cubicBezTo>
                  <a:cubicBezTo>
                    <a:pt x="3240" y="11368"/>
                    <a:pt x="3248" y="11313"/>
                    <a:pt x="3237" y="11261"/>
                  </a:cubicBezTo>
                  <a:cubicBezTo>
                    <a:pt x="3265" y="11257"/>
                    <a:pt x="3292" y="11256"/>
                    <a:pt x="3320" y="11256"/>
                  </a:cubicBezTo>
                  <a:cubicBezTo>
                    <a:pt x="3450" y="11256"/>
                    <a:pt x="3579" y="11296"/>
                    <a:pt x="3683" y="11370"/>
                  </a:cubicBezTo>
                  <a:cubicBezTo>
                    <a:pt x="3610" y="11448"/>
                    <a:pt x="3505" y="11493"/>
                    <a:pt x="3400" y="11493"/>
                  </a:cubicBezTo>
                  <a:lnTo>
                    <a:pt x="3368" y="11493"/>
                  </a:lnTo>
                  <a:lnTo>
                    <a:pt x="3362" y="11508"/>
                  </a:lnTo>
                  <a:cubicBezTo>
                    <a:pt x="3274" y="11666"/>
                    <a:pt x="3381" y="11872"/>
                    <a:pt x="3531" y="11955"/>
                  </a:cubicBezTo>
                  <a:cubicBezTo>
                    <a:pt x="3668" y="12035"/>
                    <a:pt x="3833" y="12041"/>
                    <a:pt x="3987" y="12041"/>
                  </a:cubicBezTo>
                  <a:lnTo>
                    <a:pt x="5157" y="12037"/>
                  </a:lnTo>
                  <a:lnTo>
                    <a:pt x="5159" y="12236"/>
                  </a:lnTo>
                  <a:lnTo>
                    <a:pt x="5163" y="12249"/>
                  </a:lnTo>
                  <a:cubicBezTo>
                    <a:pt x="5213" y="12343"/>
                    <a:pt x="5318" y="12343"/>
                    <a:pt x="5421" y="12345"/>
                  </a:cubicBezTo>
                  <a:cubicBezTo>
                    <a:pt x="5481" y="12345"/>
                    <a:pt x="5543" y="12345"/>
                    <a:pt x="5592" y="12367"/>
                  </a:cubicBezTo>
                  <a:cubicBezTo>
                    <a:pt x="5624" y="12380"/>
                    <a:pt x="5652" y="12401"/>
                    <a:pt x="5682" y="12422"/>
                  </a:cubicBezTo>
                  <a:cubicBezTo>
                    <a:pt x="5699" y="12437"/>
                    <a:pt x="5718" y="12450"/>
                    <a:pt x="5736" y="12463"/>
                  </a:cubicBezTo>
                  <a:cubicBezTo>
                    <a:pt x="5815" y="12512"/>
                    <a:pt x="5911" y="12536"/>
                    <a:pt x="6035" y="12536"/>
                  </a:cubicBezTo>
                  <a:cubicBezTo>
                    <a:pt x="6104" y="12536"/>
                    <a:pt x="6173" y="12530"/>
                    <a:pt x="6239" y="12523"/>
                  </a:cubicBezTo>
                  <a:cubicBezTo>
                    <a:pt x="6263" y="12521"/>
                    <a:pt x="6286" y="12519"/>
                    <a:pt x="6310" y="12517"/>
                  </a:cubicBezTo>
                  <a:cubicBezTo>
                    <a:pt x="6338" y="12515"/>
                    <a:pt x="6365" y="12512"/>
                    <a:pt x="6393" y="12512"/>
                  </a:cubicBezTo>
                  <a:cubicBezTo>
                    <a:pt x="6533" y="12512"/>
                    <a:pt x="6715" y="12542"/>
                    <a:pt x="6790" y="12686"/>
                  </a:cubicBezTo>
                  <a:cubicBezTo>
                    <a:pt x="6798" y="12707"/>
                    <a:pt x="6807" y="12729"/>
                    <a:pt x="6815" y="12750"/>
                  </a:cubicBezTo>
                  <a:cubicBezTo>
                    <a:pt x="6837" y="12808"/>
                    <a:pt x="6860" y="12866"/>
                    <a:pt x="6916" y="12898"/>
                  </a:cubicBezTo>
                  <a:cubicBezTo>
                    <a:pt x="6957" y="12919"/>
                    <a:pt x="7000" y="12922"/>
                    <a:pt x="7042" y="12922"/>
                  </a:cubicBezTo>
                  <a:cubicBezTo>
                    <a:pt x="7081" y="12922"/>
                    <a:pt x="7120" y="12922"/>
                    <a:pt x="7147" y="12941"/>
                  </a:cubicBezTo>
                  <a:cubicBezTo>
                    <a:pt x="7182" y="12964"/>
                    <a:pt x="7192" y="13012"/>
                    <a:pt x="7205" y="13061"/>
                  </a:cubicBezTo>
                  <a:cubicBezTo>
                    <a:pt x="7210" y="13076"/>
                    <a:pt x="7214" y="13091"/>
                    <a:pt x="7218" y="13106"/>
                  </a:cubicBezTo>
                  <a:cubicBezTo>
                    <a:pt x="7261" y="13243"/>
                    <a:pt x="7387" y="13352"/>
                    <a:pt x="7531" y="13378"/>
                  </a:cubicBezTo>
                  <a:cubicBezTo>
                    <a:pt x="7539" y="13579"/>
                    <a:pt x="7730" y="13731"/>
                    <a:pt x="7910" y="13787"/>
                  </a:cubicBezTo>
                  <a:cubicBezTo>
                    <a:pt x="8017" y="13821"/>
                    <a:pt x="8129" y="13834"/>
                    <a:pt x="8238" y="13847"/>
                  </a:cubicBezTo>
                  <a:cubicBezTo>
                    <a:pt x="8319" y="13858"/>
                    <a:pt x="8405" y="13866"/>
                    <a:pt x="8486" y="13886"/>
                  </a:cubicBezTo>
                  <a:cubicBezTo>
                    <a:pt x="8656" y="13926"/>
                    <a:pt x="8853" y="14034"/>
                    <a:pt x="8894" y="14218"/>
                  </a:cubicBezTo>
                  <a:lnTo>
                    <a:pt x="8900" y="14252"/>
                  </a:lnTo>
                  <a:lnTo>
                    <a:pt x="8932" y="14237"/>
                  </a:lnTo>
                  <a:cubicBezTo>
                    <a:pt x="8947" y="14229"/>
                    <a:pt x="8962" y="14226"/>
                    <a:pt x="8977" y="14226"/>
                  </a:cubicBezTo>
                  <a:cubicBezTo>
                    <a:pt x="9042" y="14226"/>
                    <a:pt x="9106" y="14295"/>
                    <a:pt x="9172" y="14368"/>
                  </a:cubicBezTo>
                  <a:cubicBezTo>
                    <a:pt x="9211" y="14411"/>
                    <a:pt x="9249" y="14456"/>
                    <a:pt x="9292" y="14488"/>
                  </a:cubicBezTo>
                  <a:cubicBezTo>
                    <a:pt x="9326" y="14511"/>
                    <a:pt x="9363" y="14531"/>
                    <a:pt x="9397" y="14548"/>
                  </a:cubicBezTo>
                  <a:cubicBezTo>
                    <a:pt x="9442" y="14569"/>
                    <a:pt x="9485" y="14591"/>
                    <a:pt x="9517" y="14623"/>
                  </a:cubicBezTo>
                  <a:cubicBezTo>
                    <a:pt x="9611" y="14719"/>
                    <a:pt x="9579" y="14884"/>
                    <a:pt x="9496" y="14985"/>
                  </a:cubicBezTo>
                  <a:cubicBezTo>
                    <a:pt x="9406" y="15092"/>
                    <a:pt x="9262" y="15150"/>
                    <a:pt x="9138" y="15199"/>
                  </a:cubicBezTo>
                  <a:lnTo>
                    <a:pt x="9121" y="15208"/>
                  </a:lnTo>
                  <a:lnTo>
                    <a:pt x="9121" y="15439"/>
                  </a:lnTo>
                  <a:cubicBezTo>
                    <a:pt x="9078" y="15434"/>
                    <a:pt x="9037" y="15432"/>
                    <a:pt x="8998" y="15432"/>
                  </a:cubicBezTo>
                  <a:cubicBezTo>
                    <a:pt x="8930" y="15432"/>
                    <a:pt x="8868" y="15440"/>
                    <a:pt x="8816" y="15460"/>
                  </a:cubicBezTo>
                  <a:cubicBezTo>
                    <a:pt x="8718" y="15497"/>
                    <a:pt x="8628" y="15598"/>
                    <a:pt x="8632" y="15709"/>
                  </a:cubicBezTo>
                  <a:cubicBezTo>
                    <a:pt x="8499" y="15713"/>
                    <a:pt x="8332" y="15741"/>
                    <a:pt x="8276" y="15878"/>
                  </a:cubicBezTo>
                  <a:cubicBezTo>
                    <a:pt x="8270" y="15893"/>
                    <a:pt x="8266" y="15913"/>
                    <a:pt x="8259" y="15930"/>
                  </a:cubicBezTo>
                  <a:cubicBezTo>
                    <a:pt x="8253" y="15958"/>
                    <a:pt x="8244" y="15985"/>
                    <a:pt x="8227" y="16005"/>
                  </a:cubicBezTo>
                  <a:cubicBezTo>
                    <a:pt x="8202" y="16028"/>
                    <a:pt x="8161" y="16032"/>
                    <a:pt x="8116" y="16032"/>
                  </a:cubicBezTo>
                  <a:lnTo>
                    <a:pt x="7509" y="16045"/>
                  </a:lnTo>
                  <a:lnTo>
                    <a:pt x="7452" y="16045"/>
                  </a:lnTo>
                  <a:cubicBezTo>
                    <a:pt x="7372" y="16045"/>
                    <a:pt x="7282" y="16041"/>
                    <a:pt x="7207" y="15998"/>
                  </a:cubicBezTo>
                  <a:cubicBezTo>
                    <a:pt x="7184" y="15983"/>
                    <a:pt x="7162" y="15964"/>
                    <a:pt x="7137" y="15945"/>
                  </a:cubicBezTo>
                  <a:cubicBezTo>
                    <a:pt x="7109" y="15921"/>
                    <a:pt x="7079" y="15895"/>
                    <a:pt x="7042" y="15878"/>
                  </a:cubicBezTo>
                  <a:cubicBezTo>
                    <a:pt x="6997" y="15855"/>
                    <a:pt x="6944" y="15844"/>
                    <a:pt x="6875" y="15844"/>
                  </a:cubicBezTo>
                  <a:cubicBezTo>
                    <a:pt x="6839" y="15844"/>
                    <a:pt x="6800" y="15848"/>
                    <a:pt x="6762" y="15850"/>
                  </a:cubicBezTo>
                  <a:cubicBezTo>
                    <a:pt x="6742" y="15853"/>
                    <a:pt x="6723" y="15855"/>
                    <a:pt x="6702" y="15855"/>
                  </a:cubicBezTo>
                  <a:cubicBezTo>
                    <a:pt x="6679" y="15856"/>
                    <a:pt x="6656" y="15857"/>
                    <a:pt x="6633" y="15857"/>
                  </a:cubicBezTo>
                  <a:cubicBezTo>
                    <a:pt x="6427" y="15857"/>
                    <a:pt x="6224" y="15799"/>
                    <a:pt x="6046" y="15745"/>
                  </a:cubicBezTo>
                  <a:cubicBezTo>
                    <a:pt x="5808" y="15675"/>
                    <a:pt x="5568" y="15591"/>
                    <a:pt x="5333" y="15499"/>
                  </a:cubicBezTo>
                  <a:lnTo>
                    <a:pt x="5234" y="15460"/>
                  </a:lnTo>
                  <a:cubicBezTo>
                    <a:pt x="4994" y="15366"/>
                    <a:pt x="4748" y="15268"/>
                    <a:pt x="4486" y="15244"/>
                  </a:cubicBezTo>
                  <a:lnTo>
                    <a:pt x="4476" y="15242"/>
                  </a:lnTo>
                  <a:cubicBezTo>
                    <a:pt x="4394" y="15233"/>
                    <a:pt x="4311" y="15227"/>
                    <a:pt x="4270" y="15169"/>
                  </a:cubicBezTo>
                  <a:cubicBezTo>
                    <a:pt x="4259" y="15156"/>
                    <a:pt x="4253" y="15139"/>
                    <a:pt x="4244" y="15122"/>
                  </a:cubicBezTo>
                  <a:cubicBezTo>
                    <a:pt x="4236" y="15101"/>
                    <a:pt x="4227" y="15081"/>
                    <a:pt x="4212" y="15062"/>
                  </a:cubicBezTo>
                  <a:cubicBezTo>
                    <a:pt x="4176" y="15011"/>
                    <a:pt x="4116" y="14991"/>
                    <a:pt x="4058" y="14972"/>
                  </a:cubicBezTo>
                  <a:cubicBezTo>
                    <a:pt x="4034" y="14963"/>
                    <a:pt x="4013" y="14957"/>
                    <a:pt x="3992" y="14948"/>
                  </a:cubicBezTo>
                  <a:cubicBezTo>
                    <a:pt x="3904" y="14908"/>
                    <a:pt x="3844" y="14828"/>
                    <a:pt x="3779" y="14745"/>
                  </a:cubicBezTo>
                  <a:cubicBezTo>
                    <a:pt x="3760" y="14719"/>
                    <a:pt x="3741" y="14693"/>
                    <a:pt x="3722" y="14670"/>
                  </a:cubicBezTo>
                  <a:cubicBezTo>
                    <a:pt x="3679" y="14618"/>
                    <a:pt x="3563" y="14498"/>
                    <a:pt x="3422" y="14498"/>
                  </a:cubicBezTo>
                  <a:cubicBezTo>
                    <a:pt x="3396" y="14498"/>
                    <a:pt x="3368" y="14503"/>
                    <a:pt x="3342" y="14513"/>
                  </a:cubicBezTo>
                  <a:cubicBezTo>
                    <a:pt x="3282" y="14535"/>
                    <a:pt x="3235" y="14586"/>
                    <a:pt x="3210" y="14653"/>
                  </a:cubicBezTo>
                  <a:cubicBezTo>
                    <a:pt x="3177" y="14738"/>
                    <a:pt x="3186" y="14839"/>
                    <a:pt x="3229" y="14916"/>
                  </a:cubicBezTo>
                  <a:cubicBezTo>
                    <a:pt x="3287" y="15019"/>
                    <a:pt x="3394" y="15098"/>
                    <a:pt x="3554" y="15156"/>
                  </a:cubicBezTo>
                  <a:cubicBezTo>
                    <a:pt x="3537" y="15186"/>
                    <a:pt x="3531" y="15223"/>
                    <a:pt x="3537" y="15261"/>
                  </a:cubicBezTo>
                  <a:cubicBezTo>
                    <a:pt x="3548" y="15338"/>
                    <a:pt x="3602" y="15415"/>
                    <a:pt x="3672" y="15454"/>
                  </a:cubicBezTo>
                  <a:cubicBezTo>
                    <a:pt x="3734" y="15490"/>
                    <a:pt x="3803" y="15505"/>
                    <a:pt x="3869" y="15520"/>
                  </a:cubicBezTo>
                  <a:cubicBezTo>
                    <a:pt x="3917" y="15531"/>
                    <a:pt x="3964" y="15544"/>
                    <a:pt x="4007" y="15561"/>
                  </a:cubicBezTo>
                  <a:cubicBezTo>
                    <a:pt x="4109" y="15600"/>
                    <a:pt x="4193" y="15703"/>
                    <a:pt x="4161" y="15793"/>
                  </a:cubicBezTo>
                  <a:lnTo>
                    <a:pt x="4146" y="15831"/>
                  </a:lnTo>
                  <a:lnTo>
                    <a:pt x="4186" y="15829"/>
                  </a:lnTo>
                  <a:cubicBezTo>
                    <a:pt x="4193" y="15829"/>
                    <a:pt x="4199" y="15828"/>
                    <a:pt x="4205" y="15828"/>
                  </a:cubicBezTo>
                  <a:cubicBezTo>
                    <a:pt x="4339" y="15828"/>
                    <a:pt x="4464" y="15916"/>
                    <a:pt x="4581" y="16002"/>
                  </a:cubicBezTo>
                  <a:lnTo>
                    <a:pt x="4628" y="16037"/>
                  </a:lnTo>
                  <a:cubicBezTo>
                    <a:pt x="4716" y="16099"/>
                    <a:pt x="4849" y="16174"/>
                    <a:pt x="4981" y="16174"/>
                  </a:cubicBezTo>
                  <a:cubicBezTo>
                    <a:pt x="5020" y="16174"/>
                    <a:pt x="5056" y="16165"/>
                    <a:pt x="5091" y="16152"/>
                  </a:cubicBezTo>
                  <a:lnTo>
                    <a:pt x="5091" y="16152"/>
                  </a:lnTo>
                  <a:lnTo>
                    <a:pt x="5071" y="16637"/>
                  </a:lnTo>
                  <a:cubicBezTo>
                    <a:pt x="5069" y="16677"/>
                    <a:pt x="5067" y="16714"/>
                    <a:pt x="5046" y="16737"/>
                  </a:cubicBezTo>
                  <a:cubicBezTo>
                    <a:pt x="5026" y="16757"/>
                    <a:pt x="4998" y="16765"/>
                    <a:pt x="4966" y="16774"/>
                  </a:cubicBezTo>
                  <a:cubicBezTo>
                    <a:pt x="4945" y="16780"/>
                    <a:pt x="4921" y="16785"/>
                    <a:pt x="4900" y="16795"/>
                  </a:cubicBezTo>
                  <a:cubicBezTo>
                    <a:pt x="4776" y="16857"/>
                    <a:pt x="4769" y="17033"/>
                    <a:pt x="4821" y="17177"/>
                  </a:cubicBezTo>
                  <a:lnTo>
                    <a:pt x="4834" y="17215"/>
                  </a:lnTo>
                  <a:cubicBezTo>
                    <a:pt x="4872" y="17324"/>
                    <a:pt x="4913" y="17438"/>
                    <a:pt x="4864" y="17528"/>
                  </a:cubicBezTo>
                  <a:lnTo>
                    <a:pt x="4834" y="17584"/>
                  </a:lnTo>
                  <a:lnTo>
                    <a:pt x="4894" y="17567"/>
                  </a:lnTo>
                  <a:cubicBezTo>
                    <a:pt x="4905" y="17563"/>
                    <a:pt x="4917" y="17562"/>
                    <a:pt x="4929" y="17562"/>
                  </a:cubicBezTo>
                  <a:cubicBezTo>
                    <a:pt x="5037" y="17562"/>
                    <a:pt x="5133" y="17690"/>
                    <a:pt x="5148" y="17806"/>
                  </a:cubicBezTo>
                  <a:cubicBezTo>
                    <a:pt x="5159" y="17877"/>
                    <a:pt x="5151" y="17950"/>
                    <a:pt x="5144" y="18027"/>
                  </a:cubicBezTo>
                  <a:cubicBezTo>
                    <a:pt x="5138" y="18098"/>
                    <a:pt x="5131" y="18171"/>
                    <a:pt x="5138" y="18244"/>
                  </a:cubicBezTo>
                  <a:cubicBezTo>
                    <a:pt x="5142" y="18280"/>
                    <a:pt x="5151" y="18323"/>
                    <a:pt x="5181" y="18353"/>
                  </a:cubicBezTo>
                  <a:cubicBezTo>
                    <a:pt x="5219" y="18389"/>
                    <a:pt x="5273" y="18391"/>
                    <a:pt x="5309" y="18391"/>
                  </a:cubicBezTo>
                  <a:lnTo>
                    <a:pt x="5967" y="18421"/>
                  </a:lnTo>
                  <a:lnTo>
                    <a:pt x="6241" y="18835"/>
                  </a:lnTo>
                  <a:cubicBezTo>
                    <a:pt x="6265" y="18869"/>
                    <a:pt x="6297" y="18918"/>
                    <a:pt x="6346" y="18938"/>
                  </a:cubicBezTo>
                  <a:cubicBezTo>
                    <a:pt x="6372" y="18948"/>
                    <a:pt x="6400" y="18951"/>
                    <a:pt x="6417" y="18951"/>
                  </a:cubicBezTo>
                  <a:cubicBezTo>
                    <a:pt x="6430" y="18951"/>
                    <a:pt x="6440" y="18948"/>
                    <a:pt x="6451" y="18948"/>
                  </a:cubicBezTo>
                  <a:lnTo>
                    <a:pt x="6470" y="18948"/>
                  </a:lnTo>
                  <a:cubicBezTo>
                    <a:pt x="6478" y="18948"/>
                    <a:pt x="6485" y="18948"/>
                    <a:pt x="6492" y="18948"/>
                  </a:cubicBezTo>
                  <a:cubicBezTo>
                    <a:pt x="6598" y="18948"/>
                    <a:pt x="6701" y="18976"/>
                    <a:pt x="6809" y="19006"/>
                  </a:cubicBezTo>
                  <a:cubicBezTo>
                    <a:pt x="6865" y="19023"/>
                    <a:pt x="6920" y="19038"/>
                    <a:pt x="6978" y="19051"/>
                  </a:cubicBezTo>
                  <a:cubicBezTo>
                    <a:pt x="7032" y="19062"/>
                    <a:pt x="7085" y="19066"/>
                    <a:pt x="7135" y="19066"/>
                  </a:cubicBezTo>
                  <a:cubicBezTo>
                    <a:pt x="7246" y="19066"/>
                    <a:pt x="7398" y="19041"/>
                    <a:pt x="7488" y="18918"/>
                  </a:cubicBezTo>
                  <a:lnTo>
                    <a:pt x="7503" y="18899"/>
                  </a:lnTo>
                  <a:lnTo>
                    <a:pt x="7486" y="18882"/>
                  </a:lnTo>
                  <a:cubicBezTo>
                    <a:pt x="7426" y="18822"/>
                    <a:pt x="7445" y="18730"/>
                    <a:pt x="7464" y="18629"/>
                  </a:cubicBezTo>
                  <a:cubicBezTo>
                    <a:pt x="7486" y="18531"/>
                    <a:pt x="7507" y="18426"/>
                    <a:pt x="7452" y="18340"/>
                  </a:cubicBezTo>
                  <a:cubicBezTo>
                    <a:pt x="7394" y="18250"/>
                    <a:pt x="7295" y="18241"/>
                    <a:pt x="7227" y="18241"/>
                  </a:cubicBezTo>
                  <a:cubicBezTo>
                    <a:pt x="7171" y="18241"/>
                    <a:pt x="7109" y="18248"/>
                    <a:pt x="7051" y="18256"/>
                  </a:cubicBezTo>
                  <a:cubicBezTo>
                    <a:pt x="6991" y="18265"/>
                    <a:pt x="6937" y="18271"/>
                    <a:pt x="6886" y="18271"/>
                  </a:cubicBezTo>
                  <a:cubicBezTo>
                    <a:pt x="6794" y="18271"/>
                    <a:pt x="6740" y="18246"/>
                    <a:pt x="6712" y="18188"/>
                  </a:cubicBezTo>
                  <a:cubicBezTo>
                    <a:pt x="6702" y="18166"/>
                    <a:pt x="6697" y="18141"/>
                    <a:pt x="6691" y="18115"/>
                  </a:cubicBezTo>
                  <a:cubicBezTo>
                    <a:pt x="6682" y="18068"/>
                    <a:pt x="6672" y="18021"/>
                    <a:pt x="6633" y="17986"/>
                  </a:cubicBezTo>
                  <a:cubicBezTo>
                    <a:pt x="6597" y="17954"/>
                    <a:pt x="6548" y="17946"/>
                    <a:pt x="6503" y="17939"/>
                  </a:cubicBezTo>
                  <a:cubicBezTo>
                    <a:pt x="6455" y="17933"/>
                    <a:pt x="6415" y="17926"/>
                    <a:pt x="6395" y="17894"/>
                  </a:cubicBezTo>
                  <a:cubicBezTo>
                    <a:pt x="6385" y="17875"/>
                    <a:pt x="6387" y="17847"/>
                    <a:pt x="6389" y="17821"/>
                  </a:cubicBezTo>
                  <a:cubicBezTo>
                    <a:pt x="6419" y="17582"/>
                    <a:pt x="6569" y="17363"/>
                    <a:pt x="6783" y="17249"/>
                  </a:cubicBezTo>
                  <a:cubicBezTo>
                    <a:pt x="7002" y="17309"/>
                    <a:pt x="7201" y="17449"/>
                    <a:pt x="7330" y="17633"/>
                  </a:cubicBezTo>
                  <a:lnTo>
                    <a:pt x="7338" y="17644"/>
                  </a:lnTo>
                  <a:cubicBezTo>
                    <a:pt x="7362" y="17680"/>
                    <a:pt x="7390" y="17719"/>
                    <a:pt x="7432" y="17742"/>
                  </a:cubicBezTo>
                  <a:cubicBezTo>
                    <a:pt x="7469" y="17761"/>
                    <a:pt x="7507" y="17764"/>
                    <a:pt x="7544" y="17768"/>
                  </a:cubicBezTo>
                  <a:lnTo>
                    <a:pt x="7554" y="17768"/>
                  </a:lnTo>
                  <a:cubicBezTo>
                    <a:pt x="7754" y="17787"/>
                    <a:pt x="7951" y="17860"/>
                    <a:pt x="8144" y="17931"/>
                  </a:cubicBezTo>
                  <a:cubicBezTo>
                    <a:pt x="8362" y="18012"/>
                    <a:pt x="8589" y="18096"/>
                    <a:pt x="8816" y="18096"/>
                  </a:cubicBezTo>
                  <a:cubicBezTo>
                    <a:pt x="8883" y="18096"/>
                    <a:pt x="8949" y="18087"/>
                    <a:pt x="9011" y="18072"/>
                  </a:cubicBezTo>
                  <a:cubicBezTo>
                    <a:pt x="9059" y="18061"/>
                    <a:pt x="9116" y="18044"/>
                    <a:pt x="9157" y="17999"/>
                  </a:cubicBezTo>
                  <a:cubicBezTo>
                    <a:pt x="9238" y="17905"/>
                    <a:pt x="9196" y="17757"/>
                    <a:pt x="9106" y="17667"/>
                  </a:cubicBezTo>
                  <a:cubicBezTo>
                    <a:pt x="9069" y="17633"/>
                    <a:pt x="9026" y="17603"/>
                    <a:pt x="8988" y="17573"/>
                  </a:cubicBezTo>
                  <a:cubicBezTo>
                    <a:pt x="8936" y="17537"/>
                    <a:pt x="8891" y="17502"/>
                    <a:pt x="8853" y="17459"/>
                  </a:cubicBezTo>
                  <a:cubicBezTo>
                    <a:pt x="8797" y="17393"/>
                    <a:pt x="8763" y="17299"/>
                    <a:pt x="8752" y="17189"/>
                  </a:cubicBezTo>
                  <a:cubicBezTo>
                    <a:pt x="8718" y="16827"/>
                    <a:pt x="8964" y="16461"/>
                    <a:pt x="9313" y="16358"/>
                  </a:cubicBezTo>
                  <a:lnTo>
                    <a:pt x="9337" y="16352"/>
                  </a:lnTo>
                  <a:cubicBezTo>
                    <a:pt x="9414" y="16330"/>
                    <a:pt x="9500" y="16305"/>
                    <a:pt x="9538" y="16227"/>
                  </a:cubicBezTo>
                  <a:cubicBezTo>
                    <a:pt x="9551" y="16197"/>
                    <a:pt x="9556" y="16165"/>
                    <a:pt x="9560" y="16133"/>
                  </a:cubicBezTo>
                  <a:cubicBezTo>
                    <a:pt x="9564" y="16095"/>
                    <a:pt x="9568" y="16062"/>
                    <a:pt x="9588" y="16041"/>
                  </a:cubicBezTo>
                  <a:cubicBezTo>
                    <a:pt x="9609" y="16020"/>
                    <a:pt x="9643" y="16013"/>
                    <a:pt x="9680" y="16007"/>
                  </a:cubicBezTo>
                  <a:cubicBezTo>
                    <a:pt x="9693" y="16005"/>
                    <a:pt x="9706" y="16002"/>
                    <a:pt x="9716" y="15998"/>
                  </a:cubicBezTo>
                  <a:cubicBezTo>
                    <a:pt x="9845" y="15968"/>
                    <a:pt x="9933" y="15870"/>
                    <a:pt x="10016" y="15775"/>
                  </a:cubicBezTo>
                  <a:cubicBezTo>
                    <a:pt x="10070" y="15713"/>
                    <a:pt x="10128" y="15649"/>
                    <a:pt x="10194" y="15606"/>
                  </a:cubicBezTo>
                  <a:cubicBezTo>
                    <a:pt x="10275" y="15553"/>
                    <a:pt x="10374" y="15527"/>
                    <a:pt x="10496" y="15527"/>
                  </a:cubicBezTo>
                  <a:cubicBezTo>
                    <a:pt x="10620" y="15527"/>
                    <a:pt x="10751" y="15555"/>
                    <a:pt x="10865" y="15578"/>
                  </a:cubicBezTo>
                  <a:cubicBezTo>
                    <a:pt x="10935" y="15595"/>
                    <a:pt x="11017" y="15613"/>
                    <a:pt x="11070" y="15664"/>
                  </a:cubicBezTo>
                  <a:cubicBezTo>
                    <a:pt x="11115" y="15705"/>
                    <a:pt x="11139" y="15765"/>
                    <a:pt x="11162" y="15820"/>
                  </a:cubicBezTo>
                  <a:lnTo>
                    <a:pt x="11375" y="16345"/>
                  </a:lnTo>
                  <a:lnTo>
                    <a:pt x="11599" y="16337"/>
                  </a:lnTo>
                  <a:lnTo>
                    <a:pt x="11589" y="16302"/>
                  </a:lnTo>
                  <a:cubicBezTo>
                    <a:pt x="11522" y="16103"/>
                    <a:pt x="11644" y="15855"/>
                    <a:pt x="11844" y="15784"/>
                  </a:cubicBezTo>
                  <a:lnTo>
                    <a:pt x="11859" y="15778"/>
                  </a:lnTo>
                  <a:lnTo>
                    <a:pt x="11904" y="15499"/>
                  </a:lnTo>
                  <a:cubicBezTo>
                    <a:pt x="11932" y="15315"/>
                    <a:pt x="11942" y="15128"/>
                    <a:pt x="11818" y="15011"/>
                  </a:cubicBezTo>
                  <a:cubicBezTo>
                    <a:pt x="11732" y="14933"/>
                    <a:pt x="11619" y="14916"/>
                    <a:pt x="11507" y="14901"/>
                  </a:cubicBezTo>
                  <a:cubicBezTo>
                    <a:pt x="11482" y="14899"/>
                    <a:pt x="11454" y="14895"/>
                    <a:pt x="11428" y="14891"/>
                  </a:cubicBezTo>
                  <a:cubicBezTo>
                    <a:pt x="11304" y="14869"/>
                    <a:pt x="11171" y="14794"/>
                    <a:pt x="11173" y="14681"/>
                  </a:cubicBezTo>
                  <a:cubicBezTo>
                    <a:pt x="11175" y="14576"/>
                    <a:pt x="11272" y="14526"/>
                    <a:pt x="11385" y="14468"/>
                  </a:cubicBezTo>
                  <a:cubicBezTo>
                    <a:pt x="11469" y="14426"/>
                    <a:pt x="11555" y="14383"/>
                    <a:pt x="11610" y="14312"/>
                  </a:cubicBezTo>
                  <a:cubicBezTo>
                    <a:pt x="11717" y="14175"/>
                    <a:pt x="11672" y="13999"/>
                    <a:pt x="11625" y="13830"/>
                  </a:cubicBezTo>
                  <a:cubicBezTo>
                    <a:pt x="11612" y="13776"/>
                    <a:pt x="11597" y="13723"/>
                    <a:pt x="11589" y="13671"/>
                  </a:cubicBezTo>
                  <a:cubicBezTo>
                    <a:pt x="11555" y="13483"/>
                    <a:pt x="11602" y="13282"/>
                    <a:pt x="11715" y="13125"/>
                  </a:cubicBezTo>
                  <a:lnTo>
                    <a:pt x="11910" y="13067"/>
                  </a:lnTo>
                  <a:cubicBezTo>
                    <a:pt x="12009" y="13039"/>
                    <a:pt x="12104" y="13034"/>
                    <a:pt x="12196" y="13034"/>
                  </a:cubicBezTo>
                  <a:cubicBezTo>
                    <a:pt x="12230" y="13034"/>
                    <a:pt x="12264" y="13035"/>
                    <a:pt x="12298" y="13035"/>
                  </a:cubicBezTo>
                  <a:cubicBezTo>
                    <a:pt x="12328" y="13035"/>
                    <a:pt x="12360" y="13037"/>
                    <a:pt x="12392" y="13037"/>
                  </a:cubicBezTo>
                  <a:lnTo>
                    <a:pt x="12446" y="13035"/>
                  </a:lnTo>
                  <a:cubicBezTo>
                    <a:pt x="12536" y="13035"/>
                    <a:pt x="12639" y="13039"/>
                    <a:pt x="12718" y="13091"/>
                  </a:cubicBezTo>
                  <a:cubicBezTo>
                    <a:pt x="12765" y="13121"/>
                    <a:pt x="12799" y="13174"/>
                    <a:pt x="12808" y="13230"/>
                  </a:cubicBezTo>
                  <a:cubicBezTo>
                    <a:pt x="12814" y="13256"/>
                    <a:pt x="12812" y="13297"/>
                    <a:pt x="12784" y="13331"/>
                  </a:cubicBezTo>
                  <a:lnTo>
                    <a:pt x="12759" y="13361"/>
                  </a:lnTo>
                  <a:lnTo>
                    <a:pt x="12797" y="13374"/>
                  </a:lnTo>
                  <a:cubicBezTo>
                    <a:pt x="12898" y="13408"/>
                    <a:pt x="13003" y="13444"/>
                    <a:pt x="13082" y="13513"/>
                  </a:cubicBezTo>
                  <a:cubicBezTo>
                    <a:pt x="13153" y="13573"/>
                    <a:pt x="13213" y="13680"/>
                    <a:pt x="13185" y="13779"/>
                  </a:cubicBezTo>
                  <a:lnTo>
                    <a:pt x="13176" y="13809"/>
                  </a:lnTo>
                  <a:lnTo>
                    <a:pt x="13209" y="13813"/>
                  </a:lnTo>
                  <a:cubicBezTo>
                    <a:pt x="13288" y="13821"/>
                    <a:pt x="13352" y="13899"/>
                    <a:pt x="13352" y="13978"/>
                  </a:cubicBezTo>
                  <a:cubicBezTo>
                    <a:pt x="13327" y="13990"/>
                    <a:pt x="13299" y="13995"/>
                    <a:pt x="13269" y="13995"/>
                  </a:cubicBezTo>
                  <a:cubicBezTo>
                    <a:pt x="13205" y="13995"/>
                    <a:pt x="13131" y="13971"/>
                    <a:pt x="13056" y="13944"/>
                  </a:cubicBezTo>
                  <a:cubicBezTo>
                    <a:pt x="12977" y="13914"/>
                    <a:pt x="12896" y="13884"/>
                    <a:pt x="12816" y="13884"/>
                  </a:cubicBezTo>
                  <a:cubicBezTo>
                    <a:pt x="12784" y="13884"/>
                    <a:pt x="12752" y="13890"/>
                    <a:pt x="12724" y="13899"/>
                  </a:cubicBezTo>
                  <a:cubicBezTo>
                    <a:pt x="12686" y="13914"/>
                    <a:pt x="12651" y="13935"/>
                    <a:pt x="12617" y="13959"/>
                  </a:cubicBezTo>
                  <a:cubicBezTo>
                    <a:pt x="12574" y="13986"/>
                    <a:pt x="12534" y="14014"/>
                    <a:pt x="12489" y="14019"/>
                  </a:cubicBezTo>
                  <a:cubicBezTo>
                    <a:pt x="12467" y="14019"/>
                    <a:pt x="12446" y="14016"/>
                    <a:pt x="12424" y="14014"/>
                  </a:cubicBezTo>
                  <a:cubicBezTo>
                    <a:pt x="12405" y="14012"/>
                    <a:pt x="12386" y="14010"/>
                    <a:pt x="12367" y="14010"/>
                  </a:cubicBezTo>
                  <a:cubicBezTo>
                    <a:pt x="12343" y="14010"/>
                    <a:pt x="12309" y="14012"/>
                    <a:pt x="12279" y="14040"/>
                  </a:cubicBezTo>
                  <a:cubicBezTo>
                    <a:pt x="12247" y="14068"/>
                    <a:pt x="12238" y="14109"/>
                    <a:pt x="12232" y="14149"/>
                  </a:cubicBezTo>
                  <a:cubicBezTo>
                    <a:pt x="12206" y="14314"/>
                    <a:pt x="12189" y="14483"/>
                    <a:pt x="12182" y="14651"/>
                  </a:cubicBezTo>
                  <a:cubicBezTo>
                    <a:pt x="12180" y="14711"/>
                    <a:pt x="12182" y="14777"/>
                    <a:pt x="12225" y="14824"/>
                  </a:cubicBezTo>
                  <a:cubicBezTo>
                    <a:pt x="12257" y="14861"/>
                    <a:pt x="12302" y="14871"/>
                    <a:pt x="12345" y="14884"/>
                  </a:cubicBezTo>
                  <a:cubicBezTo>
                    <a:pt x="12371" y="14891"/>
                    <a:pt x="12396" y="14897"/>
                    <a:pt x="12416" y="14910"/>
                  </a:cubicBezTo>
                  <a:cubicBezTo>
                    <a:pt x="12471" y="14940"/>
                    <a:pt x="12497" y="15002"/>
                    <a:pt x="12525" y="15068"/>
                  </a:cubicBezTo>
                  <a:cubicBezTo>
                    <a:pt x="12546" y="15122"/>
                    <a:pt x="12570" y="15178"/>
                    <a:pt x="12611" y="15220"/>
                  </a:cubicBezTo>
                  <a:cubicBezTo>
                    <a:pt x="12696" y="15313"/>
                    <a:pt x="12836" y="15321"/>
                    <a:pt x="12958" y="15323"/>
                  </a:cubicBezTo>
                  <a:cubicBezTo>
                    <a:pt x="13021" y="15324"/>
                    <a:pt x="13085" y="15324"/>
                    <a:pt x="13149" y="15324"/>
                  </a:cubicBezTo>
                  <a:cubicBezTo>
                    <a:pt x="13457" y="15324"/>
                    <a:pt x="13767" y="15320"/>
                    <a:pt x="14076" y="15313"/>
                  </a:cubicBezTo>
                  <a:lnTo>
                    <a:pt x="14098" y="15313"/>
                  </a:lnTo>
                  <a:lnTo>
                    <a:pt x="14194" y="14614"/>
                  </a:lnTo>
                  <a:cubicBezTo>
                    <a:pt x="14198" y="14571"/>
                    <a:pt x="14205" y="14531"/>
                    <a:pt x="14222" y="14494"/>
                  </a:cubicBezTo>
                  <a:cubicBezTo>
                    <a:pt x="14280" y="14381"/>
                    <a:pt x="14430" y="14368"/>
                    <a:pt x="14494" y="14368"/>
                  </a:cubicBezTo>
                  <a:cubicBezTo>
                    <a:pt x="14503" y="14368"/>
                    <a:pt x="14511" y="14370"/>
                    <a:pt x="14522" y="14370"/>
                  </a:cubicBezTo>
                  <a:cubicBezTo>
                    <a:pt x="14560" y="14372"/>
                    <a:pt x="14599" y="14376"/>
                    <a:pt x="14638" y="14381"/>
                  </a:cubicBezTo>
                  <a:cubicBezTo>
                    <a:pt x="14689" y="14387"/>
                    <a:pt x="14744" y="14393"/>
                    <a:pt x="14796" y="14393"/>
                  </a:cubicBezTo>
                  <a:cubicBezTo>
                    <a:pt x="14832" y="14393"/>
                    <a:pt x="14867" y="14390"/>
                    <a:pt x="14899" y="14383"/>
                  </a:cubicBezTo>
                  <a:lnTo>
                    <a:pt x="14916" y="14381"/>
                  </a:lnTo>
                  <a:lnTo>
                    <a:pt x="14920" y="14364"/>
                  </a:lnTo>
                  <a:cubicBezTo>
                    <a:pt x="14942" y="14265"/>
                    <a:pt x="14967" y="14179"/>
                    <a:pt x="15032" y="14126"/>
                  </a:cubicBezTo>
                  <a:cubicBezTo>
                    <a:pt x="15062" y="14098"/>
                    <a:pt x="15100" y="14083"/>
                    <a:pt x="15141" y="14066"/>
                  </a:cubicBezTo>
                  <a:lnTo>
                    <a:pt x="15162" y="14055"/>
                  </a:lnTo>
                  <a:cubicBezTo>
                    <a:pt x="15342" y="13976"/>
                    <a:pt x="15501" y="13854"/>
                    <a:pt x="15623" y="13699"/>
                  </a:cubicBezTo>
                  <a:lnTo>
                    <a:pt x="15640" y="13676"/>
                  </a:lnTo>
                  <a:cubicBezTo>
                    <a:pt x="15679" y="13626"/>
                    <a:pt x="15713" y="13579"/>
                    <a:pt x="15764" y="13558"/>
                  </a:cubicBezTo>
                  <a:cubicBezTo>
                    <a:pt x="15803" y="13541"/>
                    <a:pt x="15844" y="13539"/>
                    <a:pt x="15889" y="13537"/>
                  </a:cubicBezTo>
                  <a:lnTo>
                    <a:pt x="15921" y="13534"/>
                  </a:lnTo>
                  <a:cubicBezTo>
                    <a:pt x="16176" y="13515"/>
                    <a:pt x="16401" y="13384"/>
                    <a:pt x="16619" y="13260"/>
                  </a:cubicBezTo>
                  <a:cubicBezTo>
                    <a:pt x="16720" y="13202"/>
                    <a:pt x="16823" y="13144"/>
                    <a:pt x="16926" y="13097"/>
                  </a:cubicBezTo>
                  <a:cubicBezTo>
                    <a:pt x="16969" y="13077"/>
                    <a:pt x="17009" y="13066"/>
                    <a:pt x="17041" y="13066"/>
                  </a:cubicBezTo>
                  <a:cubicBezTo>
                    <a:pt x="17069" y="13066"/>
                    <a:pt x="17092" y="13074"/>
                    <a:pt x="17108" y="13091"/>
                  </a:cubicBezTo>
                  <a:cubicBezTo>
                    <a:pt x="17125" y="13108"/>
                    <a:pt x="17134" y="13134"/>
                    <a:pt x="17142" y="13162"/>
                  </a:cubicBezTo>
                  <a:cubicBezTo>
                    <a:pt x="17144" y="13172"/>
                    <a:pt x="17146" y="13181"/>
                    <a:pt x="17151" y="13192"/>
                  </a:cubicBezTo>
                  <a:cubicBezTo>
                    <a:pt x="17198" y="13320"/>
                    <a:pt x="17335" y="13410"/>
                    <a:pt x="17487" y="13410"/>
                  </a:cubicBezTo>
                  <a:cubicBezTo>
                    <a:pt x="17560" y="13410"/>
                    <a:pt x="17628" y="13389"/>
                    <a:pt x="17682" y="13346"/>
                  </a:cubicBezTo>
                  <a:lnTo>
                    <a:pt x="17699" y="13333"/>
                  </a:lnTo>
                  <a:lnTo>
                    <a:pt x="17691" y="13312"/>
                  </a:lnTo>
                  <a:cubicBezTo>
                    <a:pt x="17641" y="13213"/>
                    <a:pt x="17643" y="13087"/>
                    <a:pt x="17697" y="12973"/>
                  </a:cubicBezTo>
                  <a:cubicBezTo>
                    <a:pt x="17751" y="12859"/>
                    <a:pt x="17847" y="12778"/>
                    <a:pt x="17954" y="12750"/>
                  </a:cubicBezTo>
                  <a:cubicBezTo>
                    <a:pt x="17969" y="12748"/>
                    <a:pt x="17986" y="12744"/>
                    <a:pt x="18003" y="12742"/>
                  </a:cubicBezTo>
                  <a:cubicBezTo>
                    <a:pt x="18055" y="12731"/>
                    <a:pt x="18108" y="12722"/>
                    <a:pt x="18151" y="12686"/>
                  </a:cubicBezTo>
                  <a:cubicBezTo>
                    <a:pt x="18183" y="12660"/>
                    <a:pt x="18209" y="12626"/>
                    <a:pt x="18233" y="12590"/>
                  </a:cubicBezTo>
                  <a:cubicBezTo>
                    <a:pt x="18267" y="12547"/>
                    <a:pt x="18299" y="12500"/>
                    <a:pt x="18331" y="12500"/>
                  </a:cubicBezTo>
                  <a:cubicBezTo>
                    <a:pt x="18338" y="12500"/>
                    <a:pt x="18344" y="12502"/>
                    <a:pt x="18353" y="12506"/>
                  </a:cubicBezTo>
                  <a:cubicBezTo>
                    <a:pt x="18374" y="12517"/>
                    <a:pt x="18387" y="12547"/>
                    <a:pt x="18398" y="12579"/>
                  </a:cubicBezTo>
                  <a:cubicBezTo>
                    <a:pt x="18436" y="12692"/>
                    <a:pt x="18477" y="12812"/>
                    <a:pt x="18473" y="12932"/>
                  </a:cubicBezTo>
                  <a:cubicBezTo>
                    <a:pt x="18466" y="13033"/>
                    <a:pt x="18421" y="13166"/>
                    <a:pt x="18305" y="13215"/>
                  </a:cubicBezTo>
                  <a:cubicBezTo>
                    <a:pt x="18265" y="13232"/>
                    <a:pt x="18220" y="13239"/>
                    <a:pt x="18173" y="13243"/>
                  </a:cubicBezTo>
                  <a:cubicBezTo>
                    <a:pt x="18130" y="13249"/>
                    <a:pt x="18085" y="13254"/>
                    <a:pt x="18042" y="13271"/>
                  </a:cubicBezTo>
                  <a:cubicBezTo>
                    <a:pt x="17980" y="13292"/>
                    <a:pt x="17926" y="13350"/>
                    <a:pt x="17911" y="13410"/>
                  </a:cubicBezTo>
                  <a:cubicBezTo>
                    <a:pt x="17901" y="13453"/>
                    <a:pt x="17911" y="13492"/>
                    <a:pt x="17937" y="13522"/>
                  </a:cubicBezTo>
                  <a:lnTo>
                    <a:pt x="17946" y="13530"/>
                  </a:lnTo>
                  <a:lnTo>
                    <a:pt x="17967" y="13530"/>
                  </a:lnTo>
                  <a:cubicBezTo>
                    <a:pt x="18014" y="13530"/>
                    <a:pt x="18061" y="13556"/>
                    <a:pt x="18093" y="13599"/>
                  </a:cubicBezTo>
                  <a:cubicBezTo>
                    <a:pt x="18123" y="13641"/>
                    <a:pt x="18134" y="13691"/>
                    <a:pt x="18119" y="13734"/>
                  </a:cubicBezTo>
                  <a:lnTo>
                    <a:pt x="18115" y="13753"/>
                  </a:lnTo>
                  <a:lnTo>
                    <a:pt x="18130" y="13764"/>
                  </a:lnTo>
                  <a:cubicBezTo>
                    <a:pt x="18243" y="13854"/>
                    <a:pt x="18391" y="13896"/>
                    <a:pt x="18584" y="13896"/>
                  </a:cubicBezTo>
                  <a:cubicBezTo>
                    <a:pt x="18702" y="13896"/>
                    <a:pt x="18824" y="13879"/>
                    <a:pt x="18940" y="13862"/>
                  </a:cubicBezTo>
                  <a:cubicBezTo>
                    <a:pt x="18970" y="13858"/>
                    <a:pt x="19013" y="13851"/>
                    <a:pt x="19042" y="13824"/>
                  </a:cubicBezTo>
                  <a:cubicBezTo>
                    <a:pt x="19090" y="13783"/>
                    <a:pt x="19090" y="13719"/>
                    <a:pt x="19087" y="13665"/>
                  </a:cubicBezTo>
                  <a:cubicBezTo>
                    <a:pt x="19085" y="13622"/>
                    <a:pt x="19085" y="13582"/>
                    <a:pt x="19102" y="13552"/>
                  </a:cubicBezTo>
                  <a:cubicBezTo>
                    <a:pt x="19120" y="13524"/>
                    <a:pt x="19152" y="13509"/>
                    <a:pt x="19186" y="13492"/>
                  </a:cubicBezTo>
                  <a:cubicBezTo>
                    <a:pt x="19220" y="13477"/>
                    <a:pt x="19255" y="13459"/>
                    <a:pt x="19280" y="13427"/>
                  </a:cubicBezTo>
                  <a:cubicBezTo>
                    <a:pt x="19302" y="13404"/>
                    <a:pt x="19312" y="13376"/>
                    <a:pt x="19323" y="13350"/>
                  </a:cubicBezTo>
                  <a:lnTo>
                    <a:pt x="19330" y="13331"/>
                  </a:lnTo>
                  <a:cubicBezTo>
                    <a:pt x="19400" y="13164"/>
                    <a:pt x="19582" y="13046"/>
                    <a:pt x="19775" y="13046"/>
                  </a:cubicBezTo>
                  <a:cubicBezTo>
                    <a:pt x="19822" y="13046"/>
                    <a:pt x="19869" y="13052"/>
                    <a:pt x="19912" y="13067"/>
                  </a:cubicBezTo>
                  <a:cubicBezTo>
                    <a:pt x="20007" y="13099"/>
                    <a:pt x="20088" y="13159"/>
                    <a:pt x="20172" y="13224"/>
                  </a:cubicBezTo>
                  <a:cubicBezTo>
                    <a:pt x="20202" y="13243"/>
                    <a:pt x="20229" y="13264"/>
                    <a:pt x="20259" y="13286"/>
                  </a:cubicBezTo>
                  <a:cubicBezTo>
                    <a:pt x="20378" y="13368"/>
                    <a:pt x="20489" y="13409"/>
                    <a:pt x="20589" y="13409"/>
                  </a:cubicBezTo>
                  <a:cubicBezTo>
                    <a:pt x="20617" y="13409"/>
                    <a:pt x="20644" y="13406"/>
                    <a:pt x="20671" y="13399"/>
                  </a:cubicBezTo>
                  <a:cubicBezTo>
                    <a:pt x="20752" y="13378"/>
                    <a:pt x="20829" y="13307"/>
                    <a:pt x="20857" y="13222"/>
                  </a:cubicBezTo>
                  <a:cubicBezTo>
                    <a:pt x="20874" y="13177"/>
                    <a:pt x="20876" y="13129"/>
                    <a:pt x="20861" y="13091"/>
                  </a:cubicBezTo>
                  <a:cubicBezTo>
                    <a:pt x="20956" y="13087"/>
                    <a:pt x="21035" y="12990"/>
                    <a:pt x="21076" y="12907"/>
                  </a:cubicBezTo>
                  <a:cubicBezTo>
                    <a:pt x="21123" y="12807"/>
                    <a:pt x="21179" y="12716"/>
                    <a:pt x="21260" y="12716"/>
                  </a:cubicBezTo>
                  <a:cubicBezTo>
                    <a:pt x="21263" y="12716"/>
                    <a:pt x="21266" y="12716"/>
                    <a:pt x="21269" y="12716"/>
                  </a:cubicBezTo>
                  <a:cubicBezTo>
                    <a:pt x="21281" y="12717"/>
                    <a:pt x="21294" y="12718"/>
                    <a:pt x="21306" y="12718"/>
                  </a:cubicBezTo>
                  <a:cubicBezTo>
                    <a:pt x="21386" y="12718"/>
                    <a:pt x="21455" y="12695"/>
                    <a:pt x="21521" y="12671"/>
                  </a:cubicBezTo>
                  <a:cubicBezTo>
                    <a:pt x="21588" y="12647"/>
                    <a:pt x="21652" y="12626"/>
                    <a:pt x="21733" y="12626"/>
                  </a:cubicBezTo>
                  <a:cubicBezTo>
                    <a:pt x="21888" y="12628"/>
                    <a:pt x="22061" y="12710"/>
                    <a:pt x="22113" y="12864"/>
                  </a:cubicBezTo>
                  <a:lnTo>
                    <a:pt x="21656" y="13286"/>
                  </a:lnTo>
                  <a:lnTo>
                    <a:pt x="21656" y="13286"/>
                  </a:lnTo>
                  <a:lnTo>
                    <a:pt x="21738" y="13275"/>
                  </a:lnTo>
                  <a:cubicBezTo>
                    <a:pt x="21750" y="13274"/>
                    <a:pt x="21762" y="13273"/>
                    <a:pt x="21774" y="13273"/>
                  </a:cubicBezTo>
                  <a:cubicBezTo>
                    <a:pt x="21904" y="13273"/>
                    <a:pt x="22025" y="13353"/>
                    <a:pt x="22147" y="13429"/>
                  </a:cubicBezTo>
                  <a:cubicBezTo>
                    <a:pt x="22271" y="13507"/>
                    <a:pt x="22389" y="13579"/>
                    <a:pt x="22511" y="13579"/>
                  </a:cubicBezTo>
                  <a:cubicBezTo>
                    <a:pt x="22558" y="13579"/>
                    <a:pt x="22601" y="13571"/>
                    <a:pt x="22644" y="13549"/>
                  </a:cubicBezTo>
                  <a:lnTo>
                    <a:pt x="22659" y="13541"/>
                  </a:lnTo>
                  <a:lnTo>
                    <a:pt x="22653" y="13129"/>
                  </a:lnTo>
                  <a:cubicBezTo>
                    <a:pt x="22933" y="13072"/>
                    <a:pt x="23203" y="12932"/>
                    <a:pt x="23413" y="12735"/>
                  </a:cubicBezTo>
                  <a:lnTo>
                    <a:pt x="23430" y="12712"/>
                  </a:lnTo>
                  <a:lnTo>
                    <a:pt x="23409" y="12692"/>
                  </a:lnTo>
                  <a:cubicBezTo>
                    <a:pt x="23340" y="12630"/>
                    <a:pt x="23272" y="12568"/>
                    <a:pt x="23207" y="12500"/>
                  </a:cubicBezTo>
                  <a:cubicBezTo>
                    <a:pt x="23085" y="12371"/>
                    <a:pt x="22980" y="12225"/>
                    <a:pt x="22899" y="12065"/>
                  </a:cubicBezTo>
                  <a:cubicBezTo>
                    <a:pt x="22798" y="11863"/>
                    <a:pt x="22762" y="11692"/>
                    <a:pt x="22794" y="11540"/>
                  </a:cubicBezTo>
                  <a:lnTo>
                    <a:pt x="22800" y="11508"/>
                  </a:lnTo>
                  <a:lnTo>
                    <a:pt x="22768" y="11508"/>
                  </a:lnTo>
                  <a:cubicBezTo>
                    <a:pt x="22543" y="11508"/>
                    <a:pt x="22291" y="11505"/>
                    <a:pt x="22072" y="11413"/>
                  </a:cubicBezTo>
                  <a:cubicBezTo>
                    <a:pt x="21879" y="11332"/>
                    <a:pt x="21686" y="11148"/>
                    <a:pt x="21680" y="10916"/>
                  </a:cubicBezTo>
                  <a:cubicBezTo>
                    <a:pt x="21744" y="10891"/>
                    <a:pt x="21813" y="10878"/>
                    <a:pt x="21883" y="10878"/>
                  </a:cubicBezTo>
                  <a:cubicBezTo>
                    <a:pt x="22153" y="10878"/>
                    <a:pt x="22436" y="11064"/>
                    <a:pt x="22685" y="11227"/>
                  </a:cubicBezTo>
                  <a:lnTo>
                    <a:pt x="22768" y="11280"/>
                  </a:lnTo>
                  <a:cubicBezTo>
                    <a:pt x="23073" y="11478"/>
                    <a:pt x="23330" y="11572"/>
                    <a:pt x="23578" y="11574"/>
                  </a:cubicBezTo>
                  <a:lnTo>
                    <a:pt x="23593" y="11574"/>
                  </a:lnTo>
                  <a:cubicBezTo>
                    <a:pt x="23621" y="11574"/>
                    <a:pt x="23649" y="11574"/>
                    <a:pt x="23677" y="11572"/>
                  </a:cubicBezTo>
                  <a:cubicBezTo>
                    <a:pt x="23705" y="11571"/>
                    <a:pt x="23734" y="11571"/>
                    <a:pt x="23763" y="11571"/>
                  </a:cubicBezTo>
                  <a:cubicBezTo>
                    <a:pt x="23861" y="11571"/>
                    <a:pt x="23957" y="11580"/>
                    <a:pt x="24030" y="11645"/>
                  </a:cubicBezTo>
                  <a:cubicBezTo>
                    <a:pt x="24062" y="11673"/>
                    <a:pt x="24086" y="11711"/>
                    <a:pt x="24112" y="11750"/>
                  </a:cubicBezTo>
                  <a:cubicBezTo>
                    <a:pt x="24131" y="11780"/>
                    <a:pt x="24150" y="11812"/>
                    <a:pt x="24176" y="11840"/>
                  </a:cubicBezTo>
                  <a:cubicBezTo>
                    <a:pt x="24296" y="11977"/>
                    <a:pt x="24480" y="11994"/>
                    <a:pt x="24630" y="11994"/>
                  </a:cubicBezTo>
                  <a:cubicBezTo>
                    <a:pt x="24679" y="11994"/>
                    <a:pt x="24731" y="11992"/>
                    <a:pt x="24780" y="11988"/>
                  </a:cubicBezTo>
                  <a:cubicBezTo>
                    <a:pt x="24913" y="11981"/>
                    <a:pt x="25022" y="11977"/>
                    <a:pt x="25125" y="11977"/>
                  </a:cubicBezTo>
                  <a:cubicBezTo>
                    <a:pt x="25406" y="11977"/>
                    <a:pt x="25633" y="12005"/>
                    <a:pt x="25838" y="12065"/>
                  </a:cubicBezTo>
                  <a:cubicBezTo>
                    <a:pt x="26078" y="12133"/>
                    <a:pt x="26306" y="12251"/>
                    <a:pt x="26524" y="12367"/>
                  </a:cubicBezTo>
                  <a:cubicBezTo>
                    <a:pt x="27025" y="12628"/>
                    <a:pt x="27546" y="12900"/>
                    <a:pt x="28005" y="13249"/>
                  </a:cubicBezTo>
                  <a:lnTo>
                    <a:pt x="28022" y="13264"/>
                  </a:lnTo>
                  <a:cubicBezTo>
                    <a:pt x="28199" y="13399"/>
                    <a:pt x="28401" y="13552"/>
                    <a:pt x="28624" y="13552"/>
                  </a:cubicBezTo>
                  <a:cubicBezTo>
                    <a:pt x="28647" y="13552"/>
                    <a:pt x="28671" y="13549"/>
                    <a:pt x="28697" y="13545"/>
                  </a:cubicBezTo>
                  <a:lnTo>
                    <a:pt x="28727" y="13541"/>
                  </a:lnTo>
                  <a:lnTo>
                    <a:pt x="28716" y="13511"/>
                  </a:lnTo>
                  <a:cubicBezTo>
                    <a:pt x="28688" y="13432"/>
                    <a:pt x="28701" y="13339"/>
                    <a:pt x="28748" y="13258"/>
                  </a:cubicBezTo>
                  <a:cubicBezTo>
                    <a:pt x="28795" y="13179"/>
                    <a:pt x="28868" y="13123"/>
                    <a:pt x="28949" y="13108"/>
                  </a:cubicBezTo>
                  <a:lnTo>
                    <a:pt x="28988" y="13099"/>
                  </a:lnTo>
                  <a:lnTo>
                    <a:pt x="28969" y="13067"/>
                  </a:lnTo>
                  <a:cubicBezTo>
                    <a:pt x="28849" y="12874"/>
                    <a:pt x="28722" y="12684"/>
                    <a:pt x="28592" y="12504"/>
                  </a:cubicBezTo>
                  <a:lnTo>
                    <a:pt x="28579" y="12485"/>
                  </a:lnTo>
                  <a:lnTo>
                    <a:pt x="28559" y="12495"/>
                  </a:lnTo>
                  <a:cubicBezTo>
                    <a:pt x="28544" y="12500"/>
                    <a:pt x="28532" y="12504"/>
                    <a:pt x="28517" y="12504"/>
                  </a:cubicBezTo>
                  <a:cubicBezTo>
                    <a:pt x="28435" y="12504"/>
                    <a:pt x="28358" y="12403"/>
                    <a:pt x="28341" y="12311"/>
                  </a:cubicBezTo>
                  <a:cubicBezTo>
                    <a:pt x="28334" y="12270"/>
                    <a:pt x="28332" y="12225"/>
                    <a:pt x="28330" y="12182"/>
                  </a:cubicBezTo>
                  <a:cubicBezTo>
                    <a:pt x="28326" y="12099"/>
                    <a:pt x="28322" y="12011"/>
                    <a:pt x="28279" y="11934"/>
                  </a:cubicBezTo>
                  <a:cubicBezTo>
                    <a:pt x="28184" y="11765"/>
                    <a:pt x="27972" y="11743"/>
                    <a:pt x="27784" y="11724"/>
                  </a:cubicBezTo>
                  <a:cubicBezTo>
                    <a:pt x="27745" y="11720"/>
                    <a:pt x="27709" y="11718"/>
                    <a:pt x="27675" y="11713"/>
                  </a:cubicBezTo>
                  <a:cubicBezTo>
                    <a:pt x="27535" y="11694"/>
                    <a:pt x="27390" y="11591"/>
                    <a:pt x="27345" y="11484"/>
                  </a:cubicBezTo>
                  <a:cubicBezTo>
                    <a:pt x="27323" y="11433"/>
                    <a:pt x="27327" y="11385"/>
                    <a:pt x="27357" y="11343"/>
                  </a:cubicBezTo>
                  <a:cubicBezTo>
                    <a:pt x="27552" y="11295"/>
                    <a:pt x="27625" y="11051"/>
                    <a:pt x="27591" y="10839"/>
                  </a:cubicBezTo>
                  <a:cubicBezTo>
                    <a:pt x="27585" y="10788"/>
                    <a:pt x="27572" y="10734"/>
                    <a:pt x="27561" y="10683"/>
                  </a:cubicBezTo>
                  <a:cubicBezTo>
                    <a:pt x="27529" y="10541"/>
                    <a:pt x="27499" y="10406"/>
                    <a:pt x="27542" y="10278"/>
                  </a:cubicBezTo>
                  <a:cubicBezTo>
                    <a:pt x="27589" y="10130"/>
                    <a:pt x="27726" y="10023"/>
                    <a:pt x="27837" y="9937"/>
                  </a:cubicBezTo>
                  <a:lnTo>
                    <a:pt x="28630" y="9322"/>
                  </a:lnTo>
                  <a:cubicBezTo>
                    <a:pt x="28859" y="9144"/>
                    <a:pt x="29097" y="8960"/>
                    <a:pt x="29271" y="8716"/>
                  </a:cubicBezTo>
                  <a:cubicBezTo>
                    <a:pt x="29479" y="8425"/>
                    <a:pt x="29573" y="8077"/>
                    <a:pt x="29654" y="7745"/>
                  </a:cubicBezTo>
                  <a:cubicBezTo>
                    <a:pt x="29682" y="7630"/>
                    <a:pt x="29716" y="7484"/>
                    <a:pt x="29819" y="7407"/>
                  </a:cubicBezTo>
                  <a:cubicBezTo>
                    <a:pt x="29868" y="7373"/>
                    <a:pt x="29928" y="7351"/>
                    <a:pt x="29988" y="7336"/>
                  </a:cubicBezTo>
                  <a:cubicBezTo>
                    <a:pt x="30154" y="7293"/>
                    <a:pt x="30327" y="7271"/>
                    <a:pt x="30500" y="7271"/>
                  </a:cubicBezTo>
                  <a:cubicBezTo>
                    <a:pt x="30778" y="7271"/>
                    <a:pt x="31058" y="7326"/>
                    <a:pt x="31310" y="7435"/>
                  </a:cubicBezTo>
                  <a:cubicBezTo>
                    <a:pt x="31373" y="7463"/>
                    <a:pt x="31437" y="7495"/>
                    <a:pt x="31480" y="7546"/>
                  </a:cubicBezTo>
                  <a:cubicBezTo>
                    <a:pt x="31589" y="7683"/>
                    <a:pt x="31505" y="7861"/>
                    <a:pt x="31420" y="8047"/>
                  </a:cubicBezTo>
                  <a:cubicBezTo>
                    <a:pt x="31336" y="8227"/>
                    <a:pt x="31248" y="8412"/>
                    <a:pt x="31330" y="8577"/>
                  </a:cubicBezTo>
                  <a:cubicBezTo>
                    <a:pt x="31038" y="8785"/>
                    <a:pt x="30835" y="9099"/>
                    <a:pt x="30766" y="9451"/>
                  </a:cubicBezTo>
                  <a:lnTo>
                    <a:pt x="30762" y="9474"/>
                  </a:lnTo>
                  <a:lnTo>
                    <a:pt x="30785" y="9481"/>
                  </a:lnTo>
                  <a:cubicBezTo>
                    <a:pt x="31152" y="9599"/>
                    <a:pt x="31460" y="9896"/>
                    <a:pt x="31591" y="10259"/>
                  </a:cubicBezTo>
                  <a:cubicBezTo>
                    <a:pt x="31612" y="10319"/>
                    <a:pt x="31634" y="10394"/>
                    <a:pt x="31621" y="10468"/>
                  </a:cubicBezTo>
                  <a:cubicBezTo>
                    <a:pt x="31608" y="10548"/>
                    <a:pt x="31557" y="10614"/>
                    <a:pt x="31503" y="10683"/>
                  </a:cubicBezTo>
                  <a:cubicBezTo>
                    <a:pt x="31488" y="10702"/>
                    <a:pt x="31473" y="10721"/>
                    <a:pt x="31460" y="10741"/>
                  </a:cubicBezTo>
                  <a:cubicBezTo>
                    <a:pt x="31199" y="11103"/>
                    <a:pt x="31210" y="11574"/>
                    <a:pt x="31248" y="12067"/>
                  </a:cubicBezTo>
                  <a:cubicBezTo>
                    <a:pt x="31272" y="12386"/>
                    <a:pt x="31317" y="12714"/>
                    <a:pt x="31552" y="12907"/>
                  </a:cubicBezTo>
                  <a:cubicBezTo>
                    <a:pt x="31595" y="12943"/>
                    <a:pt x="31647" y="12975"/>
                    <a:pt x="31694" y="13007"/>
                  </a:cubicBezTo>
                  <a:cubicBezTo>
                    <a:pt x="31840" y="13102"/>
                    <a:pt x="31977" y="13192"/>
                    <a:pt x="31951" y="13333"/>
                  </a:cubicBezTo>
                  <a:cubicBezTo>
                    <a:pt x="31936" y="13410"/>
                    <a:pt x="31867" y="13470"/>
                    <a:pt x="31803" y="13530"/>
                  </a:cubicBezTo>
                  <a:lnTo>
                    <a:pt x="31797" y="13534"/>
                  </a:lnTo>
                  <a:cubicBezTo>
                    <a:pt x="31456" y="13836"/>
                    <a:pt x="31182" y="14216"/>
                    <a:pt x="31002" y="14633"/>
                  </a:cubicBezTo>
                  <a:cubicBezTo>
                    <a:pt x="30991" y="14659"/>
                    <a:pt x="30978" y="14687"/>
                    <a:pt x="30968" y="14715"/>
                  </a:cubicBezTo>
                  <a:cubicBezTo>
                    <a:pt x="30914" y="14841"/>
                    <a:pt x="30860" y="14972"/>
                    <a:pt x="30770" y="15075"/>
                  </a:cubicBezTo>
                  <a:cubicBezTo>
                    <a:pt x="30749" y="15101"/>
                    <a:pt x="30725" y="15124"/>
                    <a:pt x="30702" y="15146"/>
                  </a:cubicBezTo>
                  <a:cubicBezTo>
                    <a:pt x="30646" y="15201"/>
                    <a:pt x="30588" y="15259"/>
                    <a:pt x="30556" y="15336"/>
                  </a:cubicBezTo>
                  <a:cubicBezTo>
                    <a:pt x="30522" y="15426"/>
                    <a:pt x="30531" y="15525"/>
                    <a:pt x="30539" y="15610"/>
                  </a:cubicBezTo>
                  <a:cubicBezTo>
                    <a:pt x="30554" y="15758"/>
                    <a:pt x="30569" y="15925"/>
                    <a:pt x="30655" y="16062"/>
                  </a:cubicBezTo>
                  <a:cubicBezTo>
                    <a:pt x="30729" y="16179"/>
                    <a:pt x="30860" y="16254"/>
                    <a:pt x="30981" y="16254"/>
                  </a:cubicBezTo>
                  <a:cubicBezTo>
                    <a:pt x="31014" y="16254"/>
                    <a:pt x="31046" y="16248"/>
                    <a:pt x="31077" y="16236"/>
                  </a:cubicBezTo>
                  <a:cubicBezTo>
                    <a:pt x="31186" y="16193"/>
                    <a:pt x="31248" y="16092"/>
                    <a:pt x="31308" y="15996"/>
                  </a:cubicBezTo>
                  <a:cubicBezTo>
                    <a:pt x="31334" y="15953"/>
                    <a:pt x="31360" y="15908"/>
                    <a:pt x="31392" y="15872"/>
                  </a:cubicBezTo>
                  <a:cubicBezTo>
                    <a:pt x="31477" y="15765"/>
                    <a:pt x="31597" y="15698"/>
                    <a:pt x="31724" y="15628"/>
                  </a:cubicBezTo>
                  <a:cubicBezTo>
                    <a:pt x="31786" y="15593"/>
                    <a:pt x="31850" y="15559"/>
                    <a:pt x="31908" y="15520"/>
                  </a:cubicBezTo>
                  <a:cubicBezTo>
                    <a:pt x="32197" y="15325"/>
                    <a:pt x="32382" y="15008"/>
                    <a:pt x="32542" y="14730"/>
                  </a:cubicBezTo>
                  <a:lnTo>
                    <a:pt x="32709" y="14445"/>
                  </a:lnTo>
                  <a:cubicBezTo>
                    <a:pt x="32864" y="14177"/>
                    <a:pt x="33020" y="13871"/>
                    <a:pt x="32909" y="13582"/>
                  </a:cubicBezTo>
                  <a:cubicBezTo>
                    <a:pt x="32885" y="13524"/>
                    <a:pt x="32855" y="13470"/>
                    <a:pt x="32823" y="13419"/>
                  </a:cubicBezTo>
                  <a:cubicBezTo>
                    <a:pt x="32772" y="13331"/>
                    <a:pt x="32722" y="13249"/>
                    <a:pt x="32720" y="13155"/>
                  </a:cubicBezTo>
                  <a:cubicBezTo>
                    <a:pt x="32718" y="12990"/>
                    <a:pt x="32872" y="12862"/>
                    <a:pt x="33018" y="12825"/>
                  </a:cubicBezTo>
                  <a:cubicBezTo>
                    <a:pt x="33066" y="12813"/>
                    <a:pt x="33120" y="12808"/>
                    <a:pt x="33175" y="12808"/>
                  </a:cubicBezTo>
                  <a:cubicBezTo>
                    <a:pt x="33289" y="12808"/>
                    <a:pt x="33411" y="12829"/>
                    <a:pt x="33517" y="12849"/>
                  </a:cubicBezTo>
                  <a:lnTo>
                    <a:pt x="34323" y="13007"/>
                  </a:lnTo>
                  <a:cubicBezTo>
                    <a:pt x="34400" y="13099"/>
                    <a:pt x="34391" y="13237"/>
                    <a:pt x="34374" y="13378"/>
                  </a:cubicBezTo>
                  <a:cubicBezTo>
                    <a:pt x="34336" y="13736"/>
                    <a:pt x="34318" y="14149"/>
                    <a:pt x="34494" y="14490"/>
                  </a:cubicBezTo>
                  <a:cubicBezTo>
                    <a:pt x="34640" y="14773"/>
                    <a:pt x="34940" y="14968"/>
                    <a:pt x="35225" y="14968"/>
                  </a:cubicBezTo>
                  <a:cubicBezTo>
                    <a:pt x="35306" y="14968"/>
                    <a:pt x="35383" y="14953"/>
                    <a:pt x="35456" y="14921"/>
                  </a:cubicBezTo>
                  <a:cubicBezTo>
                    <a:pt x="35535" y="14888"/>
                    <a:pt x="35602" y="14824"/>
                    <a:pt x="35627" y="14758"/>
                  </a:cubicBezTo>
                  <a:cubicBezTo>
                    <a:pt x="35647" y="14713"/>
                    <a:pt x="35647" y="14670"/>
                    <a:pt x="35627" y="14629"/>
                  </a:cubicBezTo>
                  <a:cubicBezTo>
                    <a:pt x="35595" y="14552"/>
                    <a:pt x="35512" y="14518"/>
                    <a:pt x="35452" y="14494"/>
                  </a:cubicBezTo>
                  <a:cubicBezTo>
                    <a:pt x="35244" y="14408"/>
                    <a:pt x="35030" y="14306"/>
                    <a:pt x="34893" y="14130"/>
                  </a:cubicBezTo>
                  <a:cubicBezTo>
                    <a:pt x="34768" y="13969"/>
                    <a:pt x="34708" y="13704"/>
                    <a:pt x="34848" y="13526"/>
                  </a:cubicBezTo>
                  <a:cubicBezTo>
                    <a:pt x="34865" y="13502"/>
                    <a:pt x="34886" y="13483"/>
                    <a:pt x="34908" y="13459"/>
                  </a:cubicBezTo>
                  <a:cubicBezTo>
                    <a:pt x="34942" y="13425"/>
                    <a:pt x="34976" y="13389"/>
                    <a:pt x="35002" y="13344"/>
                  </a:cubicBezTo>
                  <a:cubicBezTo>
                    <a:pt x="35103" y="13159"/>
                    <a:pt x="34965" y="12924"/>
                    <a:pt x="34777" y="12802"/>
                  </a:cubicBezTo>
                  <a:cubicBezTo>
                    <a:pt x="34713" y="12761"/>
                    <a:pt x="34644" y="12729"/>
                    <a:pt x="34578" y="12695"/>
                  </a:cubicBezTo>
                  <a:cubicBezTo>
                    <a:pt x="34460" y="12639"/>
                    <a:pt x="34348" y="12585"/>
                    <a:pt x="34263" y="12495"/>
                  </a:cubicBezTo>
                  <a:cubicBezTo>
                    <a:pt x="34241" y="12472"/>
                    <a:pt x="34220" y="12446"/>
                    <a:pt x="34201" y="12422"/>
                  </a:cubicBezTo>
                  <a:cubicBezTo>
                    <a:pt x="34160" y="12373"/>
                    <a:pt x="34119" y="12322"/>
                    <a:pt x="34063" y="12285"/>
                  </a:cubicBezTo>
                  <a:cubicBezTo>
                    <a:pt x="33986" y="12236"/>
                    <a:pt x="33892" y="12221"/>
                    <a:pt x="33804" y="12215"/>
                  </a:cubicBezTo>
                  <a:cubicBezTo>
                    <a:pt x="33738" y="12208"/>
                    <a:pt x="33669" y="12206"/>
                    <a:pt x="33603" y="12206"/>
                  </a:cubicBezTo>
                  <a:cubicBezTo>
                    <a:pt x="33119" y="12206"/>
                    <a:pt x="32630" y="12350"/>
                    <a:pt x="32225" y="12607"/>
                  </a:cubicBezTo>
                  <a:lnTo>
                    <a:pt x="32161" y="11131"/>
                  </a:lnTo>
                  <a:cubicBezTo>
                    <a:pt x="32384" y="11079"/>
                    <a:pt x="32568" y="10891"/>
                    <a:pt x="32615" y="10666"/>
                  </a:cubicBezTo>
                  <a:cubicBezTo>
                    <a:pt x="32662" y="10434"/>
                    <a:pt x="32559" y="10179"/>
                    <a:pt x="32364" y="10046"/>
                  </a:cubicBezTo>
                  <a:cubicBezTo>
                    <a:pt x="32343" y="10031"/>
                    <a:pt x="32322" y="10019"/>
                    <a:pt x="32300" y="10006"/>
                  </a:cubicBezTo>
                  <a:cubicBezTo>
                    <a:pt x="32242" y="9971"/>
                    <a:pt x="32187" y="9937"/>
                    <a:pt x="32155" y="9884"/>
                  </a:cubicBezTo>
                  <a:cubicBezTo>
                    <a:pt x="32133" y="9847"/>
                    <a:pt x="32127" y="9802"/>
                    <a:pt x="32118" y="9755"/>
                  </a:cubicBezTo>
                  <a:cubicBezTo>
                    <a:pt x="32107" y="9691"/>
                    <a:pt x="32095" y="9624"/>
                    <a:pt x="32047" y="9575"/>
                  </a:cubicBezTo>
                  <a:cubicBezTo>
                    <a:pt x="32013" y="9539"/>
                    <a:pt x="31968" y="9517"/>
                    <a:pt x="31925" y="9500"/>
                  </a:cubicBezTo>
                  <a:cubicBezTo>
                    <a:pt x="31880" y="9481"/>
                    <a:pt x="31840" y="9462"/>
                    <a:pt x="31814" y="9429"/>
                  </a:cubicBezTo>
                  <a:cubicBezTo>
                    <a:pt x="31792" y="9402"/>
                    <a:pt x="31786" y="9372"/>
                    <a:pt x="31790" y="9337"/>
                  </a:cubicBezTo>
                  <a:cubicBezTo>
                    <a:pt x="31805" y="9247"/>
                    <a:pt x="31902" y="9151"/>
                    <a:pt x="31981" y="9095"/>
                  </a:cubicBezTo>
                  <a:lnTo>
                    <a:pt x="32840" y="8497"/>
                  </a:lnTo>
                  <a:cubicBezTo>
                    <a:pt x="32941" y="8425"/>
                    <a:pt x="33035" y="8352"/>
                    <a:pt x="33063" y="8238"/>
                  </a:cubicBezTo>
                  <a:cubicBezTo>
                    <a:pt x="33080" y="8174"/>
                    <a:pt x="33069" y="8107"/>
                    <a:pt x="33061" y="8050"/>
                  </a:cubicBezTo>
                  <a:lnTo>
                    <a:pt x="32975" y="7505"/>
                  </a:lnTo>
                  <a:cubicBezTo>
                    <a:pt x="33014" y="7480"/>
                    <a:pt x="33057" y="7469"/>
                    <a:pt x="33104" y="7469"/>
                  </a:cubicBezTo>
                  <a:cubicBezTo>
                    <a:pt x="33284" y="7469"/>
                    <a:pt x="33474" y="7658"/>
                    <a:pt x="33487" y="7850"/>
                  </a:cubicBezTo>
                  <a:cubicBezTo>
                    <a:pt x="33504" y="8107"/>
                    <a:pt x="33339" y="8341"/>
                    <a:pt x="33157" y="8553"/>
                  </a:cubicBezTo>
                  <a:lnTo>
                    <a:pt x="33134" y="8583"/>
                  </a:lnTo>
                  <a:lnTo>
                    <a:pt x="33168" y="8596"/>
                  </a:lnTo>
                  <a:cubicBezTo>
                    <a:pt x="33271" y="8635"/>
                    <a:pt x="33307" y="8767"/>
                    <a:pt x="33301" y="8885"/>
                  </a:cubicBezTo>
                  <a:cubicBezTo>
                    <a:pt x="33299" y="8924"/>
                    <a:pt x="33292" y="8964"/>
                    <a:pt x="33288" y="9003"/>
                  </a:cubicBezTo>
                  <a:cubicBezTo>
                    <a:pt x="33275" y="9089"/>
                    <a:pt x="33262" y="9177"/>
                    <a:pt x="33281" y="9264"/>
                  </a:cubicBezTo>
                  <a:cubicBezTo>
                    <a:pt x="33320" y="9436"/>
                    <a:pt x="33479" y="9577"/>
                    <a:pt x="33686" y="9622"/>
                  </a:cubicBezTo>
                  <a:cubicBezTo>
                    <a:pt x="33743" y="9634"/>
                    <a:pt x="33804" y="9639"/>
                    <a:pt x="33868" y="9639"/>
                  </a:cubicBezTo>
                  <a:cubicBezTo>
                    <a:pt x="33985" y="9639"/>
                    <a:pt x="34108" y="9623"/>
                    <a:pt x="34218" y="9605"/>
                  </a:cubicBezTo>
                  <a:cubicBezTo>
                    <a:pt x="34541" y="9978"/>
                    <a:pt x="35070" y="10218"/>
                    <a:pt x="35600" y="10231"/>
                  </a:cubicBezTo>
                  <a:lnTo>
                    <a:pt x="35619" y="10231"/>
                  </a:lnTo>
                  <a:lnTo>
                    <a:pt x="35625" y="10214"/>
                  </a:lnTo>
                  <a:cubicBezTo>
                    <a:pt x="35647" y="10169"/>
                    <a:pt x="35647" y="10119"/>
                    <a:pt x="35623" y="10076"/>
                  </a:cubicBezTo>
                  <a:cubicBezTo>
                    <a:pt x="35570" y="9978"/>
                    <a:pt x="35420" y="9914"/>
                    <a:pt x="35293" y="9892"/>
                  </a:cubicBezTo>
                  <a:cubicBezTo>
                    <a:pt x="35190" y="9875"/>
                    <a:pt x="35058" y="9802"/>
                    <a:pt x="35025" y="9721"/>
                  </a:cubicBezTo>
                  <a:cubicBezTo>
                    <a:pt x="35013" y="9691"/>
                    <a:pt x="35017" y="9661"/>
                    <a:pt x="35040" y="9633"/>
                  </a:cubicBezTo>
                  <a:lnTo>
                    <a:pt x="35075" y="9586"/>
                  </a:lnTo>
                  <a:lnTo>
                    <a:pt x="35017" y="9588"/>
                  </a:lnTo>
                  <a:cubicBezTo>
                    <a:pt x="35006" y="9588"/>
                    <a:pt x="34996" y="9589"/>
                    <a:pt x="34986" y="9589"/>
                  </a:cubicBezTo>
                  <a:cubicBezTo>
                    <a:pt x="34593" y="9589"/>
                    <a:pt x="34272" y="9277"/>
                    <a:pt x="33984" y="8941"/>
                  </a:cubicBezTo>
                  <a:cubicBezTo>
                    <a:pt x="33929" y="8877"/>
                    <a:pt x="33873" y="8802"/>
                    <a:pt x="33888" y="8727"/>
                  </a:cubicBezTo>
                  <a:cubicBezTo>
                    <a:pt x="33905" y="8637"/>
                    <a:pt x="33991" y="8617"/>
                    <a:pt x="34059" y="8617"/>
                  </a:cubicBezTo>
                  <a:cubicBezTo>
                    <a:pt x="34138" y="8617"/>
                    <a:pt x="34235" y="8643"/>
                    <a:pt x="34316" y="8682"/>
                  </a:cubicBezTo>
                  <a:lnTo>
                    <a:pt x="35285" y="9164"/>
                  </a:lnTo>
                  <a:lnTo>
                    <a:pt x="35298" y="9168"/>
                  </a:lnTo>
                  <a:lnTo>
                    <a:pt x="35308" y="9164"/>
                  </a:lnTo>
                  <a:cubicBezTo>
                    <a:pt x="35379" y="9132"/>
                    <a:pt x="35430" y="9067"/>
                    <a:pt x="35452" y="8984"/>
                  </a:cubicBezTo>
                  <a:cubicBezTo>
                    <a:pt x="35480" y="8870"/>
                    <a:pt x="35452" y="8740"/>
                    <a:pt x="35381" y="8650"/>
                  </a:cubicBezTo>
                  <a:cubicBezTo>
                    <a:pt x="35270" y="8504"/>
                    <a:pt x="35094" y="8440"/>
                    <a:pt x="34925" y="8375"/>
                  </a:cubicBezTo>
                  <a:lnTo>
                    <a:pt x="34901" y="8367"/>
                  </a:lnTo>
                  <a:cubicBezTo>
                    <a:pt x="34728" y="8302"/>
                    <a:pt x="34554" y="8221"/>
                    <a:pt x="34473" y="8069"/>
                  </a:cubicBezTo>
                  <a:cubicBezTo>
                    <a:pt x="34451" y="8030"/>
                    <a:pt x="34447" y="7998"/>
                    <a:pt x="34456" y="7973"/>
                  </a:cubicBezTo>
                  <a:cubicBezTo>
                    <a:pt x="34468" y="7940"/>
                    <a:pt x="34507" y="7921"/>
                    <a:pt x="34546" y="7904"/>
                  </a:cubicBezTo>
                  <a:lnTo>
                    <a:pt x="34794" y="7788"/>
                  </a:lnTo>
                  <a:cubicBezTo>
                    <a:pt x="34840" y="7765"/>
                    <a:pt x="34887" y="7747"/>
                    <a:pt x="34928" y="7747"/>
                  </a:cubicBezTo>
                  <a:cubicBezTo>
                    <a:pt x="34937" y="7747"/>
                    <a:pt x="34946" y="7748"/>
                    <a:pt x="34955" y="7750"/>
                  </a:cubicBezTo>
                  <a:cubicBezTo>
                    <a:pt x="34998" y="7760"/>
                    <a:pt x="35030" y="7790"/>
                    <a:pt x="35066" y="7825"/>
                  </a:cubicBezTo>
                  <a:cubicBezTo>
                    <a:pt x="35077" y="7833"/>
                    <a:pt x="35085" y="7842"/>
                    <a:pt x="35096" y="7850"/>
                  </a:cubicBezTo>
                  <a:cubicBezTo>
                    <a:pt x="35302" y="8028"/>
                    <a:pt x="35580" y="8028"/>
                    <a:pt x="35850" y="8028"/>
                  </a:cubicBezTo>
                  <a:cubicBezTo>
                    <a:pt x="36037" y="8030"/>
                    <a:pt x="36227" y="8030"/>
                    <a:pt x="36397" y="8086"/>
                  </a:cubicBezTo>
                  <a:cubicBezTo>
                    <a:pt x="36643" y="8170"/>
                    <a:pt x="36821" y="8358"/>
                    <a:pt x="37012" y="8557"/>
                  </a:cubicBezTo>
                  <a:cubicBezTo>
                    <a:pt x="37185" y="8742"/>
                    <a:pt x="37365" y="8930"/>
                    <a:pt x="37601" y="9027"/>
                  </a:cubicBezTo>
                  <a:cubicBezTo>
                    <a:pt x="37677" y="9059"/>
                    <a:pt x="37751" y="9075"/>
                    <a:pt x="37819" y="9075"/>
                  </a:cubicBezTo>
                  <a:cubicBezTo>
                    <a:pt x="37864" y="9075"/>
                    <a:pt x="37907" y="9068"/>
                    <a:pt x="37946" y="9054"/>
                  </a:cubicBezTo>
                  <a:cubicBezTo>
                    <a:pt x="38308" y="8928"/>
                    <a:pt x="38205" y="8375"/>
                    <a:pt x="38164" y="8210"/>
                  </a:cubicBezTo>
                  <a:lnTo>
                    <a:pt x="38160" y="8189"/>
                  </a:lnTo>
                  <a:lnTo>
                    <a:pt x="38138" y="8189"/>
                  </a:lnTo>
                  <a:cubicBezTo>
                    <a:pt x="37764" y="8185"/>
                    <a:pt x="37393" y="8056"/>
                    <a:pt x="37097" y="7823"/>
                  </a:cubicBezTo>
                  <a:cubicBezTo>
                    <a:pt x="37044" y="7782"/>
                    <a:pt x="36984" y="7726"/>
                    <a:pt x="36984" y="7658"/>
                  </a:cubicBezTo>
                  <a:cubicBezTo>
                    <a:pt x="36982" y="7623"/>
                    <a:pt x="36997" y="7589"/>
                    <a:pt x="37012" y="7553"/>
                  </a:cubicBezTo>
                  <a:cubicBezTo>
                    <a:pt x="37024" y="7520"/>
                    <a:pt x="37039" y="7488"/>
                    <a:pt x="37044" y="7452"/>
                  </a:cubicBezTo>
                  <a:cubicBezTo>
                    <a:pt x="37057" y="7345"/>
                    <a:pt x="36988" y="7261"/>
                    <a:pt x="36922" y="7180"/>
                  </a:cubicBezTo>
                  <a:cubicBezTo>
                    <a:pt x="36881" y="7133"/>
                    <a:pt x="36840" y="7081"/>
                    <a:pt x="36817" y="7028"/>
                  </a:cubicBezTo>
                  <a:cubicBezTo>
                    <a:pt x="36782" y="6942"/>
                    <a:pt x="36804" y="6861"/>
                    <a:pt x="36827" y="6807"/>
                  </a:cubicBezTo>
                  <a:cubicBezTo>
                    <a:pt x="36874" y="6704"/>
                    <a:pt x="36969" y="6618"/>
                    <a:pt x="37078" y="6580"/>
                  </a:cubicBezTo>
                  <a:cubicBezTo>
                    <a:pt x="37144" y="6558"/>
                    <a:pt x="37217" y="6546"/>
                    <a:pt x="37301" y="6546"/>
                  </a:cubicBezTo>
                  <a:cubicBezTo>
                    <a:pt x="37429" y="6546"/>
                    <a:pt x="37560" y="6573"/>
                    <a:pt x="37678" y="6597"/>
                  </a:cubicBezTo>
                  <a:cubicBezTo>
                    <a:pt x="37806" y="6623"/>
                    <a:pt x="37931" y="6646"/>
                    <a:pt x="38055" y="6646"/>
                  </a:cubicBezTo>
                  <a:cubicBezTo>
                    <a:pt x="38149" y="6646"/>
                    <a:pt x="38231" y="6633"/>
                    <a:pt x="38308" y="6606"/>
                  </a:cubicBezTo>
                  <a:cubicBezTo>
                    <a:pt x="38391" y="6573"/>
                    <a:pt x="38466" y="6524"/>
                    <a:pt x="38539" y="6477"/>
                  </a:cubicBezTo>
                  <a:cubicBezTo>
                    <a:pt x="38588" y="6443"/>
                    <a:pt x="38640" y="6411"/>
                    <a:pt x="38693" y="6383"/>
                  </a:cubicBezTo>
                  <a:cubicBezTo>
                    <a:pt x="38886" y="6284"/>
                    <a:pt x="39111" y="6269"/>
                    <a:pt x="39330" y="6256"/>
                  </a:cubicBezTo>
                  <a:lnTo>
                    <a:pt x="39375" y="6254"/>
                  </a:lnTo>
                  <a:cubicBezTo>
                    <a:pt x="39880" y="6222"/>
                    <a:pt x="40390" y="6151"/>
                    <a:pt x="40885" y="6044"/>
                  </a:cubicBezTo>
                  <a:cubicBezTo>
                    <a:pt x="40956" y="6029"/>
                    <a:pt x="41024" y="6010"/>
                    <a:pt x="41074" y="5961"/>
                  </a:cubicBezTo>
                  <a:cubicBezTo>
                    <a:pt x="41140" y="5892"/>
                    <a:pt x="41144" y="5787"/>
                    <a:pt x="41149" y="5710"/>
                  </a:cubicBezTo>
                  <a:cubicBezTo>
                    <a:pt x="41168" y="5352"/>
                    <a:pt x="41211" y="4992"/>
                    <a:pt x="41279" y="4641"/>
                  </a:cubicBezTo>
                  <a:cubicBezTo>
                    <a:pt x="41297" y="4562"/>
                    <a:pt x="41312" y="4491"/>
                    <a:pt x="41350" y="4433"/>
                  </a:cubicBezTo>
                  <a:cubicBezTo>
                    <a:pt x="41427" y="4322"/>
                    <a:pt x="41571" y="4281"/>
                    <a:pt x="41736" y="4245"/>
                  </a:cubicBezTo>
                  <a:cubicBezTo>
                    <a:pt x="42447" y="4086"/>
                    <a:pt x="42959" y="3902"/>
                    <a:pt x="43400" y="3647"/>
                  </a:cubicBezTo>
                  <a:cubicBezTo>
                    <a:pt x="43497" y="3591"/>
                    <a:pt x="43593" y="3529"/>
                    <a:pt x="43685" y="3471"/>
                  </a:cubicBezTo>
                  <a:cubicBezTo>
                    <a:pt x="43919" y="3323"/>
                    <a:pt x="44159" y="3169"/>
                    <a:pt x="44425" y="3092"/>
                  </a:cubicBezTo>
                  <a:cubicBezTo>
                    <a:pt x="44692" y="3013"/>
                    <a:pt x="44977" y="3013"/>
                    <a:pt x="45252" y="3013"/>
                  </a:cubicBezTo>
                  <a:lnTo>
                    <a:pt x="45294" y="3013"/>
                  </a:lnTo>
                  <a:cubicBezTo>
                    <a:pt x="45530" y="3013"/>
                    <a:pt x="45759" y="3019"/>
                    <a:pt x="45967" y="3098"/>
                  </a:cubicBezTo>
                  <a:cubicBezTo>
                    <a:pt x="46029" y="3122"/>
                    <a:pt x="46089" y="3154"/>
                    <a:pt x="46149" y="3184"/>
                  </a:cubicBezTo>
                  <a:cubicBezTo>
                    <a:pt x="46246" y="3231"/>
                    <a:pt x="46346" y="3283"/>
                    <a:pt x="46453" y="3306"/>
                  </a:cubicBezTo>
                  <a:cubicBezTo>
                    <a:pt x="46501" y="3315"/>
                    <a:pt x="46548" y="3321"/>
                    <a:pt x="46595" y="3321"/>
                  </a:cubicBezTo>
                  <a:cubicBezTo>
                    <a:pt x="46942" y="3321"/>
                    <a:pt x="47255" y="3064"/>
                    <a:pt x="47531" y="2837"/>
                  </a:cubicBezTo>
                  <a:lnTo>
                    <a:pt x="47542" y="2828"/>
                  </a:lnTo>
                  <a:cubicBezTo>
                    <a:pt x="47743" y="2663"/>
                    <a:pt x="48043" y="2466"/>
                    <a:pt x="48330" y="2466"/>
                  </a:cubicBezTo>
                  <a:cubicBezTo>
                    <a:pt x="48429" y="2466"/>
                    <a:pt x="48521" y="2490"/>
                    <a:pt x="48605" y="2539"/>
                  </a:cubicBezTo>
                  <a:cubicBezTo>
                    <a:pt x="48776" y="2638"/>
                    <a:pt x="48836" y="2805"/>
                    <a:pt x="48853" y="2927"/>
                  </a:cubicBezTo>
                  <a:cubicBezTo>
                    <a:pt x="48892" y="3167"/>
                    <a:pt x="48810" y="3439"/>
                    <a:pt x="48645" y="3619"/>
                  </a:cubicBezTo>
                  <a:cubicBezTo>
                    <a:pt x="48380" y="3910"/>
                    <a:pt x="47983" y="4035"/>
                    <a:pt x="47600" y="4155"/>
                  </a:cubicBezTo>
                  <a:lnTo>
                    <a:pt x="47520" y="4180"/>
                  </a:lnTo>
                  <a:cubicBezTo>
                    <a:pt x="47362" y="4230"/>
                    <a:pt x="47180" y="4343"/>
                    <a:pt x="47124" y="4485"/>
                  </a:cubicBezTo>
                  <a:cubicBezTo>
                    <a:pt x="47098" y="4551"/>
                    <a:pt x="47103" y="4615"/>
                    <a:pt x="47139" y="4675"/>
                  </a:cubicBezTo>
                  <a:cubicBezTo>
                    <a:pt x="47158" y="4712"/>
                    <a:pt x="47188" y="4740"/>
                    <a:pt x="47216" y="4765"/>
                  </a:cubicBezTo>
                  <a:cubicBezTo>
                    <a:pt x="47248" y="4797"/>
                    <a:pt x="47280" y="4827"/>
                    <a:pt x="47293" y="4868"/>
                  </a:cubicBezTo>
                  <a:cubicBezTo>
                    <a:pt x="47308" y="4911"/>
                    <a:pt x="47300" y="4962"/>
                    <a:pt x="47289" y="5016"/>
                  </a:cubicBezTo>
                  <a:cubicBezTo>
                    <a:pt x="47276" y="5087"/>
                    <a:pt x="47261" y="5162"/>
                    <a:pt x="47308" y="5224"/>
                  </a:cubicBezTo>
                  <a:cubicBezTo>
                    <a:pt x="47355" y="5286"/>
                    <a:pt x="47439" y="5297"/>
                    <a:pt x="47514" y="5299"/>
                  </a:cubicBezTo>
                  <a:cubicBezTo>
                    <a:pt x="47568" y="5303"/>
                    <a:pt x="47625" y="5305"/>
                    <a:pt x="47681" y="5305"/>
                  </a:cubicBezTo>
                  <a:cubicBezTo>
                    <a:pt x="47863" y="5305"/>
                    <a:pt x="48092" y="5284"/>
                    <a:pt x="48251" y="5129"/>
                  </a:cubicBezTo>
                  <a:cubicBezTo>
                    <a:pt x="48322" y="5061"/>
                    <a:pt x="48369" y="4975"/>
                    <a:pt x="48416" y="4892"/>
                  </a:cubicBezTo>
                  <a:cubicBezTo>
                    <a:pt x="48470" y="4793"/>
                    <a:pt x="48521" y="4699"/>
                    <a:pt x="48607" y="4637"/>
                  </a:cubicBezTo>
                  <a:cubicBezTo>
                    <a:pt x="48671" y="4590"/>
                    <a:pt x="48746" y="4564"/>
                    <a:pt x="48827" y="4538"/>
                  </a:cubicBezTo>
                  <a:cubicBezTo>
                    <a:pt x="48902" y="4515"/>
                    <a:pt x="48979" y="4491"/>
                    <a:pt x="49046" y="4446"/>
                  </a:cubicBezTo>
                  <a:cubicBezTo>
                    <a:pt x="49134" y="4388"/>
                    <a:pt x="49198" y="4302"/>
                    <a:pt x="49256" y="4225"/>
                  </a:cubicBezTo>
                  <a:cubicBezTo>
                    <a:pt x="49560" y="3816"/>
                    <a:pt x="49849" y="3379"/>
                    <a:pt x="49772" y="2901"/>
                  </a:cubicBezTo>
                  <a:cubicBezTo>
                    <a:pt x="49710" y="2524"/>
                    <a:pt x="49372" y="2211"/>
                    <a:pt x="48982" y="2143"/>
                  </a:cubicBezTo>
                  <a:lnTo>
                    <a:pt x="49164" y="2109"/>
                  </a:lnTo>
                  <a:cubicBezTo>
                    <a:pt x="49408" y="2064"/>
                    <a:pt x="49616" y="2042"/>
                    <a:pt x="49836" y="2042"/>
                  </a:cubicBezTo>
                  <a:lnTo>
                    <a:pt x="49888" y="2042"/>
                  </a:lnTo>
                  <a:lnTo>
                    <a:pt x="49879" y="2010"/>
                  </a:lnTo>
                  <a:cubicBezTo>
                    <a:pt x="49815" y="1753"/>
                    <a:pt x="49761" y="1464"/>
                    <a:pt x="49918" y="1262"/>
                  </a:cubicBezTo>
                  <a:cubicBezTo>
                    <a:pt x="49959" y="1211"/>
                    <a:pt x="50012" y="1168"/>
                    <a:pt x="50068" y="1125"/>
                  </a:cubicBezTo>
                  <a:cubicBezTo>
                    <a:pt x="50111" y="1091"/>
                    <a:pt x="50154" y="1057"/>
                    <a:pt x="50192" y="1016"/>
                  </a:cubicBezTo>
                  <a:cubicBezTo>
                    <a:pt x="50278" y="928"/>
                    <a:pt x="50331" y="791"/>
                    <a:pt x="50284" y="684"/>
                  </a:cubicBezTo>
                  <a:cubicBezTo>
                    <a:pt x="50481" y="654"/>
                    <a:pt x="50702" y="592"/>
                    <a:pt x="50773" y="403"/>
                  </a:cubicBezTo>
                  <a:cubicBezTo>
                    <a:pt x="50777" y="390"/>
                    <a:pt x="50781" y="375"/>
                    <a:pt x="50786" y="362"/>
                  </a:cubicBezTo>
                  <a:cubicBezTo>
                    <a:pt x="50794" y="332"/>
                    <a:pt x="50803" y="305"/>
                    <a:pt x="50820" y="285"/>
                  </a:cubicBezTo>
                  <a:cubicBezTo>
                    <a:pt x="50846" y="257"/>
                    <a:pt x="50886" y="247"/>
                    <a:pt x="50933" y="238"/>
                  </a:cubicBezTo>
                  <a:lnTo>
                    <a:pt x="51724" y="80"/>
                  </a:lnTo>
                  <a:cubicBezTo>
                    <a:pt x="51790" y="68"/>
                    <a:pt x="51866" y="54"/>
                    <a:pt x="51937" y="54"/>
                  </a:cubicBezTo>
                  <a:close/>
                  <a:moveTo>
                    <a:pt x="51934" y="1"/>
                  </a:moveTo>
                  <a:cubicBezTo>
                    <a:pt x="51860" y="1"/>
                    <a:pt x="51781" y="15"/>
                    <a:pt x="51713" y="28"/>
                  </a:cubicBezTo>
                  <a:lnTo>
                    <a:pt x="50923" y="185"/>
                  </a:lnTo>
                  <a:cubicBezTo>
                    <a:pt x="50880" y="193"/>
                    <a:pt x="50818" y="206"/>
                    <a:pt x="50779" y="249"/>
                  </a:cubicBezTo>
                  <a:cubicBezTo>
                    <a:pt x="50753" y="277"/>
                    <a:pt x="50743" y="313"/>
                    <a:pt x="50734" y="347"/>
                  </a:cubicBezTo>
                  <a:cubicBezTo>
                    <a:pt x="50730" y="360"/>
                    <a:pt x="50728" y="371"/>
                    <a:pt x="50721" y="384"/>
                  </a:cubicBezTo>
                  <a:cubicBezTo>
                    <a:pt x="50657" y="560"/>
                    <a:pt x="50430" y="611"/>
                    <a:pt x="50237" y="635"/>
                  </a:cubicBezTo>
                  <a:lnTo>
                    <a:pt x="50194" y="641"/>
                  </a:lnTo>
                  <a:lnTo>
                    <a:pt x="50220" y="677"/>
                  </a:lnTo>
                  <a:cubicBezTo>
                    <a:pt x="50282" y="765"/>
                    <a:pt x="50233" y="896"/>
                    <a:pt x="50154" y="979"/>
                  </a:cubicBezTo>
                  <a:cubicBezTo>
                    <a:pt x="50117" y="1016"/>
                    <a:pt x="50074" y="1050"/>
                    <a:pt x="50034" y="1082"/>
                  </a:cubicBezTo>
                  <a:cubicBezTo>
                    <a:pt x="49978" y="1127"/>
                    <a:pt x="49920" y="1172"/>
                    <a:pt x="49875" y="1230"/>
                  </a:cubicBezTo>
                  <a:cubicBezTo>
                    <a:pt x="49710" y="1440"/>
                    <a:pt x="49757" y="1729"/>
                    <a:pt x="49819" y="1989"/>
                  </a:cubicBezTo>
                  <a:cubicBezTo>
                    <a:pt x="49601" y="1991"/>
                    <a:pt x="49395" y="2012"/>
                    <a:pt x="49155" y="2057"/>
                  </a:cubicBezTo>
                  <a:lnTo>
                    <a:pt x="48733" y="2136"/>
                  </a:lnTo>
                  <a:lnTo>
                    <a:pt x="48742" y="2188"/>
                  </a:lnTo>
                  <a:cubicBezTo>
                    <a:pt x="48770" y="2186"/>
                    <a:pt x="48800" y="2184"/>
                    <a:pt x="48827" y="2184"/>
                  </a:cubicBezTo>
                  <a:cubicBezTo>
                    <a:pt x="49254" y="2184"/>
                    <a:pt x="49652" y="2509"/>
                    <a:pt x="49719" y="2910"/>
                  </a:cubicBezTo>
                  <a:cubicBezTo>
                    <a:pt x="49794" y="3366"/>
                    <a:pt x="49509" y="3795"/>
                    <a:pt x="49213" y="4193"/>
                  </a:cubicBezTo>
                  <a:cubicBezTo>
                    <a:pt x="49155" y="4270"/>
                    <a:pt x="49097" y="4350"/>
                    <a:pt x="49018" y="4401"/>
                  </a:cubicBezTo>
                  <a:cubicBezTo>
                    <a:pt x="48956" y="4442"/>
                    <a:pt x="48885" y="4463"/>
                    <a:pt x="48810" y="4487"/>
                  </a:cubicBezTo>
                  <a:cubicBezTo>
                    <a:pt x="48729" y="4512"/>
                    <a:pt x="48645" y="4540"/>
                    <a:pt x="48575" y="4592"/>
                  </a:cubicBezTo>
                  <a:cubicBezTo>
                    <a:pt x="48480" y="4662"/>
                    <a:pt x="48422" y="4765"/>
                    <a:pt x="48369" y="4866"/>
                  </a:cubicBezTo>
                  <a:cubicBezTo>
                    <a:pt x="48324" y="4945"/>
                    <a:pt x="48279" y="5029"/>
                    <a:pt x="48215" y="5091"/>
                  </a:cubicBezTo>
                  <a:cubicBezTo>
                    <a:pt x="48069" y="5232"/>
                    <a:pt x="47853" y="5252"/>
                    <a:pt x="47681" y="5252"/>
                  </a:cubicBezTo>
                  <a:cubicBezTo>
                    <a:pt x="47625" y="5252"/>
                    <a:pt x="47570" y="5249"/>
                    <a:pt x="47516" y="5245"/>
                  </a:cubicBezTo>
                  <a:cubicBezTo>
                    <a:pt x="47454" y="5243"/>
                    <a:pt x="47385" y="5237"/>
                    <a:pt x="47351" y="5192"/>
                  </a:cubicBezTo>
                  <a:cubicBezTo>
                    <a:pt x="47317" y="5149"/>
                    <a:pt x="47330" y="5091"/>
                    <a:pt x="47340" y="5027"/>
                  </a:cubicBezTo>
                  <a:cubicBezTo>
                    <a:pt x="47353" y="4969"/>
                    <a:pt x="47364" y="4907"/>
                    <a:pt x="47345" y="4851"/>
                  </a:cubicBezTo>
                  <a:cubicBezTo>
                    <a:pt x="47328" y="4800"/>
                    <a:pt x="47289" y="4763"/>
                    <a:pt x="47253" y="4727"/>
                  </a:cubicBezTo>
                  <a:cubicBezTo>
                    <a:pt x="47227" y="4701"/>
                    <a:pt x="47201" y="4677"/>
                    <a:pt x="47184" y="4650"/>
                  </a:cubicBezTo>
                  <a:cubicBezTo>
                    <a:pt x="47158" y="4602"/>
                    <a:pt x="47154" y="4553"/>
                    <a:pt x="47173" y="4504"/>
                  </a:cubicBezTo>
                  <a:cubicBezTo>
                    <a:pt x="47223" y="4380"/>
                    <a:pt x="47396" y="4275"/>
                    <a:pt x="47535" y="4232"/>
                  </a:cubicBezTo>
                  <a:lnTo>
                    <a:pt x="47617" y="4206"/>
                  </a:lnTo>
                  <a:cubicBezTo>
                    <a:pt x="48007" y="4084"/>
                    <a:pt x="48410" y="3958"/>
                    <a:pt x="48686" y="3655"/>
                  </a:cubicBezTo>
                  <a:cubicBezTo>
                    <a:pt x="48859" y="3463"/>
                    <a:pt x="48947" y="3176"/>
                    <a:pt x="48907" y="2921"/>
                  </a:cubicBezTo>
                  <a:cubicBezTo>
                    <a:pt x="48877" y="2730"/>
                    <a:pt x="48780" y="2578"/>
                    <a:pt x="48630" y="2492"/>
                  </a:cubicBezTo>
                  <a:cubicBezTo>
                    <a:pt x="48540" y="2441"/>
                    <a:pt x="48440" y="2413"/>
                    <a:pt x="48330" y="2413"/>
                  </a:cubicBezTo>
                  <a:cubicBezTo>
                    <a:pt x="48026" y="2413"/>
                    <a:pt x="47715" y="2616"/>
                    <a:pt x="47508" y="2788"/>
                  </a:cubicBezTo>
                  <a:lnTo>
                    <a:pt x="47497" y="2796"/>
                  </a:lnTo>
                  <a:cubicBezTo>
                    <a:pt x="47227" y="3017"/>
                    <a:pt x="46923" y="3268"/>
                    <a:pt x="46595" y="3268"/>
                  </a:cubicBezTo>
                  <a:cubicBezTo>
                    <a:pt x="46552" y="3268"/>
                    <a:pt x="46507" y="3263"/>
                    <a:pt x="46466" y="3253"/>
                  </a:cubicBezTo>
                  <a:cubicBezTo>
                    <a:pt x="46363" y="3231"/>
                    <a:pt x="46271" y="3184"/>
                    <a:pt x="46173" y="3135"/>
                  </a:cubicBezTo>
                  <a:cubicBezTo>
                    <a:pt x="46113" y="3105"/>
                    <a:pt x="46051" y="3073"/>
                    <a:pt x="45986" y="3049"/>
                  </a:cubicBezTo>
                  <a:cubicBezTo>
                    <a:pt x="45770" y="2966"/>
                    <a:pt x="45536" y="2959"/>
                    <a:pt x="45294" y="2959"/>
                  </a:cubicBezTo>
                  <a:lnTo>
                    <a:pt x="45252" y="2959"/>
                  </a:lnTo>
                  <a:cubicBezTo>
                    <a:pt x="44973" y="2959"/>
                    <a:pt x="44684" y="2959"/>
                    <a:pt x="44410" y="3041"/>
                  </a:cubicBezTo>
                  <a:cubicBezTo>
                    <a:pt x="44137" y="3120"/>
                    <a:pt x="43893" y="3276"/>
                    <a:pt x="43658" y="3426"/>
                  </a:cubicBezTo>
                  <a:cubicBezTo>
                    <a:pt x="43565" y="3484"/>
                    <a:pt x="43469" y="3546"/>
                    <a:pt x="43375" y="3600"/>
                  </a:cubicBezTo>
                  <a:cubicBezTo>
                    <a:pt x="42938" y="3853"/>
                    <a:pt x="42430" y="4035"/>
                    <a:pt x="41725" y="4191"/>
                  </a:cubicBezTo>
                  <a:cubicBezTo>
                    <a:pt x="41588" y="4223"/>
                    <a:pt x="41401" y="4264"/>
                    <a:pt x="41305" y="4403"/>
                  </a:cubicBezTo>
                  <a:cubicBezTo>
                    <a:pt x="41262" y="4470"/>
                    <a:pt x="41243" y="4545"/>
                    <a:pt x="41228" y="4630"/>
                  </a:cubicBezTo>
                  <a:cubicBezTo>
                    <a:pt x="41157" y="4984"/>
                    <a:pt x="41114" y="5346"/>
                    <a:pt x="41095" y="5708"/>
                  </a:cubicBezTo>
                  <a:cubicBezTo>
                    <a:pt x="41093" y="5779"/>
                    <a:pt x="41089" y="5869"/>
                    <a:pt x="41035" y="5922"/>
                  </a:cubicBezTo>
                  <a:cubicBezTo>
                    <a:pt x="40997" y="5963"/>
                    <a:pt x="40939" y="5978"/>
                    <a:pt x="40874" y="5991"/>
                  </a:cubicBezTo>
                  <a:cubicBezTo>
                    <a:pt x="40380" y="6098"/>
                    <a:pt x="39874" y="6169"/>
                    <a:pt x="39370" y="6201"/>
                  </a:cubicBezTo>
                  <a:lnTo>
                    <a:pt x="39328" y="6203"/>
                  </a:lnTo>
                  <a:cubicBezTo>
                    <a:pt x="39103" y="6218"/>
                    <a:pt x="38871" y="6231"/>
                    <a:pt x="38668" y="6336"/>
                  </a:cubicBezTo>
                  <a:cubicBezTo>
                    <a:pt x="38612" y="6364"/>
                    <a:pt x="38561" y="6398"/>
                    <a:pt x="38509" y="6432"/>
                  </a:cubicBezTo>
                  <a:cubicBezTo>
                    <a:pt x="38436" y="6479"/>
                    <a:pt x="38366" y="6526"/>
                    <a:pt x="38288" y="6554"/>
                  </a:cubicBezTo>
                  <a:cubicBezTo>
                    <a:pt x="38218" y="6580"/>
                    <a:pt x="38143" y="6593"/>
                    <a:pt x="38055" y="6593"/>
                  </a:cubicBezTo>
                  <a:cubicBezTo>
                    <a:pt x="37935" y="6593"/>
                    <a:pt x="37813" y="6569"/>
                    <a:pt x="37689" y="6546"/>
                  </a:cubicBezTo>
                  <a:cubicBezTo>
                    <a:pt x="37569" y="6520"/>
                    <a:pt x="37434" y="6492"/>
                    <a:pt x="37301" y="6492"/>
                  </a:cubicBezTo>
                  <a:cubicBezTo>
                    <a:pt x="37211" y="6492"/>
                    <a:pt x="37132" y="6505"/>
                    <a:pt x="37059" y="6531"/>
                  </a:cubicBezTo>
                  <a:cubicBezTo>
                    <a:pt x="36939" y="6571"/>
                    <a:pt x="36829" y="6670"/>
                    <a:pt x="36778" y="6786"/>
                  </a:cubicBezTo>
                  <a:cubicBezTo>
                    <a:pt x="36737" y="6876"/>
                    <a:pt x="36735" y="6966"/>
                    <a:pt x="36767" y="7049"/>
                  </a:cubicBezTo>
                  <a:cubicBezTo>
                    <a:pt x="36793" y="7109"/>
                    <a:pt x="36836" y="7163"/>
                    <a:pt x="36879" y="7214"/>
                  </a:cubicBezTo>
                  <a:cubicBezTo>
                    <a:pt x="36941" y="7289"/>
                    <a:pt x="37001" y="7360"/>
                    <a:pt x="36990" y="7445"/>
                  </a:cubicBezTo>
                  <a:cubicBezTo>
                    <a:pt x="36986" y="7473"/>
                    <a:pt x="36975" y="7503"/>
                    <a:pt x="36962" y="7531"/>
                  </a:cubicBezTo>
                  <a:cubicBezTo>
                    <a:pt x="36945" y="7572"/>
                    <a:pt x="36928" y="7613"/>
                    <a:pt x="36928" y="7660"/>
                  </a:cubicBezTo>
                  <a:cubicBezTo>
                    <a:pt x="36932" y="7750"/>
                    <a:pt x="37003" y="7816"/>
                    <a:pt x="37063" y="7863"/>
                  </a:cubicBezTo>
                  <a:cubicBezTo>
                    <a:pt x="37363" y="8101"/>
                    <a:pt x="37736" y="8234"/>
                    <a:pt x="38117" y="8242"/>
                  </a:cubicBezTo>
                  <a:cubicBezTo>
                    <a:pt x="38158" y="8418"/>
                    <a:pt x="38235" y="8896"/>
                    <a:pt x="37929" y="9005"/>
                  </a:cubicBezTo>
                  <a:cubicBezTo>
                    <a:pt x="37896" y="9016"/>
                    <a:pt x="37861" y="9021"/>
                    <a:pt x="37823" y="9021"/>
                  </a:cubicBezTo>
                  <a:cubicBezTo>
                    <a:pt x="37761" y="9021"/>
                    <a:pt x="37692" y="9007"/>
                    <a:pt x="37620" y="8977"/>
                  </a:cubicBezTo>
                  <a:cubicBezTo>
                    <a:pt x="37395" y="8885"/>
                    <a:pt x="37219" y="8699"/>
                    <a:pt x="37050" y="8521"/>
                  </a:cubicBezTo>
                  <a:cubicBezTo>
                    <a:pt x="36864" y="8326"/>
                    <a:pt x="36673" y="8122"/>
                    <a:pt x="36414" y="8037"/>
                  </a:cubicBezTo>
                  <a:cubicBezTo>
                    <a:pt x="36236" y="7977"/>
                    <a:pt x="36041" y="7977"/>
                    <a:pt x="35850" y="7975"/>
                  </a:cubicBezTo>
                  <a:cubicBezTo>
                    <a:pt x="35578" y="7975"/>
                    <a:pt x="35321" y="7975"/>
                    <a:pt x="35130" y="7810"/>
                  </a:cubicBezTo>
                  <a:cubicBezTo>
                    <a:pt x="35122" y="7801"/>
                    <a:pt x="35111" y="7793"/>
                    <a:pt x="35103" y="7784"/>
                  </a:cubicBezTo>
                  <a:cubicBezTo>
                    <a:pt x="35064" y="7748"/>
                    <a:pt x="35021" y="7711"/>
                    <a:pt x="34965" y="7698"/>
                  </a:cubicBezTo>
                  <a:cubicBezTo>
                    <a:pt x="34954" y="7696"/>
                    <a:pt x="34941" y="7695"/>
                    <a:pt x="34929" y="7695"/>
                  </a:cubicBezTo>
                  <a:cubicBezTo>
                    <a:pt x="34877" y="7695"/>
                    <a:pt x="34822" y="7715"/>
                    <a:pt x="34770" y="7739"/>
                  </a:cubicBezTo>
                  <a:lnTo>
                    <a:pt x="34522" y="7855"/>
                  </a:lnTo>
                  <a:cubicBezTo>
                    <a:pt x="34473" y="7876"/>
                    <a:pt x="34426" y="7902"/>
                    <a:pt x="34404" y="7953"/>
                  </a:cubicBezTo>
                  <a:cubicBezTo>
                    <a:pt x="34389" y="7994"/>
                    <a:pt x="34398" y="8041"/>
                    <a:pt x="34426" y="8095"/>
                  </a:cubicBezTo>
                  <a:cubicBezTo>
                    <a:pt x="34516" y="8262"/>
                    <a:pt x="34698" y="8347"/>
                    <a:pt x="34882" y="8416"/>
                  </a:cubicBezTo>
                  <a:lnTo>
                    <a:pt x="34905" y="8425"/>
                  </a:lnTo>
                  <a:cubicBezTo>
                    <a:pt x="35068" y="8487"/>
                    <a:pt x="35235" y="8549"/>
                    <a:pt x="35340" y="8682"/>
                  </a:cubicBezTo>
                  <a:cubicBezTo>
                    <a:pt x="35400" y="8759"/>
                    <a:pt x="35424" y="8874"/>
                    <a:pt x="35400" y="8971"/>
                  </a:cubicBezTo>
                  <a:cubicBezTo>
                    <a:pt x="35388" y="9016"/>
                    <a:pt x="35362" y="9076"/>
                    <a:pt x="35298" y="9110"/>
                  </a:cubicBezTo>
                  <a:lnTo>
                    <a:pt x="34340" y="8635"/>
                  </a:lnTo>
                  <a:cubicBezTo>
                    <a:pt x="34252" y="8592"/>
                    <a:pt x="34147" y="8564"/>
                    <a:pt x="34059" y="8564"/>
                  </a:cubicBezTo>
                  <a:cubicBezTo>
                    <a:pt x="33935" y="8564"/>
                    <a:pt x="33854" y="8617"/>
                    <a:pt x="33834" y="8716"/>
                  </a:cubicBezTo>
                  <a:cubicBezTo>
                    <a:pt x="33815" y="8810"/>
                    <a:pt x="33875" y="8898"/>
                    <a:pt x="33943" y="8975"/>
                  </a:cubicBezTo>
                  <a:cubicBezTo>
                    <a:pt x="34235" y="9318"/>
                    <a:pt x="34563" y="9635"/>
                    <a:pt x="34974" y="9644"/>
                  </a:cubicBezTo>
                  <a:cubicBezTo>
                    <a:pt x="34961" y="9674"/>
                    <a:pt x="34963" y="9708"/>
                    <a:pt x="34976" y="9742"/>
                  </a:cubicBezTo>
                  <a:cubicBezTo>
                    <a:pt x="35017" y="9843"/>
                    <a:pt x="35165" y="9926"/>
                    <a:pt x="35285" y="9946"/>
                  </a:cubicBezTo>
                  <a:cubicBezTo>
                    <a:pt x="35398" y="9965"/>
                    <a:pt x="35533" y="10025"/>
                    <a:pt x="35574" y="10102"/>
                  </a:cubicBezTo>
                  <a:cubicBezTo>
                    <a:pt x="35589" y="10126"/>
                    <a:pt x="35591" y="10151"/>
                    <a:pt x="35583" y="10177"/>
                  </a:cubicBezTo>
                  <a:cubicBezTo>
                    <a:pt x="35068" y="10160"/>
                    <a:pt x="34558" y="9924"/>
                    <a:pt x="34250" y="9558"/>
                  </a:cubicBezTo>
                  <a:lnTo>
                    <a:pt x="34239" y="9547"/>
                  </a:lnTo>
                  <a:lnTo>
                    <a:pt x="34224" y="9549"/>
                  </a:lnTo>
                  <a:cubicBezTo>
                    <a:pt x="34114" y="9568"/>
                    <a:pt x="33989" y="9585"/>
                    <a:pt x="33871" y="9585"/>
                  </a:cubicBezTo>
                  <a:cubicBezTo>
                    <a:pt x="33810" y="9585"/>
                    <a:pt x="33751" y="9580"/>
                    <a:pt x="33697" y="9569"/>
                  </a:cubicBezTo>
                  <a:cubicBezTo>
                    <a:pt x="33545" y="9537"/>
                    <a:pt x="33371" y="9425"/>
                    <a:pt x="33335" y="9252"/>
                  </a:cubicBezTo>
                  <a:cubicBezTo>
                    <a:pt x="33318" y="9174"/>
                    <a:pt x="33329" y="9095"/>
                    <a:pt x="33339" y="9009"/>
                  </a:cubicBezTo>
                  <a:cubicBezTo>
                    <a:pt x="33346" y="8971"/>
                    <a:pt x="33352" y="8928"/>
                    <a:pt x="33354" y="8887"/>
                  </a:cubicBezTo>
                  <a:cubicBezTo>
                    <a:pt x="33361" y="8772"/>
                    <a:pt x="33329" y="8626"/>
                    <a:pt x="33219" y="8562"/>
                  </a:cubicBezTo>
                  <a:cubicBezTo>
                    <a:pt x="33399" y="8347"/>
                    <a:pt x="33558" y="8112"/>
                    <a:pt x="33541" y="7846"/>
                  </a:cubicBezTo>
                  <a:cubicBezTo>
                    <a:pt x="33526" y="7625"/>
                    <a:pt x="33314" y="7415"/>
                    <a:pt x="33104" y="7415"/>
                  </a:cubicBezTo>
                  <a:cubicBezTo>
                    <a:pt x="33039" y="7415"/>
                    <a:pt x="32982" y="7435"/>
                    <a:pt x="32930" y="7471"/>
                  </a:cubicBezTo>
                  <a:lnTo>
                    <a:pt x="32917" y="7482"/>
                  </a:lnTo>
                  <a:lnTo>
                    <a:pt x="33007" y="8056"/>
                  </a:lnTo>
                  <a:cubicBezTo>
                    <a:pt x="33016" y="8110"/>
                    <a:pt x="33024" y="8172"/>
                    <a:pt x="33012" y="8225"/>
                  </a:cubicBezTo>
                  <a:cubicBezTo>
                    <a:pt x="32988" y="8322"/>
                    <a:pt x="32902" y="8388"/>
                    <a:pt x="32808" y="8452"/>
                  </a:cubicBezTo>
                  <a:lnTo>
                    <a:pt x="31951" y="9050"/>
                  </a:lnTo>
                  <a:cubicBezTo>
                    <a:pt x="31859" y="9114"/>
                    <a:pt x="31754" y="9222"/>
                    <a:pt x="31739" y="9329"/>
                  </a:cubicBezTo>
                  <a:cubicBezTo>
                    <a:pt x="31730" y="9378"/>
                    <a:pt x="31741" y="9423"/>
                    <a:pt x="31771" y="9462"/>
                  </a:cubicBezTo>
                  <a:cubicBezTo>
                    <a:pt x="31805" y="9507"/>
                    <a:pt x="31855" y="9528"/>
                    <a:pt x="31904" y="9549"/>
                  </a:cubicBezTo>
                  <a:cubicBezTo>
                    <a:pt x="31945" y="9567"/>
                    <a:pt x="31983" y="9582"/>
                    <a:pt x="32009" y="9611"/>
                  </a:cubicBezTo>
                  <a:cubicBezTo>
                    <a:pt x="32045" y="9650"/>
                    <a:pt x="32054" y="9706"/>
                    <a:pt x="32065" y="9764"/>
                  </a:cubicBezTo>
                  <a:cubicBezTo>
                    <a:pt x="32073" y="9813"/>
                    <a:pt x="32082" y="9866"/>
                    <a:pt x="32110" y="9911"/>
                  </a:cubicBezTo>
                  <a:cubicBezTo>
                    <a:pt x="32146" y="9978"/>
                    <a:pt x="32210" y="10014"/>
                    <a:pt x="32272" y="10053"/>
                  </a:cubicBezTo>
                  <a:cubicBezTo>
                    <a:pt x="32294" y="10066"/>
                    <a:pt x="32313" y="10076"/>
                    <a:pt x="32332" y="10089"/>
                  </a:cubicBezTo>
                  <a:cubicBezTo>
                    <a:pt x="32512" y="10211"/>
                    <a:pt x="32607" y="10445"/>
                    <a:pt x="32562" y="10655"/>
                  </a:cubicBezTo>
                  <a:cubicBezTo>
                    <a:pt x="32519" y="10867"/>
                    <a:pt x="32339" y="11043"/>
                    <a:pt x="32127" y="11083"/>
                  </a:cubicBezTo>
                  <a:lnTo>
                    <a:pt x="32105" y="11088"/>
                  </a:lnTo>
                  <a:lnTo>
                    <a:pt x="32176" y="12703"/>
                  </a:lnTo>
                  <a:lnTo>
                    <a:pt x="32217" y="12677"/>
                  </a:lnTo>
                  <a:cubicBezTo>
                    <a:pt x="32621" y="12407"/>
                    <a:pt x="33116" y="12260"/>
                    <a:pt x="33604" y="12260"/>
                  </a:cubicBezTo>
                  <a:cubicBezTo>
                    <a:pt x="33670" y="12260"/>
                    <a:pt x="33735" y="12263"/>
                    <a:pt x="33800" y="12268"/>
                  </a:cubicBezTo>
                  <a:cubicBezTo>
                    <a:pt x="33881" y="12275"/>
                    <a:pt x="33967" y="12287"/>
                    <a:pt x="34033" y="12330"/>
                  </a:cubicBezTo>
                  <a:cubicBezTo>
                    <a:pt x="34083" y="12362"/>
                    <a:pt x="34119" y="12407"/>
                    <a:pt x="34158" y="12455"/>
                  </a:cubicBezTo>
                  <a:cubicBezTo>
                    <a:pt x="34179" y="12480"/>
                    <a:pt x="34201" y="12508"/>
                    <a:pt x="34224" y="12532"/>
                  </a:cubicBezTo>
                  <a:cubicBezTo>
                    <a:pt x="34316" y="12628"/>
                    <a:pt x="34436" y="12686"/>
                    <a:pt x="34554" y="12744"/>
                  </a:cubicBezTo>
                  <a:cubicBezTo>
                    <a:pt x="34618" y="12776"/>
                    <a:pt x="34687" y="12808"/>
                    <a:pt x="34747" y="12847"/>
                  </a:cubicBezTo>
                  <a:cubicBezTo>
                    <a:pt x="34916" y="12956"/>
                    <a:pt x="35040" y="13162"/>
                    <a:pt x="34955" y="13320"/>
                  </a:cubicBezTo>
                  <a:cubicBezTo>
                    <a:pt x="34933" y="13357"/>
                    <a:pt x="34901" y="13389"/>
                    <a:pt x="34869" y="13423"/>
                  </a:cubicBezTo>
                  <a:cubicBezTo>
                    <a:pt x="34848" y="13444"/>
                    <a:pt x="34824" y="13468"/>
                    <a:pt x="34805" y="13494"/>
                  </a:cubicBezTo>
                  <a:cubicBezTo>
                    <a:pt x="34648" y="13693"/>
                    <a:pt x="34713" y="13986"/>
                    <a:pt x="34850" y="14164"/>
                  </a:cubicBezTo>
                  <a:cubicBezTo>
                    <a:pt x="34995" y="14349"/>
                    <a:pt x="35216" y="14456"/>
                    <a:pt x="35433" y="14543"/>
                  </a:cubicBezTo>
                  <a:cubicBezTo>
                    <a:pt x="35499" y="14571"/>
                    <a:pt x="35557" y="14597"/>
                    <a:pt x="35578" y="14651"/>
                  </a:cubicBezTo>
                  <a:cubicBezTo>
                    <a:pt x="35591" y="14676"/>
                    <a:pt x="35591" y="14706"/>
                    <a:pt x="35578" y="14738"/>
                  </a:cubicBezTo>
                  <a:cubicBezTo>
                    <a:pt x="35557" y="14792"/>
                    <a:pt x="35501" y="14843"/>
                    <a:pt x="35435" y="14871"/>
                  </a:cubicBezTo>
                  <a:cubicBezTo>
                    <a:pt x="35368" y="14901"/>
                    <a:pt x="35298" y="14914"/>
                    <a:pt x="35225" y="14914"/>
                  </a:cubicBezTo>
                  <a:cubicBezTo>
                    <a:pt x="34959" y="14914"/>
                    <a:pt x="34678" y="14730"/>
                    <a:pt x="34543" y="14466"/>
                  </a:cubicBezTo>
                  <a:cubicBezTo>
                    <a:pt x="34372" y="14136"/>
                    <a:pt x="34389" y="13734"/>
                    <a:pt x="34428" y="13384"/>
                  </a:cubicBezTo>
                  <a:cubicBezTo>
                    <a:pt x="34447" y="13226"/>
                    <a:pt x="34453" y="13074"/>
                    <a:pt x="34357" y="12967"/>
                  </a:cubicBezTo>
                  <a:lnTo>
                    <a:pt x="34351" y="12960"/>
                  </a:lnTo>
                  <a:lnTo>
                    <a:pt x="33528" y="12797"/>
                  </a:lnTo>
                  <a:cubicBezTo>
                    <a:pt x="33421" y="12776"/>
                    <a:pt x="33301" y="12752"/>
                    <a:pt x="33183" y="12752"/>
                  </a:cubicBezTo>
                  <a:cubicBezTo>
                    <a:pt x="33119" y="12752"/>
                    <a:pt x="33061" y="12759"/>
                    <a:pt x="33005" y="12774"/>
                  </a:cubicBezTo>
                  <a:cubicBezTo>
                    <a:pt x="32838" y="12817"/>
                    <a:pt x="32662" y="12964"/>
                    <a:pt x="32667" y="13157"/>
                  </a:cubicBezTo>
                  <a:cubicBezTo>
                    <a:pt x="32669" y="13264"/>
                    <a:pt x="32724" y="13357"/>
                    <a:pt x="32778" y="13447"/>
                  </a:cubicBezTo>
                  <a:cubicBezTo>
                    <a:pt x="32806" y="13496"/>
                    <a:pt x="32838" y="13547"/>
                    <a:pt x="32857" y="13601"/>
                  </a:cubicBezTo>
                  <a:cubicBezTo>
                    <a:pt x="32960" y="13866"/>
                    <a:pt x="32810" y="14162"/>
                    <a:pt x="32662" y="14417"/>
                  </a:cubicBezTo>
                  <a:lnTo>
                    <a:pt x="32497" y="14704"/>
                  </a:lnTo>
                  <a:cubicBezTo>
                    <a:pt x="32337" y="14976"/>
                    <a:pt x="32157" y="15287"/>
                    <a:pt x="31878" y="15475"/>
                  </a:cubicBezTo>
                  <a:cubicBezTo>
                    <a:pt x="31820" y="15514"/>
                    <a:pt x="31758" y="15548"/>
                    <a:pt x="31698" y="15580"/>
                  </a:cubicBezTo>
                  <a:cubicBezTo>
                    <a:pt x="31572" y="15651"/>
                    <a:pt x="31441" y="15722"/>
                    <a:pt x="31349" y="15838"/>
                  </a:cubicBezTo>
                  <a:cubicBezTo>
                    <a:pt x="31317" y="15878"/>
                    <a:pt x="31289" y="15923"/>
                    <a:pt x="31261" y="15968"/>
                  </a:cubicBezTo>
                  <a:cubicBezTo>
                    <a:pt x="31203" y="16062"/>
                    <a:pt x="31150" y="16150"/>
                    <a:pt x="31058" y="16187"/>
                  </a:cubicBezTo>
                  <a:cubicBezTo>
                    <a:pt x="31033" y="16197"/>
                    <a:pt x="31006" y="16201"/>
                    <a:pt x="30979" y="16201"/>
                  </a:cubicBezTo>
                  <a:cubicBezTo>
                    <a:pt x="30876" y="16201"/>
                    <a:pt x="30764" y="16135"/>
                    <a:pt x="30700" y="16035"/>
                  </a:cubicBezTo>
                  <a:cubicBezTo>
                    <a:pt x="30620" y="15906"/>
                    <a:pt x="30606" y="15748"/>
                    <a:pt x="30593" y="15606"/>
                  </a:cubicBezTo>
                  <a:cubicBezTo>
                    <a:pt x="30584" y="15525"/>
                    <a:pt x="30576" y="15433"/>
                    <a:pt x="30608" y="15355"/>
                  </a:cubicBezTo>
                  <a:cubicBezTo>
                    <a:pt x="30633" y="15289"/>
                    <a:pt x="30685" y="15238"/>
                    <a:pt x="30740" y="15184"/>
                  </a:cubicBezTo>
                  <a:cubicBezTo>
                    <a:pt x="30764" y="15161"/>
                    <a:pt x="30788" y="15137"/>
                    <a:pt x="30811" y="15111"/>
                  </a:cubicBezTo>
                  <a:cubicBezTo>
                    <a:pt x="30905" y="15002"/>
                    <a:pt x="30963" y="14867"/>
                    <a:pt x="31017" y="14734"/>
                  </a:cubicBezTo>
                  <a:cubicBezTo>
                    <a:pt x="31028" y="14708"/>
                    <a:pt x="31040" y="14681"/>
                    <a:pt x="31051" y="14655"/>
                  </a:cubicBezTo>
                  <a:cubicBezTo>
                    <a:pt x="31227" y="14244"/>
                    <a:pt x="31497" y="13871"/>
                    <a:pt x="31831" y="13575"/>
                  </a:cubicBezTo>
                  <a:lnTo>
                    <a:pt x="31837" y="13569"/>
                  </a:lnTo>
                  <a:cubicBezTo>
                    <a:pt x="31906" y="13509"/>
                    <a:pt x="31985" y="13438"/>
                    <a:pt x="32002" y="13342"/>
                  </a:cubicBezTo>
                  <a:cubicBezTo>
                    <a:pt x="32035" y="13166"/>
                    <a:pt x="31876" y="13063"/>
                    <a:pt x="31724" y="12962"/>
                  </a:cubicBezTo>
                  <a:cubicBezTo>
                    <a:pt x="31677" y="12930"/>
                    <a:pt x="31627" y="12898"/>
                    <a:pt x="31587" y="12866"/>
                  </a:cubicBezTo>
                  <a:cubicBezTo>
                    <a:pt x="31366" y="12686"/>
                    <a:pt x="31325" y="12371"/>
                    <a:pt x="31302" y="12065"/>
                  </a:cubicBezTo>
                  <a:cubicBezTo>
                    <a:pt x="31265" y="11580"/>
                    <a:pt x="31253" y="11120"/>
                    <a:pt x="31503" y="10771"/>
                  </a:cubicBezTo>
                  <a:cubicBezTo>
                    <a:pt x="31516" y="10753"/>
                    <a:pt x="31531" y="10734"/>
                    <a:pt x="31544" y="10717"/>
                  </a:cubicBezTo>
                  <a:cubicBezTo>
                    <a:pt x="31602" y="10644"/>
                    <a:pt x="31657" y="10569"/>
                    <a:pt x="31675" y="10477"/>
                  </a:cubicBezTo>
                  <a:cubicBezTo>
                    <a:pt x="31690" y="10391"/>
                    <a:pt x="31664" y="10306"/>
                    <a:pt x="31640" y="10241"/>
                  </a:cubicBezTo>
                  <a:cubicBezTo>
                    <a:pt x="31507" y="9871"/>
                    <a:pt x="31197" y="9564"/>
                    <a:pt x="30824" y="9438"/>
                  </a:cubicBezTo>
                  <a:cubicBezTo>
                    <a:pt x="30895" y="9102"/>
                    <a:pt x="31096" y="8802"/>
                    <a:pt x="31379" y="8609"/>
                  </a:cubicBezTo>
                  <a:lnTo>
                    <a:pt x="31400" y="8594"/>
                  </a:lnTo>
                  <a:lnTo>
                    <a:pt x="31388" y="8572"/>
                  </a:lnTo>
                  <a:cubicBezTo>
                    <a:pt x="31302" y="8427"/>
                    <a:pt x="31381" y="8253"/>
                    <a:pt x="31467" y="8069"/>
                  </a:cubicBezTo>
                  <a:cubicBezTo>
                    <a:pt x="31557" y="7876"/>
                    <a:pt x="31651" y="7675"/>
                    <a:pt x="31520" y="7514"/>
                  </a:cubicBezTo>
                  <a:cubicBezTo>
                    <a:pt x="31471" y="7452"/>
                    <a:pt x="31400" y="7415"/>
                    <a:pt x="31330" y="7385"/>
                  </a:cubicBezTo>
                  <a:cubicBezTo>
                    <a:pt x="31071" y="7275"/>
                    <a:pt x="30784" y="7217"/>
                    <a:pt x="30498" y="7217"/>
                  </a:cubicBezTo>
                  <a:cubicBezTo>
                    <a:pt x="30320" y="7217"/>
                    <a:pt x="30143" y="7240"/>
                    <a:pt x="29973" y="7285"/>
                  </a:cubicBezTo>
                  <a:cubicBezTo>
                    <a:pt x="29909" y="7302"/>
                    <a:pt x="29843" y="7323"/>
                    <a:pt x="29787" y="7364"/>
                  </a:cubicBezTo>
                  <a:cubicBezTo>
                    <a:pt x="29669" y="7454"/>
                    <a:pt x="29633" y="7608"/>
                    <a:pt x="29603" y="7733"/>
                  </a:cubicBezTo>
                  <a:cubicBezTo>
                    <a:pt x="29524" y="8058"/>
                    <a:pt x="29429" y="8401"/>
                    <a:pt x="29228" y="8686"/>
                  </a:cubicBezTo>
                  <a:cubicBezTo>
                    <a:pt x="29059" y="8924"/>
                    <a:pt x="28823" y="9104"/>
                    <a:pt x="28596" y="9282"/>
                  </a:cubicBezTo>
                  <a:lnTo>
                    <a:pt x="27805" y="9894"/>
                  </a:lnTo>
                  <a:cubicBezTo>
                    <a:pt x="27687" y="9984"/>
                    <a:pt x="27542" y="10098"/>
                    <a:pt x="27490" y="10263"/>
                  </a:cubicBezTo>
                  <a:cubicBezTo>
                    <a:pt x="27443" y="10404"/>
                    <a:pt x="27477" y="10552"/>
                    <a:pt x="27507" y="10696"/>
                  </a:cubicBezTo>
                  <a:cubicBezTo>
                    <a:pt x="27520" y="10745"/>
                    <a:pt x="27531" y="10796"/>
                    <a:pt x="27540" y="10848"/>
                  </a:cubicBezTo>
                  <a:cubicBezTo>
                    <a:pt x="27563" y="11011"/>
                    <a:pt x="27518" y="11257"/>
                    <a:pt x="27336" y="11291"/>
                  </a:cubicBezTo>
                  <a:lnTo>
                    <a:pt x="27327" y="11293"/>
                  </a:lnTo>
                  <a:lnTo>
                    <a:pt x="27321" y="11302"/>
                  </a:lnTo>
                  <a:cubicBezTo>
                    <a:pt x="27274" y="11362"/>
                    <a:pt x="27265" y="11433"/>
                    <a:pt x="27295" y="11505"/>
                  </a:cubicBezTo>
                  <a:cubicBezTo>
                    <a:pt x="27347" y="11630"/>
                    <a:pt x="27510" y="11743"/>
                    <a:pt x="27666" y="11765"/>
                  </a:cubicBezTo>
                  <a:cubicBezTo>
                    <a:pt x="27702" y="11771"/>
                    <a:pt x="27741" y="11773"/>
                    <a:pt x="27777" y="11778"/>
                  </a:cubicBezTo>
                  <a:cubicBezTo>
                    <a:pt x="27962" y="11797"/>
                    <a:pt x="28150" y="11816"/>
                    <a:pt x="28232" y="11960"/>
                  </a:cubicBezTo>
                  <a:cubicBezTo>
                    <a:pt x="28268" y="12026"/>
                    <a:pt x="28272" y="12103"/>
                    <a:pt x="28277" y="12185"/>
                  </a:cubicBezTo>
                  <a:cubicBezTo>
                    <a:pt x="28279" y="12230"/>
                    <a:pt x="28281" y="12277"/>
                    <a:pt x="28289" y="12322"/>
                  </a:cubicBezTo>
                  <a:cubicBezTo>
                    <a:pt x="28309" y="12435"/>
                    <a:pt x="28405" y="12557"/>
                    <a:pt x="28517" y="12557"/>
                  </a:cubicBezTo>
                  <a:cubicBezTo>
                    <a:pt x="28532" y="12557"/>
                    <a:pt x="28544" y="12555"/>
                    <a:pt x="28559" y="12551"/>
                  </a:cubicBezTo>
                  <a:cubicBezTo>
                    <a:pt x="28679" y="12716"/>
                    <a:pt x="28793" y="12889"/>
                    <a:pt x="28902" y="13065"/>
                  </a:cubicBezTo>
                  <a:cubicBezTo>
                    <a:pt x="28821" y="13091"/>
                    <a:pt x="28748" y="13149"/>
                    <a:pt x="28701" y="13232"/>
                  </a:cubicBezTo>
                  <a:cubicBezTo>
                    <a:pt x="28652" y="13316"/>
                    <a:pt x="28637" y="13410"/>
                    <a:pt x="28656" y="13496"/>
                  </a:cubicBezTo>
                  <a:cubicBezTo>
                    <a:pt x="28644" y="13497"/>
                    <a:pt x="28632" y="13497"/>
                    <a:pt x="28619" y="13497"/>
                  </a:cubicBezTo>
                  <a:cubicBezTo>
                    <a:pt x="28418" y="13497"/>
                    <a:pt x="28224" y="13351"/>
                    <a:pt x="28054" y="13222"/>
                  </a:cubicBezTo>
                  <a:lnTo>
                    <a:pt x="28037" y="13207"/>
                  </a:lnTo>
                  <a:cubicBezTo>
                    <a:pt x="27574" y="12855"/>
                    <a:pt x="27053" y="12583"/>
                    <a:pt x="26548" y="12317"/>
                  </a:cubicBezTo>
                  <a:cubicBezTo>
                    <a:pt x="26327" y="12204"/>
                    <a:pt x="26100" y="12084"/>
                    <a:pt x="25853" y="12013"/>
                  </a:cubicBezTo>
                  <a:cubicBezTo>
                    <a:pt x="25644" y="11951"/>
                    <a:pt x="25410" y="11923"/>
                    <a:pt x="25123" y="11923"/>
                  </a:cubicBezTo>
                  <a:cubicBezTo>
                    <a:pt x="25022" y="11923"/>
                    <a:pt x="24911" y="11928"/>
                    <a:pt x="24776" y="11934"/>
                  </a:cubicBezTo>
                  <a:cubicBezTo>
                    <a:pt x="24729" y="11938"/>
                    <a:pt x="24679" y="11940"/>
                    <a:pt x="24628" y="11940"/>
                  </a:cubicBezTo>
                  <a:cubicBezTo>
                    <a:pt x="24424" y="11940"/>
                    <a:pt x="24298" y="11898"/>
                    <a:pt x="24214" y="11805"/>
                  </a:cubicBezTo>
                  <a:cubicBezTo>
                    <a:pt x="24193" y="11780"/>
                    <a:pt x="24176" y="11752"/>
                    <a:pt x="24157" y="11722"/>
                  </a:cubicBezTo>
                  <a:cubicBezTo>
                    <a:pt x="24131" y="11681"/>
                    <a:pt x="24103" y="11638"/>
                    <a:pt x="24067" y="11604"/>
                  </a:cubicBezTo>
                  <a:cubicBezTo>
                    <a:pt x="23979" y="11527"/>
                    <a:pt x="23863" y="11518"/>
                    <a:pt x="23760" y="11518"/>
                  </a:cubicBezTo>
                  <a:lnTo>
                    <a:pt x="23675" y="11518"/>
                  </a:lnTo>
                  <a:cubicBezTo>
                    <a:pt x="23647" y="11520"/>
                    <a:pt x="23619" y="11520"/>
                    <a:pt x="23593" y="11520"/>
                  </a:cubicBezTo>
                  <a:lnTo>
                    <a:pt x="23578" y="11520"/>
                  </a:lnTo>
                  <a:cubicBezTo>
                    <a:pt x="23340" y="11518"/>
                    <a:pt x="23092" y="11428"/>
                    <a:pt x="22796" y="11235"/>
                  </a:cubicBezTo>
                  <a:lnTo>
                    <a:pt x="22715" y="11182"/>
                  </a:lnTo>
                  <a:cubicBezTo>
                    <a:pt x="22458" y="11015"/>
                    <a:pt x="22168" y="10824"/>
                    <a:pt x="21881" y="10824"/>
                  </a:cubicBezTo>
                  <a:cubicBezTo>
                    <a:pt x="21798" y="10824"/>
                    <a:pt x="21716" y="10841"/>
                    <a:pt x="21641" y="10873"/>
                  </a:cubicBezTo>
                  <a:lnTo>
                    <a:pt x="21626" y="10880"/>
                  </a:lnTo>
                  <a:lnTo>
                    <a:pt x="21626" y="10897"/>
                  </a:lnTo>
                  <a:cubicBezTo>
                    <a:pt x="21622" y="11163"/>
                    <a:pt x="21836" y="11373"/>
                    <a:pt x="22051" y="11463"/>
                  </a:cubicBezTo>
                  <a:cubicBezTo>
                    <a:pt x="22269" y="11555"/>
                    <a:pt x="22515" y="11561"/>
                    <a:pt x="22736" y="11561"/>
                  </a:cubicBezTo>
                  <a:cubicBezTo>
                    <a:pt x="22713" y="11718"/>
                    <a:pt x="22751" y="11891"/>
                    <a:pt x="22852" y="12090"/>
                  </a:cubicBezTo>
                  <a:cubicBezTo>
                    <a:pt x="22935" y="12253"/>
                    <a:pt x="23043" y="12405"/>
                    <a:pt x="23169" y="12538"/>
                  </a:cubicBezTo>
                  <a:cubicBezTo>
                    <a:pt x="23227" y="12598"/>
                    <a:pt x="23291" y="12656"/>
                    <a:pt x="23355" y="12716"/>
                  </a:cubicBezTo>
                  <a:cubicBezTo>
                    <a:pt x="23150" y="12900"/>
                    <a:pt x="22890" y="13029"/>
                    <a:pt x="22620" y="13082"/>
                  </a:cubicBezTo>
                  <a:lnTo>
                    <a:pt x="22597" y="13087"/>
                  </a:lnTo>
                  <a:lnTo>
                    <a:pt x="22603" y="13509"/>
                  </a:lnTo>
                  <a:cubicBezTo>
                    <a:pt x="22575" y="13522"/>
                    <a:pt x="22543" y="13526"/>
                    <a:pt x="22511" y="13526"/>
                  </a:cubicBezTo>
                  <a:cubicBezTo>
                    <a:pt x="22404" y="13526"/>
                    <a:pt x="22293" y="13457"/>
                    <a:pt x="22175" y="13382"/>
                  </a:cubicBezTo>
                  <a:cubicBezTo>
                    <a:pt x="22057" y="13309"/>
                    <a:pt x="21935" y="13232"/>
                    <a:pt x="21804" y="13222"/>
                  </a:cubicBezTo>
                  <a:lnTo>
                    <a:pt x="22173" y="12881"/>
                  </a:lnTo>
                  <a:lnTo>
                    <a:pt x="22168" y="12864"/>
                  </a:lnTo>
                  <a:cubicBezTo>
                    <a:pt x="22119" y="12675"/>
                    <a:pt x="21913" y="12575"/>
                    <a:pt x="21729" y="12572"/>
                  </a:cubicBezTo>
                  <a:cubicBezTo>
                    <a:pt x="21643" y="12572"/>
                    <a:pt x="21573" y="12598"/>
                    <a:pt x="21504" y="12622"/>
                  </a:cubicBezTo>
                  <a:cubicBezTo>
                    <a:pt x="21438" y="12644"/>
                    <a:pt x="21376" y="12666"/>
                    <a:pt x="21302" y="12666"/>
                  </a:cubicBezTo>
                  <a:cubicBezTo>
                    <a:pt x="21292" y="12666"/>
                    <a:pt x="21283" y="12665"/>
                    <a:pt x="21273" y="12665"/>
                  </a:cubicBezTo>
                  <a:cubicBezTo>
                    <a:pt x="21267" y="12664"/>
                    <a:pt x="21261" y="12664"/>
                    <a:pt x="21255" y="12664"/>
                  </a:cubicBezTo>
                  <a:cubicBezTo>
                    <a:pt x="21131" y="12664"/>
                    <a:pt x="21061" y="12811"/>
                    <a:pt x="21026" y="12883"/>
                  </a:cubicBezTo>
                  <a:cubicBezTo>
                    <a:pt x="20990" y="12960"/>
                    <a:pt x="20922" y="13036"/>
                    <a:pt x="20857" y="13036"/>
                  </a:cubicBezTo>
                  <a:cubicBezTo>
                    <a:pt x="20845" y="13036"/>
                    <a:pt x="20834" y="13034"/>
                    <a:pt x="20823" y="13029"/>
                  </a:cubicBezTo>
                  <a:lnTo>
                    <a:pt x="20726" y="12986"/>
                  </a:lnTo>
                  <a:lnTo>
                    <a:pt x="20726" y="12986"/>
                  </a:lnTo>
                  <a:lnTo>
                    <a:pt x="20791" y="13069"/>
                  </a:lnTo>
                  <a:cubicBezTo>
                    <a:pt x="20829" y="13119"/>
                    <a:pt x="20819" y="13177"/>
                    <a:pt x="20808" y="13204"/>
                  </a:cubicBezTo>
                  <a:cubicBezTo>
                    <a:pt x="20784" y="13273"/>
                    <a:pt x="20722" y="13331"/>
                    <a:pt x="20658" y="13348"/>
                  </a:cubicBezTo>
                  <a:cubicBezTo>
                    <a:pt x="20636" y="13353"/>
                    <a:pt x="20614" y="13356"/>
                    <a:pt x="20590" y="13356"/>
                  </a:cubicBezTo>
                  <a:cubicBezTo>
                    <a:pt x="20501" y="13356"/>
                    <a:pt x="20400" y="13317"/>
                    <a:pt x="20289" y="13241"/>
                  </a:cubicBezTo>
                  <a:cubicBezTo>
                    <a:pt x="20259" y="13222"/>
                    <a:pt x="20232" y="13200"/>
                    <a:pt x="20204" y="13179"/>
                  </a:cubicBezTo>
                  <a:cubicBezTo>
                    <a:pt x="20120" y="13117"/>
                    <a:pt x="20032" y="13052"/>
                    <a:pt x="19929" y="13016"/>
                  </a:cubicBezTo>
                  <a:cubicBezTo>
                    <a:pt x="19880" y="13001"/>
                    <a:pt x="19829" y="12992"/>
                    <a:pt x="19775" y="12992"/>
                  </a:cubicBezTo>
                  <a:cubicBezTo>
                    <a:pt x="19561" y="12992"/>
                    <a:pt x="19360" y="13123"/>
                    <a:pt x="19280" y="13312"/>
                  </a:cubicBezTo>
                  <a:lnTo>
                    <a:pt x="19274" y="13329"/>
                  </a:lnTo>
                  <a:cubicBezTo>
                    <a:pt x="19263" y="13354"/>
                    <a:pt x="19255" y="13376"/>
                    <a:pt x="19240" y="13393"/>
                  </a:cubicBezTo>
                  <a:cubicBezTo>
                    <a:pt x="19220" y="13414"/>
                    <a:pt x="19192" y="13429"/>
                    <a:pt x="19162" y="13444"/>
                  </a:cubicBezTo>
                  <a:cubicBezTo>
                    <a:pt x="19122" y="13464"/>
                    <a:pt x="19081" y="13483"/>
                    <a:pt x="19057" y="13524"/>
                  </a:cubicBezTo>
                  <a:cubicBezTo>
                    <a:pt x="19030" y="13567"/>
                    <a:pt x="19032" y="13620"/>
                    <a:pt x="19034" y="13665"/>
                  </a:cubicBezTo>
                  <a:cubicBezTo>
                    <a:pt x="19034" y="13716"/>
                    <a:pt x="19036" y="13759"/>
                    <a:pt x="19008" y="13783"/>
                  </a:cubicBezTo>
                  <a:cubicBezTo>
                    <a:pt x="18989" y="13800"/>
                    <a:pt x="18963" y="13804"/>
                    <a:pt x="18931" y="13809"/>
                  </a:cubicBezTo>
                  <a:cubicBezTo>
                    <a:pt x="18818" y="13828"/>
                    <a:pt x="18698" y="13843"/>
                    <a:pt x="18584" y="13843"/>
                  </a:cubicBezTo>
                  <a:cubicBezTo>
                    <a:pt x="18413" y="13843"/>
                    <a:pt x="18278" y="13806"/>
                    <a:pt x="18175" y="13731"/>
                  </a:cubicBezTo>
                  <a:cubicBezTo>
                    <a:pt x="18186" y="13678"/>
                    <a:pt x="18173" y="13618"/>
                    <a:pt x="18136" y="13567"/>
                  </a:cubicBezTo>
                  <a:cubicBezTo>
                    <a:pt x="18093" y="13511"/>
                    <a:pt x="18033" y="13477"/>
                    <a:pt x="17969" y="13477"/>
                  </a:cubicBezTo>
                  <a:cubicBezTo>
                    <a:pt x="17961" y="13462"/>
                    <a:pt x="17958" y="13444"/>
                    <a:pt x="17963" y="13423"/>
                  </a:cubicBezTo>
                  <a:cubicBezTo>
                    <a:pt x="17973" y="13380"/>
                    <a:pt x="18016" y="13337"/>
                    <a:pt x="18061" y="13320"/>
                  </a:cubicBezTo>
                  <a:cubicBezTo>
                    <a:pt x="18098" y="13307"/>
                    <a:pt x="18136" y="13303"/>
                    <a:pt x="18179" y="13297"/>
                  </a:cubicBezTo>
                  <a:cubicBezTo>
                    <a:pt x="18228" y="13290"/>
                    <a:pt x="18278" y="13284"/>
                    <a:pt x="18325" y="13264"/>
                  </a:cubicBezTo>
                  <a:cubicBezTo>
                    <a:pt x="18440" y="13215"/>
                    <a:pt x="18518" y="13087"/>
                    <a:pt x="18524" y="12937"/>
                  </a:cubicBezTo>
                  <a:cubicBezTo>
                    <a:pt x="18530" y="12804"/>
                    <a:pt x="18485" y="12675"/>
                    <a:pt x="18447" y="12562"/>
                  </a:cubicBezTo>
                  <a:cubicBezTo>
                    <a:pt x="18436" y="12530"/>
                    <a:pt x="18421" y="12480"/>
                    <a:pt x="18378" y="12459"/>
                  </a:cubicBezTo>
                  <a:cubicBezTo>
                    <a:pt x="18361" y="12450"/>
                    <a:pt x="18346" y="12446"/>
                    <a:pt x="18331" y="12446"/>
                  </a:cubicBezTo>
                  <a:cubicBezTo>
                    <a:pt x="18271" y="12446"/>
                    <a:pt x="18230" y="12504"/>
                    <a:pt x="18190" y="12560"/>
                  </a:cubicBezTo>
                  <a:cubicBezTo>
                    <a:pt x="18166" y="12592"/>
                    <a:pt x="18143" y="12624"/>
                    <a:pt x="18117" y="12645"/>
                  </a:cubicBezTo>
                  <a:cubicBezTo>
                    <a:pt x="18085" y="12671"/>
                    <a:pt x="18040" y="12680"/>
                    <a:pt x="17993" y="12688"/>
                  </a:cubicBezTo>
                  <a:cubicBezTo>
                    <a:pt x="17976" y="12692"/>
                    <a:pt x="17958" y="12695"/>
                    <a:pt x="17941" y="12699"/>
                  </a:cubicBezTo>
                  <a:cubicBezTo>
                    <a:pt x="17817" y="12729"/>
                    <a:pt x="17710" y="12821"/>
                    <a:pt x="17648" y="12949"/>
                  </a:cubicBezTo>
                  <a:cubicBezTo>
                    <a:pt x="17592" y="13072"/>
                    <a:pt x="17586" y="13204"/>
                    <a:pt x="17633" y="13316"/>
                  </a:cubicBezTo>
                  <a:cubicBezTo>
                    <a:pt x="17590" y="13342"/>
                    <a:pt x="17541" y="13357"/>
                    <a:pt x="17485" y="13357"/>
                  </a:cubicBezTo>
                  <a:cubicBezTo>
                    <a:pt x="17356" y="13357"/>
                    <a:pt x="17239" y="13282"/>
                    <a:pt x="17200" y="13172"/>
                  </a:cubicBezTo>
                  <a:cubicBezTo>
                    <a:pt x="17198" y="13164"/>
                    <a:pt x="17196" y="13155"/>
                    <a:pt x="17191" y="13147"/>
                  </a:cubicBezTo>
                  <a:cubicBezTo>
                    <a:pt x="17183" y="13114"/>
                    <a:pt x="17172" y="13080"/>
                    <a:pt x="17144" y="13052"/>
                  </a:cubicBezTo>
                  <a:cubicBezTo>
                    <a:pt x="17119" y="13026"/>
                    <a:pt x="17084" y="13012"/>
                    <a:pt x="17041" y="13012"/>
                  </a:cubicBezTo>
                  <a:cubicBezTo>
                    <a:pt x="17001" y="13012"/>
                    <a:pt x="16954" y="13024"/>
                    <a:pt x="16902" y="13048"/>
                  </a:cubicBezTo>
                  <a:cubicBezTo>
                    <a:pt x="16797" y="13097"/>
                    <a:pt x="16694" y="13155"/>
                    <a:pt x="16594" y="13213"/>
                  </a:cubicBezTo>
                  <a:cubicBezTo>
                    <a:pt x="16371" y="13342"/>
                    <a:pt x="16159" y="13462"/>
                    <a:pt x="15917" y="13481"/>
                  </a:cubicBezTo>
                  <a:lnTo>
                    <a:pt x="15887" y="13483"/>
                  </a:lnTo>
                  <a:cubicBezTo>
                    <a:pt x="15839" y="13485"/>
                    <a:pt x="15788" y="13487"/>
                    <a:pt x="15743" y="13509"/>
                  </a:cubicBezTo>
                  <a:cubicBezTo>
                    <a:pt x="15679" y="13537"/>
                    <a:pt x="15638" y="13592"/>
                    <a:pt x="15597" y="13644"/>
                  </a:cubicBezTo>
                  <a:lnTo>
                    <a:pt x="15580" y="13665"/>
                  </a:lnTo>
                  <a:cubicBezTo>
                    <a:pt x="15465" y="13813"/>
                    <a:pt x="15312" y="13931"/>
                    <a:pt x="15141" y="14006"/>
                  </a:cubicBezTo>
                  <a:lnTo>
                    <a:pt x="15120" y="14016"/>
                  </a:lnTo>
                  <a:cubicBezTo>
                    <a:pt x="15077" y="14034"/>
                    <a:pt x="15034" y="14053"/>
                    <a:pt x="14995" y="14085"/>
                  </a:cubicBezTo>
                  <a:cubicBezTo>
                    <a:pt x="14918" y="14149"/>
                    <a:pt x="14890" y="14252"/>
                    <a:pt x="14871" y="14334"/>
                  </a:cubicBezTo>
                  <a:cubicBezTo>
                    <a:pt x="14847" y="14337"/>
                    <a:pt x="14821" y="14339"/>
                    <a:pt x="14793" y="14339"/>
                  </a:cubicBezTo>
                  <a:cubicBezTo>
                    <a:pt x="14745" y="14339"/>
                    <a:pt x="14693" y="14334"/>
                    <a:pt x="14644" y="14327"/>
                  </a:cubicBezTo>
                  <a:cubicBezTo>
                    <a:pt x="14603" y="14323"/>
                    <a:pt x="14563" y="14319"/>
                    <a:pt x="14524" y="14316"/>
                  </a:cubicBezTo>
                  <a:cubicBezTo>
                    <a:pt x="14513" y="14316"/>
                    <a:pt x="14503" y="14314"/>
                    <a:pt x="14494" y="14314"/>
                  </a:cubicBezTo>
                  <a:cubicBezTo>
                    <a:pt x="14421" y="14314"/>
                    <a:pt x="14245" y="14329"/>
                    <a:pt x="14175" y="14468"/>
                  </a:cubicBezTo>
                  <a:cubicBezTo>
                    <a:pt x="14153" y="14513"/>
                    <a:pt x="14145" y="14563"/>
                    <a:pt x="14140" y="14606"/>
                  </a:cubicBezTo>
                  <a:lnTo>
                    <a:pt x="14051" y="15259"/>
                  </a:lnTo>
                  <a:cubicBezTo>
                    <a:pt x="13768" y="15267"/>
                    <a:pt x="13486" y="15271"/>
                    <a:pt x="13203" y="15271"/>
                  </a:cubicBezTo>
                  <a:cubicBezTo>
                    <a:pt x="13122" y="15271"/>
                    <a:pt x="13040" y="15270"/>
                    <a:pt x="12958" y="15270"/>
                  </a:cubicBezTo>
                  <a:cubicBezTo>
                    <a:pt x="12842" y="15268"/>
                    <a:pt x="12720" y="15261"/>
                    <a:pt x="12649" y="15184"/>
                  </a:cubicBezTo>
                  <a:cubicBezTo>
                    <a:pt x="12615" y="15148"/>
                    <a:pt x="12596" y="15098"/>
                    <a:pt x="12574" y="15047"/>
                  </a:cubicBezTo>
                  <a:cubicBezTo>
                    <a:pt x="12544" y="14976"/>
                    <a:pt x="12512" y="14903"/>
                    <a:pt x="12441" y="14863"/>
                  </a:cubicBezTo>
                  <a:cubicBezTo>
                    <a:pt x="12416" y="14848"/>
                    <a:pt x="12386" y="14839"/>
                    <a:pt x="12358" y="14833"/>
                  </a:cubicBezTo>
                  <a:cubicBezTo>
                    <a:pt x="12322" y="14822"/>
                    <a:pt x="12287" y="14813"/>
                    <a:pt x="12264" y="14788"/>
                  </a:cubicBezTo>
                  <a:cubicBezTo>
                    <a:pt x="12234" y="14756"/>
                    <a:pt x="12234" y="14702"/>
                    <a:pt x="12236" y="14653"/>
                  </a:cubicBezTo>
                  <a:cubicBezTo>
                    <a:pt x="12242" y="14488"/>
                    <a:pt x="12259" y="14321"/>
                    <a:pt x="12285" y="14158"/>
                  </a:cubicBezTo>
                  <a:cubicBezTo>
                    <a:pt x="12289" y="14126"/>
                    <a:pt x="12296" y="14096"/>
                    <a:pt x="12313" y="14079"/>
                  </a:cubicBezTo>
                  <a:cubicBezTo>
                    <a:pt x="12326" y="14068"/>
                    <a:pt x="12347" y="14064"/>
                    <a:pt x="12371" y="14064"/>
                  </a:cubicBezTo>
                  <a:cubicBezTo>
                    <a:pt x="12386" y="14064"/>
                    <a:pt x="12402" y="14065"/>
                    <a:pt x="12418" y="14068"/>
                  </a:cubicBezTo>
                  <a:cubicBezTo>
                    <a:pt x="12434" y="14069"/>
                    <a:pt x="12451" y="14072"/>
                    <a:pt x="12468" y="14072"/>
                  </a:cubicBezTo>
                  <a:cubicBezTo>
                    <a:pt x="12476" y="14072"/>
                    <a:pt x="12483" y="14071"/>
                    <a:pt x="12491" y="14070"/>
                  </a:cubicBezTo>
                  <a:cubicBezTo>
                    <a:pt x="12553" y="14066"/>
                    <a:pt x="12600" y="14034"/>
                    <a:pt x="12647" y="14004"/>
                  </a:cubicBezTo>
                  <a:cubicBezTo>
                    <a:pt x="12679" y="13982"/>
                    <a:pt x="12709" y="13961"/>
                    <a:pt x="12741" y="13950"/>
                  </a:cubicBezTo>
                  <a:cubicBezTo>
                    <a:pt x="12763" y="13942"/>
                    <a:pt x="12787" y="13939"/>
                    <a:pt x="12811" y="13939"/>
                  </a:cubicBezTo>
                  <a:cubicBezTo>
                    <a:pt x="12881" y="13939"/>
                    <a:pt x="12961" y="13966"/>
                    <a:pt x="13037" y="13993"/>
                  </a:cubicBezTo>
                  <a:cubicBezTo>
                    <a:pt x="13112" y="14021"/>
                    <a:pt x="13191" y="14051"/>
                    <a:pt x="13266" y="14051"/>
                  </a:cubicBezTo>
                  <a:cubicBezTo>
                    <a:pt x="13313" y="14051"/>
                    <a:pt x="13354" y="14040"/>
                    <a:pt x="13391" y="14019"/>
                  </a:cubicBezTo>
                  <a:lnTo>
                    <a:pt x="13403" y="14012"/>
                  </a:lnTo>
                  <a:lnTo>
                    <a:pt x="13403" y="13997"/>
                  </a:lnTo>
                  <a:cubicBezTo>
                    <a:pt x="13414" y="13894"/>
                    <a:pt x="13341" y="13791"/>
                    <a:pt x="13243" y="13766"/>
                  </a:cubicBezTo>
                  <a:cubicBezTo>
                    <a:pt x="13258" y="13665"/>
                    <a:pt x="13211" y="13552"/>
                    <a:pt x="13116" y="13472"/>
                  </a:cubicBezTo>
                  <a:cubicBezTo>
                    <a:pt x="13037" y="13404"/>
                    <a:pt x="12939" y="13365"/>
                    <a:pt x="12846" y="13333"/>
                  </a:cubicBezTo>
                  <a:cubicBezTo>
                    <a:pt x="12861" y="13301"/>
                    <a:pt x="12868" y="13262"/>
                    <a:pt x="12861" y="13222"/>
                  </a:cubicBezTo>
                  <a:cubicBezTo>
                    <a:pt x="12851" y="13151"/>
                    <a:pt x="12806" y="13082"/>
                    <a:pt x="12746" y="13046"/>
                  </a:cubicBezTo>
                  <a:cubicBezTo>
                    <a:pt x="12654" y="12988"/>
                    <a:pt x="12542" y="12982"/>
                    <a:pt x="12446" y="12982"/>
                  </a:cubicBezTo>
                  <a:lnTo>
                    <a:pt x="12392" y="12984"/>
                  </a:lnTo>
                  <a:cubicBezTo>
                    <a:pt x="12360" y="12984"/>
                    <a:pt x="12330" y="12982"/>
                    <a:pt x="12298" y="12982"/>
                  </a:cubicBezTo>
                  <a:lnTo>
                    <a:pt x="12206" y="12982"/>
                  </a:lnTo>
                  <a:cubicBezTo>
                    <a:pt x="12114" y="12982"/>
                    <a:pt x="12002" y="12986"/>
                    <a:pt x="11895" y="13018"/>
                  </a:cubicBezTo>
                  <a:lnTo>
                    <a:pt x="11683" y="13080"/>
                  </a:lnTo>
                  <a:lnTo>
                    <a:pt x="11677" y="13087"/>
                  </a:lnTo>
                  <a:cubicBezTo>
                    <a:pt x="11552" y="13254"/>
                    <a:pt x="11499" y="13477"/>
                    <a:pt x="11535" y="13682"/>
                  </a:cubicBezTo>
                  <a:cubicBezTo>
                    <a:pt x="11544" y="13736"/>
                    <a:pt x="11559" y="13789"/>
                    <a:pt x="11574" y="13843"/>
                  </a:cubicBezTo>
                  <a:cubicBezTo>
                    <a:pt x="11619" y="14008"/>
                    <a:pt x="11659" y="14164"/>
                    <a:pt x="11567" y="14280"/>
                  </a:cubicBezTo>
                  <a:cubicBezTo>
                    <a:pt x="11520" y="14342"/>
                    <a:pt x="11439" y="14381"/>
                    <a:pt x="11362" y="14421"/>
                  </a:cubicBezTo>
                  <a:cubicBezTo>
                    <a:pt x="11244" y="14481"/>
                    <a:pt x="11122" y="14541"/>
                    <a:pt x="11117" y="14678"/>
                  </a:cubicBezTo>
                  <a:cubicBezTo>
                    <a:pt x="11115" y="14824"/>
                    <a:pt x="11272" y="14918"/>
                    <a:pt x="11420" y="14944"/>
                  </a:cubicBezTo>
                  <a:cubicBezTo>
                    <a:pt x="11445" y="14948"/>
                    <a:pt x="11473" y="14951"/>
                    <a:pt x="11501" y="14955"/>
                  </a:cubicBezTo>
                  <a:cubicBezTo>
                    <a:pt x="11604" y="14970"/>
                    <a:pt x="11709" y="14983"/>
                    <a:pt x="11779" y="15049"/>
                  </a:cubicBezTo>
                  <a:cubicBezTo>
                    <a:pt x="11887" y="15150"/>
                    <a:pt x="11878" y="15321"/>
                    <a:pt x="11850" y="15490"/>
                  </a:cubicBezTo>
                  <a:lnTo>
                    <a:pt x="11812" y="15739"/>
                  </a:lnTo>
                  <a:cubicBezTo>
                    <a:pt x="11602" y="15823"/>
                    <a:pt x="11477" y="16069"/>
                    <a:pt x="11527" y="16285"/>
                  </a:cubicBezTo>
                  <a:lnTo>
                    <a:pt x="11411" y="16290"/>
                  </a:lnTo>
                  <a:lnTo>
                    <a:pt x="11212" y="15801"/>
                  </a:lnTo>
                  <a:cubicBezTo>
                    <a:pt x="11188" y="15741"/>
                    <a:pt x="11160" y="15675"/>
                    <a:pt x="11107" y="15625"/>
                  </a:cubicBezTo>
                  <a:cubicBezTo>
                    <a:pt x="11042" y="15563"/>
                    <a:pt x="10950" y="15544"/>
                    <a:pt x="10875" y="15527"/>
                  </a:cubicBezTo>
                  <a:cubicBezTo>
                    <a:pt x="10760" y="15501"/>
                    <a:pt x="10627" y="15473"/>
                    <a:pt x="10496" y="15473"/>
                  </a:cubicBezTo>
                  <a:cubicBezTo>
                    <a:pt x="10363" y="15473"/>
                    <a:pt x="10254" y="15503"/>
                    <a:pt x="10164" y="15561"/>
                  </a:cubicBezTo>
                  <a:cubicBezTo>
                    <a:pt x="10091" y="15608"/>
                    <a:pt x="10033" y="15675"/>
                    <a:pt x="9975" y="15739"/>
                  </a:cubicBezTo>
                  <a:cubicBezTo>
                    <a:pt x="9894" y="15833"/>
                    <a:pt x="9815" y="15921"/>
                    <a:pt x="9703" y="15947"/>
                  </a:cubicBezTo>
                  <a:cubicBezTo>
                    <a:pt x="9693" y="15949"/>
                    <a:pt x="9682" y="15951"/>
                    <a:pt x="9671" y="15953"/>
                  </a:cubicBezTo>
                  <a:cubicBezTo>
                    <a:pt x="9628" y="15962"/>
                    <a:pt x="9581" y="15968"/>
                    <a:pt x="9549" y="16005"/>
                  </a:cubicBezTo>
                  <a:cubicBezTo>
                    <a:pt x="9517" y="16039"/>
                    <a:pt x="9511" y="16084"/>
                    <a:pt x="9506" y="16127"/>
                  </a:cubicBezTo>
                  <a:cubicBezTo>
                    <a:pt x="9502" y="16155"/>
                    <a:pt x="9500" y="16182"/>
                    <a:pt x="9489" y="16204"/>
                  </a:cubicBezTo>
                  <a:cubicBezTo>
                    <a:pt x="9461" y="16260"/>
                    <a:pt x="9391" y="16281"/>
                    <a:pt x="9322" y="16300"/>
                  </a:cubicBezTo>
                  <a:lnTo>
                    <a:pt x="9298" y="16307"/>
                  </a:lnTo>
                  <a:cubicBezTo>
                    <a:pt x="8926" y="16418"/>
                    <a:pt x="8662" y="16808"/>
                    <a:pt x="8699" y="17194"/>
                  </a:cubicBezTo>
                  <a:cubicBezTo>
                    <a:pt x="8711" y="17316"/>
                    <a:pt x="8750" y="17419"/>
                    <a:pt x="8812" y="17494"/>
                  </a:cubicBezTo>
                  <a:cubicBezTo>
                    <a:pt x="8853" y="17543"/>
                    <a:pt x="8904" y="17579"/>
                    <a:pt x="8956" y="17616"/>
                  </a:cubicBezTo>
                  <a:cubicBezTo>
                    <a:pt x="8996" y="17646"/>
                    <a:pt x="9033" y="17674"/>
                    <a:pt x="9067" y="17706"/>
                  </a:cubicBezTo>
                  <a:cubicBezTo>
                    <a:pt x="9138" y="17776"/>
                    <a:pt x="9176" y="17894"/>
                    <a:pt x="9116" y="17963"/>
                  </a:cubicBezTo>
                  <a:cubicBezTo>
                    <a:pt x="9086" y="17997"/>
                    <a:pt x="9039" y="18012"/>
                    <a:pt x="9001" y="18021"/>
                  </a:cubicBezTo>
                  <a:cubicBezTo>
                    <a:pt x="8941" y="18036"/>
                    <a:pt x="8879" y="18042"/>
                    <a:pt x="8816" y="18042"/>
                  </a:cubicBezTo>
                  <a:cubicBezTo>
                    <a:pt x="8598" y="18042"/>
                    <a:pt x="8386" y="17963"/>
                    <a:pt x="8163" y="17879"/>
                  </a:cubicBezTo>
                  <a:cubicBezTo>
                    <a:pt x="7968" y="17809"/>
                    <a:pt x="7764" y="17734"/>
                    <a:pt x="7559" y="17714"/>
                  </a:cubicBezTo>
                  <a:lnTo>
                    <a:pt x="7548" y="17714"/>
                  </a:lnTo>
                  <a:cubicBezTo>
                    <a:pt x="7516" y="17710"/>
                    <a:pt x="7484" y="17708"/>
                    <a:pt x="7458" y="17695"/>
                  </a:cubicBezTo>
                  <a:cubicBezTo>
                    <a:pt x="7426" y="17678"/>
                    <a:pt x="7405" y="17648"/>
                    <a:pt x="7381" y="17614"/>
                  </a:cubicBezTo>
                  <a:lnTo>
                    <a:pt x="7375" y="17603"/>
                  </a:lnTo>
                  <a:cubicBezTo>
                    <a:pt x="7235" y="17406"/>
                    <a:pt x="7021" y="17256"/>
                    <a:pt x="6787" y="17196"/>
                  </a:cubicBezTo>
                  <a:lnTo>
                    <a:pt x="6777" y="17194"/>
                  </a:lnTo>
                  <a:lnTo>
                    <a:pt x="6768" y="17198"/>
                  </a:lnTo>
                  <a:cubicBezTo>
                    <a:pt x="6535" y="17318"/>
                    <a:pt x="6368" y="17554"/>
                    <a:pt x="6335" y="17815"/>
                  </a:cubicBezTo>
                  <a:cubicBezTo>
                    <a:pt x="6331" y="17849"/>
                    <a:pt x="6331" y="17888"/>
                    <a:pt x="6348" y="17920"/>
                  </a:cubicBezTo>
                  <a:cubicBezTo>
                    <a:pt x="6380" y="17976"/>
                    <a:pt x="6440" y="17984"/>
                    <a:pt x="6494" y="17993"/>
                  </a:cubicBezTo>
                  <a:cubicBezTo>
                    <a:pt x="6535" y="17999"/>
                    <a:pt x="6573" y="18004"/>
                    <a:pt x="6597" y="18027"/>
                  </a:cubicBezTo>
                  <a:cubicBezTo>
                    <a:pt x="6622" y="18049"/>
                    <a:pt x="6631" y="18085"/>
                    <a:pt x="6637" y="18126"/>
                  </a:cubicBezTo>
                  <a:cubicBezTo>
                    <a:pt x="6644" y="18154"/>
                    <a:pt x="6650" y="18184"/>
                    <a:pt x="6663" y="18211"/>
                  </a:cubicBezTo>
                  <a:cubicBezTo>
                    <a:pt x="6715" y="18314"/>
                    <a:pt x="6815" y="18325"/>
                    <a:pt x="6886" y="18325"/>
                  </a:cubicBezTo>
                  <a:cubicBezTo>
                    <a:pt x="6940" y="18325"/>
                    <a:pt x="7000" y="18316"/>
                    <a:pt x="7057" y="18310"/>
                  </a:cubicBezTo>
                  <a:cubicBezTo>
                    <a:pt x="7115" y="18301"/>
                    <a:pt x="7173" y="18295"/>
                    <a:pt x="7227" y="18295"/>
                  </a:cubicBezTo>
                  <a:cubicBezTo>
                    <a:pt x="7317" y="18295"/>
                    <a:pt x="7375" y="18316"/>
                    <a:pt x="7407" y="18370"/>
                  </a:cubicBezTo>
                  <a:cubicBezTo>
                    <a:pt x="7452" y="18436"/>
                    <a:pt x="7432" y="18526"/>
                    <a:pt x="7413" y="18618"/>
                  </a:cubicBezTo>
                  <a:cubicBezTo>
                    <a:pt x="7392" y="18719"/>
                    <a:pt x="7370" y="18824"/>
                    <a:pt x="7432" y="18903"/>
                  </a:cubicBezTo>
                  <a:cubicBezTo>
                    <a:pt x="7353" y="18993"/>
                    <a:pt x="7229" y="19013"/>
                    <a:pt x="7135" y="19013"/>
                  </a:cubicBezTo>
                  <a:cubicBezTo>
                    <a:pt x="7087" y="19013"/>
                    <a:pt x="7038" y="19008"/>
                    <a:pt x="6989" y="18998"/>
                  </a:cubicBezTo>
                  <a:cubicBezTo>
                    <a:pt x="6933" y="18987"/>
                    <a:pt x="6877" y="18970"/>
                    <a:pt x="6822" y="18955"/>
                  </a:cubicBezTo>
                  <a:cubicBezTo>
                    <a:pt x="6715" y="18925"/>
                    <a:pt x="6601" y="18894"/>
                    <a:pt x="6490" y="18894"/>
                  </a:cubicBezTo>
                  <a:cubicBezTo>
                    <a:pt x="6483" y="18894"/>
                    <a:pt x="6475" y="18895"/>
                    <a:pt x="6468" y="18895"/>
                  </a:cubicBezTo>
                  <a:lnTo>
                    <a:pt x="6449" y="18895"/>
                  </a:lnTo>
                  <a:cubicBezTo>
                    <a:pt x="6438" y="18896"/>
                    <a:pt x="6428" y="18896"/>
                    <a:pt x="6418" y="18896"/>
                  </a:cubicBezTo>
                  <a:cubicBezTo>
                    <a:pt x="6398" y="18896"/>
                    <a:pt x="6380" y="18894"/>
                    <a:pt x="6365" y="18888"/>
                  </a:cubicBezTo>
                  <a:cubicBezTo>
                    <a:pt x="6333" y="18876"/>
                    <a:pt x="6310" y="18843"/>
                    <a:pt x="6286" y="18805"/>
                  </a:cubicBezTo>
                  <a:lnTo>
                    <a:pt x="5997" y="18370"/>
                  </a:lnTo>
                  <a:lnTo>
                    <a:pt x="5311" y="18338"/>
                  </a:lnTo>
                  <a:cubicBezTo>
                    <a:pt x="5275" y="18338"/>
                    <a:pt x="5238" y="18334"/>
                    <a:pt x="5219" y="18314"/>
                  </a:cubicBezTo>
                  <a:cubicBezTo>
                    <a:pt x="5200" y="18295"/>
                    <a:pt x="5193" y="18265"/>
                    <a:pt x="5191" y="18239"/>
                  </a:cubicBezTo>
                  <a:cubicBezTo>
                    <a:pt x="5185" y="18171"/>
                    <a:pt x="5191" y="18100"/>
                    <a:pt x="5198" y="18031"/>
                  </a:cubicBezTo>
                  <a:cubicBezTo>
                    <a:pt x="5204" y="17954"/>
                    <a:pt x="5213" y="17877"/>
                    <a:pt x="5202" y="17798"/>
                  </a:cubicBezTo>
                  <a:cubicBezTo>
                    <a:pt x="5183" y="17659"/>
                    <a:pt x="5071" y="17509"/>
                    <a:pt x="4932" y="17509"/>
                  </a:cubicBezTo>
                  <a:lnTo>
                    <a:pt x="4930" y="17509"/>
                  </a:lnTo>
                  <a:cubicBezTo>
                    <a:pt x="4960" y="17408"/>
                    <a:pt x="4919" y="17297"/>
                    <a:pt x="4883" y="17196"/>
                  </a:cubicBezTo>
                  <a:lnTo>
                    <a:pt x="4870" y="17159"/>
                  </a:lnTo>
                  <a:cubicBezTo>
                    <a:pt x="4829" y="17039"/>
                    <a:pt x="4827" y="16892"/>
                    <a:pt x="4924" y="16844"/>
                  </a:cubicBezTo>
                  <a:cubicBezTo>
                    <a:pt x="4941" y="16836"/>
                    <a:pt x="4960" y="16829"/>
                    <a:pt x="4979" y="16825"/>
                  </a:cubicBezTo>
                  <a:cubicBezTo>
                    <a:pt x="5018" y="16814"/>
                    <a:pt x="5056" y="16806"/>
                    <a:pt x="5084" y="16774"/>
                  </a:cubicBezTo>
                  <a:cubicBezTo>
                    <a:pt x="5118" y="16737"/>
                    <a:pt x="5123" y="16688"/>
                    <a:pt x="5125" y="16639"/>
                  </a:cubicBezTo>
                  <a:lnTo>
                    <a:pt x="5148" y="16060"/>
                  </a:lnTo>
                  <a:lnTo>
                    <a:pt x="5106" y="16086"/>
                  </a:lnTo>
                  <a:cubicBezTo>
                    <a:pt x="5069" y="16107"/>
                    <a:pt x="5026" y="16120"/>
                    <a:pt x="4979" y="16120"/>
                  </a:cubicBezTo>
                  <a:cubicBezTo>
                    <a:pt x="4861" y="16120"/>
                    <a:pt x="4739" y="16050"/>
                    <a:pt x="4658" y="15992"/>
                  </a:cubicBezTo>
                  <a:lnTo>
                    <a:pt x="4613" y="15960"/>
                  </a:lnTo>
                  <a:cubicBezTo>
                    <a:pt x="4491" y="15872"/>
                    <a:pt x="4366" y="15782"/>
                    <a:pt x="4219" y="15775"/>
                  </a:cubicBezTo>
                  <a:cubicBezTo>
                    <a:pt x="4236" y="15664"/>
                    <a:pt x="4139" y="15555"/>
                    <a:pt x="4028" y="15510"/>
                  </a:cubicBezTo>
                  <a:cubicBezTo>
                    <a:pt x="3979" y="15493"/>
                    <a:pt x="3929" y="15480"/>
                    <a:pt x="3882" y="15469"/>
                  </a:cubicBezTo>
                  <a:cubicBezTo>
                    <a:pt x="3816" y="15454"/>
                    <a:pt x="3754" y="15439"/>
                    <a:pt x="3698" y="15407"/>
                  </a:cubicBezTo>
                  <a:cubicBezTo>
                    <a:pt x="3642" y="15377"/>
                    <a:pt x="3597" y="15313"/>
                    <a:pt x="3589" y="15255"/>
                  </a:cubicBezTo>
                  <a:cubicBezTo>
                    <a:pt x="3584" y="15227"/>
                    <a:pt x="3587" y="15191"/>
                    <a:pt x="3617" y="15161"/>
                  </a:cubicBezTo>
                  <a:lnTo>
                    <a:pt x="3647" y="15128"/>
                  </a:lnTo>
                  <a:lnTo>
                    <a:pt x="3606" y="15116"/>
                  </a:lnTo>
                  <a:cubicBezTo>
                    <a:pt x="3439" y="15062"/>
                    <a:pt x="3329" y="14989"/>
                    <a:pt x="3276" y="14891"/>
                  </a:cubicBezTo>
                  <a:cubicBezTo>
                    <a:pt x="3240" y="14826"/>
                    <a:pt x="3233" y="14741"/>
                    <a:pt x="3259" y="14672"/>
                  </a:cubicBezTo>
                  <a:cubicBezTo>
                    <a:pt x="3280" y="14618"/>
                    <a:pt x="3314" y="14580"/>
                    <a:pt x="3362" y="14563"/>
                  </a:cubicBezTo>
                  <a:cubicBezTo>
                    <a:pt x="3380" y="14556"/>
                    <a:pt x="3400" y="14553"/>
                    <a:pt x="3420" y="14553"/>
                  </a:cubicBezTo>
                  <a:cubicBezTo>
                    <a:pt x="3504" y="14553"/>
                    <a:pt x="3599" y="14608"/>
                    <a:pt x="3679" y="14704"/>
                  </a:cubicBezTo>
                  <a:cubicBezTo>
                    <a:pt x="3698" y="14728"/>
                    <a:pt x="3717" y="14751"/>
                    <a:pt x="3737" y="14777"/>
                  </a:cubicBezTo>
                  <a:cubicBezTo>
                    <a:pt x="3801" y="14863"/>
                    <a:pt x="3869" y="14951"/>
                    <a:pt x="3970" y="14996"/>
                  </a:cubicBezTo>
                  <a:cubicBezTo>
                    <a:pt x="3992" y="15006"/>
                    <a:pt x="4017" y="15015"/>
                    <a:pt x="4041" y="15023"/>
                  </a:cubicBezTo>
                  <a:cubicBezTo>
                    <a:pt x="4092" y="15041"/>
                    <a:pt x="4141" y="15056"/>
                    <a:pt x="4169" y="15094"/>
                  </a:cubicBezTo>
                  <a:cubicBezTo>
                    <a:pt x="4180" y="15107"/>
                    <a:pt x="4186" y="15124"/>
                    <a:pt x="4195" y="15143"/>
                  </a:cubicBezTo>
                  <a:cubicBezTo>
                    <a:pt x="4204" y="15163"/>
                    <a:pt x="4212" y="15182"/>
                    <a:pt x="4225" y="15201"/>
                  </a:cubicBezTo>
                  <a:cubicBezTo>
                    <a:pt x="4281" y="15278"/>
                    <a:pt x="4381" y="15287"/>
                    <a:pt x="4469" y="15295"/>
                  </a:cubicBezTo>
                  <a:lnTo>
                    <a:pt x="4482" y="15295"/>
                  </a:lnTo>
                  <a:cubicBezTo>
                    <a:pt x="4735" y="15321"/>
                    <a:pt x="4979" y="15418"/>
                    <a:pt x="5215" y="15510"/>
                  </a:cubicBezTo>
                  <a:lnTo>
                    <a:pt x="5313" y="15548"/>
                  </a:lnTo>
                  <a:cubicBezTo>
                    <a:pt x="5549" y="15640"/>
                    <a:pt x="5791" y="15724"/>
                    <a:pt x="6031" y="15797"/>
                  </a:cubicBezTo>
                  <a:cubicBezTo>
                    <a:pt x="6212" y="15853"/>
                    <a:pt x="6422" y="15910"/>
                    <a:pt x="6635" y="15910"/>
                  </a:cubicBezTo>
                  <a:cubicBezTo>
                    <a:pt x="6659" y="15910"/>
                    <a:pt x="6682" y="15910"/>
                    <a:pt x="6706" y="15908"/>
                  </a:cubicBezTo>
                  <a:cubicBezTo>
                    <a:pt x="6725" y="15908"/>
                    <a:pt x="6747" y="15906"/>
                    <a:pt x="6766" y="15904"/>
                  </a:cubicBezTo>
                  <a:cubicBezTo>
                    <a:pt x="6802" y="15900"/>
                    <a:pt x="6841" y="15898"/>
                    <a:pt x="6875" y="15898"/>
                  </a:cubicBezTo>
                  <a:cubicBezTo>
                    <a:pt x="6935" y="15898"/>
                    <a:pt x="6980" y="15906"/>
                    <a:pt x="7019" y="15925"/>
                  </a:cubicBezTo>
                  <a:cubicBezTo>
                    <a:pt x="7049" y="15940"/>
                    <a:pt x="7075" y="15962"/>
                    <a:pt x="7102" y="15985"/>
                  </a:cubicBezTo>
                  <a:cubicBezTo>
                    <a:pt x="7128" y="16007"/>
                    <a:pt x="7152" y="16026"/>
                    <a:pt x="7182" y="16043"/>
                  </a:cubicBezTo>
                  <a:cubicBezTo>
                    <a:pt x="7265" y="16092"/>
                    <a:pt x="7364" y="16099"/>
                    <a:pt x="7452" y="16099"/>
                  </a:cubicBezTo>
                  <a:lnTo>
                    <a:pt x="7509" y="16099"/>
                  </a:lnTo>
                  <a:lnTo>
                    <a:pt x="8116" y="16086"/>
                  </a:lnTo>
                  <a:cubicBezTo>
                    <a:pt x="8169" y="16086"/>
                    <a:pt x="8225" y="16080"/>
                    <a:pt x="8266" y="16041"/>
                  </a:cubicBezTo>
                  <a:cubicBezTo>
                    <a:pt x="8294" y="16013"/>
                    <a:pt x="8302" y="15977"/>
                    <a:pt x="8311" y="15943"/>
                  </a:cubicBezTo>
                  <a:cubicBezTo>
                    <a:pt x="8315" y="15928"/>
                    <a:pt x="8319" y="15913"/>
                    <a:pt x="8326" y="15898"/>
                  </a:cubicBezTo>
                  <a:cubicBezTo>
                    <a:pt x="8375" y="15780"/>
                    <a:pt x="8542" y="15763"/>
                    <a:pt x="8664" y="15760"/>
                  </a:cubicBezTo>
                  <a:lnTo>
                    <a:pt x="8696" y="15760"/>
                  </a:lnTo>
                  <a:lnTo>
                    <a:pt x="8690" y="15728"/>
                  </a:lnTo>
                  <a:cubicBezTo>
                    <a:pt x="8669" y="15634"/>
                    <a:pt x="8748" y="15544"/>
                    <a:pt x="8836" y="15510"/>
                  </a:cubicBezTo>
                  <a:cubicBezTo>
                    <a:pt x="8882" y="15492"/>
                    <a:pt x="8936" y="15486"/>
                    <a:pt x="8998" y="15486"/>
                  </a:cubicBezTo>
                  <a:cubicBezTo>
                    <a:pt x="9043" y="15486"/>
                    <a:pt x="9092" y="15489"/>
                    <a:pt x="9144" y="15495"/>
                  </a:cubicBezTo>
                  <a:lnTo>
                    <a:pt x="9174" y="15499"/>
                  </a:lnTo>
                  <a:lnTo>
                    <a:pt x="9174" y="15242"/>
                  </a:lnTo>
                  <a:cubicBezTo>
                    <a:pt x="9301" y="15193"/>
                    <a:pt x="9442" y="15133"/>
                    <a:pt x="9536" y="15019"/>
                  </a:cubicBezTo>
                  <a:cubicBezTo>
                    <a:pt x="9635" y="14901"/>
                    <a:pt x="9669" y="14702"/>
                    <a:pt x="9553" y="14584"/>
                  </a:cubicBezTo>
                  <a:cubicBezTo>
                    <a:pt x="9515" y="14546"/>
                    <a:pt x="9468" y="14522"/>
                    <a:pt x="9421" y="14498"/>
                  </a:cubicBezTo>
                  <a:cubicBezTo>
                    <a:pt x="9386" y="14481"/>
                    <a:pt x="9354" y="14466"/>
                    <a:pt x="9324" y="14445"/>
                  </a:cubicBezTo>
                  <a:cubicBezTo>
                    <a:pt x="9286" y="14415"/>
                    <a:pt x="9249" y="14372"/>
                    <a:pt x="9213" y="14331"/>
                  </a:cubicBezTo>
                  <a:cubicBezTo>
                    <a:pt x="9142" y="14254"/>
                    <a:pt x="9067" y="14171"/>
                    <a:pt x="8977" y="14171"/>
                  </a:cubicBezTo>
                  <a:cubicBezTo>
                    <a:pt x="8964" y="14171"/>
                    <a:pt x="8951" y="14173"/>
                    <a:pt x="8936" y="14177"/>
                  </a:cubicBezTo>
                  <a:cubicBezTo>
                    <a:pt x="8879" y="13986"/>
                    <a:pt x="8675" y="13875"/>
                    <a:pt x="8499" y="13834"/>
                  </a:cubicBezTo>
                  <a:cubicBezTo>
                    <a:pt x="8414" y="13815"/>
                    <a:pt x="8328" y="13804"/>
                    <a:pt x="8244" y="13794"/>
                  </a:cubicBezTo>
                  <a:cubicBezTo>
                    <a:pt x="8137" y="13783"/>
                    <a:pt x="8028" y="13770"/>
                    <a:pt x="7925" y="13736"/>
                  </a:cubicBezTo>
                  <a:cubicBezTo>
                    <a:pt x="7758" y="13682"/>
                    <a:pt x="7580" y="13541"/>
                    <a:pt x="7582" y="13354"/>
                  </a:cubicBezTo>
                  <a:lnTo>
                    <a:pt x="7582" y="13331"/>
                  </a:lnTo>
                  <a:lnTo>
                    <a:pt x="7559" y="13329"/>
                  </a:lnTo>
                  <a:cubicBezTo>
                    <a:pt x="7428" y="13314"/>
                    <a:pt x="7308" y="13215"/>
                    <a:pt x="7270" y="13089"/>
                  </a:cubicBezTo>
                  <a:cubicBezTo>
                    <a:pt x="7265" y="13076"/>
                    <a:pt x="7261" y="13063"/>
                    <a:pt x="7259" y="13048"/>
                  </a:cubicBezTo>
                  <a:cubicBezTo>
                    <a:pt x="7244" y="12994"/>
                    <a:pt x="7229" y="12932"/>
                    <a:pt x="7175" y="12898"/>
                  </a:cubicBezTo>
                  <a:cubicBezTo>
                    <a:pt x="7135" y="12870"/>
                    <a:pt x="7087" y="12868"/>
                    <a:pt x="7042" y="12868"/>
                  </a:cubicBezTo>
                  <a:cubicBezTo>
                    <a:pt x="7004" y="12868"/>
                    <a:pt x="6970" y="12866"/>
                    <a:pt x="6942" y="12851"/>
                  </a:cubicBezTo>
                  <a:cubicBezTo>
                    <a:pt x="6903" y="12829"/>
                    <a:pt x="6884" y="12782"/>
                    <a:pt x="6865" y="12731"/>
                  </a:cubicBezTo>
                  <a:cubicBezTo>
                    <a:pt x="6856" y="12707"/>
                    <a:pt x="6847" y="12684"/>
                    <a:pt x="6837" y="12662"/>
                  </a:cubicBezTo>
                  <a:cubicBezTo>
                    <a:pt x="6749" y="12495"/>
                    <a:pt x="6548" y="12459"/>
                    <a:pt x="6393" y="12459"/>
                  </a:cubicBezTo>
                  <a:cubicBezTo>
                    <a:pt x="6363" y="12459"/>
                    <a:pt x="6333" y="12461"/>
                    <a:pt x="6305" y="12463"/>
                  </a:cubicBezTo>
                  <a:cubicBezTo>
                    <a:pt x="6282" y="12465"/>
                    <a:pt x="6258" y="12467"/>
                    <a:pt x="6233" y="12470"/>
                  </a:cubicBezTo>
                  <a:cubicBezTo>
                    <a:pt x="6168" y="12476"/>
                    <a:pt x="6100" y="12482"/>
                    <a:pt x="6035" y="12482"/>
                  </a:cubicBezTo>
                  <a:cubicBezTo>
                    <a:pt x="5922" y="12482"/>
                    <a:pt x="5834" y="12461"/>
                    <a:pt x="5766" y="12418"/>
                  </a:cubicBezTo>
                  <a:cubicBezTo>
                    <a:pt x="5748" y="12405"/>
                    <a:pt x="5731" y="12392"/>
                    <a:pt x="5714" y="12380"/>
                  </a:cubicBezTo>
                  <a:cubicBezTo>
                    <a:pt x="5684" y="12356"/>
                    <a:pt x="5652" y="12332"/>
                    <a:pt x="5613" y="12315"/>
                  </a:cubicBezTo>
                  <a:cubicBezTo>
                    <a:pt x="5553" y="12292"/>
                    <a:pt x="5487" y="12292"/>
                    <a:pt x="5421" y="12292"/>
                  </a:cubicBezTo>
                  <a:cubicBezTo>
                    <a:pt x="5328" y="12290"/>
                    <a:pt x="5249" y="12290"/>
                    <a:pt x="5213" y="12227"/>
                  </a:cubicBezTo>
                  <a:lnTo>
                    <a:pt x="5208" y="11983"/>
                  </a:lnTo>
                  <a:lnTo>
                    <a:pt x="3987" y="11988"/>
                  </a:lnTo>
                  <a:cubicBezTo>
                    <a:pt x="3839" y="11988"/>
                    <a:pt x="3683" y="11981"/>
                    <a:pt x="3557" y="11910"/>
                  </a:cubicBezTo>
                  <a:cubicBezTo>
                    <a:pt x="3432" y="11840"/>
                    <a:pt x="3342" y="11677"/>
                    <a:pt x="3400" y="11546"/>
                  </a:cubicBezTo>
                  <a:cubicBezTo>
                    <a:pt x="3533" y="11546"/>
                    <a:pt x="3659" y="11486"/>
                    <a:pt x="3743" y="11383"/>
                  </a:cubicBezTo>
                  <a:lnTo>
                    <a:pt x="3760" y="11362"/>
                  </a:lnTo>
                  <a:lnTo>
                    <a:pt x="3739" y="11347"/>
                  </a:lnTo>
                  <a:cubicBezTo>
                    <a:pt x="3621" y="11254"/>
                    <a:pt x="3469" y="11203"/>
                    <a:pt x="3319" y="11203"/>
                  </a:cubicBezTo>
                  <a:cubicBezTo>
                    <a:pt x="3279" y="11203"/>
                    <a:pt x="3238" y="11206"/>
                    <a:pt x="3199" y="11214"/>
                  </a:cubicBezTo>
                  <a:lnTo>
                    <a:pt x="3167" y="11220"/>
                  </a:lnTo>
                  <a:lnTo>
                    <a:pt x="3177" y="11250"/>
                  </a:lnTo>
                  <a:cubicBezTo>
                    <a:pt x="3201" y="11308"/>
                    <a:pt x="3184" y="11360"/>
                    <a:pt x="3167" y="11394"/>
                  </a:cubicBezTo>
                  <a:cubicBezTo>
                    <a:pt x="3132" y="11460"/>
                    <a:pt x="3066" y="11512"/>
                    <a:pt x="2995" y="11531"/>
                  </a:cubicBezTo>
                  <a:cubicBezTo>
                    <a:pt x="2967" y="11540"/>
                    <a:pt x="2940" y="11542"/>
                    <a:pt x="2907" y="11542"/>
                  </a:cubicBezTo>
                  <a:cubicBezTo>
                    <a:pt x="2807" y="11542"/>
                    <a:pt x="2704" y="11505"/>
                    <a:pt x="2605" y="11465"/>
                  </a:cubicBezTo>
                  <a:cubicBezTo>
                    <a:pt x="2562" y="11403"/>
                    <a:pt x="2507" y="11330"/>
                    <a:pt x="2428" y="11293"/>
                  </a:cubicBezTo>
                  <a:cubicBezTo>
                    <a:pt x="2402" y="11283"/>
                    <a:pt x="2372" y="11277"/>
                    <a:pt x="2342" y="11277"/>
                  </a:cubicBezTo>
                  <a:cubicBezTo>
                    <a:pt x="2323" y="11277"/>
                    <a:pt x="2304" y="11280"/>
                    <a:pt x="2286" y="11285"/>
                  </a:cubicBezTo>
                  <a:lnTo>
                    <a:pt x="2275" y="11289"/>
                  </a:lnTo>
                  <a:cubicBezTo>
                    <a:pt x="2245" y="11313"/>
                    <a:pt x="2215" y="11338"/>
                    <a:pt x="2188" y="11364"/>
                  </a:cubicBezTo>
                  <a:lnTo>
                    <a:pt x="2179" y="11375"/>
                  </a:lnTo>
                  <a:cubicBezTo>
                    <a:pt x="2175" y="11388"/>
                    <a:pt x="2170" y="11403"/>
                    <a:pt x="2168" y="11415"/>
                  </a:cubicBezTo>
                  <a:cubicBezTo>
                    <a:pt x="2164" y="11435"/>
                    <a:pt x="2160" y="11452"/>
                    <a:pt x="2149" y="11465"/>
                  </a:cubicBezTo>
                  <a:cubicBezTo>
                    <a:pt x="2132" y="11493"/>
                    <a:pt x="2093" y="11497"/>
                    <a:pt x="2053" y="11501"/>
                  </a:cubicBezTo>
                  <a:lnTo>
                    <a:pt x="2042" y="11501"/>
                  </a:lnTo>
                  <a:lnTo>
                    <a:pt x="2035" y="11510"/>
                  </a:lnTo>
                  <a:cubicBezTo>
                    <a:pt x="1900" y="11653"/>
                    <a:pt x="1787" y="11814"/>
                    <a:pt x="1703" y="11983"/>
                  </a:cubicBezTo>
                  <a:cubicBezTo>
                    <a:pt x="1609" y="11973"/>
                    <a:pt x="1502" y="11962"/>
                    <a:pt x="1395" y="11958"/>
                  </a:cubicBezTo>
                  <a:lnTo>
                    <a:pt x="1367" y="11955"/>
                  </a:lnTo>
                  <a:lnTo>
                    <a:pt x="1367" y="11983"/>
                  </a:lnTo>
                  <a:cubicBezTo>
                    <a:pt x="1363" y="12084"/>
                    <a:pt x="1331" y="12210"/>
                    <a:pt x="1196" y="12240"/>
                  </a:cubicBezTo>
                  <a:cubicBezTo>
                    <a:pt x="1082" y="12268"/>
                    <a:pt x="1078" y="12382"/>
                    <a:pt x="1071" y="12493"/>
                  </a:cubicBezTo>
                  <a:cubicBezTo>
                    <a:pt x="1069" y="12575"/>
                    <a:pt x="1065" y="12658"/>
                    <a:pt x="1020" y="12710"/>
                  </a:cubicBezTo>
                  <a:cubicBezTo>
                    <a:pt x="1009" y="12725"/>
                    <a:pt x="992" y="12735"/>
                    <a:pt x="977" y="12748"/>
                  </a:cubicBezTo>
                  <a:cubicBezTo>
                    <a:pt x="966" y="12757"/>
                    <a:pt x="956" y="12765"/>
                    <a:pt x="945" y="12774"/>
                  </a:cubicBezTo>
                  <a:cubicBezTo>
                    <a:pt x="821" y="12885"/>
                    <a:pt x="823" y="13074"/>
                    <a:pt x="878" y="13204"/>
                  </a:cubicBezTo>
                  <a:cubicBezTo>
                    <a:pt x="938" y="13344"/>
                    <a:pt x="1052" y="13451"/>
                    <a:pt x="1153" y="13547"/>
                  </a:cubicBezTo>
                  <a:lnTo>
                    <a:pt x="1705" y="14064"/>
                  </a:lnTo>
                  <a:cubicBezTo>
                    <a:pt x="1819" y="14169"/>
                    <a:pt x="1858" y="14252"/>
                    <a:pt x="1832" y="14323"/>
                  </a:cubicBezTo>
                  <a:cubicBezTo>
                    <a:pt x="1804" y="14394"/>
                    <a:pt x="1720" y="14423"/>
                    <a:pt x="1633" y="14458"/>
                  </a:cubicBezTo>
                  <a:cubicBezTo>
                    <a:pt x="1530" y="14496"/>
                    <a:pt x="1423" y="14535"/>
                    <a:pt x="1414" y="14648"/>
                  </a:cubicBezTo>
                  <a:cubicBezTo>
                    <a:pt x="1410" y="14678"/>
                    <a:pt x="1416" y="14706"/>
                    <a:pt x="1423" y="14732"/>
                  </a:cubicBezTo>
                  <a:cubicBezTo>
                    <a:pt x="1427" y="14753"/>
                    <a:pt x="1433" y="14773"/>
                    <a:pt x="1433" y="14792"/>
                  </a:cubicBezTo>
                  <a:cubicBezTo>
                    <a:pt x="1433" y="14848"/>
                    <a:pt x="1397" y="14895"/>
                    <a:pt x="1361" y="14946"/>
                  </a:cubicBezTo>
                  <a:cubicBezTo>
                    <a:pt x="1333" y="14985"/>
                    <a:pt x="1305" y="15023"/>
                    <a:pt x="1288" y="15068"/>
                  </a:cubicBezTo>
                  <a:cubicBezTo>
                    <a:pt x="1256" y="15154"/>
                    <a:pt x="1275" y="15248"/>
                    <a:pt x="1292" y="15310"/>
                  </a:cubicBezTo>
                  <a:cubicBezTo>
                    <a:pt x="1346" y="15510"/>
                    <a:pt x="1453" y="15688"/>
                    <a:pt x="1601" y="15829"/>
                  </a:cubicBezTo>
                  <a:cubicBezTo>
                    <a:pt x="1626" y="15853"/>
                    <a:pt x="1652" y="15874"/>
                    <a:pt x="1678" y="15898"/>
                  </a:cubicBezTo>
                  <a:cubicBezTo>
                    <a:pt x="1740" y="15951"/>
                    <a:pt x="1798" y="16002"/>
                    <a:pt x="1840" y="16067"/>
                  </a:cubicBezTo>
                  <a:cubicBezTo>
                    <a:pt x="1896" y="16150"/>
                    <a:pt x="1918" y="16277"/>
                    <a:pt x="1849" y="16354"/>
                  </a:cubicBezTo>
                  <a:cubicBezTo>
                    <a:pt x="1832" y="16373"/>
                    <a:pt x="1810" y="16388"/>
                    <a:pt x="1787" y="16405"/>
                  </a:cubicBezTo>
                  <a:cubicBezTo>
                    <a:pt x="1746" y="16433"/>
                    <a:pt x="1705" y="16463"/>
                    <a:pt x="1686" y="16515"/>
                  </a:cubicBezTo>
                  <a:cubicBezTo>
                    <a:pt x="1658" y="16592"/>
                    <a:pt x="1701" y="16660"/>
                    <a:pt x="1742" y="16727"/>
                  </a:cubicBezTo>
                  <a:cubicBezTo>
                    <a:pt x="1772" y="16772"/>
                    <a:pt x="1802" y="16821"/>
                    <a:pt x="1804" y="16870"/>
                  </a:cubicBezTo>
                  <a:cubicBezTo>
                    <a:pt x="1806" y="16939"/>
                    <a:pt x="1750" y="17001"/>
                    <a:pt x="1699" y="17063"/>
                  </a:cubicBezTo>
                  <a:cubicBezTo>
                    <a:pt x="1630" y="17140"/>
                    <a:pt x="1560" y="17219"/>
                    <a:pt x="1601" y="17320"/>
                  </a:cubicBezTo>
                  <a:cubicBezTo>
                    <a:pt x="1626" y="17382"/>
                    <a:pt x="1682" y="17412"/>
                    <a:pt x="1738" y="17442"/>
                  </a:cubicBezTo>
                  <a:cubicBezTo>
                    <a:pt x="1763" y="17457"/>
                    <a:pt x="1789" y="17470"/>
                    <a:pt x="1810" y="17487"/>
                  </a:cubicBezTo>
                  <a:cubicBezTo>
                    <a:pt x="1860" y="17526"/>
                    <a:pt x="1888" y="17577"/>
                    <a:pt x="1894" y="17644"/>
                  </a:cubicBezTo>
                  <a:cubicBezTo>
                    <a:pt x="1905" y="17781"/>
                    <a:pt x="1823" y="17944"/>
                    <a:pt x="1735" y="18046"/>
                  </a:cubicBezTo>
                  <a:lnTo>
                    <a:pt x="1714" y="18068"/>
                  </a:lnTo>
                  <a:lnTo>
                    <a:pt x="1740" y="18085"/>
                  </a:lnTo>
                  <a:cubicBezTo>
                    <a:pt x="1915" y="18211"/>
                    <a:pt x="2078" y="18357"/>
                    <a:pt x="2224" y="18518"/>
                  </a:cubicBezTo>
                  <a:cubicBezTo>
                    <a:pt x="2190" y="18558"/>
                    <a:pt x="2130" y="18580"/>
                    <a:pt x="2068" y="18601"/>
                  </a:cubicBezTo>
                  <a:cubicBezTo>
                    <a:pt x="1982" y="18631"/>
                    <a:pt x="1894" y="18661"/>
                    <a:pt x="1868" y="18753"/>
                  </a:cubicBezTo>
                  <a:cubicBezTo>
                    <a:pt x="1838" y="18852"/>
                    <a:pt x="1915" y="18944"/>
                    <a:pt x="1984" y="19011"/>
                  </a:cubicBezTo>
                  <a:lnTo>
                    <a:pt x="2496" y="19510"/>
                  </a:lnTo>
                  <a:cubicBezTo>
                    <a:pt x="2603" y="19613"/>
                    <a:pt x="2723" y="19730"/>
                    <a:pt x="2779" y="19876"/>
                  </a:cubicBezTo>
                  <a:cubicBezTo>
                    <a:pt x="2830" y="20007"/>
                    <a:pt x="2822" y="20189"/>
                    <a:pt x="2706" y="20283"/>
                  </a:cubicBezTo>
                  <a:cubicBezTo>
                    <a:pt x="2682" y="20300"/>
                    <a:pt x="2657" y="20315"/>
                    <a:pt x="2627" y="20330"/>
                  </a:cubicBezTo>
                  <a:cubicBezTo>
                    <a:pt x="2601" y="20345"/>
                    <a:pt x="2571" y="20362"/>
                    <a:pt x="2545" y="20382"/>
                  </a:cubicBezTo>
                  <a:cubicBezTo>
                    <a:pt x="2479" y="20435"/>
                    <a:pt x="2438" y="20510"/>
                    <a:pt x="2400" y="20583"/>
                  </a:cubicBezTo>
                  <a:cubicBezTo>
                    <a:pt x="2380" y="20622"/>
                    <a:pt x="2359" y="20660"/>
                    <a:pt x="2335" y="20692"/>
                  </a:cubicBezTo>
                  <a:cubicBezTo>
                    <a:pt x="2286" y="20765"/>
                    <a:pt x="2204" y="20813"/>
                    <a:pt x="2134" y="20813"/>
                  </a:cubicBezTo>
                  <a:cubicBezTo>
                    <a:pt x="2107" y="20813"/>
                    <a:pt x="2082" y="20805"/>
                    <a:pt x="2061" y="20789"/>
                  </a:cubicBezTo>
                  <a:lnTo>
                    <a:pt x="2018" y="20752"/>
                  </a:lnTo>
                  <a:lnTo>
                    <a:pt x="2018" y="20810"/>
                  </a:lnTo>
                  <a:cubicBezTo>
                    <a:pt x="2020" y="20984"/>
                    <a:pt x="1905" y="21153"/>
                    <a:pt x="1740" y="21213"/>
                  </a:cubicBezTo>
                  <a:cubicBezTo>
                    <a:pt x="1723" y="21219"/>
                    <a:pt x="1705" y="21224"/>
                    <a:pt x="1686" y="21228"/>
                  </a:cubicBezTo>
                  <a:cubicBezTo>
                    <a:pt x="1645" y="21241"/>
                    <a:pt x="1603" y="21254"/>
                    <a:pt x="1564" y="21279"/>
                  </a:cubicBezTo>
                  <a:cubicBezTo>
                    <a:pt x="1468" y="21342"/>
                    <a:pt x="1438" y="21453"/>
                    <a:pt x="1410" y="21560"/>
                  </a:cubicBezTo>
                  <a:cubicBezTo>
                    <a:pt x="1399" y="21592"/>
                    <a:pt x="1391" y="21624"/>
                    <a:pt x="1380" y="21656"/>
                  </a:cubicBezTo>
                  <a:cubicBezTo>
                    <a:pt x="1348" y="21751"/>
                    <a:pt x="1253" y="21832"/>
                    <a:pt x="1181" y="21832"/>
                  </a:cubicBezTo>
                  <a:cubicBezTo>
                    <a:pt x="1155" y="21832"/>
                    <a:pt x="1136" y="21826"/>
                    <a:pt x="1116" y="21809"/>
                  </a:cubicBezTo>
                  <a:lnTo>
                    <a:pt x="1086" y="21783"/>
                  </a:lnTo>
                  <a:lnTo>
                    <a:pt x="1073" y="21819"/>
                  </a:lnTo>
                  <a:cubicBezTo>
                    <a:pt x="1043" y="21903"/>
                    <a:pt x="968" y="21963"/>
                    <a:pt x="898" y="22023"/>
                  </a:cubicBezTo>
                  <a:lnTo>
                    <a:pt x="863" y="22049"/>
                  </a:lnTo>
                  <a:cubicBezTo>
                    <a:pt x="774" y="22126"/>
                    <a:pt x="688" y="22216"/>
                    <a:pt x="611" y="22319"/>
                  </a:cubicBezTo>
                  <a:lnTo>
                    <a:pt x="587" y="22349"/>
                  </a:lnTo>
                  <a:lnTo>
                    <a:pt x="624" y="22359"/>
                  </a:lnTo>
                  <a:cubicBezTo>
                    <a:pt x="628" y="22361"/>
                    <a:pt x="630" y="22361"/>
                    <a:pt x="632" y="22361"/>
                  </a:cubicBezTo>
                  <a:cubicBezTo>
                    <a:pt x="756" y="22443"/>
                    <a:pt x="846" y="22573"/>
                    <a:pt x="876" y="22719"/>
                  </a:cubicBezTo>
                  <a:lnTo>
                    <a:pt x="883" y="22741"/>
                  </a:lnTo>
                  <a:lnTo>
                    <a:pt x="930" y="22741"/>
                  </a:lnTo>
                  <a:cubicBezTo>
                    <a:pt x="1037" y="22741"/>
                    <a:pt x="1099" y="22762"/>
                    <a:pt x="1129" y="22811"/>
                  </a:cubicBezTo>
                  <a:cubicBezTo>
                    <a:pt x="1138" y="22826"/>
                    <a:pt x="1142" y="22843"/>
                    <a:pt x="1148" y="22863"/>
                  </a:cubicBezTo>
                  <a:cubicBezTo>
                    <a:pt x="1153" y="22878"/>
                    <a:pt x="1157" y="22891"/>
                    <a:pt x="1161" y="22903"/>
                  </a:cubicBezTo>
                  <a:cubicBezTo>
                    <a:pt x="1221" y="23051"/>
                    <a:pt x="1408" y="23083"/>
                    <a:pt x="1485" y="23090"/>
                  </a:cubicBezTo>
                  <a:cubicBezTo>
                    <a:pt x="1517" y="23092"/>
                    <a:pt x="1549" y="23094"/>
                    <a:pt x="1583" y="23094"/>
                  </a:cubicBezTo>
                  <a:cubicBezTo>
                    <a:pt x="1673" y="23098"/>
                    <a:pt x="1759" y="23101"/>
                    <a:pt x="1834" y="23137"/>
                  </a:cubicBezTo>
                  <a:cubicBezTo>
                    <a:pt x="1853" y="23146"/>
                    <a:pt x="1896" y="23169"/>
                    <a:pt x="1898" y="23203"/>
                  </a:cubicBezTo>
                  <a:cubicBezTo>
                    <a:pt x="1898" y="23216"/>
                    <a:pt x="1896" y="23227"/>
                    <a:pt x="1888" y="23238"/>
                  </a:cubicBezTo>
                  <a:cubicBezTo>
                    <a:pt x="1864" y="23261"/>
                    <a:pt x="1810" y="23276"/>
                    <a:pt x="1746" y="23276"/>
                  </a:cubicBezTo>
                  <a:lnTo>
                    <a:pt x="1733" y="23274"/>
                  </a:lnTo>
                  <a:cubicBezTo>
                    <a:pt x="1718" y="23274"/>
                    <a:pt x="1702" y="23273"/>
                    <a:pt x="1686" y="23273"/>
                  </a:cubicBezTo>
                  <a:cubicBezTo>
                    <a:pt x="1396" y="23273"/>
                    <a:pt x="1108" y="23346"/>
                    <a:pt x="831" y="23418"/>
                  </a:cubicBezTo>
                  <a:cubicBezTo>
                    <a:pt x="752" y="23437"/>
                    <a:pt x="664" y="23465"/>
                    <a:pt x="624" y="23540"/>
                  </a:cubicBezTo>
                  <a:cubicBezTo>
                    <a:pt x="602" y="23580"/>
                    <a:pt x="600" y="23625"/>
                    <a:pt x="598" y="23668"/>
                  </a:cubicBezTo>
                  <a:cubicBezTo>
                    <a:pt x="598" y="23705"/>
                    <a:pt x="596" y="23739"/>
                    <a:pt x="583" y="23769"/>
                  </a:cubicBezTo>
                  <a:cubicBezTo>
                    <a:pt x="572" y="23790"/>
                    <a:pt x="557" y="23808"/>
                    <a:pt x="536" y="23823"/>
                  </a:cubicBezTo>
                  <a:lnTo>
                    <a:pt x="525" y="23831"/>
                  </a:lnTo>
                  <a:lnTo>
                    <a:pt x="525" y="23844"/>
                  </a:lnTo>
                  <a:cubicBezTo>
                    <a:pt x="519" y="23983"/>
                    <a:pt x="418" y="24118"/>
                    <a:pt x="341" y="24208"/>
                  </a:cubicBezTo>
                  <a:lnTo>
                    <a:pt x="324" y="24230"/>
                  </a:lnTo>
                  <a:cubicBezTo>
                    <a:pt x="219" y="24352"/>
                    <a:pt x="101" y="24491"/>
                    <a:pt x="92" y="24660"/>
                  </a:cubicBezTo>
                  <a:cubicBezTo>
                    <a:pt x="86" y="24778"/>
                    <a:pt x="133" y="24887"/>
                    <a:pt x="178" y="24990"/>
                  </a:cubicBezTo>
                  <a:cubicBezTo>
                    <a:pt x="219" y="25084"/>
                    <a:pt x="257" y="25172"/>
                    <a:pt x="261" y="25267"/>
                  </a:cubicBezTo>
                  <a:cubicBezTo>
                    <a:pt x="266" y="25382"/>
                    <a:pt x="219" y="25498"/>
                    <a:pt x="176" y="25599"/>
                  </a:cubicBezTo>
                  <a:cubicBezTo>
                    <a:pt x="139" y="25686"/>
                    <a:pt x="88" y="25798"/>
                    <a:pt x="21" y="25901"/>
                  </a:cubicBezTo>
                  <a:lnTo>
                    <a:pt x="0" y="25933"/>
                  </a:lnTo>
                  <a:lnTo>
                    <a:pt x="39" y="25941"/>
                  </a:lnTo>
                  <a:cubicBezTo>
                    <a:pt x="122" y="25959"/>
                    <a:pt x="180" y="25991"/>
                    <a:pt x="227" y="26040"/>
                  </a:cubicBezTo>
                  <a:cubicBezTo>
                    <a:pt x="326" y="26154"/>
                    <a:pt x="313" y="26310"/>
                    <a:pt x="300" y="26475"/>
                  </a:cubicBezTo>
                  <a:cubicBezTo>
                    <a:pt x="291" y="26586"/>
                    <a:pt x="281" y="26702"/>
                    <a:pt x="306" y="26807"/>
                  </a:cubicBezTo>
                  <a:lnTo>
                    <a:pt x="311" y="26828"/>
                  </a:lnTo>
                  <a:lnTo>
                    <a:pt x="332" y="26828"/>
                  </a:lnTo>
                  <a:cubicBezTo>
                    <a:pt x="478" y="26831"/>
                    <a:pt x="564" y="27004"/>
                    <a:pt x="587" y="27173"/>
                  </a:cubicBezTo>
                  <a:cubicBezTo>
                    <a:pt x="594" y="27227"/>
                    <a:pt x="598" y="27285"/>
                    <a:pt x="598" y="27347"/>
                  </a:cubicBezTo>
                  <a:lnTo>
                    <a:pt x="598" y="27366"/>
                  </a:lnTo>
                  <a:lnTo>
                    <a:pt x="617" y="27370"/>
                  </a:lnTo>
                  <a:cubicBezTo>
                    <a:pt x="649" y="27381"/>
                    <a:pt x="684" y="27396"/>
                    <a:pt x="716" y="27411"/>
                  </a:cubicBezTo>
                  <a:cubicBezTo>
                    <a:pt x="748" y="27426"/>
                    <a:pt x="780" y="27441"/>
                    <a:pt x="812" y="27452"/>
                  </a:cubicBezTo>
                  <a:cubicBezTo>
                    <a:pt x="876" y="27473"/>
                    <a:pt x="947" y="27478"/>
                    <a:pt x="1016" y="27484"/>
                  </a:cubicBezTo>
                  <a:cubicBezTo>
                    <a:pt x="1121" y="27490"/>
                    <a:pt x="1221" y="27497"/>
                    <a:pt x="1290" y="27565"/>
                  </a:cubicBezTo>
                  <a:cubicBezTo>
                    <a:pt x="1311" y="27587"/>
                    <a:pt x="1328" y="27613"/>
                    <a:pt x="1346" y="27640"/>
                  </a:cubicBezTo>
                  <a:cubicBezTo>
                    <a:pt x="1367" y="27675"/>
                    <a:pt x="1391" y="27709"/>
                    <a:pt x="1423" y="27737"/>
                  </a:cubicBezTo>
                  <a:cubicBezTo>
                    <a:pt x="1466" y="27773"/>
                    <a:pt x="1521" y="27793"/>
                    <a:pt x="1588" y="27793"/>
                  </a:cubicBezTo>
                  <a:cubicBezTo>
                    <a:pt x="1663" y="27793"/>
                    <a:pt x="1735" y="27769"/>
                    <a:pt x="1783" y="27750"/>
                  </a:cubicBezTo>
                  <a:cubicBezTo>
                    <a:pt x="1806" y="27739"/>
                    <a:pt x="1830" y="27728"/>
                    <a:pt x="1853" y="27718"/>
                  </a:cubicBezTo>
                  <a:cubicBezTo>
                    <a:pt x="1935" y="27679"/>
                    <a:pt x="2012" y="27645"/>
                    <a:pt x="2093" y="27645"/>
                  </a:cubicBezTo>
                  <a:lnTo>
                    <a:pt x="2102" y="27645"/>
                  </a:lnTo>
                  <a:cubicBezTo>
                    <a:pt x="2295" y="27649"/>
                    <a:pt x="2428" y="27859"/>
                    <a:pt x="2453" y="28052"/>
                  </a:cubicBezTo>
                  <a:cubicBezTo>
                    <a:pt x="2468" y="28157"/>
                    <a:pt x="2462" y="28266"/>
                    <a:pt x="2455" y="28371"/>
                  </a:cubicBezTo>
                  <a:cubicBezTo>
                    <a:pt x="2451" y="28470"/>
                    <a:pt x="2447" y="28572"/>
                    <a:pt x="2457" y="28673"/>
                  </a:cubicBezTo>
                  <a:cubicBezTo>
                    <a:pt x="2487" y="28967"/>
                    <a:pt x="2665" y="29258"/>
                    <a:pt x="2931" y="29453"/>
                  </a:cubicBezTo>
                  <a:cubicBezTo>
                    <a:pt x="2993" y="29498"/>
                    <a:pt x="3060" y="29539"/>
                    <a:pt x="3122" y="29577"/>
                  </a:cubicBezTo>
                  <a:cubicBezTo>
                    <a:pt x="3190" y="29618"/>
                    <a:pt x="3259" y="29661"/>
                    <a:pt x="3321" y="29708"/>
                  </a:cubicBezTo>
                  <a:cubicBezTo>
                    <a:pt x="3419" y="29783"/>
                    <a:pt x="3546" y="29903"/>
                    <a:pt x="3576" y="30061"/>
                  </a:cubicBezTo>
                  <a:cubicBezTo>
                    <a:pt x="3604" y="30196"/>
                    <a:pt x="3539" y="30368"/>
                    <a:pt x="3400" y="30411"/>
                  </a:cubicBezTo>
                  <a:cubicBezTo>
                    <a:pt x="3372" y="30419"/>
                    <a:pt x="3340" y="30423"/>
                    <a:pt x="3302" y="30423"/>
                  </a:cubicBezTo>
                  <a:cubicBezTo>
                    <a:pt x="3270" y="30423"/>
                    <a:pt x="3233" y="30421"/>
                    <a:pt x="3201" y="30417"/>
                  </a:cubicBezTo>
                  <a:cubicBezTo>
                    <a:pt x="3167" y="30415"/>
                    <a:pt x="3130" y="30411"/>
                    <a:pt x="3096" y="30411"/>
                  </a:cubicBezTo>
                  <a:cubicBezTo>
                    <a:pt x="3027" y="30411"/>
                    <a:pt x="2976" y="30423"/>
                    <a:pt x="2931" y="30451"/>
                  </a:cubicBezTo>
                  <a:cubicBezTo>
                    <a:pt x="2781" y="30543"/>
                    <a:pt x="2792" y="30747"/>
                    <a:pt x="2822" y="30933"/>
                  </a:cubicBezTo>
                  <a:cubicBezTo>
                    <a:pt x="2845" y="31083"/>
                    <a:pt x="2862" y="31244"/>
                    <a:pt x="2873" y="31424"/>
                  </a:cubicBezTo>
                  <a:lnTo>
                    <a:pt x="2875" y="31460"/>
                  </a:lnTo>
                  <a:lnTo>
                    <a:pt x="2910" y="31448"/>
                  </a:lnTo>
                  <a:cubicBezTo>
                    <a:pt x="3120" y="31375"/>
                    <a:pt x="3342" y="31321"/>
                    <a:pt x="3533" y="31278"/>
                  </a:cubicBezTo>
                  <a:cubicBezTo>
                    <a:pt x="3664" y="31250"/>
                    <a:pt x="3818" y="31218"/>
                    <a:pt x="3964" y="31218"/>
                  </a:cubicBezTo>
                  <a:cubicBezTo>
                    <a:pt x="4107" y="31218"/>
                    <a:pt x="4223" y="31248"/>
                    <a:pt x="4321" y="31310"/>
                  </a:cubicBezTo>
                  <a:cubicBezTo>
                    <a:pt x="4606" y="31495"/>
                    <a:pt x="4639" y="31898"/>
                    <a:pt x="4630" y="32268"/>
                  </a:cubicBezTo>
                  <a:lnTo>
                    <a:pt x="4630" y="32287"/>
                  </a:lnTo>
                  <a:lnTo>
                    <a:pt x="4649" y="32294"/>
                  </a:lnTo>
                  <a:cubicBezTo>
                    <a:pt x="5007" y="32403"/>
                    <a:pt x="5399" y="32547"/>
                    <a:pt x="5547" y="32877"/>
                  </a:cubicBezTo>
                  <a:cubicBezTo>
                    <a:pt x="5558" y="32900"/>
                    <a:pt x="5566" y="32922"/>
                    <a:pt x="5575" y="32945"/>
                  </a:cubicBezTo>
                  <a:cubicBezTo>
                    <a:pt x="5590" y="32986"/>
                    <a:pt x="5605" y="33027"/>
                    <a:pt x="5628" y="33065"/>
                  </a:cubicBezTo>
                  <a:cubicBezTo>
                    <a:pt x="5753" y="33279"/>
                    <a:pt x="6020" y="33312"/>
                    <a:pt x="6168" y="33312"/>
                  </a:cubicBezTo>
                  <a:cubicBezTo>
                    <a:pt x="6205" y="33312"/>
                    <a:pt x="6241" y="33309"/>
                    <a:pt x="6278" y="33307"/>
                  </a:cubicBezTo>
                  <a:cubicBezTo>
                    <a:pt x="6350" y="33299"/>
                    <a:pt x="6425" y="33286"/>
                    <a:pt x="6496" y="33275"/>
                  </a:cubicBezTo>
                  <a:cubicBezTo>
                    <a:pt x="6605" y="33256"/>
                    <a:pt x="6721" y="33237"/>
                    <a:pt x="6830" y="33237"/>
                  </a:cubicBezTo>
                  <a:cubicBezTo>
                    <a:pt x="6867" y="33237"/>
                    <a:pt x="6899" y="33239"/>
                    <a:pt x="6929" y="33243"/>
                  </a:cubicBezTo>
                  <a:cubicBezTo>
                    <a:pt x="6914" y="33275"/>
                    <a:pt x="6912" y="33314"/>
                    <a:pt x="6918" y="33354"/>
                  </a:cubicBezTo>
                  <a:cubicBezTo>
                    <a:pt x="6935" y="33429"/>
                    <a:pt x="6989" y="33500"/>
                    <a:pt x="7055" y="33534"/>
                  </a:cubicBezTo>
                  <a:cubicBezTo>
                    <a:pt x="7150" y="33584"/>
                    <a:pt x="7255" y="33584"/>
                    <a:pt x="7357" y="33586"/>
                  </a:cubicBezTo>
                  <a:cubicBezTo>
                    <a:pt x="7375" y="33586"/>
                    <a:pt x="7392" y="33586"/>
                    <a:pt x="7411" y="33588"/>
                  </a:cubicBezTo>
                  <a:cubicBezTo>
                    <a:pt x="7557" y="33592"/>
                    <a:pt x="7653" y="33626"/>
                    <a:pt x="7707" y="33695"/>
                  </a:cubicBezTo>
                  <a:cubicBezTo>
                    <a:pt x="7722" y="33714"/>
                    <a:pt x="7734" y="33738"/>
                    <a:pt x="7745" y="33761"/>
                  </a:cubicBezTo>
                  <a:cubicBezTo>
                    <a:pt x="7760" y="33789"/>
                    <a:pt x="7775" y="33817"/>
                    <a:pt x="7794" y="33843"/>
                  </a:cubicBezTo>
                  <a:cubicBezTo>
                    <a:pt x="7867" y="33931"/>
                    <a:pt x="7970" y="33941"/>
                    <a:pt x="8052" y="33941"/>
                  </a:cubicBezTo>
                  <a:cubicBezTo>
                    <a:pt x="8097" y="33941"/>
                    <a:pt x="8142" y="33937"/>
                    <a:pt x="8187" y="33935"/>
                  </a:cubicBezTo>
                  <a:cubicBezTo>
                    <a:pt x="8232" y="33931"/>
                    <a:pt x="8279" y="33926"/>
                    <a:pt x="8324" y="33926"/>
                  </a:cubicBezTo>
                  <a:cubicBezTo>
                    <a:pt x="8403" y="33926"/>
                    <a:pt x="8463" y="33939"/>
                    <a:pt x="8512" y="33967"/>
                  </a:cubicBezTo>
                  <a:cubicBezTo>
                    <a:pt x="8568" y="33999"/>
                    <a:pt x="8609" y="34055"/>
                    <a:pt x="8628" y="34128"/>
                  </a:cubicBezTo>
                  <a:cubicBezTo>
                    <a:pt x="8654" y="34237"/>
                    <a:pt x="8630" y="34376"/>
                    <a:pt x="8564" y="34481"/>
                  </a:cubicBezTo>
                  <a:cubicBezTo>
                    <a:pt x="8546" y="34509"/>
                    <a:pt x="8527" y="34539"/>
                    <a:pt x="8508" y="34567"/>
                  </a:cubicBezTo>
                  <a:cubicBezTo>
                    <a:pt x="8420" y="34693"/>
                    <a:pt x="8321" y="34837"/>
                    <a:pt x="8388" y="34983"/>
                  </a:cubicBezTo>
                  <a:cubicBezTo>
                    <a:pt x="8401" y="35015"/>
                    <a:pt x="8424" y="35043"/>
                    <a:pt x="8444" y="35071"/>
                  </a:cubicBezTo>
                  <a:cubicBezTo>
                    <a:pt x="8461" y="35090"/>
                    <a:pt x="8476" y="35111"/>
                    <a:pt x="8489" y="35133"/>
                  </a:cubicBezTo>
                  <a:cubicBezTo>
                    <a:pt x="8542" y="35227"/>
                    <a:pt x="8512" y="35364"/>
                    <a:pt x="8424" y="35450"/>
                  </a:cubicBezTo>
                  <a:cubicBezTo>
                    <a:pt x="8347" y="35523"/>
                    <a:pt x="8234" y="35563"/>
                    <a:pt x="8101" y="35563"/>
                  </a:cubicBezTo>
                  <a:lnTo>
                    <a:pt x="8052" y="35561"/>
                  </a:lnTo>
                  <a:cubicBezTo>
                    <a:pt x="8029" y="35561"/>
                    <a:pt x="8006" y="35560"/>
                    <a:pt x="7983" y="35560"/>
                  </a:cubicBezTo>
                  <a:cubicBezTo>
                    <a:pt x="7881" y="35560"/>
                    <a:pt x="7775" y="35572"/>
                    <a:pt x="7726" y="35668"/>
                  </a:cubicBezTo>
                  <a:cubicBezTo>
                    <a:pt x="7715" y="35690"/>
                    <a:pt x="7711" y="35711"/>
                    <a:pt x="7704" y="35733"/>
                  </a:cubicBezTo>
                  <a:cubicBezTo>
                    <a:pt x="7698" y="35758"/>
                    <a:pt x="7692" y="35784"/>
                    <a:pt x="7677" y="35801"/>
                  </a:cubicBezTo>
                  <a:cubicBezTo>
                    <a:pt x="7657" y="35825"/>
                    <a:pt x="7621" y="35833"/>
                    <a:pt x="7584" y="35842"/>
                  </a:cubicBezTo>
                  <a:cubicBezTo>
                    <a:pt x="7569" y="35846"/>
                    <a:pt x="7554" y="35850"/>
                    <a:pt x="7542" y="35855"/>
                  </a:cubicBezTo>
                  <a:cubicBezTo>
                    <a:pt x="7441" y="35887"/>
                    <a:pt x="7360" y="35972"/>
                    <a:pt x="7317" y="36090"/>
                  </a:cubicBezTo>
                  <a:lnTo>
                    <a:pt x="7297" y="36142"/>
                  </a:lnTo>
                  <a:lnTo>
                    <a:pt x="7351" y="36125"/>
                  </a:lnTo>
                  <a:cubicBezTo>
                    <a:pt x="7422" y="36101"/>
                    <a:pt x="7488" y="36088"/>
                    <a:pt x="7554" y="36082"/>
                  </a:cubicBezTo>
                  <a:cubicBezTo>
                    <a:pt x="7573" y="36080"/>
                    <a:pt x="7592" y="36080"/>
                    <a:pt x="7610" y="36080"/>
                  </a:cubicBezTo>
                  <a:cubicBezTo>
                    <a:pt x="7757" y="36080"/>
                    <a:pt x="7902" y="36124"/>
                    <a:pt x="8024" y="36202"/>
                  </a:cubicBezTo>
                  <a:cubicBezTo>
                    <a:pt x="8047" y="36217"/>
                    <a:pt x="8122" y="36270"/>
                    <a:pt x="8107" y="36328"/>
                  </a:cubicBezTo>
                  <a:cubicBezTo>
                    <a:pt x="8094" y="36371"/>
                    <a:pt x="8034" y="36392"/>
                    <a:pt x="7985" y="36405"/>
                  </a:cubicBezTo>
                  <a:lnTo>
                    <a:pt x="7578" y="36512"/>
                  </a:lnTo>
                  <a:lnTo>
                    <a:pt x="7582" y="36536"/>
                  </a:lnTo>
                  <a:cubicBezTo>
                    <a:pt x="7591" y="36592"/>
                    <a:pt x="7578" y="36643"/>
                    <a:pt x="7539" y="36688"/>
                  </a:cubicBezTo>
                  <a:cubicBezTo>
                    <a:pt x="7482" y="36759"/>
                    <a:pt x="7372" y="36804"/>
                    <a:pt x="7263" y="36804"/>
                  </a:cubicBezTo>
                  <a:cubicBezTo>
                    <a:pt x="7227" y="36804"/>
                    <a:pt x="7195" y="36799"/>
                    <a:pt x="7162" y="36791"/>
                  </a:cubicBezTo>
                  <a:lnTo>
                    <a:pt x="7128" y="36780"/>
                  </a:lnTo>
                  <a:lnTo>
                    <a:pt x="7126" y="37044"/>
                  </a:lnTo>
                  <a:lnTo>
                    <a:pt x="7141" y="37052"/>
                  </a:lnTo>
                  <a:cubicBezTo>
                    <a:pt x="7276" y="37125"/>
                    <a:pt x="7426" y="37172"/>
                    <a:pt x="7580" y="37187"/>
                  </a:cubicBezTo>
                  <a:cubicBezTo>
                    <a:pt x="7546" y="37316"/>
                    <a:pt x="7434" y="37399"/>
                    <a:pt x="7240" y="37447"/>
                  </a:cubicBezTo>
                  <a:lnTo>
                    <a:pt x="6995" y="37507"/>
                  </a:lnTo>
                  <a:lnTo>
                    <a:pt x="6959" y="37967"/>
                  </a:lnTo>
                  <a:cubicBezTo>
                    <a:pt x="6932" y="37953"/>
                    <a:pt x="6901" y="37947"/>
                    <a:pt x="6870" y="37947"/>
                  </a:cubicBezTo>
                  <a:cubicBezTo>
                    <a:pt x="6795" y="37947"/>
                    <a:pt x="6713" y="37985"/>
                    <a:pt x="6652" y="38053"/>
                  </a:cubicBezTo>
                  <a:cubicBezTo>
                    <a:pt x="6593" y="38121"/>
                    <a:pt x="6565" y="38205"/>
                    <a:pt x="6573" y="38284"/>
                  </a:cubicBezTo>
                  <a:cubicBezTo>
                    <a:pt x="6595" y="38464"/>
                    <a:pt x="6751" y="38623"/>
                    <a:pt x="6991" y="38711"/>
                  </a:cubicBezTo>
                  <a:cubicBezTo>
                    <a:pt x="7060" y="38734"/>
                    <a:pt x="7130" y="38753"/>
                    <a:pt x="7197" y="38773"/>
                  </a:cubicBezTo>
                  <a:cubicBezTo>
                    <a:pt x="7325" y="38807"/>
                    <a:pt x="7445" y="38839"/>
                    <a:pt x="7552" y="38903"/>
                  </a:cubicBezTo>
                  <a:cubicBezTo>
                    <a:pt x="7707" y="38996"/>
                    <a:pt x="7822" y="39148"/>
                    <a:pt x="7925" y="39283"/>
                  </a:cubicBezTo>
                  <a:lnTo>
                    <a:pt x="8047" y="39443"/>
                  </a:lnTo>
                  <a:cubicBezTo>
                    <a:pt x="8271" y="39735"/>
                    <a:pt x="8485" y="39883"/>
                    <a:pt x="8685" y="39883"/>
                  </a:cubicBezTo>
                  <a:cubicBezTo>
                    <a:pt x="8724" y="39883"/>
                    <a:pt x="8763" y="39877"/>
                    <a:pt x="8801" y="39865"/>
                  </a:cubicBezTo>
                  <a:cubicBezTo>
                    <a:pt x="8866" y="40067"/>
                    <a:pt x="9067" y="40221"/>
                    <a:pt x="9290" y="40234"/>
                  </a:cubicBezTo>
                  <a:lnTo>
                    <a:pt x="9301" y="40234"/>
                  </a:lnTo>
                  <a:lnTo>
                    <a:pt x="9309" y="40225"/>
                  </a:lnTo>
                  <a:cubicBezTo>
                    <a:pt x="9365" y="40174"/>
                    <a:pt x="9410" y="40122"/>
                    <a:pt x="9455" y="40067"/>
                  </a:cubicBezTo>
                  <a:cubicBezTo>
                    <a:pt x="9481" y="40032"/>
                    <a:pt x="9508" y="39998"/>
                    <a:pt x="9545" y="39985"/>
                  </a:cubicBezTo>
                  <a:cubicBezTo>
                    <a:pt x="9554" y="39982"/>
                    <a:pt x="9564" y="39981"/>
                    <a:pt x="9574" y="39981"/>
                  </a:cubicBezTo>
                  <a:cubicBezTo>
                    <a:pt x="9609" y="39981"/>
                    <a:pt x="9650" y="39997"/>
                    <a:pt x="9688" y="40013"/>
                  </a:cubicBezTo>
                  <a:cubicBezTo>
                    <a:pt x="9699" y="40017"/>
                    <a:pt x="9710" y="40022"/>
                    <a:pt x="9721" y="40026"/>
                  </a:cubicBezTo>
                  <a:cubicBezTo>
                    <a:pt x="9796" y="40054"/>
                    <a:pt x="9881" y="40067"/>
                    <a:pt x="9986" y="40067"/>
                  </a:cubicBezTo>
                  <a:cubicBezTo>
                    <a:pt x="10046" y="40067"/>
                    <a:pt x="10106" y="40062"/>
                    <a:pt x="10164" y="40058"/>
                  </a:cubicBezTo>
                  <a:cubicBezTo>
                    <a:pt x="10207" y="40056"/>
                    <a:pt x="10252" y="40054"/>
                    <a:pt x="10295" y="40052"/>
                  </a:cubicBezTo>
                  <a:lnTo>
                    <a:pt x="10325" y="40052"/>
                  </a:lnTo>
                  <a:cubicBezTo>
                    <a:pt x="10449" y="40052"/>
                    <a:pt x="10676" y="40075"/>
                    <a:pt x="10772" y="40238"/>
                  </a:cubicBezTo>
                  <a:cubicBezTo>
                    <a:pt x="10779" y="40249"/>
                    <a:pt x="10783" y="40257"/>
                    <a:pt x="10790" y="40266"/>
                  </a:cubicBezTo>
                  <a:cubicBezTo>
                    <a:pt x="10802" y="40294"/>
                    <a:pt x="10817" y="40322"/>
                    <a:pt x="10841" y="40343"/>
                  </a:cubicBezTo>
                  <a:cubicBezTo>
                    <a:pt x="10886" y="40384"/>
                    <a:pt x="10942" y="40388"/>
                    <a:pt x="10978" y="40388"/>
                  </a:cubicBezTo>
                  <a:cubicBezTo>
                    <a:pt x="11004" y="40388"/>
                    <a:pt x="11027" y="40386"/>
                    <a:pt x="11053" y="40384"/>
                  </a:cubicBezTo>
                  <a:cubicBezTo>
                    <a:pt x="11076" y="40382"/>
                    <a:pt x="11099" y="40381"/>
                    <a:pt x="11120" y="40381"/>
                  </a:cubicBezTo>
                  <a:cubicBezTo>
                    <a:pt x="11154" y="40381"/>
                    <a:pt x="11185" y="40384"/>
                    <a:pt x="11207" y="40395"/>
                  </a:cubicBezTo>
                  <a:cubicBezTo>
                    <a:pt x="11225" y="40403"/>
                    <a:pt x="11240" y="40414"/>
                    <a:pt x="11255" y="40427"/>
                  </a:cubicBezTo>
                  <a:cubicBezTo>
                    <a:pt x="11265" y="40433"/>
                    <a:pt x="11274" y="40442"/>
                    <a:pt x="11285" y="40448"/>
                  </a:cubicBezTo>
                  <a:cubicBezTo>
                    <a:pt x="11377" y="40508"/>
                    <a:pt x="11486" y="40508"/>
                    <a:pt x="11593" y="40510"/>
                  </a:cubicBezTo>
                  <a:lnTo>
                    <a:pt x="11621" y="40510"/>
                  </a:lnTo>
                  <a:cubicBezTo>
                    <a:pt x="11949" y="40515"/>
                    <a:pt x="12277" y="40594"/>
                    <a:pt x="12572" y="40737"/>
                  </a:cubicBezTo>
                  <a:cubicBezTo>
                    <a:pt x="12600" y="40750"/>
                    <a:pt x="12628" y="40765"/>
                    <a:pt x="12639" y="40789"/>
                  </a:cubicBezTo>
                  <a:cubicBezTo>
                    <a:pt x="12649" y="40808"/>
                    <a:pt x="12647" y="40834"/>
                    <a:pt x="12645" y="40862"/>
                  </a:cubicBezTo>
                  <a:lnTo>
                    <a:pt x="12645" y="40881"/>
                  </a:lnTo>
                  <a:cubicBezTo>
                    <a:pt x="12636" y="41067"/>
                    <a:pt x="12778" y="41247"/>
                    <a:pt x="12960" y="41284"/>
                  </a:cubicBezTo>
                  <a:lnTo>
                    <a:pt x="12969" y="41286"/>
                  </a:lnTo>
                  <a:cubicBezTo>
                    <a:pt x="12986" y="41290"/>
                    <a:pt x="13005" y="41292"/>
                    <a:pt x="13016" y="41303"/>
                  </a:cubicBezTo>
                  <a:cubicBezTo>
                    <a:pt x="13024" y="41312"/>
                    <a:pt x="13029" y="41327"/>
                    <a:pt x="13033" y="41344"/>
                  </a:cubicBezTo>
                  <a:cubicBezTo>
                    <a:pt x="13041" y="41374"/>
                    <a:pt x="13048" y="41408"/>
                    <a:pt x="13054" y="41440"/>
                  </a:cubicBezTo>
                  <a:lnTo>
                    <a:pt x="13056" y="41462"/>
                  </a:lnTo>
                  <a:lnTo>
                    <a:pt x="13076" y="41464"/>
                  </a:lnTo>
                  <a:cubicBezTo>
                    <a:pt x="13202" y="41481"/>
                    <a:pt x="13318" y="41489"/>
                    <a:pt x="13431" y="41489"/>
                  </a:cubicBezTo>
                  <a:lnTo>
                    <a:pt x="13470" y="41489"/>
                  </a:lnTo>
                  <a:cubicBezTo>
                    <a:pt x="13498" y="41489"/>
                    <a:pt x="13530" y="41489"/>
                    <a:pt x="13553" y="41504"/>
                  </a:cubicBezTo>
                  <a:cubicBezTo>
                    <a:pt x="13571" y="41517"/>
                    <a:pt x="13583" y="41537"/>
                    <a:pt x="13598" y="41558"/>
                  </a:cubicBezTo>
                  <a:cubicBezTo>
                    <a:pt x="13607" y="41569"/>
                    <a:pt x="13613" y="41579"/>
                    <a:pt x="13622" y="41590"/>
                  </a:cubicBezTo>
                  <a:cubicBezTo>
                    <a:pt x="13682" y="41663"/>
                    <a:pt x="13783" y="41701"/>
                    <a:pt x="13920" y="41701"/>
                  </a:cubicBezTo>
                  <a:lnTo>
                    <a:pt x="13928" y="41701"/>
                  </a:lnTo>
                  <a:cubicBezTo>
                    <a:pt x="13956" y="41699"/>
                    <a:pt x="13984" y="41699"/>
                    <a:pt x="14014" y="41697"/>
                  </a:cubicBezTo>
                  <a:cubicBezTo>
                    <a:pt x="14044" y="41695"/>
                    <a:pt x="14074" y="41695"/>
                    <a:pt x="14106" y="41695"/>
                  </a:cubicBezTo>
                  <a:cubicBezTo>
                    <a:pt x="14155" y="41695"/>
                    <a:pt x="14196" y="41699"/>
                    <a:pt x="14230" y="41708"/>
                  </a:cubicBezTo>
                  <a:cubicBezTo>
                    <a:pt x="14241" y="41710"/>
                    <a:pt x="14252" y="41714"/>
                    <a:pt x="14260" y="41716"/>
                  </a:cubicBezTo>
                  <a:cubicBezTo>
                    <a:pt x="14288" y="41725"/>
                    <a:pt x="14318" y="41736"/>
                    <a:pt x="14350" y="41736"/>
                  </a:cubicBezTo>
                  <a:cubicBezTo>
                    <a:pt x="14355" y="41736"/>
                    <a:pt x="14361" y="41734"/>
                    <a:pt x="14368" y="41734"/>
                  </a:cubicBezTo>
                  <a:cubicBezTo>
                    <a:pt x="14410" y="41729"/>
                    <a:pt x="14449" y="41706"/>
                    <a:pt x="14481" y="41682"/>
                  </a:cubicBezTo>
                  <a:lnTo>
                    <a:pt x="14760" y="41498"/>
                  </a:lnTo>
                  <a:lnTo>
                    <a:pt x="14751" y="41479"/>
                  </a:lnTo>
                  <a:cubicBezTo>
                    <a:pt x="14713" y="41391"/>
                    <a:pt x="14627" y="41369"/>
                    <a:pt x="14552" y="41350"/>
                  </a:cubicBezTo>
                  <a:cubicBezTo>
                    <a:pt x="14488" y="41333"/>
                    <a:pt x="14425" y="41318"/>
                    <a:pt x="14395" y="41264"/>
                  </a:cubicBezTo>
                  <a:cubicBezTo>
                    <a:pt x="14378" y="41232"/>
                    <a:pt x="14361" y="41198"/>
                    <a:pt x="14346" y="41164"/>
                  </a:cubicBezTo>
                  <a:cubicBezTo>
                    <a:pt x="14295" y="41059"/>
                    <a:pt x="14243" y="40952"/>
                    <a:pt x="14145" y="40883"/>
                  </a:cubicBezTo>
                  <a:cubicBezTo>
                    <a:pt x="14113" y="40859"/>
                    <a:pt x="14076" y="40842"/>
                    <a:pt x="14040" y="40823"/>
                  </a:cubicBezTo>
                  <a:cubicBezTo>
                    <a:pt x="13971" y="40791"/>
                    <a:pt x="13905" y="40759"/>
                    <a:pt x="13879" y="40697"/>
                  </a:cubicBezTo>
                  <a:cubicBezTo>
                    <a:pt x="13864" y="40658"/>
                    <a:pt x="13866" y="40615"/>
                    <a:pt x="13868" y="40570"/>
                  </a:cubicBezTo>
                  <a:cubicBezTo>
                    <a:pt x="13871" y="40538"/>
                    <a:pt x="13873" y="40506"/>
                    <a:pt x="13868" y="40474"/>
                  </a:cubicBezTo>
                  <a:cubicBezTo>
                    <a:pt x="13858" y="40384"/>
                    <a:pt x="13804" y="40311"/>
                    <a:pt x="13753" y="40240"/>
                  </a:cubicBezTo>
                  <a:cubicBezTo>
                    <a:pt x="13727" y="40204"/>
                    <a:pt x="13699" y="40167"/>
                    <a:pt x="13680" y="40129"/>
                  </a:cubicBezTo>
                  <a:cubicBezTo>
                    <a:pt x="13605" y="39987"/>
                    <a:pt x="13613" y="39825"/>
                    <a:pt x="13622" y="39651"/>
                  </a:cubicBezTo>
                  <a:cubicBezTo>
                    <a:pt x="13631" y="39478"/>
                    <a:pt x="13639" y="39295"/>
                    <a:pt x="13551" y="39141"/>
                  </a:cubicBezTo>
                  <a:cubicBezTo>
                    <a:pt x="13508" y="39062"/>
                    <a:pt x="13444" y="38998"/>
                    <a:pt x="13380" y="38933"/>
                  </a:cubicBezTo>
                  <a:cubicBezTo>
                    <a:pt x="13286" y="38839"/>
                    <a:pt x="13198" y="38751"/>
                    <a:pt x="13185" y="38629"/>
                  </a:cubicBezTo>
                  <a:cubicBezTo>
                    <a:pt x="13170" y="38481"/>
                    <a:pt x="13283" y="38346"/>
                    <a:pt x="13391" y="38233"/>
                  </a:cubicBezTo>
                  <a:cubicBezTo>
                    <a:pt x="13791" y="37804"/>
                    <a:pt x="14162" y="37436"/>
                    <a:pt x="14642" y="37277"/>
                  </a:cubicBezTo>
                  <a:lnTo>
                    <a:pt x="14661" y="37271"/>
                  </a:lnTo>
                  <a:lnTo>
                    <a:pt x="14661" y="37252"/>
                  </a:lnTo>
                  <a:cubicBezTo>
                    <a:pt x="14653" y="37003"/>
                    <a:pt x="14674" y="36757"/>
                    <a:pt x="14728" y="36521"/>
                  </a:cubicBezTo>
                  <a:lnTo>
                    <a:pt x="14738" y="36476"/>
                  </a:lnTo>
                  <a:lnTo>
                    <a:pt x="14738" y="36476"/>
                  </a:lnTo>
                  <a:lnTo>
                    <a:pt x="14693" y="36489"/>
                  </a:lnTo>
                  <a:cubicBezTo>
                    <a:pt x="14678" y="36493"/>
                    <a:pt x="14663" y="36495"/>
                    <a:pt x="14648" y="36495"/>
                  </a:cubicBezTo>
                  <a:cubicBezTo>
                    <a:pt x="14527" y="36495"/>
                    <a:pt x="14415" y="36358"/>
                    <a:pt x="14361" y="36219"/>
                  </a:cubicBezTo>
                  <a:lnTo>
                    <a:pt x="14348" y="36189"/>
                  </a:lnTo>
                  <a:cubicBezTo>
                    <a:pt x="14286" y="36032"/>
                    <a:pt x="14218" y="35855"/>
                    <a:pt x="14051" y="35810"/>
                  </a:cubicBezTo>
                  <a:cubicBezTo>
                    <a:pt x="14012" y="35797"/>
                    <a:pt x="13973" y="35797"/>
                    <a:pt x="13939" y="35797"/>
                  </a:cubicBezTo>
                  <a:lnTo>
                    <a:pt x="13875" y="35797"/>
                  </a:lnTo>
                  <a:cubicBezTo>
                    <a:pt x="13849" y="35797"/>
                    <a:pt x="13821" y="35797"/>
                    <a:pt x="13791" y="35790"/>
                  </a:cubicBezTo>
                  <a:cubicBezTo>
                    <a:pt x="13611" y="35754"/>
                    <a:pt x="13530" y="35546"/>
                    <a:pt x="13455" y="35355"/>
                  </a:cubicBezTo>
                  <a:cubicBezTo>
                    <a:pt x="13382" y="35173"/>
                    <a:pt x="13241" y="34978"/>
                    <a:pt x="13059" y="34978"/>
                  </a:cubicBezTo>
                  <a:cubicBezTo>
                    <a:pt x="13127" y="34876"/>
                    <a:pt x="13223" y="34792"/>
                    <a:pt x="13339" y="34745"/>
                  </a:cubicBezTo>
                  <a:lnTo>
                    <a:pt x="13371" y="34732"/>
                  </a:lnTo>
                  <a:lnTo>
                    <a:pt x="13350" y="34704"/>
                  </a:lnTo>
                  <a:cubicBezTo>
                    <a:pt x="13288" y="34618"/>
                    <a:pt x="13211" y="34513"/>
                    <a:pt x="13200" y="34398"/>
                  </a:cubicBezTo>
                  <a:cubicBezTo>
                    <a:pt x="13196" y="34336"/>
                    <a:pt x="13219" y="34267"/>
                    <a:pt x="13260" y="34222"/>
                  </a:cubicBezTo>
                  <a:cubicBezTo>
                    <a:pt x="13281" y="34199"/>
                    <a:pt x="13318" y="34171"/>
                    <a:pt x="13367" y="34171"/>
                  </a:cubicBezTo>
                  <a:lnTo>
                    <a:pt x="13393" y="34171"/>
                  </a:lnTo>
                  <a:lnTo>
                    <a:pt x="13401" y="33596"/>
                  </a:lnTo>
                  <a:cubicBezTo>
                    <a:pt x="13519" y="33487"/>
                    <a:pt x="13652" y="33365"/>
                    <a:pt x="13815" y="33320"/>
                  </a:cubicBezTo>
                  <a:cubicBezTo>
                    <a:pt x="13851" y="33309"/>
                    <a:pt x="13890" y="33305"/>
                    <a:pt x="13928" y="33305"/>
                  </a:cubicBezTo>
                  <a:cubicBezTo>
                    <a:pt x="14070" y="33305"/>
                    <a:pt x="14192" y="33374"/>
                    <a:pt x="14237" y="33477"/>
                  </a:cubicBezTo>
                  <a:cubicBezTo>
                    <a:pt x="14252" y="33513"/>
                    <a:pt x="14260" y="33558"/>
                    <a:pt x="14269" y="33599"/>
                  </a:cubicBezTo>
                  <a:cubicBezTo>
                    <a:pt x="14284" y="33680"/>
                    <a:pt x="14301" y="33761"/>
                    <a:pt x="14370" y="33815"/>
                  </a:cubicBezTo>
                  <a:cubicBezTo>
                    <a:pt x="14400" y="33836"/>
                    <a:pt x="14436" y="33849"/>
                    <a:pt x="14475" y="33849"/>
                  </a:cubicBezTo>
                  <a:cubicBezTo>
                    <a:pt x="14575" y="33849"/>
                    <a:pt x="14685" y="33768"/>
                    <a:pt x="14723" y="33665"/>
                  </a:cubicBezTo>
                  <a:cubicBezTo>
                    <a:pt x="14762" y="33564"/>
                    <a:pt x="14753" y="33455"/>
                    <a:pt x="14747" y="33350"/>
                  </a:cubicBezTo>
                  <a:cubicBezTo>
                    <a:pt x="14745" y="33322"/>
                    <a:pt x="14743" y="33292"/>
                    <a:pt x="14740" y="33262"/>
                  </a:cubicBezTo>
                  <a:cubicBezTo>
                    <a:pt x="14738" y="33170"/>
                    <a:pt x="14749" y="33005"/>
                    <a:pt x="14865" y="32934"/>
                  </a:cubicBezTo>
                  <a:cubicBezTo>
                    <a:pt x="14916" y="32902"/>
                    <a:pt x="14978" y="32898"/>
                    <a:pt x="15025" y="32898"/>
                  </a:cubicBezTo>
                  <a:cubicBezTo>
                    <a:pt x="15053" y="32898"/>
                    <a:pt x="15081" y="32900"/>
                    <a:pt x="15109" y="32902"/>
                  </a:cubicBezTo>
                  <a:cubicBezTo>
                    <a:pt x="15137" y="32902"/>
                    <a:pt x="15165" y="32904"/>
                    <a:pt x="15192" y="32904"/>
                  </a:cubicBezTo>
                  <a:cubicBezTo>
                    <a:pt x="15242" y="32904"/>
                    <a:pt x="15306" y="32900"/>
                    <a:pt x="15366" y="32872"/>
                  </a:cubicBezTo>
                  <a:cubicBezTo>
                    <a:pt x="15465" y="32823"/>
                    <a:pt x="15516" y="32727"/>
                    <a:pt x="15567" y="32632"/>
                  </a:cubicBezTo>
                  <a:cubicBezTo>
                    <a:pt x="15615" y="32547"/>
                    <a:pt x="15657" y="32467"/>
                    <a:pt x="15732" y="32422"/>
                  </a:cubicBezTo>
                  <a:cubicBezTo>
                    <a:pt x="15794" y="32386"/>
                    <a:pt x="15865" y="32380"/>
                    <a:pt x="15927" y="32380"/>
                  </a:cubicBezTo>
                  <a:cubicBezTo>
                    <a:pt x="15953" y="32380"/>
                    <a:pt x="15981" y="32382"/>
                    <a:pt x="16009" y="32382"/>
                  </a:cubicBezTo>
                  <a:cubicBezTo>
                    <a:pt x="16038" y="32384"/>
                    <a:pt x="16068" y="32386"/>
                    <a:pt x="16098" y="32386"/>
                  </a:cubicBezTo>
                  <a:cubicBezTo>
                    <a:pt x="16122" y="32386"/>
                    <a:pt x="16146" y="32385"/>
                    <a:pt x="16169" y="32382"/>
                  </a:cubicBezTo>
                  <a:cubicBezTo>
                    <a:pt x="16287" y="32369"/>
                    <a:pt x="16394" y="32320"/>
                    <a:pt x="16497" y="32270"/>
                  </a:cubicBezTo>
                  <a:cubicBezTo>
                    <a:pt x="16542" y="32251"/>
                    <a:pt x="16587" y="32230"/>
                    <a:pt x="16632" y="32210"/>
                  </a:cubicBezTo>
                  <a:cubicBezTo>
                    <a:pt x="16771" y="32157"/>
                    <a:pt x="16926" y="32127"/>
                    <a:pt x="17086" y="32127"/>
                  </a:cubicBezTo>
                  <a:cubicBezTo>
                    <a:pt x="17431" y="32127"/>
                    <a:pt x="17817" y="32257"/>
                    <a:pt x="18175" y="32495"/>
                  </a:cubicBezTo>
                  <a:cubicBezTo>
                    <a:pt x="18196" y="32510"/>
                    <a:pt x="18218" y="32523"/>
                    <a:pt x="18239" y="32538"/>
                  </a:cubicBezTo>
                  <a:cubicBezTo>
                    <a:pt x="18408" y="32652"/>
                    <a:pt x="18582" y="32769"/>
                    <a:pt x="18783" y="32776"/>
                  </a:cubicBezTo>
                  <a:lnTo>
                    <a:pt x="18781" y="33125"/>
                  </a:lnTo>
                  <a:lnTo>
                    <a:pt x="18805" y="33129"/>
                  </a:lnTo>
                  <a:cubicBezTo>
                    <a:pt x="18836" y="33135"/>
                    <a:pt x="18867" y="33138"/>
                    <a:pt x="18899" y="33138"/>
                  </a:cubicBezTo>
                  <a:cubicBezTo>
                    <a:pt x="18977" y="33138"/>
                    <a:pt x="19057" y="33121"/>
                    <a:pt x="19128" y="33091"/>
                  </a:cubicBezTo>
                  <a:cubicBezTo>
                    <a:pt x="19165" y="33170"/>
                    <a:pt x="19255" y="33207"/>
                    <a:pt x="19338" y="33207"/>
                  </a:cubicBezTo>
                  <a:cubicBezTo>
                    <a:pt x="19381" y="33207"/>
                    <a:pt x="19422" y="33198"/>
                    <a:pt x="19458" y="33181"/>
                  </a:cubicBezTo>
                  <a:cubicBezTo>
                    <a:pt x="19544" y="33142"/>
                    <a:pt x="19608" y="33074"/>
                    <a:pt x="19670" y="33005"/>
                  </a:cubicBezTo>
                  <a:cubicBezTo>
                    <a:pt x="19694" y="32982"/>
                    <a:pt x="19715" y="32958"/>
                    <a:pt x="19739" y="32937"/>
                  </a:cubicBezTo>
                  <a:cubicBezTo>
                    <a:pt x="19908" y="32772"/>
                    <a:pt x="20144" y="32680"/>
                    <a:pt x="20384" y="32680"/>
                  </a:cubicBezTo>
                  <a:cubicBezTo>
                    <a:pt x="20424" y="32680"/>
                    <a:pt x="20465" y="32682"/>
                    <a:pt x="20506" y="32688"/>
                  </a:cubicBezTo>
                  <a:lnTo>
                    <a:pt x="20583" y="32902"/>
                  </a:lnTo>
                  <a:lnTo>
                    <a:pt x="21365" y="32673"/>
                  </a:lnTo>
                  <a:cubicBezTo>
                    <a:pt x="21438" y="32834"/>
                    <a:pt x="21616" y="32945"/>
                    <a:pt x="21806" y="32945"/>
                  </a:cubicBezTo>
                  <a:cubicBezTo>
                    <a:pt x="21860" y="32945"/>
                    <a:pt x="21909" y="32937"/>
                    <a:pt x="21958" y="32919"/>
                  </a:cubicBezTo>
                  <a:cubicBezTo>
                    <a:pt x="21980" y="33044"/>
                    <a:pt x="22027" y="33166"/>
                    <a:pt x="22098" y="33271"/>
                  </a:cubicBezTo>
                  <a:lnTo>
                    <a:pt x="22111" y="33288"/>
                  </a:lnTo>
                  <a:lnTo>
                    <a:pt x="22916" y="33018"/>
                  </a:lnTo>
                  <a:cubicBezTo>
                    <a:pt x="22941" y="33165"/>
                    <a:pt x="23082" y="33284"/>
                    <a:pt x="23233" y="33284"/>
                  </a:cubicBezTo>
                  <a:cubicBezTo>
                    <a:pt x="23238" y="33284"/>
                    <a:pt x="23243" y="33284"/>
                    <a:pt x="23248" y="33284"/>
                  </a:cubicBezTo>
                  <a:lnTo>
                    <a:pt x="23257" y="33282"/>
                  </a:lnTo>
                  <a:cubicBezTo>
                    <a:pt x="23402" y="33222"/>
                    <a:pt x="23507" y="33080"/>
                    <a:pt x="23537" y="32904"/>
                  </a:cubicBezTo>
                  <a:cubicBezTo>
                    <a:pt x="23567" y="32729"/>
                    <a:pt x="23516" y="32562"/>
                    <a:pt x="23398" y="32457"/>
                  </a:cubicBezTo>
                  <a:cubicBezTo>
                    <a:pt x="23297" y="32367"/>
                    <a:pt x="23167" y="32322"/>
                    <a:pt x="23043" y="32281"/>
                  </a:cubicBezTo>
                  <a:cubicBezTo>
                    <a:pt x="22914" y="32236"/>
                    <a:pt x="22792" y="32197"/>
                    <a:pt x="22700" y="32112"/>
                  </a:cubicBezTo>
                  <a:lnTo>
                    <a:pt x="22700" y="31872"/>
                  </a:lnTo>
                  <a:lnTo>
                    <a:pt x="23109" y="31679"/>
                  </a:lnTo>
                  <a:lnTo>
                    <a:pt x="23090" y="31651"/>
                  </a:lnTo>
                  <a:cubicBezTo>
                    <a:pt x="23013" y="31555"/>
                    <a:pt x="23004" y="31409"/>
                    <a:pt x="23068" y="31304"/>
                  </a:cubicBezTo>
                  <a:cubicBezTo>
                    <a:pt x="23081" y="31283"/>
                    <a:pt x="23094" y="31265"/>
                    <a:pt x="23109" y="31246"/>
                  </a:cubicBezTo>
                  <a:cubicBezTo>
                    <a:pt x="23141" y="31205"/>
                    <a:pt x="23171" y="31165"/>
                    <a:pt x="23184" y="31113"/>
                  </a:cubicBezTo>
                  <a:cubicBezTo>
                    <a:pt x="23195" y="31073"/>
                    <a:pt x="23190" y="31032"/>
                    <a:pt x="23188" y="30993"/>
                  </a:cubicBezTo>
                  <a:cubicBezTo>
                    <a:pt x="23186" y="30966"/>
                    <a:pt x="23184" y="30938"/>
                    <a:pt x="23186" y="30912"/>
                  </a:cubicBezTo>
                  <a:cubicBezTo>
                    <a:pt x="23199" y="30788"/>
                    <a:pt x="23334" y="30702"/>
                    <a:pt x="23454" y="30693"/>
                  </a:cubicBezTo>
                  <a:cubicBezTo>
                    <a:pt x="23465" y="30693"/>
                    <a:pt x="23476" y="30692"/>
                    <a:pt x="23488" y="30692"/>
                  </a:cubicBezTo>
                  <a:cubicBezTo>
                    <a:pt x="23609" y="30692"/>
                    <a:pt x="23732" y="30742"/>
                    <a:pt x="23840" y="30786"/>
                  </a:cubicBezTo>
                  <a:lnTo>
                    <a:pt x="23867" y="30796"/>
                  </a:lnTo>
                  <a:lnTo>
                    <a:pt x="23876" y="30768"/>
                  </a:lnTo>
                  <a:cubicBezTo>
                    <a:pt x="23934" y="30571"/>
                    <a:pt x="23756" y="30402"/>
                    <a:pt x="23595" y="30278"/>
                  </a:cubicBezTo>
                  <a:cubicBezTo>
                    <a:pt x="23520" y="30218"/>
                    <a:pt x="23285" y="30014"/>
                    <a:pt x="23379" y="29834"/>
                  </a:cubicBezTo>
                  <a:cubicBezTo>
                    <a:pt x="23437" y="29734"/>
                    <a:pt x="23546" y="29682"/>
                    <a:pt x="23705" y="29682"/>
                  </a:cubicBezTo>
                  <a:cubicBezTo>
                    <a:pt x="23831" y="29682"/>
                    <a:pt x="23960" y="29716"/>
                    <a:pt x="24045" y="29744"/>
                  </a:cubicBezTo>
                  <a:cubicBezTo>
                    <a:pt x="24210" y="29796"/>
                    <a:pt x="24339" y="29821"/>
                    <a:pt x="24448" y="29821"/>
                  </a:cubicBezTo>
                  <a:cubicBezTo>
                    <a:pt x="24596" y="29821"/>
                    <a:pt x="24709" y="29774"/>
                    <a:pt x="24782" y="29684"/>
                  </a:cubicBezTo>
                  <a:cubicBezTo>
                    <a:pt x="24939" y="29650"/>
                    <a:pt x="25106" y="29581"/>
                    <a:pt x="25266" y="29515"/>
                  </a:cubicBezTo>
                  <a:cubicBezTo>
                    <a:pt x="25427" y="29449"/>
                    <a:pt x="25594" y="29380"/>
                    <a:pt x="25753" y="29346"/>
                  </a:cubicBezTo>
                  <a:cubicBezTo>
                    <a:pt x="26314" y="29230"/>
                    <a:pt x="26895" y="29108"/>
                    <a:pt x="27469" y="29020"/>
                  </a:cubicBezTo>
                  <a:lnTo>
                    <a:pt x="27490" y="29018"/>
                  </a:lnTo>
                  <a:cubicBezTo>
                    <a:pt x="27835" y="28967"/>
                    <a:pt x="28191" y="28911"/>
                    <a:pt x="28444" y="28675"/>
                  </a:cubicBezTo>
                  <a:cubicBezTo>
                    <a:pt x="28482" y="28639"/>
                    <a:pt x="28517" y="28598"/>
                    <a:pt x="28551" y="28560"/>
                  </a:cubicBezTo>
                  <a:cubicBezTo>
                    <a:pt x="28624" y="28478"/>
                    <a:pt x="28690" y="28403"/>
                    <a:pt x="28782" y="28358"/>
                  </a:cubicBezTo>
                  <a:cubicBezTo>
                    <a:pt x="28844" y="28330"/>
                    <a:pt x="28913" y="28317"/>
                    <a:pt x="29003" y="28317"/>
                  </a:cubicBezTo>
                  <a:cubicBezTo>
                    <a:pt x="29065" y="28317"/>
                    <a:pt x="29129" y="28324"/>
                    <a:pt x="29196" y="28330"/>
                  </a:cubicBezTo>
                  <a:cubicBezTo>
                    <a:pt x="29455" y="28360"/>
                    <a:pt x="29723" y="28392"/>
                    <a:pt x="29958" y="28510"/>
                  </a:cubicBezTo>
                  <a:cubicBezTo>
                    <a:pt x="30213" y="28641"/>
                    <a:pt x="30383" y="28872"/>
                    <a:pt x="30389" y="29104"/>
                  </a:cubicBezTo>
                  <a:cubicBezTo>
                    <a:pt x="30391" y="29162"/>
                    <a:pt x="30385" y="29226"/>
                    <a:pt x="30381" y="29290"/>
                  </a:cubicBezTo>
                  <a:cubicBezTo>
                    <a:pt x="30366" y="29483"/>
                    <a:pt x="30348" y="29682"/>
                    <a:pt x="30518" y="29768"/>
                  </a:cubicBezTo>
                  <a:cubicBezTo>
                    <a:pt x="30552" y="29785"/>
                    <a:pt x="30591" y="29794"/>
                    <a:pt x="30631" y="29794"/>
                  </a:cubicBezTo>
                  <a:cubicBezTo>
                    <a:pt x="30723" y="29794"/>
                    <a:pt x="30818" y="29749"/>
                    <a:pt x="30908" y="29706"/>
                  </a:cubicBezTo>
                  <a:cubicBezTo>
                    <a:pt x="30998" y="29663"/>
                    <a:pt x="31081" y="29624"/>
                    <a:pt x="31158" y="29624"/>
                  </a:cubicBezTo>
                  <a:cubicBezTo>
                    <a:pt x="31190" y="29624"/>
                    <a:pt x="31218" y="29631"/>
                    <a:pt x="31244" y="29644"/>
                  </a:cubicBezTo>
                  <a:cubicBezTo>
                    <a:pt x="31345" y="29834"/>
                    <a:pt x="31561" y="29961"/>
                    <a:pt x="31786" y="29961"/>
                  </a:cubicBezTo>
                  <a:cubicBezTo>
                    <a:pt x="31835" y="29961"/>
                    <a:pt x="31882" y="29956"/>
                    <a:pt x="31927" y="29944"/>
                  </a:cubicBezTo>
                  <a:lnTo>
                    <a:pt x="32050" y="30310"/>
                  </a:lnTo>
                  <a:lnTo>
                    <a:pt x="32073" y="30304"/>
                  </a:lnTo>
                  <a:cubicBezTo>
                    <a:pt x="32628" y="30173"/>
                    <a:pt x="33161" y="29922"/>
                    <a:pt x="33614" y="29579"/>
                  </a:cubicBezTo>
                  <a:cubicBezTo>
                    <a:pt x="33725" y="29496"/>
                    <a:pt x="33814" y="29454"/>
                    <a:pt x="33884" y="29454"/>
                  </a:cubicBezTo>
                  <a:cubicBezTo>
                    <a:pt x="33918" y="29454"/>
                    <a:pt x="33948" y="29463"/>
                    <a:pt x="33973" y="29483"/>
                  </a:cubicBezTo>
                  <a:cubicBezTo>
                    <a:pt x="34046" y="29539"/>
                    <a:pt x="34042" y="29637"/>
                    <a:pt x="34038" y="29744"/>
                  </a:cubicBezTo>
                  <a:cubicBezTo>
                    <a:pt x="34036" y="29834"/>
                    <a:pt x="34031" y="29931"/>
                    <a:pt x="34074" y="30010"/>
                  </a:cubicBezTo>
                  <a:cubicBezTo>
                    <a:pt x="34136" y="30121"/>
                    <a:pt x="34263" y="30156"/>
                    <a:pt x="34385" y="30188"/>
                  </a:cubicBezTo>
                  <a:cubicBezTo>
                    <a:pt x="34486" y="30214"/>
                    <a:pt x="34588" y="30241"/>
                    <a:pt x="34653" y="30312"/>
                  </a:cubicBezTo>
                  <a:cubicBezTo>
                    <a:pt x="34704" y="30372"/>
                    <a:pt x="34721" y="30456"/>
                    <a:pt x="34738" y="30541"/>
                  </a:cubicBezTo>
                  <a:cubicBezTo>
                    <a:pt x="34756" y="30629"/>
                    <a:pt x="34773" y="30717"/>
                    <a:pt x="34828" y="30790"/>
                  </a:cubicBezTo>
                  <a:cubicBezTo>
                    <a:pt x="34869" y="30839"/>
                    <a:pt x="34925" y="30873"/>
                    <a:pt x="34976" y="30906"/>
                  </a:cubicBezTo>
                  <a:cubicBezTo>
                    <a:pt x="35036" y="30942"/>
                    <a:pt x="35092" y="30976"/>
                    <a:pt x="35124" y="31032"/>
                  </a:cubicBezTo>
                  <a:cubicBezTo>
                    <a:pt x="35150" y="31075"/>
                    <a:pt x="35158" y="31126"/>
                    <a:pt x="35165" y="31182"/>
                  </a:cubicBezTo>
                  <a:cubicBezTo>
                    <a:pt x="35169" y="31203"/>
                    <a:pt x="35173" y="31227"/>
                    <a:pt x="35178" y="31248"/>
                  </a:cubicBezTo>
                  <a:cubicBezTo>
                    <a:pt x="35203" y="31370"/>
                    <a:pt x="35270" y="31484"/>
                    <a:pt x="35330" y="31580"/>
                  </a:cubicBezTo>
                  <a:lnTo>
                    <a:pt x="35981" y="32660"/>
                  </a:lnTo>
                  <a:cubicBezTo>
                    <a:pt x="36100" y="32856"/>
                    <a:pt x="36218" y="32953"/>
                    <a:pt x="36343" y="32953"/>
                  </a:cubicBezTo>
                  <a:cubicBezTo>
                    <a:pt x="36360" y="32953"/>
                    <a:pt x="36377" y="32951"/>
                    <a:pt x="36395" y="32947"/>
                  </a:cubicBezTo>
                  <a:cubicBezTo>
                    <a:pt x="36521" y="32922"/>
                    <a:pt x="36587" y="32808"/>
                    <a:pt x="36652" y="32697"/>
                  </a:cubicBezTo>
                  <a:cubicBezTo>
                    <a:pt x="36667" y="32671"/>
                    <a:pt x="36684" y="32643"/>
                    <a:pt x="36701" y="32617"/>
                  </a:cubicBezTo>
                  <a:cubicBezTo>
                    <a:pt x="36750" y="32542"/>
                    <a:pt x="36849" y="32482"/>
                    <a:pt x="36926" y="32482"/>
                  </a:cubicBezTo>
                  <a:cubicBezTo>
                    <a:pt x="36962" y="32482"/>
                    <a:pt x="36990" y="32495"/>
                    <a:pt x="37009" y="32521"/>
                  </a:cubicBezTo>
                  <a:cubicBezTo>
                    <a:pt x="36990" y="32605"/>
                    <a:pt x="37003" y="32692"/>
                    <a:pt x="37050" y="32778"/>
                  </a:cubicBezTo>
                  <a:cubicBezTo>
                    <a:pt x="37112" y="32887"/>
                    <a:pt x="37228" y="32975"/>
                    <a:pt x="37350" y="33009"/>
                  </a:cubicBezTo>
                  <a:cubicBezTo>
                    <a:pt x="37404" y="33022"/>
                    <a:pt x="37459" y="33031"/>
                    <a:pt x="37519" y="33031"/>
                  </a:cubicBezTo>
                  <a:cubicBezTo>
                    <a:pt x="37686" y="33031"/>
                    <a:pt x="37854" y="32973"/>
                    <a:pt x="37980" y="32922"/>
                  </a:cubicBezTo>
                  <a:lnTo>
                    <a:pt x="37997" y="32915"/>
                  </a:lnTo>
                  <a:cubicBezTo>
                    <a:pt x="38138" y="32859"/>
                    <a:pt x="38299" y="32795"/>
                    <a:pt x="38443" y="32795"/>
                  </a:cubicBezTo>
                  <a:cubicBezTo>
                    <a:pt x="38516" y="32795"/>
                    <a:pt x="38580" y="32810"/>
                    <a:pt x="38636" y="32842"/>
                  </a:cubicBezTo>
                  <a:cubicBezTo>
                    <a:pt x="38760" y="32911"/>
                    <a:pt x="38822" y="33042"/>
                    <a:pt x="38888" y="33181"/>
                  </a:cubicBezTo>
                  <a:cubicBezTo>
                    <a:pt x="38950" y="33312"/>
                    <a:pt x="39017" y="33447"/>
                    <a:pt x="39139" y="33528"/>
                  </a:cubicBezTo>
                  <a:cubicBezTo>
                    <a:pt x="39180" y="33558"/>
                    <a:pt x="39229" y="33579"/>
                    <a:pt x="39274" y="33599"/>
                  </a:cubicBezTo>
                  <a:cubicBezTo>
                    <a:pt x="39343" y="33629"/>
                    <a:pt x="39405" y="33656"/>
                    <a:pt x="39450" y="33706"/>
                  </a:cubicBezTo>
                  <a:cubicBezTo>
                    <a:pt x="39488" y="33749"/>
                    <a:pt x="39510" y="33800"/>
                    <a:pt x="39531" y="33858"/>
                  </a:cubicBezTo>
                  <a:cubicBezTo>
                    <a:pt x="39548" y="33903"/>
                    <a:pt x="39568" y="33950"/>
                    <a:pt x="39595" y="33991"/>
                  </a:cubicBezTo>
                  <a:cubicBezTo>
                    <a:pt x="39713" y="34166"/>
                    <a:pt x="39927" y="34181"/>
                    <a:pt x="40118" y="34181"/>
                  </a:cubicBezTo>
                  <a:lnTo>
                    <a:pt x="40215" y="34181"/>
                  </a:lnTo>
                  <a:cubicBezTo>
                    <a:pt x="40247" y="34179"/>
                    <a:pt x="40279" y="34179"/>
                    <a:pt x="40311" y="34179"/>
                  </a:cubicBezTo>
                  <a:cubicBezTo>
                    <a:pt x="40375" y="34179"/>
                    <a:pt x="40459" y="34181"/>
                    <a:pt x="40536" y="34194"/>
                  </a:cubicBezTo>
                  <a:cubicBezTo>
                    <a:pt x="40718" y="34226"/>
                    <a:pt x="40883" y="34346"/>
                    <a:pt x="40990" y="34528"/>
                  </a:cubicBezTo>
                  <a:lnTo>
                    <a:pt x="40999" y="34543"/>
                  </a:lnTo>
                  <a:lnTo>
                    <a:pt x="41024" y="34541"/>
                  </a:lnTo>
                  <a:cubicBezTo>
                    <a:pt x="41027" y="34539"/>
                    <a:pt x="41029" y="34539"/>
                    <a:pt x="41033" y="34539"/>
                  </a:cubicBezTo>
                  <a:cubicBezTo>
                    <a:pt x="41091" y="34541"/>
                    <a:pt x="41134" y="34573"/>
                    <a:pt x="41174" y="34646"/>
                  </a:cubicBezTo>
                  <a:lnTo>
                    <a:pt x="41204" y="34702"/>
                  </a:lnTo>
                  <a:lnTo>
                    <a:pt x="41222" y="34642"/>
                  </a:lnTo>
                  <a:cubicBezTo>
                    <a:pt x="41226" y="34627"/>
                    <a:pt x="41230" y="34614"/>
                    <a:pt x="41232" y="34599"/>
                  </a:cubicBezTo>
                  <a:cubicBezTo>
                    <a:pt x="41237" y="34588"/>
                    <a:pt x="41239" y="34578"/>
                    <a:pt x="41241" y="34567"/>
                  </a:cubicBezTo>
                  <a:cubicBezTo>
                    <a:pt x="41708" y="34483"/>
                    <a:pt x="42134" y="34229"/>
                    <a:pt x="42509" y="34004"/>
                  </a:cubicBezTo>
                  <a:cubicBezTo>
                    <a:pt x="42648" y="33920"/>
                    <a:pt x="42779" y="33824"/>
                    <a:pt x="42792" y="33676"/>
                  </a:cubicBezTo>
                  <a:cubicBezTo>
                    <a:pt x="42794" y="33659"/>
                    <a:pt x="42794" y="33641"/>
                    <a:pt x="42792" y="33626"/>
                  </a:cubicBezTo>
                  <a:cubicBezTo>
                    <a:pt x="42792" y="33590"/>
                    <a:pt x="42792" y="33556"/>
                    <a:pt x="42809" y="33532"/>
                  </a:cubicBezTo>
                  <a:cubicBezTo>
                    <a:pt x="42824" y="33511"/>
                    <a:pt x="42846" y="33500"/>
                    <a:pt x="42878" y="33500"/>
                  </a:cubicBezTo>
                  <a:cubicBezTo>
                    <a:pt x="42914" y="33500"/>
                    <a:pt x="42959" y="33513"/>
                    <a:pt x="43002" y="33526"/>
                  </a:cubicBezTo>
                  <a:cubicBezTo>
                    <a:pt x="43028" y="33534"/>
                    <a:pt x="43053" y="33543"/>
                    <a:pt x="43079" y="33547"/>
                  </a:cubicBezTo>
                  <a:cubicBezTo>
                    <a:pt x="43100" y="33552"/>
                    <a:pt x="43122" y="33554"/>
                    <a:pt x="43143" y="33554"/>
                  </a:cubicBezTo>
                  <a:cubicBezTo>
                    <a:pt x="43295" y="33554"/>
                    <a:pt x="43422" y="33442"/>
                    <a:pt x="43544" y="33333"/>
                  </a:cubicBezTo>
                  <a:cubicBezTo>
                    <a:pt x="43619" y="33267"/>
                    <a:pt x="43696" y="33198"/>
                    <a:pt x="43782" y="33155"/>
                  </a:cubicBezTo>
                  <a:cubicBezTo>
                    <a:pt x="43859" y="33114"/>
                    <a:pt x="43947" y="33095"/>
                    <a:pt x="44050" y="33095"/>
                  </a:cubicBezTo>
                  <a:cubicBezTo>
                    <a:pt x="44191" y="33095"/>
                    <a:pt x="44343" y="33132"/>
                    <a:pt x="44489" y="33168"/>
                  </a:cubicBezTo>
                  <a:cubicBezTo>
                    <a:pt x="44637" y="33202"/>
                    <a:pt x="44789" y="33239"/>
                    <a:pt x="44934" y="33239"/>
                  </a:cubicBezTo>
                  <a:cubicBezTo>
                    <a:pt x="45044" y="33239"/>
                    <a:pt x="45138" y="33219"/>
                    <a:pt x="45222" y="33174"/>
                  </a:cubicBezTo>
                  <a:lnTo>
                    <a:pt x="45380" y="33721"/>
                  </a:lnTo>
                  <a:lnTo>
                    <a:pt x="45412" y="33697"/>
                  </a:lnTo>
                  <a:cubicBezTo>
                    <a:pt x="45440" y="33678"/>
                    <a:pt x="45472" y="33667"/>
                    <a:pt x="45507" y="33667"/>
                  </a:cubicBezTo>
                  <a:cubicBezTo>
                    <a:pt x="45588" y="33667"/>
                    <a:pt x="45678" y="33725"/>
                    <a:pt x="45774" y="33789"/>
                  </a:cubicBezTo>
                  <a:cubicBezTo>
                    <a:pt x="45854" y="33841"/>
                    <a:pt x="45935" y="33894"/>
                    <a:pt x="46019" y="33918"/>
                  </a:cubicBezTo>
                  <a:cubicBezTo>
                    <a:pt x="46061" y="33931"/>
                    <a:pt x="46106" y="33937"/>
                    <a:pt x="46162" y="33937"/>
                  </a:cubicBezTo>
                  <a:cubicBezTo>
                    <a:pt x="46199" y="33937"/>
                    <a:pt x="46235" y="33933"/>
                    <a:pt x="46274" y="33931"/>
                  </a:cubicBezTo>
                  <a:cubicBezTo>
                    <a:pt x="46297" y="33929"/>
                    <a:pt x="46321" y="33929"/>
                    <a:pt x="46346" y="33926"/>
                  </a:cubicBezTo>
                  <a:cubicBezTo>
                    <a:pt x="46359" y="33926"/>
                    <a:pt x="46372" y="33926"/>
                    <a:pt x="46385" y="33926"/>
                  </a:cubicBezTo>
                  <a:cubicBezTo>
                    <a:pt x="46505" y="33926"/>
                    <a:pt x="46629" y="33943"/>
                    <a:pt x="46751" y="33959"/>
                  </a:cubicBezTo>
                  <a:cubicBezTo>
                    <a:pt x="46874" y="33977"/>
                    <a:pt x="47003" y="33992"/>
                    <a:pt x="47125" y="33992"/>
                  </a:cubicBezTo>
                  <a:cubicBezTo>
                    <a:pt x="47192" y="33992"/>
                    <a:pt x="47257" y="33987"/>
                    <a:pt x="47317" y="33976"/>
                  </a:cubicBezTo>
                  <a:cubicBezTo>
                    <a:pt x="47518" y="33935"/>
                    <a:pt x="47707" y="33764"/>
                    <a:pt x="47767" y="33566"/>
                  </a:cubicBezTo>
                  <a:cubicBezTo>
                    <a:pt x="47808" y="33436"/>
                    <a:pt x="47782" y="33314"/>
                    <a:pt x="47694" y="33226"/>
                  </a:cubicBezTo>
                  <a:cubicBezTo>
                    <a:pt x="47668" y="33200"/>
                    <a:pt x="47636" y="33177"/>
                    <a:pt x="47606" y="33155"/>
                  </a:cubicBezTo>
                  <a:cubicBezTo>
                    <a:pt x="47563" y="33123"/>
                    <a:pt x="47520" y="33093"/>
                    <a:pt x="47495" y="33050"/>
                  </a:cubicBezTo>
                  <a:cubicBezTo>
                    <a:pt x="47460" y="32990"/>
                    <a:pt x="47467" y="32911"/>
                    <a:pt x="47473" y="32857"/>
                  </a:cubicBezTo>
                  <a:cubicBezTo>
                    <a:pt x="47540" y="32377"/>
                    <a:pt x="47940" y="32015"/>
                    <a:pt x="48350" y="31688"/>
                  </a:cubicBezTo>
                  <a:cubicBezTo>
                    <a:pt x="48979" y="32024"/>
                    <a:pt x="49693" y="32403"/>
                    <a:pt x="50464" y="32422"/>
                  </a:cubicBezTo>
                  <a:lnTo>
                    <a:pt x="50584" y="33264"/>
                  </a:lnTo>
                  <a:lnTo>
                    <a:pt x="50614" y="33256"/>
                  </a:lnTo>
                  <a:cubicBezTo>
                    <a:pt x="50626" y="33253"/>
                    <a:pt x="50638" y="33252"/>
                    <a:pt x="50650" y="33252"/>
                  </a:cubicBezTo>
                  <a:cubicBezTo>
                    <a:pt x="50703" y="33252"/>
                    <a:pt x="50758" y="33277"/>
                    <a:pt x="50798" y="33322"/>
                  </a:cubicBezTo>
                  <a:cubicBezTo>
                    <a:pt x="50835" y="33361"/>
                    <a:pt x="50852" y="33412"/>
                    <a:pt x="50846" y="33459"/>
                  </a:cubicBezTo>
                  <a:lnTo>
                    <a:pt x="50843" y="33492"/>
                  </a:lnTo>
                  <a:lnTo>
                    <a:pt x="50876" y="33489"/>
                  </a:lnTo>
                  <a:cubicBezTo>
                    <a:pt x="50884" y="33489"/>
                    <a:pt x="50893" y="33488"/>
                    <a:pt x="50902" y="33488"/>
                  </a:cubicBezTo>
                  <a:cubicBezTo>
                    <a:pt x="51027" y="33488"/>
                    <a:pt x="51145" y="33570"/>
                    <a:pt x="51255" y="33650"/>
                  </a:cubicBezTo>
                  <a:cubicBezTo>
                    <a:pt x="51278" y="33667"/>
                    <a:pt x="51302" y="33684"/>
                    <a:pt x="51325" y="33699"/>
                  </a:cubicBezTo>
                  <a:cubicBezTo>
                    <a:pt x="51428" y="33770"/>
                    <a:pt x="51544" y="33809"/>
                    <a:pt x="51643" y="33809"/>
                  </a:cubicBezTo>
                  <a:cubicBezTo>
                    <a:pt x="51724" y="33809"/>
                    <a:pt x="51793" y="33781"/>
                    <a:pt x="51842" y="33727"/>
                  </a:cubicBezTo>
                  <a:cubicBezTo>
                    <a:pt x="51870" y="33697"/>
                    <a:pt x="51887" y="33663"/>
                    <a:pt x="51904" y="33629"/>
                  </a:cubicBezTo>
                  <a:cubicBezTo>
                    <a:pt x="51915" y="33609"/>
                    <a:pt x="51925" y="33588"/>
                    <a:pt x="51938" y="33569"/>
                  </a:cubicBezTo>
                  <a:cubicBezTo>
                    <a:pt x="52013" y="33457"/>
                    <a:pt x="52157" y="33397"/>
                    <a:pt x="52390" y="33380"/>
                  </a:cubicBezTo>
                  <a:cubicBezTo>
                    <a:pt x="52457" y="33376"/>
                    <a:pt x="52525" y="33372"/>
                    <a:pt x="52592" y="33372"/>
                  </a:cubicBezTo>
                  <a:cubicBezTo>
                    <a:pt x="53339" y="33372"/>
                    <a:pt x="54076" y="33665"/>
                    <a:pt x="54614" y="34175"/>
                  </a:cubicBezTo>
                  <a:lnTo>
                    <a:pt x="54634" y="34194"/>
                  </a:lnTo>
                  <a:cubicBezTo>
                    <a:pt x="54711" y="34267"/>
                    <a:pt x="54790" y="34342"/>
                    <a:pt x="54893" y="34372"/>
                  </a:cubicBezTo>
                  <a:cubicBezTo>
                    <a:pt x="54931" y="34384"/>
                    <a:pt x="54975" y="34388"/>
                    <a:pt x="55021" y="34388"/>
                  </a:cubicBezTo>
                  <a:cubicBezTo>
                    <a:pt x="55067" y="34388"/>
                    <a:pt x="55116" y="34384"/>
                    <a:pt x="55163" y="34378"/>
                  </a:cubicBezTo>
                  <a:cubicBezTo>
                    <a:pt x="55210" y="34372"/>
                    <a:pt x="55257" y="34366"/>
                    <a:pt x="55304" y="34366"/>
                  </a:cubicBezTo>
                  <a:lnTo>
                    <a:pt x="55315" y="34368"/>
                  </a:lnTo>
                  <a:cubicBezTo>
                    <a:pt x="55467" y="34370"/>
                    <a:pt x="55617" y="34438"/>
                    <a:pt x="55763" y="34507"/>
                  </a:cubicBezTo>
                  <a:cubicBezTo>
                    <a:pt x="55908" y="34573"/>
                    <a:pt x="56060" y="34642"/>
                    <a:pt x="56210" y="34642"/>
                  </a:cubicBezTo>
                  <a:cubicBezTo>
                    <a:pt x="56270" y="34642"/>
                    <a:pt x="56326" y="34631"/>
                    <a:pt x="56380" y="34610"/>
                  </a:cubicBezTo>
                  <a:cubicBezTo>
                    <a:pt x="56442" y="34584"/>
                    <a:pt x="56495" y="34546"/>
                    <a:pt x="56547" y="34507"/>
                  </a:cubicBezTo>
                  <a:cubicBezTo>
                    <a:pt x="56596" y="34471"/>
                    <a:pt x="56643" y="34436"/>
                    <a:pt x="56697" y="34413"/>
                  </a:cubicBezTo>
                  <a:cubicBezTo>
                    <a:pt x="56774" y="34381"/>
                    <a:pt x="56860" y="34372"/>
                    <a:pt x="56962" y="34372"/>
                  </a:cubicBezTo>
                  <a:lnTo>
                    <a:pt x="57074" y="34374"/>
                  </a:lnTo>
                  <a:cubicBezTo>
                    <a:pt x="57095" y="34374"/>
                    <a:pt x="57117" y="34374"/>
                    <a:pt x="57138" y="34372"/>
                  </a:cubicBezTo>
                  <a:cubicBezTo>
                    <a:pt x="57511" y="34359"/>
                    <a:pt x="57843" y="34171"/>
                    <a:pt x="58166" y="33991"/>
                  </a:cubicBezTo>
                  <a:cubicBezTo>
                    <a:pt x="58246" y="33946"/>
                    <a:pt x="58327" y="33901"/>
                    <a:pt x="58406" y="33860"/>
                  </a:cubicBezTo>
                  <a:cubicBezTo>
                    <a:pt x="58612" y="33751"/>
                    <a:pt x="58921" y="33622"/>
                    <a:pt x="59225" y="33622"/>
                  </a:cubicBezTo>
                  <a:cubicBezTo>
                    <a:pt x="59396" y="33622"/>
                    <a:pt x="59551" y="33665"/>
                    <a:pt x="59681" y="33749"/>
                  </a:cubicBezTo>
                  <a:cubicBezTo>
                    <a:pt x="59707" y="33764"/>
                    <a:pt x="59730" y="33783"/>
                    <a:pt x="59756" y="33800"/>
                  </a:cubicBezTo>
                  <a:cubicBezTo>
                    <a:pt x="59814" y="33843"/>
                    <a:pt x="59876" y="33888"/>
                    <a:pt x="59949" y="33909"/>
                  </a:cubicBezTo>
                  <a:cubicBezTo>
                    <a:pt x="60011" y="33929"/>
                    <a:pt x="60078" y="33929"/>
                    <a:pt x="60142" y="33931"/>
                  </a:cubicBezTo>
                  <a:cubicBezTo>
                    <a:pt x="60210" y="33931"/>
                    <a:pt x="60275" y="33931"/>
                    <a:pt x="60335" y="33954"/>
                  </a:cubicBezTo>
                  <a:cubicBezTo>
                    <a:pt x="60440" y="33995"/>
                    <a:pt x="60506" y="34094"/>
                    <a:pt x="60560" y="34188"/>
                  </a:cubicBezTo>
                  <a:lnTo>
                    <a:pt x="60568" y="34205"/>
                  </a:lnTo>
                  <a:lnTo>
                    <a:pt x="60587" y="34201"/>
                  </a:lnTo>
                  <a:cubicBezTo>
                    <a:pt x="60630" y="34191"/>
                    <a:pt x="60679" y="34187"/>
                    <a:pt x="60731" y="34187"/>
                  </a:cubicBezTo>
                  <a:cubicBezTo>
                    <a:pt x="60794" y="34187"/>
                    <a:pt x="60861" y="34193"/>
                    <a:pt x="60926" y="34199"/>
                  </a:cubicBezTo>
                  <a:cubicBezTo>
                    <a:pt x="60967" y="34203"/>
                    <a:pt x="61007" y="34207"/>
                    <a:pt x="61046" y="34209"/>
                  </a:cubicBezTo>
                  <a:cubicBezTo>
                    <a:pt x="61078" y="34211"/>
                    <a:pt x="61109" y="34212"/>
                    <a:pt x="61141" y="34212"/>
                  </a:cubicBezTo>
                  <a:cubicBezTo>
                    <a:pt x="61467" y="34212"/>
                    <a:pt x="61791" y="34102"/>
                    <a:pt x="62047" y="33905"/>
                  </a:cubicBezTo>
                  <a:cubicBezTo>
                    <a:pt x="62417" y="33618"/>
                    <a:pt x="62670" y="33140"/>
                    <a:pt x="62796" y="32485"/>
                  </a:cubicBezTo>
                  <a:lnTo>
                    <a:pt x="62801" y="32463"/>
                  </a:lnTo>
                  <a:cubicBezTo>
                    <a:pt x="62820" y="32365"/>
                    <a:pt x="62839" y="32264"/>
                    <a:pt x="62891" y="32180"/>
                  </a:cubicBezTo>
                  <a:cubicBezTo>
                    <a:pt x="62929" y="32122"/>
                    <a:pt x="62981" y="32075"/>
                    <a:pt x="63036" y="32026"/>
                  </a:cubicBezTo>
                  <a:cubicBezTo>
                    <a:pt x="63079" y="31987"/>
                    <a:pt x="63124" y="31949"/>
                    <a:pt x="63161" y="31902"/>
                  </a:cubicBezTo>
                  <a:cubicBezTo>
                    <a:pt x="63257" y="31782"/>
                    <a:pt x="63291" y="31617"/>
                    <a:pt x="63257" y="31452"/>
                  </a:cubicBezTo>
                  <a:cubicBezTo>
                    <a:pt x="63221" y="31289"/>
                    <a:pt x="63126" y="31154"/>
                    <a:pt x="62993" y="31083"/>
                  </a:cubicBezTo>
                  <a:cubicBezTo>
                    <a:pt x="62912" y="30927"/>
                    <a:pt x="62970" y="30698"/>
                    <a:pt x="63116" y="30599"/>
                  </a:cubicBezTo>
                  <a:cubicBezTo>
                    <a:pt x="63274" y="30488"/>
                    <a:pt x="63486" y="30466"/>
                    <a:pt x="63656" y="30447"/>
                  </a:cubicBezTo>
                  <a:cubicBezTo>
                    <a:pt x="63983" y="30413"/>
                    <a:pt x="64333" y="30381"/>
                    <a:pt x="64680" y="30381"/>
                  </a:cubicBezTo>
                  <a:cubicBezTo>
                    <a:pt x="64956" y="30381"/>
                    <a:pt x="65202" y="30402"/>
                    <a:pt x="65432" y="30445"/>
                  </a:cubicBezTo>
                  <a:cubicBezTo>
                    <a:pt x="66077" y="30567"/>
                    <a:pt x="66610" y="30895"/>
                    <a:pt x="66899" y="31343"/>
                  </a:cubicBezTo>
                  <a:cubicBezTo>
                    <a:pt x="66972" y="31456"/>
                    <a:pt x="67030" y="31578"/>
                    <a:pt x="67088" y="31698"/>
                  </a:cubicBezTo>
                  <a:cubicBezTo>
                    <a:pt x="67152" y="31829"/>
                    <a:pt x="67218" y="31966"/>
                    <a:pt x="67304" y="32090"/>
                  </a:cubicBezTo>
                  <a:cubicBezTo>
                    <a:pt x="67321" y="32116"/>
                    <a:pt x="67338" y="32140"/>
                    <a:pt x="67356" y="32165"/>
                  </a:cubicBezTo>
                  <a:cubicBezTo>
                    <a:pt x="67409" y="32238"/>
                    <a:pt x="67458" y="32307"/>
                    <a:pt x="67488" y="32386"/>
                  </a:cubicBezTo>
                  <a:cubicBezTo>
                    <a:pt x="67512" y="32446"/>
                    <a:pt x="67523" y="32512"/>
                    <a:pt x="67533" y="32579"/>
                  </a:cubicBezTo>
                  <a:lnTo>
                    <a:pt x="67540" y="32613"/>
                  </a:lnTo>
                  <a:cubicBezTo>
                    <a:pt x="67606" y="32992"/>
                    <a:pt x="67748" y="33365"/>
                    <a:pt x="67947" y="33693"/>
                  </a:cubicBezTo>
                  <a:lnTo>
                    <a:pt x="67964" y="33721"/>
                  </a:lnTo>
                  <a:cubicBezTo>
                    <a:pt x="68005" y="33785"/>
                    <a:pt x="68043" y="33849"/>
                    <a:pt x="68065" y="33920"/>
                  </a:cubicBezTo>
                  <a:cubicBezTo>
                    <a:pt x="68073" y="33948"/>
                    <a:pt x="68080" y="33978"/>
                    <a:pt x="68086" y="34006"/>
                  </a:cubicBezTo>
                  <a:cubicBezTo>
                    <a:pt x="68101" y="34074"/>
                    <a:pt x="68114" y="34145"/>
                    <a:pt x="68161" y="34201"/>
                  </a:cubicBezTo>
                  <a:cubicBezTo>
                    <a:pt x="68206" y="34256"/>
                    <a:pt x="68275" y="34286"/>
                    <a:pt x="68330" y="34312"/>
                  </a:cubicBezTo>
                  <a:lnTo>
                    <a:pt x="69001" y="34601"/>
                  </a:lnTo>
                  <a:cubicBezTo>
                    <a:pt x="69286" y="34728"/>
                    <a:pt x="69612" y="34869"/>
                    <a:pt x="69837" y="35113"/>
                  </a:cubicBezTo>
                  <a:cubicBezTo>
                    <a:pt x="69922" y="35205"/>
                    <a:pt x="69995" y="35317"/>
                    <a:pt x="70066" y="35422"/>
                  </a:cubicBezTo>
                  <a:cubicBezTo>
                    <a:pt x="70199" y="35621"/>
                    <a:pt x="70336" y="35825"/>
                    <a:pt x="70554" y="35928"/>
                  </a:cubicBezTo>
                  <a:cubicBezTo>
                    <a:pt x="70657" y="35977"/>
                    <a:pt x="70775" y="36000"/>
                    <a:pt x="70910" y="36000"/>
                  </a:cubicBezTo>
                  <a:cubicBezTo>
                    <a:pt x="71015" y="36000"/>
                    <a:pt x="71131" y="35985"/>
                    <a:pt x="71272" y="35955"/>
                  </a:cubicBezTo>
                  <a:cubicBezTo>
                    <a:pt x="71638" y="35880"/>
                    <a:pt x="71992" y="35754"/>
                    <a:pt x="72324" y="35583"/>
                  </a:cubicBezTo>
                  <a:lnTo>
                    <a:pt x="72333" y="35578"/>
                  </a:lnTo>
                  <a:cubicBezTo>
                    <a:pt x="72399" y="35544"/>
                    <a:pt x="72470" y="35508"/>
                    <a:pt x="72543" y="35508"/>
                  </a:cubicBezTo>
                  <a:cubicBezTo>
                    <a:pt x="72690" y="35508"/>
                    <a:pt x="72798" y="35660"/>
                    <a:pt x="72813" y="35799"/>
                  </a:cubicBezTo>
                  <a:cubicBezTo>
                    <a:pt x="72830" y="35955"/>
                    <a:pt x="72768" y="36110"/>
                    <a:pt x="72712" y="36247"/>
                  </a:cubicBezTo>
                  <a:lnTo>
                    <a:pt x="72279" y="37327"/>
                  </a:lnTo>
                  <a:cubicBezTo>
                    <a:pt x="72099" y="37776"/>
                    <a:pt x="71855" y="38244"/>
                    <a:pt x="71413" y="38304"/>
                  </a:cubicBezTo>
                  <a:cubicBezTo>
                    <a:pt x="71378" y="38308"/>
                    <a:pt x="71338" y="38309"/>
                    <a:pt x="71296" y="38309"/>
                  </a:cubicBezTo>
                  <a:cubicBezTo>
                    <a:pt x="71253" y="38309"/>
                    <a:pt x="71209" y="38308"/>
                    <a:pt x="71165" y="38306"/>
                  </a:cubicBezTo>
                  <a:cubicBezTo>
                    <a:pt x="71120" y="38304"/>
                    <a:pt x="71075" y="38301"/>
                    <a:pt x="71030" y="38301"/>
                  </a:cubicBezTo>
                  <a:cubicBezTo>
                    <a:pt x="70938" y="38301"/>
                    <a:pt x="70865" y="38312"/>
                    <a:pt x="70801" y="38334"/>
                  </a:cubicBezTo>
                  <a:cubicBezTo>
                    <a:pt x="70719" y="38363"/>
                    <a:pt x="70638" y="38415"/>
                    <a:pt x="70563" y="38492"/>
                  </a:cubicBezTo>
                  <a:cubicBezTo>
                    <a:pt x="70327" y="38723"/>
                    <a:pt x="70207" y="39090"/>
                    <a:pt x="70229" y="39495"/>
                  </a:cubicBezTo>
                  <a:cubicBezTo>
                    <a:pt x="70246" y="39773"/>
                    <a:pt x="70321" y="40035"/>
                    <a:pt x="70391" y="40255"/>
                  </a:cubicBezTo>
                  <a:lnTo>
                    <a:pt x="70402" y="40290"/>
                  </a:lnTo>
                  <a:lnTo>
                    <a:pt x="70432" y="40270"/>
                  </a:lnTo>
                  <a:cubicBezTo>
                    <a:pt x="70501" y="40225"/>
                    <a:pt x="70565" y="40191"/>
                    <a:pt x="70625" y="40167"/>
                  </a:cubicBezTo>
                  <a:cubicBezTo>
                    <a:pt x="70741" y="40125"/>
                    <a:pt x="70865" y="40103"/>
                    <a:pt x="70994" y="40103"/>
                  </a:cubicBezTo>
                  <a:cubicBezTo>
                    <a:pt x="71251" y="40103"/>
                    <a:pt x="71506" y="40195"/>
                    <a:pt x="71692" y="40354"/>
                  </a:cubicBezTo>
                  <a:cubicBezTo>
                    <a:pt x="71707" y="40367"/>
                    <a:pt x="71722" y="40380"/>
                    <a:pt x="71735" y="40392"/>
                  </a:cubicBezTo>
                  <a:cubicBezTo>
                    <a:pt x="71782" y="40433"/>
                    <a:pt x="71829" y="40476"/>
                    <a:pt x="71887" y="40506"/>
                  </a:cubicBezTo>
                  <a:cubicBezTo>
                    <a:pt x="71941" y="40532"/>
                    <a:pt x="71996" y="40547"/>
                    <a:pt x="72056" y="40547"/>
                  </a:cubicBezTo>
                  <a:cubicBezTo>
                    <a:pt x="72230" y="40547"/>
                    <a:pt x="72431" y="40429"/>
                    <a:pt x="72566" y="40247"/>
                  </a:cubicBezTo>
                  <a:cubicBezTo>
                    <a:pt x="72622" y="40172"/>
                    <a:pt x="72671" y="40090"/>
                    <a:pt x="72718" y="40011"/>
                  </a:cubicBezTo>
                  <a:cubicBezTo>
                    <a:pt x="72800" y="39872"/>
                    <a:pt x="72879" y="39741"/>
                    <a:pt x="72995" y="39638"/>
                  </a:cubicBezTo>
                  <a:cubicBezTo>
                    <a:pt x="73072" y="39572"/>
                    <a:pt x="73166" y="39520"/>
                    <a:pt x="73256" y="39471"/>
                  </a:cubicBezTo>
                  <a:cubicBezTo>
                    <a:pt x="73303" y="39445"/>
                    <a:pt x="73350" y="39420"/>
                    <a:pt x="73395" y="39392"/>
                  </a:cubicBezTo>
                  <a:cubicBezTo>
                    <a:pt x="73509" y="39323"/>
                    <a:pt x="73618" y="39233"/>
                    <a:pt x="73734" y="39120"/>
                  </a:cubicBezTo>
                  <a:cubicBezTo>
                    <a:pt x="73929" y="38929"/>
                    <a:pt x="74096" y="38711"/>
                    <a:pt x="74257" y="38498"/>
                  </a:cubicBezTo>
                  <a:lnTo>
                    <a:pt x="75266" y="37172"/>
                  </a:lnTo>
                  <a:cubicBezTo>
                    <a:pt x="75371" y="37033"/>
                    <a:pt x="75503" y="36859"/>
                    <a:pt x="75525" y="36658"/>
                  </a:cubicBezTo>
                  <a:cubicBezTo>
                    <a:pt x="75529" y="36613"/>
                    <a:pt x="75529" y="36566"/>
                    <a:pt x="75529" y="36521"/>
                  </a:cubicBezTo>
                  <a:cubicBezTo>
                    <a:pt x="75529" y="36412"/>
                    <a:pt x="75529" y="36311"/>
                    <a:pt x="75591" y="36238"/>
                  </a:cubicBezTo>
                  <a:cubicBezTo>
                    <a:pt x="75636" y="36187"/>
                    <a:pt x="75703" y="36163"/>
                    <a:pt x="75773" y="36137"/>
                  </a:cubicBezTo>
                  <a:cubicBezTo>
                    <a:pt x="75833" y="36114"/>
                    <a:pt x="75898" y="36092"/>
                    <a:pt x="75949" y="36050"/>
                  </a:cubicBezTo>
                  <a:cubicBezTo>
                    <a:pt x="76035" y="35979"/>
                    <a:pt x="76069" y="35870"/>
                    <a:pt x="76101" y="35767"/>
                  </a:cubicBezTo>
                  <a:cubicBezTo>
                    <a:pt x="76133" y="35662"/>
                    <a:pt x="76163" y="35563"/>
                    <a:pt x="76243" y="35505"/>
                  </a:cubicBezTo>
                  <a:cubicBezTo>
                    <a:pt x="76285" y="35471"/>
                    <a:pt x="76339" y="35454"/>
                    <a:pt x="76397" y="35437"/>
                  </a:cubicBezTo>
                  <a:cubicBezTo>
                    <a:pt x="76444" y="35422"/>
                    <a:pt x="76491" y="35407"/>
                    <a:pt x="76536" y="35381"/>
                  </a:cubicBezTo>
                  <a:cubicBezTo>
                    <a:pt x="76708" y="35283"/>
                    <a:pt x="76757" y="35066"/>
                    <a:pt x="76783" y="34869"/>
                  </a:cubicBezTo>
                  <a:cubicBezTo>
                    <a:pt x="76888" y="34051"/>
                    <a:pt x="76913" y="33222"/>
                    <a:pt x="76855" y="32399"/>
                  </a:cubicBezTo>
                  <a:cubicBezTo>
                    <a:pt x="76980" y="32388"/>
                    <a:pt x="77085" y="32275"/>
                    <a:pt x="77164" y="32060"/>
                  </a:cubicBezTo>
                  <a:cubicBezTo>
                    <a:pt x="77273" y="31771"/>
                    <a:pt x="77395" y="31441"/>
                    <a:pt x="77355" y="31109"/>
                  </a:cubicBezTo>
                  <a:cubicBezTo>
                    <a:pt x="77329" y="30901"/>
                    <a:pt x="77245" y="30713"/>
                    <a:pt x="77153" y="30522"/>
                  </a:cubicBezTo>
                  <a:cubicBezTo>
                    <a:pt x="77072" y="30351"/>
                    <a:pt x="76926" y="30169"/>
                    <a:pt x="76759" y="30169"/>
                  </a:cubicBezTo>
                  <a:cubicBezTo>
                    <a:pt x="76740" y="30169"/>
                    <a:pt x="76720" y="30171"/>
                    <a:pt x="76701" y="30175"/>
                  </a:cubicBezTo>
                  <a:cubicBezTo>
                    <a:pt x="76716" y="29961"/>
                    <a:pt x="76562" y="29764"/>
                    <a:pt x="76390" y="29674"/>
                  </a:cubicBezTo>
                  <a:cubicBezTo>
                    <a:pt x="76266" y="29608"/>
                    <a:pt x="76123" y="29575"/>
                    <a:pt x="75943" y="29575"/>
                  </a:cubicBezTo>
                  <a:cubicBezTo>
                    <a:pt x="75884" y="29575"/>
                    <a:pt x="75822" y="29579"/>
                    <a:pt x="75754" y="29586"/>
                  </a:cubicBezTo>
                  <a:lnTo>
                    <a:pt x="75733" y="29588"/>
                  </a:lnTo>
                  <a:lnTo>
                    <a:pt x="75731" y="29609"/>
                  </a:lnTo>
                  <a:cubicBezTo>
                    <a:pt x="75703" y="29854"/>
                    <a:pt x="75488" y="30068"/>
                    <a:pt x="75242" y="30091"/>
                  </a:cubicBezTo>
                  <a:lnTo>
                    <a:pt x="75212" y="30096"/>
                  </a:lnTo>
                  <a:lnTo>
                    <a:pt x="75221" y="30126"/>
                  </a:lnTo>
                  <a:cubicBezTo>
                    <a:pt x="75246" y="30235"/>
                    <a:pt x="75259" y="30378"/>
                    <a:pt x="75167" y="30426"/>
                  </a:cubicBezTo>
                  <a:cubicBezTo>
                    <a:pt x="75150" y="30435"/>
                    <a:pt x="75133" y="30439"/>
                    <a:pt x="75116" y="30439"/>
                  </a:cubicBezTo>
                  <a:cubicBezTo>
                    <a:pt x="75085" y="30439"/>
                    <a:pt x="75056" y="30424"/>
                    <a:pt x="75030" y="30393"/>
                  </a:cubicBezTo>
                  <a:cubicBezTo>
                    <a:pt x="74968" y="30323"/>
                    <a:pt x="74931" y="30190"/>
                    <a:pt x="74944" y="30081"/>
                  </a:cubicBezTo>
                  <a:cubicBezTo>
                    <a:pt x="74953" y="30010"/>
                    <a:pt x="74972" y="29772"/>
                    <a:pt x="74871" y="29656"/>
                  </a:cubicBezTo>
                  <a:cubicBezTo>
                    <a:pt x="74835" y="29616"/>
                    <a:pt x="74790" y="29594"/>
                    <a:pt x="74730" y="29592"/>
                  </a:cubicBezTo>
                  <a:cubicBezTo>
                    <a:pt x="74670" y="29592"/>
                    <a:pt x="74619" y="29618"/>
                    <a:pt x="74584" y="29667"/>
                  </a:cubicBezTo>
                  <a:cubicBezTo>
                    <a:pt x="74514" y="29766"/>
                    <a:pt x="74516" y="29946"/>
                    <a:pt x="74554" y="30083"/>
                  </a:cubicBezTo>
                  <a:cubicBezTo>
                    <a:pt x="74541" y="30085"/>
                    <a:pt x="74527" y="30087"/>
                    <a:pt x="74513" y="30087"/>
                  </a:cubicBezTo>
                  <a:cubicBezTo>
                    <a:pt x="74375" y="30087"/>
                    <a:pt x="74231" y="29964"/>
                    <a:pt x="74186" y="29809"/>
                  </a:cubicBezTo>
                  <a:cubicBezTo>
                    <a:pt x="74132" y="29626"/>
                    <a:pt x="74184" y="29429"/>
                    <a:pt x="74227" y="29256"/>
                  </a:cubicBezTo>
                  <a:lnTo>
                    <a:pt x="74237" y="29217"/>
                  </a:lnTo>
                  <a:lnTo>
                    <a:pt x="74197" y="29224"/>
                  </a:lnTo>
                  <a:cubicBezTo>
                    <a:pt x="74100" y="29239"/>
                    <a:pt x="73991" y="29256"/>
                    <a:pt x="73884" y="29256"/>
                  </a:cubicBezTo>
                  <a:cubicBezTo>
                    <a:pt x="73804" y="29256"/>
                    <a:pt x="73736" y="29247"/>
                    <a:pt x="73674" y="29228"/>
                  </a:cubicBezTo>
                  <a:cubicBezTo>
                    <a:pt x="73522" y="29181"/>
                    <a:pt x="73365" y="29037"/>
                    <a:pt x="73380" y="28864"/>
                  </a:cubicBezTo>
                  <a:cubicBezTo>
                    <a:pt x="73393" y="28712"/>
                    <a:pt x="73526" y="28598"/>
                    <a:pt x="73667" y="28500"/>
                  </a:cubicBezTo>
                  <a:lnTo>
                    <a:pt x="73753" y="28437"/>
                  </a:lnTo>
                  <a:cubicBezTo>
                    <a:pt x="74124" y="28180"/>
                    <a:pt x="74505" y="27913"/>
                    <a:pt x="74644" y="27488"/>
                  </a:cubicBezTo>
                  <a:cubicBezTo>
                    <a:pt x="74664" y="27428"/>
                    <a:pt x="74679" y="27364"/>
                    <a:pt x="74691" y="27302"/>
                  </a:cubicBezTo>
                  <a:cubicBezTo>
                    <a:pt x="74721" y="27171"/>
                    <a:pt x="74749" y="27049"/>
                    <a:pt x="74824" y="26948"/>
                  </a:cubicBezTo>
                  <a:cubicBezTo>
                    <a:pt x="74899" y="26846"/>
                    <a:pt x="75011" y="26781"/>
                    <a:pt x="75131" y="26715"/>
                  </a:cubicBezTo>
                  <a:cubicBezTo>
                    <a:pt x="75234" y="26657"/>
                    <a:pt x="75341" y="26597"/>
                    <a:pt x="75422" y="26507"/>
                  </a:cubicBezTo>
                  <a:cubicBezTo>
                    <a:pt x="75501" y="26419"/>
                    <a:pt x="75553" y="26308"/>
                    <a:pt x="75602" y="26201"/>
                  </a:cubicBezTo>
                  <a:cubicBezTo>
                    <a:pt x="75662" y="26068"/>
                    <a:pt x="75718" y="25944"/>
                    <a:pt x="75825" y="25860"/>
                  </a:cubicBezTo>
                  <a:cubicBezTo>
                    <a:pt x="75917" y="25787"/>
                    <a:pt x="76041" y="25755"/>
                    <a:pt x="76161" y="25725"/>
                  </a:cubicBezTo>
                  <a:cubicBezTo>
                    <a:pt x="76298" y="25691"/>
                    <a:pt x="76440" y="25654"/>
                    <a:pt x="76543" y="25554"/>
                  </a:cubicBezTo>
                  <a:cubicBezTo>
                    <a:pt x="76618" y="25483"/>
                    <a:pt x="76660" y="25391"/>
                    <a:pt x="76703" y="25303"/>
                  </a:cubicBezTo>
                  <a:cubicBezTo>
                    <a:pt x="76729" y="25249"/>
                    <a:pt x="76755" y="25196"/>
                    <a:pt x="76785" y="25147"/>
                  </a:cubicBezTo>
                  <a:cubicBezTo>
                    <a:pt x="76898" y="24973"/>
                    <a:pt x="77091" y="24866"/>
                    <a:pt x="77277" y="24761"/>
                  </a:cubicBezTo>
                  <a:cubicBezTo>
                    <a:pt x="77466" y="24656"/>
                    <a:pt x="77661" y="24547"/>
                    <a:pt x="77783" y="24367"/>
                  </a:cubicBezTo>
                  <a:cubicBezTo>
                    <a:pt x="77809" y="24326"/>
                    <a:pt x="77832" y="24281"/>
                    <a:pt x="77856" y="24238"/>
                  </a:cubicBezTo>
                  <a:cubicBezTo>
                    <a:pt x="77907" y="24140"/>
                    <a:pt x="77957" y="24047"/>
                    <a:pt x="78044" y="23996"/>
                  </a:cubicBezTo>
                  <a:cubicBezTo>
                    <a:pt x="78115" y="23955"/>
                    <a:pt x="78201" y="23949"/>
                    <a:pt x="78267" y="23949"/>
                  </a:cubicBezTo>
                  <a:cubicBezTo>
                    <a:pt x="78295" y="23949"/>
                    <a:pt x="78323" y="23951"/>
                    <a:pt x="78351" y="23951"/>
                  </a:cubicBezTo>
                  <a:cubicBezTo>
                    <a:pt x="78559" y="23960"/>
                    <a:pt x="78758" y="23970"/>
                    <a:pt x="78955" y="23979"/>
                  </a:cubicBezTo>
                  <a:cubicBezTo>
                    <a:pt x="79156" y="23987"/>
                    <a:pt x="79356" y="23996"/>
                    <a:pt x="79563" y="24005"/>
                  </a:cubicBezTo>
                  <a:lnTo>
                    <a:pt x="79568" y="24005"/>
                  </a:lnTo>
                  <a:lnTo>
                    <a:pt x="79572" y="24002"/>
                  </a:lnTo>
                  <a:cubicBezTo>
                    <a:pt x="79615" y="23990"/>
                    <a:pt x="79660" y="23981"/>
                    <a:pt x="79705" y="23981"/>
                  </a:cubicBezTo>
                  <a:cubicBezTo>
                    <a:pt x="79883" y="23981"/>
                    <a:pt x="80063" y="24101"/>
                    <a:pt x="80236" y="24215"/>
                  </a:cubicBezTo>
                  <a:cubicBezTo>
                    <a:pt x="80315" y="24268"/>
                    <a:pt x="80397" y="24322"/>
                    <a:pt x="80480" y="24365"/>
                  </a:cubicBezTo>
                  <a:cubicBezTo>
                    <a:pt x="80598" y="24426"/>
                    <a:pt x="80718" y="24458"/>
                    <a:pt x="80828" y="24458"/>
                  </a:cubicBezTo>
                  <a:cubicBezTo>
                    <a:pt x="80870" y="24458"/>
                    <a:pt x="80911" y="24453"/>
                    <a:pt x="80950" y="24444"/>
                  </a:cubicBezTo>
                  <a:cubicBezTo>
                    <a:pt x="81117" y="24401"/>
                    <a:pt x="81243" y="24260"/>
                    <a:pt x="81252" y="24107"/>
                  </a:cubicBezTo>
                  <a:cubicBezTo>
                    <a:pt x="81346" y="24071"/>
                    <a:pt x="81449" y="24054"/>
                    <a:pt x="81556" y="24054"/>
                  </a:cubicBezTo>
                  <a:cubicBezTo>
                    <a:pt x="81798" y="24054"/>
                    <a:pt x="82032" y="24146"/>
                    <a:pt x="82194" y="24311"/>
                  </a:cubicBezTo>
                  <a:lnTo>
                    <a:pt x="82209" y="24326"/>
                  </a:lnTo>
                  <a:cubicBezTo>
                    <a:pt x="82242" y="24358"/>
                    <a:pt x="82274" y="24390"/>
                    <a:pt x="82319" y="24410"/>
                  </a:cubicBezTo>
                  <a:cubicBezTo>
                    <a:pt x="82342" y="24420"/>
                    <a:pt x="82368" y="24425"/>
                    <a:pt x="82394" y="24425"/>
                  </a:cubicBezTo>
                  <a:cubicBezTo>
                    <a:pt x="82507" y="24425"/>
                    <a:pt x="82604" y="24332"/>
                    <a:pt x="82649" y="24245"/>
                  </a:cubicBezTo>
                  <a:cubicBezTo>
                    <a:pt x="82679" y="24182"/>
                    <a:pt x="82696" y="24114"/>
                    <a:pt x="82711" y="24050"/>
                  </a:cubicBezTo>
                  <a:cubicBezTo>
                    <a:pt x="82724" y="23998"/>
                    <a:pt x="82737" y="23943"/>
                    <a:pt x="82758" y="23893"/>
                  </a:cubicBezTo>
                  <a:cubicBezTo>
                    <a:pt x="82837" y="23705"/>
                    <a:pt x="83036" y="23572"/>
                    <a:pt x="83242" y="23572"/>
                  </a:cubicBezTo>
                  <a:lnTo>
                    <a:pt x="83251" y="23572"/>
                  </a:lnTo>
                  <a:cubicBezTo>
                    <a:pt x="83459" y="23576"/>
                    <a:pt x="83656" y="23715"/>
                    <a:pt x="83731" y="23910"/>
                  </a:cubicBezTo>
                  <a:lnTo>
                    <a:pt x="83737" y="23930"/>
                  </a:lnTo>
                  <a:cubicBezTo>
                    <a:pt x="83754" y="23979"/>
                    <a:pt x="83776" y="24035"/>
                    <a:pt x="83827" y="24062"/>
                  </a:cubicBezTo>
                  <a:cubicBezTo>
                    <a:pt x="83848" y="24072"/>
                    <a:pt x="83874" y="24076"/>
                    <a:pt x="83903" y="24076"/>
                  </a:cubicBezTo>
                  <a:cubicBezTo>
                    <a:pt x="83918" y="24076"/>
                    <a:pt x="83933" y="24075"/>
                    <a:pt x="83949" y="24073"/>
                  </a:cubicBezTo>
                  <a:lnTo>
                    <a:pt x="84519" y="24009"/>
                  </a:lnTo>
                  <a:lnTo>
                    <a:pt x="84519" y="24009"/>
                  </a:lnTo>
                  <a:cubicBezTo>
                    <a:pt x="84478" y="24101"/>
                    <a:pt x="84489" y="24217"/>
                    <a:pt x="84551" y="24298"/>
                  </a:cubicBezTo>
                  <a:cubicBezTo>
                    <a:pt x="84564" y="24313"/>
                    <a:pt x="84577" y="24328"/>
                    <a:pt x="84590" y="24341"/>
                  </a:cubicBezTo>
                  <a:cubicBezTo>
                    <a:pt x="84609" y="24362"/>
                    <a:pt x="84628" y="24384"/>
                    <a:pt x="84639" y="24407"/>
                  </a:cubicBezTo>
                  <a:cubicBezTo>
                    <a:pt x="84658" y="24446"/>
                    <a:pt x="84658" y="24482"/>
                    <a:pt x="84637" y="24519"/>
                  </a:cubicBezTo>
                  <a:cubicBezTo>
                    <a:pt x="84585" y="24611"/>
                    <a:pt x="84425" y="24677"/>
                    <a:pt x="84298" y="24690"/>
                  </a:cubicBezTo>
                  <a:lnTo>
                    <a:pt x="84264" y="24695"/>
                  </a:lnTo>
                  <a:lnTo>
                    <a:pt x="84427" y="25157"/>
                  </a:lnTo>
                  <a:lnTo>
                    <a:pt x="84457" y="25121"/>
                  </a:lnTo>
                  <a:cubicBezTo>
                    <a:pt x="84673" y="24855"/>
                    <a:pt x="84928" y="24662"/>
                    <a:pt x="85198" y="24566"/>
                  </a:cubicBezTo>
                  <a:cubicBezTo>
                    <a:pt x="85370" y="24504"/>
                    <a:pt x="85556" y="24474"/>
                    <a:pt x="85770" y="24474"/>
                  </a:cubicBezTo>
                  <a:cubicBezTo>
                    <a:pt x="86068" y="24474"/>
                    <a:pt x="86368" y="24532"/>
                    <a:pt x="86700" y="24600"/>
                  </a:cubicBezTo>
                  <a:lnTo>
                    <a:pt x="86722" y="24605"/>
                  </a:lnTo>
                  <a:lnTo>
                    <a:pt x="86730" y="24585"/>
                  </a:lnTo>
                  <a:cubicBezTo>
                    <a:pt x="86805" y="24418"/>
                    <a:pt x="86809" y="24215"/>
                    <a:pt x="86737" y="24045"/>
                  </a:cubicBezTo>
                  <a:lnTo>
                    <a:pt x="86730" y="24026"/>
                  </a:lnTo>
                  <a:lnTo>
                    <a:pt x="86711" y="24028"/>
                  </a:lnTo>
                  <a:cubicBezTo>
                    <a:pt x="86702" y="24029"/>
                    <a:pt x="86692" y="24030"/>
                    <a:pt x="86683" y="24030"/>
                  </a:cubicBezTo>
                  <a:cubicBezTo>
                    <a:pt x="86557" y="24030"/>
                    <a:pt x="86433" y="23949"/>
                    <a:pt x="86383" y="23833"/>
                  </a:cubicBezTo>
                  <a:cubicBezTo>
                    <a:pt x="86332" y="23709"/>
                    <a:pt x="86370" y="23550"/>
                    <a:pt x="86471" y="23463"/>
                  </a:cubicBezTo>
                  <a:cubicBezTo>
                    <a:pt x="86509" y="23430"/>
                    <a:pt x="86554" y="23407"/>
                    <a:pt x="86602" y="23381"/>
                  </a:cubicBezTo>
                  <a:cubicBezTo>
                    <a:pt x="86666" y="23347"/>
                    <a:pt x="86734" y="23313"/>
                    <a:pt x="86782" y="23253"/>
                  </a:cubicBezTo>
                  <a:cubicBezTo>
                    <a:pt x="86814" y="23214"/>
                    <a:pt x="86833" y="23169"/>
                    <a:pt x="86852" y="23124"/>
                  </a:cubicBezTo>
                  <a:cubicBezTo>
                    <a:pt x="86867" y="23092"/>
                    <a:pt x="86880" y="23060"/>
                    <a:pt x="86899" y="23032"/>
                  </a:cubicBezTo>
                  <a:cubicBezTo>
                    <a:pt x="86959" y="22938"/>
                    <a:pt x="87066" y="22882"/>
                    <a:pt x="87169" y="22828"/>
                  </a:cubicBezTo>
                  <a:lnTo>
                    <a:pt x="87193" y="22816"/>
                  </a:lnTo>
                  <a:cubicBezTo>
                    <a:pt x="87469" y="22670"/>
                    <a:pt x="87724" y="22488"/>
                    <a:pt x="87953" y="22278"/>
                  </a:cubicBezTo>
                  <a:cubicBezTo>
                    <a:pt x="88011" y="22224"/>
                    <a:pt x="88069" y="22166"/>
                    <a:pt x="88099" y="22091"/>
                  </a:cubicBezTo>
                  <a:cubicBezTo>
                    <a:pt x="88123" y="22031"/>
                    <a:pt x="88127" y="21965"/>
                    <a:pt x="88131" y="21899"/>
                  </a:cubicBezTo>
                  <a:cubicBezTo>
                    <a:pt x="88140" y="21802"/>
                    <a:pt x="88146" y="21710"/>
                    <a:pt x="88215" y="21661"/>
                  </a:cubicBezTo>
                  <a:cubicBezTo>
                    <a:pt x="88258" y="21631"/>
                    <a:pt x="88313" y="21626"/>
                    <a:pt x="88365" y="21620"/>
                  </a:cubicBezTo>
                  <a:lnTo>
                    <a:pt x="90107" y="21442"/>
                  </a:lnTo>
                  <a:cubicBezTo>
                    <a:pt x="90137" y="21440"/>
                    <a:pt x="90167" y="21438"/>
                    <a:pt x="90199" y="21438"/>
                  </a:cubicBezTo>
                  <a:cubicBezTo>
                    <a:pt x="90368" y="21438"/>
                    <a:pt x="90509" y="21481"/>
                    <a:pt x="90578" y="21554"/>
                  </a:cubicBezTo>
                  <a:cubicBezTo>
                    <a:pt x="90614" y="21590"/>
                    <a:pt x="90629" y="21635"/>
                    <a:pt x="90627" y="21686"/>
                  </a:cubicBezTo>
                  <a:cubicBezTo>
                    <a:pt x="90621" y="21813"/>
                    <a:pt x="90494" y="21890"/>
                    <a:pt x="90370" y="21965"/>
                  </a:cubicBezTo>
                  <a:cubicBezTo>
                    <a:pt x="90344" y="21978"/>
                    <a:pt x="90321" y="21993"/>
                    <a:pt x="90299" y="22008"/>
                  </a:cubicBezTo>
                  <a:cubicBezTo>
                    <a:pt x="90192" y="22074"/>
                    <a:pt x="90113" y="22211"/>
                    <a:pt x="90117" y="22319"/>
                  </a:cubicBezTo>
                  <a:cubicBezTo>
                    <a:pt x="90122" y="22381"/>
                    <a:pt x="90152" y="22430"/>
                    <a:pt x="90205" y="22458"/>
                  </a:cubicBezTo>
                  <a:cubicBezTo>
                    <a:pt x="90245" y="22479"/>
                    <a:pt x="90285" y="22482"/>
                    <a:pt x="90324" y="22482"/>
                  </a:cubicBezTo>
                  <a:cubicBezTo>
                    <a:pt x="90336" y="22482"/>
                    <a:pt x="90348" y="22481"/>
                    <a:pt x="90359" y="22481"/>
                  </a:cubicBezTo>
                  <a:cubicBezTo>
                    <a:pt x="90372" y="22481"/>
                    <a:pt x="90385" y="22480"/>
                    <a:pt x="90398" y="22480"/>
                  </a:cubicBezTo>
                  <a:cubicBezTo>
                    <a:pt x="90428" y="22480"/>
                    <a:pt x="90460" y="22484"/>
                    <a:pt x="90488" y="22498"/>
                  </a:cubicBezTo>
                  <a:cubicBezTo>
                    <a:pt x="90514" y="22511"/>
                    <a:pt x="90533" y="22535"/>
                    <a:pt x="90554" y="22558"/>
                  </a:cubicBezTo>
                  <a:cubicBezTo>
                    <a:pt x="90578" y="22584"/>
                    <a:pt x="90599" y="22610"/>
                    <a:pt x="90629" y="22629"/>
                  </a:cubicBezTo>
                  <a:cubicBezTo>
                    <a:pt x="90660" y="22648"/>
                    <a:pt x="90694" y="22657"/>
                    <a:pt x="90732" y="22657"/>
                  </a:cubicBezTo>
                  <a:cubicBezTo>
                    <a:pt x="90795" y="22657"/>
                    <a:pt x="90867" y="22631"/>
                    <a:pt x="90947" y="22580"/>
                  </a:cubicBezTo>
                  <a:cubicBezTo>
                    <a:pt x="91103" y="22479"/>
                    <a:pt x="91244" y="22349"/>
                    <a:pt x="91381" y="22222"/>
                  </a:cubicBezTo>
                  <a:cubicBezTo>
                    <a:pt x="91632" y="21991"/>
                    <a:pt x="91870" y="21770"/>
                    <a:pt x="92189" y="21727"/>
                  </a:cubicBezTo>
                  <a:lnTo>
                    <a:pt x="92221" y="21723"/>
                  </a:lnTo>
                  <a:cubicBezTo>
                    <a:pt x="92294" y="21714"/>
                    <a:pt x="92380" y="21706"/>
                    <a:pt x="92433" y="21644"/>
                  </a:cubicBezTo>
                  <a:cubicBezTo>
                    <a:pt x="92470" y="21605"/>
                    <a:pt x="92483" y="21554"/>
                    <a:pt x="92493" y="21509"/>
                  </a:cubicBezTo>
                  <a:lnTo>
                    <a:pt x="92727" y="20607"/>
                  </a:lnTo>
                  <a:cubicBezTo>
                    <a:pt x="92903" y="20527"/>
                    <a:pt x="93102" y="20485"/>
                    <a:pt x="93303" y="20485"/>
                  </a:cubicBezTo>
                  <a:cubicBezTo>
                    <a:pt x="93524" y="20485"/>
                    <a:pt x="93740" y="20534"/>
                    <a:pt x="93931" y="20630"/>
                  </a:cubicBezTo>
                  <a:cubicBezTo>
                    <a:pt x="93991" y="20660"/>
                    <a:pt x="94045" y="20722"/>
                    <a:pt x="94051" y="20770"/>
                  </a:cubicBezTo>
                  <a:cubicBezTo>
                    <a:pt x="94053" y="20789"/>
                    <a:pt x="94047" y="20802"/>
                    <a:pt x="94032" y="20814"/>
                  </a:cubicBezTo>
                  <a:cubicBezTo>
                    <a:pt x="94020" y="20826"/>
                    <a:pt x="94002" y="20830"/>
                    <a:pt x="93981" y="20830"/>
                  </a:cubicBezTo>
                  <a:cubicBezTo>
                    <a:pt x="93958" y="20830"/>
                    <a:pt x="93931" y="20824"/>
                    <a:pt x="93905" y="20819"/>
                  </a:cubicBezTo>
                  <a:lnTo>
                    <a:pt x="93882" y="20812"/>
                  </a:lnTo>
                  <a:cubicBezTo>
                    <a:pt x="93854" y="20807"/>
                    <a:pt x="93827" y="20804"/>
                    <a:pt x="93799" y="20804"/>
                  </a:cubicBezTo>
                  <a:cubicBezTo>
                    <a:pt x="93607" y="20804"/>
                    <a:pt x="93406" y="20929"/>
                    <a:pt x="93290" y="21123"/>
                  </a:cubicBezTo>
                  <a:cubicBezTo>
                    <a:pt x="93170" y="21327"/>
                    <a:pt x="93140" y="21571"/>
                    <a:pt x="93115" y="21785"/>
                  </a:cubicBezTo>
                  <a:lnTo>
                    <a:pt x="93061" y="22220"/>
                  </a:lnTo>
                  <a:cubicBezTo>
                    <a:pt x="93055" y="22278"/>
                    <a:pt x="93046" y="22329"/>
                    <a:pt x="93014" y="22364"/>
                  </a:cubicBezTo>
                  <a:cubicBezTo>
                    <a:pt x="92984" y="22398"/>
                    <a:pt x="92935" y="22411"/>
                    <a:pt x="92885" y="22421"/>
                  </a:cubicBezTo>
                  <a:cubicBezTo>
                    <a:pt x="92851" y="22430"/>
                    <a:pt x="92817" y="22438"/>
                    <a:pt x="92785" y="22456"/>
                  </a:cubicBezTo>
                  <a:cubicBezTo>
                    <a:pt x="92693" y="22501"/>
                    <a:pt x="92635" y="22608"/>
                    <a:pt x="92643" y="22708"/>
                  </a:cubicBezTo>
                  <a:cubicBezTo>
                    <a:pt x="92146" y="22715"/>
                    <a:pt x="91679" y="23051"/>
                    <a:pt x="91516" y="23520"/>
                  </a:cubicBezTo>
                  <a:cubicBezTo>
                    <a:pt x="91493" y="23505"/>
                    <a:pt x="91465" y="23497"/>
                    <a:pt x="91435" y="23497"/>
                  </a:cubicBezTo>
                  <a:cubicBezTo>
                    <a:pt x="91345" y="23497"/>
                    <a:pt x="91238" y="23570"/>
                    <a:pt x="91184" y="23666"/>
                  </a:cubicBezTo>
                  <a:cubicBezTo>
                    <a:pt x="91169" y="23694"/>
                    <a:pt x="91154" y="23724"/>
                    <a:pt x="91139" y="23754"/>
                  </a:cubicBezTo>
                  <a:cubicBezTo>
                    <a:pt x="91094" y="23848"/>
                    <a:pt x="91054" y="23938"/>
                    <a:pt x="90968" y="23973"/>
                  </a:cubicBezTo>
                  <a:cubicBezTo>
                    <a:pt x="90947" y="23981"/>
                    <a:pt x="90925" y="23985"/>
                    <a:pt x="90899" y="23992"/>
                  </a:cubicBezTo>
                  <a:cubicBezTo>
                    <a:pt x="90861" y="23998"/>
                    <a:pt x="90820" y="24007"/>
                    <a:pt x="90786" y="24032"/>
                  </a:cubicBezTo>
                  <a:cubicBezTo>
                    <a:pt x="90728" y="24073"/>
                    <a:pt x="90709" y="24142"/>
                    <a:pt x="90692" y="24206"/>
                  </a:cubicBezTo>
                  <a:cubicBezTo>
                    <a:pt x="90674" y="24266"/>
                    <a:pt x="90657" y="24324"/>
                    <a:pt x="90614" y="24352"/>
                  </a:cubicBezTo>
                  <a:cubicBezTo>
                    <a:pt x="90591" y="24367"/>
                    <a:pt x="90565" y="24373"/>
                    <a:pt x="90529" y="24373"/>
                  </a:cubicBezTo>
                  <a:cubicBezTo>
                    <a:pt x="90505" y="24373"/>
                    <a:pt x="90479" y="24371"/>
                    <a:pt x="90456" y="24369"/>
                  </a:cubicBezTo>
                  <a:cubicBezTo>
                    <a:pt x="90429" y="24366"/>
                    <a:pt x="90403" y="24364"/>
                    <a:pt x="90379" y="24364"/>
                  </a:cubicBezTo>
                  <a:cubicBezTo>
                    <a:pt x="90343" y="24364"/>
                    <a:pt x="90310" y="24368"/>
                    <a:pt x="90282" y="24380"/>
                  </a:cubicBezTo>
                  <a:cubicBezTo>
                    <a:pt x="90195" y="24416"/>
                    <a:pt x="90156" y="24510"/>
                    <a:pt x="90122" y="24592"/>
                  </a:cubicBezTo>
                  <a:lnTo>
                    <a:pt x="90115" y="24602"/>
                  </a:lnTo>
                  <a:cubicBezTo>
                    <a:pt x="89955" y="24988"/>
                    <a:pt x="89640" y="25299"/>
                    <a:pt x="89254" y="25455"/>
                  </a:cubicBezTo>
                  <a:lnTo>
                    <a:pt x="89224" y="25468"/>
                  </a:lnTo>
                  <a:cubicBezTo>
                    <a:pt x="89162" y="25494"/>
                    <a:pt x="89098" y="25519"/>
                    <a:pt x="89046" y="25564"/>
                  </a:cubicBezTo>
                  <a:cubicBezTo>
                    <a:pt x="89012" y="25594"/>
                    <a:pt x="88986" y="25633"/>
                    <a:pt x="88960" y="25669"/>
                  </a:cubicBezTo>
                  <a:cubicBezTo>
                    <a:pt x="88928" y="25712"/>
                    <a:pt x="88898" y="25755"/>
                    <a:pt x="88858" y="25781"/>
                  </a:cubicBezTo>
                  <a:cubicBezTo>
                    <a:pt x="88798" y="25821"/>
                    <a:pt x="88720" y="25824"/>
                    <a:pt x="88641" y="25826"/>
                  </a:cubicBezTo>
                  <a:cubicBezTo>
                    <a:pt x="88596" y="25826"/>
                    <a:pt x="88547" y="25828"/>
                    <a:pt x="88502" y="25836"/>
                  </a:cubicBezTo>
                  <a:cubicBezTo>
                    <a:pt x="88172" y="25901"/>
                    <a:pt x="88046" y="26308"/>
                    <a:pt x="88088" y="26678"/>
                  </a:cubicBezTo>
                  <a:cubicBezTo>
                    <a:pt x="88067" y="26672"/>
                    <a:pt x="88045" y="26668"/>
                    <a:pt x="88022" y="26668"/>
                  </a:cubicBezTo>
                  <a:cubicBezTo>
                    <a:pt x="87899" y="26668"/>
                    <a:pt x="87761" y="26760"/>
                    <a:pt x="87754" y="26899"/>
                  </a:cubicBezTo>
                  <a:cubicBezTo>
                    <a:pt x="87752" y="26959"/>
                    <a:pt x="87776" y="27021"/>
                    <a:pt x="87823" y="27071"/>
                  </a:cubicBezTo>
                  <a:cubicBezTo>
                    <a:pt x="87876" y="27125"/>
                    <a:pt x="87950" y="27157"/>
                    <a:pt x="88022" y="27157"/>
                  </a:cubicBezTo>
                  <a:cubicBezTo>
                    <a:pt x="88028" y="27157"/>
                    <a:pt x="88035" y="27157"/>
                    <a:pt x="88041" y="27156"/>
                  </a:cubicBezTo>
                  <a:lnTo>
                    <a:pt x="88041" y="27156"/>
                  </a:lnTo>
                  <a:cubicBezTo>
                    <a:pt x="88035" y="27175"/>
                    <a:pt x="88033" y="27197"/>
                    <a:pt x="88037" y="27220"/>
                  </a:cubicBezTo>
                  <a:cubicBezTo>
                    <a:pt x="88054" y="27319"/>
                    <a:pt x="88161" y="27415"/>
                    <a:pt x="88256" y="27448"/>
                  </a:cubicBezTo>
                  <a:cubicBezTo>
                    <a:pt x="88403" y="27503"/>
                    <a:pt x="88549" y="27565"/>
                    <a:pt x="88536" y="27679"/>
                  </a:cubicBezTo>
                  <a:cubicBezTo>
                    <a:pt x="88530" y="27737"/>
                    <a:pt x="88496" y="27797"/>
                    <a:pt x="88459" y="27857"/>
                  </a:cubicBezTo>
                  <a:cubicBezTo>
                    <a:pt x="88408" y="27945"/>
                    <a:pt x="88352" y="28037"/>
                    <a:pt x="88388" y="28129"/>
                  </a:cubicBezTo>
                  <a:cubicBezTo>
                    <a:pt x="88406" y="28167"/>
                    <a:pt x="88397" y="28215"/>
                    <a:pt x="88371" y="28255"/>
                  </a:cubicBezTo>
                  <a:cubicBezTo>
                    <a:pt x="88341" y="28299"/>
                    <a:pt x="88294" y="28325"/>
                    <a:pt x="88252" y="28325"/>
                  </a:cubicBezTo>
                  <a:cubicBezTo>
                    <a:pt x="88246" y="28325"/>
                    <a:pt x="88240" y="28325"/>
                    <a:pt x="88234" y="28324"/>
                  </a:cubicBezTo>
                  <a:lnTo>
                    <a:pt x="88217" y="28322"/>
                  </a:lnTo>
                  <a:lnTo>
                    <a:pt x="88206" y="28335"/>
                  </a:lnTo>
                  <a:cubicBezTo>
                    <a:pt x="88097" y="28487"/>
                    <a:pt x="88086" y="28675"/>
                    <a:pt x="88084" y="28889"/>
                  </a:cubicBezTo>
                  <a:lnTo>
                    <a:pt x="88080" y="29427"/>
                  </a:lnTo>
                  <a:cubicBezTo>
                    <a:pt x="88080" y="29492"/>
                    <a:pt x="88076" y="29554"/>
                    <a:pt x="88041" y="29592"/>
                  </a:cubicBezTo>
                  <a:cubicBezTo>
                    <a:pt x="88031" y="29603"/>
                    <a:pt x="88018" y="29611"/>
                    <a:pt x="88005" y="29622"/>
                  </a:cubicBezTo>
                  <a:cubicBezTo>
                    <a:pt x="87992" y="29631"/>
                    <a:pt x="87979" y="29641"/>
                    <a:pt x="87968" y="29652"/>
                  </a:cubicBezTo>
                  <a:cubicBezTo>
                    <a:pt x="87887" y="29731"/>
                    <a:pt x="87900" y="29858"/>
                    <a:pt x="87908" y="29944"/>
                  </a:cubicBezTo>
                  <a:cubicBezTo>
                    <a:pt x="87958" y="30417"/>
                    <a:pt x="87936" y="30895"/>
                    <a:pt x="87844" y="31362"/>
                  </a:cubicBezTo>
                  <a:cubicBezTo>
                    <a:pt x="87838" y="31396"/>
                    <a:pt x="87831" y="31430"/>
                    <a:pt x="87823" y="31465"/>
                  </a:cubicBezTo>
                  <a:cubicBezTo>
                    <a:pt x="87791" y="31623"/>
                    <a:pt x="87756" y="31786"/>
                    <a:pt x="87759" y="31951"/>
                  </a:cubicBezTo>
                  <a:cubicBezTo>
                    <a:pt x="87761" y="32013"/>
                    <a:pt x="87767" y="32092"/>
                    <a:pt x="87808" y="32157"/>
                  </a:cubicBezTo>
                  <a:cubicBezTo>
                    <a:pt x="87833" y="32197"/>
                    <a:pt x="87870" y="32230"/>
                    <a:pt x="87904" y="32260"/>
                  </a:cubicBezTo>
                  <a:cubicBezTo>
                    <a:pt x="87943" y="32294"/>
                    <a:pt x="87979" y="32326"/>
                    <a:pt x="87998" y="32369"/>
                  </a:cubicBezTo>
                  <a:cubicBezTo>
                    <a:pt x="88020" y="32416"/>
                    <a:pt x="88020" y="32478"/>
                    <a:pt x="88020" y="32536"/>
                  </a:cubicBezTo>
                  <a:cubicBezTo>
                    <a:pt x="88020" y="32624"/>
                    <a:pt x="88020" y="32716"/>
                    <a:pt x="88091" y="32774"/>
                  </a:cubicBezTo>
                  <a:cubicBezTo>
                    <a:pt x="88120" y="32799"/>
                    <a:pt x="88159" y="32811"/>
                    <a:pt x="88200" y="32811"/>
                  </a:cubicBezTo>
                  <a:cubicBezTo>
                    <a:pt x="88249" y="32811"/>
                    <a:pt x="88301" y="32793"/>
                    <a:pt x="88339" y="32759"/>
                  </a:cubicBezTo>
                  <a:cubicBezTo>
                    <a:pt x="88391" y="32712"/>
                    <a:pt x="88423" y="32641"/>
                    <a:pt x="88429" y="32557"/>
                  </a:cubicBezTo>
                  <a:cubicBezTo>
                    <a:pt x="88453" y="32562"/>
                    <a:pt x="88474" y="32564"/>
                    <a:pt x="88496" y="32564"/>
                  </a:cubicBezTo>
                  <a:cubicBezTo>
                    <a:pt x="88609" y="32564"/>
                    <a:pt x="88652" y="32515"/>
                    <a:pt x="88669" y="32472"/>
                  </a:cubicBezTo>
                  <a:cubicBezTo>
                    <a:pt x="88680" y="32444"/>
                    <a:pt x="88678" y="32414"/>
                    <a:pt x="88678" y="32386"/>
                  </a:cubicBezTo>
                  <a:cubicBezTo>
                    <a:pt x="88678" y="32369"/>
                    <a:pt x="88675" y="32350"/>
                    <a:pt x="88680" y="32335"/>
                  </a:cubicBezTo>
                  <a:cubicBezTo>
                    <a:pt x="88693" y="32264"/>
                    <a:pt x="88774" y="32225"/>
                    <a:pt x="88823" y="32210"/>
                  </a:cubicBezTo>
                  <a:cubicBezTo>
                    <a:pt x="88838" y="32204"/>
                    <a:pt x="88855" y="32197"/>
                    <a:pt x="88873" y="32193"/>
                  </a:cubicBezTo>
                  <a:cubicBezTo>
                    <a:pt x="88930" y="32176"/>
                    <a:pt x="88990" y="32157"/>
                    <a:pt x="89038" y="32116"/>
                  </a:cubicBezTo>
                  <a:cubicBezTo>
                    <a:pt x="89119" y="32047"/>
                    <a:pt x="89138" y="31936"/>
                    <a:pt x="89143" y="31855"/>
                  </a:cubicBezTo>
                  <a:cubicBezTo>
                    <a:pt x="89143" y="31814"/>
                    <a:pt x="89143" y="31775"/>
                    <a:pt x="89140" y="31739"/>
                  </a:cubicBezTo>
                  <a:cubicBezTo>
                    <a:pt x="89138" y="31685"/>
                    <a:pt x="89136" y="31636"/>
                    <a:pt x="89140" y="31587"/>
                  </a:cubicBezTo>
                  <a:cubicBezTo>
                    <a:pt x="89147" y="31535"/>
                    <a:pt x="89160" y="31486"/>
                    <a:pt x="89175" y="31433"/>
                  </a:cubicBezTo>
                  <a:cubicBezTo>
                    <a:pt x="89185" y="31392"/>
                    <a:pt x="89196" y="31351"/>
                    <a:pt x="89203" y="31308"/>
                  </a:cubicBezTo>
                  <a:cubicBezTo>
                    <a:pt x="89215" y="31231"/>
                    <a:pt x="89228" y="31094"/>
                    <a:pt x="89170" y="31008"/>
                  </a:cubicBezTo>
                  <a:cubicBezTo>
                    <a:pt x="89181" y="31000"/>
                    <a:pt x="89194" y="30991"/>
                    <a:pt x="89207" y="30987"/>
                  </a:cubicBezTo>
                  <a:cubicBezTo>
                    <a:pt x="89447" y="30893"/>
                    <a:pt x="89695" y="30824"/>
                    <a:pt x="89950" y="30779"/>
                  </a:cubicBezTo>
                  <a:cubicBezTo>
                    <a:pt x="90053" y="30762"/>
                    <a:pt x="90195" y="30738"/>
                    <a:pt x="90261" y="30629"/>
                  </a:cubicBezTo>
                  <a:cubicBezTo>
                    <a:pt x="90291" y="30578"/>
                    <a:pt x="90297" y="30516"/>
                    <a:pt x="90297" y="30468"/>
                  </a:cubicBezTo>
                  <a:cubicBezTo>
                    <a:pt x="90302" y="30310"/>
                    <a:pt x="90263" y="30154"/>
                    <a:pt x="90225" y="30004"/>
                  </a:cubicBezTo>
                  <a:cubicBezTo>
                    <a:pt x="90186" y="29851"/>
                    <a:pt x="90147" y="29693"/>
                    <a:pt x="90154" y="29534"/>
                  </a:cubicBezTo>
                  <a:cubicBezTo>
                    <a:pt x="90167" y="29333"/>
                    <a:pt x="90257" y="29136"/>
                    <a:pt x="90338" y="28962"/>
                  </a:cubicBezTo>
                  <a:cubicBezTo>
                    <a:pt x="90353" y="28930"/>
                    <a:pt x="90370" y="28900"/>
                    <a:pt x="90394" y="28885"/>
                  </a:cubicBezTo>
                  <a:cubicBezTo>
                    <a:pt x="90413" y="28874"/>
                    <a:pt x="90437" y="28872"/>
                    <a:pt x="90462" y="28870"/>
                  </a:cubicBezTo>
                  <a:cubicBezTo>
                    <a:pt x="90486" y="28868"/>
                    <a:pt x="90512" y="28866"/>
                    <a:pt x="90537" y="28855"/>
                  </a:cubicBezTo>
                  <a:cubicBezTo>
                    <a:pt x="90591" y="28834"/>
                    <a:pt x="90651" y="28774"/>
                    <a:pt x="90644" y="28615"/>
                  </a:cubicBezTo>
                  <a:lnTo>
                    <a:pt x="90644" y="28615"/>
                  </a:lnTo>
                  <a:cubicBezTo>
                    <a:pt x="90663" y="28623"/>
                    <a:pt x="90683" y="28626"/>
                    <a:pt x="90705" y="28626"/>
                  </a:cubicBezTo>
                  <a:cubicBezTo>
                    <a:pt x="90772" y="28626"/>
                    <a:pt x="90849" y="28593"/>
                    <a:pt x="90906" y="28536"/>
                  </a:cubicBezTo>
                  <a:cubicBezTo>
                    <a:pt x="90932" y="28510"/>
                    <a:pt x="90953" y="28485"/>
                    <a:pt x="90974" y="28457"/>
                  </a:cubicBezTo>
                  <a:cubicBezTo>
                    <a:pt x="91019" y="28403"/>
                    <a:pt x="91060" y="28352"/>
                    <a:pt x="91118" y="28324"/>
                  </a:cubicBezTo>
                  <a:cubicBezTo>
                    <a:pt x="91161" y="28302"/>
                    <a:pt x="91212" y="28298"/>
                    <a:pt x="91266" y="28292"/>
                  </a:cubicBezTo>
                  <a:cubicBezTo>
                    <a:pt x="91304" y="28285"/>
                    <a:pt x="91345" y="28281"/>
                    <a:pt x="91386" y="28270"/>
                  </a:cubicBezTo>
                  <a:cubicBezTo>
                    <a:pt x="91546" y="28221"/>
                    <a:pt x="91643" y="28075"/>
                    <a:pt x="91733" y="27934"/>
                  </a:cubicBezTo>
                  <a:cubicBezTo>
                    <a:pt x="91823" y="27797"/>
                    <a:pt x="91906" y="27666"/>
                    <a:pt x="92046" y="27619"/>
                  </a:cubicBezTo>
                  <a:cubicBezTo>
                    <a:pt x="92054" y="27617"/>
                    <a:pt x="92061" y="27615"/>
                    <a:pt x="92069" y="27613"/>
                  </a:cubicBezTo>
                  <a:cubicBezTo>
                    <a:pt x="92101" y="27602"/>
                    <a:pt x="92140" y="27591"/>
                    <a:pt x="92166" y="27561"/>
                  </a:cubicBezTo>
                  <a:cubicBezTo>
                    <a:pt x="92183" y="27544"/>
                    <a:pt x="92191" y="27523"/>
                    <a:pt x="92200" y="27503"/>
                  </a:cubicBezTo>
                  <a:cubicBezTo>
                    <a:pt x="92204" y="27488"/>
                    <a:pt x="92211" y="27473"/>
                    <a:pt x="92219" y="27463"/>
                  </a:cubicBezTo>
                  <a:cubicBezTo>
                    <a:pt x="92235" y="27444"/>
                    <a:pt x="92256" y="27437"/>
                    <a:pt x="92282" y="27437"/>
                  </a:cubicBezTo>
                  <a:cubicBezTo>
                    <a:pt x="92314" y="27437"/>
                    <a:pt x="92353" y="27448"/>
                    <a:pt x="92395" y="27460"/>
                  </a:cubicBezTo>
                  <a:cubicBezTo>
                    <a:pt x="92441" y="27474"/>
                    <a:pt x="92491" y="27487"/>
                    <a:pt x="92536" y="27487"/>
                  </a:cubicBezTo>
                  <a:cubicBezTo>
                    <a:pt x="92567" y="27487"/>
                    <a:pt x="92596" y="27481"/>
                    <a:pt x="92620" y="27465"/>
                  </a:cubicBezTo>
                  <a:lnTo>
                    <a:pt x="92628" y="27460"/>
                  </a:lnTo>
                  <a:lnTo>
                    <a:pt x="92631" y="27452"/>
                  </a:lnTo>
                  <a:cubicBezTo>
                    <a:pt x="92656" y="27385"/>
                    <a:pt x="92654" y="27304"/>
                    <a:pt x="92620" y="27233"/>
                  </a:cubicBezTo>
                  <a:cubicBezTo>
                    <a:pt x="92586" y="27161"/>
                    <a:pt x="92528" y="27107"/>
                    <a:pt x="92459" y="27083"/>
                  </a:cubicBezTo>
                  <a:cubicBezTo>
                    <a:pt x="92414" y="27068"/>
                    <a:pt x="92367" y="27062"/>
                    <a:pt x="92318" y="27056"/>
                  </a:cubicBezTo>
                  <a:cubicBezTo>
                    <a:pt x="92223" y="27045"/>
                    <a:pt x="92142" y="27034"/>
                    <a:pt x="92118" y="26966"/>
                  </a:cubicBezTo>
                  <a:cubicBezTo>
                    <a:pt x="92097" y="26906"/>
                    <a:pt x="92136" y="26841"/>
                    <a:pt x="92174" y="26773"/>
                  </a:cubicBezTo>
                  <a:cubicBezTo>
                    <a:pt x="92221" y="26693"/>
                    <a:pt x="92275" y="26606"/>
                    <a:pt x="92219" y="26522"/>
                  </a:cubicBezTo>
                  <a:cubicBezTo>
                    <a:pt x="92211" y="26511"/>
                    <a:pt x="92202" y="26503"/>
                    <a:pt x="92193" y="26494"/>
                  </a:cubicBezTo>
                  <a:cubicBezTo>
                    <a:pt x="92183" y="26483"/>
                    <a:pt x="92172" y="26473"/>
                    <a:pt x="92168" y="26462"/>
                  </a:cubicBezTo>
                  <a:cubicBezTo>
                    <a:pt x="92155" y="26430"/>
                    <a:pt x="92178" y="26391"/>
                    <a:pt x="92208" y="26372"/>
                  </a:cubicBezTo>
                  <a:cubicBezTo>
                    <a:pt x="92236" y="26355"/>
                    <a:pt x="92271" y="26349"/>
                    <a:pt x="92307" y="26340"/>
                  </a:cubicBezTo>
                  <a:cubicBezTo>
                    <a:pt x="92318" y="26338"/>
                    <a:pt x="92328" y="26336"/>
                    <a:pt x="92337" y="26334"/>
                  </a:cubicBezTo>
                  <a:cubicBezTo>
                    <a:pt x="92455" y="26306"/>
                    <a:pt x="92538" y="26241"/>
                    <a:pt x="92571" y="26160"/>
                  </a:cubicBezTo>
                  <a:cubicBezTo>
                    <a:pt x="92590" y="26106"/>
                    <a:pt x="92581" y="26040"/>
                    <a:pt x="92547" y="25991"/>
                  </a:cubicBezTo>
                  <a:cubicBezTo>
                    <a:pt x="92517" y="25948"/>
                    <a:pt x="92476" y="25924"/>
                    <a:pt x="92431" y="25924"/>
                  </a:cubicBezTo>
                  <a:lnTo>
                    <a:pt x="92423" y="25924"/>
                  </a:lnTo>
                  <a:cubicBezTo>
                    <a:pt x="92406" y="25926"/>
                    <a:pt x="92388" y="25931"/>
                    <a:pt x="92373" y="25935"/>
                  </a:cubicBezTo>
                  <a:cubicBezTo>
                    <a:pt x="92358" y="25939"/>
                    <a:pt x="92346" y="25944"/>
                    <a:pt x="92326" y="25944"/>
                  </a:cubicBezTo>
                  <a:cubicBezTo>
                    <a:pt x="92305" y="25941"/>
                    <a:pt x="92281" y="25926"/>
                    <a:pt x="92256" y="25911"/>
                  </a:cubicBezTo>
                  <a:cubicBezTo>
                    <a:pt x="92225" y="25894"/>
                    <a:pt x="92192" y="25876"/>
                    <a:pt x="92159" y="25876"/>
                  </a:cubicBezTo>
                  <a:cubicBezTo>
                    <a:pt x="92147" y="25876"/>
                    <a:pt x="92136" y="25879"/>
                    <a:pt x="92125" y="25884"/>
                  </a:cubicBezTo>
                  <a:cubicBezTo>
                    <a:pt x="92084" y="25903"/>
                    <a:pt x="92065" y="25948"/>
                    <a:pt x="92050" y="25986"/>
                  </a:cubicBezTo>
                  <a:cubicBezTo>
                    <a:pt x="92041" y="26008"/>
                    <a:pt x="92035" y="26025"/>
                    <a:pt x="92026" y="26036"/>
                  </a:cubicBezTo>
                  <a:cubicBezTo>
                    <a:pt x="92013" y="25978"/>
                    <a:pt x="91960" y="25933"/>
                    <a:pt x="91900" y="25914"/>
                  </a:cubicBezTo>
                  <a:cubicBezTo>
                    <a:pt x="91879" y="25907"/>
                    <a:pt x="91857" y="25901"/>
                    <a:pt x="91834" y="25896"/>
                  </a:cubicBezTo>
                  <a:cubicBezTo>
                    <a:pt x="91795" y="25888"/>
                    <a:pt x="91756" y="25877"/>
                    <a:pt x="91724" y="25856"/>
                  </a:cubicBezTo>
                  <a:cubicBezTo>
                    <a:pt x="91656" y="25809"/>
                    <a:pt x="91643" y="25708"/>
                    <a:pt x="91634" y="25618"/>
                  </a:cubicBezTo>
                  <a:cubicBezTo>
                    <a:pt x="91624" y="25494"/>
                    <a:pt x="91613" y="25365"/>
                    <a:pt x="91639" y="25243"/>
                  </a:cubicBezTo>
                  <a:cubicBezTo>
                    <a:pt x="91669" y="25110"/>
                    <a:pt x="91744" y="25003"/>
                    <a:pt x="91842" y="24958"/>
                  </a:cubicBezTo>
                  <a:cubicBezTo>
                    <a:pt x="91857" y="24952"/>
                    <a:pt x="91872" y="24945"/>
                    <a:pt x="91889" y="24937"/>
                  </a:cubicBezTo>
                  <a:cubicBezTo>
                    <a:pt x="91960" y="24909"/>
                    <a:pt x="92037" y="24879"/>
                    <a:pt x="92050" y="24797"/>
                  </a:cubicBezTo>
                  <a:cubicBezTo>
                    <a:pt x="92054" y="24774"/>
                    <a:pt x="92050" y="24750"/>
                    <a:pt x="92048" y="24729"/>
                  </a:cubicBezTo>
                  <a:cubicBezTo>
                    <a:pt x="92046" y="24714"/>
                    <a:pt x="92041" y="24699"/>
                    <a:pt x="92043" y="24686"/>
                  </a:cubicBezTo>
                  <a:cubicBezTo>
                    <a:pt x="92048" y="24622"/>
                    <a:pt x="92114" y="24592"/>
                    <a:pt x="92189" y="24557"/>
                  </a:cubicBezTo>
                  <a:cubicBezTo>
                    <a:pt x="92264" y="24523"/>
                    <a:pt x="92348" y="24485"/>
                    <a:pt x="92373" y="24403"/>
                  </a:cubicBezTo>
                  <a:cubicBezTo>
                    <a:pt x="92382" y="24377"/>
                    <a:pt x="92382" y="24354"/>
                    <a:pt x="92382" y="24330"/>
                  </a:cubicBezTo>
                  <a:cubicBezTo>
                    <a:pt x="92384" y="24313"/>
                    <a:pt x="92384" y="24296"/>
                    <a:pt x="92388" y="24279"/>
                  </a:cubicBezTo>
                  <a:cubicBezTo>
                    <a:pt x="92397" y="24240"/>
                    <a:pt x="92427" y="24206"/>
                    <a:pt x="92455" y="24176"/>
                  </a:cubicBezTo>
                  <a:cubicBezTo>
                    <a:pt x="92487" y="24137"/>
                    <a:pt x="92517" y="24101"/>
                    <a:pt x="92543" y="24065"/>
                  </a:cubicBezTo>
                  <a:cubicBezTo>
                    <a:pt x="92592" y="24002"/>
                    <a:pt x="92637" y="23943"/>
                    <a:pt x="92706" y="23889"/>
                  </a:cubicBezTo>
                  <a:cubicBezTo>
                    <a:pt x="92776" y="23831"/>
                    <a:pt x="92800" y="23741"/>
                    <a:pt x="92823" y="23655"/>
                  </a:cubicBezTo>
                  <a:cubicBezTo>
                    <a:pt x="92840" y="23587"/>
                    <a:pt x="92858" y="23523"/>
                    <a:pt x="92900" y="23473"/>
                  </a:cubicBezTo>
                  <a:cubicBezTo>
                    <a:pt x="92960" y="23398"/>
                    <a:pt x="93055" y="23383"/>
                    <a:pt x="93123" y="23383"/>
                  </a:cubicBezTo>
                  <a:cubicBezTo>
                    <a:pt x="93181" y="23383"/>
                    <a:pt x="93245" y="23394"/>
                    <a:pt x="93308" y="23413"/>
                  </a:cubicBezTo>
                  <a:cubicBezTo>
                    <a:pt x="93342" y="23424"/>
                    <a:pt x="93378" y="23437"/>
                    <a:pt x="93413" y="23450"/>
                  </a:cubicBezTo>
                  <a:cubicBezTo>
                    <a:pt x="93512" y="23485"/>
                    <a:pt x="93615" y="23521"/>
                    <a:pt x="93721" y="23521"/>
                  </a:cubicBezTo>
                  <a:cubicBezTo>
                    <a:pt x="93738" y="23521"/>
                    <a:pt x="93755" y="23520"/>
                    <a:pt x="93772" y="23518"/>
                  </a:cubicBezTo>
                  <a:cubicBezTo>
                    <a:pt x="94032" y="23488"/>
                    <a:pt x="94190" y="23229"/>
                    <a:pt x="94302" y="23006"/>
                  </a:cubicBezTo>
                  <a:cubicBezTo>
                    <a:pt x="94336" y="22938"/>
                    <a:pt x="94407" y="22876"/>
                    <a:pt x="94454" y="22876"/>
                  </a:cubicBezTo>
                  <a:cubicBezTo>
                    <a:pt x="94469" y="22876"/>
                    <a:pt x="94479" y="22882"/>
                    <a:pt x="94490" y="22897"/>
                  </a:cubicBezTo>
                  <a:cubicBezTo>
                    <a:pt x="94497" y="22906"/>
                    <a:pt x="94501" y="22921"/>
                    <a:pt x="94505" y="22933"/>
                  </a:cubicBezTo>
                  <a:cubicBezTo>
                    <a:pt x="94509" y="22948"/>
                    <a:pt x="94512" y="22961"/>
                    <a:pt x="94518" y="22974"/>
                  </a:cubicBezTo>
                  <a:cubicBezTo>
                    <a:pt x="94550" y="23036"/>
                    <a:pt x="94617" y="23053"/>
                    <a:pt x="94679" y="23068"/>
                  </a:cubicBezTo>
                  <a:cubicBezTo>
                    <a:pt x="94726" y="23081"/>
                    <a:pt x="94769" y="23092"/>
                    <a:pt x="94799" y="23118"/>
                  </a:cubicBezTo>
                  <a:cubicBezTo>
                    <a:pt x="94831" y="23150"/>
                    <a:pt x="94844" y="23201"/>
                    <a:pt x="94854" y="23255"/>
                  </a:cubicBezTo>
                  <a:cubicBezTo>
                    <a:pt x="94869" y="23323"/>
                    <a:pt x="94887" y="23394"/>
                    <a:pt x="94951" y="23430"/>
                  </a:cubicBezTo>
                  <a:cubicBezTo>
                    <a:pt x="94972" y="23443"/>
                    <a:pt x="94994" y="23448"/>
                    <a:pt x="95019" y="23448"/>
                  </a:cubicBezTo>
                  <a:cubicBezTo>
                    <a:pt x="95105" y="23448"/>
                    <a:pt x="95184" y="23370"/>
                    <a:pt x="95223" y="23300"/>
                  </a:cubicBezTo>
                  <a:cubicBezTo>
                    <a:pt x="95234" y="23276"/>
                    <a:pt x="95244" y="23250"/>
                    <a:pt x="95255" y="23227"/>
                  </a:cubicBezTo>
                  <a:cubicBezTo>
                    <a:pt x="95285" y="23161"/>
                    <a:pt x="95313" y="23096"/>
                    <a:pt x="95366" y="23062"/>
                  </a:cubicBezTo>
                  <a:cubicBezTo>
                    <a:pt x="95407" y="23034"/>
                    <a:pt x="95456" y="23026"/>
                    <a:pt x="95510" y="23019"/>
                  </a:cubicBezTo>
                  <a:cubicBezTo>
                    <a:pt x="95553" y="23013"/>
                    <a:pt x="95596" y="23004"/>
                    <a:pt x="95639" y="22987"/>
                  </a:cubicBezTo>
                  <a:cubicBezTo>
                    <a:pt x="95688" y="22966"/>
                    <a:pt x="95731" y="22931"/>
                    <a:pt x="95769" y="22899"/>
                  </a:cubicBezTo>
                  <a:cubicBezTo>
                    <a:pt x="95793" y="22880"/>
                    <a:pt x="95814" y="22861"/>
                    <a:pt x="95838" y="22846"/>
                  </a:cubicBezTo>
                  <a:cubicBezTo>
                    <a:pt x="95921" y="22788"/>
                    <a:pt x="96024" y="22760"/>
                    <a:pt x="96157" y="22760"/>
                  </a:cubicBezTo>
                  <a:cubicBezTo>
                    <a:pt x="96262" y="22760"/>
                    <a:pt x="96373" y="22779"/>
                    <a:pt x="96470" y="22796"/>
                  </a:cubicBezTo>
                  <a:cubicBezTo>
                    <a:pt x="96523" y="22805"/>
                    <a:pt x="96571" y="22816"/>
                    <a:pt x="96598" y="22848"/>
                  </a:cubicBezTo>
                  <a:cubicBezTo>
                    <a:pt x="96618" y="22869"/>
                    <a:pt x="96626" y="22897"/>
                    <a:pt x="96637" y="22929"/>
                  </a:cubicBezTo>
                  <a:cubicBezTo>
                    <a:pt x="96650" y="22970"/>
                    <a:pt x="96665" y="23013"/>
                    <a:pt x="96701" y="23043"/>
                  </a:cubicBezTo>
                  <a:cubicBezTo>
                    <a:pt x="96738" y="23071"/>
                    <a:pt x="96783" y="23077"/>
                    <a:pt x="96823" y="23081"/>
                  </a:cubicBezTo>
                  <a:cubicBezTo>
                    <a:pt x="96868" y="23088"/>
                    <a:pt x="96907" y="23092"/>
                    <a:pt x="96926" y="23120"/>
                  </a:cubicBezTo>
                  <a:cubicBezTo>
                    <a:pt x="96937" y="23137"/>
                    <a:pt x="96939" y="23161"/>
                    <a:pt x="96943" y="23186"/>
                  </a:cubicBezTo>
                  <a:cubicBezTo>
                    <a:pt x="96948" y="23220"/>
                    <a:pt x="96952" y="23261"/>
                    <a:pt x="96982" y="23289"/>
                  </a:cubicBezTo>
                  <a:cubicBezTo>
                    <a:pt x="97003" y="23306"/>
                    <a:pt x="97031" y="23315"/>
                    <a:pt x="97065" y="23315"/>
                  </a:cubicBezTo>
                  <a:cubicBezTo>
                    <a:pt x="97078" y="23315"/>
                    <a:pt x="97093" y="23315"/>
                    <a:pt x="97106" y="23313"/>
                  </a:cubicBezTo>
                  <a:cubicBezTo>
                    <a:pt x="97237" y="23298"/>
                    <a:pt x="97376" y="23272"/>
                    <a:pt x="97494" y="23201"/>
                  </a:cubicBezTo>
                  <a:cubicBezTo>
                    <a:pt x="97618" y="23124"/>
                    <a:pt x="97695" y="23000"/>
                    <a:pt x="97700" y="22878"/>
                  </a:cubicBezTo>
                  <a:lnTo>
                    <a:pt x="97944" y="22858"/>
                  </a:lnTo>
                  <a:lnTo>
                    <a:pt x="97950" y="22841"/>
                  </a:lnTo>
                  <a:cubicBezTo>
                    <a:pt x="98010" y="22681"/>
                    <a:pt x="98083" y="22518"/>
                    <a:pt x="98229" y="22460"/>
                  </a:cubicBezTo>
                  <a:cubicBezTo>
                    <a:pt x="98259" y="22449"/>
                    <a:pt x="98289" y="22443"/>
                    <a:pt x="98323" y="22434"/>
                  </a:cubicBezTo>
                  <a:cubicBezTo>
                    <a:pt x="98364" y="22426"/>
                    <a:pt x="98405" y="22417"/>
                    <a:pt x="98445" y="22398"/>
                  </a:cubicBezTo>
                  <a:cubicBezTo>
                    <a:pt x="98531" y="22357"/>
                    <a:pt x="98584" y="22278"/>
                    <a:pt x="98636" y="22201"/>
                  </a:cubicBezTo>
                  <a:cubicBezTo>
                    <a:pt x="98689" y="22124"/>
                    <a:pt x="98739" y="22051"/>
                    <a:pt x="98816" y="22019"/>
                  </a:cubicBezTo>
                  <a:cubicBezTo>
                    <a:pt x="98863" y="21997"/>
                    <a:pt x="98923" y="21993"/>
                    <a:pt x="98979" y="21989"/>
                  </a:cubicBezTo>
                  <a:cubicBezTo>
                    <a:pt x="99077" y="21980"/>
                    <a:pt x="99180" y="21969"/>
                    <a:pt x="99234" y="21879"/>
                  </a:cubicBezTo>
                  <a:cubicBezTo>
                    <a:pt x="99251" y="21849"/>
                    <a:pt x="99257" y="21817"/>
                    <a:pt x="99264" y="21785"/>
                  </a:cubicBezTo>
                  <a:cubicBezTo>
                    <a:pt x="99268" y="21761"/>
                    <a:pt x="99272" y="21742"/>
                    <a:pt x="99281" y="21723"/>
                  </a:cubicBezTo>
                  <a:cubicBezTo>
                    <a:pt x="99311" y="21648"/>
                    <a:pt x="99384" y="21609"/>
                    <a:pt x="99495" y="21609"/>
                  </a:cubicBezTo>
                  <a:cubicBezTo>
                    <a:pt x="99602" y="21609"/>
                    <a:pt x="99709" y="21644"/>
                    <a:pt x="99763" y="21665"/>
                  </a:cubicBezTo>
                  <a:lnTo>
                    <a:pt x="99791" y="21676"/>
                  </a:lnTo>
                  <a:lnTo>
                    <a:pt x="99799" y="21646"/>
                  </a:lnTo>
                  <a:cubicBezTo>
                    <a:pt x="99844" y="21468"/>
                    <a:pt x="100033" y="21363"/>
                    <a:pt x="100200" y="21337"/>
                  </a:cubicBezTo>
                  <a:cubicBezTo>
                    <a:pt x="100237" y="21332"/>
                    <a:pt x="100277" y="21330"/>
                    <a:pt x="100318" y="21330"/>
                  </a:cubicBezTo>
                  <a:cubicBezTo>
                    <a:pt x="100429" y="21330"/>
                    <a:pt x="100551" y="21346"/>
                    <a:pt x="100665" y="21365"/>
                  </a:cubicBezTo>
                  <a:cubicBezTo>
                    <a:pt x="100695" y="21369"/>
                    <a:pt x="100727" y="21374"/>
                    <a:pt x="100757" y="21378"/>
                  </a:cubicBezTo>
                  <a:cubicBezTo>
                    <a:pt x="100781" y="21382"/>
                    <a:pt x="100813" y="21387"/>
                    <a:pt x="100845" y="21387"/>
                  </a:cubicBezTo>
                  <a:cubicBezTo>
                    <a:pt x="100907" y="21387"/>
                    <a:pt x="100954" y="21369"/>
                    <a:pt x="100991" y="21337"/>
                  </a:cubicBezTo>
                  <a:cubicBezTo>
                    <a:pt x="101021" y="21312"/>
                    <a:pt x="101036" y="21275"/>
                    <a:pt x="101053" y="21241"/>
                  </a:cubicBezTo>
                  <a:cubicBezTo>
                    <a:pt x="101065" y="21207"/>
                    <a:pt x="101080" y="21177"/>
                    <a:pt x="101104" y="21157"/>
                  </a:cubicBezTo>
                  <a:cubicBezTo>
                    <a:pt x="101136" y="21132"/>
                    <a:pt x="101181" y="21129"/>
                    <a:pt x="101228" y="21127"/>
                  </a:cubicBezTo>
                  <a:cubicBezTo>
                    <a:pt x="101263" y="21125"/>
                    <a:pt x="101301" y="21123"/>
                    <a:pt x="101335" y="21110"/>
                  </a:cubicBezTo>
                  <a:cubicBezTo>
                    <a:pt x="101419" y="21082"/>
                    <a:pt x="101470" y="21007"/>
                    <a:pt x="101520" y="20932"/>
                  </a:cubicBezTo>
                  <a:cubicBezTo>
                    <a:pt x="101571" y="20857"/>
                    <a:pt x="101620" y="20787"/>
                    <a:pt x="101698" y="20778"/>
                  </a:cubicBezTo>
                  <a:cubicBezTo>
                    <a:pt x="101701" y="20778"/>
                    <a:pt x="101705" y="20778"/>
                    <a:pt x="101709" y="20778"/>
                  </a:cubicBezTo>
                  <a:cubicBezTo>
                    <a:pt x="101733" y="20778"/>
                    <a:pt x="101760" y="20783"/>
                    <a:pt x="101788" y="20791"/>
                  </a:cubicBezTo>
                  <a:cubicBezTo>
                    <a:pt x="101816" y="20797"/>
                    <a:pt x="101845" y="20802"/>
                    <a:pt x="101873" y="20802"/>
                  </a:cubicBezTo>
                  <a:cubicBezTo>
                    <a:pt x="101896" y="20802"/>
                    <a:pt x="101918" y="20798"/>
                    <a:pt x="101937" y="20789"/>
                  </a:cubicBezTo>
                  <a:cubicBezTo>
                    <a:pt x="102023" y="20750"/>
                    <a:pt x="102034" y="20645"/>
                    <a:pt x="102042" y="20560"/>
                  </a:cubicBezTo>
                  <a:lnTo>
                    <a:pt x="102042" y="20545"/>
                  </a:lnTo>
                  <a:cubicBezTo>
                    <a:pt x="102050" y="20472"/>
                    <a:pt x="102091" y="20397"/>
                    <a:pt x="102142" y="20397"/>
                  </a:cubicBezTo>
                  <a:cubicBezTo>
                    <a:pt x="102147" y="20397"/>
                    <a:pt x="102151" y="20398"/>
                    <a:pt x="102156" y="20399"/>
                  </a:cubicBezTo>
                  <a:cubicBezTo>
                    <a:pt x="102175" y="20405"/>
                    <a:pt x="102192" y="20420"/>
                    <a:pt x="102212" y="20437"/>
                  </a:cubicBezTo>
                  <a:cubicBezTo>
                    <a:pt x="102220" y="20444"/>
                    <a:pt x="102227" y="20452"/>
                    <a:pt x="102235" y="20459"/>
                  </a:cubicBezTo>
                  <a:cubicBezTo>
                    <a:pt x="102295" y="20506"/>
                    <a:pt x="102370" y="20523"/>
                    <a:pt x="102435" y="20538"/>
                  </a:cubicBezTo>
                  <a:lnTo>
                    <a:pt x="102863" y="20637"/>
                  </a:lnTo>
                  <a:cubicBezTo>
                    <a:pt x="102936" y="20652"/>
                    <a:pt x="103000" y="20671"/>
                    <a:pt x="103041" y="20718"/>
                  </a:cubicBezTo>
                  <a:cubicBezTo>
                    <a:pt x="103054" y="20733"/>
                    <a:pt x="103062" y="20752"/>
                    <a:pt x="103073" y="20772"/>
                  </a:cubicBezTo>
                  <a:cubicBezTo>
                    <a:pt x="103082" y="20789"/>
                    <a:pt x="103090" y="20808"/>
                    <a:pt x="103103" y="20823"/>
                  </a:cubicBezTo>
                  <a:cubicBezTo>
                    <a:pt x="103153" y="20892"/>
                    <a:pt x="103231" y="20927"/>
                    <a:pt x="103338" y="20927"/>
                  </a:cubicBezTo>
                  <a:cubicBezTo>
                    <a:pt x="103409" y="20927"/>
                    <a:pt x="103494" y="20912"/>
                    <a:pt x="103591" y="20881"/>
                  </a:cubicBezTo>
                  <a:lnTo>
                    <a:pt x="103606" y="20874"/>
                  </a:lnTo>
                  <a:lnTo>
                    <a:pt x="103609" y="20859"/>
                  </a:lnTo>
                  <a:cubicBezTo>
                    <a:pt x="103611" y="20847"/>
                    <a:pt x="103615" y="20832"/>
                    <a:pt x="103621" y="20819"/>
                  </a:cubicBezTo>
                  <a:cubicBezTo>
                    <a:pt x="103630" y="20787"/>
                    <a:pt x="103643" y="20752"/>
                    <a:pt x="103634" y="20718"/>
                  </a:cubicBezTo>
                  <a:lnTo>
                    <a:pt x="103615" y="20607"/>
                  </a:lnTo>
                  <a:cubicBezTo>
                    <a:pt x="103746" y="20592"/>
                    <a:pt x="103898" y="20540"/>
                    <a:pt x="103964" y="20446"/>
                  </a:cubicBezTo>
                  <a:cubicBezTo>
                    <a:pt x="103996" y="20399"/>
                    <a:pt x="104007" y="20345"/>
                    <a:pt x="103990" y="20290"/>
                  </a:cubicBezTo>
                  <a:lnTo>
                    <a:pt x="103984" y="20264"/>
                  </a:lnTo>
                  <a:lnTo>
                    <a:pt x="103958" y="20272"/>
                  </a:lnTo>
                  <a:cubicBezTo>
                    <a:pt x="103886" y="20293"/>
                    <a:pt x="103810" y="20304"/>
                    <a:pt x="103734" y="20304"/>
                  </a:cubicBezTo>
                  <a:cubicBezTo>
                    <a:pt x="103600" y="20304"/>
                    <a:pt x="103466" y="20272"/>
                    <a:pt x="103349" y="20210"/>
                  </a:cubicBezTo>
                  <a:cubicBezTo>
                    <a:pt x="103161" y="20112"/>
                    <a:pt x="103026" y="19938"/>
                    <a:pt x="102985" y="19750"/>
                  </a:cubicBezTo>
                  <a:lnTo>
                    <a:pt x="102981" y="19730"/>
                  </a:lnTo>
                  <a:lnTo>
                    <a:pt x="102805" y="19707"/>
                  </a:lnTo>
                  <a:cubicBezTo>
                    <a:pt x="102807" y="19647"/>
                    <a:pt x="102786" y="19583"/>
                    <a:pt x="102741" y="19529"/>
                  </a:cubicBezTo>
                  <a:cubicBezTo>
                    <a:pt x="102683" y="19461"/>
                    <a:pt x="102597" y="19420"/>
                    <a:pt x="102516" y="19420"/>
                  </a:cubicBezTo>
                  <a:cubicBezTo>
                    <a:pt x="102498" y="19420"/>
                    <a:pt x="102480" y="19422"/>
                    <a:pt x="102462" y="19426"/>
                  </a:cubicBezTo>
                  <a:cubicBezTo>
                    <a:pt x="102456" y="19308"/>
                    <a:pt x="102467" y="19190"/>
                    <a:pt x="102492" y="19075"/>
                  </a:cubicBezTo>
                  <a:lnTo>
                    <a:pt x="102503" y="19032"/>
                  </a:lnTo>
                  <a:lnTo>
                    <a:pt x="102460" y="19043"/>
                  </a:lnTo>
                  <a:cubicBezTo>
                    <a:pt x="102446" y="19046"/>
                    <a:pt x="102431" y="19048"/>
                    <a:pt x="102416" y="19048"/>
                  </a:cubicBezTo>
                  <a:cubicBezTo>
                    <a:pt x="102322" y="19048"/>
                    <a:pt x="102223" y="18982"/>
                    <a:pt x="102175" y="18884"/>
                  </a:cubicBezTo>
                  <a:cubicBezTo>
                    <a:pt x="102130" y="18792"/>
                    <a:pt x="102120" y="18676"/>
                    <a:pt x="102143" y="18520"/>
                  </a:cubicBezTo>
                  <a:cubicBezTo>
                    <a:pt x="102156" y="18438"/>
                    <a:pt x="102171" y="18325"/>
                    <a:pt x="102098" y="18259"/>
                  </a:cubicBezTo>
                  <a:cubicBezTo>
                    <a:pt x="102054" y="18221"/>
                    <a:pt x="102003" y="18215"/>
                    <a:pt x="101953" y="18215"/>
                  </a:cubicBezTo>
                  <a:cubicBezTo>
                    <a:pt x="101938" y="18215"/>
                    <a:pt x="101922" y="18215"/>
                    <a:pt x="101907" y="18216"/>
                  </a:cubicBezTo>
                  <a:cubicBezTo>
                    <a:pt x="101871" y="18216"/>
                    <a:pt x="101837" y="18216"/>
                    <a:pt x="101813" y="18211"/>
                  </a:cubicBezTo>
                  <a:cubicBezTo>
                    <a:pt x="101713" y="18196"/>
                    <a:pt x="101672" y="18113"/>
                    <a:pt x="101657" y="18066"/>
                  </a:cubicBezTo>
                  <a:cubicBezTo>
                    <a:pt x="101620" y="17948"/>
                    <a:pt x="101653" y="17804"/>
                    <a:pt x="101732" y="17725"/>
                  </a:cubicBezTo>
                  <a:cubicBezTo>
                    <a:pt x="101873" y="17586"/>
                    <a:pt x="102083" y="17558"/>
                    <a:pt x="102306" y="17547"/>
                  </a:cubicBezTo>
                  <a:lnTo>
                    <a:pt x="102306" y="17547"/>
                  </a:lnTo>
                  <a:cubicBezTo>
                    <a:pt x="102300" y="17605"/>
                    <a:pt x="102317" y="17663"/>
                    <a:pt x="102355" y="17716"/>
                  </a:cubicBezTo>
                  <a:cubicBezTo>
                    <a:pt x="102415" y="17800"/>
                    <a:pt x="102518" y="17854"/>
                    <a:pt x="102619" y="17856"/>
                  </a:cubicBezTo>
                  <a:lnTo>
                    <a:pt x="102625" y="17856"/>
                  </a:lnTo>
                  <a:cubicBezTo>
                    <a:pt x="102794" y="17856"/>
                    <a:pt x="102942" y="17753"/>
                    <a:pt x="103067" y="17654"/>
                  </a:cubicBezTo>
                  <a:cubicBezTo>
                    <a:pt x="103165" y="17573"/>
                    <a:pt x="103212" y="17492"/>
                    <a:pt x="103204" y="17419"/>
                  </a:cubicBezTo>
                  <a:lnTo>
                    <a:pt x="103204" y="17419"/>
                  </a:lnTo>
                  <a:cubicBezTo>
                    <a:pt x="103365" y="17439"/>
                    <a:pt x="103527" y="17448"/>
                    <a:pt x="103690" y="17448"/>
                  </a:cubicBezTo>
                  <a:cubicBezTo>
                    <a:pt x="103877" y="17448"/>
                    <a:pt x="104064" y="17435"/>
                    <a:pt x="104249" y="17410"/>
                  </a:cubicBezTo>
                  <a:cubicBezTo>
                    <a:pt x="104406" y="17391"/>
                    <a:pt x="104601" y="17312"/>
                    <a:pt x="104682" y="17183"/>
                  </a:cubicBezTo>
                  <a:cubicBezTo>
                    <a:pt x="104721" y="17121"/>
                    <a:pt x="104729" y="17054"/>
                    <a:pt x="104708" y="16988"/>
                  </a:cubicBezTo>
                  <a:cubicBezTo>
                    <a:pt x="104671" y="16872"/>
                    <a:pt x="104562" y="16817"/>
                    <a:pt x="104457" y="16761"/>
                  </a:cubicBezTo>
                  <a:cubicBezTo>
                    <a:pt x="104431" y="16748"/>
                    <a:pt x="104408" y="16737"/>
                    <a:pt x="104384" y="16722"/>
                  </a:cubicBezTo>
                  <a:cubicBezTo>
                    <a:pt x="104307" y="16680"/>
                    <a:pt x="104245" y="16596"/>
                    <a:pt x="104234" y="16525"/>
                  </a:cubicBezTo>
                  <a:cubicBezTo>
                    <a:pt x="104230" y="16489"/>
                    <a:pt x="104241" y="16459"/>
                    <a:pt x="104264" y="16435"/>
                  </a:cubicBezTo>
                  <a:cubicBezTo>
                    <a:pt x="104513" y="16204"/>
                    <a:pt x="104836" y="16047"/>
                    <a:pt x="105173" y="15998"/>
                  </a:cubicBezTo>
                  <a:cubicBezTo>
                    <a:pt x="105205" y="15994"/>
                    <a:pt x="105226" y="15992"/>
                    <a:pt x="105248" y="15992"/>
                  </a:cubicBezTo>
                  <a:cubicBezTo>
                    <a:pt x="105286" y="15992"/>
                    <a:pt x="105318" y="16000"/>
                    <a:pt x="105342" y="16015"/>
                  </a:cubicBezTo>
                  <a:cubicBezTo>
                    <a:pt x="105376" y="16037"/>
                    <a:pt x="105395" y="16067"/>
                    <a:pt x="105400" y="16105"/>
                  </a:cubicBezTo>
                  <a:cubicBezTo>
                    <a:pt x="105413" y="16206"/>
                    <a:pt x="105331" y="16341"/>
                    <a:pt x="105252" y="16422"/>
                  </a:cubicBezTo>
                  <a:cubicBezTo>
                    <a:pt x="105164" y="16510"/>
                    <a:pt x="105068" y="16658"/>
                    <a:pt x="105076" y="16780"/>
                  </a:cubicBezTo>
                  <a:cubicBezTo>
                    <a:pt x="105083" y="16836"/>
                    <a:pt x="105106" y="16879"/>
                    <a:pt x="105151" y="16911"/>
                  </a:cubicBezTo>
                  <a:cubicBezTo>
                    <a:pt x="105175" y="16930"/>
                    <a:pt x="105203" y="16941"/>
                    <a:pt x="105228" y="16949"/>
                  </a:cubicBezTo>
                  <a:cubicBezTo>
                    <a:pt x="105252" y="16958"/>
                    <a:pt x="105273" y="16967"/>
                    <a:pt x="105290" y="16979"/>
                  </a:cubicBezTo>
                  <a:cubicBezTo>
                    <a:pt x="105331" y="17005"/>
                    <a:pt x="105355" y="17052"/>
                    <a:pt x="105383" y="17102"/>
                  </a:cubicBezTo>
                  <a:cubicBezTo>
                    <a:pt x="105413" y="17162"/>
                    <a:pt x="105445" y="17222"/>
                    <a:pt x="105507" y="17254"/>
                  </a:cubicBezTo>
                  <a:cubicBezTo>
                    <a:pt x="105535" y="17267"/>
                    <a:pt x="105563" y="17273"/>
                    <a:pt x="105595" y="17273"/>
                  </a:cubicBezTo>
                  <a:cubicBezTo>
                    <a:pt x="105663" y="17273"/>
                    <a:pt x="105732" y="17243"/>
                    <a:pt x="105794" y="17217"/>
                  </a:cubicBezTo>
                  <a:lnTo>
                    <a:pt x="105811" y="17211"/>
                  </a:lnTo>
                  <a:cubicBezTo>
                    <a:pt x="105955" y="17149"/>
                    <a:pt x="106115" y="17114"/>
                    <a:pt x="106278" y="17114"/>
                  </a:cubicBezTo>
                  <a:cubicBezTo>
                    <a:pt x="106495" y="17114"/>
                    <a:pt x="106705" y="17170"/>
                    <a:pt x="106882" y="17275"/>
                  </a:cubicBezTo>
                  <a:cubicBezTo>
                    <a:pt x="107045" y="17408"/>
                    <a:pt x="107144" y="17622"/>
                    <a:pt x="107139" y="17832"/>
                  </a:cubicBezTo>
                  <a:lnTo>
                    <a:pt x="107139" y="17851"/>
                  </a:lnTo>
                  <a:lnTo>
                    <a:pt x="107157" y="17858"/>
                  </a:lnTo>
                  <a:cubicBezTo>
                    <a:pt x="107478" y="17974"/>
                    <a:pt x="107812" y="18031"/>
                    <a:pt x="108151" y="18034"/>
                  </a:cubicBezTo>
                  <a:lnTo>
                    <a:pt x="108151" y="18271"/>
                  </a:lnTo>
                  <a:lnTo>
                    <a:pt x="108468" y="18331"/>
                  </a:lnTo>
                  <a:cubicBezTo>
                    <a:pt x="108549" y="18531"/>
                    <a:pt x="108763" y="18618"/>
                    <a:pt x="108941" y="18618"/>
                  </a:cubicBezTo>
                  <a:cubicBezTo>
                    <a:pt x="109091" y="18618"/>
                    <a:pt x="109224" y="18561"/>
                    <a:pt x="109306" y="18458"/>
                  </a:cubicBezTo>
                  <a:lnTo>
                    <a:pt x="109316" y="18445"/>
                  </a:lnTo>
                  <a:lnTo>
                    <a:pt x="109310" y="18430"/>
                  </a:lnTo>
                  <a:cubicBezTo>
                    <a:pt x="109269" y="18340"/>
                    <a:pt x="109190" y="18269"/>
                    <a:pt x="109098" y="18239"/>
                  </a:cubicBezTo>
                  <a:lnTo>
                    <a:pt x="109089" y="18049"/>
                  </a:lnTo>
                  <a:lnTo>
                    <a:pt x="109089" y="18049"/>
                  </a:lnTo>
                  <a:cubicBezTo>
                    <a:pt x="109107" y="18051"/>
                    <a:pt x="109125" y="18052"/>
                    <a:pt x="109143" y="18052"/>
                  </a:cubicBezTo>
                  <a:cubicBezTo>
                    <a:pt x="109288" y="18052"/>
                    <a:pt x="109432" y="17976"/>
                    <a:pt x="109507" y="17856"/>
                  </a:cubicBezTo>
                  <a:cubicBezTo>
                    <a:pt x="109601" y="17710"/>
                    <a:pt x="109593" y="17504"/>
                    <a:pt x="109488" y="17367"/>
                  </a:cubicBezTo>
                  <a:cubicBezTo>
                    <a:pt x="109447" y="17316"/>
                    <a:pt x="109395" y="17271"/>
                    <a:pt x="109344" y="17226"/>
                  </a:cubicBezTo>
                  <a:cubicBezTo>
                    <a:pt x="109248" y="17142"/>
                    <a:pt x="109156" y="17061"/>
                    <a:pt x="109166" y="16954"/>
                  </a:cubicBezTo>
                  <a:cubicBezTo>
                    <a:pt x="109206" y="16921"/>
                    <a:pt x="109260" y="16905"/>
                    <a:pt x="109321" y="16905"/>
                  </a:cubicBezTo>
                  <a:cubicBezTo>
                    <a:pt x="109384" y="16905"/>
                    <a:pt x="109454" y="16921"/>
                    <a:pt x="109524" y="16954"/>
                  </a:cubicBezTo>
                  <a:cubicBezTo>
                    <a:pt x="109556" y="16969"/>
                    <a:pt x="109588" y="16984"/>
                    <a:pt x="109618" y="16999"/>
                  </a:cubicBezTo>
                  <a:cubicBezTo>
                    <a:pt x="109715" y="17048"/>
                    <a:pt x="109813" y="17097"/>
                    <a:pt x="109923" y="17102"/>
                  </a:cubicBezTo>
                  <a:lnTo>
                    <a:pt x="109933" y="17102"/>
                  </a:lnTo>
                  <a:cubicBezTo>
                    <a:pt x="110023" y="17102"/>
                    <a:pt x="110118" y="17054"/>
                    <a:pt x="110171" y="16982"/>
                  </a:cubicBezTo>
                  <a:cubicBezTo>
                    <a:pt x="110201" y="16939"/>
                    <a:pt x="110212" y="16892"/>
                    <a:pt x="110207" y="16847"/>
                  </a:cubicBezTo>
                  <a:lnTo>
                    <a:pt x="110207" y="16847"/>
                  </a:lnTo>
                  <a:cubicBezTo>
                    <a:pt x="110244" y="16849"/>
                    <a:pt x="110282" y="16866"/>
                    <a:pt x="110310" y="16898"/>
                  </a:cubicBezTo>
                  <a:cubicBezTo>
                    <a:pt x="110338" y="16928"/>
                    <a:pt x="110353" y="16964"/>
                    <a:pt x="110351" y="17001"/>
                  </a:cubicBezTo>
                  <a:lnTo>
                    <a:pt x="110349" y="17020"/>
                  </a:lnTo>
                  <a:lnTo>
                    <a:pt x="110368" y="17029"/>
                  </a:lnTo>
                  <a:cubicBezTo>
                    <a:pt x="110409" y="17046"/>
                    <a:pt x="110454" y="17054"/>
                    <a:pt x="110501" y="17054"/>
                  </a:cubicBezTo>
                  <a:cubicBezTo>
                    <a:pt x="110615" y="17054"/>
                    <a:pt x="110722" y="17003"/>
                    <a:pt x="110790" y="16919"/>
                  </a:cubicBezTo>
                  <a:cubicBezTo>
                    <a:pt x="110887" y="16799"/>
                    <a:pt x="110893" y="16613"/>
                    <a:pt x="110805" y="16485"/>
                  </a:cubicBezTo>
                  <a:cubicBezTo>
                    <a:pt x="110792" y="16465"/>
                    <a:pt x="110777" y="16448"/>
                    <a:pt x="110762" y="16431"/>
                  </a:cubicBezTo>
                  <a:cubicBezTo>
                    <a:pt x="110732" y="16392"/>
                    <a:pt x="110702" y="16356"/>
                    <a:pt x="110694" y="16313"/>
                  </a:cubicBezTo>
                  <a:cubicBezTo>
                    <a:pt x="110692" y="16300"/>
                    <a:pt x="110692" y="16285"/>
                    <a:pt x="110692" y="16270"/>
                  </a:cubicBezTo>
                  <a:cubicBezTo>
                    <a:pt x="110692" y="16253"/>
                    <a:pt x="110692" y="16234"/>
                    <a:pt x="110687" y="16212"/>
                  </a:cubicBezTo>
                  <a:cubicBezTo>
                    <a:pt x="110666" y="16122"/>
                    <a:pt x="110574" y="16075"/>
                    <a:pt x="110488" y="16041"/>
                  </a:cubicBezTo>
                  <a:cubicBezTo>
                    <a:pt x="110107" y="15893"/>
                    <a:pt x="109713" y="15739"/>
                    <a:pt x="109297" y="15685"/>
                  </a:cubicBezTo>
                  <a:cubicBezTo>
                    <a:pt x="109256" y="15548"/>
                    <a:pt x="109123" y="15439"/>
                    <a:pt x="108980" y="15433"/>
                  </a:cubicBezTo>
                  <a:cubicBezTo>
                    <a:pt x="108966" y="15432"/>
                    <a:pt x="108952" y="15431"/>
                    <a:pt x="108938" y="15431"/>
                  </a:cubicBezTo>
                  <a:cubicBezTo>
                    <a:pt x="108924" y="15431"/>
                    <a:pt x="108909" y="15432"/>
                    <a:pt x="108894" y="15433"/>
                  </a:cubicBezTo>
                  <a:cubicBezTo>
                    <a:pt x="108875" y="15433"/>
                    <a:pt x="108858" y="15435"/>
                    <a:pt x="108838" y="15435"/>
                  </a:cubicBezTo>
                  <a:cubicBezTo>
                    <a:pt x="108776" y="15435"/>
                    <a:pt x="108740" y="15424"/>
                    <a:pt x="108714" y="15396"/>
                  </a:cubicBezTo>
                  <a:cubicBezTo>
                    <a:pt x="108691" y="15373"/>
                    <a:pt x="108680" y="15338"/>
                    <a:pt x="108671" y="15302"/>
                  </a:cubicBezTo>
                  <a:cubicBezTo>
                    <a:pt x="108665" y="15283"/>
                    <a:pt x="108661" y="15265"/>
                    <a:pt x="108654" y="15248"/>
                  </a:cubicBezTo>
                  <a:cubicBezTo>
                    <a:pt x="108609" y="15137"/>
                    <a:pt x="108489" y="15060"/>
                    <a:pt x="108359" y="15060"/>
                  </a:cubicBezTo>
                  <a:cubicBezTo>
                    <a:pt x="108292" y="15060"/>
                    <a:pt x="108232" y="15079"/>
                    <a:pt x="108183" y="15118"/>
                  </a:cubicBezTo>
                  <a:cubicBezTo>
                    <a:pt x="108112" y="15171"/>
                    <a:pt x="108071" y="15263"/>
                    <a:pt x="108071" y="15362"/>
                  </a:cubicBezTo>
                  <a:cubicBezTo>
                    <a:pt x="108074" y="15463"/>
                    <a:pt x="108116" y="15553"/>
                    <a:pt x="108189" y="15604"/>
                  </a:cubicBezTo>
                  <a:cubicBezTo>
                    <a:pt x="108206" y="15619"/>
                    <a:pt x="108228" y="15632"/>
                    <a:pt x="108249" y="15643"/>
                  </a:cubicBezTo>
                  <a:cubicBezTo>
                    <a:pt x="108303" y="15675"/>
                    <a:pt x="108352" y="15705"/>
                    <a:pt x="108359" y="15754"/>
                  </a:cubicBezTo>
                  <a:cubicBezTo>
                    <a:pt x="108361" y="15780"/>
                    <a:pt x="108350" y="15810"/>
                    <a:pt x="108326" y="15844"/>
                  </a:cubicBezTo>
                  <a:cubicBezTo>
                    <a:pt x="108269" y="15925"/>
                    <a:pt x="108161" y="15975"/>
                    <a:pt x="108050" y="15975"/>
                  </a:cubicBezTo>
                  <a:cubicBezTo>
                    <a:pt x="107969" y="15975"/>
                    <a:pt x="107894" y="15949"/>
                    <a:pt x="107838" y="15902"/>
                  </a:cubicBezTo>
                  <a:cubicBezTo>
                    <a:pt x="107748" y="15823"/>
                    <a:pt x="107703" y="15705"/>
                    <a:pt x="107669" y="15587"/>
                  </a:cubicBezTo>
                  <a:cubicBezTo>
                    <a:pt x="107598" y="15336"/>
                    <a:pt x="107557" y="15079"/>
                    <a:pt x="107549" y="14820"/>
                  </a:cubicBezTo>
                  <a:lnTo>
                    <a:pt x="107549" y="14786"/>
                  </a:lnTo>
                  <a:lnTo>
                    <a:pt x="107514" y="14796"/>
                  </a:lnTo>
                  <a:cubicBezTo>
                    <a:pt x="107510" y="14796"/>
                    <a:pt x="107506" y="14798"/>
                    <a:pt x="107502" y="14798"/>
                  </a:cubicBezTo>
                  <a:cubicBezTo>
                    <a:pt x="107467" y="14798"/>
                    <a:pt x="107444" y="14741"/>
                    <a:pt x="107420" y="14685"/>
                  </a:cubicBezTo>
                  <a:cubicBezTo>
                    <a:pt x="107409" y="14657"/>
                    <a:pt x="107397" y="14629"/>
                    <a:pt x="107384" y="14606"/>
                  </a:cubicBezTo>
                  <a:cubicBezTo>
                    <a:pt x="107317" y="14494"/>
                    <a:pt x="107172" y="14479"/>
                    <a:pt x="107054" y="14479"/>
                  </a:cubicBezTo>
                  <a:lnTo>
                    <a:pt x="107026" y="14479"/>
                  </a:lnTo>
                  <a:cubicBezTo>
                    <a:pt x="106994" y="14480"/>
                    <a:pt x="106963" y="14480"/>
                    <a:pt x="106931" y="14480"/>
                  </a:cubicBezTo>
                  <a:cubicBezTo>
                    <a:pt x="106429" y="14480"/>
                    <a:pt x="105926" y="14416"/>
                    <a:pt x="105438" y="14293"/>
                  </a:cubicBezTo>
                  <a:cubicBezTo>
                    <a:pt x="105359" y="14274"/>
                    <a:pt x="105282" y="14252"/>
                    <a:pt x="105222" y="14203"/>
                  </a:cubicBezTo>
                  <a:cubicBezTo>
                    <a:pt x="105183" y="14173"/>
                    <a:pt x="105153" y="14132"/>
                    <a:pt x="105121" y="14091"/>
                  </a:cubicBezTo>
                  <a:cubicBezTo>
                    <a:pt x="105068" y="14023"/>
                    <a:pt x="105012" y="13950"/>
                    <a:pt x="104924" y="13926"/>
                  </a:cubicBezTo>
                  <a:cubicBezTo>
                    <a:pt x="104896" y="13920"/>
                    <a:pt x="104871" y="13918"/>
                    <a:pt x="104848" y="13918"/>
                  </a:cubicBezTo>
                  <a:cubicBezTo>
                    <a:pt x="104832" y="13918"/>
                    <a:pt x="104817" y="13919"/>
                    <a:pt x="104802" y="13920"/>
                  </a:cubicBezTo>
                  <a:cubicBezTo>
                    <a:pt x="104790" y="13920"/>
                    <a:pt x="104777" y="13921"/>
                    <a:pt x="104766" y="13921"/>
                  </a:cubicBezTo>
                  <a:cubicBezTo>
                    <a:pt x="104719" y="13921"/>
                    <a:pt x="104680" y="13915"/>
                    <a:pt x="104654" y="13888"/>
                  </a:cubicBezTo>
                  <a:cubicBezTo>
                    <a:pt x="104622" y="13856"/>
                    <a:pt x="104622" y="13809"/>
                    <a:pt x="104622" y="13753"/>
                  </a:cubicBezTo>
                  <a:cubicBezTo>
                    <a:pt x="104620" y="13714"/>
                    <a:pt x="104620" y="13674"/>
                    <a:pt x="104607" y="13635"/>
                  </a:cubicBezTo>
                  <a:cubicBezTo>
                    <a:pt x="104588" y="13579"/>
                    <a:pt x="104547" y="13537"/>
                    <a:pt x="104506" y="13498"/>
                  </a:cubicBezTo>
                  <a:cubicBezTo>
                    <a:pt x="104476" y="13466"/>
                    <a:pt x="104446" y="13436"/>
                    <a:pt x="104427" y="13402"/>
                  </a:cubicBezTo>
                  <a:cubicBezTo>
                    <a:pt x="104412" y="13372"/>
                    <a:pt x="104425" y="13335"/>
                    <a:pt x="104440" y="13309"/>
                  </a:cubicBezTo>
                  <a:cubicBezTo>
                    <a:pt x="104455" y="13286"/>
                    <a:pt x="104474" y="13269"/>
                    <a:pt x="104491" y="13269"/>
                  </a:cubicBezTo>
                  <a:cubicBezTo>
                    <a:pt x="104496" y="13269"/>
                    <a:pt x="104502" y="13271"/>
                    <a:pt x="104511" y="13282"/>
                  </a:cubicBezTo>
                  <a:lnTo>
                    <a:pt x="104536" y="13316"/>
                  </a:lnTo>
                  <a:lnTo>
                    <a:pt x="104556" y="13277"/>
                  </a:lnTo>
                  <a:cubicBezTo>
                    <a:pt x="104613" y="13164"/>
                    <a:pt x="104538" y="13029"/>
                    <a:pt x="104438" y="12969"/>
                  </a:cubicBezTo>
                  <a:cubicBezTo>
                    <a:pt x="104348" y="12915"/>
                    <a:pt x="104239" y="12904"/>
                    <a:pt x="104144" y="12902"/>
                  </a:cubicBezTo>
                  <a:cubicBezTo>
                    <a:pt x="104159" y="12806"/>
                    <a:pt x="104123" y="12701"/>
                    <a:pt x="104048" y="12639"/>
                  </a:cubicBezTo>
                  <a:cubicBezTo>
                    <a:pt x="103996" y="12594"/>
                    <a:pt x="103930" y="12572"/>
                    <a:pt x="103872" y="12551"/>
                  </a:cubicBezTo>
                  <a:lnTo>
                    <a:pt x="103390" y="12384"/>
                  </a:lnTo>
                  <a:cubicBezTo>
                    <a:pt x="103292" y="12350"/>
                    <a:pt x="103178" y="12281"/>
                    <a:pt x="103146" y="12202"/>
                  </a:cubicBezTo>
                  <a:cubicBezTo>
                    <a:pt x="103133" y="12170"/>
                    <a:pt x="103135" y="12140"/>
                    <a:pt x="103150" y="12110"/>
                  </a:cubicBezTo>
                  <a:lnTo>
                    <a:pt x="103163" y="12084"/>
                  </a:lnTo>
                  <a:lnTo>
                    <a:pt x="103135" y="12073"/>
                  </a:lnTo>
                  <a:cubicBezTo>
                    <a:pt x="102705" y="11889"/>
                    <a:pt x="102227" y="11790"/>
                    <a:pt x="101758" y="11788"/>
                  </a:cubicBezTo>
                  <a:cubicBezTo>
                    <a:pt x="101743" y="11685"/>
                    <a:pt x="101708" y="11585"/>
                    <a:pt x="101655" y="11495"/>
                  </a:cubicBezTo>
                  <a:lnTo>
                    <a:pt x="101644" y="11475"/>
                  </a:lnTo>
                  <a:lnTo>
                    <a:pt x="101620" y="11484"/>
                  </a:lnTo>
                  <a:cubicBezTo>
                    <a:pt x="101074" y="11724"/>
                    <a:pt x="100468" y="11863"/>
                    <a:pt x="99870" y="11887"/>
                  </a:cubicBezTo>
                  <a:cubicBezTo>
                    <a:pt x="99804" y="11889"/>
                    <a:pt x="99739" y="11891"/>
                    <a:pt x="99673" y="11891"/>
                  </a:cubicBezTo>
                  <a:cubicBezTo>
                    <a:pt x="99302" y="11891"/>
                    <a:pt x="98974" y="11848"/>
                    <a:pt x="98670" y="11765"/>
                  </a:cubicBezTo>
                  <a:cubicBezTo>
                    <a:pt x="98668" y="11628"/>
                    <a:pt x="98539" y="11523"/>
                    <a:pt x="98285" y="11456"/>
                  </a:cubicBezTo>
                  <a:cubicBezTo>
                    <a:pt x="98177" y="11426"/>
                    <a:pt x="98047" y="11358"/>
                    <a:pt x="98002" y="11268"/>
                  </a:cubicBezTo>
                  <a:cubicBezTo>
                    <a:pt x="97982" y="11229"/>
                    <a:pt x="97980" y="11191"/>
                    <a:pt x="97995" y="11154"/>
                  </a:cubicBezTo>
                  <a:lnTo>
                    <a:pt x="98008" y="11122"/>
                  </a:lnTo>
                  <a:lnTo>
                    <a:pt x="97974" y="11118"/>
                  </a:lnTo>
                  <a:cubicBezTo>
                    <a:pt x="97954" y="11115"/>
                    <a:pt x="97935" y="11114"/>
                    <a:pt x="97915" y="11114"/>
                  </a:cubicBezTo>
                  <a:cubicBezTo>
                    <a:pt x="97754" y="11114"/>
                    <a:pt x="97592" y="11199"/>
                    <a:pt x="97481" y="11340"/>
                  </a:cubicBezTo>
                  <a:cubicBezTo>
                    <a:pt x="97372" y="11478"/>
                    <a:pt x="97331" y="11645"/>
                    <a:pt x="97368" y="11797"/>
                  </a:cubicBezTo>
                  <a:lnTo>
                    <a:pt x="97372" y="11805"/>
                  </a:lnTo>
                  <a:cubicBezTo>
                    <a:pt x="97460" y="11930"/>
                    <a:pt x="97565" y="12043"/>
                    <a:pt x="97683" y="12140"/>
                  </a:cubicBezTo>
                  <a:cubicBezTo>
                    <a:pt x="97706" y="12159"/>
                    <a:pt x="97730" y="12178"/>
                    <a:pt x="97755" y="12197"/>
                  </a:cubicBezTo>
                  <a:cubicBezTo>
                    <a:pt x="97892" y="12305"/>
                    <a:pt x="98034" y="12416"/>
                    <a:pt x="98060" y="12579"/>
                  </a:cubicBezTo>
                  <a:cubicBezTo>
                    <a:pt x="98072" y="12667"/>
                    <a:pt x="98047" y="12761"/>
                    <a:pt x="97989" y="12829"/>
                  </a:cubicBezTo>
                  <a:cubicBezTo>
                    <a:pt x="97905" y="12926"/>
                    <a:pt x="97772" y="12971"/>
                    <a:pt x="97569" y="12971"/>
                  </a:cubicBezTo>
                  <a:cubicBezTo>
                    <a:pt x="97528" y="12971"/>
                    <a:pt x="97483" y="12969"/>
                    <a:pt x="97430" y="12967"/>
                  </a:cubicBezTo>
                  <a:cubicBezTo>
                    <a:pt x="97265" y="12956"/>
                    <a:pt x="97121" y="12941"/>
                    <a:pt x="96999" y="12870"/>
                  </a:cubicBezTo>
                  <a:cubicBezTo>
                    <a:pt x="96909" y="12821"/>
                    <a:pt x="96834" y="12740"/>
                    <a:pt x="96759" y="12662"/>
                  </a:cubicBezTo>
                  <a:cubicBezTo>
                    <a:pt x="96648" y="12545"/>
                    <a:pt x="96530" y="12420"/>
                    <a:pt x="96363" y="12401"/>
                  </a:cubicBezTo>
                  <a:cubicBezTo>
                    <a:pt x="96339" y="12399"/>
                    <a:pt x="96316" y="12399"/>
                    <a:pt x="96292" y="12399"/>
                  </a:cubicBezTo>
                  <a:cubicBezTo>
                    <a:pt x="96230" y="12397"/>
                    <a:pt x="96174" y="12395"/>
                    <a:pt x="96136" y="12360"/>
                  </a:cubicBezTo>
                  <a:cubicBezTo>
                    <a:pt x="96123" y="12347"/>
                    <a:pt x="96110" y="12328"/>
                    <a:pt x="96099" y="12311"/>
                  </a:cubicBezTo>
                  <a:cubicBezTo>
                    <a:pt x="96084" y="12287"/>
                    <a:pt x="96069" y="12262"/>
                    <a:pt x="96046" y="12245"/>
                  </a:cubicBezTo>
                  <a:cubicBezTo>
                    <a:pt x="96020" y="12223"/>
                    <a:pt x="95990" y="12212"/>
                    <a:pt x="95956" y="12212"/>
                  </a:cubicBezTo>
                  <a:cubicBezTo>
                    <a:pt x="95874" y="12212"/>
                    <a:pt x="95793" y="12270"/>
                    <a:pt x="95716" y="12328"/>
                  </a:cubicBezTo>
                  <a:cubicBezTo>
                    <a:pt x="95510" y="12487"/>
                    <a:pt x="95242" y="12560"/>
                    <a:pt x="94872" y="12560"/>
                  </a:cubicBezTo>
                  <a:cubicBezTo>
                    <a:pt x="94717" y="12560"/>
                    <a:pt x="94559" y="12547"/>
                    <a:pt x="94411" y="12534"/>
                  </a:cubicBezTo>
                  <a:cubicBezTo>
                    <a:pt x="94327" y="12525"/>
                    <a:pt x="94242" y="12519"/>
                    <a:pt x="94165" y="12487"/>
                  </a:cubicBezTo>
                  <a:cubicBezTo>
                    <a:pt x="94111" y="12465"/>
                    <a:pt x="94060" y="12431"/>
                    <a:pt x="94012" y="12399"/>
                  </a:cubicBezTo>
                  <a:lnTo>
                    <a:pt x="93987" y="12380"/>
                  </a:lnTo>
                  <a:cubicBezTo>
                    <a:pt x="93565" y="12097"/>
                    <a:pt x="93046" y="11943"/>
                    <a:pt x="92523" y="11943"/>
                  </a:cubicBezTo>
                  <a:cubicBezTo>
                    <a:pt x="92234" y="11943"/>
                    <a:pt x="91953" y="11988"/>
                    <a:pt x="91690" y="12080"/>
                  </a:cubicBezTo>
                  <a:cubicBezTo>
                    <a:pt x="91619" y="12103"/>
                    <a:pt x="91542" y="12133"/>
                    <a:pt x="91493" y="12200"/>
                  </a:cubicBezTo>
                  <a:cubicBezTo>
                    <a:pt x="91435" y="12277"/>
                    <a:pt x="91437" y="12371"/>
                    <a:pt x="91439" y="12463"/>
                  </a:cubicBezTo>
                  <a:cubicBezTo>
                    <a:pt x="91439" y="12506"/>
                    <a:pt x="91439" y="12551"/>
                    <a:pt x="91435" y="12592"/>
                  </a:cubicBezTo>
                  <a:cubicBezTo>
                    <a:pt x="91422" y="12673"/>
                    <a:pt x="91334" y="12748"/>
                    <a:pt x="91274" y="12748"/>
                  </a:cubicBezTo>
                  <a:cubicBezTo>
                    <a:pt x="91251" y="12748"/>
                    <a:pt x="91234" y="12737"/>
                    <a:pt x="91219" y="12712"/>
                  </a:cubicBezTo>
                  <a:cubicBezTo>
                    <a:pt x="91126" y="12607"/>
                    <a:pt x="91135" y="12450"/>
                    <a:pt x="91144" y="12298"/>
                  </a:cubicBezTo>
                  <a:lnTo>
                    <a:pt x="91146" y="12242"/>
                  </a:lnTo>
                  <a:cubicBezTo>
                    <a:pt x="91154" y="12058"/>
                    <a:pt x="91103" y="11842"/>
                    <a:pt x="90929" y="11790"/>
                  </a:cubicBezTo>
                  <a:cubicBezTo>
                    <a:pt x="90904" y="11782"/>
                    <a:pt x="90878" y="11780"/>
                    <a:pt x="90852" y="11780"/>
                  </a:cubicBezTo>
                  <a:cubicBezTo>
                    <a:pt x="90764" y="11780"/>
                    <a:pt x="90679" y="11816"/>
                    <a:pt x="90595" y="11853"/>
                  </a:cubicBezTo>
                  <a:cubicBezTo>
                    <a:pt x="90516" y="11886"/>
                    <a:pt x="90440" y="11916"/>
                    <a:pt x="90374" y="11916"/>
                  </a:cubicBezTo>
                  <a:cubicBezTo>
                    <a:pt x="90347" y="11916"/>
                    <a:pt x="90322" y="11911"/>
                    <a:pt x="90299" y="11900"/>
                  </a:cubicBezTo>
                  <a:cubicBezTo>
                    <a:pt x="90338" y="11799"/>
                    <a:pt x="90297" y="11690"/>
                    <a:pt x="90261" y="11585"/>
                  </a:cubicBezTo>
                  <a:cubicBezTo>
                    <a:pt x="90220" y="11471"/>
                    <a:pt x="90182" y="11364"/>
                    <a:pt x="90246" y="11285"/>
                  </a:cubicBezTo>
                  <a:cubicBezTo>
                    <a:pt x="90259" y="11265"/>
                    <a:pt x="90278" y="11250"/>
                    <a:pt x="90299" y="11235"/>
                  </a:cubicBezTo>
                  <a:cubicBezTo>
                    <a:pt x="90321" y="11218"/>
                    <a:pt x="90344" y="11201"/>
                    <a:pt x="90364" y="11178"/>
                  </a:cubicBezTo>
                  <a:cubicBezTo>
                    <a:pt x="90404" y="11128"/>
                    <a:pt x="90417" y="11068"/>
                    <a:pt x="90400" y="11004"/>
                  </a:cubicBezTo>
                  <a:cubicBezTo>
                    <a:pt x="90368" y="10876"/>
                    <a:pt x="90225" y="10758"/>
                    <a:pt x="90100" y="10708"/>
                  </a:cubicBezTo>
                  <a:cubicBezTo>
                    <a:pt x="89846" y="10606"/>
                    <a:pt x="89556" y="10553"/>
                    <a:pt x="89245" y="10553"/>
                  </a:cubicBezTo>
                  <a:cubicBezTo>
                    <a:pt x="89178" y="10553"/>
                    <a:pt x="89110" y="10556"/>
                    <a:pt x="89042" y="10561"/>
                  </a:cubicBezTo>
                  <a:cubicBezTo>
                    <a:pt x="88993" y="10563"/>
                    <a:pt x="88945" y="10567"/>
                    <a:pt x="88896" y="10571"/>
                  </a:cubicBezTo>
                  <a:cubicBezTo>
                    <a:pt x="88802" y="10582"/>
                    <a:pt x="88703" y="10591"/>
                    <a:pt x="88607" y="10591"/>
                  </a:cubicBezTo>
                  <a:cubicBezTo>
                    <a:pt x="88500" y="10591"/>
                    <a:pt x="88408" y="10578"/>
                    <a:pt x="88326" y="10554"/>
                  </a:cubicBezTo>
                  <a:cubicBezTo>
                    <a:pt x="88262" y="10537"/>
                    <a:pt x="88198" y="10507"/>
                    <a:pt x="88136" y="10481"/>
                  </a:cubicBezTo>
                  <a:cubicBezTo>
                    <a:pt x="88093" y="10462"/>
                    <a:pt x="88050" y="10443"/>
                    <a:pt x="88005" y="10426"/>
                  </a:cubicBezTo>
                  <a:cubicBezTo>
                    <a:pt x="87831" y="10359"/>
                    <a:pt x="87649" y="10338"/>
                    <a:pt x="87446" y="10319"/>
                  </a:cubicBezTo>
                  <a:cubicBezTo>
                    <a:pt x="86801" y="10252"/>
                    <a:pt x="86096" y="10218"/>
                    <a:pt x="85288" y="10209"/>
                  </a:cubicBezTo>
                  <a:lnTo>
                    <a:pt x="85280" y="10209"/>
                  </a:lnTo>
                  <a:lnTo>
                    <a:pt x="85273" y="10211"/>
                  </a:lnTo>
                  <a:cubicBezTo>
                    <a:pt x="85252" y="10226"/>
                    <a:pt x="85228" y="10233"/>
                    <a:pt x="85200" y="10233"/>
                  </a:cubicBezTo>
                  <a:cubicBezTo>
                    <a:pt x="85121" y="10233"/>
                    <a:pt x="85031" y="10173"/>
                    <a:pt x="85023" y="10087"/>
                  </a:cubicBezTo>
                  <a:cubicBezTo>
                    <a:pt x="85020" y="10059"/>
                    <a:pt x="85023" y="10029"/>
                    <a:pt x="85027" y="9999"/>
                  </a:cubicBezTo>
                  <a:cubicBezTo>
                    <a:pt x="85033" y="9931"/>
                    <a:pt x="85040" y="9854"/>
                    <a:pt x="84980" y="9809"/>
                  </a:cubicBezTo>
                  <a:cubicBezTo>
                    <a:pt x="84958" y="9791"/>
                    <a:pt x="84933" y="9783"/>
                    <a:pt x="84911" y="9776"/>
                  </a:cubicBezTo>
                  <a:cubicBezTo>
                    <a:pt x="84894" y="9772"/>
                    <a:pt x="84879" y="9768"/>
                    <a:pt x="84866" y="9759"/>
                  </a:cubicBezTo>
                  <a:cubicBezTo>
                    <a:pt x="84843" y="9746"/>
                    <a:pt x="84825" y="9723"/>
                    <a:pt x="84808" y="9695"/>
                  </a:cubicBezTo>
                  <a:cubicBezTo>
                    <a:pt x="84800" y="9684"/>
                    <a:pt x="84791" y="9674"/>
                    <a:pt x="84783" y="9663"/>
                  </a:cubicBezTo>
                  <a:cubicBezTo>
                    <a:pt x="84727" y="9592"/>
                    <a:pt x="84633" y="9549"/>
                    <a:pt x="84534" y="9549"/>
                  </a:cubicBezTo>
                  <a:cubicBezTo>
                    <a:pt x="84465" y="9549"/>
                    <a:pt x="84399" y="9571"/>
                    <a:pt x="84348" y="9609"/>
                  </a:cubicBezTo>
                  <a:cubicBezTo>
                    <a:pt x="84341" y="9614"/>
                    <a:pt x="84335" y="9618"/>
                    <a:pt x="84331" y="9624"/>
                  </a:cubicBezTo>
                  <a:cubicBezTo>
                    <a:pt x="84307" y="9641"/>
                    <a:pt x="84286" y="9661"/>
                    <a:pt x="84262" y="9661"/>
                  </a:cubicBezTo>
                  <a:cubicBezTo>
                    <a:pt x="84226" y="9661"/>
                    <a:pt x="84208" y="9626"/>
                    <a:pt x="84183" y="9571"/>
                  </a:cubicBezTo>
                  <a:cubicBezTo>
                    <a:pt x="84166" y="9534"/>
                    <a:pt x="84146" y="9496"/>
                    <a:pt x="84118" y="9470"/>
                  </a:cubicBezTo>
                  <a:cubicBezTo>
                    <a:pt x="84086" y="9438"/>
                    <a:pt x="84043" y="9423"/>
                    <a:pt x="83988" y="9423"/>
                  </a:cubicBezTo>
                  <a:cubicBezTo>
                    <a:pt x="83953" y="9423"/>
                    <a:pt x="83917" y="9429"/>
                    <a:pt x="83881" y="9434"/>
                  </a:cubicBezTo>
                  <a:cubicBezTo>
                    <a:pt x="83846" y="9440"/>
                    <a:pt x="83814" y="9444"/>
                    <a:pt x="83784" y="9444"/>
                  </a:cubicBezTo>
                  <a:cubicBezTo>
                    <a:pt x="83741" y="9444"/>
                    <a:pt x="83711" y="9436"/>
                    <a:pt x="83690" y="9414"/>
                  </a:cubicBezTo>
                  <a:cubicBezTo>
                    <a:pt x="83662" y="9389"/>
                    <a:pt x="83651" y="9348"/>
                    <a:pt x="83641" y="9305"/>
                  </a:cubicBezTo>
                  <a:cubicBezTo>
                    <a:pt x="83632" y="9267"/>
                    <a:pt x="83621" y="9224"/>
                    <a:pt x="83596" y="9189"/>
                  </a:cubicBezTo>
                  <a:cubicBezTo>
                    <a:pt x="83559" y="9138"/>
                    <a:pt x="83504" y="9112"/>
                    <a:pt x="83426" y="9112"/>
                  </a:cubicBezTo>
                  <a:cubicBezTo>
                    <a:pt x="83381" y="9112"/>
                    <a:pt x="83330" y="9121"/>
                    <a:pt x="83281" y="9129"/>
                  </a:cubicBezTo>
                  <a:cubicBezTo>
                    <a:pt x="83230" y="9138"/>
                    <a:pt x="83177" y="9146"/>
                    <a:pt x="83130" y="9146"/>
                  </a:cubicBezTo>
                  <a:cubicBezTo>
                    <a:pt x="83098" y="9146"/>
                    <a:pt x="83069" y="9142"/>
                    <a:pt x="83045" y="9134"/>
                  </a:cubicBezTo>
                  <a:cubicBezTo>
                    <a:pt x="83030" y="9129"/>
                    <a:pt x="83006" y="9117"/>
                    <a:pt x="82998" y="9097"/>
                  </a:cubicBezTo>
                  <a:cubicBezTo>
                    <a:pt x="82994" y="9084"/>
                    <a:pt x="82994" y="9074"/>
                    <a:pt x="83000" y="9059"/>
                  </a:cubicBezTo>
                  <a:cubicBezTo>
                    <a:pt x="83009" y="9035"/>
                    <a:pt x="83036" y="9014"/>
                    <a:pt x="83064" y="9003"/>
                  </a:cubicBezTo>
                  <a:cubicBezTo>
                    <a:pt x="83086" y="8997"/>
                    <a:pt x="83109" y="8992"/>
                    <a:pt x="83133" y="8988"/>
                  </a:cubicBezTo>
                  <a:cubicBezTo>
                    <a:pt x="83167" y="8984"/>
                    <a:pt x="83201" y="8977"/>
                    <a:pt x="83236" y="8960"/>
                  </a:cubicBezTo>
                  <a:cubicBezTo>
                    <a:pt x="83285" y="8934"/>
                    <a:pt x="83321" y="8885"/>
                    <a:pt x="83334" y="8825"/>
                  </a:cubicBezTo>
                  <a:cubicBezTo>
                    <a:pt x="83347" y="8765"/>
                    <a:pt x="83332" y="8705"/>
                    <a:pt x="83298" y="8662"/>
                  </a:cubicBezTo>
                  <a:lnTo>
                    <a:pt x="83289" y="8654"/>
                  </a:lnTo>
                  <a:lnTo>
                    <a:pt x="83279" y="8654"/>
                  </a:lnTo>
                  <a:cubicBezTo>
                    <a:pt x="83252" y="8652"/>
                    <a:pt x="83225" y="8652"/>
                    <a:pt x="83199" y="8652"/>
                  </a:cubicBezTo>
                  <a:cubicBezTo>
                    <a:pt x="82953" y="8652"/>
                    <a:pt x="82707" y="8714"/>
                    <a:pt x="82492" y="8834"/>
                  </a:cubicBezTo>
                  <a:lnTo>
                    <a:pt x="82458" y="8853"/>
                  </a:lnTo>
                  <a:cubicBezTo>
                    <a:pt x="82370" y="8902"/>
                    <a:pt x="82278" y="8954"/>
                    <a:pt x="82190" y="8954"/>
                  </a:cubicBezTo>
                  <a:cubicBezTo>
                    <a:pt x="82167" y="8954"/>
                    <a:pt x="82143" y="8949"/>
                    <a:pt x="82122" y="8941"/>
                  </a:cubicBezTo>
                  <a:cubicBezTo>
                    <a:pt x="82070" y="8924"/>
                    <a:pt x="82029" y="8885"/>
                    <a:pt x="81987" y="8844"/>
                  </a:cubicBezTo>
                  <a:cubicBezTo>
                    <a:pt x="81937" y="8797"/>
                    <a:pt x="81884" y="8748"/>
                    <a:pt x="81813" y="8731"/>
                  </a:cubicBezTo>
                  <a:cubicBezTo>
                    <a:pt x="81790" y="8725"/>
                    <a:pt x="81764" y="8725"/>
                    <a:pt x="81740" y="8722"/>
                  </a:cubicBezTo>
                  <a:cubicBezTo>
                    <a:pt x="81708" y="8720"/>
                    <a:pt x="81676" y="8718"/>
                    <a:pt x="81650" y="8703"/>
                  </a:cubicBezTo>
                  <a:cubicBezTo>
                    <a:pt x="81590" y="8671"/>
                    <a:pt x="81588" y="8598"/>
                    <a:pt x="81584" y="8515"/>
                  </a:cubicBezTo>
                  <a:cubicBezTo>
                    <a:pt x="81582" y="8452"/>
                    <a:pt x="81580" y="8390"/>
                    <a:pt x="81554" y="8335"/>
                  </a:cubicBezTo>
                  <a:cubicBezTo>
                    <a:pt x="81522" y="8266"/>
                    <a:pt x="81447" y="8223"/>
                    <a:pt x="81359" y="8223"/>
                  </a:cubicBezTo>
                  <a:cubicBezTo>
                    <a:pt x="81273" y="8223"/>
                    <a:pt x="81200" y="8266"/>
                    <a:pt x="81168" y="8332"/>
                  </a:cubicBezTo>
                  <a:cubicBezTo>
                    <a:pt x="81147" y="8373"/>
                    <a:pt x="81142" y="8418"/>
                    <a:pt x="81138" y="8461"/>
                  </a:cubicBezTo>
                  <a:lnTo>
                    <a:pt x="81136" y="8474"/>
                  </a:lnTo>
                  <a:cubicBezTo>
                    <a:pt x="81121" y="8600"/>
                    <a:pt x="81091" y="8729"/>
                    <a:pt x="81048" y="8851"/>
                  </a:cubicBezTo>
                  <a:cubicBezTo>
                    <a:pt x="81038" y="8883"/>
                    <a:pt x="81025" y="8917"/>
                    <a:pt x="81001" y="8937"/>
                  </a:cubicBezTo>
                  <a:cubicBezTo>
                    <a:pt x="80967" y="8964"/>
                    <a:pt x="80913" y="8971"/>
                    <a:pt x="80860" y="8975"/>
                  </a:cubicBezTo>
                  <a:cubicBezTo>
                    <a:pt x="80785" y="8982"/>
                    <a:pt x="80699" y="8990"/>
                    <a:pt x="80680" y="9074"/>
                  </a:cubicBezTo>
                  <a:cubicBezTo>
                    <a:pt x="80671" y="9104"/>
                    <a:pt x="80678" y="9132"/>
                    <a:pt x="80684" y="9159"/>
                  </a:cubicBezTo>
                  <a:cubicBezTo>
                    <a:pt x="80686" y="9170"/>
                    <a:pt x="80688" y="9183"/>
                    <a:pt x="80690" y="9196"/>
                  </a:cubicBezTo>
                  <a:cubicBezTo>
                    <a:pt x="80695" y="9269"/>
                    <a:pt x="80635" y="9329"/>
                    <a:pt x="80577" y="9357"/>
                  </a:cubicBezTo>
                  <a:cubicBezTo>
                    <a:pt x="80510" y="9387"/>
                    <a:pt x="80433" y="9391"/>
                    <a:pt x="80348" y="9391"/>
                  </a:cubicBezTo>
                  <a:cubicBezTo>
                    <a:pt x="80326" y="9391"/>
                    <a:pt x="80305" y="9389"/>
                    <a:pt x="80288" y="9380"/>
                  </a:cubicBezTo>
                  <a:cubicBezTo>
                    <a:pt x="80245" y="9359"/>
                    <a:pt x="80249" y="9309"/>
                    <a:pt x="80258" y="9232"/>
                  </a:cubicBezTo>
                  <a:cubicBezTo>
                    <a:pt x="80262" y="9189"/>
                    <a:pt x="80266" y="9144"/>
                    <a:pt x="80258" y="9104"/>
                  </a:cubicBezTo>
                  <a:cubicBezTo>
                    <a:pt x="80236" y="8990"/>
                    <a:pt x="80127" y="8928"/>
                    <a:pt x="79951" y="8928"/>
                  </a:cubicBezTo>
                  <a:cubicBezTo>
                    <a:pt x="79919" y="8928"/>
                    <a:pt x="79885" y="8930"/>
                    <a:pt x="79853" y="8934"/>
                  </a:cubicBezTo>
                  <a:cubicBezTo>
                    <a:pt x="79851" y="8913"/>
                    <a:pt x="79855" y="8892"/>
                    <a:pt x="79870" y="8870"/>
                  </a:cubicBezTo>
                  <a:cubicBezTo>
                    <a:pt x="79900" y="8823"/>
                    <a:pt x="79966" y="8785"/>
                    <a:pt x="80033" y="8776"/>
                  </a:cubicBezTo>
                  <a:cubicBezTo>
                    <a:pt x="80053" y="8774"/>
                    <a:pt x="80074" y="8773"/>
                    <a:pt x="80095" y="8773"/>
                  </a:cubicBezTo>
                  <a:cubicBezTo>
                    <a:pt x="80116" y="8773"/>
                    <a:pt x="80138" y="8774"/>
                    <a:pt x="80159" y="8774"/>
                  </a:cubicBezTo>
                  <a:cubicBezTo>
                    <a:pt x="80181" y="8776"/>
                    <a:pt x="80202" y="8776"/>
                    <a:pt x="80223" y="8776"/>
                  </a:cubicBezTo>
                  <a:cubicBezTo>
                    <a:pt x="80264" y="8776"/>
                    <a:pt x="80318" y="8774"/>
                    <a:pt x="80371" y="8755"/>
                  </a:cubicBezTo>
                  <a:cubicBezTo>
                    <a:pt x="80442" y="8729"/>
                    <a:pt x="80502" y="8652"/>
                    <a:pt x="80510" y="8575"/>
                  </a:cubicBezTo>
                  <a:cubicBezTo>
                    <a:pt x="80517" y="8521"/>
                    <a:pt x="80495" y="8476"/>
                    <a:pt x="80455" y="8450"/>
                  </a:cubicBezTo>
                  <a:lnTo>
                    <a:pt x="80442" y="8446"/>
                  </a:lnTo>
                  <a:cubicBezTo>
                    <a:pt x="80170" y="8422"/>
                    <a:pt x="79902" y="8365"/>
                    <a:pt x="79645" y="8272"/>
                  </a:cubicBezTo>
                  <a:cubicBezTo>
                    <a:pt x="79623" y="8264"/>
                    <a:pt x="79602" y="8255"/>
                    <a:pt x="79596" y="8240"/>
                  </a:cubicBezTo>
                  <a:cubicBezTo>
                    <a:pt x="79591" y="8230"/>
                    <a:pt x="79593" y="8212"/>
                    <a:pt x="79598" y="8195"/>
                  </a:cubicBezTo>
                  <a:cubicBezTo>
                    <a:pt x="79598" y="8189"/>
                    <a:pt x="79600" y="8182"/>
                    <a:pt x="79600" y="8176"/>
                  </a:cubicBezTo>
                  <a:cubicBezTo>
                    <a:pt x="79615" y="8069"/>
                    <a:pt x="79531" y="7977"/>
                    <a:pt x="79444" y="7940"/>
                  </a:cubicBezTo>
                  <a:cubicBezTo>
                    <a:pt x="79392" y="7921"/>
                    <a:pt x="79336" y="7910"/>
                    <a:pt x="79261" y="7910"/>
                  </a:cubicBezTo>
                  <a:cubicBezTo>
                    <a:pt x="79244" y="7910"/>
                    <a:pt x="79227" y="7910"/>
                    <a:pt x="79210" y="7913"/>
                  </a:cubicBezTo>
                  <a:cubicBezTo>
                    <a:pt x="79255" y="7793"/>
                    <a:pt x="79191" y="7653"/>
                    <a:pt x="79092" y="7578"/>
                  </a:cubicBezTo>
                  <a:cubicBezTo>
                    <a:pt x="78981" y="7495"/>
                    <a:pt x="78837" y="7478"/>
                    <a:pt x="78711" y="7471"/>
                  </a:cubicBezTo>
                  <a:cubicBezTo>
                    <a:pt x="78671" y="7470"/>
                    <a:pt x="78631" y="7469"/>
                    <a:pt x="78591" y="7469"/>
                  </a:cubicBezTo>
                  <a:cubicBezTo>
                    <a:pt x="78468" y="7469"/>
                    <a:pt x="78346" y="7476"/>
                    <a:pt x="78227" y="7493"/>
                  </a:cubicBezTo>
                  <a:lnTo>
                    <a:pt x="78182" y="7499"/>
                  </a:lnTo>
                  <a:cubicBezTo>
                    <a:pt x="78122" y="7507"/>
                    <a:pt x="78060" y="7517"/>
                    <a:pt x="77998" y="7517"/>
                  </a:cubicBezTo>
                  <a:cubicBezTo>
                    <a:pt x="77980" y="7517"/>
                    <a:pt x="77962" y="7516"/>
                    <a:pt x="77944" y="7514"/>
                  </a:cubicBezTo>
                  <a:cubicBezTo>
                    <a:pt x="77845" y="7501"/>
                    <a:pt x="77749" y="7456"/>
                    <a:pt x="77657" y="7411"/>
                  </a:cubicBezTo>
                  <a:lnTo>
                    <a:pt x="77607" y="7388"/>
                  </a:lnTo>
                  <a:cubicBezTo>
                    <a:pt x="77517" y="7345"/>
                    <a:pt x="77412" y="7302"/>
                    <a:pt x="77301" y="7302"/>
                  </a:cubicBezTo>
                  <a:cubicBezTo>
                    <a:pt x="77280" y="7302"/>
                    <a:pt x="77256" y="7304"/>
                    <a:pt x="77235" y="7308"/>
                  </a:cubicBezTo>
                  <a:cubicBezTo>
                    <a:pt x="77102" y="7332"/>
                    <a:pt x="76973" y="7452"/>
                    <a:pt x="76995" y="7593"/>
                  </a:cubicBezTo>
                  <a:cubicBezTo>
                    <a:pt x="77003" y="7645"/>
                    <a:pt x="77029" y="7690"/>
                    <a:pt x="77052" y="7733"/>
                  </a:cubicBezTo>
                  <a:cubicBezTo>
                    <a:pt x="77076" y="7771"/>
                    <a:pt x="77095" y="7808"/>
                    <a:pt x="77104" y="7846"/>
                  </a:cubicBezTo>
                  <a:cubicBezTo>
                    <a:pt x="77072" y="7856"/>
                    <a:pt x="77038" y="7860"/>
                    <a:pt x="77003" y="7860"/>
                  </a:cubicBezTo>
                  <a:cubicBezTo>
                    <a:pt x="76954" y="7860"/>
                    <a:pt x="76902" y="7852"/>
                    <a:pt x="76849" y="7842"/>
                  </a:cubicBezTo>
                  <a:cubicBezTo>
                    <a:pt x="76798" y="7833"/>
                    <a:pt x="76744" y="7823"/>
                    <a:pt x="76686" y="7820"/>
                  </a:cubicBezTo>
                  <a:cubicBezTo>
                    <a:pt x="76656" y="7820"/>
                    <a:pt x="76624" y="7818"/>
                    <a:pt x="76592" y="7818"/>
                  </a:cubicBezTo>
                  <a:cubicBezTo>
                    <a:pt x="76498" y="7818"/>
                    <a:pt x="76378" y="7827"/>
                    <a:pt x="76279" y="7893"/>
                  </a:cubicBezTo>
                  <a:cubicBezTo>
                    <a:pt x="76206" y="7940"/>
                    <a:pt x="76157" y="8026"/>
                    <a:pt x="76153" y="8114"/>
                  </a:cubicBezTo>
                  <a:cubicBezTo>
                    <a:pt x="76148" y="8182"/>
                    <a:pt x="76172" y="8240"/>
                    <a:pt x="76219" y="8279"/>
                  </a:cubicBezTo>
                  <a:cubicBezTo>
                    <a:pt x="76251" y="8307"/>
                    <a:pt x="76290" y="8320"/>
                    <a:pt x="76326" y="8335"/>
                  </a:cubicBezTo>
                  <a:cubicBezTo>
                    <a:pt x="76369" y="8350"/>
                    <a:pt x="76410" y="8367"/>
                    <a:pt x="76433" y="8397"/>
                  </a:cubicBezTo>
                  <a:cubicBezTo>
                    <a:pt x="76457" y="8427"/>
                    <a:pt x="76461" y="8457"/>
                    <a:pt x="76448" y="8489"/>
                  </a:cubicBezTo>
                  <a:cubicBezTo>
                    <a:pt x="76414" y="8572"/>
                    <a:pt x="76273" y="8650"/>
                    <a:pt x="76159" y="8669"/>
                  </a:cubicBezTo>
                  <a:lnTo>
                    <a:pt x="76129" y="8673"/>
                  </a:lnTo>
                  <a:lnTo>
                    <a:pt x="76138" y="8703"/>
                  </a:lnTo>
                  <a:cubicBezTo>
                    <a:pt x="76195" y="8902"/>
                    <a:pt x="76384" y="9061"/>
                    <a:pt x="76590" y="9089"/>
                  </a:cubicBezTo>
                  <a:lnTo>
                    <a:pt x="76399" y="9286"/>
                  </a:lnTo>
                  <a:cubicBezTo>
                    <a:pt x="76283" y="9404"/>
                    <a:pt x="76178" y="9504"/>
                    <a:pt x="76041" y="9528"/>
                  </a:cubicBezTo>
                  <a:cubicBezTo>
                    <a:pt x="76017" y="9532"/>
                    <a:pt x="75989" y="9534"/>
                    <a:pt x="75959" y="9534"/>
                  </a:cubicBezTo>
                  <a:cubicBezTo>
                    <a:pt x="75904" y="9534"/>
                    <a:pt x="75843" y="9528"/>
                    <a:pt x="75786" y="9519"/>
                  </a:cubicBezTo>
                  <a:cubicBezTo>
                    <a:pt x="75728" y="9511"/>
                    <a:pt x="75668" y="9504"/>
                    <a:pt x="75613" y="9504"/>
                  </a:cubicBezTo>
                  <a:cubicBezTo>
                    <a:pt x="75510" y="9504"/>
                    <a:pt x="75437" y="9532"/>
                    <a:pt x="75381" y="9590"/>
                  </a:cubicBezTo>
                  <a:cubicBezTo>
                    <a:pt x="75362" y="9611"/>
                    <a:pt x="75347" y="9635"/>
                    <a:pt x="75332" y="9659"/>
                  </a:cubicBezTo>
                  <a:cubicBezTo>
                    <a:pt x="75309" y="9693"/>
                    <a:pt x="75287" y="9725"/>
                    <a:pt x="75257" y="9742"/>
                  </a:cubicBezTo>
                  <a:cubicBezTo>
                    <a:pt x="75240" y="9752"/>
                    <a:pt x="75221" y="9756"/>
                    <a:pt x="75202" y="9756"/>
                  </a:cubicBezTo>
                  <a:cubicBezTo>
                    <a:pt x="75155" y="9756"/>
                    <a:pt x="75103" y="9733"/>
                    <a:pt x="75049" y="9708"/>
                  </a:cubicBezTo>
                  <a:cubicBezTo>
                    <a:pt x="74989" y="9680"/>
                    <a:pt x="74927" y="9652"/>
                    <a:pt x="74863" y="9652"/>
                  </a:cubicBezTo>
                  <a:lnTo>
                    <a:pt x="74854" y="9652"/>
                  </a:lnTo>
                  <a:cubicBezTo>
                    <a:pt x="74781" y="9654"/>
                    <a:pt x="74719" y="9693"/>
                    <a:pt x="74661" y="9731"/>
                  </a:cubicBezTo>
                  <a:cubicBezTo>
                    <a:pt x="74649" y="9738"/>
                    <a:pt x="74638" y="9746"/>
                    <a:pt x="74625" y="9753"/>
                  </a:cubicBezTo>
                  <a:cubicBezTo>
                    <a:pt x="74477" y="9843"/>
                    <a:pt x="74299" y="9886"/>
                    <a:pt x="74079" y="9886"/>
                  </a:cubicBezTo>
                  <a:cubicBezTo>
                    <a:pt x="73909" y="9886"/>
                    <a:pt x="73740" y="9860"/>
                    <a:pt x="73612" y="9839"/>
                  </a:cubicBezTo>
                  <a:cubicBezTo>
                    <a:pt x="73040" y="9738"/>
                    <a:pt x="72476" y="9584"/>
                    <a:pt x="71934" y="9380"/>
                  </a:cubicBezTo>
                  <a:cubicBezTo>
                    <a:pt x="71769" y="9318"/>
                    <a:pt x="71593" y="9256"/>
                    <a:pt x="71431" y="9256"/>
                  </a:cubicBezTo>
                  <a:cubicBezTo>
                    <a:pt x="71323" y="9256"/>
                    <a:pt x="71233" y="9282"/>
                    <a:pt x="71156" y="9331"/>
                  </a:cubicBezTo>
                  <a:lnTo>
                    <a:pt x="71144" y="9339"/>
                  </a:lnTo>
                  <a:lnTo>
                    <a:pt x="71144" y="9354"/>
                  </a:lnTo>
                  <a:cubicBezTo>
                    <a:pt x="71141" y="9656"/>
                    <a:pt x="70931" y="9952"/>
                    <a:pt x="70644" y="10055"/>
                  </a:cubicBezTo>
                  <a:lnTo>
                    <a:pt x="70621" y="10064"/>
                  </a:lnTo>
                  <a:lnTo>
                    <a:pt x="70739" y="10385"/>
                  </a:lnTo>
                  <a:cubicBezTo>
                    <a:pt x="70725" y="10386"/>
                    <a:pt x="70712" y="10386"/>
                    <a:pt x="70699" y="10386"/>
                  </a:cubicBezTo>
                  <a:cubicBezTo>
                    <a:pt x="70523" y="10386"/>
                    <a:pt x="70346" y="10333"/>
                    <a:pt x="70201" y="10237"/>
                  </a:cubicBezTo>
                  <a:lnTo>
                    <a:pt x="70100" y="10021"/>
                  </a:lnTo>
                  <a:lnTo>
                    <a:pt x="70087" y="10019"/>
                  </a:lnTo>
                  <a:cubicBezTo>
                    <a:pt x="69888" y="9984"/>
                    <a:pt x="69695" y="9909"/>
                    <a:pt x="69526" y="9798"/>
                  </a:cubicBezTo>
                  <a:cubicBezTo>
                    <a:pt x="69333" y="9305"/>
                    <a:pt x="68984" y="8874"/>
                    <a:pt x="68545" y="8581"/>
                  </a:cubicBezTo>
                  <a:cubicBezTo>
                    <a:pt x="68450" y="8519"/>
                    <a:pt x="68358" y="8442"/>
                    <a:pt x="68378" y="8354"/>
                  </a:cubicBezTo>
                  <a:cubicBezTo>
                    <a:pt x="68395" y="8283"/>
                    <a:pt x="68472" y="8260"/>
                    <a:pt x="68540" y="8260"/>
                  </a:cubicBezTo>
                  <a:cubicBezTo>
                    <a:pt x="68577" y="8260"/>
                    <a:pt x="68613" y="8266"/>
                    <a:pt x="68645" y="8277"/>
                  </a:cubicBezTo>
                  <a:cubicBezTo>
                    <a:pt x="68680" y="8292"/>
                    <a:pt x="68714" y="8309"/>
                    <a:pt x="68748" y="8326"/>
                  </a:cubicBezTo>
                  <a:cubicBezTo>
                    <a:pt x="68821" y="8365"/>
                    <a:pt x="68898" y="8403"/>
                    <a:pt x="68988" y="8403"/>
                  </a:cubicBezTo>
                  <a:cubicBezTo>
                    <a:pt x="69076" y="8403"/>
                    <a:pt x="69155" y="8330"/>
                    <a:pt x="69179" y="8260"/>
                  </a:cubicBezTo>
                  <a:cubicBezTo>
                    <a:pt x="69198" y="8204"/>
                    <a:pt x="69185" y="8152"/>
                    <a:pt x="69142" y="8118"/>
                  </a:cubicBezTo>
                  <a:lnTo>
                    <a:pt x="68729" y="7970"/>
                  </a:lnTo>
                  <a:cubicBezTo>
                    <a:pt x="68746" y="7951"/>
                    <a:pt x="68761" y="7928"/>
                    <a:pt x="68770" y="7900"/>
                  </a:cubicBezTo>
                  <a:cubicBezTo>
                    <a:pt x="68791" y="7831"/>
                    <a:pt x="68780" y="7745"/>
                    <a:pt x="68742" y="7683"/>
                  </a:cubicBezTo>
                  <a:cubicBezTo>
                    <a:pt x="68703" y="7621"/>
                    <a:pt x="68650" y="7574"/>
                    <a:pt x="68596" y="7529"/>
                  </a:cubicBezTo>
                  <a:cubicBezTo>
                    <a:pt x="68568" y="7503"/>
                    <a:pt x="68536" y="7475"/>
                    <a:pt x="68510" y="7448"/>
                  </a:cubicBezTo>
                  <a:cubicBezTo>
                    <a:pt x="68493" y="7430"/>
                    <a:pt x="68478" y="7411"/>
                    <a:pt x="68461" y="7392"/>
                  </a:cubicBezTo>
                  <a:cubicBezTo>
                    <a:pt x="68410" y="7330"/>
                    <a:pt x="68356" y="7263"/>
                    <a:pt x="68275" y="7240"/>
                  </a:cubicBezTo>
                  <a:cubicBezTo>
                    <a:pt x="68253" y="7233"/>
                    <a:pt x="68232" y="7231"/>
                    <a:pt x="68208" y="7231"/>
                  </a:cubicBezTo>
                  <a:cubicBezTo>
                    <a:pt x="68116" y="7231"/>
                    <a:pt x="68030" y="7285"/>
                    <a:pt x="67947" y="7336"/>
                  </a:cubicBezTo>
                  <a:cubicBezTo>
                    <a:pt x="67908" y="7362"/>
                    <a:pt x="67870" y="7385"/>
                    <a:pt x="67831" y="7405"/>
                  </a:cubicBezTo>
                  <a:cubicBezTo>
                    <a:pt x="67781" y="7428"/>
                    <a:pt x="67726" y="7439"/>
                    <a:pt x="67669" y="7439"/>
                  </a:cubicBezTo>
                  <a:cubicBezTo>
                    <a:pt x="67544" y="7439"/>
                    <a:pt x="67411" y="7384"/>
                    <a:pt x="67315" y="7287"/>
                  </a:cubicBezTo>
                  <a:cubicBezTo>
                    <a:pt x="67231" y="7201"/>
                    <a:pt x="67186" y="7096"/>
                    <a:pt x="67188" y="6991"/>
                  </a:cubicBezTo>
                  <a:lnTo>
                    <a:pt x="67188" y="6961"/>
                  </a:lnTo>
                  <a:lnTo>
                    <a:pt x="67161" y="6963"/>
                  </a:lnTo>
                  <a:cubicBezTo>
                    <a:pt x="67142" y="6964"/>
                    <a:pt x="67124" y="6965"/>
                    <a:pt x="67106" y="6965"/>
                  </a:cubicBezTo>
                  <a:cubicBezTo>
                    <a:pt x="66831" y="6965"/>
                    <a:pt x="66561" y="6862"/>
                    <a:pt x="66299" y="6762"/>
                  </a:cubicBezTo>
                  <a:cubicBezTo>
                    <a:pt x="66042" y="6663"/>
                    <a:pt x="65774" y="6563"/>
                    <a:pt x="65496" y="6556"/>
                  </a:cubicBezTo>
                  <a:lnTo>
                    <a:pt x="65481" y="6556"/>
                  </a:lnTo>
                  <a:cubicBezTo>
                    <a:pt x="65310" y="6556"/>
                    <a:pt x="65093" y="6621"/>
                    <a:pt x="65044" y="6801"/>
                  </a:cubicBezTo>
                  <a:cubicBezTo>
                    <a:pt x="65020" y="6891"/>
                    <a:pt x="65044" y="6981"/>
                    <a:pt x="65067" y="7068"/>
                  </a:cubicBezTo>
                  <a:cubicBezTo>
                    <a:pt x="65091" y="7156"/>
                    <a:pt x="65112" y="7240"/>
                    <a:pt x="65085" y="7313"/>
                  </a:cubicBezTo>
                  <a:cubicBezTo>
                    <a:pt x="64909" y="7216"/>
                    <a:pt x="64707" y="7171"/>
                    <a:pt x="64455" y="7171"/>
                  </a:cubicBezTo>
                  <a:cubicBezTo>
                    <a:pt x="64266" y="7171"/>
                    <a:pt x="64067" y="7197"/>
                    <a:pt x="63876" y="7223"/>
                  </a:cubicBezTo>
                  <a:cubicBezTo>
                    <a:pt x="63681" y="7246"/>
                    <a:pt x="63480" y="7272"/>
                    <a:pt x="63287" y="7272"/>
                  </a:cubicBezTo>
                  <a:cubicBezTo>
                    <a:pt x="63242" y="7272"/>
                    <a:pt x="63197" y="7272"/>
                    <a:pt x="63154" y="7268"/>
                  </a:cubicBezTo>
                  <a:cubicBezTo>
                    <a:pt x="62784" y="7242"/>
                    <a:pt x="62432" y="7098"/>
                    <a:pt x="62096" y="6959"/>
                  </a:cubicBezTo>
                  <a:cubicBezTo>
                    <a:pt x="61995" y="6916"/>
                    <a:pt x="61890" y="6873"/>
                    <a:pt x="61800" y="6811"/>
                  </a:cubicBezTo>
                  <a:cubicBezTo>
                    <a:pt x="61785" y="6801"/>
                    <a:pt x="61770" y="6788"/>
                    <a:pt x="61755" y="6777"/>
                  </a:cubicBezTo>
                  <a:cubicBezTo>
                    <a:pt x="61706" y="6738"/>
                    <a:pt x="61652" y="6700"/>
                    <a:pt x="61588" y="6683"/>
                  </a:cubicBezTo>
                  <a:cubicBezTo>
                    <a:pt x="61567" y="6676"/>
                    <a:pt x="61545" y="6674"/>
                    <a:pt x="61522" y="6674"/>
                  </a:cubicBezTo>
                  <a:cubicBezTo>
                    <a:pt x="61455" y="6674"/>
                    <a:pt x="61389" y="6696"/>
                    <a:pt x="61322" y="6719"/>
                  </a:cubicBezTo>
                  <a:cubicBezTo>
                    <a:pt x="61264" y="6739"/>
                    <a:pt x="61209" y="6755"/>
                    <a:pt x="61162" y="6755"/>
                  </a:cubicBezTo>
                  <a:cubicBezTo>
                    <a:pt x="61126" y="6755"/>
                    <a:pt x="61095" y="6745"/>
                    <a:pt x="61070" y="6721"/>
                  </a:cubicBezTo>
                  <a:cubicBezTo>
                    <a:pt x="60742" y="6419"/>
                    <a:pt x="60296" y="6248"/>
                    <a:pt x="59844" y="6248"/>
                  </a:cubicBezTo>
                  <a:cubicBezTo>
                    <a:pt x="59769" y="6248"/>
                    <a:pt x="59692" y="6252"/>
                    <a:pt x="59619" y="6263"/>
                  </a:cubicBezTo>
                  <a:cubicBezTo>
                    <a:pt x="59585" y="6267"/>
                    <a:pt x="59551" y="6271"/>
                    <a:pt x="59516" y="6278"/>
                  </a:cubicBezTo>
                  <a:cubicBezTo>
                    <a:pt x="59441" y="6290"/>
                    <a:pt x="59363" y="6303"/>
                    <a:pt x="59288" y="6303"/>
                  </a:cubicBezTo>
                  <a:cubicBezTo>
                    <a:pt x="59273" y="6303"/>
                    <a:pt x="59258" y="6302"/>
                    <a:pt x="59244" y="6301"/>
                  </a:cubicBezTo>
                  <a:cubicBezTo>
                    <a:pt x="59182" y="6299"/>
                    <a:pt x="59120" y="6286"/>
                    <a:pt x="59060" y="6274"/>
                  </a:cubicBezTo>
                  <a:cubicBezTo>
                    <a:pt x="58998" y="6261"/>
                    <a:pt x="58929" y="6248"/>
                    <a:pt x="58863" y="6244"/>
                  </a:cubicBezTo>
                  <a:lnTo>
                    <a:pt x="58841" y="6244"/>
                  </a:lnTo>
                  <a:cubicBezTo>
                    <a:pt x="58724" y="6244"/>
                    <a:pt x="58567" y="6291"/>
                    <a:pt x="58514" y="6423"/>
                  </a:cubicBezTo>
                  <a:cubicBezTo>
                    <a:pt x="58486" y="6496"/>
                    <a:pt x="58494" y="6578"/>
                    <a:pt x="58503" y="6655"/>
                  </a:cubicBezTo>
                  <a:cubicBezTo>
                    <a:pt x="58514" y="6741"/>
                    <a:pt x="58522" y="6822"/>
                    <a:pt x="58477" y="6882"/>
                  </a:cubicBezTo>
                  <a:cubicBezTo>
                    <a:pt x="58443" y="6927"/>
                    <a:pt x="58396" y="6936"/>
                    <a:pt x="58359" y="6936"/>
                  </a:cubicBezTo>
                  <a:cubicBezTo>
                    <a:pt x="58271" y="6936"/>
                    <a:pt x="58177" y="6878"/>
                    <a:pt x="58139" y="6798"/>
                  </a:cubicBezTo>
                  <a:cubicBezTo>
                    <a:pt x="58076" y="6668"/>
                    <a:pt x="58106" y="6511"/>
                    <a:pt x="58136" y="6361"/>
                  </a:cubicBezTo>
                  <a:lnTo>
                    <a:pt x="58139" y="6351"/>
                  </a:lnTo>
                  <a:cubicBezTo>
                    <a:pt x="58171" y="6184"/>
                    <a:pt x="58190" y="6010"/>
                    <a:pt x="58098" y="5873"/>
                  </a:cubicBezTo>
                  <a:lnTo>
                    <a:pt x="58089" y="5864"/>
                  </a:lnTo>
                  <a:cubicBezTo>
                    <a:pt x="58068" y="5851"/>
                    <a:pt x="58042" y="5845"/>
                    <a:pt x="58019" y="5845"/>
                  </a:cubicBezTo>
                  <a:cubicBezTo>
                    <a:pt x="57927" y="5845"/>
                    <a:pt x="57847" y="5929"/>
                    <a:pt x="57817" y="6006"/>
                  </a:cubicBezTo>
                  <a:cubicBezTo>
                    <a:pt x="57800" y="6046"/>
                    <a:pt x="57792" y="6089"/>
                    <a:pt x="57783" y="6132"/>
                  </a:cubicBezTo>
                  <a:cubicBezTo>
                    <a:pt x="57770" y="6190"/>
                    <a:pt x="57759" y="6244"/>
                    <a:pt x="57732" y="6291"/>
                  </a:cubicBezTo>
                  <a:cubicBezTo>
                    <a:pt x="57689" y="6364"/>
                    <a:pt x="57603" y="6411"/>
                    <a:pt x="57515" y="6411"/>
                  </a:cubicBezTo>
                  <a:cubicBezTo>
                    <a:pt x="57494" y="6411"/>
                    <a:pt x="57474" y="6409"/>
                    <a:pt x="57455" y="6402"/>
                  </a:cubicBezTo>
                  <a:cubicBezTo>
                    <a:pt x="57352" y="6374"/>
                    <a:pt x="57275" y="6271"/>
                    <a:pt x="57275" y="6164"/>
                  </a:cubicBezTo>
                  <a:lnTo>
                    <a:pt x="57275" y="6145"/>
                  </a:lnTo>
                  <a:lnTo>
                    <a:pt x="57258" y="6141"/>
                  </a:lnTo>
                  <a:cubicBezTo>
                    <a:pt x="57014" y="6057"/>
                    <a:pt x="56785" y="5922"/>
                    <a:pt x="56592" y="5746"/>
                  </a:cubicBezTo>
                  <a:cubicBezTo>
                    <a:pt x="56555" y="5712"/>
                    <a:pt x="56512" y="5676"/>
                    <a:pt x="56459" y="5663"/>
                  </a:cubicBezTo>
                  <a:cubicBezTo>
                    <a:pt x="56449" y="5661"/>
                    <a:pt x="56438" y="5660"/>
                    <a:pt x="56426" y="5660"/>
                  </a:cubicBezTo>
                  <a:cubicBezTo>
                    <a:pt x="56395" y="5660"/>
                    <a:pt x="56362" y="5667"/>
                    <a:pt x="56337" y="5671"/>
                  </a:cubicBezTo>
                  <a:lnTo>
                    <a:pt x="55649" y="5830"/>
                  </a:lnTo>
                  <a:lnTo>
                    <a:pt x="55643" y="5841"/>
                  </a:lnTo>
                  <a:cubicBezTo>
                    <a:pt x="55615" y="5907"/>
                    <a:pt x="55615" y="5986"/>
                    <a:pt x="55645" y="6059"/>
                  </a:cubicBezTo>
                  <a:cubicBezTo>
                    <a:pt x="55675" y="6132"/>
                    <a:pt x="55730" y="6188"/>
                    <a:pt x="55797" y="6214"/>
                  </a:cubicBezTo>
                  <a:cubicBezTo>
                    <a:pt x="55848" y="6233"/>
                    <a:pt x="55908" y="6241"/>
                    <a:pt x="55966" y="6250"/>
                  </a:cubicBezTo>
                  <a:cubicBezTo>
                    <a:pt x="56099" y="6271"/>
                    <a:pt x="56180" y="6289"/>
                    <a:pt x="56185" y="6370"/>
                  </a:cubicBezTo>
                  <a:cubicBezTo>
                    <a:pt x="56189" y="6432"/>
                    <a:pt x="56120" y="6486"/>
                    <a:pt x="56054" y="6494"/>
                  </a:cubicBezTo>
                  <a:cubicBezTo>
                    <a:pt x="56041" y="6496"/>
                    <a:pt x="56029" y="6497"/>
                    <a:pt x="56016" y="6497"/>
                  </a:cubicBezTo>
                  <a:cubicBezTo>
                    <a:pt x="55973" y="6497"/>
                    <a:pt x="55929" y="6487"/>
                    <a:pt x="55883" y="6477"/>
                  </a:cubicBezTo>
                  <a:cubicBezTo>
                    <a:pt x="55863" y="6473"/>
                    <a:pt x="55846" y="6471"/>
                    <a:pt x="55827" y="6466"/>
                  </a:cubicBezTo>
                  <a:cubicBezTo>
                    <a:pt x="55773" y="6458"/>
                    <a:pt x="55718" y="6451"/>
                    <a:pt x="55662" y="6451"/>
                  </a:cubicBezTo>
                  <a:cubicBezTo>
                    <a:pt x="55343" y="6451"/>
                    <a:pt x="55041" y="6612"/>
                    <a:pt x="54747" y="6766"/>
                  </a:cubicBezTo>
                  <a:cubicBezTo>
                    <a:pt x="54507" y="6893"/>
                    <a:pt x="54261" y="7023"/>
                    <a:pt x="54001" y="7068"/>
                  </a:cubicBezTo>
                  <a:cubicBezTo>
                    <a:pt x="53909" y="7086"/>
                    <a:pt x="53811" y="7094"/>
                    <a:pt x="53678" y="7094"/>
                  </a:cubicBezTo>
                  <a:cubicBezTo>
                    <a:pt x="53622" y="7094"/>
                    <a:pt x="53567" y="7092"/>
                    <a:pt x="53509" y="7090"/>
                  </a:cubicBezTo>
                  <a:cubicBezTo>
                    <a:pt x="53457" y="7090"/>
                    <a:pt x="53404" y="7088"/>
                    <a:pt x="53346" y="7088"/>
                  </a:cubicBezTo>
                  <a:cubicBezTo>
                    <a:pt x="53294" y="7088"/>
                    <a:pt x="53237" y="7092"/>
                    <a:pt x="53189" y="7126"/>
                  </a:cubicBezTo>
                  <a:cubicBezTo>
                    <a:pt x="53123" y="7176"/>
                    <a:pt x="53108" y="7270"/>
                    <a:pt x="53097" y="7353"/>
                  </a:cubicBezTo>
                  <a:cubicBezTo>
                    <a:pt x="53084" y="7452"/>
                    <a:pt x="53072" y="7514"/>
                    <a:pt x="53012" y="7523"/>
                  </a:cubicBezTo>
                  <a:cubicBezTo>
                    <a:pt x="53007" y="7523"/>
                    <a:pt x="53003" y="7524"/>
                    <a:pt x="52999" y="7524"/>
                  </a:cubicBezTo>
                  <a:cubicBezTo>
                    <a:pt x="52976" y="7524"/>
                    <a:pt x="52960" y="7513"/>
                    <a:pt x="52947" y="7495"/>
                  </a:cubicBezTo>
                  <a:cubicBezTo>
                    <a:pt x="52909" y="7439"/>
                    <a:pt x="52915" y="7321"/>
                    <a:pt x="52943" y="7246"/>
                  </a:cubicBezTo>
                  <a:cubicBezTo>
                    <a:pt x="53035" y="7006"/>
                    <a:pt x="53132" y="6781"/>
                    <a:pt x="53324" y="6668"/>
                  </a:cubicBezTo>
                  <a:cubicBezTo>
                    <a:pt x="53380" y="6633"/>
                    <a:pt x="53444" y="6610"/>
                    <a:pt x="53507" y="6586"/>
                  </a:cubicBezTo>
                  <a:cubicBezTo>
                    <a:pt x="53637" y="6533"/>
                    <a:pt x="53774" y="6481"/>
                    <a:pt x="53836" y="6349"/>
                  </a:cubicBezTo>
                  <a:cubicBezTo>
                    <a:pt x="53845" y="6331"/>
                    <a:pt x="53851" y="6310"/>
                    <a:pt x="53860" y="6291"/>
                  </a:cubicBezTo>
                  <a:cubicBezTo>
                    <a:pt x="53871" y="6256"/>
                    <a:pt x="53881" y="6226"/>
                    <a:pt x="53901" y="6203"/>
                  </a:cubicBezTo>
                  <a:cubicBezTo>
                    <a:pt x="53948" y="6145"/>
                    <a:pt x="54029" y="6141"/>
                    <a:pt x="54119" y="6141"/>
                  </a:cubicBezTo>
                  <a:lnTo>
                    <a:pt x="54160" y="6141"/>
                  </a:lnTo>
                  <a:cubicBezTo>
                    <a:pt x="54441" y="6141"/>
                    <a:pt x="54717" y="6044"/>
                    <a:pt x="54940" y="5871"/>
                  </a:cubicBezTo>
                  <a:lnTo>
                    <a:pt x="54970" y="5847"/>
                  </a:lnTo>
                  <a:cubicBezTo>
                    <a:pt x="55019" y="5806"/>
                    <a:pt x="55066" y="5768"/>
                    <a:pt x="55122" y="5751"/>
                  </a:cubicBezTo>
                  <a:cubicBezTo>
                    <a:pt x="55148" y="5744"/>
                    <a:pt x="55171" y="5740"/>
                    <a:pt x="55199" y="5736"/>
                  </a:cubicBezTo>
                  <a:cubicBezTo>
                    <a:pt x="55233" y="5731"/>
                    <a:pt x="55270" y="5727"/>
                    <a:pt x="55306" y="5712"/>
                  </a:cubicBezTo>
                  <a:cubicBezTo>
                    <a:pt x="55379" y="5680"/>
                    <a:pt x="55426" y="5616"/>
                    <a:pt x="55471" y="5554"/>
                  </a:cubicBezTo>
                  <a:cubicBezTo>
                    <a:pt x="55484" y="5537"/>
                    <a:pt x="55497" y="5519"/>
                    <a:pt x="55510" y="5502"/>
                  </a:cubicBezTo>
                  <a:cubicBezTo>
                    <a:pt x="55649" y="5329"/>
                    <a:pt x="55872" y="5241"/>
                    <a:pt x="56067" y="5164"/>
                  </a:cubicBezTo>
                  <a:lnTo>
                    <a:pt x="56761" y="4889"/>
                  </a:lnTo>
                  <a:cubicBezTo>
                    <a:pt x="56877" y="4844"/>
                    <a:pt x="57020" y="4787"/>
                    <a:pt x="57108" y="4673"/>
                  </a:cubicBezTo>
                  <a:cubicBezTo>
                    <a:pt x="57132" y="4645"/>
                    <a:pt x="57151" y="4615"/>
                    <a:pt x="57168" y="4583"/>
                  </a:cubicBezTo>
                  <a:cubicBezTo>
                    <a:pt x="57200" y="4530"/>
                    <a:pt x="57232" y="4476"/>
                    <a:pt x="57282" y="4446"/>
                  </a:cubicBezTo>
                  <a:cubicBezTo>
                    <a:pt x="57312" y="4429"/>
                    <a:pt x="57348" y="4418"/>
                    <a:pt x="57384" y="4410"/>
                  </a:cubicBezTo>
                  <a:cubicBezTo>
                    <a:pt x="57417" y="4401"/>
                    <a:pt x="57451" y="4392"/>
                    <a:pt x="57481" y="4377"/>
                  </a:cubicBezTo>
                  <a:cubicBezTo>
                    <a:pt x="57564" y="4337"/>
                    <a:pt x="57616" y="4262"/>
                    <a:pt x="57665" y="4189"/>
                  </a:cubicBezTo>
                  <a:cubicBezTo>
                    <a:pt x="57710" y="4122"/>
                    <a:pt x="57751" y="4062"/>
                    <a:pt x="57813" y="4026"/>
                  </a:cubicBezTo>
                  <a:cubicBezTo>
                    <a:pt x="57877" y="3988"/>
                    <a:pt x="57952" y="3979"/>
                    <a:pt x="58031" y="3973"/>
                  </a:cubicBezTo>
                  <a:cubicBezTo>
                    <a:pt x="58079" y="3968"/>
                    <a:pt x="58126" y="3964"/>
                    <a:pt x="58171" y="3953"/>
                  </a:cubicBezTo>
                  <a:cubicBezTo>
                    <a:pt x="58259" y="3932"/>
                    <a:pt x="58344" y="3863"/>
                    <a:pt x="58376" y="3788"/>
                  </a:cubicBezTo>
                  <a:cubicBezTo>
                    <a:pt x="58398" y="3739"/>
                    <a:pt x="58394" y="3690"/>
                    <a:pt x="58368" y="3645"/>
                  </a:cubicBezTo>
                  <a:cubicBezTo>
                    <a:pt x="58349" y="3610"/>
                    <a:pt x="58319" y="3589"/>
                    <a:pt x="58289" y="3568"/>
                  </a:cubicBezTo>
                  <a:cubicBezTo>
                    <a:pt x="58263" y="3548"/>
                    <a:pt x="58239" y="3531"/>
                    <a:pt x="58224" y="3508"/>
                  </a:cubicBezTo>
                  <a:cubicBezTo>
                    <a:pt x="58205" y="3478"/>
                    <a:pt x="58201" y="3445"/>
                    <a:pt x="58214" y="3413"/>
                  </a:cubicBezTo>
                  <a:cubicBezTo>
                    <a:pt x="58244" y="3328"/>
                    <a:pt x="58372" y="3250"/>
                    <a:pt x="58477" y="3220"/>
                  </a:cubicBezTo>
                  <a:lnTo>
                    <a:pt x="58496" y="3214"/>
                  </a:lnTo>
                  <a:lnTo>
                    <a:pt x="58496" y="2966"/>
                  </a:lnTo>
                  <a:lnTo>
                    <a:pt x="58132" y="2854"/>
                  </a:lnTo>
                  <a:cubicBezTo>
                    <a:pt x="58054" y="2667"/>
                    <a:pt x="57847" y="2533"/>
                    <a:pt x="57640" y="2533"/>
                  </a:cubicBezTo>
                  <a:cubicBezTo>
                    <a:pt x="57620" y="2533"/>
                    <a:pt x="57600" y="2534"/>
                    <a:pt x="57579" y="2537"/>
                  </a:cubicBezTo>
                  <a:lnTo>
                    <a:pt x="57592" y="2231"/>
                  </a:lnTo>
                  <a:lnTo>
                    <a:pt x="57564" y="2231"/>
                  </a:lnTo>
                  <a:cubicBezTo>
                    <a:pt x="57449" y="2229"/>
                    <a:pt x="57348" y="2166"/>
                    <a:pt x="57241" y="2100"/>
                  </a:cubicBezTo>
                  <a:cubicBezTo>
                    <a:pt x="57185" y="2066"/>
                    <a:pt x="57129" y="2029"/>
                    <a:pt x="57070" y="2004"/>
                  </a:cubicBezTo>
                  <a:cubicBezTo>
                    <a:pt x="56924" y="1937"/>
                    <a:pt x="56770" y="1922"/>
                    <a:pt x="56581" y="1922"/>
                  </a:cubicBezTo>
                  <a:cubicBezTo>
                    <a:pt x="56547" y="1922"/>
                    <a:pt x="56515" y="1924"/>
                    <a:pt x="56482" y="1924"/>
                  </a:cubicBezTo>
                  <a:lnTo>
                    <a:pt x="56384" y="1924"/>
                  </a:lnTo>
                  <a:cubicBezTo>
                    <a:pt x="56309" y="1924"/>
                    <a:pt x="56219" y="1922"/>
                    <a:pt x="56129" y="1909"/>
                  </a:cubicBezTo>
                  <a:cubicBezTo>
                    <a:pt x="55973" y="1888"/>
                    <a:pt x="55820" y="1832"/>
                    <a:pt x="55675" y="1776"/>
                  </a:cubicBezTo>
                  <a:cubicBezTo>
                    <a:pt x="55520" y="1721"/>
                    <a:pt x="55362" y="1661"/>
                    <a:pt x="55197" y="1639"/>
                  </a:cubicBezTo>
                  <a:cubicBezTo>
                    <a:pt x="55167" y="1635"/>
                    <a:pt x="55135" y="1633"/>
                    <a:pt x="55103" y="1633"/>
                  </a:cubicBezTo>
                  <a:cubicBezTo>
                    <a:pt x="54899" y="1633"/>
                    <a:pt x="54698" y="1712"/>
                    <a:pt x="54578" y="1839"/>
                  </a:cubicBezTo>
                  <a:cubicBezTo>
                    <a:pt x="54501" y="1918"/>
                    <a:pt x="54462" y="2012"/>
                    <a:pt x="54458" y="2113"/>
                  </a:cubicBezTo>
                  <a:lnTo>
                    <a:pt x="53414" y="2079"/>
                  </a:lnTo>
                  <a:cubicBezTo>
                    <a:pt x="53464" y="1903"/>
                    <a:pt x="53522" y="1742"/>
                    <a:pt x="53657" y="1656"/>
                  </a:cubicBezTo>
                  <a:cubicBezTo>
                    <a:pt x="53672" y="1648"/>
                    <a:pt x="53687" y="1639"/>
                    <a:pt x="53699" y="1633"/>
                  </a:cubicBezTo>
                  <a:cubicBezTo>
                    <a:pt x="53738" y="1614"/>
                    <a:pt x="53777" y="1592"/>
                    <a:pt x="53807" y="1556"/>
                  </a:cubicBezTo>
                  <a:cubicBezTo>
                    <a:pt x="53871" y="1479"/>
                    <a:pt x="53858" y="1372"/>
                    <a:pt x="53834" y="1267"/>
                  </a:cubicBezTo>
                  <a:lnTo>
                    <a:pt x="53828" y="1241"/>
                  </a:lnTo>
                  <a:lnTo>
                    <a:pt x="53802" y="1245"/>
                  </a:lnTo>
                  <a:cubicBezTo>
                    <a:pt x="53719" y="1262"/>
                    <a:pt x="53631" y="1271"/>
                    <a:pt x="53541" y="1271"/>
                  </a:cubicBezTo>
                  <a:cubicBezTo>
                    <a:pt x="53279" y="1271"/>
                    <a:pt x="52992" y="1200"/>
                    <a:pt x="52641" y="1050"/>
                  </a:cubicBezTo>
                  <a:cubicBezTo>
                    <a:pt x="52581" y="1024"/>
                    <a:pt x="52527" y="1003"/>
                    <a:pt x="52472" y="1003"/>
                  </a:cubicBezTo>
                  <a:cubicBezTo>
                    <a:pt x="52450" y="1003"/>
                    <a:pt x="52429" y="1007"/>
                    <a:pt x="52410" y="1014"/>
                  </a:cubicBezTo>
                  <a:cubicBezTo>
                    <a:pt x="52345" y="1035"/>
                    <a:pt x="52307" y="1091"/>
                    <a:pt x="52270" y="1142"/>
                  </a:cubicBezTo>
                  <a:cubicBezTo>
                    <a:pt x="52238" y="1189"/>
                    <a:pt x="52208" y="1232"/>
                    <a:pt x="52163" y="1252"/>
                  </a:cubicBezTo>
                  <a:cubicBezTo>
                    <a:pt x="52149" y="1258"/>
                    <a:pt x="52134" y="1261"/>
                    <a:pt x="52120" y="1261"/>
                  </a:cubicBezTo>
                  <a:cubicBezTo>
                    <a:pt x="52073" y="1261"/>
                    <a:pt x="52028" y="1227"/>
                    <a:pt x="51998" y="1168"/>
                  </a:cubicBezTo>
                  <a:cubicBezTo>
                    <a:pt x="51966" y="1104"/>
                    <a:pt x="51955" y="1012"/>
                    <a:pt x="52005" y="949"/>
                  </a:cubicBezTo>
                  <a:cubicBezTo>
                    <a:pt x="52103" y="817"/>
                    <a:pt x="52296" y="797"/>
                    <a:pt x="52474" y="797"/>
                  </a:cubicBezTo>
                  <a:cubicBezTo>
                    <a:pt x="52637" y="795"/>
                    <a:pt x="52862" y="793"/>
                    <a:pt x="52994" y="650"/>
                  </a:cubicBezTo>
                  <a:lnTo>
                    <a:pt x="52999" y="643"/>
                  </a:lnTo>
                  <a:cubicBezTo>
                    <a:pt x="53027" y="592"/>
                    <a:pt x="53031" y="532"/>
                    <a:pt x="53007" y="470"/>
                  </a:cubicBezTo>
                  <a:cubicBezTo>
                    <a:pt x="52975" y="382"/>
                    <a:pt x="52894" y="300"/>
                    <a:pt x="52797" y="262"/>
                  </a:cubicBezTo>
                  <a:cubicBezTo>
                    <a:pt x="52727" y="234"/>
                    <a:pt x="52650" y="221"/>
                    <a:pt x="52575" y="210"/>
                  </a:cubicBezTo>
                  <a:cubicBezTo>
                    <a:pt x="52502" y="197"/>
                    <a:pt x="52433" y="187"/>
                    <a:pt x="52367" y="163"/>
                  </a:cubicBezTo>
                  <a:cubicBezTo>
                    <a:pt x="52322" y="146"/>
                    <a:pt x="52277" y="120"/>
                    <a:pt x="52234" y="97"/>
                  </a:cubicBezTo>
                  <a:cubicBezTo>
                    <a:pt x="52172" y="62"/>
                    <a:pt x="52105" y="26"/>
                    <a:pt x="52033" y="11"/>
                  </a:cubicBezTo>
                  <a:cubicBezTo>
                    <a:pt x="52002" y="4"/>
                    <a:pt x="51968" y="1"/>
                    <a:pt x="519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296"/>
            <p:cNvSpPr/>
            <p:nvPr/>
          </p:nvSpPr>
          <p:spPr>
            <a:xfrm>
              <a:off x="2705968" y="3033247"/>
              <a:ext cx="203082" cy="74533"/>
            </a:xfrm>
            <a:custGeom>
              <a:rect b="b" l="l" r="r" t="t"/>
              <a:pathLst>
                <a:path extrusionOk="0" h="2623" w="7147">
                  <a:moveTo>
                    <a:pt x="1513" y="0"/>
                  </a:moveTo>
                  <a:cubicBezTo>
                    <a:pt x="1324" y="0"/>
                    <a:pt x="1118" y="26"/>
                    <a:pt x="1012" y="178"/>
                  </a:cubicBezTo>
                  <a:cubicBezTo>
                    <a:pt x="972" y="236"/>
                    <a:pt x="952" y="309"/>
                    <a:pt x="907" y="365"/>
                  </a:cubicBezTo>
                  <a:cubicBezTo>
                    <a:pt x="837" y="455"/>
                    <a:pt x="717" y="485"/>
                    <a:pt x="614" y="536"/>
                  </a:cubicBezTo>
                  <a:cubicBezTo>
                    <a:pt x="513" y="588"/>
                    <a:pt x="412" y="691"/>
                    <a:pt x="444" y="802"/>
                  </a:cubicBezTo>
                  <a:cubicBezTo>
                    <a:pt x="420" y="800"/>
                    <a:pt x="396" y="798"/>
                    <a:pt x="371" y="798"/>
                  </a:cubicBezTo>
                  <a:cubicBezTo>
                    <a:pt x="243" y="798"/>
                    <a:pt x="115" y="831"/>
                    <a:pt x="3" y="896"/>
                  </a:cubicBezTo>
                  <a:cubicBezTo>
                    <a:pt x="3" y="948"/>
                    <a:pt x="1" y="999"/>
                    <a:pt x="1" y="1050"/>
                  </a:cubicBezTo>
                  <a:cubicBezTo>
                    <a:pt x="72" y="1076"/>
                    <a:pt x="146" y="1088"/>
                    <a:pt x="220" y="1088"/>
                  </a:cubicBezTo>
                  <a:cubicBezTo>
                    <a:pt x="521" y="1088"/>
                    <a:pt x="826" y="891"/>
                    <a:pt x="922" y="601"/>
                  </a:cubicBezTo>
                  <a:cubicBezTo>
                    <a:pt x="1040" y="498"/>
                    <a:pt x="1162" y="395"/>
                    <a:pt x="1310" y="346"/>
                  </a:cubicBezTo>
                  <a:cubicBezTo>
                    <a:pt x="1359" y="329"/>
                    <a:pt x="1411" y="321"/>
                    <a:pt x="1463" y="321"/>
                  </a:cubicBezTo>
                  <a:cubicBezTo>
                    <a:pt x="1569" y="321"/>
                    <a:pt x="1673" y="356"/>
                    <a:pt x="1741" y="436"/>
                  </a:cubicBezTo>
                  <a:cubicBezTo>
                    <a:pt x="1796" y="500"/>
                    <a:pt x="1820" y="586"/>
                    <a:pt x="1869" y="656"/>
                  </a:cubicBezTo>
                  <a:cubicBezTo>
                    <a:pt x="1907" y="713"/>
                    <a:pt x="1971" y="761"/>
                    <a:pt x="2035" y="761"/>
                  </a:cubicBezTo>
                  <a:cubicBezTo>
                    <a:pt x="2051" y="761"/>
                    <a:pt x="2068" y="757"/>
                    <a:pt x="2083" y="750"/>
                  </a:cubicBezTo>
                  <a:lnTo>
                    <a:pt x="2083" y="750"/>
                  </a:lnTo>
                  <a:cubicBezTo>
                    <a:pt x="2034" y="855"/>
                    <a:pt x="2116" y="982"/>
                    <a:pt x="2223" y="1027"/>
                  </a:cubicBezTo>
                  <a:cubicBezTo>
                    <a:pt x="2281" y="1053"/>
                    <a:pt x="2344" y="1060"/>
                    <a:pt x="2409" y="1060"/>
                  </a:cubicBezTo>
                  <a:cubicBezTo>
                    <a:pt x="2460" y="1060"/>
                    <a:pt x="2513" y="1055"/>
                    <a:pt x="2563" y="1053"/>
                  </a:cubicBezTo>
                  <a:cubicBezTo>
                    <a:pt x="2649" y="1046"/>
                    <a:pt x="2734" y="1043"/>
                    <a:pt x="2819" y="1043"/>
                  </a:cubicBezTo>
                  <a:cubicBezTo>
                    <a:pt x="3022" y="1043"/>
                    <a:pt x="3224" y="1061"/>
                    <a:pt x="3423" y="1095"/>
                  </a:cubicBezTo>
                  <a:cubicBezTo>
                    <a:pt x="3553" y="1117"/>
                    <a:pt x="3686" y="1151"/>
                    <a:pt x="3780" y="1243"/>
                  </a:cubicBezTo>
                  <a:cubicBezTo>
                    <a:pt x="3896" y="1359"/>
                    <a:pt x="3920" y="1543"/>
                    <a:pt x="4040" y="1657"/>
                  </a:cubicBezTo>
                  <a:cubicBezTo>
                    <a:pt x="4262" y="1862"/>
                    <a:pt x="4725" y="1745"/>
                    <a:pt x="4837" y="2027"/>
                  </a:cubicBezTo>
                  <a:cubicBezTo>
                    <a:pt x="4901" y="2188"/>
                    <a:pt x="4798" y="2394"/>
                    <a:pt x="4907" y="2524"/>
                  </a:cubicBezTo>
                  <a:cubicBezTo>
                    <a:pt x="4976" y="2608"/>
                    <a:pt x="5096" y="2619"/>
                    <a:pt x="5203" y="2621"/>
                  </a:cubicBezTo>
                  <a:cubicBezTo>
                    <a:pt x="5254" y="2622"/>
                    <a:pt x="5305" y="2622"/>
                    <a:pt x="5356" y="2622"/>
                  </a:cubicBezTo>
                  <a:cubicBezTo>
                    <a:pt x="5856" y="2622"/>
                    <a:pt x="6357" y="2575"/>
                    <a:pt x="6848" y="2479"/>
                  </a:cubicBezTo>
                  <a:cubicBezTo>
                    <a:pt x="6981" y="2456"/>
                    <a:pt x="7146" y="2387"/>
                    <a:pt x="7140" y="2250"/>
                  </a:cubicBezTo>
                  <a:cubicBezTo>
                    <a:pt x="7131" y="2094"/>
                    <a:pt x="6915" y="2064"/>
                    <a:pt x="6795" y="1963"/>
                  </a:cubicBezTo>
                  <a:cubicBezTo>
                    <a:pt x="6716" y="1897"/>
                    <a:pt x="6677" y="1796"/>
                    <a:pt x="6606" y="1721"/>
                  </a:cubicBezTo>
                  <a:cubicBezTo>
                    <a:pt x="6493" y="1598"/>
                    <a:pt x="6335" y="1568"/>
                    <a:pt x="6165" y="1568"/>
                  </a:cubicBezTo>
                  <a:cubicBezTo>
                    <a:pt x="6015" y="1568"/>
                    <a:pt x="5855" y="1592"/>
                    <a:pt x="5709" y="1595"/>
                  </a:cubicBezTo>
                  <a:cubicBezTo>
                    <a:pt x="5701" y="1595"/>
                    <a:pt x="5693" y="1595"/>
                    <a:pt x="5685" y="1595"/>
                  </a:cubicBezTo>
                  <a:cubicBezTo>
                    <a:pt x="5461" y="1595"/>
                    <a:pt x="5239" y="1537"/>
                    <a:pt x="5044" y="1430"/>
                  </a:cubicBezTo>
                  <a:cubicBezTo>
                    <a:pt x="5068" y="1374"/>
                    <a:pt x="5025" y="1314"/>
                    <a:pt x="4987" y="1269"/>
                  </a:cubicBezTo>
                  <a:cubicBezTo>
                    <a:pt x="4839" y="1100"/>
                    <a:pt x="4674" y="922"/>
                    <a:pt x="4453" y="883"/>
                  </a:cubicBezTo>
                  <a:cubicBezTo>
                    <a:pt x="4363" y="868"/>
                    <a:pt x="4265" y="877"/>
                    <a:pt x="4192" y="821"/>
                  </a:cubicBezTo>
                  <a:cubicBezTo>
                    <a:pt x="4142" y="780"/>
                    <a:pt x="4117" y="716"/>
                    <a:pt x="4067" y="676"/>
                  </a:cubicBezTo>
                  <a:cubicBezTo>
                    <a:pt x="3935" y="560"/>
                    <a:pt x="3688" y="654"/>
                    <a:pt x="3579" y="515"/>
                  </a:cubicBezTo>
                  <a:cubicBezTo>
                    <a:pt x="3540" y="466"/>
                    <a:pt x="3532" y="395"/>
                    <a:pt x="3491" y="346"/>
                  </a:cubicBezTo>
                  <a:cubicBezTo>
                    <a:pt x="3444" y="290"/>
                    <a:pt x="3376" y="278"/>
                    <a:pt x="3302" y="278"/>
                  </a:cubicBezTo>
                  <a:cubicBezTo>
                    <a:pt x="3249" y="278"/>
                    <a:pt x="3192" y="284"/>
                    <a:pt x="3137" y="284"/>
                  </a:cubicBezTo>
                  <a:cubicBezTo>
                    <a:pt x="3098" y="284"/>
                    <a:pt x="3060" y="281"/>
                    <a:pt x="3024" y="271"/>
                  </a:cubicBezTo>
                  <a:cubicBezTo>
                    <a:pt x="2923" y="241"/>
                    <a:pt x="2853" y="153"/>
                    <a:pt x="2763" y="97"/>
                  </a:cubicBezTo>
                  <a:cubicBezTo>
                    <a:pt x="2628" y="18"/>
                    <a:pt x="2465" y="13"/>
                    <a:pt x="2308" y="11"/>
                  </a:cubicBezTo>
                  <a:cubicBezTo>
                    <a:pt x="2062" y="7"/>
                    <a:pt x="1814" y="3"/>
                    <a:pt x="1565" y="1"/>
                  </a:cubicBezTo>
                  <a:cubicBezTo>
                    <a:pt x="1548" y="0"/>
                    <a:pt x="1530" y="0"/>
                    <a:pt x="15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296"/>
            <p:cNvSpPr/>
            <p:nvPr/>
          </p:nvSpPr>
          <p:spPr>
            <a:xfrm>
              <a:off x="2705201" y="3032452"/>
              <a:ext cx="204645" cy="76067"/>
            </a:xfrm>
            <a:custGeom>
              <a:rect b="b" l="l" r="r" t="t"/>
              <a:pathLst>
                <a:path extrusionOk="0" h="2677" w="7202">
                  <a:moveTo>
                    <a:pt x="1551" y="54"/>
                  </a:moveTo>
                  <a:lnTo>
                    <a:pt x="2320" y="65"/>
                  </a:lnTo>
                  <a:lnTo>
                    <a:pt x="2335" y="65"/>
                  </a:lnTo>
                  <a:cubicBezTo>
                    <a:pt x="2481" y="67"/>
                    <a:pt x="2644" y="69"/>
                    <a:pt x="2775" y="149"/>
                  </a:cubicBezTo>
                  <a:cubicBezTo>
                    <a:pt x="2807" y="168"/>
                    <a:pt x="2837" y="191"/>
                    <a:pt x="2867" y="217"/>
                  </a:cubicBezTo>
                  <a:cubicBezTo>
                    <a:pt x="2920" y="260"/>
                    <a:pt x="2976" y="303"/>
                    <a:pt x="3045" y="324"/>
                  </a:cubicBezTo>
                  <a:cubicBezTo>
                    <a:pt x="3079" y="335"/>
                    <a:pt x="3117" y="339"/>
                    <a:pt x="3167" y="339"/>
                  </a:cubicBezTo>
                  <a:cubicBezTo>
                    <a:pt x="3195" y="339"/>
                    <a:pt x="3222" y="337"/>
                    <a:pt x="3250" y="335"/>
                  </a:cubicBezTo>
                  <a:cubicBezTo>
                    <a:pt x="3276" y="335"/>
                    <a:pt x="3302" y="333"/>
                    <a:pt x="3327" y="333"/>
                  </a:cubicBezTo>
                  <a:cubicBezTo>
                    <a:pt x="3413" y="333"/>
                    <a:pt x="3462" y="350"/>
                    <a:pt x="3497" y="391"/>
                  </a:cubicBezTo>
                  <a:cubicBezTo>
                    <a:pt x="3516" y="414"/>
                    <a:pt x="3527" y="442"/>
                    <a:pt x="3540" y="470"/>
                  </a:cubicBezTo>
                  <a:cubicBezTo>
                    <a:pt x="3552" y="502"/>
                    <a:pt x="3565" y="532"/>
                    <a:pt x="3585" y="560"/>
                  </a:cubicBezTo>
                  <a:cubicBezTo>
                    <a:pt x="3649" y="641"/>
                    <a:pt x="3754" y="652"/>
                    <a:pt x="3854" y="661"/>
                  </a:cubicBezTo>
                  <a:cubicBezTo>
                    <a:pt x="3940" y="667"/>
                    <a:pt x="4022" y="676"/>
                    <a:pt x="4077" y="723"/>
                  </a:cubicBezTo>
                  <a:cubicBezTo>
                    <a:pt x="4099" y="742"/>
                    <a:pt x="4116" y="766"/>
                    <a:pt x="4133" y="789"/>
                  </a:cubicBezTo>
                  <a:cubicBezTo>
                    <a:pt x="4152" y="817"/>
                    <a:pt x="4174" y="847"/>
                    <a:pt x="4204" y="868"/>
                  </a:cubicBezTo>
                  <a:cubicBezTo>
                    <a:pt x="4262" y="916"/>
                    <a:pt x="4334" y="922"/>
                    <a:pt x="4405" y="931"/>
                  </a:cubicBezTo>
                  <a:cubicBezTo>
                    <a:pt x="4429" y="933"/>
                    <a:pt x="4452" y="935"/>
                    <a:pt x="4474" y="939"/>
                  </a:cubicBezTo>
                  <a:cubicBezTo>
                    <a:pt x="4679" y="973"/>
                    <a:pt x="4838" y="1136"/>
                    <a:pt x="4994" y="1314"/>
                  </a:cubicBezTo>
                  <a:cubicBezTo>
                    <a:pt x="5044" y="1372"/>
                    <a:pt x="5061" y="1415"/>
                    <a:pt x="5048" y="1447"/>
                  </a:cubicBezTo>
                  <a:lnTo>
                    <a:pt x="5037" y="1468"/>
                  </a:lnTo>
                  <a:lnTo>
                    <a:pt x="5059" y="1481"/>
                  </a:lnTo>
                  <a:cubicBezTo>
                    <a:pt x="5258" y="1590"/>
                    <a:pt x="5483" y="1650"/>
                    <a:pt x="5710" y="1650"/>
                  </a:cubicBezTo>
                  <a:lnTo>
                    <a:pt x="5736" y="1650"/>
                  </a:lnTo>
                  <a:cubicBezTo>
                    <a:pt x="5804" y="1648"/>
                    <a:pt x="5877" y="1642"/>
                    <a:pt x="5948" y="1638"/>
                  </a:cubicBezTo>
                  <a:cubicBezTo>
                    <a:pt x="6029" y="1631"/>
                    <a:pt x="6113" y="1623"/>
                    <a:pt x="6194" y="1623"/>
                  </a:cubicBezTo>
                  <a:cubicBezTo>
                    <a:pt x="6393" y="1623"/>
                    <a:pt x="6522" y="1668"/>
                    <a:pt x="6614" y="1766"/>
                  </a:cubicBezTo>
                  <a:cubicBezTo>
                    <a:pt x="6642" y="1796"/>
                    <a:pt x="6665" y="1833"/>
                    <a:pt x="6689" y="1869"/>
                  </a:cubicBezTo>
                  <a:cubicBezTo>
                    <a:pt x="6723" y="1920"/>
                    <a:pt x="6755" y="1972"/>
                    <a:pt x="6805" y="2013"/>
                  </a:cubicBezTo>
                  <a:cubicBezTo>
                    <a:pt x="6848" y="2047"/>
                    <a:pt x="6901" y="2075"/>
                    <a:pt x="6953" y="2100"/>
                  </a:cubicBezTo>
                  <a:cubicBezTo>
                    <a:pt x="7051" y="2150"/>
                    <a:pt x="7135" y="2193"/>
                    <a:pt x="7141" y="2280"/>
                  </a:cubicBezTo>
                  <a:cubicBezTo>
                    <a:pt x="7147" y="2417"/>
                    <a:pt x="6935" y="2469"/>
                    <a:pt x="6871" y="2482"/>
                  </a:cubicBezTo>
                  <a:cubicBezTo>
                    <a:pt x="6381" y="2575"/>
                    <a:pt x="5883" y="2623"/>
                    <a:pt x="5383" y="2623"/>
                  </a:cubicBezTo>
                  <a:cubicBezTo>
                    <a:pt x="5332" y="2623"/>
                    <a:pt x="5281" y="2622"/>
                    <a:pt x="5230" y="2621"/>
                  </a:cubicBezTo>
                  <a:cubicBezTo>
                    <a:pt x="5123" y="2619"/>
                    <a:pt x="5014" y="2608"/>
                    <a:pt x="4956" y="2535"/>
                  </a:cubicBezTo>
                  <a:cubicBezTo>
                    <a:pt x="4900" y="2471"/>
                    <a:pt x="4906" y="2381"/>
                    <a:pt x="4911" y="2285"/>
                  </a:cubicBezTo>
                  <a:cubicBezTo>
                    <a:pt x="4915" y="2203"/>
                    <a:pt x="4919" y="2122"/>
                    <a:pt x="4889" y="2047"/>
                  </a:cubicBezTo>
                  <a:cubicBezTo>
                    <a:pt x="4823" y="1875"/>
                    <a:pt x="4636" y="1839"/>
                    <a:pt x="4457" y="1805"/>
                  </a:cubicBezTo>
                  <a:cubicBezTo>
                    <a:pt x="4319" y="1777"/>
                    <a:pt x="4178" y="1751"/>
                    <a:pt x="4086" y="1663"/>
                  </a:cubicBezTo>
                  <a:cubicBezTo>
                    <a:pt x="4028" y="1610"/>
                    <a:pt x="3994" y="1539"/>
                    <a:pt x="3957" y="1462"/>
                  </a:cubicBezTo>
                  <a:cubicBezTo>
                    <a:pt x="3921" y="1387"/>
                    <a:pt x="3884" y="1312"/>
                    <a:pt x="3824" y="1252"/>
                  </a:cubicBezTo>
                  <a:cubicBezTo>
                    <a:pt x="3728" y="1156"/>
                    <a:pt x="3591" y="1119"/>
                    <a:pt x="3456" y="1096"/>
                  </a:cubicBezTo>
                  <a:cubicBezTo>
                    <a:pt x="3255" y="1061"/>
                    <a:pt x="3049" y="1044"/>
                    <a:pt x="2845" y="1044"/>
                  </a:cubicBezTo>
                  <a:cubicBezTo>
                    <a:pt x="2760" y="1044"/>
                    <a:pt x="2674" y="1046"/>
                    <a:pt x="2588" y="1053"/>
                  </a:cubicBezTo>
                  <a:lnTo>
                    <a:pt x="2565" y="1055"/>
                  </a:lnTo>
                  <a:cubicBezTo>
                    <a:pt x="2522" y="1057"/>
                    <a:pt x="2477" y="1061"/>
                    <a:pt x="2436" y="1061"/>
                  </a:cubicBezTo>
                  <a:cubicBezTo>
                    <a:pt x="2363" y="1061"/>
                    <a:pt x="2308" y="1053"/>
                    <a:pt x="2260" y="1031"/>
                  </a:cubicBezTo>
                  <a:cubicBezTo>
                    <a:pt x="2203" y="1008"/>
                    <a:pt x="2155" y="958"/>
                    <a:pt x="2134" y="903"/>
                  </a:cubicBezTo>
                  <a:cubicBezTo>
                    <a:pt x="2123" y="875"/>
                    <a:pt x="2115" y="832"/>
                    <a:pt x="2136" y="789"/>
                  </a:cubicBezTo>
                  <a:lnTo>
                    <a:pt x="2166" y="725"/>
                  </a:lnTo>
                  <a:lnTo>
                    <a:pt x="2100" y="755"/>
                  </a:lnTo>
                  <a:cubicBezTo>
                    <a:pt x="2089" y="759"/>
                    <a:pt x="2077" y="762"/>
                    <a:pt x="2065" y="762"/>
                  </a:cubicBezTo>
                  <a:cubicBezTo>
                    <a:pt x="2010" y="762"/>
                    <a:pt x="1949" y="717"/>
                    <a:pt x="1918" y="669"/>
                  </a:cubicBezTo>
                  <a:cubicBezTo>
                    <a:pt x="1898" y="641"/>
                    <a:pt x="1883" y="609"/>
                    <a:pt x="1866" y="577"/>
                  </a:cubicBezTo>
                  <a:cubicBezTo>
                    <a:pt x="1845" y="532"/>
                    <a:pt x="1821" y="487"/>
                    <a:pt x="1789" y="446"/>
                  </a:cubicBezTo>
                  <a:cubicBezTo>
                    <a:pt x="1721" y="365"/>
                    <a:pt x="1613" y="322"/>
                    <a:pt x="1489" y="322"/>
                  </a:cubicBezTo>
                  <a:cubicBezTo>
                    <a:pt x="1436" y="322"/>
                    <a:pt x="1380" y="331"/>
                    <a:pt x="1328" y="348"/>
                  </a:cubicBezTo>
                  <a:cubicBezTo>
                    <a:pt x="1174" y="399"/>
                    <a:pt x="1046" y="511"/>
                    <a:pt x="932" y="609"/>
                  </a:cubicBezTo>
                  <a:lnTo>
                    <a:pt x="926" y="614"/>
                  </a:lnTo>
                  <a:lnTo>
                    <a:pt x="924" y="620"/>
                  </a:lnTo>
                  <a:cubicBezTo>
                    <a:pt x="834" y="892"/>
                    <a:pt x="551" y="1089"/>
                    <a:pt x="247" y="1089"/>
                  </a:cubicBezTo>
                  <a:cubicBezTo>
                    <a:pt x="180" y="1089"/>
                    <a:pt x="116" y="1078"/>
                    <a:pt x="54" y="1059"/>
                  </a:cubicBezTo>
                  <a:lnTo>
                    <a:pt x="58" y="939"/>
                  </a:lnTo>
                  <a:cubicBezTo>
                    <a:pt x="161" y="882"/>
                    <a:pt x="278" y="852"/>
                    <a:pt x="397" y="852"/>
                  </a:cubicBezTo>
                  <a:cubicBezTo>
                    <a:pt x="421" y="852"/>
                    <a:pt x="445" y="853"/>
                    <a:pt x="469" y="856"/>
                  </a:cubicBezTo>
                  <a:lnTo>
                    <a:pt x="508" y="860"/>
                  </a:lnTo>
                  <a:lnTo>
                    <a:pt x="497" y="821"/>
                  </a:lnTo>
                  <a:cubicBezTo>
                    <a:pt x="469" y="729"/>
                    <a:pt x="559" y="635"/>
                    <a:pt x="654" y="588"/>
                  </a:cubicBezTo>
                  <a:cubicBezTo>
                    <a:pt x="679" y="575"/>
                    <a:pt x="707" y="562"/>
                    <a:pt x="735" y="551"/>
                  </a:cubicBezTo>
                  <a:cubicBezTo>
                    <a:pt x="816" y="517"/>
                    <a:pt x="900" y="481"/>
                    <a:pt x="956" y="410"/>
                  </a:cubicBezTo>
                  <a:cubicBezTo>
                    <a:pt x="981" y="376"/>
                    <a:pt x="1001" y="339"/>
                    <a:pt x="1018" y="303"/>
                  </a:cubicBezTo>
                  <a:cubicBezTo>
                    <a:pt x="1031" y="273"/>
                    <a:pt x="1046" y="245"/>
                    <a:pt x="1063" y="221"/>
                  </a:cubicBezTo>
                  <a:cubicBezTo>
                    <a:pt x="1164" y="74"/>
                    <a:pt x="1367" y="54"/>
                    <a:pt x="1551" y="54"/>
                  </a:cubicBezTo>
                  <a:close/>
                  <a:moveTo>
                    <a:pt x="1551" y="1"/>
                  </a:moveTo>
                  <a:cubicBezTo>
                    <a:pt x="1365" y="1"/>
                    <a:pt x="1134" y="22"/>
                    <a:pt x="1018" y="191"/>
                  </a:cubicBezTo>
                  <a:cubicBezTo>
                    <a:pt x="999" y="219"/>
                    <a:pt x="984" y="249"/>
                    <a:pt x="969" y="279"/>
                  </a:cubicBezTo>
                  <a:cubicBezTo>
                    <a:pt x="954" y="316"/>
                    <a:pt x="936" y="348"/>
                    <a:pt x="915" y="376"/>
                  </a:cubicBezTo>
                  <a:cubicBezTo>
                    <a:pt x="866" y="438"/>
                    <a:pt x="793" y="468"/>
                    <a:pt x="714" y="502"/>
                  </a:cubicBezTo>
                  <a:cubicBezTo>
                    <a:pt x="686" y="515"/>
                    <a:pt x="658" y="526"/>
                    <a:pt x="630" y="541"/>
                  </a:cubicBezTo>
                  <a:cubicBezTo>
                    <a:pt x="527" y="590"/>
                    <a:pt x="431" y="691"/>
                    <a:pt x="439" y="800"/>
                  </a:cubicBezTo>
                  <a:cubicBezTo>
                    <a:pt x="428" y="799"/>
                    <a:pt x="416" y="799"/>
                    <a:pt x="404" y="799"/>
                  </a:cubicBezTo>
                  <a:cubicBezTo>
                    <a:pt x="268" y="799"/>
                    <a:pt x="134" y="834"/>
                    <a:pt x="17" y="901"/>
                  </a:cubicBezTo>
                  <a:lnTo>
                    <a:pt x="4" y="907"/>
                  </a:lnTo>
                  <a:lnTo>
                    <a:pt x="0" y="1098"/>
                  </a:lnTo>
                  <a:lnTo>
                    <a:pt x="17" y="1104"/>
                  </a:lnTo>
                  <a:cubicBezTo>
                    <a:pt x="90" y="1130"/>
                    <a:pt x="167" y="1143"/>
                    <a:pt x="247" y="1143"/>
                  </a:cubicBezTo>
                  <a:cubicBezTo>
                    <a:pt x="570" y="1143"/>
                    <a:pt x="874" y="933"/>
                    <a:pt x="973" y="644"/>
                  </a:cubicBezTo>
                  <a:cubicBezTo>
                    <a:pt x="1080" y="549"/>
                    <a:pt x="1202" y="446"/>
                    <a:pt x="1346" y="399"/>
                  </a:cubicBezTo>
                  <a:cubicBezTo>
                    <a:pt x="1391" y="384"/>
                    <a:pt x="1442" y="376"/>
                    <a:pt x="1489" y="376"/>
                  </a:cubicBezTo>
                  <a:cubicBezTo>
                    <a:pt x="1598" y="376"/>
                    <a:pt x="1691" y="412"/>
                    <a:pt x="1748" y="481"/>
                  </a:cubicBezTo>
                  <a:cubicBezTo>
                    <a:pt x="1776" y="515"/>
                    <a:pt x="1798" y="558"/>
                    <a:pt x="1819" y="601"/>
                  </a:cubicBezTo>
                  <a:cubicBezTo>
                    <a:pt x="1834" y="635"/>
                    <a:pt x="1851" y="669"/>
                    <a:pt x="1873" y="699"/>
                  </a:cubicBezTo>
                  <a:cubicBezTo>
                    <a:pt x="1910" y="753"/>
                    <a:pt x="1981" y="815"/>
                    <a:pt x="2064" y="815"/>
                  </a:cubicBezTo>
                  <a:cubicBezTo>
                    <a:pt x="2066" y="815"/>
                    <a:pt x="2069" y="815"/>
                    <a:pt x="2072" y="815"/>
                  </a:cubicBezTo>
                  <a:lnTo>
                    <a:pt x="2072" y="815"/>
                  </a:lnTo>
                  <a:cubicBezTo>
                    <a:pt x="2065" y="849"/>
                    <a:pt x="2070" y="886"/>
                    <a:pt x="2085" y="922"/>
                  </a:cubicBezTo>
                  <a:cubicBezTo>
                    <a:pt x="2110" y="991"/>
                    <a:pt x="2170" y="1051"/>
                    <a:pt x="2239" y="1081"/>
                  </a:cubicBezTo>
                  <a:cubicBezTo>
                    <a:pt x="2295" y="1104"/>
                    <a:pt x="2357" y="1115"/>
                    <a:pt x="2436" y="1115"/>
                  </a:cubicBezTo>
                  <a:cubicBezTo>
                    <a:pt x="2479" y="1115"/>
                    <a:pt x="2524" y="1111"/>
                    <a:pt x="2567" y="1108"/>
                  </a:cubicBezTo>
                  <a:lnTo>
                    <a:pt x="2593" y="1106"/>
                  </a:lnTo>
                  <a:cubicBezTo>
                    <a:pt x="2676" y="1101"/>
                    <a:pt x="2761" y="1098"/>
                    <a:pt x="2845" y="1098"/>
                  </a:cubicBezTo>
                  <a:cubicBezTo>
                    <a:pt x="3047" y="1098"/>
                    <a:pt x="3249" y="1114"/>
                    <a:pt x="3445" y="1149"/>
                  </a:cubicBezTo>
                  <a:cubicBezTo>
                    <a:pt x="3572" y="1171"/>
                    <a:pt x="3700" y="1203"/>
                    <a:pt x="3788" y="1291"/>
                  </a:cubicBezTo>
                  <a:cubicBezTo>
                    <a:pt x="3842" y="1342"/>
                    <a:pt x="3874" y="1413"/>
                    <a:pt x="3908" y="1486"/>
                  </a:cubicBezTo>
                  <a:cubicBezTo>
                    <a:pt x="3947" y="1563"/>
                    <a:pt x="3983" y="1642"/>
                    <a:pt x="4049" y="1704"/>
                  </a:cubicBezTo>
                  <a:cubicBezTo>
                    <a:pt x="4152" y="1800"/>
                    <a:pt x="4302" y="1828"/>
                    <a:pt x="4448" y="1856"/>
                  </a:cubicBezTo>
                  <a:cubicBezTo>
                    <a:pt x="4619" y="1890"/>
                    <a:pt x="4782" y="1923"/>
                    <a:pt x="4840" y="2066"/>
                  </a:cubicBezTo>
                  <a:cubicBezTo>
                    <a:pt x="4866" y="2130"/>
                    <a:pt x="4861" y="2208"/>
                    <a:pt x="4857" y="2280"/>
                  </a:cubicBezTo>
                  <a:cubicBezTo>
                    <a:pt x="4851" y="2383"/>
                    <a:pt x="4846" y="2488"/>
                    <a:pt x="4915" y="2570"/>
                  </a:cubicBezTo>
                  <a:cubicBezTo>
                    <a:pt x="4988" y="2657"/>
                    <a:pt x="5108" y="2672"/>
                    <a:pt x="5230" y="2675"/>
                  </a:cubicBezTo>
                  <a:cubicBezTo>
                    <a:pt x="5281" y="2677"/>
                    <a:pt x="5335" y="2677"/>
                    <a:pt x="5386" y="2677"/>
                  </a:cubicBezTo>
                  <a:cubicBezTo>
                    <a:pt x="5886" y="2677"/>
                    <a:pt x="6389" y="2627"/>
                    <a:pt x="6880" y="2535"/>
                  </a:cubicBezTo>
                  <a:cubicBezTo>
                    <a:pt x="7083" y="2497"/>
                    <a:pt x="7201" y="2400"/>
                    <a:pt x="7195" y="2278"/>
                  </a:cubicBezTo>
                  <a:cubicBezTo>
                    <a:pt x="7188" y="2158"/>
                    <a:pt x="7081" y="2105"/>
                    <a:pt x="6976" y="2053"/>
                  </a:cubicBezTo>
                  <a:cubicBezTo>
                    <a:pt x="6927" y="2028"/>
                    <a:pt x="6878" y="2002"/>
                    <a:pt x="6839" y="1972"/>
                  </a:cubicBezTo>
                  <a:cubicBezTo>
                    <a:pt x="6796" y="1935"/>
                    <a:pt x="6766" y="1890"/>
                    <a:pt x="6734" y="1841"/>
                  </a:cubicBezTo>
                  <a:cubicBezTo>
                    <a:pt x="6710" y="1803"/>
                    <a:pt x="6685" y="1764"/>
                    <a:pt x="6653" y="1730"/>
                  </a:cubicBezTo>
                  <a:cubicBezTo>
                    <a:pt x="6522" y="1588"/>
                    <a:pt x="6338" y="1569"/>
                    <a:pt x="6194" y="1569"/>
                  </a:cubicBezTo>
                  <a:cubicBezTo>
                    <a:pt x="6111" y="1569"/>
                    <a:pt x="6027" y="1578"/>
                    <a:pt x="5943" y="1584"/>
                  </a:cubicBezTo>
                  <a:cubicBezTo>
                    <a:pt x="5875" y="1588"/>
                    <a:pt x="5802" y="1595"/>
                    <a:pt x="5733" y="1597"/>
                  </a:cubicBezTo>
                  <a:lnTo>
                    <a:pt x="5710" y="1597"/>
                  </a:lnTo>
                  <a:cubicBezTo>
                    <a:pt x="5498" y="1597"/>
                    <a:pt x="5290" y="1543"/>
                    <a:pt x="5104" y="1445"/>
                  </a:cubicBezTo>
                  <a:cubicBezTo>
                    <a:pt x="5114" y="1383"/>
                    <a:pt x="5069" y="1323"/>
                    <a:pt x="5033" y="1280"/>
                  </a:cubicBezTo>
                  <a:cubicBezTo>
                    <a:pt x="4870" y="1093"/>
                    <a:pt x="4707" y="922"/>
                    <a:pt x="4484" y="886"/>
                  </a:cubicBezTo>
                  <a:cubicBezTo>
                    <a:pt x="4459" y="881"/>
                    <a:pt x="4435" y="879"/>
                    <a:pt x="4412" y="877"/>
                  </a:cubicBezTo>
                  <a:cubicBezTo>
                    <a:pt x="4345" y="871"/>
                    <a:pt x="4283" y="864"/>
                    <a:pt x="4236" y="828"/>
                  </a:cubicBezTo>
                  <a:cubicBezTo>
                    <a:pt x="4212" y="808"/>
                    <a:pt x="4195" y="785"/>
                    <a:pt x="4176" y="757"/>
                  </a:cubicBezTo>
                  <a:cubicBezTo>
                    <a:pt x="4157" y="731"/>
                    <a:pt x="4137" y="706"/>
                    <a:pt x="4112" y="684"/>
                  </a:cubicBezTo>
                  <a:cubicBezTo>
                    <a:pt x="4043" y="624"/>
                    <a:pt x="3949" y="616"/>
                    <a:pt x="3859" y="607"/>
                  </a:cubicBezTo>
                  <a:cubicBezTo>
                    <a:pt x="3767" y="599"/>
                    <a:pt x="3677" y="590"/>
                    <a:pt x="3627" y="526"/>
                  </a:cubicBezTo>
                  <a:cubicBezTo>
                    <a:pt x="3610" y="504"/>
                    <a:pt x="3600" y="479"/>
                    <a:pt x="3589" y="451"/>
                  </a:cubicBezTo>
                  <a:cubicBezTo>
                    <a:pt x="3576" y="419"/>
                    <a:pt x="3563" y="386"/>
                    <a:pt x="3540" y="356"/>
                  </a:cubicBezTo>
                  <a:cubicBezTo>
                    <a:pt x="3482" y="288"/>
                    <a:pt x="3400" y="279"/>
                    <a:pt x="3327" y="279"/>
                  </a:cubicBezTo>
                  <a:cubicBezTo>
                    <a:pt x="3302" y="279"/>
                    <a:pt x="3274" y="281"/>
                    <a:pt x="3248" y="281"/>
                  </a:cubicBezTo>
                  <a:cubicBezTo>
                    <a:pt x="3220" y="284"/>
                    <a:pt x="3195" y="286"/>
                    <a:pt x="3167" y="286"/>
                  </a:cubicBezTo>
                  <a:cubicBezTo>
                    <a:pt x="3122" y="286"/>
                    <a:pt x="3087" y="281"/>
                    <a:pt x="3060" y="273"/>
                  </a:cubicBezTo>
                  <a:cubicBezTo>
                    <a:pt x="3000" y="256"/>
                    <a:pt x="2952" y="215"/>
                    <a:pt x="2901" y="174"/>
                  </a:cubicBezTo>
                  <a:cubicBezTo>
                    <a:pt x="2869" y="151"/>
                    <a:pt x="2837" y="125"/>
                    <a:pt x="2803" y="104"/>
                  </a:cubicBezTo>
                  <a:cubicBezTo>
                    <a:pt x="2659" y="16"/>
                    <a:pt x="2481" y="14"/>
                    <a:pt x="2335" y="11"/>
                  </a:cubicBezTo>
                  <a:lnTo>
                    <a:pt x="159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296"/>
            <p:cNvSpPr/>
            <p:nvPr/>
          </p:nvSpPr>
          <p:spPr>
            <a:xfrm>
              <a:off x="2826214" y="2990997"/>
              <a:ext cx="17390" cy="29807"/>
            </a:xfrm>
            <a:custGeom>
              <a:rect b="b" l="l" r="r" t="t"/>
              <a:pathLst>
                <a:path extrusionOk="0" h="1049" w="612">
                  <a:moveTo>
                    <a:pt x="112" y="1"/>
                  </a:moveTo>
                  <a:lnTo>
                    <a:pt x="112" y="1"/>
                  </a:lnTo>
                  <a:cubicBezTo>
                    <a:pt x="52" y="217"/>
                    <a:pt x="0" y="472"/>
                    <a:pt x="142" y="646"/>
                  </a:cubicBezTo>
                  <a:cubicBezTo>
                    <a:pt x="213" y="731"/>
                    <a:pt x="326" y="787"/>
                    <a:pt x="354" y="894"/>
                  </a:cubicBezTo>
                  <a:cubicBezTo>
                    <a:pt x="360" y="920"/>
                    <a:pt x="362" y="948"/>
                    <a:pt x="371" y="971"/>
                  </a:cubicBezTo>
                  <a:cubicBezTo>
                    <a:pt x="389" y="1019"/>
                    <a:pt x="438" y="1049"/>
                    <a:pt x="487" y="1049"/>
                  </a:cubicBezTo>
                  <a:cubicBezTo>
                    <a:pt x="497" y="1049"/>
                    <a:pt x="508" y="1047"/>
                    <a:pt x="519" y="1044"/>
                  </a:cubicBezTo>
                  <a:cubicBezTo>
                    <a:pt x="607" y="868"/>
                    <a:pt x="611" y="654"/>
                    <a:pt x="530" y="476"/>
                  </a:cubicBezTo>
                  <a:cubicBezTo>
                    <a:pt x="491" y="395"/>
                    <a:pt x="435" y="318"/>
                    <a:pt x="420" y="230"/>
                  </a:cubicBezTo>
                  <a:cubicBezTo>
                    <a:pt x="414" y="198"/>
                    <a:pt x="412" y="164"/>
                    <a:pt x="395" y="134"/>
                  </a:cubicBezTo>
                  <a:cubicBezTo>
                    <a:pt x="386" y="116"/>
                    <a:pt x="371" y="101"/>
                    <a:pt x="354" y="89"/>
                  </a:cubicBezTo>
                  <a:cubicBezTo>
                    <a:pt x="287" y="35"/>
                    <a:pt x="200" y="3"/>
                    <a:pt x="11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296"/>
            <p:cNvSpPr/>
            <p:nvPr/>
          </p:nvSpPr>
          <p:spPr>
            <a:xfrm>
              <a:off x="2825532" y="2990287"/>
              <a:ext cx="18839" cy="31313"/>
            </a:xfrm>
            <a:custGeom>
              <a:rect b="b" l="l" r="r" t="t"/>
              <a:pathLst>
                <a:path extrusionOk="0" h="1102" w="663">
                  <a:moveTo>
                    <a:pt x="157" y="54"/>
                  </a:moveTo>
                  <a:cubicBezTo>
                    <a:pt x="232" y="60"/>
                    <a:pt x="303" y="88"/>
                    <a:pt x="363" y="135"/>
                  </a:cubicBezTo>
                  <a:cubicBezTo>
                    <a:pt x="374" y="144"/>
                    <a:pt x="389" y="156"/>
                    <a:pt x="397" y="171"/>
                  </a:cubicBezTo>
                  <a:cubicBezTo>
                    <a:pt x="406" y="189"/>
                    <a:pt x="410" y="210"/>
                    <a:pt x="412" y="234"/>
                  </a:cubicBezTo>
                  <a:cubicBezTo>
                    <a:pt x="414" y="242"/>
                    <a:pt x="414" y="253"/>
                    <a:pt x="416" y="261"/>
                  </a:cubicBezTo>
                  <a:cubicBezTo>
                    <a:pt x="429" y="326"/>
                    <a:pt x="461" y="384"/>
                    <a:pt x="491" y="437"/>
                  </a:cubicBezTo>
                  <a:cubicBezTo>
                    <a:pt x="504" y="463"/>
                    <a:pt x="517" y="486"/>
                    <a:pt x="528" y="512"/>
                  </a:cubicBezTo>
                  <a:cubicBezTo>
                    <a:pt x="605" y="677"/>
                    <a:pt x="603" y="881"/>
                    <a:pt x="524" y="1046"/>
                  </a:cubicBezTo>
                  <a:cubicBezTo>
                    <a:pt x="518" y="1047"/>
                    <a:pt x="513" y="1047"/>
                    <a:pt x="508" y="1047"/>
                  </a:cubicBezTo>
                  <a:cubicBezTo>
                    <a:pt x="470" y="1047"/>
                    <a:pt x="434" y="1022"/>
                    <a:pt x="421" y="988"/>
                  </a:cubicBezTo>
                  <a:cubicBezTo>
                    <a:pt x="416" y="975"/>
                    <a:pt x="412" y="962"/>
                    <a:pt x="410" y="947"/>
                  </a:cubicBezTo>
                  <a:cubicBezTo>
                    <a:pt x="408" y="936"/>
                    <a:pt x="408" y="923"/>
                    <a:pt x="404" y="913"/>
                  </a:cubicBezTo>
                  <a:cubicBezTo>
                    <a:pt x="384" y="836"/>
                    <a:pt x="324" y="782"/>
                    <a:pt x="267" y="731"/>
                  </a:cubicBezTo>
                  <a:cubicBezTo>
                    <a:pt x="239" y="707"/>
                    <a:pt x="211" y="681"/>
                    <a:pt x="187" y="653"/>
                  </a:cubicBezTo>
                  <a:cubicBezTo>
                    <a:pt x="61" y="501"/>
                    <a:pt x="95" y="276"/>
                    <a:pt x="157" y="54"/>
                  </a:cubicBezTo>
                  <a:close/>
                  <a:moveTo>
                    <a:pt x="117" y="0"/>
                  </a:moveTo>
                  <a:lnTo>
                    <a:pt x="110" y="19"/>
                  </a:lnTo>
                  <a:cubicBezTo>
                    <a:pt x="44" y="261"/>
                    <a:pt x="1" y="512"/>
                    <a:pt x="147" y="688"/>
                  </a:cubicBezTo>
                  <a:cubicBezTo>
                    <a:pt x="172" y="718"/>
                    <a:pt x="202" y="746"/>
                    <a:pt x="232" y="771"/>
                  </a:cubicBezTo>
                  <a:cubicBezTo>
                    <a:pt x="286" y="818"/>
                    <a:pt x="337" y="863"/>
                    <a:pt x="352" y="926"/>
                  </a:cubicBezTo>
                  <a:cubicBezTo>
                    <a:pt x="354" y="936"/>
                    <a:pt x="356" y="945"/>
                    <a:pt x="359" y="956"/>
                  </a:cubicBezTo>
                  <a:cubicBezTo>
                    <a:pt x="361" y="973"/>
                    <a:pt x="363" y="990"/>
                    <a:pt x="369" y="1007"/>
                  </a:cubicBezTo>
                  <a:cubicBezTo>
                    <a:pt x="391" y="1063"/>
                    <a:pt x="449" y="1101"/>
                    <a:pt x="511" y="1101"/>
                  </a:cubicBezTo>
                  <a:cubicBezTo>
                    <a:pt x="524" y="1101"/>
                    <a:pt x="536" y="1099"/>
                    <a:pt x="549" y="1095"/>
                  </a:cubicBezTo>
                  <a:lnTo>
                    <a:pt x="560" y="1091"/>
                  </a:lnTo>
                  <a:lnTo>
                    <a:pt x="566" y="1082"/>
                  </a:lnTo>
                  <a:cubicBezTo>
                    <a:pt x="659" y="900"/>
                    <a:pt x="663" y="673"/>
                    <a:pt x="577" y="489"/>
                  </a:cubicBezTo>
                  <a:cubicBezTo>
                    <a:pt x="564" y="463"/>
                    <a:pt x="551" y="437"/>
                    <a:pt x="539" y="411"/>
                  </a:cubicBezTo>
                  <a:cubicBezTo>
                    <a:pt x="509" y="358"/>
                    <a:pt x="481" y="306"/>
                    <a:pt x="470" y="251"/>
                  </a:cubicBezTo>
                  <a:cubicBezTo>
                    <a:pt x="468" y="242"/>
                    <a:pt x="468" y="236"/>
                    <a:pt x="466" y="227"/>
                  </a:cubicBezTo>
                  <a:cubicBezTo>
                    <a:pt x="461" y="199"/>
                    <a:pt x="457" y="171"/>
                    <a:pt x="442" y="146"/>
                  </a:cubicBezTo>
                  <a:cubicBezTo>
                    <a:pt x="429" y="122"/>
                    <a:pt x="410" y="105"/>
                    <a:pt x="395" y="94"/>
                  </a:cubicBezTo>
                  <a:cubicBezTo>
                    <a:pt x="322" y="34"/>
                    <a:pt x="230" y="2"/>
                    <a:pt x="1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296"/>
            <p:cNvSpPr/>
            <p:nvPr/>
          </p:nvSpPr>
          <p:spPr>
            <a:xfrm>
              <a:off x="2826327" y="3135165"/>
              <a:ext cx="31512" cy="15032"/>
            </a:xfrm>
            <a:custGeom>
              <a:rect b="b" l="l" r="r" t="t"/>
              <a:pathLst>
                <a:path extrusionOk="0" h="529" w="1109">
                  <a:moveTo>
                    <a:pt x="905" y="0"/>
                  </a:moveTo>
                  <a:cubicBezTo>
                    <a:pt x="712" y="2"/>
                    <a:pt x="521" y="4"/>
                    <a:pt x="331" y="7"/>
                  </a:cubicBezTo>
                  <a:cubicBezTo>
                    <a:pt x="258" y="9"/>
                    <a:pt x="183" y="11"/>
                    <a:pt x="121" y="47"/>
                  </a:cubicBezTo>
                  <a:cubicBezTo>
                    <a:pt x="33" y="101"/>
                    <a:pt x="1" y="229"/>
                    <a:pt x="52" y="319"/>
                  </a:cubicBezTo>
                  <a:cubicBezTo>
                    <a:pt x="215" y="455"/>
                    <a:pt x="427" y="528"/>
                    <a:pt x="638" y="528"/>
                  </a:cubicBezTo>
                  <a:cubicBezTo>
                    <a:pt x="727" y="528"/>
                    <a:pt x="816" y="515"/>
                    <a:pt x="901" y="489"/>
                  </a:cubicBezTo>
                  <a:cubicBezTo>
                    <a:pt x="950" y="474"/>
                    <a:pt x="999" y="452"/>
                    <a:pt x="1033" y="418"/>
                  </a:cubicBezTo>
                  <a:cubicBezTo>
                    <a:pt x="1098" y="351"/>
                    <a:pt x="1108" y="253"/>
                    <a:pt x="1108" y="161"/>
                  </a:cubicBezTo>
                  <a:cubicBezTo>
                    <a:pt x="1108" y="131"/>
                    <a:pt x="1108" y="99"/>
                    <a:pt x="1093" y="71"/>
                  </a:cubicBezTo>
                  <a:cubicBezTo>
                    <a:pt x="1061" y="7"/>
                    <a:pt x="976" y="0"/>
                    <a:pt x="9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296"/>
            <p:cNvSpPr/>
            <p:nvPr/>
          </p:nvSpPr>
          <p:spPr>
            <a:xfrm>
              <a:off x="2825418" y="3134427"/>
              <a:ext cx="33217" cy="16538"/>
            </a:xfrm>
            <a:custGeom>
              <a:rect b="b" l="l" r="r" t="t"/>
              <a:pathLst>
                <a:path extrusionOk="0" h="582" w="1169">
                  <a:moveTo>
                    <a:pt x="945" y="54"/>
                  </a:moveTo>
                  <a:cubicBezTo>
                    <a:pt x="1033" y="54"/>
                    <a:pt x="1083" y="71"/>
                    <a:pt x="1102" y="108"/>
                  </a:cubicBezTo>
                  <a:cubicBezTo>
                    <a:pt x="1115" y="129"/>
                    <a:pt x="1115" y="157"/>
                    <a:pt x="1115" y="187"/>
                  </a:cubicBezTo>
                  <a:cubicBezTo>
                    <a:pt x="1112" y="277"/>
                    <a:pt x="1104" y="367"/>
                    <a:pt x="1046" y="425"/>
                  </a:cubicBezTo>
                  <a:cubicBezTo>
                    <a:pt x="1014" y="459"/>
                    <a:pt x="965" y="476"/>
                    <a:pt x="926" y="489"/>
                  </a:cubicBezTo>
                  <a:cubicBezTo>
                    <a:pt x="845" y="515"/>
                    <a:pt x="757" y="527"/>
                    <a:pt x="669" y="527"/>
                  </a:cubicBezTo>
                  <a:cubicBezTo>
                    <a:pt x="463" y="527"/>
                    <a:pt x="258" y="455"/>
                    <a:pt x="106" y="328"/>
                  </a:cubicBezTo>
                  <a:cubicBezTo>
                    <a:pt x="63" y="251"/>
                    <a:pt x="93" y="142"/>
                    <a:pt x="168" y="97"/>
                  </a:cubicBezTo>
                  <a:cubicBezTo>
                    <a:pt x="223" y="63"/>
                    <a:pt x="298" y="60"/>
                    <a:pt x="363" y="60"/>
                  </a:cubicBezTo>
                  <a:lnTo>
                    <a:pt x="945" y="54"/>
                  </a:lnTo>
                  <a:close/>
                  <a:moveTo>
                    <a:pt x="945" y="0"/>
                  </a:moveTo>
                  <a:lnTo>
                    <a:pt x="363" y="7"/>
                  </a:lnTo>
                  <a:cubicBezTo>
                    <a:pt x="294" y="7"/>
                    <a:pt x="208" y="9"/>
                    <a:pt x="140" y="50"/>
                  </a:cubicBezTo>
                  <a:cubicBezTo>
                    <a:pt x="39" y="112"/>
                    <a:pt x="1" y="258"/>
                    <a:pt x="61" y="360"/>
                  </a:cubicBezTo>
                  <a:lnTo>
                    <a:pt x="67" y="367"/>
                  </a:lnTo>
                  <a:cubicBezTo>
                    <a:pt x="230" y="504"/>
                    <a:pt x="450" y="581"/>
                    <a:pt x="669" y="581"/>
                  </a:cubicBezTo>
                  <a:cubicBezTo>
                    <a:pt x="763" y="581"/>
                    <a:pt x="855" y="568"/>
                    <a:pt x="941" y="540"/>
                  </a:cubicBezTo>
                  <a:cubicBezTo>
                    <a:pt x="986" y="525"/>
                    <a:pt x="1044" y="504"/>
                    <a:pt x="1085" y="461"/>
                  </a:cubicBezTo>
                  <a:cubicBezTo>
                    <a:pt x="1155" y="390"/>
                    <a:pt x="1166" y="288"/>
                    <a:pt x="1168" y="187"/>
                  </a:cubicBezTo>
                  <a:cubicBezTo>
                    <a:pt x="1168" y="150"/>
                    <a:pt x="1166" y="116"/>
                    <a:pt x="1151" y="84"/>
                  </a:cubicBezTo>
                  <a:cubicBezTo>
                    <a:pt x="1110" y="9"/>
                    <a:pt x="1014" y="0"/>
                    <a:pt x="94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296"/>
            <p:cNvSpPr/>
            <p:nvPr/>
          </p:nvSpPr>
          <p:spPr>
            <a:xfrm>
              <a:off x="3044031" y="3132409"/>
              <a:ext cx="37820" cy="18100"/>
            </a:xfrm>
            <a:custGeom>
              <a:rect b="b" l="l" r="r" t="t"/>
              <a:pathLst>
                <a:path extrusionOk="0" h="637" w="1331">
                  <a:moveTo>
                    <a:pt x="317" y="1"/>
                  </a:moveTo>
                  <a:cubicBezTo>
                    <a:pt x="239" y="1"/>
                    <a:pt x="165" y="19"/>
                    <a:pt x="109" y="76"/>
                  </a:cubicBezTo>
                  <a:cubicBezTo>
                    <a:pt x="77" y="110"/>
                    <a:pt x="56" y="155"/>
                    <a:pt x="41" y="200"/>
                  </a:cubicBezTo>
                  <a:cubicBezTo>
                    <a:pt x="5" y="307"/>
                    <a:pt x="0" y="433"/>
                    <a:pt x="62" y="528"/>
                  </a:cubicBezTo>
                  <a:cubicBezTo>
                    <a:pt x="103" y="594"/>
                    <a:pt x="182" y="637"/>
                    <a:pt x="258" y="637"/>
                  </a:cubicBezTo>
                  <a:cubicBezTo>
                    <a:pt x="293" y="637"/>
                    <a:pt x="327" y="627"/>
                    <a:pt x="356" y="607"/>
                  </a:cubicBezTo>
                  <a:cubicBezTo>
                    <a:pt x="371" y="560"/>
                    <a:pt x="388" y="515"/>
                    <a:pt x="403" y="468"/>
                  </a:cubicBezTo>
                  <a:cubicBezTo>
                    <a:pt x="421" y="402"/>
                    <a:pt x="487" y="353"/>
                    <a:pt x="554" y="353"/>
                  </a:cubicBezTo>
                  <a:cubicBezTo>
                    <a:pt x="559" y="353"/>
                    <a:pt x="565" y="354"/>
                    <a:pt x="570" y="354"/>
                  </a:cubicBezTo>
                  <a:cubicBezTo>
                    <a:pt x="679" y="365"/>
                    <a:pt x="744" y="478"/>
                    <a:pt x="827" y="549"/>
                  </a:cubicBezTo>
                  <a:cubicBezTo>
                    <a:pt x="892" y="602"/>
                    <a:pt x="975" y="630"/>
                    <a:pt x="1059" y="630"/>
                  </a:cubicBezTo>
                  <a:cubicBezTo>
                    <a:pt x="1100" y="630"/>
                    <a:pt x="1142" y="623"/>
                    <a:pt x="1181" y="609"/>
                  </a:cubicBezTo>
                  <a:cubicBezTo>
                    <a:pt x="1200" y="502"/>
                    <a:pt x="1331" y="429"/>
                    <a:pt x="1318" y="322"/>
                  </a:cubicBezTo>
                  <a:cubicBezTo>
                    <a:pt x="1305" y="232"/>
                    <a:pt x="1198" y="194"/>
                    <a:pt x="1110" y="172"/>
                  </a:cubicBezTo>
                  <a:cubicBezTo>
                    <a:pt x="913" y="125"/>
                    <a:pt x="718" y="78"/>
                    <a:pt x="521" y="31"/>
                  </a:cubicBezTo>
                  <a:cubicBezTo>
                    <a:pt x="456" y="15"/>
                    <a:pt x="385" y="1"/>
                    <a:pt x="31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296"/>
            <p:cNvSpPr/>
            <p:nvPr/>
          </p:nvSpPr>
          <p:spPr>
            <a:xfrm>
              <a:off x="3043236" y="3131699"/>
              <a:ext cx="39241" cy="19550"/>
            </a:xfrm>
            <a:custGeom>
              <a:rect b="b" l="l" r="r" t="t"/>
              <a:pathLst>
                <a:path extrusionOk="0" h="688" w="1381">
                  <a:moveTo>
                    <a:pt x="343" y="54"/>
                  </a:moveTo>
                  <a:cubicBezTo>
                    <a:pt x="414" y="54"/>
                    <a:pt x="487" y="69"/>
                    <a:pt x="545" y="81"/>
                  </a:cubicBezTo>
                  <a:lnTo>
                    <a:pt x="1132" y="223"/>
                  </a:lnTo>
                  <a:cubicBezTo>
                    <a:pt x="1249" y="251"/>
                    <a:pt x="1309" y="294"/>
                    <a:pt x="1318" y="351"/>
                  </a:cubicBezTo>
                  <a:cubicBezTo>
                    <a:pt x="1324" y="401"/>
                    <a:pt x="1292" y="444"/>
                    <a:pt x="1258" y="491"/>
                  </a:cubicBezTo>
                  <a:cubicBezTo>
                    <a:pt x="1228" y="527"/>
                    <a:pt x="1198" y="568"/>
                    <a:pt x="1187" y="613"/>
                  </a:cubicBezTo>
                  <a:cubicBezTo>
                    <a:pt x="1155" y="623"/>
                    <a:pt x="1121" y="628"/>
                    <a:pt x="1087" y="628"/>
                  </a:cubicBezTo>
                  <a:cubicBezTo>
                    <a:pt x="1009" y="628"/>
                    <a:pt x="930" y="602"/>
                    <a:pt x="872" y="555"/>
                  </a:cubicBezTo>
                  <a:cubicBezTo>
                    <a:pt x="849" y="533"/>
                    <a:pt x="825" y="508"/>
                    <a:pt x="802" y="484"/>
                  </a:cubicBezTo>
                  <a:cubicBezTo>
                    <a:pt x="746" y="422"/>
                    <a:pt x="686" y="360"/>
                    <a:pt x="600" y="351"/>
                  </a:cubicBezTo>
                  <a:cubicBezTo>
                    <a:pt x="595" y="351"/>
                    <a:pt x="589" y="351"/>
                    <a:pt x="584" y="351"/>
                  </a:cubicBezTo>
                  <a:cubicBezTo>
                    <a:pt x="504" y="351"/>
                    <a:pt x="425" y="408"/>
                    <a:pt x="403" y="491"/>
                  </a:cubicBezTo>
                  <a:lnTo>
                    <a:pt x="362" y="613"/>
                  </a:lnTo>
                  <a:cubicBezTo>
                    <a:pt x="339" y="628"/>
                    <a:pt x="313" y="634"/>
                    <a:pt x="285" y="634"/>
                  </a:cubicBezTo>
                  <a:cubicBezTo>
                    <a:pt x="217" y="634"/>
                    <a:pt x="148" y="596"/>
                    <a:pt x="112" y="540"/>
                  </a:cubicBezTo>
                  <a:cubicBezTo>
                    <a:pt x="63" y="461"/>
                    <a:pt x="56" y="349"/>
                    <a:pt x="95" y="234"/>
                  </a:cubicBezTo>
                  <a:cubicBezTo>
                    <a:pt x="112" y="182"/>
                    <a:pt x="131" y="146"/>
                    <a:pt x="157" y="118"/>
                  </a:cubicBezTo>
                  <a:cubicBezTo>
                    <a:pt x="200" y="75"/>
                    <a:pt x="262" y="54"/>
                    <a:pt x="343" y="54"/>
                  </a:cubicBezTo>
                  <a:close/>
                  <a:moveTo>
                    <a:pt x="343" y="0"/>
                  </a:moveTo>
                  <a:cubicBezTo>
                    <a:pt x="247" y="0"/>
                    <a:pt x="174" y="26"/>
                    <a:pt x="118" y="81"/>
                  </a:cubicBezTo>
                  <a:cubicBezTo>
                    <a:pt x="88" y="114"/>
                    <a:pt x="63" y="156"/>
                    <a:pt x="43" y="216"/>
                  </a:cubicBezTo>
                  <a:cubicBezTo>
                    <a:pt x="0" y="347"/>
                    <a:pt x="9" y="476"/>
                    <a:pt x="67" y="568"/>
                  </a:cubicBezTo>
                  <a:cubicBezTo>
                    <a:pt x="112" y="641"/>
                    <a:pt x="200" y="688"/>
                    <a:pt x="285" y="688"/>
                  </a:cubicBezTo>
                  <a:cubicBezTo>
                    <a:pt x="326" y="688"/>
                    <a:pt x="367" y="677"/>
                    <a:pt x="399" y="653"/>
                  </a:cubicBezTo>
                  <a:lnTo>
                    <a:pt x="407" y="647"/>
                  </a:lnTo>
                  <a:lnTo>
                    <a:pt x="455" y="508"/>
                  </a:lnTo>
                  <a:lnTo>
                    <a:pt x="457" y="501"/>
                  </a:lnTo>
                  <a:cubicBezTo>
                    <a:pt x="471" y="446"/>
                    <a:pt x="528" y="405"/>
                    <a:pt x="587" y="405"/>
                  </a:cubicBezTo>
                  <a:cubicBezTo>
                    <a:pt x="590" y="405"/>
                    <a:pt x="593" y="405"/>
                    <a:pt x="596" y="405"/>
                  </a:cubicBezTo>
                  <a:cubicBezTo>
                    <a:pt x="662" y="411"/>
                    <a:pt x="710" y="465"/>
                    <a:pt x="763" y="521"/>
                  </a:cubicBezTo>
                  <a:cubicBezTo>
                    <a:pt x="787" y="546"/>
                    <a:pt x="812" y="572"/>
                    <a:pt x="838" y="596"/>
                  </a:cubicBezTo>
                  <a:cubicBezTo>
                    <a:pt x="906" y="651"/>
                    <a:pt x="997" y="681"/>
                    <a:pt x="1087" y="681"/>
                  </a:cubicBezTo>
                  <a:cubicBezTo>
                    <a:pt x="1132" y="681"/>
                    <a:pt x="1177" y="674"/>
                    <a:pt x="1219" y="658"/>
                  </a:cubicBezTo>
                  <a:lnTo>
                    <a:pt x="1232" y="653"/>
                  </a:lnTo>
                  <a:lnTo>
                    <a:pt x="1234" y="638"/>
                  </a:lnTo>
                  <a:cubicBezTo>
                    <a:pt x="1243" y="598"/>
                    <a:pt x="1271" y="561"/>
                    <a:pt x="1299" y="523"/>
                  </a:cubicBezTo>
                  <a:cubicBezTo>
                    <a:pt x="1339" y="469"/>
                    <a:pt x="1380" y="414"/>
                    <a:pt x="1372" y="343"/>
                  </a:cubicBezTo>
                  <a:cubicBezTo>
                    <a:pt x="1354" y="221"/>
                    <a:pt x="1196" y="182"/>
                    <a:pt x="1144" y="169"/>
                  </a:cubicBezTo>
                  <a:lnTo>
                    <a:pt x="555" y="30"/>
                  </a:lnTo>
                  <a:cubicBezTo>
                    <a:pt x="497" y="15"/>
                    <a:pt x="418" y="0"/>
                    <a:pt x="34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296"/>
            <p:cNvSpPr/>
            <p:nvPr/>
          </p:nvSpPr>
          <p:spPr>
            <a:xfrm>
              <a:off x="2934923" y="1128315"/>
              <a:ext cx="1187974" cy="957017"/>
            </a:xfrm>
            <a:custGeom>
              <a:rect b="b" l="l" r="r" t="t"/>
              <a:pathLst>
                <a:path extrusionOk="0" h="33680" w="41808">
                  <a:moveTo>
                    <a:pt x="28316" y="0"/>
                  </a:moveTo>
                  <a:cubicBezTo>
                    <a:pt x="28120" y="0"/>
                    <a:pt x="27924" y="5"/>
                    <a:pt x="27729" y="11"/>
                  </a:cubicBezTo>
                  <a:cubicBezTo>
                    <a:pt x="26561" y="47"/>
                    <a:pt x="25398" y="133"/>
                    <a:pt x="24239" y="270"/>
                  </a:cubicBezTo>
                  <a:cubicBezTo>
                    <a:pt x="24095" y="287"/>
                    <a:pt x="23917" y="339"/>
                    <a:pt x="23907" y="482"/>
                  </a:cubicBezTo>
                  <a:cubicBezTo>
                    <a:pt x="23900" y="557"/>
                    <a:pt x="23947" y="624"/>
                    <a:pt x="23975" y="694"/>
                  </a:cubicBezTo>
                  <a:cubicBezTo>
                    <a:pt x="24061" y="898"/>
                    <a:pt x="23982" y="1159"/>
                    <a:pt x="23795" y="1279"/>
                  </a:cubicBezTo>
                  <a:cubicBezTo>
                    <a:pt x="23650" y="1254"/>
                    <a:pt x="23504" y="1228"/>
                    <a:pt x="23358" y="1202"/>
                  </a:cubicBezTo>
                  <a:cubicBezTo>
                    <a:pt x="23504" y="906"/>
                    <a:pt x="23146" y="583"/>
                    <a:pt x="22816" y="579"/>
                  </a:cubicBezTo>
                  <a:cubicBezTo>
                    <a:pt x="22814" y="579"/>
                    <a:pt x="22812" y="579"/>
                    <a:pt x="22810" y="579"/>
                  </a:cubicBezTo>
                  <a:cubicBezTo>
                    <a:pt x="22485" y="579"/>
                    <a:pt x="22184" y="753"/>
                    <a:pt x="21863" y="810"/>
                  </a:cubicBezTo>
                  <a:cubicBezTo>
                    <a:pt x="21776" y="825"/>
                    <a:pt x="21687" y="831"/>
                    <a:pt x="21597" y="831"/>
                  </a:cubicBezTo>
                  <a:cubicBezTo>
                    <a:pt x="21274" y="831"/>
                    <a:pt x="20938" y="754"/>
                    <a:pt x="20630" y="754"/>
                  </a:cubicBezTo>
                  <a:cubicBezTo>
                    <a:pt x="20400" y="754"/>
                    <a:pt x="20186" y="797"/>
                    <a:pt x="20003" y="947"/>
                  </a:cubicBezTo>
                  <a:cubicBezTo>
                    <a:pt x="19412" y="977"/>
                    <a:pt x="18818" y="1005"/>
                    <a:pt x="18227" y="1033"/>
                  </a:cubicBezTo>
                  <a:cubicBezTo>
                    <a:pt x="18133" y="1232"/>
                    <a:pt x="18422" y="1382"/>
                    <a:pt x="18638" y="1425"/>
                  </a:cubicBezTo>
                  <a:cubicBezTo>
                    <a:pt x="18853" y="1468"/>
                    <a:pt x="19123" y="1678"/>
                    <a:pt x="18981" y="1845"/>
                  </a:cubicBezTo>
                  <a:cubicBezTo>
                    <a:pt x="18940" y="1894"/>
                    <a:pt x="18878" y="1913"/>
                    <a:pt x="18816" y="1922"/>
                  </a:cubicBezTo>
                  <a:cubicBezTo>
                    <a:pt x="18793" y="1925"/>
                    <a:pt x="18770" y="1926"/>
                    <a:pt x="18747" y="1926"/>
                  </a:cubicBezTo>
                  <a:cubicBezTo>
                    <a:pt x="18576" y="1926"/>
                    <a:pt x="18406" y="1860"/>
                    <a:pt x="18233" y="1860"/>
                  </a:cubicBezTo>
                  <a:cubicBezTo>
                    <a:pt x="18228" y="1860"/>
                    <a:pt x="18223" y="1860"/>
                    <a:pt x="18218" y="1860"/>
                  </a:cubicBezTo>
                  <a:cubicBezTo>
                    <a:pt x="18017" y="1862"/>
                    <a:pt x="17790" y="2048"/>
                    <a:pt x="17874" y="2231"/>
                  </a:cubicBezTo>
                  <a:cubicBezTo>
                    <a:pt x="17919" y="2327"/>
                    <a:pt x="18028" y="2372"/>
                    <a:pt x="18128" y="2408"/>
                  </a:cubicBezTo>
                  <a:cubicBezTo>
                    <a:pt x="18596" y="2584"/>
                    <a:pt x="19045" y="2805"/>
                    <a:pt x="19470" y="3068"/>
                  </a:cubicBezTo>
                  <a:cubicBezTo>
                    <a:pt x="19710" y="3218"/>
                    <a:pt x="19960" y="3550"/>
                    <a:pt x="19750" y="3739"/>
                  </a:cubicBezTo>
                  <a:cubicBezTo>
                    <a:pt x="19341" y="3634"/>
                    <a:pt x="18958" y="3430"/>
                    <a:pt x="18641" y="3150"/>
                  </a:cubicBezTo>
                  <a:cubicBezTo>
                    <a:pt x="18548" y="3068"/>
                    <a:pt x="18458" y="2980"/>
                    <a:pt x="18347" y="2931"/>
                  </a:cubicBezTo>
                  <a:cubicBezTo>
                    <a:pt x="18218" y="2873"/>
                    <a:pt x="18075" y="2875"/>
                    <a:pt x="17938" y="2854"/>
                  </a:cubicBezTo>
                  <a:cubicBezTo>
                    <a:pt x="17428" y="2779"/>
                    <a:pt x="17019" y="2413"/>
                    <a:pt x="16571" y="2158"/>
                  </a:cubicBezTo>
                  <a:cubicBezTo>
                    <a:pt x="16322" y="2016"/>
                    <a:pt x="16020" y="1915"/>
                    <a:pt x="15737" y="1915"/>
                  </a:cubicBezTo>
                  <a:cubicBezTo>
                    <a:pt x="15511" y="1915"/>
                    <a:pt x="15298" y="1980"/>
                    <a:pt x="15135" y="2141"/>
                  </a:cubicBezTo>
                  <a:cubicBezTo>
                    <a:pt x="15395" y="2365"/>
                    <a:pt x="15654" y="2593"/>
                    <a:pt x="15911" y="2820"/>
                  </a:cubicBezTo>
                  <a:cubicBezTo>
                    <a:pt x="16016" y="2912"/>
                    <a:pt x="16132" y="3043"/>
                    <a:pt x="16080" y="3171"/>
                  </a:cubicBezTo>
                  <a:cubicBezTo>
                    <a:pt x="15960" y="3219"/>
                    <a:pt x="15834" y="3241"/>
                    <a:pt x="15706" y="3241"/>
                  </a:cubicBezTo>
                  <a:cubicBezTo>
                    <a:pt x="15465" y="3241"/>
                    <a:pt x="15219" y="3165"/>
                    <a:pt x="15007" y="3049"/>
                  </a:cubicBezTo>
                  <a:cubicBezTo>
                    <a:pt x="14679" y="2871"/>
                    <a:pt x="14409" y="2608"/>
                    <a:pt x="14124" y="2368"/>
                  </a:cubicBezTo>
                  <a:cubicBezTo>
                    <a:pt x="14071" y="2323"/>
                    <a:pt x="14008" y="2274"/>
                    <a:pt x="13940" y="2274"/>
                  </a:cubicBezTo>
                  <a:cubicBezTo>
                    <a:pt x="13934" y="2274"/>
                    <a:pt x="13927" y="2275"/>
                    <a:pt x="13921" y="2276"/>
                  </a:cubicBezTo>
                  <a:cubicBezTo>
                    <a:pt x="13786" y="2295"/>
                    <a:pt x="13756" y="2473"/>
                    <a:pt x="13758" y="2608"/>
                  </a:cubicBezTo>
                  <a:cubicBezTo>
                    <a:pt x="13764" y="2820"/>
                    <a:pt x="13769" y="3030"/>
                    <a:pt x="13773" y="3240"/>
                  </a:cubicBezTo>
                  <a:cubicBezTo>
                    <a:pt x="13779" y="3486"/>
                    <a:pt x="13775" y="3756"/>
                    <a:pt x="13608" y="3936"/>
                  </a:cubicBezTo>
                  <a:cubicBezTo>
                    <a:pt x="13541" y="4007"/>
                    <a:pt x="13439" y="4042"/>
                    <a:pt x="13340" y="4042"/>
                  </a:cubicBezTo>
                  <a:cubicBezTo>
                    <a:pt x="13191" y="4042"/>
                    <a:pt x="13049" y="3964"/>
                    <a:pt x="13040" y="3818"/>
                  </a:cubicBezTo>
                  <a:cubicBezTo>
                    <a:pt x="13036" y="3737"/>
                    <a:pt x="13072" y="3660"/>
                    <a:pt x="13106" y="3585"/>
                  </a:cubicBezTo>
                  <a:cubicBezTo>
                    <a:pt x="13291" y="3175"/>
                    <a:pt x="13349" y="2590"/>
                    <a:pt x="12957" y="2372"/>
                  </a:cubicBezTo>
                  <a:cubicBezTo>
                    <a:pt x="12856" y="2316"/>
                    <a:pt x="12745" y="2297"/>
                    <a:pt x="12631" y="2297"/>
                  </a:cubicBezTo>
                  <a:cubicBezTo>
                    <a:pt x="12499" y="2297"/>
                    <a:pt x="12362" y="2323"/>
                    <a:pt x="12232" y="2350"/>
                  </a:cubicBezTo>
                  <a:cubicBezTo>
                    <a:pt x="11407" y="2524"/>
                    <a:pt x="10585" y="2700"/>
                    <a:pt x="9762" y="2873"/>
                  </a:cubicBezTo>
                  <a:cubicBezTo>
                    <a:pt x="9983" y="3064"/>
                    <a:pt x="10116" y="3353"/>
                    <a:pt x="10111" y="3645"/>
                  </a:cubicBezTo>
                  <a:cubicBezTo>
                    <a:pt x="9835" y="3597"/>
                    <a:pt x="9644" y="3345"/>
                    <a:pt x="9398" y="3212"/>
                  </a:cubicBezTo>
                  <a:cubicBezTo>
                    <a:pt x="9249" y="3132"/>
                    <a:pt x="9090" y="3100"/>
                    <a:pt x="8927" y="3100"/>
                  </a:cubicBezTo>
                  <a:cubicBezTo>
                    <a:pt x="8567" y="3100"/>
                    <a:pt x="8187" y="3258"/>
                    <a:pt x="7851" y="3417"/>
                  </a:cubicBezTo>
                  <a:cubicBezTo>
                    <a:pt x="8087" y="3632"/>
                    <a:pt x="8245" y="3932"/>
                    <a:pt x="8290" y="4249"/>
                  </a:cubicBezTo>
                  <a:cubicBezTo>
                    <a:pt x="8320" y="4472"/>
                    <a:pt x="8213" y="4771"/>
                    <a:pt x="8006" y="4771"/>
                  </a:cubicBezTo>
                  <a:cubicBezTo>
                    <a:pt x="7992" y="4771"/>
                    <a:pt x="7977" y="4770"/>
                    <a:pt x="7962" y="4767"/>
                  </a:cubicBezTo>
                  <a:cubicBezTo>
                    <a:pt x="7855" y="4748"/>
                    <a:pt x="7780" y="4656"/>
                    <a:pt x="7701" y="4583"/>
                  </a:cubicBezTo>
                  <a:cubicBezTo>
                    <a:pt x="7516" y="4418"/>
                    <a:pt x="7267" y="4348"/>
                    <a:pt x="7016" y="4348"/>
                  </a:cubicBezTo>
                  <a:cubicBezTo>
                    <a:pt x="6924" y="4348"/>
                    <a:pt x="6832" y="4357"/>
                    <a:pt x="6743" y="4375"/>
                  </a:cubicBezTo>
                  <a:cubicBezTo>
                    <a:pt x="6411" y="4439"/>
                    <a:pt x="6109" y="4604"/>
                    <a:pt x="5813" y="4767"/>
                  </a:cubicBezTo>
                  <a:cubicBezTo>
                    <a:pt x="5539" y="4917"/>
                    <a:pt x="5265" y="5067"/>
                    <a:pt x="4991" y="5217"/>
                  </a:cubicBezTo>
                  <a:cubicBezTo>
                    <a:pt x="4881" y="5277"/>
                    <a:pt x="4770" y="5337"/>
                    <a:pt x="4669" y="5414"/>
                  </a:cubicBezTo>
                  <a:cubicBezTo>
                    <a:pt x="4599" y="5468"/>
                    <a:pt x="4532" y="5532"/>
                    <a:pt x="4464" y="5590"/>
                  </a:cubicBezTo>
                  <a:cubicBezTo>
                    <a:pt x="4249" y="5772"/>
                    <a:pt x="4003" y="5918"/>
                    <a:pt x="3740" y="6014"/>
                  </a:cubicBezTo>
                  <a:cubicBezTo>
                    <a:pt x="3780" y="6106"/>
                    <a:pt x="3821" y="6196"/>
                    <a:pt x="3860" y="6288"/>
                  </a:cubicBezTo>
                  <a:cubicBezTo>
                    <a:pt x="4275" y="6293"/>
                    <a:pt x="4691" y="6297"/>
                    <a:pt x="5106" y="6303"/>
                  </a:cubicBezTo>
                  <a:cubicBezTo>
                    <a:pt x="5233" y="6303"/>
                    <a:pt x="5372" y="6310"/>
                    <a:pt x="5469" y="6393"/>
                  </a:cubicBezTo>
                  <a:cubicBezTo>
                    <a:pt x="5633" y="6539"/>
                    <a:pt x="5563" y="6815"/>
                    <a:pt x="5434" y="6993"/>
                  </a:cubicBezTo>
                  <a:cubicBezTo>
                    <a:pt x="5306" y="7171"/>
                    <a:pt x="5126" y="7332"/>
                    <a:pt x="5096" y="7550"/>
                  </a:cubicBezTo>
                  <a:cubicBezTo>
                    <a:pt x="5074" y="7698"/>
                    <a:pt x="5121" y="7867"/>
                    <a:pt x="5029" y="7983"/>
                  </a:cubicBezTo>
                  <a:cubicBezTo>
                    <a:pt x="4964" y="8064"/>
                    <a:pt x="4856" y="8084"/>
                    <a:pt x="4748" y="8084"/>
                  </a:cubicBezTo>
                  <a:cubicBezTo>
                    <a:pt x="4714" y="8084"/>
                    <a:pt x="4680" y="8082"/>
                    <a:pt x="4648" y="8079"/>
                  </a:cubicBezTo>
                  <a:cubicBezTo>
                    <a:pt x="4279" y="8050"/>
                    <a:pt x="3901" y="8003"/>
                    <a:pt x="3531" y="8003"/>
                  </a:cubicBezTo>
                  <a:cubicBezTo>
                    <a:pt x="3177" y="8003"/>
                    <a:pt x="2831" y="8046"/>
                    <a:pt x="2508" y="8189"/>
                  </a:cubicBezTo>
                  <a:cubicBezTo>
                    <a:pt x="2116" y="8362"/>
                    <a:pt x="1790" y="8673"/>
                    <a:pt x="1381" y="8801"/>
                  </a:cubicBezTo>
                  <a:cubicBezTo>
                    <a:pt x="1098" y="8891"/>
                    <a:pt x="791" y="8891"/>
                    <a:pt x="517" y="9003"/>
                  </a:cubicBezTo>
                  <a:cubicBezTo>
                    <a:pt x="243" y="9114"/>
                    <a:pt x="1" y="9406"/>
                    <a:pt x="95" y="9686"/>
                  </a:cubicBezTo>
                  <a:cubicBezTo>
                    <a:pt x="740" y="9688"/>
                    <a:pt x="1342" y="9980"/>
                    <a:pt x="1933" y="10237"/>
                  </a:cubicBezTo>
                  <a:cubicBezTo>
                    <a:pt x="2217" y="10358"/>
                    <a:pt x="2533" y="10472"/>
                    <a:pt x="2833" y="10472"/>
                  </a:cubicBezTo>
                  <a:cubicBezTo>
                    <a:pt x="2989" y="10472"/>
                    <a:pt x="3141" y="10442"/>
                    <a:pt x="3281" y="10365"/>
                  </a:cubicBezTo>
                  <a:cubicBezTo>
                    <a:pt x="3422" y="10288"/>
                    <a:pt x="3542" y="10168"/>
                    <a:pt x="3699" y="10121"/>
                  </a:cubicBezTo>
                  <a:cubicBezTo>
                    <a:pt x="3747" y="10107"/>
                    <a:pt x="3795" y="10100"/>
                    <a:pt x="3843" y="10100"/>
                  </a:cubicBezTo>
                  <a:cubicBezTo>
                    <a:pt x="4143" y="10100"/>
                    <a:pt x="4417" y="10370"/>
                    <a:pt x="4622" y="10616"/>
                  </a:cubicBezTo>
                  <a:cubicBezTo>
                    <a:pt x="4688" y="10682"/>
                    <a:pt x="4566" y="10748"/>
                    <a:pt x="4466" y="10748"/>
                  </a:cubicBezTo>
                  <a:cubicBezTo>
                    <a:pt x="4452" y="10748"/>
                    <a:pt x="4439" y="10747"/>
                    <a:pt x="4427" y="10745"/>
                  </a:cubicBezTo>
                  <a:lnTo>
                    <a:pt x="4427" y="10745"/>
                  </a:lnTo>
                  <a:cubicBezTo>
                    <a:pt x="4524" y="10777"/>
                    <a:pt x="4594" y="10873"/>
                    <a:pt x="4592" y="10976"/>
                  </a:cubicBezTo>
                  <a:cubicBezTo>
                    <a:pt x="4524" y="11075"/>
                    <a:pt x="4408" y="11114"/>
                    <a:pt x="4285" y="11114"/>
                  </a:cubicBezTo>
                  <a:cubicBezTo>
                    <a:pt x="4199" y="11114"/>
                    <a:pt x="4111" y="11095"/>
                    <a:pt x="4033" y="11064"/>
                  </a:cubicBezTo>
                  <a:cubicBezTo>
                    <a:pt x="3845" y="10989"/>
                    <a:pt x="3673" y="10860"/>
                    <a:pt x="3472" y="10826"/>
                  </a:cubicBezTo>
                  <a:cubicBezTo>
                    <a:pt x="3437" y="10821"/>
                    <a:pt x="3402" y="10818"/>
                    <a:pt x="3367" y="10818"/>
                  </a:cubicBezTo>
                  <a:cubicBezTo>
                    <a:pt x="3015" y="10818"/>
                    <a:pt x="2686" y="11081"/>
                    <a:pt x="2325" y="11100"/>
                  </a:cubicBezTo>
                  <a:cubicBezTo>
                    <a:pt x="2311" y="11101"/>
                    <a:pt x="2296" y="11101"/>
                    <a:pt x="2282" y="11101"/>
                  </a:cubicBezTo>
                  <a:cubicBezTo>
                    <a:pt x="2089" y="11101"/>
                    <a:pt x="1900" y="11040"/>
                    <a:pt x="1708" y="11036"/>
                  </a:cubicBezTo>
                  <a:cubicBezTo>
                    <a:pt x="1704" y="11036"/>
                    <a:pt x="1699" y="11036"/>
                    <a:pt x="1695" y="11036"/>
                  </a:cubicBezTo>
                  <a:cubicBezTo>
                    <a:pt x="1490" y="11036"/>
                    <a:pt x="1260" y="11130"/>
                    <a:pt x="1211" y="11327"/>
                  </a:cubicBezTo>
                  <a:cubicBezTo>
                    <a:pt x="1689" y="11353"/>
                    <a:pt x="2133" y="11580"/>
                    <a:pt x="2610" y="11606"/>
                  </a:cubicBezTo>
                  <a:cubicBezTo>
                    <a:pt x="2623" y="11737"/>
                    <a:pt x="2615" y="11872"/>
                    <a:pt x="2587" y="12000"/>
                  </a:cubicBezTo>
                  <a:cubicBezTo>
                    <a:pt x="2499" y="12019"/>
                    <a:pt x="2409" y="12028"/>
                    <a:pt x="2320" y="12028"/>
                  </a:cubicBezTo>
                  <a:cubicBezTo>
                    <a:pt x="2254" y="12028"/>
                    <a:pt x="2188" y="12023"/>
                    <a:pt x="2124" y="12013"/>
                  </a:cubicBezTo>
                  <a:lnTo>
                    <a:pt x="2124" y="12013"/>
                  </a:lnTo>
                  <a:cubicBezTo>
                    <a:pt x="2066" y="12208"/>
                    <a:pt x="2293" y="12358"/>
                    <a:pt x="2482" y="12435"/>
                  </a:cubicBezTo>
                  <a:cubicBezTo>
                    <a:pt x="2784" y="12557"/>
                    <a:pt x="3086" y="12679"/>
                    <a:pt x="3386" y="12801"/>
                  </a:cubicBezTo>
                  <a:cubicBezTo>
                    <a:pt x="3654" y="12911"/>
                    <a:pt x="3928" y="13020"/>
                    <a:pt x="4217" y="13035"/>
                  </a:cubicBezTo>
                  <a:cubicBezTo>
                    <a:pt x="4202" y="12808"/>
                    <a:pt x="4211" y="12579"/>
                    <a:pt x="4243" y="12352"/>
                  </a:cubicBezTo>
                  <a:lnTo>
                    <a:pt x="4609" y="12352"/>
                  </a:lnTo>
                  <a:cubicBezTo>
                    <a:pt x="4667" y="12506"/>
                    <a:pt x="4734" y="12671"/>
                    <a:pt x="4866" y="12767"/>
                  </a:cubicBezTo>
                  <a:cubicBezTo>
                    <a:pt x="4924" y="12810"/>
                    <a:pt x="5000" y="12833"/>
                    <a:pt x="5073" y="12833"/>
                  </a:cubicBezTo>
                  <a:cubicBezTo>
                    <a:pt x="5167" y="12833"/>
                    <a:pt x="5257" y="12795"/>
                    <a:pt x="5299" y="12711"/>
                  </a:cubicBezTo>
                  <a:cubicBezTo>
                    <a:pt x="5340" y="12630"/>
                    <a:pt x="5329" y="12527"/>
                    <a:pt x="5383" y="12452"/>
                  </a:cubicBezTo>
                  <a:cubicBezTo>
                    <a:pt x="5425" y="12393"/>
                    <a:pt x="5493" y="12371"/>
                    <a:pt x="5566" y="12371"/>
                  </a:cubicBezTo>
                  <a:cubicBezTo>
                    <a:pt x="5634" y="12371"/>
                    <a:pt x="5707" y="12390"/>
                    <a:pt x="5768" y="12418"/>
                  </a:cubicBezTo>
                  <a:cubicBezTo>
                    <a:pt x="5875" y="12467"/>
                    <a:pt x="5989" y="12534"/>
                    <a:pt x="6103" y="12534"/>
                  </a:cubicBezTo>
                  <a:cubicBezTo>
                    <a:pt x="6123" y="12534"/>
                    <a:pt x="6144" y="12532"/>
                    <a:pt x="6165" y="12527"/>
                  </a:cubicBezTo>
                  <a:cubicBezTo>
                    <a:pt x="6311" y="12493"/>
                    <a:pt x="6398" y="12311"/>
                    <a:pt x="6334" y="12178"/>
                  </a:cubicBezTo>
                  <a:cubicBezTo>
                    <a:pt x="6337" y="12178"/>
                    <a:pt x="6340" y="12178"/>
                    <a:pt x="6344" y="12178"/>
                  </a:cubicBezTo>
                  <a:cubicBezTo>
                    <a:pt x="7143" y="12178"/>
                    <a:pt x="7867" y="12714"/>
                    <a:pt x="8667" y="12737"/>
                  </a:cubicBezTo>
                  <a:cubicBezTo>
                    <a:pt x="8725" y="12739"/>
                    <a:pt x="8787" y="12739"/>
                    <a:pt x="8834" y="12769"/>
                  </a:cubicBezTo>
                  <a:cubicBezTo>
                    <a:pt x="8907" y="12816"/>
                    <a:pt x="8926" y="12911"/>
                    <a:pt x="8965" y="12988"/>
                  </a:cubicBezTo>
                  <a:cubicBezTo>
                    <a:pt x="9175" y="13414"/>
                    <a:pt x="9970" y="13303"/>
                    <a:pt x="10098" y="13761"/>
                  </a:cubicBezTo>
                  <a:cubicBezTo>
                    <a:pt x="10122" y="13841"/>
                    <a:pt x="10118" y="13924"/>
                    <a:pt x="10139" y="14003"/>
                  </a:cubicBezTo>
                  <a:cubicBezTo>
                    <a:pt x="10182" y="14160"/>
                    <a:pt x="10317" y="14271"/>
                    <a:pt x="10446" y="14372"/>
                  </a:cubicBezTo>
                  <a:cubicBezTo>
                    <a:pt x="10655" y="14537"/>
                    <a:pt x="10868" y="14702"/>
                    <a:pt x="11078" y="14867"/>
                  </a:cubicBezTo>
                  <a:cubicBezTo>
                    <a:pt x="11223" y="14983"/>
                    <a:pt x="11371" y="15098"/>
                    <a:pt x="11487" y="15244"/>
                  </a:cubicBezTo>
                  <a:cubicBezTo>
                    <a:pt x="11673" y="15484"/>
                    <a:pt x="11718" y="15857"/>
                    <a:pt x="11680" y="16157"/>
                  </a:cubicBezTo>
                  <a:cubicBezTo>
                    <a:pt x="12057" y="16257"/>
                    <a:pt x="12305" y="16696"/>
                    <a:pt x="12196" y="17071"/>
                  </a:cubicBezTo>
                  <a:cubicBezTo>
                    <a:pt x="12179" y="17127"/>
                    <a:pt x="12155" y="17187"/>
                    <a:pt x="12166" y="17245"/>
                  </a:cubicBezTo>
                  <a:cubicBezTo>
                    <a:pt x="12209" y="17455"/>
                    <a:pt x="12618" y="17408"/>
                    <a:pt x="12650" y="17620"/>
                  </a:cubicBezTo>
                  <a:cubicBezTo>
                    <a:pt x="12687" y="17860"/>
                    <a:pt x="12237" y="17815"/>
                    <a:pt x="12100" y="18016"/>
                  </a:cubicBezTo>
                  <a:cubicBezTo>
                    <a:pt x="12057" y="18078"/>
                    <a:pt x="12050" y="18162"/>
                    <a:pt x="12052" y="18239"/>
                  </a:cubicBezTo>
                  <a:cubicBezTo>
                    <a:pt x="12052" y="18511"/>
                    <a:pt x="12104" y="18783"/>
                    <a:pt x="12200" y="19038"/>
                  </a:cubicBezTo>
                  <a:cubicBezTo>
                    <a:pt x="12237" y="19135"/>
                    <a:pt x="12290" y="19237"/>
                    <a:pt x="12387" y="19265"/>
                  </a:cubicBezTo>
                  <a:cubicBezTo>
                    <a:pt x="12404" y="19270"/>
                    <a:pt x="12421" y="19272"/>
                    <a:pt x="12437" y="19272"/>
                  </a:cubicBezTo>
                  <a:cubicBezTo>
                    <a:pt x="12567" y="19272"/>
                    <a:pt x="12676" y="19135"/>
                    <a:pt x="12774" y="19034"/>
                  </a:cubicBezTo>
                  <a:cubicBezTo>
                    <a:pt x="12931" y="18876"/>
                    <a:pt x="13155" y="18789"/>
                    <a:pt x="13378" y="18789"/>
                  </a:cubicBezTo>
                  <a:cubicBezTo>
                    <a:pt x="13474" y="18789"/>
                    <a:pt x="13571" y="18805"/>
                    <a:pt x="13661" y="18839"/>
                  </a:cubicBezTo>
                  <a:cubicBezTo>
                    <a:pt x="13700" y="19128"/>
                    <a:pt x="13739" y="19417"/>
                    <a:pt x="13777" y="19707"/>
                  </a:cubicBezTo>
                  <a:lnTo>
                    <a:pt x="14857" y="20266"/>
                  </a:lnTo>
                  <a:cubicBezTo>
                    <a:pt x="15105" y="20394"/>
                    <a:pt x="15386" y="20705"/>
                    <a:pt x="15183" y="20896"/>
                  </a:cubicBezTo>
                  <a:cubicBezTo>
                    <a:pt x="14598" y="20553"/>
                    <a:pt x="13920" y="20371"/>
                    <a:pt x="13242" y="20371"/>
                  </a:cubicBezTo>
                  <a:cubicBezTo>
                    <a:pt x="13171" y="20371"/>
                    <a:pt x="13099" y="20373"/>
                    <a:pt x="13027" y="20377"/>
                  </a:cubicBezTo>
                  <a:cubicBezTo>
                    <a:pt x="13312" y="20814"/>
                    <a:pt x="13882" y="20936"/>
                    <a:pt x="14381" y="21086"/>
                  </a:cubicBezTo>
                  <a:cubicBezTo>
                    <a:pt x="14883" y="21239"/>
                    <a:pt x="15435" y="21556"/>
                    <a:pt x="15463" y="22076"/>
                  </a:cubicBezTo>
                  <a:cubicBezTo>
                    <a:pt x="15345" y="22515"/>
                    <a:pt x="15228" y="22953"/>
                    <a:pt x="15112" y="23390"/>
                  </a:cubicBezTo>
                  <a:cubicBezTo>
                    <a:pt x="15007" y="23345"/>
                    <a:pt x="14902" y="23300"/>
                    <a:pt x="14797" y="23255"/>
                  </a:cubicBezTo>
                  <a:cubicBezTo>
                    <a:pt x="14697" y="23214"/>
                    <a:pt x="14589" y="23195"/>
                    <a:pt x="14482" y="23195"/>
                  </a:cubicBezTo>
                  <a:cubicBezTo>
                    <a:pt x="14160" y="23195"/>
                    <a:pt x="13834" y="23367"/>
                    <a:pt x="13676" y="23653"/>
                  </a:cubicBezTo>
                  <a:cubicBezTo>
                    <a:pt x="13539" y="23906"/>
                    <a:pt x="13520" y="24227"/>
                    <a:pt x="13321" y="24435"/>
                  </a:cubicBezTo>
                  <a:cubicBezTo>
                    <a:pt x="13246" y="24512"/>
                    <a:pt x="13147" y="24574"/>
                    <a:pt x="13113" y="24677"/>
                  </a:cubicBezTo>
                  <a:cubicBezTo>
                    <a:pt x="13029" y="24926"/>
                    <a:pt x="13364" y="25084"/>
                    <a:pt x="13616" y="25155"/>
                  </a:cubicBezTo>
                  <a:cubicBezTo>
                    <a:pt x="13869" y="25224"/>
                    <a:pt x="14163" y="25504"/>
                    <a:pt x="13978" y="25688"/>
                  </a:cubicBezTo>
                  <a:cubicBezTo>
                    <a:pt x="13871" y="25796"/>
                    <a:pt x="13691" y="25753"/>
                    <a:pt x="13550" y="25802"/>
                  </a:cubicBezTo>
                  <a:cubicBezTo>
                    <a:pt x="13271" y="25903"/>
                    <a:pt x="13265" y="26325"/>
                    <a:pt x="13447" y="26558"/>
                  </a:cubicBezTo>
                  <a:cubicBezTo>
                    <a:pt x="13629" y="26792"/>
                    <a:pt x="13918" y="26912"/>
                    <a:pt x="14150" y="27098"/>
                  </a:cubicBezTo>
                  <a:cubicBezTo>
                    <a:pt x="14381" y="27285"/>
                    <a:pt x="14559" y="27617"/>
                    <a:pt x="14407" y="27872"/>
                  </a:cubicBezTo>
                  <a:cubicBezTo>
                    <a:pt x="14317" y="28024"/>
                    <a:pt x="14118" y="28159"/>
                    <a:pt x="14182" y="28324"/>
                  </a:cubicBezTo>
                  <a:cubicBezTo>
                    <a:pt x="14227" y="28442"/>
                    <a:pt x="14379" y="28469"/>
                    <a:pt x="14480" y="28547"/>
                  </a:cubicBezTo>
                  <a:cubicBezTo>
                    <a:pt x="14608" y="28643"/>
                    <a:pt x="14647" y="28816"/>
                    <a:pt x="14718" y="28964"/>
                  </a:cubicBezTo>
                  <a:cubicBezTo>
                    <a:pt x="14776" y="29085"/>
                    <a:pt x="14896" y="29201"/>
                    <a:pt x="15021" y="29201"/>
                  </a:cubicBezTo>
                  <a:cubicBezTo>
                    <a:pt x="15047" y="29201"/>
                    <a:pt x="15073" y="29196"/>
                    <a:pt x="15099" y="29185"/>
                  </a:cubicBezTo>
                  <a:lnTo>
                    <a:pt x="15099" y="29185"/>
                  </a:lnTo>
                  <a:cubicBezTo>
                    <a:pt x="15022" y="29346"/>
                    <a:pt x="15116" y="29545"/>
                    <a:pt x="15262" y="29643"/>
                  </a:cubicBezTo>
                  <a:cubicBezTo>
                    <a:pt x="15408" y="29742"/>
                    <a:pt x="15590" y="29768"/>
                    <a:pt x="15765" y="29789"/>
                  </a:cubicBezTo>
                  <a:cubicBezTo>
                    <a:pt x="15686" y="30179"/>
                    <a:pt x="15654" y="30616"/>
                    <a:pt x="15868" y="30953"/>
                  </a:cubicBezTo>
                  <a:cubicBezTo>
                    <a:pt x="16010" y="31173"/>
                    <a:pt x="16237" y="31321"/>
                    <a:pt x="16410" y="31518"/>
                  </a:cubicBezTo>
                  <a:cubicBezTo>
                    <a:pt x="16582" y="31715"/>
                    <a:pt x="16697" y="32011"/>
                    <a:pt x="16560" y="32234"/>
                  </a:cubicBezTo>
                  <a:cubicBezTo>
                    <a:pt x="16628" y="32190"/>
                    <a:pt x="16704" y="32171"/>
                    <a:pt x="16783" y="32171"/>
                  </a:cubicBezTo>
                  <a:cubicBezTo>
                    <a:pt x="16934" y="32171"/>
                    <a:pt x="17095" y="32240"/>
                    <a:pt x="17226" y="32326"/>
                  </a:cubicBezTo>
                  <a:cubicBezTo>
                    <a:pt x="17424" y="32457"/>
                    <a:pt x="17606" y="32630"/>
                    <a:pt x="17837" y="32684"/>
                  </a:cubicBezTo>
                  <a:cubicBezTo>
                    <a:pt x="17910" y="32700"/>
                    <a:pt x="17987" y="32704"/>
                    <a:pt x="18065" y="32704"/>
                  </a:cubicBezTo>
                  <a:cubicBezTo>
                    <a:pt x="18157" y="32704"/>
                    <a:pt x="18250" y="32698"/>
                    <a:pt x="18340" y="32698"/>
                  </a:cubicBezTo>
                  <a:cubicBezTo>
                    <a:pt x="18511" y="32698"/>
                    <a:pt x="18669" y="32720"/>
                    <a:pt x="18780" y="32844"/>
                  </a:cubicBezTo>
                  <a:cubicBezTo>
                    <a:pt x="18850" y="32924"/>
                    <a:pt x="18883" y="33035"/>
                    <a:pt x="18949" y="33119"/>
                  </a:cubicBezTo>
                  <a:cubicBezTo>
                    <a:pt x="19072" y="33276"/>
                    <a:pt x="19275" y="33315"/>
                    <a:pt x="19481" y="33315"/>
                  </a:cubicBezTo>
                  <a:cubicBezTo>
                    <a:pt x="19558" y="33315"/>
                    <a:pt x="19636" y="33310"/>
                    <a:pt x="19710" y="33303"/>
                  </a:cubicBezTo>
                  <a:cubicBezTo>
                    <a:pt x="19737" y="33493"/>
                    <a:pt x="19902" y="33656"/>
                    <a:pt x="20095" y="33680"/>
                  </a:cubicBezTo>
                  <a:cubicBezTo>
                    <a:pt x="20136" y="33571"/>
                    <a:pt x="20179" y="33459"/>
                    <a:pt x="20222" y="33350"/>
                  </a:cubicBezTo>
                  <a:cubicBezTo>
                    <a:pt x="20509" y="33305"/>
                    <a:pt x="20719" y="33035"/>
                    <a:pt x="20783" y="32752"/>
                  </a:cubicBezTo>
                  <a:cubicBezTo>
                    <a:pt x="20847" y="32467"/>
                    <a:pt x="20798" y="32174"/>
                    <a:pt x="20747" y="31887"/>
                  </a:cubicBezTo>
                  <a:lnTo>
                    <a:pt x="20747" y="31887"/>
                  </a:lnTo>
                  <a:cubicBezTo>
                    <a:pt x="20765" y="31891"/>
                    <a:pt x="20783" y="31894"/>
                    <a:pt x="20800" y="31894"/>
                  </a:cubicBezTo>
                  <a:cubicBezTo>
                    <a:pt x="20966" y="31894"/>
                    <a:pt x="21101" y="31696"/>
                    <a:pt x="21085" y="31520"/>
                  </a:cubicBezTo>
                  <a:cubicBezTo>
                    <a:pt x="21068" y="31327"/>
                    <a:pt x="20939" y="31165"/>
                    <a:pt x="20834" y="31002"/>
                  </a:cubicBezTo>
                  <a:cubicBezTo>
                    <a:pt x="20729" y="30837"/>
                    <a:pt x="20642" y="30633"/>
                    <a:pt x="20712" y="30453"/>
                  </a:cubicBezTo>
                  <a:lnTo>
                    <a:pt x="21216" y="30297"/>
                  </a:lnTo>
                  <a:cubicBezTo>
                    <a:pt x="21426" y="30231"/>
                    <a:pt x="21646" y="30158"/>
                    <a:pt x="21781" y="29986"/>
                  </a:cubicBezTo>
                  <a:cubicBezTo>
                    <a:pt x="21914" y="29813"/>
                    <a:pt x="21901" y="29513"/>
                    <a:pt x="21702" y="29423"/>
                  </a:cubicBezTo>
                  <a:cubicBezTo>
                    <a:pt x="21919" y="29412"/>
                    <a:pt x="22120" y="29260"/>
                    <a:pt x="22191" y="29056"/>
                  </a:cubicBezTo>
                  <a:lnTo>
                    <a:pt x="22191" y="29056"/>
                  </a:lnTo>
                  <a:cubicBezTo>
                    <a:pt x="22166" y="29068"/>
                    <a:pt x="22142" y="29074"/>
                    <a:pt x="22118" y="29074"/>
                  </a:cubicBezTo>
                  <a:cubicBezTo>
                    <a:pt x="21966" y="29074"/>
                    <a:pt x="21832" y="28855"/>
                    <a:pt x="21912" y="28703"/>
                  </a:cubicBezTo>
                  <a:cubicBezTo>
                    <a:pt x="21980" y="28576"/>
                    <a:pt x="22126" y="28518"/>
                    <a:pt x="22274" y="28518"/>
                  </a:cubicBezTo>
                  <a:cubicBezTo>
                    <a:pt x="22330" y="28518"/>
                    <a:pt x="22387" y="28526"/>
                    <a:pt x="22439" y="28542"/>
                  </a:cubicBezTo>
                  <a:cubicBezTo>
                    <a:pt x="22332" y="28403"/>
                    <a:pt x="22225" y="28266"/>
                    <a:pt x="22118" y="28129"/>
                  </a:cubicBezTo>
                  <a:lnTo>
                    <a:pt x="22118" y="28129"/>
                  </a:lnTo>
                  <a:cubicBezTo>
                    <a:pt x="22210" y="28154"/>
                    <a:pt x="22302" y="28180"/>
                    <a:pt x="22394" y="28206"/>
                  </a:cubicBezTo>
                  <a:cubicBezTo>
                    <a:pt x="22495" y="28032"/>
                    <a:pt x="22311" y="27833"/>
                    <a:pt x="22135" y="27737"/>
                  </a:cubicBezTo>
                  <a:cubicBezTo>
                    <a:pt x="21959" y="27638"/>
                    <a:pt x="21743" y="27518"/>
                    <a:pt x="21747" y="27319"/>
                  </a:cubicBezTo>
                  <a:cubicBezTo>
                    <a:pt x="21827" y="27274"/>
                    <a:pt x="21917" y="27253"/>
                    <a:pt x="22007" y="27253"/>
                  </a:cubicBezTo>
                  <a:cubicBezTo>
                    <a:pt x="22281" y="27253"/>
                    <a:pt x="22562" y="27443"/>
                    <a:pt x="22617" y="27717"/>
                  </a:cubicBezTo>
                  <a:cubicBezTo>
                    <a:pt x="22799" y="27497"/>
                    <a:pt x="22844" y="27169"/>
                    <a:pt x="22731" y="26905"/>
                  </a:cubicBezTo>
                  <a:lnTo>
                    <a:pt x="22731" y="26905"/>
                  </a:lnTo>
                  <a:cubicBezTo>
                    <a:pt x="22857" y="26944"/>
                    <a:pt x="22991" y="26966"/>
                    <a:pt x="23123" y="26966"/>
                  </a:cubicBezTo>
                  <a:cubicBezTo>
                    <a:pt x="23307" y="26966"/>
                    <a:pt x="23489" y="26923"/>
                    <a:pt x="23641" y="26822"/>
                  </a:cubicBezTo>
                  <a:cubicBezTo>
                    <a:pt x="23905" y="26648"/>
                    <a:pt x="24042" y="26271"/>
                    <a:pt x="23883" y="25999"/>
                  </a:cubicBezTo>
                  <a:cubicBezTo>
                    <a:pt x="23888" y="25999"/>
                    <a:pt x="23893" y="25999"/>
                    <a:pt x="23899" y="25999"/>
                  </a:cubicBezTo>
                  <a:cubicBezTo>
                    <a:pt x="24274" y="25999"/>
                    <a:pt x="24522" y="26539"/>
                    <a:pt x="24269" y="26820"/>
                  </a:cubicBezTo>
                  <a:cubicBezTo>
                    <a:pt x="24483" y="26758"/>
                    <a:pt x="24697" y="26695"/>
                    <a:pt x="24914" y="26631"/>
                  </a:cubicBezTo>
                  <a:cubicBezTo>
                    <a:pt x="25321" y="26513"/>
                    <a:pt x="25730" y="26393"/>
                    <a:pt x="26101" y="26190"/>
                  </a:cubicBezTo>
                  <a:cubicBezTo>
                    <a:pt x="26446" y="26003"/>
                    <a:pt x="26752" y="25746"/>
                    <a:pt x="26996" y="25440"/>
                  </a:cubicBezTo>
                  <a:cubicBezTo>
                    <a:pt x="27168" y="25221"/>
                    <a:pt x="27307" y="24891"/>
                    <a:pt x="27120" y="24684"/>
                  </a:cubicBezTo>
                  <a:cubicBezTo>
                    <a:pt x="27420" y="24514"/>
                    <a:pt x="27633" y="24328"/>
                    <a:pt x="27930" y="24157"/>
                  </a:cubicBezTo>
                  <a:cubicBezTo>
                    <a:pt x="27965" y="23955"/>
                    <a:pt x="27997" y="23752"/>
                    <a:pt x="28031" y="23550"/>
                  </a:cubicBezTo>
                  <a:cubicBezTo>
                    <a:pt x="28198" y="23574"/>
                    <a:pt x="28365" y="23600"/>
                    <a:pt x="28532" y="23623"/>
                  </a:cubicBezTo>
                  <a:cubicBezTo>
                    <a:pt x="28569" y="23711"/>
                    <a:pt x="28605" y="23799"/>
                    <a:pt x="28642" y="23884"/>
                  </a:cubicBezTo>
                  <a:cubicBezTo>
                    <a:pt x="28791" y="23754"/>
                    <a:pt x="28989" y="23688"/>
                    <a:pt x="29187" y="23688"/>
                  </a:cubicBezTo>
                  <a:cubicBezTo>
                    <a:pt x="29341" y="23688"/>
                    <a:pt x="29495" y="23728"/>
                    <a:pt x="29625" y="23810"/>
                  </a:cubicBezTo>
                  <a:cubicBezTo>
                    <a:pt x="29777" y="23653"/>
                    <a:pt x="29741" y="23355"/>
                    <a:pt x="29927" y="23240"/>
                  </a:cubicBezTo>
                  <a:cubicBezTo>
                    <a:pt x="29989" y="23199"/>
                    <a:pt x="30064" y="23190"/>
                    <a:pt x="30137" y="23186"/>
                  </a:cubicBezTo>
                  <a:cubicBezTo>
                    <a:pt x="30159" y="23185"/>
                    <a:pt x="30182" y="23185"/>
                    <a:pt x="30204" y="23185"/>
                  </a:cubicBezTo>
                  <a:cubicBezTo>
                    <a:pt x="30441" y="23185"/>
                    <a:pt x="30684" y="23236"/>
                    <a:pt x="30917" y="23236"/>
                  </a:cubicBezTo>
                  <a:cubicBezTo>
                    <a:pt x="31041" y="23236"/>
                    <a:pt x="31162" y="23222"/>
                    <a:pt x="31279" y="23177"/>
                  </a:cubicBezTo>
                  <a:cubicBezTo>
                    <a:pt x="31412" y="23128"/>
                    <a:pt x="31530" y="23045"/>
                    <a:pt x="31667" y="23017"/>
                  </a:cubicBezTo>
                  <a:cubicBezTo>
                    <a:pt x="31783" y="22993"/>
                    <a:pt x="31905" y="23013"/>
                    <a:pt x="32018" y="22980"/>
                  </a:cubicBezTo>
                  <a:cubicBezTo>
                    <a:pt x="32181" y="22938"/>
                    <a:pt x="32299" y="22803"/>
                    <a:pt x="32434" y="22700"/>
                  </a:cubicBezTo>
                  <a:cubicBezTo>
                    <a:pt x="32523" y="22632"/>
                    <a:pt x="32639" y="22578"/>
                    <a:pt x="32747" y="22578"/>
                  </a:cubicBezTo>
                  <a:cubicBezTo>
                    <a:pt x="32802" y="22578"/>
                    <a:pt x="32855" y="22591"/>
                    <a:pt x="32901" y="22625"/>
                  </a:cubicBezTo>
                  <a:cubicBezTo>
                    <a:pt x="32888" y="22425"/>
                    <a:pt x="33057" y="22265"/>
                    <a:pt x="33224" y="22153"/>
                  </a:cubicBezTo>
                  <a:cubicBezTo>
                    <a:pt x="33606" y="21898"/>
                    <a:pt x="34047" y="21729"/>
                    <a:pt x="34504" y="21667"/>
                  </a:cubicBezTo>
                  <a:cubicBezTo>
                    <a:pt x="34619" y="21652"/>
                    <a:pt x="34763" y="21616"/>
                    <a:pt x="34782" y="21502"/>
                  </a:cubicBezTo>
                  <a:cubicBezTo>
                    <a:pt x="34801" y="21374"/>
                    <a:pt x="34638" y="21299"/>
                    <a:pt x="34508" y="21286"/>
                  </a:cubicBezTo>
                  <a:cubicBezTo>
                    <a:pt x="34427" y="21277"/>
                    <a:pt x="34344" y="21273"/>
                    <a:pt x="34262" y="21273"/>
                  </a:cubicBezTo>
                  <a:cubicBezTo>
                    <a:pt x="34022" y="21273"/>
                    <a:pt x="33778" y="21301"/>
                    <a:pt x="33541" y="21301"/>
                  </a:cubicBezTo>
                  <a:cubicBezTo>
                    <a:pt x="33330" y="21301"/>
                    <a:pt x="33123" y="21279"/>
                    <a:pt x="32929" y="21196"/>
                  </a:cubicBezTo>
                  <a:cubicBezTo>
                    <a:pt x="32820" y="21149"/>
                    <a:pt x="32717" y="21082"/>
                    <a:pt x="32599" y="21061"/>
                  </a:cubicBezTo>
                  <a:cubicBezTo>
                    <a:pt x="32578" y="21057"/>
                    <a:pt x="32557" y="21055"/>
                    <a:pt x="32535" y="21055"/>
                  </a:cubicBezTo>
                  <a:cubicBezTo>
                    <a:pt x="32435" y="21055"/>
                    <a:pt x="32333" y="21097"/>
                    <a:pt x="32292" y="21187"/>
                  </a:cubicBezTo>
                  <a:cubicBezTo>
                    <a:pt x="32269" y="21239"/>
                    <a:pt x="32269" y="21301"/>
                    <a:pt x="32232" y="21341"/>
                  </a:cubicBezTo>
                  <a:cubicBezTo>
                    <a:pt x="32211" y="21364"/>
                    <a:pt x="32187" y="21374"/>
                    <a:pt x="32162" y="21374"/>
                  </a:cubicBezTo>
                  <a:cubicBezTo>
                    <a:pt x="32070" y="21374"/>
                    <a:pt x="31970" y="21242"/>
                    <a:pt x="31988" y="21131"/>
                  </a:cubicBezTo>
                  <a:cubicBezTo>
                    <a:pt x="32014" y="20990"/>
                    <a:pt x="32121" y="20866"/>
                    <a:pt x="32117" y="20722"/>
                  </a:cubicBezTo>
                  <a:lnTo>
                    <a:pt x="32117" y="20722"/>
                  </a:lnTo>
                  <a:cubicBezTo>
                    <a:pt x="32121" y="20722"/>
                    <a:pt x="32124" y="20722"/>
                    <a:pt x="32128" y="20722"/>
                  </a:cubicBezTo>
                  <a:cubicBezTo>
                    <a:pt x="32348" y="20722"/>
                    <a:pt x="32538" y="20537"/>
                    <a:pt x="32610" y="20328"/>
                  </a:cubicBezTo>
                  <a:cubicBezTo>
                    <a:pt x="32685" y="20114"/>
                    <a:pt x="32665" y="19882"/>
                    <a:pt x="32646" y="19657"/>
                  </a:cubicBezTo>
                  <a:cubicBezTo>
                    <a:pt x="32693" y="19628"/>
                    <a:pt x="32744" y="19616"/>
                    <a:pt x="32797" y="19616"/>
                  </a:cubicBezTo>
                  <a:cubicBezTo>
                    <a:pt x="32930" y="19616"/>
                    <a:pt x="33071" y="19696"/>
                    <a:pt x="33171" y="19795"/>
                  </a:cubicBezTo>
                  <a:cubicBezTo>
                    <a:pt x="33310" y="19934"/>
                    <a:pt x="33419" y="20109"/>
                    <a:pt x="33593" y="20197"/>
                  </a:cubicBezTo>
                  <a:cubicBezTo>
                    <a:pt x="33683" y="20242"/>
                    <a:pt x="33788" y="20262"/>
                    <a:pt x="33856" y="20332"/>
                  </a:cubicBezTo>
                  <a:cubicBezTo>
                    <a:pt x="33961" y="20439"/>
                    <a:pt x="33964" y="20637"/>
                    <a:pt x="34099" y="20696"/>
                  </a:cubicBezTo>
                  <a:cubicBezTo>
                    <a:pt x="34128" y="20709"/>
                    <a:pt x="34159" y="20713"/>
                    <a:pt x="34190" y="20713"/>
                  </a:cubicBezTo>
                  <a:cubicBezTo>
                    <a:pt x="34251" y="20713"/>
                    <a:pt x="34315" y="20698"/>
                    <a:pt x="34376" y="20698"/>
                  </a:cubicBezTo>
                  <a:cubicBezTo>
                    <a:pt x="34385" y="20698"/>
                    <a:pt x="34394" y="20698"/>
                    <a:pt x="34403" y="20699"/>
                  </a:cubicBezTo>
                  <a:cubicBezTo>
                    <a:pt x="34589" y="20716"/>
                    <a:pt x="34759" y="20917"/>
                    <a:pt x="34920" y="20917"/>
                  </a:cubicBezTo>
                  <a:cubicBezTo>
                    <a:pt x="34953" y="20917"/>
                    <a:pt x="34987" y="20908"/>
                    <a:pt x="35020" y="20887"/>
                  </a:cubicBezTo>
                  <a:cubicBezTo>
                    <a:pt x="35103" y="20834"/>
                    <a:pt x="35127" y="20724"/>
                    <a:pt x="35142" y="20626"/>
                  </a:cubicBezTo>
                  <a:cubicBezTo>
                    <a:pt x="35183" y="20360"/>
                    <a:pt x="35223" y="20092"/>
                    <a:pt x="35264" y="19827"/>
                  </a:cubicBezTo>
                  <a:cubicBezTo>
                    <a:pt x="35279" y="19726"/>
                    <a:pt x="35294" y="19615"/>
                    <a:pt x="35245" y="19525"/>
                  </a:cubicBezTo>
                  <a:cubicBezTo>
                    <a:pt x="35212" y="19466"/>
                    <a:pt x="35144" y="19428"/>
                    <a:pt x="35082" y="19428"/>
                  </a:cubicBezTo>
                  <a:cubicBezTo>
                    <a:pt x="35046" y="19428"/>
                    <a:pt x="35011" y="19441"/>
                    <a:pt x="34988" y="19471"/>
                  </a:cubicBezTo>
                  <a:cubicBezTo>
                    <a:pt x="35022" y="19293"/>
                    <a:pt x="34846" y="19147"/>
                    <a:pt x="34683" y="19068"/>
                  </a:cubicBezTo>
                  <a:cubicBezTo>
                    <a:pt x="34521" y="18989"/>
                    <a:pt x="34328" y="18905"/>
                    <a:pt x="34281" y="18732"/>
                  </a:cubicBezTo>
                  <a:cubicBezTo>
                    <a:pt x="33968" y="18732"/>
                    <a:pt x="33713" y="18496"/>
                    <a:pt x="33492" y="18275"/>
                  </a:cubicBezTo>
                  <a:cubicBezTo>
                    <a:pt x="33449" y="18235"/>
                    <a:pt x="33407" y="18190"/>
                    <a:pt x="33389" y="18132"/>
                  </a:cubicBezTo>
                  <a:cubicBezTo>
                    <a:pt x="33337" y="17970"/>
                    <a:pt x="33524" y="17848"/>
                    <a:pt x="33701" y="17848"/>
                  </a:cubicBezTo>
                  <a:cubicBezTo>
                    <a:pt x="33739" y="17848"/>
                    <a:pt x="33777" y="17854"/>
                    <a:pt x="33811" y="17866"/>
                  </a:cubicBezTo>
                  <a:cubicBezTo>
                    <a:pt x="34006" y="17937"/>
                    <a:pt x="34152" y="18111"/>
                    <a:pt x="34349" y="18175"/>
                  </a:cubicBezTo>
                  <a:cubicBezTo>
                    <a:pt x="34412" y="18196"/>
                    <a:pt x="34477" y="18204"/>
                    <a:pt x="34542" y="18204"/>
                  </a:cubicBezTo>
                  <a:cubicBezTo>
                    <a:pt x="34724" y="18204"/>
                    <a:pt x="34910" y="18135"/>
                    <a:pt x="35082" y="18066"/>
                  </a:cubicBezTo>
                  <a:cubicBezTo>
                    <a:pt x="34932" y="17946"/>
                    <a:pt x="35170" y="17678"/>
                    <a:pt x="35061" y="17519"/>
                  </a:cubicBezTo>
                  <a:cubicBezTo>
                    <a:pt x="35016" y="17455"/>
                    <a:pt x="34932" y="17438"/>
                    <a:pt x="34857" y="17423"/>
                  </a:cubicBezTo>
                  <a:cubicBezTo>
                    <a:pt x="34640" y="17384"/>
                    <a:pt x="34417" y="17346"/>
                    <a:pt x="34198" y="17346"/>
                  </a:cubicBezTo>
                  <a:cubicBezTo>
                    <a:pt x="34062" y="17346"/>
                    <a:pt x="33928" y="17361"/>
                    <a:pt x="33796" y="17399"/>
                  </a:cubicBezTo>
                  <a:cubicBezTo>
                    <a:pt x="33612" y="17453"/>
                    <a:pt x="33443" y="17551"/>
                    <a:pt x="33257" y="17590"/>
                  </a:cubicBezTo>
                  <a:cubicBezTo>
                    <a:pt x="33214" y="17599"/>
                    <a:pt x="33169" y="17603"/>
                    <a:pt x="33124" y="17603"/>
                  </a:cubicBezTo>
                  <a:cubicBezTo>
                    <a:pt x="32974" y="17603"/>
                    <a:pt x="32823" y="17550"/>
                    <a:pt x="32747" y="17425"/>
                  </a:cubicBezTo>
                  <a:cubicBezTo>
                    <a:pt x="32706" y="17245"/>
                    <a:pt x="32736" y="17052"/>
                    <a:pt x="32826" y="16894"/>
                  </a:cubicBezTo>
                  <a:cubicBezTo>
                    <a:pt x="32886" y="16906"/>
                    <a:pt x="32947" y="16913"/>
                    <a:pt x="33009" y="16913"/>
                  </a:cubicBezTo>
                  <a:cubicBezTo>
                    <a:pt x="33128" y="16913"/>
                    <a:pt x="33246" y="16886"/>
                    <a:pt x="33342" y="16816"/>
                  </a:cubicBezTo>
                  <a:cubicBezTo>
                    <a:pt x="33486" y="16711"/>
                    <a:pt x="33557" y="16493"/>
                    <a:pt x="33456" y="16343"/>
                  </a:cubicBezTo>
                  <a:cubicBezTo>
                    <a:pt x="33578" y="16314"/>
                    <a:pt x="33703" y="16299"/>
                    <a:pt x="33827" y="16299"/>
                  </a:cubicBezTo>
                  <a:cubicBezTo>
                    <a:pt x="33878" y="16299"/>
                    <a:pt x="33928" y="16302"/>
                    <a:pt x="33979" y="16307"/>
                  </a:cubicBezTo>
                  <a:cubicBezTo>
                    <a:pt x="34032" y="16401"/>
                    <a:pt x="34056" y="16512"/>
                    <a:pt x="34045" y="16619"/>
                  </a:cubicBezTo>
                  <a:cubicBezTo>
                    <a:pt x="34087" y="16596"/>
                    <a:pt x="34134" y="16585"/>
                    <a:pt x="34181" y="16585"/>
                  </a:cubicBezTo>
                  <a:cubicBezTo>
                    <a:pt x="34337" y="16585"/>
                    <a:pt x="34497" y="16701"/>
                    <a:pt x="34516" y="16859"/>
                  </a:cubicBezTo>
                  <a:cubicBezTo>
                    <a:pt x="35056" y="16819"/>
                    <a:pt x="35594" y="16724"/>
                    <a:pt x="36117" y="16579"/>
                  </a:cubicBezTo>
                  <a:cubicBezTo>
                    <a:pt x="36098" y="16431"/>
                    <a:pt x="36076" y="16285"/>
                    <a:pt x="36055" y="16137"/>
                  </a:cubicBezTo>
                  <a:cubicBezTo>
                    <a:pt x="35845" y="16060"/>
                    <a:pt x="35628" y="15981"/>
                    <a:pt x="35455" y="15840"/>
                  </a:cubicBezTo>
                  <a:cubicBezTo>
                    <a:pt x="35281" y="15696"/>
                    <a:pt x="35155" y="15477"/>
                    <a:pt x="35183" y="15255"/>
                  </a:cubicBezTo>
                  <a:lnTo>
                    <a:pt x="35183" y="15255"/>
                  </a:lnTo>
                  <a:cubicBezTo>
                    <a:pt x="35603" y="15402"/>
                    <a:pt x="36040" y="15499"/>
                    <a:pt x="36481" y="15540"/>
                  </a:cubicBezTo>
                  <a:cubicBezTo>
                    <a:pt x="36537" y="15545"/>
                    <a:pt x="36595" y="15549"/>
                    <a:pt x="36652" y="15549"/>
                  </a:cubicBezTo>
                  <a:cubicBezTo>
                    <a:pt x="36754" y="15549"/>
                    <a:pt x="36855" y="15536"/>
                    <a:pt x="36944" y="15490"/>
                  </a:cubicBezTo>
                  <a:cubicBezTo>
                    <a:pt x="37085" y="15420"/>
                    <a:pt x="37184" y="15244"/>
                    <a:pt x="37122" y="15100"/>
                  </a:cubicBezTo>
                  <a:cubicBezTo>
                    <a:pt x="36843" y="15094"/>
                    <a:pt x="36565" y="15087"/>
                    <a:pt x="36286" y="15083"/>
                  </a:cubicBezTo>
                  <a:cubicBezTo>
                    <a:pt x="36226" y="15081"/>
                    <a:pt x="36158" y="15077"/>
                    <a:pt x="36119" y="15030"/>
                  </a:cubicBezTo>
                  <a:cubicBezTo>
                    <a:pt x="36070" y="14970"/>
                    <a:pt x="36100" y="14875"/>
                    <a:pt x="36065" y="14807"/>
                  </a:cubicBezTo>
                  <a:cubicBezTo>
                    <a:pt x="36027" y="14723"/>
                    <a:pt x="35922" y="14702"/>
                    <a:pt x="35838" y="14665"/>
                  </a:cubicBezTo>
                  <a:cubicBezTo>
                    <a:pt x="35579" y="14558"/>
                    <a:pt x="35457" y="14205"/>
                    <a:pt x="35596" y="13963"/>
                  </a:cubicBezTo>
                  <a:lnTo>
                    <a:pt x="35596" y="13963"/>
                  </a:lnTo>
                  <a:cubicBezTo>
                    <a:pt x="35665" y="13988"/>
                    <a:pt x="35738" y="13996"/>
                    <a:pt x="35813" y="13996"/>
                  </a:cubicBezTo>
                  <a:cubicBezTo>
                    <a:pt x="35930" y="13996"/>
                    <a:pt x="36050" y="13977"/>
                    <a:pt x="36165" y="13977"/>
                  </a:cubicBezTo>
                  <a:cubicBezTo>
                    <a:pt x="36265" y="13977"/>
                    <a:pt x="36360" y="13992"/>
                    <a:pt x="36445" y="14046"/>
                  </a:cubicBezTo>
                  <a:cubicBezTo>
                    <a:pt x="36517" y="14093"/>
                    <a:pt x="36607" y="14167"/>
                    <a:pt x="36681" y="14167"/>
                  </a:cubicBezTo>
                  <a:cubicBezTo>
                    <a:pt x="36708" y="14167"/>
                    <a:pt x="36732" y="14157"/>
                    <a:pt x="36753" y="14132"/>
                  </a:cubicBezTo>
                  <a:cubicBezTo>
                    <a:pt x="36807" y="14070"/>
                    <a:pt x="36757" y="13967"/>
                    <a:pt x="36798" y="13894"/>
                  </a:cubicBezTo>
                  <a:cubicBezTo>
                    <a:pt x="36843" y="13813"/>
                    <a:pt x="36963" y="13826"/>
                    <a:pt x="37044" y="13778"/>
                  </a:cubicBezTo>
                  <a:cubicBezTo>
                    <a:pt x="37143" y="13721"/>
                    <a:pt x="37162" y="13586"/>
                    <a:pt x="37154" y="13472"/>
                  </a:cubicBezTo>
                  <a:cubicBezTo>
                    <a:pt x="37130" y="13146"/>
                    <a:pt x="37002" y="12891"/>
                    <a:pt x="36742" y="12692"/>
                  </a:cubicBezTo>
                  <a:cubicBezTo>
                    <a:pt x="36678" y="12643"/>
                    <a:pt x="36605" y="12626"/>
                    <a:pt x="36527" y="12626"/>
                  </a:cubicBezTo>
                  <a:cubicBezTo>
                    <a:pt x="36362" y="12626"/>
                    <a:pt x="36176" y="12700"/>
                    <a:pt x="36002" y="12700"/>
                  </a:cubicBezTo>
                  <a:cubicBezTo>
                    <a:pt x="35988" y="12700"/>
                    <a:pt x="35973" y="12700"/>
                    <a:pt x="35958" y="12699"/>
                  </a:cubicBezTo>
                  <a:cubicBezTo>
                    <a:pt x="35648" y="12671"/>
                    <a:pt x="35446" y="12364"/>
                    <a:pt x="35170" y="12214"/>
                  </a:cubicBezTo>
                  <a:cubicBezTo>
                    <a:pt x="35013" y="12129"/>
                    <a:pt x="34803" y="12064"/>
                    <a:pt x="34771" y="11889"/>
                  </a:cubicBezTo>
                  <a:cubicBezTo>
                    <a:pt x="34741" y="11720"/>
                    <a:pt x="34924" y="11582"/>
                    <a:pt x="35096" y="11582"/>
                  </a:cubicBezTo>
                  <a:cubicBezTo>
                    <a:pt x="35109" y="11582"/>
                    <a:pt x="35122" y="11583"/>
                    <a:pt x="35136" y="11585"/>
                  </a:cubicBezTo>
                  <a:cubicBezTo>
                    <a:pt x="35318" y="11610"/>
                    <a:pt x="35463" y="11745"/>
                    <a:pt x="35596" y="11872"/>
                  </a:cubicBezTo>
                  <a:cubicBezTo>
                    <a:pt x="35545" y="11640"/>
                    <a:pt x="35750" y="11413"/>
                    <a:pt x="35982" y="11351"/>
                  </a:cubicBezTo>
                  <a:cubicBezTo>
                    <a:pt x="36051" y="11332"/>
                    <a:pt x="36121" y="11325"/>
                    <a:pt x="36192" y="11325"/>
                  </a:cubicBezTo>
                  <a:cubicBezTo>
                    <a:pt x="36357" y="11325"/>
                    <a:pt x="36525" y="11366"/>
                    <a:pt x="36687" y="11407"/>
                  </a:cubicBezTo>
                  <a:cubicBezTo>
                    <a:pt x="36873" y="11456"/>
                    <a:pt x="37059" y="11503"/>
                    <a:pt x="37246" y="11550"/>
                  </a:cubicBezTo>
                  <a:cubicBezTo>
                    <a:pt x="37307" y="11565"/>
                    <a:pt x="37368" y="11580"/>
                    <a:pt x="37429" y="11580"/>
                  </a:cubicBezTo>
                  <a:cubicBezTo>
                    <a:pt x="37458" y="11580"/>
                    <a:pt x="37487" y="11576"/>
                    <a:pt x="37516" y="11567"/>
                  </a:cubicBezTo>
                  <a:cubicBezTo>
                    <a:pt x="37666" y="11520"/>
                    <a:pt x="37739" y="11338"/>
                    <a:pt x="37713" y="11182"/>
                  </a:cubicBezTo>
                  <a:cubicBezTo>
                    <a:pt x="37689" y="11025"/>
                    <a:pt x="37593" y="10893"/>
                    <a:pt x="37499" y="10766"/>
                  </a:cubicBezTo>
                  <a:cubicBezTo>
                    <a:pt x="37158" y="10878"/>
                    <a:pt x="36815" y="10989"/>
                    <a:pt x="36475" y="11100"/>
                  </a:cubicBezTo>
                  <a:cubicBezTo>
                    <a:pt x="36445" y="10974"/>
                    <a:pt x="36412" y="10845"/>
                    <a:pt x="36382" y="10719"/>
                  </a:cubicBezTo>
                  <a:cubicBezTo>
                    <a:pt x="36241" y="10721"/>
                    <a:pt x="36100" y="10723"/>
                    <a:pt x="35956" y="10725"/>
                  </a:cubicBezTo>
                  <a:cubicBezTo>
                    <a:pt x="35911" y="10535"/>
                    <a:pt x="36078" y="10348"/>
                    <a:pt x="36267" y="10295"/>
                  </a:cubicBezTo>
                  <a:cubicBezTo>
                    <a:pt x="36326" y="10279"/>
                    <a:pt x="36386" y="10272"/>
                    <a:pt x="36446" y="10272"/>
                  </a:cubicBezTo>
                  <a:cubicBezTo>
                    <a:pt x="36578" y="10272"/>
                    <a:pt x="36713" y="10303"/>
                    <a:pt x="36843" y="10335"/>
                  </a:cubicBezTo>
                  <a:cubicBezTo>
                    <a:pt x="36989" y="10104"/>
                    <a:pt x="36775" y="9778"/>
                    <a:pt x="36507" y="9718"/>
                  </a:cubicBezTo>
                  <a:cubicBezTo>
                    <a:pt x="36459" y="9708"/>
                    <a:pt x="36410" y="9703"/>
                    <a:pt x="36362" y="9703"/>
                  </a:cubicBezTo>
                  <a:cubicBezTo>
                    <a:pt x="36142" y="9703"/>
                    <a:pt x="35924" y="9805"/>
                    <a:pt x="35729" y="9916"/>
                  </a:cubicBezTo>
                  <a:cubicBezTo>
                    <a:pt x="35491" y="10053"/>
                    <a:pt x="35253" y="10213"/>
                    <a:pt x="34979" y="10239"/>
                  </a:cubicBezTo>
                  <a:cubicBezTo>
                    <a:pt x="35247" y="9571"/>
                    <a:pt x="35476" y="8887"/>
                    <a:pt x="35665" y="8193"/>
                  </a:cubicBezTo>
                  <a:cubicBezTo>
                    <a:pt x="35792" y="8223"/>
                    <a:pt x="35935" y="8243"/>
                    <a:pt x="36074" y="8243"/>
                  </a:cubicBezTo>
                  <a:cubicBezTo>
                    <a:pt x="36345" y="8243"/>
                    <a:pt x="36597" y="8165"/>
                    <a:pt x="36670" y="7921"/>
                  </a:cubicBezTo>
                  <a:cubicBezTo>
                    <a:pt x="36712" y="7777"/>
                    <a:pt x="36670" y="7621"/>
                    <a:pt x="36687" y="7471"/>
                  </a:cubicBezTo>
                  <a:cubicBezTo>
                    <a:pt x="36719" y="7205"/>
                    <a:pt x="36946" y="6998"/>
                    <a:pt x="37199" y="6908"/>
                  </a:cubicBezTo>
                  <a:cubicBezTo>
                    <a:pt x="37380" y="6845"/>
                    <a:pt x="37573" y="6830"/>
                    <a:pt x="37766" y="6830"/>
                  </a:cubicBezTo>
                  <a:cubicBezTo>
                    <a:pt x="37842" y="6830"/>
                    <a:pt x="37918" y="6832"/>
                    <a:pt x="37994" y="6835"/>
                  </a:cubicBezTo>
                  <a:cubicBezTo>
                    <a:pt x="38101" y="6588"/>
                    <a:pt x="37812" y="6335"/>
                    <a:pt x="37542" y="6335"/>
                  </a:cubicBezTo>
                  <a:cubicBezTo>
                    <a:pt x="37526" y="6335"/>
                    <a:pt x="37510" y="6336"/>
                    <a:pt x="37494" y="6338"/>
                  </a:cubicBezTo>
                  <a:cubicBezTo>
                    <a:pt x="37212" y="6370"/>
                    <a:pt x="36980" y="6569"/>
                    <a:pt x="36730" y="6704"/>
                  </a:cubicBezTo>
                  <a:cubicBezTo>
                    <a:pt x="36597" y="6777"/>
                    <a:pt x="36435" y="6829"/>
                    <a:pt x="36284" y="6829"/>
                  </a:cubicBezTo>
                  <a:cubicBezTo>
                    <a:pt x="36152" y="6829"/>
                    <a:pt x="36029" y="6790"/>
                    <a:pt x="35939" y="6693"/>
                  </a:cubicBezTo>
                  <a:cubicBezTo>
                    <a:pt x="36018" y="6256"/>
                    <a:pt x="36577" y="6130"/>
                    <a:pt x="37021" y="6100"/>
                  </a:cubicBezTo>
                  <a:cubicBezTo>
                    <a:pt x="37499" y="6068"/>
                    <a:pt x="37976" y="6038"/>
                    <a:pt x="38454" y="6006"/>
                  </a:cubicBezTo>
                  <a:cubicBezTo>
                    <a:pt x="38585" y="5997"/>
                    <a:pt x="38724" y="5984"/>
                    <a:pt x="38827" y="5903"/>
                  </a:cubicBezTo>
                  <a:cubicBezTo>
                    <a:pt x="38928" y="5819"/>
                    <a:pt x="38962" y="5641"/>
                    <a:pt x="38857" y="5564"/>
                  </a:cubicBezTo>
                  <a:lnTo>
                    <a:pt x="38857" y="5564"/>
                  </a:lnTo>
                  <a:cubicBezTo>
                    <a:pt x="38659" y="5621"/>
                    <a:pt x="38454" y="5649"/>
                    <a:pt x="38248" y="5649"/>
                  </a:cubicBezTo>
                  <a:cubicBezTo>
                    <a:pt x="37851" y="5649"/>
                    <a:pt x="37454" y="5545"/>
                    <a:pt x="37113" y="5344"/>
                  </a:cubicBezTo>
                  <a:cubicBezTo>
                    <a:pt x="38051" y="5251"/>
                    <a:pt x="39003" y="5157"/>
                    <a:pt x="39885" y="4823"/>
                  </a:cubicBezTo>
                  <a:cubicBezTo>
                    <a:pt x="40098" y="4744"/>
                    <a:pt x="40303" y="4649"/>
                    <a:pt x="40511" y="4557"/>
                  </a:cubicBezTo>
                  <a:cubicBezTo>
                    <a:pt x="40787" y="4431"/>
                    <a:pt x="41062" y="4307"/>
                    <a:pt x="41338" y="4182"/>
                  </a:cubicBezTo>
                  <a:cubicBezTo>
                    <a:pt x="41552" y="4086"/>
                    <a:pt x="41807" y="3874"/>
                    <a:pt x="41689" y="3672"/>
                  </a:cubicBezTo>
                  <a:cubicBezTo>
                    <a:pt x="41653" y="3612"/>
                    <a:pt x="41593" y="3574"/>
                    <a:pt x="41533" y="3540"/>
                  </a:cubicBezTo>
                  <a:cubicBezTo>
                    <a:pt x="40979" y="3222"/>
                    <a:pt x="40340" y="3062"/>
                    <a:pt x="39702" y="3062"/>
                  </a:cubicBezTo>
                  <a:cubicBezTo>
                    <a:pt x="39168" y="3062"/>
                    <a:pt x="38635" y="3174"/>
                    <a:pt x="38152" y="3400"/>
                  </a:cubicBezTo>
                  <a:cubicBezTo>
                    <a:pt x="38347" y="3578"/>
                    <a:pt x="38161" y="3932"/>
                    <a:pt x="37906" y="3998"/>
                  </a:cubicBezTo>
                  <a:cubicBezTo>
                    <a:pt x="37849" y="4013"/>
                    <a:pt x="37793" y="4019"/>
                    <a:pt x="37735" y="4019"/>
                  </a:cubicBezTo>
                  <a:cubicBezTo>
                    <a:pt x="37535" y="4019"/>
                    <a:pt x="37331" y="3942"/>
                    <a:pt x="37132" y="3889"/>
                  </a:cubicBezTo>
                  <a:cubicBezTo>
                    <a:pt x="37033" y="3862"/>
                    <a:pt x="36924" y="3844"/>
                    <a:pt x="36818" y="3844"/>
                  </a:cubicBezTo>
                  <a:cubicBezTo>
                    <a:pt x="36654" y="3844"/>
                    <a:pt x="36497" y="3887"/>
                    <a:pt x="36391" y="4009"/>
                  </a:cubicBezTo>
                  <a:cubicBezTo>
                    <a:pt x="36361" y="3880"/>
                    <a:pt x="36329" y="3752"/>
                    <a:pt x="36299" y="3623"/>
                  </a:cubicBezTo>
                  <a:cubicBezTo>
                    <a:pt x="36263" y="3612"/>
                    <a:pt x="36227" y="3607"/>
                    <a:pt x="36192" y="3607"/>
                  </a:cubicBezTo>
                  <a:cubicBezTo>
                    <a:pt x="35964" y="3607"/>
                    <a:pt x="35758" y="3821"/>
                    <a:pt x="35596" y="4007"/>
                  </a:cubicBezTo>
                  <a:cubicBezTo>
                    <a:pt x="35196" y="4463"/>
                    <a:pt x="34716" y="4842"/>
                    <a:pt x="34238" y="5219"/>
                  </a:cubicBezTo>
                  <a:cubicBezTo>
                    <a:pt x="34092" y="5335"/>
                    <a:pt x="33905" y="5454"/>
                    <a:pt x="33731" y="5454"/>
                  </a:cubicBezTo>
                  <a:cubicBezTo>
                    <a:pt x="33667" y="5454"/>
                    <a:pt x="33605" y="5438"/>
                    <a:pt x="33548" y="5399"/>
                  </a:cubicBezTo>
                  <a:cubicBezTo>
                    <a:pt x="33925" y="4703"/>
                    <a:pt x="34426" y="4075"/>
                    <a:pt x="35024" y="3555"/>
                  </a:cubicBezTo>
                  <a:cubicBezTo>
                    <a:pt x="34998" y="3280"/>
                    <a:pt x="34915" y="2970"/>
                    <a:pt x="34664" y="2856"/>
                  </a:cubicBezTo>
                  <a:cubicBezTo>
                    <a:pt x="34601" y="2827"/>
                    <a:pt x="34536" y="2815"/>
                    <a:pt x="34470" y="2815"/>
                  </a:cubicBezTo>
                  <a:cubicBezTo>
                    <a:pt x="34264" y="2815"/>
                    <a:pt x="34051" y="2934"/>
                    <a:pt x="33869" y="3051"/>
                  </a:cubicBezTo>
                  <a:cubicBezTo>
                    <a:pt x="33308" y="3409"/>
                    <a:pt x="32749" y="3767"/>
                    <a:pt x="32187" y="4124"/>
                  </a:cubicBezTo>
                  <a:cubicBezTo>
                    <a:pt x="32028" y="4226"/>
                    <a:pt x="31859" y="4330"/>
                    <a:pt x="31670" y="4330"/>
                  </a:cubicBezTo>
                  <a:cubicBezTo>
                    <a:pt x="31669" y="4330"/>
                    <a:pt x="31667" y="4330"/>
                    <a:pt x="31665" y="4330"/>
                  </a:cubicBezTo>
                  <a:cubicBezTo>
                    <a:pt x="31474" y="4326"/>
                    <a:pt x="31275" y="4159"/>
                    <a:pt x="31313" y="3972"/>
                  </a:cubicBezTo>
                  <a:cubicBezTo>
                    <a:pt x="31343" y="3835"/>
                    <a:pt x="31480" y="3752"/>
                    <a:pt x="31605" y="3685"/>
                  </a:cubicBezTo>
                  <a:cubicBezTo>
                    <a:pt x="31933" y="3507"/>
                    <a:pt x="32260" y="3332"/>
                    <a:pt x="32588" y="3156"/>
                  </a:cubicBezTo>
                  <a:cubicBezTo>
                    <a:pt x="32564" y="3005"/>
                    <a:pt x="32375" y="2963"/>
                    <a:pt x="32216" y="2963"/>
                  </a:cubicBezTo>
                  <a:cubicBezTo>
                    <a:pt x="32204" y="2963"/>
                    <a:pt x="32193" y="2963"/>
                    <a:pt x="32181" y="2963"/>
                  </a:cubicBezTo>
                  <a:cubicBezTo>
                    <a:pt x="30643" y="3015"/>
                    <a:pt x="29111" y="3267"/>
                    <a:pt x="27635" y="3713"/>
                  </a:cubicBezTo>
                  <a:cubicBezTo>
                    <a:pt x="27450" y="3580"/>
                    <a:pt x="27628" y="3291"/>
                    <a:pt x="27819" y="3169"/>
                  </a:cubicBezTo>
                  <a:cubicBezTo>
                    <a:pt x="28223" y="2911"/>
                    <a:pt x="28702" y="2776"/>
                    <a:pt x="29181" y="2776"/>
                  </a:cubicBezTo>
                  <a:cubicBezTo>
                    <a:pt x="29363" y="2776"/>
                    <a:pt x="29544" y="2795"/>
                    <a:pt x="29721" y="2835"/>
                  </a:cubicBezTo>
                  <a:cubicBezTo>
                    <a:pt x="29636" y="2627"/>
                    <a:pt x="29951" y="2494"/>
                    <a:pt x="30176" y="2485"/>
                  </a:cubicBezTo>
                  <a:cubicBezTo>
                    <a:pt x="31043" y="2451"/>
                    <a:pt x="31909" y="2417"/>
                    <a:pt x="32777" y="2383"/>
                  </a:cubicBezTo>
                  <a:cubicBezTo>
                    <a:pt x="32946" y="2376"/>
                    <a:pt x="33113" y="2370"/>
                    <a:pt x="33280" y="2344"/>
                  </a:cubicBezTo>
                  <a:cubicBezTo>
                    <a:pt x="33422" y="2323"/>
                    <a:pt x="33563" y="2288"/>
                    <a:pt x="33702" y="2254"/>
                  </a:cubicBezTo>
                  <a:cubicBezTo>
                    <a:pt x="34266" y="2115"/>
                    <a:pt x="34829" y="1976"/>
                    <a:pt x="35390" y="1836"/>
                  </a:cubicBezTo>
                  <a:cubicBezTo>
                    <a:pt x="35515" y="1714"/>
                    <a:pt x="35303" y="1541"/>
                    <a:pt x="35133" y="1504"/>
                  </a:cubicBezTo>
                  <a:cubicBezTo>
                    <a:pt x="34650" y="1402"/>
                    <a:pt x="34157" y="1351"/>
                    <a:pt x="33663" y="1351"/>
                  </a:cubicBezTo>
                  <a:cubicBezTo>
                    <a:pt x="33503" y="1351"/>
                    <a:pt x="33342" y="1356"/>
                    <a:pt x="33182" y="1367"/>
                  </a:cubicBezTo>
                  <a:lnTo>
                    <a:pt x="33077" y="859"/>
                  </a:lnTo>
                  <a:cubicBezTo>
                    <a:pt x="33017" y="893"/>
                    <a:pt x="32956" y="907"/>
                    <a:pt x="32895" y="907"/>
                  </a:cubicBezTo>
                  <a:cubicBezTo>
                    <a:pt x="32652" y="907"/>
                    <a:pt x="32400" y="686"/>
                    <a:pt x="32157" y="568"/>
                  </a:cubicBezTo>
                  <a:cubicBezTo>
                    <a:pt x="31735" y="360"/>
                    <a:pt x="31230" y="478"/>
                    <a:pt x="30765" y="407"/>
                  </a:cubicBezTo>
                  <a:cubicBezTo>
                    <a:pt x="30503" y="369"/>
                    <a:pt x="30255" y="270"/>
                    <a:pt x="30000" y="197"/>
                  </a:cubicBezTo>
                  <a:cubicBezTo>
                    <a:pt x="29455" y="39"/>
                    <a:pt x="28886" y="0"/>
                    <a:pt x="283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296"/>
            <p:cNvSpPr/>
            <p:nvPr/>
          </p:nvSpPr>
          <p:spPr>
            <a:xfrm>
              <a:off x="2934071" y="1127519"/>
              <a:ext cx="1187349" cy="958665"/>
            </a:xfrm>
            <a:custGeom>
              <a:rect b="b" l="l" r="r" t="t"/>
              <a:pathLst>
                <a:path extrusionOk="0" h="33738" w="41786">
                  <a:moveTo>
                    <a:pt x="28346" y="54"/>
                  </a:moveTo>
                  <a:cubicBezTo>
                    <a:pt x="29036" y="54"/>
                    <a:pt x="29554" y="114"/>
                    <a:pt x="30024" y="251"/>
                  </a:cubicBezTo>
                  <a:cubicBezTo>
                    <a:pt x="30099" y="272"/>
                    <a:pt x="30174" y="296"/>
                    <a:pt x="30249" y="320"/>
                  </a:cubicBezTo>
                  <a:cubicBezTo>
                    <a:pt x="30424" y="375"/>
                    <a:pt x="30604" y="433"/>
                    <a:pt x="30791" y="461"/>
                  </a:cubicBezTo>
                  <a:cubicBezTo>
                    <a:pt x="30962" y="489"/>
                    <a:pt x="31142" y="489"/>
                    <a:pt x="31315" y="489"/>
                  </a:cubicBezTo>
                  <a:cubicBezTo>
                    <a:pt x="31622" y="491"/>
                    <a:pt x="31913" y="491"/>
                    <a:pt x="32177" y="620"/>
                  </a:cubicBezTo>
                  <a:cubicBezTo>
                    <a:pt x="32250" y="656"/>
                    <a:pt x="32327" y="703"/>
                    <a:pt x="32402" y="748"/>
                  </a:cubicBezTo>
                  <a:cubicBezTo>
                    <a:pt x="32573" y="853"/>
                    <a:pt x="32751" y="962"/>
                    <a:pt x="32924" y="962"/>
                  </a:cubicBezTo>
                  <a:cubicBezTo>
                    <a:pt x="32982" y="962"/>
                    <a:pt x="33036" y="952"/>
                    <a:pt x="33087" y="928"/>
                  </a:cubicBezTo>
                  <a:lnTo>
                    <a:pt x="33190" y="1423"/>
                  </a:lnTo>
                  <a:lnTo>
                    <a:pt x="33214" y="1423"/>
                  </a:lnTo>
                  <a:cubicBezTo>
                    <a:pt x="33375" y="1412"/>
                    <a:pt x="33538" y="1406"/>
                    <a:pt x="33701" y="1406"/>
                  </a:cubicBezTo>
                  <a:cubicBezTo>
                    <a:pt x="34189" y="1406"/>
                    <a:pt x="34680" y="1457"/>
                    <a:pt x="35157" y="1558"/>
                  </a:cubicBezTo>
                  <a:cubicBezTo>
                    <a:pt x="35277" y="1584"/>
                    <a:pt x="35403" y="1676"/>
                    <a:pt x="35427" y="1757"/>
                  </a:cubicBezTo>
                  <a:cubicBezTo>
                    <a:pt x="35438" y="1787"/>
                    <a:pt x="35431" y="1815"/>
                    <a:pt x="35408" y="1839"/>
                  </a:cubicBezTo>
                  <a:lnTo>
                    <a:pt x="33726" y="2256"/>
                  </a:lnTo>
                  <a:cubicBezTo>
                    <a:pt x="33589" y="2289"/>
                    <a:pt x="33447" y="2325"/>
                    <a:pt x="33306" y="2346"/>
                  </a:cubicBezTo>
                  <a:cubicBezTo>
                    <a:pt x="33141" y="2370"/>
                    <a:pt x="32969" y="2376"/>
                    <a:pt x="32807" y="2383"/>
                  </a:cubicBezTo>
                  <a:lnTo>
                    <a:pt x="30206" y="2486"/>
                  </a:lnTo>
                  <a:cubicBezTo>
                    <a:pt x="30036" y="2492"/>
                    <a:pt x="29824" y="2565"/>
                    <a:pt x="29743" y="2689"/>
                  </a:cubicBezTo>
                  <a:cubicBezTo>
                    <a:pt x="29715" y="2732"/>
                    <a:pt x="29706" y="2779"/>
                    <a:pt x="29715" y="2828"/>
                  </a:cubicBezTo>
                  <a:cubicBezTo>
                    <a:pt x="29550" y="2794"/>
                    <a:pt x="29381" y="2777"/>
                    <a:pt x="29212" y="2777"/>
                  </a:cubicBezTo>
                  <a:cubicBezTo>
                    <a:pt x="28725" y="2777"/>
                    <a:pt x="28237" y="2918"/>
                    <a:pt x="27836" y="3173"/>
                  </a:cubicBezTo>
                  <a:cubicBezTo>
                    <a:pt x="27705" y="3257"/>
                    <a:pt x="27566" y="3428"/>
                    <a:pt x="27562" y="3583"/>
                  </a:cubicBezTo>
                  <a:cubicBezTo>
                    <a:pt x="27560" y="3658"/>
                    <a:pt x="27590" y="3720"/>
                    <a:pt x="27650" y="3763"/>
                  </a:cubicBezTo>
                  <a:lnTo>
                    <a:pt x="27660" y="3771"/>
                  </a:lnTo>
                  <a:lnTo>
                    <a:pt x="27673" y="3767"/>
                  </a:lnTo>
                  <a:cubicBezTo>
                    <a:pt x="29147" y="3321"/>
                    <a:pt x="30675" y="3071"/>
                    <a:pt x="32213" y="3017"/>
                  </a:cubicBezTo>
                  <a:lnTo>
                    <a:pt x="32243" y="3017"/>
                  </a:lnTo>
                  <a:cubicBezTo>
                    <a:pt x="32337" y="3017"/>
                    <a:pt x="32550" y="3032"/>
                    <a:pt x="32588" y="3171"/>
                  </a:cubicBezTo>
                  <a:lnTo>
                    <a:pt x="31622" y="3690"/>
                  </a:lnTo>
                  <a:cubicBezTo>
                    <a:pt x="31491" y="3758"/>
                    <a:pt x="31350" y="3846"/>
                    <a:pt x="31318" y="3996"/>
                  </a:cubicBezTo>
                  <a:cubicBezTo>
                    <a:pt x="31300" y="4075"/>
                    <a:pt x="31322" y="4159"/>
                    <a:pt x="31380" y="4230"/>
                  </a:cubicBezTo>
                  <a:cubicBezTo>
                    <a:pt x="31453" y="4322"/>
                    <a:pt x="31577" y="4382"/>
                    <a:pt x="31693" y="4384"/>
                  </a:cubicBezTo>
                  <a:lnTo>
                    <a:pt x="31703" y="4384"/>
                  </a:lnTo>
                  <a:cubicBezTo>
                    <a:pt x="31905" y="4384"/>
                    <a:pt x="32087" y="4268"/>
                    <a:pt x="32232" y="4176"/>
                  </a:cubicBezTo>
                  <a:lnTo>
                    <a:pt x="33914" y="3103"/>
                  </a:lnTo>
                  <a:cubicBezTo>
                    <a:pt x="34094" y="2987"/>
                    <a:pt x="34304" y="2869"/>
                    <a:pt x="34501" y="2869"/>
                  </a:cubicBezTo>
                  <a:cubicBezTo>
                    <a:pt x="34566" y="2869"/>
                    <a:pt x="34628" y="2884"/>
                    <a:pt x="34683" y="2908"/>
                  </a:cubicBezTo>
                  <a:cubicBezTo>
                    <a:pt x="34876" y="2996"/>
                    <a:pt x="34992" y="3218"/>
                    <a:pt x="35026" y="3572"/>
                  </a:cubicBezTo>
                  <a:cubicBezTo>
                    <a:pt x="34429" y="4097"/>
                    <a:pt x="33934" y="4716"/>
                    <a:pt x="33554" y="5414"/>
                  </a:cubicBezTo>
                  <a:lnTo>
                    <a:pt x="33542" y="5436"/>
                  </a:lnTo>
                  <a:lnTo>
                    <a:pt x="33563" y="5449"/>
                  </a:lnTo>
                  <a:cubicBezTo>
                    <a:pt x="33621" y="5488"/>
                    <a:pt x="33687" y="5507"/>
                    <a:pt x="33760" y="5507"/>
                  </a:cubicBezTo>
                  <a:cubicBezTo>
                    <a:pt x="33907" y="5507"/>
                    <a:pt x="34083" y="5428"/>
                    <a:pt x="34285" y="5269"/>
                  </a:cubicBezTo>
                  <a:cubicBezTo>
                    <a:pt x="34756" y="4896"/>
                    <a:pt x="35243" y="4512"/>
                    <a:pt x="35648" y="4052"/>
                  </a:cubicBezTo>
                  <a:cubicBezTo>
                    <a:pt x="35813" y="3863"/>
                    <a:pt x="36008" y="3662"/>
                    <a:pt x="36220" y="3662"/>
                  </a:cubicBezTo>
                  <a:cubicBezTo>
                    <a:pt x="36250" y="3662"/>
                    <a:pt x="36277" y="3666"/>
                    <a:pt x="36305" y="3673"/>
                  </a:cubicBezTo>
                  <a:lnTo>
                    <a:pt x="36408" y="4095"/>
                  </a:lnTo>
                  <a:lnTo>
                    <a:pt x="36442" y="4054"/>
                  </a:lnTo>
                  <a:cubicBezTo>
                    <a:pt x="36530" y="3951"/>
                    <a:pt x="36667" y="3900"/>
                    <a:pt x="36847" y="3900"/>
                  </a:cubicBezTo>
                  <a:cubicBezTo>
                    <a:pt x="36942" y="3900"/>
                    <a:pt x="37047" y="3915"/>
                    <a:pt x="37156" y="3942"/>
                  </a:cubicBezTo>
                  <a:cubicBezTo>
                    <a:pt x="37201" y="3955"/>
                    <a:pt x="37246" y="3968"/>
                    <a:pt x="37291" y="3981"/>
                  </a:cubicBezTo>
                  <a:cubicBezTo>
                    <a:pt x="37447" y="4028"/>
                    <a:pt x="37606" y="4073"/>
                    <a:pt x="37767" y="4073"/>
                  </a:cubicBezTo>
                  <a:cubicBezTo>
                    <a:pt x="37829" y="4073"/>
                    <a:pt x="37887" y="4067"/>
                    <a:pt x="37942" y="4052"/>
                  </a:cubicBezTo>
                  <a:cubicBezTo>
                    <a:pt x="38099" y="4013"/>
                    <a:pt x="38240" y="3865"/>
                    <a:pt x="38279" y="3705"/>
                  </a:cubicBezTo>
                  <a:cubicBezTo>
                    <a:pt x="38304" y="3600"/>
                    <a:pt x="38285" y="3508"/>
                    <a:pt x="38227" y="3437"/>
                  </a:cubicBezTo>
                  <a:cubicBezTo>
                    <a:pt x="38688" y="3227"/>
                    <a:pt x="39208" y="3115"/>
                    <a:pt x="39733" y="3115"/>
                  </a:cubicBezTo>
                  <a:cubicBezTo>
                    <a:pt x="40380" y="3115"/>
                    <a:pt x="41008" y="3280"/>
                    <a:pt x="41550" y="3591"/>
                  </a:cubicBezTo>
                  <a:cubicBezTo>
                    <a:pt x="41606" y="3623"/>
                    <a:pt x="41664" y="3660"/>
                    <a:pt x="41696" y="3713"/>
                  </a:cubicBezTo>
                  <a:cubicBezTo>
                    <a:pt x="41724" y="3760"/>
                    <a:pt x="41730" y="3812"/>
                    <a:pt x="41713" y="3865"/>
                  </a:cubicBezTo>
                  <a:cubicBezTo>
                    <a:pt x="41668" y="4002"/>
                    <a:pt x="41494" y="4125"/>
                    <a:pt x="41357" y="4187"/>
                  </a:cubicBezTo>
                  <a:lnTo>
                    <a:pt x="40528" y="4560"/>
                  </a:lnTo>
                  <a:cubicBezTo>
                    <a:pt x="40325" y="4652"/>
                    <a:pt x="40117" y="4746"/>
                    <a:pt x="39905" y="4827"/>
                  </a:cubicBezTo>
                  <a:cubicBezTo>
                    <a:pt x="39020" y="5162"/>
                    <a:pt x="38064" y="5254"/>
                    <a:pt x="37141" y="5344"/>
                  </a:cubicBezTo>
                  <a:lnTo>
                    <a:pt x="37060" y="5352"/>
                  </a:lnTo>
                  <a:lnTo>
                    <a:pt x="37130" y="5395"/>
                  </a:lnTo>
                  <a:cubicBezTo>
                    <a:pt x="37473" y="5596"/>
                    <a:pt x="37869" y="5704"/>
                    <a:pt x="38276" y="5704"/>
                  </a:cubicBezTo>
                  <a:cubicBezTo>
                    <a:pt x="38482" y="5704"/>
                    <a:pt x="38686" y="5676"/>
                    <a:pt x="38881" y="5620"/>
                  </a:cubicBezTo>
                  <a:cubicBezTo>
                    <a:pt x="38915" y="5652"/>
                    <a:pt x="38923" y="5695"/>
                    <a:pt x="38923" y="5727"/>
                  </a:cubicBezTo>
                  <a:cubicBezTo>
                    <a:pt x="38926" y="5794"/>
                    <a:pt x="38891" y="5869"/>
                    <a:pt x="38840" y="5909"/>
                  </a:cubicBezTo>
                  <a:cubicBezTo>
                    <a:pt x="38748" y="5982"/>
                    <a:pt x="38624" y="5997"/>
                    <a:pt x="38482" y="6006"/>
                  </a:cubicBezTo>
                  <a:lnTo>
                    <a:pt x="37049" y="6102"/>
                  </a:lnTo>
                  <a:cubicBezTo>
                    <a:pt x="36590" y="6132"/>
                    <a:pt x="36025" y="6263"/>
                    <a:pt x="35943" y="6715"/>
                  </a:cubicBezTo>
                  <a:lnTo>
                    <a:pt x="35939" y="6730"/>
                  </a:lnTo>
                  <a:lnTo>
                    <a:pt x="35950" y="6738"/>
                  </a:lnTo>
                  <a:cubicBezTo>
                    <a:pt x="36038" y="6833"/>
                    <a:pt x="36164" y="6884"/>
                    <a:pt x="36314" y="6884"/>
                  </a:cubicBezTo>
                  <a:cubicBezTo>
                    <a:pt x="36460" y="6884"/>
                    <a:pt x="36622" y="6837"/>
                    <a:pt x="36772" y="6756"/>
                  </a:cubicBezTo>
                  <a:cubicBezTo>
                    <a:pt x="36841" y="6719"/>
                    <a:pt x="36910" y="6676"/>
                    <a:pt x="36976" y="6636"/>
                  </a:cubicBezTo>
                  <a:cubicBezTo>
                    <a:pt x="37147" y="6526"/>
                    <a:pt x="37327" y="6415"/>
                    <a:pt x="37527" y="6391"/>
                  </a:cubicBezTo>
                  <a:cubicBezTo>
                    <a:pt x="37540" y="6390"/>
                    <a:pt x="37553" y="6389"/>
                    <a:pt x="37567" y="6389"/>
                  </a:cubicBezTo>
                  <a:cubicBezTo>
                    <a:pt x="37722" y="6389"/>
                    <a:pt x="37889" y="6477"/>
                    <a:pt x="37970" y="6601"/>
                  </a:cubicBezTo>
                  <a:cubicBezTo>
                    <a:pt x="38006" y="6657"/>
                    <a:pt x="38041" y="6741"/>
                    <a:pt x="38006" y="6835"/>
                  </a:cubicBezTo>
                  <a:cubicBezTo>
                    <a:pt x="37936" y="6833"/>
                    <a:pt x="37865" y="6831"/>
                    <a:pt x="37794" y="6831"/>
                  </a:cubicBezTo>
                  <a:cubicBezTo>
                    <a:pt x="37632" y="6831"/>
                    <a:pt x="37419" y="6839"/>
                    <a:pt x="37220" y="6910"/>
                  </a:cubicBezTo>
                  <a:cubicBezTo>
                    <a:pt x="36929" y="7015"/>
                    <a:pt x="36721" y="7244"/>
                    <a:pt x="36691" y="7497"/>
                  </a:cubicBezTo>
                  <a:cubicBezTo>
                    <a:pt x="36682" y="7561"/>
                    <a:pt x="36687" y="7625"/>
                    <a:pt x="36689" y="7690"/>
                  </a:cubicBezTo>
                  <a:cubicBezTo>
                    <a:pt x="36693" y="7778"/>
                    <a:pt x="36697" y="7861"/>
                    <a:pt x="36674" y="7942"/>
                  </a:cubicBezTo>
                  <a:cubicBezTo>
                    <a:pt x="36599" y="8191"/>
                    <a:pt x="36322" y="8245"/>
                    <a:pt x="36104" y="8245"/>
                  </a:cubicBezTo>
                  <a:cubicBezTo>
                    <a:pt x="35980" y="8245"/>
                    <a:pt x="35840" y="8227"/>
                    <a:pt x="35701" y="8195"/>
                  </a:cubicBezTo>
                  <a:lnTo>
                    <a:pt x="35675" y="8189"/>
                  </a:lnTo>
                  <a:lnTo>
                    <a:pt x="35669" y="8215"/>
                  </a:lnTo>
                  <a:cubicBezTo>
                    <a:pt x="35480" y="8904"/>
                    <a:pt x="35251" y="9592"/>
                    <a:pt x="34986" y="10256"/>
                  </a:cubicBezTo>
                  <a:lnTo>
                    <a:pt x="34968" y="10297"/>
                  </a:lnTo>
                  <a:lnTo>
                    <a:pt x="35013" y="10293"/>
                  </a:lnTo>
                  <a:cubicBezTo>
                    <a:pt x="35256" y="10269"/>
                    <a:pt x="35472" y="10143"/>
                    <a:pt x="35680" y="10021"/>
                  </a:cubicBezTo>
                  <a:cubicBezTo>
                    <a:pt x="35712" y="10004"/>
                    <a:pt x="35742" y="9984"/>
                    <a:pt x="35772" y="9967"/>
                  </a:cubicBezTo>
                  <a:cubicBezTo>
                    <a:pt x="35941" y="9871"/>
                    <a:pt x="36166" y="9757"/>
                    <a:pt x="36391" y="9757"/>
                  </a:cubicBezTo>
                  <a:cubicBezTo>
                    <a:pt x="36440" y="9757"/>
                    <a:pt x="36485" y="9764"/>
                    <a:pt x="36530" y="9772"/>
                  </a:cubicBezTo>
                  <a:cubicBezTo>
                    <a:pt x="36672" y="9804"/>
                    <a:pt x="36807" y="9920"/>
                    <a:pt x="36865" y="10059"/>
                  </a:cubicBezTo>
                  <a:cubicBezTo>
                    <a:pt x="36905" y="10156"/>
                    <a:pt x="36903" y="10252"/>
                    <a:pt x="36860" y="10333"/>
                  </a:cubicBezTo>
                  <a:cubicBezTo>
                    <a:pt x="36747" y="10306"/>
                    <a:pt x="36610" y="10274"/>
                    <a:pt x="36477" y="10274"/>
                  </a:cubicBezTo>
                  <a:cubicBezTo>
                    <a:pt x="36408" y="10274"/>
                    <a:pt x="36346" y="10282"/>
                    <a:pt x="36288" y="10297"/>
                  </a:cubicBezTo>
                  <a:cubicBezTo>
                    <a:pt x="36091" y="10353"/>
                    <a:pt x="35911" y="10552"/>
                    <a:pt x="35960" y="10760"/>
                  </a:cubicBezTo>
                  <a:lnTo>
                    <a:pt x="35965" y="10781"/>
                  </a:lnTo>
                  <a:lnTo>
                    <a:pt x="36391" y="10773"/>
                  </a:lnTo>
                  <a:lnTo>
                    <a:pt x="36485" y="11165"/>
                  </a:lnTo>
                  <a:lnTo>
                    <a:pt x="37518" y="10824"/>
                  </a:lnTo>
                  <a:cubicBezTo>
                    <a:pt x="37602" y="10940"/>
                    <a:pt x="37694" y="11068"/>
                    <a:pt x="37717" y="11214"/>
                  </a:cubicBezTo>
                  <a:cubicBezTo>
                    <a:pt x="37739" y="11351"/>
                    <a:pt x="37677" y="11527"/>
                    <a:pt x="37539" y="11570"/>
                  </a:cubicBezTo>
                  <a:cubicBezTo>
                    <a:pt x="37516" y="11578"/>
                    <a:pt x="37490" y="11581"/>
                    <a:pt x="37462" y="11581"/>
                  </a:cubicBezTo>
                  <a:cubicBezTo>
                    <a:pt x="37408" y="11581"/>
                    <a:pt x="37348" y="11568"/>
                    <a:pt x="37282" y="11553"/>
                  </a:cubicBezTo>
                  <a:lnTo>
                    <a:pt x="36723" y="11409"/>
                  </a:lnTo>
                  <a:cubicBezTo>
                    <a:pt x="36577" y="11373"/>
                    <a:pt x="36395" y="11328"/>
                    <a:pt x="36222" y="11328"/>
                  </a:cubicBezTo>
                  <a:cubicBezTo>
                    <a:pt x="36143" y="11328"/>
                    <a:pt x="36072" y="11336"/>
                    <a:pt x="36003" y="11353"/>
                  </a:cubicBezTo>
                  <a:cubicBezTo>
                    <a:pt x="35789" y="11411"/>
                    <a:pt x="35590" y="11608"/>
                    <a:pt x="35592" y="11831"/>
                  </a:cubicBezTo>
                  <a:cubicBezTo>
                    <a:pt x="35459" y="11707"/>
                    <a:pt x="35331" y="11610"/>
                    <a:pt x="35170" y="11587"/>
                  </a:cubicBezTo>
                  <a:cubicBezTo>
                    <a:pt x="35155" y="11585"/>
                    <a:pt x="35140" y="11584"/>
                    <a:pt x="35125" y="11584"/>
                  </a:cubicBezTo>
                  <a:cubicBezTo>
                    <a:pt x="35015" y="11584"/>
                    <a:pt x="34901" y="11636"/>
                    <a:pt x="34836" y="11715"/>
                  </a:cubicBezTo>
                  <a:cubicBezTo>
                    <a:pt x="34784" y="11778"/>
                    <a:pt x="34763" y="11850"/>
                    <a:pt x="34776" y="11921"/>
                  </a:cubicBezTo>
                  <a:cubicBezTo>
                    <a:pt x="34803" y="12077"/>
                    <a:pt x="34958" y="12152"/>
                    <a:pt x="35095" y="12219"/>
                  </a:cubicBezTo>
                  <a:cubicBezTo>
                    <a:pt x="35127" y="12236"/>
                    <a:pt x="35159" y="12251"/>
                    <a:pt x="35187" y="12266"/>
                  </a:cubicBezTo>
                  <a:cubicBezTo>
                    <a:pt x="35288" y="12320"/>
                    <a:pt x="35380" y="12397"/>
                    <a:pt x="35468" y="12472"/>
                  </a:cubicBezTo>
                  <a:cubicBezTo>
                    <a:pt x="35622" y="12602"/>
                    <a:pt x="35783" y="12735"/>
                    <a:pt x="35986" y="12752"/>
                  </a:cubicBezTo>
                  <a:cubicBezTo>
                    <a:pt x="36002" y="12754"/>
                    <a:pt x="36019" y="12754"/>
                    <a:pt x="36035" y="12754"/>
                  </a:cubicBezTo>
                  <a:cubicBezTo>
                    <a:pt x="36125" y="12754"/>
                    <a:pt x="36219" y="12736"/>
                    <a:pt x="36310" y="12716"/>
                  </a:cubicBezTo>
                  <a:cubicBezTo>
                    <a:pt x="36395" y="12699"/>
                    <a:pt x="36479" y="12682"/>
                    <a:pt x="36556" y="12682"/>
                  </a:cubicBezTo>
                  <a:cubicBezTo>
                    <a:pt x="36637" y="12682"/>
                    <a:pt x="36702" y="12701"/>
                    <a:pt x="36755" y="12742"/>
                  </a:cubicBezTo>
                  <a:cubicBezTo>
                    <a:pt x="37006" y="12934"/>
                    <a:pt x="37132" y="13174"/>
                    <a:pt x="37158" y="13502"/>
                  </a:cubicBezTo>
                  <a:cubicBezTo>
                    <a:pt x="37162" y="13566"/>
                    <a:pt x="37162" y="13723"/>
                    <a:pt x="37060" y="13783"/>
                  </a:cubicBezTo>
                  <a:cubicBezTo>
                    <a:pt x="37034" y="13798"/>
                    <a:pt x="36997" y="13809"/>
                    <a:pt x="36965" y="13817"/>
                  </a:cubicBezTo>
                  <a:cubicBezTo>
                    <a:pt x="36901" y="13832"/>
                    <a:pt x="36837" y="13849"/>
                    <a:pt x="36805" y="13909"/>
                  </a:cubicBezTo>
                  <a:cubicBezTo>
                    <a:pt x="36781" y="13950"/>
                    <a:pt x="36783" y="13995"/>
                    <a:pt x="36783" y="14038"/>
                  </a:cubicBezTo>
                  <a:cubicBezTo>
                    <a:pt x="36783" y="14079"/>
                    <a:pt x="36783" y="14117"/>
                    <a:pt x="36762" y="14143"/>
                  </a:cubicBezTo>
                  <a:cubicBezTo>
                    <a:pt x="36748" y="14160"/>
                    <a:pt x="36731" y="14167"/>
                    <a:pt x="36711" y="14167"/>
                  </a:cubicBezTo>
                  <a:cubicBezTo>
                    <a:pt x="36660" y="14167"/>
                    <a:pt x="36592" y="14122"/>
                    <a:pt x="36530" y="14081"/>
                  </a:cubicBezTo>
                  <a:cubicBezTo>
                    <a:pt x="36515" y="14070"/>
                    <a:pt x="36502" y="14061"/>
                    <a:pt x="36487" y="14053"/>
                  </a:cubicBezTo>
                  <a:cubicBezTo>
                    <a:pt x="36410" y="14001"/>
                    <a:pt x="36318" y="13980"/>
                    <a:pt x="36192" y="13980"/>
                  </a:cubicBezTo>
                  <a:cubicBezTo>
                    <a:pt x="36134" y="13980"/>
                    <a:pt x="36076" y="13984"/>
                    <a:pt x="36018" y="13989"/>
                  </a:cubicBezTo>
                  <a:cubicBezTo>
                    <a:pt x="35960" y="13993"/>
                    <a:pt x="35903" y="13997"/>
                    <a:pt x="35847" y="13997"/>
                  </a:cubicBezTo>
                  <a:cubicBezTo>
                    <a:pt x="35761" y="13997"/>
                    <a:pt x="35695" y="13986"/>
                    <a:pt x="35637" y="13965"/>
                  </a:cubicBezTo>
                  <a:lnTo>
                    <a:pt x="35615" y="13956"/>
                  </a:lnTo>
                  <a:lnTo>
                    <a:pt x="35603" y="13976"/>
                  </a:lnTo>
                  <a:cubicBezTo>
                    <a:pt x="35534" y="14100"/>
                    <a:pt x="35523" y="14254"/>
                    <a:pt x="35573" y="14402"/>
                  </a:cubicBezTo>
                  <a:cubicBezTo>
                    <a:pt x="35622" y="14550"/>
                    <a:pt x="35727" y="14666"/>
                    <a:pt x="35858" y="14719"/>
                  </a:cubicBezTo>
                  <a:cubicBezTo>
                    <a:pt x="35875" y="14726"/>
                    <a:pt x="35892" y="14734"/>
                    <a:pt x="35911" y="14741"/>
                  </a:cubicBezTo>
                  <a:cubicBezTo>
                    <a:pt x="35980" y="14764"/>
                    <a:pt x="36046" y="14790"/>
                    <a:pt x="36072" y="14846"/>
                  </a:cubicBezTo>
                  <a:cubicBezTo>
                    <a:pt x="36085" y="14871"/>
                    <a:pt x="36087" y="14903"/>
                    <a:pt x="36089" y="14938"/>
                  </a:cubicBezTo>
                  <a:cubicBezTo>
                    <a:pt x="36093" y="14985"/>
                    <a:pt x="36095" y="15034"/>
                    <a:pt x="36130" y="15075"/>
                  </a:cubicBezTo>
                  <a:cubicBezTo>
                    <a:pt x="36175" y="15130"/>
                    <a:pt x="36250" y="15135"/>
                    <a:pt x="36316" y="15137"/>
                  </a:cubicBezTo>
                  <a:lnTo>
                    <a:pt x="37132" y="15154"/>
                  </a:lnTo>
                  <a:cubicBezTo>
                    <a:pt x="37177" y="15285"/>
                    <a:pt x="37083" y="15433"/>
                    <a:pt x="36963" y="15495"/>
                  </a:cubicBezTo>
                  <a:cubicBezTo>
                    <a:pt x="36886" y="15533"/>
                    <a:pt x="36796" y="15550"/>
                    <a:pt x="36680" y="15550"/>
                  </a:cubicBezTo>
                  <a:cubicBezTo>
                    <a:pt x="36620" y="15550"/>
                    <a:pt x="36560" y="15546"/>
                    <a:pt x="36513" y="15542"/>
                  </a:cubicBezTo>
                  <a:cubicBezTo>
                    <a:pt x="36074" y="15499"/>
                    <a:pt x="35639" y="15405"/>
                    <a:pt x="35221" y="15257"/>
                  </a:cubicBezTo>
                  <a:lnTo>
                    <a:pt x="35191" y="15246"/>
                  </a:lnTo>
                  <a:lnTo>
                    <a:pt x="35187" y="15278"/>
                  </a:lnTo>
                  <a:cubicBezTo>
                    <a:pt x="35159" y="15490"/>
                    <a:pt x="35266" y="15724"/>
                    <a:pt x="35468" y="15887"/>
                  </a:cubicBezTo>
                  <a:cubicBezTo>
                    <a:pt x="35643" y="16030"/>
                    <a:pt x="35864" y="16112"/>
                    <a:pt x="36061" y="16185"/>
                  </a:cubicBezTo>
                  <a:lnTo>
                    <a:pt x="36119" y="16587"/>
                  </a:lnTo>
                  <a:cubicBezTo>
                    <a:pt x="35613" y="16727"/>
                    <a:pt x="35091" y="16819"/>
                    <a:pt x="34568" y="16859"/>
                  </a:cubicBezTo>
                  <a:cubicBezTo>
                    <a:pt x="34536" y="16707"/>
                    <a:pt x="34379" y="16585"/>
                    <a:pt x="34210" y="16585"/>
                  </a:cubicBezTo>
                  <a:cubicBezTo>
                    <a:pt x="34171" y="16585"/>
                    <a:pt x="34137" y="16592"/>
                    <a:pt x="34103" y="16605"/>
                  </a:cubicBezTo>
                  <a:cubicBezTo>
                    <a:pt x="34105" y="16506"/>
                    <a:pt x="34081" y="16407"/>
                    <a:pt x="34032" y="16322"/>
                  </a:cubicBezTo>
                  <a:lnTo>
                    <a:pt x="34026" y="16311"/>
                  </a:lnTo>
                  <a:lnTo>
                    <a:pt x="34013" y="16309"/>
                  </a:lnTo>
                  <a:cubicBezTo>
                    <a:pt x="33959" y="16303"/>
                    <a:pt x="33905" y="16300"/>
                    <a:pt x="33850" y="16300"/>
                  </a:cubicBezTo>
                  <a:cubicBezTo>
                    <a:pt x="33725" y="16300"/>
                    <a:pt x="33600" y="16315"/>
                    <a:pt x="33479" y="16345"/>
                  </a:cubicBezTo>
                  <a:lnTo>
                    <a:pt x="33441" y="16356"/>
                  </a:lnTo>
                  <a:lnTo>
                    <a:pt x="33462" y="16386"/>
                  </a:lnTo>
                  <a:cubicBezTo>
                    <a:pt x="33559" y="16530"/>
                    <a:pt x="33484" y="16731"/>
                    <a:pt x="33355" y="16823"/>
                  </a:cubicBezTo>
                  <a:cubicBezTo>
                    <a:pt x="33273" y="16883"/>
                    <a:pt x="33162" y="16914"/>
                    <a:pt x="33040" y="16914"/>
                  </a:cubicBezTo>
                  <a:cubicBezTo>
                    <a:pt x="32982" y="16914"/>
                    <a:pt x="32923" y="16907"/>
                    <a:pt x="32862" y="16894"/>
                  </a:cubicBezTo>
                  <a:lnTo>
                    <a:pt x="32843" y="16889"/>
                  </a:lnTo>
                  <a:lnTo>
                    <a:pt x="32832" y="16907"/>
                  </a:lnTo>
                  <a:cubicBezTo>
                    <a:pt x="32738" y="17072"/>
                    <a:pt x="32710" y="17273"/>
                    <a:pt x="32751" y="17459"/>
                  </a:cubicBezTo>
                  <a:lnTo>
                    <a:pt x="32755" y="17466"/>
                  </a:lnTo>
                  <a:cubicBezTo>
                    <a:pt x="32828" y="17588"/>
                    <a:pt x="32974" y="17659"/>
                    <a:pt x="33156" y="17659"/>
                  </a:cubicBezTo>
                  <a:cubicBezTo>
                    <a:pt x="33201" y="17659"/>
                    <a:pt x="33248" y="17654"/>
                    <a:pt x="33293" y="17644"/>
                  </a:cubicBezTo>
                  <a:cubicBezTo>
                    <a:pt x="33402" y="17622"/>
                    <a:pt x="33505" y="17579"/>
                    <a:pt x="33606" y="17539"/>
                  </a:cubicBezTo>
                  <a:cubicBezTo>
                    <a:pt x="33681" y="17509"/>
                    <a:pt x="33756" y="17477"/>
                    <a:pt x="33833" y="17453"/>
                  </a:cubicBezTo>
                  <a:cubicBezTo>
                    <a:pt x="33953" y="17419"/>
                    <a:pt x="34081" y="17402"/>
                    <a:pt x="34227" y="17402"/>
                  </a:cubicBezTo>
                  <a:cubicBezTo>
                    <a:pt x="34452" y="17402"/>
                    <a:pt x="34679" y="17442"/>
                    <a:pt x="34883" y="17479"/>
                  </a:cubicBezTo>
                  <a:cubicBezTo>
                    <a:pt x="34956" y="17492"/>
                    <a:pt x="35031" y="17509"/>
                    <a:pt x="35069" y="17562"/>
                  </a:cubicBezTo>
                  <a:cubicBezTo>
                    <a:pt x="35114" y="17629"/>
                    <a:pt x="35088" y="17723"/>
                    <a:pt x="35065" y="17813"/>
                  </a:cubicBezTo>
                  <a:cubicBezTo>
                    <a:pt x="35039" y="17911"/>
                    <a:pt x="35011" y="18010"/>
                    <a:pt x="35065" y="18085"/>
                  </a:cubicBezTo>
                  <a:cubicBezTo>
                    <a:pt x="34898" y="18149"/>
                    <a:pt x="34733" y="18207"/>
                    <a:pt x="34572" y="18207"/>
                  </a:cubicBezTo>
                  <a:cubicBezTo>
                    <a:pt x="34506" y="18207"/>
                    <a:pt x="34446" y="18196"/>
                    <a:pt x="34388" y="18177"/>
                  </a:cubicBezTo>
                  <a:cubicBezTo>
                    <a:pt x="34291" y="18145"/>
                    <a:pt x="34208" y="18087"/>
                    <a:pt x="34120" y="18025"/>
                  </a:cubicBezTo>
                  <a:cubicBezTo>
                    <a:pt x="34036" y="17967"/>
                    <a:pt x="33949" y="17905"/>
                    <a:pt x="33850" y="17871"/>
                  </a:cubicBezTo>
                  <a:cubicBezTo>
                    <a:pt x="33814" y="17856"/>
                    <a:pt x="33773" y="17849"/>
                    <a:pt x="33730" y="17849"/>
                  </a:cubicBezTo>
                  <a:cubicBezTo>
                    <a:pt x="33608" y="17849"/>
                    <a:pt x="33484" y="17905"/>
                    <a:pt x="33424" y="17986"/>
                  </a:cubicBezTo>
                  <a:cubicBezTo>
                    <a:pt x="33383" y="18042"/>
                    <a:pt x="33372" y="18104"/>
                    <a:pt x="33394" y="18169"/>
                  </a:cubicBezTo>
                  <a:cubicBezTo>
                    <a:pt x="33413" y="18233"/>
                    <a:pt x="33464" y="18282"/>
                    <a:pt x="33503" y="18323"/>
                  </a:cubicBezTo>
                  <a:cubicBezTo>
                    <a:pt x="33734" y="18552"/>
                    <a:pt x="33983" y="18777"/>
                    <a:pt x="34291" y="18786"/>
                  </a:cubicBezTo>
                  <a:cubicBezTo>
                    <a:pt x="34345" y="18948"/>
                    <a:pt x="34519" y="19032"/>
                    <a:pt x="34671" y="19105"/>
                  </a:cubicBezTo>
                  <a:lnTo>
                    <a:pt x="34703" y="19120"/>
                  </a:lnTo>
                  <a:cubicBezTo>
                    <a:pt x="34780" y="19158"/>
                    <a:pt x="35031" y="19298"/>
                    <a:pt x="34990" y="19493"/>
                  </a:cubicBezTo>
                  <a:lnTo>
                    <a:pt x="34968" y="19602"/>
                  </a:lnTo>
                  <a:lnTo>
                    <a:pt x="35037" y="19516"/>
                  </a:lnTo>
                  <a:cubicBezTo>
                    <a:pt x="35058" y="19488"/>
                    <a:pt x="35091" y="19482"/>
                    <a:pt x="35112" y="19482"/>
                  </a:cubicBezTo>
                  <a:cubicBezTo>
                    <a:pt x="35166" y="19482"/>
                    <a:pt x="35226" y="19516"/>
                    <a:pt x="35251" y="19565"/>
                  </a:cubicBezTo>
                  <a:cubicBezTo>
                    <a:pt x="35294" y="19645"/>
                    <a:pt x="35283" y="19741"/>
                    <a:pt x="35268" y="19850"/>
                  </a:cubicBezTo>
                  <a:lnTo>
                    <a:pt x="35144" y="20650"/>
                  </a:lnTo>
                  <a:cubicBezTo>
                    <a:pt x="35129" y="20746"/>
                    <a:pt x="35110" y="20847"/>
                    <a:pt x="35035" y="20894"/>
                  </a:cubicBezTo>
                  <a:cubicBezTo>
                    <a:pt x="35010" y="20910"/>
                    <a:pt x="34983" y="20917"/>
                    <a:pt x="34954" y="20917"/>
                  </a:cubicBezTo>
                  <a:cubicBezTo>
                    <a:pt x="34882" y="20917"/>
                    <a:pt x="34800" y="20871"/>
                    <a:pt x="34713" y="20819"/>
                  </a:cubicBezTo>
                  <a:cubicBezTo>
                    <a:pt x="34626" y="20765"/>
                    <a:pt x="34534" y="20709"/>
                    <a:pt x="34435" y="20701"/>
                  </a:cubicBezTo>
                  <a:cubicBezTo>
                    <a:pt x="34424" y="20700"/>
                    <a:pt x="34412" y="20699"/>
                    <a:pt x="34400" y="20699"/>
                  </a:cubicBezTo>
                  <a:cubicBezTo>
                    <a:pt x="34369" y="20699"/>
                    <a:pt x="34338" y="20703"/>
                    <a:pt x="34309" y="20707"/>
                  </a:cubicBezTo>
                  <a:cubicBezTo>
                    <a:pt x="34279" y="20711"/>
                    <a:pt x="34251" y="20714"/>
                    <a:pt x="34225" y="20714"/>
                  </a:cubicBezTo>
                  <a:cubicBezTo>
                    <a:pt x="34193" y="20714"/>
                    <a:pt x="34163" y="20710"/>
                    <a:pt x="34139" y="20699"/>
                  </a:cubicBezTo>
                  <a:cubicBezTo>
                    <a:pt x="34071" y="20669"/>
                    <a:pt x="34041" y="20596"/>
                    <a:pt x="34006" y="20517"/>
                  </a:cubicBezTo>
                  <a:cubicBezTo>
                    <a:pt x="33981" y="20455"/>
                    <a:pt x="33953" y="20390"/>
                    <a:pt x="33906" y="20343"/>
                  </a:cubicBezTo>
                  <a:cubicBezTo>
                    <a:pt x="33854" y="20290"/>
                    <a:pt x="33788" y="20264"/>
                    <a:pt x="33722" y="20238"/>
                  </a:cubicBezTo>
                  <a:cubicBezTo>
                    <a:pt x="33694" y="20227"/>
                    <a:pt x="33664" y="20215"/>
                    <a:pt x="33636" y="20202"/>
                  </a:cubicBezTo>
                  <a:cubicBezTo>
                    <a:pt x="33518" y="20144"/>
                    <a:pt x="33434" y="20045"/>
                    <a:pt x="33342" y="19940"/>
                  </a:cubicBezTo>
                  <a:cubicBezTo>
                    <a:pt x="33304" y="19895"/>
                    <a:pt x="33263" y="19848"/>
                    <a:pt x="33220" y="19805"/>
                  </a:cubicBezTo>
                  <a:cubicBezTo>
                    <a:pt x="33102" y="19688"/>
                    <a:pt x="32954" y="19617"/>
                    <a:pt x="32826" y="19617"/>
                  </a:cubicBezTo>
                  <a:cubicBezTo>
                    <a:pt x="32766" y="19617"/>
                    <a:pt x="32710" y="19632"/>
                    <a:pt x="32661" y="19662"/>
                  </a:cubicBezTo>
                  <a:lnTo>
                    <a:pt x="32646" y="19673"/>
                  </a:lnTo>
                  <a:lnTo>
                    <a:pt x="32648" y="19688"/>
                  </a:lnTo>
                  <a:cubicBezTo>
                    <a:pt x="32667" y="19897"/>
                    <a:pt x="32689" y="20135"/>
                    <a:pt x="32614" y="20347"/>
                  </a:cubicBezTo>
                  <a:cubicBezTo>
                    <a:pt x="32552" y="20527"/>
                    <a:pt x="32382" y="20722"/>
                    <a:pt x="32160" y="20722"/>
                  </a:cubicBezTo>
                  <a:lnTo>
                    <a:pt x="32119" y="20722"/>
                  </a:lnTo>
                  <a:lnTo>
                    <a:pt x="32121" y="20750"/>
                  </a:lnTo>
                  <a:cubicBezTo>
                    <a:pt x="32121" y="20825"/>
                    <a:pt x="32091" y="20896"/>
                    <a:pt x="32057" y="20971"/>
                  </a:cubicBezTo>
                  <a:cubicBezTo>
                    <a:pt x="32031" y="21029"/>
                    <a:pt x="32003" y="21091"/>
                    <a:pt x="31993" y="21155"/>
                  </a:cubicBezTo>
                  <a:cubicBezTo>
                    <a:pt x="31982" y="21219"/>
                    <a:pt x="32005" y="21297"/>
                    <a:pt x="32055" y="21354"/>
                  </a:cubicBezTo>
                  <a:cubicBezTo>
                    <a:pt x="32095" y="21402"/>
                    <a:pt x="32146" y="21428"/>
                    <a:pt x="32193" y="21428"/>
                  </a:cubicBezTo>
                  <a:cubicBezTo>
                    <a:pt x="32226" y="21428"/>
                    <a:pt x="32257" y="21415"/>
                    <a:pt x="32282" y="21389"/>
                  </a:cubicBezTo>
                  <a:cubicBezTo>
                    <a:pt x="32310" y="21357"/>
                    <a:pt x="32320" y="21318"/>
                    <a:pt x="32329" y="21282"/>
                  </a:cubicBezTo>
                  <a:cubicBezTo>
                    <a:pt x="32335" y="21262"/>
                    <a:pt x="32340" y="21243"/>
                    <a:pt x="32348" y="21226"/>
                  </a:cubicBezTo>
                  <a:cubicBezTo>
                    <a:pt x="32385" y="21140"/>
                    <a:pt x="32485" y="21110"/>
                    <a:pt x="32565" y="21110"/>
                  </a:cubicBezTo>
                  <a:cubicBezTo>
                    <a:pt x="32586" y="21110"/>
                    <a:pt x="32605" y="21112"/>
                    <a:pt x="32625" y="21114"/>
                  </a:cubicBezTo>
                  <a:cubicBezTo>
                    <a:pt x="32702" y="21129"/>
                    <a:pt x="32772" y="21164"/>
                    <a:pt x="32850" y="21202"/>
                  </a:cubicBezTo>
                  <a:cubicBezTo>
                    <a:pt x="32882" y="21217"/>
                    <a:pt x="32914" y="21234"/>
                    <a:pt x="32948" y="21247"/>
                  </a:cubicBezTo>
                  <a:cubicBezTo>
                    <a:pt x="33122" y="21322"/>
                    <a:pt x="33314" y="21354"/>
                    <a:pt x="33572" y="21354"/>
                  </a:cubicBezTo>
                  <a:cubicBezTo>
                    <a:pt x="33689" y="21354"/>
                    <a:pt x="33814" y="21348"/>
                    <a:pt x="33931" y="21342"/>
                  </a:cubicBezTo>
                  <a:cubicBezTo>
                    <a:pt x="34049" y="21335"/>
                    <a:pt x="34174" y="21327"/>
                    <a:pt x="34294" y="21327"/>
                  </a:cubicBezTo>
                  <a:cubicBezTo>
                    <a:pt x="34381" y="21327"/>
                    <a:pt x="34463" y="21331"/>
                    <a:pt x="34536" y="21339"/>
                  </a:cubicBezTo>
                  <a:cubicBezTo>
                    <a:pt x="34617" y="21348"/>
                    <a:pt x="34718" y="21384"/>
                    <a:pt x="34763" y="21442"/>
                  </a:cubicBezTo>
                  <a:cubicBezTo>
                    <a:pt x="34782" y="21468"/>
                    <a:pt x="34788" y="21496"/>
                    <a:pt x="34784" y="21526"/>
                  </a:cubicBezTo>
                  <a:cubicBezTo>
                    <a:pt x="34773" y="21601"/>
                    <a:pt x="34692" y="21646"/>
                    <a:pt x="34531" y="21669"/>
                  </a:cubicBezTo>
                  <a:cubicBezTo>
                    <a:pt x="34071" y="21731"/>
                    <a:pt x="33625" y="21901"/>
                    <a:pt x="33239" y="22160"/>
                  </a:cubicBezTo>
                  <a:cubicBezTo>
                    <a:pt x="33027" y="22301"/>
                    <a:pt x="32916" y="22451"/>
                    <a:pt x="32905" y="22606"/>
                  </a:cubicBezTo>
                  <a:cubicBezTo>
                    <a:pt x="32868" y="22588"/>
                    <a:pt x="32825" y="22580"/>
                    <a:pt x="32779" y="22580"/>
                  </a:cubicBezTo>
                  <a:cubicBezTo>
                    <a:pt x="32674" y="22580"/>
                    <a:pt x="32555" y="22624"/>
                    <a:pt x="32449" y="22706"/>
                  </a:cubicBezTo>
                  <a:cubicBezTo>
                    <a:pt x="32412" y="22734"/>
                    <a:pt x="32378" y="22762"/>
                    <a:pt x="32342" y="22792"/>
                  </a:cubicBezTo>
                  <a:cubicBezTo>
                    <a:pt x="32245" y="22876"/>
                    <a:pt x="32155" y="22953"/>
                    <a:pt x="32040" y="22983"/>
                  </a:cubicBezTo>
                  <a:cubicBezTo>
                    <a:pt x="31982" y="23000"/>
                    <a:pt x="31922" y="23002"/>
                    <a:pt x="31858" y="23004"/>
                  </a:cubicBezTo>
                  <a:cubicBezTo>
                    <a:pt x="31804" y="23006"/>
                    <a:pt x="31746" y="23006"/>
                    <a:pt x="31693" y="23019"/>
                  </a:cubicBezTo>
                  <a:cubicBezTo>
                    <a:pt x="31605" y="23036"/>
                    <a:pt x="31523" y="23075"/>
                    <a:pt x="31446" y="23113"/>
                  </a:cubicBezTo>
                  <a:cubicBezTo>
                    <a:pt x="31399" y="23137"/>
                    <a:pt x="31350" y="23163"/>
                    <a:pt x="31300" y="23180"/>
                  </a:cubicBezTo>
                  <a:cubicBezTo>
                    <a:pt x="31198" y="23218"/>
                    <a:pt x="31084" y="23238"/>
                    <a:pt x="30947" y="23238"/>
                  </a:cubicBezTo>
                  <a:cubicBezTo>
                    <a:pt x="30831" y="23238"/>
                    <a:pt x="30711" y="23225"/>
                    <a:pt x="30596" y="23212"/>
                  </a:cubicBezTo>
                  <a:cubicBezTo>
                    <a:pt x="30477" y="23199"/>
                    <a:pt x="30356" y="23187"/>
                    <a:pt x="30235" y="23187"/>
                  </a:cubicBezTo>
                  <a:cubicBezTo>
                    <a:pt x="30212" y="23187"/>
                    <a:pt x="30188" y="23187"/>
                    <a:pt x="30165" y="23188"/>
                  </a:cubicBezTo>
                  <a:cubicBezTo>
                    <a:pt x="30099" y="23190"/>
                    <a:pt x="30013" y="23199"/>
                    <a:pt x="29942" y="23244"/>
                  </a:cubicBezTo>
                  <a:cubicBezTo>
                    <a:pt x="29835" y="23313"/>
                    <a:pt x="29796" y="23437"/>
                    <a:pt x="29760" y="23559"/>
                  </a:cubicBezTo>
                  <a:cubicBezTo>
                    <a:pt x="29732" y="23647"/>
                    <a:pt x="29706" y="23737"/>
                    <a:pt x="29649" y="23803"/>
                  </a:cubicBezTo>
                  <a:cubicBezTo>
                    <a:pt x="29522" y="23728"/>
                    <a:pt x="29374" y="23690"/>
                    <a:pt x="29218" y="23690"/>
                  </a:cubicBezTo>
                  <a:cubicBezTo>
                    <a:pt x="29019" y="23690"/>
                    <a:pt x="28830" y="23754"/>
                    <a:pt x="28682" y="23870"/>
                  </a:cubicBezTo>
                  <a:lnTo>
                    <a:pt x="28582" y="23628"/>
                  </a:lnTo>
                  <a:lnTo>
                    <a:pt x="28040" y="23546"/>
                  </a:lnTo>
                  <a:lnTo>
                    <a:pt x="27937" y="24167"/>
                  </a:lnTo>
                  <a:cubicBezTo>
                    <a:pt x="27791" y="24251"/>
                    <a:pt x="27665" y="24341"/>
                    <a:pt x="27540" y="24427"/>
                  </a:cubicBezTo>
                  <a:cubicBezTo>
                    <a:pt x="27416" y="24515"/>
                    <a:pt x="27285" y="24605"/>
                    <a:pt x="27138" y="24690"/>
                  </a:cubicBezTo>
                  <a:lnTo>
                    <a:pt x="27108" y="24705"/>
                  </a:lnTo>
                  <a:lnTo>
                    <a:pt x="27131" y="24731"/>
                  </a:lnTo>
                  <a:cubicBezTo>
                    <a:pt x="27305" y="24926"/>
                    <a:pt x="27172" y="25241"/>
                    <a:pt x="27005" y="25451"/>
                  </a:cubicBezTo>
                  <a:cubicBezTo>
                    <a:pt x="26765" y="25753"/>
                    <a:pt x="26458" y="26010"/>
                    <a:pt x="26120" y="26194"/>
                  </a:cubicBezTo>
                  <a:cubicBezTo>
                    <a:pt x="25747" y="26398"/>
                    <a:pt x="25336" y="26518"/>
                    <a:pt x="24935" y="26633"/>
                  </a:cubicBezTo>
                  <a:lnTo>
                    <a:pt x="24365" y="26801"/>
                  </a:lnTo>
                  <a:cubicBezTo>
                    <a:pt x="24445" y="26668"/>
                    <a:pt x="24451" y="26492"/>
                    <a:pt x="24376" y="26325"/>
                  </a:cubicBezTo>
                  <a:cubicBezTo>
                    <a:pt x="24288" y="26128"/>
                    <a:pt x="24112" y="25999"/>
                    <a:pt x="23928" y="25999"/>
                  </a:cubicBezTo>
                  <a:lnTo>
                    <a:pt x="23866" y="26001"/>
                  </a:lnTo>
                  <a:lnTo>
                    <a:pt x="23890" y="26040"/>
                  </a:lnTo>
                  <a:cubicBezTo>
                    <a:pt x="24048" y="26310"/>
                    <a:pt x="23894" y="26672"/>
                    <a:pt x="23658" y="26828"/>
                  </a:cubicBezTo>
                  <a:cubicBezTo>
                    <a:pt x="23519" y="26920"/>
                    <a:pt x="23341" y="26966"/>
                    <a:pt x="23149" y="26966"/>
                  </a:cubicBezTo>
                  <a:cubicBezTo>
                    <a:pt x="23025" y="26966"/>
                    <a:pt x="22896" y="26946"/>
                    <a:pt x="22767" y="26908"/>
                  </a:cubicBezTo>
                  <a:lnTo>
                    <a:pt x="22711" y="26891"/>
                  </a:lnTo>
                  <a:lnTo>
                    <a:pt x="22735" y="26944"/>
                  </a:lnTo>
                  <a:cubicBezTo>
                    <a:pt x="22840" y="27182"/>
                    <a:pt x="22808" y="27473"/>
                    <a:pt x="22658" y="27685"/>
                  </a:cubicBezTo>
                  <a:cubicBezTo>
                    <a:pt x="22581" y="27439"/>
                    <a:pt x="22317" y="27255"/>
                    <a:pt x="22036" y="27255"/>
                  </a:cubicBezTo>
                  <a:cubicBezTo>
                    <a:pt x="21938" y="27255"/>
                    <a:pt x="21846" y="27278"/>
                    <a:pt x="21764" y="27323"/>
                  </a:cubicBezTo>
                  <a:lnTo>
                    <a:pt x="21751" y="27330"/>
                  </a:lnTo>
                  <a:lnTo>
                    <a:pt x="21751" y="27345"/>
                  </a:lnTo>
                  <a:cubicBezTo>
                    <a:pt x="21745" y="27563"/>
                    <a:pt x="21970" y="27688"/>
                    <a:pt x="22152" y="27788"/>
                  </a:cubicBezTo>
                  <a:cubicBezTo>
                    <a:pt x="22253" y="27844"/>
                    <a:pt x="22383" y="27953"/>
                    <a:pt x="22418" y="28075"/>
                  </a:cubicBezTo>
                  <a:cubicBezTo>
                    <a:pt x="22431" y="28120"/>
                    <a:pt x="22428" y="28163"/>
                    <a:pt x="22411" y="28204"/>
                  </a:cubicBezTo>
                  <a:lnTo>
                    <a:pt x="22077" y="28107"/>
                  </a:lnTo>
                  <a:lnTo>
                    <a:pt x="22401" y="28527"/>
                  </a:lnTo>
                  <a:cubicBezTo>
                    <a:pt x="22371" y="28521"/>
                    <a:pt x="22336" y="28519"/>
                    <a:pt x="22304" y="28519"/>
                  </a:cubicBezTo>
                  <a:cubicBezTo>
                    <a:pt x="22129" y="28519"/>
                    <a:pt x="21985" y="28594"/>
                    <a:pt x="21919" y="28718"/>
                  </a:cubicBezTo>
                  <a:cubicBezTo>
                    <a:pt x="21876" y="28797"/>
                    <a:pt x="21884" y="28902"/>
                    <a:pt x="21938" y="28992"/>
                  </a:cubicBezTo>
                  <a:cubicBezTo>
                    <a:pt x="21989" y="29078"/>
                    <a:pt x="22072" y="29129"/>
                    <a:pt x="22151" y="29129"/>
                  </a:cubicBezTo>
                  <a:cubicBezTo>
                    <a:pt x="22158" y="29129"/>
                    <a:pt x="22166" y="29128"/>
                    <a:pt x="22173" y="29127"/>
                  </a:cubicBezTo>
                  <a:lnTo>
                    <a:pt x="22173" y="29127"/>
                  </a:lnTo>
                  <a:cubicBezTo>
                    <a:pt x="22092" y="29294"/>
                    <a:pt x="21919" y="29414"/>
                    <a:pt x="21730" y="29425"/>
                  </a:cubicBezTo>
                  <a:lnTo>
                    <a:pt x="21619" y="29432"/>
                  </a:lnTo>
                  <a:lnTo>
                    <a:pt x="21721" y="29476"/>
                  </a:lnTo>
                  <a:cubicBezTo>
                    <a:pt x="21790" y="29506"/>
                    <a:pt x="21839" y="29571"/>
                    <a:pt x="21861" y="29654"/>
                  </a:cubicBezTo>
                  <a:cubicBezTo>
                    <a:pt x="21891" y="29770"/>
                    <a:pt x="21863" y="29905"/>
                    <a:pt x="21790" y="29997"/>
                  </a:cubicBezTo>
                  <a:cubicBezTo>
                    <a:pt x="21666" y="30156"/>
                    <a:pt x="21466" y="30229"/>
                    <a:pt x="21239" y="30299"/>
                  </a:cubicBezTo>
                  <a:lnTo>
                    <a:pt x="20723" y="30460"/>
                  </a:lnTo>
                  <a:lnTo>
                    <a:pt x="20719" y="30471"/>
                  </a:lnTo>
                  <a:cubicBezTo>
                    <a:pt x="20657" y="30627"/>
                    <a:pt x="20697" y="30820"/>
                    <a:pt x="20841" y="31043"/>
                  </a:cubicBezTo>
                  <a:cubicBezTo>
                    <a:pt x="20858" y="31068"/>
                    <a:pt x="20875" y="31094"/>
                    <a:pt x="20892" y="31120"/>
                  </a:cubicBezTo>
                  <a:cubicBezTo>
                    <a:pt x="20982" y="31255"/>
                    <a:pt x="21074" y="31394"/>
                    <a:pt x="21087" y="31550"/>
                  </a:cubicBezTo>
                  <a:cubicBezTo>
                    <a:pt x="21096" y="31643"/>
                    <a:pt x="21059" y="31743"/>
                    <a:pt x="20995" y="31814"/>
                  </a:cubicBezTo>
                  <a:cubicBezTo>
                    <a:pt x="20948" y="31867"/>
                    <a:pt x="20889" y="31895"/>
                    <a:pt x="20831" y="31895"/>
                  </a:cubicBezTo>
                  <a:cubicBezTo>
                    <a:pt x="20816" y="31895"/>
                    <a:pt x="20800" y="31893"/>
                    <a:pt x="20785" y="31889"/>
                  </a:cubicBezTo>
                  <a:lnTo>
                    <a:pt x="20744" y="31878"/>
                  </a:lnTo>
                  <a:lnTo>
                    <a:pt x="20751" y="31919"/>
                  </a:lnTo>
                  <a:cubicBezTo>
                    <a:pt x="20798" y="32187"/>
                    <a:pt x="20852" y="32491"/>
                    <a:pt x="20787" y="32774"/>
                  </a:cubicBezTo>
                  <a:cubicBezTo>
                    <a:pt x="20727" y="33029"/>
                    <a:pt x="20539" y="33307"/>
                    <a:pt x="20247" y="33350"/>
                  </a:cubicBezTo>
                  <a:lnTo>
                    <a:pt x="20232" y="33354"/>
                  </a:lnTo>
                  <a:lnTo>
                    <a:pt x="20108" y="33678"/>
                  </a:lnTo>
                  <a:cubicBezTo>
                    <a:pt x="19937" y="33648"/>
                    <a:pt x="19791" y="33500"/>
                    <a:pt x="19767" y="33327"/>
                  </a:cubicBezTo>
                  <a:lnTo>
                    <a:pt x="19763" y="33301"/>
                  </a:lnTo>
                  <a:lnTo>
                    <a:pt x="19737" y="33305"/>
                  </a:lnTo>
                  <a:cubicBezTo>
                    <a:pt x="19648" y="33312"/>
                    <a:pt x="19577" y="33316"/>
                    <a:pt x="19513" y="33316"/>
                  </a:cubicBezTo>
                  <a:cubicBezTo>
                    <a:pt x="19262" y="33316"/>
                    <a:pt x="19099" y="33258"/>
                    <a:pt x="19000" y="33132"/>
                  </a:cubicBezTo>
                  <a:cubicBezTo>
                    <a:pt x="18970" y="33093"/>
                    <a:pt x="18949" y="33050"/>
                    <a:pt x="18925" y="33005"/>
                  </a:cubicBezTo>
                  <a:cubicBezTo>
                    <a:pt x="18898" y="32954"/>
                    <a:pt x="18870" y="32900"/>
                    <a:pt x="18829" y="32853"/>
                  </a:cubicBezTo>
                  <a:cubicBezTo>
                    <a:pt x="18709" y="32718"/>
                    <a:pt x="18538" y="32699"/>
                    <a:pt x="18368" y="32699"/>
                  </a:cubicBezTo>
                  <a:cubicBezTo>
                    <a:pt x="18326" y="32699"/>
                    <a:pt x="18281" y="32701"/>
                    <a:pt x="18236" y="32703"/>
                  </a:cubicBezTo>
                  <a:cubicBezTo>
                    <a:pt x="18191" y="32703"/>
                    <a:pt x="18146" y="32705"/>
                    <a:pt x="18101" y="32705"/>
                  </a:cubicBezTo>
                  <a:cubicBezTo>
                    <a:pt x="18006" y="32705"/>
                    <a:pt x="17936" y="32699"/>
                    <a:pt x="17874" y="32684"/>
                  </a:cubicBezTo>
                  <a:cubicBezTo>
                    <a:pt x="17706" y="32647"/>
                    <a:pt x="17563" y="32542"/>
                    <a:pt x="17424" y="32440"/>
                  </a:cubicBezTo>
                  <a:cubicBezTo>
                    <a:pt x="17374" y="32403"/>
                    <a:pt x="17323" y="32365"/>
                    <a:pt x="17271" y="32330"/>
                  </a:cubicBezTo>
                  <a:cubicBezTo>
                    <a:pt x="17181" y="32272"/>
                    <a:pt x="17004" y="32174"/>
                    <a:pt x="16813" y="32174"/>
                  </a:cubicBezTo>
                  <a:cubicBezTo>
                    <a:pt x="16755" y="32174"/>
                    <a:pt x="16699" y="32182"/>
                    <a:pt x="16648" y="32202"/>
                  </a:cubicBezTo>
                  <a:cubicBezTo>
                    <a:pt x="16732" y="31981"/>
                    <a:pt x="16622" y="31711"/>
                    <a:pt x="16459" y="31529"/>
                  </a:cubicBezTo>
                  <a:cubicBezTo>
                    <a:pt x="16391" y="31450"/>
                    <a:pt x="16314" y="31379"/>
                    <a:pt x="16239" y="31310"/>
                  </a:cubicBezTo>
                  <a:cubicBezTo>
                    <a:pt x="16123" y="31205"/>
                    <a:pt x="16005" y="31096"/>
                    <a:pt x="15922" y="30966"/>
                  </a:cubicBezTo>
                  <a:cubicBezTo>
                    <a:pt x="15697" y="30612"/>
                    <a:pt x="15757" y="30143"/>
                    <a:pt x="15821" y="29821"/>
                  </a:cubicBezTo>
                  <a:lnTo>
                    <a:pt x="15827" y="29794"/>
                  </a:lnTo>
                  <a:lnTo>
                    <a:pt x="15800" y="29789"/>
                  </a:lnTo>
                  <a:cubicBezTo>
                    <a:pt x="15635" y="29770"/>
                    <a:pt x="15450" y="29746"/>
                    <a:pt x="15307" y="29650"/>
                  </a:cubicBezTo>
                  <a:cubicBezTo>
                    <a:pt x="15176" y="29560"/>
                    <a:pt x="15080" y="29374"/>
                    <a:pt x="15153" y="29226"/>
                  </a:cubicBezTo>
                  <a:lnTo>
                    <a:pt x="15185" y="29162"/>
                  </a:lnTo>
                  <a:lnTo>
                    <a:pt x="15185" y="29162"/>
                  </a:lnTo>
                  <a:lnTo>
                    <a:pt x="15118" y="29189"/>
                  </a:lnTo>
                  <a:cubicBezTo>
                    <a:pt x="15097" y="29198"/>
                    <a:pt x="15073" y="29202"/>
                    <a:pt x="15052" y="29202"/>
                  </a:cubicBezTo>
                  <a:cubicBezTo>
                    <a:pt x="14934" y="29202"/>
                    <a:pt x="14825" y="29087"/>
                    <a:pt x="14773" y="28979"/>
                  </a:cubicBezTo>
                  <a:cubicBezTo>
                    <a:pt x="14754" y="28943"/>
                    <a:pt x="14737" y="28902"/>
                    <a:pt x="14722" y="28862"/>
                  </a:cubicBezTo>
                  <a:cubicBezTo>
                    <a:pt x="14675" y="28748"/>
                    <a:pt x="14628" y="28628"/>
                    <a:pt x="14525" y="28553"/>
                  </a:cubicBezTo>
                  <a:cubicBezTo>
                    <a:pt x="14488" y="28525"/>
                    <a:pt x="14448" y="28504"/>
                    <a:pt x="14407" y="28482"/>
                  </a:cubicBezTo>
                  <a:cubicBezTo>
                    <a:pt x="14334" y="28446"/>
                    <a:pt x="14263" y="28410"/>
                    <a:pt x="14238" y="28343"/>
                  </a:cubicBezTo>
                  <a:cubicBezTo>
                    <a:pt x="14199" y="28242"/>
                    <a:pt x="14276" y="28148"/>
                    <a:pt x="14358" y="28052"/>
                  </a:cubicBezTo>
                  <a:cubicBezTo>
                    <a:pt x="14394" y="28007"/>
                    <a:pt x="14433" y="27962"/>
                    <a:pt x="14461" y="27915"/>
                  </a:cubicBezTo>
                  <a:cubicBezTo>
                    <a:pt x="14617" y="27649"/>
                    <a:pt x="14446" y="27308"/>
                    <a:pt x="14197" y="27107"/>
                  </a:cubicBezTo>
                  <a:cubicBezTo>
                    <a:pt x="14111" y="27038"/>
                    <a:pt x="14019" y="26978"/>
                    <a:pt x="13929" y="26921"/>
                  </a:cubicBezTo>
                  <a:cubicBezTo>
                    <a:pt x="13766" y="26816"/>
                    <a:pt x="13612" y="26715"/>
                    <a:pt x="13499" y="26569"/>
                  </a:cubicBezTo>
                  <a:cubicBezTo>
                    <a:pt x="13394" y="26434"/>
                    <a:pt x="13353" y="26231"/>
                    <a:pt x="13400" y="26072"/>
                  </a:cubicBezTo>
                  <a:cubicBezTo>
                    <a:pt x="13421" y="25997"/>
                    <a:pt x="13471" y="25899"/>
                    <a:pt x="13589" y="25856"/>
                  </a:cubicBezTo>
                  <a:cubicBezTo>
                    <a:pt x="13640" y="25839"/>
                    <a:pt x="13700" y="25832"/>
                    <a:pt x="13756" y="25826"/>
                  </a:cubicBezTo>
                  <a:cubicBezTo>
                    <a:pt x="13854" y="25817"/>
                    <a:pt x="13955" y="25809"/>
                    <a:pt x="14028" y="25736"/>
                  </a:cubicBezTo>
                  <a:cubicBezTo>
                    <a:pt x="14086" y="25676"/>
                    <a:pt x="14105" y="25603"/>
                    <a:pt x="14083" y="25524"/>
                  </a:cubicBezTo>
                  <a:cubicBezTo>
                    <a:pt x="14041" y="25359"/>
                    <a:pt x="13826" y="25204"/>
                    <a:pt x="13653" y="25157"/>
                  </a:cubicBezTo>
                  <a:cubicBezTo>
                    <a:pt x="13417" y="25091"/>
                    <a:pt x="13239" y="24986"/>
                    <a:pt x="13179" y="24874"/>
                  </a:cubicBezTo>
                  <a:cubicBezTo>
                    <a:pt x="13154" y="24823"/>
                    <a:pt x="13149" y="24769"/>
                    <a:pt x="13169" y="24714"/>
                  </a:cubicBezTo>
                  <a:cubicBezTo>
                    <a:pt x="13190" y="24647"/>
                    <a:pt x="13246" y="24598"/>
                    <a:pt x="13301" y="24547"/>
                  </a:cubicBezTo>
                  <a:cubicBezTo>
                    <a:pt x="13325" y="24525"/>
                    <a:pt x="13349" y="24504"/>
                    <a:pt x="13370" y="24482"/>
                  </a:cubicBezTo>
                  <a:cubicBezTo>
                    <a:pt x="13494" y="24352"/>
                    <a:pt x="13552" y="24178"/>
                    <a:pt x="13606" y="24009"/>
                  </a:cubicBezTo>
                  <a:cubicBezTo>
                    <a:pt x="13640" y="23902"/>
                    <a:pt x="13676" y="23790"/>
                    <a:pt x="13730" y="23694"/>
                  </a:cubicBezTo>
                  <a:cubicBezTo>
                    <a:pt x="13876" y="23428"/>
                    <a:pt x="14191" y="23248"/>
                    <a:pt x="14512" y="23248"/>
                  </a:cubicBezTo>
                  <a:cubicBezTo>
                    <a:pt x="14619" y="23248"/>
                    <a:pt x="14722" y="23268"/>
                    <a:pt x="14816" y="23306"/>
                  </a:cubicBezTo>
                  <a:lnTo>
                    <a:pt x="15159" y="23456"/>
                  </a:lnTo>
                  <a:lnTo>
                    <a:pt x="15519" y="22111"/>
                  </a:lnTo>
                  <a:lnTo>
                    <a:pt x="15519" y="22109"/>
                  </a:lnTo>
                  <a:lnTo>
                    <a:pt x="15519" y="22104"/>
                  </a:lnTo>
                  <a:cubicBezTo>
                    <a:pt x="15487" y="21479"/>
                    <a:pt x="14739" y="21185"/>
                    <a:pt x="14420" y="21089"/>
                  </a:cubicBezTo>
                  <a:cubicBezTo>
                    <a:pt x="14362" y="21072"/>
                    <a:pt x="14304" y="21054"/>
                    <a:pt x="14246" y="21037"/>
                  </a:cubicBezTo>
                  <a:cubicBezTo>
                    <a:pt x="13809" y="20911"/>
                    <a:pt x="13359" y="20780"/>
                    <a:pt x="13106" y="20431"/>
                  </a:cubicBezTo>
                  <a:cubicBezTo>
                    <a:pt x="13165" y="20428"/>
                    <a:pt x="13224" y="20427"/>
                    <a:pt x="13283" y="20427"/>
                  </a:cubicBezTo>
                  <a:cubicBezTo>
                    <a:pt x="13956" y="20427"/>
                    <a:pt x="14620" y="20606"/>
                    <a:pt x="15200" y="20947"/>
                  </a:cubicBezTo>
                  <a:lnTo>
                    <a:pt x="15217" y="20958"/>
                  </a:lnTo>
                  <a:lnTo>
                    <a:pt x="15232" y="20943"/>
                  </a:lnTo>
                  <a:cubicBezTo>
                    <a:pt x="15292" y="20887"/>
                    <a:pt x="15318" y="20814"/>
                    <a:pt x="15307" y="20733"/>
                  </a:cubicBezTo>
                  <a:cubicBezTo>
                    <a:pt x="15283" y="20555"/>
                    <a:pt x="15084" y="20367"/>
                    <a:pt x="14900" y="20270"/>
                  </a:cubicBezTo>
                  <a:lnTo>
                    <a:pt x="13833" y="19718"/>
                  </a:lnTo>
                  <a:lnTo>
                    <a:pt x="13715" y="18848"/>
                  </a:lnTo>
                  <a:lnTo>
                    <a:pt x="13700" y="18843"/>
                  </a:lnTo>
                  <a:cubicBezTo>
                    <a:pt x="13608" y="18807"/>
                    <a:pt x="13509" y="18790"/>
                    <a:pt x="13406" y="18790"/>
                  </a:cubicBezTo>
                  <a:cubicBezTo>
                    <a:pt x="13171" y="18790"/>
                    <a:pt x="12944" y="18882"/>
                    <a:pt x="12785" y="19045"/>
                  </a:cubicBezTo>
                  <a:cubicBezTo>
                    <a:pt x="12770" y="19060"/>
                    <a:pt x="12755" y="19075"/>
                    <a:pt x="12740" y="19090"/>
                  </a:cubicBezTo>
                  <a:cubicBezTo>
                    <a:pt x="12654" y="19180"/>
                    <a:pt x="12567" y="19274"/>
                    <a:pt x="12468" y="19274"/>
                  </a:cubicBezTo>
                  <a:cubicBezTo>
                    <a:pt x="12453" y="19274"/>
                    <a:pt x="12438" y="19272"/>
                    <a:pt x="12425" y="19268"/>
                  </a:cubicBezTo>
                  <a:cubicBezTo>
                    <a:pt x="12333" y="19242"/>
                    <a:pt x="12284" y="19135"/>
                    <a:pt x="12256" y="19058"/>
                  </a:cubicBezTo>
                  <a:cubicBezTo>
                    <a:pt x="12160" y="18803"/>
                    <a:pt x="12110" y="18537"/>
                    <a:pt x="12108" y="18265"/>
                  </a:cubicBezTo>
                  <a:cubicBezTo>
                    <a:pt x="12108" y="18192"/>
                    <a:pt x="12112" y="18115"/>
                    <a:pt x="12151" y="18059"/>
                  </a:cubicBezTo>
                  <a:cubicBezTo>
                    <a:pt x="12207" y="17978"/>
                    <a:pt x="12320" y="17939"/>
                    <a:pt x="12432" y="17903"/>
                  </a:cubicBezTo>
                  <a:cubicBezTo>
                    <a:pt x="12577" y="17854"/>
                    <a:pt x="12729" y="17802"/>
                    <a:pt x="12706" y="17644"/>
                  </a:cubicBezTo>
                  <a:cubicBezTo>
                    <a:pt x="12687" y="17521"/>
                    <a:pt x="12567" y="17477"/>
                    <a:pt x="12449" y="17434"/>
                  </a:cubicBezTo>
                  <a:cubicBezTo>
                    <a:pt x="12342" y="17395"/>
                    <a:pt x="12241" y="17357"/>
                    <a:pt x="12224" y="17267"/>
                  </a:cubicBezTo>
                  <a:cubicBezTo>
                    <a:pt x="12215" y="17226"/>
                    <a:pt x="12228" y="17181"/>
                    <a:pt x="12243" y="17134"/>
                  </a:cubicBezTo>
                  <a:lnTo>
                    <a:pt x="12252" y="17106"/>
                  </a:lnTo>
                  <a:cubicBezTo>
                    <a:pt x="12305" y="16922"/>
                    <a:pt x="12277" y="16709"/>
                    <a:pt x="12172" y="16525"/>
                  </a:cubicBezTo>
                  <a:cubicBezTo>
                    <a:pt x="12074" y="16350"/>
                    <a:pt x="11915" y="16219"/>
                    <a:pt x="11737" y="16165"/>
                  </a:cubicBezTo>
                  <a:cubicBezTo>
                    <a:pt x="11772" y="15887"/>
                    <a:pt x="11735" y="15510"/>
                    <a:pt x="11538" y="15257"/>
                  </a:cubicBezTo>
                  <a:cubicBezTo>
                    <a:pt x="11420" y="15107"/>
                    <a:pt x="11270" y="14989"/>
                    <a:pt x="11125" y="14876"/>
                  </a:cubicBezTo>
                  <a:lnTo>
                    <a:pt x="10493" y="14378"/>
                  </a:lnTo>
                  <a:cubicBezTo>
                    <a:pt x="10353" y="14269"/>
                    <a:pt x="10233" y="14169"/>
                    <a:pt x="10195" y="14025"/>
                  </a:cubicBezTo>
                  <a:cubicBezTo>
                    <a:pt x="10184" y="13989"/>
                    <a:pt x="10180" y="13950"/>
                    <a:pt x="10176" y="13909"/>
                  </a:cubicBezTo>
                  <a:cubicBezTo>
                    <a:pt x="10171" y="13866"/>
                    <a:pt x="10167" y="13824"/>
                    <a:pt x="10154" y="13783"/>
                  </a:cubicBezTo>
                  <a:cubicBezTo>
                    <a:pt x="10086" y="13530"/>
                    <a:pt x="9824" y="13442"/>
                    <a:pt x="9574" y="13354"/>
                  </a:cubicBezTo>
                  <a:cubicBezTo>
                    <a:pt x="9349" y="13277"/>
                    <a:pt x="9115" y="13198"/>
                    <a:pt x="9019" y="13003"/>
                  </a:cubicBezTo>
                  <a:cubicBezTo>
                    <a:pt x="9008" y="12984"/>
                    <a:pt x="9001" y="12962"/>
                    <a:pt x="8993" y="12943"/>
                  </a:cubicBezTo>
                  <a:cubicBezTo>
                    <a:pt x="8967" y="12879"/>
                    <a:pt x="8939" y="12814"/>
                    <a:pt x="8879" y="12776"/>
                  </a:cubicBezTo>
                  <a:cubicBezTo>
                    <a:pt x="8828" y="12742"/>
                    <a:pt x="8764" y="12742"/>
                    <a:pt x="8708" y="12739"/>
                  </a:cubicBezTo>
                  <a:lnTo>
                    <a:pt x="8697" y="12739"/>
                  </a:lnTo>
                  <a:cubicBezTo>
                    <a:pt x="8312" y="12727"/>
                    <a:pt x="7935" y="12592"/>
                    <a:pt x="7570" y="12461"/>
                  </a:cubicBezTo>
                  <a:cubicBezTo>
                    <a:pt x="7185" y="12322"/>
                    <a:pt x="6788" y="12178"/>
                    <a:pt x="6375" y="12178"/>
                  </a:cubicBezTo>
                  <a:lnTo>
                    <a:pt x="6323" y="12178"/>
                  </a:lnTo>
                  <a:lnTo>
                    <a:pt x="6341" y="12217"/>
                  </a:lnTo>
                  <a:cubicBezTo>
                    <a:pt x="6366" y="12272"/>
                    <a:pt x="6364" y="12343"/>
                    <a:pt x="6334" y="12405"/>
                  </a:cubicBezTo>
                  <a:cubicBezTo>
                    <a:pt x="6304" y="12470"/>
                    <a:pt x="6248" y="12515"/>
                    <a:pt x="6188" y="12530"/>
                  </a:cubicBezTo>
                  <a:cubicBezTo>
                    <a:pt x="6171" y="12534"/>
                    <a:pt x="6154" y="12535"/>
                    <a:pt x="6136" y="12535"/>
                  </a:cubicBezTo>
                  <a:cubicBezTo>
                    <a:pt x="6051" y="12535"/>
                    <a:pt x="5958" y="12493"/>
                    <a:pt x="5871" y="12452"/>
                  </a:cubicBezTo>
                  <a:cubicBezTo>
                    <a:pt x="5852" y="12442"/>
                    <a:pt x="5831" y="12431"/>
                    <a:pt x="5809" y="12422"/>
                  </a:cubicBezTo>
                  <a:cubicBezTo>
                    <a:pt x="5738" y="12390"/>
                    <a:pt x="5661" y="12371"/>
                    <a:pt x="5595" y="12371"/>
                  </a:cubicBezTo>
                  <a:cubicBezTo>
                    <a:pt x="5505" y="12371"/>
                    <a:pt x="5434" y="12403"/>
                    <a:pt x="5391" y="12465"/>
                  </a:cubicBezTo>
                  <a:cubicBezTo>
                    <a:pt x="5357" y="12510"/>
                    <a:pt x="5349" y="12564"/>
                    <a:pt x="5338" y="12615"/>
                  </a:cubicBezTo>
                  <a:cubicBezTo>
                    <a:pt x="5329" y="12656"/>
                    <a:pt x="5323" y="12694"/>
                    <a:pt x="5306" y="12727"/>
                  </a:cubicBezTo>
                  <a:cubicBezTo>
                    <a:pt x="5271" y="12795"/>
                    <a:pt x="5194" y="12834"/>
                    <a:pt x="5102" y="12834"/>
                  </a:cubicBezTo>
                  <a:cubicBezTo>
                    <a:pt x="5034" y="12834"/>
                    <a:pt x="4963" y="12812"/>
                    <a:pt x="4911" y="12774"/>
                  </a:cubicBezTo>
                  <a:cubicBezTo>
                    <a:pt x="4781" y="12677"/>
                    <a:pt x="4717" y="12508"/>
                    <a:pt x="4663" y="12371"/>
                  </a:cubicBezTo>
                  <a:lnTo>
                    <a:pt x="4652" y="12354"/>
                  </a:lnTo>
                  <a:lnTo>
                    <a:pt x="4252" y="12354"/>
                  </a:lnTo>
                  <a:lnTo>
                    <a:pt x="4247" y="12375"/>
                  </a:lnTo>
                  <a:cubicBezTo>
                    <a:pt x="4217" y="12594"/>
                    <a:pt x="4207" y="12814"/>
                    <a:pt x="4219" y="13035"/>
                  </a:cubicBezTo>
                  <a:cubicBezTo>
                    <a:pt x="3943" y="13014"/>
                    <a:pt x="3680" y="12907"/>
                    <a:pt x="3427" y="12804"/>
                  </a:cubicBezTo>
                  <a:lnTo>
                    <a:pt x="2523" y="12437"/>
                  </a:lnTo>
                  <a:cubicBezTo>
                    <a:pt x="2428" y="12401"/>
                    <a:pt x="2139" y="12266"/>
                    <a:pt x="2173" y="12071"/>
                  </a:cubicBezTo>
                  <a:lnTo>
                    <a:pt x="2173" y="12071"/>
                  </a:lnTo>
                  <a:cubicBezTo>
                    <a:pt x="2232" y="12079"/>
                    <a:pt x="2291" y="12084"/>
                    <a:pt x="2350" y="12084"/>
                  </a:cubicBezTo>
                  <a:cubicBezTo>
                    <a:pt x="2441" y="12084"/>
                    <a:pt x="2532" y="12073"/>
                    <a:pt x="2621" y="12054"/>
                  </a:cubicBezTo>
                  <a:lnTo>
                    <a:pt x="2638" y="12052"/>
                  </a:lnTo>
                  <a:lnTo>
                    <a:pt x="2643" y="12035"/>
                  </a:lnTo>
                  <a:cubicBezTo>
                    <a:pt x="2673" y="11902"/>
                    <a:pt x="2679" y="11765"/>
                    <a:pt x="2666" y="11630"/>
                  </a:cubicBezTo>
                  <a:lnTo>
                    <a:pt x="2664" y="11608"/>
                  </a:lnTo>
                  <a:lnTo>
                    <a:pt x="2640" y="11606"/>
                  </a:lnTo>
                  <a:cubicBezTo>
                    <a:pt x="2407" y="11593"/>
                    <a:pt x="2173" y="11531"/>
                    <a:pt x="1948" y="11469"/>
                  </a:cubicBezTo>
                  <a:cubicBezTo>
                    <a:pt x="1730" y="11409"/>
                    <a:pt x="1507" y="11347"/>
                    <a:pt x="1278" y="11332"/>
                  </a:cubicBezTo>
                  <a:cubicBezTo>
                    <a:pt x="1338" y="11167"/>
                    <a:pt x="1546" y="11090"/>
                    <a:pt x="1723" y="11090"/>
                  </a:cubicBezTo>
                  <a:lnTo>
                    <a:pt x="1736" y="11090"/>
                  </a:lnTo>
                  <a:cubicBezTo>
                    <a:pt x="1828" y="11092"/>
                    <a:pt x="1921" y="11109"/>
                    <a:pt x="2011" y="11122"/>
                  </a:cubicBezTo>
                  <a:cubicBezTo>
                    <a:pt x="2107" y="11139"/>
                    <a:pt x="2208" y="11155"/>
                    <a:pt x="2310" y="11155"/>
                  </a:cubicBezTo>
                  <a:cubicBezTo>
                    <a:pt x="2326" y="11155"/>
                    <a:pt x="2342" y="11155"/>
                    <a:pt x="2358" y="11154"/>
                  </a:cubicBezTo>
                  <a:cubicBezTo>
                    <a:pt x="2535" y="11145"/>
                    <a:pt x="2707" y="11077"/>
                    <a:pt x="2874" y="11011"/>
                  </a:cubicBezTo>
                  <a:cubicBezTo>
                    <a:pt x="3052" y="10940"/>
                    <a:pt x="3219" y="10873"/>
                    <a:pt x="3395" y="10873"/>
                  </a:cubicBezTo>
                  <a:cubicBezTo>
                    <a:pt x="3429" y="10873"/>
                    <a:pt x="3463" y="10876"/>
                    <a:pt x="3497" y="10882"/>
                  </a:cubicBezTo>
                  <a:cubicBezTo>
                    <a:pt x="3622" y="10901"/>
                    <a:pt x="3733" y="10959"/>
                    <a:pt x="3851" y="11021"/>
                  </a:cubicBezTo>
                  <a:cubicBezTo>
                    <a:pt x="3915" y="11056"/>
                    <a:pt x="3984" y="11090"/>
                    <a:pt x="4054" y="11118"/>
                  </a:cubicBezTo>
                  <a:cubicBezTo>
                    <a:pt x="4136" y="11150"/>
                    <a:pt x="4230" y="11169"/>
                    <a:pt x="4314" y="11169"/>
                  </a:cubicBezTo>
                  <a:cubicBezTo>
                    <a:pt x="4459" y="11169"/>
                    <a:pt x="4577" y="11115"/>
                    <a:pt x="4646" y="11019"/>
                  </a:cubicBezTo>
                  <a:lnTo>
                    <a:pt x="4650" y="11013"/>
                  </a:lnTo>
                  <a:lnTo>
                    <a:pt x="4650" y="11004"/>
                  </a:lnTo>
                  <a:cubicBezTo>
                    <a:pt x="4650" y="10925"/>
                    <a:pt x="4614" y="10848"/>
                    <a:pt x="4554" y="10796"/>
                  </a:cubicBezTo>
                  <a:cubicBezTo>
                    <a:pt x="4616" y="10786"/>
                    <a:pt x="4674" y="10753"/>
                    <a:pt x="4693" y="10711"/>
                  </a:cubicBezTo>
                  <a:cubicBezTo>
                    <a:pt x="4699" y="10693"/>
                    <a:pt x="4706" y="10659"/>
                    <a:pt x="4674" y="10627"/>
                  </a:cubicBezTo>
                  <a:cubicBezTo>
                    <a:pt x="4485" y="10402"/>
                    <a:pt x="4196" y="10102"/>
                    <a:pt x="3872" y="10102"/>
                  </a:cubicBezTo>
                  <a:cubicBezTo>
                    <a:pt x="3821" y="10102"/>
                    <a:pt x="3770" y="10109"/>
                    <a:pt x="3720" y="10124"/>
                  </a:cubicBezTo>
                  <a:cubicBezTo>
                    <a:pt x="3620" y="10154"/>
                    <a:pt x="3532" y="10214"/>
                    <a:pt x="3448" y="10274"/>
                  </a:cubicBezTo>
                  <a:cubicBezTo>
                    <a:pt x="3399" y="10308"/>
                    <a:pt x="3350" y="10342"/>
                    <a:pt x="3298" y="10370"/>
                  </a:cubicBezTo>
                  <a:cubicBezTo>
                    <a:pt x="3172" y="10438"/>
                    <a:pt x="3024" y="10473"/>
                    <a:pt x="2863" y="10473"/>
                  </a:cubicBezTo>
                  <a:cubicBezTo>
                    <a:pt x="2555" y="10473"/>
                    <a:pt x="2227" y="10348"/>
                    <a:pt x="1974" y="10239"/>
                  </a:cubicBezTo>
                  <a:cubicBezTo>
                    <a:pt x="1921" y="10216"/>
                    <a:pt x="1865" y="10192"/>
                    <a:pt x="1811" y="10169"/>
                  </a:cubicBezTo>
                  <a:cubicBezTo>
                    <a:pt x="1278" y="9935"/>
                    <a:pt x="727" y="9695"/>
                    <a:pt x="144" y="9689"/>
                  </a:cubicBezTo>
                  <a:cubicBezTo>
                    <a:pt x="72" y="9429"/>
                    <a:pt x="299" y="9159"/>
                    <a:pt x="558" y="9054"/>
                  </a:cubicBezTo>
                  <a:cubicBezTo>
                    <a:pt x="706" y="8994"/>
                    <a:pt x="871" y="8967"/>
                    <a:pt x="1027" y="8941"/>
                  </a:cubicBezTo>
                  <a:cubicBezTo>
                    <a:pt x="1158" y="8919"/>
                    <a:pt x="1291" y="8896"/>
                    <a:pt x="1419" y="8855"/>
                  </a:cubicBezTo>
                  <a:cubicBezTo>
                    <a:pt x="1653" y="8780"/>
                    <a:pt x="1863" y="8647"/>
                    <a:pt x="2066" y="8517"/>
                  </a:cubicBezTo>
                  <a:cubicBezTo>
                    <a:pt x="2221" y="8418"/>
                    <a:pt x="2379" y="8315"/>
                    <a:pt x="2548" y="8242"/>
                  </a:cubicBezTo>
                  <a:cubicBezTo>
                    <a:pt x="2833" y="8116"/>
                    <a:pt x="3155" y="8058"/>
                    <a:pt x="3564" y="8058"/>
                  </a:cubicBezTo>
                  <a:cubicBezTo>
                    <a:pt x="3836" y="8058"/>
                    <a:pt x="4114" y="8084"/>
                    <a:pt x="4384" y="8110"/>
                  </a:cubicBezTo>
                  <a:cubicBezTo>
                    <a:pt x="4483" y="8118"/>
                    <a:pt x="4579" y="8127"/>
                    <a:pt x="4676" y="8133"/>
                  </a:cubicBezTo>
                  <a:cubicBezTo>
                    <a:pt x="4708" y="8137"/>
                    <a:pt x="4742" y="8140"/>
                    <a:pt x="4776" y="8140"/>
                  </a:cubicBezTo>
                  <a:cubicBezTo>
                    <a:pt x="4920" y="8140"/>
                    <a:pt x="5019" y="8103"/>
                    <a:pt x="5081" y="8028"/>
                  </a:cubicBezTo>
                  <a:cubicBezTo>
                    <a:pt x="5149" y="7942"/>
                    <a:pt x="5147" y="7833"/>
                    <a:pt x="5147" y="7726"/>
                  </a:cubicBezTo>
                  <a:cubicBezTo>
                    <a:pt x="5147" y="7679"/>
                    <a:pt x="5145" y="7628"/>
                    <a:pt x="5151" y="7583"/>
                  </a:cubicBezTo>
                  <a:cubicBezTo>
                    <a:pt x="5175" y="7426"/>
                    <a:pt x="5276" y="7302"/>
                    <a:pt x="5383" y="7169"/>
                  </a:cubicBezTo>
                  <a:cubicBezTo>
                    <a:pt x="5417" y="7126"/>
                    <a:pt x="5454" y="7081"/>
                    <a:pt x="5486" y="7036"/>
                  </a:cubicBezTo>
                  <a:cubicBezTo>
                    <a:pt x="5631" y="6835"/>
                    <a:pt x="5687" y="6552"/>
                    <a:pt x="5516" y="6402"/>
                  </a:cubicBezTo>
                  <a:cubicBezTo>
                    <a:pt x="5415" y="6314"/>
                    <a:pt x="5280" y="6306"/>
                    <a:pt x="5136" y="6304"/>
                  </a:cubicBezTo>
                  <a:lnTo>
                    <a:pt x="3909" y="6289"/>
                  </a:lnTo>
                  <a:lnTo>
                    <a:pt x="3806" y="6057"/>
                  </a:lnTo>
                  <a:cubicBezTo>
                    <a:pt x="4063" y="5959"/>
                    <a:pt x="4301" y="5819"/>
                    <a:pt x="4511" y="5639"/>
                  </a:cubicBezTo>
                  <a:cubicBezTo>
                    <a:pt x="4534" y="5620"/>
                    <a:pt x="4558" y="5599"/>
                    <a:pt x="4582" y="5577"/>
                  </a:cubicBezTo>
                  <a:cubicBezTo>
                    <a:pt x="4624" y="5539"/>
                    <a:pt x="4669" y="5498"/>
                    <a:pt x="4717" y="5464"/>
                  </a:cubicBezTo>
                  <a:cubicBezTo>
                    <a:pt x="4815" y="5389"/>
                    <a:pt x="4926" y="5327"/>
                    <a:pt x="5034" y="5269"/>
                  </a:cubicBezTo>
                  <a:lnTo>
                    <a:pt x="5856" y="4819"/>
                  </a:lnTo>
                  <a:cubicBezTo>
                    <a:pt x="6148" y="4658"/>
                    <a:pt x="6448" y="4493"/>
                    <a:pt x="6780" y="4429"/>
                  </a:cubicBezTo>
                  <a:cubicBezTo>
                    <a:pt x="6868" y="4412"/>
                    <a:pt x="6955" y="4403"/>
                    <a:pt x="7043" y="4403"/>
                  </a:cubicBezTo>
                  <a:cubicBezTo>
                    <a:pt x="7309" y="4403"/>
                    <a:pt x="7547" y="4485"/>
                    <a:pt x="7714" y="4632"/>
                  </a:cubicBezTo>
                  <a:cubicBezTo>
                    <a:pt x="7729" y="4645"/>
                    <a:pt x="7746" y="4662"/>
                    <a:pt x="7761" y="4677"/>
                  </a:cubicBezTo>
                  <a:cubicBezTo>
                    <a:pt x="7827" y="4739"/>
                    <a:pt x="7894" y="4804"/>
                    <a:pt x="7986" y="4823"/>
                  </a:cubicBezTo>
                  <a:cubicBezTo>
                    <a:pt x="8001" y="4826"/>
                    <a:pt x="8016" y="4827"/>
                    <a:pt x="8031" y="4827"/>
                  </a:cubicBezTo>
                  <a:cubicBezTo>
                    <a:pt x="8105" y="4827"/>
                    <a:pt x="8173" y="4795"/>
                    <a:pt x="8228" y="4731"/>
                  </a:cubicBezTo>
                  <a:cubicBezTo>
                    <a:pt x="8320" y="4624"/>
                    <a:pt x="8369" y="4435"/>
                    <a:pt x="8346" y="4272"/>
                  </a:cubicBezTo>
                  <a:cubicBezTo>
                    <a:pt x="8301" y="3960"/>
                    <a:pt x="8153" y="3670"/>
                    <a:pt x="7928" y="3452"/>
                  </a:cubicBezTo>
                  <a:cubicBezTo>
                    <a:pt x="8264" y="3295"/>
                    <a:pt x="8620" y="3154"/>
                    <a:pt x="8959" y="3154"/>
                  </a:cubicBezTo>
                  <a:cubicBezTo>
                    <a:pt x="9126" y="3154"/>
                    <a:pt x="9280" y="3190"/>
                    <a:pt x="9415" y="3263"/>
                  </a:cubicBezTo>
                  <a:cubicBezTo>
                    <a:pt x="9505" y="3313"/>
                    <a:pt x="9591" y="3379"/>
                    <a:pt x="9674" y="3445"/>
                  </a:cubicBezTo>
                  <a:cubicBezTo>
                    <a:pt x="9813" y="3555"/>
                    <a:pt x="9957" y="3668"/>
                    <a:pt x="10137" y="3700"/>
                  </a:cubicBezTo>
                  <a:lnTo>
                    <a:pt x="10167" y="3705"/>
                  </a:lnTo>
                  <a:lnTo>
                    <a:pt x="10169" y="3673"/>
                  </a:lnTo>
                  <a:cubicBezTo>
                    <a:pt x="10171" y="3392"/>
                    <a:pt x="10053" y="3111"/>
                    <a:pt x="9850" y="2916"/>
                  </a:cubicBezTo>
                  <a:lnTo>
                    <a:pt x="12267" y="2404"/>
                  </a:lnTo>
                  <a:cubicBezTo>
                    <a:pt x="12395" y="2378"/>
                    <a:pt x="12530" y="2351"/>
                    <a:pt x="12661" y="2351"/>
                  </a:cubicBezTo>
                  <a:cubicBezTo>
                    <a:pt x="12785" y="2351"/>
                    <a:pt x="12886" y="2374"/>
                    <a:pt x="12974" y="2423"/>
                  </a:cubicBezTo>
                  <a:cubicBezTo>
                    <a:pt x="13325" y="2621"/>
                    <a:pt x="13310" y="3165"/>
                    <a:pt x="13113" y="3602"/>
                  </a:cubicBezTo>
                  <a:lnTo>
                    <a:pt x="13109" y="3613"/>
                  </a:lnTo>
                  <a:cubicBezTo>
                    <a:pt x="13074" y="3685"/>
                    <a:pt x="13038" y="3765"/>
                    <a:pt x="13044" y="3848"/>
                  </a:cubicBezTo>
                  <a:cubicBezTo>
                    <a:pt x="13055" y="4020"/>
                    <a:pt x="13220" y="4097"/>
                    <a:pt x="13368" y="4097"/>
                  </a:cubicBezTo>
                  <a:cubicBezTo>
                    <a:pt x="13484" y="4097"/>
                    <a:pt x="13589" y="4054"/>
                    <a:pt x="13657" y="3981"/>
                  </a:cubicBezTo>
                  <a:cubicBezTo>
                    <a:pt x="13829" y="3799"/>
                    <a:pt x="13835" y="3529"/>
                    <a:pt x="13831" y="3268"/>
                  </a:cubicBezTo>
                  <a:lnTo>
                    <a:pt x="13816" y="2636"/>
                  </a:lnTo>
                  <a:cubicBezTo>
                    <a:pt x="13814" y="2569"/>
                    <a:pt x="13820" y="2348"/>
                    <a:pt x="13953" y="2331"/>
                  </a:cubicBezTo>
                  <a:cubicBezTo>
                    <a:pt x="13959" y="2330"/>
                    <a:pt x="13966" y="2330"/>
                    <a:pt x="13972" y="2330"/>
                  </a:cubicBezTo>
                  <a:cubicBezTo>
                    <a:pt x="14033" y="2330"/>
                    <a:pt x="14088" y="2374"/>
                    <a:pt x="14137" y="2417"/>
                  </a:cubicBezTo>
                  <a:cubicBezTo>
                    <a:pt x="14193" y="2462"/>
                    <a:pt x="14246" y="2509"/>
                    <a:pt x="14300" y="2556"/>
                  </a:cubicBezTo>
                  <a:cubicBezTo>
                    <a:pt x="14525" y="2753"/>
                    <a:pt x="14758" y="2955"/>
                    <a:pt x="15024" y="3101"/>
                  </a:cubicBezTo>
                  <a:cubicBezTo>
                    <a:pt x="15260" y="3229"/>
                    <a:pt x="15508" y="3296"/>
                    <a:pt x="15738" y="3296"/>
                  </a:cubicBezTo>
                  <a:cubicBezTo>
                    <a:pt x="15873" y="3296"/>
                    <a:pt x="16002" y="3272"/>
                    <a:pt x="16119" y="3225"/>
                  </a:cubicBezTo>
                  <a:lnTo>
                    <a:pt x="16130" y="3220"/>
                  </a:lnTo>
                  <a:lnTo>
                    <a:pt x="16134" y="3210"/>
                  </a:lnTo>
                  <a:cubicBezTo>
                    <a:pt x="16181" y="3096"/>
                    <a:pt x="16123" y="2972"/>
                    <a:pt x="15960" y="2828"/>
                  </a:cubicBezTo>
                  <a:lnTo>
                    <a:pt x="15204" y="2166"/>
                  </a:lnTo>
                  <a:cubicBezTo>
                    <a:pt x="15350" y="2036"/>
                    <a:pt x="15538" y="1969"/>
                    <a:pt x="15767" y="1969"/>
                  </a:cubicBezTo>
                  <a:cubicBezTo>
                    <a:pt x="16020" y="1969"/>
                    <a:pt x="16320" y="2057"/>
                    <a:pt x="16588" y="2209"/>
                  </a:cubicBezTo>
                  <a:cubicBezTo>
                    <a:pt x="16712" y="2280"/>
                    <a:pt x="16834" y="2359"/>
                    <a:pt x="16954" y="2438"/>
                  </a:cubicBezTo>
                  <a:cubicBezTo>
                    <a:pt x="17267" y="2642"/>
                    <a:pt x="17589" y="2854"/>
                    <a:pt x="17964" y="2910"/>
                  </a:cubicBezTo>
                  <a:cubicBezTo>
                    <a:pt x="18002" y="2914"/>
                    <a:pt x="18041" y="2918"/>
                    <a:pt x="18079" y="2923"/>
                  </a:cubicBezTo>
                  <a:cubicBezTo>
                    <a:pt x="18182" y="2933"/>
                    <a:pt x="18278" y="2944"/>
                    <a:pt x="18366" y="2983"/>
                  </a:cubicBezTo>
                  <a:cubicBezTo>
                    <a:pt x="18458" y="3023"/>
                    <a:pt x="18536" y="3094"/>
                    <a:pt x="18611" y="3160"/>
                  </a:cubicBezTo>
                  <a:lnTo>
                    <a:pt x="18653" y="3199"/>
                  </a:lnTo>
                  <a:cubicBezTo>
                    <a:pt x="18973" y="3480"/>
                    <a:pt x="19360" y="3685"/>
                    <a:pt x="19774" y="3793"/>
                  </a:cubicBezTo>
                  <a:lnTo>
                    <a:pt x="19789" y="3797"/>
                  </a:lnTo>
                  <a:lnTo>
                    <a:pt x="19800" y="3788"/>
                  </a:lnTo>
                  <a:cubicBezTo>
                    <a:pt x="19862" y="3730"/>
                    <a:pt x="19892" y="3653"/>
                    <a:pt x="19885" y="3568"/>
                  </a:cubicBezTo>
                  <a:cubicBezTo>
                    <a:pt x="19868" y="3385"/>
                    <a:pt x="19686" y="3180"/>
                    <a:pt x="19513" y="3073"/>
                  </a:cubicBezTo>
                  <a:cubicBezTo>
                    <a:pt x="19088" y="2809"/>
                    <a:pt x="18636" y="2586"/>
                    <a:pt x="18167" y="2413"/>
                  </a:cubicBezTo>
                  <a:cubicBezTo>
                    <a:pt x="18060" y="2372"/>
                    <a:pt x="17966" y="2331"/>
                    <a:pt x="17927" y="2248"/>
                  </a:cubicBezTo>
                  <a:cubicBezTo>
                    <a:pt x="17897" y="2179"/>
                    <a:pt x="17919" y="2117"/>
                    <a:pt x="17944" y="2079"/>
                  </a:cubicBezTo>
                  <a:cubicBezTo>
                    <a:pt x="18002" y="1984"/>
                    <a:pt x="18131" y="1916"/>
                    <a:pt x="18248" y="1914"/>
                  </a:cubicBezTo>
                  <a:lnTo>
                    <a:pt x="18259" y="1914"/>
                  </a:lnTo>
                  <a:cubicBezTo>
                    <a:pt x="18345" y="1914"/>
                    <a:pt x="18431" y="1931"/>
                    <a:pt x="18514" y="1946"/>
                  </a:cubicBezTo>
                  <a:cubicBezTo>
                    <a:pt x="18598" y="1963"/>
                    <a:pt x="18686" y="1980"/>
                    <a:pt x="18773" y="1980"/>
                  </a:cubicBezTo>
                  <a:cubicBezTo>
                    <a:pt x="18801" y="1980"/>
                    <a:pt x="18825" y="1980"/>
                    <a:pt x="18848" y="1976"/>
                  </a:cubicBezTo>
                  <a:cubicBezTo>
                    <a:pt x="18932" y="1965"/>
                    <a:pt x="18992" y="1937"/>
                    <a:pt x="19033" y="1892"/>
                  </a:cubicBezTo>
                  <a:cubicBezTo>
                    <a:pt x="19078" y="1839"/>
                    <a:pt x="19088" y="1774"/>
                    <a:pt x="19067" y="1710"/>
                  </a:cubicBezTo>
                  <a:cubicBezTo>
                    <a:pt x="19020" y="1573"/>
                    <a:pt x="18829" y="1459"/>
                    <a:pt x="18673" y="1427"/>
                  </a:cubicBezTo>
                  <a:cubicBezTo>
                    <a:pt x="18523" y="1397"/>
                    <a:pt x="18336" y="1314"/>
                    <a:pt x="18281" y="1202"/>
                  </a:cubicBezTo>
                  <a:cubicBezTo>
                    <a:pt x="18261" y="1166"/>
                    <a:pt x="18259" y="1127"/>
                    <a:pt x="18274" y="1087"/>
                  </a:cubicBezTo>
                  <a:lnTo>
                    <a:pt x="20044" y="1001"/>
                  </a:lnTo>
                  <a:lnTo>
                    <a:pt x="20050" y="997"/>
                  </a:lnTo>
                  <a:cubicBezTo>
                    <a:pt x="20207" y="868"/>
                    <a:pt x="20400" y="810"/>
                    <a:pt x="20661" y="810"/>
                  </a:cubicBezTo>
                  <a:cubicBezTo>
                    <a:pt x="20811" y="810"/>
                    <a:pt x="20965" y="827"/>
                    <a:pt x="21130" y="847"/>
                  </a:cubicBezTo>
                  <a:cubicBezTo>
                    <a:pt x="21293" y="866"/>
                    <a:pt x="21460" y="885"/>
                    <a:pt x="21625" y="885"/>
                  </a:cubicBezTo>
                  <a:cubicBezTo>
                    <a:pt x="21724" y="885"/>
                    <a:pt x="21814" y="879"/>
                    <a:pt x="21897" y="864"/>
                  </a:cubicBezTo>
                  <a:cubicBezTo>
                    <a:pt x="22028" y="840"/>
                    <a:pt x="22156" y="797"/>
                    <a:pt x="22283" y="757"/>
                  </a:cubicBezTo>
                  <a:cubicBezTo>
                    <a:pt x="22463" y="697"/>
                    <a:pt x="22649" y="635"/>
                    <a:pt x="22838" y="635"/>
                  </a:cubicBezTo>
                  <a:lnTo>
                    <a:pt x="22846" y="635"/>
                  </a:lnTo>
                  <a:cubicBezTo>
                    <a:pt x="23035" y="637"/>
                    <a:pt x="23243" y="752"/>
                    <a:pt x="23339" y="911"/>
                  </a:cubicBezTo>
                  <a:cubicBezTo>
                    <a:pt x="23384" y="982"/>
                    <a:pt x="23425" y="1095"/>
                    <a:pt x="23365" y="1217"/>
                  </a:cubicBezTo>
                  <a:lnTo>
                    <a:pt x="23350" y="1249"/>
                  </a:lnTo>
                  <a:lnTo>
                    <a:pt x="23830" y="1335"/>
                  </a:lnTo>
                  <a:lnTo>
                    <a:pt x="23838" y="1329"/>
                  </a:lnTo>
                  <a:cubicBezTo>
                    <a:pt x="24035" y="1202"/>
                    <a:pt x="24121" y="926"/>
                    <a:pt x="24031" y="712"/>
                  </a:cubicBezTo>
                  <a:cubicBezTo>
                    <a:pt x="24022" y="695"/>
                    <a:pt x="24014" y="677"/>
                    <a:pt x="24005" y="658"/>
                  </a:cubicBezTo>
                  <a:cubicBezTo>
                    <a:pt x="23982" y="609"/>
                    <a:pt x="23958" y="562"/>
                    <a:pt x="23962" y="512"/>
                  </a:cubicBezTo>
                  <a:cubicBezTo>
                    <a:pt x="23973" y="380"/>
                    <a:pt x="24162" y="337"/>
                    <a:pt x="24271" y="324"/>
                  </a:cubicBezTo>
                  <a:cubicBezTo>
                    <a:pt x="25426" y="189"/>
                    <a:pt x="26598" y="101"/>
                    <a:pt x="27759" y="65"/>
                  </a:cubicBezTo>
                  <a:cubicBezTo>
                    <a:pt x="27997" y="58"/>
                    <a:pt x="28177" y="54"/>
                    <a:pt x="28346" y="54"/>
                  </a:cubicBezTo>
                  <a:close/>
                  <a:moveTo>
                    <a:pt x="28346" y="0"/>
                  </a:moveTo>
                  <a:cubicBezTo>
                    <a:pt x="28177" y="0"/>
                    <a:pt x="27995" y="5"/>
                    <a:pt x="27759" y="11"/>
                  </a:cubicBezTo>
                  <a:cubicBezTo>
                    <a:pt x="26596" y="47"/>
                    <a:pt x="25419" y="135"/>
                    <a:pt x="24265" y="272"/>
                  </a:cubicBezTo>
                  <a:cubicBezTo>
                    <a:pt x="24046" y="298"/>
                    <a:pt x="23920" y="382"/>
                    <a:pt x="23909" y="508"/>
                  </a:cubicBezTo>
                  <a:cubicBezTo>
                    <a:pt x="23905" y="570"/>
                    <a:pt x="23932" y="628"/>
                    <a:pt x="23958" y="682"/>
                  </a:cubicBezTo>
                  <a:cubicBezTo>
                    <a:pt x="23967" y="699"/>
                    <a:pt x="23973" y="716"/>
                    <a:pt x="23982" y="733"/>
                  </a:cubicBezTo>
                  <a:cubicBezTo>
                    <a:pt x="24061" y="919"/>
                    <a:pt x="23988" y="1164"/>
                    <a:pt x="23819" y="1277"/>
                  </a:cubicBezTo>
                  <a:lnTo>
                    <a:pt x="23427" y="1209"/>
                  </a:lnTo>
                  <a:cubicBezTo>
                    <a:pt x="23465" y="1104"/>
                    <a:pt x="23453" y="990"/>
                    <a:pt x="23386" y="881"/>
                  </a:cubicBezTo>
                  <a:cubicBezTo>
                    <a:pt x="23277" y="707"/>
                    <a:pt x="23056" y="583"/>
                    <a:pt x="22846" y="581"/>
                  </a:cubicBezTo>
                  <a:lnTo>
                    <a:pt x="22838" y="581"/>
                  </a:lnTo>
                  <a:cubicBezTo>
                    <a:pt x="22641" y="581"/>
                    <a:pt x="22450" y="643"/>
                    <a:pt x="22266" y="705"/>
                  </a:cubicBezTo>
                  <a:cubicBezTo>
                    <a:pt x="22141" y="746"/>
                    <a:pt x="22015" y="789"/>
                    <a:pt x="21889" y="810"/>
                  </a:cubicBezTo>
                  <a:cubicBezTo>
                    <a:pt x="21807" y="825"/>
                    <a:pt x="21721" y="832"/>
                    <a:pt x="21625" y="832"/>
                  </a:cubicBezTo>
                  <a:cubicBezTo>
                    <a:pt x="21464" y="832"/>
                    <a:pt x="21297" y="812"/>
                    <a:pt x="21134" y="793"/>
                  </a:cubicBezTo>
                  <a:cubicBezTo>
                    <a:pt x="20978" y="776"/>
                    <a:pt x="20815" y="757"/>
                    <a:pt x="20661" y="757"/>
                  </a:cubicBezTo>
                  <a:cubicBezTo>
                    <a:pt x="20391" y="757"/>
                    <a:pt x="20187" y="817"/>
                    <a:pt x="20025" y="949"/>
                  </a:cubicBezTo>
                  <a:lnTo>
                    <a:pt x="18238" y="1035"/>
                  </a:lnTo>
                  <a:lnTo>
                    <a:pt x="18231" y="1050"/>
                  </a:lnTo>
                  <a:cubicBezTo>
                    <a:pt x="18203" y="1110"/>
                    <a:pt x="18203" y="1170"/>
                    <a:pt x="18233" y="1228"/>
                  </a:cubicBezTo>
                  <a:cubicBezTo>
                    <a:pt x="18298" y="1354"/>
                    <a:pt x="18495" y="1447"/>
                    <a:pt x="18662" y="1479"/>
                  </a:cubicBezTo>
                  <a:cubicBezTo>
                    <a:pt x="18801" y="1507"/>
                    <a:pt x="18977" y="1614"/>
                    <a:pt x="19015" y="1729"/>
                  </a:cubicBezTo>
                  <a:cubicBezTo>
                    <a:pt x="19033" y="1774"/>
                    <a:pt x="19024" y="1817"/>
                    <a:pt x="18992" y="1856"/>
                  </a:cubicBezTo>
                  <a:cubicBezTo>
                    <a:pt x="18960" y="1892"/>
                    <a:pt x="18910" y="1914"/>
                    <a:pt x="18842" y="1922"/>
                  </a:cubicBezTo>
                  <a:cubicBezTo>
                    <a:pt x="18817" y="1926"/>
                    <a:pt x="18793" y="1927"/>
                    <a:pt x="18768" y="1927"/>
                  </a:cubicBezTo>
                  <a:cubicBezTo>
                    <a:pt x="18687" y="1927"/>
                    <a:pt x="18605" y="1911"/>
                    <a:pt x="18523" y="1894"/>
                  </a:cubicBezTo>
                  <a:cubicBezTo>
                    <a:pt x="18437" y="1877"/>
                    <a:pt x="18349" y="1860"/>
                    <a:pt x="18259" y="1860"/>
                  </a:cubicBezTo>
                  <a:lnTo>
                    <a:pt x="18248" y="1860"/>
                  </a:lnTo>
                  <a:cubicBezTo>
                    <a:pt x="18113" y="1862"/>
                    <a:pt x="17966" y="1941"/>
                    <a:pt x="17899" y="2051"/>
                  </a:cubicBezTo>
                  <a:cubicBezTo>
                    <a:pt x="17854" y="2121"/>
                    <a:pt x="17848" y="2199"/>
                    <a:pt x="17880" y="2269"/>
                  </a:cubicBezTo>
                  <a:cubicBezTo>
                    <a:pt x="17929" y="2381"/>
                    <a:pt x="18056" y="2428"/>
                    <a:pt x="18150" y="2462"/>
                  </a:cubicBezTo>
                  <a:cubicBezTo>
                    <a:pt x="18615" y="2636"/>
                    <a:pt x="19063" y="2856"/>
                    <a:pt x="19485" y="3120"/>
                  </a:cubicBezTo>
                  <a:cubicBezTo>
                    <a:pt x="19645" y="3218"/>
                    <a:pt x="19817" y="3407"/>
                    <a:pt x="19832" y="3572"/>
                  </a:cubicBezTo>
                  <a:cubicBezTo>
                    <a:pt x="19838" y="3636"/>
                    <a:pt x="19817" y="3692"/>
                    <a:pt x="19774" y="3739"/>
                  </a:cubicBezTo>
                  <a:cubicBezTo>
                    <a:pt x="19373" y="3632"/>
                    <a:pt x="18998" y="3430"/>
                    <a:pt x="18688" y="3158"/>
                  </a:cubicBezTo>
                  <a:lnTo>
                    <a:pt x="18647" y="3122"/>
                  </a:lnTo>
                  <a:cubicBezTo>
                    <a:pt x="18570" y="3051"/>
                    <a:pt x="18488" y="2978"/>
                    <a:pt x="18388" y="2933"/>
                  </a:cubicBezTo>
                  <a:cubicBezTo>
                    <a:pt x="18291" y="2891"/>
                    <a:pt x="18186" y="2880"/>
                    <a:pt x="18086" y="2869"/>
                  </a:cubicBezTo>
                  <a:cubicBezTo>
                    <a:pt x="18047" y="2865"/>
                    <a:pt x="18008" y="2863"/>
                    <a:pt x="17972" y="2856"/>
                  </a:cubicBezTo>
                  <a:cubicBezTo>
                    <a:pt x="17610" y="2803"/>
                    <a:pt x="17291" y="2595"/>
                    <a:pt x="16982" y="2393"/>
                  </a:cubicBezTo>
                  <a:cubicBezTo>
                    <a:pt x="16862" y="2314"/>
                    <a:pt x="16740" y="2235"/>
                    <a:pt x="16616" y="2162"/>
                  </a:cubicBezTo>
                  <a:cubicBezTo>
                    <a:pt x="16339" y="2006"/>
                    <a:pt x="16031" y="1916"/>
                    <a:pt x="15767" y="1916"/>
                  </a:cubicBezTo>
                  <a:cubicBezTo>
                    <a:pt x="15512" y="1916"/>
                    <a:pt x="15303" y="1995"/>
                    <a:pt x="15146" y="2149"/>
                  </a:cubicBezTo>
                  <a:lnTo>
                    <a:pt x="15125" y="2169"/>
                  </a:lnTo>
                  <a:lnTo>
                    <a:pt x="15924" y="2867"/>
                  </a:lnTo>
                  <a:cubicBezTo>
                    <a:pt x="16063" y="2989"/>
                    <a:pt x="16117" y="3092"/>
                    <a:pt x="16089" y="3180"/>
                  </a:cubicBezTo>
                  <a:cubicBezTo>
                    <a:pt x="15981" y="3221"/>
                    <a:pt x="15863" y="3242"/>
                    <a:pt x="15739" y="3242"/>
                  </a:cubicBezTo>
                  <a:cubicBezTo>
                    <a:pt x="15517" y="3242"/>
                    <a:pt x="15278" y="3177"/>
                    <a:pt x="15050" y="3053"/>
                  </a:cubicBezTo>
                  <a:cubicBezTo>
                    <a:pt x="14788" y="2912"/>
                    <a:pt x="14559" y="2711"/>
                    <a:pt x="14336" y="2518"/>
                  </a:cubicBezTo>
                  <a:cubicBezTo>
                    <a:pt x="14281" y="2468"/>
                    <a:pt x="14227" y="2421"/>
                    <a:pt x="14171" y="2376"/>
                  </a:cubicBezTo>
                  <a:cubicBezTo>
                    <a:pt x="14112" y="2324"/>
                    <a:pt x="14045" y="2276"/>
                    <a:pt x="13972" y="2276"/>
                  </a:cubicBezTo>
                  <a:cubicBezTo>
                    <a:pt x="13963" y="2276"/>
                    <a:pt x="13955" y="2276"/>
                    <a:pt x="13946" y="2278"/>
                  </a:cubicBezTo>
                  <a:cubicBezTo>
                    <a:pt x="13826" y="2295"/>
                    <a:pt x="13756" y="2428"/>
                    <a:pt x="13762" y="2638"/>
                  </a:cubicBezTo>
                  <a:lnTo>
                    <a:pt x="13777" y="3270"/>
                  </a:lnTo>
                  <a:cubicBezTo>
                    <a:pt x="13781" y="3518"/>
                    <a:pt x="13775" y="3778"/>
                    <a:pt x="13619" y="3945"/>
                  </a:cubicBezTo>
                  <a:cubicBezTo>
                    <a:pt x="13561" y="4007"/>
                    <a:pt x="13466" y="4043"/>
                    <a:pt x="13368" y="4043"/>
                  </a:cubicBezTo>
                  <a:cubicBezTo>
                    <a:pt x="13244" y="4043"/>
                    <a:pt x="13106" y="3981"/>
                    <a:pt x="13098" y="3846"/>
                  </a:cubicBezTo>
                  <a:cubicBezTo>
                    <a:pt x="13094" y="3773"/>
                    <a:pt x="13126" y="3703"/>
                    <a:pt x="13156" y="3634"/>
                  </a:cubicBezTo>
                  <a:lnTo>
                    <a:pt x="13160" y="3623"/>
                  </a:lnTo>
                  <a:cubicBezTo>
                    <a:pt x="13361" y="3180"/>
                    <a:pt x="13398" y="2599"/>
                    <a:pt x="12999" y="2376"/>
                  </a:cubicBezTo>
                  <a:cubicBezTo>
                    <a:pt x="12905" y="2323"/>
                    <a:pt x="12794" y="2297"/>
                    <a:pt x="12661" y="2297"/>
                  </a:cubicBezTo>
                  <a:cubicBezTo>
                    <a:pt x="12526" y="2297"/>
                    <a:pt x="12387" y="2325"/>
                    <a:pt x="12256" y="2353"/>
                  </a:cubicBezTo>
                  <a:lnTo>
                    <a:pt x="9734" y="2886"/>
                  </a:lnTo>
                  <a:lnTo>
                    <a:pt x="9775" y="2923"/>
                  </a:lnTo>
                  <a:cubicBezTo>
                    <a:pt x="9983" y="3101"/>
                    <a:pt x="10107" y="3366"/>
                    <a:pt x="10116" y="3640"/>
                  </a:cubicBezTo>
                  <a:cubicBezTo>
                    <a:pt x="9963" y="3606"/>
                    <a:pt x="9839" y="3508"/>
                    <a:pt x="9706" y="3403"/>
                  </a:cubicBezTo>
                  <a:cubicBezTo>
                    <a:pt x="9623" y="3336"/>
                    <a:pt x="9535" y="3268"/>
                    <a:pt x="9439" y="3216"/>
                  </a:cubicBezTo>
                  <a:cubicBezTo>
                    <a:pt x="9297" y="3139"/>
                    <a:pt x="9134" y="3101"/>
                    <a:pt x="8959" y="3101"/>
                  </a:cubicBezTo>
                  <a:cubicBezTo>
                    <a:pt x="8599" y="3101"/>
                    <a:pt x="8222" y="3255"/>
                    <a:pt x="7870" y="3420"/>
                  </a:cubicBezTo>
                  <a:lnTo>
                    <a:pt x="7834" y="3437"/>
                  </a:lnTo>
                  <a:lnTo>
                    <a:pt x="7864" y="3465"/>
                  </a:lnTo>
                  <a:cubicBezTo>
                    <a:pt x="8095" y="3677"/>
                    <a:pt x="8247" y="3966"/>
                    <a:pt x="8292" y="4279"/>
                  </a:cubicBezTo>
                  <a:cubicBezTo>
                    <a:pt x="8314" y="4427"/>
                    <a:pt x="8269" y="4602"/>
                    <a:pt x="8187" y="4697"/>
                  </a:cubicBezTo>
                  <a:cubicBezTo>
                    <a:pt x="8144" y="4747"/>
                    <a:pt x="8093" y="4774"/>
                    <a:pt x="8036" y="4774"/>
                  </a:cubicBezTo>
                  <a:cubicBezTo>
                    <a:pt x="8023" y="4774"/>
                    <a:pt x="8010" y="4772"/>
                    <a:pt x="7997" y="4769"/>
                  </a:cubicBezTo>
                  <a:cubicBezTo>
                    <a:pt x="7920" y="4754"/>
                    <a:pt x="7862" y="4699"/>
                    <a:pt x="7797" y="4639"/>
                  </a:cubicBezTo>
                  <a:cubicBezTo>
                    <a:pt x="7782" y="4622"/>
                    <a:pt x="7765" y="4607"/>
                    <a:pt x="7748" y="4592"/>
                  </a:cubicBezTo>
                  <a:cubicBezTo>
                    <a:pt x="7572" y="4435"/>
                    <a:pt x="7324" y="4350"/>
                    <a:pt x="7043" y="4350"/>
                  </a:cubicBezTo>
                  <a:cubicBezTo>
                    <a:pt x="6953" y="4350"/>
                    <a:pt x="6861" y="4358"/>
                    <a:pt x="6769" y="4375"/>
                  </a:cubicBezTo>
                  <a:cubicBezTo>
                    <a:pt x="6430" y="4442"/>
                    <a:pt x="6124" y="4609"/>
                    <a:pt x="5831" y="4772"/>
                  </a:cubicBezTo>
                  <a:lnTo>
                    <a:pt x="5008" y="5222"/>
                  </a:lnTo>
                  <a:cubicBezTo>
                    <a:pt x="4899" y="5282"/>
                    <a:pt x="4785" y="5344"/>
                    <a:pt x="4684" y="5421"/>
                  </a:cubicBezTo>
                  <a:cubicBezTo>
                    <a:pt x="4635" y="5457"/>
                    <a:pt x="4590" y="5498"/>
                    <a:pt x="4545" y="5539"/>
                  </a:cubicBezTo>
                  <a:cubicBezTo>
                    <a:pt x="4522" y="5558"/>
                    <a:pt x="4498" y="5579"/>
                    <a:pt x="4477" y="5599"/>
                  </a:cubicBezTo>
                  <a:cubicBezTo>
                    <a:pt x="4262" y="5779"/>
                    <a:pt x="4022" y="5920"/>
                    <a:pt x="3759" y="6016"/>
                  </a:cubicBezTo>
                  <a:lnTo>
                    <a:pt x="3733" y="6027"/>
                  </a:lnTo>
                  <a:lnTo>
                    <a:pt x="3872" y="6342"/>
                  </a:lnTo>
                  <a:lnTo>
                    <a:pt x="5134" y="6357"/>
                  </a:lnTo>
                  <a:cubicBezTo>
                    <a:pt x="5267" y="6359"/>
                    <a:pt x="5394" y="6366"/>
                    <a:pt x="5479" y="6443"/>
                  </a:cubicBezTo>
                  <a:cubicBezTo>
                    <a:pt x="5627" y="6571"/>
                    <a:pt x="5569" y="6828"/>
                    <a:pt x="5443" y="7006"/>
                  </a:cubicBezTo>
                  <a:cubicBezTo>
                    <a:pt x="5411" y="7049"/>
                    <a:pt x="5374" y="7094"/>
                    <a:pt x="5340" y="7137"/>
                  </a:cubicBezTo>
                  <a:cubicBezTo>
                    <a:pt x="5233" y="7268"/>
                    <a:pt x="5124" y="7405"/>
                    <a:pt x="5100" y="7574"/>
                  </a:cubicBezTo>
                  <a:cubicBezTo>
                    <a:pt x="5091" y="7625"/>
                    <a:pt x="5094" y="7677"/>
                    <a:pt x="5094" y="7726"/>
                  </a:cubicBezTo>
                  <a:cubicBezTo>
                    <a:pt x="5094" y="7829"/>
                    <a:pt x="5096" y="7923"/>
                    <a:pt x="5038" y="7994"/>
                  </a:cubicBezTo>
                  <a:cubicBezTo>
                    <a:pt x="4989" y="8056"/>
                    <a:pt x="4905" y="8086"/>
                    <a:pt x="4776" y="8086"/>
                  </a:cubicBezTo>
                  <a:cubicBezTo>
                    <a:pt x="4744" y="8086"/>
                    <a:pt x="4710" y="8084"/>
                    <a:pt x="4680" y="8082"/>
                  </a:cubicBezTo>
                  <a:cubicBezTo>
                    <a:pt x="4584" y="8073"/>
                    <a:pt x="4487" y="8065"/>
                    <a:pt x="4391" y="8056"/>
                  </a:cubicBezTo>
                  <a:cubicBezTo>
                    <a:pt x="4119" y="8030"/>
                    <a:pt x="3838" y="8005"/>
                    <a:pt x="3564" y="8005"/>
                  </a:cubicBezTo>
                  <a:cubicBezTo>
                    <a:pt x="3148" y="8005"/>
                    <a:pt x="2818" y="8065"/>
                    <a:pt x="2527" y="8193"/>
                  </a:cubicBezTo>
                  <a:cubicBezTo>
                    <a:pt x="2355" y="8268"/>
                    <a:pt x="2193" y="8373"/>
                    <a:pt x="2036" y="8472"/>
                  </a:cubicBezTo>
                  <a:cubicBezTo>
                    <a:pt x="1837" y="8600"/>
                    <a:pt x="1629" y="8733"/>
                    <a:pt x="1402" y="8804"/>
                  </a:cubicBezTo>
                  <a:cubicBezTo>
                    <a:pt x="1278" y="8844"/>
                    <a:pt x="1147" y="8866"/>
                    <a:pt x="1019" y="8887"/>
                  </a:cubicBezTo>
                  <a:cubicBezTo>
                    <a:pt x="858" y="8915"/>
                    <a:pt x="693" y="8943"/>
                    <a:pt x="537" y="9005"/>
                  </a:cubicBezTo>
                  <a:cubicBezTo>
                    <a:pt x="249" y="9123"/>
                    <a:pt x="1" y="9429"/>
                    <a:pt x="99" y="9723"/>
                  </a:cubicBezTo>
                  <a:lnTo>
                    <a:pt x="106" y="9740"/>
                  </a:lnTo>
                  <a:lnTo>
                    <a:pt x="125" y="9740"/>
                  </a:lnTo>
                  <a:cubicBezTo>
                    <a:pt x="704" y="9744"/>
                    <a:pt x="1256" y="9984"/>
                    <a:pt x="1790" y="10218"/>
                  </a:cubicBezTo>
                  <a:cubicBezTo>
                    <a:pt x="1843" y="10241"/>
                    <a:pt x="1899" y="10265"/>
                    <a:pt x="1953" y="10289"/>
                  </a:cubicBezTo>
                  <a:cubicBezTo>
                    <a:pt x="2210" y="10400"/>
                    <a:pt x="2546" y="10526"/>
                    <a:pt x="2863" y="10526"/>
                  </a:cubicBezTo>
                  <a:cubicBezTo>
                    <a:pt x="3033" y="10526"/>
                    <a:pt x="3189" y="10490"/>
                    <a:pt x="3324" y="10417"/>
                  </a:cubicBezTo>
                  <a:cubicBezTo>
                    <a:pt x="3377" y="10387"/>
                    <a:pt x="3429" y="10351"/>
                    <a:pt x="3478" y="10316"/>
                  </a:cubicBezTo>
                  <a:cubicBezTo>
                    <a:pt x="3564" y="10259"/>
                    <a:pt x="3643" y="10203"/>
                    <a:pt x="3735" y="10175"/>
                  </a:cubicBezTo>
                  <a:cubicBezTo>
                    <a:pt x="3780" y="10162"/>
                    <a:pt x="3825" y="10156"/>
                    <a:pt x="3872" y="10156"/>
                  </a:cubicBezTo>
                  <a:cubicBezTo>
                    <a:pt x="4174" y="10156"/>
                    <a:pt x="4451" y="10443"/>
                    <a:pt x="4633" y="10663"/>
                  </a:cubicBezTo>
                  <a:cubicBezTo>
                    <a:pt x="4648" y="10678"/>
                    <a:pt x="4644" y="10685"/>
                    <a:pt x="4644" y="10689"/>
                  </a:cubicBezTo>
                  <a:cubicBezTo>
                    <a:pt x="4631" y="10717"/>
                    <a:pt x="4567" y="10749"/>
                    <a:pt x="4498" y="10749"/>
                  </a:cubicBezTo>
                  <a:cubicBezTo>
                    <a:pt x="4485" y="10749"/>
                    <a:pt x="4474" y="10749"/>
                    <a:pt x="4464" y="10747"/>
                  </a:cubicBezTo>
                  <a:lnTo>
                    <a:pt x="4451" y="10798"/>
                  </a:lnTo>
                  <a:cubicBezTo>
                    <a:pt x="4532" y="10824"/>
                    <a:pt x="4592" y="10908"/>
                    <a:pt x="4597" y="10996"/>
                  </a:cubicBezTo>
                  <a:cubicBezTo>
                    <a:pt x="4522" y="11094"/>
                    <a:pt x="4402" y="11115"/>
                    <a:pt x="4314" y="11115"/>
                  </a:cubicBezTo>
                  <a:cubicBezTo>
                    <a:pt x="4237" y="11115"/>
                    <a:pt x="4151" y="11098"/>
                    <a:pt x="4074" y="11068"/>
                  </a:cubicBezTo>
                  <a:cubicBezTo>
                    <a:pt x="4005" y="11041"/>
                    <a:pt x="3939" y="11006"/>
                    <a:pt x="3875" y="10972"/>
                  </a:cubicBezTo>
                  <a:cubicBezTo>
                    <a:pt x="3759" y="10912"/>
                    <a:pt x="3639" y="10850"/>
                    <a:pt x="3506" y="10828"/>
                  </a:cubicBezTo>
                  <a:cubicBezTo>
                    <a:pt x="3470" y="10822"/>
                    <a:pt x="3433" y="10820"/>
                    <a:pt x="3395" y="10820"/>
                  </a:cubicBezTo>
                  <a:cubicBezTo>
                    <a:pt x="3210" y="10820"/>
                    <a:pt x="3028" y="10891"/>
                    <a:pt x="2855" y="10961"/>
                  </a:cubicBezTo>
                  <a:cubicBezTo>
                    <a:pt x="2692" y="11026"/>
                    <a:pt x="2525" y="11092"/>
                    <a:pt x="2353" y="11100"/>
                  </a:cubicBezTo>
                  <a:cubicBezTo>
                    <a:pt x="2338" y="11101"/>
                    <a:pt x="2323" y="11102"/>
                    <a:pt x="2308" y="11102"/>
                  </a:cubicBezTo>
                  <a:cubicBezTo>
                    <a:pt x="2211" y="11102"/>
                    <a:pt x="2114" y="11085"/>
                    <a:pt x="2019" y="11071"/>
                  </a:cubicBezTo>
                  <a:cubicBezTo>
                    <a:pt x="1927" y="11056"/>
                    <a:pt x="1833" y="11038"/>
                    <a:pt x="1738" y="11036"/>
                  </a:cubicBezTo>
                  <a:lnTo>
                    <a:pt x="1723" y="11036"/>
                  </a:lnTo>
                  <a:cubicBezTo>
                    <a:pt x="1516" y="11036"/>
                    <a:pt x="1269" y="11135"/>
                    <a:pt x="1216" y="11349"/>
                  </a:cubicBezTo>
                  <a:lnTo>
                    <a:pt x="1207" y="11381"/>
                  </a:lnTo>
                  <a:lnTo>
                    <a:pt x="1239" y="11381"/>
                  </a:lnTo>
                  <a:cubicBezTo>
                    <a:pt x="1475" y="11394"/>
                    <a:pt x="1708" y="11458"/>
                    <a:pt x="1933" y="11520"/>
                  </a:cubicBezTo>
                  <a:cubicBezTo>
                    <a:pt x="2154" y="11580"/>
                    <a:pt x="2383" y="11643"/>
                    <a:pt x="2615" y="11660"/>
                  </a:cubicBezTo>
                  <a:cubicBezTo>
                    <a:pt x="2625" y="11775"/>
                    <a:pt x="2617" y="11891"/>
                    <a:pt x="2593" y="12005"/>
                  </a:cubicBezTo>
                  <a:cubicBezTo>
                    <a:pt x="2514" y="12022"/>
                    <a:pt x="2431" y="12030"/>
                    <a:pt x="2349" y="12030"/>
                  </a:cubicBezTo>
                  <a:cubicBezTo>
                    <a:pt x="2285" y="12030"/>
                    <a:pt x="2221" y="12025"/>
                    <a:pt x="2158" y="12015"/>
                  </a:cubicBezTo>
                  <a:lnTo>
                    <a:pt x="2135" y="12011"/>
                  </a:lnTo>
                  <a:lnTo>
                    <a:pt x="2128" y="12035"/>
                  </a:lnTo>
                  <a:cubicBezTo>
                    <a:pt x="2053" y="12285"/>
                    <a:pt x="2394" y="12444"/>
                    <a:pt x="2501" y="12489"/>
                  </a:cubicBezTo>
                  <a:lnTo>
                    <a:pt x="3407" y="12855"/>
                  </a:lnTo>
                  <a:cubicBezTo>
                    <a:pt x="3673" y="12962"/>
                    <a:pt x="3949" y="13074"/>
                    <a:pt x="4245" y="13091"/>
                  </a:cubicBezTo>
                  <a:lnTo>
                    <a:pt x="4275" y="13091"/>
                  </a:lnTo>
                  <a:lnTo>
                    <a:pt x="4273" y="13061"/>
                  </a:lnTo>
                  <a:cubicBezTo>
                    <a:pt x="4260" y="12844"/>
                    <a:pt x="4269" y="12624"/>
                    <a:pt x="4297" y="12407"/>
                  </a:cubicBezTo>
                  <a:lnTo>
                    <a:pt x="4620" y="12407"/>
                  </a:lnTo>
                  <a:cubicBezTo>
                    <a:pt x="4674" y="12547"/>
                    <a:pt x="4742" y="12716"/>
                    <a:pt x="4879" y="12817"/>
                  </a:cubicBezTo>
                  <a:cubicBezTo>
                    <a:pt x="4941" y="12862"/>
                    <a:pt x="5023" y="12887"/>
                    <a:pt x="5102" y="12887"/>
                  </a:cubicBezTo>
                  <a:cubicBezTo>
                    <a:pt x="5216" y="12887"/>
                    <a:pt x="5308" y="12836"/>
                    <a:pt x="5353" y="12752"/>
                  </a:cubicBezTo>
                  <a:cubicBezTo>
                    <a:pt x="5374" y="12712"/>
                    <a:pt x="5383" y="12667"/>
                    <a:pt x="5389" y="12626"/>
                  </a:cubicBezTo>
                  <a:cubicBezTo>
                    <a:pt x="5400" y="12577"/>
                    <a:pt x="5409" y="12532"/>
                    <a:pt x="5434" y="12495"/>
                  </a:cubicBezTo>
                  <a:cubicBezTo>
                    <a:pt x="5466" y="12448"/>
                    <a:pt x="5522" y="12425"/>
                    <a:pt x="5595" y="12425"/>
                  </a:cubicBezTo>
                  <a:cubicBezTo>
                    <a:pt x="5655" y="12425"/>
                    <a:pt x="5723" y="12442"/>
                    <a:pt x="5788" y="12472"/>
                  </a:cubicBezTo>
                  <a:cubicBezTo>
                    <a:pt x="5807" y="12480"/>
                    <a:pt x="5828" y="12491"/>
                    <a:pt x="5850" y="12500"/>
                  </a:cubicBezTo>
                  <a:cubicBezTo>
                    <a:pt x="5940" y="12545"/>
                    <a:pt x="6034" y="12590"/>
                    <a:pt x="6133" y="12590"/>
                  </a:cubicBezTo>
                  <a:cubicBezTo>
                    <a:pt x="6156" y="12590"/>
                    <a:pt x="6180" y="12587"/>
                    <a:pt x="6201" y="12581"/>
                  </a:cubicBezTo>
                  <a:cubicBezTo>
                    <a:pt x="6278" y="12564"/>
                    <a:pt x="6345" y="12508"/>
                    <a:pt x="6381" y="12429"/>
                  </a:cubicBezTo>
                  <a:cubicBezTo>
                    <a:pt x="6413" y="12365"/>
                    <a:pt x="6420" y="12294"/>
                    <a:pt x="6403" y="12232"/>
                  </a:cubicBezTo>
                  <a:lnTo>
                    <a:pt x="6403" y="12232"/>
                  </a:lnTo>
                  <a:cubicBezTo>
                    <a:pt x="6797" y="12238"/>
                    <a:pt x="7180" y="12377"/>
                    <a:pt x="7551" y="12510"/>
                  </a:cubicBezTo>
                  <a:cubicBezTo>
                    <a:pt x="7920" y="12643"/>
                    <a:pt x="8301" y="12780"/>
                    <a:pt x="8697" y="12793"/>
                  </a:cubicBezTo>
                  <a:lnTo>
                    <a:pt x="8706" y="12793"/>
                  </a:lnTo>
                  <a:cubicBezTo>
                    <a:pt x="8757" y="12793"/>
                    <a:pt x="8811" y="12795"/>
                    <a:pt x="8852" y="12821"/>
                  </a:cubicBezTo>
                  <a:cubicBezTo>
                    <a:pt x="8896" y="12849"/>
                    <a:pt x="8920" y="12904"/>
                    <a:pt x="8941" y="12962"/>
                  </a:cubicBezTo>
                  <a:cubicBezTo>
                    <a:pt x="8952" y="12984"/>
                    <a:pt x="8961" y="13005"/>
                    <a:pt x="8971" y="13027"/>
                  </a:cubicBezTo>
                  <a:cubicBezTo>
                    <a:pt x="9076" y="13241"/>
                    <a:pt x="9321" y="13324"/>
                    <a:pt x="9556" y="13406"/>
                  </a:cubicBezTo>
                  <a:cubicBezTo>
                    <a:pt x="9805" y="13492"/>
                    <a:pt x="10041" y="13573"/>
                    <a:pt x="10103" y="13796"/>
                  </a:cubicBezTo>
                  <a:cubicBezTo>
                    <a:pt x="10113" y="13834"/>
                    <a:pt x="10118" y="13873"/>
                    <a:pt x="10122" y="13914"/>
                  </a:cubicBezTo>
                  <a:cubicBezTo>
                    <a:pt x="10126" y="13956"/>
                    <a:pt x="10133" y="13997"/>
                    <a:pt x="10143" y="14040"/>
                  </a:cubicBezTo>
                  <a:cubicBezTo>
                    <a:pt x="10191" y="14211"/>
                    <a:pt x="10345" y="14331"/>
                    <a:pt x="10458" y="14421"/>
                  </a:cubicBezTo>
                  <a:lnTo>
                    <a:pt x="11090" y="14916"/>
                  </a:lnTo>
                  <a:cubicBezTo>
                    <a:pt x="11234" y="15028"/>
                    <a:pt x="11382" y="15143"/>
                    <a:pt x="11495" y="15289"/>
                  </a:cubicBezTo>
                  <a:cubicBezTo>
                    <a:pt x="11688" y="15535"/>
                    <a:pt x="11718" y="15912"/>
                    <a:pt x="11682" y="16180"/>
                  </a:cubicBezTo>
                  <a:lnTo>
                    <a:pt x="11680" y="16204"/>
                  </a:lnTo>
                  <a:lnTo>
                    <a:pt x="11703" y="16210"/>
                  </a:lnTo>
                  <a:cubicBezTo>
                    <a:pt x="11875" y="16255"/>
                    <a:pt x="12029" y="16382"/>
                    <a:pt x="12127" y="16553"/>
                  </a:cubicBezTo>
                  <a:cubicBezTo>
                    <a:pt x="12224" y="16722"/>
                    <a:pt x="12249" y="16919"/>
                    <a:pt x="12200" y="17091"/>
                  </a:cubicBezTo>
                  <a:lnTo>
                    <a:pt x="12192" y="17119"/>
                  </a:lnTo>
                  <a:cubicBezTo>
                    <a:pt x="12177" y="17170"/>
                    <a:pt x="12160" y="17222"/>
                    <a:pt x="12170" y="17277"/>
                  </a:cubicBezTo>
                  <a:cubicBezTo>
                    <a:pt x="12194" y="17397"/>
                    <a:pt x="12314" y="17442"/>
                    <a:pt x="12429" y="17483"/>
                  </a:cubicBezTo>
                  <a:cubicBezTo>
                    <a:pt x="12539" y="17524"/>
                    <a:pt x="12639" y="17560"/>
                    <a:pt x="12652" y="17652"/>
                  </a:cubicBezTo>
                  <a:cubicBezTo>
                    <a:pt x="12669" y="17759"/>
                    <a:pt x="12573" y="17798"/>
                    <a:pt x="12414" y="17851"/>
                  </a:cubicBezTo>
                  <a:cubicBezTo>
                    <a:pt x="12294" y="17892"/>
                    <a:pt x="12172" y="17933"/>
                    <a:pt x="12108" y="18029"/>
                  </a:cubicBezTo>
                  <a:cubicBezTo>
                    <a:pt x="12061" y="18098"/>
                    <a:pt x="12055" y="18184"/>
                    <a:pt x="12055" y="18267"/>
                  </a:cubicBezTo>
                  <a:cubicBezTo>
                    <a:pt x="12057" y="18543"/>
                    <a:pt x="12108" y="18816"/>
                    <a:pt x="12204" y="19077"/>
                  </a:cubicBezTo>
                  <a:cubicBezTo>
                    <a:pt x="12239" y="19165"/>
                    <a:pt x="12297" y="19287"/>
                    <a:pt x="12410" y="19319"/>
                  </a:cubicBezTo>
                  <a:cubicBezTo>
                    <a:pt x="12429" y="19325"/>
                    <a:pt x="12449" y="19328"/>
                    <a:pt x="12468" y="19328"/>
                  </a:cubicBezTo>
                  <a:cubicBezTo>
                    <a:pt x="12590" y="19328"/>
                    <a:pt x="12691" y="19220"/>
                    <a:pt x="12779" y="19126"/>
                  </a:cubicBezTo>
                  <a:cubicBezTo>
                    <a:pt x="12794" y="19111"/>
                    <a:pt x="12809" y="19096"/>
                    <a:pt x="12824" y="19081"/>
                  </a:cubicBezTo>
                  <a:cubicBezTo>
                    <a:pt x="12972" y="18931"/>
                    <a:pt x="13184" y="18843"/>
                    <a:pt x="13406" y="18843"/>
                  </a:cubicBezTo>
                  <a:cubicBezTo>
                    <a:pt x="13496" y="18843"/>
                    <a:pt x="13584" y="18858"/>
                    <a:pt x="13666" y="18886"/>
                  </a:cubicBezTo>
                  <a:lnTo>
                    <a:pt x="13784" y="19752"/>
                  </a:lnTo>
                  <a:lnTo>
                    <a:pt x="14876" y="20317"/>
                  </a:lnTo>
                  <a:cubicBezTo>
                    <a:pt x="15043" y="20405"/>
                    <a:pt x="15232" y="20583"/>
                    <a:pt x="15253" y="20739"/>
                  </a:cubicBezTo>
                  <a:cubicBezTo>
                    <a:pt x="15262" y="20797"/>
                    <a:pt x="15247" y="20849"/>
                    <a:pt x="15208" y="20889"/>
                  </a:cubicBezTo>
                  <a:cubicBezTo>
                    <a:pt x="14626" y="20551"/>
                    <a:pt x="13957" y="20373"/>
                    <a:pt x="13280" y="20373"/>
                  </a:cubicBezTo>
                  <a:cubicBezTo>
                    <a:pt x="13205" y="20373"/>
                    <a:pt x="13130" y="20375"/>
                    <a:pt x="13055" y="20380"/>
                  </a:cubicBezTo>
                  <a:lnTo>
                    <a:pt x="13008" y="20382"/>
                  </a:lnTo>
                  <a:lnTo>
                    <a:pt x="13034" y="20420"/>
                  </a:lnTo>
                  <a:cubicBezTo>
                    <a:pt x="13293" y="20817"/>
                    <a:pt x="13771" y="20956"/>
                    <a:pt x="14231" y="21089"/>
                  </a:cubicBezTo>
                  <a:cubicBezTo>
                    <a:pt x="14289" y="21106"/>
                    <a:pt x="14347" y="21123"/>
                    <a:pt x="14405" y="21140"/>
                  </a:cubicBezTo>
                  <a:cubicBezTo>
                    <a:pt x="14713" y="21234"/>
                    <a:pt x="15431" y="21513"/>
                    <a:pt x="15465" y="22102"/>
                  </a:cubicBezTo>
                  <a:lnTo>
                    <a:pt x="15123" y="23381"/>
                  </a:lnTo>
                  <a:lnTo>
                    <a:pt x="14838" y="23257"/>
                  </a:lnTo>
                  <a:cubicBezTo>
                    <a:pt x="14737" y="23216"/>
                    <a:pt x="14628" y="23195"/>
                    <a:pt x="14512" y="23195"/>
                  </a:cubicBezTo>
                  <a:cubicBezTo>
                    <a:pt x="14167" y="23195"/>
                    <a:pt x="13841" y="23381"/>
                    <a:pt x="13683" y="23668"/>
                  </a:cubicBezTo>
                  <a:cubicBezTo>
                    <a:pt x="13627" y="23769"/>
                    <a:pt x="13591" y="23883"/>
                    <a:pt x="13554" y="23994"/>
                  </a:cubicBezTo>
                  <a:cubicBezTo>
                    <a:pt x="13501" y="24163"/>
                    <a:pt x="13447" y="24324"/>
                    <a:pt x="13331" y="24444"/>
                  </a:cubicBezTo>
                  <a:cubicBezTo>
                    <a:pt x="13312" y="24465"/>
                    <a:pt x="13289" y="24487"/>
                    <a:pt x="13267" y="24506"/>
                  </a:cubicBezTo>
                  <a:cubicBezTo>
                    <a:pt x="13207" y="24560"/>
                    <a:pt x="13145" y="24617"/>
                    <a:pt x="13117" y="24697"/>
                  </a:cubicBezTo>
                  <a:cubicBezTo>
                    <a:pt x="13094" y="24767"/>
                    <a:pt x="13098" y="24836"/>
                    <a:pt x="13132" y="24900"/>
                  </a:cubicBezTo>
                  <a:cubicBezTo>
                    <a:pt x="13229" y="25078"/>
                    <a:pt x="13520" y="25174"/>
                    <a:pt x="13640" y="25209"/>
                  </a:cubicBezTo>
                  <a:cubicBezTo>
                    <a:pt x="13799" y="25252"/>
                    <a:pt x="13996" y="25395"/>
                    <a:pt x="14032" y="25539"/>
                  </a:cubicBezTo>
                  <a:cubicBezTo>
                    <a:pt x="14049" y="25599"/>
                    <a:pt x="14034" y="25652"/>
                    <a:pt x="13989" y="25697"/>
                  </a:cubicBezTo>
                  <a:cubicBezTo>
                    <a:pt x="13931" y="25757"/>
                    <a:pt x="13844" y="25764"/>
                    <a:pt x="13751" y="25774"/>
                  </a:cubicBezTo>
                  <a:cubicBezTo>
                    <a:pt x="13691" y="25779"/>
                    <a:pt x="13629" y="25785"/>
                    <a:pt x="13571" y="25806"/>
                  </a:cubicBezTo>
                  <a:cubicBezTo>
                    <a:pt x="13462" y="25845"/>
                    <a:pt x="13383" y="25933"/>
                    <a:pt x="13349" y="26057"/>
                  </a:cubicBezTo>
                  <a:cubicBezTo>
                    <a:pt x="13297" y="26233"/>
                    <a:pt x="13340" y="26453"/>
                    <a:pt x="13456" y="26603"/>
                  </a:cubicBezTo>
                  <a:cubicBezTo>
                    <a:pt x="13576" y="26756"/>
                    <a:pt x="13741" y="26863"/>
                    <a:pt x="13899" y="26966"/>
                  </a:cubicBezTo>
                  <a:cubicBezTo>
                    <a:pt x="13989" y="27021"/>
                    <a:pt x="14081" y="27081"/>
                    <a:pt x="14163" y="27148"/>
                  </a:cubicBezTo>
                  <a:cubicBezTo>
                    <a:pt x="14390" y="27330"/>
                    <a:pt x="14555" y="27651"/>
                    <a:pt x="14416" y="27887"/>
                  </a:cubicBezTo>
                  <a:cubicBezTo>
                    <a:pt x="14388" y="27930"/>
                    <a:pt x="14351" y="27975"/>
                    <a:pt x="14317" y="28017"/>
                  </a:cubicBezTo>
                  <a:cubicBezTo>
                    <a:pt x="14229" y="28122"/>
                    <a:pt x="14137" y="28232"/>
                    <a:pt x="14186" y="28362"/>
                  </a:cubicBezTo>
                  <a:cubicBezTo>
                    <a:pt x="14221" y="28448"/>
                    <a:pt x="14304" y="28491"/>
                    <a:pt x="14383" y="28532"/>
                  </a:cubicBezTo>
                  <a:cubicBezTo>
                    <a:pt x="14422" y="28551"/>
                    <a:pt x="14461" y="28570"/>
                    <a:pt x="14493" y="28594"/>
                  </a:cubicBezTo>
                  <a:cubicBezTo>
                    <a:pt x="14583" y="28662"/>
                    <a:pt x="14626" y="28769"/>
                    <a:pt x="14673" y="28883"/>
                  </a:cubicBezTo>
                  <a:cubicBezTo>
                    <a:pt x="14690" y="28924"/>
                    <a:pt x="14705" y="28964"/>
                    <a:pt x="14724" y="29003"/>
                  </a:cubicBezTo>
                  <a:cubicBezTo>
                    <a:pt x="14784" y="29126"/>
                    <a:pt x="14915" y="29256"/>
                    <a:pt x="15051" y="29256"/>
                  </a:cubicBezTo>
                  <a:cubicBezTo>
                    <a:pt x="15062" y="29256"/>
                    <a:pt x="15073" y="29255"/>
                    <a:pt x="15084" y="29254"/>
                  </a:cubicBezTo>
                  <a:lnTo>
                    <a:pt x="15084" y="29254"/>
                  </a:lnTo>
                  <a:cubicBezTo>
                    <a:pt x="15039" y="29419"/>
                    <a:pt x="15140" y="29601"/>
                    <a:pt x="15277" y="29693"/>
                  </a:cubicBezTo>
                  <a:cubicBezTo>
                    <a:pt x="15423" y="29794"/>
                    <a:pt x="15602" y="29819"/>
                    <a:pt x="15763" y="29839"/>
                  </a:cubicBezTo>
                  <a:cubicBezTo>
                    <a:pt x="15699" y="30169"/>
                    <a:pt x="15647" y="30636"/>
                    <a:pt x="15877" y="30996"/>
                  </a:cubicBezTo>
                  <a:cubicBezTo>
                    <a:pt x="15965" y="31133"/>
                    <a:pt x="16085" y="31242"/>
                    <a:pt x="16202" y="31349"/>
                  </a:cubicBezTo>
                  <a:cubicBezTo>
                    <a:pt x="16275" y="31418"/>
                    <a:pt x="16352" y="31488"/>
                    <a:pt x="16419" y="31563"/>
                  </a:cubicBezTo>
                  <a:cubicBezTo>
                    <a:pt x="16586" y="31754"/>
                    <a:pt x="16697" y="32039"/>
                    <a:pt x="16567" y="32249"/>
                  </a:cubicBezTo>
                  <a:lnTo>
                    <a:pt x="16504" y="32347"/>
                  </a:lnTo>
                  <a:lnTo>
                    <a:pt x="16603" y="32285"/>
                  </a:lnTo>
                  <a:cubicBezTo>
                    <a:pt x="16663" y="32247"/>
                    <a:pt x="16734" y="32227"/>
                    <a:pt x="16813" y="32227"/>
                  </a:cubicBezTo>
                  <a:cubicBezTo>
                    <a:pt x="16989" y="32227"/>
                    <a:pt x="17158" y="32320"/>
                    <a:pt x="17241" y="32375"/>
                  </a:cubicBezTo>
                  <a:cubicBezTo>
                    <a:pt x="17293" y="32410"/>
                    <a:pt x="17344" y="32446"/>
                    <a:pt x="17394" y="32482"/>
                  </a:cubicBezTo>
                  <a:cubicBezTo>
                    <a:pt x="17537" y="32587"/>
                    <a:pt x="17685" y="32697"/>
                    <a:pt x="17861" y="32737"/>
                  </a:cubicBezTo>
                  <a:cubicBezTo>
                    <a:pt x="17929" y="32752"/>
                    <a:pt x="18002" y="32759"/>
                    <a:pt x="18101" y="32759"/>
                  </a:cubicBezTo>
                  <a:cubicBezTo>
                    <a:pt x="18146" y="32759"/>
                    <a:pt x="18193" y="32757"/>
                    <a:pt x="18238" y="32757"/>
                  </a:cubicBezTo>
                  <a:cubicBezTo>
                    <a:pt x="18283" y="32754"/>
                    <a:pt x="18326" y="32752"/>
                    <a:pt x="18368" y="32752"/>
                  </a:cubicBezTo>
                  <a:cubicBezTo>
                    <a:pt x="18525" y="32752"/>
                    <a:pt x="18683" y="32769"/>
                    <a:pt x="18791" y="32889"/>
                  </a:cubicBezTo>
                  <a:cubicBezTo>
                    <a:pt x="18827" y="32930"/>
                    <a:pt x="18850" y="32979"/>
                    <a:pt x="18878" y="33031"/>
                  </a:cubicBezTo>
                  <a:cubicBezTo>
                    <a:pt x="18902" y="33076"/>
                    <a:pt x="18925" y="33123"/>
                    <a:pt x="18960" y="33164"/>
                  </a:cubicBezTo>
                  <a:cubicBezTo>
                    <a:pt x="19067" y="33303"/>
                    <a:pt x="19249" y="33369"/>
                    <a:pt x="19513" y="33369"/>
                  </a:cubicBezTo>
                  <a:cubicBezTo>
                    <a:pt x="19573" y="33369"/>
                    <a:pt x="19639" y="33367"/>
                    <a:pt x="19718" y="33359"/>
                  </a:cubicBezTo>
                  <a:cubicBezTo>
                    <a:pt x="19757" y="33551"/>
                    <a:pt x="19926" y="33710"/>
                    <a:pt x="20121" y="33736"/>
                  </a:cubicBezTo>
                  <a:lnTo>
                    <a:pt x="20142" y="33738"/>
                  </a:lnTo>
                  <a:lnTo>
                    <a:pt x="20271" y="33402"/>
                  </a:lnTo>
                  <a:cubicBezTo>
                    <a:pt x="20577" y="33346"/>
                    <a:pt x="20777" y="33054"/>
                    <a:pt x="20839" y="32784"/>
                  </a:cubicBezTo>
                  <a:cubicBezTo>
                    <a:pt x="20903" y="32506"/>
                    <a:pt x="20856" y="32210"/>
                    <a:pt x="20811" y="31947"/>
                  </a:cubicBezTo>
                  <a:lnTo>
                    <a:pt x="20811" y="31947"/>
                  </a:lnTo>
                  <a:cubicBezTo>
                    <a:pt x="20819" y="31948"/>
                    <a:pt x="20826" y="31948"/>
                    <a:pt x="20834" y="31948"/>
                  </a:cubicBezTo>
                  <a:cubicBezTo>
                    <a:pt x="20906" y="31948"/>
                    <a:pt x="20978" y="31912"/>
                    <a:pt x="21034" y="31850"/>
                  </a:cubicBezTo>
                  <a:cubicBezTo>
                    <a:pt x="21109" y="31769"/>
                    <a:pt x="21149" y="31651"/>
                    <a:pt x="21141" y="31546"/>
                  </a:cubicBezTo>
                  <a:cubicBezTo>
                    <a:pt x="21126" y="31377"/>
                    <a:pt x="21029" y="31231"/>
                    <a:pt x="20935" y="31090"/>
                  </a:cubicBezTo>
                  <a:cubicBezTo>
                    <a:pt x="20920" y="31064"/>
                    <a:pt x="20903" y="31041"/>
                    <a:pt x="20886" y="31015"/>
                  </a:cubicBezTo>
                  <a:cubicBezTo>
                    <a:pt x="20755" y="30811"/>
                    <a:pt x="20714" y="30640"/>
                    <a:pt x="20764" y="30503"/>
                  </a:cubicBezTo>
                  <a:lnTo>
                    <a:pt x="21254" y="30351"/>
                  </a:lnTo>
                  <a:cubicBezTo>
                    <a:pt x="21447" y="30291"/>
                    <a:pt x="21687" y="30216"/>
                    <a:pt x="21831" y="30029"/>
                  </a:cubicBezTo>
                  <a:cubicBezTo>
                    <a:pt x="21914" y="29924"/>
                    <a:pt x="21946" y="29772"/>
                    <a:pt x="21912" y="29641"/>
                  </a:cubicBezTo>
                  <a:cubicBezTo>
                    <a:pt x="21895" y="29569"/>
                    <a:pt x="21859" y="29511"/>
                    <a:pt x="21809" y="29468"/>
                  </a:cubicBezTo>
                  <a:cubicBezTo>
                    <a:pt x="22006" y="29429"/>
                    <a:pt x="22180" y="29284"/>
                    <a:pt x="22244" y="29093"/>
                  </a:cubicBezTo>
                  <a:lnTo>
                    <a:pt x="22266" y="29031"/>
                  </a:lnTo>
                  <a:lnTo>
                    <a:pt x="22208" y="29061"/>
                  </a:lnTo>
                  <a:cubicBezTo>
                    <a:pt x="22189" y="29070"/>
                    <a:pt x="22168" y="29075"/>
                    <a:pt x="22148" y="29075"/>
                  </a:cubicBezTo>
                  <a:cubicBezTo>
                    <a:pt x="22087" y="29075"/>
                    <a:pt x="22025" y="29034"/>
                    <a:pt x="21985" y="28964"/>
                  </a:cubicBezTo>
                  <a:cubicBezTo>
                    <a:pt x="21940" y="28892"/>
                    <a:pt x="21934" y="28806"/>
                    <a:pt x="21966" y="28744"/>
                  </a:cubicBezTo>
                  <a:cubicBezTo>
                    <a:pt x="22024" y="28637"/>
                    <a:pt x="22150" y="28572"/>
                    <a:pt x="22304" y="28572"/>
                  </a:cubicBezTo>
                  <a:cubicBezTo>
                    <a:pt x="22358" y="28572"/>
                    <a:pt x="22411" y="28581"/>
                    <a:pt x="22461" y="28596"/>
                  </a:cubicBezTo>
                  <a:lnTo>
                    <a:pt x="22540" y="28620"/>
                  </a:lnTo>
                  <a:lnTo>
                    <a:pt x="22221" y="28204"/>
                  </a:lnTo>
                  <a:lnTo>
                    <a:pt x="22221" y="28204"/>
                  </a:lnTo>
                  <a:lnTo>
                    <a:pt x="22437" y="28266"/>
                  </a:lnTo>
                  <a:lnTo>
                    <a:pt x="22448" y="28249"/>
                  </a:lnTo>
                  <a:cubicBezTo>
                    <a:pt x="22482" y="28191"/>
                    <a:pt x="22488" y="28127"/>
                    <a:pt x="22469" y="28060"/>
                  </a:cubicBezTo>
                  <a:cubicBezTo>
                    <a:pt x="22431" y="27923"/>
                    <a:pt x="22293" y="27805"/>
                    <a:pt x="22178" y="27741"/>
                  </a:cubicBezTo>
                  <a:cubicBezTo>
                    <a:pt x="22013" y="27649"/>
                    <a:pt x="21811" y="27538"/>
                    <a:pt x="21805" y="27362"/>
                  </a:cubicBezTo>
                  <a:cubicBezTo>
                    <a:pt x="21874" y="27325"/>
                    <a:pt x="21953" y="27308"/>
                    <a:pt x="22036" y="27308"/>
                  </a:cubicBezTo>
                  <a:cubicBezTo>
                    <a:pt x="22315" y="27308"/>
                    <a:pt x="22570" y="27503"/>
                    <a:pt x="22619" y="27752"/>
                  </a:cubicBezTo>
                  <a:lnTo>
                    <a:pt x="22630" y="27808"/>
                  </a:lnTo>
                  <a:lnTo>
                    <a:pt x="22666" y="27763"/>
                  </a:lnTo>
                  <a:cubicBezTo>
                    <a:pt x="22844" y="27548"/>
                    <a:pt x="22898" y="27238"/>
                    <a:pt x="22803" y="26974"/>
                  </a:cubicBezTo>
                  <a:lnTo>
                    <a:pt x="22803" y="26974"/>
                  </a:lnTo>
                  <a:cubicBezTo>
                    <a:pt x="22919" y="27005"/>
                    <a:pt x="23035" y="27020"/>
                    <a:pt x="23147" y="27020"/>
                  </a:cubicBezTo>
                  <a:cubicBezTo>
                    <a:pt x="23350" y="27020"/>
                    <a:pt x="23538" y="26970"/>
                    <a:pt x="23686" y="26873"/>
                  </a:cubicBezTo>
                  <a:cubicBezTo>
                    <a:pt x="23937" y="26708"/>
                    <a:pt x="24097" y="26348"/>
                    <a:pt x="23958" y="26055"/>
                  </a:cubicBezTo>
                  <a:lnTo>
                    <a:pt x="23958" y="26055"/>
                  </a:lnTo>
                  <a:cubicBezTo>
                    <a:pt x="24110" y="26068"/>
                    <a:pt x="24252" y="26179"/>
                    <a:pt x="24327" y="26346"/>
                  </a:cubicBezTo>
                  <a:cubicBezTo>
                    <a:pt x="24389" y="26486"/>
                    <a:pt x="24408" y="26685"/>
                    <a:pt x="24277" y="26831"/>
                  </a:cubicBezTo>
                  <a:lnTo>
                    <a:pt x="24215" y="26901"/>
                  </a:lnTo>
                  <a:lnTo>
                    <a:pt x="24950" y="26685"/>
                  </a:lnTo>
                  <a:cubicBezTo>
                    <a:pt x="25353" y="26569"/>
                    <a:pt x="25769" y="26447"/>
                    <a:pt x="26144" y="26241"/>
                  </a:cubicBezTo>
                  <a:cubicBezTo>
                    <a:pt x="26488" y="26053"/>
                    <a:pt x="26801" y="25791"/>
                    <a:pt x="27046" y="25485"/>
                  </a:cubicBezTo>
                  <a:cubicBezTo>
                    <a:pt x="27219" y="25267"/>
                    <a:pt x="27356" y="24941"/>
                    <a:pt x="27191" y="24720"/>
                  </a:cubicBezTo>
                  <a:cubicBezTo>
                    <a:pt x="27330" y="24639"/>
                    <a:pt x="27453" y="24553"/>
                    <a:pt x="27570" y="24472"/>
                  </a:cubicBezTo>
                  <a:cubicBezTo>
                    <a:pt x="27697" y="24384"/>
                    <a:pt x="27825" y="24294"/>
                    <a:pt x="27975" y="24208"/>
                  </a:cubicBezTo>
                  <a:lnTo>
                    <a:pt x="27986" y="24202"/>
                  </a:lnTo>
                  <a:lnTo>
                    <a:pt x="28082" y="23608"/>
                  </a:lnTo>
                  <a:lnTo>
                    <a:pt x="28543" y="23675"/>
                  </a:lnTo>
                  <a:lnTo>
                    <a:pt x="28663" y="23957"/>
                  </a:lnTo>
                  <a:lnTo>
                    <a:pt x="28691" y="23934"/>
                  </a:lnTo>
                  <a:cubicBezTo>
                    <a:pt x="28830" y="23812"/>
                    <a:pt x="29021" y="23743"/>
                    <a:pt x="29218" y="23743"/>
                  </a:cubicBezTo>
                  <a:cubicBezTo>
                    <a:pt x="29372" y="23743"/>
                    <a:pt x="29518" y="23784"/>
                    <a:pt x="29640" y="23861"/>
                  </a:cubicBezTo>
                  <a:lnTo>
                    <a:pt x="29657" y="23872"/>
                  </a:lnTo>
                  <a:lnTo>
                    <a:pt x="29672" y="23857"/>
                  </a:lnTo>
                  <a:cubicBezTo>
                    <a:pt x="29749" y="23782"/>
                    <a:pt x="29779" y="23675"/>
                    <a:pt x="29811" y="23574"/>
                  </a:cubicBezTo>
                  <a:cubicBezTo>
                    <a:pt x="29846" y="23458"/>
                    <a:pt x="29880" y="23347"/>
                    <a:pt x="29972" y="23289"/>
                  </a:cubicBezTo>
                  <a:cubicBezTo>
                    <a:pt x="30030" y="23253"/>
                    <a:pt x="30105" y="23244"/>
                    <a:pt x="30169" y="23242"/>
                  </a:cubicBezTo>
                  <a:cubicBezTo>
                    <a:pt x="30192" y="23241"/>
                    <a:pt x="30214" y="23240"/>
                    <a:pt x="30237" y="23240"/>
                  </a:cubicBezTo>
                  <a:cubicBezTo>
                    <a:pt x="30353" y="23240"/>
                    <a:pt x="30473" y="23253"/>
                    <a:pt x="30589" y="23265"/>
                  </a:cubicBezTo>
                  <a:cubicBezTo>
                    <a:pt x="30707" y="23278"/>
                    <a:pt x="30829" y="23291"/>
                    <a:pt x="30947" y="23291"/>
                  </a:cubicBezTo>
                  <a:cubicBezTo>
                    <a:pt x="31091" y="23291"/>
                    <a:pt x="31211" y="23272"/>
                    <a:pt x="31320" y="23231"/>
                  </a:cubicBezTo>
                  <a:cubicBezTo>
                    <a:pt x="31371" y="23212"/>
                    <a:pt x="31420" y="23186"/>
                    <a:pt x="31470" y="23163"/>
                  </a:cubicBezTo>
                  <a:cubicBezTo>
                    <a:pt x="31549" y="23124"/>
                    <a:pt x="31622" y="23088"/>
                    <a:pt x="31703" y="23071"/>
                  </a:cubicBezTo>
                  <a:cubicBezTo>
                    <a:pt x="31753" y="23060"/>
                    <a:pt x="31804" y="23060"/>
                    <a:pt x="31860" y="23058"/>
                  </a:cubicBezTo>
                  <a:cubicBezTo>
                    <a:pt x="31924" y="23056"/>
                    <a:pt x="31990" y="23053"/>
                    <a:pt x="32055" y="23034"/>
                  </a:cubicBezTo>
                  <a:cubicBezTo>
                    <a:pt x="32181" y="23002"/>
                    <a:pt x="32280" y="22916"/>
                    <a:pt x="32376" y="22833"/>
                  </a:cubicBezTo>
                  <a:cubicBezTo>
                    <a:pt x="32410" y="22805"/>
                    <a:pt x="32445" y="22775"/>
                    <a:pt x="32481" y="22749"/>
                  </a:cubicBezTo>
                  <a:cubicBezTo>
                    <a:pt x="32578" y="22674"/>
                    <a:pt x="32684" y="22634"/>
                    <a:pt x="32776" y="22634"/>
                  </a:cubicBezTo>
                  <a:cubicBezTo>
                    <a:pt x="32829" y="22634"/>
                    <a:pt x="32877" y="22647"/>
                    <a:pt x="32916" y="22674"/>
                  </a:cubicBezTo>
                  <a:lnTo>
                    <a:pt x="32963" y="22706"/>
                  </a:lnTo>
                  <a:lnTo>
                    <a:pt x="32959" y="22651"/>
                  </a:lnTo>
                  <a:cubicBezTo>
                    <a:pt x="32948" y="22498"/>
                    <a:pt x="33051" y="22348"/>
                    <a:pt x="33269" y="22205"/>
                  </a:cubicBezTo>
                  <a:cubicBezTo>
                    <a:pt x="33649" y="21950"/>
                    <a:pt x="34086" y="21783"/>
                    <a:pt x="34538" y="21721"/>
                  </a:cubicBezTo>
                  <a:cubicBezTo>
                    <a:pt x="34656" y="21706"/>
                    <a:pt x="34816" y="21667"/>
                    <a:pt x="34838" y="21534"/>
                  </a:cubicBezTo>
                  <a:cubicBezTo>
                    <a:pt x="34844" y="21489"/>
                    <a:pt x="34833" y="21447"/>
                    <a:pt x="34806" y="21410"/>
                  </a:cubicBezTo>
                  <a:cubicBezTo>
                    <a:pt x="34746" y="21333"/>
                    <a:pt x="34626" y="21297"/>
                    <a:pt x="34542" y="21286"/>
                  </a:cubicBezTo>
                  <a:cubicBezTo>
                    <a:pt x="34465" y="21277"/>
                    <a:pt x="34384" y="21273"/>
                    <a:pt x="34294" y="21273"/>
                  </a:cubicBezTo>
                  <a:cubicBezTo>
                    <a:pt x="34171" y="21273"/>
                    <a:pt x="34047" y="21282"/>
                    <a:pt x="33927" y="21288"/>
                  </a:cubicBezTo>
                  <a:cubicBezTo>
                    <a:pt x="33809" y="21294"/>
                    <a:pt x="33689" y="21303"/>
                    <a:pt x="33572" y="21303"/>
                  </a:cubicBezTo>
                  <a:cubicBezTo>
                    <a:pt x="33321" y="21303"/>
                    <a:pt x="33137" y="21271"/>
                    <a:pt x="32969" y="21198"/>
                  </a:cubicBezTo>
                  <a:cubicBezTo>
                    <a:pt x="32937" y="21185"/>
                    <a:pt x="32905" y="21168"/>
                    <a:pt x="32873" y="21153"/>
                  </a:cubicBezTo>
                  <a:cubicBezTo>
                    <a:pt x="32796" y="21117"/>
                    <a:pt x="32719" y="21078"/>
                    <a:pt x="32633" y="21063"/>
                  </a:cubicBezTo>
                  <a:cubicBezTo>
                    <a:pt x="32612" y="21059"/>
                    <a:pt x="32588" y="21057"/>
                    <a:pt x="32565" y="21057"/>
                  </a:cubicBezTo>
                  <a:cubicBezTo>
                    <a:pt x="32468" y="21057"/>
                    <a:pt x="32346" y="21095"/>
                    <a:pt x="32299" y="21204"/>
                  </a:cubicBezTo>
                  <a:cubicBezTo>
                    <a:pt x="32288" y="21224"/>
                    <a:pt x="32284" y="21247"/>
                    <a:pt x="32277" y="21269"/>
                  </a:cubicBezTo>
                  <a:cubicBezTo>
                    <a:pt x="32269" y="21301"/>
                    <a:pt x="32260" y="21331"/>
                    <a:pt x="32241" y="21352"/>
                  </a:cubicBezTo>
                  <a:cubicBezTo>
                    <a:pt x="32227" y="21368"/>
                    <a:pt x="32209" y="21375"/>
                    <a:pt x="32191" y="21375"/>
                  </a:cubicBezTo>
                  <a:cubicBezTo>
                    <a:pt x="32160" y="21375"/>
                    <a:pt x="32126" y="21355"/>
                    <a:pt x="32095" y="21320"/>
                  </a:cubicBezTo>
                  <a:cubicBezTo>
                    <a:pt x="32057" y="21273"/>
                    <a:pt x="32038" y="21213"/>
                    <a:pt x="32046" y="21164"/>
                  </a:cubicBezTo>
                  <a:cubicBezTo>
                    <a:pt x="32055" y="21106"/>
                    <a:pt x="32080" y="21048"/>
                    <a:pt x="32106" y="20992"/>
                  </a:cubicBezTo>
                  <a:cubicBezTo>
                    <a:pt x="32136" y="20924"/>
                    <a:pt x="32168" y="20853"/>
                    <a:pt x="32172" y="20776"/>
                  </a:cubicBezTo>
                  <a:cubicBezTo>
                    <a:pt x="32415" y="20769"/>
                    <a:pt x="32597" y="20560"/>
                    <a:pt x="32665" y="20365"/>
                  </a:cubicBezTo>
                  <a:cubicBezTo>
                    <a:pt x="32740" y="20148"/>
                    <a:pt x="32721" y="19910"/>
                    <a:pt x="32704" y="19700"/>
                  </a:cubicBezTo>
                  <a:cubicBezTo>
                    <a:pt x="32740" y="19681"/>
                    <a:pt x="32781" y="19670"/>
                    <a:pt x="32826" y="19670"/>
                  </a:cubicBezTo>
                  <a:cubicBezTo>
                    <a:pt x="32939" y="19670"/>
                    <a:pt x="33074" y="19737"/>
                    <a:pt x="33182" y="19842"/>
                  </a:cubicBezTo>
                  <a:cubicBezTo>
                    <a:pt x="33224" y="19885"/>
                    <a:pt x="33263" y="19930"/>
                    <a:pt x="33304" y="19975"/>
                  </a:cubicBezTo>
                  <a:cubicBezTo>
                    <a:pt x="33392" y="20080"/>
                    <a:pt x="33486" y="20187"/>
                    <a:pt x="33612" y="20249"/>
                  </a:cubicBezTo>
                  <a:cubicBezTo>
                    <a:pt x="33642" y="20264"/>
                    <a:pt x="33672" y="20277"/>
                    <a:pt x="33702" y="20287"/>
                  </a:cubicBezTo>
                  <a:cubicBezTo>
                    <a:pt x="33764" y="20313"/>
                    <a:pt x="33824" y="20337"/>
                    <a:pt x="33867" y="20380"/>
                  </a:cubicBezTo>
                  <a:cubicBezTo>
                    <a:pt x="33908" y="20420"/>
                    <a:pt x="33934" y="20480"/>
                    <a:pt x="33957" y="20538"/>
                  </a:cubicBezTo>
                  <a:cubicBezTo>
                    <a:pt x="33994" y="20622"/>
                    <a:pt x="34030" y="20709"/>
                    <a:pt x="34118" y="20748"/>
                  </a:cubicBezTo>
                  <a:cubicBezTo>
                    <a:pt x="34149" y="20762"/>
                    <a:pt x="34188" y="20767"/>
                    <a:pt x="34229" y="20767"/>
                  </a:cubicBezTo>
                  <a:cubicBezTo>
                    <a:pt x="34257" y="20767"/>
                    <a:pt x="34287" y="20764"/>
                    <a:pt x="34315" y="20761"/>
                  </a:cubicBezTo>
                  <a:cubicBezTo>
                    <a:pt x="34347" y="20756"/>
                    <a:pt x="34380" y="20752"/>
                    <a:pt x="34411" y="20752"/>
                  </a:cubicBezTo>
                  <a:cubicBezTo>
                    <a:pt x="34418" y="20752"/>
                    <a:pt x="34424" y="20752"/>
                    <a:pt x="34431" y="20752"/>
                  </a:cubicBezTo>
                  <a:cubicBezTo>
                    <a:pt x="34516" y="20761"/>
                    <a:pt x="34602" y="20814"/>
                    <a:pt x="34686" y="20864"/>
                  </a:cubicBezTo>
                  <a:cubicBezTo>
                    <a:pt x="34778" y="20919"/>
                    <a:pt x="34863" y="20973"/>
                    <a:pt x="34951" y="20973"/>
                  </a:cubicBezTo>
                  <a:cubicBezTo>
                    <a:pt x="34992" y="20973"/>
                    <a:pt x="35028" y="20960"/>
                    <a:pt x="35065" y="20939"/>
                  </a:cubicBezTo>
                  <a:cubicBezTo>
                    <a:pt x="35157" y="20879"/>
                    <a:pt x="35183" y="20763"/>
                    <a:pt x="35198" y="20658"/>
                  </a:cubicBezTo>
                  <a:lnTo>
                    <a:pt x="35320" y="19859"/>
                  </a:lnTo>
                  <a:cubicBezTo>
                    <a:pt x="35335" y="19767"/>
                    <a:pt x="35354" y="19640"/>
                    <a:pt x="35298" y="19538"/>
                  </a:cubicBezTo>
                  <a:cubicBezTo>
                    <a:pt x="35262" y="19473"/>
                    <a:pt x="35185" y="19428"/>
                    <a:pt x="35112" y="19428"/>
                  </a:cubicBezTo>
                  <a:cubicBezTo>
                    <a:pt x="35088" y="19428"/>
                    <a:pt x="35067" y="19433"/>
                    <a:pt x="35048" y="19441"/>
                  </a:cubicBezTo>
                  <a:cubicBezTo>
                    <a:pt x="35041" y="19242"/>
                    <a:pt x="34803" y="19111"/>
                    <a:pt x="34726" y="19073"/>
                  </a:cubicBezTo>
                  <a:lnTo>
                    <a:pt x="34694" y="19058"/>
                  </a:lnTo>
                  <a:cubicBezTo>
                    <a:pt x="34538" y="18983"/>
                    <a:pt x="34377" y="18906"/>
                    <a:pt x="34336" y="18753"/>
                  </a:cubicBezTo>
                  <a:lnTo>
                    <a:pt x="34330" y="18732"/>
                  </a:lnTo>
                  <a:lnTo>
                    <a:pt x="34311" y="18732"/>
                  </a:lnTo>
                  <a:cubicBezTo>
                    <a:pt x="34015" y="18732"/>
                    <a:pt x="33769" y="18511"/>
                    <a:pt x="33542" y="18284"/>
                  </a:cubicBezTo>
                  <a:cubicBezTo>
                    <a:pt x="33503" y="18248"/>
                    <a:pt x="33460" y="18205"/>
                    <a:pt x="33445" y="18154"/>
                  </a:cubicBezTo>
                  <a:cubicBezTo>
                    <a:pt x="33430" y="18104"/>
                    <a:pt x="33437" y="18059"/>
                    <a:pt x="33467" y="18019"/>
                  </a:cubicBezTo>
                  <a:cubicBezTo>
                    <a:pt x="33518" y="17950"/>
                    <a:pt x="33623" y="17903"/>
                    <a:pt x="33730" y="17903"/>
                  </a:cubicBezTo>
                  <a:cubicBezTo>
                    <a:pt x="33766" y="17903"/>
                    <a:pt x="33801" y="17909"/>
                    <a:pt x="33833" y="17920"/>
                  </a:cubicBezTo>
                  <a:cubicBezTo>
                    <a:pt x="33925" y="17954"/>
                    <a:pt x="34009" y="18012"/>
                    <a:pt x="34088" y="18068"/>
                  </a:cubicBezTo>
                  <a:cubicBezTo>
                    <a:pt x="34176" y="18130"/>
                    <a:pt x="34266" y="18194"/>
                    <a:pt x="34371" y="18229"/>
                  </a:cubicBezTo>
                  <a:cubicBezTo>
                    <a:pt x="34433" y="18250"/>
                    <a:pt x="34499" y="18261"/>
                    <a:pt x="34572" y="18261"/>
                  </a:cubicBezTo>
                  <a:cubicBezTo>
                    <a:pt x="34754" y="18261"/>
                    <a:pt x="34936" y="18194"/>
                    <a:pt x="35123" y="18119"/>
                  </a:cubicBezTo>
                  <a:lnTo>
                    <a:pt x="35163" y="18102"/>
                  </a:lnTo>
                  <a:lnTo>
                    <a:pt x="35129" y="18074"/>
                  </a:lnTo>
                  <a:cubicBezTo>
                    <a:pt x="35065" y="18021"/>
                    <a:pt x="35088" y="17931"/>
                    <a:pt x="35116" y="17828"/>
                  </a:cubicBezTo>
                  <a:cubicBezTo>
                    <a:pt x="35144" y="17725"/>
                    <a:pt x="35172" y="17618"/>
                    <a:pt x="35112" y="17532"/>
                  </a:cubicBezTo>
                  <a:cubicBezTo>
                    <a:pt x="35063" y="17462"/>
                    <a:pt x="34977" y="17440"/>
                    <a:pt x="34891" y="17425"/>
                  </a:cubicBezTo>
                  <a:cubicBezTo>
                    <a:pt x="34688" y="17389"/>
                    <a:pt x="34456" y="17348"/>
                    <a:pt x="34227" y="17348"/>
                  </a:cubicBezTo>
                  <a:cubicBezTo>
                    <a:pt x="34077" y="17348"/>
                    <a:pt x="33942" y="17365"/>
                    <a:pt x="33818" y="17402"/>
                  </a:cubicBezTo>
                  <a:cubicBezTo>
                    <a:pt x="33739" y="17425"/>
                    <a:pt x="33662" y="17457"/>
                    <a:pt x="33584" y="17489"/>
                  </a:cubicBezTo>
                  <a:cubicBezTo>
                    <a:pt x="33488" y="17528"/>
                    <a:pt x="33385" y="17571"/>
                    <a:pt x="33282" y="17592"/>
                  </a:cubicBezTo>
                  <a:cubicBezTo>
                    <a:pt x="33239" y="17601"/>
                    <a:pt x="33199" y="17605"/>
                    <a:pt x="33156" y="17605"/>
                  </a:cubicBezTo>
                  <a:cubicBezTo>
                    <a:pt x="32995" y="17605"/>
                    <a:pt x="32867" y="17545"/>
                    <a:pt x="32802" y="17442"/>
                  </a:cubicBezTo>
                  <a:cubicBezTo>
                    <a:pt x="32766" y="17277"/>
                    <a:pt x="32792" y="17099"/>
                    <a:pt x="32871" y="16952"/>
                  </a:cubicBezTo>
                  <a:cubicBezTo>
                    <a:pt x="32927" y="16963"/>
                    <a:pt x="32982" y="16968"/>
                    <a:pt x="33036" y="16968"/>
                  </a:cubicBezTo>
                  <a:cubicBezTo>
                    <a:pt x="33171" y="16968"/>
                    <a:pt x="33295" y="16933"/>
                    <a:pt x="33387" y="16866"/>
                  </a:cubicBezTo>
                  <a:cubicBezTo>
                    <a:pt x="33524" y="16765"/>
                    <a:pt x="33610" y="16553"/>
                    <a:pt x="33527" y="16390"/>
                  </a:cubicBezTo>
                  <a:cubicBezTo>
                    <a:pt x="33634" y="16366"/>
                    <a:pt x="33744" y="16354"/>
                    <a:pt x="33855" y="16354"/>
                  </a:cubicBezTo>
                  <a:cubicBezTo>
                    <a:pt x="33901" y="16354"/>
                    <a:pt x="33947" y="16356"/>
                    <a:pt x="33994" y="16360"/>
                  </a:cubicBezTo>
                  <a:cubicBezTo>
                    <a:pt x="34039" y="16446"/>
                    <a:pt x="34058" y="16547"/>
                    <a:pt x="34047" y="16643"/>
                  </a:cubicBezTo>
                  <a:lnTo>
                    <a:pt x="34043" y="16695"/>
                  </a:lnTo>
                  <a:lnTo>
                    <a:pt x="34088" y="16671"/>
                  </a:lnTo>
                  <a:cubicBezTo>
                    <a:pt x="34124" y="16650"/>
                    <a:pt x="34165" y="16639"/>
                    <a:pt x="34210" y="16639"/>
                  </a:cubicBezTo>
                  <a:cubicBezTo>
                    <a:pt x="34345" y="16639"/>
                    <a:pt x="34501" y="16742"/>
                    <a:pt x="34519" y="16892"/>
                  </a:cubicBezTo>
                  <a:lnTo>
                    <a:pt x="34523" y="16917"/>
                  </a:lnTo>
                  <a:lnTo>
                    <a:pt x="34549" y="16915"/>
                  </a:lnTo>
                  <a:cubicBezTo>
                    <a:pt x="35091" y="16874"/>
                    <a:pt x="35630" y="16780"/>
                    <a:pt x="36155" y="16632"/>
                  </a:cubicBezTo>
                  <a:lnTo>
                    <a:pt x="36177" y="16626"/>
                  </a:lnTo>
                  <a:lnTo>
                    <a:pt x="36108" y="16146"/>
                  </a:lnTo>
                  <a:lnTo>
                    <a:pt x="36093" y="16140"/>
                  </a:lnTo>
                  <a:cubicBezTo>
                    <a:pt x="35888" y="16065"/>
                    <a:pt x="35673" y="15987"/>
                    <a:pt x="35502" y="15846"/>
                  </a:cubicBezTo>
                  <a:cubicBezTo>
                    <a:pt x="35363" y="15733"/>
                    <a:pt x="35223" y="15535"/>
                    <a:pt x="35236" y="15319"/>
                  </a:cubicBezTo>
                  <a:lnTo>
                    <a:pt x="35236" y="15319"/>
                  </a:lnTo>
                  <a:cubicBezTo>
                    <a:pt x="35648" y="15460"/>
                    <a:pt x="36076" y="15555"/>
                    <a:pt x="36509" y="15595"/>
                  </a:cubicBezTo>
                  <a:cubicBezTo>
                    <a:pt x="36556" y="15600"/>
                    <a:pt x="36618" y="15604"/>
                    <a:pt x="36680" y="15604"/>
                  </a:cubicBezTo>
                  <a:cubicBezTo>
                    <a:pt x="36805" y="15604"/>
                    <a:pt x="36903" y="15585"/>
                    <a:pt x="36987" y="15542"/>
                  </a:cubicBezTo>
                  <a:cubicBezTo>
                    <a:pt x="37134" y="15467"/>
                    <a:pt x="37246" y="15278"/>
                    <a:pt x="37175" y="15118"/>
                  </a:cubicBezTo>
                  <a:lnTo>
                    <a:pt x="37169" y="15100"/>
                  </a:lnTo>
                  <a:lnTo>
                    <a:pt x="36316" y="15083"/>
                  </a:lnTo>
                  <a:cubicBezTo>
                    <a:pt x="36262" y="15083"/>
                    <a:pt x="36200" y="15079"/>
                    <a:pt x="36170" y="15041"/>
                  </a:cubicBezTo>
                  <a:cubicBezTo>
                    <a:pt x="36149" y="15013"/>
                    <a:pt x="36145" y="14974"/>
                    <a:pt x="36143" y="14933"/>
                  </a:cubicBezTo>
                  <a:cubicBezTo>
                    <a:pt x="36140" y="14897"/>
                    <a:pt x="36136" y="14858"/>
                    <a:pt x="36121" y="14822"/>
                  </a:cubicBezTo>
                  <a:cubicBezTo>
                    <a:pt x="36085" y="14747"/>
                    <a:pt x="36003" y="14717"/>
                    <a:pt x="35930" y="14689"/>
                  </a:cubicBezTo>
                  <a:cubicBezTo>
                    <a:pt x="35911" y="14683"/>
                    <a:pt x="35894" y="14676"/>
                    <a:pt x="35877" y="14670"/>
                  </a:cubicBezTo>
                  <a:cubicBezTo>
                    <a:pt x="35761" y="14621"/>
                    <a:pt x="35669" y="14518"/>
                    <a:pt x="35624" y="14385"/>
                  </a:cubicBezTo>
                  <a:cubicBezTo>
                    <a:pt x="35581" y="14259"/>
                    <a:pt x="35588" y="14130"/>
                    <a:pt x="35639" y="14023"/>
                  </a:cubicBezTo>
                  <a:cubicBezTo>
                    <a:pt x="35699" y="14042"/>
                    <a:pt x="35765" y="14051"/>
                    <a:pt x="35847" y="14051"/>
                  </a:cubicBezTo>
                  <a:cubicBezTo>
                    <a:pt x="35905" y="14051"/>
                    <a:pt x="35965" y="14046"/>
                    <a:pt x="36023" y="14042"/>
                  </a:cubicBezTo>
                  <a:cubicBezTo>
                    <a:pt x="36078" y="14038"/>
                    <a:pt x="36136" y="14034"/>
                    <a:pt x="36192" y="14034"/>
                  </a:cubicBezTo>
                  <a:cubicBezTo>
                    <a:pt x="36307" y="14034"/>
                    <a:pt x="36389" y="14053"/>
                    <a:pt x="36460" y="14098"/>
                  </a:cubicBezTo>
                  <a:cubicBezTo>
                    <a:pt x="36472" y="14106"/>
                    <a:pt x="36485" y="14115"/>
                    <a:pt x="36500" y="14126"/>
                  </a:cubicBezTo>
                  <a:cubicBezTo>
                    <a:pt x="36567" y="14171"/>
                    <a:pt x="36644" y="14222"/>
                    <a:pt x="36710" y="14222"/>
                  </a:cubicBezTo>
                  <a:cubicBezTo>
                    <a:pt x="36749" y="14222"/>
                    <a:pt x="36779" y="14207"/>
                    <a:pt x="36802" y="14179"/>
                  </a:cubicBezTo>
                  <a:cubicBezTo>
                    <a:pt x="36839" y="14136"/>
                    <a:pt x="36837" y="14083"/>
                    <a:pt x="36837" y="14036"/>
                  </a:cubicBezTo>
                  <a:cubicBezTo>
                    <a:pt x="36837" y="13999"/>
                    <a:pt x="36835" y="13963"/>
                    <a:pt x="36850" y="13935"/>
                  </a:cubicBezTo>
                  <a:cubicBezTo>
                    <a:pt x="36873" y="13894"/>
                    <a:pt x="36922" y="13884"/>
                    <a:pt x="36978" y="13869"/>
                  </a:cubicBezTo>
                  <a:cubicBezTo>
                    <a:pt x="37015" y="13858"/>
                    <a:pt x="37053" y="13849"/>
                    <a:pt x="37087" y="13828"/>
                  </a:cubicBezTo>
                  <a:cubicBezTo>
                    <a:pt x="37212" y="13757"/>
                    <a:pt x="37218" y="13590"/>
                    <a:pt x="37212" y="13498"/>
                  </a:cubicBezTo>
                  <a:cubicBezTo>
                    <a:pt x="37186" y="13155"/>
                    <a:pt x="37051" y="12900"/>
                    <a:pt x="36790" y="12699"/>
                  </a:cubicBezTo>
                  <a:cubicBezTo>
                    <a:pt x="36725" y="12652"/>
                    <a:pt x="36650" y="12628"/>
                    <a:pt x="36556" y="12628"/>
                  </a:cubicBezTo>
                  <a:cubicBezTo>
                    <a:pt x="36472" y="12628"/>
                    <a:pt x="36385" y="12645"/>
                    <a:pt x="36299" y="12665"/>
                  </a:cubicBezTo>
                  <a:cubicBezTo>
                    <a:pt x="36212" y="12683"/>
                    <a:pt x="36124" y="12701"/>
                    <a:pt x="36039" y="12701"/>
                  </a:cubicBezTo>
                  <a:cubicBezTo>
                    <a:pt x="36023" y="12701"/>
                    <a:pt x="36008" y="12700"/>
                    <a:pt x="35993" y="12699"/>
                  </a:cubicBezTo>
                  <a:cubicBezTo>
                    <a:pt x="35804" y="12684"/>
                    <a:pt x="35656" y="12562"/>
                    <a:pt x="35502" y="12431"/>
                  </a:cubicBezTo>
                  <a:cubicBezTo>
                    <a:pt x="35412" y="12354"/>
                    <a:pt x="35318" y="12277"/>
                    <a:pt x="35213" y="12219"/>
                  </a:cubicBezTo>
                  <a:cubicBezTo>
                    <a:pt x="35183" y="12204"/>
                    <a:pt x="35151" y="12187"/>
                    <a:pt x="35118" y="12172"/>
                  </a:cubicBezTo>
                  <a:cubicBezTo>
                    <a:pt x="34988" y="12107"/>
                    <a:pt x="34851" y="12041"/>
                    <a:pt x="34827" y="11910"/>
                  </a:cubicBezTo>
                  <a:cubicBezTo>
                    <a:pt x="34816" y="11840"/>
                    <a:pt x="34846" y="11784"/>
                    <a:pt x="34876" y="11750"/>
                  </a:cubicBezTo>
                  <a:cubicBezTo>
                    <a:pt x="34933" y="11682"/>
                    <a:pt x="35030" y="11638"/>
                    <a:pt x="35124" y="11638"/>
                  </a:cubicBezTo>
                  <a:cubicBezTo>
                    <a:pt x="35137" y="11638"/>
                    <a:pt x="35150" y="11639"/>
                    <a:pt x="35163" y="11640"/>
                  </a:cubicBezTo>
                  <a:cubicBezTo>
                    <a:pt x="35331" y="11664"/>
                    <a:pt x="35463" y="11780"/>
                    <a:pt x="35609" y="11919"/>
                  </a:cubicBezTo>
                  <a:lnTo>
                    <a:pt x="35671" y="11981"/>
                  </a:lnTo>
                  <a:lnTo>
                    <a:pt x="35654" y="11895"/>
                  </a:lnTo>
                  <a:cubicBezTo>
                    <a:pt x="35605" y="11673"/>
                    <a:pt x="35802" y="11463"/>
                    <a:pt x="36018" y="11405"/>
                  </a:cubicBezTo>
                  <a:cubicBezTo>
                    <a:pt x="36080" y="11388"/>
                    <a:pt x="36147" y="11379"/>
                    <a:pt x="36222" y="11379"/>
                  </a:cubicBezTo>
                  <a:cubicBezTo>
                    <a:pt x="36389" y="11379"/>
                    <a:pt x="36567" y="11426"/>
                    <a:pt x="36708" y="11463"/>
                  </a:cubicBezTo>
                  <a:lnTo>
                    <a:pt x="37269" y="11604"/>
                  </a:lnTo>
                  <a:cubicBezTo>
                    <a:pt x="37336" y="11621"/>
                    <a:pt x="37398" y="11636"/>
                    <a:pt x="37458" y="11636"/>
                  </a:cubicBezTo>
                  <a:cubicBezTo>
                    <a:pt x="37494" y="11636"/>
                    <a:pt x="37524" y="11630"/>
                    <a:pt x="37554" y="11621"/>
                  </a:cubicBezTo>
                  <a:cubicBezTo>
                    <a:pt x="37724" y="11570"/>
                    <a:pt x="37797" y="11368"/>
                    <a:pt x="37771" y="11205"/>
                  </a:cubicBezTo>
                  <a:cubicBezTo>
                    <a:pt x="37743" y="11041"/>
                    <a:pt x="37640" y="10901"/>
                    <a:pt x="37550" y="10777"/>
                  </a:cubicBezTo>
                  <a:lnTo>
                    <a:pt x="37539" y="10762"/>
                  </a:lnTo>
                  <a:lnTo>
                    <a:pt x="36524" y="11094"/>
                  </a:lnTo>
                  <a:lnTo>
                    <a:pt x="36434" y="10719"/>
                  </a:lnTo>
                  <a:lnTo>
                    <a:pt x="36010" y="10726"/>
                  </a:lnTo>
                  <a:cubicBezTo>
                    <a:pt x="35984" y="10558"/>
                    <a:pt x="36140" y="10393"/>
                    <a:pt x="36303" y="10348"/>
                  </a:cubicBezTo>
                  <a:cubicBezTo>
                    <a:pt x="36357" y="10333"/>
                    <a:pt x="36412" y="10327"/>
                    <a:pt x="36477" y="10327"/>
                  </a:cubicBezTo>
                  <a:cubicBezTo>
                    <a:pt x="36610" y="10327"/>
                    <a:pt x="36753" y="10361"/>
                    <a:pt x="36867" y="10389"/>
                  </a:cubicBezTo>
                  <a:lnTo>
                    <a:pt x="36886" y="10393"/>
                  </a:lnTo>
                  <a:lnTo>
                    <a:pt x="36895" y="10378"/>
                  </a:lnTo>
                  <a:cubicBezTo>
                    <a:pt x="36957" y="10280"/>
                    <a:pt x="36963" y="10158"/>
                    <a:pt x="36914" y="10038"/>
                  </a:cubicBezTo>
                  <a:cubicBezTo>
                    <a:pt x="36847" y="9881"/>
                    <a:pt x="36702" y="9757"/>
                    <a:pt x="36543" y="9721"/>
                  </a:cubicBezTo>
                  <a:cubicBezTo>
                    <a:pt x="36494" y="9710"/>
                    <a:pt x="36442" y="9704"/>
                    <a:pt x="36391" y="9704"/>
                  </a:cubicBezTo>
                  <a:cubicBezTo>
                    <a:pt x="36153" y="9704"/>
                    <a:pt x="35922" y="9819"/>
                    <a:pt x="35746" y="9920"/>
                  </a:cubicBezTo>
                  <a:cubicBezTo>
                    <a:pt x="35714" y="9939"/>
                    <a:pt x="35684" y="9956"/>
                    <a:pt x="35654" y="9976"/>
                  </a:cubicBezTo>
                  <a:cubicBezTo>
                    <a:pt x="35463" y="10087"/>
                    <a:pt x="35266" y="10203"/>
                    <a:pt x="35052" y="10235"/>
                  </a:cubicBezTo>
                  <a:cubicBezTo>
                    <a:pt x="35309" y="9590"/>
                    <a:pt x="35532" y="8924"/>
                    <a:pt x="35714" y="8253"/>
                  </a:cubicBezTo>
                  <a:cubicBezTo>
                    <a:pt x="35813" y="8275"/>
                    <a:pt x="35954" y="8298"/>
                    <a:pt x="36104" y="8298"/>
                  </a:cubicBezTo>
                  <a:cubicBezTo>
                    <a:pt x="36445" y="8298"/>
                    <a:pt x="36659" y="8180"/>
                    <a:pt x="36725" y="7957"/>
                  </a:cubicBezTo>
                  <a:cubicBezTo>
                    <a:pt x="36753" y="7868"/>
                    <a:pt x="36747" y="7775"/>
                    <a:pt x="36742" y="7688"/>
                  </a:cubicBezTo>
                  <a:cubicBezTo>
                    <a:pt x="36740" y="7625"/>
                    <a:pt x="36736" y="7563"/>
                    <a:pt x="36742" y="7503"/>
                  </a:cubicBezTo>
                  <a:cubicBezTo>
                    <a:pt x="36770" y="7270"/>
                    <a:pt x="36965" y="7058"/>
                    <a:pt x="37237" y="6961"/>
                  </a:cubicBezTo>
                  <a:cubicBezTo>
                    <a:pt x="37430" y="6893"/>
                    <a:pt x="37636" y="6884"/>
                    <a:pt x="37794" y="6884"/>
                  </a:cubicBezTo>
                  <a:cubicBezTo>
                    <a:pt x="37869" y="6884"/>
                    <a:pt x="37946" y="6886"/>
                    <a:pt x="38024" y="6888"/>
                  </a:cubicBezTo>
                  <a:lnTo>
                    <a:pt x="38041" y="6891"/>
                  </a:lnTo>
                  <a:lnTo>
                    <a:pt x="38049" y="6873"/>
                  </a:lnTo>
                  <a:cubicBezTo>
                    <a:pt x="38090" y="6777"/>
                    <a:pt x="38079" y="6670"/>
                    <a:pt x="38015" y="6573"/>
                  </a:cubicBezTo>
                  <a:cubicBezTo>
                    <a:pt x="37925" y="6433"/>
                    <a:pt x="37743" y="6337"/>
                    <a:pt x="37571" y="6337"/>
                  </a:cubicBezTo>
                  <a:cubicBezTo>
                    <a:pt x="37554" y="6337"/>
                    <a:pt x="37537" y="6338"/>
                    <a:pt x="37520" y="6340"/>
                  </a:cubicBezTo>
                  <a:cubicBezTo>
                    <a:pt x="37308" y="6363"/>
                    <a:pt x="37126" y="6477"/>
                    <a:pt x="36948" y="6588"/>
                  </a:cubicBezTo>
                  <a:cubicBezTo>
                    <a:pt x="36882" y="6629"/>
                    <a:pt x="36815" y="6672"/>
                    <a:pt x="36747" y="6708"/>
                  </a:cubicBezTo>
                  <a:cubicBezTo>
                    <a:pt x="36607" y="6786"/>
                    <a:pt x="36449" y="6831"/>
                    <a:pt x="36314" y="6831"/>
                  </a:cubicBezTo>
                  <a:cubicBezTo>
                    <a:pt x="36181" y="6831"/>
                    <a:pt x="36076" y="6790"/>
                    <a:pt x="35997" y="6713"/>
                  </a:cubicBezTo>
                  <a:cubicBezTo>
                    <a:pt x="36083" y="6306"/>
                    <a:pt x="36618" y="6184"/>
                    <a:pt x="37053" y="6156"/>
                  </a:cubicBezTo>
                  <a:lnTo>
                    <a:pt x="38484" y="6059"/>
                  </a:lnTo>
                  <a:cubicBezTo>
                    <a:pt x="38636" y="6049"/>
                    <a:pt x="38769" y="6034"/>
                    <a:pt x="38872" y="5950"/>
                  </a:cubicBezTo>
                  <a:cubicBezTo>
                    <a:pt x="38938" y="5899"/>
                    <a:pt x="38979" y="5811"/>
                    <a:pt x="38977" y="5725"/>
                  </a:cubicBezTo>
                  <a:cubicBezTo>
                    <a:pt x="38977" y="5661"/>
                    <a:pt x="38949" y="5605"/>
                    <a:pt x="38902" y="5571"/>
                  </a:cubicBezTo>
                  <a:lnTo>
                    <a:pt x="38891" y="5562"/>
                  </a:lnTo>
                  <a:lnTo>
                    <a:pt x="38878" y="5566"/>
                  </a:lnTo>
                  <a:cubicBezTo>
                    <a:pt x="38686" y="5622"/>
                    <a:pt x="38482" y="5650"/>
                    <a:pt x="38276" y="5650"/>
                  </a:cubicBezTo>
                  <a:cubicBezTo>
                    <a:pt x="37908" y="5650"/>
                    <a:pt x="37548" y="5560"/>
                    <a:pt x="37231" y="5389"/>
                  </a:cubicBezTo>
                  <a:cubicBezTo>
                    <a:pt x="38131" y="5301"/>
                    <a:pt x="39061" y="5202"/>
                    <a:pt x="39924" y="4877"/>
                  </a:cubicBezTo>
                  <a:cubicBezTo>
                    <a:pt x="40136" y="4795"/>
                    <a:pt x="40346" y="4701"/>
                    <a:pt x="40552" y="4609"/>
                  </a:cubicBezTo>
                  <a:lnTo>
                    <a:pt x="41379" y="4234"/>
                  </a:lnTo>
                  <a:cubicBezTo>
                    <a:pt x="41527" y="4167"/>
                    <a:pt x="41715" y="4037"/>
                    <a:pt x="41762" y="3883"/>
                  </a:cubicBezTo>
                  <a:cubicBezTo>
                    <a:pt x="41786" y="3814"/>
                    <a:pt x="41777" y="3748"/>
                    <a:pt x="41743" y="3685"/>
                  </a:cubicBezTo>
                  <a:cubicBezTo>
                    <a:pt x="41704" y="3621"/>
                    <a:pt x="41640" y="3580"/>
                    <a:pt x="41576" y="3544"/>
                  </a:cubicBezTo>
                  <a:cubicBezTo>
                    <a:pt x="41027" y="3229"/>
                    <a:pt x="40389" y="3062"/>
                    <a:pt x="39733" y="3062"/>
                  </a:cubicBezTo>
                  <a:cubicBezTo>
                    <a:pt x="39187" y="3062"/>
                    <a:pt x="38647" y="3180"/>
                    <a:pt x="38169" y="3405"/>
                  </a:cubicBezTo>
                  <a:lnTo>
                    <a:pt x="38133" y="3422"/>
                  </a:lnTo>
                  <a:lnTo>
                    <a:pt x="38163" y="3448"/>
                  </a:lnTo>
                  <a:cubicBezTo>
                    <a:pt x="38229" y="3508"/>
                    <a:pt x="38251" y="3593"/>
                    <a:pt x="38227" y="3692"/>
                  </a:cubicBezTo>
                  <a:cubicBezTo>
                    <a:pt x="38191" y="3835"/>
                    <a:pt x="38066" y="3966"/>
                    <a:pt x="37929" y="4000"/>
                  </a:cubicBezTo>
                  <a:cubicBezTo>
                    <a:pt x="37878" y="4013"/>
                    <a:pt x="37824" y="4020"/>
                    <a:pt x="37767" y="4020"/>
                  </a:cubicBezTo>
                  <a:cubicBezTo>
                    <a:pt x="37614" y="4020"/>
                    <a:pt x="37458" y="3975"/>
                    <a:pt x="37306" y="3930"/>
                  </a:cubicBezTo>
                  <a:cubicBezTo>
                    <a:pt x="37261" y="3917"/>
                    <a:pt x="37214" y="3904"/>
                    <a:pt x="37169" y="3891"/>
                  </a:cubicBezTo>
                  <a:cubicBezTo>
                    <a:pt x="37055" y="3861"/>
                    <a:pt x="36946" y="3846"/>
                    <a:pt x="36847" y="3846"/>
                  </a:cubicBezTo>
                  <a:cubicBezTo>
                    <a:pt x="36672" y="3846"/>
                    <a:pt x="36535" y="3891"/>
                    <a:pt x="36436" y="3983"/>
                  </a:cubicBezTo>
                  <a:lnTo>
                    <a:pt x="36350" y="3632"/>
                  </a:lnTo>
                  <a:lnTo>
                    <a:pt x="36335" y="3625"/>
                  </a:lnTo>
                  <a:cubicBezTo>
                    <a:pt x="36299" y="3615"/>
                    <a:pt x="36258" y="3608"/>
                    <a:pt x="36220" y="3608"/>
                  </a:cubicBezTo>
                  <a:cubicBezTo>
                    <a:pt x="35984" y="3608"/>
                    <a:pt x="35780" y="3818"/>
                    <a:pt x="35607" y="4015"/>
                  </a:cubicBezTo>
                  <a:cubicBezTo>
                    <a:pt x="35206" y="4472"/>
                    <a:pt x="34720" y="4855"/>
                    <a:pt x="34251" y="5226"/>
                  </a:cubicBezTo>
                  <a:cubicBezTo>
                    <a:pt x="34059" y="5378"/>
                    <a:pt x="33894" y="5455"/>
                    <a:pt x="33759" y="5455"/>
                  </a:cubicBezTo>
                  <a:cubicBezTo>
                    <a:pt x="33706" y="5455"/>
                    <a:pt x="33657" y="5443"/>
                    <a:pt x="33612" y="5419"/>
                  </a:cubicBezTo>
                  <a:cubicBezTo>
                    <a:pt x="33989" y="4729"/>
                    <a:pt x="34480" y="4120"/>
                    <a:pt x="35071" y="3604"/>
                  </a:cubicBezTo>
                  <a:lnTo>
                    <a:pt x="35082" y="3593"/>
                  </a:lnTo>
                  <a:lnTo>
                    <a:pt x="35080" y="3580"/>
                  </a:lnTo>
                  <a:cubicBezTo>
                    <a:pt x="35046" y="3199"/>
                    <a:pt x="34919" y="2955"/>
                    <a:pt x="34707" y="2861"/>
                  </a:cubicBezTo>
                  <a:cubicBezTo>
                    <a:pt x="34643" y="2831"/>
                    <a:pt x="34574" y="2818"/>
                    <a:pt x="34501" y="2818"/>
                  </a:cubicBezTo>
                  <a:cubicBezTo>
                    <a:pt x="34289" y="2818"/>
                    <a:pt x="34071" y="2938"/>
                    <a:pt x="33884" y="3056"/>
                  </a:cubicBezTo>
                  <a:lnTo>
                    <a:pt x="32205" y="4131"/>
                  </a:lnTo>
                  <a:cubicBezTo>
                    <a:pt x="32063" y="4219"/>
                    <a:pt x="31890" y="4330"/>
                    <a:pt x="31703" y="4330"/>
                  </a:cubicBezTo>
                  <a:lnTo>
                    <a:pt x="31695" y="4330"/>
                  </a:lnTo>
                  <a:cubicBezTo>
                    <a:pt x="31592" y="4328"/>
                    <a:pt x="31485" y="4277"/>
                    <a:pt x="31420" y="4195"/>
                  </a:cubicBezTo>
                  <a:cubicBezTo>
                    <a:pt x="31388" y="4155"/>
                    <a:pt x="31352" y="4088"/>
                    <a:pt x="31371" y="4007"/>
                  </a:cubicBezTo>
                  <a:cubicBezTo>
                    <a:pt x="31397" y="3880"/>
                    <a:pt x="31528" y="3801"/>
                    <a:pt x="31648" y="3737"/>
                  </a:cubicBezTo>
                  <a:lnTo>
                    <a:pt x="32648" y="3199"/>
                  </a:lnTo>
                  <a:lnTo>
                    <a:pt x="32646" y="3180"/>
                  </a:lnTo>
                  <a:cubicBezTo>
                    <a:pt x="32625" y="3043"/>
                    <a:pt x="32477" y="2963"/>
                    <a:pt x="32243" y="2963"/>
                  </a:cubicBezTo>
                  <a:lnTo>
                    <a:pt x="32211" y="2963"/>
                  </a:lnTo>
                  <a:cubicBezTo>
                    <a:pt x="30673" y="3017"/>
                    <a:pt x="29145" y="3268"/>
                    <a:pt x="27671" y="3711"/>
                  </a:cubicBezTo>
                  <a:cubicBezTo>
                    <a:pt x="27633" y="3679"/>
                    <a:pt x="27613" y="3636"/>
                    <a:pt x="27615" y="3585"/>
                  </a:cubicBezTo>
                  <a:cubicBezTo>
                    <a:pt x="27618" y="3454"/>
                    <a:pt x="27744" y="3295"/>
                    <a:pt x="27864" y="3220"/>
                  </a:cubicBezTo>
                  <a:cubicBezTo>
                    <a:pt x="28258" y="2968"/>
                    <a:pt x="28736" y="2831"/>
                    <a:pt x="29212" y="2831"/>
                  </a:cubicBezTo>
                  <a:cubicBezTo>
                    <a:pt x="29392" y="2831"/>
                    <a:pt x="29574" y="2850"/>
                    <a:pt x="29747" y="2888"/>
                  </a:cubicBezTo>
                  <a:lnTo>
                    <a:pt x="29796" y="2901"/>
                  </a:lnTo>
                  <a:lnTo>
                    <a:pt x="29777" y="2854"/>
                  </a:lnTo>
                  <a:cubicBezTo>
                    <a:pt x="29758" y="2805"/>
                    <a:pt x="29760" y="2760"/>
                    <a:pt x="29788" y="2717"/>
                  </a:cubicBezTo>
                  <a:cubicBezTo>
                    <a:pt x="29859" y="2610"/>
                    <a:pt x="30056" y="2546"/>
                    <a:pt x="30208" y="2539"/>
                  </a:cubicBezTo>
                  <a:lnTo>
                    <a:pt x="32809" y="2436"/>
                  </a:lnTo>
                  <a:cubicBezTo>
                    <a:pt x="32974" y="2430"/>
                    <a:pt x="33145" y="2423"/>
                    <a:pt x="33314" y="2398"/>
                  </a:cubicBezTo>
                  <a:cubicBezTo>
                    <a:pt x="33458" y="2376"/>
                    <a:pt x="33602" y="2342"/>
                    <a:pt x="33739" y="2308"/>
                  </a:cubicBezTo>
                  <a:lnTo>
                    <a:pt x="35435" y="1888"/>
                  </a:lnTo>
                  <a:lnTo>
                    <a:pt x="35440" y="1884"/>
                  </a:lnTo>
                  <a:cubicBezTo>
                    <a:pt x="35480" y="1843"/>
                    <a:pt x="35493" y="1794"/>
                    <a:pt x="35478" y="1742"/>
                  </a:cubicBezTo>
                  <a:cubicBezTo>
                    <a:pt x="35446" y="1629"/>
                    <a:pt x="35292" y="1532"/>
                    <a:pt x="35168" y="1507"/>
                  </a:cubicBezTo>
                  <a:cubicBezTo>
                    <a:pt x="34687" y="1404"/>
                    <a:pt x="34192" y="1352"/>
                    <a:pt x="33698" y="1352"/>
                  </a:cubicBezTo>
                  <a:cubicBezTo>
                    <a:pt x="33542" y="1352"/>
                    <a:pt x="33388" y="1357"/>
                    <a:pt x="33233" y="1367"/>
                  </a:cubicBezTo>
                  <a:lnTo>
                    <a:pt x="33124" y="847"/>
                  </a:lnTo>
                  <a:lnTo>
                    <a:pt x="33092" y="866"/>
                  </a:lnTo>
                  <a:cubicBezTo>
                    <a:pt x="33040" y="896"/>
                    <a:pt x="32984" y="909"/>
                    <a:pt x="32924" y="909"/>
                  </a:cubicBezTo>
                  <a:cubicBezTo>
                    <a:pt x="32766" y="909"/>
                    <a:pt x="32595" y="804"/>
                    <a:pt x="32430" y="703"/>
                  </a:cubicBezTo>
                  <a:cubicBezTo>
                    <a:pt x="32355" y="656"/>
                    <a:pt x="32275" y="609"/>
                    <a:pt x="32200" y="572"/>
                  </a:cubicBezTo>
                  <a:cubicBezTo>
                    <a:pt x="31926" y="437"/>
                    <a:pt x="31615" y="437"/>
                    <a:pt x="31315" y="435"/>
                  </a:cubicBezTo>
                  <a:cubicBezTo>
                    <a:pt x="31144" y="435"/>
                    <a:pt x="30966" y="435"/>
                    <a:pt x="30797" y="410"/>
                  </a:cubicBezTo>
                  <a:cubicBezTo>
                    <a:pt x="30617" y="382"/>
                    <a:pt x="30439" y="324"/>
                    <a:pt x="30266" y="270"/>
                  </a:cubicBezTo>
                  <a:cubicBezTo>
                    <a:pt x="30191" y="245"/>
                    <a:pt x="30114" y="221"/>
                    <a:pt x="30039" y="200"/>
                  </a:cubicBezTo>
                  <a:cubicBezTo>
                    <a:pt x="29563" y="62"/>
                    <a:pt x="29042" y="0"/>
                    <a:pt x="2834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296"/>
            <p:cNvSpPr/>
            <p:nvPr/>
          </p:nvSpPr>
          <p:spPr>
            <a:xfrm>
              <a:off x="3288557" y="1728145"/>
              <a:ext cx="51971" cy="45265"/>
            </a:xfrm>
            <a:custGeom>
              <a:rect b="b" l="l" r="r" t="t"/>
              <a:pathLst>
                <a:path extrusionOk="0" h="1593" w="1829">
                  <a:moveTo>
                    <a:pt x="504" y="1"/>
                  </a:moveTo>
                  <a:cubicBezTo>
                    <a:pt x="480" y="1"/>
                    <a:pt x="457" y="3"/>
                    <a:pt x="433" y="8"/>
                  </a:cubicBezTo>
                  <a:cubicBezTo>
                    <a:pt x="260" y="46"/>
                    <a:pt x="148" y="213"/>
                    <a:pt x="69" y="372"/>
                  </a:cubicBezTo>
                  <a:cubicBezTo>
                    <a:pt x="35" y="440"/>
                    <a:pt x="1" y="515"/>
                    <a:pt x="3" y="592"/>
                  </a:cubicBezTo>
                  <a:cubicBezTo>
                    <a:pt x="7" y="811"/>
                    <a:pt x="258" y="918"/>
                    <a:pt x="425" y="1057"/>
                  </a:cubicBezTo>
                  <a:cubicBezTo>
                    <a:pt x="637" y="1231"/>
                    <a:pt x="772" y="1522"/>
                    <a:pt x="1038" y="1582"/>
                  </a:cubicBezTo>
                  <a:cubicBezTo>
                    <a:pt x="1069" y="1589"/>
                    <a:pt x="1101" y="1592"/>
                    <a:pt x="1133" y="1592"/>
                  </a:cubicBezTo>
                  <a:cubicBezTo>
                    <a:pt x="1268" y="1592"/>
                    <a:pt x="1403" y="1535"/>
                    <a:pt x="1526" y="1471"/>
                  </a:cubicBezTo>
                  <a:cubicBezTo>
                    <a:pt x="1607" y="1426"/>
                    <a:pt x="1689" y="1379"/>
                    <a:pt x="1745" y="1304"/>
                  </a:cubicBezTo>
                  <a:cubicBezTo>
                    <a:pt x="1802" y="1231"/>
                    <a:pt x="1828" y="1128"/>
                    <a:pt x="1790" y="1045"/>
                  </a:cubicBezTo>
                  <a:cubicBezTo>
                    <a:pt x="1734" y="925"/>
                    <a:pt x="1558" y="847"/>
                    <a:pt x="1590" y="719"/>
                  </a:cubicBezTo>
                  <a:cubicBezTo>
                    <a:pt x="1507" y="648"/>
                    <a:pt x="1457" y="550"/>
                    <a:pt x="1389" y="464"/>
                  </a:cubicBezTo>
                  <a:cubicBezTo>
                    <a:pt x="1245" y="290"/>
                    <a:pt x="1033" y="190"/>
                    <a:pt x="830" y="98"/>
                  </a:cubicBezTo>
                  <a:cubicBezTo>
                    <a:pt x="727" y="50"/>
                    <a:pt x="616" y="1"/>
                    <a:pt x="5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296"/>
            <p:cNvSpPr/>
            <p:nvPr/>
          </p:nvSpPr>
          <p:spPr>
            <a:xfrm>
              <a:off x="3287762" y="1727378"/>
              <a:ext cx="53477" cy="46771"/>
            </a:xfrm>
            <a:custGeom>
              <a:rect b="b" l="l" r="r" t="t"/>
              <a:pathLst>
                <a:path extrusionOk="0" h="1646" w="1882">
                  <a:moveTo>
                    <a:pt x="534" y="54"/>
                  </a:moveTo>
                  <a:cubicBezTo>
                    <a:pt x="635" y="54"/>
                    <a:pt x="740" y="99"/>
                    <a:pt x="847" y="148"/>
                  </a:cubicBezTo>
                  <a:cubicBezTo>
                    <a:pt x="1038" y="236"/>
                    <a:pt x="1254" y="335"/>
                    <a:pt x="1396" y="508"/>
                  </a:cubicBezTo>
                  <a:cubicBezTo>
                    <a:pt x="1419" y="538"/>
                    <a:pt x="1440" y="568"/>
                    <a:pt x="1462" y="598"/>
                  </a:cubicBezTo>
                  <a:cubicBezTo>
                    <a:pt x="1498" y="654"/>
                    <a:pt x="1539" y="709"/>
                    <a:pt x="1588" y="757"/>
                  </a:cubicBezTo>
                  <a:cubicBezTo>
                    <a:pt x="1575" y="840"/>
                    <a:pt x="1640" y="902"/>
                    <a:pt x="1700" y="964"/>
                  </a:cubicBezTo>
                  <a:cubicBezTo>
                    <a:pt x="1736" y="1001"/>
                    <a:pt x="1775" y="1039"/>
                    <a:pt x="1794" y="1082"/>
                  </a:cubicBezTo>
                  <a:cubicBezTo>
                    <a:pt x="1826" y="1151"/>
                    <a:pt x="1809" y="1241"/>
                    <a:pt x="1753" y="1316"/>
                  </a:cubicBezTo>
                  <a:cubicBezTo>
                    <a:pt x="1698" y="1386"/>
                    <a:pt x="1614" y="1434"/>
                    <a:pt x="1541" y="1474"/>
                  </a:cubicBezTo>
                  <a:cubicBezTo>
                    <a:pt x="1436" y="1528"/>
                    <a:pt x="1299" y="1592"/>
                    <a:pt x="1162" y="1592"/>
                  </a:cubicBezTo>
                  <a:cubicBezTo>
                    <a:pt x="1130" y="1592"/>
                    <a:pt x="1100" y="1590"/>
                    <a:pt x="1072" y="1584"/>
                  </a:cubicBezTo>
                  <a:cubicBezTo>
                    <a:pt x="907" y="1547"/>
                    <a:pt x="793" y="1414"/>
                    <a:pt x="676" y="1277"/>
                  </a:cubicBezTo>
                  <a:cubicBezTo>
                    <a:pt x="611" y="1202"/>
                    <a:pt x="545" y="1125"/>
                    <a:pt x="470" y="1063"/>
                  </a:cubicBezTo>
                  <a:cubicBezTo>
                    <a:pt x="429" y="1029"/>
                    <a:pt x="384" y="997"/>
                    <a:pt x="339" y="967"/>
                  </a:cubicBezTo>
                  <a:cubicBezTo>
                    <a:pt x="196" y="866"/>
                    <a:pt x="61" y="772"/>
                    <a:pt x="56" y="619"/>
                  </a:cubicBezTo>
                  <a:cubicBezTo>
                    <a:pt x="56" y="547"/>
                    <a:pt x="86" y="476"/>
                    <a:pt x="121" y="412"/>
                  </a:cubicBezTo>
                  <a:cubicBezTo>
                    <a:pt x="187" y="279"/>
                    <a:pt x="294" y="99"/>
                    <a:pt x="466" y="62"/>
                  </a:cubicBezTo>
                  <a:cubicBezTo>
                    <a:pt x="487" y="58"/>
                    <a:pt x="511" y="54"/>
                    <a:pt x="534" y="54"/>
                  </a:cubicBezTo>
                  <a:close/>
                  <a:moveTo>
                    <a:pt x="534" y="0"/>
                  </a:moveTo>
                  <a:cubicBezTo>
                    <a:pt x="506" y="0"/>
                    <a:pt x="481" y="5"/>
                    <a:pt x="455" y="9"/>
                  </a:cubicBezTo>
                  <a:cubicBezTo>
                    <a:pt x="262" y="50"/>
                    <a:pt x="144" y="245"/>
                    <a:pt x="74" y="388"/>
                  </a:cubicBezTo>
                  <a:cubicBezTo>
                    <a:pt x="37" y="459"/>
                    <a:pt x="1" y="536"/>
                    <a:pt x="3" y="619"/>
                  </a:cubicBezTo>
                  <a:cubicBezTo>
                    <a:pt x="7" y="799"/>
                    <a:pt x="161" y="907"/>
                    <a:pt x="309" y="1009"/>
                  </a:cubicBezTo>
                  <a:cubicBezTo>
                    <a:pt x="352" y="1042"/>
                    <a:pt x="397" y="1072"/>
                    <a:pt x="436" y="1104"/>
                  </a:cubicBezTo>
                  <a:cubicBezTo>
                    <a:pt x="509" y="1164"/>
                    <a:pt x="573" y="1239"/>
                    <a:pt x="635" y="1311"/>
                  </a:cubicBezTo>
                  <a:cubicBezTo>
                    <a:pt x="755" y="1451"/>
                    <a:pt x="877" y="1594"/>
                    <a:pt x="1059" y="1635"/>
                  </a:cubicBezTo>
                  <a:cubicBezTo>
                    <a:pt x="1093" y="1641"/>
                    <a:pt x="1126" y="1646"/>
                    <a:pt x="1162" y="1646"/>
                  </a:cubicBezTo>
                  <a:cubicBezTo>
                    <a:pt x="1310" y="1646"/>
                    <a:pt x="1455" y="1579"/>
                    <a:pt x="1565" y="1521"/>
                  </a:cubicBezTo>
                  <a:cubicBezTo>
                    <a:pt x="1644" y="1479"/>
                    <a:pt x="1732" y="1427"/>
                    <a:pt x="1794" y="1348"/>
                  </a:cubicBezTo>
                  <a:cubicBezTo>
                    <a:pt x="1863" y="1258"/>
                    <a:pt x="1882" y="1147"/>
                    <a:pt x="1843" y="1059"/>
                  </a:cubicBezTo>
                  <a:cubicBezTo>
                    <a:pt x="1820" y="1009"/>
                    <a:pt x="1777" y="967"/>
                    <a:pt x="1738" y="926"/>
                  </a:cubicBezTo>
                  <a:cubicBezTo>
                    <a:pt x="1678" y="868"/>
                    <a:pt x="1627" y="817"/>
                    <a:pt x="1644" y="752"/>
                  </a:cubicBezTo>
                  <a:lnTo>
                    <a:pt x="1648" y="735"/>
                  </a:lnTo>
                  <a:lnTo>
                    <a:pt x="1635" y="724"/>
                  </a:lnTo>
                  <a:cubicBezTo>
                    <a:pt x="1584" y="682"/>
                    <a:pt x="1545" y="626"/>
                    <a:pt x="1505" y="568"/>
                  </a:cubicBezTo>
                  <a:cubicBezTo>
                    <a:pt x="1483" y="536"/>
                    <a:pt x="1462" y="504"/>
                    <a:pt x="1436" y="474"/>
                  </a:cubicBezTo>
                  <a:cubicBezTo>
                    <a:pt x="1288" y="292"/>
                    <a:pt x="1066" y="189"/>
                    <a:pt x="868" y="99"/>
                  </a:cubicBezTo>
                  <a:cubicBezTo>
                    <a:pt x="757" y="47"/>
                    <a:pt x="646" y="0"/>
                    <a:pt x="53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296"/>
            <p:cNvSpPr/>
            <p:nvPr/>
          </p:nvSpPr>
          <p:spPr>
            <a:xfrm>
              <a:off x="3887683" y="1868478"/>
              <a:ext cx="212942" cy="92889"/>
            </a:xfrm>
            <a:custGeom>
              <a:rect b="b" l="l" r="r" t="t"/>
              <a:pathLst>
                <a:path extrusionOk="0" h="3269" w="7494">
                  <a:moveTo>
                    <a:pt x="5382" y="1"/>
                  </a:moveTo>
                  <a:cubicBezTo>
                    <a:pt x="5258" y="1"/>
                    <a:pt x="5140" y="138"/>
                    <a:pt x="5077" y="262"/>
                  </a:cubicBezTo>
                  <a:cubicBezTo>
                    <a:pt x="5009" y="397"/>
                    <a:pt x="4901" y="559"/>
                    <a:pt x="4761" y="559"/>
                  </a:cubicBezTo>
                  <a:cubicBezTo>
                    <a:pt x="4746" y="559"/>
                    <a:pt x="4730" y="557"/>
                    <a:pt x="4714" y="553"/>
                  </a:cubicBezTo>
                  <a:cubicBezTo>
                    <a:pt x="4575" y="517"/>
                    <a:pt x="4509" y="326"/>
                    <a:pt x="4365" y="309"/>
                  </a:cubicBezTo>
                  <a:cubicBezTo>
                    <a:pt x="4358" y="308"/>
                    <a:pt x="4350" y="308"/>
                    <a:pt x="4343" y="308"/>
                  </a:cubicBezTo>
                  <a:cubicBezTo>
                    <a:pt x="4204" y="308"/>
                    <a:pt x="4121" y="479"/>
                    <a:pt x="4082" y="620"/>
                  </a:cubicBezTo>
                  <a:cubicBezTo>
                    <a:pt x="4066" y="627"/>
                    <a:pt x="4050" y="630"/>
                    <a:pt x="4034" y="630"/>
                  </a:cubicBezTo>
                  <a:cubicBezTo>
                    <a:pt x="3941" y="630"/>
                    <a:pt x="3860" y="516"/>
                    <a:pt x="3808" y="423"/>
                  </a:cubicBezTo>
                  <a:cubicBezTo>
                    <a:pt x="3764" y="343"/>
                    <a:pt x="3672" y="263"/>
                    <a:pt x="3594" y="263"/>
                  </a:cubicBezTo>
                  <a:cubicBezTo>
                    <a:pt x="3565" y="263"/>
                    <a:pt x="3538" y="274"/>
                    <a:pt x="3517" y="300"/>
                  </a:cubicBezTo>
                  <a:cubicBezTo>
                    <a:pt x="3448" y="337"/>
                    <a:pt x="3435" y="429"/>
                    <a:pt x="3416" y="504"/>
                  </a:cubicBezTo>
                  <a:cubicBezTo>
                    <a:pt x="3400" y="570"/>
                    <a:pt x="3347" y="641"/>
                    <a:pt x="3286" y="641"/>
                  </a:cubicBezTo>
                  <a:cubicBezTo>
                    <a:pt x="3276" y="641"/>
                    <a:pt x="3266" y="639"/>
                    <a:pt x="3255" y="635"/>
                  </a:cubicBezTo>
                  <a:cubicBezTo>
                    <a:pt x="3219" y="620"/>
                    <a:pt x="3200" y="579"/>
                    <a:pt x="3176" y="547"/>
                  </a:cubicBezTo>
                  <a:cubicBezTo>
                    <a:pt x="3126" y="476"/>
                    <a:pt x="3039" y="441"/>
                    <a:pt x="2953" y="441"/>
                  </a:cubicBezTo>
                  <a:cubicBezTo>
                    <a:pt x="2868" y="441"/>
                    <a:pt x="2783" y="475"/>
                    <a:pt x="2733" y="545"/>
                  </a:cubicBezTo>
                  <a:cubicBezTo>
                    <a:pt x="2613" y="643"/>
                    <a:pt x="2925" y="830"/>
                    <a:pt x="2831" y="952"/>
                  </a:cubicBezTo>
                  <a:cubicBezTo>
                    <a:pt x="2773" y="1027"/>
                    <a:pt x="2634" y="967"/>
                    <a:pt x="2574" y="1040"/>
                  </a:cubicBezTo>
                  <a:cubicBezTo>
                    <a:pt x="2548" y="1070"/>
                    <a:pt x="2546" y="1112"/>
                    <a:pt x="2531" y="1149"/>
                  </a:cubicBezTo>
                  <a:cubicBezTo>
                    <a:pt x="2496" y="1226"/>
                    <a:pt x="2406" y="1254"/>
                    <a:pt x="2318" y="1254"/>
                  </a:cubicBezTo>
                  <a:cubicBezTo>
                    <a:pt x="2303" y="1254"/>
                    <a:pt x="2289" y="1253"/>
                    <a:pt x="2274" y="1252"/>
                  </a:cubicBezTo>
                  <a:cubicBezTo>
                    <a:pt x="2211" y="1245"/>
                    <a:pt x="2145" y="1230"/>
                    <a:pt x="2081" y="1230"/>
                  </a:cubicBezTo>
                  <a:cubicBezTo>
                    <a:pt x="2047" y="1230"/>
                    <a:pt x="2014" y="1234"/>
                    <a:pt x="1983" y="1245"/>
                  </a:cubicBezTo>
                  <a:cubicBezTo>
                    <a:pt x="2004" y="1142"/>
                    <a:pt x="1914" y="1052"/>
                    <a:pt x="1876" y="954"/>
                  </a:cubicBezTo>
                  <a:cubicBezTo>
                    <a:pt x="1843" y="870"/>
                    <a:pt x="1903" y="748"/>
                    <a:pt x="1973" y="748"/>
                  </a:cubicBezTo>
                  <a:cubicBezTo>
                    <a:pt x="1987" y="748"/>
                    <a:pt x="2001" y="753"/>
                    <a:pt x="2015" y="763"/>
                  </a:cubicBezTo>
                  <a:cubicBezTo>
                    <a:pt x="2017" y="697"/>
                    <a:pt x="2019" y="630"/>
                    <a:pt x="2021" y="564"/>
                  </a:cubicBezTo>
                  <a:lnTo>
                    <a:pt x="2021" y="564"/>
                  </a:lnTo>
                  <a:cubicBezTo>
                    <a:pt x="2007" y="567"/>
                    <a:pt x="1993" y="568"/>
                    <a:pt x="1979" y="568"/>
                  </a:cubicBezTo>
                  <a:cubicBezTo>
                    <a:pt x="1885" y="568"/>
                    <a:pt x="1796" y="503"/>
                    <a:pt x="1734" y="427"/>
                  </a:cubicBezTo>
                  <a:cubicBezTo>
                    <a:pt x="1664" y="341"/>
                    <a:pt x="1614" y="236"/>
                    <a:pt x="1533" y="161"/>
                  </a:cubicBezTo>
                  <a:cubicBezTo>
                    <a:pt x="1455" y="88"/>
                    <a:pt x="1347" y="48"/>
                    <a:pt x="1240" y="48"/>
                  </a:cubicBezTo>
                  <a:cubicBezTo>
                    <a:pt x="1221" y="48"/>
                    <a:pt x="1202" y="49"/>
                    <a:pt x="1184" y="52"/>
                  </a:cubicBezTo>
                  <a:cubicBezTo>
                    <a:pt x="1156" y="56"/>
                    <a:pt x="1128" y="63"/>
                    <a:pt x="1106" y="80"/>
                  </a:cubicBezTo>
                  <a:cubicBezTo>
                    <a:pt x="978" y="189"/>
                    <a:pt x="1284" y="444"/>
                    <a:pt x="1143" y="536"/>
                  </a:cubicBezTo>
                  <a:cubicBezTo>
                    <a:pt x="1123" y="552"/>
                    <a:pt x="1100" y="559"/>
                    <a:pt x="1078" y="559"/>
                  </a:cubicBezTo>
                  <a:cubicBezTo>
                    <a:pt x="1004" y="559"/>
                    <a:pt x="923" y="487"/>
                    <a:pt x="875" y="416"/>
                  </a:cubicBezTo>
                  <a:cubicBezTo>
                    <a:pt x="824" y="340"/>
                    <a:pt x="746" y="252"/>
                    <a:pt x="664" y="252"/>
                  </a:cubicBezTo>
                  <a:cubicBezTo>
                    <a:pt x="648" y="252"/>
                    <a:pt x="631" y="256"/>
                    <a:pt x="614" y="264"/>
                  </a:cubicBezTo>
                  <a:cubicBezTo>
                    <a:pt x="595" y="353"/>
                    <a:pt x="508" y="421"/>
                    <a:pt x="418" y="421"/>
                  </a:cubicBezTo>
                  <a:cubicBezTo>
                    <a:pt x="416" y="421"/>
                    <a:pt x="413" y="421"/>
                    <a:pt x="410" y="420"/>
                  </a:cubicBezTo>
                  <a:lnTo>
                    <a:pt x="410" y="420"/>
                  </a:lnTo>
                  <a:cubicBezTo>
                    <a:pt x="466" y="553"/>
                    <a:pt x="384" y="725"/>
                    <a:pt x="247" y="765"/>
                  </a:cubicBezTo>
                  <a:cubicBezTo>
                    <a:pt x="194" y="783"/>
                    <a:pt x="134" y="783"/>
                    <a:pt x="87" y="815"/>
                  </a:cubicBezTo>
                  <a:cubicBezTo>
                    <a:pt x="1" y="875"/>
                    <a:pt x="20" y="1018"/>
                    <a:pt x="100" y="1087"/>
                  </a:cubicBezTo>
                  <a:cubicBezTo>
                    <a:pt x="179" y="1157"/>
                    <a:pt x="292" y="1168"/>
                    <a:pt x="397" y="1172"/>
                  </a:cubicBezTo>
                  <a:cubicBezTo>
                    <a:pt x="413" y="1173"/>
                    <a:pt x="429" y="1173"/>
                    <a:pt x="444" y="1173"/>
                  </a:cubicBezTo>
                  <a:cubicBezTo>
                    <a:pt x="664" y="1173"/>
                    <a:pt x="884" y="1145"/>
                    <a:pt x="1096" y="1089"/>
                  </a:cubicBezTo>
                  <a:cubicBezTo>
                    <a:pt x="1188" y="1065"/>
                    <a:pt x="1293" y="1038"/>
                    <a:pt x="1389" y="1038"/>
                  </a:cubicBezTo>
                  <a:cubicBezTo>
                    <a:pt x="1480" y="1038"/>
                    <a:pt x="1562" y="1062"/>
                    <a:pt x="1619" y="1134"/>
                  </a:cubicBezTo>
                  <a:cubicBezTo>
                    <a:pt x="1747" y="1295"/>
                    <a:pt x="1606" y="1524"/>
                    <a:pt x="1469" y="1678"/>
                  </a:cubicBezTo>
                  <a:cubicBezTo>
                    <a:pt x="1439" y="1710"/>
                    <a:pt x="1409" y="1745"/>
                    <a:pt x="1368" y="1764"/>
                  </a:cubicBezTo>
                  <a:cubicBezTo>
                    <a:pt x="1334" y="1780"/>
                    <a:pt x="1297" y="1784"/>
                    <a:pt x="1261" y="1784"/>
                  </a:cubicBezTo>
                  <a:cubicBezTo>
                    <a:pt x="1249" y="1784"/>
                    <a:pt x="1238" y="1784"/>
                    <a:pt x="1226" y="1783"/>
                  </a:cubicBezTo>
                  <a:lnTo>
                    <a:pt x="213" y="1775"/>
                  </a:lnTo>
                  <a:lnTo>
                    <a:pt x="213" y="1775"/>
                  </a:lnTo>
                  <a:cubicBezTo>
                    <a:pt x="406" y="2020"/>
                    <a:pt x="717" y="2170"/>
                    <a:pt x="1030" y="2170"/>
                  </a:cubicBezTo>
                  <a:cubicBezTo>
                    <a:pt x="1047" y="2170"/>
                    <a:pt x="1064" y="2170"/>
                    <a:pt x="1081" y="2169"/>
                  </a:cubicBezTo>
                  <a:cubicBezTo>
                    <a:pt x="1123" y="2166"/>
                    <a:pt x="1166" y="2161"/>
                    <a:pt x="1209" y="2161"/>
                  </a:cubicBezTo>
                  <a:cubicBezTo>
                    <a:pt x="1236" y="2161"/>
                    <a:pt x="1262" y="2163"/>
                    <a:pt x="1289" y="2169"/>
                  </a:cubicBezTo>
                  <a:cubicBezTo>
                    <a:pt x="1338" y="2179"/>
                    <a:pt x="1383" y="2205"/>
                    <a:pt x="1428" y="2229"/>
                  </a:cubicBezTo>
                  <a:cubicBezTo>
                    <a:pt x="1584" y="2314"/>
                    <a:pt x="1741" y="2400"/>
                    <a:pt x="1899" y="2484"/>
                  </a:cubicBezTo>
                  <a:cubicBezTo>
                    <a:pt x="1961" y="2589"/>
                    <a:pt x="1858" y="2724"/>
                    <a:pt x="1741" y="2754"/>
                  </a:cubicBezTo>
                  <a:cubicBezTo>
                    <a:pt x="1706" y="2763"/>
                    <a:pt x="1671" y="2766"/>
                    <a:pt x="1635" y="2766"/>
                  </a:cubicBezTo>
                  <a:cubicBezTo>
                    <a:pt x="1551" y="2766"/>
                    <a:pt x="1465" y="2748"/>
                    <a:pt x="1381" y="2745"/>
                  </a:cubicBezTo>
                  <a:cubicBezTo>
                    <a:pt x="1376" y="2745"/>
                    <a:pt x="1370" y="2745"/>
                    <a:pt x="1365" y="2745"/>
                  </a:cubicBezTo>
                  <a:cubicBezTo>
                    <a:pt x="1249" y="2745"/>
                    <a:pt x="1118" y="2791"/>
                    <a:pt x="1083" y="2901"/>
                  </a:cubicBezTo>
                  <a:cubicBezTo>
                    <a:pt x="1044" y="3024"/>
                    <a:pt x="1158" y="3152"/>
                    <a:pt x="1284" y="3178"/>
                  </a:cubicBezTo>
                  <a:cubicBezTo>
                    <a:pt x="1307" y="3182"/>
                    <a:pt x="1331" y="3184"/>
                    <a:pt x="1354" y="3184"/>
                  </a:cubicBezTo>
                  <a:cubicBezTo>
                    <a:pt x="1457" y="3184"/>
                    <a:pt x="1561" y="3145"/>
                    <a:pt x="1657" y="3105"/>
                  </a:cubicBezTo>
                  <a:cubicBezTo>
                    <a:pt x="1763" y="3060"/>
                    <a:pt x="1872" y="3012"/>
                    <a:pt x="1985" y="3012"/>
                  </a:cubicBezTo>
                  <a:cubicBezTo>
                    <a:pt x="2000" y="3012"/>
                    <a:pt x="2015" y="3013"/>
                    <a:pt x="2030" y="3015"/>
                  </a:cubicBezTo>
                  <a:cubicBezTo>
                    <a:pt x="2214" y="3034"/>
                    <a:pt x="2358" y="3189"/>
                    <a:pt x="2536" y="3242"/>
                  </a:cubicBezTo>
                  <a:cubicBezTo>
                    <a:pt x="2600" y="3262"/>
                    <a:pt x="2667" y="3268"/>
                    <a:pt x="2734" y="3268"/>
                  </a:cubicBezTo>
                  <a:cubicBezTo>
                    <a:pt x="2783" y="3268"/>
                    <a:pt x="2832" y="3265"/>
                    <a:pt x="2880" y="3261"/>
                  </a:cubicBezTo>
                  <a:cubicBezTo>
                    <a:pt x="3213" y="3240"/>
                    <a:pt x="3542" y="3219"/>
                    <a:pt x="3872" y="3197"/>
                  </a:cubicBezTo>
                  <a:cubicBezTo>
                    <a:pt x="4016" y="3189"/>
                    <a:pt x="4166" y="3178"/>
                    <a:pt x="4288" y="3103"/>
                  </a:cubicBezTo>
                  <a:cubicBezTo>
                    <a:pt x="4564" y="2936"/>
                    <a:pt x="4594" y="2524"/>
                    <a:pt x="4852" y="2329"/>
                  </a:cubicBezTo>
                  <a:cubicBezTo>
                    <a:pt x="4987" y="2227"/>
                    <a:pt x="5164" y="2199"/>
                    <a:pt x="5331" y="2175"/>
                  </a:cubicBezTo>
                  <a:cubicBezTo>
                    <a:pt x="5786" y="2113"/>
                    <a:pt x="6240" y="2051"/>
                    <a:pt x="6692" y="1987"/>
                  </a:cubicBezTo>
                  <a:cubicBezTo>
                    <a:pt x="6818" y="1969"/>
                    <a:pt x="6964" y="1942"/>
                    <a:pt x="7024" y="1828"/>
                  </a:cubicBezTo>
                  <a:cubicBezTo>
                    <a:pt x="7054" y="1777"/>
                    <a:pt x="7060" y="1710"/>
                    <a:pt x="7105" y="1672"/>
                  </a:cubicBezTo>
                  <a:cubicBezTo>
                    <a:pt x="7165" y="1620"/>
                    <a:pt x="7258" y="1646"/>
                    <a:pt x="7333" y="1622"/>
                  </a:cubicBezTo>
                  <a:cubicBezTo>
                    <a:pt x="7480" y="1575"/>
                    <a:pt x="7493" y="1350"/>
                    <a:pt x="7390" y="1235"/>
                  </a:cubicBezTo>
                  <a:cubicBezTo>
                    <a:pt x="7285" y="1119"/>
                    <a:pt x="7120" y="1087"/>
                    <a:pt x="6966" y="1061"/>
                  </a:cubicBezTo>
                  <a:cubicBezTo>
                    <a:pt x="6739" y="1022"/>
                    <a:pt x="6510" y="982"/>
                    <a:pt x="6283" y="943"/>
                  </a:cubicBezTo>
                  <a:cubicBezTo>
                    <a:pt x="6165" y="761"/>
                    <a:pt x="6008" y="605"/>
                    <a:pt x="5826" y="487"/>
                  </a:cubicBezTo>
                  <a:cubicBezTo>
                    <a:pt x="5769" y="450"/>
                    <a:pt x="5706" y="416"/>
                    <a:pt x="5666" y="363"/>
                  </a:cubicBezTo>
                  <a:cubicBezTo>
                    <a:pt x="5582" y="255"/>
                    <a:pt x="5580" y="82"/>
                    <a:pt x="5460" y="20"/>
                  </a:cubicBezTo>
                  <a:cubicBezTo>
                    <a:pt x="5434" y="7"/>
                    <a:pt x="5408" y="1"/>
                    <a:pt x="53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296"/>
            <p:cNvSpPr/>
            <p:nvPr/>
          </p:nvSpPr>
          <p:spPr>
            <a:xfrm>
              <a:off x="3887683" y="1867682"/>
              <a:ext cx="213169" cy="94395"/>
            </a:xfrm>
            <a:custGeom>
              <a:rect b="b" l="l" r="r" t="t"/>
              <a:pathLst>
                <a:path extrusionOk="0" h="3322" w="7502">
                  <a:moveTo>
                    <a:pt x="5381" y="54"/>
                  </a:moveTo>
                  <a:cubicBezTo>
                    <a:pt x="5404" y="54"/>
                    <a:pt x="5426" y="61"/>
                    <a:pt x="5447" y="71"/>
                  </a:cubicBezTo>
                  <a:cubicBezTo>
                    <a:pt x="5509" y="104"/>
                    <a:pt x="5537" y="174"/>
                    <a:pt x="5565" y="251"/>
                  </a:cubicBezTo>
                  <a:cubicBezTo>
                    <a:pt x="5586" y="305"/>
                    <a:pt x="5608" y="361"/>
                    <a:pt x="5644" y="406"/>
                  </a:cubicBezTo>
                  <a:cubicBezTo>
                    <a:pt x="5683" y="457"/>
                    <a:pt x="5736" y="489"/>
                    <a:pt x="5788" y="521"/>
                  </a:cubicBezTo>
                  <a:lnTo>
                    <a:pt x="5811" y="536"/>
                  </a:lnTo>
                  <a:cubicBezTo>
                    <a:pt x="5989" y="652"/>
                    <a:pt x="6146" y="808"/>
                    <a:pt x="6261" y="986"/>
                  </a:cubicBezTo>
                  <a:lnTo>
                    <a:pt x="6268" y="997"/>
                  </a:lnTo>
                  <a:lnTo>
                    <a:pt x="6962" y="1115"/>
                  </a:lnTo>
                  <a:cubicBezTo>
                    <a:pt x="7123" y="1143"/>
                    <a:pt x="7275" y="1175"/>
                    <a:pt x="7369" y="1280"/>
                  </a:cubicBezTo>
                  <a:cubicBezTo>
                    <a:pt x="7423" y="1340"/>
                    <a:pt x="7444" y="1434"/>
                    <a:pt x="7423" y="1515"/>
                  </a:cubicBezTo>
                  <a:cubicBezTo>
                    <a:pt x="7408" y="1571"/>
                    <a:pt x="7373" y="1610"/>
                    <a:pt x="7324" y="1625"/>
                  </a:cubicBezTo>
                  <a:cubicBezTo>
                    <a:pt x="7298" y="1633"/>
                    <a:pt x="7268" y="1635"/>
                    <a:pt x="7238" y="1638"/>
                  </a:cubicBezTo>
                  <a:cubicBezTo>
                    <a:pt x="7187" y="1640"/>
                    <a:pt x="7133" y="1642"/>
                    <a:pt x="7088" y="1678"/>
                  </a:cubicBezTo>
                  <a:cubicBezTo>
                    <a:pt x="7054" y="1708"/>
                    <a:pt x="7039" y="1749"/>
                    <a:pt x="7024" y="1790"/>
                  </a:cubicBezTo>
                  <a:cubicBezTo>
                    <a:pt x="7018" y="1809"/>
                    <a:pt x="7011" y="1828"/>
                    <a:pt x="7000" y="1843"/>
                  </a:cubicBezTo>
                  <a:cubicBezTo>
                    <a:pt x="6947" y="1942"/>
                    <a:pt x="6820" y="1972"/>
                    <a:pt x="6690" y="1989"/>
                  </a:cubicBezTo>
                  <a:lnTo>
                    <a:pt x="5329" y="2177"/>
                  </a:lnTo>
                  <a:cubicBezTo>
                    <a:pt x="5173" y="2199"/>
                    <a:pt x="4980" y="2225"/>
                    <a:pt x="4834" y="2336"/>
                  </a:cubicBezTo>
                  <a:cubicBezTo>
                    <a:pt x="4708" y="2432"/>
                    <a:pt x="4635" y="2580"/>
                    <a:pt x="4564" y="2722"/>
                  </a:cubicBezTo>
                  <a:cubicBezTo>
                    <a:pt x="4485" y="2878"/>
                    <a:pt x="4412" y="3024"/>
                    <a:pt x="4273" y="3107"/>
                  </a:cubicBezTo>
                  <a:cubicBezTo>
                    <a:pt x="4153" y="3180"/>
                    <a:pt x="4003" y="3191"/>
                    <a:pt x="3870" y="3199"/>
                  </a:cubicBezTo>
                  <a:lnTo>
                    <a:pt x="2878" y="3264"/>
                  </a:lnTo>
                  <a:cubicBezTo>
                    <a:pt x="2833" y="3266"/>
                    <a:pt x="2784" y="3268"/>
                    <a:pt x="2733" y="3268"/>
                  </a:cubicBezTo>
                  <a:cubicBezTo>
                    <a:pt x="2658" y="3268"/>
                    <a:pt x="2598" y="3262"/>
                    <a:pt x="2544" y="3244"/>
                  </a:cubicBezTo>
                  <a:cubicBezTo>
                    <a:pt x="2469" y="3223"/>
                    <a:pt x="2401" y="3180"/>
                    <a:pt x="2332" y="3142"/>
                  </a:cubicBezTo>
                  <a:cubicBezTo>
                    <a:pt x="2240" y="3086"/>
                    <a:pt x="2143" y="3028"/>
                    <a:pt x="2032" y="3015"/>
                  </a:cubicBezTo>
                  <a:cubicBezTo>
                    <a:pt x="2017" y="3015"/>
                    <a:pt x="2002" y="3013"/>
                    <a:pt x="1987" y="3013"/>
                  </a:cubicBezTo>
                  <a:cubicBezTo>
                    <a:pt x="1871" y="3013"/>
                    <a:pt x="1760" y="3060"/>
                    <a:pt x="1653" y="3105"/>
                  </a:cubicBezTo>
                  <a:lnTo>
                    <a:pt x="1649" y="3107"/>
                  </a:lnTo>
                  <a:cubicBezTo>
                    <a:pt x="1554" y="3146"/>
                    <a:pt x="1454" y="3184"/>
                    <a:pt x="1355" y="3184"/>
                  </a:cubicBezTo>
                  <a:cubicBezTo>
                    <a:pt x="1334" y="3184"/>
                    <a:pt x="1310" y="3182"/>
                    <a:pt x="1291" y="3178"/>
                  </a:cubicBezTo>
                  <a:cubicBezTo>
                    <a:pt x="1224" y="3165"/>
                    <a:pt x="1160" y="3120"/>
                    <a:pt x="1128" y="3064"/>
                  </a:cubicBezTo>
                  <a:cubicBezTo>
                    <a:pt x="1109" y="3034"/>
                    <a:pt x="1091" y="2989"/>
                    <a:pt x="1109" y="2938"/>
                  </a:cubicBezTo>
                  <a:cubicBezTo>
                    <a:pt x="1141" y="2835"/>
                    <a:pt x="1267" y="2799"/>
                    <a:pt x="1366" y="2799"/>
                  </a:cubicBezTo>
                  <a:lnTo>
                    <a:pt x="1381" y="2801"/>
                  </a:lnTo>
                  <a:cubicBezTo>
                    <a:pt x="1417" y="2801"/>
                    <a:pt x="1458" y="2805"/>
                    <a:pt x="1494" y="2809"/>
                  </a:cubicBezTo>
                  <a:cubicBezTo>
                    <a:pt x="1541" y="2815"/>
                    <a:pt x="1589" y="2820"/>
                    <a:pt x="1635" y="2820"/>
                  </a:cubicBezTo>
                  <a:cubicBezTo>
                    <a:pt x="1675" y="2820"/>
                    <a:pt x="1713" y="2816"/>
                    <a:pt x="1747" y="2807"/>
                  </a:cubicBezTo>
                  <a:cubicBezTo>
                    <a:pt x="1826" y="2788"/>
                    <a:pt x="1899" y="2724"/>
                    <a:pt x="1929" y="2651"/>
                  </a:cubicBezTo>
                  <a:cubicBezTo>
                    <a:pt x="1951" y="2597"/>
                    <a:pt x="1948" y="2544"/>
                    <a:pt x="1921" y="2499"/>
                  </a:cubicBezTo>
                  <a:lnTo>
                    <a:pt x="1918" y="2492"/>
                  </a:lnTo>
                  <a:lnTo>
                    <a:pt x="1441" y="2233"/>
                  </a:lnTo>
                  <a:cubicBezTo>
                    <a:pt x="1396" y="2210"/>
                    <a:pt x="1346" y="2184"/>
                    <a:pt x="1293" y="2171"/>
                  </a:cubicBezTo>
                  <a:cubicBezTo>
                    <a:pt x="1268" y="2165"/>
                    <a:pt x="1238" y="2163"/>
                    <a:pt x="1207" y="2163"/>
                  </a:cubicBezTo>
                  <a:cubicBezTo>
                    <a:pt x="1180" y="2163"/>
                    <a:pt x="1151" y="2165"/>
                    <a:pt x="1124" y="2167"/>
                  </a:cubicBezTo>
                  <a:cubicBezTo>
                    <a:pt x="1109" y="2167"/>
                    <a:pt x="1094" y="2169"/>
                    <a:pt x="1081" y="2169"/>
                  </a:cubicBezTo>
                  <a:cubicBezTo>
                    <a:pt x="1063" y="2170"/>
                    <a:pt x="1046" y="2170"/>
                    <a:pt x="1028" y="2170"/>
                  </a:cubicBezTo>
                  <a:cubicBezTo>
                    <a:pt x="743" y="2170"/>
                    <a:pt x="459" y="2040"/>
                    <a:pt x="271" y="1830"/>
                  </a:cubicBezTo>
                  <a:lnTo>
                    <a:pt x="271" y="1830"/>
                  </a:lnTo>
                  <a:lnTo>
                    <a:pt x="1226" y="1839"/>
                  </a:lnTo>
                  <a:lnTo>
                    <a:pt x="1244" y="1839"/>
                  </a:lnTo>
                  <a:cubicBezTo>
                    <a:pt x="1286" y="1839"/>
                    <a:pt x="1334" y="1837"/>
                    <a:pt x="1379" y="1818"/>
                  </a:cubicBezTo>
                  <a:cubicBezTo>
                    <a:pt x="1426" y="1794"/>
                    <a:pt x="1460" y="1758"/>
                    <a:pt x="1488" y="1723"/>
                  </a:cubicBezTo>
                  <a:cubicBezTo>
                    <a:pt x="1610" y="1588"/>
                    <a:pt x="1790" y="1333"/>
                    <a:pt x="1640" y="1145"/>
                  </a:cubicBezTo>
                  <a:cubicBezTo>
                    <a:pt x="1584" y="1074"/>
                    <a:pt x="1503" y="1040"/>
                    <a:pt x="1389" y="1040"/>
                  </a:cubicBezTo>
                  <a:cubicBezTo>
                    <a:pt x="1291" y="1040"/>
                    <a:pt x="1186" y="1065"/>
                    <a:pt x="1087" y="1091"/>
                  </a:cubicBezTo>
                  <a:cubicBezTo>
                    <a:pt x="885" y="1146"/>
                    <a:pt x="675" y="1174"/>
                    <a:pt x="465" y="1174"/>
                  </a:cubicBezTo>
                  <a:cubicBezTo>
                    <a:pt x="443" y="1174"/>
                    <a:pt x="421" y="1173"/>
                    <a:pt x="399" y="1173"/>
                  </a:cubicBezTo>
                  <a:cubicBezTo>
                    <a:pt x="301" y="1170"/>
                    <a:pt x="192" y="1160"/>
                    <a:pt x="117" y="1095"/>
                  </a:cubicBezTo>
                  <a:cubicBezTo>
                    <a:pt x="78" y="1061"/>
                    <a:pt x="55" y="1006"/>
                    <a:pt x="57" y="952"/>
                  </a:cubicBezTo>
                  <a:cubicBezTo>
                    <a:pt x="59" y="924"/>
                    <a:pt x="67" y="888"/>
                    <a:pt x="102" y="864"/>
                  </a:cubicBezTo>
                  <a:cubicBezTo>
                    <a:pt x="127" y="845"/>
                    <a:pt x="162" y="841"/>
                    <a:pt x="196" y="832"/>
                  </a:cubicBezTo>
                  <a:cubicBezTo>
                    <a:pt x="217" y="830"/>
                    <a:pt x="237" y="826"/>
                    <a:pt x="256" y="819"/>
                  </a:cubicBezTo>
                  <a:cubicBezTo>
                    <a:pt x="329" y="798"/>
                    <a:pt x="391" y="742"/>
                    <a:pt x="425" y="667"/>
                  </a:cubicBezTo>
                  <a:cubicBezTo>
                    <a:pt x="455" y="603"/>
                    <a:pt x="462" y="536"/>
                    <a:pt x="447" y="474"/>
                  </a:cubicBezTo>
                  <a:cubicBezTo>
                    <a:pt x="532" y="461"/>
                    <a:pt x="612" y="395"/>
                    <a:pt x="637" y="311"/>
                  </a:cubicBezTo>
                  <a:cubicBezTo>
                    <a:pt x="646" y="308"/>
                    <a:pt x="655" y="306"/>
                    <a:pt x="665" y="306"/>
                  </a:cubicBezTo>
                  <a:cubicBezTo>
                    <a:pt x="737" y="306"/>
                    <a:pt x="816" y="402"/>
                    <a:pt x="854" y="459"/>
                  </a:cubicBezTo>
                  <a:cubicBezTo>
                    <a:pt x="901" y="530"/>
                    <a:pt x="989" y="613"/>
                    <a:pt x="1076" y="613"/>
                  </a:cubicBezTo>
                  <a:cubicBezTo>
                    <a:pt x="1106" y="613"/>
                    <a:pt x="1134" y="605"/>
                    <a:pt x="1156" y="586"/>
                  </a:cubicBezTo>
                  <a:cubicBezTo>
                    <a:pt x="1248" y="528"/>
                    <a:pt x="1199" y="423"/>
                    <a:pt x="1154" y="331"/>
                  </a:cubicBezTo>
                  <a:cubicBezTo>
                    <a:pt x="1106" y="232"/>
                    <a:pt x="1079" y="168"/>
                    <a:pt x="1124" y="129"/>
                  </a:cubicBezTo>
                  <a:cubicBezTo>
                    <a:pt x="1136" y="116"/>
                    <a:pt x="1156" y="110"/>
                    <a:pt x="1186" y="106"/>
                  </a:cubicBezTo>
                  <a:cubicBezTo>
                    <a:pt x="1204" y="103"/>
                    <a:pt x="1222" y="102"/>
                    <a:pt x="1240" y="102"/>
                  </a:cubicBezTo>
                  <a:cubicBezTo>
                    <a:pt x="1340" y="102"/>
                    <a:pt x="1441" y="141"/>
                    <a:pt x="1514" y="209"/>
                  </a:cubicBezTo>
                  <a:cubicBezTo>
                    <a:pt x="1563" y="253"/>
                    <a:pt x="1599" y="307"/>
                    <a:pt x="1638" y="365"/>
                  </a:cubicBezTo>
                  <a:cubicBezTo>
                    <a:pt x="1661" y="401"/>
                    <a:pt x="1685" y="438"/>
                    <a:pt x="1713" y="472"/>
                  </a:cubicBezTo>
                  <a:cubicBezTo>
                    <a:pt x="1749" y="517"/>
                    <a:pt x="1850" y="622"/>
                    <a:pt x="1978" y="622"/>
                  </a:cubicBezTo>
                  <a:lnTo>
                    <a:pt x="1993" y="622"/>
                  </a:lnTo>
                  <a:lnTo>
                    <a:pt x="1989" y="751"/>
                  </a:lnTo>
                  <a:cubicBezTo>
                    <a:pt x="1984" y="750"/>
                    <a:pt x="1979" y="749"/>
                    <a:pt x="1974" y="749"/>
                  </a:cubicBezTo>
                  <a:cubicBezTo>
                    <a:pt x="1940" y="749"/>
                    <a:pt x="1904" y="769"/>
                    <a:pt x="1878" y="806"/>
                  </a:cubicBezTo>
                  <a:cubicBezTo>
                    <a:pt x="1848" y="853"/>
                    <a:pt x="1826" y="926"/>
                    <a:pt x="1852" y="991"/>
                  </a:cubicBezTo>
                  <a:cubicBezTo>
                    <a:pt x="1865" y="1025"/>
                    <a:pt x="1882" y="1057"/>
                    <a:pt x="1901" y="1087"/>
                  </a:cubicBezTo>
                  <a:cubicBezTo>
                    <a:pt x="1936" y="1149"/>
                    <a:pt x="1970" y="1207"/>
                    <a:pt x="1957" y="1269"/>
                  </a:cubicBezTo>
                  <a:lnTo>
                    <a:pt x="1946" y="1316"/>
                  </a:lnTo>
                  <a:lnTo>
                    <a:pt x="1946" y="1316"/>
                  </a:lnTo>
                  <a:lnTo>
                    <a:pt x="1991" y="1299"/>
                  </a:lnTo>
                  <a:cubicBezTo>
                    <a:pt x="2017" y="1290"/>
                    <a:pt x="2048" y="1287"/>
                    <a:pt x="2082" y="1287"/>
                  </a:cubicBezTo>
                  <a:cubicBezTo>
                    <a:pt x="2120" y="1287"/>
                    <a:pt x="2161" y="1291"/>
                    <a:pt x="2201" y="1297"/>
                  </a:cubicBezTo>
                  <a:cubicBezTo>
                    <a:pt x="2225" y="1301"/>
                    <a:pt x="2248" y="1303"/>
                    <a:pt x="2272" y="1308"/>
                  </a:cubicBezTo>
                  <a:cubicBezTo>
                    <a:pt x="2287" y="1308"/>
                    <a:pt x="2302" y="1310"/>
                    <a:pt x="2319" y="1310"/>
                  </a:cubicBezTo>
                  <a:cubicBezTo>
                    <a:pt x="2435" y="1310"/>
                    <a:pt x="2521" y="1265"/>
                    <a:pt x="2555" y="1188"/>
                  </a:cubicBezTo>
                  <a:cubicBezTo>
                    <a:pt x="2561" y="1173"/>
                    <a:pt x="2566" y="1158"/>
                    <a:pt x="2570" y="1140"/>
                  </a:cubicBezTo>
                  <a:cubicBezTo>
                    <a:pt x="2576" y="1119"/>
                    <a:pt x="2583" y="1098"/>
                    <a:pt x="2593" y="1085"/>
                  </a:cubicBezTo>
                  <a:cubicBezTo>
                    <a:pt x="2617" y="1057"/>
                    <a:pt x="2660" y="1055"/>
                    <a:pt x="2703" y="1050"/>
                  </a:cubicBezTo>
                  <a:cubicBezTo>
                    <a:pt x="2756" y="1048"/>
                    <a:pt x="2816" y="1044"/>
                    <a:pt x="2853" y="997"/>
                  </a:cubicBezTo>
                  <a:cubicBezTo>
                    <a:pt x="2910" y="920"/>
                    <a:pt x="2850" y="832"/>
                    <a:pt x="2797" y="755"/>
                  </a:cubicBezTo>
                  <a:cubicBezTo>
                    <a:pt x="2737" y="669"/>
                    <a:pt x="2713" y="624"/>
                    <a:pt x="2754" y="588"/>
                  </a:cubicBezTo>
                  <a:cubicBezTo>
                    <a:pt x="2797" y="530"/>
                    <a:pt x="2872" y="496"/>
                    <a:pt x="2953" y="496"/>
                  </a:cubicBezTo>
                  <a:cubicBezTo>
                    <a:pt x="3037" y="496"/>
                    <a:pt x="3112" y="530"/>
                    <a:pt x="3155" y="590"/>
                  </a:cubicBezTo>
                  <a:cubicBezTo>
                    <a:pt x="3159" y="596"/>
                    <a:pt x="3163" y="603"/>
                    <a:pt x="3168" y="611"/>
                  </a:cubicBezTo>
                  <a:cubicBezTo>
                    <a:pt x="3187" y="639"/>
                    <a:pt x="3208" y="671"/>
                    <a:pt x="3245" y="686"/>
                  </a:cubicBezTo>
                  <a:cubicBezTo>
                    <a:pt x="3258" y="693"/>
                    <a:pt x="3273" y="695"/>
                    <a:pt x="3285" y="695"/>
                  </a:cubicBezTo>
                  <a:cubicBezTo>
                    <a:pt x="3360" y="695"/>
                    <a:pt x="3423" y="616"/>
                    <a:pt x="3442" y="541"/>
                  </a:cubicBezTo>
                  <a:cubicBezTo>
                    <a:pt x="3444" y="528"/>
                    <a:pt x="3448" y="517"/>
                    <a:pt x="3450" y="504"/>
                  </a:cubicBezTo>
                  <a:cubicBezTo>
                    <a:pt x="3465" y="442"/>
                    <a:pt x="3480" y="378"/>
                    <a:pt x="3530" y="354"/>
                  </a:cubicBezTo>
                  <a:lnTo>
                    <a:pt x="3538" y="346"/>
                  </a:lnTo>
                  <a:cubicBezTo>
                    <a:pt x="3553" y="328"/>
                    <a:pt x="3572" y="318"/>
                    <a:pt x="3594" y="318"/>
                  </a:cubicBezTo>
                  <a:cubicBezTo>
                    <a:pt x="3662" y="318"/>
                    <a:pt x="3746" y="393"/>
                    <a:pt x="3785" y="463"/>
                  </a:cubicBezTo>
                  <a:cubicBezTo>
                    <a:pt x="3868" y="612"/>
                    <a:pt x="3952" y="686"/>
                    <a:pt x="4035" y="686"/>
                  </a:cubicBezTo>
                  <a:cubicBezTo>
                    <a:pt x="4054" y="686"/>
                    <a:pt x="4074" y="682"/>
                    <a:pt x="4093" y="673"/>
                  </a:cubicBezTo>
                  <a:lnTo>
                    <a:pt x="4106" y="669"/>
                  </a:lnTo>
                  <a:lnTo>
                    <a:pt x="4108" y="656"/>
                  </a:lnTo>
                  <a:cubicBezTo>
                    <a:pt x="4133" y="568"/>
                    <a:pt x="4205" y="362"/>
                    <a:pt x="4345" y="362"/>
                  </a:cubicBezTo>
                  <a:cubicBezTo>
                    <a:pt x="4351" y="362"/>
                    <a:pt x="4357" y="362"/>
                    <a:pt x="4363" y="363"/>
                  </a:cubicBezTo>
                  <a:cubicBezTo>
                    <a:pt x="4427" y="371"/>
                    <a:pt x="4477" y="423"/>
                    <a:pt x="4530" y="478"/>
                  </a:cubicBezTo>
                  <a:cubicBezTo>
                    <a:pt x="4582" y="532"/>
                    <a:pt x="4633" y="588"/>
                    <a:pt x="4708" y="607"/>
                  </a:cubicBezTo>
                  <a:cubicBezTo>
                    <a:pt x="4726" y="611"/>
                    <a:pt x="4744" y="614"/>
                    <a:pt x="4761" y="614"/>
                  </a:cubicBezTo>
                  <a:cubicBezTo>
                    <a:pt x="4881" y="614"/>
                    <a:pt x="4994" y="512"/>
                    <a:pt x="5102" y="301"/>
                  </a:cubicBezTo>
                  <a:cubicBezTo>
                    <a:pt x="5164" y="179"/>
                    <a:pt x="5276" y="54"/>
                    <a:pt x="5381" y="54"/>
                  </a:cubicBezTo>
                  <a:close/>
                  <a:moveTo>
                    <a:pt x="5381" y="1"/>
                  </a:moveTo>
                  <a:cubicBezTo>
                    <a:pt x="5244" y="1"/>
                    <a:pt x="5119" y="151"/>
                    <a:pt x="5053" y="277"/>
                  </a:cubicBezTo>
                  <a:cubicBezTo>
                    <a:pt x="4958" y="466"/>
                    <a:pt x="4860" y="560"/>
                    <a:pt x="4760" y="560"/>
                  </a:cubicBezTo>
                  <a:cubicBezTo>
                    <a:pt x="4747" y="560"/>
                    <a:pt x="4734" y="559"/>
                    <a:pt x="4721" y="556"/>
                  </a:cubicBezTo>
                  <a:cubicBezTo>
                    <a:pt x="4663" y="541"/>
                    <a:pt x="4616" y="491"/>
                    <a:pt x="4569" y="442"/>
                  </a:cubicBezTo>
                  <a:cubicBezTo>
                    <a:pt x="4511" y="382"/>
                    <a:pt x="4453" y="320"/>
                    <a:pt x="4369" y="311"/>
                  </a:cubicBezTo>
                  <a:cubicBezTo>
                    <a:pt x="4361" y="310"/>
                    <a:pt x="4352" y="310"/>
                    <a:pt x="4343" y="310"/>
                  </a:cubicBezTo>
                  <a:cubicBezTo>
                    <a:pt x="4176" y="310"/>
                    <a:pt x="4092" y="522"/>
                    <a:pt x="4061" y="628"/>
                  </a:cubicBezTo>
                  <a:cubicBezTo>
                    <a:pt x="4053" y="631"/>
                    <a:pt x="4044" y="632"/>
                    <a:pt x="4035" y="632"/>
                  </a:cubicBezTo>
                  <a:cubicBezTo>
                    <a:pt x="3973" y="632"/>
                    <a:pt x="3903" y="566"/>
                    <a:pt x="3832" y="438"/>
                  </a:cubicBezTo>
                  <a:cubicBezTo>
                    <a:pt x="3785" y="354"/>
                    <a:pt x="3686" y="264"/>
                    <a:pt x="3594" y="264"/>
                  </a:cubicBezTo>
                  <a:cubicBezTo>
                    <a:pt x="3557" y="264"/>
                    <a:pt x="3525" y="279"/>
                    <a:pt x="3500" y="309"/>
                  </a:cubicBezTo>
                  <a:cubicBezTo>
                    <a:pt x="3433" y="346"/>
                    <a:pt x="3416" y="423"/>
                    <a:pt x="3399" y="491"/>
                  </a:cubicBezTo>
                  <a:cubicBezTo>
                    <a:pt x="3395" y="504"/>
                    <a:pt x="3393" y="515"/>
                    <a:pt x="3390" y="526"/>
                  </a:cubicBezTo>
                  <a:cubicBezTo>
                    <a:pt x="3375" y="583"/>
                    <a:pt x="3330" y="641"/>
                    <a:pt x="3286" y="641"/>
                  </a:cubicBezTo>
                  <a:cubicBezTo>
                    <a:pt x="3279" y="641"/>
                    <a:pt x="3273" y="640"/>
                    <a:pt x="3266" y="637"/>
                  </a:cubicBezTo>
                  <a:cubicBezTo>
                    <a:pt x="3245" y="628"/>
                    <a:pt x="3230" y="605"/>
                    <a:pt x="3213" y="581"/>
                  </a:cubicBezTo>
                  <a:cubicBezTo>
                    <a:pt x="3208" y="573"/>
                    <a:pt x="3202" y="566"/>
                    <a:pt x="3198" y="558"/>
                  </a:cubicBezTo>
                  <a:cubicBezTo>
                    <a:pt x="3144" y="485"/>
                    <a:pt x="3054" y="442"/>
                    <a:pt x="2953" y="442"/>
                  </a:cubicBezTo>
                  <a:cubicBezTo>
                    <a:pt x="2855" y="442"/>
                    <a:pt x="2763" y="485"/>
                    <a:pt x="2715" y="551"/>
                  </a:cubicBezTo>
                  <a:cubicBezTo>
                    <a:pt x="2636" y="618"/>
                    <a:pt x="2698" y="706"/>
                    <a:pt x="2752" y="785"/>
                  </a:cubicBezTo>
                  <a:cubicBezTo>
                    <a:pt x="2808" y="866"/>
                    <a:pt x="2842" y="922"/>
                    <a:pt x="2810" y="965"/>
                  </a:cubicBezTo>
                  <a:cubicBezTo>
                    <a:pt x="2788" y="993"/>
                    <a:pt x="2745" y="995"/>
                    <a:pt x="2700" y="999"/>
                  </a:cubicBezTo>
                  <a:cubicBezTo>
                    <a:pt x="2649" y="1001"/>
                    <a:pt x="2591" y="1006"/>
                    <a:pt x="2553" y="1050"/>
                  </a:cubicBezTo>
                  <a:cubicBezTo>
                    <a:pt x="2533" y="1074"/>
                    <a:pt x="2525" y="1102"/>
                    <a:pt x="2518" y="1128"/>
                  </a:cubicBezTo>
                  <a:cubicBezTo>
                    <a:pt x="2516" y="1140"/>
                    <a:pt x="2512" y="1153"/>
                    <a:pt x="2506" y="1166"/>
                  </a:cubicBezTo>
                  <a:cubicBezTo>
                    <a:pt x="2471" y="1248"/>
                    <a:pt x="2364" y="1256"/>
                    <a:pt x="2319" y="1256"/>
                  </a:cubicBezTo>
                  <a:cubicBezTo>
                    <a:pt x="2304" y="1256"/>
                    <a:pt x="2291" y="1254"/>
                    <a:pt x="2278" y="1254"/>
                  </a:cubicBezTo>
                  <a:cubicBezTo>
                    <a:pt x="2255" y="1252"/>
                    <a:pt x="2233" y="1248"/>
                    <a:pt x="2210" y="1243"/>
                  </a:cubicBezTo>
                  <a:cubicBezTo>
                    <a:pt x="2166" y="1238"/>
                    <a:pt x="2118" y="1232"/>
                    <a:pt x="2075" y="1232"/>
                  </a:cubicBezTo>
                  <a:cubicBezTo>
                    <a:pt x="2053" y="1232"/>
                    <a:pt x="2032" y="1233"/>
                    <a:pt x="2013" y="1237"/>
                  </a:cubicBezTo>
                  <a:cubicBezTo>
                    <a:pt x="2013" y="1175"/>
                    <a:pt x="1978" y="1117"/>
                    <a:pt x="1946" y="1061"/>
                  </a:cubicBezTo>
                  <a:cubicBezTo>
                    <a:pt x="1929" y="1031"/>
                    <a:pt x="1912" y="1001"/>
                    <a:pt x="1901" y="971"/>
                  </a:cubicBezTo>
                  <a:cubicBezTo>
                    <a:pt x="1886" y="933"/>
                    <a:pt x="1895" y="877"/>
                    <a:pt x="1923" y="836"/>
                  </a:cubicBezTo>
                  <a:cubicBezTo>
                    <a:pt x="1939" y="814"/>
                    <a:pt x="1956" y="801"/>
                    <a:pt x="1973" y="801"/>
                  </a:cubicBezTo>
                  <a:cubicBezTo>
                    <a:pt x="1981" y="801"/>
                    <a:pt x="1990" y="804"/>
                    <a:pt x="1998" y="811"/>
                  </a:cubicBezTo>
                  <a:lnTo>
                    <a:pt x="2038" y="843"/>
                  </a:lnTo>
                  <a:lnTo>
                    <a:pt x="2047" y="558"/>
                  </a:lnTo>
                  <a:lnTo>
                    <a:pt x="2015" y="566"/>
                  </a:lnTo>
                  <a:cubicBezTo>
                    <a:pt x="2004" y="569"/>
                    <a:pt x="1993" y="570"/>
                    <a:pt x="1981" y="570"/>
                  </a:cubicBezTo>
                  <a:cubicBezTo>
                    <a:pt x="1906" y="570"/>
                    <a:pt x="1823" y="521"/>
                    <a:pt x="1756" y="438"/>
                  </a:cubicBezTo>
                  <a:cubicBezTo>
                    <a:pt x="1730" y="406"/>
                    <a:pt x="1706" y="371"/>
                    <a:pt x="1683" y="335"/>
                  </a:cubicBezTo>
                  <a:cubicBezTo>
                    <a:pt x="1644" y="277"/>
                    <a:pt x="1604" y="219"/>
                    <a:pt x="1550" y="170"/>
                  </a:cubicBezTo>
                  <a:cubicBezTo>
                    <a:pt x="1468" y="94"/>
                    <a:pt x="1355" y="50"/>
                    <a:pt x="1241" y="50"/>
                  </a:cubicBezTo>
                  <a:cubicBezTo>
                    <a:pt x="1220" y="50"/>
                    <a:pt x="1200" y="51"/>
                    <a:pt x="1179" y="54"/>
                  </a:cubicBezTo>
                  <a:cubicBezTo>
                    <a:pt x="1151" y="56"/>
                    <a:pt x="1117" y="65"/>
                    <a:pt x="1089" y="89"/>
                  </a:cubicBezTo>
                  <a:cubicBezTo>
                    <a:pt x="1010" y="155"/>
                    <a:pt x="1061" y="260"/>
                    <a:pt x="1104" y="352"/>
                  </a:cubicBezTo>
                  <a:cubicBezTo>
                    <a:pt x="1151" y="448"/>
                    <a:pt x="1175" y="511"/>
                    <a:pt x="1126" y="543"/>
                  </a:cubicBezTo>
                  <a:cubicBezTo>
                    <a:pt x="1112" y="554"/>
                    <a:pt x="1096" y="559"/>
                    <a:pt x="1079" y="559"/>
                  </a:cubicBezTo>
                  <a:cubicBezTo>
                    <a:pt x="1017" y="559"/>
                    <a:pt x="940" y="493"/>
                    <a:pt x="897" y="429"/>
                  </a:cubicBezTo>
                  <a:cubicBezTo>
                    <a:pt x="843" y="348"/>
                    <a:pt x="759" y="253"/>
                    <a:pt x="665" y="253"/>
                  </a:cubicBezTo>
                  <a:cubicBezTo>
                    <a:pt x="644" y="253"/>
                    <a:pt x="622" y="258"/>
                    <a:pt x="603" y="268"/>
                  </a:cubicBezTo>
                  <a:lnTo>
                    <a:pt x="590" y="275"/>
                  </a:lnTo>
                  <a:lnTo>
                    <a:pt x="588" y="286"/>
                  </a:lnTo>
                  <a:cubicBezTo>
                    <a:pt x="571" y="363"/>
                    <a:pt x="496" y="423"/>
                    <a:pt x="419" y="423"/>
                  </a:cubicBezTo>
                  <a:lnTo>
                    <a:pt x="369" y="421"/>
                  </a:lnTo>
                  <a:lnTo>
                    <a:pt x="384" y="459"/>
                  </a:lnTo>
                  <a:cubicBezTo>
                    <a:pt x="408" y="515"/>
                    <a:pt x="406" y="581"/>
                    <a:pt x="376" y="643"/>
                  </a:cubicBezTo>
                  <a:cubicBezTo>
                    <a:pt x="348" y="706"/>
                    <a:pt x="299" y="751"/>
                    <a:pt x="241" y="768"/>
                  </a:cubicBezTo>
                  <a:cubicBezTo>
                    <a:pt x="224" y="774"/>
                    <a:pt x="204" y="776"/>
                    <a:pt x="187" y="781"/>
                  </a:cubicBezTo>
                  <a:cubicBezTo>
                    <a:pt x="147" y="787"/>
                    <a:pt x="108" y="796"/>
                    <a:pt x="72" y="819"/>
                  </a:cubicBezTo>
                  <a:cubicBezTo>
                    <a:pt x="31" y="847"/>
                    <a:pt x="7" y="894"/>
                    <a:pt x="3" y="950"/>
                  </a:cubicBezTo>
                  <a:cubicBezTo>
                    <a:pt x="1" y="1018"/>
                    <a:pt x="31" y="1091"/>
                    <a:pt x="82" y="1136"/>
                  </a:cubicBezTo>
                  <a:cubicBezTo>
                    <a:pt x="168" y="1211"/>
                    <a:pt x="290" y="1224"/>
                    <a:pt x="397" y="1226"/>
                  </a:cubicBezTo>
                  <a:cubicBezTo>
                    <a:pt x="418" y="1227"/>
                    <a:pt x="440" y="1227"/>
                    <a:pt x="461" y="1227"/>
                  </a:cubicBezTo>
                  <a:cubicBezTo>
                    <a:pt x="677" y="1227"/>
                    <a:pt x="893" y="1197"/>
                    <a:pt x="1102" y="1143"/>
                  </a:cubicBezTo>
                  <a:cubicBezTo>
                    <a:pt x="1196" y="1117"/>
                    <a:pt x="1297" y="1093"/>
                    <a:pt x="1389" y="1093"/>
                  </a:cubicBezTo>
                  <a:cubicBezTo>
                    <a:pt x="1484" y="1093"/>
                    <a:pt x="1554" y="1121"/>
                    <a:pt x="1599" y="1177"/>
                  </a:cubicBezTo>
                  <a:cubicBezTo>
                    <a:pt x="1728" y="1342"/>
                    <a:pt x="1537" y="1588"/>
                    <a:pt x="1449" y="1687"/>
                  </a:cubicBezTo>
                  <a:cubicBezTo>
                    <a:pt x="1421" y="1717"/>
                    <a:pt x="1391" y="1751"/>
                    <a:pt x="1355" y="1768"/>
                  </a:cubicBezTo>
                  <a:cubicBezTo>
                    <a:pt x="1325" y="1781"/>
                    <a:pt x="1289" y="1785"/>
                    <a:pt x="1244" y="1785"/>
                  </a:cubicBezTo>
                  <a:lnTo>
                    <a:pt x="157" y="1777"/>
                  </a:lnTo>
                  <a:lnTo>
                    <a:pt x="192" y="1820"/>
                  </a:lnTo>
                  <a:cubicBezTo>
                    <a:pt x="388" y="2069"/>
                    <a:pt x="707" y="2224"/>
                    <a:pt x="1027" y="2224"/>
                  </a:cubicBezTo>
                  <a:cubicBezTo>
                    <a:pt x="1046" y="2224"/>
                    <a:pt x="1064" y="2223"/>
                    <a:pt x="1083" y="2222"/>
                  </a:cubicBezTo>
                  <a:cubicBezTo>
                    <a:pt x="1098" y="2222"/>
                    <a:pt x="1113" y="2220"/>
                    <a:pt x="1128" y="2220"/>
                  </a:cubicBezTo>
                  <a:cubicBezTo>
                    <a:pt x="1155" y="2218"/>
                    <a:pt x="1183" y="2217"/>
                    <a:pt x="1209" y="2217"/>
                  </a:cubicBezTo>
                  <a:cubicBezTo>
                    <a:pt x="1236" y="2217"/>
                    <a:pt x="1261" y="2218"/>
                    <a:pt x="1282" y="2222"/>
                  </a:cubicBezTo>
                  <a:cubicBezTo>
                    <a:pt x="1327" y="2233"/>
                    <a:pt x="1372" y="2257"/>
                    <a:pt x="1415" y="2280"/>
                  </a:cubicBezTo>
                  <a:lnTo>
                    <a:pt x="1878" y="2533"/>
                  </a:lnTo>
                  <a:cubicBezTo>
                    <a:pt x="1897" y="2570"/>
                    <a:pt x="1891" y="2606"/>
                    <a:pt x="1880" y="2632"/>
                  </a:cubicBezTo>
                  <a:cubicBezTo>
                    <a:pt x="1856" y="2687"/>
                    <a:pt x="1796" y="2739"/>
                    <a:pt x="1734" y="2756"/>
                  </a:cubicBezTo>
                  <a:cubicBezTo>
                    <a:pt x="1706" y="2764"/>
                    <a:pt x="1672" y="2766"/>
                    <a:pt x="1637" y="2766"/>
                  </a:cubicBezTo>
                  <a:cubicBezTo>
                    <a:pt x="1593" y="2766"/>
                    <a:pt x="1546" y="2762"/>
                    <a:pt x="1501" y="2756"/>
                  </a:cubicBezTo>
                  <a:cubicBezTo>
                    <a:pt x="1462" y="2752"/>
                    <a:pt x="1421" y="2747"/>
                    <a:pt x="1383" y="2747"/>
                  </a:cubicBezTo>
                  <a:lnTo>
                    <a:pt x="1366" y="2745"/>
                  </a:lnTo>
                  <a:cubicBezTo>
                    <a:pt x="1250" y="2745"/>
                    <a:pt x="1098" y="2792"/>
                    <a:pt x="1057" y="2921"/>
                  </a:cubicBezTo>
                  <a:cubicBezTo>
                    <a:pt x="1040" y="2977"/>
                    <a:pt x="1049" y="3037"/>
                    <a:pt x="1081" y="3092"/>
                  </a:cubicBezTo>
                  <a:cubicBezTo>
                    <a:pt x="1124" y="3163"/>
                    <a:pt x="1199" y="3217"/>
                    <a:pt x="1280" y="3232"/>
                  </a:cubicBezTo>
                  <a:cubicBezTo>
                    <a:pt x="1304" y="3236"/>
                    <a:pt x="1329" y="3238"/>
                    <a:pt x="1355" y="3238"/>
                  </a:cubicBezTo>
                  <a:cubicBezTo>
                    <a:pt x="1464" y="3238"/>
                    <a:pt x="1569" y="3197"/>
                    <a:pt x="1668" y="3157"/>
                  </a:cubicBezTo>
                  <a:lnTo>
                    <a:pt x="1674" y="3154"/>
                  </a:lnTo>
                  <a:cubicBezTo>
                    <a:pt x="1777" y="3112"/>
                    <a:pt x="1885" y="3067"/>
                    <a:pt x="1992" y="3067"/>
                  </a:cubicBezTo>
                  <a:cubicBezTo>
                    <a:pt x="2003" y="3067"/>
                    <a:pt x="2015" y="3068"/>
                    <a:pt x="2026" y="3069"/>
                  </a:cubicBezTo>
                  <a:cubicBezTo>
                    <a:pt x="2126" y="3079"/>
                    <a:pt x="2212" y="3131"/>
                    <a:pt x="2304" y="3187"/>
                  </a:cubicBezTo>
                  <a:cubicBezTo>
                    <a:pt x="2375" y="3229"/>
                    <a:pt x="2448" y="3272"/>
                    <a:pt x="2529" y="3296"/>
                  </a:cubicBezTo>
                  <a:cubicBezTo>
                    <a:pt x="2587" y="3315"/>
                    <a:pt x="2653" y="3322"/>
                    <a:pt x="2733" y="3322"/>
                  </a:cubicBezTo>
                  <a:cubicBezTo>
                    <a:pt x="2784" y="3322"/>
                    <a:pt x="2838" y="3319"/>
                    <a:pt x="2883" y="3315"/>
                  </a:cubicBezTo>
                  <a:lnTo>
                    <a:pt x="3875" y="3253"/>
                  </a:lnTo>
                  <a:cubicBezTo>
                    <a:pt x="4014" y="3244"/>
                    <a:pt x="4170" y="3234"/>
                    <a:pt x="4301" y="3154"/>
                  </a:cubicBezTo>
                  <a:cubicBezTo>
                    <a:pt x="4453" y="3062"/>
                    <a:pt x="4534" y="2902"/>
                    <a:pt x="4612" y="2745"/>
                  </a:cubicBezTo>
                  <a:cubicBezTo>
                    <a:pt x="4680" y="2608"/>
                    <a:pt x="4751" y="2469"/>
                    <a:pt x="4867" y="2379"/>
                  </a:cubicBezTo>
                  <a:cubicBezTo>
                    <a:pt x="5002" y="2276"/>
                    <a:pt x="5179" y="2252"/>
                    <a:pt x="5336" y="2231"/>
                  </a:cubicBezTo>
                  <a:lnTo>
                    <a:pt x="6696" y="2042"/>
                  </a:lnTo>
                  <a:cubicBezTo>
                    <a:pt x="6842" y="2023"/>
                    <a:pt x="6983" y="1987"/>
                    <a:pt x="7048" y="1869"/>
                  </a:cubicBezTo>
                  <a:cubicBezTo>
                    <a:pt x="7058" y="1850"/>
                    <a:pt x="7067" y="1828"/>
                    <a:pt x="7075" y="1807"/>
                  </a:cubicBezTo>
                  <a:cubicBezTo>
                    <a:pt x="7086" y="1773"/>
                    <a:pt x="7099" y="1740"/>
                    <a:pt x="7123" y="1719"/>
                  </a:cubicBezTo>
                  <a:cubicBezTo>
                    <a:pt x="7153" y="1695"/>
                    <a:pt x="7195" y="1693"/>
                    <a:pt x="7240" y="1691"/>
                  </a:cubicBezTo>
                  <a:cubicBezTo>
                    <a:pt x="7275" y="1689"/>
                    <a:pt x="7309" y="1687"/>
                    <a:pt x="7341" y="1676"/>
                  </a:cubicBezTo>
                  <a:cubicBezTo>
                    <a:pt x="7405" y="1657"/>
                    <a:pt x="7455" y="1603"/>
                    <a:pt x="7474" y="1528"/>
                  </a:cubicBezTo>
                  <a:cubicBezTo>
                    <a:pt x="7502" y="1432"/>
                    <a:pt x="7474" y="1316"/>
                    <a:pt x="7410" y="1245"/>
                  </a:cubicBezTo>
                  <a:cubicBezTo>
                    <a:pt x="7294" y="1117"/>
                    <a:pt x="7108" y="1085"/>
                    <a:pt x="6970" y="1061"/>
                  </a:cubicBezTo>
                  <a:lnTo>
                    <a:pt x="6300" y="948"/>
                  </a:lnTo>
                  <a:cubicBezTo>
                    <a:pt x="6180" y="766"/>
                    <a:pt x="6021" y="609"/>
                    <a:pt x="5839" y="491"/>
                  </a:cubicBezTo>
                  <a:lnTo>
                    <a:pt x="5816" y="476"/>
                  </a:lnTo>
                  <a:cubicBezTo>
                    <a:pt x="5766" y="446"/>
                    <a:pt x="5719" y="416"/>
                    <a:pt x="5685" y="373"/>
                  </a:cubicBezTo>
                  <a:cubicBezTo>
                    <a:pt x="5655" y="333"/>
                    <a:pt x="5636" y="281"/>
                    <a:pt x="5616" y="232"/>
                  </a:cubicBezTo>
                  <a:cubicBezTo>
                    <a:pt x="5584" y="151"/>
                    <a:pt x="5552" y="65"/>
                    <a:pt x="5471" y="24"/>
                  </a:cubicBezTo>
                  <a:cubicBezTo>
                    <a:pt x="5443" y="9"/>
                    <a:pt x="5413" y="1"/>
                    <a:pt x="538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296"/>
            <p:cNvSpPr/>
            <p:nvPr/>
          </p:nvSpPr>
          <p:spPr>
            <a:xfrm>
              <a:off x="4575772" y="1312972"/>
              <a:ext cx="259315" cy="159806"/>
            </a:xfrm>
            <a:custGeom>
              <a:rect b="b" l="l" r="r" t="t"/>
              <a:pathLst>
                <a:path extrusionOk="0" h="5624" w="9126">
                  <a:moveTo>
                    <a:pt x="3582" y="0"/>
                  </a:moveTo>
                  <a:cubicBezTo>
                    <a:pt x="3468" y="0"/>
                    <a:pt x="3357" y="60"/>
                    <a:pt x="3255" y="117"/>
                  </a:cubicBezTo>
                  <a:cubicBezTo>
                    <a:pt x="3216" y="141"/>
                    <a:pt x="3178" y="162"/>
                    <a:pt x="3152" y="196"/>
                  </a:cubicBezTo>
                  <a:cubicBezTo>
                    <a:pt x="3071" y="301"/>
                    <a:pt x="3141" y="456"/>
                    <a:pt x="3231" y="552"/>
                  </a:cubicBezTo>
                  <a:cubicBezTo>
                    <a:pt x="3321" y="646"/>
                    <a:pt x="3439" y="734"/>
                    <a:pt x="3465" y="863"/>
                  </a:cubicBezTo>
                  <a:cubicBezTo>
                    <a:pt x="3488" y="987"/>
                    <a:pt x="3422" y="1116"/>
                    <a:pt x="3458" y="1236"/>
                  </a:cubicBezTo>
                  <a:cubicBezTo>
                    <a:pt x="3512" y="1409"/>
                    <a:pt x="3767" y="1525"/>
                    <a:pt x="3705" y="1694"/>
                  </a:cubicBezTo>
                  <a:lnTo>
                    <a:pt x="3390" y="1694"/>
                  </a:lnTo>
                  <a:lnTo>
                    <a:pt x="3390" y="1531"/>
                  </a:lnTo>
                  <a:cubicBezTo>
                    <a:pt x="3272" y="1482"/>
                    <a:pt x="3161" y="1415"/>
                    <a:pt x="3060" y="1336"/>
                  </a:cubicBezTo>
                  <a:cubicBezTo>
                    <a:pt x="3133" y="1229"/>
                    <a:pt x="3035" y="1058"/>
                    <a:pt x="2908" y="1058"/>
                  </a:cubicBezTo>
                  <a:cubicBezTo>
                    <a:pt x="2901" y="1058"/>
                    <a:pt x="2894" y="1059"/>
                    <a:pt x="2886" y="1060"/>
                  </a:cubicBezTo>
                  <a:cubicBezTo>
                    <a:pt x="2882" y="948"/>
                    <a:pt x="2878" y="837"/>
                    <a:pt x="2874" y="726"/>
                  </a:cubicBezTo>
                  <a:cubicBezTo>
                    <a:pt x="2822" y="721"/>
                    <a:pt x="2771" y="717"/>
                    <a:pt x="2719" y="713"/>
                  </a:cubicBezTo>
                  <a:cubicBezTo>
                    <a:pt x="2664" y="618"/>
                    <a:pt x="2653" y="505"/>
                    <a:pt x="2601" y="409"/>
                  </a:cubicBezTo>
                  <a:cubicBezTo>
                    <a:pt x="2564" y="339"/>
                    <a:pt x="2484" y="280"/>
                    <a:pt x="2411" y="280"/>
                  </a:cubicBezTo>
                  <a:cubicBezTo>
                    <a:pt x="2384" y="280"/>
                    <a:pt x="2359" y="288"/>
                    <a:pt x="2336" y="306"/>
                  </a:cubicBezTo>
                  <a:cubicBezTo>
                    <a:pt x="2306" y="329"/>
                    <a:pt x="2287" y="364"/>
                    <a:pt x="2272" y="398"/>
                  </a:cubicBezTo>
                  <a:cubicBezTo>
                    <a:pt x="2156" y="653"/>
                    <a:pt x="2111" y="940"/>
                    <a:pt x="2143" y="1218"/>
                  </a:cubicBezTo>
                  <a:cubicBezTo>
                    <a:pt x="2127" y="1223"/>
                    <a:pt x="2111" y="1226"/>
                    <a:pt x="2096" y="1226"/>
                  </a:cubicBezTo>
                  <a:cubicBezTo>
                    <a:pt x="2013" y="1226"/>
                    <a:pt x="1932" y="1165"/>
                    <a:pt x="1894" y="1088"/>
                  </a:cubicBezTo>
                  <a:cubicBezTo>
                    <a:pt x="1849" y="996"/>
                    <a:pt x="1849" y="891"/>
                    <a:pt x="1852" y="788"/>
                  </a:cubicBezTo>
                  <a:lnTo>
                    <a:pt x="1852" y="788"/>
                  </a:lnTo>
                  <a:cubicBezTo>
                    <a:pt x="1702" y="798"/>
                    <a:pt x="1552" y="807"/>
                    <a:pt x="1400" y="818"/>
                  </a:cubicBezTo>
                  <a:cubicBezTo>
                    <a:pt x="1359" y="723"/>
                    <a:pt x="1438" y="616"/>
                    <a:pt x="1528" y="569"/>
                  </a:cubicBezTo>
                  <a:cubicBezTo>
                    <a:pt x="1618" y="520"/>
                    <a:pt x="1725" y="505"/>
                    <a:pt x="1809" y="443"/>
                  </a:cubicBezTo>
                  <a:cubicBezTo>
                    <a:pt x="1892" y="383"/>
                    <a:pt x="1937" y="248"/>
                    <a:pt x="1860" y="179"/>
                  </a:cubicBezTo>
                  <a:lnTo>
                    <a:pt x="1860" y="179"/>
                  </a:lnTo>
                  <a:cubicBezTo>
                    <a:pt x="1691" y="282"/>
                    <a:pt x="1496" y="340"/>
                    <a:pt x="1299" y="344"/>
                  </a:cubicBezTo>
                  <a:cubicBezTo>
                    <a:pt x="1239" y="346"/>
                    <a:pt x="1175" y="344"/>
                    <a:pt x="1119" y="370"/>
                  </a:cubicBezTo>
                  <a:cubicBezTo>
                    <a:pt x="1050" y="406"/>
                    <a:pt x="1012" y="481"/>
                    <a:pt x="962" y="544"/>
                  </a:cubicBezTo>
                  <a:cubicBezTo>
                    <a:pt x="924" y="588"/>
                    <a:pt x="867" y="627"/>
                    <a:pt x="812" y="627"/>
                  </a:cubicBezTo>
                  <a:cubicBezTo>
                    <a:pt x="793" y="627"/>
                    <a:pt x="774" y="622"/>
                    <a:pt x="757" y="612"/>
                  </a:cubicBezTo>
                  <a:cubicBezTo>
                    <a:pt x="697" y="576"/>
                    <a:pt x="693" y="492"/>
                    <a:pt x="663" y="428"/>
                  </a:cubicBezTo>
                  <a:cubicBezTo>
                    <a:pt x="626" y="342"/>
                    <a:pt x="530" y="289"/>
                    <a:pt x="436" y="289"/>
                  </a:cubicBezTo>
                  <a:cubicBezTo>
                    <a:pt x="400" y="289"/>
                    <a:pt x="363" y="297"/>
                    <a:pt x="330" y="314"/>
                  </a:cubicBezTo>
                  <a:cubicBezTo>
                    <a:pt x="292" y="477"/>
                    <a:pt x="161" y="614"/>
                    <a:pt x="0" y="659"/>
                  </a:cubicBezTo>
                  <a:cubicBezTo>
                    <a:pt x="20" y="824"/>
                    <a:pt x="39" y="989"/>
                    <a:pt x="56" y="1156"/>
                  </a:cubicBezTo>
                  <a:cubicBezTo>
                    <a:pt x="65" y="1223"/>
                    <a:pt x="80" y="1302"/>
                    <a:pt x="140" y="1334"/>
                  </a:cubicBezTo>
                  <a:cubicBezTo>
                    <a:pt x="157" y="1343"/>
                    <a:pt x="174" y="1347"/>
                    <a:pt x="191" y="1347"/>
                  </a:cubicBezTo>
                  <a:cubicBezTo>
                    <a:pt x="266" y="1347"/>
                    <a:pt x="342" y="1276"/>
                    <a:pt x="410" y="1229"/>
                  </a:cubicBezTo>
                  <a:cubicBezTo>
                    <a:pt x="477" y="1183"/>
                    <a:pt x="559" y="1160"/>
                    <a:pt x="641" y="1160"/>
                  </a:cubicBezTo>
                  <a:cubicBezTo>
                    <a:pt x="741" y="1160"/>
                    <a:pt x="841" y="1194"/>
                    <a:pt x="915" y="1261"/>
                  </a:cubicBezTo>
                  <a:cubicBezTo>
                    <a:pt x="853" y="1433"/>
                    <a:pt x="712" y="1576"/>
                    <a:pt x="540" y="1640"/>
                  </a:cubicBezTo>
                  <a:cubicBezTo>
                    <a:pt x="493" y="1658"/>
                    <a:pt x="442" y="1670"/>
                    <a:pt x="399" y="1700"/>
                  </a:cubicBezTo>
                  <a:cubicBezTo>
                    <a:pt x="343" y="1739"/>
                    <a:pt x="309" y="1803"/>
                    <a:pt x="298" y="1870"/>
                  </a:cubicBezTo>
                  <a:cubicBezTo>
                    <a:pt x="270" y="2018"/>
                    <a:pt x="354" y="2180"/>
                    <a:pt x="489" y="2242"/>
                  </a:cubicBezTo>
                  <a:lnTo>
                    <a:pt x="476" y="2416"/>
                  </a:lnTo>
                  <a:cubicBezTo>
                    <a:pt x="486" y="2415"/>
                    <a:pt x="496" y="2414"/>
                    <a:pt x="505" y="2414"/>
                  </a:cubicBezTo>
                  <a:cubicBezTo>
                    <a:pt x="690" y="2414"/>
                    <a:pt x="825" y="2602"/>
                    <a:pt x="984" y="2707"/>
                  </a:cubicBezTo>
                  <a:cubicBezTo>
                    <a:pt x="1187" y="2842"/>
                    <a:pt x="1447" y="2847"/>
                    <a:pt x="1689" y="2847"/>
                  </a:cubicBezTo>
                  <a:cubicBezTo>
                    <a:pt x="1759" y="2847"/>
                    <a:pt x="1830" y="2845"/>
                    <a:pt x="1892" y="2815"/>
                  </a:cubicBezTo>
                  <a:cubicBezTo>
                    <a:pt x="2070" y="2725"/>
                    <a:pt x="2055" y="2472"/>
                    <a:pt x="2014" y="2279"/>
                  </a:cubicBezTo>
                  <a:lnTo>
                    <a:pt x="2014" y="2279"/>
                  </a:lnTo>
                  <a:cubicBezTo>
                    <a:pt x="2057" y="2296"/>
                    <a:pt x="2102" y="2304"/>
                    <a:pt x="2148" y="2304"/>
                  </a:cubicBezTo>
                  <a:cubicBezTo>
                    <a:pt x="2251" y="2304"/>
                    <a:pt x="2356" y="2263"/>
                    <a:pt x="2434" y="2193"/>
                  </a:cubicBezTo>
                  <a:cubicBezTo>
                    <a:pt x="2546" y="2095"/>
                    <a:pt x="2604" y="1943"/>
                    <a:pt x="2608" y="1793"/>
                  </a:cubicBezTo>
                  <a:cubicBezTo>
                    <a:pt x="2865" y="1831"/>
                    <a:pt x="3045" y="2133"/>
                    <a:pt x="2957" y="2377"/>
                  </a:cubicBezTo>
                  <a:cubicBezTo>
                    <a:pt x="3026" y="2343"/>
                    <a:pt x="3094" y="2309"/>
                    <a:pt x="3165" y="2275"/>
                  </a:cubicBezTo>
                  <a:cubicBezTo>
                    <a:pt x="3264" y="2224"/>
                    <a:pt x="3379" y="2175"/>
                    <a:pt x="3485" y="2175"/>
                  </a:cubicBezTo>
                  <a:cubicBezTo>
                    <a:pt x="3542" y="2175"/>
                    <a:pt x="3597" y="2189"/>
                    <a:pt x="3645" y="2225"/>
                  </a:cubicBezTo>
                  <a:cubicBezTo>
                    <a:pt x="3619" y="2403"/>
                    <a:pt x="3561" y="2620"/>
                    <a:pt x="3386" y="2665"/>
                  </a:cubicBezTo>
                  <a:cubicBezTo>
                    <a:pt x="3360" y="2671"/>
                    <a:pt x="3334" y="2674"/>
                    <a:pt x="3308" y="2674"/>
                  </a:cubicBezTo>
                  <a:cubicBezTo>
                    <a:pt x="3251" y="2674"/>
                    <a:pt x="3192" y="2662"/>
                    <a:pt x="3133" y="2662"/>
                  </a:cubicBezTo>
                  <a:cubicBezTo>
                    <a:pt x="2829" y="2667"/>
                    <a:pt x="2636" y="2984"/>
                    <a:pt x="2370" y="3129"/>
                  </a:cubicBezTo>
                  <a:cubicBezTo>
                    <a:pt x="2096" y="3282"/>
                    <a:pt x="1736" y="3254"/>
                    <a:pt x="1502" y="3459"/>
                  </a:cubicBezTo>
                  <a:cubicBezTo>
                    <a:pt x="1654" y="3595"/>
                    <a:pt x="1857" y="3668"/>
                    <a:pt x="2059" y="3668"/>
                  </a:cubicBezTo>
                  <a:cubicBezTo>
                    <a:pt x="2155" y="3668"/>
                    <a:pt x="2250" y="3652"/>
                    <a:pt x="2340" y="3618"/>
                  </a:cubicBezTo>
                  <a:cubicBezTo>
                    <a:pt x="2509" y="3554"/>
                    <a:pt x="2653" y="3438"/>
                    <a:pt x="2816" y="3363"/>
                  </a:cubicBezTo>
                  <a:cubicBezTo>
                    <a:pt x="2951" y="3302"/>
                    <a:pt x="3098" y="3272"/>
                    <a:pt x="3246" y="3272"/>
                  </a:cubicBezTo>
                  <a:cubicBezTo>
                    <a:pt x="3473" y="3272"/>
                    <a:pt x="3701" y="3343"/>
                    <a:pt x="3883" y="3481"/>
                  </a:cubicBezTo>
                  <a:cubicBezTo>
                    <a:pt x="3904" y="3642"/>
                    <a:pt x="3743" y="3779"/>
                    <a:pt x="3581" y="3804"/>
                  </a:cubicBezTo>
                  <a:cubicBezTo>
                    <a:pt x="3547" y="3810"/>
                    <a:pt x="3512" y="3813"/>
                    <a:pt x="3478" y="3813"/>
                  </a:cubicBezTo>
                  <a:cubicBezTo>
                    <a:pt x="3351" y="3813"/>
                    <a:pt x="3223" y="3779"/>
                    <a:pt x="3094" y="3764"/>
                  </a:cubicBezTo>
                  <a:cubicBezTo>
                    <a:pt x="3033" y="3755"/>
                    <a:pt x="2970" y="3751"/>
                    <a:pt x="2908" y="3751"/>
                  </a:cubicBezTo>
                  <a:cubicBezTo>
                    <a:pt x="2614" y="3751"/>
                    <a:pt x="2321" y="3842"/>
                    <a:pt x="2079" y="4010"/>
                  </a:cubicBezTo>
                  <a:cubicBezTo>
                    <a:pt x="2044" y="4034"/>
                    <a:pt x="2012" y="4059"/>
                    <a:pt x="1991" y="4094"/>
                  </a:cubicBezTo>
                  <a:cubicBezTo>
                    <a:pt x="1931" y="4196"/>
                    <a:pt x="2006" y="4336"/>
                    <a:pt x="2115" y="4385"/>
                  </a:cubicBezTo>
                  <a:cubicBezTo>
                    <a:pt x="2170" y="4411"/>
                    <a:pt x="2231" y="4420"/>
                    <a:pt x="2292" y="4420"/>
                  </a:cubicBezTo>
                  <a:cubicBezTo>
                    <a:pt x="2350" y="4420"/>
                    <a:pt x="2409" y="4413"/>
                    <a:pt x="2467" y="4404"/>
                  </a:cubicBezTo>
                  <a:lnTo>
                    <a:pt x="2467" y="4404"/>
                  </a:lnTo>
                  <a:cubicBezTo>
                    <a:pt x="2394" y="4462"/>
                    <a:pt x="2432" y="4586"/>
                    <a:pt x="2509" y="4638"/>
                  </a:cubicBezTo>
                  <a:cubicBezTo>
                    <a:pt x="2586" y="4689"/>
                    <a:pt x="2683" y="4693"/>
                    <a:pt x="2773" y="4715"/>
                  </a:cubicBezTo>
                  <a:cubicBezTo>
                    <a:pt x="2863" y="4738"/>
                    <a:pt x="2957" y="4796"/>
                    <a:pt x="2968" y="4888"/>
                  </a:cubicBezTo>
                  <a:cubicBezTo>
                    <a:pt x="2976" y="4974"/>
                    <a:pt x="2906" y="5049"/>
                    <a:pt x="2899" y="5135"/>
                  </a:cubicBezTo>
                  <a:cubicBezTo>
                    <a:pt x="2893" y="5233"/>
                    <a:pt x="2976" y="5321"/>
                    <a:pt x="3071" y="5351"/>
                  </a:cubicBezTo>
                  <a:cubicBezTo>
                    <a:pt x="3116" y="5367"/>
                    <a:pt x="3163" y="5372"/>
                    <a:pt x="3212" y="5372"/>
                  </a:cubicBezTo>
                  <a:cubicBezTo>
                    <a:pt x="3262" y="5372"/>
                    <a:pt x="3314" y="5366"/>
                    <a:pt x="3364" y="5360"/>
                  </a:cubicBezTo>
                  <a:lnTo>
                    <a:pt x="3364" y="5360"/>
                  </a:lnTo>
                  <a:cubicBezTo>
                    <a:pt x="3358" y="5448"/>
                    <a:pt x="3377" y="5535"/>
                    <a:pt x="3416" y="5613"/>
                  </a:cubicBezTo>
                  <a:cubicBezTo>
                    <a:pt x="3441" y="5620"/>
                    <a:pt x="3466" y="5623"/>
                    <a:pt x="3492" y="5623"/>
                  </a:cubicBezTo>
                  <a:cubicBezTo>
                    <a:pt x="3648" y="5623"/>
                    <a:pt x="3799" y="5494"/>
                    <a:pt x="3863" y="5345"/>
                  </a:cubicBezTo>
                  <a:cubicBezTo>
                    <a:pt x="3938" y="5171"/>
                    <a:pt x="3932" y="4974"/>
                    <a:pt x="3949" y="4786"/>
                  </a:cubicBezTo>
                  <a:cubicBezTo>
                    <a:pt x="3977" y="4466"/>
                    <a:pt x="4133" y="4094"/>
                    <a:pt x="4450" y="4059"/>
                  </a:cubicBezTo>
                  <a:cubicBezTo>
                    <a:pt x="4465" y="3993"/>
                    <a:pt x="4480" y="3924"/>
                    <a:pt x="4495" y="3858"/>
                  </a:cubicBezTo>
                  <a:cubicBezTo>
                    <a:pt x="4669" y="3839"/>
                    <a:pt x="4830" y="3725"/>
                    <a:pt x="4900" y="3567"/>
                  </a:cubicBezTo>
                  <a:cubicBezTo>
                    <a:pt x="4971" y="3406"/>
                    <a:pt x="4952" y="3211"/>
                    <a:pt x="4851" y="3069"/>
                  </a:cubicBezTo>
                  <a:lnTo>
                    <a:pt x="4851" y="3069"/>
                  </a:lnTo>
                  <a:cubicBezTo>
                    <a:pt x="4857" y="3070"/>
                    <a:pt x="4863" y="3070"/>
                    <a:pt x="4868" y="3070"/>
                  </a:cubicBezTo>
                  <a:cubicBezTo>
                    <a:pt x="5010" y="3070"/>
                    <a:pt x="5096" y="2894"/>
                    <a:pt x="5104" y="2746"/>
                  </a:cubicBezTo>
                  <a:cubicBezTo>
                    <a:pt x="5110" y="2594"/>
                    <a:pt x="5085" y="2422"/>
                    <a:pt x="5183" y="2305"/>
                  </a:cubicBezTo>
                  <a:cubicBezTo>
                    <a:pt x="5367" y="2082"/>
                    <a:pt x="5779" y="2272"/>
                    <a:pt x="5995" y="2082"/>
                  </a:cubicBezTo>
                  <a:cubicBezTo>
                    <a:pt x="6034" y="2050"/>
                    <a:pt x="6062" y="2007"/>
                    <a:pt x="6100" y="1977"/>
                  </a:cubicBezTo>
                  <a:cubicBezTo>
                    <a:pt x="6156" y="1930"/>
                    <a:pt x="6221" y="1911"/>
                    <a:pt x="6290" y="1911"/>
                  </a:cubicBezTo>
                  <a:cubicBezTo>
                    <a:pt x="6429" y="1911"/>
                    <a:pt x="6582" y="1987"/>
                    <a:pt x="6706" y="2065"/>
                  </a:cubicBezTo>
                  <a:cubicBezTo>
                    <a:pt x="6745" y="2088"/>
                    <a:pt x="6788" y="2114"/>
                    <a:pt x="6807" y="2157"/>
                  </a:cubicBezTo>
                  <a:cubicBezTo>
                    <a:pt x="6852" y="2255"/>
                    <a:pt x="6743" y="2362"/>
                    <a:pt x="6636" y="2377"/>
                  </a:cubicBezTo>
                  <a:cubicBezTo>
                    <a:pt x="6617" y="2380"/>
                    <a:pt x="6599" y="2381"/>
                    <a:pt x="6580" y="2381"/>
                  </a:cubicBezTo>
                  <a:cubicBezTo>
                    <a:pt x="6500" y="2381"/>
                    <a:pt x="6419" y="2362"/>
                    <a:pt x="6339" y="2362"/>
                  </a:cubicBezTo>
                  <a:cubicBezTo>
                    <a:pt x="6330" y="2362"/>
                    <a:pt x="6321" y="2362"/>
                    <a:pt x="6312" y="2362"/>
                  </a:cubicBezTo>
                  <a:cubicBezTo>
                    <a:pt x="6257" y="2365"/>
                    <a:pt x="6197" y="2384"/>
                    <a:pt x="6171" y="2433"/>
                  </a:cubicBezTo>
                  <a:cubicBezTo>
                    <a:pt x="6154" y="2461"/>
                    <a:pt x="6154" y="2493"/>
                    <a:pt x="6152" y="2525"/>
                  </a:cubicBezTo>
                  <a:cubicBezTo>
                    <a:pt x="6152" y="2641"/>
                    <a:pt x="6167" y="2759"/>
                    <a:pt x="6197" y="2870"/>
                  </a:cubicBezTo>
                  <a:lnTo>
                    <a:pt x="6503" y="2890"/>
                  </a:lnTo>
                  <a:cubicBezTo>
                    <a:pt x="6432" y="2952"/>
                    <a:pt x="6499" y="3076"/>
                    <a:pt x="6587" y="3110"/>
                  </a:cubicBezTo>
                  <a:cubicBezTo>
                    <a:pt x="6674" y="3144"/>
                    <a:pt x="6775" y="3132"/>
                    <a:pt x="6861" y="3172"/>
                  </a:cubicBezTo>
                  <a:cubicBezTo>
                    <a:pt x="7024" y="3249"/>
                    <a:pt x="7051" y="3489"/>
                    <a:pt x="6951" y="3637"/>
                  </a:cubicBezTo>
                  <a:cubicBezTo>
                    <a:pt x="6850" y="3785"/>
                    <a:pt x="6661" y="3854"/>
                    <a:pt x="6484" y="3871"/>
                  </a:cubicBezTo>
                  <a:cubicBezTo>
                    <a:pt x="6384" y="3973"/>
                    <a:pt x="6521" y="4154"/>
                    <a:pt x="6663" y="4154"/>
                  </a:cubicBezTo>
                  <a:cubicBezTo>
                    <a:pt x="6664" y="4154"/>
                    <a:pt x="6665" y="4154"/>
                    <a:pt x="6666" y="4154"/>
                  </a:cubicBezTo>
                  <a:cubicBezTo>
                    <a:pt x="6809" y="4154"/>
                    <a:pt x="6929" y="4053"/>
                    <a:pt x="7051" y="3978"/>
                  </a:cubicBezTo>
                  <a:cubicBezTo>
                    <a:pt x="7226" y="3874"/>
                    <a:pt x="7427" y="3821"/>
                    <a:pt x="7630" y="3821"/>
                  </a:cubicBezTo>
                  <a:cubicBezTo>
                    <a:pt x="7641" y="3821"/>
                    <a:pt x="7653" y="3821"/>
                    <a:pt x="7664" y="3821"/>
                  </a:cubicBezTo>
                  <a:cubicBezTo>
                    <a:pt x="7752" y="3824"/>
                    <a:pt x="7844" y="3839"/>
                    <a:pt x="7911" y="3894"/>
                  </a:cubicBezTo>
                  <a:cubicBezTo>
                    <a:pt x="7979" y="3948"/>
                    <a:pt x="8013" y="4055"/>
                    <a:pt x="7966" y="4128"/>
                  </a:cubicBezTo>
                  <a:cubicBezTo>
                    <a:pt x="8035" y="4143"/>
                    <a:pt x="8112" y="4155"/>
                    <a:pt x="8186" y="4155"/>
                  </a:cubicBezTo>
                  <a:cubicBezTo>
                    <a:pt x="8302" y="4155"/>
                    <a:pt x="8410" y="4125"/>
                    <a:pt x="8468" y="4029"/>
                  </a:cubicBezTo>
                  <a:cubicBezTo>
                    <a:pt x="8495" y="3984"/>
                    <a:pt x="8506" y="3929"/>
                    <a:pt x="8534" y="3884"/>
                  </a:cubicBezTo>
                  <a:cubicBezTo>
                    <a:pt x="8607" y="3764"/>
                    <a:pt x="8768" y="3744"/>
                    <a:pt x="8894" y="3689"/>
                  </a:cubicBezTo>
                  <a:cubicBezTo>
                    <a:pt x="9020" y="3633"/>
                    <a:pt x="9125" y="3451"/>
                    <a:pt x="9016" y="3365"/>
                  </a:cubicBezTo>
                  <a:cubicBezTo>
                    <a:pt x="8750" y="3316"/>
                    <a:pt x="8485" y="3267"/>
                    <a:pt x="8217" y="3219"/>
                  </a:cubicBezTo>
                  <a:cubicBezTo>
                    <a:pt x="8170" y="3209"/>
                    <a:pt x="8112" y="3189"/>
                    <a:pt x="8110" y="3140"/>
                  </a:cubicBezTo>
                  <a:cubicBezTo>
                    <a:pt x="8110" y="3117"/>
                    <a:pt x="8127" y="3093"/>
                    <a:pt x="8136" y="3072"/>
                  </a:cubicBezTo>
                  <a:cubicBezTo>
                    <a:pt x="8186" y="2944"/>
                    <a:pt x="8024" y="2837"/>
                    <a:pt x="7886" y="2837"/>
                  </a:cubicBezTo>
                  <a:cubicBezTo>
                    <a:pt x="7878" y="2837"/>
                    <a:pt x="7871" y="2837"/>
                    <a:pt x="7863" y="2838"/>
                  </a:cubicBezTo>
                  <a:cubicBezTo>
                    <a:pt x="7762" y="2847"/>
                    <a:pt x="7658" y="2883"/>
                    <a:pt x="7559" y="2883"/>
                  </a:cubicBezTo>
                  <a:cubicBezTo>
                    <a:pt x="7518" y="2883"/>
                    <a:pt x="7478" y="2877"/>
                    <a:pt x="7439" y="2860"/>
                  </a:cubicBezTo>
                  <a:cubicBezTo>
                    <a:pt x="7467" y="2722"/>
                    <a:pt x="7480" y="2572"/>
                    <a:pt x="7418" y="2446"/>
                  </a:cubicBezTo>
                  <a:cubicBezTo>
                    <a:pt x="7371" y="2351"/>
                    <a:pt x="7266" y="2281"/>
                    <a:pt x="7164" y="2281"/>
                  </a:cubicBezTo>
                  <a:cubicBezTo>
                    <a:pt x="7131" y="2281"/>
                    <a:pt x="7099" y="2288"/>
                    <a:pt x="7069" y="2305"/>
                  </a:cubicBezTo>
                  <a:cubicBezTo>
                    <a:pt x="7058" y="2176"/>
                    <a:pt x="7047" y="2045"/>
                    <a:pt x="7036" y="1917"/>
                  </a:cubicBezTo>
                  <a:cubicBezTo>
                    <a:pt x="7011" y="1926"/>
                    <a:pt x="6986" y="1930"/>
                    <a:pt x="6960" y="1930"/>
                  </a:cubicBezTo>
                  <a:cubicBezTo>
                    <a:pt x="6859" y="1930"/>
                    <a:pt x="6757" y="1867"/>
                    <a:pt x="6676" y="1797"/>
                  </a:cubicBezTo>
                  <a:cubicBezTo>
                    <a:pt x="6578" y="1709"/>
                    <a:pt x="6484" y="1604"/>
                    <a:pt x="6355" y="1572"/>
                  </a:cubicBezTo>
                  <a:cubicBezTo>
                    <a:pt x="6327" y="1565"/>
                    <a:pt x="6298" y="1563"/>
                    <a:pt x="6269" y="1563"/>
                  </a:cubicBezTo>
                  <a:cubicBezTo>
                    <a:pt x="6177" y="1563"/>
                    <a:pt x="6083" y="1588"/>
                    <a:pt x="5989" y="1588"/>
                  </a:cubicBezTo>
                  <a:cubicBezTo>
                    <a:pt x="5977" y="1588"/>
                    <a:pt x="5964" y="1588"/>
                    <a:pt x="5952" y="1587"/>
                  </a:cubicBezTo>
                  <a:cubicBezTo>
                    <a:pt x="5819" y="1576"/>
                    <a:pt x="5676" y="1435"/>
                    <a:pt x="5751" y="1323"/>
                  </a:cubicBezTo>
                  <a:cubicBezTo>
                    <a:pt x="5522" y="1289"/>
                    <a:pt x="5292" y="1257"/>
                    <a:pt x="5065" y="1223"/>
                  </a:cubicBezTo>
                  <a:cubicBezTo>
                    <a:pt x="5014" y="1216"/>
                    <a:pt x="4958" y="1206"/>
                    <a:pt x="4930" y="1163"/>
                  </a:cubicBezTo>
                  <a:cubicBezTo>
                    <a:pt x="4900" y="1120"/>
                    <a:pt x="4913" y="1062"/>
                    <a:pt x="4913" y="1008"/>
                  </a:cubicBezTo>
                  <a:cubicBezTo>
                    <a:pt x="4911" y="860"/>
                    <a:pt x="4768" y="734"/>
                    <a:pt x="4622" y="734"/>
                  </a:cubicBezTo>
                  <a:cubicBezTo>
                    <a:pt x="4600" y="734"/>
                    <a:pt x="4577" y="737"/>
                    <a:pt x="4555" y="743"/>
                  </a:cubicBezTo>
                  <a:cubicBezTo>
                    <a:pt x="4506" y="906"/>
                    <a:pt x="4455" y="1068"/>
                    <a:pt x="4403" y="1231"/>
                  </a:cubicBezTo>
                  <a:cubicBezTo>
                    <a:pt x="4255" y="1195"/>
                    <a:pt x="4198" y="1021"/>
                    <a:pt x="4161" y="873"/>
                  </a:cubicBezTo>
                  <a:cubicBezTo>
                    <a:pt x="4150" y="824"/>
                    <a:pt x="4140" y="773"/>
                    <a:pt x="4153" y="726"/>
                  </a:cubicBezTo>
                  <a:cubicBezTo>
                    <a:pt x="4200" y="559"/>
                    <a:pt x="4500" y="539"/>
                    <a:pt x="4495" y="368"/>
                  </a:cubicBezTo>
                  <a:cubicBezTo>
                    <a:pt x="4399" y="254"/>
                    <a:pt x="4250" y="194"/>
                    <a:pt x="4101" y="194"/>
                  </a:cubicBezTo>
                  <a:cubicBezTo>
                    <a:pt x="3995" y="194"/>
                    <a:pt x="3889" y="224"/>
                    <a:pt x="3803" y="289"/>
                  </a:cubicBezTo>
                  <a:cubicBezTo>
                    <a:pt x="3872" y="175"/>
                    <a:pt x="3758" y="23"/>
                    <a:pt x="3628" y="4"/>
                  </a:cubicBezTo>
                  <a:cubicBezTo>
                    <a:pt x="3612" y="1"/>
                    <a:pt x="3597" y="0"/>
                    <a:pt x="35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296"/>
            <p:cNvSpPr/>
            <p:nvPr/>
          </p:nvSpPr>
          <p:spPr>
            <a:xfrm>
              <a:off x="4574920" y="1312176"/>
              <a:ext cx="259315" cy="161397"/>
            </a:xfrm>
            <a:custGeom>
              <a:rect b="b" l="l" r="r" t="t"/>
              <a:pathLst>
                <a:path extrusionOk="0" h="5680" w="9126">
                  <a:moveTo>
                    <a:pt x="3612" y="54"/>
                  </a:moveTo>
                  <a:cubicBezTo>
                    <a:pt x="3626" y="54"/>
                    <a:pt x="3640" y="55"/>
                    <a:pt x="3653" y="57"/>
                  </a:cubicBezTo>
                  <a:cubicBezTo>
                    <a:pt x="3718" y="68"/>
                    <a:pt x="3784" y="117"/>
                    <a:pt x="3812" y="179"/>
                  </a:cubicBezTo>
                  <a:cubicBezTo>
                    <a:pt x="3825" y="205"/>
                    <a:pt x="3840" y="254"/>
                    <a:pt x="3810" y="302"/>
                  </a:cubicBezTo>
                  <a:lnTo>
                    <a:pt x="3735" y="422"/>
                  </a:lnTo>
                  <a:lnTo>
                    <a:pt x="3848" y="338"/>
                  </a:lnTo>
                  <a:cubicBezTo>
                    <a:pt x="3926" y="280"/>
                    <a:pt x="4026" y="248"/>
                    <a:pt x="4131" y="248"/>
                  </a:cubicBezTo>
                  <a:cubicBezTo>
                    <a:pt x="4275" y="248"/>
                    <a:pt x="4412" y="306"/>
                    <a:pt x="4500" y="404"/>
                  </a:cubicBezTo>
                  <a:cubicBezTo>
                    <a:pt x="4495" y="475"/>
                    <a:pt x="4427" y="516"/>
                    <a:pt x="4345" y="561"/>
                  </a:cubicBezTo>
                  <a:cubicBezTo>
                    <a:pt x="4266" y="608"/>
                    <a:pt x="4183" y="657"/>
                    <a:pt x="4157" y="745"/>
                  </a:cubicBezTo>
                  <a:cubicBezTo>
                    <a:pt x="4142" y="801"/>
                    <a:pt x="4155" y="861"/>
                    <a:pt x="4165" y="908"/>
                  </a:cubicBezTo>
                  <a:cubicBezTo>
                    <a:pt x="4202" y="1062"/>
                    <a:pt x="4266" y="1244"/>
                    <a:pt x="4427" y="1285"/>
                  </a:cubicBezTo>
                  <a:lnTo>
                    <a:pt x="4453" y="1291"/>
                  </a:lnTo>
                  <a:lnTo>
                    <a:pt x="4607" y="792"/>
                  </a:lnTo>
                  <a:cubicBezTo>
                    <a:pt x="4622" y="790"/>
                    <a:pt x="4637" y="788"/>
                    <a:pt x="4652" y="788"/>
                  </a:cubicBezTo>
                  <a:cubicBezTo>
                    <a:pt x="4787" y="788"/>
                    <a:pt x="4913" y="906"/>
                    <a:pt x="4915" y="1036"/>
                  </a:cubicBezTo>
                  <a:cubicBezTo>
                    <a:pt x="4915" y="1049"/>
                    <a:pt x="4915" y="1062"/>
                    <a:pt x="4915" y="1075"/>
                  </a:cubicBezTo>
                  <a:cubicBezTo>
                    <a:pt x="4913" y="1116"/>
                    <a:pt x="4911" y="1165"/>
                    <a:pt x="4937" y="1206"/>
                  </a:cubicBezTo>
                  <a:cubicBezTo>
                    <a:pt x="4971" y="1255"/>
                    <a:pt x="5035" y="1270"/>
                    <a:pt x="5091" y="1276"/>
                  </a:cubicBezTo>
                  <a:lnTo>
                    <a:pt x="5740" y="1373"/>
                  </a:lnTo>
                  <a:cubicBezTo>
                    <a:pt x="5727" y="1409"/>
                    <a:pt x="5732" y="1450"/>
                    <a:pt x="5751" y="1488"/>
                  </a:cubicBezTo>
                  <a:cubicBezTo>
                    <a:pt x="5790" y="1570"/>
                    <a:pt x="5886" y="1634"/>
                    <a:pt x="5980" y="1641"/>
                  </a:cubicBezTo>
                  <a:cubicBezTo>
                    <a:pt x="5995" y="1642"/>
                    <a:pt x="6010" y="1643"/>
                    <a:pt x="6024" y="1643"/>
                  </a:cubicBezTo>
                  <a:cubicBezTo>
                    <a:pt x="6070" y="1643"/>
                    <a:pt x="6116" y="1636"/>
                    <a:pt x="6160" y="1630"/>
                  </a:cubicBezTo>
                  <a:cubicBezTo>
                    <a:pt x="6208" y="1623"/>
                    <a:pt x="6256" y="1618"/>
                    <a:pt x="6299" y="1618"/>
                  </a:cubicBezTo>
                  <a:cubicBezTo>
                    <a:pt x="6327" y="1618"/>
                    <a:pt x="6354" y="1621"/>
                    <a:pt x="6379" y="1626"/>
                  </a:cubicBezTo>
                  <a:cubicBezTo>
                    <a:pt x="6477" y="1649"/>
                    <a:pt x="6559" y="1724"/>
                    <a:pt x="6636" y="1797"/>
                  </a:cubicBezTo>
                  <a:cubicBezTo>
                    <a:pt x="6653" y="1812"/>
                    <a:pt x="6672" y="1829"/>
                    <a:pt x="6689" y="1846"/>
                  </a:cubicBezTo>
                  <a:cubicBezTo>
                    <a:pt x="6762" y="1908"/>
                    <a:pt x="6871" y="1986"/>
                    <a:pt x="6989" y="1986"/>
                  </a:cubicBezTo>
                  <a:cubicBezTo>
                    <a:pt x="7009" y="1986"/>
                    <a:pt x="7026" y="1983"/>
                    <a:pt x="7043" y="1979"/>
                  </a:cubicBezTo>
                  <a:lnTo>
                    <a:pt x="7075" y="2378"/>
                  </a:lnTo>
                  <a:lnTo>
                    <a:pt x="7111" y="2356"/>
                  </a:lnTo>
                  <a:cubicBezTo>
                    <a:pt x="7135" y="2343"/>
                    <a:pt x="7162" y="2337"/>
                    <a:pt x="7191" y="2337"/>
                  </a:cubicBezTo>
                  <a:cubicBezTo>
                    <a:pt x="7280" y="2337"/>
                    <a:pt x="7380" y="2398"/>
                    <a:pt x="7424" y="2487"/>
                  </a:cubicBezTo>
                  <a:cubicBezTo>
                    <a:pt x="7488" y="2613"/>
                    <a:pt x="7467" y="2763"/>
                    <a:pt x="7441" y="2881"/>
                  </a:cubicBezTo>
                  <a:lnTo>
                    <a:pt x="7437" y="2903"/>
                  </a:lnTo>
                  <a:lnTo>
                    <a:pt x="7459" y="2911"/>
                  </a:lnTo>
                  <a:cubicBezTo>
                    <a:pt x="7496" y="2928"/>
                    <a:pt x="7540" y="2935"/>
                    <a:pt x="7588" y="2935"/>
                  </a:cubicBezTo>
                  <a:cubicBezTo>
                    <a:pt x="7646" y="2935"/>
                    <a:pt x="7708" y="2925"/>
                    <a:pt x="7767" y="2913"/>
                  </a:cubicBezTo>
                  <a:cubicBezTo>
                    <a:pt x="7808" y="2905"/>
                    <a:pt x="7853" y="2896"/>
                    <a:pt x="7896" y="2892"/>
                  </a:cubicBezTo>
                  <a:cubicBezTo>
                    <a:pt x="7901" y="2891"/>
                    <a:pt x="7907" y="2891"/>
                    <a:pt x="7913" y="2891"/>
                  </a:cubicBezTo>
                  <a:cubicBezTo>
                    <a:pt x="7996" y="2891"/>
                    <a:pt x="8089" y="2934"/>
                    <a:pt x="8129" y="2993"/>
                  </a:cubicBezTo>
                  <a:cubicBezTo>
                    <a:pt x="8151" y="3022"/>
                    <a:pt x="8155" y="3057"/>
                    <a:pt x="8140" y="3089"/>
                  </a:cubicBezTo>
                  <a:cubicBezTo>
                    <a:pt x="8138" y="3095"/>
                    <a:pt x="8136" y="3100"/>
                    <a:pt x="8131" y="3106"/>
                  </a:cubicBezTo>
                  <a:cubicBezTo>
                    <a:pt x="8123" y="3125"/>
                    <a:pt x="8112" y="3145"/>
                    <a:pt x="8114" y="3170"/>
                  </a:cubicBezTo>
                  <a:cubicBezTo>
                    <a:pt x="8116" y="3222"/>
                    <a:pt x="8161" y="3258"/>
                    <a:pt x="8243" y="3273"/>
                  </a:cubicBezTo>
                  <a:lnTo>
                    <a:pt x="9035" y="3419"/>
                  </a:lnTo>
                  <a:cubicBezTo>
                    <a:pt x="9059" y="3438"/>
                    <a:pt x="9070" y="3468"/>
                    <a:pt x="9065" y="3502"/>
                  </a:cubicBezTo>
                  <a:cubicBezTo>
                    <a:pt x="9057" y="3575"/>
                    <a:pt x="8988" y="3659"/>
                    <a:pt x="8913" y="3691"/>
                  </a:cubicBezTo>
                  <a:cubicBezTo>
                    <a:pt x="8879" y="3706"/>
                    <a:pt x="8843" y="3719"/>
                    <a:pt x="8806" y="3732"/>
                  </a:cubicBezTo>
                  <a:cubicBezTo>
                    <a:pt x="8705" y="3766"/>
                    <a:pt x="8598" y="3802"/>
                    <a:pt x="8540" y="3897"/>
                  </a:cubicBezTo>
                  <a:cubicBezTo>
                    <a:pt x="8525" y="3922"/>
                    <a:pt x="8515" y="3950"/>
                    <a:pt x="8506" y="3976"/>
                  </a:cubicBezTo>
                  <a:cubicBezTo>
                    <a:pt x="8498" y="3999"/>
                    <a:pt x="8487" y="4023"/>
                    <a:pt x="8476" y="4044"/>
                  </a:cubicBezTo>
                  <a:cubicBezTo>
                    <a:pt x="8431" y="4119"/>
                    <a:pt x="8344" y="4156"/>
                    <a:pt x="8216" y="4156"/>
                  </a:cubicBezTo>
                  <a:cubicBezTo>
                    <a:pt x="8163" y="4156"/>
                    <a:pt x="8102" y="4150"/>
                    <a:pt x="8035" y="4137"/>
                  </a:cubicBezTo>
                  <a:cubicBezTo>
                    <a:pt x="8065" y="4053"/>
                    <a:pt x="8024" y="3954"/>
                    <a:pt x="7958" y="3901"/>
                  </a:cubicBezTo>
                  <a:cubicBezTo>
                    <a:pt x="7876" y="3834"/>
                    <a:pt x="7769" y="3824"/>
                    <a:pt x="7694" y="3822"/>
                  </a:cubicBezTo>
                  <a:cubicBezTo>
                    <a:pt x="7683" y="3821"/>
                    <a:pt x="7671" y="3821"/>
                    <a:pt x="7660" y="3821"/>
                  </a:cubicBezTo>
                  <a:cubicBezTo>
                    <a:pt x="7451" y="3821"/>
                    <a:pt x="7247" y="3877"/>
                    <a:pt x="7069" y="3984"/>
                  </a:cubicBezTo>
                  <a:cubicBezTo>
                    <a:pt x="7043" y="3999"/>
                    <a:pt x="7017" y="4014"/>
                    <a:pt x="6991" y="4032"/>
                  </a:cubicBezTo>
                  <a:cubicBezTo>
                    <a:pt x="6899" y="4092"/>
                    <a:pt x="6801" y="4154"/>
                    <a:pt x="6694" y="4156"/>
                  </a:cubicBezTo>
                  <a:cubicBezTo>
                    <a:pt x="6617" y="4156"/>
                    <a:pt x="6544" y="4092"/>
                    <a:pt x="6518" y="4032"/>
                  </a:cubicBezTo>
                  <a:cubicBezTo>
                    <a:pt x="6507" y="4008"/>
                    <a:pt x="6494" y="3963"/>
                    <a:pt x="6527" y="3924"/>
                  </a:cubicBezTo>
                  <a:cubicBezTo>
                    <a:pt x="6657" y="3909"/>
                    <a:pt x="6880" y="3860"/>
                    <a:pt x="7002" y="3680"/>
                  </a:cubicBezTo>
                  <a:cubicBezTo>
                    <a:pt x="7062" y="3592"/>
                    <a:pt x="7081" y="3472"/>
                    <a:pt x="7054" y="3365"/>
                  </a:cubicBezTo>
                  <a:cubicBezTo>
                    <a:pt x="7030" y="3277"/>
                    <a:pt x="6974" y="3211"/>
                    <a:pt x="6901" y="3177"/>
                  </a:cubicBezTo>
                  <a:cubicBezTo>
                    <a:pt x="6852" y="3153"/>
                    <a:pt x="6801" y="3147"/>
                    <a:pt x="6749" y="3138"/>
                  </a:cubicBezTo>
                  <a:cubicBezTo>
                    <a:pt x="6704" y="3134"/>
                    <a:pt x="6664" y="3127"/>
                    <a:pt x="6625" y="3112"/>
                  </a:cubicBezTo>
                  <a:cubicBezTo>
                    <a:pt x="6580" y="3095"/>
                    <a:pt x="6539" y="3046"/>
                    <a:pt x="6531" y="2999"/>
                  </a:cubicBezTo>
                  <a:cubicBezTo>
                    <a:pt x="6527" y="2973"/>
                    <a:pt x="6533" y="2954"/>
                    <a:pt x="6550" y="2939"/>
                  </a:cubicBezTo>
                  <a:lnTo>
                    <a:pt x="6602" y="2896"/>
                  </a:lnTo>
                  <a:lnTo>
                    <a:pt x="6248" y="2873"/>
                  </a:lnTo>
                  <a:cubicBezTo>
                    <a:pt x="6220" y="2768"/>
                    <a:pt x="6207" y="2660"/>
                    <a:pt x="6209" y="2553"/>
                  </a:cubicBezTo>
                  <a:cubicBezTo>
                    <a:pt x="6209" y="2525"/>
                    <a:pt x="6212" y="2495"/>
                    <a:pt x="6224" y="2474"/>
                  </a:cubicBezTo>
                  <a:cubicBezTo>
                    <a:pt x="6250" y="2427"/>
                    <a:pt x="6317" y="2418"/>
                    <a:pt x="6342" y="2416"/>
                  </a:cubicBezTo>
                  <a:cubicBezTo>
                    <a:pt x="6349" y="2416"/>
                    <a:pt x="6355" y="2416"/>
                    <a:pt x="6362" y="2416"/>
                  </a:cubicBezTo>
                  <a:cubicBezTo>
                    <a:pt x="6402" y="2416"/>
                    <a:pt x="6444" y="2421"/>
                    <a:pt x="6488" y="2425"/>
                  </a:cubicBezTo>
                  <a:cubicBezTo>
                    <a:pt x="6527" y="2430"/>
                    <a:pt x="6567" y="2435"/>
                    <a:pt x="6607" y="2435"/>
                  </a:cubicBezTo>
                  <a:cubicBezTo>
                    <a:pt x="6628" y="2435"/>
                    <a:pt x="6648" y="2434"/>
                    <a:pt x="6668" y="2431"/>
                  </a:cubicBezTo>
                  <a:cubicBezTo>
                    <a:pt x="6745" y="2420"/>
                    <a:pt x="6818" y="2371"/>
                    <a:pt x="6852" y="2309"/>
                  </a:cubicBezTo>
                  <a:cubicBezTo>
                    <a:pt x="6878" y="2264"/>
                    <a:pt x="6880" y="2215"/>
                    <a:pt x="6861" y="2174"/>
                  </a:cubicBezTo>
                  <a:cubicBezTo>
                    <a:pt x="6837" y="2123"/>
                    <a:pt x="6790" y="2093"/>
                    <a:pt x="6751" y="2069"/>
                  </a:cubicBezTo>
                  <a:cubicBezTo>
                    <a:pt x="6582" y="1963"/>
                    <a:pt x="6438" y="1911"/>
                    <a:pt x="6320" y="1911"/>
                  </a:cubicBezTo>
                  <a:cubicBezTo>
                    <a:pt x="6239" y="1911"/>
                    <a:pt x="6170" y="1936"/>
                    <a:pt x="6113" y="1983"/>
                  </a:cubicBezTo>
                  <a:cubicBezTo>
                    <a:pt x="6092" y="2001"/>
                    <a:pt x="6072" y="2022"/>
                    <a:pt x="6055" y="2041"/>
                  </a:cubicBezTo>
                  <a:cubicBezTo>
                    <a:pt x="6040" y="2058"/>
                    <a:pt x="6025" y="2076"/>
                    <a:pt x="6008" y="2091"/>
                  </a:cubicBezTo>
                  <a:cubicBezTo>
                    <a:pt x="5912" y="2174"/>
                    <a:pt x="5766" y="2178"/>
                    <a:pt x="5625" y="2183"/>
                  </a:cubicBezTo>
                  <a:cubicBezTo>
                    <a:pt x="5464" y="2185"/>
                    <a:pt x="5297" y="2189"/>
                    <a:pt x="5192" y="2315"/>
                  </a:cubicBezTo>
                  <a:cubicBezTo>
                    <a:pt x="5108" y="2416"/>
                    <a:pt x="5108" y="2549"/>
                    <a:pt x="5108" y="2678"/>
                  </a:cubicBezTo>
                  <a:cubicBezTo>
                    <a:pt x="5108" y="2710"/>
                    <a:pt x="5108" y="2742"/>
                    <a:pt x="5106" y="2774"/>
                  </a:cubicBezTo>
                  <a:cubicBezTo>
                    <a:pt x="5100" y="2916"/>
                    <a:pt x="5020" y="3070"/>
                    <a:pt x="4898" y="3070"/>
                  </a:cubicBezTo>
                  <a:cubicBezTo>
                    <a:pt x="4893" y="3070"/>
                    <a:pt x="4888" y="3070"/>
                    <a:pt x="4883" y="3070"/>
                  </a:cubicBezTo>
                  <a:lnTo>
                    <a:pt x="4825" y="3065"/>
                  </a:lnTo>
                  <a:lnTo>
                    <a:pt x="4860" y="3112"/>
                  </a:lnTo>
                  <a:cubicBezTo>
                    <a:pt x="4956" y="3247"/>
                    <a:pt x="4973" y="3432"/>
                    <a:pt x="4907" y="3582"/>
                  </a:cubicBezTo>
                  <a:cubicBezTo>
                    <a:pt x="4838" y="3734"/>
                    <a:pt x="4688" y="3841"/>
                    <a:pt x="4523" y="3860"/>
                  </a:cubicBezTo>
                  <a:lnTo>
                    <a:pt x="4504" y="3860"/>
                  </a:lnTo>
                  <a:lnTo>
                    <a:pt x="4459" y="4064"/>
                  </a:lnTo>
                  <a:cubicBezTo>
                    <a:pt x="4148" y="4111"/>
                    <a:pt x="3981" y="4469"/>
                    <a:pt x="3951" y="4811"/>
                  </a:cubicBezTo>
                  <a:cubicBezTo>
                    <a:pt x="3949" y="4850"/>
                    <a:pt x="3947" y="4891"/>
                    <a:pt x="3945" y="4931"/>
                  </a:cubicBezTo>
                  <a:cubicBezTo>
                    <a:pt x="3934" y="5077"/>
                    <a:pt x="3926" y="5229"/>
                    <a:pt x="3868" y="5362"/>
                  </a:cubicBezTo>
                  <a:cubicBezTo>
                    <a:pt x="3812" y="5493"/>
                    <a:pt x="3675" y="5626"/>
                    <a:pt x="3523" y="5626"/>
                  </a:cubicBezTo>
                  <a:cubicBezTo>
                    <a:pt x="3503" y="5626"/>
                    <a:pt x="3484" y="5623"/>
                    <a:pt x="3465" y="5617"/>
                  </a:cubicBezTo>
                  <a:cubicBezTo>
                    <a:pt x="3431" y="5546"/>
                    <a:pt x="3416" y="5469"/>
                    <a:pt x="3420" y="5390"/>
                  </a:cubicBezTo>
                  <a:lnTo>
                    <a:pt x="3422" y="5358"/>
                  </a:lnTo>
                  <a:lnTo>
                    <a:pt x="3422" y="5358"/>
                  </a:lnTo>
                  <a:lnTo>
                    <a:pt x="3390" y="5362"/>
                  </a:lnTo>
                  <a:cubicBezTo>
                    <a:pt x="3345" y="5366"/>
                    <a:pt x="3291" y="5373"/>
                    <a:pt x="3240" y="5373"/>
                  </a:cubicBezTo>
                  <a:cubicBezTo>
                    <a:pt x="3189" y="5373"/>
                    <a:pt x="3146" y="5366"/>
                    <a:pt x="3109" y="5356"/>
                  </a:cubicBezTo>
                  <a:cubicBezTo>
                    <a:pt x="3030" y="5328"/>
                    <a:pt x="2951" y="5253"/>
                    <a:pt x="2955" y="5165"/>
                  </a:cubicBezTo>
                  <a:cubicBezTo>
                    <a:pt x="2959" y="5131"/>
                    <a:pt x="2972" y="5096"/>
                    <a:pt x="2989" y="5062"/>
                  </a:cubicBezTo>
                  <a:cubicBezTo>
                    <a:pt x="3009" y="5015"/>
                    <a:pt x="3030" y="4968"/>
                    <a:pt x="3024" y="4912"/>
                  </a:cubicBezTo>
                  <a:cubicBezTo>
                    <a:pt x="3013" y="4807"/>
                    <a:pt x="2906" y="4743"/>
                    <a:pt x="2809" y="4717"/>
                  </a:cubicBezTo>
                  <a:cubicBezTo>
                    <a:pt x="2784" y="4711"/>
                    <a:pt x="2758" y="4706"/>
                    <a:pt x="2730" y="4700"/>
                  </a:cubicBezTo>
                  <a:cubicBezTo>
                    <a:pt x="2666" y="4689"/>
                    <a:pt x="2604" y="4676"/>
                    <a:pt x="2554" y="4644"/>
                  </a:cubicBezTo>
                  <a:cubicBezTo>
                    <a:pt x="2516" y="4619"/>
                    <a:pt x="2488" y="4567"/>
                    <a:pt x="2486" y="4522"/>
                  </a:cubicBezTo>
                  <a:cubicBezTo>
                    <a:pt x="2484" y="4503"/>
                    <a:pt x="2488" y="4473"/>
                    <a:pt x="2514" y="4454"/>
                  </a:cubicBezTo>
                  <a:lnTo>
                    <a:pt x="2589" y="4394"/>
                  </a:lnTo>
                  <a:lnTo>
                    <a:pt x="2492" y="4407"/>
                  </a:lnTo>
                  <a:cubicBezTo>
                    <a:pt x="2434" y="4415"/>
                    <a:pt x="2377" y="4422"/>
                    <a:pt x="2323" y="4422"/>
                  </a:cubicBezTo>
                  <a:cubicBezTo>
                    <a:pt x="2257" y="4422"/>
                    <a:pt x="2203" y="4411"/>
                    <a:pt x="2156" y="4389"/>
                  </a:cubicBezTo>
                  <a:cubicBezTo>
                    <a:pt x="2100" y="4364"/>
                    <a:pt x="2053" y="4310"/>
                    <a:pt x="2034" y="4252"/>
                  </a:cubicBezTo>
                  <a:cubicBezTo>
                    <a:pt x="2025" y="4222"/>
                    <a:pt x="2019" y="4177"/>
                    <a:pt x="2044" y="4137"/>
                  </a:cubicBezTo>
                  <a:cubicBezTo>
                    <a:pt x="2064" y="4104"/>
                    <a:pt x="2096" y="4081"/>
                    <a:pt x="2124" y="4062"/>
                  </a:cubicBezTo>
                  <a:cubicBezTo>
                    <a:pt x="2360" y="3896"/>
                    <a:pt x="2655" y="3806"/>
                    <a:pt x="2944" y="3806"/>
                  </a:cubicBezTo>
                  <a:cubicBezTo>
                    <a:pt x="3003" y="3806"/>
                    <a:pt x="3062" y="3810"/>
                    <a:pt x="3120" y="3817"/>
                  </a:cubicBezTo>
                  <a:cubicBezTo>
                    <a:pt x="3165" y="3822"/>
                    <a:pt x="3208" y="3830"/>
                    <a:pt x="3251" y="3839"/>
                  </a:cubicBezTo>
                  <a:cubicBezTo>
                    <a:pt x="3340" y="3853"/>
                    <a:pt x="3433" y="3867"/>
                    <a:pt x="3520" y="3867"/>
                  </a:cubicBezTo>
                  <a:cubicBezTo>
                    <a:pt x="3553" y="3867"/>
                    <a:pt x="3585" y="3865"/>
                    <a:pt x="3615" y="3860"/>
                  </a:cubicBezTo>
                  <a:cubicBezTo>
                    <a:pt x="3791" y="3830"/>
                    <a:pt x="3962" y="3682"/>
                    <a:pt x="3938" y="3505"/>
                  </a:cubicBezTo>
                  <a:lnTo>
                    <a:pt x="3936" y="3494"/>
                  </a:lnTo>
                  <a:lnTo>
                    <a:pt x="3928" y="3487"/>
                  </a:lnTo>
                  <a:cubicBezTo>
                    <a:pt x="3746" y="3350"/>
                    <a:pt x="3514" y="3273"/>
                    <a:pt x="3276" y="3273"/>
                  </a:cubicBezTo>
                  <a:cubicBezTo>
                    <a:pt x="3122" y="3273"/>
                    <a:pt x="2970" y="3305"/>
                    <a:pt x="2835" y="3367"/>
                  </a:cubicBezTo>
                  <a:cubicBezTo>
                    <a:pt x="2762" y="3400"/>
                    <a:pt x="2691" y="3442"/>
                    <a:pt x="2625" y="3483"/>
                  </a:cubicBezTo>
                  <a:cubicBezTo>
                    <a:pt x="2539" y="3535"/>
                    <a:pt x="2454" y="3586"/>
                    <a:pt x="2362" y="3620"/>
                  </a:cubicBezTo>
                  <a:cubicBezTo>
                    <a:pt x="2276" y="3652"/>
                    <a:pt x="2184" y="3670"/>
                    <a:pt x="2087" y="3670"/>
                  </a:cubicBezTo>
                  <a:cubicBezTo>
                    <a:pt x="1899" y="3670"/>
                    <a:pt x="1712" y="3603"/>
                    <a:pt x="1573" y="3487"/>
                  </a:cubicBezTo>
                  <a:cubicBezTo>
                    <a:pt x="1697" y="3389"/>
                    <a:pt x="1856" y="3352"/>
                    <a:pt x="2023" y="3312"/>
                  </a:cubicBezTo>
                  <a:cubicBezTo>
                    <a:pt x="2156" y="3282"/>
                    <a:pt x="2293" y="3247"/>
                    <a:pt x="2413" y="3181"/>
                  </a:cubicBezTo>
                  <a:cubicBezTo>
                    <a:pt x="2511" y="3127"/>
                    <a:pt x="2601" y="3050"/>
                    <a:pt x="2687" y="2973"/>
                  </a:cubicBezTo>
                  <a:cubicBezTo>
                    <a:pt x="2837" y="2845"/>
                    <a:pt x="2981" y="2720"/>
                    <a:pt x="3169" y="2718"/>
                  </a:cubicBezTo>
                  <a:cubicBezTo>
                    <a:pt x="3197" y="2718"/>
                    <a:pt x="3225" y="2720"/>
                    <a:pt x="3253" y="2723"/>
                  </a:cubicBezTo>
                  <a:cubicBezTo>
                    <a:pt x="3281" y="2726"/>
                    <a:pt x="3310" y="2728"/>
                    <a:pt x="3337" y="2728"/>
                  </a:cubicBezTo>
                  <a:cubicBezTo>
                    <a:pt x="3368" y="2728"/>
                    <a:pt x="3397" y="2725"/>
                    <a:pt x="3422" y="2718"/>
                  </a:cubicBezTo>
                  <a:cubicBezTo>
                    <a:pt x="3619" y="2669"/>
                    <a:pt x="3677" y="2431"/>
                    <a:pt x="3703" y="2255"/>
                  </a:cubicBezTo>
                  <a:lnTo>
                    <a:pt x="3705" y="2240"/>
                  </a:lnTo>
                  <a:lnTo>
                    <a:pt x="3692" y="2232"/>
                  </a:lnTo>
                  <a:cubicBezTo>
                    <a:pt x="3643" y="2196"/>
                    <a:pt x="3583" y="2176"/>
                    <a:pt x="3516" y="2176"/>
                  </a:cubicBezTo>
                  <a:cubicBezTo>
                    <a:pt x="3398" y="2176"/>
                    <a:pt x="3276" y="2230"/>
                    <a:pt x="3182" y="2277"/>
                  </a:cubicBezTo>
                  <a:lnTo>
                    <a:pt x="3028" y="2356"/>
                  </a:lnTo>
                  <a:cubicBezTo>
                    <a:pt x="3049" y="2247"/>
                    <a:pt x="3028" y="2129"/>
                    <a:pt x="2964" y="2022"/>
                  </a:cubicBezTo>
                  <a:cubicBezTo>
                    <a:pt x="2889" y="1896"/>
                    <a:pt x="2771" y="1812"/>
                    <a:pt x="2640" y="1793"/>
                  </a:cubicBezTo>
                  <a:lnTo>
                    <a:pt x="2612" y="1788"/>
                  </a:lnTo>
                  <a:lnTo>
                    <a:pt x="2610" y="1818"/>
                  </a:lnTo>
                  <a:cubicBezTo>
                    <a:pt x="2606" y="1973"/>
                    <a:pt x="2546" y="2112"/>
                    <a:pt x="2445" y="2202"/>
                  </a:cubicBezTo>
                  <a:cubicBezTo>
                    <a:pt x="2371" y="2269"/>
                    <a:pt x="2271" y="2306"/>
                    <a:pt x="2175" y="2306"/>
                  </a:cubicBezTo>
                  <a:cubicBezTo>
                    <a:pt x="2133" y="2306"/>
                    <a:pt x="2091" y="2298"/>
                    <a:pt x="2053" y="2283"/>
                  </a:cubicBezTo>
                  <a:lnTo>
                    <a:pt x="2008" y="2264"/>
                  </a:lnTo>
                  <a:lnTo>
                    <a:pt x="2008" y="2264"/>
                  </a:lnTo>
                  <a:lnTo>
                    <a:pt x="2019" y="2313"/>
                  </a:lnTo>
                  <a:cubicBezTo>
                    <a:pt x="2057" y="2500"/>
                    <a:pt x="2072" y="2738"/>
                    <a:pt x="1912" y="2819"/>
                  </a:cubicBezTo>
                  <a:cubicBezTo>
                    <a:pt x="1854" y="2847"/>
                    <a:pt x="1783" y="2847"/>
                    <a:pt x="1712" y="2847"/>
                  </a:cubicBezTo>
                  <a:cubicBezTo>
                    <a:pt x="1449" y="2847"/>
                    <a:pt x="1215" y="2836"/>
                    <a:pt x="1029" y="2712"/>
                  </a:cubicBezTo>
                  <a:cubicBezTo>
                    <a:pt x="982" y="2682"/>
                    <a:pt x="935" y="2641"/>
                    <a:pt x="890" y="2603"/>
                  </a:cubicBezTo>
                  <a:cubicBezTo>
                    <a:pt x="783" y="2510"/>
                    <a:pt x="673" y="2416"/>
                    <a:pt x="534" y="2414"/>
                  </a:cubicBezTo>
                  <a:lnTo>
                    <a:pt x="549" y="2255"/>
                  </a:lnTo>
                  <a:lnTo>
                    <a:pt x="532" y="2247"/>
                  </a:lnTo>
                  <a:cubicBezTo>
                    <a:pt x="405" y="2189"/>
                    <a:pt x="328" y="2039"/>
                    <a:pt x="354" y="1902"/>
                  </a:cubicBezTo>
                  <a:cubicBezTo>
                    <a:pt x="365" y="1838"/>
                    <a:pt x="399" y="1782"/>
                    <a:pt x="444" y="1750"/>
                  </a:cubicBezTo>
                  <a:cubicBezTo>
                    <a:pt x="474" y="1731"/>
                    <a:pt x="506" y="1718"/>
                    <a:pt x="543" y="1705"/>
                  </a:cubicBezTo>
                  <a:cubicBezTo>
                    <a:pt x="555" y="1703"/>
                    <a:pt x="568" y="1698"/>
                    <a:pt x="579" y="1692"/>
                  </a:cubicBezTo>
                  <a:cubicBezTo>
                    <a:pt x="759" y="1626"/>
                    <a:pt x="905" y="1478"/>
                    <a:pt x="971" y="1300"/>
                  </a:cubicBezTo>
                  <a:lnTo>
                    <a:pt x="977" y="1283"/>
                  </a:lnTo>
                  <a:lnTo>
                    <a:pt x="965" y="1270"/>
                  </a:lnTo>
                  <a:cubicBezTo>
                    <a:pt x="887" y="1201"/>
                    <a:pt x="780" y="1161"/>
                    <a:pt x="669" y="1161"/>
                  </a:cubicBezTo>
                  <a:cubicBezTo>
                    <a:pt x="579" y="1161"/>
                    <a:pt x="495" y="1186"/>
                    <a:pt x="425" y="1234"/>
                  </a:cubicBezTo>
                  <a:cubicBezTo>
                    <a:pt x="410" y="1244"/>
                    <a:pt x="395" y="1257"/>
                    <a:pt x="380" y="1268"/>
                  </a:cubicBezTo>
                  <a:cubicBezTo>
                    <a:pt x="326" y="1308"/>
                    <a:pt x="270" y="1348"/>
                    <a:pt x="221" y="1348"/>
                  </a:cubicBezTo>
                  <a:cubicBezTo>
                    <a:pt x="208" y="1348"/>
                    <a:pt x="195" y="1345"/>
                    <a:pt x="183" y="1339"/>
                  </a:cubicBezTo>
                  <a:cubicBezTo>
                    <a:pt x="133" y="1313"/>
                    <a:pt x="120" y="1249"/>
                    <a:pt x="114" y="1180"/>
                  </a:cubicBezTo>
                  <a:lnTo>
                    <a:pt x="60" y="706"/>
                  </a:lnTo>
                  <a:cubicBezTo>
                    <a:pt x="215" y="653"/>
                    <a:pt x="341" y="518"/>
                    <a:pt x="382" y="359"/>
                  </a:cubicBezTo>
                  <a:cubicBezTo>
                    <a:pt x="408" y="349"/>
                    <a:pt x="435" y="342"/>
                    <a:pt x="465" y="342"/>
                  </a:cubicBezTo>
                  <a:cubicBezTo>
                    <a:pt x="553" y="342"/>
                    <a:pt x="637" y="394"/>
                    <a:pt x="669" y="467"/>
                  </a:cubicBezTo>
                  <a:cubicBezTo>
                    <a:pt x="678" y="486"/>
                    <a:pt x="682" y="505"/>
                    <a:pt x="688" y="524"/>
                  </a:cubicBezTo>
                  <a:cubicBezTo>
                    <a:pt x="705" y="576"/>
                    <a:pt x="723" y="631"/>
                    <a:pt x="774" y="664"/>
                  </a:cubicBezTo>
                  <a:cubicBezTo>
                    <a:pt x="793" y="676"/>
                    <a:pt x="817" y="683"/>
                    <a:pt x="840" y="683"/>
                  </a:cubicBezTo>
                  <a:cubicBezTo>
                    <a:pt x="909" y="683"/>
                    <a:pt x="975" y="634"/>
                    <a:pt x="1012" y="587"/>
                  </a:cubicBezTo>
                  <a:cubicBezTo>
                    <a:pt x="1027" y="572"/>
                    <a:pt x="1040" y="552"/>
                    <a:pt x="1052" y="535"/>
                  </a:cubicBezTo>
                  <a:cubicBezTo>
                    <a:pt x="1085" y="488"/>
                    <a:pt x="1117" y="445"/>
                    <a:pt x="1162" y="422"/>
                  </a:cubicBezTo>
                  <a:cubicBezTo>
                    <a:pt x="1205" y="402"/>
                    <a:pt x="1254" y="400"/>
                    <a:pt x="1305" y="400"/>
                  </a:cubicBezTo>
                  <a:lnTo>
                    <a:pt x="1329" y="400"/>
                  </a:lnTo>
                  <a:cubicBezTo>
                    <a:pt x="1526" y="396"/>
                    <a:pt x="1717" y="340"/>
                    <a:pt x="1884" y="242"/>
                  </a:cubicBezTo>
                  <a:cubicBezTo>
                    <a:pt x="1901" y="263"/>
                    <a:pt x="1903" y="289"/>
                    <a:pt x="1903" y="308"/>
                  </a:cubicBezTo>
                  <a:cubicBezTo>
                    <a:pt x="1901" y="359"/>
                    <a:pt x="1867" y="417"/>
                    <a:pt x="1824" y="449"/>
                  </a:cubicBezTo>
                  <a:cubicBezTo>
                    <a:pt x="1777" y="484"/>
                    <a:pt x="1723" y="503"/>
                    <a:pt x="1667" y="522"/>
                  </a:cubicBezTo>
                  <a:cubicBezTo>
                    <a:pt x="1627" y="537"/>
                    <a:pt x="1584" y="552"/>
                    <a:pt x="1545" y="574"/>
                  </a:cubicBezTo>
                  <a:cubicBezTo>
                    <a:pt x="1440" y="629"/>
                    <a:pt x="1359" y="751"/>
                    <a:pt x="1406" y="856"/>
                  </a:cubicBezTo>
                  <a:lnTo>
                    <a:pt x="1415" y="874"/>
                  </a:lnTo>
                  <a:lnTo>
                    <a:pt x="1854" y="844"/>
                  </a:lnTo>
                  <a:cubicBezTo>
                    <a:pt x="1854" y="938"/>
                    <a:pt x="1856" y="1039"/>
                    <a:pt x="1901" y="1129"/>
                  </a:cubicBezTo>
                  <a:cubicBezTo>
                    <a:pt x="1945" y="1219"/>
                    <a:pt x="2040" y="1280"/>
                    <a:pt x="2128" y="1280"/>
                  </a:cubicBezTo>
                  <a:cubicBezTo>
                    <a:pt x="2146" y="1280"/>
                    <a:pt x="2164" y="1278"/>
                    <a:pt x="2182" y="1272"/>
                  </a:cubicBezTo>
                  <a:lnTo>
                    <a:pt x="2203" y="1266"/>
                  </a:lnTo>
                  <a:lnTo>
                    <a:pt x="2201" y="1244"/>
                  </a:lnTo>
                  <a:cubicBezTo>
                    <a:pt x="2167" y="968"/>
                    <a:pt x="2212" y="689"/>
                    <a:pt x="2327" y="437"/>
                  </a:cubicBezTo>
                  <a:cubicBezTo>
                    <a:pt x="2340" y="409"/>
                    <a:pt x="2355" y="374"/>
                    <a:pt x="2381" y="355"/>
                  </a:cubicBezTo>
                  <a:cubicBezTo>
                    <a:pt x="2397" y="342"/>
                    <a:pt x="2417" y="337"/>
                    <a:pt x="2439" y="337"/>
                  </a:cubicBezTo>
                  <a:cubicBezTo>
                    <a:pt x="2500" y="337"/>
                    <a:pt x="2573" y="384"/>
                    <a:pt x="2608" y="449"/>
                  </a:cubicBezTo>
                  <a:cubicBezTo>
                    <a:pt x="2631" y="492"/>
                    <a:pt x="2646" y="542"/>
                    <a:pt x="2661" y="591"/>
                  </a:cubicBezTo>
                  <a:cubicBezTo>
                    <a:pt x="2679" y="646"/>
                    <a:pt x="2696" y="702"/>
                    <a:pt x="2726" y="756"/>
                  </a:cubicBezTo>
                  <a:lnTo>
                    <a:pt x="2732" y="766"/>
                  </a:lnTo>
                  <a:lnTo>
                    <a:pt x="2878" y="779"/>
                  </a:lnTo>
                  <a:lnTo>
                    <a:pt x="2891" y="1118"/>
                  </a:lnTo>
                  <a:lnTo>
                    <a:pt x="2921" y="1114"/>
                  </a:lnTo>
                  <a:cubicBezTo>
                    <a:pt x="2926" y="1113"/>
                    <a:pt x="2932" y="1112"/>
                    <a:pt x="2937" y="1112"/>
                  </a:cubicBezTo>
                  <a:cubicBezTo>
                    <a:pt x="2988" y="1112"/>
                    <a:pt x="3040" y="1147"/>
                    <a:pt x="3069" y="1201"/>
                  </a:cubicBezTo>
                  <a:cubicBezTo>
                    <a:pt x="3096" y="1253"/>
                    <a:pt x="3096" y="1309"/>
                    <a:pt x="3069" y="1349"/>
                  </a:cubicBezTo>
                  <a:lnTo>
                    <a:pt x="3054" y="1369"/>
                  </a:lnTo>
                  <a:lnTo>
                    <a:pt x="3073" y="1384"/>
                  </a:lnTo>
                  <a:cubicBezTo>
                    <a:pt x="3171" y="1463"/>
                    <a:pt x="3279" y="1527"/>
                    <a:pt x="3392" y="1576"/>
                  </a:cubicBezTo>
                  <a:lnTo>
                    <a:pt x="3392" y="1748"/>
                  </a:lnTo>
                  <a:lnTo>
                    <a:pt x="3752" y="1750"/>
                  </a:lnTo>
                  <a:lnTo>
                    <a:pt x="3758" y="1731"/>
                  </a:lnTo>
                  <a:cubicBezTo>
                    <a:pt x="3801" y="1615"/>
                    <a:pt x="3720" y="1525"/>
                    <a:pt x="3638" y="1437"/>
                  </a:cubicBezTo>
                  <a:cubicBezTo>
                    <a:pt x="3587" y="1379"/>
                    <a:pt x="3533" y="1321"/>
                    <a:pt x="3514" y="1255"/>
                  </a:cubicBezTo>
                  <a:cubicBezTo>
                    <a:pt x="3497" y="1197"/>
                    <a:pt x="3506" y="1135"/>
                    <a:pt x="3514" y="1071"/>
                  </a:cubicBezTo>
                  <a:cubicBezTo>
                    <a:pt x="3523" y="1011"/>
                    <a:pt x="3533" y="949"/>
                    <a:pt x="3521" y="886"/>
                  </a:cubicBezTo>
                  <a:cubicBezTo>
                    <a:pt x="3499" y="777"/>
                    <a:pt x="3418" y="696"/>
                    <a:pt x="3338" y="621"/>
                  </a:cubicBezTo>
                  <a:cubicBezTo>
                    <a:pt x="3319" y="599"/>
                    <a:pt x="3300" y="580"/>
                    <a:pt x="3281" y="561"/>
                  </a:cubicBezTo>
                  <a:cubicBezTo>
                    <a:pt x="3195" y="471"/>
                    <a:pt x="3135" y="332"/>
                    <a:pt x="3204" y="242"/>
                  </a:cubicBezTo>
                  <a:cubicBezTo>
                    <a:pt x="3227" y="212"/>
                    <a:pt x="3264" y="190"/>
                    <a:pt x="3298" y="169"/>
                  </a:cubicBezTo>
                  <a:cubicBezTo>
                    <a:pt x="3404" y="108"/>
                    <a:pt x="3508" y="54"/>
                    <a:pt x="3612" y="54"/>
                  </a:cubicBezTo>
                  <a:close/>
                  <a:moveTo>
                    <a:pt x="3612" y="0"/>
                  </a:moveTo>
                  <a:cubicBezTo>
                    <a:pt x="3495" y="0"/>
                    <a:pt x="3383" y="60"/>
                    <a:pt x="3272" y="124"/>
                  </a:cubicBezTo>
                  <a:cubicBezTo>
                    <a:pt x="3234" y="145"/>
                    <a:pt x="3191" y="169"/>
                    <a:pt x="3161" y="209"/>
                  </a:cubicBezTo>
                  <a:cubicBezTo>
                    <a:pt x="3073" y="325"/>
                    <a:pt x="3137" y="488"/>
                    <a:pt x="3242" y="597"/>
                  </a:cubicBezTo>
                  <a:cubicBezTo>
                    <a:pt x="3261" y="619"/>
                    <a:pt x="3281" y="638"/>
                    <a:pt x="3302" y="657"/>
                  </a:cubicBezTo>
                  <a:cubicBezTo>
                    <a:pt x="3377" y="732"/>
                    <a:pt x="3450" y="803"/>
                    <a:pt x="3467" y="897"/>
                  </a:cubicBezTo>
                  <a:cubicBezTo>
                    <a:pt x="3478" y="951"/>
                    <a:pt x="3471" y="1004"/>
                    <a:pt x="3463" y="1062"/>
                  </a:cubicBezTo>
                  <a:cubicBezTo>
                    <a:pt x="3452" y="1131"/>
                    <a:pt x="3441" y="1201"/>
                    <a:pt x="3463" y="1272"/>
                  </a:cubicBezTo>
                  <a:cubicBezTo>
                    <a:pt x="3486" y="1347"/>
                    <a:pt x="3544" y="1411"/>
                    <a:pt x="3600" y="1473"/>
                  </a:cubicBezTo>
                  <a:cubicBezTo>
                    <a:pt x="3671" y="1551"/>
                    <a:pt x="3731" y="1617"/>
                    <a:pt x="3713" y="1696"/>
                  </a:cubicBezTo>
                  <a:lnTo>
                    <a:pt x="3446" y="1694"/>
                  </a:lnTo>
                  <a:lnTo>
                    <a:pt x="3446" y="1540"/>
                  </a:lnTo>
                  <a:lnTo>
                    <a:pt x="3431" y="1533"/>
                  </a:lnTo>
                  <a:cubicBezTo>
                    <a:pt x="3321" y="1488"/>
                    <a:pt x="3219" y="1428"/>
                    <a:pt x="3124" y="1358"/>
                  </a:cubicBezTo>
                  <a:cubicBezTo>
                    <a:pt x="3150" y="1304"/>
                    <a:pt x="3148" y="1238"/>
                    <a:pt x="3116" y="1176"/>
                  </a:cubicBezTo>
                  <a:cubicBezTo>
                    <a:pt x="3077" y="1105"/>
                    <a:pt x="3013" y="1060"/>
                    <a:pt x="2942" y="1058"/>
                  </a:cubicBezTo>
                  <a:lnTo>
                    <a:pt x="2929" y="730"/>
                  </a:lnTo>
                  <a:lnTo>
                    <a:pt x="2764" y="715"/>
                  </a:lnTo>
                  <a:cubicBezTo>
                    <a:pt x="2741" y="672"/>
                    <a:pt x="2728" y="625"/>
                    <a:pt x="2713" y="576"/>
                  </a:cubicBezTo>
                  <a:cubicBezTo>
                    <a:pt x="2698" y="524"/>
                    <a:pt x="2681" y="473"/>
                    <a:pt x="2655" y="424"/>
                  </a:cubicBezTo>
                  <a:cubicBezTo>
                    <a:pt x="2612" y="342"/>
                    <a:pt x="2522" y="282"/>
                    <a:pt x="2441" y="282"/>
                  </a:cubicBezTo>
                  <a:cubicBezTo>
                    <a:pt x="2407" y="282"/>
                    <a:pt x="2374" y="293"/>
                    <a:pt x="2349" y="312"/>
                  </a:cubicBezTo>
                  <a:cubicBezTo>
                    <a:pt x="2314" y="340"/>
                    <a:pt x="2293" y="379"/>
                    <a:pt x="2278" y="415"/>
                  </a:cubicBezTo>
                  <a:cubicBezTo>
                    <a:pt x="2160" y="668"/>
                    <a:pt x="2115" y="949"/>
                    <a:pt x="2145" y="1225"/>
                  </a:cubicBezTo>
                  <a:cubicBezTo>
                    <a:pt x="2138" y="1226"/>
                    <a:pt x="2130" y="1227"/>
                    <a:pt x="2123" y="1227"/>
                  </a:cubicBezTo>
                  <a:cubicBezTo>
                    <a:pt x="2056" y="1227"/>
                    <a:pt x="1985" y="1176"/>
                    <a:pt x="1948" y="1105"/>
                  </a:cubicBezTo>
                  <a:cubicBezTo>
                    <a:pt x="1905" y="1017"/>
                    <a:pt x="1907" y="910"/>
                    <a:pt x="1907" y="816"/>
                  </a:cubicBezTo>
                  <a:lnTo>
                    <a:pt x="1907" y="788"/>
                  </a:lnTo>
                  <a:lnTo>
                    <a:pt x="1449" y="818"/>
                  </a:lnTo>
                  <a:cubicBezTo>
                    <a:pt x="1430" y="745"/>
                    <a:pt x="1494" y="661"/>
                    <a:pt x="1571" y="621"/>
                  </a:cubicBezTo>
                  <a:cubicBezTo>
                    <a:pt x="1605" y="602"/>
                    <a:pt x="1644" y="589"/>
                    <a:pt x="1684" y="574"/>
                  </a:cubicBezTo>
                  <a:cubicBezTo>
                    <a:pt x="1742" y="552"/>
                    <a:pt x="1802" y="531"/>
                    <a:pt x="1854" y="492"/>
                  </a:cubicBezTo>
                  <a:cubicBezTo>
                    <a:pt x="1912" y="452"/>
                    <a:pt x="1952" y="377"/>
                    <a:pt x="1957" y="310"/>
                  </a:cubicBezTo>
                  <a:cubicBezTo>
                    <a:pt x="1959" y="261"/>
                    <a:pt x="1942" y="218"/>
                    <a:pt x="1907" y="188"/>
                  </a:cubicBezTo>
                  <a:lnTo>
                    <a:pt x="1892" y="175"/>
                  </a:lnTo>
                  <a:lnTo>
                    <a:pt x="1875" y="186"/>
                  </a:lnTo>
                  <a:cubicBezTo>
                    <a:pt x="1710" y="287"/>
                    <a:pt x="1522" y="342"/>
                    <a:pt x="1329" y="347"/>
                  </a:cubicBezTo>
                  <a:lnTo>
                    <a:pt x="1305" y="347"/>
                  </a:lnTo>
                  <a:cubicBezTo>
                    <a:pt x="1250" y="347"/>
                    <a:pt x="1192" y="349"/>
                    <a:pt x="1138" y="374"/>
                  </a:cubicBezTo>
                  <a:cubicBezTo>
                    <a:pt x="1080" y="402"/>
                    <a:pt x="1044" y="454"/>
                    <a:pt x="1010" y="503"/>
                  </a:cubicBezTo>
                  <a:cubicBezTo>
                    <a:pt x="997" y="520"/>
                    <a:pt x="984" y="537"/>
                    <a:pt x="971" y="554"/>
                  </a:cubicBezTo>
                  <a:cubicBezTo>
                    <a:pt x="932" y="599"/>
                    <a:pt x="882" y="629"/>
                    <a:pt x="840" y="629"/>
                  </a:cubicBezTo>
                  <a:cubicBezTo>
                    <a:pt x="826" y="629"/>
                    <a:pt x="813" y="626"/>
                    <a:pt x="802" y="619"/>
                  </a:cubicBezTo>
                  <a:cubicBezTo>
                    <a:pt x="768" y="597"/>
                    <a:pt x="755" y="554"/>
                    <a:pt x="740" y="509"/>
                  </a:cubicBezTo>
                  <a:cubicBezTo>
                    <a:pt x="733" y="488"/>
                    <a:pt x="727" y="467"/>
                    <a:pt x="718" y="445"/>
                  </a:cubicBezTo>
                  <a:cubicBezTo>
                    <a:pt x="678" y="353"/>
                    <a:pt x="575" y="289"/>
                    <a:pt x="465" y="289"/>
                  </a:cubicBezTo>
                  <a:cubicBezTo>
                    <a:pt x="423" y="289"/>
                    <a:pt x="382" y="299"/>
                    <a:pt x="348" y="319"/>
                  </a:cubicBezTo>
                  <a:lnTo>
                    <a:pt x="337" y="323"/>
                  </a:lnTo>
                  <a:lnTo>
                    <a:pt x="333" y="336"/>
                  </a:lnTo>
                  <a:cubicBezTo>
                    <a:pt x="298" y="488"/>
                    <a:pt x="174" y="619"/>
                    <a:pt x="24" y="661"/>
                  </a:cubicBezTo>
                  <a:lnTo>
                    <a:pt x="1" y="668"/>
                  </a:lnTo>
                  <a:lnTo>
                    <a:pt x="60" y="1186"/>
                  </a:lnTo>
                  <a:cubicBezTo>
                    <a:pt x="67" y="1238"/>
                    <a:pt x="78" y="1345"/>
                    <a:pt x="157" y="1386"/>
                  </a:cubicBezTo>
                  <a:cubicBezTo>
                    <a:pt x="178" y="1396"/>
                    <a:pt x="200" y="1401"/>
                    <a:pt x="221" y="1401"/>
                  </a:cubicBezTo>
                  <a:cubicBezTo>
                    <a:pt x="290" y="1401"/>
                    <a:pt x="352" y="1356"/>
                    <a:pt x="412" y="1311"/>
                  </a:cubicBezTo>
                  <a:cubicBezTo>
                    <a:pt x="427" y="1300"/>
                    <a:pt x="440" y="1289"/>
                    <a:pt x="455" y="1279"/>
                  </a:cubicBezTo>
                  <a:cubicBezTo>
                    <a:pt x="515" y="1238"/>
                    <a:pt x="592" y="1214"/>
                    <a:pt x="669" y="1214"/>
                  </a:cubicBezTo>
                  <a:cubicBezTo>
                    <a:pt x="759" y="1214"/>
                    <a:pt x="849" y="1244"/>
                    <a:pt x="913" y="1298"/>
                  </a:cubicBezTo>
                  <a:cubicBezTo>
                    <a:pt x="851" y="1454"/>
                    <a:pt x="720" y="1583"/>
                    <a:pt x="562" y="1643"/>
                  </a:cubicBezTo>
                  <a:cubicBezTo>
                    <a:pt x="549" y="1647"/>
                    <a:pt x="538" y="1651"/>
                    <a:pt x="525" y="1656"/>
                  </a:cubicBezTo>
                  <a:cubicBezTo>
                    <a:pt x="487" y="1668"/>
                    <a:pt x="448" y="1681"/>
                    <a:pt x="414" y="1707"/>
                  </a:cubicBezTo>
                  <a:cubicBezTo>
                    <a:pt x="356" y="1746"/>
                    <a:pt x="315" y="1814"/>
                    <a:pt x="300" y="1893"/>
                  </a:cubicBezTo>
                  <a:cubicBezTo>
                    <a:pt x="273" y="2048"/>
                    <a:pt x="354" y="2213"/>
                    <a:pt x="491" y="2288"/>
                  </a:cubicBezTo>
                  <a:lnTo>
                    <a:pt x="476" y="2474"/>
                  </a:lnTo>
                  <a:lnTo>
                    <a:pt x="508" y="2470"/>
                  </a:lnTo>
                  <a:cubicBezTo>
                    <a:pt x="517" y="2469"/>
                    <a:pt x="525" y="2469"/>
                    <a:pt x="533" y="2469"/>
                  </a:cubicBezTo>
                  <a:cubicBezTo>
                    <a:pt x="653" y="2469"/>
                    <a:pt x="751" y="2553"/>
                    <a:pt x="855" y="2643"/>
                  </a:cubicBezTo>
                  <a:cubicBezTo>
                    <a:pt x="900" y="2682"/>
                    <a:pt x="950" y="2725"/>
                    <a:pt x="999" y="2757"/>
                  </a:cubicBezTo>
                  <a:cubicBezTo>
                    <a:pt x="1198" y="2890"/>
                    <a:pt x="1440" y="2900"/>
                    <a:pt x="1719" y="2900"/>
                  </a:cubicBezTo>
                  <a:cubicBezTo>
                    <a:pt x="1787" y="2900"/>
                    <a:pt x="1867" y="2900"/>
                    <a:pt x="1935" y="2866"/>
                  </a:cubicBezTo>
                  <a:cubicBezTo>
                    <a:pt x="2079" y="2793"/>
                    <a:pt x="2128" y="2615"/>
                    <a:pt x="2079" y="2348"/>
                  </a:cubicBezTo>
                  <a:lnTo>
                    <a:pt x="2079" y="2348"/>
                  </a:lnTo>
                  <a:cubicBezTo>
                    <a:pt x="2109" y="2356"/>
                    <a:pt x="2141" y="2359"/>
                    <a:pt x="2174" y="2359"/>
                  </a:cubicBezTo>
                  <a:cubicBezTo>
                    <a:pt x="2283" y="2359"/>
                    <a:pt x="2397" y="2317"/>
                    <a:pt x="2482" y="2243"/>
                  </a:cubicBezTo>
                  <a:cubicBezTo>
                    <a:pt x="2586" y="2148"/>
                    <a:pt x="2651" y="2007"/>
                    <a:pt x="2661" y="1853"/>
                  </a:cubicBezTo>
                  <a:cubicBezTo>
                    <a:pt x="2764" y="1876"/>
                    <a:pt x="2856" y="1947"/>
                    <a:pt x="2919" y="2050"/>
                  </a:cubicBezTo>
                  <a:cubicBezTo>
                    <a:pt x="2985" y="2161"/>
                    <a:pt x="3000" y="2288"/>
                    <a:pt x="2961" y="2397"/>
                  </a:cubicBezTo>
                  <a:lnTo>
                    <a:pt x="2938" y="2461"/>
                  </a:lnTo>
                  <a:lnTo>
                    <a:pt x="3206" y="2326"/>
                  </a:lnTo>
                  <a:cubicBezTo>
                    <a:pt x="3296" y="2281"/>
                    <a:pt x="3409" y="2230"/>
                    <a:pt x="3516" y="2230"/>
                  </a:cubicBezTo>
                  <a:cubicBezTo>
                    <a:pt x="3566" y="2230"/>
                    <a:pt x="3608" y="2240"/>
                    <a:pt x="3647" y="2264"/>
                  </a:cubicBezTo>
                  <a:cubicBezTo>
                    <a:pt x="3608" y="2508"/>
                    <a:pt x="3533" y="2635"/>
                    <a:pt x="3409" y="2667"/>
                  </a:cubicBezTo>
                  <a:cubicBezTo>
                    <a:pt x="3388" y="2672"/>
                    <a:pt x="3363" y="2674"/>
                    <a:pt x="3337" y="2674"/>
                  </a:cubicBezTo>
                  <a:cubicBezTo>
                    <a:pt x="3311" y="2674"/>
                    <a:pt x="3284" y="2672"/>
                    <a:pt x="3257" y="2669"/>
                  </a:cubicBezTo>
                  <a:cubicBezTo>
                    <a:pt x="3229" y="2667"/>
                    <a:pt x="3199" y="2665"/>
                    <a:pt x="3169" y="2665"/>
                  </a:cubicBezTo>
                  <a:lnTo>
                    <a:pt x="3163" y="2665"/>
                  </a:lnTo>
                  <a:cubicBezTo>
                    <a:pt x="2959" y="2667"/>
                    <a:pt x="2803" y="2802"/>
                    <a:pt x="2653" y="2935"/>
                  </a:cubicBezTo>
                  <a:cubicBezTo>
                    <a:pt x="2569" y="3007"/>
                    <a:pt x="2482" y="3082"/>
                    <a:pt x="2387" y="3134"/>
                  </a:cubicBezTo>
                  <a:cubicBezTo>
                    <a:pt x="2274" y="3198"/>
                    <a:pt x="2139" y="3230"/>
                    <a:pt x="2010" y="3260"/>
                  </a:cubicBezTo>
                  <a:cubicBezTo>
                    <a:pt x="1834" y="3303"/>
                    <a:pt x="1652" y="3346"/>
                    <a:pt x="1513" y="3468"/>
                  </a:cubicBezTo>
                  <a:lnTo>
                    <a:pt x="1492" y="3487"/>
                  </a:lnTo>
                  <a:lnTo>
                    <a:pt x="1513" y="3509"/>
                  </a:lnTo>
                  <a:cubicBezTo>
                    <a:pt x="1665" y="3644"/>
                    <a:pt x="1875" y="3721"/>
                    <a:pt x="2087" y="3721"/>
                  </a:cubicBezTo>
                  <a:cubicBezTo>
                    <a:pt x="2190" y="3721"/>
                    <a:pt x="2289" y="3704"/>
                    <a:pt x="2379" y="3670"/>
                  </a:cubicBezTo>
                  <a:cubicBezTo>
                    <a:pt x="2475" y="3635"/>
                    <a:pt x="2565" y="3582"/>
                    <a:pt x="2651" y="3528"/>
                  </a:cubicBezTo>
                  <a:cubicBezTo>
                    <a:pt x="2717" y="3490"/>
                    <a:pt x="2786" y="3449"/>
                    <a:pt x="2859" y="3417"/>
                  </a:cubicBezTo>
                  <a:cubicBezTo>
                    <a:pt x="2985" y="3359"/>
                    <a:pt x="3129" y="3327"/>
                    <a:pt x="3276" y="3327"/>
                  </a:cubicBezTo>
                  <a:cubicBezTo>
                    <a:pt x="3499" y="3327"/>
                    <a:pt x="3716" y="3397"/>
                    <a:pt x="3887" y="3522"/>
                  </a:cubicBezTo>
                  <a:cubicBezTo>
                    <a:pt x="3898" y="3663"/>
                    <a:pt x="3754" y="3783"/>
                    <a:pt x="3606" y="3807"/>
                  </a:cubicBezTo>
                  <a:cubicBezTo>
                    <a:pt x="3578" y="3811"/>
                    <a:pt x="3549" y="3813"/>
                    <a:pt x="3518" y="3813"/>
                  </a:cubicBezTo>
                  <a:cubicBezTo>
                    <a:pt x="3435" y="3813"/>
                    <a:pt x="3345" y="3799"/>
                    <a:pt x="3259" y="3785"/>
                  </a:cubicBezTo>
                  <a:cubicBezTo>
                    <a:pt x="3216" y="3777"/>
                    <a:pt x="3171" y="3770"/>
                    <a:pt x="3129" y="3764"/>
                  </a:cubicBezTo>
                  <a:cubicBezTo>
                    <a:pt x="3069" y="3756"/>
                    <a:pt x="3008" y="3753"/>
                    <a:pt x="2948" y="3753"/>
                  </a:cubicBezTo>
                  <a:cubicBezTo>
                    <a:pt x="2645" y="3753"/>
                    <a:pt x="2340" y="3845"/>
                    <a:pt x="2094" y="4017"/>
                  </a:cubicBezTo>
                  <a:cubicBezTo>
                    <a:pt x="2059" y="4040"/>
                    <a:pt x="2023" y="4068"/>
                    <a:pt x="1997" y="4109"/>
                  </a:cubicBezTo>
                  <a:cubicBezTo>
                    <a:pt x="1972" y="4154"/>
                    <a:pt x="1965" y="4212"/>
                    <a:pt x="1982" y="4267"/>
                  </a:cubicBezTo>
                  <a:cubicBezTo>
                    <a:pt x="2006" y="4340"/>
                    <a:pt x="2064" y="4407"/>
                    <a:pt x="2132" y="4439"/>
                  </a:cubicBezTo>
                  <a:cubicBezTo>
                    <a:pt x="2188" y="4462"/>
                    <a:pt x="2248" y="4475"/>
                    <a:pt x="2323" y="4475"/>
                  </a:cubicBezTo>
                  <a:cubicBezTo>
                    <a:pt x="2362" y="4475"/>
                    <a:pt x="2400" y="4471"/>
                    <a:pt x="2441" y="4467"/>
                  </a:cubicBezTo>
                  <a:lnTo>
                    <a:pt x="2441" y="4467"/>
                  </a:lnTo>
                  <a:cubicBezTo>
                    <a:pt x="2434" y="4484"/>
                    <a:pt x="2430" y="4503"/>
                    <a:pt x="2432" y="4524"/>
                  </a:cubicBezTo>
                  <a:cubicBezTo>
                    <a:pt x="2434" y="4587"/>
                    <a:pt x="2471" y="4653"/>
                    <a:pt x="2524" y="4687"/>
                  </a:cubicBezTo>
                  <a:cubicBezTo>
                    <a:pt x="2584" y="4728"/>
                    <a:pt x="2653" y="4741"/>
                    <a:pt x="2719" y="4754"/>
                  </a:cubicBezTo>
                  <a:cubicBezTo>
                    <a:pt x="2745" y="4758"/>
                    <a:pt x="2771" y="4762"/>
                    <a:pt x="2796" y="4769"/>
                  </a:cubicBezTo>
                  <a:cubicBezTo>
                    <a:pt x="2876" y="4790"/>
                    <a:pt x="2961" y="4839"/>
                    <a:pt x="2970" y="4919"/>
                  </a:cubicBezTo>
                  <a:cubicBezTo>
                    <a:pt x="2974" y="4959"/>
                    <a:pt x="2957" y="4998"/>
                    <a:pt x="2940" y="5041"/>
                  </a:cubicBezTo>
                  <a:cubicBezTo>
                    <a:pt x="2923" y="5079"/>
                    <a:pt x="2906" y="5118"/>
                    <a:pt x="2904" y="5163"/>
                  </a:cubicBezTo>
                  <a:cubicBezTo>
                    <a:pt x="2895" y="5279"/>
                    <a:pt x="2991" y="5373"/>
                    <a:pt x="3092" y="5405"/>
                  </a:cubicBezTo>
                  <a:cubicBezTo>
                    <a:pt x="3135" y="5420"/>
                    <a:pt x="3184" y="5426"/>
                    <a:pt x="3240" y="5426"/>
                  </a:cubicBezTo>
                  <a:cubicBezTo>
                    <a:pt x="3283" y="5426"/>
                    <a:pt x="3326" y="5422"/>
                    <a:pt x="3366" y="5418"/>
                  </a:cubicBezTo>
                  <a:cubicBezTo>
                    <a:pt x="3366" y="5499"/>
                    <a:pt x="3386" y="5581"/>
                    <a:pt x="3422" y="5653"/>
                  </a:cubicBezTo>
                  <a:lnTo>
                    <a:pt x="3428" y="5664"/>
                  </a:lnTo>
                  <a:lnTo>
                    <a:pt x="3439" y="5666"/>
                  </a:lnTo>
                  <a:cubicBezTo>
                    <a:pt x="3465" y="5675"/>
                    <a:pt x="3495" y="5679"/>
                    <a:pt x="3523" y="5679"/>
                  </a:cubicBezTo>
                  <a:cubicBezTo>
                    <a:pt x="3679" y="5679"/>
                    <a:pt x="3842" y="5557"/>
                    <a:pt x="3917" y="5384"/>
                  </a:cubicBezTo>
                  <a:cubicBezTo>
                    <a:pt x="3979" y="5242"/>
                    <a:pt x="3988" y="5086"/>
                    <a:pt x="3996" y="4934"/>
                  </a:cubicBezTo>
                  <a:cubicBezTo>
                    <a:pt x="4001" y="4895"/>
                    <a:pt x="4003" y="4854"/>
                    <a:pt x="4005" y="4816"/>
                  </a:cubicBezTo>
                  <a:cubicBezTo>
                    <a:pt x="4033" y="4488"/>
                    <a:pt x="4191" y="4145"/>
                    <a:pt x="4485" y="4113"/>
                  </a:cubicBezTo>
                  <a:lnTo>
                    <a:pt x="4504" y="4111"/>
                  </a:lnTo>
                  <a:lnTo>
                    <a:pt x="4549" y="3909"/>
                  </a:lnTo>
                  <a:cubicBezTo>
                    <a:pt x="4723" y="3884"/>
                    <a:pt x="4881" y="3766"/>
                    <a:pt x="4954" y="3605"/>
                  </a:cubicBezTo>
                  <a:cubicBezTo>
                    <a:pt x="5025" y="3451"/>
                    <a:pt x="5014" y="3267"/>
                    <a:pt x="4930" y="3123"/>
                  </a:cubicBezTo>
                  <a:cubicBezTo>
                    <a:pt x="5065" y="3100"/>
                    <a:pt x="5151" y="2937"/>
                    <a:pt x="5160" y="2776"/>
                  </a:cubicBezTo>
                  <a:cubicBezTo>
                    <a:pt x="5162" y="2744"/>
                    <a:pt x="5162" y="2712"/>
                    <a:pt x="5162" y="2678"/>
                  </a:cubicBezTo>
                  <a:cubicBezTo>
                    <a:pt x="5162" y="2560"/>
                    <a:pt x="5162" y="2435"/>
                    <a:pt x="5232" y="2350"/>
                  </a:cubicBezTo>
                  <a:cubicBezTo>
                    <a:pt x="5322" y="2243"/>
                    <a:pt x="5470" y="2238"/>
                    <a:pt x="5627" y="2236"/>
                  </a:cubicBezTo>
                  <a:cubicBezTo>
                    <a:pt x="5777" y="2232"/>
                    <a:pt x="5933" y="2228"/>
                    <a:pt x="6044" y="2131"/>
                  </a:cubicBezTo>
                  <a:cubicBezTo>
                    <a:pt x="6064" y="2114"/>
                    <a:pt x="6079" y="2095"/>
                    <a:pt x="6096" y="2078"/>
                  </a:cubicBezTo>
                  <a:cubicBezTo>
                    <a:pt x="6113" y="2058"/>
                    <a:pt x="6128" y="2039"/>
                    <a:pt x="6147" y="2024"/>
                  </a:cubicBezTo>
                  <a:cubicBezTo>
                    <a:pt x="6194" y="1985"/>
                    <a:pt x="6252" y="1966"/>
                    <a:pt x="6320" y="1966"/>
                  </a:cubicBezTo>
                  <a:cubicBezTo>
                    <a:pt x="6428" y="1966"/>
                    <a:pt x="6563" y="2015"/>
                    <a:pt x="6724" y="2114"/>
                  </a:cubicBezTo>
                  <a:cubicBezTo>
                    <a:pt x="6756" y="2136"/>
                    <a:pt x="6794" y="2159"/>
                    <a:pt x="6811" y="2196"/>
                  </a:cubicBezTo>
                  <a:cubicBezTo>
                    <a:pt x="6826" y="2230"/>
                    <a:pt x="6818" y="2262"/>
                    <a:pt x="6805" y="2283"/>
                  </a:cubicBezTo>
                  <a:cubicBezTo>
                    <a:pt x="6779" y="2330"/>
                    <a:pt x="6719" y="2371"/>
                    <a:pt x="6661" y="2380"/>
                  </a:cubicBezTo>
                  <a:cubicBezTo>
                    <a:pt x="6645" y="2382"/>
                    <a:pt x="6629" y="2382"/>
                    <a:pt x="6613" y="2382"/>
                  </a:cubicBezTo>
                  <a:cubicBezTo>
                    <a:pt x="6574" y="2382"/>
                    <a:pt x="6535" y="2378"/>
                    <a:pt x="6494" y="2373"/>
                  </a:cubicBezTo>
                  <a:cubicBezTo>
                    <a:pt x="6450" y="2368"/>
                    <a:pt x="6405" y="2362"/>
                    <a:pt x="6361" y="2362"/>
                  </a:cubicBezTo>
                  <a:cubicBezTo>
                    <a:pt x="6354" y="2362"/>
                    <a:pt x="6347" y="2362"/>
                    <a:pt x="6340" y="2363"/>
                  </a:cubicBezTo>
                  <a:cubicBezTo>
                    <a:pt x="6295" y="2367"/>
                    <a:pt x="6214" y="2382"/>
                    <a:pt x="6177" y="2448"/>
                  </a:cubicBezTo>
                  <a:cubicBezTo>
                    <a:pt x="6158" y="2480"/>
                    <a:pt x="6156" y="2519"/>
                    <a:pt x="6156" y="2553"/>
                  </a:cubicBezTo>
                  <a:cubicBezTo>
                    <a:pt x="6154" y="2671"/>
                    <a:pt x="6169" y="2791"/>
                    <a:pt x="6201" y="2905"/>
                  </a:cubicBezTo>
                  <a:lnTo>
                    <a:pt x="6205" y="2924"/>
                  </a:lnTo>
                  <a:lnTo>
                    <a:pt x="6484" y="2941"/>
                  </a:lnTo>
                  <a:cubicBezTo>
                    <a:pt x="6477" y="2960"/>
                    <a:pt x="6475" y="2984"/>
                    <a:pt x="6477" y="3007"/>
                  </a:cubicBezTo>
                  <a:cubicBezTo>
                    <a:pt x="6488" y="3074"/>
                    <a:pt x="6544" y="3138"/>
                    <a:pt x="6606" y="3162"/>
                  </a:cubicBezTo>
                  <a:cubicBezTo>
                    <a:pt x="6651" y="3179"/>
                    <a:pt x="6696" y="3185"/>
                    <a:pt x="6741" y="3192"/>
                  </a:cubicBezTo>
                  <a:cubicBezTo>
                    <a:pt x="6790" y="3198"/>
                    <a:pt x="6837" y="3205"/>
                    <a:pt x="6880" y="3224"/>
                  </a:cubicBezTo>
                  <a:cubicBezTo>
                    <a:pt x="6938" y="3252"/>
                    <a:pt x="6981" y="3307"/>
                    <a:pt x="7002" y="3380"/>
                  </a:cubicBezTo>
                  <a:cubicBezTo>
                    <a:pt x="7026" y="3472"/>
                    <a:pt x="7011" y="3575"/>
                    <a:pt x="6959" y="3650"/>
                  </a:cubicBezTo>
                  <a:cubicBezTo>
                    <a:pt x="6846" y="3815"/>
                    <a:pt x="6629" y="3860"/>
                    <a:pt x="6512" y="3871"/>
                  </a:cubicBezTo>
                  <a:lnTo>
                    <a:pt x="6501" y="3873"/>
                  </a:lnTo>
                  <a:lnTo>
                    <a:pt x="6494" y="3879"/>
                  </a:lnTo>
                  <a:cubicBezTo>
                    <a:pt x="6449" y="3924"/>
                    <a:pt x="6441" y="3987"/>
                    <a:pt x="6469" y="4051"/>
                  </a:cubicBezTo>
                  <a:cubicBezTo>
                    <a:pt x="6505" y="4141"/>
                    <a:pt x="6604" y="4209"/>
                    <a:pt x="6696" y="4209"/>
                  </a:cubicBezTo>
                  <a:cubicBezTo>
                    <a:pt x="6818" y="4207"/>
                    <a:pt x="6921" y="4141"/>
                    <a:pt x="7021" y="4077"/>
                  </a:cubicBezTo>
                  <a:cubicBezTo>
                    <a:pt x="7047" y="4062"/>
                    <a:pt x="7071" y="4044"/>
                    <a:pt x="7096" y="4029"/>
                  </a:cubicBezTo>
                  <a:cubicBezTo>
                    <a:pt x="7267" y="3928"/>
                    <a:pt x="7464" y="3875"/>
                    <a:pt x="7659" y="3875"/>
                  </a:cubicBezTo>
                  <a:cubicBezTo>
                    <a:pt x="7670" y="3875"/>
                    <a:pt x="7681" y="3875"/>
                    <a:pt x="7692" y="3875"/>
                  </a:cubicBezTo>
                  <a:cubicBezTo>
                    <a:pt x="7799" y="3879"/>
                    <a:pt x="7872" y="3901"/>
                    <a:pt x="7926" y="3942"/>
                  </a:cubicBezTo>
                  <a:cubicBezTo>
                    <a:pt x="7981" y="3989"/>
                    <a:pt x="8013" y="4079"/>
                    <a:pt x="7973" y="4141"/>
                  </a:cubicBezTo>
                  <a:lnTo>
                    <a:pt x="7951" y="4173"/>
                  </a:lnTo>
                  <a:lnTo>
                    <a:pt x="7990" y="4182"/>
                  </a:lnTo>
                  <a:cubicBezTo>
                    <a:pt x="8076" y="4201"/>
                    <a:pt x="8152" y="4210"/>
                    <a:pt x="8218" y="4210"/>
                  </a:cubicBezTo>
                  <a:cubicBezTo>
                    <a:pt x="8366" y="4210"/>
                    <a:pt x="8467" y="4163"/>
                    <a:pt x="8521" y="4070"/>
                  </a:cubicBezTo>
                  <a:cubicBezTo>
                    <a:pt x="8536" y="4047"/>
                    <a:pt x="8547" y="4021"/>
                    <a:pt x="8555" y="3995"/>
                  </a:cubicBezTo>
                  <a:cubicBezTo>
                    <a:pt x="8566" y="3969"/>
                    <a:pt x="8575" y="3946"/>
                    <a:pt x="8588" y="3924"/>
                  </a:cubicBezTo>
                  <a:cubicBezTo>
                    <a:pt x="8635" y="3847"/>
                    <a:pt x="8727" y="3815"/>
                    <a:pt x="8823" y="3783"/>
                  </a:cubicBezTo>
                  <a:cubicBezTo>
                    <a:pt x="8862" y="3770"/>
                    <a:pt x="8898" y="3757"/>
                    <a:pt x="8935" y="3740"/>
                  </a:cubicBezTo>
                  <a:cubicBezTo>
                    <a:pt x="9029" y="3700"/>
                    <a:pt x="9106" y="3601"/>
                    <a:pt x="9117" y="3509"/>
                  </a:cubicBezTo>
                  <a:cubicBezTo>
                    <a:pt x="9125" y="3453"/>
                    <a:pt x="9104" y="3404"/>
                    <a:pt x="9063" y="3372"/>
                  </a:cubicBezTo>
                  <a:lnTo>
                    <a:pt x="8253" y="3220"/>
                  </a:lnTo>
                  <a:cubicBezTo>
                    <a:pt x="8228" y="3215"/>
                    <a:pt x="8168" y="3200"/>
                    <a:pt x="8168" y="3168"/>
                  </a:cubicBezTo>
                  <a:cubicBezTo>
                    <a:pt x="8168" y="3157"/>
                    <a:pt x="8172" y="3145"/>
                    <a:pt x="8181" y="3130"/>
                  </a:cubicBezTo>
                  <a:cubicBezTo>
                    <a:pt x="8183" y="3123"/>
                    <a:pt x="8187" y="3117"/>
                    <a:pt x="8189" y="3108"/>
                  </a:cubicBezTo>
                  <a:cubicBezTo>
                    <a:pt x="8211" y="3059"/>
                    <a:pt x="8204" y="3010"/>
                    <a:pt x="8174" y="2963"/>
                  </a:cubicBezTo>
                  <a:cubicBezTo>
                    <a:pt x="8124" y="2891"/>
                    <a:pt x="8011" y="2837"/>
                    <a:pt x="7913" y="2837"/>
                  </a:cubicBezTo>
                  <a:cubicBezTo>
                    <a:pt x="7905" y="2837"/>
                    <a:pt x="7898" y="2838"/>
                    <a:pt x="7891" y="2838"/>
                  </a:cubicBezTo>
                  <a:cubicBezTo>
                    <a:pt x="7846" y="2843"/>
                    <a:pt x="7799" y="2853"/>
                    <a:pt x="7756" y="2862"/>
                  </a:cubicBezTo>
                  <a:cubicBezTo>
                    <a:pt x="7698" y="2874"/>
                    <a:pt x="7641" y="2883"/>
                    <a:pt x="7589" y="2883"/>
                  </a:cubicBezTo>
                  <a:cubicBezTo>
                    <a:pt x="7557" y="2883"/>
                    <a:pt x="7526" y="2879"/>
                    <a:pt x="7499" y="2870"/>
                  </a:cubicBezTo>
                  <a:cubicBezTo>
                    <a:pt x="7523" y="2755"/>
                    <a:pt x="7540" y="2596"/>
                    <a:pt x="7471" y="2461"/>
                  </a:cubicBezTo>
                  <a:cubicBezTo>
                    <a:pt x="7419" y="2356"/>
                    <a:pt x="7301" y="2283"/>
                    <a:pt x="7192" y="2283"/>
                  </a:cubicBezTo>
                  <a:cubicBezTo>
                    <a:pt x="7168" y="2283"/>
                    <a:pt x="7144" y="2287"/>
                    <a:pt x="7122" y="2294"/>
                  </a:cubicBezTo>
                  <a:lnTo>
                    <a:pt x="7092" y="1906"/>
                  </a:lnTo>
                  <a:lnTo>
                    <a:pt x="7058" y="1919"/>
                  </a:lnTo>
                  <a:cubicBezTo>
                    <a:pt x="7036" y="1928"/>
                    <a:pt x="7013" y="1932"/>
                    <a:pt x="6989" y="1932"/>
                  </a:cubicBezTo>
                  <a:cubicBezTo>
                    <a:pt x="6889" y="1932"/>
                    <a:pt x="6790" y="1863"/>
                    <a:pt x="6726" y="1806"/>
                  </a:cubicBezTo>
                  <a:cubicBezTo>
                    <a:pt x="6706" y="1791"/>
                    <a:pt x="6689" y="1773"/>
                    <a:pt x="6672" y="1756"/>
                  </a:cubicBezTo>
                  <a:cubicBezTo>
                    <a:pt x="6589" y="1681"/>
                    <a:pt x="6503" y="1602"/>
                    <a:pt x="6389" y="1574"/>
                  </a:cubicBezTo>
                  <a:cubicBezTo>
                    <a:pt x="6361" y="1567"/>
                    <a:pt x="6330" y="1564"/>
                    <a:pt x="6297" y="1564"/>
                  </a:cubicBezTo>
                  <a:cubicBezTo>
                    <a:pt x="6250" y="1564"/>
                    <a:pt x="6200" y="1570"/>
                    <a:pt x="6154" y="1576"/>
                  </a:cubicBezTo>
                  <a:cubicBezTo>
                    <a:pt x="6105" y="1584"/>
                    <a:pt x="6055" y="1590"/>
                    <a:pt x="6007" y="1590"/>
                  </a:cubicBezTo>
                  <a:cubicBezTo>
                    <a:pt x="5999" y="1590"/>
                    <a:pt x="5992" y="1589"/>
                    <a:pt x="5984" y="1589"/>
                  </a:cubicBezTo>
                  <a:cubicBezTo>
                    <a:pt x="5912" y="1583"/>
                    <a:pt x="5828" y="1529"/>
                    <a:pt x="5798" y="1467"/>
                  </a:cubicBezTo>
                  <a:cubicBezTo>
                    <a:pt x="5781" y="1431"/>
                    <a:pt x="5783" y="1396"/>
                    <a:pt x="5802" y="1366"/>
                  </a:cubicBezTo>
                  <a:lnTo>
                    <a:pt x="5826" y="1330"/>
                  </a:lnTo>
                  <a:lnTo>
                    <a:pt x="5097" y="1225"/>
                  </a:lnTo>
                  <a:cubicBezTo>
                    <a:pt x="5050" y="1216"/>
                    <a:pt x="5003" y="1208"/>
                    <a:pt x="4982" y="1176"/>
                  </a:cubicBezTo>
                  <a:cubicBezTo>
                    <a:pt x="4965" y="1150"/>
                    <a:pt x="4967" y="1114"/>
                    <a:pt x="4969" y="1077"/>
                  </a:cubicBezTo>
                  <a:cubicBezTo>
                    <a:pt x="4969" y="1062"/>
                    <a:pt x="4969" y="1049"/>
                    <a:pt x="4969" y="1036"/>
                  </a:cubicBezTo>
                  <a:cubicBezTo>
                    <a:pt x="4967" y="878"/>
                    <a:pt x="4815" y="734"/>
                    <a:pt x="4652" y="734"/>
                  </a:cubicBezTo>
                  <a:cubicBezTo>
                    <a:pt x="4626" y="734"/>
                    <a:pt x="4603" y="736"/>
                    <a:pt x="4579" y="743"/>
                  </a:cubicBezTo>
                  <a:lnTo>
                    <a:pt x="4564" y="747"/>
                  </a:lnTo>
                  <a:lnTo>
                    <a:pt x="4416" y="1225"/>
                  </a:lnTo>
                  <a:cubicBezTo>
                    <a:pt x="4300" y="1180"/>
                    <a:pt x="4249" y="1026"/>
                    <a:pt x="4219" y="895"/>
                  </a:cubicBezTo>
                  <a:cubicBezTo>
                    <a:pt x="4208" y="852"/>
                    <a:pt x="4195" y="803"/>
                    <a:pt x="4208" y="760"/>
                  </a:cubicBezTo>
                  <a:cubicBezTo>
                    <a:pt x="4228" y="691"/>
                    <a:pt x="4300" y="649"/>
                    <a:pt x="4373" y="608"/>
                  </a:cubicBezTo>
                  <a:cubicBezTo>
                    <a:pt x="4463" y="557"/>
                    <a:pt x="4555" y="501"/>
                    <a:pt x="4553" y="394"/>
                  </a:cubicBezTo>
                  <a:lnTo>
                    <a:pt x="4553" y="385"/>
                  </a:lnTo>
                  <a:lnTo>
                    <a:pt x="4547" y="379"/>
                  </a:lnTo>
                  <a:cubicBezTo>
                    <a:pt x="4448" y="263"/>
                    <a:pt x="4294" y="194"/>
                    <a:pt x="4131" y="194"/>
                  </a:cubicBezTo>
                  <a:cubicBezTo>
                    <a:pt x="4041" y="194"/>
                    <a:pt x="3956" y="216"/>
                    <a:pt x="3881" y="254"/>
                  </a:cubicBezTo>
                  <a:cubicBezTo>
                    <a:pt x="3883" y="222"/>
                    <a:pt x="3876" y="190"/>
                    <a:pt x="3861" y="156"/>
                  </a:cubicBezTo>
                  <a:cubicBezTo>
                    <a:pt x="3825" y="79"/>
                    <a:pt x="3743" y="17"/>
                    <a:pt x="3660" y="4"/>
                  </a:cubicBezTo>
                  <a:cubicBezTo>
                    <a:pt x="3644" y="1"/>
                    <a:pt x="3628" y="0"/>
                    <a:pt x="361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296"/>
            <p:cNvSpPr/>
            <p:nvPr/>
          </p:nvSpPr>
          <p:spPr>
            <a:xfrm>
              <a:off x="4705991" y="1292514"/>
              <a:ext cx="162335" cy="57881"/>
            </a:xfrm>
            <a:custGeom>
              <a:rect b="b" l="l" r="r" t="t"/>
              <a:pathLst>
                <a:path extrusionOk="0" h="2037" w="5713">
                  <a:moveTo>
                    <a:pt x="275" y="1"/>
                  </a:moveTo>
                  <a:cubicBezTo>
                    <a:pt x="208" y="1"/>
                    <a:pt x="141" y="21"/>
                    <a:pt x="84" y="57"/>
                  </a:cubicBezTo>
                  <a:cubicBezTo>
                    <a:pt x="0" y="229"/>
                    <a:pt x="82" y="462"/>
                    <a:pt x="255" y="546"/>
                  </a:cubicBezTo>
                  <a:cubicBezTo>
                    <a:pt x="300" y="567"/>
                    <a:pt x="350" y="582"/>
                    <a:pt x="380" y="621"/>
                  </a:cubicBezTo>
                  <a:cubicBezTo>
                    <a:pt x="446" y="709"/>
                    <a:pt x="350" y="837"/>
                    <a:pt x="380" y="944"/>
                  </a:cubicBezTo>
                  <a:cubicBezTo>
                    <a:pt x="408" y="1047"/>
                    <a:pt x="531" y="1077"/>
                    <a:pt x="644" y="1077"/>
                  </a:cubicBezTo>
                  <a:cubicBezTo>
                    <a:pt x="661" y="1077"/>
                    <a:pt x="677" y="1076"/>
                    <a:pt x="692" y="1075"/>
                  </a:cubicBezTo>
                  <a:cubicBezTo>
                    <a:pt x="1042" y="1054"/>
                    <a:pt x="1391" y="994"/>
                    <a:pt x="1727" y="893"/>
                  </a:cubicBezTo>
                  <a:cubicBezTo>
                    <a:pt x="1907" y="841"/>
                    <a:pt x="2104" y="779"/>
                    <a:pt x="2287" y="779"/>
                  </a:cubicBezTo>
                  <a:cubicBezTo>
                    <a:pt x="2405" y="779"/>
                    <a:pt x="2518" y="805"/>
                    <a:pt x="2616" y="876"/>
                  </a:cubicBezTo>
                  <a:cubicBezTo>
                    <a:pt x="2638" y="893"/>
                    <a:pt x="2659" y="912"/>
                    <a:pt x="2663" y="938"/>
                  </a:cubicBezTo>
                  <a:cubicBezTo>
                    <a:pt x="2670" y="983"/>
                    <a:pt x="2623" y="1019"/>
                    <a:pt x="2578" y="1030"/>
                  </a:cubicBezTo>
                  <a:cubicBezTo>
                    <a:pt x="2533" y="1039"/>
                    <a:pt x="2486" y="1032"/>
                    <a:pt x="2443" y="1049"/>
                  </a:cubicBezTo>
                  <a:cubicBezTo>
                    <a:pt x="2357" y="1084"/>
                    <a:pt x="2327" y="1191"/>
                    <a:pt x="2256" y="1249"/>
                  </a:cubicBezTo>
                  <a:cubicBezTo>
                    <a:pt x="2200" y="1291"/>
                    <a:pt x="2126" y="1298"/>
                    <a:pt x="2053" y="1298"/>
                  </a:cubicBezTo>
                  <a:cubicBezTo>
                    <a:pt x="2041" y="1298"/>
                    <a:pt x="2028" y="1298"/>
                    <a:pt x="2016" y="1298"/>
                  </a:cubicBezTo>
                  <a:cubicBezTo>
                    <a:pt x="1866" y="1296"/>
                    <a:pt x="1714" y="1294"/>
                    <a:pt x="1564" y="1291"/>
                  </a:cubicBezTo>
                  <a:cubicBezTo>
                    <a:pt x="1561" y="1291"/>
                    <a:pt x="1558" y="1291"/>
                    <a:pt x="1555" y="1291"/>
                  </a:cubicBezTo>
                  <a:cubicBezTo>
                    <a:pt x="1443" y="1291"/>
                    <a:pt x="1297" y="1331"/>
                    <a:pt x="1305" y="1441"/>
                  </a:cubicBezTo>
                  <a:cubicBezTo>
                    <a:pt x="1307" y="1480"/>
                    <a:pt x="1333" y="1512"/>
                    <a:pt x="1359" y="1542"/>
                  </a:cubicBezTo>
                  <a:cubicBezTo>
                    <a:pt x="1521" y="1714"/>
                    <a:pt x="1771" y="1753"/>
                    <a:pt x="2010" y="1753"/>
                  </a:cubicBezTo>
                  <a:cubicBezTo>
                    <a:pt x="2037" y="1753"/>
                    <a:pt x="2063" y="1753"/>
                    <a:pt x="2089" y="1752"/>
                  </a:cubicBezTo>
                  <a:cubicBezTo>
                    <a:pt x="2288" y="1748"/>
                    <a:pt x="2486" y="1731"/>
                    <a:pt x="2681" y="1698"/>
                  </a:cubicBezTo>
                  <a:cubicBezTo>
                    <a:pt x="2762" y="1686"/>
                    <a:pt x="2849" y="1672"/>
                    <a:pt x="2933" y="1672"/>
                  </a:cubicBezTo>
                  <a:cubicBezTo>
                    <a:pt x="3031" y="1672"/>
                    <a:pt x="3125" y="1691"/>
                    <a:pt x="3201" y="1752"/>
                  </a:cubicBezTo>
                  <a:cubicBezTo>
                    <a:pt x="3287" y="1818"/>
                    <a:pt x="3334" y="1930"/>
                    <a:pt x="3428" y="1986"/>
                  </a:cubicBezTo>
                  <a:cubicBezTo>
                    <a:pt x="3490" y="2020"/>
                    <a:pt x="3565" y="2026"/>
                    <a:pt x="3636" y="2031"/>
                  </a:cubicBezTo>
                  <a:cubicBezTo>
                    <a:pt x="3679" y="2033"/>
                    <a:pt x="3723" y="2036"/>
                    <a:pt x="3767" y="2036"/>
                  </a:cubicBezTo>
                  <a:cubicBezTo>
                    <a:pt x="3821" y="2036"/>
                    <a:pt x="3874" y="2032"/>
                    <a:pt x="3925" y="2018"/>
                  </a:cubicBezTo>
                  <a:cubicBezTo>
                    <a:pt x="4017" y="1990"/>
                    <a:pt x="4105" y="1919"/>
                    <a:pt x="4127" y="1825"/>
                  </a:cubicBezTo>
                  <a:cubicBezTo>
                    <a:pt x="4133" y="1793"/>
                    <a:pt x="4135" y="1752"/>
                    <a:pt x="4163" y="1733"/>
                  </a:cubicBezTo>
                  <a:cubicBezTo>
                    <a:pt x="4175" y="1724"/>
                    <a:pt x="4192" y="1721"/>
                    <a:pt x="4208" y="1721"/>
                  </a:cubicBezTo>
                  <a:cubicBezTo>
                    <a:pt x="4215" y="1721"/>
                    <a:pt x="4221" y="1721"/>
                    <a:pt x="4227" y="1722"/>
                  </a:cubicBezTo>
                  <a:cubicBezTo>
                    <a:pt x="4360" y="1731"/>
                    <a:pt x="4493" y="1762"/>
                    <a:pt x="4625" y="1762"/>
                  </a:cubicBezTo>
                  <a:cubicBezTo>
                    <a:pt x="4651" y="1762"/>
                    <a:pt x="4677" y="1761"/>
                    <a:pt x="4703" y="1758"/>
                  </a:cubicBezTo>
                  <a:cubicBezTo>
                    <a:pt x="4862" y="1741"/>
                    <a:pt x="5029" y="1638"/>
                    <a:pt x="5046" y="1480"/>
                  </a:cubicBezTo>
                  <a:cubicBezTo>
                    <a:pt x="5070" y="1496"/>
                    <a:pt x="5097" y="1504"/>
                    <a:pt x="5125" y="1504"/>
                  </a:cubicBezTo>
                  <a:cubicBezTo>
                    <a:pt x="5188" y="1504"/>
                    <a:pt x="5254" y="1467"/>
                    <a:pt x="5292" y="1416"/>
                  </a:cubicBezTo>
                  <a:cubicBezTo>
                    <a:pt x="5350" y="1338"/>
                    <a:pt x="5363" y="1240"/>
                    <a:pt x="5374" y="1146"/>
                  </a:cubicBezTo>
                  <a:cubicBezTo>
                    <a:pt x="5455" y="1137"/>
                    <a:pt x="5539" y="1122"/>
                    <a:pt x="5603" y="1073"/>
                  </a:cubicBezTo>
                  <a:cubicBezTo>
                    <a:pt x="5669" y="1026"/>
                    <a:pt x="5712" y="938"/>
                    <a:pt x="5686" y="861"/>
                  </a:cubicBezTo>
                  <a:lnTo>
                    <a:pt x="5686" y="861"/>
                  </a:lnTo>
                  <a:cubicBezTo>
                    <a:pt x="5684" y="861"/>
                    <a:pt x="5681" y="861"/>
                    <a:pt x="5678" y="861"/>
                  </a:cubicBezTo>
                  <a:cubicBezTo>
                    <a:pt x="5600" y="861"/>
                    <a:pt x="5587" y="718"/>
                    <a:pt x="5509" y="689"/>
                  </a:cubicBezTo>
                  <a:cubicBezTo>
                    <a:pt x="5497" y="686"/>
                    <a:pt x="5485" y="685"/>
                    <a:pt x="5473" y="685"/>
                  </a:cubicBezTo>
                  <a:cubicBezTo>
                    <a:pt x="5461" y="685"/>
                    <a:pt x="5450" y="686"/>
                    <a:pt x="5438" y="687"/>
                  </a:cubicBezTo>
                  <a:cubicBezTo>
                    <a:pt x="5333" y="700"/>
                    <a:pt x="5230" y="713"/>
                    <a:pt x="5127" y="726"/>
                  </a:cubicBezTo>
                  <a:cubicBezTo>
                    <a:pt x="5108" y="661"/>
                    <a:pt x="5089" y="597"/>
                    <a:pt x="5072" y="535"/>
                  </a:cubicBezTo>
                  <a:cubicBezTo>
                    <a:pt x="4969" y="438"/>
                    <a:pt x="4829" y="384"/>
                    <a:pt x="4689" y="384"/>
                  </a:cubicBezTo>
                  <a:cubicBezTo>
                    <a:pt x="4656" y="384"/>
                    <a:pt x="4622" y="388"/>
                    <a:pt x="4589" y="394"/>
                  </a:cubicBezTo>
                  <a:cubicBezTo>
                    <a:pt x="4534" y="405"/>
                    <a:pt x="4477" y="425"/>
                    <a:pt x="4419" y="425"/>
                  </a:cubicBezTo>
                  <a:cubicBezTo>
                    <a:pt x="4409" y="425"/>
                    <a:pt x="4400" y="425"/>
                    <a:pt x="4390" y="424"/>
                  </a:cubicBezTo>
                  <a:cubicBezTo>
                    <a:pt x="4324" y="417"/>
                    <a:pt x="4255" y="362"/>
                    <a:pt x="4266" y="295"/>
                  </a:cubicBezTo>
                  <a:cubicBezTo>
                    <a:pt x="4225" y="276"/>
                    <a:pt x="4183" y="269"/>
                    <a:pt x="4139" y="269"/>
                  </a:cubicBezTo>
                  <a:cubicBezTo>
                    <a:pt x="4040" y="269"/>
                    <a:pt x="3937" y="307"/>
                    <a:pt x="3842" y="340"/>
                  </a:cubicBezTo>
                  <a:cubicBezTo>
                    <a:pt x="3770" y="365"/>
                    <a:pt x="3690" y="386"/>
                    <a:pt x="3615" y="386"/>
                  </a:cubicBezTo>
                  <a:cubicBezTo>
                    <a:pt x="3544" y="386"/>
                    <a:pt x="3477" y="368"/>
                    <a:pt x="3426" y="319"/>
                  </a:cubicBezTo>
                  <a:cubicBezTo>
                    <a:pt x="3366" y="263"/>
                    <a:pt x="3343" y="177"/>
                    <a:pt x="3291" y="113"/>
                  </a:cubicBezTo>
                  <a:cubicBezTo>
                    <a:pt x="3237" y="43"/>
                    <a:pt x="3149" y="4"/>
                    <a:pt x="3061" y="4"/>
                  </a:cubicBezTo>
                  <a:cubicBezTo>
                    <a:pt x="3017" y="4"/>
                    <a:pt x="2973" y="14"/>
                    <a:pt x="2933" y="34"/>
                  </a:cubicBezTo>
                  <a:cubicBezTo>
                    <a:pt x="2878" y="79"/>
                    <a:pt x="2893" y="173"/>
                    <a:pt x="2935" y="233"/>
                  </a:cubicBezTo>
                  <a:cubicBezTo>
                    <a:pt x="2978" y="293"/>
                    <a:pt x="3040" y="336"/>
                    <a:pt x="3079" y="398"/>
                  </a:cubicBezTo>
                  <a:cubicBezTo>
                    <a:pt x="3118" y="462"/>
                    <a:pt x="3115" y="561"/>
                    <a:pt x="3051" y="593"/>
                  </a:cubicBezTo>
                  <a:cubicBezTo>
                    <a:pt x="3030" y="554"/>
                    <a:pt x="3008" y="516"/>
                    <a:pt x="2987" y="479"/>
                  </a:cubicBezTo>
                  <a:cubicBezTo>
                    <a:pt x="2957" y="503"/>
                    <a:pt x="2923" y="513"/>
                    <a:pt x="2888" y="513"/>
                  </a:cubicBezTo>
                  <a:cubicBezTo>
                    <a:pt x="2805" y="513"/>
                    <a:pt x="2715" y="459"/>
                    <a:pt x="2651" y="398"/>
                  </a:cubicBezTo>
                  <a:cubicBezTo>
                    <a:pt x="2563" y="316"/>
                    <a:pt x="2469" y="213"/>
                    <a:pt x="2353" y="213"/>
                  </a:cubicBezTo>
                  <a:cubicBezTo>
                    <a:pt x="2347" y="213"/>
                    <a:pt x="2341" y="213"/>
                    <a:pt x="2336" y="214"/>
                  </a:cubicBezTo>
                  <a:cubicBezTo>
                    <a:pt x="2243" y="222"/>
                    <a:pt x="2173" y="291"/>
                    <a:pt x="2093" y="334"/>
                  </a:cubicBezTo>
                  <a:cubicBezTo>
                    <a:pt x="2057" y="354"/>
                    <a:pt x="2012" y="367"/>
                    <a:pt x="1969" y="367"/>
                  </a:cubicBezTo>
                  <a:cubicBezTo>
                    <a:pt x="1920" y="367"/>
                    <a:pt x="1874" y="350"/>
                    <a:pt x="1851" y="306"/>
                  </a:cubicBezTo>
                  <a:cubicBezTo>
                    <a:pt x="1813" y="231"/>
                    <a:pt x="1869" y="115"/>
                    <a:pt x="1802" y="59"/>
                  </a:cubicBezTo>
                  <a:cubicBezTo>
                    <a:pt x="1657" y="103"/>
                    <a:pt x="1506" y="125"/>
                    <a:pt x="1355" y="125"/>
                  </a:cubicBezTo>
                  <a:cubicBezTo>
                    <a:pt x="1304" y="125"/>
                    <a:pt x="1254" y="122"/>
                    <a:pt x="1204" y="117"/>
                  </a:cubicBezTo>
                  <a:cubicBezTo>
                    <a:pt x="1172" y="114"/>
                    <a:pt x="1136" y="112"/>
                    <a:pt x="1101" y="112"/>
                  </a:cubicBezTo>
                  <a:cubicBezTo>
                    <a:pt x="986" y="112"/>
                    <a:pt x="871" y="136"/>
                    <a:pt x="844" y="239"/>
                  </a:cubicBezTo>
                  <a:cubicBezTo>
                    <a:pt x="827" y="304"/>
                    <a:pt x="857" y="387"/>
                    <a:pt x="806" y="430"/>
                  </a:cubicBezTo>
                  <a:cubicBezTo>
                    <a:pt x="792" y="441"/>
                    <a:pt x="774" y="446"/>
                    <a:pt x="756" y="446"/>
                  </a:cubicBezTo>
                  <a:cubicBezTo>
                    <a:pt x="726" y="446"/>
                    <a:pt x="693" y="432"/>
                    <a:pt x="673" y="409"/>
                  </a:cubicBezTo>
                  <a:cubicBezTo>
                    <a:pt x="639" y="372"/>
                    <a:pt x="626" y="323"/>
                    <a:pt x="615" y="274"/>
                  </a:cubicBezTo>
                  <a:cubicBezTo>
                    <a:pt x="601" y="279"/>
                    <a:pt x="587" y="281"/>
                    <a:pt x="573" y="281"/>
                  </a:cubicBezTo>
                  <a:cubicBezTo>
                    <a:pt x="517" y="281"/>
                    <a:pt x="462" y="247"/>
                    <a:pt x="427" y="203"/>
                  </a:cubicBezTo>
                  <a:cubicBezTo>
                    <a:pt x="384" y="147"/>
                    <a:pt x="365" y="77"/>
                    <a:pt x="345" y="8"/>
                  </a:cubicBezTo>
                  <a:cubicBezTo>
                    <a:pt x="322" y="3"/>
                    <a:pt x="299" y="1"/>
                    <a:pt x="27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296"/>
            <p:cNvSpPr/>
            <p:nvPr/>
          </p:nvSpPr>
          <p:spPr>
            <a:xfrm>
              <a:off x="4706360" y="1291776"/>
              <a:ext cx="162733" cy="59416"/>
            </a:xfrm>
            <a:custGeom>
              <a:rect b="b" l="l" r="r" t="t"/>
              <a:pathLst>
                <a:path extrusionOk="0" h="2091" w="5727">
                  <a:moveTo>
                    <a:pt x="263" y="54"/>
                  </a:moveTo>
                  <a:cubicBezTo>
                    <a:pt x="279" y="54"/>
                    <a:pt x="295" y="55"/>
                    <a:pt x="311" y="58"/>
                  </a:cubicBezTo>
                  <a:cubicBezTo>
                    <a:pt x="328" y="120"/>
                    <a:pt x="349" y="190"/>
                    <a:pt x="392" y="246"/>
                  </a:cubicBezTo>
                  <a:cubicBezTo>
                    <a:pt x="436" y="299"/>
                    <a:pt x="501" y="334"/>
                    <a:pt x="560" y="334"/>
                  </a:cubicBezTo>
                  <a:cubicBezTo>
                    <a:pt x="568" y="334"/>
                    <a:pt x="575" y="333"/>
                    <a:pt x="583" y="332"/>
                  </a:cubicBezTo>
                  <a:cubicBezTo>
                    <a:pt x="594" y="373"/>
                    <a:pt x="609" y="418"/>
                    <a:pt x="641" y="454"/>
                  </a:cubicBezTo>
                  <a:cubicBezTo>
                    <a:pt x="666" y="482"/>
                    <a:pt x="706" y="498"/>
                    <a:pt x="743" y="498"/>
                  </a:cubicBezTo>
                  <a:cubicBezTo>
                    <a:pt x="768" y="498"/>
                    <a:pt x="792" y="491"/>
                    <a:pt x="810" y="475"/>
                  </a:cubicBezTo>
                  <a:cubicBezTo>
                    <a:pt x="851" y="441"/>
                    <a:pt x="853" y="388"/>
                    <a:pt x="853" y="338"/>
                  </a:cubicBezTo>
                  <a:cubicBezTo>
                    <a:pt x="853" y="315"/>
                    <a:pt x="853" y="291"/>
                    <a:pt x="857" y="272"/>
                  </a:cubicBezTo>
                  <a:cubicBezTo>
                    <a:pt x="876" y="199"/>
                    <a:pt x="949" y="165"/>
                    <a:pt x="1086" y="165"/>
                  </a:cubicBezTo>
                  <a:cubicBezTo>
                    <a:pt x="1116" y="165"/>
                    <a:pt x="1149" y="167"/>
                    <a:pt x="1187" y="171"/>
                  </a:cubicBezTo>
                  <a:cubicBezTo>
                    <a:pt x="1237" y="176"/>
                    <a:pt x="1288" y="178"/>
                    <a:pt x="1338" y="178"/>
                  </a:cubicBezTo>
                  <a:cubicBezTo>
                    <a:pt x="1488" y="178"/>
                    <a:pt x="1638" y="157"/>
                    <a:pt x="1781" y="115"/>
                  </a:cubicBezTo>
                  <a:cubicBezTo>
                    <a:pt x="1800" y="139"/>
                    <a:pt x="1798" y="175"/>
                    <a:pt x="1798" y="216"/>
                  </a:cubicBezTo>
                  <a:cubicBezTo>
                    <a:pt x="1796" y="261"/>
                    <a:pt x="1796" y="306"/>
                    <a:pt x="1815" y="345"/>
                  </a:cubicBezTo>
                  <a:cubicBezTo>
                    <a:pt x="1841" y="394"/>
                    <a:pt x="1892" y="420"/>
                    <a:pt x="1956" y="420"/>
                  </a:cubicBezTo>
                  <a:cubicBezTo>
                    <a:pt x="2003" y="420"/>
                    <a:pt x="2053" y="407"/>
                    <a:pt x="2093" y="383"/>
                  </a:cubicBezTo>
                  <a:cubicBezTo>
                    <a:pt x="2117" y="370"/>
                    <a:pt x="2140" y="355"/>
                    <a:pt x="2164" y="340"/>
                  </a:cubicBezTo>
                  <a:cubicBezTo>
                    <a:pt x="2218" y="306"/>
                    <a:pt x="2267" y="272"/>
                    <a:pt x="2325" y="268"/>
                  </a:cubicBezTo>
                  <a:cubicBezTo>
                    <a:pt x="2331" y="267"/>
                    <a:pt x="2336" y="267"/>
                    <a:pt x="2342" y="267"/>
                  </a:cubicBezTo>
                  <a:cubicBezTo>
                    <a:pt x="2434" y="267"/>
                    <a:pt x="2516" y="345"/>
                    <a:pt x="2593" y="420"/>
                  </a:cubicBezTo>
                  <a:lnTo>
                    <a:pt x="2620" y="443"/>
                  </a:lnTo>
                  <a:cubicBezTo>
                    <a:pt x="2702" y="522"/>
                    <a:pt x="2796" y="565"/>
                    <a:pt x="2877" y="565"/>
                  </a:cubicBezTo>
                  <a:cubicBezTo>
                    <a:pt x="2909" y="565"/>
                    <a:pt x="2939" y="558"/>
                    <a:pt x="2965" y="544"/>
                  </a:cubicBezTo>
                  <a:lnTo>
                    <a:pt x="3027" y="653"/>
                  </a:lnTo>
                  <a:lnTo>
                    <a:pt x="3049" y="642"/>
                  </a:lnTo>
                  <a:cubicBezTo>
                    <a:pt x="3079" y="627"/>
                    <a:pt x="3100" y="602"/>
                    <a:pt x="3111" y="565"/>
                  </a:cubicBezTo>
                  <a:cubicBezTo>
                    <a:pt x="3126" y="518"/>
                    <a:pt x="3117" y="456"/>
                    <a:pt x="3090" y="411"/>
                  </a:cubicBezTo>
                  <a:cubicBezTo>
                    <a:pt x="3066" y="375"/>
                    <a:pt x="3036" y="343"/>
                    <a:pt x="3008" y="315"/>
                  </a:cubicBezTo>
                  <a:cubicBezTo>
                    <a:pt x="2985" y="291"/>
                    <a:pt x="2961" y="268"/>
                    <a:pt x="2944" y="244"/>
                  </a:cubicBezTo>
                  <a:cubicBezTo>
                    <a:pt x="2907" y="193"/>
                    <a:pt x="2895" y="115"/>
                    <a:pt x="2933" y="83"/>
                  </a:cubicBezTo>
                  <a:cubicBezTo>
                    <a:pt x="2967" y="66"/>
                    <a:pt x="3006" y="58"/>
                    <a:pt x="3047" y="58"/>
                  </a:cubicBezTo>
                  <a:cubicBezTo>
                    <a:pt x="3128" y="58"/>
                    <a:pt x="3210" y="94"/>
                    <a:pt x="3259" y="156"/>
                  </a:cubicBezTo>
                  <a:cubicBezTo>
                    <a:pt x="3278" y="182"/>
                    <a:pt x="3293" y="210"/>
                    <a:pt x="3310" y="242"/>
                  </a:cubicBezTo>
                  <a:cubicBezTo>
                    <a:pt x="3334" y="285"/>
                    <a:pt x="3357" y="330"/>
                    <a:pt x="3394" y="366"/>
                  </a:cubicBezTo>
                  <a:cubicBezTo>
                    <a:pt x="3445" y="415"/>
                    <a:pt x="3514" y="439"/>
                    <a:pt x="3599" y="439"/>
                  </a:cubicBezTo>
                  <a:cubicBezTo>
                    <a:pt x="3668" y="439"/>
                    <a:pt x="3748" y="423"/>
                    <a:pt x="3837" y="392"/>
                  </a:cubicBezTo>
                  <a:lnTo>
                    <a:pt x="3857" y="385"/>
                  </a:lnTo>
                  <a:cubicBezTo>
                    <a:pt x="3944" y="353"/>
                    <a:pt x="4039" y="321"/>
                    <a:pt x="4127" y="321"/>
                  </a:cubicBezTo>
                  <a:cubicBezTo>
                    <a:pt x="4163" y="321"/>
                    <a:pt x="4195" y="328"/>
                    <a:pt x="4225" y="338"/>
                  </a:cubicBezTo>
                  <a:cubicBezTo>
                    <a:pt x="4225" y="364"/>
                    <a:pt x="4234" y="388"/>
                    <a:pt x="4251" y="409"/>
                  </a:cubicBezTo>
                  <a:cubicBezTo>
                    <a:pt x="4279" y="445"/>
                    <a:pt x="4328" y="471"/>
                    <a:pt x="4375" y="478"/>
                  </a:cubicBezTo>
                  <a:cubicBezTo>
                    <a:pt x="4383" y="478"/>
                    <a:pt x="4391" y="478"/>
                    <a:pt x="4400" y="478"/>
                  </a:cubicBezTo>
                  <a:cubicBezTo>
                    <a:pt x="4444" y="478"/>
                    <a:pt x="4488" y="469"/>
                    <a:pt x="4529" y="458"/>
                  </a:cubicBezTo>
                  <a:cubicBezTo>
                    <a:pt x="4546" y="454"/>
                    <a:pt x="4564" y="450"/>
                    <a:pt x="4583" y="445"/>
                  </a:cubicBezTo>
                  <a:cubicBezTo>
                    <a:pt x="4613" y="440"/>
                    <a:pt x="4644" y="437"/>
                    <a:pt x="4675" y="437"/>
                  </a:cubicBezTo>
                  <a:cubicBezTo>
                    <a:pt x="4806" y="437"/>
                    <a:pt x="4940" y="487"/>
                    <a:pt x="5035" y="574"/>
                  </a:cubicBezTo>
                  <a:lnTo>
                    <a:pt x="5095" y="782"/>
                  </a:lnTo>
                  <a:lnTo>
                    <a:pt x="5427" y="741"/>
                  </a:lnTo>
                  <a:cubicBezTo>
                    <a:pt x="5438" y="739"/>
                    <a:pt x="5449" y="738"/>
                    <a:pt x="5459" y="738"/>
                  </a:cubicBezTo>
                  <a:cubicBezTo>
                    <a:pt x="5470" y="738"/>
                    <a:pt x="5480" y="739"/>
                    <a:pt x="5487" y="741"/>
                  </a:cubicBezTo>
                  <a:cubicBezTo>
                    <a:pt x="5515" y="752"/>
                    <a:pt x="5534" y="786"/>
                    <a:pt x="5553" y="818"/>
                  </a:cubicBezTo>
                  <a:cubicBezTo>
                    <a:pt x="5577" y="859"/>
                    <a:pt x="5605" y="906"/>
                    <a:pt x="5652" y="912"/>
                  </a:cubicBezTo>
                  <a:cubicBezTo>
                    <a:pt x="5663" y="977"/>
                    <a:pt x="5624" y="1041"/>
                    <a:pt x="5575" y="1077"/>
                  </a:cubicBezTo>
                  <a:cubicBezTo>
                    <a:pt x="5511" y="1125"/>
                    <a:pt x="5429" y="1137"/>
                    <a:pt x="5358" y="1146"/>
                  </a:cubicBezTo>
                  <a:lnTo>
                    <a:pt x="5337" y="1148"/>
                  </a:lnTo>
                  <a:lnTo>
                    <a:pt x="5335" y="1170"/>
                  </a:lnTo>
                  <a:cubicBezTo>
                    <a:pt x="5324" y="1255"/>
                    <a:pt x="5311" y="1352"/>
                    <a:pt x="5258" y="1424"/>
                  </a:cubicBezTo>
                  <a:cubicBezTo>
                    <a:pt x="5224" y="1472"/>
                    <a:pt x="5164" y="1501"/>
                    <a:pt x="5112" y="1501"/>
                  </a:cubicBezTo>
                  <a:cubicBezTo>
                    <a:pt x="5088" y="1501"/>
                    <a:pt x="5066" y="1495"/>
                    <a:pt x="5048" y="1482"/>
                  </a:cubicBezTo>
                  <a:lnTo>
                    <a:pt x="5009" y="1457"/>
                  </a:lnTo>
                  <a:lnTo>
                    <a:pt x="5005" y="1502"/>
                  </a:lnTo>
                  <a:cubicBezTo>
                    <a:pt x="4990" y="1647"/>
                    <a:pt x="4831" y="1744"/>
                    <a:pt x="4688" y="1759"/>
                  </a:cubicBezTo>
                  <a:cubicBezTo>
                    <a:pt x="4664" y="1761"/>
                    <a:pt x="4640" y="1762"/>
                    <a:pt x="4617" y="1762"/>
                  </a:cubicBezTo>
                  <a:cubicBezTo>
                    <a:pt x="4540" y="1762"/>
                    <a:pt x="4463" y="1751"/>
                    <a:pt x="4388" y="1739"/>
                  </a:cubicBezTo>
                  <a:cubicBezTo>
                    <a:pt x="4332" y="1733"/>
                    <a:pt x="4274" y="1724"/>
                    <a:pt x="4217" y="1720"/>
                  </a:cubicBezTo>
                  <a:lnTo>
                    <a:pt x="4197" y="1720"/>
                  </a:lnTo>
                  <a:cubicBezTo>
                    <a:pt x="4180" y="1720"/>
                    <a:pt x="4157" y="1720"/>
                    <a:pt x="4135" y="1735"/>
                  </a:cubicBezTo>
                  <a:cubicBezTo>
                    <a:pt x="4103" y="1759"/>
                    <a:pt x="4097" y="1797"/>
                    <a:pt x="4090" y="1827"/>
                  </a:cubicBezTo>
                  <a:cubicBezTo>
                    <a:pt x="4090" y="1834"/>
                    <a:pt x="4088" y="1840"/>
                    <a:pt x="4086" y="1847"/>
                  </a:cubicBezTo>
                  <a:cubicBezTo>
                    <a:pt x="4071" y="1922"/>
                    <a:pt x="3998" y="1990"/>
                    <a:pt x="3904" y="2018"/>
                  </a:cubicBezTo>
                  <a:cubicBezTo>
                    <a:pt x="3861" y="2031"/>
                    <a:pt x="3812" y="2037"/>
                    <a:pt x="3749" y="2037"/>
                  </a:cubicBezTo>
                  <a:cubicBezTo>
                    <a:pt x="3709" y="2037"/>
                    <a:pt x="3666" y="2033"/>
                    <a:pt x="3625" y="2031"/>
                  </a:cubicBezTo>
                  <a:cubicBezTo>
                    <a:pt x="3561" y="2027"/>
                    <a:pt x="3486" y="2022"/>
                    <a:pt x="3428" y="1988"/>
                  </a:cubicBezTo>
                  <a:cubicBezTo>
                    <a:pt x="3379" y="1960"/>
                    <a:pt x="3345" y="1915"/>
                    <a:pt x="3306" y="1868"/>
                  </a:cubicBezTo>
                  <a:cubicBezTo>
                    <a:pt x="3276" y="1827"/>
                    <a:pt x="3244" y="1789"/>
                    <a:pt x="3205" y="1757"/>
                  </a:cubicBezTo>
                  <a:cubicBezTo>
                    <a:pt x="3132" y="1699"/>
                    <a:pt x="3040" y="1671"/>
                    <a:pt x="2922" y="1671"/>
                  </a:cubicBezTo>
                  <a:cubicBezTo>
                    <a:pt x="2837" y="1671"/>
                    <a:pt x="2751" y="1686"/>
                    <a:pt x="2663" y="1699"/>
                  </a:cubicBezTo>
                  <a:cubicBezTo>
                    <a:pt x="2470" y="1729"/>
                    <a:pt x="2273" y="1746"/>
                    <a:pt x="2076" y="1752"/>
                  </a:cubicBezTo>
                  <a:lnTo>
                    <a:pt x="2008" y="1752"/>
                  </a:lnTo>
                  <a:cubicBezTo>
                    <a:pt x="1699" y="1752"/>
                    <a:pt x="1496" y="1688"/>
                    <a:pt x="1365" y="1549"/>
                  </a:cubicBezTo>
                  <a:cubicBezTo>
                    <a:pt x="1335" y="1517"/>
                    <a:pt x="1320" y="1491"/>
                    <a:pt x="1318" y="1465"/>
                  </a:cubicBezTo>
                  <a:cubicBezTo>
                    <a:pt x="1318" y="1442"/>
                    <a:pt x="1324" y="1422"/>
                    <a:pt x="1339" y="1405"/>
                  </a:cubicBezTo>
                  <a:cubicBezTo>
                    <a:pt x="1382" y="1360"/>
                    <a:pt x="1476" y="1343"/>
                    <a:pt x="1545" y="1343"/>
                  </a:cubicBezTo>
                  <a:lnTo>
                    <a:pt x="2035" y="1352"/>
                  </a:lnTo>
                  <a:cubicBezTo>
                    <a:pt x="2113" y="1352"/>
                    <a:pt x="2194" y="1345"/>
                    <a:pt x="2258" y="1294"/>
                  </a:cubicBezTo>
                  <a:cubicBezTo>
                    <a:pt x="2293" y="1268"/>
                    <a:pt x="2318" y="1234"/>
                    <a:pt x="2340" y="1200"/>
                  </a:cubicBezTo>
                  <a:cubicBezTo>
                    <a:pt x="2370" y="1157"/>
                    <a:pt x="2398" y="1116"/>
                    <a:pt x="2438" y="1099"/>
                  </a:cubicBezTo>
                  <a:cubicBezTo>
                    <a:pt x="2462" y="1090"/>
                    <a:pt x="2485" y="1090"/>
                    <a:pt x="2511" y="1088"/>
                  </a:cubicBezTo>
                  <a:cubicBezTo>
                    <a:pt x="2533" y="1086"/>
                    <a:pt x="2552" y="1086"/>
                    <a:pt x="2571" y="1082"/>
                  </a:cubicBezTo>
                  <a:cubicBezTo>
                    <a:pt x="2631" y="1069"/>
                    <a:pt x="2687" y="1022"/>
                    <a:pt x="2676" y="960"/>
                  </a:cubicBezTo>
                  <a:cubicBezTo>
                    <a:pt x="2670" y="923"/>
                    <a:pt x="2640" y="897"/>
                    <a:pt x="2618" y="880"/>
                  </a:cubicBezTo>
                  <a:cubicBezTo>
                    <a:pt x="2522" y="812"/>
                    <a:pt x="2410" y="780"/>
                    <a:pt x="2271" y="780"/>
                  </a:cubicBezTo>
                  <a:cubicBezTo>
                    <a:pt x="2095" y="780"/>
                    <a:pt x="1903" y="835"/>
                    <a:pt x="1733" y="887"/>
                  </a:cubicBezTo>
                  <a:lnTo>
                    <a:pt x="1706" y="893"/>
                  </a:lnTo>
                  <a:cubicBezTo>
                    <a:pt x="1371" y="994"/>
                    <a:pt x="1024" y="1054"/>
                    <a:pt x="677" y="1075"/>
                  </a:cubicBezTo>
                  <a:lnTo>
                    <a:pt x="634" y="1075"/>
                  </a:lnTo>
                  <a:cubicBezTo>
                    <a:pt x="555" y="1075"/>
                    <a:pt x="420" y="1060"/>
                    <a:pt x="392" y="962"/>
                  </a:cubicBezTo>
                  <a:cubicBezTo>
                    <a:pt x="379" y="921"/>
                    <a:pt x="390" y="876"/>
                    <a:pt x="401" y="827"/>
                  </a:cubicBezTo>
                  <a:cubicBezTo>
                    <a:pt x="416" y="760"/>
                    <a:pt x="431" y="690"/>
                    <a:pt x="388" y="632"/>
                  </a:cubicBezTo>
                  <a:cubicBezTo>
                    <a:pt x="360" y="595"/>
                    <a:pt x="322" y="578"/>
                    <a:pt x="283" y="561"/>
                  </a:cubicBezTo>
                  <a:cubicBezTo>
                    <a:pt x="272" y="557"/>
                    <a:pt x="264" y="552"/>
                    <a:pt x="255" y="548"/>
                  </a:cubicBezTo>
                  <a:cubicBezTo>
                    <a:pt x="178" y="512"/>
                    <a:pt x="116" y="441"/>
                    <a:pt x="86" y="353"/>
                  </a:cubicBezTo>
                  <a:cubicBezTo>
                    <a:pt x="56" y="268"/>
                    <a:pt x="58" y="175"/>
                    <a:pt x="92" y="100"/>
                  </a:cubicBezTo>
                  <a:cubicBezTo>
                    <a:pt x="143" y="70"/>
                    <a:pt x="203" y="54"/>
                    <a:pt x="263" y="54"/>
                  </a:cubicBezTo>
                  <a:close/>
                  <a:moveTo>
                    <a:pt x="264" y="1"/>
                  </a:moveTo>
                  <a:cubicBezTo>
                    <a:pt x="191" y="1"/>
                    <a:pt x="116" y="21"/>
                    <a:pt x="56" y="60"/>
                  </a:cubicBezTo>
                  <a:lnTo>
                    <a:pt x="49" y="64"/>
                  </a:lnTo>
                  <a:lnTo>
                    <a:pt x="47" y="70"/>
                  </a:lnTo>
                  <a:cubicBezTo>
                    <a:pt x="4" y="160"/>
                    <a:pt x="0" y="270"/>
                    <a:pt x="34" y="370"/>
                  </a:cubicBezTo>
                  <a:cubicBezTo>
                    <a:pt x="71" y="471"/>
                    <a:pt x="142" y="555"/>
                    <a:pt x="232" y="597"/>
                  </a:cubicBezTo>
                  <a:cubicBezTo>
                    <a:pt x="240" y="602"/>
                    <a:pt x="251" y="606"/>
                    <a:pt x="262" y="610"/>
                  </a:cubicBezTo>
                  <a:cubicBezTo>
                    <a:pt x="296" y="625"/>
                    <a:pt x="326" y="638"/>
                    <a:pt x="345" y="664"/>
                  </a:cubicBezTo>
                  <a:cubicBezTo>
                    <a:pt x="375" y="702"/>
                    <a:pt x="362" y="756"/>
                    <a:pt x="349" y="816"/>
                  </a:cubicBezTo>
                  <a:cubicBezTo>
                    <a:pt x="337" y="870"/>
                    <a:pt x="326" y="923"/>
                    <a:pt x="341" y="977"/>
                  </a:cubicBezTo>
                  <a:cubicBezTo>
                    <a:pt x="367" y="1075"/>
                    <a:pt x="471" y="1129"/>
                    <a:pt x="634" y="1129"/>
                  </a:cubicBezTo>
                  <a:lnTo>
                    <a:pt x="679" y="1129"/>
                  </a:lnTo>
                  <a:cubicBezTo>
                    <a:pt x="1033" y="1107"/>
                    <a:pt x="1382" y="1045"/>
                    <a:pt x="1723" y="945"/>
                  </a:cubicBezTo>
                  <a:lnTo>
                    <a:pt x="1748" y="938"/>
                  </a:lnTo>
                  <a:cubicBezTo>
                    <a:pt x="1922" y="885"/>
                    <a:pt x="2102" y="833"/>
                    <a:pt x="2271" y="833"/>
                  </a:cubicBezTo>
                  <a:cubicBezTo>
                    <a:pt x="2398" y="833"/>
                    <a:pt x="2500" y="863"/>
                    <a:pt x="2586" y="923"/>
                  </a:cubicBezTo>
                  <a:cubicBezTo>
                    <a:pt x="2610" y="940"/>
                    <a:pt x="2620" y="955"/>
                    <a:pt x="2625" y="968"/>
                  </a:cubicBezTo>
                  <a:cubicBezTo>
                    <a:pt x="2629" y="996"/>
                    <a:pt x="2593" y="1022"/>
                    <a:pt x="2560" y="1028"/>
                  </a:cubicBezTo>
                  <a:cubicBezTo>
                    <a:pt x="2543" y="1032"/>
                    <a:pt x="2526" y="1032"/>
                    <a:pt x="2509" y="1035"/>
                  </a:cubicBezTo>
                  <a:cubicBezTo>
                    <a:pt x="2479" y="1037"/>
                    <a:pt x="2449" y="1039"/>
                    <a:pt x="2419" y="1050"/>
                  </a:cubicBezTo>
                  <a:cubicBezTo>
                    <a:pt x="2363" y="1073"/>
                    <a:pt x="2329" y="1120"/>
                    <a:pt x="2297" y="1167"/>
                  </a:cubicBezTo>
                  <a:cubicBezTo>
                    <a:pt x="2273" y="1202"/>
                    <a:pt x="2254" y="1232"/>
                    <a:pt x="2226" y="1253"/>
                  </a:cubicBezTo>
                  <a:cubicBezTo>
                    <a:pt x="2175" y="1292"/>
                    <a:pt x="2104" y="1298"/>
                    <a:pt x="2035" y="1298"/>
                  </a:cubicBezTo>
                  <a:lnTo>
                    <a:pt x="1545" y="1290"/>
                  </a:lnTo>
                  <a:cubicBezTo>
                    <a:pt x="1461" y="1290"/>
                    <a:pt x="1354" y="1311"/>
                    <a:pt x="1301" y="1369"/>
                  </a:cubicBezTo>
                  <a:cubicBezTo>
                    <a:pt x="1275" y="1397"/>
                    <a:pt x="1262" y="1431"/>
                    <a:pt x="1266" y="1469"/>
                  </a:cubicBezTo>
                  <a:cubicBezTo>
                    <a:pt x="1268" y="1519"/>
                    <a:pt x="1303" y="1559"/>
                    <a:pt x="1326" y="1585"/>
                  </a:cubicBezTo>
                  <a:cubicBezTo>
                    <a:pt x="1513" y="1784"/>
                    <a:pt x="1804" y="1806"/>
                    <a:pt x="2008" y="1806"/>
                  </a:cubicBezTo>
                  <a:lnTo>
                    <a:pt x="2078" y="1806"/>
                  </a:lnTo>
                  <a:cubicBezTo>
                    <a:pt x="2275" y="1799"/>
                    <a:pt x="2477" y="1782"/>
                    <a:pt x="2674" y="1750"/>
                  </a:cubicBezTo>
                  <a:cubicBezTo>
                    <a:pt x="2755" y="1737"/>
                    <a:pt x="2841" y="1724"/>
                    <a:pt x="2922" y="1724"/>
                  </a:cubicBezTo>
                  <a:cubicBezTo>
                    <a:pt x="3027" y="1724"/>
                    <a:pt x="3109" y="1748"/>
                    <a:pt x="3171" y="1797"/>
                  </a:cubicBezTo>
                  <a:cubicBezTo>
                    <a:pt x="3207" y="1825"/>
                    <a:pt x="3235" y="1862"/>
                    <a:pt x="3265" y="1900"/>
                  </a:cubicBezTo>
                  <a:cubicBezTo>
                    <a:pt x="3304" y="1949"/>
                    <a:pt x="3345" y="2001"/>
                    <a:pt x="3400" y="2035"/>
                  </a:cubicBezTo>
                  <a:cubicBezTo>
                    <a:pt x="3471" y="2074"/>
                    <a:pt x="3550" y="2080"/>
                    <a:pt x="3621" y="2084"/>
                  </a:cubicBezTo>
                  <a:cubicBezTo>
                    <a:pt x="3664" y="2087"/>
                    <a:pt x="3707" y="2091"/>
                    <a:pt x="3749" y="2091"/>
                  </a:cubicBezTo>
                  <a:cubicBezTo>
                    <a:pt x="3816" y="2091"/>
                    <a:pt x="3872" y="2082"/>
                    <a:pt x="3921" y="2069"/>
                  </a:cubicBezTo>
                  <a:cubicBezTo>
                    <a:pt x="4009" y="2042"/>
                    <a:pt x="4114" y="1973"/>
                    <a:pt x="4139" y="1857"/>
                  </a:cubicBezTo>
                  <a:cubicBezTo>
                    <a:pt x="4142" y="1851"/>
                    <a:pt x="4142" y="1844"/>
                    <a:pt x="4144" y="1836"/>
                  </a:cubicBezTo>
                  <a:cubicBezTo>
                    <a:pt x="4148" y="1812"/>
                    <a:pt x="4152" y="1789"/>
                    <a:pt x="4165" y="1780"/>
                  </a:cubicBezTo>
                  <a:cubicBezTo>
                    <a:pt x="4172" y="1775"/>
                    <a:pt x="4184" y="1773"/>
                    <a:pt x="4198" y="1773"/>
                  </a:cubicBezTo>
                  <a:cubicBezTo>
                    <a:pt x="4203" y="1773"/>
                    <a:pt x="4207" y="1773"/>
                    <a:pt x="4212" y="1774"/>
                  </a:cubicBezTo>
                  <a:cubicBezTo>
                    <a:pt x="4268" y="1778"/>
                    <a:pt x="4326" y="1784"/>
                    <a:pt x="4379" y="1793"/>
                  </a:cubicBezTo>
                  <a:cubicBezTo>
                    <a:pt x="4458" y="1804"/>
                    <a:pt x="4539" y="1816"/>
                    <a:pt x="4620" y="1816"/>
                  </a:cubicBezTo>
                  <a:cubicBezTo>
                    <a:pt x="4645" y="1816"/>
                    <a:pt x="4670" y="1815"/>
                    <a:pt x="4694" y="1812"/>
                  </a:cubicBezTo>
                  <a:cubicBezTo>
                    <a:pt x="4849" y="1795"/>
                    <a:pt x="5014" y="1699"/>
                    <a:pt x="5052" y="1544"/>
                  </a:cubicBezTo>
                  <a:cubicBezTo>
                    <a:pt x="5071" y="1551"/>
                    <a:pt x="5091" y="1555"/>
                    <a:pt x="5112" y="1555"/>
                  </a:cubicBezTo>
                  <a:cubicBezTo>
                    <a:pt x="5181" y="1555"/>
                    <a:pt x="5256" y="1518"/>
                    <a:pt x="5301" y="1457"/>
                  </a:cubicBezTo>
                  <a:cubicBezTo>
                    <a:pt x="5358" y="1379"/>
                    <a:pt x="5373" y="1281"/>
                    <a:pt x="5384" y="1195"/>
                  </a:cubicBezTo>
                  <a:cubicBezTo>
                    <a:pt x="5459" y="1187"/>
                    <a:pt x="5538" y="1170"/>
                    <a:pt x="5607" y="1120"/>
                  </a:cubicBezTo>
                  <a:cubicBezTo>
                    <a:pt x="5688" y="1060"/>
                    <a:pt x="5727" y="962"/>
                    <a:pt x="5699" y="878"/>
                  </a:cubicBezTo>
                  <a:lnTo>
                    <a:pt x="5688" y="859"/>
                  </a:lnTo>
                  <a:lnTo>
                    <a:pt x="5667" y="861"/>
                  </a:lnTo>
                  <a:cubicBezTo>
                    <a:pt x="5641" y="861"/>
                    <a:pt x="5624" y="835"/>
                    <a:pt x="5601" y="792"/>
                  </a:cubicBezTo>
                  <a:cubicBezTo>
                    <a:pt x="5577" y="752"/>
                    <a:pt x="5551" y="707"/>
                    <a:pt x="5504" y="692"/>
                  </a:cubicBezTo>
                  <a:cubicBezTo>
                    <a:pt x="5490" y="687"/>
                    <a:pt x="5474" y="685"/>
                    <a:pt x="5457" y="685"/>
                  </a:cubicBezTo>
                  <a:cubicBezTo>
                    <a:pt x="5445" y="685"/>
                    <a:pt x="5433" y="686"/>
                    <a:pt x="5421" y="687"/>
                  </a:cubicBezTo>
                  <a:lnTo>
                    <a:pt x="5134" y="722"/>
                  </a:lnTo>
                  <a:lnTo>
                    <a:pt x="5082" y="546"/>
                  </a:lnTo>
                  <a:lnTo>
                    <a:pt x="5076" y="542"/>
                  </a:lnTo>
                  <a:cubicBezTo>
                    <a:pt x="4970" y="441"/>
                    <a:pt x="4822" y="384"/>
                    <a:pt x="4675" y="384"/>
                  </a:cubicBezTo>
                  <a:cubicBezTo>
                    <a:pt x="4641" y="384"/>
                    <a:pt x="4606" y="387"/>
                    <a:pt x="4572" y="394"/>
                  </a:cubicBezTo>
                  <a:cubicBezTo>
                    <a:pt x="4553" y="396"/>
                    <a:pt x="4536" y="403"/>
                    <a:pt x="4516" y="407"/>
                  </a:cubicBezTo>
                  <a:cubicBezTo>
                    <a:pt x="4477" y="416"/>
                    <a:pt x="4440" y="425"/>
                    <a:pt x="4402" y="425"/>
                  </a:cubicBezTo>
                  <a:cubicBezTo>
                    <a:pt x="4395" y="425"/>
                    <a:pt x="4388" y="425"/>
                    <a:pt x="4382" y="424"/>
                  </a:cubicBezTo>
                  <a:cubicBezTo>
                    <a:pt x="4347" y="420"/>
                    <a:pt x="4313" y="403"/>
                    <a:pt x="4294" y="377"/>
                  </a:cubicBezTo>
                  <a:cubicBezTo>
                    <a:pt x="4285" y="366"/>
                    <a:pt x="4274" y="347"/>
                    <a:pt x="4279" y="325"/>
                  </a:cubicBezTo>
                  <a:lnTo>
                    <a:pt x="4281" y="306"/>
                  </a:lnTo>
                  <a:lnTo>
                    <a:pt x="4264" y="298"/>
                  </a:lnTo>
                  <a:cubicBezTo>
                    <a:pt x="4221" y="276"/>
                    <a:pt x="4176" y="268"/>
                    <a:pt x="4127" y="268"/>
                  </a:cubicBezTo>
                  <a:cubicBezTo>
                    <a:pt x="4028" y="268"/>
                    <a:pt x="3932" y="302"/>
                    <a:pt x="3837" y="334"/>
                  </a:cubicBezTo>
                  <a:lnTo>
                    <a:pt x="3818" y="343"/>
                  </a:lnTo>
                  <a:cubicBezTo>
                    <a:pt x="3736" y="371"/>
                    <a:pt x="3664" y="386"/>
                    <a:pt x="3602" y="386"/>
                  </a:cubicBezTo>
                  <a:cubicBezTo>
                    <a:pt x="3530" y="386"/>
                    <a:pt x="3472" y="366"/>
                    <a:pt x="3430" y="325"/>
                  </a:cubicBezTo>
                  <a:cubicBezTo>
                    <a:pt x="3400" y="298"/>
                    <a:pt x="3379" y="259"/>
                    <a:pt x="3357" y="216"/>
                  </a:cubicBezTo>
                  <a:cubicBezTo>
                    <a:pt x="3340" y="184"/>
                    <a:pt x="3323" y="152"/>
                    <a:pt x="3300" y="122"/>
                  </a:cubicBezTo>
                  <a:cubicBezTo>
                    <a:pt x="3242" y="49"/>
                    <a:pt x="3147" y="3"/>
                    <a:pt x="3048" y="3"/>
                  </a:cubicBezTo>
                  <a:cubicBezTo>
                    <a:pt x="3000" y="3"/>
                    <a:pt x="2950" y="14"/>
                    <a:pt x="2903" y="38"/>
                  </a:cubicBezTo>
                  <a:cubicBezTo>
                    <a:pt x="2837" y="94"/>
                    <a:pt x="2848" y="201"/>
                    <a:pt x="2901" y="274"/>
                  </a:cubicBezTo>
                  <a:cubicBezTo>
                    <a:pt x="2920" y="304"/>
                    <a:pt x="2946" y="328"/>
                    <a:pt x="2970" y="351"/>
                  </a:cubicBezTo>
                  <a:cubicBezTo>
                    <a:pt x="2997" y="381"/>
                    <a:pt x="3023" y="407"/>
                    <a:pt x="3042" y="439"/>
                  </a:cubicBezTo>
                  <a:cubicBezTo>
                    <a:pt x="3064" y="471"/>
                    <a:pt x="3070" y="516"/>
                    <a:pt x="3060" y="550"/>
                  </a:cubicBezTo>
                  <a:cubicBezTo>
                    <a:pt x="3057" y="561"/>
                    <a:pt x="3053" y="572"/>
                    <a:pt x="3047" y="578"/>
                  </a:cubicBezTo>
                  <a:lnTo>
                    <a:pt x="2982" y="465"/>
                  </a:lnTo>
                  <a:lnTo>
                    <a:pt x="2957" y="484"/>
                  </a:lnTo>
                  <a:cubicBezTo>
                    <a:pt x="2933" y="503"/>
                    <a:pt x="2905" y="512"/>
                    <a:pt x="2875" y="512"/>
                  </a:cubicBezTo>
                  <a:cubicBezTo>
                    <a:pt x="2798" y="512"/>
                    <a:pt x="2710" y="458"/>
                    <a:pt x="2657" y="405"/>
                  </a:cubicBezTo>
                  <a:lnTo>
                    <a:pt x="2631" y="381"/>
                  </a:lnTo>
                  <a:cubicBezTo>
                    <a:pt x="2549" y="303"/>
                    <a:pt x="2455" y="213"/>
                    <a:pt x="2343" y="213"/>
                  </a:cubicBezTo>
                  <a:cubicBezTo>
                    <a:pt x="2335" y="213"/>
                    <a:pt x="2328" y="213"/>
                    <a:pt x="2320" y="214"/>
                  </a:cubicBezTo>
                  <a:cubicBezTo>
                    <a:pt x="2248" y="220"/>
                    <a:pt x="2190" y="259"/>
                    <a:pt x="2134" y="295"/>
                  </a:cubicBezTo>
                  <a:cubicBezTo>
                    <a:pt x="2113" y="310"/>
                    <a:pt x="2091" y="325"/>
                    <a:pt x="2068" y="338"/>
                  </a:cubicBezTo>
                  <a:cubicBezTo>
                    <a:pt x="2033" y="355"/>
                    <a:pt x="1995" y="366"/>
                    <a:pt x="1956" y="366"/>
                  </a:cubicBezTo>
                  <a:cubicBezTo>
                    <a:pt x="1926" y="366"/>
                    <a:pt x="1883" y="360"/>
                    <a:pt x="1862" y="321"/>
                  </a:cubicBezTo>
                  <a:cubicBezTo>
                    <a:pt x="1849" y="293"/>
                    <a:pt x="1849" y="257"/>
                    <a:pt x="1851" y="218"/>
                  </a:cubicBezTo>
                  <a:cubicBezTo>
                    <a:pt x="1851" y="165"/>
                    <a:pt x="1853" y="105"/>
                    <a:pt x="1806" y="66"/>
                  </a:cubicBezTo>
                  <a:lnTo>
                    <a:pt x="1796" y="58"/>
                  </a:lnTo>
                  <a:lnTo>
                    <a:pt x="1783" y="60"/>
                  </a:lnTo>
                  <a:cubicBezTo>
                    <a:pt x="1640" y="103"/>
                    <a:pt x="1491" y="125"/>
                    <a:pt x="1342" y="125"/>
                  </a:cubicBezTo>
                  <a:cubicBezTo>
                    <a:pt x="1292" y="125"/>
                    <a:pt x="1243" y="122"/>
                    <a:pt x="1194" y="118"/>
                  </a:cubicBezTo>
                  <a:cubicBezTo>
                    <a:pt x="1153" y="113"/>
                    <a:pt x="1116" y="111"/>
                    <a:pt x="1086" y="111"/>
                  </a:cubicBezTo>
                  <a:cubicBezTo>
                    <a:pt x="924" y="111"/>
                    <a:pt x="829" y="160"/>
                    <a:pt x="806" y="257"/>
                  </a:cubicBezTo>
                  <a:cubicBezTo>
                    <a:pt x="799" y="285"/>
                    <a:pt x="799" y="313"/>
                    <a:pt x="799" y="338"/>
                  </a:cubicBezTo>
                  <a:cubicBezTo>
                    <a:pt x="799" y="379"/>
                    <a:pt x="799" y="415"/>
                    <a:pt x="776" y="435"/>
                  </a:cubicBezTo>
                  <a:cubicBezTo>
                    <a:pt x="767" y="442"/>
                    <a:pt x="755" y="445"/>
                    <a:pt x="742" y="445"/>
                  </a:cubicBezTo>
                  <a:cubicBezTo>
                    <a:pt x="720" y="445"/>
                    <a:pt x="696" y="435"/>
                    <a:pt x="679" y="418"/>
                  </a:cubicBezTo>
                  <a:cubicBezTo>
                    <a:pt x="649" y="385"/>
                    <a:pt x="639" y="336"/>
                    <a:pt x="628" y="295"/>
                  </a:cubicBezTo>
                  <a:lnTo>
                    <a:pt x="621" y="265"/>
                  </a:lnTo>
                  <a:lnTo>
                    <a:pt x="594" y="276"/>
                  </a:lnTo>
                  <a:cubicBezTo>
                    <a:pt x="584" y="279"/>
                    <a:pt x="574" y="280"/>
                    <a:pt x="564" y="280"/>
                  </a:cubicBezTo>
                  <a:cubicBezTo>
                    <a:pt x="519" y="280"/>
                    <a:pt x="468" y="255"/>
                    <a:pt x="435" y="212"/>
                  </a:cubicBezTo>
                  <a:cubicBezTo>
                    <a:pt x="394" y="160"/>
                    <a:pt x="375" y="90"/>
                    <a:pt x="358" y="25"/>
                  </a:cubicBezTo>
                  <a:lnTo>
                    <a:pt x="354" y="10"/>
                  </a:lnTo>
                  <a:lnTo>
                    <a:pt x="337" y="8"/>
                  </a:lnTo>
                  <a:cubicBezTo>
                    <a:pt x="313" y="3"/>
                    <a:pt x="288" y="1"/>
                    <a:pt x="2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296"/>
            <p:cNvSpPr/>
            <p:nvPr/>
          </p:nvSpPr>
          <p:spPr>
            <a:xfrm>
              <a:off x="3170215" y="4715762"/>
              <a:ext cx="25716" cy="33984"/>
            </a:xfrm>
            <a:custGeom>
              <a:rect b="b" l="l" r="r" t="t"/>
              <a:pathLst>
                <a:path extrusionOk="0" h="1196" w="905">
                  <a:moveTo>
                    <a:pt x="581" y="0"/>
                  </a:moveTo>
                  <a:cubicBezTo>
                    <a:pt x="560" y="0"/>
                    <a:pt x="536" y="0"/>
                    <a:pt x="519" y="13"/>
                  </a:cubicBezTo>
                  <a:cubicBezTo>
                    <a:pt x="491" y="33"/>
                    <a:pt x="489" y="73"/>
                    <a:pt x="483" y="105"/>
                  </a:cubicBezTo>
                  <a:cubicBezTo>
                    <a:pt x="462" y="196"/>
                    <a:pt x="371" y="266"/>
                    <a:pt x="279" y="266"/>
                  </a:cubicBezTo>
                  <a:cubicBezTo>
                    <a:pt x="267" y="266"/>
                    <a:pt x="255" y="264"/>
                    <a:pt x="243" y="262"/>
                  </a:cubicBezTo>
                  <a:lnTo>
                    <a:pt x="243" y="262"/>
                  </a:lnTo>
                  <a:cubicBezTo>
                    <a:pt x="221" y="343"/>
                    <a:pt x="277" y="453"/>
                    <a:pt x="213" y="510"/>
                  </a:cubicBezTo>
                  <a:cubicBezTo>
                    <a:pt x="185" y="534"/>
                    <a:pt x="146" y="538"/>
                    <a:pt x="116" y="555"/>
                  </a:cubicBezTo>
                  <a:cubicBezTo>
                    <a:pt x="31" y="598"/>
                    <a:pt x="18" y="712"/>
                    <a:pt x="13" y="806"/>
                  </a:cubicBezTo>
                  <a:cubicBezTo>
                    <a:pt x="9" y="937"/>
                    <a:pt x="5" y="1065"/>
                    <a:pt x="1" y="1196"/>
                  </a:cubicBezTo>
                  <a:cubicBezTo>
                    <a:pt x="183" y="1164"/>
                    <a:pt x="348" y="1035"/>
                    <a:pt x="421" y="864"/>
                  </a:cubicBezTo>
                  <a:cubicBezTo>
                    <a:pt x="444" y="804"/>
                    <a:pt x="463" y="735"/>
                    <a:pt x="517" y="701"/>
                  </a:cubicBezTo>
                  <a:cubicBezTo>
                    <a:pt x="592" y="652"/>
                    <a:pt x="714" y="680"/>
                    <a:pt x="755" y="600"/>
                  </a:cubicBezTo>
                  <a:cubicBezTo>
                    <a:pt x="800" y="513"/>
                    <a:pt x="682" y="390"/>
                    <a:pt x="746" y="315"/>
                  </a:cubicBezTo>
                  <a:cubicBezTo>
                    <a:pt x="763" y="298"/>
                    <a:pt x="787" y="290"/>
                    <a:pt x="806" y="277"/>
                  </a:cubicBezTo>
                  <a:cubicBezTo>
                    <a:pt x="881" y="228"/>
                    <a:pt x="905" y="116"/>
                    <a:pt x="855" y="41"/>
                  </a:cubicBezTo>
                  <a:cubicBezTo>
                    <a:pt x="845" y="28"/>
                    <a:pt x="832" y="13"/>
                    <a:pt x="817" y="7"/>
                  </a:cubicBezTo>
                  <a:cubicBezTo>
                    <a:pt x="802" y="0"/>
                    <a:pt x="785" y="0"/>
                    <a:pt x="77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296"/>
            <p:cNvSpPr/>
            <p:nvPr/>
          </p:nvSpPr>
          <p:spPr>
            <a:xfrm>
              <a:off x="3169420" y="4714966"/>
              <a:ext cx="26824" cy="35718"/>
            </a:xfrm>
            <a:custGeom>
              <a:rect b="b" l="l" r="r" t="t"/>
              <a:pathLst>
                <a:path extrusionOk="0" h="1257" w="944">
                  <a:moveTo>
                    <a:pt x="798" y="56"/>
                  </a:moveTo>
                  <a:cubicBezTo>
                    <a:pt x="811" y="56"/>
                    <a:pt x="823" y="56"/>
                    <a:pt x="834" y="61"/>
                  </a:cubicBezTo>
                  <a:cubicBezTo>
                    <a:pt x="843" y="63"/>
                    <a:pt x="853" y="71"/>
                    <a:pt x="862" y="84"/>
                  </a:cubicBezTo>
                  <a:cubicBezTo>
                    <a:pt x="881" y="114"/>
                    <a:pt x="888" y="153"/>
                    <a:pt x="879" y="191"/>
                  </a:cubicBezTo>
                  <a:cubicBezTo>
                    <a:pt x="873" y="230"/>
                    <a:pt x="849" y="262"/>
                    <a:pt x="821" y="281"/>
                  </a:cubicBezTo>
                  <a:cubicBezTo>
                    <a:pt x="815" y="286"/>
                    <a:pt x="808" y="288"/>
                    <a:pt x="802" y="292"/>
                  </a:cubicBezTo>
                  <a:cubicBezTo>
                    <a:pt x="787" y="301"/>
                    <a:pt x="770" y="309"/>
                    <a:pt x="755" y="326"/>
                  </a:cubicBezTo>
                  <a:cubicBezTo>
                    <a:pt x="710" y="376"/>
                    <a:pt x="731" y="440"/>
                    <a:pt x="748" y="498"/>
                  </a:cubicBezTo>
                  <a:cubicBezTo>
                    <a:pt x="763" y="543"/>
                    <a:pt x="776" y="586"/>
                    <a:pt x="759" y="618"/>
                  </a:cubicBezTo>
                  <a:cubicBezTo>
                    <a:pt x="742" y="652"/>
                    <a:pt x="699" y="660"/>
                    <a:pt x="648" y="669"/>
                  </a:cubicBezTo>
                  <a:cubicBezTo>
                    <a:pt x="607" y="675"/>
                    <a:pt x="564" y="684"/>
                    <a:pt x="530" y="705"/>
                  </a:cubicBezTo>
                  <a:cubicBezTo>
                    <a:pt x="479" y="740"/>
                    <a:pt x="455" y="800"/>
                    <a:pt x="436" y="849"/>
                  </a:cubicBezTo>
                  <a:cubicBezTo>
                    <a:pt x="431" y="860"/>
                    <a:pt x="427" y="870"/>
                    <a:pt x="423" y="881"/>
                  </a:cubicBezTo>
                  <a:cubicBezTo>
                    <a:pt x="359" y="1033"/>
                    <a:pt x="217" y="1153"/>
                    <a:pt x="56" y="1192"/>
                  </a:cubicBezTo>
                  <a:lnTo>
                    <a:pt x="69" y="834"/>
                  </a:lnTo>
                  <a:cubicBezTo>
                    <a:pt x="71" y="742"/>
                    <a:pt x="84" y="643"/>
                    <a:pt x="155" y="607"/>
                  </a:cubicBezTo>
                  <a:cubicBezTo>
                    <a:pt x="168" y="601"/>
                    <a:pt x="179" y="596"/>
                    <a:pt x="191" y="592"/>
                  </a:cubicBezTo>
                  <a:cubicBezTo>
                    <a:pt x="213" y="586"/>
                    <a:pt x="239" y="577"/>
                    <a:pt x="258" y="558"/>
                  </a:cubicBezTo>
                  <a:cubicBezTo>
                    <a:pt x="307" y="513"/>
                    <a:pt x="301" y="448"/>
                    <a:pt x="294" y="393"/>
                  </a:cubicBezTo>
                  <a:cubicBezTo>
                    <a:pt x="292" y="367"/>
                    <a:pt x="290" y="341"/>
                    <a:pt x="292" y="320"/>
                  </a:cubicBezTo>
                  <a:lnTo>
                    <a:pt x="292" y="320"/>
                  </a:lnTo>
                  <a:cubicBezTo>
                    <a:pt x="296" y="320"/>
                    <a:pt x="300" y="320"/>
                    <a:pt x="305" y="320"/>
                  </a:cubicBezTo>
                  <a:cubicBezTo>
                    <a:pt x="412" y="320"/>
                    <a:pt x="514" y="241"/>
                    <a:pt x="536" y="140"/>
                  </a:cubicBezTo>
                  <a:cubicBezTo>
                    <a:pt x="539" y="133"/>
                    <a:pt x="539" y="127"/>
                    <a:pt x="541" y="118"/>
                  </a:cubicBezTo>
                  <a:cubicBezTo>
                    <a:pt x="545" y="95"/>
                    <a:pt x="549" y="73"/>
                    <a:pt x="562" y="63"/>
                  </a:cubicBezTo>
                  <a:cubicBezTo>
                    <a:pt x="573" y="56"/>
                    <a:pt x="590" y="56"/>
                    <a:pt x="609" y="56"/>
                  </a:cubicBezTo>
                  <a:close/>
                  <a:moveTo>
                    <a:pt x="609" y="1"/>
                  </a:moveTo>
                  <a:cubicBezTo>
                    <a:pt x="586" y="1"/>
                    <a:pt x="556" y="1"/>
                    <a:pt x="532" y="20"/>
                  </a:cubicBezTo>
                  <a:cubicBezTo>
                    <a:pt x="500" y="41"/>
                    <a:pt x="494" y="80"/>
                    <a:pt x="487" y="110"/>
                  </a:cubicBezTo>
                  <a:cubicBezTo>
                    <a:pt x="487" y="116"/>
                    <a:pt x="485" y="123"/>
                    <a:pt x="485" y="129"/>
                  </a:cubicBezTo>
                  <a:cubicBezTo>
                    <a:pt x="468" y="205"/>
                    <a:pt x="388" y="265"/>
                    <a:pt x="307" y="265"/>
                  </a:cubicBezTo>
                  <a:cubicBezTo>
                    <a:pt x="296" y="265"/>
                    <a:pt x="286" y="264"/>
                    <a:pt x="275" y="262"/>
                  </a:cubicBezTo>
                  <a:lnTo>
                    <a:pt x="251" y="258"/>
                  </a:lnTo>
                  <a:lnTo>
                    <a:pt x="245" y="281"/>
                  </a:lnTo>
                  <a:cubicBezTo>
                    <a:pt x="234" y="320"/>
                    <a:pt x="239" y="358"/>
                    <a:pt x="243" y="397"/>
                  </a:cubicBezTo>
                  <a:cubicBezTo>
                    <a:pt x="247" y="448"/>
                    <a:pt x="251" y="491"/>
                    <a:pt x="221" y="517"/>
                  </a:cubicBezTo>
                  <a:cubicBezTo>
                    <a:pt x="211" y="530"/>
                    <a:pt x="191" y="536"/>
                    <a:pt x="172" y="543"/>
                  </a:cubicBezTo>
                  <a:cubicBezTo>
                    <a:pt x="159" y="547"/>
                    <a:pt x="144" y="551"/>
                    <a:pt x="131" y="560"/>
                  </a:cubicBezTo>
                  <a:cubicBezTo>
                    <a:pt x="35" y="609"/>
                    <a:pt x="20" y="731"/>
                    <a:pt x="16" y="832"/>
                  </a:cubicBezTo>
                  <a:lnTo>
                    <a:pt x="1" y="1256"/>
                  </a:lnTo>
                  <a:lnTo>
                    <a:pt x="33" y="1250"/>
                  </a:lnTo>
                  <a:cubicBezTo>
                    <a:pt x="224" y="1218"/>
                    <a:pt x="397" y="1080"/>
                    <a:pt x="472" y="903"/>
                  </a:cubicBezTo>
                  <a:cubicBezTo>
                    <a:pt x="476" y="892"/>
                    <a:pt x="481" y="881"/>
                    <a:pt x="485" y="870"/>
                  </a:cubicBezTo>
                  <a:cubicBezTo>
                    <a:pt x="504" y="821"/>
                    <a:pt x="521" y="776"/>
                    <a:pt x="560" y="750"/>
                  </a:cubicBezTo>
                  <a:cubicBezTo>
                    <a:pt x="586" y="733"/>
                    <a:pt x="622" y="727"/>
                    <a:pt x="656" y="720"/>
                  </a:cubicBezTo>
                  <a:cubicBezTo>
                    <a:pt x="714" y="712"/>
                    <a:pt x="776" y="699"/>
                    <a:pt x="806" y="641"/>
                  </a:cubicBezTo>
                  <a:cubicBezTo>
                    <a:pt x="834" y="590"/>
                    <a:pt x="815" y="532"/>
                    <a:pt x="800" y="481"/>
                  </a:cubicBezTo>
                  <a:cubicBezTo>
                    <a:pt x="781" y="425"/>
                    <a:pt x="772" y="386"/>
                    <a:pt x="796" y="363"/>
                  </a:cubicBezTo>
                  <a:cubicBezTo>
                    <a:pt x="804" y="352"/>
                    <a:pt x="815" y="346"/>
                    <a:pt x="828" y="339"/>
                  </a:cubicBezTo>
                  <a:cubicBezTo>
                    <a:pt x="836" y="335"/>
                    <a:pt x="843" y="331"/>
                    <a:pt x="849" y="326"/>
                  </a:cubicBezTo>
                  <a:cubicBezTo>
                    <a:pt x="892" y="301"/>
                    <a:pt x="922" y="256"/>
                    <a:pt x="933" y="202"/>
                  </a:cubicBezTo>
                  <a:cubicBezTo>
                    <a:pt x="943" y="151"/>
                    <a:pt x="933" y="97"/>
                    <a:pt x="905" y="54"/>
                  </a:cubicBezTo>
                  <a:cubicBezTo>
                    <a:pt x="890" y="33"/>
                    <a:pt x="873" y="18"/>
                    <a:pt x="853" y="11"/>
                  </a:cubicBezTo>
                  <a:cubicBezTo>
                    <a:pt x="834" y="3"/>
                    <a:pt x="815" y="3"/>
                    <a:pt x="798" y="3"/>
                  </a:cubicBezTo>
                  <a:lnTo>
                    <a:pt x="60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296"/>
            <p:cNvSpPr/>
            <p:nvPr/>
          </p:nvSpPr>
          <p:spPr>
            <a:xfrm>
              <a:off x="3196753" y="4724825"/>
              <a:ext cx="30603" cy="14634"/>
            </a:xfrm>
            <a:custGeom>
              <a:rect b="b" l="l" r="r" t="t"/>
              <a:pathLst>
                <a:path extrusionOk="0" h="515" w="1077">
                  <a:moveTo>
                    <a:pt x="655" y="0"/>
                  </a:moveTo>
                  <a:cubicBezTo>
                    <a:pt x="599" y="0"/>
                    <a:pt x="542" y="9"/>
                    <a:pt x="508" y="50"/>
                  </a:cubicBezTo>
                  <a:cubicBezTo>
                    <a:pt x="491" y="71"/>
                    <a:pt x="483" y="97"/>
                    <a:pt x="461" y="112"/>
                  </a:cubicBezTo>
                  <a:cubicBezTo>
                    <a:pt x="448" y="121"/>
                    <a:pt x="433" y="123"/>
                    <a:pt x="417" y="123"/>
                  </a:cubicBezTo>
                  <a:cubicBezTo>
                    <a:pt x="398" y="123"/>
                    <a:pt x="379" y="120"/>
                    <a:pt x="360" y="120"/>
                  </a:cubicBezTo>
                  <a:cubicBezTo>
                    <a:pt x="343" y="120"/>
                    <a:pt x="327" y="123"/>
                    <a:pt x="314" y="134"/>
                  </a:cubicBezTo>
                  <a:cubicBezTo>
                    <a:pt x="279" y="159"/>
                    <a:pt x="290" y="213"/>
                    <a:pt x="266" y="247"/>
                  </a:cubicBezTo>
                  <a:cubicBezTo>
                    <a:pt x="226" y="313"/>
                    <a:pt x="114" y="273"/>
                    <a:pt x="54" y="320"/>
                  </a:cubicBezTo>
                  <a:cubicBezTo>
                    <a:pt x="1" y="365"/>
                    <a:pt x="16" y="448"/>
                    <a:pt x="37" y="515"/>
                  </a:cubicBezTo>
                  <a:cubicBezTo>
                    <a:pt x="71" y="474"/>
                    <a:pt x="131" y="472"/>
                    <a:pt x="185" y="472"/>
                  </a:cubicBezTo>
                  <a:cubicBezTo>
                    <a:pt x="427" y="481"/>
                    <a:pt x="669" y="487"/>
                    <a:pt x="913" y="496"/>
                  </a:cubicBezTo>
                  <a:cubicBezTo>
                    <a:pt x="935" y="496"/>
                    <a:pt x="961" y="493"/>
                    <a:pt x="973" y="476"/>
                  </a:cubicBezTo>
                  <a:cubicBezTo>
                    <a:pt x="978" y="470"/>
                    <a:pt x="980" y="461"/>
                    <a:pt x="980" y="455"/>
                  </a:cubicBezTo>
                  <a:cubicBezTo>
                    <a:pt x="1006" y="358"/>
                    <a:pt x="1029" y="262"/>
                    <a:pt x="1055" y="166"/>
                  </a:cubicBezTo>
                  <a:cubicBezTo>
                    <a:pt x="1068" y="116"/>
                    <a:pt x="1076" y="54"/>
                    <a:pt x="1036" y="22"/>
                  </a:cubicBezTo>
                  <a:cubicBezTo>
                    <a:pt x="1012" y="5"/>
                    <a:pt x="982" y="3"/>
                    <a:pt x="952" y="3"/>
                  </a:cubicBezTo>
                  <a:cubicBezTo>
                    <a:pt x="860" y="3"/>
                    <a:pt x="770" y="1"/>
                    <a:pt x="678" y="1"/>
                  </a:cubicBezTo>
                  <a:cubicBezTo>
                    <a:pt x="670" y="0"/>
                    <a:pt x="662" y="0"/>
                    <a:pt x="6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296"/>
            <p:cNvSpPr/>
            <p:nvPr/>
          </p:nvSpPr>
          <p:spPr>
            <a:xfrm>
              <a:off x="3195617" y="4724030"/>
              <a:ext cx="32592" cy="17021"/>
            </a:xfrm>
            <a:custGeom>
              <a:rect b="b" l="l" r="r" t="t"/>
              <a:pathLst>
                <a:path extrusionOk="0" h="599" w="1147">
                  <a:moveTo>
                    <a:pt x="707" y="54"/>
                  </a:moveTo>
                  <a:lnTo>
                    <a:pt x="992" y="59"/>
                  </a:lnTo>
                  <a:cubicBezTo>
                    <a:pt x="1018" y="59"/>
                    <a:pt x="1043" y="59"/>
                    <a:pt x="1058" y="72"/>
                  </a:cubicBezTo>
                  <a:cubicBezTo>
                    <a:pt x="1080" y="89"/>
                    <a:pt x="1084" y="125"/>
                    <a:pt x="1069" y="187"/>
                  </a:cubicBezTo>
                  <a:lnTo>
                    <a:pt x="994" y="476"/>
                  </a:lnTo>
                  <a:cubicBezTo>
                    <a:pt x="994" y="481"/>
                    <a:pt x="992" y="487"/>
                    <a:pt x="990" y="489"/>
                  </a:cubicBezTo>
                  <a:cubicBezTo>
                    <a:pt x="988" y="491"/>
                    <a:pt x="981" y="496"/>
                    <a:pt x="962" y="496"/>
                  </a:cubicBezTo>
                  <a:lnTo>
                    <a:pt x="225" y="474"/>
                  </a:lnTo>
                  <a:lnTo>
                    <a:pt x="204" y="474"/>
                  </a:lnTo>
                  <a:cubicBezTo>
                    <a:pt x="167" y="474"/>
                    <a:pt x="126" y="476"/>
                    <a:pt x="92" y="496"/>
                  </a:cubicBezTo>
                  <a:cubicBezTo>
                    <a:pt x="77" y="434"/>
                    <a:pt x="84" y="391"/>
                    <a:pt x="111" y="369"/>
                  </a:cubicBezTo>
                  <a:cubicBezTo>
                    <a:pt x="133" y="352"/>
                    <a:pt x="165" y="350"/>
                    <a:pt x="199" y="346"/>
                  </a:cubicBezTo>
                  <a:cubicBezTo>
                    <a:pt x="246" y="341"/>
                    <a:pt x="300" y="337"/>
                    <a:pt x="330" y="290"/>
                  </a:cubicBezTo>
                  <a:cubicBezTo>
                    <a:pt x="343" y="271"/>
                    <a:pt x="347" y="249"/>
                    <a:pt x="351" y="230"/>
                  </a:cubicBezTo>
                  <a:cubicBezTo>
                    <a:pt x="356" y="209"/>
                    <a:pt x="358" y="192"/>
                    <a:pt x="369" y="183"/>
                  </a:cubicBezTo>
                  <a:cubicBezTo>
                    <a:pt x="376" y="177"/>
                    <a:pt x="389" y="175"/>
                    <a:pt x="403" y="175"/>
                  </a:cubicBezTo>
                  <a:cubicBezTo>
                    <a:pt x="411" y="175"/>
                    <a:pt x="419" y="176"/>
                    <a:pt x="426" y="177"/>
                  </a:cubicBezTo>
                  <a:cubicBezTo>
                    <a:pt x="437" y="177"/>
                    <a:pt x="446" y="179"/>
                    <a:pt x="456" y="179"/>
                  </a:cubicBezTo>
                  <a:cubicBezTo>
                    <a:pt x="471" y="179"/>
                    <a:pt x="495" y="177"/>
                    <a:pt x="514" y="164"/>
                  </a:cubicBezTo>
                  <a:cubicBezTo>
                    <a:pt x="536" y="151"/>
                    <a:pt x="546" y="132"/>
                    <a:pt x="555" y="114"/>
                  </a:cubicBezTo>
                  <a:cubicBezTo>
                    <a:pt x="561" y="108"/>
                    <a:pt x="566" y="102"/>
                    <a:pt x="570" y="95"/>
                  </a:cubicBezTo>
                  <a:cubicBezTo>
                    <a:pt x="598" y="59"/>
                    <a:pt x="653" y="54"/>
                    <a:pt x="707" y="54"/>
                  </a:cubicBezTo>
                  <a:close/>
                  <a:moveTo>
                    <a:pt x="707" y="1"/>
                  </a:moveTo>
                  <a:cubicBezTo>
                    <a:pt x="643" y="1"/>
                    <a:pt x="570" y="9"/>
                    <a:pt x="527" y="61"/>
                  </a:cubicBezTo>
                  <a:cubicBezTo>
                    <a:pt x="521" y="69"/>
                    <a:pt x="516" y="78"/>
                    <a:pt x="510" y="87"/>
                  </a:cubicBezTo>
                  <a:cubicBezTo>
                    <a:pt x="501" y="102"/>
                    <a:pt x="495" y="112"/>
                    <a:pt x="486" y="119"/>
                  </a:cubicBezTo>
                  <a:cubicBezTo>
                    <a:pt x="480" y="123"/>
                    <a:pt x="468" y="124"/>
                    <a:pt x="454" y="124"/>
                  </a:cubicBezTo>
                  <a:cubicBezTo>
                    <a:pt x="447" y="124"/>
                    <a:pt x="438" y="124"/>
                    <a:pt x="431" y="123"/>
                  </a:cubicBezTo>
                  <a:cubicBezTo>
                    <a:pt x="420" y="121"/>
                    <a:pt x="409" y="121"/>
                    <a:pt x="401" y="121"/>
                  </a:cubicBezTo>
                  <a:cubicBezTo>
                    <a:pt x="384" y="121"/>
                    <a:pt x="358" y="123"/>
                    <a:pt x="336" y="140"/>
                  </a:cubicBezTo>
                  <a:cubicBezTo>
                    <a:pt x="311" y="162"/>
                    <a:pt x="304" y="192"/>
                    <a:pt x="298" y="219"/>
                  </a:cubicBezTo>
                  <a:cubicBezTo>
                    <a:pt x="296" y="234"/>
                    <a:pt x="291" y="249"/>
                    <a:pt x="285" y="262"/>
                  </a:cubicBezTo>
                  <a:cubicBezTo>
                    <a:pt x="270" y="284"/>
                    <a:pt x="240" y="288"/>
                    <a:pt x="195" y="292"/>
                  </a:cubicBezTo>
                  <a:cubicBezTo>
                    <a:pt x="156" y="297"/>
                    <a:pt x="111" y="301"/>
                    <a:pt x="77" y="329"/>
                  </a:cubicBezTo>
                  <a:cubicBezTo>
                    <a:pt x="0" y="389"/>
                    <a:pt x="39" y="511"/>
                    <a:pt x="51" y="551"/>
                  </a:cubicBezTo>
                  <a:lnTo>
                    <a:pt x="66" y="599"/>
                  </a:lnTo>
                  <a:lnTo>
                    <a:pt x="99" y="560"/>
                  </a:lnTo>
                  <a:cubicBezTo>
                    <a:pt x="116" y="536"/>
                    <a:pt x="148" y="528"/>
                    <a:pt x="204" y="528"/>
                  </a:cubicBezTo>
                  <a:lnTo>
                    <a:pt x="951" y="549"/>
                  </a:lnTo>
                  <a:lnTo>
                    <a:pt x="962" y="549"/>
                  </a:lnTo>
                  <a:cubicBezTo>
                    <a:pt x="983" y="549"/>
                    <a:pt x="1016" y="547"/>
                    <a:pt x="1035" y="519"/>
                  </a:cubicBezTo>
                  <a:cubicBezTo>
                    <a:pt x="1041" y="509"/>
                    <a:pt x="1043" y="498"/>
                    <a:pt x="1048" y="489"/>
                  </a:cubicBezTo>
                  <a:lnTo>
                    <a:pt x="1121" y="200"/>
                  </a:lnTo>
                  <a:cubicBezTo>
                    <a:pt x="1133" y="147"/>
                    <a:pt x="1146" y="72"/>
                    <a:pt x="1091" y="29"/>
                  </a:cubicBezTo>
                  <a:cubicBezTo>
                    <a:pt x="1063" y="7"/>
                    <a:pt x="1026" y="5"/>
                    <a:pt x="992" y="5"/>
                  </a:cubicBezTo>
                  <a:lnTo>
                    <a:pt x="70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296"/>
            <p:cNvSpPr/>
            <p:nvPr/>
          </p:nvSpPr>
          <p:spPr>
            <a:xfrm>
              <a:off x="4976828" y="2743376"/>
              <a:ext cx="35888" cy="22846"/>
            </a:xfrm>
            <a:custGeom>
              <a:rect b="b" l="l" r="r" t="t"/>
              <a:pathLst>
                <a:path extrusionOk="0" h="804" w="1263">
                  <a:moveTo>
                    <a:pt x="1041" y="0"/>
                  </a:moveTo>
                  <a:cubicBezTo>
                    <a:pt x="1003" y="0"/>
                    <a:pt x="966" y="5"/>
                    <a:pt x="932" y="24"/>
                  </a:cubicBezTo>
                  <a:cubicBezTo>
                    <a:pt x="874" y="54"/>
                    <a:pt x="838" y="118"/>
                    <a:pt x="829" y="182"/>
                  </a:cubicBezTo>
                  <a:cubicBezTo>
                    <a:pt x="827" y="202"/>
                    <a:pt x="825" y="221"/>
                    <a:pt x="814" y="236"/>
                  </a:cubicBezTo>
                  <a:cubicBezTo>
                    <a:pt x="795" y="264"/>
                    <a:pt x="752" y="262"/>
                    <a:pt x="718" y="264"/>
                  </a:cubicBezTo>
                  <a:cubicBezTo>
                    <a:pt x="669" y="266"/>
                    <a:pt x="619" y="279"/>
                    <a:pt x="577" y="304"/>
                  </a:cubicBezTo>
                  <a:cubicBezTo>
                    <a:pt x="547" y="322"/>
                    <a:pt x="519" y="345"/>
                    <a:pt x="484" y="356"/>
                  </a:cubicBezTo>
                  <a:cubicBezTo>
                    <a:pt x="454" y="367"/>
                    <a:pt x="422" y="367"/>
                    <a:pt x="392" y="367"/>
                  </a:cubicBezTo>
                  <a:cubicBezTo>
                    <a:pt x="313" y="369"/>
                    <a:pt x="234" y="369"/>
                    <a:pt x="154" y="369"/>
                  </a:cubicBezTo>
                  <a:cubicBezTo>
                    <a:pt x="120" y="369"/>
                    <a:pt x="82" y="371"/>
                    <a:pt x="58" y="397"/>
                  </a:cubicBezTo>
                  <a:cubicBezTo>
                    <a:pt x="24" y="431"/>
                    <a:pt x="41" y="491"/>
                    <a:pt x="45" y="540"/>
                  </a:cubicBezTo>
                  <a:cubicBezTo>
                    <a:pt x="52" y="600"/>
                    <a:pt x="34" y="662"/>
                    <a:pt x="0" y="711"/>
                  </a:cubicBezTo>
                  <a:cubicBezTo>
                    <a:pt x="193" y="773"/>
                    <a:pt x="394" y="804"/>
                    <a:pt x="595" y="804"/>
                  </a:cubicBezTo>
                  <a:cubicBezTo>
                    <a:pt x="639" y="804"/>
                    <a:pt x="684" y="802"/>
                    <a:pt x="729" y="799"/>
                  </a:cubicBezTo>
                  <a:cubicBezTo>
                    <a:pt x="757" y="797"/>
                    <a:pt x="784" y="795"/>
                    <a:pt x="810" y="782"/>
                  </a:cubicBezTo>
                  <a:cubicBezTo>
                    <a:pt x="889" y="739"/>
                    <a:pt x="881" y="626"/>
                    <a:pt x="861" y="536"/>
                  </a:cubicBezTo>
                  <a:cubicBezTo>
                    <a:pt x="945" y="525"/>
                    <a:pt x="1029" y="514"/>
                    <a:pt x="1112" y="504"/>
                  </a:cubicBezTo>
                  <a:cubicBezTo>
                    <a:pt x="1101" y="446"/>
                    <a:pt x="1093" y="390"/>
                    <a:pt x="1082" y="332"/>
                  </a:cubicBezTo>
                  <a:cubicBezTo>
                    <a:pt x="1082" y="326"/>
                    <a:pt x="1080" y="317"/>
                    <a:pt x="1086" y="313"/>
                  </a:cubicBezTo>
                  <a:cubicBezTo>
                    <a:pt x="1089" y="310"/>
                    <a:pt x="1093" y="309"/>
                    <a:pt x="1097" y="309"/>
                  </a:cubicBezTo>
                  <a:cubicBezTo>
                    <a:pt x="1100" y="309"/>
                    <a:pt x="1103" y="310"/>
                    <a:pt x="1106" y="311"/>
                  </a:cubicBezTo>
                  <a:cubicBezTo>
                    <a:pt x="1110" y="311"/>
                    <a:pt x="1114" y="312"/>
                    <a:pt x="1118" y="312"/>
                  </a:cubicBezTo>
                  <a:cubicBezTo>
                    <a:pt x="1178" y="312"/>
                    <a:pt x="1229" y="257"/>
                    <a:pt x="1245" y="199"/>
                  </a:cubicBezTo>
                  <a:cubicBezTo>
                    <a:pt x="1262" y="135"/>
                    <a:pt x="1249" y="69"/>
                    <a:pt x="1234" y="7"/>
                  </a:cubicBezTo>
                  <a:cubicBezTo>
                    <a:pt x="1221" y="8"/>
                    <a:pt x="1207" y="9"/>
                    <a:pt x="1193" y="9"/>
                  </a:cubicBezTo>
                  <a:cubicBezTo>
                    <a:pt x="1142" y="9"/>
                    <a:pt x="1090" y="0"/>
                    <a:pt x="10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296"/>
            <p:cNvSpPr/>
            <p:nvPr/>
          </p:nvSpPr>
          <p:spPr>
            <a:xfrm>
              <a:off x="4975606" y="2742637"/>
              <a:ext cx="37877" cy="24380"/>
            </a:xfrm>
            <a:custGeom>
              <a:rect b="b" l="l" r="r" t="t"/>
              <a:pathLst>
                <a:path extrusionOk="0" h="858" w="1333">
                  <a:moveTo>
                    <a:pt x="1084" y="54"/>
                  </a:moveTo>
                  <a:cubicBezTo>
                    <a:pt x="1108" y="54"/>
                    <a:pt x="1132" y="54"/>
                    <a:pt x="1155" y="56"/>
                  </a:cubicBezTo>
                  <a:cubicBezTo>
                    <a:pt x="1180" y="59"/>
                    <a:pt x="1205" y="61"/>
                    <a:pt x="1230" y="61"/>
                  </a:cubicBezTo>
                  <a:cubicBezTo>
                    <a:pt x="1238" y="61"/>
                    <a:pt x="1247" y="61"/>
                    <a:pt x="1256" y="60"/>
                  </a:cubicBezTo>
                  <a:cubicBezTo>
                    <a:pt x="1267" y="112"/>
                    <a:pt x="1275" y="168"/>
                    <a:pt x="1262" y="217"/>
                  </a:cubicBezTo>
                  <a:cubicBezTo>
                    <a:pt x="1250" y="263"/>
                    <a:pt x="1208" y="310"/>
                    <a:pt x="1160" y="310"/>
                  </a:cubicBezTo>
                  <a:cubicBezTo>
                    <a:pt x="1157" y="310"/>
                    <a:pt x="1154" y="309"/>
                    <a:pt x="1151" y="309"/>
                  </a:cubicBezTo>
                  <a:cubicBezTo>
                    <a:pt x="1136" y="309"/>
                    <a:pt x="1121" y="311"/>
                    <a:pt x="1112" y="320"/>
                  </a:cubicBezTo>
                  <a:cubicBezTo>
                    <a:pt x="1095" y="335"/>
                    <a:pt x="1097" y="356"/>
                    <a:pt x="1099" y="363"/>
                  </a:cubicBezTo>
                  <a:lnTo>
                    <a:pt x="1123" y="506"/>
                  </a:lnTo>
                  <a:lnTo>
                    <a:pt x="872" y="540"/>
                  </a:lnTo>
                  <a:lnTo>
                    <a:pt x="879" y="568"/>
                  </a:lnTo>
                  <a:cubicBezTo>
                    <a:pt x="896" y="647"/>
                    <a:pt x="904" y="750"/>
                    <a:pt x="840" y="785"/>
                  </a:cubicBezTo>
                  <a:cubicBezTo>
                    <a:pt x="821" y="795"/>
                    <a:pt x="795" y="797"/>
                    <a:pt x="770" y="800"/>
                  </a:cubicBezTo>
                  <a:cubicBezTo>
                    <a:pt x="728" y="802"/>
                    <a:pt x="687" y="804"/>
                    <a:pt x="646" y="804"/>
                  </a:cubicBezTo>
                  <a:cubicBezTo>
                    <a:pt x="456" y="804"/>
                    <a:pt x="267" y="775"/>
                    <a:pt x="84" y="722"/>
                  </a:cubicBezTo>
                  <a:cubicBezTo>
                    <a:pt x="110" y="673"/>
                    <a:pt x="120" y="617"/>
                    <a:pt x="116" y="564"/>
                  </a:cubicBezTo>
                  <a:cubicBezTo>
                    <a:pt x="114" y="553"/>
                    <a:pt x="112" y="545"/>
                    <a:pt x="112" y="534"/>
                  </a:cubicBezTo>
                  <a:cubicBezTo>
                    <a:pt x="105" y="495"/>
                    <a:pt x="101" y="461"/>
                    <a:pt x="120" y="440"/>
                  </a:cubicBezTo>
                  <a:cubicBezTo>
                    <a:pt x="137" y="423"/>
                    <a:pt x="167" y="423"/>
                    <a:pt x="197" y="420"/>
                  </a:cubicBezTo>
                  <a:lnTo>
                    <a:pt x="435" y="420"/>
                  </a:lnTo>
                  <a:cubicBezTo>
                    <a:pt x="467" y="420"/>
                    <a:pt x="502" y="420"/>
                    <a:pt x="536" y="408"/>
                  </a:cubicBezTo>
                  <a:cubicBezTo>
                    <a:pt x="562" y="399"/>
                    <a:pt x="583" y="384"/>
                    <a:pt x="605" y="371"/>
                  </a:cubicBezTo>
                  <a:cubicBezTo>
                    <a:pt x="613" y="365"/>
                    <a:pt x="624" y="358"/>
                    <a:pt x="632" y="354"/>
                  </a:cubicBezTo>
                  <a:cubicBezTo>
                    <a:pt x="671" y="330"/>
                    <a:pt x="716" y="318"/>
                    <a:pt x="761" y="315"/>
                  </a:cubicBezTo>
                  <a:lnTo>
                    <a:pt x="772" y="315"/>
                  </a:lnTo>
                  <a:cubicBezTo>
                    <a:pt x="808" y="315"/>
                    <a:pt x="853" y="315"/>
                    <a:pt x="879" y="279"/>
                  </a:cubicBezTo>
                  <a:cubicBezTo>
                    <a:pt x="894" y="260"/>
                    <a:pt x="896" y="238"/>
                    <a:pt x="898" y="219"/>
                  </a:cubicBezTo>
                  <a:lnTo>
                    <a:pt x="898" y="213"/>
                  </a:lnTo>
                  <a:cubicBezTo>
                    <a:pt x="909" y="150"/>
                    <a:pt x="941" y="97"/>
                    <a:pt x="986" y="73"/>
                  </a:cubicBezTo>
                  <a:cubicBezTo>
                    <a:pt x="1014" y="58"/>
                    <a:pt x="1044" y="54"/>
                    <a:pt x="1084" y="54"/>
                  </a:cubicBezTo>
                  <a:close/>
                  <a:moveTo>
                    <a:pt x="1084" y="0"/>
                  </a:moveTo>
                  <a:cubicBezTo>
                    <a:pt x="1035" y="0"/>
                    <a:pt x="994" y="7"/>
                    <a:pt x="962" y="26"/>
                  </a:cubicBezTo>
                  <a:cubicBezTo>
                    <a:pt x="900" y="58"/>
                    <a:pt x="857" y="125"/>
                    <a:pt x="847" y="206"/>
                  </a:cubicBezTo>
                  <a:lnTo>
                    <a:pt x="844" y="213"/>
                  </a:lnTo>
                  <a:cubicBezTo>
                    <a:pt x="842" y="225"/>
                    <a:pt x="842" y="238"/>
                    <a:pt x="836" y="247"/>
                  </a:cubicBezTo>
                  <a:cubicBezTo>
                    <a:pt x="825" y="262"/>
                    <a:pt x="797" y="262"/>
                    <a:pt x="770" y="262"/>
                  </a:cubicBezTo>
                  <a:lnTo>
                    <a:pt x="759" y="262"/>
                  </a:lnTo>
                  <a:cubicBezTo>
                    <a:pt x="705" y="264"/>
                    <a:pt x="652" y="279"/>
                    <a:pt x="607" y="307"/>
                  </a:cubicBezTo>
                  <a:cubicBezTo>
                    <a:pt x="596" y="313"/>
                    <a:pt x="585" y="320"/>
                    <a:pt x="575" y="326"/>
                  </a:cubicBezTo>
                  <a:cubicBezTo>
                    <a:pt x="555" y="339"/>
                    <a:pt x="538" y="352"/>
                    <a:pt x="519" y="358"/>
                  </a:cubicBezTo>
                  <a:cubicBezTo>
                    <a:pt x="493" y="367"/>
                    <a:pt x="463" y="367"/>
                    <a:pt x="435" y="367"/>
                  </a:cubicBezTo>
                  <a:lnTo>
                    <a:pt x="197" y="369"/>
                  </a:lnTo>
                  <a:cubicBezTo>
                    <a:pt x="167" y="369"/>
                    <a:pt x="116" y="369"/>
                    <a:pt x="82" y="403"/>
                  </a:cubicBezTo>
                  <a:cubicBezTo>
                    <a:pt x="43" y="442"/>
                    <a:pt x="52" y="498"/>
                    <a:pt x="58" y="543"/>
                  </a:cubicBezTo>
                  <a:cubicBezTo>
                    <a:pt x="60" y="551"/>
                    <a:pt x="60" y="560"/>
                    <a:pt x="62" y="568"/>
                  </a:cubicBezTo>
                  <a:cubicBezTo>
                    <a:pt x="67" y="622"/>
                    <a:pt x="52" y="680"/>
                    <a:pt x="22" y="722"/>
                  </a:cubicBezTo>
                  <a:lnTo>
                    <a:pt x="0" y="752"/>
                  </a:lnTo>
                  <a:lnTo>
                    <a:pt x="35" y="763"/>
                  </a:lnTo>
                  <a:cubicBezTo>
                    <a:pt x="232" y="825"/>
                    <a:pt x="437" y="857"/>
                    <a:pt x="643" y="857"/>
                  </a:cubicBezTo>
                  <a:cubicBezTo>
                    <a:pt x="686" y="857"/>
                    <a:pt x="731" y="855"/>
                    <a:pt x="774" y="853"/>
                  </a:cubicBezTo>
                  <a:cubicBezTo>
                    <a:pt x="804" y="851"/>
                    <a:pt x="836" y="847"/>
                    <a:pt x="866" y="832"/>
                  </a:cubicBezTo>
                  <a:cubicBezTo>
                    <a:pt x="915" y="806"/>
                    <a:pt x="964" y="742"/>
                    <a:pt x="937" y="585"/>
                  </a:cubicBezTo>
                  <a:lnTo>
                    <a:pt x="1159" y="555"/>
                  </a:lnTo>
                  <a:lnTo>
                    <a:pt x="1185" y="549"/>
                  </a:lnTo>
                  <a:lnTo>
                    <a:pt x="1153" y="365"/>
                  </a:lnTo>
                  <a:lnTo>
                    <a:pt x="1153" y="365"/>
                  </a:lnTo>
                  <a:cubicBezTo>
                    <a:pt x="1155" y="365"/>
                    <a:pt x="1158" y="365"/>
                    <a:pt x="1160" y="365"/>
                  </a:cubicBezTo>
                  <a:cubicBezTo>
                    <a:pt x="1236" y="365"/>
                    <a:pt x="1297" y="296"/>
                    <a:pt x="1314" y="232"/>
                  </a:cubicBezTo>
                  <a:cubicBezTo>
                    <a:pt x="1333" y="161"/>
                    <a:pt x="1318" y="86"/>
                    <a:pt x="1305" y="26"/>
                  </a:cubicBezTo>
                  <a:lnTo>
                    <a:pt x="1299" y="3"/>
                  </a:lnTo>
                  <a:lnTo>
                    <a:pt x="1275" y="5"/>
                  </a:lnTo>
                  <a:cubicBezTo>
                    <a:pt x="1260" y="6"/>
                    <a:pt x="1246" y="7"/>
                    <a:pt x="1231" y="7"/>
                  </a:cubicBezTo>
                  <a:cubicBezTo>
                    <a:pt x="1207" y="7"/>
                    <a:pt x="1183" y="5"/>
                    <a:pt x="1159" y="3"/>
                  </a:cubicBezTo>
                  <a:cubicBezTo>
                    <a:pt x="1134" y="3"/>
                    <a:pt x="1108" y="0"/>
                    <a:pt x="10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296"/>
            <p:cNvSpPr/>
            <p:nvPr/>
          </p:nvSpPr>
          <p:spPr>
            <a:xfrm>
              <a:off x="7051465" y="2505757"/>
              <a:ext cx="132073" cy="93997"/>
            </a:xfrm>
            <a:custGeom>
              <a:rect b="b" l="l" r="r" t="t"/>
              <a:pathLst>
                <a:path extrusionOk="0" h="3308" w="4648">
                  <a:moveTo>
                    <a:pt x="1451" y="0"/>
                  </a:moveTo>
                  <a:cubicBezTo>
                    <a:pt x="1392" y="0"/>
                    <a:pt x="1333" y="14"/>
                    <a:pt x="1281" y="46"/>
                  </a:cubicBezTo>
                  <a:cubicBezTo>
                    <a:pt x="1273" y="168"/>
                    <a:pt x="1374" y="267"/>
                    <a:pt x="1449" y="363"/>
                  </a:cubicBezTo>
                  <a:cubicBezTo>
                    <a:pt x="1526" y="460"/>
                    <a:pt x="1577" y="614"/>
                    <a:pt x="1483" y="693"/>
                  </a:cubicBezTo>
                  <a:cubicBezTo>
                    <a:pt x="1444" y="727"/>
                    <a:pt x="1389" y="736"/>
                    <a:pt x="1346" y="764"/>
                  </a:cubicBezTo>
                  <a:cubicBezTo>
                    <a:pt x="1215" y="841"/>
                    <a:pt x="1213" y="1027"/>
                    <a:pt x="1234" y="1177"/>
                  </a:cubicBezTo>
                  <a:cubicBezTo>
                    <a:pt x="1258" y="1340"/>
                    <a:pt x="1290" y="1505"/>
                    <a:pt x="1260" y="1666"/>
                  </a:cubicBezTo>
                  <a:cubicBezTo>
                    <a:pt x="1230" y="1826"/>
                    <a:pt x="1119" y="1985"/>
                    <a:pt x="958" y="2017"/>
                  </a:cubicBezTo>
                  <a:cubicBezTo>
                    <a:pt x="934" y="2022"/>
                    <a:pt x="909" y="2023"/>
                    <a:pt x="884" y="2023"/>
                  </a:cubicBezTo>
                  <a:cubicBezTo>
                    <a:pt x="821" y="2023"/>
                    <a:pt x="757" y="2013"/>
                    <a:pt x="694" y="2013"/>
                  </a:cubicBezTo>
                  <a:cubicBezTo>
                    <a:pt x="690" y="2013"/>
                    <a:pt x="686" y="2013"/>
                    <a:pt x="681" y="2013"/>
                  </a:cubicBezTo>
                  <a:cubicBezTo>
                    <a:pt x="589" y="2015"/>
                    <a:pt x="484" y="2058"/>
                    <a:pt x="463" y="2148"/>
                  </a:cubicBezTo>
                  <a:cubicBezTo>
                    <a:pt x="452" y="2189"/>
                    <a:pt x="461" y="2229"/>
                    <a:pt x="452" y="2270"/>
                  </a:cubicBezTo>
                  <a:cubicBezTo>
                    <a:pt x="412" y="2463"/>
                    <a:pt x="54" y="2426"/>
                    <a:pt x="9" y="2617"/>
                  </a:cubicBezTo>
                  <a:cubicBezTo>
                    <a:pt x="0" y="2761"/>
                    <a:pt x="157" y="2848"/>
                    <a:pt x="270" y="2936"/>
                  </a:cubicBezTo>
                  <a:cubicBezTo>
                    <a:pt x="384" y="3024"/>
                    <a:pt x="450" y="3234"/>
                    <a:pt x="315" y="3286"/>
                  </a:cubicBezTo>
                  <a:cubicBezTo>
                    <a:pt x="351" y="3301"/>
                    <a:pt x="390" y="3308"/>
                    <a:pt x="429" y="3308"/>
                  </a:cubicBezTo>
                  <a:cubicBezTo>
                    <a:pt x="562" y="3308"/>
                    <a:pt x="697" y="3226"/>
                    <a:pt x="733" y="3099"/>
                  </a:cubicBezTo>
                  <a:cubicBezTo>
                    <a:pt x="779" y="2945"/>
                    <a:pt x="645" y="2764"/>
                    <a:pt x="489" y="2764"/>
                  </a:cubicBezTo>
                  <a:cubicBezTo>
                    <a:pt x="478" y="2764"/>
                    <a:pt x="468" y="2765"/>
                    <a:pt x="457" y="2767"/>
                  </a:cubicBezTo>
                  <a:cubicBezTo>
                    <a:pt x="482" y="2572"/>
                    <a:pt x="675" y="2433"/>
                    <a:pt x="868" y="2405"/>
                  </a:cubicBezTo>
                  <a:cubicBezTo>
                    <a:pt x="907" y="2399"/>
                    <a:pt x="946" y="2396"/>
                    <a:pt x="984" y="2396"/>
                  </a:cubicBezTo>
                  <a:cubicBezTo>
                    <a:pt x="1140" y="2396"/>
                    <a:pt x="1295" y="2439"/>
                    <a:pt x="1446" y="2482"/>
                  </a:cubicBezTo>
                  <a:cubicBezTo>
                    <a:pt x="1641" y="2538"/>
                    <a:pt x="1849" y="2602"/>
                    <a:pt x="1984" y="2752"/>
                  </a:cubicBezTo>
                  <a:cubicBezTo>
                    <a:pt x="2044" y="2821"/>
                    <a:pt x="2091" y="2908"/>
                    <a:pt x="2177" y="2941"/>
                  </a:cubicBezTo>
                  <a:cubicBezTo>
                    <a:pt x="2199" y="2949"/>
                    <a:pt x="2222" y="2953"/>
                    <a:pt x="2244" y="2953"/>
                  </a:cubicBezTo>
                  <a:cubicBezTo>
                    <a:pt x="2363" y="2953"/>
                    <a:pt x="2476" y="2842"/>
                    <a:pt x="2530" y="2724"/>
                  </a:cubicBezTo>
                  <a:cubicBezTo>
                    <a:pt x="2595" y="2587"/>
                    <a:pt x="2623" y="2426"/>
                    <a:pt x="2734" y="2321"/>
                  </a:cubicBezTo>
                  <a:cubicBezTo>
                    <a:pt x="2944" y="2124"/>
                    <a:pt x="3295" y="2246"/>
                    <a:pt x="3563" y="2144"/>
                  </a:cubicBezTo>
                  <a:cubicBezTo>
                    <a:pt x="3788" y="2056"/>
                    <a:pt x="3927" y="1792"/>
                    <a:pt x="3874" y="1557"/>
                  </a:cubicBezTo>
                  <a:cubicBezTo>
                    <a:pt x="4202" y="1522"/>
                    <a:pt x="4506" y="1306"/>
                    <a:pt x="4647" y="1006"/>
                  </a:cubicBezTo>
                  <a:lnTo>
                    <a:pt x="4647" y="1006"/>
                  </a:lnTo>
                  <a:cubicBezTo>
                    <a:pt x="4223" y="1055"/>
                    <a:pt x="3799" y="1122"/>
                    <a:pt x="3381" y="1207"/>
                  </a:cubicBezTo>
                  <a:cubicBezTo>
                    <a:pt x="3289" y="1226"/>
                    <a:pt x="3188" y="1243"/>
                    <a:pt x="3092" y="1243"/>
                  </a:cubicBezTo>
                  <a:cubicBezTo>
                    <a:pt x="2961" y="1243"/>
                    <a:pt x="2839" y="1212"/>
                    <a:pt x="2758" y="1115"/>
                  </a:cubicBezTo>
                  <a:cubicBezTo>
                    <a:pt x="2734" y="1087"/>
                    <a:pt x="2715" y="1053"/>
                    <a:pt x="2683" y="1036"/>
                  </a:cubicBezTo>
                  <a:cubicBezTo>
                    <a:pt x="2658" y="1022"/>
                    <a:pt x="2630" y="1019"/>
                    <a:pt x="2602" y="1019"/>
                  </a:cubicBezTo>
                  <a:cubicBezTo>
                    <a:pt x="2582" y="1019"/>
                    <a:pt x="2562" y="1021"/>
                    <a:pt x="2542" y="1021"/>
                  </a:cubicBezTo>
                  <a:cubicBezTo>
                    <a:pt x="2512" y="1021"/>
                    <a:pt x="2482" y="1017"/>
                    <a:pt x="2458" y="999"/>
                  </a:cubicBezTo>
                  <a:cubicBezTo>
                    <a:pt x="2445" y="749"/>
                    <a:pt x="2228" y="524"/>
                    <a:pt x="1978" y="500"/>
                  </a:cubicBezTo>
                  <a:cubicBezTo>
                    <a:pt x="1941" y="498"/>
                    <a:pt x="1903" y="496"/>
                    <a:pt x="1877" y="470"/>
                  </a:cubicBezTo>
                  <a:cubicBezTo>
                    <a:pt x="1851" y="442"/>
                    <a:pt x="1853" y="397"/>
                    <a:pt x="1853" y="359"/>
                  </a:cubicBezTo>
                  <a:cubicBezTo>
                    <a:pt x="1850" y="158"/>
                    <a:pt x="1647" y="0"/>
                    <a:pt x="145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296"/>
            <p:cNvSpPr/>
            <p:nvPr/>
          </p:nvSpPr>
          <p:spPr>
            <a:xfrm>
              <a:off x="7050726" y="2504990"/>
              <a:ext cx="134090" cy="95531"/>
            </a:xfrm>
            <a:custGeom>
              <a:rect b="b" l="l" r="r" t="t"/>
              <a:pathLst>
                <a:path extrusionOk="0" h="3362" w="4719">
                  <a:moveTo>
                    <a:pt x="1477" y="54"/>
                  </a:moveTo>
                  <a:cubicBezTo>
                    <a:pt x="1652" y="54"/>
                    <a:pt x="1849" y="195"/>
                    <a:pt x="1854" y="386"/>
                  </a:cubicBezTo>
                  <a:lnTo>
                    <a:pt x="1854" y="401"/>
                  </a:lnTo>
                  <a:cubicBezTo>
                    <a:pt x="1854" y="439"/>
                    <a:pt x="1854" y="482"/>
                    <a:pt x="1884" y="514"/>
                  </a:cubicBezTo>
                  <a:cubicBezTo>
                    <a:pt x="1914" y="547"/>
                    <a:pt x="1957" y="551"/>
                    <a:pt x="1993" y="555"/>
                  </a:cubicBezTo>
                  <a:lnTo>
                    <a:pt x="2002" y="555"/>
                  </a:lnTo>
                  <a:cubicBezTo>
                    <a:pt x="2239" y="577"/>
                    <a:pt x="2443" y="791"/>
                    <a:pt x="2456" y="1029"/>
                  </a:cubicBezTo>
                  <a:lnTo>
                    <a:pt x="2458" y="1041"/>
                  </a:lnTo>
                  <a:lnTo>
                    <a:pt x="2469" y="1050"/>
                  </a:lnTo>
                  <a:cubicBezTo>
                    <a:pt x="2498" y="1071"/>
                    <a:pt x="2529" y="1075"/>
                    <a:pt x="2559" y="1075"/>
                  </a:cubicBezTo>
                  <a:cubicBezTo>
                    <a:pt x="2573" y="1075"/>
                    <a:pt x="2586" y="1074"/>
                    <a:pt x="2599" y="1074"/>
                  </a:cubicBezTo>
                  <a:lnTo>
                    <a:pt x="2631" y="1074"/>
                  </a:lnTo>
                  <a:cubicBezTo>
                    <a:pt x="2659" y="1074"/>
                    <a:pt x="2679" y="1076"/>
                    <a:pt x="2696" y="1086"/>
                  </a:cubicBezTo>
                  <a:cubicBezTo>
                    <a:pt x="2715" y="1097"/>
                    <a:pt x="2730" y="1116"/>
                    <a:pt x="2745" y="1136"/>
                  </a:cubicBezTo>
                  <a:cubicBezTo>
                    <a:pt x="2751" y="1144"/>
                    <a:pt x="2758" y="1153"/>
                    <a:pt x="2764" y="1159"/>
                  </a:cubicBezTo>
                  <a:cubicBezTo>
                    <a:pt x="2841" y="1251"/>
                    <a:pt x="2957" y="1296"/>
                    <a:pt x="3118" y="1296"/>
                  </a:cubicBezTo>
                  <a:cubicBezTo>
                    <a:pt x="3221" y="1296"/>
                    <a:pt x="3330" y="1277"/>
                    <a:pt x="3411" y="1260"/>
                  </a:cubicBezTo>
                  <a:cubicBezTo>
                    <a:pt x="3812" y="1181"/>
                    <a:pt x="4219" y="1114"/>
                    <a:pt x="4626" y="1065"/>
                  </a:cubicBezTo>
                  <a:lnTo>
                    <a:pt x="4626" y="1065"/>
                  </a:lnTo>
                  <a:cubicBezTo>
                    <a:pt x="4483" y="1333"/>
                    <a:pt x="4200" y="1526"/>
                    <a:pt x="3896" y="1558"/>
                  </a:cubicBezTo>
                  <a:lnTo>
                    <a:pt x="3866" y="1560"/>
                  </a:lnTo>
                  <a:lnTo>
                    <a:pt x="3872" y="1590"/>
                  </a:lnTo>
                  <a:cubicBezTo>
                    <a:pt x="3926" y="1811"/>
                    <a:pt x="3791" y="2063"/>
                    <a:pt x="3581" y="2145"/>
                  </a:cubicBezTo>
                  <a:cubicBezTo>
                    <a:pt x="3473" y="2188"/>
                    <a:pt x="3349" y="2190"/>
                    <a:pt x="3229" y="2194"/>
                  </a:cubicBezTo>
                  <a:cubicBezTo>
                    <a:pt x="3054" y="2201"/>
                    <a:pt x="2871" y="2207"/>
                    <a:pt x="2741" y="2329"/>
                  </a:cubicBezTo>
                  <a:cubicBezTo>
                    <a:pt x="2659" y="2406"/>
                    <a:pt x="2621" y="2513"/>
                    <a:pt x="2582" y="2614"/>
                  </a:cubicBezTo>
                  <a:cubicBezTo>
                    <a:pt x="2567" y="2657"/>
                    <a:pt x="2550" y="2700"/>
                    <a:pt x="2531" y="2740"/>
                  </a:cubicBezTo>
                  <a:cubicBezTo>
                    <a:pt x="2484" y="2845"/>
                    <a:pt x="2376" y="2953"/>
                    <a:pt x="2269" y="2953"/>
                  </a:cubicBezTo>
                  <a:cubicBezTo>
                    <a:pt x="2250" y="2953"/>
                    <a:pt x="2231" y="2948"/>
                    <a:pt x="2212" y="2942"/>
                  </a:cubicBezTo>
                  <a:cubicBezTo>
                    <a:pt x="2156" y="2920"/>
                    <a:pt x="2117" y="2871"/>
                    <a:pt x="2074" y="2818"/>
                  </a:cubicBezTo>
                  <a:cubicBezTo>
                    <a:pt x="2059" y="2798"/>
                    <a:pt x="2044" y="2779"/>
                    <a:pt x="2029" y="2762"/>
                  </a:cubicBezTo>
                  <a:cubicBezTo>
                    <a:pt x="1886" y="2599"/>
                    <a:pt x="1661" y="2535"/>
                    <a:pt x="1481" y="2483"/>
                  </a:cubicBezTo>
                  <a:cubicBezTo>
                    <a:pt x="1335" y="2443"/>
                    <a:pt x="1172" y="2396"/>
                    <a:pt x="1007" y="2396"/>
                  </a:cubicBezTo>
                  <a:cubicBezTo>
                    <a:pt x="967" y="2396"/>
                    <a:pt x="928" y="2400"/>
                    <a:pt x="890" y="2404"/>
                  </a:cubicBezTo>
                  <a:cubicBezTo>
                    <a:pt x="697" y="2434"/>
                    <a:pt x="485" y="2575"/>
                    <a:pt x="455" y="2790"/>
                  </a:cubicBezTo>
                  <a:lnTo>
                    <a:pt x="450" y="2826"/>
                  </a:lnTo>
                  <a:lnTo>
                    <a:pt x="487" y="2820"/>
                  </a:lnTo>
                  <a:cubicBezTo>
                    <a:pt x="496" y="2818"/>
                    <a:pt x="506" y="2817"/>
                    <a:pt x="515" y="2817"/>
                  </a:cubicBezTo>
                  <a:cubicBezTo>
                    <a:pt x="579" y="2817"/>
                    <a:pt x="643" y="2854"/>
                    <a:pt x="688" y="2914"/>
                  </a:cubicBezTo>
                  <a:cubicBezTo>
                    <a:pt x="735" y="2976"/>
                    <a:pt x="752" y="3053"/>
                    <a:pt x="733" y="3120"/>
                  </a:cubicBezTo>
                  <a:cubicBezTo>
                    <a:pt x="701" y="3229"/>
                    <a:pt x="585" y="3308"/>
                    <a:pt x="455" y="3308"/>
                  </a:cubicBezTo>
                  <a:cubicBezTo>
                    <a:pt x="438" y="3308"/>
                    <a:pt x="420" y="3306"/>
                    <a:pt x="403" y="3304"/>
                  </a:cubicBezTo>
                  <a:cubicBezTo>
                    <a:pt x="423" y="3283"/>
                    <a:pt x="435" y="3257"/>
                    <a:pt x="440" y="3225"/>
                  </a:cubicBezTo>
                  <a:cubicBezTo>
                    <a:pt x="455" y="3133"/>
                    <a:pt x="397" y="3008"/>
                    <a:pt x="311" y="2942"/>
                  </a:cubicBezTo>
                  <a:cubicBezTo>
                    <a:pt x="294" y="2929"/>
                    <a:pt x="275" y="2914"/>
                    <a:pt x="255" y="2899"/>
                  </a:cubicBezTo>
                  <a:cubicBezTo>
                    <a:pt x="157" y="2828"/>
                    <a:pt x="56" y="2753"/>
                    <a:pt x="60" y="2650"/>
                  </a:cubicBezTo>
                  <a:cubicBezTo>
                    <a:pt x="80" y="2569"/>
                    <a:pt x="172" y="2533"/>
                    <a:pt x="268" y="2496"/>
                  </a:cubicBezTo>
                  <a:cubicBezTo>
                    <a:pt x="373" y="2456"/>
                    <a:pt x="483" y="2413"/>
                    <a:pt x="506" y="2301"/>
                  </a:cubicBezTo>
                  <a:cubicBezTo>
                    <a:pt x="510" y="2280"/>
                    <a:pt x="510" y="2258"/>
                    <a:pt x="510" y="2237"/>
                  </a:cubicBezTo>
                  <a:cubicBezTo>
                    <a:pt x="510" y="2218"/>
                    <a:pt x="510" y="2198"/>
                    <a:pt x="515" y="2181"/>
                  </a:cubicBezTo>
                  <a:cubicBezTo>
                    <a:pt x="532" y="2104"/>
                    <a:pt x="628" y="2068"/>
                    <a:pt x="707" y="2066"/>
                  </a:cubicBezTo>
                  <a:lnTo>
                    <a:pt x="718" y="2066"/>
                  </a:lnTo>
                  <a:cubicBezTo>
                    <a:pt x="750" y="2066"/>
                    <a:pt x="782" y="2070"/>
                    <a:pt x="812" y="2072"/>
                  </a:cubicBezTo>
                  <a:cubicBezTo>
                    <a:pt x="846" y="2074"/>
                    <a:pt x="880" y="2077"/>
                    <a:pt x="912" y="2077"/>
                  </a:cubicBezTo>
                  <a:cubicBezTo>
                    <a:pt x="940" y="2077"/>
                    <a:pt x="966" y="2075"/>
                    <a:pt x="990" y="2070"/>
                  </a:cubicBezTo>
                  <a:cubicBezTo>
                    <a:pt x="1170" y="2036"/>
                    <a:pt x="1282" y="1858"/>
                    <a:pt x="1312" y="1697"/>
                  </a:cubicBezTo>
                  <a:cubicBezTo>
                    <a:pt x="1340" y="1549"/>
                    <a:pt x="1316" y="1399"/>
                    <a:pt x="1295" y="1254"/>
                  </a:cubicBezTo>
                  <a:lnTo>
                    <a:pt x="1286" y="1200"/>
                  </a:lnTo>
                  <a:cubicBezTo>
                    <a:pt x="1258" y="999"/>
                    <a:pt x="1290" y="870"/>
                    <a:pt x="1385" y="814"/>
                  </a:cubicBezTo>
                  <a:cubicBezTo>
                    <a:pt x="1402" y="804"/>
                    <a:pt x="1419" y="797"/>
                    <a:pt x="1438" y="789"/>
                  </a:cubicBezTo>
                  <a:cubicBezTo>
                    <a:pt x="1468" y="776"/>
                    <a:pt x="1500" y="763"/>
                    <a:pt x="1528" y="742"/>
                  </a:cubicBezTo>
                  <a:cubicBezTo>
                    <a:pt x="1629" y="654"/>
                    <a:pt x="1588" y="489"/>
                    <a:pt x="1496" y="373"/>
                  </a:cubicBezTo>
                  <a:cubicBezTo>
                    <a:pt x="1485" y="358"/>
                    <a:pt x="1472" y="343"/>
                    <a:pt x="1460" y="330"/>
                  </a:cubicBezTo>
                  <a:cubicBezTo>
                    <a:pt x="1397" y="253"/>
                    <a:pt x="1333" y="176"/>
                    <a:pt x="1335" y="88"/>
                  </a:cubicBezTo>
                  <a:cubicBezTo>
                    <a:pt x="1378" y="65"/>
                    <a:pt x="1425" y="54"/>
                    <a:pt x="1477" y="54"/>
                  </a:cubicBezTo>
                  <a:close/>
                  <a:moveTo>
                    <a:pt x="1477" y="0"/>
                  </a:moveTo>
                  <a:cubicBezTo>
                    <a:pt x="1410" y="0"/>
                    <a:pt x="1348" y="17"/>
                    <a:pt x="1295" y="50"/>
                  </a:cubicBezTo>
                  <a:lnTo>
                    <a:pt x="1284" y="56"/>
                  </a:lnTo>
                  <a:lnTo>
                    <a:pt x="1282" y="71"/>
                  </a:lnTo>
                  <a:cubicBezTo>
                    <a:pt x="1273" y="184"/>
                    <a:pt x="1350" y="279"/>
                    <a:pt x="1419" y="362"/>
                  </a:cubicBezTo>
                  <a:cubicBezTo>
                    <a:pt x="1432" y="377"/>
                    <a:pt x="1442" y="392"/>
                    <a:pt x="1455" y="407"/>
                  </a:cubicBezTo>
                  <a:cubicBezTo>
                    <a:pt x="1513" y="482"/>
                    <a:pt x="1577" y="628"/>
                    <a:pt x="1492" y="701"/>
                  </a:cubicBezTo>
                  <a:cubicBezTo>
                    <a:pt x="1472" y="718"/>
                    <a:pt x="1447" y="729"/>
                    <a:pt x="1419" y="739"/>
                  </a:cubicBezTo>
                  <a:cubicBezTo>
                    <a:pt x="1397" y="748"/>
                    <a:pt x="1378" y="757"/>
                    <a:pt x="1357" y="767"/>
                  </a:cubicBezTo>
                  <a:cubicBezTo>
                    <a:pt x="1243" y="836"/>
                    <a:pt x="1202" y="984"/>
                    <a:pt x="1235" y="1209"/>
                  </a:cubicBezTo>
                  <a:lnTo>
                    <a:pt x="1241" y="1260"/>
                  </a:lnTo>
                  <a:cubicBezTo>
                    <a:pt x="1262" y="1401"/>
                    <a:pt x="1286" y="1549"/>
                    <a:pt x="1258" y="1689"/>
                  </a:cubicBezTo>
                  <a:cubicBezTo>
                    <a:pt x="1232" y="1830"/>
                    <a:pt x="1136" y="1986"/>
                    <a:pt x="980" y="2018"/>
                  </a:cubicBezTo>
                  <a:cubicBezTo>
                    <a:pt x="961" y="2022"/>
                    <a:pt x="939" y="2023"/>
                    <a:pt x="916" y="2023"/>
                  </a:cubicBezTo>
                  <a:cubicBezTo>
                    <a:pt x="884" y="2023"/>
                    <a:pt x="850" y="2021"/>
                    <a:pt x="817" y="2018"/>
                  </a:cubicBezTo>
                  <a:cubicBezTo>
                    <a:pt x="785" y="2016"/>
                    <a:pt x="752" y="2012"/>
                    <a:pt x="718" y="2012"/>
                  </a:cubicBezTo>
                  <a:lnTo>
                    <a:pt x="707" y="2012"/>
                  </a:lnTo>
                  <a:cubicBezTo>
                    <a:pt x="603" y="2016"/>
                    <a:pt x="487" y="2063"/>
                    <a:pt x="463" y="2168"/>
                  </a:cubicBezTo>
                  <a:cubicBezTo>
                    <a:pt x="457" y="2192"/>
                    <a:pt x="457" y="2216"/>
                    <a:pt x="457" y="2237"/>
                  </a:cubicBezTo>
                  <a:cubicBezTo>
                    <a:pt x="457" y="2256"/>
                    <a:pt x="457" y="2273"/>
                    <a:pt x="453" y="2291"/>
                  </a:cubicBezTo>
                  <a:cubicBezTo>
                    <a:pt x="435" y="2374"/>
                    <a:pt x="345" y="2408"/>
                    <a:pt x="249" y="2447"/>
                  </a:cubicBezTo>
                  <a:cubicBezTo>
                    <a:pt x="144" y="2488"/>
                    <a:pt x="35" y="2528"/>
                    <a:pt x="9" y="2642"/>
                  </a:cubicBezTo>
                  <a:cubicBezTo>
                    <a:pt x="0" y="2779"/>
                    <a:pt x="120" y="2867"/>
                    <a:pt x="223" y="2944"/>
                  </a:cubicBezTo>
                  <a:cubicBezTo>
                    <a:pt x="243" y="2957"/>
                    <a:pt x="262" y="2970"/>
                    <a:pt x="279" y="2985"/>
                  </a:cubicBezTo>
                  <a:cubicBezTo>
                    <a:pt x="350" y="3040"/>
                    <a:pt x="399" y="3143"/>
                    <a:pt x="388" y="3216"/>
                  </a:cubicBezTo>
                  <a:cubicBezTo>
                    <a:pt x="382" y="3253"/>
                    <a:pt x="363" y="3276"/>
                    <a:pt x="330" y="3289"/>
                  </a:cubicBezTo>
                  <a:lnTo>
                    <a:pt x="268" y="3313"/>
                  </a:lnTo>
                  <a:lnTo>
                    <a:pt x="330" y="3338"/>
                  </a:lnTo>
                  <a:cubicBezTo>
                    <a:pt x="369" y="3353"/>
                    <a:pt x="412" y="3362"/>
                    <a:pt x="455" y="3362"/>
                  </a:cubicBezTo>
                  <a:cubicBezTo>
                    <a:pt x="607" y="3362"/>
                    <a:pt x="746" y="3265"/>
                    <a:pt x="785" y="3135"/>
                  </a:cubicBezTo>
                  <a:cubicBezTo>
                    <a:pt x="808" y="3051"/>
                    <a:pt x="789" y="2957"/>
                    <a:pt x="731" y="2882"/>
                  </a:cubicBezTo>
                  <a:cubicBezTo>
                    <a:pt x="678" y="2807"/>
                    <a:pt x="596" y="2764"/>
                    <a:pt x="515" y="2764"/>
                  </a:cubicBezTo>
                  <a:cubicBezTo>
                    <a:pt x="555" y="2595"/>
                    <a:pt x="733" y="2483"/>
                    <a:pt x="898" y="2458"/>
                  </a:cubicBezTo>
                  <a:cubicBezTo>
                    <a:pt x="932" y="2451"/>
                    <a:pt x="971" y="2449"/>
                    <a:pt x="1007" y="2449"/>
                  </a:cubicBezTo>
                  <a:cubicBezTo>
                    <a:pt x="1164" y="2449"/>
                    <a:pt x="1325" y="2496"/>
                    <a:pt x="1466" y="2535"/>
                  </a:cubicBezTo>
                  <a:cubicBezTo>
                    <a:pt x="1639" y="2586"/>
                    <a:pt x="1856" y="2646"/>
                    <a:pt x="1989" y="2798"/>
                  </a:cubicBezTo>
                  <a:cubicBezTo>
                    <a:pt x="2004" y="2815"/>
                    <a:pt x="2019" y="2833"/>
                    <a:pt x="2034" y="2850"/>
                  </a:cubicBezTo>
                  <a:cubicBezTo>
                    <a:pt x="2077" y="2908"/>
                    <a:pt x="2124" y="2965"/>
                    <a:pt x="2192" y="2991"/>
                  </a:cubicBezTo>
                  <a:cubicBezTo>
                    <a:pt x="2218" y="3002"/>
                    <a:pt x="2244" y="3006"/>
                    <a:pt x="2269" y="3006"/>
                  </a:cubicBezTo>
                  <a:cubicBezTo>
                    <a:pt x="2406" y="3006"/>
                    <a:pt x="2526" y="2880"/>
                    <a:pt x="2580" y="2764"/>
                  </a:cubicBezTo>
                  <a:cubicBezTo>
                    <a:pt x="2599" y="2721"/>
                    <a:pt x="2616" y="2676"/>
                    <a:pt x="2631" y="2633"/>
                  </a:cubicBezTo>
                  <a:cubicBezTo>
                    <a:pt x="2670" y="2533"/>
                    <a:pt x="2706" y="2436"/>
                    <a:pt x="2779" y="2368"/>
                  </a:cubicBezTo>
                  <a:cubicBezTo>
                    <a:pt x="2893" y="2258"/>
                    <a:pt x="3058" y="2254"/>
                    <a:pt x="3231" y="2248"/>
                  </a:cubicBezTo>
                  <a:cubicBezTo>
                    <a:pt x="3356" y="2243"/>
                    <a:pt x="3484" y="2239"/>
                    <a:pt x="3600" y="2196"/>
                  </a:cubicBezTo>
                  <a:cubicBezTo>
                    <a:pt x="3829" y="2106"/>
                    <a:pt x="3973" y="1847"/>
                    <a:pt x="3930" y="1607"/>
                  </a:cubicBezTo>
                  <a:cubicBezTo>
                    <a:pt x="4258" y="1562"/>
                    <a:pt x="4558" y="1344"/>
                    <a:pt x="4697" y="1044"/>
                  </a:cubicBezTo>
                  <a:lnTo>
                    <a:pt x="4718" y="1001"/>
                  </a:lnTo>
                  <a:lnTo>
                    <a:pt x="4669" y="1005"/>
                  </a:lnTo>
                  <a:cubicBezTo>
                    <a:pt x="4245" y="1056"/>
                    <a:pt x="3818" y="1123"/>
                    <a:pt x="3401" y="1209"/>
                  </a:cubicBezTo>
                  <a:cubicBezTo>
                    <a:pt x="3321" y="1226"/>
                    <a:pt x="3216" y="1243"/>
                    <a:pt x="3118" y="1243"/>
                  </a:cubicBezTo>
                  <a:cubicBezTo>
                    <a:pt x="2974" y="1243"/>
                    <a:pt x="2871" y="1204"/>
                    <a:pt x="2805" y="1125"/>
                  </a:cubicBezTo>
                  <a:cubicBezTo>
                    <a:pt x="2799" y="1119"/>
                    <a:pt x="2794" y="1112"/>
                    <a:pt x="2788" y="1104"/>
                  </a:cubicBezTo>
                  <a:cubicBezTo>
                    <a:pt x="2771" y="1080"/>
                    <a:pt x="2751" y="1054"/>
                    <a:pt x="2721" y="1039"/>
                  </a:cubicBezTo>
                  <a:cubicBezTo>
                    <a:pt x="2691" y="1022"/>
                    <a:pt x="2657" y="1020"/>
                    <a:pt x="2631" y="1020"/>
                  </a:cubicBezTo>
                  <a:lnTo>
                    <a:pt x="2597" y="1020"/>
                  </a:lnTo>
                  <a:cubicBezTo>
                    <a:pt x="2589" y="1021"/>
                    <a:pt x="2580" y="1021"/>
                    <a:pt x="2572" y="1021"/>
                  </a:cubicBezTo>
                  <a:cubicBezTo>
                    <a:pt x="2546" y="1021"/>
                    <a:pt x="2524" y="1018"/>
                    <a:pt x="2509" y="1011"/>
                  </a:cubicBezTo>
                  <a:cubicBezTo>
                    <a:pt x="2488" y="752"/>
                    <a:pt x="2265" y="525"/>
                    <a:pt x="2006" y="502"/>
                  </a:cubicBezTo>
                  <a:lnTo>
                    <a:pt x="1997" y="502"/>
                  </a:lnTo>
                  <a:cubicBezTo>
                    <a:pt x="1969" y="497"/>
                    <a:pt x="1939" y="495"/>
                    <a:pt x="1922" y="478"/>
                  </a:cubicBezTo>
                  <a:cubicBezTo>
                    <a:pt x="1907" y="461"/>
                    <a:pt x="1907" y="433"/>
                    <a:pt x="1907" y="401"/>
                  </a:cubicBezTo>
                  <a:lnTo>
                    <a:pt x="1907" y="386"/>
                  </a:lnTo>
                  <a:cubicBezTo>
                    <a:pt x="1901" y="159"/>
                    <a:pt x="1676" y="0"/>
                    <a:pt x="14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296"/>
            <p:cNvSpPr/>
            <p:nvPr/>
          </p:nvSpPr>
          <p:spPr>
            <a:xfrm>
              <a:off x="6850326" y="2794776"/>
              <a:ext cx="50323" cy="61945"/>
            </a:xfrm>
            <a:custGeom>
              <a:rect b="b" l="l" r="r" t="t"/>
              <a:pathLst>
                <a:path extrusionOk="0" h="2180" w="1771">
                  <a:moveTo>
                    <a:pt x="858" y="0"/>
                  </a:moveTo>
                  <a:cubicBezTo>
                    <a:pt x="823" y="0"/>
                    <a:pt x="789" y="1"/>
                    <a:pt x="755" y="2"/>
                  </a:cubicBezTo>
                  <a:cubicBezTo>
                    <a:pt x="669" y="4"/>
                    <a:pt x="579" y="6"/>
                    <a:pt x="504" y="47"/>
                  </a:cubicBezTo>
                  <a:cubicBezTo>
                    <a:pt x="360" y="124"/>
                    <a:pt x="317" y="304"/>
                    <a:pt x="228" y="439"/>
                  </a:cubicBezTo>
                  <a:cubicBezTo>
                    <a:pt x="142" y="565"/>
                    <a:pt x="0" y="700"/>
                    <a:pt x="63" y="839"/>
                  </a:cubicBezTo>
                  <a:cubicBezTo>
                    <a:pt x="91" y="904"/>
                    <a:pt x="162" y="941"/>
                    <a:pt x="233" y="941"/>
                  </a:cubicBezTo>
                  <a:cubicBezTo>
                    <a:pt x="254" y="941"/>
                    <a:pt x="274" y="938"/>
                    <a:pt x="294" y="931"/>
                  </a:cubicBezTo>
                  <a:cubicBezTo>
                    <a:pt x="382" y="901"/>
                    <a:pt x="442" y="816"/>
                    <a:pt x="457" y="726"/>
                  </a:cubicBezTo>
                  <a:cubicBezTo>
                    <a:pt x="461" y="698"/>
                    <a:pt x="461" y="670"/>
                    <a:pt x="482" y="651"/>
                  </a:cubicBezTo>
                  <a:cubicBezTo>
                    <a:pt x="497" y="638"/>
                    <a:pt x="521" y="634"/>
                    <a:pt x="545" y="634"/>
                  </a:cubicBezTo>
                  <a:cubicBezTo>
                    <a:pt x="565" y="632"/>
                    <a:pt x="586" y="631"/>
                    <a:pt x="607" y="631"/>
                  </a:cubicBezTo>
                  <a:cubicBezTo>
                    <a:pt x="676" y="631"/>
                    <a:pt x="746" y="643"/>
                    <a:pt x="787" y="696"/>
                  </a:cubicBezTo>
                  <a:cubicBezTo>
                    <a:pt x="823" y="743"/>
                    <a:pt x="825" y="805"/>
                    <a:pt x="825" y="863"/>
                  </a:cubicBezTo>
                  <a:cubicBezTo>
                    <a:pt x="827" y="979"/>
                    <a:pt x="827" y="1101"/>
                    <a:pt x="778" y="1206"/>
                  </a:cubicBezTo>
                  <a:cubicBezTo>
                    <a:pt x="736" y="1299"/>
                    <a:pt x="642" y="1377"/>
                    <a:pt x="542" y="1377"/>
                  </a:cubicBezTo>
                  <a:cubicBezTo>
                    <a:pt x="530" y="1377"/>
                    <a:pt x="517" y="1375"/>
                    <a:pt x="504" y="1373"/>
                  </a:cubicBezTo>
                  <a:lnTo>
                    <a:pt x="504" y="1373"/>
                  </a:lnTo>
                  <a:lnTo>
                    <a:pt x="600" y="2078"/>
                  </a:lnTo>
                  <a:cubicBezTo>
                    <a:pt x="605" y="2105"/>
                    <a:pt x="611" y="2140"/>
                    <a:pt x="637" y="2157"/>
                  </a:cubicBezTo>
                  <a:cubicBezTo>
                    <a:pt x="652" y="2168"/>
                    <a:pt x="669" y="2170"/>
                    <a:pt x="688" y="2170"/>
                  </a:cubicBezTo>
                  <a:cubicBezTo>
                    <a:pt x="738" y="2175"/>
                    <a:pt x="789" y="2180"/>
                    <a:pt x="840" y="2180"/>
                  </a:cubicBezTo>
                  <a:cubicBezTo>
                    <a:pt x="913" y="2180"/>
                    <a:pt x="985" y="2170"/>
                    <a:pt x="1048" y="2135"/>
                  </a:cubicBezTo>
                  <a:cubicBezTo>
                    <a:pt x="1204" y="2050"/>
                    <a:pt x="1254" y="1851"/>
                    <a:pt x="1269" y="1673"/>
                  </a:cubicBezTo>
                  <a:cubicBezTo>
                    <a:pt x="1279" y="1570"/>
                    <a:pt x="1286" y="1458"/>
                    <a:pt x="1350" y="1377"/>
                  </a:cubicBezTo>
                  <a:cubicBezTo>
                    <a:pt x="1387" y="1332"/>
                    <a:pt x="1436" y="1300"/>
                    <a:pt x="1477" y="1261"/>
                  </a:cubicBezTo>
                  <a:cubicBezTo>
                    <a:pt x="1586" y="1161"/>
                    <a:pt x="1642" y="1015"/>
                    <a:pt x="1695" y="876"/>
                  </a:cubicBezTo>
                  <a:cubicBezTo>
                    <a:pt x="1734" y="773"/>
                    <a:pt x="1770" y="646"/>
                    <a:pt x="1699" y="561"/>
                  </a:cubicBezTo>
                  <a:cubicBezTo>
                    <a:pt x="1676" y="533"/>
                    <a:pt x="1642" y="514"/>
                    <a:pt x="1616" y="486"/>
                  </a:cubicBezTo>
                  <a:cubicBezTo>
                    <a:pt x="1556" y="426"/>
                    <a:pt x="1537" y="334"/>
                    <a:pt x="1494" y="259"/>
                  </a:cubicBezTo>
                  <a:cubicBezTo>
                    <a:pt x="1425" y="139"/>
                    <a:pt x="1297" y="64"/>
                    <a:pt x="1164" y="29"/>
                  </a:cubicBezTo>
                  <a:cubicBezTo>
                    <a:pt x="1064" y="5"/>
                    <a:pt x="961" y="0"/>
                    <a:pt x="8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296"/>
            <p:cNvSpPr/>
            <p:nvPr/>
          </p:nvSpPr>
          <p:spPr>
            <a:xfrm>
              <a:off x="6849786" y="2794008"/>
              <a:ext cx="51630" cy="63479"/>
            </a:xfrm>
            <a:custGeom>
              <a:rect b="b" l="l" r="r" t="t"/>
              <a:pathLst>
                <a:path extrusionOk="0" h="2234" w="1817">
                  <a:moveTo>
                    <a:pt x="883" y="54"/>
                  </a:moveTo>
                  <a:cubicBezTo>
                    <a:pt x="971" y="54"/>
                    <a:pt x="1074" y="56"/>
                    <a:pt x="1176" y="82"/>
                  </a:cubicBezTo>
                  <a:cubicBezTo>
                    <a:pt x="1318" y="119"/>
                    <a:pt x="1431" y="198"/>
                    <a:pt x="1489" y="299"/>
                  </a:cubicBezTo>
                  <a:cubicBezTo>
                    <a:pt x="1504" y="324"/>
                    <a:pt x="1515" y="352"/>
                    <a:pt x="1528" y="382"/>
                  </a:cubicBezTo>
                  <a:cubicBezTo>
                    <a:pt x="1549" y="433"/>
                    <a:pt x="1573" y="489"/>
                    <a:pt x="1616" y="532"/>
                  </a:cubicBezTo>
                  <a:cubicBezTo>
                    <a:pt x="1628" y="545"/>
                    <a:pt x="1641" y="556"/>
                    <a:pt x="1654" y="566"/>
                  </a:cubicBezTo>
                  <a:cubicBezTo>
                    <a:pt x="1671" y="579"/>
                    <a:pt x="1686" y="590"/>
                    <a:pt x="1697" y="605"/>
                  </a:cubicBezTo>
                  <a:cubicBezTo>
                    <a:pt x="1757" y="680"/>
                    <a:pt x="1727" y="793"/>
                    <a:pt x="1688" y="894"/>
                  </a:cubicBezTo>
                  <a:cubicBezTo>
                    <a:pt x="1641" y="1023"/>
                    <a:pt x="1586" y="1168"/>
                    <a:pt x="1478" y="1267"/>
                  </a:cubicBezTo>
                  <a:cubicBezTo>
                    <a:pt x="1463" y="1282"/>
                    <a:pt x="1448" y="1293"/>
                    <a:pt x="1433" y="1305"/>
                  </a:cubicBezTo>
                  <a:cubicBezTo>
                    <a:pt x="1406" y="1329"/>
                    <a:pt x="1373" y="1355"/>
                    <a:pt x="1348" y="1387"/>
                  </a:cubicBezTo>
                  <a:cubicBezTo>
                    <a:pt x="1283" y="1470"/>
                    <a:pt x="1273" y="1578"/>
                    <a:pt x="1264" y="1680"/>
                  </a:cubicBezTo>
                  <a:lnTo>
                    <a:pt x="1262" y="1698"/>
                  </a:lnTo>
                  <a:cubicBezTo>
                    <a:pt x="1241" y="1929"/>
                    <a:pt x="1172" y="2075"/>
                    <a:pt x="1054" y="2139"/>
                  </a:cubicBezTo>
                  <a:cubicBezTo>
                    <a:pt x="1001" y="2167"/>
                    <a:pt x="939" y="2180"/>
                    <a:pt x="857" y="2180"/>
                  </a:cubicBezTo>
                  <a:cubicBezTo>
                    <a:pt x="808" y="2180"/>
                    <a:pt x="759" y="2175"/>
                    <a:pt x="709" y="2171"/>
                  </a:cubicBezTo>
                  <a:cubicBezTo>
                    <a:pt x="692" y="2169"/>
                    <a:pt x="679" y="2167"/>
                    <a:pt x="671" y="2160"/>
                  </a:cubicBezTo>
                  <a:cubicBezTo>
                    <a:pt x="656" y="2150"/>
                    <a:pt x="651" y="2126"/>
                    <a:pt x="647" y="2100"/>
                  </a:cubicBezTo>
                  <a:lnTo>
                    <a:pt x="553" y="1430"/>
                  </a:lnTo>
                  <a:lnTo>
                    <a:pt x="559" y="1430"/>
                  </a:lnTo>
                  <a:cubicBezTo>
                    <a:pt x="664" y="1430"/>
                    <a:pt x="771" y="1353"/>
                    <a:pt x="823" y="1243"/>
                  </a:cubicBezTo>
                  <a:cubicBezTo>
                    <a:pt x="874" y="1130"/>
                    <a:pt x="872" y="1003"/>
                    <a:pt x="872" y="890"/>
                  </a:cubicBezTo>
                  <a:cubicBezTo>
                    <a:pt x="872" y="823"/>
                    <a:pt x="868" y="757"/>
                    <a:pt x="827" y="706"/>
                  </a:cubicBezTo>
                  <a:cubicBezTo>
                    <a:pt x="774" y="639"/>
                    <a:pt x="686" y="631"/>
                    <a:pt x="624" y="631"/>
                  </a:cubicBezTo>
                  <a:cubicBezTo>
                    <a:pt x="602" y="631"/>
                    <a:pt x="581" y="633"/>
                    <a:pt x="561" y="633"/>
                  </a:cubicBezTo>
                  <a:cubicBezTo>
                    <a:pt x="540" y="635"/>
                    <a:pt x="506" y="637"/>
                    <a:pt x="482" y="658"/>
                  </a:cubicBezTo>
                  <a:cubicBezTo>
                    <a:pt x="459" y="682"/>
                    <a:pt x="454" y="714"/>
                    <a:pt x="450" y="740"/>
                  </a:cubicBezTo>
                  <a:lnTo>
                    <a:pt x="448" y="748"/>
                  </a:lnTo>
                  <a:cubicBezTo>
                    <a:pt x="435" y="834"/>
                    <a:pt x="377" y="907"/>
                    <a:pt x="304" y="933"/>
                  </a:cubicBezTo>
                  <a:cubicBezTo>
                    <a:pt x="289" y="939"/>
                    <a:pt x="270" y="941"/>
                    <a:pt x="253" y="941"/>
                  </a:cubicBezTo>
                  <a:cubicBezTo>
                    <a:pt x="189" y="941"/>
                    <a:pt x="129" y="907"/>
                    <a:pt x="105" y="856"/>
                  </a:cubicBezTo>
                  <a:cubicBezTo>
                    <a:pt x="62" y="757"/>
                    <a:pt x="139" y="654"/>
                    <a:pt x="214" y="556"/>
                  </a:cubicBezTo>
                  <a:cubicBezTo>
                    <a:pt x="232" y="530"/>
                    <a:pt x="251" y="504"/>
                    <a:pt x="268" y="481"/>
                  </a:cubicBezTo>
                  <a:cubicBezTo>
                    <a:pt x="298" y="436"/>
                    <a:pt x="321" y="388"/>
                    <a:pt x="345" y="341"/>
                  </a:cubicBezTo>
                  <a:cubicBezTo>
                    <a:pt x="396" y="241"/>
                    <a:pt x="446" y="144"/>
                    <a:pt x="536" y="97"/>
                  </a:cubicBezTo>
                  <a:cubicBezTo>
                    <a:pt x="606" y="59"/>
                    <a:pt x="694" y="56"/>
                    <a:pt x="774" y="54"/>
                  </a:cubicBezTo>
                  <a:close/>
                  <a:moveTo>
                    <a:pt x="771" y="1"/>
                  </a:moveTo>
                  <a:cubicBezTo>
                    <a:pt x="688" y="3"/>
                    <a:pt x="594" y="5"/>
                    <a:pt x="510" y="50"/>
                  </a:cubicBezTo>
                  <a:cubicBezTo>
                    <a:pt x="405" y="106"/>
                    <a:pt x="351" y="213"/>
                    <a:pt x="298" y="316"/>
                  </a:cubicBezTo>
                  <a:cubicBezTo>
                    <a:pt x="274" y="363"/>
                    <a:pt x="251" y="410"/>
                    <a:pt x="223" y="451"/>
                  </a:cubicBezTo>
                  <a:cubicBezTo>
                    <a:pt x="208" y="474"/>
                    <a:pt x="189" y="498"/>
                    <a:pt x="172" y="523"/>
                  </a:cubicBezTo>
                  <a:cubicBezTo>
                    <a:pt x="90" y="631"/>
                    <a:pt x="0" y="751"/>
                    <a:pt x="56" y="877"/>
                  </a:cubicBezTo>
                  <a:cubicBezTo>
                    <a:pt x="88" y="948"/>
                    <a:pt x="167" y="995"/>
                    <a:pt x="253" y="995"/>
                  </a:cubicBezTo>
                  <a:cubicBezTo>
                    <a:pt x="277" y="995"/>
                    <a:pt x="300" y="991"/>
                    <a:pt x="321" y="984"/>
                  </a:cubicBezTo>
                  <a:cubicBezTo>
                    <a:pt x="414" y="952"/>
                    <a:pt x="484" y="862"/>
                    <a:pt x="501" y="757"/>
                  </a:cubicBezTo>
                  <a:lnTo>
                    <a:pt x="504" y="746"/>
                  </a:lnTo>
                  <a:cubicBezTo>
                    <a:pt x="506" y="727"/>
                    <a:pt x="508" y="708"/>
                    <a:pt x="519" y="699"/>
                  </a:cubicBezTo>
                  <a:cubicBezTo>
                    <a:pt x="527" y="691"/>
                    <a:pt x="546" y="688"/>
                    <a:pt x="564" y="686"/>
                  </a:cubicBezTo>
                  <a:cubicBezTo>
                    <a:pt x="583" y="686"/>
                    <a:pt x="604" y="684"/>
                    <a:pt x="624" y="684"/>
                  </a:cubicBezTo>
                  <a:cubicBezTo>
                    <a:pt x="705" y="684"/>
                    <a:pt x="756" y="701"/>
                    <a:pt x="784" y="740"/>
                  </a:cubicBezTo>
                  <a:cubicBezTo>
                    <a:pt x="814" y="776"/>
                    <a:pt x="819" y="832"/>
                    <a:pt x="819" y="892"/>
                  </a:cubicBezTo>
                  <a:cubicBezTo>
                    <a:pt x="819" y="997"/>
                    <a:pt x="821" y="1119"/>
                    <a:pt x="774" y="1222"/>
                  </a:cubicBezTo>
                  <a:cubicBezTo>
                    <a:pt x="732" y="1313"/>
                    <a:pt x="646" y="1377"/>
                    <a:pt x="560" y="1377"/>
                  </a:cubicBezTo>
                  <a:cubicBezTo>
                    <a:pt x="549" y="1377"/>
                    <a:pt x="538" y="1376"/>
                    <a:pt x="527" y="1374"/>
                  </a:cubicBezTo>
                  <a:lnTo>
                    <a:pt x="491" y="1365"/>
                  </a:lnTo>
                  <a:lnTo>
                    <a:pt x="594" y="2109"/>
                  </a:lnTo>
                  <a:cubicBezTo>
                    <a:pt x="598" y="2135"/>
                    <a:pt x="604" y="2180"/>
                    <a:pt x="639" y="2205"/>
                  </a:cubicBezTo>
                  <a:cubicBezTo>
                    <a:pt x="660" y="2220"/>
                    <a:pt x="686" y="2222"/>
                    <a:pt x="705" y="2225"/>
                  </a:cubicBezTo>
                  <a:cubicBezTo>
                    <a:pt x="754" y="2229"/>
                    <a:pt x="806" y="2233"/>
                    <a:pt x="857" y="2233"/>
                  </a:cubicBezTo>
                  <a:cubicBezTo>
                    <a:pt x="947" y="2233"/>
                    <a:pt x="1018" y="2218"/>
                    <a:pt x="1080" y="2186"/>
                  </a:cubicBezTo>
                  <a:cubicBezTo>
                    <a:pt x="1215" y="2111"/>
                    <a:pt x="1292" y="1953"/>
                    <a:pt x="1316" y="1702"/>
                  </a:cubicBezTo>
                  <a:lnTo>
                    <a:pt x="1318" y="1685"/>
                  </a:lnTo>
                  <a:cubicBezTo>
                    <a:pt x="1326" y="1588"/>
                    <a:pt x="1335" y="1490"/>
                    <a:pt x="1391" y="1419"/>
                  </a:cubicBezTo>
                  <a:cubicBezTo>
                    <a:pt x="1412" y="1393"/>
                    <a:pt x="1440" y="1370"/>
                    <a:pt x="1468" y="1346"/>
                  </a:cubicBezTo>
                  <a:cubicBezTo>
                    <a:pt x="1485" y="1333"/>
                    <a:pt x="1500" y="1320"/>
                    <a:pt x="1515" y="1308"/>
                  </a:cubicBezTo>
                  <a:cubicBezTo>
                    <a:pt x="1631" y="1200"/>
                    <a:pt x="1688" y="1048"/>
                    <a:pt x="1740" y="913"/>
                  </a:cubicBezTo>
                  <a:cubicBezTo>
                    <a:pt x="1781" y="804"/>
                    <a:pt x="1817" y="667"/>
                    <a:pt x="1740" y="571"/>
                  </a:cubicBezTo>
                  <a:cubicBezTo>
                    <a:pt x="1723" y="553"/>
                    <a:pt x="1706" y="538"/>
                    <a:pt x="1688" y="523"/>
                  </a:cubicBezTo>
                  <a:cubicBezTo>
                    <a:pt x="1676" y="515"/>
                    <a:pt x="1665" y="504"/>
                    <a:pt x="1654" y="493"/>
                  </a:cubicBezTo>
                  <a:cubicBezTo>
                    <a:pt x="1618" y="459"/>
                    <a:pt x="1598" y="412"/>
                    <a:pt x="1577" y="361"/>
                  </a:cubicBezTo>
                  <a:cubicBezTo>
                    <a:pt x="1564" y="331"/>
                    <a:pt x="1551" y="301"/>
                    <a:pt x="1536" y="273"/>
                  </a:cubicBezTo>
                  <a:cubicBezTo>
                    <a:pt x="1470" y="157"/>
                    <a:pt x="1348" y="71"/>
                    <a:pt x="1189" y="31"/>
                  </a:cubicBezTo>
                  <a:cubicBezTo>
                    <a:pt x="1082" y="5"/>
                    <a:pt x="973"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296"/>
            <p:cNvSpPr/>
            <p:nvPr/>
          </p:nvSpPr>
          <p:spPr>
            <a:xfrm>
              <a:off x="6906215" y="2775398"/>
              <a:ext cx="48590" cy="43106"/>
            </a:xfrm>
            <a:custGeom>
              <a:rect b="b" l="l" r="r" t="t"/>
              <a:pathLst>
                <a:path extrusionOk="0" h="1517" w="1710">
                  <a:moveTo>
                    <a:pt x="1363" y="0"/>
                  </a:moveTo>
                  <a:cubicBezTo>
                    <a:pt x="1256" y="82"/>
                    <a:pt x="1127" y="137"/>
                    <a:pt x="994" y="161"/>
                  </a:cubicBezTo>
                  <a:cubicBezTo>
                    <a:pt x="936" y="172"/>
                    <a:pt x="870" y="180"/>
                    <a:pt x="831" y="225"/>
                  </a:cubicBezTo>
                  <a:cubicBezTo>
                    <a:pt x="810" y="246"/>
                    <a:pt x="801" y="274"/>
                    <a:pt x="789" y="302"/>
                  </a:cubicBezTo>
                  <a:cubicBezTo>
                    <a:pt x="694" y="516"/>
                    <a:pt x="480" y="660"/>
                    <a:pt x="253" y="722"/>
                  </a:cubicBezTo>
                  <a:cubicBezTo>
                    <a:pt x="180" y="744"/>
                    <a:pt x="101" y="761"/>
                    <a:pt x="52" y="819"/>
                  </a:cubicBezTo>
                  <a:cubicBezTo>
                    <a:pt x="0" y="883"/>
                    <a:pt x="4" y="975"/>
                    <a:pt x="13" y="1058"/>
                  </a:cubicBezTo>
                  <a:cubicBezTo>
                    <a:pt x="22" y="1142"/>
                    <a:pt x="28" y="1223"/>
                    <a:pt x="37" y="1307"/>
                  </a:cubicBezTo>
                  <a:cubicBezTo>
                    <a:pt x="43" y="1369"/>
                    <a:pt x="52" y="1438"/>
                    <a:pt x="97" y="1481"/>
                  </a:cubicBezTo>
                  <a:cubicBezTo>
                    <a:pt x="125" y="1507"/>
                    <a:pt x="158" y="1517"/>
                    <a:pt x="194" y="1517"/>
                  </a:cubicBezTo>
                  <a:cubicBezTo>
                    <a:pt x="270" y="1517"/>
                    <a:pt x="357" y="1471"/>
                    <a:pt x="429" y="1433"/>
                  </a:cubicBezTo>
                  <a:cubicBezTo>
                    <a:pt x="579" y="1356"/>
                    <a:pt x="746" y="1316"/>
                    <a:pt x="915" y="1316"/>
                  </a:cubicBezTo>
                  <a:cubicBezTo>
                    <a:pt x="942" y="1316"/>
                    <a:pt x="971" y="1317"/>
                    <a:pt x="999" y="1317"/>
                  </a:cubicBezTo>
                  <a:cubicBezTo>
                    <a:pt x="1041" y="1317"/>
                    <a:pt x="1083" y="1314"/>
                    <a:pt x="1123" y="1303"/>
                  </a:cubicBezTo>
                  <a:cubicBezTo>
                    <a:pt x="1191" y="1283"/>
                    <a:pt x="1256" y="1232"/>
                    <a:pt x="1262" y="1161"/>
                  </a:cubicBezTo>
                  <a:cubicBezTo>
                    <a:pt x="1271" y="1082"/>
                    <a:pt x="1202" y="1009"/>
                    <a:pt x="1211" y="928"/>
                  </a:cubicBezTo>
                  <a:cubicBezTo>
                    <a:pt x="1224" y="808"/>
                    <a:pt x="1382" y="778"/>
                    <a:pt x="1491" y="720"/>
                  </a:cubicBezTo>
                  <a:cubicBezTo>
                    <a:pt x="1635" y="643"/>
                    <a:pt x="1710" y="461"/>
                    <a:pt x="1665" y="304"/>
                  </a:cubicBezTo>
                  <a:cubicBezTo>
                    <a:pt x="1536" y="236"/>
                    <a:pt x="1429" y="129"/>
                    <a:pt x="13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296"/>
            <p:cNvSpPr/>
            <p:nvPr/>
          </p:nvSpPr>
          <p:spPr>
            <a:xfrm>
              <a:off x="6905477" y="2774290"/>
              <a:ext cx="50181" cy="44953"/>
            </a:xfrm>
            <a:custGeom>
              <a:rect b="b" l="l" r="r" t="t"/>
              <a:pathLst>
                <a:path extrusionOk="0" h="1582" w="1766">
                  <a:moveTo>
                    <a:pt x="1380" y="80"/>
                  </a:moveTo>
                  <a:cubicBezTo>
                    <a:pt x="1449" y="196"/>
                    <a:pt x="1550" y="296"/>
                    <a:pt x="1667" y="360"/>
                  </a:cubicBezTo>
                  <a:cubicBezTo>
                    <a:pt x="1704" y="504"/>
                    <a:pt x="1633" y="667"/>
                    <a:pt x="1505" y="735"/>
                  </a:cubicBezTo>
                  <a:cubicBezTo>
                    <a:pt x="1479" y="750"/>
                    <a:pt x="1449" y="761"/>
                    <a:pt x="1419" y="774"/>
                  </a:cubicBezTo>
                  <a:cubicBezTo>
                    <a:pt x="1327" y="813"/>
                    <a:pt x="1222" y="858"/>
                    <a:pt x="1209" y="965"/>
                  </a:cubicBezTo>
                  <a:cubicBezTo>
                    <a:pt x="1205" y="1012"/>
                    <a:pt x="1222" y="1055"/>
                    <a:pt x="1237" y="1095"/>
                  </a:cubicBezTo>
                  <a:cubicBezTo>
                    <a:pt x="1252" y="1132"/>
                    <a:pt x="1265" y="1166"/>
                    <a:pt x="1262" y="1198"/>
                  </a:cubicBezTo>
                  <a:cubicBezTo>
                    <a:pt x="1256" y="1258"/>
                    <a:pt x="1196" y="1301"/>
                    <a:pt x="1142" y="1316"/>
                  </a:cubicBezTo>
                  <a:cubicBezTo>
                    <a:pt x="1108" y="1326"/>
                    <a:pt x="1073" y="1328"/>
                    <a:pt x="1040" y="1328"/>
                  </a:cubicBezTo>
                  <a:cubicBezTo>
                    <a:pt x="1021" y="1328"/>
                    <a:pt x="1003" y="1327"/>
                    <a:pt x="986" y="1327"/>
                  </a:cubicBezTo>
                  <a:lnTo>
                    <a:pt x="941" y="1327"/>
                  </a:lnTo>
                  <a:cubicBezTo>
                    <a:pt x="768" y="1327"/>
                    <a:pt x="596" y="1370"/>
                    <a:pt x="444" y="1449"/>
                  </a:cubicBezTo>
                  <a:cubicBezTo>
                    <a:pt x="375" y="1485"/>
                    <a:pt x="292" y="1528"/>
                    <a:pt x="221" y="1528"/>
                  </a:cubicBezTo>
                  <a:cubicBezTo>
                    <a:pt x="189" y="1528"/>
                    <a:pt x="163" y="1520"/>
                    <a:pt x="142" y="1500"/>
                  </a:cubicBezTo>
                  <a:cubicBezTo>
                    <a:pt x="103" y="1464"/>
                    <a:pt x="95" y="1406"/>
                    <a:pt x="90" y="1344"/>
                  </a:cubicBezTo>
                  <a:lnTo>
                    <a:pt x="65" y="1093"/>
                  </a:lnTo>
                  <a:cubicBezTo>
                    <a:pt x="58" y="1014"/>
                    <a:pt x="54" y="928"/>
                    <a:pt x="99" y="875"/>
                  </a:cubicBezTo>
                  <a:cubicBezTo>
                    <a:pt x="138" y="828"/>
                    <a:pt x="202" y="810"/>
                    <a:pt x="264" y="793"/>
                  </a:cubicBezTo>
                  <a:lnTo>
                    <a:pt x="288" y="787"/>
                  </a:lnTo>
                  <a:cubicBezTo>
                    <a:pt x="547" y="714"/>
                    <a:pt x="748" y="555"/>
                    <a:pt x="838" y="352"/>
                  </a:cubicBezTo>
                  <a:lnTo>
                    <a:pt x="845" y="339"/>
                  </a:lnTo>
                  <a:cubicBezTo>
                    <a:pt x="853" y="318"/>
                    <a:pt x="864" y="296"/>
                    <a:pt x="877" y="281"/>
                  </a:cubicBezTo>
                  <a:cubicBezTo>
                    <a:pt x="907" y="247"/>
                    <a:pt x="958" y="238"/>
                    <a:pt x="1010" y="230"/>
                  </a:cubicBezTo>
                  <a:lnTo>
                    <a:pt x="1027" y="228"/>
                  </a:lnTo>
                  <a:cubicBezTo>
                    <a:pt x="1153" y="204"/>
                    <a:pt x="1275" y="153"/>
                    <a:pt x="1380" y="80"/>
                  </a:cubicBezTo>
                  <a:close/>
                  <a:moveTo>
                    <a:pt x="1397" y="1"/>
                  </a:moveTo>
                  <a:lnTo>
                    <a:pt x="1372" y="18"/>
                  </a:lnTo>
                  <a:cubicBezTo>
                    <a:pt x="1269" y="97"/>
                    <a:pt x="1145" y="151"/>
                    <a:pt x="1016" y="174"/>
                  </a:cubicBezTo>
                  <a:lnTo>
                    <a:pt x="999" y="176"/>
                  </a:lnTo>
                  <a:cubicBezTo>
                    <a:pt x="943" y="187"/>
                    <a:pt x="879" y="198"/>
                    <a:pt x="836" y="245"/>
                  </a:cubicBezTo>
                  <a:cubicBezTo>
                    <a:pt x="817" y="268"/>
                    <a:pt x="806" y="292"/>
                    <a:pt x="795" y="318"/>
                  </a:cubicBezTo>
                  <a:lnTo>
                    <a:pt x="791" y="330"/>
                  </a:lnTo>
                  <a:cubicBezTo>
                    <a:pt x="705" y="519"/>
                    <a:pt x="517" y="667"/>
                    <a:pt x="273" y="735"/>
                  </a:cubicBezTo>
                  <a:lnTo>
                    <a:pt x="249" y="742"/>
                  </a:lnTo>
                  <a:cubicBezTo>
                    <a:pt x="183" y="761"/>
                    <a:pt x="105" y="780"/>
                    <a:pt x="58" y="840"/>
                  </a:cubicBezTo>
                  <a:cubicBezTo>
                    <a:pt x="0" y="911"/>
                    <a:pt x="3" y="1008"/>
                    <a:pt x="13" y="1100"/>
                  </a:cubicBezTo>
                  <a:lnTo>
                    <a:pt x="37" y="1348"/>
                  </a:lnTo>
                  <a:cubicBezTo>
                    <a:pt x="43" y="1419"/>
                    <a:pt x="54" y="1492"/>
                    <a:pt x="105" y="1539"/>
                  </a:cubicBezTo>
                  <a:cubicBezTo>
                    <a:pt x="135" y="1567"/>
                    <a:pt x="176" y="1582"/>
                    <a:pt x="221" y="1582"/>
                  </a:cubicBezTo>
                  <a:cubicBezTo>
                    <a:pt x="305" y="1582"/>
                    <a:pt x="395" y="1535"/>
                    <a:pt x="468" y="1496"/>
                  </a:cubicBezTo>
                  <a:cubicBezTo>
                    <a:pt x="613" y="1421"/>
                    <a:pt x="776" y="1380"/>
                    <a:pt x="941" y="1380"/>
                  </a:cubicBezTo>
                  <a:lnTo>
                    <a:pt x="984" y="1380"/>
                  </a:lnTo>
                  <a:cubicBezTo>
                    <a:pt x="1002" y="1381"/>
                    <a:pt x="1020" y="1382"/>
                    <a:pt x="1039" y="1382"/>
                  </a:cubicBezTo>
                  <a:cubicBezTo>
                    <a:pt x="1077" y="1382"/>
                    <a:pt x="1116" y="1379"/>
                    <a:pt x="1157" y="1367"/>
                  </a:cubicBezTo>
                  <a:cubicBezTo>
                    <a:pt x="1230" y="1348"/>
                    <a:pt x="1307" y="1288"/>
                    <a:pt x="1316" y="1202"/>
                  </a:cubicBezTo>
                  <a:cubicBezTo>
                    <a:pt x="1320" y="1157"/>
                    <a:pt x="1303" y="1115"/>
                    <a:pt x="1288" y="1076"/>
                  </a:cubicBezTo>
                  <a:cubicBezTo>
                    <a:pt x="1273" y="1040"/>
                    <a:pt x="1260" y="1005"/>
                    <a:pt x="1262" y="971"/>
                  </a:cubicBezTo>
                  <a:cubicBezTo>
                    <a:pt x="1271" y="894"/>
                    <a:pt x="1355" y="860"/>
                    <a:pt x="1440" y="823"/>
                  </a:cubicBezTo>
                  <a:cubicBezTo>
                    <a:pt x="1470" y="810"/>
                    <a:pt x="1500" y="798"/>
                    <a:pt x="1530" y="783"/>
                  </a:cubicBezTo>
                  <a:cubicBezTo>
                    <a:pt x="1684" y="701"/>
                    <a:pt x="1766" y="504"/>
                    <a:pt x="1717" y="335"/>
                  </a:cubicBezTo>
                  <a:lnTo>
                    <a:pt x="1712" y="324"/>
                  </a:lnTo>
                  <a:lnTo>
                    <a:pt x="1704" y="320"/>
                  </a:lnTo>
                  <a:cubicBezTo>
                    <a:pt x="1580" y="253"/>
                    <a:pt x="1477" y="151"/>
                    <a:pt x="1412" y="28"/>
                  </a:cubicBezTo>
                  <a:lnTo>
                    <a:pt x="139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296"/>
            <p:cNvSpPr/>
            <p:nvPr/>
          </p:nvSpPr>
          <p:spPr>
            <a:xfrm>
              <a:off x="6874563" y="2610942"/>
              <a:ext cx="224109" cy="186942"/>
            </a:xfrm>
            <a:custGeom>
              <a:rect b="b" l="l" r="r" t="t"/>
              <a:pathLst>
                <a:path extrusionOk="0" h="6579" w="7887">
                  <a:moveTo>
                    <a:pt x="7104" y="1"/>
                  </a:moveTo>
                  <a:cubicBezTo>
                    <a:pt x="7069" y="1"/>
                    <a:pt x="7034" y="6"/>
                    <a:pt x="7002" y="18"/>
                  </a:cubicBezTo>
                  <a:cubicBezTo>
                    <a:pt x="6882" y="63"/>
                    <a:pt x="6794" y="164"/>
                    <a:pt x="6710" y="265"/>
                  </a:cubicBezTo>
                  <a:cubicBezTo>
                    <a:pt x="6537" y="470"/>
                    <a:pt x="6363" y="685"/>
                    <a:pt x="6286" y="942"/>
                  </a:cubicBezTo>
                  <a:cubicBezTo>
                    <a:pt x="6211" y="1201"/>
                    <a:pt x="6260" y="1514"/>
                    <a:pt x="6473" y="1677"/>
                  </a:cubicBezTo>
                  <a:cubicBezTo>
                    <a:pt x="6323" y="1745"/>
                    <a:pt x="6218" y="1902"/>
                    <a:pt x="6209" y="2067"/>
                  </a:cubicBezTo>
                  <a:cubicBezTo>
                    <a:pt x="6205" y="2133"/>
                    <a:pt x="6218" y="2202"/>
                    <a:pt x="6198" y="2266"/>
                  </a:cubicBezTo>
                  <a:cubicBezTo>
                    <a:pt x="6143" y="2448"/>
                    <a:pt x="5883" y="2495"/>
                    <a:pt x="5815" y="2671"/>
                  </a:cubicBezTo>
                  <a:cubicBezTo>
                    <a:pt x="5772" y="2784"/>
                    <a:pt x="5808" y="2945"/>
                    <a:pt x="5703" y="3005"/>
                  </a:cubicBezTo>
                  <a:cubicBezTo>
                    <a:pt x="5652" y="3033"/>
                    <a:pt x="5586" y="3022"/>
                    <a:pt x="5532" y="3044"/>
                  </a:cubicBezTo>
                  <a:cubicBezTo>
                    <a:pt x="5399" y="3095"/>
                    <a:pt x="5393" y="3296"/>
                    <a:pt x="5271" y="3371"/>
                  </a:cubicBezTo>
                  <a:cubicBezTo>
                    <a:pt x="5189" y="3421"/>
                    <a:pt x="5084" y="3397"/>
                    <a:pt x="4990" y="3419"/>
                  </a:cubicBezTo>
                  <a:cubicBezTo>
                    <a:pt x="4838" y="3455"/>
                    <a:pt x="4735" y="3631"/>
                    <a:pt x="4780" y="3781"/>
                  </a:cubicBezTo>
                  <a:cubicBezTo>
                    <a:pt x="4654" y="3727"/>
                    <a:pt x="4585" y="3569"/>
                    <a:pt x="4632" y="3440"/>
                  </a:cubicBezTo>
                  <a:cubicBezTo>
                    <a:pt x="4585" y="3409"/>
                    <a:pt x="4531" y="3396"/>
                    <a:pt x="4476" y="3396"/>
                  </a:cubicBezTo>
                  <a:cubicBezTo>
                    <a:pt x="4377" y="3396"/>
                    <a:pt x="4273" y="3439"/>
                    <a:pt x="4197" y="3506"/>
                  </a:cubicBezTo>
                  <a:cubicBezTo>
                    <a:pt x="4082" y="3611"/>
                    <a:pt x="4015" y="3761"/>
                    <a:pt x="3955" y="3907"/>
                  </a:cubicBezTo>
                  <a:cubicBezTo>
                    <a:pt x="3919" y="3995"/>
                    <a:pt x="3880" y="4083"/>
                    <a:pt x="3869" y="4177"/>
                  </a:cubicBezTo>
                  <a:cubicBezTo>
                    <a:pt x="3854" y="4321"/>
                    <a:pt x="3893" y="4488"/>
                    <a:pt x="3790" y="4588"/>
                  </a:cubicBezTo>
                  <a:cubicBezTo>
                    <a:pt x="3698" y="4678"/>
                    <a:pt x="3516" y="4680"/>
                    <a:pt x="3480" y="4805"/>
                  </a:cubicBezTo>
                  <a:cubicBezTo>
                    <a:pt x="3465" y="4856"/>
                    <a:pt x="3484" y="4914"/>
                    <a:pt x="3460" y="4963"/>
                  </a:cubicBezTo>
                  <a:cubicBezTo>
                    <a:pt x="3440" y="5008"/>
                    <a:pt x="3392" y="5028"/>
                    <a:pt x="3341" y="5028"/>
                  </a:cubicBezTo>
                  <a:cubicBezTo>
                    <a:pt x="3307" y="5028"/>
                    <a:pt x="3271" y="5019"/>
                    <a:pt x="3242" y="5002"/>
                  </a:cubicBezTo>
                  <a:cubicBezTo>
                    <a:pt x="3169" y="4961"/>
                    <a:pt x="3117" y="4890"/>
                    <a:pt x="3049" y="4839"/>
                  </a:cubicBezTo>
                  <a:cubicBezTo>
                    <a:pt x="2980" y="4788"/>
                    <a:pt x="2897" y="4765"/>
                    <a:pt x="2813" y="4765"/>
                  </a:cubicBezTo>
                  <a:cubicBezTo>
                    <a:pt x="2662" y="4765"/>
                    <a:pt x="2505" y="4839"/>
                    <a:pt x="2406" y="4957"/>
                  </a:cubicBezTo>
                  <a:cubicBezTo>
                    <a:pt x="2378" y="4991"/>
                    <a:pt x="2348" y="5030"/>
                    <a:pt x="2303" y="5038"/>
                  </a:cubicBezTo>
                  <a:cubicBezTo>
                    <a:pt x="2299" y="5039"/>
                    <a:pt x="2295" y="5039"/>
                    <a:pt x="2291" y="5039"/>
                  </a:cubicBezTo>
                  <a:cubicBezTo>
                    <a:pt x="2261" y="5039"/>
                    <a:pt x="2231" y="5026"/>
                    <a:pt x="2203" y="5015"/>
                  </a:cubicBezTo>
                  <a:cubicBezTo>
                    <a:pt x="2094" y="4969"/>
                    <a:pt x="1979" y="4951"/>
                    <a:pt x="1863" y="4951"/>
                  </a:cubicBezTo>
                  <a:cubicBezTo>
                    <a:pt x="1649" y="4951"/>
                    <a:pt x="1427" y="5012"/>
                    <a:pt x="1219" y="5073"/>
                  </a:cubicBezTo>
                  <a:cubicBezTo>
                    <a:pt x="1144" y="5094"/>
                    <a:pt x="1069" y="5115"/>
                    <a:pt x="1014" y="5171"/>
                  </a:cubicBezTo>
                  <a:cubicBezTo>
                    <a:pt x="956" y="5229"/>
                    <a:pt x="934" y="5312"/>
                    <a:pt x="889" y="5383"/>
                  </a:cubicBezTo>
                  <a:cubicBezTo>
                    <a:pt x="842" y="5458"/>
                    <a:pt x="771" y="5514"/>
                    <a:pt x="703" y="5570"/>
                  </a:cubicBezTo>
                  <a:cubicBezTo>
                    <a:pt x="467" y="5754"/>
                    <a:pt x="234" y="5938"/>
                    <a:pt x="0" y="6122"/>
                  </a:cubicBezTo>
                  <a:cubicBezTo>
                    <a:pt x="125" y="6190"/>
                    <a:pt x="267" y="6227"/>
                    <a:pt x="409" y="6227"/>
                  </a:cubicBezTo>
                  <a:cubicBezTo>
                    <a:pt x="447" y="6227"/>
                    <a:pt x="485" y="6224"/>
                    <a:pt x="523" y="6219"/>
                  </a:cubicBezTo>
                  <a:cubicBezTo>
                    <a:pt x="808" y="6180"/>
                    <a:pt x="1061" y="6000"/>
                    <a:pt x="1348" y="5983"/>
                  </a:cubicBezTo>
                  <a:cubicBezTo>
                    <a:pt x="1361" y="5842"/>
                    <a:pt x="1500" y="5752"/>
                    <a:pt x="1624" y="5683"/>
                  </a:cubicBezTo>
                  <a:cubicBezTo>
                    <a:pt x="1823" y="5573"/>
                    <a:pt x="2038" y="5461"/>
                    <a:pt x="2261" y="5461"/>
                  </a:cubicBezTo>
                  <a:cubicBezTo>
                    <a:pt x="2295" y="5461"/>
                    <a:pt x="2329" y="5463"/>
                    <a:pt x="2363" y="5469"/>
                  </a:cubicBezTo>
                  <a:cubicBezTo>
                    <a:pt x="2511" y="5495"/>
                    <a:pt x="2648" y="5574"/>
                    <a:pt x="2796" y="5576"/>
                  </a:cubicBezTo>
                  <a:cubicBezTo>
                    <a:pt x="2833" y="5576"/>
                    <a:pt x="2869" y="5571"/>
                    <a:pt x="2905" y="5571"/>
                  </a:cubicBezTo>
                  <a:cubicBezTo>
                    <a:pt x="2926" y="5571"/>
                    <a:pt x="2947" y="5573"/>
                    <a:pt x="2967" y="5578"/>
                  </a:cubicBezTo>
                  <a:cubicBezTo>
                    <a:pt x="3107" y="5610"/>
                    <a:pt x="3167" y="5782"/>
                    <a:pt x="3154" y="5923"/>
                  </a:cubicBezTo>
                  <a:cubicBezTo>
                    <a:pt x="3141" y="6067"/>
                    <a:pt x="3081" y="6202"/>
                    <a:pt x="3081" y="6345"/>
                  </a:cubicBezTo>
                  <a:cubicBezTo>
                    <a:pt x="3191" y="6457"/>
                    <a:pt x="3333" y="6579"/>
                    <a:pt x="3478" y="6579"/>
                  </a:cubicBezTo>
                  <a:cubicBezTo>
                    <a:pt x="3509" y="6579"/>
                    <a:pt x="3539" y="6573"/>
                    <a:pt x="3570" y="6562"/>
                  </a:cubicBezTo>
                  <a:cubicBezTo>
                    <a:pt x="3644" y="6532"/>
                    <a:pt x="3700" y="6467"/>
                    <a:pt x="3747" y="6403"/>
                  </a:cubicBezTo>
                  <a:cubicBezTo>
                    <a:pt x="3947" y="6127"/>
                    <a:pt x="4054" y="5788"/>
                    <a:pt x="4052" y="5447"/>
                  </a:cubicBezTo>
                  <a:lnTo>
                    <a:pt x="4052" y="5447"/>
                  </a:lnTo>
                  <a:cubicBezTo>
                    <a:pt x="4150" y="5572"/>
                    <a:pt x="4304" y="5645"/>
                    <a:pt x="4461" y="5645"/>
                  </a:cubicBezTo>
                  <a:cubicBezTo>
                    <a:pt x="4474" y="5735"/>
                    <a:pt x="4506" y="5820"/>
                    <a:pt x="4557" y="5893"/>
                  </a:cubicBezTo>
                  <a:cubicBezTo>
                    <a:pt x="4581" y="5899"/>
                    <a:pt x="4604" y="5902"/>
                    <a:pt x="4626" y="5902"/>
                  </a:cubicBezTo>
                  <a:cubicBezTo>
                    <a:pt x="4897" y="5902"/>
                    <a:pt x="5089" y="5492"/>
                    <a:pt x="5384" y="5482"/>
                  </a:cubicBezTo>
                  <a:cubicBezTo>
                    <a:pt x="5363" y="5377"/>
                    <a:pt x="5459" y="5282"/>
                    <a:pt x="5556" y="5237"/>
                  </a:cubicBezTo>
                  <a:cubicBezTo>
                    <a:pt x="5654" y="5193"/>
                    <a:pt x="5768" y="5169"/>
                    <a:pt x="5843" y="5092"/>
                  </a:cubicBezTo>
                  <a:cubicBezTo>
                    <a:pt x="5933" y="4998"/>
                    <a:pt x="5948" y="4841"/>
                    <a:pt x="6051" y="4758"/>
                  </a:cubicBezTo>
                  <a:cubicBezTo>
                    <a:pt x="6138" y="4683"/>
                    <a:pt x="6271" y="4685"/>
                    <a:pt x="6363" y="4614"/>
                  </a:cubicBezTo>
                  <a:cubicBezTo>
                    <a:pt x="6509" y="4503"/>
                    <a:pt x="6513" y="4246"/>
                    <a:pt x="6687" y="4190"/>
                  </a:cubicBezTo>
                  <a:cubicBezTo>
                    <a:pt x="6779" y="4160"/>
                    <a:pt x="6899" y="4196"/>
                    <a:pt x="6963" y="4123"/>
                  </a:cubicBezTo>
                  <a:cubicBezTo>
                    <a:pt x="6991" y="4091"/>
                    <a:pt x="6997" y="4044"/>
                    <a:pt x="7002" y="4001"/>
                  </a:cubicBezTo>
                  <a:cubicBezTo>
                    <a:pt x="7032" y="3695"/>
                    <a:pt x="7025" y="3384"/>
                    <a:pt x="6982" y="3080"/>
                  </a:cubicBezTo>
                  <a:cubicBezTo>
                    <a:pt x="6959" y="2909"/>
                    <a:pt x="6925" y="2724"/>
                    <a:pt x="7008" y="2572"/>
                  </a:cubicBezTo>
                  <a:cubicBezTo>
                    <a:pt x="7081" y="2442"/>
                    <a:pt x="7225" y="2371"/>
                    <a:pt x="7351" y="2289"/>
                  </a:cubicBezTo>
                  <a:cubicBezTo>
                    <a:pt x="7514" y="2182"/>
                    <a:pt x="7660" y="2049"/>
                    <a:pt x="7777" y="1895"/>
                  </a:cubicBezTo>
                  <a:cubicBezTo>
                    <a:pt x="7809" y="1850"/>
                    <a:pt x="7844" y="1803"/>
                    <a:pt x="7852" y="1747"/>
                  </a:cubicBezTo>
                  <a:cubicBezTo>
                    <a:pt x="7887" y="1563"/>
                    <a:pt x="7662" y="1426"/>
                    <a:pt x="7632" y="1240"/>
                  </a:cubicBezTo>
                  <a:cubicBezTo>
                    <a:pt x="7608" y="1083"/>
                    <a:pt x="7724" y="905"/>
                    <a:pt x="7636" y="773"/>
                  </a:cubicBezTo>
                  <a:cubicBezTo>
                    <a:pt x="7602" y="721"/>
                    <a:pt x="7546" y="693"/>
                    <a:pt x="7499" y="655"/>
                  </a:cubicBezTo>
                  <a:cubicBezTo>
                    <a:pt x="7407" y="580"/>
                    <a:pt x="7351" y="466"/>
                    <a:pt x="7345" y="348"/>
                  </a:cubicBezTo>
                  <a:cubicBezTo>
                    <a:pt x="7342" y="276"/>
                    <a:pt x="7357" y="201"/>
                    <a:pt x="7332" y="134"/>
                  </a:cubicBezTo>
                  <a:cubicBezTo>
                    <a:pt x="7297" y="46"/>
                    <a:pt x="7201" y="1"/>
                    <a:pt x="71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296"/>
            <p:cNvSpPr/>
            <p:nvPr/>
          </p:nvSpPr>
          <p:spPr>
            <a:xfrm>
              <a:off x="6873199" y="2610175"/>
              <a:ext cx="225842" cy="188448"/>
            </a:xfrm>
            <a:custGeom>
              <a:rect b="b" l="l" r="r" t="t"/>
              <a:pathLst>
                <a:path extrusionOk="0" h="6632" w="7948">
                  <a:moveTo>
                    <a:pt x="7153" y="54"/>
                  </a:moveTo>
                  <a:cubicBezTo>
                    <a:pt x="7249" y="54"/>
                    <a:pt x="7328" y="99"/>
                    <a:pt x="7354" y="170"/>
                  </a:cubicBezTo>
                  <a:cubicBezTo>
                    <a:pt x="7371" y="213"/>
                    <a:pt x="7369" y="258"/>
                    <a:pt x="7367" y="307"/>
                  </a:cubicBezTo>
                  <a:cubicBezTo>
                    <a:pt x="7367" y="330"/>
                    <a:pt x="7365" y="354"/>
                    <a:pt x="7367" y="375"/>
                  </a:cubicBezTo>
                  <a:cubicBezTo>
                    <a:pt x="7371" y="502"/>
                    <a:pt x="7433" y="624"/>
                    <a:pt x="7530" y="701"/>
                  </a:cubicBezTo>
                  <a:cubicBezTo>
                    <a:pt x="7545" y="714"/>
                    <a:pt x="7560" y="725"/>
                    <a:pt x="7575" y="735"/>
                  </a:cubicBezTo>
                  <a:cubicBezTo>
                    <a:pt x="7609" y="761"/>
                    <a:pt x="7641" y="782"/>
                    <a:pt x="7663" y="815"/>
                  </a:cubicBezTo>
                  <a:cubicBezTo>
                    <a:pt x="7708" y="883"/>
                    <a:pt x="7690" y="969"/>
                    <a:pt x="7671" y="1061"/>
                  </a:cubicBezTo>
                  <a:cubicBezTo>
                    <a:pt x="7658" y="1130"/>
                    <a:pt x="7643" y="1202"/>
                    <a:pt x="7654" y="1271"/>
                  </a:cubicBezTo>
                  <a:cubicBezTo>
                    <a:pt x="7667" y="1359"/>
                    <a:pt x="7720" y="1434"/>
                    <a:pt x="7772" y="1509"/>
                  </a:cubicBezTo>
                  <a:cubicBezTo>
                    <a:pt x="7834" y="1594"/>
                    <a:pt x="7892" y="1678"/>
                    <a:pt x="7875" y="1770"/>
                  </a:cubicBezTo>
                  <a:cubicBezTo>
                    <a:pt x="7866" y="1815"/>
                    <a:pt x="7840" y="1858"/>
                    <a:pt x="7804" y="1905"/>
                  </a:cubicBezTo>
                  <a:cubicBezTo>
                    <a:pt x="7686" y="2057"/>
                    <a:pt x="7547" y="2188"/>
                    <a:pt x="7384" y="2293"/>
                  </a:cubicBezTo>
                  <a:cubicBezTo>
                    <a:pt x="7363" y="2308"/>
                    <a:pt x="7341" y="2321"/>
                    <a:pt x="7320" y="2334"/>
                  </a:cubicBezTo>
                  <a:cubicBezTo>
                    <a:pt x="7210" y="2402"/>
                    <a:pt x="7097" y="2473"/>
                    <a:pt x="7033" y="2586"/>
                  </a:cubicBezTo>
                  <a:cubicBezTo>
                    <a:pt x="6951" y="2736"/>
                    <a:pt x="6977" y="2921"/>
                    <a:pt x="7000" y="3081"/>
                  </a:cubicBezTo>
                  <a:lnTo>
                    <a:pt x="7005" y="3111"/>
                  </a:lnTo>
                  <a:cubicBezTo>
                    <a:pt x="7048" y="3413"/>
                    <a:pt x="7054" y="3722"/>
                    <a:pt x="7024" y="4024"/>
                  </a:cubicBezTo>
                  <a:cubicBezTo>
                    <a:pt x="7020" y="4067"/>
                    <a:pt x="7013" y="4108"/>
                    <a:pt x="6992" y="4133"/>
                  </a:cubicBezTo>
                  <a:cubicBezTo>
                    <a:pt x="6960" y="4170"/>
                    <a:pt x="6906" y="4172"/>
                    <a:pt x="6846" y="4176"/>
                  </a:cubicBezTo>
                  <a:cubicBezTo>
                    <a:pt x="6806" y="4176"/>
                    <a:pt x="6765" y="4178"/>
                    <a:pt x="6726" y="4191"/>
                  </a:cubicBezTo>
                  <a:cubicBezTo>
                    <a:pt x="6619" y="4225"/>
                    <a:pt x="6572" y="4328"/>
                    <a:pt x="6525" y="4427"/>
                  </a:cubicBezTo>
                  <a:cubicBezTo>
                    <a:pt x="6491" y="4500"/>
                    <a:pt x="6454" y="4575"/>
                    <a:pt x="6396" y="4620"/>
                  </a:cubicBezTo>
                  <a:cubicBezTo>
                    <a:pt x="6353" y="4652"/>
                    <a:pt x="6304" y="4667"/>
                    <a:pt x="6248" y="4684"/>
                  </a:cubicBezTo>
                  <a:cubicBezTo>
                    <a:pt x="6191" y="4703"/>
                    <a:pt x="6131" y="4722"/>
                    <a:pt x="6081" y="4763"/>
                  </a:cubicBezTo>
                  <a:cubicBezTo>
                    <a:pt x="6021" y="4812"/>
                    <a:pt x="5989" y="4881"/>
                    <a:pt x="5959" y="4947"/>
                  </a:cubicBezTo>
                  <a:cubicBezTo>
                    <a:pt x="5934" y="5005"/>
                    <a:pt x="5910" y="5059"/>
                    <a:pt x="5871" y="5100"/>
                  </a:cubicBezTo>
                  <a:cubicBezTo>
                    <a:pt x="5820" y="5151"/>
                    <a:pt x="5754" y="5179"/>
                    <a:pt x="5681" y="5205"/>
                  </a:cubicBezTo>
                  <a:cubicBezTo>
                    <a:pt x="5651" y="5217"/>
                    <a:pt x="5621" y="5228"/>
                    <a:pt x="5593" y="5241"/>
                  </a:cubicBezTo>
                  <a:cubicBezTo>
                    <a:pt x="5492" y="5288"/>
                    <a:pt x="5400" y="5378"/>
                    <a:pt x="5402" y="5485"/>
                  </a:cubicBezTo>
                  <a:cubicBezTo>
                    <a:pt x="5257" y="5500"/>
                    <a:pt x="5137" y="5605"/>
                    <a:pt x="5021" y="5706"/>
                  </a:cubicBezTo>
                  <a:cubicBezTo>
                    <a:pt x="4905" y="5808"/>
                    <a:pt x="4793" y="5902"/>
                    <a:pt x="4670" y="5902"/>
                  </a:cubicBezTo>
                  <a:cubicBezTo>
                    <a:pt x="4654" y="5902"/>
                    <a:pt x="4637" y="5900"/>
                    <a:pt x="4620" y="5897"/>
                  </a:cubicBezTo>
                  <a:cubicBezTo>
                    <a:pt x="4575" y="5828"/>
                    <a:pt x="4547" y="5749"/>
                    <a:pt x="4537" y="5669"/>
                  </a:cubicBezTo>
                  <a:lnTo>
                    <a:pt x="4532" y="5646"/>
                  </a:lnTo>
                  <a:lnTo>
                    <a:pt x="4509" y="5646"/>
                  </a:lnTo>
                  <a:cubicBezTo>
                    <a:pt x="4361" y="5646"/>
                    <a:pt x="4213" y="5573"/>
                    <a:pt x="4121" y="5457"/>
                  </a:cubicBezTo>
                  <a:lnTo>
                    <a:pt x="4072" y="5397"/>
                  </a:lnTo>
                  <a:lnTo>
                    <a:pt x="4074" y="5474"/>
                  </a:lnTo>
                  <a:cubicBezTo>
                    <a:pt x="4076" y="5809"/>
                    <a:pt x="3969" y="6143"/>
                    <a:pt x="3774" y="6413"/>
                  </a:cubicBezTo>
                  <a:cubicBezTo>
                    <a:pt x="3731" y="6473"/>
                    <a:pt x="3677" y="6535"/>
                    <a:pt x="3607" y="6563"/>
                  </a:cubicBezTo>
                  <a:cubicBezTo>
                    <a:pt x="3581" y="6574"/>
                    <a:pt x="3553" y="6578"/>
                    <a:pt x="3525" y="6578"/>
                  </a:cubicBezTo>
                  <a:cubicBezTo>
                    <a:pt x="3386" y="6578"/>
                    <a:pt x="3249" y="6458"/>
                    <a:pt x="3157" y="6361"/>
                  </a:cubicBezTo>
                  <a:cubicBezTo>
                    <a:pt x="3157" y="6289"/>
                    <a:pt x="3174" y="6216"/>
                    <a:pt x="3193" y="6141"/>
                  </a:cubicBezTo>
                  <a:cubicBezTo>
                    <a:pt x="3206" y="6079"/>
                    <a:pt x="3221" y="6017"/>
                    <a:pt x="3228" y="5952"/>
                  </a:cubicBezTo>
                  <a:cubicBezTo>
                    <a:pt x="3243" y="5798"/>
                    <a:pt x="3174" y="5614"/>
                    <a:pt x="3022" y="5577"/>
                  </a:cubicBezTo>
                  <a:cubicBezTo>
                    <a:pt x="3000" y="5573"/>
                    <a:pt x="2974" y="5572"/>
                    <a:pt x="2947" y="5572"/>
                  </a:cubicBezTo>
                  <a:cubicBezTo>
                    <a:pt x="2931" y="5572"/>
                    <a:pt x="2915" y="5572"/>
                    <a:pt x="2900" y="5573"/>
                  </a:cubicBezTo>
                  <a:cubicBezTo>
                    <a:pt x="2880" y="5575"/>
                    <a:pt x="2863" y="5575"/>
                    <a:pt x="2846" y="5575"/>
                  </a:cubicBezTo>
                  <a:cubicBezTo>
                    <a:pt x="2763" y="5575"/>
                    <a:pt x="2683" y="5549"/>
                    <a:pt x="2600" y="5522"/>
                  </a:cubicBezTo>
                  <a:cubicBezTo>
                    <a:pt x="2540" y="5500"/>
                    <a:pt x="2478" y="5481"/>
                    <a:pt x="2416" y="5470"/>
                  </a:cubicBezTo>
                  <a:cubicBezTo>
                    <a:pt x="2381" y="5464"/>
                    <a:pt x="2345" y="5462"/>
                    <a:pt x="2308" y="5462"/>
                  </a:cubicBezTo>
                  <a:cubicBezTo>
                    <a:pt x="2086" y="5462"/>
                    <a:pt x="1874" y="5569"/>
                    <a:pt x="1659" y="5687"/>
                  </a:cubicBezTo>
                  <a:cubicBezTo>
                    <a:pt x="1524" y="5762"/>
                    <a:pt x="1396" y="5849"/>
                    <a:pt x="1372" y="5987"/>
                  </a:cubicBezTo>
                  <a:cubicBezTo>
                    <a:pt x="1222" y="5997"/>
                    <a:pt x="1081" y="6053"/>
                    <a:pt x="944" y="6106"/>
                  </a:cubicBezTo>
                  <a:cubicBezTo>
                    <a:pt x="824" y="6154"/>
                    <a:pt x="697" y="6203"/>
                    <a:pt x="567" y="6220"/>
                  </a:cubicBezTo>
                  <a:cubicBezTo>
                    <a:pt x="532" y="6225"/>
                    <a:pt x="496" y="6227"/>
                    <a:pt x="461" y="6227"/>
                  </a:cubicBezTo>
                  <a:cubicBezTo>
                    <a:pt x="335" y="6227"/>
                    <a:pt x="209" y="6198"/>
                    <a:pt x="97" y="6143"/>
                  </a:cubicBezTo>
                  <a:lnTo>
                    <a:pt x="766" y="5618"/>
                  </a:lnTo>
                  <a:cubicBezTo>
                    <a:pt x="834" y="5564"/>
                    <a:pt x="912" y="5504"/>
                    <a:pt x="961" y="5425"/>
                  </a:cubicBezTo>
                  <a:cubicBezTo>
                    <a:pt x="978" y="5397"/>
                    <a:pt x="991" y="5367"/>
                    <a:pt x="1006" y="5339"/>
                  </a:cubicBezTo>
                  <a:cubicBezTo>
                    <a:pt x="1027" y="5294"/>
                    <a:pt x="1049" y="5249"/>
                    <a:pt x="1081" y="5217"/>
                  </a:cubicBezTo>
                  <a:cubicBezTo>
                    <a:pt x="1132" y="5166"/>
                    <a:pt x="1207" y="5145"/>
                    <a:pt x="1274" y="5125"/>
                  </a:cubicBezTo>
                  <a:cubicBezTo>
                    <a:pt x="1492" y="5061"/>
                    <a:pt x="1702" y="5005"/>
                    <a:pt x="1910" y="5005"/>
                  </a:cubicBezTo>
                  <a:cubicBezTo>
                    <a:pt x="2034" y="5005"/>
                    <a:pt x="2141" y="5025"/>
                    <a:pt x="2240" y="5065"/>
                  </a:cubicBezTo>
                  <a:lnTo>
                    <a:pt x="2248" y="5070"/>
                  </a:lnTo>
                  <a:cubicBezTo>
                    <a:pt x="2275" y="5080"/>
                    <a:pt x="2305" y="5092"/>
                    <a:pt x="2337" y="5092"/>
                  </a:cubicBezTo>
                  <a:cubicBezTo>
                    <a:pt x="2343" y="5092"/>
                    <a:pt x="2349" y="5092"/>
                    <a:pt x="2356" y="5091"/>
                  </a:cubicBezTo>
                  <a:cubicBezTo>
                    <a:pt x="2405" y="5082"/>
                    <a:pt x="2439" y="5044"/>
                    <a:pt x="2467" y="5010"/>
                  </a:cubicBezTo>
                  <a:lnTo>
                    <a:pt x="2476" y="5001"/>
                  </a:lnTo>
                  <a:cubicBezTo>
                    <a:pt x="2570" y="4890"/>
                    <a:pt x="2718" y="4819"/>
                    <a:pt x="2861" y="4819"/>
                  </a:cubicBezTo>
                  <a:cubicBezTo>
                    <a:pt x="2945" y="4819"/>
                    <a:pt x="3020" y="4842"/>
                    <a:pt x="3082" y="4890"/>
                  </a:cubicBezTo>
                  <a:cubicBezTo>
                    <a:pt x="3108" y="4909"/>
                    <a:pt x="3133" y="4932"/>
                    <a:pt x="3159" y="4956"/>
                  </a:cubicBezTo>
                  <a:cubicBezTo>
                    <a:pt x="3193" y="4992"/>
                    <a:pt x="3230" y="5027"/>
                    <a:pt x="3275" y="5052"/>
                  </a:cubicBezTo>
                  <a:cubicBezTo>
                    <a:pt x="3309" y="5072"/>
                    <a:pt x="3350" y="5082"/>
                    <a:pt x="3388" y="5082"/>
                  </a:cubicBezTo>
                  <a:cubicBezTo>
                    <a:pt x="3455" y="5082"/>
                    <a:pt x="3510" y="5052"/>
                    <a:pt x="3534" y="5001"/>
                  </a:cubicBezTo>
                  <a:cubicBezTo>
                    <a:pt x="3547" y="4969"/>
                    <a:pt x="3547" y="4935"/>
                    <a:pt x="3547" y="4902"/>
                  </a:cubicBezTo>
                  <a:cubicBezTo>
                    <a:pt x="3549" y="4879"/>
                    <a:pt x="3549" y="4857"/>
                    <a:pt x="3553" y="4838"/>
                  </a:cubicBezTo>
                  <a:cubicBezTo>
                    <a:pt x="3570" y="4776"/>
                    <a:pt x="3635" y="4750"/>
                    <a:pt x="3705" y="4720"/>
                  </a:cubicBezTo>
                  <a:cubicBezTo>
                    <a:pt x="3759" y="4699"/>
                    <a:pt x="3815" y="4675"/>
                    <a:pt x="3857" y="4635"/>
                  </a:cubicBezTo>
                  <a:cubicBezTo>
                    <a:pt x="3939" y="4555"/>
                    <a:pt x="3939" y="4440"/>
                    <a:pt x="3941" y="4328"/>
                  </a:cubicBezTo>
                  <a:cubicBezTo>
                    <a:pt x="3941" y="4288"/>
                    <a:pt x="3941" y="4245"/>
                    <a:pt x="3945" y="4206"/>
                  </a:cubicBezTo>
                  <a:cubicBezTo>
                    <a:pt x="3956" y="4116"/>
                    <a:pt x="3992" y="4028"/>
                    <a:pt x="4027" y="3945"/>
                  </a:cubicBezTo>
                  <a:cubicBezTo>
                    <a:pt x="4085" y="3810"/>
                    <a:pt x="4149" y="3658"/>
                    <a:pt x="4265" y="3553"/>
                  </a:cubicBezTo>
                  <a:cubicBezTo>
                    <a:pt x="4337" y="3487"/>
                    <a:pt x="4434" y="3450"/>
                    <a:pt x="4523" y="3450"/>
                  </a:cubicBezTo>
                  <a:cubicBezTo>
                    <a:pt x="4568" y="3450"/>
                    <a:pt x="4611" y="3460"/>
                    <a:pt x="4648" y="3480"/>
                  </a:cubicBezTo>
                  <a:cubicBezTo>
                    <a:pt x="4612" y="3615"/>
                    <a:pt x="4687" y="3775"/>
                    <a:pt x="4817" y="3831"/>
                  </a:cubicBezTo>
                  <a:lnTo>
                    <a:pt x="4869" y="3855"/>
                  </a:lnTo>
                  <a:lnTo>
                    <a:pt x="4854" y="3799"/>
                  </a:lnTo>
                  <a:cubicBezTo>
                    <a:pt x="4834" y="3735"/>
                    <a:pt x="4845" y="3662"/>
                    <a:pt x="4882" y="3598"/>
                  </a:cubicBezTo>
                  <a:cubicBezTo>
                    <a:pt x="4920" y="3533"/>
                    <a:pt x="4978" y="3486"/>
                    <a:pt x="5044" y="3471"/>
                  </a:cubicBezTo>
                  <a:cubicBezTo>
                    <a:pt x="5077" y="3465"/>
                    <a:pt x="5113" y="3463"/>
                    <a:pt x="5149" y="3461"/>
                  </a:cubicBezTo>
                  <a:cubicBezTo>
                    <a:pt x="5212" y="3458"/>
                    <a:pt x="5276" y="3456"/>
                    <a:pt x="5334" y="3420"/>
                  </a:cubicBezTo>
                  <a:cubicBezTo>
                    <a:pt x="5396" y="3381"/>
                    <a:pt x="5430" y="3315"/>
                    <a:pt x="5462" y="3248"/>
                  </a:cubicBezTo>
                  <a:cubicBezTo>
                    <a:pt x="5496" y="3182"/>
                    <a:pt x="5529" y="3118"/>
                    <a:pt x="5589" y="3094"/>
                  </a:cubicBezTo>
                  <a:cubicBezTo>
                    <a:pt x="5610" y="3088"/>
                    <a:pt x="5634" y="3083"/>
                    <a:pt x="5659" y="3081"/>
                  </a:cubicBezTo>
                  <a:cubicBezTo>
                    <a:pt x="5696" y="3077"/>
                    <a:pt x="5732" y="3073"/>
                    <a:pt x="5764" y="3056"/>
                  </a:cubicBezTo>
                  <a:cubicBezTo>
                    <a:pt x="5846" y="3008"/>
                    <a:pt x="5854" y="2921"/>
                    <a:pt x="5865" y="2833"/>
                  </a:cubicBezTo>
                  <a:cubicBezTo>
                    <a:pt x="5869" y="2790"/>
                    <a:pt x="5874" y="2745"/>
                    <a:pt x="5889" y="2709"/>
                  </a:cubicBezTo>
                  <a:cubicBezTo>
                    <a:pt x="5919" y="2629"/>
                    <a:pt x="5991" y="2578"/>
                    <a:pt x="6069" y="2524"/>
                  </a:cubicBezTo>
                  <a:cubicBezTo>
                    <a:pt x="6154" y="2464"/>
                    <a:pt x="6240" y="2402"/>
                    <a:pt x="6272" y="2301"/>
                  </a:cubicBezTo>
                  <a:cubicBezTo>
                    <a:pt x="6285" y="2254"/>
                    <a:pt x="6285" y="2205"/>
                    <a:pt x="6283" y="2158"/>
                  </a:cubicBezTo>
                  <a:cubicBezTo>
                    <a:pt x="6283" y="2136"/>
                    <a:pt x="6283" y="2115"/>
                    <a:pt x="6283" y="2096"/>
                  </a:cubicBezTo>
                  <a:cubicBezTo>
                    <a:pt x="6291" y="1939"/>
                    <a:pt x="6392" y="1794"/>
                    <a:pt x="6533" y="1727"/>
                  </a:cubicBezTo>
                  <a:lnTo>
                    <a:pt x="6572" y="1710"/>
                  </a:lnTo>
                  <a:lnTo>
                    <a:pt x="6538" y="1682"/>
                  </a:lnTo>
                  <a:cubicBezTo>
                    <a:pt x="6321" y="1517"/>
                    <a:pt x="6293" y="1202"/>
                    <a:pt x="6360" y="977"/>
                  </a:cubicBezTo>
                  <a:cubicBezTo>
                    <a:pt x="6437" y="716"/>
                    <a:pt x="6626" y="489"/>
                    <a:pt x="6780" y="309"/>
                  </a:cubicBezTo>
                  <a:cubicBezTo>
                    <a:pt x="6851" y="221"/>
                    <a:pt x="6943" y="114"/>
                    <a:pt x="7060" y="71"/>
                  </a:cubicBezTo>
                  <a:cubicBezTo>
                    <a:pt x="7088" y="60"/>
                    <a:pt x="7120" y="54"/>
                    <a:pt x="7153" y="54"/>
                  </a:cubicBezTo>
                  <a:close/>
                  <a:moveTo>
                    <a:pt x="7153" y="0"/>
                  </a:moveTo>
                  <a:cubicBezTo>
                    <a:pt x="7114" y="0"/>
                    <a:pt x="7075" y="7"/>
                    <a:pt x="7041" y="20"/>
                  </a:cubicBezTo>
                  <a:cubicBezTo>
                    <a:pt x="6911" y="69"/>
                    <a:pt x="6814" y="183"/>
                    <a:pt x="6737" y="275"/>
                  </a:cubicBezTo>
                  <a:cubicBezTo>
                    <a:pt x="6583" y="459"/>
                    <a:pt x="6390" y="690"/>
                    <a:pt x="6308" y="962"/>
                  </a:cubicBezTo>
                  <a:cubicBezTo>
                    <a:pt x="6242" y="1192"/>
                    <a:pt x="6266" y="1513"/>
                    <a:pt x="6473" y="1699"/>
                  </a:cubicBezTo>
                  <a:cubicBezTo>
                    <a:pt x="6334" y="1779"/>
                    <a:pt x="6238" y="1933"/>
                    <a:pt x="6231" y="2091"/>
                  </a:cubicBezTo>
                  <a:cubicBezTo>
                    <a:pt x="6229" y="2115"/>
                    <a:pt x="6229" y="2136"/>
                    <a:pt x="6229" y="2160"/>
                  </a:cubicBezTo>
                  <a:cubicBezTo>
                    <a:pt x="6231" y="2203"/>
                    <a:pt x="6231" y="2246"/>
                    <a:pt x="6221" y="2286"/>
                  </a:cubicBezTo>
                  <a:cubicBezTo>
                    <a:pt x="6195" y="2370"/>
                    <a:pt x="6118" y="2424"/>
                    <a:pt x="6039" y="2479"/>
                  </a:cubicBezTo>
                  <a:cubicBezTo>
                    <a:pt x="5957" y="2537"/>
                    <a:pt x="5874" y="2595"/>
                    <a:pt x="5839" y="2689"/>
                  </a:cubicBezTo>
                  <a:cubicBezTo>
                    <a:pt x="5822" y="2732"/>
                    <a:pt x="5816" y="2781"/>
                    <a:pt x="5811" y="2829"/>
                  </a:cubicBezTo>
                  <a:cubicBezTo>
                    <a:pt x="5803" y="2908"/>
                    <a:pt x="5794" y="2976"/>
                    <a:pt x="5739" y="3008"/>
                  </a:cubicBezTo>
                  <a:cubicBezTo>
                    <a:pt x="5715" y="3021"/>
                    <a:pt x="5685" y="3023"/>
                    <a:pt x="5655" y="3028"/>
                  </a:cubicBezTo>
                  <a:cubicBezTo>
                    <a:pt x="5627" y="3032"/>
                    <a:pt x="5597" y="3034"/>
                    <a:pt x="5569" y="3045"/>
                  </a:cubicBezTo>
                  <a:cubicBezTo>
                    <a:pt x="5490" y="3075"/>
                    <a:pt x="5451" y="3152"/>
                    <a:pt x="5415" y="3225"/>
                  </a:cubicBezTo>
                  <a:cubicBezTo>
                    <a:pt x="5385" y="3287"/>
                    <a:pt x="5355" y="3345"/>
                    <a:pt x="5306" y="3375"/>
                  </a:cubicBezTo>
                  <a:cubicBezTo>
                    <a:pt x="5261" y="3403"/>
                    <a:pt x="5205" y="3405"/>
                    <a:pt x="5147" y="3407"/>
                  </a:cubicBezTo>
                  <a:cubicBezTo>
                    <a:pt x="5109" y="3409"/>
                    <a:pt x="5070" y="3411"/>
                    <a:pt x="5032" y="3420"/>
                  </a:cubicBezTo>
                  <a:cubicBezTo>
                    <a:pt x="4952" y="3439"/>
                    <a:pt x="4882" y="3493"/>
                    <a:pt x="4837" y="3570"/>
                  </a:cubicBezTo>
                  <a:cubicBezTo>
                    <a:pt x="4802" y="3628"/>
                    <a:pt x="4787" y="3694"/>
                    <a:pt x="4792" y="3756"/>
                  </a:cubicBezTo>
                  <a:cubicBezTo>
                    <a:pt x="4710" y="3692"/>
                    <a:pt x="4669" y="3574"/>
                    <a:pt x="4706" y="3476"/>
                  </a:cubicBezTo>
                  <a:lnTo>
                    <a:pt x="4712" y="3456"/>
                  </a:lnTo>
                  <a:lnTo>
                    <a:pt x="4695" y="3446"/>
                  </a:lnTo>
                  <a:cubicBezTo>
                    <a:pt x="4646" y="3411"/>
                    <a:pt x="4588" y="3396"/>
                    <a:pt x="4522" y="3396"/>
                  </a:cubicBezTo>
                  <a:cubicBezTo>
                    <a:pt x="4421" y="3396"/>
                    <a:pt x="4310" y="3439"/>
                    <a:pt x="4228" y="3514"/>
                  </a:cubicBezTo>
                  <a:cubicBezTo>
                    <a:pt x="4104" y="3626"/>
                    <a:pt x="4037" y="3784"/>
                    <a:pt x="3977" y="3923"/>
                  </a:cubicBezTo>
                  <a:cubicBezTo>
                    <a:pt x="3941" y="4011"/>
                    <a:pt x="3902" y="4103"/>
                    <a:pt x="3892" y="4202"/>
                  </a:cubicBezTo>
                  <a:cubicBezTo>
                    <a:pt x="3887" y="4243"/>
                    <a:pt x="3887" y="4285"/>
                    <a:pt x="3887" y="4326"/>
                  </a:cubicBezTo>
                  <a:cubicBezTo>
                    <a:pt x="3885" y="4433"/>
                    <a:pt x="3885" y="4532"/>
                    <a:pt x="3819" y="4596"/>
                  </a:cubicBezTo>
                  <a:cubicBezTo>
                    <a:pt x="3785" y="4630"/>
                    <a:pt x="3735" y="4652"/>
                    <a:pt x="3686" y="4671"/>
                  </a:cubicBezTo>
                  <a:cubicBezTo>
                    <a:pt x="3607" y="4703"/>
                    <a:pt x="3528" y="4737"/>
                    <a:pt x="3502" y="4823"/>
                  </a:cubicBezTo>
                  <a:cubicBezTo>
                    <a:pt x="3495" y="4851"/>
                    <a:pt x="3493" y="4877"/>
                    <a:pt x="3493" y="4902"/>
                  </a:cubicBezTo>
                  <a:cubicBezTo>
                    <a:pt x="3493" y="4930"/>
                    <a:pt x="3493" y="4958"/>
                    <a:pt x="3485" y="4980"/>
                  </a:cubicBezTo>
                  <a:cubicBezTo>
                    <a:pt x="3463" y="5025"/>
                    <a:pt x="3410" y="5029"/>
                    <a:pt x="3388" y="5029"/>
                  </a:cubicBezTo>
                  <a:cubicBezTo>
                    <a:pt x="3358" y="5029"/>
                    <a:pt x="3326" y="5020"/>
                    <a:pt x="3303" y="5005"/>
                  </a:cubicBezTo>
                  <a:cubicBezTo>
                    <a:pt x="3262" y="4984"/>
                    <a:pt x="3230" y="4952"/>
                    <a:pt x="3195" y="4920"/>
                  </a:cubicBezTo>
                  <a:cubicBezTo>
                    <a:pt x="3170" y="4894"/>
                    <a:pt x="3144" y="4868"/>
                    <a:pt x="3114" y="4845"/>
                  </a:cubicBezTo>
                  <a:cubicBezTo>
                    <a:pt x="3043" y="4793"/>
                    <a:pt x="2955" y="4765"/>
                    <a:pt x="2861" y="4765"/>
                  </a:cubicBezTo>
                  <a:cubicBezTo>
                    <a:pt x="2701" y="4765"/>
                    <a:pt x="2538" y="4842"/>
                    <a:pt x="2435" y="4967"/>
                  </a:cubicBezTo>
                  <a:lnTo>
                    <a:pt x="2426" y="4975"/>
                  </a:lnTo>
                  <a:cubicBezTo>
                    <a:pt x="2403" y="5003"/>
                    <a:pt x="2377" y="5033"/>
                    <a:pt x="2347" y="5037"/>
                  </a:cubicBezTo>
                  <a:cubicBezTo>
                    <a:pt x="2343" y="5038"/>
                    <a:pt x="2340" y="5038"/>
                    <a:pt x="2336" y="5038"/>
                  </a:cubicBezTo>
                  <a:cubicBezTo>
                    <a:pt x="2315" y="5038"/>
                    <a:pt x="2292" y="5029"/>
                    <a:pt x="2270" y="5020"/>
                  </a:cubicBezTo>
                  <a:lnTo>
                    <a:pt x="2261" y="5016"/>
                  </a:lnTo>
                  <a:cubicBezTo>
                    <a:pt x="2156" y="4973"/>
                    <a:pt x="2041" y="4952"/>
                    <a:pt x="1910" y="4952"/>
                  </a:cubicBezTo>
                  <a:cubicBezTo>
                    <a:pt x="1696" y="4952"/>
                    <a:pt x="1479" y="5010"/>
                    <a:pt x="1259" y="5074"/>
                  </a:cubicBezTo>
                  <a:cubicBezTo>
                    <a:pt x="1190" y="5093"/>
                    <a:pt x="1104" y="5119"/>
                    <a:pt x="1044" y="5179"/>
                  </a:cubicBezTo>
                  <a:cubicBezTo>
                    <a:pt x="1004" y="5217"/>
                    <a:pt x="980" y="5269"/>
                    <a:pt x="957" y="5316"/>
                  </a:cubicBezTo>
                  <a:cubicBezTo>
                    <a:pt x="944" y="5346"/>
                    <a:pt x="931" y="5372"/>
                    <a:pt x="916" y="5395"/>
                  </a:cubicBezTo>
                  <a:cubicBezTo>
                    <a:pt x="871" y="5468"/>
                    <a:pt x="800" y="5524"/>
                    <a:pt x="734" y="5575"/>
                  </a:cubicBezTo>
                  <a:lnTo>
                    <a:pt x="1" y="6151"/>
                  </a:lnTo>
                  <a:lnTo>
                    <a:pt x="35" y="6171"/>
                  </a:lnTo>
                  <a:cubicBezTo>
                    <a:pt x="166" y="6243"/>
                    <a:pt x="316" y="6281"/>
                    <a:pt x="465" y="6281"/>
                  </a:cubicBezTo>
                  <a:cubicBezTo>
                    <a:pt x="502" y="6281"/>
                    <a:pt x="539" y="6278"/>
                    <a:pt x="575" y="6274"/>
                  </a:cubicBezTo>
                  <a:cubicBezTo>
                    <a:pt x="710" y="6254"/>
                    <a:pt x="839" y="6205"/>
                    <a:pt x="963" y="6156"/>
                  </a:cubicBezTo>
                  <a:cubicBezTo>
                    <a:pt x="1104" y="6102"/>
                    <a:pt x="1248" y="6046"/>
                    <a:pt x="1398" y="6038"/>
                  </a:cubicBezTo>
                  <a:lnTo>
                    <a:pt x="1421" y="6036"/>
                  </a:lnTo>
                  <a:lnTo>
                    <a:pt x="1424" y="6012"/>
                  </a:lnTo>
                  <a:cubicBezTo>
                    <a:pt x="1434" y="5888"/>
                    <a:pt x="1554" y="5807"/>
                    <a:pt x="1685" y="5734"/>
                  </a:cubicBezTo>
                  <a:cubicBezTo>
                    <a:pt x="1893" y="5618"/>
                    <a:pt x="2098" y="5515"/>
                    <a:pt x="2308" y="5515"/>
                  </a:cubicBezTo>
                  <a:cubicBezTo>
                    <a:pt x="2341" y="5515"/>
                    <a:pt x="2375" y="5517"/>
                    <a:pt x="2407" y="5522"/>
                  </a:cubicBezTo>
                  <a:cubicBezTo>
                    <a:pt x="2465" y="5532"/>
                    <a:pt x="2525" y="5552"/>
                    <a:pt x="2583" y="5571"/>
                  </a:cubicBezTo>
                  <a:cubicBezTo>
                    <a:pt x="2666" y="5599"/>
                    <a:pt x="2754" y="5629"/>
                    <a:pt x="2846" y="5629"/>
                  </a:cubicBezTo>
                  <a:cubicBezTo>
                    <a:pt x="2865" y="5629"/>
                    <a:pt x="2883" y="5629"/>
                    <a:pt x="2902" y="5627"/>
                  </a:cubicBezTo>
                  <a:cubicBezTo>
                    <a:pt x="2916" y="5626"/>
                    <a:pt x="2930" y="5625"/>
                    <a:pt x="2944" y="5625"/>
                  </a:cubicBezTo>
                  <a:cubicBezTo>
                    <a:pt x="2969" y="5625"/>
                    <a:pt x="2991" y="5627"/>
                    <a:pt x="3009" y="5631"/>
                  </a:cubicBezTo>
                  <a:cubicBezTo>
                    <a:pt x="3133" y="5659"/>
                    <a:pt x="3187" y="5815"/>
                    <a:pt x="3174" y="5948"/>
                  </a:cubicBezTo>
                  <a:cubicBezTo>
                    <a:pt x="3170" y="6008"/>
                    <a:pt x="3155" y="6070"/>
                    <a:pt x="3140" y="6128"/>
                  </a:cubicBezTo>
                  <a:cubicBezTo>
                    <a:pt x="3123" y="6207"/>
                    <a:pt x="3103" y="6289"/>
                    <a:pt x="3103" y="6372"/>
                  </a:cubicBezTo>
                  <a:lnTo>
                    <a:pt x="3103" y="6383"/>
                  </a:lnTo>
                  <a:lnTo>
                    <a:pt x="3110" y="6391"/>
                  </a:lnTo>
                  <a:cubicBezTo>
                    <a:pt x="3210" y="6494"/>
                    <a:pt x="3363" y="6631"/>
                    <a:pt x="3525" y="6631"/>
                  </a:cubicBezTo>
                  <a:cubicBezTo>
                    <a:pt x="3560" y="6631"/>
                    <a:pt x="3594" y="6625"/>
                    <a:pt x="3626" y="6612"/>
                  </a:cubicBezTo>
                  <a:cubicBezTo>
                    <a:pt x="3712" y="6580"/>
                    <a:pt x="3770" y="6509"/>
                    <a:pt x="3817" y="6445"/>
                  </a:cubicBezTo>
                  <a:cubicBezTo>
                    <a:pt x="4005" y="6184"/>
                    <a:pt x="4115" y="5864"/>
                    <a:pt x="4125" y="5543"/>
                  </a:cubicBezTo>
                  <a:cubicBezTo>
                    <a:pt x="4222" y="5637"/>
                    <a:pt x="4352" y="5693"/>
                    <a:pt x="4487" y="5699"/>
                  </a:cubicBezTo>
                  <a:cubicBezTo>
                    <a:pt x="4502" y="5783"/>
                    <a:pt x="4534" y="5864"/>
                    <a:pt x="4582" y="5935"/>
                  </a:cubicBezTo>
                  <a:lnTo>
                    <a:pt x="4588" y="5944"/>
                  </a:lnTo>
                  <a:lnTo>
                    <a:pt x="4599" y="5946"/>
                  </a:lnTo>
                  <a:cubicBezTo>
                    <a:pt x="4622" y="5952"/>
                    <a:pt x="4648" y="5957"/>
                    <a:pt x="4672" y="5957"/>
                  </a:cubicBezTo>
                  <a:cubicBezTo>
                    <a:pt x="4817" y="5957"/>
                    <a:pt x="4939" y="5849"/>
                    <a:pt x="5057" y="5747"/>
                  </a:cubicBezTo>
                  <a:cubicBezTo>
                    <a:pt x="5173" y="5646"/>
                    <a:pt x="5293" y="5541"/>
                    <a:pt x="5432" y="5537"/>
                  </a:cubicBezTo>
                  <a:lnTo>
                    <a:pt x="5464" y="5534"/>
                  </a:lnTo>
                  <a:lnTo>
                    <a:pt x="5458" y="5504"/>
                  </a:lnTo>
                  <a:cubicBezTo>
                    <a:pt x="5441" y="5414"/>
                    <a:pt x="5524" y="5331"/>
                    <a:pt x="5616" y="5290"/>
                  </a:cubicBezTo>
                  <a:cubicBezTo>
                    <a:pt x="5642" y="5277"/>
                    <a:pt x="5672" y="5267"/>
                    <a:pt x="5700" y="5256"/>
                  </a:cubicBezTo>
                  <a:cubicBezTo>
                    <a:pt x="5775" y="5226"/>
                    <a:pt x="5850" y="5198"/>
                    <a:pt x="5908" y="5138"/>
                  </a:cubicBezTo>
                  <a:cubicBezTo>
                    <a:pt x="5955" y="5089"/>
                    <a:pt x="5983" y="5029"/>
                    <a:pt x="6009" y="4971"/>
                  </a:cubicBezTo>
                  <a:cubicBezTo>
                    <a:pt x="6039" y="4907"/>
                    <a:pt x="6064" y="4845"/>
                    <a:pt x="6116" y="4804"/>
                  </a:cubicBezTo>
                  <a:cubicBezTo>
                    <a:pt x="6156" y="4770"/>
                    <a:pt x="6210" y="4752"/>
                    <a:pt x="6266" y="4735"/>
                  </a:cubicBezTo>
                  <a:cubicBezTo>
                    <a:pt x="6321" y="4718"/>
                    <a:pt x="6379" y="4699"/>
                    <a:pt x="6428" y="4662"/>
                  </a:cubicBezTo>
                  <a:cubicBezTo>
                    <a:pt x="6497" y="4609"/>
                    <a:pt x="6536" y="4527"/>
                    <a:pt x="6572" y="4450"/>
                  </a:cubicBezTo>
                  <a:cubicBezTo>
                    <a:pt x="6617" y="4356"/>
                    <a:pt x="6658" y="4270"/>
                    <a:pt x="6743" y="4243"/>
                  </a:cubicBezTo>
                  <a:cubicBezTo>
                    <a:pt x="6776" y="4232"/>
                    <a:pt x="6812" y="4230"/>
                    <a:pt x="6848" y="4228"/>
                  </a:cubicBezTo>
                  <a:cubicBezTo>
                    <a:pt x="6915" y="4225"/>
                    <a:pt x="6985" y="4223"/>
                    <a:pt x="7030" y="4168"/>
                  </a:cubicBezTo>
                  <a:cubicBezTo>
                    <a:pt x="7065" y="4129"/>
                    <a:pt x="7073" y="4080"/>
                    <a:pt x="7078" y="4030"/>
                  </a:cubicBezTo>
                  <a:cubicBezTo>
                    <a:pt x="7108" y="3722"/>
                    <a:pt x="7101" y="3409"/>
                    <a:pt x="7056" y="3103"/>
                  </a:cubicBezTo>
                  <a:lnTo>
                    <a:pt x="7052" y="3073"/>
                  </a:lnTo>
                  <a:cubicBezTo>
                    <a:pt x="7030" y="2914"/>
                    <a:pt x="7005" y="2747"/>
                    <a:pt x="7080" y="2612"/>
                  </a:cubicBezTo>
                  <a:cubicBezTo>
                    <a:pt x="7138" y="2509"/>
                    <a:pt x="7245" y="2443"/>
                    <a:pt x="7348" y="2379"/>
                  </a:cubicBezTo>
                  <a:cubicBezTo>
                    <a:pt x="7371" y="2366"/>
                    <a:pt x="7393" y="2353"/>
                    <a:pt x="7414" y="2338"/>
                  </a:cubicBezTo>
                  <a:cubicBezTo>
                    <a:pt x="7581" y="2231"/>
                    <a:pt x="7727" y="2096"/>
                    <a:pt x="7847" y="1937"/>
                  </a:cubicBezTo>
                  <a:cubicBezTo>
                    <a:pt x="7881" y="1890"/>
                    <a:pt x="7915" y="1839"/>
                    <a:pt x="7926" y="1779"/>
                  </a:cubicBezTo>
                  <a:cubicBezTo>
                    <a:pt x="7947" y="1665"/>
                    <a:pt x="7881" y="1569"/>
                    <a:pt x="7817" y="1477"/>
                  </a:cubicBezTo>
                  <a:cubicBezTo>
                    <a:pt x="7767" y="1408"/>
                    <a:pt x="7718" y="1339"/>
                    <a:pt x="7708" y="1262"/>
                  </a:cubicBezTo>
                  <a:cubicBezTo>
                    <a:pt x="7697" y="1202"/>
                    <a:pt x="7712" y="1136"/>
                    <a:pt x="7725" y="1072"/>
                  </a:cubicBezTo>
                  <a:cubicBezTo>
                    <a:pt x="7744" y="973"/>
                    <a:pt x="7765" y="872"/>
                    <a:pt x="7708" y="785"/>
                  </a:cubicBezTo>
                  <a:cubicBezTo>
                    <a:pt x="7680" y="746"/>
                    <a:pt x="7643" y="718"/>
                    <a:pt x="7607" y="692"/>
                  </a:cubicBezTo>
                  <a:cubicBezTo>
                    <a:pt x="7592" y="682"/>
                    <a:pt x="7577" y="671"/>
                    <a:pt x="7564" y="660"/>
                  </a:cubicBezTo>
                  <a:cubicBezTo>
                    <a:pt x="7478" y="592"/>
                    <a:pt x="7425" y="485"/>
                    <a:pt x="7420" y="373"/>
                  </a:cubicBezTo>
                  <a:cubicBezTo>
                    <a:pt x="7418" y="352"/>
                    <a:pt x="7420" y="330"/>
                    <a:pt x="7420" y="309"/>
                  </a:cubicBezTo>
                  <a:cubicBezTo>
                    <a:pt x="7423" y="258"/>
                    <a:pt x="7425" y="204"/>
                    <a:pt x="7405" y="150"/>
                  </a:cubicBezTo>
                  <a:cubicBezTo>
                    <a:pt x="7369" y="60"/>
                    <a:pt x="7270" y="0"/>
                    <a:pt x="71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296"/>
            <p:cNvSpPr/>
            <p:nvPr/>
          </p:nvSpPr>
          <p:spPr>
            <a:xfrm>
              <a:off x="6666775" y="2991111"/>
              <a:ext cx="38758" cy="65383"/>
            </a:xfrm>
            <a:custGeom>
              <a:rect b="b" l="l" r="r" t="t"/>
              <a:pathLst>
                <a:path extrusionOk="0" h="2301" w="1364">
                  <a:moveTo>
                    <a:pt x="1084" y="1"/>
                  </a:moveTo>
                  <a:cubicBezTo>
                    <a:pt x="1025" y="1"/>
                    <a:pt x="964" y="18"/>
                    <a:pt x="911" y="46"/>
                  </a:cubicBezTo>
                  <a:cubicBezTo>
                    <a:pt x="811" y="102"/>
                    <a:pt x="734" y="190"/>
                    <a:pt x="650" y="267"/>
                  </a:cubicBezTo>
                  <a:cubicBezTo>
                    <a:pt x="530" y="378"/>
                    <a:pt x="391" y="475"/>
                    <a:pt x="318" y="620"/>
                  </a:cubicBezTo>
                  <a:cubicBezTo>
                    <a:pt x="243" y="764"/>
                    <a:pt x="273" y="980"/>
                    <a:pt x="425" y="1036"/>
                  </a:cubicBezTo>
                  <a:cubicBezTo>
                    <a:pt x="500" y="1066"/>
                    <a:pt x="605" y="1062"/>
                    <a:pt x="631" y="1139"/>
                  </a:cubicBezTo>
                  <a:cubicBezTo>
                    <a:pt x="646" y="1182"/>
                    <a:pt x="622" y="1229"/>
                    <a:pt x="601" y="1267"/>
                  </a:cubicBezTo>
                  <a:cubicBezTo>
                    <a:pt x="504" y="1439"/>
                    <a:pt x="406" y="1610"/>
                    <a:pt x="275" y="1758"/>
                  </a:cubicBezTo>
                  <a:cubicBezTo>
                    <a:pt x="209" y="1831"/>
                    <a:pt x="134" y="1899"/>
                    <a:pt x="82" y="1985"/>
                  </a:cubicBezTo>
                  <a:cubicBezTo>
                    <a:pt x="29" y="2069"/>
                    <a:pt x="1" y="2176"/>
                    <a:pt x="39" y="2268"/>
                  </a:cubicBezTo>
                  <a:cubicBezTo>
                    <a:pt x="114" y="2276"/>
                    <a:pt x="191" y="2285"/>
                    <a:pt x="266" y="2293"/>
                  </a:cubicBezTo>
                  <a:cubicBezTo>
                    <a:pt x="302" y="2297"/>
                    <a:pt x="340" y="2300"/>
                    <a:pt x="377" y="2300"/>
                  </a:cubicBezTo>
                  <a:cubicBezTo>
                    <a:pt x="470" y="2300"/>
                    <a:pt x="562" y="2282"/>
                    <a:pt x="614" y="2210"/>
                  </a:cubicBezTo>
                  <a:cubicBezTo>
                    <a:pt x="708" y="2077"/>
                    <a:pt x="603" y="1863"/>
                    <a:pt x="714" y="1745"/>
                  </a:cubicBezTo>
                  <a:cubicBezTo>
                    <a:pt x="772" y="1683"/>
                    <a:pt x="871" y="1674"/>
                    <a:pt x="931" y="1612"/>
                  </a:cubicBezTo>
                  <a:cubicBezTo>
                    <a:pt x="1038" y="1499"/>
                    <a:pt x="948" y="1308"/>
                    <a:pt x="999" y="1162"/>
                  </a:cubicBezTo>
                  <a:cubicBezTo>
                    <a:pt x="1014" y="1117"/>
                    <a:pt x="1042" y="1077"/>
                    <a:pt x="1068" y="1036"/>
                  </a:cubicBezTo>
                  <a:cubicBezTo>
                    <a:pt x="1171" y="877"/>
                    <a:pt x="1226" y="693"/>
                    <a:pt x="1280" y="513"/>
                  </a:cubicBezTo>
                  <a:cubicBezTo>
                    <a:pt x="1327" y="355"/>
                    <a:pt x="1363" y="153"/>
                    <a:pt x="1235" y="50"/>
                  </a:cubicBezTo>
                  <a:cubicBezTo>
                    <a:pt x="1192" y="15"/>
                    <a:pt x="1139" y="1"/>
                    <a:pt x="10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296"/>
            <p:cNvSpPr/>
            <p:nvPr/>
          </p:nvSpPr>
          <p:spPr>
            <a:xfrm>
              <a:off x="6666122" y="2990400"/>
              <a:ext cx="40861" cy="66860"/>
            </a:xfrm>
            <a:custGeom>
              <a:rect b="b" l="l" r="r" t="t"/>
              <a:pathLst>
                <a:path extrusionOk="0" h="2353" w="1438">
                  <a:moveTo>
                    <a:pt x="1107" y="54"/>
                  </a:moveTo>
                  <a:cubicBezTo>
                    <a:pt x="1158" y="54"/>
                    <a:pt x="1206" y="67"/>
                    <a:pt x="1241" y="95"/>
                  </a:cubicBezTo>
                  <a:cubicBezTo>
                    <a:pt x="1331" y="167"/>
                    <a:pt x="1344" y="311"/>
                    <a:pt x="1277" y="530"/>
                  </a:cubicBezTo>
                  <a:cubicBezTo>
                    <a:pt x="1224" y="707"/>
                    <a:pt x="1168" y="889"/>
                    <a:pt x="1069" y="1048"/>
                  </a:cubicBezTo>
                  <a:lnTo>
                    <a:pt x="1054" y="1069"/>
                  </a:lnTo>
                  <a:cubicBezTo>
                    <a:pt x="1033" y="1104"/>
                    <a:pt x="1009" y="1138"/>
                    <a:pt x="996" y="1179"/>
                  </a:cubicBezTo>
                  <a:cubicBezTo>
                    <a:pt x="973" y="1245"/>
                    <a:pt x="977" y="1316"/>
                    <a:pt x="979" y="1387"/>
                  </a:cubicBezTo>
                  <a:cubicBezTo>
                    <a:pt x="984" y="1476"/>
                    <a:pt x="988" y="1562"/>
                    <a:pt x="934" y="1618"/>
                  </a:cubicBezTo>
                  <a:cubicBezTo>
                    <a:pt x="909" y="1646"/>
                    <a:pt x="872" y="1661"/>
                    <a:pt x="836" y="1678"/>
                  </a:cubicBezTo>
                  <a:cubicBezTo>
                    <a:pt x="793" y="1697"/>
                    <a:pt x="750" y="1716"/>
                    <a:pt x="718" y="1753"/>
                  </a:cubicBezTo>
                  <a:cubicBezTo>
                    <a:pt x="652" y="1821"/>
                    <a:pt x="654" y="1916"/>
                    <a:pt x="654" y="2008"/>
                  </a:cubicBezTo>
                  <a:cubicBezTo>
                    <a:pt x="656" y="2087"/>
                    <a:pt x="656" y="2162"/>
                    <a:pt x="615" y="2218"/>
                  </a:cubicBezTo>
                  <a:cubicBezTo>
                    <a:pt x="577" y="2273"/>
                    <a:pt x="506" y="2299"/>
                    <a:pt x="401" y="2299"/>
                  </a:cubicBezTo>
                  <a:cubicBezTo>
                    <a:pt x="369" y="2299"/>
                    <a:pt x="334" y="2297"/>
                    <a:pt x="292" y="2293"/>
                  </a:cubicBezTo>
                  <a:lnTo>
                    <a:pt x="82" y="2269"/>
                  </a:lnTo>
                  <a:cubicBezTo>
                    <a:pt x="58" y="2196"/>
                    <a:pt x="75" y="2106"/>
                    <a:pt x="127" y="2023"/>
                  </a:cubicBezTo>
                  <a:cubicBezTo>
                    <a:pt x="163" y="1965"/>
                    <a:pt x="210" y="1916"/>
                    <a:pt x="262" y="1862"/>
                  </a:cubicBezTo>
                  <a:cubicBezTo>
                    <a:pt x="281" y="1843"/>
                    <a:pt x="300" y="1821"/>
                    <a:pt x="319" y="1800"/>
                  </a:cubicBezTo>
                  <a:cubicBezTo>
                    <a:pt x="450" y="1652"/>
                    <a:pt x="551" y="1476"/>
                    <a:pt x="645" y="1305"/>
                  </a:cubicBezTo>
                  <a:cubicBezTo>
                    <a:pt x="671" y="1260"/>
                    <a:pt x="697" y="1207"/>
                    <a:pt x="679" y="1153"/>
                  </a:cubicBezTo>
                  <a:cubicBezTo>
                    <a:pt x="656" y="1087"/>
                    <a:pt x="585" y="1069"/>
                    <a:pt x="523" y="1054"/>
                  </a:cubicBezTo>
                  <a:cubicBezTo>
                    <a:pt x="499" y="1048"/>
                    <a:pt x="478" y="1044"/>
                    <a:pt x="459" y="1037"/>
                  </a:cubicBezTo>
                  <a:cubicBezTo>
                    <a:pt x="394" y="1014"/>
                    <a:pt x="364" y="960"/>
                    <a:pt x="349" y="922"/>
                  </a:cubicBezTo>
                  <a:cubicBezTo>
                    <a:pt x="317" y="840"/>
                    <a:pt x="324" y="737"/>
                    <a:pt x="364" y="656"/>
                  </a:cubicBezTo>
                  <a:cubicBezTo>
                    <a:pt x="418" y="551"/>
                    <a:pt x="512" y="467"/>
                    <a:pt x="604" y="388"/>
                  </a:cubicBezTo>
                  <a:cubicBezTo>
                    <a:pt x="634" y="365"/>
                    <a:pt x="662" y="339"/>
                    <a:pt x="690" y="313"/>
                  </a:cubicBezTo>
                  <a:cubicBezTo>
                    <a:pt x="712" y="294"/>
                    <a:pt x="731" y="275"/>
                    <a:pt x="750" y="255"/>
                  </a:cubicBezTo>
                  <a:cubicBezTo>
                    <a:pt x="812" y="195"/>
                    <a:pt x="872" y="135"/>
                    <a:pt x="947" y="95"/>
                  </a:cubicBezTo>
                  <a:cubicBezTo>
                    <a:pt x="998" y="68"/>
                    <a:pt x="1054" y="54"/>
                    <a:pt x="1107" y="54"/>
                  </a:cubicBezTo>
                  <a:close/>
                  <a:moveTo>
                    <a:pt x="1105" y="0"/>
                  </a:moveTo>
                  <a:cubicBezTo>
                    <a:pt x="1044" y="0"/>
                    <a:pt x="979" y="16"/>
                    <a:pt x="922" y="47"/>
                  </a:cubicBezTo>
                  <a:cubicBezTo>
                    <a:pt x="840" y="92"/>
                    <a:pt x="776" y="157"/>
                    <a:pt x="712" y="219"/>
                  </a:cubicBezTo>
                  <a:cubicBezTo>
                    <a:pt x="692" y="236"/>
                    <a:pt x="673" y="255"/>
                    <a:pt x="654" y="272"/>
                  </a:cubicBezTo>
                  <a:cubicBezTo>
                    <a:pt x="628" y="298"/>
                    <a:pt x="598" y="324"/>
                    <a:pt x="570" y="347"/>
                  </a:cubicBezTo>
                  <a:cubicBezTo>
                    <a:pt x="474" y="431"/>
                    <a:pt x="375" y="517"/>
                    <a:pt x="315" y="632"/>
                  </a:cubicBezTo>
                  <a:cubicBezTo>
                    <a:pt x="268" y="727"/>
                    <a:pt x="262" y="847"/>
                    <a:pt x="298" y="941"/>
                  </a:cubicBezTo>
                  <a:cubicBezTo>
                    <a:pt x="326" y="1012"/>
                    <a:pt x="375" y="1063"/>
                    <a:pt x="439" y="1087"/>
                  </a:cubicBezTo>
                  <a:cubicBezTo>
                    <a:pt x="461" y="1095"/>
                    <a:pt x="487" y="1102"/>
                    <a:pt x="510" y="1106"/>
                  </a:cubicBezTo>
                  <a:cubicBezTo>
                    <a:pt x="574" y="1121"/>
                    <a:pt x="615" y="1134"/>
                    <a:pt x="628" y="1172"/>
                  </a:cubicBezTo>
                  <a:cubicBezTo>
                    <a:pt x="639" y="1204"/>
                    <a:pt x="619" y="1243"/>
                    <a:pt x="600" y="1279"/>
                  </a:cubicBezTo>
                  <a:cubicBezTo>
                    <a:pt x="506" y="1446"/>
                    <a:pt x="407" y="1620"/>
                    <a:pt x="279" y="1764"/>
                  </a:cubicBezTo>
                  <a:cubicBezTo>
                    <a:pt x="259" y="1785"/>
                    <a:pt x="240" y="1804"/>
                    <a:pt x="221" y="1826"/>
                  </a:cubicBezTo>
                  <a:cubicBezTo>
                    <a:pt x="172" y="1877"/>
                    <a:pt x="120" y="1931"/>
                    <a:pt x="82" y="1995"/>
                  </a:cubicBezTo>
                  <a:cubicBezTo>
                    <a:pt x="15" y="2100"/>
                    <a:pt x="0" y="2214"/>
                    <a:pt x="39" y="2303"/>
                  </a:cubicBezTo>
                  <a:lnTo>
                    <a:pt x="43" y="2318"/>
                  </a:lnTo>
                  <a:lnTo>
                    <a:pt x="285" y="2346"/>
                  </a:lnTo>
                  <a:cubicBezTo>
                    <a:pt x="330" y="2351"/>
                    <a:pt x="367" y="2353"/>
                    <a:pt x="401" y="2353"/>
                  </a:cubicBezTo>
                  <a:cubicBezTo>
                    <a:pt x="523" y="2353"/>
                    <a:pt x="609" y="2318"/>
                    <a:pt x="658" y="2250"/>
                  </a:cubicBezTo>
                  <a:cubicBezTo>
                    <a:pt x="709" y="2179"/>
                    <a:pt x="709" y="2091"/>
                    <a:pt x="707" y="2008"/>
                  </a:cubicBezTo>
                  <a:cubicBezTo>
                    <a:pt x="707" y="1922"/>
                    <a:pt x="707" y="1843"/>
                    <a:pt x="757" y="1789"/>
                  </a:cubicBezTo>
                  <a:cubicBezTo>
                    <a:pt x="782" y="1761"/>
                    <a:pt x="819" y="1744"/>
                    <a:pt x="857" y="1727"/>
                  </a:cubicBezTo>
                  <a:cubicBezTo>
                    <a:pt x="898" y="1708"/>
                    <a:pt x="941" y="1689"/>
                    <a:pt x="973" y="1654"/>
                  </a:cubicBezTo>
                  <a:cubicBezTo>
                    <a:pt x="1044" y="1581"/>
                    <a:pt x="1039" y="1481"/>
                    <a:pt x="1033" y="1384"/>
                  </a:cubicBezTo>
                  <a:cubicBezTo>
                    <a:pt x="1031" y="1318"/>
                    <a:pt x="1026" y="1252"/>
                    <a:pt x="1046" y="1196"/>
                  </a:cubicBezTo>
                  <a:cubicBezTo>
                    <a:pt x="1059" y="1162"/>
                    <a:pt x="1078" y="1132"/>
                    <a:pt x="1099" y="1097"/>
                  </a:cubicBezTo>
                  <a:lnTo>
                    <a:pt x="1114" y="1076"/>
                  </a:lnTo>
                  <a:cubicBezTo>
                    <a:pt x="1217" y="913"/>
                    <a:pt x="1275" y="727"/>
                    <a:pt x="1329" y="545"/>
                  </a:cubicBezTo>
                  <a:cubicBezTo>
                    <a:pt x="1356" y="457"/>
                    <a:pt x="1438" y="185"/>
                    <a:pt x="1273" y="54"/>
                  </a:cubicBezTo>
                  <a:cubicBezTo>
                    <a:pt x="1229" y="18"/>
                    <a:pt x="1169" y="0"/>
                    <a:pt x="11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296"/>
            <p:cNvSpPr/>
            <p:nvPr/>
          </p:nvSpPr>
          <p:spPr>
            <a:xfrm>
              <a:off x="6660098" y="3136899"/>
              <a:ext cx="58023" cy="111756"/>
            </a:xfrm>
            <a:custGeom>
              <a:rect b="b" l="l" r="r" t="t"/>
              <a:pathLst>
                <a:path extrusionOk="0" h="3933" w="2042">
                  <a:moveTo>
                    <a:pt x="883" y="1"/>
                  </a:moveTo>
                  <a:cubicBezTo>
                    <a:pt x="806" y="1"/>
                    <a:pt x="727" y="10"/>
                    <a:pt x="658" y="46"/>
                  </a:cubicBezTo>
                  <a:cubicBezTo>
                    <a:pt x="536" y="111"/>
                    <a:pt x="474" y="250"/>
                    <a:pt x="435" y="383"/>
                  </a:cubicBezTo>
                  <a:cubicBezTo>
                    <a:pt x="334" y="736"/>
                    <a:pt x="339" y="1111"/>
                    <a:pt x="375" y="1477"/>
                  </a:cubicBezTo>
                  <a:cubicBezTo>
                    <a:pt x="388" y="1589"/>
                    <a:pt x="396" y="1713"/>
                    <a:pt x="326" y="1799"/>
                  </a:cubicBezTo>
                  <a:cubicBezTo>
                    <a:pt x="268" y="1863"/>
                    <a:pt x="176" y="1889"/>
                    <a:pt x="118" y="1953"/>
                  </a:cubicBezTo>
                  <a:cubicBezTo>
                    <a:pt x="0" y="2084"/>
                    <a:pt x="86" y="2289"/>
                    <a:pt x="174" y="2439"/>
                  </a:cubicBezTo>
                  <a:cubicBezTo>
                    <a:pt x="264" y="2592"/>
                    <a:pt x="349" y="2795"/>
                    <a:pt x="236" y="2928"/>
                  </a:cubicBezTo>
                  <a:cubicBezTo>
                    <a:pt x="242" y="2927"/>
                    <a:pt x="249" y="2926"/>
                    <a:pt x="255" y="2926"/>
                  </a:cubicBezTo>
                  <a:cubicBezTo>
                    <a:pt x="330" y="2926"/>
                    <a:pt x="393" y="3005"/>
                    <a:pt x="401" y="3082"/>
                  </a:cubicBezTo>
                  <a:cubicBezTo>
                    <a:pt x="411" y="3168"/>
                    <a:pt x="377" y="3249"/>
                    <a:pt x="354" y="3333"/>
                  </a:cubicBezTo>
                  <a:cubicBezTo>
                    <a:pt x="332" y="3414"/>
                    <a:pt x="326" y="3511"/>
                    <a:pt x="377" y="3577"/>
                  </a:cubicBezTo>
                  <a:cubicBezTo>
                    <a:pt x="417" y="3627"/>
                    <a:pt x="478" y="3647"/>
                    <a:pt x="543" y="3647"/>
                  </a:cubicBezTo>
                  <a:cubicBezTo>
                    <a:pt x="594" y="3647"/>
                    <a:pt x="648" y="3635"/>
                    <a:pt x="694" y="3616"/>
                  </a:cubicBezTo>
                  <a:cubicBezTo>
                    <a:pt x="800" y="3573"/>
                    <a:pt x="901" y="3508"/>
                    <a:pt x="1012" y="3508"/>
                  </a:cubicBezTo>
                  <a:cubicBezTo>
                    <a:pt x="1014" y="3508"/>
                    <a:pt x="1016" y="3508"/>
                    <a:pt x="1018" y="3508"/>
                  </a:cubicBezTo>
                  <a:cubicBezTo>
                    <a:pt x="1108" y="3508"/>
                    <a:pt x="1196" y="3556"/>
                    <a:pt x="1247" y="3628"/>
                  </a:cubicBezTo>
                  <a:cubicBezTo>
                    <a:pt x="1273" y="3667"/>
                    <a:pt x="1290" y="3712"/>
                    <a:pt x="1316" y="3751"/>
                  </a:cubicBezTo>
                  <a:cubicBezTo>
                    <a:pt x="1415" y="3900"/>
                    <a:pt x="1607" y="3933"/>
                    <a:pt x="1794" y="3933"/>
                  </a:cubicBezTo>
                  <a:cubicBezTo>
                    <a:pt x="1837" y="3933"/>
                    <a:pt x="1880" y="3931"/>
                    <a:pt x="1922" y="3928"/>
                  </a:cubicBezTo>
                  <a:cubicBezTo>
                    <a:pt x="2003" y="3821"/>
                    <a:pt x="2042" y="3684"/>
                    <a:pt x="2027" y="3549"/>
                  </a:cubicBezTo>
                  <a:cubicBezTo>
                    <a:pt x="1866" y="3417"/>
                    <a:pt x="1658" y="3344"/>
                    <a:pt x="1450" y="3344"/>
                  </a:cubicBezTo>
                  <a:cubicBezTo>
                    <a:pt x="1406" y="3344"/>
                    <a:pt x="1362" y="3347"/>
                    <a:pt x="1318" y="3354"/>
                  </a:cubicBezTo>
                  <a:cubicBezTo>
                    <a:pt x="1354" y="3213"/>
                    <a:pt x="1305" y="3052"/>
                    <a:pt x="1193" y="2956"/>
                  </a:cubicBezTo>
                  <a:cubicBezTo>
                    <a:pt x="1125" y="2896"/>
                    <a:pt x="1029" y="2853"/>
                    <a:pt x="1003" y="2763"/>
                  </a:cubicBezTo>
                  <a:cubicBezTo>
                    <a:pt x="990" y="2709"/>
                    <a:pt x="1007" y="2652"/>
                    <a:pt x="1014" y="2596"/>
                  </a:cubicBezTo>
                  <a:cubicBezTo>
                    <a:pt x="1033" y="2433"/>
                    <a:pt x="971" y="2240"/>
                    <a:pt x="1082" y="2120"/>
                  </a:cubicBezTo>
                  <a:cubicBezTo>
                    <a:pt x="1157" y="2041"/>
                    <a:pt x="1277" y="2032"/>
                    <a:pt x="1384" y="2009"/>
                  </a:cubicBezTo>
                  <a:cubicBezTo>
                    <a:pt x="1491" y="1987"/>
                    <a:pt x="1611" y="1925"/>
                    <a:pt x="1620" y="1816"/>
                  </a:cubicBezTo>
                  <a:cubicBezTo>
                    <a:pt x="1624" y="1754"/>
                    <a:pt x="1590" y="1681"/>
                    <a:pt x="1631" y="1634"/>
                  </a:cubicBezTo>
                  <a:cubicBezTo>
                    <a:pt x="1658" y="1602"/>
                    <a:pt x="1706" y="1600"/>
                    <a:pt x="1746" y="1591"/>
                  </a:cubicBezTo>
                  <a:cubicBezTo>
                    <a:pt x="1920" y="1548"/>
                    <a:pt x="2003" y="1330"/>
                    <a:pt x="1961" y="1154"/>
                  </a:cubicBezTo>
                  <a:cubicBezTo>
                    <a:pt x="1918" y="978"/>
                    <a:pt x="1787" y="841"/>
                    <a:pt x="1656" y="717"/>
                  </a:cubicBezTo>
                  <a:lnTo>
                    <a:pt x="1650" y="320"/>
                  </a:lnTo>
                  <a:cubicBezTo>
                    <a:pt x="1648" y="286"/>
                    <a:pt x="1648" y="250"/>
                    <a:pt x="1633" y="220"/>
                  </a:cubicBezTo>
                  <a:cubicBezTo>
                    <a:pt x="1609" y="179"/>
                    <a:pt x="1566" y="156"/>
                    <a:pt x="1523" y="136"/>
                  </a:cubicBezTo>
                  <a:cubicBezTo>
                    <a:pt x="1331" y="53"/>
                    <a:pt x="1121" y="6"/>
                    <a:pt x="911" y="1"/>
                  </a:cubicBezTo>
                  <a:cubicBezTo>
                    <a:pt x="901" y="1"/>
                    <a:pt x="892"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296"/>
            <p:cNvSpPr/>
            <p:nvPr/>
          </p:nvSpPr>
          <p:spPr>
            <a:xfrm>
              <a:off x="6659956" y="3136131"/>
              <a:ext cx="58904" cy="113319"/>
            </a:xfrm>
            <a:custGeom>
              <a:rect b="b" l="l" r="r" t="t"/>
              <a:pathLst>
                <a:path extrusionOk="0" h="3988" w="2073">
                  <a:moveTo>
                    <a:pt x="888" y="54"/>
                  </a:moveTo>
                  <a:cubicBezTo>
                    <a:pt x="896" y="54"/>
                    <a:pt x="905" y="54"/>
                    <a:pt x="916" y="56"/>
                  </a:cubicBezTo>
                  <a:cubicBezTo>
                    <a:pt x="1121" y="60"/>
                    <a:pt x="1329" y="105"/>
                    <a:pt x="1518" y="189"/>
                  </a:cubicBezTo>
                  <a:cubicBezTo>
                    <a:pt x="1556" y="206"/>
                    <a:pt x="1595" y="228"/>
                    <a:pt x="1614" y="260"/>
                  </a:cubicBezTo>
                  <a:cubicBezTo>
                    <a:pt x="1627" y="285"/>
                    <a:pt x="1627" y="317"/>
                    <a:pt x="1627" y="347"/>
                  </a:cubicBezTo>
                  <a:lnTo>
                    <a:pt x="1636" y="755"/>
                  </a:lnTo>
                  <a:lnTo>
                    <a:pt x="1644" y="763"/>
                  </a:lnTo>
                  <a:cubicBezTo>
                    <a:pt x="1771" y="885"/>
                    <a:pt x="1899" y="1018"/>
                    <a:pt x="1940" y="1187"/>
                  </a:cubicBezTo>
                  <a:cubicBezTo>
                    <a:pt x="1963" y="1282"/>
                    <a:pt x="1946" y="1391"/>
                    <a:pt x="1897" y="1474"/>
                  </a:cubicBezTo>
                  <a:cubicBezTo>
                    <a:pt x="1871" y="1517"/>
                    <a:pt x="1822" y="1573"/>
                    <a:pt x="1745" y="1592"/>
                  </a:cubicBezTo>
                  <a:cubicBezTo>
                    <a:pt x="1736" y="1594"/>
                    <a:pt x="1728" y="1594"/>
                    <a:pt x="1719" y="1597"/>
                  </a:cubicBezTo>
                  <a:cubicBezTo>
                    <a:pt x="1683" y="1603"/>
                    <a:pt x="1644" y="1612"/>
                    <a:pt x="1616" y="1644"/>
                  </a:cubicBezTo>
                  <a:cubicBezTo>
                    <a:pt x="1580" y="1684"/>
                    <a:pt x="1588" y="1736"/>
                    <a:pt x="1593" y="1781"/>
                  </a:cubicBezTo>
                  <a:cubicBezTo>
                    <a:pt x="1597" y="1802"/>
                    <a:pt x="1599" y="1824"/>
                    <a:pt x="1597" y="1841"/>
                  </a:cubicBezTo>
                  <a:cubicBezTo>
                    <a:pt x="1593" y="1935"/>
                    <a:pt x="1483" y="1991"/>
                    <a:pt x="1385" y="2010"/>
                  </a:cubicBezTo>
                  <a:cubicBezTo>
                    <a:pt x="1366" y="2014"/>
                    <a:pt x="1348" y="2016"/>
                    <a:pt x="1331" y="2021"/>
                  </a:cubicBezTo>
                  <a:cubicBezTo>
                    <a:pt x="1235" y="2038"/>
                    <a:pt x="1136" y="2055"/>
                    <a:pt x="1068" y="2128"/>
                  </a:cubicBezTo>
                  <a:cubicBezTo>
                    <a:pt x="984" y="2218"/>
                    <a:pt x="989" y="2342"/>
                    <a:pt x="995" y="2460"/>
                  </a:cubicBezTo>
                  <a:cubicBezTo>
                    <a:pt x="997" y="2514"/>
                    <a:pt x="999" y="2569"/>
                    <a:pt x="993" y="2621"/>
                  </a:cubicBezTo>
                  <a:cubicBezTo>
                    <a:pt x="991" y="2634"/>
                    <a:pt x="989" y="2646"/>
                    <a:pt x="986" y="2659"/>
                  </a:cubicBezTo>
                  <a:cubicBezTo>
                    <a:pt x="978" y="2704"/>
                    <a:pt x="969" y="2751"/>
                    <a:pt x="982" y="2796"/>
                  </a:cubicBezTo>
                  <a:cubicBezTo>
                    <a:pt x="1004" y="2871"/>
                    <a:pt x="1064" y="2916"/>
                    <a:pt x="1124" y="2959"/>
                  </a:cubicBezTo>
                  <a:cubicBezTo>
                    <a:pt x="1143" y="2972"/>
                    <a:pt x="1164" y="2987"/>
                    <a:pt x="1181" y="3004"/>
                  </a:cubicBezTo>
                  <a:cubicBezTo>
                    <a:pt x="1284" y="3092"/>
                    <a:pt x="1331" y="3242"/>
                    <a:pt x="1297" y="3375"/>
                  </a:cubicBezTo>
                  <a:lnTo>
                    <a:pt x="1286" y="3413"/>
                  </a:lnTo>
                  <a:lnTo>
                    <a:pt x="1327" y="3407"/>
                  </a:lnTo>
                  <a:cubicBezTo>
                    <a:pt x="1368" y="3401"/>
                    <a:pt x="1410" y="3398"/>
                    <a:pt x="1451" y="3398"/>
                  </a:cubicBezTo>
                  <a:cubicBezTo>
                    <a:pt x="1650" y="3398"/>
                    <a:pt x="1852" y="3467"/>
                    <a:pt x="2006" y="3591"/>
                  </a:cubicBezTo>
                  <a:cubicBezTo>
                    <a:pt x="2017" y="3711"/>
                    <a:pt x="1983" y="3833"/>
                    <a:pt x="1914" y="3930"/>
                  </a:cubicBezTo>
                  <a:cubicBezTo>
                    <a:pt x="1876" y="3932"/>
                    <a:pt x="1837" y="3934"/>
                    <a:pt x="1798" y="3934"/>
                  </a:cubicBezTo>
                  <a:cubicBezTo>
                    <a:pt x="1565" y="3934"/>
                    <a:pt x="1421" y="3878"/>
                    <a:pt x="1344" y="3763"/>
                  </a:cubicBezTo>
                  <a:cubicBezTo>
                    <a:pt x="1331" y="3745"/>
                    <a:pt x="1323" y="3726"/>
                    <a:pt x="1312" y="3707"/>
                  </a:cubicBezTo>
                  <a:cubicBezTo>
                    <a:pt x="1301" y="3685"/>
                    <a:pt x="1288" y="3662"/>
                    <a:pt x="1273" y="3640"/>
                  </a:cubicBezTo>
                  <a:cubicBezTo>
                    <a:pt x="1218" y="3559"/>
                    <a:pt x="1121" y="3508"/>
                    <a:pt x="1021" y="3508"/>
                  </a:cubicBezTo>
                  <a:cubicBezTo>
                    <a:pt x="931" y="3508"/>
                    <a:pt x="851" y="3544"/>
                    <a:pt x="774" y="3580"/>
                  </a:cubicBezTo>
                  <a:cubicBezTo>
                    <a:pt x="746" y="3593"/>
                    <a:pt x="719" y="3606"/>
                    <a:pt x="691" y="3617"/>
                  </a:cubicBezTo>
                  <a:cubicBezTo>
                    <a:pt x="644" y="3636"/>
                    <a:pt x="592" y="3647"/>
                    <a:pt x="547" y="3647"/>
                  </a:cubicBezTo>
                  <a:cubicBezTo>
                    <a:pt x="502" y="3647"/>
                    <a:pt x="442" y="3636"/>
                    <a:pt x="404" y="3587"/>
                  </a:cubicBezTo>
                  <a:cubicBezTo>
                    <a:pt x="365" y="3538"/>
                    <a:pt x="359" y="3465"/>
                    <a:pt x="386" y="3366"/>
                  </a:cubicBezTo>
                  <a:cubicBezTo>
                    <a:pt x="391" y="3349"/>
                    <a:pt x="395" y="3332"/>
                    <a:pt x="401" y="3313"/>
                  </a:cubicBezTo>
                  <a:cubicBezTo>
                    <a:pt x="421" y="3248"/>
                    <a:pt x="440" y="3180"/>
                    <a:pt x="434" y="3107"/>
                  </a:cubicBezTo>
                  <a:cubicBezTo>
                    <a:pt x="425" y="3030"/>
                    <a:pt x="367" y="2948"/>
                    <a:pt x="290" y="2929"/>
                  </a:cubicBezTo>
                  <a:cubicBezTo>
                    <a:pt x="354" y="2818"/>
                    <a:pt x="324" y="2661"/>
                    <a:pt x="202" y="2454"/>
                  </a:cubicBezTo>
                  <a:cubicBezTo>
                    <a:pt x="78" y="2244"/>
                    <a:pt x="59" y="2091"/>
                    <a:pt x="142" y="1997"/>
                  </a:cubicBezTo>
                  <a:cubicBezTo>
                    <a:pt x="168" y="1969"/>
                    <a:pt x="202" y="1948"/>
                    <a:pt x="239" y="1926"/>
                  </a:cubicBezTo>
                  <a:cubicBezTo>
                    <a:pt x="277" y="1903"/>
                    <a:pt x="318" y="1879"/>
                    <a:pt x="350" y="1843"/>
                  </a:cubicBezTo>
                  <a:cubicBezTo>
                    <a:pt x="431" y="1747"/>
                    <a:pt x="419" y="1605"/>
                    <a:pt x="408" y="1500"/>
                  </a:cubicBezTo>
                  <a:cubicBezTo>
                    <a:pt x="378" y="1222"/>
                    <a:pt x="354" y="808"/>
                    <a:pt x="466" y="418"/>
                  </a:cubicBezTo>
                  <a:cubicBezTo>
                    <a:pt x="515" y="249"/>
                    <a:pt x="581" y="146"/>
                    <a:pt x="676" y="97"/>
                  </a:cubicBezTo>
                  <a:cubicBezTo>
                    <a:pt x="746" y="58"/>
                    <a:pt x="830" y="54"/>
                    <a:pt x="888" y="54"/>
                  </a:cubicBezTo>
                  <a:close/>
                  <a:moveTo>
                    <a:pt x="888" y="0"/>
                  </a:moveTo>
                  <a:cubicBezTo>
                    <a:pt x="824" y="0"/>
                    <a:pt x="731" y="7"/>
                    <a:pt x="650" y="50"/>
                  </a:cubicBezTo>
                  <a:cubicBezTo>
                    <a:pt x="509" y="125"/>
                    <a:pt x="449" y="288"/>
                    <a:pt x="414" y="403"/>
                  </a:cubicBezTo>
                  <a:cubicBezTo>
                    <a:pt x="299" y="802"/>
                    <a:pt x="324" y="1224"/>
                    <a:pt x="354" y="1507"/>
                  </a:cubicBezTo>
                  <a:cubicBezTo>
                    <a:pt x="367" y="1629"/>
                    <a:pt x="371" y="1734"/>
                    <a:pt x="309" y="1809"/>
                  </a:cubicBezTo>
                  <a:cubicBezTo>
                    <a:pt x="284" y="1839"/>
                    <a:pt x="249" y="1858"/>
                    <a:pt x="211" y="1882"/>
                  </a:cubicBezTo>
                  <a:cubicBezTo>
                    <a:pt x="172" y="1903"/>
                    <a:pt x="134" y="1926"/>
                    <a:pt x="104" y="1961"/>
                  </a:cubicBezTo>
                  <a:cubicBezTo>
                    <a:pt x="1" y="2074"/>
                    <a:pt x="20" y="2248"/>
                    <a:pt x="155" y="2481"/>
                  </a:cubicBezTo>
                  <a:cubicBezTo>
                    <a:pt x="282" y="2693"/>
                    <a:pt x="303" y="2843"/>
                    <a:pt x="219" y="2938"/>
                  </a:cubicBezTo>
                  <a:lnTo>
                    <a:pt x="168" y="2998"/>
                  </a:lnTo>
                  <a:lnTo>
                    <a:pt x="245" y="2983"/>
                  </a:lnTo>
                  <a:cubicBezTo>
                    <a:pt x="252" y="2981"/>
                    <a:pt x="258" y="2980"/>
                    <a:pt x="265" y="2980"/>
                  </a:cubicBezTo>
                  <a:cubicBezTo>
                    <a:pt x="326" y="2980"/>
                    <a:pt x="374" y="3051"/>
                    <a:pt x="380" y="3113"/>
                  </a:cubicBezTo>
                  <a:cubicBezTo>
                    <a:pt x="386" y="3173"/>
                    <a:pt x="369" y="3233"/>
                    <a:pt x="350" y="3298"/>
                  </a:cubicBezTo>
                  <a:cubicBezTo>
                    <a:pt x="344" y="3317"/>
                    <a:pt x="339" y="3334"/>
                    <a:pt x="333" y="3351"/>
                  </a:cubicBezTo>
                  <a:cubicBezTo>
                    <a:pt x="303" y="3467"/>
                    <a:pt x="312" y="3557"/>
                    <a:pt x="361" y="3621"/>
                  </a:cubicBezTo>
                  <a:cubicBezTo>
                    <a:pt x="401" y="3673"/>
                    <a:pt x="466" y="3700"/>
                    <a:pt x="547" y="3700"/>
                  </a:cubicBezTo>
                  <a:cubicBezTo>
                    <a:pt x="614" y="3700"/>
                    <a:pt x="671" y="3683"/>
                    <a:pt x="710" y="3668"/>
                  </a:cubicBezTo>
                  <a:cubicBezTo>
                    <a:pt x="738" y="3655"/>
                    <a:pt x="768" y="3643"/>
                    <a:pt x="796" y="3630"/>
                  </a:cubicBezTo>
                  <a:cubicBezTo>
                    <a:pt x="873" y="3595"/>
                    <a:pt x="944" y="3561"/>
                    <a:pt x="1023" y="3561"/>
                  </a:cubicBezTo>
                  <a:cubicBezTo>
                    <a:pt x="1104" y="3561"/>
                    <a:pt x="1184" y="3604"/>
                    <a:pt x="1231" y="3670"/>
                  </a:cubicBezTo>
                  <a:cubicBezTo>
                    <a:pt x="1243" y="3690"/>
                    <a:pt x="1254" y="3711"/>
                    <a:pt x="1265" y="3733"/>
                  </a:cubicBezTo>
                  <a:cubicBezTo>
                    <a:pt x="1276" y="3752"/>
                    <a:pt x="1286" y="3773"/>
                    <a:pt x="1299" y="3793"/>
                  </a:cubicBezTo>
                  <a:cubicBezTo>
                    <a:pt x="1413" y="3966"/>
                    <a:pt x="1638" y="3988"/>
                    <a:pt x="1798" y="3988"/>
                  </a:cubicBezTo>
                  <a:cubicBezTo>
                    <a:pt x="1843" y="3988"/>
                    <a:pt x="1886" y="3985"/>
                    <a:pt x="1929" y="3983"/>
                  </a:cubicBezTo>
                  <a:lnTo>
                    <a:pt x="1942" y="3981"/>
                  </a:lnTo>
                  <a:lnTo>
                    <a:pt x="1948" y="3973"/>
                  </a:lnTo>
                  <a:cubicBezTo>
                    <a:pt x="2034" y="3859"/>
                    <a:pt x="2073" y="3715"/>
                    <a:pt x="2058" y="3574"/>
                  </a:cubicBezTo>
                  <a:lnTo>
                    <a:pt x="2055" y="3563"/>
                  </a:lnTo>
                  <a:lnTo>
                    <a:pt x="2049" y="3557"/>
                  </a:lnTo>
                  <a:cubicBezTo>
                    <a:pt x="1884" y="3420"/>
                    <a:pt x="1664" y="3344"/>
                    <a:pt x="1450" y="3344"/>
                  </a:cubicBezTo>
                  <a:cubicBezTo>
                    <a:pt x="1419" y="3344"/>
                    <a:pt x="1388" y="3346"/>
                    <a:pt x="1357" y="3349"/>
                  </a:cubicBezTo>
                  <a:cubicBezTo>
                    <a:pt x="1378" y="3208"/>
                    <a:pt x="1325" y="3058"/>
                    <a:pt x="1216" y="2963"/>
                  </a:cubicBezTo>
                  <a:cubicBezTo>
                    <a:pt x="1196" y="2946"/>
                    <a:pt x="1175" y="2931"/>
                    <a:pt x="1156" y="2914"/>
                  </a:cubicBezTo>
                  <a:cubicBezTo>
                    <a:pt x="1100" y="2876"/>
                    <a:pt x="1049" y="2839"/>
                    <a:pt x="1034" y="2783"/>
                  </a:cubicBezTo>
                  <a:cubicBezTo>
                    <a:pt x="1025" y="2747"/>
                    <a:pt x="1031" y="2708"/>
                    <a:pt x="1038" y="2670"/>
                  </a:cubicBezTo>
                  <a:cubicBezTo>
                    <a:pt x="1040" y="2655"/>
                    <a:pt x="1044" y="2640"/>
                    <a:pt x="1044" y="2627"/>
                  </a:cubicBezTo>
                  <a:cubicBezTo>
                    <a:pt x="1053" y="2571"/>
                    <a:pt x="1049" y="2514"/>
                    <a:pt x="1049" y="2458"/>
                  </a:cubicBezTo>
                  <a:cubicBezTo>
                    <a:pt x="1042" y="2344"/>
                    <a:pt x="1038" y="2239"/>
                    <a:pt x="1106" y="2166"/>
                  </a:cubicBezTo>
                  <a:cubicBezTo>
                    <a:pt x="1162" y="2104"/>
                    <a:pt x="1254" y="2089"/>
                    <a:pt x="1340" y="2072"/>
                  </a:cubicBezTo>
                  <a:cubicBezTo>
                    <a:pt x="1359" y="2070"/>
                    <a:pt x="1376" y="2066"/>
                    <a:pt x="1396" y="2064"/>
                  </a:cubicBezTo>
                  <a:cubicBezTo>
                    <a:pt x="1513" y="2038"/>
                    <a:pt x="1644" y="1967"/>
                    <a:pt x="1651" y="1845"/>
                  </a:cubicBezTo>
                  <a:cubicBezTo>
                    <a:pt x="1653" y="1822"/>
                    <a:pt x="1651" y="1798"/>
                    <a:pt x="1646" y="1774"/>
                  </a:cubicBezTo>
                  <a:cubicBezTo>
                    <a:pt x="1642" y="1736"/>
                    <a:pt x="1638" y="1702"/>
                    <a:pt x="1657" y="1678"/>
                  </a:cubicBezTo>
                  <a:cubicBezTo>
                    <a:pt x="1672" y="1661"/>
                    <a:pt x="1700" y="1654"/>
                    <a:pt x="1730" y="1650"/>
                  </a:cubicBezTo>
                  <a:cubicBezTo>
                    <a:pt x="1738" y="1648"/>
                    <a:pt x="1747" y="1646"/>
                    <a:pt x="1758" y="1644"/>
                  </a:cubicBezTo>
                  <a:cubicBezTo>
                    <a:pt x="1833" y="1624"/>
                    <a:pt x="1897" y="1575"/>
                    <a:pt x="1942" y="1502"/>
                  </a:cubicBezTo>
                  <a:cubicBezTo>
                    <a:pt x="2000" y="1408"/>
                    <a:pt x="2019" y="1284"/>
                    <a:pt x="1993" y="1174"/>
                  </a:cubicBezTo>
                  <a:cubicBezTo>
                    <a:pt x="1948" y="995"/>
                    <a:pt x="1820" y="857"/>
                    <a:pt x="1689" y="731"/>
                  </a:cubicBezTo>
                  <a:lnTo>
                    <a:pt x="1681" y="347"/>
                  </a:lnTo>
                  <a:cubicBezTo>
                    <a:pt x="1681" y="311"/>
                    <a:pt x="1681" y="270"/>
                    <a:pt x="1661" y="234"/>
                  </a:cubicBezTo>
                  <a:cubicBezTo>
                    <a:pt x="1636" y="187"/>
                    <a:pt x="1586" y="161"/>
                    <a:pt x="1539" y="140"/>
                  </a:cubicBezTo>
                  <a:cubicBezTo>
                    <a:pt x="1344" y="54"/>
                    <a:pt x="1130" y="7"/>
                    <a:pt x="9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296"/>
            <p:cNvSpPr/>
            <p:nvPr/>
          </p:nvSpPr>
          <p:spPr>
            <a:xfrm>
              <a:off x="6670810" y="3249812"/>
              <a:ext cx="25034" cy="30688"/>
            </a:xfrm>
            <a:custGeom>
              <a:rect b="b" l="l" r="r" t="t"/>
              <a:pathLst>
                <a:path extrusionOk="0" h="1080" w="881">
                  <a:moveTo>
                    <a:pt x="72" y="0"/>
                  </a:moveTo>
                  <a:cubicBezTo>
                    <a:pt x="54" y="0"/>
                    <a:pt x="35" y="2"/>
                    <a:pt x="17" y="6"/>
                  </a:cubicBezTo>
                  <a:cubicBezTo>
                    <a:pt x="22" y="145"/>
                    <a:pt x="19" y="287"/>
                    <a:pt x="7" y="426"/>
                  </a:cubicBezTo>
                  <a:cubicBezTo>
                    <a:pt x="2" y="464"/>
                    <a:pt x="0" y="505"/>
                    <a:pt x="15" y="541"/>
                  </a:cubicBezTo>
                  <a:cubicBezTo>
                    <a:pt x="24" y="563"/>
                    <a:pt x="39" y="580"/>
                    <a:pt x="54" y="599"/>
                  </a:cubicBezTo>
                  <a:cubicBezTo>
                    <a:pt x="99" y="646"/>
                    <a:pt x="148" y="691"/>
                    <a:pt x="204" y="728"/>
                  </a:cubicBezTo>
                  <a:cubicBezTo>
                    <a:pt x="238" y="754"/>
                    <a:pt x="279" y="777"/>
                    <a:pt x="302" y="814"/>
                  </a:cubicBezTo>
                  <a:cubicBezTo>
                    <a:pt x="334" y="865"/>
                    <a:pt x="330" y="934"/>
                    <a:pt x="360" y="987"/>
                  </a:cubicBezTo>
                  <a:cubicBezTo>
                    <a:pt x="390" y="1041"/>
                    <a:pt x="450" y="1073"/>
                    <a:pt x="512" y="1079"/>
                  </a:cubicBezTo>
                  <a:cubicBezTo>
                    <a:pt x="518" y="1080"/>
                    <a:pt x="523" y="1080"/>
                    <a:pt x="529" y="1080"/>
                  </a:cubicBezTo>
                  <a:cubicBezTo>
                    <a:pt x="584" y="1080"/>
                    <a:pt x="639" y="1061"/>
                    <a:pt x="688" y="1034"/>
                  </a:cubicBezTo>
                  <a:cubicBezTo>
                    <a:pt x="797" y="970"/>
                    <a:pt x="881" y="835"/>
                    <a:pt x="834" y="717"/>
                  </a:cubicBezTo>
                  <a:cubicBezTo>
                    <a:pt x="819" y="679"/>
                    <a:pt x="789" y="644"/>
                    <a:pt x="761" y="614"/>
                  </a:cubicBezTo>
                  <a:cubicBezTo>
                    <a:pt x="624" y="471"/>
                    <a:pt x="459" y="351"/>
                    <a:pt x="347" y="188"/>
                  </a:cubicBezTo>
                  <a:cubicBezTo>
                    <a:pt x="324" y="152"/>
                    <a:pt x="302" y="115"/>
                    <a:pt x="274" y="85"/>
                  </a:cubicBezTo>
                  <a:cubicBezTo>
                    <a:pt x="223" y="30"/>
                    <a:pt x="147" y="0"/>
                    <a:pt x="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296"/>
            <p:cNvSpPr/>
            <p:nvPr/>
          </p:nvSpPr>
          <p:spPr>
            <a:xfrm>
              <a:off x="6670014" y="3249045"/>
              <a:ext cx="26682" cy="32251"/>
            </a:xfrm>
            <a:custGeom>
              <a:rect b="b" l="l" r="r" t="t"/>
              <a:pathLst>
                <a:path extrusionOk="0" h="1135" w="939">
                  <a:moveTo>
                    <a:pt x="104" y="54"/>
                  </a:moveTo>
                  <a:cubicBezTo>
                    <a:pt x="170" y="54"/>
                    <a:pt x="237" y="83"/>
                    <a:pt x="281" y="129"/>
                  </a:cubicBezTo>
                  <a:cubicBezTo>
                    <a:pt x="302" y="151"/>
                    <a:pt x="317" y="176"/>
                    <a:pt x="335" y="202"/>
                  </a:cubicBezTo>
                  <a:lnTo>
                    <a:pt x="354" y="230"/>
                  </a:lnTo>
                  <a:cubicBezTo>
                    <a:pt x="427" y="337"/>
                    <a:pt x="523" y="427"/>
                    <a:pt x="617" y="513"/>
                  </a:cubicBezTo>
                  <a:cubicBezTo>
                    <a:pt x="669" y="560"/>
                    <a:pt x="720" y="609"/>
                    <a:pt x="770" y="658"/>
                  </a:cubicBezTo>
                  <a:cubicBezTo>
                    <a:pt x="793" y="686"/>
                    <a:pt x="823" y="718"/>
                    <a:pt x="836" y="755"/>
                  </a:cubicBezTo>
                  <a:cubicBezTo>
                    <a:pt x="879" y="858"/>
                    <a:pt x="802" y="980"/>
                    <a:pt x="703" y="1038"/>
                  </a:cubicBezTo>
                  <a:cubicBezTo>
                    <a:pt x="654" y="1064"/>
                    <a:pt x="604" y="1079"/>
                    <a:pt x="559" y="1079"/>
                  </a:cubicBezTo>
                  <a:cubicBezTo>
                    <a:pt x="554" y="1079"/>
                    <a:pt x="548" y="1079"/>
                    <a:pt x="542" y="1078"/>
                  </a:cubicBezTo>
                  <a:cubicBezTo>
                    <a:pt x="485" y="1074"/>
                    <a:pt x="435" y="1044"/>
                    <a:pt x="412" y="1001"/>
                  </a:cubicBezTo>
                  <a:cubicBezTo>
                    <a:pt x="399" y="980"/>
                    <a:pt x="395" y="954"/>
                    <a:pt x="388" y="926"/>
                  </a:cubicBezTo>
                  <a:cubicBezTo>
                    <a:pt x="380" y="892"/>
                    <a:pt x="373" y="858"/>
                    <a:pt x="352" y="826"/>
                  </a:cubicBezTo>
                  <a:cubicBezTo>
                    <a:pt x="328" y="789"/>
                    <a:pt x="294" y="766"/>
                    <a:pt x="260" y="744"/>
                  </a:cubicBezTo>
                  <a:lnTo>
                    <a:pt x="247" y="733"/>
                  </a:lnTo>
                  <a:cubicBezTo>
                    <a:pt x="193" y="697"/>
                    <a:pt x="146" y="656"/>
                    <a:pt x="101" y="607"/>
                  </a:cubicBezTo>
                  <a:cubicBezTo>
                    <a:pt x="86" y="590"/>
                    <a:pt x="73" y="575"/>
                    <a:pt x="67" y="558"/>
                  </a:cubicBezTo>
                  <a:cubicBezTo>
                    <a:pt x="56" y="528"/>
                    <a:pt x="58" y="491"/>
                    <a:pt x="60" y="455"/>
                  </a:cubicBezTo>
                  <a:cubicBezTo>
                    <a:pt x="73" y="324"/>
                    <a:pt x="77" y="189"/>
                    <a:pt x="73" y="56"/>
                  </a:cubicBezTo>
                  <a:cubicBezTo>
                    <a:pt x="83" y="55"/>
                    <a:pt x="94" y="54"/>
                    <a:pt x="104" y="54"/>
                  </a:cubicBezTo>
                  <a:close/>
                  <a:moveTo>
                    <a:pt x="99" y="1"/>
                  </a:moveTo>
                  <a:cubicBezTo>
                    <a:pt x="79" y="1"/>
                    <a:pt x="58" y="3"/>
                    <a:pt x="39" y="7"/>
                  </a:cubicBezTo>
                  <a:lnTo>
                    <a:pt x="17" y="11"/>
                  </a:lnTo>
                  <a:lnTo>
                    <a:pt x="17" y="35"/>
                  </a:lnTo>
                  <a:cubicBezTo>
                    <a:pt x="24" y="174"/>
                    <a:pt x="20" y="314"/>
                    <a:pt x="9" y="453"/>
                  </a:cubicBezTo>
                  <a:cubicBezTo>
                    <a:pt x="5" y="491"/>
                    <a:pt x="0" y="536"/>
                    <a:pt x="17" y="577"/>
                  </a:cubicBezTo>
                  <a:cubicBezTo>
                    <a:pt x="28" y="603"/>
                    <a:pt x="45" y="624"/>
                    <a:pt x="62" y="643"/>
                  </a:cubicBezTo>
                  <a:cubicBezTo>
                    <a:pt x="107" y="695"/>
                    <a:pt x="159" y="740"/>
                    <a:pt x="215" y="778"/>
                  </a:cubicBezTo>
                  <a:lnTo>
                    <a:pt x="230" y="787"/>
                  </a:lnTo>
                  <a:cubicBezTo>
                    <a:pt x="260" y="808"/>
                    <a:pt x="290" y="828"/>
                    <a:pt x="307" y="856"/>
                  </a:cubicBezTo>
                  <a:cubicBezTo>
                    <a:pt x="322" y="879"/>
                    <a:pt x="328" y="907"/>
                    <a:pt x="335" y="937"/>
                  </a:cubicBezTo>
                  <a:cubicBezTo>
                    <a:pt x="343" y="967"/>
                    <a:pt x="350" y="999"/>
                    <a:pt x="365" y="1027"/>
                  </a:cubicBezTo>
                  <a:cubicBezTo>
                    <a:pt x="397" y="1085"/>
                    <a:pt x="463" y="1125"/>
                    <a:pt x="538" y="1132"/>
                  </a:cubicBezTo>
                  <a:cubicBezTo>
                    <a:pt x="545" y="1132"/>
                    <a:pt x="551" y="1134"/>
                    <a:pt x="560" y="1134"/>
                  </a:cubicBezTo>
                  <a:cubicBezTo>
                    <a:pt x="613" y="1134"/>
                    <a:pt x="673" y="1115"/>
                    <a:pt x="729" y="1083"/>
                  </a:cubicBezTo>
                  <a:cubicBezTo>
                    <a:pt x="847" y="1014"/>
                    <a:pt x="939" y="866"/>
                    <a:pt x="887" y="736"/>
                  </a:cubicBezTo>
                  <a:cubicBezTo>
                    <a:pt x="868" y="688"/>
                    <a:pt x="836" y="654"/>
                    <a:pt x="808" y="622"/>
                  </a:cubicBezTo>
                  <a:cubicBezTo>
                    <a:pt x="759" y="571"/>
                    <a:pt x="705" y="521"/>
                    <a:pt x="654" y="474"/>
                  </a:cubicBezTo>
                  <a:cubicBezTo>
                    <a:pt x="562" y="391"/>
                    <a:pt x="467" y="303"/>
                    <a:pt x="397" y="200"/>
                  </a:cubicBezTo>
                  <a:lnTo>
                    <a:pt x="380" y="174"/>
                  </a:lnTo>
                  <a:cubicBezTo>
                    <a:pt x="362" y="146"/>
                    <a:pt x="345" y="119"/>
                    <a:pt x="322" y="93"/>
                  </a:cubicBezTo>
                  <a:cubicBezTo>
                    <a:pt x="265" y="34"/>
                    <a:pt x="181" y="1"/>
                    <a:pt x="9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296"/>
            <p:cNvSpPr/>
            <p:nvPr/>
          </p:nvSpPr>
          <p:spPr>
            <a:xfrm>
              <a:off x="6732353" y="3266889"/>
              <a:ext cx="8553" cy="15003"/>
            </a:xfrm>
            <a:custGeom>
              <a:rect b="b" l="l" r="r" t="t"/>
              <a:pathLst>
                <a:path extrusionOk="0" h="528" w="301">
                  <a:moveTo>
                    <a:pt x="152" y="0"/>
                  </a:moveTo>
                  <a:cubicBezTo>
                    <a:pt x="88" y="0"/>
                    <a:pt x="35" y="56"/>
                    <a:pt x="17" y="116"/>
                  </a:cubicBezTo>
                  <a:cubicBezTo>
                    <a:pt x="0" y="178"/>
                    <a:pt x="9" y="243"/>
                    <a:pt x="20" y="307"/>
                  </a:cubicBezTo>
                  <a:cubicBezTo>
                    <a:pt x="30" y="373"/>
                    <a:pt x="41" y="446"/>
                    <a:pt x="86" y="497"/>
                  </a:cubicBezTo>
                  <a:cubicBezTo>
                    <a:pt x="97" y="508"/>
                    <a:pt x="110" y="519"/>
                    <a:pt x="125" y="525"/>
                  </a:cubicBezTo>
                  <a:cubicBezTo>
                    <a:pt x="129" y="526"/>
                    <a:pt x="134" y="527"/>
                    <a:pt x="138" y="527"/>
                  </a:cubicBezTo>
                  <a:cubicBezTo>
                    <a:pt x="168" y="527"/>
                    <a:pt x="198" y="504"/>
                    <a:pt x="217" y="478"/>
                  </a:cubicBezTo>
                  <a:cubicBezTo>
                    <a:pt x="260" y="420"/>
                    <a:pt x="277" y="348"/>
                    <a:pt x="285" y="277"/>
                  </a:cubicBezTo>
                  <a:cubicBezTo>
                    <a:pt x="294" y="219"/>
                    <a:pt x="300" y="159"/>
                    <a:pt x="279" y="103"/>
                  </a:cubicBezTo>
                  <a:cubicBezTo>
                    <a:pt x="260" y="48"/>
                    <a:pt x="210" y="0"/>
                    <a:pt x="1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296"/>
            <p:cNvSpPr/>
            <p:nvPr/>
          </p:nvSpPr>
          <p:spPr>
            <a:xfrm>
              <a:off x="6731558" y="3266093"/>
              <a:ext cx="10059" cy="16538"/>
            </a:xfrm>
            <a:custGeom>
              <a:rect b="b" l="l" r="r" t="t"/>
              <a:pathLst>
                <a:path extrusionOk="0" h="582" w="354">
                  <a:moveTo>
                    <a:pt x="180" y="54"/>
                  </a:moveTo>
                  <a:cubicBezTo>
                    <a:pt x="228" y="54"/>
                    <a:pt x="268" y="99"/>
                    <a:pt x="283" y="140"/>
                  </a:cubicBezTo>
                  <a:cubicBezTo>
                    <a:pt x="300" y="191"/>
                    <a:pt x="296" y="247"/>
                    <a:pt x="288" y="301"/>
                  </a:cubicBezTo>
                  <a:cubicBezTo>
                    <a:pt x="279" y="363"/>
                    <a:pt x="264" y="436"/>
                    <a:pt x="223" y="491"/>
                  </a:cubicBezTo>
                  <a:cubicBezTo>
                    <a:pt x="207" y="513"/>
                    <a:pt x="188" y="527"/>
                    <a:pt x="169" y="527"/>
                  </a:cubicBezTo>
                  <a:cubicBezTo>
                    <a:pt x="166" y="527"/>
                    <a:pt x="162" y="527"/>
                    <a:pt x="159" y="525"/>
                  </a:cubicBezTo>
                  <a:cubicBezTo>
                    <a:pt x="153" y="523"/>
                    <a:pt x="144" y="519"/>
                    <a:pt x="135" y="508"/>
                  </a:cubicBezTo>
                  <a:cubicBezTo>
                    <a:pt x="93" y="459"/>
                    <a:pt x="82" y="388"/>
                    <a:pt x="73" y="331"/>
                  </a:cubicBezTo>
                  <a:cubicBezTo>
                    <a:pt x="65" y="271"/>
                    <a:pt x="56" y="208"/>
                    <a:pt x="71" y="153"/>
                  </a:cubicBezTo>
                  <a:cubicBezTo>
                    <a:pt x="84" y="106"/>
                    <a:pt x="127" y="54"/>
                    <a:pt x="180" y="54"/>
                  </a:cubicBezTo>
                  <a:close/>
                  <a:moveTo>
                    <a:pt x="178" y="1"/>
                  </a:moveTo>
                  <a:cubicBezTo>
                    <a:pt x="101" y="1"/>
                    <a:pt x="39" y="69"/>
                    <a:pt x="20" y="138"/>
                  </a:cubicBezTo>
                  <a:cubicBezTo>
                    <a:pt x="0" y="204"/>
                    <a:pt x="11" y="275"/>
                    <a:pt x="20" y="337"/>
                  </a:cubicBezTo>
                  <a:cubicBezTo>
                    <a:pt x="30" y="403"/>
                    <a:pt x="43" y="483"/>
                    <a:pt x="95" y="543"/>
                  </a:cubicBezTo>
                  <a:cubicBezTo>
                    <a:pt x="112" y="562"/>
                    <a:pt x="127" y="573"/>
                    <a:pt x="144" y="577"/>
                  </a:cubicBezTo>
                  <a:cubicBezTo>
                    <a:pt x="153" y="581"/>
                    <a:pt x="161" y="581"/>
                    <a:pt x="168" y="581"/>
                  </a:cubicBezTo>
                  <a:cubicBezTo>
                    <a:pt x="217" y="581"/>
                    <a:pt x="253" y="540"/>
                    <a:pt x="266" y="523"/>
                  </a:cubicBezTo>
                  <a:cubicBezTo>
                    <a:pt x="313" y="457"/>
                    <a:pt x="330" y="378"/>
                    <a:pt x="341" y="309"/>
                  </a:cubicBezTo>
                  <a:cubicBezTo>
                    <a:pt x="350" y="249"/>
                    <a:pt x="354" y="183"/>
                    <a:pt x="332" y="123"/>
                  </a:cubicBezTo>
                  <a:cubicBezTo>
                    <a:pt x="307" y="52"/>
                    <a:pt x="245" y="3"/>
                    <a:pt x="1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296"/>
            <p:cNvSpPr/>
            <p:nvPr/>
          </p:nvSpPr>
          <p:spPr>
            <a:xfrm>
              <a:off x="6745679" y="3280556"/>
              <a:ext cx="26767" cy="39639"/>
            </a:xfrm>
            <a:custGeom>
              <a:rect b="b" l="l" r="r" t="t"/>
              <a:pathLst>
                <a:path extrusionOk="0" h="1395" w="942">
                  <a:moveTo>
                    <a:pt x="402" y="1"/>
                  </a:moveTo>
                  <a:cubicBezTo>
                    <a:pt x="326" y="1"/>
                    <a:pt x="250" y="13"/>
                    <a:pt x="178" y="40"/>
                  </a:cubicBezTo>
                  <a:cubicBezTo>
                    <a:pt x="125" y="61"/>
                    <a:pt x="73" y="89"/>
                    <a:pt x="43" y="139"/>
                  </a:cubicBezTo>
                  <a:cubicBezTo>
                    <a:pt x="15" y="184"/>
                    <a:pt x="11" y="241"/>
                    <a:pt x="9" y="295"/>
                  </a:cubicBezTo>
                  <a:cubicBezTo>
                    <a:pt x="5" y="430"/>
                    <a:pt x="0" y="569"/>
                    <a:pt x="48" y="696"/>
                  </a:cubicBezTo>
                  <a:cubicBezTo>
                    <a:pt x="101" y="839"/>
                    <a:pt x="219" y="968"/>
                    <a:pt x="200" y="1118"/>
                  </a:cubicBezTo>
                  <a:cubicBezTo>
                    <a:pt x="193" y="1158"/>
                    <a:pt x="178" y="1201"/>
                    <a:pt x="198" y="1236"/>
                  </a:cubicBezTo>
                  <a:cubicBezTo>
                    <a:pt x="208" y="1259"/>
                    <a:pt x="230" y="1272"/>
                    <a:pt x="251" y="1287"/>
                  </a:cubicBezTo>
                  <a:cubicBezTo>
                    <a:pt x="333" y="1338"/>
                    <a:pt x="418" y="1394"/>
                    <a:pt x="517" y="1394"/>
                  </a:cubicBezTo>
                  <a:cubicBezTo>
                    <a:pt x="547" y="1394"/>
                    <a:pt x="581" y="1388"/>
                    <a:pt x="600" y="1364"/>
                  </a:cubicBezTo>
                  <a:cubicBezTo>
                    <a:pt x="618" y="1343"/>
                    <a:pt x="620" y="1313"/>
                    <a:pt x="622" y="1287"/>
                  </a:cubicBezTo>
                  <a:cubicBezTo>
                    <a:pt x="626" y="1156"/>
                    <a:pt x="622" y="1023"/>
                    <a:pt x="607" y="895"/>
                  </a:cubicBezTo>
                  <a:cubicBezTo>
                    <a:pt x="712" y="873"/>
                    <a:pt x="804" y="801"/>
                    <a:pt x="860" y="709"/>
                  </a:cubicBezTo>
                  <a:cubicBezTo>
                    <a:pt x="917" y="616"/>
                    <a:pt x="941" y="507"/>
                    <a:pt x="941" y="400"/>
                  </a:cubicBezTo>
                  <a:cubicBezTo>
                    <a:pt x="941" y="340"/>
                    <a:pt x="935" y="280"/>
                    <a:pt x="905" y="229"/>
                  </a:cubicBezTo>
                  <a:cubicBezTo>
                    <a:pt x="890" y="207"/>
                    <a:pt x="870" y="188"/>
                    <a:pt x="851" y="171"/>
                  </a:cubicBezTo>
                  <a:cubicBezTo>
                    <a:pt x="730" y="60"/>
                    <a:pt x="566" y="1"/>
                    <a:pt x="40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296"/>
            <p:cNvSpPr/>
            <p:nvPr/>
          </p:nvSpPr>
          <p:spPr>
            <a:xfrm>
              <a:off x="6744884" y="3279788"/>
              <a:ext cx="28330" cy="41173"/>
            </a:xfrm>
            <a:custGeom>
              <a:rect b="b" l="l" r="r" t="t"/>
              <a:pathLst>
                <a:path extrusionOk="0" h="1449" w="997">
                  <a:moveTo>
                    <a:pt x="431" y="54"/>
                  </a:moveTo>
                  <a:cubicBezTo>
                    <a:pt x="592" y="54"/>
                    <a:pt x="748" y="114"/>
                    <a:pt x="862" y="217"/>
                  </a:cubicBezTo>
                  <a:cubicBezTo>
                    <a:pt x="877" y="230"/>
                    <a:pt x="896" y="249"/>
                    <a:pt x="909" y="271"/>
                  </a:cubicBezTo>
                  <a:cubicBezTo>
                    <a:pt x="939" y="320"/>
                    <a:pt x="943" y="382"/>
                    <a:pt x="943" y="427"/>
                  </a:cubicBezTo>
                  <a:cubicBezTo>
                    <a:pt x="941" y="541"/>
                    <a:pt x="915" y="641"/>
                    <a:pt x="866" y="723"/>
                  </a:cubicBezTo>
                  <a:cubicBezTo>
                    <a:pt x="810" y="813"/>
                    <a:pt x="723" y="877"/>
                    <a:pt x="628" y="896"/>
                  </a:cubicBezTo>
                  <a:lnTo>
                    <a:pt x="605" y="900"/>
                  </a:lnTo>
                  <a:lnTo>
                    <a:pt x="607" y="924"/>
                  </a:lnTo>
                  <a:cubicBezTo>
                    <a:pt x="622" y="1053"/>
                    <a:pt x="628" y="1183"/>
                    <a:pt x="624" y="1312"/>
                  </a:cubicBezTo>
                  <a:cubicBezTo>
                    <a:pt x="622" y="1335"/>
                    <a:pt x="620" y="1359"/>
                    <a:pt x="609" y="1374"/>
                  </a:cubicBezTo>
                  <a:cubicBezTo>
                    <a:pt x="594" y="1391"/>
                    <a:pt x="566" y="1395"/>
                    <a:pt x="547" y="1395"/>
                  </a:cubicBezTo>
                  <a:lnTo>
                    <a:pt x="547" y="1421"/>
                  </a:lnTo>
                  <a:lnTo>
                    <a:pt x="545" y="1395"/>
                  </a:lnTo>
                  <a:cubicBezTo>
                    <a:pt x="453" y="1393"/>
                    <a:pt x="363" y="1338"/>
                    <a:pt x="292" y="1290"/>
                  </a:cubicBezTo>
                  <a:cubicBezTo>
                    <a:pt x="275" y="1280"/>
                    <a:pt x="258" y="1267"/>
                    <a:pt x="249" y="1252"/>
                  </a:cubicBezTo>
                  <a:cubicBezTo>
                    <a:pt x="238" y="1230"/>
                    <a:pt x="243" y="1205"/>
                    <a:pt x="249" y="1177"/>
                  </a:cubicBezTo>
                  <a:cubicBezTo>
                    <a:pt x="251" y="1168"/>
                    <a:pt x="251" y="1158"/>
                    <a:pt x="253" y="1149"/>
                  </a:cubicBezTo>
                  <a:cubicBezTo>
                    <a:pt x="268" y="1040"/>
                    <a:pt x="215" y="941"/>
                    <a:pt x="163" y="847"/>
                  </a:cubicBezTo>
                  <a:cubicBezTo>
                    <a:pt x="142" y="802"/>
                    <a:pt x="116" y="759"/>
                    <a:pt x="101" y="714"/>
                  </a:cubicBezTo>
                  <a:cubicBezTo>
                    <a:pt x="54" y="590"/>
                    <a:pt x="61" y="448"/>
                    <a:pt x="65" y="324"/>
                  </a:cubicBezTo>
                  <a:cubicBezTo>
                    <a:pt x="67" y="275"/>
                    <a:pt x="69" y="221"/>
                    <a:pt x="95" y="178"/>
                  </a:cubicBezTo>
                  <a:cubicBezTo>
                    <a:pt x="116" y="144"/>
                    <a:pt x="155" y="116"/>
                    <a:pt x="217" y="93"/>
                  </a:cubicBezTo>
                  <a:cubicBezTo>
                    <a:pt x="283" y="67"/>
                    <a:pt x="356" y="54"/>
                    <a:pt x="431" y="54"/>
                  </a:cubicBezTo>
                  <a:close/>
                  <a:moveTo>
                    <a:pt x="431" y="1"/>
                  </a:moveTo>
                  <a:cubicBezTo>
                    <a:pt x="350" y="1"/>
                    <a:pt x="271" y="16"/>
                    <a:pt x="198" y="43"/>
                  </a:cubicBezTo>
                  <a:cubicBezTo>
                    <a:pt x="125" y="69"/>
                    <a:pt x="78" y="106"/>
                    <a:pt x="48" y="151"/>
                  </a:cubicBezTo>
                  <a:cubicBezTo>
                    <a:pt x="16" y="204"/>
                    <a:pt x="13" y="268"/>
                    <a:pt x="11" y="322"/>
                  </a:cubicBezTo>
                  <a:cubicBezTo>
                    <a:pt x="7" y="451"/>
                    <a:pt x="1" y="598"/>
                    <a:pt x="50" y="733"/>
                  </a:cubicBezTo>
                  <a:cubicBezTo>
                    <a:pt x="69" y="781"/>
                    <a:pt x="93" y="828"/>
                    <a:pt x="118" y="870"/>
                  </a:cubicBezTo>
                  <a:cubicBezTo>
                    <a:pt x="166" y="963"/>
                    <a:pt x="213" y="1048"/>
                    <a:pt x="200" y="1143"/>
                  </a:cubicBezTo>
                  <a:cubicBezTo>
                    <a:pt x="200" y="1151"/>
                    <a:pt x="198" y="1160"/>
                    <a:pt x="196" y="1168"/>
                  </a:cubicBezTo>
                  <a:cubicBezTo>
                    <a:pt x="189" y="1200"/>
                    <a:pt x="183" y="1239"/>
                    <a:pt x="202" y="1275"/>
                  </a:cubicBezTo>
                  <a:cubicBezTo>
                    <a:pt x="215" y="1303"/>
                    <a:pt x="243" y="1320"/>
                    <a:pt x="264" y="1335"/>
                  </a:cubicBezTo>
                  <a:cubicBezTo>
                    <a:pt x="341" y="1385"/>
                    <a:pt x="436" y="1447"/>
                    <a:pt x="543" y="1449"/>
                  </a:cubicBezTo>
                  <a:lnTo>
                    <a:pt x="547" y="1449"/>
                  </a:lnTo>
                  <a:cubicBezTo>
                    <a:pt x="592" y="1449"/>
                    <a:pt x="628" y="1434"/>
                    <a:pt x="650" y="1408"/>
                  </a:cubicBezTo>
                  <a:cubicBezTo>
                    <a:pt x="671" y="1380"/>
                    <a:pt x="676" y="1346"/>
                    <a:pt x="676" y="1314"/>
                  </a:cubicBezTo>
                  <a:cubicBezTo>
                    <a:pt x="682" y="1190"/>
                    <a:pt x="678" y="1065"/>
                    <a:pt x="663" y="941"/>
                  </a:cubicBezTo>
                  <a:cubicBezTo>
                    <a:pt x="761" y="915"/>
                    <a:pt x="853" y="845"/>
                    <a:pt x="911" y="751"/>
                  </a:cubicBezTo>
                  <a:cubicBezTo>
                    <a:pt x="965" y="663"/>
                    <a:pt x="995" y="549"/>
                    <a:pt x="997" y="427"/>
                  </a:cubicBezTo>
                  <a:cubicBezTo>
                    <a:pt x="997" y="378"/>
                    <a:pt x="993" y="303"/>
                    <a:pt x="954" y="243"/>
                  </a:cubicBezTo>
                  <a:cubicBezTo>
                    <a:pt x="937" y="215"/>
                    <a:pt x="915" y="193"/>
                    <a:pt x="898" y="178"/>
                  </a:cubicBezTo>
                  <a:cubicBezTo>
                    <a:pt x="774" y="65"/>
                    <a:pt x="605" y="1"/>
                    <a:pt x="4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296"/>
            <p:cNvSpPr/>
            <p:nvPr/>
          </p:nvSpPr>
          <p:spPr>
            <a:xfrm>
              <a:off x="6692887" y="3280726"/>
              <a:ext cx="49300" cy="63365"/>
            </a:xfrm>
            <a:custGeom>
              <a:rect b="b" l="l" r="r" t="t"/>
              <a:pathLst>
                <a:path extrusionOk="0" h="2230" w="1735">
                  <a:moveTo>
                    <a:pt x="428" y="1"/>
                  </a:moveTo>
                  <a:cubicBezTo>
                    <a:pt x="332" y="1"/>
                    <a:pt x="235" y="60"/>
                    <a:pt x="207" y="152"/>
                  </a:cubicBezTo>
                  <a:cubicBezTo>
                    <a:pt x="198" y="188"/>
                    <a:pt x="196" y="225"/>
                    <a:pt x="183" y="261"/>
                  </a:cubicBezTo>
                  <a:cubicBezTo>
                    <a:pt x="153" y="347"/>
                    <a:pt x="52" y="392"/>
                    <a:pt x="25" y="480"/>
                  </a:cubicBezTo>
                  <a:cubicBezTo>
                    <a:pt x="1" y="544"/>
                    <a:pt x="22" y="613"/>
                    <a:pt x="44" y="677"/>
                  </a:cubicBezTo>
                  <a:cubicBezTo>
                    <a:pt x="91" y="814"/>
                    <a:pt x="162" y="975"/>
                    <a:pt x="305" y="994"/>
                  </a:cubicBezTo>
                  <a:cubicBezTo>
                    <a:pt x="315" y="995"/>
                    <a:pt x="324" y="996"/>
                    <a:pt x="333" y="996"/>
                  </a:cubicBezTo>
                  <a:cubicBezTo>
                    <a:pt x="452" y="996"/>
                    <a:pt x="564" y="899"/>
                    <a:pt x="682" y="899"/>
                  </a:cubicBezTo>
                  <a:cubicBezTo>
                    <a:pt x="694" y="899"/>
                    <a:pt x="706" y="900"/>
                    <a:pt x="719" y="902"/>
                  </a:cubicBezTo>
                  <a:cubicBezTo>
                    <a:pt x="792" y="917"/>
                    <a:pt x="852" y="977"/>
                    <a:pt x="890" y="1041"/>
                  </a:cubicBezTo>
                  <a:cubicBezTo>
                    <a:pt x="946" y="1133"/>
                    <a:pt x="974" y="1245"/>
                    <a:pt x="950" y="1350"/>
                  </a:cubicBezTo>
                  <a:cubicBezTo>
                    <a:pt x="926" y="1455"/>
                    <a:pt x="845" y="1547"/>
                    <a:pt x="740" y="1570"/>
                  </a:cubicBezTo>
                  <a:cubicBezTo>
                    <a:pt x="699" y="1579"/>
                    <a:pt x="650" y="1581"/>
                    <a:pt x="627" y="1615"/>
                  </a:cubicBezTo>
                  <a:cubicBezTo>
                    <a:pt x="614" y="1637"/>
                    <a:pt x="614" y="1662"/>
                    <a:pt x="614" y="1688"/>
                  </a:cubicBezTo>
                  <a:cubicBezTo>
                    <a:pt x="616" y="1836"/>
                    <a:pt x="635" y="1982"/>
                    <a:pt x="669" y="2125"/>
                  </a:cubicBezTo>
                  <a:cubicBezTo>
                    <a:pt x="678" y="2155"/>
                    <a:pt x="687" y="2187"/>
                    <a:pt x="708" y="2209"/>
                  </a:cubicBezTo>
                  <a:cubicBezTo>
                    <a:pt x="724" y="2223"/>
                    <a:pt x="743" y="2229"/>
                    <a:pt x="763" y="2229"/>
                  </a:cubicBezTo>
                  <a:cubicBezTo>
                    <a:pt x="809" y="2229"/>
                    <a:pt x="859" y="2197"/>
                    <a:pt x="886" y="2157"/>
                  </a:cubicBezTo>
                  <a:cubicBezTo>
                    <a:pt x="926" y="2099"/>
                    <a:pt x="939" y="2027"/>
                    <a:pt x="980" y="1971"/>
                  </a:cubicBezTo>
                  <a:cubicBezTo>
                    <a:pt x="1094" y="1819"/>
                    <a:pt x="1379" y="1812"/>
                    <a:pt x="1404" y="1626"/>
                  </a:cubicBezTo>
                  <a:cubicBezTo>
                    <a:pt x="1413" y="1575"/>
                    <a:pt x="1396" y="1515"/>
                    <a:pt x="1430" y="1474"/>
                  </a:cubicBezTo>
                  <a:cubicBezTo>
                    <a:pt x="1459" y="1442"/>
                    <a:pt x="1505" y="1442"/>
                    <a:pt x="1551" y="1442"/>
                  </a:cubicBezTo>
                  <a:cubicBezTo>
                    <a:pt x="1597" y="1442"/>
                    <a:pt x="1643" y="1442"/>
                    <a:pt x="1672" y="1410"/>
                  </a:cubicBezTo>
                  <a:cubicBezTo>
                    <a:pt x="1734" y="1341"/>
                    <a:pt x="1640" y="1245"/>
                    <a:pt x="1559" y="1204"/>
                  </a:cubicBezTo>
                  <a:cubicBezTo>
                    <a:pt x="1649" y="1148"/>
                    <a:pt x="1610" y="1002"/>
                    <a:pt x="1529" y="934"/>
                  </a:cubicBezTo>
                  <a:cubicBezTo>
                    <a:pt x="1447" y="865"/>
                    <a:pt x="1338" y="833"/>
                    <a:pt x="1267" y="756"/>
                  </a:cubicBezTo>
                  <a:cubicBezTo>
                    <a:pt x="1224" y="709"/>
                    <a:pt x="1199" y="649"/>
                    <a:pt x="1164" y="598"/>
                  </a:cubicBezTo>
                  <a:cubicBezTo>
                    <a:pt x="1100" y="505"/>
                    <a:pt x="1004" y="439"/>
                    <a:pt x="896" y="411"/>
                  </a:cubicBezTo>
                  <a:cubicBezTo>
                    <a:pt x="862" y="403"/>
                    <a:pt x="826" y="396"/>
                    <a:pt x="796" y="377"/>
                  </a:cubicBezTo>
                  <a:cubicBezTo>
                    <a:pt x="742" y="340"/>
                    <a:pt x="729" y="270"/>
                    <a:pt x="704" y="210"/>
                  </a:cubicBezTo>
                  <a:cubicBezTo>
                    <a:pt x="663" y="109"/>
                    <a:pt x="575" y="23"/>
                    <a:pt x="468" y="4"/>
                  </a:cubicBezTo>
                  <a:cubicBezTo>
                    <a:pt x="455" y="2"/>
                    <a:pt x="442" y="1"/>
                    <a:pt x="4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296"/>
            <p:cNvSpPr/>
            <p:nvPr/>
          </p:nvSpPr>
          <p:spPr>
            <a:xfrm>
              <a:off x="6692120" y="3279987"/>
              <a:ext cx="49755" cy="64843"/>
            </a:xfrm>
            <a:custGeom>
              <a:rect b="b" l="l" r="r" t="t"/>
              <a:pathLst>
                <a:path extrusionOk="0" h="2282" w="1751">
                  <a:moveTo>
                    <a:pt x="456" y="54"/>
                  </a:moveTo>
                  <a:cubicBezTo>
                    <a:pt x="467" y="54"/>
                    <a:pt x="478" y="56"/>
                    <a:pt x="491" y="56"/>
                  </a:cubicBezTo>
                  <a:cubicBezTo>
                    <a:pt x="581" y="73"/>
                    <a:pt x="666" y="148"/>
                    <a:pt x="707" y="246"/>
                  </a:cubicBezTo>
                  <a:cubicBezTo>
                    <a:pt x="711" y="259"/>
                    <a:pt x="716" y="272"/>
                    <a:pt x="720" y="285"/>
                  </a:cubicBezTo>
                  <a:cubicBezTo>
                    <a:pt x="739" y="334"/>
                    <a:pt x="759" y="392"/>
                    <a:pt x="808" y="426"/>
                  </a:cubicBezTo>
                  <a:cubicBezTo>
                    <a:pt x="836" y="444"/>
                    <a:pt x="868" y="450"/>
                    <a:pt x="898" y="459"/>
                  </a:cubicBezTo>
                  <a:lnTo>
                    <a:pt x="917" y="463"/>
                  </a:lnTo>
                  <a:cubicBezTo>
                    <a:pt x="1018" y="489"/>
                    <a:pt x="1110" y="553"/>
                    <a:pt x="1168" y="639"/>
                  </a:cubicBezTo>
                  <a:cubicBezTo>
                    <a:pt x="1181" y="658"/>
                    <a:pt x="1193" y="677"/>
                    <a:pt x="1204" y="696"/>
                  </a:cubicBezTo>
                  <a:cubicBezTo>
                    <a:pt x="1226" y="733"/>
                    <a:pt x="1245" y="769"/>
                    <a:pt x="1275" y="799"/>
                  </a:cubicBezTo>
                  <a:cubicBezTo>
                    <a:pt x="1318" y="846"/>
                    <a:pt x="1373" y="878"/>
                    <a:pt x="1427" y="908"/>
                  </a:cubicBezTo>
                  <a:cubicBezTo>
                    <a:pt x="1466" y="932"/>
                    <a:pt x="1504" y="953"/>
                    <a:pt x="1538" y="981"/>
                  </a:cubicBezTo>
                  <a:cubicBezTo>
                    <a:pt x="1583" y="1018"/>
                    <a:pt x="1613" y="1084"/>
                    <a:pt x="1609" y="1138"/>
                  </a:cubicBezTo>
                  <a:cubicBezTo>
                    <a:pt x="1607" y="1170"/>
                    <a:pt x="1594" y="1193"/>
                    <a:pt x="1571" y="1208"/>
                  </a:cubicBezTo>
                  <a:lnTo>
                    <a:pt x="1532" y="1232"/>
                  </a:lnTo>
                  <a:lnTo>
                    <a:pt x="1573" y="1253"/>
                  </a:lnTo>
                  <a:cubicBezTo>
                    <a:pt x="1624" y="1279"/>
                    <a:pt x="1684" y="1333"/>
                    <a:pt x="1691" y="1376"/>
                  </a:cubicBezTo>
                  <a:cubicBezTo>
                    <a:pt x="1695" y="1393"/>
                    <a:pt x="1691" y="1406"/>
                    <a:pt x="1680" y="1416"/>
                  </a:cubicBezTo>
                  <a:cubicBezTo>
                    <a:pt x="1635" y="1468"/>
                    <a:pt x="1504" y="1406"/>
                    <a:pt x="1438" y="1483"/>
                  </a:cubicBezTo>
                  <a:cubicBezTo>
                    <a:pt x="1408" y="1517"/>
                    <a:pt x="1408" y="1562"/>
                    <a:pt x="1408" y="1601"/>
                  </a:cubicBezTo>
                  <a:cubicBezTo>
                    <a:pt x="1408" y="1618"/>
                    <a:pt x="1408" y="1633"/>
                    <a:pt x="1406" y="1648"/>
                  </a:cubicBezTo>
                  <a:cubicBezTo>
                    <a:pt x="1393" y="1740"/>
                    <a:pt x="1305" y="1783"/>
                    <a:pt x="1202" y="1832"/>
                  </a:cubicBezTo>
                  <a:cubicBezTo>
                    <a:pt x="1123" y="1870"/>
                    <a:pt x="1039" y="1909"/>
                    <a:pt x="986" y="1980"/>
                  </a:cubicBezTo>
                  <a:cubicBezTo>
                    <a:pt x="962" y="2012"/>
                    <a:pt x="947" y="2048"/>
                    <a:pt x="932" y="2085"/>
                  </a:cubicBezTo>
                  <a:cubicBezTo>
                    <a:pt x="921" y="2115"/>
                    <a:pt x="908" y="2143"/>
                    <a:pt x="891" y="2168"/>
                  </a:cubicBezTo>
                  <a:cubicBezTo>
                    <a:pt x="869" y="2203"/>
                    <a:pt x="826" y="2227"/>
                    <a:pt x="791" y="2227"/>
                  </a:cubicBezTo>
                  <a:cubicBezTo>
                    <a:pt x="777" y="2227"/>
                    <a:pt x="764" y="2223"/>
                    <a:pt x="754" y="2213"/>
                  </a:cubicBezTo>
                  <a:cubicBezTo>
                    <a:pt x="737" y="2198"/>
                    <a:pt x="729" y="2173"/>
                    <a:pt x="722" y="2147"/>
                  </a:cubicBezTo>
                  <a:cubicBezTo>
                    <a:pt x="688" y="2005"/>
                    <a:pt x="671" y="1858"/>
                    <a:pt x="666" y="1712"/>
                  </a:cubicBezTo>
                  <a:cubicBezTo>
                    <a:pt x="666" y="1690"/>
                    <a:pt x="666" y="1671"/>
                    <a:pt x="677" y="1656"/>
                  </a:cubicBezTo>
                  <a:cubicBezTo>
                    <a:pt x="690" y="1639"/>
                    <a:pt x="718" y="1633"/>
                    <a:pt x="748" y="1628"/>
                  </a:cubicBezTo>
                  <a:cubicBezTo>
                    <a:pt x="756" y="1626"/>
                    <a:pt x="765" y="1624"/>
                    <a:pt x="774" y="1622"/>
                  </a:cubicBezTo>
                  <a:cubicBezTo>
                    <a:pt x="883" y="1598"/>
                    <a:pt x="975" y="1500"/>
                    <a:pt x="1003" y="1380"/>
                  </a:cubicBezTo>
                  <a:cubicBezTo>
                    <a:pt x="1026" y="1277"/>
                    <a:pt x="1005" y="1157"/>
                    <a:pt x="941" y="1052"/>
                  </a:cubicBezTo>
                  <a:cubicBezTo>
                    <a:pt x="904" y="994"/>
                    <a:pt x="842" y="921"/>
                    <a:pt x="750" y="902"/>
                  </a:cubicBezTo>
                  <a:cubicBezTo>
                    <a:pt x="735" y="900"/>
                    <a:pt x="722" y="898"/>
                    <a:pt x="707" y="898"/>
                  </a:cubicBezTo>
                  <a:cubicBezTo>
                    <a:pt x="643" y="898"/>
                    <a:pt x="583" y="923"/>
                    <a:pt x="525" y="949"/>
                  </a:cubicBezTo>
                  <a:cubicBezTo>
                    <a:pt x="467" y="971"/>
                    <a:pt x="415" y="994"/>
                    <a:pt x="361" y="994"/>
                  </a:cubicBezTo>
                  <a:cubicBezTo>
                    <a:pt x="353" y="994"/>
                    <a:pt x="345" y="993"/>
                    <a:pt x="336" y="992"/>
                  </a:cubicBezTo>
                  <a:cubicBezTo>
                    <a:pt x="206" y="975"/>
                    <a:pt x="141" y="825"/>
                    <a:pt x="96" y="694"/>
                  </a:cubicBezTo>
                  <a:cubicBezTo>
                    <a:pt x="75" y="628"/>
                    <a:pt x="58" y="568"/>
                    <a:pt x="75" y="514"/>
                  </a:cubicBezTo>
                  <a:cubicBezTo>
                    <a:pt x="88" y="476"/>
                    <a:pt x="118" y="446"/>
                    <a:pt x="150" y="414"/>
                  </a:cubicBezTo>
                  <a:cubicBezTo>
                    <a:pt x="184" y="379"/>
                    <a:pt x="219" y="343"/>
                    <a:pt x="236" y="296"/>
                  </a:cubicBezTo>
                  <a:cubicBezTo>
                    <a:pt x="244" y="274"/>
                    <a:pt x="246" y="253"/>
                    <a:pt x="251" y="231"/>
                  </a:cubicBezTo>
                  <a:cubicBezTo>
                    <a:pt x="253" y="216"/>
                    <a:pt x="255" y="201"/>
                    <a:pt x="259" y="186"/>
                  </a:cubicBezTo>
                  <a:cubicBezTo>
                    <a:pt x="283" y="109"/>
                    <a:pt x="364" y="54"/>
                    <a:pt x="456" y="54"/>
                  </a:cubicBezTo>
                  <a:close/>
                  <a:moveTo>
                    <a:pt x="454" y="0"/>
                  </a:moveTo>
                  <a:cubicBezTo>
                    <a:pt x="345" y="0"/>
                    <a:pt x="238" y="73"/>
                    <a:pt x="210" y="169"/>
                  </a:cubicBezTo>
                  <a:cubicBezTo>
                    <a:pt x="204" y="186"/>
                    <a:pt x="201" y="206"/>
                    <a:pt x="197" y="223"/>
                  </a:cubicBezTo>
                  <a:cubicBezTo>
                    <a:pt x="195" y="242"/>
                    <a:pt x="191" y="261"/>
                    <a:pt x="186" y="276"/>
                  </a:cubicBezTo>
                  <a:cubicBezTo>
                    <a:pt x="171" y="315"/>
                    <a:pt x="144" y="343"/>
                    <a:pt x="111" y="375"/>
                  </a:cubicBezTo>
                  <a:cubicBezTo>
                    <a:pt x="77" y="411"/>
                    <a:pt x="43" y="448"/>
                    <a:pt x="26" y="497"/>
                  </a:cubicBezTo>
                  <a:cubicBezTo>
                    <a:pt x="0" y="572"/>
                    <a:pt x="26" y="654"/>
                    <a:pt x="47" y="711"/>
                  </a:cubicBezTo>
                  <a:cubicBezTo>
                    <a:pt x="94" y="857"/>
                    <a:pt x="169" y="1024"/>
                    <a:pt x="330" y="1046"/>
                  </a:cubicBezTo>
                  <a:cubicBezTo>
                    <a:pt x="341" y="1047"/>
                    <a:pt x="351" y="1048"/>
                    <a:pt x="362" y="1048"/>
                  </a:cubicBezTo>
                  <a:cubicBezTo>
                    <a:pt x="425" y="1048"/>
                    <a:pt x="485" y="1022"/>
                    <a:pt x="544" y="998"/>
                  </a:cubicBezTo>
                  <a:cubicBezTo>
                    <a:pt x="600" y="974"/>
                    <a:pt x="652" y="952"/>
                    <a:pt x="704" y="952"/>
                  </a:cubicBezTo>
                  <a:cubicBezTo>
                    <a:pt x="716" y="952"/>
                    <a:pt x="728" y="953"/>
                    <a:pt x="739" y="956"/>
                  </a:cubicBezTo>
                  <a:cubicBezTo>
                    <a:pt x="816" y="971"/>
                    <a:pt x="870" y="1039"/>
                    <a:pt x="893" y="1080"/>
                  </a:cubicBezTo>
                  <a:cubicBezTo>
                    <a:pt x="951" y="1174"/>
                    <a:pt x="973" y="1279"/>
                    <a:pt x="951" y="1369"/>
                  </a:cubicBezTo>
                  <a:cubicBezTo>
                    <a:pt x="928" y="1470"/>
                    <a:pt x="853" y="1549"/>
                    <a:pt x="761" y="1571"/>
                  </a:cubicBezTo>
                  <a:cubicBezTo>
                    <a:pt x="754" y="1573"/>
                    <a:pt x="746" y="1573"/>
                    <a:pt x="739" y="1575"/>
                  </a:cubicBezTo>
                  <a:cubicBezTo>
                    <a:pt x="701" y="1581"/>
                    <a:pt x="658" y="1590"/>
                    <a:pt x="632" y="1626"/>
                  </a:cubicBezTo>
                  <a:cubicBezTo>
                    <a:pt x="613" y="1656"/>
                    <a:pt x="613" y="1690"/>
                    <a:pt x="613" y="1714"/>
                  </a:cubicBezTo>
                  <a:cubicBezTo>
                    <a:pt x="617" y="1864"/>
                    <a:pt x="636" y="2014"/>
                    <a:pt x="671" y="2158"/>
                  </a:cubicBezTo>
                  <a:cubicBezTo>
                    <a:pt x="679" y="2192"/>
                    <a:pt x="690" y="2228"/>
                    <a:pt x="718" y="2254"/>
                  </a:cubicBezTo>
                  <a:cubicBezTo>
                    <a:pt x="737" y="2271"/>
                    <a:pt x="763" y="2282"/>
                    <a:pt x="791" y="2282"/>
                  </a:cubicBezTo>
                  <a:cubicBezTo>
                    <a:pt x="844" y="2282"/>
                    <a:pt x="902" y="2248"/>
                    <a:pt x="936" y="2198"/>
                  </a:cubicBezTo>
                  <a:cubicBezTo>
                    <a:pt x="956" y="2168"/>
                    <a:pt x="968" y="2136"/>
                    <a:pt x="983" y="2104"/>
                  </a:cubicBezTo>
                  <a:cubicBezTo>
                    <a:pt x="996" y="2070"/>
                    <a:pt x="1009" y="2040"/>
                    <a:pt x="1028" y="2012"/>
                  </a:cubicBezTo>
                  <a:cubicBezTo>
                    <a:pt x="1073" y="1952"/>
                    <a:pt x="1151" y="1915"/>
                    <a:pt x="1226" y="1879"/>
                  </a:cubicBezTo>
                  <a:cubicBezTo>
                    <a:pt x="1331" y="1830"/>
                    <a:pt x="1442" y="1776"/>
                    <a:pt x="1459" y="1656"/>
                  </a:cubicBezTo>
                  <a:cubicBezTo>
                    <a:pt x="1461" y="1639"/>
                    <a:pt x="1461" y="1620"/>
                    <a:pt x="1461" y="1601"/>
                  </a:cubicBezTo>
                  <a:cubicBezTo>
                    <a:pt x="1461" y="1566"/>
                    <a:pt x="1461" y="1538"/>
                    <a:pt x="1478" y="1517"/>
                  </a:cubicBezTo>
                  <a:cubicBezTo>
                    <a:pt x="1498" y="1494"/>
                    <a:pt x="1535" y="1494"/>
                    <a:pt x="1575" y="1494"/>
                  </a:cubicBezTo>
                  <a:cubicBezTo>
                    <a:pt x="1577" y="1494"/>
                    <a:pt x="1578" y="1494"/>
                    <a:pt x="1580" y="1494"/>
                  </a:cubicBezTo>
                  <a:cubicBezTo>
                    <a:pt x="1629" y="1494"/>
                    <a:pt x="1684" y="1493"/>
                    <a:pt x="1720" y="1453"/>
                  </a:cubicBezTo>
                  <a:cubicBezTo>
                    <a:pt x="1742" y="1429"/>
                    <a:pt x="1750" y="1399"/>
                    <a:pt x="1744" y="1367"/>
                  </a:cubicBezTo>
                  <a:cubicBezTo>
                    <a:pt x="1733" y="1313"/>
                    <a:pt x="1684" y="1260"/>
                    <a:pt x="1631" y="1226"/>
                  </a:cubicBezTo>
                  <a:cubicBezTo>
                    <a:pt x="1650" y="1204"/>
                    <a:pt x="1661" y="1174"/>
                    <a:pt x="1663" y="1142"/>
                  </a:cubicBezTo>
                  <a:cubicBezTo>
                    <a:pt x="1669" y="1071"/>
                    <a:pt x="1631" y="988"/>
                    <a:pt x="1573" y="938"/>
                  </a:cubicBezTo>
                  <a:cubicBezTo>
                    <a:pt x="1536" y="908"/>
                    <a:pt x="1493" y="885"/>
                    <a:pt x="1453" y="861"/>
                  </a:cubicBezTo>
                  <a:cubicBezTo>
                    <a:pt x="1399" y="831"/>
                    <a:pt x="1352" y="806"/>
                    <a:pt x="1313" y="763"/>
                  </a:cubicBezTo>
                  <a:cubicBezTo>
                    <a:pt x="1290" y="737"/>
                    <a:pt x="1271" y="705"/>
                    <a:pt x="1251" y="671"/>
                  </a:cubicBezTo>
                  <a:cubicBezTo>
                    <a:pt x="1238" y="649"/>
                    <a:pt x="1226" y="628"/>
                    <a:pt x="1213" y="606"/>
                  </a:cubicBezTo>
                  <a:cubicBezTo>
                    <a:pt x="1146" y="512"/>
                    <a:pt x="1043" y="439"/>
                    <a:pt x="930" y="411"/>
                  </a:cubicBezTo>
                  <a:lnTo>
                    <a:pt x="908" y="405"/>
                  </a:lnTo>
                  <a:cubicBezTo>
                    <a:pt x="883" y="401"/>
                    <a:pt x="857" y="394"/>
                    <a:pt x="838" y="381"/>
                  </a:cubicBezTo>
                  <a:cubicBezTo>
                    <a:pt x="804" y="358"/>
                    <a:pt x="789" y="313"/>
                    <a:pt x="771" y="266"/>
                  </a:cubicBezTo>
                  <a:cubicBezTo>
                    <a:pt x="765" y="253"/>
                    <a:pt x="761" y="240"/>
                    <a:pt x="756" y="227"/>
                  </a:cubicBezTo>
                  <a:cubicBezTo>
                    <a:pt x="707" y="109"/>
                    <a:pt x="611" y="24"/>
                    <a:pt x="499" y="4"/>
                  </a:cubicBezTo>
                  <a:cubicBezTo>
                    <a:pt x="484" y="2"/>
                    <a:pt x="469" y="0"/>
                    <a:pt x="4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296"/>
            <p:cNvSpPr/>
            <p:nvPr/>
          </p:nvSpPr>
          <p:spPr>
            <a:xfrm>
              <a:off x="6738604" y="3322664"/>
              <a:ext cx="16793" cy="16680"/>
            </a:xfrm>
            <a:custGeom>
              <a:rect b="b" l="l" r="r" t="t"/>
              <a:pathLst>
                <a:path extrusionOk="0" h="587" w="591">
                  <a:moveTo>
                    <a:pt x="352" y="0"/>
                  </a:moveTo>
                  <a:cubicBezTo>
                    <a:pt x="293" y="0"/>
                    <a:pt x="229" y="20"/>
                    <a:pt x="172" y="41"/>
                  </a:cubicBezTo>
                  <a:cubicBezTo>
                    <a:pt x="142" y="54"/>
                    <a:pt x="110" y="64"/>
                    <a:pt x="87" y="88"/>
                  </a:cubicBezTo>
                  <a:cubicBezTo>
                    <a:pt x="52" y="120"/>
                    <a:pt x="40" y="169"/>
                    <a:pt x="31" y="216"/>
                  </a:cubicBezTo>
                  <a:cubicBezTo>
                    <a:pt x="16" y="283"/>
                    <a:pt x="1" y="353"/>
                    <a:pt x="3" y="422"/>
                  </a:cubicBezTo>
                  <a:cubicBezTo>
                    <a:pt x="5" y="473"/>
                    <a:pt x="16" y="525"/>
                    <a:pt x="37" y="574"/>
                  </a:cubicBezTo>
                  <a:cubicBezTo>
                    <a:pt x="76" y="578"/>
                    <a:pt x="114" y="583"/>
                    <a:pt x="155" y="587"/>
                  </a:cubicBezTo>
                  <a:cubicBezTo>
                    <a:pt x="219" y="536"/>
                    <a:pt x="219" y="431"/>
                    <a:pt x="286" y="381"/>
                  </a:cubicBezTo>
                  <a:cubicBezTo>
                    <a:pt x="357" y="332"/>
                    <a:pt x="466" y="371"/>
                    <a:pt x="532" y="315"/>
                  </a:cubicBezTo>
                  <a:cubicBezTo>
                    <a:pt x="590" y="266"/>
                    <a:pt x="582" y="176"/>
                    <a:pt x="569" y="103"/>
                  </a:cubicBezTo>
                  <a:cubicBezTo>
                    <a:pt x="524" y="101"/>
                    <a:pt x="496" y="58"/>
                    <a:pt x="462" y="32"/>
                  </a:cubicBezTo>
                  <a:cubicBezTo>
                    <a:pt x="429" y="9"/>
                    <a:pt x="391" y="0"/>
                    <a:pt x="3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296"/>
            <p:cNvSpPr/>
            <p:nvPr/>
          </p:nvSpPr>
          <p:spPr>
            <a:xfrm>
              <a:off x="6737894" y="3321925"/>
              <a:ext cx="18271" cy="18214"/>
            </a:xfrm>
            <a:custGeom>
              <a:rect b="b" l="l" r="r" t="t"/>
              <a:pathLst>
                <a:path extrusionOk="0" h="641" w="643">
                  <a:moveTo>
                    <a:pt x="375" y="54"/>
                  </a:moveTo>
                  <a:cubicBezTo>
                    <a:pt x="414" y="54"/>
                    <a:pt x="444" y="62"/>
                    <a:pt x="469" y="82"/>
                  </a:cubicBezTo>
                  <a:cubicBezTo>
                    <a:pt x="480" y="88"/>
                    <a:pt x="489" y="97"/>
                    <a:pt x="497" y="105"/>
                  </a:cubicBezTo>
                  <a:cubicBezTo>
                    <a:pt x="519" y="122"/>
                    <a:pt x="540" y="144"/>
                    <a:pt x="570" y="152"/>
                  </a:cubicBezTo>
                  <a:cubicBezTo>
                    <a:pt x="581" y="217"/>
                    <a:pt x="583" y="285"/>
                    <a:pt x="540" y="319"/>
                  </a:cubicBezTo>
                  <a:cubicBezTo>
                    <a:pt x="512" y="343"/>
                    <a:pt x="472" y="347"/>
                    <a:pt x="431" y="349"/>
                  </a:cubicBezTo>
                  <a:cubicBezTo>
                    <a:pt x="384" y="354"/>
                    <a:pt x="337" y="358"/>
                    <a:pt x="296" y="386"/>
                  </a:cubicBezTo>
                  <a:cubicBezTo>
                    <a:pt x="255" y="416"/>
                    <a:pt x="238" y="459"/>
                    <a:pt x="219" y="502"/>
                  </a:cubicBezTo>
                  <a:cubicBezTo>
                    <a:pt x="206" y="534"/>
                    <a:pt x="193" y="564"/>
                    <a:pt x="172" y="585"/>
                  </a:cubicBezTo>
                  <a:lnTo>
                    <a:pt x="80" y="574"/>
                  </a:lnTo>
                  <a:cubicBezTo>
                    <a:pt x="65" y="534"/>
                    <a:pt x="56" y="491"/>
                    <a:pt x="56" y="448"/>
                  </a:cubicBezTo>
                  <a:cubicBezTo>
                    <a:pt x="54" y="379"/>
                    <a:pt x="67" y="313"/>
                    <a:pt x="82" y="247"/>
                  </a:cubicBezTo>
                  <a:cubicBezTo>
                    <a:pt x="92" y="199"/>
                    <a:pt x="103" y="159"/>
                    <a:pt x="129" y="133"/>
                  </a:cubicBezTo>
                  <a:cubicBezTo>
                    <a:pt x="150" y="114"/>
                    <a:pt x="178" y="103"/>
                    <a:pt x="206" y="92"/>
                  </a:cubicBezTo>
                  <a:cubicBezTo>
                    <a:pt x="259" y="73"/>
                    <a:pt x="322" y="54"/>
                    <a:pt x="375" y="54"/>
                  </a:cubicBezTo>
                  <a:close/>
                  <a:moveTo>
                    <a:pt x="375" y="0"/>
                  </a:moveTo>
                  <a:cubicBezTo>
                    <a:pt x="313" y="0"/>
                    <a:pt x="244" y="22"/>
                    <a:pt x="189" y="43"/>
                  </a:cubicBezTo>
                  <a:cubicBezTo>
                    <a:pt x="157" y="54"/>
                    <a:pt x="120" y="67"/>
                    <a:pt x="92" y="95"/>
                  </a:cubicBezTo>
                  <a:cubicBezTo>
                    <a:pt x="52" y="133"/>
                    <a:pt x="39" y="193"/>
                    <a:pt x="28" y="236"/>
                  </a:cubicBezTo>
                  <a:cubicBezTo>
                    <a:pt x="15" y="304"/>
                    <a:pt x="0" y="375"/>
                    <a:pt x="2" y="448"/>
                  </a:cubicBezTo>
                  <a:cubicBezTo>
                    <a:pt x="2" y="504"/>
                    <a:pt x="15" y="559"/>
                    <a:pt x="37" y="611"/>
                  </a:cubicBezTo>
                  <a:lnTo>
                    <a:pt x="43" y="624"/>
                  </a:lnTo>
                  <a:lnTo>
                    <a:pt x="187" y="641"/>
                  </a:lnTo>
                  <a:lnTo>
                    <a:pt x="195" y="632"/>
                  </a:lnTo>
                  <a:cubicBezTo>
                    <a:pt x="234" y="604"/>
                    <a:pt x="251" y="562"/>
                    <a:pt x="268" y="523"/>
                  </a:cubicBezTo>
                  <a:cubicBezTo>
                    <a:pt x="283" y="484"/>
                    <a:pt x="298" y="450"/>
                    <a:pt x="326" y="431"/>
                  </a:cubicBezTo>
                  <a:cubicBezTo>
                    <a:pt x="356" y="409"/>
                    <a:pt x="394" y="407"/>
                    <a:pt x="435" y="403"/>
                  </a:cubicBezTo>
                  <a:cubicBezTo>
                    <a:pt x="482" y="399"/>
                    <a:pt x="534" y="394"/>
                    <a:pt x="574" y="362"/>
                  </a:cubicBezTo>
                  <a:cubicBezTo>
                    <a:pt x="643" y="304"/>
                    <a:pt x="634" y="204"/>
                    <a:pt x="619" y="125"/>
                  </a:cubicBezTo>
                  <a:lnTo>
                    <a:pt x="615" y="103"/>
                  </a:lnTo>
                  <a:lnTo>
                    <a:pt x="594" y="101"/>
                  </a:lnTo>
                  <a:cubicBezTo>
                    <a:pt x="574" y="101"/>
                    <a:pt x="555" y="84"/>
                    <a:pt x="534" y="65"/>
                  </a:cubicBezTo>
                  <a:cubicBezTo>
                    <a:pt x="523" y="56"/>
                    <a:pt x="512" y="45"/>
                    <a:pt x="502" y="37"/>
                  </a:cubicBezTo>
                  <a:cubicBezTo>
                    <a:pt x="467" y="13"/>
                    <a:pt x="424" y="0"/>
                    <a:pt x="37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296"/>
            <p:cNvSpPr/>
            <p:nvPr/>
          </p:nvSpPr>
          <p:spPr>
            <a:xfrm>
              <a:off x="6693995" y="3325420"/>
              <a:ext cx="99083" cy="94366"/>
            </a:xfrm>
            <a:custGeom>
              <a:rect b="b" l="l" r="r" t="t"/>
              <a:pathLst>
                <a:path extrusionOk="0" h="3321" w="3487">
                  <a:moveTo>
                    <a:pt x="3035" y="1"/>
                  </a:moveTo>
                  <a:cubicBezTo>
                    <a:pt x="3018" y="1"/>
                    <a:pt x="3000" y="3"/>
                    <a:pt x="2983" y="6"/>
                  </a:cubicBezTo>
                  <a:cubicBezTo>
                    <a:pt x="2576" y="81"/>
                    <a:pt x="2507" y="739"/>
                    <a:pt x="2104" y="837"/>
                  </a:cubicBezTo>
                  <a:cubicBezTo>
                    <a:pt x="2070" y="843"/>
                    <a:pt x="2034" y="850"/>
                    <a:pt x="2010" y="876"/>
                  </a:cubicBezTo>
                  <a:cubicBezTo>
                    <a:pt x="1972" y="921"/>
                    <a:pt x="2006" y="989"/>
                    <a:pt x="2004" y="1049"/>
                  </a:cubicBezTo>
                  <a:cubicBezTo>
                    <a:pt x="2002" y="1122"/>
                    <a:pt x="1942" y="1184"/>
                    <a:pt x="1873" y="1210"/>
                  </a:cubicBezTo>
                  <a:cubicBezTo>
                    <a:pt x="1827" y="1227"/>
                    <a:pt x="1779" y="1232"/>
                    <a:pt x="1730" y="1232"/>
                  </a:cubicBezTo>
                  <a:cubicBezTo>
                    <a:pt x="1705" y="1232"/>
                    <a:pt x="1681" y="1231"/>
                    <a:pt x="1657" y="1229"/>
                  </a:cubicBezTo>
                  <a:cubicBezTo>
                    <a:pt x="1610" y="1227"/>
                    <a:pt x="1560" y="1225"/>
                    <a:pt x="1522" y="1199"/>
                  </a:cubicBezTo>
                  <a:cubicBezTo>
                    <a:pt x="1479" y="1167"/>
                    <a:pt x="1462" y="1109"/>
                    <a:pt x="1425" y="1068"/>
                  </a:cubicBezTo>
                  <a:cubicBezTo>
                    <a:pt x="1383" y="1018"/>
                    <a:pt x="1319" y="996"/>
                    <a:pt x="1252" y="996"/>
                  </a:cubicBezTo>
                  <a:cubicBezTo>
                    <a:pt x="1203" y="996"/>
                    <a:pt x="1153" y="1008"/>
                    <a:pt x="1108" y="1028"/>
                  </a:cubicBezTo>
                  <a:cubicBezTo>
                    <a:pt x="1003" y="1075"/>
                    <a:pt x="920" y="1158"/>
                    <a:pt x="825" y="1227"/>
                  </a:cubicBezTo>
                  <a:cubicBezTo>
                    <a:pt x="710" y="1308"/>
                    <a:pt x="577" y="1364"/>
                    <a:pt x="461" y="1443"/>
                  </a:cubicBezTo>
                  <a:cubicBezTo>
                    <a:pt x="243" y="1591"/>
                    <a:pt x="82" y="1820"/>
                    <a:pt x="20" y="2078"/>
                  </a:cubicBezTo>
                  <a:cubicBezTo>
                    <a:pt x="9" y="2127"/>
                    <a:pt x="0" y="2180"/>
                    <a:pt x="15" y="2230"/>
                  </a:cubicBezTo>
                  <a:cubicBezTo>
                    <a:pt x="41" y="2307"/>
                    <a:pt x="122" y="2346"/>
                    <a:pt x="205" y="2346"/>
                  </a:cubicBezTo>
                  <a:cubicBezTo>
                    <a:pt x="253" y="2346"/>
                    <a:pt x="302" y="2332"/>
                    <a:pt x="341" y="2305"/>
                  </a:cubicBezTo>
                  <a:cubicBezTo>
                    <a:pt x="448" y="2232"/>
                    <a:pt x="495" y="2097"/>
                    <a:pt x="519" y="1970"/>
                  </a:cubicBezTo>
                  <a:cubicBezTo>
                    <a:pt x="525" y="1934"/>
                    <a:pt x="534" y="1895"/>
                    <a:pt x="562" y="1872"/>
                  </a:cubicBezTo>
                  <a:cubicBezTo>
                    <a:pt x="588" y="1850"/>
                    <a:pt x="624" y="1850"/>
                    <a:pt x="658" y="1850"/>
                  </a:cubicBezTo>
                  <a:cubicBezTo>
                    <a:pt x="772" y="1848"/>
                    <a:pt x="887" y="1846"/>
                    <a:pt x="1001" y="1846"/>
                  </a:cubicBezTo>
                  <a:cubicBezTo>
                    <a:pt x="1010" y="1709"/>
                    <a:pt x="1106" y="1581"/>
                    <a:pt x="1235" y="1533"/>
                  </a:cubicBezTo>
                  <a:cubicBezTo>
                    <a:pt x="1273" y="1519"/>
                    <a:pt x="1314" y="1512"/>
                    <a:pt x="1355" y="1512"/>
                  </a:cubicBezTo>
                  <a:cubicBezTo>
                    <a:pt x="1451" y="1512"/>
                    <a:pt x="1546" y="1549"/>
                    <a:pt x="1614" y="1617"/>
                  </a:cubicBezTo>
                  <a:cubicBezTo>
                    <a:pt x="1539" y="2000"/>
                    <a:pt x="1547" y="2401"/>
                    <a:pt x="1637" y="2782"/>
                  </a:cubicBezTo>
                  <a:cubicBezTo>
                    <a:pt x="1698" y="2817"/>
                    <a:pt x="1765" y="2835"/>
                    <a:pt x="1834" y="2835"/>
                  </a:cubicBezTo>
                  <a:cubicBezTo>
                    <a:pt x="1863" y="2835"/>
                    <a:pt x="1892" y="2832"/>
                    <a:pt x="1920" y="2825"/>
                  </a:cubicBezTo>
                  <a:cubicBezTo>
                    <a:pt x="1982" y="2956"/>
                    <a:pt x="2062" y="3100"/>
                    <a:pt x="2201" y="3132"/>
                  </a:cubicBezTo>
                  <a:cubicBezTo>
                    <a:pt x="2250" y="3142"/>
                    <a:pt x="2304" y="3140"/>
                    <a:pt x="2349" y="3166"/>
                  </a:cubicBezTo>
                  <a:cubicBezTo>
                    <a:pt x="2385" y="3187"/>
                    <a:pt x="2409" y="3228"/>
                    <a:pt x="2441" y="3258"/>
                  </a:cubicBezTo>
                  <a:cubicBezTo>
                    <a:pt x="2482" y="3299"/>
                    <a:pt x="2541" y="3320"/>
                    <a:pt x="2600" y="3320"/>
                  </a:cubicBezTo>
                  <a:cubicBezTo>
                    <a:pt x="2648" y="3320"/>
                    <a:pt x="2696" y="3306"/>
                    <a:pt x="2734" y="3277"/>
                  </a:cubicBezTo>
                  <a:cubicBezTo>
                    <a:pt x="2820" y="3213"/>
                    <a:pt x="2848" y="3085"/>
                    <a:pt x="2799" y="2990"/>
                  </a:cubicBezTo>
                  <a:cubicBezTo>
                    <a:pt x="2758" y="2917"/>
                    <a:pt x="2685" y="2872"/>
                    <a:pt x="2623" y="2815"/>
                  </a:cubicBezTo>
                  <a:cubicBezTo>
                    <a:pt x="2563" y="2759"/>
                    <a:pt x="2514" y="2673"/>
                    <a:pt x="2544" y="2596"/>
                  </a:cubicBezTo>
                  <a:cubicBezTo>
                    <a:pt x="2559" y="2557"/>
                    <a:pt x="2593" y="2530"/>
                    <a:pt x="2612" y="2493"/>
                  </a:cubicBezTo>
                  <a:cubicBezTo>
                    <a:pt x="2664" y="2395"/>
                    <a:pt x="2606" y="2277"/>
                    <a:pt x="2548" y="2180"/>
                  </a:cubicBezTo>
                  <a:cubicBezTo>
                    <a:pt x="2597" y="2132"/>
                    <a:pt x="2662" y="2115"/>
                    <a:pt x="2732" y="2115"/>
                  </a:cubicBezTo>
                  <a:cubicBezTo>
                    <a:pt x="2810" y="2115"/>
                    <a:pt x="2894" y="2136"/>
                    <a:pt x="2970" y="2159"/>
                  </a:cubicBezTo>
                  <a:cubicBezTo>
                    <a:pt x="3032" y="2177"/>
                    <a:pt x="3102" y="2191"/>
                    <a:pt x="3168" y="2191"/>
                  </a:cubicBezTo>
                  <a:cubicBezTo>
                    <a:pt x="3252" y="2191"/>
                    <a:pt x="3331" y="2168"/>
                    <a:pt x="3379" y="2099"/>
                  </a:cubicBezTo>
                  <a:cubicBezTo>
                    <a:pt x="3486" y="1949"/>
                    <a:pt x="3334" y="1754"/>
                    <a:pt x="3321" y="1570"/>
                  </a:cubicBezTo>
                  <a:cubicBezTo>
                    <a:pt x="3308" y="1394"/>
                    <a:pt x="3431" y="1216"/>
                    <a:pt x="3381" y="1047"/>
                  </a:cubicBezTo>
                  <a:cubicBezTo>
                    <a:pt x="3358" y="970"/>
                    <a:pt x="3302" y="908"/>
                    <a:pt x="3264" y="837"/>
                  </a:cubicBezTo>
                  <a:cubicBezTo>
                    <a:pt x="3178" y="676"/>
                    <a:pt x="3184" y="484"/>
                    <a:pt x="3206" y="301"/>
                  </a:cubicBezTo>
                  <a:cubicBezTo>
                    <a:pt x="3214" y="207"/>
                    <a:pt x="3221" y="94"/>
                    <a:pt x="3148" y="36"/>
                  </a:cubicBezTo>
                  <a:cubicBezTo>
                    <a:pt x="3117" y="10"/>
                    <a:pt x="3076" y="1"/>
                    <a:pt x="30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296"/>
            <p:cNvSpPr/>
            <p:nvPr/>
          </p:nvSpPr>
          <p:spPr>
            <a:xfrm>
              <a:off x="6693200" y="3324681"/>
              <a:ext cx="99623" cy="95901"/>
            </a:xfrm>
            <a:custGeom>
              <a:rect b="b" l="l" r="r" t="t"/>
              <a:pathLst>
                <a:path extrusionOk="0" h="3375" w="3506">
                  <a:moveTo>
                    <a:pt x="3064" y="53"/>
                  </a:moveTo>
                  <a:cubicBezTo>
                    <a:pt x="3090" y="53"/>
                    <a:pt x="3129" y="60"/>
                    <a:pt x="3159" y="81"/>
                  </a:cubicBezTo>
                  <a:cubicBezTo>
                    <a:pt x="3221" y="132"/>
                    <a:pt x="3217" y="233"/>
                    <a:pt x="3206" y="325"/>
                  </a:cubicBezTo>
                  <a:cubicBezTo>
                    <a:pt x="3187" y="512"/>
                    <a:pt x="3178" y="711"/>
                    <a:pt x="3268" y="876"/>
                  </a:cubicBezTo>
                  <a:cubicBezTo>
                    <a:pt x="3283" y="902"/>
                    <a:pt x="3298" y="925"/>
                    <a:pt x="3313" y="951"/>
                  </a:cubicBezTo>
                  <a:cubicBezTo>
                    <a:pt x="3343" y="994"/>
                    <a:pt x="3369" y="1034"/>
                    <a:pt x="3384" y="1082"/>
                  </a:cubicBezTo>
                  <a:cubicBezTo>
                    <a:pt x="3409" y="1169"/>
                    <a:pt x="3386" y="1259"/>
                    <a:pt x="3360" y="1356"/>
                  </a:cubicBezTo>
                  <a:cubicBezTo>
                    <a:pt x="3339" y="1435"/>
                    <a:pt x="3317" y="1514"/>
                    <a:pt x="3324" y="1598"/>
                  </a:cubicBezTo>
                  <a:cubicBezTo>
                    <a:pt x="3328" y="1666"/>
                    <a:pt x="3351" y="1735"/>
                    <a:pt x="3373" y="1804"/>
                  </a:cubicBezTo>
                  <a:cubicBezTo>
                    <a:pt x="3411" y="1917"/>
                    <a:pt x="3446" y="2024"/>
                    <a:pt x="3386" y="2110"/>
                  </a:cubicBezTo>
                  <a:cubicBezTo>
                    <a:pt x="3347" y="2163"/>
                    <a:pt x="3282" y="2190"/>
                    <a:pt x="3193" y="2190"/>
                  </a:cubicBezTo>
                  <a:cubicBezTo>
                    <a:pt x="3139" y="2190"/>
                    <a:pt x="3075" y="2180"/>
                    <a:pt x="3004" y="2159"/>
                  </a:cubicBezTo>
                  <a:cubicBezTo>
                    <a:pt x="2925" y="2136"/>
                    <a:pt x="2839" y="2114"/>
                    <a:pt x="2760" y="2114"/>
                  </a:cubicBezTo>
                  <a:cubicBezTo>
                    <a:pt x="2674" y="2114"/>
                    <a:pt x="2606" y="2138"/>
                    <a:pt x="2557" y="2187"/>
                  </a:cubicBezTo>
                  <a:lnTo>
                    <a:pt x="2542" y="2202"/>
                  </a:lnTo>
                  <a:lnTo>
                    <a:pt x="2552" y="2219"/>
                  </a:lnTo>
                  <a:cubicBezTo>
                    <a:pt x="2610" y="2314"/>
                    <a:pt x="2662" y="2421"/>
                    <a:pt x="2617" y="2506"/>
                  </a:cubicBezTo>
                  <a:cubicBezTo>
                    <a:pt x="2608" y="2521"/>
                    <a:pt x="2597" y="2534"/>
                    <a:pt x="2589" y="2547"/>
                  </a:cubicBezTo>
                  <a:cubicBezTo>
                    <a:pt x="2574" y="2566"/>
                    <a:pt x="2557" y="2588"/>
                    <a:pt x="2548" y="2611"/>
                  </a:cubicBezTo>
                  <a:cubicBezTo>
                    <a:pt x="2512" y="2701"/>
                    <a:pt x="2567" y="2800"/>
                    <a:pt x="2634" y="2860"/>
                  </a:cubicBezTo>
                  <a:cubicBezTo>
                    <a:pt x="2651" y="2877"/>
                    <a:pt x="2670" y="2892"/>
                    <a:pt x="2689" y="2909"/>
                  </a:cubicBezTo>
                  <a:cubicBezTo>
                    <a:pt x="2734" y="2946"/>
                    <a:pt x="2777" y="2982"/>
                    <a:pt x="2803" y="3029"/>
                  </a:cubicBezTo>
                  <a:cubicBezTo>
                    <a:pt x="2846" y="3113"/>
                    <a:pt x="2822" y="3226"/>
                    <a:pt x="2745" y="3282"/>
                  </a:cubicBezTo>
                  <a:cubicBezTo>
                    <a:pt x="2714" y="3307"/>
                    <a:pt x="2671" y="3319"/>
                    <a:pt x="2629" y="3319"/>
                  </a:cubicBezTo>
                  <a:cubicBezTo>
                    <a:pt x="2575" y="3319"/>
                    <a:pt x="2521" y="3300"/>
                    <a:pt x="2486" y="3265"/>
                  </a:cubicBezTo>
                  <a:cubicBezTo>
                    <a:pt x="2475" y="3254"/>
                    <a:pt x="2467" y="3243"/>
                    <a:pt x="2456" y="3233"/>
                  </a:cubicBezTo>
                  <a:cubicBezTo>
                    <a:pt x="2437" y="3209"/>
                    <a:pt x="2417" y="3186"/>
                    <a:pt x="2390" y="3168"/>
                  </a:cubicBezTo>
                  <a:cubicBezTo>
                    <a:pt x="2355" y="3149"/>
                    <a:pt x="2319" y="3145"/>
                    <a:pt x="2285" y="3141"/>
                  </a:cubicBezTo>
                  <a:cubicBezTo>
                    <a:pt x="2267" y="3138"/>
                    <a:pt x="2252" y="3136"/>
                    <a:pt x="2235" y="3132"/>
                  </a:cubicBezTo>
                  <a:cubicBezTo>
                    <a:pt x="2107" y="3102"/>
                    <a:pt x="2032" y="2965"/>
                    <a:pt x="1972" y="2841"/>
                  </a:cubicBezTo>
                  <a:lnTo>
                    <a:pt x="1963" y="2821"/>
                  </a:lnTo>
                  <a:lnTo>
                    <a:pt x="1942" y="2826"/>
                  </a:lnTo>
                  <a:cubicBezTo>
                    <a:pt x="1916" y="2831"/>
                    <a:pt x="1890" y="2834"/>
                    <a:pt x="1863" y="2834"/>
                  </a:cubicBezTo>
                  <a:cubicBezTo>
                    <a:pt x="1803" y="2834"/>
                    <a:pt x="1742" y="2820"/>
                    <a:pt x="1689" y="2791"/>
                  </a:cubicBezTo>
                  <a:cubicBezTo>
                    <a:pt x="1603" y="2419"/>
                    <a:pt x="1595" y="2022"/>
                    <a:pt x="1670" y="1649"/>
                  </a:cubicBezTo>
                  <a:lnTo>
                    <a:pt x="1672" y="1634"/>
                  </a:lnTo>
                  <a:lnTo>
                    <a:pt x="1661" y="1624"/>
                  </a:lnTo>
                  <a:cubicBezTo>
                    <a:pt x="1590" y="1551"/>
                    <a:pt x="1485" y="1512"/>
                    <a:pt x="1381" y="1512"/>
                  </a:cubicBezTo>
                  <a:cubicBezTo>
                    <a:pt x="1336" y="1512"/>
                    <a:pt x="1293" y="1519"/>
                    <a:pt x="1252" y="1534"/>
                  </a:cubicBezTo>
                  <a:cubicBezTo>
                    <a:pt x="1123" y="1583"/>
                    <a:pt x="1025" y="1709"/>
                    <a:pt x="1005" y="1844"/>
                  </a:cubicBezTo>
                  <a:lnTo>
                    <a:pt x="686" y="1849"/>
                  </a:lnTo>
                  <a:cubicBezTo>
                    <a:pt x="654" y="1849"/>
                    <a:pt x="607" y="1851"/>
                    <a:pt x="573" y="1879"/>
                  </a:cubicBezTo>
                  <a:cubicBezTo>
                    <a:pt x="538" y="1906"/>
                    <a:pt x="528" y="1954"/>
                    <a:pt x="521" y="1990"/>
                  </a:cubicBezTo>
                  <a:cubicBezTo>
                    <a:pt x="489" y="2151"/>
                    <a:pt x="438" y="2251"/>
                    <a:pt x="354" y="2309"/>
                  </a:cubicBezTo>
                  <a:cubicBezTo>
                    <a:pt x="322" y="2333"/>
                    <a:pt x="277" y="2346"/>
                    <a:pt x="232" y="2346"/>
                  </a:cubicBezTo>
                  <a:cubicBezTo>
                    <a:pt x="172" y="2346"/>
                    <a:pt x="93" y="2320"/>
                    <a:pt x="69" y="2247"/>
                  </a:cubicBezTo>
                  <a:cubicBezTo>
                    <a:pt x="54" y="2202"/>
                    <a:pt x="63" y="2153"/>
                    <a:pt x="73" y="2110"/>
                  </a:cubicBezTo>
                  <a:cubicBezTo>
                    <a:pt x="136" y="1859"/>
                    <a:pt x="292" y="1634"/>
                    <a:pt x="504" y="1491"/>
                  </a:cubicBezTo>
                  <a:cubicBezTo>
                    <a:pt x="558" y="1454"/>
                    <a:pt x="618" y="1422"/>
                    <a:pt x="676" y="1390"/>
                  </a:cubicBezTo>
                  <a:cubicBezTo>
                    <a:pt x="740" y="1354"/>
                    <a:pt x="806" y="1317"/>
                    <a:pt x="868" y="1274"/>
                  </a:cubicBezTo>
                  <a:cubicBezTo>
                    <a:pt x="900" y="1251"/>
                    <a:pt x="930" y="1227"/>
                    <a:pt x="960" y="1204"/>
                  </a:cubicBezTo>
                  <a:cubicBezTo>
                    <a:pt x="1020" y="1154"/>
                    <a:pt x="1078" y="1109"/>
                    <a:pt x="1147" y="1077"/>
                  </a:cubicBezTo>
                  <a:cubicBezTo>
                    <a:pt x="1188" y="1060"/>
                    <a:pt x="1235" y="1049"/>
                    <a:pt x="1280" y="1049"/>
                  </a:cubicBezTo>
                  <a:cubicBezTo>
                    <a:pt x="1344" y="1049"/>
                    <a:pt x="1400" y="1071"/>
                    <a:pt x="1434" y="1112"/>
                  </a:cubicBezTo>
                  <a:cubicBezTo>
                    <a:pt x="1447" y="1127"/>
                    <a:pt x="1455" y="1144"/>
                    <a:pt x="1466" y="1161"/>
                  </a:cubicBezTo>
                  <a:cubicBezTo>
                    <a:pt x="1485" y="1193"/>
                    <a:pt x="1503" y="1223"/>
                    <a:pt x="1535" y="1247"/>
                  </a:cubicBezTo>
                  <a:cubicBezTo>
                    <a:pt x="1580" y="1279"/>
                    <a:pt x="1638" y="1281"/>
                    <a:pt x="1682" y="1283"/>
                  </a:cubicBezTo>
                  <a:cubicBezTo>
                    <a:pt x="1706" y="1283"/>
                    <a:pt x="1727" y="1285"/>
                    <a:pt x="1751" y="1285"/>
                  </a:cubicBezTo>
                  <a:cubicBezTo>
                    <a:pt x="1796" y="1285"/>
                    <a:pt x="1854" y="1281"/>
                    <a:pt x="1910" y="1259"/>
                  </a:cubicBezTo>
                  <a:cubicBezTo>
                    <a:pt x="1982" y="1234"/>
                    <a:pt x="2057" y="1165"/>
                    <a:pt x="2060" y="1075"/>
                  </a:cubicBezTo>
                  <a:cubicBezTo>
                    <a:pt x="2060" y="1054"/>
                    <a:pt x="2055" y="1032"/>
                    <a:pt x="2053" y="1009"/>
                  </a:cubicBezTo>
                  <a:cubicBezTo>
                    <a:pt x="2047" y="972"/>
                    <a:pt x="2042" y="940"/>
                    <a:pt x="2060" y="919"/>
                  </a:cubicBezTo>
                  <a:cubicBezTo>
                    <a:pt x="2072" y="904"/>
                    <a:pt x="2098" y="897"/>
                    <a:pt x="2124" y="891"/>
                  </a:cubicBezTo>
                  <a:lnTo>
                    <a:pt x="2139" y="889"/>
                  </a:lnTo>
                  <a:cubicBezTo>
                    <a:pt x="2349" y="837"/>
                    <a:pt x="2471" y="647"/>
                    <a:pt x="2589" y="460"/>
                  </a:cubicBezTo>
                  <a:cubicBezTo>
                    <a:pt x="2709" y="272"/>
                    <a:pt x="2820" y="94"/>
                    <a:pt x="3017" y="57"/>
                  </a:cubicBezTo>
                  <a:cubicBezTo>
                    <a:pt x="3032" y="55"/>
                    <a:pt x="3047" y="53"/>
                    <a:pt x="3064" y="53"/>
                  </a:cubicBezTo>
                  <a:close/>
                  <a:moveTo>
                    <a:pt x="3064" y="1"/>
                  </a:moveTo>
                  <a:cubicBezTo>
                    <a:pt x="3045" y="1"/>
                    <a:pt x="3026" y="3"/>
                    <a:pt x="3007" y="6"/>
                  </a:cubicBezTo>
                  <a:cubicBezTo>
                    <a:pt x="2788" y="47"/>
                    <a:pt x="2664" y="242"/>
                    <a:pt x="2544" y="432"/>
                  </a:cubicBezTo>
                  <a:cubicBezTo>
                    <a:pt x="2426" y="617"/>
                    <a:pt x="2315" y="790"/>
                    <a:pt x="2126" y="835"/>
                  </a:cubicBezTo>
                  <a:lnTo>
                    <a:pt x="2113" y="840"/>
                  </a:lnTo>
                  <a:cubicBezTo>
                    <a:pt x="2081" y="846"/>
                    <a:pt x="2045" y="854"/>
                    <a:pt x="2019" y="884"/>
                  </a:cubicBezTo>
                  <a:cubicBezTo>
                    <a:pt x="1985" y="925"/>
                    <a:pt x="1993" y="974"/>
                    <a:pt x="2000" y="1019"/>
                  </a:cubicBezTo>
                  <a:cubicBezTo>
                    <a:pt x="2004" y="1039"/>
                    <a:pt x="2006" y="1058"/>
                    <a:pt x="2006" y="1075"/>
                  </a:cubicBezTo>
                  <a:cubicBezTo>
                    <a:pt x="2004" y="1139"/>
                    <a:pt x="1946" y="1191"/>
                    <a:pt x="1892" y="1210"/>
                  </a:cubicBezTo>
                  <a:cubicBezTo>
                    <a:pt x="1854" y="1225"/>
                    <a:pt x="1811" y="1232"/>
                    <a:pt x="1751" y="1232"/>
                  </a:cubicBezTo>
                  <a:cubicBezTo>
                    <a:pt x="1727" y="1232"/>
                    <a:pt x="1706" y="1229"/>
                    <a:pt x="1685" y="1229"/>
                  </a:cubicBezTo>
                  <a:cubicBezTo>
                    <a:pt x="1635" y="1227"/>
                    <a:pt x="1597" y="1223"/>
                    <a:pt x="1567" y="1204"/>
                  </a:cubicBezTo>
                  <a:cubicBezTo>
                    <a:pt x="1543" y="1187"/>
                    <a:pt x="1528" y="1161"/>
                    <a:pt x="1513" y="1135"/>
                  </a:cubicBezTo>
                  <a:cubicBezTo>
                    <a:pt x="1500" y="1116"/>
                    <a:pt x="1490" y="1094"/>
                    <a:pt x="1475" y="1077"/>
                  </a:cubicBezTo>
                  <a:cubicBezTo>
                    <a:pt x="1430" y="1024"/>
                    <a:pt x="1361" y="996"/>
                    <a:pt x="1280" y="996"/>
                  </a:cubicBezTo>
                  <a:cubicBezTo>
                    <a:pt x="1226" y="996"/>
                    <a:pt x="1173" y="1007"/>
                    <a:pt x="1123" y="1030"/>
                  </a:cubicBezTo>
                  <a:cubicBezTo>
                    <a:pt x="1050" y="1062"/>
                    <a:pt x="988" y="1114"/>
                    <a:pt x="926" y="1163"/>
                  </a:cubicBezTo>
                  <a:cubicBezTo>
                    <a:pt x="898" y="1184"/>
                    <a:pt x="868" y="1208"/>
                    <a:pt x="838" y="1229"/>
                  </a:cubicBezTo>
                  <a:cubicBezTo>
                    <a:pt x="778" y="1272"/>
                    <a:pt x="712" y="1309"/>
                    <a:pt x="650" y="1343"/>
                  </a:cubicBezTo>
                  <a:cubicBezTo>
                    <a:pt x="590" y="1375"/>
                    <a:pt x="530" y="1407"/>
                    <a:pt x="474" y="1446"/>
                  </a:cubicBezTo>
                  <a:cubicBezTo>
                    <a:pt x="251" y="1598"/>
                    <a:pt x="86" y="1834"/>
                    <a:pt x="22" y="2097"/>
                  </a:cubicBezTo>
                  <a:cubicBezTo>
                    <a:pt x="9" y="2146"/>
                    <a:pt x="1" y="2206"/>
                    <a:pt x="18" y="2264"/>
                  </a:cubicBezTo>
                  <a:cubicBezTo>
                    <a:pt x="46" y="2346"/>
                    <a:pt x="129" y="2399"/>
                    <a:pt x="232" y="2399"/>
                  </a:cubicBezTo>
                  <a:cubicBezTo>
                    <a:pt x="288" y="2399"/>
                    <a:pt x="343" y="2382"/>
                    <a:pt x="386" y="2352"/>
                  </a:cubicBezTo>
                  <a:cubicBezTo>
                    <a:pt x="508" y="2266"/>
                    <a:pt x="551" y="2110"/>
                    <a:pt x="575" y="2001"/>
                  </a:cubicBezTo>
                  <a:cubicBezTo>
                    <a:pt x="579" y="1969"/>
                    <a:pt x="586" y="1936"/>
                    <a:pt x="607" y="1919"/>
                  </a:cubicBezTo>
                  <a:cubicBezTo>
                    <a:pt x="624" y="1904"/>
                    <a:pt x="654" y="1902"/>
                    <a:pt x="686" y="1902"/>
                  </a:cubicBezTo>
                  <a:lnTo>
                    <a:pt x="1055" y="1898"/>
                  </a:lnTo>
                  <a:lnTo>
                    <a:pt x="1057" y="1874"/>
                  </a:lnTo>
                  <a:cubicBezTo>
                    <a:pt x="1063" y="1748"/>
                    <a:pt x="1153" y="1628"/>
                    <a:pt x="1271" y="1585"/>
                  </a:cubicBezTo>
                  <a:cubicBezTo>
                    <a:pt x="1307" y="1572"/>
                    <a:pt x="1345" y="1565"/>
                    <a:pt x="1384" y="1565"/>
                  </a:cubicBezTo>
                  <a:cubicBezTo>
                    <a:pt x="1468" y="1565"/>
                    <a:pt x="1554" y="1596"/>
                    <a:pt x="1614" y="1651"/>
                  </a:cubicBezTo>
                  <a:cubicBezTo>
                    <a:pt x="1541" y="2035"/>
                    <a:pt x="1550" y="2436"/>
                    <a:pt x="1640" y="2815"/>
                  </a:cubicBezTo>
                  <a:lnTo>
                    <a:pt x="1642" y="2826"/>
                  </a:lnTo>
                  <a:lnTo>
                    <a:pt x="1653" y="2832"/>
                  </a:lnTo>
                  <a:cubicBezTo>
                    <a:pt x="1716" y="2868"/>
                    <a:pt x="1789" y="2887"/>
                    <a:pt x="1863" y="2887"/>
                  </a:cubicBezTo>
                  <a:cubicBezTo>
                    <a:pt x="1886" y="2887"/>
                    <a:pt x="1910" y="2885"/>
                    <a:pt x="1933" y="2881"/>
                  </a:cubicBezTo>
                  <a:cubicBezTo>
                    <a:pt x="1997" y="3012"/>
                    <a:pt x="2079" y="3149"/>
                    <a:pt x="2222" y="3183"/>
                  </a:cubicBezTo>
                  <a:cubicBezTo>
                    <a:pt x="2242" y="3188"/>
                    <a:pt x="2259" y="3190"/>
                    <a:pt x="2278" y="3192"/>
                  </a:cubicBezTo>
                  <a:cubicBezTo>
                    <a:pt x="2308" y="3196"/>
                    <a:pt x="2338" y="3201"/>
                    <a:pt x="2362" y="3216"/>
                  </a:cubicBezTo>
                  <a:cubicBezTo>
                    <a:pt x="2383" y="3226"/>
                    <a:pt x="2398" y="3245"/>
                    <a:pt x="2415" y="3267"/>
                  </a:cubicBezTo>
                  <a:cubicBezTo>
                    <a:pt x="2426" y="3280"/>
                    <a:pt x="2437" y="3293"/>
                    <a:pt x="2450" y="3303"/>
                  </a:cubicBezTo>
                  <a:cubicBezTo>
                    <a:pt x="2495" y="3348"/>
                    <a:pt x="2559" y="3374"/>
                    <a:pt x="2627" y="3374"/>
                  </a:cubicBezTo>
                  <a:cubicBezTo>
                    <a:pt x="2683" y="3374"/>
                    <a:pt x="2737" y="3357"/>
                    <a:pt x="2777" y="3325"/>
                  </a:cubicBezTo>
                  <a:cubicBezTo>
                    <a:pt x="2874" y="3254"/>
                    <a:pt x="2906" y="3108"/>
                    <a:pt x="2850" y="3003"/>
                  </a:cubicBezTo>
                  <a:cubicBezTo>
                    <a:pt x="2820" y="2946"/>
                    <a:pt x="2771" y="2907"/>
                    <a:pt x="2724" y="2866"/>
                  </a:cubicBezTo>
                  <a:cubicBezTo>
                    <a:pt x="2704" y="2851"/>
                    <a:pt x="2687" y="2836"/>
                    <a:pt x="2670" y="2821"/>
                  </a:cubicBezTo>
                  <a:cubicBezTo>
                    <a:pt x="2617" y="2772"/>
                    <a:pt x="2569" y="2697"/>
                    <a:pt x="2597" y="2633"/>
                  </a:cubicBezTo>
                  <a:cubicBezTo>
                    <a:pt x="2604" y="2613"/>
                    <a:pt x="2617" y="2598"/>
                    <a:pt x="2629" y="2579"/>
                  </a:cubicBezTo>
                  <a:cubicBezTo>
                    <a:pt x="2642" y="2564"/>
                    <a:pt x="2653" y="2549"/>
                    <a:pt x="2664" y="2532"/>
                  </a:cubicBezTo>
                  <a:cubicBezTo>
                    <a:pt x="2717" y="2429"/>
                    <a:pt x="2670" y="2314"/>
                    <a:pt x="2610" y="2211"/>
                  </a:cubicBezTo>
                  <a:cubicBezTo>
                    <a:pt x="2649" y="2183"/>
                    <a:pt x="2698" y="2168"/>
                    <a:pt x="2760" y="2168"/>
                  </a:cubicBezTo>
                  <a:cubicBezTo>
                    <a:pt x="2833" y="2168"/>
                    <a:pt x="2914" y="2187"/>
                    <a:pt x="2989" y="2211"/>
                  </a:cubicBezTo>
                  <a:cubicBezTo>
                    <a:pt x="3067" y="2232"/>
                    <a:pt x="3137" y="2243"/>
                    <a:pt x="3197" y="2243"/>
                  </a:cubicBezTo>
                  <a:cubicBezTo>
                    <a:pt x="3304" y="2243"/>
                    <a:pt x="3381" y="2209"/>
                    <a:pt x="3429" y="2142"/>
                  </a:cubicBezTo>
                  <a:cubicBezTo>
                    <a:pt x="3506" y="2035"/>
                    <a:pt x="3463" y="1909"/>
                    <a:pt x="3424" y="1786"/>
                  </a:cubicBezTo>
                  <a:cubicBezTo>
                    <a:pt x="3403" y="1722"/>
                    <a:pt x="3381" y="1656"/>
                    <a:pt x="3377" y="1594"/>
                  </a:cubicBezTo>
                  <a:cubicBezTo>
                    <a:pt x="3371" y="1521"/>
                    <a:pt x="3392" y="1444"/>
                    <a:pt x="3411" y="1371"/>
                  </a:cubicBezTo>
                  <a:cubicBezTo>
                    <a:pt x="3437" y="1270"/>
                    <a:pt x="3465" y="1167"/>
                    <a:pt x="3435" y="1067"/>
                  </a:cubicBezTo>
                  <a:cubicBezTo>
                    <a:pt x="3418" y="1013"/>
                    <a:pt x="3388" y="966"/>
                    <a:pt x="3358" y="921"/>
                  </a:cubicBezTo>
                  <a:cubicBezTo>
                    <a:pt x="3343" y="897"/>
                    <a:pt x="3328" y="876"/>
                    <a:pt x="3315" y="850"/>
                  </a:cubicBezTo>
                  <a:cubicBezTo>
                    <a:pt x="3234" y="698"/>
                    <a:pt x="3240" y="510"/>
                    <a:pt x="3259" y="330"/>
                  </a:cubicBezTo>
                  <a:cubicBezTo>
                    <a:pt x="3268" y="255"/>
                    <a:pt x="3283" y="113"/>
                    <a:pt x="3191" y="40"/>
                  </a:cubicBezTo>
                  <a:cubicBezTo>
                    <a:pt x="3158" y="14"/>
                    <a:pt x="3114" y="1"/>
                    <a:pt x="30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296"/>
            <p:cNvSpPr/>
            <p:nvPr/>
          </p:nvSpPr>
          <p:spPr>
            <a:xfrm>
              <a:off x="6609209" y="3294478"/>
              <a:ext cx="50834" cy="62343"/>
            </a:xfrm>
            <a:custGeom>
              <a:rect b="b" l="l" r="r" t="t"/>
              <a:pathLst>
                <a:path extrusionOk="0" h="2194" w="1789">
                  <a:moveTo>
                    <a:pt x="1495" y="0"/>
                  </a:moveTo>
                  <a:cubicBezTo>
                    <a:pt x="1468" y="0"/>
                    <a:pt x="1441" y="5"/>
                    <a:pt x="1416" y="17"/>
                  </a:cubicBezTo>
                  <a:cubicBezTo>
                    <a:pt x="1352" y="332"/>
                    <a:pt x="1178" y="623"/>
                    <a:pt x="934" y="829"/>
                  </a:cubicBezTo>
                  <a:cubicBezTo>
                    <a:pt x="900" y="859"/>
                    <a:pt x="863" y="887"/>
                    <a:pt x="838" y="926"/>
                  </a:cubicBezTo>
                  <a:cubicBezTo>
                    <a:pt x="806" y="973"/>
                    <a:pt x="795" y="1033"/>
                    <a:pt x="778" y="1086"/>
                  </a:cubicBezTo>
                  <a:cubicBezTo>
                    <a:pt x="692" y="1369"/>
                    <a:pt x="452" y="1568"/>
                    <a:pt x="240" y="1772"/>
                  </a:cubicBezTo>
                  <a:cubicBezTo>
                    <a:pt x="122" y="1883"/>
                    <a:pt x="0" y="2048"/>
                    <a:pt x="75" y="2194"/>
                  </a:cubicBezTo>
                  <a:cubicBezTo>
                    <a:pt x="317" y="2190"/>
                    <a:pt x="548" y="2035"/>
                    <a:pt x="645" y="1815"/>
                  </a:cubicBezTo>
                  <a:cubicBezTo>
                    <a:pt x="666" y="1763"/>
                    <a:pt x="683" y="1708"/>
                    <a:pt x="722" y="1667"/>
                  </a:cubicBezTo>
                  <a:cubicBezTo>
                    <a:pt x="778" y="1611"/>
                    <a:pt x="863" y="1600"/>
                    <a:pt x="921" y="1551"/>
                  </a:cubicBezTo>
                  <a:cubicBezTo>
                    <a:pt x="1031" y="1455"/>
                    <a:pt x="1005" y="1264"/>
                    <a:pt x="1116" y="1172"/>
                  </a:cubicBezTo>
                  <a:cubicBezTo>
                    <a:pt x="1168" y="1129"/>
                    <a:pt x="1238" y="1116"/>
                    <a:pt x="1286" y="1073"/>
                  </a:cubicBezTo>
                  <a:cubicBezTo>
                    <a:pt x="1326" y="1037"/>
                    <a:pt x="1348" y="983"/>
                    <a:pt x="1380" y="943"/>
                  </a:cubicBezTo>
                  <a:cubicBezTo>
                    <a:pt x="1468" y="829"/>
                    <a:pt x="1633" y="797"/>
                    <a:pt x="1718" y="683"/>
                  </a:cubicBezTo>
                  <a:cubicBezTo>
                    <a:pt x="1776" y="606"/>
                    <a:pt x="1789" y="503"/>
                    <a:pt x="1785" y="405"/>
                  </a:cubicBezTo>
                  <a:cubicBezTo>
                    <a:pt x="1783" y="300"/>
                    <a:pt x="1763" y="189"/>
                    <a:pt x="1699" y="105"/>
                  </a:cubicBezTo>
                  <a:cubicBezTo>
                    <a:pt x="1650" y="43"/>
                    <a:pt x="1571" y="0"/>
                    <a:pt x="14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296"/>
            <p:cNvSpPr/>
            <p:nvPr/>
          </p:nvSpPr>
          <p:spPr>
            <a:xfrm>
              <a:off x="6608783" y="3293739"/>
              <a:ext cx="52056" cy="63820"/>
            </a:xfrm>
            <a:custGeom>
              <a:rect b="b" l="l" r="r" t="t"/>
              <a:pathLst>
                <a:path extrusionOk="0" h="2246" w="1832">
                  <a:moveTo>
                    <a:pt x="1509" y="53"/>
                  </a:moveTo>
                  <a:cubicBezTo>
                    <a:pt x="1575" y="53"/>
                    <a:pt x="1647" y="90"/>
                    <a:pt x="1693" y="148"/>
                  </a:cubicBezTo>
                  <a:cubicBezTo>
                    <a:pt x="1744" y="215"/>
                    <a:pt x="1770" y="307"/>
                    <a:pt x="1774" y="433"/>
                  </a:cubicBezTo>
                  <a:cubicBezTo>
                    <a:pt x="1778" y="549"/>
                    <a:pt x="1757" y="632"/>
                    <a:pt x="1712" y="692"/>
                  </a:cubicBezTo>
                  <a:cubicBezTo>
                    <a:pt x="1673" y="746"/>
                    <a:pt x="1613" y="780"/>
                    <a:pt x="1549" y="817"/>
                  </a:cubicBezTo>
                  <a:cubicBezTo>
                    <a:pt x="1487" y="853"/>
                    <a:pt x="1420" y="892"/>
                    <a:pt x="1373" y="952"/>
                  </a:cubicBezTo>
                  <a:cubicBezTo>
                    <a:pt x="1360" y="969"/>
                    <a:pt x="1350" y="988"/>
                    <a:pt x="1337" y="1005"/>
                  </a:cubicBezTo>
                  <a:cubicBezTo>
                    <a:pt x="1322" y="1033"/>
                    <a:pt x="1305" y="1059"/>
                    <a:pt x="1283" y="1080"/>
                  </a:cubicBezTo>
                  <a:cubicBezTo>
                    <a:pt x="1262" y="1099"/>
                    <a:pt x="1232" y="1112"/>
                    <a:pt x="1202" y="1125"/>
                  </a:cubicBezTo>
                  <a:cubicBezTo>
                    <a:pt x="1172" y="1140"/>
                    <a:pt x="1142" y="1155"/>
                    <a:pt x="1114" y="1176"/>
                  </a:cubicBezTo>
                  <a:cubicBezTo>
                    <a:pt x="1052" y="1228"/>
                    <a:pt x="1028" y="1305"/>
                    <a:pt x="1007" y="1380"/>
                  </a:cubicBezTo>
                  <a:cubicBezTo>
                    <a:pt x="986" y="1449"/>
                    <a:pt x="966" y="1515"/>
                    <a:pt x="919" y="1556"/>
                  </a:cubicBezTo>
                  <a:cubicBezTo>
                    <a:pt x="893" y="1577"/>
                    <a:pt x="863" y="1590"/>
                    <a:pt x="831" y="1605"/>
                  </a:cubicBezTo>
                  <a:cubicBezTo>
                    <a:pt x="791" y="1624"/>
                    <a:pt x="752" y="1641"/>
                    <a:pt x="720" y="1674"/>
                  </a:cubicBezTo>
                  <a:cubicBezTo>
                    <a:pt x="683" y="1710"/>
                    <a:pt x="666" y="1755"/>
                    <a:pt x="647" y="1798"/>
                  </a:cubicBezTo>
                  <a:cubicBezTo>
                    <a:pt x="643" y="1809"/>
                    <a:pt x="638" y="1819"/>
                    <a:pt x="634" y="1830"/>
                  </a:cubicBezTo>
                  <a:cubicBezTo>
                    <a:pt x="546" y="2036"/>
                    <a:pt x="330" y="2181"/>
                    <a:pt x="107" y="2192"/>
                  </a:cubicBezTo>
                  <a:cubicBezTo>
                    <a:pt x="51" y="2057"/>
                    <a:pt x="186" y="1899"/>
                    <a:pt x="272" y="1817"/>
                  </a:cubicBezTo>
                  <a:cubicBezTo>
                    <a:pt x="296" y="1794"/>
                    <a:pt x="321" y="1772"/>
                    <a:pt x="345" y="1749"/>
                  </a:cubicBezTo>
                  <a:cubicBezTo>
                    <a:pt x="540" y="1566"/>
                    <a:pt x="741" y="1378"/>
                    <a:pt x="818" y="1121"/>
                  </a:cubicBezTo>
                  <a:cubicBezTo>
                    <a:pt x="823" y="1108"/>
                    <a:pt x="825" y="1095"/>
                    <a:pt x="829" y="1082"/>
                  </a:cubicBezTo>
                  <a:cubicBezTo>
                    <a:pt x="842" y="1039"/>
                    <a:pt x="853" y="999"/>
                    <a:pt x="874" y="967"/>
                  </a:cubicBezTo>
                  <a:cubicBezTo>
                    <a:pt x="896" y="937"/>
                    <a:pt x="923" y="911"/>
                    <a:pt x="953" y="887"/>
                  </a:cubicBezTo>
                  <a:lnTo>
                    <a:pt x="966" y="877"/>
                  </a:lnTo>
                  <a:cubicBezTo>
                    <a:pt x="1213" y="669"/>
                    <a:pt x="1386" y="379"/>
                    <a:pt x="1455" y="62"/>
                  </a:cubicBezTo>
                  <a:cubicBezTo>
                    <a:pt x="1472" y="56"/>
                    <a:pt x="1490" y="53"/>
                    <a:pt x="1509" y="53"/>
                  </a:cubicBezTo>
                  <a:close/>
                  <a:moveTo>
                    <a:pt x="1509" y="1"/>
                  </a:moveTo>
                  <a:cubicBezTo>
                    <a:pt x="1478" y="1"/>
                    <a:pt x="1448" y="7"/>
                    <a:pt x="1420" y="20"/>
                  </a:cubicBezTo>
                  <a:lnTo>
                    <a:pt x="1408" y="24"/>
                  </a:lnTo>
                  <a:lnTo>
                    <a:pt x="1405" y="37"/>
                  </a:lnTo>
                  <a:cubicBezTo>
                    <a:pt x="1341" y="347"/>
                    <a:pt x="1174" y="632"/>
                    <a:pt x="932" y="836"/>
                  </a:cubicBezTo>
                  <a:lnTo>
                    <a:pt x="919" y="844"/>
                  </a:lnTo>
                  <a:cubicBezTo>
                    <a:pt x="887" y="872"/>
                    <a:pt x="855" y="900"/>
                    <a:pt x="831" y="937"/>
                  </a:cubicBezTo>
                  <a:cubicBezTo>
                    <a:pt x="803" y="977"/>
                    <a:pt x="791" y="1022"/>
                    <a:pt x="778" y="1067"/>
                  </a:cubicBezTo>
                  <a:cubicBezTo>
                    <a:pt x="773" y="1080"/>
                    <a:pt x="771" y="1093"/>
                    <a:pt x="767" y="1106"/>
                  </a:cubicBezTo>
                  <a:cubicBezTo>
                    <a:pt x="694" y="1348"/>
                    <a:pt x="499" y="1532"/>
                    <a:pt x="309" y="1710"/>
                  </a:cubicBezTo>
                  <a:cubicBezTo>
                    <a:pt x="285" y="1731"/>
                    <a:pt x="259" y="1755"/>
                    <a:pt x="236" y="1779"/>
                  </a:cubicBezTo>
                  <a:cubicBezTo>
                    <a:pt x="62" y="1943"/>
                    <a:pt x="0" y="2106"/>
                    <a:pt x="66" y="2233"/>
                  </a:cubicBezTo>
                  <a:lnTo>
                    <a:pt x="73" y="2246"/>
                  </a:lnTo>
                  <a:lnTo>
                    <a:pt x="90" y="2246"/>
                  </a:lnTo>
                  <a:cubicBezTo>
                    <a:pt x="341" y="2243"/>
                    <a:pt x="585" y="2081"/>
                    <a:pt x="683" y="1851"/>
                  </a:cubicBezTo>
                  <a:cubicBezTo>
                    <a:pt x="688" y="1841"/>
                    <a:pt x="694" y="1830"/>
                    <a:pt x="698" y="1817"/>
                  </a:cubicBezTo>
                  <a:cubicBezTo>
                    <a:pt x="713" y="1779"/>
                    <a:pt x="728" y="1740"/>
                    <a:pt x="756" y="1712"/>
                  </a:cubicBezTo>
                  <a:cubicBezTo>
                    <a:pt x="782" y="1686"/>
                    <a:pt x="816" y="1671"/>
                    <a:pt x="853" y="1654"/>
                  </a:cubicBezTo>
                  <a:cubicBezTo>
                    <a:pt x="887" y="1639"/>
                    <a:pt x="923" y="1622"/>
                    <a:pt x="953" y="1596"/>
                  </a:cubicBezTo>
                  <a:cubicBezTo>
                    <a:pt x="1013" y="1545"/>
                    <a:pt x="1037" y="1468"/>
                    <a:pt x="1058" y="1395"/>
                  </a:cubicBezTo>
                  <a:cubicBezTo>
                    <a:pt x="1080" y="1324"/>
                    <a:pt x="1099" y="1258"/>
                    <a:pt x="1148" y="1217"/>
                  </a:cubicBezTo>
                  <a:cubicBezTo>
                    <a:pt x="1170" y="1200"/>
                    <a:pt x="1198" y="1187"/>
                    <a:pt x="1226" y="1174"/>
                  </a:cubicBezTo>
                  <a:cubicBezTo>
                    <a:pt x="1258" y="1159"/>
                    <a:pt x="1290" y="1144"/>
                    <a:pt x="1320" y="1119"/>
                  </a:cubicBezTo>
                  <a:cubicBezTo>
                    <a:pt x="1348" y="1095"/>
                    <a:pt x="1365" y="1063"/>
                    <a:pt x="1384" y="1033"/>
                  </a:cubicBezTo>
                  <a:cubicBezTo>
                    <a:pt x="1395" y="1016"/>
                    <a:pt x="1403" y="1001"/>
                    <a:pt x="1416" y="984"/>
                  </a:cubicBezTo>
                  <a:cubicBezTo>
                    <a:pt x="1457" y="932"/>
                    <a:pt x="1515" y="898"/>
                    <a:pt x="1577" y="864"/>
                  </a:cubicBezTo>
                  <a:cubicBezTo>
                    <a:pt x="1641" y="825"/>
                    <a:pt x="1710" y="787"/>
                    <a:pt x="1755" y="724"/>
                  </a:cubicBezTo>
                  <a:cubicBezTo>
                    <a:pt x="1808" y="654"/>
                    <a:pt x="1832" y="562"/>
                    <a:pt x="1828" y="431"/>
                  </a:cubicBezTo>
                  <a:cubicBezTo>
                    <a:pt x="1823" y="294"/>
                    <a:pt x="1793" y="191"/>
                    <a:pt x="1735" y="116"/>
                  </a:cubicBezTo>
                  <a:cubicBezTo>
                    <a:pt x="1679" y="44"/>
                    <a:pt x="1591" y="1"/>
                    <a:pt x="15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296"/>
            <p:cNvSpPr/>
            <p:nvPr/>
          </p:nvSpPr>
          <p:spPr>
            <a:xfrm>
              <a:off x="7808627" y="3887006"/>
              <a:ext cx="28216" cy="15998"/>
            </a:xfrm>
            <a:custGeom>
              <a:rect b="b" l="l" r="r" t="t"/>
              <a:pathLst>
                <a:path extrusionOk="0" h="563" w="993">
                  <a:moveTo>
                    <a:pt x="525" y="1"/>
                  </a:moveTo>
                  <a:cubicBezTo>
                    <a:pt x="496" y="1"/>
                    <a:pt x="468" y="2"/>
                    <a:pt x="440" y="5"/>
                  </a:cubicBezTo>
                  <a:cubicBezTo>
                    <a:pt x="313" y="20"/>
                    <a:pt x="185" y="69"/>
                    <a:pt x="103" y="168"/>
                  </a:cubicBezTo>
                  <a:cubicBezTo>
                    <a:pt x="22" y="266"/>
                    <a:pt x="0" y="421"/>
                    <a:pt x="75" y="524"/>
                  </a:cubicBezTo>
                  <a:cubicBezTo>
                    <a:pt x="164" y="544"/>
                    <a:pt x="260" y="563"/>
                    <a:pt x="352" y="563"/>
                  </a:cubicBezTo>
                  <a:cubicBezTo>
                    <a:pt x="451" y="563"/>
                    <a:pt x="546" y="541"/>
                    <a:pt x="622" y="476"/>
                  </a:cubicBezTo>
                  <a:cubicBezTo>
                    <a:pt x="667" y="440"/>
                    <a:pt x="701" y="389"/>
                    <a:pt x="748" y="352"/>
                  </a:cubicBezTo>
                  <a:cubicBezTo>
                    <a:pt x="795" y="316"/>
                    <a:pt x="855" y="299"/>
                    <a:pt x="905" y="264"/>
                  </a:cubicBezTo>
                  <a:cubicBezTo>
                    <a:pt x="954" y="228"/>
                    <a:pt x="992" y="164"/>
                    <a:pt x="967" y="108"/>
                  </a:cubicBezTo>
                  <a:cubicBezTo>
                    <a:pt x="943" y="57"/>
                    <a:pt x="877" y="42"/>
                    <a:pt x="821" y="33"/>
                  </a:cubicBezTo>
                  <a:cubicBezTo>
                    <a:pt x="723" y="16"/>
                    <a:pt x="623" y="1"/>
                    <a:pt x="5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296"/>
            <p:cNvSpPr/>
            <p:nvPr/>
          </p:nvSpPr>
          <p:spPr>
            <a:xfrm>
              <a:off x="7807945" y="3886296"/>
              <a:ext cx="29751" cy="17475"/>
            </a:xfrm>
            <a:custGeom>
              <a:rect b="b" l="l" r="r" t="t"/>
              <a:pathLst>
                <a:path extrusionOk="0" h="615" w="1047">
                  <a:moveTo>
                    <a:pt x="547" y="54"/>
                  </a:moveTo>
                  <a:cubicBezTo>
                    <a:pt x="642" y="54"/>
                    <a:pt x="744" y="69"/>
                    <a:pt x="841" y="84"/>
                  </a:cubicBezTo>
                  <a:cubicBezTo>
                    <a:pt x="896" y="92"/>
                    <a:pt x="950" y="105"/>
                    <a:pt x="967" y="144"/>
                  </a:cubicBezTo>
                  <a:cubicBezTo>
                    <a:pt x="986" y="187"/>
                    <a:pt x="954" y="238"/>
                    <a:pt x="914" y="266"/>
                  </a:cubicBezTo>
                  <a:cubicBezTo>
                    <a:pt x="892" y="283"/>
                    <a:pt x="866" y="294"/>
                    <a:pt x="841" y="306"/>
                  </a:cubicBezTo>
                  <a:cubicBezTo>
                    <a:pt x="813" y="321"/>
                    <a:pt x="783" y="336"/>
                    <a:pt x="755" y="356"/>
                  </a:cubicBezTo>
                  <a:cubicBezTo>
                    <a:pt x="727" y="377"/>
                    <a:pt x="704" y="403"/>
                    <a:pt x="682" y="429"/>
                  </a:cubicBezTo>
                  <a:cubicBezTo>
                    <a:pt x="665" y="448"/>
                    <a:pt x="648" y="465"/>
                    <a:pt x="629" y="482"/>
                  </a:cubicBezTo>
                  <a:cubicBezTo>
                    <a:pt x="567" y="536"/>
                    <a:pt x="483" y="561"/>
                    <a:pt x="378" y="561"/>
                  </a:cubicBezTo>
                  <a:cubicBezTo>
                    <a:pt x="290" y="561"/>
                    <a:pt x="196" y="544"/>
                    <a:pt x="114" y="525"/>
                  </a:cubicBezTo>
                  <a:cubicBezTo>
                    <a:pt x="59" y="437"/>
                    <a:pt x="72" y="304"/>
                    <a:pt x="149" y="210"/>
                  </a:cubicBezTo>
                  <a:cubicBezTo>
                    <a:pt x="217" y="127"/>
                    <a:pt x="331" y="71"/>
                    <a:pt x="466" y="58"/>
                  </a:cubicBezTo>
                  <a:cubicBezTo>
                    <a:pt x="492" y="55"/>
                    <a:pt x="519" y="54"/>
                    <a:pt x="547" y="54"/>
                  </a:cubicBezTo>
                  <a:close/>
                  <a:moveTo>
                    <a:pt x="552" y="0"/>
                  </a:moveTo>
                  <a:cubicBezTo>
                    <a:pt x="519" y="0"/>
                    <a:pt x="489" y="2"/>
                    <a:pt x="462" y="4"/>
                  </a:cubicBezTo>
                  <a:cubicBezTo>
                    <a:pt x="312" y="19"/>
                    <a:pt x="185" y="82"/>
                    <a:pt x="106" y="176"/>
                  </a:cubicBezTo>
                  <a:cubicBezTo>
                    <a:pt x="12" y="291"/>
                    <a:pt x="1" y="454"/>
                    <a:pt x="76" y="566"/>
                  </a:cubicBezTo>
                  <a:lnTo>
                    <a:pt x="82" y="572"/>
                  </a:lnTo>
                  <a:lnTo>
                    <a:pt x="93" y="576"/>
                  </a:lnTo>
                  <a:cubicBezTo>
                    <a:pt x="179" y="596"/>
                    <a:pt x="279" y="615"/>
                    <a:pt x="378" y="615"/>
                  </a:cubicBezTo>
                  <a:cubicBezTo>
                    <a:pt x="498" y="615"/>
                    <a:pt x="590" y="585"/>
                    <a:pt x="663" y="523"/>
                  </a:cubicBezTo>
                  <a:cubicBezTo>
                    <a:pt x="684" y="504"/>
                    <a:pt x="704" y="484"/>
                    <a:pt x="723" y="463"/>
                  </a:cubicBezTo>
                  <a:cubicBezTo>
                    <a:pt x="744" y="439"/>
                    <a:pt x="764" y="418"/>
                    <a:pt x="787" y="399"/>
                  </a:cubicBezTo>
                  <a:cubicBezTo>
                    <a:pt x="811" y="381"/>
                    <a:pt x="836" y="369"/>
                    <a:pt x="864" y="356"/>
                  </a:cubicBezTo>
                  <a:cubicBezTo>
                    <a:pt x="892" y="343"/>
                    <a:pt x="920" y="328"/>
                    <a:pt x="946" y="311"/>
                  </a:cubicBezTo>
                  <a:cubicBezTo>
                    <a:pt x="1004" y="268"/>
                    <a:pt x="1046" y="191"/>
                    <a:pt x="1016" y="122"/>
                  </a:cubicBezTo>
                  <a:cubicBezTo>
                    <a:pt x="984" y="52"/>
                    <a:pt x="892" y="37"/>
                    <a:pt x="849" y="30"/>
                  </a:cubicBezTo>
                  <a:cubicBezTo>
                    <a:pt x="753" y="15"/>
                    <a:pt x="652" y="0"/>
                    <a:pt x="5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296"/>
            <p:cNvSpPr/>
            <p:nvPr/>
          </p:nvSpPr>
          <p:spPr>
            <a:xfrm>
              <a:off x="7779901" y="3911470"/>
              <a:ext cx="27904" cy="21652"/>
            </a:xfrm>
            <a:custGeom>
              <a:rect b="b" l="l" r="r" t="t"/>
              <a:pathLst>
                <a:path extrusionOk="0" h="762" w="982">
                  <a:moveTo>
                    <a:pt x="528" y="0"/>
                  </a:moveTo>
                  <a:cubicBezTo>
                    <a:pt x="433" y="0"/>
                    <a:pt x="338" y="17"/>
                    <a:pt x="249" y="50"/>
                  </a:cubicBezTo>
                  <a:cubicBezTo>
                    <a:pt x="174" y="78"/>
                    <a:pt x="101" y="119"/>
                    <a:pt x="60" y="187"/>
                  </a:cubicBezTo>
                  <a:cubicBezTo>
                    <a:pt x="0" y="288"/>
                    <a:pt x="28" y="421"/>
                    <a:pt x="92" y="522"/>
                  </a:cubicBezTo>
                  <a:cubicBezTo>
                    <a:pt x="184" y="665"/>
                    <a:pt x="352" y="757"/>
                    <a:pt x="523" y="762"/>
                  </a:cubicBezTo>
                  <a:cubicBezTo>
                    <a:pt x="527" y="762"/>
                    <a:pt x="531" y="762"/>
                    <a:pt x="535" y="762"/>
                  </a:cubicBezTo>
                  <a:cubicBezTo>
                    <a:pt x="703" y="762"/>
                    <a:pt x="868" y="677"/>
                    <a:pt x="966" y="541"/>
                  </a:cubicBezTo>
                  <a:cubicBezTo>
                    <a:pt x="981" y="400"/>
                    <a:pt x="977" y="254"/>
                    <a:pt x="947" y="115"/>
                  </a:cubicBezTo>
                  <a:cubicBezTo>
                    <a:pt x="821" y="39"/>
                    <a:pt x="675" y="0"/>
                    <a:pt x="5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296"/>
            <p:cNvSpPr/>
            <p:nvPr/>
          </p:nvSpPr>
          <p:spPr>
            <a:xfrm>
              <a:off x="7778906" y="3910731"/>
              <a:ext cx="29694" cy="23187"/>
            </a:xfrm>
            <a:custGeom>
              <a:rect b="b" l="l" r="r" t="t"/>
              <a:pathLst>
                <a:path extrusionOk="0" h="816" w="1045">
                  <a:moveTo>
                    <a:pt x="564" y="53"/>
                  </a:moveTo>
                  <a:cubicBezTo>
                    <a:pt x="704" y="53"/>
                    <a:pt x="841" y="89"/>
                    <a:pt x="959" y="158"/>
                  </a:cubicBezTo>
                  <a:cubicBezTo>
                    <a:pt x="984" y="288"/>
                    <a:pt x="991" y="423"/>
                    <a:pt x="976" y="556"/>
                  </a:cubicBezTo>
                  <a:cubicBezTo>
                    <a:pt x="881" y="683"/>
                    <a:pt x="727" y="762"/>
                    <a:pt x="569" y="762"/>
                  </a:cubicBezTo>
                  <a:lnTo>
                    <a:pt x="558" y="762"/>
                  </a:lnTo>
                  <a:cubicBezTo>
                    <a:pt x="395" y="758"/>
                    <a:pt x="239" y="670"/>
                    <a:pt x="149" y="533"/>
                  </a:cubicBezTo>
                  <a:cubicBezTo>
                    <a:pt x="97" y="453"/>
                    <a:pt x="59" y="325"/>
                    <a:pt x="119" y="226"/>
                  </a:cubicBezTo>
                  <a:cubicBezTo>
                    <a:pt x="151" y="173"/>
                    <a:pt x="207" y="132"/>
                    <a:pt x="292" y="100"/>
                  </a:cubicBezTo>
                  <a:cubicBezTo>
                    <a:pt x="378" y="68"/>
                    <a:pt x="470" y="53"/>
                    <a:pt x="564" y="53"/>
                  </a:cubicBezTo>
                  <a:close/>
                  <a:moveTo>
                    <a:pt x="562" y="1"/>
                  </a:moveTo>
                  <a:cubicBezTo>
                    <a:pt x="464" y="1"/>
                    <a:pt x="366" y="17"/>
                    <a:pt x="275" y="51"/>
                  </a:cubicBezTo>
                  <a:cubicBezTo>
                    <a:pt x="177" y="87"/>
                    <a:pt x="110" y="136"/>
                    <a:pt x="72" y="199"/>
                  </a:cubicBezTo>
                  <a:cubicBezTo>
                    <a:pt x="1" y="318"/>
                    <a:pt x="44" y="468"/>
                    <a:pt x="104" y="561"/>
                  </a:cubicBezTo>
                  <a:cubicBezTo>
                    <a:pt x="202" y="713"/>
                    <a:pt x="376" y="811"/>
                    <a:pt x="558" y="816"/>
                  </a:cubicBezTo>
                  <a:lnTo>
                    <a:pt x="569" y="816"/>
                  </a:lnTo>
                  <a:cubicBezTo>
                    <a:pt x="747" y="816"/>
                    <a:pt x="920" y="726"/>
                    <a:pt x="1023" y="582"/>
                  </a:cubicBezTo>
                  <a:lnTo>
                    <a:pt x="1027" y="569"/>
                  </a:lnTo>
                  <a:cubicBezTo>
                    <a:pt x="1044" y="423"/>
                    <a:pt x="1038" y="278"/>
                    <a:pt x="1010" y="134"/>
                  </a:cubicBezTo>
                  <a:lnTo>
                    <a:pt x="1006" y="124"/>
                  </a:lnTo>
                  <a:lnTo>
                    <a:pt x="997" y="117"/>
                  </a:lnTo>
                  <a:cubicBezTo>
                    <a:pt x="868" y="40"/>
                    <a:pt x="715" y="1"/>
                    <a:pt x="56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296"/>
            <p:cNvSpPr/>
            <p:nvPr/>
          </p:nvSpPr>
          <p:spPr>
            <a:xfrm>
              <a:off x="7527873" y="3971365"/>
              <a:ext cx="56830" cy="46771"/>
            </a:xfrm>
            <a:custGeom>
              <a:rect b="b" l="l" r="r" t="t"/>
              <a:pathLst>
                <a:path extrusionOk="0" h="1646" w="2000">
                  <a:moveTo>
                    <a:pt x="219" y="1"/>
                  </a:moveTo>
                  <a:cubicBezTo>
                    <a:pt x="208" y="1"/>
                    <a:pt x="197" y="1"/>
                    <a:pt x="187" y="3"/>
                  </a:cubicBezTo>
                  <a:cubicBezTo>
                    <a:pt x="73" y="25"/>
                    <a:pt x="9" y="156"/>
                    <a:pt x="7" y="271"/>
                  </a:cubicBezTo>
                  <a:cubicBezTo>
                    <a:pt x="0" y="451"/>
                    <a:pt x="95" y="623"/>
                    <a:pt x="221" y="749"/>
                  </a:cubicBezTo>
                  <a:cubicBezTo>
                    <a:pt x="347" y="875"/>
                    <a:pt x="506" y="965"/>
                    <a:pt x="660" y="1053"/>
                  </a:cubicBezTo>
                  <a:cubicBezTo>
                    <a:pt x="881" y="1178"/>
                    <a:pt x="1099" y="1302"/>
                    <a:pt x="1320" y="1426"/>
                  </a:cubicBezTo>
                  <a:cubicBezTo>
                    <a:pt x="1389" y="1465"/>
                    <a:pt x="1455" y="1503"/>
                    <a:pt x="1526" y="1537"/>
                  </a:cubicBezTo>
                  <a:cubicBezTo>
                    <a:pt x="1609" y="1576"/>
                    <a:pt x="1693" y="1608"/>
                    <a:pt x="1781" y="1632"/>
                  </a:cubicBezTo>
                  <a:cubicBezTo>
                    <a:pt x="1808" y="1639"/>
                    <a:pt x="1837" y="1645"/>
                    <a:pt x="1865" y="1645"/>
                  </a:cubicBezTo>
                  <a:cubicBezTo>
                    <a:pt x="1888" y="1645"/>
                    <a:pt x="1911" y="1641"/>
                    <a:pt x="1931" y="1630"/>
                  </a:cubicBezTo>
                  <a:cubicBezTo>
                    <a:pt x="1999" y="1587"/>
                    <a:pt x="1995" y="1484"/>
                    <a:pt x="1965" y="1409"/>
                  </a:cubicBezTo>
                  <a:cubicBezTo>
                    <a:pt x="1871" y="1167"/>
                    <a:pt x="1629" y="1021"/>
                    <a:pt x="1401" y="893"/>
                  </a:cubicBezTo>
                  <a:cubicBezTo>
                    <a:pt x="1202" y="779"/>
                    <a:pt x="1003" y="665"/>
                    <a:pt x="804" y="554"/>
                  </a:cubicBezTo>
                  <a:cubicBezTo>
                    <a:pt x="739" y="515"/>
                    <a:pt x="673" y="479"/>
                    <a:pt x="622" y="423"/>
                  </a:cubicBezTo>
                  <a:cubicBezTo>
                    <a:pt x="547" y="346"/>
                    <a:pt x="510" y="241"/>
                    <a:pt x="450" y="153"/>
                  </a:cubicBezTo>
                  <a:cubicBezTo>
                    <a:pt x="396" y="73"/>
                    <a:pt x="311" y="1"/>
                    <a:pt x="21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296"/>
            <p:cNvSpPr/>
            <p:nvPr/>
          </p:nvSpPr>
          <p:spPr>
            <a:xfrm>
              <a:off x="7527135" y="3970598"/>
              <a:ext cx="58364" cy="48306"/>
            </a:xfrm>
            <a:custGeom>
              <a:rect b="b" l="l" r="r" t="t"/>
              <a:pathLst>
                <a:path extrusionOk="0" h="1700" w="2054">
                  <a:moveTo>
                    <a:pt x="245" y="54"/>
                  </a:moveTo>
                  <a:cubicBezTo>
                    <a:pt x="331" y="54"/>
                    <a:pt x="410" y="127"/>
                    <a:pt x="455" y="193"/>
                  </a:cubicBezTo>
                  <a:cubicBezTo>
                    <a:pt x="476" y="228"/>
                    <a:pt x="495" y="262"/>
                    <a:pt x="513" y="296"/>
                  </a:cubicBezTo>
                  <a:cubicBezTo>
                    <a:pt x="545" y="356"/>
                    <a:pt x="579" y="418"/>
                    <a:pt x="628" y="470"/>
                  </a:cubicBezTo>
                  <a:cubicBezTo>
                    <a:pt x="682" y="527"/>
                    <a:pt x="750" y="566"/>
                    <a:pt x="817" y="602"/>
                  </a:cubicBezTo>
                  <a:lnTo>
                    <a:pt x="1415" y="943"/>
                  </a:lnTo>
                  <a:cubicBezTo>
                    <a:pt x="1655" y="1078"/>
                    <a:pt x="1877" y="1220"/>
                    <a:pt x="1967" y="1447"/>
                  </a:cubicBezTo>
                  <a:cubicBezTo>
                    <a:pt x="1993" y="1513"/>
                    <a:pt x="1997" y="1601"/>
                    <a:pt x="1944" y="1633"/>
                  </a:cubicBezTo>
                  <a:cubicBezTo>
                    <a:pt x="1930" y="1641"/>
                    <a:pt x="1911" y="1644"/>
                    <a:pt x="1891" y="1644"/>
                  </a:cubicBezTo>
                  <a:cubicBezTo>
                    <a:pt x="1865" y="1644"/>
                    <a:pt x="1836" y="1639"/>
                    <a:pt x="1813" y="1633"/>
                  </a:cubicBezTo>
                  <a:cubicBezTo>
                    <a:pt x="1727" y="1609"/>
                    <a:pt x="1644" y="1577"/>
                    <a:pt x="1565" y="1541"/>
                  </a:cubicBezTo>
                  <a:cubicBezTo>
                    <a:pt x="1496" y="1509"/>
                    <a:pt x="1430" y="1470"/>
                    <a:pt x="1359" y="1432"/>
                  </a:cubicBezTo>
                  <a:lnTo>
                    <a:pt x="701" y="1057"/>
                  </a:lnTo>
                  <a:cubicBezTo>
                    <a:pt x="547" y="971"/>
                    <a:pt x="391" y="881"/>
                    <a:pt x="266" y="757"/>
                  </a:cubicBezTo>
                  <a:cubicBezTo>
                    <a:pt x="129" y="620"/>
                    <a:pt x="54" y="455"/>
                    <a:pt x="58" y="300"/>
                  </a:cubicBezTo>
                  <a:cubicBezTo>
                    <a:pt x="61" y="193"/>
                    <a:pt x="116" y="75"/>
                    <a:pt x="217" y="56"/>
                  </a:cubicBezTo>
                  <a:cubicBezTo>
                    <a:pt x="228" y="56"/>
                    <a:pt x="236" y="54"/>
                    <a:pt x="245" y="54"/>
                  </a:cubicBezTo>
                  <a:close/>
                  <a:moveTo>
                    <a:pt x="249" y="1"/>
                  </a:moveTo>
                  <a:cubicBezTo>
                    <a:pt x="235" y="1"/>
                    <a:pt x="222" y="2"/>
                    <a:pt x="208" y="5"/>
                  </a:cubicBezTo>
                  <a:cubicBezTo>
                    <a:pt x="80" y="28"/>
                    <a:pt x="9" y="170"/>
                    <a:pt x="5" y="298"/>
                  </a:cubicBezTo>
                  <a:cubicBezTo>
                    <a:pt x="1" y="468"/>
                    <a:pt x="82" y="647"/>
                    <a:pt x="228" y="795"/>
                  </a:cubicBezTo>
                  <a:cubicBezTo>
                    <a:pt x="356" y="924"/>
                    <a:pt x="519" y="1016"/>
                    <a:pt x="673" y="1104"/>
                  </a:cubicBezTo>
                  <a:lnTo>
                    <a:pt x="1337" y="1481"/>
                  </a:lnTo>
                  <a:cubicBezTo>
                    <a:pt x="1404" y="1517"/>
                    <a:pt x="1470" y="1556"/>
                    <a:pt x="1541" y="1588"/>
                  </a:cubicBezTo>
                  <a:cubicBezTo>
                    <a:pt x="1622" y="1627"/>
                    <a:pt x="1710" y="1659"/>
                    <a:pt x="1800" y="1684"/>
                  </a:cubicBezTo>
                  <a:cubicBezTo>
                    <a:pt x="1826" y="1691"/>
                    <a:pt x="1858" y="1699"/>
                    <a:pt x="1890" y="1699"/>
                  </a:cubicBezTo>
                  <a:cubicBezTo>
                    <a:pt x="1922" y="1699"/>
                    <a:pt x="1948" y="1693"/>
                    <a:pt x="1970" y="1678"/>
                  </a:cubicBezTo>
                  <a:cubicBezTo>
                    <a:pt x="2051" y="1631"/>
                    <a:pt x="2053" y="1517"/>
                    <a:pt x="2017" y="1427"/>
                  </a:cubicBezTo>
                  <a:cubicBezTo>
                    <a:pt x="1920" y="1183"/>
                    <a:pt x="1689" y="1037"/>
                    <a:pt x="1440" y="896"/>
                  </a:cubicBezTo>
                  <a:lnTo>
                    <a:pt x="843" y="557"/>
                  </a:lnTo>
                  <a:cubicBezTo>
                    <a:pt x="780" y="521"/>
                    <a:pt x="716" y="485"/>
                    <a:pt x="667" y="431"/>
                  </a:cubicBezTo>
                  <a:cubicBezTo>
                    <a:pt x="622" y="386"/>
                    <a:pt x="592" y="330"/>
                    <a:pt x="560" y="270"/>
                  </a:cubicBezTo>
                  <a:cubicBezTo>
                    <a:pt x="540" y="236"/>
                    <a:pt x="521" y="200"/>
                    <a:pt x="500" y="165"/>
                  </a:cubicBezTo>
                  <a:cubicBezTo>
                    <a:pt x="431" y="63"/>
                    <a:pt x="340" y="1"/>
                    <a:pt x="24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296"/>
            <p:cNvSpPr/>
            <p:nvPr/>
          </p:nvSpPr>
          <p:spPr>
            <a:xfrm>
              <a:off x="7567368" y="4444927"/>
              <a:ext cx="155828" cy="149122"/>
            </a:xfrm>
            <a:custGeom>
              <a:rect b="b" l="l" r="r" t="t"/>
              <a:pathLst>
                <a:path extrusionOk="0" h="5248" w="5484">
                  <a:moveTo>
                    <a:pt x="4116" y="0"/>
                  </a:moveTo>
                  <a:cubicBezTo>
                    <a:pt x="3978" y="0"/>
                    <a:pt x="3847" y="33"/>
                    <a:pt x="3778" y="144"/>
                  </a:cubicBezTo>
                  <a:cubicBezTo>
                    <a:pt x="3722" y="234"/>
                    <a:pt x="3729" y="348"/>
                    <a:pt x="3718" y="453"/>
                  </a:cubicBezTo>
                  <a:cubicBezTo>
                    <a:pt x="3686" y="832"/>
                    <a:pt x="3454" y="1160"/>
                    <a:pt x="3232" y="1468"/>
                  </a:cubicBezTo>
                  <a:cubicBezTo>
                    <a:pt x="3020" y="1760"/>
                    <a:pt x="2801" y="2057"/>
                    <a:pt x="2499" y="2254"/>
                  </a:cubicBezTo>
                  <a:cubicBezTo>
                    <a:pt x="2364" y="2342"/>
                    <a:pt x="2214" y="2411"/>
                    <a:pt x="2098" y="2522"/>
                  </a:cubicBezTo>
                  <a:cubicBezTo>
                    <a:pt x="1875" y="2737"/>
                    <a:pt x="1805" y="3094"/>
                    <a:pt x="1541" y="3253"/>
                  </a:cubicBezTo>
                  <a:cubicBezTo>
                    <a:pt x="1374" y="3351"/>
                    <a:pt x="1166" y="3349"/>
                    <a:pt x="988" y="3426"/>
                  </a:cubicBezTo>
                  <a:cubicBezTo>
                    <a:pt x="811" y="3504"/>
                    <a:pt x="667" y="3741"/>
                    <a:pt x="796" y="3887"/>
                  </a:cubicBezTo>
                  <a:cubicBezTo>
                    <a:pt x="485" y="4009"/>
                    <a:pt x="134" y="4181"/>
                    <a:pt x="71" y="4506"/>
                  </a:cubicBezTo>
                  <a:cubicBezTo>
                    <a:pt x="1" y="4877"/>
                    <a:pt x="382" y="5203"/>
                    <a:pt x="757" y="5241"/>
                  </a:cubicBezTo>
                  <a:cubicBezTo>
                    <a:pt x="796" y="5245"/>
                    <a:pt x="836" y="5247"/>
                    <a:pt x="874" y="5247"/>
                  </a:cubicBezTo>
                  <a:cubicBezTo>
                    <a:pt x="1416" y="5247"/>
                    <a:pt x="1899" y="4871"/>
                    <a:pt x="2319" y="4517"/>
                  </a:cubicBezTo>
                  <a:cubicBezTo>
                    <a:pt x="2507" y="4358"/>
                    <a:pt x="2694" y="4200"/>
                    <a:pt x="2880" y="4043"/>
                  </a:cubicBezTo>
                  <a:cubicBezTo>
                    <a:pt x="2970" y="3966"/>
                    <a:pt x="3067" y="3881"/>
                    <a:pt x="3092" y="3765"/>
                  </a:cubicBezTo>
                  <a:cubicBezTo>
                    <a:pt x="3110" y="3690"/>
                    <a:pt x="3092" y="3611"/>
                    <a:pt x="3110" y="3536"/>
                  </a:cubicBezTo>
                  <a:cubicBezTo>
                    <a:pt x="3161" y="3317"/>
                    <a:pt x="3442" y="3253"/>
                    <a:pt x="3587" y="3084"/>
                  </a:cubicBezTo>
                  <a:cubicBezTo>
                    <a:pt x="3727" y="2923"/>
                    <a:pt x="3737" y="2677"/>
                    <a:pt x="3898" y="2537"/>
                  </a:cubicBezTo>
                  <a:cubicBezTo>
                    <a:pt x="3982" y="2464"/>
                    <a:pt x="4095" y="2434"/>
                    <a:pt x="4194" y="2383"/>
                  </a:cubicBezTo>
                  <a:cubicBezTo>
                    <a:pt x="4324" y="2312"/>
                    <a:pt x="4429" y="2205"/>
                    <a:pt x="4532" y="2098"/>
                  </a:cubicBezTo>
                  <a:cubicBezTo>
                    <a:pt x="4693" y="1929"/>
                    <a:pt x="4856" y="1760"/>
                    <a:pt x="5016" y="1590"/>
                  </a:cubicBezTo>
                  <a:cubicBezTo>
                    <a:pt x="5162" y="1440"/>
                    <a:pt x="5308" y="1286"/>
                    <a:pt x="5391" y="1095"/>
                  </a:cubicBezTo>
                  <a:cubicBezTo>
                    <a:pt x="5475" y="905"/>
                    <a:pt x="5483" y="667"/>
                    <a:pt x="5359" y="500"/>
                  </a:cubicBezTo>
                  <a:cubicBezTo>
                    <a:pt x="5242" y="345"/>
                    <a:pt x="5059" y="294"/>
                    <a:pt x="4861" y="294"/>
                  </a:cubicBezTo>
                  <a:cubicBezTo>
                    <a:pt x="4703" y="294"/>
                    <a:pt x="4536" y="327"/>
                    <a:pt x="4386" y="365"/>
                  </a:cubicBezTo>
                  <a:cubicBezTo>
                    <a:pt x="4369" y="251"/>
                    <a:pt x="4354" y="138"/>
                    <a:pt x="4337" y="22"/>
                  </a:cubicBezTo>
                  <a:cubicBezTo>
                    <a:pt x="4267" y="10"/>
                    <a:pt x="4190" y="0"/>
                    <a:pt x="41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296"/>
            <p:cNvSpPr/>
            <p:nvPr/>
          </p:nvSpPr>
          <p:spPr>
            <a:xfrm>
              <a:off x="7567851" y="4444132"/>
              <a:ext cx="156425" cy="150713"/>
            </a:xfrm>
            <a:custGeom>
              <a:rect b="b" l="l" r="r" t="t"/>
              <a:pathLst>
                <a:path extrusionOk="0" h="5304" w="5505">
                  <a:moveTo>
                    <a:pt x="4097" y="54"/>
                  </a:moveTo>
                  <a:cubicBezTo>
                    <a:pt x="4155" y="54"/>
                    <a:pt x="4222" y="61"/>
                    <a:pt x="4297" y="74"/>
                  </a:cubicBezTo>
                  <a:lnTo>
                    <a:pt x="4346" y="427"/>
                  </a:lnTo>
                  <a:lnTo>
                    <a:pt x="4376" y="419"/>
                  </a:lnTo>
                  <a:cubicBezTo>
                    <a:pt x="4560" y="374"/>
                    <a:pt x="4712" y="350"/>
                    <a:pt x="4843" y="350"/>
                  </a:cubicBezTo>
                  <a:cubicBezTo>
                    <a:pt x="5066" y="350"/>
                    <a:pt x="5222" y="414"/>
                    <a:pt x="5321" y="545"/>
                  </a:cubicBezTo>
                  <a:cubicBezTo>
                    <a:pt x="5449" y="718"/>
                    <a:pt x="5419" y="952"/>
                    <a:pt x="5351" y="1113"/>
                  </a:cubicBezTo>
                  <a:cubicBezTo>
                    <a:pt x="5267" y="1301"/>
                    <a:pt x="5121" y="1453"/>
                    <a:pt x="4980" y="1599"/>
                  </a:cubicBezTo>
                  <a:lnTo>
                    <a:pt x="4496" y="2107"/>
                  </a:lnTo>
                  <a:cubicBezTo>
                    <a:pt x="4395" y="2212"/>
                    <a:pt x="4292" y="2319"/>
                    <a:pt x="4164" y="2387"/>
                  </a:cubicBezTo>
                  <a:cubicBezTo>
                    <a:pt x="4132" y="2405"/>
                    <a:pt x="4095" y="2420"/>
                    <a:pt x="4061" y="2435"/>
                  </a:cubicBezTo>
                  <a:cubicBezTo>
                    <a:pt x="3992" y="2465"/>
                    <a:pt x="3922" y="2495"/>
                    <a:pt x="3864" y="2546"/>
                  </a:cubicBezTo>
                  <a:cubicBezTo>
                    <a:pt x="3772" y="2625"/>
                    <a:pt x="3727" y="2737"/>
                    <a:pt x="3682" y="2846"/>
                  </a:cubicBezTo>
                  <a:cubicBezTo>
                    <a:pt x="3647" y="2934"/>
                    <a:pt x="3611" y="3024"/>
                    <a:pt x="3551" y="3094"/>
                  </a:cubicBezTo>
                  <a:cubicBezTo>
                    <a:pt x="3497" y="3157"/>
                    <a:pt x="3420" y="3206"/>
                    <a:pt x="3347" y="3253"/>
                  </a:cubicBezTo>
                  <a:cubicBezTo>
                    <a:pt x="3225" y="3332"/>
                    <a:pt x="3101" y="3414"/>
                    <a:pt x="3067" y="3559"/>
                  </a:cubicBezTo>
                  <a:cubicBezTo>
                    <a:pt x="3058" y="3600"/>
                    <a:pt x="3058" y="3641"/>
                    <a:pt x="3058" y="3679"/>
                  </a:cubicBezTo>
                  <a:cubicBezTo>
                    <a:pt x="3056" y="3718"/>
                    <a:pt x="3056" y="3752"/>
                    <a:pt x="3050" y="3786"/>
                  </a:cubicBezTo>
                  <a:cubicBezTo>
                    <a:pt x="3026" y="3891"/>
                    <a:pt x="2940" y="3971"/>
                    <a:pt x="2846" y="4050"/>
                  </a:cubicBezTo>
                  <a:lnTo>
                    <a:pt x="2285" y="4524"/>
                  </a:lnTo>
                  <a:cubicBezTo>
                    <a:pt x="1850" y="4890"/>
                    <a:pt x="1383" y="5248"/>
                    <a:pt x="858" y="5248"/>
                  </a:cubicBezTo>
                  <a:cubicBezTo>
                    <a:pt x="819" y="5248"/>
                    <a:pt x="781" y="5248"/>
                    <a:pt x="744" y="5243"/>
                  </a:cubicBezTo>
                  <a:cubicBezTo>
                    <a:pt x="528" y="5222"/>
                    <a:pt x="307" y="5098"/>
                    <a:pt x="181" y="4931"/>
                  </a:cubicBezTo>
                  <a:cubicBezTo>
                    <a:pt x="91" y="4808"/>
                    <a:pt x="54" y="4673"/>
                    <a:pt x="80" y="4539"/>
                  </a:cubicBezTo>
                  <a:cubicBezTo>
                    <a:pt x="138" y="4234"/>
                    <a:pt x="470" y="4065"/>
                    <a:pt x="787" y="3939"/>
                  </a:cubicBezTo>
                  <a:lnTo>
                    <a:pt x="824" y="3926"/>
                  </a:lnTo>
                  <a:lnTo>
                    <a:pt x="798" y="3896"/>
                  </a:lnTo>
                  <a:cubicBezTo>
                    <a:pt x="751" y="3842"/>
                    <a:pt x="751" y="3778"/>
                    <a:pt x="761" y="3735"/>
                  </a:cubicBezTo>
                  <a:cubicBezTo>
                    <a:pt x="785" y="3632"/>
                    <a:pt x="877" y="3525"/>
                    <a:pt x="982" y="3480"/>
                  </a:cubicBezTo>
                  <a:cubicBezTo>
                    <a:pt x="1057" y="3448"/>
                    <a:pt x="1141" y="3429"/>
                    <a:pt x="1222" y="3409"/>
                  </a:cubicBezTo>
                  <a:cubicBezTo>
                    <a:pt x="1329" y="3386"/>
                    <a:pt x="1441" y="3362"/>
                    <a:pt x="1537" y="3302"/>
                  </a:cubicBezTo>
                  <a:cubicBezTo>
                    <a:pt x="1693" y="3210"/>
                    <a:pt x="1786" y="3047"/>
                    <a:pt x="1873" y="2893"/>
                  </a:cubicBezTo>
                  <a:cubicBezTo>
                    <a:pt x="1940" y="2777"/>
                    <a:pt x="2008" y="2660"/>
                    <a:pt x="2101" y="2570"/>
                  </a:cubicBezTo>
                  <a:cubicBezTo>
                    <a:pt x="2178" y="2495"/>
                    <a:pt x="2272" y="2439"/>
                    <a:pt x="2364" y="2385"/>
                  </a:cubicBezTo>
                  <a:cubicBezTo>
                    <a:pt x="2409" y="2360"/>
                    <a:pt x="2454" y="2334"/>
                    <a:pt x="2497" y="2306"/>
                  </a:cubicBezTo>
                  <a:cubicBezTo>
                    <a:pt x="2805" y="2103"/>
                    <a:pt x="3035" y="1790"/>
                    <a:pt x="3236" y="1511"/>
                  </a:cubicBezTo>
                  <a:cubicBezTo>
                    <a:pt x="3440" y="1231"/>
                    <a:pt x="3695" y="881"/>
                    <a:pt x="3729" y="483"/>
                  </a:cubicBezTo>
                  <a:cubicBezTo>
                    <a:pt x="3731" y="464"/>
                    <a:pt x="3731" y="442"/>
                    <a:pt x="3733" y="423"/>
                  </a:cubicBezTo>
                  <a:cubicBezTo>
                    <a:pt x="3737" y="335"/>
                    <a:pt x="3742" y="254"/>
                    <a:pt x="3785" y="187"/>
                  </a:cubicBezTo>
                  <a:cubicBezTo>
                    <a:pt x="3840" y="97"/>
                    <a:pt x="3941" y="54"/>
                    <a:pt x="4097" y="54"/>
                  </a:cubicBezTo>
                  <a:close/>
                  <a:moveTo>
                    <a:pt x="4097" y="1"/>
                  </a:moveTo>
                  <a:cubicBezTo>
                    <a:pt x="3924" y="1"/>
                    <a:pt x="3804" y="54"/>
                    <a:pt x="3740" y="159"/>
                  </a:cubicBezTo>
                  <a:cubicBezTo>
                    <a:pt x="3690" y="236"/>
                    <a:pt x="3684" y="331"/>
                    <a:pt x="3680" y="419"/>
                  </a:cubicBezTo>
                  <a:cubicBezTo>
                    <a:pt x="3677" y="440"/>
                    <a:pt x="3677" y="459"/>
                    <a:pt x="3675" y="479"/>
                  </a:cubicBezTo>
                  <a:cubicBezTo>
                    <a:pt x="3643" y="862"/>
                    <a:pt x="3392" y="1205"/>
                    <a:pt x="3193" y="1481"/>
                  </a:cubicBezTo>
                  <a:cubicBezTo>
                    <a:pt x="2994" y="1753"/>
                    <a:pt x="2769" y="2064"/>
                    <a:pt x="2467" y="2261"/>
                  </a:cubicBezTo>
                  <a:cubicBezTo>
                    <a:pt x="2426" y="2289"/>
                    <a:pt x="2381" y="2315"/>
                    <a:pt x="2338" y="2340"/>
                  </a:cubicBezTo>
                  <a:cubicBezTo>
                    <a:pt x="2242" y="2394"/>
                    <a:pt x="2146" y="2452"/>
                    <a:pt x="2064" y="2531"/>
                  </a:cubicBezTo>
                  <a:cubicBezTo>
                    <a:pt x="1966" y="2625"/>
                    <a:pt x="1895" y="2747"/>
                    <a:pt x="1828" y="2865"/>
                  </a:cubicBezTo>
                  <a:cubicBezTo>
                    <a:pt x="1738" y="3022"/>
                    <a:pt x="1655" y="3169"/>
                    <a:pt x="1509" y="3257"/>
                  </a:cubicBezTo>
                  <a:cubicBezTo>
                    <a:pt x="1419" y="3311"/>
                    <a:pt x="1319" y="3334"/>
                    <a:pt x="1209" y="3358"/>
                  </a:cubicBezTo>
                  <a:cubicBezTo>
                    <a:pt x="1126" y="3377"/>
                    <a:pt x="1040" y="3397"/>
                    <a:pt x="961" y="3431"/>
                  </a:cubicBezTo>
                  <a:cubicBezTo>
                    <a:pt x="839" y="3484"/>
                    <a:pt x="736" y="3604"/>
                    <a:pt x="710" y="3722"/>
                  </a:cubicBezTo>
                  <a:cubicBezTo>
                    <a:pt x="695" y="3789"/>
                    <a:pt x="704" y="3851"/>
                    <a:pt x="736" y="3902"/>
                  </a:cubicBezTo>
                  <a:cubicBezTo>
                    <a:pt x="414" y="4031"/>
                    <a:pt x="89" y="4209"/>
                    <a:pt x="29" y="4530"/>
                  </a:cubicBezTo>
                  <a:cubicBezTo>
                    <a:pt x="1" y="4678"/>
                    <a:pt x="37" y="4828"/>
                    <a:pt x="138" y="4963"/>
                  </a:cubicBezTo>
                  <a:cubicBezTo>
                    <a:pt x="275" y="5145"/>
                    <a:pt x="504" y="5273"/>
                    <a:pt x="738" y="5297"/>
                  </a:cubicBezTo>
                  <a:cubicBezTo>
                    <a:pt x="779" y="5301"/>
                    <a:pt x="819" y="5303"/>
                    <a:pt x="858" y="5303"/>
                  </a:cubicBezTo>
                  <a:cubicBezTo>
                    <a:pt x="1400" y="5303"/>
                    <a:pt x="1878" y="4937"/>
                    <a:pt x="2319" y="4564"/>
                  </a:cubicBezTo>
                  <a:lnTo>
                    <a:pt x="2880" y="4091"/>
                  </a:lnTo>
                  <a:cubicBezTo>
                    <a:pt x="2981" y="4005"/>
                    <a:pt x="3075" y="3919"/>
                    <a:pt x="3101" y="3799"/>
                  </a:cubicBezTo>
                  <a:cubicBezTo>
                    <a:pt x="3110" y="3759"/>
                    <a:pt x="3110" y="3718"/>
                    <a:pt x="3112" y="3679"/>
                  </a:cubicBezTo>
                  <a:cubicBezTo>
                    <a:pt x="3112" y="3641"/>
                    <a:pt x="3112" y="3604"/>
                    <a:pt x="3118" y="3570"/>
                  </a:cubicBezTo>
                  <a:cubicBezTo>
                    <a:pt x="3148" y="3448"/>
                    <a:pt x="3257" y="3375"/>
                    <a:pt x="3375" y="3298"/>
                  </a:cubicBezTo>
                  <a:cubicBezTo>
                    <a:pt x="3452" y="3249"/>
                    <a:pt x="3532" y="3197"/>
                    <a:pt x="3592" y="3129"/>
                  </a:cubicBezTo>
                  <a:cubicBezTo>
                    <a:pt x="3658" y="3052"/>
                    <a:pt x="3695" y="2957"/>
                    <a:pt x="3733" y="2865"/>
                  </a:cubicBezTo>
                  <a:cubicBezTo>
                    <a:pt x="3776" y="2758"/>
                    <a:pt x="3817" y="2657"/>
                    <a:pt x="3898" y="2587"/>
                  </a:cubicBezTo>
                  <a:cubicBezTo>
                    <a:pt x="3950" y="2542"/>
                    <a:pt x="4014" y="2514"/>
                    <a:pt x="4082" y="2484"/>
                  </a:cubicBezTo>
                  <a:cubicBezTo>
                    <a:pt x="4117" y="2469"/>
                    <a:pt x="4153" y="2452"/>
                    <a:pt x="4189" y="2435"/>
                  </a:cubicBezTo>
                  <a:cubicBezTo>
                    <a:pt x="4324" y="2362"/>
                    <a:pt x="4432" y="2252"/>
                    <a:pt x="4534" y="2143"/>
                  </a:cubicBezTo>
                  <a:lnTo>
                    <a:pt x="5019" y="1638"/>
                  </a:lnTo>
                  <a:cubicBezTo>
                    <a:pt x="5158" y="1494"/>
                    <a:pt x="5312" y="1331"/>
                    <a:pt x="5398" y="1134"/>
                  </a:cubicBezTo>
                  <a:cubicBezTo>
                    <a:pt x="5475" y="958"/>
                    <a:pt x="5505" y="703"/>
                    <a:pt x="5364" y="513"/>
                  </a:cubicBezTo>
                  <a:cubicBezTo>
                    <a:pt x="5254" y="369"/>
                    <a:pt x="5081" y="296"/>
                    <a:pt x="4843" y="296"/>
                  </a:cubicBezTo>
                  <a:cubicBezTo>
                    <a:pt x="4717" y="296"/>
                    <a:pt x="4567" y="318"/>
                    <a:pt x="4391" y="361"/>
                  </a:cubicBezTo>
                  <a:lnTo>
                    <a:pt x="4346" y="29"/>
                  </a:lnTo>
                  <a:lnTo>
                    <a:pt x="4327" y="24"/>
                  </a:lnTo>
                  <a:cubicBezTo>
                    <a:pt x="4239" y="9"/>
                    <a:pt x="4164" y="1"/>
                    <a:pt x="409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296"/>
            <p:cNvSpPr/>
            <p:nvPr/>
          </p:nvSpPr>
          <p:spPr>
            <a:xfrm>
              <a:off x="7725887" y="4455412"/>
              <a:ext cx="13355" cy="13696"/>
            </a:xfrm>
            <a:custGeom>
              <a:rect b="b" l="l" r="r" t="t"/>
              <a:pathLst>
                <a:path extrusionOk="0" h="482" w="470">
                  <a:moveTo>
                    <a:pt x="221" y="0"/>
                  </a:moveTo>
                  <a:cubicBezTo>
                    <a:pt x="142" y="120"/>
                    <a:pt x="1" y="244"/>
                    <a:pt x="59" y="377"/>
                  </a:cubicBezTo>
                  <a:cubicBezTo>
                    <a:pt x="92" y="456"/>
                    <a:pt x="176" y="482"/>
                    <a:pt x="268" y="482"/>
                  </a:cubicBezTo>
                  <a:cubicBezTo>
                    <a:pt x="322" y="482"/>
                    <a:pt x="379" y="473"/>
                    <a:pt x="429" y="461"/>
                  </a:cubicBezTo>
                  <a:cubicBezTo>
                    <a:pt x="470" y="319"/>
                    <a:pt x="455" y="163"/>
                    <a:pt x="389" y="30"/>
                  </a:cubicBezTo>
                  <a:cubicBezTo>
                    <a:pt x="333" y="19"/>
                    <a:pt x="277" y="11"/>
                    <a:pt x="2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296"/>
            <p:cNvSpPr/>
            <p:nvPr/>
          </p:nvSpPr>
          <p:spPr>
            <a:xfrm>
              <a:off x="7725404" y="4454559"/>
              <a:ext cx="14577" cy="15287"/>
            </a:xfrm>
            <a:custGeom>
              <a:rect b="b" l="l" r="r" t="t"/>
              <a:pathLst>
                <a:path extrusionOk="0" h="538" w="513">
                  <a:moveTo>
                    <a:pt x="251" y="60"/>
                  </a:moveTo>
                  <a:lnTo>
                    <a:pt x="386" y="84"/>
                  </a:lnTo>
                  <a:cubicBezTo>
                    <a:pt x="442" y="204"/>
                    <a:pt x="457" y="341"/>
                    <a:pt x="425" y="467"/>
                  </a:cubicBezTo>
                  <a:cubicBezTo>
                    <a:pt x="376" y="480"/>
                    <a:pt x="326" y="484"/>
                    <a:pt x="283" y="484"/>
                  </a:cubicBezTo>
                  <a:cubicBezTo>
                    <a:pt x="187" y="484"/>
                    <a:pt x="125" y="454"/>
                    <a:pt x="99" y="396"/>
                  </a:cubicBezTo>
                  <a:cubicBezTo>
                    <a:pt x="61" y="309"/>
                    <a:pt x="129" y="221"/>
                    <a:pt x="200" y="129"/>
                  </a:cubicBezTo>
                  <a:cubicBezTo>
                    <a:pt x="217" y="105"/>
                    <a:pt x="234" y="82"/>
                    <a:pt x="251" y="60"/>
                  </a:cubicBezTo>
                  <a:close/>
                  <a:moveTo>
                    <a:pt x="226" y="0"/>
                  </a:moveTo>
                  <a:lnTo>
                    <a:pt x="215" y="15"/>
                  </a:lnTo>
                  <a:cubicBezTo>
                    <a:pt x="198" y="43"/>
                    <a:pt x="178" y="69"/>
                    <a:pt x="157" y="97"/>
                  </a:cubicBezTo>
                  <a:cubicBezTo>
                    <a:pt x="84" y="191"/>
                    <a:pt x="1" y="300"/>
                    <a:pt x="50" y="418"/>
                  </a:cubicBezTo>
                  <a:cubicBezTo>
                    <a:pt x="84" y="497"/>
                    <a:pt x="166" y="538"/>
                    <a:pt x="283" y="538"/>
                  </a:cubicBezTo>
                  <a:cubicBezTo>
                    <a:pt x="335" y="538"/>
                    <a:pt x="393" y="531"/>
                    <a:pt x="453" y="516"/>
                  </a:cubicBezTo>
                  <a:lnTo>
                    <a:pt x="468" y="512"/>
                  </a:lnTo>
                  <a:lnTo>
                    <a:pt x="472" y="497"/>
                  </a:lnTo>
                  <a:cubicBezTo>
                    <a:pt x="513" y="349"/>
                    <a:pt x="498" y="187"/>
                    <a:pt x="429" y="47"/>
                  </a:cubicBezTo>
                  <a:lnTo>
                    <a:pt x="423" y="37"/>
                  </a:lnTo>
                  <a:lnTo>
                    <a:pt x="2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296"/>
            <p:cNvSpPr/>
            <p:nvPr/>
          </p:nvSpPr>
          <p:spPr>
            <a:xfrm>
              <a:off x="7703241" y="4346504"/>
              <a:ext cx="83313" cy="95219"/>
            </a:xfrm>
            <a:custGeom>
              <a:rect b="b" l="l" r="r" t="t"/>
              <a:pathLst>
                <a:path extrusionOk="0" h="3351" w="2932">
                  <a:moveTo>
                    <a:pt x="1800" y="0"/>
                  </a:moveTo>
                  <a:cubicBezTo>
                    <a:pt x="1777" y="0"/>
                    <a:pt x="1755" y="8"/>
                    <a:pt x="1738" y="24"/>
                  </a:cubicBezTo>
                  <a:cubicBezTo>
                    <a:pt x="1732" y="161"/>
                    <a:pt x="1689" y="296"/>
                    <a:pt x="1616" y="414"/>
                  </a:cubicBezTo>
                  <a:lnTo>
                    <a:pt x="1468" y="414"/>
                  </a:lnTo>
                  <a:cubicBezTo>
                    <a:pt x="1479" y="367"/>
                    <a:pt x="1464" y="315"/>
                    <a:pt x="1430" y="281"/>
                  </a:cubicBezTo>
                  <a:cubicBezTo>
                    <a:pt x="1377" y="266"/>
                    <a:pt x="1315" y="255"/>
                    <a:pt x="1256" y="255"/>
                  </a:cubicBezTo>
                  <a:cubicBezTo>
                    <a:pt x="1150" y="255"/>
                    <a:pt x="1054" y="288"/>
                    <a:pt x="1038" y="386"/>
                  </a:cubicBezTo>
                  <a:cubicBezTo>
                    <a:pt x="1029" y="439"/>
                    <a:pt x="1053" y="493"/>
                    <a:pt x="1051" y="544"/>
                  </a:cubicBezTo>
                  <a:cubicBezTo>
                    <a:pt x="1046" y="699"/>
                    <a:pt x="862" y="778"/>
                    <a:pt x="789" y="913"/>
                  </a:cubicBezTo>
                  <a:cubicBezTo>
                    <a:pt x="661" y="1151"/>
                    <a:pt x="896" y="1489"/>
                    <a:pt x="723" y="1695"/>
                  </a:cubicBezTo>
                  <a:cubicBezTo>
                    <a:pt x="609" y="1830"/>
                    <a:pt x="395" y="1808"/>
                    <a:pt x="241" y="1894"/>
                  </a:cubicBezTo>
                  <a:cubicBezTo>
                    <a:pt x="52" y="2001"/>
                    <a:pt x="1" y="2291"/>
                    <a:pt x="142" y="2455"/>
                  </a:cubicBezTo>
                  <a:cubicBezTo>
                    <a:pt x="273" y="2458"/>
                    <a:pt x="404" y="2462"/>
                    <a:pt x="534" y="2466"/>
                  </a:cubicBezTo>
                  <a:cubicBezTo>
                    <a:pt x="560" y="2751"/>
                    <a:pt x="819" y="2995"/>
                    <a:pt x="1104" y="3002"/>
                  </a:cubicBezTo>
                  <a:cubicBezTo>
                    <a:pt x="1205" y="3006"/>
                    <a:pt x="1342" y="3004"/>
                    <a:pt x="1370" y="3103"/>
                  </a:cubicBezTo>
                  <a:cubicBezTo>
                    <a:pt x="1387" y="3163"/>
                    <a:pt x="1346" y="3231"/>
                    <a:pt x="1372" y="3289"/>
                  </a:cubicBezTo>
                  <a:cubicBezTo>
                    <a:pt x="1390" y="3332"/>
                    <a:pt x="1439" y="3351"/>
                    <a:pt x="1488" y="3351"/>
                  </a:cubicBezTo>
                  <a:cubicBezTo>
                    <a:pt x="1508" y="3351"/>
                    <a:pt x="1527" y="3348"/>
                    <a:pt x="1546" y="3342"/>
                  </a:cubicBezTo>
                  <a:cubicBezTo>
                    <a:pt x="1768" y="3276"/>
                    <a:pt x="1841" y="2991"/>
                    <a:pt x="1820" y="2760"/>
                  </a:cubicBezTo>
                  <a:cubicBezTo>
                    <a:pt x="1798" y="2528"/>
                    <a:pt x="1723" y="2288"/>
                    <a:pt x="1803" y="2070"/>
                  </a:cubicBezTo>
                  <a:cubicBezTo>
                    <a:pt x="2154" y="1980"/>
                    <a:pt x="2486" y="1815"/>
                    <a:pt x="2769" y="1588"/>
                  </a:cubicBezTo>
                  <a:cubicBezTo>
                    <a:pt x="2818" y="1547"/>
                    <a:pt x="2870" y="1502"/>
                    <a:pt x="2889" y="1440"/>
                  </a:cubicBezTo>
                  <a:cubicBezTo>
                    <a:pt x="2932" y="1318"/>
                    <a:pt x="2827" y="1187"/>
                    <a:pt x="2707" y="1140"/>
                  </a:cubicBezTo>
                  <a:cubicBezTo>
                    <a:pt x="2585" y="1093"/>
                    <a:pt x="2450" y="1104"/>
                    <a:pt x="2321" y="1093"/>
                  </a:cubicBezTo>
                  <a:cubicBezTo>
                    <a:pt x="2193" y="1082"/>
                    <a:pt x="2051" y="1039"/>
                    <a:pt x="1987" y="928"/>
                  </a:cubicBezTo>
                  <a:cubicBezTo>
                    <a:pt x="1942" y="851"/>
                    <a:pt x="1942" y="757"/>
                    <a:pt x="1942" y="669"/>
                  </a:cubicBezTo>
                  <a:cubicBezTo>
                    <a:pt x="1944" y="532"/>
                    <a:pt x="1946" y="397"/>
                    <a:pt x="1948" y="259"/>
                  </a:cubicBezTo>
                  <a:cubicBezTo>
                    <a:pt x="1948" y="191"/>
                    <a:pt x="1948" y="120"/>
                    <a:pt x="1912" y="62"/>
                  </a:cubicBezTo>
                  <a:cubicBezTo>
                    <a:pt x="1888" y="26"/>
                    <a:pt x="1842" y="0"/>
                    <a:pt x="18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296"/>
            <p:cNvSpPr/>
            <p:nvPr/>
          </p:nvSpPr>
          <p:spPr>
            <a:xfrm>
              <a:off x="7703809" y="4345794"/>
              <a:ext cx="83597" cy="96668"/>
            </a:xfrm>
            <a:custGeom>
              <a:rect b="b" l="l" r="r" t="t"/>
              <a:pathLst>
                <a:path extrusionOk="0" h="3402" w="2942">
                  <a:moveTo>
                    <a:pt x="1778" y="52"/>
                  </a:moveTo>
                  <a:cubicBezTo>
                    <a:pt x="1811" y="52"/>
                    <a:pt x="1850" y="73"/>
                    <a:pt x="1868" y="102"/>
                  </a:cubicBezTo>
                  <a:cubicBezTo>
                    <a:pt x="1903" y="154"/>
                    <a:pt x="1903" y="227"/>
                    <a:pt x="1900" y="284"/>
                  </a:cubicBezTo>
                  <a:lnTo>
                    <a:pt x="1896" y="694"/>
                  </a:lnTo>
                  <a:cubicBezTo>
                    <a:pt x="1894" y="777"/>
                    <a:pt x="1894" y="880"/>
                    <a:pt x="1943" y="966"/>
                  </a:cubicBezTo>
                  <a:cubicBezTo>
                    <a:pt x="2018" y="1094"/>
                    <a:pt x="2179" y="1135"/>
                    <a:pt x="2299" y="1144"/>
                  </a:cubicBezTo>
                  <a:cubicBezTo>
                    <a:pt x="2335" y="1148"/>
                    <a:pt x="2370" y="1150"/>
                    <a:pt x="2406" y="1150"/>
                  </a:cubicBezTo>
                  <a:cubicBezTo>
                    <a:pt x="2503" y="1154"/>
                    <a:pt x="2592" y="1159"/>
                    <a:pt x="2676" y="1191"/>
                  </a:cubicBezTo>
                  <a:cubicBezTo>
                    <a:pt x="2787" y="1231"/>
                    <a:pt x="2880" y="1349"/>
                    <a:pt x="2845" y="1456"/>
                  </a:cubicBezTo>
                  <a:cubicBezTo>
                    <a:pt x="2826" y="1512"/>
                    <a:pt x="2777" y="1555"/>
                    <a:pt x="2732" y="1591"/>
                  </a:cubicBezTo>
                  <a:cubicBezTo>
                    <a:pt x="2453" y="1816"/>
                    <a:pt x="2123" y="1981"/>
                    <a:pt x="1776" y="2069"/>
                  </a:cubicBezTo>
                  <a:lnTo>
                    <a:pt x="1761" y="2071"/>
                  </a:lnTo>
                  <a:lnTo>
                    <a:pt x="1757" y="2084"/>
                  </a:lnTo>
                  <a:cubicBezTo>
                    <a:pt x="1697" y="2253"/>
                    <a:pt x="1723" y="2433"/>
                    <a:pt x="1751" y="2609"/>
                  </a:cubicBezTo>
                  <a:cubicBezTo>
                    <a:pt x="1759" y="2667"/>
                    <a:pt x="1768" y="2729"/>
                    <a:pt x="1774" y="2787"/>
                  </a:cubicBezTo>
                  <a:cubicBezTo>
                    <a:pt x="1793" y="3012"/>
                    <a:pt x="1723" y="3282"/>
                    <a:pt x="1519" y="3342"/>
                  </a:cubicBezTo>
                  <a:cubicBezTo>
                    <a:pt x="1502" y="3346"/>
                    <a:pt x="1485" y="3348"/>
                    <a:pt x="1468" y="3348"/>
                  </a:cubicBezTo>
                  <a:cubicBezTo>
                    <a:pt x="1451" y="3348"/>
                    <a:pt x="1395" y="3346"/>
                    <a:pt x="1376" y="3303"/>
                  </a:cubicBezTo>
                  <a:cubicBezTo>
                    <a:pt x="1367" y="3280"/>
                    <a:pt x="1371" y="3250"/>
                    <a:pt x="1376" y="3220"/>
                  </a:cubicBezTo>
                  <a:cubicBezTo>
                    <a:pt x="1380" y="3188"/>
                    <a:pt x="1386" y="3153"/>
                    <a:pt x="1376" y="3119"/>
                  </a:cubicBezTo>
                  <a:cubicBezTo>
                    <a:pt x="1346" y="3008"/>
                    <a:pt x="1204" y="3003"/>
                    <a:pt x="1103" y="3001"/>
                  </a:cubicBezTo>
                  <a:lnTo>
                    <a:pt x="1084" y="3001"/>
                  </a:lnTo>
                  <a:cubicBezTo>
                    <a:pt x="814" y="2993"/>
                    <a:pt x="566" y="2759"/>
                    <a:pt x="542" y="2489"/>
                  </a:cubicBezTo>
                  <a:lnTo>
                    <a:pt x="540" y="2465"/>
                  </a:lnTo>
                  <a:lnTo>
                    <a:pt x="135" y="2453"/>
                  </a:lnTo>
                  <a:cubicBezTo>
                    <a:pt x="77" y="2382"/>
                    <a:pt x="56" y="2283"/>
                    <a:pt x="73" y="2183"/>
                  </a:cubicBezTo>
                  <a:cubicBezTo>
                    <a:pt x="92" y="2076"/>
                    <a:pt x="150" y="1990"/>
                    <a:pt x="234" y="1943"/>
                  </a:cubicBezTo>
                  <a:cubicBezTo>
                    <a:pt x="294" y="1908"/>
                    <a:pt x="364" y="1893"/>
                    <a:pt x="433" y="1876"/>
                  </a:cubicBezTo>
                  <a:cubicBezTo>
                    <a:pt x="540" y="1851"/>
                    <a:pt x="649" y="1825"/>
                    <a:pt x="724" y="1737"/>
                  </a:cubicBezTo>
                  <a:cubicBezTo>
                    <a:pt x="823" y="1619"/>
                    <a:pt x="799" y="1465"/>
                    <a:pt x="776" y="1315"/>
                  </a:cubicBezTo>
                  <a:cubicBezTo>
                    <a:pt x="756" y="1186"/>
                    <a:pt x="735" y="1056"/>
                    <a:pt x="793" y="951"/>
                  </a:cubicBezTo>
                  <a:cubicBezTo>
                    <a:pt x="819" y="901"/>
                    <a:pt x="866" y="857"/>
                    <a:pt x="909" y="816"/>
                  </a:cubicBezTo>
                  <a:cubicBezTo>
                    <a:pt x="979" y="747"/>
                    <a:pt x="1054" y="674"/>
                    <a:pt x="1056" y="572"/>
                  </a:cubicBezTo>
                  <a:cubicBezTo>
                    <a:pt x="1058" y="546"/>
                    <a:pt x="1054" y="520"/>
                    <a:pt x="1050" y="497"/>
                  </a:cubicBezTo>
                  <a:cubicBezTo>
                    <a:pt x="1046" y="469"/>
                    <a:pt x="1041" y="441"/>
                    <a:pt x="1046" y="415"/>
                  </a:cubicBezTo>
                  <a:cubicBezTo>
                    <a:pt x="1061" y="325"/>
                    <a:pt x="1157" y="306"/>
                    <a:pt x="1236" y="306"/>
                  </a:cubicBezTo>
                  <a:cubicBezTo>
                    <a:pt x="1288" y="306"/>
                    <a:pt x="1343" y="314"/>
                    <a:pt x="1397" y="329"/>
                  </a:cubicBezTo>
                  <a:cubicBezTo>
                    <a:pt x="1421" y="357"/>
                    <a:pt x="1429" y="398"/>
                    <a:pt x="1423" y="432"/>
                  </a:cubicBezTo>
                  <a:lnTo>
                    <a:pt x="1416" y="464"/>
                  </a:lnTo>
                  <a:lnTo>
                    <a:pt x="1611" y="464"/>
                  </a:lnTo>
                  <a:lnTo>
                    <a:pt x="1620" y="452"/>
                  </a:lnTo>
                  <a:cubicBezTo>
                    <a:pt x="1693" y="334"/>
                    <a:pt x="1736" y="201"/>
                    <a:pt x="1744" y="62"/>
                  </a:cubicBezTo>
                  <a:cubicBezTo>
                    <a:pt x="1753" y="55"/>
                    <a:pt x="1765" y="52"/>
                    <a:pt x="1778" y="52"/>
                  </a:cubicBezTo>
                  <a:close/>
                  <a:moveTo>
                    <a:pt x="1777" y="1"/>
                  </a:moveTo>
                  <a:cubicBezTo>
                    <a:pt x="1747" y="1"/>
                    <a:pt x="1720" y="10"/>
                    <a:pt x="1699" y="30"/>
                  </a:cubicBezTo>
                  <a:lnTo>
                    <a:pt x="1693" y="38"/>
                  </a:lnTo>
                  <a:lnTo>
                    <a:pt x="1691" y="49"/>
                  </a:lnTo>
                  <a:cubicBezTo>
                    <a:pt x="1684" y="175"/>
                    <a:pt x="1648" y="302"/>
                    <a:pt x="1581" y="411"/>
                  </a:cubicBezTo>
                  <a:lnTo>
                    <a:pt x="1478" y="411"/>
                  </a:lnTo>
                  <a:cubicBezTo>
                    <a:pt x="1478" y="366"/>
                    <a:pt x="1461" y="321"/>
                    <a:pt x="1429" y="287"/>
                  </a:cubicBezTo>
                  <a:lnTo>
                    <a:pt x="1425" y="282"/>
                  </a:lnTo>
                  <a:lnTo>
                    <a:pt x="1418" y="280"/>
                  </a:lnTo>
                  <a:cubicBezTo>
                    <a:pt x="1358" y="263"/>
                    <a:pt x="1294" y="252"/>
                    <a:pt x="1236" y="252"/>
                  </a:cubicBezTo>
                  <a:cubicBezTo>
                    <a:pt x="1097" y="252"/>
                    <a:pt x="1009" y="308"/>
                    <a:pt x="992" y="407"/>
                  </a:cubicBezTo>
                  <a:cubicBezTo>
                    <a:pt x="986" y="441"/>
                    <a:pt x="992" y="473"/>
                    <a:pt x="996" y="505"/>
                  </a:cubicBezTo>
                  <a:cubicBezTo>
                    <a:pt x="1001" y="529"/>
                    <a:pt x="1005" y="548"/>
                    <a:pt x="1003" y="569"/>
                  </a:cubicBezTo>
                  <a:cubicBezTo>
                    <a:pt x="1001" y="651"/>
                    <a:pt x="938" y="713"/>
                    <a:pt x="872" y="777"/>
                  </a:cubicBezTo>
                  <a:cubicBezTo>
                    <a:pt x="825" y="822"/>
                    <a:pt x="776" y="869"/>
                    <a:pt x="746" y="925"/>
                  </a:cubicBezTo>
                  <a:cubicBezTo>
                    <a:pt x="679" y="1045"/>
                    <a:pt x="703" y="1186"/>
                    <a:pt x="722" y="1321"/>
                  </a:cubicBezTo>
                  <a:cubicBezTo>
                    <a:pt x="746" y="1467"/>
                    <a:pt x="767" y="1604"/>
                    <a:pt x="684" y="1703"/>
                  </a:cubicBezTo>
                  <a:cubicBezTo>
                    <a:pt x="621" y="1778"/>
                    <a:pt x="523" y="1799"/>
                    <a:pt x="420" y="1825"/>
                  </a:cubicBezTo>
                  <a:cubicBezTo>
                    <a:pt x="349" y="1842"/>
                    <a:pt x="274" y="1859"/>
                    <a:pt x="208" y="1896"/>
                  </a:cubicBezTo>
                  <a:cubicBezTo>
                    <a:pt x="111" y="1951"/>
                    <a:pt x="43" y="2052"/>
                    <a:pt x="22" y="2172"/>
                  </a:cubicBezTo>
                  <a:cubicBezTo>
                    <a:pt x="0" y="2294"/>
                    <a:pt x="28" y="2412"/>
                    <a:pt x="101" y="2498"/>
                  </a:cubicBezTo>
                  <a:lnTo>
                    <a:pt x="109" y="2506"/>
                  </a:lnTo>
                  <a:lnTo>
                    <a:pt x="491" y="2517"/>
                  </a:lnTo>
                  <a:cubicBezTo>
                    <a:pt x="529" y="2804"/>
                    <a:pt x="793" y="3046"/>
                    <a:pt x="1082" y="3055"/>
                  </a:cubicBezTo>
                  <a:lnTo>
                    <a:pt x="1101" y="3055"/>
                  </a:lnTo>
                  <a:cubicBezTo>
                    <a:pt x="1217" y="3057"/>
                    <a:pt x="1305" y="3065"/>
                    <a:pt x="1324" y="3134"/>
                  </a:cubicBezTo>
                  <a:cubicBezTo>
                    <a:pt x="1331" y="3158"/>
                    <a:pt x="1326" y="3183"/>
                    <a:pt x="1322" y="3211"/>
                  </a:cubicBezTo>
                  <a:cubicBezTo>
                    <a:pt x="1318" y="3245"/>
                    <a:pt x="1311" y="3286"/>
                    <a:pt x="1328" y="3322"/>
                  </a:cubicBezTo>
                  <a:cubicBezTo>
                    <a:pt x="1348" y="3372"/>
                    <a:pt x="1401" y="3402"/>
                    <a:pt x="1468" y="3402"/>
                  </a:cubicBezTo>
                  <a:cubicBezTo>
                    <a:pt x="1491" y="3402"/>
                    <a:pt x="1513" y="3400"/>
                    <a:pt x="1534" y="3393"/>
                  </a:cubicBezTo>
                  <a:cubicBezTo>
                    <a:pt x="1768" y="3325"/>
                    <a:pt x="1849" y="3038"/>
                    <a:pt x="1825" y="2783"/>
                  </a:cubicBezTo>
                  <a:cubicBezTo>
                    <a:pt x="1821" y="2723"/>
                    <a:pt x="1813" y="2660"/>
                    <a:pt x="1802" y="2600"/>
                  </a:cubicBezTo>
                  <a:cubicBezTo>
                    <a:pt x="1778" y="2438"/>
                    <a:pt x="1753" y="2268"/>
                    <a:pt x="1804" y="2116"/>
                  </a:cubicBezTo>
                  <a:cubicBezTo>
                    <a:pt x="2153" y="2026"/>
                    <a:pt x="2485" y="1859"/>
                    <a:pt x="2766" y="1632"/>
                  </a:cubicBezTo>
                  <a:cubicBezTo>
                    <a:pt x="2815" y="1591"/>
                    <a:pt x="2873" y="1542"/>
                    <a:pt x="2895" y="1474"/>
                  </a:cubicBezTo>
                  <a:cubicBezTo>
                    <a:pt x="2942" y="1332"/>
                    <a:pt x="2828" y="1191"/>
                    <a:pt x="2695" y="1139"/>
                  </a:cubicBezTo>
                  <a:cubicBezTo>
                    <a:pt x="2603" y="1105"/>
                    <a:pt x="2505" y="1101"/>
                    <a:pt x="2408" y="1096"/>
                  </a:cubicBezTo>
                  <a:cubicBezTo>
                    <a:pt x="2374" y="1096"/>
                    <a:pt x="2338" y="1094"/>
                    <a:pt x="2303" y="1092"/>
                  </a:cubicBezTo>
                  <a:cubicBezTo>
                    <a:pt x="2196" y="1081"/>
                    <a:pt x="2053" y="1049"/>
                    <a:pt x="1988" y="940"/>
                  </a:cubicBezTo>
                  <a:cubicBezTo>
                    <a:pt x="1948" y="867"/>
                    <a:pt x="1948" y="775"/>
                    <a:pt x="1950" y="694"/>
                  </a:cubicBezTo>
                  <a:lnTo>
                    <a:pt x="1954" y="284"/>
                  </a:lnTo>
                  <a:cubicBezTo>
                    <a:pt x="1956" y="220"/>
                    <a:pt x="1956" y="139"/>
                    <a:pt x="1913" y="72"/>
                  </a:cubicBezTo>
                  <a:cubicBezTo>
                    <a:pt x="1883" y="28"/>
                    <a:pt x="1828" y="1"/>
                    <a:pt x="17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296"/>
            <p:cNvSpPr/>
            <p:nvPr/>
          </p:nvSpPr>
          <p:spPr>
            <a:xfrm>
              <a:off x="7692160" y="4298855"/>
              <a:ext cx="38303" cy="48987"/>
            </a:xfrm>
            <a:custGeom>
              <a:rect b="b" l="l" r="r" t="t"/>
              <a:pathLst>
                <a:path extrusionOk="0" h="1724" w="1348">
                  <a:moveTo>
                    <a:pt x="535" y="0"/>
                  </a:moveTo>
                  <a:cubicBezTo>
                    <a:pt x="488" y="0"/>
                    <a:pt x="440" y="4"/>
                    <a:pt x="395" y="10"/>
                  </a:cubicBezTo>
                  <a:cubicBezTo>
                    <a:pt x="264" y="30"/>
                    <a:pt x="134" y="47"/>
                    <a:pt x="1" y="64"/>
                  </a:cubicBezTo>
                  <a:cubicBezTo>
                    <a:pt x="82" y="203"/>
                    <a:pt x="162" y="342"/>
                    <a:pt x="243" y="482"/>
                  </a:cubicBezTo>
                  <a:cubicBezTo>
                    <a:pt x="483" y="893"/>
                    <a:pt x="721" y="1304"/>
                    <a:pt x="961" y="1718"/>
                  </a:cubicBezTo>
                  <a:cubicBezTo>
                    <a:pt x="979" y="1722"/>
                    <a:pt x="996" y="1724"/>
                    <a:pt x="1014" y="1724"/>
                  </a:cubicBezTo>
                  <a:cubicBezTo>
                    <a:pt x="1194" y="1724"/>
                    <a:pt x="1347" y="1524"/>
                    <a:pt x="1334" y="1337"/>
                  </a:cubicBezTo>
                  <a:cubicBezTo>
                    <a:pt x="1321" y="1146"/>
                    <a:pt x="1188" y="987"/>
                    <a:pt x="1087" y="825"/>
                  </a:cubicBezTo>
                  <a:cubicBezTo>
                    <a:pt x="954" y="615"/>
                    <a:pt x="866" y="377"/>
                    <a:pt x="830" y="132"/>
                  </a:cubicBezTo>
                  <a:cubicBezTo>
                    <a:pt x="777" y="29"/>
                    <a:pt x="658" y="0"/>
                    <a:pt x="5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296"/>
            <p:cNvSpPr/>
            <p:nvPr/>
          </p:nvSpPr>
          <p:spPr>
            <a:xfrm>
              <a:off x="7690967" y="4298088"/>
              <a:ext cx="40065" cy="50522"/>
            </a:xfrm>
            <a:custGeom>
              <a:rect b="b" l="l" r="r" t="t"/>
              <a:pathLst>
                <a:path extrusionOk="0" h="1778" w="1410">
                  <a:moveTo>
                    <a:pt x="581" y="55"/>
                  </a:moveTo>
                  <a:cubicBezTo>
                    <a:pt x="718" y="55"/>
                    <a:pt x="807" y="93"/>
                    <a:pt x="846" y="168"/>
                  </a:cubicBezTo>
                  <a:cubicBezTo>
                    <a:pt x="883" y="414"/>
                    <a:pt x="973" y="654"/>
                    <a:pt x="1106" y="867"/>
                  </a:cubicBezTo>
                  <a:cubicBezTo>
                    <a:pt x="1125" y="897"/>
                    <a:pt x="1146" y="929"/>
                    <a:pt x="1166" y="959"/>
                  </a:cubicBezTo>
                  <a:cubicBezTo>
                    <a:pt x="1251" y="1087"/>
                    <a:pt x="1339" y="1218"/>
                    <a:pt x="1350" y="1366"/>
                  </a:cubicBezTo>
                  <a:cubicBezTo>
                    <a:pt x="1356" y="1458"/>
                    <a:pt x="1318" y="1556"/>
                    <a:pt x="1251" y="1629"/>
                  </a:cubicBezTo>
                  <a:cubicBezTo>
                    <a:pt x="1195" y="1689"/>
                    <a:pt x="1125" y="1723"/>
                    <a:pt x="1057" y="1723"/>
                  </a:cubicBezTo>
                  <a:cubicBezTo>
                    <a:pt x="1045" y="1723"/>
                    <a:pt x="1032" y="1722"/>
                    <a:pt x="1020" y="1719"/>
                  </a:cubicBezTo>
                  <a:lnTo>
                    <a:pt x="86" y="112"/>
                  </a:lnTo>
                  <a:lnTo>
                    <a:pt x="441" y="65"/>
                  </a:lnTo>
                  <a:cubicBezTo>
                    <a:pt x="492" y="58"/>
                    <a:pt x="539" y="55"/>
                    <a:pt x="581" y="55"/>
                  </a:cubicBezTo>
                  <a:close/>
                  <a:moveTo>
                    <a:pt x="582" y="1"/>
                  </a:moveTo>
                  <a:cubicBezTo>
                    <a:pt x="538" y="1"/>
                    <a:pt x="489" y="4"/>
                    <a:pt x="435" y="12"/>
                  </a:cubicBezTo>
                  <a:lnTo>
                    <a:pt x="0" y="72"/>
                  </a:lnTo>
                  <a:lnTo>
                    <a:pt x="713" y="1299"/>
                  </a:lnTo>
                  <a:lnTo>
                    <a:pt x="986" y="1768"/>
                  </a:lnTo>
                  <a:lnTo>
                    <a:pt x="996" y="1771"/>
                  </a:lnTo>
                  <a:cubicBezTo>
                    <a:pt x="1016" y="1775"/>
                    <a:pt x="1035" y="1777"/>
                    <a:pt x="1056" y="1777"/>
                  </a:cubicBezTo>
                  <a:cubicBezTo>
                    <a:pt x="1140" y="1777"/>
                    <a:pt x="1223" y="1736"/>
                    <a:pt x="1290" y="1666"/>
                  </a:cubicBezTo>
                  <a:cubicBezTo>
                    <a:pt x="1367" y="1582"/>
                    <a:pt x="1410" y="1469"/>
                    <a:pt x="1401" y="1361"/>
                  </a:cubicBezTo>
                  <a:cubicBezTo>
                    <a:pt x="1390" y="1201"/>
                    <a:pt x="1298" y="1064"/>
                    <a:pt x="1211" y="931"/>
                  </a:cubicBezTo>
                  <a:cubicBezTo>
                    <a:pt x="1191" y="899"/>
                    <a:pt x="1170" y="869"/>
                    <a:pt x="1151" y="839"/>
                  </a:cubicBezTo>
                  <a:cubicBezTo>
                    <a:pt x="1022" y="631"/>
                    <a:pt x="934" y="395"/>
                    <a:pt x="898" y="155"/>
                  </a:cubicBezTo>
                  <a:lnTo>
                    <a:pt x="896" y="149"/>
                  </a:lnTo>
                  <a:cubicBezTo>
                    <a:pt x="847" y="50"/>
                    <a:pt x="744" y="1"/>
                    <a:pt x="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296"/>
            <p:cNvSpPr/>
            <p:nvPr/>
          </p:nvSpPr>
          <p:spPr>
            <a:xfrm>
              <a:off x="6522321" y="3769802"/>
              <a:ext cx="786698" cy="629875"/>
            </a:xfrm>
            <a:custGeom>
              <a:rect b="b" l="l" r="r" t="t"/>
              <a:pathLst>
                <a:path extrusionOk="0" h="22167" w="27686">
                  <a:moveTo>
                    <a:pt x="13416" y="1"/>
                  </a:moveTo>
                  <a:cubicBezTo>
                    <a:pt x="13366" y="1"/>
                    <a:pt x="13316" y="11"/>
                    <a:pt x="13267" y="32"/>
                  </a:cubicBezTo>
                  <a:cubicBezTo>
                    <a:pt x="13438" y="209"/>
                    <a:pt x="13509" y="479"/>
                    <a:pt x="13447" y="717"/>
                  </a:cubicBezTo>
                  <a:cubicBezTo>
                    <a:pt x="13381" y="708"/>
                    <a:pt x="13315" y="703"/>
                    <a:pt x="13249" y="703"/>
                  </a:cubicBezTo>
                  <a:cubicBezTo>
                    <a:pt x="12876" y="703"/>
                    <a:pt x="12504" y="849"/>
                    <a:pt x="12234" y="1109"/>
                  </a:cubicBezTo>
                  <a:cubicBezTo>
                    <a:pt x="11975" y="1360"/>
                    <a:pt x="11819" y="1696"/>
                    <a:pt x="11669" y="2024"/>
                  </a:cubicBezTo>
                  <a:cubicBezTo>
                    <a:pt x="11508" y="2375"/>
                    <a:pt x="11377" y="2862"/>
                    <a:pt x="11688" y="3091"/>
                  </a:cubicBezTo>
                  <a:cubicBezTo>
                    <a:pt x="11444" y="3014"/>
                    <a:pt x="11199" y="2937"/>
                    <a:pt x="10953" y="2857"/>
                  </a:cubicBezTo>
                  <a:cubicBezTo>
                    <a:pt x="10946" y="2990"/>
                    <a:pt x="10824" y="3109"/>
                    <a:pt x="10695" y="3109"/>
                  </a:cubicBezTo>
                  <a:cubicBezTo>
                    <a:pt x="10675" y="3109"/>
                    <a:pt x="10654" y="3106"/>
                    <a:pt x="10634" y="3100"/>
                  </a:cubicBezTo>
                  <a:cubicBezTo>
                    <a:pt x="10518" y="2962"/>
                    <a:pt x="10458" y="2778"/>
                    <a:pt x="10471" y="2598"/>
                  </a:cubicBezTo>
                  <a:lnTo>
                    <a:pt x="10471" y="2598"/>
                  </a:lnTo>
                  <a:cubicBezTo>
                    <a:pt x="10461" y="2599"/>
                    <a:pt x="10451" y="2600"/>
                    <a:pt x="10440" y="2600"/>
                  </a:cubicBezTo>
                  <a:cubicBezTo>
                    <a:pt x="10227" y="2600"/>
                    <a:pt x="10027" y="2410"/>
                    <a:pt x="10019" y="2193"/>
                  </a:cubicBezTo>
                  <a:cubicBezTo>
                    <a:pt x="9941" y="2134"/>
                    <a:pt x="9851" y="2109"/>
                    <a:pt x="9757" y="2109"/>
                  </a:cubicBezTo>
                  <a:cubicBezTo>
                    <a:pt x="9515" y="2109"/>
                    <a:pt x="9242" y="2271"/>
                    <a:pt x="9046" y="2427"/>
                  </a:cubicBezTo>
                  <a:cubicBezTo>
                    <a:pt x="8911" y="2534"/>
                    <a:pt x="8739" y="2592"/>
                    <a:pt x="8568" y="2592"/>
                  </a:cubicBezTo>
                  <a:cubicBezTo>
                    <a:pt x="8499" y="2592"/>
                    <a:pt x="8431" y="2583"/>
                    <a:pt x="8365" y="2564"/>
                  </a:cubicBezTo>
                  <a:lnTo>
                    <a:pt x="8365" y="2564"/>
                  </a:lnTo>
                  <a:cubicBezTo>
                    <a:pt x="8446" y="2834"/>
                    <a:pt x="8208" y="3145"/>
                    <a:pt x="7929" y="3145"/>
                  </a:cubicBezTo>
                  <a:cubicBezTo>
                    <a:pt x="7921" y="3145"/>
                    <a:pt x="7913" y="3145"/>
                    <a:pt x="7904" y="3145"/>
                  </a:cubicBezTo>
                  <a:lnTo>
                    <a:pt x="7904" y="3145"/>
                  </a:lnTo>
                  <a:cubicBezTo>
                    <a:pt x="7726" y="3391"/>
                    <a:pt x="8187" y="3762"/>
                    <a:pt x="7999" y="4002"/>
                  </a:cubicBezTo>
                  <a:cubicBezTo>
                    <a:pt x="7954" y="4057"/>
                    <a:pt x="7885" y="4082"/>
                    <a:pt x="7813" y="4082"/>
                  </a:cubicBezTo>
                  <a:cubicBezTo>
                    <a:pt x="7759" y="4082"/>
                    <a:pt x="7705" y="4068"/>
                    <a:pt x="7658" y="4042"/>
                  </a:cubicBezTo>
                  <a:cubicBezTo>
                    <a:pt x="7549" y="3982"/>
                    <a:pt x="7474" y="3877"/>
                    <a:pt x="7403" y="3774"/>
                  </a:cubicBezTo>
                  <a:cubicBezTo>
                    <a:pt x="7270" y="3847"/>
                    <a:pt x="7309" y="4053"/>
                    <a:pt x="7392" y="4179"/>
                  </a:cubicBezTo>
                  <a:cubicBezTo>
                    <a:pt x="7476" y="4306"/>
                    <a:pt x="7592" y="4441"/>
                    <a:pt x="7555" y="4589"/>
                  </a:cubicBezTo>
                  <a:cubicBezTo>
                    <a:pt x="7532" y="4685"/>
                    <a:pt x="7438" y="4732"/>
                    <a:pt x="7342" y="4732"/>
                  </a:cubicBezTo>
                  <a:cubicBezTo>
                    <a:pt x="7240" y="4732"/>
                    <a:pt x="7136" y="4678"/>
                    <a:pt x="7118" y="4574"/>
                  </a:cubicBezTo>
                  <a:cubicBezTo>
                    <a:pt x="7112" y="4524"/>
                    <a:pt x="7120" y="4475"/>
                    <a:pt x="7114" y="4426"/>
                  </a:cubicBezTo>
                  <a:cubicBezTo>
                    <a:pt x="7095" y="4280"/>
                    <a:pt x="6945" y="4186"/>
                    <a:pt x="6799" y="4186"/>
                  </a:cubicBezTo>
                  <a:cubicBezTo>
                    <a:pt x="6758" y="4186"/>
                    <a:pt x="6717" y="4193"/>
                    <a:pt x="6679" y="4209"/>
                  </a:cubicBezTo>
                  <a:cubicBezTo>
                    <a:pt x="6505" y="4282"/>
                    <a:pt x="6409" y="4477"/>
                    <a:pt x="6398" y="4664"/>
                  </a:cubicBezTo>
                  <a:cubicBezTo>
                    <a:pt x="6385" y="4852"/>
                    <a:pt x="6443" y="5036"/>
                    <a:pt x="6501" y="5214"/>
                  </a:cubicBezTo>
                  <a:cubicBezTo>
                    <a:pt x="6304" y="5566"/>
                    <a:pt x="6021" y="5868"/>
                    <a:pt x="5685" y="6090"/>
                  </a:cubicBezTo>
                  <a:cubicBezTo>
                    <a:pt x="5578" y="6159"/>
                    <a:pt x="5458" y="6232"/>
                    <a:pt x="5415" y="6352"/>
                  </a:cubicBezTo>
                  <a:cubicBezTo>
                    <a:pt x="5391" y="6418"/>
                    <a:pt x="5395" y="6493"/>
                    <a:pt x="5372" y="6560"/>
                  </a:cubicBezTo>
                  <a:cubicBezTo>
                    <a:pt x="5305" y="6750"/>
                    <a:pt x="5063" y="6795"/>
                    <a:pt x="4866" y="6840"/>
                  </a:cubicBezTo>
                  <a:cubicBezTo>
                    <a:pt x="4489" y="6922"/>
                    <a:pt x="4144" y="7108"/>
                    <a:pt x="3806" y="7290"/>
                  </a:cubicBezTo>
                  <a:cubicBezTo>
                    <a:pt x="3656" y="7370"/>
                    <a:pt x="3506" y="7451"/>
                    <a:pt x="3356" y="7530"/>
                  </a:cubicBezTo>
                  <a:cubicBezTo>
                    <a:pt x="2816" y="7822"/>
                    <a:pt x="2272" y="8113"/>
                    <a:pt x="1775" y="8477"/>
                  </a:cubicBezTo>
                  <a:cubicBezTo>
                    <a:pt x="1404" y="8749"/>
                    <a:pt x="1061" y="9060"/>
                    <a:pt x="721" y="9368"/>
                  </a:cubicBezTo>
                  <a:cubicBezTo>
                    <a:pt x="376" y="9679"/>
                    <a:pt x="1" y="10140"/>
                    <a:pt x="213" y="10551"/>
                  </a:cubicBezTo>
                  <a:cubicBezTo>
                    <a:pt x="322" y="10763"/>
                    <a:pt x="553" y="10875"/>
                    <a:pt x="751" y="11005"/>
                  </a:cubicBezTo>
                  <a:cubicBezTo>
                    <a:pt x="950" y="11136"/>
                    <a:pt x="1145" y="11342"/>
                    <a:pt x="1108" y="11577"/>
                  </a:cubicBezTo>
                  <a:cubicBezTo>
                    <a:pt x="1090" y="11686"/>
                    <a:pt x="1003" y="11792"/>
                    <a:pt x="896" y="11792"/>
                  </a:cubicBezTo>
                  <a:cubicBezTo>
                    <a:pt x="891" y="11792"/>
                    <a:pt x="886" y="11792"/>
                    <a:pt x="881" y="11792"/>
                  </a:cubicBezTo>
                  <a:cubicBezTo>
                    <a:pt x="819" y="11787"/>
                    <a:pt x="763" y="11747"/>
                    <a:pt x="701" y="11736"/>
                  </a:cubicBezTo>
                  <a:cubicBezTo>
                    <a:pt x="691" y="11734"/>
                    <a:pt x="681" y="11734"/>
                    <a:pt x="672" y="11734"/>
                  </a:cubicBezTo>
                  <a:cubicBezTo>
                    <a:pt x="551" y="11734"/>
                    <a:pt x="444" y="11851"/>
                    <a:pt x="421" y="11974"/>
                  </a:cubicBezTo>
                  <a:cubicBezTo>
                    <a:pt x="397" y="12107"/>
                    <a:pt x="442" y="12244"/>
                    <a:pt x="487" y="12370"/>
                  </a:cubicBezTo>
                  <a:cubicBezTo>
                    <a:pt x="588" y="12657"/>
                    <a:pt x="695" y="12953"/>
                    <a:pt x="909" y="13165"/>
                  </a:cubicBezTo>
                  <a:cubicBezTo>
                    <a:pt x="986" y="13242"/>
                    <a:pt x="1074" y="13306"/>
                    <a:pt x="1138" y="13394"/>
                  </a:cubicBezTo>
                  <a:cubicBezTo>
                    <a:pt x="1329" y="13658"/>
                    <a:pt x="1228" y="14024"/>
                    <a:pt x="1162" y="14343"/>
                  </a:cubicBezTo>
                  <a:cubicBezTo>
                    <a:pt x="1098" y="14665"/>
                    <a:pt x="1121" y="15080"/>
                    <a:pt x="1421" y="15211"/>
                  </a:cubicBezTo>
                  <a:cubicBezTo>
                    <a:pt x="1498" y="15245"/>
                    <a:pt x="1590" y="15256"/>
                    <a:pt x="1648" y="15320"/>
                  </a:cubicBezTo>
                  <a:cubicBezTo>
                    <a:pt x="1728" y="15412"/>
                    <a:pt x="1689" y="15554"/>
                    <a:pt x="1713" y="15672"/>
                  </a:cubicBezTo>
                  <a:cubicBezTo>
                    <a:pt x="1740" y="15800"/>
                    <a:pt x="1843" y="15899"/>
                    <a:pt x="1933" y="15993"/>
                  </a:cubicBezTo>
                  <a:cubicBezTo>
                    <a:pt x="2023" y="16089"/>
                    <a:pt x="2113" y="16207"/>
                    <a:pt x="2100" y="16338"/>
                  </a:cubicBezTo>
                  <a:cubicBezTo>
                    <a:pt x="2092" y="16437"/>
                    <a:pt x="1995" y="16523"/>
                    <a:pt x="1906" y="16523"/>
                  </a:cubicBezTo>
                  <a:cubicBezTo>
                    <a:pt x="1876" y="16523"/>
                    <a:pt x="1846" y="16513"/>
                    <a:pt x="1822" y="16490"/>
                  </a:cubicBezTo>
                  <a:lnTo>
                    <a:pt x="1822" y="16490"/>
                  </a:lnTo>
                  <a:cubicBezTo>
                    <a:pt x="1875" y="16743"/>
                    <a:pt x="1929" y="17004"/>
                    <a:pt x="1888" y="17261"/>
                  </a:cubicBezTo>
                  <a:cubicBezTo>
                    <a:pt x="1848" y="17518"/>
                    <a:pt x="1693" y="17773"/>
                    <a:pt x="1447" y="17855"/>
                  </a:cubicBezTo>
                  <a:cubicBezTo>
                    <a:pt x="1383" y="17876"/>
                    <a:pt x="1299" y="17900"/>
                    <a:pt x="1288" y="17966"/>
                  </a:cubicBezTo>
                  <a:cubicBezTo>
                    <a:pt x="1275" y="18050"/>
                    <a:pt x="1380" y="18093"/>
                    <a:pt x="1462" y="18120"/>
                  </a:cubicBezTo>
                  <a:cubicBezTo>
                    <a:pt x="1788" y="18225"/>
                    <a:pt x="2027" y="18558"/>
                    <a:pt x="2025" y="18900"/>
                  </a:cubicBezTo>
                  <a:cubicBezTo>
                    <a:pt x="3450" y="18427"/>
                    <a:pt x="4768" y="17915"/>
                    <a:pt x="6062" y="17154"/>
                  </a:cubicBezTo>
                  <a:cubicBezTo>
                    <a:pt x="6557" y="16865"/>
                    <a:pt x="7047" y="16550"/>
                    <a:pt x="7594" y="16379"/>
                  </a:cubicBezTo>
                  <a:cubicBezTo>
                    <a:pt x="7791" y="16316"/>
                    <a:pt x="7995" y="16273"/>
                    <a:pt x="8199" y="16273"/>
                  </a:cubicBezTo>
                  <a:cubicBezTo>
                    <a:pt x="8240" y="16273"/>
                    <a:pt x="8280" y="16274"/>
                    <a:pt x="8320" y="16278"/>
                  </a:cubicBezTo>
                  <a:cubicBezTo>
                    <a:pt x="8757" y="16314"/>
                    <a:pt x="9153" y="16565"/>
                    <a:pt x="9590" y="16595"/>
                  </a:cubicBezTo>
                  <a:cubicBezTo>
                    <a:pt x="9622" y="16597"/>
                    <a:pt x="9654" y="16598"/>
                    <a:pt x="9685" y="16598"/>
                  </a:cubicBezTo>
                  <a:cubicBezTo>
                    <a:pt x="10382" y="16598"/>
                    <a:pt x="10995" y="16071"/>
                    <a:pt x="11690" y="15942"/>
                  </a:cubicBezTo>
                  <a:cubicBezTo>
                    <a:pt x="11811" y="15919"/>
                    <a:pt x="11931" y="15909"/>
                    <a:pt x="12052" y="15909"/>
                  </a:cubicBezTo>
                  <a:cubicBezTo>
                    <a:pt x="12605" y="15909"/>
                    <a:pt x="13156" y="16120"/>
                    <a:pt x="13678" y="16327"/>
                  </a:cubicBezTo>
                  <a:cubicBezTo>
                    <a:pt x="13890" y="16411"/>
                    <a:pt x="14107" y="16499"/>
                    <a:pt x="14272" y="16653"/>
                  </a:cubicBezTo>
                  <a:cubicBezTo>
                    <a:pt x="14381" y="16756"/>
                    <a:pt x="14462" y="16884"/>
                    <a:pt x="14540" y="17013"/>
                  </a:cubicBezTo>
                  <a:cubicBezTo>
                    <a:pt x="14840" y="17508"/>
                    <a:pt x="15099" y="18030"/>
                    <a:pt x="15311" y="18570"/>
                  </a:cubicBezTo>
                  <a:cubicBezTo>
                    <a:pt x="15329" y="18572"/>
                    <a:pt x="15347" y="18573"/>
                    <a:pt x="15365" y="18573"/>
                  </a:cubicBezTo>
                  <a:cubicBezTo>
                    <a:pt x="15663" y="18573"/>
                    <a:pt x="15930" y="18361"/>
                    <a:pt x="16110" y="18120"/>
                  </a:cubicBezTo>
                  <a:cubicBezTo>
                    <a:pt x="16303" y="17863"/>
                    <a:pt x="16434" y="17566"/>
                    <a:pt x="16646" y="17326"/>
                  </a:cubicBezTo>
                  <a:cubicBezTo>
                    <a:pt x="16731" y="17231"/>
                    <a:pt x="16865" y="17148"/>
                    <a:pt x="16982" y="17148"/>
                  </a:cubicBezTo>
                  <a:cubicBezTo>
                    <a:pt x="17038" y="17148"/>
                    <a:pt x="17089" y="17167"/>
                    <a:pt x="17130" y="17212"/>
                  </a:cubicBezTo>
                  <a:cubicBezTo>
                    <a:pt x="17179" y="17266"/>
                    <a:pt x="17192" y="17343"/>
                    <a:pt x="17188" y="17416"/>
                  </a:cubicBezTo>
                  <a:cubicBezTo>
                    <a:pt x="17171" y="17726"/>
                    <a:pt x="16909" y="17951"/>
                    <a:pt x="16710" y="18189"/>
                  </a:cubicBezTo>
                  <a:cubicBezTo>
                    <a:pt x="16513" y="18427"/>
                    <a:pt x="16380" y="18808"/>
                    <a:pt x="16603" y="19022"/>
                  </a:cubicBezTo>
                  <a:cubicBezTo>
                    <a:pt x="16864" y="18763"/>
                    <a:pt x="17126" y="18504"/>
                    <a:pt x="17387" y="18245"/>
                  </a:cubicBezTo>
                  <a:lnTo>
                    <a:pt x="17387" y="18245"/>
                  </a:lnTo>
                  <a:cubicBezTo>
                    <a:pt x="17218" y="18609"/>
                    <a:pt x="17385" y="19091"/>
                    <a:pt x="17740" y="19273"/>
                  </a:cubicBezTo>
                  <a:cubicBezTo>
                    <a:pt x="17852" y="19329"/>
                    <a:pt x="17983" y="19363"/>
                    <a:pt x="18068" y="19455"/>
                  </a:cubicBezTo>
                  <a:cubicBezTo>
                    <a:pt x="18300" y="19706"/>
                    <a:pt x="18124" y="20282"/>
                    <a:pt x="18462" y="20334"/>
                  </a:cubicBezTo>
                  <a:cubicBezTo>
                    <a:pt x="18478" y="20336"/>
                    <a:pt x="18494" y="20337"/>
                    <a:pt x="18510" y="20337"/>
                  </a:cubicBezTo>
                  <a:cubicBezTo>
                    <a:pt x="18553" y="20337"/>
                    <a:pt x="18597" y="20330"/>
                    <a:pt x="18639" y="20330"/>
                  </a:cubicBezTo>
                  <a:cubicBezTo>
                    <a:pt x="18669" y="20330"/>
                    <a:pt x="18699" y="20334"/>
                    <a:pt x="18726" y="20346"/>
                  </a:cubicBezTo>
                  <a:cubicBezTo>
                    <a:pt x="18835" y="20398"/>
                    <a:pt x="18848" y="20546"/>
                    <a:pt x="18930" y="20634"/>
                  </a:cubicBezTo>
                  <a:cubicBezTo>
                    <a:pt x="19097" y="20816"/>
                    <a:pt x="19442" y="20653"/>
                    <a:pt x="19624" y="20818"/>
                  </a:cubicBezTo>
                  <a:cubicBezTo>
                    <a:pt x="19699" y="20884"/>
                    <a:pt x="19724" y="20989"/>
                    <a:pt x="19780" y="21071"/>
                  </a:cubicBezTo>
                  <a:cubicBezTo>
                    <a:pt x="19964" y="21343"/>
                    <a:pt x="20416" y="21315"/>
                    <a:pt x="20603" y="21585"/>
                  </a:cubicBezTo>
                  <a:cubicBezTo>
                    <a:pt x="20725" y="21761"/>
                    <a:pt x="20714" y="22039"/>
                    <a:pt x="20905" y="22135"/>
                  </a:cubicBezTo>
                  <a:cubicBezTo>
                    <a:pt x="20943" y="22155"/>
                    <a:pt x="20981" y="22163"/>
                    <a:pt x="21019" y="22163"/>
                  </a:cubicBezTo>
                  <a:cubicBezTo>
                    <a:pt x="21194" y="22163"/>
                    <a:pt x="21364" y="21981"/>
                    <a:pt x="21464" y="21814"/>
                  </a:cubicBezTo>
                  <a:cubicBezTo>
                    <a:pt x="21573" y="21629"/>
                    <a:pt x="21730" y="21411"/>
                    <a:pt x="21931" y="21411"/>
                  </a:cubicBezTo>
                  <a:cubicBezTo>
                    <a:pt x="21951" y="21411"/>
                    <a:pt x="21972" y="21413"/>
                    <a:pt x="21993" y="21418"/>
                  </a:cubicBezTo>
                  <a:cubicBezTo>
                    <a:pt x="22349" y="21648"/>
                    <a:pt x="22570" y="22166"/>
                    <a:pt x="22985" y="22166"/>
                  </a:cubicBezTo>
                  <a:cubicBezTo>
                    <a:pt x="22995" y="22166"/>
                    <a:pt x="23005" y="22166"/>
                    <a:pt x="23015" y="22165"/>
                  </a:cubicBezTo>
                  <a:cubicBezTo>
                    <a:pt x="23279" y="22148"/>
                    <a:pt x="23469" y="21917"/>
                    <a:pt x="23662" y="21735"/>
                  </a:cubicBezTo>
                  <a:cubicBezTo>
                    <a:pt x="24076" y="21346"/>
                    <a:pt x="24642" y="21123"/>
                    <a:pt x="25209" y="21123"/>
                  </a:cubicBezTo>
                  <a:cubicBezTo>
                    <a:pt x="25233" y="21123"/>
                    <a:pt x="25256" y="21123"/>
                    <a:pt x="25280" y="21124"/>
                  </a:cubicBezTo>
                  <a:cubicBezTo>
                    <a:pt x="25284" y="20554"/>
                    <a:pt x="25376" y="19984"/>
                    <a:pt x="25552" y="19440"/>
                  </a:cubicBezTo>
                  <a:cubicBezTo>
                    <a:pt x="25661" y="19106"/>
                    <a:pt x="25801" y="18780"/>
                    <a:pt x="25938" y="18457"/>
                  </a:cubicBezTo>
                  <a:cubicBezTo>
                    <a:pt x="26021" y="18266"/>
                    <a:pt x="26103" y="18075"/>
                    <a:pt x="26186" y="17883"/>
                  </a:cubicBezTo>
                  <a:cubicBezTo>
                    <a:pt x="26283" y="17658"/>
                    <a:pt x="26525" y="17497"/>
                    <a:pt x="26598" y="17263"/>
                  </a:cubicBezTo>
                  <a:cubicBezTo>
                    <a:pt x="26668" y="17030"/>
                    <a:pt x="26903" y="16858"/>
                    <a:pt x="27148" y="16858"/>
                  </a:cubicBezTo>
                  <a:cubicBezTo>
                    <a:pt x="27155" y="16858"/>
                    <a:pt x="27162" y="16858"/>
                    <a:pt x="27170" y="16859"/>
                  </a:cubicBezTo>
                  <a:lnTo>
                    <a:pt x="27489" y="13979"/>
                  </a:lnTo>
                  <a:cubicBezTo>
                    <a:pt x="27589" y="13075"/>
                    <a:pt x="27686" y="12126"/>
                    <a:pt x="27339" y="11286"/>
                  </a:cubicBezTo>
                  <a:cubicBezTo>
                    <a:pt x="27206" y="10965"/>
                    <a:pt x="27011" y="10667"/>
                    <a:pt x="26747" y="10440"/>
                  </a:cubicBezTo>
                  <a:cubicBezTo>
                    <a:pt x="26576" y="10292"/>
                    <a:pt x="26355" y="10097"/>
                    <a:pt x="26443" y="9891"/>
                  </a:cubicBezTo>
                  <a:cubicBezTo>
                    <a:pt x="26265" y="9814"/>
                    <a:pt x="26088" y="9739"/>
                    <a:pt x="25910" y="9664"/>
                  </a:cubicBezTo>
                  <a:cubicBezTo>
                    <a:pt x="25965" y="9471"/>
                    <a:pt x="26019" y="9266"/>
                    <a:pt x="25972" y="9071"/>
                  </a:cubicBezTo>
                  <a:cubicBezTo>
                    <a:pt x="25930" y="8896"/>
                    <a:pt x="25771" y="8734"/>
                    <a:pt x="25597" y="8734"/>
                  </a:cubicBezTo>
                  <a:cubicBezTo>
                    <a:pt x="25577" y="8734"/>
                    <a:pt x="25557" y="8736"/>
                    <a:pt x="25537" y="8741"/>
                  </a:cubicBezTo>
                  <a:cubicBezTo>
                    <a:pt x="25479" y="8754"/>
                    <a:pt x="25428" y="8781"/>
                    <a:pt x="25370" y="8790"/>
                  </a:cubicBezTo>
                  <a:cubicBezTo>
                    <a:pt x="25357" y="8792"/>
                    <a:pt x="25344" y="8793"/>
                    <a:pt x="25332" y="8793"/>
                  </a:cubicBezTo>
                  <a:cubicBezTo>
                    <a:pt x="25107" y="8793"/>
                    <a:pt x="24994" y="8486"/>
                    <a:pt x="24946" y="8250"/>
                  </a:cubicBezTo>
                  <a:cubicBezTo>
                    <a:pt x="24774" y="7412"/>
                    <a:pt x="24264" y="6581"/>
                    <a:pt x="23454" y="6311"/>
                  </a:cubicBezTo>
                  <a:cubicBezTo>
                    <a:pt x="23341" y="6273"/>
                    <a:pt x="23219" y="6245"/>
                    <a:pt x="23120" y="6176"/>
                  </a:cubicBezTo>
                  <a:cubicBezTo>
                    <a:pt x="23050" y="6129"/>
                    <a:pt x="22996" y="6065"/>
                    <a:pt x="22945" y="5996"/>
                  </a:cubicBezTo>
                  <a:cubicBezTo>
                    <a:pt x="22717" y="5681"/>
                    <a:pt x="22600" y="5289"/>
                    <a:pt x="22621" y="4901"/>
                  </a:cubicBezTo>
                  <a:cubicBezTo>
                    <a:pt x="22627" y="4771"/>
                    <a:pt x="22649" y="4636"/>
                    <a:pt x="22608" y="4511"/>
                  </a:cubicBezTo>
                  <a:cubicBezTo>
                    <a:pt x="22538" y="4291"/>
                    <a:pt x="22298" y="4164"/>
                    <a:pt x="22199" y="3952"/>
                  </a:cubicBezTo>
                  <a:cubicBezTo>
                    <a:pt x="22040" y="3609"/>
                    <a:pt x="22293" y="3134"/>
                    <a:pt x="22034" y="2860"/>
                  </a:cubicBezTo>
                  <a:cubicBezTo>
                    <a:pt x="21749" y="2558"/>
                    <a:pt x="21091" y="2793"/>
                    <a:pt x="20929" y="2412"/>
                  </a:cubicBezTo>
                  <a:cubicBezTo>
                    <a:pt x="20864" y="2260"/>
                    <a:pt x="20926" y="2086"/>
                    <a:pt x="20926" y="1923"/>
                  </a:cubicBezTo>
                  <a:cubicBezTo>
                    <a:pt x="20922" y="1403"/>
                    <a:pt x="20335" y="1116"/>
                    <a:pt x="19842" y="951"/>
                  </a:cubicBezTo>
                  <a:lnTo>
                    <a:pt x="19842" y="951"/>
                  </a:lnTo>
                  <a:cubicBezTo>
                    <a:pt x="19930" y="1144"/>
                    <a:pt x="19894" y="1368"/>
                    <a:pt x="19855" y="1578"/>
                  </a:cubicBezTo>
                  <a:cubicBezTo>
                    <a:pt x="19699" y="2438"/>
                    <a:pt x="19540" y="3299"/>
                    <a:pt x="19382" y="4160"/>
                  </a:cubicBezTo>
                  <a:cubicBezTo>
                    <a:pt x="19360" y="4278"/>
                    <a:pt x="19339" y="4400"/>
                    <a:pt x="19272" y="4501"/>
                  </a:cubicBezTo>
                  <a:cubicBezTo>
                    <a:pt x="19148" y="4696"/>
                    <a:pt x="18870" y="4906"/>
                    <a:pt x="19017" y="5086"/>
                  </a:cubicBezTo>
                  <a:lnTo>
                    <a:pt x="18235" y="5032"/>
                  </a:lnTo>
                  <a:cubicBezTo>
                    <a:pt x="18231" y="4940"/>
                    <a:pt x="18227" y="4850"/>
                    <a:pt x="18223" y="4758"/>
                  </a:cubicBezTo>
                  <a:cubicBezTo>
                    <a:pt x="17848" y="4428"/>
                    <a:pt x="17406" y="4173"/>
                    <a:pt x="16933" y="4012"/>
                  </a:cubicBezTo>
                  <a:cubicBezTo>
                    <a:pt x="17014" y="3702"/>
                    <a:pt x="16611" y="3511"/>
                    <a:pt x="16299" y="3440"/>
                  </a:cubicBezTo>
                  <a:cubicBezTo>
                    <a:pt x="15986" y="3372"/>
                    <a:pt x="15592" y="3145"/>
                    <a:pt x="15707" y="2845"/>
                  </a:cubicBezTo>
                  <a:cubicBezTo>
                    <a:pt x="15592" y="2806"/>
                    <a:pt x="15478" y="2768"/>
                    <a:pt x="15362" y="2729"/>
                  </a:cubicBezTo>
                  <a:cubicBezTo>
                    <a:pt x="15361" y="2549"/>
                    <a:pt x="15538" y="2400"/>
                    <a:pt x="15711" y="2400"/>
                  </a:cubicBezTo>
                  <a:cubicBezTo>
                    <a:pt x="15752" y="2400"/>
                    <a:pt x="15793" y="2408"/>
                    <a:pt x="15832" y="2427"/>
                  </a:cubicBezTo>
                  <a:cubicBezTo>
                    <a:pt x="15988" y="2275"/>
                    <a:pt x="15643" y="2090"/>
                    <a:pt x="15596" y="1881"/>
                  </a:cubicBezTo>
                  <a:cubicBezTo>
                    <a:pt x="15555" y="1711"/>
                    <a:pt x="15729" y="1563"/>
                    <a:pt x="15896" y="1518"/>
                  </a:cubicBezTo>
                  <a:cubicBezTo>
                    <a:pt x="16063" y="1471"/>
                    <a:pt x="16249" y="1478"/>
                    <a:pt x="16397" y="1388"/>
                  </a:cubicBezTo>
                  <a:cubicBezTo>
                    <a:pt x="16389" y="1186"/>
                    <a:pt x="16380" y="985"/>
                    <a:pt x="16371" y="786"/>
                  </a:cubicBezTo>
                  <a:cubicBezTo>
                    <a:pt x="16368" y="786"/>
                    <a:pt x="16365" y="786"/>
                    <a:pt x="16362" y="786"/>
                  </a:cubicBezTo>
                  <a:cubicBezTo>
                    <a:pt x="16179" y="786"/>
                    <a:pt x="16002" y="902"/>
                    <a:pt x="15928" y="1069"/>
                  </a:cubicBezTo>
                  <a:cubicBezTo>
                    <a:pt x="15862" y="983"/>
                    <a:pt x="15829" y="869"/>
                    <a:pt x="15842" y="760"/>
                  </a:cubicBezTo>
                  <a:lnTo>
                    <a:pt x="15842" y="760"/>
                  </a:lnTo>
                  <a:lnTo>
                    <a:pt x="15257" y="1081"/>
                  </a:lnTo>
                  <a:cubicBezTo>
                    <a:pt x="15061" y="723"/>
                    <a:pt x="14652" y="499"/>
                    <a:pt x="14245" y="499"/>
                  </a:cubicBezTo>
                  <a:cubicBezTo>
                    <a:pt x="14146" y="499"/>
                    <a:pt x="14048" y="512"/>
                    <a:pt x="13953" y="539"/>
                  </a:cubicBezTo>
                  <a:cubicBezTo>
                    <a:pt x="13929" y="263"/>
                    <a:pt x="13677" y="1"/>
                    <a:pt x="1341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296"/>
            <p:cNvSpPr/>
            <p:nvPr/>
          </p:nvSpPr>
          <p:spPr>
            <a:xfrm>
              <a:off x="6522804" y="3769035"/>
              <a:ext cx="787209" cy="631410"/>
            </a:xfrm>
            <a:custGeom>
              <a:rect b="b" l="l" r="r" t="t"/>
              <a:pathLst>
                <a:path extrusionOk="0" h="22221" w="27704">
                  <a:moveTo>
                    <a:pt x="13400" y="54"/>
                  </a:moveTo>
                  <a:cubicBezTo>
                    <a:pt x="13644" y="54"/>
                    <a:pt x="13886" y="301"/>
                    <a:pt x="13910" y="568"/>
                  </a:cubicBezTo>
                  <a:lnTo>
                    <a:pt x="13912" y="601"/>
                  </a:lnTo>
                  <a:lnTo>
                    <a:pt x="13942" y="592"/>
                  </a:lnTo>
                  <a:cubicBezTo>
                    <a:pt x="14034" y="566"/>
                    <a:pt x="14128" y="553"/>
                    <a:pt x="14227" y="553"/>
                  </a:cubicBezTo>
                  <a:cubicBezTo>
                    <a:pt x="14632" y="553"/>
                    <a:pt x="15030" y="781"/>
                    <a:pt x="15217" y="1123"/>
                  </a:cubicBezTo>
                  <a:lnTo>
                    <a:pt x="15230" y="1145"/>
                  </a:lnTo>
                  <a:lnTo>
                    <a:pt x="15795" y="834"/>
                  </a:lnTo>
                  <a:cubicBezTo>
                    <a:pt x="15795" y="935"/>
                    <a:pt x="15830" y="1033"/>
                    <a:pt x="15890" y="1113"/>
                  </a:cubicBezTo>
                  <a:lnTo>
                    <a:pt x="15917" y="1149"/>
                  </a:lnTo>
                  <a:lnTo>
                    <a:pt x="15937" y="1106"/>
                  </a:lnTo>
                  <a:cubicBezTo>
                    <a:pt x="16003" y="954"/>
                    <a:pt x="16162" y="847"/>
                    <a:pt x="16329" y="838"/>
                  </a:cubicBezTo>
                  <a:lnTo>
                    <a:pt x="16352" y="1400"/>
                  </a:lnTo>
                  <a:cubicBezTo>
                    <a:pt x="16264" y="1449"/>
                    <a:pt x="16162" y="1466"/>
                    <a:pt x="16054" y="1483"/>
                  </a:cubicBezTo>
                  <a:cubicBezTo>
                    <a:pt x="15994" y="1494"/>
                    <a:pt x="15932" y="1503"/>
                    <a:pt x="15872" y="1520"/>
                  </a:cubicBezTo>
                  <a:cubicBezTo>
                    <a:pt x="15682" y="1571"/>
                    <a:pt x="15510" y="1734"/>
                    <a:pt x="15551" y="1912"/>
                  </a:cubicBezTo>
                  <a:cubicBezTo>
                    <a:pt x="15572" y="2004"/>
                    <a:pt x="15641" y="2085"/>
                    <a:pt x="15707" y="2165"/>
                  </a:cubicBezTo>
                  <a:cubicBezTo>
                    <a:pt x="15804" y="2280"/>
                    <a:pt x="15862" y="2355"/>
                    <a:pt x="15808" y="2422"/>
                  </a:cubicBezTo>
                  <a:cubicBezTo>
                    <a:pt x="15774" y="2408"/>
                    <a:pt x="15736" y="2401"/>
                    <a:pt x="15698" y="2401"/>
                  </a:cubicBezTo>
                  <a:cubicBezTo>
                    <a:pt x="15599" y="2401"/>
                    <a:pt x="15494" y="2445"/>
                    <a:pt x="15420" y="2520"/>
                  </a:cubicBezTo>
                  <a:cubicBezTo>
                    <a:pt x="15354" y="2587"/>
                    <a:pt x="15317" y="2670"/>
                    <a:pt x="15317" y="2756"/>
                  </a:cubicBezTo>
                  <a:lnTo>
                    <a:pt x="15320" y="2775"/>
                  </a:lnTo>
                  <a:lnTo>
                    <a:pt x="15656" y="2889"/>
                  </a:lnTo>
                  <a:cubicBezTo>
                    <a:pt x="15632" y="2970"/>
                    <a:pt x="15639" y="3049"/>
                    <a:pt x="15682" y="3127"/>
                  </a:cubicBezTo>
                  <a:cubicBezTo>
                    <a:pt x="15780" y="3311"/>
                    <a:pt x="16050" y="3444"/>
                    <a:pt x="16275" y="3493"/>
                  </a:cubicBezTo>
                  <a:cubicBezTo>
                    <a:pt x="16492" y="3542"/>
                    <a:pt x="16757" y="3651"/>
                    <a:pt x="16858" y="3816"/>
                  </a:cubicBezTo>
                  <a:cubicBezTo>
                    <a:pt x="16901" y="3885"/>
                    <a:pt x="16911" y="3958"/>
                    <a:pt x="16890" y="4033"/>
                  </a:cubicBezTo>
                  <a:lnTo>
                    <a:pt x="16884" y="4056"/>
                  </a:lnTo>
                  <a:lnTo>
                    <a:pt x="16907" y="4065"/>
                  </a:lnTo>
                  <a:cubicBezTo>
                    <a:pt x="17372" y="4221"/>
                    <a:pt x="17811" y="4474"/>
                    <a:pt x="18180" y="4798"/>
                  </a:cubicBezTo>
                  <a:lnTo>
                    <a:pt x="18193" y="5085"/>
                  </a:lnTo>
                  <a:lnTo>
                    <a:pt x="19060" y="5143"/>
                  </a:lnTo>
                  <a:lnTo>
                    <a:pt x="19020" y="5096"/>
                  </a:lnTo>
                  <a:cubicBezTo>
                    <a:pt x="18925" y="4980"/>
                    <a:pt x="19039" y="4845"/>
                    <a:pt x="19157" y="4701"/>
                  </a:cubicBezTo>
                  <a:cubicBezTo>
                    <a:pt x="19200" y="4648"/>
                    <a:pt x="19245" y="4594"/>
                    <a:pt x="19279" y="4543"/>
                  </a:cubicBezTo>
                  <a:cubicBezTo>
                    <a:pt x="19347" y="4436"/>
                    <a:pt x="19371" y="4305"/>
                    <a:pt x="19392" y="4191"/>
                  </a:cubicBezTo>
                  <a:lnTo>
                    <a:pt x="19866" y="1610"/>
                  </a:lnTo>
                  <a:cubicBezTo>
                    <a:pt x="19905" y="1393"/>
                    <a:pt x="19932" y="1198"/>
                    <a:pt x="19870" y="1021"/>
                  </a:cubicBezTo>
                  <a:lnTo>
                    <a:pt x="19870" y="1021"/>
                  </a:lnTo>
                  <a:cubicBezTo>
                    <a:pt x="20549" y="1258"/>
                    <a:pt x="20879" y="1563"/>
                    <a:pt x="20882" y="1950"/>
                  </a:cubicBezTo>
                  <a:cubicBezTo>
                    <a:pt x="20882" y="2004"/>
                    <a:pt x="20875" y="2060"/>
                    <a:pt x="20869" y="2113"/>
                  </a:cubicBezTo>
                  <a:cubicBezTo>
                    <a:pt x="20856" y="2225"/>
                    <a:pt x="20841" y="2340"/>
                    <a:pt x="20888" y="2447"/>
                  </a:cubicBezTo>
                  <a:cubicBezTo>
                    <a:pt x="20980" y="2668"/>
                    <a:pt x="21226" y="2696"/>
                    <a:pt x="21464" y="2724"/>
                  </a:cubicBezTo>
                  <a:cubicBezTo>
                    <a:pt x="21666" y="2747"/>
                    <a:pt x="21873" y="2773"/>
                    <a:pt x="21998" y="2904"/>
                  </a:cubicBezTo>
                  <a:cubicBezTo>
                    <a:pt x="22133" y="3049"/>
                    <a:pt x="22120" y="3253"/>
                    <a:pt x="22107" y="3469"/>
                  </a:cubicBezTo>
                  <a:cubicBezTo>
                    <a:pt x="22096" y="3647"/>
                    <a:pt x="22083" y="3831"/>
                    <a:pt x="22158" y="3990"/>
                  </a:cubicBezTo>
                  <a:cubicBezTo>
                    <a:pt x="22206" y="4093"/>
                    <a:pt x="22283" y="4174"/>
                    <a:pt x="22360" y="4254"/>
                  </a:cubicBezTo>
                  <a:cubicBezTo>
                    <a:pt x="22448" y="4346"/>
                    <a:pt x="22531" y="4433"/>
                    <a:pt x="22566" y="4547"/>
                  </a:cubicBezTo>
                  <a:cubicBezTo>
                    <a:pt x="22598" y="4643"/>
                    <a:pt x="22589" y="4748"/>
                    <a:pt x="22583" y="4851"/>
                  </a:cubicBezTo>
                  <a:cubicBezTo>
                    <a:pt x="22580" y="4877"/>
                    <a:pt x="22578" y="4901"/>
                    <a:pt x="22576" y="4926"/>
                  </a:cubicBezTo>
                  <a:cubicBezTo>
                    <a:pt x="22557" y="5323"/>
                    <a:pt x="22675" y="5719"/>
                    <a:pt x="22906" y="6038"/>
                  </a:cubicBezTo>
                  <a:cubicBezTo>
                    <a:pt x="22949" y="6098"/>
                    <a:pt x="23009" y="6171"/>
                    <a:pt x="23088" y="6227"/>
                  </a:cubicBezTo>
                  <a:cubicBezTo>
                    <a:pt x="23170" y="6282"/>
                    <a:pt x="23264" y="6312"/>
                    <a:pt x="23358" y="6340"/>
                  </a:cubicBezTo>
                  <a:cubicBezTo>
                    <a:pt x="23382" y="6349"/>
                    <a:pt x="23405" y="6355"/>
                    <a:pt x="23429" y="6364"/>
                  </a:cubicBezTo>
                  <a:cubicBezTo>
                    <a:pt x="24284" y="6647"/>
                    <a:pt x="24751" y="7540"/>
                    <a:pt x="24903" y="8281"/>
                  </a:cubicBezTo>
                  <a:cubicBezTo>
                    <a:pt x="24948" y="8493"/>
                    <a:pt x="25060" y="8846"/>
                    <a:pt x="25314" y="8846"/>
                  </a:cubicBezTo>
                  <a:cubicBezTo>
                    <a:pt x="25328" y="8846"/>
                    <a:pt x="25342" y="8845"/>
                    <a:pt x="25357" y="8843"/>
                  </a:cubicBezTo>
                  <a:cubicBezTo>
                    <a:pt x="25391" y="8838"/>
                    <a:pt x="25424" y="8828"/>
                    <a:pt x="25454" y="8817"/>
                  </a:cubicBezTo>
                  <a:cubicBezTo>
                    <a:pt x="25479" y="8808"/>
                    <a:pt x="25501" y="8800"/>
                    <a:pt x="25526" y="8793"/>
                  </a:cubicBezTo>
                  <a:cubicBezTo>
                    <a:pt x="25544" y="8789"/>
                    <a:pt x="25561" y="8789"/>
                    <a:pt x="25580" y="8789"/>
                  </a:cubicBezTo>
                  <a:cubicBezTo>
                    <a:pt x="25749" y="8789"/>
                    <a:pt x="25891" y="8948"/>
                    <a:pt x="25929" y="9104"/>
                  </a:cubicBezTo>
                  <a:cubicBezTo>
                    <a:pt x="25976" y="9297"/>
                    <a:pt x="25918" y="9503"/>
                    <a:pt x="25867" y="9685"/>
                  </a:cubicBezTo>
                  <a:lnTo>
                    <a:pt x="25865" y="9708"/>
                  </a:lnTo>
                  <a:lnTo>
                    <a:pt x="26394" y="9931"/>
                  </a:lnTo>
                  <a:cubicBezTo>
                    <a:pt x="26323" y="10150"/>
                    <a:pt x="26548" y="10342"/>
                    <a:pt x="26713" y="10486"/>
                  </a:cubicBezTo>
                  <a:cubicBezTo>
                    <a:pt x="26958" y="10698"/>
                    <a:pt x="27159" y="10985"/>
                    <a:pt x="27298" y="11322"/>
                  </a:cubicBezTo>
                  <a:cubicBezTo>
                    <a:pt x="27650" y="12179"/>
                    <a:pt x="27540" y="13147"/>
                    <a:pt x="27446" y="14004"/>
                  </a:cubicBezTo>
                  <a:lnTo>
                    <a:pt x="27127" y="16860"/>
                  </a:lnTo>
                  <a:cubicBezTo>
                    <a:pt x="26870" y="16860"/>
                    <a:pt x="26630" y="17038"/>
                    <a:pt x="26555" y="17284"/>
                  </a:cubicBezTo>
                  <a:cubicBezTo>
                    <a:pt x="26516" y="17404"/>
                    <a:pt x="26433" y="17503"/>
                    <a:pt x="26345" y="17610"/>
                  </a:cubicBezTo>
                  <a:cubicBezTo>
                    <a:pt x="26268" y="17700"/>
                    <a:pt x="26191" y="17792"/>
                    <a:pt x="26143" y="17899"/>
                  </a:cubicBezTo>
                  <a:lnTo>
                    <a:pt x="25895" y="18477"/>
                  </a:lnTo>
                  <a:cubicBezTo>
                    <a:pt x="25760" y="18794"/>
                    <a:pt x="25619" y="19124"/>
                    <a:pt x="25509" y="19459"/>
                  </a:cubicBezTo>
                  <a:cubicBezTo>
                    <a:pt x="25336" y="19999"/>
                    <a:pt x="25244" y="20558"/>
                    <a:pt x="25237" y="21126"/>
                  </a:cubicBezTo>
                  <a:cubicBezTo>
                    <a:pt x="25221" y="21125"/>
                    <a:pt x="25205" y="21125"/>
                    <a:pt x="25189" y="21125"/>
                  </a:cubicBezTo>
                  <a:cubicBezTo>
                    <a:pt x="24616" y="21125"/>
                    <a:pt x="24045" y="21349"/>
                    <a:pt x="23628" y="21743"/>
                  </a:cubicBezTo>
                  <a:cubicBezTo>
                    <a:pt x="23598" y="21770"/>
                    <a:pt x="23568" y="21800"/>
                    <a:pt x="23538" y="21828"/>
                  </a:cubicBezTo>
                  <a:cubicBezTo>
                    <a:pt x="23378" y="21987"/>
                    <a:pt x="23210" y="22152"/>
                    <a:pt x="22996" y="22165"/>
                  </a:cubicBezTo>
                  <a:cubicBezTo>
                    <a:pt x="22987" y="22165"/>
                    <a:pt x="22978" y="22165"/>
                    <a:pt x="22969" y="22165"/>
                  </a:cubicBezTo>
                  <a:cubicBezTo>
                    <a:pt x="22722" y="22165"/>
                    <a:pt x="22544" y="21971"/>
                    <a:pt x="22356" y="21764"/>
                  </a:cubicBezTo>
                  <a:cubicBezTo>
                    <a:pt x="22244" y="21638"/>
                    <a:pt x="22126" y="21509"/>
                    <a:pt x="21991" y="21421"/>
                  </a:cubicBezTo>
                  <a:lnTo>
                    <a:pt x="21983" y="21419"/>
                  </a:lnTo>
                  <a:cubicBezTo>
                    <a:pt x="21959" y="21413"/>
                    <a:pt x="21938" y="21410"/>
                    <a:pt x="21914" y="21410"/>
                  </a:cubicBezTo>
                  <a:cubicBezTo>
                    <a:pt x="21700" y="21410"/>
                    <a:pt x="21539" y="21633"/>
                    <a:pt x="21424" y="21828"/>
                  </a:cubicBezTo>
                  <a:cubicBezTo>
                    <a:pt x="21327" y="21991"/>
                    <a:pt x="21166" y="22162"/>
                    <a:pt x="21001" y="22162"/>
                  </a:cubicBezTo>
                  <a:cubicBezTo>
                    <a:pt x="20967" y="22162"/>
                    <a:pt x="20933" y="22154"/>
                    <a:pt x="20901" y="22139"/>
                  </a:cubicBezTo>
                  <a:cubicBezTo>
                    <a:pt x="20794" y="22085"/>
                    <a:pt x="20755" y="21965"/>
                    <a:pt x="20712" y="21839"/>
                  </a:cubicBezTo>
                  <a:cubicBezTo>
                    <a:pt x="20687" y="21755"/>
                    <a:pt x="20657" y="21668"/>
                    <a:pt x="20607" y="21597"/>
                  </a:cubicBezTo>
                  <a:cubicBezTo>
                    <a:pt x="20511" y="21455"/>
                    <a:pt x="20344" y="21391"/>
                    <a:pt x="20185" y="21331"/>
                  </a:cubicBezTo>
                  <a:cubicBezTo>
                    <a:pt x="20025" y="21269"/>
                    <a:pt x="19872" y="21211"/>
                    <a:pt x="19785" y="21083"/>
                  </a:cubicBezTo>
                  <a:cubicBezTo>
                    <a:pt x="19765" y="21053"/>
                    <a:pt x="19748" y="21021"/>
                    <a:pt x="19731" y="20986"/>
                  </a:cubicBezTo>
                  <a:cubicBezTo>
                    <a:pt x="19703" y="20928"/>
                    <a:pt x="19673" y="20871"/>
                    <a:pt x="19624" y="20826"/>
                  </a:cubicBezTo>
                  <a:cubicBezTo>
                    <a:pt x="19527" y="20738"/>
                    <a:pt x="19395" y="20736"/>
                    <a:pt x="19264" y="20733"/>
                  </a:cubicBezTo>
                  <a:cubicBezTo>
                    <a:pt x="19133" y="20729"/>
                    <a:pt x="19011" y="20727"/>
                    <a:pt x="18932" y="20643"/>
                  </a:cubicBezTo>
                  <a:cubicBezTo>
                    <a:pt x="18902" y="20611"/>
                    <a:pt x="18883" y="20566"/>
                    <a:pt x="18861" y="20523"/>
                  </a:cubicBezTo>
                  <a:cubicBezTo>
                    <a:pt x="18829" y="20455"/>
                    <a:pt x="18795" y="20384"/>
                    <a:pt x="18722" y="20350"/>
                  </a:cubicBezTo>
                  <a:cubicBezTo>
                    <a:pt x="18692" y="20337"/>
                    <a:pt x="18660" y="20331"/>
                    <a:pt x="18621" y="20331"/>
                  </a:cubicBezTo>
                  <a:cubicBezTo>
                    <a:pt x="18598" y="20331"/>
                    <a:pt x="18576" y="20333"/>
                    <a:pt x="18553" y="20335"/>
                  </a:cubicBezTo>
                  <a:cubicBezTo>
                    <a:pt x="18532" y="20336"/>
                    <a:pt x="18510" y="20338"/>
                    <a:pt x="18489" y="20338"/>
                  </a:cubicBezTo>
                  <a:cubicBezTo>
                    <a:pt x="18476" y="20338"/>
                    <a:pt x="18462" y="20337"/>
                    <a:pt x="18450" y="20335"/>
                  </a:cubicBezTo>
                  <a:cubicBezTo>
                    <a:pt x="18278" y="20309"/>
                    <a:pt x="18253" y="20129"/>
                    <a:pt x="18225" y="19921"/>
                  </a:cubicBezTo>
                  <a:cubicBezTo>
                    <a:pt x="18201" y="19752"/>
                    <a:pt x="18178" y="19579"/>
                    <a:pt x="18071" y="19463"/>
                  </a:cubicBezTo>
                  <a:cubicBezTo>
                    <a:pt x="18006" y="19394"/>
                    <a:pt x="17918" y="19356"/>
                    <a:pt x="17833" y="19319"/>
                  </a:cubicBezTo>
                  <a:cubicBezTo>
                    <a:pt x="17801" y="19307"/>
                    <a:pt x="17766" y="19292"/>
                    <a:pt x="17736" y="19274"/>
                  </a:cubicBezTo>
                  <a:cubicBezTo>
                    <a:pt x="17389" y="19099"/>
                    <a:pt x="17231" y="18636"/>
                    <a:pt x="17394" y="18285"/>
                  </a:cubicBezTo>
                  <a:lnTo>
                    <a:pt x="17456" y="18147"/>
                  </a:lnTo>
                  <a:lnTo>
                    <a:pt x="16586" y="19013"/>
                  </a:lnTo>
                  <a:cubicBezTo>
                    <a:pt x="16389" y="18792"/>
                    <a:pt x="16552" y="18430"/>
                    <a:pt x="16714" y="18233"/>
                  </a:cubicBezTo>
                  <a:cubicBezTo>
                    <a:pt x="16751" y="18188"/>
                    <a:pt x="16791" y="18145"/>
                    <a:pt x="16832" y="18100"/>
                  </a:cubicBezTo>
                  <a:cubicBezTo>
                    <a:pt x="17004" y="17905"/>
                    <a:pt x="17184" y="17704"/>
                    <a:pt x="17196" y="17445"/>
                  </a:cubicBezTo>
                  <a:cubicBezTo>
                    <a:pt x="17201" y="17378"/>
                    <a:pt x="17192" y="17286"/>
                    <a:pt x="17132" y="17220"/>
                  </a:cubicBezTo>
                  <a:cubicBezTo>
                    <a:pt x="17089" y="17173"/>
                    <a:pt x="17031" y="17147"/>
                    <a:pt x="16965" y="17147"/>
                  </a:cubicBezTo>
                  <a:cubicBezTo>
                    <a:pt x="16834" y="17147"/>
                    <a:pt x="16693" y="17241"/>
                    <a:pt x="16609" y="17335"/>
                  </a:cubicBezTo>
                  <a:cubicBezTo>
                    <a:pt x="16485" y="17475"/>
                    <a:pt x="16389" y="17635"/>
                    <a:pt x="16294" y="17792"/>
                  </a:cubicBezTo>
                  <a:cubicBezTo>
                    <a:pt x="16224" y="17905"/>
                    <a:pt x="16153" y="18023"/>
                    <a:pt x="16072" y="18130"/>
                  </a:cubicBezTo>
                  <a:cubicBezTo>
                    <a:pt x="15973" y="18263"/>
                    <a:pt x="15703" y="18572"/>
                    <a:pt x="15350" y="18572"/>
                  </a:cubicBezTo>
                  <a:lnTo>
                    <a:pt x="15313" y="18572"/>
                  </a:lnTo>
                  <a:cubicBezTo>
                    <a:pt x="15101" y="18036"/>
                    <a:pt x="14844" y="17515"/>
                    <a:pt x="14546" y="17025"/>
                  </a:cubicBezTo>
                  <a:cubicBezTo>
                    <a:pt x="14469" y="16898"/>
                    <a:pt x="14385" y="16768"/>
                    <a:pt x="14272" y="16661"/>
                  </a:cubicBezTo>
                  <a:cubicBezTo>
                    <a:pt x="14101" y="16500"/>
                    <a:pt x="13873" y="16410"/>
                    <a:pt x="13672" y="16329"/>
                  </a:cubicBezTo>
                  <a:cubicBezTo>
                    <a:pt x="13094" y="16099"/>
                    <a:pt x="12571" y="15909"/>
                    <a:pt x="12037" y="15909"/>
                  </a:cubicBezTo>
                  <a:cubicBezTo>
                    <a:pt x="11911" y="15909"/>
                    <a:pt x="11787" y="15919"/>
                    <a:pt x="11669" y="15943"/>
                  </a:cubicBezTo>
                  <a:cubicBezTo>
                    <a:pt x="11362" y="15999"/>
                    <a:pt x="11069" y="16134"/>
                    <a:pt x="10788" y="16264"/>
                  </a:cubicBezTo>
                  <a:cubicBezTo>
                    <a:pt x="10410" y="16435"/>
                    <a:pt x="10052" y="16599"/>
                    <a:pt x="9665" y="16599"/>
                  </a:cubicBezTo>
                  <a:cubicBezTo>
                    <a:pt x="9635" y="16599"/>
                    <a:pt x="9605" y="16598"/>
                    <a:pt x="9576" y="16596"/>
                  </a:cubicBezTo>
                  <a:cubicBezTo>
                    <a:pt x="9357" y="16581"/>
                    <a:pt x="9143" y="16508"/>
                    <a:pt x="8937" y="16438"/>
                  </a:cubicBezTo>
                  <a:cubicBezTo>
                    <a:pt x="8734" y="16369"/>
                    <a:pt x="8524" y="16296"/>
                    <a:pt x="8305" y="16279"/>
                  </a:cubicBezTo>
                  <a:cubicBezTo>
                    <a:pt x="8264" y="16276"/>
                    <a:pt x="8223" y="16274"/>
                    <a:pt x="8181" y="16274"/>
                  </a:cubicBezTo>
                  <a:cubicBezTo>
                    <a:pt x="7996" y="16274"/>
                    <a:pt x="7795" y="16308"/>
                    <a:pt x="7568" y="16380"/>
                  </a:cubicBezTo>
                  <a:cubicBezTo>
                    <a:pt x="7088" y="16530"/>
                    <a:pt x="6649" y="16791"/>
                    <a:pt x="6223" y="17046"/>
                  </a:cubicBezTo>
                  <a:cubicBezTo>
                    <a:pt x="6158" y="17083"/>
                    <a:pt x="6096" y="17121"/>
                    <a:pt x="6032" y="17160"/>
                  </a:cubicBezTo>
                  <a:cubicBezTo>
                    <a:pt x="4650" y="17972"/>
                    <a:pt x="3238" y="18490"/>
                    <a:pt x="2034" y="18891"/>
                  </a:cubicBezTo>
                  <a:cubicBezTo>
                    <a:pt x="2021" y="18546"/>
                    <a:pt x="1781" y="18227"/>
                    <a:pt x="1453" y="18122"/>
                  </a:cubicBezTo>
                  <a:cubicBezTo>
                    <a:pt x="1340" y="18085"/>
                    <a:pt x="1291" y="18045"/>
                    <a:pt x="1297" y="17997"/>
                  </a:cubicBezTo>
                  <a:cubicBezTo>
                    <a:pt x="1306" y="17950"/>
                    <a:pt x="1370" y="17931"/>
                    <a:pt x="1426" y="17912"/>
                  </a:cubicBezTo>
                  <a:lnTo>
                    <a:pt x="1438" y="17908"/>
                  </a:lnTo>
                  <a:cubicBezTo>
                    <a:pt x="1670" y="17830"/>
                    <a:pt x="1852" y="17588"/>
                    <a:pt x="1897" y="17293"/>
                  </a:cubicBezTo>
                  <a:cubicBezTo>
                    <a:pt x="1935" y="17048"/>
                    <a:pt x="1890" y="16796"/>
                    <a:pt x="1843" y="16568"/>
                  </a:cubicBezTo>
                  <a:lnTo>
                    <a:pt x="1843" y="16568"/>
                  </a:lnTo>
                  <a:cubicBezTo>
                    <a:pt x="1856" y="16573"/>
                    <a:pt x="1873" y="16577"/>
                    <a:pt x="1888" y="16577"/>
                  </a:cubicBezTo>
                  <a:cubicBezTo>
                    <a:pt x="1995" y="16577"/>
                    <a:pt x="2100" y="16476"/>
                    <a:pt x="2111" y="16367"/>
                  </a:cubicBezTo>
                  <a:cubicBezTo>
                    <a:pt x="2124" y="16221"/>
                    <a:pt x="2023" y="16095"/>
                    <a:pt x="1935" y="16003"/>
                  </a:cubicBezTo>
                  <a:lnTo>
                    <a:pt x="1912" y="15977"/>
                  </a:lnTo>
                  <a:cubicBezTo>
                    <a:pt x="1831" y="15891"/>
                    <a:pt x="1745" y="15804"/>
                    <a:pt x="1723" y="15692"/>
                  </a:cubicBezTo>
                  <a:cubicBezTo>
                    <a:pt x="1715" y="15654"/>
                    <a:pt x="1713" y="15611"/>
                    <a:pt x="1713" y="15568"/>
                  </a:cubicBezTo>
                  <a:cubicBezTo>
                    <a:pt x="1711" y="15484"/>
                    <a:pt x="1708" y="15397"/>
                    <a:pt x="1651" y="15330"/>
                  </a:cubicBezTo>
                  <a:cubicBezTo>
                    <a:pt x="1606" y="15279"/>
                    <a:pt x="1543" y="15259"/>
                    <a:pt x="1483" y="15238"/>
                  </a:cubicBezTo>
                  <a:cubicBezTo>
                    <a:pt x="1460" y="15232"/>
                    <a:pt x="1436" y="15223"/>
                    <a:pt x="1415" y="15214"/>
                  </a:cubicBezTo>
                  <a:cubicBezTo>
                    <a:pt x="1134" y="15090"/>
                    <a:pt x="1104" y="14700"/>
                    <a:pt x="1173" y="14377"/>
                  </a:cubicBezTo>
                  <a:lnTo>
                    <a:pt x="1190" y="14295"/>
                  </a:lnTo>
                  <a:cubicBezTo>
                    <a:pt x="1252" y="13995"/>
                    <a:pt x="1325" y="13657"/>
                    <a:pt x="1143" y="13404"/>
                  </a:cubicBezTo>
                  <a:cubicBezTo>
                    <a:pt x="1098" y="13344"/>
                    <a:pt x="1044" y="13295"/>
                    <a:pt x="991" y="13245"/>
                  </a:cubicBezTo>
                  <a:cubicBezTo>
                    <a:pt x="963" y="13222"/>
                    <a:pt x="937" y="13198"/>
                    <a:pt x="911" y="13175"/>
                  </a:cubicBezTo>
                  <a:cubicBezTo>
                    <a:pt x="697" y="12961"/>
                    <a:pt x="590" y="12656"/>
                    <a:pt x="496" y="12388"/>
                  </a:cubicBezTo>
                  <a:cubicBezTo>
                    <a:pt x="455" y="12271"/>
                    <a:pt x="408" y="12136"/>
                    <a:pt x="431" y="12005"/>
                  </a:cubicBezTo>
                  <a:cubicBezTo>
                    <a:pt x="449" y="11901"/>
                    <a:pt x="541" y="11789"/>
                    <a:pt x="654" y="11789"/>
                  </a:cubicBezTo>
                  <a:cubicBezTo>
                    <a:pt x="662" y="11789"/>
                    <a:pt x="671" y="11789"/>
                    <a:pt x="680" y="11791"/>
                  </a:cubicBezTo>
                  <a:cubicBezTo>
                    <a:pt x="706" y="11795"/>
                    <a:pt x="731" y="11804"/>
                    <a:pt x="757" y="11816"/>
                  </a:cubicBezTo>
                  <a:cubicBezTo>
                    <a:pt x="789" y="11829"/>
                    <a:pt x="824" y="11842"/>
                    <a:pt x="862" y="11846"/>
                  </a:cubicBezTo>
                  <a:cubicBezTo>
                    <a:pt x="867" y="11847"/>
                    <a:pt x="873" y="11847"/>
                    <a:pt x="878" y="11847"/>
                  </a:cubicBezTo>
                  <a:cubicBezTo>
                    <a:pt x="1003" y="11847"/>
                    <a:pt x="1099" y="11726"/>
                    <a:pt x="1117" y="11609"/>
                  </a:cubicBezTo>
                  <a:cubicBezTo>
                    <a:pt x="1162" y="11317"/>
                    <a:pt x="875" y="11092"/>
                    <a:pt x="749" y="11011"/>
                  </a:cubicBezTo>
                  <a:cubicBezTo>
                    <a:pt x="712" y="10985"/>
                    <a:pt x="676" y="10962"/>
                    <a:pt x="637" y="10938"/>
                  </a:cubicBezTo>
                  <a:cubicBezTo>
                    <a:pt x="474" y="10837"/>
                    <a:pt x="305" y="10732"/>
                    <a:pt x="219" y="10567"/>
                  </a:cubicBezTo>
                  <a:cubicBezTo>
                    <a:pt x="18" y="10173"/>
                    <a:pt x="380" y="9723"/>
                    <a:pt x="721" y="9415"/>
                  </a:cubicBezTo>
                  <a:cubicBezTo>
                    <a:pt x="1055" y="9113"/>
                    <a:pt x="1402" y="8798"/>
                    <a:pt x="1775" y="8526"/>
                  </a:cubicBezTo>
                  <a:cubicBezTo>
                    <a:pt x="2270" y="8164"/>
                    <a:pt x="2820" y="7868"/>
                    <a:pt x="3352" y="7581"/>
                  </a:cubicBezTo>
                  <a:lnTo>
                    <a:pt x="3799" y="7341"/>
                  </a:lnTo>
                  <a:cubicBezTo>
                    <a:pt x="4134" y="7161"/>
                    <a:pt x="4479" y="6977"/>
                    <a:pt x="4856" y="6893"/>
                  </a:cubicBezTo>
                  <a:lnTo>
                    <a:pt x="4881" y="6887"/>
                  </a:lnTo>
                  <a:cubicBezTo>
                    <a:pt x="5072" y="6846"/>
                    <a:pt x="5312" y="6792"/>
                    <a:pt x="5381" y="6595"/>
                  </a:cubicBezTo>
                  <a:cubicBezTo>
                    <a:pt x="5393" y="6561"/>
                    <a:pt x="5398" y="6522"/>
                    <a:pt x="5404" y="6486"/>
                  </a:cubicBezTo>
                  <a:cubicBezTo>
                    <a:pt x="5408" y="6452"/>
                    <a:pt x="5413" y="6420"/>
                    <a:pt x="5423" y="6387"/>
                  </a:cubicBezTo>
                  <a:cubicBezTo>
                    <a:pt x="5460" y="6285"/>
                    <a:pt x="5561" y="6218"/>
                    <a:pt x="5659" y="6154"/>
                  </a:cubicBezTo>
                  <a:lnTo>
                    <a:pt x="5681" y="6139"/>
                  </a:lnTo>
                  <a:cubicBezTo>
                    <a:pt x="6021" y="5914"/>
                    <a:pt x="6306" y="5610"/>
                    <a:pt x="6508" y="5254"/>
                  </a:cubicBezTo>
                  <a:lnTo>
                    <a:pt x="6514" y="5243"/>
                  </a:lnTo>
                  <a:lnTo>
                    <a:pt x="6510" y="5233"/>
                  </a:lnTo>
                  <a:cubicBezTo>
                    <a:pt x="6456" y="5068"/>
                    <a:pt x="6396" y="4879"/>
                    <a:pt x="6407" y="4693"/>
                  </a:cubicBezTo>
                  <a:cubicBezTo>
                    <a:pt x="6420" y="4493"/>
                    <a:pt x="6523" y="4324"/>
                    <a:pt x="6673" y="4262"/>
                  </a:cubicBezTo>
                  <a:cubicBezTo>
                    <a:pt x="6705" y="4247"/>
                    <a:pt x="6743" y="4241"/>
                    <a:pt x="6782" y="4241"/>
                  </a:cubicBezTo>
                  <a:cubicBezTo>
                    <a:pt x="6910" y="4241"/>
                    <a:pt x="7054" y="4320"/>
                    <a:pt x="7069" y="4455"/>
                  </a:cubicBezTo>
                  <a:cubicBezTo>
                    <a:pt x="7073" y="4476"/>
                    <a:pt x="7073" y="4498"/>
                    <a:pt x="7071" y="4521"/>
                  </a:cubicBezTo>
                  <a:cubicBezTo>
                    <a:pt x="7071" y="4549"/>
                    <a:pt x="7071" y="4577"/>
                    <a:pt x="7075" y="4605"/>
                  </a:cubicBezTo>
                  <a:cubicBezTo>
                    <a:pt x="7097" y="4729"/>
                    <a:pt x="7219" y="4785"/>
                    <a:pt x="7326" y="4785"/>
                  </a:cubicBezTo>
                  <a:cubicBezTo>
                    <a:pt x="7448" y="4785"/>
                    <a:pt x="7542" y="4721"/>
                    <a:pt x="7564" y="4622"/>
                  </a:cubicBezTo>
                  <a:cubicBezTo>
                    <a:pt x="7598" y="4485"/>
                    <a:pt x="7510" y="4359"/>
                    <a:pt x="7435" y="4247"/>
                  </a:cubicBezTo>
                  <a:cubicBezTo>
                    <a:pt x="7422" y="4228"/>
                    <a:pt x="7410" y="4211"/>
                    <a:pt x="7397" y="4191"/>
                  </a:cubicBezTo>
                  <a:cubicBezTo>
                    <a:pt x="7350" y="4119"/>
                    <a:pt x="7311" y="4005"/>
                    <a:pt x="7332" y="3915"/>
                  </a:cubicBezTo>
                  <a:cubicBezTo>
                    <a:pt x="7341" y="3883"/>
                    <a:pt x="7356" y="3857"/>
                    <a:pt x="7380" y="3838"/>
                  </a:cubicBezTo>
                  <a:cubicBezTo>
                    <a:pt x="7444" y="3932"/>
                    <a:pt x="7519" y="4033"/>
                    <a:pt x="7628" y="4093"/>
                  </a:cubicBezTo>
                  <a:cubicBezTo>
                    <a:pt x="7679" y="4121"/>
                    <a:pt x="7739" y="4136"/>
                    <a:pt x="7797" y="4136"/>
                  </a:cubicBezTo>
                  <a:cubicBezTo>
                    <a:pt x="7883" y="4136"/>
                    <a:pt x="7958" y="4104"/>
                    <a:pt x="8003" y="4044"/>
                  </a:cubicBezTo>
                  <a:cubicBezTo>
                    <a:pt x="8108" y="3911"/>
                    <a:pt x="8033" y="3748"/>
                    <a:pt x="7962" y="3589"/>
                  </a:cubicBezTo>
                  <a:cubicBezTo>
                    <a:pt x="7896" y="3444"/>
                    <a:pt x="7834" y="3309"/>
                    <a:pt x="7900" y="3199"/>
                  </a:cubicBezTo>
                  <a:lnTo>
                    <a:pt x="7911" y="3199"/>
                  </a:lnTo>
                  <a:cubicBezTo>
                    <a:pt x="8052" y="3199"/>
                    <a:pt x="8194" y="3124"/>
                    <a:pt x="8288" y="2996"/>
                  </a:cubicBezTo>
                  <a:cubicBezTo>
                    <a:pt x="8372" y="2884"/>
                    <a:pt x="8406" y="2752"/>
                    <a:pt x="8384" y="2630"/>
                  </a:cubicBezTo>
                  <a:lnTo>
                    <a:pt x="8384" y="2630"/>
                  </a:lnTo>
                  <a:cubicBezTo>
                    <a:pt x="8438" y="2640"/>
                    <a:pt x="8494" y="2647"/>
                    <a:pt x="8549" y="2647"/>
                  </a:cubicBezTo>
                  <a:cubicBezTo>
                    <a:pt x="8731" y="2647"/>
                    <a:pt x="8907" y="2585"/>
                    <a:pt x="9044" y="2475"/>
                  </a:cubicBezTo>
                  <a:cubicBezTo>
                    <a:pt x="9192" y="2360"/>
                    <a:pt x="9477" y="2162"/>
                    <a:pt x="9738" y="2162"/>
                  </a:cubicBezTo>
                  <a:cubicBezTo>
                    <a:pt x="9828" y="2162"/>
                    <a:pt x="9910" y="2188"/>
                    <a:pt x="9976" y="2235"/>
                  </a:cubicBezTo>
                  <a:cubicBezTo>
                    <a:pt x="9991" y="2460"/>
                    <a:pt x="10197" y="2653"/>
                    <a:pt x="10426" y="2653"/>
                  </a:cubicBezTo>
                  <a:cubicBezTo>
                    <a:pt x="10422" y="2831"/>
                    <a:pt x="10482" y="3009"/>
                    <a:pt x="10595" y="3144"/>
                  </a:cubicBezTo>
                  <a:lnTo>
                    <a:pt x="10602" y="3150"/>
                  </a:lnTo>
                  <a:lnTo>
                    <a:pt x="10608" y="3152"/>
                  </a:lnTo>
                  <a:cubicBezTo>
                    <a:pt x="10630" y="3161"/>
                    <a:pt x="10653" y="3163"/>
                    <a:pt x="10677" y="3163"/>
                  </a:cubicBezTo>
                  <a:cubicBezTo>
                    <a:pt x="10810" y="3163"/>
                    <a:pt x="10934" y="3054"/>
                    <a:pt x="10960" y="2921"/>
                  </a:cubicBezTo>
                  <a:lnTo>
                    <a:pt x="11817" y="3193"/>
                  </a:lnTo>
                  <a:lnTo>
                    <a:pt x="11817" y="3193"/>
                  </a:lnTo>
                  <a:lnTo>
                    <a:pt x="11686" y="3097"/>
                  </a:lnTo>
                  <a:cubicBezTo>
                    <a:pt x="11371" y="2865"/>
                    <a:pt x="11545" y="2349"/>
                    <a:pt x="11675" y="2064"/>
                  </a:cubicBezTo>
                  <a:cubicBezTo>
                    <a:pt x="11817" y="1755"/>
                    <a:pt x="11977" y="1406"/>
                    <a:pt x="12237" y="1156"/>
                  </a:cubicBezTo>
                  <a:cubicBezTo>
                    <a:pt x="12498" y="903"/>
                    <a:pt x="12862" y="757"/>
                    <a:pt x="13231" y="757"/>
                  </a:cubicBezTo>
                  <a:cubicBezTo>
                    <a:pt x="13297" y="757"/>
                    <a:pt x="13361" y="761"/>
                    <a:pt x="13426" y="770"/>
                  </a:cubicBezTo>
                  <a:lnTo>
                    <a:pt x="13449" y="774"/>
                  </a:lnTo>
                  <a:lnTo>
                    <a:pt x="13456" y="751"/>
                  </a:lnTo>
                  <a:cubicBezTo>
                    <a:pt x="13516" y="517"/>
                    <a:pt x="13454" y="254"/>
                    <a:pt x="13297" y="71"/>
                  </a:cubicBezTo>
                  <a:cubicBezTo>
                    <a:pt x="13331" y="61"/>
                    <a:pt x="13366" y="54"/>
                    <a:pt x="13400" y="54"/>
                  </a:cubicBezTo>
                  <a:close/>
                  <a:moveTo>
                    <a:pt x="13400" y="1"/>
                  </a:moveTo>
                  <a:cubicBezTo>
                    <a:pt x="13344" y="1"/>
                    <a:pt x="13291" y="14"/>
                    <a:pt x="13239" y="35"/>
                  </a:cubicBezTo>
                  <a:lnTo>
                    <a:pt x="13205" y="50"/>
                  </a:lnTo>
                  <a:lnTo>
                    <a:pt x="13231" y="78"/>
                  </a:lnTo>
                  <a:cubicBezTo>
                    <a:pt x="13389" y="243"/>
                    <a:pt x="13458" y="491"/>
                    <a:pt x="13409" y="714"/>
                  </a:cubicBezTo>
                  <a:cubicBezTo>
                    <a:pt x="13351" y="708"/>
                    <a:pt x="13291" y="703"/>
                    <a:pt x="13231" y="703"/>
                  </a:cubicBezTo>
                  <a:cubicBezTo>
                    <a:pt x="12847" y="703"/>
                    <a:pt x="12470" y="853"/>
                    <a:pt x="12198" y="1117"/>
                  </a:cubicBezTo>
                  <a:cubicBezTo>
                    <a:pt x="11932" y="1374"/>
                    <a:pt x="11770" y="1728"/>
                    <a:pt x="11626" y="2040"/>
                  </a:cubicBezTo>
                  <a:cubicBezTo>
                    <a:pt x="11502" y="2312"/>
                    <a:pt x="11343" y="2782"/>
                    <a:pt x="11568" y="3058"/>
                  </a:cubicBezTo>
                  <a:lnTo>
                    <a:pt x="10913" y="2850"/>
                  </a:lnTo>
                  <a:lnTo>
                    <a:pt x="10910" y="2882"/>
                  </a:lnTo>
                  <a:cubicBezTo>
                    <a:pt x="10902" y="3002"/>
                    <a:pt x="10793" y="3109"/>
                    <a:pt x="10677" y="3109"/>
                  </a:cubicBezTo>
                  <a:cubicBezTo>
                    <a:pt x="10662" y="3109"/>
                    <a:pt x="10647" y="3107"/>
                    <a:pt x="10632" y="3105"/>
                  </a:cubicBezTo>
                  <a:cubicBezTo>
                    <a:pt x="10525" y="2972"/>
                    <a:pt x="10469" y="2799"/>
                    <a:pt x="10482" y="2627"/>
                  </a:cubicBezTo>
                  <a:lnTo>
                    <a:pt x="10484" y="2595"/>
                  </a:lnTo>
                  <a:lnTo>
                    <a:pt x="10452" y="2600"/>
                  </a:lnTo>
                  <a:cubicBezTo>
                    <a:pt x="10443" y="2600"/>
                    <a:pt x="10434" y="2601"/>
                    <a:pt x="10425" y="2601"/>
                  </a:cubicBezTo>
                  <a:cubicBezTo>
                    <a:pt x="10227" y="2601"/>
                    <a:pt x="10036" y="2419"/>
                    <a:pt x="10028" y="2220"/>
                  </a:cubicBezTo>
                  <a:lnTo>
                    <a:pt x="10028" y="2207"/>
                  </a:lnTo>
                  <a:lnTo>
                    <a:pt x="10019" y="2201"/>
                  </a:lnTo>
                  <a:cubicBezTo>
                    <a:pt x="9940" y="2141"/>
                    <a:pt x="9846" y="2109"/>
                    <a:pt x="9738" y="2109"/>
                  </a:cubicBezTo>
                  <a:cubicBezTo>
                    <a:pt x="9460" y="2109"/>
                    <a:pt x="9164" y="2312"/>
                    <a:pt x="9012" y="2435"/>
                  </a:cubicBezTo>
                  <a:cubicBezTo>
                    <a:pt x="8884" y="2535"/>
                    <a:pt x="8719" y="2593"/>
                    <a:pt x="8549" y="2593"/>
                  </a:cubicBezTo>
                  <a:cubicBezTo>
                    <a:pt x="8483" y="2593"/>
                    <a:pt x="8419" y="2585"/>
                    <a:pt x="8357" y="2565"/>
                  </a:cubicBezTo>
                  <a:lnTo>
                    <a:pt x="8309" y="2552"/>
                  </a:lnTo>
                  <a:lnTo>
                    <a:pt x="8324" y="2600"/>
                  </a:lnTo>
                  <a:cubicBezTo>
                    <a:pt x="8359" y="2717"/>
                    <a:pt x="8329" y="2852"/>
                    <a:pt x="8245" y="2964"/>
                  </a:cubicBezTo>
                  <a:cubicBezTo>
                    <a:pt x="8158" y="3080"/>
                    <a:pt x="8026" y="3146"/>
                    <a:pt x="7899" y="3146"/>
                  </a:cubicBezTo>
                  <a:cubicBezTo>
                    <a:pt x="7895" y="3146"/>
                    <a:pt x="7891" y="3146"/>
                    <a:pt x="7887" y="3146"/>
                  </a:cubicBezTo>
                  <a:lnTo>
                    <a:pt x="7872" y="3144"/>
                  </a:lnTo>
                  <a:lnTo>
                    <a:pt x="7864" y="3157"/>
                  </a:lnTo>
                  <a:cubicBezTo>
                    <a:pt x="7767" y="3292"/>
                    <a:pt x="7842" y="3454"/>
                    <a:pt x="7913" y="3611"/>
                  </a:cubicBezTo>
                  <a:cubicBezTo>
                    <a:pt x="7982" y="3761"/>
                    <a:pt x="8046" y="3904"/>
                    <a:pt x="7962" y="4011"/>
                  </a:cubicBezTo>
                  <a:cubicBezTo>
                    <a:pt x="7926" y="4056"/>
                    <a:pt x="7866" y="4082"/>
                    <a:pt x="7797" y="4082"/>
                  </a:cubicBezTo>
                  <a:cubicBezTo>
                    <a:pt x="7748" y="4082"/>
                    <a:pt x="7697" y="4069"/>
                    <a:pt x="7654" y="4046"/>
                  </a:cubicBezTo>
                  <a:cubicBezTo>
                    <a:pt x="7549" y="3988"/>
                    <a:pt x="7474" y="3881"/>
                    <a:pt x="7407" y="3786"/>
                  </a:cubicBezTo>
                  <a:lnTo>
                    <a:pt x="7395" y="3767"/>
                  </a:lnTo>
                  <a:lnTo>
                    <a:pt x="7373" y="3778"/>
                  </a:lnTo>
                  <a:cubicBezTo>
                    <a:pt x="7326" y="3804"/>
                    <a:pt x="7294" y="3846"/>
                    <a:pt x="7281" y="3902"/>
                  </a:cubicBezTo>
                  <a:cubicBezTo>
                    <a:pt x="7253" y="4014"/>
                    <a:pt x="7302" y="4144"/>
                    <a:pt x="7352" y="4221"/>
                  </a:cubicBezTo>
                  <a:cubicBezTo>
                    <a:pt x="7365" y="4239"/>
                    <a:pt x="7377" y="4258"/>
                    <a:pt x="7390" y="4277"/>
                  </a:cubicBezTo>
                  <a:cubicBezTo>
                    <a:pt x="7463" y="4384"/>
                    <a:pt x="7540" y="4496"/>
                    <a:pt x="7512" y="4609"/>
                  </a:cubicBezTo>
                  <a:cubicBezTo>
                    <a:pt x="7491" y="4699"/>
                    <a:pt x="7399" y="4731"/>
                    <a:pt x="7326" y="4731"/>
                  </a:cubicBezTo>
                  <a:cubicBezTo>
                    <a:pt x="7240" y="4731"/>
                    <a:pt x="7144" y="4688"/>
                    <a:pt x="7129" y="4596"/>
                  </a:cubicBezTo>
                  <a:cubicBezTo>
                    <a:pt x="7125" y="4573"/>
                    <a:pt x="7125" y="4547"/>
                    <a:pt x="7125" y="4521"/>
                  </a:cubicBezTo>
                  <a:cubicBezTo>
                    <a:pt x="7125" y="4498"/>
                    <a:pt x="7127" y="4474"/>
                    <a:pt x="7122" y="4448"/>
                  </a:cubicBezTo>
                  <a:cubicBezTo>
                    <a:pt x="7103" y="4284"/>
                    <a:pt x="6934" y="4187"/>
                    <a:pt x="6782" y="4187"/>
                  </a:cubicBezTo>
                  <a:cubicBezTo>
                    <a:pt x="6735" y="4187"/>
                    <a:pt x="6692" y="4196"/>
                    <a:pt x="6651" y="4213"/>
                  </a:cubicBezTo>
                  <a:cubicBezTo>
                    <a:pt x="6484" y="4284"/>
                    <a:pt x="6366" y="4470"/>
                    <a:pt x="6353" y="4691"/>
                  </a:cubicBezTo>
                  <a:cubicBezTo>
                    <a:pt x="6343" y="4881"/>
                    <a:pt x="6400" y="5070"/>
                    <a:pt x="6456" y="5239"/>
                  </a:cubicBezTo>
                  <a:cubicBezTo>
                    <a:pt x="6259" y="5582"/>
                    <a:pt x="5983" y="5878"/>
                    <a:pt x="5653" y="6094"/>
                  </a:cubicBezTo>
                  <a:lnTo>
                    <a:pt x="5631" y="6109"/>
                  </a:lnTo>
                  <a:cubicBezTo>
                    <a:pt x="5531" y="6175"/>
                    <a:pt x="5415" y="6250"/>
                    <a:pt x="5372" y="6370"/>
                  </a:cubicBezTo>
                  <a:cubicBezTo>
                    <a:pt x="5359" y="6407"/>
                    <a:pt x="5355" y="6443"/>
                    <a:pt x="5351" y="6480"/>
                  </a:cubicBezTo>
                  <a:cubicBezTo>
                    <a:pt x="5346" y="6514"/>
                    <a:pt x="5340" y="6548"/>
                    <a:pt x="5329" y="6578"/>
                  </a:cubicBezTo>
                  <a:cubicBezTo>
                    <a:pt x="5271" y="6747"/>
                    <a:pt x="5057" y="6792"/>
                    <a:pt x="4869" y="6835"/>
                  </a:cubicBezTo>
                  <a:lnTo>
                    <a:pt x="4843" y="6839"/>
                  </a:lnTo>
                  <a:cubicBezTo>
                    <a:pt x="4461" y="6925"/>
                    <a:pt x="4112" y="7112"/>
                    <a:pt x="3776" y="7294"/>
                  </a:cubicBezTo>
                  <a:lnTo>
                    <a:pt x="3326" y="7534"/>
                  </a:lnTo>
                  <a:cubicBezTo>
                    <a:pt x="2792" y="7821"/>
                    <a:pt x="2240" y="8119"/>
                    <a:pt x="1743" y="8483"/>
                  </a:cubicBezTo>
                  <a:cubicBezTo>
                    <a:pt x="1368" y="8757"/>
                    <a:pt x="1021" y="9072"/>
                    <a:pt x="684" y="9376"/>
                  </a:cubicBezTo>
                  <a:cubicBezTo>
                    <a:pt x="177" y="9837"/>
                    <a:pt x="1" y="10257"/>
                    <a:pt x="172" y="10591"/>
                  </a:cubicBezTo>
                  <a:cubicBezTo>
                    <a:pt x="264" y="10771"/>
                    <a:pt x="440" y="10878"/>
                    <a:pt x="609" y="10985"/>
                  </a:cubicBezTo>
                  <a:cubicBezTo>
                    <a:pt x="646" y="11009"/>
                    <a:pt x="682" y="11030"/>
                    <a:pt x="719" y="11056"/>
                  </a:cubicBezTo>
                  <a:cubicBezTo>
                    <a:pt x="836" y="11133"/>
                    <a:pt x="1104" y="11339"/>
                    <a:pt x="1063" y="11600"/>
                  </a:cubicBezTo>
                  <a:cubicBezTo>
                    <a:pt x="1049" y="11693"/>
                    <a:pt x="977" y="11793"/>
                    <a:pt x="878" y="11793"/>
                  </a:cubicBezTo>
                  <a:cubicBezTo>
                    <a:pt x="874" y="11793"/>
                    <a:pt x="870" y="11793"/>
                    <a:pt x="866" y="11793"/>
                  </a:cubicBezTo>
                  <a:cubicBezTo>
                    <a:pt x="836" y="11791"/>
                    <a:pt x="809" y="11778"/>
                    <a:pt x="776" y="11765"/>
                  </a:cubicBezTo>
                  <a:cubicBezTo>
                    <a:pt x="749" y="11754"/>
                    <a:pt x="721" y="11744"/>
                    <a:pt x="689" y="11737"/>
                  </a:cubicBezTo>
                  <a:cubicBezTo>
                    <a:pt x="676" y="11735"/>
                    <a:pt x="663" y="11734"/>
                    <a:pt x="651" y="11734"/>
                  </a:cubicBezTo>
                  <a:cubicBezTo>
                    <a:pt x="512" y="11734"/>
                    <a:pt x="402" y="11871"/>
                    <a:pt x="378" y="11996"/>
                  </a:cubicBezTo>
                  <a:cubicBezTo>
                    <a:pt x="352" y="12140"/>
                    <a:pt x="404" y="12288"/>
                    <a:pt x="446" y="12406"/>
                  </a:cubicBezTo>
                  <a:cubicBezTo>
                    <a:pt x="543" y="12680"/>
                    <a:pt x="652" y="12991"/>
                    <a:pt x="875" y="13211"/>
                  </a:cubicBezTo>
                  <a:cubicBezTo>
                    <a:pt x="901" y="13237"/>
                    <a:pt x="926" y="13263"/>
                    <a:pt x="954" y="13286"/>
                  </a:cubicBezTo>
                  <a:cubicBezTo>
                    <a:pt x="1008" y="13335"/>
                    <a:pt x="1059" y="13380"/>
                    <a:pt x="1100" y="13436"/>
                  </a:cubicBezTo>
                  <a:cubicBezTo>
                    <a:pt x="1267" y="13670"/>
                    <a:pt x="1201" y="13982"/>
                    <a:pt x="1136" y="14285"/>
                  </a:cubicBezTo>
                  <a:lnTo>
                    <a:pt x="1119" y="14366"/>
                  </a:lnTo>
                  <a:cubicBezTo>
                    <a:pt x="1048" y="14711"/>
                    <a:pt x="1083" y="15127"/>
                    <a:pt x="1393" y="15264"/>
                  </a:cubicBezTo>
                  <a:cubicBezTo>
                    <a:pt x="1417" y="15272"/>
                    <a:pt x="1443" y="15281"/>
                    <a:pt x="1466" y="15289"/>
                  </a:cubicBezTo>
                  <a:cubicBezTo>
                    <a:pt x="1522" y="15309"/>
                    <a:pt x="1576" y="15326"/>
                    <a:pt x="1610" y="15364"/>
                  </a:cubicBezTo>
                  <a:cubicBezTo>
                    <a:pt x="1655" y="15418"/>
                    <a:pt x="1657" y="15491"/>
                    <a:pt x="1659" y="15570"/>
                  </a:cubicBezTo>
                  <a:cubicBezTo>
                    <a:pt x="1659" y="15615"/>
                    <a:pt x="1661" y="15660"/>
                    <a:pt x="1670" y="15705"/>
                  </a:cubicBezTo>
                  <a:cubicBezTo>
                    <a:pt x="1696" y="15829"/>
                    <a:pt x="1786" y="15924"/>
                    <a:pt x="1873" y="16014"/>
                  </a:cubicBezTo>
                  <a:lnTo>
                    <a:pt x="1897" y="16039"/>
                  </a:lnTo>
                  <a:cubicBezTo>
                    <a:pt x="1976" y="16125"/>
                    <a:pt x="2068" y="16239"/>
                    <a:pt x="2058" y="16363"/>
                  </a:cubicBezTo>
                  <a:cubicBezTo>
                    <a:pt x="2051" y="16444"/>
                    <a:pt x="1968" y="16523"/>
                    <a:pt x="1888" y="16523"/>
                  </a:cubicBezTo>
                  <a:cubicBezTo>
                    <a:pt x="1863" y="16523"/>
                    <a:pt x="1841" y="16515"/>
                    <a:pt x="1822" y="16498"/>
                  </a:cubicBezTo>
                  <a:lnTo>
                    <a:pt x="1760" y="16440"/>
                  </a:lnTo>
                  <a:lnTo>
                    <a:pt x="1779" y="16521"/>
                  </a:lnTo>
                  <a:cubicBezTo>
                    <a:pt x="1828" y="16759"/>
                    <a:pt x="1884" y="17029"/>
                    <a:pt x="1846" y="17284"/>
                  </a:cubicBezTo>
                  <a:cubicBezTo>
                    <a:pt x="1803" y="17560"/>
                    <a:pt x="1636" y="17785"/>
                    <a:pt x="1421" y="17856"/>
                  </a:cubicBezTo>
                  <a:lnTo>
                    <a:pt x="1408" y="17860"/>
                  </a:lnTo>
                  <a:cubicBezTo>
                    <a:pt x="1342" y="17884"/>
                    <a:pt x="1258" y="17910"/>
                    <a:pt x="1246" y="17989"/>
                  </a:cubicBezTo>
                  <a:cubicBezTo>
                    <a:pt x="1226" y="18105"/>
                    <a:pt x="1378" y="18154"/>
                    <a:pt x="1436" y="18171"/>
                  </a:cubicBezTo>
                  <a:cubicBezTo>
                    <a:pt x="1749" y="18274"/>
                    <a:pt x="1985" y="18597"/>
                    <a:pt x="1983" y="18927"/>
                  </a:cubicBezTo>
                  <a:lnTo>
                    <a:pt x="1980" y="18964"/>
                  </a:lnTo>
                  <a:lnTo>
                    <a:pt x="2017" y="18953"/>
                  </a:lnTo>
                  <a:cubicBezTo>
                    <a:pt x="3232" y="18550"/>
                    <a:pt x="4661" y="18027"/>
                    <a:pt x="6058" y="17205"/>
                  </a:cubicBezTo>
                  <a:cubicBezTo>
                    <a:pt x="6122" y="17168"/>
                    <a:pt x="6186" y="17130"/>
                    <a:pt x="6250" y="17091"/>
                  </a:cubicBezTo>
                  <a:cubicBezTo>
                    <a:pt x="6673" y="16841"/>
                    <a:pt x="7112" y="16579"/>
                    <a:pt x="7585" y="16429"/>
                  </a:cubicBezTo>
                  <a:cubicBezTo>
                    <a:pt x="7808" y="16360"/>
                    <a:pt x="8005" y="16326"/>
                    <a:pt x="8188" y="16326"/>
                  </a:cubicBezTo>
                  <a:cubicBezTo>
                    <a:pt x="8226" y="16326"/>
                    <a:pt x="8264" y="16328"/>
                    <a:pt x="8301" y="16331"/>
                  </a:cubicBezTo>
                  <a:cubicBezTo>
                    <a:pt x="8513" y="16350"/>
                    <a:pt x="8719" y="16421"/>
                    <a:pt x="8920" y="16489"/>
                  </a:cubicBezTo>
                  <a:cubicBezTo>
                    <a:pt x="9130" y="16560"/>
                    <a:pt x="9346" y="16633"/>
                    <a:pt x="9571" y="16650"/>
                  </a:cubicBezTo>
                  <a:cubicBezTo>
                    <a:pt x="9603" y="16652"/>
                    <a:pt x="9634" y="16653"/>
                    <a:pt x="9665" y="16653"/>
                  </a:cubicBezTo>
                  <a:cubicBezTo>
                    <a:pt x="10067" y="16653"/>
                    <a:pt x="10444" y="16480"/>
                    <a:pt x="10810" y="16311"/>
                  </a:cubicBezTo>
                  <a:cubicBezTo>
                    <a:pt x="11088" y="16183"/>
                    <a:pt x="11377" y="16050"/>
                    <a:pt x="11677" y="15994"/>
                  </a:cubicBezTo>
                  <a:cubicBezTo>
                    <a:pt x="11793" y="15973"/>
                    <a:pt x="11913" y="15962"/>
                    <a:pt x="12037" y="15962"/>
                  </a:cubicBezTo>
                  <a:cubicBezTo>
                    <a:pt x="12562" y="15962"/>
                    <a:pt x="13079" y="16151"/>
                    <a:pt x="13651" y="16378"/>
                  </a:cubicBezTo>
                  <a:cubicBezTo>
                    <a:pt x="13858" y="16461"/>
                    <a:pt x="14073" y="16547"/>
                    <a:pt x="14236" y="16701"/>
                  </a:cubicBezTo>
                  <a:cubicBezTo>
                    <a:pt x="14345" y="16802"/>
                    <a:pt x="14426" y="16931"/>
                    <a:pt x="14499" y="17053"/>
                  </a:cubicBezTo>
                  <a:cubicBezTo>
                    <a:pt x="14799" y="17545"/>
                    <a:pt x="15058" y="18068"/>
                    <a:pt x="15268" y="18606"/>
                  </a:cubicBezTo>
                  <a:lnTo>
                    <a:pt x="15275" y="18621"/>
                  </a:lnTo>
                  <a:lnTo>
                    <a:pt x="15292" y="18623"/>
                  </a:lnTo>
                  <a:cubicBezTo>
                    <a:pt x="15311" y="18625"/>
                    <a:pt x="15330" y="18625"/>
                    <a:pt x="15350" y="18625"/>
                  </a:cubicBezTo>
                  <a:cubicBezTo>
                    <a:pt x="15615" y="18625"/>
                    <a:pt x="15894" y="18458"/>
                    <a:pt x="16114" y="18162"/>
                  </a:cubicBezTo>
                  <a:cubicBezTo>
                    <a:pt x="16198" y="18053"/>
                    <a:pt x="16269" y="17935"/>
                    <a:pt x="16339" y="17820"/>
                  </a:cubicBezTo>
                  <a:cubicBezTo>
                    <a:pt x="16432" y="17665"/>
                    <a:pt x="16528" y="17507"/>
                    <a:pt x="16650" y="17370"/>
                  </a:cubicBezTo>
                  <a:cubicBezTo>
                    <a:pt x="16725" y="17286"/>
                    <a:pt x="16851" y="17200"/>
                    <a:pt x="16965" y="17200"/>
                  </a:cubicBezTo>
                  <a:cubicBezTo>
                    <a:pt x="17016" y="17200"/>
                    <a:pt x="17059" y="17220"/>
                    <a:pt x="17094" y="17256"/>
                  </a:cubicBezTo>
                  <a:cubicBezTo>
                    <a:pt x="17141" y="17310"/>
                    <a:pt x="17147" y="17387"/>
                    <a:pt x="17145" y="17443"/>
                  </a:cubicBezTo>
                  <a:cubicBezTo>
                    <a:pt x="17132" y="17683"/>
                    <a:pt x="16959" y="17878"/>
                    <a:pt x="16791" y="18064"/>
                  </a:cubicBezTo>
                  <a:cubicBezTo>
                    <a:pt x="16751" y="18109"/>
                    <a:pt x="16710" y="18154"/>
                    <a:pt x="16674" y="18199"/>
                  </a:cubicBezTo>
                  <a:cubicBezTo>
                    <a:pt x="16451" y="18469"/>
                    <a:pt x="16342" y="18852"/>
                    <a:pt x="16567" y="19069"/>
                  </a:cubicBezTo>
                  <a:lnTo>
                    <a:pt x="16586" y="19088"/>
                  </a:lnTo>
                  <a:lnTo>
                    <a:pt x="17304" y="18377"/>
                  </a:lnTo>
                  <a:lnTo>
                    <a:pt x="17304" y="18377"/>
                  </a:lnTo>
                  <a:cubicBezTo>
                    <a:pt x="17205" y="18732"/>
                    <a:pt x="17379" y="19152"/>
                    <a:pt x="17711" y="19324"/>
                  </a:cubicBezTo>
                  <a:cubicBezTo>
                    <a:pt x="17745" y="19339"/>
                    <a:pt x="17777" y="19354"/>
                    <a:pt x="17811" y="19369"/>
                  </a:cubicBezTo>
                  <a:cubicBezTo>
                    <a:pt x="17895" y="19405"/>
                    <a:pt x="17974" y="19437"/>
                    <a:pt x="18032" y="19499"/>
                  </a:cubicBezTo>
                  <a:cubicBezTo>
                    <a:pt x="18126" y="19604"/>
                    <a:pt x="18150" y="19769"/>
                    <a:pt x="18171" y="19928"/>
                  </a:cubicBezTo>
                  <a:cubicBezTo>
                    <a:pt x="18201" y="20138"/>
                    <a:pt x="18231" y="20354"/>
                    <a:pt x="18441" y="20388"/>
                  </a:cubicBezTo>
                  <a:cubicBezTo>
                    <a:pt x="18456" y="20391"/>
                    <a:pt x="18471" y="20392"/>
                    <a:pt x="18487" y="20392"/>
                  </a:cubicBezTo>
                  <a:cubicBezTo>
                    <a:pt x="18510" y="20392"/>
                    <a:pt x="18533" y="20390"/>
                    <a:pt x="18557" y="20388"/>
                  </a:cubicBezTo>
                  <a:cubicBezTo>
                    <a:pt x="18578" y="20387"/>
                    <a:pt x="18599" y="20385"/>
                    <a:pt x="18618" y="20385"/>
                  </a:cubicBezTo>
                  <a:cubicBezTo>
                    <a:pt x="18649" y="20385"/>
                    <a:pt x="18677" y="20389"/>
                    <a:pt x="18698" y="20399"/>
                  </a:cubicBezTo>
                  <a:cubicBezTo>
                    <a:pt x="18754" y="20425"/>
                    <a:pt x="18782" y="20485"/>
                    <a:pt x="18812" y="20547"/>
                  </a:cubicBezTo>
                  <a:cubicBezTo>
                    <a:pt x="18835" y="20594"/>
                    <a:pt x="18859" y="20641"/>
                    <a:pt x="18893" y="20680"/>
                  </a:cubicBezTo>
                  <a:cubicBezTo>
                    <a:pt x="18988" y="20781"/>
                    <a:pt x="19127" y="20783"/>
                    <a:pt x="19264" y="20787"/>
                  </a:cubicBezTo>
                  <a:cubicBezTo>
                    <a:pt x="19388" y="20789"/>
                    <a:pt x="19508" y="20791"/>
                    <a:pt x="19590" y="20864"/>
                  </a:cubicBezTo>
                  <a:cubicBezTo>
                    <a:pt x="19630" y="20903"/>
                    <a:pt x="19656" y="20954"/>
                    <a:pt x="19684" y="21010"/>
                  </a:cubicBezTo>
                  <a:cubicBezTo>
                    <a:pt x="19701" y="21044"/>
                    <a:pt x="19718" y="21081"/>
                    <a:pt x="19742" y="21113"/>
                  </a:cubicBezTo>
                  <a:cubicBezTo>
                    <a:pt x="19838" y="21256"/>
                    <a:pt x="20005" y="21318"/>
                    <a:pt x="20166" y="21380"/>
                  </a:cubicBezTo>
                  <a:cubicBezTo>
                    <a:pt x="20324" y="21443"/>
                    <a:pt x="20474" y="21498"/>
                    <a:pt x="20564" y="21627"/>
                  </a:cubicBezTo>
                  <a:cubicBezTo>
                    <a:pt x="20609" y="21693"/>
                    <a:pt x="20635" y="21775"/>
                    <a:pt x="20663" y="21854"/>
                  </a:cubicBezTo>
                  <a:cubicBezTo>
                    <a:pt x="20706" y="21987"/>
                    <a:pt x="20749" y="22122"/>
                    <a:pt x="20877" y="22186"/>
                  </a:cubicBezTo>
                  <a:cubicBezTo>
                    <a:pt x="20916" y="22207"/>
                    <a:pt x="20959" y="22216"/>
                    <a:pt x="21001" y="22216"/>
                  </a:cubicBezTo>
                  <a:cubicBezTo>
                    <a:pt x="21188" y="22216"/>
                    <a:pt x="21366" y="22030"/>
                    <a:pt x="21469" y="21856"/>
                  </a:cubicBezTo>
                  <a:cubicBezTo>
                    <a:pt x="21578" y="21674"/>
                    <a:pt x="21728" y="21464"/>
                    <a:pt x="21914" y="21464"/>
                  </a:cubicBezTo>
                  <a:cubicBezTo>
                    <a:pt x="21931" y="21464"/>
                    <a:pt x="21948" y="21466"/>
                    <a:pt x="21966" y="21468"/>
                  </a:cubicBezTo>
                  <a:cubicBezTo>
                    <a:pt x="22094" y="21554"/>
                    <a:pt x="22208" y="21678"/>
                    <a:pt x="22315" y="21798"/>
                  </a:cubicBezTo>
                  <a:cubicBezTo>
                    <a:pt x="22503" y="22006"/>
                    <a:pt x="22696" y="22220"/>
                    <a:pt x="22966" y="22220"/>
                  </a:cubicBezTo>
                  <a:cubicBezTo>
                    <a:pt x="22977" y="22220"/>
                    <a:pt x="22988" y="22218"/>
                    <a:pt x="22998" y="22218"/>
                  </a:cubicBezTo>
                  <a:cubicBezTo>
                    <a:pt x="23234" y="22205"/>
                    <a:pt x="23407" y="22032"/>
                    <a:pt x="23577" y="21867"/>
                  </a:cubicBezTo>
                  <a:cubicBezTo>
                    <a:pt x="23607" y="21839"/>
                    <a:pt x="23635" y="21809"/>
                    <a:pt x="23665" y="21781"/>
                  </a:cubicBezTo>
                  <a:cubicBezTo>
                    <a:pt x="24070" y="21398"/>
                    <a:pt x="24622" y="21178"/>
                    <a:pt x="25185" y="21178"/>
                  </a:cubicBezTo>
                  <a:cubicBezTo>
                    <a:pt x="25211" y="21178"/>
                    <a:pt x="25237" y="21178"/>
                    <a:pt x="25263" y="21179"/>
                  </a:cubicBezTo>
                  <a:lnTo>
                    <a:pt x="25291" y="21179"/>
                  </a:lnTo>
                  <a:lnTo>
                    <a:pt x="25291" y="21153"/>
                  </a:lnTo>
                  <a:cubicBezTo>
                    <a:pt x="25295" y="20581"/>
                    <a:pt x="25385" y="20018"/>
                    <a:pt x="25561" y="19476"/>
                  </a:cubicBezTo>
                  <a:cubicBezTo>
                    <a:pt x="25668" y="19144"/>
                    <a:pt x="25809" y="18816"/>
                    <a:pt x="25946" y="18495"/>
                  </a:cubicBezTo>
                  <a:lnTo>
                    <a:pt x="26193" y="17920"/>
                  </a:lnTo>
                  <a:cubicBezTo>
                    <a:pt x="26236" y="17822"/>
                    <a:pt x="26313" y="17730"/>
                    <a:pt x="26386" y="17644"/>
                  </a:cubicBezTo>
                  <a:cubicBezTo>
                    <a:pt x="26473" y="17539"/>
                    <a:pt x="26566" y="17430"/>
                    <a:pt x="26604" y="17299"/>
                  </a:cubicBezTo>
                  <a:cubicBezTo>
                    <a:pt x="26673" y="17078"/>
                    <a:pt x="26898" y="16913"/>
                    <a:pt x="27129" y="16913"/>
                  </a:cubicBezTo>
                  <a:lnTo>
                    <a:pt x="27176" y="16913"/>
                  </a:lnTo>
                  <a:lnTo>
                    <a:pt x="27500" y="14010"/>
                  </a:lnTo>
                  <a:cubicBezTo>
                    <a:pt x="27594" y="13147"/>
                    <a:pt x="27703" y="12170"/>
                    <a:pt x="27348" y="11302"/>
                  </a:cubicBezTo>
                  <a:cubicBezTo>
                    <a:pt x="27206" y="10957"/>
                    <a:pt x="26998" y="10662"/>
                    <a:pt x="26748" y="10445"/>
                  </a:cubicBezTo>
                  <a:cubicBezTo>
                    <a:pt x="26589" y="10308"/>
                    <a:pt x="26371" y="10120"/>
                    <a:pt x="26452" y="9927"/>
                  </a:cubicBezTo>
                  <a:lnTo>
                    <a:pt x="26463" y="9903"/>
                  </a:lnTo>
                  <a:lnTo>
                    <a:pt x="25925" y="9676"/>
                  </a:lnTo>
                  <a:cubicBezTo>
                    <a:pt x="25974" y="9503"/>
                    <a:pt x="26030" y="9290"/>
                    <a:pt x="25981" y="9091"/>
                  </a:cubicBezTo>
                  <a:cubicBezTo>
                    <a:pt x="25938" y="8916"/>
                    <a:pt x="25775" y="8736"/>
                    <a:pt x="25580" y="8736"/>
                  </a:cubicBezTo>
                  <a:cubicBezTo>
                    <a:pt x="25559" y="8736"/>
                    <a:pt x="25535" y="8738"/>
                    <a:pt x="25514" y="8742"/>
                  </a:cubicBezTo>
                  <a:cubicBezTo>
                    <a:pt x="25488" y="8748"/>
                    <a:pt x="25460" y="8757"/>
                    <a:pt x="25436" y="8766"/>
                  </a:cubicBezTo>
                  <a:cubicBezTo>
                    <a:pt x="25406" y="8776"/>
                    <a:pt x="25379" y="8787"/>
                    <a:pt x="25349" y="8791"/>
                  </a:cubicBezTo>
                  <a:cubicBezTo>
                    <a:pt x="25338" y="8793"/>
                    <a:pt x="25327" y="8793"/>
                    <a:pt x="25314" y="8793"/>
                  </a:cubicBezTo>
                  <a:cubicBezTo>
                    <a:pt x="25096" y="8793"/>
                    <a:pt x="24995" y="8466"/>
                    <a:pt x="24957" y="8271"/>
                  </a:cubicBezTo>
                  <a:cubicBezTo>
                    <a:pt x="24800" y="7514"/>
                    <a:pt x="24322" y="6604"/>
                    <a:pt x="23446" y="6312"/>
                  </a:cubicBezTo>
                  <a:cubicBezTo>
                    <a:pt x="23422" y="6304"/>
                    <a:pt x="23397" y="6297"/>
                    <a:pt x="23373" y="6289"/>
                  </a:cubicBezTo>
                  <a:cubicBezTo>
                    <a:pt x="23285" y="6261"/>
                    <a:pt x="23193" y="6233"/>
                    <a:pt x="23118" y="6182"/>
                  </a:cubicBezTo>
                  <a:cubicBezTo>
                    <a:pt x="23045" y="6132"/>
                    <a:pt x="22990" y="6062"/>
                    <a:pt x="22951" y="6008"/>
                  </a:cubicBezTo>
                  <a:cubicBezTo>
                    <a:pt x="22724" y="5695"/>
                    <a:pt x="22610" y="5314"/>
                    <a:pt x="22630" y="4931"/>
                  </a:cubicBezTo>
                  <a:cubicBezTo>
                    <a:pt x="22632" y="4905"/>
                    <a:pt x="22634" y="4879"/>
                    <a:pt x="22636" y="4856"/>
                  </a:cubicBezTo>
                  <a:cubicBezTo>
                    <a:pt x="22643" y="4746"/>
                    <a:pt x="22651" y="4637"/>
                    <a:pt x="22617" y="4530"/>
                  </a:cubicBezTo>
                  <a:cubicBezTo>
                    <a:pt x="22578" y="4406"/>
                    <a:pt x="22486" y="4309"/>
                    <a:pt x="22398" y="4217"/>
                  </a:cubicBezTo>
                  <a:cubicBezTo>
                    <a:pt x="22326" y="4140"/>
                    <a:pt x="22251" y="4063"/>
                    <a:pt x="22206" y="3969"/>
                  </a:cubicBezTo>
                  <a:cubicBezTo>
                    <a:pt x="22139" y="3821"/>
                    <a:pt x="22150" y="3643"/>
                    <a:pt x="22161" y="3472"/>
                  </a:cubicBezTo>
                  <a:cubicBezTo>
                    <a:pt x="22173" y="3253"/>
                    <a:pt x="22186" y="3028"/>
                    <a:pt x="22036" y="2867"/>
                  </a:cubicBezTo>
                  <a:cubicBezTo>
                    <a:pt x="21899" y="2722"/>
                    <a:pt x="21681" y="2696"/>
                    <a:pt x="21471" y="2670"/>
                  </a:cubicBezTo>
                  <a:cubicBezTo>
                    <a:pt x="21237" y="2645"/>
                    <a:pt x="21016" y="2619"/>
                    <a:pt x="20937" y="2428"/>
                  </a:cubicBezTo>
                  <a:cubicBezTo>
                    <a:pt x="20897" y="2334"/>
                    <a:pt x="20909" y="2229"/>
                    <a:pt x="20922" y="2120"/>
                  </a:cubicBezTo>
                  <a:cubicBezTo>
                    <a:pt x="20929" y="2064"/>
                    <a:pt x="20935" y="2006"/>
                    <a:pt x="20935" y="1948"/>
                  </a:cubicBezTo>
                  <a:cubicBezTo>
                    <a:pt x="20933" y="1526"/>
                    <a:pt x="20571" y="1198"/>
                    <a:pt x="19834" y="952"/>
                  </a:cubicBezTo>
                  <a:lnTo>
                    <a:pt x="19774" y="933"/>
                  </a:lnTo>
                  <a:lnTo>
                    <a:pt x="19774" y="933"/>
                  </a:lnTo>
                  <a:lnTo>
                    <a:pt x="19800" y="988"/>
                  </a:lnTo>
                  <a:cubicBezTo>
                    <a:pt x="19883" y="1166"/>
                    <a:pt x="19855" y="1372"/>
                    <a:pt x="19812" y="1599"/>
                  </a:cubicBezTo>
                  <a:lnTo>
                    <a:pt x="19339" y="4181"/>
                  </a:lnTo>
                  <a:cubicBezTo>
                    <a:pt x="19317" y="4296"/>
                    <a:pt x="19296" y="4416"/>
                    <a:pt x="19234" y="4513"/>
                  </a:cubicBezTo>
                  <a:cubicBezTo>
                    <a:pt x="19202" y="4564"/>
                    <a:pt x="19159" y="4616"/>
                    <a:pt x="19116" y="4667"/>
                  </a:cubicBezTo>
                  <a:cubicBezTo>
                    <a:pt x="19007" y="4798"/>
                    <a:pt x="18885" y="4946"/>
                    <a:pt x="18949" y="5083"/>
                  </a:cubicBezTo>
                  <a:lnTo>
                    <a:pt x="18244" y="5033"/>
                  </a:lnTo>
                  <a:lnTo>
                    <a:pt x="18233" y="4772"/>
                  </a:lnTo>
                  <a:lnTo>
                    <a:pt x="18225" y="4763"/>
                  </a:lnTo>
                  <a:cubicBezTo>
                    <a:pt x="17854" y="4440"/>
                    <a:pt x="17413" y="4183"/>
                    <a:pt x="16948" y="4022"/>
                  </a:cubicBezTo>
                  <a:cubicBezTo>
                    <a:pt x="16963" y="3941"/>
                    <a:pt x="16950" y="3861"/>
                    <a:pt x="16905" y="3789"/>
                  </a:cubicBezTo>
                  <a:cubicBezTo>
                    <a:pt x="16766" y="3564"/>
                    <a:pt x="16397" y="3465"/>
                    <a:pt x="16288" y="3442"/>
                  </a:cubicBezTo>
                  <a:cubicBezTo>
                    <a:pt x="16074" y="3394"/>
                    <a:pt x="15819" y="3270"/>
                    <a:pt x="15729" y="3101"/>
                  </a:cubicBezTo>
                  <a:cubicBezTo>
                    <a:pt x="15690" y="3030"/>
                    <a:pt x="15686" y="2957"/>
                    <a:pt x="15714" y="2882"/>
                  </a:cubicBezTo>
                  <a:lnTo>
                    <a:pt x="15725" y="2857"/>
                  </a:lnTo>
                  <a:lnTo>
                    <a:pt x="15373" y="2737"/>
                  </a:lnTo>
                  <a:cubicBezTo>
                    <a:pt x="15377" y="2672"/>
                    <a:pt x="15405" y="2608"/>
                    <a:pt x="15457" y="2557"/>
                  </a:cubicBezTo>
                  <a:cubicBezTo>
                    <a:pt x="15522" y="2492"/>
                    <a:pt x="15612" y="2454"/>
                    <a:pt x="15696" y="2454"/>
                  </a:cubicBezTo>
                  <a:cubicBezTo>
                    <a:pt x="15734" y="2454"/>
                    <a:pt x="15771" y="2462"/>
                    <a:pt x="15804" y="2477"/>
                  </a:cubicBezTo>
                  <a:lnTo>
                    <a:pt x="15821" y="2486"/>
                  </a:lnTo>
                  <a:lnTo>
                    <a:pt x="15834" y="2473"/>
                  </a:lnTo>
                  <a:cubicBezTo>
                    <a:pt x="15945" y="2366"/>
                    <a:pt x="15845" y="2246"/>
                    <a:pt x="15750" y="2130"/>
                  </a:cubicBezTo>
                  <a:cubicBezTo>
                    <a:pt x="15686" y="2057"/>
                    <a:pt x="15622" y="1980"/>
                    <a:pt x="15605" y="1901"/>
                  </a:cubicBezTo>
                  <a:cubicBezTo>
                    <a:pt x="15570" y="1753"/>
                    <a:pt x="15725" y="1616"/>
                    <a:pt x="15887" y="1571"/>
                  </a:cubicBezTo>
                  <a:cubicBezTo>
                    <a:pt x="15943" y="1556"/>
                    <a:pt x="16003" y="1545"/>
                    <a:pt x="16063" y="1537"/>
                  </a:cubicBezTo>
                  <a:cubicBezTo>
                    <a:pt x="16177" y="1518"/>
                    <a:pt x="16292" y="1498"/>
                    <a:pt x="16395" y="1438"/>
                  </a:cubicBezTo>
                  <a:lnTo>
                    <a:pt x="16408" y="1430"/>
                  </a:lnTo>
                  <a:lnTo>
                    <a:pt x="16380" y="785"/>
                  </a:lnTo>
                  <a:lnTo>
                    <a:pt x="16346" y="785"/>
                  </a:lnTo>
                  <a:cubicBezTo>
                    <a:pt x="16168" y="785"/>
                    <a:pt x="15994" y="890"/>
                    <a:pt x="15907" y="1044"/>
                  </a:cubicBezTo>
                  <a:cubicBezTo>
                    <a:pt x="15862" y="969"/>
                    <a:pt x="15842" y="879"/>
                    <a:pt x="15853" y="791"/>
                  </a:cubicBezTo>
                  <a:lnTo>
                    <a:pt x="15860" y="738"/>
                  </a:lnTo>
                  <a:lnTo>
                    <a:pt x="15251" y="1074"/>
                  </a:lnTo>
                  <a:cubicBezTo>
                    <a:pt x="15050" y="729"/>
                    <a:pt x="14640" y="500"/>
                    <a:pt x="14227" y="500"/>
                  </a:cubicBezTo>
                  <a:cubicBezTo>
                    <a:pt x="14135" y="500"/>
                    <a:pt x="14045" y="511"/>
                    <a:pt x="13959" y="532"/>
                  </a:cubicBezTo>
                  <a:cubicBezTo>
                    <a:pt x="13918" y="251"/>
                    <a:pt x="13659" y="1"/>
                    <a:pt x="134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296"/>
            <p:cNvSpPr/>
            <p:nvPr/>
          </p:nvSpPr>
          <p:spPr>
            <a:xfrm>
              <a:off x="6979209" y="4317040"/>
              <a:ext cx="26994" cy="19578"/>
            </a:xfrm>
            <a:custGeom>
              <a:rect b="b" l="l" r="r" t="t"/>
              <a:pathLst>
                <a:path extrusionOk="0" h="689" w="950">
                  <a:moveTo>
                    <a:pt x="416" y="0"/>
                  </a:moveTo>
                  <a:cubicBezTo>
                    <a:pt x="197" y="0"/>
                    <a:pt x="0" y="206"/>
                    <a:pt x="9" y="424"/>
                  </a:cubicBezTo>
                  <a:cubicBezTo>
                    <a:pt x="13" y="472"/>
                    <a:pt x="24" y="521"/>
                    <a:pt x="49" y="559"/>
                  </a:cubicBezTo>
                  <a:cubicBezTo>
                    <a:pt x="119" y="671"/>
                    <a:pt x="270" y="688"/>
                    <a:pt x="404" y="688"/>
                  </a:cubicBezTo>
                  <a:cubicBezTo>
                    <a:pt x="414" y="688"/>
                    <a:pt x="423" y="688"/>
                    <a:pt x="433" y="688"/>
                  </a:cubicBezTo>
                  <a:cubicBezTo>
                    <a:pt x="549" y="686"/>
                    <a:pt x="671" y="682"/>
                    <a:pt x="771" y="626"/>
                  </a:cubicBezTo>
                  <a:cubicBezTo>
                    <a:pt x="874" y="572"/>
                    <a:pt x="949" y="448"/>
                    <a:pt x="908" y="339"/>
                  </a:cubicBezTo>
                  <a:cubicBezTo>
                    <a:pt x="898" y="309"/>
                    <a:pt x="878" y="283"/>
                    <a:pt x="859" y="257"/>
                  </a:cubicBezTo>
                  <a:cubicBezTo>
                    <a:pt x="750" y="118"/>
                    <a:pt x="594" y="2"/>
                    <a:pt x="4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296"/>
            <p:cNvSpPr/>
            <p:nvPr/>
          </p:nvSpPr>
          <p:spPr>
            <a:xfrm>
              <a:off x="6978584" y="4316301"/>
              <a:ext cx="28472" cy="21027"/>
            </a:xfrm>
            <a:custGeom>
              <a:rect b="b" l="l" r="r" t="t"/>
              <a:pathLst>
                <a:path extrusionOk="0" h="740" w="1002">
                  <a:moveTo>
                    <a:pt x="438" y="54"/>
                  </a:moveTo>
                  <a:cubicBezTo>
                    <a:pt x="583" y="54"/>
                    <a:pt x="738" y="144"/>
                    <a:pt x="860" y="301"/>
                  </a:cubicBezTo>
                  <a:cubicBezTo>
                    <a:pt x="877" y="322"/>
                    <a:pt x="894" y="348"/>
                    <a:pt x="905" y="373"/>
                  </a:cubicBezTo>
                  <a:cubicBezTo>
                    <a:pt x="941" y="472"/>
                    <a:pt x="868" y="581"/>
                    <a:pt x="780" y="628"/>
                  </a:cubicBezTo>
                  <a:cubicBezTo>
                    <a:pt x="682" y="682"/>
                    <a:pt x="562" y="684"/>
                    <a:pt x="455" y="686"/>
                  </a:cubicBezTo>
                  <a:lnTo>
                    <a:pt x="421" y="686"/>
                  </a:lnTo>
                  <a:cubicBezTo>
                    <a:pt x="303" y="686"/>
                    <a:pt x="159" y="673"/>
                    <a:pt x="93" y="573"/>
                  </a:cubicBezTo>
                  <a:cubicBezTo>
                    <a:pt x="71" y="540"/>
                    <a:pt x="61" y="498"/>
                    <a:pt x="58" y="448"/>
                  </a:cubicBezTo>
                  <a:cubicBezTo>
                    <a:pt x="54" y="352"/>
                    <a:pt x="93" y="253"/>
                    <a:pt x="168" y="176"/>
                  </a:cubicBezTo>
                  <a:cubicBezTo>
                    <a:pt x="241" y="97"/>
                    <a:pt x="339" y="54"/>
                    <a:pt x="438" y="54"/>
                  </a:cubicBezTo>
                  <a:close/>
                  <a:moveTo>
                    <a:pt x="436" y="1"/>
                  </a:moveTo>
                  <a:cubicBezTo>
                    <a:pt x="324" y="1"/>
                    <a:pt x="213" y="50"/>
                    <a:pt x="129" y="138"/>
                  </a:cubicBezTo>
                  <a:cubicBezTo>
                    <a:pt x="46" y="226"/>
                    <a:pt x="1" y="341"/>
                    <a:pt x="5" y="450"/>
                  </a:cubicBezTo>
                  <a:cubicBezTo>
                    <a:pt x="7" y="510"/>
                    <a:pt x="22" y="560"/>
                    <a:pt x="48" y="600"/>
                  </a:cubicBezTo>
                  <a:cubicBezTo>
                    <a:pt x="127" y="725"/>
                    <a:pt x="290" y="740"/>
                    <a:pt x="421" y="740"/>
                  </a:cubicBezTo>
                  <a:lnTo>
                    <a:pt x="455" y="740"/>
                  </a:lnTo>
                  <a:cubicBezTo>
                    <a:pt x="568" y="738"/>
                    <a:pt x="697" y="735"/>
                    <a:pt x="806" y="675"/>
                  </a:cubicBezTo>
                  <a:cubicBezTo>
                    <a:pt x="915" y="618"/>
                    <a:pt x="1001" y="480"/>
                    <a:pt x="954" y="356"/>
                  </a:cubicBezTo>
                  <a:cubicBezTo>
                    <a:pt x="943" y="322"/>
                    <a:pt x="922" y="292"/>
                    <a:pt x="900" y="266"/>
                  </a:cubicBezTo>
                  <a:cubicBezTo>
                    <a:pt x="770" y="99"/>
                    <a:pt x="601" y="1"/>
                    <a:pt x="43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296"/>
            <p:cNvSpPr/>
            <p:nvPr/>
          </p:nvSpPr>
          <p:spPr>
            <a:xfrm>
              <a:off x="7143070" y="4440722"/>
              <a:ext cx="73936" cy="70895"/>
            </a:xfrm>
            <a:custGeom>
              <a:rect b="b" l="l" r="r" t="t"/>
              <a:pathLst>
                <a:path extrusionOk="0" h="2495" w="2602">
                  <a:moveTo>
                    <a:pt x="2052" y="1"/>
                  </a:moveTo>
                  <a:cubicBezTo>
                    <a:pt x="1904" y="1"/>
                    <a:pt x="1750" y="100"/>
                    <a:pt x="1631" y="200"/>
                  </a:cubicBezTo>
                  <a:cubicBezTo>
                    <a:pt x="1497" y="313"/>
                    <a:pt x="1339" y="438"/>
                    <a:pt x="1174" y="438"/>
                  </a:cubicBezTo>
                  <a:cubicBezTo>
                    <a:pt x="1144" y="438"/>
                    <a:pt x="1115" y="434"/>
                    <a:pt x="1085" y="425"/>
                  </a:cubicBezTo>
                  <a:cubicBezTo>
                    <a:pt x="913" y="374"/>
                    <a:pt x="819" y="183"/>
                    <a:pt x="656" y="108"/>
                  </a:cubicBezTo>
                  <a:cubicBezTo>
                    <a:pt x="592" y="79"/>
                    <a:pt x="522" y="70"/>
                    <a:pt x="451" y="70"/>
                  </a:cubicBezTo>
                  <a:cubicBezTo>
                    <a:pt x="412" y="70"/>
                    <a:pt x="373" y="73"/>
                    <a:pt x="335" y="76"/>
                  </a:cubicBezTo>
                  <a:cubicBezTo>
                    <a:pt x="189" y="86"/>
                    <a:pt x="1" y="153"/>
                    <a:pt x="5" y="301"/>
                  </a:cubicBezTo>
                  <a:cubicBezTo>
                    <a:pt x="7" y="416"/>
                    <a:pt x="129" y="485"/>
                    <a:pt x="226" y="549"/>
                  </a:cubicBezTo>
                  <a:cubicBezTo>
                    <a:pt x="500" y="731"/>
                    <a:pt x="667" y="1036"/>
                    <a:pt x="810" y="1333"/>
                  </a:cubicBezTo>
                  <a:cubicBezTo>
                    <a:pt x="935" y="1595"/>
                    <a:pt x="1048" y="1869"/>
                    <a:pt x="1083" y="2156"/>
                  </a:cubicBezTo>
                  <a:cubicBezTo>
                    <a:pt x="1098" y="2278"/>
                    <a:pt x="1113" y="2428"/>
                    <a:pt x="1226" y="2477"/>
                  </a:cubicBezTo>
                  <a:cubicBezTo>
                    <a:pt x="1253" y="2490"/>
                    <a:pt x="1282" y="2495"/>
                    <a:pt x="1312" y="2495"/>
                  </a:cubicBezTo>
                  <a:cubicBezTo>
                    <a:pt x="1341" y="2495"/>
                    <a:pt x="1372" y="2490"/>
                    <a:pt x="1402" y="2486"/>
                  </a:cubicBezTo>
                  <a:lnTo>
                    <a:pt x="2113" y="2385"/>
                  </a:lnTo>
                  <a:cubicBezTo>
                    <a:pt x="2132" y="2216"/>
                    <a:pt x="2150" y="2047"/>
                    <a:pt x="2169" y="1875"/>
                  </a:cubicBezTo>
                  <a:cubicBezTo>
                    <a:pt x="2173" y="1835"/>
                    <a:pt x="2177" y="1792"/>
                    <a:pt x="2201" y="1758"/>
                  </a:cubicBezTo>
                  <a:cubicBezTo>
                    <a:pt x="2229" y="1715"/>
                    <a:pt x="2276" y="1693"/>
                    <a:pt x="2317" y="1665"/>
                  </a:cubicBezTo>
                  <a:cubicBezTo>
                    <a:pt x="2512" y="1541"/>
                    <a:pt x="2602" y="1276"/>
                    <a:pt x="2524" y="1057"/>
                  </a:cubicBezTo>
                  <a:cubicBezTo>
                    <a:pt x="2499" y="982"/>
                    <a:pt x="2456" y="913"/>
                    <a:pt x="2430" y="841"/>
                  </a:cubicBezTo>
                  <a:cubicBezTo>
                    <a:pt x="2381" y="701"/>
                    <a:pt x="2394" y="551"/>
                    <a:pt x="2381" y="406"/>
                  </a:cubicBezTo>
                  <a:cubicBezTo>
                    <a:pt x="2368" y="260"/>
                    <a:pt x="2315" y="101"/>
                    <a:pt x="2186" y="33"/>
                  </a:cubicBezTo>
                  <a:cubicBezTo>
                    <a:pt x="2143" y="10"/>
                    <a:pt x="2097" y="1"/>
                    <a:pt x="205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296"/>
            <p:cNvSpPr/>
            <p:nvPr/>
          </p:nvSpPr>
          <p:spPr>
            <a:xfrm>
              <a:off x="7142331" y="4439955"/>
              <a:ext cx="75527" cy="72401"/>
            </a:xfrm>
            <a:custGeom>
              <a:rect b="b" l="l" r="r" t="t"/>
              <a:pathLst>
                <a:path extrusionOk="0" h="2548" w="2658">
                  <a:moveTo>
                    <a:pt x="2076" y="54"/>
                  </a:moveTo>
                  <a:cubicBezTo>
                    <a:pt x="2120" y="54"/>
                    <a:pt x="2161" y="64"/>
                    <a:pt x="2199" y="83"/>
                  </a:cubicBezTo>
                  <a:cubicBezTo>
                    <a:pt x="2336" y="156"/>
                    <a:pt x="2371" y="334"/>
                    <a:pt x="2381" y="435"/>
                  </a:cubicBezTo>
                  <a:cubicBezTo>
                    <a:pt x="2386" y="478"/>
                    <a:pt x="2386" y="523"/>
                    <a:pt x="2388" y="568"/>
                  </a:cubicBezTo>
                  <a:cubicBezTo>
                    <a:pt x="2392" y="671"/>
                    <a:pt x="2396" y="775"/>
                    <a:pt x="2430" y="876"/>
                  </a:cubicBezTo>
                  <a:cubicBezTo>
                    <a:pt x="2443" y="915"/>
                    <a:pt x="2463" y="951"/>
                    <a:pt x="2480" y="988"/>
                  </a:cubicBezTo>
                  <a:cubicBezTo>
                    <a:pt x="2497" y="1024"/>
                    <a:pt x="2512" y="1056"/>
                    <a:pt x="2525" y="1093"/>
                  </a:cubicBezTo>
                  <a:cubicBezTo>
                    <a:pt x="2598" y="1298"/>
                    <a:pt x="2512" y="1551"/>
                    <a:pt x="2328" y="1671"/>
                  </a:cubicBezTo>
                  <a:cubicBezTo>
                    <a:pt x="2321" y="1675"/>
                    <a:pt x="2313" y="1682"/>
                    <a:pt x="2304" y="1686"/>
                  </a:cubicBezTo>
                  <a:cubicBezTo>
                    <a:pt x="2268" y="1707"/>
                    <a:pt x="2229" y="1731"/>
                    <a:pt x="2206" y="1770"/>
                  </a:cubicBezTo>
                  <a:cubicBezTo>
                    <a:pt x="2178" y="1810"/>
                    <a:pt x="2173" y="1857"/>
                    <a:pt x="2167" y="1900"/>
                  </a:cubicBezTo>
                  <a:lnTo>
                    <a:pt x="2116" y="2389"/>
                  </a:lnTo>
                  <a:lnTo>
                    <a:pt x="1424" y="2487"/>
                  </a:lnTo>
                  <a:cubicBezTo>
                    <a:pt x="1394" y="2491"/>
                    <a:pt x="1367" y="2494"/>
                    <a:pt x="1341" y="2494"/>
                  </a:cubicBezTo>
                  <a:cubicBezTo>
                    <a:pt x="1311" y="2494"/>
                    <a:pt x="1285" y="2490"/>
                    <a:pt x="1263" y="2481"/>
                  </a:cubicBezTo>
                  <a:cubicBezTo>
                    <a:pt x="1166" y="2438"/>
                    <a:pt x="1149" y="2303"/>
                    <a:pt x="1136" y="2181"/>
                  </a:cubicBezTo>
                  <a:cubicBezTo>
                    <a:pt x="1100" y="1885"/>
                    <a:pt x="982" y="1607"/>
                    <a:pt x="860" y="1350"/>
                  </a:cubicBezTo>
                  <a:cubicBezTo>
                    <a:pt x="714" y="1045"/>
                    <a:pt x="543" y="739"/>
                    <a:pt x="267" y="555"/>
                  </a:cubicBezTo>
                  <a:lnTo>
                    <a:pt x="241" y="538"/>
                  </a:lnTo>
                  <a:cubicBezTo>
                    <a:pt x="151" y="480"/>
                    <a:pt x="59" y="420"/>
                    <a:pt x="57" y="328"/>
                  </a:cubicBezTo>
                  <a:cubicBezTo>
                    <a:pt x="54" y="191"/>
                    <a:pt x="247" y="139"/>
                    <a:pt x="363" y="128"/>
                  </a:cubicBezTo>
                  <a:cubicBezTo>
                    <a:pt x="408" y="124"/>
                    <a:pt x="440" y="124"/>
                    <a:pt x="472" y="124"/>
                  </a:cubicBezTo>
                  <a:cubicBezTo>
                    <a:pt x="554" y="124"/>
                    <a:pt x="616" y="135"/>
                    <a:pt x="672" y="161"/>
                  </a:cubicBezTo>
                  <a:cubicBezTo>
                    <a:pt x="742" y="193"/>
                    <a:pt x="798" y="248"/>
                    <a:pt x="858" y="306"/>
                  </a:cubicBezTo>
                  <a:cubicBezTo>
                    <a:pt x="929" y="375"/>
                    <a:pt x="1004" y="448"/>
                    <a:pt x="1102" y="478"/>
                  </a:cubicBezTo>
                  <a:cubicBezTo>
                    <a:pt x="1134" y="486"/>
                    <a:pt x="1166" y="491"/>
                    <a:pt x="1201" y="491"/>
                  </a:cubicBezTo>
                  <a:cubicBezTo>
                    <a:pt x="1370" y="491"/>
                    <a:pt x="1526" y="371"/>
                    <a:pt x="1674" y="248"/>
                  </a:cubicBezTo>
                  <a:cubicBezTo>
                    <a:pt x="1827" y="119"/>
                    <a:pt x="1962" y="54"/>
                    <a:pt x="2076" y="54"/>
                  </a:cubicBezTo>
                  <a:close/>
                  <a:moveTo>
                    <a:pt x="2078" y="1"/>
                  </a:moveTo>
                  <a:cubicBezTo>
                    <a:pt x="1951" y="1"/>
                    <a:pt x="1804" y="70"/>
                    <a:pt x="1640" y="208"/>
                  </a:cubicBezTo>
                  <a:cubicBezTo>
                    <a:pt x="1501" y="323"/>
                    <a:pt x="1351" y="437"/>
                    <a:pt x="1201" y="437"/>
                  </a:cubicBezTo>
                  <a:cubicBezTo>
                    <a:pt x="1173" y="437"/>
                    <a:pt x="1143" y="433"/>
                    <a:pt x="1117" y="426"/>
                  </a:cubicBezTo>
                  <a:cubicBezTo>
                    <a:pt x="1031" y="401"/>
                    <a:pt x="965" y="336"/>
                    <a:pt x="896" y="268"/>
                  </a:cubicBezTo>
                  <a:cubicBezTo>
                    <a:pt x="834" y="208"/>
                    <a:pt x="772" y="148"/>
                    <a:pt x="693" y="111"/>
                  </a:cubicBezTo>
                  <a:cubicBezTo>
                    <a:pt x="631" y="83"/>
                    <a:pt x="562" y="71"/>
                    <a:pt x="472" y="71"/>
                  </a:cubicBezTo>
                  <a:cubicBezTo>
                    <a:pt x="440" y="71"/>
                    <a:pt x="404" y="71"/>
                    <a:pt x="359" y="75"/>
                  </a:cubicBezTo>
                  <a:cubicBezTo>
                    <a:pt x="194" y="90"/>
                    <a:pt x="1" y="163"/>
                    <a:pt x="3" y="328"/>
                  </a:cubicBezTo>
                  <a:cubicBezTo>
                    <a:pt x="5" y="448"/>
                    <a:pt x="117" y="521"/>
                    <a:pt x="211" y="583"/>
                  </a:cubicBezTo>
                  <a:lnTo>
                    <a:pt x="237" y="600"/>
                  </a:lnTo>
                  <a:cubicBezTo>
                    <a:pt x="502" y="775"/>
                    <a:pt x="669" y="1075"/>
                    <a:pt x="811" y="1371"/>
                  </a:cubicBezTo>
                  <a:cubicBezTo>
                    <a:pt x="933" y="1626"/>
                    <a:pt x="1049" y="1898"/>
                    <a:pt x="1083" y="2192"/>
                  </a:cubicBezTo>
                  <a:cubicBezTo>
                    <a:pt x="1098" y="2318"/>
                    <a:pt x="1115" y="2474"/>
                    <a:pt x="1241" y="2530"/>
                  </a:cubicBezTo>
                  <a:cubicBezTo>
                    <a:pt x="1269" y="2543"/>
                    <a:pt x="1301" y="2547"/>
                    <a:pt x="1338" y="2547"/>
                  </a:cubicBezTo>
                  <a:cubicBezTo>
                    <a:pt x="1368" y="2547"/>
                    <a:pt x="1398" y="2545"/>
                    <a:pt x="1432" y="2541"/>
                  </a:cubicBezTo>
                  <a:lnTo>
                    <a:pt x="2165" y="2436"/>
                  </a:lnTo>
                  <a:lnTo>
                    <a:pt x="2221" y="1907"/>
                  </a:lnTo>
                  <a:cubicBezTo>
                    <a:pt x="2225" y="1870"/>
                    <a:pt x="2229" y="1830"/>
                    <a:pt x="2248" y="1800"/>
                  </a:cubicBezTo>
                  <a:cubicBezTo>
                    <a:pt x="2268" y="1770"/>
                    <a:pt x="2298" y="1752"/>
                    <a:pt x="2332" y="1731"/>
                  </a:cubicBezTo>
                  <a:cubicBezTo>
                    <a:pt x="2341" y="1727"/>
                    <a:pt x="2349" y="1720"/>
                    <a:pt x="2358" y="1716"/>
                  </a:cubicBezTo>
                  <a:cubicBezTo>
                    <a:pt x="2563" y="1581"/>
                    <a:pt x="2658" y="1307"/>
                    <a:pt x="2576" y="1073"/>
                  </a:cubicBezTo>
                  <a:cubicBezTo>
                    <a:pt x="2563" y="1037"/>
                    <a:pt x="2544" y="1000"/>
                    <a:pt x="2527" y="964"/>
                  </a:cubicBezTo>
                  <a:cubicBezTo>
                    <a:pt x="2510" y="928"/>
                    <a:pt x="2493" y="893"/>
                    <a:pt x="2480" y="859"/>
                  </a:cubicBezTo>
                  <a:cubicBezTo>
                    <a:pt x="2448" y="765"/>
                    <a:pt x="2445" y="668"/>
                    <a:pt x="2441" y="566"/>
                  </a:cubicBezTo>
                  <a:cubicBezTo>
                    <a:pt x="2439" y="521"/>
                    <a:pt x="2437" y="476"/>
                    <a:pt x="2435" y="431"/>
                  </a:cubicBezTo>
                  <a:cubicBezTo>
                    <a:pt x="2424" y="319"/>
                    <a:pt x="2383" y="120"/>
                    <a:pt x="2225" y="36"/>
                  </a:cubicBezTo>
                  <a:cubicBezTo>
                    <a:pt x="2180" y="12"/>
                    <a:pt x="2131" y="1"/>
                    <a:pt x="20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296"/>
            <p:cNvSpPr/>
            <p:nvPr/>
          </p:nvSpPr>
          <p:spPr>
            <a:xfrm>
              <a:off x="6855384" y="3776593"/>
              <a:ext cx="25034" cy="11110"/>
            </a:xfrm>
            <a:custGeom>
              <a:rect b="b" l="l" r="r" t="t"/>
              <a:pathLst>
                <a:path extrusionOk="0" h="391" w="881">
                  <a:moveTo>
                    <a:pt x="489" y="0"/>
                  </a:moveTo>
                  <a:cubicBezTo>
                    <a:pt x="486" y="0"/>
                    <a:pt x="483" y="0"/>
                    <a:pt x="480" y="0"/>
                  </a:cubicBezTo>
                  <a:cubicBezTo>
                    <a:pt x="401" y="3"/>
                    <a:pt x="326" y="28"/>
                    <a:pt x="251" y="52"/>
                  </a:cubicBezTo>
                  <a:cubicBezTo>
                    <a:pt x="189" y="71"/>
                    <a:pt x="127" y="93"/>
                    <a:pt x="77" y="135"/>
                  </a:cubicBezTo>
                  <a:cubicBezTo>
                    <a:pt x="30" y="176"/>
                    <a:pt x="0" y="245"/>
                    <a:pt x="22" y="307"/>
                  </a:cubicBezTo>
                  <a:cubicBezTo>
                    <a:pt x="178" y="358"/>
                    <a:pt x="343" y="386"/>
                    <a:pt x="508" y="390"/>
                  </a:cubicBezTo>
                  <a:cubicBezTo>
                    <a:pt x="517" y="391"/>
                    <a:pt x="525" y="391"/>
                    <a:pt x="534" y="391"/>
                  </a:cubicBezTo>
                  <a:cubicBezTo>
                    <a:pt x="656" y="391"/>
                    <a:pt x="790" y="361"/>
                    <a:pt x="844" y="255"/>
                  </a:cubicBezTo>
                  <a:cubicBezTo>
                    <a:pt x="881" y="204"/>
                    <a:pt x="832" y="135"/>
                    <a:pt x="782" y="101"/>
                  </a:cubicBezTo>
                  <a:cubicBezTo>
                    <a:pt x="697" y="39"/>
                    <a:pt x="593" y="0"/>
                    <a:pt x="4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296"/>
            <p:cNvSpPr/>
            <p:nvPr/>
          </p:nvSpPr>
          <p:spPr>
            <a:xfrm>
              <a:off x="6854474" y="3775854"/>
              <a:ext cx="26795" cy="12645"/>
            </a:xfrm>
            <a:custGeom>
              <a:rect b="b" l="l" r="r" t="t"/>
              <a:pathLst>
                <a:path extrusionOk="0" h="445" w="943">
                  <a:moveTo>
                    <a:pt x="523" y="54"/>
                  </a:moveTo>
                  <a:cubicBezTo>
                    <a:pt x="615" y="54"/>
                    <a:pt x="714" y="86"/>
                    <a:pt x="797" y="149"/>
                  </a:cubicBezTo>
                  <a:cubicBezTo>
                    <a:pt x="836" y="176"/>
                    <a:pt x="881" y="230"/>
                    <a:pt x="853" y="268"/>
                  </a:cubicBezTo>
                  <a:cubicBezTo>
                    <a:pt x="801" y="369"/>
                    <a:pt x="664" y="391"/>
                    <a:pt x="559" y="391"/>
                  </a:cubicBezTo>
                  <a:lnTo>
                    <a:pt x="542" y="391"/>
                  </a:lnTo>
                  <a:cubicBezTo>
                    <a:pt x="384" y="386"/>
                    <a:pt x="225" y="358"/>
                    <a:pt x="75" y="311"/>
                  </a:cubicBezTo>
                  <a:cubicBezTo>
                    <a:pt x="64" y="262"/>
                    <a:pt x="94" y="211"/>
                    <a:pt x="129" y="181"/>
                  </a:cubicBezTo>
                  <a:cubicBezTo>
                    <a:pt x="174" y="142"/>
                    <a:pt x="231" y="123"/>
                    <a:pt x="289" y="104"/>
                  </a:cubicBezTo>
                  <a:cubicBezTo>
                    <a:pt x="362" y="80"/>
                    <a:pt x="437" y="56"/>
                    <a:pt x="512" y="54"/>
                  </a:cubicBezTo>
                  <a:close/>
                  <a:moveTo>
                    <a:pt x="512" y="1"/>
                  </a:moveTo>
                  <a:cubicBezTo>
                    <a:pt x="429" y="3"/>
                    <a:pt x="349" y="29"/>
                    <a:pt x="274" y="52"/>
                  </a:cubicBezTo>
                  <a:cubicBezTo>
                    <a:pt x="214" y="71"/>
                    <a:pt x="146" y="95"/>
                    <a:pt x="92" y="140"/>
                  </a:cubicBezTo>
                  <a:cubicBezTo>
                    <a:pt x="41" y="185"/>
                    <a:pt x="0" y="264"/>
                    <a:pt x="28" y="341"/>
                  </a:cubicBezTo>
                  <a:lnTo>
                    <a:pt x="32" y="352"/>
                  </a:lnTo>
                  <a:lnTo>
                    <a:pt x="45" y="356"/>
                  </a:lnTo>
                  <a:cubicBezTo>
                    <a:pt x="206" y="410"/>
                    <a:pt x="371" y="440"/>
                    <a:pt x="540" y="444"/>
                  </a:cubicBezTo>
                  <a:lnTo>
                    <a:pt x="559" y="444"/>
                  </a:lnTo>
                  <a:cubicBezTo>
                    <a:pt x="733" y="444"/>
                    <a:pt x="851" y="393"/>
                    <a:pt x="900" y="296"/>
                  </a:cubicBezTo>
                  <a:cubicBezTo>
                    <a:pt x="943" y="234"/>
                    <a:pt x="896" y="153"/>
                    <a:pt x="829" y="104"/>
                  </a:cubicBezTo>
                  <a:cubicBezTo>
                    <a:pt x="735" y="37"/>
                    <a:pt x="626" y="1"/>
                    <a:pt x="5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296"/>
            <p:cNvSpPr/>
            <p:nvPr/>
          </p:nvSpPr>
          <p:spPr>
            <a:xfrm>
              <a:off x="5901033" y="3334029"/>
              <a:ext cx="39298" cy="73368"/>
            </a:xfrm>
            <a:custGeom>
              <a:rect b="b" l="l" r="r" t="t"/>
              <a:pathLst>
                <a:path extrusionOk="0" h="2582" w="1383">
                  <a:moveTo>
                    <a:pt x="397" y="0"/>
                  </a:moveTo>
                  <a:cubicBezTo>
                    <a:pt x="353" y="0"/>
                    <a:pt x="314" y="13"/>
                    <a:pt x="292" y="50"/>
                  </a:cubicBezTo>
                  <a:cubicBezTo>
                    <a:pt x="273" y="84"/>
                    <a:pt x="275" y="125"/>
                    <a:pt x="277" y="163"/>
                  </a:cubicBezTo>
                  <a:cubicBezTo>
                    <a:pt x="285" y="283"/>
                    <a:pt x="283" y="401"/>
                    <a:pt x="273" y="519"/>
                  </a:cubicBezTo>
                  <a:cubicBezTo>
                    <a:pt x="207" y="536"/>
                    <a:pt x="139" y="545"/>
                    <a:pt x="72" y="545"/>
                  </a:cubicBezTo>
                  <a:cubicBezTo>
                    <a:pt x="53" y="545"/>
                    <a:pt x="34" y="544"/>
                    <a:pt x="15" y="543"/>
                  </a:cubicBezTo>
                  <a:lnTo>
                    <a:pt x="15" y="543"/>
                  </a:lnTo>
                  <a:cubicBezTo>
                    <a:pt x="0" y="952"/>
                    <a:pt x="3" y="1361"/>
                    <a:pt x="20" y="1770"/>
                  </a:cubicBezTo>
                  <a:cubicBezTo>
                    <a:pt x="22" y="1822"/>
                    <a:pt x="24" y="1877"/>
                    <a:pt x="50" y="1922"/>
                  </a:cubicBezTo>
                  <a:cubicBezTo>
                    <a:pt x="95" y="2002"/>
                    <a:pt x="188" y="2025"/>
                    <a:pt x="284" y="2025"/>
                  </a:cubicBezTo>
                  <a:cubicBezTo>
                    <a:pt x="326" y="2025"/>
                    <a:pt x="368" y="2020"/>
                    <a:pt x="408" y="2015"/>
                  </a:cubicBezTo>
                  <a:lnTo>
                    <a:pt x="408" y="2015"/>
                  </a:lnTo>
                  <a:cubicBezTo>
                    <a:pt x="386" y="2096"/>
                    <a:pt x="444" y="2182"/>
                    <a:pt x="519" y="2220"/>
                  </a:cubicBezTo>
                  <a:cubicBezTo>
                    <a:pt x="592" y="2259"/>
                    <a:pt x="680" y="2261"/>
                    <a:pt x="763" y="2263"/>
                  </a:cubicBezTo>
                  <a:cubicBezTo>
                    <a:pt x="740" y="2338"/>
                    <a:pt x="740" y="2422"/>
                    <a:pt x="780" y="2490"/>
                  </a:cubicBezTo>
                  <a:cubicBezTo>
                    <a:pt x="811" y="2543"/>
                    <a:pt x="872" y="2581"/>
                    <a:pt x="932" y="2581"/>
                  </a:cubicBezTo>
                  <a:cubicBezTo>
                    <a:pt x="948" y="2581"/>
                    <a:pt x="963" y="2579"/>
                    <a:pt x="977" y="2574"/>
                  </a:cubicBezTo>
                  <a:cubicBezTo>
                    <a:pt x="1035" y="2554"/>
                    <a:pt x="1074" y="2499"/>
                    <a:pt x="1106" y="2447"/>
                  </a:cubicBezTo>
                  <a:cubicBezTo>
                    <a:pt x="1297" y="2128"/>
                    <a:pt x="1378" y="1753"/>
                    <a:pt x="1382" y="1382"/>
                  </a:cubicBezTo>
                  <a:cubicBezTo>
                    <a:pt x="1382" y="1280"/>
                    <a:pt x="1374" y="1164"/>
                    <a:pt x="1297" y="1095"/>
                  </a:cubicBezTo>
                  <a:cubicBezTo>
                    <a:pt x="1252" y="1055"/>
                    <a:pt x="1187" y="1033"/>
                    <a:pt x="1160" y="980"/>
                  </a:cubicBezTo>
                  <a:cubicBezTo>
                    <a:pt x="1145" y="952"/>
                    <a:pt x="1140" y="918"/>
                    <a:pt x="1134" y="888"/>
                  </a:cubicBezTo>
                  <a:cubicBezTo>
                    <a:pt x="1106" y="778"/>
                    <a:pt x="1010" y="693"/>
                    <a:pt x="900" y="678"/>
                  </a:cubicBezTo>
                  <a:cubicBezTo>
                    <a:pt x="982" y="577"/>
                    <a:pt x="952" y="408"/>
                    <a:pt x="842" y="341"/>
                  </a:cubicBezTo>
                  <a:cubicBezTo>
                    <a:pt x="795" y="311"/>
                    <a:pt x="731" y="294"/>
                    <a:pt x="712" y="243"/>
                  </a:cubicBezTo>
                  <a:cubicBezTo>
                    <a:pt x="703" y="219"/>
                    <a:pt x="705" y="193"/>
                    <a:pt x="699" y="170"/>
                  </a:cubicBezTo>
                  <a:cubicBezTo>
                    <a:pt x="682" y="97"/>
                    <a:pt x="605" y="58"/>
                    <a:pt x="536" y="31"/>
                  </a:cubicBezTo>
                  <a:cubicBezTo>
                    <a:pt x="493" y="14"/>
                    <a:pt x="443" y="0"/>
                    <a:pt x="3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296"/>
            <p:cNvSpPr/>
            <p:nvPr/>
          </p:nvSpPr>
          <p:spPr>
            <a:xfrm>
              <a:off x="5900294" y="3333234"/>
              <a:ext cx="40832" cy="74902"/>
            </a:xfrm>
            <a:custGeom>
              <a:rect b="b" l="l" r="r" t="t"/>
              <a:pathLst>
                <a:path extrusionOk="0" h="2636" w="1437">
                  <a:moveTo>
                    <a:pt x="424" y="55"/>
                  </a:moveTo>
                  <a:cubicBezTo>
                    <a:pt x="460" y="55"/>
                    <a:pt x="503" y="65"/>
                    <a:pt x="551" y="84"/>
                  </a:cubicBezTo>
                  <a:cubicBezTo>
                    <a:pt x="620" y="112"/>
                    <a:pt x="686" y="146"/>
                    <a:pt x="699" y="204"/>
                  </a:cubicBezTo>
                  <a:cubicBezTo>
                    <a:pt x="701" y="213"/>
                    <a:pt x="701" y="221"/>
                    <a:pt x="703" y="230"/>
                  </a:cubicBezTo>
                  <a:cubicBezTo>
                    <a:pt x="703" y="245"/>
                    <a:pt x="706" y="262"/>
                    <a:pt x="712" y="279"/>
                  </a:cubicBezTo>
                  <a:cubicBezTo>
                    <a:pt x="731" y="329"/>
                    <a:pt x="776" y="350"/>
                    <a:pt x="817" y="371"/>
                  </a:cubicBezTo>
                  <a:cubicBezTo>
                    <a:pt x="830" y="378"/>
                    <a:pt x="843" y="384"/>
                    <a:pt x="856" y="391"/>
                  </a:cubicBezTo>
                  <a:cubicBezTo>
                    <a:pt x="901" y="419"/>
                    <a:pt x="933" y="470"/>
                    <a:pt x="943" y="530"/>
                  </a:cubicBezTo>
                  <a:cubicBezTo>
                    <a:pt x="952" y="590"/>
                    <a:pt x="939" y="648"/>
                    <a:pt x="905" y="688"/>
                  </a:cubicBezTo>
                  <a:lnTo>
                    <a:pt x="875" y="727"/>
                  </a:lnTo>
                  <a:lnTo>
                    <a:pt x="922" y="731"/>
                  </a:lnTo>
                  <a:cubicBezTo>
                    <a:pt x="1021" y="746"/>
                    <a:pt x="1108" y="826"/>
                    <a:pt x="1134" y="922"/>
                  </a:cubicBezTo>
                  <a:cubicBezTo>
                    <a:pt x="1136" y="931"/>
                    <a:pt x="1136" y="939"/>
                    <a:pt x="1138" y="948"/>
                  </a:cubicBezTo>
                  <a:cubicBezTo>
                    <a:pt x="1145" y="971"/>
                    <a:pt x="1149" y="997"/>
                    <a:pt x="1162" y="1021"/>
                  </a:cubicBezTo>
                  <a:cubicBezTo>
                    <a:pt x="1183" y="1061"/>
                    <a:pt x="1220" y="1083"/>
                    <a:pt x="1254" y="1106"/>
                  </a:cubicBezTo>
                  <a:cubicBezTo>
                    <a:pt x="1271" y="1117"/>
                    <a:pt x="1291" y="1130"/>
                    <a:pt x="1303" y="1143"/>
                  </a:cubicBezTo>
                  <a:cubicBezTo>
                    <a:pt x="1374" y="1205"/>
                    <a:pt x="1383" y="1314"/>
                    <a:pt x="1381" y="1410"/>
                  </a:cubicBezTo>
                  <a:cubicBezTo>
                    <a:pt x="1378" y="1807"/>
                    <a:pt x="1284" y="2171"/>
                    <a:pt x="1108" y="2460"/>
                  </a:cubicBezTo>
                  <a:cubicBezTo>
                    <a:pt x="1078" y="2512"/>
                    <a:pt x="1044" y="2559"/>
                    <a:pt x="995" y="2576"/>
                  </a:cubicBezTo>
                  <a:cubicBezTo>
                    <a:pt x="984" y="2580"/>
                    <a:pt x="971" y="2582"/>
                    <a:pt x="959" y="2582"/>
                  </a:cubicBezTo>
                  <a:cubicBezTo>
                    <a:pt x="909" y="2582"/>
                    <a:pt x="855" y="2551"/>
                    <a:pt x="828" y="2503"/>
                  </a:cubicBezTo>
                  <a:cubicBezTo>
                    <a:pt x="798" y="2450"/>
                    <a:pt x="791" y="2375"/>
                    <a:pt x="815" y="2300"/>
                  </a:cubicBezTo>
                  <a:lnTo>
                    <a:pt x="826" y="2265"/>
                  </a:lnTo>
                  <a:lnTo>
                    <a:pt x="789" y="2265"/>
                  </a:lnTo>
                  <a:cubicBezTo>
                    <a:pt x="714" y="2263"/>
                    <a:pt x="626" y="2261"/>
                    <a:pt x="556" y="2225"/>
                  </a:cubicBezTo>
                  <a:cubicBezTo>
                    <a:pt x="494" y="2192"/>
                    <a:pt x="442" y="2120"/>
                    <a:pt x="459" y="2051"/>
                  </a:cubicBezTo>
                  <a:lnTo>
                    <a:pt x="470" y="2010"/>
                  </a:lnTo>
                  <a:lnTo>
                    <a:pt x="431" y="2017"/>
                  </a:lnTo>
                  <a:cubicBezTo>
                    <a:pt x="385" y="2023"/>
                    <a:pt x="344" y="2026"/>
                    <a:pt x="308" y="2026"/>
                  </a:cubicBezTo>
                  <a:cubicBezTo>
                    <a:pt x="198" y="2026"/>
                    <a:pt x="133" y="1997"/>
                    <a:pt x="99" y="1938"/>
                  </a:cubicBezTo>
                  <a:cubicBezTo>
                    <a:pt x="78" y="1899"/>
                    <a:pt x="74" y="1852"/>
                    <a:pt x="71" y="1798"/>
                  </a:cubicBezTo>
                  <a:cubicBezTo>
                    <a:pt x="56" y="1400"/>
                    <a:pt x="54" y="997"/>
                    <a:pt x="67" y="598"/>
                  </a:cubicBezTo>
                  <a:lnTo>
                    <a:pt x="67" y="598"/>
                  </a:lnTo>
                  <a:cubicBezTo>
                    <a:pt x="77" y="599"/>
                    <a:pt x="87" y="599"/>
                    <a:pt x="96" y="599"/>
                  </a:cubicBezTo>
                  <a:cubicBezTo>
                    <a:pt x="168" y="599"/>
                    <a:pt x="237" y="592"/>
                    <a:pt x="305" y="573"/>
                  </a:cubicBezTo>
                  <a:lnTo>
                    <a:pt x="322" y="568"/>
                  </a:lnTo>
                  <a:lnTo>
                    <a:pt x="324" y="549"/>
                  </a:lnTo>
                  <a:cubicBezTo>
                    <a:pt x="335" y="429"/>
                    <a:pt x="337" y="309"/>
                    <a:pt x="331" y="189"/>
                  </a:cubicBezTo>
                  <a:cubicBezTo>
                    <a:pt x="329" y="155"/>
                    <a:pt x="326" y="119"/>
                    <a:pt x="341" y="93"/>
                  </a:cubicBezTo>
                  <a:cubicBezTo>
                    <a:pt x="356" y="67"/>
                    <a:pt x="385" y="55"/>
                    <a:pt x="424" y="55"/>
                  </a:cubicBezTo>
                  <a:close/>
                  <a:moveTo>
                    <a:pt x="423" y="1"/>
                  </a:moveTo>
                  <a:cubicBezTo>
                    <a:pt x="348" y="1"/>
                    <a:pt x="314" y="35"/>
                    <a:pt x="296" y="65"/>
                  </a:cubicBezTo>
                  <a:cubicBezTo>
                    <a:pt x="271" y="106"/>
                    <a:pt x="275" y="151"/>
                    <a:pt x="277" y="194"/>
                  </a:cubicBezTo>
                  <a:cubicBezTo>
                    <a:pt x="284" y="303"/>
                    <a:pt x="281" y="414"/>
                    <a:pt x="273" y="526"/>
                  </a:cubicBezTo>
                  <a:cubicBezTo>
                    <a:pt x="217" y="538"/>
                    <a:pt x="160" y="545"/>
                    <a:pt x="103" y="545"/>
                  </a:cubicBezTo>
                  <a:cubicBezTo>
                    <a:pt x="83" y="545"/>
                    <a:pt x="63" y="544"/>
                    <a:pt x="44" y="543"/>
                  </a:cubicBezTo>
                  <a:lnTo>
                    <a:pt x="16" y="541"/>
                  </a:lnTo>
                  <a:lnTo>
                    <a:pt x="16" y="568"/>
                  </a:lnTo>
                  <a:cubicBezTo>
                    <a:pt x="1" y="978"/>
                    <a:pt x="1" y="1391"/>
                    <a:pt x="18" y="1800"/>
                  </a:cubicBezTo>
                  <a:cubicBezTo>
                    <a:pt x="20" y="1860"/>
                    <a:pt x="24" y="1914"/>
                    <a:pt x="52" y="1963"/>
                  </a:cubicBezTo>
                  <a:cubicBezTo>
                    <a:pt x="95" y="2040"/>
                    <a:pt x="183" y="2079"/>
                    <a:pt x="314" y="2079"/>
                  </a:cubicBezTo>
                  <a:cubicBezTo>
                    <a:pt x="339" y="2079"/>
                    <a:pt x="369" y="2077"/>
                    <a:pt x="404" y="2075"/>
                  </a:cubicBezTo>
                  <a:lnTo>
                    <a:pt x="404" y="2075"/>
                  </a:lnTo>
                  <a:cubicBezTo>
                    <a:pt x="399" y="2158"/>
                    <a:pt x="461" y="2235"/>
                    <a:pt x="532" y="2272"/>
                  </a:cubicBezTo>
                  <a:cubicBezTo>
                    <a:pt x="603" y="2308"/>
                    <a:pt x="682" y="2315"/>
                    <a:pt x="755" y="2317"/>
                  </a:cubicBezTo>
                  <a:cubicBezTo>
                    <a:pt x="738" y="2396"/>
                    <a:pt x="748" y="2473"/>
                    <a:pt x="783" y="2531"/>
                  </a:cubicBezTo>
                  <a:cubicBezTo>
                    <a:pt x="819" y="2593"/>
                    <a:pt x="890" y="2636"/>
                    <a:pt x="958" y="2636"/>
                  </a:cubicBezTo>
                  <a:cubicBezTo>
                    <a:pt x="978" y="2636"/>
                    <a:pt x="995" y="2632"/>
                    <a:pt x="1012" y="2627"/>
                  </a:cubicBezTo>
                  <a:cubicBezTo>
                    <a:pt x="1078" y="2604"/>
                    <a:pt x="1119" y="2548"/>
                    <a:pt x="1156" y="2488"/>
                  </a:cubicBezTo>
                  <a:cubicBezTo>
                    <a:pt x="1333" y="2190"/>
                    <a:pt x="1432" y="1818"/>
                    <a:pt x="1434" y="1413"/>
                  </a:cubicBezTo>
                  <a:cubicBezTo>
                    <a:pt x="1436" y="1310"/>
                    <a:pt x="1425" y="1181"/>
                    <a:pt x="1340" y="1102"/>
                  </a:cubicBezTo>
                  <a:cubicBezTo>
                    <a:pt x="1323" y="1087"/>
                    <a:pt x="1301" y="1074"/>
                    <a:pt x="1282" y="1061"/>
                  </a:cubicBezTo>
                  <a:cubicBezTo>
                    <a:pt x="1252" y="1042"/>
                    <a:pt x="1224" y="1023"/>
                    <a:pt x="1209" y="995"/>
                  </a:cubicBezTo>
                  <a:cubicBezTo>
                    <a:pt x="1201" y="980"/>
                    <a:pt x="1196" y="958"/>
                    <a:pt x="1192" y="937"/>
                  </a:cubicBezTo>
                  <a:cubicBezTo>
                    <a:pt x="1190" y="926"/>
                    <a:pt x="1188" y="918"/>
                    <a:pt x="1186" y="909"/>
                  </a:cubicBezTo>
                  <a:cubicBezTo>
                    <a:pt x="1160" y="802"/>
                    <a:pt x="1074" y="716"/>
                    <a:pt x="969" y="688"/>
                  </a:cubicBezTo>
                  <a:cubicBezTo>
                    <a:pt x="997" y="639"/>
                    <a:pt x="1006" y="579"/>
                    <a:pt x="995" y="521"/>
                  </a:cubicBezTo>
                  <a:cubicBezTo>
                    <a:pt x="982" y="446"/>
                    <a:pt x="941" y="382"/>
                    <a:pt x="883" y="346"/>
                  </a:cubicBezTo>
                  <a:cubicBezTo>
                    <a:pt x="868" y="337"/>
                    <a:pt x="856" y="331"/>
                    <a:pt x="841" y="322"/>
                  </a:cubicBezTo>
                  <a:cubicBezTo>
                    <a:pt x="806" y="305"/>
                    <a:pt x="774" y="290"/>
                    <a:pt x="763" y="260"/>
                  </a:cubicBezTo>
                  <a:cubicBezTo>
                    <a:pt x="759" y="249"/>
                    <a:pt x="757" y="239"/>
                    <a:pt x="757" y="226"/>
                  </a:cubicBezTo>
                  <a:cubicBezTo>
                    <a:pt x="755" y="213"/>
                    <a:pt x="753" y="202"/>
                    <a:pt x="751" y="191"/>
                  </a:cubicBezTo>
                  <a:cubicBezTo>
                    <a:pt x="733" y="110"/>
                    <a:pt x="654" y="67"/>
                    <a:pt x="571" y="35"/>
                  </a:cubicBezTo>
                  <a:cubicBezTo>
                    <a:pt x="534" y="20"/>
                    <a:pt x="479" y="1"/>
                    <a:pt x="4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296"/>
            <p:cNvSpPr/>
            <p:nvPr/>
          </p:nvSpPr>
          <p:spPr>
            <a:xfrm>
              <a:off x="5186889" y="3787873"/>
              <a:ext cx="137188" cy="291850"/>
            </a:xfrm>
            <a:custGeom>
              <a:rect b="b" l="l" r="r" t="t"/>
              <a:pathLst>
                <a:path extrusionOk="0" h="10271" w="4828">
                  <a:moveTo>
                    <a:pt x="3976" y="1"/>
                  </a:moveTo>
                  <a:cubicBezTo>
                    <a:pt x="3868" y="1"/>
                    <a:pt x="3764" y="96"/>
                    <a:pt x="3722" y="203"/>
                  </a:cubicBezTo>
                  <a:cubicBezTo>
                    <a:pt x="3673" y="330"/>
                    <a:pt x="3682" y="469"/>
                    <a:pt x="3656" y="602"/>
                  </a:cubicBezTo>
                  <a:cubicBezTo>
                    <a:pt x="3632" y="735"/>
                    <a:pt x="3555" y="874"/>
                    <a:pt x="3422" y="902"/>
                  </a:cubicBezTo>
                  <a:cubicBezTo>
                    <a:pt x="3402" y="906"/>
                    <a:pt x="3382" y="907"/>
                    <a:pt x="3361" y="907"/>
                  </a:cubicBezTo>
                  <a:cubicBezTo>
                    <a:pt x="3317" y="907"/>
                    <a:pt x="3272" y="901"/>
                    <a:pt x="3229" y="901"/>
                  </a:cubicBezTo>
                  <a:cubicBezTo>
                    <a:pt x="3191" y="901"/>
                    <a:pt x="3154" y="906"/>
                    <a:pt x="3120" y="925"/>
                  </a:cubicBezTo>
                  <a:cubicBezTo>
                    <a:pt x="3035" y="975"/>
                    <a:pt x="3018" y="1090"/>
                    <a:pt x="3011" y="1189"/>
                  </a:cubicBezTo>
                  <a:cubicBezTo>
                    <a:pt x="3000" y="1364"/>
                    <a:pt x="2990" y="1540"/>
                    <a:pt x="2979" y="1716"/>
                  </a:cubicBezTo>
                  <a:cubicBezTo>
                    <a:pt x="2973" y="1793"/>
                    <a:pt x="2966" y="1874"/>
                    <a:pt x="2921" y="1937"/>
                  </a:cubicBezTo>
                  <a:cubicBezTo>
                    <a:pt x="2835" y="2052"/>
                    <a:pt x="2662" y="2044"/>
                    <a:pt x="2527" y="2097"/>
                  </a:cubicBezTo>
                  <a:cubicBezTo>
                    <a:pt x="2368" y="2164"/>
                    <a:pt x="2261" y="2326"/>
                    <a:pt x="2098" y="2382"/>
                  </a:cubicBezTo>
                  <a:cubicBezTo>
                    <a:pt x="1996" y="2419"/>
                    <a:pt x="1882" y="2408"/>
                    <a:pt x="1779" y="2438"/>
                  </a:cubicBezTo>
                  <a:cubicBezTo>
                    <a:pt x="1499" y="2513"/>
                    <a:pt x="1336" y="2845"/>
                    <a:pt x="1051" y="2901"/>
                  </a:cubicBezTo>
                  <a:cubicBezTo>
                    <a:pt x="1010" y="2909"/>
                    <a:pt x="968" y="2911"/>
                    <a:pt x="925" y="2911"/>
                  </a:cubicBezTo>
                  <a:cubicBezTo>
                    <a:pt x="886" y="2911"/>
                    <a:pt x="847" y="2910"/>
                    <a:pt x="808" y="2910"/>
                  </a:cubicBezTo>
                  <a:cubicBezTo>
                    <a:pt x="752" y="2910"/>
                    <a:pt x="697" y="2913"/>
                    <a:pt x="644" y="2931"/>
                  </a:cubicBezTo>
                  <a:cubicBezTo>
                    <a:pt x="432" y="3001"/>
                    <a:pt x="346" y="3256"/>
                    <a:pt x="335" y="3479"/>
                  </a:cubicBezTo>
                  <a:cubicBezTo>
                    <a:pt x="322" y="3702"/>
                    <a:pt x="354" y="3940"/>
                    <a:pt x="256" y="4139"/>
                  </a:cubicBezTo>
                  <a:cubicBezTo>
                    <a:pt x="194" y="4268"/>
                    <a:pt x="82" y="4385"/>
                    <a:pt x="106" y="4525"/>
                  </a:cubicBezTo>
                  <a:cubicBezTo>
                    <a:pt x="132" y="4681"/>
                    <a:pt x="327" y="4788"/>
                    <a:pt x="307" y="4945"/>
                  </a:cubicBezTo>
                  <a:cubicBezTo>
                    <a:pt x="301" y="4994"/>
                    <a:pt x="275" y="5037"/>
                    <a:pt x="262" y="5082"/>
                  </a:cubicBezTo>
                  <a:cubicBezTo>
                    <a:pt x="230" y="5206"/>
                    <a:pt x="307" y="5339"/>
                    <a:pt x="417" y="5409"/>
                  </a:cubicBezTo>
                  <a:cubicBezTo>
                    <a:pt x="524" y="5478"/>
                    <a:pt x="657" y="5497"/>
                    <a:pt x="783" y="5510"/>
                  </a:cubicBezTo>
                  <a:cubicBezTo>
                    <a:pt x="736" y="5759"/>
                    <a:pt x="721" y="6012"/>
                    <a:pt x="742" y="6264"/>
                  </a:cubicBezTo>
                  <a:cubicBezTo>
                    <a:pt x="646" y="6286"/>
                    <a:pt x="549" y="6309"/>
                    <a:pt x="451" y="6331"/>
                  </a:cubicBezTo>
                  <a:cubicBezTo>
                    <a:pt x="530" y="6416"/>
                    <a:pt x="444" y="6554"/>
                    <a:pt x="344" y="6611"/>
                  </a:cubicBezTo>
                  <a:cubicBezTo>
                    <a:pt x="243" y="6669"/>
                    <a:pt x="119" y="6704"/>
                    <a:pt x="63" y="6804"/>
                  </a:cubicBezTo>
                  <a:cubicBezTo>
                    <a:pt x="37" y="6856"/>
                    <a:pt x="33" y="6916"/>
                    <a:pt x="31" y="6973"/>
                  </a:cubicBezTo>
                  <a:cubicBezTo>
                    <a:pt x="1" y="7704"/>
                    <a:pt x="50" y="8437"/>
                    <a:pt x="179" y="9157"/>
                  </a:cubicBezTo>
                  <a:cubicBezTo>
                    <a:pt x="192" y="9236"/>
                    <a:pt x="207" y="9317"/>
                    <a:pt x="183" y="9394"/>
                  </a:cubicBezTo>
                  <a:cubicBezTo>
                    <a:pt x="164" y="9459"/>
                    <a:pt x="119" y="9514"/>
                    <a:pt x="106" y="9581"/>
                  </a:cubicBezTo>
                  <a:cubicBezTo>
                    <a:pt x="87" y="9690"/>
                    <a:pt x="162" y="9799"/>
                    <a:pt x="258" y="9853"/>
                  </a:cubicBezTo>
                  <a:cubicBezTo>
                    <a:pt x="357" y="9907"/>
                    <a:pt x="470" y="9917"/>
                    <a:pt x="582" y="9926"/>
                  </a:cubicBezTo>
                  <a:cubicBezTo>
                    <a:pt x="534" y="10046"/>
                    <a:pt x="667" y="10164"/>
                    <a:pt x="794" y="10185"/>
                  </a:cubicBezTo>
                  <a:cubicBezTo>
                    <a:pt x="920" y="10209"/>
                    <a:pt x="1055" y="10181"/>
                    <a:pt x="1173" y="10228"/>
                  </a:cubicBezTo>
                  <a:cubicBezTo>
                    <a:pt x="1216" y="10243"/>
                    <a:pt x="1254" y="10269"/>
                    <a:pt x="1299" y="10271"/>
                  </a:cubicBezTo>
                  <a:cubicBezTo>
                    <a:pt x="1355" y="10271"/>
                    <a:pt x="1402" y="10234"/>
                    <a:pt x="1443" y="10200"/>
                  </a:cubicBezTo>
                  <a:cubicBezTo>
                    <a:pt x="1826" y="9872"/>
                    <a:pt x="2124" y="9446"/>
                    <a:pt x="2300" y="8975"/>
                  </a:cubicBezTo>
                  <a:lnTo>
                    <a:pt x="2535" y="8675"/>
                  </a:lnTo>
                  <a:cubicBezTo>
                    <a:pt x="2658" y="8518"/>
                    <a:pt x="2784" y="8355"/>
                    <a:pt x="2846" y="8167"/>
                  </a:cubicBezTo>
                  <a:cubicBezTo>
                    <a:pt x="2996" y="7704"/>
                    <a:pt x="2743" y="7145"/>
                    <a:pt x="3007" y="6738"/>
                  </a:cubicBezTo>
                  <a:cubicBezTo>
                    <a:pt x="3052" y="6669"/>
                    <a:pt x="3112" y="6605"/>
                    <a:pt x="3131" y="6526"/>
                  </a:cubicBezTo>
                  <a:cubicBezTo>
                    <a:pt x="3150" y="6453"/>
                    <a:pt x="3135" y="6376"/>
                    <a:pt x="3153" y="6303"/>
                  </a:cubicBezTo>
                  <a:cubicBezTo>
                    <a:pt x="3206" y="6087"/>
                    <a:pt x="3523" y="6009"/>
                    <a:pt x="3553" y="5791"/>
                  </a:cubicBezTo>
                  <a:cubicBezTo>
                    <a:pt x="3562" y="5733"/>
                    <a:pt x="3547" y="5673"/>
                    <a:pt x="3553" y="5615"/>
                  </a:cubicBezTo>
                  <a:cubicBezTo>
                    <a:pt x="3568" y="5478"/>
                    <a:pt x="3690" y="5382"/>
                    <a:pt x="3770" y="5268"/>
                  </a:cubicBezTo>
                  <a:cubicBezTo>
                    <a:pt x="3875" y="5112"/>
                    <a:pt x="3898" y="4915"/>
                    <a:pt x="3913" y="4728"/>
                  </a:cubicBezTo>
                  <a:cubicBezTo>
                    <a:pt x="3945" y="4328"/>
                    <a:pt x="3956" y="3927"/>
                    <a:pt x="3947" y="3526"/>
                  </a:cubicBezTo>
                  <a:cubicBezTo>
                    <a:pt x="4082" y="3505"/>
                    <a:pt x="4215" y="3464"/>
                    <a:pt x="4339" y="3406"/>
                  </a:cubicBezTo>
                  <a:cubicBezTo>
                    <a:pt x="4312" y="3247"/>
                    <a:pt x="4163" y="3123"/>
                    <a:pt x="4004" y="3123"/>
                  </a:cubicBezTo>
                  <a:cubicBezTo>
                    <a:pt x="4000" y="3123"/>
                    <a:pt x="3996" y="3123"/>
                    <a:pt x="3992" y="3123"/>
                  </a:cubicBezTo>
                  <a:cubicBezTo>
                    <a:pt x="3930" y="2978"/>
                    <a:pt x="3868" y="2819"/>
                    <a:pt x="3902" y="2665"/>
                  </a:cubicBezTo>
                  <a:cubicBezTo>
                    <a:pt x="3930" y="2539"/>
                    <a:pt x="4050" y="2430"/>
                    <a:pt x="4170" y="2430"/>
                  </a:cubicBezTo>
                  <a:cubicBezTo>
                    <a:pt x="4199" y="2430"/>
                    <a:pt x="4228" y="2436"/>
                    <a:pt x="4256" y="2451"/>
                  </a:cubicBezTo>
                  <a:cubicBezTo>
                    <a:pt x="4335" y="2494"/>
                    <a:pt x="4376" y="2581"/>
                    <a:pt x="4434" y="2650"/>
                  </a:cubicBezTo>
                  <a:cubicBezTo>
                    <a:pt x="4473" y="2695"/>
                    <a:pt x="4536" y="2730"/>
                    <a:pt x="4592" y="2730"/>
                  </a:cubicBezTo>
                  <a:cubicBezTo>
                    <a:pt x="4620" y="2730"/>
                    <a:pt x="4646" y="2722"/>
                    <a:pt x="4667" y="2701"/>
                  </a:cubicBezTo>
                  <a:cubicBezTo>
                    <a:pt x="4691" y="2678"/>
                    <a:pt x="4704" y="2644"/>
                    <a:pt x="4712" y="2611"/>
                  </a:cubicBezTo>
                  <a:cubicBezTo>
                    <a:pt x="4777" y="2404"/>
                    <a:pt x="4828" y="2166"/>
                    <a:pt x="4712" y="1979"/>
                  </a:cubicBezTo>
                  <a:cubicBezTo>
                    <a:pt x="4659" y="1894"/>
                    <a:pt x="4573" y="1829"/>
                    <a:pt x="4526" y="1737"/>
                  </a:cubicBezTo>
                  <a:cubicBezTo>
                    <a:pt x="4457" y="1607"/>
                    <a:pt x="4485" y="1450"/>
                    <a:pt x="4494" y="1302"/>
                  </a:cubicBezTo>
                  <a:cubicBezTo>
                    <a:pt x="4524" y="900"/>
                    <a:pt x="4412" y="488"/>
                    <a:pt x="4187" y="154"/>
                  </a:cubicBezTo>
                  <a:cubicBezTo>
                    <a:pt x="4147" y="94"/>
                    <a:pt x="4100" y="34"/>
                    <a:pt x="4033" y="10"/>
                  </a:cubicBezTo>
                  <a:cubicBezTo>
                    <a:pt x="4014" y="4"/>
                    <a:pt x="3995" y="1"/>
                    <a:pt x="397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296"/>
            <p:cNvSpPr/>
            <p:nvPr/>
          </p:nvSpPr>
          <p:spPr>
            <a:xfrm>
              <a:off x="5186178" y="3787134"/>
              <a:ext cx="138694" cy="293328"/>
            </a:xfrm>
            <a:custGeom>
              <a:rect b="b" l="l" r="r" t="t"/>
              <a:pathLst>
                <a:path extrusionOk="0" h="10323" w="4881">
                  <a:moveTo>
                    <a:pt x="4000" y="54"/>
                  </a:moveTo>
                  <a:cubicBezTo>
                    <a:pt x="4017" y="54"/>
                    <a:pt x="4032" y="58"/>
                    <a:pt x="4050" y="62"/>
                  </a:cubicBezTo>
                  <a:cubicBezTo>
                    <a:pt x="4110" y="84"/>
                    <a:pt x="4152" y="137"/>
                    <a:pt x="4191" y="195"/>
                  </a:cubicBezTo>
                  <a:cubicBezTo>
                    <a:pt x="4414" y="525"/>
                    <a:pt x="4521" y="928"/>
                    <a:pt x="4493" y="1326"/>
                  </a:cubicBezTo>
                  <a:cubicBezTo>
                    <a:pt x="4491" y="1348"/>
                    <a:pt x="4489" y="1369"/>
                    <a:pt x="4489" y="1390"/>
                  </a:cubicBezTo>
                  <a:cubicBezTo>
                    <a:pt x="4476" y="1521"/>
                    <a:pt x="4465" y="1656"/>
                    <a:pt x="4527" y="1776"/>
                  </a:cubicBezTo>
                  <a:cubicBezTo>
                    <a:pt x="4553" y="1830"/>
                    <a:pt x="4594" y="1873"/>
                    <a:pt x="4630" y="1915"/>
                  </a:cubicBezTo>
                  <a:cubicBezTo>
                    <a:pt x="4662" y="1950"/>
                    <a:pt x="4692" y="1984"/>
                    <a:pt x="4714" y="2020"/>
                  </a:cubicBezTo>
                  <a:cubicBezTo>
                    <a:pt x="4823" y="2196"/>
                    <a:pt x="4776" y="2427"/>
                    <a:pt x="4712" y="2629"/>
                  </a:cubicBezTo>
                  <a:cubicBezTo>
                    <a:pt x="4703" y="2663"/>
                    <a:pt x="4692" y="2691"/>
                    <a:pt x="4673" y="2708"/>
                  </a:cubicBezTo>
                  <a:cubicBezTo>
                    <a:pt x="4658" y="2723"/>
                    <a:pt x="4638" y="2730"/>
                    <a:pt x="4616" y="2730"/>
                  </a:cubicBezTo>
                  <a:cubicBezTo>
                    <a:pt x="4571" y="2730"/>
                    <a:pt x="4517" y="2701"/>
                    <a:pt x="4478" y="2657"/>
                  </a:cubicBezTo>
                  <a:cubicBezTo>
                    <a:pt x="4461" y="2637"/>
                    <a:pt x="4446" y="2614"/>
                    <a:pt x="4429" y="2592"/>
                  </a:cubicBezTo>
                  <a:cubicBezTo>
                    <a:pt x="4392" y="2539"/>
                    <a:pt x="4354" y="2485"/>
                    <a:pt x="4294" y="2453"/>
                  </a:cubicBezTo>
                  <a:cubicBezTo>
                    <a:pt x="4262" y="2438"/>
                    <a:pt x="4229" y="2430"/>
                    <a:pt x="4195" y="2430"/>
                  </a:cubicBezTo>
                  <a:cubicBezTo>
                    <a:pt x="4065" y="2430"/>
                    <a:pt x="3934" y="2543"/>
                    <a:pt x="3902" y="2685"/>
                  </a:cubicBezTo>
                  <a:cubicBezTo>
                    <a:pt x="3867" y="2841"/>
                    <a:pt x="3923" y="2993"/>
                    <a:pt x="3992" y="3160"/>
                  </a:cubicBezTo>
                  <a:lnTo>
                    <a:pt x="3998" y="3177"/>
                  </a:lnTo>
                  <a:lnTo>
                    <a:pt x="4030" y="3175"/>
                  </a:lnTo>
                  <a:cubicBezTo>
                    <a:pt x="4170" y="3175"/>
                    <a:pt x="4300" y="3282"/>
                    <a:pt x="4332" y="3415"/>
                  </a:cubicBezTo>
                  <a:cubicBezTo>
                    <a:pt x="4219" y="3469"/>
                    <a:pt x="4095" y="3505"/>
                    <a:pt x="3968" y="3524"/>
                  </a:cubicBezTo>
                  <a:lnTo>
                    <a:pt x="3947" y="3529"/>
                  </a:lnTo>
                  <a:lnTo>
                    <a:pt x="3947" y="3552"/>
                  </a:lnTo>
                  <a:cubicBezTo>
                    <a:pt x="3955" y="3953"/>
                    <a:pt x="3942" y="4356"/>
                    <a:pt x="3910" y="4752"/>
                  </a:cubicBezTo>
                  <a:cubicBezTo>
                    <a:pt x="3895" y="4936"/>
                    <a:pt x="3874" y="5129"/>
                    <a:pt x="3771" y="5279"/>
                  </a:cubicBezTo>
                  <a:cubicBezTo>
                    <a:pt x="3750" y="5311"/>
                    <a:pt x="3722" y="5343"/>
                    <a:pt x="3696" y="5375"/>
                  </a:cubicBezTo>
                  <a:cubicBezTo>
                    <a:pt x="3630" y="5453"/>
                    <a:pt x="3563" y="5534"/>
                    <a:pt x="3552" y="5637"/>
                  </a:cubicBezTo>
                  <a:cubicBezTo>
                    <a:pt x="3548" y="5669"/>
                    <a:pt x="3550" y="5699"/>
                    <a:pt x="3552" y="5727"/>
                  </a:cubicBezTo>
                  <a:cubicBezTo>
                    <a:pt x="3555" y="5757"/>
                    <a:pt x="3557" y="5785"/>
                    <a:pt x="3552" y="5813"/>
                  </a:cubicBezTo>
                  <a:cubicBezTo>
                    <a:pt x="3537" y="5915"/>
                    <a:pt x="3452" y="5986"/>
                    <a:pt x="3362" y="6061"/>
                  </a:cubicBezTo>
                  <a:cubicBezTo>
                    <a:pt x="3272" y="6134"/>
                    <a:pt x="3180" y="6209"/>
                    <a:pt x="3152" y="6322"/>
                  </a:cubicBezTo>
                  <a:cubicBezTo>
                    <a:pt x="3141" y="6361"/>
                    <a:pt x="3141" y="6402"/>
                    <a:pt x="3141" y="6438"/>
                  </a:cubicBezTo>
                  <a:cubicBezTo>
                    <a:pt x="3139" y="6477"/>
                    <a:pt x="3139" y="6511"/>
                    <a:pt x="3130" y="6545"/>
                  </a:cubicBezTo>
                  <a:cubicBezTo>
                    <a:pt x="3118" y="6599"/>
                    <a:pt x="3083" y="6644"/>
                    <a:pt x="3049" y="6693"/>
                  </a:cubicBezTo>
                  <a:cubicBezTo>
                    <a:pt x="3036" y="6712"/>
                    <a:pt x="3023" y="6730"/>
                    <a:pt x="3010" y="6749"/>
                  </a:cubicBezTo>
                  <a:cubicBezTo>
                    <a:pt x="2856" y="6984"/>
                    <a:pt x="2871" y="7274"/>
                    <a:pt x="2886" y="7550"/>
                  </a:cubicBezTo>
                  <a:cubicBezTo>
                    <a:pt x="2899" y="7764"/>
                    <a:pt x="2910" y="7985"/>
                    <a:pt x="2845" y="8184"/>
                  </a:cubicBezTo>
                  <a:cubicBezTo>
                    <a:pt x="2785" y="8373"/>
                    <a:pt x="2655" y="8538"/>
                    <a:pt x="2539" y="8683"/>
                  </a:cubicBezTo>
                  <a:lnTo>
                    <a:pt x="2303" y="8983"/>
                  </a:lnTo>
                  <a:lnTo>
                    <a:pt x="2299" y="8990"/>
                  </a:lnTo>
                  <a:cubicBezTo>
                    <a:pt x="2126" y="9459"/>
                    <a:pt x="1832" y="9879"/>
                    <a:pt x="1451" y="10205"/>
                  </a:cubicBezTo>
                  <a:cubicBezTo>
                    <a:pt x="1414" y="10237"/>
                    <a:pt x="1371" y="10269"/>
                    <a:pt x="1326" y="10269"/>
                  </a:cubicBezTo>
                  <a:lnTo>
                    <a:pt x="1326" y="10297"/>
                  </a:lnTo>
                  <a:lnTo>
                    <a:pt x="1324" y="10269"/>
                  </a:lnTo>
                  <a:cubicBezTo>
                    <a:pt x="1299" y="10269"/>
                    <a:pt x="1271" y="10256"/>
                    <a:pt x="1243" y="10243"/>
                  </a:cubicBezTo>
                  <a:cubicBezTo>
                    <a:pt x="1232" y="10239"/>
                    <a:pt x="1219" y="10232"/>
                    <a:pt x="1209" y="10228"/>
                  </a:cubicBezTo>
                  <a:cubicBezTo>
                    <a:pt x="1131" y="10198"/>
                    <a:pt x="1050" y="10196"/>
                    <a:pt x="973" y="10196"/>
                  </a:cubicBezTo>
                  <a:cubicBezTo>
                    <a:pt x="921" y="10194"/>
                    <a:pt x="870" y="10194"/>
                    <a:pt x="823" y="10185"/>
                  </a:cubicBezTo>
                  <a:cubicBezTo>
                    <a:pt x="748" y="10172"/>
                    <a:pt x="673" y="10123"/>
                    <a:pt x="641" y="10065"/>
                  </a:cubicBezTo>
                  <a:cubicBezTo>
                    <a:pt x="622" y="10029"/>
                    <a:pt x="617" y="9995"/>
                    <a:pt x="632" y="9963"/>
                  </a:cubicBezTo>
                  <a:lnTo>
                    <a:pt x="645" y="9928"/>
                  </a:lnTo>
                  <a:lnTo>
                    <a:pt x="609" y="9926"/>
                  </a:lnTo>
                  <a:cubicBezTo>
                    <a:pt x="502" y="9918"/>
                    <a:pt x="390" y="9907"/>
                    <a:pt x="298" y="9855"/>
                  </a:cubicBezTo>
                  <a:cubicBezTo>
                    <a:pt x="214" y="9810"/>
                    <a:pt x="139" y="9712"/>
                    <a:pt x="159" y="9613"/>
                  </a:cubicBezTo>
                  <a:cubicBezTo>
                    <a:pt x="165" y="9579"/>
                    <a:pt x="180" y="9549"/>
                    <a:pt x="197" y="9515"/>
                  </a:cubicBezTo>
                  <a:cubicBezTo>
                    <a:pt x="210" y="9487"/>
                    <a:pt x="225" y="9459"/>
                    <a:pt x="234" y="9429"/>
                  </a:cubicBezTo>
                  <a:cubicBezTo>
                    <a:pt x="259" y="9345"/>
                    <a:pt x="244" y="9262"/>
                    <a:pt x="229" y="9178"/>
                  </a:cubicBezTo>
                  <a:cubicBezTo>
                    <a:pt x="103" y="8461"/>
                    <a:pt x="54" y="7728"/>
                    <a:pt x="82" y="7002"/>
                  </a:cubicBezTo>
                  <a:cubicBezTo>
                    <a:pt x="86" y="6942"/>
                    <a:pt x="88" y="6888"/>
                    <a:pt x="112" y="6843"/>
                  </a:cubicBezTo>
                  <a:cubicBezTo>
                    <a:pt x="148" y="6775"/>
                    <a:pt x="221" y="6740"/>
                    <a:pt x="300" y="6704"/>
                  </a:cubicBezTo>
                  <a:cubicBezTo>
                    <a:pt x="328" y="6689"/>
                    <a:pt x="356" y="6676"/>
                    <a:pt x="382" y="6661"/>
                  </a:cubicBezTo>
                  <a:cubicBezTo>
                    <a:pt x="459" y="6616"/>
                    <a:pt x="519" y="6537"/>
                    <a:pt x="532" y="6462"/>
                  </a:cubicBezTo>
                  <a:cubicBezTo>
                    <a:pt x="536" y="6430"/>
                    <a:pt x="534" y="6400"/>
                    <a:pt x="521" y="6374"/>
                  </a:cubicBezTo>
                  <a:lnTo>
                    <a:pt x="795" y="6312"/>
                  </a:lnTo>
                  <a:lnTo>
                    <a:pt x="793" y="6288"/>
                  </a:lnTo>
                  <a:cubicBezTo>
                    <a:pt x="774" y="6040"/>
                    <a:pt x="789" y="5787"/>
                    <a:pt x="836" y="5543"/>
                  </a:cubicBezTo>
                  <a:lnTo>
                    <a:pt x="840" y="5513"/>
                  </a:lnTo>
                  <a:lnTo>
                    <a:pt x="810" y="5510"/>
                  </a:lnTo>
                  <a:cubicBezTo>
                    <a:pt x="694" y="5500"/>
                    <a:pt x="562" y="5480"/>
                    <a:pt x="454" y="5412"/>
                  </a:cubicBezTo>
                  <a:cubicBezTo>
                    <a:pt x="362" y="5352"/>
                    <a:pt x="283" y="5232"/>
                    <a:pt x="313" y="5114"/>
                  </a:cubicBezTo>
                  <a:cubicBezTo>
                    <a:pt x="317" y="5097"/>
                    <a:pt x="326" y="5080"/>
                    <a:pt x="332" y="5061"/>
                  </a:cubicBezTo>
                  <a:cubicBezTo>
                    <a:pt x="343" y="5035"/>
                    <a:pt x="354" y="5005"/>
                    <a:pt x="358" y="4975"/>
                  </a:cubicBezTo>
                  <a:cubicBezTo>
                    <a:pt x="371" y="4876"/>
                    <a:pt x="311" y="4799"/>
                    <a:pt x="255" y="4724"/>
                  </a:cubicBezTo>
                  <a:cubicBezTo>
                    <a:pt x="212" y="4668"/>
                    <a:pt x="167" y="4611"/>
                    <a:pt x="157" y="4546"/>
                  </a:cubicBezTo>
                  <a:cubicBezTo>
                    <a:pt x="142" y="4456"/>
                    <a:pt x="193" y="4371"/>
                    <a:pt x="247" y="4283"/>
                  </a:cubicBezTo>
                  <a:cubicBezTo>
                    <a:pt x="266" y="4249"/>
                    <a:pt x="287" y="4212"/>
                    <a:pt x="304" y="4178"/>
                  </a:cubicBezTo>
                  <a:cubicBezTo>
                    <a:pt x="382" y="4021"/>
                    <a:pt x="382" y="3844"/>
                    <a:pt x="384" y="3672"/>
                  </a:cubicBezTo>
                  <a:cubicBezTo>
                    <a:pt x="384" y="3617"/>
                    <a:pt x="384" y="3561"/>
                    <a:pt x="386" y="3507"/>
                  </a:cubicBezTo>
                  <a:cubicBezTo>
                    <a:pt x="397" y="3297"/>
                    <a:pt x="478" y="3049"/>
                    <a:pt x="677" y="2982"/>
                  </a:cubicBezTo>
                  <a:cubicBezTo>
                    <a:pt x="731" y="2965"/>
                    <a:pt x="789" y="2963"/>
                    <a:pt x="838" y="2963"/>
                  </a:cubicBezTo>
                  <a:lnTo>
                    <a:pt x="949" y="2963"/>
                  </a:lnTo>
                  <a:cubicBezTo>
                    <a:pt x="986" y="2963"/>
                    <a:pt x="1033" y="2963"/>
                    <a:pt x="1082" y="2952"/>
                  </a:cubicBezTo>
                  <a:cubicBezTo>
                    <a:pt x="1236" y="2922"/>
                    <a:pt x="1354" y="2815"/>
                    <a:pt x="1470" y="2712"/>
                  </a:cubicBezTo>
                  <a:cubicBezTo>
                    <a:pt x="1573" y="2620"/>
                    <a:pt x="1680" y="2524"/>
                    <a:pt x="1811" y="2490"/>
                  </a:cubicBezTo>
                  <a:cubicBezTo>
                    <a:pt x="1856" y="2477"/>
                    <a:pt x="1903" y="2472"/>
                    <a:pt x="1952" y="2468"/>
                  </a:cubicBezTo>
                  <a:cubicBezTo>
                    <a:pt x="2012" y="2462"/>
                    <a:pt x="2074" y="2455"/>
                    <a:pt x="2134" y="2434"/>
                  </a:cubicBezTo>
                  <a:cubicBezTo>
                    <a:pt x="2222" y="2402"/>
                    <a:pt x="2295" y="2342"/>
                    <a:pt x="2363" y="2284"/>
                  </a:cubicBezTo>
                  <a:cubicBezTo>
                    <a:pt x="2430" y="2230"/>
                    <a:pt x="2490" y="2179"/>
                    <a:pt x="2563" y="2149"/>
                  </a:cubicBezTo>
                  <a:cubicBezTo>
                    <a:pt x="2605" y="2132"/>
                    <a:pt x="2655" y="2119"/>
                    <a:pt x="2702" y="2108"/>
                  </a:cubicBezTo>
                  <a:cubicBezTo>
                    <a:pt x="2800" y="2087"/>
                    <a:pt x="2903" y="2063"/>
                    <a:pt x="2968" y="1980"/>
                  </a:cubicBezTo>
                  <a:cubicBezTo>
                    <a:pt x="3019" y="1909"/>
                    <a:pt x="3025" y="1817"/>
                    <a:pt x="3030" y="1744"/>
                  </a:cubicBezTo>
                  <a:lnTo>
                    <a:pt x="3064" y="1217"/>
                  </a:lnTo>
                  <a:cubicBezTo>
                    <a:pt x="3070" y="1116"/>
                    <a:pt x="3085" y="1016"/>
                    <a:pt x="3158" y="975"/>
                  </a:cubicBezTo>
                  <a:cubicBezTo>
                    <a:pt x="3184" y="960"/>
                    <a:pt x="3212" y="953"/>
                    <a:pt x="3253" y="953"/>
                  </a:cubicBezTo>
                  <a:cubicBezTo>
                    <a:pt x="3274" y="953"/>
                    <a:pt x="3295" y="956"/>
                    <a:pt x="3317" y="958"/>
                  </a:cubicBezTo>
                  <a:cubicBezTo>
                    <a:pt x="3339" y="959"/>
                    <a:pt x="3361" y="960"/>
                    <a:pt x="3382" y="960"/>
                  </a:cubicBezTo>
                  <a:cubicBezTo>
                    <a:pt x="3408" y="960"/>
                    <a:pt x="3433" y="958"/>
                    <a:pt x="3454" y="953"/>
                  </a:cubicBezTo>
                  <a:cubicBezTo>
                    <a:pt x="3602" y="923"/>
                    <a:pt x="3683" y="767"/>
                    <a:pt x="3709" y="632"/>
                  </a:cubicBezTo>
                  <a:cubicBezTo>
                    <a:pt x="3717" y="583"/>
                    <a:pt x="3722" y="531"/>
                    <a:pt x="3728" y="482"/>
                  </a:cubicBezTo>
                  <a:cubicBezTo>
                    <a:pt x="3735" y="396"/>
                    <a:pt x="3743" y="315"/>
                    <a:pt x="3773" y="238"/>
                  </a:cubicBezTo>
                  <a:cubicBezTo>
                    <a:pt x="3807" y="150"/>
                    <a:pt x="3897" y="54"/>
                    <a:pt x="4000" y="54"/>
                  </a:cubicBezTo>
                  <a:close/>
                  <a:moveTo>
                    <a:pt x="4000" y="0"/>
                  </a:moveTo>
                  <a:cubicBezTo>
                    <a:pt x="3874" y="0"/>
                    <a:pt x="3765" y="111"/>
                    <a:pt x="3722" y="219"/>
                  </a:cubicBezTo>
                  <a:cubicBezTo>
                    <a:pt x="3690" y="302"/>
                    <a:pt x="3681" y="392"/>
                    <a:pt x="3675" y="478"/>
                  </a:cubicBezTo>
                  <a:cubicBezTo>
                    <a:pt x="3670" y="525"/>
                    <a:pt x="3664" y="574"/>
                    <a:pt x="3655" y="621"/>
                  </a:cubicBezTo>
                  <a:cubicBezTo>
                    <a:pt x="3634" y="741"/>
                    <a:pt x="3565" y="876"/>
                    <a:pt x="3443" y="902"/>
                  </a:cubicBezTo>
                  <a:cubicBezTo>
                    <a:pt x="3427" y="905"/>
                    <a:pt x="3407" y="906"/>
                    <a:pt x="3386" y="906"/>
                  </a:cubicBezTo>
                  <a:cubicBezTo>
                    <a:pt x="3365" y="906"/>
                    <a:pt x="3343" y="905"/>
                    <a:pt x="3321" y="904"/>
                  </a:cubicBezTo>
                  <a:cubicBezTo>
                    <a:pt x="3298" y="902"/>
                    <a:pt x="3276" y="900"/>
                    <a:pt x="3253" y="900"/>
                  </a:cubicBezTo>
                  <a:cubicBezTo>
                    <a:pt x="3220" y="900"/>
                    <a:pt x="3175" y="902"/>
                    <a:pt x="3133" y="928"/>
                  </a:cubicBezTo>
                  <a:cubicBezTo>
                    <a:pt x="3036" y="981"/>
                    <a:pt x="3017" y="1103"/>
                    <a:pt x="3010" y="1215"/>
                  </a:cubicBezTo>
                  <a:lnTo>
                    <a:pt x="2976" y="1740"/>
                  </a:lnTo>
                  <a:cubicBezTo>
                    <a:pt x="2972" y="1806"/>
                    <a:pt x="2968" y="1890"/>
                    <a:pt x="2925" y="1948"/>
                  </a:cubicBezTo>
                  <a:cubicBezTo>
                    <a:pt x="2873" y="2016"/>
                    <a:pt x="2783" y="2035"/>
                    <a:pt x="2691" y="2057"/>
                  </a:cubicBezTo>
                  <a:cubicBezTo>
                    <a:pt x="2640" y="2068"/>
                    <a:pt x="2590" y="2080"/>
                    <a:pt x="2543" y="2100"/>
                  </a:cubicBezTo>
                  <a:cubicBezTo>
                    <a:pt x="2462" y="2132"/>
                    <a:pt x="2396" y="2187"/>
                    <a:pt x="2329" y="2243"/>
                  </a:cubicBezTo>
                  <a:cubicBezTo>
                    <a:pt x="2261" y="2301"/>
                    <a:pt x="2194" y="2355"/>
                    <a:pt x="2115" y="2382"/>
                  </a:cubicBezTo>
                  <a:cubicBezTo>
                    <a:pt x="2063" y="2402"/>
                    <a:pt x="2006" y="2408"/>
                    <a:pt x="1948" y="2415"/>
                  </a:cubicBezTo>
                  <a:cubicBezTo>
                    <a:pt x="1898" y="2419"/>
                    <a:pt x="1847" y="2423"/>
                    <a:pt x="1796" y="2438"/>
                  </a:cubicBezTo>
                  <a:cubicBezTo>
                    <a:pt x="1654" y="2477"/>
                    <a:pt x="1543" y="2577"/>
                    <a:pt x="1434" y="2674"/>
                  </a:cubicBezTo>
                  <a:cubicBezTo>
                    <a:pt x="1320" y="2777"/>
                    <a:pt x="1211" y="2873"/>
                    <a:pt x="1071" y="2901"/>
                  </a:cubicBezTo>
                  <a:cubicBezTo>
                    <a:pt x="1029" y="2910"/>
                    <a:pt x="984" y="2910"/>
                    <a:pt x="949" y="2910"/>
                  </a:cubicBezTo>
                  <a:lnTo>
                    <a:pt x="838" y="2910"/>
                  </a:lnTo>
                  <a:cubicBezTo>
                    <a:pt x="784" y="2910"/>
                    <a:pt x="722" y="2912"/>
                    <a:pt x="660" y="2931"/>
                  </a:cubicBezTo>
                  <a:cubicBezTo>
                    <a:pt x="379" y="3025"/>
                    <a:pt x="339" y="3394"/>
                    <a:pt x="332" y="3503"/>
                  </a:cubicBezTo>
                  <a:cubicBezTo>
                    <a:pt x="330" y="3559"/>
                    <a:pt x="330" y="3617"/>
                    <a:pt x="330" y="3672"/>
                  </a:cubicBezTo>
                  <a:cubicBezTo>
                    <a:pt x="328" y="3837"/>
                    <a:pt x="328" y="4009"/>
                    <a:pt x="257" y="4154"/>
                  </a:cubicBezTo>
                  <a:cubicBezTo>
                    <a:pt x="240" y="4189"/>
                    <a:pt x="221" y="4221"/>
                    <a:pt x="199" y="4255"/>
                  </a:cubicBezTo>
                  <a:cubicBezTo>
                    <a:pt x="144" y="4349"/>
                    <a:pt x="86" y="4446"/>
                    <a:pt x="103" y="4555"/>
                  </a:cubicBezTo>
                  <a:cubicBezTo>
                    <a:pt x="118" y="4632"/>
                    <a:pt x="165" y="4696"/>
                    <a:pt x="212" y="4756"/>
                  </a:cubicBezTo>
                  <a:cubicBezTo>
                    <a:pt x="266" y="4827"/>
                    <a:pt x="315" y="4891"/>
                    <a:pt x="304" y="4968"/>
                  </a:cubicBezTo>
                  <a:cubicBezTo>
                    <a:pt x="302" y="4992"/>
                    <a:pt x="292" y="5016"/>
                    <a:pt x="283" y="5041"/>
                  </a:cubicBezTo>
                  <a:cubicBezTo>
                    <a:pt x="274" y="5061"/>
                    <a:pt x="266" y="5082"/>
                    <a:pt x="262" y="5101"/>
                  </a:cubicBezTo>
                  <a:cubicBezTo>
                    <a:pt x="223" y="5249"/>
                    <a:pt x="319" y="5388"/>
                    <a:pt x="427" y="5457"/>
                  </a:cubicBezTo>
                  <a:cubicBezTo>
                    <a:pt x="534" y="5528"/>
                    <a:pt x="662" y="5549"/>
                    <a:pt x="776" y="5560"/>
                  </a:cubicBezTo>
                  <a:cubicBezTo>
                    <a:pt x="735" y="5793"/>
                    <a:pt x="722" y="6033"/>
                    <a:pt x="737" y="6269"/>
                  </a:cubicBezTo>
                  <a:lnTo>
                    <a:pt x="427" y="6342"/>
                  </a:lnTo>
                  <a:lnTo>
                    <a:pt x="457" y="6374"/>
                  </a:lnTo>
                  <a:cubicBezTo>
                    <a:pt x="476" y="6395"/>
                    <a:pt x="484" y="6423"/>
                    <a:pt x="478" y="6453"/>
                  </a:cubicBezTo>
                  <a:cubicBezTo>
                    <a:pt x="469" y="6511"/>
                    <a:pt x="418" y="6580"/>
                    <a:pt x="356" y="6614"/>
                  </a:cubicBezTo>
                  <a:cubicBezTo>
                    <a:pt x="330" y="6629"/>
                    <a:pt x="304" y="6642"/>
                    <a:pt x="277" y="6655"/>
                  </a:cubicBezTo>
                  <a:cubicBezTo>
                    <a:pt x="195" y="6693"/>
                    <a:pt x="109" y="6736"/>
                    <a:pt x="64" y="6820"/>
                  </a:cubicBezTo>
                  <a:cubicBezTo>
                    <a:pt x="35" y="6877"/>
                    <a:pt x="32" y="6948"/>
                    <a:pt x="30" y="6999"/>
                  </a:cubicBezTo>
                  <a:cubicBezTo>
                    <a:pt x="0" y="7730"/>
                    <a:pt x="49" y="8467"/>
                    <a:pt x="178" y="9189"/>
                  </a:cubicBezTo>
                  <a:cubicBezTo>
                    <a:pt x="191" y="9264"/>
                    <a:pt x="204" y="9343"/>
                    <a:pt x="182" y="9414"/>
                  </a:cubicBezTo>
                  <a:cubicBezTo>
                    <a:pt x="176" y="9440"/>
                    <a:pt x="163" y="9463"/>
                    <a:pt x="150" y="9491"/>
                  </a:cubicBezTo>
                  <a:cubicBezTo>
                    <a:pt x="131" y="9525"/>
                    <a:pt x="114" y="9562"/>
                    <a:pt x="105" y="9603"/>
                  </a:cubicBezTo>
                  <a:cubicBezTo>
                    <a:pt x="79" y="9733"/>
                    <a:pt x="174" y="9849"/>
                    <a:pt x="270" y="9903"/>
                  </a:cubicBezTo>
                  <a:cubicBezTo>
                    <a:pt x="364" y="9954"/>
                    <a:pt x="474" y="9967"/>
                    <a:pt x="572" y="9975"/>
                  </a:cubicBezTo>
                  <a:cubicBezTo>
                    <a:pt x="566" y="10014"/>
                    <a:pt x="572" y="10053"/>
                    <a:pt x="594" y="10091"/>
                  </a:cubicBezTo>
                  <a:cubicBezTo>
                    <a:pt x="634" y="10164"/>
                    <a:pt x="722" y="10222"/>
                    <a:pt x="814" y="10239"/>
                  </a:cubicBezTo>
                  <a:cubicBezTo>
                    <a:pt x="866" y="10247"/>
                    <a:pt x="919" y="10247"/>
                    <a:pt x="971" y="10250"/>
                  </a:cubicBezTo>
                  <a:cubicBezTo>
                    <a:pt x="1048" y="10250"/>
                    <a:pt x="1121" y="10252"/>
                    <a:pt x="1189" y="10277"/>
                  </a:cubicBezTo>
                  <a:cubicBezTo>
                    <a:pt x="1200" y="10282"/>
                    <a:pt x="1211" y="10288"/>
                    <a:pt x="1221" y="10292"/>
                  </a:cubicBezTo>
                  <a:cubicBezTo>
                    <a:pt x="1254" y="10307"/>
                    <a:pt x="1286" y="10322"/>
                    <a:pt x="1324" y="10322"/>
                  </a:cubicBezTo>
                  <a:lnTo>
                    <a:pt x="1326" y="10322"/>
                  </a:lnTo>
                  <a:cubicBezTo>
                    <a:pt x="1391" y="10322"/>
                    <a:pt x="1442" y="10284"/>
                    <a:pt x="1487" y="10245"/>
                  </a:cubicBezTo>
                  <a:cubicBezTo>
                    <a:pt x="1873" y="9915"/>
                    <a:pt x="2171" y="9489"/>
                    <a:pt x="2348" y="9013"/>
                  </a:cubicBezTo>
                  <a:lnTo>
                    <a:pt x="2582" y="8718"/>
                  </a:lnTo>
                  <a:cubicBezTo>
                    <a:pt x="2700" y="8568"/>
                    <a:pt x="2833" y="8399"/>
                    <a:pt x="2897" y="8201"/>
                  </a:cubicBezTo>
                  <a:cubicBezTo>
                    <a:pt x="2963" y="7994"/>
                    <a:pt x="2953" y="7766"/>
                    <a:pt x="2940" y="7548"/>
                  </a:cubicBezTo>
                  <a:cubicBezTo>
                    <a:pt x="2925" y="7265"/>
                    <a:pt x="2912" y="6999"/>
                    <a:pt x="3055" y="6779"/>
                  </a:cubicBezTo>
                  <a:cubicBezTo>
                    <a:pt x="3066" y="6760"/>
                    <a:pt x="3079" y="6742"/>
                    <a:pt x="3092" y="6723"/>
                  </a:cubicBezTo>
                  <a:cubicBezTo>
                    <a:pt x="3128" y="6674"/>
                    <a:pt x="3167" y="6620"/>
                    <a:pt x="3182" y="6558"/>
                  </a:cubicBezTo>
                  <a:cubicBezTo>
                    <a:pt x="3193" y="6520"/>
                    <a:pt x="3193" y="6479"/>
                    <a:pt x="3195" y="6440"/>
                  </a:cubicBezTo>
                  <a:cubicBezTo>
                    <a:pt x="3195" y="6404"/>
                    <a:pt x="3195" y="6367"/>
                    <a:pt x="3203" y="6335"/>
                  </a:cubicBezTo>
                  <a:cubicBezTo>
                    <a:pt x="3227" y="6239"/>
                    <a:pt x="3308" y="6172"/>
                    <a:pt x="3396" y="6102"/>
                  </a:cubicBezTo>
                  <a:cubicBezTo>
                    <a:pt x="3490" y="6025"/>
                    <a:pt x="3589" y="5943"/>
                    <a:pt x="3606" y="5819"/>
                  </a:cubicBezTo>
                  <a:cubicBezTo>
                    <a:pt x="3610" y="5787"/>
                    <a:pt x="3608" y="5755"/>
                    <a:pt x="3606" y="5723"/>
                  </a:cubicBezTo>
                  <a:cubicBezTo>
                    <a:pt x="3604" y="5695"/>
                    <a:pt x="3602" y="5669"/>
                    <a:pt x="3604" y="5643"/>
                  </a:cubicBezTo>
                  <a:cubicBezTo>
                    <a:pt x="3615" y="5555"/>
                    <a:pt x="3672" y="5485"/>
                    <a:pt x="3737" y="5410"/>
                  </a:cubicBezTo>
                  <a:cubicBezTo>
                    <a:pt x="3765" y="5378"/>
                    <a:pt x="3792" y="5343"/>
                    <a:pt x="3816" y="5309"/>
                  </a:cubicBezTo>
                  <a:cubicBezTo>
                    <a:pt x="3925" y="5148"/>
                    <a:pt x="3949" y="4947"/>
                    <a:pt x="3964" y="4756"/>
                  </a:cubicBezTo>
                  <a:cubicBezTo>
                    <a:pt x="3996" y="4366"/>
                    <a:pt x="4009" y="3968"/>
                    <a:pt x="4000" y="3574"/>
                  </a:cubicBezTo>
                  <a:cubicBezTo>
                    <a:pt x="4131" y="3552"/>
                    <a:pt x="4257" y="3512"/>
                    <a:pt x="4375" y="3456"/>
                  </a:cubicBezTo>
                  <a:lnTo>
                    <a:pt x="4392" y="3447"/>
                  </a:lnTo>
                  <a:lnTo>
                    <a:pt x="4390" y="3426"/>
                  </a:lnTo>
                  <a:cubicBezTo>
                    <a:pt x="4362" y="3261"/>
                    <a:pt x="4204" y="3126"/>
                    <a:pt x="4035" y="3122"/>
                  </a:cubicBezTo>
                  <a:cubicBezTo>
                    <a:pt x="3972" y="2969"/>
                    <a:pt x="3923" y="2832"/>
                    <a:pt x="3955" y="2695"/>
                  </a:cubicBezTo>
                  <a:cubicBezTo>
                    <a:pt x="3981" y="2580"/>
                    <a:pt x="4090" y="2483"/>
                    <a:pt x="4195" y="2483"/>
                  </a:cubicBezTo>
                  <a:cubicBezTo>
                    <a:pt x="4221" y="2483"/>
                    <a:pt x="4244" y="2490"/>
                    <a:pt x="4268" y="2500"/>
                  </a:cubicBezTo>
                  <a:cubicBezTo>
                    <a:pt x="4317" y="2526"/>
                    <a:pt x="4349" y="2573"/>
                    <a:pt x="4386" y="2622"/>
                  </a:cubicBezTo>
                  <a:cubicBezTo>
                    <a:pt x="4403" y="2648"/>
                    <a:pt x="4420" y="2672"/>
                    <a:pt x="4439" y="2693"/>
                  </a:cubicBezTo>
                  <a:cubicBezTo>
                    <a:pt x="4487" y="2749"/>
                    <a:pt x="4557" y="2783"/>
                    <a:pt x="4617" y="2783"/>
                  </a:cubicBezTo>
                  <a:cubicBezTo>
                    <a:pt x="4654" y="2783"/>
                    <a:pt x="4686" y="2770"/>
                    <a:pt x="4712" y="2747"/>
                  </a:cubicBezTo>
                  <a:cubicBezTo>
                    <a:pt x="4742" y="2719"/>
                    <a:pt x="4754" y="2678"/>
                    <a:pt x="4763" y="2646"/>
                  </a:cubicBezTo>
                  <a:cubicBezTo>
                    <a:pt x="4829" y="2432"/>
                    <a:pt x="4881" y="2185"/>
                    <a:pt x="4761" y="1993"/>
                  </a:cubicBezTo>
                  <a:cubicBezTo>
                    <a:pt x="4735" y="1952"/>
                    <a:pt x="4701" y="1915"/>
                    <a:pt x="4671" y="1879"/>
                  </a:cubicBezTo>
                  <a:cubicBezTo>
                    <a:pt x="4634" y="1838"/>
                    <a:pt x="4598" y="1800"/>
                    <a:pt x="4574" y="1753"/>
                  </a:cubicBezTo>
                  <a:cubicBezTo>
                    <a:pt x="4519" y="1645"/>
                    <a:pt x="4532" y="1519"/>
                    <a:pt x="4542" y="1395"/>
                  </a:cubicBezTo>
                  <a:cubicBezTo>
                    <a:pt x="4542" y="1373"/>
                    <a:pt x="4544" y="1352"/>
                    <a:pt x="4547" y="1331"/>
                  </a:cubicBezTo>
                  <a:cubicBezTo>
                    <a:pt x="4574" y="919"/>
                    <a:pt x="4465" y="506"/>
                    <a:pt x="4234" y="165"/>
                  </a:cubicBezTo>
                  <a:cubicBezTo>
                    <a:pt x="4191" y="101"/>
                    <a:pt x="4142" y="39"/>
                    <a:pt x="4067" y="13"/>
                  </a:cubicBezTo>
                  <a:cubicBezTo>
                    <a:pt x="4045" y="4"/>
                    <a:pt x="4022" y="0"/>
                    <a:pt x="40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296"/>
            <p:cNvSpPr/>
            <p:nvPr/>
          </p:nvSpPr>
          <p:spPr>
            <a:xfrm>
              <a:off x="3103927" y="2381421"/>
              <a:ext cx="37536" cy="18015"/>
            </a:xfrm>
            <a:custGeom>
              <a:rect b="b" l="l" r="r" t="t"/>
              <a:pathLst>
                <a:path extrusionOk="0" h="634" w="1321">
                  <a:moveTo>
                    <a:pt x="233" y="1"/>
                  </a:moveTo>
                  <a:cubicBezTo>
                    <a:pt x="202" y="1"/>
                    <a:pt x="171" y="3"/>
                    <a:pt x="140" y="9"/>
                  </a:cubicBezTo>
                  <a:cubicBezTo>
                    <a:pt x="95" y="17"/>
                    <a:pt x="43" y="36"/>
                    <a:pt x="26" y="81"/>
                  </a:cubicBezTo>
                  <a:cubicBezTo>
                    <a:pt x="0" y="137"/>
                    <a:pt x="50" y="206"/>
                    <a:pt x="110" y="223"/>
                  </a:cubicBezTo>
                  <a:cubicBezTo>
                    <a:pt x="128" y="228"/>
                    <a:pt x="146" y="230"/>
                    <a:pt x="164" y="230"/>
                  </a:cubicBezTo>
                  <a:cubicBezTo>
                    <a:pt x="207" y="230"/>
                    <a:pt x="252" y="218"/>
                    <a:pt x="294" y="208"/>
                  </a:cubicBezTo>
                  <a:cubicBezTo>
                    <a:pt x="311" y="351"/>
                    <a:pt x="427" y="465"/>
                    <a:pt x="555" y="533"/>
                  </a:cubicBezTo>
                  <a:cubicBezTo>
                    <a:pt x="680" y="600"/>
                    <a:pt x="822" y="633"/>
                    <a:pt x="964" y="633"/>
                  </a:cubicBezTo>
                  <a:cubicBezTo>
                    <a:pt x="1080" y="633"/>
                    <a:pt x="1195" y="611"/>
                    <a:pt x="1301" y="566"/>
                  </a:cubicBezTo>
                  <a:cubicBezTo>
                    <a:pt x="1318" y="491"/>
                    <a:pt x="1320" y="403"/>
                    <a:pt x="1269" y="345"/>
                  </a:cubicBezTo>
                  <a:cubicBezTo>
                    <a:pt x="1237" y="313"/>
                    <a:pt x="1192" y="296"/>
                    <a:pt x="1149" y="279"/>
                  </a:cubicBezTo>
                  <a:cubicBezTo>
                    <a:pt x="980" y="219"/>
                    <a:pt x="810" y="156"/>
                    <a:pt x="639" y="96"/>
                  </a:cubicBezTo>
                  <a:cubicBezTo>
                    <a:pt x="508" y="49"/>
                    <a:pt x="371" y="1"/>
                    <a:pt x="23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296"/>
            <p:cNvSpPr/>
            <p:nvPr/>
          </p:nvSpPr>
          <p:spPr>
            <a:xfrm>
              <a:off x="3103557" y="2380682"/>
              <a:ext cx="38758" cy="19493"/>
            </a:xfrm>
            <a:custGeom>
              <a:rect b="b" l="l" r="r" t="t"/>
              <a:pathLst>
                <a:path extrusionOk="0" h="686" w="1364">
                  <a:moveTo>
                    <a:pt x="249" y="54"/>
                  </a:moveTo>
                  <a:cubicBezTo>
                    <a:pt x="386" y="54"/>
                    <a:pt x="528" y="105"/>
                    <a:pt x="643" y="146"/>
                  </a:cubicBezTo>
                  <a:lnTo>
                    <a:pt x="1153" y="330"/>
                  </a:lnTo>
                  <a:cubicBezTo>
                    <a:pt x="1192" y="345"/>
                    <a:pt x="1235" y="360"/>
                    <a:pt x="1262" y="390"/>
                  </a:cubicBezTo>
                  <a:cubicBezTo>
                    <a:pt x="1297" y="429"/>
                    <a:pt x="1307" y="489"/>
                    <a:pt x="1290" y="572"/>
                  </a:cubicBezTo>
                  <a:cubicBezTo>
                    <a:pt x="1193" y="612"/>
                    <a:pt x="1086" y="632"/>
                    <a:pt x="977" y="632"/>
                  </a:cubicBezTo>
                  <a:cubicBezTo>
                    <a:pt x="839" y="632"/>
                    <a:pt x="700" y="600"/>
                    <a:pt x="581" y="536"/>
                  </a:cubicBezTo>
                  <a:cubicBezTo>
                    <a:pt x="513" y="500"/>
                    <a:pt x="352" y="397"/>
                    <a:pt x="333" y="230"/>
                  </a:cubicBezTo>
                  <a:lnTo>
                    <a:pt x="331" y="200"/>
                  </a:lnTo>
                  <a:lnTo>
                    <a:pt x="301" y="206"/>
                  </a:lnTo>
                  <a:cubicBezTo>
                    <a:pt x="256" y="219"/>
                    <a:pt x="214" y="229"/>
                    <a:pt x="177" y="229"/>
                  </a:cubicBezTo>
                  <a:cubicBezTo>
                    <a:pt x="161" y="229"/>
                    <a:pt x="145" y="227"/>
                    <a:pt x="131" y="223"/>
                  </a:cubicBezTo>
                  <a:cubicBezTo>
                    <a:pt x="103" y="215"/>
                    <a:pt x="78" y="193"/>
                    <a:pt x="65" y="167"/>
                  </a:cubicBezTo>
                  <a:cubicBezTo>
                    <a:pt x="61" y="155"/>
                    <a:pt x="54" y="135"/>
                    <a:pt x="63" y="116"/>
                  </a:cubicBezTo>
                  <a:cubicBezTo>
                    <a:pt x="78" y="82"/>
                    <a:pt x="123" y="67"/>
                    <a:pt x="157" y="60"/>
                  </a:cubicBezTo>
                  <a:cubicBezTo>
                    <a:pt x="187" y="56"/>
                    <a:pt x="217" y="54"/>
                    <a:pt x="249" y="54"/>
                  </a:cubicBezTo>
                  <a:close/>
                  <a:moveTo>
                    <a:pt x="249" y="0"/>
                  </a:moveTo>
                  <a:cubicBezTo>
                    <a:pt x="215" y="0"/>
                    <a:pt x="181" y="2"/>
                    <a:pt x="148" y="9"/>
                  </a:cubicBezTo>
                  <a:cubicBezTo>
                    <a:pt x="80" y="22"/>
                    <a:pt x="33" y="52"/>
                    <a:pt x="13" y="97"/>
                  </a:cubicBezTo>
                  <a:cubicBezTo>
                    <a:pt x="1" y="125"/>
                    <a:pt x="3" y="159"/>
                    <a:pt x="18" y="191"/>
                  </a:cubicBezTo>
                  <a:cubicBezTo>
                    <a:pt x="37" y="230"/>
                    <a:pt x="73" y="262"/>
                    <a:pt x="116" y="275"/>
                  </a:cubicBezTo>
                  <a:cubicBezTo>
                    <a:pt x="134" y="280"/>
                    <a:pt x="154" y="282"/>
                    <a:pt x="174" y="282"/>
                  </a:cubicBezTo>
                  <a:cubicBezTo>
                    <a:pt x="210" y="282"/>
                    <a:pt x="248" y="275"/>
                    <a:pt x="286" y="266"/>
                  </a:cubicBezTo>
                  <a:cubicBezTo>
                    <a:pt x="311" y="390"/>
                    <a:pt x="408" y="504"/>
                    <a:pt x="555" y="583"/>
                  </a:cubicBezTo>
                  <a:cubicBezTo>
                    <a:pt x="684" y="649"/>
                    <a:pt x="828" y="686"/>
                    <a:pt x="975" y="686"/>
                  </a:cubicBezTo>
                  <a:cubicBezTo>
                    <a:pt x="1098" y="686"/>
                    <a:pt x="1218" y="662"/>
                    <a:pt x="1325" y="615"/>
                  </a:cubicBezTo>
                  <a:lnTo>
                    <a:pt x="1337" y="611"/>
                  </a:lnTo>
                  <a:lnTo>
                    <a:pt x="1342" y="596"/>
                  </a:lnTo>
                  <a:cubicBezTo>
                    <a:pt x="1363" y="489"/>
                    <a:pt x="1350" y="407"/>
                    <a:pt x="1301" y="354"/>
                  </a:cubicBezTo>
                  <a:cubicBezTo>
                    <a:pt x="1265" y="313"/>
                    <a:pt x="1213" y="296"/>
                    <a:pt x="1170" y="281"/>
                  </a:cubicBezTo>
                  <a:lnTo>
                    <a:pt x="663" y="97"/>
                  </a:lnTo>
                  <a:cubicBezTo>
                    <a:pt x="543" y="54"/>
                    <a:pt x="395" y="0"/>
                    <a:pt x="2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296"/>
            <p:cNvSpPr/>
            <p:nvPr/>
          </p:nvSpPr>
          <p:spPr>
            <a:xfrm>
              <a:off x="3200049" y="2337238"/>
              <a:ext cx="128407" cy="123975"/>
            </a:xfrm>
            <a:custGeom>
              <a:rect b="b" l="l" r="r" t="t"/>
              <a:pathLst>
                <a:path extrusionOk="0" h="4363" w="4519">
                  <a:moveTo>
                    <a:pt x="2247" y="1"/>
                  </a:moveTo>
                  <a:cubicBezTo>
                    <a:pt x="2156" y="1"/>
                    <a:pt x="2063" y="34"/>
                    <a:pt x="1989" y="85"/>
                  </a:cubicBezTo>
                  <a:cubicBezTo>
                    <a:pt x="1871" y="169"/>
                    <a:pt x="1789" y="291"/>
                    <a:pt x="1708" y="411"/>
                  </a:cubicBezTo>
                  <a:cubicBezTo>
                    <a:pt x="1631" y="527"/>
                    <a:pt x="1552" y="644"/>
                    <a:pt x="1472" y="760"/>
                  </a:cubicBezTo>
                  <a:cubicBezTo>
                    <a:pt x="1339" y="959"/>
                    <a:pt x="1204" y="1159"/>
                    <a:pt x="1110" y="1379"/>
                  </a:cubicBezTo>
                  <a:cubicBezTo>
                    <a:pt x="1001" y="1639"/>
                    <a:pt x="950" y="1924"/>
                    <a:pt x="962" y="2204"/>
                  </a:cubicBezTo>
                  <a:cubicBezTo>
                    <a:pt x="914" y="2183"/>
                    <a:pt x="862" y="2173"/>
                    <a:pt x="810" y="2173"/>
                  </a:cubicBezTo>
                  <a:cubicBezTo>
                    <a:pt x="613" y="2173"/>
                    <a:pt x="413" y="2315"/>
                    <a:pt x="377" y="2513"/>
                  </a:cubicBezTo>
                  <a:cubicBezTo>
                    <a:pt x="352" y="2656"/>
                    <a:pt x="403" y="2804"/>
                    <a:pt x="390" y="2950"/>
                  </a:cubicBezTo>
                  <a:cubicBezTo>
                    <a:pt x="379" y="3077"/>
                    <a:pt x="278" y="3214"/>
                    <a:pt x="161" y="3214"/>
                  </a:cubicBezTo>
                  <a:cubicBezTo>
                    <a:pt x="144" y="3214"/>
                    <a:pt x="127" y="3211"/>
                    <a:pt x="110" y="3205"/>
                  </a:cubicBezTo>
                  <a:lnTo>
                    <a:pt x="110" y="3205"/>
                  </a:lnTo>
                  <a:cubicBezTo>
                    <a:pt x="131" y="3389"/>
                    <a:pt x="93" y="3580"/>
                    <a:pt x="0" y="3740"/>
                  </a:cubicBezTo>
                  <a:cubicBezTo>
                    <a:pt x="22" y="3748"/>
                    <a:pt x="43" y="3751"/>
                    <a:pt x="64" y="3751"/>
                  </a:cubicBezTo>
                  <a:cubicBezTo>
                    <a:pt x="214" y="3751"/>
                    <a:pt x="344" y="3576"/>
                    <a:pt x="500" y="3518"/>
                  </a:cubicBezTo>
                  <a:cubicBezTo>
                    <a:pt x="549" y="3500"/>
                    <a:pt x="603" y="3494"/>
                    <a:pt x="657" y="3494"/>
                  </a:cubicBezTo>
                  <a:cubicBezTo>
                    <a:pt x="745" y="3494"/>
                    <a:pt x="837" y="3509"/>
                    <a:pt x="924" y="3509"/>
                  </a:cubicBezTo>
                  <a:cubicBezTo>
                    <a:pt x="1006" y="3509"/>
                    <a:pt x="1084" y="3495"/>
                    <a:pt x="1149" y="3443"/>
                  </a:cubicBezTo>
                  <a:cubicBezTo>
                    <a:pt x="1198" y="3404"/>
                    <a:pt x="1228" y="3346"/>
                    <a:pt x="1269" y="3297"/>
                  </a:cubicBezTo>
                  <a:cubicBezTo>
                    <a:pt x="1397" y="3143"/>
                    <a:pt x="1594" y="3097"/>
                    <a:pt x="1802" y="3097"/>
                  </a:cubicBezTo>
                  <a:cubicBezTo>
                    <a:pt x="1927" y="3097"/>
                    <a:pt x="2056" y="3114"/>
                    <a:pt x="2175" y="3134"/>
                  </a:cubicBezTo>
                  <a:cubicBezTo>
                    <a:pt x="2235" y="3145"/>
                    <a:pt x="2299" y="3155"/>
                    <a:pt x="2342" y="3198"/>
                  </a:cubicBezTo>
                  <a:cubicBezTo>
                    <a:pt x="2385" y="3239"/>
                    <a:pt x="2400" y="3299"/>
                    <a:pt x="2441" y="3342"/>
                  </a:cubicBezTo>
                  <a:cubicBezTo>
                    <a:pt x="2571" y="3481"/>
                    <a:pt x="2903" y="3385"/>
                    <a:pt x="2929" y="3575"/>
                  </a:cubicBezTo>
                  <a:cubicBezTo>
                    <a:pt x="2938" y="3638"/>
                    <a:pt x="2899" y="3708"/>
                    <a:pt x="2933" y="3762"/>
                  </a:cubicBezTo>
                  <a:cubicBezTo>
                    <a:pt x="2959" y="3798"/>
                    <a:pt x="3008" y="3809"/>
                    <a:pt x="3053" y="3813"/>
                  </a:cubicBezTo>
                  <a:cubicBezTo>
                    <a:pt x="3276" y="3841"/>
                    <a:pt x="3499" y="3858"/>
                    <a:pt x="3724" y="3865"/>
                  </a:cubicBezTo>
                  <a:cubicBezTo>
                    <a:pt x="3733" y="4021"/>
                    <a:pt x="3769" y="4190"/>
                    <a:pt x="3887" y="4293"/>
                  </a:cubicBezTo>
                  <a:cubicBezTo>
                    <a:pt x="3940" y="4338"/>
                    <a:pt x="4012" y="4362"/>
                    <a:pt x="4081" y="4362"/>
                  </a:cubicBezTo>
                  <a:cubicBezTo>
                    <a:pt x="4170" y="4362"/>
                    <a:pt x="4254" y="4324"/>
                    <a:pt x="4290" y="4244"/>
                  </a:cubicBezTo>
                  <a:cubicBezTo>
                    <a:pt x="4313" y="4195"/>
                    <a:pt x="4313" y="4137"/>
                    <a:pt x="4328" y="4083"/>
                  </a:cubicBezTo>
                  <a:cubicBezTo>
                    <a:pt x="4369" y="3931"/>
                    <a:pt x="4519" y="3785"/>
                    <a:pt x="4450" y="3644"/>
                  </a:cubicBezTo>
                  <a:cubicBezTo>
                    <a:pt x="4360" y="3458"/>
                    <a:pt x="4048" y="3578"/>
                    <a:pt x="3885" y="3449"/>
                  </a:cubicBezTo>
                  <a:cubicBezTo>
                    <a:pt x="3833" y="3365"/>
                    <a:pt x="3908" y="3260"/>
                    <a:pt x="3990" y="3207"/>
                  </a:cubicBezTo>
                  <a:cubicBezTo>
                    <a:pt x="4071" y="3151"/>
                    <a:pt x="4170" y="3104"/>
                    <a:pt x="4200" y="3012"/>
                  </a:cubicBezTo>
                  <a:cubicBezTo>
                    <a:pt x="4232" y="2907"/>
                    <a:pt x="4120" y="2809"/>
                    <a:pt x="4018" y="2809"/>
                  </a:cubicBezTo>
                  <a:cubicBezTo>
                    <a:pt x="3983" y="2809"/>
                    <a:pt x="3950" y="2820"/>
                    <a:pt x="3923" y="2847"/>
                  </a:cubicBezTo>
                  <a:cubicBezTo>
                    <a:pt x="3885" y="2885"/>
                    <a:pt x="3870" y="2941"/>
                    <a:pt x="3838" y="2984"/>
                  </a:cubicBezTo>
                  <a:cubicBezTo>
                    <a:pt x="3815" y="3014"/>
                    <a:pt x="3776" y="3038"/>
                    <a:pt x="3740" y="3038"/>
                  </a:cubicBezTo>
                  <a:cubicBezTo>
                    <a:pt x="3725" y="3038"/>
                    <a:pt x="3711" y="3034"/>
                    <a:pt x="3698" y="3025"/>
                  </a:cubicBezTo>
                  <a:cubicBezTo>
                    <a:pt x="3730" y="2868"/>
                    <a:pt x="3516" y="2714"/>
                    <a:pt x="3600" y="2579"/>
                  </a:cubicBezTo>
                  <a:cubicBezTo>
                    <a:pt x="3626" y="2538"/>
                    <a:pt x="3670" y="2517"/>
                    <a:pt x="3709" y="2487"/>
                  </a:cubicBezTo>
                  <a:cubicBezTo>
                    <a:pt x="3838" y="2393"/>
                    <a:pt x="3887" y="2204"/>
                    <a:pt x="3820" y="2061"/>
                  </a:cubicBezTo>
                  <a:cubicBezTo>
                    <a:pt x="3795" y="2038"/>
                    <a:pt x="3763" y="2029"/>
                    <a:pt x="3729" y="2029"/>
                  </a:cubicBezTo>
                  <a:cubicBezTo>
                    <a:pt x="3678" y="2029"/>
                    <a:pt x="3622" y="2052"/>
                    <a:pt x="3581" y="2084"/>
                  </a:cubicBezTo>
                  <a:cubicBezTo>
                    <a:pt x="3510" y="2138"/>
                    <a:pt x="3456" y="2213"/>
                    <a:pt x="3379" y="2251"/>
                  </a:cubicBezTo>
                  <a:cubicBezTo>
                    <a:pt x="3346" y="2267"/>
                    <a:pt x="3311" y="2274"/>
                    <a:pt x="3276" y="2274"/>
                  </a:cubicBezTo>
                  <a:cubicBezTo>
                    <a:pt x="3158" y="2274"/>
                    <a:pt x="3038" y="2195"/>
                    <a:pt x="3008" y="2080"/>
                  </a:cubicBezTo>
                  <a:cubicBezTo>
                    <a:pt x="2983" y="2100"/>
                    <a:pt x="2953" y="2109"/>
                    <a:pt x="2922" y="2109"/>
                  </a:cubicBezTo>
                  <a:cubicBezTo>
                    <a:pt x="2850" y="2109"/>
                    <a:pt x="2773" y="2062"/>
                    <a:pt x="2730" y="2001"/>
                  </a:cubicBezTo>
                  <a:cubicBezTo>
                    <a:pt x="2666" y="1913"/>
                    <a:pt x="2642" y="1804"/>
                    <a:pt x="2582" y="1714"/>
                  </a:cubicBezTo>
                  <a:cubicBezTo>
                    <a:pt x="2538" y="1647"/>
                    <a:pt x="2459" y="1592"/>
                    <a:pt x="2384" y="1592"/>
                  </a:cubicBezTo>
                  <a:cubicBezTo>
                    <a:pt x="2357" y="1592"/>
                    <a:pt x="2331" y="1599"/>
                    <a:pt x="2308" y="1615"/>
                  </a:cubicBezTo>
                  <a:cubicBezTo>
                    <a:pt x="2297" y="1538"/>
                    <a:pt x="2286" y="1461"/>
                    <a:pt x="2276" y="1384"/>
                  </a:cubicBezTo>
                  <a:cubicBezTo>
                    <a:pt x="2257" y="1373"/>
                    <a:pt x="2239" y="1369"/>
                    <a:pt x="2220" y="1369"/>
                  </a:cubicBezTo>
                  <a:cubicBezTo>
                    <a:pt x="2137" y="1369"/>
                    <a:pt x="2056" y="1459"/>
                    <a:pt x="2004" y="1538"/>
                  </a:cubicBezTo>
                  <a:cubicBezTo>
                    <a:pt x="1956" y="1612"/>
                    <a:pt x="1872" y="1691"/>
                    <a:pt x="1795" y="1691"/>
                  </a:cubicBezTo>
                  <a:cubicBezTo>
                    <a:pt x="1771" y="1691"/>
                    <a:pt x="1748" y="1683"/>
                    <a:pt x="1727" y="1666"/>
                  </a:cubicBezTo>
                  <a:cubicBezTo>
                    <a:pt x="1627" y="1476"/>
                    <a:pt x="1931" y="1296"/>
                    <a:pt x="1931" y="1079"/>
                  </a:cubicBezTo>
                  <a:cubicBezTo>
                    <a:pt x="1931" y="1024"/>
                    <a:pt x="1909" y="970"/>
                    <a:pt x="1907" y="914"/>
                  </a:cubicBezTo>
                  <a:cubicBezTo>
                    <a:pt x="1899" y="732"/>
                    <a:pt x="2079" y="608"/>
                    <a:pt x="2224" y="497"/>
                  </a:cubicBezTo>
                  <a:cubicBezTo>
                    <a:pt x="2368" y="387"/>
                    <a:pt x="2505" y="184"/>
                    <a:pt x="2396" y="36"/>
                  </a:cubicBezTo>
                  <a:cubicBezTo>
                    <a:pt x="2350" y="12"/>
                    <a:pt x="2299" y="1"/>
                    <a:pt x="224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296"/>
            <p:cNvSpPr/>
            <p:nvPr/>
          </p:nvSpPr>
          <p:spPr>
            <a:xfrm>
              <a:off x="3198941" y="2336528"/>
              <a:ext cx="129714" cy="125452"/>
            </a:xfrm>
            <a:custGeom>
              <a:rect b="b" l="l" r="r" t="t"/>
              <a:pathLst>
                <a:path extrusionOk="0" h="4415" w="4565">
                  <a:moveTo>
                    <a:pt x="2286" y="53"/>
                  </a:moveTo>
                  <a:cubicBezTo>
                    <a:pt x="2334" y="53"/>
                    <a:pt x="2379" y="63"/>
                    <a:pt x="2418" y="82"/>
                  </a:cubicBezTo>
                  <a:cubicBezTo>
                    <a:pt x="2512" y="220"/>
                    <a:pt x="2368" y="408"/>
                    <a:pt x="2246" y="502"/>
                  </a:cubicBezTo>
                  <a:lnTo>
                    <a:pt x="2218" y="524"/>
                  </a:lnTo>
                  <a:cubicBezTo>
                    <a:pt x="2075" y="633"/>
                    <a:pt x="1912" y="757"/>
                    <a:pt x="1921" y="942"/>
                  </a:cubicBezTo>
                  <a:cubicBezTo>
                    <a:pt x="1921" y="969"/>
                    <a:pt x="1927" y="997"/>
                    <a:pt x="1931" y="1023"/>
                  </a:cubicBezTo>
                  <a:cubicBezTo>
                    <a:pt x="1938" y="1051"/>
                    <a:pt x="1942" y="1077"/>
                    <a:pt x="1942" y="1104"/>
                  </a:cubicBezTo>
                  <a:cubicBezTo>
                    <a:pt x="1942" y="1192"/>
                    <a:pt x="1884" y="1278"/>
                    <a:pt x="1831" y="1359"/>
                  </a:cubicBezTo>
                  <a:cubicBezTo>
                    <a:pt x="1756" y="1471"/>
                    <a:pt x="1678" y="1584"/>
                    <a:pt x="1743" y="1704"/>
                  </a:cubicBezTo>
                  <a:lnTo>
                    <a:pt x="1749" y="1713"/>
                  </a:lnTo>
                  <a:cubicBezTo>
                    <a:pt x="1775" y="1732"/>
                    <a:pt x="1803" y="1743"/>
                    <a:pt x="1833" y="1743"/>
                  </a:cubicBezTo>
                  <a:cubicBezTo>
                    <a:pt x="1925" y="1743"/>
                    <a:pt x="2015" y="1655"/>
                    <a:pt x="2066" y="1578"/>
                  </a:cubicBezTo>
                  <a:cubicBezTo>
                    <a:pt x="2096" y="1531"/>
                    <a:pt x="2178" y="1421"/>
                    <a:pt x="2259" y="1421"/>
                  </a:cubicBezTo>
                  <a:cubicBezTo>
                    <a:pt x="2270" y="1421"/>
                    <a:pt x="2280" y="1424"/>
                    <a:pt x="2291" y="1426"/>
                  </a:cubicBezTo>
                  <a:lnTo>
                    <a:pt x="2325" y="1685"/>
                  </a:lnTo>
                  <a:lnTo>
                    <a:pt x="2360" y="1661"/>
                  </a:lnTo>
                  <a:cubicBezTo>
                    <a:pt x="2377" y="1650"/>
                    <a:pt x="2398" y="1645"/>
                    <a:pt x="2419" y="1645"/>
                  </a:cubicBezTo>
                  <a:cubicBezTo>
                    <a:pt x="2482" y="1645"/>
                    <a:pt x="2555" y="1688"/>
                    <a:pt x="2598" y="1754"/>
                  </a:cubicBezTo>
                  <a:cubicBezTo>
                    <a:pt x="2625" y="1794"/>
                    <a:pt x="2645" y="1839"/>
                    <a:pt x="2666" y="1886"/>
                  </a:cubicBezTo>
                  <a:cubicBezTo>
                    <a:pt x="2688" y="1940"/>
                    <a:pt x="2711" y="1994"/>
                    <a:pt x="2748" y="2043"/>
                  </a:cubicBezTo>
                  <a:cubicBezTo>
                    <a:pt x="2798" y="2114"/>
                    <a:pt x="2885" y="2160"/>
                    <a:pt x="2963" y="2160"/>
                  </a:cubicBezTo>
                  <a:cubicBezTo>
                    <a:pt x="2988" y="2160"/>
                    <a:pt x="3011" y="2155"/>
                    <a:pt x="3032" y="2146"/>
                  </a:cubicBezTo>
                  <a:cubicBezTo>
                    <a:pt x="3075" y="2251"/>
                    <a:pt x="3191" y="2326"/>
                    <a:pt x="3313" y="2326"/>
                  </a:cubicBezTo>
                  <a:cubicBezTo>
                    <a:pt x="3354" y="2326"/>
                    <a:pt x="3395" y="2317"/>
                    <a:pt x="3429" y="2300"/>
                  </a:cubicBezTo>
                  <a:cubicBezTo>
                    <a:pt x="3482" y="2274"/>
                    <a:pt x="3523" y="2233"/>
                    <a:pt x="3564" y="2195"/>
                  </a:cubicBezTo>
                  <a:cubicBezTo>
                    <a:pt x="3587" y="2171"/>
                    <a:pt x="3611" y="2150"/>
                    <a:pt x="3635" y="2131"/>
                  </a:cubicBezTo>
                  <a:cubicBezTo>
                    <a:pt x="3677" y="2099"/>
                    <a:pt x="3726" y="2081"/>
                    <a:pt x="3769" y="2081"/>
                  </a:cubicBezTo>
                  <a:cubicBezTo>
                    <a:pt x="3795" y="2081"/>
                    <a:pt x="3819" y="2088"/>
                    <a:pt x="3836" y="2103"/>
                  </a:cubicBezTo>
                  <a:cubicBezTo>
                    <a:pt x="3896" y="2236"/>
                    <a:pt x="3851" y="2405"/>
                    <a:pt x="3733" y="2491"/>
                  </a:cubicBezTo>
                  <a:cubicBezTo>
                    <a:pt x="3722" y="2499"/>
                    <a:pt x="3714" y="2506"/>
                    <a:pt x="3703" y="2512"/>
                  </a:cubicBezTo>
                  <a:cubicBezTo>
                    <a:pt x="3671" y="2533"/>
                    <a:pt x="3639" y="2555"/>
                    <a:pt x="3615" y="2589"/>
                  </a:cubicBezTo>
                  <a:cubicBezTo>
                    <a:pt x="3564" y="2675"/>
                    <a:pt x="3609" y="2763"/>
                    <a:pt x="3654" y="2848"/>
                  </a:cubicBezTo>
                  <a:cubicBezTo>
                    <a:pt x="3688" y="2915"/>
                    <a:pt x="3724" y="2981"/>
                    <a:pt x="3712" y="3043"/>
                  </a:cubicBezTo>
                  <a:lnTo>
                    <a:pt x="3707" y="3060"/>
                  </a:lnTo>
                  <a:lnTo>
                    <a:pt x="3722" y="3071"/>
                  </a:lnTo>
                  <a:cubicBezTo>
                    <a:pt x="3738" y="3083"/>
                    <a:pt x="3757" y="3088"/>
                    <a:pt x="3777" y="3088"/>
                  </a:cubicBezTo>
                  <a:cubicBezTo>
                    <a:pt x="3820" y="3088"/>
                    <a:pt x="3868" y="3065"/>
                    <a:pt x="3898" y="3024"/>
                  </a:cubicBezTo>
                  <a:cubicBezTo>
                    <a:pt x="3913" y="3005"/>
                    <a:pt x="3924" y="2983"/>
                    <a:pt x="3934" y="2962"/>
                  </a:cubicBezTo>
                  <a:cubicBezTo>
                    <a:pt x="3949" y="2936"/>
                    <a:pt x="3962" y="2910"/>
                    <a:pt x="3982" y="2891"/>
                  </a:cubicBezTo>
                  <a:cubicBezTo>
                    <a:pt x="4005" y="2866"/>
                    <a:pt x="4035" y="2861"/>
                    <a:pt x="4057" y="2861"/>
                  </a:cubicBezTo>
                  <a:cubicBezTo>
                    <a:pt x="4108" y="2861"/>
                    <a:pt x="4162" y="2889"/>
                    <a:pt x="4194" y="2932"/>
                  </a:cubicBezTo>
                  <a:cubicBezTo>
                    <a:pt x="4209" y="2953"/>
                    <a:pt x="4226" y="2988"/>
                    <a:pt x="4213" y="3028"/>
                  </a:cubicBezTo>
                  <a:cubicBezTo>
                    <a:pt x="4192" y="3095"/>
                    <a:pt x="4127" y="3135"/>
                    <a:pt x="4059" y="3180"/>
                  </a:cubicBezTo>
                  <a:cubicBezTo>
                    <a:pt x="4044" y="3189"/>
                    <a:pt x="4029" y="3200"/>
                    <a:pt x="4014" y="3208"/>
                  </a:cubicBezTo>
                  <a:cubicBezTo>
                    <a:pt x="3915" y="3277"/>
                    <a:pt x="3844" y="3393"/>
                    <a:pt x="3900" y="3489"/>
                  </a:cubicBezTo>
                  <a:lnTo>
                    <a:pt x="3907" y="3495"/>
                  </a:lnTo>
                  <a:cubicBezTo>
                    <a:pt x="3986" y="3558"/>
                    <a:pt x="4093" y="3566"/>
                    <a:pt x="4196" y="3575"/>
                  </a:cubicBezTo>
                  <a:cubicBezTo>
                    <a:pt x="4316" y="3583"/>
                    <a:pt x="4421" y="3592"/>
                    <a:pt x="4464" y="3682"/>
                  </a:cubicBezTo>
                  <a:cubicBezTo>
                    <a:pt x="4504" y="3763"/>
                    <a:pt x="4457" y="3851"/>
                    <a:pt x="4410" y="3943"/>
                  </a:cubicBezTo>
                  <a:cubicBezTo>
                    <a:pt x="4384" y="3995"/>
                    <a:pt x="4357" y="4048"/>
                    <a:pt x="4342" y="4102"/>
                  </a:cubicBezTo>
                  <a:cubicBezTo>
                    <a:pt x="4335" y="4123"/>
                    <a:pt x="4333" y="4145"/>
                    <a:pt x="4329" y="4166"/>
                  </a:cubicBezTo>
                  <a:cubicBezTo>
                    <a:pt x="4322" y="4200"/>
                    <a:pt x="4318" y="4230"/>
                    <a:pt x="4305" y="4258"/>
                  </a:cubicBezTo>
                  <a:cubicBezTo>
                    <a:pt x="4275" y="4322"/>
                    <a:pt x="4207" y="4361"/>
                    <a:pt x="4121" y="4361"/>
                  </a:cubicBezTo>
                  <a:cubicBezTo>
                    <a:pt x="4054" y="4361"/>
                    <a:pt x="3990" y="4337"/>
                    <a:pt x="3945" y="4299"/>
                  </a:cubicBezTo>
                  <a:cubicBezTo>
                    <a:pt x="3851" y="4217"/>
                    <a:pt x="3802" y="4082"/>
                    <a:pt x="3789" y="3887"/>
                  </a:cubicBezTo>
                  <a:lnTo>
                    <a:pt x="3789" y="3864"/>
                  </a:lnTo>
                  <a:lnTo>
                    <a:pt x="3763" y="3864"/>
                  </a:lnTo>
                  <a:cubicBezTo>
                    <a:pt x="3540" y="3857"/>
                    <a:pt x="3315" y="3840"/>
                    <a:pt x="3095" y="3812"/>
                  </a:cubicBezTo>
                  <a:cubicBezTo>
                    <a:pt x="3056" y="3808"/>
                    <a:pt x="3013" y="3800"/>
                    <a:pt x="2996" y="3772"/>
                  </a:cubicBezTo>
                  <a:cubicBezTo>
                    <a:pt x="2979" y="3748"/>
                    <a:pt x="2985" y="3716"/>
                    <a:pt x="2990" y="3680"/>
                  </a:cubicBezTo>
                  <a:cubicBezTo>
                    <a:pt x="2994" y="3652"/>
                    <a:pt x="2998" y="3624"/>
                    <a:pt x="2994" y="3596"/>
                  </a:cubicBezTo>
                  <a:cubicBezTo>
                    <a:pt x="2977" y="3470"/>
                    <a:pt x="2853" y="3450"/>
                    <a:pt x="2733" y="3433"/>
                  </a:cubicBezTo>
                  <a:cubicBezTo>
                    <a:pt x="2643" y="3418"/>
                    <a:pt x="2550" y="3403"/>
                    <a:pt x="2499" y="3350"/>
                  </a:cubicBezTo>
                  <a:cubicBezTo>
                    <a:pt x="2482" y="3330"/>
                    <a:pt x="2469" y="3309"/>
                    <a:pt x="2456" y="3285"/>
                  </a:cubicBezTo>
                  <a:cubicBezTo>
                    <a:pt x="2441" y="3258"/>
                    <a:pt x="2424" y="3228"/>
                    <a:pt x="2400" y="3204"/>
                  </a:cubicBezTo>
                  <a:cubicBezTo>
                    <a:pt x="2349" y="3155"/>
                    <a:pt x="2276" y="3142"/>
                    <a:pt x="2218" y="3133"/>
                  </a:cubicBezTo>
                  <a:cubicBezTo>
                    <a:pt x="2113" y="3116"/>
                    <a:pt x="1978" y="3095"/>
                    <a:pt x="1839" y="3095"/>
                  </a:cubicBezTo>
                  <a:cubicBezTo>
                    <a:pt x="1586" y="3095"/>
                    <a:pt x="1404" y="3163"/>
                    <a:pt x="1286" y="3305"/>
                  </a:cubicBezTo>
                  <a:cubicBezTo>
                    <a:pt x="1273" y="3322"/>
                    <a:pt x="1261" y="3341"/>
                    <a:pt x="1246" y="3358"/>
                  </a:cubicBezTo>
                  <a:cubicBezTo>
                    <a:pt x="1222" y="3393"/>
                    <a:pt x="1199" y="3425"/>
                    <a:pt x="1171" y="3448"/>
                  </a:cubicBezTo>
                  <a:cubicBezTo>
                    <a:pt x="1119" y="3489"/>
                    <a:pt x="1057" y="3508"/>
                    <a:pt x="965" y="3508"/>
                  </a:cubicBezTo>
                  <a:cubicBezTo>
                    <a:pt x="922" y="3508"/>
                    <a:pt x="881" y="3504"/>
                    <a:pt x="834" y="3500"/>
                  </a:cubicBezTo>
                  <a:cubicBezTo>
                    <a:pt x="789" y="3495"/>
                    <a:pt x="744" y="3493"/>
                    <a:pt x="697" y="3493"/>
                  </a:cubicBezTo>
                  <a:cubicBezTo>
                    <a:pt x="631" y="3493"/>
                    <a:pt x="577" y="3500"/>
                    <a:pt x="530" y="3519"/>
                  </a:cubicBezTo>
                  <a:cubicBezTo>
                    <a:pt x="459" y="3543"/>
                    <a:pt x="397" y="3590"/>
                    <a:pt x="337" y="3635"/>
                  </a:cubicBezTo>
                  <a:cubicBezTo>
                    <a:pt x="257" y="3693"/>
                    <a:pt x="179" y="3750"/>
                    <a:pt x="103" y="3750"/>
                  </a:cubicBezTo>
                  <a:cubicBezTo>
                    <a:pt x="95" y="3750"/>
                    <a:pt x="88" y="3749"/>
                    <a:pt x="80" y="3748"/>
                  </a:cubicBezTo>
                  <a:cubicBezTo>
                    <a:pt x="155" y="3598"/>
                    <a:pt x="192" y="3429"/>
                    <a:pt x="179" y="3264"/>
                  </a:cubicBezTo>
                  <a:cubicBezTo>
                    <a:pt x="187" y="3264"/>
                    <a:pt x="194" y="3266"/>
                    <a:pt x="202" y="3266"/>
                  </a:cubicBezTo>
                  <a:cubicBezTo>
                    <a:pt x="337" y="3266"/>
                    <a:pt x="444" y="3114"/>
                    <a:pt x="457" y="2977"/>
                  </a:cubicBezTo>
                  <a:cubicBezTo>
                    <a:pt x="461" y="2908"/>
                    <a:pt x="455" y="2840"/>
                    <a:pt x="446" y="2771"/>
                  </a:cubicBezTo>
                  <a:cubicBezTo>
                    <a:pt x="438" y="2692"/>
                    <a:pt x="429" y="2617"/>
                    <a:pt x="444" y="2542"/>
                  </a:cubicBezTo>
                  <a:cubicBezTo>
                    <a:pt x="474" y="2366"/>
                    <a:pt x="656" y="2225"/>
                    <a:pt x="847" y="2225"/>
                  </a:cubicBezTo>
                  <a:cubicBezTo>
                    <a:pt x="899" y="2225"/>
                    <a:pt x="946" y="2236"/>
                    <a:pt x="991" y="2255"/>
                  </a:cubicBezTo>
                  <a:lnTo>
                    <a:pt x="1029" y="2272"/>
                  </a:lnTo>
                  <a:lnTo>
                    <a:pt x="1027" y="2229"/>
                  </a:lnTo>
                  <a:cubicBezTo>
                    <a:pt x="1014" y="1951"/>
                    <a:pt x="1066" y="1670"/>
                    <a:pt x="1175" y="1415"/>
                  </a:cubicBezTo>
                  <a:cubicBezTo>
                    <a:pt x="1267" y="1197"/>
                    <a:pt x="1402" y="995"/>
                    <a:pt x="1533" y="800"/>
                  </a:cubicBezTo>
                  <a:lnTo>
                    <a:pt x="1771" y="451"/>
                  </a:lnTo>
                  <a:cubicBezTo>
                    <a:pt x="1843" y="340"/>
                    <a:pt x="1929" y="213"/>
                    <a:pt x="2045" y="134"/>
                  </a:cubicBezTo>
                  <a:cubicBezTo>
                    <a:pt x="2118" y="81"/>
                    <a:pt x="2205" y="53"/>
                    <a:pt x="2286" y="53"/>
                  </a:cubicBezTo>
                  <a:close/>
                  <a:moveTo>
                    <a:pt x="2287" y="1"/>
                  </a:moveTo>
                  <a:cubicBezTo>
                    <a:pt x="2196" y="1"/>
                    <a:pt x="2097" y="31"/>
                    <a:pt x="2013" y="89"/>
                  </a:cubicBezTo>
                  <a:cubicBezTo>
                    <a:pt x="1891" y="177"/>
                    <a:pt x="1803" y="305"/>
                    <a:pt x="1726" y="421"/>
                  </a:cubicBezTo>
                  <a:lnTo>
                    <a:pt x="1490" y="770"/>
                  </a:lnTo>
                  <a:cubicBezTo>
                    <a:pt x="1357" y="967"/>
                    <a:pt x="1220" y="1171"/>
                    <a:pt x="1126" y="1394"/>
                  </a:cubicBezTo>
                  <a:cubicBezTo>
                    <a:pt x="1019" y="1644"/>
                    <a:pt x="967" y="1919"/>
                    <a:pt x="974" y="2191"/>
                  </a:cubicBezTo>
                  <a:cubicBezTo>
                    <a:pt x="933" y="2178"/>
                    <a:pt x="892" y="2171"/>
                    <a:pt x="847" y="2171"/>
                  </a:cubicBezTo>
                  <a:cubicBezTo>
                    <a:pt x="629" y="2171"/>
                    <a:pt x="427" y="2330"/>
                    <a:pt x="391" y="2533"/>
                  </a:cubicBezTo>
                  <a:cubicBezTo>
                    <a:pt x="376" y="2615"/>
                    <a:pt x="384" y="2698"/>
                    <a:pt x="395" y="2778"/>
                  </a:cubicBezTo>
                  <a:cubicBezTo>
                    <a:pt x="401" y="2842"/>
                    <a:pt x="408" y="2908"/>
                    <a:pt x="404" y="2973"/>
                  </a:cubicBezTo>
                  <a:cubicBezTo>
                    <a:pt x="393" y="3082"/>
                    <a:pt x="303" y="3213"/>
                    <a:pt x="202" y="3213"/>
                  </a:cubicBezTo>
                  <a:cubicBezTo>
                    <a:pt x="187" y="3213"/>
                    <a:pt x="172" y="3208"/>
                    <a:pt x="157" y="3204"/>
                  </a:cubicBezTo>
                  <a:lnTo>
                    <a:pt x="117" y="3189"/>
                  </a:lnTo>
                  <a:lnTo>
                    <a:pt x="123" y="3232"/>
                  </a:lnTo>
                  <a:cubicBezTo>
                    <a:pt x="142" y="3410"/>
                    <a:pt x="106" y="3596"/>
                    <a:pt x="16" y="3752"/>
                  </a:cubicBezTo>
                  <a:lnTo>
                    <a:pt x="1" y="3780"/>
                  </a:lnTo>
                  <a:lnTo>
                    <a:pt x="31" y="3791"/>
                  </a:lnTo>
                  <a:cubicBezTo>
                    <a:pt x="54" y="3797"/>
                    <a:pt x="80" y="3802"/>
                    <a:pt x="104" y="3802"/>
                  </a:cubicBezTo>
                  <a:cubicBezTo>
                    <a:pt x="200" y="3802"/>
                    <a:pt x="286" y="3740"/>
                    <a:pt x="369" y="3678"/>
                  </a:cubicBezTo>
                  <a:cubicBezTo>
                    <a:pt x="427" y="3635"/>
                    <a:pt x="485" y="3592"/>
                    <a:pt x="547" y="3568"/>
                  </a:cubicBezTo>
                  <a:cubicBezTo>
                    <a:pt x="590" y="3553"/>
                    <a:pt x="637" y="3547"/>
                    <a:pt x="697" y="3547"/>
                  </a:cubicBezTo>
                  <a:cubicBezTo>
                    <a:pt x="742" y="3547"/>
                    <a:pt x="787" y="3549"/>
                    <a:pt x="830" y="3553"/>
                  </a:cubicBezTo>
                  <a:cubicBezTo>
                    <a:pt x="875" y="3558"/>
                    <a:pt x="920" y="3562"/>
                    <a:pt x="965" y="3562"/>
                  </a:cubicBezTo>
                  <a:cubicBezTo>
                    <a:pt x="1070" y="3562"/>
                    <a:pt x="1143" y="3538"/>
                    <a:pt x="1205" y="3489"/>
                  </a:cubicBezTo>
                  <a:cubicBezTo>
                    <a:pt x="1239" y="3461"/>
                    <a:pt x="1265" y="3425"/>
                    <a:pt x="1291" y="3390"/>
                  </a:cubicBezTo>
                  <a:cubicBezTo>
                    <a:pt x="1301" y="3373"/>
                    <a:pt x="1314" y="3356"/>
                    <a:pt x="1329" y="3339"/>
                  </a:cubicBezTo>
                  <a:cubicBezTo>
                    <a:pt x="1436" y="3210"/>
                    <a:pt x="1603" y="3148"/>
                    <a:pt x="1839" y="3148"/>
                  </a:cubicBezTo>
                  <a:cubicBezTo>
                    <a:pt x="1974" y="3148"/>
                    <a:pt x="2107" y="3170"/>
                    <a:pt x="2210" y="3185"/>
                  </a:cubicBezTo>
                  <a:cubicBezTo>
                    <a:pt x="2261" y="3193"/>
                    <a:pt x="2323" y="3204"/>
                    <a:pt x="2362" y="3243"/>
                  </a:cubicBezTo>
                  <a:cubicBezTo>
                    <a:pt x="2381" y="3260"/>
                    <a:pt x="2396" y="3285"/>
                    <a:pt x="2409" y="3311"/>
                  </a:cubicBezTo>
                  <a:cubicBezTo>
                    <a:pt x="2424" y="3337"/>
                    <a:pt x="2439" y="3363"/>
                    <a:pt x="2460" y="3386"/>
                  </a:cubicBezTo>
                  <a:cubicBezTo>
                    <a:pt x="2525" y="3455"/>
                    <a:pt x="2625" y="3470"/>
                    <a:pt x="2724" y="3485"/>
                  </a:cubicBezTo>
                  <a:cubicBezTo>
                    <a:pt x="2853" y="3506"/>
                    <a:pt x="2930" y="3523"/>
                    <a:pt x="2942" y="3603"/>
                  </a:cubicBezTo>
                  <a:cubicBezTo>
                    <a:pt x="2945" y="3624"/>
                    <a:pt x="2940" y="3648"/>
                    <a:pt x="2938" y="3671"/>
                  </a:cubicBezTo>
                  <a:cubicBezTo>
                    <a:pt x="2932" y="3714"/>
                    <a:pt x="2923" y="3759"/>
                    <a:pt x="2951" y="3800"/>
                  </a:cubicBezTo>
                  <a:cubicBezTo>
                    <a:pt x="2983" y="3851"/>
                    <a:pt x="3052" y="3860"/>
                    <a:pt x="3088" y="3866"/>
                  </a:cubicBezTo>
                  <a:cubicBezTo>
                    <a:pt x="3302" y="3892"/>
                    <a:pt x="3521" y="3909"/>
                    <a:pt x="3737" y="3915"/>
                  </a:cubicBezTo>
                  <a:cubicBezTo>
                    <a:pt x="3752" y="4112"/>
                    <a:pt x="3808" y="4252"/>
                    <a:pt x="3909" y="4337"/>
                  </a:cubicBezTo>
                  <a:cubicBezTo>
                    <a:pt x="3964" y="4387"/>
                    <a:pt x="4042" y="4415"/>
                    <a:pt x="4121" y="4415"/>
                  </a:cubicBezTo>
                  <a:cubicBezTo>
                    <a:pt x="4228" y="4415"/>
                    <a:pt x="4316" y="4365"/>
                    <a:pt x="4354" y="4282"/>
                  </a:cubicBezTo>
                  <a:cubicBezTo>
                    <a:pt x="4369" y="4247"/>
                    <a:pt x="4376" y="4211"/>
                    <a:pt x="4380" y="4175"/>
                  </a:cubicBezTo>
                  <a:cubicBezTo>
                    <a:pt x="4384" y="4155"/>
                    <a:pt x="4389" y="4136"/>
                    <a:pt x="4393" y="4117"/>
                  </a:cubicBezTo>
                  <a:cubicBezTo>
                    <a:pt x="4406" y="4067"/>
                    <a:pt x="4432" y="4016"/>
                    <a:pt x="4457" y="3967"/>
                  </a:cubicBezTo>
                  <a:cubicBezTo>
                    <a:pt x="4509" y="3866"/>
                    <a:pt x="4564" y="3763"/>
                    <a:pt x="4513" y="3658"/>
                  </a:cubicBezTo>
                  <a:cubicBezTo>
                    <a:pt x="4455" y="3540"/>
                    <a:pt x="4327" y="3530"/>
                    <a:pt x="4200" y="3521"/>
                  </a:cubicBezTo>
                  <a:cubicBezTo>
                    <a:pt x="4106" y="3513"/>
                    <a:pt x="4009" y="3506"/>
                    <a:pt x="3945" y="3457"/>
                  </a:cubicBezTo>
                  <a:cubicBezTo>
                    <a:pt x="3904" y="3384"/>
                    <a:pt x="3984" y="3294"/>
                    <a:pt x="4044" y="3253"/>
                  </a:cubicBezTo>
                  <a:cubicBezTo>
                    <a:pt x="4059" y="3245"/>
                    <a:pt x="4074" y="3234"/>
                    <a:pt x="4087" y="3225"/>
                  </a:cubicBezTo>
                  <a:cubicBezTo>
                    <a:pt x="4162" y="3178"/>
                    <a:pt x="4237" y="3131"/>
                    <a:pt x="4264" y="3045"/>
                  </a:cubicBezTo>
                  <a:cubicBezTo>
                    <a:pt x="4279" y="2996"/>
                    <a:pt x="4269" y="2945"/>
                    <a:pt x="4237" y="2900"/>
                  </a:cubicBezTo>
                  <a:cubicBezTo>
                    <a:pt x="4196" y="2844"/>
                    <a:pt x="4125" y="2808"/>
                    <a:pt x="4057" y="2808"/>
                  </a:cubicBezTo>
                  <a:cubicBezTo>
                    <a:pt x="4012" y="2808"/>
                    <a:pt x="3973" y="2823"/>
                    <a:pt x="3943" y="2855"/>
                  </a:cubicBezTo>
                  <a:cubicBezTo>
                    <a:pt x="3919" y="2878"/>
                    <a:pt x="3902" y="2908"/>
                    <a:pt x="3887" y="2936"/>
                  </a:cubicBezTo>
                  <a:cubicBezTo>
                    <a:pt x="3877" y="2955"/>
                    <a:pt x="3868" y="2975"/>
                    <a:pt x="3855" y="2992"/>
                  </a:cubicBezTo>
                  <a:cubicBezTo>
                    <a:pt x="3835" y="3018"/>
                    <a:pt x="3803" y="3036"/>
                    <a:pt x="3778" y="3036"/>
                  </a:cubicBezTo>
                  <a:cubicBezTo>
                    <a:pt x="3774" y="3036"/>
                    <a:pt x="3771" y="3036"/>
                    <a:pt x="3767" y="3035"/>
                  </a:cubicBezTo>
                  <a:cubicBezTo>
                    <a:pt x="3774" y="2960"/>
                    <a:pt x="3737" y="2891"/>
                    <a:pt x="3701" y="2825"/>
                  </a:cubicBezTo>
                  <a:cubicBezTo>
                    <a:pt x="3660" y="2746"/>
                    <a:pt x="3624" y="2677"/>
                    <a:pt x="3662" y="2617"/>
                  </a:cubicBezTo>
                  <a:cubicBezTo>
                    <a:pt x="3677" y="2593"/>
                    <a:pt x="3703" y="2574"/>
                    <a:pt x="3733" y="2557"/>
                  </a:cubicBezTo>
                  <a:cubicBezTo>
                    <a:pt x="3744" y="2548"/>
                    <a:pt x="3754" y="2542"/>
                    <a:pt x="3765" y="2533"/>
                  </a:cubicBezTo>
                  <a:cubicBezTo>
                    <a:pt x="3904" y="2433"/>
                    <a:pt x="3956" y="2229"/>
                    <a:pt x="3883" y="2075"/>
                  </a:cubicBezTo>
                  <a:lnTo>
                    <a:pt x="3877" y="2064"/>
                  </a:lnTo>
                  <a:cubicBezTo>
                    <a:pt x="3848" y="2039"/>
                    <a:pt x="3810" y="2028"/>
                    <a:pt x="3769" y="2028"/>
                  </a:cubicBezTo>
                  <a:cubicBezTo>
                    <a:pt x="3714" y="2028"/>
                    <a:pt x="3654" y="2049"/>
                    <a:pt x="3602" y="2088"/>
                  </a:cubicBezTo>
                  <a:cubicBezTo>
                    <a:pt x="3577" y="2109"/>
                    <a:pt x="3551" y="2133"/>
                    <a:pt x="3527" y="2156"/>
                  </a:cubicBezTo>
                  <a:cubicBezTo>
                    <a:pt x="3489" y="2193"/>
                    <a:pt x="3450" y="2229"/>
                    <a:pt x="3405" y="2251"/>
                  </a:cubicBezTo>
                  <a:cubicBezTo>
                    <a:pt x="3377" y="2266"/>
                    <a:pt x="3345" y="2272"/>
                    <a:pt x="3313" y="2272"/>
                  </a:cubicBezTo>
                  <a:cubicBezTo>
                    <a:pt x="3202" y="2272"/>
                    <a:pt x="3099" y="2197"/>
                    <a:pt x="3073" y="2098"/>
                  </a:cubicBezTo>
                  <a:lnTo>
                    <a:pt x="3062" y="2058"/>
                  </a:lnTo>
                  <a:lnTo>
                    <a:pt x="3030" y="2084"/>
                  </a:lnTo>
                  <a:cubicBezTo>
                    <a:pt x="3011" y="2099"/>
                    <a:pt x="2987" y="2106"/>
                    <a:pt x="2961" y="2106"/>
                  </a:cubicBezTo>
                  <a:cubicBezTo>
                    <a:pt x="2902" y="2106"/>
                    <a:pt x="2832" y="2069"/>
                    <a:pt x="2790" y="2011"/>
                  </a:cubicBezTo>
                  <a:cubicBezTo>
                    <a:pt x="2758" y="1968"/>
                    <a:pt x="2737" y="1919"/>
                    <a:pt x="2715" y="1865"/>
                  </a:cubicBezTo>
                  <a:cubicBezTo>
                    <a:pt x="2694" y="1818"/>
                    <a:pt x="2673" y="1769"/>
                    <a:pt x="2643" y="1724"/>
                  </a:cubicBezTo>
                  <a:cubicBezTo>
                    <a:pt x="2590" y="1643"/>
                    <a:pt x="2499" y="1591"/>
                    <a:pt x="2420" y="1591"/>
                  </a:cubicBezTo>
                  <a:cubicBezTo>
                    <a:pt x="2402" y="1591"/>
                    <a:pt x="2384" y="1594"/>
                    <a:pt x="2368" y="1599"/>
                  </a:cubicBezTo>
                  <a:lnTo>
                    <a:pt x="2340" y="1391"/>
                  </a:lnTo>
                  <a:lnTo>
                    <a:pt x="2328" y="1385"/>
                  </a:lnTo>
                  <a:cubicBezTo>
                    <a:pt x="2306" y="1374"/>
                    <a:pt x="2283" y="1368"/>
                    <a:pt x="2259" y="1368"/>
                  </a:cubicBezTo>
                  <a:cubicBezTo>
                    <a:pt x="2156" y="1368"/>
                    <a:pt x="2066" y="1481"/>
                    <a:pt x="2021" y="1548"/>
                  </a:cubicBezTo>
                  <a:cubicBezTo>
                    <a:pt x="1976" y="1617"/>
                    <a:pt x="1897" y="1687"/>
                    <a:pt x="1831" y="1687"/>
                  </a:cubicBezTo>
                  <a:cubicBezTo>
                    <a:pt x="1816" y="1687"/>
                    <a:pt x="1801" y="1683"/>
                    <a:pt x="1788" y="1674"/>
                  </a:cubicBezTo>
                  <a:cubicBezTo>
                    <a:pt x="1743" y="1584"/>
                    <a:pt x="1803" y="1494"/>
                    <a:pt x="1873" y="1389"/>
                  </a:cubicBezTo>
                  <a:cubicBezTo>
                    <a:pt x="1933" y="1299"/>
                    <a:pt x="1996" y="1207"/>
                    <a:pt x="1996" y="1104"/>
                  </a:cubicBezTo>
                  <a:cubicBezTo>
                    <a:pt x="1996" y="1072"/>
                    <a:pt x="1989" y="1042"/>
                    <a:pt x="1985" y="1012"/>
                  </a:cubicBezTo>
                  <a:cubicBezTo>
                    <a:pt x="1978" y="987"/>
                    <a:pt x="1974" y="963"/>
                    <a:pt x="1974" y="939"/>
                  </a:cubicBezTo>
                  <a:cubicBezTo>
                    <a:pt x="1966" y="783"/>
                    <a:pt x="2118" y="667"/>
                    <a:pt x="2250" y="567"/>
                  </a:cubicBezTo>
                  <a:lnTo>
                    <a:pt x="2278" y="543"/>
                  </a:lnTo>
                  <a:cubicBezTo>
                    <a:pt x="2452" y="410"/>
                    <a:pt x="2568" y="198"/>
                    <a:pt x="2456" y="46"/>
                  </a:cubicBezTo>
                  <a:lnTo>
                    <a:pt x="2448" y="37"/>
                  </a:lnTo>
                  <a:cubicBezTo>
                    <a:pt x="2400" y="13"/>
                    <a:pt x="2345" y="1"/>
                    <a:pt x="22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296"/>
            <p:cNvSpPr/>
            <p:nvPr/>
          </p:nvSpPr>
          <p:spPr>
            <a:xfrm>
              <a:off x="3002150" y="2403839"/>
              <a:ext cx="184413" cy="142814"/>
            </a:xfrm>
            <a:custGeom>
              <a:rect b="b" l="l" r="r" t="t"/>
              <a:pathLst>
                <a:path extrusionOk="0" h="5026" w="6490">
                  <a:moveTo>
                    <a:pt x="2253" y="0"/>
                  </a:moveTo>
                  <a:cubicBezTo>
                    <a:pt x="2149" y="0"/>
                    <a:pt x="2041" y="24"/>
                    <a:pt x="1948" y="68"/>
                  </a:cubicBezTo>
                  <a:cubicBezTo>
                    <a:pt x="1706" y="179"/>
                    <a:pt x="1515" y="383"/>
                    <a:pt x="1271" y="490"/>
                  </a:cubicBezTo>
                  <a:cubicBezTo>
                    <a:pt x="1014" y="606"/>
                    <a:pt x="714" y="610"/>
                    <a:pt x="465" y="745"/>
                  </a:cubicBezTo>
                  <a:cubicBezTo>
                    <a:pt x="268" y="852"/>
                    <a:pt x="129" y="1030"/>
                    <a:pt x="0" y="1219"/>
                  </a:cubicBezTo>
                  <a:cubicBezTo>
                    <a:pt x="32" y="1234"/>
                    <a:pt x="62" y="1255"/>
                    <a:pt x="88" y="1274"/>
                  </a:cubicBezTo>
                  <a:cubicBezTo>
                    <a:pt x="248" y="1404"/>
                    <a:pt x="427" y="1558"/>
                    <a:pt x="623" y="1558"/>
                  </a:cubicBezTo>
                  <a:cubicBezTo>
                    <a:pt x="651" y="1558"/>
                    <a:pt x="679" y="1555"/>
                    <a:pt x="707" y="1548"/>
                  </a:cubicBezTo>
                  <a:cubicBezTo>
                    <a:pt x="746" y="1539"/>
                    <a:pt x="787" y="1520"/>
                    <a:pt x="828" y="1520"/>
                  </a:cubicBezTo>
                  <a:cubicBezTo>
                    <a:pt x="832" y="1520"/>
                    <a:pt x="836" y="1520"/>
                    <a:pt x="840" y="1521"/>
                  </a:cubicBezTo>
                  <a:cubicBezTo>
                    <a:pt x="887" y="1525"/>
                    <a:pt x="928" y="1551"/>
                    <a:pt x="964" y="1576"/>
                  </a:cubicBezTo>
                  <a:cubicBezTo>
                    <a:pt x="1104" y="1671"/>
                    <a:pt x="1260" y="1797"/>
                    <a:pt x="1247" y="1964"/>
                  </a:cubicBezTo>
                  <a:cubicBezTo>
                    <a:pt x="1239" y="2110"/>
                    <a:pt x="1097" y="2232"/>
                    <a:pt x="1112" y="2378"/>
                  </a:cubicBezTo>
                  <a:cubicBezTo>
                    <a:pt x="1123" y="2470"/>
                    <a:pt x="1194" y="2543"/>
                    <a:pt x="1251" y="2615"/>
                  </a:cubicBezTo>
                  <a:cubicBezTo>
                    <a:pt x="1309" y="2688"/>
                    <a:pt x="1359" y="2787"/>
                    <a:pt x="1320" y="2870"/>
                  </a:cubicBezTo>
                  <a:cubicBezTo>
                    <a:pt x="1305" y="2905"/>
                    <a:pt x="1275" y="2935"/>
                    <a:pt x="1269" y="2971"/>
                  </a:cubicBezTo>
                  <a:cubicBezTo>
                    <a:pt x="1254" y="3059"/>
                    <a:pt x="1369" y="3108"/>
                    <a:pt x="1419" y="3185"/>
                  </a:cubicBezTo>
                  <a:cubicBezTo>
                    <a:pt x="1442" y="3220"/>
                    <a:pt x="1451" y="3265"/>
                    <a:pt x="1459" y="3305"/>
                  </a:cubicBezTo>
                  <a:cubicBezTo>
                    <a:pt x="1496" y="3502"/>
                    <a:pt x="1515" y="3700"/>
                    <a:pt x="1519" y="3899"/>
                  </a:cubicBezTo>
                  <a:cubicBezTo>
                    <a:pt x="1808" y="3642"/>
                    <a:pt x="2083" y="3288"/>
                    <a:pt x="2453" y="3282"/>
                  </a:cubicBezTo>
                  <a:cubicBezTo>
                    <a:pt x="2457" y="3282"/>
                    <a:pt x="2461" y="3282"/>
                    <a:pt x="2465" y="3282"/>
                  </a:cubicBezTo>
                  <a:cubicBezTo>
                    <a:pt x="2520" y="3282"/>
                    <a:pt x="2578" y="3288"/>
                    <a:pt x="2633" y="3288"/>
                  </a:cubicBezTo>
                  <a:cubicBezTo>
                    <a:pt x="2690" y="3288"/>
                    <a:pt x="2745" y="3281"/>
                    <a:pt x="2792" y="3252"/>
                  </a:cubicBezTo>
                  <a:cubicBezTo>
                    <a:pt x="2940" y="3160"/>
                    <a:pt x="2935" y="2915"/>
                    <a:pt x="3092" y="2840"/>
                  </a:cubicBezTo>
                  <a:cubicBezTo>
                    <a:pt x="3118" y="2828"/>
                    <a:pt x="3145" y="2823"/>
                    <a:pt x="3172" y="2823"/>
                  </a:cubicBezTo>
                  <a:cubicBezTo>
                    <a:pt x="3283" y="2823"/>
                    <a:pt x="3394" y="2916"/>
                    <a:pt x="3456" y="3018"/>
                  </a:cubicBezTo>
                  <a:cubicBezTo>
                    <a:pt x="3533" y="3145"/>
                    <a:pt x="3582" y="3297"/>
                    <a:pt x="3702" y="3382"/>
                  </a:cubicBezTo>
                  <a:cubicBezTo>
                    <a:pt x="3769" y="3432"/>
                    <a:pt x="3855" y="3455"/>
                    <a:pt x="3915" y="3511"/>
                  </a:cubicBezTo>
                  <a:cubicBezTo>
                    <a:pt x="3975" y="3569"/>
                    <a:pt x="3994" y="3685"/>
                    <a:pt x="3923" y="3725"/>
                  </a:cubicBezTo>
                  <a:cubicBezTo>
                    <a:pt x="3755" y="3707"/>
                    <a:pt x="3581" y="3690"/>
                    <a:pt x="3411" y="3690"/>
                  </a:cubicBezTo>
                  <a:cubicBezTo>
                    <a:pt x="3153" y="3690"/>
                    <a:pt x="2902" y="3729"/>
                    <a:pt x="2683" y="3860"/>
                  </a:cubicBezTo>
                  <a:cubicBezTo>
                    <a:pt x="2318" y="4077"/>
                    <a:pt x="2156" y="4659"/>
                    <a:pt x="2488" y="4923"/>
                  </a:cubicBezTo>
                  <a:cubicBezTo>
                    <a:pt x="2574" y="4991"/>
                    <a:pt x="2684" y="5025"/>
                    <a:pt x="2794" y="5025"/>
                  </a:cubicBezTo>
                  <a:cubicBezTo>
                    <a:pt x="2911" y="5025"/>
                    <a:pt x="3029" y="4986"/>
                    <a:pt x="3118" y="4910"/>
                  </a:cubicBezTo>
                  <a:cubicBezTo>
                    <a:pt x="3323" y="4730"/>
                    <a:pt x="3364" y="4400"/>
                    <a:pt x="3595" y="4252"/>
                  </a:cubicBezTo>
                  <a:cubicBezTo>
                    <a:pt x="3756" y="4149"/>
                    <a:pt x="3964" y="4169"/>
                    <a:pt x="4148" y="4117"/>
                  </a:cubicBezTo>
                  <a:cubicBezTo>
                    <a:pt x="4294" y="4079"/>
                    <a:pt x="4424" y="3997"/>
                    <a:pt x="4551" y="3916"/>
                  </a:cubicBezTo>
                  <a:cubicBezTo>
                    <a:pt x="4947" y="3665"/>
                    <a:pt x="5344" y="3415"/>
                    <a:pt x="5740" y="3166"/>
                  </a:cubicBezTo>
                  <a:cubicBezTo>
                    <a:pt x="6089" y="2943"/>
                    <a:pt x="6490" y="2585"/>
                    <a:pt x="6346" y="2198"/>
                  </a:cubicBezTo>
                  <a:cubicBezTo>
                    <a:pt x="6315" y="2186"/>
                    <a:pt x="6284" y="2180"/>
                    <a:pt x="6252" y="2180"/>
                  </a:cubicBezTo>
                  <a:cubicBezTo>
                    <a:pt x="6120" y="2180"/>
                    <a:pt x="5989" y="2277"/>
                    <a:pt x="5911" y="2393"/>
                  </a:cubicBezTo>
                  <a:cubicBezTo>
                    <a:pt x="5817" y="2534"/>
                    <a:pt x="5772" y="2705"/>
                    <a:pt x="5673" y="2847"/>
                  </a:cubicBezTo>
                  <a:cubicBezTo>
                    <a:pt x="5504" y="3095"/>
                    <a:pt x="5199" y="3209"/>
                    <a:pt x="4894" y="3209"/>
                  </a:cubicBezTo>
                  <a:cubicBezTo>
                    <a:pt x="4790" y="3209"/>
                    <a:pt x="4686" y="3196"/>
                    <a:pt x="4587" y="3170"/>
                  </a:cubicBezTo>
                  <a:cubicBezTo>
                    <a:pt x="4197" y="3070"/>
                    <a:pt x="3867" y="2817"/>
                    <a:pt x="3548" y="2570"/>
                  </a:cubicBezTo>
                  <a:cubicBezTo>
                    <a:pt x="3188" y="2290"/>
                    <a:pt x="2785" y="1904"/>
                    <a:pt x="2888" y="1456"/>
                  </a:cubicBezTo>
                  <a:cubicBezTo>
                    <a:pt x="2734" y="1420"/>
                    <a:pt x="2580" y="1381"/>
                    <a:pt x="2428" y="1345"/>
                  </a:cubicBezTo>
                  <a:cubicBezTo>
                    <a:pt x="2342" y="955"/>
                    <a:pt x="2833" y="565"/>
                    <a:pt x="2655" y="209"/>
                  </a:cubicBezTo>
                  <a:cubicBezTo>
                    <a:pt x="2581" y="63"/>
                    <a:pt x="2421" y="0"/>
                    <a:pt x="22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296"/>
            <p:cNvSpPr/>
            <p:nvPr/>
          </p:nvSpPr>
          <p:spPr>
            <a:xfrm>
              <a:off x="3001042" y="2403072"/>
              <a:ext cx="186687" cy="144320"/>
            </a:xfrm>
            <a:custGeom>
              <a:rect b="b" l="l" r="r" t="t"/>
              <a:pathLst>
                <a:path extrusionOk="0" h="5079" w="6570">
                  <a:moveTo>
                    <a:pt x="2291" y="54"/>
                  </a:moveTo>
                  <a:cubicBezTo>
                    <a:pt x="2469" y="54"/>
                    <a:pt x="2608" y="125"/>
                    <a:pt x="2670" y="249"/>
                  </a:cubicBezTo>
                  <a:cubicBezTo>
                    <a:pt x="2758" y="427"/>
                    <a:pt x="2668" y="616"/>
                    <a:pt x="2574" y="817"/>
                  </a:cubicBezTo>
                  <a:cubicBezTo>
                    <a:pt x="2488" y="997"/>
                    <a:pt x="2398" y="1186"/>
                    <a:pt x="2441" y="1376"/>
                  </a:cubicBezTo>
                  <a:lnTo>
                    <a:pt x="2443" y="1393"/>
                  </a:lnTo>
                  <a:lnTo>
                    <a:pt x="2895" y="1505"/>
                  </a:lnTo>
                  <a:cubicBezTo>
                    <a:pt x="2807" y="1963"/>
                    <a:pt x="3238" y="2360"/>
                    <a:pt x="3572" y="2619"/>
                  </a:cubicBezTo>
                  <a:cubicBezTo>
                    <a:pt x="3874" y="2855"/>
                    <a:pt x="4217" y="3120"/>
                    <a:pt x="4620" y="3223"/>
                  </a:cubicBezTo>
                  <a:cubicBezTo>
                    <a:pt x="4721" y="3249"/>
                    <a:pt x="4828" y="3264"/>
                    <a:pt x="4933" y="3264"/>
                  </a:cubicBezTo>
                  <a:cubicBezTo>
                    <a:pt x="5280" y="3264"/>
                    <a:pt x="5573" y="3127"/>
                    <a:pt x="5736" y="2889"/>
                  </a:cubicBezTo>
                  <a:cubicBezTo>
                    <a:pt x="5785" y="2816"/>
                    <a:pt x="5824" y="2735"/>
                    <a:pt x="5858" y="2655"/>
                  </a:cubicBezTo>
                  <a:cubicBezTo>
                    <a:pt x="5892" y="2580"/>
                    <a:pt x="5927" y="2503"/>
                    <a:pt x="5974" y="2435"/>
                  </a:cubicBezTo>
                  <a:cubicBezTo>
                    <a:pt x="6055" y="2312"/>
                    <a:pt x="6179" y="2235"/>
                    <a:pt x="6292" y="2235"/>
                  </a:cubicBezTo>
                  <a:cubicBezTo>
                    <a:pt x="6317" y="2235"/>
                    <a:pt x="6341" y="2238"/>
                    <a:pt x="6364" y="2246"/>
                  </a:cubicBezTo>
                  <a:cubicBezTo>
                    <a:pt x="6497" y="2634"/>
                    <a:pt x="6047" y="2992"/>
                    <a:pt x="5764" y="3169"/>
                  </a:cubicBezTo>
                  <a:lnTo>
                    <a:pt x="4575" y="3921"/>
                  </a:lnTo>
                  <a:cubicBezTo>
                    <a:pt x="4451" y="3999"/>
                    <a:pt x="4322" y="4080"/>
                    <a:pt x="4181" y="4119"/>
                  </a:cubicBezTo>
                  <a:cubicBezTo>
                    <a:pt x="4116" y="4138"/>
                    <a:pt x="4046" y="4146"/>
                    <a:pt x="3979" y="4155"/>
                  </a:cubicBezTo>
                  <a:cubicBezTo>
                    <a:pt x="3855" y="4170"/>
                    <a:pt x="3726" y="4187"/>
                    <a:pt x="3619" y="4258"/>
                  </a:cubicBezTo>
                  <a:cubicBezTo>
                    <a:pt x="3489" y="4339"/>
                    <a:pt x="3418" y="4479"/>
                    <a:pt x="3347" y="4611"/>
                  </a:cubicBezTo>
                  <a:cubicBezTo>
                    <a:pt x="3289" y="4723"/>
                    <a:pt x="3231" y="4836"/>
                    <a:pt x="3139" y="4916"/>
                  </a:cubicBezTo>
                  <a:cubicBezTo>
                    <a:pt x="3058" y="4986"/>
                    <a:pt x="2949" y="5025"/>
                    <a:pt x="2833" y="5025"/>
                  </a:cubicBezTo>
                  <a:cubicBezTo>
                    <a:pt x="2724" y="5025"/>
                    <a:pt x="2621" y="4991"/>
                    <a:pt x="2542" y="4928"/>
                  </a:cubicBezTo>
                  <a:cubicBezTo>
                    <a:pt x="2422" y="4832"/>
                    <a:pt x="2362" y="4684"/>
                    <a:pt x="2375" y="4509"/>
                  </a:cubicBezTo>
                  <a:cubicBezTo>
                    <a:pt x="2389" y="4269"/>
                    <a:pt x="2535" y="4029"/>
                    <a:pt x="2734" y="3909"/>
                  </a:cubicBezTo>
                  <a:cubicBezTo>
                    <a:pt x="2923" y="3797"/>
                    <a:pt x="3152" y="3744"/>
                    <a:pt x="3452" y="3744"/>
                  </a:cubicBezTo>
                  <a:cubicBezTo>
                    <a:pt x="3621" y="3744"/>
                    <a:pt x="3795" y="3761"/>
                    <a:pt x="3958" y="3778"/>
                  </a:cubicBezTo>
                  <a:lnTo>
                    <a:pt x="3966" y="3780"/>
                  </a:lnTo>
                  <a:lnTo>
                    <a:pt x="3975" y="3776"/>
                  </a:lnTo>
                  <a:cubicBezTo>
                    <a:pt x="4007" y="3756"/>
                    <a:pt x="4029" y="3724"/>
                    <a:pt x="4033" y="3682"/>
                  </a:cubicBezTo>
                  <a:cubicBezTo>
                    <a:pt x="4039" y="3626"/>
                    <a:pt x="4016" y="3559"/>
                    <a:pt x="3973" y="3519"/>
                  </a:cubicBezTo>
                  <a:cubicBezTo>
                    <a:pt x="3934" y="3484"/>
                    <a:pt x="3889" y="3461"/>
                    <a:pt x="3846" y="3439"/>
                  </a:cubicBezTo>
                  <a:cubicBezTo>
                    <a:pt x="3814" y="3422"/>
                    <a:pt x="3784" y="3407"/>
                    <a:pt x="3756" y="3388"/>
                  </a:cubicBezTo>
                  <a:cubicBezTo>
                    <a:pt x="3677" y="3330"/>
                    <a:pt x="3630" y="3240"/>
                    <a:pt x="3581" y="3146"/>
                  </a:cubicBezTo>
                  <a:cubicBezTo>
                    <a:pt x="3561" y="3107"/>
                    <a:pt x="3540" y="3069"/>
                    <a:pt x="3519" y="3032"/>
                  </a:cubicBezTo>
                  <a:cubicBezTo>
                    <a:pt x="3454" y="2927"/>
                    <a:pt x="3334" y="2825"/>
                    <a:pt x="3210" y="2825"/>
                  </a:cubicBezTo>
                  <a:cubicBezTo>
                    <a:pt x="3180" y="2825"/>
                    <a:pt x="3148" y="2831"/>
                    <a:pt x="3120" y="2844"/>
                  </a:cubicBezTo>
                  <a:cubicBezTo>
                    <a:pt x="3030" y="2887"/>
                    <a:pt x="2989" y="2977"/>
                    <a:pt x="2949" y="3064"/>
                  </a:cubicBezTo>
                  <a:cubicBezTo>
                    <a:pt x="2914" y="3144"/>
                    <a:pt x="2882" y="3217"/>
                    <a:pt x="2818" y="3255"/>
                  </a:cubicBezTo>
                  <a:cubicBezTo>
                    <a:pt x="2779" y="3279"/>
                    <a:pt x="2734" y="3289"/>
                    <a:pt x="2670" y="3289"/>
                  </a:cubicBezTo>
                  <a:cubicBezTo>
                    <a:pt x="2642" y="3289"/>
                    <a:pt x="2614" y="3287"/>
                    <a:pt x="2589" y="3285"/>
                  </a:cubicBezTo>
                  <a:cubicBezTo>
                    <a:pt x="2559" y="3285"/>
                    <a:pt x="2531" y="3283"/>
                    <a:pt x="2503" y="3283"/>
                  </a:cubicBezTo>
                  <a:lnTo>
                    <a:pt x="2492" y="3283"/>
                  </a:lnTo>
                  <a:cubicBezTo>
                    <a:pt x="2184" y="3287"/>
                    <a:pt x="1942" y="3521"/>
                    <a:pt x="1710" y="3748"/>
                  </a:cubicBezTo>
                  <a:cubicBezTo>
                    <a:pt x="1667" y="3786"/>
                    <a:pt x="1625" y="3827"/>
                    <a:pt x="1584" y="3868"/>
                  </a:cubicBezTo>
                  <a:cubicBezTo>
                    <a:pt x="1575" y="3682"/>
                    <a:pt x="1556" y="3499"/>
                    <a:pt x="1524" y="3328"/>
                  </a:cubicBezTo>
                  <a:cubicBezTo>
                    <a:pt x="1515" y="3281"/>
                    <a:pt x="1507" y="3236"/>
                    <a:pt x="1481" y="3197"/>
                  </a:cubicBezTo>
                  <a:cubicBezTo>
                    <a:pt x="1462" y="3167"/>
                    <a:pt x="1434" y="3144"/>
                    <a:pt x="1408" y="3120"/>
                  </a:cubicBezTo>
                  <a:cubicBezTo>
                    <a:pt x="1357" y="3073"/>
                    <a:pt x="1327" y="3043"/>
                    <a:pt x="1335" y="3002"/>
                  </a:cubicBezTo>
                  <a:cubicBezTo>
                    <a:pt x="1338" y="2985"/>
                    <a:pt x="1348" y="2968"/>
                    <a:pt x="1359" y="2949"/>
                  </a:cubicBezTo>
                  <a:cubicBezTo>
                    <a:pt x="1368" y="2936"/>
                    <a:pt x="1376" y="2923"/>
                    <a:pt x="1383" y="2910"/>
                  </a:cubicBezTo>
                  <a:cubicBezTo>
                    <a:pt x="1419" y="2831"/>
                    <a:pt x="1393" y="2730"/>
                    <a:pt x="1312" y="2625"/>
                  </a:cubicBezTo>
                  <a:cubicBezTo>
                    <a:pt x="1303" y="2615"/>
                    <a:pt x="1293" y="2604"/>
                    <a:pt x="1284" y="2593"/>
                  </a:cubicBezTo>
                  <a:cubicBezTo>
                    <a:pt x="1237" y="2533"/>
                    <a:pt x="1185" y="2473"/>
                    <a:pt x="1179" y="2402"/>
                  </a:cubicBezTo>
                  <a:cubicBezTo>
                    <a:pt x="1170" y="2332"/>
                    <a:pt x="1205" y="2265"/>
                    <a:pt x="1241" y="2195"/>
                  </a:cubicBezTo>
                  <a:cubicBezTo>
                    <a:pt x="1275" y="2130"/>
                    <a:pt x="1308" y="2066"/>
                    <a:pt x="1314" y="1993"/>
                  </a:cubicBezTo>
                  <a:cubicBezTo>
                    <a:pt x="1327" y="1815"/>
                    <a:pt x="1173" y="1685"/>
                    <a:pt x="1018" y="1582"/>
                  </a:cubicBezTo>
                  <a:cubicBezTo>
                    <a:pt x="982" y="1556"/>
                    <a:pt x="937" y="1526"/>
                    <a:pt x="881" y="1522"/>
                  </a:cubicBezTo>
                  <a:cubicBezTo>
                    <a:pt x="876" y="1521"/>
                    <a:pt x="870" y="1521"/>
                    <a:pt x="864" y="1521"/>
                  </a:cubicBezTo>
                  <a:cubicBezTo>
                    <a:pt x="834" y="1521"/>
                    <a:pt x="803" y="1530"/>
                    <a:pt x="776" y="1539"/>
                  </a:cubicBezTo>
                  <a:cubicBezTo>
                    <a:pt x="763" y="1541"/>
                    <a:pt x="750" y="1545"/>
                    <a:pt x="740" y="1548"/>
                  </a:cubicBezTo>
                  <a:cubicBezTo>
                    <a:pt x="714" y="1554"/>
                    <a:pt x="688" y="1558"/>
                    <a:pt x="661" y="1558"/>
                  </a:cubicBezTo>
                  <a:cubicBezTo>
                    <a:pt x="485" y="1558"/>
                    <a:pt x="316" y="1421"/>
                    <a:pt x="168" y="1301"/>
                  </a:cubicBezTo>
                  <a:lnTo>
                    <a:pt x="144" y="1282"/>
                  </a:lnTo>
                  <a:cubicBezTo>
                    <a:pt x="123" y="1265"/>
                    <a:pt x="101" y="1250"/>
                    <a:pt x="78" y="1237"/>
                  </a:cubicBezTo>
                  <a:cubicBezTo>
                    <a:pt x="213" y="1042"/>
                    <a:pt x="339" y="892"/>
                    <a:pt x="517" y="796"/>
                  </a:cubicBezTo>
                  <a:cubicBezTo>
                    <a:pt x="648" y="723"/>
                    <a:pt x="800" y="688"/>
                    <a:pt x="945" y="654"/>
                  </a:cubicBezTo>
                  <a:cubicBezTo>
                    <a:pt x="1070" y="626"/>
                    <a:pt x="1200" y="596"/>
                    <a:pt x="1320" y="543"/>
                  </a:cubicBezTo>
                  <a:cubicBezTo>
                    <a:pt x="1447" y="485"/>
                    <a:pt x="1560" y="404"/>
                    <a:pt x="1672" y="324"/>
                  </a:cubicBezTo>
                  <a:cubicBezTo>
                    <a:pt x="1775" y="249"/>
                    <a:pt x="1882" y="172"/>
                    <a:pt x="1997" y="119"/>
                  </a:cubicBezTo>
                  <a:cubicBezTo>
                    <a:pt x="2087" y="78"/>
                    <a:pt x="2192" y="54"/>
                    <a:pt x="2291" y="54"/>
                  </a:cubicBezTo>
                  <a:close/>
                  <a:moveTo>
                    <a:pt x="2291" y="1"/>
                  </a:moveTo>
                  <a:cubicBezTo>
                    <a:pt x="2184" y="1"/>
                    <a:pt x="2072" y="24"/>
                    <a:pt x="1976" y="69"/>
                  </a:cubicBezTo>
                  <a:cubicBezTo>
                    <a:pt x="1854" y="127"/>
                    <a:pt x="1747" y="204"/>
                    <a:pt x="1640" y="281"/>
                  </a:cubicBezTo>
                  <a:cubicBezTo>
                    <a:pt x="1533" y="359"/>
                    <a:pt x="1421" y="438"/>
                    <a:pt x="1299" y="494"/>
                  </a:cubicBezTo>
                  <a:cubicBezTo>
                    <a:pt x="1183" y="545"/>
                    <a:pt x="1057" y="575"/>
                    <a:pt x="933" y="603"/>
                  </a:cubicBezTo>
                  <a:cubicBezTo>
                    <a:pt x="783" y="637"/>
                    <a:pt x="628" y="673"/>
                    <a:pt x="491" y="748"/>
                  </a:cubicBezTo>
                  <a:cubicBezTo>
                    <a:pt x="298" y="853"/>
                    <a:pt x="161" y="1018"/>
                    <a:pt x="18" y="1231"/>
                  </a:cubicBezTo>
                  <a:lnTo>
                    <a:pt x="1" y="1256"/>
                  </a:lnTo>
                  <a:lnTo>
                    <a:pt x="28" y="1269"/>
                  </a:lnTo>
                  <a:cubicBezTo>
                    <a:pt x="56" y="1284"/>
                    <a:pt x="84" y="1303"/>
                    <a:pt x="110" y="1323"/>
                  </a:cubicBezTo>
                  <a:lnTo>
                    <a:pt x="133" y="1342"/>
                  </a:lnTo>
                  <a:cubicBezTo>
                    <a:pt x="290" y="1468"/>
                    <a:pt x="466" y="1612"/>
                    <a:pt x="661" y="1612"/>
                  </a:cubicBezTo>
                  <a:cubicBezTo>
                    <a:pt x="693" y="1612"/>
                    <a:pt x="723" y="1608"/>
                    <a:pt x="750" y="1601"/>
                  </a:cubicBezTo>
                  <a:cubicBezTo>
                    <a:pt x="765" y="1597"/>
                    <a:pt x="778" y="1595"/>
                    <a:pt x="791" y="1590"/>
                  </a:cubicBezTo>
                  <a:cubicBezTo>
                    <a:pt x="816" y="1583"/>
                    <a:pt x="840" y="1574"/>
                    <a:pt x="864" y="1574"/>
                  </a:cubicBezTo>
                  <a:cubicBezTo>
                    <a:pt x="868" y="1574"/>
                    <a:pt x="873" y="1575"/>
                    <a:pt x="877" y="1575"/>
                  </a:cubicBezTo>
                  <a:cubicBezTo>
                    <a:pt x="918" y="1578"/>
                    <a:pt x="956" y="1603"/>
                    <a:pt x="988" y="1627"/>
                  </a:cubicBezTo>
                  <a:cubicBezTo>
                    <a:pt x="1130" y="1721"/>
                    <a:pt x="1271" y="1837"/>
                    <a:pt x="1260" y="1989"/>
                  </a:cubicBezTo>
                  <a:cubicBezTo>
                    <a:pt x="1256" y="2051"/>
                    <a:pt x="1226" y="2109"/>
                    <a:pt x="1194" y="2169"/>
                  </a:cubicBezTo>
                  <a:cubicBezTo>
                    <a:pt x="1155" y="2244"/>
                    <a:pt x="1115" y="2321"/>
                    <a:pt x="1125" y="2409"/>
                  </a:cubicBezTo>
                  <a:cubicBezTo>
                    <a:pt x="1134" y="2495"/>
                    <a:pt x="1190" y="2561"/>
                    <a:pt x="1243" y="2627"/>
                  </a:cubicBezTo>
                  <a:cubicBezTo>
                    <a:pt x="1252" y="2638"/>
                    <a:pt x="1260" y="2649"/>
                    <a:pt x="1269" y="2660"/>
                  </a:cubicBezTo>
                  <a:cubicBezTo>
                    <a:pt x="1310" y="2709"/>
                    <a:pt x="1372" y="2807"/>
                    <a:pt x="1335" y="2887"/>
                  </a:cubicBezTo>
                  <a:cubicBezTo>
                    <a:pt x="1329" y="2900"/>
                    <a:pt x="1323" y="2910"/>
                    <a:pt x="1314" y="2921"/>
                  </a:cubicBezTo>
                  <a:cubicBezTo>
                    <a:pt x="1301" y="2940"/>
                    <a:pt x="1286" y="2964"/>
                    <a:pt x="1282" y="2994"/>
                  </a:cubicBezTo>
                  <a:cubicBezTo>
                    <a:pt x="1269" y="3064"/>
                    <a:pt x="1325" y="3116"/>
                    <a:pt x="1372" y="3159"/>
                  </a:cubicBezTo>
                  <a:cubicBezTo>
                    <a:pt x="1395" y="3180"/>
                    <a:pt x="1419" y="3202"/>
                    <a:pt x="1436" y="3227"/>
                  </a:cubicBezTo>
                  <a:cubicBezTo>
                    <a:pt x="1455" y="3257"/>
                    <a:pt x="1464" y="3296"/>
                    <a:pt x="1473" y="3339"/>
                  </a:cubicBezTo>
                  <a:cubicBezTo>
                    <a:pt x="1507" y="3525"/>
                    <a:pt x="1526" y="3722"/>
                    <a:pt x="1530" y="3928"/>
                  </a:cubicBezTo>
                  <a:lnTo>
                    <a:pt x="1533" y="3986"/>
                  </a:lnTo>
                  <a:lnTo>
                    <a:pt x="1575" y="3947"/>
                  </a:lnTo>
                  <a:cubicBezTo>
                    <a:pt x="1633" y="3896"/>
                    <a:pt x="1691" y="3840"/>
                    <a:pt x="1747" y="3784"/>
                  </a:cubicBezTo>
                  <a:cubicBezTo>
                    <a:pt x="1972" y="3566"/>
                    <a:pt x="2205" y="3341"/>
                    <a:pt x="2494" y="3337"/>
                  </a:cubicBezTo>
                  <a:lnTo>
                    <a:pt x="2503" y="3337"/>
                  </a:lnTo>
                  <a:cubicBezTo>
                    <a:pt x="2531" y="3337"/>
                    <a:pt x="2557" y="3339"/>
                    <a:pt x="2584" y="3339"/>
                  </a:cubicBezTo>
                  <a:cubicBezTo>
                    <a:pt x="2614" y="3341"/>
                    <a:pt x="2642" y="3343"/>
                    <a:pt x="2670" y="3343"/>
                  </a:cubicBezTo>
                  <a:cubicBezTo>
                    <a:pt x="2722" y="3343"/>
                    <a:pt x="2786" y="3339"/>
                    <a:pt x="2846" y="3300"/>
                  </a:cubicBezTo>
                  <a:cubicBezTo>
                    <a:pt x="2923" y="3253"/>
                    <a:pt x="2962" y="3169"/>
                    <a:pt x="2998" y="3088"/>
                  </a:cubicBezTo>
                  <a:cubicBezTo>
                    <a:pt x="3034" y="3004"/>
                    <a:pt x="3071" y="2927"/>
                    <a:pt x="3142" y="2893"/>
                  </a:cubicBezTo>
                  <a:cubicBezTo>
                    <a:pt x="3165" y="2882"/>
                    <a:pt x="3187" y="2878"/>
                    <a:pt x="3210" y="2878"/>
                  </a:cubicBezTo>
                  <a:cubicBezTo>
                    <a:pt x="3315" y="2878"/>
                    <a:pt x="3418" y="2968"/>
                    <a:pt x="3471" y="3060"/>
                  </a:cubicBezTo>
                  <a:cubicBezTo>
                    <a:pt x="3493" y="3094"/>
                    <a:pt x="3514" y="3133"/>
                    <a:pt x="3534" y="3169"/>
                  </a:cubicBezTo>
                  <a:cubicBezTo>
                    <a:pt x="3583" y="3266"/>
                    <a:pt x="3634" y="3367"/>
                    <a:pt x="3726" y="3433"/>
                  </a:cubicBezTo>
                  <a:cubicBezTo>
                    <a:pt x="3756" y="3454"/>
                    <a:pt x="3789" y="3472"/>
                    <a:pt x="3823" y="3487"/>
                  </a:cubicBezTo>
                  <a:cubicBezTo>
                    <a:pt x="3864" y="3508"/>
                    <a:pt x="3904" y="3527"/>
                    <a:pt x="3936" y="3557"/>
                  </a:cubicBezTo>
                  <a:cubicBezTo>
                    <a:pt x="3966" y="3587"/>
                    <a:pt x="3986" y="3637"/>
                    <a:pt x="3979" y="3675"/>
                  </a:cubicBezTo>
                  <a:cubicBezTo>
                    <a:pt x="3977" y="3697"/>
                    <a:pt x="3969" y="3714"/>
                    <a:pt x="3954" y="3724"/>
                  </a:cubicBezTo>
                  <a:cubicBezTo>
                    <a:pt x="3793" y="3707"/>
                    <a:pt x="3621" y="3690"/>
                    <a:pt x="3452" y="3690"/>
                  </a:cubicBezTo>
                  <a:cubicBezTo>
                    <a:pt x="3142" y="3690"/>
                    <a:pt x="2906" y="3746"/>
                    <a:pt x="2707" y="3864"/>
                  </a:cubicBezTo>
                  <a:cubicBezTo>
                    <a:pt x="2494" y="3992"/>
                    <a:pt x="2338" y="4249"/>
                    <a:pt x="2321" y="4504"/>
                  </a:cubicBezTo>
                  <a:cubicBezTo>
                    <a:pt x="2308" y="4699"/>
                    <a:pt x="2375" y="4864"/>
                    <a:pt x="2509" y="4971"/>
                  </a:cubicBezTo>
                  <a:cubicBezTo>
                    <a:pt x="2597" y="5040"/>
                    <a:pt x="2711" y="5078"/>
                    <a:pt x="2833" y="5078"/>
                  </a:cubicBezTo>
                  <a:cubicBezTo>
                    <a:pt x="2962" y="5078"/>
                    <a:pt x="3084" y="5036"/>
                    <a:pt x="3174" y="4956"/>
                  </a:cubicBezTo>
                  <a:cubicBezTo>
                    <a:pt x="3274" y="4871"/>
                    <a:pt x="3334" y="4751"/>
                    <a:pt x="3394" y="4637"/>
                  </a:cubicBezTo>
                  <a:cubicBezTo>
                    <a:pt x="3465" y="4502"/>
                    <a:pt x="3529" y="4378"/>
                    <a:pt x="3647" y="4303"/>
                  </a:cubicBezTo>
                  <a:cubicBezTo>
                    <a:pt x="3746" y="4239"/>
                    <a:pt x="3864" y="4224"/>
                    <a:pt x="3986" y="4209"/>
                  </a:cubicBezTo>
                  <a:cubicBezTo>
                    <a:pt x="4054" y="4198"/>
                    <a:pt x="4125" y="4189"/>
                    <a:pt x="4193" y="4172"/>
                  </a:cubicBezTo>
                  <a:cubicBezTo>
                    <a:pt x="4343" y="4131"/>
                    <a:pt x="4476" y="4048"/>
                    <a:pt x="4605" y="3966"/>
                  </a:cubicBezTo>
                  <a:lnTo>
                    <a:pt x="5792" y="3214"/>
                  </a:lnTo>
                  <a:cubicBezTo>
                    <a:pt x="6092" y="3026"/>
                    <a:pt x="6569" y="2645"/>
                    <a:pt x="6409" y="2214"/>
                  </a:cubicBezTo>
                  <a:lnTo>
                    <a:pt x="6405" y="2203"/>
                  </a:lnTo>
                  <a:lnTo>
                    <a:pt x="6394" y="2199"/>
                  </a:lnTo>
                  <a:cubicBezTo>
                    <a:pt x="6363" y="2187"/>
                    <a:pt x="6330" y="2181"/>
                    <a:pt x="6297" y="2181"/>
                  </a:cubicBezTo>
                  <a:cubicBezTo>
                    <a:pt x="6166" y="2181"/>
                    <a:pt x="6021" y="2267"/>
                    <a:pt x="5929" y="2405"/>
                  </a:cubicBezTo>
                  <a:cubicBezTo>
                    <a:pt x="5882" y="2475"/>
                    <a:pt x="5845" y="2555"/>
                    <a:pt x="5811" y="2632"/>
                  </a:cubicBezTo>
                  <a:cubicBezTo>
                    <a:pt x="5775" y="2709"/>
                    <a:pt x="5740" y="2788"/>
                    <a:pt x="5691" y="2859"/>
                  </a:cubicBezTo>
                  <a:cubicBezTo>
                    <a:pt x="5539" y="3082"/>
                    <a:pt x="5263" y="3210"/>
                    <a:pt x="4933" y="3210"/>
                  </a:cubicBezTo>
                  <a:cubicBezTo>
                    <a:pt x="4832" y="3210"/>
                    <a:pt x="4731" y="3197"/>
                    <a:pt x="4633" y="3172"/>
                  </a:cubicBezTo>
                  <a:cubicBezTo>
                    <a:pt x="4243" y="3071"/>
                    <a:pt x="3904" y="2807"/>
                    <a:pt x="3604" y="2576"/>
                  </a:cubicBezTo>
                  <a:cubicBezTo>
                    <a:pt x="3276" y="2321"/>
                    <a:pt x="2850" y="1931"/>
                    <a:pt x="2953" y="1490"/>
                  </a:cubicBezTo>
                  <a:lnTo>
                    <a:pt x="2957" y="1464"/>
                  </a:lnTo>
                  <a:lnTo>
                    <a:pt x="2488" y="1348"/>
                  </a:lnTo>
                  <a:cubicBezTo>
                    <a:pt x="2460" y="1181"/>
                    <a:pt x="2542" y="1008"/>
                    <a:pt x="2621" y="838"/>
                  </a:cubicBezTo>
                  <a:cubicBezTo>
                    <a:pt x="2717" y="635"/>
                    <a:pt x="2818" y="425"/>
                    <a:pt x="2717" y="226"/>
                  </a:cubicBezTo>
                  <a:cubicBezTo>
                    <a:pt x="2647" y="82"/>
                    <a:pt x="2490" y="1"/>
                    <a:pt x="22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296"/>
            <p:cNvSpPr/>
            <p:nvPr/>
          </p:nvSpPr>
          <p:spPr>
            <a:xfrm>
              <a:off x="1902293" y="1556984"/>
              <a:ext cx="200525" cy="146792"/>
            </a:xfrm>
            <a:custGeom>
              <a:rect b="b" l="l" r="r" t="t"/>
              <a:pathLst>
                <a:path extrusionOk="0" h="5166" w="7057">
                  <a:moveTo>
                    <a:pt x="3132" y="1"/>
                  </a:moveTo>
                  <a:cubicBezTo>
                    <a:pt x="3115" y="1"/>
                    <a:pt x="3097" y="3"/>
                    <a:pt x="3080" y="5"/>
                  </a:cubicBezTo>
                  <a:cubicBezTo>
                    <a:pt x="2883" y="22"/>
                    <a:pt x="2685" y="41"/>
                    <a:pt x="2486" y="60"/>
                  </a:cubicBezTo>
                  <a:cubicBezTo>
                    <a:pt x="2396" y="69"/>
                    <a:pt x="2304" y="78"/>
                    <a:pt x="2223" y="118"/>
                  </a:cubicBezTo>
                  <a:cubicBezTo>
                    <a:pt x="2141" y="157"/>
                    <a:pt x="2073" y="234"/>
                    <a:pt x="2068" y="326"/>
                  </a:cubicBezTo>
                  <a:cubicBezTo>
                    <a:pt x="2064" y="423"/>
                    <a:pt x="2133" y="528"/>
                    <a:pt x="2081" y="611"/>
                  </a:cubicBezTo>
                  <a:cubicBezTo>
                    <a:pt x="2019" y="714"/>
                    <a:pt x="1843" y="671"/>
                    <a:pt x="1768" y="765"/>
                  </a:cubicBezTo>
                  <a:cubicBezTo>
                    <a:pt x="1730" y="815"/>
                    <a:pt x="1734" y="887"/>
                    <a:pt x="1698" y="939"/>
                  </a:cubicBezTo>
                  <a:cubicBezTo>
                    <a:pt x="1662" y="988"/>
                    <a:pt x="1601" y="1002"/>
                    <a:pt x="1537" y="1002"/>
                  </a:cubicBezTo>
                  <a:cubicBezTo>
                    <a:pt x="1503" y="1002"/>
                    <a:pt x="1467" y="998"/>
                    <a:pt x="1434" y="992"/>
                  </a:cubicBezTo>
                  <a:cubicBezTo>
                    <a:pt x="1419" y="1022"/>
                    <a:pt x="1428" y="1072"/>
                    <a:pt x="1413" y="1102"/>
                  </a:cubicBezTo>
                  <a:cubicBezTo>
                    <a:pt x="1426" y="1277"/>
                    <a:pt x="1406" y="1500"/>
                    <a:pt x="1239" y="1556"/>
                  </a:cubicBezTo>
                  <a:cubicBezTo>
                    <a:pt x="1207" y="1565"/>
                    <a:pt x="1171" y="1569"/>
                    <a:pt x="1145" y="1590"/>
                  </a:cubicBezTo>
                  <a:cubicBezTo>
                    <a:pt x="1119" y="1609"/>
                    <a:pt x="1109" y="1639"/>
                    <a:pt x="1091" y="1667"/>
                  </a:cubicBezTo>
                  <a:cubicBezTo>
                    <a:pt x="1060" y="1714"/>
                    <a:pt x="1002" y="1743"/>
                    <a:pt x="944" y="1743"/>
                  </a:cubicBezTo>
                  <a:cubicBezTo>
                    <a:pt x="928" y="1743"/>
                    <a:pt x="912" y="1741"/>
                    <a:pt x="896" y="1736"/>
                  </a:cubicBezTo>
                  <a:lnTo>
                    <a:pt x="896" y="1736"/>
                  </a:lnTo>
                  <a:cubicBezTo>
                    <a:pt x="899" y="1982"/>
                    <a:pt x="899" y="2227"/>
                    <a:pt x="901" y="2473"/>
                  </a:cubicBezTo>
                  <a:cubicBezTo>
                    <a:pt x="901" y="2561"/>
                    <a:pt x="890" y="2666"/>
                    <a:pt x="813" y="2702"/>
                  </a:cubicBezTo>
                  <a:cubicBezTo>
                    <a:pt x="792" y="2712"/>
                    <a:pt x="769" y="2715"/>
                    <a:pt x="746" y="2715"/>
                  </a:cubicBezTo>
                  <a:cubicBezTo>
                    <a:pt x="701" y="2715"/>
                    <a:pt x="654" y="2703"/>
                    <a:pt x="610" y="2703"/>
                  </a:cubicBezTo>
                  <a:cubicBezTo>
                    <a:pt x="584" y="2703"/>
                    <a:pt x="559" y="2708"/>
                    <a:pt x="536" y="2721"/>
                  </a:cubicBezTo>
                  <a:cubicBezTo>
                    <a:pt x="417" y="2794"/>
                    <a:pt x="526" y="3011"/>
                    <a:pt x="427" y="3111"/>
                  </a:cubicBezTo>
                  <a:cubicBezTo>
                    <a:pt x="391" y="3148"/>
                    <a:pt x="335" y="3159"/>
                    <a:pt x="286" y="3174"/>
                  </a:cubicBezTo>
                  <a:cubicBezTo>
                    <a:pt x="170" y="3214"/>
                    <a:pt x="74" y="3304"/>
                    <a:pt x="24" y="3416"/>
                  </a:cubicBezTo>
                  <a:cubicBezTo>
                    <a:pt x="12" y="3448"/>
                    <a:pt x="1" y="3480"/>
                    <a:pt x="7" y="3514"/>
                  </a:cubicBezTo>
                  <a:cubicBezTo>
                    <a:pt x="20" y="3604"/>
                    <a:pt x="132" y="3638"/>
                    <a:pt x="222" y="3651"/>
                  </a:cubicBezTo>
                  <a:cubicBezTo>
                    <a:pt x="434" y="3681"/>
                    <a:pt x="648" y="3701"/>
                    <a:pt x="862" y="3709"/>
                  </a:cubicBezTo>
                  <a:cubicBezTo>
                    <a:pt x="931" y="3711"/>
                    <a:pt x="999" y="3711"/>
                    <a:pt x="1064" y="3731"/>
                  </a:cubicBezTo>
                  <a:cubicBezTo>
                    <a:pt x="1145" y="3754"/>
                    <a:pt x="1218" y="3803"/>
                    <a:pt x="1282" y="3859"/>
                  </a:cubicBezTo>
                  <a:cubicBezTo>
                    <a:pt x="1492" y="4039"/>
                    <a:pt x="1640" y="4290"/>
                    <a:pt x="1696" y="4560"/>
                  </a:cubicBezTo>
                  <a:cubicBezTo>
                    <a:pt x="1741" y="4780"/>
                    <a:pt x="1753" y="5057"/>
                    <a:pt x="1957" y="5157"/>
                  </a:cubicBezTo>
                  <a:cubicBezTo>
                    <a:pt x="1968" y="5163"/>
                    <a:pt x="1981" y="5166"/>
                    <a:pt x="1995" y="5166"/>
                  </a:cubicBezTo>
                  <a:cubicBezTo>
                    <a:pt x="2040" y="5166"/>
                    <a:pt x="2094" y="5138"/>
                    <a:pt x="2130" y="5115"/>
                  </a:cubicBezTo>
                  <a:cubicBezTo>
                    <a:pt x="2049" y="5052"/>
                    <a:pt x="2049" y="4922"/>
                    <a:pt x="2113" y="4845"/>
                  </a:cubicBezTo>
                  <a:cubicBezTo>
                    <a:pt x="2167" y="4781"/>
                    <a:pt x="2252" y="4751"/>
                    <a:pt x="2337" y="4751"/>
                  </a:cubicBezTo>
                  <a:cubicBezTo>
                    <a:pt x="2355" y="4751"/>
                    <a:pt x="2372" y="4752"/>
                    <a:pt x="2390" y="4755"/>
                  </a:cubicBezTo>
                  <a:cubicBezTo>
                    <a:pt x="2439" y="4763"/>
                    <a:pt x="2492" y="4779"/>
                    <a:pt x="2540" y="4779"/>
                  </a:cubicBezTo>
                  <a:cubicBezTo>
                    <a:pt x="2566" y="4779"/>
                    <a:pt x="2590" y="4775"/>
                    <a:pt x="2613" y="4763"/>
                  </a:cubicBezTo>
                  <a:cubicBezTo>
                    <a:pt x="2645" y="4746"/>
                    <a:pt x="2668" y="4716"/>
                    <a:pt x="2694" y="4690"/>
                  </a:cubicBezTo>
                  <a:cubicBezTo>
                    <a:pt x="2902" y="4489"/>
                    <a:pt x="3236" y="4547"/>
                    <a:pt x="3525" y="4519"/>
                  </a:cubicBezTo>
                  <a:cubicBezTo>
                    <a:pt x="3555" y="4517"/>
                    <a:pt x="3587" y="4513"/>
                    <a:pt x="3611" y="4493"/>
                  </a:cubicBezTo>
                  <a:cubicBezTo>
                    <a:pt x="3688" y="4438"/>
                    <a:pt x="3632" y="4318"/>
                    <a:pt x="3635" y="4221"/>
                  </a:cubicBezTo>
                  <a:cubicBezTo>
                    <a:pt x="3635" y="4069"/>
                    <a:pt x="3791" y="3964"/>
                    <a:pt x="3838" y="3821"/>
                  </a:cubicBezTo>
                  <a:cubicBezTo>
                    <a:pt x="3892" y="3662"/>
                    <a:pt x="3823" y="3450"/>
                    <a:pt x="3956" y="3349"/>
                  </a:cubicBezTo>
                  <a:cubicBezTo>
                    <a:pt x="3996" y="3318"/>
                    <a:pt x="4043" y="3309"/>
                    <a:pt x="4093" y="3309"/>
                  </a:cubicBezTo>
                  <a:cubicBezTo>
                    <a:pt x="4174" y="3309"/>
                    <a:pt x="4263" y="3334"/>
                    <a:pt x="4348" y="3334"/>
                  </a:cubicBezTo>
                  <a:cubicBezTo>
                    <a:pt x="4373" y="3334"/>
                    <a:pt x="4398" y="3332"/>
                    <a:pt x="4423" y="3326"/>
                  </a:cubicBezTo>
                  <a:cubicBezTo>
                    <a:pt x="4569" y="3291"/>
                    <a:pt x="4650" y="3139"/>
                    <a:pt x="4712" y="3002"/>
                  </a:cubicBezTo>
                  <a:cubicBezTo>
                    <a:pt x="4772" y="2871"/>
                    <a:pt x="4832" y="2739"/>
                    <a:pt x="4843" y="2597"/>
                  </a:cubicBezTo>
                  <a:cubicBezTo>
                    <a:pt x="4849" y="2533"/>
                    <a:pt x="4843" y="2466"/>
                    <a:pt x="4866" y="2406"/>
                  </a:cubicBezTo>
                  <a:cubicBezTo>
                    <a:pt x="4890" y="2351"/>
                    <a:pt x="4935" y="2308"/>
                    <a:pt x="4984" y="2276"/>
                  </a:cubicBezTo>
                  <a:cubicBezTo>
                    <a:pt x="5271" y="2098"/>
                    <a:pt x="5726" y="2272"/>
                    <a:pt x="5936" y="2008"/>
                  </a:cubicBezTo>
                  <a:cubicBezTo>
                    <a:pt x="5963" y="1972"/>
                    <a:pt x="5985" y="1929"/>
                    <a:pt x="6023" y="1903"/>
                  </a:cubicBezTo>
                  <a:cubicBezTo>
                    <a:pt x="6088" y="1858"/>
                    <a:pt x="6176" y="1877"/>
                    <a:pt x="6253" y="1864"/>
                  </a:cubicBezTo>
                  <a:cubicBezTo>
                    <a:pt x="6379" y="1843"/>
                    <a:pt x="6482" y="1721"/>
                    <a:pt x="6482" y="1592"/>
                  </a:cubicBezTo>
                  <a:cubicBezTo>
                    <a:pt x="6660" y="1588"/>
                    <a:pt x="6835" y="1517"/>
                    <a:pt x="6968" y="1400"/>
                  </a:cubicBezTo>
                  <a:cubicBezTo>
                    <a:pt x="7013" y="1361"/>
                    <a:pt x="7056" y="1303"/>
                    <a:pt x="7037" y="1247"/>
                  </a:cubicBezTo>
                  <a:cubicBezTo>
                    <a:pt x="7024" y="1207"/>
                    <a:pt x="6979" y="1183"/>
                    <a:pt x="6940" y="1162"/>
                  </a:cubicBezTo>
                  <a:lnTo>
                    <a:pt x="6064" y="727"/>
                  </a:lnTo>
                  <a:cubicBezTo>
                    <a:pt x="5832" y="611"/>
                    <a:pt x="5585" y="493"/>
                    <a:pt x="5328" y="493"/>
                  </a:cubicBezTo>
                  <a:cubicBezTo>
                    <a:pt x="5300" y="493"/>
                    <a:pt x="5272" y="495"/>
                    <a:pt x="5244" y="498"/>
                  </a:cubicBezTo>
                  <a:cubicBezTo>
                    <a:pt x="5203" y="502"/>
                    <a:pt x="5160" y="510"/>
                    <a:pt x="5124" y="532"/>
                  </a:cubicBezTo>
                  <a:cubicBezTo>
                    <a:pt x="5081" y="555"/>
                    <a:pt x="5049" y="596"/>
                    <a:pt x="5010" y="628"/>
                  </a:cubicBezTo>
                  <a:cubicBezTo>
                    <a:pt x="4958" y="672"/>
                    <a:pt x="4892" y="699"/>
                    <a:pt x="4824" y="699"/>
                  </a:cubicBezTo>
                  <a:cubicBezTo>
                    <a:pt x="4808" y="699"/>
                    <a:pt x="4792" y="698"/>
                    <a:pt x="4776" y="695"/>
                  </a:cubicBezTo>
                  <a:cubicBezTo>
                    <a:pt x="4695" y="678"/>
                    <a:pt x="4622" y="607"/>
                    <a:pt x="4616" y="523"/>
                  </a:cubicBezTo>
                  <a:cubicBezTo>
                    <a:pt x="4453" y="544"/>
                    <a:pt x="4291" y="554"/>
                    <a:pt x="4128" y="554"/>
                  </a:cubicBezTo>
                  <a:cubicBezTo>
                    <a:pt x="4050" y="554"/>
                    <a:pt x="3972" y="552"/>
                    <a:pt x="3894" y="547"/>
                  </a:cubicBezTo>
                  <a:cubicBezTo>
                    <a:pt x="3793" y="540"/>
                    <a:pt x="3673" y="517"/>
                    <a:pt x="3635" y="423"/>
                  </a:cubicBezTo>
                  <a:cubicBezTo>
                    <a:pt x="3605" y="354"/>
                    <a:pt x="3626" y="258"/>
                    <a:pt x="3564" y="215"/>
                  </a:cubicBezTo>
                  <a:cubicBezTo>
                    <a:pt x="3541" y="198"/>
                    <a:pt x="3513" y="195"/>
                    <a:pt x="3484" y="195"/>
                  </a:cubicBezTo>
                  <a:cubicBezTo>
                    <a:pt x="3467" y="195"/>
                    <a:pt x="3449" y="196"/>
                    <a:pt x="3433" y="196"/>
                  </a:cubicBezTo>
                  <a:cubicBezTo>
                    <a:pt x="3411" y="196"/>
                    <a:pt x="3390" y="194"/>
                    <a:pt x="3371" y="187"/>
                  </a:cubicBezTo>
                  <a:cubicBezTo>
                    <a:pt x="3292" y="157"/>
                    <a:pt x="3270" y="48"/>
                    <a:pt x="3193" y="13"/>
                  </a:cubicBezTo>
                  <a:cubicBezTo>
                    <a:pt x="3174" y="4"/>
                    <a:pt x="3153" y="1"/>
                    <a:pt x="31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296"/>
            <p:cNvSpPr/>
            <p:nvPr/>
          </p:nvSpPr>
          <p:spPr>
            <a:xfrm>
              <a:off x="1901526" y="1556245"/>
              <a:ext cx="202002" cy="148269"/>
            </a:xfrm>
            <a:custGeom>
              <a:rect b="b" l="l" r="r" t="t"/>
              <a:pathLst>
                <a:path extrusionOk="0" h="5218" w="7109">
                  <a:moveTo>
                    <a:pt x="3153" y="54"/>
                  </a:moveTo>
                  <a:cubicBezTo>
                    <a:pt x="3175" y="54"/>
                    <a:pt x="3195" y="56"/>
                    <a:pt x="3209" y="63"/>
                  </a:cubicBezTo>
                  <a:cubicBezTo>
                    <a:pt x="3239" y="78"/>
                    <a:pt x="3261" y="108"/>
                    <a:pt x="3284" y="140"/>
                  </a:cubicBezTo>
                  <a:cubicBezTo>
                    <a:pt x="3312" y="179"/>
                    <a:pt x="3340" y="219"/>
                    <a:pt x="3387" y="239"/>
                  </a:cubicBezTo>
                  <a:cubicBezTo>
                    <a:pt x="3415" y="248"/>
                    <a:pt x="3441" y="249"/>
                    <a:pt x="3464" y="249"/>
                  </a:cubicBezTo>
                  <a:cubicBezTo>
                    <a:pt x="3472" y="249"/>
                    <a:pt x="3479" y="249"/>
                    <a:pt x="3486" y="249"/>
                  </a:cubicBezTo>
                  <a:cubicBezTo>
                    <a:pt x="3497" y="247"/>
                    <a:pt x="3505" y="247"/>
                    <a:pt x="3514" y="247"/>
                  </a:cubicBezTo>
                  <a:cubicBezTo>
                    <a:pt x="3544" y="247"/>
                    <a:pt x="3561" y="251"/>
                    <a:pt x="3576" y="262"/>
                  </a:cubicBezTo>
                  <a:cubicBezTo>
                    <a:pt x="3604" y="281"/>
                    <a:pt x="3610" y="322"/>
                    <a:pt x="3614" y="367"/>
                  </a:cubicBezTo>
                  <a:cubicBezTo>
                    <a:pt x="3619" y="397"/>
                    <a:pt x="3623" y="429"/>
                    <a:pt x="3636" y="459"/>
                  </a:cubicBezTo>
                  <a:cubicBezTo>
                    <a:pt x="3672" y="543"/>
                    <a:pt x="3764" y="590"/>
                    <a:pt x="3921" y="599"/>
                  </a:cubicBezTo>
                  <a:cubicBezTo>
                    <a:pt x="4002" y="604"/>
                    <a:pt x="4084" y="606"/>
                    <a:pt x="4166" y="606"/>
                  </a:cubicBezTo>
                  <a:cubicBezTo>
                    <a:pt x="4318" y="606"/>
                    <a:pt x="4471" y="597"/>
                    <a:pt x="4621" y="579"/>
                  </a:cubicBezTo>
                  <a:cubicBezTo>
                    <a:pt x="4638" y="661"/>
                    <a:pt x="4709" y="729"/>
                    <a:pt x="4799" y="746"/>
                  </a:cubicBezTo>
                  <a:cubicBezTo>
                    <a:pt x="4815" y="750"/>
                    <a:pt x="4832" y="751"/>
                    <a:pt x="4849" y="751"/>
                  </a:cubicBezTo>
                  <a:cubicBezTo>
                    <a:pt x="4920" y="751"/>
                    <a:pt x="4996" y="724"/>
                    <a:pt x="5054" y="674"/>
                  </a:cubicBezTo>
                  <a:cubicBezTo>
                    <a:pt x="5069" y="663"/>
                    <a:pt x="5082" y="650"/>
                    <a:pt x="5095" y="637"/>
                  </a:cubicBezTo>
                  <a:cubicBezTo>
                    <a:pt x="5118" y="616"/>
                    <a:pt x="5138" y="594"/>
                    <a:pt x="5163" y="581"/>
                  </a:cubicBezTo>
                  <a:cubicBezTo>
                    <a:pt x="5200" y="560"/>
                    <a:pt x="5241" y="554"/>
                    <a:pt x="5275" y="549"/>
                  </a:cubicBezTo>
                  <a:cubicBezTo>
                    <a:pt x="5301" y="547"/>
                    <a:pt x="5328" y="545"/>
                    <a:pt x="5356" y="545"/>
                  </a:cubicBezTo>
                  <a:cubicBezTo>
                    <a:pt x="5615" y="545"/>
                    <a:pt x="5873" y="674"/>
                    <a:pt x="6078" y="776"/>
                  </a:cubicBezTo>
                  <a:lnTo>
                    <a:pt x="6955" y="1213"/>
                  </a:lnTo>
                  <a:cubicBezTo>
                    <a:pt x="6991" y="1231"/>
                    <a:pt x="7027" y="1250"/>
                    <a:pt x="7038" y="1282"/>
                  </a:cubicBezTo>
                  <a:cubicBezTo>
                    <a:pt x="7055" y="1329"/>
                    <a:pt x="7008" y="1381"/>
                    <a:pt x="6978" y="1406"/>
                  </a:cubicBezTo>
                  <a:cubicBezTo>
                    <a:pt x="6850" y="1520"/>
                    <a:pt x="6678" y="1586"/>
                    <a:pt x="6509" y="1591"/>
                  </a:cubicBezTo>
                  <a:lnTo>
                    <a:pt x="6483" y="1593"/>
                  </a:lnTo>
                  <a:lnTo>
                    <a:pt x="6483" y="1618"/>
                  </a:lnTo>
                  <a:cubicBezTo>
                    <a:pt x="6483" y="1734"/>
                    <a:pt x="6389" y="1843"/>
                    <a:pt x="6275" y="1863"/>
                  </a:cubicBezTo>
                  <a:cubicBezTo>
                    <a:pt x="6250" y="1867"/>
                    <a:pt x="6226" y="1869"/>
                    <a:pt x="6198" y="1869"/>
                  </a:cubicBezTo>
                  <a:cubicBezTo>
                    <a:pt x="6143" y="1871"/>
                    <a:pt x="6085" y="1873"/>
                    <a:pt x="6035" y="1905"/>
                  </a:cubicBezTo>
                  <a:cubicBezTo>
                    <a:pt x="6005" y="1927"/>
                    <a:pt x="5984" y="1957"/>
                    <a:pt x="5965" y="1985"/>
                  </a:cubicBezTo>
                  <a:cubicBezTo>
                    <a:pt x="5956" y="1995"/>
                    <a:pt x="5950" y="2006"/>
                    <a:pt x="5941" y="2017"/>
                  </a:cubicBezTo>
                  <a:cubicBezTo>
                    <a:pt x="5832" y="2154"/>
                    <a:pt x="5648" y="2165"/>
                    <a:pt x="5455" y="2178"/>
                  </a:cubicBezTo>
                  <a:cubicBezTo>
                    <a:pt x="5296" y="2186"/>
                    <a:pt x="5131" y="2197"/>
                    <a:pt x="4998" y="2278"/>
                  </a:cubicBezTo>
                  <a:cubicBezTo>
                    <a:pt x="4936" y="2317"/>
                    <a:pt x="4891" y="2366"/>
                    <a:pt x="4870" y="2422"/>
                  </a:cubicBezTo>
                  <a:cubicBezTo>
                    <a:pt x="4851" y="2471"/>
                    <a:pt x="4848" y="2522"/>
                    <a:pt x="4846" y="2574"/>
                  </a:cubicBezTo>
                  <a:cubicBezTo>
                    <a:pt x="4846" y="2589"/>
                    <a:pt x="4844" y="2606"/>
                    <a:pt x="4844" y="2621"/>
                  </a:cubicBezTo>
                  <a:cubicBezTo>
                    <a:pt x="4833" y="2760"/>
                    <a:pt x="4773" y="2891"/>
                    <a:pt x="4716" y="3017"/>
                  </a:cubicBezTo>
                  <a:cubicBezTo>
                    <a:pt x="4656" y="3150"/>
                    <a:pt x="4579" y="3294"/>
                    <a:pt x="4444" y="3326"/>
                  </a:cubicBezTo>
                  <a:cubicBezTo>
                    <a:pt x="4424" y="3331"/>
                    <a:pt x="4402" y="3332"/>
                    <a:pt x="4378" y="3332"/>
                  </a:cubicBezTo>
                  <a:cubicBezTo>
                    <a:pt x="4337" y="3332"/>
                    <a:pt x="4292" y="3327"/>
                    <a:pt x="4249" y="3322"/>
                  </a:cubicBezTo>
                  <a:cubicBezTo>
                    <a:pt x="4208" y="3315"/>
                    <a:pt x="4163" y="3309"/>
                    <a:pt x="4120" y="3309"/>
                  </a:cubicBezTo>
                  <a:cubicBezTo>
                    <a:pt x="4056" y="3309"/>
                    <a:pt x="4006" y="3324"/>
                    <a:pt x="3966" y="3354"/>
                  </a:cubicBezTo>
                  <a:cubicBezTo>
                    <a:pt x="3874" y="3424"/>
                    <a:pt x="3869" y="3540"/>
                    <a:pt x="3865" y="3654"/>
                  </a:cubicBezTo>
                  <a:cubicBezTo>
                    <a:pt x="3861" y="3716"/>
                    <a:pt x="3859" y="3782"/>
                    <a:pt x="3841" y="3838"/>
                  </a:cubicBezTo>
                  <a:cubicBezTo>
                    <a:pt x="3822" y="3894"/>
                    <a:pt x="3784" y="3947"/>
                    <a:pt x="3747" y="3997"/>
                  </a:cubicBezTo>
                  <a:cubicBezTo>
                    <a:pt x="3692" y="4071"/>
                    <a:pt x="3634" y="4151"/>
                    <a:pt x="3634" y="4247"/>
                  </a:cubicBezTo>
                  <a:cubicBezTo>
                    <a:pt x="3634" y="4277"/>
                    <a:pt x="3638" y="4309"/>
                    <a:pt x="3644" y="4341"/>
                  </a:cubicBezTo>
                  <a:cubicBezTo>
                    <a:pt x="3655" y="4421"/>
                    <a:pt x="3662" y="4470"/>
                    <a:pt x="3623" y="4498"/>
                  </a:cubicBezTo>
                  <a:cubicBezTo>
                    <a:pt x="3604" y="4513"/>
                    <a:pt x="3576" y="4517"/>
                    <a:pt x="3550" y="4519"/>
                  </a:cubicBezTo>
                  <a:cubicBezTo>
                    <a:pt x="3479" y="4526"/>
                    <a:pt x="3402" y="4528"/>
                    <a:pt x="3332" y="4528"/>
                  </a:cubicBezTo>
                  <a:cubicBezTo>
                    <a:pt x="3102" y="4534"/>
                    <a:pt x="2867" y="4539"/>
                    <a:pt x="2704" y="4697"/>
                  </a:cubicBezTo>
                  <a:cubicBezTo>
                    <a:pt x="2697" y="4704"/>
                    <a:pt x="2691" y="4710"/>
                    <a:pt x="2685" y="4716"/>
                  </a:cubicBezTo>
                  <a:cubicBezTo>
                    <a:pt x="2667" y="4736"/>
                    <a:pt x="2648" y="4753"/>
                    <a:pt x="2629" y="4764"/>
                  </a:cubicBezTo>
                  <a:cubicBezTo>
                    <a:pt x="2611" y="4773"/>
                    <a:pt x="2590" y="4777"/>
                    <a:pt x="2566" y="4777"/>
                  </a:cubicBezTo>
                  <a:cubicBezTo>
                    <a:pt x="2538" y="4777"/>
                    <a:pt x="2505" y="4772"/>
                    <a:pt x="2472" y="4766"/>
                  </a:cubicBezTo>
                  <a:cubicBezTo>
                    <a:pt x="2455" y="4761"/>
                    <a:pt x="2438" y="4757"/>
                    <a:pt x="2421" y="4755"/>
                  </a:cubicBezTo>
                  <a:cubicBezTo>
                    <a:pt x="2402" y="4753"/>
                    <a:pt x="2382" y="4751"/>
                    <a:pt x="2363" y="4751"/>
                  </a:cubicBezTo>
                  <a:cubicBezTo>
                    <a:pt x="2262" y="4751"/>
                    <a:pt x="2175" y="4787"/>
                    <a:pt x="2121" y="4853"/>
                  </a:cubicBezTo>
                  <a:cubicBezTo>
                    <a:pt x="2080" y="4901"/>
                    <a:pt x="2061" y="4965"/>
                    <a:pt x="2070" y="5029"/>
                  </a:cubicBezTo>
                  <a:cubicBezTo>
                    <a:pt x="2074" y="5070"/>
                    <a:pt x="2089" y="5106"/>
                    <a:pt x="2115" y="5134"/>
                  </a:cubicBezTo>
                  <a:cubicBezTo>
                    <a:pt x="2079" y="5154"/>
                    <a:pt x="2046" y="5164"/>
                    <a:pt x="2020" y="5164"/>
                  </a:cubicBezTo>
                  <a:cubicBezTo>
                    <a:pt x="2010" y="5164"/>
                    <a:pt x="2002" y="5163"/>
                    <a:pt x="1995" y="5160"/>
                  </a:cubicBezTo>
                  <a:cubicBezTo>
                    <a:pt x="1836" y="5081"/>
                    <a:pt x="1802" y="4883"/>
                    <a:pt x="1770" y="4691"/>
                  </a:cubicBezTo>
                  <a:cubicBezTo>
                    <a:pt x="1761" y="4654"/>
                    <a:pt x="1755" y="4616"/>
                    <a:pt x="1748" y="4579"/>
                  </a:cubicBezTo>
                  <a:cubicBezTo>
                    <a:pt x="1690" y="4303"/>
                    <a:pt x="1540" y="4048"/>
                    <a:pt x="1326" y="3866"/>
                  </a:cubicBezTo>
                  <a:cubicBezTo>
                    <a:pt x="1245" y="3795"/>
                    <a:pt x="1172" y="3752"/>
                    <a:pt x="1099" y="3731"/>
                  </a:cubicBezTo>
                  <a:cubicBezTo>
                    <a:pt x="1033" y="3712"/>
                    <a:pt x="966" y="3709"/>
                    <a:pt x="902" y="3707"/>
                  </a:cubicBezTo>
                  <a:lnTo>
                    <a:pt x="889" y="3707"/>
                  </a:lnTo>
                  <a:cubicBezTo>
                    <a:pt x="677" y="3701"/>
                    <a:pt x="463" y="3682"/>
                    <a:pt x="253" y="3652"/>
                  </a:cubicBezTo>
                  <a:cubicBezTo>
                    <a:pt x="171" y="3639"/>
                    <a:pt x="71" y="3609"/>
                    <a:pt x="60" y="3536"/>
                  </a:cubicBezTo>
                  <a:cubicBezTo>
                    <a:pt x="56" y="3512"/>
                    <a:pt x="62" y="3487"/>
                    <a:pt x="75" y="3452"/>
                  </a:cubicBezTo>
                  <a:cubicBezTo>
                    <a:pt x="122" y="3347"/>
                    <a:pt x="214" y="3264"/>
                    <a:pt x="321" y="3225"/>
                  </a:cubicBezTo>
                  <a:cubicBezTo>
                    <a:pt x="332" y="3223"/>
                    <a:pt x="343" y="3219"/>
                    <a:pt x="354" y="3217"/>
                  </a:cubicBezTo>
                  <a:cubicBezTo>
                    <a:pt x="396" y="3204"/>
                    <a:pt x="439" y="3191"/>
                    <a:pt x="474" y="3157"/>
                  </a:cubicBezTo>
                  <a:cubicBezTo>
                    <a:pt x="527" y="3101"/>
                    <a:pt x="527" y="3020"/>
                    <a:pt x="527" y="2942"/>
                  </a:cubicBezTo>
                  <a:cubicBezTo>
                    <a:pt x="527" y="2867"/>
                    <a:pt x="527" y="2801"/>
                    <a:pt x="576" y="2771"/>
                  </a:cubicBezTo>
                  <a:cubicBezTo>
                    <a:pt x="593" y="2760"/>
                    <a:pt x="611" y="2756"/>
                    <a:pt x="636" y="2756"/>
                  </a:cubicBezTo>
                  <a:cubicBezTo>
                    <a:pt x="658" y="2756"/>
                    <a:pt x="677" y="2758"/>
                    <a:pt x="701" y="2762"/>
                  </a:cubicBezTo>
                  <a:cubicBezTo>
                    <a:pt x="724" y="2765"/>
                    <a:pt x="747" y="2767"/>
                    <a:pt x="769" y="2767"/>
                  </a:cubicBezTo>
                  <a:cubicBezTo>
                    <a:pt x="799" y="2767"/>
                    <a:pt x="827" y="2764"/>
                    <a:pt x="851" y="2754"/>
                  </a:cubicBezTo>
                  <a:cubicBezTo>
                    <a:pt x="945" y="2709"/>
                    <a:pt x="956" y="2587"/>
                    <a:pt x="956" y="2499"/>
                  </a:cubicBezTo>
                  <a:lnTo>
                    <a:pt x="951" y="1794"/>
                  </a:lnTo>
                  <a:lnTo>
                    <a:pt x="951" y="1794"/>
                  </a:lnTo>
                  <a:cubicBezTo>
                    <a:pt x="958" y="1795"/>
                    <a:pt x="966" y="1795"/>
                    <a:pt x="973" y="1795"/>
                  </a:cubicBezTo>
                  <a:cubicBezTo>
                    <a:pt x="1039" y="1795"/>
                    <a:pt x="1105" y="1760"/>
                    <a:pt x="1140" y="1706"/>
                  </a:cubicBezTo>
                  <a:cubicBezTo>
                    <a:pt x="1146" y="1698"/>
                    <a:pt x="1153" y="1689"/>
                    <a:pt x="1157" y="1678"/>
                  </a:cubicBezTo>
                  <a:cubicBezTo>
                    <a:pt x="1166" y="1663"/>
                    <a:pt x="1176" y="1646"/>
                    <a:pt x="1187" y="1635"/>
                  </a:cubicBezTo>
                  <a:cubicBezTo>
                    <a:pt x="1202" y="1625"/>
                    <a:pt x="1221" y="1620"/>
                    <a:pt x="1243" y="1614"/>
                  </a:cubicBezTo>
                  <a:cubicBezTo>
                    <a:pt x="1253" y="1612"/>
                    <a:pt x="1264" y="1610"/>
                    <a:pt x="1275" y="1606"/>
                  </a:cubicBezTo>
                  <a:cubicBezTo>
                    <a:pt x="1416" y="1561"/>
                    <a:pt x="1483" y="1398"/>
                    <a:pt x="1468" y="1134"/>
                  </a:cubicBezTo>
                  <a:cubicBezTo>
                    <a:pt x="1474" y="1115"/>
                    <a:pt x="1476" y="1096"/>
                    <a:pt x="1476" y="1076"/>
                  </a:cubicBezTo>
                  <a:cubicBezTo>
                    <a:pt x="1478" y="1066"/>
                    <a:pt x="1478" y="1057"/>
                    <a:pt x="1480" y="1048"/>
                  </a:cubicBezTo>
                  <a:cubicBezTo>
                    <a:pt x="1513" y="1053"/>
                    <a:pt x="1538" y="1055"/>
                    <a:pt x="1564" y="1055"/>
                  </a:cubicBezTo>
                  <a:cubicBezTo>
                    <a:pt x="1650" y="1055"/>
                    <a:pt x="1710" y="1029"/>
                    <a:pt x="1746" y="980"/>
                  </a:cubicBezTo>
                  <a:cubicBezTo>
                    <a:pt x="1768" y="952"/>
                    <a:pt x="1776" y="918"/>
                    <a:pt x="1785" y="886"/>
                  </a:cubicBezTo>
                  <a:cubicBezTo>
                    <a:pt x="1793" y="858"/>
                    <a:pt x="1802" y="830"/>
                    <a:pt x="1817" y="808"/>
                  </a:cubicBezTo>
                  <a:cubicBezTo>
                    <a:pt x="1847" y="770"/>
                    <a:pt x="1900" y="757"/>
                    <a:pt x="1958" y="744"/>
                  </a:cubicBezTo>
                  <a:cubicBezTo>
                    <a:pt x="2025" y="729"/>
                    <a:pt x="2093" y="714"/>
                    <a:pt x="2132" y="652"/>
                  </a:cubicBezTo>
                  <a:cubicBezTo>
                    <a:pt x="2170" y="590"/>
                    <a:pt x="2153" y="524"/>
                    <a:pt x="2138" y="459"/>
                  </a:cubicBezTo>
                  <a:cubicBezTo>
                    <a:pt x="2130" y="423"/>
                    <a:pt x="2121" y="386"/>
                    <a:pt x="2121" y="352"/>
                  </a:cubicBezTo>
                  <a:cubicBezTo>
                    <a:pt x="2125" y="279"/>
                    <a:pt x="2179" y="209"/>
                    <a:pt x="2262" y="168"/>
                  </a:cubicBezTo>
                  <a:cubicBezTo>
                    <a:pt x="2340" y="129"/>
                    <a:pt x="2430" y="121"/>
                    <a:pt x="2517" y="112"/>
                  </a:cubicBezTo>
                  <a:lnTo>
                    <a:pt x="3109" y="56"/>
                  </a:lnTo>
                  <a:cubicBezTo>
                    <a:pt x="3124" y="55"/>
                    <a:pt x="3139" y="54"/>
                    <a:pt x="3153" y="54"/>
                  </a:cubicBezTo>
                  <a:close/>
                  <a:moveTo>
                    <a:pt x="3153" y="0"/>
                  </a:moveTo>
                  <a:cubicBezTo>
                    <a:pt x="3137" y="0"/>
                    <a:pt x="3121" y="1"/>
                    <a:pt x="3104" y="3"/>
                  </a:cubicBezTo>
                  <a:lnTo>
                    <a:pt x="2511" y="59"/>
                  </a:lnTo>
                  <a:cubicBezTo>
                    <a:pt x="2423" y="67"/>
                    <a:pt x="2325" y="78"/>
                    <a:pt x="2239" y="119"/>
                  </a:cubicBezTo>
                  <a:cubicBezTo>
                    <a:pt x="2138" y="168"/>
                    <a:pt x="2072" y="258"/>
                    <a:pt x="2068" y="350"/>
                  </a:cubicBezTo>
                  <a:cubicBezTo>
                    <a:pt x="2068" y="391"/>
                    <a:pt x="2076" y="431"/>
                    <a:pt x="2087" y="472"/>
                  </a:cubicBezTo>
                  <a:cubicBezTo>
                    <a:pt x="2100" y="530"/>
                    <a:pt x="2113" y="581"/>
                    <a:pt x="2087" y="624"/>
                  </a:cubicBezTo>
                  <a:cubicBezTo>
                    <a:pt x="2061" y="667"/>
                    <a:pt x="2005" y="680"/>
                    <a:pt x="1945" y="693"/>
                  </a:cubicBezTo>
                  <a:cubicBezTo>
                    <a:pt x="1881" y="708"/>
                    <a:pt x="1817" y="723"/>
                    <a:pt x="1776" y="774"/>
                  </a:cubicBezTo>
                  <a:cubicBezTo>
                    <a:pt x="1753" y="804"/>
                    <a:pt x="1742" y="838"/>
                    <a:pt x="1733" y="873"/>
                  </a:cubicBezTo>
                  <a:cubicBezTo>
                    <a:pt x="1725" y="901"/>
                    <a:pt x="1718" y="928"/>
                    <a:pt x="1703" y="948"/>
                  </a:cubicBezTo>
                  <a:cubicBezTo>
                    <a:pt x="1678" y="984"/>
                    <a:pt x="1633" y="1001"/>
                    <a:pt x="1564" y="1001"/>
                  </a:cubicBezTo>
                  <a:cubicBezTo>
                    <a:pt x="1536" y="1001"/>
                    <a:pt x="1504" y="999"/>
                    <a:pt x="1465" y="993"/>
                  </a:cubicBezTo>
                  <a:lnTo>
                    <a:pt x="1446" y="988"/>
                  </a:lnTo>
                  <a:lnTo>
                    <a:pt x="1438" y="1006"/>
                  </a:lnTo>
                  <a:cubicBezTo>
                    <a:pt x="1427" y="1027"/>
                    <a:pt x="1425" y="1048"/>
                    <a:pt x="1423" y="1072"/>
                  </a:cubicBezTo>
                  <a:cubicBezTo>
                    <a:pt x="1423" y="1089"/>
                    <a:pt x="1420" y="1106"/>
                    <a:pt x="1416" y="1117"/>
                  </a:cubicBezTo>
                  <a:lnTo>
                    <a:pt x="1412" y="1123"/>
                  </a:lnTo>
                  <a:lnTo>
                    <a:pt x="1414" y="1130"/>
                  </a:lnTo>
                  <a:cubicBezTo>
                    <a:pt x="1425" y="1297"/>
                    <a:pt x="1408" y="1507"/>
                    <a:pt x="1258" y="1556"/>
                  </a:cubicBezTo>
                  <a:cubicBezTo>
                    <a:pt x="1249" y="1558"/>
                    <a:pt x="1241" y="1561"/>
                    <a:pt x="1230" y="1563"/>
                  </a:cubicBezTo>
                  <a:cubicBezTo>
                    <a:pt x="1206" y="1569"/>
                    <a:pt x="1178" y="1576"/>
                    <a:pt x="1155" y="1595"/>
                  </a:cubicBezTo>
                  <a:cubicBezTo>
                    <a:pt x="1133" y="1612"/>
                    <a:pt x="1121" y="1633"/>
                    <a:pt x="1110" y="1653"/>
                  </a:cubicBezTo>
                  <a:cubicBezTo>
                    <a:pt x="1106" y="1661"/>
                    <a:pt x="1101" y="1670"/>
                    <a:pt x="1097" y="1678"/>
                  </a:cubicBezTo>
                  <a:cubicBezTo>
                    <a:pt x="1070" y="1717"/>
                    <a:pt x="1019" y="1741"/>
                    <a:pt x="970" y="1741"/>
                  </a:cubicBezTo>
                  <a:cubicBezTo>
                    <a:pt x="957" y="1741"/>
                    <a:pt x="944" y="1740"/>
                    <a:pt x="932" y="1736"/>
                  </a:cubicBezTo>
                  <a:lnTo>
                    <a:pt x="896" y="1725"/>
                  </a:lnTo>
                  <a:lnTo>
                    <a:pt x="902" y="2499"/>
                  </a:lnTo>
                  <a:cubicBezTo>
                    <a:pt x="902" y="2572"/>
                    <a:pt x="893" y="2672"/>
                    <a:pt x="827" y="2705"/>
                  </a:cubicBezTo>
                  <a:cubicBezTo>
                    <a:pt x="812" y="2711"/>
                    <a:pt x="793" y="2714"/>
                    <a:pt x="771" y="2714"/>
                  </a:cubicBezTo>
                  <a:cubicBezTo>
                    <a:pt x="751" y="2714"/>
                    <a:pt x="729" y="2712"/>
                    <a:pt x="707" y="2709"/>
                  </a:cubicBezTo>
                  <a:cubicBezTo>
                    <a:pt x="686" y="2706"/>
                    <a:pt x="663" y="2705"/>
                    <a:pt x="642" y="2705"/>
                  </a:cubicBezTo>
                  <a:cubicBezTo>
                    <a:pt x="607" y="2705"/>
                    <a:pt x="574" y="2709"/>
                    <a:pt x="548" y="2724"/>
                  </a:cubicBezTo>
                  <a:cubicBezTo>
                    <a:pt x="474" y="2771"/>
                    <a:pt x="474" y="2859"/>
                    <a:pt x="474" y="2945"/>
                  </a:cubicBezTo>
                  <a:cubicBezTo>
                    <a:pt x="474" y="3013"/>
                    <a:pt x="474" y="3080"/>
                    <a:pt x="435" y="3118"/>
                  </a:cubicBezTo>
                  <a:cubicBezTo>
                    <a:pt x="411" y="3144"/>
                    <a:pt x="375" y="3155"/>
                    <a:pt x="339" y="3165"/>
                  </a:cubicBezTo>
                  <a:cubicBezTo>
                    <a:pt x="326" y="3167"/>
                    <a:pt x="315" y="3172"/>
                    <a:pt x="304" y="3176"/>
                  </a:cubicBezTo>
                  <a:cubicBezTo>
                    <a:pt x="182" y="3217"/>
                    <a:pt x="79" y="3313"/>
                    <a:pt x="26" y="3431"/>
                  </a:cubicBezTo>
                  <a:cubicBezTo>
                    <a:pt x="15" y="3459"/>
                    <a:pt x="0" y="3502"/>
                    <a:pt x="6" y="3544"/>
                  </a:cubicBezTo>
                  <a:cubicBezTo>
                    <a:pt x="17" y="3602"/>
                    <a:pt x="66" y="3677"/>
                    <a:pt x="244" y="3703"/>
                  </a:cubicBezTo>
                  <a:cubicBezTo>
                    <a:pt x="459" y="3735"/>
                    <a:pt x="675" y="3754"/>
                    <a:pt x="887" y="3761"/>
                  </a:cubicBezTo>
                  <a:lnTo>
                    <a:pt x="900" y="3761"/>
                  </a:lnTo>
                  <a:cubicBezTo>
                    <a:pt x="962" y="3763"/>
                    <a:pt x="1024" y="3765"/>
                    <a:pt x="1084" y="3782"/>
                  </a:cubicBezTo>
                  <a:cubicBezTo>
                    <a:pt x="1151" y="3802"/>
                    <a:pt x="1217" y="3840"/>
                    <a:pt x="1292" y="3904"/>
                  </a:cubicBezTo>
                  <a:cubicBezTo>
                    <a:pt x="1498" y="4082"/>
                    <a:pt x="1641" y="4324"/>
                    <a:pt x="1697" y="4590"/>
                  </a:cubicBezTo>
                  <a:cubicBezTo>
                    <a:pt x="1703" y="4626"/>
                    <a:pt x="1710" y="4663"/>
                    <a:pt x="1716" y="4701"/>
                  </a:cubicBezTo>
                  <a:cubicBezTo>
                    <a:pt x="1750" y="4896"/>
                    <a:pt x="1789" y="5117"/>
                    <a:pt x="1971" y="5207"/>
                  </a:cubicBezTo>
                  <a:cubicBezTo>
                    <a:pt x="1986" y="5216"/>
                    <a:pt x="2003" y="5218"/>
                    <a:pt x="2023" y="5218"/>
                  </a:cubicBezTo>
                  <a:cubicBezTo>
                    <a:pt x="2083" y="5218"/>
                    <a:pt x="2147" y="5179"/>
                    <a:pt x="2172" y="5162"/>
                  </a:cubicBezTo>
                  <a:lnTo>
                    <a:pt x="2205" y="5141"/>
                  </a:lnTo>
                  <a:lnTo>
                    <a:pt x="2175" y="5119"/>
                  </a:lnTo>
                  <a:cubicBezTo>
                    <a:pt x="2145" y="5098"/>
                    <a:pt x="2128" y="5063"/>
                    <a:pt x="2123" y="5023"/>
                  </a:cubicBezTo>
                  <a:cubicBezTo>
                    <a:pt x="2117" y="4973"/>
                    <a:pt x="2132" y="4922"/>
                    <a:pt x="2162" y="4888"/>
                  </a:cubicBezTo>
                  <a:cubicBezTo>
                    <a:pt x="2205" y="4834"/>
                    <a:pt x="2280" y="4804"/>
                    <a:pt x="2363" y="4804"/>
                  </a:cubicBezTo>
                  <a:cubicBezTo>
                    <a:pt x="2380" y="4804"/>
                    <a:pt x="2395" y="4806"/>
                    <a:pt x="2412" y="4808"/>
                  </a:cubicBezTo>
                  <a:cubicBezTo>
                    <a:pt x="2430" y="4811"/>
                    <a:pt x="2447" y="4815"/>
                    <a:pt x="2462" y="4817"/>
                  </a:cubicBezTo>
                  <a:cubicBezTo>
                    <a:pt x="2497" y="4824"/>
                    <a:pt x="2534" y="4829"/>
                    <a:pt x="2568" y="4829"/>
                  </a:cubicBezTo>
                  <a:cubicBezTo>
                    <a:pt x="2599" y="4829"/>
                    <a:pt x="2628" y="4825"/>
                    <a:pt x="2652" y="4813"/>
                  </a:cubicBezTo>
                  <a:cubicBezTo>
                    <a:pt x="2682" y="4798"/>
                    <a:pt x="2702" y="4774"/>
                    <a:pt x="2723" y="4753"/>
                  </a:cubicBezTo>
                  <a:cubicBezTo>
                    <a:pt x="2730" y="4749"/>
                    <a:pt x="2734" y="4742"/>
                    <a:pt x="2740" y="4736"/>
                  </a:cubicBezTo>
                  <a:cubicBezTo>
                    <a:pt x="2888" y="4592"/>
                    <a:pt x="3113" y="4586"/>
                    <a:pt x="3332" y="4581"/>
                  </a:cubicBezTo>
                  <a:cubicBezTo>
                    <a:pt x="3404" y="4581"/>
                    <a:pt x="3482" y="4579"/>
                    <a:pt x="3554" y="4573"/>
                  </a:cubicBezTo>
                  <a:cubicBezTo>
                    <a:pt x="3587" y="4569"/>
                    <a:pt x="3625" y="4564"/>
                    <a:pt x="3655" y="4541"/>
                  </a:cubicBezTo>
                  <a:cubicBezTo>
                    <a:pt x="3722" y="4491"/>
                    <a:pt x="3709" y="4408"/>
                    <a:pt x="3696" y="4333"/>
                  </a:cubicBezTo>
                  <a:cubicBezTo>
                    <a:pt x="3692" y="4305"/>
                    <a:pt x="3687" y="4273"/>
                    <a:pt x="3687" y="4247"/>
                  </a:cubicBezTo>
                  <a:cubicBezTo>
                    <a:pt x="3687" y="4168"/>
                    <a:pt x="3737" y="4099"/>
                    <a:pt x="3790" y="4029"/>
                  </a:cubicBezTo>
                  <a:cubicBezTo>
                    <a:pt x="3829" y="3975"/>
                    <a:pt x="3869" y="3919"/>
                    <a:pt x="3891" y="3855"/>
                  </a:cubicBezTo>
                  <a:cubicBezTo>
                    <a:pt x="3912" y="3793"/>
                    <a:pt x="3914" y="3722"/>
                    <a:pt x="3919" y="3656"/>
                  </a:cubicBezTo>
                  <a:cubicBezTo>
                    <a:pt x="3921" y="3551"/>
                    <a:pt x="3925" y="3452"/>
                    <a:pt x="3998" y="3397"/>
                  </a:cubicBezTo>
                  <a:cubicBezTo>
                    <a:pt x="4030" y="3373"/>
                    <a:pt x="4069" y="3362"/>
                    <a:pt x="4120" y="3362"/>
                  </a:cubicBezTo>
                  <a:cubicBezTo>
                    <a:pt x="4159" y="3362"/>
                    <a:pt x="4199" y="3367"/>
                    <a:pt x="4242" y="3373"/>
                  </a:cubicBezTo>
                  <a:cubicBezTo>
                    <a:pt x="4287" y="3380"/>
                    <a:pt x="4334" y="3385"/>
                    <a:pt x="4378" y="3385"/>
                  </a:cubicBezTo>
                  <a:cubicBezTo>
                    <a:pt x="4406" y="3385"/>
                    <a:pt x="4432" y="3383"/>
                    <a:pt x="4456" y="3377"/>
                  </a:cubicBezTo>
                  <a:cubicBezTo>
                    <a:pt x="4606" y="3341"/>
                    <a:pt x="4694" y="3193"/>
                    <a:pt x="4765" y="3039"/>
                  </a:cubicBezTo>
                  <a:cubicBezTo>
                    <a:pt x="4821" y="2915"/>
                    <a:pt x="4887" y="2773"/>
                    <a:pt x="4898" y="2625"/>
                  </a:cubicBezTo>
                  <a:cubicBezTo>
                    <a:pt x="4898" y="2608"/>
                    <a:pt x="4900" y="2591"/>
                    <a:pt x="4900" y="2574"/>
                  </a:cubicBezTo>
                  <a:cubicBezTo>
                    <a:pt x="4902" y="2527"/>
                    <a:pt x="4902" y="2482"/>
                    <a:pt x="4919" y="2441"/>
                  </a:cubicBezTo>
                  <a:cubicBezTo>
                    <a:pt x="4941" y="2385"/>
                    <a:pt x="4990" y="2347"/>
                    <a:pt x="5026" y="2325"/>
                  </a:cubicBezTo>
                  <a:cubicBezTo>
                    <a:pt x="5148" y="2250"/>
                    <a:pt x="5305" y="2240"/>
                    <a:pt x="5459" y="2231"/>
                  </a:cubicBezTo>
                  <a:cubicBezTo>
                    <a:pt x="5654" y="2218"/>
                    <a:pt x="5858" y="2208"/>
                    <a:pt x="5982" y="2051"/>
                  </a:cubicBezTo>
                  <a:cubicBezTo>
                    <a:pt x="5993" y="2040"/>
                    <a:pt x="5999" y="2028"/>
                    <a:pt x="6008" y="2017"/>
                  </a:cubicBezTo>
                  <a:cubicBezTo>
                    <a:pt x="6027" y="1991"/>
                    <a:pt x="6044" y="1965"/>
                    <a:pt x="6065" y="1950"/>
                  </a:cubicBezTo>
                  <a:cubicBezTo>
                    <a:pt x="6102" y="1925"/>
                    <a:pt x="6151" y="1925"/>
                    <a:pt x="6200" y="1923"/>
                  </a:cubicBezTo>
                  <a:cubicBezTo>
                    <a:pt x="6228" y="1923"/>
                    <a:pt x="6256" y="1920"/>
                    <a:pt x="6284" y="1916"/>
                  </a:cubicBezTo>
                  <a:cubicBezTo>
                    <a:pt x="6415" y="1895"/>
                    <a:pt x="6522" y="1775"/>
                    <a:pt x="6535" y="1644"/>
                  </a:cubicBezTo>
                  <a:cubicBezTo>
                    <a:pt x="6710" y="1633"/>
                    <a:pt x="6884" y="1563"/>
                    <a:pt x="7015" y="1445"/>
                  </a:cubicBezTo>
                  <a:cubicBezTo>
                    <a:pt x="7081" y="1385"/>
                    <a:pt x="7109" y="1321"/>
                    <a:pt x="7090" y="1265"/>
                  </a:cubicBezTo>
                  <a:cubicBezTo>
                    <a:pt x="7072" y="1213"/>
                    <a:pt x="7023" y="1186"/>
                    <a:pt x="6980" y="1164"/>
                  </a:cubicBezTo>
                  <a:lnTo>
                    <a:pt x="6102" y="729"/>
                  </a:lnTo>
                  <a:cubicBezTo>
                    <a:pt x="5892" y="624"/>
                    <a:pt x="5626" y="491"/>
                    <a:pt x="5356" y="491"/>
                  </a:cubicBezTo>
                  <a:cubicBezTo>
                    <a:pt x="5326" y="491"/>
                    <a:pt x="5298" y="494"/>
                    <a:pt x="5268" y="498"/>
                  </a:cubicBezTo>
                  <a:cubicBezTo>
                    <a:pt x="5230" y="500"/>
                    <a:pt x="5181" y="509"/>
                    <a:pt x="5138" y="534"/>
                  </a:cubicBezTo>
                  <a:cubicBezTo>
                    <a:pt x="5106" y="551"/>
                    <a:pt x="5082" y="575"/>
                    <a:pt x="5058" y="599"/>
                  </a:cubicBezTo>
                  <a:cubicBezTo>
                    <a:pt x="5046" y="611"/>
                    <a:pt x="5033" y="622"/>
                    <a:pt x="5020" y="633"/>
                  </a:cubicBezTo>
                  <a:cubicBezTo>
                    <a:pt x="4969" y="675"/>
                    <a:pt x="4906" y="698"/>
                    <a:pt x="4848" y="698"/>
                  </a:cubicBezTo>
                  <a:cubicBezTo>
                    <a:pt x="4835" y="698"/>
                    <a:pt x="4822" y="697"/>
                    <a:pt x="4810" y="695"/>
                  </a:cubicBezTo>
                  <a:cubicBezTo>
                    <a:pt x="4735" y="680"/>
                    <a:pt x="4675" y="616"/>
                    <a:pt x="4671" y="547"/>
                  </a:cubicBezTo>
                  <a:lnTo>
                    <a:pt x="4666" y="519"/>
                  </a:lnTo>
                  <a:lnTo>
                    <a:pt x="4641" y="524"/>
                  </a:lnTo>
                  <a:cubicBezTo>
                    <a:pt x="4485" y="543"/>
                    <a:pt x="4327" y="553"/>
                    <a:pt x="4170" y="553"/>
                  </a:cubicBezTo>
                  <a:cubicBezTo>
                    <a:pt x="4087" y="553"/>
                    <a:pt x="4005" y="550"/>
                    <a:pt x="3923" y="545"/>
                  </a:cubicBezTo>
                  <a:cubicBezTo>
                    <a:pt x="3790" y="536"/>
                    <a:pt x="3713" y="502"/>
                    <a:pt x="3685" y="438"/>
                  </a:cubicBezTo>
                  <a:cubicBezTo>
                    <a:pt x="3677" y="416"/>
                    <a:pt x="3672" y="389"/>
                    <a:pt x="3668" y="361"/>
                  </a:cubicBezTo>
                  <a:cubicBezTo>
                    <a:pt x="3662" y="309"/>
                    <a:pt x="3655" y="251"/>
                    <a:pt x="3606" y="219"/>
                  </a:cubicBezTo>
                  <a:cubicBezTo>
                    <a:pt x="3579" y="199"/>
                    <a:pt x="3550" y="194"/>
                    <a:pt x="3522" y="194"/>
                  </a:cubicBezTo>
                  <a:cubicBezTo>
                    <a:pt x="3510" y="194"/>
                    <a:pt x="3498" y="195"/>
                    <a:pt x="3486" y="196"/>
                  </a:cubicBezTo>
                  <a:cubicBezTo>
                    <a:pt x="3478" y="196"/>
                    <a:pt x="3471" y="196"/>
                    <a:pt x="3464" y="196"/>
                  </a:cubicBezTo>
                  <a:cubicBezTo>
                    <a:pt x="3445" y="196"/>
                    <a:pt x="3426" y="195"/>
                    <a:pt x="3407" y="187"/>
                  </a:cubicBezTo>
                  <a:cubicBezTo>
                    <a:pt x="3374" y="176"/>
                    <a:pt x="3353" y="144"/>
                    <a:pt x="3329" y="110"/>
                  </a:cubicBezTo>
                  <a:cubicBezTo>
                    <a:pt x="3302" y="74"/>
                    <a:pt x="3276" y="35"/>
                    <a:pt x="3231" y="14"/>
                  </a:cubicBezTo>
                  <a:cubicBezTo>
                    <a:pt x="3209" y="4"/>
                    <a:pt x="3182" y="0"/>
                    <a:pt x="31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296"/>
            <p:cNvSpPr/>
            <p:nvPr/>
          </p:nvSpPr>
          <p:spPr>
            <a:xfrm>
              <a:off x="2036717" y="1590597"/>
              <a:ext cx="352090" cy="200468"/>
            </a:xfrm>
            <a:custGeom>
              <a:rect b="b" l="l" r="r" t="t"/>
              <a:pathLst>
                <a:path extrusionOk="0" h="7055" w="12391">
                  <a:moveTo>
                    <a:pt x="9766" y="0"/>
                  </a:moveTo>
                  <a:cubicBezTo>
                    <a:pt x="9445" y="13"/>
                    <a:pt x="9123" y="28"/>
                    <a:pt x="8802" y="41"/>
                  </a:cubicBezTo>
                  <a:cubicBezTo>
                    <a:pt x="8703" y="45"/>
                    <a:pt x="8603" y="49"/>
                    <a:pt x="8515" y="97"/>
                  </a:cubicBezTo>
                  <a:cubicBezTo>
                    <a:pt x="8429" y="144"/>
                    <a:pt x="8365" y="247"/>
                    <a:pt x="8395" y="341"/>
                  </a:cubicBezTo>
                  <a:cubicBezTo>
                    <a:pt x="8418" y="418"/>
                    <a:pt x="8493" y="465"/>
                    <a:pt x="8562" y="508"/>
                  </a:cubicBezTo>
                  <a:cubicBezTo>
                    <a:pt x="8703" y="596"/>
                    <a:pt x="8836" y="699"/>
                    <a:pt x="8956" y="814"/>
                  </a:cubicBezTo>
                  <a:cubicBezTo>
                    <a:pt x="9085" y="934"/>
                    <a:pt x="9209" y="1093"/>
                    <a:pt x="9183" y="1266"/>
                  </a:cubicBezTo>
                  <a:cubicBezTo>
                    <a:pt x="9158" y="1292"/>
                    <a:pt x="9126" y="1303"/>
                    <a:pt x="9091" y="1303"/>
                  </a:cubicBezTo>
                  <a:cubicBezTo>
                    <a:pt x="9037" y="1303"/>
                    <a:pt x="8978" y="1276"/>
                    <a:pt x="8939" y="1236"/>
                  </a:cubicBezTo>
                  <a:cubicBezTo>
                    <a:pt x="8875" y="1170"/>
                    <a:pt x="8843" y="1082"/>
                    <a:pt x="8793" y="1005"/>
                  </a:cubicBezTo>
                  <a:cubicBezTo>
                    <a:pt x="8600" y="720"/>
                    <a:pt x="8202" y="692"/>
                    <a:pt x="7859" y="692"/>
                  </a:cubicBezTo>
                  <a:lnTo>
                    <a:pt x="7818" y="692"/>
                  </a:lnTo>
                  <a:cubicBezTo>
                    <a:pt x="7806" y="692"/>
                    <a:pt x="7793" y="692"/>
                    <a:pt x="7781" y="692"/>
                  </a:cubicBezTo>
                  <a:cubicBezTo>
                    <a:pt x="7648" y="692"/>
                    <a:pt x="7508" y="705"/>
                    <a:pt x="7416" y="799"/>
                  </a:cubicBezTo>
                  <a:cubicBezTo>
                    <a:pt x="7255" y="964"/>
                    <a:pt x="7364" y="1245"/>
                    <a:pt x="7510" y="1425"/>
                  </a:cubicBezTo>
                  <a:cubicBezTo>
                    <a:pt x="7656" y="1605"/>
                    <a:pt x="7842" y="1800"/>
                    <a:pt x="7808" y="2029"/>
                  </a:cubicBezTo>
                  <a:cubicBezTo>
                    <a:pt x="7793" y="2140"/>
                    <a:pt x="7724" y="2250"/>
                    <a:pt x="7756" y="2357"/>
                  </a:cubicBezTo>
                  <a:cubicBezTo>
                    <a:pt x="7808" y="2522"/>
                    <a:pt x="8067" y="2573"/>
                    <a:pt x="8076" y="2745"/>
                  </a:cubicBezTo>
                  <a:cubicBezTo>
                    <a:pt x="8080" y="2830"/>
                    <a:pt x="8013" y="2903"/>
                    <a:pt x="7943" y="2952"/>
                  </a:cubicBezTo>
                  <a:cubicBezTo>
                    <a:pt x="7858" y="3013"/>
                    <a:pt x="7746" y="3045"/>
                    <a:pt x="7640" y="3045"/>
                  </a:cubicBezTo>
                  <a:cubicBezTo>
                    <a:pt x="7487" y="3045"/>
                    <a:pt x="7344" y="2978"/>
                    <a:pt x="7306" y="2832"/>
                  </a:cubicBezTo>
                  <a:cubicBezTo>
                    <a:pt x="7287" y="2766"/>
                    <a:pt x="7296" y="2689"/>
                    <a:pt x="7261" y="2629"/>
                  </a:cubicBezTo>
                  <a:cubicBezTo>
                    <a:pt x="7229" y="2571"/>
                    <a:pt x="7165" y="2539"/>
                    <a:pt x="7131" y="2481"/>
                  </a:cubicBezTo>
                  <a:cubicBezTo>
                    <a:pt x="7081" y="2400"/>
                    <a:pt x="7109" y="2295"/>
                    <a:pt x="7118" y="2196"/>
                  </a:cubicBezTo>
                  <a:cubicBezTo>
                    <a:pt x="7150" y="1796"/>
                    <a:pt x="6794" y="1483"/>
                    <a:pt x="6473" y="1241"/>
                  </a:cubicBezTo>
                  <a:cubicBezTo>
                    <a:pt x="6347" y="1145"/>
                    <a:pt x="6205" y="1047"/>
                    <a:pt x="6051" y="1047"/>
                  </a:cubicBezTo>
                  <a:cubicBezTo>
                    <a:pt x="6036" y="1047"/>
                    <a:pt x="6020" y="1048"/>
                    <a:pt x="6004" y="1050"/>
                  </a:cubicBezTo>
                  <a:cubicBezTo>
                    <a:pt x="5832" y="1076"/>
                    <a:pt x="5708" y="1322"/>
                    <a:pt x="5847" y="1425"/>
                  </a:cubicBezTo>
                  <a:cubicBezTo>
                    <a:pt x="5924" y="1485"/>
                    <a:pt x="6034" y="1463"/>
                    <a:pt x="6130" y="1485"/>
                  </a:cubicBezTo>
                  <a:cubicBezTo>
                    <a:pt x="6332" y="1532"/>
                    <a:pt x="6434" y="1808"/>
                    <a:pt x="6312" y="1976"/>
                  </a:cubicBezTo>
                  <a:cubicBezTo>
                    <a:pt x="6272" y="1998"/>
                    <a:pt x="6229" y="2007"/>
                    <a:pt x="6185" y="2007"/>
                  </a:cubicBezTo>
                  <a:cubicBezTo>
                    <a:pt x="6001" y="2007"/>
                    <a:pt x="5791" y="1851"/>
                    <a:pt x="5617" y="1851"/>
                  </a:cubicBezTo>
                  <a:cubicBezTo>
                    <a:pt x="5563" y="1851"/>
                    <a:pt x="5513" y="1866"/>
                    <a:pt x="5468" y="1905"/>
                  </a:cubicBezTo>
                  <a:cubicBezTo>
                    <a:pt x="5417" y="1950"/>
                    <a:pt x="5391" y="2016"/>
                    <a:pt x="5344" y="2065"/>
                  </a:cubicBezTo>
                  <a:cubicBezTo>
                    <a:pt x="5315" y="2096"/>
                    <a:pt x="5270" y="2117"/>
                    <a:pt x="5231" y="2117"/>
                  </a:cubicBezTo>
                  <a:cubicBezTo>
                    <a:pt x="5206" y="2117"/>
                    <a:pt x="5183" y="2109"/>
                    <a:pt x="5166" y="2089"/>
                  </a:cubicBezTo>
                  <a:cubicBezTo>
                    <a:pt x="5179" y="1793"/>
                    <a:pt x="5179" y="1461"/>
                    <a:pt x="4973" y="1251"/>
                  </a:cubicBezTo>
                  <a:cubicBezTo>
                    <a:pt x="4817" y="1090"/>
                    <a:pt x="4591" y="1049"/>
                    <a:pt x="4360" y="1049"/>
                  </a:cubicBezTo>
                  <a:cubicBezTo>
                    <a:pt x="4256" y="1049"/>
                    <a:pt x="4150" y="1057"/>
                    <a:pt x="4050" y="1067"/>
                  </a:cubicBezTo>
                  <a:cubicBezTo>
                    <a:pt x="3994" y="1074"/>
                    <a:pt x="3934" y="1080"/>
                    <a:pt x="3893" y="1119"/>
                  </a:cubicBezTo>
                  <a:cubicBezTo>
                    <a:pt x="3846" y="1164"/>
                    <a:pt x="3840" y="1234"/>
                    <a:pt x="3842" y="1301"/>
                  </a:cubicBezTo>
                  <a:cubicBezTo>
                    <a:pt x="3842" y="1487"/>
                    <a:pt x="3874" y="1673"/>
                    <a:pt x="3936" y="1849"/>
                  </a:cubicBezTo>
                  <a:cubicBezTo>
                    <a:pt x="3865" y="1865"/>
                    <a:pt x="3792" y="1872"/>
                    <a:pt x="3720" y="1872"/>
                  </a:cubicBezTo>
                  <a:cubicBezTo>
                    <a:pt x="3480" y="1872"/>
                    <a:pt x="3238" y="1796"/>
                    <a:pt x="3006" y="1721"/>
                  </a:cubicBezTo>
                  <a:cubicBezTo>
                    <a:pt x="2955" y="1703"/>
                    <a:pt x="2897" y="1680"/>
                    <a:pt x="2882" y="1628"/>
                  </a:cubicBezTo>
                  <a:cubicBezTo>
                    <a:pt x="2859" y="1548"/>
                    <a:pt x="2963" y="1489"/>
                    <a:pt x="3047" y="1489"/>
                  </a:cubicBezTo>
                  <a:cubicBezTo>
                    <a:pt x="3050" y="1489"/>
                    <a:pt x="3053" y="1489"/>
                    <a:pt x="3056" y="1489"/>
                  </a:cubicBezTo>
                  <a:cubicBezTo>
                    <a:pt x="3113" y="1493"/>
                    <a:pt x="3172" y="1510"/>
                    <a:pt x="3228" y="1510"/>
                  </a:cubicBezTo>
                  <a:cubicBezTo>
                    <a:pt x="3258" y="1510"/>
                    <a:pt x="3287" y="1505"/>
                    <a:pt x="3315" y="1491"/>
                  </a:cubicBezTo>
                  <a:cubicBezTo>
                    <a:pt x="3328" y="1427"/>
                    <a:pt x="3343" y="1365"/>
                    <a:pt x="3358" y="1301"/>
                  </a:cubicBezTo>
                  <a:cubicBezTo>
                    <a:pt x="3372" y="1317"/>
                    <a:pt x="3389" y="1323"/>
                    <a:pt x="3405" y="1323"/>
                  </a:cubicBezTo>
                  <a:cubicBezTo>
                    <a:pt x="3476" y="1323"/>
                    <a:pt x="3549" y="1191"/>
                    <a:pt x="3506" y="1106"/>
                  </a:cubicBezTo>
                  <a:cubicBezTo>
                    <a:pt x="3452" y="1001"/>
                    <a:pt x="3332" y="934"/>
                    <a:pt x="3302" y="821"/>
                  </a:cubicBezTo>
                  <a:cubicBezTo>
                    <a:pt x="3283" y="744"/>
                    <a:pt x="3308" y="658"/>
                    <a:pt x="3278" y="585"/>
                  </a:cubicBezTo>
                  <a:cubicBezTo>
                    <a:pt x="3244" y="503"/>
                    <a:pt x="3155" y="472"/>
                    <a:pt x="3061" y="472"/>
                  </a:cubicBezTo>
                  <a:cubicBezTo>
                    <a:pt x="3011" y="472"/>
                    <a:pt x="2960" y="481"/>
                    <a:pt x="2914" y="495"/>
                  </a:cubicBezTo>
                  <a:cubicBezTo>
                    <a:pt x="2817" y="527"/>
                    <a:pt x="2714" y="573"/>
                    <a:pt x="2615" y="573"/>
                  </a:cubicBezTo>
                  <a:cubicBezTo>
                    <a:pt x="2582" y="573"/>
                    <a:pt x="2548" y="568"/>
                    <a:pt x="2516" y="555"/>
                  </a:cubicBezTo>
                  <a:cubicBezTo>
                    <a:pt x="2511" y="716"/>
                    <a:pt x="2366" y="834"/>
                    <a:pt x="2218" y="898"/>
                  </a:cubicBezTo>
                  <a:cubicBezTo>
                    <a:pt x="2070" y="960"/>
                    <a:pt x="1905" y="992"/>
                    <a:pt x="1779" y="1093"/>
                  </a:cubicBezTo>
                  <a:cubicBezTo>
                    <a:pt x="1732" y="1129"/>
                    <a:pt x="1691" y="1176"/>
                    <a:pt x="1639" y="1213"/>
                  </a:cubicBezTo>
                  <a:cubicBezTo>
                    <a:pt x="1582" y="1253"/>
                    <a:pt x="1515" y="1279"/>
                    <a:pt x="1447" y="1305"/>
                  </a:cubicBezTo>
                  <a:cubicBezTo>
                    <a:pt x="1172" y="1408"/>
                    <a:pt x="896" y="1511"/>
                    <a:pt x="622" y="1613"/>
                  </a:cubicBezTo>
                  <a:cubicBezTo>
                    <a:pt x="682" y="1708"/>
                    <a:pt x="611" y="1832"/>
                    <a:pt x="528" y="1907"/>
                  </a:cubicBezTo>
                  <a:cubicBezTo>
                    <a:pt x="446" y="1984"/>
                    <a:pt x="341" y="2055"/>
                    <a:pt x="320" y="2164"/>
                  </a:cubicBezTo>
                  <a:cubicBezTo>
                    <a:pt x="294" y="2290"/>
                    <a:pt x="375" y="2455"/>
                    <a:pt x="268" y="2528"/>
                  </a:cubicBezTo>
                  <a:cubicBezTo>
                    <a:pt x="223" y="2560"/>
                    <a:pt x="161" y="2554"/>
                    <a:pt x="112" y="2578"/>
                  </a:cubicBezTo>
                  <a:cubicBezTo>
                    <a:pt x="0" y="2631"/>
                    <a:pt x="11" y="2809"/>
                    <a:pt x="101" y="2892"/>
                  </a:cubicBezTo>
                  <a:cubicBezTo>
                    <a:pt x="193" y="2978"/>
                    <a:pt x="324" y="2995"/>
                    <a:pt x="446" y="3012"/>
                  </a:cubicBezTo>
                  <a:cubicBezTo>
                    <a:pt x="570" y="3030"/>
                    <a:pt x="701" y="3057"/>
                    <a:pt x="782" y="3152"/>
                  </a:cubicBezTo>
                  <a:cubicBezTo>
                    <a:pt x="823" y="3201"/>
                    <a:pt x="847" y="3263"/>
                    <a:pt x="896" y="3302"/>
                  </a:cubicBezTo>
                  <a:cubicBezTo>
                    <a:pt x="934" y="3331"/>
                    <a:pt x="978" y="3341"/>
                    <a:pt x="1024" y="3341"/>
                  </a:cubicBezTo>
                  <a:cubicBezTo>
                    <a:pt x="1110" y="3341"/>
                    <a:pt x="1205" y="3308"/>
                    <a:pt x="1294" y="3308"/>
                  </a:cubicBezTo>
                  <a:cubicBezTo>
                    <a:pt x="1318" y="3308"/>
                    <a:pt x="1342" y="3311"/>
                    <a:pt x="1365" y="3317"/>
                  </a:cubicBezTo>
                  <a:cubicBezTo>
                    <a:pt x="1307" y="3210"/>
                    <a:pt x="1389" y="3070"/>
                    <a:pt x="1498" y="3023"/>
                  </a:cubicBezTo>
                  <a:cubicBezTo>
                    <a:pt x="1549" y="3001"/>
                    <a:pt x="1604" y="2994"/>
                    <a:pt x="1660" y="2994"/>
                  </a:cubicBezTo>
                  <a:cubicBezTo>
                    <a:pt x="1725" y="2994"/>
                    <a:pt x="1791" y="3004"/>
                    <a:pt x="1856" y="3015"/>
                  </a:cubicBezTo>
                  <a:cubicBezTo>
                    <a:pt x="2053" y="3045"/>
                    <a:pt x="2252" y="3077"/>
                    <a:pt x="2451" y="3109"/>
                  </a:cubicBezTo>
                  <a:cubicBezTo>
                    <a:pt x="2531" y="3188"/>
                    <a:pt x="2417" y="3315"/>
                    <a:pt x="2314" y="3362"/>
                  </a:cubicBezTo>
                  <a:cubicBezTo>
                    <a:pt x="2027" y="3494"/>
                    <a:pt x="1711" y="3562"/>
                    <a:pt x="1394" y="3562"/>
                  </a:cubicBezTo>
                  <a:cubicBezTo>
                    <a:pt x="1335" y="3562"/>
                    <a:pt x="1276" y="3559"/>
                    <a:pt x="1217" y="3555"/>
                  </a:cubicBezTo>
                  <a:cubicBezTo>
                    <a:pt x="1186" y="3552"/>
                    <a:pt x="1154" y="3549"/>
                    <a:pt x="1122" y="3549"/>
                  </a:cubicBezTo>
                  <a:cubicBezTo>
                    <a:pt x="1075" y="3549"/>
                    <a:pt x="1030" y="3555"/>
                    <a:pt x="990" y="3578"/>
                  </a:cubicBezTo>
                  <a:cubicBezTo>
                    <a:pt x="915" y="3623"/>
                    <a:pt x="885" y="3711"/>
                    <a:pt x="834" y="3779"/>
                  </a:cubicBezTo>
                  <a:cubicBezTo>
                    <a:pt x="799" y="3826"/>
                    <a:pt x="739" y="3862"/>
                    <a:pt x="685" y="3862"/>
                  </a:cubicBezTo>
                  <a:cubicBezTo>
                    <a:pt x="659" y="3862"/>
                    <a:pt x="634" y="3853"/>
                    <a:pt x="615" y="3833"/>
                  </a:cubicBezTo>
                  <a:lnTo>
                    <a:pt x="615" y="3833"/>
                  </a:lnTo>
                  <a:cubicBezTo>
                    <a:pt x="573" y="3889"/>
                    <a:pt x="592" y="3972"/>
                    <a:pt x="626" y="4034"/>
                  </a:cubicBezTo>
                  <a:cubicBezTo>
                    <a:pt x="718" y="4193"/>
                    <a:pt x="896" y="4283"/>
                    <a:pt x="1074" y="4326"/>
                  </a:cubicBezTo>
                  <a:cubicBezTo>
                    <a:pt x="1180" y="4350"/>
                    <a:pt x="1285" y="4360"/>
                    <a:pt x="1392" y="4360"/>
                  </a:cubicBezTo>
                  <a:cubicBezTo>
                    <a:pt x="1843" y="4360"/>
                    <a:pt x="2300" y="4178"/>
                    <a:pt x="2760" y="4139"/>
                  </a:cubicBezTo>
                  <a:cubicBezTo>
                    <a:pt x="2828" y="4134"/>
                    <a:pt x="2895" y="4131"/>
                    <a:pt x="2963" y="4131"/>
                  </a:cubicBezTo>
                  <a:cubicBezTo>
                    <a:pt x="3232" y="4131"/>
                    <a:pt x="3502" y="4171"/>
                    <a:pt x="3769" y="4210"/>
                  </a:cubicBezTo>
                  <a:cubicBezTo>
                    <a:pt x="3863" y="4225"/>
                    <a:pt x="3964" y="4242"/>
                    <a:pt x="4035" y="4309"/>
                  </a:cubicBezTo>
                  <a:cubicBezTo>
                    <a:pt x="4082" y="4354"/>
                    <a:pt x="4110" y="4420"/>
                    <a:pt x="4159" y="4465"/>
                  </a:cubicBezTo>
                  <a:cubicBezTo>
                    <a:pt x="4222" y="4522"/>
                    <a:pt x="4304" y="4535"/>
                    <a:pt x="4392" y="4535"/>
                  </a:cubicBezTo>
                  <a:cubicBezTo>
                    <a:pt x="4465" y="4535"/>
                    <a:pt x="4542" y="4526"/>
                    <a:pt x="4613" y="4525"/>
                  </a:cubicBezTo>
                  <a:cubicBezTo>
                    <a:pt x="4772" y="4525"/>
                    <a:pt x="4969" y="4649"/>
                    <a:pt x="4907" y="4793"/>
                  </a:cubicBezTo>
                  <a:cubicBezTo>
                    <a:pt x="4864" y="4889"/>
                    <a:pt x="4738" y="4909"/>
                    <a:pt x="4633" y="4911"/>
                  </a:cubicBezTo>
                  <a:cubicBezTo>
                    <a:pt x="4309" y="4924"/>
                    <a:pt x="3986" y="4936"/>
                    <a:pt x="3662" y="4949"/>
                  </a:cubicBezTo>
                  <a:cubicBezTo>
                    <a:pt x="3518" y="4956"/>
                    <a:pt x="3375" y="4962"/>
                    <a:pt x="3231" y="4966"/>
                  </a:cubicBezTo>
                  <a:cubicBezTo>
                    <a:pt x="2846" y="4982"/>
                    <a:pt x="2461" y="4997"/>
                    <a:pt x="2076" y="4997"/>
                  </a:cubicBezTo>
                  <a:cubicBezTo>
                    <a:pt x="1841" y="4997"/>
                    <a:pt x="1605" y="4992"/>
                    <a:pt x="1370" y="4977"/>
                  </a:cubicBezTo>
                  <a:lnTo>
                    <a:pt x="1370" y="4977"/>
                  </a:lnTo>
                  <a:cubicBezTo>
                    <a:pt x="1404" y="5110"/>
                    <a:pt x="1307" y="5262"/>
                    <a:pt x="1175" y="5292"/>
                  </a:cubicBezTo>
                  <a:cubicBezTo>
                    <a:pt x="1085" y="5311"/>
                    <a:pt x="941" y="5350"/>
                    <a:pt x="990" y="5429"/>
                  </a:cubicBezTo>
                  <a:lnTo>
                    <a:pt x="1378" y="5532"/>
                  </a:lnTo>
                  <a:cubicBezTo>
                    <a:pt x="1340" y="5590"/>
                    <a:pt x="1357" y="5678"/>
                    <a:pt x="1415" y="5716"/>
                  </a:cubicBezTo>
                  <a:cubicBezTo>
                    <a:pt x="1850" y="5896"/>
                    <a:pt x="2319" y="5989"/>
                    <a:pt x="2788" y="5989"/>
                  </a:cubicBezTo>
                  <a:cubicBezTo>
                    <a:pt x="2850" y="5989"/>
                    <a:pt x="2912" y="5987"/>
                    <a:pt x="2974" y="5984"/>
                  </a:cubicBezTo>
                  <a:cubicBezTo>
                    <a:pt x="3096" y="5978"/>
                    <a:pt x="3218" y="5966"/>
                    <a:pt x="3339" y="5966"/>
                  </a:cubicBezTo>
                  <a:cubicBezTo>
                    <a:pt x="3425" y="5966"/>
                    <a:pt x="3510" y="5972"/>
                    <a:pt x="3593" y="5990"/>
                  </a:cubicBezTo>
                  <a:cubicBezTo>
                    <a:pt x="3653" y="6005"/>
                    <a:pt x="3716" y="6027"/>
                    <a:pt x="3756" y="6074"/>
                  </a:cubicBezTo>
                  <a:cubicBezTo>
                    <a:pt x="3797" y="6121"/>
                    <a:pt x="3810" y="6185"/>
                    <a:pt x="3821" y="6248"/>
                  </a:cubicBezTo>
                  <a:cubicBezTo>
                    <a:pt x="3851" y="6410"/>
                    <a:pt x="3881" y="6573"/>
                    <a:pt x="3911" y="6736"/>
                  </a:cubicBezTo>
                  <a:cubicBezTo>
                    <a:pt x="3921" y="6805"/>
                    <a:pt x="3936" y="6877"/>
                    <a:pt x="3979" y="6933"/>
                  </a:cubicBezTo>
                  <a:cubicBezTo>
                    <a:pt x="4058" y="7036"/>
                    <a:pt x="4204" y="7049"/>
                    <a:pt x="4333" y="7051"/>
                  </a:cubicBezTo>
                  <a:cubicBezTo>
                    <a:pt x="4438" y="7053"/>
                    <a:pt x="4544" y="7054"/>
                    <a:pt x="4649" y="7054"/>
                  </a:cubicBezTo>
                  <a:cubicBezTo>
                    <a:pt x="5096" y="7054"/>
                    <a:pt x="5543" y="7036"/>
                    <a:pt x="5989" y="6997"/>
                  </a:cubicBezTo>
                  <a:cubicBezTo>
                    <a:pt x="5948" y="6886"/>
                    <a:pt x="6081" y="6787"/>
                    <a:pt x="6199" y="6777"/>
                  </a:cubicBezTo>
                  <a:cubicBezTo>
                    <a:pt x="6317" y="6764"/>
                    <a:pt x="6445" y="6787"/>
                    <a:pt x="6544" y="6723"/>
                  </a:cubicBezTo>
                  <a:cubicBezTo>
                    <a:pt x="6599" y="6687"/>
                    <a:pt x="6636" y="6625"/>
                    <a:pt x="6687" y="6578"/>
                  </a:cubicBezTo>
                  <a:cubicBezTo>
                    <a:pt x="6781" y="6494"/>
                    <a:pt x="6909" y="6475"/>
                    <a:pt x="7037" y="6475"/>
                  </a:cubicBezTo>
                  <a:cubicBezTo>
                    <a:pt x="7076" y="6475"/>
                    <a:pt x="7114" y="6477"/>
                    <a:pt x="7152" y="6479"/>
                  </a:cubicBezTo>
                  <a:cubicBezTo>
                    <a:pt x="7234" y="6484"/>
                    <a:pt x="7319" y="6488"/>
                    <a:pt x="7403" y="6488"/>
                  </a:cubicBezTo>
                  <a:cubicBezTo>
                    <a:pt x="7617" y="6488"/>
                    <a:pt x="7828" y="6459"/>
                    <a:pt x="7994" y="6333"/>
                  </a:cubicBezTo>
                  <a:cubicBezTo>
                    <a:pt x="8176" y="6196"/>
                    <a:pt x="8305" y="5943"/>
                    <a:pt x="8534" y="5933"/>
                  </a:cubicBezTo>
                  <a:cubicBezTo>
                    <a:pt x="8539" y="5932"/>
                    <a:pt x="8543" y="5932"/>
                    <a:pt x="8548" y="5932"/>
                  </a:cubicBezTo>
                  <a:cubicBezTo>
                    <a:pt x="8845" y="5932"/>
                    <a:pt x="8993" y="6345"/>
                    <a:pt x="9282" y="6430"/>
                  </a:cubicBezTo>
                  <a:cubicBezTo>
                    <a:pt x="9430" y="6470"/>
                    <a:pt x="9605" y="6425"/>
                    <a:pt x="9725" y="6520"/>
                  </a:cubicBezTo>
                  <a:cubicBezTo>
                    <a:pt x="9813" y="6590"/>
                    <a:pt x="9839" y="6717"/>
                    <a:pt x="9924" y="6790"/>
                  </a:cubicBezTo>
                  <a:cubicBezTo>
                    <a:pt x="9991" y="6845"/>
                    <a:pt x="10079" y="6858"/>
                    <a:pt x="10168" y="6858"/>
                  </a:cubicBezTo>
                  <a:cubicBezTo>
                    <a:pt x="10203" y="6858"/>
                    <a:pt x="10238" y="6856"/>
                    <a:pt x="10272" y="6854"/>
                  </a:cubicBezTo>
                  <a:cubicBezTo>
                    <a:pt x="10580" y="6830"/>
                    <a:pt x="10886" y="6809"/>
                    <a:pt x="11195" y="6785"/>
                  </a:cubicBezTo>
                  <a:cubicBezTo>
                    <a:pt x="11294" y="6779"/>
                    <a:pt x="11396" y="6768"/>
                    <a:pt x="11474" y="6708"/>
                  </a:cubicBezTo>
                  <a:cubicBezTo>
                    <a:pt x="11590" y="6620"/>
                    <a:pt x="11673" y="6425"/>
                    <a:pt x="11791" y="6425"/>
                  </a:cubicBezTo>
                  <a:cubicBezTo>
                    <a:pt x="11808" y="6425"/>
                    <a:pt x="11826" y="6429"/>
                    <a:pt x="11844" y="6438"/>
                  </a:cubicBezTo>
                  <a:cubicBezTo>
                    <a:pt x="11906" y="6222"/>
                    <a:pt x="11793" y="5999"/>
                    <a:pt x="11683" y="5802"/>
                  </a:cubicBezTo>
                  <a:cubicBezTo>
                    <a:pt x="11671" y="5778"/>
                    <a:pt x="11658" y="5755"/>
                    <a:pt x="11638" y="5738"/>
                  </a:cubicBezTo>
                  <a:cubicBezTo>
                    <a:pt x="11612" y="5714"/>
                    <a:pt x="11584" y="5704"/>
                    <a:pt x="11555" y="5704"/>
                  </a:cubicBezTo>
                  <a:cubicBezTo>
                    <a:pt x="11443" y="5704"/>
                    <a:pt x="11318" y="5855"/>
                    <a:pt x="11195" y="5918"/>
                  </a:cubicBezTo>
                  <a:cubicBezTo>
                    <a:pt x="11161" y="5935"/>
                    <a:pt x="11126" y="5942"/>
                    <a:pt x="11090" y="5942"/>
                  </a:cubicBezTo>
                  <a:cubicBezTo>
                    <a:pt x="10915" y="5942"/>
                    <a:pt x="10739" y="5756"/>
                    <a:pt x="10794" y="5579"/>
                  </a:cubicBezTo>
                  <a:cubicBezTo>
                    <a:pt x="10946" y="5575"/>
                    <a:pt x="11103" y="5571"/>
                    <a:pt x="11244" y="5513"/>
                  </a:cubicBezTo>
                  <a:cubicBezTo>
                    <a:pt x="11386" y="5455"/>
                    <a:pt x="11508" y="5328"/>
                    <a:pt x="11518" y="5176"/>
                  </a:cubicBezTo>
                  <a:cubicBezTo>
                    <a:pt x="11776" y="5268"/>
                    <a:pt x="12033" y="5361"/>
                    <a:pt x="12290" y="5453"/>
                  </a:cubicBezTo>
                  <a:cubicBezTo>
                    <a:pt x="12390" y="5281"/>
                    <a:pt x="12328" y="5050"/>
                    <a:pt x="12196" y="4900"/>
                  </a:cubicBezTo>
                  <a:cubicBezTo>
                    <a:pt x="12065" y="4752"/>
                    <a:pt x="11878" y="4664"/>
                    <a:pt x="11696" y="4581"/>
                  </a:cubicBezTo>
                  <a:cubicBezTo>
                    <a:pt x="11270" y="4384"/>
                    <a:pt x="10841" y="4187"/>
                    <a:pt x="10413" y="3987"/>
                  </a:cubicBezTo>
                  <a:cubicBezTo>
                    <a:pt x="10169" y="3876"/>
                    <a:pt x="9882" y="3689"/>
                    <a:pt x="9922" y="3424"/>
                  </a:cubicBezTo>
                  <a:cubicBezTo>
                    <a:pt x="9935" y="3334"/>
                    <a:pt x="9984" y="3255"/>
                    <a:pt x="9987" y="3165"/>
                  </a:cubicBezTo>
                  <a:cubicBezTo>
                    <a:pt x="9993" y="2944"/>
                    <a:pt x="9717" y="2794"/>
                    <a:pt x="9725" y="2573"/>
                  </a:cubicBezTo>
                  <a:cubicBezTo>
                    <a:pt x="9520" y="2509"/>
                    <a:pt x="9382" y="2299"/>
                    <a:pt x="9340" y="2087"/>
                  </a:cubicBezTo>
                  <a:cubicBezTo>
                    <a:pt x="9299" y="1873"/>
                    <a:pt x="9333" y="1652"/>
                    <a:pt x="9367" y="1438"/>
                  </a:cubicBezTo>
                  <a:cubicBezTo>
                    <a:pt x="9395" y="1271"/>
                    <a:pt x="9423" y="1099"/>
                    <a:pt x="9500" y="947"/>
                  </a:cubicBezTo>
                  <a:cubicBezTo>
                    <a:pt x="9582" y="789"/>
                    <a:pt x="9712" y="658"/>
                    <a:pt x="9794" y="499"/>
                  </a:cubicBezTo>
                  <a:cubicBezTo>
                    <a:pt x="9875" y="341"/>
                    <a:pt x="9894" y="124"/>
                    <a:pt x="97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296"/>
            <p:cNvSpPr/>
            <p:nvPr/>
          </p:nvSpPr>
          <p:spPr>
            <a:xfrm>
              <a:off x="2036547" y="1589801"/>
              <a:ext cx="353284" cy="202031"/>
            </a:xfrm>
            <a:custGeom>
              <a:rect b="b" l="l" r="r" t="t"/>
              <a:pathLst>
                <a:path extrusionOk="0" h="7110" w="12433">
                  <a:moveTo>
                    <a:pt x="9761" y="56"/>
                  </a:moveTo>
                  <a:cubicBezTo>
                    <a:pt x="9873" y="174"/>
                    <a:pt x="9847" y="375"/>
                    <a:pt x="9776" y="514"/>
                  </a:cubicBezTo>
                  <a:cubicBezTo>
                    <a:pt x="9736" y="592"/>
                    <a:pt x="9682" y="664"/>
                    <a:pt x="9633" y="733"/>
                  </a:cubicBezTo>
                  <a:cubicBezTo>
                    <a:pt x="9579" y="806"/>
                    <a:pt x="9523" y="881"/>
                    <a:pt x="9483" y="962"/>
                  </a:cubicBezTo>
                  <a:cubicBezTo>
                    <a:pt x="9403" y="1121"/>
                    <a:pt x="9376" y="1294"/>
                    <a:pt x="9348" y="1461"/>
                  </a:cubicBezTo>
                  <a:cubicBezTo>
                    <a:pt x="9311" y="1678"/>
                    <a:pt x="9277" y="1899"/>
                    <a:pt x="9320" y="2119"/>
                  </a:cubicBezTo>
                  <a:cubicBezTo>
                    <a:pt x="9367" y="2357"/>
                    <a:pt x="9517" y="2552"/>
                    <a:pt x="9706" y="2621"/>
                  </a:cubicBezTo>
                  <a:cubicBezTo>
                    <a:pt x="9708" y="2732"/>
                    <a:pt x="9776" y="2824"/>
                    <a:pt x="9840" y="2914"/>
                  </a:cubicBezTo>
                  <a:cubicBezTo>
                    <a:pt x="9907" y="3006"/>
                    <a:pt x="9969" y="3092"/>
                    <a:pt x="9967" y="3193"/>
                  </a:cubicBezTo>
                  <a:cubicBezTo>
                    <a:pt x="9965" y="3238"/>
                    <a:pt x="9950" y="3283"/>
                    <a:pt x="9935" y="3330"/>
                  </a:cubicBezTo>
                  <a:cubicBezTo>
                    <a:pt x="9922" y="3366"/>
                    <a:pt x="9907" y="3405"/>
                    <a:pt x="9900" y="3448"/>
                  </a:cubicBezTo>
                  <a:cubicBezTo>
                    <a:pt x="9868" y="3670"/>
                    <a:pt x="10038" y="3870"/>
                    <a:pt x="10408" y="4041"/>
                  </a:cubicBezTo>
                  <a:lnTo>
                    <a:pt x="11692" y="4632"/>
                  </a:lnTo>
                  <a:cubicBezTo>
                    <a:pt x="11861" y="4709"/>
                    <a:pt x="12052" y="4799"/>
                    <a:pt x="12182" y="4947"/>
                  </a:cubicBezTo>
                  <a:cubicBezTo>
                    <a:pt x="12292" y="5072"/>
                    <a:pt x="12366" y="5279"/>
                    <a:pt x="12283" y="5449"/>
                  </a:cubicBezTo>
                  <a:lnTo>
                    <a:pt x="11501" y="5168"/>
                  </a:lnTo>
                  <a:lnTo>
                    <a:pt x="11499" y="5202"/>
                  </a:lnTo>
                  <a:cubicBezTo>
                    <a:pt x="11490" y="5331"/>
                    <a:pt x="11387" y="5455"/>
                    <a:pt x="11240" y="5515"/>
                  </a:cubicBezTo>
                  <a:cubicBezTo>
                    <a:pt x="11100" y="5573"/>
                    <a:pt x="10942" y="5577"/>
                    <a:pt x="10798" y="5579"/>
                  </a:cubicBezTo>
                  <a:lnTo>
                    <a:pt x="10781" y="5579"/>
                  </a:lnTo>
                  <a:lnTo>
                    <a:pt x="10775" y="5599"/>
                  </a:lnTo>
                  <a:cubicBezTo>
                    <a:pt x="10749" y="5680"/>
                    <a:pt x="10766" y="5772"/>
                    <a:pt x="10824" y="5851"/>
                  </a:cubicBezTo>
                  <a:cubicBezTo>
                    <a:pt x="10891" y="5942"/>
                    <a:pt x="10998" y="5995"/>
                    <a:pt x="11098" y="5995"/>
                  </a:cubicBezTo>
                  <a:cubicBezTo>
                    <a:pt x="11138" y="5995"/>
                    <a:pt x="11176" y="5987"/>
                    <a:pt x="11212" y="5969"/>
                  </a:cubicBezTo>
                  <a:cubicBezTo>
                    <a:pt x="11261" y="5944"/>
                    <a:pt x="11310" y="5907"/>
                    <a:pt x="11360" y="5869"/>
                  </a:cubicBezTo>
                  <a:cubicBezTo>
                    <a:pt x="11428" y="5815"/>
                    <a:pt x="11501" y="5759"/>
                    <a:pt x="11561" y="5759"/>
                  </a:cubicBezTo>
                  <a:cubicBezTo>
                    <a:pt x="11584" y="5759"/>
                    <a:pt x="11606" y="5768"/>
                    <a:pt x="11625" y="5785"/>
                  </a:cubicBezTo>
                  <a:cubicBezTo>
                    <a:pt x="11642" y="5800"/>
                    <a:pt x="11655" y="5824"/>
                    <a:pt x="11666" y="5845"/>
                  </a:cubicBezTo>
                  <a:cubicBezTo>
                    <a:pt x="11773" y="6036"/>
                    <a:pt x="11874" y="6237"/>
                    <a:pt x="11833" y="6430"/>
                  </a:cubicBezTo>
                  <a:cubicBezTo>
                    <a:pt x="11820" y="6428"/>
                    <a:pt x="11809" y="6426"/>
                    <a:pt x="11797" y="6426"/>
                  </a:cubicBezTo>
                  <a:cubicBezTo>
                    <a:pt x="11711" y="6426"/>
                    <a:pt x="11644" y="6509"/>
                    <a:pt x="11580" y="6591"/>
                  </a:cubicBezTo>
                  <a:cubicBezTo>
                    <a:pt x="11544" y="6638"/>
                    <a:pt x="11505" y="6685"/>
                    <a:pt x="11465" y="6715"/>
                  </a:cubicBezTo>
                  <a:cubicBezTo>
                    <a:pt x="11390" y="6773"/>
                    <a:pt x="11285" y="6781"/>
                    <a:pt x="11199" y="6788"/>
                  </a:cubicBezTo>
                  <a:lnTo>
                    <a:pt x="10275" y="6854"/>
                  </a:lnTo>
                  <a:cubicBezTo>
                    <a:pt x="10241" y="6858"/>
                    <a:pt x="10207" y="6860"/>
                    <a:pt x="10170" y="6860"/>
                  </a:cubicBezTo>
                  <a:cubicBezTo>
                    <a:pt x="10070" y="6860"/>
                    <a:pt x="9999" y="6839"/>
                    <a:pt x="9948" y="6798"/>
                  </a:cubicBezTo>
                  <a:cubicBezTo>
                    <a:pt x="9909" y="6764"/>
                    <a:pt x="9883" y="6719"/>
                    <a:pt x="9855" y="6672"/>
                  </a:cubicBezTo>
                  <a:cubicBezTo>
                    <a:pt x="9828" y="6621"/>
                    <a:pt x="9796" y="6567"/>
                    <a:pt x="9748" y="6528"/>
                  </a:cubicBezTo>
                  <a:cubicBezTo>
                    <a:pt x="9667" y="6464"/>
                    <a:pt x="9566" y="6458"/>
                    <a:pt x="9466" y="6453"/>
                  </a:cubicBezTo>
                  <a:cubicBezTo>
                    <a:pt x="9410" y="6449"/>
                    <a:pt x="9350" y="6447"/>
                    <a:pt x="9296" y="6432"/>
                  </a:cubicBezTo>
                  <a:cubicBezTo>
                    <a:pt x="9170" y="6396"/>
                    <a:pt x="9069" y="6291"/>
                    <a:pt x="8971" y="6188"/>
                  </a:cubicBezTo>
                  <a:cubicBezTo>
                    <a:pt x="8851" y="6062"/>
                    <a:pt x="8726" y="5935"/>
                    <a:pt x="8551" y="5935"/>
                  </a:cubicBezTo>
                  <a:cubicBezTo>
                    <a:pt x="8546" y="5935"/>
                    <a:pt x="8542" y="5935"/>
                    <a:pt x="8538" y="5935"/>
                  </a:cubicBezTo>
                  <a:cubicBezTo>
                    <a:pt x="8375" y="5941"/>
                    <a:pt x="8259" y="6063"/>
                    <a:pt x="8150" y="6181"/>
                  </a:cubicBezTo>
                  <a:cubicBezTo>
                    <a:pt x="8097" y="6237"/>
                    <a:pt x="8043" y="6295"/>
                    <a:pt x="7983" y="6340"/>
                  </a:cubicBezTo>
                  <a:cubicBezTo>
                    <a:pt x="7809" y="6473"/>
                    <a:pt x="7582" y="6490"/>
                    <a:pt x="7407" y="6490"/>
                  </a:cubicBezTo>
                  <a:cubicBezTo>
                    <a:pt x="7325" y="6490"/>
                    <a:pt x="7244" y="6486"/>
                    <a:pt x="7160" y="6481"/>
                  </a:cubicBezTo>
                  <a:cubicBezTo>
                    <a:pt x="7122" y="6479"/>
                    <a:pt x="7083" y="6477"/>
                    <a:pt x="7045" y="6477"/>
                  </a:cubicBezTo>
                  <a:cubicBezTo>
                    <a:pt x="6929" y="6477"/>
                    <a:pt x="6783" y="6490"/>
                    <a:pt x="6676" y="6586"/>
                  </a:cubicBezTo>
                  <a:cubicBezTo>
                    <a:pt x="6652" y="6606"/>
                    <a:pt x="6633" y="6629"/>
                    <a:pt x="6616" y="6651"/>
                  </a:cubicBezTo>
                  <a:cubicBezTo>
                    <a:pt x="6590" y="6681"/>
                    <a:pt x="6565" y="6708"/>
                    <a:pt x="6535" y="6730"/>
                  </a:cubicBezTo>
                  <a:cubicBezTo>
                    <a:pt x="6473" y="6771"/>
                    <a:pt x="6393" y="6773"/>
                    <a:pt x="6310" y="6773"/>
                  </a:cubicBezTo>
                  <a:cubicBezTo>
                    <a:pt x="6273" y="6773"/>
                    <a:pt x="6237" y="6773"/>
                    <a:pt x="6203" y="6777"/>
                  </a:cubicBezTo>
                  <a:cubicBezTo>
                    <a:pt x="6115" y="6786"/>
                    <a:pt x="6025" y="6839"/>
                    <a:pt x="5984" y="6903"/>
                  </a:cubicBezTo>
                  <a:cubicBezTo>
                    <a:pt x="5965" y="6935"/>
                    <a:pt x="5958" y="6968"/>
                    <a:pt x="5963" y="7002"/>
                  </a:cubicBezTo>
                  <a:cubicBezTo>
                    <a:pt x="5535" y="7038"/>
                    <a:pt x="5103" y="7054"/>
                    <a:pt x="4673" y="7054"/>
                  </a:cubicBezTo>
                  <a:cubicBezTo>
                    <a:pt x="4562" y="7054"/>
                    <a:pt x="4451" y="7053"/>
                    <a:pt x="4341" y="7051"/>
                  </a:cubicBezTo>
                  <a:cubicBezTo>
                    <a:pt x="4208" y="7049"/>
                    <a:pt x="4075" y="7034"/>
                    <a:pt x="4007" y="6944"/>
                  </a:cubicBezTo>
                  <a:cubicBezTo>
                    <a:pt x="3966" y="6893"/>
                    <a:pt x="3953" y="6822"/>
                    <a:pt x="3942" y="6760"/>
                  </a:cubicBezTo>
                  <a:lnTo>
                    <a:pt x="3854" y="6271"/>
                  </a:lnTo>
                  <a:cubicBezTo>
                    <a:pt x="3844" y="6211"/>
                    <a:pt x="3829" y="6138"/>
                    <a:pt x="3782" y="6085"/>
                  </a:cubicBezTo>
                  <a:cubicBezTo>
                    <a:pt x="3732" y="6027"/>
                    <a:pt x="3657" y="6006"/>
                    <a:pt x="3606" y="5993"/>
                  </a:cubicBezTo>
                  <a:cubicBezTo>
                    <a:pt x="3527" y="5976"/>
                    <a:pt x="3443" y="5967"/>
                    <a:pt x="3342" y="5967"/>
                  </a:cubicBezTo>
                  <a:cubicBezTo>
                    <a:pt x="3261" y="5967"/>
                    <a:pt x="3177" y="5974"/>
                    <a:pt x="3098" y="5978"/>
                  </a:cubicBezTo>
                  <a:cubicBezTo>
                    <a:pt x="3057" y="5980"/>
                    <a:pt x="3019" y="5984"/>
                    <a:pt x="2978" y="5986"/>
                  </a:cubicBezTo>
                  <a:cubicBezTo>
                    <a:pt x="2918" y="5990"/>
                    <a:pt x="2858" y="5991"/>
                    <a:pt x="2797" y="5991"/>
                  </a:cubicBezTo>
                  <a:cubicBezTo>
                    <a:pt x="2332" y="5991"/>
                    <a:pt x="1860" y="5897"/>
                    <a:pt x="1436" y="5723"/>
                  </a:cubicBezTo>
                  <a:cubicBezTo>
                    <a:pt x="1391" y="5691"/>
                    <a:pt x="1376" y="5620"/>
                    <a:pt x="1406" y="5573"/>
                  </a:cubicBezTo>
                  <a:lnTo>
                    <a:pt x="1425" y="5543"/>
                  </a:lnTo>
                  <a:lnTo>
                    <a:pt x="1013" y="5434"/>
                  </a:lnTo>
                  <a:cubicBezTo>
                    <a:pt x="1011" y="5425"/>
                    <a:pt x="1013" y="5421"/>
                    <a:pt x="1013" y="5419"/>
                  </a:cubicBezTo>
                  <a:cubicBezTo>
                    <a:pt x="1020" y="5404"/>
                    <a:pt x="1052" y="5376"/>
                    <a:pt x="1185" y="5346"/>
                  </a:cubicBezTo>
                  <a:cubicBezTo>
                    <a:pt x="1256" y="5331"/>
                    <a:pt x="1322" y="5284"/>
                    <a:pt x="1363" y="5215"/>
                  </a:cubicBezTo>
                  <a:cubicBezTo>
                    <a:pt x="1399" y="5159"/>
                    <a:pt x="1414" y="5095"/>
                    <a:pt x="1408" y="5033"/>
                  </a:cubicBezTo>
                  <a:lnTo>
                    <a:pt x="1408" y="5033"/>
                  </a:lnTo>
                  <a:cubicBezTo>
                    <a:pt x="1618" y="5046"/>
                    <a:pt x="1836" y="5052"/>
                    <a:pt x="2080" y="5052"/>
                  </a:cubicBezTo>
                  <a:cubicBezTo>
                    <a:pt x="2468" y="5052"/>
                    <a:pt x="2858" y="5037"/>
                    <a:pt x="3237" y="5022"/>
                  </a:cubicBezTo>
                  <a:lnTo>
                    <a:pt x="4641" y="4967"/>
                  </a:lnTo>
                  <a:cubicBezTo>
                    <a:pt x="4744" y="4962"/>
                    <a:pt x="4887" y="4945"/>
                    <a:pt x="4936" y="4832"/>
                  </a:cubicBezTo>
                  <a:cubicBezTo>
                    <a:pt x="4960" y="4778"/>
                    <a:pt x="4956" y="4724"/>
                    <a:pt x="4921" y="4673"/>
                  </a:cubicBezTo>
                  <a:cubicBezTo>
                    <a:pt x="4866" y="4589"/>
                    <a:pt x="4741" y="4527"/>
                    <a:pt x="4619" y="4527"/>
                  </a:cubicBezTo>
                  <a:cubicBezTo>
                    <a:pt x="4585" y="4527"/>
                    <a:pt x="4549" y="4529"/>
                    <a:pt x="4514" y="4532"/>
                  </a:cubicBezTo>
                  <a:cubicBezTo>
                    <a:pt x="4476" y="4536"/>
                    <a:pt x="4437" y="4538"/>
                    <a:pt x="4399" y="4538"/>
                  </a:cubicBezTo>
                  <a:cubicBezTo>
                    <a:pt x="4298" y="4538"/>
                    <a:pt x="4231" y="4517"/>
                    <a:pt x="4182" y="4474"/>
                  </a:cubicBezTo>
                  <a:cubicBezTo>
                    <a:pt x="4159" y="4452"/>
                    <a:pt x="4141" y="4427"/>
                    <a:pt x="4122" y="4399"/>
                  </a:cubicBezTo>
                  <a:cubicBezTo>
                    <a:pt x="4103" y="4371"/>
                    <a:pt x="4084" y="4341"/>
                    <a:pt x="4058" y="4317"/>
                  </a:cubicBezTo>
                  <a:cubicBezTo>
                    <a:pt x="3981" y="4242"/>
                    <a:pt x="3863" y="4225"/>
                    <a:pt x="3779" y="4212"/>
                  </a:cubicBezTo>
                  <a:cubicBezTo>
                    <a:pt x="3514" y="4174"/>
                    <a:pt x="3242" y="4133"/>
                    <a:pt x="2970" y="4133"/>
                  </a:cubicBezTo>
                  <a:cubicBezTo>
                    <a:pt x="2899" y="4133"/>
                    <a:pt x="2828" y="4135"/>
                    <a:pt x="2764" y="4142"/>
                  </a:cubicBezTo>
                  <a:cubicBezTo>
                    <a:pt x="2558" y="4159"/>
                    <a:pt x="2350" y="4204"/>
                    <a:pt x="2151" y="4249"/>
                  </a:cubicBezTo>
                  <a:cubicBezTo>
                    <a:pt x="1903" y="4305"/>
                    <a:pt x="1648" y="4362"/>
                    <a:pt x="1399" y="4362"/>
                  </a:cubicBezTo>
                  <a:cubicBezTo>
                    <a:pt x="1288" y="4362"/>
                    <a:pt x="1185" y="4350"/>
                    <a:pt x="1086" y="4328"/>
                  </a:cubicBezTo>
                  <a:cubicBezTo>
                    <a:pt x="971" y="4300"/>
                    <a:pt x="758" y="4227"/>
                    <a:pt x="656" y="4047"/>
                  </a:cubicBezTo>
                  <a:cubicBezTo>
                    <a:pt x="630" y="4005"/>
                    <a:pt x="613" y="3947"/>
                    <a:pt x="630" y="3902"/>
                  </a:cubicBezTo>
                  <a:lnTo>
                    <a:pt x="630" y="3902"/>
                  </a:lnTo>
                  <a:cubicBezTo>
                    <a:pt x="647" y="3911"/>
                    <a:pt x="667" y="3916"/>
                    <a:pt x="689" y="3916"/>
                  </a:cubicBezTo>
                  <a:cubicBezTo>
                    <a:pt x="748" y="3916"/>
                    <a:pt x="819" y="3881"/>
                    <a:pt x="861" y="3822"/>
                  </a:cubicBezTo>
                  <a:cubicBezTo>
                    <a:pt x="878" y="3801"/>
                    <a:pt x="891" y="3777"/>
                    <a:pt x="906" y="3752"/>
                  </a:cubicBezTo>
                  <a:cubicBezTo>
                    <a:pt x="936" y="3702"/>
                    <a:pt x="964" y="3655"/>
                    <a:pt x="1009" y="3630"/>
                  </a:cubicBezTo>
                  <a:cubicBezTo>
                    <a:pt x="1039" y="3613"/>
                    <a:pt x="1078" y="3604"/>
                    <a:pt x="1127" y="3604"/>
                  </a:cubicBezTo>
                  <a:cubicBezTo>
                    <a:pt x="1155" y="3604"/>
                    <a:pt x="1183" y="3606"/>
                    <a:pt x="1211" y="3608"/>
                  </a:cubicBezTo>
                  <a:lnTo>
                    <a:pt x="1221" y="3610"/>
                  </a:lnTo>
                  <a:cubicBezTo>
                    <a:pt x="1278" y="3615"/>
                    <a:pt x="1335" y="3617"/>
                    <a:pt x="1392" y="3617"/>
                  </a:cubicBezTo>
                  <a:cubicBezTo>
                    <a:pt x="1715" y="3617"/>
                    <a:pt x="2040" y="3546"/>
                    <a:pt x="2333" y="3413"/>
                  </a:cubicBezTo>
                  <a:cubicBezTo>
                    <a:pt x="2408" y="3377"/>
                    <a:pt x="2494" y="3300"/>
                    <a:pt x="2509" y="3223"/>
                  </a:cubicBezTo>
                  <a:cubicBezTo>
                    <a:pt x="2515" y="3182"/>
                    <a:pt x="2505" y="3145"/>
                    <a:pt x="2477" y="3118"/>
                  </a:cubicBezTo>
                  <a:lnTo>
                    <a:pt x="2470" y="3111"/>
                  </a:lnTo>
                  <a:lnTo>
                    <a:pt x="1866" y="3015"/>
                  </a:lnTo>
                  <a:cubicBezTo>
                    <a:pt x="1800" y="3004"/>
                    <a:pt x="1733" y="2995"/>
                    <a:pt x="1669" y="2995"/>
                  </a:cubicBezTo>
                  <a:cubicBezTo>
                    <a:pt x="1603" y="2995"/>
                    <a:pt x="1545" y="3006"/>
                    <a:pt x="1493" y="3028"/>
                  </a:cubicBezTo>
                  <a:cubicBezTo>
                    <a:pt x="1423" y="3058"/>
                    <a:pt x="1363" y="3122"/>
                    <a:pt x="1337" y="3195"/>
                  </a:cubicBezTo>
                  <a:cubicBezTo>
                    <a:pt x="1324" y="3235"/>
                    <a:pt x="1322" y="3274"/>
                    <a:pt x="1331" y="3310"/>
                  </a:cubicBezTo>
                  <a:cubicBezTo>
                    <a:pt x="1322" y="3310"/>
                    <a:pt x="1314" y="3309"/>
                    <a:pt x="1305" y="3309"/>
                  </a:cubicBezTo>
                  <a:cubicBezTo>
                    <a:pt x="1258" y="3309"/>
                    <a:pt x="1206" y="3318"/>
                    <a:pt x="1159" y="3325"/>
                  </a:cubicBezTo>
                  <a:cubicBezTo>
                    <a:pt x="1114" y="3334"/>
                    <a:pt x="1071" y="3343"/>
                    <a:pt x="1031" y="3343"/>
                  </a:cubicBezTo>
                  <a:cubicBezTo>
                    <a:pt x="983" y="3343"/>
                    <a:pt x="949" y="3332"/>
                    <a:pt x="919" y="3308"/>
                  </a:cubicBezTo>
                  <a:cubicBezTo>
                    <a:pt x="891" y="3287"/>
                    <a:pt x="872" y="3257"/>
                    <a:pt x="853" y="3225"/>
                  </a:cubicBezTo>
                  <a:cubicBezTo>
                    <a:pt x="840" y="3205"/>
                    <a:pt x="825" y="3182"/>
                    <a:pt x="808" y="3163"/>
                  </a:cubicBezTo>
                  <a:cubicBezTo>
                    <a:pt x="722" y="3060"/>
                    <a:pt x="581" y="3032"/>
                    <a:pt x="452" y="3013"/>
                  </a:cubicBezTo>
                  <a:cubicBezTo>
                    <a:pt x="332" y="2995"/>
                    <a:pt x="210" y="2978"/>
                    <a:pt x="126" y="2901"/>
                  </a:cubicBezTo>
                  <a:cubicBezTo>
                    <a:pt x="81" y="2858"/>
                    <a:pt x="56" y="2786"/>
                    <a:pt x="66" y="2723"/>
                  </a:cubicBezTo>
                  <a:cubicBezTo>
                    <a:pt x="73" y="2681"/>
                    <a:pt x="96" y="2646"/>
                    <a:pt x="131" y="2629"/>
                  </a:cubicBezTo>
                  <a:cubicBezTo>
                    <a:pt x="148" y="2621"/>
                    <a:pt x="171" y="2616"/>
                    <a:pt x="195" y="2612"/>
                  </a:cubicBezTo>
                  <a:cubicBezTo>
                    <a:pt x="227" y="2606"/>
                    <a:pt x="259" y="2599"/>
                    <a:pt x="289" y="2580"/>
                  </a:cubicBezTo>
                  <a:cubicBezTo>
                    <a:pt x="371" y="2524"/>
                    <a:pt x="362" y="2430"/>
                    <a:pt x="354" y="2338"/>
                  </a:cubicBezTo>
                  <a:cubicBezTo>
                    <a:pt x="349" y="2288"/>
                    <a:pt x="343" y="2239"/>
                    <a:pt x="351" y="2198"/>
                  </a:cubicBezTo>
                  <a:cubicBezTo>
                    <a:pt x="369" y="2117"/>
                    <a:pt x="439" y="2055"/>
                    <a:pt x="506" y="1997"/>
                  </a:cubicBezTo>
                  <a:cubicBezTo>
                    <a:pt x="523" y="1982"/>
                    <a:pt x="538" y="1969"/>
                    <a:pt x="553" y="1956"/>
                  </a:cubicBezTo>
                  <a:cubicBezTo>
                    <a:pt x="641" y="1875"/>
                    <a:pt x="705" y="1755"/>
                    <a:pt x="664" y="1656"/>
                  </a:cubicBezTo>
                  <a:lnTo>
                    <a:pt x="1463" y="1359"/>
                  </a:lnTo>
                  <a:cubicBezTo>
                    <a:pt x="1530" y="1333"/>
                    <a:pt x="1600" y="1307"/>
                    <a:pt x="1663" y="1262"/>
                  </a:cubicBezTo>
                  <a:cubicBezTo>
                    <a:pt x="1690" y="1241"/>
                    <a:pt x="1716" y="1217"/>
                    <a:pt x="1742" y="1194"/>
                  </a:cubicBezTo>
                  <a:cubicBezTo>
                    <a:pt x="1761" y="1177"/>
                    <a:pt x="1780" y="1157"/>
                    <a:pt x="1802" y="1140"/>
                  </a:cubicBezTo>
                  <a:cubicBezTo>
                    <a:pt x="1885" y="1076"/>
                    <a:pt x="1984" y="1042"/>
                    <a:pt x="2091" y="1003"/>
                  </a:cubicBezTo>
                  <a:cubicBezTo>
                    <a:pt x="2138" y="988"/>
                    <a:pt x="2188" y="971"/>
                    <a:pt x="2235" y="949"/>
                  </a:cubicBezTo>
                  <a:cubicBezTo>
                    <a:pt x="2412" y="874"/>
                    <a:pt x="2526" y="752"/>
                    <a:pt x="2545" y="617"/>
                  </a:cubicBezTo>
                  <a:cubicBezTo>
                    <a:pt x="2569" y="624"/>
                    <a:pt x="2595" y="628"/>
                    <a:pt x="2622" y="628"/>
                  </a:cubicBezTo>
                  <a:cubicBezTo>
                    <a:pt x="2702" y="628"/>
                    <a:pt x="2785" y="598"/>
                    <a:pt x="2862" y="570"/>
                  </a:cubicBezTo>
                  <a:cubicBezTo>
                    <a:pt x="2886" y="564"/>
                    <a:pt x="2907" y="555"/>
                    <a:pt x="2929" y="549"/>
                  </a:cubicBezTo>
                  <a:cubicBezTo>
                    <a:pt x="2974" y="534"/>
                    <a:pt x="3023" y="527"/>
                    <a:pt x="3068" y="527"/>
                  </a:cubicBezTo>
                  <a:cubicBezTo>
                    <a:pt x="3124" y="527"/>
                    <a:pt x="3222" y="538"/>
                    <a:pt x="3259" y="624"/>
                  </a:cubicBezTo>
                  <a:cubicBezTo>
                    <a:pt x="3274" y="658"/>
                    <a:pt x="3274" y="699"/>
                    <a:pt x="3274" y="742"/>
                  </a:cubicBezTo>
                  <a:cubicBezTo>
                    <a:pt x="3274" y="780"/>
                    <a:pt x="3272" y="817"/>
                    <a:pt x="3282" y="855"/>
                  </a:cubicBezTo>
                  <a:cubicBezTo>
                    <a:pt x="3299" y="926"/>
                    <a:pt x="3351" y="979"/>
                    <a:pt x="3398" y="1031"/>
                  </a:cubicBezTo>
                  <a:cubicBezTo>
                    <a:pt x="3432" y="1069"/>
                    <a:pt x="3467" y="1104"/>
                    <a:pt x="3488" y="1147"/>
                  </a:cubicBezTo>
                  <a:cubicBezTo>
                    <a:pt x="3507" y="1187"/>
                    <a:pt x="3494" y="1241"/>
                    <a:pt x="3473" y="1275"/>
                  </a:cubicBezTo>
                  <a:cubicBezTo>
                    <a:pt x="3456" y="1305"/>
                    <a:pt x="3433" y="1324"/>
                    <a:pt x="3412" y="1324"/>
                  </a:cubicBezTo>
                  <a:cubicBezTo>
                    <a:pt x="3401" y="1324"/>
                    <a:pt x="3392" y="1319"/>
                    <a:pt x="3383" y="1309"/>
                  </a:cubicBezTo>
                  <a:lnTo>
                    <a:pt x="3347" y="1273"/>
                  </a:lnTo>
                  <a:lnTo>
                    <a:pt x="3297" y="1500"/>
                  </a:lnTo>
                  <a:cubicBezTo>
                    <a:pt x="3279" y="1508"/>
                    <a:pt x="3257" y="1511"/>
                    <a:pt x="3233" y="1511"/>
                  </a:cubicBezTo>
                  <a:cubicBezTo>
                    <a:pt x="3205" y="1511"/>
                    <a:pt x="3173" y="1507"/>
                    <a:pt x="3141" y="1502"/>
                  </a:cubicBezTo>
                  <a:cubicBezTo>
                    <a:pt x="3115" y="1498"/>
                    <a:pt x="3090" y="1494"/>
                    <a:pt x="3064" y="1491"/>
                  </a:cubicBezTo>
                  <a:cubicBezTo>
                    <a:pt x="3058" y="1491"/>
                    <a:pt x="3053" y="1491"/>
                    <a:pt x="3047" y="1491"/>
                  </a:cubicBezTo>
                  <a:cubicBezTo>
                    <a:pt x="2983" y="1491"/>
                    <a:pt x="2915" y="1523"/>
                    <a:pt x="2882" y="1566"/>
                  </a:cubicBezTo>
                  <a:cubicBezTo>
                    <a:pt x="2858" y="1596"/>
                    <a:pt x="2852" y="1631"/>
                    <a:pt x="2862" y="1665"/>
                  </a:cubicBezTo>
                  <a:cubicBezTo>
                    <a:pt x="2884" y="1736"/>
                    <a:pt x="2965" y="1761"/>
                    <a:pt x="3006" y="1774"/>
                  </a:cubicBezTo>
                  <a:cubicBezTo>
                    <a:pt x="3214" y="1843"/>
                    <a:pt x="3475" y="1926"/>
                    <a:pt x="3728" y="1926"/>
                  </a:cubicBezTo>
                  <a:cubicBezTo>
                    <a:pt x="3805" y="1926"/>
                    <a:pt x="3880" y="1918"/>
                    <a:pt x="3949" y="1903"/>
                  </a:cubicBezTo>
                  <a:lnTo>
                    <a:pt x="3979" y="1896"/>
                  </a:lnTo>
                  <a:lnTo>
                    <a:pt x="3968" y="1869"/>
                  </a:lnTo>
                  <a:cubicBezTo>
                    <a:pt x="3906" y="1695"/>
                    <a:pt x="3876" y="1513"/>
                    <a:pt x="3874" y="1326"/>
                  </a:cubicBezTo>
                  <a:cubicBezTo>
                    <a:pt x="3874" y="1269"/>
                    <a:pt x="3878" y="1204"/>
                    <a:pt x="3919" y="1166"/>
                  </a:cubicBezTo>
                  <a:cubicBezTo>
                    <a:pt x="3951" y="1136"/>
                    <a:pt x="4000" y="1127"/>
                    <a:pt x="4058" y="1123"/>
                  </a:cubicBezTo>
                  <a:cubicBezTo>
                    <a:pt x="4150" y="1112"/>
                    <a:pt x="4259" y="1104"/>
                    <a:pt x="4369" y="1104"/>
                  </a:cubicBezTo>
                  <a:cubicBezTo>
                    <a:pt x="4643" y="1104"/>
                    <a:pt x="4831" y="1164"/>
                    <a:pt x="4960" y="1296"/>
                  </a:cubicBezTo>
                  <a:cubicBezTo>
                    <a:pt x="5155" y="1498"/>
                    <a:pt x="5159" y="1813"/>
                    <a:pt x="5144" y="2117"/>
                  </a:cubicBezTo>
                  <a:lnTo>
                    <a:pt x="5144" y="2128"/>
                  </a:lnTo>
                  <a:lnTo>
                    <a:pt x="5151" y="2134"/>
                  </a:lnTo>
                  <a:cubicBezTo>
                    <a:pt x="5172" y="2160"/>
                    <a:pt x="5202" y="2173"/>
                    <a:pt x="5236" y="2173"/>
                  </a:cubicBezTo>
                  <a:cubicBezTo>
                    <a:pt x="5283" y="2173"/>
                    <a:pt x="5335" y="2149"/>
                    <a:pt x="5369" y="2113"/>
                  </a:cubicBezTo>
                  <a:cubicBezTo>
                    <a:pt x="5393" y="2089"/>
                    <a:pt x="5410" y="2061"/>
                    <a:pt x="5427" y="2036"/>
                  </a:cubicBezTo>
                  <a:cubicBezTo>
                    <a:pt x="5446" y="2004"/>
                    <a:pt x="5466" y="1976"/>
                    <a:pt x="5491" y="1952"/>
                  </a:cubicBezTo>
                  <a:cubicBezTo>
                    <a:pt x="5528" y="1922"/>
                    <a:pt x="5571" y="1905"/>
                    <a:pt x="5622" y="1905"/>
                  </a:cubicBezTo>
                  <a:cubicBezTo>
                    <a:pt x="5703" y="1905"/>
                    <a:pt x="5793" y="1941"/>
                    <a:pt x="5890" y="1980"/>
                  </a:cubicBezTo>
                  <a:cubicBezTo>
                    <a:pt x="5988" y="2021"/>
                    <a:pt x="6093" y="2061"/>
                    <a:pt x="6192" y="2061"/>
                  </a:cubicBezTo>
                  <a:cubicBezTo>
                    <a:pt x="6243" y="2061"/>
                    <a:pt x="6290" y="2051"/>
                    <a:pt x="6331" y="2027"/>
                  </a:cubicBezTo>
                  <a:lnTo>
                    <a:pt x="6340" y="2019"/>
                  </a:lnTo>
                  <a:cubicBezTo>
                    <a:pt x="6404" y="1933"/>
                    <a:pt x="6415" y="1815"/>
                    <a:pt x="6374" y="1704"/>
                  </a:cubicBezTo>
                  <a:cubicBezTo>
                    <a:pt x="6331" y="1592"/>
                    <a:pt x="6245" y="1511"/>
                    <a:pt x="6140" y="1487"/>
                  </a:cubicBezTo>
                  <a:cubicBezTo>
                    <a:pt x="6106" y="1479"/>
                    <a:pt x="6070" y="1476"/>
                    <a:pt x="6035" y="1474"/>
                  </a:cubicBezTo>
                  <a:cubicBezTo>
                    <a:pt x="5971" y="1470"/>
                    <a:pt x="5913" y="1466"/>
                    <a:pt x="5868" y="1431"/>
                  </a:cubicBezTo>
                  <a:cubicBezTo>
                    <a:pt x="5810" y="1389"/>
                    <a:pt x="5817" y="1322"/>
                    <a:pt x="5825" y="1286"/>
                  </a:cubicBezTo>
                  <a:cubicBezTo>
                    <a:pt x="5849" y="1194"/>
                    <a:pt x="5930" y="1117"/>
                    <a:pt x="6014" y="1106"/>
                  </a:cubicBezTo>
                  <a:cubicBezTo>
                    <a:pt x="6030" y="1103"/>
                    <a:pt x="6045" y="1102"/>
                    <a:pt x="6060" y="1102"/>
                  </a:cubicBezTo>
                  <a:cubicBezTo>
                    <a:pt x="6202" y="1102"/>
                    <a:pt x="6336" y="1195"/>
                    <a:pt x="6462" y="1290"/>
                  </a:cubicBezTo>
                  <a:cubicBezTo>
                    <a:pt x="6794" y="1539"/>
                    <a:pt x="7128" y="1845"/>
                    <a:pt x="7098" y="2222"/>
                  </a:cubicBezTo>
                  <a:cubicBezTo>
                    <a:pt x="7096" y="2243"/>
                    <a:pt x="7094" y="2263"/>
                    <a:pt x="7090" y="2284"/>
                  </a:cubicBezTo>
                  <a:cubicBezTo>
                    <a:pt x="7081" y="2366"/>
                    <a:pt x="7070" y="2451"/>
                    <a:pt x="7113" y="2524"/>
                  </a:cubicBezTo>
                  <a:cubicBezTo>
                    <a:pt x="7132" y="2554"/>
                    <a:pt x="7158" y="2578"/>
                    <a:pt x="7184" y="2601"/>
                  </a:cubicBezTo>
                  <a:cubicBezTo>
                    <a:pt x="7207" y="2623"/>
                    <a:pt x="7229" y="2644"/>
                    <a:pt x="7244" y="2670"/>
                  </a:cubicBezTo>
                  <a:cubicBezTo>
                    <a:pt x="7263" y="2702"/>
                    <a:pt x="7267" y="2743"/>
                    <a:pt x="7272" y="2786"/>
                  </a:cubicBezTo>
                  <a:cubicBezTo>
                    <a:pt x="7276" y="2813"/>
                    <a:pt x="7278" y="2841"/>
                    <a:pt x="7285" y="2869"/>
                  </a:cubicBezTo>
                  <a:cubicBezTo>
                    <a:pt x="7323" y="3010"/>
                    <a:pt x="7462" y="3100"/>
                    <a:pt x="7647" y="3100"/>
                  </a:cubicBezTo>
                  <a:cubicBezTo>
                    <a:pt x="7760" y="3100"/>
                    <a:pt x="7876" y="3064"/>
                    <a:pt x="7964" y="3004"/>
                  </a:cubicBezTo>
                  <a:cubicBezTo>
                    <a:pt x="8060" y="2935"/>
                    <a:pt x="8112" y="2852"/>
                    <a:pt x="8107" y="2771"/>
                  </a:cubicBezTo>
                  <a:cubicBezTo>
                    <a:pt x="8103" y="2666"/>
                    <a:pt x="8019" y="2603"/>
                    <a:pt x="7940" y="2543"/>
                  </a:cubicBezTo>
                  <a:cubicBezTo>
                    <a:pt x="7874" y="2492"/>
                    <a:pt x="7809" y="2445"/>
                    <a:pt x="7788" y="2376"/>
                  </a:cubicBezTo>
                  <a:cubicBezTo>
                    <a:pt x="7769" y="2314"/>
                    <a:pt x="7790" y="2248"/>
                    <a:pt x="7812" y="2179"/>
                  </a:cubicBezTo>
                  <a:cubicBezTo>
                    <a:pt x="7822" y="2141"/>
                    <a:pt x="7835" y="2100"/>
                    <a:pt x="7842" y="2061"/>
                  </a:cubicBezTo>
                  <a:cubicBezTo>
                    <a:pt x="7872" y="1845"/>
                    <a:pt x="7719" y="1659"/>
                    <a:pt x="7584" y="1496"/>
                  </a:cubicBezTo>
                  <a:cubicBezTo>
                    <a:pt x="7567" y="1474"/>
                    <a:pt x="7552" y="1455"/>
                    <a:pt x="7537" y="1436"/>
                  </a:cubicBezTo>
                  <a:cubicBezTo>
                    <a:pt x="7389" y="1254"/>
                    <a:pt x="7297" y="992"/>
                    <a:pt x="7441" y="844"/>
                  </a:cubicBezTo>
                  <a:cubicBezTo>
                    <a:pt x="7531" y="754"/>
                    <a:pt x="7677" y="746"/>
                    <a:pt x="7816" y="746"/>
                  </a:cubicBezTo>
                  <a:lnTo>
                    <a:pt x="7865" y="746"/>
                  </a:lnTo>
                  <a:cubicBezTo>
                    <a:pt x="8234" y="746"/>
                    <a:pt x="8598" y="784"/>
                    <a:pt x="8776" y="1048"/>
                  </a:cubicBezTo>
                  <a:cubicBezTo>
                    <a:pt x="8795" y="1076"/>
                    <a:pt x="8810" y="1106"/>
                    <a:pt x="8827" y="1134"/>
                  </a:cubicBezTo>
                  <a:cubicBezTo>
                    <a:pt x="8855" y="1185"/>
                    <a:pt x="8883" y="1239"/>
                    <a:pt x="8926" y="1284"/>
                  </a:cubicBezTo>
                  <a:cubicBezTo>
                    <a:pt x="8972" y="1330"/>
                    <a:pt x="9037" y="1356"/>
                    <a:pt x="9097" y="1356"/>
                  </a:cubicBezTo>
                  <a:cubicBezTo>
                    <a:pt x="9140" y="1356"/>
                    <a:pt x="9180" y="1342"/>
                    <a:pt x="9208" y="1314"/>
                  </a:cubicBezTo>
                  <a:lnTo>
                    <a:pt x="9215" y="1307"/>
                  </a:lnTo>
                  <a:lnTo>
                    <a:pt x="9215" y="1299"/>
                  </a:lnTo>
                  <a:cubicBezTo>
                    <a:pt x="9236" y="1149"/>
                    <a:pt x="9161" y="992"/>
                    <a:pt x="8981" y="823"/>
                  </a:cubicBezTo>
                  <a:cubicBezTo>
                    <a:pt x="8859" y="707"/>
                    <a:pt x="8724" y="602"/>
                    <a:pt x="8579" y="510"/>
                  </a:cubicBezTo>
                  <a:cubicBezTo>
                    <a:pt x="8514" y="469"/>
                    <a:pt x="8446" y="427"/>
                    <a:pt x="8426" y="360"/>
                  </a:cubicBezTo>
                  <a:cubicBezTo>
                    <a:pt x="8401" y="279"/>
                    <a:pt x="8461" y="189"/>
                    <a:pt x="8534" y="148"/>
                  </a:cubicBezTo>
                  <a:cubicBezTo>
                    <a:pt x="8617" y="103"/>
                    <a:pt x="8720" y="99"/>
                    <a:pt x="8810" y="95"/>
                  </a:cubicBezTo>
                  <a:lnTo>
                    <a:pt x="9761" y="56"/>
                  </a:lnTo>
                  <a:close/>
                  <a:moveTo>
                    <a:pt x="9781" y="0"/>
                  </a:moveTo>
                  <a:lnTo>
                    <a:pt x="8808" y="43"/>
                  </a:lnTo>
                  <a:cubicBezTo>
                    <a:pt x="8711" y="45"/>
                    <a:pt x="8602" y="52"/>
                    <a:pt x="8508" y="101"/>
                  </a:cubicBezTo>
                  <a:cubicBezTo>
                    <a:pt x="8418" y="150"/>
                    <a:pt x="8341" y="264"/>
                    <a:pt x="8375" y="375"/>
                  </a:cubicBezTo>
                  <a:cubicBezTo>
                    <a:pt x="8401" y="461"/>
                    <a:pt x="8480" y="512"/>
                    <a:pt x="8555" y="557"/>
                  </a:cubicBezTo>
                  <a:cubicBezTo>
                    <a:pt x="8692" y="645"/>
                    <a:pt x="8825" y="748"/>
                    <a:pt x="8945" y="862"/>
                  </a:cubicBezTo>
                  <a:cubicBezTo>
                    <a:pt x="9106" y="1014"/>
                    <a:pt x="9178" y="1153"/>
                    <a:pt x="9163" y="1281"/>
                  </a:cubicBezTo>
                  <a:cubicBezTo>
                    <a:pt x="9146" y="1296"/>
                    <a:pt x="9123" y="1303"/>
                    <a:pt x="9097" y="1303"/>
                  </a:cubicBezTo>
                  <a:cubicBezTo>
                    <a:pt x="9052" y="1303"/>
                    <a:pt x="9000" y="1282"/>
                    <a:pt x="8964" y="1245"/>
                  </a:cubicBezTo>
                  <a:cubicBezTo>
                    <a:pt x="8926" y="1207"/>
                    <a:pt x="8900" y="1159"/>
                    <a:pt x="8874" y="1108"/>
                  </a:cubicBezTo>
                  <a:cubicBezTo>
                    <a:pt x="8857" y="1078"/>
                    <a:pt x="8840" y="1048"/>
                    <a:pt x="8821" y="1018"/>
                  </a:cubicBezTo>
                  <a:cubicBezTo>
                    <a:pt x="8628" y="733"/>
                    <a:pt x="8249" y="692"/>
                    <a:pt x="7865" y="692"/>
                  </a:cubicBezTo>
                  <a:lnTo>
                    <a:pt x="7816" y="692"/>
                  </a:lnTo>
                  <a:cubicBezTo>
                    <a:pt x="7670" y="692"/>
                    <a:pt x="7507" y="701"/>
                    <a:pt x="7404" y="808"/>
                  </a:cubicBezTo>
                  <a:cubicBezTo>
                    <a:pt x="7235" y="979"/>
                    <a:pt x="7330" y="1264"/>
                    <a:pt x="7494" y="1470"/>
                  </a:cubicBezTo>
                  <a:cubicBezTo>
                    <a:pt x="7509" y="1489"/>
                    <a:pt x="7527" y="1509"/>
                    <a:pt x="7544" y="1528"/>
                  </a:cubicBezTo>
                  <a:cubicBezTo>
                    <a:pt x="7677" y="1691"/>
                    <a:pt x="7816" y="1860"/>
                    <a:pt x="7788" y="2053"/>
                  </a:cubicBezTo>
                  <a:cubicBezTo>
                    <a:pt x="7782" y="2089"/>
                    <a:pt x="7771" y="2126"/>
                    <a:pt x="7760" y="2162"/>
                  </a:cubicBezTo>
                  <a:cubicBezTo>
                    <a:pt x="7737" y="2237"/>
                    <a:pt x="7713" y="2314"/>
                    <a:pt x="7739" y="2393"/>
                  </a:cubicBezTo>
                  <a:cubicBezTo>
                    <a:pt x="7764" y="2477"/>
                    <a:pt x="7837" y="2533"/>
                    <a:pt x="7908" y="2586"/>
                  </a:cubicBezTo>
                  <a:cubicBezTo>
                    <a:pt x="7981" y="2642"/>
                    <a:pt x="8052" y="2693"/>
                    <a:pt x="8054" y="2773"/>
                  </a:cubicBezTo>
                  <a:cubicBezTo>
                    <a:pt x="8058" y="2858"/>
                    <a:pt x="7981" y="2927"/>
                    <a:pt x="7932" y="2959"/>
                  </a:cubicBezTo>
                  <a:cubicBezTo>
                    <a:pt x="7854" y="3015"/>
                    <a:pt x="7749" y="3047"/>
                    <a:pt x="7647" y="3047"/>
                  </a:cubicBezTo>
                  <a:cubicBezTo>
                    <a:pt x="7520" y="3047"/>
                    <a:pt x="7374" y="2995"/>
                    <a:pt x="7338" y="2854"/>
                  </a:cubicBezTo>
                  <a:cubicBezTo>
                    <a:pt x="7332" y="2830"/>
                    <a:pt x="7327" y="2805"/>
                    <a:pt x="7325" y="2779"/>
                  </a:cubicBezTo>
                  <a:cubicBezTo>
                    <a:pt x="7321" y="2734"/>
                    <a:pt x="7315" y="2685"/>
                    <a:pt x="7291" y="2642"/>
                  </a:cubicBezTo>
                  <a:cubicBezTo>
                    <a:pt x="7272" y="2610"/>
                    <a:pt x="7244" y="2586"/>
                    <a:pt x="7218" y="2563"/>
                  </a:cubicBezTo>
                  <a:cubicBezTo>
                    <a:pt x="7197" y="2541"/>
                    <a:pt x="7175" y="2520"/>
                    <a:pt x="7160" y="2496"/>
                  </a:cubicBezTo>
                  <a:cubicBezTo>
                    <a:pt x="7126" y="2438"/>
                    <a:pt x="7135" y="2368"/>
                    <a:pt x="7143" y="2291"/>
                  </a:cubicBezTo>
                  <a:cubicBezTo>
                    <a:pt x="7147" y="2269"/>
                    <a:pt x="7150" y="2248"/>
                    <a:pt x="7152" y="2226"/>
                  </a:cubicBezTo>
                  <a:cubicBezTo>
                    <a:pt x="7184" y="1821"/>
                    <a:pt x="6837" y="1504"/>
                    <a:pt x="6494" y="1247"/>
                  </a:cubicBezTo>
                  <a:cubicBezTo>
                    <a:pt x="6361" y="1147"/>
                    <a:pt x="6217" y="1048"/>
                    <a:pt x="6059" y="1048"/>
                  </a:cubicBezTo>
                  <a:cubicBezTo>
                    <a:pt x="6041" y="1048"/>
                    <a:pt x="6023" y="1050"/>
                    <a:pt x="6005" y="1052"/>
                  </a:cubicBezTo>
                  <a:cubicBezTo>
                    <a:pt x="5885" y="1069"/>
                    <a:pt x="5798" y="1177"/>
                    <a:pt x="5774" y="1273"/>
                  </a:cubicBezTo>
                  <a:cubicBezTo>
                    <a:pt x="5753" y="1356"/>
                    <a:pt x="5776" y="1429"/>
                    <a:pt x="5836" y="1474"/>
                  </a:cubicBezTo>
                  <a:cubicBezTo>
                    <a:pt x="5894" y="1517"/>
                    <a:pt x="5963" y="1524"/>
                    <a:pt x="6031" y="1528"/>
                  </a:cubicBezTo>
                  <a:cubicBezTo>
                    <a:pt x="6065" y="1530"/>
                    <a:pt x="6098" y="1532"/>
                    <a:pt x="6130" y="1539"/>
                  </a:cubicBezTo>
                  <a:cubicBezTo>
                    <a:pt x="6215" y="1558"/>
                    <a:pt x="6288" y="1626"/>
                    <a:pt x="6323" y="1723"/>
                  </a:cubicBezTo>
                  <a:cubicBezTo>
                    <a:pt x="6357" y="1815"/>
                    <a:pt x="6350" y="1911"/>
                    <a:pt x="6301" y="1982"/>
                  </a:cubicBezTo>
                  <a:cubicBezTo>
                    <a:pt x="6269" y="1999"/>
                    <a:pt x="6233" y="2008"/>
                    <a:pt x="6192" y="2008"/>
                  </a:cubicBezTo>
                  <a:cubicBezTo>
                    <a:pt x="6104" y="2008"/>
                    <a:pt x="6003" y="1969"/>
                    <a:pt x="5909" y="1931"/>
                  </a:cubicBezTo>
                  <a:cubicBezTo>
                    <a:pt x="5813" y="1892"/>
                    <a:pt x="5714" y="1851"/>
                    <a:pt x="5622" y="1851"/>
                  </a:cubicBezTo>
                  <a:cubicBezTo>
                    <a:pt x="5558" y="1851"/>
                    <a:pt x="5504" y="1873"/>
                    <a:pt x="5457" y="1911"/>
                  </a:cubicBezTo>
                  <a:cubicBezTo>
                    <a:pt x="5425" y="1939"/>
                    <a:pt x="5403" y="1974"/>
                    <a:pt x="5382" y="2006"/>
                  </a:cubicBezTo>
                  <a:cubicBezTo>
                    <a:pt x="5365" y="2031"/>
                    <a:pt x="5350" y="2055"/>
                    <a:pt x="5331" y="2076"/>
                  </a:cubicBezTo>
                  <a:cubicBezTo>
                    <a:pt x="5306" y="2102"/>
                    <a:pt x="5269" y="2119"/>
                    <a:pt x="5237" y="2119"/>
                  </a:cubicBezTo>
                  <a:cubicBezTo>
                    <a:pt x="5222" y="2119"/>
                    <a:pt x="5208" y="2115"/>
                    <a:pt x="5198" y="2106"/>
                  </a:cubicBezTo>
                  <a:cubicBezTo>
                    <a:pt x="5213" y="1794"/>
                    <a:pt x="5206" y="1474"/>
                    <a:pt x="4998" y="1260"/>
                  </a:cubicBezTo>
                  <a:cubicBezTo>
                    <a:pt x="4859" y="1117"/>
                    <a:pt x="4658" y="1050"/>
                    <a:pt x="4369" y="1050"/>
                  </a:cubicBezTo>
                  <a:cubicBezTo>
                    <a:pt x="4255" y="1050"/>
                    <a:pt x="4146" y="1059"/>
                    <a:pt x="4054" y="1069"/>
                  </a:cubicBezTo>
                  <a:cubicBezTo>
                    <a:pt x="4000" y="1074"/>
                    <a:pt x="3929" y="1082"/>
                    <a:pt x="3882" y="1127"/>
                  </a:cubicBezTo>
                  <a:cubicBezTo>
                    <a:pt x="3827" y="1179"/>
                    <a:pt x="3820" y="1258"/>
                    <a:pt x="3820" y="1329"/>
                  </a:cubicBezTo>
                  <a:cubicBezTo>
                    <a:pt x="3822" y="1509"/>
                    <a:pt x="3850" y="1686"/>
                    <a:pt x="3908" y="1858"/>
                  </a:cubicBezTo>
                  <a:cubicBezTo>
                    <a:pt x="3850" y="1869"/>
                    <a:pt x="3790" y="1873"/>
                    <a:pt x="3728" y="1873"/>
                  </a:cubicBezTo>
                  <a:cubicBezTo>
                    <a:pt x="3484" y="1873"/>
                    <a:pt x="3227" y="1789"/>
                    <a:pt x="3021" y="1723"/>
                  </a:cubicBezTo>
                  <a:cubicBezTo>
                    <a:pt x="2972" y="1708"/>
                    <a:pt x="2925" y="1689"/>
                    <a:pt x="2914" y="1650"/>
                  </a:cubicBezTo>
                  <a:cubicBezTo>
                    <a:pt x="2910" y="1631"/>
                    <a:pt x="2912" y="1616"/>
                    <a:pt x="2925" y="1599"/>
                  </a:cubicBezTo>
                  <a:cubicBezTo>
                    <a:pt x="2949" y="1566"/>
                    <a:pt x="3005" y="1545"/>
                    <a:pt x="3053" y="1545"/>
                  </a:cubicBezTo>
                  <a:cubicBezTo>
                    <a:pt x="3055" y="1545"/>
                    <a:pt x="3057" y="1545"/>
                    <a:pt x="3060" y="1545"/>
                  </a:cubicBezTo>
                  <a:cubicBezTo>
                    <a:pt x="3085" y="1547"/>
                    <a:pt x="3109" y="1549"/>
                    <a:pt x="3132" y="1554"/>
                  </a:cubicBezTo>
                  <a:cubicBezTo>
                    <a:pt x="3165" y="1559"/>
                    <a:pt x="3198" y="1564"/>
                    <a:pt x="3230" y="1564"/>
                  </a:cubicBezTo>
                  <a:cubicBezTo>
                    <a:pt x="3267" y="1564"/>
                    <a:pt x="3303" y="1558"/>
                    <a:pt x="3332" y="1543"/>
                  </a:cubicBezTo>
                  <a:lnTo>
                    <a:pt x="3344" y="1539"/>
                  </a:lnTo>
                  <a:lnTo>
                    <a:pt x="3381" y="1371"/>
                  </a:lnTo>
                  <a:cubicBezTo>
                    <a:pt x="3391" y="1376"/>
                    <a:pt x="3401" y="1378"/>
                    <a:pt x="3412" y="1378"/>
                  </a:cubicBezTo>
                  <a:cubicBezTo>
                    <a:pt x="3451" y="1378"/>
                    <a:pt x="3491" y="1350"/>
                    <a:pt x="3520" y="1303"/>
                  </a:cubicBezTo>
                  <a:cubicBezTo>
                    <a:pt x="3554" y="1245"/>
                    <a:pt x="3561" y="1174"/>
                    <a:pt x="3535" y="1123"/>
                  </a:cubicBezTo>
                  <a:cubicBezTo>
                    <a:pt x="3509" y="1074"/>
                    <a:pt x="3473" y="1033"/>
                    <a:pt x="3437" y="994"/>
                  </a:cubicBezTo>
                  <a:cubicBezTo>
                    <a:pt x="3392" y="947"/>
                    <a:pt x="3349" y="900"/>
                    <a:pt x="3334" y="842"/>
                  </a:cubicBezTo>
                  <a:cubicBezTo>
                    <a:pt x="3325" y="810"/>
                    <a:pt x="3327" y="778"/>
                    <a:pt x="3327" y="742"/>
                  </a:cubicBezTo>
                  <a:cubicBezTo>
                    <a:pt x="3327" y="697"/>
                    <a:pt x="3327" y="647"/>
                    <a:pt x="3308" y="602"/>
                  </a:cubicBezTo>
                  <a:cubicBezTo>
                    <a:pt x="3274" y="519"/>
                    <a:pt x="3188" y="474"/>
                    <a:pt x="3068" y="474"/>
                  </a:cubicBezTo>
                  <a:cubicBezTo>
                    <a:pt x="3017" y="474"/>
                    <a:pt x="2963" y="482"/>
                    <a:pt x="2912" y="497"/>
                  </a:cubicBezTo>
                  <a:cubicBezTo>
                    <a:pt x="2890" y="506"/>
                    <a:pt x="2869" y="512"/>
                    <a:pt x="2845" y="521"/>
                  </a:cubicBezTo>
                  <a:cubicBezTo>
                    <a:pt x="2769" y="548"/>
                    <a:pt x="2689" y="573"/>
                    <a:pt x="2618" y="573"/>
                  </a:cubicBezTo>
                  <a:cubicBezTo>
                    <a:pt x="2588" y="573"/>
                    <a:pt x="2559" y="568"/>
                    <a:pt x="2532" y="557"/>
                  </a:cubicBezTo>
                  <a:lnTo>
                    <a:pt x="2496" y="542"/>
                  </a:lnTo>
                  <a:lnTo>
                    <a:pt x="2496" y="581"/>
                  </a:lnTo>
                  <a:cubicBezTo>
                    <a:pt x="2492" y="767"/>
                    <a:pt x="2278" y="872"/>
                    <a:pt x="2213" y="900"/>
                  </a:cubicBezTo>
                  <a:cubicBezTo>
                    <a:pt x="2168" y="919"/>
                    <a:pt x="2119" y="937"/>
                    <a:pt x="2072" y="954"/>
                  </a:cubicBezTo>
                  <a:cubicBezTo>
                    <a:pt x="1967" y="990"/>
                    <a:pt x="1860" y="1029"/>
                    <a:pt x="1770" y="1099"/>
                  </a:cubicBezTo>
                  <a:cubicBezTo>
                    <a:pt x="1746" y="1117"/>
                    <a:pt x="1727" y="1136"/>
                    <a:pt x="1705" y="1155"/>
                  </a:cubicBezTo>
                  <a:cubicBezTo>
                    <a:pt x="1680" y="1179"/>
                    <a:pt x="1656" y="1200"/>
                    <a:pt x="1630" y="1219"/>
                  </a:cubicBezTo>
                  <a:cubicBezTo>
                    <a:pt x="1575" y="1258"/>
                    <a:pt x="1508" y="1284"/>
                    <a:pt x="1444" y="1307"/>
                  </a:cubicBezTo>
                  <a:lnTo>
                    <a:pt x="587" y="1626"/>
                  </a:lnTo>
                  <a:lnTo>
                    <a:pt x="604" y="1654"/>
                  </a:lnTo>
                  <a:cubicBezTo>
                    <a:pt x="654" y="1734"/>
                    <a:pt x="596" y="1843"/>
                    <a:pt x="516" y="1916"/>
                  </a:cubicBezTo>
                  <a:cubicBezTo>
                    <a:pt x="501" y="1931"/>
                    <a:pt x="486" y="1944"/>
                    <a:pt x="471" y="1956"/>
                  </a:cubicBezTo>
                  <a:cubicBezTo>
                    <a:pt x="396" y="2021"/>
                    <a:pt x="319" y="2087"/>
                    <a:pt x="300" y="2188"/>
                  </a:cubicBezTo>
                  <a:cubicBezTo>
                    <a:pt x="289" y="2237"/>
                    <a:pt x="294" y="2291"/>
                    <a:pt x="300" y="2342"/>
                  </a:cubicBezTo>
                  <a:cubicBezTo>
                    <a:pt x="306" y="2426"/>
                    <a:pt x="315" y="2498"/>
                    <a:pt x="259" y="2535"/>
                  </a:cubicBezTo>
                  <a:cubicBezTo>
                    <a:pt x="240" y="2548"/>
                    <a:pt x="212" y="2554"/>
                    <a:pt x="184" y="2561"/>
                  </a:cubicBezTo>
                  <a:cubicBezTo>
                    <a:pt x="159" y="2565"/>
                    <a:pt x="133" y="2569"/>
                    <a:pt x="107" y="2582"/>
                  </a:cubicBezTo>
                  <a:cubicBezTo>
                    <a:pt x="56" y="2606"/>
                    <a:pt x="24" y="2653"/>
                    <a:pt x="13" y="2715"/>
                  </a:cubicBezTo>
                  <a:cubicBezTo>
                    <a:pt x="0" y="2796"/>
                    <a:pt x="32" y="2886"/>
                    <a:pt x="90" y="2940"/>
                  </a:cubicBezTo>
                  <a:cubicBezTo>
                    <a:pt x="184" y="3030"/>
                    <a:pt x="324" y="3049"/>
                    <a:pt x="450" y="3068"/>
                  </a:cubicBezTo>
                  <a:cubicBezTo>
                    <a:pt x="564" y="3083"/>
                    <a:pt x="692" y="3109"/>
                    <a:pt x="767" y="3197"/>
                  </a:cubicBezTo>
                  <a:cubicBezTo>
                    <a:pt x="782" y="3214"/>
                    <a:pt x="795" y="3233"/>
                    <a:pt x="808" y="3255"/>
                  </a:cubicBezTo>
                  <a:cubicBezTo>
                    <a:pt x="829" y="3289"/>
                    <a:pt x="853" y="3325"/>
                    <a:pt x="887" y="3351"/>
                  </a:cubicBezTo>
                  <a:cubicBezTo>
                    <a:pt x="926" y="3381"/>
                    <a:pt x="973" y="3396"/>
                    <a:pt x="1031" y="3396"/>
                  </a:cubicBezTo>
                  <a:cubicBezTo>
                    <a:pt x="1076" y="3396"/>
                    <a:pt x="1123" y="3388"/>
                    <a:pt x="1168" y="3379"/>
                  </a:cubicBezTo>
                  <a:cubicBezTo>
                    <a:pt x="1212" y="3371"/>
                    <a:pt x="1260" y="3363"/>
                    <a:pt x="1303" y="3363"/>
                  </a:cubicBezTo>
                  <a:cubicBezTo>
                    <a:pt x="1325" y="3363"/>
                    <a:pt x="1346" y="3365"/>
                    <a:pt x="1365" y="3370"/>
                  </a:cubicBezTo>
                  <a:lnTo>
                    <a:pt x="1427" y="3385"/>
                  </a:lnTo>
                  <a:lnTo>
                    <a:pt x="1427" y="3385"/>
                  </a:lnTo>
                  <a:lnTo>
                    <a:pt x="1395" y="3330"/>
                  </a:lnTo>
                  <a:cubicBezTo>
                    <a:pt x="1371" y="3287"/>
                    <a:pt x="1378" y="3242"/>
                    <a:pt x="1388" y="3212"/>
                  </a:cubicBezTo>
                  <a:cubicBezTo>
                    <a:pt x="1408" y="3154"/>
                    <a:pt x="1459" y="3100"/>
                    <a:pt x="1515" y="3077"/>
                  </a:cubicBezTo>
                  <a:cubicBezTo>
                    <a:pt x="1560" y="3058"/>
                    <a:pt x="1613" y="3050"/>
                    <a:pt x="1672" y="3050"/>
                  </a:cubicBezTo>
                  <a:cubicBezTo>
                    <a:pt x="1730" y="3050"/>
                    <a:pt x="1793" y="3058"/>
                    <a:pt x="1858" y="3068"/>
                  </a:cubicBezTo>
                  <a:lnTo>
                    <a:pt x="2445" y="3160"/>
                  </a:lnTo>
                  <a:cubicBezTo>
                    <a:pt x="2455" y="3175"/>
                    <a:pt x="2460" y="3193"/>
                    <a:pt x="2455" y="3212"/>
                  </a:cubicBezTo>
                  <a:cubicBezTo>
                    <a:pt x="2445" y="3270"/>
                    <a:pt x="2374" y="3336"/>
                    <a:pt x="2310" y="3364"/>
                  </a:cubicBezTo>
                  <a:cubicBezTo>
                    <a:pt x="2025" y="3495"/>
                    <a:pt x="1706" y="3563"/>
                    <a:pt x="1390" y="3563"/>
                  </a:cubicBezTo>
                  <a:cubicBezTo>
                    <a:pt x="1335" y="3563"/>
                    <a:pt x="1280" y="3561"/>
                    <a:pt x="1226" y="3557"/>
                  </a:cubicBezTo>
                  <a:lnTo>
                    <a:pt x="1215" y="3555"/>
                  </a:lnTo>
                  <a:cubicBezTo>
                    <a:pt x="1187" y="3553"/>
                    <a:pt x="1157" y="3550"/>
                    <a:pt x="1127" y="3550"/>
                  </a:cubicBezTo>
                  <a:cubicBezTo>
                    <a:pt x="1067" y="3550"/>
                    <a:pt x="1022" y="3561"/>
                    <a:pt x="981" y="3585"/>
                  </a:cubicBezTo>
                  <a:cubicBezTo>
                    <a:pt x="926" y="3617"/>
                    <a:pt x="893" y="3672"/>
                    <a:pt x="861" y="3724"/>
                  </a:cubicBezTo>
                  <a:cubicBezTo>
                    <a:pt x="846" y="3747"/>
                    <a:pt x="833" y="3771"/>
                    <a:pt x="818" y="3792"/>
                  </a:cubicBezTo>
                  <a:cubicBezTo>
                    <a:pt x="786" y="3834"/>
                    <a:pt x="732" y="3862"/>
                    <a:pt x="689" y="3862"/>
                  </a:cubicBezTo>
                  <a:cubicBezTo>
                    <a:pt x="670" y="3862"/>
                    <a:pt x="653" y="3856"/>
                    <a:pt x="641" y="3844"/>
                  </a:cubicBezTo>
                  <a:lnTo>
                    <a:pt x="619" y="3820"/>
                  </a:lnTo>
                  <a:lnTo>
                    <a:pt x="600" y="3846"/>
                  </a:lnTo>
                  <a:cubicBezTo>
                    <a:pt x="549" y="3912"/>
                    <a:pt x="570" y="4009"/>
                    <a:pt x="609" y="4075"/>
                  </a:cubicBezTo>
                  <a:cubicBezTo>
                    <a:pt x="692" y="4221"/>
                    <a:pt x="859" y="4330"/>
                    <a:pt x="1076" y="4380"/>
                  </a:cubicBezTo>
                  <a:cubicBezTo>
                    <a:pt x="1178" y="4403"/>
                    <a:pt x="1283" y="4416"/>
                    <a:pt x="1399" y="4416"/>
                  </a:cubicBezTo>
                  <a:cubicBezTo>
                    <a:pt x="1654" y="4416"/>
                    <a:pt x="1911" y="4358"/>
                    <a:pt x="2162" y="4302"/>
                  </a:cubicBezTo>
                  <a:cubicBezTo>
                    <a:pt x="2361" y="4257"/>
                    <a:pt x="2567" y="4210"/>
                    <a:pt x="2768" y="4195"/>
                  </a:cubicBezTo>
                  <a:cubicBezTo>
                    <a:pt x="2832" y="4189"/>
                    <a:pt x="2899" y="4187"/>
                    <a:pt x="2970" y="4187"/>
                  </a:cubicBezTo>
                  <a:cubicBezTo>
                    <a:pt x="3237" y="4187"/>
                    <a:pt x="3509" y="4227"/>
                    <a:pt x="3771" y="4266"/>
                  </a:cubicBezTo>
                  <a:cubicBezTo>
                    <a:pt x="3872" y="4281"/>
                    <a:pt x="3962" y="4298"/>
                    <a:pt x="4022" y="4356"/>
                  </a:cubicBezTo>
                  <a:cubicBezTo>
                    <a:pt x="4043" y="4377"/>
                    <a:pt x="4060" y="4401"/>
                    <a:pt x="4079" y="4429"/>
                  </a:cubicBezTo>
                  <a:cubicBezTo>
                    <a:pt x="4099" y="4457"/>
                    <a:pt x="4118" y="4487"/>
                    <a:pt x="4146" y="4512"/>
                  </a:cubicBezTo>
                  <a:cubicBezTo>
                    <a:pt x="4223" y="4581"/>
                    <a:pt x="4321" y="4592"/>
                    <a:pt x="4399" y="4592"/>
                  </a:cubicBezTo>
                  <a:cubicBezTo>
                    <a:pt x="4437" y="4592"/>
                    <a:pt x="4478" y="4589"/>
                    <a:pt x="4516" y="4585"/>
                  </a:cubicBezTo>
                  <a:cubicBezTo>
                    <a:pt x="4551" y="4583"/>
                    <a:pt x="4587" y="4581"/>
                    <a:pt x="4624" y="4581"/>
                  </a:cubicBezTo>
                  <a:cubicBezTo>
                    <a:pt x="4720" y="4581"/>
                    <a:pt x="4831" y="4634"/>
                    <a:pt x="4876" y="4701"/>
                  </a:cubicBezTo>
                  <a:cubicBezTo>
                    <a:pt x="4900" y="4737"/>
                    <a:pt x="4904" y="4774"/>
                    <a:pt x="4887" y="4810"/>
                  </a:cubicBezTo>
                  <a:cubicBezTo>
                    <a:pt x="4851" y="4894"/>
                    <a:pt x="4735" y="4909"/>
                    <a:pt x="4639" y="4913"/>
                  </a:cubicBezTo>
                  <a:lnTo>
                    <a:pt x="3235" y="4969"/>
                  </a:lnTo>
                  <a:cubicBezTo>
                    <a:pt x="2858" y="4984"/>
                    <a:pt x="2466" y="4999"/>
                    <a:pt x="2080" y="4999"/>
                  </a:cubicBezTo>
                  <a:cubicBezTo>
                    <a:pt x="1825" y="4999"/>
                    <a:pt x="1596" y="4992"/>
                    <a:pt x="1378" y="4977"/>
                  </a:cubicBezTo>
                  <a:lnTo>
                    <a:pt x="1341" y="4975"/>
                  </a:lnTo>
                  <a:lnTo>
                    <a:pt x="1350" y="5012"/>
                  </a:lnTo>
                  <a:cubicBezTo>
                    <a:pt x="1365" y="5067"/>
                    <a:pt x="1352" y="5132"/>
                    <a:pt x="1318" y="5187"/>
                  </a:cubicBezTo>
                  <a:cubicBezTo>
                    <a:pt x="1283" y="5243"/>
                    <a:pt x="1232" y="5281"/>
                    <a:pt x="1174" y="5294"/>
                  </a:cubicBezTo>
                  <a:cubicBezTo>
                    <a:pt x="1050" y="5320"/>
                    <a:pt x="983" y="5352"/>
                    <a:pt x="964" y="5399"/>
                  </a:cubicBezTo>
                  <a:cubicBezTo>
                    <a:pt x="958" y="5414"/>
                    <a:pt x="953" y="5440"/>
                    <a:pt x="973" y="5470"/>
                  </a:cubicBezTo>
                  <a:lnTo>
                    <a:pt x="979" y="5479"/>
                  </a:lnTo>
                  <a:lnTo>
                    <a:pt x="1346" y="5577"/>
                  </a:lnTo>
                  <a:cubicBezTo>
                    <a:pt x="1322" y="5644"/>
                    <a:pt x="1348" y="5727"/>
                    <a:pt x="1412" y="5770"/>
                  </a:cubicBezTo>
                  <a:cubicBezTo>
                    <a:pt x="1850" y="5950"/>
                    <a:pt x="2334" y="6044"/>
                    <a:pt x="2810" y="6044"/>
                  </a:cubicBezTo>
                  <a:cubicBezTo>
                    <a:pt x="2868" y="6044"/>
                    <a:pt x="2925" y="6043"/>
                    <a:pt x="2982" y="6040"/>
                  </a:cubicBezTo>
                  <a:cubicBezTo>
                    <a:pt x="3021" y="6038"/>
                    <a:pt x="3062" y="6033"/>
                    <a:pt x="3100" y="6031"/>
                  </a:cubicBezTo>
                  <a:cubicBezTo>
                    <a:pt x="3182" y="6027"/>
                    <a:pt x="3263" y="6021"/>
                    <a:pt x="3342" y="6021"/>
                  </a:cubicBezTo>
                  <a:cubicBezTo>
                    <a:pt x="3441" y="6021"/>
                    <a:pt x="3520" y="6029"/>
                    <a:pt x="3593" y="6046"/>
                  </a:cubicBezTo>
                  <a:cubicBezTo>
                    <a:pt x="3638" y="6055"/>
                    <a:pt x="3702" y="6074"/>
                    <a:pt x="3741" y="6119"/>
                  </a:cubicBezTo>
                  <a:cubicBezTo>
                    <a:pt x="3779" y="6162"/>
                    <a:pt x="3790" y="6226"/>
                    <a:pt x="3801" y="6280"/>
                  </a:cubicBezTo>
                  <a:lnTo>
                    <a:pt x="3889" y="6768"/>
                  </a:lnTo>
                  <a:cubicBezTo>
                    <a:pt x="3902" y="6837"/>
                    <a:pt x="3917" y="6916"/>
                    <a:pt x="3964" y="6978"/>
                  </a:cubicBezTo>
                  <a:cubicBezTo>
                    <a:pt x="4047" y="7085"/>
                    <a:pt x="4193" y="7103"/>
                    <a:pt x="4339" y="7105"/>
                  </a:cubicBezTo>
                  <a:cubicBezTo>
                    <a:pt x="4448" y="7107"/>
                    <a:pt x="4557" y="7109"/>
                    <a:pt x="4666" y="7109"/>
                  </a:cubicBezTo>
                  <a:cubicBezTo>
                    <a:pt x="5110" y="7109"/>
                    <a:pt x="5558" y="7090"/>
                    <a:pt x="5997" y="7051"/>
                  </a:cubicBezTo>
                  <a:lnTo>
                    <a:pt x="6033" y="7049"/>
                  </a:lnTo>
                  <a:lnTo>
                    <a:pt x="6020" y="7017"/>
                  </a:lnTo>
                  <a:cubicBezTo>
                    <a:pt x="6010" y="6987"/>
                    <a:pt x="6014" y="6959"/>
                    <a:pt x="6031" y="6931"/>
                  </a:cubicBezTo>
                  <a:cubicBezTo>
                    <a:pt x="6061" y="6880"/>
                    <a:pt x="6136" y="6837"/>
                    <a:pt x="6207" y="6830"/>
                  </a:cubicBezTo>
                  <a:cubicBezTo>
                    <a:pt x="6241" y="6826"/>
                    <a:pt x="6275" y="6826"/>
                    <a:pt x="6310" y="6826"/>
                  </a:cubicBezTo>
                  <a:cubicBezTo>
                    <a:pt x="6398" y="6826"/>
                    <a:pt x="6488" y="6824"/>
                    <a:pt x="6565" y="6775"/>
                  </a:cubicBezTo>
                  <a:cubicBezTo>
                    <a:pt x="6601" y="6749"/>
                    <a:pt x="6629" y="6717"/>
                    <a:pt x="6657" y="6685"/>
                  </a:cubicBezTo>
                  <a:cubicBezTo>
                    <a:pt x="6674" y="6663"/>
                    <a:pt x="6691" y="6644"/>
                    <a:pt x="6710" y="6627"/>
                  </a:cubicBezTo>
                  <a:cubicBezTo>
                    <a:pt x="6785" y="6561"/>
                    <a:pt x="6888" y="6531"/>
                    <a:pt x="7045" y="6531"/>
                  </a:cubicBezTo>
                  <a:cubicBezTo>
                    <a:pt x="7083" y="6531"/>
                    <a:pt x="7120" y="6533"/>
                    <a:pt x="7156" y="6535"/>
                  </a:cubicBezTo>
                  <a:cubicBezTo>
                    <a:pt x="7242" y="6539"/>
                    <a:pt x="7323" y="6543"/>
                    <a:pt x="7407" y="6543"/>
                  </a:cubicBezTo>
                  <a:cubicBezTo>
                    <a:pt x="7591" y="6543"/>
                    <a:pt x="7829" y="6524"/>
                    <a:pt x="8017" y="6383"/>
                  </a:cubicBezTo>
                  <a:cubicBezTo>
                    <a:pt x="8079" y="6336"/>
                    <a:pt x="8135" y="6276"/>
                    <a:pt x="8189" y="6218"/>
                  </a:cubicBezTo>
                  <a:cubicBezTo>
                    <a:pt x="8296" y="6104"/>
                    <a:pt x="8399" y="5995"/>
                    <a:pt x="8542" y="5989"/>
                  </a:cubicBezTo>
                  <a:lnTo>
                    <a:pt x="8555" y="5989"/>
                  </a:lnTo>
                  <a:cubicBezTo>
                    <a:pt x="8705" y="5989"/>
                    <a:pt x="8816" y="6104"/>
                    <a:pt x="8932" y="6226"/>
                  </a:cubicBezTo>
                  <a:cubicBezTo>
                    <a:pt x="9035" y="6331"/>
                    <a:pt x="9142" y="6443"/>
                    <a:pt x="9281" y="6483"/>
                  </a:cubicBezTo>
                  <a:cubicBezTo>
                    <a:pt x="9341" y="6498"/>
                    <a:pt x="9403" y="6503"/>
                    <a:pt x="9463" y="6507"/>
                  </a:cubicBezTo>
                  <a:cubicBezTo>
                    <a:pt x="9558" y="6511"/>
                    <a:pt x="9648" y="6516"/>
                    <a:pt x="9714" y="6569"/>
                  </a:cubicBezTo>
                  <a:cubicBezTo>
                    <a:pt x="9755" y="6601"/>
                    <a:pt x="9783" y="6648"/>
                    <a:pt x="9811" y="6698"/>
                  </a:cubicBezTo>
                  <a:cubicBezTo>
                    <a:pt x="9838" y="6747"/>
                    <a:pt x="9868" y="6801"/>
                    <a:pt x="9913" y="6839"/>
                  </a:cubicBezTo>
                  <a:cubicBezTo>
                    <a:pt x="9995" y="6905"/>
                    <a:pt x="10100" y="6914"/>
                    <a:pt x="10170" y="6914"/>
                  </a:cubicBezTo>
                  <a:cubicBezTo>
                    <a:pt x="10207" y="6914"/>
                    <a:pt x="10243" y="6912"/>
                    <a:pt x="10280" y="6908"/>
                  </a:cubicBezTo>
                  <a:lnTo>
                    <a:pt x="11203" y="6841"/>
                  </a:lnTo>
                  <a:cubicBezTo>
                    <a:pt x="11295" y="6833"/>
                    <a:pt x="11411" y="6826"/>
                    <a:pt x="11497" y="6758"/>
                  </a:cubicBezTo>
                  <a:cubicBezTo>
                    <a:pt x="11542" y="6723"/>
                    <a:pt x="11582" y="6672"/>
                    <a:pt x="11621" y="6625"/>
                  </a:cubicBezTo>
                  <a:cubicBezTo>
                    <a:pt x="11681" y="6549"/>
                    <a:pt x="11737" y="6480"/>
                    <a:pt x="11799" y="6480"/>
                  </a:cubicBezTo>
                  <a:cubicBezTo>
                    <a:pt x="11812" y="6480"/>
                    <a:pt x="11826" y="6483"/>
                    <a:pt x="11839" y="6490"/>
                  </a:cubicBezTo>
                  <a:lnTo>
                    <a:pt x="11867" y="6503"/>
                  </a:lnTo>
                  <a:lnTo>
                    <a:pt x="11876" y="6473"/>
                  </a:lnTo>
                  <a:cubicBezTo>
                    <a:pt x="11940" y="6252"/>
                    <a:pt x="11831" y="6027"/>
                    <a:pt x="11713" y="5817"/>
                  </a:cubicBezTo>
                  <a:cubicBezTo>
                    <a:pt x="11700" y="5794"/>
                    <a:pt x="11685" y="5766"/>
                    <a:pt x="11662" y="5746"/>
                  </a:cubicBezTo>
                  <a:cubicBezTo>
                    <a:pt x="11632" y="5719"/>
                    <a:pt x="11597" y="5706"/>
                    <a:pt x="11561" y="5706"/>
                  </a:cubicBezTo>
                  <a:cubicBezTo>
                    <a:pt x="11484" y="5706"/>
                    <a:pt x="11407" y="5764"/>
                    <a:pt x="11325" y="5828"/>
                  </a:cubicBezTo>
                  <a:cubicBezTo>
                    <a:pt x="11280" y="5862"/>
                    <a:pt x="11233" y="5899"/>
                    <a:pt x="11188" y="5922"/>
                  </a:cubicBezTo>
                  <a:cubicBezTo>
                    <a:pt x="11161" y="5935"/>
                    <a:pt x="11131" y="5942"/>
                    <a:pt x="11099" y="5942"/>
                  </a:cubicBezTo>
                  <a:cubicBezTo>
                    <a:pt x="11015" y="5942"/>
                    <a:pt x="10923" y="5896"/>
                    <a:pt x="10867" y="5819"/>
                  </a:cubicBezTo>
                  <a:cubicBezTo>
                    <a:pt x="10824" y="5759"/>
                    <a:pt x="10807" y="5695"/>
                    <a:pt x="10820" y="5633"/>
                  </a:cubicBezTo>
                  <a:cubicBezTo>
                    <a:pt x="10961" y="5629"/>
                    <a:pt x="11120" y="5624"/>
                    <a:pt x="11261" y="5564"/>
                  </a:cubicBezTo>
                  <a:cubicBezTo>
                    <a:pt x="11413" y="5502"/>
                    <a:pt x="11522" y="5376"/>
                    <a:pt x="11548" y="5241"/>
                  </a:cubicBezTo>
                  <a:lnTo>
                    <a:pt x="12307" y="5513"/>
                  </a:lnTo>
                  <a:lnTo>
                    <a:pt x="12319" y="5494"/>
                  </a:lnTo>
                  <a:cubicBezTo>
                    <a:pt x="12433" y="5299"/>
                    <a:pt x="12349" y="5054"/>
                    <a:pt x="12221" y="4911"/>
                  </a:cubicBezTo>
                  <a:cubicBezTo>
                    <a:pt x="12084" y="4754"/>
                    <a:pt x="11887" y="4664"/>
                    <a:pt x="11713" y="4583"/>
                  </a:cubicBezTo>
                  <a:lnTo>
                    <a:pt x="10432" y="3992"/>
                  </a:lnTo>
                  <a:cubicBezTo>
                    <a:pt x="10085" y="3833"/>
                    <a:pt x="9924" y="3651"/>
                    <a:pt x="9954" y="3454"/>
                  </a:cubicBezTo>
                  <a:cubicBezTo>
                    <a:pt x="9960" y="3418"/>
                    <a:pt x="9971" y="3383"/>
                    <a:pt x="9984" y="3347"/>
                  </a:cubicBezTo>
                  <a:cubicBezTo>
                    <a:pt x="10001" y="3298"/>
                    <a:pt x="10018" y="3248"/>
                    <a:pt x="10020" y="3193"/>
                  </a:cubicBezTo>
                  <a:cubicBezTo>
                    <a:pt x="10023" y="3075"/>
                    <a:pt x="9952" y="2976"/>
                    <a:pt x="9883" y="2882"/>
                  </a:cubicBezTo>
                  <a:cubicBezTo>
                    <a:pt x="9817" y="2790"/>
                    <a:pt x="9755" y="2704"/>
                    <a:pt x="9759" y="2603"/>
                  </a:cubicBezTo>
                  <a:lnTo>
                    <a:pt x="9759" y="2582"/>
                  </a:lnTo>
                  <a:lnTo>
                    <a:pt x="9740" y="2576"/>
                  </a:lnTo>
                  <a:cubicBezTo>
                    <a:pt x="9562" y="2520"/>
                    <a:pt x="9416" y="2336"/>
                    <a:pt x="9371" y="2108"/>
                  </a:cubicBezTo>
                  <a:cubicBezTo>
                    <a:pt x="9331" y="1899"/>
                    <a:pt x="9367" y="1680"/>
                    <a:pt x="9401" y="1470"/>
                  </a:cubicBezTo>
                  <a:cubicBezTo>
                    <a:pt x="9427" y="1307"/>
                    <a:pt x="9455" y="1136"/>
                    <a:pt x="9530" y="988"/>
                  </a:cubicBezTo>
                  <a:cubicBezTo>
                    <a:pt x="9571" y="909"/>
                    <a:pt x="9624" y="836"/>
                    <a:pt x="9676" y="765"/>
                  </a:cubicBezTo>
                  <a:cubicBezTo>
                    <a:pt x="9727" y="694"/>
                    <a:pt x="9781" y="619"/>
                    <a:pt x="9823" y="540"/>
                  </a:cubicBezTo>
                  <a:cubicBezTo>
                    <a:pt x="9907" y="373"/>
                    <a:pt x="9930" y="144"/>
                    <a:pt x="9789" y="9"/>
                  </a:cubicBezTo>
                  <a:lnTo>
                    <a:pt x="978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296"/>
            <p:cNvSpPr/>
            <p:nvPr/>
          </p:nvSpPr>
          <p:spPr>
            <a:xfrm>
              <a:off x="1975401" y="1425545"/>
              <a:ext cx="127754" cy="79676"/>
            </a:xfrm>
            <a:custGeom>
              <a:rect b="b" l="l" r="r" t="t"/>
              <a:pathLst>
                <a:path extrusionOk="0" h="2804" w="4496">
                  <a:moveTo>
                    <a:pt x="3852" y="0"/>
                  </a:moveTo>
                  <a:cubicBezTo>
                    <a:pt x="3821" y="0"/>
                    <a:pt x="3791" y="1"/>
                    <a:pt x="3761" y="3"/>
                  </a:cubicBezTo>
                  <a:cubicBezTo>
                    <a:pt x="3703" y="222"/>
                    <a:pt x="3613" y="432"/>
                    <a:pt x="3493" y="622"/>
                  </a:cubicBezTo>
                  <a:cubicBezTo>
                    <a:pt x="3463" y="624"/>
                    <a:pt x="3433" y="625"/>
                    <a:pt x="3401" y="625"/>
                  </a:cubicBezTo>
                  <a:cubicBezTo>
                    <a:pt x="3246" y="625"/>
                    <a:pt x="3084" y="596"/>
                    <a:pt x="3020" y="464"/>
                  </a:cubicBezTo>
                  <a:cubicBezTo>
                    <a:pt x="3000" y="423"/>
                    <a:pt x="2992" y="374"/>
                    <a:pt x="2958" y="344"/>
                  </a:cubicBezTo>
                  <a:cubicBezTo>
                    <a:pt x="2925" y="314"/>
                    <a:pt x="2880" y="309"/>
                    <a:pt x="2836" y="307"/>
                  </a:cubicBezTo>
                  <a:cubicBezTo>
                    <a:pt x="2832" y="307"/>
                    <a:pt x="2829" y="307"/>
                    <a:pt x="2826" y="307"/>
                  </a:cubicBezTo>
                  <a:cubicBezTo>
                    <a:pt x="2641" y="307"/>
                    <a:pt x="2462" y="366"/>
                    <a:pt x="2285" y="425"/>
                  </a:cubicBezTo>
                  <a:cubicBezTo>
                    <a:pt x="2199" y="455"/>
                    <a:pt x="2109" y="485"/>
                    <a:pt x="2038" y="543"/>
                  </a:cubicBezTo>
                  <a:cubicBezTo>
                    <a:pt x="1968" y="599"/>
                    <a:pt x="1914" y="689"/>
                    <a:pt x="1929" y="779"/>
                  </a:cubicBezTo>
                  <a:cubicBezTo>
                    <a:pt x="1918" y="777"/>
                    <a:pt x="1906" y="777"/>
                    <a:pt x="1895" y="777"/>
                  </a:cubicBezTo>
                  <a:cubicBezTo>
                    <a:pt x="1732" y="777"/>
                    <a:pt x="1592" y="915"/>
                    <a:pt x="1518" y="1061"/>
                  </a:cubicBezTo>
                  <a:cubicBezTo>
                    <a:pt x="1443" y="1207"/>
                    <a:pt x="1406" y="1368"/>
                    <a:pt x="1409" y="1531"/>
                  </a:cubicBezTo>
                  <a:cubicBezTo>
                    <a:pt x="1409" y="1576"/>
                    <a:pt x="1413" y="1623"/>
                    <a:pt x="1396" y="1663"/>
                  </a:cubicBezTo>
                  <a:cubicBezTo>
                    <a:pt x="1359" y="1749"/>
                    <a:pt x="1252" y="1777"/>
                    <a:pt x="1160" y="1796"/>
                  </a:cubicBezTo>
                  <a:cubicBezTo>
                    <a:pt x="892" y="1852"/>
                    <a:pt x="629" y="1940"/>
                    <a:pt x="380" y="2056"/>
                  </a:cubicBezTo>
                  <a:cubicBezTo>
                    <a:pt x="262" y="2109"/>
                    <a:pt x="140" y="2176"/>
                    <a:pt x="70" y="2287"/>
                  </a:cubicBezTo>
                  <a:cubicBezTo>
                    <a:pt x="1" y="2398"/>
                    <a:pt x="5" y="2565"/>
                    <a:pt x="112" y="2640"/>
                  </a:cubicBezTo>
                  <a:lnTo>
                    <a:pt x="404" y="2694"/>
                  </a:lnTo>
                  <a:cubicBezTo>
                    <a:pt x="417" y="2696"/>
                    <a:pt x="431" y="2698"/>
                    <a:pt x="444" y="2698"/>
                  </a:cubicBezTo>
                  <a:cubicBezTo>
                    <a:pt x="458" y="2698"/>
                    <a:pt x="473" y="2695"/>
                    <a:pt x="485" y="2688"/>
                  </a:cubicBezTo>
                  <a:cubicBezTo>
                    <a:pt x="507" y="2673"/>
                    <a:pt x="515" y="2645"/>
                    <a:pt x="522" y="2619"/>
                  </a:cubicBezTo>
                  <a:cubicBezTo>
                    <a:pt x="552" y="2510"/>
                    <a:pt x="607" y="2400"/>
                    <a:pt x="706" y="2345"/>
                  </a:cubicBezTo>
                  <a:cubicBezTo>
                    <a:pt x="739" y="2326"/>
                    <a:pt x="778" y="2317"/>
                    <a:pt x="817" y="2317"/>
                  </a:cubicBezTo>
                  <a:cubicBezTo>
                    <a:pt x="893" y="2317"/>
                    <a:pt x="968" y="2352"/>
                    <a:pt x="995" y="2422"/>
                  </a:cubicBezTo>
                  <a:cubicBezTo>
                    <a:pt x="1021" y="2482"/>
                    <a:pt x="1006" y="2553"/>
                    <a:pt x="1017" y="2617"/>
                  </a:cubicBezTo>
                  <a:cubicBezTo>
                    <a:pt x="1037" y="2720"/>
                    <a:pt x="1138" y="2804"/>
                    <a:pt x="1243" y="2804"/>
                  </a:cubicBezTo>
                  <a:cubicBezTo>
                    <a:pt x="1247" y="2804"/>
                    <a:pt x="1250" y="2803"/>
                    <a:pt x="1254" y="2803"/>
                  </a:cubicBezTo>
                  <a:cubicBezTo>
                    <a:pt x="1364" y="2797"/>
                    <a:pt x="1462" y="2700"/>
                    <a:pt x="1471" y="2591"/>
                  </a:cubicBezTo>
                  <a:cubicBezTo>
                    <a:pt x="1475" y="2512"/>
                    <a:pt x="1443" y="2430"/>
                    <a:pt x="1469" y="2358"/>
                  </a:cubicBezTo>
                  <a:cubicBezTo>
                    <a:pt x="1501" y="2265"/>
                    <a:pt x="1608" y="2230"/>
                    <a:pt x="1709" y="2230"/>
                  </a:cubicBezTo>
                  <a:cubicBezTo>
                    <a:pt x="1720" y="2230"/>
                    <a:pt x="1732" y="2230"/>
                    <a:pt x="1743" y="2231"/>
                  </a:cubicBezTo>
                  <a:cubicBezTo>
                    <a:pt x="1816" y="2237"/>
                    <a:pt x="1891" y="2254"/>
                    <a:pt x="1963" y="2254"/>
                  </a:cubicBezTo>
                  <a:cubicBezTo>
                    <a:pt x="1998" y="2254"/>
                    <a:pt x="2031" y="2250"/>
                    <a:pt x="2064" y="2240"/>
                  </a:cubicBezTo>
                  <a:cubicBezTo>
                    <a:pt x="2208" y="2195"/>
                    <a:pt x="2287" y="2038"/>
                    <a:pt x="2323" y="1891"/>
                  </a:cubicBezTo>
                  <a:cubicBezTo>
                    <a:pt x="2360" y="1745"/>
                    <a:pt x="2373" y="1586"/>
                    <a:pt x="2458" y="1460"/>
                  </a:cubicBezTo>
                  <a:cubicBezTo>
                    <a:pt x="2540" y="1340"/>
                    <a:pt x="2683" y="1272"/>
                    <a:pt x="2826" y="1272"/>
                  </a:cubicBezTo>
                  <a:cubicBezTo>
                    <a:pt x="2883" y="1272"/>
                    <a:pt x="2939" y="1283"/>
                    <a:pt x="2992" y="1306"/>
                  </a:cubicBezTo>
                  <a:cubicBezTo>
                    <a:pt x="3041" y="1327"/>
                    <a:pt x="3086" y="1359"/>
                    <a:pt x="3114" y="1404"/>
                  </a:cubicBezTo>
                  <a:cubicBezTo>
                    <a:pt x="3208" y="1567"/>
                    <a:pt x="3026" y="1820"/>
                    <a:pt x="3165" y="1946"/>
                  </a:cubicBezTo>
                  <a:cubicBezTo>
                    <a:pt x="3211" y="1970"/>
                    <a:pt x="3262" y="1981"/>
                    <a:pt x="3312" y="1981"/>
                  </a:cubicBezTo>
                  <a:cubicBezTo>
                    <a:pt x="3377" y="1981"/>
                    <a:pt x="3442" y="1963"/>
                    <a:pt x="3495" y="1927"/>
                  </a:cubicBezTo>
                  <a:cubicBezTo>
                    <a:pt x="3590" y="1863"/>
                    <a:pt x="3648" y="1745"/>
                    <a:pt x="3639" y="1629"/>
                  </a:cubicBezTo>
                  <a:cubicBezTo>
                    <a:pt x="3637" y="1608"/>
                    <a:pt x="3633" y="1586"/>
                    <a:pt x="3641" y="1565"/>
                  </a:cubicBezTo>
                  <a:cubicBezTo>
                    <a:pt x="3655" y="1525"/>
                    <a:pt x="3691" y="1517"/>
                    <a:pt x="3734" y="1517"/>
                  </a:cubicBezTo>
                  <a:cubicBezTo>
                    <a:pt x="3764" y="1517"/>
                    <a:pt x="3797" y="1521"/>
                    <a:pt x="3828" y="1521"/>
                  </a:cubicBezTo>
                  <a:cubicBezTo>
                    <a:pt x="3837" y="1521"/>
                    <a:pt x="3846" y="1521"/>
                    <a:pt x="3855" y="1520"/>
                  </a:cubicBezTo>
                  <a:cubicBezTo>
                    <a:pt x="3956" y="1511"/>
                    <a:pt x="4020" y="1406"/>
                    <a:pt x="4057" y="1312"/>
                  </a:cubicBezTo>
                  <a:cubicBezTo>
                    <a:pt x="4091" y="1216"/>
                    <a:pt x="4119" y="1109"/>
                    <a:pt x="4202" y="1049"/>
                  </a:cubicBezTo>
                  <a:cubicBezTo>
                    <a:pt x="4226" y="1029"/>
                    <a:pt x="4256" y="1016"/>
                    <a:pt x="4273" y="993"/>
                  </a:cubicBezTo>
                  <a:cubicBezTo>
                    <a:pt x="4320" y="929"/>
                    <a:pt x="4267" y="843"/>
                    <a:pt x="4209" y="787"/>
                  </a:cubicBezTo>
                  <a:cubicBezTo>
                    <a:pt x="4153" y="734"/>
                    <a:pt x="4087" y="663"/>
                    <a:pt x="4110" y="588"/>
                  </a:cubicBezTo>
                  <a:lnTo>
                    <a:pt x="4110" y="588"/>
                  </a:lnTo>
                  <a:cubicBezTo>
                    <a:pt x="4128" y="589"/>
                    <a:pt x="4146" y="590"/>
                    <a:pt x="4164" y="590"/>
                  </a:cubicBezTo>
                  <a:cubicBezTo>
                    <a:pt x="4259" y="590"/>
                    <a:pt x="4354" y="571"/>
                    <a:pt x="4442" y="537"/>
                  </a:cubicBezTo>
                  <a:cubicBezTo>
                    <a:pt x="4496" y="374"/>
                    <a:pt x="4400" y="189"/>
                    <a:pt x="4256" y="99"/>
                  </a:cubicBezTo>
                  <a:cubicBezTo>
                    <a:pt x="4138" y="24"/>
                    <a:pt x="3994" y="0"/>
                    <a:pt x="38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296"/>
            <p:cNvSpPr/>
            <p:nvPr/>
          </p:nvSpPr>
          <p:spPr>
            <a:xfrm>
              <a:off x="1974634" y="1424778"/>
              <a:ext cx="129459" cy="81153"/>
            </a:xfrm>
            <a:custGeom>
              <a:rect b="b" l="l" r="r" t="t"/>
              <a:pathLst>
                <a:path extrusionOk="0" h="2856" w="4556">
                  <a:moveTo>
                    <a:pt x="3887" y="54"/>
                  </a:moveTo>
                  <a:cubicBezTo>
                    <a:pt x="4043" y="54"/>
                    <a:pt x="4169" y="84"/>
                    <a:pt x="4268" y="148"/>
                  </a:cubicBezTo>
                  <a:cubicBezTo>
                    <a:pt x="4390" y="225"/>
                    <a:pt x="4491" y="388"/>
                    <a:pt x="4448" y="544"/>
                  </a:cubicBezTo>
                  <a:cubicBezTo>
                    <a:pt x="4364" y="575"/>
                    <a:pt x="4276" y="591"/>
                    <a:pt x="4187" y="591"/>
                  </a:cubicBezTo>
                  <a:cubicBezTo>
                    <a:pt x="4171" y="591"/>
                    <a:pt x="4155" y="590"/>
                    <a:pt x="4139" y="589"/>
                  </a:cubicBezTo>
                  <a:lnTo>
                    <a:pt x="4118" y="587"/>
                  </a:lnTo>
                  <a:lnTo>
                    <a:pt x="4112" y="606"/>
                  </a:lnTo>
                  <a:cubicBezTo>
                    <a:pt x="4082" y="703"/>
                    <a:pt x="4167" y="784"/>
                    <a:pt x="4219" y="833"/>
                  </a:cubicBezTo>
                  <a:cubicBezTo>
                    <a:pt x="4268" y="883"/>
                    <a:pt x="4315" y="956"/>
                    <a:pt x="4279" y="1003"/>
                  </a:cubicBezTo>
                  <a:cubicBezTo>
                    <a:pt x="4270" y="1018"/>
                    <a:pt x="4253" y="1026"/>
                    <a:pt x="4238" y="1037"/>
                  </a:cubicBezTo>
                  <a:cubicBezTo>
                    <a:pt x="4229" y="1043"/>
                    <a:pt x="4221" y="1048"/>
                    <a:pt x="4212" y="1054"/>
                  </a:cubicBezTo>
                  <a:cubicBezTo>
                    <a:pt x="4135" y="1110"/>
                    <a:pt x="4103" y="1200"/>
                    <a:pt x="4073" y="1290"/>
                  </a:cubicBezTo>
                  <a:lnTo>
                    <a:pt x="4058" y="1328"/>
                  </a:lnTo>
                  <a:cubicBezTo>
                    <a:pt x="4032" y="1397"/>
                    <a:pt x="3977" y="1510"/>
                    <a:pt x="3880" y="1521"/>
                  </a:cubicBezTo>
                  <a:cubicBezTo>
                    <a:pt x="3874" y="1522"/>
                    <a:pt x="3867" y="1522"/>
                    <a:pt x="3861" y="1522"/>
                  </a:cubicBezTo>
                  <a:cubicBezTo>
                    <a:pt x="3845" y="1522"/>
                    <a:pt x="3828" y="1521"/>
                    <a:pt x="3812" y="1519"/>
                  </a:cubicBezTo>
                  <a:cubicBezTo>
                    <a:pt x="3794" y="1519"/>
                    <a:pt x="3779" y="1517"/>
                    <a:pt x="3762" y="1517"/>
                  </a:cubicBezTo>
                  <a:cubicBezTo>
                    <a:pt x="3737" y="1517"/>
                    <a:pt x="3666" y="1517"/>
                    <a:pt x="3642" y="1583"/>
                  </a:cubicBezTo>
                  <a:cubicBezTo>
                    <a:pt x="3634" y="1605"/>
                    <a:pt x="3636" y="1628"/>
                    <a:pt x="3638" y="1650"/>
                  </a:cubicBezTo>
                  <a:lnTo>
                    <a:pt x="3638" y="1658"/>
                  </a:lnTo>
                  <a:cubicBezTo>
                    <a:pt x="3647" y="1763"/>
                    <a:pt x="3593" y="1873"/>
                    <a:pt x="3507" y="1933"/>
                  </a:cubicBezTo>
                  <a:cubicBezTo>
                    <a:pt x="3459" y="1964"/>
                    <a:pt x="3398" y="1981"/>
                    <a:pt x="3338" y="1981"/>
                  </a:cubicBezTo>
                  <a:cubicBezTo>
                    <a:pt x="3292" y="1981"/>
                    <a:pt x="3247" y="1971"/>
                    <a:pt x="3207" y="1952"/>
                  </a:cubicBezTo>
                  <a:cubicBezTo>
                    <a:pt x="3147" y="1894"/>
                    <a:pt x="3162" y="1800"/>
                    <a:pt x="3180" y="1701"/>
                  </a:cubicBezTo>
                  <a:cubicBezTo>
                    <a:pt x="3197" y="1603"/>
                    <a:pt x="3214" y="1502"/>
                    <a:pt x="3162" y="1418"/>
                  </a:cubicBezTo>
                  <a:cubicBezTo>
                    <a:pt x="3137" y="1371"/>
                    <a:pt x="3092" y="1335"/>
                    <a:pt x="3030" y="1309"/>
                  </a:cubicBezTo>
                  <a:cubicBezTo>
                    <a:pt x="2976" y="1286"/>
                    <a:pt x="2916" y="1273"/>
                    <a:pt x="2854" y="1273"/>
                  </a:cubicBezTo>
                  <a:cubicBezTo>
                    <a:pt x="2698" y="1273"/>
                    <a:pt x="2548" y="1350"/>
                    <a:pt x="2464" y="1472"/>
                  </a:cubicBezTo>
                  <a:cubicBezTo>
                    <a:pt x="2395" y="1573"/>
                    <a:pt x="2372" y="1690"/>
                    <a:pt x="2348" y="1804"/>
                  </a:cubicBezTo>
                  <a:cubicBezTo>
                    <a:pt x="2340" y="1840"/>
                    <a:pt x="2333" y="1877"/>
                    <a:pt x="2325" y="1911"/>
                  </a:cubicBezTo>
                  <a:cubicBezTo>
                    <a:pt x="2299" y="2014"/>
                    <a:pt x="2233" y="2194"/>
                    <a:pt x="2083" y="2241"/>
                  </a:cubicBezTo>
                  <a:cubicBezTo>
                    <a:pt x="2055" y="2250"/>
                    <a:pt x="2023" y="2253"/>
                    <a:pt x="1988" y="2253"/>
                  </a:cubicBezTo>
                  <a:cubicBezTo>
                    <a:pt x="1948" y="2253"/>
                    <a:pt x="1906" y="2249"/>
                    <a:pt x="1862" y="2243"/>
                  </a:cubicBezTo>
                  <a:cubicBezTo>
                    <a:pt x="1832" y="2239"/>
                    <a:pt x="1802" y="2235"/>
                    <a:pt x="1772" y="2232"/>
                  </a:cubicBezTo>
                  <a:cubicBezTo>
                    <a:pt x="1759" y="2231"/>
                    <a:pt x="1746" y="2231"/>
                    <a:pt x="1732" y="2231"/>
                  </a:cubicBezTo>
                  <a:cubicBezTo>
                    <a:pt x="1627" y="2231"/>
                    <a:pt x="1508" y="2270"/>
                    <a:pt x="1470" y="2376"/>
                  </a:cubicBezTo>
                  <a:cubicBezTo>
                    <a:pt x="1453" y="2425"/>
                    <a:pt x="1459" y="2477"/>
                    <a:pt x="1466" y="2526"/>
                  </a:cubicBezTo>
                  <a:cubicBezTo>
                    <a:pt x="1468" y="2558"/>
                    <a:pt x="1472" y="2588"/>
                    <a:pt x="1470" y="2616"/>
                  </a:cubicBezTo>
                  <a:cubicBezTo>
                    <a:pt x="1463" y="2712"/>
                    <a:pt x="1376" y="2798"/>
                    <a:pt x="1281" y="2802"/>
                  </a:cubicBezTo>
                  <a:lnTo>
                    <a:pt x="1271" y="2802"/>
                  </a:lnTo>
                  <a:cubicBezTo>
                    <a:pt x="1176" y="2802"/>
                    <a:pt x="1089" y="2730"/>
                    <a:pt x="1071" y="2640"/>
                  </a:cubicBezTo>
                  <a:cubicBezTo>
                    <a:pt x="1065" y="2614"/>
                    <a:pt x="1065" y="2590"/>
                    <a:pt x="1065" y="2562"/>
                  </a:cubicBezTo>
                  <a:cubicBezTo>
                    <a:pt x="1065" y="2522"/>
                    <a:pt x="1063" y="2479"/>
                    <a:pt x="1048" y="2438"/>
                  </a:cubicBezTo>
                  <a:cubicBezTo>
                    <a:pt x="1018" y="2365"/>
                    <a:pt x="939" y="2318"/>
                    <a:pt x="844" y="2318"/>
                  </a:cubicBezTo>
                  <a:cubicBezTo>
                    <a:pt x="799" y="2318"/>
                    <a:pt x="756" y="2329"/>
                    <a:pt x="720" y="2348"/>
                  </a:cubicBezTo>
                  <a:cubicBezTo>
                    <a:pt x="628" y="2400"/>
                    <a:pt x="564" y="2496"/>
                    <a:pt x="523" y="2640"/>
                  </a:cubicBezTo>
                  <a:cubicBezTo>
                    <a:pt x="516" y="2661"/>
                    <a:pt x="510" y="2682"/>
                    <a:pt x="497" y="2691"/>
                  </a:cubicBezTo>
                  <a:cubicBezTo>
                    <a:pt x="490" y="2697"/>
                    <a:pt x="480" y="2699"/>
                    <a:pt x="468" y="2699"/>
                  </a:cubicBezTo>
                  <a:cubicBezTo>
                    <a:pt x="457" y="2699"/>
                    <a:pt x="446" y="2697"/>
                    <a:pt x="435" y="2695"/>
                  </a:cubicBezTo>
                  <a:lnTo>
                    <a:pt x="150" y="2642"/>
                  </a:lnTo>
                  <a:cubicBezTo>
                    <a:pt x="60" y="2573"/>
                    <a:pt x="60" y="2423"/>
                    <a:pt x="120" y="2329"/>
                  </a:cubicBezTo>
                  <a:cubicBezTo>
                    <a:pt x="187" y="2224"/>
                    <a:pt x="302" y="2160"/>
                    <a:pt x="418" y="2106"/>
                  </a:cubicBezTo>
                  <a:cubicBezTo>
                    <a:pt x="666" y="1993"/>
                    <a:pt x="926" y="1905"/>
                    <a:pt x="1194" y="1849"/>
                  </a:cubicBezTo>
                  <a:cubicBezTo>
                    <a:pt x="1298" y="1828"/>
                    <a:pt x="1408" y="1798"/>
                    <a:pt x="1446" y="1701"/>
                  </a:cubicBezTo>
                  <a:cubicBezTo>
                    <a:pt x="1466" y="1658"/>
                    <a:pt x="1463" y="1615"/>
                    <a:pt x="1463" y="1573"/>
                  </a:cubicBezTo>
                  <a:lnTo>
                    <a:pt x="1461" y="1558"/>
                  </a:lnTo>
                  <a:cubicBezTo>
                    <a:pt x="1459" y="1399"/>
                    <a:pt x="1496" y="1241"/>
                    <a:pt x="1568" y="1101"/>
                  </a:cubicBezTo>
                  <a:cubicBezTo>
                    <a:pt x="1633" y="977"/>
                    <a:pt x="1763" y="831"/>
                    <a:pt x="1920" y="831"/>
                  </a:cubicBezTo>
                  <a:cubicBezTo>
                    <a:pt x="1931" y="831"/>
                    <a:pt x="1941" y="832"/>
                    <a:pt x="1952" y="833"/>
                  </a:cubicBezTo>
                  <a:lnTo>
                    <a:pt x="1986" y="838"/>
                  </a:lnTo>
                  <a:lnTo>
                    <a:pt x="1986" y="838"/>
                  </a:lnTo>
                  <a:lnTo>
                    <a:pt x="1982" y="803"/>
                  </a:lnTo>
                  <a:cubicBezTo>
                    <a:pt x="1969" y="716"/>
                    <a:pt x="2025" y="636"/>
                    <a:pt x="2083" y="589"/>
                  </a:cubicBezTo>
                  <a:cubicBezTo>
                    <a:pt x="2151" y="536"/>
                    <a:pt x="2237" y="506"/>
                    <a:pt x="2320" y="478"/>
                  </a:cubicBezTo>
                  <a:cubicBezTo>
                    <a:pt x="2492" y="422"/>
                    <a:pt x="2668" y="362"/>
                    <a:pt x="2848" y="362"/>
                  </a:cubicBezTo>
                  <a:lnTo>
                    <a:pt x="2863" y="362"/>
                  </a:lnTo>
                  <a:cubicBezTo>
                    <a:pt x="2897" y="362"/>
                    <a:pt x="2940" y="366"/>
                    <a:pt x="2967" y="390"/>
                  </a:cubicBezTo>
                  <a:cubicBezTo>
                    <a:pt x="2985" y="407"/>
                    <a:pt x="2995" y="433"/>
                    <a:pt x="3006" y="461"/>
                  </a:cubicBezTo>
                  <a:cubicBezTo>
                    <a:pt x="3010" y="476"/>
                    <a:pt x="3017" y="489"/>
                    <a:pt x="3023" y="501"/>
                  </a:cubicBezTo>
                  <a:cubicBezTo>
                    <a:pt x="3081" y="621"/>
                    <a:pt x="3212" y="679"/>
                    <a:pt x="3426" y="679"/>
                  </a:cubicBezTo>
                  <a:cubicBezTo>
                    <a:pt x="3458" y="679"/>
                    <a:pt x="3490" y="677"/>
                    <a:pt x="3522" y="675"/>
                  </a:cubicBezTo>
                  <a:lnTo>
                    <a:pt x="3535" y="675"/>
                  </a:lnTo>
                  <a:lnTo>
                    <a:pt x="3542" y="664"/>
                  </a:lnTo>
                  <a:cubicBezTo>
                    <a:pt x="3662" y="476"/>
                    <a:pt x="3749" y="270"/>
                    <a:pt x="3809" y="56"/>
                  </a:cubicBezTo>
                  <a:cubicBezTo>
                    <a:pt x="3835" y="54"/>
                    <a:pt x="3861" y="54"/>
                    <a:pt x="3887" y="54"/>
                  </a:cubicBezTo>
                  <a:close/>
                  <a:moveTo>
                    <a:pt x="3887" y="0"/>
                  </a:moveTo>
                  <a:cubicBezTo>
                    <a:pt x="3852" y="0"/>
                    <a:pt x="3820" y="2"/>
                    <a:pt x="3786" y="4"/>
                  </a:cubicBezTo>
                  <a:lnTo>
                    <a:pt x="3767" y="6"/>
                  </a:lnTo>
                  <a:lnTo>
                    <a:pt x="3762" y="24"/>
                  </a:lnTo>
                  <a:cubicBezTo>
                    <a:pt x="3707" y="236"/>
                    <a:pt x="3619" y="437"/>
                    <a:pt x="3505" y="624"/>
                  </a:cubicBezTo>
                  <a:cubicBezTo>
                    <a:pt x="3480" y="626"/>
                    <a:pt x="3452" y="626"/>
                    <a:pt x="3426" y="626"/>
                  </a:cubicBezTo>
                  <a:cubicBezTo>
                    <a:pt x="3235" y="626"/>
                    <a:pt x="3120" y="579"/>
                    <a:pt x="3070" y="478"/>
                  </a:cubicBezTo>
                  <a:cubicBezTo>
                    <a:pt x="3064" y="467"/>
                    <a:pt x="3060" y="454"/>
                    <a:pt x="3055" y="441"/>
                  </a:cubicBezTo>
                  <a:cubicBezTo>
                    <a:pt x="3042" y="409"/>
                    <a:pt x="3030" y="377"/>
                    <a:pt x="3004" y="351"/>
                  </a:cubicBezTo>
                  <a:cubicBezTo>
                    <a:pt x="2963" y="315"/>
                    <a:pt x="2907" y="309"/>
                    <a:pt x="2865" y="309"/>
                  </a:cubicBezTo>
                  <a:lnTo>
                    <a:pt x="2848" y="309"/>
                  </a:lnTo>
                  <a:cubicBezTo>
                    <a:pt x="2659" y="309"/>
                    <a:pt x="2479" y="369"/>
                    <a:pt x="2303" y="429"/>
                  </a:cubicBezTo>
                  <a:cubicBezTo>
                    <a:pt x="2220" y="456"/>
                    <a:pt x="2125" y="489"/>
                    <a:pt x="2048" y="549"/>
                  </a:cubicBezTo>
                  <a:cubicBezTo>
                    <a:pt x="1986" y="598"/>
                    <a:pt x="1926" y="681"/>
                    <a:pt x="1926" y="778"/>
                  </a:cubicBezTo>
                  <a:cubicBezTo>
                    <a:pt x="1925" y="778"/>
                    <a:pt x="1924" y="778"/>
                    <a:pt x="1922" y="778"/>
                  </a:cubicBezTo>
                  <a:cubicBezTo>
                    <a:pt x="1738" y="778"/>
                    <a:pt x="1596" y="931"/>
                    <a:pt x="1521" y="1078"/>
                  </a:cubicBezTo>
                  <a:cubicBezTo>
                    <a:pt x="1444" y="1226"/>
                    <a:pt x="1406" y="1391"/>
                    <a:pt x="1410" y="1558"/>
                  </a:cubicBezTo>
                  <a:lnTo>
                    <a:pt x="1410" y="1573"/>
                  </a:lnTo>
                  <a:cubicBezTo>
                    <a:pt x="1410" y="1611"/>
                    <a:pt x="1412" y="1648"/>
                    <a:pt x="1397" y="1680"/>
                  </a:cubicBezTo>
                  <a:cubicBezTo>
                    <a:pt x="1367" y="1753"/>
                    <a:pt x="1275" y="1778"/>
                    <a:pt x="1181" y="1798"/>
                  </a:cubicBezTo>
                  <a:cubicBezTo>
                    <a:pt x="911" y="1853"/>
                    <a:pt x="647" y="1941"/>
                    <a:pt x="397" y="2057"/>
                  </a:cubicBezTo>
                  <a:cubicBezTo>
                    <a:pt x="272" y="2115"/>
                    <a:pt x="148" y="2183"/>
                    <a:pt x="75" y="2299"/>
                  </a:cubicBezTo>
                  <a:cubicBezTo>
                    <a:pt x="0" y="2419"/>
                    <a:pt x="2" y="2603"/>
                    <a:pt x="124" y="2689"/>
                  </a:cubicBezTo>
                  <a:lnTo>
                    <a:pt x="426" y="2747"/>
                  </a:lnTo>
                  <a:cubicBezTo>
                    <a:pt x="440" y="2749"/>
                    <a:pt x="454" y="2751"/>
                    <a:pt x="468" y="2751"/>
                  </a:cubicBezTo>
                  <a:cubicBezTo>
                    <a:pt x="490" y="2751"/>
                    <a:pt x="511" y="2747"/>
                    <a:pt x="527" y="2736"/>
                  </a:cubicBezTo>
                  <a:cubicBezTo>
                    <a:pt x="557" y="2715"/>
                    <a:pt x="566" y="2682"/>
                    <a:pt x="574" y="2652"/>
                  </a:cubicBezTo>
                  <a:cubicBezTo>
                    <a:pt x="611" y="2526"/>
                    <a:pt x="669" y="2438"/>
                    <a:pt x="746" y="2395"/>
                  </a:cubicBezTo>
                  <a:cubicBezTo>
                    <a:pt x="774" y="2378"/>
                    <a:pt x="808" y="2372"/>
                    <a:pt x="844" y="2372"/>
                  </a:cubicBezTo>
                  <a:cubicBezTo>
                    <a:pt x="915" y="2372"/>
                    <a:pt x="977" y="2406"/>
                    <a:pt x="999" y="2460"/>
                  </a:cubicBezTo>
                  <a:cubicBezTo>
                    <a:pt x="1011" y="2490"/>
                    <a:pt x="1011" y="2526"/>
                    <a:pt x="1011" y="2562"/>
                  </a:cubicBezTo>
                  <a:cubicBezTo>
                    <a:pt x="1011" y="2590"/>
                    <a:pt x="1011" y="2620"/>
                    <a:pt x="1018" y="2648"/>
                  </a:cubicBezTo>
                  <a:cubicBezTo>
                    <a:pt x="1039" y="2766"/>
                    <a:pt x="1151" y="2856"/>
                    <a:pt x="1271" y="2856"/>
                  </a:cubicBezTo>
                  <a:lnTo>
                    <a:pt x="1283" y="2856"/>
                  </a:lnTo>
                  <a:cubicBezTo>
                    <a:pt x="1408" y="2850"/>
                    <a:pt x="1515" y="2742"/>
                    <a:pt x="1523" y="2620"/>
                  </a:cubicBezTo>
                  <a:cubicBezTo>
                    <a:pt x="1526" y="2586"/>
                    <a:pt x="1521" y="2552"/>
                    <a:pt x="1517" y="2520"/>
                  </a:cubicBezTo>
                  <a:cubicBezTo>
                    <a:pt x="1513" y="2475"/>
                    <a:pt x="1506" y="2432"/>
                    <a:pt x="1521" y="2393"/>
                  </a:cubicBezTo>
                  <a:cubicBezTo>
                    <a:pt x="1548" y="2312"/>
                    <a:pt x="1651" y="2283"/>
                    <a:pt x="1740" y="2283"/>
                  </a:cubicBezTo>
                  <a:cubicBezTo>
                    <a:pt x="1749" y="2283"/>
                    <a:pt x="1759" y="2283"/>
                    <a:pt x="1768" y="2284"/>
                  </a:cubicBezTo>
                  <a:cubicBezTo>
                    <a:pt x="1796" y="2286"/>
                    <a:pt x="1826" y="2290"/>
                    <a:pt x="1853" y="2295"/>
                  </a:cubicBezTo>
                  <a:cubicBezTo>
                    <a:pt x="1899" y="2301"/>
                    <a:pt x="1946" y="2306"/>
                    <a:pt x="1990" y="2306"/>
                  </a:cubicBezTo>
                  <a:cubicBezTo>
                    <a:pt x="2029" y="2306"/>
                    <a:pt x="2065" y="2303"/>
                    <a:pt x="2098" y="2292"/>
                  </a:cubicBezTo>
                  <a:cubicBezTo>
                    <a:pt x="2273" y="2239"/>
                    <a:pt x="2348" y="2040"/>
                    <a:pt x="2376" y="1924"/>
                  </a:cubicBezTo>
                  <a:cubicBezTo>
                    <a:pt x="2385" y="1890"/>
                    <a:pt x="2391" y="1853"/>
                    <a:pt x="2400" y="1815"/>
                  </a:cubicBezTo>
                  <a:cubicBezTo>
                    <a:pt x="2423" y="1701"/>
                    <a:pt x="2445" y="1592"/>
                    <a:pt x="2507" y="1502"/>
                  </a:cubicBezTo>
                  <a:cubicBezTo>
                    <a:pt x="2582" y="1393"/>
                    <a:pt x="2715" y="1326"/>
                    <a:pt x="2854" y="1326"/>
                  </a:cubicBezTo>
                  <a:cubicBezTo>
                    <a:pt x="2910" y="1326"/>
                    <a:pt x="2961" y="1337"/>
                    <a:pt x="3008" y="1358"/>
                  </a:cubicBezTo>
                  <a:cubicBezTo>
                    <a:pt x="3060" y="1380"/>
                    <a:pt x="3096" y="1410"/>
                    <a:pt x="3117" y="1444"/>
                  </a:cubicBezTo>
                  <a:cubicBezTo>
                    <a:pt x="3156" y="1513"/>
                    <a:pt x="3141" y="1603"/>
                    <a:pt x="3126" y="1690"/>
                  </a:cubicBezTo>
                  <a:cubicBezTo>
                    <a:pt x="3109" y="1802"/>
                    <a:pt x="3087" y="1915"/>
                    <a:pt x="3173" y="1995"/>
                  </a:cubicBezTo>
                  <a:lnTo>
                    <a:pt x="3180" y="1997"/>
                  </a:lnTo>
                  <a:cubicBezTo>
                    <a:pt x="3228" y="2021"/>
                    <a:pt x="3283" y="2033"/>
                    <a:pt x="3338" y="2033"/>
                  </a:cubicBezTo>
                  <a:cubicBezTo>
                    <a:pt x="3408" y="2033"/>
                    <a:pt x="3479" y="2014"/>
                    <a:pt x="3535" y="1975"/>
                  </a:cubicBezTo>
                  <a:cubicBezTo>
                    <a:pt x="3640" y="1907"/>
                    <a:pt x="3702" y="1780"/>
                    <a:pt x="3692" y="1654"/>
                  </a:cubicBezTo>
                  <a:lnTo>
                    <a:pt x="3692" y="1643"/>
                  </a:lnTo>
                  <a:cubicBezTo>
                    <a:pt x="3690" y="1628"/>
                    <a:pt x="3687" y="1613"/>
                    <a:pt x="3692" y="1600"/>
                  </a:cubicBezTo>
                  <a:cubicBezTo>
                    <a:pt x="3698" y="1583"/>
                    <a:pt x="3713" y="1570"/>
                    <a:pt x="3762" y="1570"/>
                  </a:cubicBezTo>
                  <a:cubicBezTo>
                    <a:pt x="3777" y="1570"/>
                    <a:pt x="3792" y="1573"/>
                    <a:pt x="3807" y="1573"/>
                  </a:cubicBezTo>
                  <a:cubicBezTo>
                    <a:pt x="3835" y="1575"/>
                    <a:pt x="3861" y="1575"/>
                    <a:pt x="3884" y="1575"/>
                  </a:cubicBezTo>
                  <a:cubicBezTo>
                    <a:pt x="3979" y="1564"/>
                    <a:pt x="4058" y="1485"/>
                    <a:pt x="4107" y="1348"/>
                  </a:cubicBezTo>
                  <a:lnTo>
                    <a:pt x="4122" y="1307"/>
                  </a:lnTo>
                  <a:cubicBezTo>
                    <a:pt x="4150" y="1226"/>
                    <a:pt x="4180" y="1142"/>
                    <a:pt x="4244" y="1097"/>
                  </a:cubicBezTo>
                  <a:cubicBezTo>
                    <a:pt x="4251" y="1093"/>
                    <a:pt x="4257" y="1086"/>
                    <a:pt x="4266" y="1082"/>
                  </a:cubicBezTo>
                  <a:cubicBezTo>
                    <a:pt x="4285" y="1071"/>
                    <a:pt x="4307" y="1056"/>
                    <a:pt x="4324" y="1035"/>
                  </a:cubicBezTo>
                  <a:cubicBezTo>
                    <a:pt x="4379" y="960"/>
                    <a:pt x="4324" y="861"/>
                    <a:pt x="4255" y="795"/>
                  </a:cubicBezTo>
                  <a:cubicBezTo>
                    <a:pt x="4206" y="748"/>
                    <a:pt x="4157" y="694"/>
                    <a:pt x="4159" y="643"/>
                  </a:cubicBezTo>
                  <a:lnTo>
                    <a:pt x="4159" y="643"/>
                  </a:lnTo>
                  <a:cubicBezTo>
                    <a:pt x="4169" y="643"/>
                    <a:pt x="4179" y="643"/>
                    <a:pt x="4189" y="643"/>
                  </a:cubicBezTo>
                  <a:cubicBezTo>
                    <a:pt x="4288" y="643"/>
                    <a:pt x="4389" y="624"/>
                    <a:pt x="4480" y="589"/>
                  </a:cubicBezTo>
                  <a:lnTo>
                    <a:pt x="4491" y="583"/>
                  </a:lnTo>
                  <a:lnTo>
                    <a:pt x="4495" y="572"/>
                  </a:lnTo>
                  <a:cubicBezTo>
                    <a:pt x="4555" y="388"/>
                    <a:pt x="4439" y="193"/>
                    <a:pt x="4298" y="103"/>
                  </a:cubicBezTo>
                  <a:cubicBezTo>
                    <a:pt x="4189" y="34"/>
                    <a:pt x="4054" y="0"/>
                    <a:pt x="38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296"/>
            <p:cNvSpPr/>
            <p:nvPr/>
          </p:nvSpPr>
          <p:spPr>
            <a:xfrm>
              <a:off x="2033620" y="1489872"/>
              <a:ext cx="29125" cy="27506"/>
            </a:xfrm>
            <a:custGeom>
              <a:rect b="b" l="l" r="r" t="t"/>
              <a:pathLst>
                <a:path extrusionOk="0" h="968" w="1025">
                  <a:moveTo>
                    <a:pt x="826" y="1"/>
                  </a:moveTo>
                  <a:cubicBezTo>
                    <a:pt x="814" y="1"/>
                    <a:pt x="801" y="3"/>
                    <a:pt x="791" y="8"/>
                  </a:cubicBezTo>
                  <a:cubicBezTo>
                    <a:pt x="699" y="53"/>
                    <a:pt x="684" y="177"/>
                    <a:pt x="613" y="250"/>
                  </a:cubicBezTo>
                  <a:cubicBezTo>
                    <a:pt x="572" y="291"/>
                    <a:pt x="517" y="312"/>
                    <a:pt x="463" y="334"/>
                  </a:cubicBezTo>
                  <a:cubicBezTo>
                    <a:pt x="349" y="374"/>
                    <a:pt x="236" y="411"/>
                    <a:pt x="122" y="443"/>
                  </a:cubicBezTo>
                  <a:cubicBezTo>
                    <a:pt x="135" y="535"/>
                    <a:pt x="144" y="640"/>
                    <a:pt x="82" y="709"/>
                  </a:cubicBezTo>
                  <a:cubicBezTo>
                    <a:pt x="62" y="730"/>
                    <a:pt x="39" y="747"/>
                    <a:pt x="24" y="771"/>
                  </a:cubicBezTo>
                  <a:cubicBezTo>
                    <a:pt x="0" y="820"/>
                    <a:pt x="26" y="882"/>
                    <a:pt x="69" y="912"/>
                  </a:cubicBezTo>
                  <a:cubicBezTo>
                    <a:pt x="114" y="944"/>
                    <a:pt x="169" y="953"/>
                    <a:pt x="223" y="959"/>
                  </a:cubicBezTo>
                  <a:cubicBezTo>
                    <a:pt x="256" y="963"/>
                    <a:pt x="290" y="967"/>
                    <a:pt x="324" y="967"/>
                  </a:cubicBezTo>
                  <a:cubicBezTo>
                    <a:pt x="374" y="967"/>
                    <a:pt x="423" y="959"/>
                    <a:pt x="465" y="933"/>
                  </a:cubicBezTo>
                  <a:cubicBezTo>
                    <a:pt x="504" y="880"/>
                    <a:pt x="463" y="798"/>
                    <a:pt x="493" y="739"/>
                  </a:cubicBezTo>
                  <a:cubicBezTo>
                    <a:pt x="521" y="683"/>
                    <a:pt x="596" y="674"/>
                    <a:pt x="658" y="664"/>
                  </a:cubicBezTo>
                  <a:cubicBezTo>
                    <a:pt x="787" y="642"/>
                    <a:pt x="911" y="586"/>
                    <a:pt x="1011" y="503"/>
                  </a:cubicBezTo>
                  <a:cubicBezTo>
                    <a:pt x="1024" y="402"/>
                    <a:pt x="1020" y="301"/>
                    <a:pt x="999" y="203"/>
                  </a:cubicBezTo>
                  <a:cubicBezTo>
                    <a:pt x="986" y="139"/>
                    <a:pt x="956" y="66"/>
                    <a:pt x="891" y="55"/>
                  </a:cubicBezTo>
                  <a:cubicBezTo>
                    <a:pt x="898" y="20"/>
                    <a:pt x="862" y="1"/>
                    <a:pt x="8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296"/>
            <p:cNvSpPr/>
            <p:nvPr/>
          </p:nvSpPr>
          <p:spPr>
            <a:xfrm>
              <a:off x="2032711" y="1489134"/>
              <a:ext cx="30773" cy="29040"/>
            </a:xfrm>
            <a:custGeom>
              <a:rect b="b" l="l" r="r" t="t"/>
              <a:pathLst>
                <a:path extrusionOk="0" h="1022" w="1083">
                  <a:moveTo>
                    <a:pt x="857" y="53"/>
                  </a:moveTo>
                  <a:cubicBezTo>
                    <a:pt x="873" y="53"/>
                    <a:pt x="889" y="58"/>
                    <a:pt x="896" y="66"/>
                  </a:cubicBezTo>
                  <a:cubicBezTo>
                    <a:pt x="898" y="70"/>
                    <a:pt x="898" y="72"/>
                    <a:pt x="898" y="77"/>
                  </a:cubicBezTo>
                  <a:lnTo>
                    <a:pt x="893" y="102"/>
                  </a:lnTo>
                  <a:lnTo>
                    <a:pt x="919" y="107"/>
                  </a:lnTo>
                  <a:cubicBezTo>
                    <a:pt x="973" y="117"/>
                    <a:pt x="996" y="190"/>
                    <a:pt x="1005" y="233"/>
                  </a:cubicBezTo>
                  <a:cubicBezTo>
                    <a:pt x="1024" y="327"/>
                    <a:pt x="1028" y="420"/>
                    <a:pt x="1018" y="514"/>
                  </a:cubicBezTo>
                  <a:cubicBezTo>
                    <a:pt x="921" y="591"/>
                    <a:pt x="806" y="642"/>
                    <a:pt x="684" y="662"/>
                  </a:cubicBezTo>
                  <a:lnTo>
                    <a:pt x="675" y="664"/>
                  </a:lnTo>
                  <a:cubicBezTo>
                    <a:pt x="613" y="675"/>
                    <a:pt x="534" y="687"/>
                    <a:pt x="499" y="754"/>
                  </a:cubicBezTo>
                  <a:cubicBezTo>
                    <a:pt x="482" y="788"/>
                    <a:pt x="484" y="827"/>
                    <a:pt x="486" y="861"/>
                  </a:cubicBezTo>
                  <a:cubicBezTo>
                    <a:pt x="489" y="891"/>
                    <a:pt x="489" y="919"/>
                    <a:pt x="478" y="940"/>
                  </a:cubicBezTo>
                  <a:cubicBezTo>
                    <a:pt x="446" y="957"/>
                    <a:pt x="407" y="966"/>
                    <a:pt x="356" y="966"/>
                  </a:cubicBezTo>
                  <a:cubicBezTo>
                    <a:pt x="324" y="966"/>
                    <a:pt x="289" y="964"/>
                    <a:pt x="259" y="959"/>
                  </a:cubicBezTo>
                  <a:cubicBezTo>
                    <a:pt x="206" y="953"/>
                    <a:pt x="154" y="944"/>
                    <a:pt x="118" y="917"/>
                  </a:cubicBezTo>
                  <a:cubicBezTo>
                    <a:pt x="84" y="893"/>
                    <a:pt x="60" y="846"/>
                    <a:pt x="79" y="809"/>
                  </a:cubicBezTo>
                  <a:cubicBezTo>
                    <a:pt x="88" y="797"/>
                    <a:pt x="99" y="786"/>
                    <a:pt x="111" y="775"/>
                  </a:cubicBezTo>
                  <a:cubicBezTo>
                    <a:pt x="118" y="767"/>
                    <a:pt x="126" y="760"/>
                    <a:pt x="133" y="752"/>
                  </a:cubicBezTo>
                  <a:cubicBezTo>
                    <a:pt x="197" y="681"/>
                    <a:pt x="195" y="580"/>
                    <a:pt x="184" y="488"/>
                  </a:cubicBezTo>
                  <a:cubicBezTo>
                    <a:pt x="291" y="458"/>
                    <a:pt x="399" y="422"/>
                    <a:pt x="504" y="385"/>
                  </a:cubicBezTo>
                  <a:cubicBezTo>
                    <a:pt x="564" y="362"/>
                    <a:pt x="621" y="338"/>
                    <a:pt x="664" y="293"/>
                  </a:cubicBezTo>
                  <a:cubicBezTo>
                    <a:pt x="696" y="261"/>
                    <a:pt x="718" y="220"/>
                    <a:pt x="737" y="182"/>
                  </a:cubicBezTo>
                  <a:cubicBezTo>
                    <a:pt x="763" y="128"/>
                    <a:pt x="789" y="81"/>
                    <a:pt x="834" y="57"/>
                  </a:cubicBezTo>
                  <a:cubicBezTo>
                    <a:pt x="840" y="54"/>
                    <a:pt x="849" y="53"/>
                    <a:pt x="857" y="53"/>
                  </a:cubicBezTo>
                  <a:close/>
                  <a:moveTo>
                    <a:pt x="856" y="1"/>
                  </a:moveTo>
                  <a:cubicBezTo>
                    <a:pt x="840" y="1"/>
                    <a:pt x="824" y="4"/>
                    <a:pt x="810" y="10"/>
                  </a:cubicBezTo>
                  <a:cubicBezTo>
                    <a:pt x="748" y="40"/>
                    <a:pt x="718" y="100"/>
                    <a:pt x="690" y="156"/>
                  </a:cubicBezTo>
                  <a:cubicBezTo>
                    <a:pt x="671" y="195"/>
                    <a:pt x="651" y="229"/>
                    <a:pt x="626" y="257"/>
                  </a:cubicBezTo>
                  <a:cubicBezTo>
                    <a:pt x="591" y="293"/>
                    <a:pt x="540" y="315"/>
                    <a:pt x="486" y="334"/>
                  </a:cubicBezTo>
                  <a:cubicBezTo>
                    <a:pt x="375" y="375"/>
                    <a:pt x="261" y="411"/>
                    <a:pt x="146" y="443"/>
                  </a:cubicBezTo>
                  <a:lnTo>
                    <a:pt x="124" y="450"/>
                  </a:lnTo>
                  <a:lnTo>
                    <a:pt x="126" y="473"/>
                  </a:lnTo>
                  <a:cubicBezTo>
                    <a:pt x="139" y="559"/>
                    <a:pt x="148" y="657"/>
                    <a:pt x="94" y="717"/>
                  </a:cubicBezTo>
                  <a:cubicBezTo>
                    <a:pt x="88" y="724"/>
                    <a:pt x="81" y="730"/>
                    <a:pt x="75" y="737"/>
                  </a:cubicBezTo>
                  <a:cubicBezTo>
                    <a:pt x="60" y="750"/>
                    <a:pt x="43" y="765"/>
                    <a:pt x="32" y="786"/>
                  </a:cubicBezTo>
                  <a:cubicBezTo>
                    <a:pt x="0" y="848"/>
                    <a:pt x="34" y="923"/>
                    <a:pt x="86" y="962"/>
                  </a:cubicBezTo>
                  <a:cubicBezTo>
                    <a:pt x="133" y="996"/>
                    <a:pt x="191" y="1004"/>
                    <a:pt x="251" y="1013"/>
                  </a:cubicBezTo>
                  <a:cubicBezTo>
                    <a:pt x="285" y="1017"/>
                    <a:pt x="319" y="1022"/>
                    <a:pt x="356" y="1022"/>
                  </a:cubicBezTo>
                  <a:cubicBezTo>
                    <a:pt x="418" y="1022"/>
                    <a:pt x="469" y="1009"/>
                    <a:pt x="510" y="983"/>
                  </a:cubicBezTo>
                  <a:lnTo>
                    <a:pt x="519" y="974"/>
                  </a:lnTo>
                  <a:cubicBezTo>
                    <a:pt x="544" y="938"/>
                    <a:pt x="542" y="895"/>
                    <a:pt x="540" y="857"/>
                  </a:cubicBezTo>
                  <a:cubicBezTo>
                    <a:pt x="538" y="827"/>
                    <a:pt x="538" y="799"/>
                    <a:pt x="549" y="777"/>
                  </a:cubicBezTo>
                  <a:cubicBezTo>
                    <a:pt x="570" y="737"/>
                    <a:pt x="628" y="726"/>
                    <a:pt x="684" y="717"/>
                  </a:cubicBezTo>
                  <a:lnTo>
                    <a:pt x="694" y="715"/>
                  </a:lnTo>
                  <a:cubicBezTo>
                    <a:pt x="827" y="694"/>
                    <a:pt x="956" y="636"/>
                    <a:pt x="1061" y="548"/>
                  </a:cubicBezTo>
                  <a:lnTo>
                    <a:pt x="1069" y="542"/>
                  </a:lnTo>
                  <a:lnTo>
                    <a:pt x="1069" y="531"/>
                  </a:lnTo>
                  <a:cubicBezTo>
                    <a:pt x="1082" y="428"/>
                    <a:pt x="1078" y="325"/>
                    <a:pt x="1058" y="225"/>
                  </a:cubicBezTo>
                  <a:cubicBezTo>
                    <a:pt x="1039" y="137"/>
                    <a:pt x="1003" y="81"/>
                    <a:pt x="949" y="60"/>
                  </a:cubicBezTo>
                  <a:cubicBezTo>
                    <a:pt x="947" y="49"/>
                    <a:pt x="943" y="40"/>
                    <a:pt x="936" y="32"/>
                  </a:cubicBezTo>
                  <a:cubicBezTo>
                    <a:pt x="918" y="12"/>
                    <a:pt x="887" y="1"/>
                    <a:pt x="85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296"/>
            <p:cNvSpPr/>
            <p:nvPr/>
          </p:nvSpPr>
          <p:spPr>
            <a:xfrm>
              <a:off x="2066068" y="1465863"/>
              <a:ext cx="234339" cy="99140"/>
            </a:xfrm>
            <a:custGeom>
              <a:rect b="b" l="l" r="r" t="t"/>
              <a:pathLst>
                <a:path extrusionOk="0" h="3489" w="8247">
                  <a:moveTo>
                    <a:pt x="5621" y="0"/>
                  </a:moveTo>
                  <a:cubicBezTo>
                    <a:pt x="5520" y="0"/>
                    <a:pt x="5408" y="33"/>
                    <a:pt x="5314" y="71"/>
                  </a:cubicBezTo>
                  <a:cubicBezTo>
                    <a:pt x="5269" y="90"/>
                    <a:pt x="5224" y="109"/>
                    <a:pt x="5191" y="146"/>
                  </a:cubicBezTo>
                  <a:cubicBezTo>
                    <a:pt x="5170" y="172"/>
                    <a:pt x="5157" y="206"/>
                    <a:pt x="5146" y="240"/>
                  </a:cubicBezTo>
                  <a:cubicBezTo>
                    <a:pt x="5091" y="407"/>
                    <a:pt x="5056" y="583"/>
                    <a:pt x="5041" y="759"/>
                  </a:cubicBezTo>
                  <a:cubicBezTo>
                    <a:pt x="5215" y="823"/>
                    <a:pt x="5386" y="885"/>
                    <a:pt x="5558" y="949"/>
                  </a:cubicBezTo>
                  <a:cubicBezTo>
                    <a:pt x="5532" y="1048"/>
                    <a:pt x="5393" y="1052"/>
                    <a:pt x="5320" y="1121"/>
                  </a:cubicBezTo>
                  <a:cubicBezTo>
                    <a:pt x="5232" y="1204"/>
                    <a:pt x="5271" y="1359"/>
                    <a:pt x="5359" y="1440"/>
                  </a:cubicBezTo>
                  <a:cubicBezTo>
                    <a:pt x="5446" y="1524"/>
                    <a:pt x="5566" y="1560"/>
                    <a:pt x="5671" y="1613"/>
                  </a:cubicBezTo>
                  <a:cubicBezTo>
                    <a:pt x="5778" y="1669"/>
                    <a:pt x="5883" y="1761"/>
                    <a:pt x="5886" y="1881"/>
                  </a:cubicBezTo>
                  <a:cubicBezTo>
                    <a:pt x="5722" y="1902"/>
                    <a:pt x="5558" y="1912"/>
                    <a:pt x="5393" y="1912"/>
                  </a:cubicBezTo>
                  <a:cubicBezTo>
                    <a:pt x="5075" y="1912"/>
                    <a:pt x="4757" y="1874"/>
                    <a:pt x="4448" y="1798"/>
                  </a:cubicBezTo>
                  <a:cubicBezTo>
                    <a:pt x="4427" y="1793"/>
                    <a:pt x="4405" y="1787"/>
                    <a:pt x="4390" y="1774"/>
                  </a:cubicBezTo>
                  <a:cubicBezTo>
                    <a:pt x="4367" y="1751"/>
                    <a:pt x="4364" y="1716"/>
                    <a:pt x="4356" y="1684"/>
                  </a:cubicBezTo>
                  <a:cubicBezTo>
                    <a:pt x="4317" y="1543"/>
                    <a:pt x="4148" y="1487"/>
                    <a:pt x="4007" y="1455"/>
                  </a:cubicBezTo>
                  <a:cubicBezTo>
                    <a:pt x="4047" y="1386"/>
                    <a:pt x="4077" y="1309"/>
                    <a:pt x="4090" y="1228"/>
                  </a:cubicBezTo>
                  <a:lnTo>
                    <a:pt x="4090" y="1228"/>
                  </a:lnTo>
                  <a:cubicBezTo>
                    <a:pt x="4071" y="1233"/>
                    <a:pt x="4052" y="1236"/>
                    <a:pt x="4033" y="1236"/>
                  </a:cubicBezTo>
                  <a:cubicBezTo>
                    <a:pt x="3880" y="1236"/>
                    <a:pt x="3758" y="1069"/>
                    <a:pt x="3632" y="962"/>
                  </a:cubicBezTo>
                  <a:cubicBezTo>
                    <a:pt x="3293" y="679"/>
                    <a:pt x="2775" y="799"/>
                    <a:pt x="2368" y="628"/>
                  </a:cubicBezTo>
                  <a:cubicBezTo>
                    <a:pt x="2342" y="617"/>
                    <a:pt x="2314" y="602"/>
                    <a:pt x="2297" y="579"/>
                  </a:cubicBezTo>
                  <a:cubicBezTo>
                    <a:pt x="2273" y="549"/>
                    <a:pt x="2271" y="508"/>
                    <a:pt x="2265" y="469"/>
                  </a:cubicBezTo>
                  <a:cubicBezTo>
                    <a:pt x="2235" y="294"/>
                    <a:pt x="2070" y="150"/>
                    <a:pt x="1890" y="146"/>
                  </a:cubicBezTo>
                  <a:cubicBezTo>
                    <a:pt x="1888" y="146"/>
                    <a:pt x="1886" y="146"/>
                    <a:pt x="1884" y="146"/>
                  </a:cubicBezTo>
                  <a:cubicBezTo>
                    <a:pt x="1747" y="146"/>
                    <a:pt x="1618" y="218"/>
                    <a:pt x="1498" y="287"/>
                  </a:cubicBezTo>
                  <a:cubicBezTo>
                    <a:pt x="1455" y="311"/>
                    <a:pt x="1412" y="337"/>
                    <a:pt x="1382" y="375"/>
                  </a:cubicBezTo>
                  <a:cubicBezTo>
                    <a:pt x="1307" y="469"/>
                    <a:pt x="1322" y="622"/>
                    <a:pt x="1228" y="694"/>
                  </a:cubicBezTo>
                  <a:cubicBezTo>
                    <a:pt x="1110" y="782"/>
                    <a:pt x="889" y="701"/>
                    <a:pt x="829" y="834"/>
                  </a:cubicBezTo>
                  <a:cubicBezTo>
                    <a:pt x="801" y="896"/>
                    <a:pt x="834" y="971"/>
                    <a:pt x="887" y="1014"/>
                  </a:cubicBezTo>
                  <a:cubicBezTo>
                    <a:pt x="939" y="1059"/>
                    <a:pt x="1005" y="1078"/>
                    <a:pt x="1067" y="1101"/>
                  </a:cubicBezTo>
                  <a:cubicBezTo>
                    <a:pt x="1241" y="1168"/>
                    <a:pt x="1403" y="1266"/>
                    <a:pt x="1541" y="1393"/>
                  </a:cubicBezTo>
                  <a:cubicBezTo>
                    <a:pt x="1247" y="1386"/>
                    <a:pt x="954" y="1382"/>
                    <a:pt x="660" y="1378"/>
                  </a:cubicBezTo>
                  <a:cubicBezTo>
                    <a:pt x="657" y="1378"/>
                    <a:pt x="654" y="1378"/>
                    <a:pt x="651" y="1378"/>
                  </a:cubicBezTo>
                  <a:cubicBezTo>
                    <a:pt x="530" y="1378"/>
                    <a:pt x="367" y="1421"/>
                    <a:pt x="382" y="1543"/>
                  </a:cubicBezTo>
                  <a:cubicBezTo>
                    <a:pt x="390" y="1626"/>
                    <a:pt x="487" y="1667"/>
                    <a:pt x="568" y="1688"/>
                  </a:cubicBezTo>
                  <a:cubicBezTo>
                    <a:pt x="821" y="1754"/>
                    <a:pt x="1084" y="1787"/>
                    <a:pt x="1345" y="1787"/>
                  </a:cubicBezTo>
                  <a:cubicBezTo>
                    <a:pt x="1383" y="1787"/>
                    <a:pt x="1420" y="1786"/>
                    <a:pt x="1457" y="1785"/>
                  </a:cubicBezTo>
                  <a:lnTo>
                    <a:pt x="1457" y="1785"/>
                  </a:lnTo>
                  <a:cubicBezTo>
                    <a:pt x="1448" y="1916"/>
                    <a:pt x="1281" y="1963"/>
                    <a:pt x="1149" y="1976"/>
                  </a:cubicBezTo>
                  <a:cubicBezTo>
                    <a:pt x="868" y="1999"/>
                    <a:pt x="587" y="2025"/>
                    <a:pt x="309" y="2051"/>
                  </a:cubicBezTo>
                  <a:cubicBezTo>
                    <a:pt x="229" y="2057"/>
                    <a:pt x="148" y="2066"/>
                    <a:pt x="86" y="2113"/>
                  </a:cubicBezTo>
                  <a:cubicBezTo>
                    <a:pt x="26" y="2162"/>
                    <a:pt x="0" y="2265"/>
                    <a:pt x="58" y="2316"/>
                  </a:cubicBezTo>
                  <a:cubicBezTo>
                    <a:pt x="88" y="2344"/>
                    <a:pt x="131" y="2351"/>
                    <a:pt x="172" y="2357"/>
                  </a:cubicBezTo>
                  <a:cubicBezTo>
                    <a:pt x="429" y="2393"/>
                    <a:pt x="688" y="2430"/>
                    <a:pt x="947" y="2466"/>
                  </a:cubicBezTo>
                  <a:cubicBezTo>
                    <a:pt x="1075" y="2484"/>
                    <a:pt x="1211" y="2500"/>
                    <a:pt x="1345" y="2500"/>
                  </a:cubicBezTo>
                  <a:cubicBezTo>
                    <a:pt x="1587" y="2500"/>
                    <a:pt x="1820" y="2449"/>
                    <a:pt x="1978" y="2276"/>
                  </a:cubicBezTo>
                  <a:cubicBezTo>
                    <a:pt x="2072" y="2168"/>
                    <a:pt x="2123" y="2031"/>
                    <a:pt x="2213" y="1920"/>
                  </a:cubicBezTo>
                  <a:cubicBezTo>
                    <a:pt x="2281" y="1836"/>
                    <a:pt x="2386" y="1770"/>
                    <a:pt x="2487" y="1770"/>
                  </a:cubicBezTo>
                  <a:cubicBezTo>
                    <a:pt x="2521" y="1770"/>
                    <a:pt x="2555" y="1777"/>
                    <a:pt x="2586" y="1793"/>
                  </a:cubicBezTo>
                  <a:cubicBezTo>
                    <a:pt x="2698" y="1853"/>
                    <a:pt x="2732" y="2006"/>
                    <a:pt x="2693" y="2126"/>
                  </a:cubicBezTo>
                  <a:cubicBezTo>
                    <a:pt x="2657" y="2246"/>
                    <a:pt x="2567" y="2342"/>
                    <a:pt x="2481" y="2432"/>
                  </a:cubicBezTo>
                  <a:cubicBezTo>
                    <a:pt x="2537" y="2470"/>
                    <a:pt x="2602" y="2486"/>
                    <a:pt x="2669" y="2486"/>
                  </a:cubicBezTo>
                  <a:cubicBezTo>
                    <a:pt x="2749" y="2486"/>
                    <a:pt x="2833" y="2463"/>
                    <a:pt x="2905" y="2428"/>
                  </a:cubicBezTo>
                  <a:cubicBezTo>
                    <a:pt x="3040" y="2366"/>
                    <a:pt x="3156" y="2267"/>
                    <a:pt x="3293" y="2207"/>
                  </a:cubicBezTo>
                  <a:cubicBezTo>
                    <a:pt x="3426" y="2149"/>
                    <a:pt x="3568" y="2129"/>
                    <a:pt x="3713" y="2129"/>
                  </a:cubicBezTo>
                  <a:cubicBezTo>
                    <a:pt x="3868" y="2129"/>
                    <a:pt x="4026" y="2152"/>
                    <a:pt x="4180" y="2175"/>
                  </a:cubicBezTo>
                  <a:cubicBezTo>
                    <a:pt x="4180" y="2246"/>
                    <a:pt x="4180" y="2318"/>
                    <a:pt x="4180" y="2389"/>
                  </a:cubicBezTo>
                  <a:cubicBezTo>
                    <a:pt x="4099" y="2400"/>
                    <a:pt x="4019" y="2408"/>
                    <a:pt x="3940" y="2419"/>
                  </a:cubicBezTo>
                  <a:cubicBezTo>
                    <a:pt x="3914" y="2490"/>
                    <a:pt x="3889" y="2560"/>
                    <a:pt x="3863" y="2633"/>
                  </a:cubicBezTo>
                  <a:cubicBezTo>
                    <a:pt x="3832" y="2620"/>
                    <a:pt x="3800" y="2614"/>
                    <a:pt x="3769" y="2614"/>
                  </a:cubicBezTo>
                  <a:cubicBezTo>
                    <a:pt x="3616" y="2614"/>
                    <a:pt x="3466" y="2755"/>
                    <a:pt x="3315" y="2824"/>
                  </a:cubicBezTo>
                  <a:cubicBezTo>
                    <a:pt x="3218" y="2869"/>
                    <a:pt x="3113" y="2886"/>
                    <a:pt x="3010" y="2901"/>
                  </a:cubicBezTo>
                  <a:cubicBezTo>
                    <a:pt x="2734" y="2944"/>
                    <a:pt x="2458" y="2987"/>
                    <a:pt x="2179" y="3028"/>
                  </a:cubicBezTo>
                  <a:cubicBezTo>
                    <a:pt x="2147" y="3137"/>
                    <a:pt x="2205" y="3259"/>
                    <a:pt x="2295" y="3327"/>
                  </a:cubicBezTo>
                  <a:cubicBezTo>
                    <a:pt x="2387" y="3398"/>
                    <a:pt x="2500" y="3426"/>
                    <a:pt x="2614" y="3445"/>
                  </a:cubicBezTo>
                  <a:cubicBezTo>
                    <a:pt x="2777" y="3474"/>
                    <a:pt x="2943" y="3489"/>
                    <a:pt x="3109" y="3489"/>
                  </a:cubicBezTo>
                  <a:cubicBezTo>
                    <a:pt x="3324" y="3489"/>
                    <a:pt x="3539" y="3465"/>
                    <a:pt x="3750" y="3417"/>
                  </a:cubicBezTo>
                  <a:cubicBezTo>
                    <a:pt x="3829" y="3400"/>
                    <a:pt x="3912" y="3375"/>
                    <a:pt x="3959" y="3308"/>
                  </a:cubicBezTo>
                  <a:cubicBezTo>
                    <a:pt x="3981" y="3274"/>
                    <a:pt x="3994" y="3231"/>
                    <a:pt x="4024" y="3203"/>
                  </a:cubicBezTo>
                  <a:cubicBezTo>
                    <a:pt x="4052" y="3178"/>
                    <a:pt x="4087" y="3171"/>
                    <a:pt x="4125" y="3171"/>
                  </a:cubicBezTo>
                  <a:cubicBezTo>
                    <a:pt x="4167" y="3171"/>
                    <a:pt x="4211" y="3179"/>
                    <a:pt x="4253" y="3179"/>
                  </a:cubicBezTo>
                  <a:cubicBezTo>
                    <a:pt x="4289" y="3179"/>
                    <a:pt x="4323" y="3173"/>
                    <a:pt x="4352" y="3152"/>
                  </a:cubicBezTo>
                  <a:cubicBezTo>
                    <a:pt x="4429" y="3094"/>
                    <a:pt x="4407" y="2957"/>
                    <a:pt x="4487" y="2899"/>
                  </a:cubicBezTo>
                  <a:cubicBezTo>
                    <a:pt x="4527" y="2871"/>
                    <a:pt x="4579" y="2873"/>
                    <a:pt x="4626" y="2865"/>
                  </a:cubicBezTo>
                  <a:cubicBezTo>
                    <a:pt x="4821" y="2830"/>
                    <a:pt x="4945" y="2633"/>
                    <a:pt x="5125" y="2556"/>
                  </a:cubicBezTo>
                  <a:cubicBezTo>
                    <a:pt x="5234" y="2509"/>
                    <a:pt x="5356" y="2507"/>
                    <a:pt x="5474" y="2507"/>
                  </a:cubicBezTo>
                  <a:cubicBezTo>
                    <a:pt x="6044" y="2505"/>
                    <a:pt x="6614" y="2505"/>
                    <a:pt x="7184" y="2503"/>
                  </a:cubicBezTo>
                  <a:cubicBezTo>
                    <a:pt x="7334" y="2503"/>
                    <a:pt x="7488" y="2500"/>
                    <a:pt x="7630" y="2451"/>
                  </a:cubicBezTo>
                  <a:cubicBezTo>
                    <a:pt x="7771" y="2402"/>
                    <a:pt x="7900" y="2293"/>
                    <a:pt x="7934" y="2147"/>
                  </a:cubicBezTo>
                  <a:cubicBezTo>
                    <a:pt x="7947" y="2089"/>
                    <a:pt x="7945" y="2025"/>
                    <a:pt x="7972" y="1971"/>
                  </a:cubicBezTo>
                  <a:cubicBezTo>
                    <a:pt x="7998" y="1918"/>
                    <a:pt x="8047" y="1879"/>
                    <a:pt x="8086" y="1834"/>
                  </a:cubicBezTo>
                  <a:cubicBezTo>
                    <a:pt x="8247" y="1641"/>
                    <a:pt x="8169" y="1341"/>
                    <a:pt x="8015" y="1144"/>
                  </a:cubicBezTo>
                  <a:cubicBezTo>
                    <a:pt x="7934" y="1042"/>
                    <a:pt x="7815" y="949"/>
                    <a:pt x="7691" y="949"/>
                  </a:cubicBezTo>
                  <a:cubicBezTo>
                    <a:pt x="7671" y="949"/>
                    <a:pt x="7651" y="951"/>
                    <a:pt x="7632" y="956"/>
                  </a:cubicBezTo>
                  <a:cubicBezTo>
                    <a:pt x="7392" y="1016"/>
                    <a:pt x="7323" y="1404"/>
                    <a:pt x="7077" y="1412"/>
                  </a:cubicBezTo>
                  <a:cubicBezTo>
                    <a:pt x="7074" y="1412"/>
                    <a:pt x="7071" y="1412"/>
                    <a:pt x="7068" y="1412"/>
                  </a:cubicBezTo>
                  <a:cubicBezTo>
                    <a:pt x="7020" y="1412"/>
                    <a:pt x="6971" y="1396"/>
                    <a:pt x="6925" y="1380"/>
                  </a:cubicBezTo>
                  <a:cubicBezTo>
                    <a:pt x="6895" y="1369"/>
                    <a:pt x="6863" y="1356"/>
                    <a:pt x="6843" y="1331"/>
                  </a:cubicBezTo>
                  <a:cubicBezTo>
                    <a:pt x="6824" y="1305"/>
                    <a:pt x="6824" y="1269"/>
                    <a:pt x="6815" y="1236"/>
                  </a:cubicBezTo>
                  <a:cubicBezTo>
                    <a:pt x="6760" y="992"/>
                    <a:pt x="6344" y="947"/>
                    <a:pt x="6327" y="697"/>
                  </a:cubicBezTo>
                  <a:cubicBezTo>
                    <a:pt x="6323" y="626"/>
                    <a:pt x="6355" y="553"/>
                    <a:pt x="6327" y="489"/>
                  </a:cubicBezTo>
                  <a:cubicBezTo>
                    <a:pt x="6269" y="356"/>
                    <a:pt x="6053" y="407"/>
                    <a:pt x="5954" y="304"/>
                  </a:cubicBezTo>
                  <a:cubicBezTo>
                    <a:pt x="5905" y="251"/>
                    <a:pt x="5896" y="172"/>
                    <a:pt x="5858" y="112"/>
                  </a:cubicBezTo>
                  <a:cubicBezTo>
                    <a:pt x="5805" y="30"/>
                    <a:pt x="5718" y="0"/>
                    <a:pt x="56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296"/>
            <p:cNvSpPr/>
            <p:nvPr/>
          </p:nvSpPr>
          <p:spPr>
            <a:xfrm>
              <a:off x="2066012" y="1465124"/>
              <a:ext cx="235191" cy="100674"/>
            </a:xfrm>
            <a:custGeom>
              <a:rect b="b" l="l" r="r" t="t"/>
              <a:pathLst>
                <a:path extrusionOk="0" h="3543" w="8277">
                  <a:moveTo>
                    <a:pt x="5624" y="54"/>
                  </a:moveTo>
                  <a:cubicBezTo>
                    <a:pt x="5725" y="54"/>
                    <a:pt x="5795" y="86"/>
                    <a:pt x="5836" y="150"/>
                  </a:cubicBezTo>
                  <a:cubicBezTo>
                    <a:pt x="5851" y="174"/>
                    <a:pt x="5862" y="202"/>
                    <a:pt x="5873" y="230"/>
                  </a:cubicBezTo>
                  <a:cubicBezTo>
                    <a:pt x="5888" y="270"/>
                    <a:pt x="5905" y="313"/>
                    <a:pt x="5937" y="348"/>
                  </a:cubicBezTo>
                  <a:cubicBezTo>
                    <a:pt x="5988" y="401"/>
                    <a:pt x="6061" y="416"/>
                    <a:pt x="6132" y="433"/>
                  </a:cubicBezTo>
                  <a:cubicBezTo>
                    <a:pt x="6211" y="450"/>
                    <a:pt x="6278" y="465"/>
                    <a:pt x="6303" y="525"/>
                  </a:cubicBezTo>
                  <a:cubicBezTo>
                    <a:pt x="6318" y="558"/>
                    <a:pt x="6314" y="598"/>
                    <a:pt x="6307" y="639"/>
                  </a:cubicBezTo>
                  <a:cubicBezTo>
                    <a:pt x="6305" y="667"/>
                    <a:pt x="6301" y="695"/>
                    <a:pt x="6303" y="725"/>
                  </a:cubicBezTo>
                  <a:cubicBezTo>
                    <a:pt x="6312" y="868"/>
                    <a:pt x="6436" y="947"/>
                    <a:pt x="6556" y="1025"/>
                  </a:cubicBezTo>
                  <a:cubicBezTo>
                    <a:pt x="6665" y="1095"/>
                    <a:pt x="6768" y="1162"/>
                    <a:pt x="6792" y="1269"/>
                  </a:cubicBezTo>
                  <a:cubicBezTo>
                    <a:pt x="6794" y="1277"/>
                    <a:pt x="6796" y="1284"/>
                    <a:pt x="6796" y="1292"/>
                  </a:cubicBezTo>
                  <a:cubicBezTo>
                    <a:pt x="6800" y="1318"/>
                    <a:pt x="6807" y="1348"/>
                    <a:pt x="6824" y="1374"/>
                  </a:cubicBezTo>
                  <a:cubicBezTo>
                    <a:pt x="6850" y="1406"/>
                    <a:pt x="6890" y="1421"/>
                    <a:pt x="6918" y="1430"/>
                  </a:cubicBezTo>
                  <a:cubicBezTo>
                    <a:pt x="6965" y="1447"/>
                    <a:pt x="7017" y="1464"/>
                    <a:pt x="7072" y="1464"/>
                  </a:cubicBezTo>
                  <a:lnTo>
                    <a:pt x="7081" y="1464"/>
                  </a:lnTo>
                  <a:cubicBezTo>
                    <a:pt x="7222" y="1460"/>
                    <a:pt x="7308" y="1342"/>
                    <a:pt x="7392" y="1228"/>
                  </a:cubicBezTo>
                  <a:cubicBezTo>
                    <a:pt x="7462" y="1132"/>
                    <a:pt x="7535" y="1033"/>
                    <a:pt x="7640" y="1007"/>
                  </a:cubicBezTo>
                  <a:cubicBezTo>
                    <a:pt x="7657" y="1003"/>
                    <a:pt x="7674" y="1001"/>
                    <a:pt x="7692" y="1001"/>
                  </a:cubicBezTo>
                  <a:cubicBezTo>
                    <a:pt x="7835" y="1001"/>
                    <a:pt x="7953" y="1132"/>
                    <a:pt x="7996" y="1187"/>
                  </a:cubicBezTo>
                  <a:cubicBezTo>
                    <a:pt x="8146" y="1376"/>
                    <a:pt x="8219" y="1663"/>
                    <a:pt x="8066" y="1843"/>
                  </a:cubicBezTo>
                  <a:cubicBezTo>
                    <a:pt x="8056" y="1858"/>
                    <a:pt x="8041" y="1871"/>
                    <a:pt x="8028" y="1886"/>
                  </a:cubicBezTo>
                  <a:cubicBezTo>
                    <a:pt x="7998" y="1914"/>
                    <a:pt x="7968" y="1946"/>
                    <a:pt x="7949" y="1984"/>
                  </a:cubicBezTo>
                  <a:cubicBezTo>
                    <a:pt x="7932" y="2025"/>
                    <a:pt x="7925" y="2066"/>
                    <a:pt x="7921" y="2107"/>
                  </a:cubicBezTo>
                  <a:cubicBezTo>
                    <a:pt x="7917" y="2126"/>
                    <a:pt x="7914" y="2147"/>
                    <a:pt x="7910" y="2167"/>
                  </a:cubicBezTo>
                  <a:cubicBezTo>
                    <a:pt x="7876" y="2314"/>
                    <a:pt x="7739" y="2411"/>
                    <a:pt x="7623" y="2451"/>
                  </a:cubicBezTo>
                  <a:cubicBezTo>
                    <a:pt x="7484" y="2501"/>
                    <a:pt x="7334" y="2501"/>
                    <a:pt x="7186" y="2501"/>
                  </a:cubicBezTo>
                  <a:lnTo>
                    <a:pt x="5476" y="2507"/>
                  </a:lnTo>
                  <a:cubicBezTo>
                    <a:pt x="5363" y="2507"/>
                    <a:pt x="5232" y="2507"/>
                    <a:pt x="5116" y="2556"/>
                  </a:cubicBezTo>
                  <a:cubicBezTo>
                    <a:pt x="5035" y="2593"/>
                    <a:pt x="4966" y="2649"/>
                    <a:pt x="4898" y="2704"/>
                  </a:cubicBezTo>
                  <a:cubicBezTo>
                    <a:pt x="4810" y="2777"/>
                    <a:pt x="4728" y="2846"/>
                    <a:pt x="4624" y="2865"/>
                  </a:cubicBezTo>
                  <a:cubicBezTo>
                    <a:pt x="4613" y="2867"/>
                    <a:pt x="4600" y="2867"/>
                    <a:pt x="4589" y="2869"/>
                  </a:cubicBezTo>
                  <a:cubicBezTo>
                    <a:pt x="4551" y="2874"/>
                    <a:pt x="4510" y="2880"/>
                    <a:pt x="4474" y="2904"/>
                  </a:cubicBezTo>
                  <a:cubicBezTo>
                    <a:pt x="4426" y="2938"/>
                    <a:pt x="4411" y="2991"/>
                    <a:pt x="4394" y="3045"/>
                  </a:cubicBezTo>
                  <a:cubicBezTo>
                    <a:pt x="4381" y="3090"/>
                    <a:pt x="4369" y="3133"/>
                    <a:pt x="4336" y="3156"/>
                  </a:cubicBezTo>
                  <a:cubicBezTo>
                    <a:pt x="4317" y="3171"/>
                    <a:pt x="4291" y="3178"/>
                    <a:pt x="4255" y="3178"/>
                  </a:cubicBezTo>
                  <a:cubicBezTo>
                    <a:pt x="4236" y="3178"/>
                    <a:pt x="4214" y="3176"/>
                    <a:pt x="4193" y="3174"/>
                  </a:cubicBezTo>
                  <a:cubicBezTo>
                    <a:pt x="4171" y="3174"/>
                    <a:pt x="4148" y="3171"/>
                    <a:pt x="4126" y="3171"/>
                  </a:cubicBezTo>
                  <a:cubicBezTo>
                    <a:pt x="4094" y="3171"/>
                    <a:pt x="4045" y="3176"/>
                    <a:pt x="4006" y="3210"/>
                  </a:cubicBezTo>
                  <a:cubicBezTo>
                    <a:pt x="3985" y="3231"/>
                    <a:pt x="3972" y="3255"/>
                    <a:pt x="3959" y="3281"/>
                  </a:cubicBezTo>
                  <a:cubicBezTo>
                    <a:pt x="3953" y="3293"/>
                    <a:pt x="3946" y="3306"/>
                    <a:pt x="3938" y="3319"/>
                  </a:cubicBezTo>
                  <a:cubicBezTo>
                    <a:pt x="3899" y="3377"/>
                    <a:pt x="3822" y="3401"/>
                    <a:pt x="3745" y="3418"/>
                  </a:cubicBezTo>
                  <a:cubicBezTo>
                    <a:pt x="3538" y="3464"/>
                    <a:pt x="3323" y="3487"/>
                    <a:pt x="3109" y="3487"/>
                  </a:cubicBezTo>
                  <a:cubicBezTo>
                    <a:pt x="2945" y="3487"/>
                    <a:pt x="2781" y="3473"/>
                    <a:pt x="2620" y="3446"/>
                  </a:cubicBezTo>
                  <a:cubicBezTo>
                    <a:pt x="2513" y="3426"/>
                    <a:pt x="2400" y="3401"/>
                    <a:pt x="2314" y="3334"/>
                  </a:cubicBezTo>
                  <a:cubicBezTo>
                    <a:pt x="2243" y="3278"/>
                    <a:pt x="2181" y="3178"/>
                    <a:pt x="2202" y="3079"/>
                  </a:cubicBezTo>
                  <a:lnTo>
                    <a:pt x="3017" y="2953"/>
                  </a:lnTo>
                  <a:cubicBezTo>
                    <a:pt x="3122" y="2938"/>
                    <a:pt x="3229" y="2921"/>
                    <a:pt x="3327" y="2876"/>
                  </a:cubicBezTo>
                  <a:cubicBezTo>
                    <a:pt x="3379" y="2850"/>
                    <a:pt x="3432" y="2818"/>
                    <a:pt x="3484" y="2788"/>
                  </a:cubicBezTo>
                  <a:cubicBezTo>
                    <a:pt x="3582" y="2726"/>
                    <a:pt x="3679" y="2666"/>
                    <a:pt x="3773" y="2666"/>
                  </a:cubicBezTo>
                  <a:cubicBezTo>
                    <a:pt x="3801" y="2666"/>
                    <a:pt x="3829" y="2672"/>
                    <a:pt x="3854" y="2683"/>
                  </a:cubicBezTo>
                  <a:lnTo>
                    <a:pt x="3880" y="2694"/>
                  </a:lnTo>
                  <a:lnTo>
                    <a:pt x="3961" y="2469"/>
                  </a:lnTo>
                  <a:lnTo>
                    <a:pt x="4208" y="2439"/>
                  </a:lnTo>
                  <a:lnTo>
                    <a:pt x="4208" y="2177"/>
                  </a:lnTo>
                  <a:lnTo>
                    <a:pt x="4186" y="2173"/>
                  </a:lnTo>
                  <a:cubicBezTo>
                    <a:pt x="4026" y="2149"/>
                    <a:pt x="3871" y="2128"/>
                    <a:pt x="3719" y="2128"/>
                  </a:cubicBezTo>
                  <a:cubicBezTo>
                    <a:pt x="3550" y="2128"/>
                    <a:pt x="3409" y="2154"/>
                    <a:pt x="3284" y="2209"/>
                  </a:cubicBezTo>
                  <a:cubicBezTo>
                    <a:pt x="3212" y="2242"/>
                    <a:pt x="3143" y="2284"/>
                    <a:pt x="3077" y="2325"/>
                  </a:cubicBezTo>
                  <a:cubicBezTo>
                    <a:pt x="3019" y="2362"/>
                    <a:pt x="2959" y="2400"/>
                    <a:pt x="2897" y="2430"/>
                  </a:cubicBezTo>
                  <a:cubicBezTo>
                    <a:pt x="2843" y="2456"/>
                    <a:pt x="2760" y="2486"/>
                    <a:pt x="2670" y="2486"/>
                  </a:cubicBezTo>
                  <a:cubicBezTo>
                    <a:pt x="2616" y="2486"/>
                    <a:pt x="2567" y="2475"/>
                    <a:pt x="2526" y="2454"/>
                  </a:cubicBezTo>
                  <a:cubicBezTo>
                    <a:pt x="2603" y="2370"/>
                    <a:pt x="2687" y="2276"/>
                    <a:pt x="2721" y="2160"/>
                  </a:cubicBezTo>
                  <a:cubicBezTo>
                    <a:pt x="2760" y="2034"/>
                    <a:pt x="2732" y="1864"/>
                    <a:pt x="2601" y="1796"/>
                  </a:cubicBezTo>
                  <a:cubicBezTo>
                    <a:pt x="2567" y="1779"/>
                    <a:pt x="2530" y="1770"/>
                    <a:pt x="2490" y="1770"/>
                  </a:cubicBezTo>
                  <a:cubicBezTo>
                    <a:pt x="2367" y="1770"/>
                    <a:pt x="2258" y="1852"/>
                    <a:pt x="2194" y="1929"/>
                  </a:cubicBezTo>
                  <a:cubicBezTo>
                    <a:pt x="2151" y="1982"/>
                    <a:pt x="2117" y="2042"/>
                    <a:pt x="2085" y="2098"/>
                  </a:cubicBezTo>
                  <a:cubicBezTo>
                    <a:pt x="2044" y="2164"/>
                    <a:pt x="2008" y="2229"/>
                    <a:pt x="1958" y="2282"/>
                  </a:cubicBezTo>
                  <a:cubicBezTo>
                    <a:pt x="1828" y="2428"/>
                    <a:pt x="1628" y="2499"/>
                    <a:pt x="1348" y="2499"/>
                  </a:cubicBezTo>
                  <a:cubicBezTo>
                    <a:pt x="1206" y="2499"/>
                    <a:pt x="1063" y="2481"/>
                    <a:pt x="953" y="2466"/>
                  </a:cubicBezTo>
                  <a:lnTo>
                    <a:pt x="176" y="2357"/>
                  </a:lnTo>
                  <a:cubicBezTo>
                    <a:pt x="137" y="2351"/>
                    <a:pt x="101" y="2344"/>
                    <a:pt x="77" y="2323"/>
                  </a:cubicBezTo>
                  <a:cubicBezTo>
                    <a:pt x="58" y="2304"/>
                    <a:pt x="54" y="2278"/>
                    <a:pt x="54" y="2261"/>
                  </a:cubicBezTo>
                  <a:cubicBezTo>
                    <a:pt x="56" y="2222"/>
                    <a:pt x="75" y="2184"/>
                    <a:pt x="105" y="2160"/>
                  </a:cubicBezTo>
                  <a:cubicBezTo>
                    <a:pt x="163" y="2115"/>
                    <a:pt x="246" y="2109"/>
                    <a:pt x="313" y="2102"/>
                  </a:cubicBezTo>
                  <a:lnTo>
                    <a:pt x="1153" y="2027"/>
                  </a:lnTo>
                  <a:cubicBezTo>
                    <a:pt x="1358" y="2010"/>
                    <a:pt x="1478" y="1931"/>
                    <a:pt x="1485" y="1811"/>
                  </a:cubicBezTo>
                  <a:lnTo>
                    <a:pt x="1487" y="1783"/>
                  </a:lnTo>
                  <a:lnTo>
                    <a:pt x="1457" y="1783"/>
                  </a:lnTo>
                  <a:cubicBezTo>
                    <a:pt x="1420" y="1784"/>
                    <a:pt x="1383" y="1785"/>
                    <a:pt x="1346" y="1785"/>
                  </a:cubicBezTo>
                  <a:cubicBezTo>
                    <a:pt x="1087" y="1785"/>
                    <a:pt x="828" y="1752"/>
                    <a:pt x="578" y="1689"/>
                  </a:cubicBezTo>
                  <a:cubicBezTo>
                    <a:pt x="506" y="1669"/>
                    <a:pt x="418" y="1633"/>
                    <a:pt x="409" y="1565"/>
                  </a:cubicBezTo>
                  <a:cubicBezTo>
                    <a:pt x="407" y="1539"/>
                    <a:pt x="414" y="1517"/>
                    <a:pt x="431" y="1500"/>
                  </a:cubicBezTo>
                  <a:cubicBezTo>
                    <a:pt x="478" y="1449"/>
                    <a:pt x="581" y="1430"/>
                    <a:pt x="653" y="1430"/>
                  </a:cubicBezTo>
                  <a:lnTo>
                    <a:pt x="1613" y="1447"/>
                  </a:lnTo>
                  <a:lnTo>
                    <a:pt x="1560" y="1397"/>
                  </a:lnTo>
                  <a:cubicBezTo>
                    <a:pt x="1420" y="1271"/>
                    <a:pt x="1256" y="1170"/>
                    <a:pt x="1080" y="1104"/>
                  </a:cubicBezTo>
                  <a:lnTo>
                    <a:pt x="1052" y="1093"/>
                  </a:lnTo>
                  <a:cubicBezTo>
                    <a:pt x="998" y="1074"/>
                    <a:pt x="947" y="1055"/>
                    <a:pt x="906" y="1020"/>
                  </a:cubicBezTo>
                  <a:cubicBezTo>
                    <a:pt x="863" y="984"/>
                    <a:pt x="833" y="922"/>
                    <a:pt x="855" y="870"/>
                  </a:cubicBezTo>
                  <a:cubicBezTo>
                    <a:pt x="883" y="810"/>
                    <a:pt x="956" y="804"/>
                    <a:pt x="1039" y="798"/>
                  </a:cubicBezTo>
                  <a:cubicBezTo>
                    <a:pt x="1112" y="791"/>
                    <a:pt x="1189" y="785"/>
                    <a:pt x="1245" y="742"/>
                  </a:cubicBezTo>
                  <a:cubicBezTo>
                    <a:pt x="1305" y="695"/>
                    <a:pt x="1326" y="624"/>
                    <a:pt x="1345" y="555"/>
                  </a:cubicBezTo>
                  <a:cubicBezTo>
                    <a:pt x="1360" y="504"/>
                    <a:pt x="1375" y="455"/>
                    <a:pt x="1403" y="418"/>
                  </a:cubicBezTo>
                  <a:cubicBezTo>
                    <a:pt x="1431" y="382"/>
                    <a:pt x="1474" y="358"/>
                    <a:pt x="1513" y="337"/>
                  </a:cubicBezTo>
                  <a:cubicBezTo>
                    <a:pt x="1618" y="275"/>
                    <a:pt x="1750" y="200"/>
                    <a:pt x="1885" y="200"/>
                  </a:cubicBezTo>
                  <a:lnTo>
                    <a:pt x="1892" y="200"/>
                  </a:lnTo>
                  <a:cubicBezTo>
                    <a:pt x="2057" y="204"/>
                    <a:pt x="2213" y="339"/>
                    <a:pt x="2241" y="500"/>
                  </a:cubicBezTo>
                  <a:lnTo>
                    <a:pt x="2243" y="521"/>
                  </a:lnTo>
                  <a:cubicBezTo>
                    <a:pt x="2247" y="553"/>
                    <a:pt x="2254" y="592"/>
                    <a:pt x="2277" y="622"/>
                  </a:cubicBezTo>
                  <a:cubicBezTo>
                    <a:pt x="2299" y="650"/>
                    <a:pt x="2329" y="665"/>
                    <a:pt x="2359" y="678"/>
                  </a:cubicBezTo>
                  <a:cubicBezTo>
                    <a:pt x="2532" y="750"/>
                    <a:pt x="2727" y="772"/>
                    <a:pt x="2914" y="793"/>
                  </a:cubicBezTo>
                  <a:cubicBezTo>
                    <a:pt x="3177" y="821"/>
                    <a:pt x="3426" y="849"/>
                    <a:pt x="3617" y="1010"/>
                  </a:cubicBezTo>
                  <a:cubicBezTo>
                    <a:pt x="3647" y="1035"/>
                    <a:pt x="3677" y="1065"/>
                    <a:pt x="3709" y="1095"/>
                  </a:cubicBezTo>
                  <a:cubicBezTo>
                    <a:pt x="3808" y="1190"/>
                    <a:pt x="3913" y="1289"/>
                    <a:pt x="4036" y="1289"/>
                  </a:cubicBezTo>
                  <a:cubicBezTo>
                    <a:pt x="4043" y="1289"/>
                    <a:pt x="4050" y="1289"/>
                    <a:pt x="4058" y="1288"/>
                  </a:cubicBezTo>
                  <a:lnTo>
                    <a:pt x="4058" y="1288"/>
                  </a:lnTo>
                  <a:cubicBezTo>
                    <a:pt x="4043" y="1350"/>
                    <a:pt x="4019" y="1410"/>
                    <a:pt x="3985" y="1466"/>
                  </a:cubicBezTo>
                  <a:lnTo>
                    <a:pt x="3966" y="1498"/>
                  </a:lnTo>
                  <a:lnTo>
                    <a:pt x="4002" y="1507"/>
                  </a:lnTo>
                  <a:cubicBezTo>
                    <a:pt x="4137" y="1539"/>
                    <a:pt x="4298" y="1590"/>
                    <a:pt x="4332" y="1717"/>
                  </a:cubicBezTo>
                  <a:cubicBezTo>
                    <a:pt x="4334" y="1723"/>
                    <a:pt x="4336" y="1732"/>
                    <a:pt x="4336" y="1738"/>
                  </a:cubicBezTo>
                  <a:cubicBezTo>
                    <a:pt x="4343" y="1766"/>
                    <a:pt x="4349" y="1796"/>
                    <a:pt x="4375" y="1819"/>
                  </a:cubicBezTo>
                  <a:cubicBezTo>
                    <a:pt x="4394" y="1837"/>
                    <a:pt x="4418" y="1843"/>
                    <a:pt x="4444" y="1849"/>
                  </a:cubicBezTo>
                  <a:cubicBezTo>
                    <a:pt x="4755" y="1926"/>
                    <a:pt x="5079" y="1964"/>
                    <a:pt x="5402" y="1964"/>
                  </a:cubicBezTo>
                  <a:cubicBezTo>
                    <a:pt x="5566" y="1964"/>
                    <a:pt x="5730" y="1955"/>
                    <a:pt x="5892" y="1935"/>
                  </a:cubicBezTo>
                  <a:lnTo>
                    <a:pt x="5915" y="1931"/>
                  </a:lnTo>
                  <a:lnTo>
                    <a:pt x="5915" y="1907"/>
                  </a:lnTo>
                  <a:cubicBezTo>
                    <a:pt x="5911" y="1796"/>
                    <a:pt x="5830" y="1691"/>
                    <a:pt x="5686" y="1616"/>
                  </a:cubicBezTo>
                  <a:cubicBezTo>
                    <a:pt x="5654" y="1601"/>
                    <a:pt x="5622" y="1586"/>
                    <a:pt x="5590" y="1571"/>
                  </a:cubicBezTo>
                  <a:cubicBezTo>
                    <a:pt x="5510" y="1535"/>
                    <a:pt x="5438" y="1502"/>
                    <a:pt x="5378" y="1447"/>
                  </a:cubicBezTo>
                  <a:cubicBezTo>
                    <a:pt x="5331" y="1402"/>
                    <a:pt x="5298" y="1333"/>
                    <a:pt x="5298" y="1271"/>
                  </a:cubicBezTo>
                  <a:cubicBezTo>
                    <a:pt x="5298" y="1241"/>
                    <a:pt x="5307" y="1198"/>
                    <a:pt x="5339" y="1166"/>
                  </a:cubicBezTo>
                  <a:cubicBezTo>
                    <a:pt x="5365" y="1142"/>
                    <a:pt x="5403" y="1125"/>
                    <a:pt x="5440" y="1110"/>
                  </a:cubicBezTo>
                  <a:cubicBezTo>
                    <a:pt x="5502" y="1082"/>
                    <a:pt x="5568" y="1052"/>
                    <a:pt x="5585" y="982"/>
                  </a:cubicBezTo>
                  <a:lnTo>
                    <a:pt x="5592" y="958"/>
                  </a:lnTo>
                  <a:lnTo>
                    <a:pt x="5073" y="768"/>
                  </a:lnTo>
                  <a:cubicBezTo>
                    <a:pt x="5088" y="598"/>
                    <a:pt x="5123" y="433"/>
                    <a:pt x="5174" y="275"/>
                  </a:cubicBezTo>
                  <a:cubicBezTo>
                    <a:pt x="5185" y="243"/>
                    <a:pt x="5196" y="213"/>
                    <a:pt x="5215" y="189"/>
                  </a:cubicBezTo>
                  <a:cubicBezTo>
                    <a:pt x="5241" y="159"/>
                    <a:pt x="5279" y="142"/>
                    <a:pt x="5326" y="123"/>
                  </a:cubicBezTo>
                  <a:cubicBezTo>
                    <a:pt x="5403" y="90"/>
                    <a:pt x="5519" y="54"/>
                    <a:pt x="5624" y="54"/>
                  </a:cubicBezTo>
                  <a:close/>
                  <a:moveTo>
                    <a:pt x="5624" y="1"/>
                  </a:moveTo>
                  <a:cubicBezTo>
                    <a:pt x="5510" y="1"/>
                    <a:pt x="5388" y="39"/>
                    <a:pt x="5305" y="73"/>
                  </a:cubicBezTo>
                  <a:cubicBezTo>
                    <a:pt x="5262" y="90"/>
                    <a:pt x="5211" y="112"/>
                    <a:pt x="5174" y="155"/>
                  </a:cubicBezTo>
                  <a:cubicBezTo>
                    <a:pt x="5148" y="185"/>
                    <a:pt x="5136" y="221"/>
                    <a:pt x="5123" y="258"/>
                  </a:cubicBezTo>
                  <a:cubicBezTo>
                    <a:pt x="5067" y="427"/>
                    <a:pt x="5033" y="605"/>
                    <a:pt x="5018" y="783"/>
                  </a:cubicBezTo>
                  <a:lnTo>
                    <a:pt x="5016" y="802"/>
                  </a:lnTo>
                  <a:lnTo>
                    <a:pt x="5525" y="990"/>
                  </a:lnTo>
                  <a:cubicBezTo>
                    <a:pt x="5506" y="1022"/>
                    <a:pt x="5463" y="1040"/>
                    <a:pt x="5418" y="1061"/>
                  </a:cubicBezTo>
                  <a:cubicBezTo>
                    <a:pt x="5378" y="1078"/>
                    <a:pt x="5335" y="1097"/>
                    <a:pt x="5303" y="1127"/>
                  </a:cubicBezTo>
                  <a:cubicBezTo>
                    <a:pt x="5264" y="1164"/>
                    <a:pt x="5245" y="1213"/>
                    <a:pt x="5245" y="1271"/>
                  </a:cubicBezTo>
                  <a:cubicBezTo>
                    <a:pt x="5247" y="1348"/>
                    <a:pt x="5283" y="1430"/>
                    <a:pt x="5341" y="1485"/>
                  </a:cubicBezTo>
                  <a:cubicBezTo>
                    <a:pt x="5408" y="1547"/>
                    <a:pt x="5489" y="1584"/>
                    <a:pt x="5568" y="1620"/>
                  </a:cubicBezTo>
                  <a:cubicBezTo>
                    <a:pt x="5598" y="1633"/>
                    <a:pt x="5630" y="1648"/>
                    <a:pt x="5663" y="1663"/>
                  </a:cubicBezTo>
                  <a:cubicBezTo>
                    <a:pt x="5716" y="1693"/>
                    <a:pt x="5840" y="1768"/>
                    <a:pt x="5860" y="1884"/>
                  </a:cubicBezTo>
                  <a:cubicBezTo>
                    <a:pt x="5707" y="1902"/>
                    <a:pt x="5552" y="1911"/>
                    <a:pt x="5397" y="1911"/>
                  </a:cubicBezTo>
                  <a:cubicBezTo>
                    <a:pt x="5079" y="1911"/>
                    <a:pt x="4761" y="1873"/>
                    <a:pt x="4454" y="1798"/>
                  </a:cubicBezTo>
                  <a:cubicBezTo>
                    <a:pt x="4437" y="1794"/>
                    <a:pt x="4420" y="1789"/>
                    <a:pt x="4411" y="1779"/>
                  </a:cubicBezTo>
                  <a:cubicBezTo>
                    <a:pt x="4399" y="1768"/>
                    <a:pt x="4394" y="1749"/>
                    <a:pt x="4390" y="1725"/>
                  </a:cubicBezTo>
                  <a:cubicBezTo>
                    <a:pt x="4388" y="1719"/>
                    <a:pt x="4386" y="1710"/>
                    <a:pt x="4384" y="1704"/>
                  </a:cubicBezTo>
                  <a:cubicBezTo>
                    <a:pt x="4345" y="1560"/>
                    <a:pt x="4191" y="1498"/>
                    <a:pt x="4049" y="1464"/>
                  </a:cubicBezTo>
                  <a:cubicBezTo>
                    <a:pt x="4084" y="1400"/>
                    <a:pt x="4107" y="1331"/>
                    <a:pt x="4118" y="1258"/>
                  </a:cubicBezTo>
                  <a:lnTo>
                    <a:pt x="4124" y="1217"/>
                  </a:lnTo>
                  <a:lnTo>
                    <a:pt x="4086" y="1228"/>
                  </a:lnTo>
                  <a:cubicBezTo>
                    <a:pt x="4070" y="1233"/>
                    <a:pt x="4054" y="1235"/>
                    <a:pt x="4038" y="1235"/>
                  </a:cubicBezTo>
                  <a:cubicBezTo>
                    <a:pt x="3934" y="1235"/>
                    <a:pt x="3836" y="1144"/>
                    <a:pt x="3745" y="1057"/>
                  </a:cubicBezTo>
                  <a:cubicBezTo>
                    <a:pt x="3713" y="1025"/>
                    <a:pt x="3681" y="995"/>
                    <a:pt x="3651" y="969"/>
                  </a:cubicBezTo>
                  <a:cubicBezTo>
                    <a:pt x="3447" y="798"/>
                    <a:pt x="3179" y="768"/>
                    <a:pt x="2920" y="740"/>
                  </a:cubicBezTo>
                  <a:cubicBezTo>
                    <a:pt x="2736" y="720"/>
                    <a:pt x="2547" y="699"/>
                    <a:pt x="2380" y="628"/>
                  </a:cubicBezTo>
                  <a:cubicBezTo>
                    <a:pt x="2359" y="620"/>
                    <a:pt x="2333" y="609"/>
                    <a:pt x="2320" y="590"/>
                  </a:cubicBezTo>
                  <a:cubicBezTo>
                    <a:pt x="2305" y="570"/>
                    <a:pt x="2301" y="543"/>
                    <a:pt x="2297" y="513"/>
                  </a:cubicBezTo>
                  <a:lnTo>
                    <a:pt x="2292" y="491"/>
                  </a:lnTo>
                  <a:cubicBezTo>
                    <a:pt x="2260" y="303"/>
                    <a:pt x="2085" y="150"/>
                    <a:pt x="1894" y="146"/>
                  </a:cubicBezTo>
                  <a:lnTo>
                    <a:pt x="1885" y="146"/>
                  </a:lnTo>
                  <a:cubicBezTo>
                    <a:pt x="1735" y="146"/>
                    <a:pt x="1598" y="225"/>
                    <a:pt x="1487" y="290"/>
                  </a:cubicBezTo>
                  <a:cubicBezTo>
                    <a:pt x="1444" y="313"/>
                    <a:pt x="1397" y="341"/>
                    <a:pt x="1363" y="384"/>
                  </a:cubicBezTo>
                  <a:cubicBezTo>
                    <a:pt x="1326" y="431"/>
                    <a:pt x="1309" y="487"/>
                    <a:pt x="1294" y="540"/>
                  </a:cubicBezTo>
                  <a:cubicBezTo>
                    <a:pt x="1277" y="605"/>
                    <a:pt x="1260" y="663"/>
                    <a:pt x="1213" y="699"/>
                  </a:cubicBezTo>
                  <a:cubicBezTo>
                    <a:pt x="1168" y="733"/>
                    <a:pt x="1101" y="738"/>
                    <a:pt x="1035" y="744"/>
                  </a:cubicBezTo>
                  <a:cubicBezTo>
                    <a:pt x="943" y="753"/>
                    <a:pt x="846" y="759"/>
                    <a:pt x="808" y="849"/>
                  </a:cubicBezTo>
                  <a:cubicBezTo>
                    <a:pt x="771" y="928"/>
                    <a:pt x="816" y="1014"/>
                    <a:pt x="872" y="1061"/>
                  </a:cubicBezTo>
                  <a:cubicBezTo>
                    <a:pt x="919" y="1102"/>
                    <a:pt x="977" y="1123"/>
                    <a:pt x="1035" y="1145"/>
                  </a:cubicBezTo>
                  <a:lnTo>
                    <a:pt x="1061" y="1153"/>
                  </a:lnTo>
                  <a:cubicBezTo>
                    <a:pt x="1206" y="1209"/>
                    <a:pt x="1348" y="1290"/>
                    <a:pt x="1470" y="1391"/>
                  </a:cubicBezTo>
                  <a:lnTo>
                    <a:pt x="662" y="1376"/>
                  </a:lnTo>
                  <a:lnTo>
                    <a:pt x="653" y="1376"/>
                  </a:lnTo>
                  <a:cubicBezTo>
                    <a:pt x="563" y="1376"/>
                    <a:pt x="448" y="1400"/>
                    <a:pt x="390" y="1464"/>
                  </a:cubicBezTo>
                  <a:cubicBezTo>
                    <a:pt x="364" y="1494"/>
                    <a:pt x="351" y="1530"/>
                    <a:pt x="356" y="1571"/>
                  </a:cubicBezTo>
                  <a:cubicBezTo>
                    <a:pt x="364" y="1650"/>
                    <a:pt x="435" y="1708"/>
                    <a:pt x="563" y="1740"/>
                  </a:cubicBezTo>
                  <a:cubicBezTo>
                    <a:pt x="823" y="1807"/>
                    <a:pt x="1087" y="1840"/>
                    <a:pt x="1354" y="1840"/>
                  </a:cubicBezTo>
                  <a:cubicBezTo>
                    <a:pt x="1378" y="1840"/>
                    <a:pt x="1403" y="1839"/>
                    <a:pt x="1427" y="1839"/>
                  </a:cubicBezTo>
                  <a:lnTo>
                    <a:pt x="1427" y="1839"/>
                  </a:lnTo>
                  <a:cubicBezTo>
                    <a:pt x="1395" y="1942"/>
                    <a:pt x="1226" y="1967"/>
                    <a:pt x="1148" y="1974"/>
                  </a:cubicBezTo>
                  <a:lnTo>
                    <a:pt x="309" y="2049"/>
                  </a:lnTo>
                  <a:cubicBezTo>
                    <a:pt x="234" y="2055"/>
                    <a:pt x="141" y="2064"/>
                    <a:pt x="73" y="2119"/>
                  </a:cubicBezTo>
                  <a:cubicBezTo>
                    <a:pt x="30" y="2152"/>
                    <a:pt x="2" y="2205"/>
                    <a:pt x="0" y="2259"/>
                  </a:cubicBezTo>
                  <a:cubicBezTo>
                    <a:pt x="0" y="2299"/>
                    <a:pt x="13" y="2338"/>
                    <a:pt x="41" y="2364"/>
                  </a:cubicBezTo>
                  <a:cubicBezTo>
                    <a:pt x="79" y="2398"/>
                    <a:pt x="131" y="2404"/>
                    <a:pt x="169" y="2409"/>
                  </a:cubicBezTo>
                  <a:lnTo>
                    <a:pt x="945" y="2518"/>
                  </a:lnTo>
                  <a:cubicBezTo>
                    <a:pt x="1056" y="2535"/>
                    <a:pt x="1202" y="2552"/>
                    <a:pt x="1348" y="2552"/>
                  </a:cubicBezTo>
                  <a:cubicBezTo>
                    <a:pt x="1645" y="2552"/>
                    <a:pt x="1858" y="2475"/>
                    <a:pt x="1999" y="2319"/>
                  </a:cubicBezTo>
                  <a:cubicBezTo>
                    <a:pt x="2053" y="2261"/>
                    <a:pt x="2091" y="2192"/>
                    <a:pt x="2130" y="2126"/>
                  </a:cubicBezTo>
                  <a:cubicBezTo>
                    <a:pt x="2162" y="2070"/>
                    <a:pt x="2196" y="2012"/>
                    <a:pt x="2237" y="1963"/>
                  </a:cubicBezTo>
                  <a:cubicBezTo>
                    <a:pt x="2306" y="1877"/>
                    <a:pt x="2404" y="1825"/>
                    <a:pt x="2490" y="1825"/>
                  </a:cubicBezTo>
                  <a:cubicBezTo>
                    <a:pt x="2521" y="1825"/>
                    <a:pt x="2550" y="1831"/>
                    <a:pt x="2575" y="1845"/>
                  </a:cubicBezTo>
                  <a:cubicBezTo>
                    <a:pt x="2676" y="1897"/>
                    <a:pt x="2704" y="2038"/>
                    <a:pt x="2670" y="2143"/>
                  </a:cubicBezTo>
                  <a:cubicBezTo>
                    <a:pt x="2635" y="2261"/>
                    <a:pt x="2543" y="2355"/>
                    <a:pt x="2464" y="2441"/>
                  </a:cubicBezTo>
                  <a:lnTo>
                    <a:pt x="2442" y="2462"/>
                  </a:lnTo>
                  <a:lnTo>
                    <a:pt x="2468" y="2481"/>
                  </a:lnTo>
                  <a:cubicBezTo>
                    <a:pt x="2524" y="2520"/>
                    <a:pt x="2592" y="2539"/>
                    <a:pt x="2670" y="2539"/>
                  </a:cubicBezTo>
                  <a:cubicBezTo>
                    <a:pt x="2770" y="2539"/>
                    <a:pt x="2860" y="2505"/>
                    <a:pt x="2920" y="2477"/>
                  </a:cubicBezTo>
                  <a:cubicBezTo>
                    <a:pt x="2985" y="2447"/>
                    <a:pt x="3047" y="2409"/>
                    <a:pt x="3107" y="2370"/>
                  </a:cubicBezTo>
                  <a:cubicBezTo>
                    <a:pt x="3171" y="2332"/>
                    <a:pt x="3235" y="2289"/>
                    <a:pt x="3306" y="2259"/>
                  </a:cubicBezTo>
                  <a:cubicBezTo>
                    <a:pt x="3424" y="2207"/>
                    <a:pt x="3559" y="2182"/>
                    <a:pt x="3719" y="2182"/>
                  </a:cubicBezTo>
                  <a:cubicBezTo>
                    <a:pt x="3861" y="2182"/>
                    <a:pt x="4006" y="2201"/>
                    <a:pt x="4154" y="2222"/>
                  </a:cubicBezTo>
                  <a:lnTo>
                    <a:pt x="4154" y="2392"/>
                  </a:lnTo>
                  <a:lnTo>
                    <a:pt x="3940" y="2419"/>
                  </a:lnTo>
                  <a:lnTo>
                    <a:pt x="3921" y="2424"/>
                  </a:lnTo>
                  <a:lnTo>
                    <a:pt x="3848" y="2625"/>
                  </a:lnTo>
                  <a:cubicBezTo>
                    <a:pt x="3824" y="2616"/>
                    <a:pt x="3799" y="2612"/>
                    <a:pt x="3773" y="2612"/>
                  </a:cubicBezTo>
                  <a:cubicBezTo>
                    <a:pt x="3662" y="2612"/>
                    <a:pt x="3557" y="2679"/>
                    <a:pt x="3456" y="2741"/>
                  </a:cubicBezTo>
                  <a:cubicBezTo>
                    <a:pt x="3407" y="2773"/>
                    <a:pt x="3355" y="2803"/>
                    <a:pt x="3304" y="2826"/>
                  </a:cubicBezTo>
                  <a:cubicBezTo>
                    <a:pt x="3212" y="2869"/>
                    <a:pt x="3109" y="2884"/>
                    <a:pt x="3008" y="2901"/>
                  </a:cubicBezTo>
                  <a:lnTo>
                    <a:pt x="2162" y="3030"/>
                  </a:lnTo>
                  <a:lnTo>
                    <a:pt x="2158" y="3047"/>
                  </a:lnTo>
                  <a:cubicBezTo>
                    <a:pt x="2121" y="3156"/>
                    <a:pt x="2172" y="3291"/>
                    <a:pt x="2282" y="3375"/>
                  </a:cubicBezTo>
                  <a:cubicBezTo>
                    <a:pt x="2378" y="3450"/>
                    <a:pt x="2496" y="3478"/>
                    <a:pt x="2612" y="3497"/>
                  </a:cubicBezTo>
                  <a:cubicBezTo>
                    <a:pt x="2777" y="3527"/>
                    <a:pt x="2946" y="3542"/>
                    <a:pt x="3113" y="3542"/>
                  </a:cubicBezTo>
                  <a:cubicBezTo>
                    <a:pt x="3329" y="3542"/>
                    <a:pt x="3546" y="3516"/>
                    <a:pt x="3756" y="3469"/>
                  </a:cubicBezTo>
                  <a:cubicBezTo>
                    <a:pt x="3846" y="3450"/>
                    <a:pt x="3934" y="3422"/>
                    <a:pt x="3983" y="3349"/>
                  </a:cubicBezTo>
                  <a:cubicBezTo>
                    <a:pt x="3991" y="3334"/>
                    <a:pt x="4000" y="3319"/>
                    <a:pt x="4006" y="3304"/>
                  </a:cubicBezTo>
                  <a:cubicBezTo>
                    <a:pt x="4017" y="3283"/>
                    <a:pt x="4028" y="3263"/>
                    <a:pt x="4043" y="3248"/>
                  </a:cubicBezTo>
                  <a:cubicBezTo>
                    <a:pt x="4062" y="3231"/>
                    <a:pt x="4088" y="3225"/>
                    <a:pt x="4126" y="3225"/>
                  </a:cubicBezTo>
                  <a:cubicBezTo>
                    <a:pt x="4148" y="3225"/>
                    <a:pt x="4167" y="3227"/>
                    <a:pt x="4189" y="3227"/>
                  </a:cubicBezTo>
                  <a:cubicBezTo>
                    <a:pt x="4210" y="3229"/>
                    <a:pt x="4234" y="3231"/>
                    <a:pt x="4255" y="3231"/>
                  </a:cubicBezTo>
                  <a:cubicBezTo>
                    <a:pt x="4285" y="3231"/>
                    <a:pt x="4330" y="3229"/>
                    <a:pt x="4369" y="3199"/>
                  </a:cubicBezTo>
                  <a:cubicBezTo>
                    <a:pt x="4416" y="3165"/>
                    <a:pt x="4431" y="3111"/>
                    <a:pt x="4446" y="3060"/>
                  </a:cubicBezTo>
                  <a:cubicBezTo>
                    <a:pt x="4461" y="3015"/>
                    <a:pt x="4471" y="2970"/>
                    <a:pt x="4506" y="2949"/>
                  </a:cubicBezTo>
                  <a:cubicBezTo>
                    <a:pt x="4529" y="2931"/>
                    <a:pt x="4561" y="2927"/>
                    <a:pt x="4596" y="2923"/>
                  </a:cubicBezTo>
                  <a:cubicBezTo>
                    <a:pt x="4609" y="2921"/>
                    <a:pt x="4621" y="2919"/>
                    <a:pt x="4632" y="2916"/>
                  </a:cubicBezTo>
                  <a:cubicBezTo>
                    <a:pt x="4750" y="2897"/>
                    <a:pt x="4844" y="2820"/>
                    <a:pt x="4932" y="2747"/>
                  </a:cubicBezTo>
                  <a:cubicBezTo>
                    <a:pt x="4996" y="2694"/>
                    <a:pt x="5063" y="2638"/>
                    <a:pt x="5138" y="2606"/>
                  </a:cubicBezTo>
                  <a:cubicBezTo>
                    <a:pt x="5243" y="2561"/>
                    <a:pt x="5367" y="2561"/>
                    <a:pt x="5476" y="2561"/>
                  </a:cubicBezTo>
                  <a:lnTo>
                    <a:pt x="7186" y="2554"/>
                  </a:lnTo>
                  <a:cubicBezTo>
                    <a:pt x="7338" y="2554"/>
                    <a:pt x="7492" y="2554"/>
                    <a:pt x="7640" y="2503"/>
                  </a:cubicBezTo>
                  <a:cubicBezTo>
                    <a:pt x="7805" y="2445"/>
                    <a:pt x="7929" y="2321"/>
                    <a:pt x="7961" y="2179"/>
                  </a:cubicBezTo>
                  <a:cubicBezTo>
                    <a:pt x="7968" y="2158"/>
                    <a:pt x="7970" y="2134"/>
                    <a:pt x="7972" y="2113"/>
                  </a:cubicBezTo>
                  <a:cubicBezTo>
                    <a:pt x="7979" y="2074"/>
                    <a:pt x="7983" y="2040"/>
                    <a:pt x="7998" y="2008"/>
                  </a:cubicBezTo>
                  <a:cubicBezTo>
                    <a:pt x="8013" y="1976"/>
                    <a:pt x="8039" y="1950"/>
                    <a:pt x="8066" y="1922"/>
                  </a:cubicBezTo>
                  <a:cubicBezTo>
                    <a:pt x="8081" y="1907"/>
                    <a:pt x="8094" y="1892"/>
                    <a:pt x="8109" y="1877"/>
                  </a:cubicBezTo>
                  <a:cubicBezTo>
                    <a:pt x="8276" y="1676"/>
                    <a:pt x="8201" y="1361"/>
                    <a:pt x="8039" y="1153"/>
                  </a:cubicBezTo>
                  <a:cubicBezTo>
                    <a:pt x="7989" y="1091"/>
                    <a:pt x="7859" y="947"/>
                    <a:pt x="7692" y="947"/>
                  </a:cubicBezTo>
                  <a:cubicBezTo>
                    <a:pt x="7670" y="947"/>
                    <a:pt x="7649" y="950"/>
                    <a:pt x="7627" y="956"/>
                  </a:cubicBezTo>
                  <a:cubicBezTo>
                    <a:pt x="7503" y="986"/>
                    <a:pt x="7426" y="1093"/>
                    <a:pt x="7349" y="1196"/>
                  </a:cubicBezTo>
                  <a:cubicBezTo>
                    <a:pt x="7269" y="1305"/>
                    <a:pt x="7194" y="1406"/>
                    <a:pt x="7079" y="1410"/>
                  </a:cubicBezTo>
                  <a:lnTo>
                    <a:pt x="7072" y="1410"/>
                  </a:lnTo>
                  <a:cubicBezTo>
                    <a:pt x="7025" y="1410"/>
                    <a:pt x="6980" y="1395"/>
                    <a:pt x="6935" y="1380"/>
                  </a:cubicBezTo>
                  <a:cubicBezTo>
                    <a:pt x="6907" y="1370"/>
                    <a:pt x="6882" y="1359"/>
                    <a:pt x="6867" y="1342"/>
                  </a:cubicBezTo>
                  <a:cubicBezTo>
                    <a:pt x="6856" y="1327"/>
                    <a:pt x="6854" y="1305"/>
                    <a:pt x="6850" y="1284"/>
                  </a:cubicBezTo>
                  <a:cubicBezTo>
                    <a:pt x="6847" y="1275"/>
                    <a:pt x="6845" y="1265"/>
                    <a:pt x="6845" y="1256"/>
                  </a:cubicBezTo>
                  <a:cubicBezTo>
                    <a:pt x="6815" y="1127"/>
                    <a:pt x="6697" y="1052"/>
                    <a:pt x="6586" y="980"/>
                  </a:cubicBezTo>
                  <a:cubicBezTo>
                    <a:pt x="6472" y="907"/>
                    <a:pt x="6363" y="836"/>
                    <a:pt x="6357" y="720"/>
                  </a:cubicBezTo>
                  <a:cubicBezTo>
                    <a:pt x="6355" y="697"/>
                    <a:pt x="6359" y="671"/>
                    <a:pt x="6361" y="645"/>
                  </a:cubicBezTo>
                  <a:cubicBezTo>
                    <a:pt x="6367" y="598"/>
                    <a:pt x="6374" y="551"/>
                    <a:pt x="6352" y="504"/>
                  </a:cubicBezTo>
                  <a:cubicBezTo>
                    <a:pt x="6316" y="418"/>
                    <a:pt x="6228" y="399"/>
                    <a:pt x="6143" y="380"/>
                  </a:cubicBezTo>
                  <a:cubicBezTo>
                    <a:pt x="6080" y="367"/>
                    <a:pt x="6014" y="352"/>
                    <a:pt x="5975" y="311"/>
                  </a:cubicBezTo>
                  <a:cubicBezTo>
                    <a:pt x="5950" y="285"/>
                    <a:pt x="5937" y="249"/>
                    <a:pt x="5922" y="210"/>
                  </a:cubicBezTo>
                  <a:cubicBezTo>
                    <a:pt x="5911" y="180"/>
                    <a:pt x="5900" y="150"/>
                    <a:pt x="5881" y="123"/>
                  </a:cubicBezTo>
                  <a:cubicBezTo>
                    <a:pt x="5830" y="41"/>
                    <a:pt x="5744" y="1"/>
                    <a:pt x="56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296"/>
            <p:cNvSpPr/>
            <p:nvPr/>
          </p:nvSpPr>
          <p:spPr>
            <a:xfrm>
              <a:off x="2116332" y="1405684"/>
              <a:ext cx="27420" cy="18839"/>
            </a:xfrm>
            <a:custGeom>
              <a:rect b="b" l="l" r="r" t="t"/>
              <a:pathLst>
                <a:path extrusionOk="0" h="663" w="965">
                  <a:moveTo>
                    <a:pt x="224" y="1"/>
                  </a:moveTo>
                  <a:cubicBezTo>
                    <a:pt x="193" y="1"/>
                    <a:pt x="161" y="2"/>
                    <a:pt x="129" y="6"/>
                  </a:cubicBezTo>
                  <a:cubicBezTo>
                    <a:pt x="99" y="10"/>
                    <a:pt x="67" y="16"/>
                    <a:pt x="44" y="38"/>
                  </a:cubicBezTo>
                  <a:cubicBezTo>
                    <a:pt x="1" y="76"/>
                    <a:pt x="12" y="149"/>
                    <a:pt x="46" y="194"/>
                  </a:cubicBezTo>
                  <a:cubicBezTo>
                    <a:pt x="78" y="241"/>
                    <a:pt x="127" y="276"/>
                    <a:pt x="164" y="319"/>
                  </a:cubicBezTo>
                  <a:cubicBezTo>
                    <a:pt x="200" y="364"/>
                    <a:pt x="224" y="419"/>
                    <a:pt x="258" y="466"/>
                  </a:cubicBezTo>
                  <a:cubicBezTo>
                    <a:pt x="369" y="618"/>
                    <a:pt x="581" y="646"/>
                    <a:pt x="768" y="661"/>
                  </a:cubicBezTo>
                  <a:cubicBezTo>
                    <a:pt x="781" y="662"/>
                    <a:pt x="794" y="663"/>
                    <a:pt x="807" y="663"/>
                  </a:cubicBezTo>
                  <a:cubicBezTo>
                    <a:pt x="833" y="663"/>
                    <a:pt x="858" y="660"/>
                    <a:pt x="879" y="648"/>
                  </a:cubicBezTo>
                  <a:cubicBezTo>
                    <a:pt x="950" y="614"/>
                    <a:pt x="961" y="520"/>
                    <a:pt x="963" y="441"/>
                  </a:cubicBezTo>
                  <a:cubicBezTo>
                    <a:pt x="965" y="402"/>
                    <a:pt x="965" y="359"/>
                    <a:pt x="944" y="327"/>
                  </a:cubicBezTo>
                  <a:cubicBezTo>
                    <a:pt x="924" y="297"/>
                    <a:pt x="890" y="280"/>
                    <a:pt x="858" y="263"/>
                  </a:cubicBezTo>
                  <a:cubicBezTo>
                    <a:pt x="796" y="229"/>
                    <a:pt x="738" y="186"/>
                    <a:pt x="689" y="136"/>
                  </a:cubicBezTo>
                  <a:cubicBezTo>
                    <a:pt x="550" y="47"/>
                    <a:pt x="388" y="1"/>
                    <a:pt x="2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296"/>
            <p:cNvSpPr/>
            <p:nvPr/>
          </p:nvSpPr>
          <p:spPr>
            <a:xfrm>
              <a:off x="2115479" y="1404945"/>
              <a:ext cx="29069" cy="20345"/>
            </a:xfrm>
            <a:custGeom>
              <a:rect b="b" l="l" r="r" t="t"/>
              <a:pathLst>
                <a:path extrusionOk="0" h="716" w="1023">
                  <a:moveTo>
                    <a:pt x="258" y="53"/>
                  </a:moveTo>
                  <a:cubicBezTo>
                    <a:pt x="414" y="53"/>
                    <a:pt x="573" y="100"/>
                    <a:pt x="699" y="180"/>
                  </a:cubicBezTo>
                  <a:cubicBezTo>
                    <a:pt x="751" y="233"/>
                    <a:pt x="811" y="276"/>
                    <a:pt x="875" y="312"/>
                  </a:cubicBezTo>
                  <a:lnTo>
                    <a:pt x="884" y="317"/>
                  </a:lnTo>
                  <a:cubicBezTo>
                    <a:pt x="911" y="332"/>
                    <a:pt x="937" y="347"/>
                    <a:pt x="952" y="368"/>
                  </a:cubicBezTo>
                  <a:cubicBezTo>
                    <a:pt x="967" y="394"/>
                    <a:pt x="967" y="428"/>
                    <a:pt x="967" y="467"/>
                  </a:cubicBezTo>
                  <a:cubicBezTo>
                    <a:pt x="965" y="537"/>
                    <a:pt x="956" y="621"/>
                    <a:pt x="899" y="651"/>
                  </a:cubicBezTo>
                  <a:cubicBezTo>
                    <a:pt x="882" y="658"/>
                    <a:pt x="860" y="661"/>
                    <a:pt x="835" y="661"/>
                  </a:cubicBezTo>
                  <a:cubicBezTo>
                    <a:pt x="824" y="661"/>
                    <a:pt x="812" y="660"/>
                    <a:pt x="800" y="659"/>
                  </a:cubicBezTo>
                  <a:cubicBezTo>
                    <a:pt x="605" y="647"/>
                    <a:pt x="412" y="614"/>
                    <a:pt x="309" y="477"/>
                  </a:cubicBezTo>
                  <a:cubicBezTo>
                    <a:pt x="294" y="456"/>
                    <a:pt x="282" y="435"/>
                    <a:pt x="269" y="411"/>
                  </a:cubicBezTo>
                  <a:cubicBezTo>
                    <a:pt x="254" y="383"/>
                    <a:pt x="237" y="355"/>
                    <a:pt x="215" y="327"/>
                  </a:cubicBezTo>
                  <a:cubicBezTo>
                    <a:pt x="198" y="306"/>
                    <a:pt x="177" y="289"/>
                    <a:pt x="159" y="272"/>
                  </a:cubicBezTo>
                  <a:cubicBezTo>
                    <a:pt x="136" y="250"/>
                    <a:pt x="114" y="229"/>
                    <a:pt x="97" y="205"/>
                  </a:cubicBezTo>
                  <a:cubicBezTo>
                    <a:pt x="72" y="169"/>
                    <a:pt x="61" y="111"/>
                    <a:pt x="91" y="83"/>
                  </a:cubicBezTo>
                  <a:cubicBezTo>
                    <a:pt x="108" y="68"/>
                    <a:pt x="136" y="62"/>
                    <a:pt x="164" y="60"/>
                  </a:cubicBezTo>
                  <a:cubicBezTo>
                    <a:pt x="194" y="55"/>
                    <a:pt x="226" y="53"/>
                    <a:pt x="258" y="53"/>
                  </a:cubicBezTo>
                  <a:close/>
                  <a:moveTo>
                    <a:pt x="255" y="0"/>
                  </a:moveTo>
                  <a:cubicBezTo>
                    <a:pt x="222" y="0"/>
                    <a:pt x="190" y="2"/>
                    <a:pt x="157" y="6"/>
                  </a:cubicBezTo>
                  <a:cubicBezTo>
                    <a:pt x="121" y="10"/>
                    <a:pt x="84" y="19"/>
                    <a:pt x="54" y="45"/>
                  </a:cubicBezTo>
                  <a:cubicBezTo>
                    <a:pt x="1" y="94"/>
                    <a:pt x="14" y="180"/>
                    <a:pt x="54" y="237"/>
                  </a:cubicBezTo>
                  <a:cubicBezTo>
                    <a:pt x="74" y="265"/>
                    <a:pt x="97" y="289"/>
                    <a:pt x="123" y="310"/>
                  </a:cubicBezTo>
                  <a:cubicBezTo>
                    <a:pt x="140" y="327"/>
                    <a:pt x="157" y="345"/>
                    <a:pt x="172" y="362"/>
                  </a:cubicBezTo>
                  <a:cubicBezTo>
                    <a:pt x="192" y="385"/>
                    <a:pt x="207" y="411"/>
                    <a:pt x="222" y="439"/>
                  </a:cubicBezTo>
                  <a:cubicBezTo>
                    <a:pt x="237" y="462"/>
                    <a:pt x="249" y="486"/>
                    <a:pt x="267" y="510"/>
                  </a:cubicBezTo>
                  <a:cubicBezTo>
                    <a:pt x="382" y="664"/>
                    <a:pt x="590" y="698"/>
                    <a:pt x="796" y="713"/>
                  </a:cubicBezTo>
                  <a:cubicBezTo>
                    <a:pt x="811" y="713"/>
                    <a:pt x="824" y="715"/>
                    <a:pt x="839" y="715"/>
                  </a:cubicBezTo>
                  <a:cubicBezTo>
                    <a:pt x="873" y="715"/>
                    <a:pt x="899" y="709"/>
                    <a:pt x="922" y="698"/>
                  </a:cubicBezTo>
                  <a:cubicBezTo>
                    <a:pt x="1006" y="657"/>
                    <a:pt x="1019" y="554"/>
                    <a:pt x="1021" y="469"/>
                  </a:cubicBezTo>
                  <a:cubicBezTo>
                    <a:pt x="1021" y="430"/>
                    <a:pt x="1023" y="379"/>
                    <a:pt x="997" y="338"/>
                  </a:cubicBezTo>
                  <a:cubicBezTo>
                    <a:pt x="974" y="306"/>
                    <a:pt x="939" y="287"/>
                    <a:pt x="909" y="270"/>
                  </a:cubicBezTo>
                  <a:lnTo>
                    <a:pt x="901" y="265"/>
                  </a:lnTo>
                  <a:cubicBezTo>
                    <a:pt x="841" y="231"/>
                    <a:pt x="785" y="190"/>
                    <a:pt x="731" y="139"/>
                  </a:cubicBezTo>
                  <a:cubicBezTo>
                    <a:pt x="592" y="49"/>
                    <a:pt x="422" y="0"/>
                    <a:pt x="2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296"/>
            <p:cNvSpPr/>
            <p:nvPr/>
          </p:nvSpPr>
          <p:spPr>
            <a:xfrm>
              <a:off x="2153951" y="1404888"/>
              <a:ext cx="66264" cy="34013"/>
            </a:xfrm>
            <a:custGeom>
              <a:rect b="b" l="l" r="r" t="t"/>
              <a:pathLst>
                <a:path extrusionOk="0" h="1197" w="2332">
                  <a:moveTo>
                    <a:pt x="2091" y="1"/>
                  </a:moveTo>
                  <a:cubicBezTo>
                    <a:pt x="2074" y="1"/>
                    <a:pt x="2057" y="1"/>
                    <a:pt x="2041" y="2"/>
                  </a:cubicBezTo>
                  <a:lnTo>
                    <a:pt x="588" y="64"/>
                  </a:lnTo>
                  <a:cubicBezTo>
                    <a:pt x="562" y="66"/>
                    <a:pt x="532" y="68"/>
                    <a:pt x="511" y="83"/>
                  </a:cubicBezTo>
                  <a:cubicBezTo>
                    <a:pt x="453" y="130"/>
                    <a:pt x="507" y="222"/>
                    <a:pt x="494" y="295"/>
                  </a:cubicBezTo>
                  <a:cubicBezTo>
                    <a:pt x="479" y="372"/>
                    <a:pt x="391" y="413"/>
                    <a:pt x="314" y="426"/>
                  </a:cubicBezTo>
                  <a:cubicBezTo>
                    <a:pt x="237" y="439"/>
                    <a:pt x="151" y="439"/>
                    <a:pt x="89" y="490"/>
                  </a:cubicBezTo>
                  <a:cubicBezTo>
                    <a:pt x="44" y="527"/>
                    <a:pt x="20" y="584"/>
                    <a:pt x="16" y="642"/>
                  </a:cubicBezTo>
                  <a:cubicBezTo>
                    <a:pt x="1" y="796"/>
                    <a:pt x="110" y="942"/>
                    <a:pt x="245" y="1019"/>
                  </a:cubicBezTo>
                  <a:cubicBezTo>
                    <a:pt x="380" y="1094"/>
                    <a:pt x="539" y="1118"/>
                    <a:pt x="693" y="1137"/>
                  </a:cubicBezTo>
                  <a:lnTo>
                    <a:pt x="1076" y="1189"/>
                  </a:lnTo>
                  <a:cubicBezTo>
                    <a:pt x="1105" y="1193"/>
                    <a:pt x="1135" y="1197"/>
                    <a:pt x="1164" y="1197"/>
                  </a:cubicBezTo>
                  <a:cubicBezTo>
                    <a:pt x="1193" y="1197"/>
                    <a:pt x="1221" y="1193"/>
                    <a:pt x="1248" y="1182"/>
                  </a:cubicBezTo>
                  <a:cubicBezTo>
                    <a:pt x="1304" y="1161"/>
                    <a:pt x="1342" y="1114"/>
                    <a:pt x="1385" y="1073"/>
                  </a:cubicBezTo>
                  <a:cubicBezTo>
                    <a:pt x="1486" y="976"/>
                    <a:pt x="1612" y="906"/>
                    <a:pt x="1749" y="878"/>
                  </a:cubicBezTo>
                  <a:cubicBezTo>
                    <a:pt x="1839" y="859"/>
                    <a:pt x="1946" y="844"/>
                    <a:pt x="1987" y="762"/>
                  </a:cubicBezTo>
                  <a:cubicBezTo>
                    <a:pt x="2026" y="685"/>
                    <a:pt x="1972" y="589"/>
                    <a:pt x="1895" y="548"/>
                  </a:cubicBezTo>
                  <a:cubicBezTo>
                    <a:pt x="1837" y="516"/>
                    <a:pt x="1768" y="511"/>
                    <a:pt x="1700" y="511"/>
                  </a:cubicBezTo>
                  <a:cubicBezTo>
                    <a:pt x="1681" y="511"/>
                    <a:pt x="1661" y="511"/>
                    <a:pt x="1642" y="512"/>
                  </a:cubicBezTo>
                  <a:cubicBezTo>
                    <a:pt x="1601" y="469"/>
                    <a:pt x="1616" y="394"/>
                    <a:pt x="1659" y="353"/>
                  </a:cubicBezTo>
                  <a:cubicBezTo>
                    <a:pt x="1702" y="312"/>
                    <a:pt x="1762" y="297"/>
                    <a:pt x="1820" y="284"/>
                  </a:cubicBezTo>
                  <a:cubicBezTo>
                    <a:pt x="1976" y="248"/>
                    <a:pt x="2137" y="218"/>
                    <a:pt x="2296" y="197"/>
                  </a:cubicBezTo>
                  <a:cubicBezTo>
                    <a:pt x="2332" y="141"/>
                    <a:pt x="2293" y="62"/>
                    <a:pt x="2236" y="29"/>
                  </a:cubicBezTo>
                  <a:cubicBezTo>
                    <a:pt x="2192" y="5"/>
                    <a:pt x="2142" y="1"/>
                    <a:pt x="20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296"/>
            <p:cNvSpPr/>
            <p:nvPr/>
          </p:nvSpPr>
          <p:spPr>
            <a:xfrm>
              <a:off x="2153184" y="1404121"/>
              <a:ext cx="67287" cy="35519"/>
            </a:xfrm>
            <a:custGeom>
              <a:rect b="b" l="l" r="r" t="t"/>
              <a:pathLst>
                <a:path extrusionOk="0" h="1250" w="2368">
                  <a:moveTo>
                    <a:pt x="2121" y="54"/>
                  </a:moveTo>
                  <a:cubicBezTo>
                    <a:pt x="2160" y="54"/>
                    <a:pt x="2209" y="56"/>
                    <a:pt x="2250" y="80"/>
                  </a:cubicBezTo>
                  <a:cubicBezTo>
                    <a:pt x="2278" y="95"/>
                    <a:pt x="2299" y="123"/>
                    <a:pt x="2308" y="153"/>
                  </a:cubicBezTo>
                  <a:cubicBezTo>
                    <a:pt x="2310" y="166"/>
                    <a:pt x="2312" y="183"/>
                    <a:pt x="2305" y="198"/>
                  </a:cubicBezTo>
                  <a:cubicBezTo>
                    <a:pt x="2149" y="221"/>
                    <a:pt x="1993" y="249"/>
                    <a:pt x="1840" y="284"/>
                  </a:cubicBezTo>
                  <a:cubicBezTo>
                    <a:pt x="1776" y="299"/>
                    <a:pt x="1714" y="316"/>
                    <a:pt x="1669" y="361"/>
                  </a:cubicBezTo>
                  <a:cubicBezTo>
                    <a:pt x="1639" y="389"/>
                    <a:pt x="1620" y="431"/>
                    <a:pt x="1620" y="472"/>
                  </a:cubicBezTo>
                  <a:cubicBezTo>
                    <a:pt x="1618" y="504"/>
                    <a:pt x="1628" y="534"/>
                    <a:pt x="1650" y="556"/>
                  </a:cubicBezTo>
                  <a:lnTo>
                    <a:pt x="1658" y="564"/>
                  </a:lnTo>
                  <a:lnTo>
                    <a:pt x="1725" y="564"/>
                  </a:lnTo>
                  <a:cubicBezTo>
                    <a:pt x="1785" y="564"/>
                    <a:pt x="1851" y="568"/>
                    <a:pt x="1909" y="598"/>
                  </a:cubicBezTo>
                  <a:cubicBezTo>
                    <a:pt x="1973" y="631"/>
                    <a:pt x="2020" y="712"/>
                    <a:pt x="1990" y="776"/>
                  </a:cubicBezTo>
                  <a:cubicBezTo>
                    <a:pt x="1960" y="838"/>
                    <a:pt x="1879" y="856"/>
                    <a:pt x="1800" y="871"/>
                  </a:cubicBezTo>
                  <a:lnTo>
                    <a:pt x="1772" y="877"/>
                  </a:lnTo>
                  <a:cubicBezTo>
                    <a:pt x="1630" y="909"/>
                    <a:pt x="1496" y="980"/>
                    <a:pt x="1393" y="1081"/>
                  </a:cubicBezTo>
                  <a:lnTo>
                    <a:pt x="1369" y="1104"/>
                  </a:lnTo>
                  <a:cubicBezTo>
                    <a:pt x="1337" y="1138"/>
                    <a:pt x="1305" y="1168"/>
                    <a:pt x="1264" y="1186"/>
                  </a:cubicBezTo>
                  <a:cubicBezTo>
                    <a:pt x="1244" y="1193"/>
                    <a:pt x="1219" y="1197"/>
                    <a:pt x="1191" y="1197"/>
                  </a:cubicBezTo>
                  <a:cubicBezTo>
                    <a:pt x="1166" y="1197"/>
                    <a:pt x="1137" y="1194"/>
                    <a:pt x="1108" y="1190"/>
                  </a:cubicBezTo>
                  <a:lnTo>
                    <a:pt x="724" y="1138"/>
                  </a:lnTo>
                  <a:cubicBezTo>
                    <a:pt x="581" y="1119"/>
                    <a:pt x="418" y="1098"/>
                    <a:pt x="285" y="1023"/>
                  </a:cubicBezTo>
                  <a:cubicBezTo>
                    <a:pt x="167" y="956"/>
                    <a:pt x="56" y="821"/>
                    <a:pt x="69" y="671"/>
                  </a:cubicBezTo>
                  <a:cubicBezTo>
                    <a:pt x="75" y="616"/>
                    <a:pt x="99" y="566"/>
                    <a:pt x="133" y="536"/>
                  </a:cubicBezTo>
                  <a:cubicBezTo>
                    <a:pt x="176" y="502"/>
                    <a:pt x="236" y="494"/>
                    <a:pt x="298" y="485"/>
                  </a:cubicBezTo>
                  <a:cubicBezTo>
                    <a:pt x="313" y="483"/>
                    <a:pt x="330" y="481"/>
                    <a:pt x="345" y="479"/>
                  </a:cubicBezTo>
                  <a:cubicBezTo>
                    <a:pt x="456" y="461"/>
                    <a:pt x="531" y="404"/>
                    <a:pt x="546" y="326"/>
                  </a:cubicBezTo>
                  <a:cubicBezTo>
                    <a:pt x="553" y="296"/>
                    <a:pt x="546" y="262"/>
                    <a:pt x="542" y="232"/>
                  </a:cubicBezTo>
                  <a:cubicBezTo>
                    <a:pt x="536" y="181"/>
                    <a:pt x="531" y="151"/>
                    <a:pt x="555" y="131"/>
                  </a:cubicBezTo>
                  <a:cubicBezTo>
                    <a:pt x="570" y="121"/>
                    <a:pt x="591" y="119"/>
                    <a:pt x="617" y="119"/>
                  </a:cubicBezTo>
                  <a:lnTo>
                    <a:pt x="2068" y="54"/>
                  </a:lnTo>
                  <a:close/>
                  <a:moveTo>
                    <a:pt x="2065" y="1"/>
                  </a:moveTo>
                  <a:lnTo>
                    <a:pt x="615" y="65"/>
                  </a:lnTo>
                  <a:cubicBezTo>
                    <a:pt x="587" y="65"/>
                    <a:pt x="551" y="67"/>
                    <a:pt x="523" y="91"/>
                  </a:cubicBezTo>
                  <a:cubicBezTo>
                    <a:pt x="474" y="127"/>
                    <a:pt x="482" y="187"/>
                    <a:pt x="491" y="239"/>
                  </a:cubicBezTo>
                  <a:cubicBezTo>
                    <a:pt x="493" y="266"/>
                    <a:pt x="497" y="294"/>
                    <a:pt x="493" y="318"/>
                  </a:cubicBezTo>
                  <a:cubicBezTo>
                    <a:pt x="482" y="380"/>
                    <a:pt x="405" y="414"/>
                    <a:pt x="336" y="425"/>
                  </a:cubicBezTo>
                  <a:cubicBezTo>
                    <a:pt x="321" y="429"/>
                    <a:pt x="306" y="431"/>
                    <a:pt x="291" y="434"/>
                  </a:cubicBezTo>
                  <a:cubicBezTo>
                    <a:pt x="223" y="442"/>
                    <a:pt x="154" y="451"/>
                    <a:pt x="101" y="496"/>
                  </a:cubicBezTo>
                  <a:cubicBezTo>
                    <a:pt x="54" y="534"/>
                    <a:pt x="21" y="596"/>
                    <a:pt x="15" y="667"/>
                  </a:cubicBezTo>
                  <a:cubicBezTo>
                    <a:pt x="0" y="841"/>
                    <a:pt x="126" y="993"/>
                    <a:pt x="259" y="1068"/>
                  </a:cubicBezTo>
                  <a:cubicBezTo>
                    <a:pt x="401" y="1149"/>
                    <a:pt x="568" y="1171"/>
                    <a:pt x="718" y="1192"/>
                  </a:cubicBezTo>
                  <a:lnTo>
                    <a:pt x="1101" y="1243"/>
                  </a:lnTo>
                  <a:cubicBezTo>
                    <a:pt x="1133" y="1248"/>
                    <a:pt x="1163" y="1250"/>
                    <a:pt x="1193" y="1250"/>
                  </a:cubicBezTo>
                  <a:cubicBezTo>
                    <a:pt x="1228" y="1250"/>
                    <a:pt x="1258" y="1246"/>
                    <a:pt x="1286" y="1235"/>
                  </a:cubicBezTo>
                  <a:cubicBezTo>
                    <a:pt x="1335" y="1216"/>
                    <a:pt x="1371" y="1177"/>
                    <a:pt x="1408" y="1141"/>
                  </a:cubicBezTo>
                  <a:lnTo>
                    <a:pt x="1429" y="1119"/>
                  </a:lnTo>
                  <a:cubicBezTo>
                    <a:pt x="1526" y="1025"/>
                    <a:pt x="1652" y="958"/>
                    <a:pt x="1783" y="931"/>
                  </a:cubicBezTo>
                  <a:lnTo>
                    <a:pt x="1810" y="924"/>
                  </a:lnTo>
                  <a:cubicBezTo>
                    <a:pt x="1898" y="907"/>
                    <a:pt x="1997" y="886"/>
                    <a:pt x="2038" y="800"/>
                  </a:cubicBezTo>
                  <a:cubicBezTo>
                    <a:pt x="2083" y="708"/>
                    <a:pt x="2020" y="596"/>
                    <a:pt x="1935" y="551"/>
                  </a:cubicBezTo>
                  <a:cubicBezTo>
                    <a:pt x="1869" y="516"/>
                    <a:pt x="1799" y="510"/>
                    <a:pt x="1734" y="510"/>
                  </a:cubicBezTo>
                  <a:cubicBezTo>
                    <a:pt x="1716" y="510"/>
                    <a:pt x="1699" y="510"/>
                    <a:pt x="1682" y="511"/>
                  </a:cubicBezTo>
                  <a:cubicBezTo>
                    <a:pt x="1673" y="498"/>
                    <a:pt x="1673" y="483"/>
                    <a:pt x="1673" y="472"/>
                  </a:cubicBezTo>
                  <a:cubicBezTo>
                    <a:pt x="1673" y="446"/>
                    <a:pt x="1686" y="419"/>
                    <a:pt x="1705" y="399"/>
                  </a:cubicBezTo>
                  <a:cubicBezTo>
                    <a:pt x="1742" y="365"/>
                    <a:pt x="1795" y="350"/>
                    <a:pt x="1853" y="337"/>
                  </a:cubicBezTo>
                  <a:cubicBezTo>
                    <a:pt x="2008" y="301"/>
                    <a:pt x="2168" y="273"/>
                    <a:pt x="2327" y="249"/>
                  </a:cubicBezTo>
                  <a:lnTo>
                    <a:pt x="2340" y="247"/>
                  </a:lnTo>
                  <a:lnTo>
                    <a:pt x="2346" y="239"/>
                  </a:lnTo>
                  <a:cubicBezTo>
                    <a:pt x="2363" y="209"/>
                    <a:pt x="2368" y="174"/>
                    <a:pt x="2359" y="140"/>
                  </a:cubicBezTo>
                  <a:cubicBezTo>
                    <a:pt x="2348" y="95"/>
                    <a:pt x="2316" y="54"/>
                    <a:pt x="2275" y="33"/>
                  </a:cubicBezTo>
                  <a:cubicBezTo>
                    <a:pt x="2224" y="3"/>
                    <a:pt x="2166" y="1"/>
                    <a:pt x="212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296"/>
            <p:cNvSpPr/>
            <p:nvPr/>
          </p:nvSpPr>
          <p:spPr>
            <a:xfrm>
              <a:off x="2145995" y="1379828"/>
              <a:ext cx="42395" cy="13298"/>
            </a:xfrm>
            <a:custGeom>
              <a:rect b="b" l="l" r="r" t="t"/>
              <a:pathLst>
                <a:path extrusionOk="0" h="468" w="1492">
                  <a:moveTo>
                    <a:pt x="0" y="374"/>
                  </a:moveTo>
                  <a:cubicBezTo>
                    <a:pt x="1" y="374"/>
                    <a:pt x="2" y="374"/>
                    <a:pt x="2" y="374"/>
                  </a:cubicBezTo>
                  <a:lnTo>
                    <a:pt x="2" y="374"/>
                  </a:lnTo>
                  <a:cubicBezTo>
                    <a:pt x="2" y="374"/>
                    <a:pt x="1" y="374"/>
                    <a:pt x="0" y="374"/>
                  </a:cubicBezTo>
                  <a:close/>
                  <a:moveTo>
                    <a:pt x="878" y="1"/>
                  </a:moveTo>
                  <a:cubicBezTo>
                    <a:pt x="860" y="1"/>
                    <a:pt x="843" y="1"/>
                    <a:pt x="825" y="3"/>
                  </a:cubicBezTo>
                  <a:cubicBezTo>
                    <a:pt x="707" y="16"/>
                    <a:pt x="598" y="59"/>
                    <a:pt x="493" y="112"/>
                  </a:cubicBezTo>
                  <a:cubicBezTo>
                    <a:pt x="369" y="172"/>
                    <a:pt x="251" y="245"/>
                    <a:pt x="142" y="329"/>
                  </a:cubicBezTo>
                  <a:cubicBezTo>
                    <a:pt x="107" y="353"/>
                    <a:pt x="69" y="379"/>
                    <a:pt x="30" y="379"/>
                  </a:cubicBezTo>
                  <a:cubicBezTo>
                    <a:pt x="21" y="379"/>
                    <a:pt x="11" y="378"/>
                    <a:pt x="2" y="374"/>
                  </a:cubicBezTo>
                  <a:lnTo>
                    <a:pt x="2" y="374"/>
                  </a:lnTo>
                  <a:cubicBezTo>
                    <a:pt x="222" y="457"/>
                    <a:pt x="464" y="462"/>
                    <a:pt x="697" y="464"/>
                  </a:cubicBezTo>
                  <a:cubicBezTo>
                    <a:pt x="898" y="464"/>
                    <a:pt x="1099" y="466"/>
                    <a:pt x="1301" y="468"/>
                  </a:cubicBezTo>
                  <a:cubicBezTo>
                    <a:pt x="1361" y="468"/>
                    <a:pt x="1434" y="462"/>
                    <a:pt x="1464" y="408"/>
                  </a:cubicBezTo>
                  <a:cubicBezTo>
                    <a:pt x="1491" y="357"/>
                    <a:pt x="1455" y="288"/>
                    <a:pt x="1406" y="254"/>
                  </a:cubicBezTo>
                  <a:cubicBezTo>
                    <a:pt x="1356" y="219"/>
                    <a:pt x="1296" y="202"/>
                    <a:pt x="1247" y="168"/>
                  </a:cubicBezTo>
                  <a:cubicBezTo>
                    <a:pt x="1213" y="144"/>
                    <a:pt x="1187" y="114"/>
                    <a:pt x="1155" y="89"/>
                  </a:cubicBezTo>
                  <a:cubicBezTo>
                    <a:pt x="1077" y="27"/>
                    <a:pt x="977" y="1"/>
                    <a:pt x="8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296"/>
            <p:cNvSpPr/>
            <p:nvPr/>
          </p:nvSpPr>
          <p:spPr>
            <a:xfrm>
              <a:off x="2145740" y="1379089"/>
              <a:ext cx="43503" cy="14776"/>
            </a:xfrm>
            <a:custGeom>
              <a:rect b="b" l="l" r="r" t="t"/>
              <a:pathLst>
                <a:path extrusionOk="0" h="520" w="1531">
                  <a:moveTo>
                    <a:pt x="889" y="54"/>
                  </a:moveTo>
                  <a:cubicBezTo>
                    <a:pt x="987" y="54"/>
                    <a:pt x="1082" y="84"/>
                    <a:pt x="1147" y="136"/>
                  </a:cubicBezTo>
                  <a:cubicBezTo>
                    <a:pt x="1160" y="147"/>
                    <a:pt x="1173" y="158"/>
                    <a:pt x="1183" y="168"/>
                  </a:cubicBezTo>
                  <a:cubicBezTo>
                    <a:pt x="1200" y="185"/>
                    <a:pt x="1220" y="203"/>
                    <a:pt x="1241" y="215"/>
                  </a:cubicBezTo>
                  <a:cubicBezTo>
                    <a:pt x="1267" y="235"/>
                    <a:pt x="1295" y="248"/>
                    <a:pt x="1323" y="260"/>
                  </a:cubicBezTo>
                  <a:cubicBezTo>
                    <a:pt x="1350" y="273"/>
                    <a:pt x="1376" y="286"/>
                    <a:pt x="1400" y="301"/>
                  </a:cubicBezTo>
                  <a:cubicBezTo>
                    <a:pt x="1440" y="331"/>
                    <a:pt x="1468" y="383"/>
                    <a:pt x="1449" y="421"/>
                  </a:cubicBezTo>
                  <a:cubicBezTo>
                    <a:pt x="1432" y="453"/>
                    <a:pt x="1391" y="466"/>
                    <a:pt x="1316" y="466"/>
                  </a:cubicBezTo>
                  <a:lnTo>
                    <a:pt x="1316" y="494"/>
                  </a:lnTo>
                  <a:lnTo>
                    <a:pt x="1310" y="466"/>
                  </a:lnTo>
                  <a:lnTo>
                    <a:pt x="706" y="462"/>
                  </a:lnTo>
                  <a:cubicBezTo>
                    <a:pt x="511" y="460"/>
                    <a:pt x="309" y="460"/>
                    <a:pt x="119" y="408"/>
                  </a:cubicBezTo>
                  <a:cubicBezTo>
                    <a:pt x="136" y="398"/>
                    <a:pt x="151" y="387"/>
                    <a:pt x="166" y="376"/>
                  </a:cubicBezTo>
                  <a:cubicBezTo>
                    <a:pt x="275" y="295"/>
                    <a:pt x="393" y="222"/>
                    <a:pt x="515" y="162"/>
                  </a:cubicBezTo>
                  <a:cubicBezTo>
                    <a:pt x="601" y="119"/>
                    <a:pt x="714" y="68"/>
                    <a:pt x="836" y="57"/>
                  </a:cubicBezTo>
                  <a:cubicBezTo>
                    <a:pt x="854" y="55"/>
                    <a:pt x="872" y="54"/>
                    <a:pt x="889" y="54"/>
                  </a:cubicBezTo>
                  <a:close/>
                  <a:moveTo>
                    <a:pt x="886" y="1"/>
                  </a:moveTo>
                  <a:cubicBezTo>
                    <a:pt x="868" y="1"/>
                    <a:pt x="849" y="1"/>
                    <a:pt x="830" y="3"/>
                  </a:cubicBezTo>
                  <a:cubicBezTo>
                    <a:pt x="699" y="16"/>
                    <a:pt x="579" y="70"/>
                    <a:pt x="489" y="113"/>
                  </a:cubicBezTo>
                  <a:cubicBezTo>
                    <a:pt x="365" y="175"/>
                    <a:pt x="245" y="250"/>
                    <a:pt x="134" y="333"/>
                  </a:cubicBezTo>
                  <a:cubicBezTo>
                    <a:pt x="101" y="357"/>
                    <a:pt x="67" y="379"/>
                    <a:pt x="38" y="379"/>
                  </a:cubicBezTo>
                  <a:cubicBezTo>
                    <a:pt x="33" y="379"/>
                    <a:pt x="27" y="378"/>
                    <a:pt x="22" y="376"/>
                  </a:cubicBezTo>
                  <a:lnTo>
                    <a:pt x="7" y="419"/>
                  </a:lnTo>
                  <a:lnTo>
                    <a:pt x="20" y="376"/>
                  </a:lnTo>
                  <a:lnTo>
                    <a:pt x="1" y="425"/>
                  </a:lnTo>
                  <a:lnTo>
                    <a:pt x="3" y="428"/>
                  </a:lnTo>
                  <a:cubicBezTo>
                    <a:pt x="230" y="511"/>
                    <a:pt x="483" y="513"/>
                    <a:pt x="706" y="515"/>
                  </a:cubicBezTo>
                  <a:lnTo>
                    <a:pt x="1310" y="520"/>
                  </a:lnTo>
                  <a:lnTo>
                    <a:pt x="1316" y="520"/>
                  </a:lnTo>
                  <a:cubicBezTo>
                    <a:pt x="1376" y="520"/>
                    <a:pt x="1460" y="513"/>
                    <a:pt x="1496" y="447"/>
                  </a:cubicBezTo>
                  <a:cubicBezTo>
                    <a:pt x="1530" y="380"/>
                    <a:pt x="1488" y="299"/>
                    <a:pt x="1430" y="258"/>
                  </a:cubicBezTo>
                  <a:cubicBezTo>
                    <a:pt x="1404" y="239"/>
                    <a:pt x="1374" y="224"/>
                    <a:pt x="1346" y="211"/>
                  </a:cubicBezTo>
                  <a:cubicBezTo>
                    <a:pt x="1318" y="200"/>
                    <a:pt x="1293" y="188"/>
                    <a:pt x="1271" y="173"/>
                  </a:cubicBezTo>
                  <a:cubicBezTo>
                    <a:pt x="1254" y="160"/>
                    <a:pt x="1237" y="145"/>
                    <a:pt x="1220" y="130"/>
                  </a:cubicBezTo>
                  <a:cubicBezTo>
                    <a:pt x="1207" y="117"/>
                    <a:pt x="1194" y="104"/>
                    <a:pt x="1181" y="93"/>
                  </a:cubicBezTo>
                  <a:cubicBezTo>
                    <a:pt x="1104" y="33"/>
                    <a:pt x="997" y="1"/>
                    <a:pt x="8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296"/>
            <p:cNvSpPr/>
            <p:nvPr/>
          </p:nvSpPr>
          <p:spPr>
            <a:xfrm>
              <a:off x="2197367" y="1379714"/>
              <a:ext cx="32791" cy="14208"/>
            </a:xfrm>
            <a:custGeom>
              <a:rect b="b" l="l" r="r" t="t"/>
              <a:pathLst>
                <a:path extrusionOk="0" h="500" w="1154">
                  <a:moveTo>
                    <a:pt x="578" y="0"/>
                  </a:moveTo>
                  <a:cubicBezTo>
                    <a:pt x="507" y="0"/>
                    <a:pt x="437" y="12"/>
                    <a:pt x="371" y="37"/>
                  </a:cubicBezTo>
                  <a:cubicBezTo>
                    <a:pt x="333" y="50"/>
                    <a:pt x="296" y="69"/>
                    <a:pt x="268" y="95"/>
                  </a:cubicBezTo>
                  <a:cubicBezTo>
                    <a:pt x="232" y="127"/>
                    <a:pt x="210" y="172"/>
                    <a:pt x="183" y="211"/>
                  </a:cubicBezTo>
                  <a:cubicBezTo>
                    <a:pt x="135" y="277"/>
                    <a:pt x="73" y="331"/>
                    <a:pt x="1" y="367"/>
                  </a:cubicBezTo>
                  <a:cubicBezTo>
                    <a:pt x="72" y="403"/>
                    <a:pt x="264" y="500"/>
                    <a:pt x="349" y="500"/>
                  </a:cubicBezTo>
                  <a:cubicBezTo>
                    <a:pt x="351" y="500"/>
                    <a:pt x="352" y="500"/>
                    <a:pt x="354" y="500"/>
                  </a:cubicBezTo>
                  <a:cubicBezTo>
                    <a:pt x="622" y="483"/>
                    <a:pt x="887" y="463"/>
                    <a:pt x="1153" y="440"/>
                  </a:cubicBezTo>
                  <a:cubicBezTo>
                    <a:pt x="1110" y="281"/>
                    <a:pt x="997" y="142"/>
                    <a:pt x="851" y="65"/>
                  </a:cubicBezTo>
                  <a:cubicBezTo>
                    <a:pt x="766" y="22"/>
                    <a:pt x="672" y="0"/>
                    <a:pt x="5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296"/>
            <p:cNvSpPr/>
            <p:nvPr/>
          </p:nvSpPr>
          <p:spPr>
            <a:xfrm>
              <a:off x="2195662" y="1378947"/>
              <a:ext cx="35462" cy="15770"/>
            </a:xfrm>
            <a:custGeom>
              <a:rect b="b" l="l" r="r" t="t"/>
              <a:pathLst>
                <a:path extrusionOk="0" h="555" w="1248">
                  <a:moveTo>
                    <a:pt x="637" y="54"/>
                  </a:moveTo>
                  <a:cubicBezTo>
                    <a:pt x="728" y="54"/>
                    <a:pt x="819" y="76"/>
                    <a:pt x="898" y="118"/>
                  </a:cubicBezTo>
                  <a:cubicBezTo>
                    <a:pt x="1029" y="184"/>
                    <a:pt x="1132" y="304"/>
                    <a:pt x="1179" y="443"/>
                  </a:cubicBezTo>
                  <a:cubicBezTo>
                    <a:pt x="924" y="465"/>
                    <a:pt x="667" y="484"/>
                    <a:pt x="414" y="501"/>
                  </a:cubicBezTo>
                  <a:lnTo>
                    <a:pt x="410" y="527"/>
                  </a:lnTo>
                  <a:lnTo>
                    <a:pt x="410" y="501"/>
                  </a:lnTo>
                  <a:cubicBezTo>
                    <a:pt x="345" y="501"/>
                    <a:pt x="202" y="433"/>
                    <a:pt x="118" y="392"/>
                  </a:cubicBezTo>
                  <a:cubicBezTo>
                    <a:pt x="174" y="355"/>
                    <a:pt x="225" y="308"/>
                    <a:pt x="264" y="253"/>
                  </a:cubicBezTo>
                  <a:cubicBezTo>
                    <a:pt x="273" y="242"/>
                    <a:pt x="281" y="229"/>
                    <a:pt x="288" y="216"/>
                  </a:cubicBezTo>
                  <a:cubicBezTo>
                    <a:pt x="307" y="188"/>
                    <a:pt x="324" y="163"/>
                    <a:pt x="345" y="141"/>
                  </a:cubicBezTo>
                  <a:cubicBezTo>
                    <a:pt x="369" y="122"/>
                    <a:pt x="399" y="105"/>
                    <a:pt x="440" y="90"/>
                  </a:cubicBezTo>
                  <a:cubicBezTo>
                    <a:pt x="502" y="66"/>
                    <a:pt x="569" y="54"/>
                    <a:pt x="637" y="54"/>
                  </a:cubicBezTo>
                  <a:close/>
                  <a:moveTo>
                    <a:pt x="635" y="1"/>
                  </a:moveTo>
                  <a:cubicBezTo>
                    <a:pt x="561" y="1"/>
                    <a:pt x="488" y="13"/>
                    <a:pt x="420" y="38"/>
                  </a:cubicBezTo>
                  <a:cubicBezTo>
                    <a:pt x="373" y="58"/>
                    <a:pt x="337" y="77"/>
                    <a:pt x="309" y="103"/>
                  </a:cubicBezTo>
                  <a:cubicBezTo>
                    <a:pt x="281" y="128"/>
                    <a:pt x="262" y="158"/>
                    <a:pt x="243" y="188"/>
                  </a:cubicBezTo>
                  <a:cubicBezTo>
                    <a:pt x="236" y="199"/>
                    <a:pt x="228" y="212"/>
                    <a:pt x="221" y="223"/>
                  </a:cubicBezTo>
                  <a:cubicBezTo>
                    <a:pt x="176" y="285"/>
                    <a:pt x="116" y="336"/>
                    <a:pt x="48" y="370"/>
                  </a:cubicBezTo>
                  <a:lnTo>
                    <a:pt x="1" y="394"/>
                  </a:lnTo>
                  <a:lnTo>
                    <a:pt x="63" y="424"/>
                  </a:lnTo>
                  <a:cubicBezTo>
                    <a:pt x="146" y="467"/>
                    <a:pt x="322" y="555"/>
                    <a:pt x="410" y="555"/>
                  </a:cubicBezTo>
                  <a:lnTo>
                    <a:pt x="416" y="555"/>
                  </a:lnTo>
                  <a:cubicBezTo>
                    <a:pt x="682" y="538"/>
                    <a:pt x="950" y="518"/>
                    <a:pt x="1215" y="495"/>
                  </a:cubicBezTo>
                  <a:lnTo>
                    <a:pt x="1247" y="490"/>
                  </a:lnTo>
                  <a:lnTo>
                    <a:pt x="1239" y="460"/>
                  </a:lnTo>
                  <a:cubicBezTo>
                    <a:pt x="1194" y="293"/>
                    <a:pt x="1076" y="148"/>
                    <a:pt x="924" y="68"/>
                  </a:cubicBezTo>
                  <a:cubicBezTo>
                    <a:pt x="836" y="24"/>
                    <a:pt x="735" y="1"/>
                    <a:pt x="6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296"/>
            <p:cNvSpPr/>
            <p:nvPr/>
          </p:nvSpPr>
          <p:spPr>
            <a:xfrm>
              <a:off x="2288745" y="1414890"/>
              <a:ext cx="36968" cy="29807"/>
            </a:xfrm>
            <a:custGeom>
              <a:rect b="b" l="l" r="r" t="t"/>
              <a:pathLst>
                <a:path extrusionOk="0" h="1049" w="1301">
                  <a:moveTo>
                    <a:pt x="237" y="1"/>
                  </a:moveTo>
                  <a:cubicBezTo>
                    <a:pt x="202" y="1"/>
                    <a:pt x="167" y="6"/>
                    <a:pt x="133" y="18"/>
                  </a:cubicBezTo>
                  <a:cubicBezTo>
                    <a:pt x="15" y="102"/>
                    <a:pt x="0" y="279"/>
                    <a:pt x="63" y="410"/>
                  </a:cubicBezTo>
                  <a:cubicBezTo>
                    <a:pt x="125" y="541"/>
                    <a:pt x="245" y="635"/>
                    <a:pt x="358" y="723"/>
                  </a:cubicBezTo>
                  <a:cubicBezTo>
                    <a:pt x="386" y="744"/>
                    <a:pt x="414" y="766"/>
                    <a:pt x="442" y="787"/>
                  </a:cubicBezTo>
                  <a:cubicBezTo>
                    <a:pt x="446" y="879"/>
                    <a:pt x="515" y="959"/>
                    <a:pt x="598" y="999"/>
                  </a:cubicBezTo>
                  <a:cubicBezTo>
                    <a:pt x="682" y="1040"/>
                    <a:pt x="776" y="1049"/>
                    <a:pt x="868" y="1049"/>
                  </a:cubicBezTo>
                  <a:cubicBezTo>
                    <a:pt x="971" y="1049"/>
                    <a:pt x="1078" y="1040"/>
                    <a:pt x="1164" y="984"/>
                  </a:cubicBezTo>
                  <a:cubicBezTo>
                    <a:pt x="1249" y="927"/>
                    <a:pt x="1301" y="809"/>
                    <a:pt x="1254" y="719"/>
                  </a:cubicBezTo>
                  <a:cubicBezTo>
                    <a:pt x="1234" y="680"/>
                    <a:pt x="1198" y="650"/>
                    <a:pt x="1166" y="622"/>
                  </a:cubicBezTo>
                  <a:cubicBezTo>
                    <a:pt x="992" y="483"/>
                    <a:pt x="821" y="342"/>
                    <a:pt x="647" y="202"/>
                  </a:cubicBezTo>
                  <a:cubicBezTo>
                    <a:pt x="575" y="140"/>
                    <a:pt x="500" y="80"/>
                    <a:pt x="412" y="42"/>
                  </a:cubicBezTo>
                  <a:cubicBezTo>
                    <a:pt x="357" y="16"/>
                    <a:pt x="296" y="1"/>
                    <a:pt x="2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296"/>
            <p:cNvSpPr/>
            <p:nvPr/>
          </p:nvSpPr>
          <p:spPr>
            <a:xfrm>
              <a:off x="2288006" y="1414123"/>
              <a:ext cx="38616" cy="31370"/>
            </a:xfrm>
            <a:custGeom>
              <a:rect b="b" l="l" r="r" t="t"/>
              <a:pathLst>
                <a:path extrusionOk="0" h="1104" w="1359">
                  <a:moveTo>
                    <a:pt x="262" y="54"/>
                  </a:moveTo>
                  <a:cubicBezTo>
                    <a:pt x="315" y="54"/>
                    <a:pt x="371" y="67"/>
                    <a:pt x="427" y="92"/>
                  </a:cubicBezTo>
                  <a:cubicBezTo>
                    <a:pt x="511" y="131"/>
                    <a:pt x="586" y="191"/>
                    <a:pt x="656" y="249"/>
                  </a:cubicBezTo>
                  <a:lnTo>
                    <a:pt x="1175" y="671"/>
                  </a:lnTo>
                  <a:cubicBezTo>
                    <a:pt x="1205" y="696"/>
                    <a:pt x="1239" y="722"/>
                    <a:pt x="1256" y="756"/>
                  </a:cubicBezTo>
                  <a:cubicBezTo>
                    <a:pt x="1297" y="836"/>
                    <a:pt x="1248" y="941"/>
                    <a:pt x="1175" y="988"/>
                  </a:cubicBezTo>
                  <a:cubicBezTo>
                    <a:pt x="1093" y="1041"/>
                    <a:pt x="988" y="1050"/>
                    <a:pt x="905" y="1050"/>
                  </a:cubicBezTo>
                  <a:lnTo>
                    <a:pt x="894" y="1050"/>
                  </a:lnTo>
                  <a:cubicBezTo>
                    <a:pt x="813" y="1048"/>
                    <a:pt x="716" y="1041"/>
                    <a:pt x="635" y="1003"/>
                  </a:cubicBezTo>
                  <a:cubicBezTo>
                    <a:pt x="553" y="962"/>
                    <a:pt x="498" y="887"/>
                    <a:pt x="496" y="812"/>
                  </a:cubicBezTo>
                  <a:lnTo>
                    <a:pt x="493" y="799"/>
                  </a:lnTo>
                  <a:lnTo>
                    <a:pt x="401" y="729"/>
                  </a:lnTo>
                  <a:cubicBezTo>
                    <a:pt x="294" y="647"/>
                    <a:pt x="174" y="553"/>
                    <a:pt x="114" y="426"/>
                  </a:cubicBezTo>
                  <a:cubicBezTo>
                    <a:pt x="59" y="311"/>
                    <a:pt x="65" y="146"/>
                    <a:pt x="172" y="69"/>
                  </a:cubicBezTo>
                  <a:cubicBezTo>
                    <a:pt x="200" y="59"/>
                    <a:pt x="230" y="54"/>
                    <a:pt x="262" y="54"/>
                  </a:cubicBezTo>
                  <a:close/>
                  <a:moveTo>
                    <a:pt x="262" y="0"/>
                  </a:moveTo>
                  <a:cubicBezTo>
                    <a:pt x="222" y="0"/>
                    <a:pt x="184" y="7"/>
                    <a:pt x="148" y="19"/>
                  </a:cubicBezTo>
                  <a:lnTo>
                    <a:pt x="144" y="24"/>
                  </a:lnTo>
                  <a:cubicBezTo>
                    <a:pt x="11" y="116"/>
                    <a:pt x="1" y="313"/>
                    <a:pt x="65" y="450"/>
                  </a:cubicBezTo>
                  <a:cubicBezTo>
                    <a:pt x="131" y="589"/>
                    <a:pt x="258" y="686"/>
                    <a:pt x="373" y="776"/>
                  </a:cubicBezTo>
                  <a:lnTo>
                    <a:pt x="442" y="827"/>
                  </a:lnTo>
                  <a:cubicBezTo>
                    <a:pt x="453" y="917"/>
                    <a:pt x="517" y="1003"/>
                    <a:pt x="611" y="1050"/>
                  </a:cubicBezTo>
                  <a:cubicBezTo>
                    <a:pt x="703" y="1095"/>
                    <a:pt x="806" y="1101"/>
                    <a:pt x="894" y="1103"/>
                  </a:cubicBezTo>
                  <a:lnTo>
                    <a:pt x="905" y="1103"/>
                  </a:lnTo>
                  <a:cubicBezTo>
                    <a:pt x="997" y="1103"/>
                    <a:pt x="1113" y="1095"/>
                    <a:pt x="1205" y="1033"/>
                  </a:cubicBezTo>
                  <a:cubicBezTo>
                    <a:pt x="1297" y="973"/>
                    <a:pt x="1359" y="840"/>
                    <a:pt x="1303" y="733"/>
                  </a:cubicBezTo>
                  <a:cubicBezTo>
                    <a:pt x="1280" y="688"/>
                    <a:pt x="1241" y="658"/>
                    <a:pt x="1207" y="630"/>
                  </a:cubicBezTo>
                  <a:lnTo>
                    <a:pt x="691" y="208"/>
                  </a:lnTo>
                  <a:cubicBezTo>
                    <a:pt x="618" y="148"/>
                    <a:pt x="541" y="84"/>
                    <a:pt x="448" y="43"/>
                  </a:cubicBezTo>
                  <a:cubicBezTo>
                    <a:pt x="387" y="15"/>
                    <a:pt x="322" y="0"/>
                    <a:pt x="2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296"/>
            <p:cNvSpPr/>
            <p:nvPr/>
          </p:nvSpPr>
          <p:spPr>
            <a:xfrm>
              <a:off x="2315027" y="1520388"/>
              <a:ext cx="21226" cy="14747"/>
            </a:xfrm>
            <a:custGeom>
              <a:rect b="b" l="l" r="r" t="t"/>
              <a:pathLst>
                <a:path extrusionOk="0" h="519" w="747">
                  <a:moveTo>
                    <a:pt x="314" y="1"/>
                  </a:moveTo>
                  <a:cubicBezTo>
                    <a:pt x="281" y="1"/>
                    <a:pt x="247" y="3"/>
                    <a:pt x="215" y="9"/>
                  </a:cubicBezTo>
                  <a:cubicBezTo>
                    <a:pt x="132" y="24"/>
                    <a:pt x="44" y="78"/>
                    <a:pt x="22" y="162"/>
                  </a:cubicBezTo>
                  <a:cubicBezTo>
                    <a:pt x="1" y="243"/>
                    <a:pt x="46" y="329"/>
                    <a:pt x="108" y="387"/>
                  </a:cubicBezTo>
                  <a:cubicBezTo>
                    <a:pt x="225" y="492"/>
                    <a:pt x="387" y="519"/>
                    <a:pt x="549" y="519"/>
                  </a:cubicBezTo>
                  <a:cubicBezTo>
                    <a:pt x="597" y="519"/>
                    <a:pt x="646" y="516"/>
                    <a:pt x="693" y="513"/>
                  </a:cubicBezTo>
                  <a:cubicBezTo>
                    <a:pt x="708" y="511"/>
                    <a:pt x="723" y="509"/>
                    <a:pt x="734" y="500"/>
                  </a:cubicBezTo>
                  <a:cubicBezTo>
                    <a:pt x="747" y="487"/>
                    <a:pt x="747" y="468"/>
                    <a:pt x="747" y="449"/>
                  </a:cubicBezTo>
                  <a:lnTo>
                    <a:pt x="744" y="22"/>
                  </a:lnTo>
                  <a:lnTo>
                    <a:pt x="412" y="5"/>
                  </a:lnTo>
                  <a:cubicBezTo>
                    <a:pt x="380" y="3"/>
                    <a:pt x="347" y="1"/>
                    <a:pt x="3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296"/>
            <p:cNvSpPr/>
            <p:nvPr/>
          </p:nvSpPr>
          <p:spPr>
            <a:xfrm>
              <a:off x="2314118" y="1519649"/>
              <a:ext cx="22931" cy="16253"/>
            </a:xfrm>
            <a:custGeom>
              <a:rect b="b" l="l" r="r" t="t"/>
              <a:pathLst>
                <a:path extrusionOk="0" h="572" w="807">
                  <a:moveTo>
                    <a:pt x="350" y="53"/>
                  </a:moveTo>
                  <a:cubicBezTo>
                    <a:pt x="382" y="53"/>
                    <a:pt x="412" y="55"/>
                    <a:pt x="444" y="57"/>
                  </a:cubicBezTo>
                  <a:lnTo>
                    <a:pt x="751" y="74"/>
                  </a:lnTo>
                  <a:lnTo>
                    <a:pt x="753" y="475"/>
                  </a:lnTo>
                  <a:cubicBezTo>
                    <a:pt x="753" y="483"/>
                    <a:pt x="753" y="500"/>
                    <a:pt x="746" y="507"/>
                  </a:cubicBezTo>
                  <a:cubicBezTo>
                    <a:pt x="742" y="509"/>
                    <a:pt x="731" y="511"/>
                    <a:pt x="723" y="511"/>
                  </a:cubicBezTo>
                  <a:cubicBezTo>
                    <a:pt x="667" y="515"/>
                    <a:pt x="622" y="517"/>
                    <a:pt x="577" y="517"/>
                  </a:cubicBezTo>
                  <a:cubicBezTo>
                    <a:pt x="386" y="517"/>
                    <a:pt x="254" y="477"/>
                    <a:pt x="159" y="393"/>
                  </a:cubicBezTo>
                  <a:cubicBezTo>
                    <a:pt x="110" y="348"/>
                    <a:pt x="59" y="269"/>
                    <a:pt x="80" y="194"/>
                  </a:cubicBezTo>
                  <a:cubicBezTo>
                    <a:pt x="101" y="117"/>
                    <a:pt x="185" y="74"/>
                    <a:pt x="251" y="61"/>
                  </a:cubicBezTo>
                  <a:cubicBezTo>
                    <a:pt x="281" y="57"/>
                    <a:pt x="314" y="53"/>
                    <a:pt x="350" y="53"/>
                  </a:cubicBezTo>
                  <a:close/>
                  <a:moveTo>
                    <a:pt x="363" y="1"/>
                  </a:moveTo>
                  <a:cubicBezTo>
                    <a:pt x="319" y="1"/>
                    <a:pt x="278" y="3"/>
                    <a:pt x="243" y="10"/>
                  </a:cubicBezTo>
                  <a:cubicBezTo>
                    <a:pt x="157" y="25"/>
                    <a:pt x="54" y="78"/>
                    <a:pt x="29" y="179"/>
                  </a:cubicBezTo>
                  <a:cubicBezTo>
                    <a:pt x="1" y="280"/>
                    <a:pt x="59" y="376"/>
                    <a:pt x="123" y="432"/>
                  </a:cubicBezTo>
                  <a:cubicBezTo>
                    <a:pt x="228" y="526"/>
                    <a:pt x="371" y="571"/>
                    <a:pt x="577" y="571"/>
                  </a:cubicBezTo>
                  <a:cubicBezTo>
                    <a:pt x="622" y="571"/>
                    <a:pt x="669" y="569"/>
                    <a:pt x="727" y="565"/>
                  </a:cubicBezTo>
                  <a:cubicBezTo>
                    <a:pt x="742" y="565"/>
                    <a:pt x="766" y="562"/>
                    <a:pt x="783" y="545"/>
                  </a:cubicBezTo>
                  <a:cubicBezTo>
                    <a:pt x="806" y="524"/>
                    <a:pt x="806" y="492"/>
                    <a:pt x="806" y="468"/>
                  </a:cubicBezTo>
                  <a:lnTo>
                    <a:pt x="804" y="23"/>
                  </a:lnTo>
                  <a:lnTo>
                    <a:pt x="446" y="3"/>
                  </a:lnTo>
                  <a:cubicBezTo>
                    <a:pt x="418" y="2"/>
                    <a:pt x="390" y="1"/>
                    <a:pt x="36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296"/>
            <p:cNvSpPr/>
            <p:nvPr/>
          </p:nvSpPr>
          <p:spPr>
            <a:xfrm>
              <a:off x="2319971" y="1455066"/>
              <a:ext cx="137870" cy="86154"/>
            </a:xfrm>
            <a:custGeom>
              <a:rect b="b" l="l" r="r" t="t"/>
              <a:pathLst>
                <a:path extrusionOk="0" h="3032" w="4852">
                  <a:moveTo>
                    <a:pt x="2633" y="0"/>
                  </a:moveTo>
                  <a:cubicBezTo>
                    <a:pt x="2629" y="0"/>
                    <a:pt x="2625" y="1"/>
                    <a:pt x="2621" y="1"/>
                  </a:cubicBezTo>
                  <a:cubicBezTo>
                    <a:pt x="2580" y="5"/>
                    <a:pt x="2548" y="37"/>
                    <a:pt x="2526" y="74"/>
                  </a:cubicBezTo>
                  <a:cubicBezTo>
                    <a:pt x="2445" y="207"/>
                    <a:pt x="2507" y="384"/>
                    <a:pt x="2604" y="509"/>
                  </a:cubicBezTo>
                  <a:cubicBezTo>
                    <a:pt x="2700" y="633"/>
                    <a:pt x="2829" y="736"/>
                    <a:pt x="2895" y="879"/>
                  </a:cubicBezTo>
                  <a:cubicBezTo>
                    <a:pt x="2912" y="916"/>
                    <a:pt x="2925" y="954"/>
                    <a:pt x="2951" y="987"/>
                  </a:cubicBezTo>
                  <a:cubicBezTo>
                    <a:pt x="2976" y="1021"/>
                    <a:pt x="3015" y="1044"/>
                    <a:pt x="3051" y="1066"/>
                  </a:cubicBezTo>
                  <a:cubicBezTo>
                    <a:pt x="3146" y="1124"/>
                    <a:pt x="3238" y="1179"/>
                    <a:pt x="3332" y="1237"/>
                  </a:cubicBezTo>
                  <a:cubicBezTo>
                    <a:pt x="3224" y="1299"/>
                    <a:pt x="3100" y="1333"/>
                    <a:pt x="2975" y="1333"/>
                  </a:cubicBezTo>
                  <a:cubicBezTo>
                    <a:pt x="2941" y="1333"/>
                    <a:pt x="2907" y="1330"/>
                    <a:pt x="2874" y="1325"/>
                  </a:cubicBezTo>
                  <a:cubicBezTo>
                    <a:pt x="2824" y="1319"/>
                    <a:pt x="2777" y="1306"/>
                    <a:pt x="2739" y="1274"/>
                  </a:cubicBezTo>
                  <a:cubicBezTo>
                    <a:pt x="2670" y="1214"/>
                    <a:pt x="2664" y="1104"/>
                    <a:pt x="2601" y="1040"/>
                  </a:cubicBezTo>
                  <a:cubicBezTo>
                    <a:pt x="2548" y="984"/>
                    <a:pt x="2466" y="972"/>
                    <a:pt x="2396" y="939"/>
                  </a:cubicBezTo>
                  <a:cubicBezTo>
                    <a:pt x="2284" y="892"/>
                    <a:pt x="2199" y="798"/>
                    <a:pt x="2089" y="747"/>
                  </a:cubicBezTo>
                  <a:cubicBezTo>
                    <a:pt x="2049" y="727"/>
                    <a:pt x="2002" y="717"/>
                    <a:pt x="1956" y="717"/>
                  </a:cubicBezTo>
                  <a:cubicBezTo>
                    <a:pt x="1878" y="717"/>
                    <a:pt x="1804" y="747"/>
                    <a:pt x="1774" y="815"/>
                  </a:cubicBezTo>
                  <a:cubicBezTo>
                    <a:pt x="1736" y="905"/>
                    <a:pt x="1792" y="1006"/>
                    <a:pt x="1856" y="1079"/>
                  </a:cubicBezTo>
                  <a:cubicBezTo>
                    <a:pt x="1922" y="1149"/>
                    <a:pt x="2002" y="1216"/>
                    <a:pt x="2025" y="1310"/>
                  </a:cubicBezTo>
                  <a:cubicBezTo>
                    <a:pt x="2049" y="1406"/>
                    <a:pt x="2008" y="1505"/>
                    <a:pt x="1967" y="1595"/>
                  </a:cubicBezTo>
                  <a:cubicBezTo>
                    <a:pt x="1943" y="1650"/>
                    <a:pt x="1905" y="1713"/>
                    <a:pt x="1847" y="1713"/>
                  </a:cubicBezTo>
                  <a:cubicBezTo>
                    <a:pt x="1844" y="1713"/>
                    <a:pt x="1842" y="1713"/>
                    <a:pt x="1839" y="1713"/>
                  </a:cubicBezTo>
                  <a:cubicBezTo>
                    <a:pt x="1796" y="1709"/>
                    <a:pt x="1766" y="1672"/>
                    <a:pt x="1740" y="1638"/>
                  </a:cubicBezTo>
                  <a:cubicBezTo>
                    <a:pt x="1442" y="1235"/>
                    <a:pt x="1145" y="832"/>
                    <a:pt x="847" y="429"/>
                  </a:cubicBezTo>
                  <a:cubicBezTo>
                    <a:pt x="812" y="384"/>
                    <a:pt x="778" y="337"/>
                    <a:pt x="727" y="314"/>
                  </a:cubicBezTo>
                  <a:cubicBezTo>
                    <a:pt x="684" y="295"/>
                    <a:pt x="635" y="295"/>
                    <a:pt x="588" y="292"/>
                  </a:cubicBezTo>
                  <a:cubicBezTo>
                    <a:pt x="468" y="292"/>
                    <a:pt x="350" y="290"/>
                    <a:pt x="232" y="288"/>
                  </a:cubicBezTo>
                  <a:cubicBezTo>
                    <a:pt x="176" y="288"/>
                    <a:pt x="114" y="290"/>
                    <a:pt x="69" y="325"/>
                  </a:cubicBezTo>
                  <a:cubicBezTo>
                    <a:pt x="13" y="365"/>
                    <a:pt x="0" y="440"/>
                    <a:pt x="3" y="509"/>
                  </a:cubicBezTo>
                  <a:cubicBezTo>
                    <a:pt x="7" y="699"/>
                    <a:pt x="99" y="886"/>
                    <a:pt x="247" y="1006"/>
                  </a:cubicBezTo>
                  <a:cubicBezTo>
                    <a:pt x="339" y="1081"/>
                    <a:pt x="448" y="1130"/>
                    <a:pt x="536" y="1209"/>
                  </a:cubicBezTo>
                  <a:cubicBezTo>
                    <a:pt x="626" y="1286"/>
                    <a:pt x="690" y="1411"/>
                    <a:pt x="650" y="1522"/>
                  </a:cubicBezTo>
                  <a:cubicBezTo>
                    <a:pt x="697" y="1606"/>
                    <a:pt x="830" y="1554"/>
                    <a:pt x="917" y="1595"/>
                  </a:cubicBezTo>
                  <a:cubicBezTo>
                    <a:pt x="1020" y="1644"/>
                    <a:pt x="1018" y="1805"/>
                    <a:pt x="1110" y="1874"/>
                  </a:cubicBezTo>
                  <a:cubicBezTo>
                    <a:pt x="1149" y="1902"/>
                    <a:pt x="1196" y="1909"/>
                    <a:pt x="1245" y="1909"/>
                  </a:cubicBezTo>
                  <a:cubicBezTo>
                    <a:pt x="1289" y="1909"/>
                    <a:pt x="1334" y="1903"/>
                    <a:pt x="1379" y="1903"/>
                  </a:cubicBezTo>
                  <a:cubicBezTo>
                    <a:pt x="1426" y="1903"/>
                    <a:pt x="1472" y="1910"/>
                    <a:pt x="1511" y="1936"/>
                  </a:cubicBezTo>
                  <a:cubicBezTo>
                    <a:pt x="1547" y="1959"/>
                    <a:pt x="1573" y="1998"/>
                    <a:pt x="1603" y="2030"/>
                  </a:cubicBezTo>
                  <a:cubicBezTo>
                    <a:pt x="1666" y="2092"/>
                    <a:pt x="1746" y="2117"/>
                    <a:pt x="1831" y="2117"/>
                  </a:cubicBezTo>
                  <a:cubicBezTo>
                    <a:pt x="1964" y="2117"/>
                    <a:pt x="2110" y="2056"/>
                    <a:pt x="2227" y="1981"/>
                  </a:cubicBezTo>
                  <a:cubicBezTo>
                    <a:pt x="2349" y="1901"/>
                    <a:pt x="2475" y="1805"/>
                    <a:pt x="2623" y="1805"/>
                  </a:cubicBezTo>
                  <a:cubicBezTo>
                    <a:pt x="2707" y="1805"/>
                    <a:pt x="2798" y="1835"/>
                    <a:pt x="2881" y="1835"/>
                  </a:cubicBezTo>
                  <a:cubicBezTo>
                    <a:pt x="2927" y="1835"/>
                    <a:pt x="2970" y="1826"/>
                    <a:pt x="3006" y="1796"/>
                  </a:cubicBezTo>
                  <a:cubicBezTo>
                    <a:pt x="3033" y="1776"/>
                    <a:pt x="3057" y="1747"/>
                    <a:pt x="3088" y="1747"/>
                  </a:cubicBezTo>
                  <a:cubicBezTo>
                    <a:pt x="3090" y="1747"/>
                    <a:pt x="3092" y="1747"/>
                    <a:pt x="3094" y="1747"/>
                  </a:cubicBezTo>
                  <a:cubicBezTo>
                    <a:pt x="3122" y="1749"/>
                    <a:pt x="3141" y="1775"/>
                    <a:pt x="3154" y="1801"/>
                  </a:cubicBezTo>
                  <a:cubicBezTo>
                    <a:pt x="3244" y="1987"/>
                    <a:pt x="3139" y="2242"/>
                    <a:pt x="2942" y="2308"/>
                  </a:cubicBezTo>
                  <a:cubicBezTo>
                    <a:pt x="2899" y="2323"/>
                    <a:pt x="2852" y="2332"/>
                    <a:pt x="2818" y="2362"/>
                  </a:cubicBezTo>
                  <a:cubicBezTo>
                    <a:pt x="2749" y="2422"/>
                    <a:pt x="2775" y="2531"/>
                    <a:pt x="2805" y="2619"/>
                  </a:cubicBezTo>
                  <a:cubicBezTo>
                    <a:pt x="2820" y="2664"/>
                    <a:pt x="2837" y="2709"/>
                    <a:pt x="2852" y="2754"/>
                  </a:cubicBezTo>
                  <a:cubicBezTo>
                    <a:pt x="2882" y="2840"/>
                    <a:pt x="2916" y="2930"/>
                    <a:pt x="2989" y="2983"/>
                  </a:cubicBezTo>
                  <a:cubicBezTo>
                    <a:pt x="3036" y="3019"/>
                    <a:pt x="3088" y="3032"/>
                    <a:pt x="3143" y="3032"/>
                  </a:cubicBezTo>
                  <a:cubicBezTo>
                    <a:pt x="3306" y="3032"/>
                    <a:pt x="3494" y="2915"/>
                    <a:pt x="3667" y="2915"/>
                  </a:cubicBezTo>
                  <a:cubicBezTo>
                    <a:pt x="3705" y="2915"/>
                    <a:pt x="3742" y="2921"/>
                    <a:pt x="3778" y="2934"/>
                  </a:cubicBezTo>
                  <a:cubicBezTo>
                    <a:pt x="3835" y="2955"/>
                    <a:pt x="3892" y="2998"/>
                    <a:pt x="3950" y="2998"/>
                  </a:cubicBezTo>
                  <a:cubicBezTo>
                    <a:pt x="3962" y="2998"/>
                    <a:pt x="3974" y="2996"/>
                    <a:pt x="3986" y="2992"/>
                  </a:cubicBezTo>
                  <a:cubicBezTo>
                    <a:pt x="3975" y="2878"/>
                    <a:pt x="4116" y="2818"/>
                    <a:pt x="4230" y="2797"/>
                  </a:cubicBezTo>
                  <a:cubicBezTo>
                    <a:pt x="4330" y="2778"/>
                    <a:pt x="4433" y="2758"/>
                    <a:pt x="4534" y="2739"/>
                  </a:cubicBezTo>
                  <a:cubicBezTo>
                    <a:pt x="4622" y="2722"/>
                    <a:pt x="4718" y="2701"/>
                    <a:pt x="4772" y="2630"/>
                  </a:cubicBezTo>
                  <a:cubicBezTo>
                    <a:pt x="4851" y="2529"/>
                    <a:pt x="4780" y="2353"/>
                    <a:pt x="4652" y="2336"/>
                  </a:cubicBezTo>
                  <a:cubicBezTo>
                    <a:pt x="4740" y="2291"/>
                    <a:pt x="4798" y="2197"/>
                    <a:pt x="4800" y="2098"/>
                  </a:cubicBezTo>
                  <a:cubicBezTo>
                    <a:pt x="4620" y="2053"/>
                    <a:pt x="4517" y="1818"/>
                    <a:pt x="4607" y="1655"/>
                  </a:cubicBezTo>
                  <a:cubicBezTo>
                    <a:pt x="4648" y="1584"/>
                    <a:pt x="4714" y="1533"/>
                    <a:pt x="4761" y="1466"/>
                  </a:cubicBezTo>
                  <a:cubicBezTo>
                    <a:pt x="4806" y="1400"/>
                    <a:pt x="4832" y="1304"/>
                    <a:pt x="4783" y="1239"/>
                  </a:cubicBezTo>
                  <a:lnTo>
                    <a:pt x="4783" y="1239"/>
                  </a:lnTo>
                  <a:cubicBezTo>
                    <a:pt x="4769" y="1245"/>
                    <a:pt x="4755" y="1248"/>
                    <a:pt x="4741" y="1248"/>
                  </a:cubicBezTo>
                  <a:cubicBezTo>
                    <a:pt x="4671" y="1248"/>
                    <a:pt x="4604" y="1180"/>
                    <a:pt x="4579" y="1109"/>
                  </a:cubicBezTo>
                  <a:cubicBezTo>
                    <a:pt x="4551" y="1023"/>
                    <a:pt x="4555" y="929"/>
                    <a:pt x="4523" y="843"/>
                  </a:cubicBezTo>
                  <a:cubicBezTo>
                    <a:pt x="4506" y="796"/>
                    <a:pt x="4476" y="753"/>
                    <a:pt x="4446" y="710"/>
                  </a:cubicBezTo>
                  <a:cubicBezTo>
                    <a:pt x="4408" y="652"/>
                    <a:pt x="4367" y="594"/>
                    <a:pt x="4328" y="539"/>
                  </a:cubicBezTo>
                  <a:cubicBezTo>
                    <a:pt x="4277" y="466"/>
                    <a:pt x="4210" y="385"/>
                    <a:pt x="4125" y="385"/>
                  </a:cubicBezTo>
                  <a:cubicBezTo>
                    <a:pt x="4117" y="385"/>
                    <a:pt x="4109" y="385"/>
                    <a:pt x="4101" y="387"/>
                  </a:cubicBezTo>
                  <a:cubicBezTo>
                    <a:pt x="4009" y="402"/>
                    <a:pt x="3964" y="507"/>
                    <a:pt x="3941" y="599"/>
                  </a:cubicBezTo>
                  <a:cubicBezTo>
                    <a:pt x="3928" y="644"/>
                    <a:pt x="3915" y="691"/>
                    <a:pt x="3881" y="723"/>
                  </a:cubicBezTo>
                  <a:cubicBezTo>
                    <a:pt x="3855" y="748"/>
                    <a:pt x="3823" y="758"/>
                    <a:pt x="3790" y="758"/>
                  </a:cubicBezTo>
                  <a:cubicBezTo>
                    <a:pt x="3720" y="758"/>
                    <a:pt x="3641" y="713"/>
                    <a:pt x="3589" y="661"/>
                  </a:cubicBezTo>
                  <a:cubicBezTo>
                    <a:pt x="3510" y="582"/>
                    <a:pt x="3433" y="479"/>
                    <a:pt x="3321" y="474"/>
                  </a:cubicBezTo>
                  <a:cubicBezTo>
                    <a:pt x="3286" y="474"/>
                    <a:pt x="3249" y="483"/>
                    <a:pt x="3215" y="483"/>
                  </a:cubicBezTo>
                  <a:cubicBezTo>
                    <a:pt x="3193" y="483"/>
                    <a:pt x="3173" y="480"/>
                    <a:pt x="3154" y="468"/>
                  </a:cubicBezTo>
                  <a:cubicBezTo>
                    <a:pt x="3092" y="427"/>
                    <a:pt x="3105" y="327"/>
                    <a:pt x="3054" y="273"/>
                  </a:cubicBezTo>
                  <a:cubicBezTo>
                    <a:pt x="3009" y="226"/>
                    <a:pt x="2931" y="232"/>
                    <a:pt x="2874" y="202"/>
                  </a:cubicBezTo>
                  <a:cubicBezTo>
                    <a:pt x="2779" y="151"/>
                    <a:pt x="2736" y="0"/>
                    <a:pt x="26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296"/>
            <p:cNvSpPr/>
            <p:nvPr/>
          </p:nvSpPr>
          <p:spPr>
            <a:xfrm>
              <a:off x="2319175" y="1454327"/>
              <a:ext cx="138949" cy="87660"/>
            </a:xfrm>
            <a:custGeom>
              <a:rect b="b" l="l" r="r" t="t"/>
              <a:pathLst>
                <a:path extrusionOk="0" h="3085" w="4890">
                  <a:moveTo>
                    <a:pt x="2660" y="52"/>
                  </a:moveTo>
                  <a:cubicBezTo>
                    <a:pt x="2708" y="52"/>
                    <a:pt x="2741" y="94"/>
                    <a:pt x="2779" y="145"/>
                  </a:cubicBezTo>
                  <a:cubicBezTo>
                    <a:pt x="2812" y="186"/>
                    <a:pt x="2844" y="228"/>
                    <a:pt x="2891" y="252"/>
                  </a:cubicBezTo>
                  <a:cubicBezTo>
                    <a:pt x="2917" y="267"/>
                    <a:pt x="2944" y="273"/>
                    <a:pt x="2972" y="280"/>
                  </a:cubicBezTo>
                  <a:cubicBezTo>
                    <a:pt x="3009" y="288"/>
                    <a:pt x="3041" y="295"/>
                    <a:pt x="3062" y="316"/>
                  </a:cubicBezTo>
                  <a:cubicBezTo>
                    <a:pt x="3082" y="338"/>
                    <a:pt x="3090" y="368"/>
                    <a:pt x="3099" y="400"/>
                  </a:cubicBezTo>
                  <a:cubicBezTo>
                    <a:pt x="3112" y="440"/>
                    <a:pt x="3124" y="488"/>
                    <a:pt x="3167" y="515"/>
                  </a:cubicBezTo>
                  <a:cubicBezTo>
                    <a:pt x="3189" y="530"/>
                    <a:pt x="3219" y="535"/>
                    <a:pt x="3251" y="535"/>
                  </a:cubicBezTo>
                  <a:cubicBezTo>
                    <a:pt x="3266" y="535"/>
                    <a:pt x="3281" y="534"/>
                    <a:pt x="3296" y="533"/>
                  </a:cubicBezTo>
                  <a:cubicBezTo>
                    <a:pt x="3308" y="531"/>
                    <a:pt x="3320" y="528"/>
                    <a:pt x="3336" y="528"/>
                  </a:cubicBezTo>
                  <a:cubicBezTo>
                    <a:pt x="3339" y="528"/>
                    <a:pt x="3343" y="528"/>
                    <a:pt x="3347" y="528"/>
                  </a:cubicBezTo>
                  <a:cubicBezTo>
                    <a:pt x="3431" y="530"/>
                    <a:pt x="3497" y="601"/>
                    <a:pt x="3561" y="668"/>
                  </a:cubicBezTo>
                  <a:cubicBezTo>
                    <a:pt x="3572" y="680"/>
                    <a:pt x="3585" y="693"/>
                    <a:pt x="3598" y="704"/>
                  </a:cubicBezTo>
                  <a:cubicBezTo>
                    <a:pt x="3649" y="755"/>
                    <a:pt x="3733" y="811"/>
                    <a:pt x="3819" y="811"/>
                  </a:cubicBezTo>
                  <a:cubicBezTo>
                    <a:pt x="3861" y="811"/>
                    <a:pt x="3898" y="798"/>
                    <a:pt x="3928" y="770"/>
                  </a:cubicBezTo>
                  <a:cubicBezTo>
                    <a:pt x="3966" y="732"/>
                    <a:pt x="3981" y="678"/>
                    <a:pt x="3994" y="631"/>
                  </a:cubicBezTo>
                  <a:cubicBezTo>
                    <a:pt x="4026" y="511"/>
                    <a:pt x="4071" y="449"/>
                    <a:pt x="4133" y="438"/>
                  </a:cubicBezTo>
                  <a:cubicBezTo>
                    <a:pt x="4139" y="437"/>
                    <a:pt x="4145" y="437"/>
                    <a:pt x="4150" y="437"/>
                  </a:cubicBezTo>
                  <a:cubicBezTo>
                    <a:pt x="4228" y="437"/>
                    <a:pt x="4291" y="518"/>
                    <a:pt x="4335" y="580"/>
                  </a:cubicBezTo>
                  <a:lnTo>
                    <a:pt x="4453" y="751"/>
                  </a:lnTo>
                  <a:cubicBezTo>
                    <a:pt x="4481" y="792"/>
                    <a:pt x="4508" y="835"/>
                    <a:pt x="4526" y="880"/>
                  </a:cubicBezTo>
                  <a:cubicBezTo>
                    <a:pt x="4543" y="920"/>
                    <a:pt x="4549" y="963"/>
                    <a:pt x="4556" y="1010"/>
                  </a:cubicBezTo>
                  <a:cubicBezTo>
                    <a:pt x="4560" y="1053"/>
                    <a:pt x="4566" y="1098"/>
                    <a:pt x="4581" y="1143"/>
                  </a:cubicBezTo>
                  <a:cubicBezTo>
                    <a:pt x="4609" y="1218"/>
                    <a:pt x="4684" y="1300"/>
                    <a:pt x="4770" y="1300"/>
                  </a:cubicBezTo>
                  <a:cubicBezTo>
                    <a:pt x="4781" y="1300"/>
                    <a:pt x="4789" y="1300"/>
                    <a:pt x="4798" y="1297"/>
                  </a:cubicBezTo>
                  <a:lnTo>
                    <a:pt x="4798" y="1297"/>
                  </a:lnTo>
                  <a:cubicBezTo>
                    <a:pt x="4826" y="1351"/>
                    <a:pt x="4802" y="1426"/>
                    <a:pt x="4766" y="1477"/>
                  </a:cubicBezTo>
                  <a:cubicBezTo>
                    <a:pt x="4748" y="1503"/>
                    <a:pt x="4725" y="1527"/>
                    <a:pt x="4703" y="1552"/>
                  </a:cubicBezTo>
                  <a:cubicBezTo>
                    <a:pt x="4669" y="1589"/>
                    <a:pt x="4637" y="1625"/>
                    <a:pt x="4613" y="1668"/>
                  </a:cubicBezTo>
                  <a:cubicBezTo>
                    <a:pt x="4566" y="1752"/>
                    <a:pt x="4564" y="1861"/>
                    <a:pt x="4605" y="1957"/>
                  </a:cubicBezTo>
                  <a:cubicBezTo>
                    <a:pt x="4646" y="2047"/>
                    <a:pt x="4716" y="2116"/>
                    <a:pt x="4800" y="2144"/>
                  </a:cubicBezTo>
                  <a:cubicBezTo>
                    <a:pt x="4791" y="2225"/>
                    <a:pt x="4740" y="2300"/>
                    <a:pt x="4669" y="2339"/>
                  </a:cubicBezTo>
                  <a:lnTo>
                    <a:pt x="4594" y="2375"/>
                  </a:lnTo>
                  <a:lnTo>
                    <a:pt x="4678" y="2388"/>
                  </a:lnTo>
                  <a:cubicBezTo>
                    <a:pt x="4727" y="2394"/>
                    <a:pt x="4770" y="2433"/>
                    <a:pt x="4793" y="2489"/>
                  </a:cubicBezTo>
                  <a:cubicBezTo>
                    <a:pt x="4815" y="2542"/>
                    <a:pt x="4811" y="2600"/>
                    <a:pt x="4781" y="2641"/>
                  </a:cubicBezTo>
                  <a:cubicBezTo>
                    <a:pt x="4733" y="2701"/>
                    <a:pt x="4648" y="2722"/>
                    <a:pt x="4558" y="2739"/>
                  </a:cubicBezTo>
                  <a:lnTo>
                    <a:pt x="4253" y="2797"/>
                  </a:lnTo>
                  <a:cubicBezTo>
                    <a:pt x="4088" y="2829"/>
                    <a:pt x="3992" y="2902"/>
                    <a:pt x="3986" y="2996"/>
                  </a:cubicBezTo>
                  <a:cubicBezTo>
                    <a:pt x="3982" y="2997"/>
                    <a:pt x="3979" y="2997"/>
                    <a:pt x="3976" y="2997"/>
                  </a:cubicBezTo>
                  <a:cubicBezTo>
                    <a:pt x="3944" y="2997"/>
                    <a:pt x="3909" y="2980"/>
                    <a:pt x="3874" y="2962"/>
                  </a:cubicBezTo>
                  <a:cubicBezTo>
                    <a:pt x="3855" y="2951"/>
                    <a:pt x="3836" y="2943"/>
                    <a:pt x="3816" y="2934"/>
                  </a:cubicBezTo>
                  <a:cubicBezTo>
                    <a:pt x="3778" y="2921"/>
                    <a:pt x="3739" y="2913"/>
                    <a:pt x="3694" y="2913"/>
                  </a:cubicBezTo>
                  <a:cubicBezTo>
                    <a:pt x="3602" y="2913"/>
                    <a:pt x="3508" y="2945"/>
                    <a:pt x="3416" y="2975"/>
                  </a:cubicBezTo>
                  <a:cubicBezTo>
                    <a:pt x="3330" y="3003"/>
                    <a:pt x="3246" y="3031"/>
                    <a:pt x="3169" y="3031"/>
                  </a:cubicBezTo>
                  <a:cubicBezTo>
                    <a:pt x="3116" y="3031"/>
                    <a:pt x="3071" y="3016"/>
                    <a:pt x="3032" y="2988"/>
                  </a:cubicBezTo>
                  <a:cubicBezTo>
                    <a:pt x="2968" y="2941"/>
                    <a:pt x="2938" y="2861"/>
                    <a:pt x="2906" y="2772"/>
                  </a:cubicBezTo>
                  <a:lnTo>
                    <a:pt x="2859" y="2637"/>
                  </a:lnTo>
                  <a:cubicBezTo>
                    <a:pt x="2818" y="2521"/>
                    <a:pt x="2820" y="2446"/>
                    <a:pt x="2865" y="2407"/>
                  </a:cubicBezTo>
                  <a:cubicBezTo>
                    <a:pt x="2887" y="2388"/>
                    <a:pt x="2914" y="2379"/>
                    <a:pt x="2947" y="2371"/>
                  </a:cubicBezTo>
                  <a:cubicBezTo>
                    <a:pt x="2957" y="2367"/>
                    <a:pt x="2970" y="2364"/>
                    <a:pt x="2979" y="2360"/>
                  </a:cubicBezTo>
                  <a:cubicBezTo>
                    <a:pt x="3079" y="2326"/>
                    <a:pt x="3163" y="2244"/>
                    <a:pt x="3208" y="2135"/>
                  </a:cubicBezTo>
                  <a:cubicBezTo>
                    <a:pt x="3253" y="2028"/>
                    <a:pt x="3253" y="1912"/>
                    <a:pt x="3206" y="1816"/>
                  </a:cubicBezTo>
                  <a:cubicBezTo>
                    <a:pt x="3184" y="1773"/>
                    <a:pt x="3157" y="1750"/>
                    <a:pt x="3124" y="1745"/>
                  </a:cubicBezTo>
                  <a:lnTo>
                    <a:pt x="3116" y="1745"/>
                  </a:lnTo>
                  <a:cubicBezTo>
                    <a:pt x="3082" y="1745"/>
                    <a:pt x="3058" y="1769"/>
                    <a:pt x="3034" y="1788"/>
                  </a:cubicBezTo>
                  <a:cubicBezTo>
                    <a:pt x="3030" y="1792"/>
                    <a:pt x="3024" y="1797"/>
                    <a:pt x="3019" y="1801"/>
                  </a:cubicBezTo>
                  <a:cubicBezTo>
                    <a:pt x="2989" y="1825"/>
                    <a:pt x="2955" y="1835"/>
                    <a:pt x="2910" y="1835"/>
                  </a:cubicBezTo>
                  <a:cubicBezTo>
                    <a:pt x="2872" y="1835"/>
                    <a:pt x="2831" y="1827"/>
                    <a:pt x="2788" y="1820"/>
                  </a:cubicBezTo>
                  <a:cubicBezTo>
                    <a:pt x="2743" y="1812"/>
                    <a:pt x="2696" y="1803"/>
                    <a:pt x="2651" y="1803"/>
                  </a:cubicBezTo>
                  <a:cubicBezTo>
                    <a:pt x="2514" y="1805"/>
                    <a:pt x="2396" y="1882"/>
                    <a:pt x="2282" y="1957"/>
                  </a:cubicBezTo>
                  <a:lnTo>
                    <a:pt x="2240" y="1985"/>
                  </a:lnTo>
                  <a:cubicBezTo>
                    <a:pt x="2111" y="2069"/>
                    <a:pt x="1974" y="2116"/>
                    <a:pt x="1860" y="2116"/>
                  </a:cubicBezTo>
                  <a:cubicBezTo>
                    <a:pt x="1775" y="2116"/>
                    <a:pt x="1704" y="2088"/>
                    <a:pt x="1650" y="2037"/>
                  </a:cubicBezTo>
                  <a:cubicBezTo>
                    <a:pt x="1640" y="2026"/>
                    <a:pt x="1631" y="2015"/>
                    <a:pt x="1620" y="2002"/>
                  </a:cubicBezTo>
                  <a:cubicBezTo>
                    <a:pt x="1601" y="1981"/>
                    <a:pt x="1582" y="1957"/>
                    <a:pt x="1554" y="1940"/>
                  </a:cubicBezTo>
                  <a:cubicBezTo>
                    <a:pt x="1505" y="1908"/>
                    <a:pt x="1451" y="1904"/>
                    <a:pt x="1408" y="1904"/>
                  </a:cubicBezTo>
                  <a:cubicBezTo>
                    <a:pt x="1385" y="1904"/>
                    <a:pt x="1363" y="1904"/>
                    <a:pt x="1340" y="1906"/>
                  </a:cubicBezTo>
                  <a:cubicBezTo>
                    <a:pt x="1318" y="1908"/>
                    <a:pt x="1295" y="1908"/>
                    <a:pt x="1273" y="1908"/>
                  </a:cubicBezTo>
                  <a:cubicBezTo>
                    <a:pt x="1220" y="1908"/>
                    <a:pt x="1183" y="1900"/>
                    <a:pt x="1153" y="1878"/>
                  </a:cubicBezTo>
                  <a:cubicBezTo>
                    <a:pt x="1117" y="1850"/>
                    <a:pt x="1098" y="1803"/>
                    <a:pt x="1076" y="1754"/>
                  </a:cubicBezTo>
                  <a:cubicBezTo>
                    <a:pt x="1048" y="1692"/>
                    <a:pt x="1020" y="1627"/>
                    <a:pt x="956" y="1595"/>
                  </a:cubicBezTo>
                  <a:cubicBezTo>
                    <a:pt x="915" y="1578"/>
                    <a:pt x="870" y="1576"/>
                    <a:pt x="825" y="1574"/>
                  </a:cubicBezTo>
                  <a:cubicBezTo>
                    <a:pt x="768" y="1572"/>
                    <a:pt x="729" y="1570"/>
                    <a:pt x="708" y="1544"/>
                  </a:cubicBezTo>
                  <a:cubicBezTo>
                    <a:pt x="746" y="1417"/>
                    <a:pt x="665" y="1287"/>
                    <a:pt x="583" y="1214"/>
                  </a:cubicBezTo>
                  <a:cubicBezTo>
                    <a:pt x="534" y="1171"/>
                    <a:pt x="478" y="1137"/>
                    <a:pt x="425" y="1103"/>
                  </a:cubicBezTo>
                  <a:cubicBezTo>
                    <a:pt x="380" y="1075"/>
                    <a:pt x="333" y="1045"/>
                    <a:pt x="292" y="1013"/>
                  </a:cubicBezTo>
                  <a:cubicBezTo>
                    <a:pt x="148" y="897"/>
                    <a:pt x="63" y="717"/>
                    <a:pt x="56" y="535"/>
                  </a:cubicBezTo>
                  <a:cubicBezTo>
                    <a:pt x="56" y="481"/>
                    <a:pt x="65" y="408"/>
                    <a:pt x="112" y="372"/>
                  </a:cubicBezTo>
                  <a:cubicBezTo>
                    <a:pt x="146" y="346"/>
                    <a:pt x="196" y="342"/>
                    <a:pt x="243" y="342"/>
                  </a:cubicBezTo>
                  <a:lnTo>
                    <a:pt x="613" y="346"/>
                  </a:lnTo>
                  <a:cubicBezTo>
                    <a:pt x="658" y="346"/>
                    <a:pt x="703" y="346"/>
                    <a:pt x="742" y="366"/>
                  </a:cubicBezTo>
                  <a:cubicBezTo>
                    <a:pt x="789" y="387"/>
                    <a:pt x="823" y="432"/>
                    <a:pt x="853" y="473"/>
                  </a:cubicBezTo>
                  <a:lnTo>
                    <a:pt x="1747" y="1679"/>
                  </a:lnTo>
                  <a:cubicBezTo>
                    <a:pt x="1775" y="1720"/>
                    <a:pt x="1811" y="1760"/>
                    <a:pt x="1862" y="1765"/>
                  </a:cubicBezTo>
                  <a:cubicBezTo>
                    <a:pt x="1866" y="1765"/>
                    <a:pt x="1870" y="1765"/>
                    <a:pt x="1874" y="1765"/>
                  </a:cubicBezTo>
                  <a:cubicBezTo>
                    <a:pt x="1931" y="1765"/>
                    <a:pt x="1979" y="1722"/>
                    <a:pt x="2019" y="1632"/>
                  </a:cubicBezTo>
                  <a:cubicBezTo>
                    <a:pt x="2064" y="1531"/>
                    <a:pt x="2105" y="1430"/>
                    <a:pt x="2079" y="1330"/>
                  </a:cubicBezTo>
                  <a:cubicBezTo>
                    <a:pt x="2057" y="1248"/>
                    <a:pt x="2000" y="1186"/>
                    <a:pt x="1942" y="1126"/>
                  </a:cubicBezTo>
                  <a:cubicBezTo>
                    <a:pt x="1929" y="1113"/>
                    <a:pt x="1916" y="1100"/>
                    <a:pt x="1905" y="1085"/>
                  </a:cubicBezTo>
                  <a:cubicBezTo>
                    <a:pt x="1869" y="1047"/>
                    <a:pt x="1787" y="942"/>
                    <a:pt x="1828" y="852"/>
                  </a:cubicBezTo>
                  <a:cubicBezTo>
                    <a:pt x="1860" y="777"/>
                    <a:pt x="1948" y="768"/>
                    <a:pt x="1982" y="768"/>
                  </a:cubicBezTo>
                  <a:cubicBezTo>
                    <a:pt x="2025" y="768"/>
                    <a:pt x="2070" y="779"/>
                    <a:pt x="2107" y="796"/>
                  </a:cubicBezTo>
                  <a:cubicBezTo>
                    <a:pt x="2156" y="820"/>
                    <a:pt x="2201" y="854"/>
                    <a:pt x="2248" y="888"/>
                  </a:cubicBezTo>
                  <a:cubicBezTo>
                    <a:pt x="2300" y="925"/>
                    <a:pt x="2351" y="963"/>
                    <a:pt x="2413" y="991"/>
                  </a:cubicBezTo>
                  <a:cubicBezTo>
                    <a:pt x="2434" y="1000"/>
                    <a:pt x="2456" y="1008"/>
                    <a:pt x="2477" y="1015"/>
                  </a:cubicBezTo>
                  <a:cubicBezTo>
                    <a:pt x="2529" y="1032"/>
                    <a:pt x="2576" y="1049"/>
                    <a:pt x="2610" y="1083"/>
                  </a:cubicBezTo>
                  <a:cubicBezTo>
                    <a:pt x="2636" y="1111"/>
                    <a:pt x="2653" y="1150"/>
                    <a:pt x="2668" y="1188"/>
                  </a:cubicBezTo>
                  <a:cubicBezTo>
                    <a:pt x="2689" y="1235"/>
                    <a:pt x="2709" y="1285"/>
                    <a:pt x="2749" y="1319"/>
                  </a:cubicBezTo>
                  <a:cubicBezTo>
                    <a:pt x="2794" y="1357"/>
                    <a:pt x="2852" y="1370"/>
                    <a:pt x="2897" y="1377"/>
                  </a:cubicBezTo>
                  <a:cubicBezTo>
                    <a:pt x="2932" y="1382"/>
                    <a:pt x="2967" y="1384"/>
                    <a:pt x="3003" y="1384"/>
                  </a:cubicBezTo>
                  <a:cubicBezTo>
                    <a:pt x="3132" y="1384"/>
                    <a:pt x="3262" y="1351"/>
                    <a:pt x="3373" y="1287"/>
                  </a:cubicBezTo>
                  <a:lnTo>
                    <a:pt x="3411" y="1263"/>
                  </a:lnTo>
                  <a:lnTo>
                    <a:pt x="3094" y="1070"/>
                  </a:lnTo>
                  <a:cubicBezTo>
                    <a:pt x="3060" y="1049"/>
                    <a:pt x="3024" y="1028"/>
                    <a:pt x="3000" y="995"/>
                  </a:cubicBezTo>
                  <a:cubicBezTo>
                    <a:pt x="2983" y="974"/>
                    <a:pt x="2972" y="950"/>
                    <a:pt x="2962" y="923"/>
                  </a:cubicBezTo>
                  <a:cubicBezTo>
                    <a:pt x="2955" y="912"/>
                    <a:pt x="2951" y="903"/>
                    <a:pt x="2947" y="893"/>
                  </a:cubicBezTo>
                  <a:cubicBezTo>
                    <a:pt x="2902" y="796"/>
                    <a:pt x="2829" y="717"/>
                    <a:pt x="2760" y="642"/>
                  </a:cubicBezTo>
                  <a:cubicBezTo>
                    <a:pt x="2724" y="601"/>
                    <a:pt x="2685" y="560"/>
                    <a:pt x="2653" y="520"/>
                  </a:cubicBezTo>
                  <a:cubicBezTo>
                    <a:pt x="2569" y="410"/>
                    <a:pt x="2499" y="239"/>
                    <a:pt x="2576" y="113"/>
                  </a:cubicBezTo>
                  <a:cubicBezTo>
                    <a:pt x="2597" y="78"/>
                    <a:pt x="2625" y="57"/>
                    <a:pt x="2653" y="53"/>
                  </a:cubicBezTo>
                  <a:cubicBezTo>
                    <a:pt x="2655" y="53"/>
                    <a:pt x="2658" y="52"/>
                    <a:pt x="2660" y="52"/>
                  </a:cubicBezTo>
                  <a:close/>
                  <a:moveTo>
                    <a:pt x="2664" y="0"/>
                  </a:moveTo>
                  <a:cubicBezTo>
                    <a:pt x="2659" y="0"/>
                    <a:pt x="2653" y="0"/>
                    <a:pt x="2647" y="1"/>
                  </a:cubicBezTo>
                  <a:cubicBezTo>
                    <a:pt x="2602" y="6"/>
                    <a:pt x="2561" y="38"/>
                    <a:pt x="2531" y="85"/>
                  </a:cubicBezTo>
                  <a:cubicBezTo>
                    <a:pt x="2441" y="235"/>
                    <a:pt x="2512" y="423"/>
                    <a:pt x="2610" y="552"/>
                  </a:cubicBezTo>
                  <a:cubicBezTo>
                    <a:pt x="2644" y="595"/>
                    <a:pt x="2683" y="638"/>
                    <a:pt x="2719" y="678"/>
                  </a:cubicBezTo>
                  <a:cubicBezTo>
                    <a:pt x="2790" y="755"/>
                    <a:pt x="2857" y="826"/>
                    <a:pt x="2899" y="916"/>
                  </a:cubicBezTo>
                  <a:cubicBezTo>
                    <a:pt x="2904" y="925"/>
                    <a:pt x="2908" y="935"/>
                    <a:pt x="2912" y="944"/>
                  </a:cubicBezTo>
                  <a:cubicBezTo>
                    <a:pt x="2923" y="972"/>
                    <a:pt x="2936" y="1002"/>
                    <a:pt x="2957" y="1028"/>
                  </a:cubicBezTo>
                  <a:cubicBezTo>
                    <a:pt x="2987" y="1068"/>
                    <a:pt x="3030" y="1094"/>
                    <a:pt x="3067" y="1115"/>
                  </a:cubicBezTo>
                  <a:lnTo>
                    <a:pt x="3306" y="1261"/>
                  </a:lnTo>
                  <a:cubicBezTo>
                    <a:pt x="3214" y="1306"/>
                    <a:pt x="3110" y="1331"/>
                    <a:pt x="3006" y="1331"/>
                  </a:cubicBezTo>
                  <a:cubicBezTo>
                    <a:pt x="2972" y="1331"/>
                    <a:pt x="2939" y="1328"/>
                    <a:pt x="2906" y="1323"/>
                  </a:cubicBezTo>
                  <a:cubicBezTo>
                    <a:pt x="2867" y="1319"/>
                    <a:pt x="2820" y="1308"/>
                    <a:pt x="2786" y="1278"/>
                  </a:cubicBezTo>
                  <a:cubicBezTo>
                    <a:pt x="2754" y="1252"/>
                    <a:pt x="2737" y="1212"/>
                    <a:pt x="2717" y="1167"/>
                  </a:cubicBezTo>
                  <a:cubicBezTo>
                    <a:pt x="2700" y="1126"/>
                    <a:pt x="2683" y="1081"/>
                    <a:pt x="2649" y="1047"/>
                  </a:cubicBezTo>
                  <a:cubicBezTo>
                    <a:pt x="2606" y="1004"/>
                    <a:pt x="2550" y="983"/>
                    <a:pt x="2497" y="965"/>
                  </a:cubicBezTo>
                  <a:cubicBezTo>
                    <a:pt x="2475" y="957"/>
                    <a:pt x="2454" y="950"/>
                    <a:pt x="2434" y="942"/>
                  </a:cubicBezTo>
                  <a:cubicBezTo>
                    <a:pt x="2379" y="918"/>
                    <a:pt x="2330" y="882"/>
                    <a:pt x="2280" y="845"/>
                  </a:cubicBezTo>
                  <a:cubicBezTo>
                    <a:pt x="2233" y="811"/>
                    <a:pt x="2184" y="775"/>
                    <a:pt x="2130" y="749"/>
                  </a:cubicBezTo>
                  <a:cubicBezTo>
                    <a:pt x="2085" y="728"/>
                    <a:pt x="2034" y="715"/>
                    <a:pt x="1982" y="715"/>
                  </a:cubicBezTo>
                  <a:cubicBezTo>
                    <a:pt x="1886" y="715"/>
                    <a:pt x="1809" y="760"/>
                    <a:pt x="1779" y="830"/>
                  </a:cubicBezTo>
                  <a:cubicBezTo>
                    <a:pt x="1742" y="914"/>
                    <a:pt x="1775" y="1021"/>
                    <a:pt x="1865" y="1122"/>
                  </a:cubicBezTo>
                  <a:cubicBezTo>
                    <a:pt x="1877" y="1137"/>
                    <a:pt x="1890" y="1150"/>
                    <a:pt x="1903" y="1165"/>
                  </a:cubicBezTo>
                  <a:cubicBezTo>
                    <a:pt x="1959" y="1220"/>
                    <a:pt x="2010" y="1274"/>
                    <a:pt x="2027" y="1342"/>
                  </a:cubicBezTo>
                  <a:cubicBezTo>
                    <a:pt x="2047" y="1428"/>
                    <a:pt x="2012" y="1518"/>
                    <a:pt x="1970" y="1610"/>
                  </a:cubicBezTo>
                  <a:cubicBezTo>
                    <a:pt x="1940" y="1679"/>
                    <a:pt x="1907" y="1713"/>
                    <a:pt x="1869" y="1713"/>
                  </a:cubicBezTo>
                  <a:cubicBezTo>
                    <a:pt x="1837" y="1709"/>
                    <a:pt x="1813" y="1679"/>
                    <a:pt x="1790" y="1649"/>
                  </a:cubicBezTo>
                  <a:lnTo>
                    <a:pt x="896" y="440"/>
                  </a:lnTo>
                  <a:cubicBezTo>
                    <a:pt x="864" y="398"/>
                    <a:pt x="823" y="344"/>
                    <a:pt x="765" y="316"/>
                  </a:cubicBezTo>
                  <a:cubicBezTo>
                    <a:pt x="716" y="293"/>
                    <a:pt x="663" y="293"/>
                    <a:pt x="616" y="293"/>
                  </a:cubicBezTo>
                  <a:lnTo>
                    <a:pt x="243" y="288"/>
                  </a:lnTo>
                  <a:cubicBezTo>
                    <a:pt x="185" y="288"/>
                    <a:pt x="127" y="293"/>
                    <a:pt x="80" y="329"/>
                  </a:cubicBezTo>
                  <a:cubicBezTo>
                    <a:pt x="28" y="368"/>
                    <a:pt x="1" y="440"/>
                    <a:pt x="5" y="537"/>
                  </a:cubicBezTo>
                  <a:cubicBezTo>
                    <a:pt x="9" y="734"/>
                    <a:pt x="103" y="929"/>
                    <a:pt x="258" y="1053"/>
                  </a:cubicBezTo>
                  <a:cubicBezTo>
                    <a:pt x="301" y="1090"/>
                    <a:pt x="350" y="1120"/>
                    <a:pt x="397" y="1148"/>
                  </a:cubicBezTo>
                  <a:cubicBezTo>
                    <a:pt x="451" y="1182"/>
                    <a:pt x="502" y="1214"/>
                    <a:pt x="547" y="1255"/>
                  </a:cubicBezTo>
                  <a:cubicBezTo>
                    <a:pt x="620" y="1319"/>
                    <a:pt x="693" y="1432"/>
                    <a:pt x="654" y="1540"/>
                  </a:cubicBezTo>
                  <a:lnTo>
                    <a:pt x="650" y="1550"/>
                  </a:lnTo>
                  <a:lnTo>
                    <a:pt x="656" y="1561"/>
                  </a:lnTo>
                  <a:cubicBezTo>
                    <a:pt x="691" y="1623"/>
                    <a:pt x="761" y="1625"/>
                    <a:pt x="825" y="1627"/>
                  </a:cubicBezTo>
                  <a:cubicBezTo>
                    <a:pt x="864" y="1630"/>
                    <a:pt x="903" y="1630"/>
                    <a:pt x="933" y="1645"/>
                  </a:cubicBezTo>
                  <a:cubicBezTo>
                    <a:pt x="980" y="1666"/>
                    <a:pt x="1003" y="1720"/>
                    <a:pt x="1027" y="1775"/>
                  </a:cubicBezTo>
                  <a:cubicBezTo>
                    <a:pt x="1050" y="1829"/>
                    <a:pt x="1074" y="1885"/>
                    <a:pt x="1121" y="1921"/>
                  </a:cubicBezTo>
                  <a:cubicBezTo>
                    <a:pt x="1170" y="1957"/>
                    <a:pt x="1228" y="1962"/>
                    <a:pt x="1273" y="1962"/>
                  </a:cubicBezTo>
                  <a:cubicBezTo>
                    <a:pt x="1297" y="1962"/>
                    <a:pt x="1320" y="1962"/>
                    <a:pt x="1342" y="1960"/>
                  </a:cubicBezTo>
                  <a:cubicBezTo>
                    <a:pt x="1365" y="1957"/>
                    <a:pt x="1387" y="1957"/>
                    <a:pt x="1408" y="1957"/>
                  </a:cubicBezTo>
                  <a:cubicBezTo>
                    <a:pt x="1460" y="1957"/>
                    <a:pt x="1496" y="1966"/>
                    <a:pt x="1524" y="1983"/>
                  </a:cubicBezTo>
                  <a:cubicBezTo>
                    <a:pt x="1545" y="1998"/>
                    <a:pt x="1562" y="2017"/>
                    <a:pt x="1580" y="2039"/>
                  </a:cubicBezTo>
                  <a:cubicBezTo>
                    <a:pt x="1590" y="2052"/>
                    <a:pt x="1601" y="2062"/>
                    <a:pt x="1612" y="2075"/>
                  </a:cubicBezTo>
                  <a:cubicBezTo>
                    <a:pt x="1676" y="2137"/>
                    <a:pt x="1760" y="2169"/>
                    <a:pt x="1860" y="2169"/>
                  </a:cubicBezTo>
                  <a:cubicBezTo>
                    <a:pt x="1982" y="2169"/>
                    <a:pt x="2132" y="2118"/>
                    <a:pt x="2267" y="2030"/>
                  </a:cubicBezTo>
                  <a:lnTo>
                    <a:pt x="2312" y="2000"/>
                  </a:lnTo>
                  <a:cubicBezTo>
                    <a:pt x="2419" y="1932"/>
                    <a:pt x="2529" y="1859"/>
                    <a:pt x="2651" y="1857"/>
                  </a:cubicBezTo>
                  <a:cubicBezTo>
                    <a:pt x="2692" y="1857"/>
                    <a:pt x="2737" y="1865"/>
                    <a:pt x="2779" y="1872"/>
                  </a:cubicBezTo>
                  <a:cubicBezTo>
                    <a:pt x="2822" y="1880"/>
                    <a:pt x="2867" y="1889"/>
                    <a:pt x="2910" y="1889"/>
                  </a:cubicBezTo>
                  <a:cubicBezTo>
                    <a:pt x="2968" y="1889"/>
                    <a:pt x="3013" y="1874"/>
                    <a:pt x="3052" y="1844"/>
                  </a:cubicBezTo>
                  <a:cubicBezTo>
                    <a:pt x="3058" y="1840"/>
                    <a:pt x="3064" y="1833"/>
                    <a:pt x="3071" y="1827"/>
                  </a:cubicBezTo>
                  <a:cubicBezTo>
                    <a:pt x="3088" y="1814"/>
                    <a:pt x="3103" y="1799"/>
                    <a:pt x="3118" y="1799"/>
                  </a:cubicBezTo>
                  <a:cubicBezTo>
                    <a:pt x="3137" y="1801"/>
                    <a:pt x="3150" y="1825"/>
                    <a:pt x="3159" y="1840"/>
                  </a:cubicBezTo>
                  <a:cubicBezTo>
                    <a:pt x="3197" y="1921"/>
                    <a:pt x="3199" y="2022"/>
                    <a:pt x="3159" y="2116"/>
                  </a:cubicBezTo>
                  <a:cubicBezTo>
                    <a:pt x="3120" y="2210"/>
                    <a:pt x="3049" y="2281"/>
                    <a:pt x="2962" y="2309"/>
                  </a:cubicBezTo>
                  <a:cubicBezTo>
                    <a:pt x="2953" y="2313"/>
                    <a:pt x="2942" y="2315"/>
                    <a:pt x="2932" y="2319"/>
                  </a:cubicBezTo>
                  <a:cubicBezTo>
                    <a:pt x="2895" y="2330"/>
                    <a:pt x="2859" y="2341"/>
                    <a:pt x="2829" y="2367"/>
                  </a:cubicBezTo>
                  <a:cubicBezTo>
                    <a:pt x="2745" y="2442"/>
                    <a:pt x="2777" y="2566"/>
                    <a:pt x="2807" y="2654"/>
                  </a:cubicBezTo>
                  <a:lnTo>
                    <a:pt x="2854" y="2789"/>
                  </a:lnTo>
                  <a:cubicBezTo>
                    <a:pt x="2884" y="2870"/>
                    <a:pt x="2919" y="2971"/>
                    <a:pt x="3000" y="3031"/>
                  </a:cubicBezTo>
                  <a:cubicBezTo>
                    <a:pt x="3049" y="3067"/>
                    <a:pt x="3105" y="3084"/>
                    <a:pt x="3169" y="3084"/>
                  </a:cubicBezTo>
                  <a:cubicBezTo>
                    <a:pt x="3255" y="3084"/>
                    <a:pt x="3345" y="3054"/>
                    <a:pt x="3433" y="3026"/>
                  </a:cubicBezTo>
                  <a:cubicBezTo>
                    <a:pt x="3523" y="2996"/>
                    <a:pt x="3617" y="2969"/>
                    <a:pt x="3699" y="2969"/>
                  </a:cubicBezTo>
                  <a:cubicBezTo>
                    <a:pt x="3734" y="2969"/>
                    <a:pt x="3767" y="2974"/>
                    <a:pt x="3797" y="2986"/>
                  </a:cubicBezTo>
                  <a:cubicBezTo>
                    <a:pt x="3814" y="2992"/>
                    <a:pt x="3831" y="3001"/>
                    <a:pt x="3851" y="3009"/>
                  </a:cubicBezTo>
                  <a:cubicBezTo>
                    <a:pt x="3891" y="3030"/>
                    <a:pt x="3937" y="3050"/>
                    <a:pt x="3981" y="3050"/>
                  </a:cubicBezTo>
                  <a:cubicBezTo>
                    <a:pt x="3995" y="3050"/>
                    <a:pt x="4009" y="3048"/>
                    <a:pt x="4022" y="3044"/>
                  </a:cubicBezTo>
                  <a:lnTo>
                    <a:pt x="4041" y="3037"/>
                  </a:lnTo>
                  <a:lnTo>
                    <a:pt x="4039" y="3016"/>
                  </a:lnTo>
                  <a:cubicBezTo>
                    <a:pt x="4028" y="2900"/>
                    <a:pt x="4223" y="2857"/>
                    <a:pt x="4262" y="2851"/>
                  </a:cubicBezTo>
                  <a:lnTo>
                    <a:pt x="4568" y="2791"/>
                  </a:lnTo>
                  <a:cubicBezTo>
                    <a:pt x="4643" y="2778"/>
                    <a:pt x="4759" y="2754"/>
                    <a:pt x="4821" y="2673"/>
                  </a:cubicBezTo>
                  <a:cubicBezTo>
                    <a:pt x="4864" y="2617"/>
                    <a:pt x="4873" y="2540"/>
                    <a:pt x="4843" y="2467"/>
                  </a:cubicBezTo>
                  <a:cubicBezTo>
                    <a:pt x="4821" y="2416"/>
                    <a:pt x="4785" y="2377"/>
                    <a:pt x="4742" y="2354"/>
                  </a:cubicBezTo>
                  <a:cubicBezTo>
                    <a:pt x="4811" y="2298"/>
                    <a:pt x="4853" y="2212"/>
                    <a:pt x="4853" y="2124"/>
                  </a:cubicBezTo>
                  <a:lnTo>
                    <a:pt x="4853" y="2103"/>
                  </a:lnTo>
                  <a:lnTo>
                    <a:pt x="4834" y="2099"/>
                  </a:lnTo>
                  <a:cubicBezTo>
                    <a:pt x="4757" y="2079"/>
                    <a:pt x="4691" y="2019"/>
                    <a:pt x="4654" y="1936"/>
                  </a:cubicBezTo>
                  <a:cubicBezTo>
                    <a:pt x="4620" y="1855"/>
                    <a:pt x="4620" y="1765"/>
                    <a:pt x="4658" y="1696"/>
                  </a:cubicBezTo>
                  <a:cubicBezTo>
                    <a:pt x="4680" y="1657"/>
                    <a:pt x="4710" y="1623"/>
                    <a:pt x="4742" y="1589"/>
                  </a:cubicBezTo>
                  <a:cubicBezTo>
                    <a:pt x="4766" y="1563"/>
                    <a:pt x="4789" y="1537"/>
                    <a:pt x="4811" y="1507"/>
                  </a:cubicBezTo>
                  <a:cubicBezTo>
                    <a:pt x="4862" y="1435"/>
                    <a:pt x="4890" y="1325"/>
                    <a:pt x="4832" y="1250"/>
                  </a:cubicBezTo>
                  <a:lnTo>
                    <a:pt x="4819" y="1233"/>
                  </a:lnTo>
                  <a:lnTo>
                    <a:pt x="4800" y="1242"/>
                  </a:lnTo>
                  <a:cubicBezTo>
                    <a:pt x="4790" y="1245"/>
                    <a:pt x="4781" y="1247"/>
                    <a:pt x="4771" y="1247"/>
                  </a:cubicBezTo>
                  <a:cubicBezTo>
                    <a:pt x="4713" y="1247"/>
                    <a:pt x="4653" y="1185"/>
                    <a:pt x="4633" y="1126"/>
                  </a:cubicBezTo>
                  <a:cubicBezTo>
                    <a:pt x="4620" y="1088"/>
                    <a:pt x="4613" y="1047"/>
                    <a:pt x="4607" y="1002"/>
                  </a:cubicBezTo>
                  <a:cubicBezTo>
                    <a:pt x="4601" y="955"/>
                    <a:pt x="4594" y="908"/>
                    <a:pt x="4577" y="860"/>
                  </a:cubicBezTo>
                  <a:cubicBezTo>
                    <a:pt x="4558" y="809"/>
                    <a:pt x="4526" y="764"/>
                    <a:pt x="4496" y="721"/>
                  </a:cubicBezTo>
                  <a:lnTo>
                    <a:pt x="4378" y="550"/>
                  </a:lnTo>
                  <a:cubicBezTo>
                    <a:pt x="4328" y="478"/>
                    <a:pt x="4249" y="383"/>
                    <a:pt x="4149" y="383"/>
                  </a:cubicBezTo>
                  <a:cubicBezTo>
                    <a:pt x="4141" y="383"/>
                    <a:pt x="4133" y="384"/>
                    <a:pt x="4125" y="385"/>
                  </a:cubicBezTo>
                  <a:cubicBezTo>
                    <a:pt x="4039" y="400"/>
                    <a:pt x="3981" y="475"/>
                    <a:pt x="3943" y="618"/>
                  </a:cubicBezTo>
                  <a:cubicBezTo>
                    <a:pt x="3932" y="661"/>
                    <a:pt x="3919" y="704"/>
                    <a:pt x="3891" y="730"/>
                  </a:cubicBezTo>
                  <a:cubicBezTo>
                    <a:pt x="3872" y="749"/>
                    <a:pt x="3846" y="758"/>
                    <a:pt x="3819" y="758"/>
                  </a:cubicBezTo>
                  <a:cubicBezTo>
                    <a:pt x="3763" y="758"/>
                    <a:pt x="3690" y="723"/>
                    <a:pt x="3634" y="668"/>
                  </a:cubicBezTo>
                  <a:cubicBezTo>
                    <a:pt x="3624" y="655"/>
                    <a:pt x="3611" y="642"/>
                    <a:pt x="3600" y="631"/>
                  </a:cubicBezTo>
                  <a:cubicBezTo>
                    <a:pt x="3531" y="558"/>
                    <a:pt x="3454" y="479"/>
                    <a:pt x="3349" y="475"/>
                  </a:cubicBezTo>
                  <a:lnTo>
                    <a:pt x="3343" y="475"/>
                  </a:lnTo>
                  <a:cubicBezTo>
                    <a:pt x="3326" y="475"/>
                    <a:pt x="3306" y="477"/>
                    <a:pt x="3289" y="479"/>
                  </a:cubicBezTo>
                  <a:cubicBezTo>
                    <a:pt x="3276" y="481"/>
                    <a:pt x="3263" y="482"/>
                    <a:pt x="3250" y="482"/>
                  </a:cubicBezTo>
                  <a:cubicBezTo>
                    <a:pt x="3229" y="482"/>
                    <a:pt x="3209" y="479"/>
                    <a:pt x="3197" y="470"/>
                  </a:cubicBezTo>
                  <a:cubicBezTo>
                    <a:pt x="3172" y="455"/>
                    <a:pt x="3161" y="421"/>
                    <a:pt x="3150" y="385"/>
                  </a:cubicBezTo>
                  <a:cubicBezTo>
                    <a:pt x="3142" y="346"/>
                    <a:pt x="3129" y="310"/>
                    <a:pt x="3101" y="280"/>
                  </a:cubicBezTo>
                  <a:cubicBezTo>
                    <a:pt x="3069" y="248"/>
                    <a:pt x="3026" y="237"/>
                    <a:pt x="2985" y="228"/>
                  </a:cubicBezTo>
                  <a:cubicBezTo>
                    <a:pt x="2959" y="222"/>
                    <a:pt x="2936" y="216"/>
                    <a:pt x="2914" y="205"/>
                  </a:cubicBezTo>
                  <a:cubicBezTo>
                    <a:pt x="2880" y="186"/>
                    <a:pt x="2850" y="149"/>
                    <a:pt x="2822" y="113"/>
                  </a:cubicBezTo>
                  <a:cubicBezTo>
                    <a:pt x="2779" y="57"/>
                    <a:pt x="2733" y="0"/>
                    <a:pt x="266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296"/>
            <p:cNvSpPr/>
            <p:nvPr/>
          </p:nvSpPr>
          <p:spPr>
            <a:xfrm>
              <a:off x="2294882" y="1343203"/>
              <a:ext cx="131363" cy="73282"/>
            </a:xfrm>
            <a:custGeom>
              <a:rect b="b" l="l" r="r" t="t"/>
              <a:pathLst>
                <a:path extrusionOk="0" h="2579" w="4623">
                  <a:moveTo>
                    <a:pt x="1177" y="1"/>
                  </a:moveTo>
                  <a:cubicBezTo>
                    <a:pt x="813" y="1"/>
                    <a:pt x="454" y="64"/>
                    <a:pt x="142" y="247"/>
                  </a:cubicBezTo>
                  <a:cubicBezTo>
                    <a:pt x="93" y="277"/>
                    <a:pt x="41" y="311"/>
                    <a:pt x="24" y="364"/>
                  </a:cubicBezTo>
                  <a:cubicBezTo>
                    <a:pt x="1" y="439"/>
                    <a:pt x="52" y="521"/>
                    <a:pt x="123" y="559"/>
                  </a:cubicBezTo>
                  <a:cubicBezTo>
                    <a:pt x="191" y="596"/>
                    <a:pt x="273" y="598"/>
                    <a:pt x="352" y="604"/>
                  </a:cubicBezTo>
                  <a:cubicBezTo>
                    <a:pt x="641" y="621"/>
                    <a:pt x="933" y="666"/>
                    <a:pt x="1216" y="739"/>
                  </a:cubicBezTo>
                  <a:cubicBezTo>
                    <a:pt x="1333" y="769"/>
                    <a:pt x="1456" y="806"/>
                    <a:pt x="1548" y="889"/>
                  </a:cubicBezTo>
                  <a:cubicBezTo>
                    <a:pt x="1638" y="971"/>
                    <a:pt x="1691" y="1108"/>
                    <a:pt x="1640" y="1219"/>
                  </a:cubicBezTo>
                  <a:cubicBezTo>
                    <a:pt x="1308" y="1296"/>
                    <a:pt x="935" y="1232"/>
                    <a:pt x="644" y="1408"/>
                  </a:cubicBezTo>
                  <a:cubicBezTo>
                    <a:pt x="566" y="1455"/>
                    <a:pt x="491" y="1534"/>
                    <a:pt x="506" y="1622"/>
                  </a:cubicBezTo>
                  <a:cubicBezTo>
                    <a:pt x="526" y="1731"/>
                    <a:pt x="661" y="1772"/>
                    <a:pt x="770" y="1789"/>
                  </a:cubicBezTo>
                  <a:cubicBezTo>
                    <a:pt x="916" y="1813"/>
                    <a:pt x="1070" y="1834"/>
                    <a:pt x="1220" y="1834"/>
                  </a:cubicBezTo>
                  <a:cubicBezTo>
                    <a:pt x="1409" y="1834"/>
                    <a:pt x="1591" y="1800"/>
                    <a:pt x="1743" y="1693"/>
                  </a:cubicBezTo>
                  <a:cubicBezTo>
                    <a:pt x="1792" y="1656"/>
                    <a:pt x="1839" y="1611"/>
                    <a:pt x="1895" y="1583"/>
                  </a:cubicBezTo>
                  <a:cubicBezTo>
                    <a:pt x="1940" y="1564"/>
                    <a:pt x="1987" y="1553"/>
                    <a:pt x="2034" y="1547"/>
                  </a:cubicBezTo>
                  <a:cubicBezTo>
                    <a:pt x="2075" y="1542"/>
                    <a:pt x="2116" y="1539"/>
                    <a:pt x="2156" y="1539"/>
                  </a:cubicBezTo>
                  <a:cubicBezTo>
                    <a:pt x="2367" y="1539"/>
                    <a:pt x="2577" y="1607"/>
                    <a:pt x="2745" y="1731"/>
                  </a:cubicBezTo>
                  <a:cubicBezTo>
                    <a:pt x="2844" y="1802"/>
                    <a:pt x="2934" y="1892"/>
                    <a:pt x="3052" y="1915"/>
                  </a:cubicBezTo>
                  <a:cubicBezTo>
                    <a:pt x="3107" y="1926"/>
                    <a:pt x="3172" y="1922"/>
                    <a:pt x="3219" y="1956"/>
                  </a:cubicBezTo>
                  <a:cubicBezTo>
                    <a:pt x="3272" y="1995"/>
                    <a:pt x="3283" y="2070"/>
                    <a:pt x="3307" y="2130"/>
                  </a:cubicBezTo>
                  <a:cubicBezTo>
                    <a:pt x="3352" y="2245"/>
                    <a:pt x="3457" y="2333"/>
                    <a:pt x="3579" y="2355"/>
                  </a:cubicBezTo>
                  <a:cubicBezTo>
                    <a:pt x="3613" y="2361"/>
                    <a:pt x="3649" y="2363"/>
                    <a:pt x="3682" y="2376"/>
                  </a:cubicBezTo>
                  <a:cubicBezTo>
                    <a:pt x="3727" y="2395"/>
                    <a:pt x="3761" y="2434"/>
                    <a:pt x="3795" y="2466"/>
                  </a:cubicBezTo>
                  <a:cubicBezTo>
                    <a:pt x="3866" y="2531"/>
                    <a:pt x="3961" y="2578"/>
                    <a:pt x="4056" y="2578"/>
                  </a:cubicBezTo>
                  <a:cubicBezTo>
                    <a:pt x="4073" y="2578"/>
                    <a:pt x="4091" y="2577"/>
                    <a:pt x="4108" y="2573"/>
                  </a:cubicBezTo>
                  <a:cubicBezTo>
                    <a:pt x="4221" y="2550"/>
                    <a:pt x="4316" y="2436"/>
                    <a:pt x="4292" y="2325"/>
                  </a:cubicBezTo>
                  <a:cubicBezTo>
                    <a:pt x="4324" y="2305"/>
                    <a:pt x="4362" y="2302"/>
                    <a:pt x="4402" y="2302"/>
                  </a:cubicBezTo>
                  <a:cubicBezTo>
                    <a:pt x="4419" y="2302"/>
                    <a:pt x="4437" y="2302"/>
                    <a:pt x="4454" y="2302"/>
                  </a:cubicBezTo>
                  <a:cubicBezTo>
                    <a:pt x="4498" y="2302"/>
                    <a:pt x="4540" y="2298"/>
                    <a:pt x="4573" y="2271"/>
                  </a:cubicBezTo>
                  <a:cubicBezTo>
                    <a:pt x="4614" y="2237"/>
                    <a:pt x="4622" y="2177"/>
                    <a:pt x="4618" y="2123"/>
                  </a:cubicBezTo>
                  <a:cubicBezTo>
                    <a:pt x="4609" y="1975"/>
                    <a:pt x="4521" y="1836"/>
                    <a:pt x="4393" y="1761"/>
                  </a:cubicBezTo>
                  <a:cubicBezTo>
                    <a:pt x="4363" y="1742"/>
                    <a:pt x="4329" y="1727"/>
                    <a:pt x="4307" y="1699"/>
                  </a:cubicBezTo>
                  <a:cubicBezTo>
                    <a:pt x="4262" y="1646"/>
                    <a:pt x="4277" y="1564"/>
                    <a:pt x="4271" y="1493"/>
                  </a:cubicBezTo>
                  <a:cubicBezTo>
                    <a:pt x="4251" y="1303"/>
                    <a:pt x="4065" y="1176"/>
                    <a:pt x="3885" y="1114"/>
                  </a:cubicBezTo>
                  <a:cubicBezTo>
                    <a:pt x="3705" y="1052"/>
                    <a:pt x="3506" y="1022"/>
                    <a:pt x="3360" y="900"/>
                  </a:cubicBezTo>
                  <a:cubicBezTo>
                    <a:pt x="3249" y="806"/>
                    <a:pt x="3180" y="669"/>
                    <a:pt x="3080" y="564"/>
                  </a:cubicBezTo>
                  <a:cubicBezTo>
                    <a:pt x="3008" y="487"/>
                    <a:pt x="2902" y="428"/>
                    <a:pt x="2802" y="428"/>
                  </a:cubicBezTo>
                  <a:cubicBezTo>
                    <a:pt x="2762" y="428"/>
                    <a:pt x="2723" y="437"/>
                    <a:pt x="2687" y="459"/>
                  </a:cubicBezTo>
                  <a:cubicBezTo>
                    <a:pt x="2581" y="524"/>
                    <a:pt x="2514" y="683"/>
                    <a:pt x="2401" y="683"/>
                  </a:cubicBezTo>
                  <a:cubicBezTo>
                    <a:pt x="2392" y="683"/>
                    <a:pt x="2382" y="682"/>
                    <a:pt x="2373" y="679"/>
                  </a:cubicBezTo>
                  <a:cubicBezTo>
                    <a:pt x="2270" y="656"/>
                    <a:pt x="2248" y="525"/>
                    <a:pt x="2231" y="422"/>
                  </a:cubicBezTo>
                  <a:cubicBezTo>
                    <a:pt x="2216" y="334"/>
                    <a:pt x="2151" y="229"/>
                    <a:pt x="2074" y="229"/>
                  </a:cubicBezTo>
                  <a:cubicBezTo>
                    <a:pt x="2061" y="229"/>
                    <a:pt x="2047" y="232"/>
                    <a:pt x="2034" y="238"/>
                  </a:cubicBezTo>
                  <a:cubicBezTo>
                    <a:pt x="2066" y="137"/>
                    <a:pt x="1931" y="71"/>
                    <a:pt x="1826" y="56"/>
                  </a:cubicBezTo>
                  <a:cubicBezTo>
                    <a:pt x="1614" y="23"/>
                    <a:pt x="1394" y="1"/>
                    <a:pt x="11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296"/>
            <p:cNvSpPr/>
            <p:nvPr/>
          </p:nvSpPr>
          <p:spPr>
            <a:xfrm>
              <a:off x="2293973" y="1342465"/>
              <a:ext cx="132982" cy="74788"/>
            </a:xfrm>
            <a:custGeom>
              <a:rect b="b" l="l" r="r" t="t"/>
              <a:pathLst>
                <a:path extrusionOk="0" h="2632" w="4680">
                  <a:moveTo>
                    <a:pt x="1211" y="54"/>
                  </a:moveTo>
                  <a:cubicBezTo>
                    <a:pt x="1404" y="54"/>
                    <a:pt x="1616" y="71"/>
                    <a:pt x="1854" y="108"/>
                  </a:cubicBezTo>
                  <a:cubicBezTo>
                    <a:pt x="1920" y="118"/>
                    <a:pt x="2004" y="150"/>
                    <a:pt x="2034" y="200"/>
                  </a:cubicBezTo>
                  <a:cubicBezTo>
                    <a:pt x="2045" y="217"/>
                    <a:pt x="2047" y="236"/>
                    <a:pt x="2040" y="255"/>
                  </a:cubicBezTo>
                  <a:lnTo>
                    <a:pt x="2021" y="315"/>
                  </a:lnTo>
                  <a:lnTo>
                    <a:pt x="2077" y="288"/>
                  </a:lnTo>
                  <a:cubicBezTo>
                    <a:pt x="2086" y="283"/>
                    <a:pt x="2095" y="282"/>
                    <a:pt x="2104" y="282"/>
                  </a:cubicBezTo>
                  <a:cubicBezTo>
                    <a:pt x="2165" y="282"/>
                    <a:pt x="2222" y="371"/>
                    <a:pt x="2237" y="455"/>
                  </a:cubicBezTo>
                  <a:cubicBezTo>
                    <a:pt x="2255" y="560"/>
                    <a:pt x="2278" y="705"/>
                    <a:pt x="2398" y="733"/>
                  </a:cubicBezTo>
                  <a:cubicBezTo>
                    <a:pt x="2409" y="735"/>
                    <a:pt x="2422" y="735"/>
                    <a:pt x="2432" y="735"/>
                  </a:cubicBezTo>
                  <a:cubicBezTo>
                    <a:pt x="2512" y="735"/>
                    <a:pt x="2569" y="671"/>
                    <a:pt x="2625" y="609"/>
                  </a:cubicBezTo>
                  <a:cubicBezTo>
                    <a:pt x="2659" y="570"/>
                    <a:pt x="2694" y="532"/>
                    <a:pt x="2732" y="508"/>
                  </a:cubicBezTo>
                  <a:cubicBezTo>
                    <a:pt x="2762" y="490"/>
                    <a:pt x="2796" y="482"/>
                    <a:pt x="2832" y="482"/>
                  </a:cubicBezTo>
                  <a:cubicBezTo>
                    <a:pt x="2919" y="482"/>
                    <a:pt x="3017" y="528"/>
                    <a:pt x="3092" y="607"/>
                  </a:cubicBezTo>
                  <a:cubicBezTo>
                    <a:pt x="3133" y="652"/>
                    <a:pt x="3169" y="701"/>
                    <a:pt x="3206" y="750"/>
                  </a:cubicBezTo>
                  <a:cubicBezTo>
                    <a:pt x="3255" y="819"/>
                    <a:pt x="3309" y="890"/>
                    <a:pt x="3375" y="947"/>
                  </a:cubicBezTo>
                  <a:cubicBezTo>
                    <a:pt x="3489" y="1040"/>
                    <a:pt x="3630" y="1082"/>
                    <a:pt x="3767" y="1123"/>
                  </a:cubicBezTo>
                  <a:cubicBezTo>
                    <a:pt x="3814" y="1136"/>
                    <a:pt x="3861" y="1151"/>
                    <a:pt x="3909" y="1166"/>
                  </a:cubicBezTo>
                  <a:cubicBezTo>
                    <a:pt x="3990" y="1194"/>
                    <a:pt x="4253" y="1303"/>
                    <a:pt x="4275" y="1522"/>
                  </a:cubicBezTo>
                  <a:cubicBezTo>
                    <a:pt x="4277" y="1541"/>
                    <a:pt x="4277" y="1560"/>
                    <a:pt x="4277" y="1579"/>
                  </a:cubicBezTo>
                  <a:cubicBezTo>
                    <a:pt x="4279" y="1635"/>
                    <a:pt x="4279" y="1695"/>
                    <a:pt x="4318" y="1742"/>
                  </a:cubicBezTo>
                  <a:cubicBezTo>
                    <a:pt x="4339" y="1770"/>
                    <a:pt x="4367" y="1785"/>
                    <a:pt x="4395" y="1800"/>
                  </a:cubicBezTo>
                  <a:lnTo>
                    <a:pt x="4412" y="1811"/>
                  </a:lnTo>
                  <a:cubicBezTo>
                    <a:pt x="4534" y="1882"/>
                    <a:pt x="4613" y="2012"/>
                    <a:pt x="4624" y="2151"/>
                  </a:cubicBezTo>
                  <a:cubicBezTo>
                    <a:pt x="4626" y="2192"/>
                    <a:pt x="4622" y="2248"/>
                    <a:pt x="4588" y="2276"/>
                  </a:cubicBezTo>
                  <a:cubicBezTo>
                    <a:pt x="4562" y="2297"/>
                    <a:pt x="4530" y="2301"/>
                    <a:pt x="4489" y="2301"/>
                  </a:cubicBezTo>
                  <a:lnTo>
                    <a:pt x="4433" y="2299"/>
                  </a:lnTo>
                  <a:cubicBezTo>
                    <a:pt x="4391" y="2299"/>
                    <a:pt x="4348" y="2304"/>
                    <a:pt x="4309" y="2327"/>
                  </a:cubicBezTo>
                  <a:lnTo>
                    <a:pt x="4294" y="2338"/>
                  </a:lnTo>
                  <a:lnTo>
                    <a:pt x="4298" y="2357"/>
                  </a:lnTo>
                  <a:cubicBezTo>
                    <a:pt x="4307" y="2396"/>
                    <a:pt x="4296" y="2441"/>
                    <a:pt x="4273" y="2479"/>
                  </a:cubicBezTo>
                  <a:cubicBezTo>
                    <a:pt x="4241" y="2526"/>
                    <a:pt x="4189" y="2563"/>
                    <a:pt x="4136" y="2574"/>
                  </a:cubicBezTo>
                  <a:cubicBezTo>
                    <a:pt x="4121" y="2576"/>
                    <a:pt x="4106" y="2578"/>
                    <a:pt x="4090" y="2578"/>
                  </a:cubicBezTo>
                  <a:cubicBezTo>
                    <a:pt x="4008" y="2578"/>
                    <a:pt x="3919" y="2540"/>
                    <a:pt x="3846" y="2473"/>
                  </a:cubicBezTo>
                  <a:cubicBezTo>
                    <a:pt x="3838" y="2466"/>
                    <a:pt x="3831" y="2460"/>
                    <a:pt x="3825" y="2451"/>
                  </a:cubicBezTo>
                  <a:cubicBezTo>
                    <a:pt x="3795" y="2424"/>
                    <a:pt x="3765" y="2394"/>
                    <a:pt x="3724" y="2379"/>
                  </a:cubicBezTo>
                  <a:cubicBezTo>
                    <a:pt x="3699" y="2368"/>
                    <a:pt x="3671" y="2364"/>
                    <a:pt x="3645" y="2359"/>
                  </a:cubicBezTo>
                  <a:cubicBezTo>
                    <a:pt x="3634" y="2357"/>
                    <a:pt x="3624" y="2357"/>
                    <a:pt x="3615" y="2355"/>
                  </a:cubicBezTo>
                  <a:cubicBezTo>
                    <a:pt x="3504" y="2334"/>
                    <a:pt x="3405" y="2252"/>
                    <a:pt x="3362" y="2147"/>
                  </a:cubicBezTo>
                  <a:cubicBezTo>
                    <a:pt x="3358" y="2132"/>
                    <a:pt x="3354" y="2117"/>
                    <a:pt x="3347" y="2102"/>
                  </a:cubicBezTo>
                  <a:cubicBezTo>
                    <a:pt x="3330" y="2051"/>
                    <a:pt x="3313" y="1995"/>
                    <a:pt x="3266" y="1961"/>
                  </a:cubicBezTo>
                  <a:cubicBezTo>
                    <a:pt x="3227" y="1933"/>
                    <a:pt x="3180" y="1927"/>
                    <a:pt x="3137" y="1922"/>
                  </a:cubicBezTo>
                  <a:cubicBezTo>
                    <a:pt x="3120" y="1920"/>
                    <a:pt x="3105" y="1918"/>
                    <a:pt x="3088" y="1916"/>
                  </a:cubicBezTo>
                  <a:cubicBezTo>
                    <a:pt x="3002" y="1899"/>
                    <a:pt x="2934" y="1843"/>
                    <a:pt x="2859" y="1785"/>
                  </a:cubicBezTo>
                  <a:cubicBezTo>
                    <a:pt x="2837" y="1768"/>
                    <a:pt x="2816" y="1751"/>
                    <a:pt x="2794" y="1736"/>
                  </a:cubicBezTo>
                  <a:cubicBezTo>
                    <a:pt x="2621" y="1609"/>
                    <a:pt x="2407" y="1539"/>
                    <a:pt x="2188" y="1539"/>
                  </a:cubicBezTo>
                  <a:cubicBezTo>
                    <a:pt x="2147" y="1539"/>
                    <a:pt x="2105" y="1541"/>
                    <a:pt x="2064" y="1547"/>
                  </a:cubicBezTo>
                  <a:cubicBezTo>
                    <a:pt x="2021" y="1552"/>
                    <a:pt x="1967" y="1562"/>
                    <a:pt x="1916" y="1586"/>
                  </a:cubicBezTo>
                  <a:cubicBezTo>
                    <a:pt x="1875" y="1605"/>
                    <a:pt x="1839" y="1633"/>
                    <a:pt x="1805" y="1661"/>
                  </a:cubicBezTo>
                  <a:cubicBezTo>
                    <a:pt x="1790" y="1674"/>
                    <a:pt x="1775" y="1684"/>
                    <a:pt x="1757" y="1695"/>
                  </a:cubicBezTo>
                  <a:cubicBezTo>
                    <a:pt x="1629" y="1789"/>
                    <a:pt x="1462" y="1834"/>
                    <a:pt x="1252" y="1834"/>
                  </a:cubicBezTo>
                  <a:cubicBezTo>
                    <a:pt x="1100" y="1834"/>
                    <a:pt x="941" y="1811"/>
                    <a:pt x="806" y="1789"/>
                  </a:cubicBezTo>
                  <a:cubicBezTo>
                    <a:pt x="658" y="1766"/>
                    <a:pt x="577" y="1717"/>
                    <a:pt x="564" y="1644"/>
                  </a:cubicBezTo>
                  <a:cubicBezTo>
                    <a:pt x="551" y="1569"/>
                    <a:pt x="620" y="1498"/>
                    <a:pt x="688" y="1457"/>
                  </a:cubicBezTo>
                  <a:cubicBezTo>
                    <a:pt x="868" y="1350"/>
                    <a:pt x="1074" y="1335"/>
                    <a:pt x="1295" y="1318"/>
                  </a:cubicBezTo>
                  <a:cubicBezTo>
                    <a:pt x="1421" y="1309"/>
                    <a:pt x="1552" y="1301"/>
                    <a:pt x="1676" y="1271"/>
                  </a:cubicBezTo>
                  <a:lnTo>
                    <a:pt x="1689" y="1269"/>
                  </a:lnTo>
                  <a:lnTo>
                    <a:pt x="1695" y="1256"/>
                  </a:lnTo>
                  <a:cubicBezTo>
                    <a:pt x="1755" y="1130"/>
                    <a:pt x="1691" y="977"/>
                    <a:pt x="1597" y="894"/>
                  </a:cubicBezTo>
                  <a:cubicBezTo>
                    <a:pt x="1498" y="806"/>
                    <a:pt x="1368" y="767"/>
                    <a:pt x="1254" y="740"/>
                  </a:cubicBezTo>
                  <a:cubicBezTo>
                    <a:pt x="969" y="667"/>
                    <a:pt x="678" y="620"/>
                    <a:pt x="384" y="602"/>
                  </a:cubicBezTo>
                  <a:lnTo>
                    <a:pt x="376" y="602"/>
                  </a:lnTo>
                  <a:cubicBezTo>
                    <a:pt x="303" y="598"/>
                    <a:pt x="228" y="594"/>
                    <a:pt x="168" y="560"/>
                  </a:cubicBezTo>
                  <a:cubicBezTo>
                    <a:pt x="110" y="530"/>
                    <a:pt x="63" y="461"/>
                    <a:pt x="82" y="399"/>
                  </a:cubicBezTo>
                  <a:cubicBezTo>
                    <a:pt x="97" y="354"/>
                    <a:pt x="140" y="322"/>
                    <a:pt x="187" y="296"/>
                  </a:cubicBezTo>
                  <a:cubicBezTo>
                    <a:pt x="466" y="133"/>
                    <a:pt x="800" y="54"/>
                    <a:pt x="1211" y="54"/>
                  </a:cubicBezTo>
                  <a:close/>
                  <a:moveTo>
                    <a:pt x="1211" y="0"/>
                  </a:moveTo>
                  <a:cubicBezTo>
                    <a:pt x="789" y="0"/>
                    <a:pt x="446" y="82"/>
                    <a:pt x="159" y="249"/>
                  </a:cubicBezTo>
                  <a:cubicBezTo>
                    <a:pt x="108" y="281"/>
                    <a:pt x="52" y="320"/>
                    <a:pt x="31" y="384"/>
                  </a:cubicBezTo>
                  <a:cubicBezTo>
                    <a:pt x="1" y="476"/>
                    <a:pt x="67" y="568"/>
                    <a:pt x="142" y="609"/>
                  </a:cubicBezTo>
                  <a:cubicBezTo>
                    <a:pt x="213" y="645"/>
                    <a:pt x="294" y="652"/>
                    <a:pt x="373" y="656"/>
                  </a:cubicBezTo>
                  <a:lnTo>
                    <a:pt x="382" y="656"/>
                  </a:lnTo>
                  <a:cubicBezTo>
                    <a:pt x="671" y="673"/>
                    <a:pt x="960" y="718"/>
                    <a:pt x="1241" y="791"/>
                  </a:cubicBezTo>
                  <a:cubicBezTo>
                    <a:pt x="1348" y="819"/>
                    <a:pt x="1473" y="855"/>
                    <a:pt x="1560" y="935"/>
                  </a:cubicBezTo>
                  <a:cubicBezTo>
                    <a:pt x="1637" y="1003"/>
                    <a:pt x="1691" y="1121"/>
                    <a:pt x="1652" y="1222"/>
                  </a:cubicBezTo>
                  <a:cubicBezTo>
                    <a:pt x="1535" y="1247"/>
                    <a:pt x="1410" y="1256"/>
                    <a:pt x="1290" y="1264"/>
                  </a:cubicBezTo>
                  <a:cubicBezTo>
                    <a:pt x="1074" y="1282"/>
                    <a:pt x="851" y="1297"/>
                    <a:pt x="661" y="1410"/>
                  </a:cubicBezTo>
                  <a:cubicBezTo>
                    <a:pt x="553" y="1477"/>
                    <a:pt x="498" y="1567"/>
                    <a:pt x="513" y="1652"/>
                  </a:cubicBezTo>
                  <a:cubicBezTo>
                    <a:pt x="530" y="1751"/>
                    <a:pt x="626" y="1815"/>
                    <a:pt x="798" y="1843"/>
                  </a:cubicBezTo>
                  <a:cubicBezTo>
                    <a:pt x="935" y="1864"/>
                    <a:pt x="1095" y="1888"/>
                    <a:pt x="1252" y="1888"/>
                  </a:cubicBezTo>
                  <a:cubicBezTo>
                    <a:pt x="1475" y="1888"/>
                    <a:pt x="1650" y="1839"/>
                    <a:pt x="1790" y="1740"/>
                  </a:cubicBezTo>
                  <a:cubicBezTo>
                    <a:pt x="1805" y="1727"/>
                    <a:pt x="1822" y="1714"/>
                    <a:pt x="1837" y="1704"/>
                  </a:cubicBezTo>
                  <a:cubicBezTo>
                    <a:pt x="1871" y="1676"/>
                    <a:pt x="1903" y="1652"/>
                    <a:pt x="1940" y="1635"/>
                  </a:cubicBezTo>
                  <a:cubicBezTo>
                    <a:pt x="1982" y="1614"/>
                    <a:pt x="2032" y="1605"/>
                    <a:pt x="2070" y="1601"/>
                  </a:cubicBezTo>
                  <a:cubicBezTo>
                    <a:pt x="2110" y="1596"/>
                    <a:pt x="2150" y="1593"/>
                    <a:pt x="2191" y="1593"/>
                  </a:cubicBezTo>
                  <a:cubicBezTo>
                    <a:pt x="2394" y="1593"/>
                    <a:pt x="2600" y="1659"/>
                    <a:pt x="2762" y="1779"/>
                  </a:cubicBezTo>
                  <a:cubicBezTo>
                    <a:pt x="2784" y="1794"/>
                    <a:pt x="2805" y="1811"/>
                    <a:pt x="2827" y="1828"/>
                  </a:cubicBezTo>
                  <a:cubicBezTo>
                    <a:pt x="2902" y="1888"/>
                    <a:pt x="2981" y="1948"/>
                    <a:pt x="3077" y="1967"/>
                  </a:cubicBezTo>
                  <a:cubicBezTo>
                    <a:pt x="3094" y="1971"/>
                    <a:pt x="3114" y="1974"/>
                    <a:pt x="3131" y="1976"/>
                  </a:cubicBezTo>
                  <a:cubicBezTo>
                    <a:pt x="3169" y="1980"/>
                    <a:pt x="3206" y="1984"/>
                    <a:pt x="3234" y="2004"/>
                  </a:cubicBezTo>
                  <a:cubicBezTo>
                    <a:pt x="3268" y="2029"/>
                    <a:pt x="3283" y="2072"/>
                    <a:pt x="3298" y="2119"/>
                  </a:cubicBezTo>
                  <a:cubicBezTo>
                    <a:pt x="3302" y="2134"/>
                    <a:pt x="3306" y="2151"/>
                    <a:pt x="3313" y="2166"/>
                  </a:cubicBezTo>
                  <a:cubicBezTo>
                    <a:pt x="3360" y="2289"/>
                    <a:pt x="3476" y="2383"/>
                    <a:pt x="3604" y="2406"/>
                  </a:cubicBezTo>
                  <a:cubicBezTo>
                    <a:pt x="3615" y="2409"/>
                    <a:pt x="3626" y="2411"/>
                    <a:pt x="3636" y="2413"/>
                  </a:cubicBezTo>
                  <a:cubicBezTo>
                    <a:pt x="3660" y="2415"/>
                    <a:pt x="3684" y="2419"/>
                    <a:pt x="3705" y="2428"/>
                  </a:cubicBezTo>
                  <a:cubicBezTo>
                    <a:pt x="3735" y="2441"/>
                    <a:pt x="3761" y="2464"/>
                    <a:pt x="3786" y="2490"/>
                  </a:cubicBezTo>
                  <a:cubicBezTo>
                    <a:pt x="3795" y="2499"/>
                    <a:pt x="3801" y="2505"/>
                    <a:pt x="3810" y="2511"/>
                  </a:cubicBezTo>
                  <a:cubicBezTo>
                    <a:pt x="3891" y="2589"/>
                    <a:pt x="3992" y="2631"/>
                    <a:pt x="4086" y="2631"/>
                  </a:cubicBezTo>
                  <a:cubicBezTo>
                    <a:pt x="4108" y="2631"/>
                    <a:pt x="4127" y="2629"/>
                    <a:pt x="4146" y="2625"/>
                  </a:cubicBezTo>
                  <a:cubicBezTo>
                    <a:pt x="4215" y="2612"/>
                    <a:pt x="4277" y="2567"/>
                    <a:pt x="4316" y="2509"/>
                  </a:cubicBezTo>
                  <a:cubicBezTo>
                    <a:pt x="4346" y="2464"/>
                    <a:pt x="4358" y="2413"/>
                    <a:pt x="4354" y="2366"/>
                  </a:cubicBezTo>
                  <a:cubicBezTo>
                    <a:pt x="4378" y="2355"/>
                    <a:pt x="4406" y="2353"/>
                    <a:pt x="4433" y="2353"/>
                  </a:cubicBezTo>
                  <a:lnTo>
                    <a:pt x="4489" y="2355"/>
                  </a:lnTo>
                  <a:cubicBezTo>
                    <a:pt x="4534" y="2355"/>
                    <a:pt x="4583" y="2351"/>
                    <a:pt x="4622" y="2319"/>
                  </a:cubicBezTo>
                  <a:cubicBezTo>
                    <a:pt x="4673" y="2274"/>
                    <a:pt x="4680" y="2201"/>
                    <a:pt x="4678" y="2149"/>
                  </a:cubicBezTo>
                  <a:cubicBezTo>
                    <a:pt x="4667" y="1991"/>
                    <a:pt x="4575" y="1843"/>
                    <a:pt x="4440" y="1764"/>
                  </a:cubicBezTo>
                  <a:lnTo>
                    <a:pt x="4421" y="1753"/>
                  </a:lnTo>
                  <a:cubicBezTo>
                    <a:pt x="4397" y="1740"/>
                    <a:pt x="4373" y="1727"/>
                    <a:pt x="4358" y="1710"/>
                  </a:cubicBezTo>
                  <a:cubicBezTo>
                    <a:pt x="4333" y="1676"/>
                    <a:pt x="4333" y="1629"/>
                    <a:pt x="4331" y="1577"/>
                  </a:cubicBezTo>
                  <a:cubicBezTo>
                    <a:pt x="4331" y="1558"/>
                    <a:pt x="4331" y="1537"/>
                    <a:pt x="4328" y="1517"/>
                  </a:cubicBezTo>
                  <a:cubicBezTo>
                    <a:pt x="4313" y="1348"/>
                    <a:pt x="4161" y="1198"/>
                    <a:pt x="3926" y="1117"/>
                  </a:cubicBezTo>
                  <a:cubicBezTo>
                    <a:pt x="3879" y="1100"/>
                    <a:pt x="3831" y="1085"/>
                    <a:pt x="3782" y="1072"/>
                  </a:cubicBezTo>
                  <a:cubicBezTo>
                    <a:pt x="3645" y="1031"/>
                    <a:pt x="3514" y="992"/>
                    <a:pt x="3409" y="905"/>
                  </a:cubicBezTo>
                  <a:cubicBezTo>
                    <a:pt x="3347" y="853"/>
                    <a:pt x="3300" y="787"/>
                    <a:pt x="3249" y="718"/>
                  </a:cubicBezTo>
                  <a:cubicBezTo>
                    <a:pt x="3212" y="669"/>
                    <a:pt x="3174" y="617"/>
                    <a:pt x="3131" y="570"/>
                  </a:cubicBezTo>
                  <a:cubicBezTo>
                    <a:pt x="3047" y="482"/>
                    <a:pt x="2932" y="427"/>
                    <a:pt x="2833" y="427"/>
                  </a:cubicBezTo>
                  <a:cubicBezTo>
                    <a:pt x="2786" y="427"/>
                    <a:pt x="2743" y="440"/>
                    <a:pt x="2704" y="461"/>
                  </a:cubicBezTo>
                  <a:cubicBezTo>
                    <a:pt x="2659" y="489"/>
                    <a:pt x="2621" y="532"/>
                    <a:pt x="2584" y="572"/>
                  </a:cubicBezTo>
                  <a:cubicBezTo>
                    <a:pt x="2535" y="630"/>
                    <a:pt x="2489" y="682"/>
                    <a:pt x="2430" y="682"/>
                  </a:cubicBezTo>
                  <a:cubicBezTo>
                    <a:pt x="2423" y="682"/>
                    <a:pt x="2416" y="681"/>
                    <a:pt x="2409" y="680"/>
                  </a:cubicBezTo>
                  <a:cubicBezTo>
                    <a:pt x="2325" y="660"/>
                    <a:pt x="2306" y="542"/>
                    <a:pt x="2289" y="444"/>
                  </a:cubicBezTo>
                  <a:cubicBezTo>
                    <a:pt x="2272" y="339"/>
                    <a:pt x="2197" y="228"/>
                    <a:pt x="2105" y="228"/>
                  </a:cubicBezTo>
                  <a:lnTo>
                    <a:pt x="2098" y="228"/>
                  </a:lnTo>
                  <a:cubicBezTo>
                    <a:pt x="2096" y="208"/>
                    <a:pt x="2090" y="189"/>
                    <a:pt x="2079" y="172"/>
                  </a:cubicBezTo>
                  <a:cubicBezTo>
                    <a:pt x="2038" y="103"/>
                    <a:pt x="1937" y="67"/>
                    <a:pt x="1862" y="54"/>
                  </a:cubicBezTo>
                  <a:cubicBezTo>
                    <a:pt x="1620" y="18"/>
                    <a:pt x="1408" y="0"/>
                    <a:pt x="121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296"/>
            <p:cNvSpPr/>
            <p:nvPr/>
          </p:nvSpPr>
          <p:spPr>
            <a:xfrm>
              <a:off x="2405268" y="1307289"/>
              <a:ext cx="28017" cy="24494"/>
            </a:xfrm>
            <a:custGeom>
              <a:rect b="b" l="l" r="r" t="t"/>
              <a:pathLst>
                <a:path extrusionOk="0" h="862" w="986">
                  <a:moveTo>
                    <a:pt x="133" y="0"/>
                  </a:moveTo>
                  <a:cubicBezTo>
                    <a:pt x="112" y="0"/>
                    <a:pt x="88" y="0"/>
                    <a:pt x="73" y="13"/>
                  </a:cubicBezTo>
                  <a:cubicBezTo>
                    <a:pt x="62" y="21"/>
                    <a:pt x="58" y="30"/>
                    <a:pt x="52" y="41"/>
                  </a:cubicBezTo>
                  <a:cubicBezTo>
                    <a:pt x="0" y="146"/>
                    <a:pt x="58" y="276"/>
                    <a:pt x="146" y="354"/>
                  </a:cubicBezTo>
                  <a:cubicBezTo>
                    <a:pt x="234" y="431"/>
                    <a:pt x="347" y="471"/>
                    <a:pt x="454" y="521"/>
                  </a:cubicBezTo>
                  <a:cubicBezTo>
                    <a:pt x="478" y="531"/>
                    <a:pt x="501" y="544"/>
                    <a:pt x="519" y="564"/>
                  </a:cubicBezTo>
                  <a:cubicBezTo>
                    <a:pt x="594" y="641"/>
                    <a:pt x="551" y="801"/>
                    <a:pt x="647" y="851"/>
                  </a:cubicBezTo>
                  <a:cubicBezTo>
                    <a:pt x="665" y="859"/>
                    <a:pt x="683" y="862"/>
                    <a:pt x="703" y="862"/>
                  </a:cubicBezTo>
                  <a:cubicBezTo>
                    <a:pt x="724" y="862"/>
                    <a:pt x="746" y="858"/>
                    <a:pt x="767" y="855"/>
                  </a:cubicBezTo>
                  <a:cubicBezTo>
                    <a:pt x="797" y="848"/>
                    <a:pt x="827" y="842"/>
                    <a:pt x="844" y="816"/>
                  </a:cubicBezTo>
                  <a:cubicBezTo>
                    <a:pt x="859" y="795"/>
                    <a:pt x="855" y="765"/>
                    <a:pt x="861" y="737"/>
                  </a:cubicBezTo>
                  <a:cubicBezTo>
                    <a:pt x="872" y="684"/>
                    <a:pt x="924" y="649"/>
                    <a:pt x="951" y="602"/>
                  </a:cubicBezTo>
                  <a:cubicBezTo>
                    <a:pt x="986" y="546"/>
                    <a:pt x="981" y="471"/>
                    <a:pt x="958" y="409"/>
                  </a:cubicBezTo>
                  <a:cubicBezTo>
                    <a:pt x="932" y="349"/>
                    <a:pt x="891" y="296"/>
                    <a:pt x="849" y="244"/>
                  </a:cubicBezTo>
                  <a:cubicBezTo>
                    <a:pt x="808" y="193"/>
                    <a:pt x="767" y="144"/>
                    <a:pt x="726" y="92"/>
                  </a:cubicBezTo>
                  <a:cubicBezTo>
                    <a:pt x="716" y="79"/>
                    <a:pt x="705" y="66"/>
                    <a:pt x="692" y="58"/>
                  </a:cubicBezTo>
                  <a:cubicBezTo>
                    <a:pt x="673" y="47"/>
                    <a:pt x="654" y="45"/>
                    <a:pt x="632" y="41"/>
                  </a:cubicBezTo>
                  <a:cubicBezTo>
                    <a:pt x="467" y="17"/>
                    <a:pt x="300" y="4"/>
                    <a:pt x="1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296"/>
            <p:cNvSpPr/>
            <p:nvPr/>
          </p:nvSpPr>
          <p:spPr>
            <a:xfrm>
              <a:off x="2404416" y="1306550"/>
              <a:ext cx="29608" cy="26028"/>
            </a:xfrm>
            <a:custGeom>
              <a:rect b="b" l="l" r="r" t="t"/>
              <a:pathLst>
                <a:path extrusionOk="0" h="916" w="1042">
                  <a:moveTo>
                    <a:pt x="163" y="54"/>
                  </a:moveTo>
                  <a:cubicBezTo>
                    <a:pt x="328" y="56"/>
                    <a:pt x="495" y="71"/>
                    <a:pt x="660" y="95"/>
                  </a:cubicBezTo>
                  <a:cubicBezTo>
                    <a:pt x="675" y="97"/>
                    <a:pt x="694" y="99"/>
                    <a:pt x="707" y="107"/>
                  </a:cubicBezTo>
                  <a:cubicBezTo>
                    <a:pt x="718" y="114"/>
                    <a:pt x="726" y="125"/>
                    <a:pt x="735" y="135"/>
                  </a:cubicBezTo>
                  <a:lnTo>
                    <a:pt x="857" y="287"/>
                  </a:lnTo>
                  <a:cubicBezTo>
                    <a:pt x="898" y="337"/>
                    <a:pt x="939" y="386"/>
                    <a:pt x="962" y="446"/>
                  </a:cubicBezTo>
                  <a:cubicBezTo>
                    <a:pt x="986" y="508"/>
                    <a:pt x="986" y="570"/>
                    <a:pt x="960" y="615"/>
                  </a:cubicBezTo>
                  <a:cubicBezTo>
                    <a:pt x="949" y="630"/>
                    <a:pt x="936" y="645"/>
                    <a:pt x="924" y="660"/>
                  </a:cubicBezTo>
                  <a:cubicBezTo>
                    <a:pt x="898" y="688"/>
                    <a:pt x="874" y="718"/>
                    <a:pt x="864" y="757"/>
                  </a:cubicBezTo>
                  <a:cubicBezTo>
                    <a:pt x="861" y="767"/>
                    <a:pt x="861" y="778"/>
                    <a:pt x="859" y="789"/>
                  </a:cubicBezTo>
                  <a:cubicBezTo>
                    <a:pt x="859" y="806"/>
                    <a:pt x="857" y="819"/>
                    <a:pt x="851" y="829"/>
                  </a:cubicBezTo>
                  <a:cubicBezTo>
                    <a:pt x="842" y="844"/>
                    <a:pt x="816" y="849"/>
                    <a:pt x="793" y="853"/>
                  </a:cubicBezTo>
                  <a:cubicBezTo>
                    <a:pt x="771" y="858"/>
                    <a:pt x="750" y="860"/>
                    <a:pt x="732" y="860"/>
                  </a:cubicBezTo>
                  <a:cubicBezTo>
                    <a:pt x="715" y="860"/>
                    <a:pt x="700" y="858"/>
                    <a:pt x="688" y="853"/>
                  </a:cubicBezTo>
                  <a:cubicBezTo>
                    <a:pt x="647" y="832"/>
                    <a:pt x="639" y="780"/>
                    <a:pt x="628" y="722"/>
                  </a:cubicBezTo>
                  <a:cubicBezTo>
                    <a:pt x="617" y="669"/>
                    <a:pt x="609" y="611"/>
                    <a:pt x="568" y="570"/>
                  </a:cubicBezTo>
                  <a:cubicBezTo>
                    <a:pt x="546" y="549"/>
                    <a:pt x="521" y="534"/>
                    <a:pt x="495" y="523"/>
                  </a:cubicBezTo>
                  <a:cubicBezTo>
                    <a:pt x="469" y="510"/>
                    <a:pt x="444" y="500"/>
                    <a:pt x="418" y="489"/>
                  </a:cubicBezTo>
                  <a:cubicBezTo>
                    <a:pt x="336" y="450"/>
                    <a:pt x="257" y="416"/>
                    <a:pt x="193" y="360"/>
                  </a:cubicBezTo>
                  <a:cubicBezTo>
                    <a:pt x="116" y="292"/>
                    <a:pt x="60" y="174"/>
                    <a:pt x="105" y="80"/>
                  </a:cubicBezTo>
                  <a:cubicBezTo>
                    <a:pt x="109" y="69"/>
                    <a:pt x="114" y="65"/>
                    <a:pt x="118" y="60"/>
                  </a:cubicBezTo>
                  <a:cubicBezTo>
                    <a:pt x="127" y="54"/>
                    <a:pt x="142" y="54"/>
                    <a:pt x="152" y="54"/>
                  </a:cubicBezTo>
                  <a:close/>
                  <a:moveTo>
                    <a:pt x="152" y="0"/>
                  </a:moveTo>
                  <a:cubicBezTo>
                    <a:pt x="133" y="0"/>
                    <a:pt x="107" y="3"/>
                    <a:pt x="86" y="17"/>
                  </a:cubicBezTo>
                  <a:cubicBezTo>
                    <a:pt x="71" y="30"/>
                    <a:pt x="62" y="45"/>
                    <a:pt x="58" y="56"/>
                  </a:cubicBezTo>
                  <a:cubicBezTo>
                    <a:pt x="0" y="174"/>
                    <a:pt x="64" y="320"/>
                    <a:pt x="159" y="401"/>
                  </a:cubicBezTo>
                  <a:cubicBezTo>
                    <a:pt x="229" y="463"/>
                    <a:pt x="315" y="500"/>
                    <a:pt x="396" y="538"/>
                  </a:cubicBezTo>
                  <a:cubicBezTo>
                    <a:pt x="422" y="549"/>
                    <a:pt x="448" y="560"/>
                    <a:pt x="471" y="570"/>
                  </a:cubicBezTo>
                  <a:cubicBezTo>
                    <a:pt x="493" y="581"/>
                    <a:pt x="514" y="592"/>
                    <a:pt x="529" y="607"/>
                  </a:cubicBezTo>
                  <a:cubicBezTo>
                    <a:pt x="557" y="637"/>
                    <a:pt x="566" y="684"/>
                    <a:pt x="576" y="733"/>
                  </a:cubicBezTo>
                  <a:cubicBezTo>
                    <a:pt x="587" y="795"/>
                    <a:pt x="600" y="868"/>
                    <a:pt x="664" y="900"/>
                  </a:cubicBezTo>
                  <a:cubicBezTo>
                    <a:pt x="684" y="909"/>
                    <a:pt x="707" y="915"/>
                    <a:pt x="733" y="915"/>
                  </a:cubicBezTo>
                  <a:cubicBezTo>
                    <a:pt x="756" y="915"/>
                    <a:pt x="780" y="911"/>
                    <a:pt x="801" y="907"/>
                  </a:cubicBezTo>
                  <a:cubicBezTo>
                    <a:pt x="829" y="902"/>
                    <a:pt x="872" y="894"/>
                    <a:pt x="896" y="857"/>
                  </a:cubicBezTo>
                  <a:cubicBezTo>
                    <a:pt x="911" y="838"/>
                    <a:pt x="911" y="814"/>
                    <a:pt x="913" y="795"/>
                  </a:cubicBezTo>
                  <a:cubicBezTo>
                    <a:pt x="915" y="787"/>
                    <a:pt x="915" y="778"/>
                    <a:pt x="917" y="770"/>
                  </a:cubicBezTo>
                  <a:cubicBezTo>
                    <a:pt x="924" y="744"/>
                    <a:pt x="943" y="720"/>
                    <a:pt x="962" y="697"/>
                  </a:cubicBezTo>
                  <a:cubicBezTo>
                    <a:pt x="977" y="680"/>
                    <a:pt x="992" y="662"/>
                    <a:pt x="1005" y="643"/>
                  </a:cubicBezTo>
                  <a:cubicBezTo>
                    <a:pt x="1039" y="583"/>
                    <a:pt x="1041" y="504"/>
                    <a:pt x="1011" y="427"/>
                  </a:cubicBezTo>
                  <a:cubicBezTo>
                    <a:pt x="986" y="360"/>
                    <a:pt x="941" y="302"/>
                    <a:pt x="900" y="253"/>
                  </a:cubicBezTo>
                  <a:lnTo>
                    <a:pt x="778" y="101"/>
                  </a:lnTo>
                  <a:cubicBezTo>
                    <a:pt x="767" y="88"/>
                    <a:pt x="754" y="73"/>
                    <a:pt x="735" y="62"/>
                  </a:cubicBezTo>
                  <a:cubicBezTo>
                    <a:pt x="714" y="47"/>
                    <a:pt x="688" y="43"/>
                    <a:pt x="666" y="41"/>
                  </a:cubicBezTo>
                  <a:cubicBezTo>
                    <a:pt x="499" y="17"/>
                    <a:pt x="330" y="5"/>
                    <a:pt x="1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296"/>
            <p:cNvSpPr/>
            <p:nvPr/>
          </p:nvSpPr>
          <p:spPr>
            <a:xfrm>
              <a:off x="2445559" y="1369287"/>
              <a:ext cx="60666" cy="46203"/>
            </a:xfrm>
            <a:custGeom>
              <a:rect b="b" l="l" r="r" t="t"/>
              <a:pathLst>
                <a:path extrusionOk="0" h="1626" w="2135">
                  <a:moveTo>
                    <a:pt x="259" y="1"/>
                  </a:moveTo>
                  <a:cubicBezTo>
                    <a:pt x="227" y="1"/>
                    <a:pt x="195" y="7"/>
                    <a:pt x="165" y="21"/>
                  </a:cubicBezTo>
                  <a:cubicBezTo>
                    <a:pt x="37" y="81"/>
                    <a:pt x="0" y="248"/>
                    <a:pt x="9" y="389"/>
                  </a:cubicBezTo>
                  <a:cubicBezTo>
                    <a:pt x="22" y="599"/>
                    <a:pt x="97" y="805"/>
                    <a:pt x="223" y="972"/>
                  </a:cubicBezTo>
                  <a:cubicBezTo>
                    <a:pt x="262" y="1023"/>
                    <a:pt x="305" y="1072"/>
                    <a:pt x="326" y="1135"/>
                  </a:cubicBezTo>
                  <a:cubicBezTo>
                    <a:pt x="352" y="1214"/>
                    <a:pt x="337" y="1304"/>
                    <a:pt x="373" y="1381"/>
                  </a:cubicBezTo>
                  <a:cubicBezTo>
                    <a:pt x="418" y="1480"/>
                    <a:pt x="534" y="1520"/>
                    <a:pt x="639" y="1552"/>
                  </a:cubicBezTo>
                  <a:cubicBezTo>
                    <a:pt x="762" y="1590"/>
                    <a:pt x="897" y="1626"/>
                    <a:pt x="1025" y="1626"/>
                  </a:cubicBezTo>
                  <a:cubicBezTo>
                    <a:pt x="1117" y="1626"/>
                    <a:pt x="1206" y="1607"/>
                    <a:pt x="1284" y="1557"/>
                  </a:cubicBezTo>
                  <a:cubicBezTo>
                    <a:pt x="1346" y="1516"/>
                    <a:pt x="1397" y="1456"/>
                    <a:pt x="1466" y="1426"/>
                  </a:cubicBezTo>
                  <a:cubicBezTo>
                    <a:pt x="1514" y="1404"/>
                    <a:pt x="1567" y="1399"/>
                    <a:pt x="1621" y="1399"/>
                  </a:cubicBezTo>
                  <a:cubicBezTo>
                    <a:pt x="1676" y="1399"/>
                    <a:pt x="1733" y="1405"/>
                    <a:pt x="1788" y="1405"/>
                  </a:cubicBezTo>
                  <a:cubicBezTo>
                    <a:pt x="1845" y="1405"/>
                    <a:pt x="1900" y="1399"/>
                    <a:pt x="1950" y="1375"/>
                  </a:cubicBezTo>
                  <a:cubicBezTo>
                    <a:pt x="2042" y="1330"/>
                    <a:pt x="2100" y="1229"/>
                    <a:pt x="2117" y="1126"/>
                  </a:cubicBezTo>
                  <a:cubicBezTo>
                    <a:pt x="2134" y="1023"/>
                    <a:pt x="2119" y="918"/>
                    <a:pt x="2104" y="815"/>
                  </a:cubicBezTo>
                  <a:cubicBezTo>
                    <a:pt x="2089" y="715"/>
                    <a:pt x="2074" y="614"/>
                    <a:pt x="2023" y="528"/>
                  </a:cubicBezTo>
                  <a:cubicBezTo>
                    <a:pt x="1976" y="449"/>
                    <a:pt x="1893" y="387"/>
                    <a:pt x="1805" y="387"/>
                  </a:cubicBezTo>
                  <a:cubicBezTo>
                    <a:pt x="1795" y="387"/>
                    <a:pt x="1786" y="388"/>
                    <a:pt x="1777" y="389"/>
                  </a:cubicBezTo>
                  <a:cubicBezTo>
                    <a:pt x="1740" y="393"/>
                    <a:pt x="1706" y="408"/>
                    <a:pt x="1674" y="423"/>
                  </a:cubicBezTo>
                  <a:cubicBezTo>
                    <a:pt x="1541" y="485"/>
                    <a:pt x="1406" y="545"/>
                    <a:pt x="1273" y="605"/>
                  </a:cubicBezTo>
                  <a:cubicBezTo>
                    <a:pt x="1235" y="623"/>
                    <a:pt x="1193" y="641"/>
                    <a:pt x="1153" y="641"/>
                  </a:cubicBezTo>
                  <a:cubicBezTo>
                    <a:pt x="1143" y="641"/>
                    <a:pt x="1133" y="640"/>
                    <a:pt x="1123" y="638"/>
                  </a:cubicBezTo>
                  <a:cubicBezTo>
                    <a:pt x="1035" y="618"/>
                    <a:pt x="1001" y="515"/>
                    <a:pt x="945" y="445"/>
                  </a:cubicBezTo>
                  <a:cubicBezTo>
                    <a:pt x="890" y="378"/>
                    <a:pt x="804" y="339"/>
                    <a:pt x="717" y="339"/>
                  </a:cubicBezTo>
                  <a:cubicBezTo>
                    <a:pt x="695" y="339"/>
                    <a:pt x="673" y="341"/>
                    <a:pt x="652" y="346"/>
                  </a:cubicBezTo>
                  <a:cubicBezTo>
                    <a:pt x="600" y="250"/>
                    <a:pt x="549" y="151"/>
                    <a:pt x="467" y="83"/>
                  </a:cubicBezTo>
                  <a:cubicBezTo>
                    <a:pt x="409" y="33"/>
                    <a:pt x="333" y="1"/>
                    <a:pt x="2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296"/>
            <p:cNvSpPr/>
            <p:nvPr/>
          </p:nvSpPr>
          <p:spPr>
            <a:xfrm>
              <a:off x="2444877" y="1368548"/>
              <a:ext cx="62144" cy="47737"/>
            </a:xfrm>
            <a:custGeom>
              <a:rect b="b" l="l" r="r" t="t"/>
              <a:pathLst>
                <a:path extrusionOk="0" h="1680" w="2187">
                  <a:moveTo>
                    <a:pt x="284" y="53"/>
                  </a:moveTo>
                  <a:cubicBezTo>
                    <a:pt x="348" y="53"/>
                    <a:pt x="419" y="81"/>
                    <a:pt x="472" y="128"/>
                  </a:cubicBezTo>
                  <a:cubicBezTo>
                    <a:pt x="554" y="197"/>
                    <a:pt x="603" y="291"/>
                    <a:pt x="652" y="385"/>
                  </a:cubicBezTo>
                  <a:lnTo>
                    <a:pt x="661" y="402"/>
                  </a:lnTo>
                  <a:lnTo>
                    <a:pt x="682" y="398"/>
                  </a:lnTo>
                  <a:cubicBezTo>
                    <a:pt x="701" y="393"/>
                    <a:pt x="720" y="391"/>
                    <a:pt x="740" y="391"/>
                  </a:cubicBezTo>
                  <a:cubicBezTo>
                    <a:pt x="819" y="391"/>
                    <a:pt x="900" y="428"/>
                    <a:pt x="950" y="488"/>
                  </a:cubicBezTo>
                  <a:cubicBezTo>
                    <a:pt x="965" y="507"/>
                    <a:pt x="978" y="529"/>
                    <a:pt x="993" y="552"/>
                  </a:cubicBezTo>
                  <a:cubicBezTo>
                    <a:pt x="1029" y="612"/>
                    <a:pt x="1068" y="672"/>
                    <a:pt x="1141" y="689"/>
                  </a:cubicBezTo>
                  <a:cubicBezTo>
                    <a:pt x="1152" y="692"/>
                    <a:pt x="1163" y="693"/>
                    <a:pt x="1175" y="693"/>
                  </a:cubicBezTo>
                  <a:cubicBezTo>
                    <a:pt x="1218" y="693"/>
                    <a:pt x="1264" y="676"/>
                    <a:pt x="1308" y="657"/>
                  </a:cubicBezTo>
                  <a:lnTo>
                    <a:pt x="1708" y="475"/>
                  </a:lnTo>
                  <a:cubicBezTo>
                    <a:pt x="1741" y="460"/>
                    <a:pt x="1773" y="445"/>
                    <a:pt x="1805" y="441"/>
                  </a:cubicBezTo>
                  <a:cubicBezTo>
                    <a:pt x="1812" y="440"/>
                    <a:pt x="1819" y="439"/>
                    <a:pt x="1826" y="439"/>
                  </a:cubicBezTo>
                  <a:cubicBezTo>
                    <a:pt x="1901" y="439"/>
                    <a:pt x="1978" y="489"/>
                    <a:pt x="2023" y="567"/>
                  </a:cubicBezTo>
                  <a:cubicBezTo>
                    <a:pt x="2075" y="651"/>
                    <a:pt x="2090" y="754"/>
                    <a:pt x="2103" y="844"/>
                  </a:cubicBezTo>
                  <a:cubicBezTo>
                    <a:pt x="2118" y="944"/>
                    <a:pt x="2133" y="1047"/>
                    <a:pt x="2115" y="1148"/>
                  </a:cubicBezTo>
                  <a:cubicBezTo>
                    <a:pt x="2096" y="1253"/>
                    <a:pt x="2038" y="1338"/>
                    <a:pt x="1961" y="1377"/>
                  </a:cubicBezTo>
                  <a:cubicBezTo>
                    <a:pt x="1923" y="1396"/>
                    <a:pt x="1876" y="1405"/>
                    <a:pt x="1813" y="1405"/>
                  </a:cubicBezTo>
                  <a:cubicBezTo>
                    <a:pt x="1786" y="1405"/>
                    <a:pt x="1758" y="1403"/>
                    <a:pt x="1730" y="1401"/>
                  </a:cubicBezTo>
                  <a:cubicBezTo>
                    <a:pt x="1702" y="1398"/>
                    <a:pt x="1672" y="1398"/>
                    <a:pt x="1644" y="1398"/>
                  </a:cubicBezTo>
                  <a:cubicBezTo>
                    <a:pt x="1576" y="1398"/>
                    <a:pt x="1524" y="1407"/>
                    <a:pt x="1479" y="1428"/>
                  </a:cubicBezTo>
                  <a:cubicBezTo>
                    <a:pt x="1434" y="1448"/>
                    <a:pt x="1398" y="1478"/>
                    <a:pt x="1361" y="1508"/>
                  </a:cubicBezTo>
                  <a:cubicBezTo>
                    <a:pt x="1338" y="1527"/>
                    <a:pt x="1316" y="1544"/>
                    <a:pt x="1293" y="1559"/>
                  </a:cubicBezTo>
                  <a:cubicBezTo>
                    <a:pt x="1224" y="1604"/>
                    <a:pt x="1145" y="1626"/>
                    <a:pt x="1049" y="1626"/>
                  </a:cubicBezTo>
                  <a:cubicBezTo>
                    <a:pt x="926" y="1626"/>
                    <a:pt x="794" y="1589"/>
                    <a:pt x="669" y="1553"/>
                  </a:cubicBezTo>
                  <a:cubicBezTo>
                    <a:pt x="566" y="1521"/>
                    <a:pt x="461" y="1482"/>
                    <a:pt x="421" y="1394"/>
                  </a:cubicBezTo>
                  <a:cubicBezTo>
                    <a:pt x="404" y="1358"/>
                    <a:pt x="399" y="1315"/>
                    <a:pt x="395" y="1270"/>
                  </a:cubicBezTo>
                  <a:cubicBezTo>
                    <a:pt x="391" y="1231"/>
                    <a:pt x="389" y="1191"/>
                    <a:pt x="374" y="1150"/>
                  </a:cubicBezTo>
                  <a:cubicBezTo>
                    <a:pt x="357" y="1096"/>
                    <a:pt x="322" y="1053"/>
                    <a:pt x="288" y="1009"/>
                  </a:cubicBezTo>
                  <a:lnTo>
                    <a:pt x="269" y="983"/>
                  </a:lnTo>
                  <a:cubicBezTo>
                    <a:pt x="147" y="820"/>
                    <a:pt x="72" y="619"/>
                    <a:pt x="59" y="415"/>
                  </a:cubicBezTo>
                  <a:cubicBezTo>
                    <a:pt x="52" y="284"/>
                    <a:pt x="84" y="124"/>
                    <a:pt x="200" y="70"/>
                  </a:cubicBezTo>
                  <a:cubicBezTo>
                    <a:pt x="226" y="59"/>
                    <a:pt x="254" y="53"/>
                    <a:pt x="284" y="53"/>
                  </a:cubicBezTo>
                  <a:close/>
                  <a:moveTo>
                    <a:pt x="284" y="0"/>
                  </a:moveTo>
                  <a:cubicBezTo>
                    <a:pt x="247" y="0"/>
                    <a:pt x="211" y="7"/>
                    <a:pt x="179" y="23"/>
                  </a:cubicBezTo>
                  <a:cubicBezTo>
                    <a:pt x="1" y="104"/>
                    <a:pt x="1" y="346"/>
                    <a:pt x="5" y="417"/>
                  </a:cubicBezTo>
                  <a:cubicBezTo>
                    <a:pt x="18" y="631"/>
                    <a:pt x="97" y="844"/>
                    <a:pt x="226" y="1015"/>
                  </a:cubicBezTo>
                  <a:lnTo>
                    <a:pt x="247" y="1043"/>
                  </a:lnTo>
                  <a:cubicBezTo>
                    <a:pt x="277" y="1083"/>
                    <a:pt x="309" y="1122"/>
                    <a:pt x="324" y="1169"/>
                  </a:cubicBezTo>
                  <a:cubicBezTo>
                    <a:pt x="335" y="1201"/>
                    <a:pt x="339" y="1238"/>
                    <a:pt x="342" y="1274"/>
                  </a:cubicBezTo>
                  <a:cubicBezTo>
                    <a:pt x="346" y="1323"/>
                    <a:pt x="350" y="1373"/>
                    <a:pt x="372" y="1418"/>
                  </a:cubicBezTo>
                  <a:cubicBezTo>
                    <a:pt x="423" y="1525"/>
                    <a:pt x="545" y="1570"/>
                    <a:pt x="654" y="1604"/>
                  </a:cubicBezTo>
                  <a:cubicBezTo>
                    <a:pt x="783" y="1643"/>
                    <a:pt x="920" y="1679"/>
                    <a:pt x="1049" y="1679"/>
                  </a:cubicBezTo>
                  <a:cubicBezTo>
                    <a:pt x="1156" y="1679"/>
                    <a:pt x="1246" y="1656"/>
                    <a:pt x="1323" y="1604"/>
                  </a:cubicBezTo>
                  <a:cubicBezTo>
                    <a:pt x="1348" y="1587"/>
                    <a:pt x="1372" y="1568"/>
                    <a:pt x="1396" y="1548"/>
                  </a:cubicBezTo>
                  <a:cubicBezTo>
                    <a:pt x="1430" y="1521"/>
                    <a:pt x="1462" y="1493"/>
                    <a:pt x="1501" y="1476"/>
                  </a:cubicBezTo>
                  <a:cubicBezTo>
                    <a:pt x="1539" y="1458"/>
                    <a:pt x="1584" y="1452"/>
                    <a:pt x="1644" y="1452"/>
                  </a:cubicBezTo>
                  <a:cubicBezTo>
                    <a:pt x="1672" y="1452"/>
                    <a:pt x="1700" y="1452"/>
                    <a:pt x="1728" y="1454"/>
                  </a:cubicBezTo>
                  <a:cubicBezTo>
                    <a:pt x="1756" y="1456"/>
                    <a:pt x="1786" y="1458"/>
                    <a:pt x="1813" y="1458"/>
                  </a:cubicBezTo>
                  <a:cubicBezTo>
                    <a:pt x="1884" y="1458"/>
                    <a:pt x="1938" y="1448"/>
                    <a:pt x="1985" y="1424"/>
                  </a:cubicBezTo>
                  <a:cubicBezTo>
                    <a:pt x="2079" y="1379"/>
                    <a:pt x="2145" y="1278"/>
                    <a:pt x="2167" y="1156"/>
                  </a:cubicBezTo>
                  <a:cubicBezTo>
                    <a:pt x="2186" y="1047"/>
                    <a:pt x="2171" y="940"/>
                    <a:pt x="2156" y="837"/>
                  </a:cubicBezTo>
                  <a:cubicBezTo>
                    <a:pt x="2141" y="741"/>
                    <a:pt x="2126" y="631"/>
                    <a:pt x="2071" y="539"/>
                  </a:cubicBezTo>
                  <a:cubicBezTo>
                    <a:pt x="2014" y="446"/>
                    <a:pt x="1920" y="385"/>
                    <a:pt x="1826" y="385"/>
                  </a:cubicBezTo>
                  <a:cubicBezTo>
                    <a:pt x="1816" y="385"/>
                    <a:pt x="1806" y="386"/>
                    <a:pt x="1796" y="387"/>
                  </a:cubicBezTo>
                  <a:cubicBezTo>
                    <a:pt x="1758" y="394"/>
                    <a:pt x="1721" y="411"/>
                    <a:pt x="1687" y="426"/>
                  </a:cubicBezTo>
                  <a:lnTo>
                    <a:pt x="1286" y="608"/>
                  </a:lnTo>
                  <a:cubicBezTo>
                    <a:pt x="1248" y="625"/>
                    <a:pt x="1209" y="640"/>
                    <a:pt x="1175" y="640"/>
                  </a:cubicBezTo>
                  <a:cubicBezTo>
                    <a:pt x="1168" y="640"/>
                    <a:pt x="1160" y="639"/>
                    <a:pt x="1154" y="638"/>
                  </a:cubicBezTo>
                  <a:cubicBezTo>
                    <a:pt x="1102" y="625"/>
                    <a:pt x="1070" y="576"/>
                    <a:pt x="1038" y="524"/>
                  </a:cubicBezTo>
                  <a:cubicBezTo>
                    <a:pt x="1023" y="501"/>
                    <a:pt x="1008" y="477"/>
                    <a:pt x="991" y="456"/>
                  </a:cubicBezTo>
                  <a:cubicBezTo>
                    <a:pt x="931" y="381"/>
                    <a:pt x="837" y="338"/>
                    <a:pt x="742" y="338"/>
                  </a:cubicBezTo>
                  <a:cubicBezTo>
                    <a:pt x="725" y="338"/>
                    <a:pt x="708" y="339"/>
                    <a:pt x="691" y="342"/>
                  </a:cubicBezTo>
                  <a:cubicBezTo>
                    <a:pt x="644" y="254"/>
                    <a:pt x="590" y="158"/>
                    <a:pt x="509" y="87"/>
                  </a:cubicBezTo>
                  <a:cubicBezTo>
                    <a:pt x="442" y="31"/>
                    <a:pt x="361" y="0"/>
                    <a:pt x="2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296"/>
            <p:cNvSpPr/>
            <p:nvPr/>
          </p:nvSpPr>
          <p:spPr>
            <a:xfrm>
              <a:off x="2482865" y="1416339"/>
              <a:ext cx="54329" cy="21766"/>
            </a:xfrm>
            <a:custGeom>
              <a:rect b="b" l="l" r="r" t="t"/>
              <a:pathLst>
                <a:path extrusionOk="0" h="766" w="1912">
                  <a:moveTo>
                    <a:pt x="1231" y="1"/>
                  </a:moveTo>
                  <a:cubicBezTo>
                    <a:pt x="1210" y="1"/>
                    <a:pt x="1188" y="1"/>
                    <a:pt x="1166" y="1"/>
                  </a:cubicBezTo>
                  <a:cubicBezTo>
                    <a:pt x="1134" y="1"/>
                    <a:pt x="1102" y="4"/>
                    <a:pt x="1078" y="23"/>
                  </a:cubicBezTo>
                  <a:cubicBezTo>
                    <a:pt x="1059" y="40"/>
                    <a:pt x="1051" y="64"/>
                    <a:pt x="1038" y="83"/>
                  </a:cubicBezTo>
                  <a:cubicBezTo>
                    <a:pt x="988" y="157"/>
                    <a:pt x="888" y="167"/>
                    <a:pt x="796" y="167"/>
                  </a:cubicBezTo>
                  <a:cubicBezTo>
                    <a:pt x="781" y="167"/>
                    <a:pt x="767" y="167"/>
                    <a:pt x="753" y="166"/>
                  </a:cubicBezTo>
                  <a:cubicBezTo>
                    <a:pt x="736" y="166"/>
                    <a:pt x="719" y="166"/>
                    <a:pt x="702" y="166"/>
                  </a:cubicBezTo>
                  <a:cubicBezTo>
                    <a:pt x="616" y="166"/>
                    <a:pt x="532" y="170"/>
                    <a:pt x="446" y="179"/>
                  </a:cubicBezTo>
                  <a:cubicBezTo>
                    <a:pt x="337" y="192"/>
                    <a:pt x="224" y="213"/>
                    <a:pt x="136" y="282"/>
                  </a:cubicBezTo>
                  <a:cubicBezTo>
                    <a:pt x="50" y="351"/>
                    <a:pt x="1" y="479"/>
                    <a:pt x="54" y="576"/>
                  </a:cubicBezTo>
                  <a:cubicBezTo>
                    <a:pt x="219" y="651"/>
                    <a:pt x="386" y="728"/>
                    <a:pt x="566" y="756"/>
                  </a:cubicBezTo>
                  <a:cubicBezTo>
                    <a:pt x="608" y="762"/>
                    <a:pt x="651" y="766"/>
                    <a:pt x="695" y="766"/>
                  </a:cubicBezTo>
                  <a:cubicBezTo>
                    <a:pt x="834" y="766"/>
                    <a:pt x="975" y="729"/>
                    <a:pt x="1083" y="644"/>
                  </a:cubicBezTo>
                  <a:cubicBezTo>
                    <a:pt x="1123" y="612"/>
                    <a:pt x="1162" y="571"/>
                    <a:pt x="1211" y="556"/>
                  </a:cubicBezTo>
                  <a:cubicBezTo>
                    <a:pt x="1237" y="550"/>
                    <a:pt x="1263" y="550"/>
                    <a:pt x="1288" y="550"/>
                  </a:cubicBezTo>
                  <a:cubicBezTo>
                    <a:pt x="1421" y="539"/>
                    <a:pt x="1541" y="475"/>
                    <a:pt x="1657" y="411"/>
                  </a:cubicBezTo>
                  <a:cubicBezTo>
                    <a:pt x="1719" y="376"/>
                    <a:pt x="1785" y="342"/>
                    <a:pt x="1833" y="288"/>
                  </a:cubicBezTo>
                  <a:cubicBezTo>
                    <a:pt x="1882" y="235"/>
                    <a:pt x="1912" y="158"/>
                    <a:pt x="1893" y="89"/>
                  </a:cubicBezTo>
                  <a:cubicBezTo>
                    <a:pt x="1678" y="31"/>
                    <a:pt x="1454" y="1"/>
                    <a:pt x="12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296"/>
            <p:cNvSpPr/>
            <p:nvPr/>
          </p:nvSpPr>
          <p:spPr>
            <a:xfrm>
              <a:off x="2481956" y="1415543"/>
              <a:ext cx="55978" cy="23300"/>
            </a:xfrm>
            <a:custGeom>
              <a:rect b="b" l="l" r="r" t="t"/>
              <a:pathLst>
                <a:path extrusionOk="0" h="820" w="1970">
                  <a:moveTo>
                    <a:pt x="1246" y="55"/>
                  </a:moveTo>
                  <a:cubicBezTo>
                    <a:pt x="1468" y="55"/>
                    <a:pt x="1689" y="83"/>
                    <a:pt x="1903" y="139"/>
                  </a:cubicBezTo>
                  <a:cubicBezTo>
                    <a:pt x="1912" y="199"/>
                    <a:pt x="1880" y="259"/>
                    <a:pt x="1845" y="297"/>
                  </a:cubicBezTo>
                  <a:cubicBezTo>
                    <a:pt x="1798" y="349"/>
                    <a:pt x="1736" y="383"/>
                    <a:pt x="1676" y="415"/>
                  </a:cubicBezTo>
                  <a:cubicBezTo>
                    <a:pt x="1569" y="475"/>
                    <a:pt x="1447" y="541"/>
                    <a:pt x="1318" y="550"/>
                  </a:cubicBezTo>
                  <a:lnTo>
                    <a:pt x="1301" y="552"/>
                  </a:lnTo>
                  <a:cubicBezTo>
                    <a:pt x="1280" y="552"/>
                    <a:pt x="1258" y="554"/>
                    <a:pt x="1237" y="559"/>
                  </a:cubicBezTo>
                  <a:cubicBezTo>
                    <a:pt x="1192" y="571"/>
                    <a:pt x="1158" y="601"/>
                    <a:pt x="1123" y="629"/>
                  </a:cubicBezTo>
                  <a:cubicBezTo>
                    <a:pt x="1115" y="638"/>
                    <a:pt x="1106" y="644"/>
                    <a:pt x="1098" y="651"/>
                  </a:cubicBezTo>
                  <a:cubicBezTo>
                    <a:pt x="978" y="747"/>
                    <a:pt x="832" y="766"/>
                    <a:pt x="729" y="766"/>
                  </a:cubicBezTo>
                  <a:cubicBezTo>
                    <a:pt x="688" y="766"/>
                    <a:pt x="646" y="762"/>
                    <a:pt x="603" y="756"/>
                  </a:cubicBezTo>
                  <a:cubicBezTo>
                    <a:pt x="429" y="730"/>
                    <a:pt x="264" y="655"/>
                    <a:pt x="108" y="582"/>
                  </a:cubicBezTo>
                  <a:cubicBezTo>
                    <a:pt x="65" y="496"/>
                    <a:pt x="114" y="387"/>
                    <a:pt x="185" y="331"/>
                  </a:cubicBezTo>
                  <a:cubicBezTo>
                    <a:pt x="268" y="265"/>
                    <a:pt x="382" y="246"/>
                    <a:pt x="483" y="235"/>
                  </a:cubicBezTo>
                  <a:cubicBezTo>
                    <a:pt x="565" y="226"/>
                    <a:pt x="650" y="222"/>
                    <a:pt x="734" y="222"/>
                  </a:cubicBezTo>
                  <a:cubicBezTo>
                    <a:pt x="751" y="222"/>
                    <a:pt x="768" y="222"/>
                    <a:pt x="785" y="222"/>
                  </a:cubicBezTo>
                  <a:lnTo>
                    <a:pt x="830" y="222"/>
                  </a:lnTo>
                  <a:cubicBezTo>
                    <a:pt x="926" y="222"/>
                    <a:pt x="1033" y="211"/>
                    <a:pt x="1091" y="126"/>
                  </a:cubicBezTo>
                  <a:cubicBezTo>
                    <a:pt x="1095" y="119"/>
                    <a:pt x="1100" y="113"/>
                    <a:pt x="1104" y="104"/>
                  </a:cubicBezTo>
                  <a:cubicBezTo>
                    <a:pt x="1113" y="92"/>
                    <a:pt x="1119" y="79"/>
                    <a:pt x="1128" y="72"/>
                  </a:cubicBezTo>
                  <a:cubicBezTo>
                    <a:pt x="1145" y="57"/>
                    <a:pt x="1170" y="55"/>
                    <a:pt x="1198" y="55"/>
                  </a:cubicBezTo>
                  <a:cubicBezTo>
                    <a:pt x="1214" y="55"/>
                    <a:pt x="1230" y="55"/>
                    <a:pt x="1246" y="55"/>
                  </a:cubicBezTo>
                  <a:close/>
                  <a:moveTo>
                    <a:pt x="1259" y="1"/>
                  </a:moveTo>
                  <a:cubicBezTo>
                    <a:pt x="1238" y="1"/>
                    <a:pt x="1217" y="1"/>
                    <a:pt x="1196" y="2"/>
                  </a:cubicBezTo>
                  <a:cubicBezTo>
                    <a:pt x="1162" y="4"/>
                    <a:pt x="1123" y="6"/>
                    <a:pt x="1093" y="32"/>
                  </a:cubicBezTo>
                  <a:cubicBezTo>
                    <a:pt x="1076" y="44"/>
                    <a:pt x="1068" y="62"/>
                    <a:pt x="1057" y="79"/>
                  </a:cubicBezTo>
                  <a:cubicBezTo>
                    <a:pt x="1055" y="85"/>
                    <a:pt x="1050" y="92"/>
                    <a:pt x="1046" y="96"/>
                  </a:cubicBezTo>
                  <a:cubicBezTo>
                    <a:pt x="1003" y="160"/>
                    <a:pt x="913" y="169"/>
                    <a:pt x="830" y="169"/>
                  </a:cubicBezTo>
                  <a:lnTo>
                    <a:pt x="785" y="169"/>
                  </a:lnTo>
                  <a:cubicBezTo>
                    <a:pt x="768" y="168"/>
                    <a:pt x="751" y="168"/>
                    <a:pt x="733" y="168"/>
                  </a:cubicBezTo>
                  <a:cubicBezTo>
                    <a:pt x="648" y="168"/>
                    <a:pt x="562" y="173"/>
                    <a:pt x="476" y="181"/>
                  </a:cubicBezTo>
                  <a:cubicBezTo>
                    <a:pt x="369" y="192"/>
                    <a:pt x="245" y="214"/>
                    <a:pt x="153" y="289"/>
                  </a:cubicBezTo>
                  <a:cubicBezTo>
                    <a:pt x="61" y="361"/>
                    <a:pt x="1" y="503"/>
                    <a:pt x="65" y="616"/>
                  </a:cubicBezTo>
                  <a:lnTo>
                    <a:pt x="69" y="623"/>
                  </a:lnTo>
                  <a:lnTo>
                    <a:pt x="76" y="627"/>
                  </a:lnTo>
                  <a:cubicBezTo>
                    <a:pt x="241" y="702"/>
                    <a:pt x="410" y="779"/>
                    <a:pt x="594" y="809"/>
                  </a:cubicBezTo>
                  <a:cubicBezTo>
                    <a:pt x="639" y="816"/>
                    <a:pt x="684" y="820"/>
                    <a:pt x="729" y="820"/>
                  </a:cubicBezTo>
                  <a:cubicBezTo>
                    <a:pt x="888" y="820"/>
                    <a:pt x="1027" y="775"/>
                    <a:pt x="1132" y="694"/>
                  </a:cubicBezTo>
                  <a:cubicBezTo>
                    <a:pt x="1140" y="685"/>
                    <a:pt x="1149" y="679"/>
                    <a:pt x="1158" y="670"/>
                  </a:cubicBezTo>
                  <a:cubicBezTo>
                    <a:pt x="1188" y="644"/>
                    <a:pt x="1218" y="621"/>
                    <a:pt x="1252" y="610"/>
                  </a:cubicBezTo>
                  <a:cubicBezTo>
                    <a:pt x="1267" y="606"/>
                    <a:pt x="1286" y="606"/>
                    <a:pt x="1305" y="606"/>
                  </a:cubicBezTo>
                  <a:lnTo>
                    <a:pt x="1323" y="604"/>
                  </a:lnTo>
                  <a:cubicBezTo>
                    <a:pt x="1462" y="593"/>
                    <a:pt x="1588" y="524"/>
                    <a:pt x="1702" y="462"/>
                  </a:cubicBezTo>
                  <a:cubicBezTo>
                    <a:pt x="1764" y="430"/>
                    <a:pt x="1832" y="391"/>
                    <a:pt x="1884" y="334"/>
                  </a:cubicBezTo>
                  <a:cubicBezTo>
                    <a:pt x="1944" y="267"/>
                    <a:pt x="1970" y="181"/>
                    <a:pt x="1950" y="111"/>
                  </a:cubicBezTo>
                  <a:lnTo>
                    <a:pt x="1946" y="96"/>
                  </a:lnTo>
                  <a:lnTo>
                    <a:pt x="1933" y="92"/>
                  </a:lnTo>
                  <a:cubicBezTo>
                    <a:pt x="1713" y="33"/>
                    <a:pt x="1486" y="1"/>
                    <a:pt x="12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296"/>
            <p:cNvSpPr/>
            <p:nvPr/>
          </p:nvSpPr>
          <p:spPr>
            <a:xfrm>
              <a:off x="2472409" y="1448872"/>
              <a:ext cx="327000" cy="111870"/>
            </a:xfrm>
            <a:custGeom>
              <a:rect b="b" l="l" r="r" t="t"/>
              <a:pathLst>
                <a:path extrusionOk="0" h="3937" w="11508">
                  <a:moveTo>
                    <a:pt x="837" y="1"/>
                  </a:moveTo>
                  <a:cubicBezTo>
                    <a:pt x="645" y="1"/>
                    <a:pt x="453" y="35"/>
                    <a:pt x="275" y="105"/>
                  </a:cubicBezTo>
                  <a:cubicBezTo>
                    <a:pt x="191" y="140"/>
                    <a:pt x="105" y="185"/>
                    <a:pt x="60" y="264"/>
                  </a:cubicBezTo>
                  <a:cubicBezTo>
                    <a:pt x="0" y="375"/>
                    <a:pt x="50" y="528"/>
                    <a:pt x="152" y="600"/>
                  </a:cubicBezTo>
                  <a:cubicBezTo>
                    <a:pt x="210" y="641"/>
                    <a:pt x="281" y="660"/>
                    <a:pt x="353" y="660"/>
                  </a:cubicBezTo>
                  <a:cubicBezTo>
                    <a:pt x="409" y="660"/>
                    <a:pt x="465" y="649"/>
                    <a:pt x="517" y="628"/>
                  </a:cubicBezTo>
                  <a:lnTo>
                    <a:pt x="517" y="628"/>
                  </a:lnTo>
                  <a:cubicBezTo>
                    <a:pt x="510" y="782"/>
                    <a:pt x="632" y="930"/>
                    <a:pt x="784" y="956"/>
                  </a:cubicBezTo>
                  <a:cubicBezTo>
                    <a:pt x="859" y="967"/>
                    <a:pt x="941" y="954"/>
                    <a:pt x="1009" y="984"/>
                  </a:cubicBezTo>
                  <a:cubicBezTo>
                    <a:pt x="1063" y="1007"/>
                    <a:pt x="1099" y="1052"/>
                    <a:pt x="1142" y="1091"/>
                  </a:cubicBezTo>
                  <a:cubicBezTo>
                    <a:pt x="1256" y="1192"/>
                    <a:pt x="1408" y="1248"/>
                    <a:pt x="1560" y="1248"/>
                  </a:cubicBezTo>
                  <a:cubicBezTo>
                    <a:pt x="1614" y="1248"/>
                    <a:pt x="1668" y="1241"/>
                    <a:pt x="1721" y="1226"/>
                  </a:cubicBezTo>
                  <a:cubicBezTo>
                    <a:pt x="1854" y="1187"/>
                    <a:pt x="1971" y="1106"/>
                    <a:pt x="2100" y="1052"/>
                  </a:cubicBezTo>
                  <a:cubicBezTo>
                    <a:pt x="2166" y="1026"/>
                    <a:pt x="2239" y="1008"/>
                    <a:pt x="2311" y="1008"/>
                  </a:cubicBezTo>
                  <a:cubicBezTo>
                    <a:pt x="2378" y="1008"/>
                    <a:pt x="2444" y="1024"/>
                    <a:pt x="2498" y="1065"/>
                  </a:cubicBezTo>
                  <a:cubicBezTo>
                    <a:pt x="2672" y="1192"/>
                    <a:pt x="2653" y="1489"/>
                    <a:pt x="2841" y="1592"/>
                  </a:cubicBezTo>
                  <a:cubicBezTo>
                    <a:pt x="2890" y="1620"/>
                    <a:pt x="2950" y="1629"/>
                    <a:pt x="3000" y="1657"/>
                  </a:cubicBezTo>
                  <a:cubicBezTo>
                    <a:pt x="3115" y="1719"/>
                    <a:pt x="3156" y="1862"/>
                    <a:pt x="3167" y="1993"/>
                  </a:cubicBezTo>
                  <a:cubicBezTo>
                    <a:pt x="3188" y="2254"/>
                    <a:pt x="3124" y="2518"/>
                    <a:pt x="3141" y="2781"/>
                  </a:cubicBezTo>
                  <a:cubicBezTo>
                    <a:pt x="3156" y="3043"/>
                    <a:pt x="3285" y="3332"/>
                    <a:pt x="3538" y="3405"/>
                  </a:cubicBezTo>
                  <a:cubicBezTo>
                    <a:pt x="3715" y="3458"/>
                    <a:pt x="3942" y="3407"/>
                    <a:pt x="4056" y="3551"/>
                  </a:cubicBezTo>
                  <a:cubicBezTo>
                    <a:pt x="4118" y="3630"/>
                    <a:pt x="4125" y="3748"/>
                    <a:pt x="4200" y="3812"/>
                  </a:cubicBezTo>
                  <a:cubicBezTo>
                    <a:pt x="4240" y="3846"/>
                    <a:pt x="4291" y="3859"/>
                    <a:pt x="4343" y="3859"/>
                  </a:cubicBezTo>
                  <a:cubicBezTo>
                    <a:pt x="4394" y="3859"/>
                    <a:pt x="4446" y="3847"/>
                    <a:pt x="4493" y="3831"/>
                  </a:cubicBezTo>
                  <a:cubicBezTo>
                    <a:pt x="4737" y="3752"/>
                    <a:pt x="4952" y="3589"/>
                    <a:pt x="5093" y="3375"/>
                  </a:cubicBezTo>
                  <a:cubicBezTo>
                    <a:pt x="5123" y="3330"/>
                    <a:pt x="5151" y="3283"/>
                    <a:pt x="5194" y="3253"/>
                  </a:cubicBezTo>
                  <a:cubicBezTo>
                    <a:pt x="5227" y="3230"/>
                    <a:pt x="5263" y="3220"/>
                    <a:pt x="5300" y="3220"/>
                  </a:cubicBezTo>
                  <a:cubicBezTo>
                    <a:pt x="5413" y="3220"/>
                    <a:pt x="5533" y="3315"/>
                    <a:pt x="5596" y="3422"/>
                  </a:cubicBezTo>
                  <a:cubicBezTo>
                    <a:pt x="5680" y="3563"/>
                    <a:pt x="5734" y="3737"/>
                    <a:pt x="5877" y="3816"/>
                  </a:cubicBezTo>
                  <a:cubicBezTo>
                    <a:pt x="5934" y="3848"/>
                    <a:pt x="5995" y="3860"/>
                    <a:pt x="6057" y="3860"/>
                  </a:cubicBezTo>
                  <a:cubicBezTo>
                    <a:pt x="6206" y="3860"/>
                    <a:pt x="6365" y="3794"/>
                    <a:pt x="6518" y="3776"/>
                  </a:cubicBezTo>
                  <a:cubicBezTo>
                    <a:pt x="6550" y="3772"/>
                    <a:pt x="6582" y="3770"/>
                    <a:pt x="6614" y="3770"/>
                  </a:cubicBezTo>
                  <a:cubicBezTo>
                    <a:pt x="6882" y="3770"/>
                    <a:pt x="7141" y="3893"/>
                    <a:pt x="7411" y="3928"/>
                  </a:cubicBezTo>
                  <a:cubicBezTo>
                    <a:pt x="7464" y="3934"/>
                    <a:pt x="7516" y="3937"/>
                    <a:pt x="7569" y="3937"/>
                  </a:cubicBezTo>
                  <a:cubicBezTo>
                    <a:pt x="7852" y="3937"/>
                    <a:pt x="8132" y="3852"/>
                    <a:pt x="8403" y="3769"/>
                  </a:cubicBezTo>
                  <a:cubicBezTo>
                    <a:pt x="8491" y="3741"/>
                    <a:pt x="8581" y="3713"/>
                    <a:pt x="8654" y="3658"/>
                  </a:cubicBezTo>
                  <a:cubicBezTo>
                    <a:pt x="8812" y="3540"/>
                    <a:pt x="8887" y="3304"/>
                    <a:pt x="9080" y="3266"/>
                  </a:cubicBezTo>
                  <a:cubicBezTo>
                    <a:pt x="9098" y="3262"/>
                    <a:pt x="9115" y="3260"/>
                    <a:pt x="9132" y="3260"/>
                  </a:cubicBezTo>
                  <a:cubicBezTo>
                    <a:pt x="9389" y="3260"/>
                    <a:pt x="9546" y="3648"/>
                    <a:pt x="9819" y="3701"/>
                  </a:cubicBezTo>
                  <a:cubicBezTo>
                    <a:pt x="9841" y="3705"/>
                    <a:pt x="9863" y="3707"/>
                    <a:pt x="9884" y="3707"/>
                  </a:cubicBezTo>
                  <a:cubicBezTo>
                    <a:pt x="10119" y="3707"/>
                    <a:pt x="10309" y="3465"/>
                    <a:pt x="10537" y="3371"/>
                  </a:cubicBezTo>
                  <a:cubicBezTo>
                    <a:pt x="10625" y="3336"/>
                    <a:pt x="10721" y="3321"/>
                    <a:pt x="10811" y="3291"/>
                  </a:cubicBezTo>
                  <a:cubicBezTo>
                    <a:pt x="11004" y="3225"/>
                    <a:pt x="11163" y="3083"/>
                    <a:pt x="11315" y="2946"/>
                  </a:cubicBezTo>
                  <a:cubicBezTo>
                    <a:pt x="11407" y="2863"/>
                    <a:pt x="11508" y="2760"/>
                    <a:pt x="11501" y="2636"/>
                  </a:cubicBezTo>
                  <a:cubicBezTo>
                    <a:pt x="11493" y="2499"/>
                    <a:pt x="11360" y="2404"/>
                    <a:pt x="11235" y="2344"/>
                  </a:cubicBezTo>
                  <a:cubicBezTo>
                    <a:pt x="10670" y="2071"/>
                    <a:pt x="10033" y="2019"/>
                    <a:pt x="9399" y="2019"/>
                  </a:cubicBezTo>
                  <a:cubicBezTo>
                    <a:pt x="9228" y="2019"/>
                    <a:pt x="9058" y="2023"/>
                    <a:pt x="8889" y="2027"/>
                  </a:cubicBezTo>
                  <a:cubicBezTo>
                    <a:pt x="8549" y="2036"/>
                    <a:pt x="8195" y="2047"/>
                    <a:pt x="7889" y="2194"/>
                  </a:cubicBezTo>
                  <a:cubicBezTo>
                    <a:pt x="7726" y="2271"/>
                    <a:pt x="7576" y="2387"/>
                    <a:pt x="7398" y="2417"/>
                  </a:cubicBezTo>
                  <a:cubicBezTo>
                    <a:pt x="7364" y="2423"/>
                    <a:pt x="7330" y="2426"/>
                    <a:pt x="7295" y="2426"/>
                  </a:cubicBezTo>
                  <a:cubicBezTo>
                    <a:pt x="6980" y="2426"/>
                    <a:pt x="6657" y="2201"/>
                    <a:pt x="6360" y="2201"/>
                  </a:cubicBezTo>
                  <a:cubicBezTo>
                    <a:pt x="6281" y="2201"/>
                    <a:pt x="6204" y="2216"/>
                    <a:pt x="6130" y="2256"/>
                  </a:cubicBezTo>
                  <a:cubicBezTo>
                    <a:pt x="5985" y="2335"/>
                    <a:pt x="5850" y="2504"/>
                    <a:pt x="5702" y="2504"/>
                  </a:cubicBezTo>
                  <a:cubicBezTo>
                    <a:pt x="5677" y="2504"/>
                    <a:pt x="5652" y="2499"/>
                    <a:pt x="5626" y="2488"/>
                  </a:cubicBezTo>
                  <a:cubicBezTo>
                    <a:pt x="5468" y="2424"/>
                    <a:pt x="5470" y="2194"/>
                    <a:pt x="5356" y="2068"/>
                  </a:cubicBezTo>
                  <a:cubicBezTo>
                    <a:pt x="5279" y="1983"/>
                    <a:pt x="5174" y="1962"/>
                    <a:pt x="5059" y="1962"/>
                  </a:cubicBezTo>
                  <a:cubicBezTo>
                    <a:pt x="4950" y="1962"/>
                    <a:pt x="4832" y="1981"/>
                    <a:pt x="4719" y="1981"/>
                  </a:cubicBezTo>
                  <a:cubicBezTo>
                    <a:pt x="4678" y="1981"/>
                    <a:pt x="4637" y="1978"/>
                    <a:pt x="4598" y="1972"/>
                  </a:cubicBezTo>
                  <a:cubicBezTo>
                    <a:pt x="4497" y="1954"/>
                    <a:pt x="4392" y="1892"/>
                    <a:pt x="4373" y="1792"/>
                  </a:cubicBezTo>
                  <a:cubicBezTo>
                    <a:pt x="4341" y="1629"/>
                    <a:pt x="4540" y="1526"/>
                    <a:pt x="4694" y="1464"/>
                  </a:cubicBezTo>
                  <a:cubicBezTo>
                    <a:pt x="4849" y="1402"/>
                    <a:pt x="5022" y="1232"/>
                    <a:pt x="4924" y="1097"/>
                  </a:cubicBezTo>
                  <a:cubicBezTo>
                    <a:pt x="4873" y="1027"/>
                    <a:pt x="4786" y="1023"/>
                    <a:pt x="4693" y="1023"/>
                  </a:cubicBezTo>
                  <a:cubicBezTo>
                    <a:pt x="4680" y="1023"/>
                    <a:pt x="4668" y="1023"/>
                    <a:pt x="4655" y="1023"/>
                  </a:cubicBezTo>
                  <a:cubicBezTo>
                    <a:pt x="4579" y="1023"/>
                    <a:pt x="4503" y="1020"/>
                    <a:pt x="4444" y="982"/>
                  </a:cubicBezTo>
                  <a:cubicBezTo>
                    <a:pt x="4380" y="941"/>
                    <a:pt x="4345" y="866"/>
                    <a:pt x="4292" y="815"/>
                  </a:cubicBezTo>
                  <a:cubicBezTo>
                    <a:pt x="4206" y="737"/>
                    <a:pt x="4080" y="725"/>
                    <a:pt x="3964" y="716"/>
                  </a:cubicBezTo>
                  <a:cubicBezTo>
                    <a:pt x="3557" y="684"/>
                    <a:pt x="3152" y="652"/>
                    <a:pt x="2745" y="622"/>
                  </a:cubicBezTo>
                  <a:cubicBezTo>
                    <a:pt x="2674" y="615"/>
                    <a:pt x="2603" y="611"/>
                    <a:pt x="2539" y="585"/>
                  </a:cubicBezTo>
                  <a:cubicBezTo>
                    <a:pt x="2471" y="558"/>
                    <a:pt x="2411" y="510"/>
                    <a:pt x="2340" y="491"/>
                  </a:cubicBezTo>
                  <a:cubicBezTo>
                    <a:pt x="2312" y="484"/>
                    <a:pt x="2283" y="482"/>
                    <a:pt x="2254" y="482"/>
                  </a:cubicBezTo>
                  <a:cubicBezTo>
                    <a:pt x="2209" y="482"/>
                    <a:pt x="2164" y="487"/>
                    <a:pt x="2120" y="487"/>
                  </a:cubicBezTo>
                  <a:cubicBezTo>
                    <a:pt x="2086" y="487"/>
                    <a:pt x="2053" y="484"/>
                    <a:pt x="2021" y="474"/>
                  </a:cubicBezTo>
                  <a:cubicBezTo>
                    <a:pt x="1954" y="453"/>
                    <a:pt x="1899" y="401"/>
                    <a:pt x="1845" y="356"/>
                  </a:cubicBezTo>
                  <a:cubicBezTo>
                    <a:pt x="1565" y="123"/>
                    <a:pt x="1200" y="1"/>
                    <a:pt x="8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296"/>
            <p:cNvSpPr/>
            <p:nvPr/>
          </p:nvSpPr>
          <p:spPr>
            <a:xfrm>
              <a:off x="2471614" y="1448133"/>
              <a:ext cx="328591" cy="113404"/>
            </a:xfrm>
            <a:custGeom>
              <a:rect b="b" l="l" r="r" t="t"/>
              <a:pathLst>
                <a:path extrusionOk="0" h="3991" w="11564">
                  <a:moveTo>
                    <a:pt x="866" y="54"/>
                  </a:moveTo>
                  <a:cubicBezTo>
                    <a:pt x="1232" y="54"/>
                    <a:pt x="1584" y="179"/>
                    <a:pt x="1856" y="404"/>
                  </a:cubicBezTo>
                  <a:lnTo>
                    <a:pt x="1875" y="421"/>
                  </a:lnTo>
                  <a:cubicBezTo>
                    <a:pt x="1924" y="461"/>
                    <a:pt x="1976" y="506"/>
                    <a:pt x="2042" y="526"/>
                  </a:cubicBezTo>
                  <a:cubicBezTo>
                    <a:pt x="2073" y="535"/>
                    <a:pt x="2110" y="539"/>
                    <a:pt x="2150" y="539"/>
                  </a:cubicBezTo>
                  <a:cubicBezTo>
                    <a:pt x="2171" y="539"/>
                    <a:pt x="2193" y="538"/>
                    <a:pt x="2216" y="536"/>
                  </a:cubicBezTo>
                  <a:cubicBezTo>
                    <a:pt x="2234" y="536"/>
                    <a:pt x="2251" y="535"/>
                    <a:pt x="2269" y="535"/>
                  </a:cubicBezTo>
                  <a:cubicBezTo>
                    <a:pt x="2303" y="535"/>
                    <a:pt x="2335" y="537"/>
                    <a:pt x="2359" y="543"/>
                  </a:cubicBezTo>
                  <a:cubicBezTo>
                    <a:pt x="2398" y="554"/>
                    <a:pt x="2434" y="573"/>
                    <a:pt x="2471" y="594"/>
                  </a:cubicBezTo>
                  <a:cubicBezTo>
                    <a:pt x="2499" y="609"/>
                    <a:pt x="2526" y="624"/>
                    <a:pt x="2556" y="635"/>
                  </a:cubicBezTo>
                  <a:cubicBezTo>
                    <a:pt x="2627" y="663"/>
                    <a:pt x="2700" y="669"/>
                    <a:pt x="2771" y="673"/>
                  </a:cubicBezTo>
                  <a:lnTo>
                    <a:pt x="3990" y="768"/>
                  </a:lnTo>
                  <a:cubicBezTo>
                    <a:pt x="4114" y="778"/>
                    <a:pt x="4223" y="791"/>
                    <a:pt x="4300" y="862"/>
                  </a:cubicBezTo>
                  <a:cubicBezTo>
                    <a:pt x="4322" y="881"/>
                    <a:pt x="4341" y="905"/>
                    <a:pt x="4358" y="931"/>
                  </a:cubicBezTo>
                  <a:cubicBezTo>
                    <a:pt x="4386" y="967"/>
                    <a:pt x="4416" y="1003"/>
                    <a:pt x="4457" y="1031"/>
                  </a:cubicBezTo>
                  <a:cubicBezTo>
                    <a:pt x="4521" y="1072"/>
                    <a:pt x="4600" y="1076"/>
                    <a:pt x="4677" y="1076"/>
                  </a:cubicBezTo>
                  <a:lnTo>
                    <a:pt x="4725" y="1076"/>
                  </a:lnTo>
                  <a:cubicBezTo>
                    <a:pt x="4812" y="1076"/>
                    <a:pt x="4887" y="1081"/>
                    <a:pt x="4930" y="1138"/>
                  </a:cubicBezTo>
                  <a:cubicBezTo>
                    <a:pt x="4954" y="1173"/>
                    <a:pt x="4960" y="1207"/>
                    <a:pt x="4950" y="1246"/>
                  </a:cubicBezTo>
                  <a:cubicBezTo>
                    <a:pt x="4922" y="1338"/>
                    <a:pt x="4810" y="1425"/>
                    <a:pt x="4712" y="1464"/>
                  </a:cubicBezTo>
                  <a:cubicBezTo>
                    <a:pt x="4551" y="1530"/>
                    <a:pt x="4339" y="1638"/>
                    <a:pt x="4375" y="1822"/>
                  </a:cubicBezTo>
                  <a:cubicBezTo>
                    <a:pt x="4397" y="1944"/>
                    <a:pt x="4521" y="2006"/>
                    <a:pt x="4622" y="2023"/>
                  </a:cubicBezTo>
                  <a:cubicBezTo>
                    <a:pt x="4658" y="2030"/>
                    <a:pt x="4700" y="2032"/>
                    <a:pt x="4744" y="2032"/>
                  </a:cubicBezTo>
                  <a:cubicBezTo>
                    <a:pt x="4801" y="2032"/>
                    <a:pt x="4862" y="2028"/>
                    <a:pt x="4922" y="2023"/>
                  </a:cubicBezTo>
                  <a:cubicBezTo>
                    <a:pt x="4980" y="2019"/>
                    <a:pt x="5035" y="2015"/>
                    <a:pt x="5087" y="2015"/>
                  </a:cubicBezTo>
                  <a:cubicBezTo>
                    <a:pt x="5217" y="2015"/>
                    <a:pt x="5303" y="2045"/>
                    <a:pt x="5365" y="2111"/>
                  </a:cubicBezTo>
                  <a:cubicBezTo>
                    <a:pt x="5408" y="2160"/>
                    <a:pt x="5436" y="2227"/>
                    <a:pt x="5462" y="2293"/>
                  </a:cubicBezTo>
                  <a:cubicBezTo>
                    <a:pt x="5500" y="2394"/>
                    <a:pt x="5541" y="2497"/>
                    <a:pt x="5644" y="2540"/>
                  </a:cubicBezTo>
                  <a:cubicBezTo>
                    <a:pt x="5672" y="2550"/>
                    <a:pt x="5699" y="2557"/>
                    <a:pt x="5729" y="2557"/>
                  </a:cubicBezTo>
                  <a:cubicBezTo>
                    <a:pt x="5834" y="2557"/>
                    <a:pt x="5931" y="2482"/>
                    <a:pt x="6023" y="2409"/>
                  </a:cubicBezTo>
                  <a:cubicBezTo>
                    <a:pt x="6070" y="2370"/>
                    <a:pt x="6121" y="2332"/>
                    <a:pt x="6171" y="2304"/>
                  </a:cubicBezTo>
                  <a:cubicBezTo>
                    <a:pt x="6237" y="2270"/>
                    <a:pt x="6308" y="2252"/>
                    <a:pt x="6387" y="2252"/>
                  </a:cubicBezTo>
                  <a:cubicBezTo>
                    <a:pt x="6531" y="2252"/>
                    <a:pt x="6676" y="2306"/>
                    <a:pt x="6833" y="2362"/>
                  </a:cubicBezTo>
                  <a:cubicBezTo>
                    <a:pt x="6993" y="2420"/>
                    <a:pt x="7161" y="2477"/>
                    <a:pt x="7326" y="2477"/>
                  </a:cubicBezTo>
                  <a:cubicBezTo>
                    <a:pt x="7362" y="2477"/>
                    <a:pt x="7396" y="2475"/>
                    <a:pt x="7431" y="2469"/>
                  </a:cubicBezTo>
                  <a:cubicBezTo>
                    <a:pt x="7559" y="2447"/>
                    <a:pt x="7673" y="2383"/>
                    <a:pt x="7782" y="2321"/>
                  </a:cubicBezTo>
                  <a:cubicBezTo>
                    <a:pt x="7829" y="2295"/>
                    <a:pt x="7878" y="2267"/>
                    <a:pt x="7928" y="2244"/>
                  </a:cubicBezTo>
                  <a:cubicBezTo>
                    <a:pt x="8236" y="2096"/>
                    <a:pt x="8598" y="2088"/>
                    <a:pt x="8920" y="2079"/>
                  </a:cubicBezTo>
                  <a:cubicBezTo>
                    <a:pt x="9080" y="2077"/>
                    <a:pt x="9252" y="2073"/>
                    <a:pt x="9423" y="2073"/>
                  </a:cubicBezTo>
                  <a:cubicBezTo>
                    <a:pt x="9997" y="2073"/>
                    <a:pt x="10664" y="2111"/>
                    <a:pt x="11253" y="2396"/>
                  </a:cubicBezTo>
                  <a:cubicBezTo>
                    <a:pt x="11411" y="2473"/>
                    <a:pt x="11497" y="2563"/>
                    <a:pt x="11501" y="2664"/>
                  </a:cubicBezTo>
                  <a:cubicBezTo>
                    <a:pt x="11508" y="2775"/>
                    <a:pt x="11413" y="2872"/>
                    <a:pt x="11323" y="2953"/>
                  </a:cubicBezTo>
                  <a:cubicBezTo>
                    <a:pt x="11182" y="3079"/>
                    <a:pt x="11021" y="3225"/>
                    <a:pt x="10829" y="3292"/>
                  </a:cubicBezTo>
                  <a:cubicBezTo>
                    <a:pt x="10792" y="3304"/>
                    <a:pt x="10751" y="3315"/>
                    <a:pt x="10713" y="3324"/>
                  </a:cubicBezTo>
                  <a:cubicBezTo>
                    <a:pt x="10661" y="3337"/>
                    <a:pt x="10608" y="3352"/>
                    <a:pt x="10556" y="3373"/>
                  </a:cubicBezTo>
                  <a:cubicBezTo>
                    <a:pt x="10462" y="3409"/>
                    <a:pt x="10376" y="3472"/>
                    <a:pt x="10293" y="3529"/>
                  </a:cubicBezTo>
                  <a:cubicBezTo>
                    <a:pt x="10167" y="3619"/>
                    <a:pt x="10047" y="3705"/>
                    <a:pt x="9912" y="3705"/>
                  </a:cubicBezTo>
                  <a:cubicBezTo>
                    <a:pt x="9892" y="3705"/>
                    <a:pt x="9873" y="3703"/>
                    <a:pt x="9852" y="3701"/>
                  </a:cubicBezTo>
                  <a:cubicBezTo>
                    <a:pt x="9729" y="3677"/>
                    <a:pt x="9629" y="3577"/>
                    <a:pt x="9530" y="3480"/>
                  </a:cubicBezTo>
                  <a:cubicBezTo>
                    <a:pt x="9419" y="3371"/>
                    <a:pt x="9305" y="3259"/>
                    <a:pt x="9162" y="3259"/>
                  </a:cubicBezTo>
                  <a:cubicBezTo>
                    <a:pt x="9142" y="3259"/>
                    <a:pt x="9121" y="3262"/>
                    <a:pt x="9102" y="3266"/>
                  </a:cubicBezTo>
                  <a:cubicBezTo>
                    <a:pt x="8975" y="3292"/>
                    <a:pt x="8896" y="3394"/>
                    <a:pt x="8819" y="3495"/>
                  </a:cubicBezTo>
                  <a:cubicBezTo>
                    <a:pt x="8774" y="3555"/>
                    <a:pt x="8725" y="3619"/>
                    <a:pt x="8667" y="3662"/>
                  </a:cubicBezTo>
                  <a:cubicBezTo>
                    <a:pt x="8596" y="3716"/>
                    <a:pt x="8508" y="3744"/>
                    <a:pt x="8425" y="3769"/>
                  </a:cubicBezTo>
                  <a:cubicBezTo>
                    <a:pt x="8170" y="3846"/>
                    <a:pt x="7883" y="3936"/>
                    <a:pt x="7600" y="3936"/>
                  </a:cubicBezTo>
                  <a:cubicBezTo>
                    <a:pt x="7546" y="3936"/>
                    <a:pt x="7493" y="3932"/>
                    <a:pt x="7443" y="3926"/>
                  </a:cubicBezTo>
                  <a:cubicBezTo>
                    <a:pt x="7330" y="3913"/>
                    <a:pt x="7216" y="3881"/>
                    <a:pt x="7107" y="3853"/>
                  </a:cubicBezTo>
                  <a:cubicBezTo>
                    <a:pt x="6955" y="3812"/>
                    <a:pt x="6801" y="3769"/>
                    <a:pt x="6642" y="3769"/>
                  </a:cubicBezTo>
                  <a:cubicBezTo>
                    <a:pt x="6608" y="3769"/>
                    <a:pt x="6576" y="3772"/>
                    <a:pt x="6544" y="3776"/>
                  </a:cubicBezTo>
                  <a:cubicBezTo>
                    <a:pt x="6477" y="3782"/>
                    <a:pt x="6411" y="3799"/>
                    <a:pt x="6344" y="3814"/>
                  </a:cubicBezTo>
                  <a:cubicBezTo>
                    <a:pt x="6259" y="3836"/>
                    <a:pt x="6166" y="3859"/>
                    <a:pt x="6085" y="3859"/>
                  </a:cubicBezTo>
                  <a:cubicBezTo>
                    <a:pt x="6021" y="3859"/>
                    <a:pt x="5967" y="3846"/>
                    <a:pt x="5918" y="3819"/>
                  </a:cubicBezTo>
                  <a:cubicBezTo>
                    <a:pt x="5819" y="3763"/>
                    <a:pt x="5766" y="3658"/>
                    <a:pt x="5708" y="3549"/>
                  </a:cubicBezTo>
                  <a:cubicBezTo>
                    <a:pt x="5689" y="3510"/>
                    <a:pt x="5669" y="3472"/>
                    <a:pt x="5648" y="3435"/>
                  </a:cubicBezTo>
                  <a:cubicBezTo>
                    <a:pt x="5584" y="3330"/>
                    <a:pt x="5457" y="3219"/>
                    <a:pt x="5327" y="3219"/>
                  </a:cubicBezTo>
                  <a:cubicBezTo>
                    <a:pt x="5282" y="3219"/>
                    <a:pt x="5243" y="3232"/>
                    <a:pt x="5207" y="3255"/>
                  </a:cubicBezTo>
                  <a:cubicBezTo>
                    <a:pt x="5164" y="3285"/>
                    <a:pt x="5136" y="3328"/>
                    <a:pt x="5110" y="3369"/>
                  </a:cubicBezTo>
                  <a:lnTo>
                    <a:pt x="5100" y="3386"/>
                  </a:lnTo>
                  <a:cubicBezTo>
                    <a:pt x="4960" y="3596"/>
                    <a:pt x="4752" y="3754"/>
                    <a:pt x="4515" y="3831"/>
                  </a:cubicBezTo>
                  <a:cubicBezTo>
                    <a:pt x="4462" y="3850"/>
                    <a:pt x="4414" y="3858"/>
                    <a:pt x="4372" y="3858"/>
                  </a:cubicBezTo>
                  <a:cubicBezTo>
                    <a:pt x="4320" y="3858"/>
                    <a:pt x="4277" y="3845"/>
                    <a:pt x="4245" y="3819"/>
                  </a:cubicBezTo>
                  <a:cubicBezTo>
                    <a:pt x="4208" y="3787"/>
                    <a:pt x="4189" y="3737"/>
                    <a:pt x="4170" y="3686"/>
                  </a:cubicBezTo>
                  <a:cubicBezTo>
                    <a:pt x="4153" y="3643"/>
                    <a:pt x="4135" y="3598"/>
                    <a:pt x="4105" y="3562"/>
                  </a:cubicBezTo>
                  <a:cubicBezTo>
                    <a:pt x="4022" y="3457"/>
                    <a:pt x="3889" y="3446"/>
                    <a:pt x="3760" y="3435"/>
                  </a:cubicBezTo>
                  <a:cubicBezTo>
                    <a:pt x="3698" y="3429"/>
                    <a:pt x="3632" y="3422"/>
                    <a:pt x="3574" y="3405"/>
                  </a:cubicBezTo>
                  <a:cubicBezTo>
                    <a:pt x="3334" y="3334"/>
                    <a:pt x="3210" y="3054"/>
                    <a:pt x="3195" y="2805"/>
                  </a:cubicBezTo>
                  <a:cubicBezTo>
                    <a:pt x="3188" y="2679"/>
                    <a:pt x="3199" y="2550"/>
                    <a:pt x="3210" y="2426"/>
                  </a:cubicBezTo>
                  <a:cubicBezTo>
                    <a:pt x="3221" y="2291"/>
                    <a:pt x="3231" y="2154"/>
                    <a:pt x="3221" y="2017"/>
                  </a:cubicBezTo>
                  <a:cubicBezTo>
                    <a:pt x="3212" y="1893"/>
                    <a:pt x="3173" y="1732"/>
                    <a:pt x="3041" y="1659"/>
                  </a:cubicBezTo>
                  <a:cubicBezTo>
                    <a:pt x="3015" y="1644"/>
                    <a:pt x="2985" y="1633"/>
                    <a:pt x="2957" y="1625"/>
                  </a:cubicBezTo>
                  <a:cubicBezTo>
                    <a:pt x="2929" y="1616"/>
                    <a:pt x="2903" y="1608"/>
                    <a:pt x="2882" y="1595"/>
                  </a:cubicBezTo>
                  <a:cubicBezTo>
                    <a:pt x="2792" y="1545"/>
                    <a:pt x="2754" y="1445"/>
                    <a:pt x="2711" y="1340"/>
                  </a:cubicBezTo>
                  <a:cubicBezTo>
                    <a:pt x="2672" y="1239"/>
                    <a:pt x="2631" y="1134"/>
                    <a:pt x="2544" y="1070"/>
                  </a:cubicBezTo>
                  <a:cubicBezTo>
                    <a:pt x="2488" y="1029"/>
                    <a:pt x="2416" y="1008"/>
                    <a:pt x="2337" y="1008"/>
                  </a:cubicBezTo>
                  <a:cubicBezTo>
                    <a:pt x="2268" y="1008"/>
                    <a:pt x="2193" y="1024"/>
                    <a:pt x="2117" y="1055"/>
                  </a:cubicBezTo>
                  <a:cubicBezTo>
                    <a:pt x="2066" y="1076"/>
                    <a:pt x="2014" y="1102"/>
                    <a:pt x="1965" y="1128"/>
                  </a:cubicBezTo>
                  <a:cubicBezTo>
                    <a:pt x="1890" y="1166"/>
                    <a:pt x="1819" y="1203"/>
                    <a:pt x="1740" y="1226"/>
                  </a:cubicBezTo>
                  <a:cubicBezTo>
                    <a:pt x="1692" y="1239"/>
                    <a:pt x="1642" y="1246"/>
                    <a:pt x="1591" y="1246"/>
                  </a:cubicBezTo>
                  <a:cubicBezTo>
                    <a:pt x="1445" y="1246"/>
                    <a:pt x="1296" y="1193"/>
                    <a:pt x="1187" y="1096"/>
                  </a:cubicBezTo>
                  <a:cubicBezTo>
                    <a:pt x="1179" y="1087"/>
                    <a:pt x="1170" y="1078"/>
                    <a:pt x="1159" y="1070"/>
                  </a:cubicBezTo>
                  <a:cubicBezTo>
                    <a:pt x="1127" y="1038"/>
                    <a:pt x="1093" y="1006"/>
                    <a:pt x="1048" y="986"/>
                  </a:cubicBezTo>
                  <a:cubicBezTo>
                    <a:pt x="1001" y="965"/>
                    <a:pt x="947" y="963"/>
                    <a:pt x="898" y="961"/>
                  </a:cubicBezTo>
                  <a:cubicBezTo>
                    <a:pt x="870" y="961"/>
                    <a:pt x="842" y="958"/>
                    <a:pt x="817" y="954"/>
                  </a:cubicBezTo>
                  <a:cubicBezTo>
                    <a:pt x="677" y="933"/>
                    <a:pt x="566" y="796"/>
                    <a:pt x="572" y="654"/>
                  </a:cubicBezTo>
                  <a:lnTo>
                    <a:pt x="572" y="613"/>
                  </a:lnTo>
                  <a:lnTo>
                    <a:pt x="534" y="628"/>
                  </a:lnTo>
                  <a:cubicBezTo>
                    <a:pt x="485" y="649"/>
                    <a:pt x="432" y="659"/>
                    <a:pt x="380" y="659"/>
                  </a:cubicBezTo>
                  <a:cubicBezTo>
                    <a:pt x="312" y="659"/>
                    <a:pt x="246" y="641"/>
                    <a:pt x="195" y="605"/>
                  </a:cubicBezTo>
                  <a:cubicBezTo>
                    <a:pt x="99" y="534"/>
                    <a:pt x="60" y="397"/>
                    <a:pt x="112" y="303"/>
                  </a:cubicBezTo>
                  <a:cubicBezTo>
                    <a:pt x="155" y="228"/>
                    <a:pt x="240" y="185"/>
                    <a:pt x="313" y="157"/>
                  </a:cubicBezTo>
                  <a:cubicBezTo>
                    <a:pt x="487" y="89"/>
                    <a:pt x="671" y="54"/>
                    <a:pt x="866" y="54"/>
                  </a:cubicBezTo>
                  <a:close/>
                  <a:moveTo>
                    <a:pt x="866" y="1"/>
                  </a:moveTo>
                  <a:cubicBezTo>
                    <a:pt x="665" y="1"/>
                    <a:pt x="472" y="37"/>
                    <a:pt x="294" y="108"/>
                  </a:cubicBezTo>
                  <a:cubicBezTo>
                    <a:pt x="213" y="140"/>
                    <a:pt x="116" y="187"/>
                    <a:pt x="65" y="277"/>
                  </a:cubicBezTo>
                  <a:cubicBezTo>
                    <a:pt x="0" y="397"/>
                    <a:pt x="45" y="562"/>
                    <a:pt x="165" y="648"/>
                  </a:cubicBezTo>
                  <a:cubicBezTo>
                    <a:pt x="225" y="690"/>
                    <a:pt x="302" y="712"/>
                    <a:pt x="382" y="712"/>
                  </a:cubicBezTo>
                  <a:cubicBezTo>
                    <a:pt x="427" y="712"/>
                    <a:pt x="474" y="705"/>
                    <a:pt x="519" y="691"/>
                  </a:cubicBezTo>
                  <a:cubicBezTo>
                    <a:pt x="532" y="845"/>
                    <a:pt x="654" y="982"/>
                    <a:pt x="808" y="1008"/>
                  </a:cubicBezTo>
                  <a:cubicBezTo>
                    <a:pt x="838" y="1012"/>
                    <a:pt x="868" y="1014"/>
                    <a:pt x="896" y="1014"/>
                  </a:cubicBezTo>
                  <a:cubicBezTo>
                    <a:pt x="943" y="1016"/>
                    <a:pt x="988" y="1018"/>
                    <a:pt x="1027" y="1036"/>
                  </a:cubicBezTo>
                  <a:cubicBezTo>
                    <a:pt x="1063" y="1051"/>
                    <a:pt x="1091" y="1078"/>
                    <a:pt x="1123" y="1108"/>
                  </a:cubicBezTo>
                  <a:cubicBezTo>
                    <a:pt x="1134" y="1117"/>
                    <a:pt x="1142" y="1128"/>
                    <a:pt x="1153" y="1136"/>
                  </a:cubicBezTo>
                  <a:cubicBezTo>
                    <a:pt x="1269" y="1241"/>
                    <a:pt x="1433" y="1299"/>
                    <a:pt x="1592" y="1299"/>
                  </a:cubicBezTo>
                  <a:cubicBezTo>
                    <a:pt x="1648" y="1299"/>
                    <a:pt x="1703" y="1292"/>
                    <a:pt x="1755" y="1278"/>
                  </a:cubicBezTo>
                  <a:cubicBezTo>
                    <a:pt x="1839" y="1254"/>
                    <a:pt x="1916" y="1213"/>
                    <a:pt x="1989" y="1175"/>
                  </a:cubicBezTo>
                  <a:cubicBezTo>
                    <a:pt x="2038" y="1151"/>
                    <a:pt x="2087" y="1126"/>
                    <a:pt x="2139" y="1104"/>
                  </a:cubicBezTo>
                  <a:cubicBezTo>
                    <a:pt x="2208" y="1076"/>
                    <a:pt x="2277" y="1062"/>
                    <a:pt x="2339" y="1062"/>
                  </a:cubicBezTo>
                  <a:cubicBezTo>
                    <a:pt x="2406" y="1062"/>
                    <a:pt x="2466" y="1078"/>
                    <a:pt x="2511" y="1113"/>
                  </a:cubicBezTo>
                  <a:cubicBezTo>
                    <a:pt x="2586" y="1168"/>
                    <a:pt x="2623" y="1261"/>
                    <a:pt x="2661" y="1359"/>
                  </a:cubicBezTo>
                  <a:cubicBezTo>
                    <a:pt x="2704" y="1470"/>
                    <a:pt x="2749" y="1584"/>
                    <a:pt x="2856" y="1642"/>
                  </a:cubicBezTo>
                  <a:cubicBezTo>
                    <a:pt x="2882" y="1657"/>
                    <a:pt x="2912" y="1665"/>
                    <a:pt x="2940" y="1676"/>
                  </a:cubicBezTo>
                  <a:cubicBezTo>
                    <a:pt x="2968" y="1685"/>
                    <a:pt x="2993" y="1693"/>
                    <a:pt x="3015" y="1706"/>
                  </a:cubicBezTo>
                  <a:cubicBezTo>
                    <a:pt x="3126" y="1766"/>
                    <a:pt x="3158" y="1910"/>
                    <a:pt x="3169" y="2021"/>
                  </a:cubicBezTo>
                  <a:cubicBezTo>
                    <a:pt x="3178" y="2154"/>
                    <a:pt x="3167" y="2289"/>
                    <a:pt x="3156" y="2422"/>
                  </a:cubicBezTo>
                  <a:cubicBezTo>
                    <a:pt x="3146" y="2548"/>
                    <a:pt x="3133" y="2679"/>
                    <a:pt x="3141" y="2810"/>
                  </a:cubicBezTo>
                  <a:cubicBezTo>
                    <a:pt x="3156" y="3056"/>
                    <a:pt x="3274" y="3373"/>
                    <a:pt x="3559" y="3457"/>
                  </a:cubicBezTo>
                  <a:cubicBezTo>
                    <a:pt x="3621" y="3476"/>
                    <a:pt x="3690" y="3482"/>
                    <a:pt x="3756" y="3489"/>
                  </a:cubicBezTo>
                  <a:cubicBezTo>
                    <a:pt x="3878" y="3499"/>
                    <a:pt x="3994" y="3508"/>
                    <a:pt x="4063" y="3594"/>
                  </a:cubicBezTo>
                  <a:cubicBezTo>
                    <a:pt x="4088" y="3626"/>
                    <a:pt x="4103" y="3664"/>
                    <a:pt x="4120" y="3705"/>
                  </a:cubicBezTo>
                  <a:cubicBezTo>
                    <a:pt x="4142" y="3761"/>
                    <a:pt x="4163" y="3816"/>
                    <a:pt x="4210" y="3859"/>
                  </a:cubicBezTo>
                  <a:cubicBezTo>
                    <a:pt x="4251" y="3894"/>
                    <a:pt x="4305" y="3911"/>
                    <a:pt x="4370" y="3911"/>
                  </a:cubicBezTo>
                  <a:cubicBezTo>
                    <a:pt x="4418" y="3911"/>
                    <a:pt x="4472" y="3902"/>
                    <a:pt x="4530" y="3883"/>
                  </a:cubicBezTo>
                  <a:cubicBezTo>
                    <a:pt x="4780" y="3802"/>
                    <a:pt x="4999" y="3634"/>
                    <a:pt x="5142" y="3416"/>
                  </a:cubicBezTo>
                  <a:lnTo>
                    <a:pt x="5155" y="3399"/>
                  </a:lnTo>
                  <a:cubicBezTo>
                    <a:pt x="5179" y="3360"/>
                    <a:pt x="5202" y="3324"/>
                    <a:pt x="5237" y="3300"/>
                  </a:cubicBezTo>
                  <a:cubicBezTo>
                    <a:pt x="5265" y="3281"/>
                    <a:pt x="5294" y="3272"/>
                    <a:pt x="5327" y="3272"/>
                  </a:cubicBezTo>
                  <a:cubicBezTo>
                    <a:pt x="5432" y="3272"/>
                    <a:pt x="5545" y="3367"/>
                    <a:pt x="5601" y="3461"/>
                  </a:cubicBezTo>
                  <a:cubicBezTo>
                    <a:pt x="5622" y="3497"/>
                    <a:pt x="5642" y="3534"/>
                    <a:pt x="5661" y="3572"/>
                  </a:cubicBezTo>
                  <a:cubicBezTo>
                    <a:pt x="5719" y="3686"/>
                    <a:pt x="5779" y="3804"/>
                    <a:pt x="5892" y="3866"/>
                  </a:cubicBezTo>
                  <a:cubicBezTo>
                    <a:pt x="5948" y="3898"/>
                    <a:pt x="6012" y="3913"/>
                    <a:pt x="6085" y="3913"/>
                  </a:cubicBezTo>
                  <a:cubicBezTo>
                    <a:pt x="6173" y="3913"/>
                    <a:pt x="6267" y="3889"/>
                    <a:pt x="6357" y="3868"/>
                  </a:cubicBezTo>
                  <a:cubicBezTo>
                    <a:pt x="6421" y="3851"/>
                    <a:pt x="6486" y="3836"/>
                    <a:pt x="6550" y="3827"/>
                  </a:cubicBezTo>
                  <a:cubicBezTo>
                    <a:pt x="6580" y="3825"/>
                    <a:pt x="6610" y="3823"/>
                    <a:pt x="6642" y="3823"/>
                  </a:cubicBezTo>
                  <a:cubicBezTo>
                    <a:pt x="6792" y="3823"/>
                    <a:pt x="6944" y="3864"/>
                    <a:pt x="7092" y="3904"/>
                  </a:cubicBezTo>
                  <a:cubicBezTo>
                    <a:pt x="7203" y="3934"/>
                    <a:pt x="7319" y="3964"/>
                    <a:pt x="7437" y="3979"/>
                  </a:cubicBezTo>
                  <a:cubicBezTo>
                    <a:pt x="7488" y="3986"/>
                    <a:pt x="7544" y="3990"/>
                    <a:pt x="7600" y="3990"/>
                  </a:cubicBezTo>
                  <a:cubicBezTo>
                    <a:pt x="7891" y="3990"/>
                    <a:pt x="8183" y="3900"/>
                    <a:pt x="8440" y="3821"/>
                  </a:cubicBezTo>
                  <a:cubicBezTo>
                    <a:pt x="8525" y="3795"/>
                    <a:pt x="8622" y="3765"/>
                    <a:pt x="8699" y="3705"/>
                  </a:cubicBezTo>
                  <a:cubicBezTo>
                    <a:pt x="8763" y="3658"/>
                    <a:pt x="8812" y="3592"/>
                    <a:pt x="8862" y="3527"/>
                  </a:cubicBezTo>
                  <a:cubicBezTo>
                    <a:pt x="8937" y="3431"/>
                    <a:pt x="9005" y="3339"/>
                    <a:pt x="9112" y="3317"/>
                  </a:cubicBezTo>
                  <a:cubicBezTo>
                    <a:pt x="9128" y="3314"/>
                    <a:pt x="9142" y="3313"/>
                    <a:pt x="9157" y="3313"/>
                  </a:cubicBezTo>
                  <a:cubicBezTo>
                    <a:pt x="9279" y="3313"/>
                    <a:pt x="9384" y="3412"/>
                    <a:pt x="9492" y="3519"/>
                  </a:cubicBezTo>
                  <a:cubicBezTo>
                    <a:pt x="9597" y="3619"/>
                    <a:pt x="9704" y="3727"/>
                    <a:pt x="9843" y="3752"/>
                  </a:cubicBezTo>
                  <a:cubicBezTo>
                    <a:pt x="9867" y="3757"/>
                    <a:pt x="9888" y="3759"/>
                    <a:pt x="9912" y="3759"/>
                  </a:cubicBezTo>
                  <a:cubicBezTo>
                    <a:pt x="10064" y="3759"/>
                    <a:pt x="10197" y="3664"/>
                    <a:pt x="10325" y="3574"/>
                  </a:cubicBezTo>
                  <a:cubicBezTo>
                    <a:pt x="10406" y="3517"/>
                    <a:pt x="10488" y="3457"/>
                    <a:pt x="10576" y="3422"/>
                  </a:cubicBezTo>
                  <a:cubicBezTo>
                    <a:pt x="10623" y="3403"/>
                    <a:pt x="10674" y="3390"/>
                    <a:pt x="10726" y="3375"/>
                  </a:cubicBezTo>
                  <a:cubicBezTo>
                    <a:pt x="10766" y="3367"/>
                    <a:pt x="10807" y="3356"/>
                    <a:pt x="10848" y="3343"/>
                  </a:cubicBezTo>
                  <a:cubicBezTo>
                    <a:pt x="11049" y="3272"/>
                    <a:pt x="11214" y="3124"/>
                    <a:pt x="11360" y="2992"/>
                  </a:cubicBezTo>
                  <a:cubicBezTo>
                    <a:pt x="11458" y="2904"/>
                    <a:pt x="11563" y="2797"/>
                    <a:pt x="11555" y="2660"/>
                  </a:cubicBezTo>
                  <a:cubicBezTo>
                    <a:pt x="11548" y="2540"/>
                    <a:pt x="11454" y="2435"/>
                    <a:pt x="11274" y="2347"/>
                  </a:cubicBezTo>
                  <a:cubicBezTo>
                    <a:pt x="10679" y="2058"/>
                    <a:pt x="10004" y="2019"/>
                    <a:pt x="9423" y="2019"/>
                  </a:cubicBezTo>
                  <a:cubicBezTo>
                    <a:pt x="9252" y="2019"/>
                    <a:pt x="9078" y="2023"/>
                    <a:pt x="8917" y="2025"/>
                  </a:cubicBezTo>
                  <a:cubicBezTo>
                    <a:pt x="8592" y="2034"/>
                    <a:pt x="8223" y="2043"/>
                    <a:pt x="7904" y="2195"/>
                  </a:cubicBezTo>
                  <a:cubicBezTo>
                    <a:pt x="7855" y="2220"/>
                    <a:pt x="7803" y="2248"/>
                    <a:pt x="7756" y="2276"/>
                  </a:cubicBezTo>
                  <a:cubicBezTo>
                    <a:pt x="7645" y="2338"/>
                    <a:pt x="7540" y="2396"/>
                    <a:pt x="7422" y="2417"/>
                  </a:cubicBezTo>
                  <a:cubicBezTo>
                    <a:pt x="7392" y="2422"/>
                    <a:pt x="7358" y="2424"/>
                    <a:pt x="7326" y="2426"/>
                  </a:cubicBezTo>
                  <a:cubicBezTo>
                    <a:pt x="7169" y="2426"/>
                    <a:pt x="7008" y="2366"/>
                    <a:pt x="6852" y="2310"/>
                  </a:cubicBezTo>
                  <a:cubicBezTo>
                    <a:pt x="6698" y="2257"/>
                    <a:pt x="6539" y="2199"/>
                    <a:pt x="6387" y="2199"/>
                  </a:cubicBezTo>
                  <a:cubicBezTo>
                    <a:pt x="6299" y="2199"/>
                    <a:pt x="6220" y="2218"/>
                    <a:pt x="6147" y="2259"/>
                  </a:cubicBezTo>
                  <a:cubicBezTo>
                    <a:pt x="6092" y="2287"/>
                    <a:pt x="6040" y="2327"/>
                    <a:pt x="5989" y="2368"/>
                  </a:cubicBezTo>
                  <a:cubicBezTo>
                    <a:pt x="5900" y="2437"/>
                    <a:pt x="5812" y="2501"/>
                    <a:pt x="5728" y="2501"/>
                  </a:cubicBezTo>
                  <a:cubicBezTo>
                    <a:pt x="5707" y="2501"/>
                    <a:pt x="5686" y="2497"/>
                    <a:pt x="5665" y="2488"/>
                  </a:cubicBezTo>
                  <a:cubicBezTo>
                    <a:pt x="5582" y="2456"/>
                    <a:pt x="5547" y="2366"/>
                    <a:pt x="5511" y="2274"/>
                  </a:cubicBezTo>
                  <a:cubicBezTo>
                    <a:pt x="5483" y="2203"/>
                    <a:pt x="5455" y="2130"/>
                    <a:pt x="5404" y="2075"/>
                  </a:cubicBezTo>
                  <a:cubicBezTo>
                    <a:pt x="5312" y="1974"/>
                    <a:pt x="5187" y="1961"/>
                    <a:pt x="5087" y="1961"/>
                  </a:cubicBezTo>
                  <a:cubicBezTo>
                    <a:pt x="5033" y="1961"/>
                    <a:pt x="4973" y="1965"/>
                    <a:pt x="4917" y="1970"/>
                  </a:cubicBezTo>
                  <a:cubicBezTo>
                    <a:pt x="4858" y="1975"/>
                    <a:pt x="4795" y="1979"/>
                    <a:pt x="4738" y="1979"/>
                  </a:cubicBezTo>
                  <a:cubicBezTo>
                    <a:pt x="4698" y="1979"/>
                    <a:pt x="4662" y="1977"/>
                    <a:pt x="4630" y="1972"/>
                  </a:cubicBezTo>
                  <a:cubicBezTo>
                    <a:pt x="4540" y="1955"/>
                    <a:pt x="4444" y="1901"/>
                    <a:pt x="4427" y="1813"/>
                  </a:cubicBezTo>
                  <a:cubicBezTo>
                    <a:pt x="4405" y="1702"/>
                    <a:pt x="4504" y="1608"/>
                    <a:pt x="4733" y="1515"/>
                  </a:cubicBezTo>
                  <a:cubicBezTo>
                    <a:pt x="4838" y="1470"/>
                    <a:pt x="4969" y="1374"/>
                    <a:pt x="5001" y="1261"/>
                  </a:cubicBezTo>
                  <a:cubicBezTo>
                    <a:pt x="5016" y="1205"/>
                    <a:pt x="5007" y="1153"/>
                    <a:pt x="4973" y="1108"/>
                  </a:cubicBezTo>
                  <a:cubicBezTo>
                    <a:pt x="4917" y="1029"/>
                    <a:pt x="4823" y="1023"/>
                    <a:pt x="4725" y="1023"/>
                  </a:cubicBezTo>
                  <a:lnTo>
                    <a:pt x="4677" y="1023"/>
                  </a:lnTo>
                  <a:cubicBezTo>
                    <a:pt x="4609" y="1023"/>
                    <a:pt x="4538" y="1018"/>
                    <a:pt x="4485" y="986"/>
                  </a:cubicBezTo>
                  <a:cubicBezTo>
                    <a:pt x="4452" y="965"/>
                    <a:pt x="4427" y="933"/>
                    <a:pt x="4401" y="898"/>
                  </a:cubicBezTo>
                  <a:cubicBezTo>
                    <a:pt x="4382" y="873"/>
                    <a:pt x="4363" y="845"/>
                    <a:pt x="4337" y="821"/>
                  </a:cubicBezTo>
                  <a:cubicBezTo>
                    <a:pt x="4240" y="733"/>
                    <a:pt x="4099" y="723"/>
                    <a:pt x="3994" y="714"/>
                  </a:cubicBezTo>
                  <a:lnTo>
                    <a:pt x="2775" y="620"/>
                  </a:lnTo>
                  <a:cubicBezTo>
                    <a:pt x="2709" y="616"/>
                    <a:pt x="2638" y="609"/>
                    <a:pt x="2576" y="586"/>
                  </a:cubicBezTo>
                  <a:cubicBezTo>
                    <a:pt x="2550" y="575"/>
                    <a:pt x="2524" y="562"/>
                    <a:pt x="2496" y="547"/>
                  </a:cubicBezTo>
                  <a:cubicBezTo>
                    <a:pt x="2458" y="526"/>
                    <a:pt x="2419" y="502"/>
                    <a:pt x="2374" y="491"/>
                  </a:cubicBezTo>
                  <a:cubicBezTo>
                    <a:pt x="2343" y="484"/>
                    <a:pt x="2306" y="482"/>
                    <a:pt x="2266" y="482"/>
                  </a:cubicBezTo>
                  <a:cubicBezTo>
                    <a:pt x="2248" y="482"/>
                    <a:pt x="2230" y="482"/>
                    <a:pt x="2211" y="483"/>
                  </a:cubicBezTo>
                  <a:cubicBezTo>
                    <a:pt x="2190" y="484"/>
                    <a:pt x="2169" y="485"/>
                    <a:pt x="2149" y="485"/>
                  </a:cubicBezTo>
                  <a:cubicBezTo>
                    <a:pt x="2115" y="485"/>
                    <a:pt x="2083" y="482"/>
                    <a:pt x="2057" y="474"/>
                  </a:cubicBezTo>
                  <a:cubicBezTo>
                    <a:pt x="2004" y="457"/>
                    <a:pt x="1959" y="419"/>
                    <a:pt x="1909" y="378"/>
                  </a:cubicBezTo>
                  <a:lnTo>
                    <a:pt x="1890" y="361"/>
                  </a:lnTo>
                  <a:cubicBezTo>
                    <a:pt x="1609" y="129"/>
                    <a:pt x="1245" y="1"/>
                    <a:pt x="8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296"/>
            <p:cNvSpPr/>
            <p:nvPr/>
          </p:nvSpPr>
          <p:spPr>
            <a:xfrm>
              <a:off x="2359352" y="1575765"/>
              <a:ext cx="121360" cy="114200"/>
            </a:xfrm>
            <a:custGeom>
              <a:rect b="b" l="l" r="r" t="t"/>
              <a:pathLst>
                <a:path extrusionOk="0" h="4019" w="4271">
                  <a:moveTo>
                    <a:pt x="2834" y="1"/>
                  </a:moveTo>
                  <a:cubicBezTo>
                    <a:pt x="2727" y="1"/>
                    <a:pt x="2614" y="52"/>
                    <a:pt x="2576" y="149"/>
                  </a:cubicBezTo>
                  <a:cubicBezTo>
                    <a:pt x="2535" y="256"/>
                    <a:pt x="2585" y="400"/>
                    <a:pt x="2501" y="477"/>
                  </a:cubicBezTo>
                  <a:cubicBezTo>
                    <a:pt x="2450" y="495"/>
                    <a:pt x="2399" y="502"/>
                    <a:pt x="2347" y="502"/>
                  </a:cubicBezTo>
                  <a:cubicBezTo>
                    <a:pt x="2123" y="502"/>
                    <a:pt x="1892" y="367"/>
                    <a:pt x="1659" y="361"/>
                  </a:cubicBezTo>
                  <a:cubicBezTo>
                    <a:pt x="1655" y="361"/>
                    <a:pt x="1651" y="361"/>
                    <a:pt x="1647" y="361"/>
                  </a:cubicBezTo>
                  <a:cubicBezTo>
                    <a:pt x="1426" y="361"/>
                    <a:pt x="1223" y="473"/>
                    <a:pt x="1031" y="582"/>
                  </a:cubicBezTo>
                  <a:cubicBezTo>
                    <a:pt x="909" y="653"/>
                    <a:pt x="766" y="775"/>
                    <a:pt x="819" y="906"/>
                  </a:cubicBezTo>
                  <a:cubicBezTo>
                    <a:pt x="858" y="1000"/>
                    <a:pt x="975" y="1028"/>
                    <a:pt x="1074" y="1043"/>
                  </a:cubicBezTo>
                  <a:cubicBezTo>
                    <a:pt x="1282" y="1075"/>
                    <a:pt x="1488" y="1107"/>
                    <a:pt x="1693" y="1139"/>
                  </a:cubicBezTo>
                  <a:cubicBezTo>
                    <a:pt x="1734" y="1146"/>
                    <a:pt x="1777" y="1152"/>
                    <a:pt x="1811" y="1176"/>
                  </a:cubicBezTo>
                  <a:cubicBezTo>
                    <a:pt x="1835" y="1193"/>
                    <a:pt x="1852" y="1216"/>
                    <a:pt x="1865" y="1242"/>
                  </a:cubicBezTo>
                  <a:cubicBezTo>
                    <a:pt x="1940" y="1388"/>
                    <a:pt x="1854" y="1591"/>
                    <a:pt x="1695" y="1641"/>
                  </a:cubicBezTo>
                  <a:cubicBezTo>
                    <a:pt x="1642" y="1656"/>
                    <a:pt x="1582" y="1656"/>
                    <a:pt x="1535" y="1688"/>
                  </a:cubicBezTo>
                  <a:cubicBezTo>
                    <a:pt x="1423" y="1767"/>
                    <a:pt x="1462" y="1970"/>
                    <a:pt x="1344" y="2039"/>
                  </a:cubicBezTo>
                  <a:cubicBezTo>
                    <a:pt x="1318" y="2054"/>
                    <a:pt x="1289" y="2059"/>
                    <a:pt x="1259" y="2059"/>
                  </a:cubicBezTo>
                  <a:cubicBezTo>
                    <a:pt x="1219" y="2059"/>
                    <a:pt x="1178" y="2050"/>
                    <a:pt x="1140" y="2039"/>
                  </a:cubicBezTo>
                  <a:cubicBezTo>
                    <a:pt x="913" y="1979"/>
                    <a:pt x="667" y="1906"/>
                    <a:pt x="530" y="1716"/>
                  </a:cubicBezTo>
                  <a:cubicBezTo>
                    <a:pt x="504" y="1681"/>
                    <a:pt x="483" y="1643"/>
                    <a:pt x="448" y="1621"/>
                  </a:cubicBezTo>
                  <a:cubicBezTo>
                    <a:pt x="410" y="1598"/>
                    <a:pt x="365" y="1598"/>
                    <a:pt x="322" y="1598"/>
                  </a:cubicBezTo>
                  <a:cubicBezTo>
                    <a:pt x="258" y="1600"/>
                    <a:pt x="196" y="1600"/>
                    <a:pt x="131" y="1600"/>
                  </a:cubicBezTo>
                  <a:cubicBezTo>
                    <a:pt x="101" y="1600"/>
                    <a:pt x="65" y="1602"/>
                    <a:pt x="44" y="1623"/>
                  </a:cubicBezTo>
                  <a:cubicBezTo>
                    <a:pt x="24" y="1643"/>
                    <a:pt x="20" y="1668"/>
                    <a:pt x="18" y="1694"/>
                  </a:cubicBezTo>
                  <a:cubicBezTo>
                    <a:pt x="1" y="1880"/>
                    <a:pt x="78" y="2065"/>
                    <a:pt x="198" y="2206"/>
                  </a:cubicBezTo>
                  <a:cubicBezTo>
                    <a:pt x="316" y="2350"/>
                    <a:pt x="474" y="2455"/>
                    <a:pt x="633" y="2549"/>
                  </a:cubicBezTo>
                  <a:cubicBezTo>
                    <a:pt x="813" y="2654"/>
                    <a:pt x="1001" y="2746"/>
                    <a:pt x="1194" y="2823"/>
                  </a:cubicBezTo>
                  <a:cubicBezTo>
                    <a:pt x="1335" y="2881"/>
                    <a:pt x="1498" y="2954"/>
                    <a:pt x="1535" y="3102"/>
                  </a:cubicBezTo>
                  <a:cubicBezTo>
                    <a:pt x="1545" y="3149"/>
                    <a:pt x="1541" y="3198"/>
                    <a:pt x="1552" y="3245"/>
                  </a:cubicBezTo>
                  <a:cubicBezTo>
                    <a:pt x="1584" y="3406"/>
                    <a:pt x="1755" y="3494"/>
                    <a:pt x="1877" y="3605"/>
                  </a:cubicBezTo>
                  <a:cubicBezTo>
                    <a:pt x="1974" y="3695"/>
                    <a:pt x="2045" y="3811"/>
                    <a:pt x="2141" y="3899"/>
                  </a:cubicBezTo>
                  <a:cubicBezTo>
                    <a:pt x="2216" y="3967"/>
                    <a:pt x="2315" y="4019"/>
                    <a:pt x="2411" y="4019"/>
                  </a:cubicBezTo>
                  <a:cubicBezTo>
                    <a:pt x="2443" y="4019"/>
                    <a:pt x="2473" y="4014"/>
                    <a:pt x="2503" y="4002"/>
                  </a:cubicBezTo>
                  <a:cubicBezTo>
                    <a:pt x="2574" y="3974"/>
                    <a:pt x="2625" y="3914"/>
                    <a:pt x="2674" y="3856"/>
                  </a:cubicBezTo>
                  <a:cubicBezTo>
                    <a:pt x="2777" y="3736"/>
                    <a:pt x="2884" y="3605"/>
                    <a:pt x="2904" y="3449"/>
                  </a:cubicBezTo>
                  <a:cubicBezTo>
                    <a:pt x="2908" y="3412"/>
                    <a:pt x="2906" y="3374"/>
                    <a:pt x="2925" y="3342"/>
                  </a:cubicBezTo>
                  <a:cubicBezTo>
                    <a:pt x="2953" y="3288"/>
                    <a:pt x="3007" y="3273"/>
                    <a:pt x="3068" y="3273"/>
                  </a:cubicBezTo>
                  <a:cubicBezTo>
                    <a:pt x="3122" y="3273"/>
                    <a:pt x="3182" y="3284"/>
                    <a:pt x="3234" y="3292"/>
                  </a:cubicBezTo>
                  <a:cubicBezTo>
                    <a:pt x="3260" y="3296"/>
                    <a:pt x="3286" y="3298"/>
                    <a:pt x="3312" y="3298"/>
                  </a:cubicBezTo>
                  <a:cubicBezTo>
                    <a:pt x="3498" y="3298"/>
                    <a:pt x="3680" y="3207"/>
                    <a:pt x="3806" y="3070"/>
                  </a:cubicBezTo>
                  <a:cubicBezTo>
                    <a:pt x="3949" y="2913"/>
                    <a:pt x="4024" y="2701"/>
                    <a:pt x="4046" y="2491"/>
                  </a:cubicBezTo>
                  <a:cubicBezTo>
                    <a:pt x="4056" y="2375"/>
                    <a:pt x="4054" y="2255"/>
                    <a:pt x="4095" y="2148"/>
                  </a:cubicBezTo>
                  <a:cubicBezTo>
                    <a:pt x="4129" y="2063"/>
                    <a:pt x="4187" y="1990"/>
                    <a:pt x="4217" y="1904"/>
                  </a:cubicBezTo>
                  <a:cubicBezTo>
                    <a:pt x="4271" y="1758"/>
                    <a:pt x="4230" y="1583"/>
                    <a:pt x="4121" y="1473"/>
                  </a:cubicBezTo>
                  <a:cubicBezTo>
                    <a:pt x="4043" y="1398"/>
                    <a:pt x="3935" y="1356"/>
                    <a:pt x="3828" y="1356"/>
                  </a:cubicBezTo>
                  <a:cubicBezTo>
                    <a:pt x="3780" y="1356"/>
                    <a:pt x="3733" y="1364"/>
                    <a:pt x="3688" y="1381"/>
                  </a:cubicBezTo>
                  <a:cubicBezTo>
                    <a:pt x="3656" y="1598"/>
                    <a:pt x="4009" y="1718"/>
                    <a:pt x="3992" y="1934"/>
                  </a:cubicBezTo>
                  <a:cubicBezTo>
                    <a:pt x="3984" y="2024"/>
                    <a:pt x="3909" y="2097"/>
                    <a:pt x="3823" y="2120"/>
                  </a:cubicBezTo>
                  <a:cubicBezTo>
                    <a:pt x="3800" y="2126"/>
                    <a:pt x="3777" y="2129"/>
                    <a:pt x="3753" y="2129"/>
                  </a:cubicBezTo>
                  <a:cubicBezTo>
                    <a:pt x="3688" y="2129"/>
                    <a:pt x="3622" y="2108"/>
                    <a:pt x="3566" y="2075"/>
                  </a:cubicBezTo>
                  <a:cubicBezTo>
                    <a:pt x="3495" y="2037"/>
                    <a:pt x="3431" y="1975"/>
                    <a:pt x="3409" y="1895"/>
                  </a:cubicBezTo>
                  <a:cubicBezTo>
                    <a:pt x="3386" y="1799"/>
                    <a:pt x="3431" y="1686"/>
                    <a:pt x="3379" y="1600"/>
                  </a:cubicBezTo>
                  <a:cubicBezTo>
                    <a:pt x="3335" y="1521"/>
                    <a:pt x="3250" y="1509"/>
                    <a:pt x="3156" y="1509"/>
                  </a:cubicBezTo>
                  <a:cubicBezTo>
                    <a:pt x="3114" y="1509"/>
                    <a:pt x="3069" y="1511"/>
                    <a:pt x="3025" y="1511"/>
                  </a:cubicBezTo>
                  <a:cubicBezTo>
                    <a:pt x="2952" y="1511"/>
                    <a:pt x="2880" y="1504"/>
                    <a:pt x="2822" y="1467"/>
                  </a:cubicBezTo>
                  <a:cubicBezTo>
                    <a:pt x="2730" y="1407"/>
                    <a:pt x="2704" y="1274"/>
                    <a:pt x="2747" y="1173"/>
                  </a:cubicBezTo>
                  <a:cubicBezTo>
                    <a:pt x="2792" y="1073"/>
                    <a:pt x="2891" y="1004"/>
                    <a:pt x="2998" y="974"/>
                  </a:cubicBezTo>
                  <a:cubicBezTo>
                    <a:pt x="3118" y="942"/>
                    <a:pt x="3249" y="953"/>
                    <a:pt x="3369" y="914"/>
                  </a:cubicBezTo>
                  <a:cubicBezTo>
                    <a:pt x="3521" y="865"/>
                    <a:pt x="3647" y="717"/>
                    <a:pt x="3639" y="556"/>
                  </a:cubicBezTo>
                  <a:cubicBezTo>
                    <a:pt x="3633" y="414"/>
                    <a:pt x="3503" y="284"/>
                    <a:pt x="3365" y="284"/>
                  </a:cubicBezTo>
                  <a:cubicBezTo>
                    <a:pt x="3347" y="284"/>
                    <a:pt x="3329" y="286"/>
                    <a:pt x="3311" y="291"/>
                  </a:cubicBezTo>
                  <a:cubicBezTo>
                    <a:pt x="3319" y="209"/>
                    <a:pt x="3238" y="154"/>
                    <a:pt x="3167" y="115"/>
                  </a:cubicBezTo>
                  <a:cubicBezTo>
                    <a:pt x="3069" y="64"/>
                    <a:pt x="2966" y="10"/>
                    <a:pt x="2852" y="2"/>
                  </a:cubicBezTo>
                  <a:cubicBezTo>
                    <a:pt x="2846" y="1"/>
                    <a:pt x="2840" y="1"/>
                    <a:pt x="28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296"/>
            <p:cNvSpPr/>
            <p:nvPr/>
          </p:nvSpPr>
          <p:spPr>
            <a:xfrm>
              <a:off x="2358613" y="1575055"/>
              <a:ext cx="122895" cy="115706"/>
            </a:xfrm>
            <a:custGeom>
              <a:rect b="b" l="l" r="r" t="t"/>
              <a:pathLst>
                <a:path extrusionOk="0" h="4072" w="4325">
                  <a:moveTo>
                    <a:pt x="2858" y="54"/>
                  </a:moveTo>
                  <a:cubicBezTo>
                    <a:pt x="2865" y="54"/>
                    <a:pt x="2872" y="54"/>
                    <a:pt x="2878" y="54"/>
                  </a:cubicBezTo>
                  <a:cubicBezTo>
                    <a:pt x="2985" y="61"/>
                    <a:pt x="3088" y="117"/>
                    <a:pt x="3180" y="164"/>
                  </a:cubicBezTo>
                  <a:cubicBezTo>
                    <a:pt x="3273" y="213"/>
                    <a:pt x="3315" y="262"/>
                    <a:pt x="3311" y="314"/>
                  </a:cubicBezTo>
                  <a:lnTo>
                    <a:pt x="3307" y="350"/>
                  </a:lnTo>
                  <a:lnTo>
                    <a:pt x="3343" y="341"/>
                  </a:lnTo>
                  <a:cubicBezTo>
                    <a:pt x="3360" y="337"/>
                    <a:pt x="3375" y="335"/>
                    <a:pt x="3390" y="335"/>
                  </a:cubicBezTo>
                  <a:cubicBezTo>
                    <a:pt x="3515" y="335"/>
                    <a:pt x="3632" y="453"/>
                    <a:pt x="3639" y="581"/>
                  </a:cubicBezTo>
                  <a:cubicBezTo>
                    <a:pt x="3645" y="723"/>
                    <a:pt x="3536" y="866"/>
                    <a:pt x="3386" y="914"/>
                  </a:cubicBezTo>
                  <a:cubicBezTo>
                    <a:pt x="3326" y="935"/>
                    <a:pt x="3262" y="939"/>
                    <a:pt x="3195" y="946"/>
                  </a:cubicBezTo>
                  <a:cubicBezTo>
                    <a:pt x="3138" y="952"/>
                    <a:pt x="3075" y="958"/>
                    <a:pt x="3015" y="973"/>
                  </a:cubicBezTo>
                  <a:cubicBezTo>
                    <a:pt x="2893" y="1008"/>
                    <a:pt x="2793" y="1087"/>
                    <a:pt x="2750" y="1188"/>
                  </a:cubicBezTo>
                  <a:cubicBezTo>
                    <a:pt x="2698" y="1308"/>
                    <a:pt x="2735" y="1451"/>
                    <a:pt x="2835" y="1516"/>
                  </a:cubicBezTo>
                  <a:cubicBezTo>
                    <a:pt x="2900" y="1558"/>
                    <a:pt x="2981" y="1563"/>
                    <a:pt x="3052" y="1563"/>
                  </a:cubicBezTo>
                  <a:lnTo>
                    <a:pt x="3118" y="1563"/>
                  </a:lnTo>
                  <a:cubicBezTo>
                    <a:pt x="3142" y="1563"/>
                    <a:pt x="3163" y="1561"/>
                    <a:pt x="3185" y="1561"/>
                  </a:cubicBezTo>
                  <a:cubicBezTo>
                    <a:pt x="3277" y="1561"/>
                    <a:pt x="3345" y="1573"/>
                    <a:pt x="3384" y="1638"/>
                  </a:cubicBezTo>
                  <a:cubicBezTo>
                    <a:pt x="3408" y="1681"/>
                    <a:pt x="3405" y="1734"/>
                    <a:pt x="3403" y="1792"/>
                  </a:cubicBezTo>
                  <a:cubicBezTo>
                    <a:pt x="3401" y="1837"/>
                    <a:pt x="3399" y="1882"/>
                    <a:pt x="3410" y="1927"/>
                  </a:cubicBezTo>
                  <a:cubicBezTo>
                    <a:pt x="3429" y="2004"/>
                    <a:pt x="3489" y="2075"/>
                    <a:pt x="3579" y="2124"/>
                  </a:cubicBezTo>
                  <a:cubicBezTo>
                    <a:pt x="3645" y="2161"/>
                    <a:pt x="3714" y="2180"/>
                    <a:pt x="3780" y="2180"/>
                  </a:cubicBezTo>
                  <a:cubicBezTo>
                    <a:pt x="3806" y="2180"/>
                    <a:pt x="3831" y="2177"/>
                    <a:pt x="3855" y="2171"/>
                  </a:cubicBezTo>
                  <a:cubicBezTo>
                    <a:pt x="3958" y="2143"/>
                    <a:pt x="4035" y="2058"/>
                    <a:pt x="4044" y="1961"/>
                  </a:cubicBezTo>
                  <a:cubicBezTo>
                    <a:pt x="4055" y="1843"/>
                    <a:pt x="3967" y="1753"/>
                    <a:pt x="3883" y="1668"/>
                  </a:cubicBezTo>
                  <a:cubicBezTo>
                    <a:pt x="3806" y="1588"/>
                    <a:pt x="3735" y="1516"/>
                    <a:pt x="3740" y="1426"/>
                  </a:cubicBezTo>
                  <a:cubicBezTo>
                    <a:pt x="3776" y="1413"/>
                    <a:pt x="3815" y="1408"/>
                    <a:pt x="3853" y="1408"/>
                  </a:cubicBezTo>
                  <a:cubicBezTo>
                    <a:pt x="3956" y="1408"/>
                    <a:pt x="4057" y="1447"/>
                    <a:pt x="4127" y="1518"/>
                  </a:cubicBezTo>
                  <a:cubicBezTo>
                    <a:pt x="4230" y="1618"/>
                    <a:pt x="4267" y="1785"/>
                    <a:pt x="4217" y="1920"/>
                  </a:cubicBezTo>
                  <a:cubicBezTo>
                    <a:pt x="4202" y="1963"/>
                    <a:pt x="4181" y="2002"/>
                    <a:pt x="4157" y="2043"/>
                  </a:cubicBezTo>
                  <a:cubicBezTo>
                    <a:pt x="4136" y="2081"/>
                    <a:pt x="4112" y="2120"/>
                    <a:pt x="4097" y="2163"/>
                  </a:cubicBezTo>
                  <a:cubicBezTo>
                    <a:pt x="4063" y="2248"/>
                    <a:pt x="4057" y="2340"/>
                    <a:pt x="4050" y="2428"/>
                  </a:cubicBezTo>
                  <a:cubicBezTo>
                    <a:pt x="4048" y="2456"/>
                    <a:pt x="4046" y="2484"/>
                    <a:pt x="4044" y="2512"/>
                  </a:cubicBezTo>
                  <a:cubicBezTo>
                    <a:pt x="4029" y="2670"/>
                    <a:pt x="3975" y="2897"/>
                    <a:pt x="3812" y="3077"/>
                  </a:cubicBezTo>
                  <a:cubicBezTo>
                    <a:pt x="3684" y="3215"/>
                    <a:pt x="3505" y="3296"/>
                    <a:pt x="3333" y="3296"/>
                  </a:cubicBezTo>
                  <a:cubicBezTo>
                    <a:pt x="3310" y="3296"/>
                    <a:pt x="3287" y="3295"/>
                    <a:pt x="3264" y="3292"/>
                  </a:cubicBezTo>
                  <a:lnTo>
                    <a:pt x="3232" y="3285"/>
                  </a:lnTo>
                  <a:cubicBezTo>
                    <a:pt x="3187" y="3279"/>
                    <a:pt x="3140" y="3272"/>
                    <a:pt x="3095" y="3272"/>
                  </a:cubicBezTo>
                  <a:cubicBezTo>
                    <a:pt x="3011" y="3272"/>
                    <a:pt x="2955" y="3298"/>
                    <a:pt x="2925" y="3354"/>
                  </a:cubicBezTo>
                  <a:cubicBezTo>
                    <a:pt x="2910" y="3384"/>
                    <a:pt x="2908" y="3418"/>
                    <a:pt x="2904" y="3448"/>
                  </a:cubicBezTo>
                  <a:lnTo>
                    <a:pt x="2902" y="3472"/>
                  </a:lnTo>
                  <a:cubicBezTo>
                    <a:pt x="2885" y="3626"/>
                    <a:pt x="2771" y="3757"/>
                    <a:pt x="2681" y="3864"/>
                  </a:cubicBezTo>
                  <a:cubicBezTo>
                    <a:pt x="2636" y="3915"/>
                    <a:pt x="2585" y="3975"/>
                    <a:pt x="2518" y="4001"/>
                  </a:cubicBezTo>
                  <a:cubicBezTo>
                    <a:pt x="2493" y="4011"/>
                    <a:pt x="2466" y="4017"/>
                    <a:pt x="2437" y="4017"/>
                  </a:cubicBezTo>
                  <a:cubicBezTo>
                    <a:pt x="2356" y="4017"/>
                    <a:pt x="2264" y="3976"/>
                    <a:pt x="2186" y="3904"/>
                  </a:cubicBezTo>
                  <a:cubicBezTo>
                    <a:pt x="2137" y="3862"/>
                    <a:pt x="2096" y="3810"/>
                    <a:pt x="2056" y="3759"/>
                  </a:cubicBezTo>
                  <a:cubicBezTo>
                    <a:pt x="2013" y="3709"/>
                    <a:pt x="1970" y="3656"/>
                    <a:pt x="1921" y="3611"/>
                  </a:cubicBezTo>
                  <a:cubicBezTo>
                    <a:pt x="1888" y="3581"/>
                    <a:pt x="1852" y="3553"/>
                    <a:pt x="1818" y="3525"/>
                  </a:cubicBezTo>
                  <a:cubicBezTo>
                    <a:pt x="1719" y="3448"/>
                    <a:pt x="1625" y="3375"/>
                    <a:pt x="1604" y="3264"/>
                  </a:cubicBezTo>
                  <a:cubicBezTo>
                    <a:pt x="1599" y="3242"/>
                    <a:pt x="1597" y="3221"/>
                    <a:pt x="1597" y="3200"/>
                  </a:cubicBezTo>
                  <a:cubicBezTo>
                    <a:pt x="1595" y="3174"/>
                    <a:pt x="1593" y="3148"/>
                    <a:pt x="1586" y="3120"/>
                  </a:cubicBezTo>
                  <a:cubicBezTo>
                    <a:pt x="1546" y="2953"/>
                    <a:pt x="1364" y="2878"/>
                    <a:pt x="1229" y="2825"/>
                  </a:cubicBezTo>
                  <a:cubicBezTo>
                    <a:pt x="1038" y="2745"/>
                    <a:pt x="852" y="2653"/>
                    <a:pt x="674" y="2550"/>
                  </a:cubicBezTo>
                  <a:cubicBezTo>
                    <a:pt x="530" y="2467"/>
                    <a:pt x="367" y="2362"/>
                    <a:pt x="243" y="2214"/>
                  </a:cubicBezTo>
                  <a:cubicBezTo>
                    <a:pt x="119" y="2064"/>
                    <a:pt x="55" y="1884"/>
                    <a:pt x="70" y="1721"/>
                  </a:cubicBezTo>
                  <a:cubicBezTo>
                    <a:pt x="72" y="1702"/>
                    <a:pt x="76" y="1681"/>
                    <a:pt x="89" y="1668"/>
                  </a:cubicBezTo>
                  <a:cubicBezTo>
                    <a:pt x="102" y="1653"/>
                    <a:pt x="130" y="1653"/>
                    <a:pt x="157" y="1653"/>
                  </a:cubicBezTo>
                  <a:lnTo>
                    <a:pt x="361" y="1651"/>
                  </a:lnTo>
                  <a:cubicBezTo>
                    <a:pt x="393" y="1651"/>
                    <a:pt x="432" y="1653"/>
                    <a:pt x="459" y="1670"/>
                  </a:cubicBezTo>
                  <a:cubicBezTo>
                    <a:pt x="483" y="1683"/>
                    <a:pt x="502" y="1708"/>
                    <a:pt x="519" y="1736"/>
                  </a:cubicBezTo>
                  <a:lnTo>
                    <a:pt x="532" y="1755"/>
                  </a:lnTo>
                  <a:cubicBezTo>
                    <a:pt x="672" y="1948"/>
                    <a:pt x="907" y="2023"/>
                    <a:pt x="1160" y="2090"/>
                  </a:cubicBezTo>
                  <a:cubicBezTo>
                    <a:pt x="1199" y="2100"/>
                    <a:pt x="1241" y="2111"/>
                    <a:pt x="1286" y="2111"/>
                  </a:cubicBezTo>
                  <a:cubicBezTo>
                    <a:pt x="1323" y="2111"/>
                    <a:pt x="1355" y="2103"/>
                    <a:pt x="1383" y="2088"/>
                  </a:cubicBezTo>
                  <a:cubicBezTo>
                    <a:pt x="1454" y="2047"/>
                    <a:pt x="1475" y="1970"/>
                    <a:pt x="1494" y="1895"/>
                  </a:cubicBezTo>
                  <a:cubicBezTo>
                    <a:pt x="1511" y="1830"/>
                    <a:pt x="1529" y="1768"/>
                    <a:pt x="1576" y="1736"/>
                  </a:cubicBezTo>
                  <a:cubicBezTo>
                    <a:pt x="1604" y="1717"/>
                    <a:pt x="1636" y="1711"/>
                    <a:pt x="1672" y="1704"/>
                  </a:cubicBezTo>
                  <a:cubicBezTo>
                    <a:pt x="1691" y="1700"/>
                    <a:pt x="1711" y="1696"/>
                    <a:pt x="1730" y="1689"/>
                  </a:cubicBezTo>
                  <a:cubicBezTo>
                    <a:pt x="1811" y="1666"/>
                    <a:pt x="1880" y="1601"/>
                    <a:pt x="1918" y="1513"/>
                  </a:cubicBezTo>
                  <a:cubicBezTo>
                    <a:pt x="1955" y="1426"/>
                    <a:pt x="1955" y="1331"/>
                    <a:pt x="1914" y="1254"/>
                  </a:cubicBezTo>
                  <a:cubicBezTo>
                    <a:pt x="1897" y="1222"/>
                    <a:pt x="1878" y="1196"/>
                    <a:pt x="1852" y="1179"/>
                  </a:cubicBezTo>
                  <a:cubicBezTo>
                    <a:pt x="1813" y="1151"/>
                    <a:pt x="1764" y="1143"/>
                    <a:pt x="1724" y="1136"/>
                  </a:cubicBezTo>
                  <a:lnTo>
                    <a:pt x="1104" y="1042"/>
                  </a:lnTo>
                  <a:cubicBezTo>
                    <a:pt x="1008" y="1027"/>
                    <a:pt x="903" y="999"/>
                    <a:pt x="871" y="920"/>
                  </a:cubicBezTo>
                  <a:cubicBezTo>
                    <a:pt x="817" y="789"/>
                    <a:pt x="1010" y="665"/>
                    <a:pt x="1070" y="631"/>
                  </a:cubicBezTo>
                  <a:cubicBezTo>
                    <a:pt x="1239" y="534"/>
                    <a:pt x="1449" y="414"/>
                    <a:pt x="1670" y="414"/>
                  </a:cubicBezTo>
                  <a:lnTo>
                    <a:pt x="1683" y="414"/>
                  </a:lnTo>
                  <a:cubicBezTo>
                    <a:pt x="1796" y="416"/>
                    <a:pt x="1910" y="451"/>
                    <a:pt x="2021" y="483"/>
                  </a:cubicBezTo>
                  <a:cubicBezTo>
                    <a:pt x="2137" y="519"/>
                    <a:pt x="2257" y="554"/>
                    <a:pt x="2373" y="554"/>
                  </a:cubicBezTo>
                  <a:cubicBezTo>
                    <a:pt x="2431" y="554"/>
                    <a:pt x="2484" y="545"/>
                    <a:pt x="2536" y="528"/>
                  </a:cubicBezTo>
                  <a:lnTo>
                    <a:pt x="2544" y="524"/>
                  </a:lnTo>
                  <a:cubicBezTo>
                    <a:pt x="2602" y="468"/>
                    <a:pt x="2606" y="391"/>
                    <a:pt x="2608" y="318"/>
                  </a:cubicBezTo>
                  <a:cubicBezTo>
                    <a:pt x="2611" y="271"/>
                    <a:pt x="2613" y="224"/>
                    <a:pt x="2628" y="185"/>
                  </a:cubicBezTo>
                  <a:cubicBezTo>
                    <a:pt x="2663" y="93"/>
                    <a:pt x="2766" y="54"/>
                    <a:pt x="2858" y="54"/>
                  </a:cubicBezTo>
                  <a:close/>
                  <a:moveTo>
                    <a:pt x="2860" y="0"/>
                  </a:moveTo>
                  <a:cubicBezTo>
                    <a:pt x="2750" y="0"/>
                    <a:pt x="2623" y="49"/>
                    <a:pt x="2578" y="166"/>
                  </a:cubicBezTo>
                  <a:cubicBezTo>
                    <a:pt x="2559" y="213"/>
                    <a:pt x="2557" y="264"/>
                    <a:pt x="2555" y="316"/>
                  </a:cubicBezTo>
                  <a:cubicBezTo>
                    <a:pt x="2553" y="380"/>
                    <a:pt x="2551" y="440"/>
                    <a:pt x="2512" y="481"/>
                  </a:cubicBezTo>
                  <a:cubicBezTo>
                    <a:pt x="2469" y="494"/>
                    <a:pt x="2424" y="500"/>
                    <a:pt x="2373" y="500"/>
                  </a:cubicBezTo>
                  <a:cubicBezTo>
                    <a:pt x="2263" y="500"/>
                    <a:pt x="2154" y="468"/>
                    <a:pt x="2036" y="434"/>
                  </a:cubicBezTo>
                  <a:cubicBezTo>
                    <a:pt x="1923" y="399"/>
                    <a:pt x="1805" y="363"/>
                    <a:pt x="1685" y="361"/>
                  </a:cubicBezTo>
                  <a:lnTo>
                    <a:pt x="1670" y="361"/>
                  </a:lnTo>
                  <a:cubicBezTo>
                    <a:pt x="1436" y="361"/>
                    <a:pt x="1218" y="485"/>
                    <a:pt x="1044" y="586"/>
                  </a:cubicBezTo>
                  <a:cubicBezTo>
                    <a:pt x="954" y="637"/>
                    <a:pt x="753" y="774"/>
                    <a:pt x="822" y="941"/>
                  </a:cubicBezTo>
                  <a:cubicBezTo>
                    <a:pt x="862" y="1044"/>
                    <a:pt x="984" y="1076"/>
                    <a:pt x="1098" y="1093"/>
                  </a:cubicBezTo>
                  <a:lnTo>
                    <a:pt x="1715" y="1190"/>
                  </a:lnTo>
                  <a:cubicBezTo>
                    <a:pt x="1751" y="1196"/>
                    <a:pt x="1792" y="1203"/>
                    <a:pt x="1822" y="1222"/>
                  </a:cubicBezTo>
                  <a:cubicBezTo>
                    <a:pt x="1839" y="1235"/>
                    <a:pt x="1854" y="1254"/>
                    <a:pt x="1867" y="1280"/>
                  </a:cubicBezTo>
                  <a:cubicBezTo>
                    <a:pt x="1899" y="1342"/>
                    <a:pt x="1899" y="1419"/>
                    <a:pt x="1869" y="1492"/>
                  </a:cubicBezTo>
                  <a:cubicBezTo>
                    <a:pt x="1837" y="1565"/>
                    <a:pt x="1781" y="1618"/>
                    <a:pt x="1715" y="1640"/>
                  </a:cubicBezTo>
                  <a:cubicBezTo>
                    <a:pt x="1698" y="1644"/>
                    <a:pt x="1679" y="1648"/>
                    <a:pt x="1661" y="1651"/>
                  </a:cubicBezTo>
                  <a:cubicBezTo>
                    <a:pt x="1623" y="1659"/>
                    <a:pt x="1582" y="1668"/>
                    <a:pt x="1546" y="1691"/>
                  </a:cubicBezTo>
                  <a:cubicBezTo>
                    <a:pt x="1484" y="1734"/>
                    <a:pt x="1462" y="1809"/>
                    <a:pt x="1443" y="1880"/>
                  </a:cubicBezTo>
                  <a:cubicBezTo>
                    <a:pt x="1424" y="1948"/>
                    <a:pt x="1406" y="2010"/>
                    <a:pt x="1357" y="2040"/>
                  </a:cubicBezTo>
                  <a:cubicBezTo>
                    <a:pt x="1338" y="2052"/>
                    <a:pt x="1313" y="2057"/>
                    <a:pt x="1287" y="2057"/>
                  </a:cubicBezTo>
                  <a:cubicBezTo>
                    <a:pt x="1250" y="2057"/>
                    <a:pt x="1209" y="2048"/>
                    <a:pt x="1173" y="2038"/>
                  </a:cubicBezTo>
                  <a:cubicBezTo>
                    <a:pt x="931" y="1974"/>
                    <a:pt x="704" y="1903"/>
                    <a:pt x="577" y="1726"/>
                  </a:cubicBezTo>
                  <a:lnTo>
                    <a:pt x="564" y="1706"/>
                  </a:lnTo>
                  <a:cubicBezTo>
                    <a:pt x="543" y="1676"/>
                    <a:pt x="522" y="1644"/>
                    <a:pt x="487" y="1623"/>
                  </a:cubicBezTo>
                  <a:cubicBezTo>
                    <a:pt x="447" y="1599"/>
                    <a:pt x="402" y="1597"/>
                    <a:pt x="361" y="1597"/>
                  </a:cubicBezTo>
                  <a:lnTo>
                    <a:pt x="157" y="1599"/>
                  </a:lnTo>
                  <a:cubicBezTo>
                    <a:pt x="119" y="1599"/>
                    <a:pt x="78" y="1601"/>
                    <a:pt x="50" y="1631"/>
                  </a:cubicBezTo>
                  <a:cubicBezTo>
                    <a:pt x="27" y="1655"/>
                    <a:pt x="20" y="1687"/>
                    <a:pt x="16" y="1717"/>
                  </a:cubicBezTo>
                  <a:cubicBezTo>
                    <a:pt x="1" y="1893"/>
                    <a:pt x="67" y="2088"/>
                    <a:pt x="202" y="2248"/>
                  </a:cubicBezTo>
                  <a:cubicBezTo>
                    <a:pt x="331" y="2403"/>
                    <a:pt x="498" y="2510"/>
                    <a:pt x="646" y="2595"/>
                  </a:cubicBezTo>
                  <a:cubicBezTo>
                    <a:pt x="826" y="2702"/>
                    <a:pt x="1016" y="2795"/>
                    <a:pt x="1209" y="2874"/>
                  </a:cubicBezTo>
                  <a:cubicBezTo>
                    <a:pt x="1361" y="2936"/>
                    <a:pt x="1503" y="3002"/>
                    <a:pt x="1533" y="3133"/>
                  </a:cubicBezTo>
                  <a:cubicBezTo>
                    <a:pt x="1539" y="3157"/>
                    <a:pt x="1541" y="3178"/>
                    <a:pt x="1544" y="3204"/>
                  </a:cubicBezTo>
                  <a:cubicBezTo>
                    <a:pt x="1544" y="3227"/>
                    <a:pt x="1546" y="3251"/>
                    <a:pt x="1550" y="3275"/>
                  </a:cubicBezTo>
                  <a:cubicBezTo>
                    <a:pt x="1578" y="3405"/>
                    <a:pt x="1683" y="3487"/>
                    <a:pt x="1784" y="3568"/>
                  </a:cubicBezTo>
                  <a:cubicBezTo>
                    <a:pt x="1818" y="3594"/>
                    <a:pt x="1854" y="3622"/>
                    <a:pt x="1884" y="3649"/>
                  </a:cubicBezTo>
                  <a:cubicBezTo>
                    <a:pt x="1931" y="3692"/>
                    <a:pt x="1972" y="3744"/>
                    <a:pt x="2013" y="3793"/>
                  </a:cubicBezTo>
                  <a:cubicBezTo>
                    <a:pt x="2056" y="3844"/>
                    <a:pt x="2098" y="3898"/>
                    <a:pt x="2150" y="3945"/>
                  </a:cubicBezTo>
                  <a:cubicBezTo>
                    <a:pt x="2238" y="4024"/>
                    <a:pt x="2343" y="4072"/>
                    <a:pt x="2437" y="4072"/>
                  </a:cubicBezTo>
                  <a:cubicBezTo>
                    <a:pt x="2473" y="4072"/>
                    <a:pt x="2508" y="4065"/>
                    <a:pt x="2540" y="4052"/>
                  </a:cubicBezTo>
                  <a:cubicBezTo>
                    <a:pt x="2617" y="4020"/>
                    <a:pt x="2673" y="3956"/>
                    <a:pt x="2722" y="3898"/>
                  </a:cubicBezTo>
                  <a:cubicBezTo>
                    <a:pt x="2816" y="3787"/>
                    <a:pt x="2936" y="3647"/>
                    <a:pt x="2955" y="3478"/>
                  </a:cubicBezTo>
                  <a:cubicBezTo>
                    <a:pt x="2955" y="3469"/>
                    <a:pt x="2958" y="3461"/>
                    <a:pt x="2958" y="3454"/>
                  </a:cubicBezTo>
                  <a:cubicBezTo>
                    <a:pt x="2960" y="3427"/>
                    <a:pt x="2962" y="3401"/>
                    <a:pt x="2975" y="3379"/>
                  </a:cubicBezTo>
                  <a:cubicBezTo>
                    <a:pt x="2994" y="3343"/>
                    <a:pt x="3030" y="3326"/>
                    <a:pt x="3095" y="3326"/>
                  </a:cubicBezTo>
                  <a:cubicBezTo>
                    <a:pt x="3135" y="3326"/>
                    <a:pt x="3180" y="3332"/>
                    <a:pt x="3223" y="3339"/>
                  </a:cubicBezTo>
                  <a:lnTo>
                    <a:pt x="3258" y="3343"/>
                  </a:lnTo>
                  <a:cubicBezTo>
                    <a:pt x="3283" y="3347"/>
                    <a:pt x="3311" y="3349"/>
                    <a:pt x="3339" y="3349"/>
                  </a:cubicBezTo>
                  <a:cubicBezTo>
                    <a:pt x="3525" y="3349"/>
                    <a:pt x="3716" y="3262"/>
                    <a:pt x="3851" y="3114"/>
                  </a:cubicBezTo>
                  <a:cubicBezTo>
                    <a:pt x="4025" y="2923"/>
                    <a:pt x="4080" y="2685"/>
                    <a:pt x="4097" y="2518"/>
                  </a:cubicBezTo>
                  <a:cubicBezTo>
                    <a:pt x="4100" y="2490"/>
                    <a:pt x="4102" y="2460"/>
                    <a:pt x="4104" y="2433"/>
                  </a:cubicBezTo>
                  <a:cubicBezTo>
                    <a:pt x="4110" y="2345"/>
                    <a:pt x="4117" y="2261"/>
                    <a:pt x="4147" y="2182"/>
                  </a:cubicBezTo>
                  <a:cubicBezTo>
                    <a:pt x="4162" y="2143"/>
                    <a:pt x="4183" y="2107"/>
                    <a:pt x="4205" y="2068"/>
                  </a:cubicBezTo>
                  <a:cubicBezTo>
                    <a:pt x="4228" y="2028"/>
                    <a:pt x="4252" y="1985"/>
                    <a:pt x="4269" y="1938"/>
                  </a:cubicBezTo>
                  <a:cubicBezTo>
                    <a:pt x="4324" y="1781"/>
                    <a:pt x="4284" y="1597"/>
                    <a:pt x="4166" y="1479"/>
                  </a:cubicBezTo>
                  <a:cubicBezTo>
                    <a:pt x="4085" y="1400"/>
                    <a:pt x="3971" y="1355"/>
                    <a:pt x="3853" y="1355"/>
                  </a:cubicBezTo>
                  <a:cubicBezTo>
                    <a:pt x="3802" y="1355"/>
                    <a:pt x="3752" y="1363"/>
                    <a:pt x="3705" y="1381"/>
                  </a:cubicBezTo>
                  <a:lnTo>
                    <a:pt x="3690" y="1385"/>
                  </a:lnTo>
                  <a:lnTo>
                    <a:pt x="3688" y="1402"/>
                  </a:lnTo>
                  <a:cubicBezTo>
                    <a:pt x="3669" y="1524"/>
                    <a:pt x="3759" y="1616"/>
                    <a:pt x="3845" y="1704"/>
                  </a:cubicBezTo>
                  <a:cubicBezTo>
                    <a:pt x="3924" y="1785"/>
                    <a:pt x="3999" y="1863"/>
                    <a:pt x="3990" y="1957"/>
                  </a:cubicBezTo>
                  <a:cubicBezTo>
                    <a:pt x="3986" y="2030"/>
                    <a:pt x="3922" y="2098"/>
                    <a:pt x="3842" y="2120"/>
                  </a:cubicBezTo>
                  <a:cubicBezTo>
                    <a:pt x="3823" y="2124"/>
                    <a:pt x="3802" y="2127"/>
                    <a:pt x="3781" y="2127"/>
                  </a:cubicBezTo>
                  <a:cubicBezTo>
                    <a:pt x="3724" y="2127"/>
                    <a:pt x="3663" y="2110"/>
                    <a:pt x="3605" y="2077"/>
                  </a:cubicBezTo>
                  <a:cubicBezTo>
                    <a:pt x="3562" y="2053"/>
                    <a:pt x="3482" y="2000"/>
                    <a:pt x="3463" y="1914"/>
                  </a:cubicBezTo>
                  <a:cubicBezTo>
                    <a:pt x="3453" y="1878"/>
                    <a:pt x="3455" y="1837"/>
                    <a:pt x="3457" y="1794"/>
                  </a:cubicBezTo>
                  <a:cubicBezTo>
                    <a:pt x="3459" y="1732"/>
                    <a:pt x="3463" y="1668"/>
                    <a:pt x="3429" y="1612"/>
                  </a:cubicBezTo>
                  <a:cubicBezTo>
                    <a:pt x="3377" y="1522"/>
                    <a:pt x="3285" y="1507"/>
                    <a:pt x="3188" y="1507"/>
                  </a:cubicBezTo>
                  <a:cubicBezTo>
                    <a:pt x="3165" y="1507"/>
                    <a:pt x="3141" y="1508"/>
                    <a:pt x="3118" y="1509"/>
                  </a:cubicBezTo>
                  <a:cubicBezTo>
                    <a:pt x="3095" y="1509"/>
                    <a:pt x="3073" y="1511"/>
                    <a:pt x="3052" y="1511"/>
                  </a:cubicBezTo>
                  <a:cubicBezTo>
                    <a:pt x="2988" y="1511"/>
                    <a:pt x="2917" y="1505"/>
                    <a:pt x="2863" y="1471"/>
                  </a:cubicBezTo>
                  <a:cubicBezTo>
                    <a:pt x="2786" y="1421"/>
                    <a:pt x="2758" y="1303"/>
                    <a:pt x="2799" y="1209"/>
                  </a:cubicBezTo>
                  <a:cubicBezTo>
                    <a:pt x="2835" y="1123"/>
                    <a:pt x="2921" y="1055"/>
                    <a:pt x="3030" y="1025"/>
                  </a:cubicBezTo>
                  <a:cubicBezTo>
                    <a:pt x="3086" y="1010"/>
                    <a:pt x="3142" y="1006"/>
                    <a:pt x="3202" y="999"/>
                  </a:cubicBezTo>
                  <a:cubicBezTo>
                    <a:pt x="3268" y="993"/>
                    <a:pt x="3337" y="986"/>
                    <a:pt x="3403" y="965"/>
                  </a:cubicBezTo>
                  <a:cubicBezTo>
                    <a:pt x="3575" y="909"/>
                    <a:pt x="3699" y="744"/>
                    <a:pt x="3692" y="579"/>
                  </a:cubicBezTo>
                  <a:cubicBezTo>
                    <a:pt x="3684" y="423"/>
                    <a:pt x="3538" y="282"/>
                    <a:pt x="3388" y="282"/>
                  </a:cubicBezTo>
                  <a:cubicBezTo>
                    <a:pt x="3379" y="282"/>
                    <a:pt x="3371" y="283"/>
                    <a:pt x="3363" y="284"/>
                  </a:cubicBezTo>
                  <a:cubicBezTo>
                    <a:pt x="3348" y="194"/>
                    <a:pt x="3243" y="138"/>
                    <a:pt x="3206" y="117"/>
                  </a:cubicBezTo>
                  <a:cubicBezTo>
                    <a:pt x="3110" y="65"/>
                    <a:pt x="3000" y="7"/>
                    <a:pt x="2880" y="1"/>
                  </a:cubicBezTo>
                  <a:cubicBezTo>
                    <a:pt x="2874" y="0"/>
                    <a:pt x="2867" y="0"/>
                    <a:pt x="286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296"/>
            <p:cNvSpPr/>
            <p:nvPr/>
          </p:nvSpPr>
          <p:spPr>
            <a:xfrm>
              <a:off x="2472267" y="1515899"/>
              <a:ext cx="65497" cy="38076"/>
            </a:xfrm>
            <a:custGeom>
              <a:rect b="b" l="l" r="r" t="t"/>
              <a:pathLst>
                <a:path extrusionOk="0" h="1340" w="2305">
                  <a:moveTo>
                    <a:pt x="1323" y="0"/>
                  </a:moveTo>
                  <a:cubicBezTo>
                    <a:pt x="1315" y="0"/>
                    <a:pt x="1307" y="2"/>
                    <a:pt x="1299" y="5"/>
                  </a:cubicBezTo>
                  <a:cubicBezTo>
                    <a:pt x="1267" y="15"/>
                    <a:pt x="1248" y="50"/>
                    <a:pt x="1222" y="73"/>
                  </a:cubicBezTo>
                  <a:cubicBezTo>
                    <a:pt x="1181" y="112"/>
                    <a:pt x="1128" y="121"/>
                    <a:pt x="1071" y="121"/>
                  </a:cubicBezTo>
                  <a:cubicBezTo>
                    <a:pt x="1024" y="121"/>
                    <a:pt x="974" y="115"/>
                    <a:pt x="926" y="115"/>
                  </a:cubicBezTo>
                  <a:cubicBezTo>
                    <a:pt x="886" y="115"/>
                    <a:pt x="847" y="119"/>
                    <a:pt x="811" y="133"/>
                  </a:cubicBezTo>
                  <a:cubicBezTo>
                    <a:pt x="697" y="180"/>
                    <a:pt x="654" y="317"/>
                    <a:pt x="564" y="401"/>
                  </a:cubicBezTo>
                  <a:cubicBezTo>
                    <a:pt x="419" y="538"/>
                    <a:pt x="162" y="523"/>
                    <a:pt x="42" y="682"/>
                  </a:cubicBezTo>
                  <a:cubicBezTo>
                    <a:pt x="1" y="791"/>
                    <a:pt x="80" y="911"/>
                    <a:pt x="181" y="967"/>
                  </a:cubicBezTo>
                  <a:cubicBezTo>
                    <a:pt x="282" y="1024"/>
                    <a:pt x="399" y="1035"/>
                    <a:pt x="511" y="1069"/>
                  </a:cubicBezTo>
                  <a:cubicBezTo>
                    <a:pt x="706" y="1127"/>
                    <a:pt x="887" y="1254"/>
                    <a:pt x="1089" y="1254"/>
                  </a:cubicBezTo>
                  <a:cubicBezTo>
                    <a:pt x="1090" y="1254"/>
                    <a:pt x="1092" y="1254"/>
                    <a:pt x="1094" y="1254"/>
                  </a:cubicBezTo>
                  <a:cubicBezTo>
                    <a:pt x="1183" y="1252"/>
                    <a:pt x="1275" y="1227"/>
                    <a:pt x="1363" y="1227"/>
                  </a:cubicBezTo>
                  <a:cubicBezTo>
                    <a:pt x="1409" y="1227"/>
                    <a:pt x="1454" y="1234"/>
                    <a:pt x="1496" y="1256"/>
                  </a:cubicBezTo>
                  <a:cubicBezTo>
                    <a:pt x="1535" y="1277"/>
                    <a:pt x="1567" y="1307"/>
                    <a:pt x="1608" y="1324"/>
                  </a:cubicBezTo>
                  <a:cubicBezTo>
                    <a:pt x="1632" y="1335"/>
                    <a:pt x="1657" y="1339"/>
                    <a:pt x="1683" y="1339"/>
                  </a:cubicBezTo>
                  <a:cubicBezTo>
                    <a:pt x="1742" y="1339"/>
                    <a:pt x="1804" y="1317"/>
                    <a:pt x="1861" y="1294"/>
                  </a:cubicBezTo>
                  <a:cubicBezTo>
                    <a:pt x="2030" y="1230"/>
                    <a:pt x="2221" y="1140"/>
                    <a:pt x="2261" y="964"/>
                  </a:cubicBezTo>
                  <a:cubicBezTo>
                    <a:pt x="2304" y="780"/>
                    <a:pt x="2161" y="611"/>
                    <a:pt x="2019" y="485"/>
                  </a:cubicBezTo>
                  <a:cubicBezTo>
                    <a:pt x="1829" y="315"/>
                    <a:pt x="1623" y="163"/>
                    <a:pt x="1404" y="30"/>
                  </a:cubicBezTo>
                  <a:cubicBezTo>
                    <a:pt x="1379" y="15"/>
                    <a:pt x="1351" y="0"/>
                    <a:pt x="13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296"/>
            <p:cNvSpPr/>
            <p:nvPr/>
          </p:nvSpPr>
          <p:spPr>
            <a:xfrm>
              <a:off x="2471358" y="1515160"/>
              <a:ext cx="67003" cy="39554"/>
            </a:xfrm>
            <a:custGeom>
              <a:rect b="b" l="l" r="r" t="t"/>
              <a:pathLst>
                <a:path extrusionOk="0" h="1392" w="2358">
                  <a:moveTo>
                    <a:pt x="1355" y="54"/>
                  </a:moveTo>
                  <a:cubicBezTo>
                    <a:pt x="1375" y="54"/>
                    <a:pt x="1399" y="66"/>
                    <a:pt x="1421" y="80"/>
                  </a:cubicBezTo>
                  <a:cubicBezTo>
                    <a:pt x="1638" y="211"/>
                    <a:pt x="1846" y="363"/>
                    <a:pt x="2034" y="532"/>
                  </a:cubicBezTo>
                  <a:cubicBezTo>
                    <a:pt x="2223" y="699"/>
                    <a:pt x="2300" y="847"/>
                    <a:pt x="2268" y="984"/>
                  </a:cubicBezTo>
                  <a:cubicBezTo>
                    <a:pt x="2231" y="1143"/>
                    <a:pt x="2062" y="1228"/>
                    <a:pt x="1884" y="1297"/>
                  </a:cubicBezTo>
                  <a:cubicBezTo>
                    <a:pt x="1826" y="1318"/>
                    <a:pt x="1765" y="1337"/>
                    <a:pt x="1710" y="1337"/>
                  </a:cubicBezTo>
                  <a:cubicBezTo>
                    <a:pt x="1688" y="1337"/>
                    <a:pt x="1668" y="1334"/>
                    <a:pt x="1648" y="1327"/>
                  </a:cubicBezTo>
                  <a:cubicBezTo>
                    <a:pt x="1629" y="1318"/>
                    <a:pt x="1610" y="1305"/>
                    <a:pt x="1591" y="1290"/>
                  </a:cubicBezTo>
                  <a:cubicBezTo>
                    <a:pt x="1573" y="1280"/>
                    <a:pt x="1558" y="1269"/>
                    <a:pt x="1539" y="1258"/>
                  </a:cubicBezTo>
                  <a:cubicBezTo>
                    <a:pt x="1498" y="1237"/>
                    <a:pt x="1449" y="1226"/>
                    <a:pt x="1393" y="1226"/>
                  </a:cubicBezTo>
                  <a:cubicBezTo>
                    <a:pt x="1346" y="1226"/>
                    <a:pt x="1299" y="1233"/>
                    <a:pt x="1254" y="1239"/>
                  </a:cubicBezTo>
                  <a:cubicBezTo>
                    <a:pt x="1211" y="1245"/>
                    <a:pt x="1168" y="1252"/>
                    <a:pt x="1121" y="1252"/>
                  </a:cubicBezTo>
                  <a:cubicBezTo>
                    <a:pt x="995" y="1252"/>
                    <a:pt x="879" y="1203"/>
                    <a:pt x="755" y="1149"/>
                  </a:cubicBezTo>
                  <a:cubicBezTo>
                    <a:pt x="689" y="1121"/>
                    <a:pt x="620" y="1091"/>
                    <a:pt x="549" y="1070"/>
                  </a:cubicBezTo>
                  <a:cubicBezTo>
                    <a:pt x="513" y="1059"/>
                    <a:pt x="476" y="1050"/>
                    <a:pt x="440" y="1042"/>
                  </a:cubicBezTo>
                  <a:cubicBezTo>
                    <a:pt x="363" y="1023"/>
                    <a:pt x="290" y="1005"/>
                    <a:pt x="226" y="969"/>
                  </a:cubicBezTo>
                  <a:cubicBezTo>
                    <a:pt x="136" y="920"/>
                    <a:pt x="65" y="815"/>
                    <a:pt x="97" y="720"/>
                  </a:cubicBezTo>
                  <a:cubicBezTo>
                    <a:pt x="157" y="643"/>
                    <a:pt x="254" y="611"/>
                    <a:pt x="356" y="577"/>
                  </a:cubicBezTo>
                  <a:cubicBezTo>
                    <a:pt x="449" y="547"/>
                    <a:pt x="543" y="515"/>
                    <a:pt x="616" y="446"/>
                  </a:cubicBezTo>
                  <a:cubicBezTo>
                    <a:pt x="652" y="412"/>
                    <a:pt x="680" y="371"/>
                    <a:pt x="708" y="331"/>
                  </a:cubicBezTo>
                  <a:cubicBezTo>
                    <a:pt x="751" y="268"/>
                    <a:pt x="791" y="208"/>
                    <a:pt x="854" y="183"/>
                  </a:cubicBezTo>
                  <a:cubicBezTo>
                    <a:pt x="881" y="172"/>
                    <a:pt x="914" y="168"/>
                    <a:pt x="959" y="168"/>
                  </a:cubicBezTo>
                  <a:cubicBezTo>
                    <a:pt x="982" y="168"/>
                    <a:pt x="1006" y="168"/>
                    <a:pt x="1029" y="170"/>
                  </a:cubicBezTo>
                  <a:cubicBezTo>
                    <a:pt x="1055" y="172"/>
                    <a:pt x="1079" y="172"/>
                    <a:pt x="1102" y="172"/>
                  </a:cubicBezTo>
                  <a:cubicBezTo>
                    <a:pt x="1156" y="172"/>
                    <a:pt x="1222" y="166"/>
                    <a:pt x="1273" y="118"/>
                  </a:cubicBezTo>
                  <a:cubicBezTo>
                    <a:pt x="1282" y="110"/>
                    <a:pt x="1288" y="101"/>
                    <a:pt x="1297" y="93"/>
                  </a:cubicBezTo>
                  <a:cubicBezTo>
                    <a:pt x="1312" y="76"/>
                    <a:pt x="1325" y="61"/>
                    <a:pt x="1340" y="56"/>
                  </a:cubicBezTo>
                  <a:cubicBezTo>
                    <a:pt x="1345" y="55"/>
                    <a:pt x="1350" y="54"/>
                    <a:pt x="1355" y="54"/>
                  </a:cubicBezTo>
                  <a:close/>
                  <a:moveTo>
                    <a:pt x="1351" y="1"/>
                  </a:moveTo>
                  <a:cubicBezTo>
                    <a:pt x="1341" y="1"/>
                    <a:pt x="1332" y="2"/>
                    <a:pt x="1323" y="5"/>
                  </a:cubicBezTo>
                  <a:cubicBezTo>
                    <a:pt x="1293" y="16"/>
                    <a:pt x="1273" y="37"/>
                    <a:pt x="1256" y="56"/>
                  </a:cubicBezTo>
                  <a:cubicBezTo>
                    <a:pt x="1250" y="65"/>
                    <a:pt x="1243" y="71"/>
                    <a:pt x="1237" y="80"/>
                  </a:cubicBezTo>
                  <a:cubicBezTo>
                    <a:pt x="1207" y="108"/>
                    <a:pt x="1166" y="118"/>
                    <a:pt x="1102" y="118"/>
                  </a:cubicBezTo>
                  <a:cubicBezTo>
                    <a:pt x="1081" y="118"/>
                    <a:pt x="1057" y="118"/>
                    <a:pt x="1034" y="116"/>
                  </a:cubicBezTo>
                  <a:cubicBezTo>
                    <a:pt x="1008" y="114"/>
                    <a:pt x="982" y="114"/>
                    <a:pt x="959" y="114"/>
                  </a:cubicBezTo>
                  <a:cubicBezTo>
                    <a:pt x="907" y="114"/>
                    <a:pt x="869" y="121"/>
                    <a:pt x="834" y="133"/>
                  </a:cubicBezTo>
                  <a:cubicBezTo>
                    <a:pt x="755" y="166"/>
                    <a:pt x="710" y="234"/>
                    <a:pt x="665" y="301"/>
                  </a:cubicBezTo>
                  <a:cubicBezTo>
                    <a:pt x="637" y="337"/>
                    <a:pt x="611" y="378"/>
                    <a:pt x="579" y="408"/>
                  </a:cubicBezTo>
                  <a:cubicBezTo>
                    <a:pt x="515" y="468"/>
                    <a:pt x="429" y="496"/>
                    <a:pt x="339" y="528"/>
                  </a:cubicBezTo>
                  <a:cubicBezTo>
                    <a:pt x="232" y="562"/>
                    <a:pt x="123" y="601"/>
                    <a:pt x="52" y="693"/>
                  </a:cubicBezTo>
                  <a:lnTo>
                    <a:pt x="48" y="699"/>
                  </a:lnTo>
                  <a:cubicBezTo>
                    <a:pt x="1" y="823"/>
                    <a:pt x="91" y="956"/>
                    <a:pt x="200" y="1016"/>
                  </a:cubicBezTo>
                  <a:cubicBezTo>
                    <a:pt x="271" y="1057"/>
                    <a:pt x="350" y="1076"/>
                    <a:pt x="427" y="1093"/>
                  </a:cubicBezTo>
                  <a:cubicBezTo>
                    <a:pt x="464" y="1102"/>
                    <a:pt x="500" y="1110"/>
                    <a:pt x="534" y="1121"/>
                  </a:cubicBezTo>
                  <a:cubicBezTo>
                    <a:pt x="601" y="1140"/>
                    <a:pt x="669" y="1170"/>
                    <a:pt x="734" y="1198"/>
                  </a:cubicBezTo>
                  <a:cubicBezTo>
                    <a:pt x="856" y="1252"/>
                    <a:pt x="984" y="1305"/>
                    <a:pt x="1128" y="1305"/>
                  </a:cubicBezTo>
                  <a:cubicBezTo>
                    <a:pt x="1173" y="1305"/>
                    <a:pt x="1218" y="1299"/>
                    <a:pt x="1263" y="1293"/>
                  </a:cubicBezTo>
                  <a:cubicBezTo>
                    <a:pt x="1308" y="1286"/>
                    <a:pt x="1351" y="1280"/>
                    <a:pt x="1393" y="1280"/>
                  </a:cubicBezTo>
                  <a:cubicBezTo>
                    <a:pt x="1443" y="1280"/>
                    <a:pt x="1481" y="1288"/>
                    <a:pt x="1516" y="1308"/>
                  </a:cubicBezTo>
                  <a:cubicBezTo>
                    <a:pt x="1531" y="1314"/>
                    <a:pt x="1546" y="1325"/>
                    <a:pt x="1561" y="1335"/>
                  </a:cubicBezTo>
                  <a:cubicBezTo>
                    <a:pt x="1582" y="1350"/>
                    <a:pt x="1603" y="1365"/>
                    <a:pt x="1629" y="1376"/>
                  </a:cubicBezTo>
                  <a:cubicBezTo>
                    <a:pt x="1655" y="1387"/>
                    <a:pt x="1683" y="1391"/>
                    <a:pt x="1715" y="1391"/>
                  </a:cubicBezTo>
                  <a:cubicBezTo>
                    <a:pt x="1779" y="1391"/>
                    <a:pt x="1843" y="1370"/>
                    <a:pt x="1903" y="1346"/>
                  </a:cubicBezTo>
                  <a:cubicBezTo>
                    <a:pt x="2094" y="1271"/>
                    <a:pt x="2276" y="1179"/>
                    <a:pt x="2319" y="997"/>
                  </a:cubicBezTo>
                  <a:cubicBezTo>
                    <a:pt x="2358" y="838"/>
                    <a:pt x="2276" y="673"/>
                    <a:pt x="2070" y="491"/>
                  </a:cubicBezTo>
                  <a:cubicBezTo>
                    <a:pt x="1878" y="320"/>
                    <a:pt x="1670" y="168"/>
                    <a:pt x="1449" y="35"/>
                  </a:cubicBezTo>
                  <a:cubicBezTo>
                    <a:pt x="1419" y="17"/>
                    <a:pt x="1384" y="1"/>
                    <a:pt x="135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296"/>
            <p:cNvSpPr/>
            <p:nvPr/>
          </p:nvSpPr>
          <p:spPr>
            <a:xfrm>
              <a:off x="2574385" y="1422391"/>
              <a:ext cx="37451" cy="22306"/>
            </a:xfrm>
            <a:custGeom>
              <a:rect b="b" l="l" r="r" t="t"/>
              <a:pathLst>
                <a:path extrusionOk="0" h="785" w="1318">
                  <a:moveTo>
                    <a:pt x="635" y="0"/>
                  </a:moveTo>
                  <a:cubicBezTo>
                    <a:pt x="532" y="0"/>
                    <a:pt x="429" y="20"/>
                    <a:pt x="334" y="60"/>
                  </a:cubicBezTo>
                  <a:cubicBezTo>
                    <a:pt x="308" y="71"/>
                    <a:pt x="281" y="86"/>
                    <a:pt x="263" y="110"/>
                  </a:cubicBezTo>
                  <a:cubicBezTo>
                    <a:pt x="238" y="144"/>
                    <a:pt x="240" y="193"/>
                    <a:pt x="216" y="228"/>
                  </a:cubicBezTo>
                  <a:cubicBezTo>
                    <a:pt x="173" y="292"/>
                    <a:pt x="75" y="283"/>
                    <a:pt x="17" y="333"/>
                  </a:cubicBezTo>
                  <a:cubicBezTo>
                    <a:pt x="0" y="477"/>
                    <a:pt x="129" y="622"/>
                    <a:pt x="275" y="622"/>
                  </a:cubicBezTo>
                  <a:cubicBezTo>
                    <a:pt x="279" y="622"/>
                    <a:pt x="282" y="622"/>
                    <a:pt x="285" y="622"/>
                  </a:cubicBezTo>
                  <a:cubicBezTo>
                    <a:pt x="302" y="621"/>
                    <a:pt x="320" y="619"/>
                    <a:pt x="337" y="619"/>
                  </a:cubicBezTo>
                  <a:cubicBezTo>
                    <a:pt x="359" y="619"/>
                    <a:pt x="381" y="622"/>
                    <a:pt x="396" y="637"/>
                  </a:cubicBezTo>
                  <a:cubicBezTo>
                    <a:pt x="413" y="654"/>
                    <a:pt x="420" y="680"/>
                    <a:pt x="433" y="701"/>
                  </a:cubicBezTo>
                  <a:cubicBezTo>
                    <a:pt x="469" y="770"/>
                    <a:pt x="561" y="782"/>
                    <a:pt x="638" y="785"/>
                  </a:cubicBezTo>
                  <a:cubicBezTo>
                    <a:pt x="705" y="785"/>
                    <a:pt x="769" y="785"/>
                    <a:pt x="833" y="780"/>
                  </a:cubicBezTo>
                  <a:cubicBezTo>
                    <a:pt x="868" y="778"/>
                    <a:pt x="904" y="772"/>
                    <a:pt x="925" y="746"/>
                  </a:cubicBezTo>
                  <a:cubicBezTo>
                    <a:pt x="953" y="708"/>
                    <a:pt x="930" y="654"/>
                    <a:pt x="938" y="607"/>
                  </a:cubicBezTo>
                  <a:cubicBezTo>
                    <a:pt x="953" y="528"/>
                    <a:pt x="1050" y="502"/>
                    <a:pt x="1129" y="491"/>
                  </a:cubicBezTo>
                  <a:cubicBezTo>
                    <a:pt x="1172" y="485"/>
                    <a:pt x="1217" y="478"/>
                    <a:pt x="1255" y="455"/>
                  </a:cubicBezTo>
                  <a:cubicBezTo>
                    <a:pt x="1292" y="431"/>
                    <a:pt x="1318" y="384"/>
                    <a:pt x="1300" y="343"/>
                  </a:cubicBezTo>
                  <a:cubicBezTo>
                    <a:pt x="1296" y="333"/>
                    <a:pt x="1290" y="322"/>
                    <a:pt x="1283" y="313"/>
                  </a:cubicBezTo>
                  <a:cubicBezTo>
                    <a:pt x="1133" y="113"/>
                    <a:pt x="883" y="0"/>
                    <a:pt x="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296"/>
            <p:cNvSpPr/>
            <p:nvPr/>
          </p:nvSpPr>
          <p:spPr>
            <a:xfrm>
              <a:off x="2573817" y="1421595"/>
              <a:ext cx="38872" cy="23840"/>
            </a:xfrm>
            <a:custGeom>
              <a:rect b="b" l="l" r="r" t="t"/>
              <a:pathLst>
                <a:path extrusionOk="0" h="839" w="1368">
                  <a:moveTo>
                    <a:pt x="654" y="54"/>
                  </a:moveTo>
                  <a:cubicBezTo>
                    <a:pt x="900" y="54"/>
                    <a:pt x="1140" y="170"/>
                    <a:pt x="1282" y="356"/>
                  </a:cubicBezTo>
                  <a:cubicBezTo>
                    <a:pt x="1288" y="367"/>
                    <a:pt x="1293" y="373"/>
                    <a:pt x="1297" y="382"/>
                  </a:cubicBezTo>
                  <a:cubicBezTo>
                    <a:pt x="1308" y="410"/>
                    <a:pt x="1286" y="444"/>
                    <a:pt x="1260" y="461"/>
                  </a:cubicBezTo>
                  <a:cubicBezTo>
                    <a:pt x="1228" y="481"/>
                    <a:pt x="1185" y="487"/>
                    <a:pt x="1147" y="491"/>
                  </a:cubicBezTo>
                  <a:cubicBezTo>
                    <a:pt x="1018" y="508"/>
                    <a:pt x="948" y="556"/>
                    <a:pt x="933" y="631"/>
                  </a:cubicBezTo>
                  <a:cubicBezTo>
                    <a:pt x="928" y="652"/>
                    <a:pt x="930" y="673"/>
                    <a:pt x="930" y="693"/>
                  </a:cubicBezTo>
                  <a:cubicBezTo>
                    <a:pt x="933" y="721"/>
                    <a:pt x="935" y="742"/>
                    <a:pt x="924" y="757"/>
                  </a:cubicBezTo>
                  <a:cubicBezTo>
                    <a:pt x="911" y="774"/>
                    <a:pt x="881" y="778"/>
                    <a:pt x="851" y="780"/>
                  </a:cubicBezTo>
                  <a:cubicBezTo>
                    <a:pt x="806" y="784"/>
                    <a:pt x="759" y="786"/>
                    <a:pt x="712" y="786"/>
                  </a:cubicBezTo>
                  <a:cubicBezTo>
                    <a:pt x="695" y="786"/>
                    <a:pt x="678" y="785"/>
                    <a:pt x="661" y="785"/>
                  </a:cubicBezTo>
                  <a:cubicBezTo>
                    <a:pt x="560" y="783"/>
                    <a:pt x="500" y="761"/>
                    <a:pt x="474" y="716"/>
                  </a:cubicBezTo>
                  <a:cubicBezTo>
                    <a:pt x="472" y="710"/>
                    <a:pt x="470" y="703"/>
                    <a:pt x="466" y="697"/>
                  </a:cubicBezTo>
                  <a:cubicBezTo>
                    <a:pt x="459" y="680"/>
                    <a:pt x="451" y="661"/>
                    <a:pt x="436" y="646"/>
                  </a:cubicBezTo>
                  <a:cubicBezTo>
                    <a:pt x="410" y="624"/>
                    <a:pt x="378" y="620"/>
                    <a:pt x="356" y="620"/>
                  </a:cubicBezTo>
                  <a:cubicBezTo>
                    <a:pt x="346" y="620"/>
                    <a:pt x="333" y="622"/>
                    <a:pt x="322" y="622"/>
                  </a:cubicBezTo>
                  <a:lnTo>
                    <a:pt x="294" y="624"/>
                  </a:lnTo>
                  <a:cubicBezTo>
                    <a:pt x="232" y="624"/>
                    <a:pt x="170" y="594"/>
                    <a:pt x="125" y="541"/>
                  </a:cubicBezTo>
                  <a:cubicBezTo>
                    <a:pt x="82" y="493"/>
                    <a:pt x="58" y="433"/>
                    <a:pt x="63" y="376"/>
                  </a:cubicBezTo>
                  <a:cubicBezTo>
                    <a:pt x="84" y="361"/>
                    <a:pt x="110" y="352"/>
                    <a:pt x="138" y="343"/>
                  </a:cubicBezTo>
                  <a:cubicBezTo>
                    <a:pt x="183" y="328"/>
                    <a:pt x="230" y="313"/>
                    <a:pt x="260" y="271"/>
                  </a:cubicBezTo>
                  <a:cubicBezTo>
                    <a:pt x="273" y="249"/>
                    <a:pt x="279" y="228"/>
                    <a:pt x="286" y="204"/>
                  </a:cubicBezTo>
                  <a:cubicBezTo>
                    <a:pt x="290" y="185"/>
                    <a:pt x="296" y="168"/>
                    <a:pt x="305" y="153"/>
                  </a:cubicBezTo>
                  <a:cubicBezTo>
                    <a:pt x="318" y="136"/>
                    <a:pt x="341" y="123"/>
                    <a:pt x="365" y="112"/>
                  </a:cubicBezTo>
                  <a:cubicBezTo>
                    <a:pt x="455" y="73"/>
                    <a:pt x="551" y="54"/>
                    <a:pt x="654" y="54"/>
                  </a:cubicBezTo>
                  <a:close/>
                  <a:moveTo>
                    <a:pt x="654" y="1"/>
                  </a:moveTo>
                  <a:cubicBezTo>
                    <a:pt x="545" y="1"/>
                    <a:pt x="440" y="22"/>
                    <a:pt x="343" y="63"/>
                  </a:cubicBezTo>
                  <a:cubicBezTo>
                    <a:pt x="313" y="78"/>
                    <a:pt x="283" y="93"/>
                    <a:pt x="262" y="123"/>
                  </a:cubicBezTo>
                  <a:cubicBezTo>
                    <a:pt x="247" y="144"/>
                    <a:pt x="241" y="168"/>
                    <a:pt x="234" y="191"/>
                  </a:cubicBezTo>
                  <a:cubicBezTo>
                    <a:pt x="228" y="211"/>
                    <a:pt x="223" y="228"/>
                    <a:pt x="215" y="241"/>
                  </a:cubicBezTo>
                  <a:cubicBezTo>
                    <a:pt x="196" y="268"/>
                    <a:pt x="159" y="281"/>
                    <a:pt x="123" y="292"/>
                  </a:cubicBezTo>
                  <a:cubicBezTo>
                    <a:pt x="86" y="303"/>
                    <a:pt x="50" y="316"/>
                    <a:pt x="20" y="341"/>
                  </a:cubicBezTo>
                  <a:lnTo>
                    <a:pt x="11" y="348"/>
                  </a:lnTo>
                  <a:lnTo>
                    <a:pt x="11" y="358"/>
                  </a:lnTo>
                  <a:cubicBezTo>
                    <a:pt x="1" y="433"/>
                    <a:pt x="28" y="513"/>
                    <a:pt x="84" y="577"/>
                  </a:cubicBezTo>
                  <a:cubicBezTo>
                    <a:pt x="140" y="641"/>
                    <a:pt x="217" y="678"/>
                    <a:pt x="294" y="678"/>
                  </a:cubicBezTo>
                  <a:lnTo>
                    <a:pt x="326" y="676"/>
                  </a:lnTo>
                  <a:cubicBezTo>
                    <a:pt x="335" y="675"/>
                    <a:pt x="344" y="674"/>
                    <a:pt x="352" y="674"/>
                  </a:cubicBezTo>
                  <a:cubicBezTo>
                    <a:pt x="372" y="674"/>
                    <a:pt x="390" y="677"/>
                    <a:pt x="399" y="686"/>
                  </a:cubicBezTo>
                  <a:cubicBezTo>
                    <a:pt x="406" y="693"/>
                    <a:pt x="412" y="703"/>
                    <a:pt x="416" y="718"/>
                  </a:cubicBezTo>
                  <a:cubicBezTo>
                    <a:pt x="421" y="725"/>
                    <a:pt x="425" y="733"/>
                    <a:pt x="429" y="742"/>
                  </a:cubicBezTo>
                  <a:cubicBezTo>
                    <a:pt x="474" y="825"/>
                    <a:pt x="581" y="836"/>
                    <a:pt x="658" y="838"/>
                  </a:cubicBezTo>
                  <a:lnTo>
                    <a:pt x="706" y="838"/>
                  </a:lnTo>
                  <a:cubicBezTo>
                    <a:pt x="755" y="838"/>
                    <a:pt x="806" y="838"/>
                    <a:pt x="855" y="834"/>
                  </a:cubicBezTo>
                  <a:cubicBezTo>
                    <a:pt x="898" y="832"/>
                    <a:pt x="941" y="825"/>
                    <a:pt x="967" y="789"/>
                  </a:cubicBezTo>
                  <a:cubicBezTo>
                    <a:pt x="990" y="759"/>
                    <a:pt x="988" y="723"/>
                    <a:pt x="984" y="688"/>
                  </a:cubicBezTo>
                  <a:cubicBezTo>
                    <a:pt x="984" y="671"/>
                    <a:pt x="982" y="654"/>
                    <a:pt x="984" y="639"/>
                  </a:cubicBezTo>
                  <a:cubicBezTo>
                    <a:pt x="997" y="579"/>
                    <a:pt x="1083" y="553"/>
                    <a:pt x="1153" y="545"/>
                  </a:cubicBezTo>
                  <a:cubicBezTo>
                    <a:pt x="1196" y="538"/>
                    <a:pt x="1248" y="532"/>
                    <a:pt x="1288" y="506"/>
                  </a:cubicBezTo>
                  <a:cubicBezTo>
                    <a:pt x="1333" y="478"/>
                    <a:pt x="1368" y="418"/>
                    <a:pt x="1346" y="363"/>
                  </a:cubicBezTo>
                  <a:cubicBezTo>
                    <a:pt x="1340" y="348"/>
                    <a:pt x="1331" y="335"/>
                    <a:pt x="1325" y="324"/>
                  </a:cubicBezTo>
                  <a:cubicBezTo>
                    <a:pt x="1175" y="125"/>
                    <a:pt x="918" y="1"/>
                    <a:pt x="6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296"/>
            <p:cNvSpPr/>
            <p:nvPr/>
          </p:nvSpPr>
          <p:spPr>
            <a:xfrm>
              <a:off x="2591234" y="1160109"/>
              <a:ext cx="577592" cy="326545"/>
            </a:xfrm>
            <a:custGeom>
              <a:rect b="b" l="l" r="r" t="t"/>
              <a:pathLst>
                <a:path extrusionOk="0" h="11492" w="20327">
                  <a:moveTo>
                    <a:pt x="15258" y="1"/>
                  </a:moveTo>
                  <a:cubicBezTo>
                    <a:pt x="15092" y="1"/>
                    <a:pt x="14928" y="49"/>
                    <a:pt x="14796" y="152"/>
                  </a:cubicBezTo>
                  <a:cubicBezTo>
                    <a:pt x="14597" y="308"/>
                    <a:pt x="14443" y="574"/>
                    <a:pt x="14190" y="578"/>
                  </a:cubicBezTo>
                  <a:cubicBezTo>
                    <a:pt x="14188" y="578"/>
                    <a:pt x="14185" y="578"/>
                    <a:pt x="14183" y="578"/>
                  </a:cubicBezTo>
                  <a:cubicBezTo>
                    <a:pt x="13974" y="578"/>
                    <a:pt x="13815" y="397"/>
                    <a:pt x="13639" y="282"/>
                  </a:cubicBezTo>
                  <a:cubicBezTo>
                    <a:pt x="13491" y="186"/>
                    <a:pt x="13315" y="137"/>
                    <a:pt x="13140" y="137"/>
                  </a:cubicBezTo>
                  <a:cubicBezTo>
                    <a:pt x="13026" y="137"/>
                    <a:pt x="12913" y="158"/>
                    <a:pt x="12808" y="199"/>
                  </a:cubicBezTo>
                  <a:cubicBezTo>
                    <a:pt x="12688" y="246"/>
                    <a:pt x="12579" y="319"/>
                    <a:pt x="12457" y="362"/>
                  </a:cubicBezTo>
                  <a:cubicBezTo>
                    <a:pt x="12303" y="417"/>
                    <a:pt x="12133" y="419"/>
                    <a:pt x="11968" y="424"/>
                  </a:cubicBezTo>
                  <a:cubicBezTo>
                    <a:pt x="11388" y="434"/>
                    <a:pt x="10805" y="447"/>
                    <a:pt x="10222" y="458"/>
                  </a:cubicBezTo>
                  <a:cubicBezTo>
                    <a:pt x="10206" y="458"/>
                    <a:pt x="10190" y="459"/>
                    <a:pt x="10173" y="459"/>
                  </a:cubicBezTo>
                  <a:cubicBezTo>
                    <a:pt x="10083" y="459"/>
                    <a:pt x="9993" y="450"/>
                    <a:pt x="9922" y="396"/>
                  </a:cubicBezTo>
                  <a:cubicBezTo>
                    <a:pt x="9849" y="338"/>
                    <a:pt x="9817" y="244"/>
                    <a:pt x="9764" y="169"/>
                  </a:cubicBezTo>
                  <a:cubicBezTo>
                    <a:pt x="9685" y="57"/>
                    <a:pt x="9554" y="6"/>
                    <a:pt x="9419" y="6"/>
                  </a:cubicBezTo>
                  <a:cubicBezTo>
                    <a:pt x="9215" y="6"/>
                    <a:pt x="9003" y="124"/>
                    <a:pt x="8956" y="327"/>
                  </a:cubicBezTo>
                  <a:cubicBezTo>
                    <a:pt x="8945" y="379"/>
                    <a:pt x="8941" y="437"/>
                    <a:pt x="8907" y="477"/>
                  </a:cubicBezTo>
                  <a:cubicBezTo>
                    <a:pt x="8880" y="509"/>
                    <a:pt x="8848" y="523"/>
                    <a:pt x="8814" y="523"/>
                  </a:cubicBezTo>
                  <a:cubicBezTo>
                    <a:pt x="8714" y="523"/>
                    <a:pt x="8591" y="408"/>
                    <a:pt x="8508" y="317"/>
                  </a:cubicBezTo>
                  <a:cubicBezTo>
                    <a:pt x="8350" y="140"/>
                    <a:pt x="8116" y="55"/>
                    <a:pt x="7880" y="55"/>
                  </a:cubicBezTo>
                  <a:cubicBezTo>
                    <a:pt x="7593" y="55"/>
                    <a:pt x="7304" y="181"/>
                    <a:pt x="7148" y="424"/>
                  </a:cubicBezTo>
                  <a:cubicBezTo>
                    <a:pt x="7082" y="369"/>
                    <a:pt x="7000" y="344"/>
                    <a:pt x="6916" y="344"/>
                  </a:cubicBezTo>
                  <a:cubicBezTo>
                    <a:pt x="6747" y="344"/>
                    <a:pt x="6572" y="446"/>
                    <a:pt x="6522" y="610"/>
                  </a:cubicBezTo>
                  <a:cubicBezTo>
                    <a:pt x="6505" y="670"/>
                    <a:pt x="6501" y="737"/>
                    <a:pt x="6473" y="792"/>
                  </a:cubicBezTo>
                  <a:cubicBezTo>
                    <a:pt x="6410" y="926"/>
                    <a:pt x="6275" y="952"/>
                    <a:pt x="6119" y="952"/>
                  </a:cubicBezTo>
                  <a:cubicBezTo>
                    <a:pt x="6022" y="952"/>
                    <a:pt x="5916" y="942"/>
                    <a:pt x="5816" y="942"/>
                  </a:cubicBezTo>
                  <a:cubicBezTo>
                    <a:pt x="5672" y="942"/>
                    <a:pt x="5538" y="963"/>
                    <a:pt x="5453" y="1064"/>
                  </a:cubicBezTo>
                  <a:cubicBezTo>
                    <a:pt x="5380" y="1148"/>
                    <a:pt x="5367" y="1270"/>
                    <a:pt x="5299" y="1358"/>
                  </a:cubicBezTo>
                  <a:cubicBezTo>
                    <a:pt x="5233" y="1440"/>
                    <a:pt x="5133" y="1475"/>
                    <a:pt x="5027" y="1475"/>
                  </a:cubicBezTo>
                  <a:cubicBezTo>
                    <a:pt x="4932" y="1475"/>
                    <a:pt x="4833" y="1447"/>
                    <a:pt x="4750" y="1403"/>
                  </a:cubicBezTo>
                  <a:cubicBezTo>
                    <a:pt x="4577" y="1306"/>
                    <a:pt x="4442" y="1152"/>
                    <a:pt x="4268" y="1052"/>
                  </a:cubicBezTo>
                  <a:cubicBezTo>
                    <a:pt x="4127" y="970"/>
                    <a:pt x="3966" y="932"/>
                    <a:pt x="3804" y="932"/>
                  </a:cubicBezTo>
                  <a:cubicBezTo>
                    <a:pt x="3589" y="932"/>
                    <a:pt x="3372" y="998"/>
                    <a:pt x="3193" y="1118"/>
                  </a:cubicBezTo>
                  <a:cubicBezTo>
                    <a:pt x="2878" y="1328"/>
                    <a:pt x="2674" y="1681"/>
                    <a:pt x="2597" y="2050"/>
                  </a:cubicBezTo>
                  <a:cubicBezTo>
                    <a:pt x="2451" y="2052"/>
                    <a:pt x="2306" y="2052"/>
                    <a:pt x="2160" y="2054"/>
                  </a:cubicBezTo>
                  <a:cubicBezTo>
                    <a:pt x="2156" y="1804"/>
                    <a:pt x="1871" y="1615"/>
                    <a:pt x="1622" y="1594"/>
                  </a:cubicBezTo>
                  <a:cubicBezTo>
                    <a:pt x="1605" y="1592"/>
                    <a:pt x="1588" y="1591"/>
                    <a:pt x="1571" y="1591"/>
                  </a:cubicBezTo>
                  <a:cubicBezTo>
                    <a:pt x="1340" y="1591"/>
                    <a:pt x="1119" y="1723"/>
                    <a:pt x="977" y="1909"/>
                  </a:cubicBezTo>
                  <a:cubicBezTo>
                    <a:pt x="947" y="1949"/>
                    <a:pt x="920" y="1992"/>
                    <a:pt x="881" y="2022"/>
                  </a:cubicBezTo>
                  <a:cubicBezTo>
                    <a:pt x="712" y="2151"/>
                    <a:pt x="405" y="2007"/>
                    <a:pt x="290" y="2185"/>
                  </a:cubicBezTo>
                  <a:cubicBezTo>
                    <a:pt x="232" y="2275"/>
                    <a:pt x="268" y="2397"/>
                    <a:pt x="328" y="2485"/>
                  </a:cubicBezTo>
                  <a:cubicBezTo>
                    <a:pt x="388" y="2573"/>
                    <a:pt x="470" y="2650"/>
                    <a:pt x="508" y="2748"/>
                  </a:cubicBezTo>
                  <a:cubicBezTo>
                    <a:pt x="562" y="2885"/>
                    <a:pt x="521" y="3053"/>
                    <a:pt x="410" y="3149"/>
                  </a:cubicBezTo>
                  <a:cubicBezTo>
                    <a:pt x="345" y="3204"/>
                    <a:pt x="259" y="3233"/>
                    <a:pt x="174" y="3233"/>
                  </a:cubicBezTo>
                  <a:cubicBezTo>
                    <a:pt x="114" y="3233"/>
                    <a:pt x="53" y="3218"/>
                    <a:pt x="0" y="3188"/>
                  </a:cubicBezTo>
                  <a:lnTo>
                    <a:pt x="0" y="3188"/>
                  </a:lnTo>
                  <a:cubicBezTo>
                    <a:pt x="15" y="3340"/>
                    <a:pt x="176" y="3428"/>
                    <a:pt x="313" y="3498"/>
                  </a:cubicBezTo>
                  <a:cubicBezTo>
                    <a:pt x="656" y="3682"/>
                    <a:pt x="958" y="3942"/>
                    <a:pt x="1327" y="4068"/>
                  </a:cubicBezTo>
                  <a:cubicBezTo>
                    <a:pt x="1442" y="4108"/>
                    <a:pt x="1569" y="4129"/>
                    <a:pt x="1694" y="4129"/>
                  </a:cubicBezTo>
                  <a:cubicBezTo>
                    <a:pt x="1966" y="4129"/>
                    <a:pt x="2232" y="4029"/>
                    <a:pt x="2366" y="3798"/>
                  </a:cubicBezTo>
                  <a:cubicBezTo>
                    <a:pt x="2394" y="3751"/>
                    <a:pt x="2417" y="3695"/>
                    <a:pt x="2462" y="3663"/>
                  </a:cubicBezTo>
                  <a:cubicBezTo>
                    <a:pt x="2489" y="3644"/>
                    <a:pt x="2518" y="3636"/>
                    <a:pt x="2547" y="3636"/>
                  </a:cubicBezTo>
                  <a:cubicBezTo>
                    <a:pt x="2655" y="3636"/>
                    <a:pt x="2767" y="3751"/>
                    <a:pt x="2801" y="3869"/>
                  </a:cubicBezTo>
                  <a:cubicBezTo>
                    <a:pt x="2846" y="4019"/>
                    <a:pt x="2841" y="4195"/>
                    <a:pt x="2951" y="4304"/>
                  </a:cubicBezTo>
                  <a:cubicBezTo>
                    <a:pt x="3035" y="4388"/>
                    <a:pt x="3157" y="4406"/>
                    <a:pt x="3278" y="4406"/>
                  </a:cubicBezTo>
                  <a:cubicBezTo>
                    <a:pt x="3314" y="4406"/>
                    <a:pt x="3350" y="4404"/>
                    <a:pt x="3386" y="4402"/>
                  </a:cubicBezTo>
                  <a:cubicBezTo>
                    <a:pt x="3758" y="4381"/>
                    <a:pt x="4131" y="4360"/>
                    <a:pt x="4504" y="4338"/>
                  </a:cubicBezTo>
                  <a:cubicBezTo>
                    <a:pt x="4585" y="4334"/>
                    <a:pt x="4673" y="4327"/>
                    <a:pt x="4737" y="4278"/>
                  </a:cubicBezTo>
                  <a:cubicBezTo>
                    <a:pt x="4787" y="4242"/>
                    <a:pt x="4817" y="4188"/>
                    <a:pt x="4864" y="4150"/>
                  </a:cubicBezTo>
                  <a:cubicBezTo>
                    <a:pt x="4936" y="4089"/>
                    <a:pt x="5034" y="4077"/>
                    <a:pt x="5131" y="4077"/>
                  </a:cubicBezTo>
                  <a:cubicBezTo>
                    <a:pt x="5154" y="4077"/>
                    <a:pt x="5177" y="4078"/>
                    <a:pt x="5200" y="4079"/>
                  </a:cubicBezTo>
                  <a:cubicBezTo>
                    <a:pt x="5294" y="4081"/>
                    <a:pt x="5388" y="4082"/>
                    <a:pt x="5482" y="4082"/>
                  </a:cubicBezTo>
                  <a:cubicBezTo>
                    <a:pt x="5802" y="4082"/>
                    <a:pt x="6121" y="4068"/>
                    <a:pt x="6439" y="4040"/>
                  </a:cubicBezTo>
                  <a:cubicBezTo>
                    <a:pt x="6516" y="4034"/>
                    <a:pt x="6597" y="4025"/>
                    <a:pt x="6661" y="3982"/>
                  </a:cubicBezTo>
                  <a:cubicBezTo>
                    <a:pt x="6719" y="3946"/>
                    <a:pt x="6756" y="3886"/>
                    <a:pt x="6805" y="3839"/>
                  </a:cubicBezTo>
                  <a:cubicBezTo>
                    <a:pt x="6989" y="3659"/>
                    <a:pt x="7291" y="3672"/>
                    <a:pt x="7503" y="3526"/>
                  </a:cubicBezTo>
                  <a:cubicBezTo>
                    <a:pt x="7645" y="3428"/>
                    <a:pt x="7735" y="3260"/>
                    <a:pt x="7737" y="3089"/>
                  </a:cubicBezTo>
                  <a:lnTo>
                    <a:pt x="7737" y="3089"/>
                  </a:lnTo>
                  <a:cubicBezTo>
                    <a:pt x="8073" y="3348"/>
                    <a:pt x="8041" y="3950"/>
                    <a:pt x="7679" y="4171"/>
                  </a:cubicBezTo>
                  <a:cubicBezTo>
                    <a:pt x="7617" y="4210"/>
                    <a:pt x="7546" y="4237"/>
                    <a:pt x="7495" y="4289"/>
                  </a:cubicBezTo>
                  <a:cubicBezTo>
                    <a:pt x="7458" y="4323"/>
                    <a:pt x="7433" y="4368"/>
                    <a:pt x="7401" y="4407"/>
                  </a:cubicBezTo>
                  <a:cubicBezTo>
                    <a:pt x="7259" y="4569"/>
                    <a:pt x="7021" y="4597"/>
                    <a:pt x="6807" y="4612"/>
                  </a:cubicBezTo>
                  <a:cubicBezTo>
                    <a:pt x="6379" y="4644"/>
                    <a:pt x="5950" y="4674"/>
                    <a:pt x="5522" y="4704"/>
                  </a:cubicBezTo>
                  <a:cubicBezTo>
                    <a:pt x="5425" y="4713"/>
                    <a:pt x="5307" y="4734"/>
                    <a:pt x="5275" y="4824"/>
                  </a:cubicBezTo>
                  <a:cubicBezTo>
                    <a:pt x="5234" y="4936"/>
                    <a:pt x="5363" y="5039"/>
                    <a:pt x="5479" y="5067"/>
                  </a:cubicBezTo>
                  <a:cubicBezTo>
                    <a:pt x="5597" y="5094"/>
                    <a:pt x="5732" y="5103"/>
                    <a:pt x="5804" y="5197"/>
                  </a:cubicBezTo>
                  <a:cubicBezTo>
                    <a:pt x="5845" y="5251"/>
                    <a:pt x="5858" y="5328"/>
                    <a:pt x="5914" y="5364"/>
                  </a:cubicBezTo>
                  <a:cubicBezTo>
                    <a:pt x="5954" y="5390"/>
                    <a:pt x="6004" y="5390"/>
                    <a:pt x="6049" y="5396"/>
                  </a:cubicBezTo>
                  <a:cubicBezTo>
                    <a:pt x="6171" y="5414"/>
                    <a:pt x="6282" y="5482"/>
                    <a:pt x="6353" y="5583"/>
                  </a:cubicBezTo>
                  <a:cubicBezTo>
                    <a:pt x="6391" y="5746"/>
                    <a:pt x="6304" y="5928"/>
                    <a:pt x="6151" y="5996"/>
                  </a:cubicBezTo>
                  <a:cubicBezTo>
                    <a:pt x="6106" y="6018"/>
                    <a:pt x="6056" y="6028"/>
                    <a:pt x="6006" y="6028"/>
                  </a:cubicBezTo>
                  <a:cubicBezTo>
                    <a:pt x="5891" y="6028"/>
                    <a:pt x="5774" y="5975"/>
                    <a:pt x="5706" y="5881"/>
                  </a:cubicBezTo>
                  <a:cubicBezTo>
                    <a:pt x="5665" y="5825"/>
                    <a:pt x="5639" y="5756"/>
                    <a:pt x="5584" y="5716"/>
                  </a:cubicBezTo>
                  <a:cubicBezTo>
                    <a:pt x="5479" y="5639"/>
                    <a:pt x="5318" y="5692"/>
                    <a:pt x="5213" y="5615"/>
                  </a:cubicBezTo>
                  <a:cubicBezTo>
                    <a:pt x="5112" y="5542"/>
                    <a:pt x="5115" y="5386"/>
                    <a:pt x="5027" y="5298"/>
                  </a:cubicBezTo>
                  <a:cubicBezTo>
                    <a:pt x="4898" y="5167"/>
                    <a:pt x="4630" y="5238"/>
                    <a:pt x="4538" y="5079"/>
                  </a:cubicBezTo>
                  <a:cubicBezTo>
                    <a:pt x="4515" y="5037"/>
                    <a:pt x="4508" y="4985"/>
                    <a:pt x="4480" y="4947"/>
                  </a:cubicBezTo>
                  <a:cubicBezTo>
                    <a:pt x="4444" y="4897"/>
                    <a:pt x="4382" y="4878"/>
                    <a:pt x="4324" y="4861"/>
                  </a:cubicBezTo>
                  <a:cubicBezTo>
                    <a:pt x="4035" y="4782"/>
                    <a:pt x="3737" y="4728"/>
                    <a:pt x="3437" y="4704"/>
                  </a:cubicBezTo>
                  <a:cubicBezTo>
                    <a:pt x="3384" y="4700"/>
                    <a:pt x="3330" y="4696"/>
                    <a:pt x="3277" y="4696"/>
                  </a:cubicBezTo>
                  <a:cubicBezTo>
                    <a:pt x="3162" y="4696"/>
                    <a:pt x="3048" y="4712"/>
                    <a:pt x="2948" y="4767"/>
                  </a:cubicBezTo>
                  <a:cubicBezTo>
                    <a:pt x="2794" y="4850"/>
                    <a:pt x="2694" y="5017"/>
                    <a:pt x="2670" y="5191"/>
                  </a:cubicBezTo>
                  <a:cubicBezTo>
                    <a:pt x="2622" y="5565"/>
                    <a:pt x="2955" y="5941"/>
                    <a:pt x="3329" y="5941"/>
                  </a:cubicBezTo>
                  <a:cubicBezTo>
                    <a:pt x="3337" y="5941"/>
                    <a:pt x="3344" y="5941"/>
                    <a:pt x="3351" y="5941"/>
                  </a:cubicBezTo>
                  <a:cubicBezTo>
                    <a:pt x="3385" y="5940"/>
                    <a:pt x="3420" y="5937"/>
                    <a:pt x="3455" y="5937"/>
                  </a:cubicBezTo>
                  <a:cubicBezTo>
                    <a:pt x="3508" y="5937"/>
                    <a:pt x="3558" y="5944"/>
                    <a:pt x="3595" y="5979"/>
                  </a:cubicBezTo>
                  <a:cubicBezTo>
                    <a:pt x="3628" y="6007"/>
                    <a:pt x="3645" y="6050"/>
                    <a:pt x="3668" y="6086"/>
                  </a:cubicBezTo>
                  <a:cubicBezTo>
                    <a:pt x="3733" y="6191"/>
                    <a:pt x="3850" y="6247"/>
                    <a:pt x="3940" y="6331"/>
                  </a:cubicBezTo>
                  <a:cubicBezTo>
                    <a:pt x="4030" y="6414"/>
                    <a:pt x="4093" y="6560"/>
                    <a:pt x="4015" y="6656"/>
                  </a:cubicBezTo>
                  <a:cubicBezTo>
                    <a:pt x="4198" y="6731"/>
                    <a:pt x="4369" y="6834"/>
                    <a:pt x="4538" y="6935"/>
                  </a:cubicBezTo>
                  <a:cubicBezTo>
                    <a:pt x="4572" y="6956"/>
                    <a:pt x="4607" y="6978"/>
                    <a:pt x="4641" y="6997"/>
                  </a:cubicBezTo>
                  <a:cubicBezTo>
                    <a:pt x="4866" y="7134"/>
                    <a:pt x="5093" y="7271"/>
                    <a:pt x="5320" y="7406"/>
                  </a:cubicBezTo>
                  <a:cubicBezTo>
                    <a:pt x="5359" y="7430"/>
                    <a:pt x="5399" y="7455"/>
                    <a:pt x="5427" y="7490"/>
                  </a:cubicBezTo>
                  <a:cubicBezTo>
                    <a:pt x="5485" y="7558"/>
                    <a:pt x="5489" y="7655"/>
                    <a:pt x="5494" y="7745"/>
                  </a:cubicBezTo>
                  <a:cubicBezTo>
                    <a:pt x="5496" y="7854"/>
                    <a:pt x="5481" y="7991"/>
                    <a:pt x="5378" y="8025"/>
                  </a:cubicBezTo>
                  <a:cubicBezTo>
                    <a:pt x="5364" y="8030"/>
                    <a:pt x="5349" y="8032"/>
                    <a:pt x="5334" y="8032"/>
                  </a:cubicBezTo>
                  <a:cubicBezTo>
                    <a:pt x="5281" y="8032"/>
                    <a:pt x="5228" y="8005"/>
                    <a:pt x="5181" y="7980"/>
                  </a:cubicBezTo>
                  <a:cubicBezTo>
                    <a:pt x="4789" y="7772"/>
                    <a:pt x="4382" y="7595"/>
                    <a:pt x="3962" y="7451"/>
                  </a:cubicBezTo>
                  <a:cubicBezTo>
                    <a:pt x="3812" y="7400"/>
                    <a:pt x="3660" y="7353"/>
                    <a:pt x="3503" y="7348"/>
                  </a:cubicBezTo>
                  <a:cubicBezTo>
                    <a:pt x="3495" y="7348"/>
                    <a:pt x="3486" y="7348"/>
                    <a:pt x="3477" y="7348"/>
                  </a:cubicBezTo>
                  <a:cubicBezTo>
                    <a:pt x="3272" y="7348"/>
                    <a:pt x="3072" y="7419"/>
                    <a:pt x="2897" y="7526"/>
                  </a:cubicBezTo>
                  <a:cubicBezTo>
                    <a:pt x="2792" y="7588"/>
                    <a:pt x="2689" y="7665"/>
                    <a:pt x="2569" y="7693"/>
                  </a:cubicBezTo>
                  <a:cubicBezTo>
                    <a:pt x="2441" y="7723"/>
                    <a:pt x="2301" y="7693"/>
                    <a:pt x="2179" y="7738"/>
                  </a:cubicBezTo>
                  <a:cubicBezTo>
                    <a:pt x="1929" y="7832"/>
                    <a:pt x="1890" y="8162"/>
                    <a:pt x="1890" y="8430"/>
                  </a:cubicBezTo>
                  <a:cubicBezTo>
                    <a:pt x="1948" y="8419"/>
                    <a:pt x="2006" y="8414"/>
                    <a:pt x="2064" y="8414"/>
                  </a:cubicBezTo>
                  <a:cubicBezTo>
                    <a:pt x="2243" y="8414"/>
                    <a:pt x="2423" y="8459"/>
                    <a:pt x="2601" y="8488"/>
                  </a:cubicBezTo>
                  <a:cubicBezTo>
                    <a:pt x="2684" y="8502"/>
                    <a:pt x="2770" y="8511"/>
                    <a:pt x="2855" y="8511"/>
                  </a:cubicBezTo>
                  <a:cubicBezTo>
                    <a:pt x="3013" y="8511"/>
                    <a:pt x="3167" y="8479"/>
                    <a:pt x="3289" y="8383"/>
                  </a:cubicBezTo>
                  <a:cubicBezTo>
                    <a:pt x="3407" y="8293"/>
                    <a:pt x="3478" y="8156"/>
                    <a:pt x="3583" y="8051"/>
                  </a:cubicBezTo>
                  <a:cubicBezTo>
                    <a:pt x="3655" y="7978"/>
                    <a:pt x="3760" y="7922"/>
                    <a:pt x="3858" y="7922"/>
                  </a:cubicBezTo>
                  <a:cubicBezTo>
                    <a:pt x="3901" y="7922"/>
                    <a:pt x="3944" y="7933"/>
                    <a:pt x="3981" y="7959"/>
                  </a:cubicBezTo>
                  <a:cubicBezTo>
                    <a:pt x="4024" y="8130"/>
                    <a:pt x="3873" y="8319"/>
                    <a:pt x="3698" y="8319"/>
                  </a:cubicBezTo>
                  <a:cubicBezTo>
                    <a:pt x="3696" y="8319"/>
                    <a:pt x="3694" y="8319"/>
                    <a:pt x="3692" y="8319"/>
                  </a:cubicBezTo>
                  <a:cubicBezTo>
                    <a:pt x="3690" y="8394"/>
                    <a:pt x="3688" y="8469"/>
                    <a:pt x="3685" y="8546"/>
                  </a:cubicBezTo>
                  <a:cubicBezTo>
                    <a:pt x="3664" y="8539"/>
                    <a:pt x="3641" y="8536"/>
                    <a:pt x="3619" y="8536"/>
                  </a:cubicBezTo>
                  <a:cubicBezTo>
                    <a:pt x="3502" y="8536"/>
                    <a:pt x="3385" y="8620"/>
                    <a:pt x="3358" y="8734"/>
                  </a:cubicBezTo>
                  <a:cubicBezTo>
                    <a:pt x="3326" y="8874"/>
                    <a:pt x="3426" y="9028"/>
                    <a:pt x="3565" y="9052"/>
                  </a:cubicBezTo>
                  <a:cubicBezTo>
                    <a:pt x="3590" y="9056"/>
                    <a:pt x="3614" y="9057"/>
                    <a:pt x="3639" y="9057"/>
                  </a:cubicBezTo>
                  <a:cubicBezTo>
                    <a:pt x="3659" y="9057"/>
                    <a:pt x="3679" y="9057"/>
                    <a:pt x="3698" y="9057"/>
                  </a:cubicBezTo>
                  <a:cubicBezTo>
                    <a:pt x="3731" y="9057"/>
                    <a:pt x="3764" y="9059"/>
                    <a:pt x="3795" y="9069"/>
                  </a:cubicBezTo>
                  <a:cubicBezTo>
                    <a:pt x="3874" y="9092"/>
                    <a:pt x="3932" y="9163"/>
                    <a:pt x="3983" y="9229"/>
                  </a:cubicBezTo>
                  <a:cubicBezTo>
                    <a:pt x="4110" y="9392"/>
                    <a:pt x="4236" y="9555"/>
                    <a:pt x="4363" y="9718"/>
                  </a:cubicBezTo>
                  <a:cubicBezTo>
                    <a:pt x="4270" y="9774"/>
                    <a:pt x="4168" y="9814"/>
                    <a:pt x="4063" y="9836"/>
                  </a:cubicBezTo>
                  <a:cubicBezTo>
                    <a:pt x="4088" y="9902"/>
                    <a:pt x="4097" y="9973"/>
                    <a:pt x="4093" y="10043"/>
                  </a:cubicBezTo>
                  <a:cubicBezTo>
                    <a:pt x="4064" y="10045"/>
                    <a:pt x="4036" y="10045"/>
                    <a:pt x="4008" y="10045"/>
                  </a:cubicBezTo>
                  <a:cubicBezTo>
                    <a:pt x="3882" y="10045"/>
                    <a:pt x="3756" y="10033"/>
                    <a:pt x="3632" y="10007"/>
                  </a:cubicBezTo>
                  <a:cubicBezTo>
                    <a:pt x="3593" y="10001"/>
                    <a:pt x="3551" y="9990"/>
                    <a:pt x="3523" y="9960"/>
                  </a:cubicBezTo>
                  <a:cubicBezTo>
                    <a:pt x="3493" y="9926"/>
                    <a:pt x="3488" y="9874"/>
                    <a:pt x="3478" y="9829"/>
                  </a:cubicBezTo>
                  <a:cubicBezTo>
                    <a:pt x="3439" y="9658"/>
                    <a:pt x="3281" y="9519"/>
                    <a:pt x="3105" y="9501"/>
                  </a:cubicBezTo>
                  <a:cubicBezTo>
                    <a:pt x="3120" y="9330"/>
                    <a:pt x="2998" y="9169"/>
                    <a:pt x="2848" y="9086"/>
                  </a:cubicBezTo>
                  <a:cubicBezTo>
                    <a:pt x="2696" y="9002"/>
                    <a:pt x="2520" y="8979"/>
                    <a:pt x="2349" y="8959"/>
                  </a:cubicBezTo>
                  <a:cubicBezTo>
                    <a:pt x="2226" y="8944"/>
                    <a:pt x="2106" y="8929"/>
                    <a:pt x="1984" y="8914"/>
                  </a:cubicBezTo>
                  <a:cubicBezTo>
                    <a:pt x="1951" y="8910"/>
                    <a:pt x="1916" y="8906"/>
                    <a:pt x="1882" y="8906"/>
                  </a:cubicBezTo>
                  <a:cubicBezTo>
                    <a:pt x="1864" y="8906"/>
                    <a:pt x="1846" y="8907"/>
                    <a:pt x="1828" y="8910"/>
                  </a:cubicBezTo>
                  <a:cubicBezTo>
                    <a:pt x="1674" y="8938"/>
                    <a:pt x="1571" y="9114"/>
                    <a:pt x="1605" y="9268"/>
                  </a:cubicBezTo>
                  <a:cubicBezTo>
                    <a:pt x="1637" y="9422"/>
                    <a:pt x="1783" y="9536"/>
                    <a:pt x="1937" y="9557"/>
                  </a:cubicBezTo>
                  <a:cubicBezTo>
                    <a:pt x="2016" y="9568"/>
                    <a:pt x="2102" y="9557"/>
                    <a:pt x="2175" y="9587"/>
                  </a:cubicBezTo>
                  <a:cubicBezTo>
                    <a:pt x="2331" y="9651"/>
                    <a:pt x="2368" y="9853"/>
                    <a:pt x="2383" y="10022"/>
                  </a:cubicBezTo>
                  <a:cubicBezTo>
                    <a:pt x="2385" y="10054"/>
                    <a:pt x="2387" y="10086"/>
                    <a:pt x="2370" y="10114"/>
                  </a:cubicBezTo>
                  <a:cubicBezTo>
                    <a:pt x="2344" y="10159"/>
                    <a:pt x="2280" y="10163"/>
                    <a:pt x="2229" y="10163"/>
                  </a:cubicBezTo>
                  <a:cubicBezTo>
                    <a:pt x="2066" y="10162"/>
                    <a:pt x="1898" y="10156"/>
                    <a:pt x="1729" y="10156"/>
                  </a:cubicBezTo>
                  <a:cubicBezTo>
                    <a:pt x="1513" y="10156"/>
                    <a:pt x="1296" y="10165"/>
                    <a:pt x="1091" y="10200"/>
                  </a:cubicBezTo>
                  <a:cubicBezTo>
                    <a:pt x="1007" y="10215"/>
                    <a:pt x="924" y="10228"/>
                    <a:pt x="840" y="10243"/>
                  </a:cubicBezTo>
                  <a:cubicBezTo>
                    <a:pt x="859" y="10364"/>
                    <a:pt x="746" y="10486"/>
                    <a:pt x="625" y="10486"/>
                  </a:cubicBezTo>
                  <a:cubicBezTo>
                    <a:pt x="618" y="10486"/>
                    <a:pt x="611" y="10486"/>
                    <a:pt x="605" y="10485"/>
                  </a:cubicBezTo>
                  <a:lnTo>
                    <a:pt x="605" y="10485"/>
                  </a:lnTo>
                  <a:cubicBezTo>
                    <a:pt x="545" y="10613"/>
                    <a:pt x="635" y="10770"/>
                    <a:pt x="759" y="10836"/>
                  </a:cubicBezTo>
                  <a:cubicBezTo>
                    <a:pt x="866" y="10893"/>
                    <a:pt x="989" y="10901"/>
                    <a:pt x="1110" y="10901"/>
                  </a:cubicBezTo>
                  <a:cubicBezTo>
                    <a:pt x="1131" y="10901"/>
                    <a:pt x="1153" y="10901"/>
                    <a:pt x="1174" y="10900"/>
                  </a:cubicBezTo>
                  <a:cubicBezTo>
                    <a:pt x="1661" y="10894"/>
                    <a:pt x="2145" y="10888"/>
                    <a:pt x="2629" y="10881"/>
                  </a:cubicBezTo>
                  <a:cubicBezTo>
                    <a:pt x="2709" y="10881"/>
                    <a:pt x="2798" y="10885"/>
                    <a:pt x="2848" y="10945"/>
                  </a:cubicBezTo>
                  <a:cubicBezTo>
                    <a:pt x="2901" y="11012"/>
                    <a:pt x="2882" y="11117"/>
                    <a:pt x="2936" y="11181"/>
                  </a:cubicBezTo>
                  <a:cubicBezTo>
                    <a:pt x="2970" y="11224"/>
                    <a:pt x="3018" y="11235"/>
                    <a:pt x="3073" y="11235"/>
                  </a:cubicBezTo>
                  <a:cubicBezTo>
                    <a:pt x="3138" y="11235"/>
                    <a:pt x="3212" y="11218"/>
                    <a:pt x="3282" y="11218"/>
                  </a:cubicBezTo>
                  <a:cubicBezTo>
                    <a:pt x="3322" y="11218"/>
                    <a:pt x="3362" y="11224"/>
                    <a:pt x="3396" y="11243"/>
                  </a:cubicBezTo>
                  <a:cubicBezTo>
                    <a:pt x="3443" y="11269"/>
                    <a:pt x="3478" y="11318"/>
                    <a:pt x="3527" y="11342"/>
                  </a:cubicBezTo>
                  <a:cubicBezTo>
                    <a:pt x="3551" y="11353"/>
                    <a:pt x="3577" y="11358"/>
                    <a:pt x="3603" y="11358"/>
                  </a:cubicBezTo>
                  <a:cubicBezTo>
                    <a:pt x="3650" y="11358"/>
                    <a:pt x="3700" y="11343"/>
                    <a:pt x="3745" y="11329"/>
                  </a:cubicBezTo>
                  <a:cubicBezTo>
                    <a:pt x="3962" y="11260"/>
                    <a:pt x="4198" y="11175"/>
                    <a:pt x="4303" y="10973"/>
                  </a:cubicBezTo>
                  <a:cubicBezTo>
                    <a:pt x="4337" y="10911"/>
                    <a:pt x="4356" y="10838"/>
                    <a:pt x="4412" y="10793"/>
                  </a:cubicBezTo>
                  <a:cubicBezTo>
                    <a:pt x="4470" y="10746"/>
                    <a:pt x="4551" y="10744"/>
                    <a:pt x="4626" y="10742"/>
                  </a:cubicBezTo>
                  <a:cubicBezTo>
                    <a:pt x="4671" y="10742"/>
                    <a:pt x="4716" y="10741"/>
                    <a:pt x="4761" y="10741"/>
                  </a:cubicBezTo>
                  <a:cubicBezTo>
                    <a:pt x="5300" y="10741"/>
                    <a:pt x="5867" y="10776"/>
                    <a:pt x="6286" y="11104"/>
                  </a:cubicBezTo>
                  <a:cubicBezTo>
                    <a:pt x="6417" y="11207"/>
                    <a:pt x="6529" y="11335"/>
                    <a:pt x="6672" y="11419"/>
                  </a:cubicBezTo>
                  <a:cubicBezTo>
                    <a:pt x="6749" y="11464"/>
                    <a:pt x="6841" y="11492"/>
                    <a:pt x="6930" y="11492"/>
                  </a:cubicBezTo>
                  <a:cubicBezTo>
                    <a:pt x="7007" y="11492"/>
                    <a:pt x="7082" y="11471"/>
                    <a:pt x="7141" y="11421"/>
                  </a:cubicBezTo>
                  <a:cubicBezTo>
                    <a:pt x="7197" y="11376"/>
                    <a:pt x="7233" y="11308"/>
                    <a:pt x="7296" y="11271"/>
                  </a:cubicBezTo>
                  <a:cubicBezTo>
                    <a:pt x="7347" y="11241"/>
                    <a:pt x="7406" y="11234"/>
                    <a:pt x="7466" y="11234"/>
                  </a:cubicBezTo>
                  <a:cubicBezTo>
                    <a:pt x="7516" y="11234"/>
                    <a:pt x="7568" y="11239"/>
                    <a:pt x="7617" y="11239"/>
                  </a:cubicBezTo>
                  <a:cubicBezTo>
                    <a:pt x="7686" y="11239"/>
                    <a:pt x="7752" y="11230"/>
                    <a:pt x="7803" y="11185"/>
                  </a:cubicBezTo>
                  <a:cubicBezTo>
                    <a:pt x="7848" y="11147"/>
                    <a:pt x="7872" y="11091"/>
                    <a:pt x="7915" y="11053"/>
                  </a:cubicBezTo>
                  <a:cubicBezTo>
                    <a:pt x="7968" y="11002"/>
                    <a:pt x="8034" y="10988"/>
                    <a:pt x="8107" y="10988"/>
                  </a:cubicBezTo>
                  <a:cubicBezTo>
                    <a:pt x="8195" y="10988"/>
                    <a:pt x="8291" y="11009"/>
                    <a:pt x="8382" y="11009"/>
                  </a:cubicBezTo>
                  <a:cubicBezTo>
                    <a:pt x="8401" y="11009"/>
                    <a:pt x="8421" y="11008"/>
                    <a:pt x="8440" y="11005"/>
                  </a:cubicBezTo>
                  <a:cubicBezTo>
                    <a:pt x="8662" y="10982"/>
                    <a:pt x="8830" y="10742"/>
                    <a:pt x="8795" y="10521"/>
                  </a:cubicBezTo>
                  <a:cubicBezTo>
                    <a:pt x="8761" y="10301"/>
                    <a:pt x="8549" y="10127"/>
                    <a:pt x="8324" y="10118"/>
                  </a:cubicBezTo>
                  <a:cubicBezTo>
                    <a:pt x="8319" y="10118"/>
                    <a:pt x="8315" y="10118"/>
                    <a:pt x="8310" y="10118"/>
                  </a:cubicBezTo>
                  <a:cubicBezTo>
                    <a:pt x="8213" y="10118"/>
                    <a:pt x="8102" y="10161"/>
                    <a:pt x="8084" y="10256"/>
                  </a:cubicBezTo>
                  <a:cubicBezTo>
                    <a:pt x="8078" y="10292"/>
                    <a:pt x="8086" y="10333"/>
                    <a:pt x="8080" y="10369"/>
                  </a:cubicBezTo>
                  <a:cubicBezTo>
                    <a:pt x="8067" y="10431"/>
                    <a:pt x="8004" y="10473"/>
                    <a:pt x="7942" y="10473"/>
                  </a:cubicBezTo>
                  <a:cubicBezTo>
                    <a:pt x="7918" y="10473"/>
                    <a:pt x="7894" y="10466"/>
                    <a:pt x="7874" y="10453"/>
                  </a:cubicBezTo>
                  <a:cubicBezTo>
                    <a:pt x="7838" y="10429"/>
                    <a:pt x="7816" y="10386"/>
                    <a:pt x="7790" y="10350"/>
                  </a:cubicBezTo>
                  <a:cubicBezTo>
                    <a:pt x="7661" y="10168"/>
                    <a:pt x="7425" y="10117"/>
                    <a:pt x="7195" y="10117"/>
                  </a:cubicBezTo>
                  <a:cubicBezTo>
                    <a:pt x="7148" y="10117"/>
                    <a:pt x="7101" y="10119"/>
                    <a:pt x="7056" y="10123"/>
                  </a:cubicBezTo>
                  <a:cubicBezTo>
                    <a:pt x="6920" y="10135"/>
                    <a:pt x="6780" y="10154"/>
                    <a:pt x="6644" y="10154"/>
                  </a:cubicBezTo>
                  <a:cubicBezTo>
                    <a:pt x="6510" y="10154"/>
                    <a:pt x="6380" y="10135"/>
                    <a:pt x="6261" y="10073"/>
                  </a:cubicBezTo>
                  <a:cubicBezTo>
                    <a:pt x="6247" y="10136"/>
                    <a:pt x="6187" y="10166"/>
                    <a:pt x="6123" y="10166"/>
                  </a:cubicBezTo>
                  <a:cubicBezTo>
                    <a:pt x="6071" y="10166"/>
                    <a:pt x="6016" y="10145"/>
                    <a:pt x="5982" y="10106"/>
                  </a:cubicBezTo>
                  <a:cubicBezTo>
                    <a:pt x="5907" y="10018"/>
                    <a:pt x="5909" y="9889"/>
                    <a:pt x="5920" y="9774"/>
                  </a:cubicBezTo>
                  <a:cubicBezTo>
                    <a:pt x="5929" y="9690"/>
                    <a:pt x="5948" y="9594"/>
                    <a:pt x="6021" y="9551"/>
                  </a:cubicBezTo>
                  <a:cubicBezTo>
                    <a:pt x="6048" y="9536"/>
                    <a:pt x="6078" y="9531"/>
                    <a:pt x="6109" y="9531"/>
                  </a:cubicBezTo>
                  <a:cubicBezTo>
                    <a:pt x="6145" y="9531"/>
                    <a:pt x="6182" y="9537"/>
                    <a:pt x="6218" y="9544"/>
                  </a:cubicBezTo>
                  <a:cubicBezTo>
                    <a:pt x="6555" y="9612"/>
                    <a:pt x="6900" y="9645"/>
                    <a:pt x="7244" y="9645"/>
                  </a:cubicBezTo>
                  <a:cubicBezTo>
                    <a:pt x="7656" y="9645"/>
                    <a:pt x="8067" y="9597"/>
                    <a:pt x="8468" y="9501"/>
                  </a:cubicBezTo>
                  <a:cubicBezTo>
                    <a:pt x="8605" y="9210"/>
                    <a:pt x="8118" y="8872"/>
                    <a:pt x="8285" y="8597"/>
                  </a:cubicBezTo>
                  <a:cubicBezTo>
                    <a:pt x="8357" y="8480"/>
                    <a:pt x="8504" y="8456"/>
                    <a:pt x="8647" y="8456"/>
                  </a:cubicBezTo>
                  <a:cubicBezTo>
                    <a:pt x="8676" y="8456"/>
                    <a:pt x="8705" y="8457"/>
                    <a:pt x="8733" y="8458"/>
                  </a:cubicBezTo>
                  <a:cubicBezTo>
                    <a:pt x="8943" y="8469"/>
                    <a:pt x="9153" y="8479"/>
                    <a:pt x="9363" y="8492"/>
                  </a:cubicBezTo>
                  <a:cubicBezTo>
                    <a:pt x="9406" y="8494"/>
                    <a:pt x="9449" y="8496"/>
                    <a:pt x="9492" y="8496"/>
                  </a:cubicBezTo>
                  <a:cubicBezTo>
                    <a:pt x="9598" y="8496"/>
                    <a:pt x="9702" y="8485"/>
                    <a:pt x="9794" y="8434"/>
                  </a:cubicBezTo>
                  <a:cubicBezTo>
                    <a:pt x="9922" y="8362"/>
                    <a:pt x="10002" y="8182"/>
                    <a:pt x="9916" y="8062"/>
                  </a:cubicBezTo>
                  <a:cubicBezTo>
                    <a:pt x="10115" y="8049"/>
                    <a:pt x="10222" y="7830"/>
                    <a:pt x="10306" y="7648"/>
                  </a:cubicBezTo>
                  <a:cubicBezTo>
                    <a:pt x="10415" y="7408"/>
                    <a:pt x="10548" y="7181"/>
                    <a:pt x="10702" y="6969"/>
                  </a:cubicBezTo>
                  <a:cubicBezTo>
                    <a:pt x="10160" y="6950"/>
                    <a:pt x="9618" y="6930"/>
                    <a:pt x="9076" y="6911"/>
                  </a:cubicBezTo>
                  <a:cubicBezTo>
                    <a:pt x="8956" y="6907"/>
                    <a:pt x="8804" y="6881"/>
                    <a:pt x="8767" y="6765"/>
                  </a:cubicBezTo>
                  <a:cubicBezTo>
                    <a:pt x="8722" y="6620"/>
                    <a:pt x="8898" y="6511"/>
                    <a:pt x="9042" y="6468"/>
                  </a:cubicBezTo>
                  <a:cubicBezTo>
                    <a:pt x="9419" y="6355"/>
                    <a:pt x="9813" y="6298"/>
                    <a:pt x="10207" y="6298"/>
                  </a:cubicBezTo>
                  <a:cubicBezTo>
                    <a:pt x="10307" y="6298"/>
                    <a:pt x="10407" y="6302"/>
                    <a:pt x="10507" y="6309"/>
                  </a:cubicBezTo>
                  <a:cubicBezTo>
                    <a:pt x="10623" y="6318"/>
                    <a:pt x="10741" y="6332"/>
                    <a:pt x="10857" y="6332"/>
                  </a:cubicBezTo>
                  <a:cubicBezTo>
                    <a:pt x="10961" y="6332"/>
                    <a:pt x="11064" y="6321"/>
                    <a:pt x="11161" y="6286"/>
                  </a:cubicBezTo>
                  <a:cubicBezTo>
                    <a:pt x="11368" y="6208"/>
                    <a:pt x="11538" y="5975"/>
                    <a:pt x="11454" y="5771"/>
                  </a:cubicBezTo>
                  <a:cubicBezTo>
                    <a:pt x="11516" y="5750"/>
                    <a:pt x="11578" y="5729"/>
                    <a:pt x="11641" y="5707"/>
                  </a:cubicBezTo>
                  <a:cubicBezTo>
                    <a:pt x="11705" y="5684"/>
                    <a:pt x="11771" y="5675"/>
                    <a:pt x="11839" y="5675"/>
                  </a:cubicBezTo>
                  <a:cubicBezTo>
                    <a:pt x="12044" y="5675"/>
                    <a:pt x="12262" y="5757"/>
                    <a:pt x="12470" y="5780"/>
                  </a:cubicBezTo>
                  <a:cubicBezTo>
                    <a:pt x="12507" y="5784"/>
                    <a:pt x="12546" y="5788"/>
                    <a:pt x="12584" y="5788"/>
                  </a:cubicBezTo>
                  <a:cubicBezTo>
                    <a:pt x="12631" y="5788"/>
                    <a:pt x="12678" y="5782"/>
                    <a:pt x="12720" y="5763"/>
                  </a:cubicBezTo>
                  <a:cubicBezTo>
                    <a:pt x="12819" y="5720"/>
                    <a:pt x="12877" y="5621"/>
                    <a:pt x="12926" y="5527"/>
                  </a:cubicBezTo>
                  <a:cubicBezTo>
                    <a:pt x="13080" y="5234"/>
                    <a:pt x="13220" y="4912"/>
                    <a:pt x="13490" y="4719"/>
                  </a:cubicBezTo>
                  <a:cubicBezTo>
                    <a:pt x="13714" y="4561"/>
                    <a:pt x="13999" y="4516"/>
                    <a:pt x="14269" y="4458"/>
                  </a:cubicBezTo>
                  <a:cubicBezTo>
                    <a:pt x="14704" y="4366"/>
                    <a:pt x="15135" y="4231"/>
                    <a:pt x="15501" y="3980"/>
                  </a:cubicBezTo>
                  <a:cubicBezTo>
                    <a:pt x="15788" y="3783"/>
                    <a:pt x="16030" y="3520"/>
                    <a:pt x="16345" y="3374"/>
                  </a:cubicBezTo>
                  <a:cubicBezTo>
                    <a:pt x="16847" y="3145"/>
                    <a:pt x="17460" y="3245"/>
                    <a:pt x="17944" y="2982"/>
                  </a:cubicBezTo>
                  <a:cubicBezTo>
                    <a:pt x="17814" y="2734"/>
                    <a:pt x="17513" y="2635"/>
                    <a:pt x="17231" y="2635"/>
                  </a:cubicBezTo>
                  <a:cubicBezTo>
                    <a:pt x="17206" y="2635"/>
                    <a:pt x="17180" y="2635"/>
                    <a:pt x="17155" y="2637"/>
                  </a:cubicBezTo>
                  <a:cubicBezTo>
                    <a:pt x="16851" y="2656"/>
                    <a:pt x="16558" y="2759"/>
                    <a:pt x="16253" y="2770"/>
                  </a:cubicBezTo>
                  <a:cubicBezTo>
                    <a:pt x="16248" y="2770"/>
                    <a:pt x="16243" y="2770"/>
                    <a:pt x="16238" y="2770"/>
                  </a:cubicBezTo>
                  <a:cubicBezTo>
                    <a:pt x="16048" y="2770"/>
                    <a:pt x="15805" y="2651"/>
                    <a:pt x="15859" y="2470"/>
                  </a:cubicBezTo>
                  <a:cubicBezTo>
                    <a:pt x="15896" y="2341"/>
                    <a:pt x="16058" y="2305"/>
                    <a:pt x="16191" y="2292"/>
                  </a:cubicBezTo>
                  <a:cubicBezTo>
                    <a:pt x="16885" y="2228"/>
                    <a:pt x="17586" y="2230"/>
                    <a:pt x="18274" y="2112"/>
                  </a:cubicBezTo>
                  <a:cubicBezTo>
                    <a:pt x="18959" y="1996"/>
                    <a:pt x="19647" y="1746"/>
                    <a:pt x="20142" y="1255"/>
                  </a:cubicBezTo>
                  <a:cubicBezTo>
                    <a:pt x="20236" y="1161"/>
                    <a:pt x="20326" y="1017"/>
                    <a:pt x="20253" y="906"/>
                  </a:cubicBezTo>
                  <a:cubicBezTo>
                    <a:pt x="20207" y="885"/>
                    <a:pt x="20160" y="877"/>
                    <a:pt x="20113" y="877"/>
                  </a:cubicBezTo>
                  <a:cubicBezTo>
                    <a:pt x="19891" y="877"/>
                    <a:pt x="19666" y="1072"/>
                    <a:pt x="19428" y="1116"/>
                  </a:cubicBezTo>
                  <a:cubicBezTo>
                    <a:pt x="19390" y="1123"/>
                    <a:pt x="19352" y="1126"/>
                    <a:pt x="19316" y="1126"/>
                  </a:cubicBezTo>
                  <a:cubicBezTo>
                    <a:pt x="18735" y="1126"/>
                    <a:pt x="18359" y="271"/>
                    <a:pt x="17742" y="220"/>
                  </a:cubicBezTo>
                  <a:cubicBezTo>
                    <a:pt x="17723" y="219"/>
                    <a:pt x="17703" y="218"/>
                    <a:pt x="17683" y="218"/>
                  </a:cubicBezTo>
                  <a:cubicBezTo>
                    <a:pt x="17549" y="218"/>
                    <a:pt x="17417" y="253"/>
                    <a:pt x="17286" y="289"/>
                  </a:cubicBezTo>
                  <a:cubicBezTo>
                    <a:pt x="16945" y="381"/>
                    <a:pt x="16605" y="475"/>
                    <a:pt x="16262" y="567"/>
                  </a:cubicBezTo>
                  <a:cubicBezTo>
                    <a:pt x="16230" y="576"/>
                    <a:pt x="16195" y="585"/>
                    <a:pt x="16162" y="585"/>
                  </a:cubicBezTo>
                  <a:cubicBezTo>
                    <a:pt x="16144" y="585"/>
                    <a:pt x="16127" y="583"/>
                    <a:pt x="16110" y="576"/>
                  </a:cubicBezTo>
                  <a:cubicBezTo>
                    <a:pt x="16045" y="550"/>
                    <a:pt x="16015" y="477"/>
                    <a:pt x="15983" y="413"/>
                  </a:cubicBezTo>
                  <a:cubicBezTo>
                    <a:pt x="15849" y="150"/>
                    <a:pt x="15551" y="1"/>
                    <a:pt x="1525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296"/>
            <p:cNvSpPr/>
            <p:nvPr/>
          </p:nvSpPr>
          <p:spPr>
            <a:xfrm>
              <a:off x="2590325" y="1159342"/>
              <a:ext cx="579893" cy="328108"/>
            </a:xfrm>
            <a:custGeom>
              <a:rect b="b" l="l" r="r" t="t"/>
              <a:pathLst>
                <a:path extrusionOk="0" h="11547" w="20408">
                  <a:moveTo>
                    <a:pt x="15289" y="54"/>
                  </a:moveTo>
                  <a:cubicBezTo>
                    <a:pt x="15593" y="54"/>
                    <a:pt x="15868" y="211"/>
                    <a:pt x="15990" y="453"/>
                  </a:cubicBezTo>
                  <a:lnTo>
                    <a:pt x="16000" y="474"/>
                  </a:lnTo>
                  <a:cubicBezTo>
                    <a:pt x="16030" y="534"/>
                    <a:pt x="16065" y="601"/>
                    <a:pt x="16133" y="629"/>
                  </a:cubicBezTo>
                  <a:cubicBezTo>
                    <a:pt x="16152" y="635"/>
                    <a:pt x="16172" y="638"/>
                    <a:pt x="16194" y="638"/>
                  </a:cubicBezTo>
                  <a:cubicBezTo>
                    <a:pt x="16228" y="638"/>
                    <a:pt x="16265" y="631"/>
                    <a:pt x="16302" y="620"/>
                  </a:cubicBezTo>
                  <a:lnTo>
                    <a:pt x="17324" y="342"/>
                  </a:lnTo>
                  <a:cubicBezTo>
                    <a:pt x="17451" y="306"/>
                    <a:pt x="17583" y="271"/>
                    <a:pt x="17714" y="271"/>
                  </a:cubicBezTo>
                  <a:cubicBezTo>
                    <a:pt x="17734" y="271"/>
                    <a:pt x="17753" y="271"/>
                    <a:pt x="17772" y="273"/>
                  </a:cubicBezTo>
                  <a:cubicBezTo>
                    <a:pt x="18068" y="297"/>
                    <a:pt x="18314" y="519"/>
                    <a:pt x="18550" y="734"/>
                  </a:cubicBezTo>
                  <a:cubicBezTo>
                    <a:pt x="18794" y="952"/>
                    <a:pt x="19045" y="1181"/>
                    <a:pt x="19347" y="1181"/>
                  </a:cubicBezTo>
                  <a:cubicBezTo>
                    <a:pt x="19385" y="1181"/>
                    <a:pt x="19426" y="1177"/>
                    <a:pt x="19465" y="1169"/>
                  </a:cubicBezTo>
                  <a:cubicBezTo>
                    <a:pt x="19574" y="1149"/>
                    <a:pt x="19681" y="1098"/>
                    <a:pt x="19782" y="1049"/>
                  </a:cubicBezTo>
                  <a:cubicBezTo>
                    <a:pt x="19908" y="989"/>
                    <a:pt x="20028" y="931"/>
                    <a:pt x="20146" y="931"/>
                  </a:cubicBezTo>
                  <a:cubicBezTo>
                    <a:pt x="20189" y="931"/>
                    <a:pt x="20230" y="939"/>
                    <a:pt x="20268" y="954"/>
                  </a:cubicBezTo>
                  <a:cubicBezTo>
                    <a:pt x="20335" y="1070"/>
                    <a:pt x="20200" y="1220"/>
                    <a:pt x="20155" y="1263"/>
                  </a:cubicBezTo>
                  <a:cubicBezTo>
                    <a:pt x="19724" y="1691"/>
                    <a:pt x="19101" y="1978"/>
                    <a:pt x="18301" y="2113"/>
                  </a:cubicBezTo>
                  <a:cubicBezTo>
                    <a:pt x="17862" y="2188"/>
                    <a:pt x="17410" y="2214"/>
                    <a:pt x="16971" y="2240"/>
                  </a:cubicBezTo>
                  <a:cubicBezTo>
                    <a:pt x="16725" y="2255"/>
                    <a:pt x="16472" y="2270"/>
                    <a:pt x="16221" y="2291"/>
                  </a:cubicBezTo>
                  <a:cubicBezTo>
                    <a:pt x="16015" y="2310"/>
                    <a:pt x="15898" y="2375"/>
                    <a:pt x="15865" y="2490"/>
                  </a:cubicBezTo>
                  <a:cubicBezTo>
                    <a:pt x="15846" y="2553"/>
                    <a:pt x="15857" y="2613"/>
                    <a:pt x="15898" y="2666"/>
                  </a:cubicBezTo>
                  <a:cubicBezTo>
                    <a:pt x="15979" y="2773"/>
                    <a:pt x="16148" y="2822"/>
                    <a:pt x="16272" y="2822"/>
                  </a:cubicBezTo>
                  <a:lnTo>
                    <a:pt x="16285" y="2822"/>
                  </a:lnTo>
                  <a:cubicBezTo>
                    <a:pt x="16448" y="2818"/>
                    <a:pt x="16609" y="2786"/>
                    <a:pt x="16765" y="2756"/>
                  </a:cubicBezTo>
                  <a:cubicBezTo>
                    <a:pt x="16904" y="2728"/>
                    <a:pt x="17046" y="2700"/>
                    <a:pt x="17187" y="2690"/>
                  </a:cubicBezTo>
                  <a:cubicBezTo>
                    <a:pt x="17213" y="2690"/>
                    <a:pt x="17237" y="2688"/>
                    <a:pt x="17262" y="2688"/>
                  </a:cubicBezTo>
                  <a:cubicBezTo>
                    <a:pt x="17573" y="2688"/>
                    <a:pt x="17824" y="2803"/>
                    <a:pt x="17939" y="2998"/>
                  </a:cubicBezTo>
                  <a:cubicBezTo>
                    <a:pt x="17695" y="3122"/>
                    <a:pt x="17412" y="3161"/>
                    <a:pt x="17140" y="3195"/>
                  </a:cubicBezTo>
                  <a:cubicBezTo>
                    <a:pt x="16879" y="3230"/>
                    <a:pt x="16609" y="3266"/>
                    <a:pt x="16367" y="3377"/>
                  </a:cubicBezTo>
                  <a:cubicBezTo>
                    <a:pt x="16163" y="3472"/>
                    <a:pt x="15990" y="3613"/>
                    <a:pt x="15820" y="3752"/>
                  </a:cubicBezTo>
                  <a:cubicBezTo>
                    <a:pt x="15724" y="3832"/>
                    <a:pt x="15623" y="3913"/>
                    <a:pt x="15518" y="3986"/>
                  </a:cubicBezTo>
                  <a:cubicBezTo>
                    <a:pt x="15208" y="4198"/>
                    <a:pt x="14818" y="4348"/>
                    <a:pt x="14297" y="4459"/>
                  </a:cubicBezTo>
                  <a:lnTo>
                    <a:pt x="14211" y="4476"/>
                  </a:lnTo>
                  <a:cubicBezTo>
                    <a:pt x="13967" y="4526"/>
                    <a:pt x="13712" y="4579"/>
                    <a:pt x="13507" y="4725"/>
                  </a:cubicBezTo>
                  <a:cubicBezTo>
                    <a:pt x="13267" y="4896"/>
                    <a:pt x="13127" y="5164"/>
                    <a:pt x="12994" y="5426"/>
                  </a:cubicBezTo>
                  <a:cubicBezTo>
                    <a:pt x="12975" y="5464"/>
                    <a:pt x="12956" y="5503"/>
                    <a:pt x="12934" y="5541"/>
                  </a:cubicBezTo>
                  <a:cubicBezTo>
                    <a:pt x="12889" y="5629"/>
                    <a:pt x="12834" y="5726"/>
                    <a:pt x="12742" y="5764"/>
                  </a:cubicBezTo>
                  <a:cubicBezTo>
                    <a:pt x="12706" y="5780"/>
                    <a:pt x="12664" y="5786"/>
                    <a:pt x="12615" y="5786"/>
                  </a:cubicBezTo>
                  <a:cubicBezTo>
                    <a:pt x="12581" y="5786"/>
                    <a:pt x="12544" y="5784"/>
                    <a:pt x="12504" y="5779"/>
                  </a:cubicBezTo>
                  <a:cubicBezTo>
                    <a:pt x="12418" y="5771"/>
                    <a:pt x="12328" y="5751"/>
                    <a:pt x="12242" y="5732"/>
                  </a:cubicBezTo>
                  <a:cubicBezTo>
                    <a:pt x="12120" y="5704"/>
                    <a:pt x="11994" y="5676"/>
                    <a:pt x="11870" y="5676"/>
                  </a:cubicBezTo>
                  <a:cubicBezTo>
                    <a:pt x="11795" y="5676"/>
                    <a:pt x="11726" y="5687"/>
                    <a:pt x="11662" y="5708"/>
                  </a:cubicBezTo>
                  <a:lnTo>
                    <a:pt x="11450" y="5783"/>
                  </a:lnTo>
                  <a:lnTo>
                    <a:pt x="11460" y="5809"/>
                  </a:lnTo>
                  <a:cubicBezTo>
                    <a:pt x="11497" y="5899"/>
                    <a:pt x="11475" y="5983"/>
                    <a:pt x="11452" y="6038"/>
                  </a:cubicBezTo>
                  <a:cubicBezTo>
                    <a:pt x="11403" y="6150"/>
                    <a:pt x="11300" y="6244"/>
                    <a:pt x="11184" y="6287"/>
                  </a:cubicBezTo>
                  <a:cubicBezTo>
                    <a:pt x="11098" y="6319"/>
                    <a:pt x="11004" y="6332"/>
                    <a:pt x="10886" y="6332"/>
                  </a:cubicBezTo>
                  <a:cubicBezTo>
                    <a:pt x="10801" y="6332"/>
                    <a:pt x="10713" y="6325"/>
                    <a:pt x="10627" y="6317"/>
                  </a:cubicBezTo>
                  <a:cubicBezTo>
                    <a:pt x="10599" y="6315"/>
                    <a:pt x="10569" y="6313"/>
                    <a:pt x="10541" y="6310"/>
                  </a:cubicBezTo>
                  <a:cubicBezTo>
                    <a:pt x="10437" y="6302"/>
                    <a:pt x="10333" y="6298"/>
                    <a:pt x="10229" y="6298"/>
                  </a:cubicBezTo>
                  <a:cubicBezTo>
                    <a:pt x="9836" y="6298"/>
                    <a:pt x="9443" y="6356"/>
                    <a:pt x="9067" y="6469"/>
                  </a:cubicBezTo>
                  <a:cubicBezTo>
                    <a:pt x="8964" y="6499"/>
                    <a:pt x="8838" y="6565"/>
                    <a:pt x="8789" y="6660"/>
                  </a:cubicBezTo>
                  <a:cubicBezTo>
                    <a:pt x="8763" y="6705"/>
                    <a:pt x="8759" y="6752"/>
                    <a:pt x="8774" y="6799"/>
                  </a:cubicBezTo>
                  <a:cubicBezTo>
                    <a:pt x="8806" y="6904"/>
                    <a:pt x="8915" y="6957"/>
                    <a:pt x="9108" y="6964"/>
                  </a:cubicBezTo>
                  <a:lnTo>
                    <a:pt x="10683" y="7020"/>
                  </a:lnTo>
                  <a:cubicBezTo>
                    <a:pt x="10541" y="7221"/>
                    <a:pt x="10415" y="7437"/>
                    <a:pt x="10314" y="7662"/>
                  </a:cubicBezTo>
                  <a:cubicBezTo>
                    <a:pt x="10224" y="7857"/>
                    <a:pt x="10121" y="8050"/>
                    <a:pt x="9946" y="8063"/>
                  </a:cubicBezTo>
                  <a:lnTo>
                    <a:pt x="9896" y="8067"/>
                  </a:lnTo>
                  <a:lnTo>
                    <a:pt x="9924" y="8106"/>
                  </a:lnTo>
                  <a:cubicBezTo>
                    <a:pt x="9963" y="8155"/>
                    <a:pt x="9961" y="8213"/>
                    <a:pt x="9952" y="8252"/>
                  </a:cubicBezTo>
                  <a:cubicBezTo>
                    <a:pt x="9935" y="8327"/>
                    <a:pt x="9881" y="8399"/>
                    <a:pt x="9813" y="8438"/>
                  </a:cubicBezTo>
                  <a:cubicBezTo>
                    <a:pt x="9740" y="8479"/>
                    <a:pt x="9652" y="8496"/>
                    <a:pt x="9528" y="8496"/>
                  </a:cubicBezTo>
                  <a:cubicBezTo>
                    <a:pt x="9485" y="8496"/>
                    <a:pt x="9440" y="8494"/>
                    <a:pt x="9397" y="8491"/>
                  </a:cubicBezTo>
                  <a:lnTo>
                    <a:pt x="8767" y="8457"/>
                  </a:lnTo>
                  <a:cubicBezTo>
                    <a:pt x="8737" y="8457"/>
                    <a:pt x="8709" y="8455"/>
                    <a:pt x="8679" y="8455"/>
                  </a:cubicBezTo>
                  <a:cubicBezTo>
                    <a:pt x="8555" y="8455"/>
                    <a:pt x="8380" y="8472"/>
                    <a:pt x="8296" y="8609"/>
                  </a:cubicBezTo>
                  <a:cubicBezTo>
                    <a:pt x="8202" y="8764"/>
                    <a:pt x="8292" y="8931"/>
                    <a:pt x="8377" y="9091"/>
                  </a:cubicBezTo>
                  <a:cubicBezTo>
                    <a:pt x="8457" y="9239"/>
                    <a:pt x="8532" y="9378"/>
                    <a:pt x="8480" y="9507"/>
                  </a:cubicBezTo>
                  <a:cubicBezTo>
                    <a:pt x="8089" y="9600"/>
                    <a:pt x="7684" y="9646"/>
                    <a:pt x="7278" y="9646"/>
                  </a:cubicBezTo>
                  <a:cubicBezTo>
                    <a:pt x="6934" y="9646"/>
                    <a:pt x="6590" y="9613"/>
                    <a:pt x="6254" y="9546"/>
                  </a:cubicBezTo>
                  <a:cubicBezTo>
                    <a:pt x="6215" y="9538"/>
                    <a:pt x="6178" y="9532"/>
                    <a:pt x="6143" y="9532"/>
                  </a:cubicBezTo>
                  <a:cubicBezTo>
                    <a:pt x="6104" y="9532"/>
                    <a:pt x="6068" y="9539"/>
                    <a:pt x="6040" y="9556"/>
                  </a:cubicBezTo>
                  <a:cubicBezTo>
                    <a:pt x="5954" y="9603"/>
                    <a:pt x="5935" y="9711"/>
                    <a:pt x="5926" y="9798"/>
                  </a:cubicBezTo>
                  <a:cubicBezTo>
                    <a:pt x="5914" y="9918"/>
                    <a:pt x="5914" y="10053"/>
                    <a:pt x="5995" y="10150"/>
                  </a:cubicBezTo>
                  <a:cubicBezTo>
                    <a:pt x="6031" y="10193"/>
                    <a:pt x="6091" y="10218"/>
                    <a:pt x="6156" y="10218"/>
                  </a:cubicBezTo>
                  <a:cubicBezTo>
                    <a:pt x="6226" y="10218"/>
                    <a:pt x="6282" y="10188"/>
                    <a:pt x="6308" y="10137"/>
                  </a:cubicBezTo>
                  <a:cubicBezTo>
                    <a:pt x="6411" y="10184"/>
                    <a:pt x="6528" y="10208"/>
                    <a:pt x="6676" y="10208"/>
                  </a:cubicBezTo>
                  <a:cubicBezTo>
                    <a:pt x="6777" y="10208"/>
                    <a:pt x="6880" y="10197"/>
                    <a:pt x="6978" y="10186"/>
                  </a:cubicBezTo>
                  <a:cubicBezTo>
                    <a:pt x="7015" y="10184"/>
                    <a:pt x="7051" y="10180"/>
                    <a:pt x="7090" y="10178"/>
                  </a:cubicBezTo>
                  <a:cubicBezTo>
                    <a:pt x="7137" y="10173"/>
                    <a:pt x="7184" y="10171"/>
                    <a:pt x="7229" y="10171"/>
                  </a:cubicBezTo>
                  <a:cubicBezTo>
                    <a:pt x="7503" y="10171"/>
                    <a:pt x="7696" y="10246"/>
                    <a:pt x="7801" y="10392"/>
                  </a:cubicBezTo>
                  <a:cubicBezTo>
                    <a:pt x="7805" y="10400"/>
                    <a:pt x="7812" y="10409"/>
                    <a:pt x="7818" y="10418"/>
                  </a:cubicBezTo>
                  <a:cubicBezTo>
                    <a:pt x="7837" y="10448"/>
                    <a:pt x="7859" y="10480"/>
                    <a:pt x="7891" y="10503"/>
                  </a:cubicBezTo>
                  <a:cubicBezTo>
                    <a:pt x="7915" y="10518"/>
                    <a:pt x="7942" y="10527"/>
                    <a:pt x="7975" y="10527"/>
                  </a:cubicBezTo>
                  <a:cubicBezTo>
                    <a:pt x="8052" y="10527"/>
                    <a:pt x="8125" y="10471"/>
                    <a:pt x="8137" y="10400"/>
                  </a:cubicBezTo>
                  <a:cubicBezTo>
                    <a:pt x="8142" y="10379"/>
                    <a:pt x="8142" y="10360"/>
                    <a:pt x="8140" y="10338"/>
                  </a:cubicBezTo>
                  <a:cubicBezTo>
                    <a:pt x="8140" y="10321"/>
                    <a:pt x="8140" y="10304"/>
                    <a:pt x="8144" y="10287"/>
                  </a:cubicBezTo>
                  <a:cubicBezTo>
                    <a:pt x="8159" y="10208"/>
                    <a:pt x="8257" y="10171"/>
                    <a:pt x="8343" y="10171"/>
                  </a:cubicBezTo>
                  <a:lnTo>
                    <a:pt x="8356" y="10171"/>
                  </a:lnTo>
                  <a:cubicBezTo>
                    <a:pt x="8572" y="10182"/>
                    <a:pt x="8769" y="10349"/>
                    <a:pt x="8799" y="10553"/>
                  </a:cubicBezTo>
                  <a:cubicBezTo>
                    <a:pt x="8817" y="10655"/>
                    <a:pt x="8787" y="10767"/>
                    <a:pt x="8716" y="10859"/>
                  </a:cubicBezTo>
                  <a:cubicBezTo>
                    <a:pt x="8652" y="10942"/>
                    <a:pt x="8562" y="10996"/>
                    <a:pt x="8470" y="11007"/>
                  </a:cubicBezTo>
                  <a:cubicBezTo>
                    <a:pt x="8453" y="11009"/>
                    <a:pt x="8435" y="11009"/>
                    <a:pt x="8417" y="11009"/>
                  </a:cubicBezTo>
                  <a:cubicBezTo>
                    <a:pt x="8372" y="11009"/>
                    <a:pt x="8325" y="11004"/>
                    <a:pt x="8279" y="10998"/>
                  </a:cubicBezTo>
                  <a:cubicBezTo>
                    <a:pt x="8232" y="10994"/>
                    <a:pt x="8185" y="10987"/>
                    <a:pt x="8140" y="10987"/>
                  </a:cubicBezTo>
                  <a:cubicBezTo>
                    <a:pt x="8082" y="10987"/>
                    <a:pt x="7996" y="10996"/>
                    <a:pt x="7927" y="11060"/>
                  </a:cubicBezTo>
                  <a:cubicBezTo>
                    <a:pt x="7906" y="11080"/>
                    <a:pt x="7889" y="11105"/>
                    <a:pt x="7872" y="11127"/>
                  </a:cubicBezTo>
                  <a:cubicBezTo>
                    <a:pt x="7855" y="11152"/>
                    <a:pt x="7840" y="11174"/>
                    <a:pt x="7818" y="11191"/>
                  </a:cubicBezTo>
                  <a:cubicBezTo>
                    <a:pt x="7771" y="11234"/>
                    <a:pt x="7707" y="11238"/>
                    <a:pt x="7649" y="11238"/>
                  </a:cubicBezTo>
                  <a:cubicBezTo>
                    <a:pt x="7625" y="11238"/>
                    <a:pt x="7600" y="11238"/>
                    <a:pt x="7576" y="11236"/>
                  </a:cubicBezTo>
                  <a:cubicBezTo>
                    <a:pt x="7550" y="11236"/>
                    <a:pt x="7523" y="11234"/>
                    <a:pt x="7497" y="11234"/>
                  </a:cubicBezTo>
                  <a:cubicBezTo>
                    <a:pt x="7443" y="11234"/>
                    <a:pt x="7375" y="11238"/>
                    <a:pt x="7315" y="11275"/>
                  </a:cubicBezTo>
                  <a:cubicBezTo>
                    <a:pt x="7274" y="11298"/>
                    <a:pt x="7244" y="11332"/>
                    <a:pt x="7216" y="11367"/>
                  </a:cubicBezTo>
                  <a:cubicBezTo>
                    <a:pt x="7197" y="11388"/>
                    <a:pt x="7178" y="11410"/>
                    <a:pt x="7156" y="11429"/>
                  </a:cubicBezTo>
                  <a:cubicBezTo>
                    <a:pt x="7105" y="11470"/>
                    <a:pt x="7036" y="11491"/>
                    <a:pt x="6961" y="11491"/>
                  </a:cubicBezTo>
                  <a:cubicBezTo>
                    <a:pt x="6881" y="11491"/>
                    <a:pt x="6794" y="11468"/>
                    <a:pt x="6717" y="11422"/>
                  </a:cubicBezTo>
                  <a:cubicBezTo>
                    <a:pt x="6629" y="11371"/>
                    <a:pt x="6550" y="11300"/>
                    <a:pt x="6475" y="11232"/>
                  </a:cubicBezTo>
                  <a:cubicBezTo>
                    <a:pt x="6430" y="11191"/>
                    <a:pt x="6383" y="11148"/>
                    <a:pt x="6336" y="11112"/>
                  </a:cubicBezTo>
                  <a:cubicBezTo>
                    <a:pt x="5903" y="10771"/>
                    <a:pt x="5324" y="10743"/>
                    <a:pt x="4817" y="10743"/>
                  </a:cubicBezTo>
                  <a:lnTo>
                    <a:pt x="4658" y="10743"/>
                  </a:lnTo>
                  <a:cubicBezTo>
                    <a:pt x="4572" y="10743"/>
                    <a:pt x="4489" y="10750"/>
                    <a:pt x="4427" y="10801"/>
                  </a:cubicBezTo>
                  <a:cubicBezTo>
                    <a:pt x="4382" y="10837"/>
                    <a:pt x="4358" y="10889"/>
                    <a:pt x="4337" y="10938"/>
                  </a:cubicBezTo>
                  <a:cubicBezTo>
                    <a:pt x="4328" y="10955"/>
                    <a:pt x="4322" y="10972"/>
                    <a:pt x="4311" y="10990"/>
                  </a:cubicBezTo>
                  <a:cubicBezTo>
                    <a:pt x="4212" y="11176"/>
                    <a:pt x="3990" y="11260"/>
                    <a:pt x="3769" y="11330"/>
                  </a:cubicBezTo>
                  <a:cubicBezTo>
                    <a:pt x="3724" y="11344"/>
                    <a:pt x="3675" y="11357"/>
                    <a:pt x="3632" y="11357"/>
                  </a:cubicBezTo>
                  <a:cubicBezTo>
                    <a:pt x="3610" y="11357"/>
                    <a:pt x="3589" y="11353"/>
                    <a:pt x="3572" y="11345"/>
                  </a:cubicBezTo>
                  <a:cubicBezTo>
                    <a:pt x="3548" y="11335"/>
                    <a:pt x="3529" y="11317"/>
                    <a:pt x="3508" y="11298"/>
                  </a:cubicBezTo>
                  <a:cubicBezTo>
                    <a:pt x="3488" y="11279"/>
                    <a:pt x="3467" y="11260"/>
                    <a:pt x="3439" y="11247"/>
                  </a:cubicBezTo>
                  <a:cubicBezTo>
                    <a:pt x="3405" y="11227"/>
                    <a:pt x="3364" y="11219"/>
                    <a:pt x="3315" y="11219"/>
                  </a:cubicBezTo>
                  <a:cubicBezTo>
                    <a:pt x="3278" y="11219"/>
                    <a:pt x="3240" y="11223"/>
                    <a:pt x="3203" y="11227"/>
                  </a:cubicBezTo>
                  <a:cubicBezTo>
                    <a:pt x="3169" y="11232"/>
                    <a:pt x="3137" y="11236"/>
                    <a:pt x="3105" y="11236"/>
                  </a:cubicBezTo>
                  <a:cubicBezTo>
                    <a:pt x="3049" y="11236"/>
                    <a:pt x="3013" y="11223"/>
                    <a:pt x="2989" y="11191"/>
                  </a:cubicBezTo>
                  <a:cubicBezTo>
                    <a:pt x="2965" y="11163"/>
                    <a:pt x="2957" y="11125"/>
                    <a:pt x="2950" y="11086"/>
                  </a:cubicBezTo>
                  <a:cubicBezTo>
                    <a:pt x="2940" y="11041"/>
                    <a:pt x="2931" y="10994"/>
                    <a:pt x="2901" y="10955"/>
                  </a:cubicBezTo>
                  <a:cubicBezTo>
                    <a:pt x="2848" y="10891"/>
                    <a:pt x="2760" y="10882"/>
                    <a:pt x="2678" y="10882"/>
                  </a:cubicBezTo>
                  <a:lnTo>
                    <a:pt x="1206" y="10902"/>
                  </a:lnTo>
                  <a:cubicBezTo>
                    <a:pt x="1186" y="10902"/>
                    <a:pt x="1164" y="10902"/>
                    <a:pt x="1143" y="10902"/>
                  </a:cubicBezTo>
                  <a:cubicBezTo>
                    <a:pt x="1027" y="10902"/>
                    <a:pt x="905" y="10894"/>
                    <a:pt x="804" y="10840"/>
                  </a:cubicBezTo>
                  <a:cubicBezTo>
                    <a:pt x="697" y="10784"/>
                    <a:pt x="615" y="10653"/>
                    <a:pt x="654" y="10540"/>
                  </a:cubicBezTo>
                  <a:cubicBezTo>
                    <a:pt x="720" y="10538"/>
                    <a:pt x="791" y="10508"/>
                    <a:pt x="840" y="10452"/>
                  </a:cubicBezTo>
                  <a:cubicBezTo>
                    <a:pt x="881" y="10405"/>
                    <a:pt x="902" y="10347"/>
                    <a:pt x="900" y="10291"/>
                  </a:cubicBezTo>
                  <a:lnTo>
                    <a:pt x="1127" y="10253"/>
                  </a:lnTo>
                  <a:cubicBezTo>
                    <a:pt x="1354" y="10216"/>
                    <a:pt x="1590" y="10210"/>
                    <a:pt x="1770" y="10210"/>
                  </a:cubicBezTo>
                  <a:cubicBezTo>
                    <a:pt x="1869" y="10210"/>
                    <a:pt x="1969" y="10212"/>
                    <a:pt x="2068" y="10214"/>
                  </a:cubicBezTo>
                  <a:cubicBezTo>
                    <a:pt x="2132" y="10216"/>
                    <a:pt x="2196" y="10216"/>
                    <a:pt x="2261" y="10216"/>
                  </a:cubicBezTo>
                  <a:lnTo>
                    <a:pt x="2267" y="10216"/>
                  </a:lnTo>
                  <a:cubicBezTo>
                    <a:pt x="2323" y="10216"/>
                    <a:pt x="2393" y="10210"/>
                    <a:pt x="2426" y="10154"/>
                  </a:cubicBezTo>
                  <a:cubicBezTo>
                    <a:pt x="2447" y="10120"/>
                    <a:pt x="2443" y="10077"/>
                    <a:pt x="2441" y="10047"/>
                  </a:cubicBezTo>
                  <a:cubicBezTo>
                    <a:pt x="2428" y="9871"/>
                    <a:pt x="2389" y="9659"/>
                    <a:pt x="2218" y="9591"/>
                  </a:cubicBezTo>
                  <a:cubicBezTo>
                    <a:pt x="2164" y="9567"/>
                    <a:pt x="2108" y="9565"/>
                    <a:pt x="2053" y="9563"/>
                  </a:cubicBezTo>
                  <a:cubicBezTo>
                    <a:pt x="2027" y="9563"/>
                    <a:pt x="1999" y="9561"/>
                    <a:pt x="1973" y="9558"/>
                  </a:cubicBezTo>
                  <a:cubicBezTo>
                    <a:pt x="1821" y="9537"/>
                    <a:pt x="1691" y="9426"/>
                    <a:pt x="1663" y="9288"/>
                  </a:cubicBezTo>
                  <a:cubicBezTo>
                    <a:pt x="1648" y="9218"/>
                    <a:pt x="1665" y="9136"/>
                    <a:pt x="1708" y="9072"/>
                  </a:cubicBezTo>
                  <a:cubicBezTo>
                    <a:pt x="1746" y="9014"/>
                    <a:pt x="1802" y="8976"/>
                    <a:pt x="1864" y="8965"/>
                  </a:cubicBezTo>
                  <a:cubicBezTo>
                    <a:pt x="1881" y="8962"/>
                    <a:pt x="1901" y="8960"/>
                    <a:pt x="1921" y="8960"/>
                  </a:cubicBezTo>
                  <a:cubicBezTo>
                    <a:pt x="1951" y="8960"/>
                    <a:pt x="1982" y="8963"/>
                    <a:pt x="2012" y="8967"/>
                  </a:cubicBezTo>
                  <a:lnTo>
                    <a:pt x="2376" y="9012"/>
                  </a:lnTo>
                  <a:cubicBezTo>
                    <a:pt x="2537" y="9031"/>
                    <a:pt x="2717" y="9053"/>
                    <a:pt x="2867" y="9136"/>
                  </a:cubicBezTo>
                  <a:cubicBezTo>
                    <a:pt x="2998" y="9209"/>
                    <a:pt x="3124" y="9359"/>
                    <a:pt x="3111" y="9526"/>
                  </a:cubicBezTo>
                  <a:lnTo>
                    <a:pt x="3109" y="9554"/>
                  </a:lnTo>
                  <a:lnTo>
                    <a:pt x="3135" y="9556"/>
                  </a:lnTo>
                  <a:cubicBezTo>
                    <a:pt x="3300" y="9571"/>
                    <a:pt x="3448" y="9700"/>
                    <a:pt x="3484" y="9863"/>
                  </a:cubicBezTo>
                  <a:cubicBezTo>
                    <a:pt x="3486" y="9871"/>
                    <a:pt x="3486" y="9880"/>
                    <a:pt x="3488" y="9888"/>
                  </a:cubicBezTo>
                  <a:cubicBezTo>
                    <a:pt x="3497" y="9927"/>
                    <a:pt x="3505" y="9970"/>
                    <a:pt x="3535" y="10004"/>
                  </a:cubicBezTo>
                  <a:cubicBezTo>
                    <a:pt x="3568" y="10040"/>
                    <a:pt x="3617" y="10053"/>
                    <a:pt x="3660" y="10062"/>
                  </a:cubicBezTo>
                  <a:cubicBezTo>
                    <a:pt x="3786" y="10087"/>
                    <a:pt x="3917" y="10100"/>
                    <a:pt x="4048" y="10100"/>
                  </a:cubicBezTo>
                  <a:cubicBezTo>
                    <a:pt x="4074" y="10100"/>
                    <a:pt x="4100" y="10099"/>
                    <a:pt x="4127" y="10098"/>
                  </a:cubicBezTo>
                  <a:lnTo>
                    <a:pt x="4150" y="10096"/>
                  </a:lnTo>
                  <a:lnTo>
                    <a:pt x="4152" y="10073"/>
                  </a:lnTo>
                  <a:cubicBezTo>
                    <a:pt x="4157" y="10008"/>
                    <a:pt x="4148" y="9944"/>
                    <a:pt x="4131" y="9882"/>
                  </a:cubicBezTo>
                  <a:cubicBezTo>
                    <a:pt x="4227" y="9858"/>
                    <a:pt x="4322" y="9822"/>
                    <a:pt x="4407" y="9768"/>
                  </a:cubicBezTo>
                  <a:lnTo>
                    <a:pt x="4433" y="9753"/>
                  </a:lnTo>
                  <a:lnTo>
                    <a:pt x="4037" y="9239"/>
                  </a:lnTo>
                  <a:cubicBezTo>
                    <a:pt x="3990" y="9179"/>
                    <a:pt x="3925" y="9098"/>
                    <a:pt x="3833" y="9070"/>
                  </a:cubicBezTo>
                  <a:cubicBezTo>
                    <a:pt x="3799" y="9059"/>
                    <a:pt x="3760" y="9057"/>
                    <a:pt x="3730" y="9057"/>
                  </a:cubicBezTo>
                  <a:lnTo>
                    <a:pt x="3668" y="9057"/>
                  </a:lnTo>
                  <a:cubicBezTo>
                    <a:pt x="3649" y="9057"/>
                    <a:pt x="3625" y="9057"/>
                    <a:pt x="3602" y="9053"/>
                  </a:cubicBezTo>
                  <a:cubicBezTo>
                    <a:pt x="3544" y="9042"/>
                    <a:pt x="3488" y="9004"/>
                    <a:pt x="3452" y="8948"/>
                  </a:cubicBezTo>
                  <a:cubicBezTo>
                    <a:pt x="3415" y="8892"/>
                    <a:pt x="3400" y="8828"/>
                    <a:pt x="3415" y="8768"/>
                  </a:cubicBezTo>
                  <a:cubicBezTo>
                    <a:pt x="3439" y="8667"/>
                    <a:pt x="3542" y="8590"/>
                    <a:pt x="3651" y="8590"/>
                  </a:cubicBezTo>
                  <a:cubicBezTo>
                    <a:pt x="3672" y="8590"/>
                    <a:pt x="3692" y="8592"/>
                    <a:pt x="3711" y="8599"/>
                  </a:cubicBezTo>
                  <a:lnTo>
                    <a:pt x="3745" y="8607"/>
                  </a:lnTo>
                  <a:lnTo>
                    <a:pt x="3750" y="8372"/>
                  </a:lnTo>
                  <a:cubicBezTo>
                    <a:pt x="3835" y="8365"/>
                    <a:pt x="3919" y="8320"/>
                    <a:pt x="3977" y="8245"/>
                  </a:cubicBezTo>
                  <a:cubicBezTo>
                    <a:pt x="4037" y="8166"/>
                    <a:pt x="4062" y="8067"/>
                    <a:pt x="4039" y="7979"/>
                  </a:cubicBezTo>
                  <a:lnTo>
                    <a:pt x="4037" y="7969"/>
                  </a:lnTo>
                  <a:lnTo>
                    <a:pt x="4028" y="7964"/>
                  </a:lnTo>
                  <a:cubicBezTo>
                    <a:pt x="3987" y="7937"/>
                    <a:pt x="3942" y="7924"/>
                    <a:pt x="3889" y="7924"/>
                  </a:cubicBezTo>
                  <a:cubicBezTo>
                    <a:pt x="3792" y="7924"/>
                    <a:pt x="3679" y="7975"/>
                    <a:pt x="3595" y="8059"/>
                  </a:cubicBezTo>
                  <a:cubicBezTo>
                    <a:pt x="3550" y="8104"/>
                    <a:pt x="3512" y="8155"/>
                    <a:pt x="3473" y="8204"/>
                  </a:cubicBezTo>
                  <a:cubicBezTo>
                    <a:pt x="3420" y="8273"/>
                    <a:pt x="3370" y="8339"/>
                    <a:pt x="3304" y="8389"/>
                  </a:cubicBezTo>
                  <a:cubicBezTo>
                    <a:pt x="3200" y="8470"/>
                    <a:pt x="3067" y="8511"/>
                    <a:pt x="2893" y="8511"/>
                  </a:cubicBezTo>
                  <a:cubicBezTo>
                    <a:pt x="2816" y="8511"/>
                    <a:pt x="2732" y="8503"/>
                    <a:pt x="2638" y="8487"/>
                  </a:cubicBezTo>
                  <a:cubicBezTo>
                    <a:pt x="2593" y="8481"/>
                    <a:pt x="2546" y="8472"/>
                    <a:pt x="2501" y="8464"/>
                  </a:cubicBezTo>
                  <a:cubicBezTo>
                    <a:pt x="2368" y="8440"/>
                    <a:pt x="2231" y="8414"/>
                    <a:pt x="2096" y="8414"/>
                  </a:cubicBezTo>
                  <a:cubicBezTo>
                    <a:pt x="2044" y="8414"/>
                    <a:pt x="1995" y="8419"/>
                    <a:pt x="1950" y="8425"/>
                  </a:cubicBezTo>
                  <a:cubicBezTo>
                    <a:pt x="1952" y="8065"/>
                    <a:pt x="2042" y="7857"/>
                    <a:pt x="2220" y="7791"/>
                  </a:cubicBezTo>
                  <a:cubicBezTo>
                    <a:pt x="2286" y="7765"/>
                    <a:pt x="2355" y="7765"/>
                    <a:pt x="2430" y="7763"/>
                  </a:cubicBezTo>
                  <a:cubicBezTo>
                    <a:pt x="2488" y="7761"/>
                    <a:pt x="2548" y="7759"/>
                    <a:pt x="2608" y="7746"/>
                  </a:cubicBezTo>
                  <a:cubicBezTo>
                    <a:pt x="2706" y="7724"/>
                    <a:pt x="2792" y="7669"/>
                    <a:pt x="2878" y="7617"/>
                  </a:cubicBezTo>
                  <a:cubicBezTo>
                    <a:pt x="2899" y="7602"/>
                    <a:pt x="2920" y="7589"/>
                    <a:pt x="2944" y="7575"/>
                  </a:cubicBezTo>
                  <a:cubicBezTo>
                    <a:pt x="3132" y="7462"/>
                    <a:pt x="3325" y="7403"/>
                    <a:pt x="3506" y="7403"/>
                  </a:cubicBezTo>
                  <a:cubicBezTo>
                    <a:pt x="3515" y="7403"/>
                    <a:pt x="3524" y="7403"/>
                    <a:pt x="3533" y="7403"/>
                  </a:cubicBezTo>
                  <a:cubicBezTo>
                    <a:pt x="3690" y="7407"/>
                    <a:pt x="3842" y="7455"/>
                    <a:pt x="3985" y="7504"/>
                  </a:cubicBezTo>
                  <a:cubicBezTo>
                    <a:pt x="4401" y="7647"/>
                    <a:pt x="4810" y="7823"/>
                    <a:pt x="5200" y="8031"/>
                  </a:cubicBezTo>
                  <a:cubicBezTo>
                    <a:pt x="5251" y="8059"/>
                    <a:pt x="5307" y="8087"/>
                    <a:pt x="5365" y="8087"/>
                  </a:cubicBezTo>
                  <a:cubicBezTo>
                    <a:pt x="5384" y="8087"/>
                    <a:pt x="5401" y="8082"/>
                    <a:pt x="5419" y="8078"/>
                  </a:cubicBezTo>
                  <a:cubicBezTo>
                    <a:pt x="5513" y="8046"/>
                    <a:pt x="5558" y="7943"/>
                    <a:pt x="5551" y="7772"/>
                  </a:cubicBezTo>
                  <a:cubicBezTo>
                    <a:pt x="5549" y="7690"/>
                    <a:pt x="5545" y="7579"/>
                    <a:pt x="5481" y="7500"/>
                  </a:cubicBezTo>
                  <a:cubicBezTo>
                    <a:pt x="5449" y="7461"/>
                    <a:pt x="5404" y="7435"/>
                    <a:pt x="5365" y="7412"/>
                  </a:cubicBezTo>
                  <a:lnTo>
                    <a:pt x="4583" y="6938"/>
                  </a:lnTo>
                  <a:cubicBezTo>
                    <a:pt x="4424" y="6844"/>
                    <a:pt x="4260" y="6745"/>
                    <a:pt x="4088" y="6670"/>
                  </a:cubicBezTo>
                  <a:cubicBezTo>
                    <a:pt x="4144" y="6565"/>
                    <a:pt x="4084" y="6424"/>
                    <a:pt x="3990" y="6338"/>
                  </a:cubicBezTo>
                  <a:cubicBezTo>
                    <a:pt x="3957" y="6308"/>
                    <a:pt x="3921" y="6283"/>
                    <a:pt x="3887" y="6255"/>
                  </a:cubicBezTo>
                  <a:cubicBezTo>
                    <a:pt x="3822" y="6208"/>
                    <a:pt x="3762" y="6163"/>
                    <a:pt x="3722" y="6098"/>
                  </a:cubicBezTo>
                  <a:cubicBezTo>
                    <a:pt x="3715" y="6090"/>
                    <a:pt x="3709" y="6079"/>
                    <a:pt x="3705" y="6066"/>
                  </a:cubicBezTo>
                  <a:cubicBezTo>
                    <a:pt x="3687" y="6038"/>
                    <a:pt x="3672" y="6008"/>
                    <a:pt x="3647" y="5985"/>
                  </a:cubicBezTo>
                  <a:cubicBezTo>
                    <a:pt x="3597" y="5942"/>
                    <a:pt x="3535" y="5938"/>
                    <a:pt x="3486" y="5938"/>
                  </a:cubicBezTo>
                  <a:cubicBezTo>
                    <a:pt x="3465" y="5938"/>
                    <a:pt x="3441" y="5938"/>
                    <a:pt x="3420" y="5940"/>
                  </a:cubicBezTo>
                  <a:cubicBezTo>
                    <a:pt x="3407" y="5940"/>
                    <a:pt x="3396" y="5942"/>
                    <a:pt x="3383" y="5942"/>
                  </a:cubicBezTo>
                  <a:cubicBezTo>
                    <a:pt x="3377" y="5942"/>
                    <a:pt x="3370" y="5942"/>
                    <a:pt x="3364" y="5942"/>
                  </a:cubicBezTo>
                  <a:cubicBezTo>
                    <a:pt x="3192" y="5942"/>
                    <a:pt x="3019" y="5859"/>
                    <a:pt x="2890" y="5715"/>
                  </a:cubicBezTo>
                  <a:cubicBezTo>
                    <a:pt x="2766" y="5571"/>
                    <a:pt x="2706" y="5391"/>
                    <a:pt x="2730" y="5222"/>
                  </a:cubicBezTo>
                  <a:cubicBezTo>
                    <a:pt x="2751" y="5049"/>
                    <a:pt x="2854" y="4892"/>
                    <a:pt x="2993" y="4817"/>
                  </a:cubicBezTo>
                  <a:cubicBezTo>
                    <a:pt x="3077" y="4772"/>
                    <a:pt x="3180" y="4751"/>
                    <a:pt x="3315" y="4751"/>
                  </a:cubicBezTo>
                  <a:cubicBezTo>
                    <a:pt x="3358" y="4751"/>
                    <a:pt x="3407" y="4753"/>
                    <a:pt x="3467" y="4757"/>
                  </a:cubicBezTo>
                  <a:cubicBezTo>
                    <a:pt x="3765" y="4781"/>
                    <a:pt x="4062" y="4834"/>
                    <a:pt x="4350" y="4914"/>
                  </a:cubicBezTo>
                  <a:cubicBezTo>
                    <a:pt x="4403" y="4929"/>
                    <a:pt x="4461" y="4948"/>
                    <a:pt x="4489" y="4989"/>
                  </a:cubicBezTo>
                  <a:cubicBezTo>
                    <a:pt x="4504" y="5008"/>
                    <a:pt x="4510" y="5031"/>
                    <a:pt x="4519" y="5055"/>
                  </a:cubicBezTo>
                  <a:cubicBezTo>
                    <a:pt x="4527" y="5076"/>
                    <a:pt x="4534" y="5098"/>
                    <a:pt x="4547" y="5119"/>
                  </a:cubicBezTo>
                  <a:cubicBezTo>
                    <a:pt x="4602" y="5216"/>
                    <a:pt x="4712" y="5235"/>
                    <a:pt x="4817" y="5256"/>
                  </a:cubicBezTo>
                  <a:cubicBezTo>
                    <a:pt x="4900" y="5273"/>
                    <a:pt x="4986" y="5288"/>
                    <a:pt x="5039" y="5344"/>
                  </a:cubicBezTo>
                  <a:cubicBezTo>
                    <a:pt x="5076" y="5381"/>
                    <a:pt x="5095" y="5432"/>
                    <a:pt x="5117" y="5486"/>
                  </a:cubicBezTo>
                  <a:cubicBezTo>
                    <a:pt x="5142" y="5552"/>
                    <a:pt x="5168" y="5621"/>
                    <a:pt x="5228" y="5663"/>
                  </a:cubicBezTo>
                  <a:cubicBezTo>
                    <a:pt x="5288" y="5708"/>
                    <a:pt x="5359" y="5713"/>
                    <a:pt x="5427" y="5719"/>
                  </a:cubicBezTo>
                  <a:cubicBezTo>
                    <a:pt x="5494" y="5726"/>
                    <a:pt x="5554" y="5730"/>
                    <a:pt x="5601" y="5764"/>
                  </a:cubicBezTo>
                  <a:cubicBezTo>
                    <a:pt x="5633" y="5788"/>
                    <a:pt x="5656" y="5824"/>
                    <a:pt x="5678" y="5865"/>
                  </a:cubicBezTo>
                  <a:cubicBezTo>
                    <a:pt x="5691" y="5884"/>
                    <a:pt x="5704" y="5906"/>
                    <a:pt x="5716" y="5923"/>
                  </a:cubicBezTo>
                  <a:cubicBezTo>
                    <a:pt x="5787" y="6021"/>
                    <a:pt x="5911" y="6081"/>
                    <a:pt x="6038" y="6081"/>
                  </a:cubicBezTo>
                  <a:cubicBezTo>
                    <a:pt x="6093" y="6081"/>
                    <a:pt x="6147" y="6070"/>
                    <a:pt x="6194" y="6049"/>
                  </a:cubicBezTo>
                  <a:cubicBezTo>
                    <a:pt x="6357" y="5974"/>
                    <a:pt x="6453" y="5779"/>
                    <a:pt x="6411" y="5603"/>
                  </a:cubicBezTo>
                  <a:lnTo>
                    <a:pt x="6406" y="5595"/>
                  </a:lnTo>
                  <a:cubicBezTo>
                    <a:pt x="6333" y="5490"/>
                    <a:pt x="6213" y="5415"/>
                    <a:pt x="6085" y="5398"/>
                  </a:cubicBezTo>
                  <a:cubicBezTo>
                    <a:pt x="6076" y="5396"/>
                    <a:pt x="6066" y="5396"/>
                    <a:pt x="6055" y="5393"/>
                  </a:cubicBezTo>
                  <a:cubicBezTo>
                    <a:pt x="6021" y="5389"/>
                    <a:pt x="5986" y="5387"/>
                    <a:pt x="5961" y="5370"/>
                  </a:cubicBezTo>
                  <a:cubicBezTo>
                    <a:pt x="5933" y="5351"/>
                    <a:pt x="5916" y="5316"/>
                    <a:pt x="5899" y="5280"/>
                  </a:cubicBezTo>
                  <a:cubicBezTo>
                    <a:pt x="5888" y="5256"/>
                    <a:pt x="5875" y="5231"/>
                    <a:pt x="5858" y="5209"/>
                  </a:cubicBezTo>
                  <a:cubicBezTo>
                    <a:pt x="5794" y="5124"/>
                    <a:pt x="5689" y="5104"/>
                    <a:pt x="5588" y="5083"/>
                  </a:cubicBezTo>
                  <a:cubicBezTo>
                    <a:pt x="5564" y="5079"/>
                    <a:pt x="5541" y="5074"/>
                    <a:pt x="5517" y="5068"/>
                  </a:cubicBezTo>
                  <a:cubicBezTo>
                    <a:pt x="5440" y="5049"/>
                    <a:pt x="5369" y="4999"/>
                    <a:pt x="5341" y="4946"/>
                  </a:cubicBezTo>
                  <a:cubicBezTo>
                    <a:pt x="5326" y="4918"/>
                    <a:pt x="5322" y="4888"/>
                    <a:pt x="5333" y="4860"/>
                  </a:cubicBezTo>
                  <a:cubicBezTo>
                    <a:pt x="5354" y="4800"/>
                    <a:pt x="5425" y="4768"/>
                    <a:pt x="5556" y="4759"/>
                  </a:cubicBezTo>
                  <a:lnTo>
                    <a:pt x="6841" y="4667"/>
                  </a:lnTo>
                  <a:cubicBezTo>
                    <a:pt x="7073" y="4650"/>
                    <a:pt x="7308" y="4620"/>
                    <a:pt x="7452" y="4451"/>
                  </a:cubicBezTo>
                  <a:cubicBezTo>
                    <a:pt x="7467" y="4436"/>
                    <a:pt x="7478" y="4419"/>
                    <a:pt x="7490" y="4401"/>
                  </a:cubicBezTo>
                  <a:cubicBezTo>
                    <a:pt x="7510" y="4378"/>
                    <a:pt x="7525" y="4354"/>
                    <a:pt x="7546" y="4335"/>
                  </a:cubicBezTo>
                  <a:cubicBezTo>
                    <a:pt x="7580" y="4301"/>
                    <a:pt x="7621" y="4277"/>
                    <a:pt x="7666" y="4254"/>
                  </a:cubicBezTo>
                  <a:cubicBezTo>
                    <a:pt x="7685" y="4243"/>
                    <a:pt x="7707" y="4232"/>
                    <a:pt x="7724" y="4222"/>
                  </a:cubicBezTo>
                  <a:cubicBezTo>
                    <a:pt x="7902" y="4112"/>
                    <a:pt x="8015" y="3907"/>
                    <a:pt x="8028" y="3673"/>
                  </a:cubicBezTo>
                  <a:cubicBezTo>
                    <a:pt x="8041" y="3437"/>
                    <a:pt x="7949" y="3221"/>
                    <a:pt x="7784" y="3095"/>
                  </a:cubicBezTo>
                  <a:lnTo>
                    <a:pt x="7743" y="3062"/>
                  </a:lnTo>
                  <a:lnTo>
                    <a:pt x="7741" y="3116"/>
                  </a:lnTo>
                  <a:cubicBezTo>
                    <a:pt x="7739" y="3279"/>
                    <a:pt x="7655" y="3437"/>
                    <a:pt x="7520" y="3532"/>
                  </a:cubicBezTo>
                  <a:cubicBezTo>
                    <a:pt x="7428" y="3594"/>
                    <a:pt x="7315" y="3628"/>
                    <a:pt x="7205" y="3660"/>
                  </a:cubicBezTo>
                  <a:cubicBezTo>
                    <a:pt x="7068" y="3701"/>
                    <a:pt x="6925" y="3744"/>
                    <a:pt x="6818" y="3847"/>
                  </a:cubicBezTo>
                  <a:cubicBezTo>
                    <a:pt x="6801" y="3864"/>
                    <a:pt x="6783" y="3883"/>
                    <a:pt x="6768" y="3902"/>
                  </a:cubicBezTo>
                  <a:cubicBezTo>
                    <a:pt x="6738" y="3934"/>
                    <a:pt x="6713" y="3964"/>
                    <a:pt x="6678" y="3986"/>
                  </a:cubicBezTo>
                  <a:cubicBezTo>
                    <a:pt x="6621" y="4024"/>
                    <a:pt x="6550" y="4033"/>
                    <a:pt x="6468" y="4042"/>
                  </a:cubicBezTo>
                  <a:cubicBezTo>
                    <a:pt x="6153" y="4068"/>
                    <a:pt x="5834" y="4082"/>
                    <a:pt x="5517" y="4082"/>
                  </a:cubicBezTo>
                  <a:cubicBezTo>
                    <a:pt x="5423" y="4082"/>
                    <a:pt x="5328" y="4080"/>
                    <a:pt x="5234" y="4078"/>
                  </a:cubicBezTo>
                  <a:lnTo>
                    <a:pt x="5168" y="4078"/>
                  </a:lnTo>
                  <a:cubicBezTo>
                    <a:pt x="5072" y="4078"/>
                    <a:pt x="4960" y="4087"/>
                    <a:pt x="4879" y="4155"/>
                  </a:cubicBezTo>
                  <a:cubicBezTo>
                    <a:pt x="4855" y="4174"/>
                    <a:pt x="4836" y="4198"/>
                    <a:pt x="4817" y="4219"/>
                  </a:cubicBezTo>
                  <a:cubicBezTo>
                    <a:pt x="4797" y="4243"/>
                    <a:pt x="4778" y="4267"/>
                    <a:pt x="4754" y="4284"/>
                  </a:cubicBezTo>
                  <a:cubicBezTo>
                    <a:pt x="4692" y="4329"/>
                    <a:pt x="4607" y="4335"/>
                    <a:pt x="4536" y="4339"/>
                  </a:cubicBezTo>
                  <a:lnTo>
                    <a:pt x="3415" y="4401"/>
                  </a:lnTo>
                  <a:cubicBezTo>
                    <a:pt x="3381" y="4404"/>
                    <a:pt x="3347" y="4406"/>
                    <a:pt x="3310" y="4406"/>
                  </a:cubicBezTo>
                  <a:cubicBezTo>
                    <a:pt x="3163" y="4406"/>
                    <a:pt x="3066" y="4376"/>
                    <a:pt x="3002" y="4312"/>
                  </a:cubicBezTo>
                  <a:cubicBezTo>
                    <a:pt x="2931" y="4241"/>
                    <a:pt x="2910" y="4136"/>
                    <a:pt x="2890" y="4027"/>
                  </a:cubicBezTo>
                  <a:cubicBezTo>
                    <a:pt x="2882" y="3982"/>
                    <a:pt x="2871" y="3934"/>
                    <a:pt x="2858" y="3889"/>
                  </a:cubicBezTo>
                  <a:cubicBezTo>
                    <a:pt x="2824" y="3767"/>
                    <a:pt x="2706" y="3637"/>
                    <a:pt x="2578" y="3637"/>
                  </a:cubicBezTo>
                  <a:cubicBezTo>
                    <a:pt x="2541" y="3637"/>
                    <a:pt x="2509" y="3647"/>
                    <a:pt x="2477" y="3669"/>
                  </a:cubicBezTo>
                  <a:cubicBezTo>
                    <a:pt x="2436" y="3699"/>
                    <a:pt x="2413" y="3742"/>
                    <a:pt x="2391" y="3784"/>
                  </a:cubicBezTo>
                  <a:cubicBezTo>
                    <a:pt x="2385" y="3793"/>
                    <a:pt x="2381" y="3804"/>
                    <a:pt x="2374" y="3812"/>
                  </a:cubicBezTo>
                  <a:cubicBezTo>
                    <a:pt x="2258" y="4014"/>
                    <a:pt x="2023" y="4129"/>
                    <a:pt x="1727" y="4129"/>
                  </a:cubicBezTo>
                  <a:cubicBezTo>
                    <a:pt x="1605" y="4129"/>
                    <a:pt x="1481" y="4108"/>
                    <a:pt x="1367" y="4069"/>
                  </a:cubicBezTo>
                  <a:cubicBezTo>
                    <a:pt x="1138" y="3990"/>
                    <a:pt x="930" y="3857"/>
                    <a:pt x="729" y="3727"/>
                  </a:cubicBezTo>
                  <a:cubicBezTo>
                    <a:pt x="609" y="3649"/>
                    <a:pt x="484" y="3570"/>
                    <a:pt x="358" y="3502"/>
                  </a:cubicBezTo>
                  <a:cubicBezTo>
                    <a:pt x="240" y="3440"/>
                    <a:pt x="110" y="3371"/>
                    <a:pt x="71" y="3262"/>
                  </a:cubicBezTo>
                  <a:lnTo>
                    <a:pt x="71" y="3262"/>
                  </a:lnTo>
                  <a:cubicBezTo>
                    <a:pt x="114" y="3279"/>
                    <a:pt x="159" y="3287"/>
                    <a:pt x="208" y="3287"/>
                  </a:cubicBezTo>
                  <a:cubicBezTo>
                    <a:pt x="302" y="3287"/>
                    <a:pt x="392" y="3253"/>
                    <a:pt x="459" y="3195"/>
                  </a:cubicBezTo>
                  <a:cubicBezTo>
                    <a:pt x="579" y="3092"/>
                    <a:pt x="622" y="2912"/>
                    <a:pt x="564" y="2767"/>
                  </a:cubicBezTo>
                  <a:cubicBezTo>
                    <a:pt x="538" y="2698"/>
                    <a:pt x="493" y="2640"/>
                    <a:pt x="448" y="2585"/>
                  </a:cubicBezTo>
                  <a:cubicBezTo>
                    <a:pt x="427" y="2557"/>
                    <a:pt x="403" y="2527"/>
                    <a:pt x="384" y="2497"/>
                  </a:cubicBezTo>
                  <a:cubicBezTo>
                    <a:pt x="330" y="2420"/>
                    <a:pt x="294" y="2306"/>
                    <a:pt x="345" y="2227"/>
                  </a:cubicBezTo>
                  <a:cubicBezTo>
                    <a:pt x="399" y="2143"/>
                    <a:pt x="510" y="2141"/>
                    <a:pt x="626" y="2139"/>
                  </a:cubicBezTo>
                  <a:cubicBezTo>
                    <a:pt x="733" y="2137"/>
                    <a:pt x="844" y="2135"/>
                    <a:pt x="928" y="2070"/>
                  </a:cubicBezTo>
                  <a:cubicBezTo>
                    <a:pt x="964" y="2043"/>
                    <a:pt x="990" y="2008"/>
                    <a:pt x="1016" y="1974"/>
                  </a:cubicBezTo>
                  <a:lnTo>
                    <a:pt x="1031" y="1953"/>
                  </a:lnTo>
                  <a:cubicBezTo>
                    <a:pt x="1174" y="1761"/>
                    <a:pt x="1392" y="1644"/>
                    <a:pt x="1604" y="1644"/>
                  </a:cubicBezTo>
                  <a:cubicBezTo>
                    <a:pt x="1620" y="1644"/>
                    <a:pt x="1636" y="1645"/>
                    <a:pt x="1652" y="1646"/>
                  </a:cubicBezTo>
                  <a:cubicBezTo>
                    <a:pt x="1892" y="1668"/>
                    <a:pt x="2162" y="1852"/>
                    <a:pt x="2166" y="2081"/>
                  </a:cubicBezTo>
                  <a:lnTo>
                    <a:pt x="2166" y="2107"/>
                  </a:lnTo>
                  <a:lnTo>
                    <a:pt x="2651" y="2105"/>
                  </a:lnTo>
                  <a:lnTo>
                    <a:pt x="2655" y="2083"/>
                  </a:lnTo>
                  <a:cubicBezTo>
                    <a:pt x="2738" y="1693"/>
                    <a:pt x="2950" y="1359"/>
                    <a:pt x="3240" y="1166"/>
                  </a:cubicBezTo>
                  <a:cubicBezTo>
                    <a:pt x="3413" y="1051"/>
                    <a:pt x="3625" y="986"/>
                    <a:pt x="3835" y="986"/>
                  </a:cubicBezTo>
                  <a:cubicBezTo>
                    <a:pt x="3998" y="986"/>
                    <a:pt x="4155" y="1027"/>
                    <a:pt x="4287" y="1102"/>
                  </a:cubicBezTo>
                  <a:cubicBezTo>
                    <a:pt x="4369" y="1149"/>
                    <a:pt x="4444" y="1211"/>
                    <a:pt x="4517" y="1271"/>
                  </a:cubicBezTo>
                  <a:cubicBezTo>
                    <a:pt x="4596" y="1336"/>
                    <a:pt x="4677" y="1402"/>
                    <a:pt x="4769" y="1453"/>
                  </a:cubicBezTo>
                  <a:cubicBezTo>
                    <a:pt x="4859" y="1503"/>
                    <a:pt x="4962" y="1528"/>
                    <a:pt x="5059" y="1528"/>
                  </a:cubicBezTo>
                  <a:cubicBezTo>
                    <a:pt x="5183" y="1528"/>
                    <a:pt x="5286" y="1483"/>
                    <a:pt x="5350" y="1402"/>
                  </a:cubicBezTo>
                  <a:cubicBezTo>
                    <a:pt x="5386" y="1355"/>
                    <a:pt x="5408" y="1303"/>
                    <a:pt x="5429" y="1252"/>
                  </a:cubicBezTo>
                  <a:cubicBezTo>
                    <a:pt x="5451" y="1198"/>
                    <a:pt x="5470" y="1149"/>
                    <a:pt x="5504" y="1109"/>
                  </a:cubicBezTo>
                  <a:cubicBezTo>
                    <a:pt x="5588" y="1008"/>
                    <a:pt x="5725" y="995"/>
                    <a:pt x="5847" y="995"/>
                  </a:cubicBezTo>
                  <a:cubicBezTo>
                    <a:pt x="5899" y="995"/>
                    <a:pt x="5950" y="997"/>
                    <a:pt x="6001" y="999"/>
                  </a:cubicBezTo>
                  <a:cubicBezTo>
                    <a:pt x="6053" y="1004"/>
                    <a:pt x="6104" y="1006"/>
                    <a:pt x="6151" y="1006"/>
                  </a:cubicBezTo>
                  <a:cubicBezTo>
                    <a:pt x="6299" y="1006"/>
                    <a:pt x="6458" y="984"/>
                    <a:pt x="6531" y="832"/>
                  </a:cubicBezTo>
                  <a:cubicBezTo>
                    <a:pt x="6548" y="794"/>
                    <a:pt x="6556" y="753"/>
                    <a:pt x="6565" y="714"/>
                  </a:cubicBezTo>
                  <a:cubicBezTo>
                    <a:pt x="6569" y="691"/>
                    <a:pt x="6573" y="667"/>
                    <a:pt x="6580" y="646"/>
                  </a:cubicBezTo>
                  <a:cubicBezTo>
                    <a:pt x="6629" y="483"/>
                    <a:pt x="6803" y="397"/>
                    <a:pt x="6948" y="397"/>
                  </a:cubicBezTo>
                  <a:cubicBezTo>
                    <a:pt x="7032" y="397"/>
                    <a:pt x="7107" y="423"/>
                    <a:pt x="7163" y="472"/>
                  </a:cubicBezTo>
                  <a:lnTo>
                    <a:pt x="7186" y="491"/>
                  </a:lnTo>
                  <a:lnTo>
                    <a:pt x="7203" y="466"/>
                  </a:lnTo>
                  <a:cubicBezTo>
                    <a:pt x="7345" y="245"/>
                    <a:pt x="7617" y="108"/>
                    <a:pt x="7912" y="108"/>
                  </a:cubicBezTo>
                  <a:cubicBezTo>
                    <a:pt x="8155" y="108"/>
                    <a:pt x="8377" y="200"/>
                    <a:pt x="8521" y="361"/>
                  </a:cubicBezTo>
                  <a:cubicBezTo>
                    <a:pt x="8649" y="505"/>
                    <a:pt x="8761" y="576"/>
                    <a:pt x="8848" y="576"/>
                  </a:cubicBezTo>
                  <a:cubicBezTo>
                    <a:pt x="8892" y="576"/>
                    <a:pt x="8930" y="558"/>
                    <a:pt x="8960" y="521"/>
                  </a:cubicBezTo>
                  <a:cubicBezTo>
                    <a:pt x="8990" y="483"/>
                    <a:pt x="9001" y="438"/>
                    <a:pt x="9009" y="393"/>
                  </a:cubicBezTo>
                  <a:cubicBezTo>
                    <a:pt x="9012" y="382"/>
                    <a:pt x="9012" y="372"/>
                    <a:pt x="9016" y="361"/>
                  </a:cubicBezTo>
                  <a:cubicBezTo>
                    <a:pt x="9061" y="162"/>
                    <a:pt x="9269" y="59"/>
                    <a:pt x="9453" y="59"/>
                  </a:cubicBezTo>
                  <a:cubicBezTo>
                    <a:pt x="9588" y="59"/>
                    <a:pt x="9706" y="114"/>
                    <a:pt x="9774" y="211"/>
                  </a:cubicBezTo>
                  <a:cubicBezTo>
                    <a:pt x="9791" y="234"/>
                    <a:pt x="9806" y="262"/>
                    <a:pt x="9821" y="290"/>
                  </a:cubicBezTo>
                  <a:cubicBezTo>
                    <a:pt x="9854" y="346"/>
                    <a:pt x="9886" y="404"/>
                    <a:pt x="9939" y="444"/>
                  </a:cubicBezTo>
                  <a:cubicBezTo>
                    <a:pt x="10024" y="511"/>
                    <a:pt x="10138" y="513"/>
                    <a:pt x="10236" y="513"/>
                  </a:cubicBezTo>
                  <a:cubicBezTo>
                    <a:pt x="10242" y="513"/>
                    <a:pt x="10248" y="513"/>
                    <a:pt x="10254" y="513"/>
                  </a:cubicBezTo>
                  <a:lnTo>
                    <a:pt x="12002" y="476"/>
                  </a:lnTo>
                  <a:cubicBezTo>
                    <a:pt x="12167" y="474"/>
                    <a:pt x="12337" y="470"/>
                    <a:pt x="12500" y="414"/>
                  </a:cubicBezTo>
                  <a:cubicBezTo>
                    <a:pt x="12566" y="391"/>
                    <a:pt x="12630" y="357"/>
                    <a:pt x="12692" y="327"/>
                  </a:cubicBezTo>
                  <a:cubicBezTo>
                    <a:pt x="12742" y="299"/>
                    <a:pt x="12795" y="273"/>
                    <a:pt x="12849" y="252"/>
                  </a:cubicBezTo>
                  <a:cubicBezTo>
                    <a:pt x="12949" y="212"/>
                    <a:pt x="13060" y="193"/>
                    <a:pt x="13170" y="193"/>
                  </a:cubicBezTo>
                  <a:cubicBezTo>
                    <a:pt x="13342" y="193"/>
                    <a:pt x="13516" y="240"/>
                    <a:pt x="13656" y="331"/>
                  </a:cubicBezTo>
                  <a:cubicBezTo>
                    <a:pt x="13704" y="361"/>
                    <a:pt x="13751" y="397"/>
                    <a:pt x="13796" y="434"/>
                  </a:cubicBezTo>
                  <a:cubicBezTo>
                    <a:pt x="13922" y="530"/>
                    <a:pt x="14053" y="633"/>
                    <a:pt x="14214" y="633"/>
                  </a:cubicBezTo>
                  <a:lnTo>
                    <a:pt x="14222" y="633"/>
                  </a:lnTo>
                  <a:cubicBezTo>
                    <a:pt x="14411" y="629"/>
                    <a:pt x="14546" y="491"/>
                    <a:pt x="14676" y="359"/>
                  </a:cubicBezTo>
                  <a:cubicBezTo>
                    <a:pt x="14730" y="303"/>
                    <a:pt x="14788" y="245"/>
                    <a:pt x="14846" y="200"/>
                  </a:cubicBezTo>
                  <a:cubicBezTo>
                    <a:pt x="14968" y="104"/>
                    <a:pt x="15120" y="54"/>
                    <a:pt x="15289" y="54"/>
                  </a:cubicBezTo>
                  <a:close/>
                  <a:moveTo>
                    <a:pt x="15289" y="1"/>
                  </a:moveTo>
                  <a:cubicBezTo>
                    <a:pt x="15109" y="1"/>
                    <a:pt x="14944" y="54"/>
                    <a:pt x="14813" y="157"/>
                  </a:cubicBezTo>
                  <a:cubicBezTo>
                    <a:pt x="14751" y="204"/>
                    <a:pt x="14693" y="264"/>
                    <a:pt x="14638" y="320"/>
                  </a:cubicBezTo>
                  <a:cubicBezTo>
                    <a:pt x="14509" y="451"/>
                    <a:pt x="14387" y="575"/>
                    <a:pt x="14214" y="579"/>
                  </a:cubicBezTo>
                  <a:cubicBezTo>
                    <a:pt x="14072" y="579"/>
                    <a:pt x="13952" y="487"/>
                    <a:pt x="13828" y="391"/>
                  </a:cubicBezTo>
                  <a:cubicBezTo>
                    <a:pt x="13783" y="354"/>
                    <a:pt x="13734" y="318"/>
                    <a:pt x="13686" y="286"/>
                  </a:cubicBezTo>
                  <a:cubicBezTo>
                    <a:pt x="13536" y="189"/>
                    <a:pt x="13352" y="139"/>
                    <a:pt x="13170" y="139"/>
                  </a:cubicBezTo>
                  <a:cubicBezTo>
                    <a:pt x="13052" y="139"/>
                    <a:pt x="12936" y="160"/>
                    <a:pt x="12829" y="202"/>
                  </a:cubicBezTo>
                  <a:cubicBezTo>
                    <a:pt x="12774" y="224"/>
                    <a:pt x="12720" y="252"/>
                    <a:pt x="12667" y="277"/>
                  </a:cubicBezTo>
                  <a:cubicBezTo>
                    <a:pt x="12607" y="309"/>
                    <a:pt x="12545" y="342"/>
                    <a:pt x="12480" y="363"/>
                  </a:cubicBezTo>
                  <a:cubicBezTo>
                    <a:pt x="12328" y="416"/>
                    <a:pt x="12161" y="421"/>
                    <a:pt x="12000" y="423"/>
                  </a:cubicBezTo>
                  <a:lnTo>
                    <a:pt x="10252" y="459"/>
                  </a:lnTo>
                  <a:cubicBezTo>
                    <a:pt x="10246" y="459"/>
                    <a:pt x="10239" y="459"/>
                    <a:pt x="10233" y="459"/>
                  </a:cubicBezTo>
                  <a:cubicBezTo>
                    <a:pt x="10141" y="459"/>
                    <a:pt x="10041" y="457"/>
                    <a:pt x="9971" y="401"/>
                  </a:cubicBezTo>
                  <a:cubicBezTo>
                    <a:pt x="9926" y="367"/>
                    <a:pt x="9899" y="316"/>
                    <a:pt x="9869" y="264"/>
                  </a:cubicBezTo>
                  <a:cubicBezTo>
                    <a:pt x="9854" y="237"/>
                    <a:pt x="9836" y="207"/>
                    <a:pt x="9817" y="179"/>
                  </a:cubicBezTo>
                  <a:cubicBezTo>
                    <a:pt x="9740" y="69"/>
                    <a:pt x="9607" y="5"/>
                    <a:pt x="9453" y="5"/>
                  </a:cubicBezTo>
                  <a:cubicBezTo>
                    <a:pt x="9247" y="5"/>
                    <a:pt x="9014" y="123"/>
                    <a:pt x="8962" y="348"/>
                  </a:cubicBezTo>
                  <a:cubicBezTo>
                    <a:pt x="8960" y="361"/>
                    <a:pt x="8958" y="372"/>
                    <a:pt x="8956" y="382"/>
                  </a:cubicBezTo>
                  <a:cubicBezTo>
                    <a:pt x="8947" y="423"/>
                    <a:pt x="8941" y="459"/>
                    <a:pt x="8919" y="487"/>
                  </a:cubicBezTo>
                  <a:cubicBezTo>
                    <a:pt x="8898" y="511"/>
                    <a:pt x="8874" y="524"/>
                    <a:pt x="8847" y="524"/>
                  </a:cubicBezTo>
                  <a:cubicBezTo>
                    <a:pt x="8776" y="524"/>
                    <a:pt x="8675" y="453"/>
                    <a:pt x="8559" y="324"/>
                  </a:cubicBezTo>
                  <a:cubicBezTo>
                    <a:pt x="8407" y="153"/>
                    <a:pt x="8170" y="54"/>
                    <a:pt x="7912" y="54"/>
                  </a:cubicBezTo>
                  <a:cubicBezTo>
                    <a:pt x="7610" y="54"/>
                    <a:pt x="7330" y="192"/>
                    <a:pt x="7173" y="412"/>
                  </a:cubicBezTo>
                  <a:cubicBezTo>
                    <a:pt x="7111" y="367"/>
                    <a:pt x="7034" y="344"/>
                    <a:pt x="6948" y="344"/>
                  </a:cubicBezTo>
                  <a:cubicBezTo>
                    <a:pt x="6756" y="344"/>
                    <a:pt x="6578" y="464"/>
                    <a:pt x="6528" y="631"/>
                  </a:cubicBezTo>
                  <a:cubicBezTo>
                    <a:pt x="6522" y="654"/>
                    <a:pt x="6518" y="678"/>
                    <a:pt x="6511" y="704"/>
                  </a:cubicBezTo>
                  <a:cubicBezTo>
                    <a:pt x="6505" y="740"/>
                    <a:pt x="6496" y="776"/>
                    <a:pt x="6481" y="809"/>
                  </a:cubicBezTo>
                  <a:cubicBezTo>
                    <a:pt x="6434" y="909"/>
                    <a:pt x="6338" y="952"/>
                    <a:pt x="6151" y="952"/>
                  </a:cubicBezTo>
                  <a:cubicBezTo>
                    <a:pt x="6104" y="952"/>
                    <a:pt x="6055" y="950"/>
                    <a:pt x="6004" y="948"/>
                  </a:cubicBezTo>
                  <a:cubicBezTo>
                    <a:pt x="5952" y="944"/>
                    <a:pt x="5899" y="941"/>
                    <a:pt x="5847" y="941"/>
                  </a:cubicBezTo>
                  <a:cubicBezTo>
                    <a:pt x="5712" y="941"/>
                    <a:pt x="5562" y="956"/>
                    <a:pt x="5464" y="1074"/>
                  </a:cubicBezTo>
                  <a:cubicBezTo>
                    <a:pt x="5425" y="1121"/>
                    <a:pt x="5401" y="1177"/>
                    <a:pt x="5380" y="1231"/>
                  </a:cubicBezTo>
                  <a:cubicBezTo>
                    <a:pt x="5359" y="1282"/>
                    <a:pt x="5339" y="1329"/>
                    <a:pt x="5309" y="1368"/>
                  </a:cubicBezTo>
                  <a:cubicBezTo>
                    <a:pt x="5239" y="1456"/>
                    <a:pt x="5134" y="1475"/>
                    <a:pt x="5059" y="1475"/>
                  </a:cubicBezTo>
                  <a:cubicBezTo>
                    <a:pt x="4971" y="1475"/>
                    <a:pt x="4877" y="1449"/>
                    <a:pt x="4795" y="1406"/>
                  </a:cubicBezTo>
                  <a:cubicBezTo>
                    <a:pt x="4707" y="1357"/>
                    <a:pt x="4628" y="1293"/>
                    <a:pt x="4551" y="1228"/>
                  </a:cubicBezTo>
                  <a:cubicBezTo>
                    <a:pt x="4476" y="1169"/>
                    <a:pt x="4399" y="1106"/>
                    <a:pt x="4313" y="1057"/>
                  </a:cubicBezTo>
                  <a:cubicBezTo>
                    <a:pt x="4174" y="976"/>
                    <a:pt x="4009" y="933"/>
                    <a:pt x="3835" y="933"/>
                  </a:cubicBezTo>
                  <a:cubicBezTo>
                    <a:pt x="3615" y="933"/>
                    <a:pt x="3394" y="1001"/>
                    <a:pt x="3210" y="1121"/>
                  </a:cubicBezTo>
                  <a:cubicBezTo>
                    <a:pt x="2914" y="1318"/>
                    <a:pt x="2696" y="1657"/>
                    <a:pt x="2608" y="2051"/>
                  </a:cubicBezTo>
                  <a:lnTo>
                    <a:pt x="2218" y="2053"/>
                  </a:lnTo>
                  <a:cubicBezTo>
                    <a:pt x="2194" y="1805"/>
                    <a:pt x="1916" y="1616"/>
                    <a:pt x="1656" y="1595"/>
                  </a:cubicBezTo>
                  <a:cubicBezTo>
                    <a:pt x="1637" y="1593"/>
                    <a:pt x="1620" y="1591"/>
                    <a:pt x="1603" y="1591"/>
                  </a:cubicBezTo>
                  <a:cubicBezTo>
                    <a:pt x="1378" y="1591"/>
                    <a:pt x="1142" y="1717"/>
                    <a:pt x="988" y="1921"/>
                  </a:cubicBezTo>
                  <a:lnTo>
                    <a:pt x="973" y="1942"/>
                  </a:lnTo>
                  <a:cubicBezTo>
                    <a:pt x="947" y="1974"/>
                    <a:pt x="926" y="2006"/>
                    <a:pt x="896" y="2028"/>
                  </a:cubicBezTo>
                  <a:cubicBezTo>
                    <a:pt x="827" y="2081"/>
                    <a:pt x="724" y="2083"/>
                    <a:pt x="626" y="2085"/>
                  </a:cubicBezTo>
                  <a:cubicBezTo>
                    <a:pt x="499" y="2088"/>
                    <a:pt x="371" y="2090"/>
                    <a:pt x="300" y="2197"/>
                  </a:cubicBezTo>
                  <a:cubicBezTo>
                    <a:pt x="234" y="2300"/>
                    <a:pt x="277" y="2435"/>
                    <a:pt x="339" y="2527"/>
                  </a:cubicBezTo>
                  <a:cubicBezTo>
                    <a:pt x="360" y="2559"/>
                    <a:pt x="384" y="2589"/>
                    <a:pt x="405" y="2617"/>
                  </a:cubicBezTo>
                  <a:cubicBezTo>
                    <a:pt x="450" y="2673"/>
                    <a:pt x="491" y="2724"/>
                    <a:pt x="514" y="2786"/>
                  </a:cubicBezTo>
                  <a:cubicBezTo>
                    <a:pt x="564" y="2910"/>
                    <a:pt x="527" y="3067"/>
                    <a:pt x="424" y="3155"/>
                  </a:cubicBezTo>
                  <a:cubicBezTo>
                    <a:pt x="367" y="3205"/>
                    <a:pt x="286" y="3231"/>
                    <a:pt x="205" y="3231"/>
                  </a:cubicBezTo>
                  <a:cubicBezTo>
                    <a:pt x="149" y="3231"/>
                    <a:pt x="92" y="3218"/>
                    <a:pt x="45" y="3191"/>
                  </a:cubicBezTo>
                  <a:lnTo>
                    <a:pt x="0" y="3165"/>
                  </a:lnTo>
                  <a:lnTo>
                    <a:pt x="7" y="3217"/>
                  </a:lnTo>
                  <a:cubicBezTo>
                    <a:pt x="22" y="3384"/>
                    <a:pt x="193" y="3476"/>
                    <a:pt x="332" y="3549"/>
                  </a:cubicBezTo>
                  <a:cubicBezTo>
                    <a:pt x="459" y="3617"/>
                    <a:pt x="581" y="3697"/>
                    <a:pt x="701" y="3772"/>
                  </a:cubicBezTo>
                  <a:cubicBezTo>
                    <a:pt x="904" y="3904"/>
                    <a:pt x="1114" y="4039"/>
                    <a:pt x="1350" y="4121"/>
                  </a:cubicBezTo>
                  <a:cubicBezTo>
                    <a:pt x="1468" y="4162"/>
                    <a:pt x="1599" y="4183"/>
                    <a:pt x="1727" y="4183"/>
                  </a:cubicBezTo>
                  <a:cubicBezTo>
                    <a:pt x="2042" y="4183"/>
                    <a:pt x="2295" y="4057"/>
                    <a:pt x="2421" y="3840"/>
                  </a:cubicBezTo>
                  <a:cubicBezTo>
                    <a:pt x="2426" y="3829"/>
                    <a:pt x="2432" y="3819"/>
                    <a:pt x="2436" y="3810"/>
                  </a:cubicBezTo>
                  <a:cubicBezTo>
                    <a:pt x="2458" y="3772"/>
                    <a:pt x="2477" y="3735"/>
                    <a:pt x="2509" y="3712"/>
                  </a:cubicBezTo>
                  <a:cubicBezTo>
                    <a:pt x="2531" y="3697"/>
                    <a:pt x="2554" y="3690"/>
                    <a:pt x="2578" y="3690"/>
                  </a:cubicBezTo>
                  <a:cubicBezTo>
                    <a:pt x="2668" y="3690"/>
                    <a:pt x="2775" y="3789"/>
                    <a:pt x="2807" y="3904"/>
                  </a:cubicBezTo>
                  <a:cubicBezTo>
                    <a:pt x="2820" y="3945"/>
                    <a:pt x="2828" y="3992"/>
                    <a:pt x="2837" y="4037"/>
                  </a:cubicBezTo>
                  <a:cubicBezTo>
                    <a:pt x="2858" y="4149"/>
                    <a:pt x="2880" y="4267"/>
                    <a:pt x="2963" y="4350"/>
                  </a:cubicBezTo>
                  <a:cubicBezTo>
                    <a:pt x="3062" y="4449"/>
                    <a:pt x="3210" y="4459"/>
                    <a:pt x="3310" y="4459"/>
                  </a:cubicBezTo>
                  <a:cubicBezTo>
                    <a:pt x="3347" y="4459"/>
                    <a:pt x="3383" y="4457"/>
                    <a:pt x="3420" y="4455"/>
                  </a:cubicBezTo>
                  <a:lnTo>
                    <a:pt x="4538" y="4393"/>
                  </a:lnTo>
                  <a:cubicBezTo>
                    <a:pt x="4615" y="4387"/>
                    <a:pt x="4712" y="4382"/>
                    <a:pt x="4787" y="4327"/>
                  </a:cubicBezTo>
                  <a:cubicBezTo>
                    <a:pt x="4814" y="4305"/>
                    <a:pt x="4836" y="4279"/>
                    <a:pt x="4857" y="4254"/>
                  </a:cubicBezTo>
                  <a:cubicBezTo>
                    <a:pt x="4874" y="4232"/>
                    <a:pt x="4892" y="4213"/>
                    <a:pt x="4913" y="4196"/>
                  </a:cubicBezTo>
                  <a:cubicBezTo>
                    <a:pt x="4982" y="4138"/>
                    <a:pt x="5080" y="4132"/>
                    <a:pt x="5168" y="4132"/>
                  </a:cubicBezTo>
                  <a:lnTo>
                    <a:pt x="5232" y="4132"/>
                  </a:lnTo>
                  <a:cubicBezTo>
                    <a:pt x="5327" y="4134"/>
                    <a:pt x="5422" y="4135"/>
                    <a:pt x="5517" y="4135"/>
                  </a:cubicBezTo>
                  <a:cubicBezTo>
                    <a:pt x="5835" y="4135"/>
                    <a:pt x="6156" y="4122"/>
                    <a:pt x="6473" y="4095"/>
                  </a:cubicBezTo>
                  <a:cubicBezTo>
                    <a:pt x="6561" y="4087"/>
                    <a:pt x="6640" y="4076"/>
                    <a:pt x="6708" y="4031"/>
                  </a:cubicBezTo>
                  <a:cubicBezTo>
                    <a:pt x="6747" y="4005"/>
                    <a:pt x="6779" y="3971"/>
                    <a:pt x="6807" y="3937"/>
                  </a:cubicBezTo>
                  <a:cubicBezTo>
                    <a:pt x="6824" y="3919"/>
                    <a:pt x="6839" y="3902"/>
                    <a:pt x="6856" y="3885"/>
                  </a:cubicBezTo>
                  <a:cubicBezTo>
                    <a:pt x="6953" y="3791"/>
                    <a:pt x="7083" y="3752"/>
                    <a:pt x="7220" y="3712"/>
                  </a:cubicBezTo>
                  <a:cubicBezTo>
                    <a:pt x="7334" y="3677"/>
                    <a:pt x="7452" y="3643"/>
                    <a:pt x="7550" y="3575"/>
                  </a:cubicBezTo>
                  <a:cubicBezTo>
                    <a:pt x="7685" y="3482"/>
                    <a:pt x="7773" y="3332"/>
                    <a:pt x="7792" y="3172"/>
                  </a:cubicBezTo>
                  <a:cubicBezTo>
                    <a:pt x="7917" y="3290"/>
                    <a:pt x="7985" y="3472"/>
                    <a:pt x="7975" y="3669"/>
                  </a:cubicBezTo>
                  <a:cubicBezTo>
                    <a:pt x="7964" y="3887"/>
                    <a:pt x="7859" y="4076"/>
                    <a:pt x="7696" y="4174"/>
                  </a:cubicBezTo>
                  <a:cubicBezTo>
                    <a:pt x="7679" y="4185"/>
                    <a:pt x="7660" y="4196"/>
                    <a:pt x="7640" y="4207"/>
                  </a:cubicBezTo>
                  <a:cubicBezTo>
                    <a:pt x="7595" y="4232"/>
                    <a:pt x="7546" y="4258"/>
                    <a:pt x="7508" y="4297"/>
                  </a:cubicBezTo>
                  <a:cubicBezTo>
                    <a:pt x="7484" y="4320"/>
                    <a:pt x="7467" y="4346"/>
                    <a:pt x="7448" y="4369"/>
                  </a:cubicBezTo>
                  <a:cubicBezTo>
                    <a:pt x="7437" y="4387"/>
                    <a:pt x="7424" y="4401"/>
                    <a:pt x="7411" y="4416"/>
                  </a:cubicBezTo>
                  <a:cubicBezTo>
                    <a:pt x="7280" y="4569"/>
                    <a:pt x="7055" y="4596"/>
                    <a:pt x="6837" y="4614"/>
                  </a:cubicBezTo>
                  <a:lnTo>
                    <a:pt x="5551" y="4706"/>
                  </a:lnTo>
                  <a:cubicBezTo>
                    <a:pt x="5455" y="4712"/>
                    <a:pt x="5322" y="4734"/>
                    <a:pt x="5281" y="4843"/>
                  </a:cubicBezTo>
                  <a:cubicBezTo>
                    <a:pt x="5266" y="4886"/>
                    <a:pt x="5271" y="4929"/>
                    <a:pt x="5294" y="4971"/>
                  </a:cubicBezTo>
                  <a:cubicBezTo>
                    <a:pt x="5331" y="5040"/>
                    <a:pt x="5412" y="5098"/>
                    <a:pt x="5504" y="5119"/>
                  </a:cubicBezTo>
                  <a:cubicBezTo>
                    <a:pt x="5528" y="5126"/>
                    <a:pt x="5554" y="5130"/>
                    <a:pt x="5577" y="5136"/>
                  </a:cubicBezTo>
                  <a:cubicBezTo>
                    <a:pt x="5674" y="5156"/>
                    <a:pt x="5764" y="5173"/>
                    <a:pt x="5815" y="5241"/>
                  </a:cubicBezTo>
                  <a:cubicBezTo>
                    <a:pt x="5828" y="5258"/>
                    <a:pt x="5839" y="5282"/>
                    <a:pt x="5851" y="5303"/>
                  </a:cubicBezTo>
                  <a:cubicBezTo>
                    <a:pt x="5871" y="5344"/>
                    <a:pt x="5890" y="5387"/>
                    <a:pt x="5933" y="5413"/>
                  </a:cubicBezTo>
                  <a:cubicBezTo>
                    <a:pt x="5969" y="5438"/>
                    <a:pt x="6010" y="5443"/>
                    <a:pt x="6051" y="5447"/>
                  </a:cubicBezTo>
                  <a:cubicBezTo>
                    <a:pt x="6059" y="5447"/>
                    <a:pt x="6068" y="5449"/>
                    <a:pt x="6078" y="5451"/>
                  </a:cubicBezTo>
                  <a:cubicBezTo>
                    <a:pt x="6190" y="5466"/>
                    <a:pt x="6295" y="5531"/>
                    <a:pt x="6361" y="5621"/>
                  </a:cubicBezTo>
                  <a:cubicBezTo>
                    <a:pt x="6393" y="5771"/>
                    <a:pt x="6312" y="5936"/>
                    <a:pt x="6173" y="6000"/>
                  </a:cubicBezTo>
                  <a:cubicBezTo>
                    <a:pt x="6132" y="6019"/>
                    <a:pt x="6087" y="6028"/>
                    <a:pt x="6038" y="6028"/>
                  </a:cubicBezTo>
                  <a:cubicBezTo>
                    <a:pt x="5929" y="6028"/>
                    <a:pt x="5821" y="5976"/>
                    <a:pt x="5759" y="5893"/>
                  </a:cubicBezTo>
                  <a:cubicBezTo>
                    <a:pt x="5746" y="5873"/>
                    <a:pt x="5736" y="5856"/>
                    <a:pt x="5725" y="5837"/>
                  </a:cubicBezTo>
                  <a:cubicBezTo>
                    <a:pt x="5699" y="5794"/>
                    <a:pt x="5674" y="5751"/>
                    <a:pt x="5633" y="5721"/>
                  </a:cubicBezTo>
                  <a:cubicBezTo>
                    <a:pt x="5573" y="5678"/>
                    <a:pt x="5502" y="5672"/>
                    <a:pt x="5434" y="5666"/>
                  </a:cubicBezTo>
                  <a:cubicBezTo>
                    <a:pt x="5367" y="5661"/>
                    <a:pt x="5307" y="5655"/>
                    <a:pt x="5260" y="5621"/>
                  </a:cubicBezTo>
                  <a:cubicBezTo>
                    <a:pt x="5213" y="5586"/>
                    <a:pt x="5192" y="5528"/>
                    <a:pt x="5168" y="5466"/>
                  </a:cubicBezTo>
                  <a:cubicBezTo>
                    <a:pt x="5144" y="5411"/>
                    <a:pt x="5123" y="5351"/>
                    <a:pt x="5078" y="5306"/>
                  </a:cubicBezTo>
                  <a:cubicBezTo>
                    <a:pt x="5012" y="5239"/>
                    <a:pt x="4917" y="5222"/>
                    <a:pt x="4827" y="5205"/>
                  </a:cubicBezTo>
                  <a:cubicBezTo>
                    <a:pt x="4729" y="5186"/>
                    <a:pt x="4637" y="5166"/>
                    <a:pt x="4594" y="5091"/>
                  </a:cubicBezTo>
                  <a:cubicBezTo>
                    <a:pt x="4583" y="5076"/>
                    <a:pt x="4577" y="5057"/>
                    <a:pt x="4570" y="5038"/>
                  </a:cubicBezTo>
                  <a:cubicBezTo>
                    <a:pt x="4562" y="5010"/>
                    <a:pt x="4551" y="4982"/>
                    <a:pt x="4534" y="4959"/>
                  </a:cubicBezTo>
                  <a:cubicBezTo>
                    <a:pt x="4493" y="4903"/>
                    <a:pt x="4427" y="4881"/>
                    <a:pt x="4365" y="4862"/>
                  </a:cubicBezTo>
                  <a:cubicBezTo>
                    <a:pt x="4073" y="4781"/>
                    <a:pt x="3771" y="4729"/>
                    <a:pt x="3471" y="4704"/>
                  </a:cubicBezTo>
                  <a:cubicBezTo>
                    <a:pt x="3409" y="4699"/>
                    <a:pt x="3360" y="4697"/>
                    <a:pt x="3315" y="4697"/>
                  </a:cubicBezTo>
                  <a:cubicBezTo>
                    <a:pt x="3171" y="4697"/>
                    <a:pt x="3060" y="4721"/>
                    <a:pt x="2968" y="4770"/>
                  </a:cubicBezTo>
                  <a:cubicBezTo>
                    <a:pt x="2813" y="4854"/>
                    <a:pt x="2702" y="5025"/>
                    <a:pt x="2676" y="5216"/>
                  </a:cubicBezTo>
                  <a:cubicBezTo>
                    <a:pt x="2653" y="5400"/>
                    <a:pt x="2715" y="5595"/>
                    <a:pt x="2852" y="5749"/>
                  </a:cubicBezTo>
                  <a:cubicBezTo>
                    <a:pt x="2989" y="5906"/>
                    <a:pt x="3179" y="5996"/>
                    <a:pt x="3366" y="5996"/>
                  </a:cubicBezTo>
                  <a:cubicBezTo>
                    <a:pt x="3372" y="5996"/>
                    <a:pt x="3379" y="5996"/>
                    <a:pt x="3385" y="5995"/>
                  </a:cubicBezTo>
                  <a:cubicBezTo>
                    <a:pt x="3398" y="5995"/>
                    <a:pt x="3411" y="5993"/>
                    <a:pt x="3424" y="5993"/>
                  </a:cubicBezTo>
                  <a:cubicBezTo>
                    <a:pt x="3443" y="5991"/>
                    <a:pt x="3465" y="5991"/>
                    <a:pt x="3486" y="5991"/>
                  </a:cubicBezTo>
                  <a:cubicBezTo>
                    <a:pt x="3546" y="5991"/>
                    <a:pt x="3583" y="6002"/>
                    <a:pt x="3610" y="6025"/>
                  </a:cubicBezTo>
                  <a:cubicBezTo>
                    <a:pt x="3630" y="6043"/>
                    <a:pt x="3642" y="6066"/>
                    <a:pt x="3657" y="6092"/>
                  </a:cubicBezTo>
                  <a:cubicBezTo>
                    <a:pt x="3664" y="6105"/>
                    <a:pt x="3670" y="6115"/>
                    <a:pt x="3677" y="6128"/>
                  </a:cubicBezTo>
                  <a:cubicBezTo>
                    <a:pt x="3722" y="6199"/>
                    <a:pt x="3788" y="6250"/>
                    <a:pt x="3855" y="6300"/>
                  </a:cubicBezTo>
                  <a:cubicBezTo>
                    <a:pt x="3889" y="6323"/>
                    <a:pt x="3923" y="6349"/>
                    <a:pt x="3953" y="6377"/>
                  </a:cubicBezTo>
                  <a:cubicBezTo>
                    <a:pt x="4039" y="6456"/>
                    <a:pt x="4090" y="6587"/>
                    <a:pt x="4026" y="6666"/>
                  </a:cubicBezTo>
                  <a:lnTo>
                    <a:pt x="4005" y="6694"/>
                  </a:lnTo>
                  <a:lnTo>
                    <a:pt x="4037" y="6707"/>
                  </a:lnTo>
                  <a:cubicBezTo>
                    <a:pt x="4217" y="6782"/>
                    <a:pt x="4388" y="6885"/>
                    <a:pt x="4555" y="6985"/>
                  </a:cubicBezTo>
                  <a:lnTo>
                    <a:pt x="5339" y="7457"/>
                  </a:lnTo>
                  <a:cubicBezTo>
                    <a:pt x="5376" y="7478"/>
                    <a:pt x="5412" y="7502"/>
                    <a:pt x="5440" y="7534"/>
                  </a:cubicBezTo>
                  <a:cubicBezTo>
                    <a:pt x="5489" y="7594"/>
                    <a:pt x="5496" y="7677"/>
                    <a:pt x="5498" y="7774"/>
                  </a:cubicBezTo>
                  <a:cubicBezTo>
                    <a:pt x="5502" y="7917"/>
                    <a:pt x="5470" y="8003"/>
                    <a:pt x="5401" y="8027"/>
                  </a:cubicBezTo>
                  <a:cubicBezTo>
                    <a:pt x="5391" y="8030"/>
                    <a:pt x="5379" y="8032"/>
                    <a:pt x="5367" y="8032"/>
                  </a:cubicBezTo>
                  <a:cubicBezTo>
                    <a:pt x="5322" y="8032"/>
                    <a:pt x="5271" y="8009"/>
                    <a:pt x="5224" y="7984"/>
                  </a:cubicBezTo>
                  <a:cubicBezTo>
                    <a:pt x="4832" y="7776"/>
                    <a:pt x="4420" y="7596"/>
                    <a:pt x="4002" y="7452"/>
                  </a:cubicBezTo>
                  <a:cubicBezTo>
                    <a:pt x="3857" y="7403"/>
                    <a:pt x="3700" y="7354"/>
                    <a:pt x="3535" y="7350"/>
                  </a:cubicBezTo>
                  <a:cubicBezTo>
                    <a:pt x="3526" y="7349"/>
                    <a:pt x="3517" y="7349"/>
                    <a:pt x="3507" y="7349"/>
                  </a:cubicBezTo>
                  <a:cubicBezTo>
                    <a:pt x="3316" y="7349"/>
                    <a:pt x="3112" y="7411"/>
                    <a:pt x="2916" y="7530"/>
                  </a:cubicBezTo>
                  <a:cubicBezTo>
                    <a:pt x="2893" y="7542"/>
                    <a:pt x="2871" y="7557"/>
                    <a:pt x="2848" y="7570"/>
                  </a:cubicBezTo>
                  <a:cubicBezTo>
                    <a:pt x="2764" y="7624"/>
                    <a:pt x="2685" y="7673"/>
                    <a:pt x="2595" y="7694"/>
                  </a:cubicBezTo>
                  <a:cubicBezTo>
                    <a:pt x="2541" y="7707"/>
                    <a:pt x="2488" y="7707"/>
                    <a:pt x="2428" y="7709"/>
                  </a:cubicBezTo>
                  <a:cubicBezTo>
                    <a:pt x="2353" y="7712"/>
                    <a:pt x="2276" y="7714"/>
                    <a:pt x="2203" y="7739"/>
                  </a:cubicBezTo>
                  <a:cubicBezTo>
                    <a:pt x="1995" y="7819"/>
                    <a:pt x="1894" y="8052"/>
                    <a:pt x="1896" y="8457"/>
                  </a:cubicBezTo>
                  <a:lnTo>
                    <a:pt x="1896" y="8489"/>
                  </a:lnTo>
                  <a:lnTo>
                    <a:pt x="1929" y="8483"/>
                  </a:lnTo>
                  <a:cubicBezTo>
                    <a:pt x="1980" y="8472"/>
                    <a:pt x="2036" y="8468"/>
                    <a:pt x="2096" y="8468"/>
                  </a:cubicBezTo>
                  <a:cubicBezTo>
                    <a:pt x="2226" y="8468"/>
                    <a:pt x="2361" y="8494"/>
                    <a:pt x="2490" y="8517"/>
                  </a:cubicBezTo>
                  <a:cubicBezTo>
                    <a:pt x="2537" y="8526"/>
                    <a:pt x="2582" y="8534"/>
                    <a:pt x="2629" y="8541"/>
                  </a:cubicBezTo>
                  <a:cubicBezTo>
                    <a:pt x="2725" y="8557"/>
                    <a:pt x="2813" y="8565"/>
                    <a:pt x="2892" y="8565"/>
                  </a:cubicBezTo>
                  <a:cubicBezTo>
                    <a:pt x="3080" y="8565"/>
                    <a:pt x="3224" y="8520"/>
                    <a:pt x="3338" y="8431"/>
                  </a:cubicBezTo>
                  <a:cubicBezTo>
                    <a:pt x="3409" y="8376"/>
                    <a:pt x="3463" y="8305"/>
                    <a:pt x="3516" y="8237"/>
                  </a:cubicBezTo>
                  <a:cubicBezTo>
                    <a:pt x="3553" y="8189"/>
                    <a:pt x="3591" y="8140"/>
                    <a:pt x="3634" y="8097"/>
                  </a:cubicBezTo>
                  <a:cubicBezTo>
                    <a:pt x="3709" y="8022"/>
                    <a:pt x="3806" y="7978"/>
                    <a:pt x="3891" y="7978"/>
                  </a:cubicBezTo>
                  <a:cubicBezTo>
                    <a:pt x="3927" y="7978"/>
                    <a:pt x="3961" y="7986"/>
                    <a:pt x="3990" y="8003"/>
                  </a:cubicBezTo>
                  <a:cubicBezTo>
                    <a:pt x="4005" y="8072"/>
                    <a:pt x="3983" y="8149"/>
                    <a:pt x="3934" y="8213"/>
                  </a:cubicBezTo>
                  <a:cubicBezTo>
                    <a:pt x="3882" y="8279"/>
                    <a:pt x="3805" y="8318"/>
                    <a:pt x="3730" y="8318"/>
                  </a:cubicBezTo>
                  <a:lnTo>
                    <a:pt x="3698" y="8318"/>
                  </a:lnTo>
                  <a:lnTo>
                    <a:pt x="3692" y="8539"/>
                  </a:lnTo>
                  <a:cubicBezTo>
                    <a:pt x="3679" y="8536"/>
                    <a:pt x="3666" y="8536"/>
                    <a:pt x="3651" y="8536"/>
                  </a:cubicBezTo>
                  <a:cubicBezTo>
                    <a:pt x="3516" y="8536"/>
                    <a:pt x="3394" y="8631"/>
                    <a:pt x="3364" y="8757"/>
                  </a:cubicBezTo>
                  <a:cubicBezTo>
                    <a:pt x="3347" y="8828"/>
                    <a:pt x="3362" y="8909"/>
                    <a:pt x="3407" y="8978"/>
                  </a:cubicBezTo>
                  <a:cubicBezTo>
                    <a:pt x="3452" y="9046"/>
                    <a:pt x="3520" y="9094"/>
                    <a:pt x="3593" y="9106"/>
                  </a:cubicBezTo>
                  <a:cubicBezTo>
                    <a:pt x="3621" y="9111"/>
                    <a:pt x="3647" y="9111"/>
                    <a:pt x="3668" y="9111"/>
                  </a:cubicBezTo>
                  <a:lnTo>
                    <a:pt x="3730" y="9111"/>
                  </a:lnTo>
                  <a:cubicBezTo>
                    <a:pt x="3758" y="9111"/>
                    <a:pt x="3788" y="9113"/>
                    <a:pt x="3818" y="9121"/>
                  </a:cubicBezTo>
                  <a:cubicBezTo>
                    <a:pt x="3889" y="9143"/>
                    <a:pt x="3938" y="9203"/>
                    <a:pt x="3994" y="9273"/>
                  </a:cubicBezTo>
                  <a:lnTo>
                    <a:pt x="4354" y="9738"/>
                  </a:lnTo>
                  <a:cubicBezTo>
                    <a:pt x="4272" y="9783"/>
                    <a:pt x="4182" y="9818"/>
                    <a:pt x="4090" y="9835"/>
                  </a:cubicBezTo>
                  <a:lnTo>
                    <a:pt x="4060" y="9841"/>
                  </a:lnTo>
                  <a:lnTo>
                    <a:pt x="4071" y="9871"/>
                  </a:lnTo>
                  <a:cubicBezTo>
                    <a:pt x="4090" y="9927"/>
                    <a:pt x="4101" y="9987"/>
                    <a:pt x="4099" y="10045"/>
                  </a:cubicBezTo>
                  <a:cubicBezTo>
                    <a:pt x="4081" y="10045"/>
                    <a:pt x="4063" y="10046"/>
                    <a:pt x="4044" y="10046"/>
                  </a:cubicBezTo>
                  <a:cubicBezTo>
                    <a:pt x="3919" y="10046"/>
                    <a:pt x="3792" y="10033"/>
                    <a:pt x="3670" y="10008"/>
                  </a:cubicBezTo>
                  <a:cubicBezTo>
                    <a:pt x="3634" y="10002"/>
                    <a:pt x="3597" y="9991"/>
                    <a:pt x="3574" y="9968"/>
                  </a:cubicBezTo>
                  <a:cubicBezTo>
                    <a:pt x="3555" y="9946"/>
                    <a:pt x="3548" y="9912"/>
                    <a:pt x="3542" y="9878"/>
                  </a:cubicBezTo>
                  <a:cubicBezTo>
                    <a:pt x="3540" y="9869"/>
                    <a:pt x="3538" y="9861"/>
                    <a:pt x="3535" y="9852"/>
                  </a:cubicBezTo>
                  <a:cubicBezTo>
                    <a:pt x="3497" y="9674"/>
                    <a:pt x="3343" y="9533"/>
                    <a:pt x="3165" y="9505"/>
                  </a:cubicBezTo>
                  <a:cubicBezTo>
                    <a:pt x="3167" y="9325"/>
                    <a:pt x="3032" y="9166"/>
                    <a:pt x="2893" y="9089"/>
                  </a:cubicBezTo>
                  <a:cubicBezTo>
                    <a:pt x="2734" y="9001"/>
                    <a:pt x="2548" y="8980"/>
                    <a:pt x="2383" y="8959"/>
                  </a:cubicBezTo>
                  <a:lnTo>
                    <a:pt x="2018" y="8914"/>
                  </a:lnTo>
                  <a:cubicBezTo>
                    <a:pt x="1986" y="8910"/>
                    <a:pt x="1952" y="8907"/>
                    <a:pt x="1919" y="8907"/>
                  </a:cubicBezTo>
                  <a:cubicBezTo>
                    <a:pt x="1897" y="8907"/>
                    <a:pt x="1875" y="8908"/>
                    <a:pt x="1856" y="8911"/>
                  </a:cubicBezTo>
                  <a:cubicBezTo>
                    <a:pt x="1779" y="8924"/>
                    <a:pt x="1710" y="8971"/>
                    <a:pt x="1663" y="9042"/>
                  </a:cubicBezTo>
                  <a:cubicBezTo>
                    <a:pt x="1611" y="9119"/>
                    <a:pt x="1592" y="9216"/>
                    <a:pt x="1609" y="9301"/>
                  </a:cubicBezTo>
                  <a:cubicBezTo>
                    <a:pt x="1644" y="9458"/>
                    <a:pt x="1794" y="9588"/>
                    <a:pt x="1967" y="9610"/>
                  </a:cubicBezTo>
                  <a:cubicBezTo>
                    <a:pt x="1995" y="9614"/>
                    <a:pt x="2023" y="9616"/>
                    <a:pt x="2051" y="9616"/>
                  </a:cubicBezTo>
                  <a:cubicBezTo>
                    <a:pt x="2102" y="9618"/>
                    <a:pt x="2153" y="9621"/>
                    <a:pt x="2198" y="9640"/>
                  </a:cubicBezTo>
                  <a:cubicBezTo>
                    <a:pt x="2342" y="9698"/>
                    <a:pt x="2374" y="9891"/>
                    <a:pt x="2387" y="10051"/>
                  </a:cubicBezTo>
                  <a:cubicBezTo>
                    <a:pt x="2389" y="10081"/>
                    <a:pt x="2391" y="10107"/>
                    <a:pt x="2381" y="10126"/>
                  </a:cubicBezTo>
                  <a:cubicBezTo>
                    <a:pt x="2361" y="10160"/>
                    <a:pt x="2310" y="10163"/>
                    <a:pt x="2267" y="10163"/>
                  </a:cubicBezTo>
                  <a:lnTo>
                    <a:pt x="2261" y="10163"/>
                  </a:lnTo>
                  <a:cubicBezTo>
                    <a:pt x="2196" y="10163"/>
                    <a:pt x="2134" y="10163"/>
                    <a:pt x="2070" y="10160"/>
                  </a:cubicBezTo>
                  <a:cubicBezTo>
                    <a:pt x="1969" y="10158"/>
                    <a:pt x="1869" y="10158"/>
                    <a:pt x="1770" y="10158"/>
                  </a:cubicBezTo>
                  <a:cubicBezTo>
                    <a:pt x="1588" y="10158"/>
                    <a:pt x="1348" y="10163"/>
                    <a:pt x="1119" y="10201"/>
                  </a:cubicBezTo>
                  <a:lnTo>
                    <a:pt x="842" y="10246"/>
                  </a:lnTo>
                  <a:lnTo>
                    <a:pt x="847" y="10272"/>
                  </a:lnTo>
                  <a:cubicBezTo>
                    <a:pt x="853" y="10321"/>
                    <a:pt x="836" y="10375"/>
                    <a:pt x="799" y="10415"/>
                  </a:cubicBezTo>
                  <a:cubicBezTo>
                    <a:pt x="762" y="10459"/>
                    <a:pt x="711" y="10486"/>
                    <a:pt x="660" y="10486"/>
                  </a:cubicBezTo>
                  <a:cubicBezTo>
                    <a:pt x="653" y="10486"/>
                    <a:pt x="646" y="10485"/>
                    <a:pt x="639" y="10484"/>
                  </a:cubicBezTo>
                  <a:lnTo>
                    <a:pt x="619" y="10482"/>
                  </a:lnTo>
                  <a:lnTo>
                    <a:pt x="611" y="10499"/>
                  </a:lnTo>
                  <a:cubicBezTo>
                    <a:pt x="547" y="10645"/>
                    <a:pt x="645" y="10816"/>
                    <a:pt x="778" y="10887"/>
                  </a:cubicBezTo>
                  <a:cubicBezTo>
                    <a:pt x="891" y="10947"/>
                    <a:pt x="1020" y="10956"/>
                    <a:pt x="1143" y="10956"/>
                  </a:cubicBezTo>
                  <a:cubicBezTo>
                    <a:pt x="1164" y="10956"/>
                    <a:pt x="1186" y="10956"/>
                    <a:pt x="1206" y="10955"/>
                  </a:cubicBezTo>
                  <a:lnTo>
                    <a:pt x="2661" y="10936"/>
                  </a:lnTo>
                  <a:lnTo>
                    <a:pt x="2678" y="10936"/>
                  </a:lnTo>
                  <a:cubicBezTo>
                    <a:pt x="2747" y="10936"/>
                    <a:pt x="2820" y="10942"/>
                    <a:pt x="2858" y="10990"/>
                  </a:cubicBezTo>
                  <a:cubicBezTo>
                    <a:pt x="2882" y="11017"/>
                    <a:pt x="2888" y="11056"/>
                    <a:pt x="2897" y="11097"/>
                  </a:cubicBezTo>
                  <a:cubicBezTo>
                    <a:pt x="2905" y="11142"/>
                    <a:pt x="2916" y="11187"/>
                    <a:pt x="2946" y="11225"/>
                  </a:cubicBezTo>
                  <a:cubicBezTo>
                    <a:pt x="2993" y="11283"/>
                    <a:pt x="3060" y="11290"/>
                    <a:pt x="3105" y="11290"/>
                  </a:cubicBezTo>
                  <a:cubicBezTo>
                    <a:pt x="3139" y="11290"/>
                    <a:pt x="3175" y="11285"/>
                    <a:pt x="3210" y="11281"/>
                  </a:cubicBezTo>
                  <a:cubicBezTo>
                    <a:pt x="3244" y="11277"/>
                    <a:pt x="3280" y="11272"/>
                    <a:pt x="3315" y="11272"/>
                  </a:cubicBezTo>
                  <a:cubicBezTo>
                    <a:pt x="3355" y="11272"/>
                    <a:pt x="3388" y="11279"/>
                    <a:pt x="3415" y="11294"/>
                  </a:cubicBezTo>
                  <a:cubicBezTo>
                    <a:pt x="3435" y="11305"/>
                    <a:pt x="3454" y="11320"/>
                    <a:pt x="3471" y="11337"/>
                  </a:cubicBezTo>
                  <a:cubicBezTo>
                    <a:pt x="3495" y="11358"/>
                    <a:pt x="3518" y="11380"/>
                    <a:pt x="3548" y="11392"/>
                  </a:cubicBezTo>
                  <a:cubicBezTo>
                    <a:pt x="3574" y="11405"/>
                    <a:pt x="3604" y="11410"/>
                    <a:pt x="3635" y="11410"/>
                  </a:cubicBezTo>
                  <a:cubicBezTo>
                    <a:pt x="3684" y="11410"/>
                    <a:pt x="3738" y="11397"/>
                    <a:pt x="3786" y="11382"/>
                  </a:cubicBezTo>
                  <a:cubicBezTo>
                    <a:pt x="4017" y="11307"/>
                    <a:pt x="4251" y="11219"/>
                    <a:pt x="4358" y="11013"/>
                  </a:cubicBezTo>
                  <a:cubicBezTo>
                    <a:pt x="4369" y="10996"/>
                    <a:pt x="4377" y="10977"/>
                    <a:pt x="4386" y="10960"/>
                  </a:cubicBezTo>
                  <a:cubicBezTo>
                    <a:pt x="4405" y="10915"/>
                    <a:pt x="4427" y="10870"/>
                    <a:pt x="4461" y="10842"/>
                  </a:cubicBezTo>
                  <a:cubicBezTo>
                    <a:pt x="4510" y="10801"/>
                    <a:pt x="4583" y="10797"/>
                    <a:pt x="4658" y="10797"/>
                  </a:cubicBezTo>
                  <a:cubicBezTo>
                    <a:pt x="4712" y="10797"/>
                    <a:pt x="4765" y="10795"/>
                    <a:pt x="4817" y="10795"/>
                  </a:cubicBezTo>
                  <a:cubicBezTo>
                    <a:pt x="5316" y="10795"/>
                    <a:pt x="5884" y="10822"/>
                    <a:pt x="6301" y="11152"/>
                  </a:cubicBezTo>
                  <a:cubicBezTo>
                    <a:pt x="6348" y="11191"/>
                    <a:pt x="6393" y="11232"/>
                    <a:pt x="6438" y="11270"/>
                  </a:cubicBezTo>
                  <a:cubicBezTo>
                    <a:pt x="6516" y="11343"/>
                    <a:pt x="6597" y="11416"/>
                    <a:pt x="6691" y="11470"/>
                  </a:cubicBezTo>
                  <a:cubicBezTo>
                    <a:pt x="6777" y="11519"/>
                    <a:pt x="6873" y="11547"/>
                    <a:pt x="6963" y="11547"/>
                  </a:cubicBezTo>
                  <a:cubicBezTo>
                    <a:pt x="7051" y="11547"/>
                    <a:pt x="7130" y="11519"/>
                    <a:pt x="7190" y="11470"/>
                  </a:cubicBezTo>
                  <a:cubicBezTo>
                    <a:pt x="7214" y="11448"/>
                    <a:pt x="7235" y="11425"/>
                    <a:pt x="7257" y="11401"/>
                  </a:cubicBezTo>
                  <a:cubicBezTo>
                    <a:pt x="7285" y="11371"/>
                    <a:pt x="7310" y="11341"/>
                    <a:pt x="7343" y="11322"/>
                  </a:cubicBezTo>
                  <a:cubicBezTo>
                    <a:pt x="7392" y="11292"/>
                    <a:pt x="7452" y="11287"/>
                    <a:pt x="7497" y="11287"/>
                  </a:cubicBezTo>
                  <a:cubicBezTo>
                    <a:pt x="7523" y="11287"/>
                    <a:pt x="7548" y="11290"/>
                    <a:pt x="7574" y="11290"/>
                  </a:cubicBezTo>
                  <a:cubicBezTo>
                    <a:pt x="7600" y="11292"/>
                    <a:pt x="7625" y="11292"/>
                    <a:pt x="7649" y="11292"/>
                  </a:cubicBezTo>
                  <a:cubicBezTo>
                    <a:pt x="7715" y="11292"/>
                    <a:pt x="7792" y="11285"/>
                    <a:pt x="7852" y="11232"/>
                  </a:cubicBezTo>
                  <a:cubicBezTo>
                    <a:pt x="7878" y="11210"/>
                    <a:pt x="7897" y="11185"/>
                    <a:pt x="7917" y="11159"/>
                  </a:cubicBezTo>
                  <a:cubicBezTo>
                    <a:pt x="7932" y="11137"/>
                    <a:pt x="7947" y="11116"/>
                    <a:pt x="7964" y="11099"/>
                  </a:cubicBezTo>
                  <a:cubicBezTo>
                    <a:pt x="8007" y="11060"/>
                    <a:pt x="8060" y="11041"/>
                    <a:pt x="8140" y="11041"/>
                  </a:cubicBezTo>
                  <a:cubicBezTo>
                    <a:pt x="8182" y="11041"/>
                    <a:pt x="8225" y="11047"/>
                    <a:pt x="8272" y="11052"/>
                  </a:cubicBezTo>
                  <a:cubicBezTo>
                    <a:pt x="8322" y="11057"/>
                    <a:pt x="8374" y="11063"/>
                    <a:pt x="8425" y="11063"/>
                  </a:cubicBezTo>
                  <a:cubicBezTo>
                    <a:pt x="8441" y="11063"/>
                    <a:pt x="8458" y="11062"/>
                    <a:pt x="8474" y="11060"/>
                  </a:cubicBezTo>
                  <a:cubicBezTo>
                    <a:pt x="8583" y="11047"/>
                    <a:pt x="8686" y="10987"/>
                    <a:pt x="8759" y="10891"/>
                  </a:cubicBezTo>
                  <a:cubicBezTo>
                    <a:pt x="8838" y="10788"/>
                    <a:pt x="8872" y="10662"/>
                    <a:pt x="8853" y="10544"/>
                  </a:cubicBezTo>
                  <a:cubicBezTo>
                    <a:pt x="8817" y="10315"/>
                    <a:pt x="8600" y="10128"/>
                    <a:pt x="8358" y="10118"/>
                  </a:cubicBezTo>
                  <a:lnTo>
                    <a:pt x="8343" y="10118"/>
                  </a:lnTo>
                  <a:cubicBezTo>
                    <a:pt x="8236" y="10118"/>
                    <a:pt x="8112" y="10167"/>
                    <a:pt x="8090" y="10278"/>
                  </a:cubicBezTo>
                  <a:cubicBezTo>
                    <a:pt x="8086" y="10300"/>
                    <a:pt x="8086" y="10319"/>
                    <a:pt x="8086" y="10340"/>
                  </a:cubicBezTo>
                  <a:cubicBezTo>
                    <a:pt x="8088" y="10358"/>
                    <a:pt x="8088" y="10375"/>
                    <a:pt x="8084" y="10392"/>
                  </a:cubicBezTo>
                  <a:cubicBezTo>
                    <a:pt x="8075" y="10441"/>
                    <a:pt x="8020" y="10473"/>
                    <a:pt x="7975" y="10473"/>
                  </a:cubicBezTo>
                  <a:cubicBezTo>
                    <a:pt x="7953" y="10473"/>
                    <a:pt x="7936" y="10469"/>
                    <a:pt x="7921" y="10458"/>
                  </a:cubicBezTo>
                  <a:cubicBezTo>
                    <a:pt x="7897" y="10441"/>
                    <a:pt x="7880" y="10415"/>
                    <a:pt x="7861" y="10388"/>
                  </a:cubicBezTo>
                  <a:cubicBezTo>
                    <a:pt x="7857" y="10379"/>
                    <a:pt x="7850" y="10370"/>
                    <a:pt x="7844" y="10362"/>
                  </a:cubicBezTo>
                  <a:cubicBezTo>
                    <a:pt x="7729" y="10199"/>
                    <a:pt x="7519" y="10118"/>
                    <a:pt x="7228" y="10118"/>
                  </a:cubicBezTo>
                  <a:cubicBezTo>
                    <a:pt x="7182" y="10118"/>
                    <a:pt x="7134" y="10120"/>
                    <a:pt x="7083" y="10124"/>
                  </a:cubicBezTo>
                  <a:cubicBezTo>
                    <a:pt x="7047" y="10126"/>
                    <a:pt x="7010" y="10130"/>
                    <a:pt x="6972" y="10135"/>
                  </a:cubicBezTo>
                  <a:cubicBezTo>
                    <a:pt x="6876" y="10143"/>
                    <a:pt x="6775" y="10154"/>
                    <a:pt x="6676" y="10154"/>
                  </a:cubicBezTo>
                  <a:cubicBezTo>
                    <a:pt x="6524" y="10154"/>
                    <a:pt x="6406" y="10128"/>
                    <a:pt x="6306" y="10077"/>
                  </a:cubicBezTo>
                  <a:lnTo>
                    <a:pt x="6273" y="10062"/>
                  </a:lnTo>
                  <a:lnTo>
                    <a:pt x="6267" y="10094"/>
                  </a:lnTo>
                  <a:cubicBezTo>
                    <a:pt x="6254" y="10148"/>
                    <a:pt x="6203" y="10165"/>
                    <a:pt x="6156" y="10165"/>
                  </a:cubicBezTo>
                  <a:cubicBezTo>
                    <a:pt x="6108" y="10165"/>
                    <a:pt x="6061" y="10145"/>
                    <a:pt x="6036" y="10115"/>
                  </a:cubicBezTo>
                  <a:cubicBezTo>
                    <a:pt x="5967" y="10034"/>
                    <a:pt x="5967" y="9918"/>
                    <a:pt x="5980" y="9803"/>
                  </a:cubicBezTo>
                  <a:cubicBezTo>
                    <a:pt x="5986" y="9728"/>
                    <a:pt x="6001" y="9638"/>
                    <a:pt x="6066" y="9601"/>
                  </a:cubicBezTo>
                  <a:cubicBezTo>
                    <a:pt x="6086" y="9590"/>
                    <a:pt x="6110" y="9586"/>
                    <a:pt x="6138" y="9586"/>
                  </a:cubicBezTo>
                  <a:cubicBezTo>
                    <a:pt x="6170" y="9586"/>
                    <a:pt x="6205" y="9591"/>
                    <a:pt x="6243" y="9599"/>
                  </a:cubicBezTo>
                  <a:cubicBezTo>
                    <a:pt x="6582" y="9666"/>
                    <a:pt x="6929" y="9700"/>
                    <a:pt x="7276" y="9700"/>
                  </a:cubicBezTo>
                  <a:cubicBezTo>
                    <a:pt x="7691" y="9700"/>
                    <a:pt x="8106" y="9652"/>
                    <a:pt x="8506" y="9556"/>
                  </a:cubicBezTo>
                  <a:lnTo>
                    <a:pt x="8519" y="9552"/>
                  </a:lnTo>
                  <a:lnTo>
                    <a:pt x="8525" y="9541"/>
                  </a:lnTo>
                  <a:cubicBezTo>
                    <a:pt x="8596" y="9385"/>
                    <a:pt x="8510" y="9222"/>
                    <a:pt x="8425" y="9066"/>
                  </a:cubicBezTo>
                  <a:cubicBezTo>
                    <a:pt x="8343" y="8911"/>
                    <a:pt x="8264" y="8766"/>
                    <a:pt x="8341" y="8637"/>
                  </a:cubicBezTo>
                  <a:cubicBezTo>
                    <a:pt x="8395" y="8549"/>
                    <a:pt x="8502" y="8509"/>
                    <a:pt x="8679" y="8509"/>
                  </a:cubicBezTo>
                  <a:cubicBezTo>
                    <a:pt x="8707" y="8509"/>
                    <a:pt x="8737" y="8511"/>
                    <a:pt x="8763" y="8511"/>
                  </a:cubicBezTo>
                  <a:lnTo>
                    <a:pt x="9395" y="8545"/>
                  </a:lnTo>
                  <a:cubicBezTo>
                    <a:pt x="9438" y="8547"/>
                    <a:pt x="9483" y="8549"/>
                    <a:pt x="9528" y="8549"/>
                  </a:cubicBezTo>
                  <a:cubicBezTo>
                    <a:pt x="9618" y="8549"/>
                    <a:pt x="9736" y="8543"/>
                    <a:pt x="9839" y="8483"/>
                  </a:cubicBezTo>
                  <a:cubicBezTo>
                    <a:pt x="9920" y="8438"/>
                    <a:pt x="9984" y="8354"/>
                    <a:pt x="10004" y="8262"/>
                  </a:cubicBezTo>
                  <a:cubicBezTo>
                    <a:pt x="10016" y="8209"/>
                    <a:pt x="10010" y="8155"/>
                    <a:pt x="9991" y="8110"/>
                  </a:cubicBezTo>
                  <a:cubicBezTo>
                    <a:pt x="10188" y="8069"/>
                    <a:pt x="10291" y="7840"/>
                    <a:pt x="10361" y="7686"/>
                  </a:cubicBezTo>
                  <a:cubicBezTo>
                    <a:pt x="10471" y="7448"/>
                    <a:pt x="10603" y="7221"/>
                    <a:pt x="10756" y="7011"/>
                  </a:cubicBezTo>
                  <a:lnTo>
                    <a:pt x="10786" y="6970"/>
                  </a:lnTo>
                  <a:lnTo>
                    <a:pt x="9110" y="6910"/>
                  </a:lnTo>
                  <a:cubicBezTo>
                    <a:pt x="8943" y="6904"/>
                    <a:pt x="8851" y="6863"/>
                    <a:pt x="8825" y="6784"/>
                  </a:cubicBezTo>
                  <a:cubicBezTo>
                    <a:pt x="8814" y="6750"/>
                    <a:pt x="8819" y="6718"/>
                    <a:pt x="8836" y="6685"/>
                  </a:cubicBezTo>
                  <a:cubicBezTo>
                    <a:pt x="8879" y="6604"/>
                    <a:pt x="8994" y="6546"/>
                    <a:pt x="9082" y="6518"/>
                  </a:cubicBezTo>
                  <a:cubicBezTo>
                    <a:pt x="9453" y="6408"/>
                    <a:pt x="9840" y="6352"/>
                    <a:pt x="10227" y="6352"/>
                  </a:cubicBezTo>
                  <a:cubicBezTo>
                    <a:pt x="10331" y="6352"/>
                    <a:pt x="10434" y="6356"/>
                    <a:pt x="10537" y="6364"/>
                  </a:cubicBezTo>
                  <a:cubicBezTo>
                    <a:pt x="10565" y="6366"/>
                    <a:pt x="10595" y="6368"/>
                    <a:pt x="10623" y="6370"/>
                  </a:cubicBezTo>
                  <a:cubicBezTo>
                    <a:pt x="10708" y="6379"/>
                    <a:pt x="10798" y="6385"/>
                    <a:pt x="10886" y="6385"/>
                  </a:cubicBezTo>
                  <a:cubicBezTo>
                    <a:pt x="11011" y="6385"/>
                    <a:pt x="11111" y="6370"/>
                    <a:pt x="11201" y="6336"/>
                  </a:cubicBezTo>
                  <a:cubicBezTo>
                    <a:pt x="11332" y="6289"/>
                    <a:pt x="11445" y="6184"/>
                    <a:pt x="11501" y="6060"/>
                  </a:cubicBezTo>
                  <a:cubicBezTo>
                    <a:pt x="11538" y="5976"/>
                    <a:pt x="11544" y="5893"/>
                    <a:pt x="11520" y="5816"/>
                  </a:cubicBezTo>
                  <a:lnTo>
                    <a:pt x="11681" y="5760"/>
                  </a:lnTo>
                  <a:cubicBezTo>
                    <a:pt x="11737" y="5738"/>
                    <a:pt x="11801" y="5730"/>
                    <a:pt x="11870" y="5730"/>
                  </a:cubicBezTo>
                  <a:cubicBezTo>
                    <a:pt x="11987" y="5730"/>
                    <a:pt x="12112" y="5758"/>
                    <a:pt x="12232" y="5783"/>
                  </a:cubicBezTo>
                  <a:cubicBezTo>
                    <a:pt x="12320" y="5803"/>
                    <a:pt x="12410" y="5824"/>
                    <a:pt x="12497" y="5833"/>
                  </a:cubicBezTo>
                  <a:cubicBezTo>
                    <a:pt x="12537" y="5837"/>
                    <a:pt x="12574" y="5839"/>
                    <a:pt x="12609" y="5839"/>
                  </a:cubicBezTo>
                  <a:cubicBezTo>
                    <a:pt x="12668" y="5839"/>
                    <a:pt x="12720" y="5832"/>
                    <a:pt x="12763" y="5813"/>
                  </a:cubicBezTo>
                  <a:cubicBezTo>
                    <a:pt x="12870" y="5768"/>
                    <a:pt x="12932" y="5661"/>
                    <a:pt x="12984" y="5567"/>
                  </a:cubicBezTo>
                  <a:cubicBezTo>
                    <a:pt x="13003" y="5528"/>
                    <a:pt x="13022" y="5488"/>
                    <a:pt x="13044" y="5449"/>
                  </a:cubicBezTo>
                  <a:cubicBezTo>
                    <a:pt x="13172" y="5194"/>
                    <a:pt x="13307" y="4933"/>
                    <a:pt x="13536" y="4770"/>
                  </a:cubicBezTo>
                  <a:cubicBezTo>
                    <a:pt x="13734" y="4629"/>
                    <a:pt x="13982" y="4577"/>
                    <a:pt x="14222" y="4528"/>
                  </a:cubicBezTo>
                  <a:lnTo>
                    <a:pt x="14308" y="4511"/>
                  </a:lnTo>
                  <a:cubicBezTo>
                    <a:pt x="14837" y="4399"/>
                    <a:pt x="15231" y="4247"/>
                    <a:pt x="15548" y="4029"/>
                  </a:cubicBezTo>
                  <a:cubicBezTo>
                    <a:pt x="15655" y="3956"/>
                    <a:pt x="15756" y="3872"/>
                    <a:pt x="15855" y="3793"/>
                  </a:cubicBezTo>
                  <a:cubicBezTo>
                    <a:pt x="16020" y="3658"/>
                    <a:pt x="16193" y="3517"/>
                    <a:pt x="16388" y="3427"/>
                  </a:cubicBezTo>
                  <a:cubicBezTo>
                    <a:pt x="16624" y="3317"/>
                    <a:pt x="16889" y="3283"/>
                    <a:pt x="17147" y="3249"/>
                  </a:cubicBezTo>
                  <a:cubicBezTo>
                    <a:pt x="17434" y="3212"/>
                    <a:pt x="17729" y="3172"/>
                    <a:pt x="17989" y="3032"/>
                  </a:cubicBezTo>
                  <a:lnTo>
                    <a:pt x="18010" y="3020"/>
                  </a:lnTo>
                  <a:lnTo>
                    <a:pt x="17999" y="2996"/>
                  </a:lnTo>
                  <a:cubicBezTo>
                    <a:pt x="17881" y="2769"/>
                    <a:pt x="17605" y="2634"/>
                    <a:pt x="17262" y="2634"/>
                  </a:cubicBezTo>
                  <a:cubicBezTo>
                    <a:pt x="17237" y="2634"/>
                    <a:pt x="17211" y="2636"/>
                    <a:pt x="17185" y="2636"/>
                  </a:cubicBezTo>
                  <a:cubicBezTo>
                    <a:pt x="17039" y="2647"/>
                    <a:pt x="16896" y="2675"/>
                    <a:pt x="16755" y="2703"/>
                  </a:cubicBezTo>
                  <a:cubicBezTo>
                    <a:pt x="16602" y="2733"/>
                    <a:pt x="16442" y="2765"/>
                    <a:pt x="16285" y="2769"/>
                  </a:cubicBezTo>
                  <a:lnTo>
                    <a:pt x="16272" y="2769"/>
                  </a:lnTo>
                  <a:cubicBezTo>
                    <a:pt x="16137" y="2769"/>
                    <a:pt x="15998" y="2713"/>
                    <a:pt x="15940" y="2634"/>
                  </a:cubicBezTo>
                  <a:cubicBezTo>
                    <a:pt x="15910" y="2595"/>
                    <a:pt x="15902" y="2550"/>
                    <a:pt x="15917" y="2505"/>
                  </a:cubicBezTo>
                  <a:cubicBezTo>
                    <a:pt x="15943" y="2413"/>
                    <a:pt x="16045" y="2362"/>
                    <a:pt x="16227" y="2345"/>
                  </a:cubicBezTo>
                  <a:cubicBezTo>
                    <a:pt x="16476" y="2321"/>
                    <a:pt x="16729" y="2308"/>
                    <a:pt x="16975" y="2293"/>
                  </a:cubicBezTo>
                  <a:cubicBezTo>
                    <a:pt x="17414" y="2268"/>
                    <a:pt x="17869" y="2242"/>
                    <a:pt x="18310" y="2167"/>
                  </a:cubicBezTo>
                  <a:cubicBezTo>
                    <a:pt x="19120" y="2028"/>
                    <a:pt x="19754" y="1738"/>
                    <a:pt x="20193" y="1301"/>
                  </a:cubicBezTo>
                  <a:cubicBezTo>
                    <a:pt x="20245" y="1250"/>
                    <a:pt x="20407" y="1068"/>
                    <a:pt x="20309" y="918"/>
                  </a:cubicBezTo>
                  <a:lnTo>
                    <a:pt x="20305" y="911"/>
                  </a:lnTo>
                  <a:lnTo>
                    <a:pt x="20296" y="909"/>
                  </a:lnTo>
                  <a:cubicBezTo>
                    <a:pt x="20249" y="888"/>
                    <a:pt x="20200" y="877"/>
                    <a:pt x="20146" y="877"/>
                  </a:cubicBezTo>
                  <a:cubicBezTo>
                    <a:pt x="20018" y="877"/>
                    <a:pt x="19887" y="939"/>
                    <a:pt x="19760" y="1001"/>
                  </a:cubicBezTo>
                  <a:cubicBezTo>
                    <a:pt x="19660" y="1049"/>
                    <a:pt x="19557" y="1098"/>
                    <a:pt x="19454" y="1117"/>
                  </a:cubicBezTo>
                  <a:cubicBezTo>
                    <a:pt x="19420" y="1124"/>
                    <a:pt x="19383" y="1128"/>
                    <a:pt x="19347" y="1128"/>
                  </a:cubicBezTo>
                  <a:cubicBezTo>
                    <a:pt x="19066" y="1128"/>
                    <a:pt x="18833" y="916"/>
                    <a:pt x="18586" y="693"/>
                  </a:cubicBezTo>
                  <a:cubicBezTo>
                    <a:pt x="18342" y="472"/>
                    <a:pt x="18091" y="245"/>
                    <a:pt x="17776" y="219"/>
                  </a:cubicBezTo>
                  <a:cubicBezTo>
                    <a:pt x="17757" y="218"/>
                    <a:pt x="17738" y="217"/>
                    <a:pt x="17719" y="217"/>
                  </a:cubicBezTo>
                  <a:cubicBezTo>
                    <a:pt x="17577" y="217"/>
                    <a:pt x="17436" y="256"/>
                    <a:pt x="17312" y="290"/>
                  </a:cubicBezTo>
                  <a:lnTo>
                    <a:pt x="16287" y="569"/>
                  </a:lnTo>
                  <a:cubicBezTo>
                    <a:pt x="16255" y="577"/>
                    <a:pt x="16222" y="584"/>
                    <a:pt x="16194" y="584"/>
                  </a:cubicBezTo>
                  <a:cubicBezTo>
                    <a:pt x="16178" y="584"/>
                    <a:pt x="16164" y="582"/>
                    <a:pt x="16152" y="577"/>
                  </a:cubicBezTo>
                  <a:cubicBezTo>
                    <a:pt x="16103" y="560"/>
                    <a:pt x="16075" y="504"/>
                    <a:pt x="16050" y="451"/>
                  </a:cubicBezTo>
                  <a:lnTo>
                    <a:pt x="16039" y="429"/>
                  </a:lnTo>
                  <a:cubicBezTo>
                    <a:pt x="15906" y="168"/>
                    <a:pt x="15613" y="1"/>
                    <a:pt x="1528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296"/>
            <p:cNvSpPr/>
            <p:nvPr/>
          </p:nvSpPr>
          <p:spPr>
            <a:xfrm>
              <a:off x="2570237" y="1221510"/>
              <a:ext cx="23641" cy="13270"/>
            </a:xfrm>
            <a:custGeom>
              <a:rect b="b" l="l" r="r" t="t"/>
              <a:pathLst>
                <a:path extrusionOk="0" h="467" w="832">
                  <a:moveTo>
                    <a:pt x="187" y="0"/>
                  </a:moveTo>
                  <a:cubicBezTo>
                    <a:pt x="187" y="116"/>
                    <a:pt x="0" y="176"/>
                    <a:pt x="15" y="292"/>
                  </a:cubicBezTo>
                  <a:cubicBezTo>
                    <a:pt x="24" y="354"/>
                    <a:pt x="88" y="392"/>
                    <a:pt x="146" y="418"/>
                  </a:cubicBezTo>
                  <a:cubicBezTo>
                    <a:pt x="197" y="442"/>
                    <a:pt x="252" y="467"/>
                    <a:pt x="310" y="467"/>
                  </a:cubicBezTo>
                  <a:cubicBezTo>
                    <a:pt x="318" y="467"/>
                    <a:pt x="326" y="466"/>
                    <a:pt x="334" y="465"/>
                  </a:cubicBezTo>
                  <a:cubicBezTo>
                    <a:pt x="401" y="457"/>
                    <a:pt x="463" y="401"/>
                    <a:pt x="454" y="335"/>
                  </a:cubicBezTo>
                  <a:cubicBezTo>
                    <a:pt x="470" y="327"/>
                    <a:pt x="486" y="324"/>
                    <a:pt x="502" y="324"/>
                  </a:cubicBezTo>
                  <a:cubicBezTo>
                    <a:pt x="542" y="324"/>
                    <a:pt x="584" y="343"/>
                    <a:pt x="624" y="358"/>
                  </a:cubicBezTo>
                  <a:cubicBezTo>
                    <a:pt x="651" y="369"/>
                    <a:pt x="684" y="378"/>
                    <a:pt x="714" y="378"/>
                  </a:cubicBezTo>
                  <a:cubicBezTo>
                    <a:pt x="742" y="378"/>
                    <a:pt x="768" y="370"/>
                    <a:pt x="787" y="350"/>
                  </a:cubicBezTo>
                  <a:cubicBezTo>
                    <a:pt x="832" y="296"/>
                    <a:pt x="789" y="215"/>
                    <a:pt x="746" y="161"/>
                  </a:cubicBezTo>
                  <a:cubicBezTo>
                    <a:pt x="720" y="125"/>
                    <a:pt x="692" y="88"/>
                    <a:pt x="656" y="62"/>
                  </a:cubicBezTo>
                  <a:cubicBezTo>
                    <a:pt x="581" y="11"/>
                    <a:pt x="484" y="7"/>
                    <a:pt x="394" y="5"/>
                  </a:cubicBezTo>
                  <a:cubicBezTo>
                    <a:pt x="326" y="2"/>
                    <a:pt x="255" y="2"/>
                    <a:pt x="1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296"/>
            <p:cNvSpPr/>
            <p:nvPr/>
          </p:nvSpPr>
          <p:spPr>
            <a:xfrm>
              <a:off x="2569668" y="1220714"/>
              <a:ext cx="24806" cy="14833"/>
            </a:xfrm>
            <a:custGeom>
              <a:rect b="b" l="l" r="r" t="t"/>
              <a:pathLst>
                <a:path extrusionOk="0" h="522" w="873">
                  <a:moveTo>
                    <a:pt x="230" y="56"/>
                  </a:moveTo>
                  <a:lnTo>
                    <a:pt x="412" y="58"/>
                  </a:lnTo>
                  <a:cubicBezTo>
                    <a:pt x="492" y="60"/>
                    <a:pt x="590" y="63"/>
                    <a:pt x="661" y="114"/>
                  </a:cubicBezTo>
                  <a:cubicBezTo>
                    <a:pt x="693" y="138"/>
                    <a:pt x="721" y="172"/>
                    <a:pt x="744" y="204"/>
                  </a:cubicBezTo>
                  <a:cubicBezTo>
                    <a:pt x="770" y="236"/>
                    <a:pt x="824" y="315"/>
                    <a:pt x="785" y="360"/>
                  </a:cubicBezTo>
                  <a:cubicBezTo>
                    <a:pt x="774" y="373"/>
                    <a:pt x="757" y="380"/>
                    <a:pt x="734" y="380"/>
                  </a:cubicBezTo>
                  <a:cubicBezTo>
                    <a:pt x="704" y="380"/>
                    <a:pt x="674" y="369"/>
                    <a:pt x="652" y="360"/>
                  </a:cubicBezTo>
                  <a:lnTo>
                    <a:pt x="646" y="358"/>
                  </a:lnTo>
                  <a:cubicBezTo>
                    <a:pt x="607" y="342"/>
                    <a:pt x="561" y="326"/>
                    <a:pt x="519" y="326"/>
                  </a:cubicBezTo>
                  <a:cubicBezTo>
                    <a:pt x="499" y="326"/>
                    <a:pt x="480" y="330"/>
                    <a:pt x="464" y="339"/>
                  </a:cubicBezTo>
                  <a:lnTo>
                    <a:pt x="447" y="348"/>
                  </a:lnTo>
                  <a:lnTo>
                    <a:pt x="449" y="367"/>
                  </a:lnTo>
                  <a:cubicBezTo>
                    <a:pt x="451" y="390"/>
                    <a:pt x="442" y="410"/>
                    <a:pt x="432" y="420"/>
                  </a:cubicBezTo>
                  <a:cubicBezTo>
                    <a:pt x="412" y="446"/>
                    <a:pt x="382" y="463"/>
                    <a:pt x="350" y="468"/>
                  </a:cubicBezTo>
                  <a:cubicBezTo>
                    <a:pt x="344" y="468"/>
                    <a:pt x="338" y="469"/>
                    <a:pt x="331" y="469"/>
                  </a:cubicBezTo>
                  <a:cubicBezTo>
                    <a:pt x="281" y="469"/>
                    <a:pt x="228" y="447"/>
                    <a:pt x="177" y="423"/>
                  </a:cubicBezTo>
                  <a:cubicBezTo>
                    <a:pt x="125" y="399"/>
                    <a:pt x="67" y="367"/>
                    <a:pt x="63" y="315"/>
                  </a:cubicBezTo>
                  <a:cubicBezTo>
                    <a:pt x="57" y="270"/>
                    <a:pt x="95" y="232"/>
                    <a:pt x="138" y="189"/>
                  </a:cubicBezTo>
                  <a:cubicBezTo>
                    <a:pt x="177" y="153"/>
                    <a:pt x="219" y="110"/>
                    <a:pt x="230" y="56"/>
                  </a:cubicBezTo>
                  <a:close/>
                  <a:moveTo>
                    <a:pt x="181" y="0"/>
                  </a:moveTo>
                  <a:lnTo>
                    <a:pt x="181" y="28"/>
                  </a:lnTo>
                  <a:cubicBezTo>
                    <a:pt x="181" y="73"/>
                    <a:pt x="142" y="112"/>
                    <a:pt x="102" y="153"/>
                  </a:cubicBezTo>
                  <a:cubicBezTo>
                    <a:pt x="55" y="198"/>
                    <a:pt x="1" y="251"/>
                    <a:pt x="10" y="322"/>
                  </a:cubicBezTo>
                  <a:cubicBezTo>
                    <a:pt x="18" y="399"/>
                    <a:pt x="91" y="442"/>
                    <a:pt x="153" y="470"/>
                  </a:cubicBezTo>
                  <a:cubicBezTo>
                    <a:pt x="209" y="495"/>
                    <a:pt x="269" y="521"/>
                    <a:pt x="331" y="521"/>
                  </a:cubicBezTo>
                  <a:cubicBezTo>
                    <a:pt x="339" y="521"/>
                    <a:pt x="348" y="521"/>
                    <a:pt x="357" y="519"/>
                  </a:cubicBezTo>
                  <a:cubicBezTo>
                    <a:pt x="404" y="515"/>
                    <a:pt x="447" y="489"/>
                    <a:pt x="474" y="455"/>
                  </a:cubicBezTo>
                  <a:cubicBezTo>
                    <a:pt x="492" y="431"/>
                    <a:pt x="502" y="408"/>
                    <a:pt x="502" y="382"/>
                  </a:cubicBezTo>
                  <a:cubicBezTo>
                    <a:pt x="509" y="380"/>
                    <a:pt x="515" y="380"/>
                    <a:pt x="522" y="380"/>
                  </a:cubicBezTo>
                  <a:cubicBezTo>
                    <a:pt x="554" y="380"/>
                    <a:pt x="592" y="394"/>
                    <a:pt x="627" y="408"/>
                  </a:cubicBezTo>
                  <a:lnTo>
                    <a:pt x="633" y="412"/>
                  </a:lnTo>
                  <a:cubicBezTo>
                    <a:pt x="659" y="420"/>
                    <a:pt x="695" y="433"/>
                    <a:pt x="734" y="433"/>
                  </a:cubicBezTo>
                  <a:cubicBezTo>
                    <a:pt x="772" y="433"/>
                    <a:pt x="804" y="420"/>
                    <a:pt x="826" y="395"/>
                  </a:cubicBezTo>
                  <a:cubicBezTo>
                    <a:pt x="873" y="343"/>
                    <a:pt x="858" y="264"/>
                    <a:pt x="787" y="172"/>
                  </a:cubicBezTo>
                  <a:cubicBezTo>
                    <a:pt x="762" y="138"/>
                    <a:pt x="732" y="99"/>
                    <a:pt x="691" y="69"/>
                  </a:cubicBezTo>
                  <a:cubicBezTo>
                    <a:pt x="607" y="9"/>
                    <a:pt x="500" y="7"/>
                    <a:pt x="414" y="5"/>
                  </a:cubicBezTo>
                  <a:lnTo>
                    <a:pt x="18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296"/>
            <p:cNvSpPr/>
            <p:nvPr/>
          </p:nvSpPr>
          <p:spPr>
            <a:xfrm>
              <a:off x="2470506" y="1249127"/>
              <a:ext cx="220245" cy="153356"/>
            </a:xfrm>
            <a:custGeom>
              <a:rect b="b" l="l" r="r" t="t"/>
              <a:pathLst>
                <a:path extrusionOk="0" h="5397" w="7751">
                  <a:moveTo>
                    <a:pt x="2561" y="1"/>
                  </a:moveTo>
                  <a:cubicBezTo>
                    <a:pt x="2402" y="1"/>
                    <a:pt x="2237" y="12"/>
                    <a:pt x="2111" y="106"/>
                  </a:cubicBezTo>
                  <a:cubicBezTo>
                    <a:pt x="2038" y="162"/>
                    <a:pt x="1983" y="239"/>
                    <a:pt x="1899" y="271"/>
                  </a:cubicBezTo>
                  <a:cubicBezTo>
                    <a:pt x="1865" y="285"/>
                    <a:pt x="1828" y="290"/>
                    <a:pt x="1791" y="290"/>
                  </a:cubicBezTo>
                  <a:cubicBezTo>
                    <a:pt x="1754" y="290"/>
                    <a:pt x="1717" y="285"/>
                    <a:pt x="1681" y="280"/>
                  </a:cubicBezTo>
                  <a:cubicBezTo>
                    <a:pt x="1505" y="258"/>
                    <a:pt x="1331" y="235"/>
                    <a:pt x="1156" y="213"/>
                  </a:cubicBezTo>
                  <a:lnTo>
                    <a:pt x="1156" y="213"/>
                  </a:lnTo>
                  <a:cubicBezTo>
                    <a:pt x="1109" y="269"/>
                    <a:pt x="1130" y="359"/>
                    <a:pt x="1179" y="410"/>
                  </a:cubicBezTo>
                  <a:cubicBezTo>
                    <a:pt x="1231" y="464"/>
                    <a:pt x="1301" y="489"/>
                    <a:pt x="1370" y="513"/>
                  </a:cubicBezTo>
                  <a:cubicBezTo>
                    <a:pt x="1533" y="569"/>
                    <a:pt x="1732" y="687"/>
                    <a:pt x="1691" y="854"/>
                  </a:cubicBezTo>
                  <a:cubicBezTo>
                    <a:pt x="1653" y="1011"/>
                    <a:pt x="1449" y="1032"/>
                    <a:pt x="1280" y="1032"/>
                  </a:cubicBezTo>
                  <a:cubicBezTo>
                    <a:pt x="1270" y="1032"/>
                    <a:pt x="1260" y="1032"/>
                    <a:pt x="1250" y="1032"/>
                  </a:cubicBezTo>
                  <a:cubicBezTo>
                    <a:pt x="1243" y="1031"/>
                    <a:pt x="1236" y="1031"/>
                    <a:pt x="1229" y="1031"/>
                  </a:cubicBezTo>
                  <a:cubicBezTo>
                    <a:pt x="1024" y="1031"/>
                    <a:pt x="817" y="1061"/>
                    <a:pt x="620" y="1119"/>
                  </a:cubicBezTo>
                  <a:cubicBezTo>
                    <a:pt x="504" y="1154"/>
                    <a:pt x="371" y="1229"/>
                    <a:pt x="376" y="1349"/>
                  </a:cubicBezTo>
                  <a:cubicBezTo>
                    <a:pt x="380" y="1441"/>
                    <a:pt x="470" y="1507"/>
                    <a:pt x="558" y="1541"/>
                  </a:cubicBezTo>
                  <a:cubicBezTo>
                    <a:pt x="646" y="1574"/>
                    <a:pt x="744" y="1591"/>
                    <a:pt x="813" y="1655"/>
                  </a:cubicBezTo>
                  <a:cubicBezTo>
                    <a:pt x="725" y="1691"/>
                    <a:pt x="749" y="1835"/>
                    <a:pt x="830" y="1884"/>
                  </a:cubicBezTo>
                  <a:cubicBezTo>
                    <a:pt x="881" y="1915"/>
                    <a:pt x="941" y="1923"/>
                    <a:pt x="1002" y="1923"/>
                  </a:cubicBezTo>
                  <a:cubicBezTo>
                    <a:pt x="1038" y="1923"/>
                    <a:pt x="1074" y="1920"/>
                    <a:pt x="1109" y="1919"/>
                  </a:cubicBezTo>
                  <a:cubicBezTo>
                    <a:pt x="1118" y="1918"/>
                    <a:pt x="1128" y="1918"/>
                    <a:pt x="1138" y="1918"/>
                  </a:cubicBezTo>
                  <a:cubicBezTo>
                    <a:pt x="1226" y="1918"/>
                    <a:pt x="1319" y="1937"/>
                    <a:pt x="1366" y="2009"/>
                  </a:cubicBezTo>
                  <a:cubicBezTo>
                    <a:pt x="1267" y="2077"/>
                    <a:pt x="1169" y="2146"/>
                    <a:pt x="1070" y="2214"/>
                  </a:cubicBezTo>
                  <a:cubicBezTo>
                    <a:pt x="983" y="2275"/>
                    <a:pt x="867" y="2333"/>
                    <a:pt x="767" y="2333"/>
                  </a:cubicBezTo>
                  <a:cubicBezTo>
                    <a:pt x="712" y="2333"/>
                    <a:pt x="662" y="2316"/>
                    <a:pt x="624" y="2272"/>
                  </a:cubicBezTo>
                  <a:cubicBezTo>
                    <a:pt x="599" y="2242"/>
                    <a:pt x="584" y="2203"/>
                    <a:pt x="562" y="2171"/>
                  </a:cubicBezTo>
                  <a:cubicBezTo>
                    <a:pt x="511" y="2092"/>
                    <a:pt x="418" y="2052"/>
                    <a:pt x="325" y="2052"/>
                  </a:cubicBezTo>
                  <a:cubicBezTo>
                    <a:pt x="242" y="2052"/>
                    <a:pt x="160" y="2084"/>
                    <a:pt x="108" y="2150"/>
                  </a:cubicBezTo>
                  <a:cubicBezTo>
                    <a:pt x="1" y="2291"/>
                    <a:pt x="72" y="2529"/>
                    <a:pt x="239" y="2585"/>
                  </a:cubicBezTo>
                  <a:cubicBezTo>
                    <a:pt x="354" y="2623"/>
                    <a:pt x="506" y="2596"/>
                    <a:pt x="579" y="2694"/>
                  </a:cubicBezTo>
                  <a:cubicBezTo>
                    <a:pt x="626" y="2761"/>
                    <a:pt x="609" y="2853"/>
                    <a:pt x="618" y="2934"/>
                  </a:cubicBezTo>
                  <a:cubicBezTo>
                    <a:pt x="625" y="3003"/>
                    <a:pt x="679" y="3081"/>
                    <a:pt x="741" y="3081"/>
                  </a:cubicBezTo>
                  <a:cubicBezTo>
                    <a:pt x="752" y="3081"/>
                    <a:pt x="763" y="3078"/>
                    <a:pt x="774" y="3073"/>
                  </a:cubicBezTo>
                  <a:lnTo>
                    <a:pt x="774" y="3073"/>
                  </a:lnTo>
                  <a:cubicBezTo>
                    <a:pt x="710" y="3135"/>
                    <a:pt x="744" y="3251"/>
                    <a:pt x="819" y="3300"/>
                  </a:cubicBezTo>
                  <a:cubicBezTo>
                    <a:pt x="875" y="3335"/>
                    <a:pt x="941" y="3343"/>
                    <a:pt x="1007" y="3343"/>
                  </a:cubicBezTo>
                  <a:cubicBezTo>
                    <a:pt x="1030" y="3343"/>
                    <a:pt x="1054" y="3342"/>
                    <a:pt x="1076" y="3341"/>
                  </a:cubicBezTo>
                  <a:cubicBezTo>
                    <a:pt x="1603" y="3318"/>
                    <a:pt x="2130" y="3258"/>
                    <a:pt x="2649" y="3161"/>
                  </a:cubicBezTo>
                  <a:cubicBezTo>
                    <a:pt x="2722" y="3148"/>
                    <a:pt x="2799" y="3134"/>
                    <a:pt x="2873" y="3134"/>
                  </a:cubicBezTo>
                  <a:cubicBezTo>
                    <a:pt x="2932" y="3134"/>
                    <a:pt x="2990" y="3143"/>
                    <a:pt x="3043" y="3168"/>
                  </a:cubicBezTo>
                  <a:cubicBezTo>
                    <a:pt x="3165" y="3225"/>
                    <a:pt x="3236" y="3403"/>
                    <a:pt x="3140" y="3495"/>
                  </a:cubicBezTo>
                  <a:cubicBezTo>
                    <a:pt x="3037" y="3594"/>
                    <a:pt x="2846" y="3525"/>
                    <a:pt x="2741" y="3622"/>
                  </a:cubicBezTo>
                  <a:cubicBezTo>
                    <a:pt x="2705" y="3656"/>
                    <a:pt x="2685" y="3705"/>
                    <a:pt x="2651" y="3744"/>
                  </a:cubicBezTo>
                  <a:cubicBezTo>
                    <a:pt x="2594" y="3807"/>
                    <a:pt x="2513" y="3819"/>
                    <a:pt x="2425" y="3819"/>
                  </a:cubicBezTo>
                  <a:cubicBezTo>
                    <a:pt x="2372" y="3819"/>
                    <a:pt x="2315" y="3814"/>
                    <a:pt x="2260" y="3814"/>
                  </a:cubicBezTo>
                  <a:cubicBezTo>
                    <a:pt x="2194" y="3814"/>
                    <a:pt x="2129" y="3821"/>
                    <a:pt x="2073" y="3849"/>
                  </a:cubicBezTo>
                  <a:cubicBezTo>
                    <a:pt x="2008" y="3881"/>
                    <a:pt x="1959" y="3943"/>
                    <a:pt x="1942" y="4014"/>
                  </a:cubicBezTo>
                  <a:cubicBezTo>
                    <a:pt x="1910" y="4153"/>
                    <a:pt x="2002" y="4297"/>
                    <a:pt x="2126" y="4367"/>
                  </a:cubicBezTo>
                  <a:cubicBezTo>
                    <a:pt x="2248" y="4438"/>
                    <a:pt x="2394" y="4453"/>
                    <a:pt x="2538" y="4468"/>
                  </a:cubicBezTo>
                  <a:cubicBezTo>
                    <a:pt x="2482" y="4539"/>
                    <a:pt x="2568" y="4637"/>
                    <a:pt x="2653" y="4665"/>
                  </a:cubicBezTo>
                  <a:cubicBezTo>
                    <a:pt x="2739" y="4693"/>
                    <a:pt x="2842" y="4702"/>
                    <a:pt x="2889" y="4779"/>
                  </a:cubicBezTo>
                  <a:cubicBezTo>
                    <a:pt x="2917" y="4822"/>
                    <a:pt x="2915" y="4877"/>
                    <a:pt x="2932" y="4924"/>
                  </a:cubicBezTo>
                  <a:cubicBezTo>
                    <a:pt x="2985" y="5096"/>
                    <a:pt x="3191" y="5137"/>
                    <a:pt x="3380" y="5137"/>
                  </a:cubicBezTo>
                  <a:cubicBezTo>
                    <a:pt x="3410" y="5137"/>
                    <a:pt x="3441" y="5136"/>
                    <a:pt x="3470" y="5134"/>
                  </a:cubicBezTo>
                  <a:lnTo>
                    <a:pt x="3470" y="5134"/>
                  </a:lnTo>
                  <a:cubicBezTo>
                    <a:pt x="3440" y="5222"/>
                    <a:pt x="3506" y="5321"/>
                    <a:pt x="3590" y="5361"/>
                  </a:cubicBezTo>
                  <a:cubicBezTo>
                    <a:pt x="3649" y="5390"/>
                    <a:pt x="3714" y="5396"/>
                    <a:pt x="3780" y="5396"/>
                  </a:cubicBezTo>
                  <a:cubicBezTo>
                    <a:pt x="3809" y="5396"/>
                    <a:pt x="3839" y="5395"/>
                    <a:pt x="3868" y="5394"/>
                  </a:cubicBezTo>
                  <a:cubicBezTo>
                    <a:pt x="3982" y="5389"/>
                    <a:pt x="4095" y="5383"/>
                    <a:pt x="4209" y="5379"/>
                  </a:cubicBezTo>
                  <a:cubicBezTo>
                    <a:pt x="4273" y="5374"/>
                    <a:pt x="4348" y="5368"/>
                    <a:pt x="4389" y="5316"/>
                  </a:cubicBezTo>
                  <a:cubicBezTo>
                    <a:pt x="4412" y="5286"/>
                    <a:pt x="4421" y="5246"/>
                    <a:pt x="4440" y="5212"/>
                  </a:cubicBezTo>
                  <a:cubicBezTo>
                    <a:pt x="4485" y="5139"/>
                    <a:pt x="4577" y="5111"/>
                    <a:pt x="4661" y="5092"/>
                  </a:cubicBezTo>
                  <a:cubicBezTo>
                    <a:pt x="4746" y="5070"/>
                    <a:pt x="4834" y="5049"/>
                    <a:pt x="4920" y="5049"/>
                  </a:cubicBezTo>
                  <a:cubicBezTo>
                    <a:pt x="4956" y="5049"/>
                    <a:pt x="4992" y="5053"/>
                    <a:pt x="5027" y="5062"/>
                  </a:cubicBezTo>
                  <a:cubicBezTo>
                    <a:pt x="5145" y="5089"/>
                    <a:pt x="5256" y="5194"/>
                    <a:pt x="5248" y="5316"/>
                  </a:cubicBezTo>
                  <a:cubicBezTo>
                    <a:pt x="5286" y="5349"/>
                    <a:pt x="5334" y="5364"/>
                    <a:pt x="5384" y="5364"/>
                  </a:cubicBezTo>
                  <a:cubicBezTo>
                    <a:pt x="5439" y="5364"/>
                    <a:pt x="5494" y="5346"/>
                    <a:pt x="5537" y="5312"/>
                  </a:cubicBezTo>
                  <a:cubicBezTo>
                    <a:pt x="5621" y="5248"/>
                    <a:pt x="5659" y="5141"/>
                    <a:pt x="5661" y="5036"/>
                  </a:cubicBezTo>
                  <a:cubicBezTo>
                    <a:pt x="5663" y="4948"/>
                    <a:pt x="5640" y="4860"/>
                    <a:pt x="5638" y="4772"/>
                  </a:cubicBezTo>
                  <a:cubicBezTo>
                    <a:pt x="5633" y="4541"/>
                    <a:pt x="5786" y="4314"/>
                    <a:pt x="6002" y="4232"/>
                  </a:cubicBezTo>
                  <a:cubicBezTo>
                    <a:pt x="6047" y="4215"/>
                    <a:pt x="6094" y="4202"/>
                    <a:pt x="6126" y="4168"/>
                  </a:cubicBezTo>
                  <a:cubicBezTo>
                    <a:pt x="6160" y="4130"/>
                    <a:pt x="6169" y="4074"/>
                    <a:pt x="6199" y="4033"/>
                  </a:cubicBezTo>
                  <a:cubicBezTo>
                    <a:pt x="6274" y="3937"/>
                    <a:pt x="6433" y="3980"/>
                    <a:pt x="6540" y="3922"/>
                  </a:cubicBezTo>
                  <a:cubicBezTo>
                    <a:pt x="6664" y="3853"/>
                    <a:pt x="6688" y="3667"/>
                    <a:pt x="6810" y="3598"/>
                  </a:cubicBezTo>
                  <a:cubicBezTo>
                    <a:pt x="6852" y="3574"/>
                    <a:pt x="6900" y="3567"/>
                    <a:pt x="6949" y="3567"/>
                  </a:cubicBezTo>
                  <a:cubicBezTo>
                    <a:pt x="6973" y="3567"/>
                    <a:pt x="6997" y="3568"/>
                    <a:pt x="7020" y="3570"/>
                  </a:cubicBezTo>
                  <a:cubicBezTo>
                    <a:pt x="7118" y="3579"/>
                    <a:pt x="7218" y="3596"/>
                    <a:pt x="7315" y="3596"/>
                  </a:cubicBezTo>
                  <a:cubicBezTo>
                    <a:pt x="7369" y="3596"/>
                    <a:pt x="7423" y="3590"/>
                    <a:pt x="7476" y="3575"/>
                  </a:cubicBezTo>
                  <a:cubicBezTo>
                    <a:pt x="7624" y="3530"/>
                    <a:pt x="7750" y="3369"/>
                    <a:pt x="7690" y="3228"/>
                  </a:cubicBezTo>
                  <a:cubicBezTo>
                    <a:pt x="7632" y="3093"/>
                    <a:pt x="7455" y="3067"/>
                    <a:pt x="7309" y="3060"/>
                  </a:cubicBezTo>
                  <a:cubicBezTo>
                    <a:pt x="7026" y="3048"/>
                    <a:pt x="6745" y="3035"/>
                    <a:pt x="6465" y="3022"/>
                  </a:cubicBezTo>
                  <a:cubicBezTo>
                    <a:pt x="6435" y="3022"/>
                    <a:pt x="6405" y="3020"/>
                    <a:pt x="6381" y="3003"/>
                  </a:cubicBezTo>
                  <a:cubicBezTo>
                    <a:pt x="6351" y="2983"/>
                    <a:pt x="6338" y="2943"/>
                    <a:pt x="6330" y="2908"/>
                  </a:cubicBezTo>
                  <a:cubicBezTo>
                    <a:pt x="6302" y="2806"/>
                    <a:pt x="6274" y="2705"/>
                    <a:pt x="6248" y="2604"/>
                  </a:cubicBezTo>
                  <a:cubicBezTo>
                    <a:pt x="6345" y="2563"/>
                    <a:pt x="6445" y="2538"/>
                    <a:pt x="6548" y="2525"/>
                  </a:cubicBezTo>
                  <a:cubicBezTo>
                    <a:pt x="6602" y="2422"/>
                    <a:pt x="6499" y="2304"/>
                    <a:pt x="6396" y="2251"/>
                  </a:cubicBezTo>
                  <a:cubicBezTo>
                    <a:pt x="6293" y="2199"/>
                    <a:pt x="6167" y="2161"/>
                    <a:pt x="6113" y="2058"/>
                  </a:cubicBezTo>
                  <a:cubicBezTo>
                    <a:pt x="6060" y="1951"/>
                    <a:pt x="6107" y="1824"/>
                    <a:pt x="6101" y="1706"/>
                  </a:cubicBezTo>
                  <a:cubicBezTo>
                    <a:pt x="6094" y="1616"/>
                    <a:pt x="6008" y="1521"/>
                    <a:pt x="5932" y="1521"/>
                  </a:cubicBezTo>
                  <a:cubicBezTo>
                    <a:pt x="5908" y="1521"/>
                    <a:pt x="5886" y="1530"/>
                    <a:pt x="5867" y="1550"/>
                  </a:cubicBezTo>
                  <a:lnTo>
                    <a:pt x="5848" y="2024"/>
                  </a:lnTo>
                  <a:cubicBezTo>
                    <a:pt x="5777" y="2033"/>
                    <a:pt x="5705" y="2042"/>
                    <a:pt x="5634" y="2042"/>
                  </a:cubicBezTo>
                  <a:cubicBezTo>
                    <a:pt x="5578" y="2042"/>
                    <a:pt x="5522" y="2036"/>
                    <a:pt x="5468" y="2021"/>
                  </a:cubicBezTo>
                  <a:cubicBezTo>
                    <a:pt x="5346" y="1985"/>
                    <a:pt x="5233" y="1886"/>
                    <a:pt x="5224" y="1760"/>
                  </a:cubicBezTo>
                  <a:cubicBezTo>
                    <a:pt x="5222" y="1726"/>
                    <a:pt x="5226" y="1691"/>
                    <a:pt x="5214" y="1661"/>
                  </a:cubicBezTo>
                  <a:cubicBezTo>
                    <a:pt x="5177" y="1578"/>
                    <a:pt x="5042" y="1589"/>
                    <a:pt x="4991" y="1514"/>
                  </a:cubicBezTo>
                  <a:cubicBezTo>
                    <a:pt x="4944" y="1445"/>
                    <a:pt x="4984" y="1340"/>
                    <a:pt x="4929" y="1278"/>
                  </a:cubicBezTo>
                  <a:cubicBezTo>
                    <a:pt x="4911" y="1256"/>
                    <a:pt x="4884" y="1246"/>
                    <a:pt x="4858" y="1235"/>
                  </a:cubicBezTo>
                  <a:lnTo>
                    <a:pt x="4153" y="942"/>
                  </a:lnTo>
                  <a:cubicBezTo>
                    <a:pt x="4093" y="918"/>
                    <a:pt x="4033" y="892"/>
                    <a:pt x="3969" y="888"/>
                  </a:cubicBezTo>
                  <a:cubicBezTo>
                    <a:pt x="3874" y="879"/>
                    <a:pt x="3752" y="903"/>
                    <a:pt x="3709" y="819"/>
                  </a:cubicBezTo>
                  <a:cubicBezTo>
                    <a:pt x="3690" y="785"/>
                    <a:pt x="3694" y="742"/>
                    <a:pt x="3673" y="710"/>
                  </a:cubicBezTo>
                  <a:cubicBezTo>
                    <a:pt x="3615" y="618"/>
                    <a:pt x="3448" y="697"/>
                    <a:pt x="3375" y="618"/>
                  </a:cubicBezTo>
                  <a:cubicBezTo>
                    <a:pt x="3335" y="573"/>
                    <a:pt x="3345" y="496"/>
                    <a:pt x="3307" y="449"/>
                  </a:cubicBezTo>
                  <a:cubicBezTo>
                    <a:pt x="3247" y="376"/>
                    <a:pt x="3105" y="408"/>
                    <a:pt x="3060" y="327"/>
                  </a:cubicBezTo>
                  <a:cubicBezTo>
                    <a:pt x="3041" y="292"/>
                    <a:pt x="3047" y="250"/>
                    <a:pt x="3041" y="213"/>
                  </a:cubicBezTo>
                  <a:cubicBezTo>
                    <a:pt x="3013" y="46"/>
                    <a:pt x="2797" y="5"/>
                    <a:pt x="2628" y="1"/>
                  </a:cubicBezTo>
                  <a:cubicBezTo>
                    <a:pt x="2606" y="1"/>
                    <a:pt x="2583" y="1"/>
                    <a:pt x="256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296"/>
            <p:cNvSpPr/>
            <p:nvPr/>
          </p:nvSpPr>
          <p:spPr>
            <a:xfrm>
              <a:off x="2470932" y="1248389"/>
              <a:ext cx="219563" cy="154862"/>
            </a:xfrm>
            <a:custGeom>
              <a:rect b="b" l="l" r="r" t="t"/>
              <a:pathLst>
                <a:path extrusionOk="0" h="5450" w="7727">
                  <a:moveTo>
                    <a:pt x="2538" y="54"/>
                  </a:moveTo>
                  <a:cubicBezTo>
                    <a:pt x="2563" y="54"/>
                    <a:pt x="2588" y="55"/>
                    <a:pt x="2613" y="55"/>
                  </a:cubicBezTo>
                  <a:cubicBezTo>
                    <a:pt x="2745" y="57"/>
                    <a:pt x="2972" y="85"/>
                    <a:pt x="2998" y="243"/>
                  </a:cubicBezTo>
                  <a:cubicBezTo>
                    <a:pt x="3000" y="254"/>
                    <a:pt x="3000" y="267"/>
                    <a:pt x="3002" y="278"/>
                  </a:cubicBezTo>
                  <a:cubicBezTo>
                    <a:pt x="3005" y="306"/>
                    <a:pt x="3007" y="338"/>
                    <a:pt x="3022" y="366"/>
                  </a:cubicBezTo>
                  <a:cubicBezTo>
                    <a:pt x="3052" y="419"/>
                    <a:pt x="3112" y="432"/>
                    <a:pt x="3163" y="445"/>
                  </a:cubicBezTo>
                  <a:cubicBezTo>
                    <a:pt x="3206" y="453"/>
                    <a:pt x="3247" y="464"/>
                    <a:pt x="3270" y="492"/>
                  </a:cubicBezTo>
                  <a:cubicBezTo>
                    <a:pt x="3285" y="509"/>
                    <a:pt x="3292" y="537"/>
                    <a:pt x="3298" y="563"/>
                  </a:cubicBezTo>
                  <a:cubicBezTo>
                    <a:pt x="3307" y="599"/>
                    <a:pt x="3315" y="633"/>
                    <a:pt x="3341" y="661"/>
                  </a:cubicBezTo>
                  <a:cubicBezTo>
                    <a:pt x="3384" y="708"/>
                    <a:pt x="3450" y="710"/>
                    <a:pt x="3508" y="713"/>
                  </a:cubicBezTo>
                  <a:cubicBezTo>
                    <a:pt x="3566" y="715"/>
                    <a:pt x="3613" y="715"/>
                    <a:pt x="3637" y="751"/>
                  </a:cubicBezTo>
                  <a:cubicBezTo>
                    <a:pt x="3645" y="764"/>
                    <a:pt x="3647" y="781"/>
                    <a:pt x="3652" y="798"/>
                  </a:cubicBezTo>
                  <a:cubicBezTo>
                    <a:pt x="3656" y="820"/>
                    <a:pt x="3660" y="839"/>
                    <a:pt x="3671" y="858"/>
                  </a:cubicBezTo>
                  <a:cubicBezTo>
                    <a:pt x="3712" y="938"/>
                    <a:pt x="3806" y="938"/>
                    <a:pt x="3887" y="938"/>
                  </a:cubicBezTo>
                  <a:cubicBezTo>
                    <a:pt x="3909" y="938"/>
                    <a:pt x="3932" y="938"/>
                    <a:pt x="3952" y="940"/>
                  </a:cubicBezTo>
                  <a:cubicBezTo>
                    <a:pt x="4012" y="944"/>
                    <a:pt x="4069" y="970"/>
                    <a:pt x="4127" y="993"/>
                  </a:cubicBezTo>
                  <a:lnTo>
                    <a:pt x="4834" y="1287"/>
                  </a:lnTo>
                  <a:cubicBezTo>
                    <a:pt x="4856" y="1295"/>
                    <a:pt x="4879" y="1306"/>
                    <a:pt x="4894" y="1321"/>
                  </a:cubicBezTo>
                  <a:cubicBezTo>
                    <a:pt x="4918" y="1347"/>
                    <a:pt x="4920" y="1385"/>
                    <a:pt x="4922" y="1426"/>
                  </a:cubicBezTo>
                  <a:cubicBezTo>
                    <a:pt x="4924" y="1471"/>
                    <a:pt x="4926" y="1516"/>
                    <a:pt x="4954" y="1555"/>
                  </a:cubicBezTo>
                  <a:cubicBezTo>
                    <a:pt x="4982" y="1597"/>
                    <a:pt x="5029" y="1615"/>
                    <a:pt x="5074" y="1632"/>
                  </a:cubicBezTo>
                  <a:cubicBezTo>
                    <a:pt x="5119" y="1649"/>
                    <a:pt x="5158" y="1664"/>
                    <a:pt x="5173" y="1698"/>
                  </a:cubicBezTo>
                  <a:cubicBezTo>
                    <a:pt x="5181" y="1715"/>
                    <a:pt x="5181" y="1737"/>
                    <a:pt x="5181" y="1758"/>
                  </a:cubicBezTo>
                  <a:cubicBezTo>
                    <a:pt x="5181" y="1767"/>
                    <a:pt x="5181" y="1777"/>
                    <a:pt x="5184" y="1786"/>
                  </a:cubicBezTo>
                  <a:cubicBezTo>
                    <a:pt x="5194" y="1934"/>
                    <a:pt x="5327" y="2039"/>
                    <a:pt x="5447" y="2073"/>
                  </a:cubicBezTo>
                  <a:cubicBezTo>
                    <a:pt x="5498" y="2088"/>
                    <a:pt x="5556" y="2094"/>
                    <a:pt x="5621" y="2094"/>
                  </a:cubicBezTo>
                  <a:cubicBezTo>
                    <a:pt x="5696" y="2094"/>
                    <a:pt x="5771" y="2086"/>
                    <a:pt x="5837" y="2077"/>
                  </a:cubicBezTo>
                  <a:lnTo>
                    <a:pt x="5858" y="2075"/>
                  </a:lnTo>
                  <a:lnTo>
                    <a:pt x="5880" y="1587"/>
                  </a:lnTo>
                  <a:cubicBezTo>
                    <a:pt x="5890" y="1578"/>
                    <a:pt x="5902" y="1574"/>
                    <a:pt x="5915" y="1574"/>
                  </a:cubicBezTo>
                  <a:cubicBezTo>
                    <a:pt x="5975" y="1574"/>
                    <a:pt x="6052" y="1657"/>
                    <a:pt x="6058" y="1735"/>
                  </a:cubicBezTo>
                  <a:cubicBezTo>
                    <a:pt x="6060" y="1773"/>
                    <a:pt x="6058" y="1816"/>
                    <a:pt x="6053" y="1857"/>
                  </a:cubicBezTo>
                  <a:cubicBezTo>
                    <a:pt x="6045" y="1938"/>
                    <a:pt x="6036" y="2020"/>
                    <a:pt x="6075" y="2094"/>
                  </a:cubicBezTo>
                  <a:cubicBezTo>
                    <a:pt x="6122" y="2187"/>
                    <a:pt x="6214" y="2229"/>
                    <a:pt x="6304" y="2270"/>
                  </a:cubicBezTo>
                  <a:cubicBezTo>
                    <a:pt x="6325" y="2281"/>
                    <a:pt x="6349" y="2289"/>
                    <a:pt x="6368" y="2300"/>
                  </a:cubicBezTo>
                  <a:cubicBezTo>
                    <a:pt x="6452" y="2343"/>
                    <a:pt x="6546" y="2437"/>
                    <a:pt x="6516" y="2527"/>
                  </a:cubicBezTo>
                  <a:cubicBezTo>
                    <a:pt x="6415" y="2540"/>
                    <a:pt x="6317" y="2566"/>
                    <a:pt x="6223" y="2604"/>
                  </a:cubicBezTo>
                  <a:lnTo>
                    <a:pt x="6201" y="2615"/>
                  </a:lnTo>
                  <a:lnTo>
                    <a:pt x="6289" y="2941"/>
                  </a:lnTo>
                  <a:cubicBezTo>
                    <a:pt x="6298" y="2973"/>
                    <a:pt x="6310" y="3024"/>
                    <a:pt x="6351" y="3052"/>
                  </a:cubicBezTo>
                  <a:cubicBezTo>
                    <a:pt x="6381" y="3071"/>
                    <a:pt x="6418" y="3074"/>
                    <a:pt x="6448" y="3076"/>
                  </a:cubicBezTo>
                  <a:lnTo>
                    <a:pt x="7292" y="3112"/>
                  </a:lnTo>
                  <a:cubicBezTo>
                    <a:pt x="7431" y="3119"/>
                    <a:pt x="7598" y="3142"/>
                    <a:pt x="7650" y="3264"/>
                  </a:cubicBezTo>
                  <a:cubicBezTo>
                    <a:pt x="7675" y="3322"/>
                    <a:pt x="7660" y="3378"/>
                    <a:pt x="7643" y="3414"/>
                  </a:cubicBezTo>
                  <a:cubicBezTo>
                    <a:pt x="7609" y="3487"/>
                    <a:pt x="7536" y="3551"/>
                    <a:pt x="7455" y="3575"/>
                  </a:cubicBezTo>
                  <a:cubicBezTo>
                    <a:pt x="7407" y="3588"/>
                    <a:pt x="7356" y="3594"/>
                    <a:pt x="7298" y="3594"/>
                  </a:cubicBezTo>
                  <a:cubicBezTo>
                    <a:pt x="7234" y="3594"/>
                    <a:pt x="7165" y="3588"/>
                    <a:pt x="7101" y="3579"/>
                  </a:cubicBezTo>
                  <a:cubicBezTo>
                    <a:pt x="7069" y="3575"/>
                    <a:pt x="7039" y="3573"/>
                    <a:pt x="7009" y="3569"/>
                  </a:cubicBezTo>
                  <a:cubicBezTo>
                    <a:pt x="6983" y="3566"/>
                    <a:pt x="6960" y="3564"/>
                    <a:pt x="6936" y="3564"/>
                  </a:cubicBezTo>
                  <a:cubicBezTo>
                    <a:pt x="6874" y="3564"/>
                    <a:pt x="6823" y="3577"/>
                    <a:pt x="6782" y="3601"/>
                  </a:cubicBezTo>
                  <a:cubicBezTo>
                    <a:pt x="6715" y="3639"/>
                    <a:pt x="6675" y="3706"/>
                    <a:pt x="6638" y="3772"/>
                  </a:cubicBezTo>
                  <a:cubicBezTo>
                    <a:pt x="6602" y="3834"/>
                    <a:pt x="6568" y="3892"/>
                    <a:pt x="6512" y="3924"/>
                  </a:cubicBezTo>
                  <a:cubicBezTo>
                    <a:pt x="6471" y="3946"/>
                    <a:pt x="6420" y="3952"/>
                    <a:pt x="6370" y="3958"/>
                  </a:cubicBezTo>
                  <a:cubicBezTo>
                    <a:pt x="6293" y="3967"/>
                    <a:pt x="6214" y="3978"/>
                    <a:pt x="6163" y="4042"/>
                  </a:cubicBezTo>
                  <a:cubicBezTo>
                    <a:pt x="6148" y="4066"/>
                    <a:pt x="6137" y="4089"/>
                    <a:pt x="6126" y="4113"/>
                  </a:cubicBezTo>
                  <a:cubicBezTo>
                    <a:pt x="6118" y="4136"/>
                    <a:pt x="6107" y="4160"/>
                    <a:pt x="6092" y="4175"/>
                  </a:cubicBezTo>
                  <a:cubicBezTo>
                    <a:pt x="6071" y="4201"/>
                    <a:pt x="6036" y="4211"/>
                    <a:pt x="6000" y="4224"/>
                  </a:cubicBezTo>
                  <a:lnTo>
                    <a:pt x="5978" y="4233"/>
                  </a:lnTo>
                  <a:cubicBezTo>
                    <a:pt x="5751" y="4318"/>
                    <a:pt x="5591" y="4556"/>
                    <a:pt x="5597" y="4798"/>
                  </a:cubicBezTo>
                  <a:cubicBezTo>
                    <a:pt x="5597" y="4841"/>
                    <a:pt x="5603" y="4884"/>
                    <a:pt x="5610" y="4923"/>
                  </a:cubicBezTo>
                  <a:cubicBezTo>
                    <a:pt x="5614" y="4972"/>
                    <a:pt x="5621" y="5017"/>
                    <a:pt x="5621" y="5062"/>
                  </a:cubicBezTo>
                  <a:cubicBezTo>
                    <a:pt x="5618" y="5167"/>
                    <a:pt x="5576" y="5263"/>
                    <a:pt x="5507" y="5317"/>
                  </a:cubicBezTo>
                  <a:cubicBezTo>
                    <a:pt x="5468" y="5346"/>
                    <a:pt x="5417" y="5361"/>
                    <a:pt x="5369" y="5361"/>
                  </a:cubicBezTo>
                  <a:cubicBezTo>
                    <a:pt x="5328" y="5361"/>
                    <a:pt x="5290" y="5351"/>
                    <a:pt x="5261" y="5330"/>
                  </a:cubicBezTo>
                  <a:cubicBezTo>
                    <a:pt x="5261" y="5197"/>
                    <a:pt x="5141" y="5090"/>
                    <a:pt x="5016" y="5060"/>
                  </a:cubicBezTo>
                  <a:cubicBezTo>
                    <a:pt x="4982" y="5053"/>
                    <a:pt x="4946" y="5049"/>
                    <a:pt x="4907" y="5049"/>
                  </a:cubicBezTo>
                  <a:cubicBezTo>
                    <a:pt x="4815" y="5049"/>
                    <a:pt x="4723" y="5070"/>
                    <a:pt x="4641" y="5090"/>
                  </a:cubicBezTo>
                  <a:cubicBezTo>
                    <a:pt x="4547" y="5113"/>
                    <a:pt x="4451" y="5143"/>
                    <a:pt x="4402" y="5225"/>
                  </a:cubicBezTo>
                  <a:cubicBezTo>
                    <a:pt x="4393" y="5240"/>
                    <a:pt x="4387" y="5257"/>
                    <a:pt x="4380" y="5274"/>
                  </a:cubicBezTo>
                  <a:cubicBezTo>
                    <a:pt x="4372" y="5293"/>
                    <a:pt x="4365" y="5312"/>
                    <a:pt x="4352" y="5327"/>
                  </a:cubicBezTo>
                  <a:cubicBezTo>
                    <a:pt x="4318" y="5368"/>
                    <a:pt x="4254" y="5375"/>
                    <a:pt x="4192" y="5377"/>
                  </a:cubicBezTo>
                  <a:lnTo>
                    <a:pt x="3851" y="5392"/>
                  </a:lnTo>
                  <a:cubicBezTo>
                    <a:pt x="3823" y="5394"/>
                    <a:pt x="3795" y="5396"/>
                    <a:pt x="3767" y="5396"/>
                  </a:cubicBezTo>
                  <a:cubicBezTo>
                    <a:pt x="3690" y="5396"/>
                    <a:pt x="3635" y="5385"/>
                    <a:pt x="3587" y="5364"/>
                  </a:cubicBezTo>
                  <a:cubicBezTo>
                    <a:pt x="3515" y="5330"/>
                    <a:pt x="3455" y="5246"/>
                    <a:pt x="3480" y="5169"/>
                  </a:cubicBezTo>
                  <a:lnTo>
                    <a:pt x="3491" y="5130"/>
                  </a:lnTo>
                  <a:lnTo>
                    <a:pt x="3452" y="5133"/>
                  </a:lnTo>
                  <a:cubicBezTo>
                    <a:pt x="3422" y="5135"/>
                    <a:pt x="3390" y="5137"/>
                    <a:pt x="3358" y="5137"/>
                  </a:cubicBezTo>
                  <a:cubicBezTo>
                    <a:pt x="3195" y="5137"/>
                    <a:pt x="2992" y="5103"/>
                    <a:pt x="2940" y="4944"/>
                  </a:cubicBezTo>
                  <a:cubicBezTo>
                    <a:pt x="2936" y="4927"/>
                    <a:pt x="2932" y="4910"/>
                    <a:pt x="2930" y="4893"/>
                  </a:cubicBezTo>
                  <a:cubicBezTo>
                    <a:pt x="2923" y="4858"/>
                    <a:pt x="2917" y="4822"/>
                    <a:pt x="2897" y="4792"/>
                  </a:cubicBezTo>
                  <a:cubicBezTo>
                    <a:pt x="2855" y="4723"/>
                    <a:pt x="2778" y="4702"/>
                    <a:pt x="2703" y="4683"/>
                  </a:cubicBezTo>
                  <a:cubicBezTo>
                    <a:pt x="2683" y="4676"/>
                    <a:pt x="2664" y="4672"/>
                    <a:pt x="2647" y="4665"/>
                  </a:cubicBezTo>
                  <a:cubicBezTo>
                    <a:pt x="2595" y="4648"/>
                    <a:pt x="2546" y="4605"/>
                    <a:pt x="2533" y="4563"/>
                  </a:cubicBezTo>
                  <a:cubicBezTo>
                    <a:pt x="2529" y="4543"/>
                    <a:pt x="2531" y="4526"/>
                    <a:pt x="2542" y="4509"/>
                  </a:cubicBezTo>
                  <a:lnTo>
                    <a:pt x="2572" y="4473"/>
                  </a:lnTo>
                  <a:lnTo>
                    <a:pt x="2525" y="4466"/>
                  </a:lnTo>
                  <a:cubicBezTo>
                    <a:pt x="2392" y="4455"/>
                    <a:pt x="2244" y="4441"/>
                    <a:pt x="2124" y="4370"/>
                  </a:cubicBezTo>
                  <a:cubicBezTo>
                    <a:pt x="2015" y="4308"/>
                    <a:pt x="1923" y="4177"/>
                    <a:pt x="1953" y="4046"/>
                  </a:cubicBezTo>
                  <a:cubicBezTo>
                    <a:pt x="1968" y="3984"/>
                    <a:pt x="2013" y="3928"/>
                    <a:pt x="2070" y="3898"/>
                  </a:cubicBezTo>
                  <a:cubicBezTo>
                    <a:pt x="2126" y="3871"/>
                    <a:pt x="2193" y="3868"/>
                    <a:pt x="2244" y="3868"/>
                  </a:cubicBezTo>
                  <a:cubicBezTo>
                    <a:pt x="2272" y="3868"/>
                    <a:pt x="2300" y="3868"/>
                    <a:pt x="2328" y="3871"/>
                  </a:cubicBezTo>
                  <a:cubicBezTo>
                    <a:pt x="2355" y="3871"/>
                    <a:pt x="2383" y="3873"/>
                    <a:pt x="2409" y="3873"/>
                  </a:cubicBezTo>
                  <a:cubicBezTo>
                    <a:pt x="2493" y="3873"/>
                    <a:pt x="2589" y="3862"/>
                    <a:pt x="2655" y="3787"/>
                  </a:cubicBezTo>
                  <a:cubicBezTo>
                    <a:pt x="2673" y="3770"/>
                    <a:pt x="2688" y="3748"/>
                    <a:pt x="2698" y="3727"/>
                  </a:cubicBezTo>
                  <a:cubicBezTo>
                    <a:pt x="2713" y="3706"/>
                    <a:pt x="2726" y="3684"/>
                    <a:pt x="2745" y="3667"/>
                  </a:cubicBezTo>
                  <a:cubicBezTo>
                    <a:pt x="2790" y="3624"/>
                    <a:pt x="2857" y="3620"/>
                    <a:pt x="2927" y="3611"/>
                  </a:cubicBezTo>
                  <a:cubicBezTo>
                    <a:pt x="3005" y="3605"/>
                    <a:pt x="3086" y="3596"/>
                    <a:pt x="3144" y="3541"/>
                  </a:cubicBezTo>
                  <a:cubicBezTo>
                    <a:pt x="3187" y="3498"/>
                    <a:pt x="3204" y="3440"/>
                    <a:pt x="3193" y="3374"/>
                  </a:cubicBezTo>
                  <a:cubicBezTo>
                    <a:pt x="3178" y="3288"/>
                    <a:pt x="3116" y="3206"/>
                    <a:pt x="3039" y="3170"/>
                  </a:cubicBezTo>
                  <a:cubicBezTo>
                    <a:pt x="2987" y="3144"/>
                    <a:pt x="2927" y="3134"/>
                    <a:pt x="2857" y="3134"/>
                  </a:cubicBezTo>
                  <a:cubicBezTo>
                    <a:pt x="2780" y="3134"/>
                    <a:pt x="2700" y="3149"/>
                    <a:pt x="2630" y="3161"/>
                  </a:cubicBezTo>
                  <a:cubicBezTo>
                    <a:pt x="2113" y="3258"/>
                    <a:pt x="1584" y="3318"/>
                    <a:pt x="1059" y="3341"/>
                  </a:cubicBezTo>
                  <a:cubicBezTo>
                    <a:pt x="1040" y="3341"/>
                    <a:pt x="1019" y="3344"/>
                    <a:pt x="997" y="3344"/>
                  </a:cubicBezTo>
                  <a:cubicBezTo>
                    <a:pt x="944" y="3344"/>
                    <a:pt x="873" y="3339"/>
                    <a:pt x="819" y="3303"/>
                  </a:cubicBezTo>
                  <a:cubicBezTo>
                    <a:pt x="783" y="3279"/>
                    <a:pt x="757" y="3236"/>
                    <a:pt x="753" y="3194"/>
                  </a:cubicBezTo>
                  <a:cubicBezTo>
                    <a:pt x="751" y="3172"/>
                    <a:pt x="753" y="3142"/>
                    <a:pt x="779" y="3119"/>
                  </a:cubicBezTo>
                  <a:lnTo>
                    <a:pt x="892" y="3009"/>
                  </a:lnTo>
                  <a:lnTo>
                    <a:pt x="749" y="3076"/>
                  </a:lnTo>
                  <a:cubicBezTo>
                    <a:pt x="742" y="3079"/>
                    <a:pt x="735" y="3080"/>
                    <a:pt x="729" y="3080"/>
                  </a:cubicBezTo>
                  <a:cubicBezTo>
                    <a:pt x="682" y="3080"/>
                    <a:pt x="636" y="3012"/>
                    <a:pt x="631" y="2956"/>
                  </a:cubicBezTo>
                  <a:cubicBezTo>
                    <a:pt x="626" y="2934"/>
                    <a:pt x="626" y="2911"/>
                    <a:pt x="626" y="2887"/>
                  </a:cubicBezTo>
                  <a:cubicBezTo>
                    <a:pt x="626" y="2825"/>
                    <a:pt x="624" y="2759"/>
                    <a:pt x="586" y="2705"/>
                  </a:cubicBezTo>
                  <a:cubicBezTo>
                    <a:pt x="532" y="2630"/>
                    <a:pt x="442" y="2619"/>
                    <a:pt x="354" y="2609"/>
                  </a:cubicBezTo>
                  <a:cubicBezTo>
                    <a:pt x="314" y="2604"/>
                    <a:pt x="271" y="2598"/>
                    <a:pt x="232" y="2585"/>
                  </a:cubicBezTo>
                  <a:cubicBezTo>
                    <a:pt x="162" y="2562"/>
                    <a:pt x="106" y="2499"/>
                    <a:pt x="82" y="2418"/>
                  </a:cubicBezTo>
                  <a:cubicBezTo>
                    <a:pt x="57" y="2337"/>
                    <a:pt x="69" y="2253"/>
                    <a:pt x="114" y="2193"/>
                  </a:cubicBezTo>
                  <a:cubicBezTo>
                    <a:pt x="159" y="2137"/>
                    <a:pt x="230" y="2105"/>
                    <a:pt x="312" y="2105"/>
                  </a:cubicBezTo>
                  <a:cubicBezTo>
                    <a:pt x="401" y="2105"/>
                    <a:pt x="483" y="2146"/>
                    <a:pt x="524" y="2210"/>
                  </a:cubicBezTo>
                  <a:cubicBezTo>
                    <a:pt x="532" y="2223"/>
                    <a:pt x="539" y="2236"/>
                    <a:pt x="545" y="2249"/>
                  </a:cubicBezTo>
                  <a:cubicBezTo>
                    <a:pt x="558" y="2270"/>
                    <a:pt x="571" y="2294"/>
                    <a:pt x="590" y="2315"/>
                  </a:cubicBezTo>
                  <a:cubicBezTo>
                    <a:pt x="631" y="2362"/>
                    <a:pt x="684" y="2386"/>
                    <a:pt x="753" y="2386"/>
                  </a:cubicBezTo>
                  <a:cubicBezTo>
                    <a:pt x="873" y="2386"/>
                    <a:pt x="1004" y="2309"/>
                    <a:pt x="1070" y="2264"/>
                  </a:cubicBezTo>
                  <a:lnTo>
                    <a:pt x="1387" y="2043"/>
                  </a:lnTo>
                  <a:lnTo>
                    <a:pt x="1374" y="2020"/>
                  </a:lnTo>
                  <a:cubicBezTo>
                    <a:pt x="1329" y="1951"/>
                    <a:pt x="1243" y="1917"/>
                    <a:pt x="1119" y="1917"/>
                  </a:cubicBezTo>
                  <a:cubicBezTo>
                    <a:pt x="1111" y="1917"/>
                    <a:pt x="1102" y="1917"/>
                    <a:pt x="1094" y="1919"/>
                  </a:cubicBezTo>
                  <a:lnTo>
                    <a:pt x="1057" y="1919"/>
                  </a:lnTo>
                  <a:cubicBezTo>
                    <a:pt x="1034" y="1921"/>
                    <a:pt x="1008" y="1921"/>
                    <a:pt x="984" y="1921"/>
                  </a:cubicBezTo>
                  <a:cubicBezTo>
                    <a:pt x="937" y="1921"/>
                    <a:pt x="877" y="1919"/>
                    <a:pt x="828" y="1889"/>
                  </a:cubicBezTo>
                  <a:cubicBezTo>
                    <a:pt x="791" y="1865"/>
                    <a:pt x="766" y="1814"/>
                    <a:pt x="770" y="1767"/>
                  </a:cubicBezTo>
                  <a:cubicBezTo>
                    <a:pt x="770" y="1745"/>
                    <a:pt x="779" y="1717"/>
                    <a:pt x="809" y="1705"/>
                  </a:cubicBezTo>
                  <a:lnTo>
                    <a:pt x="847" y="1687"/>
                  </a:lnTo>
                  <a:lnTo>
                    <a:pt x="815" y="1660"/>
                  </a:lnTo>
                  <a:cubicBezTo>
                    <a:pt x="759" y="1610"/>
                    <a:pt x="689" y="1587"/>
                    <a:pt x="620" y="1565"/>
                  </a:cubicBezTo>
                  <a:cubicBezTo>
                    <a:pt x="599" y="1557"/>
                    <a:pt x="575" y="1550"/>
                    <a:pt x="554" y="1542"/>
                  </a:cubicBezTo>
                  <a:cubicBezTo>
                    <a:pt x="515" y="1527"/>
                    <a:pt x="393" y="1473"/>
                    <a:pt x="389" y="1372"/>
                  </a:cubicBezTo>
                  <a:cubicBezTo>
                    <a:pt x="382" y="1248"/>
                    <a:pt x="558" y="1188"/>
                    <a:pt x="611" y="1171"/>
                  </a:cubicBezTo>
                  <a:cubicBezTo>
                    <a:pt x="804" y="1113"/>
                    <a:pt x="1006" y="1085"/>
                    <a:pt x="1207" y="1085"/>
                  </a:cubicBezTo>
                  <a:lnTo>
                    <a:pt x="1265" y="1085"/>
                  </a:lnTo>
                  <a:cubicBezTo>
                    <a:pt x="1432" y="1085"/>
                    <a:pt x="1659" y="1064"/>
                    <a:pt x="1702" y="886"/>
                  </a:cubicBezTo>
                  <a:cubicBezTo>
                    <a:pt x="1756" y="665"/>
                    <a:pt x="1458" y="545"/>
                    <a:pt x="1363" y="513"/>
                  </a:cubicBezTo>
                  <a:cubicBezTo>
                    <a:pt x="1299" y="490"/>
                    <a:pt x="1231" y="466"/>
                    <a:pt x="1183" y="419"/>
                  </a:cubicBezTo>
                  <a:cubicBezTo>
                    <a:pt x="1147" y="381"/>
                    <a:pt x="1128" y="314"/>
                    <a:pt x="1154" y="267"/>
                  </a:cubicBezTo>
                  <a:lnTo>
                    <a:pt x="1154" y="267"/>
                  </a:lnTo>
                  <a:lnTo>
                    <a:pt x="1663" y="333"/>
                  </a:lnTo>
                  <a:cubicBezTo>
                    <a:pt x="1702" y="338"/>
                    <a:pt x="1739" y="341"/>
                    <a:pt x="1773" y="341"/>
                  </a:cubicBezTo>
                  <a:cubicBezTo>
                    <a:pt x="1818" y="341"/>
                    <a:pt x="1859" y="336"/>
                    <a:pt x="1893" y="323"/>
                  </a:cubicBezTo>
                  <a:cubicBezTo>
                    <a:pt x="1953" y="299"/>
                    <a:pt x="1998" y="258"/>
                    <a:pt x="2043" y="216"/>
                  </a:cubicBezTo>
                  <a:cubicBezTo>
                    <a:pt x="2066" y="194"/>
                    <a:pt x="2088" y="173"/>
                    <a:pt x="2113" y="153"/>
                  </a:cubicBezTo>
                  <a:cubicBezTo>
                    <a:pt x="2231" y="65"/>
                    <a:pt x="2388" y="54"/>
                    <a:pt x="2538" y="54"/>
                  </a:cubicBezTo>
                  <a:close/>
                  <a:moveTo>
                    <a:pt x="2524" y="0"/>
                  </a:moveTo>
                  <a:cubicBezTo>
                    <a:pt x="2367" y="0"/>
                    <a:pt x="2209" y="15"/>
                    <a:pt x="2081" y="111"/>
                  </a:cubicBezTo>
                  <a:cubicBezTo>
                    <a:pt x="2053" y="132"/>
                    <a:pt x="2030" y="156"/>
                    <a:pt x="2006" y="177"/>
                  </a:cubicBezTo>
                  <a:cubicBezTo>
                    <a:pt x="1963" y="218"/>
                    <a:pt x="1925" y="254"/>
                    <a:pt x="1876" y="273"/>
                  </a:cubicBezTo>
                  <a:cubicBezTo>
                    <a:pt x="1847" y="284"/>
                    <a:pt x="1813" y="288"/>
                    <a:pt x="1776" y="288"/>
                  </a:cubicBezTo>
                  <a:cubicBezTo>
                    <a:pt x="1743" y="288"/>
                    <a:pt x="1708" y="285"/>
                    <a:pt x="1670" y="280"/>
                  </a:cubicBezTo>
                  <a:lnTo>
                    <a:pt x="1128" y="211"/>
                  </a:lnTo>
                  <a:lnTo>
                    <a:pt x="1119" y="222"/>
                  </a:lnTo>
                  <a:cubicBezTo>
                    <a:pt x="1064" y="293"/>
                    <a:pt x="1089" y="396"/>
                    <a:pt x="1145" y="456"/>
                  </a:cubicBezTo>
                  <a:cubicBezTo>
                    <a:pt x="1201" y="513"/>
                    <a:pt x="1278" y="539"/>
                    <a:pt x="1346" y="563"/>
                  </a:cubicBezTo>
                  <a:cubicBezTo>
                    <a:pt x="1516" y="620"/>
                    <a:pt x="1683" y="732"/>
                    <a:pt x="1651" y="873"/>
                  </a:cubicBezTo>
                  <a:cubicBezTo>
                    <a:pt x="1614" y="1015"/>
                    <a:pt x="1415" y="1032"/>
                    <a:pt x="1265" y="1032"/>
                  </a:cubicBezTo>
                  <a:lnTo>
                    <a:pt x="1207" y="1032"/>
                  </a:lnTo>
                  <a:cubicBezTo>
                    <a:pt x="999" y="1032"/>
                    <a:pt x="796" y="1062"/>
                    <a:pt x="596" y="1120"/>
                  </a:cubicBezTo>
                  <a:cubicBezTo>
                    <a:pt x="515" y="1143"/>
                    <a:pt x="327" y="1218"/>
                    <a:pt x="335" y="1375"/>
                  </a:cubicBezTo>
                  <a:cubicBezTo>
                    <a:pt x="337" y="1465"/>
                    <a:pt x="412" y="1546"/>
                    <a:pt x="534" y="1591"/>
                  </a:cubicBezTo>
                  <a:cubicBezTo>
                    <a:pt x="556" y="1600"/>
                    <a:pt x="581" y="1608"/>
                    <a:pt x="605" y="1617"/>
                  </a:cubicBezTo>
                  <a:cubicBezTo>
                    <a:pt x="659" y="1634"/>
                    <a:pt x="710" y="1651"/>
                    <a:pt x="753" y="1679"/>
                  </a:cubicBezTo>
                  <a:cubicBezTo>
                    <a:pt x="731" y="1700"/>
                    <a:pt x="719" y="1728"/>
                    <a:pt x="716" y="1762"/>
                  </a:cubicBezTo>
                  <a:cubicBezTo>
                    <a:pt x="710" y="1829"/>
                    <a:pt x="746" y="1900"/>
                    <a:pt x="800" y="1934"/>
                  </a:cubicBezTo>
                  <a:cubicBezTo>
                    <a:pt x="862" y="1970"/>
                    <a:pt x="931" y="1975"/>
                    <a:pt x="984" y="1975"/>
                  </a:cubicBezTo>
                  <a:cubicBezTo>
                    <a:pt x="1010" y="1975"/>
                    <a:pt x="1036" y="1975"/>
                    <a:pt x="1061" y="1972"/>
                  </a:cubicBezTo>
                  <a:lnTo>
                    <a:pt x="1096" y="1972"/>
                  </a:lnTo>
                  <a:cubicBezTo>
                    <a:pt x="1102" y="1970"/>
                    <a:pt x="1111" y="1970"/>
                    <a:pt x="1119" y="1970"/>
                  </a:cubicBezTo>
                  <a:cubicBezTo>
                    <a:pt x="1209" y="1970"/>
                    <a:pt x="1273" y="1990"/>
                    <a:pt x="1312" y="2030"/>
                  </a:cubicBezTo>
                  <a:lnTo>
                    <a:pt x="1040" y="2219"/>
                  </a:lnTo>
                  <a:cubicBezTo>
                    <a:pt x="935" y="2292"/>
                    <a:pt x="830" y="2332"/>
                    <a:pt x="753" y="2332"/>
                  </a:cubicBezTo>
                  <a:cubicBezTo>
                    <a:pt x="699" y="2332"/>
                    <a:pt x="661" y="2315"/>
                    <a:pt x="631" y="2281"/>
                  </a:cubicBezTo>
                  <a:cubicBezTo>
                    <a:pt x="616" y="2264"/>
                    <a:pt x="605" y="2244"/>
                    <a:pt x="592" y="2223"/>
                  </a:cubicBezTo>
                  <a:cubicBezTo>
                    <a:pt x="586" y="2208"/>
                    <a:pt x="577" y="2195"/>
                    <a:pt x="569" y="2182"/>
                  </a:cubicBezTo>
                  <a:cubicBezTo>
                    <a:pt x="517" y="2101"/>
                    <a:pt x="421" y="2052"/>
                    <a:pt x="312" y="2052"/>
                  </a:cubicBezTo>
                  <a:cubicBezTo>
                    <a:pt x="213" y="2052"/>
                    <a:pt x="127" y="2092"/>
                    <a:pt x="74" y="2161"/>
                  </a:cubicBezTo>
                  <a:cubicBezTo>
                    <a:pt x="16" y="2234"/>
                    <a:pt x="1" y="2334"/>
                    <a:pt x="31" y="2433"/>
                  </a:cubicBezTo>
                  <a:cubicBezTo>
                    <a:pt x="59" y="2532"/>
                    <a:pt x="129" y="2607"/>
                    <a:pt x="215" y="2637"/>
                  </a:cubicBezTo>
                  <a:cubicBezTo>
                    <a:pt x="258" y="2652"/>
                    <a:pt x="305" y="2656"/>
                    <a:pt x="348" y="2662"/>
                  </a:cubicBezTo>
                  <a:cubicBezTo>
                    <a:pt x="427" y="2671"/>
                    <a:pt x="502" y="2682"/>
                    <a:pt x="541" y="2735"/>
                  </a:cubicBezTo>
                  <a:cubicBezTo>
                    <a:pt x="571" y="2776"/>
                    <a:pt x="573" y="2832"/>
                    <a:pt x="573" y="2889"/>
                  </a:cubicBezTo>
                  <a:cubicBezTo>
                    <a:pt x="573" y="2913"/>
                    <a:pt x="575" y="2939"/>
                    <a:pt x="577" y="2962"/>
                  </a:cubicBezTo>
                  <a:cubicBezTo>
                    <a:pt x="584" y="3037"/>
                    <a:pt x="639" y="3119"/>
                    <a:pt x="708" y="3131"/>
                  </a:cubicBezTo>
                  <a:cubicBezTo>
                    <a:pt x="699" y="3153"/>
                    <a:pt x="697" y="3174"/>
                    <a:pt x="699" y="3198"/>
                  </a:cubicBezTo>
                  <a:cubicBezTo>
                    <a:pt x="706" y="3258"/>
                    <a:pt x="740" y="3316"/>
                    <a:pt x="789" y="3348"/>
                  </a:cubicBezTo>
                  <a:cubicBezTo>
                    <a:pt x="856" y="3391"/>
                    <a:pt x="935" y="3397"/>
                    <a:pt x="997" y="3397"/>
                  </a:cubicBezTo>
                  <a:cubicBezTo>
                    <a:pt x="1019" y="3397"/>
                    <a:pt x="1040" y="3395"/>
                    <a:pt x="1061" y="3395"/>
                  </a:cubicBezTo>
                  <a:cubicBezTo>
                    <a:pt x="1591" y="3371"/>
                    <a:pt x="2120" y="3309"/>
                    <a:pt x="2638" y="3213"/>
                  </a:cubicBezTo>
                  <a:cubicBezTo>
                    <a:pt x="2707" y="3202"/>
                    <a:pt x="2784" y="3187"/>
                    <a:pt x="2857" y="3187"/>
                  </a:cubicBezTo>
                  <a:cubicBezTo>
                    <a:pt x="2919" y="3187"/>
                    <a:pt x="2972" y="3198"/>
                    <a:pt x="3017" y="3219"/>
                  </a:cubicBezTo>
                  <a:cubicBezTo>
                    <a:pt x="3080" y="3247"/>
                    <a:pt x="3129" y="3314"/>
                    <a:pt x="3140" y="3382"/>
                  </a:cubicBezTo>
                  <a:cubicBezTo>
                    <a:pt x="3148" y="3429"/>
                    <a:pt x="3135" y="3472"/>
                    <a:pt x="3105" y="3502"/>
                  </a:cubicBezTo>
                  <a:cubicBezTo>
                    <a:pt x="3060" y="3545"/>
                    <a:pt x="2994" y="3551"/>
                    <a:pt x="2921" y="3560"/>
                  </a:cubicBezTo>
                  <a:cubicBezTo>
                    <a:pt x="2846" y="3566"/>
                    <a:pt x="2767" y="3573"/>
                    <a:pt x="2709" y="3629"/>
                  </a:cubicBezTo>
                  <a:cubicBezTo>
                    <a:pt x="2685" y="3650"/>
                    <a:pt x="2668" y="3676"/>
                    <a:pt x="2653" y="3699"/>
                  </a:cubicBezTo>
                  <a:cubicBezTo>
                    <a:pt x="2643" y="3718"/>
                    <a:pt x="2630" y="3736"/>
                    <a:pt x="2617" y="3753"/>
                  </a:cubicBezTo>
                  <a:cubicBezTo>
                    <a:pt x="2563" y="3811"/>
                    <a:pt x="2486" y="3819"/>
                    <a:pt x="2409" y="3819"/>
                  </a:cubicBezTo>
                  <a:cubicBezTo>
                    <a:pt x="2383" y="3819"/>
                    <a:pt x="2355" y="3817"/>
                    <a:pt x="2330" y="3817"/>
                  </a:cubicBezTo>
                  <a:cubicBezTo>
                    <a:pt x="2300" y="3815"/>
                    <a:pt x="2272" y="3815"/>
                    <a:pt x="2244" y="3815"/>
                  </a:cubicBezTo>
                  <a:cubicBezTo>
                    <a:pt x="2186" y="3815"/>
                    <a:pt x="2113" y="3819"/>
                    <a:pt x="2047" y="3851"/>
                  </a:cubicBezTo>
                  <a:cubicBezTo>
                    <a:pt x="1974" y="3888"/>
                    <a:pt x="1921" y="3956"/>
                    <a:pt x="1901" y="4036"/>
                  </a:cubicBezTo>
                  <a:cubicBezTo>
                    <a:pt x="1865" y="4190"/>
                    <a:pt x="1972" y="4344"/>
                    <a:pt x="2096" y="4417"/>
                  </a:cubicBezTo>
                  <a:cubicBezTo>
                    <a:pt x="2216" y="4485"/>
                    <a:pt x="2353" y="4505"/>
                    <a:pt x="2482" y="4518"/>
                  </a:cubicBezTo>
                  <a:cubicBezTo>
                    <a:pt x="2475" y="4537"/>
                    <a:pt x="2475" y="4558"/>
                    <a:pt x="2484" y="4580"/>
                  </a:cubicBezTo>
                  <a:cubicBezTo>
                    <a:pt x="2501" y="4638"/>
                    <a:pt x="2563" y="4695"/>
                    <a:pt x="2630" y="4717"/>
                  </a:cubicBezTo>
                  <a:cubicBezTo>
                    <a:pt x="2649" y="4723"/>
                    <a:pt x="2668" y="4728"/>
                    <a:pt x="2690" y="4734"/>
                  </a:cubicBezTo>
                  <a:cubicBezTo>
                    <a:pt x="2756" y="4751"/>
                    <a:pt x="2820" y="4768"/>
                    <a:pt x="2852" y="4820"/>
                  </a:cubicBezTo>
                  <a:cubicBezTo>
                    <a:pt x="2865" y="4843"/>
                    <a:pt x="2872" y="4871"/>
                    <a:pt x="2876" y="4901"/>
                  </a:cubicBezTo>
                  <a:cubicBezTo>
                    <a:pt x="2880" y="4920"/>
                    <a:pt x="2885" y="4940"/>
                    <a:pt x="2891" y="4959"/>
                  </a:cubicBezTo>
                  <a:cubicBezTo>
                    <a:pt x="2938" y="5111"/>
                    <a:pt x="3099" y="5190"/>
                    <a:pt x="3358" y="5190"/>
                  </a:cubicBezTo>
                  <a:cubicBezTo>
                    <a:pt x="3380" y="5190"/>
                    <a:pt x="3401" y="5190"/>
                    <a:pt x="3420" y="5188"/>
                  </a:cubicBezTo>
                  <a:lnTo>
                    <a:pt x="3420" y="5188"/>
                  </a:lnTo>
                  <a:cubicBezTo>
                    <a:pt x="3412" y="5282"/>
                    <a:pt x="3480" y="5372"/>
                    <a:pt x="3564" y="5411"/>
                  </a:cubicBezTo>
                  <a:cubicBezTo>
                    <a:pt x="3635" y="5445"/>
                    <a:pt x="3709" y="5450"/>
                    <a:pt x="3767" y="5450"/>
                  </a:cubicBezTo>
                  <a:cubicBezTo>
                    <a:pt x="3797" y="5450"/>
                    <a:pt x="3825" y="5447"/>
                    <a:pt x="3853" y="5445"/>
                  </a:cubicBezTo>
                  <a:lnTo>
                    <a:pt x="4194" y="5430"/>
                  </a:lnTo>
                  <a:cubicBezTo>
                    <a:pt x="4267" y="5428"/>
                    <a:pt x="4346" y="5420"/>
                    <a:pt x="4393" y="5360"/>
                  </a:cubicBezTo>
                  <a:cubicBezTo>
                    <a:pt x="4410" y="5340"/>
                    <a:pt x="4421" y="5317"/>
                    <a:pt x="4429" y="5293"/>
                  </a:cubicBezTo>
                  <a:cubicBezTo>
                    <a:pt x="4436" y="5278"/>
                    <a:pt x="4440" y="5265"/>
                    <a:pt x="4449" y="5252"/>
                  </a:cubicBezTo>
                  <a:cubicBezTo>
                    <a:pt x="4487" y="5188"/>
                    <a:pt x="4571" y="5163"/>
                    <a:pt x="4652" y="5143"/>
                  </a:cubicBezTo>
                  <a:cubicBezTo>
                    <a:pt x="4733" y="5123"/>
                    <a:pt x="4825" y="5103"/>
                    <a:pt x="4911" y="5103"/>
                  </a:cubicBezTo>
                  <a:cubicBezTo>
                    <a:pt x="4944" y="5103"/>
                    <a:pt x="4976" y="5106"/>
                    <a:pt x="5006" y="5113"/>
                  </a:cubicBezTo>
                  <a:cubicBezTo>
                    <a:pt x="5111" y="5137"/>
                    <a:pt x="5216" y="5229"/>
                    <a:pt x="5207" y="5340"/>
                  </a:cubicBezTo>
                  <a:lnTo>
                    <a:pt x="5205" y="5355"/>
                  </a:lnTo>
                  <a:lnTo>
                    <a:pt x="5216" y="5364"/>
                  </a:lnTo>
                  <a:cubicBezTo>
                    <a:pt x="5256" y="5398"/>
                    <a:pt x="5312" y="5415"/>
                    <a:pt x="5369" y="5415"/>
                  </a:cubicBezTo>
                  <a:cubicBezTo>
                    <a:pt x="5429" y="5415"/>
                    <a:pt x="5492" y="5396"/>
                    <a:pt x="5539" y="5360"/>
                  </a:cubicBezTo>
                  <a:cubicBezTo>
                    <a:pt x="5621" y="5295"/>
                    <a:pt x="5672" y="5184"/>
                    <a:pt x="5674" y="5062"/>
                  </a:cubicBezTo>
                  <a:cubicBezTo>
                    <a:pt x="5674" y="5013"/>
                    <a:pt x="5668" y="4963"/>
                    <a:pt x="5661" y="4916"/>
                  </a:cubicBezTo>
                  <a:cubicBezTo>
                    <a:pt x="5657" y="4878"/>
                    <a:pt x="5651" y="4837"/>
                    <a:pt x="5651" y="4798"/>
                  </a:cubicBezTo>
                  <a:cubicBezTo>
                    <a:pt x="5646" y="4578"/>
                    <a:pt x="5792" y="4361"/>
                    <a:pt x="5998" y="4284"/>
                  </a:cubicBezTo>
                  <a:lnTo>
                    <a:pt x="6019" y="4276"/>
                  </a:lnTo>
                  <a:cubicBezTo>
                    <a:pt x="6060" y="4261"/>
                    <a:pt x="6101" y="4246"/>
                    <a:pt x="6133" y="4211"/>
                  </a:cubicBezTo>
                  <a:cubicBezTo>
                    <a:pt x="6154" y="4188"/>
                    <a:pt x="6165" y="4160"/>
                    <a:pt x="6175" y="4134"/>
                  </a:cubicBezTo>
                  <a:cubicBezTo>
                    <a:pt x="6184" y="4113"/>
                    <a:pt x="6193" y="4091"/>
                    <a:pt x="6205" y="4076"/>
                  </a:cubicBezTo>
                  <a:cubicBezTo>
                    <a:pt x="6242" y="4029"/>
                    <a:pt x="6308" y="4021"/>
                    <a:pt x="6377" y="4012"/>
                  </a:cubicBezTo>
                  <a:cubicBezTo>
                    <a:pt x="6433" y="4003"/>
                    <a:pt x="6488" y="3997"/>
                    <a:pt x="6538" y="3969"/>
                  </a:cubicBezTo>
                  <a:cubicBezTo>
                    <a:pt x="6606" y="3933"/>
                    <a:pt x="6647" y="3864"/>
                    <a:pt x="6685" y="3798"/>
                  </a:cubicBezTo>
                  <a:cubicBezTo>
                    <a:pt x="6720" y="3736"/>
                    <a:pt x="6754" y="3678"/>
                    <a:pt x="6810" y="3646"/>
                  </a:cubicBezTo>
                  <a:cubicBezTo>
                    <a:pt x="6842" y="3629"/>
                    <a:pt x="6883" y="3618"/>
                    <a:pt x="6936" y="3618"/>
                  </a:cubicBezTo>
                  <a:cubicBezTo>
                    <a:pt x="6958" y="3618"/>
                    <a:pt x="6981" y="3620"/>
                    <a:pt x="7002" y="3622"/>
                  </a:cubicBezTo>
                  <a:cubicBezTo>
                    <a:pt x="7032" y="3624"/>
                    <a:pt x="7065" y="3629"/>
                    <a:pt x="7095" y="3633"/>
                  </a:cubicBezTo>
                  <a:cubicBezTo>
                    <a:pt x="7161" y="3641"/>
                    <a:pt x="7230" y="3648"/>
                    <a:pt x="7298" y="3648"/>
                  </a:cubicBezTo>
                  <a:cubicBezTo>
                    <a:pt x="7362" y="3648"/>
                    <a:pt x="7418" y="3641"/>
                    <a:pt x="7470" y="3626"/>
                  </a:cubicBezTo>
                  <a:cubicBezTo>
                    <a:pt x="7564" y="3599"/>
                    <a:pt x="7652" y="3524"/>
                    <a:pt x="7692" y="3436"/>
                  </a:cubicBezTo>
                  <a:cubicBezTo>
                    <a:pt x="7722" y="3371"/>
                    <a:pt x="7727" y="3303"/>
                    <a:pt x="7699" y="3243"/>
                  </a:cubicBezTo>
                  <a:cubicBezTo>
                    <a:pt x="7635" y="3091"/>
                    <a:pt x="7437" y="3065"/>
                    <a:pt x="7294" y="3059"/>
                  </a:cubicBezTo>
                  <a:lnTo>
                    <a:pt x="6450" y="3022"/>
                  </a:lnTo>
                  <a:cubicBezTo>
                    <a:pt x="6426" y="3020"/>
                    <a:pt x="6398" y="3020"/>
                    <a:pt x="6381" y="3007"/>
                  </a:cubicBezTo>
                  <a:cubicBezTo>
                    <a:pt x="6360" y="2992"/>
                    <a:pt x="6349" y="2960"/>
                    <a:pt x="6340" y="2928"/>
                  </a:cubicBezTo>
                  <a:lnTo>
                    <a:pt x="6265" y="2645"/>
                  </a:lnTo>
                  <a:cubicBezTo>
                    <a:pt x="6353" y="2611"/>
                    <a:pt x="6443" y="2589"/>
                    <a:pt x="6538" y="2577"/>
                  </a:cubicBezTo>
                  <a:lnTo>
                    <a:pt x="6550" y="2577"/>
                  </a:lnTo>
                  <a:lnTo>
                    <a:pt x="6557" y="2564"/>
                  </a:lnTo>
                  <a:cubicBezTo>
                    <a:pt x="6615" y="2450"/>
                    <a:pt x="6518" y="2317"/>
                    <a:pt x="6394" y="2253"/>
                  </a:cubicBezTo>
                  <a:cubicBezTo>
                    <a:pt x="6373" y="2242"/>
                    <a:pt x="6349" y="2232"/>
                    <a:pt x="6328" y="2221"/>
                  </a:cubicBezTo>
                  <a:cubicBezTo>
                    <a:pt x="6242" y="2182"/>
                    <a:pt x="6160" y="2146"/>
                    <a:pt x="6122" y="2071"/>
                  </a:cubicBezTo>
                  <a:cubicBezTo>
                    <a:pt x="6092" y="2009"/>
                    <a:pt x="6098" y="1938"/>
                    <a:pt x="6107" y="1863"/>
                  </a:cubicBezTo>
                  <a:cubicBezTo>
                    <a:pt x="6111" y="1818"/>
                    <a:pt x="6116" y="1775"/>
                    <a:pt x="6111" y="1730"/>
                  </a:cubicBezTo>
                  <a:cubicBezTo>
                    <a:pt x="6105" y="1623"/>
                    <a:pt x="6008" y="1520"/>
                    <a:pt x="5916" y="1520"/>
                  </a:cubicBezTo>
                  <a:cubicBezTo>
                    <a:pt x="5884" y="1520"/>
                    <a:pt x="5856" y="1533"/>
                    <a:pt x="5833" y="1557"/>
                  </a:cubicBezTo>
                  <a:lnTo>
                    <a:pt x="5826" y="1565"/>
                  </a:lnTo>
                  <a:lnTo>
                    <a:pt x="5807" y="2026"/>
                  </a:lnTo>
                  <a:cubicBezTo>
                    <a:pt x="5749" y="2035"/>
                    <a:pt x="5683" y="2041"/>
                    <a:pt x="5621" y="2041"/>
                  </a:cubicBezTo>
                  <a:cubicBezTo>
                    <a:pt x="5561" y="2041"/>
                    <a:pt x="5509" y="2035"/>
                    <a:pt x="5462" y="2022"/>
                  </a:cubicBezTo>
                  <a:cubicBezTo>
                    <a:pt x="5359" y="1992"/>
                    <a:pt x="5246" y="1904"/>
                    <a:pt x="5237" y="1784"/>
                  </a:cubicBezTo>
                  <a:cubicBezTo>
                    <a:pt x="5235" y="1775"/>
                    <a:pt x="5235" y="1765"/>
                    <a:pt x="5235" y="1756"/>
                  </a:cubicBezTo>
                  <a:cubicBezTo>
                    <a:pt x="5235" y="1732"/>
                    <a:pt x="5235" y="1702"/>
                    <a:pt x="5222" y="1677"/>
                  </a:cubicBezTo>
                  <a:cubicBezTo>
                    <a:pt x="5199" y="1621"/>
                    <a:pt x="5143" y="1600"/>
                    <a:pt x="5094" y="1582"/>
                  </a:cubicBezTo>
                  <a:cubicBezTo>
                    <a:pt x="5055" y="1567"/>
                    <a:pt x="5016" y="1552"/>
                    <a:pt x="4997" y="1525"/>
                  </a:cubicBezTo>
                  <a:cubicBezTo>
                    <a:pt x="4980" y="1499"/>
                    <a:pt x="4978" y="1462"/>
                    <a:pt x="4976" y="1424"/>
                  </a:cubicBezTo>
                  <a:cubicBezTo>
                    <a:pt x="4971" y="1377"/>
                    <a:pt x="4969" y="1325"/>
                    <a:pt x="4935" y="1287"/>
                  </a:cubicBezTo>
                  <a:cubicBezTo>
                    <a:pt x="4911" y="1261"/>
                    <a:pt x="4879" y="1248"/>
                    <a:pt x="4854" y="1238"/>
                  </a:cubicBezTo>
                  <a:lnTo>
                    <a:pt x="4147" y="944"/>
                  </a:lnTo>
                  <a:cubicBezTo>
                    <a:pt x="4091" y="918"/>
                    <a:pt x="4024" y="893"/>
                    <a:pt x="3956" y="886"/>
                  </a:cubicBezTo>
                  <a:cubicBezTo>
                    <a:pt x="3934" y="884"/>
                    <a:pt x="3911" y="884"/>
                    <a:pt x="3887" y="884"/>
                  </a:cubicBezTo>
                  <a:cubicBezTo>
                    <a:pt x="3814" y="884"/>
                    <a:pt x="3744" y="884"/>
                    <a:pt x="3718" y="833"/>
                  </a:cubicBezTo>
                  <a:cubicBezTo>
                    <a:pt x="3712" y="820"/>
                    <a:pt x="3707" y="805"/>
                    <a:pt x="3705" y="788"/>
                  </a:cubicBezTo>
                  <a:cubicBezTo>
                    <a:pt x="3701" y="766"/>
                    <a:pt x="3694" y="743"/>
                    <a:pt x="3682" y="721"/>
                  </a:cubicBezTo>
                  <a:cubicBezTo>
                    <a:pt x="3643" y="663"/>
                    <a:pt x="3572" y="661"/>
                    <a:pt x="3510" y="659"/>
                  </a:cubicBezTo>
                  <a:cubicBezTo>
                    <a:pt x="3457" y="657"/>
                    <a:pt x="3407" y="655"/>
                    <a:pt x="3382" y="627"/>
                  </a:cubicBezTo>
                  <a:cubicBezTo>
                    <a:pt x="3365" y="608"/>
                    <a:pt x="3358" y="580"/>
                    <a:pt x="3350" y="552"/>
                  </a:cubicBezTo>
                  <a:cubicBezTo>
                    <a:pt x="3343" y="520"/>
                    <a:pt x="3335" y="485"/>
                    <a:pt x="3311" y="458"/>
                  </a:cubicBezTo>
                  <a:cubicBezTo>
                    <a:pt x="3277" y="415"/>
                    <a:pt x="3223" y="404"/>
                    <a:pt x="3176" y="391"/>
                  </a:cubicBezTo>
                  <a:cubicBezTo>
                    <a:pt x="3129" y="381"/>
                    <a:pt x="3086" y="372"/>
                    <a:pt x="3069" y="340"/>
                  </a:cubicBezTo>
                  <a:cubicBezTo>
                    <a:pt x="3058" y="321"/>
                    <a:pt x="3058" y="299"/>
                    <a:pt x="3056" y="276"/>
                  </a:cubicBezTo>
                  <a:cubicBezTo>
                    <a:pt x="3054" y="261"/>
                    <a:pt x="3054" y="248"/>
                    <a:pt x="3052" y="235"/>
                  </a:cubicBezTo>
                  <a:cubicBezTo>
                    <a:pt x="3020" y="38"/>
                    <a:pt x="2763" y="3"/>
                    <a:pt x="2615" y="1"/>
                  </a:cubicBezTo>
                  <a:cubicBezTo>
                    <a:pt x="2585" y="1"/>
                    <a:pt x="2554" y="0"/>
                    <a:pt x="252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296"/>
            <p:cNvSpPr/>
            <p:nvPr/>
          </p:nvSpPr>
          <p:spPr>
            <a:xfrm>
              <a:off x="2601520" y="1587898"/>
              <a:ext cx="546960" cy="430232"/>
            </a:xfrm>
            <a:custGeom>
              <a:rect b="b" l="l" r="r" t="t"/>
              <a:pathLst>
                <a:path extrusionOk="0" h="15141" w="19249">
                  <a:moveTo>
                    <a:pt x="5390" y="1"/>
                  </a:moveTo>
                  <a:cubicBezTo>
                    <a:pt x="5356" y="1"/>
                    <a:pt x="5321" y="3"/>
                    <a:pt x="5288" y="5"/>
                  </a:cubicBezTo>
                  <a:cubicBezTo>
                    <a:pt x="5177" y="14"/>
                    <a:pt x="5063" y="22"/>
                    <a:pt x="4952" y="31"/>
                  </a:cubicBezTo>
                  <a:cubicBezTo>
                    <a:pt x="4866" y="37"/>
                    <a:pt x="4776" y="46"/>
                    <a:pt x="4705" y="93"/>
                  </a:cubicBezTo>
                  <a:cubicBezTo>
                    <a:pt x="4643" y="136"/>
                    <a:pt x="4603" y="207"/>
                    <a:pt x="4558" y="269"/>
                  </a:cubicBezTo>
                  <a:cubicBezTo>
                    <a:pt x="4399" y="481"/>
                    <a:pt x="4144" y="618"/>
                    <a:pt x="3878" y="629"/>
                  </a:cubicBezTo>
                  <a:cubicBezTo>
                    <a:pt x="3861" y="629"/>
                    <a:pt x="3842" y="630"/>
                    <a:pt x="3824" y="630"/>
                  </a:cubicBezTo>
                  <a:cubicBezTo>
                    <a:pt x="3788" y="630"/>
                    <a:pt x="3751" y="629"/>
                    <a:pt x="3714" y="629"/>
                  </a:cubicBezTo>
                  <a:cubicBezTo>
                    <a:pt x="3604" y="629"/>
                    <a:pt x="3496" y="637"/>
                    <a:pt x="3413" y="706"/>
                  </a:cubicBezTo>
                  <a:cubicBezTo>
                    <a:pt x="3263" y="830"/>
                    <a:pt x="3236" y="1124"/>
                    <a:pt x="3041" y="1124"/>
                  </a:cubicBezTo>
                  <a:cubicBezTo>
                    <a:pt x="2929" y="1483"/>
                    <a:pt x="3118" y="1912"/>
                    <a:pt x="3458" y="2075"/>
                  </a:cubicBezTo>
                  <a:cubicBezTo>
                    <a:pt x="3521" y="2233"/>
                    <a:pt x="3394" y="2435"/>
                    <a:pt x="3225" y="2448"/>
                  </a:cubicBezTo>
                  <a:cubicBezTo>
                    <a:pt x="3124" y="2456"/>
                    <a:pt x="2983" y="2433"/>
                    <a:pt x="2959" y="2529"/>
                  </a:cubicBezTo>
                  <a:cubicBezTo>
                    <a:pt x="2944" y="2583"/>
                    <a:pt x="2985" y="2634"/>
                    <a:pt x="3024" y="2675"/>
                  </a:cubicBezTo>
                  <a:cubicBezTo>
                    <a:pt x="3176" y="2827"/>
                    <a:pt x="3347" y="2960"/>
                    <a:pt x="3533" y="3067"/>
                  </a:cubicBezTo>
                  <a:cubicBezTo>
                    <a:pt x="3679" y="3152"/>
                    <a:pt x="3863" y="3281"/>
                    <a:pt x="3810" y="3442"/>
                  </a:cubicBezTo>
                  <a:cubicBezTo>
                    <a:pt x="3700" y="3463"/>
                    <a:pt x="3581" y="3481"/>
                    <a:pt x="3466" y="3481"/>
                  </a:cubicBezTo>
                  <a:cubicBezTo>
                    <a:pt x="3298" y="3481"/>
                    <a:pt x="3139" y="3442"/>
                    <a:pt x="3032" y="3317"/>
                  </a:cubicBezTo>
                  <a:cubicBezTo>
                    <a:pt x="2949" y="3221"/>
                    <a:pt x="2901" y="3077"/>
                    <a:pt x="2781" y="3037"/>
                  </a:cubicBezTo>
                  <a:cubicBezTo>
                    <a:pt x="2721" y="3015"/>
                    <a:pt x="2653" y="3026"/>
                    <a:pt x="2599" y="2994"/>
                  </a:cubicBezTo>
                  <a:cubicBezTo>
                    <a:pt x="2556" y="2970"/>
                    <a:pt x="2529" y="2925"/>
                    <a:pt x="2511" y="2880"/>
                  </a:cubicBezTo>
                  <a:cubicBezTo>
                    <a:pt x="2432" y="2679"/>
                    <a:pt x="2494" y="2454"/>
                    <a:pt x="2533" y="2240"/>
                  </a:cubicBezTo>
                  <a:cubicBezTo>
                    <a:pt x="2571" y="2026"/>
                    <a:pt x="2567" y="1773"/>
                    <a:pt x="2402" y="1633"/>
                  </a:cubicBezTo>
                  <a:cubicBezTo>
                    <a:pt x="2344" y="1584"/>
                    <a:pt x="2272" y="1554"/>
                    <a:pt x="2220" y="1498"/>
                  </a:cubicBezTo>
                  <a:cubicBezTo>
                    <a:pt x="2111" y="1376"/>
                    <a:pt x="2169" y="1149"/>
                    <a:pt x="2325" y="1096"/>
                  </a:cubicBezTo>
                  <a:cubicBezTo>
                    <a:pt x="2391" y="1072"/>
                    <a:pt x="2469" y="1079"/>
                    <a:pt x="2526" y="1038"/>
                  </a:cubicBezTo>
                  <a:cubicBezTo>
                    <a:pt x="2627" y="971"/>
                    <a:pt x="2616" y="826"/>
                    <a:pt x="2593" y="708"/>
                  </a:cubicBezTo>
                  <a:cubicBezTo>
                    <a:pt x="2647" y="674"/>
                    <a:pt x="2709" y="657"/>
                    <a:pt x="2772" y="657"/>
                  </a:cubicBezTo>
                  <a:cubicBezTo>
                    <a:pt x="2790" y="657"/>
                    <a:pt x="2807" y="658"/>
                    <a:pt x="2824" y="661"/>
                  </a:cubicBezTo>
                  <a:cubicBezTo>
                    <a:pt x="2775" y="575"/>
                    <a:pt x="2852" y="468"/>
                    <a:pt x="2938" y="423"/>
                  </a:cubicBezTo>
                  <a:cubicBezTo>
                    <a:pt x="3026" y="376"/>
                    <a:pt x="3131" y="361"/>
                    <a:pt x="3206" y="294"/>
                  </a:cubicBezTo>
                  <a:cubicBezTo>
                    <a:pt x="3278" y="230"/>
                    <a:pt x="3291" y="82"/>
                    <a:pt x="3197" y="50"/>
                  </a:cubicBezTo>
                  <a:cubicBezTo>
                    <a:pt x="3064" y="42"/>
                    <a:pt x="2928" y="35"/>
                    <a:pt x="2794" y="35"/>
                  </a:cubicBezTo>
                  <a:cubicBezTo>
                    <a:pt x="2558" y="35"/>
                    <a:pt x="2324" y="58"/>
                    <a:pt x="2104" y="142"/>
                  </a:cubicBezTo>
                  <a:cubicBezTo>
                    <a:pt x="1991" y="185"/>
                    <a:pt x="1884" y="245"/>
                    <a:pt x="1764" y="271"/>
                  </a:cubicBezTo>
                  <a:cubicBezTo>
                    <a:pt x="1682" y="290"/>
                    <a:pt x="1597" y="294"/>
                    <a:pt x="1515" y="318"/>
                  </a:cubicBezTo>
                  <a:cubicBezTo>
                    <a:pt x="1389" y="354"/>
                    <a:pt x="1282" y="438"/>
                    <a:pt x="1179" y="519"/>
                  </a:cubicBezTo>
                  <a:cubicBezTo>
                    <a:pt x="1052" y="618"/>
                    <a:pt x="926" y="716"/>
                    <a:pt x="800" y="815"/>
                  </a:cubicBezTo>
                  <a:cubicBezTo>
                    <a:pt x="737" y="864"/>
                    <a:pt x="673" y="914"/>
                    <a:pt x="628" y="980"/>
                  </a:cubicBezTo>
                  <a:cubicBezTo>
                    <a:pt x="549" y="1089"/>
                    <a:pt x="525" y="1233"/>
                    <a:pt x="438" y="1336"/>
                  </a:cubicBezTo>
                  <a:cubicBezTo>
                    <a:pt x="397" y="1381"/>
                    <a:pt x="343" y="1415"/>
                    <a:pt x="307" y="1464"/>
                  </a:cubicBezTo>
                  <a:cubicBezTo>
                    <a:pt x="255" y="1528"/>
                    <a:pt x="236" y="1612"/>
                    <a:pt x="219" y="1691"/>
                  </a:cubicBezTo>
                  <a:cubicBezTo>
                    <a:pt x="174" y="1888"/>
                    <a:pt x="131" y="2086"/>
                    <a:pt x="86" y="2283"/>
                  </a:cubicBezTo>
                  <a:cubicBezTo>
                    <a:pt x="43" y="2473"/>
                    <a:pt x="0" y="2666"/>
                    <a:pt x="13" y="2863"/>
                  </a:cubicBezTo>
                  <a:cubicBezTo>
                    <a:pt x="26" y="3058"/>
                    <a:pt x="103" y="3257"/>
                    <a:pt x="260" y="3375"/>
                  </a:cubicBezTo>
                  <a:cubicBezTo>
                    <a:pt x="485" y="3545"/>
                    <a:pt x="797" y="3502"/>
                    <a:pt x="1076" y="3534"/>
                  </a:cubicBezTo>
                  <a:cubicBezTo>
                    <a:pt x="1350" y="3566"/>
                    <a:pt x="1614" y="3677"/>
                    <a:pt x="1826" y="3853"/>
                  </a:cubicBezTo>
                  <a:cubicBezTo>
                    <a:pt x="1873" y="3892"/>
                    <a:pt x="1920" y="3943"/>
                    <a:pt x="1914" y="4003"/>
                  </a:cubicBezTo>
                  <a:cubicBezTo>
                    <a:pt x="1905" y="4086"/>
                    <a:pt x="1812" y="4113"/>
                    <a:pt x="1722" y="4113"/>
                  </a:cubicBezTo>
                  <a:cubicBezTo>
                    <a:pt x="1699" y="4113"/>
                    <a:pt x="1676" y="4111"/>
                    <a:pt x="1654" y="4108"/>
                  </a:cubicBezTo>
                  <a:cubicBezTo>
                    <a:pt x="1400" y="4074"/>
                    <a:pt x="1145" y="4037"/>
                    <a:pt x="890" y="4003"/>
                  </a:cubicBezTo>
                  <a:cubicBezTo>
                    <a:pt x="837" y="3996"/>
                    <a:pt x="783" y="3989"/>
                    <a:pt x="731" y="3989"/>
                  </a:cubicBezTo>
                  <a:cubicBezTo>
                    <a:pt x="687" y="3989"/>
                    <a:pt x="644" y="3994"/>
                    <a:pt x="603" y="4007"/>
                  </a:cubicBezTo>
                  <a:cubicBezTo>
                    <a:pt x="513" y="4039"/>
                    <a:pt x="433" y="4127"/>
                    <a:pt x="446" y="4222"/>
                  </a:cubicBezTo>
                  <a:cubicBezTo>
                    <a:pt x="457" y="4299"/>
                    <a:pt x="521" y="4357"/>
                    <a:pt x="581" y="4406"/>
                  </a:cubicBezTo>
                  <a:cubicBezTo>
                    <a:pt x="772" y="4560"/>
                    <a:pt x="965" y="4719"/>
                    <a:pt x="1194" y="4811"/>
                  </a:cubicBezTo>
                  <a:cubicBezTo>
                    <a:pt x="1310" y="4859"/>
                    <a:pt x="1438" y="4888"/>
                    <a:pt x="1564" y="4888"/>
                  </a:cubicBezTo>
                  <a:cubicBezTo>
                    <a:pt x="1685" y="4888"/>
                    <a:pt x="1803" y="4862"/>
                    <a:pt x="1907" y="4802"/>
                  </a:cubicBezTo>
                  <a:cubicBezTo>
                    <a:pt x="1974" y="4764"/>
                    <a:pt x="2036" y="4714"/>
                    <a:pt x="2111" y="4699"/>
                  </a:cubicBezTo>
                  <a:cubicBezTo>
                    <a:pt x="2127" y="4696"/>
                    <a:pt x="2142" y="4695"/>
                    <a:pt x="2157" y="4695"/>
                  </a:cubicBezTo>
                  <a:cubicBezTo>
                    <a:pt x="2349" y="4695"/>
                    <a:pt x="2471" y="4938"/>
                    <a:pt x="2526" y="5134"/>
                  </a:cubicBezTo>
                  <a:cubicBezTo>
                    <a:pt x="2929" y="5199"/>
                    <a:pt x="3351" y="5229"/>
                    <a:pt x="3768" y="5229"/>
                  </a:cubicBezTo>
                  <a:cubicBezTo>
                    <a:pt x="3986" y="5229"/>
                    <a:pt x="4204" y="5221"/>
                    <a:pt x="4416" y="5205"/>
                  </a:cubicBezTo>
                  <a:cubicBezTo>
                    <a:pt x="4474" y="5201"/>
                    <a:pt x="4535" y="5197"/>
                    <a:pt x="4596" y="5197"/>
                  </a:cubicBezTo>
                  <a:cubicBezTo>
                    <a:pt x="4762" y="5197"/>
                    <a:pt x="4926" y="5225"/>
                    <a:pt x="5027" y="5348"/>
                  </a:cubicBezTo>
                  <a:cubicBezTo>
                    <a:pt x="5108" y="5447"/>
                    <a:pt x="5145" y="5601"/>
                    <a:pt x="5269" y="5631"/>
                  </a:cubicBezTo>
                  <a:cubicBezTo>
                    <a:pt x="5282" y="5634"/>
                    <a:pt x="5294" y="5636"/>
                    <a:pt x="5307" y="5636"/>
                  </a:cubicBezTo>
                  <a:cubicBezTo>
                    <a:pt x="5365" y="5636"/>
                    <a:pt x="5422" y="5606"/>
                    <a:pt x="5468" y="5569"/>
                  </a:cubicBezTo>
                  <a:cubicBezTo>
                    <a:pt x="5637" y="5426"/>
                    <a:pt x="5706" y="5156"/>
                    <a:pt x="5920" y="5091"/>
                  </a:cubicBezTo>
                  <a:cubicBezTo>
                    <a:pt x="5957" y="5081"/>
                    <a:pt x="5996" y="5077"/>
                    <a:pt x="6035" y="5077"/>
                  </a:cubicBezTo>
                  <a:cubicBezTo>
                    <a:pt x="6092" y="5077"/>
                    <a:pt x="6151" y="5084"/>
                    <a:pt x="6208" y="5084"/>
                  </a:cubicBezTo>
                  <a:cubicBezTo>
                    <a:pt x="6257" y="5084"/>
                    <a:pt x="6306" y="5079"/>
                    <a:pt x="6351" y="5059"/>
                  </a:cubicBezTo>
                  <a:cubicBezTo>
                    <a:pt x="6407" y="5034"/>
                    <a:pt x="6452" y="4991"/>
                    <a:pt x="6503" y="4954"/>
                  </a:cubicBezTo>
                  <a:cubicBezTo>
                    <a:pt x="6594" y="4891"/>
                    <a:pt x="6697" y="4864"/>
                    <a:pt x="6804" y="4864"/>
                  </a:cubicBezTo>
                  <a:cubicBezTo>
                    <a:pt x="7031" y="4864"/>
                    <a:pt x="7272" y="4989"/>
                    <a:pt x="7437" y="5158"/>
                  </a:cubicBezTo>
                  <a:cubicBezTo>
                    <a:pt x="7482" y="5204"/>
                    <a:pt x="7535" y="5256"/>
                    <a:pt x="7595" y="5256"/>
                  </a:cubicBezTo>
                  <a:cubicBezTo>
                    <a:pt x="7602" y="5256"/>
                    <a:pt x="7608" y="5255"/>
                    <a:pt x="7615" y="5254"/>
                  </a:cubicBezTo>
                  <a:cubicBezTo>
                    <a:pt x="7688" y="5239"/>
                    <a:pt x="7720" y="5147"/>
                    <a:pt x="7709" y="5074"/>
                  </a:cubicBezTo>
                  <a:cubicBezTo>
                    <a:pt x="7660" y="4787"/>
                    <a:pt x="7216" y="4704"/>
                    <a:pt x="7171" y="4417"/>
                  </a:cubicBezTo>
                  <a:cubicBezTo>
                    <a:pt x="7262" y="4391"/>
                    <a:pt x="7355" y="4378"/>
                    <a:pt x="7448" y="4378"/>
                  </a:cubicBezTo>
                  <a:cubicBezTo>
                    <a:pt x="7845" y="4378"/>
                    <a:pt x="8243" y="4604"/>
                    <a:pt x="8474" y="4937"/>
                  </a:cubicBezTo>
                  <a:cubicBezTo>
                    <a:pt x="8504" y="4980"/>
                    <a:pt x="8532" y="5025"/>
                    <a:pt x="8540" y="5076"/>
                  </a:cubicBezTo>
                  <a:cubicBezTo>
                    <a:pt x="8549" y="5119"/>
                    <a:pt x="8543" y="5162"/>
                    <a:pt x="8553" y="5203"/>
                  </a:cubicBezTo>
                  <a:cubicBezTo>
                    <a:pt x="8583" y="5301"/>
                    <a:pt x="8697" y="5338"/>
                    <a:pt x="8776" y="5400"/>
                  </a:cubicBezTo>
                  <a:cubicBezTo>
                    <a:pt x="8943" y="5531"/>
                    <a:pt x="8978" y="5790"/>
                    <a:pt x="9157" y="5901"/>
                  </a:cubicBezTo>
                  <a:cubicBezTo>
                    <a:pt x="9256" y="5959"/>
                    <a:pt x="9374" y="5963"/>
                    <a:pt x="9485" y="5987"/>
                  </a:cubicBezTo>
                  <a:cubicBezTo>
                    <a:pt x="9590" y="6008"/>
                    <a:pt x="9689" y="6049"/>
                    <a:pt x="9779" y="6107"/>
                  </a:cubicBezTo>
                  <a:cubicBezTo>
                    <a:pt x="9847" y="6152"/>
                    <a:pt x="9918" y="6227"/>
                    <a:pt x="9890" y="6304"/>
                  </a:cubicBezTo>
                  <a:cubicBezTo>
                    <a:pt x="9882" y="6332"/>
                    <a:pt x="9860" y="6353"/>
                    <a:pt x="9839" y="6375"/>
                  </a:cubicBezTo>
                  <a:cubicBezTo>
                    <a:pt x="9614" y="6598"/>
                    <a:pt x="9303" y="6735"/>
                    <a:pt x="8986" y="6750"/>
                  </a:cubicBezTo>
                  <a:cubicBezTo>
                    <a:pt x="8900" y="6808"/>
                    <a:pt x="8982" y="6955"/>
                    <a:pt x="9085" y="6966"/>
                  </a:cubicBezTo>
                  <a:cubicBezTo>
                    <a:pt x="9094" y="6967"/>
                    <a:pt x="9104" y="6968"/>
                    <a:pt x="9113" y="6968"/>
                  </a:cubicBezTo>
                  <a:cubicBezTo>
                    <a:pt x="9205" y="6968"/>
                    <a:pt x="9291" y="6916"/>
                    <a:pt x="9380" y="6885"/>
                  </a:cubicBezTo>
                  <a:cubicBezTo>
                    <a:pt x="9502" y="6844"/>
                    <a:pt x="9640" y="6842"/>
                    <a:pt x="9742" y="6767"/>
                  </a:cubicBezTo>
                  <a:cubicBezTo>
                    <a:pt x="9817" y="6711"/>
                    <a:pt x="9864" y="6623"/>
                    <a:pt x="9942" y="6568"/>
                  </a:cubicBezTo>
                  <a:cubicBezTo>
                    <a:pt x="10013" y="6516"/>
                    <a:pt x="10100" y="6501"/>
                    <a:pt x="10189" y="6501"/>
                  </a:cubicBezTo>
                  <a:cubicBezTo>
                    <a:pt x="10252" y="6501"/>
                    <a:pt x="10316" y="6508"/>
                    <a:pt x="10377" y="6516"/>
                  </a:cubicBezTo>
                  <a:cubicBezTo>
                    <a:pt x="10383" y="6568"/>
                    <a:pt x="10402" y="6634"/>
                    <a:pt x="10409" y="6685"/>
                  </a:cubicBezTo>
                  <a:cubicBezTo>
                    <a:pt x="10340" y="6846"/>
                    <a:pt x="10479" y="7030"/>
                    <a:pt x="10642" y="7090"/>
                  </a:cubicBezTo>
                  <a:cubicBezTo>
                    <a:pt x="10805" y="7152"/>
                    <a:pt x="10985" y="7135"/>
                    <a:pt x="11159" y="7155"/>
                  </a:cubicBezTo>
                  <a:cubicBezTo>
                    <a:pt x="11332" y="7172"/>
                    <a:pt x="11521" y="7247"/>
                    <a:pt x="11583" y="7410"/>
                  </a:cubicBezTo>
                  <a:cubicBezTo>
                    <a:pt x="11626" y="7525"/>
                    <a:pt x="11596" y="7665"/>
                    <a:pt x="11656" y="7772"/>
                  </a:cubicBezTo>
                  <a:cubicBezTo>
                    <a:pt x="11696" y="7844"/>
                    <a:pt x="11769" y="7889"/>
                    <a:pt x="11825" y="7952"/>
                  </a:cubicBezTo>
                  <a:cubicBezTo>
                    <a:pt x="12067" y="8219"/>
                    <a:pt x="11874" y="8656"/>
                    <a:pt x="11979" y="9004"/>
                  </a:cubicBezTo>
                  <a:cubicBezTo>
                    <a:pt x="11996" y="9061"/>
                    <a:pt x="12026" y="9119"/>
                    <a:pt x="12078" y="9149"/>
                  </a:cubicBezTo>
                  <a:cubicBezTo>
                    <a:pt x="12114" y="9169"/>
                    <a:pt x="12157" y="9173"/>
                    <a:pt x="12200" y="9175"/>
                  </a:cubicBezTo>
                  <a:cubicBezTo>
                    <a:pt x="12224" y="9176"/>
                    <a:pt x="12249" y="9177"/>
                    <a:pt x="12273" y="9177"/>
                  </a:cubicBezTo>
                  <a:cubicBezTo>
                    <a:pt x="12555" y="9177"/>
                    <a:pt x="12835" y="9103"/>
                    <a:pt x="13119" y="9087"/>
                  </a:cubicBezTo>
                  <a:cubicBezTo>
                    <a:pt x="13146" y="9086"/>
                    <a:pt x="13173" y="9085"/>
                    <a:pt x="13200" y="9085"/>
                  </a:cubicBezTo>
                  <a:cubicBezTo>
                    <a:pt x="13484" y="9085"/>
                    <a:pt x="13785" y="9160"/>
                    <a:pt x="13957" y="9383"/>
                  </a:cubicBezTo>
                  <a:cubicBezTo>
                    <a:pt x="14143" y="9627"/>
                    <a:pt x="14055" y="10071"/>
                    <a:pt x="13751" y="10128"/>
                  </a:cubicBezTo>
                  <a:cubicBezTo>
                    <a:pt x="13687" y="10139"/>
                    <a:pt x="13614" y="10137"/>
                    <a:pt x="13569" y="10186"/>
                  </a:cubicBezTo>
                  <a:cubicBezTo>
                    <a:pt x="13535" y="10225"/>
                    <a:pt x="13532" y="10280"/>
                    <a:pt x="13517" y="10330"/>
                  </a:cubicBezTo>
                  <a:cubicBezTo>
                    <a:pt x="13484" y="10446"/>
                    <a:pt x="13365" y="10531"/>
                    <a:pt x="13245" y="10531"/>
                  </a:cubicBezTo>
                  <a:cubicBezTo>
                    <a:pt x="13241" y="10531"/>
                    <a:pt x="13237" y="10531"/>
                    <a:pt x="13232" y="10531"/>
                  </a:cubicBezTo>
                  <a:cubicBezTo>
                    <a:pt x="13106" y="10525"/>
                    <a:pt x="12993" y="10424"/>
                    <a:pt x="12969" y="10300"/>
                  </a:cubicBezTo>
                  <a:cubicBezTo>
                    <a:pt x="12960" y="10242"/>
                    <a:pt x="12967" y="10180"/>
                    <a:pt x="12948" y="10124"/>
                  </a:cubicBezTo>
                  <a:cubicBezTo>
                    <a:pt x="12915" y="10038"/>
                    <a:pt x="12828" y="9989"/>
                    <a:pt x="12744" y="9946"/>
                  </a:cubicBezTo>
                  <a:cubicBezTo>
                    <a:pt x="12598" y="9873"/>
                    <a:pt x="12453" y="9798"/>
                    <a:pt x="12305" y="9726"/>
                  </a:cubicBezTo>
                  <a:cubicBezTo>
                    <a:pt x="12088" y="9616"/>
                    <a:pt x="11866" y="9505"/>
                    <a:pt x="11623" y="9477"/>
                  </a:cubicBezTo>
                  <a:cubicBezTo>
                    <a:pt x="11584" y="9472"/>
                    <a:pt x="11544" y="9470"/>
                    <a:pt x="11504" y="9470"/>
                  </a:cubicBezTo>
                  <a:cubicBezTo>
                    <a:pt x="11313" y="9470"/>
                    <a:pt x="11122" y="9524"/>
                    <a:pt x="10959" y="9627"/>
                  </a:cubicBezTo>
                  <a:cubicBezTo>
                    <a:pt x="10799" y="9728"/>
                    <a:pt x="10670" y="9978"/>
                    <a:pt x="10822" y="10092"/>
                  </a:cubicBezTo>
                  <a:cubicBezTo>
                    <a:pt x="10865" y="10124"/>
                    <a:pt x="10934" y="10154"/>
                    <a:pt x="10923" y="10208"/>
                  </a:cubicBezTo>
                  <a:cubicBezTo>
                    <a:pt x="10916" y="10246"/>
                    <a:pt x="10871" y="10261"/>
                    <a:pt x="10844" y="10289"/>
                  </a:cubicBezTo>
                  <a:cubicBezTo>
                    <a:pt x="10764" y="10368"/>
                    <a:pt x="10848" y="10508"/>
                    <a:pt x="10949" y="10555"/>
                  </a:cubicBezTo>
                  <a:cubicBezTo>
                    <a:pt x="11049" y="10604"/>
                    <a:pt x="11171" y="10621"/>
                    <a:pt x="11240" y="10709"/>
                  </a:cubicBezTo>
                  <a:cubicBezTo>
                    <a:pt x="11315" y="10805"/>
                    <a:pt x="11287" y="10955"/>
                    <a:pt x="11199" y="11041"/>
                  </a:cubicBezTo>
                  <a:cubicBezTo>
                    <a:pt x="11119" y="11117"/>
                    <a:pt x="11006" y="11147"/>
                    <a:pt x="10894" y="11147"/>
                  </a:cubicBezTo>
                  <a:cubicBezTo>
                    <a:pt x="10883" y="11147"/>
                    <a:pt x="10872" y="11147"/>
                    <a:pt x="10861" y="11146"/>
                  </a:cubicBezTo>
                  <a:cubicBezTo>
                    <a:pt x="10831" y="11144"/>
                    <a:pt x="10800" y="11141"/>
                    <a:pt x="10770" y="11141"/>
                  </a:cubicBezTo>
                  <a:cubicBezTo>
                    <a:pt x="10726" y="11141"/>
                    <a:pt x="10684" y="11148"/>
                    <a:pt x="10651" y="11176"/>
                  </a:cubicBezTo>
                  <a:cubicBezTo>
                    <a:pt x="10612" y="11210"/>
                    <a:pt x="10599" y="11266"/>
                    <a:pt x="10567" y="11305"/>
                  </a:cubicBezTo>
                  <a:cubicBezTo>
                    <a:pt x="10512" y="11371"/>
                    <a:pt x="10419" y="11382"/>
                    <a:pt x="10330" y="11382"/>
                  </a:cubicBezTo>
                  <a:cubicBezTo>
                    <a:pt x="10319" y="11382"/>
                    <a:pt x="10308" y="11382"/>
                    <a:pt x="10297" y="11382"/>
                  </a:cubicBezTo>
                  <a:cubicBezTo>
                    <a:pt x="10100" y="11375"/>
                    <a:pt x="9901" y="11371"/>
                    <a:pt x="9704" y="11367"/>
                  </a:cubicBezTo>
                  <a:cubicBezTo>
                    <a:pt x="9629" y="11365"/>
                    <a:pt x="9550" y="11360"/>
                    <a:pt x="9490" y="11320"/>
                  </a:cubicBezTo>
                  <a:cubicBezTo>
                    <a:pt x="9438" y="11283"/>
                    <a:pt x="9408" y="11223"/>
                    <a:pt x="9363" y="11180"/>
                  </a:cubicBezTo>
                  <a:cubicBezTo>
                    <a:pt x="9314" y="11131"/>
                    <a:pt x="9248" y="11110"/>
                    <a:pt x="9180" y="11110"/>
                  </a:cubicBezTo>
                  <a:cubicBezTo>
                    <a:pt x="9035" y="11110"/>
                    <a:pt x="8881" y="11211"/>
                    <a:pt x="8868" y="11360"/>
                  </a:cubicBezTo>
                  <a:cubicBezTo>
                    <a:pt x="8643" y="11375"/>
                    <a:pt x="8401" y="11401"/>
                    <a:pt x="8240" y="11557"/>
                  </a:cubicBezTo>
                  <a:cubicBezTo>
                    <a:pt x="8080" y="11714"/>
                    <a:pt x="8088" y="12044"/>
                    <a:pt x="8303" y="12110"/>
                  </a:cubicBezTo>
                  <a:cubicBezTo>
                    <a:pt x="8255" y="12155"/>
                    <a:pt x="8225" y="12219"/>
                    <a:pt x="8225" y="12286"/>
                  </a:cubicBezTo>
                  <a:cubicBezTo>
                    <a:pt x="8354" y="12354"/>
                    <a:pt x="8485" y="12425"/>
                    <a:pt x="8630" y="12447"/>
                  </a:cubicBezTo>
                  <a:cubicBezTo>
                    <a:pt x="8655" y="12450"/>
                    <a:pt x="8681" y="12452"/>
                    <a:pt x="8707" y="12452"/>
                  </a:cubicBezTo>
                  <a:cubicBezTo>
                    <a:pt x="8828" y="12452"/>
                    <a:pt x="8952" y="12409"/>
                    <a:pt x="9025" y="12314"/>
                  </a:cubicBezTo>
                  <a:cubicBezTo>
                    <a:pt x="9059" y="12273"/>
                    <a:pt x="9082" y="12219"/>
                    <a:pt x="9127" y="12192"/>
                  </a:cubicBezTo>
                  <a:cubicBezTo>
                    <a:pt x="9161" y="12172"/>
                    <a:pt x="9199" y="12167"/>
                    <a:pt x="9238" y="12167"/>
                  </a:cubicBezTo>
                  <a:cubicBezTo>
                    <a:pt x="9249" y="12167"/>
                    <a:pt x="9260" y="12168"/>
                    <a:pt x="9271" y="12168"/>
                  </a:cubicBezTo>
                  <a:cubicBezTo>
                    <a:pt x="9468" y="12170"/>
                    <a:pt x="9665" y="12174"/>
                    <a:pt x="9862" y="12179"/>
                  </a:cubicBezTo>
                  <a:cubicBezTo>
                    <a:pt x="9836" y="12277"/>
                    <a:pt x="9942" y="12368"/>
                    <a:pt x="10044" y="12368"/>
                  </a:cubicBezTo>
                  <a:cubicBezTo>
                    <a:pt x="10051" y="12368"/>
                    <a:pt x="10057" y="12368"/>
                    <a:pt x="10064" y="12367"/>
                  </a:cubicBezTo>
                  <a:cubicBezTo>
                    <a:pt x="10171" y="12357"/>
                    <a:pt x="10257" y="12273"/>
                    <a:pt x="10325" y="12187"/>
                  </a:cubicBezTo>
                  <a:cubicBezTo>
                    <a:pt x="10392" y="12104"/>
                    <a:pt x="10452" y="12007"/>
                    <a:pt x="10544" y="11949"/>
                  </a:cubicBezTo>
                  <a:cubicBezTo>
                    <a:pt x="10651" y="11881"/>
                    <a:pt x="10786" y="11877"/>
                    <a:pt x="10914" y="11872"/>
                  </a:cubicBezTo>
                  <a:cubicBezTo>
                    <a:pt x="10935" y="11872"/>
                    <a:pt x="10955" y="11871"/>
                    <a:pt x="10976" y="11871"/>
                  </a:cubicBezTo>
                  <a:cubicBezTo>
                    <a:pt x="11267" y="11871"/>
                    <a:pt x="11608" y="11933"/>
                    <a:pt x="11688" y="12204"/>
                  </a:cubicBezTo>
                  <a:cubicBezTo>
                    <a:pt x="11703" y="12258"/>
                    <a:pt x="11707" y="12316"/>
                    <a:pt x="11739" y="12359"/>
                  </a:cubicBezTo>
                  <a:cubicBezTo>
                    <a:pt x="11784" y="12419"/>
                    <a:pt x="11870" y="12434"/>
                    <a:pt x="11919" y="12489"/>
                  </a:cubicBezTo>
                  <a:cubicBezTo>
                    <a:pt x="11981" y="12560"/>
                    <a:pt x="11964" y="12671"/>
                    <a:pt x="12001" y="12759"/>
                  </a:cubicBezTo>
                  <a:cubicBezTo>
                    <a:pt x="12069" y="12931"/>
                    <a:pt x="12296" y="12956"/>
                    <a:pt x="12483" y="12956"/>
                  </a:cubicBezTo>
                  <a:cubicBezTo>
                    <a:pt x="12645" y="13235"/>
                    <a:pt x="12487" y="13646"/>
                    <a:pt x="12708" y="13884"/>
                  </a:cubicBezTo>
                  <a:cubicBezTo>
                    <a:pt x="12783" y="13966"/>
                    <a:pt x="12890" y="14008"/>
                    <a:pt x="12997" y="14043"/>
                  </a:cubicBezTo>
                  <a:cubicBezTo>
                    <a:pt x="13294" y="14142"/>
                    <a:pt x="13606" y="14191"/>
                    <a:pt x="13919" y="14191"/>
                  </a:cubicBezTo>
                  <a:cubicBezTo>
                    <a:pt x="13996" y="14191"/>
                    <a:pt x="14074" y="14188"/>
                    <a:pt x="14152" y="14182"/>
                  </a:cubicBezTo>
                  <a:lnTo>
                    <a:pt x="14152" y="14182"/>
                  </a:lnTo>
                  <a:cubicBezTo>
                    <a:pt x="14087" y="14336"/>
                    <a:pt x="14291" y="14473"/>
                    <a:pt x="14460" y="14480"/>
                  </a:cubicBezTo>
                  <a:cubicBezTo>
                    <a:pt x="14474" y="14480"/>
                    <a:pt x="14488" y="14480"/>
                    <a:pt x="14502" y="14480"/>
                  </a:cubicBezTo>
                  <a:cubicBezTo>
                    <a:pt x="14555" y="14480"/>
                    <a:pt x="14610" y="14478"/>
                    <a:pt x="14663" y="14478"/>
                  </a:cubicBezTo>
                  <a:cubicBezTo>
                    <a:pt x="14769" y="14478"/>
                    <a:pt x="14870" y="14489"/>
                    <a:pt x="14949" y="14557"/>
                  </a:cubicBezTo>
                  <a:cubicBezTo>
                    <a:pt x="14994" y="14595"/>
                    <a:pt x="15024" y="14649"/>
                    <a:pt x="15077" y="14677"/>
                  </a:cubicBezTo>
                  <a:cubicBezTo>
                    <a:pt x="15109" y="14694"/>
                    <a:pt x="15145" y="14698"/>
                    <a:pt x="15182" y="14698"/>
                  </a:cubicBezTo>
                  <a:cubicBezTo>
                    <a:pt x="15219" y="14698"/>
                    <a:pt x="15257" y="14694"/>
                    <a:pt x="15294" y="14694"/>
                  </a:cubicBezTo>
                  <a:cubicBezTo>
                    <a:pt x="15662" y="14698"/>
                    <a:pt x="15923" y="15141"/>
                    <a:pt x="16283" y="15141"/>
                  </a:cubicBezTo>
                  <a:cubicBezTo>
                    <a:pt x="16294" y="15141"/>
                    <a:pt x="16305" y="15140"/>
                    <a:pt x="16316" y="15140"/>
                  </a:cubicBezTo>
                  <a:cubicBezTo>
                    <a:pt x="16331" y="14936"/>
                    <a:pt x="16189" y="14756"/>
                    <a:pt x="16054" y="14602"/>
                  </a:cubicBezTo>
                  <a:cubicBezTo>
                    <a:pt x="15664" y="14148"/>
                    <a:pt x="15253" y="13676"/>
                    <a:pt x="14698" y="13453"/>
                  </a:cubicBezTo>
                  <a:cubicBezTo>
                    <a:pt x="14640" y="13430"/>
                    <a:pt x="14578" y="13406"/>
                    <a:pt x="14535" y="13359"/>
                  </a:cubicBezTo>
                  <a:cubicBezTo>
                    <a:pt x="14494" y="13312"/>
                    <a:pt x="14484" y="13229"/>
                    <a:pt x="14533" y="13188"/>
                  </a:cubicBezTo>
                  <a:cubicBezTo>
                    <a:pt x="14561" y="13164"/>
                    <a:pt x="14604" y="13162"/>
                    <a:pt x="14642" y="13160"/>
                  </a:cubicBezTo>
                  <a:cubicBezTo>
                    <a:pt x="14690" y="13159"/>
                    <a:pt x="14737" y="13158"/>
                    <a:pt x="14784" y="13158"/>
                  </a:cubicBezTo>
                  <a:cubicBezTo>
                    <a:pt x="14990" y="13158"/>
                    <a:pt x="15195" y="13169"/>
                    <a:pt x="15399" y="13192"/>
                  </a:cubicBezTo>
                  <a:cubicBezTo>
                    <a:pt x="15486" y="13203"/>
                    <a:pt x="15587" y="13222"/>
                    <a:pt x="15626" y="13301"/>
                  </a:cubicBezTo>
                  <a:cubicBezTo>
                    <a:pt x="15653" y="13353"/>
                    <a:pt x="15643" y="13419"/>
                    <a:pt x="15664" y="13475"/>
                  </a:cubicBezTo>
                  <a:cubicBezTo>
                    <a:pt x="15686" y="13528"/>
                    <a:pt x="15735" y="13567"/>
                    <a:pt x="15782" y="13601"/>
                  </a:cubicBezTo>
                  <a:cubicBezTo>
                    <a:pt x="16021" y="13780"/>
                    <a:pt x="16295" y="13964"/>
                    <a:pt x="16580" y="13964"/>
                  </a:cubicBezTo>
                  <a:cubicBezTo>
                    <a:pt x="16627" y="13964"/>
                    <a:pt x="16675" y="13959"/>
                    <a:pt x="16723" y="13948"/>
                  </a:cubicBezTo>
                  <a:cubicBezTo>
                    <a:pt x="16860" y="13916"/>
                    <a:pt x="16980" y="13839"/>
                    <a:pt x="17098" y="13762"/>
                  </a:cubicBezTo>
                  <a:cubicBezTo>
                    <a:pt x="17164" y="13719"/>
                    <a:pt x="17228" y="13676"/>
                    <a:pt x="17295" y="13633"/>
                  </a:cubicBezTo>
                  <a:cubicBezTo>
                    <a:pt x="17346" y="13599"/>
                    <a:pt x="17400" y="13565"/>
                    <a:pt x="17436" y="13516"/>
                  </a:cubicBezTo>
                  <a:cubicBezTo>
                    <a:pt x="17563" y="13351"/>
                    <a:pt x="17403" y="13077"/>
                    <a:pt x="17207" y="13077"/>
                  </a:cubicBezTo>
                  <a:cubicBezTo>
                    <a:pt x="17191" y="13077"/>
                    <a:pt x="17176" y="13079"/>
                    <a:pt x="17160" y="13083"/>
                  </a:cubicBezTo>
                  <a:cubicBezTo>
                    <a:pt x="17158" y="12991"/>
                    <a:pt x="17155" y="12901"/>
                    <a:pt x="17155" y="12809"/>
                  </a:cubicBezTo>
                  <a:cubicBezTo>
                    <a:pt x="16945" y="12798"/>
                    <a:pt x="16768" y="12669"/>
                    <a:pt x="16684" y="12479"/>
                  </a:cubicBezTo>
                  <a:cubicBezTo>
                    <a:pt x="16755" y="12271"/>
                    <a:pt x="16774" y="11960"/>
                    <a:pt x="16560" y="11917"/>
                  </a:cubicBezTo>
                  <a:cubicBezTo>
                    <a:pt x="16541" y="11913"/>
                    <a:pt x="16520" y="11912"/>
                    <a:pt x="16500" y="11912"/>
                  </a:cubicBezTo>
                  <a:cubicBezTo>
                    <a:pt x="16435" y="11912"/>
                    <a:pt x="16365" y="11926"/>
                    <a:pt x="16304" y="11926"/>
                  </a:cubicBezTo>
                  <a:cubicBezTo>
                    <a:pt x="16245" y="11926"/>
                    <a:pt x="16196" y="11912"/>
                    <a:pt x="16172" y="11857"/>
                  </a:cubicBezTo>
                  <a:cubicBezTo>
                    <a:pt x="16151" y="11808"/>
                    <a:pt x="16172" y="11750"/>
                    <a:pt x="16155" y="11699"/>
                  </a:cubicBezTo>
                  <a:cubicBezTo>
                    <a:pt x="16114" y="11579"/>
                    <a:pt x="15943" y="11605"/>
                    <a:pt x="15818" y="11587"/>
                  </a:cubicBezTo>
                  <a:cubicBezTo>
                    <a:pt x="15566" y="11549"/>
                    <a:pt x="15444" y="11266"/>
                    <a:pt x="15364" y="11024"/>
                  </a:cubicBezTo>
                  <a:cubicBezTo>
                    <a:pt x="15342" y="11029"/>
                    <a:pt x="15319" y="11032"/>
                    <a:pt x="15297" y="11032"/>
                  </a:cubicBezTo>
                  <a:cubicBezTo>
                    <a:pt x="15118" y="11032"/>
                    <a:pt x="14945" y="10868"/>
                    <a:pt x="14953" y="10685"/>
                  </a:cubicBezTo>
                  <a:cubicBezTo>
                    <a:pt x="15006" y="10653"/>
                    <a:pt x="15060" y="10623"/>
                    <a:pt x="15114" y="10591"/>
                  </a:cubicBezTo>
                  <a:cubicBezTo>
                    <a:pt x="15018" y="10420"/>
                    <a:pt x="15171" y="10173"/>
                    <a:pt x="15365" y="10173"/>
                  </a:cubicBezTo>
                  <a:cubicBezTo>
                    <a:pt x="15370" y="10173"/>
                    <a:pt x="15376" y="10173"/>
                    <a:pt x="15381" y="10173"/>
                  </a:cubicBezTo>
                  <a:cubicBezTo>
                    <a:pt x="15324" y="10077"/>
                    <a:pt x="15255" y="9985"/>
                    <a:pt x="15178" y="9906"/>
                  </a:cubicBezTo>
                  <a:cubicBezTo>
                    <a:pt x="15274" y="9833"/>
                    <a:pt x="15369" y="9762"/>
                    <a:pt x="15465" y="9691"/>
                  </a:cubicBezTo>
                  <a:cubicBezTo>
                    <a:pt x="15530" y="9655"/>
                    <a:pt x="15604" y="9638"/>
                    <a:pt x="15678" y="9638"/>
                  </a:cubicBezTo>
                  <a:cubicBezTo>
                    <a:pt x="15844" y="9638"/>
                    <a:pt x="16013" y="9724"/>
                    <a:pt x="16095" y="9871"/>
                  </a:cubicBezTo>
                  <a:cubicBezTo>
                    <a:pt x="16125" y="9925"/>
                    <a:pt x="16144" y="9987"/>
                    <a:pt x="16185" y="10032"/>
                  </a:cubicBezTo>
                  <a:cubicBezTo>
                    <a:pt x="16264" y="10113"/>
                    <a:pt x="16391" y="10118"/>
                    <a:pt x="16502" y="10139"/>
                  </a:cubicBezTo>
                  <a:cubicBezTo>
                    <a:pt x="16855" y="10212"/>
                    <a:pt x="17121" y="10544"/>
                    <a:pt x="17175" y="10902"/>
                  </a:cubicBezTo>
                  <a:cubicBezTo>
                    <a:pt x="17183" y="10953"/>
                    <a:pt x="17190" y="11011"/>
                    <a:pt x="17230" y="11045"/>
                  </a:cubicBezTo>
                  <a:cubicBezTo>
                    <a:pt x="17303" y="11110"/>
                    <a:pt x="17438" y="11047"/>
                    <a:pt x="17511" y="11114"/>
                  </a:cubicBezTo>
                  <a:cubicBezTo>
                    <a:pt x="17569" y="11167"/>
                    <a:pt x="17547" y="11264"/>
                    <a:pt x="17584" y="11332"/>
                  </a:cubicBezTo>
                  <a:cubicBezTo>
                    <a:pt x="17612" y="11386"/>
                    <a:pt x="17668" y="11410"/>
                    <a:pt x="17728" y="11410"/>
                  </a:cubicBezTo>
                  <a:cubicBezTo>
                    <a:pt x="17788" y="11410"/>
                    <a:pt x="17853" y="11385"/>
                    <a:pt x="17895" y="11341"/>
                  </a:cubicBezTo>
                  <a:cubicBezTo>
                    <a:pt x="17980" y="11253"/>
                    <a:pt x="18000" y="11122"/>
                    <a:pt x="18015" y="11002"/>
                  </a:cubicBezTo>
                  <a:cubicBezTo>
                    <a:pt x="18032" y="10880"/>
                    <a:pt x="18053" y="10752"/>
                    <a:pt x="18141" y="10666"/>
                  </a:cubicBezTo>
                  <a:cubicBezTo>
                    <a:pt x="18160" y="10679"/>
                    <a:pt x="18181" y="10685"/>
                    <a:pt x="18202" y="10685"/>
                  </a:cubicBezTo>
                  <a:cubicBezTo>
                    <a:pt x="18272" y="10685"/>
                    <a:pt x="18346" y="10623"/>
                    <a:pt x="18379" y="10553"/>
                  </a:cubicBezTo>
                  <a:cubicBezTo>
                    <a:pt x="18422" y="10463"/>
                    <a:pt x="18428" y="10353"/>
                    <a:pt x="18490" y="10274"/>
                  </a:cubicBezTo>
                  <a:cubicBezTo>
                    <a:pt x="18584" y="10154"/>
                    <a:pt x="18760" y="10148"/>
                    <a:pt x="18914" y="10126"/>
                  </a:cubicBezTo>
                  <a:cubicBezTo>
                    <a:pt x="19066" y="10105"/>
                    <a:pt x="19246" y="10021"/>
                    <a:pt x="19249" y="9869"/>
                  </a:cubicBezTo>
                  <a:cubicBezTo>
                    <a:pt x="18989" y="9756"/>
                    <a:pt x="19105" y="9259"/>
                    <a:pt x="18837" y="9169"/>
                  </a:cubicBezTo>
                  <a:cubicBezTo>
                    <a:pt x="18752" y="9141"/>
                    <a:pt x="18644" y="9166"/>
                    <a:pt x="18578" y="9106"/>
                  </a:cubicBezTo>
                  <a:cubicBezTo>
                    <a:pt x="18524" y="9057"/>
                    <a:pt x="18520" y="8967"/>
                    <a:pt x="18462" y="8920"/>
                  </a:cubicBezTo>
                  <a:cubicBezTo>
                    <a:pt x="18415" y="8881"/>
                    <a:pt x="18344" y="8884"/>
                    <a:pt x="18289" y="8854"/>
                  </a:cubicBezTo>
                  <a:cubicBezTo>
                    <a:pt x="18177" y="8794"/>
                    <a:pt x="18173" y="8639"/>
                    <a:pt x="18139" y="8517"/>
                  </a:cubicBezTo>
                  <a:cubicBezTo>
                    <a:pt x="18113" y="8430"/>
                    <a:pt x="18018" y="8348"/>
                    <a:pt x="17941" y="8348"/>
                  </a:cubicBezTo>
                  <a:cubicBezTo>
                    <a:pt x="17910" y="8348"/>
                    <a:pt x="17882" y="8360"/>
                    <a:pt x="17862" y="8391"/>
                  </a:cubicBezTo>
                  <a:cubicBezTo>
                    <a:pt x="17890" y="8172"/>
                    <a:pt x="17622" y="8052"/>
                    <a:pt x="17410" y="8003"/>
                  </a:cubicBezTo>
                  <a:cubicBezTo>
                    <a:pt x="17115" y="7937"/>
                    <a:pt x="16819" y="7868"/>
                    <a:pt x="16525" y="7802"/>
                  </a:cubicBezTo>
                  <a:lnTo>
                    <a:pt x="15973" y="7510"/>
                  </a:lnTo>
                  <a:cubicBezTo>
                    <a:pt x="15847" y="7446"/>
                    <a:pt x="15707" y="7379"/>
                    <a:pt x="15570" y="7379"/>
                  </a:cubicBezTo>
                  <a:cubicBezTo>
                    <a:pt x="15525" y="7379"/>
                    <a:pt x="15481" y="7386"/>
                    <a:pt x="15437" y="7403"/>
                  </a:cubicBezTo>
                  <a:cubicBezTo>
                    <a:pt x="15484" y="7302"/>
                    <a:pt x="15394" y="7187"/>
                    <a:pt x="15294" y="7137"/>
                  </a:cubicBezTo>
                  <a:cubicBezTo>
                    <a:pt x="15193" y="7088"/>
                    <a:pt x="15075" y="7073"/>
                    <a:pt x="14989" y="7002"/>
                  </a:cubicBezTo>
                  <a:cubicBezTo>
                    <a:pt x="14859" y="6893"/>
                    <a:pt x="14852" y="6670"/>
                    <a:pt x="14966" y="6544"/>
                  </a:cubicBezTo>
                  <a:cubicBezTo>
                    <a:pt x="15037" y="6462"/>
                    <a:pt x="15146" y="6420"/>
                    <a:pt x="15255" y="6420"/>
                  </a:cubicBezTo>
                  <a:cubicBezTo>
                    <a:pt x="15317" y="6420"/>
                    <a:pt x="15379" y="6433"/>
                    <a:pt x="15435" y="6460"/>
                  </a:cubicBezTo>
                  <a:cubicBezTo>
                    <a:pt x="15497" y="6490"/>
                    <a:pt x="15555" y="6535"/>
                    <a:pt x="15621" y="6559"/>
                  </a:cubicBezTo>
                  <a:cubicBezTo>
                    <a:pt x="15646" y="6568"/>
                    <a:pt x="15672" y="6572"/>
                    <a:pt x="15697" y="6572"/>
                  </a:cubicBezTo>
                  <a:cubicBezTo>
                    <a:pt x="15895" y="6572"/>
                    <a:pt x="16078" y="6321"/>
                    <a:pt x="15977" y="6137"/>
                  </a:cubicBezTo>
                  <a:lnTo>
                    <a:pt x="15977" y="6137"/>
                  </a:lnTo>
                  <a:cubicBezTo>
                    <a:pt x="15675" y="6145"/>
                    <a:pt x="15373" y="6156"/>
                    <a:pt x="15073" y="6165"/>
                  </a:cubicBezTo>
                  <a:cubicBezTo>
                    <a:pt x="15148" y="6058"/>
                    <a:pt x="15184" y="5925"/>
                    <a:pt x="15174" y="5794"/>
                  </a:cubicBezTo>
                  <a:cubicBezTo>
                    <a:pt x="15375" y="5717"/>
                    <a:pt x="15574" y="5640"/>
                    <a:pt x="15773" y="5563"/>
                  </a:cubicBezTo>
                  <a:cubicBezTo>
                    <a:pt x="15762" y="5499"/>
                    <a:pt x="15702" y="5450"/>
                    <a:pt x="15639" y="5450"/>
                  </a:cubicBezTo>
                  <a:cubicBezTo>
                    <a:pt x="15634" y="5450"/>
                    <a:pt x="15629" y="5451"/>
                    <a:pt x="15623" y="5451"/>
                  </a:cubicBezTo>
                  <a:cubicBezTo>
                    <a:pt x="15671" y="5269"/>
                    <a:pt x="15557" y="5059"/>
                    <a:pt x="15379" y="5001"/>
                  </a:cubicBezTo>
                  <a:cubicBezTo>
                    <a:pt x="15344" y="4990"/>
                    <a:pt x="15307" y="4984"/>
                    <a:pt x="15270" y="4984"/>
                  </a:cubicBezTo>
                  <a:cubicBezTo>
                    <a:pt x="15120" y="4984"/>
                    <a:pt x="14969" y="5076"/>
                    <a:pt x="14914" y="5216"/>
                  </a:cubicBezTo>
                  <a:cubicBezTo>
                    <a:pt x="14897" y="5254"/>
                    <a:pt x="14889" y="5295"/>
                    <a:pt x="14863" y="5327"/>
                  </a:cubicBezTo>
                  <a:cubicBezTo>
                    <a:pt x="14836" y="5361"/>
                    <a:pt x="14796" y="5376"/>
                    <a:pt x="14755" y="5376"/>
                  </a:cubicBezTo>
                  <a:cubicBezTo>
                    <a:pt x="14685" y="5376"/>
                    <a:pt x="14610" y="5334"/>
                    <a:pt x="14574" y="5271"/>
                  </a:cubicBezTo>
                  <a:cubicBezTo>
                    <a:pt x="14516" y="5171"/>
                    <a:pt x="14529" y="5049"/>
                    <a:pt x="14542" y="4933"/>
                  </a:cubicBezTo>
                  <a:cubicBezTo>
                    <a:pt x="14677" y="4873"/>
                    <a:pt x="14777" y="4740"/>
                    <a:pt x="14796" y="4594"/>
                  </a:cubicBezTo>
                  <a:cubicBezTo>
                    <a:pt x="14807" y="4511"/>
                    <a:pt x="14784" y="4412"/>
                    <a:pt x="14709" y="4374"/>
                  </a:cubicBezTo>
                  <a:cubicBezTo>
                    <a:pt x="14685" y="4363"/>
                    <a:pt x="14658" y="4359"/>
                    <a:pt x="14632" y="4359"/>
                  </a:cubicBezTo>
                  <a:cubicBezTo>
                    <a:pt x="14601" y="4359"/>
                    <a:pt x="14570" y="4364"/>
                    <a:pt x="14539" y="4369"/>
                  </a:cubicBezTo>
                  <a:cubicBezTo>
                    <a:pt x="14175" y="4438"/>
                    <a:pt x="13811" y="4506"/>
                    <a:pt x="13447" y="4575"/>
                  </a:cubicBezTo>
                  <a:cubicBezTo>
                    <a:pt x="13541" y="4387"/>
                    <a:pt x="13492" y="4138"/>
                    <a:pt x="13335" y="3999"/>
                  </a:cubicBezTo>
                  <a:cubicBezTo>
                    <a:pt x="13246" y="3918"/>
                    <a:pt x="13127" y="3877"/>
                    <a:pt x="13008" y="3877"/>
                  </a:cubicBezTo>
                  <a:cubicBezTo>
                    <a:pt x="12917" y="3877"/>
                    <a:pt x="12827" y="3901"/>
                    <a:pt x="12750" y="3949"/>
                  </a:cubicBezTo>
                  <a:cubicBezTo>
                    <a:pt x="12598" y="4104"/>
                    <a:pt x="12446" y="4260"/>
                    <a:pt x="12296" y="4414"/>
                  </a:cubicBezTo>
                  <a:cubicBezTo>
                    <a:pt x="12292" y="4415"/>
                    <a:pt x="12287" y="4415"/>
                    <a:pt x="12282" y="4415"/>
                  </a:cubicBezTo>
                  <a:cubicBezTo>
                    <a:pt x="12094" y="4415"/>
                    <a:pt x="11878" y="4251"/>
                    <a:pt x="11953" y="4080"/>
                  </a:cubicBezTo>
                  <a:cubicBezTo>
                    <a:pt x="12016" y="3943"/>
                    <a:pt x="12200" y="3932"/>
                    <a:pt x="12345" y="3896"/>
                  </a:cubicBezTo>
                  <a:cubicBezTo>
                    <a:pt x="12491" y="3859"/>
                    <a:pt x="12637" y="3675"/>
                    <a:pt x="12521" y="3579"/>
                  </a:cubicBezTo>
                  <a:cubicBezTo>
                    <a:pt x="12598" y="3553"/>
                    <a:pt x="12675" y="3527"/>
                    <a:pt x="12753" y="3502"/>
                  </a:cubicBezTo>
                  <a:cubicBezTo>
                    <a:pt x="12755" y="3410"/>
                    <a:pt x="12755" y="3315"/>
                    <a:pt x="12755" y="3223"/>
                  </a:cubicBezTo>
                  <a:cubicBezTo>
                    <a:pt x="12624" y="3168"/>
                    <a:pt x="12480" y="3114"/>
                    <a:pt x="12343" y="3114"/>
                  </a:cubicBezTo>
                  <a:cubicBezTo>
                    <a:pt x="12278" y="3114"/>
                    <a:pt x="12214" y="3126"/>
                    <a:pt x="12155" y="3157"/>
                  </a:cubicBezTo>
                  <a:cubicBezTo>
                    <a:pt x="12020" y="3225"/>
                    <a:pt x="11945" y="3369"/>
                    <a:pt x="11838" y="3474"/>
                  </a:cubicBezTo>
                  <a:cubicBezTo>
                    <a:pt x="11770" y="3539"/>
                    <a:pt x="11670" y="3588"/>
                    <a:pt x="11580" y="3588"/>
                  </a:cubicBezTo>
                  <a:cubicBezTo>
                    <a:pt x="11526" y="3588"/>
                    <a:pt x="11475" y="3570"/>
                    <a:pt x="11437" y="3527"/>
                  </a:cubicBezTo>
                  <a:cubicBezTo>
                    <a:pt x="11347" y="3425"/>
                    <a:pt x="11392" y="3242"/>
                    <a:pt x="11285" y="3155"/>
                  </a:cubicBezTo>
                  <a:cubicBezTo>
                    <a:pt x="11216" y="3099"/>
                    <a:pt x="11107" y="3103"/>
                    <a:pt x="11051" y="3035"/>
                  </a:cubicBezTo>
                  <a:cubicBezTo>
                    <a:pt x="11006" y="2977"/>
                    <a:pt x="11019" y="2895"/>
                    <a:pt x="11004" y="2825"/>
                  </a:cubicBezTo>
                  <a:cubicBezTo>
                    <a:pt x="10976" y="2688"/>
                    <a:pt x="10846" y="2593"/>
                    <a:pt x="10713" y="2559"/>
                  </a:cubicBezTo>
                  <a:cubicBezTo>
                    <a:pt x="10578" y="2525"/>
                    <a:pt x="10437" y="2535"/>
                    <a:pt x="10297" y="2531"/>
                  </a:cubicBezTo>
                  <a:cubicBezTo>
                    <a:pt x="10246" y="2529"/>
                    <a:pt x="10192" y="2525"/>
                    <a:pt x="10149" y="2495"/>
                  </a:cubicBezTo>
                  <a:cubicBezTo>
                    <a:pt x="10021" y="2407"/>
                    <a:pt x="10098" y="2210"/>
                    <a:pt x="10102" y="2056"/>
                  </a:cubicBezTo>
                  <a:cubicBezTo>
                    <a:pt x="10107" y="1786"/>
                    <a:pt x="9783" y="1683"/>
                    <a:pt x="9513" y="1683"/>
                  </a:cubicBezTo>
                  <a:cubicBezTo>
                    <a:pt x="9106" y="1685"/>
                    <a:pt x="8697" y="1685"/>
                    <a:pt x="8290" y="1687"/>
                  </a:cubicBezTo>
                  <a:cubicBezTo>
                    <a:pt x="8206" y="1687"/>
                    <a:pt x="8118" y="1689"/>
                    <a:pt x="8050" y="1734"/>
                  </a:cubicBezTo>
                  <a:cubicBezTo>
                    <a:pt x="7956" y="1796"/>
                    <a:pt x="7928" y="1918"/>
                    <a:pt x="7915" y="2028"/>
                  </a:cubicBezTo>
                  <a:cubicBezTo>
                    <a:pt x="7904" y="2139"/>
                    <a:pt x="7902" y="2257"/>
                    <a:pt x="7842" y="2351"/>
                  </a:cubicBezTo>
                  <a:cubicBezTo>
                    <a:pt x="7803" y="2409"/>
                    <a:pt x="7729" y="2449"/>
                    <a:pt x="7662" y="2449"/>
                  </a:cubicBezTo>
                  <a:cubicBezTo>
                    <a:pt x="7623" y="2449"/>
                    <a:pt x="7586" y="2435"/>
                    <a:pt x="7559" y="2405"/>
                  </a:cubicBezTo>
                  <a:cubicBezTo>
                    <a:pt x="7598" y="2265"/>
                    <a:pt x="7476" y="2122"/>
                    <a:pt x="7334" y="2086"/>
                  </a:cubicBezTo>
                  <a:cubicBezTo>
                    <a:pt x="7295" y="2075"/>
                    <a:pt x="7255" y="2071"/>
                    <a:pt x="7215" y="2071"/>
                  </a:cubicBezTo>
                  <a:cubicBezTo>
                    <a:pt x="7112" y="2071"/>
                    <a:pt x="7008" y="2099"/>
                    <a:pt x="6908" y="2128"/>
                  </a:cubicBezTo>
                  <a:cubicBezTo>
                    <a:pt x="6899" y="2165"/>
                    <a:pt x="6891" y="2203"/>
                    <a:pt x="6880" y="2242"/>
                  </a:cubicBezTo>
                  <a:cubicBezTo>
                    <a:pt x="6773" y="2244"/>
                    <a:pt x="6664" y="2248"/>
                    <a:pt x="6554" y="2250"/>
                  </a:cubicBezTo>
                  <a:cubicBezTo>
                    <a:pt x="6604" y="2349"/>
                    <a:pt x="6574" y="2480"/>
                    <a:pt x="6488" y="2544"/>
                  </a:cubicBezTo>
                  <a:cubicBezTo>
                    <a:pt x="6447" y="2575"/>
                    <a:pt x="6396" y="2591"/>
                    <a:pt x="6344" y="2591"/>
                  </a:cubicBezTo>
                  <a:cubicBezTo>
                    <a:pt x="6287" y="2591"/>
                    <a:pt x="6230" y="2572"/>
                    <a:pt x="6188" y="2533"/>
                  </a:cubicBezTo>
                  <a:cubicBezTo>
                    <a:pt x="6098" y="2454"/>
                    <a:pt x="6083" y="2321"/>
                    <a:pt x="6074" y="2201"/>
                  </a:cubicBezTo>
                  <a:cubicBezTo>
                    <a:pt x="6062" y="2000"/>
                    <a:pt x="6070" y="1762"/>
                    <a:pt x="6235" y="1651"/>
                  </a:cubicBezTo>
                  <a:cubicBezTo>
                    <a:pt x="6321" y="1471"/>
                    <a:pt x="6310" y="1250"/>
                    <a:pt x="6209" y="1079"/>
                  </a:cubicBezTo>
                  <a:cubicBezTo>
                    <a:pt x="6175" y="1019"/>
                    <a:pt x="6128" y="963"/>
                    <a:pt x="6104" y="899"/>
                  </a:cubicBezTo>
                  <a:cubicBezTo>
                    <a:pt x="6089" y="856"/>
                    <a:pt x="6085" y="811"/>
                    <a:pt x="6070" y="768"/>
                  </a:cubicBezTo>
                  <a:cubicBezTo>
                    <a:pt x="6055" y="725"/>
                    <a:pt x="6032" y="686"/>
                    <a:pt x="6006" y="648"/>
                  </a:cubicBezTo>
                  <a:lnTo>
                    <a:pt x="5740" y="228"/>
                  </a:lnTo>
                  <a:cubicBezTo>
                    <a:pt x="5693" y="153"/>
                    <a:pt x="5644" y="78"/>
                    <a:pt x="5569" y="37"/>
                  </a:cubicBezTo>
                  <a:cubicBezTo>
                    <a:pt x="5513" y="8"/>
                    <a:pt x="5452" y="1"/>
                    <a:pt x="539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296"/>
            <p:cNvSpPr/>
            <p:nvPr/>
          </p:nvSpPr>
          <p:spPr>
            <a:xfrm>
              <a:off x="2600724" y="1587131"/>
              <a:ext cx="548552" cy="431766"/>
            </a:xfrm>
            <a:custGeom>
              <a:rect b="b" l="l" r="r" t="t"/>
              <a:pathLst>
                <a:path extrusionOk="0" h="15195" w="19305">
                  <a:moveTo>
                    <a:pt x="5419" y="54"/>
                  </a:moveTo>
                  <a:cubicBezTo>
                    <a:pt x="5490" y="54"/>
                    <a:pt x="5541" y="64"/>
                    <a:pt x="5584" y="88"/>
                  </a:cubicBezTo>
                  <a:cubicBezTo>
                    <a:pt x="5655" y="126"/>
                    <a:pt x="5704" y="201"/>
                    <a:pt x="5745" y="268"/>
                  </a:cubicBezTo>
                  <a:lnTo>
                    <a:pt x="6012" y="690"/>
                  </a:lnTo>
                  <a:cubicBezTo>
                    <a:pt x="6036" y="726"/>
                    <a:pt x="6060" y="763"/>
                    <a:pt x="6072" y="803"/>
                  </a:cubicBezTo>
                  <a:cubicBezTo>
                    <a:pt x="6079" y="823"/>
                    <a:pt x="6085" y="844"/>
                    <a:pt x="6090" y="866"/>
                  </a:cubicBezTo>
                  <a:cubicBezTo>
                    <a:pt x="6094" y="889"/>
                    <a:pt x="6100" y="911"/>
                    <a:pt x="6107" y="934"/>
                  </a:cubicBezTo>
                  <a:cubicBezTo>
                    <a:pt x="6124" y="981"/>
                    <a:pt x="6152" y="1024"/>
                    <a:pt x="6180" y="1063"/>
                  </a:cubicBezTo>
                  <a:cubicBezTo>
                    <a:pt x="6190" y="1082"/>
                    <a:pt x="6203" y="1101"/>
                    <a:pt x="6214" y="1118"/>
                  </a:cubicBezTo>
                  <a:cubicBezTo>
                    <a:pt x="6310" y="1281"/>
                    <a:pt x="6321" y="1487"/>
                    <a:pt x="6242" y="1658"/>
                  </a:cubicBezTo>
                  <a:cubicBezTo>
                    <a:pt x="6070" y="1783"/>
                    <a:pt x="6064" y="2029"/>
                    <a:pt x="6077" y="2230"/>
                  </a:cubicBezTo>
                  <a:cubicBezTo>
                    <a:pt x="6085" y="2355"/>
                    <a:pt x="6100" y="2494"/>
                    <a:pt x="6197" y="2580"/>
                  </a:cubicBezTo>
                  <a:cubicBezTo>
                    <a:pt x="6244" y="2622"/>
                    <a:pt x="6306" y="2646"/>
                    <a:pt x="6372" y="2646"/>
                  </a:cubicBezTo>
                  <a:cubicBezTo>
                    <a:pt x="6432" y="2646"/>
                    <a:pt x="6488" y="2627"/>
                    <a:pt x="6533" y="2592"/>
                  </a:cubicBezTo>
                  <a:cubicBezTo>
                    <a:pt x="6619" y="2526"/>
                    <a:pt x="6653" y="2406"/>
                    <a:pt x="6621" y="2303"/>
                  </a:cubicBezTo>
                  <a:lnTo>
                    <a:pt x="6929" y="2295"/>
                  </a:lnTo>
                  <a:lnTo>
                    <a:pt x="6959" y="2177"/>
                  </a:lnTo>
                  <a:cubicBezTo>
                    <a:pt x="7047" y="2152"/>
                    <a:pt x="7154" y="2127"/>
                    <a:pt x="7252" y="2127"/>
                  </a:cubicBezTo>
                  <a:cubicBezTo>
                    <a:pt x="7288" y="2127"/>
                    <a:pt x="7323" y="2130"/>
                    <a:pt x="7356" y="2138"/>
                  </a:cubicBezTo>
                  <a:cubicBezTo>
                    <a:pt x="7431" y="2157"/>
                    <a:pt x="7501" y="2211"/>
                    <a:pt x="7538" y="2277"/>
                  </a:cubicBezTo>
                  <a:cubicBezTo>
                    <a:pt x="7557" y="2312"/>
                    <a:pt x="7579" y="2363"/>
                    <a:pt x="7561" y="2423"/>
                  </a:cubicBezTo>
                  <a:lnTo>
                    <a:pt x="7557" y="2438"/>
                  </a:lnTo>
                  <a:lnTo>
                    <a:pt x="7566" y="2449"/>
                  </a:lnTo>
                  <a:cubicBezTo>
                    <a:pt x="7596" y="2483"/>
                    <a:pt x="7639" y="2502"/>
                    <a:pt x="7690" y="2502"/>
                  </a:cubicBezTo>
                  <a:cubicBezTo>
                    <a:pt x="7767" y="2502"/>
                    <a:pt x="7849" y="2457"/>
                    <a:pt x="7891" y="2393"/>
                  </a:cubicBezTo>
                  <a:cubicBezTo>
                    <a:pt x="7949" y="2307"/>
                    <a:pt x="7958" y="2205"/>
                    <a:pt x="7966" y="2104"/>
                  </a:cubicBezTo>
                  <a:lnTo>
                    <a:pt x="7971" y="2059"/>
                  </a:lnTo>
                  <a:cubicBezTo>
                    <a:pt x="7984" y="1920"/>
                    <a:pt x="8024" y="1830"/>
                    <a:pt x="8093" y="1785"/>
                  </a:cubicBezTo>
                  <a:cubicBezTo>
                    <a:pt x="8153" y="1744"/>
                    <a:pt x="8230" y="1742"/>
                    <a:pt x="8318" y="1740"/>
                  </a:cubicBezTo>
                  <a:lnTo>
                    <a:pt x="9545" y="1738"/>
                  </a:lnTo>
                  <a:cubicBezTo>
                    <a:pt x="9704" y="1738"/>
                    <a:pt x="9916" y="1778"/>
                    <a:pt x="10027" y="1892"/>
                  </a:cubicBezTo>
                  <a:cubicBezTo>
                    <a:pt x="10079" y="1943"/>
                    <a:pt x="10105" y="2008"/>
                    <a:pt x="10102" y="2083"/>
                  </a:cubicBezTo>
                  <a:cubicBezTo>
                    <a:pt x="10102" y="2121"/>
                    <a:pt x="10096" y="2166"/>
                    <a:pt x="10090" y="2209"/>
                  </a:cubicBezTo>
                  <a:cubicBezTo>
                    <a:pt x="10072" y="2337"/>
                    <a:pt x="10053" y="2470"/>
                    <a:pt x="10162" y="2543"/>
                  </a:cubicBezTo>
                  <a:cubicBezTo>
                    <a:pt x="10212" y="2577"/>
                    <a:pt x="10272" y="2582"/>
                    <a:pt x="10325" y="2584"/>
                  </a:cubicBezTo>
                  <a:cubicBezTo>
                    <a:pt x="10360" y="2586"/>
                    <a:pt x="10394" y="2586"/>
                    <a:pt x="10430" y="2586"/>
                  </a:cubicBezTo>
                  <a:cubicBezTo>
                    <a:pt x="10531" y="2586"/>
                    <a:pt x="10636" y="2586"/>
                    <a:pt x="10732" y="2612"/>
                  </a:cubicBezTo>
                  <a:cubicBezTo>
                    <a:pt x="10842" y="2640"/>
                    <a:pt x="10979" y="2721"/>
                    <a:pt x="11007" y="2856"/>
                  </a:cubicBezTo>
                  <a:cubicBezTo>
                    <a:pt x="11011" y="2877"/>
                    <a:pt x="11013" y="2901"/>
                    <a:pt x="11015" y="2924"/>
                  </a:cubicBezTo>
                  <a:cubicBezTo>
                    <a:pt x="11019" y="2978"/>
                    <a:pt x="11024" y="3034"/>
                    <a:pt x="11058" y="3079"/>
                  </a:cubicBezTo>
                  <a:cubicBezTo>
                    <a:pt x="11094" y="3124"/>
                    <a:pt x="11146" y="3141"/>
                    <a:pt x="11197" y="3156"/>
                  </a:cubicBezTo>
                  <a:cubicBezTo>
                    <a:pt x="11234" y="3169"/>
                    <a:pt x="11270" y="3179"/>
                    <a:pt x="11296" y="3203"/>
                  </a:cubicBezTo>
                  <a:cubicBezTo>
                    <a:pt x="11345" y="3242"/>
                    <a:pt x="11358" y="3308"/>
                    <a:pt x="11371" y="3379"/>
                  </a:cubicBezTo>
                  <a:cubicBezTo>
                    <a:pt x="11384" y="3447"/>
                    <a:pt x="11399" y="3518"/>
                    <a:pt x="11446" y="3572"/>
                  </a:cubicBezTo>
                  <a:cubicBezTo>
                    <a:pt x="11487" y="3619"/>
                    <a:pt x="11542" y="3642"/>
                    <a:pt x="11609" y="3642"/>
                  </a:cubicBezTo>
                  <a:cubicBezTo>
                    <a:pt x="11701" y="3642"/>
                    <a:pt x="11808" y="3595"/>
                    <a:pt x="11883" y="3520"/>
                  </a:cubicBezTo>
                  <a:cubicBezTo>
                    <a:pt x="11921" y="3484"/>
                    <a:pt x="11956" y="3441"/>
                    <a:pt x="11990" y="3400"/>
                  </a:cubicBezTo>
                  <a:cubicBezTo>
                    <a:pt x="12052" y="3323"/>
                    <a:pt x="12112" y="3250"/>
                    <a:pt x="12196" y="3207"/>
                  </a:cubicBezTo>
                  <a:cubicBezTo>
                    <a:pt x="12247" y="3182"/>
                    <a:pt x="12305" y="3167"/>
                    <a:pt x="12371" y="3167"/>
                  </a:cubicBezTo>
                  <a:cubicBezTo>
                    <a:pt x="12496" y="3167"/>
                    <a:pt x="12628" y="3216"/>
                    <a:pt x="12755" y="3267"/>
                  </a:cubicBezTo>
                  <a:lnTo>
                    <a:pt x="12755" y="3509"/>
                  </a:lnTo>
                  <a:lnTo>
                    <a:pt x="12496" y="3595"/>
                  </a:lnTo>
                  <a:lnTo>
                    <a:pt x="12532" y="3625"/>
                  </a:lnTo>
                  <a:cubicBezTo>
                    <a:pt x="12560" y="3649"/>
                    <a:pt x="12571" y="3679"/>
                    <a:pt x="12562" y="3715"/>
                  </a:cubicBezTo>
                  <a:cubicBezTo>
                    <a:pt x="12545" y="3792"/>
                    <a:pt x="12455" y="3876"/>
                    <a:pt x="12367" y="3897"/>
                  </a:cubicBezTo>
                  <a:cubicBezTo>
                    <a:pt x="12339" y="3904"/>
                    <a:pt x="12311" y="3910"/>
                    <a:pt x="12284" y="3916"/>
                  </a:cubicBezTo>
                  <a:cubicBezTo>
                    <a:pt x="12157" y="3942"/>
                    <a:pt x="12011" y="3972"/>
                    <a:pt x="11958" y="4096"/>
                  </a:cubicBezTo>
                  <a:cubicBezTo>
                    <a:pt x="11928" y="4163"/>
                    <a:pt x="11936" y="4234"/>
                    <a:pt x="11977" y="4298"/>
                  </a:cubicBezTo>
                  <a:cubicBezTo>
                    <a:pt x="12044" y="4398"/>
                    <a:pt x="12183" y="4469"/>
                    <a:pt x="12313" y="4469"/>
                  </a:cubicBezTo>
                  <a:cubicBezTo>
                    <a:pt x="12317" y="4469"/>
                    <a:pt x="12320" y="4469"/>
                    <a:pt x="12324" y="4469"/>
                  </a:cubicBezTo>
                  <a:lnTo>
                    <a:pt x="12335" y="4467"/>
                  </a:lnTo>
                  <a:lnTo>
                    <a:pt x="12785" y="4009"/>
                  </a:lnTo>
                  <a:lnTo>
                    <a:pt x="12791" y="4000"/>
                  </a:lnTo>
                  <a:cubicBezTo>
                    <a:pt x="12862" y="3955"/>
                    <a:pt x="12948" y="3931"/>
                    <a:pt x="13036" y="3931"/>
                  </a:cubicBezTo>
                  <a:cubicBezTo>
                    <a:pt x="13151" y="3931"/>
                    <a:pt x="13265" y="3972"/>
                    <a:pt x="13346" y="4045"/>
                  </a:cubicBezTo>
                  <a:cubicBezTo>
                    <a:pt x="13494" y="4178"/>
                    <a:pt x="13539" y="4411"/>
                    <a:pt x="13451" y="4589"/>
                  </a:cubicBezTo>
                  <a:lnTo>
                    <a:pt x="13428" y="4638"/>
                  </a:lnTo>
                  <a:lnTo>
                    <a:pt x="14574" y="4422"/>
                  </a:lnTo>
                  <a:cubicBezTo>
                    <a:pt x="14602" y="4417"/>
                    <a:pt x="14630" y="4413"/>
                    <a:pt x="14656" y="4413"/>
                  </a:cubicBezTo>
                  <a:cubicBezTo>
                    <a:pt x="14682" y="4413"/>
                    <a:pt x="14706" y="4417"/>
                    <a:pt x="14724" y="4426"/>
                  </a:cubicBezTo>
                  <a:cubicBezTo>
                    <a:pt x="14788" y="4456"/>
                    <a:pt x="14807" y="4544"/>
                    <a:pt x="14799" y="4617"/>
                  </a:cubicBezTo>
                  <a:cubicBezTo>
                    <a:pt x="14780" y="4754"/>
                    <a:pt x="14687" y="4881"/>
                    <a:pt x="14559" y="4936"/>
                  </a:cubicBezTo>
                  <a:lnTo>
                    <a:pt x="14546" y="4941"/>
                  </a:lnTo>
                  <a:lnTo>
                    <a:pt x="14544" y="4958"/>
                  </a:lnTo>
                  <a:cubicBezTo>
                    <a:pt x="14531" y="5058"/>
                    <a:pt x="14514" y="5200"/>
                    <a:pt x="14578" y="5311"/>
                  </a:cubicBezTo>
                  <a:cubicBezTo>
                    <a:pt x="14619" y="5382"/>
                    <a:pt x="14702" y="5429"/>
                    <a:pt x="14784" y="5429"/>
                  </a:cubicBezTo>
                  <a:cubicBezTo>
                    <a:pt x="14835" y="5429"/>
                    <a:pt x="14880" y="5410"/>
                    <a:pt x="14910" y="5371"/>
                  </a:cubicBezTo>
                  <a:cubicBezTo>
                    <a:pt x="14934" y="5345"/>
                    <a:pt x="14944" y="5313"/>
                    <a:pt x="14955" y="5283"/>
                  </a:cubicBezTo>
                  <a:cubicBezTo>
                    <a:pt x="14959" y="5273"/>
                    <a:pt x="14962" y="5262"/>
                    <a:pt x="14966" y="5253"/>
                  </a:cubicBezTo>
                  <a:cubicBezTo>
                    <a:pt x="15017" y="5127"/>
                    <a:pt x="15154" y="5037"/>
                    <a:pt x="15298" y="5037"/>
                  </a:cubicBezTo>
                  <a:cubicBezTo>
                    <a:pt x="15332" y="5037"/>
                    <a:pt x="15367" y="5043"/>
                    <a:pt x="15399" y="5054"/>
                  </a:cubicBezTo>
                  <a:cubicBezTo>
                    <a:pt x="15564" y="5108"/>
                    <a:pt x="15669" y="5303"/>
                    <a:pt x="15626" y="5472"/>
                  </a:cubicBezTo>
                  <a:lnTo>
                    <a:pt x="15617" y="5508"/>
                  </a:lnTo>
                  <a:lnTo>
                    <a:pt x="15656" y="5504"/>
                  </a:lnTo>
                  <a:cubicBezTo>
                    <a:pt x="15659" y="5504"/>
                    <a:pt x="15662" y="5504"/>
                    <a:pt x="15665" y="5504"/>
                  </a:cubicBezTo>
                  <a:cubicBezTo>
                    <a:pt x="15709" y="5504"/>
                    <a:pt x="15751" y="5532"/>
                    <a:pt x="15769" y="5573"/>
                  </a:cubicBezTo>
                  <a:lnTo>
                    <a:pt x="15174" y="5802"/>
                  </a:lnTo>
                  <a:lnTo>
                    <a:pt x="15176" y="5821"/>
                  </a:lnTo>
                  <a:cubicBezTo>
                    <a:pt x="15184" y="5948"/>
                    <a:pt x="15150" y="6074"/>
                    <a:pt x="15077" y="6177"/>
                  </a:cubicBezTo>
                  <a:lnTo>
                    <a:pt x="15047" y="6222"/>
                  </a:lnTo>
                  <a:lnTo>
                    <a:pt x="15047" y="6222"/>
                  </a:lnTo>
                  <a:lnTo>
                    <a:pt x="15979" y="6192"/>
                  </a:lnTo>
                  <a:lnTo>
                    <a:pt x="15988" y="6192"/>
                  </a:lnTo>
                  <a:cubicBezTo>
                    <a:pt x="16020" y="6260"/>
                    <a:pt x="16011" y="6342"/>
                    <a:pt x="15964" y="6419"/>
                  </a:cubicBezTo>
                  <a:cubicBezTo>
                    <a:pt x="15909" y="6512"/>
                    <a:pt x="15814" y="6571"/>
                    <a:pt x="15723" y="6571"/>
                  </a:cubicBezTo>
                  <a:cubicBezTo>
                    <a:pt x="15701" y="6571"/>
                    <a:pt x="15679" y="6568"/>
                    <a:pt x="15658" y="6560"/>
                  </a:cubicBezTo>
                  <a:cubicBezTo>
                    <a:pt x="15619" y="6547"/>
                    <a:pt x="15587" y="6528"/>
                    <a:pt x="15551" y="6507"/>
                  </a:cubicBezTo>
                  <a:cubicBezTo>
                    <a:pt x="15525" y="6492"/>
                    <a:pt x="15502" y="6477"/>
                    <a:pt x="15474" y="6464"/>
                  </a:cubicBezTo>
                  <a:cubicBezTo>
                    <a:pt x="15416" y="6436"/>
                    <a:pt x="15349" y="6421"/>
                    <a:pt x="15283" y="6421"/>
                  </a:cubicBezTo>
                  <a:cubicBezTo>
                    <a:pt x="15161" y="6421"/>
                    <a:pt x="15047" y="6468"/>
                    <a:pt x="14972" y="6552"/>
                  </a:cubicBezTo>
                  <a:cubicBezTo>
                    <a:pt x="14912" y="6622"/>
                    <a:pt x="14880" y="6721"/>
                    <a:pt x="14889" y="6822"/>
                  </a:cubicBezTo>
                  <a:cubicBezTo>
                    <a:pt x="14895" y="6914"/>
                    <a:pt x="14936" y="6995"/>
                    <a:pt x="15000" y="7049"/>
                  </a:cubicBezTo>
                  <a:cubicBezTo>
                    <a:pt x="15058" y="7098"/>
                    <a:pt x="15129" y="7122"/>
                    <a:pt x="15197" y="7145"/>
                  </a:cubicBezTo>
                  <a:cubicBezTo>
                    <a:pt x="15236" y="7158"/>
                    <a:pt x="15274" y="7171"/>
                    <a:pt x="15311" y="7188"/>
                  </a:cubicBezTo>
                  <a:cubicBezTo>
                    <a:pt x="15392" y="7229"/>
                    <a:pt x="15482" y="7332"/>
                    <a:pt x="15442" y="7419"/>
                  </a:cubicBezTo>
                  <a:lnTo>
                    <a:pt x="15412" y="7479"/>
                  </a:lnTo>
                  <a:lnTo>
                    <a:pt x="15412" y="7479"/>
                  </a:lnTo>
                  <a:lnTo>
                    <a:pt x="15474" y="7456"/>
                  </a:lnTo>
                  <a:cubicBezTo>
                    <a:pt x="15512" y="7441"/>
                    <a:pt x="15555" y="7432"/>
                    <a:pt x="15598" y="7432"/>
                  </a:cubicBezTo>
                  <a:cubicBezTo>
                    <a:pt x="15731" y="7432"/>
                    <a:pt x="15868" y="7499"/>
                    <a:pt x="15988" y="7561"/>
                  </a:cubicBezTo>
                  <a:lnTo>
                    <a:pt x="16541" y="7852"/>
                  </a:lnTo>
                  <a:lnTo>
                    <a:pt x="17432" y="8056"/>
                  </a:lnTo>
                  <a:cubicBezTo>
                    <a:pt x="17541" y="8081"/>
                    <a:pt x="17895" y="8180"/>
                    <a:pt x="17865" y="8414"/>
                  </a:cubicBezTo>
                  <a:lnTo>
                    <a:pt x="17850" y="8529"/>
                  </a:lnTo>
                  <a:lnTo>
                    <a:pt x="17914" y="8433"/>
                  </a:lnTo>
                  <a:cubicBezTo>
                    <a:pt x="17927" y="8411"/>
                    <a:pt x="17946" y="8401"/>
                    <a:pt x="17970" y="8401"/>
                  </a:cubicBezTo>
                  <a:cubicBezTo>
                    <a:pt x="18034" y="8401"/>
                    <a:pt x="18118" y="8476"/>
                    <a:pt x="18141" y="8551"/>
                  </a:cubicBezTo>
                  <a:cubicBezTo>
                    <a:pt x="18147" y="8578"/>
                    <a:pt x="18154" y="8608"/>
                    <a:pt x="18160" y="8638"/>
                  </a:cubicBezTo>
                  <a:cubicBezTo>
                    <a:pt x="18184" y="8743"/>
                    <a:pt x="18207" y="8853"/>
                    <a:pt x="18304" y="8904"/>
                  </a:cubicBezTo>
                  <a:cubicBezTo>
                    <a:pt x="18330" y="8919"/>
                    <a:pt x="18360" y="8926"/>
                    <a:pt x="18387" y="8934"/>
                  </a:cubicBezTo>
                  <a:cubicBezTo>
                    <a:pt x="18420" y="8941"/>
                    <a:pt x="18452" y="8949"/>
                    <a:pt x="18473" y="8968"/>
                  </a:cubicBezTo>
                  <a:cubicBezTo>
                    <a:pt x="18499" y="8988"/>
                    <a:pt x="18512" y="9020"/>
                    <a:pt x="18527" y="9052"/>
                  </a:cubicBezTo>
                  <a:cubicBezTo>
                    <a:pt x="18542" y="9088"/>
                    <a:pt x="18557" y="9125"/>
                    <a:pt x="18589" y="9153"/>
                  </a:cubicBezTo>
                  <a:cubicBezTo>
                    <a:pt x="18636" y="9196"/>
                    <a:pt x="18698" y="9202"/>
                    <a:pt x="18758" y="9206"/>
                  </a:cubicBezTo>
                  <a:cubicBezTo>
                    <a:pt x="18795" y="9208"/>
                    <a:pt x="18827" y="9213"/>
                    <a:pt x="18857" y="9221"/>
                  </a:cubicBezTo>
                  <a:cubicBezTo>
                    <a:pt x="18979" y="9262"/>
                    <a:pt x="19013" y="9403"/>
                    <a:pt x="19049" y="9551"/>
                  </a:cubicBezTo>
                  <a:cubicBezTo>
                    <a:pt x="19086" y="9695"/>
                    <a:pt x="19122" y="9847"/>
                    <a:pt x="19249" y="9911"/>
                  </a:cubicBezTo>
                  <a:cubicBezTo>
                    <a:pt x="19234" y="10033"/>
                    <a:pt x="19084" y="10106"/>
                    <a:pt x="18938" y="10127"/>
                  </a:cubicBezTo>
                  <a:cubicBezTo>
                    <a:pt x="18919" y="10130"/>
                    <a:pt x="18902" y="10132"/>
                    <a:pt x="18882" y="10134"/>
                  </a:cubicBezTo>
                  <a:cubicBezTo>
                    <a:pt x="18743" y="10151"/>
                    <a:pt x="18587" y="10170"/>
                    <a:pt x="18497" y="10286"/>
                  </a:cubicBezTo>
                  <a:cubicBezTo>
                    <a:pt x="18456" y="10337"/>
                    <a:pt x="18437" y="10402"/>
                    <a:pt x="18420" y="10462"/>
                  </a:cubicBezTo>
                  <a:cubicBezTo>
                    <a:pt x="18409" y="10500"/>
                    <a:pt x="18398" y="10537"/>
                    <a:pt x="18383" y="10569"/>
                  </a:cubicBezTo>
                  <a:cubicBezTo>
                    <a:pt x="18352" y="10635"/>
                    <a:pt x="18287" y="10684"/>
                    <a:pt x="18231" y="10684"/>
                  </a:cubicBezTo>
                  <a:cubicBezTo>
                    <a:pt x="18214" y="10684"/>
                    <a:pt x="18198" y="10679"/>
                    <a:pt x="18184" y="10670"/>
                  </a:cubicBezTo>
                  <a:lnTo>
                    <a:pt x="18165" y="10659"/>
                  </a:lnTo>
                  <a:lnTo>
                    <a:pt x="18150" y="10674"/>
                  </a:lnTo>
                  <a:cubicBezTo>
                    <a:pt x="18060" y="10764"/>
                    <a:pt x="18034" y="10890"/>
                    <a:pt x="18017" y="11025"/>
                  </a:cubicBezTo>
                  <a:cubicBezTo>
                    <a:pt x="18002" y="11139"/>
                    <a:pt x="17985" y="11265"/>
                    <a:pt x="17903" y="11349"/>
                  </a:cubicBezTo>
                  <a:cubicBezTo>
                    <a:pt x="17869" y="11387"/>
                    <a:pt x="17811" y="11411"/>
                    <a:pt x="17755" y="11411"/>
                  </a:cubicBezTo>
                  <a:cubicBezTo>
                    <a:pt x="17700" y="11411"/>
                    <a:pt x="17655" y="11387"/>
                    <a:pt x="17635" y="11347"/>
                  </a:cubicBezTo>
                  <a:cubicBezTo>
                    <a:pt x="17623" y="11321"/>
                    <a:pt x="17618" y="11291"/>
                    <a:pt x="17612" y="11261"/>
                  </a:cubicBezTo>
                  <a:cubicBezTo>
                    <a:pt x="17605" y="11209"/>
                    <a:pt x="17597" y="11158"/>
                    <a:pt x="17558" y="11122"/>
                  </a:cubicBezTo>
                  <a:cubicBezTo>
                    <a:pt x="17513" y="11081"/>
                    <a:pt x="17451" y="11081"/>
                    <a:pt x="17398" y="11079"/>
                  </a:cubicBezTo>
                  <a:cubicBezTo>
                    <a:pt x="17350" y="11079"/>
                    <a:pt x="17305" y="11077"/>
                    <a:pt x="17276" y="11051"/>
                  </a:cubicBezTo>
                  <a:cubicBezTo>
                    <a:pt x="17246" y="11025"/>
                    <a:pt x="17239" y="10978"/>
                    <a:pt x="17231" y="10933"/>
                  </a:cubicBezTo>
                  <a:lnTo>
                    <a:pt x="17231" y="10924"/>
                  </a:lnTo>
                  <a:cubicBezTo>
                    <a:pt x="17171" y="10535"/>
                    <a:pt x="16886" y="10213"/>
                    <a:pt x="16534" y="10140"/>
                  </a:cubicBezTo>
                  <a:cubicBezTo>
                    <a:pt x="16513" y="10136"/>
                    <a:pt x="16489" y="10132"/>
                    <a:pt x="16466" y="10127"/>
                  </a:cubicBezTo>
                  <a:cubicBezTo>
                    <a:pt x="16374" y="10112"/>
                    <a:pt x="16290" y="10100"/>
                    <a:pt x="16232" y="10040"/>
                  </a:cubicBezTo>
                  <a:cubicBezTo>
                    <a:pt x="16206" y="10012"/>
                    <a:pt x="16189" y="9975"/>
                    <a:pt x="16172" y="9939"/>
                  </a:cubicBezTo>
                  <a:cubicBezTo>
                    <a:pt x="16164" y="9920"/>
                    <a:pt x="16155" y="9903"/>
                    <a:pt x="16146" y="9885"/>
                  </a:cubicBezTo>
                  <a:cubicBezTo>
                    <a:pt x="16063" y="9735"/>
                    <a:pt x="15889" y="9639"/>
                    <a:pt x="15705" y="9639"/>
                  </a:cubicBezTo>
                  <a:cubicBezTo>
                    <a:pt x="15624" y="9639"/>
                    <a:pt x="15547" y="9658"/>
                    <a:pt x="15478" y="9697"/>
                  </a:cubicBezTo>
                  <a:lnTo>
                    <a:pt x="15165" y="9928"/>
                  </a:lnTo>
                  <a:lnTo>
                    <a:pt x="15187" y="9950"/>
                  </a:lnTo>
                  <a:cubicBezTo>
                    <a:pt x="15253" y="10018"/>
                    <a:pt x="15311" y="10093"/>
                    <a:pt x="15362" y="10175"/>
                  </a:cubicBezTo>
                  <a:cubicBezTo>
                    <a:pt x="15272" y="10185"/>
                    <a:pt x="15187" y="10245"/>
                    <a:pt x="15133" y="10335"/>
                  </a:cubicBezTo>
                  <a:cubicBezTo>
                    <a:pt x="15082" y="10423"/>
                    <a:pt x="15071" y="10524"/>
                    <a:pt x="15107" y="10607"/>
                  </a:cubicBezTo>
                  <a:lnTo>
                    <a:pt x="14953" y="10697"/>
                  </a:lnTo>
                  <a:lnTo>
                    <a:pt x="14953" y="10712"/>
                  </a:lnTo>
                  <a:cubicBezTo>
                    <a:pt x="14949" y="10802"/>
                    <a:pt x="14985" y="10892"/>
                    <a:pt x="15056" y="10965"/>
                  </a:cubicBezTo>
                  <a:cubicBezTo>
                    <a:pt x="15130" y="11043"/>
                    <a:pt x="15230" y="11087"/>
                    <a:pt x="15328" y="11087"/>
                  </a:cubicBezTo>
                  <a:cubicBezTo>
                    <a:pt x="15344" y="11087"/>
                    <a:pt x="15359" y="11085"/>
                    <a:pt x="15375" y="11083"/>
                  </a:cubicBezTo>
                  <a:cubicBezTo>
                    <a:pt x="15454" y="11327"/>
                    <a:pt x="15583" y="11602"/>
                    <a:pt x="15842" y="11640"/>
                  </a:cubicBezTo>
                  <a:cubicBezTo>
                    <a:pt x="15872" y="11644"/>
                    <a:pt x="15904" y="11647"/>
                    <a:pt x="15939" y="11649"/>
                  </a:cubicBezTo>
                  <a:cubicBezTo>
                    <a:pt x="16037" y="11653"/>
                    <a:pt x="16131" y="11659"/>
                    <a:pt x="16157" y="11734"/>
                  </a:cubicBezTo>
                  <a:cubicBezTo>
                    <a:pt x="16164" y="11754"/>
                    <a:pt x="16164" y="11777"/>
                    <a:pt x="16164" y="11801"/>
                  </a:cubicBezTo>
                  <a:cubicBezTo>
                    <a:pt x="16164" y="11833"/>
                    <a:pt x="16164" y="11865"/>
                    <a:pt x="16176" y="11895"/>
                  </a:cubicBezTo>
                  <a:cubicBezTo>
                    <a:pt x="16209" y="11970"/>
                    <a:pt x="16279" y="11979"/>
                    <a:pt x="16331" y="11979"/>
                  </a:cubicBezTo>
                  <a:cubicBezTo>
                    <a:pt x="16363" y="11979"/>
                    <a:pt x="16397" y="11976"/>
                    <a:pt x="16429" y="11972"/>
                  </a:cubicBezTo>
                  <a:cubicBezTo>
                    <a:pt x="16461" y="11968"/>
                    <a:pt x="16496" y="11965"/>
                    <a:pt x="16527" y="11965"/>
                  </a:cubicBezTo>
                  <a:cubicBezTo>
                    <a:pt x="16547" y="11965"/>
                    <a:pt x="16566" y="11967"/>
                    <a:pt x="16581" y="11970"/>
                  </a:cubicBezTo>
                  <a:cubicBezTo>
                    <a:pt x="16633" y="11981"/>
                    <a:pt x="16671" y="12006"/>
                    <a:pt x="16697" y="12051"/>
                  </a:cubicBezTo>
                  <a:cubicBezTo>
                    <a:pt x="16759" y="12163"/>
                    <a:pt x="16736" y="12354"/>
                    <a:pt x="16686" y="12497"/>
                  </a:cubicBezTo>
                  <a:lnTo>
                    <a:pt x="16682" y="12506"/>
                  </a:lnTo>
                  <a:lnTo>
                    <a:pt x="16686" y="12516"/>
                  </a:lnTo>
                  <a:cubicBezTo>
                    <a:pt x="16772" y="12711"/>
                    <a:pt x="16950" y="12842"/>
                    <a:pt x="17158" y="12861"/>
                  </a:cubicBezTo>
                  <a:lnTo>
                    <a:pt x="17160" y="13142"/>
                  </a:lnTo>
                  <a:lnTo>
                    <a:pt x="17192" y="13136"/>
                  </a:lnTo>
                  <a:cubicBezTo>
                    <a:pt x="17205" y="13133"/>
                    <a:pt x="17219" y="13131"/>
                    <a:pt x="17232" y="13131"/>
                  </a:cubicBezTo>
                  <a:cubicBezTo>
                    <a:pt x="17320" y="13131"/>
                    <a:pt x="17407" y="13191"/>
                    <a:pt x="17453" y="13286"/>
                  </a:cubicBezTo>
                  <a:cubicBezTo>
                    <a:pt x="17496" y="13373"/>
                    <a:pt x="17492" y="13463"/>
                    <a:pt x="17443" y="13525"/>
                  </a:cubicBezTo>
                  <a:cubicBezTo>
                    <a:pt x="17408" y="13573"/>
                    <a:pt x="17357" y="13605"/>
                    <a:pt x="17308" y="13637"/>
                  </a:cubicBezTo>
                  <a:lnTo>
                    <a:pt x="17111" y="13768"/>
                  </a:lnTo>
                  <a:cubicBezTo>
                    <a:pt x="16997" y="13840"/>
                    <a:pt x="16879" y="13918"/>
                    <a:pt x="16746" y="13950"/>
                  </a:cubicBezTo>
                  <a:cubicBezTo>
                    <a:pt x="16701" y="13960"/>
                    <a:pt x="16654" y="13965"/>
                    <a:pt x="16609" y="13965"/>
                  </a:cubicBezTo>
                  <a:cubicBezTo>
                    <a:pt x="16331" y="13965"/>
                    <a:pt x="16059" y="13780"/>
                    <a:pt x="15827" y="13607"/>
                  </a:cubicBezTo>
                  <a:cubicBezTo>
                    <a:pt x="15784" y="13577"/>
                    <a:pt x="15737" y="13540"/>
                    <a:pt x="15718" y="13491"/>
                  </a:cubicBezTo>
                  <a:cubicBezTo>
                    <a:pt x="15709" y="13470"/>
                    <a:pt x="15705" y="13444"/>
                    <a:pt x="15703" y="13416"/>
                  </a:cubicBezTo>
                  <a:cubicBezTo>
                    <a:pt x="15699" y="13384"/>
                    <a:pt x="15694" y="13348"/>
                    <a:pt x="15677" y="13315"/>
                  </a:cubicBezTo>
                  <a:cubicBezTo>
                    <a:pt x="15632" y="13226"/>
                    <a:pt x="15521" y="13202"/>
                    <a:pt x="15431" y="13193"/>
                  </a:cubicBezTo>
                  <a:cubicBezTo>
                    <a:pt x="15234" y="13170"/>
                    <a:pt x="15035" y="13158"/>
                    <a:pt x="14837" y="13158"/>
                  </a:cubicBezTo>
                  <a:cubicBezTo>
                    <a:pt x="14781" y="13158"/>
                    <a:pt x="14724" y="13159"/>
                    <a:pt x="14668" y="13161"/>
                  </a:cubicBezTo>
                  <a:cubicBezTo>
                    <a:pt x="14625" y="13161"/>
                    <a:pt x="14578" y="13166"/>
                    <a:pt x="14544" y="13196"/>
                  </a:cubicBezTo>
                  <a:cubicBezTo>
                    <a:pt x="14518" y="13215"/>
                    <a:pt x="14505" y="13245"/>
                    <a:pt x="14501" y="13279"/>
                  </a:cubicBezTo>
                  <a:cubicBezTo>
                    <a:pt x="14499" y="13322"/>
                    <a:pt x="14514" y="13371"/>
                    <a:pt x="14544" y="13403"/>
                  </a:cubicBezTo>
                  <a:cubicBezTo>
                    <a:pt x="14587" y="13453"/>
                    <a:pt x="14647" y="13476"/>
                    <a:pt x="14705" y="13500"/>
                  </a:cubicBezTo>
                  <a:lnTo>
                    <a:pt x="14717" y="13504"/>
                  </a:lnTo>
                  <a:cubicBezTo>
                    <a:pt x="15279" y="13731"/>
                    <a:pt x="15694" y="14217"/>
                    <a:pt x="16063" y="14646"/>
                  </a:cubicBezTo>
                  <a:cubicBezTo>
                    <a:pt x="16194" y="14798"/>
                    <a:pt x="16320" y="14961"/>
                    <a:pt x="16318" y="15141"/>
                  </a:cubicBezTo>
                  <a:lnTo>
                    <a:pt x="16311" y="15141"/>
                  </a:lnTo>
                  <a:cubicBezTo>
                    <a:pt x="16140" y="15141"/>
                    <a:pt x="15992" y="15036"/>
                    <a:pt x="15836" y="14924"/>
                  </a:cubicBezTo>
                  <a:cubicBezTo>
                    <a:pt x="15677" y="14813"/>
                    <a:pt x="15514" y="14697"/>
                    <a:pt x="15317" y="14695"/>
                  </a:cubicBezTo>
                  <a:cubicBezTo>
                    <a:pt x="15298" y="14695"/>
                    <a:pt x="15281" y="14695"/>
                    <a:pt x="15264" y="14697"/>
                  </a:cubicBezTo>
                  <a:lnTo>
                    <a:pt x="15212" y="14697"/>
                  </a:lnTo>
                  <a:cubicBezTo>
                    <a:pt x="15172" y="14697"/>
                    <a:pt x="15142" y="14693"/>
                    <a:pt x="15116" y="14680"/>
                  </a:cubicBezTo>
                  <a:cubicBezTo>
                    <a:pt x="15088" y="14665"/>
                    <a:pt x="15067" y="14640"/>
                    <a:pt x="15043" y="14614"/>
                  </a:cubicBezTo>
                  <a:cubicBezTo>
                    <a:pt x="15028" y="14597"/>
                    <a:pt x="15011" y="14580"/>
                    <a:pt x="14994" y="14565"/>
                  </a:cubicBezTo>
                  <a:cubicBezTo>
                    <a:pt x="14907" y="14488"/>
                    <a:pt x="14796" y="14478"/>
                    <a:pt x="14685" y="14478"/>
                  </a:cubicBezTo>
                  <a:cubicBezTo>
                    <a:pt x="14660" y="14478"/>
                    <a:pt x="14634" y="14478"/>
                    <a:pt x="14608" y="14479"/>
                  </a:cubicBezTo>
                  <a:cubicBezTo>
                    <a:pt x="14588" y="14480"/>
                    <a:pt x="14568" y="14480"/>
                    <a:pt x="14548" y="14480"/>
                  </a:cubicBezTo>
                  <a:cubicBezTo>
                    <a:pt x="14529" y="14480"/>
                    <a:pt x="14510" y="14480"/>
                    <a:pt x="14490" y="14479"/>
                  </a:cubicBezTo>
                  <a:cubicBezTo>
                    <a:pt x="14383" y="14477"/>
                    <a:pt x="14265" y="14417"/>
                    <a:pt x="14218" y="14342"/>
                  </a:cubicBezTo>
                  <a:cubicBezTo>
                    <a:pt x="14190" y="14301"/>
                    <a:pt x="14186" y="14260"/>
                    <a:pt x="14203" y="14217"/>
                  </a:cubicBezTo>
                  <a:lnTo>
                    <a:pt x="14220" y="14177"/>
                  </a:lnTo>
                  <a:lnTo>
                    <a:pt x="14220" y="14177"/>
                  </a:lnTo>
                  <a:lnTo>
                    <a:pt x="14177" y="14181"/>
                  </a:lnTo>
                  <a:cubicBezTo>
                    <a:pt x="14099" y="14188"/>
                    <a:pt x="14020" y="14191"/>
                    <a:pt x="13940" y="14191"/>
                  </a:cubicBezTo>
                  <a:cubicBezTo>
                    <a:pt x="13633" y="14191"/>
                    <a:pt x="13325" y="14142"/>
                    <a:pt x="13033" y="14046"/>
                  </a:cubicBezTo>
                  <a:cubicBezTo>
                    <a:pt x="12931" y="14012"/>
                    <a:pt x="12826" y="13969"/>
                    <a:pt x="12755" y="13892"/>
                  </a:cubicBezTo>
                  <a:cubicBezTo>
                    <a:pt x="12643" y="13772"/>
                    <a:pt x="12635" y="13600"/>
                    <a:pt x="12626" y="13420"/>
                  </a:cubicBezTo>
                  <a:cubicBezTo>
                    <a:pt x="12620" y="13264"/>
                    <a:pt x="12611" y="13103"/>
                    <a:pt x="12532" y="12971"/>
                  </a:cubicBezTo>
                  <a:lnTo>
                    <a:pt x="12526" y="12958"/>
                  </a:lnTo>
                  <a:lnTo>
                    <a:pt x="12502" y="12958"/>
                  </a:lnTo>
                  <a:cubicBezTo>
                    <a:pt x="12249" y="12958"/>
                    <a:pt x="12101" y="12898"/>
                    <a:pt x="12052" y="12776"/>
                  </a:cubicBezTo>
                  <a:cubicBezTo>
                    <a:pt x="12039" y="12743"/>
                    <a:pt x="12035" y="12709"/>
                    <a:pt x="12029" y="12671"/>
                  </a:cubicBezTo>
                  <a:cubicBezTo>
                    <a:pt x="12020" y="12611"/>
                    <a:pt x="12011" y="12548"/>
                    <a:pt x="11966" y="12499"/>
                  </a:cubicBezTo>
                  <a:cubicBezTo>
                    <a:pt x="11941" y="12469"/>
                    <a:pt x="11906" y="12450"/>
                    <a:pt x="11874" y="12431"/>
                  </a:cubicBezTo>
                  <a:cubicBezTo>
                    <a:pt x="11840" y="12414"/>
                    <a:pt x="11810" y="12396"/>
                    <a:pt x="11789" y="12371"/>
                  </a:cubicBezTo>
                  <a:cubicBezTo>
                    <a:pt x="11769" y="12343"/>
                    <a:pt x="11761" y="12309"/>
                    <a:pt x="11752" y="12272"/>
                  </a:cubicBezTo>
                  <a:cubicBezTo>
                    <a:pt x="11750" y="12255"/>
                    <a:pt x="11746" y="12240"/>
                    <a:pt x="11741" y="12225"/>
                  </a:cubicBezTo>
                  <a:cubicBezTo>
                    <a:pt x="11675" y="11994"/>
                    <a:pt x="11418" y="11871"/>
                    <a:pt x="11000" y="11871"/>
                  </a:cubicBezTo>
                  <a:cubicBezTo>
                    <a:pt x="10981" y="11871"/>
                    <a:pt x="10962" y="11871"/>
                    <a:pt x="10942" y="11874"/>
                  </a:cubicBezTo>
                  <a:cubicBezTo>
                    <a:pt x="10822" y="11876"/>
                    <a:pt x="10675" y="11880"/>
                    <a:pt x="10557" y="11953"/>
                  </a:cubicBezTo>
                  <a:cubicBezTo>
                    <a:pt x="10480" y="12002"/>
                    <a:pt x="10424" y="12077"/>
                    <a:pt x="10370" y="12148"/>
                  </a:cubicBezTo>
                  <a:cubicBezTo>
                    <a:pt x="10357" y="12165"/>
                    <a:pt x="10345" y="12182"/>
                    <a:pt x="10332" y="12199"/>
                  </a:cubicBezTo>
                  <a:cubicBezTo>
                    <a:pt x="10248" y="12306"/>
                    <a:pt x="10171" y="12360"/>
                    <a:pt x="10090" y="12369"/>
                  </a:cubicBezTo>
                  <a:cubicBezTo>
                    <a:pt x="10086" y="12369"/>
                    <a:pt x="10082" y="12369"/>
                    <a:pt x="10077" y="12369"/>
                  </a:cubicBezTo>
                  <a:cubicBezTo>
                    <a:pt x="10025" y="12369"/>
                    <a:pt x="9969" y="12344"/>
                    <a:pt x="9937" y="12302"/>
                  </a:cubicBezTo>
                  <a:cubicBezTo>
                    <a:pt x="9922" y="12283"/>
                    <a:pt x="9905" y="12251"/>
                    <a:pt x="9916" y="12212"/>
                  </a:cubicBezTo>
                  <a:lnTo>
                    <a:pt x="9925" y="12180"/>
                  </a:lnTo>
                  <a:lnTo>
                    <a:pt x="9275" y="12167"/>
                  </a:lnTo>
                  <a:cubicBezTo>
                    <a:pt x="9233" y="12167"/>
                    <a:pt x="9183" y="12169"/>
                    <a:pt x="9143" y="12195"/>
                  </a:cubicBezTo>
                  <a:cubicBezTo>
                    <a:pt x="9104" y="12219"/>
                    <a:pt x="9083" y="12253"/>
                    <a:pt x="9059" y="12287"/>
                  </a:cubicBezTo>
                  <a:cubicBezTo>
                    <a:pt x="9050" y="12300"/>
                    <a:pt x="9042" y="12313"/>
                    <a:pt x="9033" y="12326"/>
                  </a:cubicBezTo>
                  <a:cubicBezTo>
                    <a:pt x="8969" y="12405"/>
                    <a:pt x="8860" y="12452"/>
                    <a:pt x="8733" y="12452"/>
                  </a:cubicBezTo>
                  <a:cubicBezTo>
                    <a:pt x="8710" y="12452"/>
                    <a:pt x="8686" y="12450"/>
                    <a:pt x="8661" y="12448"/>
                  </a:cubicBezTo>
                  <a:cubicBezTo>
                    <a:pt x="8526" y="12426"/>
                    <a:pt x="8401" y="12362"/>
                    <a:pt x="8281" y="12298"/>
                  </a:cubicBezTo>
                  <a:cubicBezTo>
                    <a:pt x="8286" y="12244"/>
                    <a:pt x="8311" y="12193"/>
                    <a:pt x="8348" y="12156"/>
                  </a:cubicBezTo>
                  <a:lnTo>
                    <a:pt x="8382" y="12126"/>
                  </a:lnTo>
                  <a:lnTo>
                    <a:pt x="8339" y="12111"/>
                  </a:lnTo>
                  <a:cubicBezTo>
                    <a:pt x="8266" y="12090"/>
                    <a:pt x="8215" y="12030"/>
                    <a:pt x="8193" y="11944"/>
                  </a:cubicBezTo>
                  <a:cubicBezTo>
                    <a:pt x="8166" y="11824"/>
                    <a:pt x="8204" y="11685"/>
                    <a:pt x="8288" y="11604"/>
                  </a:cubicBezTo>
                  <a:cubicBezTo>
                    <a:pt x="8438" y="11458"/>
                    <a:pt x="8661" y="11430"/>
                    <a:pt x="8896" y="11413"/>
                  </a:cubicBezTo>
                  <a:lnTo>
                    <a:pt x="8920" y="11413"/>
                  </a:lnTo>
                  <a:lnTo>
                    <a:pt x="8922" y="11389"/>
                  </a:lnTo>
                  <a:cubicBezTo>
                    <a:pt x="8935" y="11250"/>
                    <a:pt x="9080" y="11162"/>
                    <a:pt x="9209" y="11162"/>
                  </a:cubicBezTo>
                  <a:cubicBezTo>
                    <a:pt x="9254" y="11162"/>
                    <a:pt x="9320" y="11173"/>
                    <a:pt x="9372" y="11227"/>
                  </a:cubicBezTo>
                  <a:cubicBezTo>
                    <a:pt x="9389" y="11242"/>
                    <a:pt x="9404" y="11261"/>
                    <a:pt x="9419" y="11280"/>
                  </a:cubicBezTo>
                  <a:cubicBezTo>
                    <a:pt x="9443" y="11312"/>
                    <a:pt x="9468" y="11344"/>
                    <a:pt x="9503" y="11368"/>
                  </a:cubicBezTo>
                  <a:cubicBezTo>
                    <a:pt x="9571" y="11415"/>
                    <a:pt x="9659" y="11417"/>
                    <a:pt x="9730" y="11419"/>
                  </a:cubicBezTo>
                  <a:lnTo>
                    <a:pt x="10325" y="11434"/>
                  </a:lnTo>
                  <a:lnTo>
                    <a:pt x="10362" y="11434"/>
                  </a:lnTo>
                  <a:cubicBezTo>
                    <a:pt x="10447" y="11434"/>
                    <a:pt x="10552" y="11426"/>
                    <a:pt x="10617" y="11349"/>
                  </a:cubicBezTo>
                  <a:cubicBezTo>
                    <a:pt x="10632" y="11329"/>
                    <a:pt x="10642" y="11308"/>
                    <a:pt x="10653" y="11289"/>
                  </a:cubicBezTo>
                  <a:cubicBezTo>
                    <a:pt x="10666" y="11263"/>
                    <a:pt x="10679" y="11239"/>
                    <a:pt x="10696" y="11224"/>
                  </a:cubicBezTo>
                  <a:cubicBezTo>
                    <a:pt x="10719" y="11203"/>
                    <a:pt x="10752" y="11194"/>
                    <a:pt x="10799" y="11194"/>
                  </a:cubicBezTo>
                  <a:cubicBezTo>
                    <a:pt x="10820" y="11194"/>
                    <a:pt x="10842" y="11197"/>
                    <a:pt x="10861" y="11199"/>
                  </a:cubicBezTo>
                  <a:lnTo>
                    <a:pt x="10887" y="11199"/>
                  </a:lnTo>
                  <a:cubicBezTo>
                    <a:pt x="10899" y="11199"/>
                    <a:pt x="10912" y="11200"/>
                    <a:pt x="10924" y="11200"/>
                  </a:cubicBezTo>
                  <a:cubicBezTo>
                    <a:pt x="11053" y="11200"/>
                    <a:pt x="11170" y="11160"/>
                    <a:pt x="11247" y="11087"/>
                  </a:cubicBezTo>
                  <a:cubicBezTo>
                    <a:pt x="11349" y="10987"/>
                    <a:pt x="11369" y="10822"/>
                    <a:pt x="11289" y="10721"/>
                  </a:cubicBezTo>
                  <a:cubicBezTo>
                    <a:pt x="11238" y="10652"/>
                    <a:pt x="11159" y="10625"/>
                    <a:pt x="11082" y="10597"/>
                  </a:cubicBezTo>
                  <a:cubicBezTo>
                    <a:pt x="11052" y="10586"/>
                    <a:pt x="11017" y="10573"/>
                    <a:pt x="10987" y="10558"/>
                  </a:cubicBezTo>
                  <a:cubicBezTo>
                    <a:pt x="10929" y="10530"/>
                    <a:pt x="10878" y="10466"/>
                    <a:pt x="10869" y="10410"/>
                  </a:cubicBezTo>
                  <a:cubicBezTo>
                    <a:pt x="10863" y="10380"/>
                    <a:pt x="10872" y="10355"/>
                    <a:pt x="10891" y="10335"/>
                  </a:cubicBezTo>
                  <a:cubicBezTo>
                    <a:pt x="10899" y="10327"/>
                    <a:pt x="10908" y="10320"/>
                    <a:pt x="10919" y="10314"/>
                  </a:cubicBezTo>
                  <a:cubicBezTo>
                    <a:pt x="10942" y="10297"/>
                    <a:pt x="10970" y="10275"/>
                    <a:pt x="10979" y="10239"/>
                  </a:cubicBezTo>
                  <a:cubicBezTo>
                    <a:pt x="10989" y="10179"/>
                    <a:pt x="10936" y="10145"/>
                    <a:pt x="10895" y="10117"/>
                  </a:cubicBezTo>
                  <a:cubicBezTo>
                    <a:pt x="10884" y="10110"/>
                    <a:pt x="10876" y="10104"/>
                    <a:pt x="10867" y="10098"/>
                  </a:cubicBezTo>
                  <a:cubicBezTo>
                    <a:pt x="10827" y="10068"/>
                    <a:pt x="10807" y="10025"/>
                    <a:pt x="10809" y="9971"/>
                  </a:cubicBezTo>
                  <a:cubicBezTo>
                    <a:pt x="10814" y="9868"/>
                    <a:pt x="10897" y="9742"/>
                    <a:pt x="11002" y="9675"/>
                  </a:cubicBezTo>
                  <a:cubicBezTo>
                    <a:pt x="11160" y="9577"/>
                    <a:pt x="11350" y="9523"/>
                    <a:pt x="11537" y="9523"/>
                  </a:cubicBezTo>
                  <a:cubicBezTo>
                    <a:pt x="11574" y="9523"/>
                    <a:pt x="11611" y="9526"/>
                    <a:pt x="11647" y="9530"/>
                  </a:cubicBezTo>
                  <a:cubicBezTo>
                    <a:pt x="11889" y="9558"/>
                    <a:pt x="12108" y="9669"/>
                    <a:pt x="12322" y="9776"/>
                  </a:cubicBezTo>
                  <a:lnTo>
                    <a:pt x="12759" y="9997"/>
                  </a:lnTo>
                  <a:cubicBezTo>
                    <a:pt x="12845" y="10040"/>
                    <a:pt x="12922" y="10085"/>
                    <a:pt x="12950" y="10162"/>
                  </a:cubicBezTo>
                  <a:cubicBezTo>
                    <a:pt x="12961" y="10192"/>
                    <a:pt x="12963" y="10224"/>
                    <a:pt x="12965" y="10258"/>
                  </a:cubicBezTo>
                  <a:cubicBezTo>
                    <a:pt x="12965" y="10282"/>
                    <a:pt x="12967" y="10307"/>
                    <a:pt x="12971" y="10331"/>
                  </a:cubicBezTo>
                  <a:cubicBezTo>
                    <a:pt x="12995" y="10468"/>
                    <a:pt x="13119" y="10577"/>
                    <a:pt x="13258" y="10586"/>
                  </a:cubicBezTo>
                  <a:lnTo>
                    <a:pt x="13273" y="10586"/>
                  </a:lnTo>
                  <a:cubicBezTo>
                    <a:pt x="13406" y="10586"/>
                    <a:pt x="13535" y="10490"/>
                    <a:pt x="13571" y="10363"/>
                  </a:cubicBezTo>
                  <a:cubicBezTo>
                    <a:pt x="13575" y="10350"/>
                    <a:pt x="13580" y="10335"/>
                    <a:pt x="13582" y="10320"/>
                  </a:cubicBezTo>
                  <a:cubicBezTo>
                    <a:pt x="13590" y="10286"/>
                    <a:pt x="13597" y="10254"/>
                    <a:pt x="13616" y="10230"/>
                  </a:cubicBezTo>
                  <a:cubicBezTo>
                    <a:pt x="13644" y="10200"/>
                    <a:pt x="13691" y="10194"/>
                    <a:pt x="13740" y="10187"/>
                  </a:cubicBezTo>
                  <a:cubicBezTo>
                    <a:pt x="13755" y="10185"/>
                    <a:pt x="13770" y="10183"/>
                    <a:pt x="13785" y="10181"/>
                  </a:cubicBezTo>
                  <a:cubicBezTo>
                    <a:pt x="13914" y="10155"/>
                    <a:pt x="14019" y="10061"/>
                    <a:pt x="14072" y="9922"/>
                  </a:cubicBezTo>
                  <a:cubicBezTo>
                    <a:pt x="14139" y="9746"/>
                    <a:pt x="14113" y="9534"/>
                    <a:pt x="14004" y="9393"/>
                  </a:cubicBezTo>
                  <a:cubicBezTo>
                    <a:pt x="13852" y="9196"/>
                    <a:pt x="13580" y="9086"/>
                    <a:pt x="13235" y="9086"/>
                  </a:cubicBezTo>
                  <a:cubicBezTo>
                    <a:pt x="13205" y="9086"/>
                    <a:pt x="13175" y="9086"/>
                    <a:pt x="13145" y="9088"/>
                  </a:cubicBezTo>
                  <a:cubicBezTo>
                    <a:pt x="13018" y="9095"/>
                    <a:pt x="12892" y="9114"/>
                    <a:pt x="12768" y="9131"/>
                  </a:cubicBezTo>
                  <a:cubicBezTo>
                    <a:pt x="12614" y="9154"/>
                    <a:pt x="12454" y="9178"/>
                    <a:pt x="12296" y="9178"/>
                  </a:cubicBezTo>
                  <a:cubicBezTo>
                    <a:pt x="12273" y="9178"/>
                    <a:pt x="12250" y="9177"/>
                    <a:pt x="12228" y="9176"/>
                  </a:cubicBezTo>
                  <a:cubicBezTo>
                    <a:pt x="12191" y="9174"/>
                    <a:pt x="12151" y="9170"/>
                    <a:pt x="12119" y="9153"/>
                  </a:cubicBezTo>
                  <a:cubicBezTo>
                    <a:pt x="12082" y="9131"/>
                    <a:pt x="12052" y="9088"/>
                    <a:pt x="12033" y="9024"/>
                  </a:cubicBezTo>
                  <a:cubicBezTo>
                    <a:pt x="11990" y="8887"/>
                    <a:pt x="11999" y="8731"/>
                    <a:pt x="12005" y="8581"/>
                  </a:cubicBezTo>
                  <a:cubicBezTo>
                    <a:pt x="12014" y="8358"/>
                    <a:pt x="12024" y="8129"/>
                    <a:pt x="11872" y="7959"/>
                  </a:cubicBezTo>
                  <a:cubicBezTo>
                    <a:pt x="11851" y="7936"/>
                    <a:pt x="11827" y="7914"/>
                    <a:pt x="11806" y="7895"/>
                  </a:cubicBezTo>
                  <a:cubicBezTo>
                    <a:pt x="11767" y="7861"/>
                    <a:pt x="11731" y="7826"/>
                    <a:pt x="11707" y="7786"/>
                  </a:cubicBezTo>
                  <a:cubicBezTo>
                    <a:pt x="11675" y="7730"/>
                    <a:pt x="11671" y="7668"/>
                    <a:pt x="11666" y="7599"/>
                  </a:cubicBezTo>
                  <a:cubicBezTo>
                    <a:pt x="11662" y="7542"/>
                    <a:pt x="11656" y="7484"/>
                    <a:pt x="11636" y="7428"/>
                  </a:cubicBezTo>
                  <a:cubicBezTo>
                    <a:pt x="11581" y="7280"/>
                    <a:pt x="11414" y="7177"/>
                    <a:pt x="11189" y="7154"/>
                  </a:cubicBezTo>
                  <a:cubicBezTo>
                    <a:pt x="11135" y="7147"/>
                    <a:pt x="11077" y="7145"/>
                    <a:pt x="11024" y="7143"/>
                  </a:cubicBezTo>
                  <a:cubicBezTo>
                    <a:pt x="10902" y="7139"/>
                    <a:pt x="10788" y="7134"/>
                    <a:pt x="10679" y="7094"/>
                  </a:cubicBezTo>
                  <a:cubicBezTo>
                    <a:pt x="10587" y="7057"/>
                    <a:pt x="10503" y="6980"/>
                    <a:pt x="10467" y="6895"/>
                  </a:cubicBezTo>
                  <a:cubicBezTo>
                    <a:pt x="10450" y="6854"/>
                    <a:pt x="10435" y="6790"/>
                    <a:pt x="10462" y="6723"/>
                  </a:cubicBezTo>
                  <a:lnTo>
                    <a:pt x="10465" y="6717"/>
                  </a:lnTo>
                  <a:lnTo>
                    <a:pt x="10465" y="6710"/>
                  </a:lnTo>
                  <a:cubicBezTo>
                    <a:pt x="10460" y="6682"/>
                    <a:pt x="10454" y="6652"/>
                    <a:pt x="10447" y="6622"/>
                  </a:cubicBezTo>
                  <a:cubicBezTo>
                    <a:pt x="10441" y="6592"/>
                    <a:pt x="10435" y="6565"/>
                    <a:pt x="10430" y="6539"/>
                  </a:cubicBezTo>
                  <a:lnTo>
                    <a:pt x="10428" y="6517"/>
                  </a:lnTo>
                  <a:lnTo>
                    <a:pt x="10409" y="6515"/>
                  </a:lnTo>
                  <a:cubicBezTo>
                    <a:pt x="10351" y="6509"/>
                    <a:pt x="10287" y="6500"/>
                    <a:pt x="10220" y="6500"/>
                  </a:cubicBezTo>
                  <a:cubicBezTo>
                    <a:pt x="10109" y="6500"/>
                    <a:pt x="10021" y="6524"/>
                    <a:pt x="9955" y="6573"/>
                  </a:cubicBezTo>
                  <a:cubicBezTo>
                    <a:pt x="9914" y="6603"/>
                    <a:pt x="9880" y="6640"/>
                    <a:pt x="9850" y="6678"/>
                  </a:cubicBezTo>
                  <a:cubicBezTo>
                    <a:pt x="9820" y="6712"/>
                    <a:pt x="9790" y="6747"/>
                    <a:pt x="9755" y="6772"/>
                  </a:cubicBezTo>
                  <a:cubicBezTo>
                    <a:pt x="9691" y="6817"/>
                    <a:pt x="9614" y="6835"/>
                    <a:pt x="9533" y="6852"/>
                  </a:cubicBezTo>
                  <a:cubicBezTo>
                    <a:pt x="9488" y="6862"/>
                    <a:pt x="9443" y="6873"/>
                    <a:pt x="9400" y="6886"/>
                  </a:cubicBezTo>
                  <a:cubicBezTo>
                    <a:pt x="9372" y="6897"/>
                    <a:pt x="9346" y="6907"/>
                    <a:pt x="9318" y="6918"/>
                  </a:cubicBezTo>
                  <a:cubicBezTo>
                    <a:pt x="9258" y="6944"/>
                    <a:pt x="9200" y="6969"/>
                    <a:pt x="9140" y="6969"/>
                  </a:cubicBezTo>
                  <a:cubicBezTo>
                    <a:pt x="9132" y="6969"/>
                    <a:pt x="9123" y="6968"/>
                    <a:pt x="9115" y="6967"/>
                  </a:cubicBezTo>
                  <a:cubicBezTo>
                    <a:pt x="9063" y="6961"/>
                    <a:pt x="9018" y="6909"/>
                    <a:pt x="9008" y="6867"/>
                  </a:cubicBezTo>
                  <a:cubicBezTo>
                    <a:pt x="9003" y="6847"/>
                    <a:pt x="9001" y="6820"/>
                    <a:pt x="9023" y="6802"/>
                  </a:cubicBezTo>
                  <a:cubicBezTo>
                    <a:pt x="9344" y="6785"/>
                    <a:pt x="9657" y="6646"/>
                    <a:pt x="9886" y="6421"/>
                  </a:cubicBezTo>
                  <a:cubicBezTo>
                    <a:pt x="9907" y="6400"/>
                    <a:pt x="9933" y="6374"/>
                    <a:pt x="9944" y="6340"/>
                  </a:cubicBezTo>
                  <a:cubicBezTo>
                    <a:pt x="9974" y="6250"/>
                    <a:pt x="9901" y="6162"/>
                    <a:pt x="9822" y="6112"/>
                  </a:cubicBezTo>
                  <a:cubicBezTo>
                    <a:pt x="9730" y="6053"/>
                    <a:pt x="9627" y="6010"/>
                    <a:pt x="9520" y="5988"/>
                  </a:cubicBezTo>
                  <a:cubicBezTo>
                    <a:pt x="9490" y="5982"/>
                    <a:pt x="9460" y="5975"/>
                    <a:pt x="9428" y="5971"/>
                  </a:cubicBezTo>
                  <a:cubicBezTo>
                    <a:pt x="9346" y="5958"/>
                    <a:pt x="9267" y="5945"/>
                    <a:pt x="9200" y="5905"/>
                  </a:cubicBezTo>
                  <a:cubicBezTo>
                    <a:pt x="9110" y="5851"/>
                    <a:pt x="9059" y="5757"/>
                    <a:pt x="9006" y="5656"/>
                  </a:cubicBezTo>
                  <a:cubicBezTo>
                    <a:pt x="8956" y="5566"/>
                    <a:pt x="8905" y="5472"/>
                    <a:pt x="8821" y="5408"/>
                  </a:cubicBezTo>
                  <a:cubicBezTo>
                    <a:pt x="8798" y="5388"/>
                    <a:pt x="8770" y="5371"/>
                    <a:pt x="8744" y="5356"/>
                  </a:cubicBezTo>
                  <a:cubicBezTo>
                    <a:pt x="8684" y="5318"/>
                    <a:pt x="8626" y="5283"/>
                    <a:pt x="8607" y="5223"/>
                  </a:cubicBezTo>
                  <a:cubicBezTo>
                    <a:pt x="8603" y="5202"/>
                    <a:pt x="8601" y="5181"/>
                    <a:pt x="8601" y="5157"/>
                  </a:cubicBezTo>
                  <a:cubicBezTo>
                    <a:pt x="8601" y="5138"/>
                    <a:pt x="8598" y="5118"/>
                    <a:pt x="8596" y="5099"/>
                  </a:cubicBezTo>
                  <a:cubicBezTo>
                    <a:pt x="8586" y="5041"/>
                    <a:pt x="8556" y="4992"/>
                    <a:pt x="8526" y="4949"/>
                  </a:cubicBezTo>
                  <a:cubicBezTo>
                    <a:pt x="8283" y="4602"/>
                    <a:pt x="7872" y="4379"/>
                    <a:pt x="7474" y="4379"/>
                  </a:cubicBezTo>
                  <a:cubicBezTo>
                    <a:pt x="7377" y="4379"/>
                    <a:pt x="7281" y="4392"/>
                    <a:pt x="7191" y="4418"/>
                  </a:cubicBezTo>
                  <a:lnTo>
                    <a:pt x="7169" y="4424"/>
                  </a:lnTo>
                  <a:lnTo>
                    <a:pt x="7172" y="4448"/>
                  </a:lnTo>
                  <a:cubicBezTo>
                    <a:pt x="7197" y="4602"/>
                    <a:pt x="7326" y="4701"/>
                    <a:pt x="7452" y="4795"/>
                  </a:cubicBezTo>
                  <a:cubicBezTo>
                    <a:pt x="7572" y="4887"/>
                    <a:pt x="7688" y="4973"/>
                    <a:pt x="7709" y="5106"/>
                  </a:cubicBezTo>
                  <a:cubicBezTo>
                    <a:pt x="7720" y="5168"/>
                    <a:pt x="7694" y="5245"/>
                    <a:pt x="7639" y="5256"/>
                  </a:cubicBezTo>
                  <a:cubicBezTo>
                    <a:pt x="7634" y="5256"/>
                    <a:pt x="7629" y="5257"/>
                    <a:pt x="7624" y="5257"/>
                  </a:cubicBezTo>
                  <a:cubicBezTo>
                    <a:pt x="7572" y="5257"/>
                    <a:pt x="7522" y="5205"/>
                    <a:pt x="7484" y="5166"/>
                  </a:cubicBezTo>
                  <a:cubicBezTo>
                    <a:pt x="7304" y="4979"/>
                    <a:pt x="7054" y="4863"/>
                    <a:pt x="6833" y="4863"/>
                  </a:cubicBezTo>
                  <a:cubicBezTo>
                    <a:pt x="6713" y="4863"/>
                    <a:pt x="6606" y="4896"/>
                    <a:pt x="6516" y="4960"/>
                  </a:cubicBezTo>
                  <a:cubicBezTo>
                    <a:pt x="6499" y="4973"/>
                    <a:pt x="6482" y="4986"/>
                    <a:pt x="6465" y="4998"/>
                  </a:cubicBezTo>
                  <a:cubicBezTo>
                    <a:pt x="6432" y="5022"/>
                    <a:pt x="6402" y="5048"/>
                    <a:pt x="6368" y="5063"/>
                  </a:cubicBezTo>
                  <a:cubicBezTo>
                    <a:pt x="6332" y="5078"/>
                    <a:pt x="6291" y="5084"/>
                    <a:pt x="6233" y="5084"/>
                  </a:cubicBezTo>
                  <a:cubicBezTo>
                    <a:pt x="6207" y="5084"/>
                    <a:pt x="6180" y="5084"/>
                    <a:pt x="6152" y="5082"/>
                  </a:cubicBezTo>
                  <a:cubicBezTo>
                    <a:pt x="6122" y="5080"/>
                    <a:pt x="6094" y="5078"/>
                    <a:pt x="6064" y="5078"/>
                  </a:cubicBezTo>
                  <a:cubicBezTo>
                    <a:pt x="6017" y="5078"/>
                    <a:pt x="5976" y="5084"/>
                    <a:pt x="5942" y="5093"/>
                  </a:cubicBezTo>
                  <a:cubicBezTo>
                    <a:pt x="5802" y="5133"/>
                    <a:pt x="5723" y="5253"/>
                    <a:pt x="5644" y="5371"/>
                  </a:cubicBezTo>
                  <a:cubicBezTo>
                    <a:pt x="5595" y="5444"/>
                    <a:pt x="5543" y="5521"/>
                    <a:pt x="5477" y="5575"/>
                  </a:cubicBezTo>
                  <a:cubicBezTo>
                    <a:pt x="5430" y="5615"/>
                    <a:pt x="5379" y="5636"/>
                    <a:pt x="5334" y="5636"/>
                  </a:cubicBezTo>
                  <a:cubicBezTo>
                    <a:pt x="5323" y="5636"/>
                    <a:pt x="5313" y="5635"/>
                    <a:pt x="5303" y="5633"/>
                  </a:cubicBezTo>
                  <a:cubicBezTo>
                    <a:pt x="5230" y="5615"/>
                    <a:pt x="5190" y="5545"/>
                    <a:pt x="5149" y="5470"/>
                  </a:cubicBezTo>
                  <a:cubicBezTo>
                    <a:pt x="5125" y="5431"/>
                    <a:pt x="5104" y="5393"/>
                    <a:pt x="5076" y="5358"/>
                  </a:cubicBezTo>
                  <a:cubicBezTo>
                    <a:pt x="4958" y="5215"/>
                    <a:pt x="4763" y="5198"/>
                    <a:pt x="4628" y="5198"/>
                  </a:cubicBezTo>
                  <a:cubicBezTo>
                    <a:pt x="4564" y="5198"/>
                    <a:pt x="4500" y="5202"/>
                    <a:pt x="4442" y="5206"/>
                  </a:cubicBezTo>
                  <a:cubicBezTo>
                    <a:pt x="4228" y="5221"/>
                    <a:pt x="4011" y="5230"/>
                    <a:pt x="3797" y="5230"/>
                  </a:cubicBezTo>
                  <a:cubicBezTo>
                    <a:pt x="3373" y="5230"/>
                    <a:pt x="2962" y="5200"/>
                    <a:pt x="2576" y="5138"/>
                  </a:cubicBezTo>
                  <a:cubicBezTo>
                    <a:pt x="2539" y="5016"/>
                    <a:pt x="2419" y="4694"/>
                    <a:pt x="2184" y="4694"/>
                  </a:cubicBezTo>
                  <a:cubicBezTo>
                    <a:pt x="2167" y="4694"/>
                    <a:pt x="2150" y="4696"/>
                    <a:pt x="2135" y="4701"/>
                  </a:cubicBezTo>
                  <a:cubicBezTo>
                    <a:pt x="2072" y="4711"/>
                    <a:pt x="2023" y="4743"/>
                    <a:pt x="1974" y="4776"/>
                  </a:cubicBezTo>
                  <a:cubicBezTo>
                    <a:pt x="1957" y="4786"/>
                    <a:pt x="1940" y="4797"/>
                    <a:pt x="1920" y="4806"/>
                  </a:cubicBezTo>
                  <a:cubicBezTo>
                    <a:pt x="1826" y="4859"/>
                    <a:pt x="1715" y="4887"/>
                    <a:pt x="1590" y="4887"/>
                  </a:cubicBezTo>
                  <a:cubicBezTo>
                    <a:pt x="1475" y="4887"/>
                    <a:pt x="1350" y="4861"/>
                    <a:pt x="1233" y="4814"/>
                  </a:cubicBezTo>
                  <a:cubicBezTo>
                    <a:pt x="1005" y="4722"/>
                    <a:pt x="813" y="4563"/>
                    <a:pt x="626" y="4411"/>
                  </a:cubicBezTo>
                  <a:cubicBezTo>
                    <a:pt x="566" y="4362"/>
                    <a:pt x="511" y="4311"/>
                    <a:pt x="500" y="4246"/>
                  </a:cubicBezTo>
                  <a:cubicBezTo>
                    <a:pt x="489" y="4163"/>
                    <a:pt x="562" y="4086"/>
                    <a:pt x="639" y="4060"/>
                  </a:cubicBezTo>
                  <a:cubicBezTo>
                    <a:pt x="676" y="4049"/>
                    <a:pt x="714" y="4043"/>
                    <a:pt x="759" y="4043"/>
                  </a:cubicBezTo>
                  <a:cubicBezTo>
                    <a:pt x="813" y="4043"/>
                    <a:pt x="868" y="4051"/>
                    <a:pt x="913" y="4056"/>
                  </a:cubicBezTo>
                  <a:lnTo>
                    <a:pt x="1678" y="4161"/>
                  </a:lnTo>
                  <a:cubicBezTo>
                    <a:pt x="1702" y="4165"/>
                    <a:pt x="1725" y="4167"/>
                    <a:pt x="1749" y="4167"/>
                  </a:cubicBezTo>
                  <a:cubicBezTo>
                    <a:pt x="1880" y="4167"/>
                    <a:pt x="1959" y="4118"/>
                    <a:pt x="1967" y="4034"/>
                  </a:cubicBezTo>
                  <a:cubicBezTo>
                    <a:pt x="1976" y="3957"/>
                    <a:pt x="1916" y="3897"/>
                    <a:pt x="1871" y="3861"/>
                  </a:cubicBezTo>
                  <a:cubicBezTo>
                    <a:pt x="1657" y="3683"/>
                    <a:pt x="1385" y="3567"/>
                    <a:pt x="1108" y="3535"/>
                  </a:cubicBezTo>
                  <a:cubicBezTo>
                    <a:pt x="1033" y="3527"/>
                    <a:pt x="956" y="3522"/>
                    <a:pt x="881" y="3520"/>
                  </a:cubicBezTo>
                  <a:cubicBezTo>
                    <a:pt x="667" y="3509"/>
                    <a:pt x="463" y="3501"/>
                    <a:pt x="303" y="3381"/>
                  </a:cubicBezTo>
                  <a:cubicBezTo>
                    <a:pt x="168" y="3278"/>
                    <a:pt x="82" y="3098"/>
                    <a:pt x="67" y="2888"/>
                  </a:cubicBezTo>
                  <a:cubicBezTo>
                    <a:pt x="54" y="2695"/>
                    <a:pt x="99" y="2500"/>
                    <a:pt x="140" y="2314"/>
                  </a:cubicBezTo>
                  <a:lnTo>
                    <a:pt x="273" y="1725"/>
                  </a:lnTo>
                  <a:cubicBezTo>
                    <a:pt x="290" y="1652"/>
                    <a:pt x="307" y="1568"/>
                    <a:pt x="356" y="1508"/>
                  </a:cubicBezTo>
                  <a:cubicBezTo>
                    <a:pt x="376" y="1483"/>
                    <a:pt x="399" y="1461"/>
                    <a:pt x="423" y="1440"/>
                  </a:cubicBezTo>
                  <a:cubicBezTo>
                    <a:pt x="444" y="1420"/>
                    <a:pt x="466" y="1401"/>
                    <a:pt x="485" y="1380"/>
                  </a:cubicBezTo>
                  <a:cubicBezTo>
                    <a:pt x="536" y="1320"/>
                    <a:pt x="566" y="1249"/>
                    <a:pt x="596" y="1181"/>
                  </a:cubicBezTo>
                  <a:cubicBezTo>
                    <a:pt x="620" y="1123"/>
                    <a:pt x="643" y="1069"/>
                    <a:pt x="678" y="1022"/>
                  </a:cubicBezTo>
                  <a:cubicBezTo>
                    <a:pt x="721" y="960"/>
                    <a:pt x="783" y="911"/>
                    <a:pt x="845" y="863"/>
                  </a:cubicBezTo>
                  <a:lnTo>
                    <a:pt x="1222" y="566"/>
                  </a:lnTo>
                  <a:cubicBezTo>
                    <a:pt x="1323" y="489"/>
                    <a:pt x="1428" y="407"/>
                    <a:pt x="1552" y="371"/>
                  </a:cubicBezTo>
                  <a:cubicBezTo>
                    <a:pt x="1595" y="358"/>
                    <a:pt x="1640" y="351"/>
                    <a:pt x="1687" y="345"/>
                  </a:cubicBezTo>
                  <a:cubicBezTo>
                    <a:pt x="1723" y="339"/>
                    <a:pt x="1762" y="334"/>
                    <a:pt x="1798" y="326"/>
                  </a:cubicBezTo>
                  <a:cubicBezTo>
                    <a:pt x="1880" y="306"/>
                    <a:pt x="1957" y="272"/>
                    <a:pt x="2030" y="240"/>
                  </a:cubicBezTo>
                  <a:cubicBezTo>
                    <a:pt x="2068" y="225"/>
                    <a:pt x="2105" y="208"/>
                    <a:pt x="2143" y="193"/>
                  </a:cubicBezTo>
                  <a:cubicBezTo>
                    <a:pt x="2330" y="122"/>
                    <a:pt x="2546" y="90"/>
                    <a:pt x="2822" y="90"/>
                  </a:cubicBezTo>
                  <a:cubicBezTo>
                    <a:pt x="2951" y="90"/>
                    <a:pt x="3079" y="96"/>
                    <a:pt x="3221" y="103"/>
                  </a:cubicBezTo>
                  <a:cubicBezTo>
                    <a:pt x="3249" y="116"/>
                    <a:pt x="3259" y="141"/>
                    <a:pt x="3264" y="161"/>
                  </a:cubicBezTo>
                  <a:cubicBezTo>
                    <a:pt x="3272" y="208"/>
                    <a:pt x="3253" y="270"/>
                    <a:pt x="3214" y="302"/>
                  </a:cubicBezTo>
                  <a:cubicBezTo>
                    <a:pt x="3172" y="341"/>
                    <a:pt x="3118" y="360"/>
                    <a:pt x="3060" y="381"/>
                  </a:cubicBezTo>
                  <a:cubicBezTo>
                    <a:pt x="3024" y="394"/>
                    <a:pt x="2989" y="407"/>
                    <a:pt x="2955" y="426"/>
                  </a:cubicBezTo>
                  <a:cubicBezTo>
                    <a:pt x="2889" y="459"/>
                    <a:pt x="2835" y="521"/>
                    <a:pt x="2816" y="583"/>
                  </a:cubicBezTo>
                  <a:cubicBezTo>
                    <a:pt x="2809" y="608"/>
                    <a:pt x="2807" y="632"/>
                    <a:pt x="2812" y="658"/>
                  </a:cubicBezTo>
                  <a:cubicBezTo>
                    <a:pt x="2808" y="658"/>
                    <a:pt x="2804" y="658"/>
                    <a:pt x="2800" y="658"/>
                  </a:cubicBezTo>
                  <a:cubicBezTo>
                    <a:pt x="2733" y="658"/>
                    <a:pt x="2665" y="675"/>
                    <a:pt x="2608" y="711"/>
                  </a:cubicBezTo>
                  <a:lnTo>
                    <a:pt x="2591" y="722"/>
                  </a:lnTo>
                  <a:lnTo>
                    <a:pt x="2595" y="739"/>
                  </a:lnTo>
                  <a:cubicBezTo>
                    <a:pt x="2625" y="902"/>
                    <a:pt x="2608" y="998"/>
                    <a:pt x="2539" y="1043"/>
                  </a:cubicBezTo>
                  <a:cubicBezTo>
                    <a:pt x="2509" y="1065"/>
                    <a:pt x="2469" y="1071"/>
                    <a:pt x="2428" y="1078"/>
                  </a:cubicBezTo>
                  <a:cubicBezTo>
                    <a:pt x="2400" y="1082"/>
                    <a:pt x="2372" y="1088"/>
                    <a:pt x="2345" y="1097"/>
                  </a:cubicBezTo>
                  <a:cubicBezTo>
                    <a:pt x="2263" y="1125"/>
                    <a:pt x="2199" y="1198"/>
                    <a:pt x="2175" y="1292"/>
                  </a:cubicBezTo>
                  <a:cubicBezTo>
                    <a:pt x="2150" y="1386"/>
                    <a:pt x="2171" y="1480"/>
                    <a:pt x="2229" y="1545"/>
                  </a:cubicBezTo>
                  <a:cubicBezTo>
                    <a:pt x="2261" y="1579"/>
                    <a:pt x="2300" y="1605"/>
                    <a:pt x="2338" y="1628"/>
                  </a:cubicBezTo>
                  <a:cubicBezTo>
                    <a:pt x="2366" y="1645"/>
                    <a:pt x="2390" y="1663"/>
                    <a:pt x="2413" y="1682"/>
                  </a:cubicBezTo>
                  <a:cubicBezTo>
                    <a:pt x="2574" y="1817"/>
                    <a:pt x="2567" y="2072"/>
                    <a:pt x="2535" y="2262"/>
                  </a:cubicBezTo>
                  <a:cubicBezTo>
                    <a:pt x="2529" y="2292"/>
                    <a:pt x="2522" y="2322"/>
                    <a:pt x="2516" y="2355"/>
                  </a:cubicBezTo>
                  <a:cubicBezTo>
                    <a:pt x="2479" y="2543"/>
                    <a:pt x="2443" y="2738"/>
                    <a:pt x="2514" y="2918"/>
                  </a:cubicBezTo>
                  <a:cubicBezTo>
                    <a:pt x="2539" y="2980"/>
                    <a:pt x="2572" y="3021"/>
                    <a:pt x="2614" y="3044"/>
                  </a:cubicBezTo>
                  <a:cubicBezTo>
                    <a:pt x="2649" y="3066"/>
                    <a:pt x="2689" y="3070"/>
                    <a:pt x="2728" y="3074"/>
                  </a:cubicBezTo>
                  <a:cubicBezTo>
                    <a:pt x="2754" y="3079"/>
                    <a:pt x="2777" y="3081"/>
                    <a:pt x="2801" y="3089"/>
                  </a:cubicBezTo>
                  <a:cubicBezTo>
                    <a:pt x="2874" y="3113"/>
                    <a:pt x="2917" y="3182"/>
                    <a:pt x="2964" y="3254"/>
                  </a:cubicBezTo>
                  <a:cubicBezTo>
                    <a:pt x="2987" y="3291"/>
                    <a:pt x="3011" y="3329"/>
                    <a:pt x="3039" y="3362"/>
                  </a:cubicBezTo>
                  <a:cubicBezTo>
                    <a:pt x="3139" y="3477"/>
                    <a:pt x="3287" y="3535"/>
                    <a:pt x="3495" y="3535"/>
                  </a:cubicBezTo>
                  <a:cubicBezTo>
                    <a:pt x="3621" y="3535"/>
                    <a:pt x="3748" y="3514"/>
                    <a:pt x="3844" y="3497"/>
                  </a:cubicBezTo>
                  <a:lnTo>
                    <a:pt x="3859" y="3492"/>
                  </a:lnTo>
                  <a:lnTo>
                    <a:pt x="3864" y="3477"/>
                  </a:lnTo>
                  <a:cubicBezTo>
                    <a:pt x="3921" y="3297"/>
                    <a:pt x="3726" y="3160"/>
                    <a:pt x="3574" y="3072"/>
                  </a:cubicBezTo>
                  <a:cubicBezTo>
                    <a:pt x="3390" y="2965"/>
                    <a:pt x="3221" y="2835"/>
                    <a:pt x="3071" y="2682"/>
                  </a:cubicBezTo>
                  <a:cubicBezTo>
                    <a:pt x="3041" y="2650"/>
                    <a:pt x="3002" y="2605"/>
                    <a:pt x="3013" y="2562"/>
                  </a:cubicBezTo>
                  <a:cubicBezTo>
                    <a:pt x="3026" y="2509"/>
                    <a:pt x="3090" y="2505"/>
                    <a:pt x="3187" y="2505"/>
                  </a:cubicBezTo>
                  <a:cubicBezTo>
                    <a:pt x="3210" y="2502"/>
                    <a:pt x="3234" y="2502"/>
                    <a:pt x="3255" y="2500"/>
                  </a:cubicBezTo>
                  <a:cubicBezTo>
                    <a:pt x="3343" y="2494"/>
                    <a:pt x="3426" y="2440"/>
                    <a:pt x="3480" y="2357"/>
                  </a:cubicBezTo>
                  <a:cubicBezTo>
                    <a:pt x="3531" y="2273"/>
                    <a:pt x="3544" y="2175"/>
                    <a:pt x="3512" y="2091"/>
                  </a:cubicBezTo>
                  <a:lnTo>
                    <a:pt x="3508" y="2083"/>
                  </a:lnTo>
                  <a:lnTo>
                    <a:pt x="3499" y="2078"/>
                  </a:lnTo>
                  <a:cubicBezTo>
                    <a:pt x="3174" y="1922"/>
                    <a:pt x="2994" y="1521"/>
                    <a:pt x="3088" y="1176"/>
                  </a:cubicBezTo>
                  <a:cubicBezTo>
                    <a:pt x="3208" y="1163"/>
                    <a:pt x="3268" y="1052"/>
                    <a:pt x="3326" y="943"/>
                  </a:cubicBezTo>
                  <a:cubicBezTo>
                    <a:pt x="3364" y="872"/>
                    <a:pt x="3403" y="799"/>
                    <a:pt x="3459" y="754"/>
                  </a:cubicBezTo>
                  <a:cubicBezTo>
                    <a:pt x="3538" y="688"/>
                    <a:pt x="3647" y="681"/>
                    <a:pt x="3750" y="681"/>
                  </a:cubicBezTo>
                  <a:lnTo>
                    <a:pt x="3849" y="683"/>
                  </a:lnTo>
                  <a:cubicBezTo>
                    <a:pt x="3868" y="683"/>
                    <a:pt x="3889" y="683"/>
                    <a:pt x="3909" y="681"/>
                  </a:cubicBezTo>
                  <a:cubicBezTo>
                    <a:pt x="4183" y="671"/>
                    <a:pt x="4444" y="531"/>
                    <a:pt x="4607" y="311"/>
                  </a:cubicBezTo>
                  <a:cubicBezTo>
                    <a:pt x="4616" y="298"/>
                    <a:pt x="4626" y="285"/>
                    <a:pt x="4635" y="270"/>
                  </a:cubicBezTo>
                  <a:cubicBezTo>
                    <a:pt x="4671" y="221"/>
                    <a:pt x="4703" y="174"/>
                    <a:pt x="4748" y="141"/>
                  </a:cubicBezTo>
                  <a:cubicBezTo>
                    <a:pt x="4815" y="96"/>
                    <a:pt x="4903" y="90"/>
                    <a:pt x="4982" y="86"/>
                  </a:cubicBezTo>
                  <a:lnTo>
                    <a:pt x="5318" y="60"/>
                  </a:lnTo>
                  <a:cubicBezTo>
                    <a:pt x="5353" y="56"/>
                    <a:pt x="5387" y="54"/>
                    <a:pt x="5419" y="54"/>
                  </a:cubicBezTo>
                  <a:close/>
                  <a:moveTo>
                    <a:pt x="5419" y="0"/>
                  </a:moveTo>
                  <a:cubicBezTo>
                    <a:pt x="5385" y="0"/>
                    <a:pt x="5348" y="2"/>
                    <a:pt x="5314" y="6"/>
                  </a:cubicBezTo>
                  <a:lnTo>
                    <a:pt x="4978" y="32"/>
                  </a:lnTo>
                  <a:cubicBezTo>
                    <a:pt x="4896" y="39"/>
                    <a:pt x="4798" y="45"/>
                    <a:pt x="4718" y="99"/>
                  </a:cubicBezTo>
                  <a:cubicBezTo>
                    <a:pt x="4665" y="135"/>
                    <a:pt x="4628" y="189"/>
                    <a:pt x="4592" y="240"/>
                  </a:cubicBezTo>
                  <a:cubicBezTo>
                    <a:pt x="4583" y="253"/>
                    <a:pt x="4573" y="266"/>
                    <a:pt x="4564" y="279"/>
                  </a:cubicBezTo>
                  <a:cubicBezTo>
                    <a:pt x="4412" y="484"/>
                    <a:pt x="4161" y="617"/>
                    <a:pt x="3906" y="628"/>
                  </a:cubicBezTo>
                  <a:cubicBezTo>
                    <a:pt x="3887" y="630"/>
                    <a:pt x="3868" y="630"/>
                    <a:pt x="3849" y="630"/>
                  </a:cubicBezTo>
                  <a:lnTo>
                    <a:pt x="3750" y="628"/>
                  </a:lnTo>
                  <a:cubicBezTo>
                    <a:pt x="3641" y="628"/>
                    <a:pt x="3519" y="634"/>
                    <a:pt x="3424" y="713"/>
                  </a:cubicBezTo>
                  <a:cubicBezTo>
                    <a:pt x="3362" y="765"/>
                    <a:pt x="3319" y="844"/>
                    <a:pt x="3279" y="919"/>
                  </a:cubicBezTo>
                  <a:cubicBezTo>
                    <a:pt x="3221" y="1028"/>
                    <a:pt x="3169" y="1123"/>
                    <a:pt x="3069" y="1123"/>
                  </a:cubicBezTo>
                  <a:lnTo>
                    <a:pt x="3049" y="1123"/>
                  </a:lnTo>
                  <a:lnTo>
                    <a:pt x="3043" y="1142"/>
                  </a:lnTo>
                  <a:cubicBezTo>
                    <a:pt x="2929" y="1513"/>
                    <a:pt x="3118" y="1950"/>
                    <a:pt x="3465" y="2121"/>
                  </a:cubicBezTo>
                  <a:cubicBezTo>
                    <a:pt x="3486" y="2185"/>
                    <a:pt x="3476" y="2262"/>
                    <a:pt x="3433" y="2329"/>
                  </a:cubicBezTo>
                  <a:cubicBezTo>
                    <a:pt x="3390" y="2397"/>
                    <a:pt x="3321" y="2442"/>
                    <a:pt x="3251" y="2449"/>
                  </a:cubicBezTo>
                  <a:cubicBezTo>
                    <a:pt x="3229" y="2449"/>
                    <a:pt x="3208" y="2449"/>
                    <a:pt x="3187" y="2451"/>
                  </a:cubicBezTo>
                  <a:cubicBezTo>
                    <a:pt x="3097" y="2451"/>
                    <a:pt x="2985" y="2453"/>
                    <a:pt x="2962" y="2550"/>
                  </a:cubicBezTo>
                  <a:cubicBezTo>
                    <a:pt x="2944" y="2618"/>
                    <a:pt x="2994" y="2680"/>
                    <a:pt x="3032" y="2719"/>
                  </a:cubicBezTo>
                  <a:cubicBezTo>
                    <a:pt x="3187" y="2875"/>
                    <a:pt x="3358" y="3008"/>
                    <a:pt x="3546" y="3117"/>
                  </a:cubicBezTo>
                  <a:cubicBezTo>
                    <a:pt x="3679" y="3194"/>
                    <a:pt x="3846" y="3310"/>
                    <a:pt x="3816" y="3445"/>
                  </a:cubicBezTo>
                  <a:cubicBezTo>
                    <a:pt x="3726" y="3462"/>
                    <a:pt x="3609" y="3482"/>
                    <a:pt x="3495" y="3482"/>
                  </a:cubicBezTo>
                  <a:cubicBezTo>
                    <a:pt x="3304" y="3482"/>
                    <a:pt x="3169" y="3430"/>
                    <a:pt x="3079" y="3327"/>
                  </a:cubicBezTo>
                  <a:cubicBezTo>
                    <a:pt x="3054" y="3297"/>
                    <a:pt x="3030" y="3261"/>
                    <a:pt x="3009" y="3227"/>
                  </a:cubicBezTo>
                  <a:cubicBezTo>
                    <a:pt x="2959" y="3149"/>
                    <a:pt x="2908" y="3068"/>
                    <a:pt x="2818" y="3038"/>
                  </a:cubicBezTo>
                  <a:cubicBezTo>
                    <a:pt x="2790" y="3027"/>
                    <a:pt x="2762" y="3025"/>
                    <a:pt x="2734" y="3021"/>
                  </a:cubicBezTo>
                  <a:cubicBezTo>
                    <a:pt x="2700" y="3017"/>
                    <a:pt x="2666" y="3014"/>
                    <a:pt x="2640" y="2997"/>
                  </a:cubicBezTo>
                  <a:cubicBezTo>
                    <a:pt x="2608" y="2980"/>
                    <a:pt x="2584" y="2948"/>
                    <a:pt x="2563" y="2899"/>
                  </a:cubicBezTo>
                  <a:cubicBezTo>
                    <a:pt x="2499" y="2732"/>
                    <a:pt x="2535" y="2545"/>
                    <a:pt x="2569" y="2363"/>
                  </a:cubicBezTo>
                  <a:cubicBezTo>
                    <a:pt x="2576" y="2333"/>
                    <a:pt x="2582" y="2301"/>
                    <a:pt x="2587" y="2271"/>
                  </a:cubicBezTo>
                  <a:cubicBezTo>
                    <a:pt x="2638" y="1980"/>
                    <a:pt x="2591" y="1761"/>
                    <a:pt x="2447" y="1639"/>
                  </a:cubicBezTo>
                  <a:cubicBezTo>
                    <a:pt x="2422" y="1618"/>
                    <a:pt x="2394" y="1600"/>
                    <a:pt x="2368" y="1583"/>
                  </a:cubicBezTo>
                  <a:cubicBezTo>
                    <a:pt x="2330" y="1560"/>
                    <a:pt x="2295" y="1538"/>
                    <a:pt x="2267" y="1508"/>
                  </a:cubicBezTo>
                  <a:cubicBezTo>
                    <a:pt x="2222" y="1457"/>
                    <a:pt x="2207" y="1382"/>
                    <a:pt x="2227" y="1305"/>
                  </a:cubicBezTo>
                  <a:cubicBezTo>
                    <a:pt x="2246" y="1228"/>
                    <a:pt x="2297" y="1170"/>
                    <a:pt x="2362" y="1148"/>
                  </a:cubicBezTo>
                  <a:cubicBezTo>
                    <a:pt x="2385" y="1140"/>
                    <a:pt x="2411" y="1136"/>
                    <a:pt x="2437" y="1131"/>
                  </a:cubicBezTo>
                  <a:cubicBezTo>
                    <a:pt x="2482" y="1123"/>
                    <a:pt x="2529" y="1116"/>
                    <a:pt x="2569" y="1088"/>
                  </a:cubicBezTo>
                  <a:cubicBezTo>
                    <a:pt x="2679" y="1016"/>
                    <a:pt x="2670" y="863"/>
                    <a:pt x="2651" y="748"/>
                  </a:cubicBezTo>
                  <a:cubicBezTo>
                    <a:pt x="2695" y="723"/>
                    <a:pt x="2749" y="710"/>
                    <a:pt x="2801" y="710"/>
                  </a:cubicBezTo>
                  <a:cubicBezTo>
                    <a:pt x="2817" y="710"/>
                    <a:pt x="2833" y="711"/>
                    <a:pt x="2848" y="713"/>
                  </a:cubicBezTo>
                  <a:lnTo>
                    <a:pt x="2902" y="724"/>
                  </a:lnTo>
                  <a:lnTo>
                    <a:pt x="2876" y="675"/>
                  </a:lnTo>
                  <a:cubicBezTo>
                    <a:pt x="2863" y="651"/>
                    <a:pt x="2859" y="626"/>
                    <a:pt x="2867" y="598"/>
                  </a:cubicBezTo>
                  <a:cubicBezTo>
                    <a:pt x="2882" y="551"/>
                    <a:pt x="2927" y="499"/>
                    <a:pt x="2979" y="474"/>
                  </a:cubicBezTo>
                  <a:cubicBezTo>
                    <a:pt x="3011" y="456"/>
                    <a:pt x="3045" y="444"/>
                    <a:pt x="3077" y="433"/>
                  </a:cubicBezTo>
                  <a:cubicBezTo>
                    <a:pt x="3137" y="409"/>
                    <a:pt x="3199" y="386"/>
                    <a:pt x="3251" y="343"/>
                  </a:cubicBezTo>
                  <a:cubicBezTo>
                    <a:pt x="3302" y="296"/>
                    <a:pt x="3328" y="219"/>
                    <a:pt x="3315" y="150"/>
                  </a:cubicBezTo>
                  <a:cubicBezTo>
                    <a:pt x="3306" y="101"/>
                    <a:pt x="3276" y="66"/>
                    <a:pt x="3234" y="51"/>
                  </a:cubicBezTo>
                  <a:lnTo>
                    <a:pt x="3227" y="51"/>
                  </a:lnTo>
                  <a:cubicBezTo>
                    <a:pt x="3084" y="43"/>
                    <a:pt x="2953" y="36"/>
                    <a:pt x="2822" y="36"/>
                  </a:cubicBezTo>
                  <a:cubicBezTo>
                    <a:pt x="2539" y="36"/>
                    <a:pt x="2317" y="71"/>
                    <a:pt x="2124" y="144"/>
                  </a:cubicBezTo>
                  <a:cubicBezTo>
                    <a:pt x="2085" y="159"/>
                    <a:pt x="2047" y="176"/>
                    <a:pt x="2008" y="191"/>
                  </a:cubicBezTo>
                  <a:cubicBezTo>
                    <a:pt x="1937" y="223"/>
                    <a:pt x="1862" y="255"/>
                    <a:pt x="1787" y="272"/>
                  </a:cubicBezTo>
                  <a:cubicBezTo>
                    <a:pt x="1751" y="281"/>
                    <a:pt x="1715" y="285"/>
                    <a:pt x="1680" y="291"/>
                  </a:cubicBezTo>
                  <a:cubicBezTo>
                    <a:pt x="1631" y="298"/>
                    <a:pt x="1584" y="304"/>
                    <a:pt x="1537" y="319"/>
                  </a:cubicBezTo>
                  <a:cubicBezTo>
                    <a:pt x="1402" y="358"/>
                    <a:pt x="1290" y="446"/>
                    <a:pt x="1190" y="525"/>
                  </a:cubicBezTo>
                  <a:lnTo>
                    <a:pt x="810" y="821"/>
                  </a:lnTo>
                  <a:cubicBezTo>
                    <a:pt x="748" y="872"/>
                    <a:pt x="682" y="921"/>
                    <a:pt x="633" y="990"/>
                  </a:cubicBezTo>
                  <a:cubicBezTo>
                    <a:pt x="596" y="1043"/>
                    <a:pt x="571" y="1101"/>
                    <a:pt x="547" y="1159"/>
                  </a:cubicBezTo>
                  <a:cubicBezTo>
                    <a:pt x="519" y="1228"/>
                    <a:pt x="491" y="1292"/>
                    <a:pt x="444" y="1343"/>
                  </a:cubicBezTo>
                  <a:cubicBezTo>
                    <a:pt x="427" y="1363"/>
                    <a:pt x="408" y="1382"/>
                    <a:pt x="388" y="1399"/>
                  </a:cubicBezTo>
                  <a:cubicBezTo>
                    <a:pt x="363" y="1423"/>
                    <a:pt x="335" y="1446"/>
                    <a:pt x="313" y="1474"/>
                  </a:cubicBezTo>
                  <a:cubicBezTo>
                    <a:pt x="258" y="1545"/>
                    <a:pt x="238" y="1635"/>
                    <a:pt x="221" y="1714"/>
                  </a:cubicBezTo>
                  <a:lnTo>
                    <a:pt x="88" y="2303"/>
                  </a:lnTo>
                  <a:cubicBezTo>
                    <a:pt x="46" y="2494"/>
                    <a:pt x="1" y="2691"/>
                    <a:pt x="13" y="2890"/>
                  </a:cubicBezTo>
                  <a:cubicBezTo>
                    <a:pt x="28" y="3117"/>
                    <a:pt x="123" y="3312"/>
                    <a:pt x="271" y="3424"/>
                  </a:cubicBezTo>
                  <a:cubicBezTo>
                    <a:pt x="444" y="3554"/>
                    <a:pt x="665" y="3563"/>
                    <a:pt x="879" y="3574"/>
                  </a:cubicBezTo>
                  <a:cubicBezTo>
                    <a:pt x="954" y="3576"/>
                    <a:pt x="1029" y="3580"/>
                    <a:pt x="1102" y="3589"/>
                  </a:cubicBezTo>
                  <a:cubicBezTo>
                    <a:pt x="1368" y="3619"/>
                    <a:pt x="1629" y="3730"/>
                    <a:pt x="1837" y="3901"/>
                  </a:cubicBezTo>
                  <a:cubicBezTo>
                    <a:pt x="1895" y="3949"/>
                    <a:pt x="1918" y="3989"/>
                    <a:pt x="1914" y="4028"/>
                  </a:cubicBezTo>
                  <a:cubicBezTo>
                    <a:pt x="1907" y="4105"/>
                    <a:pt x="1796" y="4114"/>
                    <a:pt x="1749" y="4114"/>
                  </a:cubicBezTo>
                  <a:cubicBezTo>
                    <a:pt x="1727" y="4114"/>
                    <a:pt x="1708" y="4111"/>
                    <a:pt x="1687" y="4109"/>
                  </a:cubicBezTo>
                  <a:lnTo>
                    <a:pt x="920" y="4004"/>
                  </a:lnTo>
                  <a:cubicBezTo>
                    <a:pt x="875" y="3998"/>
                    <a:pt x="817" y="3989"/>
                    <a:pt x="759" y="3989"/>
                  </a:cubicBezTo>
                  <a:cubicBezTo>
                    <a:pt x="708" y="3989"/>
                    <a:pt x="663" y="3996"/>
                    <a:pt x="622" y="4011"/>
                  </a:cubicBezTo>
                  <a:cubicBezTo>
                    <a:pt x="526" y="4043"/>
                    <a:pt x="431" y="4139"/>
                    <a:pt x="448" y="4253"/>
                  </a:cubicBezTo>
                  <a:cubicBezTo>
                    <a:pt x="459" y="4336"/>
                    <a:pt x="526" y="4399"/>
                    <a:pt x="592" y="4452"/>
                  </a:cubicBezTo>
                  <a:cubicBezTo>
                    <a:pt x="783" y="4608"/>
                    <a:pt x="978" y="4769"/>
                    <a:pt x="1211" y="4863"/>
                  </a:cubicBezTo>
                  <a:cubicBezTo>
                    <a:pt x="1335" y="4915"/>
                    <a:pt x="1468" y="4941"/>
                    <a:pt x="1590" y="4941"/>
                  </a:cubicBezTo>
                  <a:cubicBezTo>
                    <a:pt x="1723" y="4941"/>
                    <a:pt x="1843" y="4911"/>
                    <a:pt x="1948" y="4853"/>
                  </a:cubicBezTo>
                  <a:cubicBezTo>
                    <a:pt x="1965" y="4842"/>
                    <a:pt x="1982" y="4831"/>
                    <a:pt x="2002" y="4821"/>
                  </a:cubicBezTo>
                  <a:cubicBezTo>
                    <a:pt x="2049" y="4791"/>
                    <a:pt x="2094" y="4763"/>
                    <a:pt x="2143" y="4752"/>
                  </a:cubicBezTo>
                  <a:cubicBezTo>
                    <a:pt x="2157" y="4749"/>
                    <a:pt x="2170" y="4748"/>
                    <a:pt x="2183" y="4748"/>
                  </a:cubicBezTo>
                  <a:cubicBezTo>
                    <a:pt x="2391" y="4748"/>
                    <a:pt x="2501" y="5071"/>
                    <a:pt x="2529" y="5170"/>
                  </a:cubicBezTo>
                  <a:lnTo>
                    <a:pt x="2533" y="5185"/>
                  </a:lnTo>
                  <a:lnTo>
                    <a:pt x="2550" y="5189"/>
                  </a:lnTo>
                  <a:cubicBezTo>
                    <a:pt x="2944" y="5251"/>
                    <a:pt x="3364" y="5283"/>
                    <a:pt x="3797" y="5283"/>
                  </a:cubicBezTo>
                  <a:cubicBezTo>
                    <a:pt x="4014" y="5283"/>
                    <a:pt x="4232" y="5275"/>
                    <a:pt x="4446" y="5260"/>
                  </a:cubicBezTo>
                  <a:cubicBezTo>
                    <a:pt x="4504" y="5256"/>
                    <a:pt x="4566" y="5251"/>
                    <a:pt x="4628" y="5251"/>
                  </a:cubicBezTo>
                  <a:cubicBezTo>
                    <a:pt x="4826" y="5251"/>
                    <a:pt x="4956" y="5296"/>
                    <a:pt x="5035" y="5393"/>
                  </a:cubicBezTo>
                  <a:cubicBezTo>
                    <a:pt x="5059" y="5423"/>
                    <a:pt x="5080" y="5459"/>
                    <a:pt x="5102" y="5495"/>
                  </a:cubicBezTo>
                  <a:cubicBezTo>
                    <a:pt x="5147" y="5577"/>
                    <a:pt x="5196" y="5660"/>
                    <a:pt x="5290" y="5684"/>
                  </a:cubicBezTo>
                  <a:cubicBezTo>
                    <a:pt x="5304" y="5688"/>
                    <a:pt x="5319" y="5689"/>
                    <a:pt x="5334" y="5689"/>
                  </a:cubicBezTo>
                  <a:cubicBezTo>
                    <a:pt x="5392" y="5689"/>
                    <a:pt x="5455" y="5663"/>
                    <a:pt x="5513" y="5615"/>
                  </a:cubicBezTo>
                  <a:cubicBezTo>
                    <a:pt x="5584" y="5558"/>
                    <a:pt x="5638" y="5478"/>
                    <a:pt x="5689" y="5401"/>
                  </a:cubicBezTo>
                  <a:cubicBezTo>
                    <a:pt x="5764" y="5288"/>
                    <a:pt x="5837" y="5181"/>
                    <a:pt x="5957" y="5144"/>
                  </a:cubicBezTo>
                  <a:cubicBezTo>
                    <a:pt x="5987" y="5136"/>
                    <a:pt x="6021" y="5131"/>
                    <a:pt x="6064" y="5131"/>
                  </a:cubicBezTo>
                  <a:cubicBezTo>
                    <a:pt x="6092" y="5131"/>
                    <a:pt x="6120" y="5133"/>
                    <a:pt x="6147" y="5136"/>
                  </a:cubicBezTo>
                  <a:cubicBezTo>
                    <a:pt x="6177" y="5138"/>
                    <a:pt x="6205" y="5138"/>
                    <a:pt x="6233" y="5138"/>
                  </a:cubicBezTo>
                  <a:cubicBezTo>
                    <a:pt x="6297" y="5138"/>
                    <a:pt x="6347" y="5129"/>
                    <a:pt x="6390" y="5110"/>
                  </a:cubicBezTo>
                  <a:cubicBezTo>
                    <a:pt x="6430" y="5093"/>
                    <a:pt x="6465" y="5065"/>
                    <a:pt x="6499" y="5039"/>
                  </a:cubicBezTo>
                  <a:cubicBezTo>
                    <a:pt x="6514" y="5028"/>
                    <a:pt x="6529" y="5016"/>
                    <a:pt x="6546" y="5005"/>
                  </a:cubicBezTo>
                  <a:cubicBezTo>
                    <a:pt x="6627" y="4947"/>
                    <a:pt x="6724" y="4917"/>
                    <a:pt x="6833" y="4917"/>
                  </a:cubicBezTo>
                  <a:cubicBezTo>
                    <a:pt x="7039" y="4917"/>
                    <a:pt x="7274" y="5028"/>
                    <a:pt x="7446" y="5204"/>
                  </a:cubicBezTo>
                  <a:cubicBezTo>
                    <a:pt x="7490" y="5248"/>
                    <a:pt x="7550" y="5310"/>
                    <a:pt x="7623" y="5310"/>
                  </a:cubicBezTo>
                  <a:cubicBezTo>
                    <a:pt x="7632" y="5310"/>
                    <a:pt x="7640" y="5309"/>
                    <a:pt x="7649" y="5307"/>
                  </a:cubicBezTo>
                  <a:cubicBezTo>
                    <a:pt x="7737" y="5290"/>
                    <a:pt x="7778" y="5185"/>
                    <a:pt x="7763" y="5097"/>
                  </a:cubicBezTo>
                  <a:cubicBezTo>
                    <a:pt x="7737" y="4943"/>
                    <a:pt x="7609" y="4846"/>
                    <a:pt x="7484" y="4752"/>
                  </a:cubicBezTo>
                  <a:cubicBezTo>
                    <a:pt x="7369" y="4664"/>
                    <a:pt x="7259" y="4583"/>
                    <a:pt x="7229" y="4463"/>
                  </a:cubicBezTo>
                  <a:cubicBezTo>
                    <a:pt x="7309" y="4441"/>
                    <a:pt x="7390" y="4433"/>
                    <a:pt x="7474" y="4433"/>
                  </a:cubicBezTo>
                  <a:cubicBezTo>
                    <a:pt x="7855" y="4433"/>
                    <a:pt x="8249" y="4647"/>
                    <a:pt x="8481" y="4979"/>
                  </a:cubicBezTo>
                  <a:cubicBezTo>
                    <a:pt x="8508" y="5018"/>
                    <a:pt x="8534" y="5061"/>
                    <a:pt x="8543" y="5108"/>
                  </a:cubicBezTo>
                  <a:cubicBezTo>
                    <a:pt x="8545" y="5125"/>
                    <a:pt x="8547" y="5142"/>
                    <a:pt x="8547" y="5159"/>
                  </a:cubicBezTo>
                  <a:cubicBezTo>
                    <a:pt x="8547" y="5185"/>
                    <a:pt x="8549" y="5211"/>
                    <a:pt x="8556" y="5238"/>
                  </a:cubicBezTo>
                  <a:cubicBezTo>
                    <a:pt x="8579" y="5318"/>
                    <a:pt x="8650" y="5360"/>
                    <a:pt x="8716" y="5401"/>
                  </a:cubicBezTo>
                  <a:cubicBezTo>
                    <a:pt x="8742" y="5416"/>
                    <a:pt x="8766" y="5431"/>
                    <a:pt x="8789" y="5448"/>
                  </a:cubicBezTo>
                  <a:cubicBezTo>
                    <a:pt x="8862" y="5506"/>
                    <a:pt x="8909" y="5592"/>
                    <a:pt x="8958" y="5682"/>
                  </a:cubicBezTo>
                  <a:cubicBezTo>
                    <a:pt x="9014" y="5783"/>
                    <a:pt x="9070" y="5888"/>
                    <a:pt x="9173" y="5950"/>
                  </a:cubicBezTo>
                  <a:cubicBezTo>
                    <a:pt x="9248" y="5997"/>
                    <a:pt x="9335" y="6012"/>
                    <a:pt x="9419" y="6025"/>
                  </a:cubicBezTo>
                  <a:cubicBezTo>
                    <a:pt x="9449" y="6029"/>
                    <a:pt x="9479" y="6033"/>
                    <a:pt x="9509" y="6040"/>
                  </a:cubicBezTo>
                  <a:cubicBezTo>
                    <a:pt x="9610" y="6061"/>
                    <a:pt x="9706" y="6100"/>
                    <a:pt x="9792" y="6157"/>
                  </a:cubicBezTo>
                  <a:cubicBezTo>
                    <a:pt x="9856" y="6196"/>
                    <a:pt x="9914" y="6260"/>
                    <a:pt x="9895" y="6322"/>
                  </a:cubicBezTo>
                  <a:cubicBezTo>
                    <a:pt x="9886" y="6344"/>
                    <a:pt x="9867" y="6365"/>
                    <a:pt x="9847" y="6382"/>
                  </a:cubicBezTo>
                  <a:cubicBezTo>
                    <a:pt x="9627" y="6601"/>
                    <a:pt x="9323" y="6734"/>
                    <a:pt x="9012" y="6749"/>
                  </a:cubicBezTo>
                  <a:lnTo>
                    <a:pt x="9006" y="6749"/>
                  </a:lnTo>
                  <a:lnTo>
                    <a:pt x="8999" y="6753"/>
                  </a:lnTo>
                  <a:cubicBezTo>
                    <a:pt x="8958" y="6781"/>
                    <a:pt x="8943" y="6826"/>
                    <a:pt x="8956" y="6880"/>
                  </a:cubicBezTo>
                  <a:cubicBezTo>
                    <a:pt x="8973" y="6950"/>
                    <a:pt x="9040" y="7012"/>
                    <a:pt x="9110" y="7021"/>
                  </a:cubicBezTo>
                  <a:cubicBezTo>
                    <a:pt x="9120" y="7022"/>
                    <a:pt x="9129" y="7022"/>
                    <a:pt x="9138" y="7022"/>
                  </a:cubicBezTo>
                  <a:cubicBezTo>
                    <a:pt x="9208" y="7022"/>
                    <a:pt x="9275" y="6996"/>
                    <a:pt x="9340" y="6967"/>
                  </a:cubicBezTo>
                  <a:cubicBezTo>
                    <a:pt x="9365" y="6957"/>
                    <a:pt x="9391" y="6946"/>
                    <a:pt x="9417" y="6937"/>
                  </a:cubicBezTo>
                  <a:cubicBezTo>
                    <a:pt x="9458" y="6924"/>
                    <a:pt x="9500" y="6914"/>
                    <a:pt x="9543" y="6905"/>
                  </a:cubicBezTo>
                  <a:cubicBezTo>
                    <a:pt x="9627" y="6886"/>
                    <a:pt x="9715" y="6869"/>
                    <a:pt x="9785" y="6815"/>
                  </a:cubicBezTo>
                  <a:cubicBezTo>
                    <a:pt x="9826" y="6785"/>
                    <a:pt x="9858" y="6749"/>
                    <a:pt x="9890" y="6712"/>
                  </a:cubicBezTo>
                  <a:cubicBezTo>
                    <a:pt x="9920" y="6676"/>
                    <a:pt x="9950" y="6642"/>
                    <a:pt x="9985" y="6616"/>
                  </a:cubicBezTo>
                  <a:cubicBezTo>
                    <a:pt x="10045" y="6573"/>
                    <a:pt x="10120" y="6554"/>
                    <a:pt x="10220" y="6554"/>
                  </a:cubicBezTo>
                  <a:cubicBezTo>
                    <a:pt x="10276" y="6554"/>
                    <a:pt x="10332" y="6560"/>
                    <a:pt x="10381" y="6567"/>
                  </a:cubicBezTo>
                  <a:cubicBezTo>
                    <a:pt x="10385" y="6588"/>
                    <a:pt x="10390" y="6610"/>
                    <a:pt x="10396" y="6633"/>
                  </a:cubicBezTo>
                  <a:cubicBezTo>
                    <a:pt x="10400" y="6659"/>
                    <a:pt x="10407" y="6687"/>
                    <a:pt x="10411" y="6710"/>
                  </a:cubicBezTo>
                  <a:cubicBezTo>
                    <a:pt x="10385" y="6775"/>
                    <a:pt x="10387" y="6845"/>
                    <a:pt x="10417" y="6916"/>
                  </a:cubicBezTo>
                  <a:cubicBezTo>
                    <a:pt x="10460" y="7014"/>
                    <a:pt x="10552" y="7102"/>
                    <a:pt x="10662" y="7143"/>
                  </a:cubicBezTo>
                  <a:cubicBezTo>
                    <a:pt x="10777" y="7188"/>
                    <a:pt x="10902" y="7192"/>
                    <a:pt x="11022" y="7197"/>
                  </a:cubicBezTo>
                  <a:cubicBezTo>
                    <a:pt x="11075" y="7199"/>
                    <a:pt x="11131" y="7201"/>
                    <a:pt x="11184" y="7207"/>
                  </a:cubicBezTo>
                  <a:cubicBezTo>
                    <a:pt x="11259" y="7216"/>
                    <a:pt x="11514" y="7257"/>
                    <a:pt x="11585" y="7447"/>
                  </a:cubicBezTo>
                  <a:cubicBezTo>
                    <a:pt x="11604" y="7494"/>
                    <a:pt x="11609" y="7548"/>
                    <a:pt x="11613" y="7604"/>
                  </a:cubicBezTo>
                  <a:cubicBezTo>
                    <a:pt x="11617" y="7674"/>
                    <a:pt x="11624" y="7747"/>
                    <a:pt x="11660" y="7811"/>
                  </a:cubicBezTo>
                  <a:cubicBezTo>
                    <a:pt x="11688" y="7861"/>
                    <a:pt x="11729" y="7899"/>
                    <a:pt x="11769" y="7934"/>
                  </a:cubicBezTo>
                  <a:cubicBezTo>
                    <a:pt x="11793" y="7955"/>
                    <a:pt x="11814" y="7974"/>
                    <a:pt x="11834" y="7996"/>
                  </a:cubicBezTo>
                  <a:cubicBezTo>
                    <a:pt x="11969" y="8148"/>
                    <a:pt x="11960" y="8356"/>
                    <a:pt x="11951" y="8578"/>
                  </a:cubicBezTo>
                  <a:cubicBezTo>
                    <a:pt x="11945" y="8733"/>
                    <a:pt x="11936" y="8893"/>
                    <a:pt x="11981" y="9039"/>
                  </a:cubicBezTo>
                  <a:cubicBezTo>
                    <a:pt x="12005" y="9118"/>
                    <a:pt x="12041" y="9170"/>
                    <a:pt x="12093" y="9198"/>
                  </a:cubicBezTo>
                  <a:cubicBezTo>
                    <a:pt x="12134" y="9223"/>
                    <a:pt x="12183" y="9228"/>
                    <a:pt x="12226" y="9230"/>
                  </a:cubicBezTo>
                  <a:cubicBezTo>
                    <a:pt x="12249" y="9231"/>
                    <a:pt x="12273" y="9231"/>
                    <a:pt x="12296" y="9231"/>
                  </a:cubicBezTo>
                  <a:cubicBezTo>
                    <a:pt x="12458" y="9231"/>
                    <a:pt x="12619" y="9207"/>
                    <a:pt x="12776" y="9185"/>
                  </a:cubicBezTo>
                  <a:cubicBezTo>
                    <a:pt x="12898" y="9168"/>
                    <a:pt x="13025" y="9148"/>
                    <a:pt x="13147" y="9142"/>
                  </a:cubicBezTo>
                  <a:cubicBezTo>
                    <a:pt x="13177" y="9140"/>
                    <a:pt x="13207" y="9140"/>
                    <a:pt x="13235" y="9140"/>
                  </a:cubicBezTo>
                  <a:cubicBezTo>
                    <a:pt x="13425" y="9140"/>
                    <a:pt x="13770" y="9176"/>
                    <a:pt x="13963" y="9427"/>
                  </a:cubicBezTo>
                  <a:cubicBezTo>
                    <a:pt x="14060" y="9551"/>
                    <a:pt x="14083" y="9742"/>
                    <a:pt x="14023" y="9903"/>
                  </a:cubicBezTo>
                  <a:cubicBezTo>
                    <a:pt x="13976" y="10027"/>
                    <a:pt x="13888" y="10106"/>
                    <a:pt x="13775" y="10127"/>
                  </a:cubicBezTo>
                  <a:cubicBezTo>
                    <a:pt x="13762" y="10130"/>
                    <a:pt x="13747" y="10132"/>
                    <a:pt x="13732" y="10134"/>
                  </a:cubicBezTo>
                  <a:cubicBezTo>
                    <a:pt x="13678" y="10142"/>
                    <a:pt x="13618" y="10151"/>
                    <a:pt x="13578" y="10196"/>
                  </a:cubicBezTo>
                  <a:cubicBezTo>
                    <a:pt x="13548" y="10228"/>
                    <a:pt x="13539" y="10269"/>
                    <a:pt x="13530" y="10310"/>
                  </a:cubicBezTo>
                  <a:cubicBezTo>
                    <a:pt x="13526" y="10322"/>
                    <a:pt x="13524" y="10335"/>
                    <a:pt x="13520" y="10348"/>
                  </a:cubicBezTo>
                  <a:cubicBezTo>
                    <a:pt x="13490" y="10453"/>
                    <a:pt x="13383" y="10532"/>
                    <a:pt x="13273" y="10532"/>
                  </a:cubicBezTo>
                  <a:lnTo>
                    <a:pt x="13260" y="10532"/>
                  </a:lnTo>
                  <a:cubicBezTo>
                    <a:pt x="13147" y="10526"/>
                    <a:pt x="13044" y="10434"/>
                    <a:pt x="13025" y="10322"/>
                  </a:cubicBezTo>
                  <a:cubicBezTo>
                    <a:pt x="13021" y="10299"/>
                    <a:pt x="13018" y="10277"/>
                    <a:pt x="13018" y="10256"/>
                  </a:cubicBezTo>
                  <a:cubicBezTo>
                    <a:pt x="13016" y="10217"/>
                    <a:pt x="13014" y="10181"/>
                    <a:pt x="13001" y="10142"/>
                  </a:cubicBezTo>
                  <a:cubicBezTo>
                    <a:pt x="12967" y="10048"/>
                    <a:pt x="12875" y="9997"/>
                    <a:pt x="12785" y="9950"/>
                  </a:cubicBezTo>
                  <a:lnTo>
                    <a:pt x="12346" y="9729"/>
                  </a:lnTo>
                  <a:cubicBezTo>
                    <a:pt x="12138" y="9624"/>
                    <a:pt x="11904" y="9506"/>
                    <a:pt x="11654" y="9476"/>
                  </a:cubicBezTo>
                  <a:cubicBezTo>
                    <a:pt x="11617" y="9472"/>
                    <a:pt x="11579" y="9470"/>
                    <a:pt x="11541" y="9470"/>
                  </a:cubicBezTo>
                  <a:cubicBezTo>
                    <a:pt x="11343" y="9470"/>
                    <a:pt x="11140" y="9526"/>
                    <a:pt x="10974" y="9630"/>
                  </a:cubicBezTo>
                  <a:cubicBezTo>
                    <a:pt x="10852" y="9708"/>
                    <a:pt x="10760" y="9849"/>
                    <a:pt x="10756" y="9969"/>
                  </a:cubicBezTo>
                  <a:cubicBezTo>
                    <a:pt x="10754" y="10040"/>
                    <a:pt x="10779" y="10100"/>
                    <a:pt x="10835" y="10140"/>
                  </a:cubicBezTo>
                  <a:cubicBezTo>
                    <a:pt x="10844" y="10147"/>
                    <a:pt x="10854" y="10155"/>
                    <a:pt x="10865" y="10162"/>
                  </a:cubicBezTo>
                  <a:cubicBezTo>
                    <a:pt x="10904" y="10187"/>
                    <a:pt x="10929" y="10207"/>
                    <a:pt x="10925" y="10228"/>
                  </a:cubicBezTo>
                  <a:cubicBezTo>
                    <a:pt x="10923" y="10245"/>
                    <a:pt x="10906" y="10256"/>
                    <a:pt x="10887" y="10271"/>
                  </a:cubicBezTo>
                  <a:cubicBezTo>
                    <a:pt x="10874" y="10280"/>
                    <a:pt x="10863" y="10288"/>
                    <a:pt x="10852" y="10299"/>
                  </a:cubicBezTo>
                  <a:cubicBezTo>
                    <a:pt x="10820" y="10331"/>
                    <a:pt x="10807" y="10372"/>
                    <a:pt x="10816" y="10421"/>
                  </a:cubicBezTo>
                  <a:cubicBezTo>
                    <a:pt x="10829" y="10494"/>
                    <a:pt x="10889" y="10569"/>
                    <a:pt x="10964" y="10607"/>
                  </a:cubicBezTo>
                  <a:cubicBezTo>
                    <a:pt x="10996" y="10622"/>
                    <a:pt x="11030" y="10635"/>
                    <a:pt x="11064" y="10646"/>
                  </a:cubicBezTo>
                  <a:cubicBezTo>
                    <a:pt x="11137" y="10674"/>
                    <a:pt x="11206" y="10697"/>
                    <a:pt x="11249" y="10753"/>
                  </a:cubicBezTo>
                  <a:cubicBezTo>
                    <a:pt x="11315" y="10841"/>
                    <a:pt x="11283" y="10976"/>
                    <a:pt x="11210" y="11049"/>
                  </a:cubicBezTo>
                  <a:cubicBezTo>
                    <a:pt x="11145" y="11112"/>
                    <a:pt x="11041" y="11146"/>
                    <a:pt x="10929" y="11146"/>
                  </a:cubicBezTo>
                  <a:cubicBezTo>
                    <a:pt x="10916" y="11146"/>
                    <a:pt x="10904" y="11146"/>
                    <a:pt x="10891" y="11145"/>
                  </a:cubicBezTo>
                  <a:lnTo>
                    <a:pt x="10865" y="11145"/>
                  </a:lnTo>
                  <a:cubicBezTo>
                    <a:pt x="10844" y="11143"/>
                    <a:pt x="10822" y="11141"/>
                    <a:pt x="10799" y="11141"/>
                  </a:cubicBezTo>
                  <a:cubicBezTo>
                    <a:pt x="10760" y="11141"/>
                    <a:pt x="10704" y="11145"/>
                    <a:pt x="10662" y="11184"/>
                  </a:cubicBezTo>
                  <a:cubicBezTo>
                    <a:pt x="10636" y="11207"/>
                    <a:pt x="10621" y="11235"/>
                    <a:pt x="10606" y="11263"/>
                  </a:cubicBezTo>
                  <a:cubicBezTo>
                    <a:pt x="10595" y="11282"/>
                    <a:pt x="10587" y="11299"/>
                    <a:pt x="10574" y="11314"/>
                  </a:cubicBezTo>
                  <a:cubicBezTo>
                    <a:pt x="10527" y="11374"/>
                    <a:pt x="10435" y="11381"/>
                    <a:pt x="10362" y="11381"/>
                  </a:cubicBezTo>
                  <a:lnTo>
                    <a:pt x="10327" y="11381"/>
                  </a:lnTo>
                  <a:lnTo>
                    <a:pt x="9732" y="11366"/>
                  </a:lnTo>
                  <a:cubicBezTo>
                    <a:pt x="9655" y="11364"/>
                    <a:pt x="9586" y="11359"/>
                    <a:pt x="9533" y="11323"/>
                  </a:cubicBezTo>
                  <a:cubicBezTo>
                    <a:pt x="9505" y="11304"/>
                    <a:pt x="9483" y="11276"/>
                    <a:pt x="9460" y="11248"/>
                  </a:cubicBezTo>
                  <a:cubicBezTo>
                    <a:pt x="9445" y="11227"/>
                    <a:pt x="9430" y="11207"/>
                    <a:pt x="9410" y="11188"/>
                  </a:cubicBezTo>
                  <a:cubicBezTo>
                    <a:pt x="9359" y="11137"/>
                    <a:pt x="9288" y="11109"/>
                    <a:pt x="9209" y="11109"/>
                  </a:cubicBezTo>
                  <a:cubicBezTo>
                    <a:pt x="9063" y="11109"/>
                    <a:pt x="8901" y="11205"/>
                    <a:pt x="8873" y="11362"/>
                  </a:cubicBezTo>
                  <a:cubicBezTo>
                    <a:pt x="8635" y="11379"/>
                    <a:pt x="8408" y="11411"/>
                    <a:pt x="8249" y="11565"/>
                  </a:cubicBezTo>
                  <a:cubicBezTo>
                    <a:pt x="8153" y="11659"/>
                    <a:pt x="8108" y="11820"/>
                    <a:pt x="8142" y="11957"/>
                  </a:cubicBezTo>
                  <a:cubicBezTo>
                    <a:pt x="8164" y="12047"/>
                    <a:pt x="8213" y="12114"/>
                    <a:pt x="8283" y="12148"/>
                  </a:cubicBezTo>
                  <a:cubicBezTo>
                    <a:pt x="8247" y="12195"/>
                    <a:pt x="8228" y="12253"/>
                    <a:pt x="8226" y="12313"/>
                  </a:cubicBezTo>
                  <a:lnTo>
                    <a:pt x="8226" y="12328"/>
                  </a:lnTo>
                  <a:lnTo>
                    <a:pt x="8241" y="12336"/>
                  </a:lnTo>
                  <a:cubicBezTo>
                    <a:pt x="8363" y="12403"/>
                    <a:pt x="8502" y="12478"/>
                    <a:pt x="8654" y="12499"/>
                  </a:cubicBezTo>
                  <a:cubicBezTo>
                    <a:pt x="8680" y="12503"/>
                    <a:pt x="8708" y="12506"/>
                    <a:pt x="8733" y="12506"/>
                  </a:cubicBezTo>
                  <a:cubicBezTo>
                    <a:pt x="8877" y="12506"/>
                    <a:pt x="9001" y="12452"/>
                    <a:pt x="9074" y="12358"/>
                  </a:cubicBezTo>
                  <a:cubicBezTo>
                    <a:pt x="9085" y="12345"/>
                    <a:pt x="9093" y="12330"/>
                    <a:pt x="9104" y="12317"/>
                  </a:cubicBezTo>
                  <a:cubicBezTo>
                    <a:pt x="9123" y="12287"/>
                    <a:pt x="9143" y="12257"/>
                    <a:pt x="9170" y="12242"/>
                  </a:cubicBezTo>
                  <a:cubicBezTo>
                    <a:pt x="9200" y="12223"/>
                    <a:pt x="9239" y="12221"/>
                    <a:pt x="9275" y="12221"/>
                  </a:cubicBezTo>
                  <a:lnTo>
                    <a:pt x="9858" y="12231"/>
                  </a:lnTo>
                  <a:cubicBezTo>
                    <a:pt x="9858" y="12268"/>
                    <a:pt x="9871" y="12304"/>
                    <a:pt x="9895" y="12336"/>
                  </a:cubicBezTo>
                  <a:cubicBezTo>
                    <a:pt x="9938" y="12390"/>
                    <a:pt x="10009" y="12423"/>
                    <a:pt x="10076" y="12423"/>
                  </a:cubicBezTo>
                  <a:cubicBezTo>
                    <a:pt x="10082" y="12423"/>
                    <a:pt x="10088" y="12423"/>
                    <a:pt x="10094" y="12422"/>
                  </a:cubicBezTo>
                  <a:cubicBezTo>
                    <a:pt x="10222" y="12407"/>
                    <a:pt x="10315" y="12306"/>
                    <a:pt x="10375" y="12231"/>
                  </a:cubicBezTo>
                  <a:cubicBezTo>
                    <a:pt x="10387" y="12214"/>
                    <a:pt x="10400" y="12197"/>
                    <a:pt x="10413" y="12180"/>
                  </a:cubicBezTo>
                  <a:cubicBezTo>
                    <a:pt x="10467" y="12109"/>
                    <a:pt x="10516" y="12043"/>
                    <a:pt x="10587" y="12000"/>
                  </a:cubicBezTo>
                  <a:cubicBezTo>
                    <a:pt x="10692" y="11934"/>
                    <a:pt x="10824" y="11929"/>
                    <a:pt x="10942" y="11927"/>
                  </a:cubicBezTo>
                  <a:cubicBezTo>
                    <a:pt x="10963" y="11927"/>
                    <a:pt x="10985" y="11926"/>
                    <a:pt x="11007" y="11926"/>
                  </a:cubicBezTo>
                  <a:cubicBezTo>
                    <a:pt x="11282" y="11926"/>
                    <a:pt x="11615" y="11982"/>
                    <a:pt x="11690" y="12240"/>
                  </a:cubicBezTo>
                  <a:cubicBezTo>
                    <a:pt x="11694" y="12253"/>
                    <a:pt x="11696" y="12268"/>
                    <a:pt x="11701" y="12283"/>
                  </a:cubicBezTo>
                  <a:cubicBezTo>
                    <a:pt x="11709" y="12324"/>
                    <a:pt x="11720" y="12366"/>
                    <a:pt x="11746" y="12403"/>
                  </a:cubicBezTo>
                  <a:cubicBezTo>
                    <a:pt x="11774" y="12439"/>
                    <a:pt x="11812" y="12459"/>
                    <a:pt x="11849" y="12478"/>
                  </a:cubicBezTo>
                  <a:cubicBezTo>
                    <a:pt x="11879" y="12495"/>
                    <a:pt x="11906" y="12510"/>
                    <a:pt x="11928" y="12533"/>
                  </a:cubicBezTo>
                  <a:cubicBezTo>
                    <a:pt x="11960" y="12572"/>
                    <a:pt x="11969" y="12623"/>
                    <a:pt x="11977" y="12679"/>
                  </a:cubicBezTo>
                  <a:cubicBezTo>
                    <a:pt x="11981" y="12718"/>
                    <a:pt x="11988" y="12758"/>
                    <a:pt x="12003" y="12797"/>
                  </a:cubicBezTo>
                  <a:cubicBezTo>
                    <a:pt x="12061" y="12938"/>
                    <a:pt x="12221" y="13009"/>
                    <a:pt x="12493" y="13011"/>
                  </a:cubicBezTo>
                  <a:cubicBezTo>
                    <a:pt x="12560" y="13131"/>
                    <a:pt x="12566" y="13279"/>
                    <a:pt x="12573" y="13423"/>
                  </a:cubicBezTo>
                  <a:cubicBezTo>
                    <a:pt x="12581" y="13605"/>
                    <a:pt x="12590" y="13793"/>
                    <a:pt x="12716" y="13928"/>
                  </a:cubicBezTo>
                  <a:cubicBezTo>
                    <a:pt x="12796" y="14014"/>
                    <a:pt x="12907" y="14061"/>
                    <a:pt x="13016" y="14095"/>
                  </a:cubicBezTo>
                  <a:cubicBezTo>
                    <a:pt x="13314" y="14194"/>
                    <a:pt x="13627" y="14244"/>
                    <a:pt x="13941" y="14244"/>
                  </a:cubicBezTo>
                  <a:cubicBezTo>
                    <a:pt x="14009" y="14244"/>
                    <a:pt x="14076" y="14241"/>
                    <a:pt x="14143" y="14237"/>
                  </a:cubicBezTo>
                  <a:lnTo>
                    <a:pt x="14143" y="14237"/>
                  </a:lnTo>
                  <a:cubicBezTo>
                    <a:pt x="14135" y="14282"/>
                    <a:pt x="14145" y="14327"/>
                    <a:pt x="14173" y="14370"/>
                  </a:cubicBezTo>
                  <a:cubicBezTo>
                    <a:pt x="14231" y="14460"/>
                    <a:pt x="14362" y="14528"/>
                    <a:pt x="14488" y="14532"/>
                  </a:cubicBezTo>
                  <a:cubicBezTo>
                    <a:pt x="14507" y="14533"/>
                    <a:pt x="14527" y="14534"/>
                    <a:pt x="14548" y="14534"/>
                  </a:cubicBezTo>
                  <a:cubicBezTo>
                    <a:pt x="14568" y="14534"/>
                    <a:pt x="14589" y="14533"/>
                    <a:pt x="14610" y="14532"/>
                  </a:cubicBezTo>
                  <a:cubicBezTo>
                    <a:pt x="14636" y="14532"/>
                    <a:pt x="14662" y="14531"/>
                    <a:pt x="14689" y="14531"/>
                  </a:cubicBezTo>
                  <a:cubicBezTo>
                    <a:pt x="14788" y="14531"/>
                    <a:pt x="14885" y="14540"/>
                    <a:pt x="14959" y="14603"/>
                  </a:cubicBezTo>
                  <a:cubicBezTo>
                    <a:pt x="14974" y="14618"/>
                    <a:pt x="14989" y="14633"/>
                    <a:pt x="15002" y="14650"/>
                  </a:cubicBezTo>
                  <a:cubicBezTo>
                    <a:pt x="15028" y="14678"/>
                    <a:pt x="15056" y="14708"/>
                    <a:pt x="15092" y="14727"/>
                  </a:cubicBezTo>
                  <a:cubicBezTo>
                    <a:pt x="15133" y="14749"/>
                    <a:pt x="15178" y="14751"/>
                    <a:pt x="15212" y="14751"/>
                  </a:cubicBezTo>
                  <a:lnTo>
                    <a:pt x="15266" y="14751"/>
                  </a:lnTo>
                  <a:cubicBezTo>
                    <a:pt x="15283" y="14749"/>
                    <a:pt x="15300" y="14749"/>
                    <a:pt x="15322" y="14749"/>
                  </a:cubicBezTo>
                  <a:cubicBezTo>
                    <a:pt x="15497" y="14751"/>
                    <a:pt x="15654" y="14860"/>
                    <a:pt x="15804" y="14969"/>
                  </a:cubicBezTo>
                  <a:cubicBezTo>
                    <a:pt x="15962" y="15081"/>
                    <a:pt x="16123" y="15194"/>
                    <a:pt x="16311" y="15194"/>
                  </a:cubicBezTo>
                  <a:lnTo>
                    <a:pt x="16346" y="15194"/>
                  </a:lnTo>
                  <a:lnTo>
                    <a:pt x="16369" y="15192"/>
                  </a:lnTo>
                  <a:lnTo>
                    <a:pt x="16369" y="15169"/>
                  </a:lnTo>
                  <a:cubicBezTo>
                    <a:pt x="16386" y="14959"/>
                    <a:pt x="16247" y="14779"/>
                    <a:pt x="16104" y="14612"/>
                  </a:cubicBezTo>
                  <a:cubicBezTo>
                    <a:pt x="15731" y="14177"/>
                    <a:pt x="15311" y="13686"/>
                    <a:pt x="14737" y="13455"/>
                  </a:cubicBezTo>
                  <a:lnTo>
                    <a:pt x="14724" y="13450"/>
                  </a:lnTo>
                  <a:cubicBezTo>
                    <a:pt x="14672" y="13429"/>
                    <a:pt x="14619" y="13408"/>
                    <a:pt x="14585" y="13369"/>
                  </a:cubicBezTo>
                  <a:cubicBezTo>
                    <a:pt x="14565" y="13345"/>
                    <a:pt x="14552" y="13313"/>
                    <a:pt x="14555" y="13283"/>
                  </a:cubicBezTo>
                  <a:cubicBezTo>
                    <a:pt x="14557" y="13271"/>
                    <a:pt x="14561" y="13251"/>
                    <a:pt x="14578" y="13236"/>
                  </a:cubicBezTo>
                  <a:cubicBezTo>
                    <a:pt x="14600" y="13217"/>
                    <a:pt x="14634" y="13215"/>
                    <a:pt x="14670" y="13215"/>
                  </a:cubicBezTo>
                  <a:cubicBezTo>
                    <a:pt x="14722" y="13213"/>
                    <a:pt x="14775" y="13213"/>
                    <a:pt x="14827" y="13213"/>
                  </a:cubicBezTo>
                  <a:cubicBezTo>
                    <a:pt x="15026" y="13213"/>
                    <a:pt x="15226" y="13223"/>
                    <a:pt x="15424" y="13245"/>
                  </a:cubicBezTo>
                  <a:cubicBezTo>
                    <a:pt x="15502" y="13253"/>
                    <a:pt x="15596" y="13273"/>
                    <a:pt x="15630" y="13339"/>
                  </a:cubicBezTo>
                  <a:cubicBezTo>
                    <a:pt x="15643" y="13365"/>
                    <a:pt x="15645" y="13393"/>
                    <a:pt x="15649" y="13423"/>
                  </a:cubicBezTo>
                  <a:cubicBezTo>
                    <a:pt x="15654" y="13453"/>
                    <a:pt x="15656" y="13483"/>
                    <a:pt x="15669" y="13510"/>
                  </a:cubicBezTo>
                  <a:cubicBezTo>
                    <a:pt x="15692" y="13575"/>
                    <a:pt x="15750" y="13615"/>
                    <a:pt x="15795" y="13650"/>
                  </a:cubicBezTo>
                  <a:cubicBezTo>
                    <a:pt x="16033" y="13828"/>
                    <a:pt x="16314" y="14018"/>
                    <a:pt x="16609" y="14018"/>
                  </a:cubicBezTo>
                  <a:cubicBezTo>
                    <a:pt x="16658" y="14018"/>
                    <a:pt x="16710" y="14012"/>
                    <a:pt x="16757" y="14001"/>
                  </a:cubicBezTo>
                  <a:cubicBezTo>
                    <a:pt x="16901" y="13969"/>
                    <a:pt x="17027" y="13885"/>
                    <a:pt x="17141" y="13813"/>
                  </a:cubicBezTo>
                  <a:lnTo>
                    <a:pt x="17338" y="13682"/>
                  </a:lnTo>
                  <a:cubicBezTo>
                    <a:pt x="17387" y="13650"/>
                    <a:pt x="17445" y="13611"/>
                    <a:pt x="17485" y="13560"/>
                  </a:cubicBezTo>
                  <a:cubicBezTo>
                    <a:pt x="17548" y="13478"/>
                    <a:pt x="17552" y="13367"/>
                    <a:pt x="17500" y="13262"/>
                  </a:cubicBezTo>
                  <a:cubicBezTo>
                    <a:pt x="17446" y="13148"/>
                    <a:pt x="17339" y="13077"/>
                    <a:pt x="17232" y="13077"/>
                  </a:cubicBezTo>
                  <a:cubicBezTo>
                    <a:pt x="17225" y="13077"/>
                    <a:pt x="17219" y="13077"/>
                    <a:pt x="17213" y="13078"/>
                  </a:cubicBezTo>
                  <a:lnTo>
                    <a:pt x="17209" y="12810"/>
                  </a:lnTo>
                  <a:lnTo>
                    <a:pt x="17183" y="12810"/>
                  </a:lnTo>
                  <a:cubicBezTo>
                    <a:pt x="16991" y="12799"/>
                    <a:pt x="16821" y="12683"/>
                    <a:pt x="16740" y="12503"/>
                  </a:cubicBezTo>
                  <a:cubicBezTo>
                    <a:pt x="16787" y="12362"/>
                    <a:pt x="16817" y="12156"/>
                    <a:pt x="16742" y="12026"/>
                  </a:cubicBezTo>
                  <a:cubicBezTo>
                    <a:pt x="16710" y="11968"/>
                    <a:pt x="16658" y="11931"/>
                    <a:pt x="16592" y="11916"/>
                  </a:cubicBezTo>
                  <a:cubicBezTo>
                    <a:pt x="16574" y="11913"/>
                    <a:pt x="16553" y="11912"/>
                    <a:pt x="16530" y="11912"/>
                  </a:cubicBezTo>
                  <a:cubicBezTo>
                    <a:pt x="16496" y="11912"/>
                    <a:pt x="16459" y="11915"/>
                    <a:pt x="16423" y="11919"/>
                  </a:cubicBezTo>
                  <a:cubicBezTo>
                    <a:pt x="16391" y="11923"/>
                    <a:pt x="16359" y="11925"/>
                    <a:pt x="16331" y="11925"/>
                  </a:cubicBezTo>
                  <a:cubicBezTo>
                    <a:pt x="16273" y="11925"/>
                    <a:pt x="16241" y="11910"/>
                    <a:pt x="16226" y="11874"/>
                  </a:cubicBezTo>
                  <a:cubicBezTo>
                    <a:pt x="16217" y="11854"/>
                    <a:pt x="16217" y="11829"/>
                    <a:pt x="16217" y="11801"/>
                  </a:cubicBezTo>
                  <a:cubicBezTo>
                    <a:pt x="16217" y="11773"/>
                    <a:pt x="16217" y="11745"/>
                    <a:pt x="16209" y="11717"/>
                  </a:cubicBezTo>
                  <a:cubicBezTo>
                    <a:pt x="16172" y="11608"/>
                    <a:pt x="16048" y="11602"/>
                    <a:pt x="15941" y="11595"/>
                  </a:cubicBezTo>
                  <a:cubicBezTo>
                    <a:pt x="15909" y="11593"/>
                    <a:pt x="15879" y="11591"/>
                    <a:pt x="15851" y="11587"/>
                  </a:cubicBezTo>
                  <a:cubicBezTo>
                    <a:pt x="15611" y="11552"/>
                    <a:pt x="15493" y="11278"/>
                    <a:pt x="15418" y="11044"/>
                  </a:cubicBezTo>
                  <a:lnTo>
                    <a:pt x="15412" y="11021"/>
                  </a:lnTo>
                  <a:lnTo>
                    <a:pt x="15386" y="11025"/>
                  </a:lnTo>
                  <a:cubicBezTo>
                    <a:pt x="15367" y="11030"/>
                    <a:pt x="15347" y="11032"/>
                    <a:pt x="15327" y="11032"/>
                  </a:cubicBezTo>
                  <a:cubicBezTo>
                    <a:pt x="15246" y="11032"/>
                    <a:pt x="15158" y="10994"/>
                    <a:pt x="15094" y="10929"/>
                  </a:cubicBezTo>
                  <a:cubicBezTo>
                    <a:pt x="15039" y="10871"/>
                    <a:pt x="15007" y="10800"/>
                    <a:pt x="15007" y="10727"/>
                  </a:cubicBezTo>
                  <a:lnTo>
                    <a:pt x="15178" y="10627"/>
                  </a:lnTo>
                  <a:lnTo>
                    <a:pt x="15165" y="10605"/>
                  </a:lnTo>
                  <a:cubicBezTo>
                    <a:pt x="15127" y="10535"/>
                    <a:pt x="15131" y="10442"/>
                    <a:pt x="15180" y="10361"/>
                  </a:cubicBezTo>
                  <a:cubicBezTo>
                    <a:pt x="15230" y="10277"/>
                    <a:pt x="15313" y="10226"/>
                    <a:pt x="15397" y="10226"/>
                  </a:cubicBezTo>
                  <a:cubicBezTo>
                    <a:pt x="15400" y="10226"/>
                    <a:pt x="15404" y="10226"/>
                    <a:pt x="15407" y="10226"/>
                  </a:cubicBezTo>
                  <a:lnTo>
                    <a:pt x="15457" y="10230"/>
                  </a:lnTo>
                  <a:lnTo>
                    <a:pt x="15431" y="10187"/>
                  </a:lnTo>
                  <a:cubicBezTo>
                    <a:pt x="15379" y="10095"/>
                    <a:pt x="15317" y="10012"/>
                    <a:pt x="15247" y="9935"/>
                  </a:cubicBezTo>
                  <a:lnTo>
                    <a:pt x="15506" y="9742"/>
                  </a:lnTo>
                  <a:cubicBezTo>
                    <a:pt x="15566" y="9710"/>
                    <a:pt x="15634" y="9693"/>
                    <a:pt x="15705" y="9693"/>
                  </a:cubicBezTo>
                  <a:cubicBezTo>
                    <a:pt x="15870" y="9693"/>
                    <a:pt x="16024" y="9778"/>
                    <a:pt x="16099" y="9911"/>
                  </a:cubicBezTo>
                  <a:cubicBezTo>
                    <a:pt x="16108" y="9928"/>
                    <a:pt x="16116" y="9943"/>
                    <a:pt x="16123" y="9960"/>
                  </a:cubicBezTo>
                  <a:cubicBezTo>
                    <a:pt x="16142" y="10001"/>
                    <a:pt x="16161" y="10042"/>
                    <a:pt x="16194" y="10076"/>
                  </a:cubicBezTo>
                  <a:cubicBezTo>
                    <a:pt x="16262" y="10149"/>
                    <a:pt x="16361" y="10164"/>
                    <a:pt x="16457" y="10181"/>
                  </a:cubicBezTo>
                  <a:cubicBezTo>
                    <a:pt x="16478" y="10185"/>
                    <a:pt x="16502" y="10187"/>
                    <a:pt x="16523" y="10192"/>
                  </a:cubicBezTo>
                  <a:cubicBezTo>
                    <a:pt x="16853" y="10260"/>
                    <a:pt x="17121" y="10565"/>
                    <a:pt x="17177" y="10933"/>
                  </a:cubicBezTo>
                  <a:lnTo>
                    <a:pt x="17179" y="10942"/>
                  </a:lnTo>
                  <a:cubicBezTo>
                    <a:pt x="17186" y="10993"/>
                    <a:pt x="17196" y="11053"/>
                    <a:pt x="17239" y="11092"/>
                  </a:cubicBezTo>
                  <a:cubicBezTo>
                    <a:pt x="17284" y="11130"/>
                    <a:pt x="17342" y="11132"/>
                    <a:pt x="17398" y="11132"/>
                  </a:cubicBezTo>
                  <a:cubicBezTo>
                    <a:pt x="17447" y="11134"/>
                    <a:pt x="17492" y="11134"/>
                    <a:pt x="17522" y="11160"/>
                  </a:cubicBezTo>
                  <a:cubicBezTo>
                    <a:pt x="17548" y="11186"/>
                    <a:pt x="17554" y="11224"/>
                    <a:pt x="17560" y="11267"/>
                  </a:cubicBezTo>
                  <a:cubicBezTo>
                    <a:pt x="17565" y="11302"/>
                    <a:pt x="17571" y="11338"/>
                    <a:pt x="17588" y="11370"/>
                  </a:cubicBezTo>
                  <a:cubicBezTo>
                    <a:pt x="17618" y="11430"/>
                    <a:pt x="17678" y="11464"/>
                    <a:pt x="17755" y="11464"/>
                  </a:cubicBezTo>
                  <a:cubicBezTo>
                    <a:pt x="17826" y="11464"/>
                    <a:pt x="17897" y="11434"/>
                    <a:pt x="17942" y="11387"/>
                  </a:cubicBezTo>
                  <a:cubicBezTo>
                    <a:pt x="18034" y="11289"/>
                    <a:pt x="18053" y="11147"/>
                    <a:pt x="18070" y="11032"/>
                  </a:cubicBezTo>
                  <a:cubicBezTo>
                    <a:pt x="18085" y="10916"/>
                    <a:pt x="18105" y="10805"/>
                    <a:pt x="18173" y="10725"/>
                  </a:cubicBezTo>
                  <a:cubicBezTo>
                    <a:pt x="18190" y="10734"/>
                    <a:pt x="18210" y="10738"/>
                    <a:pt x="18231" y="10738"/>
                  </a:cubicBezTo>
                  <a:cubicBezTo>
                    <a:pt x="18317" y="10738"/>
                    <a:pt x="18398" y="10663"/>
                    <a:pt x="18430" y="10592"/>
                  </a:cubicBezTo>
                  <a:cubicBezTo>
                    <a:pt x="18447" y="10554"/>
                    <a:pt x="18460" y="10515"/>
                    <a:pt x="18471" y="10477"/>
                  </a:cubicBezTo>
                  <a:cubicBezTo>
                    <a:pt x="18488" y="10419"/>
                    <a:pt x="18505" y="10363"/>
                    <a:pt x="18540" y="10318"/>
                  </a:cubicBezTo>
                  <a:cubicBezTo>
                    <a:pt x="18617" y="10220"/>
                    <a:pt x="18754" y="10202"/>
                    <a:pt x="18889" y="10187"/>
                  </a:cubicBezTo>
                  <a:cubicBezTo>
                    <a:pt x="18908" y="10185"/>
                    <a:pt x="18927" y="10181"/>
                    <a:pt x="18945" y="10179"/>
                  </a:cubicBezTo>
                  <a:cubicBezTo>
                    <a:pt x="19120" y="10155"/>
                    <a:pt x="19300" y="10059"/>
                    <a:pt x="19304" y="9896"/>
                  </a:cubicBezTo>
                  <a:lnTo>
                    <a:pt x="19304" y="9879"/>
                  </a:lnTo>
                  <a:lnTo>
                    <a:pt x="19287" y="9870"/>
                  </a:lnTo>
                  <a:cubicBezTo>
                    <a:pt x="19172" y="9821"/>
                    <a:pt x="19137" y="9684"/>
                    <a:pt x="19101" y="9538"/>
                  </a:cubicBezTo>
                  <a:cubicBezTo>
                    <a:pt x="19064" y="9382"/>
                    <a:pt x="19024" y="9221"/>
                    <a:pt x="18874" y="9172"/>
                  </a:cubicBezTo>
                  <a:cubicBezTo>
                    <a:pt x="18837" y="9159"/>
                    <a:pt x="18799" y="9155"/>
                    <a:pt x="18762" y="9153"/>
                  </a:cubicBezTo>
                  <a:cubicBezTo>
                    <a:pt x="18709" y="9148"/>
                    <a:pt x="18660" y="9144"/>
                    <a:pt x="18625" y="9114"/>
                  </a:cubicBezTo>
                  <a:cubicBezTo>
                    <a:pt x="18602" y="9093"/>
                    <a:pt x="18589" y="9063"/>
                    <a:pt x="18576" y="9031"/>
                  </a:cubicBezTo>
                  <a:cubicBezTo>
                    <a:pt x="18559" y="8994"/>
                    <a:pt x="18542" y="8956"/>
                    <a:pt x="18507" y="8928"/>
                  </a:cubicBezTo>
                  <a:cubicBezTo>
                    <a:pt x="18475" y="8900"/>
                    <a:pt x="18437" y="8891"/>
                    <a:pt x="18400" y="8881"/>
                  </a:cubicBezTo>
                  <a:cubicBezTo>
                    <a:pt x="18375" y="8874"/>
                    <a:pt x="18351" y="8868"/>
                    <a:pt x="18330" y="8857"/>
                  </a:cubicBezTo>
                  <a:cubicBezTo>
                    <a:pt x="18255" y="8818"/>
                    <a:pt x="18233" y="8724"/>
                    <a:pt x="18214" y="8628"/>
                  </a:cubicBezTo>
                  <a:cubicBezTo>
                    <a:pt x="18205" y="8596"/>
                    <a:pt x="18199" y="8566"/>
                    <a:pt x="18192" y="8538"/>
                  </a:cubicBezTo>
                  <a:cubicBezTo>
                    <a:pt x="18162" y="8437"/>
                    <a:pt x="18058" y="8347"/>
                    <a:pt x="17970" y="8347"/>
                  </a:cubicBezTo>
                  <a:cubicBezTo>
                    <a:pt x="17950" y="8347"/>
                    <a:pt x="17933" y="8351"/>
                    <a:pt x="17918" y="8358"/>
                  </a:cubicBezTo>
                  <a:cubicBezTo>
                    <a:pt x="17893" y="8126"/>
                    <a:pt x="17554" y="8030"/>
                    <a:pt x="17443" y="8004"/>
                  </a:cubicBezTo>
                  <a:lnTo>
                    <a:pt x="16562" y="7803"/>
                  </a:lnTo>
                  <a:lnTo>
                    <a:pt x="16014" y="7514"/>
                  </a:lnTo>
                  <a:cubicBezTo>
                    <a:pt x="15887" y="7449"/>
                    <a:pt x="15744" y="7379"/>
                    <a:pt x="15598" y="7379"/>
                  </a:cubicBezTo>
                  <a:cubicBezTo>
                    <a:pt x="15566" y="7379"/>
                    <a:pt x="15534" y="7383"/>
                    <a:pt x="15504" y="7389"/>
                  </a:cubicBezTo>
                  <a:cubicBezTo>
                    <a:pt x="15514" y="7291"/>
                    <a:pt x="15433" y="7188"/>
                    <a:pt x="15334" y="7141"/>
                  </a:cubicBezTo>
                  <a:cubicBezTo>
                    <a:pt x="15296" y="7122"/>
                    <a:pt x="15255" y="7109"/>
                    <a:pt x="15214" y="7094"/>
                  </a:cubicBezTo>
                  <a:cubicBezTo>
                    <a:pt x="15148" y="7072"/>
                    <a:pt x="15086" y="7051"/>
                    <a:pt x="15034" y="7008"/>
                  </a:cubicBezTo>
                  <a:cubicBezTo>
                    <a:pt x="14981" y="6963"/>
                    <a:pt x="14949" y="6895"/>
                    <a:pt x="14942" y="6817"/>
                  </a:cubicBezTo>
                  <a:cubicBezTo>
                    <a:pt x="14936" y="6732"/>
                    <a:pt x="14962" y="6646"/>
                    <a:pt x="15013" y="6588"/>
                  </a:cubicBezTo>
                  <a:cubicBezTo>
                    <a:pt x="15077" y="6515"/>
                    <a:pt x="15176" y="6475"/>
                    <a:pt x="15283" y="6475"/>
                  </a:cubicBezTo>
                  <a:cubicBezTo>
                    <a:pt x="15343" y="6475"/>
                    <a:pt x="15401" y="6487"/>
                    <a:pt x="15450" y="6511"/>
                  </a:cubicBezTo>
                  <a:cubicBezTo>
                    <a:pt x="15476" y="6524"/>
                    <a:pt x="15499" y="6537"/>
                    <a:pt x="15523" y="6552"/>
                  </a:cubicBezTo>
                  <a:cubicBezTo>
                    <a:pt x="15559" y="6573"/>
                    <a:pt x="15598" y="6597"/>
                    <a:pt x="15641" y="6612"/>
                  </a:cubicBezTo>
                  <a:cubicBezTo>
                    <a:pt x="15667" y="6621"/>
                    <a:pt x="15694" y="6625"/>
                    <a:pt x="15722" y="6625"/>
                  </a:cubicBezTo>
                  <a:cubicBezTo>
                    <a:pt x="15832" y="6625"/>
                    <a:pt x="15946" y="6556"/>
                    <a:pt x="16011" y="6447"/>
                  </a:cubicBezTo>
                  <a:cubicBezTo>
                    <a:pt x="16069" y="6346"/>
                    <a:pt x="16076" y="6239"/>
                    <a:pt x="16029" y="6151"/>
                  </a:cubicBezTo>
                  <a:lnTo>
                    <a:pt x="16020" y="6136"/>
                  </a:lnTo>
                  <a:lnTo>
                    <a:pt x="15150" y="6164"/>
                  </a:lnTo>
                  <a:cubicBezTo>
                    <a:pt x="15206" y="6065"/>
                    <a:pt x="15234" y="5952"/>
                    <a:pt x="15229" y="5838"/>
                  </a:cubicBezTo>
                  <a:lnTo>
                    <a:pt x="15834" y="5607"/>
                  </a:lnTo>
                  <a:lnTo>
                    <a:pt x="15829" y="5585"/>
                  </a:lnTo>
                  <a:cubicBezTo>
                    <a:pt x="15816" y="5515"/>
                    <a:pt x="15754" y="5461"/>
                    <a:pt x="15686" y="5450"/>
                  </a:cubicBezTo>
                  <a:cubicBezTo>
                    <a:pt x="15716" y="5264"/>
                    <a:pt x="15598" y="5063"/>
                    <a:pt x="15416" y="5003"/>
                  </a:cubicBezTo>
                  <a:cubicBezTo>
                    <a:pt x="15377" y="4990"/>
                    <a:pt x="15339" y="4983"/>
                    <a:pt x="15298" y="4983"/>
                  </a:cubicBezTo>
                  <a:cubicBezTo>
                    <a:pt x="15133" y="4983"/>
                    <a:pt x="14977" y="5086"/>
                    <a:pt x="14917" y="5234"/>
                  </a:cubicBezTo>
                  <a:cubicBezTo>
                    <a:pt x="14912" y="5243"/>
                    <a:pt x="14908" y="5253"/>
                    <a:pt x="14904" y="5264"/>
                  </a:cubicBezTo>
                  <a:cubicBezTo>
                    <a:pt x="14895" y="5292"/>
                    <a:pt x="14887" y="5318"/>
                    <a:pt x="14869" y="5337"/>
                  </a:cubicBezTo>
                  <a:cubicBezTo>
                    <a:pt x="14844" y="5369"/>
                    <a:pt x="14810" y="5375"/>
                    <a:pt x="14784" y="5375"/>
                  </a:cubicBezTo>
                  <a:cubicBezTo>
                    <a:pt x="14722" y="5375"/>
                    <a:pt x="14655" y="5337"/>
                    <a:pt x="14625" y="5286"/>
                  </a:cubicBezTo>
                  <a:cubicBezTo>
                    <a:pt x="14576" y="5200"/>
                    <a:pt x="14580" y="5095"/>
                    <a:pt x="14595" y="4977"/>
                  </a:cubicBezTo>
                  <a:cubicBezTo>
                    <a:pt x="14732" y="4913"/>
                    <a:pt x="14831" y="4776"/>
                    <a:pt x="14850" y="4623"/>
                  </a:cubicBezTo>
                  <a:cubicBezTo>
                    <a:pt x="14861" y="4540"/>
                    <a:pt x="14842" y="4424"/>
                    <a:pt x="14750" y="4377"/>
                  </a:cubicBezTo>
                  <a:cubicBezTo>
                    <a:pt x="14723" y="4365"/>
                    <a:pt x="14691" y="4360"/>
                    <a:pt x="14658" y="4360"/>
                  </a:cubicBezTo>
                  <a:cubicBezTo>
                    <a:pt x="14627" y="4360"/>
                    <a:pt x="14594" y="4364"/>
                    <a:pt x="14563" y="4371"/>
                  </a:cubicBezTo>
                  <a:lnTo>
                    <a:pt x="13520" y="4566"/>
                  </a:lnTo>
                  <a:cubicBezTo>
                    <a:pt x="13588" y="4375"/>
                    <a:pt x="13535" y="4141"/>
                    <a:pt x="13380" y="4004"/>
                  </a:cubicBezTo>
                  <a:cubicBezTo>
                    <a:pt x="13290" y="3923"/>
                    <a:pt x="13164" y="3878"/>
                    <a:pt x="13036" y="3878"/>
                  </a:cubicBezTo>
                  <a:cubicBezTo>
                    <a:pt x="12937" y="3878"/>
                    <a:pt x="12843" y="3904"/>
                    <a:pt x="12759" y="3957"/>
                  </a:cubicBezTo>
                  <a:lnTo>
                    <a:pt x="12311" y="4416"/>
                  </a:lnTo>
                  <a:lnTo>
                    <a:pt x="12309" y="4416"/>
                  </a:lnTo>
                  <a:cubicBezTo>
                    <a:pt x="12198" y="4416"/>
                    <a:pt x="12078" y="4354"/>
                    <a:pt x="12022" y="4270"/>
                  </a:cubicBezTo>
                  <a:cubicBezTo>
                    <a:pt x="12001" y="4236"/>
                    <a:pt x="11979" y="4180"/>
                    <a:pt x="12007" y="4118"/>
                  </a:cubicBezTo>
                  <a:cubicBezTo>
                    <a:pt x="12050" y="4019"/>
                    <a:pt x="12174" y="3994"/>
                    <a:pt x="12294" y="3968"/>
                  </a:cubicBezTo>
                  <a:cubicBezTo>
                    <a:pt x="12324" y="3961"/>
                    <a:pt x="12352" y="3957"/>
                    <a:pt x="12380" y="3949"/>
                  </a:cubicBezTo>
                  <a:cubicBezTo>
                    <a:pt x="12487" y="3923"/>
                    <a:pt x="12592" y="3822"/>
                    <a:pt x="12613" y="3728"/>
                  </a:cubicBezTo>
                  <a:cubicBezTo>
                    <a:pt x="12622" y="3687"/>
                    <a:pt x="12618" y="3649"/>
                    <a:pt x="12596" y="3619"/>
                  </a:cubicBezTo>
                  <a:lnTo>
                    <a:pt x="12808" y="3548"/>
                  </a:lnTo>
                  <a:lnTo>
                    <a:pt x="12808" y="3233"/>
                  </a:lnTo>
                  <a:lnTo>
                    <a:pt x="12793" y="3227"/>
                  </a:lnTo>
                  <a:cubicBezTo>
                    <a:pt x="12656" y="3169"/>
                    <a:pt x="12511" y="3113"/>
                    <a:pt x="12371" y="3113"/>
                  </a:cubicBezTo>
                  <a:cubicBezTo>
                    <a:pt x="12299" y="3113"/>
                    <a:pt x="12230" y="3130"/>
                    <a:pt x="12170" y="3160"/>
                  </a:cubicBezTo>
                  <a:cubicBezTo>
                    <a:pt x="12078" y="3207"/>
                    <a:pt x="12011" y="3289"/>
                    <a:pt x="11947" y="3366"/>
                  </a:cubicBezTo>
                  <a:cubicBezTo>
                    <a:pt x="11915" y="3407"/>
                    <a:pt x="11883" y="3447"/>
                    <a:pt x="11846" y="3482"/>
                  </a:cubicBezTo>
                  <a:cubicBezTo>
                    <a:pt x="11780" y="3546"/>
                    <a:pt x="11688" y="3589"/>
                    <a:pt x="11609" y="3589"/>
                  </a:cubicBezTo>
                  <a:cubicBezTo>
                    <a:pt x="11557" y="3589"/>
                    <a:pt x="11516" y="3572"/>
                    <a:pt x="11487" y="3537"/>
                  </a:cubicBezTo>
                  <a:cubicBezTo>
                    <a:pt x="11448" y="3494"/>
                    <a:pt x="11435" y="3432"/>
                    <a:pt x="11424" y="3368"/>
                  </a:cubicBezTo>
                  <a:cubicBezTo>
                    <a:pt x="11409" y="3293"/>
                    <a:pt x="11394" y="3214"/>
                    <a:pt x="11330" y="3160"/>
                  </a:cubicBezTo>
                  <a:cubicBezTo>
                    <a:pt x="11296" y="3132"/>
                    <a:pt x="11253" y="3119"/>
                    <a:pt x="11212" y="3104"/>
                  </a:cubicBezTo>
                  <a:cubicBezTo>
                    <a:pt x="11169" y="3092"/>
                    <a:pt x="11127" y="3077"/>
                    <a:pt x="11101" y="3044"/>
                  </a:cubicBezTo>
                  <a:cubicBezTo>
                    <a:pt x="11075" y="3012"/>
                    <a:pt x="11071" y="2967"/>
                    <a:pt x="11069" y="2920"/>
                  </a:cubicBezTo>
                  <a:cubicBezTo>
                    <a:pt x="11067" y="2895"/>
                    <a:pt x="11064" y="2869"/>
                    <a:pt x="11058" y="2845"/>
                  </a:cubicBezTo>
                  <a:cubicBezTo>
                    <a:pt x="11026" y="2687"/>
                    <a:pt x="10869" y="2592"/>
                    <a:pt x="10747" y="2560"/>
                  </a:cubicBezTo>
                  <a:cubicBezTo>
                    <a:pt x="10642" y="2532"/>
                    <a:pt x="10535" y="2532"/>
                    <a:pt x="10430" y="2532"/>
                  </a:cubicBezTo>
                  <a:cubicBezTo>
                    <a:pt x="10396" y="2532"/>
                    <a:pt x="10362" y="2532"/>
                    <a:pt x="10327" y="2530"/>
                  </a:cubicBezTo>
                  <a:cubicBezTo>
                    <a:pt x="10280" y="2528"/>
                    <a:pt x="10229" y="2526"/>
                    <a:pt x="10192" y="2500"/>
                  </a:cubicBezTo>
                  <a:cubicBezTo>
                    <a:pt x="10111" y="2445"/>
                    <a:pt x="10126" y="2333"/>
                    <a:pt x="10143" y="2215"/>
                  </a:cubicBezTo>
                  <a:cubicBezTo>
                    <a:pt x="10150" y="2172"/>
                    <a:pt x="10156" y="2125"/>
                    <a:pt x="10156" y="2083"/>
                  </a:cubicBezTo>
                  <a:cubicBezTo>
                    <a:pt x="10158" y="1995"/>
                    <a:pt x="10126" y="1918"/>
                    <a:pt x="10064" y="1853"/>
                  </a:cubicBezTo>
                  <a:cubicBezTo>
                    <a:pt x="9961" y="1748"/>
                    <a:pt x="9766" y="1684"/>
                    <a:pt x="9541" y="1684"/>
                  </a:cubicBezTo>
                  <a:lnTo>
                    <a:pt x="8318" y="1686"/>
                  </a:lnTo>
                  <a:cubicBezTo>
                    <a:pt x="8238" y="1688"/>
                    <a:pt x="8140" y="1688"/>
                    <a:pt x="8063" y="1740"/>
                  </a:cubicBezTo>
                  <a:cubicBezTo>
                    <a:pt x="7979" y="1793"/>
                    <a:pt x="7932" y="1896"/>
                    <a:pt x="7917" y="2053"/>
                  </a:cubicBezTo>
                  <a:lnTo>
                    <a:pt x="7913" y="2100"/>
                  </a:lnTo>
                  <a:cubicBezTo>
                    <a:pt x="7904" y="2192"/>
                    <a:pt x="7896" y="2288"/>
                    <a:pt x="7846" y="2363"/>
                  </a:cubicBezTo>
                  <a:cubicBezTo>
                    <a:pt x="7814" y="2415"/>
                    <a:pt x="7750" y="2449"/>
                    <a:pt x="7690" y="2449"/>
                  </a:cubicBezTo>
                  <a:cubicBezTo>
                    <a:pt x="7669" y="2449"/>
                    <a:pt x="7641" y="2445"/>
                    <a:pt x="7615" y="2423"/>
                  </a:cubicBezTo>
                  <a:cubicBezTo>
                    <a:pt x="7628" y="2365"/>
                    <a:pt x="7617" y="2307"/>
                    <a:pt x="7585" y="2250"/>
                  </a:cubicBezTo>
                  <a:cubicBezTo>
                    <a:pt x="7540" y="2172"/>
                    <a:pt x="7459" y="2110"/>
                    <a:pt x="7369" y="2087"/>
                  </a:cubicBezTo>
                  <a:cubicBezTo>
                    <a:pt x="7330" y="2076"/>
                    <a:pt x="7289" y="2072"/>
                    <a:pt x="7244" y="2072"/>
                  </a:cubicBezTo>
                  <a:cubicBezTo>
                    <a:pt x="7133" y="2072"/>
                    <a:pt x="7019" y="2104"/>
                    <a:pt x="6929" y="2130"/>
                  </a:cubicBezTo>
                  <a:lnTo>
                    <a:pt x="6914" y="2134"/>
                  </a:lnTo>
                  <a:lnTo>
                    <a:pt x="6887" y="2243"/>
                  </a:lnTo>
                  <a:lnTo>
                    <a:pt x="6539" y="2252"/>
                  </a:lnTo>
                  <a:lnTo>
                    <a:pt x="6559" y="2290"/>
                  </a:lnTo>
                  <a:cubicBezTo>
                    <a:pt x="6602" y="2376"/>
                    <a:pt x="6576" y="2492"/>
                    <a:pt x="6499" y="2552"/>
                  </a:cubicBezTo>
                  <a:cubicBezTo>
                    <a:pt x="6465" y="2578"/>
                    <a:pt x="6420" y="2590"/>
                    <a:pt x="6375" y="2590"/>
                  </a:cubicBezTo>
                  <a:cubicBezTo>
                    <a:pt x="6323" y="2590"/>
                    <a:pt x="6270" y="2573"/>
                    <a:pt x="6233" y="2541"/>
                  </a:cubicBezTo>
                  <a:cubicBezTo>
                    <a:pt x="6152" y="2468"/>
                    <a:pt x="6137" y="2346"/>
                    <a:pt x="6130" y="2226"/>
                  </a:cubicBezTo>
                  <a:cubicBezTo>
                    <a:pt x="6117" y="2035"/>
                    <a:pt x="6124" y="1804"/>
                    <a:pt x="6278" y="1699"/>
                  </a:cubicBezTo>
                  <a:lnTo>
                    <a:pt x="6285" y="1695"/>
                  </a:lnTo>
                  <a:lnTo>
                    <a:pt x="6289" y="1688"/>
                  </a:lnTo>
                  <a:cubicBezTo>
                    <a:pt x="6377" y="1500"/>
                    <a:pt x="6366" y="1273"/>
                    <a:pt x="6261" y="1093"/>
                  </a:cubicBezTo>
                  <a:cubicBezTo>
                    <a:pt x="6248" y="1073"/>
                    <a:pt x="6235" y="1054"/>
                    <a:pt x="6225" y="1035"/>
                  </a:cubicBezTo>
                  <a:cubicBezTo>
                    <a:pt x="6197" y="994"/>
                    <a:pt x="6173" y="958"/>
                    <a:pt x="6158" y="915"/>
                  </a:cubicBezTo>
                  <a:cubicBezTo>
                    <a:pt x="6152" y="896"/>
                    <a:pt x="6145" y="874"/>
                    <a:pt x="6141" y="853"/>
                  </a:cubicBezTo>
                  <a:cubicBezTo>
                    <a:pt x="6137" y="831"/>
                    <a:pt x="6130" y="808"/>
                    <a:pt x="6124" y="786"/>
                  </a:cubicBezTo>
                  <a:cubicBezTo>
                    <a:pt x="6107" y="739"/>
                    <a:pt x="6081" y="701"/>
                    <a:pt x="6057" y="662"/>
                  </a:cubicBezTo>
                  <a:lnTo>
                    <a:pt x="5790" y="240"/>
                  </a:lnTo>
                  <a:cubicBezTo>
                    <a:pt x="5747" y="171"/>
                    <a:pt x="5693" y="86"/>
                    <a:pt x="5610" y="41"/>
                  </a:cubicBezTo>
                  <a:cubicBezTo>
                    <a:pt x="5558" y="13"/>
                    <a:pt x="5498" y="0"/>
                    <a:pt x="54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296"/>
            <p:cNvSpPr/>
            <p:nvPr/>
          </p:nvSpPr>
          <p:spPr>
            <a:xfrm>
              <a:off x="2776661" y="1591449"/>
              <a:ext cx="88655" cy="42907"/>
            </a:xfrm>
            <a:custGeom>
              <a:rect b="b" l="l" r="r" t="t"/>
              <a:pathLst>
                <a:path extrusionOk="0" h="1510" w="3120">
                  <a:moveTo>
                    <a:pt x="565" y="1"/>
                  </a:moveTo>
                  <a:cubicBezTo>
                    <a:pt x="460" y="1"/>
                    <a:pt x="356" y="3"/>
                    <a:pt x="251" y="9"/>
                  </a:cubicBezTo>
                  <a:cubicBezTo>
                    <a:pt x="148" y="13"/>
                    <a:pt x="15" y="47"/>
                    <a:pt x="5" y="150"/>
                  </a:cubicBezTo>
                  <a:cubicBezTo>
                    <a:pt x="0" y="199"/>
                    <a:pt x="28" y="244"/>
                    <a:pt x="56" y="283"/>
                  </a:cubicBezTo>
                  <a:cubicBezTo>
                    <a:pt x="275" y="572"/>
                    <a:pt x="690" y="724"/>
                    <a:pt x="765" y="1080"/>
                  </a:cubicBezTo>
                  <a:cubicBezTo>
                    <a:pt x="787" y="1178"/>
                    <a:pt x="776" y="1288"/>
                    <a:pt x="827" y="1376"/>
                  </a:cubicBezTo>
                  <a:cubicBezTo>
                    <a:pt x="879" y="1466"/>
                    <a:pt x="985" y="1510"/>
                    <a:pt x="1093" y="1510"/>
                  </a:cubicBezTo>
                  <a:cubicBezTo>
                    <a:pt x="1141" y="1510"/>
                    <a:pt x="1188" y="1501"/>
                    <a:pt x="1232" y="1485"/>
                  </a:cubicBezTo>
                  <a:cubicBezTo>
                    <a:pt x="1374" y="1433"/>
                    <a:pt x="1485" y="1320"/>
                    <a:pt x="1592" y="1213"/>
                  </a:cubicBezTo>
                  <a:cubicBezTo>
                    <a:pt x="1699" y="1106"/>
                    <a:pt x="1817" y="996"/>
                    <a:pt x="1965" y="960"/>
                  </a:cubicBezTo>
                  <a:cubicBezTo>
                    <a:pt x="2005" y="950"/>
                    <a:pt x="2045" y="946"/>
                    <a:pt x="2085" y="946"/>
                  </a:cubicBezTo>
                  <a:cubicBezTo>
                    <a:pt x="2321" y="946"/>
                    <a:pt x="2557" y="1093"/>
                    <a:pt x="2801" y="1097"/>
                  </a:cubicBezTo>
                  <a:cubicBezTo>
                    <a:pt x="2899" y="1097"/>
                    <a:pt x="3006" y="1067"/>
                    <a:pt x="3060" y="986"/>
                  </a:cubicBezTo>
                  <a:cubicBezTo>
                    <a:pt x="3120" y="894"/>
                    <a:pt x="3088" y="765"/>
                    <a:pt x="3015" y="681"/>
                  </a:cubicBezTo>
                  <a:cubicBezTo>
                    <a:pt x="2942" y="598"/>
                    <a:pt x="2839" y="551"/>
                    <a:pt x="2739" y="506"/>
                  </a:cubicBezTo>
                  <a:cubicBezTo>
                    <a:pt x="2537" y="416"/>
                    <a:pt x="2334" y="326"/>
                    <a:pt x="2132" y="236"/>
                  </a:cubicBezTo>
                  <a:cubicBezTo>
                    <a:pt x="2079" y="212"/>
                    <a:pt x="2023" y="189"/>
                    <a:pt x="1967" y="169"/>
                  </a:cubicBezTo>
                  <a:cubicBezTo>
                    <a:pt x="1899" y="146"/>
                    <a:pt x="1826" y="131"/>
                    <a:pt x="1753" y="116"/>
                  </a:cubicBezTo>
                  <a:cubicBezTo>
                    <a:pt x="1363" y="39"/>
                    <a:pt x="964" y="1"/>
                    <a:pt x="56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296"/>
            <p:cNvSpPr/>
            <p:nvPr/>
          </p:nvSpPr>
          <p:spPr>
            <a:xfrm>
              <a:off x="2775865" y="1590654"/>
              <a:ext cx="90388" cy="44469"/>
            </a:xfrm>
            <a:custGeom>
              <a:rect b="b" l="l" r="r" t="t"/>
              <a:pathLst>
                <a:path extrusionOk="0" h="1565" w="3181">
                  <a:moveTo>
                    <a:pt x="592" y="54"/>
                  </a:moveTo>
                  <a:cubicBezTo>
                    <a:pt x="990" y="54"/>
                    <a:pt x="1389" y="92"/>
                    <a:pt x="1777" y="170"/>
                  </a:cubicBezTo>
                  <a:cubicBezTo>
                    <a:pt x="1841" y="182"/>
                    <a:pt x="1916" y="197"/>
                    <a:pt x="1987" y="223"/>
                  </a:cubicBezTo>
                  <a:cubicBezTo>
                    <a:pt x="2042" y="240"/>
                    <a:pt x="2096" y="266"/>
                    <a:pt x="2149" y="290"/>
                  </a:cubicBezTo>
                  <a:lnTo>
                    <a:pt x="2756" y="559"/>
                  </a:lnTo>
                  <a:cubicBezTo>
                    <a:pt x="2848" y="600"/>
                    <a:pt x="2953" y="647"/>
                    <a:pt x="3021" y="727"/>
                  </a:cubicBezTo>
                  <a:cubicBezTo>
                    <a:pt x="3086" y="797"/>
                    <a:pt x="3120" y="915"/>
                    <a:pt x="3066" y="999"/>
                  </a:cubicBezTo>
                  <a:cubicBezTo>
                    <a:pt x="3009" y="1089"/>
                    <a:pt x="2884" y="1097"/>
                    <a:pt x="2829" y="1097"/>
                  </a:cubicBezTo>
                  <a:cubicBezTo>
                    <a:pt x="2711" y="1097"/>
                    <a:pt x="2593" y="1059"/>
                    <a:pt x="2477" y="1022"/>
                  </a:cubicBezTo>
                  <a:cubicBezTo>
                    <a:pt x="2359" y="986"/>
                    <a:pt x="2235" y="947"/>
                    <a:pt x="2113" y="947"/>
                  </a:cubicBezTo>
                  <a:cubicBezTo>
                    <a:pt x="2068" y="947"/>
                    <a:pt x="2027" y="952"/>
                    <a:pt x="1987" y="962"/>
                  </a:cubicBezTo>
                  <a:cubicBezTo>
                    <a:pt x="1832" y="1001"/>
                    <a:pt x="1712" y="1112"/>
                    <a:pt x="1601" y="1221"/>
                  </a:cubicBezTo>
                  <a:lnTo>
                    <a:pt x="1588" y="1234"/>
                  </a:lnTo>
                  <a:cubicBezTo>
                    <a:pt x="1487" y="1335"/>
                    <a:pt x="1382" y="1440"/>
                    <a:pt x="1250" y="1487"/>
                  </a:cubicBezTo>
                  <a:cubicBezTo>
                    <a:pt x="1211" y="1502"/>
                    <a:pt x="1166" y="1511"/>
                    <a:pt x="1121" y="1511"/>
                  </a:cubicBezTo>
                  <a:cubicBezTo>
                    <a:pt x="1012" y="1511"/>
                    <a:pt x="922" y="1466"/>
                    <a:pt x="879" y="1391"/>
                  </a:cubicBezTo>
                  <a:cubicBezTo>
                    <a:pt x="847" y="1337"/>
                    <a:pt x="840" y="1273"/>
                    <a:pt x="834" y="1206"/>
                  </a:cubicBezTo>
                  <a:cubicBezTo>
                    <a:pt x="830" y="1172"/>
                    <a:pt x="828" y="1136"/>
                    <a:pt x="819" y="1102"/>
                  </a:cubicBezTo>
                  <a:cubicBezTo>
                    <a:pt x="772" y="874"/>
                    <a:pt x="588" y="724"/>
                    <a:pt x="410" y="581"/>
                  </a:cubicBezTo>
                  <a:cubicBezTo>
                    <a:pt x="301" y="493"/>
                    <a:pt x="187" y="403"/>
                    <a:pt x="106" y="294"/>
                  </a:cubicBezTo>
                  <a:cubicBezTo>
                    <a:pt x="82" y="264"/>
                    <a:pt x="56" y="223"/>
                    <a:pt x="61" y="180"/>
                  </a:cubicBezTo>
                  <a:cubicBezTo>
                    <a:pt x="69" y="82"/>
                    <a:pt x="232" y="65"/>
                    <a:pt x="281" y="62"/>
                  </a:cubicBezTo>
                  <a:cubicBezTo>
                    <a:pt x="384" y="58"/>
                    <a:pt x="489" y="54"/>
                    <a:pt x="592" y="54"/>
                  </a:cubicBezTo>
                  <a:close/>
                  <a:moveTo>
                    <a:pt x="591" y="1"/>
                  </a:moveTo>
                  <a:cubicBezTo>
                    <a:pt x="487" y="1"/>
                    <a:pt x="383" y="4"/>
                    <a:pt x="279" y="9"/>
                  </a:cubicBezTo>
                  <a:cubicBezTo>
                    <a:pt x="118" y="17"/>
                    <a:pt x="16" y="80"/>
                    <a:pt x="7" y="176"/>
                  </a:cubicBezTo>
                  <a:cubicBezTo>
                    <a:pt x="1" y="236"/>
                    <a:pt x="35" y="287"/>
                    <a:pt x="63" y="326"/>
                  </a:cubicBezTo>
                  <a:cubicBezTo>
                    <a:pt x="148" y="439"/>
                    <a:pt x="264" y="534"/>
                    <a:pt x="375" y="624"/>
                  </a:cubicBezTo>
                  <a:cubicBezTo>
                    <a:pt x="553" y="767"/>
                    <a:pt x="723" y="904"/>
                    <a:pt x="768" y="1112"/>
                  </a:cubicBezTo>
                  <a:cubicBezTo>
                    <a:pt x="774" y="1144"/>
                    <a:pt x="776" y="1179"/>
                    <a:pt x="780" y="1211"/>
                  </a:cubicBezTo>
                  <a:cubicBezTo>
                    <a:pt x="787" y="1281"/>
                    <a:pt x="795" y="1352"/>
                    <a:pt x="832" y="1416"/>
                  </a:cubicBezTo>
                  <a:cubicBezTo>
                    <a:pt x="885" y="1509"/>
                    <a:pt x="993" y="1564"/>
                    <a:pt x="1121" y="1564"/>
                  </a:cubicBezTo>
                  <a:cubicBezTo>
                    <a:pt x="1173" y="1564"/>
                    <a:pt x="1222" y="1556"/>
                    <a:pt x="1269" y="1539"/>
                  </a:cubicBezTo>
                  <a:cubicBezTo>
                    <a:pt x="1410" y="1485"/>
                    <a:pt x="1520" y="1378"/>
                    <a:pt x="1625" y="1273"/>
                  </a:cubicBezTo>
                  <a:lnTo>
                    <a:pt x="1640" y="1260"/>
                  </a:lnTo>
                  <a:cubicBezTo>
                    <a:pt x="1745" y="1155"/>
                    <a:pt x="1858" y="1050"/>
                    <a:pt x="2000" y="1014"/>
                  </a:cubicBezTo>
                  <a:cubicBezTo>
                    <a:pt x="2036" y="1005"/>
                    <a:pt x="2072" y="1001"/>
                    <a:pt x="2113" y="1001"/>
                  </a:cubicBezTo>
                  <a:cubicBezTo>
                    <a:pt x="2229" y="1001"/>
                    <a:pt x="2340" y="1037"/>
                    <a:pt x="2460" y="1074"/>
                  </a:cubicBezTo>
                  <a:cubicBezTo>
                    <a:pt x="2580" y="1112"/>
                    <a:pt x="2702" y="1151"/>
                    <a:pt x="2835" y="1151"/>
                  </a:cubicBezTo>
                  <a:cubicBezTo>
                    <a:pt x="2959" y="1151"/>
                    <a:pt x="3060" y="1106"/>
                    <a:pt x="3111" y="1027"/>
                  </a:cubicBezTo>
                  <a:cubicBezTo>
                    <a:pt x="3180" y="922"/>
                    <a:pt x="3139" y="778"/>
                    <a:pt x="3062" y="692"/>
                  </a:cubicBezTo>
                  <a:cubicBezTo>
                    <a:pt x="2985" y="604"/>
                    <a:pt x="2874" y="553"/>
                    <a:pt x="2777" y="510"/>
                  </a:cubicBezTo>
                  <a:lnTo>
                    <a:pt x="2171" y="240"/>
                  </a:lnTo>
                  <a:cubicBezTo>
                    <a:pt x="2117" y="217"/>
                    <a:pt x="2062" y="191"/>
                    <a:pt x="2004" y="172"/>
                  </a:cubicBezTo>
                  <a:cubicBezTo>
                    <a:pt x="1931" y="146"/>
                    <a:pt x="1854" y="131"/>
                    <a:pt x="1787" y="118"/>
                  </a:cubicBezTo>
                  <a:cubicBezTo>
                    <a:pt x="1395" y="40"/>
                    <a:pt x="992" y="1"/>
                    <a:pt x="5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296"/>
            <p:cNvSpPr/>
            <p:nvPr/>
          </p:nvSpPr>
          <p:spPr>
            <a:xfrm>
              <a:off x="2235043" y="1776561"/>
              <a:ext cx="63110" cy="32109"/>
            </a:xfrm>
            <a:custGeom>
              <a:rect b="b" l="l" r="r" t="t"/>
              <a:pathLst>
                <a:path extrusionOk="0" h="1130" w="2221">
                  <a:moveTo>
                    <a:pt x="1959" y="0"/>
                  </a:moveTo>
                  <a:cubicBezTo>
                    <a:pt x="1943" y="0"/>
                    <a:pt x="1928" y="1"/>
                    <a:pt x="1912" y="3"/>
                  </a:cubicBezTo>
                  <a:cubicBezTo>
                    <a:pt x="1743" y="15"/>
                    <a:pt x="1575" y="69"/>
                    <a:pt x="1432" y="159"/>
                  </a:cubicBezTo>
                  <a:cubicBezTo>
                    <a:pt x="1278" y="253"/>
                    <a:pt x="1138" y="392"/>
                    <a:pt x="961" y="420"/>
                  </a:cubicBezTo>
                  <a:cubicBezTo>
                    <a:pt x="931" y="425"/>
                    <a:pt x="901" y="427"/>
                    <a:pt x="871" y="427"/>
                  </a:cubicBezTo>
                  <a:cubicBezTo>
                    <a:pt x="786" y="427"/>
                    <a:pt x="699" y="413"/>
                    <a:pt x="617" y="413"/>
                  </a:cubicBezTo>
                  <a:cubicBezTo>
                    <a:pt x="539" y="413"/>
                    <a:pt x="466" y="425"/>
                    <a:pt x="403" y="472"/>
                  </a:cubicBezTo>
                  <a:cubicBezTo>
                    <a:pt x="335" y="523"/>
                    <a:pt x="299" y="605"/>
                    <a:pt x="251" y="677"/>
                  </a:cubicBezTo>
                  <a:cubicBezTo>
                    <a:pt x="206" y="746"/>
                    <a:pt x="138" y="815"/>
                    <a:pt x="55" y="815"/>
                  </a:cubicBezTo>
                  <a:cubicBezTo>
                    <a:pt x="53" y="815"/>
                    <a:pt x="50" y="815"/>
                    <a:pt x="48" y="815"/>
                  </a:cubicBezTo>
                  <a:lnTo>
                    <a:pt x="48" y="815"/>
                  </a:lnTo>
                  <a:cubicBezTo>
                    <a:pt x="1" y="924"/>
                    <a:pt x="74" y="1057"/>
                    <a:pt x="183" y="1104"/>
                  </a:cubicBezTo>
                  <a:cubicBezTo>
                    <a:pt x="224" y="1122"/>
                    <a:pt x="267" y="1129"/>
                    <a:pt x="311" y="1129"/>
                  </a:cubicBezTo>
                  <a:cubicBezTo>
                    <a:pt x="384" y="1129"/>
                    <a:pt x="459" y="1108"/>
                    <a:pt x="526" y="1076"/>
                  </a:cubicBezTo>
                  <a:cubicBezTo>
                    <a:pt x="667" y="1003"/>
                    <a:pt x="789" y="881"/>
                    <a:pt x="946" y="864"/>
                  </a:cubicBezTo>
                  <a:cubicBezTo>
                    <a:pt x="965" y="862"/>
                    <a:pt x="985" y="861"/>
                    <a:pt x="1004" y="861"/>
                  </a:cubicBezTo>
                  <a:cubicBezTo>
                    <a:pt x="1042" y="861"/>
                    <a:pt x="1079" y="864"/>
                    <a:pt x="1117" y="864"/>
                  </a:cubicBezTo>
                  <a:cubicBezTo>
                    <a:pt x="1133" y="864"/>
                    <a:pt x="1148" y="863"/>
                    <a:pt x="1164" y="862"/>
                  </a:cubicBezTo>
                  <a:cubicBezTo>
                    <a:pt x="1299" y="849"/>
                    <a:pt x="1423" y="759"/>
                    <a:pt x="1477" y="635"/>
                  </a:cubicBezTo>
                  <a:cubicBezTo>
                    <a:pt x="1623" y="570"/>
                    <a:pt x="1782" y="505"/>
                    <a:pt x="1938" y="505"/>
                  </a:cubicBezTo>
                  <a:cubicBezTo>
                    <a:pt x="1988" y="505"/>
                    <a:pt x="2038" y="512"/>
                    <a:pt x="2087" y="527"/>
                  </a:cubicBezTo>
                  <a:cubicBezTo>
                    <a:pt x="2105" y="534"/>
                    <a:pt x="2126" y="540"/>
                    <a:pt x="2144" y="540"/>
                  </a:cubicBezTo>
                  <a:cubicBezTo>
                    <a:pt x="2156" y="540"/>
                    <a:pt x="2168" y="537"/>
                    <a:pt x="2177" y="530"/>
                  </a:cubicBezTo>
                  <a:cubicBezTo>
                    <a:pt x="2192" y="517"/>
                    <a:pt x="2197" y="495"/>
                    <a:pt x="2199" y="474"/>
                  </a:cubicBezTo>
                  <a:cubicBezTo>
                    <a:pt x="2210" y="388"/>
                    <a:pt x="2220" y="300"/>
                    <a:pt x="2203" y="215"/>
                  </a:cubicBezTo>
                  <a:cubicBezTo>
                    <a:pt x="2186" y="129"/>
                    <a:pt x="2132" y="45"/>
                    <a:pt x="2051" y="15"/>
                  </a:cubicBezTo>
                  <a:cubicBezTo>
                    <a:pt x="2021" y="4"/>
                    <a:pt x="1990" y="0"/>
                    <a:pt x="195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296"/>
            <p:cNvSpPr/>
            <p:nvPr/>
          </p:nvSpPr>
          <p:spPr>
            <a:xfrm>
              <a:off x="2235043" y="1775794"/>
              <a:ext cx="63905" cy="33672"/>
            </a:xfrm>
            <a:custGeom>
              <a:rect b="b" l="l" r="r" t="t"/>
              <a:pathLst>
                <a:path extrusionOk="0" h="1185" w="2249">
                  <a:moveTo>
                    <a:pt x="1944" y="55"/>
                  </a:moveTo>
                  <a:cubicBezTo>
                    <a:pt x="1981" y="55"/>
                    <a:pt x="2016" y="58"/>
                    <a:pt x="2042" y="68"/>
                  </a:cubicBezTo>
                  <a:cubicBezTo>
                    <a:pt x="2120" y="96"/>
                    <a:pt x="2162" y="180"/>
                    <a:pt x="2177" y="246"/>
                  </a:cubicBezTo>
                  <a:cubicBezTo>
                    <a:pt x="2195" y="329"/>
                    <a:pt x="2184" y="415"/>
                    <a:pt x="2171" y="499"/>
                  </a:cubicBezTo>
                  <a:cubicBezTo>
                    <a:pt x="2169" y="514"/>
                    <a:pt x="2167" y="529"/>
                    <a:pt x="2160" y="535"/>
                  </a:cubicBezTo>
                  <a:cubicBezTo>
                    <a:pt x="2158" y="538"/>
                    <a:pt x="2152" y="539"/>
                    <a:pt x="2145" y="539"/>
                  </a:cubicBezTo>
                  <a:cubicBezTo>
                    <a:pt x="2132" y="539"/>
                    <a:pt x="2113" y="535"/>
                    <a:pt x="2096" y="529"/>
                  </a:cubicBezTo>
                  <a:cubicBezTo>
                    <a:pt x="2047" y="514"/>
                    <a:pt x="1993" y="505"/>
                    <a:pt x="1938" y="505"/>
                  </a:cubicBezTo>
                  <a:cubicBezTo>
                    <a:pt x="1779" y="505"/>
                    <a:pt x="1616" y="569"/>
                    <a:pt x="1466" y="636"/>
                  </a:cubicBezTo>
                  <a:lnTo>
                    <a:pt x="1455" y="640"/>
                  </a:lnTo>
                  <a:lnTo>
                    <a:pt x="1451" y="651"/>
                  </a:lnTo>
                  <a:cubicBezTo>
                    <a:pt x="1402" y="767"/>
                    <a:pt x="1286" y="850"/>
                    <a:pt x="1162" y="863"/>
                  </a:cubicBezTo>
                  <a:cubicBezTo>
                    <a:pt x="1151" y="864"/>
                    <a:pt x="1139" y="864"/>
                    <a:pt x="1128" y="864"/>
                  </a:cubicBezTo>
                  <a:cubicBezTo>
                    <a:pt x="1106" y="864"/>
                    <a:pt x="1084" y="863"/>
                    <a:pt x="1061" y="863"/>
                  </a:cubicBezTo>
                  <a:cubicBezTo>
                    <a:pt x="1039" y="862"/>
                    <a:pt x="1016" y="860"/>
                    <a:pt x="993" y="860"/>
                  </a:cubicBezTo>
                  <a:cubicBezTo>
                    <a:pt x="976" y="860"/>
                    <a:pt x="960" y="861"/>
                    <a:pt x="943" y="863"/>
                  </a:cubicBezTo>
                  <a:cubicBezTo>
                    <a:pt x="832" y="876"/>
                    <a:pt x="740" y="938"/>
                    <a:pt x="650" y="996"/>
                  </a:cubicBezTo>
                  <a:cubicBezTo>
                    <a:pt x="605" y="1026"/>
                    <a:pt x="560" y="1056"/>
                    <a:pt x="513" y="1077"/>
                  </a:cubicBezTo>
                  <a:cubicBezTo>
                    <a:pt x="445" y="1112"/>
                    <a:pt x="376" y="1130"/>
                    <a:pt x="311" y="1130"/>
                  </a:cubicBezTo>
                  <a:cubicBezTo>
                    <a:pt x="269" y="1130"/>
                    <a:pt x="229" y="1122"/>
                    <a:pt x="194" y="1107"/>
                  </a:cubicBezTo>
                  <a:cubicBezTo>
                    <a:pt x="140" y="1084"/>
                    <a:pt x="95" y="1037"/>
                    <a:pt x="74" y="981"/>
                  </a:cubicBezTo>
                  <a:cubicBezTo>
                    <a:pt x="59" y="942"/>
                    <a:pt x="56" y="904"/>
                    <a:pt x="67" y="867"/>
                  </a:cubicBezTo>
                  <a:cubicBezTo>
                    <a:pt x="166" y="861"/>
                    <a:pt x="239" y="773"/>
                    <a:pt x="275" y="717"/>
                  </a:cubicBezTo>
                  <a:cubicBezTo>
                    <a:pt x="286" y="700"/>
                    <a:pt x="296" y="683"/>
                    <a:pt x="307" y="664"/>
                  </a:cubicBezTo>
                  <a:cubicBezTo>
                    <a:pt x="341" y="608"/>
                    <a:pt x="371" y="554"/>
                    <a:pt x="421" y="520"/>
                  </a:cubicBezTo>
                  <a:cubicBezTo>
                    <a:pt x="468" y="484"/>
                    <a:pt x="530" y="467"/>
                    <a:pt x="616" y="467"/>
                  </a:cubicBezTo>
                  <a:cubicBezTo>
                    <a:pt x="656" y="467"/>
                    <a:pt x="697" y="471"/>
                    <a:pt x="740" y="473"/>
                  </a:cubicBezTo>
                  <a:cubicBezTo>
                    <a:pt x="783" y="477"/>
                    <a:pt x="828" y="480"/>
                    <a:pt x="871" y="480"/>
                  </a:cubicBezTo>
                  <a:cubicBezTo>
                    <a:pt x="905" y="480"/>
                    <a:pt x="937" y="478"/>
                    <a:pt x="965" y="473"/>
                  </a:cubicBezTo>
                  <a:cubicBezTo>
                    <a:pt x="1100" y="452"/>
                    <a:pt x="1211" y="372"/>
                    <a:pt x="1320" y="295"/>
                  </a:cubicBezTo>
                  <a:cubicBezTo>
                    <a:pt x="1361" y="265"/>
                    <a:pt x="1402" y="235"/>
                    <a:pt x="1445" y="210"/>
                  </a:cubicBezTo>
                  <a:cubicBezTo>
                    <a:pt x="1586" y="122"/>
                    <a:pt x="1747" y="68"/>
                    <a:pt x="1914" y="55"/>
                  </a:cubicBezTo>
                  <a:cubicBezTo>
                    <a:pt x="1924" y="55"/>
                    <a:pt x="1934" y="55"/>
                    <a:pt x="1944" y="55"/>
                  </a:cubicBezTo>
                  <a:close/>
                  <a:moveTo>
                    <a:pt x="1959" y="1"/>
                  </a:moveTo>
                  <a:cubicBezTo>
                    <a:pt x="1943" y="1"/>
                    <a:pt x="1926" y="2"/>
                    <a:pt x="1910" y="4"/>
                  </a:cubicBezTo>
                  <a:cubicBezTo>
                    <a:pt x="1736" y="17"/>
                    <a:pt x="1565" y="72"/>
                    <a:pt x="1417" y="162"/>
                  </a:cubicBezTo>
                  <a:cubicBezTo>
                    <a:pt x="1374" y="190"/>
                    <a:pt x="1329" y="220"/>
                    <a:pt x="1288" y="250"/>
                  </a:cubicBezTo>
                  <a:cubicBezTo>
                    <a:pt x="1181" y="327"/>
                    <a:pt x="1078" y="402"/>
                    <a:pt x="956" y="422"/>
                  </a:cubicBezTo>
                  <a:cubicBezTo>
                    <a:pt x="932" y="425"/>
                    <a:pt x="905" y="426"/>
                    <a:pt x="877" y="426"/>
                  </a:cubicBezTo>
                  <a:cubicBezTo>
                    <a:pt x="834" y="426"/>
                    <a:pt x="788" y="423"/>
                    <a:pt x="744" y="419"/>
                  </a:cubicBezTo>
                  <a:cubicBezTo>
                    <a:pt x="701" y="417"/>
                    <a:pt x="658" y="413"/>
                    <a:pt x="616" y="413"/>
                  </a:cubicBezTo>
                  <a:cubicBezTo>
                    <a:pt x="517" y="413"/>
                    <a:pt x="446" y="432"/>
                    <a:pt x="388" y="477"/>
                  </a:cubicBezTo>
                  <a:cubicBezTo>
                    <a:pt x="331" y="518"/>
                    <a:pt x="296" y="578"/>
                    <a:pt x="262" y="636"/>
                  </a:cubicBezTo>
                  <a:cubicBezTo>
                    <a:pt x="251" y="653"/>
                    <a:pt x="241" y="672"/>
                    <a:pt x="230" y="689"/>
                  </a:cubicBezTo>
                  <a:cubicBezTo>
                    <a:pt x="198" y="737"/>
                    <a:pt x="136" y="816"/>
                    <a:pt x="50" y="816"/>
                  </a:cubicBezTo>
                  <a:lnTo>
                    <a:pt x="31" y="814"/>
                  </a:lnTo>
                  <a:lnTo>
                    <a:pt x="24" y="831"/>
                  </a:lnTo>
                  <a:cubicBezTo>
                    <a:pt x="1" y="882"/>
                    <a:pt x="1" y="942"/>
                    <a:pt x="24" y="1000"/>
                  </a:cubicBezTo>
                  <a:cubicBezTo>
                    <a:pt x="50" y="1069"/>
                    <a:pt x="106" y="1129"/>
                    <a:pt x="172" y="1156"/>
                  </a:cubicBezTo>
                  <a:cubicBezTo>
                    <a:pt x="215" y="1174"/>
                    <a:pt x="260" y="1184"/>
                    <a:pt x="309" y="1184"/>
                  </a:cubicBezTo>
                  <a:cubicBezTo>
                    <a:pt x="384" y="1184"/>
                    <a:pt x="461" y="1163"/>
                    <a:pt x="538" y="1126"/>
                  </a:cubicBezTo>
                  <a:cubicBezTo>
                    <a:pt x="586" y="1101"/>
                    <a:pt x="633" y="1071"/>
                    <a:pt x="678" y="1041"/>
                  </a:cubicBezTo>
                  <a:cubicBezTo>
                    <a:pt x="768" y="983"/>
                    <a:pt x="851" y="929"/>
                    <a:pt x="950" y="917"/>
                  </a:cubicBezTo>
                  <a:cubicBezTo>
                    <a:pt x="965" y="915"/>
                    <a:pt x="981" y="914"/>
                    <a:pt x="996" y="914"/>
                  </a:cubicBezTo>
                  <a:cubicBezTo>
                    <a:pt x="1017" y="914"/>
                    <a:pt x="1038" y="915"/>
                    <a:pt x="1059" y="917"/>
                  </a:cubicBezTo>
                  <a:cubicBezTo>
                    <a:pt x="1083" y="917"/>
                    <a:pt x="1107" y="917"/>
                    <a:pt x="1130" y="917"/>
                  </a:cubicBezTo>
                  <a:cubicBezTo>
                    <a:pt x="1142" y="917"/>
                    <a:pt x="1154" y="917"/>
                    <a:pt x="1166" y="917"/>
                  </a:cubicBezTo>
                  <a:cubicBezTo>
                    <a:pt x="1305" y="904"/>
                    <a:pt x="1438" y="809"/>
                    <a:pt x="1496" y="681"/>
                  </a:cubicBezTo>
                  <a:cubicBezTo>
                    <a:pt x="1640" y="619"/>
                    <a:pt x="1792" y="559"/>
                    <a:pt x="1938" y="559"/>
                  </a:cubicBezTo>
                  <a:cubicBezTo>
                    <a:pt x="1989" y="559"/>
                    <a:pt x="2034" y="565"/>
                    <a:pt x="2081" y="580"/>
                  </a:cubicBezTo>
                  <a:cubicBezTo>
                    <a:pt x="2100" y="587"/>
                    <a:pt x="2122" y="593"/>
                    <a:pt x="2144" y="593"/>
                  </a:cubicBezTo>
                  <a:cubicBezTo>
                    <a:pt x="2162" y="593"/>
                    <a:pt x="2180" y="588"/>
                    <a:pt x="2195" y="576"/>
                  </a:cubicBezTo>
                  <a:cubicBezTo>
                    <a:pt x="2218" y="557"/>
                    <a:pt x="2222" y="524"/>
                    <a:pt x="2225" y="505"/>
                  </a:cubicBezTo>
                  <a:cubicBezTo>
                    <a:pt x="2237" y="417"/>
                    <a:pt x="2248" y="327"/>
                    <a:pt x="2229" y="235"/>
                  </a:cubicBezTo>
                  <a:cubicBezTo>
                    <a:pt x="2207" y="132"/>
                    <a:pt x="2143" y="49"/>
                    <a:pt x="2062" y="17"/>
                  </a:cubicBezTo>
                  <a:cubicBezTo>
                    <a:pt x="2032" y="6"/>
                    <a:pt x="1997" y="1"/>
                    <a:pt x="19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296"/>
            <p:cNvSpPr/>
            <p:nvPr/>
          </p:nvSpPr>
          <p:spPr>
            <a:xfrm>
              <a:off x="2417003" y="1741329"/>
              <a:ext cx="88257" cy="49385"/>
            </a:xfrm>
            <a:custGeom>
              <a:rect b="b" l="l" r="r" t="t"/>
              <a:pathLst>
                <a:path extrusionOk="0" h="1738" w="3106">
                  <a:moveTo>
                    <a:pt x="1287" y="0"/>
                  </a:moveTo>
                  <a:cubicBezTo>
                    <a:pt x="1143" y="0"/>
                    <a:pt x="987" y="28"/>
                    <a:pt x="930" y="154"/>
                  </a:cubicBezTo>
                  <a:cubicBezTo>
                    <a:pt x="905" y="214"/>
                    <a:pt x="907" y="281"/>
                    <a:pt x="900" y="345"/>
                  </a:cubicBezTo>
                  <a:cubicBezTo>
                    <a:pt x="881" y="551"/>
                    <a:pt x="770" y="733"/>
                    <a:pt x="660" y="906"/>
                  </a:cubicBezTo>
                  <a:cubicBezTo>
                    <a:pt x="628" y="955"/>
                    <a:pt x="596" y="1007"/>
                    <a:pt x="553" y="1045"/>
                  </a:cubicBezTo>
                  <a:cubicBezTo>
                    <a:pt x="473" y="1117"/>
                    <a:pt x="369" y="1140"/>
                    <a:pt x="260" y="1140"/>
                  </a:cubicBezTo>
                  <a:cubicBezTo>
                    <a:pt x="173" y="1140"/>
                    <a:pt x="84" y="1126"/>
                    <a:pt x="1" y="1110"/>
                  </a:cubicBezTo>
                  <a:lnTo>
                    <a:pt x="1" y="1110"/>
                  </a:lnTo>
                  <a:cubicBezTo>
                    <a:pt x="208" y="1238"/>
                    <a:pt x="470" y="1221"/>
                    <a:pt x="708" y="1270"/>
                  </a:cubicBezTo>
                  <a:cubicBezTo>
                    <a:pt x="888" y="1309"/>
                    <a:pt x="1057" y="1384"/>
                    <a:pt x="1224" y="1461"/>
                  </a:cubicBezTo>
                  <a:cubicBezTo>
                    <a:pt x="1245" y="1470"/>
                    <a:pt x="1267" y="1480"/>
                    <a:pt x="1286" y="1493"/>
                  </a:cubicBezTo>
                  <a:cubicBezTo>
                    <a:pt x="1353" y="1549"/>
                    <a:pt x="1353" y="1650"/>
                    <a:pt x="1346" y="1737"/>
                  </a:cubicBezTo>
                  <a:cubicBezTo>
                    <a:pt x="1500" y="1733"/>
                    <a:pt x="1655" y="1729"/>
                    <a:pt x="1809" y="1725"/>
                  </a:cubicBezTo>
                  <a:cubicBezTo>
                    <a:pt x="1862" y="1722"/>
                    <a:pt x="1918" y="1722"/>
                    <a:pt x="1967" y="1697"/>
                  </a:cubicBezTo>
                  <a:cubicBezTo>
                    <a:pt x="2045" y="1658"/>
                    <a:pt x="2085" y="1572"/>
                    <a:pt x="2143" y="1508"/>
                  </a:cubicBezTo>
                  <a:cubicBezTo>
                    <a:pt x="2180" y="1468"/>
                    <a:pt x="2238" y="1437"/>
                    <a:pt x="2290" y="1437"/>
                  </a:cubicBezTo>
                  <a:cubicBezTo>
                    <a:pt x="2320" y="1437"/>
                    <a:pt x="2349" y="1447"/>
                    <a:pt x="2370" y="1472"/>
                  </a:cubicBezTo>
                  <a:cubicBezTo>
                    <a:pt x="2383" y="1517"/>
                    <a:pt x="2426" y="1547"/>
                    <a:pt x="2469" y="1568"/>
                  </a:cubicBezTo>
                  <a:cubicBezTo>
                    <a:pt x="2529" y="1599"/>
                    <a:pt x="2598" y="1614"/>
                    <a:pt x="2667" y="1614"/>
                  </a:cubicBezTo>
                  <a:cubicBezTo>
                    <a:pt x="2786" y="1614"/>
                    <a:pt x="2904" y="1567"/>
                    <a:pt x="2972" y="1470"/>
                  </a:cubicBezTo>
                  <a:cubicBezTo>
                    <a:pt x="3105" y="1281"/>
                    <a:pt x="2944" y="968"/>
                    <a:pt x="2713" y="966"/>
                  </a:cubicBezTo>
                  <a:cubicBezTo>
                    <a:pt x="2629" y="966"/>
                    <a:pt x="2548" y="998"/>
                    <a:pt x="2467" y="1020"/>
                  </a:cubicBezTo>
                  <a:cubicBezTo>
                    <a:pt x="2428" y="1030"/>
                    <a:pt x="2388" y="1036"/>
                    <a:pt x="2349" y="1036"/>
                  </a:cubicBezTo>
                  <a:cubicBezTo>
                    <a:pt x="2303" y="1036"/>
                    <a:pt x="2258" y="1027"/>
                    <a:pt x="2220" y="1003"/>
                  </a:cubicBezTo>
                  <a:cubicBezTo>
                    <a:pt x="2147" y="958"/>
                    <a:pt x="2120" y="842"/>
                    <a:pt x="2184" y="788"/>
                  </a:cubicBezTo>
                  <a:cubicBezTo>
                    <a:pt x="2212" y="765"/>
                    <a:pt x="2250" y="756"/>
                    <a:pt x="2289" y="750"/>
                  </a:cubicBezTo>
                  <a:cubicBezTo>
                    <a:pt x="2426" y="726"/>
                    <a:pt x="2563" y="703"/>
                    <a:pt x="2698" y="679"/>
                  </a:cubicBezTo>
                  <a:cubicBezTo>
                    <a:pt x="2698" y="641"/>
                    <a:pt x="2696" y="600"/>
                    <a:pt x="2696" y="559"/>
                  </a:cubicBezTo>
                  <a:cubicBezTo>
                    <a:pt x="2454" y="568"/>
                    <a:pt x="2214" y="578"/>
                    <a:pt x="1974" y="587"/>
                  </a:cubicBezTo>
                  <a:cubicBezTo>
                    <a:pt x="1948" y="588"/>
                    <a:pt x="1923" y="588"/>
                    <a:pt x="1897" y="588"/>
                  </a:cubicBezTo>
                  <a:cubicBezTo>
                    <a:pt x="1825" y="588"/>
                    <a:pt x="1754" y="583"/>
                    <a:pt x="1689" y="553"/>
                  </a:cubicBezTo>
                  <a:cubicBezTo>
                    <a:pt x="1517" y="473"/>
                    <a:pt x="1455" y="266"/>
                    <a:pt x="1430" y="79"/>
                  </a:cubicBezTo>
                  <a:cubicBezTo>
                    <a:pt x="1425" y="51"/>
                    <a:pt x="1419" y="19"/>
                    <a:pt x="1393" y="8"/>
                  </a:cubicBezTo>
                  <a:cubicBezTo>
                    <a:pt x="1385" y="2"/>
                    <a:pt x="1372" y="2"/>
                    <a:pt x="1359" y="2"/>
                  </a:cubicBezTo>
                  <a:cubicBezTo>
                    <a:pt x="1336" y="1"/>
                    <a:pt x="1312" y="0"/>
                    <a:pt x="12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296"/>
            <p:cNvSpPr/>
            <p:nvPr/>
          </p:nvSpPr>
          <p:spPr>
            <a:xfrm>
              <a:off x="2413110" y="1740533"/>
              <a:ext cx="91042" cy="50977"/>
            </a:xfrm>
            <a:custGeom>
              <a:rect b="b" l="l" r="r" t="t"/>
              <a:pathLst>
                <a:path extrusionOk="0" h="1794" w="3204">
                  <a:moveTo>
                    <a:pt x="1430" y="54"/>
                  </a:moveTo>
                  <a:cubicBezTo>
                    <a:pt x="1451" y="54"/>
                    <a:pt x="1475" y="54"/>
                    <a:pt x="1496" y="56"/>
                  </a:cubicBezTo>
                  <a:cubicBezTo>
                    <a:pt x="1505" y="56"/>
                    <a:pt x="1513" y="56"/>
                    <a:pt x="1520" y="60"/>
                  </a:cubicBezTo>
                  <a:cubicBezTo>
                    <a:pt x="1532" y="66"/>
                    <a:pt x="1537" y="88"/>
                    <a:pt x="1539" y="111"/>
                  </a:cubicBezTo>
                  <a:cubicBezTo>
                    <a:pt x="1577" y="375"/>
                    <a:pt x="1667" y="538"/>
                    <a:pt x="1815" y="604"/>
                  </a:cubicBezTo>
                  <a:cubicBezTo>
                    <a:pt x="1888" y="639"/>
                    <a:pt x="1969" y="643"/>
                    <a:pt x="2032" y="643"/>
                  </a:cubicBezTo>
                  <a:cubicBezTo>
                    <a:pt x="2057" y="643"/>
                    <a:pt x="2085" y="643"/>
                    <a:pt x="2111" y="641"/>
                  </a:cubicBezTo>
                  <a:lnTo>
                    <a:pt x="2807" y="615"/>
                  </a:lnTo>
                  <a:lnTo>
                    <a:pt x="2809" y="686"/>
                  </a:lnTo>
                  <a:lnTo>
                    <a:pt x="2419" y="752"/>
                  </a:lnTo>
                  <a:cubicBezTo>
                    <a:pt x="2383" y="758"/>
                    <a:pt x="2338" y="767"/>
                    <a:pt x="2304" y="795"/>
                  </a:cubicBezTo>
                  <a:cubicBezTo>
                    <a:pt x="2272" y="823"/>
                    <a:pt x="2254" y="863"/>
                    <a:pt x="2259" y="911"/>
                  </a:cubicBezTo>
                  <a:cubicBezTo>
                    <a:pt x="2263" y="968"/>
                    <a:pt x="2295" y="1024"/>
                    <a:pt x="2342" y="1054"/>
                  </a:cubicBezTo>
                  <a:cubicBezTo>
                    <a:pt x="2382" y="1078"/>
                    <a:pt x="2429" y="1090"/>
                    <a:pt x="2484" y="1090"/>
                  </a:cubicBezTo>
                  <a:cubicBezTo>
                    <a:pt x="2522" y="1090"/>
                    <a:pt x="2564" y="1085"/>
                    <a:pt x="2610" y="1073"/>
                  </a:cubicBezTo>
                  <a:cubicBezTo>
                    <a:pt x="2631" y="1067"/>
                    <a:pt x="2653" y="1061"/>
                    <a:pt x="2674" y="1056"/>
                  </a:cubicBezTo>
                  <a:cubicBezTo>
                    <a:pt x="2734" y="1037"/>
                    <a:pt x="2790" y="1022"/>
                    <a:pt x="2850" y="1022"/>
                  </a:cubicBezTo>
                  <a:cubicBezTo>
                    <a:pt x="2949" y="1022"/>
                    <a:pt x="3041" y="1086"/>
                    <a:pt x="3094" y="1189"/>
                  </a:cubicBezTo>
                  <a:cubicBezTo>
                    <a:pt x="3146" y="1290"/>
                    <a:pt x="3144" y="1403"/>
                    <a:pt x="3088" y="1483"/>
                  </a:cubicBezTo>
                  <a:cubicBezTo>
                    <a:pt x="3030" y="1566"/>
                    <a:pt x="2925" y="1615"/>
                    <a:pt x="2805" y="1615"/>
                  </a:cubicBezTo>
                  <a:cubicBezTo>
                    <a:pt x="2739" y="1615"/>
                    <a:pt x="2674" y="1600"/>
                    <a:pt x="2616" y="1573"/>
                  </a:cubicBezTo>
                  <a:cubicBezTo>
                    <a:pt x="2569" y="1549"/>
                    <a:pt x="2541" y="1521"/>
                    <a:pt x="2533" y="1491"/>
                  </a:cubicBezTo>
                  <a:lnTo>
                    <a:pt x="2526" y="1481"/>
                  </a:lnTo>
                  <a:cubicBezTo>
                    <a:pt x="2503" y="1453"/>
                    <a:pt x="2469" y="1438"/>
                    <a:pt x="2428" y="1438"/>
                  </a:cubicBezTo>
                  <a:cubicBezTo>
                    <a:pt x="2370" y="1438"/>
                    <a:pt x="2306" y="1470"/>
                    <a:pt x="2261" y="1519"/>
                  </a:cubicBezTo>
                  <a:cubicBezTo>
                    <a:pt x="2242" y="1540"/>
                    <a:pt x="2222" y="1564"/>
                    <a:pt x="2205" y="1588"/>
                  </a:cubicBezTo>
                  <a:cubicBezTo>
                    <a:pt x="2171" y="1635"/>
                    <a:pt x="2139" y="1678"/>
                    <a:pt x="2092" y="1701"/>
                  </a:cubicBezTo>
                  <a:cubicBezTo>
                    <a:pt x="2049" y="1723"/>
                    <a:pt x="1993" y="1725"/>
                    <a:pt x="1944" y="1727"/>
                  </a:cubicBezTo>
                  <a:lnTo>
                    <a:pt x="1513" y="1738"/>
                  </a:lnTo>
                  <a:cubicBezTo>
                    <a:pt x="1515" y="1645"/>
                    <a:pt x="1507" y="1555"/>
                    <a:pt x="1440" y="1502"/>
                  </a:cubicBezTo>
                  <a:cubicBezTo>
                    <a:pt x="1419" y="1485"/>
                    <a:pt x="1395" y="1474"/>
                    <a:pt x="1372" y="1463"/>
                  </a:cubicBezTo>
                  <a:cubicBezTo>
                    <a:pt x="1207" y="1388"/>
                    <a:pt x="1033" y="1311"/>
                    <a:pt x="849" y="1273"/>
                  </a:cubicBezTo>
                  <a:cubicBezTo>
                    <a:pt x="774" y="1258"/>
                    <a:pt x="697" y="1247"/>
                    <a:pt x="620" y="1238"/>
                  </a:cubicBezTo>
                  <a:cubicBezTo>
                    <a:pt x="523" y="1228"/>
                    <a:pt x="429" y="1217"/>
                    <a:pt x="341" y="1193"/>
                  </a:cubicBezTo>
                  <a:cubicBezTo>
                    <a:pt x="360" y="1193"/>
                    <a:pt x="380" y="1196"/>
                    <a:pt x="399" y="1196"/>
                  </a:cubicBezTo>
                  <a:cubicBezTo>
                    <a:pt x="530" y="1196"/>
                    <a:pt x="630" y="1161"/>
                    <a:pt x="708" y="1095"/>
                  </a:cubicBezTo>
                  <a:cubicBezTo>
                    <a:pt x="755" y="1052"/>
                    <a:pt x="789" y="996"/>
                    <a:pt x="819" y="949"/>
                  </a:cubicBezTo>
                  <a:cubicBezTo>
                    <a:pt x="926" y="780"/>
                    <a:pt x="1044" y="591"/>
                    <a:pt x="1065" y="375"/>
                  </a:cubicBezTo>
                  <a:cubicBezTo>
                    <a:pt x="1067" y="360"/>
                    <a:pt x="1067" y="345"/>
                    <a:pt x="1067" y="330"/>
                  </a:cubicBezTo>
                  <a:cubicBezTo>
                    <a:pt x="1072" y="281"/>
                    <a:pt x="1074" y="234"/>
                    <a:pt x="1093" y="193"/>
                  </a:cubicBezTo>
                  <a:cubicBezTo>
                    <a:pt x="1134" y="101"/>
                    <a:pt x="1245" y="54"/>
                    <a:pt x="1430" y="54"/>
                  </a:cubicBezTo>
                  <a:close/>
                  <a:moveTo>
                    <a:pt x="1430" y="0"/>
                  </a:moveTo>
                  <a:cubicBezTo>
                    <a:pt x="1222" y="0"/>
                    <a:pt x="1095" y="56"/>
                    <a:pt x="1044" y="171"/>
                  </a:cubicBezTo>
                  <a:cubicBezTo>
                    <a:pt x="1020" y="221"/>
                    <a:pt x="1018" y="274"/>
                    <a:pt x="1014" y="326"/>
                  </a:cubicBezTo>
                  <a:cubicBezTo>
                    <a:pt x="1014" y="341"/>
                    <a:pt x="1014" y="356"/>
                    <a:pt x="1012" y="371"/>
                  </a:cubicBezTo>
                  <a:cubicBezTo>
                    <a:pt x="992" y="574"/>
                    <a:pt x="877" y="756"/>
                    <a:pt x="774" y="919"/>
                  </a:cubicBezTo>
                  <a:cubicBezTo>
                    <a:pt x="744" y="968"/>
                    <a:pt x="714" y="1018"/>
                    <a:pt x="671" y="1054"/>
                  </a:cubicBezTo>
                  <a:cubicBezTo>
                    <a:pt x="607" y="1112"/>
                    <a:pt x="517" y="1142"/>
                    <a:pt x="399" y="1142"/>
                  </a:cubicBezTo>
                  <a:cubicBezTo>
                    <a:pt x="311" y="1142"/>
                    <a:pt x="221" y="1127"/>
                    <a:pt x="144" y="1112"/>
                  </a:cubicBezTo>
                  <a:lnTo>
                    <a:pt x="0" y="1084"/>
                  </a:lnTo>
                  <a:lnTo>
                    <a:pt x="125" y="1159"/>
                  </a:lnTo>
                  <a:cubicBezTo>
                    <a:pt x="270" y="1251"/>
                    <a:pt x="446" y="1273"/>
                    <a:pt x="613" y="1292"/>
                  </a:cubicBezTo>
                  <a:cubicBezTo>
                    <a:pt x="688" y="1301"/>
                    <a:pt x="765" y="1309"/>
                    <a:pt x="838" y="1326"/>
                  </a:cubicBezTo>
                  <a:cubicBezTo>
                    <a:pt x="1016" y="1363"/>
                    <a:pt x="1187" y="1438"/>
                    <a:pt x="1350" y="1513"/>
                  </a:cubicBezTo>
                  <a:cubicBezTo>
                    <a:pt x="1372" y="1521"/>
                    <a:pt x="1391" y="1530"/>
                    <a:pt x="1406" y="1543"/>
                  </a:cubicBezTo>
                  <a:cubicBezTo>
                    <a:pt x="1462" y="1588"/>
                    <a:pt x="1464" y="1675"/>
                    <a:pt x="1457" y="1763"/>
                  </a:cubicBezTo>
                  <a:lnTo>
                    <a:pt x="1455" y="1793"/>
                  </a:lnTo>
                  <a:lnTo>
                    <a:pt x="1946" y="1780"/>
                  </a:lnTo>
                  <a:cubicBezTo>
                    <a:pt x="1999" y="1778"/>
                    <a:pt x="2062" y="1776"/>
                    <a:pt x="2115" y="1748"/>
                  </a:cubicBezTo>
                  <a:cubicBezTo>
                    <a:pt x="2175" y="1720"/>
                    <a:pt x="2212" y="1669"/>
                    <a:pt x="2248" y="1620"/>
                  </a:cubicBezTo>
                  <a:cubicBezTo>
                    <a:pt x="2265" y="1596"/>
                    <a:pt x="2282" y="1575"/>
                    <a:pt x="2299" y="1555"/>
                  </a:cubicBezTo>
                  <a:cubicBezTo>
                    <a:pt x="2335" y="1517"/>
                    <a:pt x="2387" y="1493"/>
                    <a:pt x="2429" y="1493"/>
                  </a:cubicBezTo>
                  <a:cubicBezTo>
                    <a:pt x="2451" y="1493"/>
                    <a:pt x="2470" y="1499"/>
                    <a:pt x="2484" y="1513"/>
                  </a:cubicBezTo>
                  <a:cubicBezTo>
                    <a:pt x="2499" y="1555"/>
                    <a:pt x="2535" y="1590"/>
                    <a:pt x="2593" y="1620"/>
                  </a:cubicBezTo>
                  <a:cubicBezTo>
                    <a:pt x="2657" y="1652"/>
                    <a:pt x="2730" y="1669"/>
                    <a:pt x="2805" y="1669"/>
                  </a:cubicBezTo>
                  <a:cubicBezTo>
                    <a:pt x="2942" y="1669"/>
                    <a:pt x="3064" y="1611"/>
                    <a:pt x="3131" y="1515"/>
                  </a:cubicBezTo>
                  <a:cubicBezTo>
                    <a:pt x="3199" y="1418"/>
                    <a:pt x="3203" y="1283"/>
                    <a:pt x="3141" y="1163"/>
                  </a:cubicBezTo>
                  <a:cubicBezTo>
                    <a:pt x="3079" y="1043"/>
                    <a:pt x="2968" y="968"/>
                    <a:pt x="2848" y="968"/>
                  </a:cubicBezTo>
                  <a:cubicBezTo>
                    <a:pt x="2781" y="968"/>
                    <a:pt x="2719" y="986"/>
                    <a:pt x="2659" y="1005"/>
                  </a:cubicBezTo>
                  <a:cubicBezTo>
                    <a:pt x="2638" y="1009"/>
                    <a:pt x="2616" y="1016"/>
                    <a:pt x="2597" y="1022"/>
                  </a:cubicBezTo>
                  <a:cubicBezTo>
                    <a:pt x="2555" y="1032"/>
                    <a:pt x="2518" y="1037"/>
                    <a:pt x="2485" y="1037"/>
                  </a:cubicBezTo>
                  <a:cubicBezTo>
                    <a:pt x="2439" y="1037"/>
                    <a:pt x="2401" y="1028"/>
                    <a:pt x="2370" y="1009"/>
                  </a:cubicBezTo>
                  <a:cubicBezTo>
                    <a:pt x="2338" y="988"/>
                    <a:pt x="2314" y="947"/>
                    <a:pt x="2312" y="906"/>
                  </a:cubicBezTo>
                  <a:cubicBezTo>
                    <a:pt x="2310" y="889"/>
                    <a:pt x="2312" y="859"/>
                    <a:pt x="2338" y="836"/>
                  </a:cubicBezTo>
                  <a:cubicBezTo>
                    <a:pt x="2362" y="816"/>
                    <a:pt x="2398" y="810"/>
                    <a:pt x="2430" y="806"/>
                  </a:cubicBezTo>
                  <a:lnTo>
                    <a:pt x="2863" y="731"/>
                  </a:lnTo>
                  <a:lnTo>
                    <a:pt x="2859" y="559"/>
                  </a:lnTo>
                  <a:lnTo>
                    <a:pt x="2109" y="587"/>
                  </a:lnTo>
                  <a:cubicBezTo>
                    <a:pt x="2083" y="589"/>
                    <a:pt x="2057" y="589"/>
                    <a:pt x="2032" y="589"/>
                  </a:cubicBezTo>
                  <a:cubicBezTo>
                    <a:pt x="1974" y="589"/>
                    <a:pt x="1901" y="585"/>
                    <a:pt x="1837" y="557"/>
                  </a:cubicBezTo>
                  <a:cubicBezTo>
                    <a:pt x="1708" y="497"/>
                    <a:pt x="1629" y="349"/>
                    <a:pt x="1592" y="103"/>
                  </a:cubicBezTo>
                  <a:cubicBezTo>
                    <a:pt x="1588" y="77"/>
                    <a:pt x="1582" y="32"/>
                    <a:pt x="1543" y="11"/>
                  </a:cubicBezTo>
                  <a:cubicBezTo>
                    <a:pt x="1528" y="4"/>
                    <a:pt x="1511" y="2"/>
                    <a:pt x="1498" y="2"/>
                  </a:cubicBezTo>
                  <a:cubicBezTo>
                    <a:pt x="1477" y="2"/>
                    <a:pt x="1453" y="0"/>
                    <a:pt x="14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296"/>
            <p:cNvSpPr/>
            <p:nvPr/>
          </p:nvSpPr>
          <p:spPr>
            <a:xfrm>
              <a:off x="2842523" y="1798638"/>
              <a:ext cx="50437" cy="44668"/>
            </a:xfrm>
            <a:custGeom>
              <a:rect b="b" l="l" r="r" t="t"/>
              <a:pathLst>
                <a:path extrusionOk="0" h="1572" w="1775">
                  <a:moveTo>
                    <a:pt x="956" y="1"/>
                  </a:moveTo>
                  <a:cubicBezTo>
                    <a:pt x="952" y="1"/>
                    <a:pt x="949" y="1"/>
                    <a:pt x="945" y="1"/>
                  </a:cubicBezTo>
                  <a:cubicBezTo>
                    <a:pt x="909" y="3"/>
                    <a:pt x="875" y="20"/>
                    <a:pt x="840" y="38"/>
                  </a:cubicBezTo>
                  <a:cubicBezTo>
                    <a:pt x="628" y="147"/>
                    <a:pt x="418" y="254"/>
                    <a:pt x="206" y="361"/>
                  </a:cubicBezTo>
                  <a:cubicBezTo>
                    <a:pt x="163" y="382"/>
                    <a:pt x="118" y="406"/>
                    <a:pt x="91" y="442"/>
                  </a:cubicBezTo>
                  <a:cubicBezTo>
                    <a:pt x="1" y="556"/>
                    <a:pt x="88" y="725"/>
                    <a:pt x="54" y="867"/>
                  </a:cubicBezTo>
                  <a:cubicBezTo>
                    <a:pt x="142" y="918"/>
                    <a:pt x="230" y="972"/>
                    <a:pt x="318" y="1025"/>
                  </a:cubicBezTo>
                  <a:cubicBezTo>
                    <a:pt x="346" y="1113"/>
                    <a:pt x="279" y="1239"/>
                    <a:pt x="361" y="1284"/>
                  </a:cubicBezTo>
                  <a:cubicBezTo>
                    <a:pt x="377" y="1293"/>
                    <a:pt x="396" y="1296"/>
                    <a:pt x="415" y="1296"/>
                  </a:cubicBezTo>
                  <a:cubicBezTo>
                    <a:pt x="436" y="1296"/>
                    <a:pt x="457" y="1293"/>
                    <a:pt x="477" y="1293"/>
                  </a:cubicBezTo>
                  <a:cubicBezTo>
                    <a:pt x="501" y="1293"/>
                    <a:pt x="524" y="1297"/>
                    <a:pt x="540" y="1314"/>
                  </a:cubicBezTo>
                  <a:cubicBezTo>
                    <a:pt x="540" y="1389"/>
                    <a:pt x="543" y="1462"/>
                    <a:pt x="543" y="1537"/>
                  </a:cubicBezTo>
                  <a:cubicBezTo>
                    <a:pt x="614" y="1555"/>
                    <a:pt x="687" y="1571"/>
                    <a:pt x="759" y="1571"/>
                  </a:cubicBezTo>
                  <a:cubicBezTo>
                    <a:pt x="773" y="1571"/>
                    <a:pt x="788" y="1571"/>
                    <a:pt x="802" y="1569"/>
                  </a:cubicBezTo>
                  <a:cubicBezTo>
                    <a:pt x="890" y="1559"/>
                    <a:pt x="980" y="1512"/>
                    <a:pt x="1014" y="1430"/>
                  </a:cubicBezTo>
                  <a:cubicBezTo>
                    <a:pt x="1020" y="1415"/>
                    <a:pt x="1025" y="1396"/>
                    <a:pt x="1038" y="1383"/>
                  </a:cubicBezTo>
                  <a:cubicBezTo>
                    <a:pt x="1056" y="1361"/>
                    <a:pt x="1088" y="1356"/>
                    <a:pt x="1119" y="1356"/>
                  </a:cubicBezTo>
                  <a:cubicBezTo>
                    <a:pt x="1128" y="1356"/>
                    <a:pt x="1136" y="1357"/>
                    <a:pt x="1145" y="1357"/>
                  </a:cubicBezTo>
                  <a:cubicBezTo>
                    <a:pt x="1149" y="1357"/>
                    <a:pt x="1153" y="1357"/>
                    <a:pt x="1157" y="1357"/>
                  </a:cubicBezTo>
                  <a:cubicBezTo>
                    <a:pt x="1371" y="1357"/>
                    <a:pt x="1582" y="1249"/>
                    <a:pt x="1708" y="1074"/>
                  </a:cubicBezTo>
                  <a:cubicBezTo>
                    <a:pt x="1745" y="1023"/>
                    <a:pt x="1775" y="961"/>
                    <a:pt x="1770" y="897"/>
                  </a:cubicBezTo>
                  <a:cubicBezTo>
                    <a:pt x="1762" y="798"/>
                    <a:pt x="1672" y="719"/>
                    <a:pt x="1674" y="620"/>
                  </a:cubicBezTo>
                  <a:cubicBezTo>
                    <a:pt x="1586" y="599"/>
                    <a:pt x="1505" y="558"/>
                    <a:pt x="1438" y="498"/>
                  </a:cubicBezTo>
                  <a:cubicBezTo>
                    <a:pt x="1509" y="397"/>
                    <a:pt x="1466" y="250"/>
                    <a:pt x="1376" y="166"/>
                  </a:cubicBezTo>
                  <a:cubicBezTo>
                    <a:pt x="1284" y="83"/>
                    <a:pt x="1160" y="48"/>
                    <a:pt x="1042" y="16"/>
                  </a:cubicBezTo>
                  <a:cubicBezTo>
                    <a:pt x="1013" y="8"/>
                    <a:pt x="984" y="1"/>
                    <a:pt x="95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296"/>
            <p:cNvSpPr/>
            <p:nvPr/>
          </p:nvSpPr>
          <p:spPr>
            <a:xfrm>
              <a:off x="2842779" y="1797899"/>
              <a:ext cx="50920" cy="46203"/>
            </a:xfrm>
            <a:custGeom>
              <a:rect b="b" l="l" r="r" t="t"/>
              <a:pathLst>
                <a:path extrusionOk="0" h="1626" w="1792">
                  <a:moveTo>
                    <a:pt x="939" y="53"/>
                  </a:moveTo>
                  <a:cubicBezTo>
                    <a:pt x="966" y="53"/>
                    <a:pt x="996" y="59"/>
                    <a:pt x="1024" y="68"/>
                  </a:cubicBezTo>
                  <a:cubicBezTo>
                    <a:pt x="1136" y="96"/>
                    <a:pt x="1260" y="130"/>
                    <a:pt x="1348" y="211"/>
                  </a:cubicBezTo>
                  <a:cubicBezTo>
                    <a:pt x="1427" y="284"/>
                    <a:pt x="1472" y="417"/>
                    <a:pt x="1408" y="509"/>
                  </a:cubicBezTo>
                  <a:lnTo>
                    <a:pt x="1393" y="528"/>
                  </a:lnTo>
                  <a:lnTo>
                    <a:pt x="1410" y="543"/>
                  </a:lnTo>
                  <a:cubicBezTo>
                    <a:pt x="1476" y="601"/>
                    <a:pt x="1553" y="644"/>
                    <a:pt x="1639" y="668"/>
                  </a:cubicBezTo>
                  <a:cubicBezTo>
                    <a:pt x="1643" y="717"/>
                    <a:pt x="1667" y="760"/>
                    <a:pt x="1688" y="803"/>
                  </a:cubicBezTo>
                  <a:cubicBezTo>
                    <a:pt x="1710" y="846"/>
                    <a:pt x="1731" y="884"/>
                    <a:pt x="1733" y="925"/>
                  </a:cubicBezTo>
                  <a:cubicBezTo>
                    <a:pt x="1738" y="974"/>
                    <a:pt x="1718" y="1026"/>
                    <a:pt x="1676" y="1086"/>
                  </a:cubicBezTo>
                  <a:cubicBezTo>
                    <a:pt x="1558" y="1253"/>
                    <a:pt x="1354" y="1355"/>
                    <a:pt x="1149" y="1355"/>
                  </a:cubicBezTo>
                  <a:lnTo>
                    <a:pt x="1112" y="1355"/>
                  </a:lnTo>
                  <a:cubicBezTo>
                    <a:pt x="1076" y="1355"/>
                    <a:pt x="1035" y="1360"/>
                    <a:pt x="1007" y="1392"/>
                  </a:cubicBezTo>
                  <a:cubicBezTo>
                    <a:pt x="996" y="1405"/>
                    <a:pt x="990" y="1422"/>
                    <a:pt x="984" y="1435"/>
                  </a:cubicBezTo>
                  <a:lnTo>
                    <a:pt x="979" y="1448"/>
                  </a:lnTo>
                  <a:cubicBezTo>
                    <a:pt x="951" y="1512"/>
                    <a:pt x="879" y="1559"/>
                    <a:pt x="791" y="1570"/>
                  </a:cubicBezTo>
                  <a:cubicBezTo>
                    <a:pt x="779" y="1571"/>
                    <a:pt x="768" y="1571"/>
                    <a:pt x="756" y="1571"/>
                  </a:cubicBezTo>
                  <a:cubicBezTo>
                    <a:pt x="690" y="1571"/>
                    <a:pt x="621" y="1556"/>
                    <a:pt x="559" y="1542"/>
                  </a:cubicBezTo>
                  <a:lnTo>
                    <a:pt x="559" y="1330"/>
                  </a:lnTo>
                  <a:lnTo>
                    <a:pt x="551" y="1323"/>
                  </a:lnTo>
                  <a:cubicBezTo>
                    <a:pt x="527" y="1295"/>
                    <a:pt x="493" y="1291"/>
                    <a:pt x="467" y="1291"/>
                  </a:cubicBezTo>
                  <a:cubicBezTo>
                    <a:pt x="457" y="1291"/>
                    <a:pt x="446" y="1293"/>
                    <a:pt x="435" y="1293"/>
                  </a:cubicBezTo>
                  <a:cubicBezTo>
                    <a:pt x="426" y="1294"/>
                    <a:pt x="417" y="1295"/>
                    <a:pt x="408" y="1295"/>
                  </a:cubicBezTo>
                  <a:cubicBezTo>
                    <a:pt x="390" y="1295"/>
                    <a:pt x="374" y="1293"/>
                    <a:pt x="364" y="1287"/>
                  </a:cubicBezTo>
                  <a:cubicBezTo>
                    <a:pt x="332" y="1270"/>
                    <a:pt x="334" y="1229"/>
                    <a:pt x="339" y="1167"/>
                  </a:cubicBezTo>
                  <a:cubicBezTo>
                    <a:pt x="343" y="1126"/>
                    <a:pt x="347" y="1083"/>
                    <a:pt x="334" y="1043"/>
                  </a:cubicBezTo>
                  <a:lnTo>
                    <a:pt x="332" y="1034"/>
                  </a:lnTo>
                  <a:lnTo>
                    <a:pt x="75" y="880"/>
                  </a:lnTo>
                  <a:cubicBezTo>
                    <a:pt x="84" y="822"/>
                    <a:pt x="79" y="764"/>
                    <a:pt x="73" y="706"/>
                  </a:cubicBezTo>
                  <a:cubicBezTo>
                    <a:pt x="64" y="623"/>
                    <a:pt x="56" y="543"/>
                    <a:pt x="101" y="486"/>
                  </a:cubicBezTo>
                  <a:cubicBezTo>
                    <a:pt x="129" y="451"/>
                    <a:pt x="172" y="430"/>
                    <a:pt x="208" y="411"/>
                  </a:cubicBezTo>
                  <a:lnTo>
                    <a:pt x="844" y="87"/>
                  </a:lnTo>
                  <a:cubicBezTo>
                    <a:pt x="874" y="72"/>
                    <a:pt x="906" y="57"/>
                    <a:pt x="939" y="53"/>
                  </a:cubicBezTo>
                  <a:close/>
                  <a:moveTo>
                    <a:pt x="952" y="0"/>
                  </a:moveTo>
                  <a:cubicBezTo>
                    <a:pt x="946" y="0"/>
                    <a:pt x="940" y="1"/>
                    <a:pt x="934" y="1"/>
                  </a:cubicBezTo>
                  <a:cubicBezTo>
                    <a:pt x="891" y="4"/>
                    <a:pt x="853" y="23"/>
                    <a:pt x="821" y="40"/>
                  </a:cubicBezTo>
                  <a:lnTo>
                    <a:pt x="184" y="363"/>
                  </a:lnTo>
                  <a:cubicBezTo>
                    <a:pt x="142" y="385"/>
                    <a:pt x="94" y="411"/>
                    <a:pt x="60" y="453"/>
                  </a:cubicBezTo>
                  <a:cubicBezTo>
                    <a:pt x="0" y="528"/>
                    <a:pt x="11" y="623"/>
                    <a:pt x="19" y="713"/>
                  </a:cubicBezTo>
                  <a:cubicBezTo>
                    <a:pt x="26" y="771"/>
                    <a:pt x="32" y="833"/>
                    <a:pt x="17" y="886"/>
                  </a:cubicBezTo>
                  <a:lnTo>
                    <a:pt x="13" y="906"/>
                  </a:lnTo>
                  <a:lnTo>
                    <a:pt x="285" y="1068"/>
                  </a:lnTo>
                  <a:cubicBezTo>
                    <a:pt x="292" y="1096"/>
                    <a:pt x="289" y="1130"/>
                    <a:pt x="285" y="1163"/>
                  </a:cubicBezTo>
                  <a:cubicBezTo>
                    <a:pt x="281" y="1225"/>
                    <a:pt x="274" y="1298"/>
                    <a:pt x="339" y="1334"/>
                  </a:cubicBezTo>
                  <a:cubicBezTo>
                    <a:pt x="362" y="1347"/>
                    <a:pt x="388" y="1347"/>
                    <a:pt x="405" y="1347"/>
                  </a:cubicBezTo>
                  <a:lnTo>
                    <a:pt x="439" y="1347"/>
                  </a:lnTo>
                  <a:cubicBezTo>
                    <a:pt x="449" y="1346"/>
                    <a:pt x="458" y="1346"/>
                    <a:pt x="466" y="1346"/>
                  </a:cubicBezTo>
                  <a:cubicBezTo>
                    <a:pt x="483" y="1346"/>
                    <a:pt x="497" y="1348"/>
                    <a:pt x="506" y="1353"/>
                  </a:cubicBezTo>
                  <a:lnTo>
                    <a:pt x="506" y="1583"/>
                  </a:lnTo>
                  <a:lnTo>
                    <a:pt x="527" y="1589"/>
                  </a:lnTo>
                  <a:cubicBezTo>
                    <a:pt x="596" y="1606"/>
                    <a:pt x="671" y="1625"/>
                    <a:pt x="748" y="1625"/>
                  </a:cubicBezTo>
                  <a:cubicBezTo>
                    <a:pt x="765" y="1625"/>
                    <a:pt x="780" y="1623"/>
                    <a:pt x="797" y="1621"/>
                  </a:cubicBezTo>
                  <a:cubicBezTo>
                    <a:pt x="881" y="1613"/>
                    <a:pt x="986" y="1568"/>
                    <a:pt x="1029" y="1467"/>
                  </a:cubicBezTo>
                  <a:lnTo>
                    <a:pt x="1035" y="1454"/>
                  </a:lnTo>
                  <a:cubicBezTo>
                    <a:pt x="1039" y="1443"/>
                    <a:pt x="1041" y="1433"/>
                    <a:pt x="1048" y="1426"/>
                  </a:cubicBezTo>
                  <a:cubicBezTo>
                    <a:pt x="1059" y="1413"/>
                    <a:pt x="1078" y="1409"/>
                    <a:pt x="1112" y="1409"/>
                  </a:cubicBezTo>
                  <a:lnTo>
                    <a:pt x="1149" y="1409"/>
                  </a:lnTo>
                  <a:cubicBezTo>
                    <a:pt x="1371" y="1409"/>
                    <a:pt x="1590" y="1298"/>
                    <a:pt x="1721" y="1115"/>
                  </a:cubicBezTo>
                  <a:cubicBezTo>
                    <a:pt x="1770" y="1045"/>
                    <a:pt x="1791" y="983"/>
                    <a:pt x="1787" y="921"/>
                  </a:cubicBezTo>
                  <a:cubicBezTo>
                    <a:pt x="1783" y="869"/>
                    <a:pt x="1759" y="822"/>
                    <a:pt x="1736" y="779"/>
                  </a:cubicBezTo>
                  <a:cubicBezTo>
                    <a:pt x="1712" y="734"/>
                    <a:pt x="1691" y="691"/>
                    <a:pt x="1691" y="646"/>
                  </a:cubicBezTo>
                  <a:lnTo>
                    <a:pt x="1691" y="625"/>
                  </a:lnTo>
                  <a:lnTo>
                    <a:pt x="1671" y="618"/>
                  </a:lnTo>
                  <a:cubicBezTo>
                    <a:pt x="1594" y="601"/>
                    <a:pt x="1523" y="567"/>
                    <a:pt x="1463" y="518"/>
                  </a:cubicBezTo>
                  <a:cubicBezTo>
                    <a:pt x="1528" y="404"/>
                    <a:pt x="1476" y="256"/>
                    <a:pt x="1384" y="173"/>
                  </a:cubicBezTo>
                  <a:cubicBezTo>
                    <a:pt x="1286" y="83"/>
                    <a:pt x="1155" y="46"/>
                    <a:pt x="1039" y="16"/>
                  </a:cubicBezTo>
                  <a:cubicBezTo>
                    <a:pt x="1012" y="9"/>
                    <a:pt x="984" y="0"/>
                    <a:pt x="9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296"/>
            <p:cNvSpPr/>
            <p:nvPr/>
          </p:nvSpPr>
          <p:spPr>
            <a:xfrm>
              <a:off x="2657040" y="1889987"/>
              <a:ext cx="128720" cy="91866"/>
            </a:xfrm>
            <a:custGeom>
              <a:rect b="b" l="l" r="r" t="t"/>
              <a:pathLst>
                <a:path extrusionOk="0" h="3233" w="4530">
                  <a:moveTo>
                    <a:pt x="1266" y="0"/>
                  </a:moveTo>
                  <a:cubicBezTo>
                    <a:pt x="1139" y="0"/>
                    <a:pt x="1008" y="99"/>
                    <a:pt x="941" y="216"/>
                  </a:cubicBezTo>
                  <a:cubicBezTo>
                    <a:pt x="853" y="370"/>
                    <a:pt x="827" y="553"/>
                    <a:pt x="740" y="705"/>
                  </a:cubicBezTo>
                  <a:cubicBezTo>
                    <a:pt x="697" y="778"/>
                    <a:pt x="641" y="844"/>
                    <a:pt x="611" y="923"/>
                  </a:cubicBezTo>
                  <a:cubicBezTo>
                    <a:pt x="555" y="1071"/>
                    <a:pt x="600" y="1236"/>
                    <a:pt x="583" y="1392"/>
                  </a:cubicBezTo>
                  <a:cubicBezTo>
                    <a:pt x="560" y="1611"/>
                    <a:pt x="418" y="1832"/>
                    <a:pt x="502" y="2035"/>
                  </a:cubicBezTo>
                  <a:cubicBezTo>
                    <a:pt x="527" y="2099"/>
                    <a:pt x="577" y="2172"/>
                    <a:pt x="542" y="2234"/>
                  </a:cubicBezTo>
                  <a:cubicBezTo>
                    <a:pt x="519" y="2275"/>
                    <a:pt x="478" y="2285"/>
                    <a:pt x="432" y="2285"/>
                  </a:cubicBezTo>
                  <a:cubicBezTo>
                    <a:pt x="386" y="2285"/>
                    <a:pt x="335" y="2275"/>
                    <a:pt x="288" y="2275"/>
                  </a:cubicBezTo>
                  <a:cubicBezTo>
                    <a:pt x="283" y="2275"/>
                    <a:pt x="279" y="2275"/>
                    <a:pt x="275" y="2275"/>
                  </a:cubicBezTo>
                  <a:cubicBezTo>
                    <a:pt x="150" y="2279"/>
                    <a:pt x="54" y="2395"/>
                    <a:pt x="28" y="2517"/>
                  </a:cubicBezTo>
                  <a:cubicBezTo>
                    <a:pt x="0" y="2637"/>
                    <a:pt x="28" y="2764"/>
                    <a:pt x="56" y="2886"/>
                  </a:cubicBezTo>
                  <a:cubicBezTo>
                    <a:pt x="208" y="2749"/>
                    <a:pt x="375" y="2607"/>
                    <a:pt x="577" y="2573"/>
                  </a:cubicBezTo>
                  <a:cubicBezTo>
                    <a:pt x="601" y="2569"/>
                    <a:pt x="625" y="2567"/>
                    <a:pt x="650" y="2567"/>
                  </a:cubicBezTo>
                  <a:cubicBezTo>
                    <a:pt x="833" y="2567"/>
                    <a:pt x="1025" y="2683"/>
                    <a:pt x="1042" y="2862"/>
                  </a:cubicBezTo>
                  <a:cubicBezTo>
                    <a:pt x="1048" y="2935"/>
                    <a:pt x="1027" y="3008"/>
                    <a:pt x="1031" y="3081"/>
                  </a:cubicBezTo>
                  <a:cubicBezTo>
                    <a:pt x="1037" y="3154"/>
                    <a:pt x="1085" y="3233"/>
                    <a:pt x="1157" y="3233"/>
                  </a:cubicBezTo>
                  <a:cubicBezTo>
                    <a:pt x="1190" y="3233"/>
                    <a:pt x="1220" y="3218"/>
                    <a:pt x="1247" y="3203"/>
                  </a:cubicBezTo>
                  <a:cubicBezTo>
                    <a:pt x="1526" y="3046"/>
                    <a:pt x="1792" y="2869"/>
                    <a:pt x="2042" y="2667"/>
                  </a:cubicBezTo>
                  <a:cubicBezTo>
                    <a:pt x="2173" y="2562"/>
                    <a:pt x="2304" y="2444"/>
                    <a:pt x="2366" y="2288"/>
                  </a:cubicBezTo>
                  <a:cubicBezTo>
                    <a:pt x="2387" y="2230"/>
                    <a:pt x="2402" y="2168"/>
                    <a:pt x="2445" y="2125"/>
                  </a:cubicBezTo>
                  <a:cubicBezTo>
                    <a:pt x="2501" y="2067"/>
                    <a:pt x="2593" y="2063"/>
                    <a:pt x="2672" y="2061"/>
                  </a:cubicBezTo>
                  <a:cubicBezTo>
                    <a:pt x="2826" y="2061"/>
                    <a:pt x="3006" y="2074"/>
                    <a:pt x="3088" y="2204"/>
                  </a:cubicBezTo>
                  <a:cubicBezTo>
                    <a:pt x="3156" y="2316"/>
                    <a:pt x="3126" y="2481"/>
                    <a:pt x="3229" y="2564"/>
                  </a:cubicBezTo>
                  <a:cubicBezTo>
                    <a:pt x="3306" y="2629"/>
                    <a:pt x="3420" y="2609"/>
                    <a:pt x="3514" y="2641"/>
                  </a:cubicBezTo>
                  <a:cubicBezTo>
                    <a:pt x="3576" y="2663"/>
                    <a:pt x="3628" y="2704"/>
                    <a:pt x="3686" y="2734"/>
                  </a:cubicBezTo>
                  <a:cubicBezTo>
                    <a:pt x="3756" y="2769"/>
                    <a:pt x="3829" y="2784"/>
                    <a:pt x="3904" y="2784"/>
                  </a:cubicBezTo>
                  <a:cubicBezTo>
                    <a:pt x="4117" y="2784"/>
                    <a:pt x="4341" y="2661"/>
                    <a:pt x="4530" y="2541"/>
                  </a:cubicBezTo>
                  <a:cubicBezTo>
                    <a:pt x="4476" y="2299"/>
                    <a:pt x="4279" y="2093"/>
                    <a:pt x="4039" y="2031"/>
                  </a:cubicBezTo>
                  <a:cubicBezTo>
                    <a:pt x="3887" y="1990"/>
                    <a:pt x="3701" y="1992"/>
                    <a:pt x="3608" y="1866"/>
                  </a:cubicBezTo>
                  <a:cubicBezTo>
                    <a:pt x="3536" y="1767"/>
                    <a:pt x="3555" y="1630"/>
                    <a:pt x="3527" y="1510"/>
                  </a:cubicBezTo>
                  <a:cubicBezTo>
                    <a:pt x="3504" y="1419"/>
                    <a:pt x="3415" y="1328"/>
                    <a:pt x="3333" y="1328"/>
                  </a:cubicBezTo>
                  <a:cubicBezTo>
                    <a:pt x="3309" y="1328"/>
                    <a:pt x="3285" y="1336"/>
                    <a:pt x="3263" y="1354"/>
                  </a:cubicBezTo>
                  <a:cubicBezTo>
                    <a:pt x="3281" y="1217"/>
                    <a:pt x="3191" y="1082"/>
                    <a:pt x="3075" y="1007"/>
                  </a:cubicBezTo>
                  <a:cubicBezTo>
                    <a:pt x="2959" y="932"/>
                    <a:pt x="2818" y="904"/>
                    <a:pt x="2683" y="878"/>
                  </a:cubicBezTo>
                  <a:cubicBezTo>
                    <a:pt x="2492" y="840"/>
                    <a:pt x="2301" y="801"/>
                    <a:pt x="2109" y="765"/>
                  </a:cubicBezTo>
                  <a:cubicBezTo>
                    <a:pt x="2055" y="754"/>
                    <a:pt x="1995" y="741"/>
                    <a:pt x="1959" y="698"/>
                  </a:cubicBezTo>
                  <a:cubicBezTo>
                    <a:pt x="1927" y="664"/>
                    <a:pt x="1916" y="615"/>
                    <a:pt x="1892" y="576"/>
                  </a:cubicBezTo>
                  <a:cubicBezTo>
                    <a:pt x="1835" y="486"/>
                    <a:pt x="1724" y="465"/>
                    <a:pt x="1613" y="465"/>
                  </a:cubicBezTo>
                  <a:cubicBezTo>
                    <a:pt x="1580" y="465"/>
                    <a:pt x="1547" y="467"/>
                    <a:pt x="1515" y="469"/>
                  </a:cubicBezTo>
                  <a:cubicBezTo>
                    <a:pt x="1470" y="323"/>
                    <a:pt x="1423" y="176"/>
                    <a:pt x="1378" y="30"/>
                  </a:cubicBezTo>
                  <a:cubicBezTo>
                    <a:pt x="1342" y="9"/>
                    <a:pt x="1304" y="0"/>
                    <a:pt x="12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296"/>
            <p:cNvSpPr/>
            <p:nvPr/>
          </p:nvSpPr>
          <p:spPr>
            <a:xfrm>
              <a:off x="2656244" y="1889248"/>
              <a:ext cx="130368" cy="93400"/>
            </a:xfrm>
            <a:custGeom>
              <a:rect b="b" l="l" r="r" t="t"/>
              <a:pathLst>
                <a:path extrusionOk="0" h="3287" w="4588">
                  <a:moveTo>
                    <a:pt x="1295" y="54"/>
                  </a:moveTo>
                  <a:cubicBezTo>
                    <a:pt x="1325" y="54"/>
                    <a:pt x="1357" y="60"/>
                    <a:pt x="1385" y="75"/>
                  </a:cubicBezTo>
                  <a:lnTo>
                    <a:pt x="1524" y="523"/>
                  </a:lnTo>
                  <a:lnTo>
                    <a:pt x="1545" y="521"/>
                  </a:lnTo>
                  <a:cubicBezTo>
                    <a:pt x="1575" y="519"/>
                    <a:pt x="1607" y="516"/>
                    <a:pt x="1640" y="516"/>
                  </a:cubicBezTo>
                  <a:cubicBezTo>
                    <a:pt x="1770" y="516"/>
                    <a:pt x="1854" y="549"/>
                    <a:pt x="1897" y="615"/>
                  </a:cubicBezTo>
                  <a:cubicBezTo>
                    <a:pt x="1905" y="630"/>
                    <a:pt x="1914" y="647"/>
                    <a:pt x="1920" y="664"/>
                  </a:cubicBezTo>
                  <a:cubicBezTo>
                    <a:pt x="1933" y="690"/>
                    <a:pt x="1944" y="718"/>
                    <a:pt x="1965" y="741"/>
                  </a:cubicBezTo>
                  <a:cubicBezTo>
                    <a:pt x="2010" y="793"/>
                    <a:pt x="2081" y="806"/>
                    <a:pt x="2132" y="816"/>
                  </a:cubicBezTo>
                  <a:lnTo>
                    <a:pt x="2707" y="930"/>
                  </a:lnTo>
                  <a:cubicBezTo>
                    <a:pt x="2837" y="956"/>
                    <a:pt x="2974" y="984"/>
                    <a:pt x="3088" y="1056"/>
                  </a:cubicBezTo>
                  <a:cubicBezTo>
                    <a:pt x="3189" y="1121"/>
                    <a:pt x="3281" y="1245"/>
                    <a:pt x="3264" y="1376"/>
                  </a:cubicBezTo>
                  <a:lnTo>
                    <a:pt x="3255" y="1444"/>
                  </a:lnTo>
                  <a:lnTo>
                    <a:pt x="3309" y="1399"/>
                  </a:lnTo>
                  <a:cubicBezTo>
                    <a:pt x="3324" y="1386"/>
                    <a:pt x="3341" y="1380"/>
                    <a:pt x="3360" y="1380"/>
                  </a:cubicBezTo>
                  <a:cubicBezTo>
                    <a:pt x="3426" y="1380"/>
                    <a:pt x="3508" y="1459"/>
                    <a:pt x="3527" y="1543"/>
                  </a:cubicBezTo>
                  <a:cubicBezTo>
                    <a:pt x="3538" y="1581"/>
                    <a:pt x="3542" y="1624"/>
                    <a:pt x="3546" y="1665"/>
                  </a:cubicBezTo>
                  <a:cubicBezTo>
                    <a:pt x="3555" y="1748"/>
                    <a:pt x="3564" y="1836"/>
                    <a:pt x="3615" y="1907"/>
                  </a:cubicBezTo>
                  <a:cubicBezTo>
                    <a:pt x="3692" y="2012"/>
                    <a:pt x="3821" y="2035"/>
                    <a:pt x="3945" y="2059"/>
                  </a:cubicBezTo>
                  <a:cubicBezTo>
                    <a:pt x="3983" y="2065"/>
                    <a:pt x="4024" y="2074"/>
                    <a:pt x="4061" y="2083"/>
                  </a:cubicBezTo>
                  <a:cubicBezTo>
                    <a:pt x="4286" y="2140"/>
                    <a:pt x="4472" y="2329"/>
                    <a:pt x="4528" y="2556"/>
                  </a:cubicBezTo>
                  <a:cubicBezTo>
                    <a:pt x="4346" y="2670"/>
                    <a:pt x="4133" y="2783"/>
                    <a:pt x="3932" y="2783"/>
                  </a:cubicBezTo>
                  <a:cubicBezTo>
                    <a:pt x="3857" y="2783"/>
                    <a:pt x="3786" y="2768"/>
                    <a:pt x="3724" y="2736"/>
                  </a:cubicBezTo>
                  <a:cubicBezTo>
                    <a:pt x="3703" y="2725"/>
                    <a:pt x="3684" y="2712"/>
                    <a:pt x="3662" y="2700"/>
                  </a:cubicBezTo>
                  <a:cubicBezTo>
                    <a:pt x="3628" y="2678"/>
                    <a:pt x="3591" y="2657"/>
                    <a:pt x="3551" y="2642"/>
                  </a:cubicBezTo>
                  <a:cubicBezTo>
                    <a:pt x="3512" y="2629"/>
                    <a:pt x="3471" y="2625"/>
                    <a:pt x="3433" y="2618"/>
                  </a:cubicBezTo>
                  <a:cubicBezTo>
                    <a:pt x="3371" y="2612"/>
                    <a:pt x="3315" y="2603"/>
                    <a:pt x="3272" y="2569"/>
                  </a:cubicBezTo>
                  <a:cubicBezTo>
                    <a:pt x="3223" y="2528"/>
                    <a:pt x="3208" y="2460"/>
                    <a:pt x="3195" y="2387"/>
                  </a:cubicBezTo>
                  <a:cubicBezTo>
                    <a:pt x="3182" y="2327"/>
                    <a:pt x="3169" y="2267"/>
                    <a:pt x="3137" y="2215"/>
                  </a:cubicBezTo>
                  <a:cubicBezTo>
                    <a:pt x="3054" y="2078"/>
                    <a:pt x="2869" y="2061"/>
                    <a:pt x="2719" y="2061"/>
                  </a:cubicBezTo>
                  <a:lnTo>
                    <a:pt x="2700" y="2061"/>
                  </a:lnTo>
                  <a:cubicBezTo>
                    <a:pt x="2610" y="2061"/>
                    <a:pt x="2516" y="2068"/>
                    <a:pt x="2454" y="2132"/>
                  </a:cubicBezTo>
                  <a:cubicBezTo>
                    <a:pt x="2415" y="2168"/>
                    <a:pt x="2398" y="2218"/>
                    <a:pt x="2381" y="2265"/>
                  </a:cubicBezTo>
                  <a:cubicBezTo>
                    <a:pt x="2377" y="2278"/>
                    <a:pt x="2372" y="2290"/>
                    <a:pt x="2368" y="2303"/>
                  </a:cubicBezTo>
                  <a:cubicBezTo>
                    <a:pt x="2308" y="2460"/>
                    <a:pt x="2173" y="2575"/>
                    <a:pt x="2053" y="2674"/>
                  </a:cubicBezTo>
                  <a:cubicBezTo>
                    <a:pt x="1805" y="2871"/>
                    <a:pt x="1539" y="3051"/>
                    <a:pt x="1263" y="3205"/>
                  </a:cubicBezTo>
                  <a:cubicBezTo>
                    <a:pt x="1235" y="3220"/>
                    <a:pt x="1211" y="3233"/>
                    <a:pt x="1185" y="3233"/>
                  </a:cubicBezTo>
                  <a:cubicBezTo>
                    <a:pt x="1130" y="3233"/>
                    <a:pt x="1091" y="3167"/>
                    <a:pt x="1087" y="3105"/>
                  </a:cubicBezTo>
                  <a:cubicBezTo>
                    <a:pt x="1085" y="3072"/>
                    <a:pt x="1087" y="3038"/>
                    <a:pt x="1091" y="3004"/>
                  </a:cubicBezTo>
                  <a:cubicBezTo>
                    <a:pt x="1095" y="2965"/>
                    <a:pt x="1100" y="2927"/>
                    <a:pt x="1098" y="2886"/>
                  </a:cubicBezTo>
                  <a:cubicBezTo>
                    <a:pt x="1078" y="2685"/>
                    <a:pt x="868" y="2565"/>
                    <a:pt x="675" y="2565"/>
                  </a:cubicBezTo>
                  <a:cubicBezTo>
                    <a:pt x="650" y="2565"/>
                    <a:pt x="624" y="2567"/>
                    <a:pt x="600" y="2571"/>
                  </a:cubicBezTo>
                  <a:cubicBezTo>
                    <a:pt x="401" y="2608"/>
                    <a:pt x="236" y="2742"/>
                    <a:pt x="99" y="2860"/>
                  </a:cubicBezTo>
                  <a:cubicBezTo>
                    <a:pt x="78" y="2760"/>
                    <a:pt x="58" y="2650"/>
                    <a:pt x="82" y="2548"/>
                  </a:cubicBezTo>
                  <a:cubicBezTo>
                    <a:pt x="103" y="2445"/>
                    <a:pt x="189" y="2331"/>
                    <a:pt x="305" y="2327"/>
                  </a:cubicBezTo>
                  <a:lnTo>
                    <a:pt x="316" y="2327"/>
                  </a:lnTo>
                  <a:cubicBezTo>
                    <a:pt x="339" y="2327"/>
                    <a:pt x="363" y="2329"/>
                    <a:pt x="386" y="2331"/>
                  </a:cubicBezTo>
                  <a:cubicBezTo>
                    <a:pt x="412" y="2333"/>
                    <a:pt x="438" y="2338"/>
                    <a:pt x="461" y="2338"/>
                  </a:cubicBezTo>
                  <a:cubicBezTo>
                    <a:pt x="502" y="2338"/>
                    <a:pt x="560" y="2331"/>
                    <a:pt x="594" y="2273"/>
                  </a:cubicBezTo>
                  <a:cubicBezTo>
                    <a:pt x="628" y="2213"/>
                    <a:pt x="598" y="2147"/>
                    <a:pt x="570" y="2089"/>
                  </a:cubicBezTo>
                  <a:cubicBezTo>
                    <a:pt x="564" y="2076"/>
                    <a:pt x="560" y="2063"/>
                    <a:pt x="553" y="2050"/>
                  </a:cubicBezTo>
                  <a:cubicBezTo>
                    <a:pt x="504" y="1926"/>
                    <a:pt x="543" y="1796"/>
                    <a:pt x="583" y="1654"/>
                  </a:cubicBezTo>
                  <a:cubicBezTo>
                    <a:pt x="607" y="1579"/>
                    <a:pt x="630" y="1500"/>
                    <a:pt x="637" y="1423"/>
                  </a:cubicBezTo>
                  <a:cubicBezTo>
                    <a:pt x="645" y="1361"/>
                    <a:pt x="641" y="1296"/>
                    <a:pt x="639" y="1236"/>
                  </a:cubicBezTo>
                  <a:cubicBezTo>
                    <a:pt x="635" y="1138"/>
                    <a:pt x="630" y="1046"/>
                    <a:pt x="665" y="960"/>
                  </a:cubicBezTo>
                  <a:cubicBezTo>
                    <a:pt x="682" y="911"/>
                    <a:pt x="712" y="868"/>
                    <a:pt x="742" y="821"/>
                  </a:cubicBezTo>
                  <a:cubicBezTo>
                    <a:pt x="759" y="795"/>
                    <a:pt x="776" y="771"/>
                    <a:pt x="791" y="744"/>
                  </a:cubicBezTo>
                  <a:cubicBezTo>
                    <a:pt x="836" y="666"/>
                    <a:pt x="864" y="579"/>
                    <a:pt x="894" y="495"/>
                  </a:cubicBezTo>
                  <a:cubicBezTo>
                    <a:pt x="920" y="414"/>
                    <a:pt x="950" y="330"/>
                    <a:pt x="990" y="255"/>
                  </a:cubicBezTo>
                  <a:cubicBezTo>
                    <a:pt x="1059" y="139"/>
                    <a:pt x="1185" y="54"/>
                    <a:pt x="1295" y="54"/>
                  </a:cubicBezTo>
                  <a:close/>
                  <a:moveTo>
                    <a:pt x="1295" y="0"/>
                  </a:moveTo>
                  <a:cubicBezTo>
                    <a:pt x="1166" y="0"/>
                    <a:pt x="1023" y="94"/>
                    <a:pt x="945" y="229"/>
                  </a:cubicBezTo>
                  <a:cubicBezTo>
                    <a:pt x="900" y="309"/>
                    <a:pt x="870" y="394"/>
                    <a:pt x="843" y="478"/>
                  </a:cubicBezTo>
                  <a:cubicBezTo>
                    <a:pt x="815" y="559"/>
                    <a:pt x="787" y="643"/>
                    <a:pt x="744" y="718"/>
                  </a:cubicBezTo>
                  <a:cubicBezTo>
                    <a:pt x="729" y="744"/>
                    <a:pt x="714" y="767"/>
                    <a:pt x="697" y="791"/>
                  </a:cubicBezTo>
                  <a:cubicBezTo>
                    <a:pt x="667" y="838"/>
                    <a:pt x="635" y="885"/>
                    <a:pt x="613" y="941"/>
                  </a:cubicBezTo>
                  <a:cubicBezTo>
                    <a:pt x="577" y="1037"/>
                    <a:pt x="581" y="1140"/>
                    <a:pt x="585" y="1238"/>
                  </a:cubicBezTo>
                  <a:cubicBezTo>
                    <a:pt x="588" y="1298"/>
                    <a:pt x="592" y="1358"/>
                    <a:pt x="585" y="1416"/>
                  </a:cubicBezTo>
                  <a:cubicBezTo>
                    <a:pt x="577" y="1489"/>
                    <a:pt x="553" y="1566"/>
                    <a:pt x="532" y="1639"/>
                  </a:cubicBezTo>
                  <a:cubicBezTo>
                    <a:pt x="491" y="1783"/>
                    <a:pt x="446" y="1930"/>
                    <a:pt x="504" y="2070"/>
                  </a:cubicBezTo>
                  <a:cubicBezTo>
                    <a:pt x="510" y="2083"/>
                    <a:pt x="517" y="2098"/>
                    <a:pt x="521" y="2110"/>
                  </a:cubicBezTo>
                  <a:cubicBezTo>
                    <a:pt x="547" y="2162"/>
                    <a:pt x="568" y="2209"/>
                    <a:pt x="547" y="2248"/>
                  </a:cubicBezTo>
                  <a:cubicBezTo>
                    <a:pt x="532" y="2273"/>
                    <a:pt x="506" y="2284"/>
                    <a:pt x="461" y="2284"/>
                  </a:cubicBezTo>
                  <a:cubicBezTo>
                    <a:pt x="440" y="2284"/>
                    <a:pt x="414" y="2282"/>
                    <a:pt x="391" y="2278"/>
                  </a:cubicBezTo>
                  <a:cubicBezTo>
                    <a:pt x="365" y="2275"/>
                    <a:pt x="339" y="2273"/>
                    <a:pt x="316" y="2273"/>
                  </a:cubicBezTo>
                  <a:lnTo>
                    <a:pt x="303" y="2273"/>
                  </a:lnTo>
                  <a:cubicBezTo>
                    <a:pt x="159" y="2280"/>
                    <a:pt x="56" y="2410"/>
                    <a:pt x="28" y="2537"/>
                  </a:cubicBezTo>
                  <a:cubicBezTo>
                    <a:pt x="1" y="2665"/>
                    <a:pt x="31" y="2800"/>
                    <a:pt x="56" y="2916"/>
                  </a:cubicBezTo>
                  <a:lnTo>
                    <a:pt x="67" y="2961"/>
                  </a:lnTo>
                  <a:lnTo>
                    <a:pt x="101" y="2931"/>
                  </a:lnTo>
                  <a:cubicBezTo>
                    <a:pt x="238" y="2811"/>
                    <a:pt x="408" y="2659"/>
                    <a:pt x="609" y="2625"/>
                  </a:cubicBezTo>
                  <a:cubicBezTo>
                    <a:pt x="631" y="2621"/>
                    <a:pt x="653" y="2619"/>
                    <a:pt x="676" y="2619"/>
                  </a:cubicBezTo>
                  <a:cubicBezTo>
                    <a:pt x="842" y="2619"/>
                    <a:pt x="1027" y="2721"/>
                    <a:pt x="1044" y="2890"/>
                  </a:cubicBezTo>
                  <a:cubicBezTo>
                    <a:pt x="1046" y="2925"/>
                    <a:pt x="1042" y="2961"/>
                    <a:pt x="1038" y="2997"/>
                  </a:cubicBezTo>
                  <a:cubicBezTo>
                    <a:pt x="1035" y="3034"/>
                    <a:pt x="1031" y="3070"/>
                    <a:pt x="1033" y="3109"/>
                  </a:cubicBezTo>
                  <a:cubicBezTo>
                    <a:pt x="1040" y="3195"/>
                    <a:pt x="1098" y="3287"/>
                    <a:pt x="1185" y="3287"/>
                  </a:cubicBezTo>
                  <a:cubicBezTo>
                    <a:pt x="1226" y="3287"/>
                    <a:pt x="1263" y="3265"/>
                    <a:pt x="1288" y="3250"/>
                  </a:cubicBezTo>
                  <a:cubicBezTo>
                    <a:pt x="1569" y="3096"/>
                    <a:pt x="1837" y="2916"/>
                    <a:pt x="2085" y="2715"/>
                  </a:cubicBezTo>
                  <a:cubicBezTo>
                    <a:pt x="2212" y="2614"/>
                    <a:pt x="2353" y="2490"/>
                    <a:pt x="2417" y="2323"/>
                  </a:cubicBezTo>
                  <a:cubicBezTo>
                    <a:pt x="2424" y="2310"/>
                    <a:pt x="2428" y="2297"/>
                    <a:pt x="2432" y="2284"/>
                  </a:cubicBezTo>
                  <a:cubicBezTo>
                    <a:pt x="2447" y="2239"/>
                    <a:pt x="2462" y="2198"/>
                    <a:pt x="2490" y="2168"/>
                  </a:cubicBezTo>
                  <a:cubicBezTo>
                    <a:pt x="2539" y="2121"/>
                    <a:pt x="2621" y="2115"/>
                    <a:pt x="2702" y="2115"/>
                  </a:cubicBezTo>
                  <a:lnTo>
                    <a:pt x="2719" y="2115"/>
                  </a:lnTo>
                  <a:cubicBezTo>
                    <a:pt x="2857" y="2115"/>
                    <a:pt x="3021" y="2130"/>
                    <a:pt x="3092" y="2243"/>
                  </a:cubicBezTo>
                  <a:cubicBezTo>
                    <a:pt x="3120" y="2286"/>
                    <a:pt x="3131" y="2342"/>
                    <a:pt x="3141" y="2398"/>
                  </a:cubicBezTo>
                  <a:cubicBezTo>
                    <a:pt x="3156" y="2475"/>
                    <a:pt x="3174" y="2558"/>
                    <a:pt x="3240" y="2612"/>
                  </a:cubicBezTo>
                  <a:cubicBezTo>
                    <a:pt x="3294" y="2655"/>
                    <a:pt x="3360" y="2663"/>
                    <a:pt x="3424" y="2672"/>
                  </a:cubicBezTo>
                  <a:cubicBezTo>
                    <a:pt x="3463" y="2676"/>
                    <a:pt x="3501" y="2680"/>
                    <a:pt x="3534" y="2693"/>
                  </a:cubicBezTo>
                  <a:cubicBezTo>
                    <a:pt x="3570" y="2704"/>
                    <a:pt x="3602" y="2725"/>
                    <a:pt x="3634" y="2745"/>
                  </a:cubicBezTo>
                  <a:cubicBezTo>
                    <a:pt x="3656" y="2760"/>
                    <a:pt x="3677" y="2772"/>
                    <a:pt x="3701" y="2783"/>
                  </a:cubicBezTo>
                  <a:cubicBezTo>
                    <a:pt x="3771" y="2820"/>
                    <a:pt x="3848" y="2837"/>
                    <a:pt x="3932" y="2837"/>
                  </a:cubicBezTo>
                  <a:cubicBezTo>
                    <a:pt x="4153" y="2837"/>
                    <a:pt x="4380" y="2712"/>
                    <a:pt x="4573" y="2590"/>
                  </a:cubicBezTo>
                  <a:lnTo>
                    <a:pt x="4588" y="2580"/>
                  </a:lnTo>
                  <a:lnTo>
                    <a:pt x="4583" y="2563"/>
                  </a:lnTo>
                  <a:cubicBezTo>
                    <a:pt x="4530" y="2310"/>
                    <a:pt x="4324" y="2095"/>
                    <a:pt x="4076" y="2031"/>
                  </a:cubicBezTo>
                  <a:cubicBezTo>
                    <a:pt x="4035" y="2020"/>
                    <a:pt x="3994" y="2014"/>
                    <a:pt x="3956" y="2005"/>
                  </a:cubicBezTo>
                  <a:cubicBezTo>
                    <a:pt x="3836" y="1984"/>
                    <a:pt x="3722" y="1963"/>
                    <a:pt x="3658" y="1877"/>
                  </a:cubicBezTo>
                  <a:cubicBezTo>
                    <a:pt x="3615" y="1817"/>
                    <a:pt x="3606" y="1740"/>
                    <a:pt x="3598" y="1661"/>
                  </a:cubicBezTo>
                  <a:cubicBezTo>
                    <a:pt x="3594" y="1618"/>
                    <a:pt x="3589" y="1573"/>
                    <a:pt x="3581" y="1532"/>
                  </a:cubicBezTo>
                  <a:cubicBezTo>
                    <a:pt x="3557" y="1436"/>
                    <a:pt x="3461" y="1326"/>
                    <a:pt x="3360" y="1326"/>
                  </a:cubicBezTo>
                  <a:cubicBezTo>
                    <a:pt x="3345" y="1326"/>
                    <a:pt x="3332" y="1328"/>
                    <a:pt x="3319" y="1333"/>
                  </a:cubicBezTo>
                  <a:cubicBezTo>
                    <a:pt x="3315" y="1213"/>
                    <a:pt x="3240" y="1091"/>
                    <a:pt x="3118" y="1011"/>
                  </a:cubicBezTo>
                  <a:cubicBezTo>
                    <a:pt x="2996" y="932"/>
                    <a:pt x="2846" y="902"/>
                    <a:pt x="2715" y="876"/>
                  </a:cubicBezTo>
                  <a:lnTo>
                    <a:pt x="2143" y="765"/>
                  </a:lnTo>
                  <a:cubicBezTo>
                    <a:pt x="2085" y="752"/>
                    <a:pt x="2036" y="741"/>
                    <a:pt x="2006" y="707"/>
                  </a:cubicBezTo>
                  <a:cubicBezTo>
                    <a:pt x="1991" y="690"/>
                    <a:pt x="1980" y="666"/>
                    <a:pt x="1970" y="643"/>
                  </a:cubicBezTo>
                  <a:cubicBezTo>
                    <a:pt x="1961" y="624"/>
                    <a:pt x="1952" y="604"/>
                    <a:pt x="1942" y="587"/>
                  </a:cubicBezTo>
                  <a:cubicBezTo>
                    <a:pt x="1890" y="504"/>
                    <a:pt x="1792" y="463"/>
                    <a:pt x="1640" y="463"/>
                  </a:cubicBezTo>
                  <a:cubicBezTo>
                    <a:pt x="1614" y="463"/>
                    <a:pt x="1588" y="465"/>
                    <a:pt x="1562" y="467"/>
                  </a:cubicBezTo>
                  <a:lnTo>
                    <a:pt x="1427" y="39"/>
                  </a:lnTo>
                  <a:lnTo>
                    <a:pt x="1419" y="32"/>
                  </a:lnTo>
                  <a:cubicBezTo>
                    <a:pt x="1380" y="11"/>
                    <a:pt x="1340" y="0"/>
                    <a:pt x="12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296"/>
            <p:cNvSpPr/>
            <p:nvPr/>
          </p:nvSpPr>
          <p:spPr>
            <a:xfrm>
              <a:off x="2719010" y="1983977"/>
              <a:ext cx="41372" cy="29580"/>
            </a:xfrm>
            <a:custGeom>
              <a:rect b="b" l="l" r="r" t="t"/>
              <a:pathLst>
                <a:path extrusionOk="0" h="1041" w="1456">
                  <a:moveTo>
                    <a:pt x="1073" y="0"/>
                  </a:moveTo>
                  <a:cubicBezTo>
                    <a:pt x="1051" y="0"/>
                    <a:pt x="1030" y="2"/>
                    <a:pt x="1007" y="4"/>
                  </a:cubicBezTo>
                  <a:cubicBezTo>
                    <a:pt x="849" y="19"/>
                    <a:pt x="693" y="47"/>
                    <a:pt x="536" y="83"/>
                  </a:cubicBezTo>
                  <a:cubicBezTo>
                    <a:pt x="453" y="103"/>
                    <a:pt x="348" y="154"/>
                    <a:pt x="358" y="242"/>
                  </a:cubicBezTo>
                  <a:cubicBezTo>
                    <a:pt x="363" y="270"/>
                    <a:pt x="378" y="295"/>
                    <a:pt x="371" y="323"/>
                  </a:cubicBezTo>
                  <a:cubicBezTo>
                    <a:pt x="358" y="377"/>
                    <a:pt x="281" y="373"/>
                    <a:pt x="225" y="381"/>
                  </a:cubicBezTo>
                  <a:cubicBezTo>
                    <a:pt x="125" y="396"/>
                    <a:pt x="48" y="490"/>
                    <a:pt x="24" y="591"/>
                  </a:cubicBezTo>
                  <a:cubicBezTo>
                    <a:pt x="0" y="692"/>
                    <a:pt x="20" y="797"/>
                    <a:pt x="37" y="900"/>
                  </a:cubicBezTo>
                  <a:cubicBezTo>
                    <a:pt x="39" y="921"/>
                    <a:pt x="45" y="947"/>
                    <a:pt x="65" y="960"/>
                  </a:cubicBezTo>
                  <a:cubicBezTo>
                    <a:pt x="78" y="968"/>
                    <a:pt x="97" y="968"/>
                    <a:pt x="114" y="968"/>
                  </a:cubicBezTo>
                  <a:lnTo>
                    <a:pt x="448" y="968"/>
                  </a:lnTo>
                  <a:cubicBezTo>
                    <a:pt x="475" y="1024"/>
                    <a:pt x="537" y="1041"/>
                    <a:pt x="601" y="1041"/>
                  </a:cubicBezTo>
                  <a:cubicBezTo>
                    <a:pt x="631" y="1041"/>
                    <a:pt x="661" y="1037"/>
                    <a:pt x="688" y="1032"/>
                  </a:cubicBezTo>
                  <a:cubicBezTo>
                    <a:pt x="703" y="1030"/>
                    <a:pt x="720" y="1026"/>
                    <a:pt x="731" y="1013"/>
                  </a:cubicBezTo>
                  <a:cubicBezTo>
                    <a:pt x="742" y="1000"/>
                    <a:pt x="740" y="981"/>
                    <a:pt x="740" y="964"/>
                  </a:cubicBezTo>
                  <a:cubicBezTo>
                    <a:pt x="742" y="828"/>
                    <a:pt x="890" y="743"/>
                    <a:pt x="1030" y="743"/>
                  </a:cubicBezTo>
                  <a:cubicBezTo>
                    <a:pt x="1044" y="743"/>
                    <a:pt x="1058" y="744"/>
                    <a:pt x="1072" y="745"/>
                  </a:cubicBezTo>
                  <a:cubicBezTo>
                    <a:pt x="1088" y="747"/>
                    <a:pt x="1105" y="749"/>
                    <a:pt x="1122" y="749"/>
                  </a:cubicBezTo>
                  <a:cubicBezTo>
                    <a:pt x="1134" y="749"/>
                    <a:pt x="1146" y="748"/>
                    <a:pt x="1157" y="743"/>
                  </a:cubicBezTo>
                  <a:cubicBezTo>
                    <a:pt x="1179" y="733"/>
                    <a:pt x="1194" y="713"/>
                    <a:pt x="1207" y="694"/>
                  </a:cubicBezTo>
                  <a:cubicBezTo>
                    <a:pt x="1243" y="638"/>
                    <a:pt x="1280" y="585"/>
                    <a:pt x="1318" y="531"/>
                  </a:cubicBezTo>
                  <a:cubicBezTo>
                    <a:pt x="1387" y="433"/>
                    <a:pt x="1455" y="302"/>
                    <a:pt x="1393" y="199"/>
                  </a:cubicBezTo>
                  <a:cubicBezTo>
                    <a:pt x="1295" y="160"/>
                    <a:pt x="1243" y="43"/>
                    <a:pt x="1142" y="11"/>
                  </a:cubicBezTo>
                  <a:cubicBezTo>
                    <a:pt x="1120" y="3"/>
                    <a:pt x="1097" y="0"/>
                    <a:pt x="107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296"/>
            <p:cNvSpPr/>
            <p:nvPr/>
          </p:nvSpPr>
          <p:spPr>
            <a:xfrm>
              <a:off x="2718271" y="1983210"/>
              <a:ext cx="43020" cy="31086"/>
            </a:xfrm>
            <a:custGeom>
              <a:rect b="b" l="l" r="r" t="t"/>
              <a:pathLst>
                <a:path extrusionOk="0" h="1094" w="1514">
                  <a:moveTo>
                    <a:pt x="1098" y="53"/>
                  </a:moveTo>
                  <a:cubicBezTo>
                    <a:pt x="1121" y="53"/>
                    <a:pt x="1143" y="55"/>
                    <a:pt x="1160" y="61"/>
                  </a:cubicBezTo>
                  <a:cubicBezTo>
                    <a:pt x="1207" y="76"/>
                    <a:pt x="1241" y="113"/>
                    <a:pt x="1278" y="151"/>
                  </a:cubicBezTo>
                  <a:cubicBezTo>
                    <a:pt x="1314" y="187"/>
                    <a:pt x="1353" y="226"/>
                    <a:pt x="1400" y="247"/>
                  </a:cubicBezTo>
                  <a:cubicBezTo>
                    <a:pt x="1449" y="340"/>
                    <a:pt x="1378" y="460"/>
                    <a:pt x="1321" y="543"/>
                  </a:cubicBezTo>
                  <a:lnTo>
                    <a:pt x="1211" y="704"/>
                  </a:lnTo>
                  <a:cubicBezTo>
                    <a:pt x="1198" y="721"/>
                    <a:pt x="1188" y="738"/>
                    <a:pt x="1173" y="745"/>
                  </a:cubicBezTo>
                  <a:cubicBezTo>
                    <a:pt x="1166" y="748"/>
                    <a:pt x="1157" y="750"/>
                    <a:pt x="1147" y="750"/>
                  </a:cubicBezTo>
                  <a:cubicBezTo>
                    <a:pt x="1135" y="750"/>
                    <a:pt x="1122" y="748"/>
                    <a:pt x="1111" y="747"/>
                  </a:cubicBezTo>
                  <a:lnTo>
                    <a:pt x="1102" y="745"/>
                  </a:lnTo>
                  <a:cubicBezTo>
                    <a:pt x="1087" y="743"/>
                    <a:pt x="1072" y="742"/>
                    <a:pt x="1057" y="742"/>
                  </a:cubicBezTo>
                  <a:cubicBezTo>
                    <a:pt x="905" y="742"/>
                    <a:pt x="742" y="837"/>
                    <a:pt x="740" y="991"/>
                  </a:cubicBezTo>
                  <a:lnTo>
                    <a:pt x="740" y="999"/>
                  </a:lnTo>
                  <a:cubicBezTo>
                    <a:pt x="740" y="1008"/>
                    <a:pt x="740" y="1021"/>
                    <a:pt x="736" y="1025"/>
                  </a:cubicBezTo>
                  <a:cubicBezTo>
                    <a:pt x="731" y="1029"/>
                    <a:pt x="716" y="1032"/>
                    <a:pt x="710" y="1034"/>
                  </a:cubicBezTo>
                  <a:cubicBezTo>
                    <a:pt x="681" y="1038"/>
                    <a:pt x="655" y="1040"/>
                    <a:pt x="632" y="1040"/>
                  </a:cubicBezTo>
                  <a:cubicBezTo>
                    <a:pt x="562" y="1040"/>
                    <a:pt x="515" y="1021"/>
                    <a:pt x="498" y="984"/>
                  </a:cubicBezTo>
                  <a:lnTo>
                    <a:pt x="491" y="969"/>
                  </a:lnTo>
                  <a:lnTo>
                    <a:pt x="140" y="969"/>
                  </a:lnTo>
                  <a:cubicBezTo>
                    <a:pt x="125" y="969"/>
                    <a:pt x="112" y="969"/>
                    <a:pt x="106" y="963"/>
                  </a:cubicBezTo>
                  <a:cubicBezTo>
                    <a:pt x="95" y="957"/>
                    <a:pt x="91" y="937"/>
                    <a:pt x="89" y="920"/>
                  </a:cubicBezTo>
                  <a:cubicBezTo>
                    <a:pt x="74" y="828"/>
                    <a:pt x="54" y="721"/>
                    <a:pt x="78" y="625"/>
                  </a:cubicBezTo>
                  <a:cubicBezTo>
                    <a:pt x="97" y="543"/>
                    <a:pt x="159" y="449"/>
                    <a:pt x="256" y="434"/>
                  </a:cubicBezTo>
                  <a:cubicBezTo>
                    <a:pt x="264" y="434"/>
                    <a:pt x="275" y="432"/>
                    <a:pt x="286" y="432"/>
                  </a:cubicBezTo>
                  <a:cubicBezTo>
                    <a:pt x="337" y="427"/>
                    <a:pt x="408" y="419"/>
                    <a:pt x="423" y="357"/>
                  </a:cubicBezTo>
                  <a:cubicBezTo>
                    <a:pt x="429" y="331"/>
                    <a:pt x="423" y="310"/>
                    <a:pt x="416" y="290"/>
                  </a:cubicBezTo>
                  <a:cubicBezTo>
                    <a:pt x="414" y="282"/>
                    <a:pt x="412" y="273"/>
                    <a:pt x="410" y="265"/>
                  </a:cubicBezTo>
                  <a:cubicBezTo>
                    <a:pt x="401" y="181"/>
                    <a:pt x="541" y="143"/>
                    <a:pt x="569" y="136"/>
                  </a:cubicBezTo>
                  <a:cubicBezTo>
                    <a:pt x="723" y="100"/>
                    <a:pt x="879" y="74"/>
                    <a:pt x="1038" y="57"/>
                  </a:cubicBezTo>
                  <a:cubicBezTo>
                    <a:pt x="1058" y="55"/>
                    <a:pt x="1078" y="53"/>
                    <a:pt x="1098" y="53"/>
                  </a:cubicBezTo>
                  <a:close/>
                  <a:moveTo>
                    <a:pt x="1095" y="0"/>
                  </a:moveTo>
                  <a:cubicBezTo>
                    <a:pt x="1074" y="0"/>
                    <a:pt x="1052" y="1"/>
                    <a:pt x="1031" y="3"/>
                  </a:cubicBezTo>
                  <a:cubicBezTo>
                    <a:pt x="873" y="20"/>
                    <a:pt x="712" y="46"/>
                    <a:pt x="556" y="85"/>
                  </a:cubicBezTo>
                  <a:cubicBezTo>
                    <a:pt x="453" y="108"/>
                    <a:pt x="346" y="172"/>
                    <a:pt x="359" y="271"/>
                  </a:cubicBezTo>
                  <a:cubicBezTo>
                    <a:pt x="359" y="284"/>
                    <a:pt x="363" y="295"/>
                    <a:pt x="365" y="305"/>
                  </a:cubicBezTo>
                  <a:cubicBezTo>
                    <a:pt x="369" y="320"/>
                    <a:pt x="374" y="333"/>
                    <a:pt x="371" y="344"/>
                  </a:cubicBezTo>
                  <a:cubicBezTo>
                    <a:pt x="365" y="367"/>
                    <a:pt x="329" y="374"/>
                    <a:pt x="279" y="378"/>
                  </a:cubicBezTo>
                  <a:cubicBezTo>
                    <a:pt x="269" y="380"/>
                    <a:pt x="258" y="380"/>
                    <a:pt x="247" y="382"/>
                  </a:cubicBezTo>
                  <a:cubicBezTo>
                    <a:pt x="127" y="400"/>
                    <a:pt x="48" y="511"/>
                    <a:pt x="24" y="612"/>
                  </a:cubicBezTo>
                  <a:cubicBezTo>
                    <a:pt x="1" y="721"/>
                    <a:pt x="20" y="832"/>
                    <a:pt x="35" y="931"/>
                  </a:cubicBezTo>
                  <a:cubicBezTo>
                    <a:pt x="39" y="952"/>
                    <a:pt x="46" y="989"/>
                    <a:pt x="76" y="1008"/>
                  </a:cubicBezTo>
                  <a:cubicBezTo>
                    <a:pt x="97" y="1023"/>
                    <a:pt x="123" y="1023"/>
                    <a:pt x="140" y="1023"/>
                  </a:cubicBezTo>
                  <a:lnTo>
                    <a:pt x="457" y="1023"/>
                  </a:lnTo>
                  <a:cubicBezTo>
                    <a:pt x="489" y="1070"/>
                    <a:pt x="545" y="1094"/>
                    <a:pt x="629" y="1094"/>
                  </a:cubicBezTo>
                  <a:cubicBezTo>
                    <a:pt x="654" y="1094"/>
                    <a:pt x="686" y="1092"/>
                    <a:pt x="719" y="1085"/>
                  </a:cubicBezTo>
                  <a:cubicBezTo>
                    <a:pt x="734" y="1083"/>
                    <a:pt x="761" y="1079"/>
                    <a:pt x="776" y="1057"/>
                  </a:cubicBezTo>
                  <a:cubicBezTo>
                    <a:pt x="793" y="1038"/>
                    <a:pt x="793" y="1017"/>
                    <a:pt x="793" y="993"/>
                  </a:cubicBezTo>
                  <a:cubicBezTo>
                    <a:pt x="795" y="871"/>
                    <a:pt x="931" y="796"/>
                    <a:pt x="1056" y="796"/>
                  </a:cubicBezTo>
                  <a:cubicBezTo>
                    <a:pt x="1069" y="796"/>
                    <a:pt x="1081" y="797"/>
                    <a:pt x="1093" y="798"/>
                  </a:cubicBezTo>
                  <a:lnTo>
                    <a:pt x="1102" y="800"/>
                  </a:lnTo>
                  <a:cubicBezTo>
                    <a:pt x="1115" y="802"/>
                    <a:pt x="1128" y="803"/>
                    <a:pt x="1141" y="803"/>
                  </a:cubicBezTo>
                  <a:cubicBezTo>
                    <a:pt x="1160" y="803"/>
                    <a:pt x="1178" y="800"/>
                    <a:pt x="1194" y="794"/>
                  </a:cubicBezTo>
                  <a:cubicBezTo>
                    <a:pt x="1222" y="781"/>
                    <a:pt x="1241" y="755"/>
                    <a:pt x="1254" y="736"/>
                  </a:cubicBezTo>
                  <a:lnTo>
                    <a:pt x="1366" y="573"/>
                  </a:lnTo>
                  <a:cubicBezTo>
                    <a:pt x="1432" y="475"/>
                    <a:pt x="1513" y="331"/>
                    <a:pt x="1443" y="213"/>
                  </a:cubicBezTo>
                  <a:lnTo>
                    <a:pt x="1438" y="205"/>
                  </a:lnTo>
                  <a:lnTo>
                    <a:pt x="1430" y="200"/>
                  </a:lnTo>
                  <a:cubicBezTo>
                    <a:pt x="1387" y="185"/>
                    <a:pt x="1353" y="151"/>
                    <a:pt x="1316" y="115"/>
                  </a:cubicBezTo>
                  <a:cubicBezTo>
                    <a:pt x="1278" y="72"/>
                    <a:pt x="1235" y="31"/>
                    <a:pt x="1177" y="12"/>
                  </a:cubicBezTo>
                  <a:cubicBezTo>
                    <a:pt x="1153" y="3"/>
                    <a:pt x="1125" y="0"/>
                    <a:pt x="10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296"/>
            <p:cNvSpPr/>
            <p:nvPr/>
          </p:nvSpPr>
          <p:spPr>
            <a:xfrm>
              <a:off x="2789447" y="2005003"/>
              <a:ext cx="23101" cy="26454"/>
            </a:xfrm>
            <a:custGeom>
              <a:rect b="b" l="l" r="r" t="t"/>
              <a:pathLst>
                <a:path extrusionOk="0" h="931" w="813">
                  <a:moveTo>
                    <a:pt x="434" y="1"/>
                  </a:moveTo>
                  <a:cubicBezTo>
                    <a:pt x="422" y="1"/>
                    <a:pt x="411" y="1"/>
                    <a:pt x="399" y="3"/>
                  </a:cubicBezTo>
                  <a:cubicBezTo>
                    <a:pt x="317" y="14"/>
                    <a:pt x="240" y="80"/>
                    <a:pt x="238" y="162"/>
                  </a:cubicBezTo>
                  <a:cubicBezTo>
                    <a:pt x="236" y="215"/>
                    <a:pt x="260" y="286"/>
                    <a:pt x="212" y="312"/>
                  </a:cubicBezTo>
                  <a:cubicBezTo>
                    <a:pt x="191" y="325"/>
                    <a:pt x="165" y="320"/>
                    <a:pt x="142" y="322"/>
                  </a:cubicBezTo>
                  <a:cubicBezTo>
                    <a:pt x="69" y="331"/>
                    <a:pt x="17" y="404"/>
                    <a:pt x="9" y="477"/>
                  </a:cubicBezTo>
                  <a:cubicBezTo>
                    <a:pt x="0" y="550"/>
                    <a:pt x="26" y="620"/>
                    <a:pt x="56" y="687"/>
                  </a:cubicBezTo>
                  <a:cubicBezTo>
                    <a:pt x="69" y="721"/>
                    <a:pt x="86" y="755"/>
                    <a:pt x="107" y="787"/>
                  </a:cubicBezTo>
                  <a:cubicBezTo>
                    <a:pt x="169" y="877"/>
                    <a:pt x="278" y="930"/>
                    <a:pt x="387" y="930"/>
                  </a:cubicBezTo>
                  <a:cubicBezTo>
                    <a:pt x="411" y="930"/>
                    <a:pt x="435" y="928"/>
                    <a:pt x="459" y="922"/>
                  </a:cubicBezTo>
                  <a:cubicBezTo>
                    <a:pt x="590" y="892"/>
                    <a:pt x="697" y="779"/>
                    <a:pt x="716" y="646"/>
                  </a:cubicBezTo>
                  <a:cubicBezTo>
                    <a:pt x="722" y="607"/>
                    <a:pt x="722" y="567"/>
                    <a:pt x="731" y="526"/>
                  </a:cubicBezTo>
                  <a:cubicBezTo>
                    <a:pt x="744" y="479"/>
                    <a:pt x="772" y="438"/>
                    <a:pt x="782" y="391"/>
                  </a:cubicBezTo>
                  <a:cubicBezTo>
                    <a:pt x="812" y="269"/>
                    <a:pt x="731" y="145"/>
                    <a:pt x="628" y="72"/>
                  </a:cubicBezTo>
                  <a:cubicBezTo>
                    <a:pt x="571" y="31"/>
                    <a:pt x="503" y="1"/>
                    <a:pt x="4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296"/>
            <p:cNvSpPr/>
            <p:nvPr/>
          </p:nvSpPr>
          <p:spPr>
            <a:xfrm>
              <a:off x="2788651" y="2004236"/>
              <a:ext cx="24806" cy="27960"/>
            </a:xfrm>
            <a:custGeom>
              <a:rect b="b" l="l" r="r" t="t"/>
              <a:pathLst>
                <a:path extrusionOk="0" h="984" w="873">
                  <a:moveTo>
                    <a:pt x="459" y="54"/>
                  </a:moveTo>
                  <a:cubicBezTo>
                    <a:pt x="532" y="54"/>
                    <a:pt x="598" y="90"/>
                    <a:pt x="641" y="120"/>
                  </a:cubicBezTo>
                  <a:cubicBezTo>
                    <a:pt x="731" y="185"/>
                    <a:pt x="812" y="300"/>
                    <a:pt x="785" y="412"/>
                  </a:cubicBezTo>
                  <a:cubicBezTo>
                    <a:pt x="778" y="433"/>
                    <a:pt x="770" y="454"/>
                    <a:pt x="761" y="476"/>
                  </a:cubicBezTo>
                  <a:cubicBezTo>
                    <a:pt x="750" y="499"/>
                    <a:pt x="740" y="523"/>
                    <a:pt x="733" y="547"/>
                  </a:cubicBezTo>
                  <a:cubicBezTo>
                    <a:pt x="727" y="572"/>
                    <a:pt x="725" y="598"/>
                    <a:pt x="723" y="624"/>
                  </a:cubicBezTo>
                  <a:cubicBezTo>
                    <a:pt x="720" y="639"/>
                    <a:pt x="720" y="654"/>
                    <a:pt x="718" y="669"/>
                  </a:cubicBezTo>
                  <a:cubicBezTo>
                    <a:pt x="699" y="791"/>
                    <a:pt x="600" y="896"/>
                    <a:pt x="480" y="924"/>
                  </a:cubicBezTo>
                  <a:cubicBezTo>
                    <a:pt x="459" y="928"/>
                    <a:pt x="438" y="930"/>
                    <a:pt x="416" y="930"/>
                  </a:cubicBezTo>
                  <a:cubicBezTo>
                    <a:pt x="313" y="930"/>
                    <a:pt x="215" y="881"/>
                    <a:pt x="157" y="797"/>
                  </a:cubicBezTo>
                  <a:cubicBezTo>
                    <a:pt x="138" y="769"/>
                    <a:pt x="120" y="735"/>
                    <a:pt x="108" y="703"/>
                  </a:cubicBezTo>
                  <a:cubicBezTo>
                    <a:pt x="80" y="641"/>
                    <a:pt x="56" y="572"/>
                    <a:pt x="63" y="506"/>
                  </a:cubicBezTo>
                  <a:cubicBezTo>
                    <a:pt x="71" y="448"/>
                    <a:pt x="114" y="384"/>
                    <a:pt x="174" y="377"/>
                  </a:cubicBezTo>
                  <a:cubicBezTo>
                    <a:pt x="180" y="375"/>
                    <a:pt x="185" y="375"/>
                    <a:pt x="191" y="375"/>
                  </a:cubicBezTo>
                  <a:cubicBezTo>
                    <a:pt x="210" y="375"/>
                    <a:pt x="234" y="375"/>
                    <a:pt x="253" y="362"/>
                  </a:cubicBezTo>
                  <a:cubicBezTo>
                    <a:pt x="303" y="334"/>
                    <a:pt x="298" y="277"/>
                    <a:pt x="294" y="229"/>
                  </a:cubicBezTo>
                  <a:cubicBezTo>
                    <a:pt x="294" y="217"/>
                    <a:pt x="292" y="202"/>
                    <a:pt x="294" y="189"/>
                  </a:cubicBezTo>
                  <a:cubicBezTo>
                    <a:pt x="296" y="118"/>
                    <a:pt x="367" y="65"/>
                    <a:pt x="431" y="56"/>
                  </a:cubicBezTo>
                  <a:cubicBezTo>
                    <a:pt x="440" y="54"/>
                    <a:pt x="448" y="54"/>
                    <a:pt x="459" y="54"/>
                  </a:cubicBezTo>
                  <a:close/>
                  <a:moveTo>
                    <a:pt x="456" y="0"/>
                  </a:moveTo>
                  <a:cubicBezTo>
                    <a:pt x="445" y="0"/>
                    <a:pt x="434" y="1"/>
                    <a:pt x="423" y="2"/>
                  </a:cubicBezTo>
                  <a:cubicBezTo>
                    <a:pt x="335" y="15"/>
                    <a:pt x="243" y="88"/>
                    <a:pt x="240" y="189"/>
                  </a:cubicBezTo>
                  <a:cubicBezTo>
                    <a:pt x="238" y="204"/>
                    <a:pt x="240" y="219"/>
                    <a:pt x="243" y="234"/>
                  </a:cubicBezTo>
                  <a:cubicBezTo>
                    <a:pt x="245" y="279"/>
                    <a:pt x="247" y="307"/>
                    <a:pt x="228" y="317"/>
                  </a:cubicBezTo>
                  <a:cubicBezTo>
                    <a:pt x="219" y="322"/>
                    <a:pt x="206" y="322"/>
                    <a:pt x="191" y="322"/>
                  </a:cubicBezTo>
                  <a:cubicBezTo>
                    <a:pt x="183" y="322"/>
                    <a:pt x="176" y="324"/>
                    <a:pt x="168" y="324"/>
                  </a:cubicBezTo>
                  <a:cubicBezTo>
                    <a:pt x="78" y="332"/>
                    <a:pt x="20" y="422"/>
                    <a:pt x="11" y="499"/>
                  </a:cubicBezTo>
                  <a:cubicBezTo>
                    <a:pt x="0" y="579"/>
                    <a:pt x="28" y="656"/>
                    <a:pt x="58" y="724"/>
                  </a:cubicBezTo>
                  <a:cubicBezTo>
                    <a:pt x="73" y="759"/>
                    <a:pt x="90" y="795"/>
                    <a:pt x="114" y="829"/>
                  </a:cubicBezTo>
                  <a:cubicBezTo>
                    <a:pt x="180" y="926"/>
                    <a:pt x="296" y="984"/>
                    <a:pt x="416" y="984"/>
                  </a:cubicBezTo>
                  <a:cubicBezTo>
                    <a:pt x="442" y="984"/>
                    <a:pt x="468" y="982"/>
                    <a:pt x="493" y="975"/>
                  </a:cubicBezTo>
                  <a:cubicBezTo>
                    <a:pt x="635" y="943"/>
                    <a:pt x="748" y="821"/>
                    <a:pt x="770" y="677"/>
                  </a:cubicBezTo>
                  <a:cubicBezTo>
                    <a:pt x="774" y="662"/>
                    <a:pt x="774" y="645"/>
                    <a:pt x="776" y="628"/>
                  </a:cubicBezTo>
                  <a:cubicBezTo>
                    <a:pt x="778" y="604"/>
                    <a:pt x="780" y="583"/>
                    <a:pt x="785" y="562"/>
                  </a:cubicBezTo>
                  <a:cubicBezTo>
                    <a:pt x="791" y="540"/>
                    <a:pt x="800" y="519"/>
                    <a:pt x="808" y="497"/>
                  </a:cubicBezTo>
                  <a:cubicBezTo>
                    <a:pt x="819" y="474"/>
                    <a:pt x="830" y="450"/>
                    <a:pt x="836" y="424"/>
                  </a:cubicBezTo>
                  <a:cubicBezTo>
                    <a:pt x="872" y="279"/>
                    <a:pt x="770" y="146"/>
                    <a:pt x="673" y="77"/>
                  </a:cubicBezTo>
                  <a:cubicBezTo>
                    <a:pt x="622" y="41"/>
                    <a:pt x="542" y="0"/>
                    <a:pt x="4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296"/>
            <p:cNvSpPr/>
            <p:nvPr/>
          </p:nvSpPr>
          <p:spPr>
            <a:xfrm>
              <a:off x="1605287" y="1575197"/>
              <a:ext cx="1664380" cy="999412"/>
            </a:xfrm>
            <a:custGeom>
              <a:rect b="b" l="l" r="r" t="t"/>
              <a:pathLst>
                <a:path extrusionOk="0" h="35172" w="58574">
                  <a:moveTo>
                    <a:pt x="14958" y="9591"/>
                  </a:moveTo>
                  <a:cubicBezTo>
                    <a:pt x="14983" y="9591"/>
                    <a:pt x="15008" y="9591"/>
                    <a:pt x="15032" y="9592"/>
                  </a:cubicBezTo>
                  <a:lnTo>
                    <a:pt x="14949" y="9973"/>
                  </a:lnTo>
                  <a:cubicBezTo>
                    <a:pt x="14945" y="9999"/>
                    <a:pt x="14936" y="10029"/>
                    <a:pt x="14917" y="10046"/>
                  </a:cubicBezTo>
                  <a:cubicBezTo>
                    <a:pt x="14900" y="10061"/>
                    <a:pt x="14880" y="10066"/>
                    <a:pt x="14858" y="10066"/>
                  </a:cubicBezTo>
                  <a:cubicBezTo>
                    <a:pt x="14823" y="10066"/>
                    <a:pt x="14786" y="10055"/>
                    <a:pt x="14752" y="10055"/>
                  </a:cubicBezTo>
                  <a:cubicBezTo>
                    <a:pt x="14672" y="10057"/>
                    <a:pt x="14608" y="10130"/>
                    <a:pt x="14587" y="10205"/>
                  </a:cubicBezTo>
                  <a:cubicBezTo>
                    <a:pt x="14565" y="10282"/>
                    <a:pt x="14578" y="10363"/>
                    <a:pt x="14591" y="10443"/>
                  </a:cubicBezTo>
                  <a:cubicBezTo>
                    <a:pt x="14597" y="10479"/>
                    <a:pt x="14606" y="10520"/>
                    <a:pt x="14632" y="10547"/>
                  </a:cubicBezTo>
                  <a:cubicBezTo>
                    <a:pt x="14660" y="10575"/>
                    <a:pt x="14700" y="10584"/>
                    <a:pt x="14741" y="10590"/>
                  </a:cubicBezTo>
                  <a:cubicBezTo>
                    <a:pt x="14837" y="10607"/>
                    <a:pt x="14937" y="10618"/>
                    <a:pt x="15035" y="10618"/>
                  </a:cubicBezTo>
                  <a:cubicBezTo>
                    <a:pt x="15143" y="10618"/>
                    <a:pt x="15249" y="10605"/>
                    <a:pt x="15349" y="10569"/>
                  </a:cubicBezTo>
                  <a:cubicBezTo>
                    <a:pt x="15542" y="10500"/>
                    <a:pt x="15712" y="10329"/>
                    <a:pt x="15722" y="10123"/>
                  </a:cubicBezTo>
                  <a:cubicBezTo>
                    <a:pt x="15864" y="10121"/>
                    <a:pt x="16005" y="10121"/>
                    <a:pt x="16146" y="10119"/>
                  </a:cubicBezTo>
                  <a:cubicBezTo>
                    <a:pt x="16187" y="10119"/>
                    <a:pt x="16232" y="10119"/>
                    <a:pt x="16266" y="10143"/>
                  </a:cubicBezTo>
                  <a:cubicBezTo>
                    <a:pt x="16303" y="10166"/>
                    <a:pt x="16322" y="10211"/>
                    <a:pt x="16326" y="10256"/>
                  </a:cubicBezTo>
                  <a:cubicBezTo>
                    <a:pt x="16339" y="10357"/>
                    <a:pt x="16286" y="10466"/>
                    <a:pt x="16198" y="10518"/>
                  </a:cubicBezTo>
                  <a:cubicBezTo>
                    <a:pt x="16149" y="10547"/>
                    <a:pt x="16086" y="10565"/>
                    <a:pt x="16061" y="10616"/>
                  </a:cubicBezTo>
                  <a:cubicBezTo>
                    <a:pt x="16037" y="10663"/>
                    <a:pt x="16056" y="10719"/>
                    <a:pt x="16059" y="10770"/>
                  </a:cubicBezTo>
                  <a:cubicBezTo>
                    <a:pt x="16069" y="10922"/>
                    <a:pt x="15943" y="11055"/>
                    <a:pt x="15799" y="11107"/>
                  </a:cubicBezTo>
                  <a:cubicBezTo>
                    <a:pt x="15700" y="11145"/>
                    <a:pt x="15592" y="11151"/>
                    <a:pt x="15484" y="11151"/>
                  </a:cubicBezTo>
                  <a:cubicBezTo>
                    <a:pt x="15439" y="11151"/>
                    <a:pt x="15394" y="11150"/>
                    <a:pt x="15349" y="11150"/>
                  </a:cubicBezTo>
                  <a:cubicBezTo>
                    <a:pt x="15344" y="11149"/>
                    <a:pt x="15338" y="11149"/>
                    <a:pt x="15333" y="11149"/>
                  </a:cubicBezTo>
                  <a:cubicBezTo>
                    <a:pt x="15186" y="11149"/>
                    <a:pt x="15011" y="11178"/>
                    <a:pt x="14957" y="11315"/>
                  </a:cubicBezTo>
                  <a:cubicBezTo>
                    <a:pt x="14936" y="11374"/>
                    <a:pt x="14942" y="11439"/>
                    <a:pt x="14936" y="11503"/>
                  </a:cubicBezTo>
                  <a:cubicBezTo>
                    <a:pt x="14917" y="11666"/>
                    <a:pt x="14792" y="11812"/>
                    <a:pt x="14634" y="11854"/>
                  </a:cubicBezTo>
                  <a:cubicBezTo>
                    <a:pt x="14542" y="11880"/>
                    <a:pt x="14445" y="11874"/>
                    <a:pt x="14353" y="11902"/>
                  </a:cubicBezTo>
                  <a:cubicBezTo>
                    <a:pt x="14062" y="11992"/>
                    <a:pt x="13925" y="12407"/>
                    <a:pt x="13618" y="12411"/>
                  </a:cubicBezTo>
                  <a:cubicBezTo>
                    <a:pt x="13554" y="12324"/>
                    <a:pt x="13603" y="12193"/>
                    <a:pt x="13683" y="12118"/>
                  </a:cubicBezTo>
                  <a:cubicBezTo>
                    <a:pt x="13762" y="12043"/>
                    <a:pt x="13869" y="11998"/>
                    <a:pt x="13950" y="11927"/>
                  </a:cubicBezTo>
                  <a:cubicBezTo>
                    <a:pt x="14043" y="11846"/>
                    <a:pt x="14100" y="11730"/>
                    <a:pt x="14113" y="11608"/>
                  </a:cubicBezTo>
                  <a:cubicBezTo>
                    <a:pt x="14115" y="11572"/>
                    <a:pt x="14115" y="11535"/>
                    <a:pt x="14100" y="11503"/>
                  </a:cubicBezTo>
                  <a:cubicBezTo>
                    <a:pt x="14074" y="11449"/>
                    <a:pt x="14014" y="11423"/>
                    <a:pt x="13954" y="11423"/>
                  </a:cubicBezTo>
                  <a:cubicBezTo>
                    <a:pt x="13935" y="11423"/>
                    <a:pt x="13917" y="11425"/>
                    <a:pt x="13899" y="11430"/>
                  </a:cubicBezTo>
                  <a:cubicBezTo>
                    <a:pt x="13824" y="11449"/>
                    <a:pt x="13762" y="11503"/>
                    <a:pt x="13704" y="11554"/>
                  </a:cubicBezTo>
                  <a:cubicBezTo>
                    <a:pt x="13520" y="11713"/>
                    <a:pt x="13327" y="11869"/>
                    <a:pt x="13106" y="11977"/>
                  </a:cubicBezTo>
                  <a:cubicBezTo>
                    <a:pt x="12939" y="12059"/>
                    <a:pt x="12752" y="12112"/>
                    <a:pt x="12566" y="12112"/>
                  </a:cubicBezTo>
                  <a:cubicBezTo>
                    <a:pt x="12509" y="12112"/>
                    <a:pt x="12453" y="12107"/>
                    <a:pt x="12397" y="12097"/>
                  </a:cubicBezTo>
                  <a:cubicBezTo>
                    <a:pt x="12369" y="12092"/>
                    <a:pt x="12339" y="12084"/>
                    <a:pt x="12320" y="12064"/>
                  </a:cubicBezTo>
                  <a:cubicBezTo>
                    <a:pt x="12301" y="12043"/>
                    <a:pt x="12294" y="12013"/>
                    <a:pt x="12290" y="11985"/>
                  </a:cubicBezTo>
                  <a:cubicBezTo>
                    <a:pt x="12273" y="11861"/>
                    <a:pt x="12269" y="11734"/>
                    <a:pt x="12281" y="11608"/>
                  </a:cubicBezTo>
                  <a:lnTo>
                    <a:pt x="12281" y="11608"/>
                  </a:lnTo>
                  <a:cubicBezTo>
                    <a:pt x="12316" y="11621"/>
                    <a:pt x="12353" y="11626"/>
                    <a:pt x="12389" y="11626"/>
                  </a:cubicBezTo>
                  <a:cubicBezTo>
                    <a:pt x="12528" y="11626"/>
                    <a:pt x="12668" y="11541"/>
                    <a:pt x="12721" y="11409"/>
                  </a:cubicBezTo>
                  <a:cubicBezTo>
                    <a:pt x="12755" y="11319"/>
                    <a:pt x="12751" y="11216"/>
                    <a:pt x="12772" y="11122"/>
                  </a:cubicBezTo>
                  <a:cubicBezTo>
                    <a:pt x="12791" y="11025"/>
                    <a:pt x="12851" y="10925"/>
                    <a:pt x="12948" y="10907"/>
                  </a:cubicBezTo>
                  <a:cubicBezTo>
                    <a:pt x="12956" y="10906"/>
                    <a:pt x="12965" y="10905"/>
                    <a:pt x="12973" y="10905"/>
                  </a:cubicBezTo>
                  <a:cubicBezTo>
                    <a:pt x="13019" y="10905"/>
                    <a:pt x="13065" y="10923"/>
                    <a:pt x="13111" y="10935"/>
                  </a:cubicBezTo>
                  <a:cubicBezTo>
                    <a:pt x="13174" y="10955"/>
                    <a:pt x="13243" y="10968"/>
                    <a:pt x="13311" y="10968"/>
                  </a:cubicBezTo>
                  <a:cubicBezTo>
                    <a:pt x="13384" y="10968"/>
                    <a:pt x="13455" y="10953"/>
                    <a:pt x="13518" y="10914"/>
                  </a:cubicBezTo>
                  <a:cubicBezTo>
                    <a:pt x="13569" y="10882"/>
                    <a:pt x="13616" y="10824"/>
                    <a:pt x="13608" y="10762"/>
                  </a:cubicBezTo>
                  <a:cubicBezTo>
                    <a:pt x="13597" y="10695"/>
                    <a:pt x="13533" y="10652"/>
                    <a:pt x="13470" y="10625"/>
                  </a:cubicBezTo>
                  <a:cubicBezTo>
                    <a:pt x="13312" y="10553"/>
                    <a:pt x="13138" y="10516"/>
                    <a:pt x="12963" y="10516"/>
                  </a:cubicBezTo>
                  <a:cubicBezTo>
                    <a:pt x="12831" y="10516"/>
                    <a:pt x="12700" y="10537"/>
                    <a:pt x="12575" y="10580"/>
                  </a:cubicBezTo>
                  <a:cubicBezTo>
                    <a:pt x="12511" y="10603"/>
                    <a:pt x="12438" y="10642"/>
                    <a:pt x="12427" y="10708"/>
                  </a:cubicBezTo>
                  <a:cubicBezTo>
                    <a:pt x="12421" y="10753"/>
                    <a:pt x="12442" y="10809"/>
                    <a:pt x="12408" y="10839"/>
                  </a:cubicBezTo>
                  <a:cubicBezTo>
                    <a:pt x="12391" y="10854"/>
                    <a:pt x="12365" y="10856"/>
                    <a:pt x="12341" y="10856"/>
                  </a:cubicBezTo>
                  <a:cubicBezTo>
                    <a:pt x="12082" y="10867"/>
                    <a:pt x="11823" y="10877"/>
                    <a:pt x="11564" y="10888"/>
                  </a:cubicBezTo>
                  <a:cubicBezTo>
                    <a:pt x="11547" y="10889"/>
                    <a:pt x="11529" y="10889"/>
                    <a:pt x="11512" y="10889"/>
                  </a:cubicBezTo>
                  <a:cubicBezTo>
                    <a:pt x="11458" y="10889"/>
                    <a:pt x="11406" y="10884"/>
                    <a:pt x="11360" y="10858"/>
                  </a:cubicBezTo>
                  <a:cubicBezTo>
                    <a:pt x="11300" y="10824"/>
                    <a:pt x="11264" y="10738"/>
                    <a:pt x="11307" y="10682"/>
                  </a:cubicBezTo>
                  <a:cubicBezTo>
                    <a:pt x="11701" y="10558"/>
                    <a:pt x="12101" y="10434"/>
                    <a:pt x="12515" y="10417"/>
                  </a:cubicBezTo>
                  <a:cubicBezTo>
                    <a:pt x="12652" y="10410"/>
                    <a:pt x="12802" y="10413"/>
                    <a:pt x="12905" y="10323"/>
                  </a:cubicBezTo>
                  <a:cubicBezTo>
                    <a:pt x="12993" y="10245"/>
                    <a:pt x="13029" y="10115"/>
                    <a:pt x="13134" y="10063"/>
                  </a:cubicBezTo>
                  <a:cubicBezTo>
                    <a:pt x="13173" y="10045"/>
                    <a:pt x="13216" y="10040"/>
                    <a:pt x="13259" y="10040"/>
                  </a:cubicBezTo>
                  <a:cubicBezTo>
                    <a:pt x="13305" y="10040"/>
                    <a:pt x="13351" y="10045"/>
                    <a:pt x="13396" y="10045"/>
                  </a:cubicBezTo>
                  <a:cubicBezTo>
                    <a:pt x="13448" y="10045"/>
                    <a:pt x="13499" y="10038"/>
                    <a:pt x="13541" y="10008"/>
                  </a:cubicBezTo>
                  <a:cubicBezTo>
                    <a:pt x="13590" y="9971"/>
                    <a:pt x="13616" y="9913"/>
                    <a:pt x="13653" y="9866"/>
                  </a:cubicBezTo>
                  <a:cubicBezTo>
                    <a:pt x="13770" y="9710"/>
                    <a:pt x="13985" y="9676"/>
                    <a:pt x="14180" y="9652"/>
                  </a:cubicBezTo>
                  <a:cubicBezTo>
                    <a:pt x="14438" y="9621"/>
                    <a:pt x="14698" y="9591"/>
                    <a:pt x="14958" y="9591"/>
                  </a:cubicBezTo>
                  <a:close/>
                  <a:moveTo>
                    <a:pt x="21297" y="14558"/>
                  </a:moveTo>
                  <a:cubicBezTo>
                    <a:pt x="21325" y="14558"/>
                    <a:pt x="21354" y="14561"/>
                    <a:pt x="21383" y="14567"/>
                  </a:cubicBezTo>
                  <a:cubicBezTo>
                    <a:pt x="21436" y="14580"/>
                    <a:pt x="21488" y="14605"/>
                    <a:pt x="21524" y="14646"/>
                  </a:cubicBezTo>
                  <a:cubicBezTo>
                    <a:pt x="21597" y="14732"/>
                    <a:pt x="21578" y="14871"/>
                    <a:pt x="21505" y="14957"/>
                  </a:cubicBezTo>
                  <a:cubicBezTo>
                    <a:pt x="21432" y="15042"/>
                    <a:pt x="21316" y="15081"/>
                    <a:pt x="21205" y="15094"/>
                  </a:cubicBezTo>
                  <a:cubicBezTo>
                    <a:pt x="21147" y="15100"/>
                    <a:pt x="21078" y="15102"/>
                    <a:pt x="21044" y="15150"/>
                  </a:cubicBezTo>
                  <a:cubicBezTo>
                    <a:pt x="21003" y="15205"/>
                    <a:pt x="21031" y="15291"/>
                    <a:pt x="20993" y="15349"/>
                  </a:cubicBezTo>
                  <a:cubicBezTo>
                    <a:pt x="20924" y="15454"/>
                    <a:pt x="20727" y="15370"/>
                    <a:pt x="20650" y="15469"/>
                  </a:cubicBezTo>
                  <a:cubicBezTo>
                    <a:pt x="20624" y="15503"/>
                    <a:pt x="20622" y="15552"/>
                    <a:pt x="20596" y="15587"/>
                  </a:cubicBezTo>
                  <a:cubicBezTo>
                    <a:pt x="20565" y="15630"/>
                    <a:pt x="20513" y="15639"/>
                    <a:pt x="20457" y="15639"/>
                  </a:cubicBezTo>
                  <a:cubicBezTo>
                    <a:pt x="20421" y="15639"/>
                    <a:pt x="20382" y="15635"/>
                    <a:pt x="20345" y="15635"/>
                  </a:cubicBezTo>
                  <a:cubicBezTo>
                    <a:pt x="20336" y="15635"/>
                    <a:pt x="20327" y="15635"/>
                    <a:pt x="20318" y="15636"/>
                  </a:cubicBezTo>
                  <a:cubicBezTo>
                    <a:pt x="20211" y="15642"/>
                    <a:pt x="20110" y="15722"/>
                    <a:pt x="20076" y="15824"/>
                  </a:cubicBezTo>
                  <a:cubicBezTo>
                    <a:pt x="20056" y="15884"/>
                    <a:pt x="20054" y="15957"/>
                    <a:pt x="20003" y="15994"/>
                  </a:cubicBezTo>
                  <a:cubicBezTo>
                    <a:pt x="19967" y="16017"/>
                    <a:pt x="19922" y="16015"/>
                    <a:pt x="19881" y="16019"/>
                  </a:cubicBezTo>
                  <a:cubicBezTo>
                    <a:pt x="19707" y="16039"/>
                    <a:pt x="19557" y="16195"/>
                    <a:pt x="19549" y="16371"/>
                  </a:cubicBezTo>
                  <a:cubicBezTo>
                    <a:pt x="19486" y="16363"/>
                    <a:pt x="19419" y="16357"/>
                    <a:pt x="19353" y="16357"/>
                  </a:cubicBezTo>
                  <a:cubicBezTo>
                    <a:pt x="19184" y="16357"/>
                    <a:pt x="19020" y="16395"/>
                    <a:pt x="18938" y="16534"/>
                  </a:cubicBezTo>
                  <a:cubicBezTo>
                    <a:pt x="18889" y="16615"/>
                    <a:pt x="18882" y="16718"/>
                    <a:pt x="18827" y="16795"/>
                  </a:cubicBezTo>
                  <a:cubicBezTo>
                    <a:pt x="18744" y="16912"/>
                    <a:pt x="18588" y="16931"/>
                    <a:pt x="18441" y="16931"/>
                  </a:cubicBezTo>
                  <a:cubicBezTo>
                    <a:pt x="18421" y="16931"/>
                    <a:pt x="18401" y="16930"/>
                    <a:pt x="18381" y="16930"/>
                  </a:cubicBezTo>
                  <a:cubicBezTo>
                    <a:pt x="17989" y="16917"/>
                    <a:pt x="17597" y="16904"/>
                    <a:pt x="17205" y="16894"/>
                  </a:cubicBezTo>
                  <a:cubicBezTo>
                    <a:pt x="17072" y="16889"/>
                    <a:pt x="16935" y="16883"/>
                    <a:pt x="16813" y="16834"/>
                  </a:cubicBezTo>
                  <a:cubicBezTo>
                    <a:pt x="16689" y="16784"/>
                    <a:pt x="16579" y="16679"/>
                    <a:pt x="16562" y="16549"/>
                  </a:cubicBezTo>
                  <a:cubicBezTo>
                    <a:pt x="16721" y="16549"/>
                    <a:pt x="16879" y="16546"/>
                    <a:pt x="17038" y="16546"/>
                  </a:cubicBezTo>
                  <a:cubicBezTo>
                    <a:pt x="17121" y="16546"/>
                    <a:pt x="17209" y="16546"/>
                    <a:pt x="17280" y="16501"/>
                  </a:cubicBezTo>
                  <a:cubicBezTo>
                    <a:pt x="17428" y="16414"/>
                    <a:pt x="17428" y="16204"/>
                    <a:pt x="17411" y="16032"/>
                  </a:cubicBezTo>
                  <a:cubicBezTo>
                    <a:pt x="17554" y="16017"/>
                    <a:pt x="17693" y="15987"/>
                    <a:pt x="17828" y="15942"/>
                  </a:cubicBezTo>
                  <a:cubicBezTo>
                    <a:pt x="17923" y="15910"/>
                    <a:pt x="18023" y="15861"/>
                    <a:pt x="18053" y="15767"/>
                  </a:cubicBezTo>
                  <a:cubicBezTo>
                    <a:pt x="18085" y="15657"/>
                    <a:pt x="18008" y="15550"/>
                    <a:pt x="17953" y="15452"/>
                  </a:cubicBezTo>
                  <a:cubicBezTo>
                    <a:pt x="17897" y="15357"/>
                    <a:pt x="17860" y="15233"/>
                    <a:pt x="17923" y="15145"/>
                  </a:cubicBezTo>
                  <a:cubicBezTo>
                    <a:pt x="17813" y="15143"/>
                    <a:pt x="17698" y="15137"/>
                    <a:pt x="17612" y="15070"/>
                  </a:cubicBezTo>
                  <a:cubicBezTo>
                    <a:pt x="17526" y="15004"/>
                    <a:pt x="17503" y="14852"/>
                    <a:pt x="17595" y="14794"/>
                  </a:cubicBezTo>
                  <a:cubicBezTo>
                    <a:pt x="17620" y="14777"/>
                    <a:pt x="17653" y="14770"/>
                    <a:pt x="17685" y="14764"/>
                  </a:cubicBezTo>
                  <a:cubicBezTo>
                    <a:pt x="17813" y="14740"/>
                    <a:pt x="17942" y="14717"/>
                    <a:pt x="18073" y="14691"/>
                  </a:cubicBezTo>
                  <a:cubicBezTo>
                    <a:pt x="18104" y="14685"/>
                    <a:pt x="18137" y="14680"/>
                    <a:pt x="18169" y="14680"/>
                  </a:cubicBezTo>
                  <a:cubicBezTo>
                    <a:pt x="18197" y="14680"/>
                    <a:pt x="18225" y="14684"/>
                    <a:pt x="18250" y="14697"/>
                  </a:cubicBezTo>
                  <a:cubicBezTo>
                    <a:pt x="18308" y="14727"/>
                    <a:pt x="18338" y="14792"/>
                    <a:pt x="18366" y="14852"/>
                  </a:cubicBezTo>
                  <a:cubicBezTo>
                    <a:pt x="18438" y="15001"/>
                    <a:pt x="18573" y="15155"/>
                    <a:pt x="18732" y="15155"/>
                  </a:cubicBezTo>
                  <a:cubicBezTo>
                    <a:pt x="18748" y="15155"/>
                    <a:pt x="18765" y="15153"/>
                    <a:pt x="18782" y="15150"/>
                  </a:cubicBezTo>
                  <a:cubicBezTo>
                    <a:pt x="18792" y="15319"/>
                    <a:pt x="18880" y="15486"/>
                    <a:pt x="19024" y="15576"/>
                  </a:cubicBezTo>
                  <a:cubicBezTo>
                    <a:pt x="19096" y="15622"/>
                    <a:pt x="19182" y="15646"/>
                    <a:pt x="19267" y="15646"/>
                  </a:cubicBezTo>
                  <a:cubicBezTo>
                    <a:pt x="19351" y="15646"/>
                    <a:pt x="19434" y="15623"/>
                    <a:pt x="19504" y="15574"/>
                  </a:cubicBezTo>
                  <a:cubicBezTo>
                    <a:pt x="19557" y="15535"/>
                    <a:pt x="19602" y="15482"/>
                    <a:pt x="19667" y="15460"/>
                  </a:cubicBezTo>
                  <a:cubicBezTo>
                    <a:pt x="19720" y="15443"/>
                    <a:pt x="19780" y="15449"/>
                    <a:pt x="19834" y="15434"/>
                  </a:cubicBezTo>
                  <a:cubicBezTo>
                    <a:pt x="20016" y="15383"/>
                    <a:pt x="20054" y="15124"/>
                    <a:pt x="20221" y="15038"/>
                  </a:cubicBezTo>
                  <a:cubicBezTo>
                    <a:pt x="20378" y="14955"/>
                    <a:pt x="20620" y="15038"/>
                    <a:pt x="20712" y="14888"/>
                  </a:cubicBezTo>
                  <a:cubicBezTo>
                    <a:pt x="20727" y="14865"/>
                    <a:pt x="20734" y="14841"/>
                    <a:pt x="20749" y="14820"/>
                  </a:cubicBezTo>
                  <a:cubicBezTo>
                    <a:pt x="20768" y="14794"/>
                    <a:pt x="20796" y="14775"/>
                    <a:pt x="20821" y="14755"/>
                  </a:cubicBezTo>
                  <a:cubicBezTo>
                    <a:pt x="20966" y="14658"/>
                    <a:pt x="21128" y="14558"/>
                    <a:pt x="21297" y="14558"/>
                  </a:cubicBezTo>
                  <a:close/>
                  <a:moveTo>
                    <a:pt x="29374" y="24231"/>
                  </a:moveTo>
                  <a:cubicBezTo>
                    <a:pt x="29545" y="24231"/>
                    <a:pt x="29720" y="24353"/>
                    <a:pt x="29736" y="24523"/>
                  </a:cubicBezTo>
                  <a:cubicBezTo>
                    <a:pt x="29743" y="24587"/>
                    <a:pt x="29728" y="24654"/>
                    <a:pt x="29749" y="24714"/>
                  </a:cubicBezTo>
                  <a:cubicBezTo>
                    <a:pt x="29798" y="24849"/>
                    <a:pt x="29991" y="24870"/>
                    <a:pt x="30070" y="24988"/>
                  </a:cubicBezTo>
                  <a:cubicBezTo>
                    <a:pt x="30105" y="25039"/>
                    <a:pt x="30115" y="25106"/>
                    <a:pt x="30122" y="25168"/>
                  </a:cubicBezTo>
                  <a:cubicBezTo>
                    <a:pt x="30148" y="25363"/>
                    <a:pt x="30171" y="25556"/>
                    <a:pt x="30197" y="25750"/>
                  </a:cubicBezTo>
                  <a:cubicBezTo>
                    <a:pt x="30208" y="25847"/>
                    <a:pt x="30223" y="25948"/>
                    <a:pt x="30276" y="26029"/>
                  </a:cubicBezTo>
                  <a:cubicBezTo>
                    <a:pt x="30318" y="26093"/>
                    <a:pt x="30392" y="26141"/>
                    <a:pt x="30466" y="26141"/>
                  </a:cubicBezTo>
                  <a:cubicBezTo>
                    <a:pt x="30487" y="26141"/>
                    <a:pt x="30507" y="26138"/>
                    <a:pt x="30527" y="26130"/>
                  </a:cubicBezTo>
                  <a:lnTo>
                    <a:pt x="30527" y="26130"/>
                  </a:lnTo>
                  <a:cubicBezTo>
                    <a:pt x="30572" y="26316"/>
                    <a:pt x="30392" y="26532"/>
                    <a:pt x="30501" y="26691"/>
                  </a:cubicBezTo>
                  <a:cubicBezTo>
                    <a:pt x="30531" y="26732"/>
                    <a:pt x="30574" y="26760"/>
                    <a:pt x="30613" y="26794"/>
                  </a:cubicBezTo>
                  <a:cubicBezTo>
                    <a:pt x="30767" y="26927"/>
                    <a:pt x="30820" y="27141"/>
                    <a:pt x="30865" y="27340"/>
                  </a:cubicBezTo>
                  <a:cubicBezTo>
                    <a:pt x="30887" y="27439"/>
                    <a:pt x="30889" y="27572"/>
                    <a:pt x="30793" y="27602"/>
                  </a:cubicBezTo>
                  <a:cubicBezTo>
                    <a:pt x="30779" y="27606"/>
                    <a:pt x="30764" y="27607"/>
                    <a:pt x="30748" y="27607"/>
                  </a:cubicBezTo>
                  <a:cubicBezTo>
                    <a:pt x="30719" y="27607"/>
                    <a:pt x="30688" y="27602"/>
                    <a:pt x="30660" y="27602"/>
                  </a:cubicBezTo>
                  <a:cubicBezTo>
                    <a:pt x="30630" y="27602"/>
                    <a:pt x="30604" y="27608"/>
                    <a:pt x="30587" y="27632"/>
                  </a:cubicBezTo>
                  <a:cubicBezTo>
                    <a:pt x="30602" y="27734"/>
                    <a:pt x="30583" y="27842"/>
                    <a:pt x="30535" y="27936"/>
                  </a:cubicBezTo>
                  <a:cubicBezTo>
                    <a:pt x="30520" y="27950"/>
                    <a:pt x="30501" y="27956"/>
                    <a:pt x="30481" y="27956"/>
                  </a:cubicBezTo>
                  <a:cubicBezTo>
                    <a:pt x="30441" y="27956"/>
                    <a:pt x="30397" y="27932"/>
                    <a:pt x="30373" y="27897"/>
                  </a:cubicBezTo>
                  <a:cubicBezTo>
                    <a:pt x="30336" y="27844"/>
                    <a:pt x="30325" y="27777"/>
                    <a:pt x="30302" y="27719"/>
                  </a:cubicBezTo>
                  <a:cubicBezTo>
                    <a:pt x="30263" y="27623"/>
                    <a:pt x="30188" y="27548"/>
                    <a:pt x="30137" y="27460"/>
                  </a:cubicBezTo>
                  <a:cubicBezTo>
                    <a:pt x="29968" y="27158"/>
                    <a:pt x="30107" y="26730"/>
                    <a:pt x="29878" y="26470"/>
                  </a:cubicBezTo>
                  <a:cubicBezTo>
                    <a:pt x="29833" y="26419"/>
                    <a:pt x="29777" y="26380"/>
                    <a:pt x="29721" y="26340"/>
                  </a:cubicBezTo>
                  <a:cubicBezTo>
                    <a:pt x="29505" y="26183"/>
                    <a:pt x="29299" y="26014"/>
                    <a:pt x="29104" y="25834"/>
                  </a:cubicBezTo>
                  <a:cubicBezTo>
                    <a:pt x="29070" y="25802"/>
                    <a:pt x="29036" y="25768"/>
                    <a:pt x="29016" y="25727"/>
                  </a:cubicBezTo>
                  <a:cubicBezTo>
                    <a:pt x="28969" y="25633"/>
                    <a:pt x="29004" y="25521"/>
                    <a:pt x="29004" y="25418"/>
                  </a:cubicBezTo>
                  <a:cubicBezTo>
                    <a:pt x="28999" y="25166"/>
                    <a:pt x="28783" y="24938"/>
                    <a:pt x="28834" y="24692"/>
                  </a:cubicBezTo>
                  <a:cubicBezTo>
                    <a:pt x="28847" y="24624"/>
                    <a:pt x="28881" y="24559"/>
                    <a:pt x="28922" y="24501"/>
                  </a:cubicBezTo>
                  <a:cubicBezTo>
                    <a:pt x="29025" y="24360"/>
                    <a:pt x="29181" y="24242"/>
                    <a:pt x="29357" y="24231"/>
                  </a:cubicBezTo>
                  <a:cubicBezTo>
                    <a:pt x="29363" y="24231"/>
                    <a:pt x="29368" y="24231"/>
                    <a:pt x="29374" y="24231"/>
                  </a:cubicBezTo>
                  <a:close/>
                  <a:moveTo>
                    <a:pt x="32582" y="0"/>
                  </a:moveTo>
                  <a:cubicBezTo>
                    <a:pt x="32221" y="0"/>
                    <a:pt x="31859" y="70"/>
                    <a:pt x="31517" y="191"/>
                  </a:cubicBezTo>
                  <a:cubicBezTo>
                    <a:pt x="31290" y="636"/>
                    <a:pt x="31056" y="1129"/>
                    <a:pt x="31161" y="1618"/>
                  </a:cubicBezTo>
                  <a:cubicBezTo>
                    <a:pt x="31225" y="1918"/>
                    <a:pt x="31407" y="2175"/>
                    <a:pt x="31515" y="2462"/>
                  </a:cubicBezTo>
                  <a:cubicBezTo>
                    <a:pt x="31620" y="2749"/>
                    <a:pt x="31626" y="3115"/>
                    <a:pt x="31392" y="3312"/>
                  </a:cubicBezTo>
                  <a:cubicBezTo>
                    <a:pt x="31343" y="3353"/>
                    <a:pt x="31283" y="3385"/>
                    <a:pt x="31255" y="3443"/>
                  </a:cubicBezTo>
                  <a:cubicBezTo>
                    <a:pt x="31150" y="3666"/>
                    <a:pt x="31590" y="3981"/>
                    <a:pt x="31375" y="4103"/>
                  </a:cubicBezTo>
                  <a:cubicBezTo>
                    <a:pt x="31229" y="4006"/>
                    <a:pt x="31057" y="3933"/>
                    <a:pt x="30886" y="3933"/>
                  </a:cubicBezTo>
                  <a:cubicBezTo>
                    <a:pt x="30830" y="3933"/>
                    <a:pt x="30776" y="3941"/>
                    <a:pt x="30722" y="3957"/>
                  </a:cubicBezTo>
                  <a:cubicBezTo>
                    <a:pt x="30501" y="4026"/>
                    <a:pt x="30340" y="4298"/>
                    <a:pt x="30454" y="4499"/>
                  </a:cubicBezTo>
                  <a:cubicBezTo>
                    <a:pt x="30525" y="4624"/>
                    <a:pt x="30670" y="4681"/>
                    <a:pt x="30782" y="4771"/>
                  </a:cubicBezTo>
                  <a:cubicBezTo>
                    <a:pt x="30895" y="4861"/>
                    <a:pt x="30975" y="5037"/>
                    <a:pt x="30878" y="5142"/>
                  </a:cubicBezTo>
                  <a:cubicBezTo>
                    <a:pt x="30847" y="5098"/>
                    <a:pt x="30803" y="5079"/>
                    <a:pt x="30756" y="5079"/>
                  </a:cubicBezTo>
                  <a:cubicBezTo>
                    <a:pt x="30636" y="5079"/>
                    <a:pt x="30495" y="5200"/>
                    <a:pt x="30497" y="5337"/>
                  </a:cubicBezTo>
                  <a:cubicBezTo>
                    <a:pt x="30501" y="5526"/>
                    <a:pt x="30660" y="5671"/>
                    <a:pt x="30810" y="5791"/>
                  </a:cubicBezTo>
                  <a:cubicBezTo>
                    <a:pt x="30981" y="5928"/>
                    <a:pt x="31167" y="6065"/>
                    <a:pt x="31386" y="6083"/>
                  </a:cubicBezTo>
                  <a:cubicBezTo>
                    <a:pt x="31399" y="6083"/>
                    <a:pt x="31412" y="6084"/>
                    <a:pt x="31425" y="6084"/>
                  </a:cubicBezTo>
                  <a:cubicBezTo>
                    <a:pt x="31533" y="6084"/>
                    <a:pt x="31641" y="6059"/>
                    <a:pt x="31749" y="6059"/>
                  </a:cubicBezTo>
                  <a:cubicBezTo>
                    <a:pt x="31772" y="6059"/>
                    <a:pt x="31795" y="6061"/>
                    <a:pt x="31819" y="6063"/>
                  </a:cubicBezTo>
                  <a:cubicBezTo>
                    <a:pt x="31962" y="6080"/>
                    <a:pt x="32114" y="6200"/>
                    <a:pt x="32080" y="6342"/>
                  </a:cubicBezTo>
                  <a:cubicBezTo>
                    <a:pt x="32097" y="6339"/>
                    <a:pt x="32114" y="6337"/>
                    <a:pt x="32130" y="6337"/>
                  </a:cubicBezTo>
                  <a:cubicBezTo>
                    <a:pt x="32273" y="6337"/>
                    <a:pt x="32414" y="6439"/>
                    <a:pt x="32451" y="6577"/>
                  </a:cubicBezTo>
                  <a:cubicBezTo>
                    <a:pt x="32441" y="6575"/>
                    <a:pt x="32432" y="6574"/>
                    <a:pt x="32423" y="6574"/>
                  </a:cubicBezTo>
                  <a:cubicBezTo>
                    <a:pt x="32274" y="6574"/>
                    <a:pt x="32252" y="6848"/>
                    <a:pt x="32369" y="6967"/>
                  </a:cubicBezTo>
                  <a:cubicBezTo>
                    <a:pt x="32491" y="7096"/>
                    <a:pt x="32686" y="7177"/>
                    <a:pt x="32723" y="7353"/>
                  </a:cubicBezTo>
                  <a:cubicBezTo>
                    <a:pt x="32751" y="7488"/>
                    <a:pt x="32663" y="7621"/>
                    <a:pt x="32571" y="7724"/>
                  </a:cubicBezTo>
                  <a:cubicBezTo>
                    <a:pt x="32307" y="8019"/>
                    <a:pt x="31958" y="8238"/>
                    <a:pt x="31577" y="8345"/>
                  </a:cubicBezTo>
                  <a:cubicBezTo>
                    <a:pt x="31480" y="8373"/>
                    <a:pt x="31373" y="8399"/>
                    <a:pt x="31313" y="8478"/>
                  </a:cubicBezTo>
                  <a:cubicBezTo>
                    <a:pt x="31103" y="8759"/>
                    <a:pt x="31735" y="9086"/>
                    <a:pt x="31611" y="9414"/>
                  </a:cubicBezTo>
                  <a:cubicBezTo>
                    <a:pt x="31571" y="9521"/>
                    <a:pt x="31461" y="9572"/>
                    <a:pt x="31345" y="9572"/>
                  </a:cubicBezTo>
                  <a:cubicBezTo>
                    <a:pt x="31268" y="9572"/>
                    <a:pt x="31189" y="9549"/>
                    <a:pt x="31127" y="9504"/>
                  </a:cubicBezTo>
                  <a:cubicBezTo>
                    <a:pt x="30975" y="9393"/>
                    <a:pt x="30904" y="9200"/>
                    <a:pt x="30842" y="9022"/>
                  </a:cubicBezTo>
                  <a:cubicBezTo>
                    <a:pt x="30763" y="9020"/>
                    <a:pt x="30681" y="9020"/>
                    <a:pt x="30602" y="9020"/>
                  </a:cubicBezTo>
                  <a:cubicBezTo>
                    <a:pt x="30559" y="8851"/>
                    <a:pt x="30516" y="8681"/>
                    <a:pt x="30473" y="8514"/>
                  </a:cubicBezTo>
                  <a:lnTo>
                    <a:pt x="30473" y="8514"/>
                  </a:lnTo>
                  <a:cubicBezTo>
                    <a:pt x="30503" y="8517"/>
                    <a:pt x="30535" y="8519"/>
                    <a:pt x="30566" y="8519"/>
                  </a:cubicBezTo>
                  <a:cubicBezTo>
                    <a:pt x="30694" y="8519"/>
                    <a:pt x="30826" y="8491"/>
                    <a:pt x="30876" y="8379"/>
                  </a:cubicBezTo>
                  <a:cubicBezTo>
                    <a:pt x="30951" y="8212"/>
                    <a:pt x="30745" y="8043"/>
                    <a:pt x="30561" y="8032"/>
                  </a:cubicBezTo>
                  <a:cubicBezTo>
                    <a:pt x="30545" y="8031"/>
                    <a:pt x="30529" y="8031"/>
                    <a:pt x="30513" y="8031"/>
                  </a:cubicBezTo>
                  <a:cubicBezTo>
                    <a:pt x="30395" y="8031"/>
                    <a:pt x="30276" y="8057"/>
                    <a:pt x="30159" y="8057"/>
                  </a:cubicBezTo>
                  <a:cubicBezTo>
                    <a:pt x="30110" y="8057"/>
                    <a:pt x="30061" y="8052"/>
                    <a:pt x="30013" y="8039"/>
                  </a:cubicBezTo>
                  <a:cubicBezTo>
                    <a:pt x="30058" y="7947"/>
                    <a:pt x="30049" y="7833"/>
                    <a:pt x="29991" y="7749"/>
                  </a:cubicBezTo>
                  <a:cubicBezTo>
                    <a:pt x="29978" y="7749"/>
                    <a:pt x="29965" y="7749"/>
                    <a:pt x="29952" y="7749"/>
                  </a:cubicBezTo>
                  <a:cubicBezTo>
                    <a:pt x="29714" y="7749"/>
                    <a:pt x="29474" y="7840"/>
                    <a:pt x="29295" y="7998"/>
                  </a:cubicBezTo>
                  <a:cubicBezTo>
                    <a:pt x="29488" y="8156"/>
                    <a:pt x="29346" y="8504"/>
                    <a:pt x="29109" y="8585"/>
                  </a:cubicBezTo>
                  <a:cubicBezTo>
                    <a:pt x="29043" y="8608"/>
                    <a:pt x="28979" y="8616"/>
                    <a:pt x="28916" y="8616"/>
                  </a:cubicBezTo>
                  <a:cubicBezTo>
                    <a:pt x="28753" y="8616"/>
                    <a:pt x="28594" y="8558"/>
                    <a:pt x="28414" y="8531"/>
                  </a:cubicBezTo>
                  <a:cubicBezTo>
                    <a:pt x="28378" y="8526"/>
                    <a:pt x="28341" y="8524"/>
                    <a:pt x="28306" y="8524"/>
                  </a:cubicBezTo>
                  <a:cubicBezTo>
                    <a:pt x="27952" y="8524"/>
                    <a:pt x="27625" y="8763"/>
                    <a:pt x="27277" y="8868"/>
                  </a:cubicBezTo>
                  <a:cubicBezTo>
                    <a:pt x="27210" y="8888"/>
                    <a:pt x="27137" y="8898"/>
                    <a:pt x="27063" y="8898"/>
                  </a:cubicBezTo>
                  <a:cubicBezTo>
                    <a:pt x="26716" y="8898"/>
                    <a:pt x="26348" y="8684"/>
                    <a:pt x="26433" y="8364"/>
                  </a:cubicBezTo>
                  <a:lnTo>
                    <a:pt x="26433" y="8364"/>
                  </a:lnTo>
                  <a:cubicBezTo>
                    <a:pt x="26337" y="8436"/>
                    <a:pt x="26226" y="8465"/>
                    <a:pt x="26110" y="8465"/>
                  </a:cubicBezTo>
                  <a:cubicBezTo>
                    <a:pt x="25916" y="8465"/>
                    <a:pt x="25709" y="8382"/>
                    <a:pt x="25541" y="8276"/>
                  </a:cubicBezTo>
                  <a:cubicBezTo>
                    <a:pt x="25273" y="8107"/>
                    <a:pt x="25027" y="7876"/>
                    <a:pt x="24714" y="7820"/>
                  </a:cubicBezTo>
                  <a:cubicBezTo>
                    <a:pt x="24662" y="7811"/>
                    <a:pt x="24610" y="7806"/>
                    <a:pt x="24559" y="7806"/>
                  </a:cubicBezTo>
                  <a:cubicBezTo>
                    <a:pt x="23936" y="7806"/>
                    <a:pt x="23398" y="8459"/>
                    <a:pt x="22753" y="8459"/>
                  </a:cubicBezTo>
                  <a:cubicBezTo>
                    <a:pt x="22751" y="8459"/>
                    <a:pt x="22749" y="8459"/>
                    <a:pt x="22747" y="8459"/>
                  </a:cubicBezTo>
                  <a:lnTo>
                    <a:pt x="22747" y="8459"/>
                  </a:lnTo>
                  <a:cubicBezTo>
                    <a:pt x="22638" y="8587"/>
                    <a:pt x="22741" y="8780"/>
                    <a:pt x="22842" y="8915"/>
                  </a:cubicBezTo>
                  <a:cubicBezTo>
                    <a:pt x="23043" y="9178"/>
                    <a:pt x="23242" y="9442"/>
                    <a:pt x="23444" y="9708"/>
                  </a:cubicBezTo>
                  <a:cubicBezTo>
                    <a:pt x="23426" y="9705"/>
                    <a:pt x="23407" y="9704"/>
                    <a:pt x="23389" y="9704"/>
                  </a:cubicBezTo>
                  <a:cubicBezTo>
                    <a:pt x="23195" y="9704"/>
                    <a:pt x="23004" y="9845"/>
                    <a:pt x="22957" y="10035"/>
                  </a:cubicBezTo>
                  <a:cubicBezTo>
                    <a:pt x="22670" y="10033"/>
                    <a:pt x="22388" y="9873"/>
                    <a:pt x="22240" y="9624"/>
                  </a:cubicBezTo>
                  <a:cubicBezTo>
                    <a:pt x="22355" y="9568"/>
                    <a:pt x="22471" y="9515"/>
                    <a:pt x="22587" y="9459"/>
                  </a:cubicBezTo>
                  <a:cubicBezTo>
                    <a:pt x="22516" y="9241"/>
                    <a:pt x="22405" y="9033"/>
                    <a:pt x="22259" y="8855"/>
                  </a:cubicBezTo>
                  <a:cubicBezTo>
                    <a:pt x="22222" y="8904"/>
                    <a:pt x="22170" y="8925"/>
                    <a:pt x="22113" y="8925"/>
                  </a:cubicBezTo>
                  <a:cubicBezTo>
                    <a:pt x="22004" y="8925"/>
                    <a:pt x="21876" y="8851"/>
                    <a:pt x="21798" y="8761"/>
                  </a:cubicBezTo>
                  <a:cubicBezTo>
                    <a:pt x="21681" y="8621"/>
                    <a:pt x="21567" y="8439"/>
                    <a:pt x="21387" y="8435"/>
                  </a:cubicBezTo>
                  <a:cubicBezTo>
                    <a:pt x="21385" y="8435"/>
                    <a:pt x="21383" y="8435"/>
                    <a:pt x="21382" y="8435"/>
                  </a:cubicBezTo>
                  <a:cubicBezTo>
                    <a:pt x="21283" y="8435"/>
                    <a:pt x="21193" y="8492"/>
                    <a:pt x="21104" y="8540"/>
                  </a:cubicBezTo>
                  <a:cubicBezTo>
                    <a:pt x="20590" y="8829"/>
                    <a:pt x="19997" y="8898"/>
                    <a:pt x="19399" y="8898"/>
                  </a:cubicBezTo>
                  <a:cubicBezTo>
                    <a:pt x="19145" y="8898"/>
                    <a:pt x="18891" y="8885"/>
                    <a:pt x="18640" y="8872"/>
                  </a:cubicBezTo>
                  <a:cubicBezTo>
                    <a:pt x="18242" y="8851"/>
                    <a:pt x="17745" y="8756"/>
                    <a:pt x="17642" y="8369"/>
                  </a:cubicBezTo>
                  <a:cubicBezTo>
                    <a:pt x="17895" y="8086"/>
                    <a:pt x="18238" y="7887"/>
                    <a:pt x="18606" y="7805"/>
                  </a:cubicBezTo>
                  <a:cubicBezTo>
                    <a:pt x="18630" y="7602"/>
                    <a:pt x="18402" y="7464"/>
                    <a:pt x="18210" y="7398"/>
                  </a:cubicBezTo>
                  <a:cubicBezTo>
                    <a:pt x="16969" y="6972"/>
                    <a:pt x="15579" y="7032"/>
                    <a:pt x="14398" y="6462"/>
                  </a:cubicBezTo>
                  <a:cubicBezTo>
                    <a:pt x="13991" y="6266"/>
                    <a:pt x="13557" y="5991"/>
                    <a:pt x="13128" y="5991"/>
                  </a:cubicBezTo>
                  <a:cubicBezTo>
                    <a:pt x="13022" y="5991"/>
                    <a:pt x="12917" y="6008"/>
                    <a:pt x="12813" y="6046"/>
                  </a:cubicBezTo>
                  <a:cubicBezTo>
                    <a:pt x="12566" y="6138"/>
                    <a:pt x="12380" y="6340"/>
                    <a:pt x="12157" y="6479"/>
                  </a:cubicBezTo>
                  <a:cubicBezTo>
                    <a:pt x="12030" y="6558"/>
                    <a:pt x="11873" y="6613"/>
                    <a:pt x="11726" y="6613"/>
                  </a:cubicBezTo>
                  <a:cubicBezTo>
                    <a:pt x="11614" y="6613"/>
                    <a:pt x="11508" y="6581"/>
                    <a:pt x="11424" y="6505"/>
                  </a:cubicBezTo>
                  <a:cubicBezTo>
                    <a:pt x="11371" y="6329"/>
                    <a:pt x="11510" y="6162"/>
                    <a:pt x="11585" y="5995"/>
                  </a:cubicBezTo>
                  <a:cubicBezTo>
                    <a:pt x="11654" y="5837"/>
                    <a:pt x="11595" y="5583"/>
                    <a:pt x="11437" y="5583"/>
                  </a:cubicBezTo>
                  <a:cubicBezTo>
                    <a:pt x="11428" y="5583"/>
                    <a:pt x="11418" y="5584"/>
                    <a:pt x="11407" y="5586"/>
                  </a:cubicBezTo>
                  <a:cubicBezTo>
                    <a:pt x="11229" y="5853"/>
                    <a:pt x="11054" y="6119"/>
                    <a:pt x="10876" y="6387"/>
                  </a:cubicBezTo>
                  <a:cubicBezTo>
                    <a:pt x="10771" y="6543"/>
                    <a:pt x="10609" y="6717"/>
                    <a:pt x="10441" y="6717"/>
                  </a:cubicBezTo>
                  <a:cubicBezTo>
                    <a:pt x="10406" y="6717"/>
                    <a:pt x="10371" y="6710"/>
                    <a:pt x="10336" y="6693"/>
                  </a:cubicBezTo>
                  <a:cubicBezTo>
                    <a:pt x="10242" y="6648"/>
                    <a:pt x="10186" y="6550"/>
                    <a:pt x="10139" y="6458"/>
                  </a:cubicBezTo>
                  <a:cubicBezTo>
                    <a:pt x="9918" y="6025"/>
                    <a:pt x="9706" y="5592"/>
                    <a:pt x="9498" y="5153"/>
                  </a:cubicBezTo>
                  <a:cubicBezTo>
                    <a:pt x="9415" y="4974"/>
                    <a:pt x="9215" y="4780"/>
                    <a:pt x="9057" y="4780"/>
                  </a:cubicBezTo>
                  <a:cubicBezTo>
                    <a:pt x="9001" y="4780"/>
                    <a:pt x="8950" y="4805"/>
                    <a:pt x="8911" y="4864"/>
                  </a:cubicBezTo>
                  <a:cubicBezTo>
                    <a:pt x="9162" y="4966"/>
                    <a:pt x="9128" y="5343"/>
                    <a:pt x="8973" y="5566"/>
                  </a:cubicBezTo>
                  <a:cubicBezTo>
                    <a:pt x="8817" y="5787"/>
                    <a:pt x="8581" y="5973"/>
                    <a:pt x="8545" y="6241"/>
                  </a:cubicBezTo>
                  <a:cubicBezTo>
                    <a:pt x="8439" y="6148"/>
                    <a:pt x="8308" y="6113"/>
                    <a:pt x="8169" y="6113"/>
                  </a:cubicBezTo>
                  <a:cubicBezTo>
                    <a:pt x="7979" y="6113"/>
                    <a:pt x="7773" y="6178"/>
                    <a:pt x="7594" y="6248"/>
                  </a:cubicBezTo>
                  <a:cubicBezTo>
                    <a:pt x="7369" y="6333"/>
                    <a:pt x="7144" y="6421"/>
                    <a:pt x="6919" y="6507"/>
                  </a:cubicBezTo>
                  <a:cubicBezTo>
                    <a:pt x="6578" y="6635"/>
                    <a:pt x="6225" y="6777"/>
                    <a:pt x="5995" y="7060"/>
                  </a:cubicBezTo>
                  <a:cubicBezTo>
                    <a:pt x="5884" y="7197"/>
                    <a:pt x="5807" y="7364"/>
                    <a:pt x="5665" y="7469"/>
                  </a:cubicBezTo>
                  <a:cubicBezTo>
                    <a:pt x="5602" y="7516"/>
                    <a:pt x="5518" y="7542"/>
                    <a:pt x="5439" y="7542"/>
                  </a:cubicBezTo>
                  <a:cubicBezTo>
                    <a:pt x="5341" y="7542"/>
                    <a:pt x="5249" y="7503"/>
                    <a:pt x="5209" y="7415"/>
                  </a:cubicBezTo>
                  <a:cubicBezTo>
                    <a:pt x="5700" y="6629"/>
                    <a:pt x="6565" y="6091"/>
                    <a:pt x="7487" y="5995"/>
                  </a:cubicBezTo>
                  <a:cubicBezTo>
                    <a:pt x="7547" y="5900"/>
                    <a:pt x="7566" y="5780"/>
                    <a:pt x="7540" y="5671"/>
                  </a:cubicBezTo>
                  <a:lnTo>
                    <a:pt x="7540" y="5671"/>
                  </a:lnTo>
                  <a:cubicBezTo>
                    <a:pt x="6809" y="5714"/>
                    <a:pt x="6096" y="5975"/>
                    <a:pt x="5509" y="6410"/>
                  </a:cubicBezTo>
                  <a:cubicBezTo>
                    <a:pt x="5393" y="6496"/>
                    <a:pt x="5275" y="6592"/>
                    <a:pt x="5134" y="6620"/>
                  </a:cubicBezTo>
                  <a:cubicBezTo>
                    <a:pt x="5102" y="6626"/>
                    <a:pt x="5070" y="6629"/>
                    <a:pt x="5038" y="6629"/>
                  </a:cubicBezTo>
                  <a:cubicBezTo>
                    <a:pt x="4947" y="6629"/>
                    <a:pt x="4856" y="6609"/>
                    <a:pt x="4766" y="6595"/>
                  </a:cubicBezTo>
                  <a:cubicBezTo>
                    <a:pt x="4618" y="6570"/>
                    <a:pt x="4469" y="6557"/>
                    <a:pt x="4321" y="6557"/>
                  </a:cubicBezTo>
                  <a:cubicBezTo>
                    <a:pt x="4036" y="6557"/>
                    <a:pt x="3752" y="6602"/>
                    <a:pt x="3482" y="6691"/>
                  </a:cubicBezTo>
                  <a:cubicBezTo>
                    <a:pt x="3546" y="6991"/>
                    <a:pt x="3812" y="7235"/>
                    <a:pt x="4116" y="7274"/>
                  </a:cubicBezTo>
                  <a:cubicBezTo>
                    <a:pt x="4215" y="7372"/>
                    <a:pt x="4082" y="7552"/>
                    <a:pt x="3943" y="7554"/>
                  </a:cubicBezTo>
                  <a:cubicBezTo>
                    <a:pt x="3801" y="7554"/>
                    <a:pt x="3684" y="7458"/>
                    <a:pt x="3566" y="7383"/>
                  </a:cubicBezTo>
                  <a:cubicBezTo>
                    <a:pt x="3264" y="7186"/>
                    <a:pt x="2910" y="7171"/>
                    <a:pt x="2550" y="7143"/>
                  </a:cubicBezTo>
                  <a:cubicBezTo>
                    <a:pt x="2205" y="7117"/>
                    <a:pt x="1873" y="6952"/>
                    <a:pt x="1646" y="6695"/>
                  </a:cubicBezTo>
                  <a:cubicBezTo>
                    <a:pt x="1569" y="6607"/>
                    <a:pt x="1500" y="6509"/>
                    <a:pt x="1404" y="6443"/>
                  </a:cubicBezTo>
                  <a:cubicBezTo>
                    <a:pt x="1298" y="6371"/>
                    <a:pt x="1178" y="6349"/>
                    <a:pt x="1052" y="6349"/>
                  </a:cubicBezTo>
                  <a:cubicBezTo>
                    <a:pt x="861" y="6349"/>
                    <a:pt x="656" y="6398"/>
                    <a:pt x="462" y="6398"/>
                  </a:cubicBezTo>
                  <a:cubicBezTo>
                    <a:pt x="450" y="6398"/>
                    <a:pt x="439" y="6398"/>
                    <a:pt x="427" y="6398"/>
                  </a:cubicBezTo>
                  <a:cubicBezTo>
                    <a:pt x="277" y="6393"/>
                    <a:pt x="138" y="6353"/>
                    <a:pt x="1" y="6297"/>
                  </a:cubicBezTo>
                  <a:lnTo>
                    <a:pt x="1" y="6297"/>
                  </a:lnTo>
                  <a:lnTo>
                    <a:pt x="11" y="17451"/>
                  </a:lnTo>
                  <a:cubicBezTo>
                    <a:pt x="154" y="17503"/>
                    <a:pt x="306" y="17529"/>
                    <a:pt x="459" y="17529"/>
                  </a:cubicBezTo>
                  <a:cubicBezTo>
                    <a:pt x="650" y="17529"/>
                    <a:pt x="841" y="17488"/>
                    <a:pt x="1014" y="17406"/>
                  </a:cubicBezTo>
                  <a:cubicBezTo>
                    <a:pt x="1063" y="17382"/>
                    <a:pt x="1115" y="17354"/>
                    <a:pt x="1170" y="17348"/>
                  </a:cubicBezTo>
                  <a:cubicBezTo>
                    <a:pt x="1178" y="17347"/>
                    <a:pt x="1186" y="17346"/>
                    <a:pt x="1193" y="17346"/>
                  </a:cubicBezTo>
                  <a:cubicBezTo>
                    <a:pt x="1313" y="17346"/>
                    <a:pt x="1417" y="17454"/>
                    <a:pt x="1445" y="17573"/>
                  </a:cubicBezTo>
                  <a:cubicBezTo>
                    <a:pt x="1475" y="17699"/>
                    <a:pt x="1440" y="17830"/>
                    <a:pt x="1395" y="17952"/>
                  </a:cubicBezTo>
                  <a:cubicBezTo>
                    <a:pt x="1370" y="18025"/>
                    <a:pt x="1340" y="18106"/>
                    <a:pt x="1376" y="18175"/>
                  </a:cubicBezTo>
                  <a:cubicBezTo>
                    <a:pt x="1408" y="18236"/>
                    <a:pt x="1475" y="18258"/>
                    <a:pt x="1547" y="18258"/>
                  </a:cubicBezTo>
                  <a:cubicBezTo>
                    <a:pt x="1592" y="18258"/>
                    <a:pt x="1640" y="18249"/>
                    <a:pt x="1683" y="18237"/>
                  </a:cubicBezTo>
                  <a:cubicBezTo>
                    <a:pt x="1744" y="18219"/>
                    <a:pt x="1812" y="18200"/>
                    <a:pt x="1875" y="18200"/>
                  </a:cubicBezTo>
                  <a:cubicBezTo>
                    <a:pt x="1925" y="18200"/>
                    <a:pt x="1971" y="18211"/>
                    <a:pt x="2008" y="18245"/>
                  </a:cubicBezTo>
                  <a:cubicBezTo>
                    <a:pt x="2092" y="18325"/>
                    <a:pt x="2066" y="18460"/>
                    <a:pt x="2105" y="18567"/>
                  </a:cubicBezTo>
                  <a:cubicBezTo>
                    <a:pt x="2173" y="18747"/>
                    <a:pt x="2400" y="18794"/>
                    <a:pt x="2593" y="18813"/>
                  </a:cubicBezTo>
                  <a:cubicBezTo>
                    <a:pt x="2633" y="18817"/>
                    <a:pt x="2674" y="18821"/>
                    <a:pt x="2714" y="18821"/>
                  </a:cubicBezTo>
                  <a:cubicBezTo>
                    <a:pt x="2758" y="18821"/>
                    <a:pt x="2801" y="18817"/>
                    <a:pt x="2842" y="18802"/>
                  </a:cubicBezTo>
                  <a:cubicBezTo>
                    <a:pt x="3026" y="18738"/>
                    <a:pt x="3129" y="18492"/>
                    <a:pt x="3326" y="18483"/>
                  </a:cubicBezTo>
                  <a:cubicBezTo>
                    <a:pt x="3341" y="18483"/>
                    <a:pt x="3358" y="18484"/>
                    <a:pt x="3374" y="18484"/>
                  </a:cubicBezTo>
                  <a:cubicBezTo>
                    <a:pt x="3400" y="18484"/>
                    <a:pt x="3425" y="18481"/>
                    <a:pt x="3444" y="18464"/>
                  </a:cubicBezTo>
                  <a:cubicBezTo>
                    <a:pt x="3467" y="18447"/>
                    <a:pt x="3474" y="18415"/>
                    <a:pt x="3484" y="18387"/>
                  </a:cubicBezTo>
                  <a:cubicBezTo>
                    <a:pt x="3533" y="18257"/>
                    <a:pt x="3673" y="18192"/>
                    <a:pt x="3815" y="18192"/>
                  </a:cubicBezTo>
                  <a:cubicBezTo>
                    <a:pt x="3874" y="18192"/>
                    <a:pt x="3934" y="18203"/>
                    <a:pt x="3988" y="18226"/>
                  </a:cubicBezTo>
                  <a:cubicBezTo>
                    <a:pt x="4170" y="18303"/>
                    <a:pt x="4294" y="18468"/>
                    <a:pt x="4412" y="18627"/>
                  </a:cubicBezTo>
                  <a:lnTo>
                    <a:pt x="4976" y="19398"/>
                  </a:lnTo>
                  <a:cubicBezTo>
                    <a:pt x="5044" y="19492"/>
                    <a:pt x="5119" y="19591"/>
                    <a:pt x="5226" y="19636"/>
                  </a:cubicBezTo>
                  <a:cubicBezTo>
                    <a:pt x="5308" y="19668"/>
                    <a:pt x="5404" y="19672"/>
                    <a:pt x="5460" y="19739"/>
                  </a:cubicBezTo>
                  <a:cubicBezTo>
                    <a:pt x="5507" y="19794"/>
                    <a:pt x="5507" y="19876"/>
                    <a:pt x="5524" y="19947"/>
                  </a:cubicBezTo>
                  <a:cubicBezTo>
                    <a:pt x="5569" y="20124"/>
                    <a:pt x="5734" y="20244"/>
                    <a:pt x="5822" y="20405"/>
                  </a:cubicBezTo>
                  <a:cubicBezTo>
                    <a:pt x="5875" y="20504"/>
                    <a:pt x="5901" y="20617"/>
                    <a:pt x="5948" y="20718"/>
                  </a:cubicBezTo>
                  <a:cubicBezTo>
                    <a:pt x="5982" y="20797"/>
                    <a:pt x="6030" y="20868"/>
                    <a:pt x="6079" y="20938"/>
                  </a:cubicBezTo>
                  <a:cubicBezTo>
                    <a:pt x="6216" y="21144"/>
                    <a:pt x="6351" y="21348"/>
                    <a:pt x="6488" y="21553"/>
                  </a:cubicBezTo>
                  <a:cubicBezTo>
                    <a:pt x="6537" y="21624"/>
                    <a:pt x="6589" y="21701"/>
                    <a:pt x="6666" y="21742"/>
                  </a:cubicBezTo>
                  <a:cubicBezTo>
                    <a:pt x="6728" y="21774"/>
                    <a:pt x="6801" y="21783"/>
                    <a:pt x="6872" y="21793"/>
                  </a:cubicBezTo>
                  <a:cubicBezTo>
                    <a:pt x="7184" y="21845"/>
                    <a:pt x="7478" y="22008"/>
                    <a:pt x="7688" y="22245"/>
                  </a:cubicBezTo>
                  <a:cubicBezTo>
                    <a:pt x="7572" y="22348"/>
                    <a:pt x="7459" y="22449"/>
                    <a:pt x="7343" y="22552"/>
                  </a:cubicBezTo>
                  <a:cubicBezTo>
                    <a:pt x="7536" y="22717"/>
                    <a:pt x="7714" y="22903"/>
                    <a:pt x="7868" y="23107"/>
                  </a:cubicBezTo>
                  <a:cubicBezTo>
                    <a:pt x="7909" y="23158"/>
                    <a:pt x="7844" y="23201"/>
                    <a:pt x="7786" y="23233"/>
                  </a:cubicBezTo>
                  <a:cubicBezTo>
                    <a:pt x="7731" y="23267"/>
                    <a:pt x="7660" y="23291"/>
                    <a:pt x="7626" y="23347"/>
                  </a:cubicBezTo>
                  <a:cubicBezTo>
                    <a:pt x="7572" y="23437"/>
                    <a:pt x="7628" y="23567"/>
                    <a:pt x="7559" y="23644"/>
                  </a:cubicBezTo>
                  <a:cubicBezTo>
                    <a:pt x="7521" y="23685"/>
                    <a:pt x="7459" y="23694"/>
                    <a:pt x="7409" y="23722"/>
                  </a:cubicBezTo>
                  <a:cubicBezTo>
                    <a:pt x="7392" y="23730"/>
                    <a:pt x="7384" y="23743"/>
                    <a:pt x="7371" y="23756"/>
                  </a:cubicBezTo>
                  <a:cubicBezTo>
                    <a:pt x="7339" y="23863"/>
                    <a:pt x="7437" y="23977"/>
                    <a:pt x="7540" y="24037"/>
                  </a:cubicBezTo>
                  <a:cubicBezTo>
                    <a:pt x="7649" y="24099"/>
                    <a:pt x="7782" y="24154"/>
                    <a:pt x="7823" y="24274"/>
                  </a:cubicBezTo>
                  <a:cubicBezTo>
                    <a:pt x="7838" y="24324"/>
                    <a:pt x="7836" y="24375"/>
                    <a:pt x="7851" y="24424"/>
                  </a:cubicBezTo>
                  <a:cubicBezTo>
                    <a:pt x="7906" y="24626"/>
                    <a:pt x="8185" y="24662"/>
                    <a:pt x="8324" y="24819"/>
                  </a:cubicBezTo>
                  <a:cubicBezTo>
                    <a:pt x="8382" y="24885"/>
                    <a:pt x="8414" y="24968"/>
                    <a:pt x="8444" y="25050"/>
                  </a:cubicBezTo>
                  <a:cubicBezTo>
                    <a:pt x="8517" y="25245"/>
                    <a:pt x="8590" y="25438"/>
                    <a:pt x="8661" y="25631"/>
                  </a:cubicBezTo>
                  <a:cubicBezTo>
                    <a:pt x="8682" y="25691"/>
                    <a:pt x="8706" y="25753"/>
                    <a:pt x="8751" y="25798"/>
                  </a:cubicBezTo>
                  <a:cubicBezTo>
                    <a:pt x="8836" y="25883"/>
                    <a:pt x="8971" y="25883"/>
                    <a:pt x="9091" y="25903"/>
                  </a:cubicBezTo>
                  <a:cubicBezTo>
                    <a:pt x="9211" y="25920"/>
                    <a:pt x="9348" y="25988"/>
                    <a:pt x="9353" y="26108"/>
                  </a:cubicBezTo>
                  <a:cubicBezTo>
                    <a:pt x="9357" y="26230"/>
                    <a:pt x="9228" y="26308"/>
                    <a:pt x="9115" y="26357"/>
                  </a:cubicBezTo>
                  <a:cubicBezTo>
                    <a:pt x="9021" y="26398"/>
                    <a:pt x="8924" y="26440"/>
                    <a:pt x="8828" y="26481"/>
                  </a:cubicBezTo>
                  <a:cubicBezTo>
                    <a:pt x="9147" y="26502"/>
                    <a:pt x="9153" y="26997"/>
                    <a:pt x="9400" y="27203"/>
                  </a:cubicBezTo>
                  <a:cubicBezTo>
                    <a:pt x="9503" y="27289"/>
                    <a:pt x="9644" y="27317"/>
                    <a:pt x="9777" y="27338"/>
                  </a:cubicBezTo>
                  <a:lnTo>
                    <a:pt x="10385" y="27445"/>
                  </a:lnTo>
                  <a:cubicBezTo>
                    <a:pt x="10445" y="27456"/>
                    <a:pt x="10507" y="27467"/>
                    <a:pt x="10550" y="27507"/>
                  </a:cubicBezTo>
                  <a:cubicBezTo>
                    <a:pt x="10630" y="27578"/>
                    <a:pt x="10623" y="27707"/>
                    <a:pt x="10694" y="27784"/>
                  </a:cubicBezTo>
                  <a:cubicBezTo>
                    <a:pt x="10742" y="27836"/>
                    <a:pt x="10807" y="27850"/>
                    <a:pt x="10879" y="27850"/>
                  </a:cubicBezTo>
                  <a:cubicBezTo>
                    <a:pt x="10960" y="27850"/>
                    <a:pt x="11050" y="27832"/>
                    <a:pt x="11133" y="27832"/>
                  </a:cubicBezTo>
                  <a:cubicBezTo>
                    <a:pt x="11198" y="27832"/>
                    <a:pt x="11259" y="27843"/>
                    <a:pt x="11309" y="27882"/>
                  </a:cubicBezTo>
                  <a:cubicBezTo>
                    <a:pt x="11416" y="27966"/>
                    <a:pt x="11407" y="28126"/>
                    <a:pt x="11463" y="28249"/>
                  </a:cubicBezTo>
                  <a:cubicBezTo>
                    <a:pt x="11615" y="28583"/>
                    <a:pt x="12121" y="28499"/>
                    <a:pt x="12436" y="28686"/>
                  </a:cubicBezTo>
                  <a:cubicBezTo>
                    <a:pt x="12646" y="28810"/>
                    <a:pt x="12751" y="29048"/>
                    <a:pt x="12791" y="29292"/>
                  </a:cubicBezTo>
                  <a:lnTo>
                    <a:pt x="31399" y="29292"/>
                  </a:lnTo>
                  <a:cubicBezTo>
                    <a:pt x="31414" y="29181"/>
                    <a:pt x="31429" y="29069"/>
                    <a:pt x="31446" y="28958"/>
                  </a:cubicBezTo>
                  <a:cubicBezTo>
                    <a:pt x="31489" y="28934"/>
                    <a:pt x="31534" y="28913"/>
                    <a:pt x="31577" y="28889"/>
                  </a:cubicBezTo>
                  <a:cubicBezTo>
                    <a:pt x="31538" y="28814"/>
                    <a:pt x="31609" y="28720"/>
                    <a:pt x="31692" y="28705"/>
                  </a:cubicBezTo>
                  <a:cubicBezTo>
                    <a:pt x="31707" y="28702"/>
                    <a:pt x="31721" y="28701"/>
                    <a:pt x="31736" y="28701"/>
                  </a:cubicBezTo>
                  <a:cubicBezTo>
                    <a:pt x="31803" y="28701"/>
                    <a:pt x="31871" y="28730"/>
                    <a:pt x="31934" y="28759"/>
                  </a:cubicBezTo>
                  <a:cubicBezTo>
                    <a:pt x="31917" y="28958"/>
                    <a:pt x="31898" y="29157"/>
                    <a:pt x="31881" y="29358"/>
                  </a:cubicBezTo>
                  <a:cubicBezTo>
                    <a:pt x="32018" y="29367"/>
                    <a:pt x="32155" y="29376"/>
                    <a:pt x="32292" y="29384"/>
                  </a:cubicBezTo>
                  <a:cubicBezTo>
                    <a:pt x="32286" y="29504"/>
                    <a:pt x="32380" y="29611"/>
                    <a:pt x="32489" y="29661"/>
                  </a:cubicBezTo>
                  <a:cubicBezTo>
                    <a:pt x="32599" y="29710"/>
                    <a:pt x="32723" y="29712"/>
                    <a:pt x="32843" y="29714"/>
                  </a:cubicBezTo>
                  <a:cubicBezTo>
                    <a:pt x="32856" y="29591"/>
                    <a:pt x="32981" y="29500"/>
                    <a:pt x="33102" y="29500"/>
                  </a:cubicBezTo>
                  <a:cubicBezTo>
                    <a:pt x="33141" y="29500"/>
                    <a:pt x="33179" y="29510"/>
                    <a:pt x="33214" y="29530"/>
                  </a:cubicBezTo>
                  <a:cubicBezTo>
                    <a:pt x="33319" y="29729"/>
                    <a:pt x="33546" y="29856"/>
                    <a:pt x="33772" y="29856"/>
                  </a:cubicBezTo>
                  <a:cubicBezTo>
                    <a:pt x="33825" y="29856"/>
                    <a:pt x="33878" y="29849"/>
                    <a:pt x="33929" y="29834"/>
                  </a:cubicBezTo>
                  <a:cubicBezTo>
                    <a:pt x="34073" y="29978"/>
                    <a:pt x="34277" y="30057"/>
                    <a:pt x="34480" y="30057"/>
                  </a:cubicBezTo>
                  <a:cubicBezTo>
                    <a:pt x="34559" y="30057"/>
                    <a:pt x="34638" y="30045"/>
                    <a:pt x="34713" y="30020"/>
                  </a:cubicBezTo>
                  <a:cubicBezTo>
                    <a:pt x="34775" y="30002"/>
                    <a:pt x="34837" y="29973"/>
                    <a:pt x="34901" y="29973"/>
                  </a:cubicBezTo>
                  <a:cubicBezTo>
                    <a:pt x="34904" y="29973"/>
                    <a:pt x="34906" y="29973"/>
                    <a:pt x="34908" y="29973"/>
                  </a:cubicBezTo>
                  <a:cubicBezTo>
                    <a:pt x="34979" y="29975"/>
                    <a:pt x="35043" y="30014"/>
                    <a:pt x="35103" y="30050"/>
                  </a:cubicBezTo>
                  <a:cubicBezTo>
                    <a:pt x="35189" y="29999"/>
                    <a:pt x="35354" y="30040"/>
                    <a:pt x="35465" y="29999"/>
                  </a:cubicBezTo>
                  <a:cubicBezTo>
                    <a:pt x="35645" y="29930"/>
                    <a:pt x="35643" y="29663"/>
                    <a:pt x="35789" y="29538"/>
                  </a:cubicBezTo>
                  <a:cubicBezTo>
                    <a:pt x="35851" y="29485"/>
                    <a:pt x="35937" y="29463"/>
                    <a:pt x="36001" y="29414"/>
                  </a:cubicBezTo>
                  <a:cubicBezTo>
                    <a:pt x="36157" y="29296"/>
                    <a:pt x="36215" y="29026"/>
                    <a:pt x="36410" y="29026"/>
                  </a:cubicBezTo>
                  <a:cubicBezTo>
                    <a:pt x="36517" y="29026"/>
                    <a:pt x="36601" y="29121"/>
                    <a:pt x="36708" y="29142"/>
                  </a:cubicBezTo>
                  <a:cubicBezTo>
                    <a:pt x="36726" y="29145"/>
                    <a:pt x="36745" y="29147"/>
                    <a:pt x="36764" y="29147"/>
                  </a:cubicBezTo>
                  <a:cubicBezTo>
                    <a:pt x="36826" y="29147"/>
                    <a:pt x="36890" y="29134"/>
                    <a:pt x="36949" y="29134"/>
                  </a:cubicBezTo>
                  <a:cubicBezTo>
                    <a:pt x="37001" y="29134"/>
                    <a:pt x="37049" y="29144"/>
                    <a:pt x="37085" y="29183"/>
                  </a:cubicBezTo>
                  <a:cubicBezTo>
                    <a:pt x="37124" y="29223"/>
                    <a:pt x="37132" y="29283"/>
                    <a:pt x="37151" y="29335"/>
                  </a:cubicBezTo>
                  <a:cubicBezTo>
                    <a:pt x="37200" y="29468"/>
                    <a:pt x="37342" y="29554"/>
                    <a:pt x="37482" y="29554"/>
                  </a:cubicBezTo>
                  <a:cubicBezTo>
                    <a:pt x="37522" y="29554"/>
                    <a:pt x="37562" y="29547"/>
                    <a:pt x="37599" y="29532"/>
                  </a:cubicBezTo>
                  <a:lnTo>
                    <a:pt x="37599" y="29532"/>
                  </a:lnTo>
                  <a:cubicBezTo>
                    <a:pt x="37589" y="29855"/>
                    <a:pt x="37886" y="30153"/>
                    <a:pt x="38205" y="30153"/>
                  </a:cubicBezTo>
                  <a:cubicBezTo>
                    <a:pt x="38220" y="30153"/>
                    <a:pt x="38235" y="30152"/>
                    <a:pt x="38251" y="30151"/>
                  </a:cubicBezTo>
                  <a:cubicBezTo>
                    <a:pt x="38281" y="30148"/>
                    <a:pt x="38313" y="30143"/>
                    <a:pt x="38344" y="30143"/>
                  </a:cubicBezTo>
                  <a:cubicBezTo>
                    <a:pt x="38373" y="30143"/>
                    <a:pt x="38401" y="30147"/>
                    <a:pt x="38426" y="30162"/>
                  </a:cubicBezTo>
                  <a:cubicBezTo>
                    <a:pt x="38471" y="30190"/>
                    <a:pt x="38493" y="30245"/>
                    <a:pt x="38510" y="30297"/>
                  </a:cubicBezTo>
                  <a:cubicBezTo>
                    <a:pt x="38572" y="30487"/>
                    <a:pt x="38634" y="30680"/>
                    <a:pt x="38698" y="30871"/>
                  </a:cubicBezTo>
                  <a:cubicBezTo>
                    <a:pt x="38793" y="31160"/>
                    <a:pt x="38917" y="31482"/>
                    <a:pt x="39195" y="31604"/>
                  </a:cubicBezTo>
                  <a:cubicBezTo>
                    <a:pt x="39275" y="31640"/>
                    <a:pt x="39362" y="31655"/>
                    <a:pt x="39450" y="31670"/>
                  </a:cubicBezTo>
                  <a:cubicBezTo>
                    <a:pt x="40052" y="31773"/>
                    <a:pt x="40657" y="31876"/>
                    <a:pt x="41259" y="31981"/>
                  </a:cubicBezTo>
                  <a:cubicBezTo>
                    <a:pt x="41310" y="31989"/>
                    <a:pt x="41361" y="31998"/>
                    <a:pt x="41404" y="32026"/>
                  </a:cubicBezTo>
                  <a:cubicBezTo>
                    <a:pt x="41518" y="32101"/>
                    <a:pt x="41518" y="32261"/>
                    <a:pt x="41546" y="32394"/>
                  </a:cubicBezTo>
                  <a:cubicBezTo>
                    <a:pt x="41569" y="32498"/>
                    <a:pt x="41664" y="32608"/>
                    <a:pt x="41756" y="32608"/>
                  </a:cubicBezTo>
                  <a:cubicBezTo>
                    <a:pt x="41780" y="32608"/>
                    <a:pt x="41804" y="32600"/>
                    <a:pt x="41826" y="32583"/>
                  </a:cubicBezTo>
                  <a:lnTo>
                    <a:pt x="41826" y="32583"/>
                  </a:lnTo>
                  <a:cubicBezTo>
                    <a:pt x="41717" y="32763"/>
                    <a:pt x="42066" y="32930"/>
                    <a:pt x="42047" y="33140"/>
                  </a:cubicBezTo>
                  <a:cubicBezTo>
                    <a:pt x="42033" y="33289"/>
                    <a:pt x="41859" y="33337"/>
                    <a:pt x="41700" y="33337"/>
                  </a:cubicBezTo>
                  <a:cubicBezTo>
                    <a:pt x="41670" y="33337"/>
                    <a:pt x="41640" y="33336"/>
                    <a:pt x="41612" y="33333"/>
                  </a:cubicBezTo>
                  <a:cubicBezTo>
                    <a:pt x="41541" y="33324"/>
                    <a:pt x="41458" y="33307"/>
                    <a:pt x="41430" y="33243"/>
                  </a:cubicBezTo>
                  <a:cubicBezTo>
                    <a:pt x="41413" y="33208"/>
                    <a:pt x="41417" y="33168"/>
                    <a:pt x="41409" y="33133"/>
                  </a:cubicBezTo>
                  <a:cubicBezTo>
                    <a:pt x="41384" y="33047"/>
                    <a:pt x="41288" y="33000"/>
                    <a:pt x="41199" y="33000"/>
                  </a:cubicBezTo>
                  <a:cubicBezTo>
                    <a:pt x="41193" y="33000"/>
                    <a:pt x="41187" y="33000"/>
                    <a:pt x="41181" y="33001"/>
                  </a:cubicBezTo>
                  <a:cubicBezTo>
                    <a:pt x="40948" y="33011"/>
                    <a:pt x="40779" y="33236"/>
                    <a:pt x="40719" y="33461"/>
                  </a:cubicBezTo>
                  <a:cubicBezTo>
                    <a:pt x="40659" y="33686"/>
                    <a:pt x="40674" y="33926"/>
                    <a:pt x="40620" y="34153"/>
                  </a:cubicBezTo>
                  <a:cubicBezTo>
                    <a:pt x="40539" y="34490"/>
                    <a:pt x="40314" y="34772"/>
                    <a:pt x="40059" y="35006"/>
                  </a:cubicBezTo>
                  <a:cubicBezTo>
                    <a:pt x="40061" y="34987"/>
                    <a:pt x="40063" y="34965"/>
                    <a:pt x="40065" y="34946"/>
                  </a:cubicBezTo>
                  <a:lnTo>
                    <a:pt x="40065" y="34946"/>
                  </a:lnTo>
                  <a:cubicBezTo>
                    <a:pt x="40042" y="35010"/>
                    <a:pt x="40016" y="35079"/>
                    <a:pt x="40033" y="35145"/>
                  </a:cubicBezTo>
                  <a:cubicBezTo>
                    <a:pt x="40056" y="35163"/>
                    <a:pt x="40085" y="35171"/>
                    <a:pt x="40114" y="35171"/>
                  </a:cubicBezTo>
                  <a:cubicBezTo>
                    <a:pt x="40142" y="35171"/>
                    <a:pt x="40171" y="35163"/>
                    <a:pt x="40194" y="35147"/>
                  </a:cubicBezTo>
                  <a:cubicBezTo>
                    <a:pt x="40249" y="35107"/>
                    <a:pt x="40269" y="35030"/>
                    <a:pt x="40324" y="34989"/>
                  </a:cubicBezTo>
                  <a:cubicBezTo>
                    <a:pt x="40355" y="34966"/>
                    <a:pt x="40392" y="34958"/>
                    <a:pt x="40430" y="34958"/>
                  </a:cubicBezTo>
                  <a:cubicBezTo>
                    <a:pt x="40443" y="34958"/>
                    <a:pt x="40455" y="34959"/>
                    <a:pt x="40468" y="34961"/>
                  </a:cubicBezTo>
                  <a:cubicBezTo>
                    <a:pt x="40487" y="34965"/>
                    <a:pt x="40507" y="34970"/>
                    <a:pt x="40524" y="34982"/>
                  </a:cubicBezTo>
                  <a:cubicBezTo>
                    <a:pt x="40537" y="34991"/>
                    <a:pt x="40547" y="35004"/>
                    <a:pt x="40556" y="35017"/>
                  </a:cubicBezTo>
                  <a:cubicBezTo>
                    <a:pt x="40558" y="35012"/>
                    <a:pt x="40560" y="35008"/>
                    <a:pt x="40564" y="35006"/>
                  </a:cubicBezTo>
                  <a:cubicBezTo>
                    <a:pt x="40724" y="34969"/>
                    <a:pt x="40889" y="34951"/>
                    <a:pt x="41053" y="34951"/>
                  </a:cubicBezTo>
                  <a:cubicBezTo>
                    <a:pt x="41215" y="34951"/>
                    <a:pt x="41378" y="34969"/>
                    <a:pt x="41535" y="35004"/>
                  </a:cubicBezTo>
                  <a:cubicBezTo>
                    <a:pt x="41612" y="35021"/>
                    <a:pt x="41693" y="35041"/>
                    <a:pt x="41771" y="35041"/>
                  </a:cubicBezTo>
                  <a:cubicBezTo>
                    <a:pt x="41828" y="35041"/>
                    <a:pt x="41882" y="35030"/>
                    <a:pt x="41931" y="35000"/>
                  </a:cubicBezTo>
                  <a:cubicBezTo>
                    <a:pt x="41961" y="34980"/>
                    <a:pt x="41989" y="34952"/>
                    <a:pt x="42021" y="34935"/>
                  </a:cubicBezTo>
                  <a:cubicBezTo>
                    <a:pt x="42086" y="34901"/>
                    <a:pt x="42165" y="34907"/>
                    <a:pt x="42238" y="34886"/>
                  </a:cubicBezTo>
                  <a:cubicBezTo>
                    <a:pt x="42302" y="34869"/>
                    <a:pt x="42360" y="34826"/>
                    <a:pt x="42396" y="34770"/>
                  </a:cubicBezTo>
                  <a:cubicBezTo>
                    <a:pt x="42411" y="34749"/>
                    <a:pt x="42424" y="34723"/>
                    <a:pt x="42426" y="34697"/>
                  </a:cubicBezTo>
                  <a:cubicBezTo>
                    <a:pt x="42428" y="34595"/>
                    <a:pt x="42289" y="34565"/>
                    <a:pt x="42210" y="34498"/>
                  </a:cubicBezTo>
                  <a:cubicBezTo>
                    <a:pt x="42118" y="34423"/>
                    <a:pt x="42109" y="34280"/>
                    <a:pt x="42158" y="34173"/>
                  </a:cubicBezTo>
                  <a:cubicBezTo>
                    <a:pt x="42208" y="34065"/>
                    <a:pt x="42304" y="33986"/>
                    <a:pt x="42400" y="33915"/>
                  </a:cubicBezTo>
                  <a:cubicBezTo>
                    <a:pt x="42516" y="33832"/>
                    <a:pt x="42640" y="33755"/>
                    <a:pt x="42780" y="33712"/>
                  </a:cubicBezTo>
                  <a:cubicBezTo>
                    <a:pt x="42880" y="33682"/>
                    <a:pt x="42990" y="33671"/>
                    <a:pt x="43095" y="33658"/>
                  </a:cubicBezTo>
                  <a:cubicBezTo>
                    <a:pt x="43185" y="33650"/>
                    <a:pt x="43277" y="33641"/>
                    <a:pt x="43367" y="33631"/>
                  </a:cubicBezTo>
                  <a:cubicBezTo>
                    <a:pt x="43735" y="33594"/>
                    <a:pt x="44104" y="33556"/>
                    <a:pt x="44474" y="33556"/>
                  </a:cubicBezTo>
                  <a:cubicBezTo>
                    <a:pt x="44483" y="33545"/>
                    <a:pt x="44492" y="33532"/>
                    <a:pt x="44502" y="33521"/>
                  </a:cubicBezTo>
                  <a:cubicBezTo>
                    <a:pt x="44556" y="33472"/>
                    <a:pt x="44633" y="33461"/>
                    <a:pt x="44702" y="33444"/>
                  </a:cubicBezTo>
                  <a:cubicBezTo>
                    <a:pt x="44770" y="33425"/>
                    <a:pt x="44847" y="33386"/>
                    <a:pt x="44860" y="33316"/>
                  </a:cubicBezTo>
                  <a:cubicBezTo>
                    <a:pt x="44864" y="33292"/>
                    <a:pt x="44860" y="33266"/>
                    <a:pt x="44867" y="33243"/>
                  </a:cubicBezTo>
                  <a:cubicBezTo>
                    <a:pt x="44877" y="33211"/>
                    <a:pt x="44903" y="33187"/>
                    <a:pt x="44931" y="33166"/>
                  </a:cubicBezTo>
                  <a:cubicBezTo>
                    <a:pt x="45053" y="33073"/>
                    <a:pt x="45196" y="33011"/>
                    <a:pt x="45346" y="32988"/>
                  </a:cubicBezTo>
                  <a:lnTo>
                    <a:pt x="47699" y="33011"/>
                  </a:lnTo>
                  <a:cubicBezTo>
                    <a:pt x="47722" y="33007"/>
                    <a:pt x="47746" y="33005"/>
                    <a:pt x="47772" y="33003"/>
                  </a:cubicBezTo>
                  <a:cubicBezTo>
                    <a:pt x="47735" y="32911"/>
                    <a:pt x="47787" y="32806"/>
                    <a:pt x="47866" y="32748"/>
                  </a:cubicBezTo>
                  <a:cubicBezTo>
                    <a:pt x="47945" y="32690"/>
                    <a:pt x="48044" y="32671"/>
                    <a:pt x="48140" y="32651"/>
                  </a:cubicBezTo>
                  <a:cubicBezTo>
                    <a:pt x="48065" y="32559"/>
                    <a:pt x="48125" y="32418"/>
                    <a:pt x="48211" y="32334"/>
                  </a:cubicBezTo>
                  <a:cubicBezTo>
                    <a:pt x="48294" y="32249"/>
                    <a:pt x="48406" y="32182"/>
                    <a:pt x="48447" y="32069"/>
                  </a:cubicBezTo>
                  <a:cubicBezTo>
                    <a:pt x="48472" y="32002"/>
                    <a:pt x="48468" y="31927"/>
                    <a:pt x="48487" y="31859"/>
                  </a:cubicBezTo>
                  <a:cubicBezTo>
                    <a:pt x="48507" y="31786"/>
                    <a:pt x="48549" y="31722"/>
                    <a:pt x="48592" y="31659"/>
                  </a:cubicBezTo>
                  <a:cubicBezTo>
                    <a:pt x="48783" y="31372"/>
                    <a:pt x="48954" y="31051"/>
                    <a:pt x="48942" y="30710"/>
                  </a:cubicBezTo>
                  <a:lnTo>
                    <a:pt x="48942" y="30710"/>
                  </a:lnTo>
                  <a:cubicBezTo>
                    <a:pt x="48903" y="30764"/>
                    <a:pt x="48864" y="30815"/>
                    <a:pt x="48822" y="30865"/>
                  </a:cubicBezTo>
                  <a:cubicBezTo>
                    <a:pt x="48738" y="30962"/>
                    <a:pt x="48603" y="31049"/>
                    <a:pt x="48487" y="31049"/>
                  </a:cubicBezTo>
                  <a:cubicBezTo>
                    <a:pt x="48433" y="31049"/>
                    <a:pt x="48383" y="31030"/>
                    <a:pt x="48344" y="30987"/>
                  </a:cubicBezTo>
                  <a:cubicBezTo>
                    <a:pt x="48230" y="30858"/>
                    <a:pt x="48335" y="30661"/>
                    <a:pt x="48442" y="30526"/>
                  </a:cubicBezTo>
                  <a:cubicBezTo>
                    <a:pt x="48890" y="29965"/>
                    <a:pt x="49346" y="29410"/>
                    <a:pt x="49814" y="28866"/>
                  </a:cubicBezTo>
                  <a:cubicBezTo>
                    <a:pt x="49948" y="28707"/>
                    <a:pt x="50096" y="28542"/>
                    <a:pt x="50298" y="28482"/>
                  </a:cubicBezTo>
                  <a:cubicBezTo>
                    <a:pt x="50407" y="28450"/>
                    <a:pt x="50531" y="28450"/>
                    <a:pt x="50626" y="28384"/>
                  </a:cubicBezTo>
                  <a:cubicBezTo>
                    <a:pt x="50767" y="28283"/>
                    <a:pt x="50778" y="28075"/>
                    <a:pt x="50878" y="27932"/>
                  </a:cubicBezTo>
                  <a:cubicBezTo>
                    <a:pt x="51013" y="27744"/>
                    <a:pt x="51270" y="27712"/>
                    <a:pt x="51509" y="27712"/>
                  </a:cubicBezTo>
                  <a:cubicBezTo>
                    <a:pt x="51537" y="27712"/>
                    <a:pt x="51565" y="27712"/>
                    <a:pt x="51592" y="27713"/>
                  </a:cubicBezTo>
                  <a:cubicBezTo>
                    <a:pt x="52719" y="27739"/>
                    <a:pt x="53844" y="27764"/>
                    <a:pt x="54970" y="27790"/>
                  </a:cubicBezTo>
                  <a:cubicBezTo>
                    <a:pt x="55026" y="27791"/>
                    <a:pt x="55083" y="27792"/>
                    <a:pt x="55140" y="27792"/>
                  </a:cubicBezTo>
                  <a:cubicBezTo>
                    <a:pt x="55411" y="27792"/>
                    <a:pt x="55687" y="27770"/>
                    <a:pt x="55917" y="27632"/>
                  </a:cubicBezTo>
                  <a:cubicBezTo>
                    <a:pt x="56269" y="27417"/>
                    <a:pt x="56442" y="26965"/>
                    <a:pt x="56819" y="26798"/>
                  </a:cubicBezTo>
                  <a:cubicBezTo>
                    <a:pt x="57008" y="26715"/>
                    <a:pt x="57220" y="26715"/>
                    <a:pt x="57424" y="26676"/>
                  </a:cubicBezTo>
                  <a:cubicBezTo>
                    <a:pt x="57871" y="26592"/>
                    <a:pt x="58276" y="26303"/>
                    <a:pt x="58501" y="25909"/>
                  </a:cubicBezTo>
                  <a:cubicBezTo>
                    <a:pt x="58298" y="25907"/>
                    <a:pt x="58118" y="25708"/>
                    <a:pt x="58137" y="25504"/>
                  </a:cubicBezTo>
                  <a:cubicBezTo>
                    <a:pt x="58272" y="25498"/>
                    <a:pt x="58405" y="25491"/>
                    <a:pt x="58540" y="25487"/>
                  </a:cubicBezTo>
                  <a:cubicBezTo>
                    <a:pt x="58574" y="25202"/>
                    <a:pt x="58320" y="24919"/>
                    <a:pt x="58034" y="24919"/>
                  </a:cubicBezTo>
                  <a:cubicBezTo>
                    <a:pt x="58030" y="24919"/>
                    <a:pt x="58026" y="24919"/>
                    <a:pt x="58021" y="24919"/>
                  </a:cubicBezTo>
                  <a:cubicBezTo>
                    <a:pt x="58081" y="24825"/>
                    <a:pt x="58073" y="24692"/>
                    <a:pt x="58002" y="24606"/>
                  </a:cubicBezTo>
                  <a:cubicBezTo>
                    <a:pt x="57887" y="24716"/>
                    <a:pt x="57728" y="24778"/>
                    <a:pt x="57569" y="24778"/>
                  </a:cubicBezTo>
                  <a:cubicBezTo>
                    <a:pt x="57524" y="24778"/>
                    <a:pt x="57479" y="24773"/>
                    <a:pt x="57434" y="24763"/>
                  </a:cubicBezTo>
                  <a:cubicBezTo>
                    <a:pt x="57451" y="24546"/>
                    <a:pt x="57466" y="24330"/>
                    <a:pt x="57484" y="24111"/>
                  </a:cubicBezTo>
                  <a:cubicBezTo>
                    <a:pt x="57435" y="24099"/>
                    <a:pt x="57387" y="24093"/>
                    <a:pt x="57339" y="24093"/>
                  </a:cubicBezTo>
                  <a:cubicBezTo>
                    <a:pt x="57023" y="24093"/>
                    <a:pt x="56728" y="24340"/>
                    <a:pt x="56451" y="24523"/>
                  </a:cubicBezTo>
                  <a:cubicBezTo>
                    <a:pt x="56200" y="24688"/>
                    <a:pt x="55920" y="24810"/>
                    <a:pt x="55628" y="24881"/>
                  </a:cubicBezTo>
                  <a:cubicBezTo>
                    <a:pt x="55485" y="24583"/>
                    <a:pt x="55765" y="24244"/>
                    <a:pt x="56072" y="24120"/>
                  </a:cubicBezTo>
                  <a:cubicBezTo>
                    <a:pt x="56378" y="23996"/>
                    <a:pt x="56729" y="23979"/>
                    <a:pt x="57002" y="23792"/>
                  </a:cubicBezTo>
                  <a:cubicBezTo>
                    <a:pt x="57077" y="23743"/>
                    <a:pt x="57145" y="23677"/>
                    <a:pt x="57173" y="23591"/>
                  </a:cubicBezTo>
                  <a:cubicBezTo>
                    <a:pt x="57199" y="23505"/>
                    <a:pt x="57175" y="23404"/>
                    <a:pt x="57113" y="23340"/>
                  </a:cubicBezTo>
                  <a:cubicBezTo>
                    <a:pt x="56928" y="23406"/>
                    <a:pt x="56737" y="23435"/>
                    <a:pt x="56545" y="23435"/>
                  </a:cubicBezTo>
                  <a:cubicBezTo>
                    <a:pt x="55995" y="23435"/>
                    <a:pt x="55435" y="23195"/>
                    <a:pt x="54973" y="22875"/>
                  </a:cubicBezTo>
                  <a:cubicBezTo>
                    <a:pt x="54810" y="22762"/>
                    <a:pt x="54649" y="22635"/>
                    <a:pt x="54544" y="22468"/>
                  </a:cubicBezTo>
                  <a:cubicBezTo>
                    <a:pt x="54435" y="22297"/>
                    <a:pt x="54390" y="22089"/>
                    <a:pt x="54416" y="21890"/>
                  </a:cubicBezTo>
                  <a:cubicBezTo>
                    <a:pt x="54332" y="21888"/>
                    <a:pt x="54251" y="21888"/>
                    <a:pt x="54167" y="21888"/>
                  </a:cubicBezTo>
                  <a:cubicBezTo>
                    <a:pt x="54158" y="21802"/>
                    <a:pt x="54152" y="21716"/>
                    <a:pt x="54143" y="21631"/>
                  </a:cubicBezTo>
                  <a:cubicBezTo>
                    <a:pt x="54107" y="21646"/>
                    <a:pt x="54069" y="21652"/>
                    <a:pt x="54031" y="21652"/>
                  </a:cubicBezTo>
                  <a:cubicBezTo>
                    <a:pt x="53868" y="21652"/>
                    <a:pt x="53705" y="21525"/>
                    <a:pt x="53689" y="21358"/>
                  </a:cubicBezTo>
                  <a:cubicBezTo>
                    <a:pt x="53753" y="21321"/>
                    <a:pt x="53827" y="21309"/>
                    <a:pt x="53905" y="21309"/>
                  </a:cubicBezTo>
                  <a:cubicBezTo>
                    <a:pt x="54034" y="21309"/>
                    <a:pt x="54173" y="21341"/>
                    <a:pt x="54293" y="21341"/>
                  </a:cubicBezTo>
                  <a:cubicBezTo>
                    <a:pt x="54398" y="21341"/>
                    <a:pt x="54488" y="21316"/>
                    <a:pt x="54542" y="21223"/>
                  </a:cubicBezTo>
                  <a:cubicBezTo>
                    <a:pt x="54600" y="21127"/>
                    <a:pt x="54570" y="21001"/>
                    <a:pt x="54525" y="20898"/>
                  </a:cubicBezTo>
                  <a:cubicBezTo>
                    <a:pt x="54184" y="20141"/>
                    <a:pt x="53038" y="19869"/>
                    <a:pt x="52950" y="19042"/>
                  </a:cubicBezTo>
                  <a:cubicBezTo>
                    <a:pt x="52931" y="18858"/>
                    <a:pt x="52954" y="18627"/>
                    <a:pt x="52798" y="18526"/>
                  </a:cubicBezTo>
                  <a:cubicBezTo>
                    <a:pt x="52742" y="18490"/>
                    <a:pt x="52674" y="18479"/>
                    <a:pt x="52618" y="18443"/>
                  </a:cubicBezTo>
                  <a:cubicBezTo>
                    <a:pt x="52500" y="18361"/>
                    <a:pt x="52494" y="18188"/>
                    <a:pt x="52528" y="18046"/>
                  </a:cubicBezTo>
                  <a:cubicBezTo>
                    <a:pt x="52562" y="17907"/>
                    <a:pt x="52627" y="17768"/>
                    <a:pt x="52605" y="17626"/>
                  </a:cubicBezTo>
                  <a:cubicBezTo>
                    <a:pt x="52590" y="17512"/>
                    <a:pt x="52483" y="17404"/>
                    <a:pt x="52379" y="17404"/>
                  </a:cubicBezTo>
                  <a:cubicBezTo>
                    <a:pt x="52352" y="17404"/>
                    <a:pt x="52326" y="17411"/>
                    <a:pt x="52301" y="17427"/>
                  </a:cubicBezTo>
                  <a:cubicBezTo>
                    <a:pt x="52239" y="17466"/>
                    <a:pt x="52211" y="17543"/>
                    <a:pt x="52190" y="17613"/>
                  </a:cubicBezTo>
                  <a:cubicBezTo>
                    <a:pt x="52029" y="18130"/>
                    <a:pt x="51870" y="18648"/>
                    <a:pt x="51710" y="19167"/>
                  </a:cubicBezTo>
                  <a:cubicBezTo>
                    <a:pt x="51637" y="19177"/>
                    <a:pt x="51510" y="19192"/>
                    <a:pt x="51438" y="19203"/>
                  </a:cubicBezTo>
                  <a:cubicBezTo>
                    <a:pt x="51407" y="19187"/>
                    <a:pt x="51373" y="19180"/>
                    <a:pt x="51338" y="19180"/>
                  </a:cubicBezTo>
                  <a:cubicBezTo>
                    <a:pt x="51254" y="19180"/>
                    <a:pt x="51169" y="19225"/>
                    <a:pt x="51129" y="19302"/>
                  </a:cubicBezTo>
                  <a:cubicBezTo>
                    <a:pt x="50953" y="19482"/>
                    <a:pt x="50775" y="19664"/>
                    <a:pt x="50600" y="19846"/>
                  </a:cubicBezTo>
                  <a:cubicBezTo>
                    <a:pt x="50570" y="19897"/>
                    <a:pt x="50521" y="19918"/>
                    <a:pt x="50466" y="19918"/>
                  </a:cubicBezTo>
                  <a:cubicBezTo>
                    <a:pt x="50363" y="19918"/>
                    <a:pt x="50240" y="19841"/>
                    <a:pt x="50188" y="19741"/>
                  </a:cubicBezTo>
                  <a:cubicBezTo>
                    <a:pt x="50109" y="19587"/>
                    <a:pt x="50096" y="19396"/>
                    <a:pt x="49970" y="19276"/>
                  </a:cubicBezTo>
                  <a:cubicBezTo>
                    <a:pt x="49871" y="19182"/>
                    <a:pt x="49726" y="19158"/>
                    <a:pt x="49597" y="19107"/>
                  </a:cubicBezTo>
                  <a:cubicBezTo>
                    <a:pt x="49259" y="18967"/>
                    <a:pt x="49051" y="18631"/>
                    <a:pt x="48864" y="18316"/>
                  </a:cubicBezTo>
                  <a:cubicBezTo>
                    <a:pt x="48708" y="18050"/>
                    <a:pt x="48549" y="17720"/>
                    <a:pt x="48695" y="17446"/>
                  </a:cubicBezTo>
                  <a:cubicBezTo>
                    <a:pt x="48815" y="17219"/>
                    <a:pt x="49132" y="16988"/>
                    <a:pt x="48969" y="16789"/>
                  </a:cubicBezTo>
                  <a:lnTo>
                    <a:pt x="48969" y="16789"/>
                  </a:lnTo>
                  <a:cubicBezTo>
                    <a:pt x="48797" y="16797"/>
                    <a:pt x="48621" y="16805"/>
                    <a:pt x="48444" y="16805"/>
                  </a:cubicBezTo>
                  <a:cubicBezTo>
                    <a:pt x="47894" y="16805"/>
                    <a:pt x="47345" y="16731"/>
                    <a:pt x="46928" y="16392"/>
                  </a:cubicBezTo>
                  <a:cubicBezTo>
                    <a:pt x="46600" y="16124"/>
                    <a:pt x="46392" y="15713"/>
                    <a:pt x="46023" y="15505"/>
                  </a:cubicBezTo>
                  <a:cubicBezTo>
                    <a:pt x="45871" y="15419"/>
                    <a:pt x="45702" y="15374"/>
                    <a:pt x="45533" y="15334"/>
                  </a:cubicBezTo>
                  <a:cubicBezTo>
                    <a:pt x="44834" y="15162"/>
                    <a:pt x="44121" y="15055"/>
                    <a:pt x="43405" y="15017"/>
                  </a:cubicBezTo>
                  <a:cubicBezTo>
                    <a:pt x="43234" y="15278"/>
                    <a:pt x="43078" y="15662"/>
                    <a:pt x="43315" y="15865"/>
                  </a:cubicBezTo>
                  <a:cubicBezTo>
                    <a:pt x="43463" y="15992"/>
                    <a:pt x="43720" y="15989"/>
                    <a:pt x="43800" y="16167"/>
                  </a:cubicBezTo>
                  <a:cubicBezTo>
                    <a:pt x="43857" y="16300"/>
                    <a:pt x="43763" y="16463"/>
                    <a:pt x="43635" y="16529"/>
                  </a:cubicBezTo>
                  <a:cubicBezTo>
                    <a:pt x="43536" y="16579"/>
                    <a:pt x="43424" y="16589"/>
                    <a:pt x="43313" y="16589"/>
                  </a:cubicBezTo>
                  <a:cubicBezTo>
                    <a:pt x="43276" y="16589"/>
                    <a:pt x="43240" y="16588"/>
                    <a:pt x="43204" y="16587"/>
                  </a:cubicBezTo>
                  <a:lnTo>
                    <a:pt x="43204" y="16587"/>
                  </a:lnTo>
                  <a:cubicBezTo>
                    <a:pt x="43116" y="16889"/>
                    <a:pt x="43395" y="17157"/>
                    <a:pt x="43602" y="17393"/>
                  </a:cubicBezTo>
                  <a:cubicBezTo>
                    <a:pt x="43812" y="17628"/>
                    <a:pt x="43939" y="18059"/>
                    <a:pt x="43660" y="18205"/>
                  </a:cubicBezTo>
                  <a:cubicBezTo>
                    <a:pt x="43553" y="18260"/>
                    <a:pt x="43416" y="18252"/>
                    <a:pt x="43332" y="18338"/>
                  </a:cubicBezTo>
                  <a:cubicBezTo>
                    <a:pt x="43210" y="18460"/>
                    <a:pt x="43302" y="18676"/>
                    <a:pt x="43435" y="18783"/>
                  </a:cubicBezTo>
                  <a:cubicBezTo>
                    <a:pt x="43570" y="18892"/>
                    <a:pt x="43744" y="18961"/>
                    <a:pt x="43838" y="19107"/>
                  </a:cubicBezTo>
                  <a:cubicBezTo>
                    <a:pt x="43982" y="19334"/>
                    <a:pt x="43866" y="19636"/>
                    <a:pt x="43924" y="19899"/>
                  </a:cubicBezTo>
                  <a:cubicBezTo>
                    <a:pt x="43960" y="20058"/>
                    <a:pt x="44057" y="20195"/>
                    <a:pt x="44138" y="20334"/>
                  </a:cubicBezTo>
                  <a:cubicBezTo>
                    <a:pt x="44350" y="20696"/>
                    <a:pt x="44462" y="21116"/>
                    <a:pt x="44455" y="21536"/>
                  </a:cubicBezTo>
                  <a:cubicBezTo>
                    <a:pt x="44455" y="21669"/>
                    <a:pt x="44440" y="21804"/>
                    <a:pt x="44380" y="21922"/>
                  </a:cubicBezTo>
                  <a:cubicBezTo>
                    <a:pt x="44305" y="22065"/>
                    <a:pt x="44168" y="22164"/>
                    <a:pt x="44037" y="22258"/>
                  </a:cubicBezTo>
                  <a:cubicBezTo>
                    <a:pt x="43403" y="22712"/>
                    <a:pt x="42767" y="23169"/>
                    <a:pt x="42131" y="23623"/>
                  </a:cubicBezTo>
                  <a:cubicBezTo>
                    <a:pt x="42520" y="23977"/>
                    <a:pt x="42735" y="24519"/>
                    <a:pt x="42692" y="25043"/>
                  </a:cubicBezTo>
                  <a:cubicBezTo>
                    <a:pt x="42681" y="25168"/>
                    <a:pt x="42658" y="25298"/>
                    <a:pt x="42696" y="25418"/>
                  </a:cubicBezTo>
                  <a:cubicBezTo>
                    <a:pt x="42748" y="25588"/>
                    <a:pt x="42910" y="25703"/>
                    <a:pt x="42979" y="25868"/>
                  </a:cubicBezTo>
                  <a:cubicBezTo>
                    <a:pt x="43035" y="26007"/>
                    <a:pt x="42934" y="26213"/>
                    <a:pt x="42811" y="26213"/>
                  </a:cubicBezTo>
                  <a:cubicBezTo>
                    <a:pt x="42789" y="26213"/>
                    <a:pt x="42766" y="26206"/>
                    <a:pt x="42743" y="26192"/>
                  </a:cubicBezTo>
                  <a:lnTo>
                    <a:pt x="42743" y="26192"/>
                  </a:lnTo>
                  <a:cubicBezTo>
                    <a:pt x="42765" y="26402"/>
                    <a:pt x="42788" y="26610"/>
                    <a:pt x="42810" y="26817"/>
                  </a:cubicBezTo>
                  <a:cubicBezTo>
                    <a:pt x="42763" y="26797"/>
                    <a:pt x="42713" y="26788"/>
                    <a:pt x="42663" y="26788"/>
                  </a:cubicBezTo>
                  <a:cubicBezTo>
                    <a:pt x="42450" y="26788"/>
                    <a:pt x="42233" y="26955"/>
                    <a:pt x="42212" y="27173"/>
                  </a:cubicBezTo>
                  <a:cubicBezTo>
                    <a:pt x="42198" y="27174"/>
                    <a:pt x="42183" y="27175"/>
                    <a:pt x="42169" y="27175"/>
                  </a:cubicBezTo>
                  <a:cubicBezTo>
                    <a:pt x="41877" y="27175"/>
                    <a:pt x="41625" y="26947"/>
                    <a:pt x="41445" y="26710"/>
                  </a:cubicBezTo>
                  <a:cubicBezTo>
                    <a:pt x="41259" y="26462"/>
                    <a:pt x="41096" y="26175"/>
                    <a:pt x="40824" y="26025"/>
                  </a:cubicBezTo>
                  <a:cubicBezTo>
                    <a:pt x="40708" y="25958"/>
                    <a:pt x="40575" y="25922"/>
                    <a:pt x="40472" y="25834"/>
                  </a:cubicBezTo>
                  <a:cubicBezTo>
                    <a:pt x="40277" y="25669"/>
                    <a:pt x="40256" y="25380"/>
                    <a:pt x="40247" y="25123"/>
                  </a:cubicBezTo>
                  <a:cubicBezTo>
                    <a:pt x="40228" y="24435"/>
                    <a:pt x="40207" y="23745"/>
                    <a:pt x="40187" y="23055"/>
                  </a:cubicBezTo>
                  <a:cubicBezTo>
                    <a:pt x="38923" y="23017"/>
                    <a:pt x="37670" y="22700"/>
                    <a:pt x="36541" y="22134"/>
                  </a:cubicBezTo>
                  <a:cubicBezTo>
                    <a:pt x="36374" y="22050"/>
                    <a:pt x="36211" y="21960"/>
                    <a:pt x="36061" y="21849"/>
                  </a:cubicBezTo>
                  <a:cubicBezTo>
                    <a:pt x="35859" y="21699"/>
                    <a:pt x="35690" y="21508"/>
                    <a:pt x="35489" y="21356"/>
                  </a:cubicBezTo>
                  <a:cubicBezTo>
                    <a:pt x="35160" y="21109"/>
                    <a:pt x="34749" y="20986"/>
                    <a:pt x="34338" y="20986"/>
                  </a:cubicBezTo>
                  <a:cubicBezTo>
                    <a:pt x="33913" y="20986"/>
                    <a:pt x="33488" y="21117"/>
                    <a:pt x="33154" y="21380"/>
                  </a:cubicBezTo>
                  <a:cubicBezTo>
                    <a:pt x="33430" y="20684"/>
                    <a:pt x="33066" y="19914"/>
                    <a:pt x="32710" y="19255"/>
                  </a:cubicBezTo>
                  <a:cubicBezTo>
                    <a:pt x="32632" y="19292"/>
                    <a:pt x="32549" y="19309"/>
                    <a:pt x="32467" y="19309"/>
                  </a:cubicBezTo>
                  <a:cubicBezTo>
                    <a:pt x="32173" y="19309"/>
                    <a:pt x="31874" y="19095"/>
                    <a:pt x="31742" y="18820"/>
                  </a:cubicBezTo>
                  <a:cubicBezTo>
                    <a:pt x="31572" y="18464"/>
                    <a:pt x="31607" y="18048"/>
                    <a:pt x="31669" y="17661"/>
                  </a:cubicBezTo>
                  <a:cubicBezTo>
                    <a:pt x="31769" y="17024"/>
                    <a:pt x="31941" y="16379"/>
                    <a:pt x="32329" y="15865"/>
                  </a:cubicBezTo>
                  <a:cubicBezTo>
                    <a:pt x="32616" y="15486"/>
                    <a:pt x="32894" y="15156"/>
                    <a:pt x="33310" y="14922"/>
                  </a:cubicBezTo>
                  <a:cubicBezTo>
                    <a:pt x="33299" y="14637"/>
                    <a:pt x="33663" y="14517"/>
                    <a:pt x="33944" y="14475"/>
                  </a:cubicBezTo>
                  <a:cubicBezTo>
                    <a:pt x="34227" y="14432"/>
                    <a:pt x="34587" y="14269"/>
                    <a:pt x="34531" y="13990"/>
                  </a:cubicBezTo>
                  <a:cubicBezTo>
                    <a:pt x="34212" y="13892"/>
                    <a:pt x="33895" y="13793"/>
                    <a:pt x="33576" y="13695"/>
                  </a:cubicBezTo>
                  <a:cubicBezTo>
                    <a:pt x="33338" y="13476"/>
                    <a:pt x="33016" y="13355"/>
                    <a:pt x="32694" y="13355"/>
                  </a:cubicBezTo>
                  <a:cubicBezTo>
                    <a:pt x="32622" y="13355"/>
                    <a:pt x="32550" y="13361"/>
                    <a:pt x="32479" y="13373"/>
                  </a:cubicBezTo>
                  <a:cubicBezTo>
                    <a:pt x="32584" y="13193"/>
                    <a:pt x="32804" y="13105"/>
                    <a:pt x="33014" y="13105"/>
                  </a:cubicBezTo>
                  <a:cubicBezTo>
                    <a:pt x="33021" y="13105"/>
                    <a:pt x="33028" y="13105"/>
                    <a:pt x="33036" y="13106"/>
                  </a:cubicBezTo>
                  <a:cubicBezTo>
                    <a:pt x="33252" y="13110"/>
                    <a:pt x="33458" y="13193"/>
                    <a:pt x="33657" y="13273"/>
                  </a:cubicBezTo>
                  <a:cubicBezTo>
                    <a:pt x="33781" y="13322"/>
                    <a:pt x="33906" y="13371"/>
                    <a:pt x="34028" y="13421"/>
                  </a:cubicBezTo>
                  <a:cubicBezTo>
                    <a:pt x="34216" y="13496"/>
                    <a:pt x="34420" y="13573"/>
                    <a:pt x="34618" y="13573"/>
                  </a:cubicBezTo>
                  <a:cubicBezTo>
                    <a:pt x="34690" y="13573"/>
                    <a:pt x="34761" y="13562"/>
                    <a:pt x="34831" y="13538"/>
                  </a:cubicBezTo>
                  <a:cubicBezTo>
                    <a:pt x="35092" y="13446"/>
                    <a:pt x="35247" y="13056"/>
                    <a:pt x="35028" y="12887"/>
                  </a:cubicBezTo>
                  <a:lnTo>
                    <a:pt x="35028" y="12887"/>
                  </a:lnTo>
                  <a:cubicBezTo>
                    <a:pt x="35206" y="12926"/>
                    <a:pt x="35384" y="12964"/>
                    <a:pt x="35560" y="13003"/>
                  </a:cubicBezTo>
                  <a:cubicBezTo>
                    <a:pt x="35637" y="13020"/>
                    <a:pt x="35712" y="13035"/>
                    <a:pt x="35789" y="13037"/>
                  </a:cubicBezTo>
                  <a:cubicBezTo>
                    <a:pt x="35790" y="13037"/>
                    <a:pt x="35791" y="13037"/>
                    <a:pt x="35792" y="13037"/>
                  </a:cubicBezTo>
                  <a:cubicBezTo>
                    <a:pt x="36163" y="13037"/>
                    <a:pt x="36432" y="12695"/>
                    <a:pt x="36639" y="12386"/>
                  </a:cubicBezTo>
                  <a:cubicBezTo>
                    <a:pt x="36746" y="12229"/>
                    <a:pt x="36851" y="12071"/>
                    <a:pt x="36956" y="11914"/>
                  </a:cubicBezTo>
                  <a:cubicBezTo>
                    <a:pt x="36502" y="11777"/>
                    <a:pt x="36050" y="11640"/>
                    <a:pt x="35596" y="11503"/>
                  </a:cubicBezTo>
                  <a:cubicBezTo>
                    <a:pt x="35450" y="11458"/>
                    <a:pt x="35300" y="11411"/>
                    <a:pt x="35191" y="11306"/>
                  </a:cubicBezTo>
                  <a:cubicBezTo>
                    <a:pt x="35082" y="11201"/>
                    <a:pt x="35030" y="11019"/>
                    <a:pt x="35118" y="10895"/>
                  </a:cubicBezTo>
                  <a:cubicBezTo>
                    <a:pt x="35172" y="10875"/>
                    <a:pt x="35224" y="10866"/>
                    <a:pt x="35276" y="10866"/>
                  </a:cubicBezTo>
                  <a:cubicBezTo>
                    <a:pt x="35720" y="10866"/>
                    <a:pt x="36073" y="11528"/>
                    <a:pt x="36571" y="11580"/>
                  </a:cubicBezTo>
                  <a:cubicBezTo>
                    <a:pt x="36592" y="11582"/>
                    <a:pt x="36613" y="11583"/>
                    <a:pt x="36633" y="11583"/>
                  </a:cubicBezTo>
                  <a:cubicBezTo>
                    <a:pt x="36976" y="11583"/>
                    <a:pt x="37261" y="11290"/>
                    <a:pt x="37488" y="11021"/>
                  </a:cubicBezTo>
                  <a:cubicBezTo>
                    <a:pt x="37601" y="10886"/>
                    <a:pt x="37717" y="10751"/>
                    <a:pt x="37831" y="10614"/>
                  </a:cubicBezTo>
                  <a:lnTo>
                    <a:pt x="37831" y="10614"/>
                  </a:lnTo>
                  <a:cubicBezTo>
                    <a:pt x="37791" y="10617"/>
                    <a:pt x="37749" y="10619"/>
                    <a:pt x="37707" y="10619"/>
                  </a:cubicBezTo>
                  <a:cubicBezTo>
                    <a:pt x="37506" y="10619"/>
                    <a:pt x="37293" y="10572"/>
                    <a:pt x="37233" y="10393"/>
                  </a:cubicBezTo>
                  <a:cubicBezTo>
                    <a:pt x="37162" y="10188"/>
                    <a:pt x="37381" y="9978"/>
                    <a:pt x="37597" y="9969"/>
                  </a:cubicBezTo>
                  <a:cubicBezTo>
                    <a:pt x="37604" y="9969"/>
                    <a:pt x="37611" y="9969"/>
                    <a:pt x="37618" y="9969"/>
                  </a:cubicBezTo>
                  <a:cubicBezTo>
                    <a:pt x="37826" y="9969"/>
                    <a:pt x="38017" y="10089"/>
                    <a:pt x="38193" y="10205"/>
                  </a:cubicBezTo>
                  <a:cubicBezTo>
                    <a:pt x="38182" y="10434"/>
                    <a:pt x="38420" y="10601"/>
                    <a:pt x="38641" y="10601"/>
                  </a:cubicBezTo>
                  <a:cubicBezTo>
                    <a:pt x="38743" y="10601"/>
                    <a:pt x="38842" y="10565"/>
                    <a:pt x="38910" y="10483"/>
                  </a:cubicBezTo>
                  <a:cubicBezTo>
                    <a:pt x="39113" y="10243"/>
                    <a:pt x="38877" y="9818"/>
                    <a:pt x="38578" y="9818"/>
                  </a:cubicBezTo>
                  <a:cubicBezTo>
                    <a:pt x="38555" y="9818"/>
                    <a:pt x="38531" y="9820"/>
                    <a:pt x="38508" y="9825"/>
                  </a:cubicBezTo>
                  <a:cubicBezTo>
                    <a:pt x="38443" y="9682"/>
                    <a:pt x="38607" y="9536"/>
                    <a:pt x="38764" y="9536"/>
                  </a:cubicBezTo>
                  <a:cubicBezTo>
                    <a:pt x="38791" y="9536"/>
                    <a:pt x="38817" y="9540"/>
                    <a:pt x="38842" y="9549"/>
                  </a:cubicBezTo>
                  <a:cubicBezTo>
                    <a:pt x="39013" y="9611"/>
                    <a:pt x="39105" y="9798"/>
                    <a:pt x="39165" y="9971"/>
                  </a:cubicBezTo>
                  <a:cubicBezTo>
                    <a:pt x="39217" y="10123"/>
                    <a:pt x="39272" y="10299"/>
                    <a:pt x="39418" y="10368"/>
                  </a:cubicBezTo>
                  <a:cubicBezTo>
                    <a:pt x="39441" y="10378"/>
                    <a:pt x="39465" y="10383"/>
                    <a:pt x="39489" y="10383"/>
                  </a:cubicBezTo>
                  <a:cubicBezTo>
                    <a:pt x="39623" y="10383"/>
                    <a:pt x="39766" y="10239"/>
                    <a:pt x="39677" y="10134"/>
                  </a:cubicBezTo>
                  <a:cubicBezTo>
                    <a:pt x="40044" y="9892"/>
                    <a:pt x="40380" y="9609"/>
                    <a:pt x="40684" y="9292"/>
                  </a:cubicBezTo>
                  <a:cubicBezTo>
                    <a:pt x="40738" y="9236"/>
                    <a:pt x="40791" y="9176"/>
                    <a:pt x="40804" y="9101"/>
                  </a:cubicBezTo>
                  <a:cubicBezTo>
                    <a:pt x="40819" y="9009"/>
                    <a:pt x="40768" y="8919"/>
                    <a:pt x="40721" y="8838"/>
                  </a:cubicBezTo>
                  <a:cubicBezTo>
                    <a:pt x="40479" y="8441"/>
                    <a:pt x="40237" y="8043"/>
                    <a:pt x="39997" y="7647"/>
                  </a:cubicBezTo>
                  <a:cubicBezTo>
                    <a:pt x="40367" y="7647"/>
                    <a:pt x="40738" y="7649"/>
                    <a:pt x="41109" y="7649"/>
                  </a:cubicBezTo>
                  <a:cubicBezTo>
                    <a:pt x="41031" y="7417"/>
                    <a:pt x="40862" y="7218"/>
                    <a:pt x="40648" y="7100"/>
                  </a:cubicBezTo>
                  <a:cubicBezTo>
                    <a:pt x="40845" y="7068"/>
                    <a:pt x="40768" y="6745"/>
                    <a:pt x="40590" y="6657"/>
                  </a:cubicBezTo>
                  <a:cubicBezTo>
                    <a:pt x="40410" y="6569"/>
                    <a:pt x="40179" y="6567"/>
                    <a:pt x="40057" y="6410"/>
                  </a:cubicBezTo>
                  <a:cubicBezTo>
                    <a:pt x="39997" y="6331"/>
                    <a:pt x="39973" y="6224"/>
                    <a:pt x="39892" y="6166"/>
                  </a:cubicBezTo>
                  <a:cubicBezTo>
                    <a:pt x="39837" y="6129"/>
                    <a:pt x="39770" y="6123"/>
                    <a:pt x="39703" y="6123"/>
                  </a:cubicBezTo>
                  <a:cubicBezTo>
                    <a:pt x="39689" y="6123"/>
                    <a:pt x="39674" y="6123"/>
                    <a:pt x="39660" y="6123"/>
                  </a:cubicBezTo>
                  <a:cubicBezTo>
                    <a:pt x="39114" y="6140"/>
                    <a:pt x="38570" y="6168"/>
                    <a:pt x="38026" y="6205"/>
                  </a:cubicBezTo>
                  <a:cubicBezTo>
                    <a:pt x="37961" y="6398"/>
                    <a:pt x="38158" y="6573"/>
                    <a:pt x="38340" y="6670"/>
                  </a:cubicBezTo>
                  <a:cubicBezTo>
                    <a:pt x="38520" y="6764"/>
                    <a:pt x="38739" y="6882"/>
                    <a:pt x="38750" y="7085"/>
                  </a:cubicBezTo>
                  <a:cubicBezTo>
                    <a:pt x="38578" y="7126"/>
                    <a:pt x="38435" y="7261"/>
                    <a:pt x="38385" y="7428"/>
                  </a:cubicBezTo>
                  <a:cubicBezTo>
                    <a:pt x="38363" y="7401"/>
                    <a:pt x="38334" y="7390"/>
                    <a:pt x="38304" y="7390"/>
                  </a:cubicBezTo>
                  <a:cubicBezTo>
                    <a:pt x="38221" y="7390"/>
                    <a:pt x="38125" y="7477"/>
                    <a:pt x="38103" y="7572"/>
                  </a:cubicBezTo>
                  <a:cubicBezTo>
                    <a:pt x="38071" y="7698"/>
                    <a:pt x="38098" y="7844"/>
                    <a:pt x="38026" y="7953"/>
                  </a:cubicBezTo>
                  <a:cubicBezTo>
                    <a:pt x="37985" y="8017"/>
                    <a:pt x="37914" y="8058"/>
                    <a:pt x="37861" y="8112"/>
                  </a:cubicBezTo>
                  <a:cubicBezTo>
                    <a:pt x="37751" y="8225"/>
                    <a:pt x="37715" y="8405"/>
                    <a:pt x="37775" y="8551"/>
                  </a:cubicBezTo>
                  <a:cubicBezTo>
                    <a:pt x="37550" y="8414"/>
                    <a:pt x="37306" y="8311"/>
                    <a:pt x="37051" y="8244"/>
                  </a:cubicBezTo>
                  <a:lnTo>
                    <a:pt x="37051" y="8244"/>
                  </a:lnTo>
                  <a:cubicBezTo>
                    <a:pt x="37038" y="8512"/>
                    <a:pt x="37285" y="8762"/>
                    <a:pt x="37552" y="8762"/>
                  </a:cubicBezTo>
                  <a:cubicBezTo>
                    <a:pt x="37563" y="8762"/>
                    <a:pt x="37573" y="8762"/>
                    <a:pt x="37584" y="8761"/>
                  </a:cubicBezTo>
                  <a:lnTo>
                    <a:pt x="37584" y="8761"/>
                  </a:lnTo>
                  <a:cubicBezTo>
                    <a:pt x="37615" y="8982"/>
                    <a:pt x="37397" y="9189"/>
                    <a:pt x="37180" y="9189"/>
                  </a:cubicBezTo>
                  <a:cubicBezTo>
                    <a:pt x="37139" y="9189"/>
                    <a:pt x="37098" y="9182"/>
                    <a:pt x="37059" y="9166"/>
                  </a:cubicBezTo>
                  <a:cubicBezTo>
                    <a:pt x="37042" y="9277"/>
                    <a:pt x="37025" y="9391"/>
                    <a:pt x="37006" y="9504"/>
                  </a:cubicBezTo>
                  <a:cubicBezTo>
                    <a:pt x="36977" y="9517"/>
                    <a:pt x="36947" y="9523"/>
                    <a:pt x="36917" y="9523"/>
                  </a:cubicBezTo>
                  <a:cubicBezTo>
                    <a:pt x="36791" y="9523"/>
                    <a:pt x="36665" y="9416"/>
                    <a:pt x="36599" y="9296"/>
                  </a:cubicBezTo>
                  <a:cubicBezTo>
                    <a:pt x="36519" y="9148"/>
                    <a:pt x="36485" y="8975"/>
                    <a:pt x="36378" y="8846"/>
                  </a:cubicBezTo>
                  <a:cubicBezTo>
                    <a:pt x="36314" y="8769"/>
                    <a:pt x="36226" y="8711"/>
                    <a:pt x="36162" y="8632"/>
                  </a:cubicBezTo>
                  <a:cubicBezTo>
                    <a:pt x="35943" y="8362"/>
                    <a:pt x="36174" y="7878"/>
                    <a:pt x="36524" y="7878"/>
                  </a:cubicBezTo>
                  <a:cubicBezTo>
                    <a:pt x="36622" y="7394"/>
                    <a:pt x="36123" y="7015"/>
                    <a:pt x="35680" y="6798"/>
                  </a:cubicBezTo>
                  <a:cubicBezTo>
                    <a:pt x="35644" y="6779"/>
                    <a:pt x="35603" y="6761"/>
                    <a:pt x="35564" y="6761"/>
                  </a:cubicBezTo>
                  <a:cubicBezTo>
                    <a:pt x="35550" y="6761"/>
                    <a:pt x="35536" y="6763"/>
                    <a:pt x="35523" y="6768"/>
                  </a:cubicBezTo>
                  <a:cubicBezTo>
                    <a:pt x="35491" y="6779"/>
                    <a:pt x="35465" y="6807"/>
                    <a:pt x="35442" y="6835"/>
                  </a:cubicBezTo>
                  <a:cubicBezTo>
                    <a:pt x="35180" y="7139"/>
                    <a:pt x="34902" y="7529"/>
                    <a:pt x="35037" y="7908"/>
                  </a:cubicBezTo>
                  <a:cubicBezTo>
                    <a:pt x="34900" y="7899"/>
                    <a:pt x="34763" y="7893"/>
                    <a:pt x="34628" y="7884"/>
                  </a:cubicBezTo>
                  <a:cubicBezTo>
                    <a:pt x="34636" y="7629"/>
                    <a:pt x="34602" y="7372"/>
                    <a:pt x="34527" y="7130"/>
                  </a:cubicBezTo>
                  <a:cubicBezTo>
                    <a:pt x="34407" y="7122"/>
                    <a:pt x="34287" y="7113"/>
                    <a:pt x="34169" y="7105"/>
                  </a:cubicBezTo>
                  <a:cubicBezTo>
                    <a:pt x="34269" y="6808"/>
                    <a:pt x="34573" y="6592"/>
                    <a:pt x="34886" y="6592"/>
                  </a:cubicBezTo>
                  <a:cubicBezTo>
                    <a:pt x="34888" y="6592"/>
                    <a:pt x="34890" y="6592"/>
                    <a:pt x="34891" y="6592"/>
                  </a:cubicBezTo>
                  <a:cubicBezTo>
                    <a:pt x="34707" y="6334"/>
                    <a:pt x="34388" y="6189"/>
                    <a:pt x="34073" y="6189"/>
                  </a:cubicBezTo>
                  <a:cubicBezTo>
                    <a:pt x="33914" y="6189"/>
                    <a:pt x="33756" y="6226"/>
                    <a:pt x="33616" y="6303"/>
                  </a:cubicBezTo>
                  <a:cubicBezTo>
                    <a:pt x="33578" y="6123"/>
                    <a:pt x="33537" y="5933"/>
                    <a:pt x="33591" y="5757"/>
                  </a:cubicBezTo>
                  <a:cubicBezTo>
                    <a:pt x="33637" y="5598"/>
                    <a:pt x="33782" y="5457"/>
                    <a:pt x="33941" y="5457"/>
                  </a:cubicBezTo>
                  <a:cubicBezTo>
                    <a:pt x="33960" y="5457"/>
                    <a:pt x="33979" y="5459"/>
                    <a:pt x="33998" y="5463"/>
                  </a:cubicBezTo>
                  <a:cubicBezTo>
                    <a:pt x="34073" y="5337"/>
                    <a:pt x="33944" y="5189"/>
                    <a:pt x="33826" y="5101"/>
                  </a:cubicBezTo>
                  <a:cubicBezTo>
                    <a:pt x="33501" y="4859"/>
                    <a:pt x="33160" y="4632"/>
                    <a:pt x="32811" y="4426"/>
                  </a:cubicBezTo>
                  <a:cubicBezTo>
                    <a:pt x="32969" y="4309"/>
                    <a:pt x="33016" y="4079"/>
                    <a:pt x="32956" y="3891"/>
                  </a:cubicBezTo>
                  <a:cubicBezTo>
                    <a:pt x="32899" y="3700"/>
                    <a:pt x="32753" y="3550"/>
                    <a:pt x="32588" y="3441"/>
                  </a:cubicBezTo>
                  <a:cubicBezTo>
                    <a:pt x="32461" y="3357"/>
                    <a:pt x="32308" y="3292"/>
                    <a:pt x="32158" y="3292"/>
                  </a:cubicBezTo>
                  <a:cubicBezTo>
                    <a:pt x="32101" y="3292"/>
                    <a:pt x="32045" y="3302"/>
                    <a:pt x="31990" y="3323"/>
                  </a:cubicBezTo>
                  <a:cubicBezTo>
                    <a:pt x="31984" y="2974"/>
                    <a:pt x="32213" y="2631"/>
                    <a:pt x="32539" y="2507"/>
                  </a:cubicBezTo>
                  <a:cubicBezTo>
                    <a:pt x="32676" y="2425"/>
                    <a:pt x="32665" y="2207"/>
                    <a:pt x="32556" y="2089"/>
                  </a:cubicBezTo>
                  <a:cubicBezTo>
                    <a:pt x="32447" y="1973"/>
                    <a:pt x="32282" y="1933"/>
                    <a:pt x="32125" y="1898"/>
                  </a:cubicBezTo>
                  <a:cubicBezTo>
                    <a:pt x="32265" y="1789"/>
                    <a:pt x="32440" y="1736"/>
                    <a:pt x="32616" y="1736"/>
                  </a:cubicBezTo>
                  <a:cubicBezTo>
                    <a:pt x="32811" y="1736"/>
                    <a:pt x="33005" y="1801"/>
                    <a:pt x="33151" y="1930"/>
                  </a:cubicBezTo>
                  <a:cubicBezTo>
                    <a:pt x="33218" y="1990"/>
                    <a:pt x="33280" y="2065"/>
                    <a:pt x="33368" y="2085"/>
                  </a:cubicBezTo>
                  <a:cubicBezTo>
                    <a:pt x="33385" y="2089"/>
                    <a:pt x="33402" y="2091"/>
                    <a:pt x="33418" y="2091"/>
                  </a:cubicBezTo>
                  <a:cubicBezTo>
                    <a:pt x="33713" y="2091"/>
                    <a:pt x="33761" y="1433"/>
                    <a:pt x="34094" y="1429"/>
                  </a:cubicBezTo>
                  <a:cubicBezTo>
                    <a:pt x="34150" y="1061"/>
                    <a:pt x="34366" y="741"/>
                    <a:pt x="34578" y="435"/>
                  </a:cubicBezTo>
                  <a:cubicBezTo>
                    <a:pt x="34621" y="371"/>
                    <a:pt x="34666" y="306"/>
                    <a:pt x="34711" y="242"/>
                  </a:cubicBezTo>
                  <a:lnTo>
                    <a:pt x="34711" y="242"/>
                  </a:lnTo>
                  <a:cubicBezTo>
                    <a:pt x="34592" y="276"/>
                    <a:pt x="34472" y="289"/>
                    <a:pt x="34351" y="289"/>
                  </a:cubicBezTo>
                  <a:cubicBezTo>
                    <a:pt x="33900" y="289"/>
                    <a:pt x="33440" y="98"/>
                    <a:pt x="32982" y="30"/>
                  </a:cubicBezTo>
                  <a:cubicBezTo>
                    <a:pt x="32850" y="10"/>
                    <a:pt x="32716" y="0"/>
                    <a:pt x="325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296"/>
            <p:cNvSpPr/>
            <p:nvPr/>
          </p:nvSpPr>
          <p:spPr>
            <a:xfrm>
              <a:off x="1604549" y="1574401"/>
              <a:ext cx="1665375" cy="1000975"/>
            </a:xfrm>
            <a:custGeom>
              <a:rect b="b" l="l" r="r" t="t"/>
              <a:pathLst>
                <a:path extrusionOk="0" h="35227" w="58609">
                  <a:moveTo>
                    <a:pt x="15000" y="9646"/>
                  </a:moveTo>
                  <a:cubicBezTo>
                    <a:pt x="15009" y="9646"/>
                    <a:pt x="15018" y="9646"/>
                    <a:pt x="15026" y="9646"/>
                  </a:cubicBezTo>
                  <a:lnTo>
                    <a:pt x="14949" y="9997"/>
                  </a:lnTo>
                  <a:cubicBezTo>
                    <a:pt x="14943" y="10021"/>
                    <a:pt x="14938" y="10042"/>
                    <a:pt x="14926" y="10055"/>
                  </a:cubicBezTo>
                  <a:cubicBezTo>
                    <a:pt x="14916" y="10063"/>
                    <a:pt x="14901" y="10066"/>
                    <a:pt x="14884" y="10066"/>
                  </a:cubicBezTo>
                  <a:cubicBezTo>
                    <a:pt x="14870" y="10066"/>
                    <a:pt x="14854" y="10064"/>
                    <a:pt x="14838" y="10061"/>
                  </a:cubicBezTo>
                  <a:cubicBezTo>
                    <a:pt x="14818" y="10059"/>
                    <a:pt x="14801" y="10057"/>
                    <a:pt x="14778" y="10057"/>
                  </a:cubicBezTo>
                  <a:lnTo>
                    <a:pt x="14776" y="10057"/>
                  </a:lnTo>
                  <a:cubicBezTo>
                    <a:pt x="14677" y="10059"/>
                    <a:pt x="14608" y="10147"/>
                    <a:pt x="14587" y="10226"/>
                  </a:cubicBezTo>
                  <a:cubicBezTo>
                    <a:pt x="14563" y="10310"/>
                    <a:pt x="14578" y="10398"/>
                    <a:pt x="14591" y="10475"/>
                  </a:cubicBezTo>
                  <a:cubicBezTo>
                    <a:pt x="14598" y="10509"/>
                    <a:pt x="14606" y="10560"/>
                    <a:pt x="14638" y="10595"/>
                  </a:cubicBezTo>
                  <a:cubicBezTo>
                    <a:pt x="14673" y="10627"/>
                    <a:pt x="14718" y="10638"/>
                    <a:pt x="14763" y="10644"/>
                  </a:cubicBezTo>
                  <a:cubicBezTo>
                    <a:pt x="14878" y="10663"/>
                    <a:pt x="14975" y="10672"/>
                    <a:pt x="15063" y="10672"/>
                  </a:cubicBezTo>
                  <a:cubicBezTo>
                    <a:pt x="15183" y="10672"/>
                    <a:pt x="15290" y="10657"/>
                    <a:pt x="15384" y="10623"/>
                  </a:cubicBezTo>
                  <a:cubicBezTo>
                    <a:pt x="15564" y="10558"/>
                    <a:pt x="15748" y="10398"/>
                    <a:pt x="15774" y="10177"/>
                  </a:cubicBezTo>
                  <a:lnTo>
                    <a:pt x="16172" y="10175"/>
                  </a:lnTo>
                  <a:lnTo>
                    <a:pt x="16185" y="10175"/>
                  </a:lnTo>
                  <a:cubicBezTo>
                    <a:pt x="16215" y="10175"/>
                    <a:pt x="16252" y="10175"/>
                    <a:pt x="16277" y="10192"/>
                  </a:cubicBezTo>
                  <a:cubicBezTo>
                    <a:pt x="16303" y="10209"/>
                    <a:pt x="16320" y="10243"/>
                    <a:pt x="16327" y="10286"/>
                  </a:cubicBezTo>
                  <a:cubicBezTo>
                    <a:pt x="16337" y="10378"/>
                    <a:pt x="16288" y="10475"/>
                    <a:pt x="16209" y="10524"/>
                  </a:cubicBezTo>
                  <a:cubicBezTo>
                    <a:pt x="16198" y="10531"/>
                    <a:pt x="16185" y="10537"/>
                    <a:pt x="16170" y="10543"/>
                  </a:cubicBezTo>
                  <a:cubicBezTo>
                    <a:pt x="16132" y="10565"/>
                    <a:pt x="16085" y="10586"/>
                    <a:pt x="16063" y="10633"/>
                  </a:cubicBezTo>
                  <a:cubicBezTo>
                    <a:pt x="16042" y="10674"/>
                    <a:pt x="16048" y="10721"/>
                    <a:pt x="16055" y="10760"/>
                  </a:cubicBezTo>
                  <a:cubicBezTo>
                    <a:pt x="16057" y="10775"/>
                    <a:pt x="16057" y="10788"/>
                    <a:pt x="16059" y="10800"/>
                  </a:cubicBezTo>
                  <a:cubicBezTo>
                    <a:pt x="16067" y="10942"/>
                    <a:pt x="15943" y="11064"/>
                    <a:pt x="15817" y="11109"/>
                  </a:cubicBezTo>
                  <a:cubicBezTo>
                    <a:pt x="15716" y="11148"/>
                    <a:pt x="15605" y="11152"/>
                    <a:pt x="15510" y="11152"/>
                  </a:cubicBezTo>
                  <a:lnTo>
                    <a:pt x="15418" y="11152"/>
                  </a:lnTo>
                  <a:lnTo>
                    <a:pt x="15360" y="11150"/>
                  </a:lnTo>
                  <a:cubicBezTo>
                    <a:pt x="15142" y="11150"/>
                    <a:pt x="15007" y="11212"/>
                    <a:pt x="14960" y="11334"/>
                  </a:cubicBezTo>
                  <a:cubicBezTo>
                    <a:pt x="14943" y="11377"/>
                    <a:pt x="14941" y="11424"/>
                    <a:pt x="14938" y="11469"/>
                  </a:cubicBezTo>
                  <a:cubicBezTo>
                    <a:pt x="14938" y="11488"/>
                    <a:pt x="14936" y="11507"/>
                    <a:pt x="14934" y="11527"/>
                  </a:cubicBezTo>
                  <a:cubicBezTo>
                    <a:pt x="14917" y="11681"/>
                    <a:pt x="14801" y="11816"/>
                    <a:pt x="14653" y="11857"/>
                  </a:cubicBezTo>
                  <a:cubicBezTo>
                    <a:pt x="14611" y="11867"/>
                    <a:pt x="14568" y="11872"/>
                    <a:pt x="14523" y="11878"/>
                  </a:cubicBezTo>
                  <a:cubicBezTo>
                    <a:pt x="14473" y="11882"/>
                    <a:pt x="14422" y="11889"/>
                    <a:pt x="14373" y="11904"/>
                  </a:cubicBezTo>
                  <a:cubicBezTo>
                    <a:pt x="14234" y="11947"/>
                    <a:pt x="14129" y="12058"/>
                    <a:pt x="14028" y="12165"/>
                  </a:cubicBezTo>
                  <a:cubicBezTo>
                    <a:pt x="13914" y="12287"/>
                    <a:pt x="13807" y="12403"/>
                    <a:pt x="13659" y="12412"/>
                  </a:cubicBezTo>
                  <a:cubicBezTo>
                    <a:pt x="13616" y="12337"/>
                    <a:pt x="13657" y="12229"/>
                    <a:pt x="13726" y="12165"/>
                  </a:cubicBezTo>
                  <a:cubicBezTo>
                    <a:pt x="13766" y="12127"/>
                    <a:pt x="13814" y="12099"/>
                    <a:pt x="13863" y="12069"/>
                  </a:cubicBezTo>
                  <a:cubicBezTo>
                    <a:pt x="13906" y="12039"/>
                    <a:pt x="13953" y="12011"/>
                    <a:pt x="13994" y="11975"/>
                  </a:cubicBezTo>
                  <a:cubicBezTo>
                    <a:pt x="14090" y="11889"/>
                    <a:pt x="14154" y="11767"/>
                    <a:pt x="14165" y="11638"/>
                  </a:cubicBezTo>
                  <a:cubicBezTo>
                    <a:pt x="14169" y="11589"/>
                    <a:pt x="14165" y="11550"/>
                    <a:pt x="14150" y="11518"/>
                  </a:cubicBezTo>
                  <a:cubicBezTo>
                    <a:pt x="14122" y="11460"/>
                    <a:pt x="14056" y="11424"/>
                    <a:pt x="13979" y="11424"/>
                  </a:cubicBezTo>
                  <a:cubicBezTo>
                    <a:pt x="13957" y="11424"/>
                    <a:pt x="13938" y="11426"/>
                    <a:pt x="13916" y="11432"/>
                  </a:cubicBezTo>
                  <a:cubicBezTo>
                    <a:pt x="13837" y="11454"/>
                    <a:pt x="13775" y="11507"/>
                    <a:pt x="13713" y="11561"/>
                  </a:cubicBezTo>
                  <a:cubicBezTo>
                    <a:pt x="13535" y="11715"/>
                    <a:pt x="13340" y="11874"/>
                    <a:pt x="13122" y="11981"/>
                  </a:cubicBezTo>
                  <a:cubicBezTo>
                    <a:pt x="12943" y="12067"/>
                    <a:pt x="12757" y="12113"/>
                    <a:pt x="12586" y="12113"/>
                  </a:cubicBezTo>
                  <a:cubicBezTo>
                    <a:pt x="12531" y="12113"/>
                    <a:pt x="12478" y="12108"/>
                    <a:pt x="12427" y="12099"/>
                  </a:cubicBezTo>
                  <a:cubicBezTo>
                    <a:pt x="12404" y="12095"/>
                    <a:pt x="12378" y="12088"/>
                    <a:pt x="12365" y="12073"/>
                  </a:cubicBezTo>
                  <a:cubicBezTo>
                    <a:pt x="12350" y="12058"/>
                    <a:pt x="12346" y="12035"/>
                    <a:pt x="12342" y="12011"/>
                  </a:cubicBezTo>
                  <a:cubicBezTo>
                    <a:pt x="12327" y="11897"/>
                    <a:pt x="12322" y="11784"/>
                    <a:pt x="12331" y="11672"/>
                  </a:cubicBezTo>
                  <a:lnTo>
                    <a:pt x="12331" y="11672"/>
                  </a:lnTo>
                  <a:cubicBezTo>
                    <a:pt x="12357" y="11679"/>
                    <a:pt x="12385" y="11681"/>
                    <a:pt x="12415" y="11681"/>
                  </a:cubicBezTo>
                  <a:cubicBezTo>
                    <a:pt x="12569" y="11681"/>
                    <a:pt x="12717" y="11585"/>
                    <a:pt x="12770" y="11447"/>
                  </a:cubicBezTo>
                  <a:cubicBezTo>
                    <a:pt x="12794" y="11387"/>
                    <a:pt x="12802" y="11323"/>
                    <a:pt x="12809" y="11263"/>
                  </a:cubicBezTo>
                  <a:cubicBezTo>
                    <a:pt x="12813" y="11227"/>
                    <a:pt x="12817" y="11190"/>
                    <a:pt x="12824" y="11154"/>
                  </a:cubicBezTo>
                  <a:cubicBezTo>
                    <a:pt x="12841" y="11075"/>
                    <a:pt x="12892" y="10978"/>
                    <a:pt x="12978" y="10963"/>
                  </a:cubicBezTo>
                  <a:cubicBezTo>
                    <a:pt x="12986" y="10962"/>
                    <a:pt x="12994" y="10962"/>
                    <a:pt x="13002" y="10962"/>
                  </a:cubicBezTo>
                  <a:cubicBezTo>
                    <a:pt x="13037" y="10962"/>
                    <a:pt x="13074" y="10972"/>
                    <a:pt x="13111" y="10983"/>
                  </a:cubicBezTo>
                  <a:lnTo>
                    <a:pt x="13128" y="10989"/>
                  </a:lnTo>
                  <a:cubicBezTo>
                    <a:pt x="13202" y="11011"/>
                    <a:pt x="13272" y="11022"/>
                    <a:pt x="13336" y="11022"/>
                  </a:cubicBezTo>
                  <a:cubicBezTo>
                    <a:pt x="13421" y="11022"/>
                    <a:pt x="13496" y="11003"/>
                    <a:pt x="13556" y="10965"/>
                  </a:cubicBezTo>
                  <a:cubicBezTo>
                    <a:pt x="13614" y="10929"/>
                    <a:pt x="13670" y="10865"/>
                    <a:pt x="13659" y="10785"/>
                  </a:cubicBezTo>
                  <a:cubicBezTo>
                    <a:pt x="13651" y="10723"/>
                    <a:pt x="13601" y="10672"/>
                    <a:pt x="13509" y="10629"/>
                  </a:cubicBezTo>
                  <a:cubicBezTo>
                    <a:pt x="13348" y="10556"/>
                    <a:pt x="13168" y="10519"/>
                    <a:pt x="12988" y="10519"/>
                  </a:cubicBezTo>
                  <a:cubicBezTo>
                    <a:pt x="12853" y="10519"/>
                    <a:pt x="12718" y="10540"/>
                    <a:pt x="12592" y="10582"/>
                  </a:cubicBezTo>
                  <a:cubicBezTo>
                    <a:pt x="12494" y="10616"/>
                    <a:pt x="12438" y="10668"/>
                    <a:pt x="12427" y="10732"/>
                  </a:cubicBezTo>
                  <a:cubicBezTo>
                    <a:pt x="12425" y="10749"/>
                    <a:pt x="12425" y="10768"/>
                    <a:pt x="12427" y="10785"/>
                  </a:cubicBezTo>
                  <a:cubicBezTo>
                    <a:pt x="12427" y="10815"/>
                    <a:pt x="12427" y="10835"/>
                    <a:pt x="12417" y="10845"/>
                  </a:cubicBezTo>
                  <a:cubicBezTo>
                    <a:pt x="12406" y="10856"/>
                    <a:pt x="12387" y="10856"/>
                    <a:pt x="12367" y="10858"/>
                  </a:cubicBezTo>
                  <a:lnTo>
                    <a:pt x="11588" y="10888"/>
                  </a:lnTo>
                  <a:cubicBezTo>
                    <a:pt x="11570" y="10890"/>
                    <a:pt x="11553" y="10890"/>
                    <a:pt x="11536" y="10890"/>
                  </a:cubicBezTo>
                  <a:cubicBezTo>
                    <a:pt x="11495" y="10890"/>
                    <a:pt x="11442" y="10886"/>
                    <a:pt x="11399" y="10863"/>
                  </a:cubicBezTo>
                  <a:cubicBezTo>
                    <a:pt x="11371" y="10845"/>
                    <a:pt x="11350" y="10815"/>
                    <a:pt x="11343" y="10783"/>
                  </a:cubicBezTo>
                  <a:cubicBezTo>
                    <a:pt x="11339" y="10770"/>
                    <a:pt x="11339" y="10751"/>
                    <a:pt x="11350" y="10732"/>
                  </a:cubicBezTo>
                  <a:cubicBezTo>
                    <a:pt x="11735" y="10612"/>
                    <a:pt x="12132" y="10490"/>
                    <a:pt x="12543" y="10471"/>
                  </a:cubicBezTo>
                  <a:lnTo>
                    <a:pt x="12573" y="10471"/>
                  </a:lnTo>
                  <a:cubicBezTo>
                    <a:pt x="12699" y="10466"/>
                    <a:pt x="12845" y="10460"/>
                    <a:pt x="12948" y="10370"/>
                  </a:cubicBezTo>
                  <a:cubicBezTo>
                    <a:pt x="12987" y="10336"/>
                    <a:pt x="13017" y="10293"/>
                    <a:pt x="13044" y="10250"/>
                  </a:cubicBezTo>
                  <a:cubicBezTo>
                    <a:pt x="13081" y="10194"/>
                    <a:pt x="13117" y="10143"/>
                    <a:pt x="13171" y="10115"/>
                  </a:cubicBezTo>
                  <a:cubicBezTo>
                    <a:pt x="13201" y="10102"/>
                    <a:pt x="13237" y="10096"/>
                    <a:pt x="13287" y="10096"/>
                  </a:cubicBezTo>
                  <a:cubicBezTo>
                    <a:pt x="13308" y="10096"/>
                    <a:pt x="13332" y="10096"/>
                    <a:pt x="13353" y="10098"/>
                  </a:cubicBezTo>
                  <a:cubicBezTo>
                    <a:pt x="13377" y="10098"/>
                    <a:pt x="13398" y="10100"/>
                    <a:pt x="13419" y="10100"/>
                  </a:cubicBezTo>
                  <a:cubicBezTo>
                    <a:pt x="13469" y="10100"/>
                    <a:pt x="13531" y="10093"/>
                    <a:pt x="13584" y="10057"/>
                  </a:cubicBezTo>
                  <a:cubicBezTo>
                    <a:pt x="13621" y="10029"/>
                    <a:pt x="13644" y="9991"/>
                    <a:pt x="13668" y="9954"/>
                  </a:cubicBezTo>
                  <a:cubicBezTo>
                    <a:pt x="13679" y="9939"/>
                    <a:pt x="13689" y="9924"/>
                    <a:pt x="13700" y="9909"/>
                  </a:cubicBezTo>
                  <a:cubicBezTo>
                    <a:pt x="13809" y="9766"/>
                    <a:pt x="14011" y="9729"/>
                    <a:pt x="14210" y="9706"/>
                  </a:cubicBezTo>
                  <a:cubicBezTo>
                    <a:pt x="14469" y="9677"/>
                    <a:pt x="14737" y="9646"/>
                    <a:pt x="15000" y="9646"/>
                  </a:cubicBezTo>
                  <a:close/>
                  <a:moveTo>
                    <a:pt x="14990" y="9591"/>
                  </a:moveTo>
                  <a:cubicBezTo>
                    <a:pt x="14726" y="9591"/>
                    <a:pt x="14461" y="9623"/>
                    <a:pt x="14204" y="9654"/>
                  </a:cubicBezTo>
                  <a:cubicBezTo>
                    <a:pt x="13994" y="9678"/>
                    <a:pt x="13779" y="9716"/>
                    <a:pt x="13657" y="9877"/>
                  </a:cubicBezTo>
                  <a:cubicBezTo>
                    <a:pt x="13644" y="9894"/>
                    <a:pt x="13634" y="9909"/>
                    <a:pt x="13623" y="9926"/>
                  </a:cubicBezTo>
                  <a:cubicBezTo>
                    <a:pt x="13601" y="9961"/>
                    <a:pt x="13582" y="9993"/>
                    <a:pt x="13552" y="10012"/>
                  </a:cubicBezTo>
                  <a:cubicBezTo>
                    <a:pt x="13520" y="10036"/>
                    <a:pt x="13481" y="10046"/>
                    <a:pt x="13419" y="10046"/>
                  </a:cubicBezTo>
                  <a:cubicBezTo>
                    <a:pt x="13400" y="10046"/>
                    <a:pt x="13377" y="10044"/>
                    <a:pt x="13355" y="10044"/>
                  </a:cubicBezTo>
                  <a:cubicBezTo>
                    <a:pt x="13334" y="10042"/>
                    <a:pt x="13310" y="10042"/>
                    <a:pt x="13287" y="10042"/>
                  </a:cubicBezTo>
                  <a:cubicBezTo>
                    <a:pt x="13229" y="10042"/>
                    <a:pt x="13186" y="10048"/>
                    <a:pt x="13149" y="10068"/>
                  </a:cubicBezTo>
                  <a:cubicBezTo>
                    <a:pt x="13081" y="10100"/>
                    <a:pt x="13040" y="10162"/>
                    <a:pt x="12999" y="10220"/>
                  </a:cubicBezTo>
                  <a:cubicBezTo>
                    <a:pt x="12972" y="10263"/>
                    <a:pt x="12946" y="10301"/>
                    <a:pt x="12912" y="10329"/>
                  </a:cubicBezTo>
                  <a:cubicBezTo>
                    <a:pt x="12824" y="10406"/>
                    <a:pt x="12695" y="10413"/>
                    <a:pt x="12571" y="10417"/>
                  </a:cubicBezTo>
                  <a:lnTo>
                    <a:pt x="12541" y="10417"/>
                  </a:lnTo>
                  <a:cubicBezTo>
                    <a:pt x="12121" y="10436"/>
                    <a:pt x="11716" y="10563"/>
                    <a:pt x="11324" y="10685"/>
                  </a:cubicBezTo>
                  <a:lnTo>
                    <a:pt x="11315" y="10687"/>
                  </a:lnTo>
                  <a:lnTo>
                    <a:pt x="11311" y="10693"/>
                  </a:lnTo>
                  <a:cubicBezTo>
                    <a:pt x="11290" y="10721"/>
                    <a:pt x="11283" y="10758"/>
                    <a:pt x="11290" y="10794"/>
                  </a:cubicBezTo>
                  <a:cubicBezTo>
                    <a:pt x="11300" y="10841"/>
                    <a:pt x="11330" y="10884"/>
                    <a:pt x="11373" y="10910"/>
                  </a:cubicBezTo>
                  <a:cubicBezTo>
                    <a:pt x="11427" y="10940"/>
                    <a:pt x="11487" y="10944"/>
                    <a:pt x="11536" y="10944"/>
                  </a:cubicBezTo>
                  <a:cubicBezTo>
                    <a:pt x="11553" y="10944"/>
                    <a:pt x="11573" y="10944"/>
                    <a:pt x="11590" y="10942"/>
                  </a:cubicBezTo>
                  <a:lnTo>
                    <a:pt x="12370" y="10912"/>
                  </a:lnTo>
                  <a:cubicBezTo>
                    <a:pt x="12391" y="10910"/>
                    <a:pt x="12425" y="10910"/>
                    <a:pt x="12451" y="10886"/>
                  </a:cubicBezTo>
                  <a:cubicBezTo>
                    <a:pt x="12483" y="10858"/>
                    <a:pt x="12481" y="10815"/>
                    <a:pt x="12481" y="10781"/>
                  </a:cubicBezTo>
                  <a:cubicBezTo>
                    <a:pt x="12479" y="10766"/>
                    <a:pt x="12479" y="10753"/>
                    <a:pt x="12481" y="10740"/>
                  </a:cubicBezTo>
                  <a:cubicBezTo>
                    <a:pt x="12487" y="10695"/>
                    <a:pt x="12530" y="10661"/>
                    <a:pt x="12609" y="10633"/>
                  </a:cubicBezTo>
                  <a:cubicBezTo>
                    <a:pt x="12731" y="10592"/>
                    <a:pt x="12861" y="10571"/>
                    <a:pt x="12991" y="10571"/>
                  </a:cubicBezTo>
                  <a:cubicBezTo>
                    <a:pt x="13162" y="10571"/>
                    <a:pt x="13334" y="10607"/>
                    <a:pt x="13486" y="10676"/>
                  </a:cubicBezTo>
                  <a:cubicBezTo>
                    <a:pt x="13561" y="10710"/>
                    <a:pt x="13601" y="10749"/>
                    <a:pt x="13606" y="10794"/>
                  </a:cubicBezTo>
                  <a:cubicBezTo>
                    <a:pt x="13614" y="10845"/>
                    <a:pt x="13569" y="10895"/>
                    <a:pt x="13529" y="10920"/>
                  </a:cubicBezTo>
                  <a:cubicBezTo>
                    <a:pt x="13476" y="10953"/>
                    <a:pt x="13411" y="10969"/>
                    <a:pt x="13337" y="10969"/>
                  </a:cubicBezTo>
                  <a:cubicBezTo>
                    <a:pt x="13278" y="10969"/>
                    <a:pt x="13212" y="10958"/>
                    <a:pt x="13143" y="10938"/>
                  </a:cubicBezTo>
                  <a:lnTo>
                    <a:pt x="13126" y="10933"/>
                  </a:lnTo>
                  <a:cubicBezTo>
                    <a:pt x="13086" y="10920"/>
                    <a:pt x="13044" y="10907"/>
                    <a:pt x="13002" y="10907"/>
                  </a:cubicBezTo>
                  <a:cubicBezTo>
                    <a:pt x="12991" y="10907"/>
                    <a:pt x="12980" y="10908"/>
                    <a:pt x="12969" y="10910"/>
                  </a:cubicBezTo>
                  <a:cubicBezTo>
                    <a:pt x="12856" y="10929"/>
                    <a:pt x="12794" y="11043"/>
                    <a:pt x="12772" y="11143"/>
                  </a:cubicBezTo>
                  <a:cubicBezTo>
                    <a:pt x="12764" y="11182"/>
                    <a:pt x="12759" y="11220"/>
                    <a:pt x="12755" y="11257"/>
                  </a:cubicBezTo>
                  <a:cubicBezTo>
                    <a:pt x="12749" y="11317"/>
                    <a:pt x="12742" y="11375"/>
                    <a:pt x="12721" y="11428"/>
                  </a:cubicBezTo>
                  <a:cubicBezTo>
                    <a:pt x="12676" y="11544"/>
                    <a:pt x="12545" y="11627"/>
                    <a:pt x="12415" y="11627"/>
                  </a:cubicBezTo>
                  <a:cubicBezTo>
                    <a:pt x="12380" y="11627"/>
                    <a:pt x="12346" y="11623"/>
                    <a:pt x="12316" y="11612"/>
                  </a:cubicBezTo>
                  <a:lnTo>
                    <a:pt x="12284" y="11600"/>
                  </a:lnTo>
                  <a:lnTo>
                    <a:pt x="12280" y="11634"/>
                  </a:lnTo>
                  <a:cubicBezTo>
                    <a:pt x="12269" y="11762"/>
                    <a:pt x="12271" y="11891"/>
                    <a:pt x="12290" y="12017"/>
                  </a:cubicBezTo>
                  <a:cubicBezTo>
                    <a:pt x="12295" y="12050"/>
                    <a:pt x="12301" y="12084"/>
                    <a:pt x="12325" y="12110"/>
                  </a:cubicBezTo>
                  <a:cubicBezTo>
                    <a:pt x="12350" y="12135"/>
                    <a:pt x="12385" y="12146"/>
                    <a:pt x="12417" y="12152"/>
                  </a:cubicBezTo>
                  <a:cubicBezTo>
                    <a:pt x="12471" y="12162"/>
                    <a:pt x="12527" y="12167"/>
                    <a:pt x="12584" y="12167"/>
                  </a:cubicBezTo>
                  <a:cubicBezTo>
                    <a:pt x="12765" y="12167"/>
                    <a:pt x="12958" y="12119"/>
                    <a:pt x="13145" y="12028"/>
                  </a:cubicBezTo>
                  <a:cubicBezTo>
                    <a:pt x="13370" y="11919"/>
                    <a:pt x="13567" y="11758"/>
                    <a:pt x="13749" y="11600"/>
                  </a:cubicBezTo>
                  <a:cubicBezTo>
                    <a:pt x="13805" y="11552"/>
                    <a:pt x="13863" y="11501"/>
                    <a:pt x="13931" y="11484"/>
                  </a:cubicBezTo>
                  <a:cubicBezTo>
                    <a:pt x="13946" y="11480"/>
                    <a:pt x="13961" y="11477"/>
                    <a:pt x="13979" y="11477"/>
                  </a:cubicBezTo>
                  <a:cubicBezTo>
                    <a:pt x="14024" y="11477"/>
                    <a:pt x="14079" y="11495"/>
                    <a:pt x="14101" y="11542"/>
                  </a:cubicBezTo>
                  <a:cubicBezTo>
                    <a:pt x="14114" y="11565"/>
                    <a:pt x="14116" y="11593"/>
                    <a:pt x="14111" y="11634"/>
                  </a:cubicBezTo>
                  <a:cubicBezTo>
                    <a:pt x="14101" y="11747"/>
                    <a:pt x="14045" y="11859"/>
                    <a:pt x="13959" y="11934"/>
                  </a:cubicBezTo>
                  <a:cubicBezTo>
                    <a:pt x="13921" y="11968"/>
                    <a:pt x="13878" y="11994"/>
                    <a:pt x="13833" y="12022"/>
                  </a:cubicBezTo>
                  <a:cubicBezTo>
                    <a:pt x="13784" y="12054"/>
                    <a:pt x="13734" y="12086"/>
                    <a:pt x="13689" y="12127"/>
                  </a:cubicBezTo>
                  <a:cubicBezTo>
                    <a:pt x="13601" y="12210"/>
                    <a:pt x="13548" y="12354"/>
                    <a:pt x="13623" y="12454"/>
                  </a:cubicBezTo>
                  <a:lnTo>
                    <a:pt x="13631" y="12467"/>
                  </a:lnTo>
                  <a:lnTo>
                    <a:pt x="13644" y="12467"/>
                  </a:lnTo>
                  <a:cubicBezTo>
                    <a:pt x="13822" y="12465"/>
                    <a:pt x="13946" y="12330"/>
                    <a:pt x="14066" y="12202"/>
                  </a:cubicBezTo>
                  <a:cubicBezTo>
                    <a:pt x="14163" y="12099"/>
                    <a:pt x="14261" y="11994"/>
                    <a:pt x="14388" y="11955"/>
                  </a:cubicBezTo>
                  <a:cubicBezTo>
                    <a:pt x="14433" y="11940"/>
                    <a:pt x="14480" y="11936"/>
                    <a:pt x="14529" y="11932"/>
                  </a:cubicBezTo>
                  <a:cubicBezTo>
                    <a:pt x="14574" y="11925"/>
                    <a:pt x="14621" y="11921"/>
                    <a:pt x="14666" y="11908"/>
                  </a:cubicBezTo>
                  <a:cubicBezTo>
                    <a:pt x="14836" y="11861"/>
                    <a:pt x="14968" y="11707"/>
                    <a:pt x="14988" y="11533"/>
                  </a:cubicBezTo>
                  <a:cubicBezTo>
                    <a:pt x="14990" y="11512"/>
                    <a:pt x="14992" y="11492"/>
                    <a:pt x="14992" y="11471"/>
                  </a:cubicBezTo>
                  <a:cubicBezTo>
                    <a:pt x="14994" y="11428"/>
                    <a:pt x="14996" y="11387"/>
                    <a:pt x="15009" y="11353"/>
                  </a:cubicBezTo>
                  <a:cubicBezTo>
                    <a:pt x="15058" y="11229"/>
                    <a:pt x="15228" y="11203"/>
                    <a:pt x="15360" y="11203"/>
                  </a:cubicBezTo>
                  <a:lnTo>
                    <a:pt x="15418" y="11203"/>
                  </a:lnTo>
                  <a:cubicBezTo>
                    <a:pt x="15448" y="11205"/>
                    <a:pt x="15478" y="11205"/>
                    <a:pt x="15510" y="11205"/>
                  </a:cubicBezTo>
                  <a:cubicBezTo>
                    <a:pt x="15611" y="11205"/>
                    <a:pt x="15727" y="11199"/>
                    <a:pt x="15836" y="11160"/>
                  </a:cubicBezTo>
                  <a:cubicBezTo>
                    <a:pt x="15975" y="11109"/>
                    <a:pt x="16123" y="10972"/>
                    <a:pt x="16112" y="10798"/>
                  </a:cubicBezTo>
                  <a:cubicBezTo>
                    <a:pt x="16110" y="10783"/>
                    <a:pt x="16108" y="10768"/>
                    <a:pt x="16106" y="10753"/>
                  </a:cubicBezTo>
                  <a:cubicBezTo>
                    <a:pt x="16102" y="10717"/>
                    <a:pt x="16097" y="10685"/>
                    <a:pt x="16110" y="10657"/>
                  </a:cubicBezTo>
                  <a:cubicBezTo>
                    <a:pt x="16125" y="10627"/>
                    <a:pt x="16160" y="10610"/>
                    <a:pt x="16196" y="10593"/>
                  </a:cubicBezTo>
                  <a:cubicBezTo>
                    <a:pt x="16209" y="10584"/>
                    <a:pt x="16224" y="10578"/>
                    <a:pt x="16237" y="10569"/>
                  </a:cubicBezTo>
                  <a:cubicBezTo>
                    <a:pt x="16335" y="10509"/>
                    <a:pt x="16393" y="10393"/>
                    <a:pt x="16380" y="10280"/>
                  </a:cubicBezTo>
                  <a:cubicBezTo>
                    <a:pt x="16372" y="10220"/>
                    <a:pt x="16346" y="10173"/>
                    <a:pt x="16307" y="10147"/>
                  </a:cubicBezTo>
                  <a:cubicBezTo>
                    <a:pt x="16269" y="10123"/>
                    <a:pt x="16224" y="10121"/>
                    <a:pt x="16185" y="10121"/>
                  </a:cubicBezTo>
                  <a:lnTo>
                    <a:pt x="15725" y="10126"/>
                  </a:lnTo>
                  <a:lnTo>
                    <a:pt x="15723" y="10149"/>
                  </a:lnTo>
                  <a:cubicBezTo>
                    <a:pt x="15710" y="10357"/>
                    <a:pt x="15534" y="10511"/>
                    <a:pt x="15367" y="10571"/>
                  </a:cubicBezTo>
                  <a:cubicBezTo>
                    <a:pt x="15277" y="10603"/>
                    <a:pt x="15178" y="10618"/>
                    <a:pt x="15063" y="10618"/>
                  </a:cubicBezTo>
                  <a:cubicBezTo>
                    <a:pt x="14977" y="10618"/>
                    <a:pt x="14885" y="10610"/>
                    <a:pt x="14771" y="10593"/>
                  </a:cubicBezTo>
                  <a:cubicBezTo>
                    <a:pt x="14733" y="10586"/>
                    <a:pt x="14698" y="10580"/>
                    <a:pt x="14677" y="10556"/>
                  </a:cubicBezTo>
                  <a:cubicBezTo>
                    <a:pt x="14658" y="10537"/>
                    <a:pt x="14651" y="10503"/>
                    <a:pt x="14645" y="10466"/>
                  </a:cubicBezTo>
                  <a:cubicBezTo>
                    <a:pt x="14632" y="10393"/>
                    <a:pt x="14619" y="10312"/>
                    <a:pt x="14638" y="10241"/>
                  </a:cubicBezTo>
                  <a:cubicBezTo>
                    <a:pt x="14656" y="10177"/>
                    <a:pt x="14709" y="10113"/>
                    <a:pt x="14782" y="10111"/>
                  </a:cubicBezTo>
                  <a:cubicBezTo>
                    <a:pt x="14797" y="10111"/>
                    <a:pt x="14814" y="10113"/>
                    <a:pt x="14829" y="10115"/>
                  </a:cubicBezTo>
                  <a:cubicBezTo>
                    <a:pt x="14847" y="10118"/>
                    <a:pt x="14863" y="10119"/>
                    <a:pt x="14879" y="10119"/>
                  </a:cubicBezTo>
                  <a:cubicBezTo>
                    <a:pt x="14912" y="10119"/>
                    <a:pt x="14940" y="10112"/>
                    <a:pt x="14960" y="10093"/>
                  </a:cubicBezTo>
                  <a:cubicBezTo>
                    <a:pt x="14988" y="10070"/>
                    <a:pt x="14996" y="10033"/>
                    <a:pt x="15001" y="10008"/>
                  </a:cubicBezTo>
                  <a:lnTo>
                    <a:pt x="15093" y="9594"/>
                  </a:lnTo>
                  <a:lnTo>
                    <a:pt x="15061" y="9592"/>
                  </a:lnTo>
                  <a:cubicBezTo>
                    <a:pt x="15037" y="9592"/>
                    <a:pt x="15013" y="9591"/>
                    <a:pt x="14990" y="9591"/>
                  </a:cubicBezTo>
                  <a:close/>
                  <a:moveTo>
                    <a:pt x="21321" y="14614"/>
                  </a:moveTo>
                  <a:cubicBezTo>
                    <a:pt x="21349" y="14614"/>
                    <a:pt x="21377" y="14616"/>
                    <a:pt x="21402" y="14623"/>
                  </a:cubicBezTo>
                  <a:cubicBezTo>
                    <a:pt x="21441" y="14631"/>
                    <a:pt x="21492" y="14650"/>
                    <a:pt x="21529" y="14691"/>
                  </a:cubicBezTo>
                  <a:cubicBezTo>
                    <a:pt x="21597" y="14770"/>
                    <a:pt x="21572" y="14897"/>
                    <a:pt x="21512" y="14968"/>
                  </a:cubicBezTo>
                  <a:cubicBezTo>
                    <a:pt x="21434" y="15055"/>
                    <a:pt x="21314" y="15085"/>
                    <a:pt x="21229" y="15094"/>
                  </a:cubicBezTo>
                  <a:lnTo>
                    <a:pt x="21218" y="15096"/>
                  </a:lnTo>
                  <a:cubicBezTo>
                    <a:pt x="21156" y="15103"/>
                    <a:pt x="21089" y="15109"/>
                    <a:pt x="21049" y="15163"/>
                  </a:cubicBezTo>
                  <a:cubicBezTo>
                    <a:pt x="21023" y="15197"/>
                    <a:pt x="21019" y="15238"/>
                    <a:pt x="21017" y="15278"/>
                  </a:cubicBezTo>
                  <a:cubicBezTo>
                    <a:pt x="21014" y="15308"/>
                    <a:pt x="21010" y="15340"/>
                    <a:pt x="20997" y="15362"/>
                  </a:cubicBezTo>
                  <a:cubicBezTo>
                    <a:pt x="20969" y="15405"/>
                    <a:pt x="20909" y="15409"/>
                    <a:pt x="20845" y="15413"/>
                  </a:cubicBezTo>
                  <a:cubicBezTo>
                    <a:pt x="20779" y="15417"/>
                    <a:pt x="20700" y="15422"/>
                    <a:pt x="20657" y="15482"/>
                  </a:cubicBezTo>
                  <a:cubicBezTo>
                    <a:pt x="20640" y="15501"/>
                    <a:pt x="20631" y="15525"/>
                    <a:pt x="20625" y="15548"/>
                  </a:cubicBezTo>
                  <a:cubicBezTo>
                    <a:pt x="20618" y="15567"/>
                    <a:pt x="20612" y="15585"/>
                    <a:pt x="20601" y="15597"/>
                  </a:cubicBezTo>
                  <a:cubicBezTo>
                    <a:pt x="20580" y="15627"/>
                    <a:pt x="20545" y="15640"/>
                    <a:pt x="20483" y="15640"/>
                  </a:cubicBezTo>
                  <a:cubicBezTo>
                    <a:pt x="20466" y="15640"/>
                    <a:pt x="20447" y="15638"/>
                    <a:pt x="20430" y="15638"/>
                  </a:cubicBezTo>
                  <a:cubicBezTo>
                    <a:pt x="20408" y="15637"/>
                    <a:pt x="20387" y="15635"/>
                    <a:pt x="20367" y="15635"/>
                  </a:cubicBezTo>
                  <a:cubicBezTo>
                    <a:pt x="20358" y="15635"/>
                    <a:pt x="20350" y="15635"/>
                    <a:pt x="20342" y="15636"/>
                  </a:cubicBezTo>
                  <a:cubicBezTo>
                    <a:pt x="20224" y="15645"/>
                    <a:pt x="20115" y="15730"/>
                    <a:pt x="20076" y="15846"/>
                  </a:cubicBezTo>
                  <a:cubicBezTo>
                    <a:pt x="20072" y="15861"/>
                    <a:pt x="20067" y="15878"/>
                    <a:pt x="20063" y="15893"/>
                  </a:cubicBezTo>
                  <a:cubicBezTo>
                    <a:pt x="20053" y="15938"/>
                    <a:pt x="20044" y="15979"/>
                    <a:pt x="20014" y="16000"/>
                  </a:cubicBezTo>
                  <a:cubicBezTo>
                    <a:pt x="19990" y="16015"/>
                    <a:pt x="19960" y="16017"/>
                    <a:pt x="19930" y="16020"/>
                  </a:cubicBezTo>
                  <a:cubicBezTo>
                    <a:pt x="19922" y="16020"/>
                    <a:pt x="19913" y="16020"/>
                    <a:pt x="19905" y="16022"/>
                  </a:cubicBezTo>
                  <a:cubicBezTo>
                    <a:pt x="19727" y="16039"/>
                    <a:pt x="19575" y="16193"/>
                    <a:pt x="19551" y="16369"/>
                  </a:cubicBezTo>
                  <a:cubicBezTo>
                    <a:pt x="19489" y="16362"/>
                    <a:pt x="19433" y="16358"/>
                    <a:pt x="19384" y="16358"/>
                  </a:cubicBezTo>
                  <a:cubicBezTo>
                    <a:pt x="19161" y="16358"/>
                    <a:pt x="19016" y="16420"/>
                    <a:pt x="18941" y="16549"/>
                  </a:cubicBezTo>
                  <a:cubicBezTo>
                    <a:pt x="18917" y="16589"/>
                    <a:pt x="18902" y="16632"/>
                    <a:pt x="18889" y="16675"/>
                  </a:cubicBezTo>
                  <a:cubicBezTo>
                    <a:pt x="18872" y="16724"/>
                    <a:pt x="18859" y="16769"/>
                    <a:pt x="18831" y="16808"/>
                  </a:cubicBezTo>
                  <a:cubicBezTo>
                    <a:pt x="18752" y="16917"/>
                    <a:pt x="18598" y="16932"/>
                    <a:pt x="18469" y="16932"/>
                  </a:cubicBezTo>
                  <a:cubicBezTo>
                    <a:pt x="18450" y="16932"/>
                    <a:pt x="18428" y="16932"/>
                    <a:pt x="18409" y="16930"/>
                  </a:cubicBezTo>
                  <a:lnTo>
                    <a:pt x="17231" y="16894"/>
                  </a:lnTo>
                  <a:cubicBezTo>
                    <a:pt x="17102" y="16889"/>
                    <a:pt x="16969" y="16885"/>
                    <a:pt x="16849" y="16838"/>
                  </a:cubicBezTo>
                  <a:cubicBezTo>
                    <a:pt x="16732" y="16791"/>
                    <a:pt x="16646" y="16701"/>
                    <a:pt x="16620" y="16602"/>
                  </a:cubicBezTo>
                  <a:lnTo>
                    <a:pt x="17064" y="16602"/>
                  </a:lnTo>
                  <a:cubicBezTo>
                    <a:pt x="17143" y="16602"/>
                    <a:pt x="17239" y="16602"/>
                    <a:pt x="17321" y="16553"/>
                  </a:cubicBezTo>
                  <a:cubicBezTo>
                    <a:pt x="17475" y="16459"/>
                    <a:pt x="17479" y="16247"/>
                    <a:pt x="17467" y="16084"/>
                  </a:cubicBezTo>
                  <a:cubicBezTo>
                    <a:pt x="17601" y="16069"/>
                    <a:pt x="17734" y="16039"/>
                    <a:pt x="17863" y="15996"/>
                  </a:cubicBezTo>
                  <a:cubicBezTo>
                    <a:pt x="17949" y="15966"/>
                    <a:pt x="18069" y="15915"/>
                    <a:pt x="18103" y="15803"/>
                  </a:cubicBezTo>
                  <a:cubicBezTo>
                    <a:pt x="18137" y="15694"/>
                    <a:pt x="18075" y="15591"/>
                    <a:pt x="18021" y="15499"/>
                  </a:cubicBezTo>
                  <a:lnTo>
                    <a:pt x="18000" y="15465"/>
                  </a:lnTo>
                  <a:cubicBezTo>
                    <a:pt x="17970" y="15413"/>
                    <a:pt x="17906" y="15278"/>
                    <a:pt x="17970" y="15188"/>
                  </a:cubicBezTo>
                  <a:lnTo>
                    <a:pt x="18000" y="15148"/>
                  </a:lnTo>
                  <a:lnTo>
                    <a:pt x="17949" y="15145"/>
                  </a:lnTo>
                  <a:cubicBezTo>
                    <a:pt x="17833" y="15143"/>
                    <a:pt x="17730" y="15137"/>
                    <a:pt x="17655" y="15077"/>
                  </a:cubicBezTo>
                  <a:cubicBezTo>
                    <a:pt x="17612" y="15045"/>
                    <a:pt x="17586" y="14985"/>
                    <a:pt x="17589" y="14931"/>
                  </a:cubicBezTo>
                  <a:cubicBezTo>
                    <a:pt x="17589" y="14903"/>
                    <a:pt x="17599" y="14867"/>
                    <a:pt x="17634" y="14843"/>
                  </a:cubicBezTo>
                  <a:cubicBezTo>
                    <a:pt x="17657" y="14830"/>
                    <a:pt x="17687" y="14824"/>
                    <a:pt x="17715" y="14820"/>
                  </a:cubicBezTo>
                  <a:lnTo>
                    <a:pt x="18103" y="14747"/>
                  </a:lnTo>
                  <a:cubicBezTo>
                    <a:pt x="18134" y="14740"/>
                    <a:pt x="18165" y="14736"/>
                    <a:pt x="18194" y="14736"/>
                  </a:cubicBezTo>
                  <a:cubicBezTo>
                    <a:pt x="18221" y="14736"/>
                    <a:pt x="18245" y="14740"/>
                    <a:pt x="18264" y="14749"/>
                  </a:cubicBezTo>
                  <a:cubicBezTo>
                    <a:pt x="18311" y="14773"/>
                    <a:pt x="18336" y="14828"/>
                    <a:pt x="18362" y="14880"/>
                  </a:cubicBezTo>
                  <a:lnTo>
                    <a:pt x="18369" y="14890"/>
                  </a:lnTo>
                  <a:cubicBezTo>
                    <a:pt x="18443" y="15047"/>
                    <a:pt x="18589" y="15210"/>
                    <a:pt x="18764" y="15210"/>
                  </a:cubicBezTo>
                  <a:cubicBezTo>
                    <a:pt x="18771" y="15210"/>
                    <a:pt x="18778" y="15210"/>
                    <a:pt x="18784" y="15210"/>
                  </a:cubicBezTo>
                  <a:cubicBezTo>
                    <a:pt x="18803" y="15381"/>
                    <a:pt x="18898" y="15540"/>
                    <a:pt x="19035" y="15627"/>
                  </a:cubicBezTo>
                  <a:cubicBezTo>
                    <a:pt x="19110" y="15675"/>
                    <a:pt x="19202" y="15700"/>
                    <a:pt x="19292" y="15700"/>
                  </a:cubicBezTo>
                  <a:cubicBezTo>
                    <a:pt x="19386" y="15700"/>
                    <a:pt x="19474" y="15675"/>
                    <a:pt x="19545" y="15623"/>
                  </a:cubicBezTo>
                  <a:cubicBezTo>
                    <a:pt x="19564" y="15610"/>
                    <a:pt x="19579" y="15595"/>
                    <a:pt x="19596" y="15582"/>
                  </a:cubicBezTo>
                  <a:cubicBezTo>
                    <a:pt x="19630" y="15555"/>
                    <a:pt x="19663" y="15527"/>
                    <a:pt x="19701" y="15514"/>
                  </a:cubicBezTo>
                  <a:cubicBezTo>
                    <a:pt x="19727" y="15505"/>
                    <a:pt x="19755" y="15503"/>
                    <a:pt x="19783" y="15501"/>
                  </a:cubicBezTo>
                  <a:cubicBezTo>
                    <a:pt x="19810" y="15499"/>
                    <a:pt x="19840" y="15497"/>
                    <a:pt x="19868" y="15488"/>
                  </a:cubicBezTo>
                  <a:cubicBezTo>
                    <a:pt x="19975" y="15458"/>
                    <a:pt x="20035" y="15364"/>
                    <a:pt x="20093" y="15274"/>
                  </a:cubicBezTo>
                  <a:cubicBezTo>
                    <a:pt x="20142" y="15199"/>
                    <a:pt x="20187" y="15126"/>
                    <a:pt x="20258" y="15090"/>
                  </a:cubicBezTo>
                  <a:cubicBezTo>
                    <a:pt x="20318" y="15058"/>
                    <a:pt x="20395" y="15051"/>
                    <a:pt x="20470" y="15047"/>
                  </a:cubicBezTo>
                  <a:cubicBezTo>
                    <a:pt x="20584" y="15038"/>
                    <a:pt x="20700" y="15030"/>
                    <a:pt x="20762" y="14929"/>
                  </a:cubicBezTo>
                  <a:cubicBezTo>
                    <a:pt x="20768" y="14918"/>
                    <a:pt x="20775" y="14908"/>
                    <a:pt x="20779" y="14897"/>
                  </a:cubicBezTo>
                  <a:cubicBezTo>
                    <a:pt x="20785" y="14886"/>
                    <a:pt x="20790" y="14873"/>
                    <a:pt x="20796" y="14863"/>
                  </a:cubicBezTo>
                  <a:cubicBezTo>
                    <a:pt x="20813" y="14839"/>
                    <a:pt x="20839" y="14822"/>
                    <a:pt x="20862" y="14807"/>
                  </a:cubicBezTo>
                  <a:cubicBezTo>
                    <a:pt x="21008" y="14708"/>
                    <a:pt x="21162" y="14614"/>
                    <a:pt x="21321" y="14614"/>
                  </a:cubicBezTo>
                  <a:close/>
                  <a:moveTo>
                    <a:pt x="21321" y="14560"/>
                  </a:moveTo>
                  <a:cubicBezTo>
                    <a:pt x="21147" y="14560"/>
                    <a:pt x="20984" y="14659"/>
                    <a:pt x="20832" y="14762"/>
                  </a:cubicBezTo>
                  <a:cubicBezTo>
                    <a:pt x="20807" y="14781"/>
                    <a:pt x="20775" y="14800"/>
                    <a:pt x="20753" y="14833"/>
                  </a:cubicBezTo>
                  <a:cubicBezTo>
                    <a:pt x="20745" y="14845"/>
                    <a:pt x="20738" y="14860"/>
                    <a:pt x="20732" y="14873"/>
                  </a:cubicBezTo>
                  <a:cubicBezTo>
                    <a:pt x="20725" y="14884"/>
                    <a:pt x="20721" y="14893"/>
                    <a:pt x="20717" y="14901"/>
                  </a:cubicBezTo>
                  <a:cubicBezTo>
                    <a:pt x="20670" y="14978"/>
                    <a:pt x="20575" y="14985"/>
                    <a:pt x="20466" y="14993"/>
                  </a:cubicBezTo>
                  <a:cubicBezTo>
                    <a:pt x="20387" y="15000"/>
                    <a:pt x="20303" y="15006"/>
                    <a:pt x="20235" y="15043"/>
                  </a:cubicBezTo>
                  <a:cubicBezTo>
                    <a:pt x="20151" y="15085"/>
                    <a:pt x="20097" y="15167"/>
                    <a:pt x="20048" y="15244"/>
                  </a:cubicBezTo>
                  <a:cubicBezTo>
                    <a:pt x="19993" y="15332"/>
                    <a:pt x="19941" y="15411"/>
                    <a:pt x="19853" y="15437"/>
                  </a:cubicBezTo>
                  <a:cubicBezTo>
                    <a:pt x="19830" y="15443"/>
                    <a:pt x="19806" y="15445"/>
                    <a:pt x="19778" y="15447"/>
                  </a:cubicBezTo>
                  <a:cubicBezTo>
                    <a:pt x="19748" y="15450"/>
                    <a:pt x="19714" y="15452"/>
                    <a:pt x="19684" y="15465"/>
                  </a:cubicBezTo>
                  <a:cubicBezTo>
                    <a:pt x="19637" y="15480"/>
                    <a:pt x="19598" y="15512"/>
                    <a:pt x="19562" y="15542"/>
                  </a:cubicBezTo>
                  <a:cubicBezTo>
                    <a:pt x="19547" y="15555"/>
                    <a:pt x="19532" y="15567"/>
                    <a:pt x="19515" y="15580"/>
                  </a:cubicBezTo>
                  <a:cubicBezTo>
                    <a:pt x="19453" y="15623"/>
                    <a:pt x="19375" y="15647"/>
                    <a:pt x="19292" y="15647"/>
                  </a:cubicBezTo>
                  <a:cubicBezTo>
                    <a:pt x="19213" y="15647"/>
                    <a:pt x="19131" y="15623"/>
                    <a:pt x="19065" y="15582"/>
                  </a:cubicBezTo>
                  <a:cubicBezTo>
                    <a:pt x="18934" y="15499"/>
                    <a:pt x="18846" y="15345"/>
                    <a:pt x="18833" y="15178"/>
                  </a:cubicBezTo>
                  <a:lnTo>
                    <a:pt x="18833" y="15145"/>
                  </a:lnTo>
                  <a:lnTo>
                    <a:pt x="18803" y="15152"/>
                  </a:lnTo>
                  <a:cubicBezTo>
                    <a:pt x="18788" y="15154"/>
                    <a:pt x="18773" y="15156"/>
                    <a:pt x="18758" y="15156"/>
                  </a:cubicBezTo>
                  <a:cubicBezTo>
                    <a:pt x="18608" y="15156"/>
                    <a:pt x="18484" y="15008"/>
                    <a:pt x="18416" y="14867"/>
                  </a:cubicBezTo>
                  <a:lnTo>
                    <a:pt x="18411" y="14858"/>
                  </a:lnTo>
                  <a:cubicBezTo>
                    <a:pt x="18384" y="14800"/>
                    <a:pt x="18351" y="14734"/>
                    <a:pt x="18289" y="14702"/>
                  </a:cubicBezTo>
                  <a:cubicBezTo>
                    <a:pt x="18263" y="14688"/>
                    <a:pt x="18230" y="14682"/>
                    <a:pt x="18194" y="14682"/>
                  </a:cubicBezTo>
                  <a:cubicBezTo>
                    <a:pt x="18161" y="14682"/>
                    <a:pt x="18125" y="14687"/>
                    <a:pt x="18092" y="14693"/>
                  </a:cubicBezTo>
                  <a:lnTo>
                    <a:pt x="17704" y="14766"/>
                  </a:lnTo>
                  <a:cubicBezTo>
                    <a:pt x="17674" y="14773"/>
                    <a:pt x="17638" y="14779"/>
                    <a:pt x="17606" y="14798"/>
                  </a:cubicBezTo>
                  <a:cubicBezTo>
                    <a:pt x="17563" y="14826"/>
                    <a:pt x="17537" y="14871"/>
                    <a:pt x="17535" y="14929"/>
                  </a:cubicBezTo>
                  <a:cubicBezTo>
                    <a:pt x="17531" y="15000"/>
                    <a:pt x="17565" y="15077"/>
                    <a:pt x="17621" y="15120"/>
                  </a:cubicBezTo>
                  <a:cubicBezTo>
                    <a:pt x="17704" y="15184"/>
                    <a:pt x="17814" y="15195"/>
                    <a:pt x="17904" y="15199"/>
                  </a:cubicBezTo>
                  <a:cubicBezTo>
                    <a:pt x="17874" y="15278"/>
                    <a:pt x="17891" y="15381"/>
                    <a:pt x="17955" y="15492"/>
                  </a:cubicBezTo>
                  <a:lnTo>
                    <a:pt x="17974" y="15527"/>
                  </a:lnTo>
                  <a:cubicBezTo>
                    <a:pt x="18026" y="15612"/>
                    <a:pt x="18079" y="15700"/>
                    <a:pt x="18054" y="15786"/>
                  </a:cubicBezTo>
                  <a:cubicBezTo>
                    <a:pt x="18032" y="15855"/>
                    <a:pt x="17966" y="15904"/>
                    <a:pt x="17846" y="15945"/>
                  </a:cubicBezTo>
                  <a:cubicBezTo>
                    <a:pt x="17713" y="15990"/>
                    <a:pt x="17576" y="16020"/>
                    <a:pt x="17434" y="16032"/>
                  </a:cubicBezTo>
                  <a:lnTo>
                    <a:pt x="17409" y="16035"/>
                  </a:lnTo>
                  <a:lnTo>
                    <a:pt x="17411" y="16062"/>
                  </a:lnTo>
                  <a:cubicBezTo>
                    <a:pt x="17426" y="16214"/>
                    <a:pt x="17430" y="16424"/>
                    <a:pt x="17293" y="16508"/>
                  </a:cubicBezTo>
                  <a:cubicBezTo>
                    <a:pt x="17224" y="16549"/>
                    <a:pt x="17139" y="16549"/>
                    <a:pt x="17064" y="16549"/>
                  </a:cubicBezTo>
                  <a:lnTo>
                    <a:pt x="16556" y="16549"/>
                  </a:lnTo>
                  <a:lnTo>
                    <a:pt x="16560" y="16579"/>
                  </a:lnTo>
                  <a:cubicBezTo>
                    <a:pt x="16582" y="16735"/>
                    <a:pt x="16712" y="16840"/>
                    <a:pt x="16828" y="16887"/>
                  </a:cubicBezTo>
                  <a:cubicBezTo>
                    <a:pt x="16959" y="16939"/>
                    <a:pt x="17102" y="16943"/>
                    <a:pt x="17231" y="16947"/>
                  </a:cubicBezTo>
                  <a:lnTo>
                    <a:pt x="18407" y="16984"/>
                  </a:lnTo>
                  <a:cubicBezTo>
                    <a:pt x="18426" y="16986"/>
                    <a:pt x="18448" y="16986"/>
                    <a:pt x="18469" y="16986"/>
                  </a:cubicBezTo>
                  <a:cubicBezTo>
                    <a:pt x="18608" y="16986"/>
                    <a:pt x="18782" y="16969"/>
                    <a:pt x="18874" y="16840"/>
                  </a:cubicBezTo>
                  <a:cubicBezTo>
                    <a:pt x="18906" y="16793"/>
                    <a:pt x="18923" y="16742"/>
                    <a:pt x="18938" y="16692"/>
                  </a:cubicBezTo>
                  <a:cubicBezTo>
                    <a:pt x="18953" y="16649"/>
                    <a:pt x="18966" y="16611"/>
                    <a:pt x="18986" y="16574"/>
                  </a:cubicBezTo>
                  <a:cubicBezTo>
                    <a:pt x="19052" y="16465"/>
                    <a:pt x="19181" y="16412"/>
                    <a:pt x="19384" y="16412"/>
                  </a:cubicBezTo>
                  <a:cubicBezTo>
                    <a:pt x="19440" y="16412"/>
                    <a:pt x="19500" y="16416"/>
                    <a:pt x="19570" y="16424"/>
                  </a:cubicBezTo>
                  <a:lnTo>
                    <a:pt x="19600" y="16427"/>
                  </a:lnTo>
                  <a:lnTo>
                    <a:pt x="19600" y="16399"/>
                  </a:lnTo>
                  <a:cubicBezTo>
                    <a:pt x="19609" y="16236"/>
                    <a:pt x="19748" y="16090"/>
                    <a:pt x="19909" y="16075"/>
                  </a:cubicBezTo>
                  <a:cubicBezTo>
                    <a:pt x="19918" y="16073"/>
                    <a:pt x="19926" y="16073"/>
                    <a:pt x="19935" y="16073"/>
                  </a:cubicBezTo>
                  <a:cubicBezTo>
                    <a:pt x="19969" y="16069"/>
                    <a:pt x="20010" y="16067"/>
                    <a:pt x="20044" y="16043"/>
                  </a:cubicBezTo>
                  <a:cubicBezTo>
                    <a:pt x="20091" y="16011"/>
                    <a:pt x="20104" y="15955"/>
                    <a:pt x="20117" y="15906"/>
                  </a:cubicBezTo>
                  <a:cubicBezTo>
                    <a:pt x="20119" y="15891"/>
                    <a:pt x="20123" y="15876"/>
                    <a:pt x="20127" y="15861"/>
                  </a:cubicBezTo>
                  <a:cubicBezTo>
                    <a:pt x="20157" y="15767"/>
                    <a:pt x="20247" y="15698"/>
                    <a:pt x="20346" y="15690"/>
                  </a:cubicBezTo>
                  <a:cubicBezTo>
                    <a:pt x="20354" y="15689"/>
                    <a:pt x="20361" y="15689"/>
                    <a:pt x="20369" y="15689"/>
                  </a:cubicBezTo>
                  <a:cubicBezTo>
                    <a:pt x="20388" y="15689"/>
                    <a:pt x="20408" y="15690"/>
                    <a:pt x="20427" y="15692"/>
                  </a:cubicBezTo>
                  <a:lnTo>
                    <a:pt x="20483" y="15692"/>
                  </a:lnTo>
                  <a:cubicBezTo>
                    <a:pt x="20537" y="15692"/>
                    <a:pt x="20603" y="15685"/>
                    <a:pt x="20644" y="15630"/>
                  </a:cubicBezTo>
                  <a:cubicBezTo>
                    <a:pt x="20659" y="15610"/>
                    <a:pt x="20667" y="15587"/>
                    <a:pt x="20674" y="15565"/>
                  </a:cubicBezTo>
                  <a:cubicBezTo>
                    <a:pt x="20680" y="15546"/>
                    <a:pt x="20687" y="15527"/>
                    <a:pt x="20697" y="15514"/>
                  </a:cubicBezTo>
                  <a:cubicBezTo>
                    <a:pt x="20727" y="15473"/>
                    <a:pt x="20787" y="15469"/>
                    <a:pt x="20850" y="15465"/>
                  </a:cubicBezTo>
                  <a:cubicBezTo>
                    <a:pt x="20920" y="15460"/>
                    <a:pt x="20999" y="15456"/>
                    <a:pt x="21040" y="15392"/>
                  </a:cubicBezTo>
                  <a:cubicBezTo>
                    <a:pt x="21064" y="15357"/>
                    <a:pt x="21066" y="15319"/>
                    <a:pt x="21070" y="15283"/>
                  </a:cubicBezTo>
                  <a:cubicBezTo>
                    <a:pt x="21072" y="15248"/>
                    <a:pt x="21074" y="15216"/>
                    <a:pt x="21092" y="15195"/>
                  </a:cubicBezTo>
                  <a:cubicBezTo>
                    <a:pt x="21117" y="15160"/>
                    <a:pt x="21171" y="15154"/>
                    <a:pt x="21222" y="15150"/>
                  </a:cubicBezTo>
                  <a:lnTo>
                    <a:pt x="21235" y="15148"/>
                  </a:lnTo>
                  <a:cubicBezTo>
                    <a:pt x="21329" y="15137"/>
                    <a:pt x="21464" y="15103"/>
                    <a:pt x="21552" y="15002"/>
                  </a:cubicBezTo>
                  <a:cubicBezTo>
                    <a:pt x="21629" y="14912"/>
                    <a:pt x="21657" y="14760"/>
                    <a:pt x="21569" y="14657"/>
                  </a:cubicBezTo>
                  <a:cubicBezTo>
                    <a:pt x="21524" y="14603"/>
                    <a:pt x="21460" y="14580"/>
                    <a:pt x="21413" y="14569"/>
                  </a:cubicBezTo>
                  <a:cubicBezTo>
                    <a:pt x="21383" y="14563"/>
                    <a:pt x="21353" y="14560"/>
                    <a:pt x="21321" y="14560"/>
                  </a:cubicBezTo>
                  <a:close/>
                  <a:moveTo>
                    <a:pt x="29402" y="24287"/>
                  </a:moveTo>
                  <a:cubicBezTo>
                    <a:pt x="29550" y="24287"/>
                    <a:pt x="29719" y="24394"/>
                    <a:pt x="29734" y="24553"/>
                  </a:cubicBezTo>
                  <a:cubicBezTo>
                    <a:pt x="29737" y="24577"/>
                    <a:pt x="29737" y="24598"/>
                    <a:pt x="29737" y="24622"/>
                  </a:cubicBezTo>
                  <a:cubicBezTo>
                    <a:pt x="29734" y="24664"/>
                    <a:pt x="29734" y="24707"/>
                    <a:pt x="29749" y="24750"/>
                  </a:cubicBezTo>
                  <a:cubicBezTo>
                    <a:pt x="29779" y="24834"/>
                    <a:pt x="29857" y="24877"/>
                    <a:pt x="29929" y="24919"/>
                  </a:cubicBezTo>
                  <a:cubicBezTo>
                    <a:pt x="29987" y="24951"/>
                    <a:pt x="30041" y="24981"/>
                    <a:pt x="30075" y="25031"/>
                  </a:cubicBezTo>
                  <a:cubicBezTo>
                    <a:pt x="30107" y="25078"/>
                    <a:pt x="30116" y="25142"/>
                    <a:pt x="30122" y="25200"/>
                  </a:cubicBezTo>
                  <a:lnTo>
                    <a:pt x="30195" y="25781"/>
                  </a:lnTo>
                  <a:cubicBezTo>
                    <a:pt x="30208" y="25877"/>
                    <a:pt x="30221" y="25982"/>
                    <a:pt x="30279" y="26072"/>
                  </a:cubicBezTo>
                  <a:cubicBezTo>
                    <a:pt x="30328" y="26147"/>
                    <a:pt x="30414" y="26196"/>
                    <a:pt x="30493" y="26196"/>
                  </a:cubicBezTo>
                  <a:cubicBezTo>
                    <a:pt x="30506" y="26196"/>
                    <a:pt x="30519" y="26195"/>
                    <a:pt x="30531" y="26192"/>
                  </a:cubicBezTo>
                  <a:lnTo>
                    <a:pt x="30531" y="26192"/>
                  </a:lnTo>
                  <a:cubicBezTo>
                    <a:pt x="30538" y="26261"/>
                    <a:pt x="30519" y="26336"/>
                    <a:pt x="30499" y="26408"/>
                  </a:cubicBezTo>
                  <a:cubicBezTo>
                    <a:pt x="30469" y="26520"/>
                    <a:pt x="30437" y="26635"/>
                    <a:pt x="30506" y="26734"/>
                  </a:cubicBezTo>
                  <a:cubicBezTo>
                    <a:pt x="30529" y="26768"/>
                    <a:pt x="30559" y="26792"/>
                    <a:pt x="30589" y="26815"/>
                  </a:cubicBezTo>
                  <a:cubicBezTo>
                    <a:pt x="30600" y="26824"/>
                    <a:pt x="30611" y="26833"/>
                    <a:pt x="30621" y="26841"/>
                  </a:cubicBezTo>
                  <a:cubicBezTo>
                    <a:pt x="30763" y="26965"/>
                    <a:pt x="30816" y="27156"/>
                    <a:pt x="30863" y="27375"/>
                  </a:cubicBezTo>
                  <a:cubicBezTo>
                    <a:pt x="30872" y="27409"/>
                    <a:pt x="30904" y="27574"/>
                    <a:pt x="30812" y="27604"/>
                  </a:cubicBezTo>
                  <a:cubicBezTo>
                    <a:pt x="30801" y="27606"/>
                    <a:pt x="30785" y="27607"/>
                    <a:pt x="30768" y="27607"/>
                  </a:cubicBezTo>
                  <a:cubicBezTo>
                    <a:pt x="30756" y="27607"/>
                    <a:pt x="30743" y="27607"/>
                    <a:pt x="30731" y="27606"/>
                  </a:cubicBezTo>
                  <a:cubicBezTo>
                    <a:pt x="30716" y="27604"/>
                    <a:pt x="30701" y="27602"/>
                    <a:pt x="30686" y="27602"/>
                  </a:cubicBezTo>
                  <a:cubicBezTo>
                    <a:pt x="30658" y="27602"/>
                    <a:pt x="30617" y="27606"/>
                    <a:pt x="30591" y="27645"/>
                  </a:cubicBezTo>
                  <a:lnTo>
                    <a:pt x="30585" y="27653"/>
                  </a:lnTo>
                  <a:lnTo>
                    <a:pt x="30587" y="27664"/>
                  </a:lnTo>
                  <a:cubicBezTo>
                    <a:pt x="30600" y="27758"/>
                    <a:pt x="30583" y="27859"/>
                    <a:pt x="30540" y="27947"/>
                  </a:cubicBezTo>
                  <a:cubicBezTo>
                    <a:pt x="30531" y="27953"/>
                    <a:pt x="30520" y="27956"/>
                    <a:pt x="30508" y="27956"/>
                  </a:cubicBezTo>
                  <a:cubicBezTo>
                    <a:pt x="30477" y="27956"/>
                    <a:pt x="30440" y="27937"/>
                    <a:pt x="30420" y="27908"/>
                  </a:cubicBezTo>
                  <a:cubicBezTo>
                    <a:pt x="30399" y="27878"/>
                    <a:pt x="30388" y="27842"/>
                    <a:pt x="30375" y="27803"/>
                  </a:cubicBezTo>
                  <a:cubicBezTo>
                    <a:pt x="30369" y="27780"/>
                    <a:pt x="30362" y="27758"/>
                    <a:pt x="30354" y="27737"/>
                  </a:cubicBezTo>
                  <a:cubicBezTo>
                    <a:pt x="30330" y="27679"/>
                    <a:pt x="30291" y="27627"/>
                    <a:pt x="30255" y="27578"/>
                  </a:cubicBezTo>
                  <a:cubicBezTo>
                    <a:pt x="30231" y="27544"/>
                    <a:pt x="30208" y="27510"/>
                    <a:pt x="30186" y="27475"/>
                  </a:cubicBezTo>
                  <a:cubicBezTo>
                    <a:pt x="30114" y="27342"/>
                    <a:pt x="30101" y="27180"/>
                    <a:pt x="30088" y="27023"/>
                  </a:cubicBezTo>
                  <a:cubicBezTo>
                    <a:pt x="30071" y="26828"/>
                    <a:pt x="30054" y="26629"/>
                    <a:pt x="29923" y="26481"/>
                  </a:cubicBezTo>
                  <a:cubicBezTo>
                    <a:pt x="29880" y="26432"/>
                    <a:pt x="29824" y="26391"/>
                    <a:pt x="29773" y="26355"/>
                  </a:cubicBezTo>
                  <a:lnTo>
                    <a:pt x="29762" y="26346"/>
                  </a:lnTo>
                  <a:cubicBezTo>
                    <a:pt x="29550" y="26192"/>
                    <a:pt x="29342" y="26023"/>
                    <a:pt x="29150" y="25841"/>
                  </a:cubicBezTo>
                  <a:cubicBezTo>
                    <a:pt x="29120" y="25815"/>
                    <a:pt x="29085" y="25783"/>
                    <a:pt x="29066" y="25742"/>
                  </a:cubicBezTo>
                  <a:cubicBezTo>
                    <a:pt x="29038" y="25684"/>
                    <a:pt x="29045" y="25618"/>
                    <a:pt x="29051" y="25547"/>
                  </a:cubicBezTo>
                  <a:cubicBezTo>
                    <a:pt x="29053" y="25513"/>
                    <a:pt x="29057" y="25479"/>
                    <a:pt x="29055" y="25444"/>
                  </a:cubicBezTo>
                  <a:cubicBezTo>
                    <a:pt x="29055" y="25326"/>
                    <a:pt x="29008" y="25215"/>
                    <a:pt x="28965" y="25108"/>
                  </a:cubicBezTo>
                  <a:cubicBezTo>
                    <a:pt x="28912" y="24977"/>
                    <a:pt x="28860" y="24853"/>
                    <a:pt x="28886" y="24727"/>
                  </a:cubicBezTo>
                  <a:cubicBezTo>
                    <a:pt x="28897" y="24669"/>
                    <a:pt x="28925" y="24611"/>
                    <a:pt x="28972" y="24547"/>
                  </a:cubicBezTo>
                  <a:cubicBezTo>
                    <a:pt x="29081" y="24390"/>
                    <a:pt x="29233" y="24296"/>
                    <a:pt x="29383" y="24287"/>
                  </a:cubicBezTo>
                  <a:close/>
                  <a:moveTo>
                    <a:pt x="29399" y="24233"/>
                  </a:moveTo>
                  <a:cubicBezTo>
                    <a:pt x="29393" y="24233"/>
                    <a:pt x="29387" y="24233"/>
                    <a:pt x="29381" y="24234"/>
                  </a:cubicBezTo>
                  <a:cubicBezTo>
                    <a:pt x="29214" y="24242"/>
                    <a:pt x="29049" y="24345"/>
                    <a:pt x="28927" y="24514"/>
                  </a:cubicBezTo>
                  <a:cubicBezTo>
                    <a:pt x="28877" y="24585"/>
                    <a:pt x="28847" y="24652"/>
                    <a:pt x="28832" y="24716"/>
                  </a:cubicBezTo>
                  <a:cubicBezTo>
                    <a:pt x="28805" y="24859"/>
                    <a:pt x="28860" y="24996"/>
                    <a:pt x="28914" y="25127"/>
                  </a:cubicBezTo>
                  <a:cubicBezTo>
                    <a:pt x="28957" y="25232"/>
                    <a:pt x="29002" y="25337"/>
                    <a:pt x="29002" y="25446"/>
                  </a:cubicBezTo>
                  <a:cubicBezTo>
                    <a:pt x="29004" y="25476"/>
                    <a:pt x="29000" y="25511"/>
                    <a:pt x="28997" y="25541"/>
                  </a:cubicBezTo>
                  <a:cubicBezTo>
                    <a:pt x="28989" y="25618"/>
                    <a:pt x="28982" y="25695"/>
                    <a:pt x="29017" y="25766"/>
                  </a:cubicBezTo>
                  <a:cubicBezTo>
                    <a:pt x="29040" y="25815"/>
                    <a:pt x="29081" y="25851"/>
                    <a:pt x="29113" y="25881"/>
                  </a:cubicBezTo>
                  <a:cubicBezTo>
                    <a:pt x="29308" y="26063"/>
                    <a:pt x="29516" y="26235"/>
                    <a:pt x="29732" y="26391"/>
                  </a:cubicBezTo>
                  <a:lnTo>
                    <a:pt x="29741" y="26398"/>
                  </a:lnTo>
                  <a:cubicBezTo>
                    <a:pt x="29792" y="26434"/>
                    <a:pt x="29844" y="26471"/>
                    <a:pt x="29882" y="26516"/>
                  </a:cubicBezTo>
                  <a:cubicBezTo>
                    <a:pt x="30002" y="26650"/>
                    <a:pt x="30017" y="26835"/>
                    <a:pt x="30034" y="27028"/>
                  </a:cubicBezTo>
                  <a:cubicBezTo>
                    <a:pt x="30047" y="27190"/>
                    <a:pt x="30060" y="27357"/>
                    <a:pt x="30141" y="27501"/>
                  </a:cubicBezTo>
                  <a:cubicBezTo>
                    <a:pt x="30163" y="27540"/>
                    <a:pt x="30189" y="27574"/>
                    <a:pt x="30212" y="27608"/>
                  </a:cubicBezTo>
                  <a:cubicBezTo>
                    <a:pt x="30249" y="27657"/>
                    <a:pt x="30283" y="27705"/>
                    <a:pt x="30304" y="27756"/>
                  </a:cubicBezTo>
                  <a:cubicBezTo>
                    <a:pt x="30311" y="27777"/>
                    <a:pt x="30317" y="27797"/>
                    <a:pt x="30324" y="27818"/>
                  </a:cubicBezTo>
                  <a:cubicBezTo>
                    <a:pt x="30336" y="27859"/>
                    <a:pt x="30349" y="27902"/>
                    <a:pt x="30377" y="27940"/>
                  </a:cubicBezTo>
                  <a:cubicBezTo>
                    <a:pt x="30407" y="27983"/>
                    <a:pt x="30459" y="28011"/>
                    <a:pt x="30508" y="28011"/>
                  </a:cubicBezTo>
                  <a:cubicBezTo>
                    <a:pt x="30536" y="28011"/>
                    <a:pt x="30561" y="28002"/>
                    <a:pt x="30581" y="27983"/>
                  </a:cubicBezTo>
                  <a:lnTo>
                    <a:pt x="30585" y="27977"/>
                  </a:lnTo>
                  <a:cubicBezTo>
                    <a:pt x="30634" y="27882"/>
                    <a:pt x="30654" y="27773"/>
                    <a:pt x="30641" y="27668"/>
                  </a:cubicBezTo>
                  <a:cubicBezTo>
                    <a:pt x="30651" y="27659"/>
                    <a:pt x="30672" y="27656"/>
                    <a:pt x="30696" y="27656"/>
                  </a:cubicBezTo>
                  <a:cubicBezTo>
                    <a:pt x="30705" y="27656"/>
                    <a:pt x="30716" y="27657"/>
                    <a:pt x="30726" y="27657"/>
                  </a:cubicBezTo>
                  <a:cubicBezTo>
                    <a:pt x="30741" y="27659"/>
                    <a:pt x="30757" y="27660"/>
                    <a:pt x="30771" y="27660"/>
                  </a:cubicBezTo>
                  <a:cubicBezTo>
                    <a:pt x="30791" y="27660"/>
                    <a:pt x="30811" y="27658"/>
                    <a:pt x="30827" y="27653"/>
                  </a:cubicBezTo>
                  <a:cubicBezTo>
                    <a:pt x="30917" y="27625"/>
                    <a:pt x="30951" y="27518"/>
                    <a:pt x="30917" y="27364"/>
                  </a:cubicBezTo>
                  <a:cubicBezTo>
                    <a:pt x="30876" y="27186"/>
                    <a:pt x="30823" y="26946"/>
                    <a:pt x="30656" y="26800"/>
                  </a:cubicBezTo>
                  <a:cubicBezTo>
                    <a:pt x="30645" y="26792"/>
                    <a:pt x="30634" y="26783"/>
                    <a:pt x="30621" y="26773"/>
                  </a:cubicBezTo>
                  <a:cubicBezTo>
                    <a:pt x="30594" y="26751"/>
                    <a:pt x="30568" y="26730"/>
                    <a:pt x="30551" y="26704"/>
                  </a:cubicBezTo>
                  <a:cubicBezTo>
                    <a:pt x="30495" y="26627"/>
                    <a:pt x="30523" y="26526"/>
                    <a:pt x="30551" y="26423"/>
                  </a:cubicBezTo>
                  <a:cubicBezTo>
                    <a:pt x="30574" y="26333"/>
                    <a:pt x="30600" y="26241"/>
                    <a:pt x="30579" y="26151"/>
                  </a:cubicBezTo>
                  <a:lnTo>
                    <a:pt x="30572" y="26121"/>
                  </a:lnTo>
                  <a:lnTo>
                    <a:pt x="30542" y="26132"/>
                  </a:lnTo>
                  <a:cubicBezTo>
                    <a:pt x="30527" y="26139"/>
                    <a:pt x="30510" y="26142"/>
                    <a:pt x="30493" y="26142"/>
                  </a:cubicBezTo>
                  <a:cubicBezTo>
                    <a:pt x="30431" y="26142"/>
                    <a:pt x="30364" y="26102"/>
                    <a:pt x="30324" y="26042"/>
                  </a:cubicBezTo>
                  <a:cubicBezTo>
                    <a:pt x="30272" y="25965"/>
                    <a:pt x="30259" y="25864"/>
                    <a:pt x="30249" y="25774"/>
                  </a:cubicBezTo>
                  <a:lnTo>
                    <a:pt x="30176" y="25194"/>
                  </a:lnTo>
                  <a:cubicBezTo>
                    <a:pt x="30167" y="25129"/>
                    <a:pt x="30159" y="25059"/>
                    <a:pt x="30118" y="25001"/>
                  </a:cubicBezTo>
                  <a:cubicBezTo>
                    <a:pt x="30079" y="24943"/>
                    <a:pt x="30015" y="24907"/>
                    <a:pt x="29955" y="24872"/>
                  </a:cubicBezTo>
                  <a:cubicBezTo>
                    <a:pt x="29887" y="24834"/>
                    <a:pt x="29822" y="24797"/>
                    <a:pt x="29801" y="24733"/>
                  </a:cubicBezTo>
                  <a:cubicBezTo>
                    <a:pt x="29788" y="24699"/>
                    <a:pt x="29788" y="24662"/>
                    <a:pt x="29790" y="24622"/>
                  </a:cubicBezTo>
                  <a:cubicBezTo>
                    <a:pt x="29790" y="24598"/>
                    <a:pt x="29790" y="24574"/>
                    <a:pt x="29788" y="24549"/>
                  </a:cubicBezTo>
                  <a:cubicBezTo>
                    <a:pt x="29769" y="24352"/>
                    <a:pt x="29573" y="24233"/>
                    <a:pt x="29399" y="24233"/>
                  </a:cubicBezTo>
                  <a:close/>
                  <a:moveTo>
                    <a:pt x="32612" y="54"/>
                  </a:moveTo>
                  <a:cubicBezTo>
                    <a:pt x="32745" y="54"/>
                    <a:pt x="32877" y="65"/>
                    <a:pt x="33004" y="84"/>
                  </a:cubicBezTo>
                  <a:cubicBezTo>
                    <a:pt x="33182" y="110"/>
                    <a:pt x="33364" y="157"/>
                    <a:pt x="33542" y="202"/>
                  </a:cubicBezTo>
                  <a:cubicBezTo>
                    <a:pt x="33816" y="272"/>
                    <a:pt x="34099" y="345"/>
                    <a:pt x="34377" y="345"/>
                  </a:cubicBezTo>
                  <a:cubicBezTo>
                    <a:pt x="34482" y="345"/>
                    <a:pt x="34581" y="334"/>
                    <a:pt x="34675" y="313"/>
                  </a:cubicBezTo>
                  <a:lnTo>
                    <a:pt x="34675" y="313"/>
                  </a:lnTo>
                  <a:lnTo>
                    <a:pt x="34581" y="448"/>
                  </a:lnTo>
                  <a:cubicBezTo>
                    <a:pt x="34384" y="735"/>
                    <a:pt x="34159" y="1059"/>
                    <a:pt x="34097" y="1431"/>
                  </a:cubicBezTo>
                  <a:cubicBezTo>
                    <a:pt x="33925" y="1449"/>
                    <a:pt x="33829" y="1622"/>
                    <a:pt x="33737" y="1791"/>
                  </a:cubicBezTo>
                  <a:cubicBezTo>
                    <a:pt x="33651" y="1947"/>
                    <a:pt x="33567" y="2092"/>
                    <a:pt x="33441" y="2092"/>
                  </a:cubicBezTo>
                  <a:cubicBezTo>
                    <a:pt x="33428" y="2092"/>
                    <a:pt x="33414" y="2090"/>
                    <a:pt x="33400" y="2087"/>
                  </a:cubicBezTo>
                  <a:cubicBezTo>
                    <a:pt x="33336" y="2072"/>
                    <a:pt x="33287" y="2025"/>
                    <a:pt x="33233" y="1976"/>
                  </a:cubicBezTo>
                  <a:cubicBezTo>
                    <a:pt x="33220" y="1963"/>
                    <a:pt x="33207" y="1950"/>
                    <a:pt x="33195" y="1939"/>
                  </a:cubicBezTo>
                  <a:cubicBezTo>
                    <a:pt x="33049" y="1808"/>
                    <a:pt x="32852" y="1738"/>
                    <a:pt x="32642" y="1738"/>
                  </a:cubicBezTo>
                  <a:cubicBezTo>
                    <a:pt x="32453" y="1738"/>
                    <a:pt x="32273" y="1796"/>
                    <a:pt x="32134" y="1905"/>
                  </a:cubicBezTo>
                  <a:lnTo>
                    <a:pt x="32089" y="1939"/>
                  </a:lnTo>
                  <a:lnTo>
                    <a:pt x="32145" y="1952"/>
                  </a:lnTo>
                  <a:cubicBezTo>
                    <a:pt x="32314" y="1988"/>
                    <a:pt x="32462" y="2029"/>
                    <a:pt x="32562" y="2136"/>
                  </a:cubicBezTo>
                  <a:cubicBezTo>
                    <a:pt x="32620" y="2196"/>
                    <a:pt x="32648" y="2291"/>
                    <a:pt x="32635" y="2376"/>
                  </a:cubicBezTo>
                  <a:cubicBezTo>
                    <a:pt x="32629" y="2419"/>
                    <a:pt x="32610" y="2477"/>
                    <a:pt x="32554" y="2509"/>
                  </a:cubicBezTo>
                  <a:cubicBezTo>
                    <a:pt x="32220" y="2638"/>
                    <a:pt x="31982" y="2991"/>
                    <a:pt x="31988" y="3351"/>
                  </a:cubicBezTo>
                  <a:lnTo>
                    <a:pt x="31988" y="3390"/>
                  </a:lnTo>
                  <a:lnTo>
                    <a:pt x="32025" y="3375"/>
                  </a:lnTo>
                  <a:cubicBezTo>
                    <a:pt x="32073" y="3356"/>
                    <a:pt x="32125" y="3347"/>
                    <a:pt x="32180" y="3347"/>
                  </a:cubicBezTo>
                  <a:cubicBezTo>
                    <a:pt x="32311" y="3347"/>
                    <a:pt x="32458" y="3397"/>
                    <a:pt x="32599" y="3490"/>
                  </a:cubicBezTo>
                  <a:cubicBezTo>
                    <a:pt x="32727" y="3576"/>
                    <a:pt x="32892" y="3722"/>
                    <a:pt x="32957" y="3925"/>
                  </a:cubicBezTo>
                  <a:cubicBezTo>
                    <a:pt x="33017" y="4116"/>
                    <a:pt x="32959" y="4330"/>
                    <a:pt x="32820" y="4433"/>
                  </a:cubicBezTo>
                  <a:lnTo>
                    <a:pt x="32787" y="4457"/>
                  </a:lnTo>
                  <a:lnTo>
                    <a:pt x="32822" y="4478"/>
                  </a:lnTo>
                  <a:cubicBezTo>
                    <a:pt x="33171" y="4682"/>
                    <a:pt x="33512" y="4909"/>
                    <a:pt x="33835" y="5151"/>
                  </a:cubicBezTo>
                  <a:cubicBezTo>
                    <a:pt x="33951" y="5236"/>
                    <a:pt x="34052" y="5361"/>
                    <a:pt x="34009" y="5461"/>
                  </a:cubicBezTo>
                  <a:cubicBezTo>
                    <a:pt x="33996" y="5460"/>
                    <a:pt x="33983" y="5459"/>
                    <a:pt x="33970" y="5459"/>
                  </a:cubicBezTo>
                  <a:cubicBezTo>
                    <a:pt x="33807" y="5459"/>
                    <a:pt x="33644" y="5594"/>
                    <a:pt x="33589" y="5776"/>
                  </a:cubicBezTo>
                  <a:cubicBezTo>
                    <a:pt x="33535" y="5965"/>
                    <a:pt x="33580" y="6171"/>
                    <a:pt x="33617" y="6338"/>
                  </a:cubicBezTo>
                  <a:lnTo>
                    <a:pt x="33623" y="6372"/>
                  </a:lnTo>
                  <a:lnTo>
                    <a:pt x="33655" y="6355"/>
                  </a:lnTo>
                  <a:cubicBezTo>
                    <a:pt x="33786" y="6282"/>
                    <a:pt x="33938" y="6243"/>
                    <a:pt x="34099" y="6243"/>
                  </a:cubicBezTo>
                  <a:cubicBezTo>
                    <a:pt x="34399" y="6243"/>
                    <a:pt x="34688" y="6378"/>
                    <a:pt x="34864" y="6595"/>
                  </a:cubicBezTo>
                  <a:cubicBezTo>
                    <a:pt x="34557" y="6616"/>
                    <a:pt x="34270" y="6830"/>
                    <a:pt x="34169" y="7124"/>
                  </a:cubicBezTo>
                  <a:lnTo>
                    <a:pt x="34156" y="7156"/>
                  </a:lnTo>
                  <a:lnTo>
                    <a:pt x="34531" y="7182"/>
                  </a:lnTo>
                  <a:cubicBezTo>
                    <a:pt x="34604" y="7420"/>
                    <a:pt x="34636" y="7664"/>
                    <a:pt x="34626" y="7912"/>
                  </a:cubicBezTo>
                  <a:lnTo>
                    <a:pt x="34624" y="7938"/>
                  </a:lnTo>
                  <a:lnTo>
                    <a:pt x="35101" y="7964"/>
                  </a:lnTo>
                  <a:lnTo>
                    <a:pt x="35086" y="7925"/>
                  </a:lnTo>
                  <a:cubicBezTo>
                    <a:pt x="34958" y="7565"/>
                    <a:pt x="35219" y="7195"/>
                    <a:pt x="35489" y="6880"/>
                  </a:cubicBezTo>
                  <a:cubicBezTo>
                    <a:pt x="35508" y="6856"/>
                    <a:pt x="35532" y="6830"/>
                    <a:pt x="35558" y="6820"/>
                  </a:cubicBezTo>
                  <a:cubicBezTo>
                    <a:pt x="35566" y="6817"/>
                    <a:pt x="35575" y="6816"/>
                    <a:pt x="35584" y="6816"/>
                  </a:cubicBezTo>
                  <a:cubicBezTo>
                    <a:pt x="35619" y="6816"/>
                    <a:pt x="35661" y="6833"/>
                    <a:pt x="35695" y="6850"/>
                  </a:cubicBezTo>
                  <a:cubicBezTo>
                    <a:pt x="35975" y="6987"/>
                    <a:pt x="36614" y="7362"/>
                    <a:pt x="36526" y="7880"/>
                  </a:cubicBezTo>
                  <a:cubicBezTo>
                    <a:pt x="36363" y="7889"/>
                    <a:pt x="36213" y="7998"/>
                    <a:pt x="36132" y="8169"/>
                  </a:cubicBezTo>
                  <a:cubicBezTo>
                    <a:pt x="36046" y="8349"/>
                    <a:pt x="36059" y="8544"/>
                    <a:pt x="36166" y="8677"/>
                  </a:cubicBezTo>
                  <a:cubicBezTo>
                    <a:pt x="36200" y="8720"/>
                    <a:pt x="36241" y="8757"/>
                    <a:pt x="36280" y="8791"/>
                  </a:cubicBezTo>
                  <a:cubicBezTo>
                    <a:pt x="36318" y="8823"/>
                    <a:pt x="36353" y="8855"/>
                    <a:pt x="36385" y="8892"/>
                  </a:cubicBezTo>
                  <a:cubicBezTo>
                    <a:pt x="36447" y="8966"/>
                    <a:pt x="36483" y="9059"/>
                    <a:pt x="36522" y="9155"/>
                  </a:cubicBezTo>
                  <a:cubicBezTo>
                    <a:pt x="36545" y="9217"/>
                    <a:pt x="36569" y="9279"/>
                    <a:pt x="36601" y="9337"/>
                  </a:cubicBezTo>
                  <a:cubicBezTo>
                    <a:pt x="36663" y="9453"/>
                    <a:pt x="36798" y="9577"/>
                    <a:pt x="36942" y="9577"/>
                  </a:cubicBezTo>
                  <a:cubicBezTo>
                    <a:pt x="36978" y="9577"/>
                    <a:pt x="37010" y="9571"/>
                    <a:pt x="37042" y="9556"/>
                  </a:cubicBezTo>
                  <a:lnTo>
                    <a:pt x="37055" y="9549"/>
                  </a:lnTo>
                  <a:lnTo>
                    <a:pt x="37107" y="9228"/>
                  </a:lnTo>
                  <a:cubicBezTo>
                    <a:pt x="37139" y="9238"/>
                    <a:pt x="37173" y="9243"/>
                    <a:pt x="37208" y="9243"/>
                  </a:cubicBezTo>
                  <a:cubicBezTo>
                    <a:pt x="37327" y="9243"/>
                    <a:pt x="37451" y="9185"/>
                    <a:pt x="37537" y="9086"/>
                  </a:cubicBezTo>
                  <a:cubicBezTo>
                    <a:pt x="37617" y="8996"/>
                    <a:pt x="37651" y="8889"/>
                    <a:pt x="37636" y="8784"/>
                  </a:cubicBezTo>
                  <a:lnTo>
                    <a:pt x="37632" y="8759"/>
                  </a:lnTo>
                  <a:lnTo>
                    <a:pt x="37608" y="8761"/>
                  </a:lnTo>
                  <a:cubicBezTo>
                    <a:pt x="37597" y="8762"/>
                    <a:pt x="37586" y="8762"/>
                    <a:pt x="37576" y="8762"/>
                  </a:cubicBezTo>
                  <a:cubicBezTo>
                    <a:pt x="37453" y="8762"/>
                    <a:pt x="37330" y="8707"/>
                    <a:pt x="37237" y="8609"/>
                  </a:cubicBezTo>
                  <a:cubicBezTo>
                    <a:pt x="37156" y="8523"/>
                    <a:pt x="37109" y="8414"/>
                    <a:pt x="37105" y="8307"/>
                  </a:cubicBezTo>
                  <a:lnTo>
                    <a:pt x="37105" y="8307"/>
                  </a:lnTo>
                  <a:cubicBezTo>
                    <a:pt x="37345" y="8373"/>
                    <a:pt x="37574" y="8472"/>
                    <a:pt x="37786" y="8600"/>
                  </a:cubicBezTo>
                  <a:lnTo>
                    <a:pt x="37857" y="8643"/>
                  </a:lnTo>
                  <a:lnTo>
                    <a:pt x="37827" y="8568"/>
                  </a:lnTo>
                  <a:cubicBezTo>
                    <a:pt x="37771" y="8433"/>
                    <a:pt x="37803" y="8264"/>
                    <a:pt x="37906" y="8159"/>
                  </a:cubicBezTo>
                  <a:cubicBezTo>
                    <a:pt x="37925" y="8140"/>
                    <a:pt x="37947" y="8122"/>
                    <a:pt x="37968" y="8103"/>
                  </a:cubicBezTo>
                  <a:cubicBezTo>
                    <a:pt x="38007" y="8071"/>
                    <a:pt x="38045" y="8039"/>
                    <a:pt x="38075" y="7996"/>
                  </a:cubicBezTo>
                  <a:cubicBezTo>
                    <a:pt x="38124" y="7921"/>
                    <a:pt x="38131" y="7831"/>
                    <a:pt x="38137" y="7745"/>
                  </a:cubicBezTo>
                  <a:cubicBezTo>
                    <a:pt x="38139" y="7698"/>
                    <a:pt x="38144" y="7649"/>
                    <a:pt x="38154" y="7606"/>
                  </a:cubicBezTo>
                  <a:cubicBezTo>
                    <a:pt x="38174" y="7522"/>
                    <a:pt x="38259" y="7445"/>
                    <a:pt x="38330" y="7445"/>
                  </a:cubicBezTo>
                  <a:cubicBezTo>
                    <a:pt x="38354" y="7445"/>
                    <a:pt x="38375" y="7454"/>
                    <a:pt x="38390" y="7473"/>
                  </a:cubicBezTo>
                  <a:lnTo>
                    <a:pt x="38422" y="7510"/>
                  </a:lnTo>
                  <a:lnTo>
                    <a:pt x="38437" y="7462"/>
                  </a:lnTo>
                  <a:cubicBezTo>
                    <a:pt x="38484" y="7304"/>
                    <a:pt x="38619" y="7178"/>
                    <a:pt x="38780" y="7139"/>
                  </a:cubicBezTo>
                  <a:lnTo>
                    <a:pt x="38804" y="7135"/>
                  </a:lnTo>
                  <a:lnTo>
                    <a:pt x="38801" y="7111"/>
                  </a:lnTo>
                  <a:cubicBezTo>
                    <a:pt x="38791" y="6888"/>
                    <a:pt x="38553" y="6764"/>
                    <a:pt x="38379" y="6674"/>
                  </a:cubicBezTo>
                  <a:cubicBezTo>
                    <a:pt x="38202" y="6580"/>
                    <a:pt x="38030" y="6423"/>
                    <a:pt x="38071" y="6258"/>
                  </a:cubicBezTo>
                  <a:cubicBezTo>
                    <a:pt x="38609" y="6222"/>
                    <a:pt x="39153" y="6194"/>
                    <a:pt x="39686" y="6179"/>
                  </a:cubicBezTo>
                  <a:cubicBezTo>
                    <a:pt x="39704" y="6179"/>
                    <a:pt x="39723" y="6178"/>
                    <a:pt x="39742" y="6178"/>
                  </a:cubicBezTo>
                  <a:cubicBezTo>
                    <a:pt x="39798" y="6178"/>
                    <a:pt x="39855" y="6184"/>
                    <a:pt x="39903" y="6216"/>
                  </a:cubicBezTo>
                  <a:cubicBezTo>
                    <a:pt x="39945" y="6248"/>
                    <a:pt x="39973" y="6297"/>
                    <a:pt x="39999" y="6351"/>
                  </a:cubicBezTo>
                  <a:cubicBezTo>
                    <a:pt x="40018" y="6387"/>
                    <a:pt x="40035" y="6421"/>
                    <a:pt x="40061" y="6453"/>
                  </a:cubicBezTo>
                  <a:cubicBezTo>
                    <a:pt x="40145" y="6563"/>
                    <a:pt x="40280" y="6601"/>
                    <a:pt x="40408" y="6640"/>
                  </a:cubicBezTo>
                  <a:cubicBezTo>
                    <a:pt x="40475" y="6659"/>
                    <a:pt x="40543" y="6678"/>
                    <a:pt x="40603" y="6708"/>
                  </a:cubicBezTo>
                  <a:cubicBezTo>
                    <a:pt x="40713" y="6762"/>
                    <a:pt x="40775" y="6908"/>
                    <a:pt x="40762" y="7006"/>
                  </a:cubicBezTo>
                  <a:cubicBezTo>
                    <a:pt x="40753" y="7062"/>
                    <a:pt x="40721" y="7094"/>
                    <a:pt x="40670" y="7100"/>
                  </a:cubicBezTo>
                  <a:lnTo>
                    <a:pt x="40593" y="7113"/>
                  </a:lnTo>
                  <a:lnTo>
                    <a:pt x="40661" y="7152"/>
                  </a:lnTo>
                  <a:cubicBezTo>
                    <a:pt x="40858" y="7259"/>
                    <a:pt x="41017" y="7441"/>
                    <a:pt x="41096" y="7651"/>
                  </a:cubicBezTo>
                  <a:lnTo>
                    <a:pt x="39973" y="7647"/>
                  </a:lnTo>
                  <a:lnTo>
                    <a:pt x="40723" y="8881"/>
                  </a:lnTo>
                  <a:cubicBezTo>
                    <a:pt x="40772" y="8962"/>
                    <a:pt x="40817" y="9044"/>
                    <a:pt x="40802" y="9125"/>
                  </a:cubicBezTo>
                  <a:cubicBezTo>
                    <a:pt x="40792" y="9191"/>
                    <a:pt x="40745" y="9247"/>
                    <a:pt x="40691" y="9301"/>
                  </a:cubicBezTo>
                  <a:cubicBezTo>
                    <a:pt x="40389" y="9616"/>
                    <a:pt x="40053" y="9898"/>
                    <a:pt x="39688" y="10141"/>
                  </a:cubicBezTo>
                  <a:lnTo>
                    <a:pt x="39665" y="10156"/>
                  </a:lnTo>
                  <a:lnTo>
                    <a:pt x="39684" y="10179"/>
                  </a:lnTo>
                  <a:cubicBezTo>
                    <a:pt x="39708" y="10207"/>
                    <a:pt x="39710" y="10239"/>
                    <a:pt x="39695" y="10276"/>
                  </a:cubicBezTo>
                  <a:cubicBezTo>
                    <a:pt x="39665" y="10337"/>
                    <a:pt x="39584" y="10384"/>
                    <a:pt x="39512" y="10384"/>
                  </a:cubicBezTo>
                  <a:cubicBezTo>
                    <a:pt x="39492" y="10384"/>
                    <a:pt x="39472" y="10380"/>
                    <a:pt x="39455" y="10372"/>
                  </a:cubicBezTo>
                  <a:cubicBezTo>
                    <a:pt x="39324" y="10310"/>
                    <a:pt x="39268" y="10147"/>
                    <a:pt x="39221" y="10006"/>
                  </a:cubicBezTo>
                  <a:lnTo>
                    <a:pt x="39215" y="9991"/>
                  </a:lnTo>
                  <a:cubicBezTo>
                    <a:pt x="39163" y="9836"/>
                    <a:pt x="39069" y="9622"/>
                    <a:pt x="38876" y="9551"/>
                  </a:cubicBezTo>
                  <a:cubicBezTo>
                    <a:pt x="38851" y="9543"/>
                    <a:pt x="38823" y="9538"/>
                    <a:pt x="38795" y="9538"/>
                  </a:cubicBezTo>
                  <a:cubicBezTo>
                    <a:pt x="38693" y="9538"/>
                    <a:pt x="38582" y="9592"/>
                    <a:pt x="38527" y="9678"/>
                  </a:cubicBezTo>
                  <a:cubicBezTo>
                    <a:pt x="38489" y="9738"/>
                    <a:pt x="38482" y="9804"/>
                    <a:pt x="38510" y="9864"/>
                  </a:cubicBezTo>
                  <a:lnTo>
                    <a:pt x="38519" y="9883"/>
                  </a:lnTo>
                  <a:lnTo>
                    <a:pt x="38540" y="9879"/>
                  </a:lnTo>
                  <a:cubicBezTo>
                    <a:pt x="38560" y="9875"/>
                    <a:pt x="38580" y="9873"/>
                    <a:pt x="38600" y="9873"/>
                  </a:cubicBezTo>
                  <a:cubicBezTo>
                    <a:pt x="38735" y="9873"/>
                    <a:pt x="38874" y="9970"/>
                    <a:pt x="38943" y="10119"/>
                  </a:cubicBezTo>
                  <a:cubicBezTo>
                    <a:pt x="39007" y="10256"/>
                    <a:pt x="38999" y="10396"/>
                    <a:pt x="38917" y="10494"/>
                  </a:cubicBezTo>
                  <a:cubicBezTo>
                    <a:pt x="38857" y="10563"/>
                    <a:pt x="38769" y="10601"/>
                    <a:pt x="38666" y="10601"/>
                  </a:cubicBezTo>
                  <a:cubicBezTo>
                    <a:pt x="38544" y="10601"/>
                    <a:pt x="38418" y="10548"/>
                    <a:pt x="38336" y="10462"/>
                  </a:cubicBezTo>
                  <a:cubicBezTo>
                    <a:pt x="38291" y="10417"/>
                    <a:pt x="38240" y="10338"/>
                    <a:pt x="38244" y="10233"/>
                  </a:cubicBezTo>
                  <a:lnTo>
                    <a:pt x="38247" y="10218"/>
                  </a:lnTo>
                  <a:lnTo>
                    <a:pt x="38234" y="10209"/>
                  </a:lnTo>
                  <a:cubicBezTo>
                    <a:pt x="38032" y="10078"/>
                    <a:pt x="37850" y="9969"/>
                    <a:pt x="37641" y="9969"/>
                  </a:cubicBezTo>
                  <a:cubicBezTo>
                    <a:pt x="37635" y="9969"/>
                    <a:pt x="37629" y="9969"/>
                    <a:pt x="37623" y="9969"/>
                  </a:cubicBezTo>
                  <a:cubicBezTo>
                    <a:pt x="37488" y="9976"/>
                    <a:pt x="37353" y="10051"/>
                    <a:pt x="37276" y="10162"/>
                  </a:cubicBezTo>
                  <a:cubicBezTo>
                    <a:pt x="37218" y="10248"/>
                    <a:pt x="37203" y="10342"/>
                    <a:pt x="37233" y="10430"/>
                  </a:cubicBezTo>
                  <a:cubicBezTo>
                    <a:pt x="37287" y="10590"/>
                    <a:pt x="37461" y="10675"/>
                    <a:pt x="37737" y="10675"/>
                  </a:cubicBezTo>
                  <a:cubicBezTo>
                    <a:pt x="37756" y="10675"/>
                    <a:pt x="37776" y="10675"/>
                    <a:pt x="37797" y="10674"/>
                  </a:cubicBezTo>
                  <a:lnTo>
                    <a:pt x="37797" y="10674"/>
                  </a:lnTo>
                  <a:lnTo>
                    <a:pt x="37492" y="11032"/>
                  </a:lnTo>
                  <a:cubicBezTo>
                    <a:pt x="37250" y="11318"/>
                    <a:pt x="36982" y="11586"/>
                    <a:pt x="36660" y="11586"/>
                  </a:cubicBezTo>
                  <a:cubicBezTo>
                    <a:pt x="36640" y="11586"/>
                    <a:pt x="36619" y="11585"/>
                    <a:pt x="36599" y="11582"/>
                  </a:cubicBezTo>
                  <a:cubicBezTo>
                    <a:pt x="36361" y="11557"/>
                    <a:pt x="36151" y="11383"/>
                    <a:pt x="35950" y="11216"/>
                  </a:cubicBezTo>
                  <a:cubicBezTo>
                    <a:pt x="35738" y="11036"/>
                    <a:pt x="35536" y="10869"/>
                    <a:pt x="35301" y="10869"/>
                  </a:cubicBezTo>
                  <a:cubicBezTo>
                    <a:pt x="35245" y="10869"/>
                    <a:pt x="35189" y="10878"/>
                    <a:pt x="35136" y="10899"/>
                  </a:cubicBezTo>
                  <a:lnTo>
                    <a:pt x="35127" y="10901"/>
                  </a:lnTo>
                  <a:lnTo>
                    <a:pt x="35123" y="10908"/>
                  </a:lnTo>
                  <a:cubicBezTo>
                    <a:pt x="35024" y="11047"/>
                    <a:pt x="35084" y="11244"/>
                    <a:pt x="35198" y="11353"/>
                  </a:cubicBezTo>
                  <a:cubicBezTo>
                    <a:pt x="35313" y="11465"/>
                    <a:pt x="35474" y="11514"/>
                    <a:pt x="35613" y="11557"/>
                  </a:cubicBezTo>
                  <a:lnTo>
                    <a:pt x="36940" y="11957"/>
                  </a:lnTo>
                  <a:lnTo>
                    <a:pt x="36644" y="12399"/>
                  </a:lnTo>
                  <a:cubicBezTo>
                    <a:pt x="36421" y="12731"/>
                    <a:pt x="36166" y="13037"/>
                    <a:pt x="35815" y="13037"/>
                  </a:cubicBezTo>
                  <a:cubicBezTo>
                    <a:pt x="35740" y="13037"/>
                    <a:pt x="35665" y="13020"/>
                    <a:pt x="35592" y="13005"/>
                  </a:cubicBezTo>
                  <a:lnTo>
                    <a:pt x="34945" y="12864"/>
                  </a:lnTo>
                  <a:lnTo>
                    <a:pt x="35037" y="12937"/>
                  </a:lnTo>
                  <a:cubicBezTo>
                    <a:pt x="35112" y="12994"/>
                    <a:pt x="35144" y="13086"/>
                    <a:pt x="35127" y="13198"/>
                  </a:cubicBezTo>
                  <a:cubicBezTo>
                    <a:pt x="35101" y="13352"/>
                    <a:pt x="34988" y="13491"/>
                    <a:pt x="34849" y="13541"/>
                  </a:cubicBezTo>
                  <a:cubicBezTo>
                    <a:pt x="34784" y="13562"/>
                    <a:pt x="34716" y="13573"/>
                    <a:pt x="34643" y="13573"/>
                  </a:cubicBezTo>
                  <a:cubicBezTo>
                    <a:pt x="34452" y="13573"/>
                    <a:pt x="34259" y="13502"/>
                    <a:pt x="34064" y="13425"/>
                  </a:cubicBezTo>
                  <a:lnTo>
                    <a:pt x="33694" y="13275"/>
                  </a:lnTo>
                  <a:cubicBezTo>
                    <a:pt x="33503" y="13200"/>
                    <a:pt x="33285" y="13112"/>
                    <a:pt x="33062" y="13106"/>
                  </a:cubicBezTo>
                  <a:lnTo>
                    <a:pt x="33042" y="13106"/>
                  </a:lnTo>
                  <a:cubicBezTo>
                    <a:pt x="32850" y="13106"/>
                    <a:pt x="32601" y="13181"/>
                    <a:pt x="32481" y="13389"/>
                  </a:cubicBezTo>
                  <a:lnTo>
                    <a:pt x="32451" y="13438"/>
                  </a:lnTo>
                  <a:lnTo>
                    <a:pt x="32509" y="13427"/>
                  </a:lnTo>
                  <a:cubicBezTo>
                    <a:pt x="32577" y="13414"/>
                    <a:pt x="32648" y="13410"/>
                    <a:pt x="32721" y="13410"/>
                  </a:cubicBezTo>
                  <a:cubicBezTo>
                    <a:pt x="33038" y="13410"/>
                    <a:pt x="33353" y="13530"/>
                    <a:pt x="33582" y="13742"/>
                  </a:cubicBezTo>
                  <a:lnTo>
                    <a:pt x="34534" y="14040"/>
                  </a:lnTo>
                  <a:cubicBezTo>
                    <a:pt x="34542" y="14104"/>
                    <a:pt x="34527" y="14164"/>
                    <a:pt x="34489" y="14220"/>
                  </a:cubicBezTo>
                  <a:cubicBezTo>
                    <a:pt x="34386" y="14368"/>
                    <a:pt x="34144" y="14449"/>
                    <a:pt x="33966" y="14477"/>
                  </a:cubicBezTo>
                  <a:cubicBezTo>
                    <a:pt x="33769" y="14507"/>
                    <a:pt x="33310" y="14612"/>
                    <a:pt x="33308" y="14935"/>
                  </a:cubicBezTo>
                  <a:cubicBezTo>
                    <a:pt x="32884" y="15178"/>
                    <a:pt x="32592" y="15533"/>
                    <a:pt x="32333" y="15876"/>
                  </a:cubicBezTo>
                  <a:cubicBezTo>
                    <a:pt x="31909" y="16437"/>
                    <a:pt x="31755" y="17138"/>
                    <a:pt x="31669" y="17684"/>
                  </a:cubicBezTo>
                  <a:cubicBezTo>
                    <a:pt x="31605" y="18081"/>
                    <a:pt x="31571" y="18496"/>
                    <a:pt x="31744" y="18858"/>
                  </a:cubicBezTo>
                  <a:cubicBezTo>
                    <a:pt x="31883" y="19152"/>
                    <a:pt x="32198" y="19364"/>
                    <a:pt x="32492" y="19364"/>
                  </a:cubicBezTo>
                  <a:cubicBezTo>
                    <a:pt x="32573" y="19364"/>
                    <a:pt x="32650" y="19349"/>
                    <a:pt x="32723" y="19317"/>
                  </a:cubicBezTo>
                  <a:cubicBezTo>
                    <a:pt x="33077" y="19972"/>
                    <a:pt x="33424" y="20724"/>
                    <a:pt x="33154" y="21397"/>
                  </a:cubicBezTo>
                  <a:lnTo>
                    <a:pt x="33117" y="21489"/>
                  </a:lnTo>
                  <a:lnTo>
                    <a:pt x="33195" y="21429"/>
                  </a:lnTo>
                  <a:cubicBezTo>
                    <a:pt x="33514" y="21179"/>
                    <a:pt x="33929" y="21039"/>
                    <a:pt x="34362" y="21039"/>
                  </a:cubicBezTo>
                  <a:cubicBezTo>
                    <a:pt x="34782" y="21039"/>
                    <a:pt x="35185" y="21170"/>
                    <a:pt x="35498" y="21406"/>
                  </a:cubicBezTo>
                  <a:cubicBezTo>
                    <a:pt x="35596" y="21481"/>
                    <a:pt x="35691" y="21566"/>
                    <a:pt x="35781" y="21650"/>
                  </a:cubicBezTo>
                  <a:cubicBezTo>
                    <a:pt x="35873" y="21736"/>
                    <a:pt x="35969" y="21821"/>
                    <a:pt x="36072" y="21898"/>
                  </a:cubicBezTo>
                  <a:cubicBezTo>
                    <a:pt x="36228" y="22016"/>
                    <a:pt x="36404" y="22111"/>
                    <a:pt x="36554" y="22186"/>
                  </a:cubicBezTo>
                  <a:cubicBezTo>
                    <a:pt x="37677" y="22749"/>
                    <a:pt x="38932" y="23066"/>
                    <a:pt x="40188" y="23109"/>
                  </a:cubicBezTo>
                  <a:lnTo>
                    <a:pt x="40245" y="25153"/>
                  </a:lnTo>
                  <a:cubicBezTo>
                    <a:pt x="40254" y="25416"/>
                    <a:pt x="40280" y="25712"/>
                    <a:pt x="40481" y="25883"/>
                  </a:cubicBezTo>
                  <a:cubicBezTo>
                    <a:pt x="40550" y="25941"/>
                    <a:pt x="40631" y="25978"/>
                    <a:pt x="40710" y="26014"/>
                  </a:cubicBezTo>
                  <a:cubicBezTo>
                    <a:pt x="40753" y="26033"/>
                    <a:pt x="40796" y="26053"/>
                    <a:pt x="40837" y="26074"/>
                  </a:cubicBezTo>
                  <a:cubicBezTo>
                    <a:pt x="41049" y="26192"/>
                    <a:pt x="41195" y="26400"/>
                    <a:pt x="41338" y="26599"/>
                  </a:cubicBezTo>
                  <a:cubicBezTo>
                    <a:pt x="41375" y="26650"/>
                    <a:pt x="41413" y="26704"/>
                    <a:pt x="41450" y="26753"/>
                  </a:cubicBezTo>
                  <a:cubicBezTo>
                    <a:pt x="41613" y="26970"/>
                    <a:pt x="41877" y="27229"/>
                    <a:pt x="42193" y="27229"/>
                  </a:cubicBezTo>
                  <a:cubicBezTo>
                    <a:pt x="42208" y="27229"/>
                    <a:pt x="42224" y="27228"/>
                    <a:pt x="42240" y="27227"/>
                  </a:cubicBezTo>
                  <a:lnTo>
                    <a:pt x="42262" y="27227"/>
                  </a:lnTo>
                  <a:lnTo>
                    <a:pt x="42264" y="27203"/>
                  </a:lnTo>
                  <a:cubicBezTo>
                    <a:pt x="42283" y="27008"/>
                    <a:pt x="42478" y="26843"/>
                    <a:pt x="42688" y="26843"/>
                  </a:cubicBezTo>
                  <a:cubicBezTo>
                    <a:pt x="42737" y="26843"/>
                    <a:pt x="42782" y="26852"/>
                    <a:pt x="42825" y="26871"/>
                  </a:cubicBezTo>
                  <a:lnTo>
                    <a:pt x="42868" y="26888"/>
                  </a:lnTo>
                  <a:lnTo>
                    <a:pt x="42799" y="26263"/>
                  </a:lnTo>
                  <a:lnTo>
                    <a:pt x="42799" y="26263"/>
                  </a:lnTo>
                  <a:cubicBezTo>
                    <a:pt x="42811" y="26266"/>
                    <a:pt x="42823" y="26267"/>
                    <a:pt x="42834" y="26267"/>
                  </a:cubicBezTo>
                  <a:cubicBezTo>
                    <a:pt x="42891" y="26267"/>
                    <a:pt x="42947" y="26233"/>
                    <a:pt x="42990" y="26171"/>
                  </a:cubicBezTo>
                  <a:cubicBezTo>
                    <a:pt x="43037" y="26100"/>
                    <a:pt x="43069" y="25982"/>
                    <a:pt x="43029" y="25886"/>
                  </a:cubicBezTo>
                  <a:cubicBezTo>
                    <a:pt x="42996" y="25804"/>
                    <a:pt x="42941" y="25736"/>
                    <a:pt x="42889" y="25669"/>
                  </a:cubicBezTo>
                  <a:cubicBezTo>
                    <a:pt x="42829" y="25594"/>
                    <a:pt x="42774" y="25524"/>
                    <a:pt x="42746" y="25438"/>
                  </a:cubicBezTo>
                  <a:cubicBezTo>
                    <a:pt x="42718" y="25346"/>
                    <a:pt x="42726" y="25241"/>
                    <a:pt x="42737" y="25140"/>
                  </a:cubicBezTo>
                  <a:cubicBezTo>
                    <a:pt x="42739" y="25119"/>
                    <a:pt x="42741" y="25095"/>
                    <a:pt x="42744" y="25074"/>
                  </a:cubicBezTo>
                  <a:cubicBezTo>
                    <a:pt x="42786" y="24553"/>
                    <a:pt x="42579" y="24013"/>
                    <a:pt x="42199" y="23653"/>
                  </a:cubicBezTo>
                  <a:lnTo>
                    <a:pt x="44078" y="22308"/>
                  </a:lnTo>
                  <a:cubicBezTo>
                    <a:pt x="44207" y="22218"/>
                    <a:pt x="44350" y="22115"/>
                    <a:pt x="44430" y="21963"/>
                  </a:cubicBezTo>
                  <a:cubicBezTo>
                    <a:pt x="44496" y="21832"/>
                    <a:pt x="44507" y="21682"/>
                    <a:pt x="44509" y="21564"/>
                  </a:cubicBezTo>
                  <a:cubicBezTo>
                    <a:pt x="44513" y="21138"/>
                    <a:pt x="44402" y="20718"/>
                    <a:pt x="44188" y="20349"/>
                  </a:cubicBezTo>
                  <a:cubicBezTo>
                    <a:pt x="44173" y="20322"/>
                    <a:pt x="44155" y="20292"/>
                    <a:pt x="44138" y="20264"/>
                  </a:cubicBezTo>
                  <a:cubicBezTo>
                    <a:pt x="44072" y="20157"/>
                    <a:pt x="44003" y="20045"/>
                    <a:pt x="43976" y="19921"/>
                  </a:cubicBezTo>
                  <a:cubicBezTo>
                    <a:pt x="43952" y="19820"/>
                    <a:pt x="43958" y="19707"/>
                    <a:pt x="43963" y="19600"/>
                  </a:cubicBezTo>
                  <a:cubicBezTo>
                    <a:pt x="43969" y="19435"/>
                    <a:pt x="43978" y="19263"/>
                    <a:pt x="43886" y="19120"/>
                  </a:cubicBezTo>
                  <a:cubicBezTo>
                    <a:pt x="43821" y="19019"/>
                    <a:pt x="43721" y="18955"/>
                    <a:pt x="43622" y="18890"/>
                  </a:cubicBezTo>
                  <a:cubicBezTo>
                    <a:pt x="43573" y="18860"/>
                    <a:pt x="43523" y="18828"/>
                    <a:pt x="43478" y="18792"/>
                  </a:cubicBezTo>
                  <a:cubicBezTo>
                    <a:pt x="43393" y="18721"/>
                    <a:pt x="43333" y="18614"/>
                    <a:pt x="43328" y="18522"/>
                  </a:cubicBezTo>
                  <a:cubicBezTo>
                    <a:pt x="43324" y="18466"/>
                    <a:pt x="43341" y="18419"/>
                    <a:pt x="43378" y="18385"/>
                  </a:cubicBezTo>
                  <a:cubicBezTo>
                    <a:pt x="43421" y="18340"/>
                    <a:pt x="43485" y="18323"/>
                    <a:pt x="43553" y="18306"/>
                  </a:cubicBezTo>
                  <a:cubicBezTo>
                    <a:pt x="43603" y="18293"/>
                    <a:pt x="43652" y="18282"/>
                    <a:pt x="43697" y="18258"/>
                  </a:cubicBezTo>
                  <a:cubicBezTo>
                    <a:pt x="43789" y="18209"/>
                    <a:pt x="43847" y="18130"/>
                    <a:pt x="43866" y="18025"/>
                  </a:cubicBezTo>
                  <a:cubicBezTo>
                    <a:pt x="43905" y="17808"/>
                    <a:pt x="43781" y="17551"/>
                    <a:pt x="43650" y="17401"/>
                  </a:cubicBezTo>
                  <a:cubicBezTo>
                    <a:pt x="43631" y="17380"/>
                    <a:pt x="43611" y="17359"/>
                    <a:pt x="43590" y="17337"/>
                  </a:cubicBezTo>
                  <a:cubicBezTo>
                    <a:pt x="43403" y="17129"/>
                    <a:pt x="43191" y="16894"/>
                    <a:pt x="43249" y="16641"/>
                  </a:cubicBezTo>
                  <a:lnTo>
                    <a:pt x="43249" y="16641"/>
                  </a:lnTo>
                  <a:cubicBezTo>
                    <a:pt x="43279" y="16643"/>
                    <a:pt x="43309" y="16643"/>
                    <a:pt x="43339" y="16643"/>
                  </a:cubicBezTo>
                  <a:cubicBezTo>
                    <a:pt x="43436" y="16643"/>
                    <a:pt x="43562" y="16637"/>
                    <a:pt x="43671" y="16581"/>
                  </a:cubicBezTo>
                  <a:cubicBezTo>
                    <a:pt x="43811" y="16510"/>
                    <a:pt x="43916" y="16334"/>
                    <a:pt x="43849" y="16184"/>
                  </a:cubicBezTo>
                  <a:cubicBezTo>
                    <a:pt x="43798" y="16069"/>
                    <a:pt x="43680" y="16024"/>
                    <a:pt x="43566" y="15979"/>
                  </a:cubicBezTo>
                  <a:cubicBezTo>
                    <a:pt x="43491" y="15951"/>
                    <a:pt x="43414" y="15921"/>
                    <a:pt x="43358" y="15874"/>
                  </a:cubicBezTo>
                  <a:cubicBezTo>
                    <a:pt x="43112" y="15664"/>
                    <a:pt x="43328" y="15253"/>
                    <a:pt x="43444" y="15070"/>
                  </a:cubicBezTo>
                  <a:cubicBezTo>
                    <a:pt x="44153" y="15111"/>
                    <a:pt x="44863" y="15218"/>
                    <a:pt x="45552" y="15387"/>
                  </a:cubicBezTo>
                  <a:cubicBezTo>
                    <a:pt x="45715" y="15426"/>
                    <a:pt x="45887" y="15473"/>
                    <a:pt x="46037" y="15557"/>
                  </a:cubicBezTo>
                  <a:cubicBezTo>
                    <a:pt x="46247" y="15675"/>
                    <a:pt x="46407" y="15865"/>
                    <a:pt x="46562" y="16050"/>
                  </a:cubicBezTo>
                  <a:cubicBezTo>
                    <a:pt x="46677" y="16184"/>
                    <a:pt x="46797" y="16326"/>
                    <a:pt x="46936" y="16439"/>
                  </a:cubicBezTo>
                  <a:cubicBezTo>
                    <a:pt x="47391" y="16812"/>
                    <a:pt x="47991" y="16859"/>
                    <a:pt x="48464" y="16859"/>
                  </a:cubicBezTo>
                  <a:cubicBezTo>
                    <a:pt x="48642" y="16859"/>
                    <a:pt x="48818" y="16853"/>
                    <a:pt x="48983" y="16844"/>
                  </a:cubicBezTo>
                  <a:lnTo>
                    <a:pt x="48983" y="16844"/>
                  </a:lnTo>
                  <a:cubicBezTo>
                    <a:pt x="49068" y="16964"/>
                    <a:pt x="48957" y="17106"/>
                    <a:pt x="48841" y="17256"/>
                  </a:cubicBezTo>
                  <a:cubicBezTo>
                    <a:pt x="48788" y="17322"/>
                    <a:pt x="48734" y="17393"/>
                    <a:pt x="48698" y="17461"/>
                  </a:cubicBezTo>
                  <a:cubicBezTo>
                    <a:pt x="48548" y="17740"/>
                    <a:pt x="48700" y="18072"/>
                    <a:pt x="48867" y="18359"/>
                  </a:cubicBezTo>
                  <a:cubicBezTo>
                    <a:pt x="49030" y="18633"/>
                    <a:pt x="49250" y="19013"/>
                    <a:pt x="49615" y="19158"/>
                  </a:cubicBezTo>
                  <a:cubicBezTo>
                    <a:pt x="49651" y="19173"/>
                    <a:pt x="49687" y="19186"/>
                    <a:pt x="49726" y="19199"/>
                  </a:cubicBezTo>
                  <a:cubicBezTo>
                    <a:pt x="49822" y="19229"/>
                    <a:pt x="49910" y="19259"/>
                    <a:pt x="49979" y="19323"/>
                  </a:cubicBezTo>
                  <a:cubicBezTo>
                    <a:pt x="50052" y="19394"/>
                    <a:pt x="50084" y="19492"/>
                    <a:pt x="50120" y="19597"/>
                  </a:cubicBezTo>
                  <a:cubicBezTo>
                    <a:pt x="50139" y="19660"/>
                    <a:pt x="50161" y="19722"/>
                    <a:pt x="50191" y="19782"/>
                  </a:cubicBezTo>
                  <a:cubicBezTo>
                    <a:pt x="50247" y="19889"/>
                    <a:pt x="50379" y="19972"/>
                    <a:pt x="50491" y="19972"/>
                  </a:cubicBezTo>
                  <a:cubicBezTo>
                    <a:pt x="50559" y="19972"/>
                    <a:pt x="50615" y="19942"/>
                    <a:pt x="50643" y="19893"/>
                  </a:cubicBezTo>
                  <a:lnTo>
                    <a:pt x="51174" y="19347"/>
                  </a:lnTo>
                  <a:lnTo>
                    <a:pt x="51179" y="19342"/>
                  </a:lnTo>
                  <a:cubicBezTo>
                    <a:pt x="51213" y="19278"/>
                    <a:pt x="51288" y="19235"/>
                    <a:pt x="51365" y="19235"/>
                  </a:cubicBezTo>
                  <a:cubicBezTo>
                    <a:pt x="51397" y="19235"/>
                    <a:pt x="51425" y="19242"/>
                    <a:pt x="51451" y="19255"/>
                  </a:cubicBezTo>
                  <a:lnTo>
                    <a:pt x="51459" y="19259"/>
                  </a:lnTo>
                  <a:lnTo>
                    <a:pt x="51468" y="19257"/>
                  </a:lnTo>
                  <a:cubicBezTo>
                    <a:pt x="51504" y="19253"/>
                    <a:pt x="51551" y="19246"/>
                    <a:pt x="51601" y="19240"/>
                  </a:cubicBezTo>
                  <a:cubicBezTo>
                    <a:pt x="51652" y="19233"/>
                    <a:pt x="51701" y="19225"/>
                    <a:pt x="51740" y="19220"/>
                  </a:cubicBezTo>
                  <a:lnTo>
                    <a:pt x="51757" y="19218"/>
                  </a:lnTo>
                  <a:lnTo>
                    <a:pt x="52241" y="17650"/>
                  </a:lnTo>
                  <a:cubicBezTo>
                    <a:pt x="52263" y="17577"/>
                    <a:pt x="52288" y="17511"/>
                    <a:pt x="52340" y="17476"/>
                  </a:cubicBezTo>
                  <a:cubicBezTo>
                    <a:pt x="52359" y="17466"/>
                    <a:pt x="52380" y="17459"/>
                    <a:pt x="52404" y="17459"/>
                  </a:cubicBezTo>
                  <a:cubicBezTo>
                    <a:pt x="52492" y="17459"/>
                    <a:pt x="52590" y="17556"/>
                    <a:pt x="52605" y="17659"/>
                  </a:cubicBezTo>
                  <a:cubicBezTo>
                    <a:pt x="52618" y="17757"/>
                    <a:pt x="52590" y="17856"/>
                    <a:pt x="52558" y="17961"/>
                  </a:cubicBezTo>
                  <a:cubicBezTo>
                    <a:pt x="52548" y="17997"/>
                    <a:pt x="52537" y="18031"/>
                    <a:pt x="52528" y="18068"/>
                  </a:cubicBezTo>
                  <a:cubicBezTo>
                    <a:pt x="52492" y="18216"/>
                    <a:pt x="52498" y="18402"/>
                    <a:pt x="52629" y="18492"/>
                  </a:cubicBezTo>
                  <a:cubicBezTo>
                    <a:pt x="52659" y="18513"/>
                    <a:pt x="52693" y="18526"/>
                    <a:pt x="52728" y="18539"/>
                  </a:cubicBezTo>
                  <a:cubicBezTo>
                    <a:pt x="52755" y="18550"/>
                    <a:pt x="52783" y="18560"/>
                    <a:pt x="52809" y="18575"/>
                  </a:cubicBezTo>
                  <a:cubicBezTo>
                    <a:pt x="52925" y="18650"/>
                    <a:pt x="52933" y="18809"/>
                    <a:pt x="52942" y="18961"/>
                  </a:cubicBezTo>
                  <a:cubicBezTo>
                    <a:pt x="52944" y="19000"/>
                    <a:pt x="52946" y="19038"/>
                    <a:pt x="52950" y="19075"/>
                  </a:cubicBezTo>
                  <a:cubicBezTo>
                    <a:pt x="53000" y="19542"/>
                    <a:pt x="53387" y="19842"/>
                    <a:pt x="53762" y="20131"/>
                  </a:cubicBezTo>
                  <a:cubicBezTo>
                    <a:pt x="54064" y="20364"/>
                    <a:pt x="54377" y="20607"/>
                    <a:pt x="54525" y="20936"/>
                  </a:cubicBezTo>
                  <a:cubicBezTo>
                    <a:pt x="54564" y="21024"/>
                    <a:pt x="54600" y="21144"/>
                    <a:pt x="54544" y="21239"/>
                  </a:cubicBezTo>
                  <a:cubicBezTo>
                    <a:pt x="54504" y="21309"/>
                    <a:pt x="54433" y="21341"/>
                    <a:pt x="54317" y="21341"/>
                  </a:cubicBezTo>
                  <a:cubicBezTo>
                    <a:pt x="54262" y="21341"/>
                    <a:pt x="54199" y="21335"/>
                    <a:pt x="54135" y="21326"/>
                  </a:cubicBezTo>
                  <a:cubicBezTo>
                    <a:pt x="54067" y="21320"/>
                    <a:pt x="53998" y="21311"/>
                    <a:pt x="53932" y="21311"/>
                  </a:cubicBezTo>
                  <a:cubicBezTo>
                    <a:pt x="53835" y="21311"/>
                    <a:pt x="53762" y="21329"/>
                    <a:pt x="53700" y="21365"/>
                  </a:cubicBezTo>
                  <a:lnTo>
                    <a:pt x="53685" y="21374"/>
                  </a:lnTo>
                  <a:lnTo>
                    <a:pt x="53687" y="21391"/>
                  </a:lnTo>
                  <a:cubicBezTo>
                    <a:pt x="53705" y="21562"/>
                    <a:pt x="53874" y="21708"/>
                    <a:pt x="54058" y="21708"/>
                  </a:cubicBezTo>
                  <a:cubicBezTo>
                    <a:pt x="54088" y="21708"/>
                    <a:pt x="54118" y="21704"/>
                    <a:pt x="54146" y="21695"/>
                  </a:cubicBezTo>
                  <a:lnTo>
                    <a:pt x="54167" y="21918"/>
                  </a:lnTo>
                  <a:lnTo>
                    <a:pt x="54169" y="21943"/>
                  </a:lnTo>
                  <a:lnTo>
                    <a:pt x="54412" y="21943"/>
                  </a:lnTo>
                  <a:cubicBezTo>
                    <a:pt x="54392" y="22141"/>
                    <a:pt x="54442" y="22344"/>
                    <a:pt x="54547" y="22511"/>
                  </a:cubicBezTo>
                  <a:cubicBezTo>
                    <a:pt x="54658" y="22687"/>
                    <a:pt x="54829" y="22820"/>
                    <a:pt x="54984" y="22925"/>
                  </a:cubicBezTo>
                  <a:cubicBezTo>
                    <a:pt x="55511" y="23289"/>
                    <a:pt x="56074" y="23490"/>
                    <a:pt x="56571" y="23490"/>
                  </a:cubicBezTo>
                  <a:cubicBezTo>
                    <a:pt x="56766" y="23490"/>
                    <a:pt x="56955" y="23458"/>
                    <a:pt x="57130" y="23400"/>
                  </a:cubicBezTo>
                  <a:cubicBezTo>
                    <a:pt x="57178" y="23456"/>
                    <a:pt x="57195" y="23540"/>
                    <a:pt x="57173" y="23610"/>
                  </a:cubicBezTo>
                  <a:cubicBezTo>
                    <a:pt x="57152" y="23679"/>
                    <a:pt x="57098" y="23741"/>
                    <a:pt x="57013" y="23799"/>
                  </a:cubicBezTo>
                  <a:cubicBezTo>
                    <a:pt x="56850" y="23910"/>
                    <a:pt x="56661" y="23957"/>
                    <a:pt x="56460" y="24009"/>
                  </a:cubicBezTo>
                  <a:cubicBezTo>
                    <a:pt x="56336" y="24041"/>
                    <a:pt x="56207" y="24073"/>
                    <a:pt x="56087" y="24122"/>
                  </a:cubicBezTo>
                  <a:cubicBezTo>
                    <a:pt x="55875" y="24208"/>
                    <a:pt x="55693" y="24384"/>
                    <a:pt x="55622" y="24570"/>
                  </a:cubicBezTo>
                  <a:cubicBezTo>
                    <a:pt x="55575" y="24692"/>
                    <a:pt x="55577" y="24812"/>
                    <a:pt x="55631" y="24919"/>
                  </a:cubicBezTo>
                  <a:lnTo>
                    <a:pt x="55639" y="24939"/>
                  </a:lnTo>
                  <a:lnTo>
                    <a:pt x="55661" y="24934"/>
                  </a:lnTo>
                  <a:cubicBezTo>
                    <a:pt x="55956" y="24864"/>
                    <a:pt x="56237" y="24742"/>
                    <a:pt x="56492" y="24574"/>
                  </a:cubicBezTo>
                  <a:cubicBezTo>
                    <a:pt x="56539" y="24542"/>
                    <a:pt x="56586" y="24510"/>
                    <a:pt x="56635" y="24476"/>
                  </a:cubicBezTo>
                  <a:cubicBezTo>
                    <a:pt x="56869" y="24315"/>
                    <a:pt x="57111" y="24148"/>
                    <a:pt x="57364" y="24148"/>
                  </a:cubicBezTo>
                  <a:cubicBezTo>
                    <a:pt x="57405" y="24148"/>
                    <a:pt x="57443" y="24152"/>
                    <a:pt x="57482" y="24161"/>
                  </a:cubicBezTo>
                  <a:lnTo>
                    <a:pt x="57432" y="24812"/>
                  </a:lnTo>
                  <a:lnTo>
                    <a:pt x="57454" y="24819"/>
                  </a:lnTo>
                  <a:cubicBezTo>
                    <a:pt x="57498" y="24829"/>
                    <a:pt x="57544" y="24834"/>
                    <a:pt x="57590" y="24834"/>
                  </a:cubicBezTo>
                  <a:cubicBezTo>
                    <a:pt x="57747" y="24834"/>
                    <a:pt x="57906" y="24776"/>
                    <a:pt x="58024" y="24675"/>
                  </a:cubicBezTo>
                  <a:cubicBezTo>
                    <a:pt x="58073" y="24750"/>
                    <a:pt x="58073" y="24857"/>
                    <a:pt x="58024" y="24932"/>
                  </a:cubicBezTo>
                  <a:lnTo>
                    <a:pt x="57996" y="24975"/>
                  </a:lnTo>
                  <a:lnTo>
                    <a:pt x="57996" y="24975"/>
                  </a:lnTo>
                  <a:lnTo>
                    <a:pt x="58060" y="24973"/>
                  </a:lnTo>
                  <a:cubicBezTo>
                    <a:pt x="58189" y="24973"/>
                    <a:pt x="58319" y="25035"/>
                    <a:pt x="58414" y="25144"/>
                  </a:cubicBezTo>
                  <a:cubicBezTo>
                    <a:pt x="58504" y="25243"/>
                    <a:pt x="58549" y="25369"/>
                    <a:pt x="58540" y="25489"/>
                  </a:cubicBezTo>
                  <a:lnTo>
                    <a:pt x="58140" y="25506"/>
                  </a:lnTo>
                  <a:lnTo>
                    <a:pt x="58137" y="25528"/>
                  </a:lnTo>
                  <a:cubicBezTo>
                    <a:pt x="58127" y="25633"/>
                    <a:pt x="58165" y="25742"/>
                    <a:pt x="58242" y="25828"/>
                  </a:cubicBezTo>
                  <a:cubicBezTo>
                    <a:pt x="58307" y="25901"/>
                    <a:pt x="58394" y="25948"/>
                    <a:pt x="58482" y="25961"/>
                  </a:cubicBezTo>
                  <a:cubicBezTo>
                    <a:pt x="58257" y="26331"/>
                    <a:pt x="57872" y="26597"/>
                    <a:pt x="57445" y="26678"/>
                  </a:cubicBezTo>
                  <a:cubicBezTo>
                    <a:pt x="57381" y="26691"/>
                    <a:pt x="57317" y="26700"/>
                    <a:pt x="57253" y="26706"/>
                  </a:cubicBezTo>
                  <a:cubicBezTo>
                    <a:pt x="57113" y="26725"/>
                    <a:pt x="56968" y="26743"/>
                    <a:pt x="56835" y="26803"/>
                  </a:cubicBezTo>
                  <a:cubicBezTo>
                    <a:pt x="56625" y="26895"/>
                    <a:pt x="56477" y="27073"/>
                    <a:pt x="56333" y="27246"/>
                  </a:cubicBezTo>
                  <a:cubicBezTo>
                    <a:pt x="56211" y="27390"/>
                    <a:pt x="56087" y="27540"/>
                    <a:pt x="55928" y="27636"/>
                  </a:cubicBezTo>
                  <a:cubicBezTo>
                    <a:pt x="55699" y="27775"/>
                    <a:pt x="55421" y="27792"/>
                    <a:pt x="55176" y="27792"/>
                  </a:cubicBezTo>
                  <a:cubicBezTo>
                    <a:pt x="55116" y="27792"/>
                    <a:pt x="55056" y="27792"/>
                    <a:pt x="54996" y="27790"/>
                  </a:cubicBezTo>
                  <a:lnTo>
                    <a:pt x="51620" y="27713"/>
                  </a:lnTo>
                  <a:lnTo>
                    <a:pt x="51538" y="27713"/>
                  </a:lnTo>
                  <a:cubicBezTo>
                    <a:pt x="51311" y="27713"/>
                    <a:pt x="51029" y="27739"/>
                    <a:pt x="50883" y="27945"/>
                  </a:cubicBezTo>
                  <a:cubicBezTo>
                    <a:pt x="50840" y="28005"/>
                    <a:pt x="50812" y="28075"/>
                    <a:pt x="50786" y="28144"/>
                  </a:cubicBezTo>
                  <a:cubicBezTo>
                    <a:pt x="50748" y="28240"/>
                    <a:pt x="50714" y="28334"/>
                    <a:pt x="50634" y="28390"/>
                  </a:cubicBezTo>
                  <a:cubicBezTo>
                    <a:pt x="50577" y="28431"/>
                    <a:pt x="50506" y="28444"/>
                    <a:pt x="50429" y="28459"/>
                  </a:cubicBezTo>
                  <a:cubicBezTo>
                    <a:pt x="50392" y="28465"/>
                    <a:pt x="50354" y="28474"/>
                    <a:pt x="50315" y="28484"/>
                  </a:cubicBezTo>
                  <a:cubicBezTo>
                    <a:pt x="50116" y="28544"/>
                    <a:pt x="49972" y="28697"/>
                    <a:pt x="49820" y="28877"/>
                  </a:cubicBezTo>
                  <a:cubicBezTo>
                    <a:pt x="49353" y="29419"/>
                    <a:pt x="48893" y="29978"/>
                    <a:pt x="48447" y="30537"/>
                  </a:cubicBezTo>
                  <a:cubicBezTo>
                    <a:pt x="48286" y="30740"/>
                    <a:pt x="48250" y="30920"/>
                    <a:pt x="48350" y="31032"/>
                  </a:cubicBezTo>
                  <a:cubicBezTo>
                    <a:pt x="48391" y="31079"/>
                    <a:pt x="48449" y="31103"/>
                    <a:pt x="48513" y="31103"/>
                  </a:cubicBezTo>
                  <a:cubicBezTo>
                    <a:pt x="48644" y="31103"/>
                    <a:pt x="48785" y="31006"/>
                    <a:pt x="48869" y="30910"/>
                  </a:cubicBezTo>
                  <a:cubicBezTo>
                    <a:pt x="48895" y="30880"/>
                    <a:pt x="48918" y="30850"/>
                    <a:pt x="48940" y="30820"/>
                  </a:cubicBezTo>
                  <a:lnTo>
                    <a:pt x="48940" y="30820"/>
                  </a:lnTo>
                  <a:cubicBezTo>
                    <a:pt x="48923" y="31139"/>
                    <a:pt x="48749" y="31441"/>
                    <a:pt x="48595" y="31672"/>
                  </a:cubicBezTo>
                  <a:lnTo>
                    <a:pt x="48593" y="31679"/>
                  </a:lnTo>
                  <a:cubicBezTo>
                    <a:pt x="48550" y="31741"/>
                    <a:pt x="48507" y="31805"/>
                    <a:pt x="48488" y="31880"/>
                  </a:cubicBezTo>
                  <a:cubicBezTo>
                    <a:pt x="48479" y="31912"/>
                    <a:pt x="48475" y="31945"/>
                    <a:pt x="48470" y="31977"/>
                  </a:cubicBezTo>
                  <a:cubicBezTo>
                    <a:pt x="48464" y="32015"/>
                    <a:pt x="48460" y="32054"/>
                    <a:pt x="48447" y="32088"/>
                  </a:cubicBezTo>
                  <a:cubicBezTo>
                    <a:pt x="48419" y="32163"/>
                    <a:pt x="48357" y="32217"/>
                    <a:pt x="48293" y="32274"/>
                  </a:cubicBezTo>
                  <a:cubicBezTo>
                    <a:pt x="48267" y="32298"/>
                    <a:pt x="48241" y="32319"/>
                    <a:pt x="48218" y="32343"/>
                  </a:cubicBezTo>
                  <a:cubicBezTo>
                    <a:pt x="48130" y="32431"/>
                    <a:pt x="48076" y="32562"/>
                    <a:pt x="48123" y="32662"/>
                  </a:cubicBezTo>
                  <a:cubicBezTo>
                    <a:pt x="48040" y="32677"/>
                    <a:pt x="47950" y="32701"/>
                    <a:pt x="47877" y="32754"/>
                  </a:cubicBezTo>
                  <a:cubicBezTo>
                    <a:pt x="47802" y="32808"/>
                    <a:pt x="47742" y="32909"/>
                    <a:pt x="47761" y="33007"/>
                  </a:cubicBezTo>
                  <a:lnTo>
                    <a:pt x="47725" y="33011"/>
                  </a:lnTo>
                  <a:lnTo>
                    <a:pt x="45368" y="32988"/>
                  </a:lnTo>
                  <a:cubicBezTo>
                    <a:pt x="45214" y="33014"/>
                    <a:pt x="45066" y="33078"/>
                    <a:pt x="44940" y="33172"/>
                  </a:cubicBezTo>
                  <a:cubicBezTo>
                    <a:pt x="44910" y="33196"/>
                    <a:pt x="44880" y="33224"/>
                    <a:pt x="44867" y="33264"/>
                  </a:cubicBezTo>
                  <a:cubicBezTo>
                    <a:pt x="44863" y="33279"/>
                    <a:pt x="44863" y="33296"/>
                    <a:pt x="44863" y="33309"/>
                  </a:cubicBezTo>
                  <a:cubicBezTo>
                    <a:pt x="44860" y="33320"/>
                    <a:pt x="44860" y="33329"/>
                    <a:pt x="44858" y="33337"/>
                  </a:cubicBezTo>
                  <a:cubicBezTo>
                    <a:pt x="44848" y="33406"/>
                    <a:pt x="44758" y="33436"/>
                    <a:pt x="44721" y="33446"/>
                  </a:cubicBezTo>
                  <a:cubicBezTo>
                    <a:pt x="44708" y="33449"/>
                    <a:pt x="44695" y="33453"/>
                    <a:pt x="44683" y="33455"/>
                  </a:cubicBezTo>
                  <a:cubicBezTo>
                    <a:pt x="44620" y="33470"/>
                    <a:pt x="44558" y="33485"/>
                    <a:pt x="44511" y="33530"/>
                  </a:cubicBezTo>
                  <a:cubicBezTo>
                    <a:pt x="44503" y="33536"/>
                    <a:pt x="44494" y="33547"/>
                    <a:pt x="44485" y="33558"/>
                  </a:cubicBezTo>
                  <a:cubicBezTo>
                    <a:pt x="44113" y="33558"/>
                    <a:pt x="43729" y="33599"/>
                    <a:pt x="43388" y="33633"/>
                  </a:cubicBezTo>
                  <a:lnTo>
                    <a:pt x="43119" y="33661"/>
                  </a:lnTo>
                  <a:cubicBezTo>
                    <a:pt x="43011" y="33671"/>
                    <a:pt x="42902" y="33682"/>
                    <a:pt x="42797" y="33714"/>
                  </a:cubicBezTo>
                  <a:cubicBezTo>
                    <a:pt x="42643" y="33761"/>
                    <a:pt x="42510" y="33851"/>
                    <a:pt x="42409" y="33922"/>
                  </a:cubicBezTo>
                  <a:cubicBezTo>
                    <a:pt x="42311" y="33995"/>
                    <a:pt x="42212" y="34076"/>
                    <a:pt x="42161" y="34190"/>
                  </a:cubicBezTo>
                  <a:cubicBezTo>
                    <a:pt x="42109" y="34301"/>
                    <a:pt x="42114" y="34460"/>
                    <a:pt x="42219" y="34548"/>
                  </a:cubicBezTo>
                  <a:cubicBezTo>
                    <a:pt x="42247" y="34569"/>
                    <a:pt x="42279" y="34588"/>
                    <a:pt x="42309" y="34605"/>
                  </a:cubicBezTo>
                  <a:cubicBezTo>
                    <a:pt x="42382" y="34646"/>
                    <a:pt x="42426" y="34674"/>
                    <a:pt x="42424" y="34723"/>
                  </a:cubicBezTo>
                  <a:cubicBezTo>
                    <a:pt x="42424" y="34743"/>
                    <a:pt x="42416" y="34762"/>
                    <a:pt x="42401" y="34783"/>
                  </a:cubicBezTo>
                  <a:cubicBezTo>
                    <a:pt x="42367" y="34835"/>
                    <a:pt x="42313" y="34871"/>
                    <a:pt x="42255" y="34888"/>
                  </a:cubicBezTo>
                  <a:cubicBezTo>
                    <a:pt x="42229" y="34897"/>
                    <a:pt x="42202" y="34899"/>
                    <a:pt x="42174" y="34903"/>
                  </a:cubicBezTo>
                  <a:cubicBezTo>
                    <a:pt x="42127" y="34910"/>
                    <a:pt x="42079" y="34916"/>
                    <a:pt x="42034" y="34940"/>
                  </a:cubicBezTo>
                  <a:cubicBezTo>
                    <a:pt x="42015" y="34950"/>
                    <a:pt x="41998" y="34965"/>
                    <a:pt x="41981" y="34978"/>
                  </a:cubicBezTo>
                  <a:cubicBezTo>
                    <a:pt x="41968" y="34987"/>
                    <a:pt x="41955" y="34998"/>
                    <a:pt x="41942" y="35006"/>
                  </a:cubicBezTo>
                  <a:cubicBezTo>
                    <a:pt x="41904" y="35030"/>
                    <a:pt x="41857" y="35043"/>
                    <a:pt x="41799" y="35043"/>
                  </a:cubicBezTo>
                  <a:cubicBezTo>
                    <a:pt x="41730" y="35043"/>
                    <a:pt x="41659" y="35025"/>
                    <a:pt x="41589" y="35010"/>
                  </a:cubicBezTo>
                  <a:lnTo>
                    <a:pt x="41567" y="35006"/>
                  </a:lnTo>
                  <a:cubicBezTo>
                    <a:pt x="41408" y="34970"/>
                    <a:pt x="41242" y="34951"/>
                    <a:pt x="41077" y="34951"/>
                  </a:cubicBezTo>
                  <a:cubicBezTo>
                    <a:pt x="40911" y="34951"/>
                    <a:pt x="40746" y="34970"/>
                    <a:pt x="40586" y="35006"/>
                  </a:cubicBezTo>
                  <a:cubicBezTo>
                    <a:pt x="40580" y="35000"/>
                    <a:pt x="40571" y="34993"/>
                    <a:pt x="40565" y="34987"/>
                  </a:cubicBezTo>
                  <a:cubicBezTo>
                    <a:pt x="40541" y="34972"/>
                    <a:pt x="40515" y="34965"/>
                    <a:pt x="40498" y="34963"/>
                  </a:cubicBezTo>
                  <a:cubicBezTo>
                    <a:pt x="40484" y="34961"/>
                    <a:pt x="40470" y="34960"/>
                    <a:pt x="40456" y="34960"/>
                  </a:cubicBezTo>
                  <a:cubicBezTo>
                    <a:pt x="40410" y="34960"/>
                    <a:pt x="40367" y="34972"/>
                    <a:pt x="40335" y="34995"/>
                  </a:cubicBezTo>
                  <a:cubicBezTo>
                    <a:pt x="40303" y="35019"/>
                    <a:pt x="40282" y="35051"/>
                    <a:pt x="40263" y="35081"/>
                  </a:cubicBezTo>
                  <a:cubicBezTo>
                    <a:pt x="40245" y="35109"/>
                    <a:pt x="40228" y="35137"/>
                    <a:pt x="40205" y="35154"/>
                  </a:cubicBezTo>
                  <a:cubicBezTo>
                    <a:pt x="40187" y="35166"/>
                    <a:pt x="40165" y="35172"/>
                    <a:pt x="40142" y="35172"/>
                  </a:cubicBezTo>
                  <a:cubicBezTo>
                    <a:pt x="40121" y="35172"/>
                    <a:pt x="40099" y="35167"/>
                    <a:pt x="40083" y="35156"/>
                  </a:cubicBezTo>
                  <a:cubicBezTo>
                    <a:pt x="40078" y="35128"/>
                    <a:pt x="40080" y="35100"/>
                    <a:pt x="40087" y="35068"/>
                  </a:cubicBezTo>
                  <a:lnTo>
                    <a:pt x="40104" y="35055"/>
                  </a:lnTo>
                  <a:cubicBezTo>
                    <a:pt x="40415" y="34770"/>
                    <a:pt x="40599" y="34486"/>
                    <a:pt x="40672" y="34188"/>
                  </a:cubicBezTo>
                  <a:cubicBezTo>
                    <a:pt x="40698" y="34076"/>
                    <a:pt x="40708" y="33961"/>
                    <a:pt x="40719" y="33851"/>
                  </a:cubicBezTo>
                  <a:cubicBezTo>
                    <a:pt x="40730" y="33733"/>
                    <a:pt x="40740" y="33611"/>
                    <a:pt x="40770" y="33496"/>
                  </a:cubicBezTo>
                  <a:cubicBezTo>
                    <a:pt x="40828" y="33284"/>
                    <a:pt x="40985" y="33065"/>
                    <a:pt x="41207" y="33054"/>
                  </a:cubicBezTo>
                  <a:lnTo>
                    <a:pt x="41220" y="33054"/>
                  </a:lnTo>
                  <a:cubicBezTo>
                    <a:pt x="41297" y="33054"/>
                    <a:pt x="41387" y="33093"/>
                    <a:pt x="41409" y="33168"/>
                  </a:cubicBezTo>
                  <a:cubicBezTo>
                    <a:pt x="41411" y="33181"/>
                    <a:pt x="41413" y="33196"/>
                    <a:pt x="41415" y="33209"/>
                  </a:cubicBezTo>
                  <a:cubicBezTo>
                    <a:pt x="41417" y="33232"/>
                    <a:pt x="41420" y="33258"/>
                    <a:pt x="41430" y="33281"/>
                  </a:cubicBezTo>
                  <a:cubicBezTo>
                    <a:pt x="41465" y="33359"/>
                    <a:pt x="41557" y="33378"/>
                    <a:pt x="41634" y="33386"/>
                  </a:cubicBezTo>
                  <a:cubicBezTo>
                    <a:pt x="41664" y="33391"/>
                    <a:pt x="41696" y="33393"/>
                    <a:pt x="41726" y="33393"/>
                  </a:cubicBezTo>
                  <a:cubicBezTo>
                    <a:pt x="41947" y="33393"/>
                    <a:pt x="42088" y="33309"/>
                    <a:pt x="42099" y="33170"/>
                  </a:cubicBezTo>
                  <a:cubicBezTo>
                    <a:pt x="42109" y="33063"/>
                    <a:pt x="42037" y="32971"/>
                    <a:pt x="41966" y="32883"/>
                  </a:cubicBezTo>
                  <a:cubicBezTo>
                    <a:pt x="41891" y="32789"/>
                    <a:pt x="41827" y="32707"/>
                    <a:pt x="41876" y="32626"/>
                  </a:cubicBezTo>
                  <a:lnTo>
                    <a:pt x="41953" y="32499"/>
                  </a:lnTo>
                  <a:lnTo>
                    <a:pt x="41837" y="32592"/>
                  </a:lnTo>
                  <a:cubicBezTo>
                    <a:pt x="41820" y="32604"/>
                    <a:pt x="41801" y="32611"/>
                    <a:pt x="41784" y="32611"/>
                  </a:cubicBezTo>
                  <a:cubicBezTo>
                    <a:pt x="41711" y="32611"/>
                    <a:pt x="41621" y="32517"/>
                    <a:pt x="41597" y="32416"/>
                  </a:cubicBezTo>
                  <a:cubicBezTo>
                    <a:pt x="41593" y="32388"/>
                    <a:pt x="41587" y="32360"/>
                    <a:pt x="41582" y="32330"/>
                  </a:cubicBezTo>
                  <a:cubicBezTo>
                    <a:pt x="41563" y="32217"/>
                    <a:pt x="41544" y="32097"/>
                    <a:pt x="41445" y="32032"/>
                  </a:cubicBezTo>
                  <a:cubicBezTo>
                    <a:pt x="41396" y="32000"/>
                    <a:pt x="41340" y="31990"/>
                    <a:pt x="41289" y="31981"/>
                  </a:cubicBezTo>
                  <a:lnTo>
                    <a:pt x="39481" y="31670"/>
                  </a:lnTo>
                  <a:cubicBezTo>
                    <a:pt x="39397" y="31657"/>
                    <a:pt x="39309" y="31642"/>
                    <a:pt x="39232" y="31608"/>
                  </a:cubicBezTo>
                  <a:cubicBezTo>
                    <a:pt x="38966" y="31490"/>
                    <a:pt x="38842" y="31175"/>
                    <a:pt x="38750" y="30890"/>
                  </a:cubicBezTo>
                  <a:lnTo>
                    <a:pt x="38559" y="30316"/>
                  </a:lnTo>
                  <a:cubicBezTo>
                    <a:pt x="38544" y="30271"/>
                    <a:pt x="38523" y="30203"/>
                    <a:pt x="38465" y="30168"/>
                  </a:cubicBezTo>
                  <a:cubicBezTo>
                    <a:pt x="38439" y="30151"/>
                    <a:pt x="38407" y="30145"/>
                    <a:pt x="38369" y="30145"/>
                  </a:cubicBezTo>
                  <a:cubicBezTo>
                    <a:pt x="38347" y="30145"/>
                    <a:pt x="38324" y="30147"/>
                    <a:pt x="38300" y="30149"/>
                  </a:cubicBezTo>
                  <a:lnTo>
                    <a:pt x="38274" y="30151"/>
                  </a:lnTo>
                  <a:cubicBezTo>
                    <a:pt x="38260" y="30153"/>
                    <a:pt x="38245" y="30153"/>
                    <a:pt x="38230" y="30153"/>
                  </a:cubicBezTo>
                  <a:cubicBezTo>
                    <a:pt x="38082" y="30153"/>
                    <a:pt x="37933" y="30086"/>
                    <a:pt x="37818" y="29967"/>
                  </a:cubicBezTo>
                  <a:cubicBezTo>
                    <a:pt x="37709" y="29853"/>
                    <a:pt x="37647" y="29706"/>
                    <a:pt x="37653" y="29562"/>
                  </a:cubicBezTo>
                  <a:lnTo>
                    <a:pt x="37653" y="29519"/>
                  </a:lnTo>
                  <a:lnTo>
                    <a:pt x="37617" y="29536"/>
                  </a:lnTo>
                  <a:cubicBezTo>
                    <a:pt x="37582" y="29549"/>
                    <a:pt x="37546" y="29556"/>
                    <a:pt x="37507" y="29556"/>
                  </a:cubicBezTo>
                  <a:cubicBezTo>
                    <a:pt x="37375" y="29556"/>
                    <a:pt x="37246" y="29472"/>
                    <a:pt x="37201" y="29354"/>
                  </a:cubicBezTo>
                  <a:cubicBezTo>
                    <a:pt x="37197" y="29341"/>
                    <a:pt x="37192" y="29326"/>
                    <a:pt x="37188" y="29311"/>
                  </a:cubicBezTo>
                  <a:cubicBezTo>
                    <a:pt x="37175" y="29269"/>
                    <a:pt x="37162" y="29226"/>
                    <a:pt x="37130" y="29191"/>
                  </a:cubicBezTo>
                  <a:cubicBezTo>
                    <a:pt x="37083" y="29140"/>
                    <a:pt x="37019" y="29136"/>
                    <a:pt x="36976" y="29136"/>
                  </a:cubicBezTo>
                  <a:cubicBezTo>
                    <a:pt x="36946" y="29136"/>
                    <a:pt x="36914" y="29138"/>
                    <a:pt x="36884" y="29142"/>
                  </a:cubicBezTo>
                  <a:cubicBezTo>
                    <a:pt x="36854" y="29145"/>
                    <a:pt x="36823" y="29147"/>
                    <a:pt x="36795" y="29147"/>
                  </a:cubicBezTo>
                  <a:cubicBezTo>
                    <a:pt x="36774" y="29147"/>
                    <a:pt x="36754" y="29146"/>
                    <a:pt x="36738" y="29142"/>
                  </a:cubicBezTo>
                  <a:cubicBezTo>
                    <a:pt x="36695" y="29136"/>
                    <a:pt x="36655" y="29112"/>
                    <a:pt x="36614" y="29089"/>
                  </a:cubicBezTo>
                  <a:cubicBezTo>
                    <a:pt x="36558" y="29059"/>
                    <a:pt x="36503" y="29029"/>
                    <a:pt x="36434" y="29029"/>
                  </a:cubicBezTo>
                  <a:cubicBezTo>
                    <a:pt x="36301" y="29029"/>
                    <a:pt x="36226" y="29140"/>
                    <a:pt x="36155" y="29247"/>
                  </a:cubicBezTo>
                  <a:cubicBezTo>
                    <a:pt x="36113" y="29311"/>
                    <a:pt x="36068" y="29378"/>
                    <a:pt x="36012" y="29421"/>
                  </a:cubicBezTo>
                  <a:cubicBezTo>
                    <a:pt x="35982" y="29442"/>
                    <a:pt x="35950" y="29457"/>
                    <a:pt x="35915" y="29474"/>
                  </a:cubicBezTo>
                  <a:cubicBezTo>
                    <a:pt x="35875" y="29494"/>
                    <a:pt x="35834" y="29515"/>
                    <a:pt x="35798" y="29545"/>
                  </a:cubicBezTo>
                  <a:cubicBezTo>
                    <a:pt x="35729" y="29603"/>
                    <a:pt x="35691" y="29691"/>
                    <a:pt x="35656" y="29774"/>
                  </a:cubicBezTo>
                  <a:cubicBezTo>
                    <a:pt x="35613" y="29873"/>
                    <a:pt x="35573" y="29967"/>
                    <a:pt x="35483" y="30001"/>
                  </a:cubicBezTo>
                  <a:cubicBezTo>
                    <a:pt x="35433" y="30021"/>
                    <a:pt x="35371" y="30021"/>
                    <a:pt x="35311" y="30023"/>
                  </a:cubicBezTo>
                  <a:cubicBezTo>
                    <a:pt x="35243" y="30023"/>
                    <a:pt x="35181" y="30025"/>
                    <a:pt x="35131" y="30046"/>
                  </a:cubicBezTo>
                  <a:cubicBezTo>
                    <a:pt x="35071" y="30012"/>
                    <a:pt x="35007" y="29978"/>
                    <a:pt x="34936" y="29973"/>
                  </a:cubicBezTo>
                  <a:lnTo>
                    <a:pt x="34926" y="29973"/>
                  </a:lnTo>
                  <a:cubicBezTo>
                    <a:pt x="34870" y="29973"/>
                    <a:pt x="34821" y="29993"/>
                    <a:pt x="34769" y="30010"/>
                  </a:cubicBezTo>
                  <a:cubicBezTo>
                    <a:pt x="34756" y="30014"/>
                    <a:pt x="34744" y="30018"/>
                    <a:pt x="34731" y="30023"/>
                  </a:cubicBezTo>
                  <a:cubicBezTo>
                    <a:pt x="34660" y="30046"/>
                    <a:pt x="34585" y="30057"/>
                    <a:pt x="34508" y="30057"/>
                  </a:cubicBezTo>
                  <a:cubicBezTo>
                    <a:pt x="34306" y="30057"/>
                    <a:pt x="34112" y="29980"/>
                    <a:pt x="33972" y="29843"/>
                  </a:cubicBezTo>
                  <a:lnTo>
                    <a:pt x="33962" y="29832"/>
                  </a:lnTo>
                  <a:lnTo>
                    <a:pt x="33947" y="29836"/>
                  </a:lnTo>
                  <a:cubicBezTo>
                    <a:pt x="33899" y="29849"/>
                    <a:pt x="33850" y="29858"/>
                    <a:pt x="33799" y="29858"/>
                  </a:cubicBezTo>
                  <a:cubicBezTo>
                    <a:pt x="33578" y="29858"/>
                    <a:pt x="33362" y="29731"/>
                    <a:pt x="33263" y="29545"/>
                  </a:cubicBezTo>
                  <a:lnTo>
                    <a:pt x="33259" y="29539"/>
                  </a:lnTo>
                  <a:lnTo>
                    <a:pt x="33252" y="29536"/>
                  </a:lnTo>
                  <a:cubicBezTo>
                    <a:pt x="33216" y="29513"/>
                    <a:pt x="33173" y="29502"/>
                    <a:pt x="33128" y="29502"/>
                  </a:cubicBezTo>
                  <a:cubicBezTo>
                    <a:pt x="32993" y="29502"/>
                    <a:pt x="32871" y="29596"/>
                    <a:pt x="32845" y="29716"/>
                  </a:cubicBezTo>
                  <a:cubicBezTo>
                    <a:pt x="32740" y="29712"/>
                    <a:pt x="32625" y="29708"/>
                    <a:pt x="32526" y="29663"/>
                  </a:cubicBezTo>
                  <a:cubicBezTo>
                    <a:pt x="32436" y="29622"/>
                    <a:pt x="32340" y="29528"/>
                    <a:pt x="32344" y="29414"/>
                  </a:cubicBezTo>
                  <a:lnTo>
                    <a:pt x="32346" y="29389"/>
                  </a:lnTo>
                  <a:lnTo>
                    <a:pt x="31937" y="29361"/>
                  </a:lnTo>
                  <a:lnTo>
                    <a:pt x="31988" y="28769"/>
                  </a:lnTo>
                  <a:lnTo>
                    <a:pt x="31971" y="28761"/>
                  </a:lnTo>
                  <a:cubicBezTo>
                    <a:pt x="31900" y="28731"/>
                    <a:pt x="31832" y="28701"/>
                    <a:pt x="31761" y="28701"/>
                  </a:cubicBezTo>
                  <a:cubicBezTo>
                    <a:pt x="31744" y="28701"/>
                    <a:pt x="31727" y="28703"/>
                    <a:pt x="31712" y="28707"/>
                  </a:cubicBezTo>
                  <a:cubicBezTo>
                    <a:pt x="31656" y="28718"/>
                    <a:pt x="31605" y="28759"/>
                    <a:pt x="31579" y="28810"/>
                  </a:cubicBezTo>
                  <a:cubicBezTo>
                    <a:pt x="31564" y="28842"/>
                    <a:pt x="31562" y="28874"/>
                    <a:pt x="31571" y="28904"/>
                  </a:cubicBezTo>
                  <a:lnTo>
                    <a:pt x="31446" y="28969"/>
                  </a:lnTo>
                  <a:lnTo>
                    <a:pt x="31401" y="29292"/>
                  </a:lnTo>
                  <a:lnTo>
                    <a:pt x="12839" y="29292"/>
                  </a:lnTo>
                  <a:cubicBezTo>
                    <a:pt x="12802" y="29091"/>
                    <a:pt x="12710" y="28829"/>
                    <a:pt x="12475" y="28690"/>
                  </a:cubicBezTo>
                  <a:cubicBezTo>
                    <a:pt x="12350" y="28615"/>
                    <a:pt x="12196" y="28583"/>
                    <a:pt x="12046" y="28553"/>
                  </a:cubicBezTo>
                  <a:cubicBezTo>
                    <a:pt x="11817" y="28504"/>
                    <a:pt x="11600" y="28459"/>
                    <a:pt x="11513" y="28266"/>
                  </a:cubicBezTo>
                  <a:cubicBezTo>
                    <a:pt x="11493" y="28225"/>
                    <a:pt x="11483" y="28178"/>
                    <a:pt x="11472" y="28131"/>
                  </a:cubicBezTo>
                  <a:cubicBezTo>
                    <a:pt x="11448" y="28041"/>
                    <a:pt x="11427" y="27949"/>
                    <a:pt x="11350" y="27889"/>
                  </a:cubicBezTo>
                  <a:cubicBezTo>
                    <a:pt x="11303" y="27850"/>
                    <a:pt x="11240" y="27833"/>
                    <a:pt x="11159" y="27833"/>
                  </a:cubicBezTo>
                  <a:cubicBezTo>
                    <a:pt x="11116" y="27833"/>
                    <a:pt x="11071" y="27837"/>
                    <a:pt x="11028" y="27842"/>
                  </a:cubicBezTo>
                  <a:cubicBezTo>
                    <a:pt x="10985" y="27846"/>
                    <a:pt x="10945" y="27850"/>
                    <a:pt x="10904" y="27850"/>
                  </a:cubicBezTo>
                  <a:cubicBezTo>
                    <a:pt x="10827" y="27850"/>
                    <a:pt x="10776" y="27833"/>
                    <a:pt x="10739" y="27792"/>
                  </a:cubicBezTo>
                  <a:cubicBezTo>
                    <a:pt x="10709" y="27760"/>
                    <a:pt x="10694" y="27715"/>
                    <a:pt x="10679" y="27668"/>
                  </a:cubicBezTo>
                  <a:cubicBezTo>
                    <a:pt x="10660" y="27615"/>
                    <a:pt x="10641" y="27557"/>
                    <a:pt x="10596" y="27516"/>
                  </a:cubicBezTo>
                  <a:cubicBezTo>
                    <a:pt x="10544" y="27469"/>
                    <a:pt x="10473" y="27456"/>
                    <a:pt x="10416" y="27447"/>
                  </a:cubicBezTo>
                  <a:lnTo>
                    <a:pt x="9807" y="27340"/>
                  </a:lnTo>
                  <a:cubicBezTo>
                    <a:pt x="9685" y="27319"/>
                    <a:pt x="9544" y="27295"/>
                    <a:pt x="9443" y="27210"/>
                  </a:cubicBezTo>
                  <a:cubicBezTo>
                    <a:pt x="9346" y="27130"/>
                    <a:pt x="9286" y="26998"/>
                    <a:pt x="9229" y="26871"/>
                  </a:cubicBezTo>
                  <a:cubicBezTo>
                    <a:pt x="9158" y="26715"/>
                    <a:pt x="9085" y="26554"/>
                    <a:pt x="8942" y="26501"/>
                  </a:cubicBezTo>
                  <a:lnTo>
                    <a:pt x="9152" y="26408"/>
                  </a:lnTo>
                  <a:cubicBezTo>
                    <a:pt x="9216" y="26381"/>
                    <a:pt x="9413" y="26295"/>
                    <a:pt x="9406" y="26136"/>
                  </a:cubicBezTo>
                  <a:cubicBezTo>
                    <a:pt x="9400" y="25995"/>
                    <a:pt x="9248" y="25924"/>
                    <a:pt x="9122" y="25903"/>
                  </a:cubicBezTo>
                  <a:cubicBezTo>
                    <a:pt x="9100" y="25901"/>
                    <a:pt x="9079" y="25898"/>
                    <a:pt x="9057" y="25894"/>
                  </a:cubicBezTo>
                  <a:cubicBezTo>
                    <a:pt x="8961" y="25883"/>
                    <a:pt x="8860" y="25871"/>
                    <a:pt x="8796" y="25806"/>
                  </a:cubicBezTo>
                  <a:cubicBezTo>
                    <a:pt x="8755" y="25763"/>
                    <a:pt x="8732" y="25704"/>
                    <a:pt x="8712" y="25650"/>
                  </a:cubicBezTo>
                  <a:lnTo>
                    <a:pt x="8496" y="25069"/>
                  </a:lnTo>
                  <a:cubicBezTo>
                    <a:pt x="8466" y="24990"/>
                    <a:pt x="8434" y="24900"/>
                    <a:pt x="8372" y="24829"/>
                  </a:cubicBezTo>
                  <a:cubicBezTo>
                    <a:pt x="8312" y="24763"/>
                    <a:pt x="8228" y="24716"/>
                    <a:pt x="8149" y="24673"/>
                  </a:cubicBezTo>
                  <a:cubicBezTo>
                    <a:pt x="8037" y="24611"/>
                    <a:pt x="7932" y="24555"/>
                    <a:pt x="7902" y="24444"/>
                  </a:cubicBezTo>
                  <a:cubicBezTo>
                    <a:pt x="7896" y="24424"/>
                    <a:pt x="7894" y="24401"/>
                    <a:pt x="7890" y="24379"/>
                  </a:cubicBezTo>
                  <a:cubicBezTo>
                    <a:pt x="7887" y="24352"/>
                    <a:pt x="7883" y="24322"/>
                    <a:pt x="7875" y="24294"/>
                  </a:cubicBezTo>
                  <a:cubicBezTo>
                    <a:pt x="7838" y="24182"/>
                    <a:pt x="7733" y="24124"/>
                    <a:pt x="7630" y="24071"/>
                  </a:cubicBezTo>
                  <a:cubicBezTo>
                    <a:pt x="7613" y="24060"/>
                    <a:pt x="7596" y="24052"/>
                    <a:pt x="7579" y="24041"/>
                  </a:cubicBezTo>
                  <a:cubicBezTo>
                    <a:pt x="7483" y="23985"/>
                    <a:pt x="7399" y="23885"/>
                    <a:pt x="7420" y="23797"/>
                  </a:cubicBezTo>
                  <a:cubicBezTo>
                    <a:pt x="7423" y="23795"/>
                    <a:pt x="7425" y="23792"/>
                    <a:pt x="7427" y="23790"/>
                  </a:cubicBezTo>
                  <a:cubicBezTo>
                    <a:pt x="7435" y="23784"/>
                    <a:pt x="7440" y="23777"/>
                    <a:pt x="7448" y="23773"/>
                  </a:cubicBezTo>
                  <a:cubicBezTo>
                    <a:pt x="7465" y="23765"/>
                    <a:pt x="7483" y="23756"/>
                    <a:pt x="7500" y="23750"/>
                  </a:cubicBezTo>
                  <a:cubicBezTo>
                    <a:pt x="7536" y="23737"/>
                    <a:pt x="7575" y="23722"/>
                    <a:pt x="7605" y="23690"/>
                  </a:cubicBezTo>
                  <a:cubicBezTo>
                    <a:pt x="7647" y="23642"/>
                    <a:pt x="7650" y="23578"/>
                    <a:pt x="7652" y="23518"/>
                  </a:cubicBezTo>
                  <a:cubicBezTo>
                    <a:pt x="7652" y="23471"/>
                    <a:pt x="7654" y="23424"/>
                    <a:pt x="7675" y="23390"/>
                  </a:cubicBezTo>
                  <a:cubicBezTo>
                    <a:pt x="7697" y="23353"/>
                    <a:pt x="7737" y="23332"/>
                    <a:pt x="7780" y="23310"/>
                  </a:cubicBezTo>
                  <a:cubicBezTo>
                    <a:pt x="7797" y="23302"/>
                    <a:pt x="7812" y="23293"/>
                    <a:pt x="7827" y="23285"/>
                  </a:cubicBezTo>
                  <a:cubicBezTo>
                    <a:pt x="7877" y="23255"/>
                    <a:pt x="7924" y="23225"/>
                    <a:pt x="7932" y="23182"/>
                  </a:cubicBezTo>
                  <a:cubicBezTo>
                    <a:pt x="7937" y="23158"/>
                    <a:pt x="7930" y="23139"/>
                    <a:pt x="7915" y="23118"/>
                  </a:cubicBezTo>
                  <a:cubicBezTo>
                    <a:pt x="7765" y="22923"/>
                    <a:pt x="7596" y="22740"/>
                    <a:pt x="7410" y="22580"/>
                  </a:cubicBezTo>
                  <a:lnTo>
                    <a:pt x="7752" y="22276"/>
                  </a:lnTo>
                  <a:lnTo>
                    <a:pt x="7733" y="22254"/>
                  </a:lnTo>
                  <a:cubicBezTo>
                    <a:pt x="7517" y="22012"/>
                    <a:pt x="7221" y="21849"/>
                    <a:pt x="6902" y="21796"/>
                  </a:cubicBezTo>
                  <a:lnTo>
                    <a:pt x="6868" y="21789"/>
                  </a:lnTo>
                  <a:cubicBezTo>
                    <a:pt x="6810" y="21781"/>
                    <a:pt x="6754" y="21772"/>
                    <a:pt x="6705" y="21746"/>
                  </a:cubicBezTo>
                  <a:cubicBezTo>
                    <a:pt x="6632" y="21708"/>
                    <a:pt x="6581" y="21633"/>
                    <a:pt x="6538" y="21566"/>
                  </a:cubicBezTo>
                  <a:lnTo>
                    <a:pt x="6126" y="20951"/>
                  </a:lnTo>
                  <a:cubicBezTo>
                    <a:pt x="6079" y="20883"/>
                    <a:pt x="6032" y="20812"/>
                    <a:pt x="5998" y="20735"/>
                  </a:cubicBezTo>
                  <a:cubicBezTo>
                    <a:pt x="5978" y="20692"/>
                    <a:pt x="5961" y="20647"/>
                    <a:pt x="5946" y="20602"/>
                  </a:cubicBezTo>
                  <a:cubicBezTo>
                    <a:pt x="5925" y="20542"/>
                    <a:pt x="5904" y="20478"/>
                    <a:pt x="5871" y="20420"/>
                  </a:cubicBezTo>
                  <a:cubicBezTo>
                    <a:pt x="5835" y="20356"/>
                    <a:pt x="5788" y="20296"/>
                    <a:pt x="5741" y="20238"/>
                  </a:cubicBezTo>
                  <a:cubicBezTo>
                    <a:pt x="5670" y="20152"/>
                    <a:pt x="5601" y="20069"/>
                    <a:pt x="5576" y="19968"/>
                  </a:cubicBezTo>
                  <a:cubicBezTo>
                    <a:pt x="5571" y="19949"/>
                    <a:pt x="5569" y="19930"/>
                    <a:pt x="5565" y="19908"/>
                  </a:cubicBezTo>
                  <a:cubicBezTo>
                    <a:pt x="5554" y="19852"/>
                    <a:pt x="5546" y="19795"/>
                    <a:pt x="5507" y="19750"/>
                  </a:cubicBezTo>
                  <a:cubicBezTo>
                    <a:pt x="5462" y="19698"/>
                    <a:pt x="5400" y="19681"/>
                    <a:pt x="5340" y="19664"/>
                  </a:cubicBezTo>
                  <a:cubicBezTo>
                    <a:pt x="5312" y="19655"/>
                    <a:pt x="5286" y="19649"/>
                    <a:pt x="5263" y="19638"/>
                  </a:cubicBezTo>
                  <a:cubicBezTo>
                    <a:pt x="5160" y="19595"/>
                    <a:pt x="5087" y="19497"/>
                    <a:pt x="5023" y="19409"/>
                  </a:cubicBezTo>
                  <a:lnTo>
                    <a:pt x="4459" y="18640"/>
                  </a:lnTo>
                  <a:cubicBezTo>
                    <a:pt x="4352" y="18494"/>
                    <a:pt x="4217" y="18310"/>
                    <a:pt x="4025" y="18228"/>
                  </a:cubicBezTo>
                  <a:cubicBezTo>
                    <a:pt x="3969" y="18205"/>
                    <a:pt x="3907" y="18192"/>
                    <a:pt x="3842" y="18192"/>
                  </a:cubicBezTo>
                  <a:cubicBezTo>
                    <a:pt x="3673" y="18192"/>
                    <a:pt x="3534" y="18276"/>
                    <a:pt x="3485" y="18406"/>
                  </a:cubicBezTo>
                  <a:lnTo>
                    <a:pt x="3480" y="18421"/>
                  </a:lnTo>
                  <a:cubicBezTo>
                    <a:pt x="3472" y="18443"/>
                    <a:pt x="3465" y="18462"/>
                    <a:pt x="3453" y="18473"/>
                  </a:cubicBezTo>
                  <a:cubicBezTo>
                    <a:pt x="3440" y="18483"/>
                    <a:pt x="3420" y="18486"/>
                    <a:pt x="3397" y="18486"/>
                  </a:cubicBezTo>
                  <a:lnTo>
                    <a:pt x="3350" y="18486"/>
                  </a:lnTo>
                  <a:cubicBezTo>
                    <a:pt x="3230" y="18490"/>
                    <a:pt x="3144" y="18573"/>
                    <a:pt x="3060" y="18655"/>
                  </a:cubicBezTo>
                  <a:cubicBezTo>
                    <a:pt x="2998" y="18717"/>
                    <a:pt x="2934" y="18779"/>
                    <a:pt x="2857" y="18805"/>
                  </a:cubicBezTo>
                  <a:cubicBezTo>
                    <a:pt x="2822" y="18817"/>
                    <a:pt x="2781" y="18822"/>
                    <a:pt x="2734" y="18822"/>
                  </a:cubicBezTo>
                  <a:cubicBezTo>
                    <a:pt x="2699" y="18822"/>
                    <a:pt x="2661" y="18819"/>
                    <a:pt x="2621" y="18815"/>
                  </a:cubicBezTo>
                  <a:cubicBezTo>
                    <a:pt x="2437" y="18796"/>
                    <a:pt x="2221" y="18753"/>
                    <a:pt x="2156" y="18586"/>
                  </a:cubicBezTo>
                  <a:cubicBezTo>
                    <a:pt x="2143" y="18548"/>
                    <a:pt x="2137" y="18505"/>
                    <a:pt x="2133" y="18464"/>
                  </a:cubicBezTo>
                  <a:cubicBezTo>
                    <a:pt x="2122" y="18389"/>
                    <a:pt x="2111" y="18310"/>
                    <a:pt x="2053" y="18254"/>
                  </a:cubicBezTo>
                  <a:cubicBezTo>
                    <a:pt x="2015" y="18218"/>
                    <a:pt x="1963" y="18201"/>
                    <a:pt x="1901" y="18201"/>
                  </a:cubicBezTo>
                  <a:cubicBezTo>
                    <a:pt x="1833" y="18201"/>
                    <a:pt x="1758" y="18224"/>
                    <a:pt x="1702" y="18239"/>
                  </a:cubicBezTo>
                  <a:cubicBezTo>
                    <a:pt x="1670" y="18248"/>
                    <a:pt x="1623" y="18258"/>
                    <a:pt x="1571" y="18258"/>
                  </a:cubicBezTo>
                  <a:cubicBezTo>
                    <a:pt x="1499" y="18258"/>
                    <a:pt x="1449" y="18237"/>
                    <a:pt x="1426" y="18190"/>
                  </a:cubicBezTo>
                  <a:cubicBezTo>
                    <a:pt x="1396" y="18132"/>
                    <a:pt x="1424" y="18057"/>
                    <a:pt x="1447" y="17988"/>
                  </a:cubicBezTo>
                  <a:cubicBezTo>
                    <a:pt x="1490" y="17871"/>
                    <a:pt x="1531" y="17731"/>
                    <a:pt x="1496" y="17594"/>
                  </a:cubicBezTo>
                  <a:cubicBezTo>
                    <a:pt x="1462" y="17453"/>
                    <a:pt x="1343" y="17347"/>
                    <a:pt x="1217" y="17347"/>
                  </a:cubicBezTo>
                  <a:cubicBezTo>
                    <a:pt x="1209" y="17347"/>
                    <a:pt x="1200" y="17347"/>
                    <a:pt x="1192" y="17348"/>
                  </a:cubicBezTo>
                  <a:cubicBezTo>
                    <a:pt x="1141" y="17354"/>
                    <a:pt x="1094" y="17378"/>
                    <a:pt x="1049" y="17399"/>
                  </a:cubicBezTo>
                  <a:lnTo>
                    <a:pt x="1029" y="17408"/>
                  </a:lnTo>
                  <a:cubicBezTo>
                    <a:pt x="861" y="17488"/>
                    <a:pt x="670" y="17529"/>
                    <a:pt x="481" y="17529"/>
                  </a:cubicBezTo>
                  <a:cubicBezTo>
                    <a:pt x="338" y="17529"/>
                    <a:pt x="196" y="17506"/>
                    <a:pt x="63" y="17459"/>
                  </a:cubicBezTo>
                  <a:lnTo>
                    <a:pt x="55" y="6363"/>
                  </a:lnTo>
                  <a:lnTo>
                    <a:pt x="55" y="6363"/>
                  </a:lnTo>
                  <a:cubicBezTo>
                    <a:pt x="198" y="6421"/>
                    <a:pt x="324" y="6449"/>
                    <a:pt x="453" y="6453"/>
                  </a:cubicBezTo>
                  <a:cubicBezTo>
                    <a:pt x="461" y="6454"/>
                    <a:pt x="469" y="6454"/>
                    <a:pt x="477" y="6454"/>
                  </a:cubicBezTo>
                  <a:cubicBezTo>
                    <a:pt x="579" y="6454"/>
                    <a:pt x="686" y="6442"/>
                    <a:pt x="787" y="6428"/>
                  </a:cubicBezTo>
                  <a:cubicBezTo>
                    <a:pt x="884" y="6417"/>
                    <a:pt x="984" y="6404"/>
                    <a:pt x="1076" y="6404"/>
                  </a:cubicBezTo>
                  <a:cubicBezTo>
                    <a:pt x="1218" y="6404"/>
                    <a:pt x="1325" y="6432"/>
                    <a:pt x="1415" y="6492"/>
                  </a:cubicBezTo>
                  <a:cubicBezTo>
                    <a:pt x="1484" y="6539"/>
                    <a:pt x="1537" y="6603"/>
                    <a:pt x="1593" y="6672"/>
                  </a:cubicBezTo>
                  <a:cubicBezTo>
                    <a:pt x="1612" y="6695"/>
                    <a:pt x="1631" y="6717"/>
                    <a:pt x="1651" y="6740"/>
                  </a:cubicBezTo>
                  <a:cubicBezTo>
                    <a:pt x="1884" y="7004"/>
                    <a:pt x="2221" y="7171"/>
                    <a:pt x="2574" y="7199"/>
                  </a:cubicBezTo>
                  <a:lnTo>
                    <a:pt x="2641" y="7203"/>
                  </a:lnTo>
                  <a:cubicBezTo>
                    <a:pt x="2979" y="7229"/>
                    <a:pt x="3298" y="7253"/>
                    <a:pt x="3579" y="7432"/>
                  </a:cubicBezTo>
                  <a:cubicBezTo>
                    <a:pt x="3596" y="7443"/>
                    <a:pt x="3613" y="7456"/>
                    <a:pt x="3632" y="7469"/>
                  </a:cubicBezTo>
                  <a:cubicBezTo>
                    <a:pt x="3733" y="7537"/>
                    <a:pt x="3840" y="7608"/>
                    <a:pt x="3969" y="7608"/>
                  </a:cubicBezTo>
                  <a:cubicBezTo>
                    <a:pt x="4059" y="7608"/>
                    <a:pt x="4151" y="7542"/>
                    <a:pt x="4187" y="7454"/>
                  </a:cubicBezTo>
                  <a:cubicBezTo>
                    <a:pt x="4215" y="7390"/>
                    <a:pt x="4205" y="7328"/>
                    <a:pt x="4162" y="7283"/>
                  </a:cubicBezTo>
                  <a:lnTo>
                    <a:pt x="4155" y="7276"/>
                  </a:lnTo>
                  <a:lnTo>
                    <a:pt x="4147" y="7274"/>
                  </a:lnTo>
                  <a:cubicBezTo>
                    <a:pt x="3862" y="7240"/>
                    <a:pt x="3611" y="7015"/>
                    <a:pt x="3540" y="6738"/>
                  </a:cubicBezTo>
                  <a:cubicBezTo>
                    <a:pt x="3800" y="6654"/>
                    <a:pt x="4075" y="6612"/>
                    <a:pt x="4350" y="6612"/>
                  </a:cubicBezTo>
                  <a:cubicBezTo>
                    <a:pt x="4496" y="6612"/>
                    <a:pt x="4643" y="6624"/>
                    <a:pt x="4787" y="6648"/>
                  </a:cubicBezTo>
                  <a:lnTo>
                    <a:pt x="4837" y="6657"/>
                  </a:lnTo>
                  <a:cubicBezTo>
                    <a:pt x="4912" y="6670"/>
                    <a:pt x="4992" y="6683"/>
                    <a:pt x="5068" y="6683"/>
                  </a:cubicBezTo>
                  <a:cubicBezTo>
                    <a:pt x="5101" y="6683"/>
                    <a:pt x="5134" y="6680"/>
                    <a:pt x="5164" y="6674"/>
                  </a:cubicBezTo>
                  <a:cubicBezTo>
                    <a:pt x="5299" y="6648"/>
                    <a:pt x="5411" y="6565"/>
                    <a:pt x="5520" y="6483"/>
                  </a:cubicBezTo>
                  <a:lnTo>
                    <a:pt x="5552" y="6460"/>
                  </a:lnTo>
                  <a:cubicBezTo>
                    <a:pt x="6124" y="6033"/>
                    <a:pt x="6831" y="5774"/>
                    <a:pt x="7545" y="5727"/>
                  </a:cubicBezTo>
                  <a:lnTo>
                    <a:pt x="7545" y="5727"/>
                  </a:lnTo>
                  <a:cubicBezTo>
                    <a:pt x="7562" y="5819"/>
                    <a:pt x="7545" y="5918"/>
                    <a:pt x="7498" y="5997"/>
                  </a:cubicBezTo>
                  <a:cubicBezTo>
                    <a:pt x="6578" y="6098"/>
                    <a:pt x="5702" y="6644"/>
                    <a:pt x="5211" y="7428"/>
                  </a:cubicBezTo>
                  <a:lnTo>
                    <a:pt x="5203" y="7441"/>
                  </a:lnTo>
                  <a:lnTo>
                    <a:pt x="5209" y="7454"/>
                  </a:lnTo>
                  <a:cubicBezTo>
                    <a:pt x="5252" y="7544"/>
                    <a:pt x="5344" y="7597"/>
                    <a:pt x="5464" y="7597"/>
                  </a:cubicBezTo>
                  <a:cubicBezTo>
                    <a:pt x="5550" y="7597"/>
                    <a:pt x="5640" y="7567"/>
                    <a:pt x="5706" y="7518"/>
                  </a:cubicBezTo>
                  <a:cubicBezTo>
                    <a:pt x="5805" y="7445"/>
                    <a:pt x="5874" y="7345"/>
                    <a:pt x="5940" y="7246"/>
                  </a:cubicBezTo>
                  <a:cubicBezTo>
                    <a:pt x="5972" y="7199"/>
                    <a:pt x="6006" y="7150"/>
                    <a:pt x="6043" y="7105"/>
                  </a:cubicBezTo>
                  <a:cubicBezTo>
                    <a:pt x="6272" y="6820"/>
                    <a:pt x="6634" y="6683"/>
                    <a:pt x="6953" y="6558"/>
                  </a:cubicBezTo>
                  <a:lnTo>
                    <a:pt x="7628" y="6301"/>
                  </a:lnTo>
                  <a:cubicBezTo>
                    <a:pt x="7789" y="6239"/>
                    <a:pt x="8001" y="6168"/>
                    <a:pt x="8196" y="6168"/>
                  </a:cubicBezTo>
                  <a:cubicBezTo>
                    <a:pt x="8344" y="6168"/>
                    <a:pt x="8459" y="6207"/>
                    <a:pt x="8552" y="6288"/>
                  </a:cubicBezTo>
                  <a:lnTo>
                    <a:pt x="8590" y="6323"/>
                  </a:lnTo>
                  <a:lnTo>
                    <a:pt x="8597" y="6273"/>
                  </a:lnTo>
                  <a:cubicBezTo>
                    <a:pt x="8622" y="6091"/>
                    <a:pt x="8742" y="5950"/>
                    <a:pt x="8869" y="5800"/>
                  </a:cubicBezTo>
                  <a:cubicBezTo>
                    <a:pt x="8920" y="5738"/>
                    <a:pt x="8974" y="5674"/>
                    <a:pt x="9021" y="5609"/>
                  </a:cubicBezTo>
                  <a:cubicBezTo>
                    <a:pt x="9130" y="5451"/>
                    <a:pt x="9175" y="5232"/>
                    <a:pt x="9128" y="5074"/>
                  </a:cubicBezTo>
                  <a:cubicBezTo>
                    <a:pt x="9102" y="4988"/>
                    <a:pt x="9051" y="4922"/>
                    <a:pt x="8978" y="4883"/>
                  </a:cubicBezTo>
                  <a:cubicBezTo>
                    <a:pt x="9006" y="4851"/>
                    <a:pt x="9042" y="4836"/>
                    <a:pt x="9083" y="4836"/>
                  </a:cubicBezTo>
                  <a:cubicBezTo>
                    <a:pt x="9229" y="4836"/>
                    <a:pt x="9419" y="5024"/>
                    <a:pt x="9501" y="5194"/>
                  </a:cubicBezTo>
                  <a:cubicBezTo>
                    <a:pt x="9706" y="5631"/>
                    <a:pt x="9923" y="6070"/>
                    <a:pt x="10141" y="6496"/>
                  </a:cubicBezTo>
                  <a:cubicBezTo>
                    <a:pt x="10195" y="6601"/>
                    <a:pt x="10251" y="6700"/>
                    <a:pt x="10349" y="6747"/>
                  </a:cubicBezTo>
                  <a:cubicBezTo>
                    <a:pt x="10388" y="6764"/>
                    <a:pt x="10426" y="6773"/>
                    <a:pt x="10467" y="6773"/>
                  </a:cubicBezTo>
                  <a:cubicBezTo>
                    <a:pt x="10666" y="6773"/>
                    <a:pt x="10838" y="6556"/>
                    <a:pt x="10923" y="6428"/>
                  </a:cubicBezTo>
                  <a:lnTo>
                    <a:pt x="11450" y="5639"/>
                  </a:lnTo>
                  <a:cubicBezTo>
                    <a:pt x="11456" y="5638"/>
                    <a:pt x="11461" y="5638"/>
                    <a:pt x="11467" y="5638"/>
                  </a:cubicBezTo>
                  <a:cubicBezTo>
                    <a:pt x="11516" y="5638"/>
                    <a:pt x="11549" y="5672"/>
                    <a:pt x="11568" y="5701"/>
                  </a:cubicBezTo>
                  <a:cubicBezTo>
                    <a:pt x="11620" y="5781"/>
                    <a:pt x="11628" y="5918"/>
                    <a:pt x="11585" y="6012"/>
                  </a:cubicBezTo>
                  <a:cubicBezTo>
                    <a:pt x="11568" y="6053"/>
                    <a:pt x="11545" y="6093"/>
                    <a:pt x="11523" y="6134"/>
                  </a:cubicBezTo>
                  <a:cubicBezTo>
                    <a:pt x="11455" y="6265"/>
                    <a:pt x="11382" y="6398"/>
                    <a:pt x="11425" y="6541"/>
                  </a:cubicBezTo>
                  <a:lnTo>
                    <a:pt x="11427" y="6548"/>
                  </a:lnTo>
                  <a:lnTo>
                    <a:pt x="11431" y="6552"/>
                  </a:lnTo>
                  <a:cubicBezTo>
                    <a:pt x="11515" y="6627"/>
                    <a:pt x="11624" y="6668"/>
                    <a:pt x="11750" y="6668"/>
                  </a:cubicBezTo>
                  <a:cubicBezTo>
                    <a:pt x="11894" y="6668"/>
                    <a:pt x="12057" y="6618"/>
                    <a:pt x="12196" y="6531"/>
                  </a:cubicBezTo>
                  <a:cubicBezTo>
                    <a:pt x="12280" y="6477"/>
                    <a:pt x="12359" y="6417"/>
                    <a:pt x="12434" y="6359"/>
                  </a:cubicBezTo>
                  <a:cubicBezTo>
                    <a:pt x="12562" y="6258"/>
                    <a:pt x="12697" y="6156"/>
                    <a:pt x="12849" y="6100"/>
                  </a:cubicBezTo>
                  <a:cubicBezTo>
                    <a:pt x="12946" y="6063"/>
                    <a:pt x="13047" y="6046"/>
                    <a:pt x="13156" y="6046"/>
                  </a:cubicBezTo>
                  <a:cubicBezTo>
                    <a:pt x="13494" y="6046"/>
                    <a:pt x="13839" y="6224"/>
                    <a:pt x="14174" y="6396"/>
                  </a:cubicBezTo>
                  <a:cubicBezTo>
                    <a:pt x="14255" y="6436"/>
                    <a:pt x="14334" y="6477"/>
                    <a:pt x="14411" y="6513"/>
                  </a:cubicBezTo>
                  <a:cubicBezTo>
                    <a:pt x="15082" y="6837"/>
                    <a:pt x="15832" y="6961"/>
                    <a:pt x="16556" y="7081"/>
                  </a:cubicBezTo>
                  <a:cubicBezTo>
                    <a:pt x="17113" y="7171"/>
                    <a:pt x="17689" y="7268"/>
                    <a:pt x="18227" y="7452"/>
                  </a:cubicBezTo>
                  <a:cubicBezTo>
                    <a:pt x="18319" y="7484"/>
                    <a:pt x="18615" y="7602"/>
                    <a:pt x="18606" y="7812"/>
                  </a:cubicBezTo>
                  <a:cubicBezTo>
                    <a:pt x="18240" y="7897"/>
                    <a:pt x="17899" y="8097"/>
                    <a:pt x="17649" y="8379"/>
                  </a:cubicBezTo>
                  <a:lnTo>
                    <a:pt x="17638" y="8390"/>
                  </a:lnTo>
                  <a:lnTo>
                    <a:pt x="17642" y="8405"/>
                  </a:lnTo>
                  <a:cubicBezTo>
                    <a:pt x="17726" y="8718"/>
                    <a:pt x="18071" y="8896"/>
                    <a:pt x="18664" y="8928"/>
                  </a:cubicBezTo>
                  <a:cubicBezTo>
                    <a:pt x="18908" y="8941"/>
                    <a:pt x="19170" y="8954"/>
                    <a:pt x="19427" y="8954"/>
                  </a:cubicBezTo>
                  <a:cubicBezTo>
                    <a:pt x="20168" y="8954"/>
                    <a:pt x="20697" y="8842"/>
                    <a:pt x="21143" y="8592"/>
                  </a:cubicBezTo>
                  <a:lnTo>
                    <a:pt x="21167" y="8579"/>
                  </a:lnTo>
                  <a:cubicBezTo>
                    <a:pt x="21244" y="8536"/>
                    <a:pt x="21323" y="8491"/>
                    <a:pt x="21413" y="8491"/>
                  </a:cubicBezTo>
                  <a:cubicBezTo>
                    <a:pt x="21552" y="8493"/>
                    <a:pt x="21651" y="8617"/>
                    <a:pt x="21747" y="8737"/>
                  </a:cubicBezTo>
                  <a:cubicBezTo>
                    <a:pt x="21766" y="8761"/>
                    <a:pt x="21786" y="8784"/>
                    <a:pt x="21805" y="8806"/>
                  </a:cubicBezTo>
                  <a:cubicBezTo>
                    <a:pt x="21891" y="8909"/>
                    <a:pt x="22028" y="8979"/>
                    <a:pt x="22137" y="8979"/>
                  </a:cubicBezTo>
                  <a:cubicBezTo>
                    <a:pt x="22197" y="8979"/>
                    <a:pt x="22246" y="8960"/>
                    <a:pt x="22285" y="8924"/>
                  </a:cubicBezTo>
                  <a:cubicBezTo>
                    <a:pt x="22411" y="9086"/>
                    <a:pt x="22514" y="9277"/>
                    <a:pt x="22578" y="9474"/>
                  </a:cubicBezTo>
                  <a:lnTo>
                    <a:pt x="22227" y="9639"/>
                  </a:lnTo>
                  <a:lnTo>
                    <a:pt x="22242" y="9665"/>
                  </a:lnTo>
                  <a:cubicBezTo>
                    <a:pt x="22394" y="9922"/>
                    <a:pt x="22686" y="10089"/>
                    <a:pt x="22983" y="10091"/>
                  </a:cubicBezTo>
                  <a:lnTo>
                    <a:pt x="23005" y="10091"/>
                  </a:lnTo>
                  <a:lnTo>
                    <a:pt x="23009" y="10070"/>
                  </a:lnTo>
                  <a:cubicBezTo>
                    <a:pt x="23052" y="9895"/>
                    <a:pt x="23233" y="9758"/>
                    <a:pt x="23416" y="9758"/>
                  </a:cubicBezTo>
                  <a:cubicBezTo>
                    <a:pt x="23432" y="9758"/>
                    <a:pt x="23449" y="9759"/>
                    <a:pt x="23465" y="9761"/>
                  </a:cubicBezTo>
                  <a:lnTo>
                    <a:pt x="23530" y="9770"/>
                  </a:lnTo>
                  <a:lnTo>
                    <a:pt x="23530" y="9770"/>
                  </a:lnTo>
                  <a:lnTo>
                    <a:pt x="22889" y="8926"/>
                  </a:lnTo>
                  <a:cubicBezTo>
                    <a:pt x="22812" y="8823"/>
                    <a:pt x="22696" y="8637"/>
                    <a:pt x="22786" y="8514"/>
                  </a:cubicBezTo>
                  <a:cubicBezTo>
                    <a:pt x="23116" y="8510"/>
                    <a:pt x="23418" y="8343"/>
                    <a:pt x="23712" y="8178"/>
                  </a:cubicBezTo>
                  <a:cubicBezTo>
                    <a:pt x="24008" y="8015"/>
                    <a:pt x="24284" y="7861"/>
                    <a:pt x="24586" y="7861"/>
                  </a:cubicBezTo>
                  <a:cubicBezTo>
                    <a:pt x="24635" y="7861"/>
                    <a:pt x="24687" y="7865"/>
                    <a:pt x="24734" y="7874"/>
                  </a:cubicBezTo>
                  <a:cubicBezTo>
                    <a:pt x="24961" y="7915"/>
                    <a:pt x="25158" y="8054"/>
                    <a:pt x="25349" y="8189"/>
                  </a:cubicBezTo>
                  <a:cubicBezTo>
                    <a:pt x="25415" y="8234"/>
                    <a:pt x="25484" y="8283"/>
                    <a:pt x="25552" y="8328"/>
                  </a:cubicBezTo>
                  <a:cubicBezTo>
                    <a:pt x="25666" y="8399"/>
                    <a:pt x="25893" y="8519"/>
                    <a:pt x="26135" y="8519"/>
                  </a:cubicBezTo>
                  <a:cubicBezTo>
                    <a:pt x="26242" y="8519"/>
                    <a:pt x="26339" y="8495"/>
                    <a:pt x="26420" y="8448"/>
                  </a:cubicBezTo>
                  <a:lnTo>
                    <a:pt x="26420" y="8448"/>
                  </a:lnTo>
                  <a:cubicBezTo>
                    <a:pt x="26411" y="8540"/>
                    <a:pt x="26437" y="8628"/>
                    <a:pt x="26497" y="8705"/>
                  </a:cubicBezTo>
                  <a:cubicBezTo>
                    <a:pt x="26611" y="8853"/>
                    <a:pt x="26851" y="8954"/>
                    <a:pt x="27091" y="8954"/>
                  </a:cubicBezTo>
                  <a:cubicBezTo>
                    <a:pt x="27170" y="8954"/>
                    <a:pt x="27243" y="8943"/>
                    <a:pt x="27311" y="8922"/>
                  </a:cubicBezTo>
                  <a:cubicBezTo>
                    <a:pt x="27440" y="8883"/>
                    <a:pt x="27566" y="8825"/>
                    <a:pt x="27688" y="8772"/>
                  </a:cubicBezTo>
                  <a:cubicBezTo>
                    <a:pt x="27907" y="8671"/>
                    <a:pt x="28113" y="8579"/>
                    <a:pt x="28333" y="8579"/>
                  </a:cubicBezTo>
                  <a:cubicBezTo>
                    <a:pt x="28367" y="8579"/>
                    <a:pt x="28402" y="8581"/>
                    <a:pt x="28436" y="8585"/>
                  </a:cubicBezTo>
                  <a:cubicBezTo>
                    <a:pt x="28505" y="8596"/>
                    <a:pt x="28569" y="8611"/>
                    <a:pt x="28633" y="8624"/>
                  </a:cubicBezTo>
                  <a:cubicBezTo>
                    <a:pt x="28738" y="8647"/>
                    <a:pt x="28839" y="8671"/>
                    <a:pt x="28944" y="8671"/>
                  </a:cubicBezTo>
                  <a:cubicBezTo>
                    <a:pt x="29015" y="8671"/>
                    <a:pt x="29081" y="8660"/>
                    <a:pt x="29143" y="8639"/>
                  </a:cubicBezTo>
                  <a:cubicBezTo>
                    <a:pt x="29284" y="8589"/>
                    <a:pt x="29404" y="8448"/>
                    <a:pt x="29432" y="8292"/>
                  </a:cubicBezTo>
                  <a:cubicBezTo>
                    <a:pt x="29452" y="8189"/>
                    <a:pt x="29426" y="8092"/>
                    <a:pt x="29362" y="8026"/>
                  </a:cubicBezTo>
                  <a:cubicBezTo>
                    <a:pt x="29535" y="7884"/>
                    <a:pt x="29761" y="7805"/>
                    <a:pt x="29985" y="7805"/>
                  </a:cubicBezTo>
                  <a:cubicBezTo>
                    <a:pt x="29990" y="7805"/>
                    <a:pt x="29996" y="7805"/>
                    <a:pt x="30002" y="7805"/>
                  </a:cubicBezTo>
                  <a:cubicBezTo>
                    <a:pt x="30047" y="7880"/>
                    <a:pt x="30054" y="7977"/>
                    <a:pt x="30015" y="8054"/>
                  </a:cubicBezTo>
                  <a:lnTo>
                    <a:pt x="30000" y="8084"/>
                  </a:lnTo>
                  <a:lnTo>
                    <a:pt x="30032" y="8092"/>
                  </a:lnTo>
                  <a:cubicBezTo>
                    <a:pt x="30078" y="8105"/>
                    <a:pt x="30131" y="8109"/>
                    <a:pt x="30186" y="8109"/>
                  </a:cubicBezTo>
                  <a:cubicBezTo>
                    <a:pt x="30245" y="8109"/>
                    <a:pt x="30307" y="8104"/>
                    <a:pt x="30366" y="8099"/>
                  </a:cubicBezTo>
                  <a:cubicBezTo>
                    <a:pt x="30426" y="8092"/>
                    <a:pt x="30487" y="8085"/>
                    <a:pt x="30546" y="8085"/>
                  </a:cubicBezTo>
                  <a:cubicBezTo>
                    <a:pt x="30559" y="8085"/>
                    <a:pt x="30572" y="8085"/>
                    <a:pt x="30585" y="8086"/>
                  </a:cubicBezTo>
                  <a:cubicBezTo>
                    <a:pt x="30694" y="8092"/>
                    <a:pt x="30812" y="8161"/>
                    <a:pt x="30863" y="8244"/>
                  </a:cubicBezTo>
                  <a:cubicBezTo>
                    <a:pt x="30885" y="8281"/>
                    <a:pt x="30904" y="8334"/>
                    <a:pt x="30876" y="8397"/>
                  </a:cubicBezTo>
                  <a:cubicBezTo>
                    <a:pt x="30840" y="8478"/>
                    <a:pt x="30746" y="8519"/>
                    <a:pt x="30594" y="8519"/>
                  </a:cubicBezTo>
                  <a:cubicBezTo>
                    <a:pt x="30561" y="8519"/>
                    <a:pt x="30529" y="8517"/>
                    <a:pt x="30501" y="8514"/>
                  </a:cubicBezTo>
                  <a:lnTo>
                    <a:pt x="30463" y="8512"/>
                  </a:lnTo>
                  <a:lnTo>
                    <a:pt x="30606" y="9074"/>
                  </a:lnTo>
                  <a:lnTo>
                    <a:pt x="30848" y="9076"/>
                  </a:lnTo>
                  <a:cubicBezTo>
                    <a:pt x="30917" y="9273"/>
                    <a:pt x="30988" y="9444"/>
                    <a:pt x="31138" y="9554"/>
                  </a:cubicBezTo>
                  <a:cubicBezTo>
                    <a:pt x="31202" y="9601"/>
                    <a:pt x="31286" y="9626"/>
                    <a:pt x="31371" y="9626"/>
                  </a:cubicBezTo>
                  <a:cubicBezTo>
                    <a:pt x="31511" y="9626"/>
                    <a:pt x="31622" y="9560"/>
                    <a:pt x="31663" y="9451"/>
                  </a:cubicBezTo>
                  <a:cubicBezTo>
                    <a:pt x="31727" y="9279"/>
                    <a:pt x="31607" y="9114"/>
                    <a:pt x="31489" y="8956"/>
                  </a:cubicBezTo>
                  <a:cubicBezTo>
                    <a:pt x="31373" y="8799"/>
                    <a:pt x="31264" y="8652"/>
                    <a:pt x="31361" y="8521"/>
                  </a:cubicBezTo>
                  <a:cubicBezTo>
                    <a:pt x="31412" y="8454"/>
                    <a:pt x="31502" y="8429"/>
                    <a:pt x="31592" y="8403"/>
                  </a:cubicBezTo>
                  <a:lnTo>
                    <a:pt x="31609" y="8399"/>
                  </a:lnTo>
                  <a:cubicBezTo>
                    <a:pt x="31993" y="8289"/>
                    <a:pt x="32350" y="8067"/>
                    <a:pt x="32616" y="7771"/>
                  </a:cubicBezTo>
                  <a:cubicBezTo>
                    <a:pt x="32747" y="7623"/>
                    <a:pt x="32800" y="7495"/>
                    <a:pt x="32775" y="7375"/>
                  </a:cubicBezTo>
                  <a:cubicBezTo>
                    <a:pt x="32749" y="7246"/>
                    <a:pt x="32644" y="7165"/>
                    <a:pt x="32543" y="7088"/>
                  </a:cubicBezTo>
                  <a:cubicBezTo>
                    <a:pt x="32498" y="7053"/>
                    <a:pt x="32451" y="7017"/>
                    <a:pt x="32415" y="6978"/>
                  </a:cubicBezTo>
                  <a:cubicBezTo>
                    <a:pt x="32344" y="6905"/>
                    <a:pt x="32331" y="6773"/>
                    <a:pt x="32365" y="6695"/>
                  </a:cubicBezTo>
                  <a:cubicBezTo>
                    <a:pt x="32377" y="6665"/>
                    <a:pt x="32407" y="6629"/>
                    <a:pt x="32454" y="6629"/>
                  </a:cubicBezTo>
                  <a:cubicBezTo>
                    <a:pt x="32460" y="6629"/>
                    <a:pt x="32466" y="6630"/>
                    <a:pt x="32473" y="6631"/>
                  </a:cubicBezTo>
                  <a:lnTo>
                    <a:pt x="32515" y="6642"/>
                  </a:lnTo>
                  <a:lnTo>
                    <a:pt x="32502" y="6599"/>
                  </a:lnTo>
                  <a:cubicBezTo>
                    <a:pt x="32463" y="6450"/>
                    <a:pt x="32312" y="6339"/>
                    <a:pt x="32156" y="6339"/>
                  </a:cubicBezTo>
                  <a:cubicBezTo>
                    <a:pt x="32150" y="6339"/>
                    <a:pt x="32144" y="6340"/>
                    <a:pt x="32138" y="6340"/>
                  </a:cubicBezTo>
                  <a:cubicBezTo>
                    <a:pt x="32140" y="6295"/>
                    <a:pt x="32125" y="6250"/>
                    <a:pt x="32095" y="6207"/>
                  </a:cubicBezTo>
                  <a:cubicBezTo>
                    <a:pt x="32044" y="6132"/>
                    <a:pt x="31945" y="6076"/>
                    <a:pt x="31847" y="6066"/>
                  </a:cubicBezTo>
                  <a:cubicBezTo>
                    <a:pt x="31821" y="6062"/>
                    <a:pt x="31795" y="6061"/>
                    <a:pt x="31769" y="6061"/>
                  </a:cubicBezTo>
                  <a:cubicBezTo>
                    <a:pt x="31717" y="6061"/>
                    <a:pt x="31665" y="6066"/>
                    <a:pt x="31613" y="6072"/>
                  </a:cubicBezTo>
                  <a:cubicBezTo>
                    <a:pt x="31562" y="6079"/>
                    <a:pt x="31510" y="6084"/>
                    <a:pt x="31458" y="6084"/>
                  </a:cubicBezTo>
                  <a:cubicBezTo>
                    <a:pt x="31443" y="6084"/>
                    <a:pt x="31429" y="6084"/>
                    <a:pt x="31414" y="6083"/>
                  </a:cubicBezTo>
                  <a:cubicBezTo>
                    <a:pt x="31206" y="6068"/>
                    <a:pt x="31022" y="5935"/>
                    <a:pt x="30851" y="5798"/>
                  </a:cubicBezTo>
                  <a:cubicBezTo>
                    <a:pt x="30696" y="5674"/>
                    <a:pt x="30553" y="5536"/>
                    <a:pt x="30551" y="5363"/>
                  </a:cubicBezTo>
                  <a:cubicBezTo>
                    <a:pt x="30549" y="5311"/>
                    <a:pt x="30572" y="5258"/>
                    <a:pt x="30617" y="5211"/>
                  </a:cubicBezTo>
                  <a:cubicBezTo>
                    <a:pt x="30664" y="5164"/>
                    <a:pt x="30726" y="5134"/>
                    <a:pt x="30782" y="5134"/>
                  </a:cubicBezTo>
                  <a:cubicBezTo>
                    <a:pt x="30825" y="5134"/>
                    <a:pt x="30857" y="5151"/>
                    <a:pt x="30881" y="5187"/>
                  </a:cubicBezTo>
                  <a:lnTo>
                    <a:pt x="30900" y="5213"/>
                  </a:lnTo>
                  <a:lnTo>
                    <a:pt x="30923" y="5189"/>
                  </a:lnTo>
                  <a:cubicBezTo>
                    <a:pt x="30960" y="5149"/>
                    <a:pt x="30977" y="5097"/>
                    <a:pt x="30973" y="5037"/>
                  </a:cubicBezTo>
                  <a:cubicBezTo>
                    <a:pt x="30966" y="4947"/>
                    <a:pt x="30908" y="4847"/>
                    <a:pt x="30825" y="4778"/>
                  </a:cubicBezTo>
                  <a:cubicBezTo>
                    <a:pt x="30789" y="4750"/>
                    <a:pt x="30750" y="4724"/>
                    <a:pt x="30711" y="4699"/>
                  </a:cubicBezTo>
                  <a:cubicBezTo>
                    <a:pt x="30628" y="4645"/>
                    <a:pt x="30549" y="4594"/>
                    <a:pt x="30504" y="4512"/>
                  </a:cubicBezTo>
                  <a:cubicBezTo>
                    <a:pt x="30461" y="4439"/>
                    <a:pt x="30459" y="4347"/>
                    <a:pt x="30495" y="4257"/>
                  </a:cubicBezTo>
                  <a:cubicBezTo>
                    <a:pt x="30540" y="4142"/>
                    <a:pt x="30643" y="4045"/>
                    <a:pt x="30754" y="4011"/>
                  </a:cubicBezTo>
                  <a:cubicBezTo>
                    <a:pt x="30804" y="3996"/>
                    <a:pt x="30855" y="3987"/>
                    <a:pt x="30908" y="3987"/>
                  </a:cubicBezTo>
                  <a:cubicBezTo>
                    <a:pt x="31097" y="3987"/>
                    <a:pt x="31273" y="4077"/>
                    <a:pt x="31386" y="4152"/>
                  </a:cubicBezTo>
                  <a:lnTo>
                    <a:pt x="31399" y="4163"/>
                  </a:lnTo>
                  <a:lnTo>
                    <a:pt x="31414" y="4155"/>
                  </a:lnTo>
                  <a:cubicBezTo>
                    <a:pt x="31451" y="4133"/>
                    <a:pt x="31472" y="4105"/>
                    <a:pt x="31483" y="4071"/>
                  </a:cubicBezTo>
                  <a:cubicBezTo>
                    <a:pt x="31502" y="3996"/>
                    <a:pt x="31451" y="3904"/>
                    <a:pt x="31395" y="3807"/>
                  </a:cubicBezTo>
                  <a:cubicBezTo>
                    <a:pt x="31328" y="3694"/>
                    <a:pt x="31262" y="3576"/>
                    <a:pt x="31305" y="3484"/>
                  </a:cubicBezTo>
                  <a:cubicBezTo>
                    <a:pt x="31324" y="3445"/>
                    <a:pt x="31361" y="3417"/>
                    <a:pt x="31397" y="3390"/>
                  </a:cubicBezTo>
                  <a:cubicBezTo>
                    <a:pt x="31410" y="3379"/>
                    <a:pt x="31423" y="3370"/>
                    <a:pt x="31436" y="3360"/>
                  </a:cubicBezTo>
                  <a:cubicBezTo>
                    <a:pt x="31693" y="3145"/>
                    <a:pt x="31667" y="2753"/>
                    <a:pt x="31566" y="2481"/>
                  </a:cubicBezTo>
                  <a:cubicBezTo>
                    <a:pt x="31523" y="2366"/>
                    <a:pt x="31468" y="2254"/>
                    <a:pt x="31414" y="2147"/>
                  </a:cubicBezTo>
                  <a:cubicBezTo>
                    <a:pt x="31333" y="1986"/>
                    <a:pt x="31251" y="1819"/>
                    <a:pt x="31213" y="1641"/>
                  </a:cubicBezTo>
                  <a:cubicBezTo>
                    <a:pt x="31114" y="1179"/>
                    <a:pt x="31322" y="716"/>
                    <a:pt x="31562" y="240"/>
                  </a:cubicBezTo>
                  <a:cubicBezTo>
                    <a:pt x="31915" y="118"/>
                    <a:pt x="32267" y="54"/>
                    <a:pt x="32612" y="54"/>
                  </a:cubicBezTo>
                  <a:close/>
                  <a:moveTo>
                    <a:pt x="32614" y="1"/>
                  </a:moveTo>
                  <a:cubicBezTo>
                    <a:pt x="32262" y="1"/>
                    <a:pt x="31896" y="66"/>
                    <a:pt x="31534" y="193"/>
                  </a:cubicBezTo>
                  <a:lnTo>
                    <a:pt x="31526" y="197"/>
                  </a:lnTo>
                  <a:lnTo>
                    <a:pt x="31519" y="206"/>
                  </a:lnTo>
                  <a:cubicBezTo>
                    <a:pt x="31273" y="694"/>
                    <a:pt x="31058" y="1170"/>
                    <a:pt x="31161" y="1652"/>
                  </a:cubicBezTo>
                  <a:cubicBezTo>
                    <a:pt x="31200" y="1836"/>
                    <a:pt x="31283" y="2006"/>
                    <a:pt x="31367" y="2171"/>
                  </a:cubicBezTo>
                  <a:cubicBezTo>
                    <a:pt x="31418" y="2278"/>
                    <a:pt x="31474" y="2387"/>
                    <a:pt x="31515" y="2498"/>
                  </a:cubicBezTo>
                  <a:cubicBezTo>
                    <a:pt x="31609" y="2755"/>
                    <a:pt x="31637" y="3122"/>
                    <a:pt x="31401" y="3319"/>
                  </a:cubicBezTo>
                  <a:cubicBezTo>
                    <a:pt x="31388" y="3330"/>
                    <a:pt x="31378" y="3338"/>
                    <a:pt x="31365" y="3347"/>
                  </a:cubicBezTo>
                  <a:cubicBezTo>
                    <a:pt x="31324" y="3379"/>
                    <a:pt x="31281" y="3411"/>
                    <a:pt x="31258" y="3460"/>
                  </a:cubicBezTo>
                  <a:cubicBezTo>
                    <a:pt x="31202" y="3578"/>
                    <a:pt x="31279" y="3715"/>
                    <a:pt x="31348" y="3835"/>
                  </a:cubicBezTo>
                  <a:cubicBezTo>
                    <a:pt x="31399" y="3921"/>
                    <a:pt x="31446" y="4005"/>
                    <a:pt x="31431" y="4058"/>
                  </a:cubicBezTo>
                  <a:cubicBezTo>
                    <a:pt x="31427" y="4073"/>
                    <a:pt x="31416" y="4088"/>
                    <a:pt x="31401" y="4099"/>
                  </a:cubicBezTo>
                  <a:cubicBezTo>
                    <a:pt x="31281" y="4022"/>
                    <a:pt x="31103" y="3934"/>
                    <a:pt x="30908" y="3934"/>
                  </a:cubicBezTo>
                  <a:cubicBezTo>
                    <a:pt x="30851" y="3934"/>
                    <a:pt x="30793" y="3942"/>
                    <a:pt x="30739" y="3960"/>
                  </a:cubicBezTo>
                  <a:cubicBezTo>
                    <a:pt x="30611" y="4000"/>
                    <a:pt x="30497" y="4105"/>
                    <a:pt x="30446" y="4236"/>
                  </a:cubicBezTo>
                  <a:cubicBezTo>
                    <a:pt x="30403" y="4343"/>
                    <a:pt x="30407" y="4450"/>
                    <a:pt x="30456" y="4540"/>
                  </a:cubicBezTo>
                  <a:cubicBezTo>
                    <a:pt x="30510" y="4630"/>
                    <a:pt x="30598" y="4688"/>
                    <a:pt x="30681" y="4744"/>
                  </a:cubicBezTo>
                  <a:cubicBezTo>
                    <a:pt x="30720" y="4769"/>
                    <a:pt x="30759" y="4793"/>
                    <a:pt x="30793" y="4821"/>
                  </a:cubicBezTo>
                  <a:cubicBezTo>
                    <a:pt x="30863" y="4879"/>
                    <a:pt x="30915" y="4966"/>
                    <a:pt x="30921" y="5041"/>
                  </a:cubicBezTo>
                  <a:cubicBezTo>
                    <a:pt x="30923" y="5074"/>
                    <a:pt x="30917" y="5104"/>
                    <a:pt x="30902" y="5127"/>
                  </a:cubicBezTo>
                  <a:cubicBezTo>
                    <a:pt x="30870" y="5097"/>
                    <a:pt x="30828" y="5083"/>
                    <a:pt x="30782" y="5083"/>
                  </a:cubicBezTo>
                  <a:cubicBezTo>
                    <a:pt x="30713" y="5083"/>
                    <a:pt x="30636" y="5115"/>
                    <a:pt x="30579" y="5174"/>
                  </a:cubicBezTo>
                  <a:cubicBezTo>
                    <a:pt x="30525" y="5230"/>
                    <a:pt x="30495" y="5296"/>
                    <a:pt x="30497" y="5365"/>
                  </a:cubicBezTo>
                  <a:cubicBezTo>
                    <a:pt x="30501" y="5560"/>
                    <a:pt x="30654" y="5708"/>
                    <a:pt x="30819" y="5838"/>
                  </a:cubicBezTo>
                  <a:cubicBezTo>
                    <a:pt x="30996" y="5982"/>
                    <a:pt x="31187" y="6121"/>
                    <a:pt x="31412" y="6136"/>
                  </a:cubicBezTo>
                  <a:cubicBezTo>
                    <a:pt x="31429" y="6138"/>
                    <a:pt x="31446" y="6139"/>
                    <a:pt x="31462" y="6139"/>
                  </a:cubicBezTo>
                  <a:cubicBezTo>
                    <a:pt x="31515" y="6139"/>
                    <a:pt x="31568" y="6132"/>
                    <a:pt x="31620" y="6126"/>
                  </a:cubicBezTo>
                  <a:cubicBezTo>
                    <a:pt x="31671" y="6120"/>
                    <a:pt x="31724" y="6113"/>
                    <a:pt x="31776" y="6113"/>
                  </a:cubicBezTo>
                  <a:cubicBezTo>
                    <a:pt x="31798" y="6113"/>
                    <a:pt x="31819" y="6114"/>
                    <a:pt x="31840" y="6117"/>
                  </a:cubicBezTo>
                  <a:cubicBezTo>
                    <a:pt x="31924" y="6128"/>
                    <a:pt x="32010" y="6175"/>
                    <a:pt x="32053" y="6237"/>
                  </a:cubicBezTo>
                  <a:cubicBezTo>
                    <a:pt x="32072" y="6265"/>
                    <a:pt x="32093" y="6310"/>
                    <a:pt x="32080" y="6363"/>
                  </a:cubicBezTo>
                  <a:lnTo>
                    <a:pt x="32072" y="6402"/>
                  </a:lnTo>
                  <a:lnTo>
                    <a:pt x="32110" y="6396"/>
                  </a:lnTo>
                  <a:cubicBezTo>
                    <a:pt x="32126" y="6393"/>
                    <a:pt x="32142" y="6392"/>
                    <a:pt x="32157" y="6392"/>
                  </a:cubicBezTo>
                  <a:cubicBezTo>
                    <a:pt x="32278" y="6392"/>
                    <a:pt x="32393" y="6469"/>
                    <a:pt x="32438" y="6575"/>
                  </a:cubicBezTo>
                  <a:cubicBezTo>
                    <a:pt x="32385" y="6580"/>
                    <a:pt x="32340" y="6614"/>
                    <a:pt x="32316" y="6674"/>
                  </a:cubicBezTo>
                  <a:cubicBezTo>
                    <a:pt x="32275" y="6768"/>
                    <a:pt x="32288" y="6925"/>
                    <a:pt x="32376" y="7015"/>
                  </a:cubicBezTo>
                  <a:cubicBezTo>
                    <a:pt x="32417" y="7058"/>
                    <a:pt x="32464" y="7094"/>
                    <a:pt x="32511" y="7130"/>
                  </a:cubicBezTo>
                  <a:cubicBezTo>
                    <a:pt x="32607" y="7205"/>
                    <a:pt x="32700" y="7276"/>
                    <a:pt x="32723" y="7385"/>
                  </a:cubicBezTo>
                  <a:cubicBezTo>
                    <a:pt x="32742" y="7488"/>
                    <a:pt x="32695" y="7602"/>
                    <a:pt x="32575" y="7735"/>
                  </a:cubicBezTo>
                  <a:cubicBezTo>
                    <a:pt x="32318" y="8024"/>
                    <a:pt x="31969" y="8242"/>
                    <a:pt x="31594" y="8347"/>
                  </a:cubicBezTo>
                  <a:lnTo>
                    <a:pt x="31577" y="8352"/>
                  </a:lnTo>
                  <a:cubicBezTo>
                    <a:pt x="31485" y="8377"/>
                    <a:pt x="31380" y="8407"/>
                    <a:pt x="31318" y="8489"/>
                  </a:cubicBezTo>
                  <a:cubicBezTo>
                    <a:pt x="31198" y="8652"/>
                    <a:pt x="31324" y="8823"/>
                    <a:pt x="31446" y="8988"/>
                  </a:cubicBezTo>
                  <a:cubicBezTo>
                    <a:pt x="31556" y="9136"/>
                    <a:pt x="31667" y="9288"/>
                    <a:pt x="31611" y="9434"/>
                  </a:cubicBezTo>
                  <a:cubicBezTo>
                    <a:pt x="31573" y="9536"/>
                    <a:pt x="31463" y="9573"/>
                    <a:pt x="31371" y="9573"/>
                  </a:cubicBezTo>
                  <a:cubicBezTo>
                    <a:pt x="31298" y="9573"/>
                    <a:pt x="31223" y="9549"/>
                    <a:pt x="31170" y="9511"/>
                  </a:cubicBezTo>
                  <a:cubicBezTo>
                    <a:pt x="31028" y="9408"/>
                    <a:pt x="30962" y="9236"/>
                    <a:pt x="30893" y="9041"/>
                  </a:cubicBezTo>
                  <a:lnTo>
                    <a:pt x="30887" y="9022"/>
                  </a:lnTo>
                  <a:lnTo>
                    <a:pt x="30647" y="9020"/>
                  </a:lnTo>
                  <a:lnTo>
                    <a:pt x="30534" y="8570"/>
                  </a:lnTo>
                  <a:lnTo>
                    <a:pt x="30534" y="8570"/>
                  </a:lnTo>
                  <a:cubicBezTo>
                    <a:pt x="30553" y="8572"/>
                    <a:pt x="30572" y="8572"/>
                    <a:pt x="30594" y="8572"/>
                  </a:cubicBezTo>
                  <a:cubicBezTo>
                    <a:pt x="30767" y="8572"/>
                    <a:pt x="30881" y="8521"/>
                    <a:pt x="30926" y="8418"/>
                  </a:cubicBezTo>
                  <a:cubicBezTo>
                    <a:pt x="30956" y="8354"/>
                    <a:pt x="30949" y="8283"/>
                    <a:pt x="30908" y="8217"/>
                  </a:cubicBezTo>
                  <a:cubicBezTo>
                    <a:pt x="30848" y="8116"/>
                    <a:pt x="30718" y="8041"/>
                    <a:pt x="30589" y="8032"/>
                  </a:cubicBezTo>
                  <a:cubicBezTo>
                    <a:pt x="30575" y="8032"/>
                    <a:pt x="30562" y="8031"/>
                    <a:pt x="30548" y="8031"/>
                  </a:cubicBezTo>
                  <a:cubicBezTo>
                    <a:pt x="30485" y="8031"/>
                    <a:pt x="30421" y="8038"/>
                    <a:pt x="30360" y="8045"/>
                  </a:cubicBezTo>
                  <a:cubicBezTo>
                    <a:pt x="30302" y="8052"/>
                    <a:pt x="30242" y="8057"/>
                    <a:pt x="30185" y="8057"/>
                  </a:cubicBezTo>
                  <a:cubicBezTo>
                    <a:pt x="30146" y="8057"/>
                    <a:pt x="30108" y="8054"/>
                    <a:pt x="30075" y="8047"/>
                  </a:cubicBezTo>
                  <a:cubicBezTo>
                    <a:pt x="30109" y="7953"/>
                    <a:pt x="30096" y="7846"/>
                    <a:pt x="30041" y="7762"/>
                  </a:cubicBezTo>
                  <a:lnTo>
                    <a:pt x="30032" y="7752"/>
                  </a:lnTo>
                  <a:lnTo>
                    <a:pt x="30019" y="7752"/>
                  </a:lnTo>
                  <a:cubicBezTo>
                    <a:pt x="30006" y="7751"/>
                    <a:pt x="29993" y="7751"/>
                    <a:pt x="29979" y="7751"/>
                  </a:cubicBezTo>
                  <a:cubicBezTo>
                    <a:pt x="29733" y="7751"/>
                    <a:pt x="29487" y="7844"/>
                    <a:pt x="29304" y="8007"/>
                  </a:cubicBezTo>
                  <a:lnTo>
                    <a:pt x="29280" y="8026"/>
                  </a:lnTo>
                  <a:lnTo>
                    <a:pt x="29304" y="8047"/>
                  </a:lnTo>
                  <a:cubicBezTo>
                    <a:pt x="29370" y="8101"/>
                    <a:pt x="29398" y="8184"/>
                    <a:pt x="29379" y="8283"/>
                  </a:cubicBezTo>
                  <a:cubicBezTo>
                    <a:pt x="29355" y="8420"/>
                    <a:pt x="29250" y="8544"/>
                    <a:pt x="29126" y="8587"/>
                  </a:cubicBezTo>
                  <a:cubicBezTo>
                    <a:pt x="29068" y="8607"/>
                    <a:pt x="29008" y="8617"/>
                    <a:pt x="28944" y="8617"/>
                  </a:cubicBezTo>
                  <a:cubicBezTo>
                    <a:pt x="28845" y="8617"/>
                    <a:pt x="28747" y="8596"/>
                    <a:pt x="28644" y="8572"/>
                  </a:cubicBezTo>
                  <a:cubicBezTo>
                    <a:pt x="28580" y="8557"/>
                    <a:pt x="28513" y="8542"/>
                    <a:pt x="28445" y="8534"/>
                  </a:cubicBezTo>
                  <a:cubicBezTo>
                    <a:pt x="28408" y="8527"/>
                    <a:pt x="28370" y="8525"/>
                    <a:pt x="28333" y="8525"/>
                  </a:cubicBezTo>
                  <a:cubicBezTo>
                    <a:pt x="28102" y="8525"/>
                    <a:pt x="27881" y="8626"/>
                    <a:pt x="27667" y="8722"/>
                  </a:cubicBezTo>
                  <a:cubicBezTo>
                    <a:pt x="27547" y="8776"/>
                    <a:pt x="27421" y="8834"/>
                    <a:pt x="27296" y="8872"/>
                  </a:cubicBezTo>
                  <a:cubicBezTo>
                    <a:pt x="27232" y="8889"/>
                    <a:pt x="27163" y="8900"/>
                    <a:pt x="27091" y="8900"/>
                  </a:cubicBezTo>
                  <a:cubicBezTo>
                    <a:pt x="26866" y="8900"/>
                    <a:pt x="26645" y="8808"/>
                    <a:pt x="26540" y="8671"/>
                  </a:cubicBezTo>
                  <a:cubicBezTo>
                    <a:pt x="26476" y="8589"/>
                    <a:pt x="26459" y="8497"/>
                    <a:pt x="26484" y="8399"/>
                  </a:cubicBezTo>
                  <a:lnTo>
                    <a:pt x="26504" y="8326"/>
                  </a:lnTo>
                  <a:lnTo>
                    <a:pt x="26441" y="8371"/>
                  </a:lnTo>
                  <a:cubicBezTo>
                    <a:pt x="26358" y="8435"/>
                    <a:pt x="26255" y="8465"/>
                    <a:pt x="26135" y="8465"/>
                  </a:cubicBezTo>
                  <a:cubicBezTo>
                    <a:pt x="25908" y="8465"/>
                    <a:pt x="25689" y="8352"/>
                    <a:pt x="25582" y="8281"/>
                  </a:cubicBezTo>
                  <a:cubicBezTo>
                    <a:pt x="25514" y="8238"/>
                    <a:pt x="25445" y="8191"/>
                    <a:pt x="25381" y="8144"/>
                  </a:cubicBezTo>
                  <a:cubicBezTo>
                    <a:pt x="25184" y="8007"/>
                    <a:pt x="24982" y="7863"/>
                    <a:pt x="24745" y="7820"/>
                  </a:cubicBezTo>
                  <a:cubicBezTo>
                    <a:pt x="24693" y="7812"/>
                    <a:pt x="24640" y="7807"/>
                    <a:pt x="24586" y="7807"/>
                  </a:cubicBezTo>
                  <a:cubicBezTo>
                    <a:pt x="24271" y="7807"/>
                    <a:pt x="23973" y="7972"/>
                    <a:pt x="23686" y="8131"/>
                  </a:cubicBezTo>
                  <a:cubicBezTo>
                    <a:pt x="23397" y="8294"/>
                    <a:pt x="23097" y="8461"/>
                    <a:pt x="22773" y="8461"/>
                  </a:cubicBezTo>
                  <a:lnTo>
                    <a:pt x="22761" y="8461"/>
                  </a:lnTo>
                  <a:lnTo>
                    <a:pt x="22752" y="8469"/>
                  </a:lnTo>
                  <a:cubicBezTo>
                    <a:pt x="22658" y="8581"/>
                    <a:pt x="22692" y="8754"/>
                    <a:pt x="22846" y="8960"/>
                  </a:cubicBezTo>
                  <a:lnTo>
                    <a:pt x="23412" y="9704"/>
                  </a:lnTo>
                  <a:cubicBezTo>
                    <a:pt x="23213" y="9706"/>
                    <a:pt x="23020" y="9849"/>
                    <a:pt x="22964" y="10038"/>
                  </a:cubicBezTo>
                  <a:cubicBezTo>
                    <a:pt x="22701" y="10027"/>
                    <a:pt x="22448" y="9883"/>
                    <a:pt x="22304" y="9663"/>
                  </a:cubicBezTo>
                  <a:lnTo>
                    <a:pt x="22645" y="9502"/>
                  </a:lnTo>
                  <a:lnTo>
                    <a:pt x="22638" y="9481"/>
                  </a:lnTo>
                  <a:cubicBezTo>
                    <a:pt x="22566" y="9256"/>
                    <a:pt x="22454" y="9048"/>
                    <a:pt x="22306" y="8866"/>
                  </a:cubicBezTo>
                  <a:lnTo>
                    <a:pt x="22285" y="8838"/>
                  </a:lnTo>
                  <a:lnTo>
                    <a:pt x="22264" y="8866"/>
                  </a:lnTo>
                  <a:cubicBezTo>
                    <a:pt x="22234" y="8907"/>
                    <a:pt x="22193" y="8926"/>
                    <a:pt x="22139" y="8926"/>
                  </a:cubicBezTo>
                  <a:cubicBezTo>
                    <a:pt x="22043" y="8926"/>
                    <a:pt x="21923" y="8862"/>
                    <a:pt x="21846" y="8772"/>
                  </a:cubicBezTo>
                  <a:cubicBezTo>
                    <a:pt x="21826" y="8748"/>
                    <a:pt x="21807" y="8727"/>
                    <a:pt x="21790" y="8703"/>
                  </a:cubicBezTo>
                  <a:cubicBezTo>
                    <a:pt x="21692" y="8581"/>
                    <a:pt x="21578" y="8442"/>
                    <a:pt x="21413" y="8437"/>
                  </a:cubicBezTo>
                  <a:lnTo>
                    <a:pt x="21407" y="8437"/>
                  </a:lnTo>
                  <a:cubicBezTo>
                    <a:pt x="21308" y="8437"/>
                    <a:pt x="21222" y="8484"/>
                    <a:pt x="21141" y="8532"/>
                  </a:cubicBezTo>
                  <a:lnTo>
                    <a:pt x="21117" y="8544"/>
                  </a:lnTo>
                  <a:cubicBezTo>
                    <a:pt x="20680" y="8791"/>
                    <a:pt x="20160" y="8900"/>
                    <a:pt x="19427" y="8900"/>
                  </a:cubicBezTo>
                  <a:cubicBezTo>
                    <a:pt x="19170" y="8900"/>
                    <a:pt x="18911" y="8887"/>
                    <a:pt x="18668" y="8874"/>
                  </a:cubicBezTo>
                  <a:cubicBezTo>
                    <a:pt x="18107" y="8842"/>
                    <a:pt x="17781" y="8686"/>
                    <a:pt x="17698" y="8405"/>
                  </a:cubicBezTo>
                  <a:cubicBezTo>
                    <a:pt x="17944" y="8131"/>
                    <a:pt x="18279" y="7938"/>
                    <a:pt x="18638" y="7859"/>
                  </a:cubicBezTo>
                  <a:lnTo>
                    <a:pt x="18656" y="7855"/>
                  </a:lnTo>
                  <a:lnTo>
                    <a:pt x="18658" y="7835"/>
                  </a:lnTo>
                  <a:cubicBezTo>
                    <a:pt x="18688" y="7582"/>
                    <a:pt x="18379" y="7447"/>
                    <a:pt x="18244" y="7400"/>
                  </a:cubicBezTo>
                  <a:cubicBezTo>
                    <a:pt x="17702" y="7214"/>
                    <a:pt x="17124" y="7120"/>
                    <a:pt x="16565" y="7028"/>
                  </a:cubicBezTo>
                  <a:cubicBezTo>
                    <a:pt x="15845" y="6908"/>
                    <a:pt x="15099" y="6785"/>
                    <a:pt x="14435" y="6466"/>
                  </a:cubicBezTo>
                  <a:cubicBezTo>
                    <a:pt x="14358" y="6428"/>
                    <a:pt x="14278" y="6387"/>
                    <a:pt x="14199" y="6346"/>
                  </a:cubicBezTo>
                  <a:cubicBezTo>
                    <a:pt x="13859" y="6173"/>
                    <a:pt x="13507" y="5993"/>
                    <a:pt x="13156" y="5993"/>
                  </a:cubicBezTo>
                  <a:cubicBezTo>
                    <a:pt x="13042" y="5993"/>
                    <a:pt x="12933" y="6012"/>
                    <a:pt x="12830" y="6051"/>
                  </a:cubicBezTo>
                  <a:cubicBezTo>
                    <a:pt x="12669" y="6108"/>
                    <a:pt x="12535" y="6213"/>
                    <a:pt x="12402" y="6316"/>
                  </a:cubicBezTo>
                  <a:cubicBezTo>
                    <a:pt x="12327" y="6374"/>
                    <a:pt x="12250" y="6434"/>
                    <a:pt x="12168" y="6483"/>
                  </a:cubicBezTo>
                  <a:cubicBezTo>
                    <a:pt x="12035" y="6567"/>
                    <a:pt x="11883" y="6614"/>
                    <a:pt x="11750" y="6614"/>
                  </a:cubicBezTo>
                  <a:cubicBezTo>
                    <a:pt x="11639" y="6614"/>
                    <a:pt x="11547" y="6582"/>
                    <a:pt x="11474" y="6518"/>
                  </a:cubicBezTo>
                  <a:cubicBezTo>
                    <a:pt x="11442" y="6400"/>
                    <a:pt x="11504" y="6284"/>
                    <a:pt x="11570" y="6160"/>
                  </a:cubicBezTo>
                  <a:cubicBezTo>
                    <a:pt x="11594" y="6119"/>
                    <a:pt x="11615" y="6076"/>
                    <a:pt x="11635" y="6033"/>
                  </a:cubicBezTo>
                  <a:cubicBezTo>
                    <a:pt x="11684" y="5922"/>
                    <a:pt x="11675" y="5768"/>
                    <a:pt x="11613" y="5671"/>
                  </a:cubicBezTo>
                  <a:cubicBezTo>
                    <a:pt x="11576" y="5614"/>
                    <a:pt x="11527" y="5584"/>
                    <a:pt x="11467" y="5584"/>
                  </a:cubicBezTo>
                  <a:cubicBezTo>
                    <a:pt x="11455" y="5584"/>
                    <a:pt x="11442" y="5585"/>
                    <a:pt x="11429" y="5588"/>
                  </a:cubicBezTo>
                  <a:lnTo>
                    <a:pt x="11418" y="5590"/>
                  </a:lnTo>
                  <a:lnTo>
                    <a:pt x="10878" y="6400"/>
                  </a:lnTo>
                  <a:cubicBezTo>
                    <a:pt x="10816" y="6496"/>
                    <a:pt x="10647" y="6719"/>
                    <a:pt x="10467" y="6719"/>
                  </a:cubicBezTo>
                  <a:cubicBezTo>
                    <a:pt x="10435" y="6719"/>
                    <a:pt x="10403" y="6713"/>
                    <a:pt x="10373" y="6698"/>
                  </a:cubicBezTo>
                  <a:cubicBezTo>
                    <a:pt x="10289" y="6657"/>
                    <a:pt x="10238" y="6569"/>
                    <a:pt x="10188" y="6473"/>
                  </a:cubicBezTo>
                  <a:cubicBezTo>
                    <a:pt x="9970" y="6044"/>
                    <a:pt x="9756" y="5607"/>
                    <a:pt x="9548" y="5170"/>
                  </a:cubicBezTo>
                  <a:cubicBezTo>
                    <a:pt x="9460" y="4984"/>
                    <a:pt x="9252" y="4782"/>
                    <a:pt x="9083" y="4782"/>
                  </a:cubicBezTo>
                  <a:cubicBezTo>
                    <a:pt x="9014" y="4782"/>
                    <a:pt x="8957" y="4817"/>
                    <a:pt x="8914" y="4879"/>
                  </a:cubicBezTo>
                  <a:lnTo>
                    <a:pt x="8897" y="4904"/>
                  </a:lnTo>
                  <a:lnTo>
                    <a:pt x="8927" y="4917"/>
                  </a:lnTo>
                  <a:cubicBezTo>
                    <a:pt x="9002" y="4947"/>
                    <a:pt x="9051" y="5005"/>
                    <a:pt x="9077" y="5089"/>
                  </a:cubicBezTo>
                  <a:cubicBezTo>
                    <a:pt x="9119" y="5232"/>
                    <a:pt x="9079" y="5434"/>
                    <a:pt x="8976" y="5577"/>
                  </a:cubicBezTo>
                  <a:cubicBezTo>
                    <a:pt x="8933" y="5641"/>
                    <a:pt x="8879" y="5704"/>
                    <a:pt x="8828" y="5766"/>
                  </a:cubicBezTo>
                  <a:cubicBezTo>
                    <a:pt x="8712" y="5903"/>
                    <a:pt x="8592" y="6044"/>
                    <a:pt x="8552" y="6220"/>
                  </a:cubicBezTo>
                  <a:cubicBezTo>
                    <a:pt x="8455" y="6149"/>
                    <a:pt x="8337" y="6115"/>
                    <a:pt x="8196" y="6115"/>
                  </a:cubicBezTo>
                  <a:cubicBezTo>
                    <a:pt x="7990" y="6115"/>
                    <a:pt x="7774" y="6188"/>
                    <a:pt x="7609" y="6250"/>
                  </a:cubicBezTo>
                  <a:lnTo>
                    <a:pt x="6934" y="6509"/>
                  </a:lnTo>
                  <a:cubicBezTo>
                    <a:pt x="6626" y="6627"/>
                    <a:pt x="6240" y="6775"/>
                    <a:pt x="6000" y="7070"/>
                  </a:cubicBezTo>
                  <a:cubicBezTo>
                    <a:pt x="5964" y="7118"/>
                    <a:pt x="5929" y="7169"/>
                    <a:pt x="5895" y="7216"/>
                  </a:cubicBezTo>
                  <a:cubicBezTo>
                    <a:pt x="5829" y="7315"/>
                    <a:pt x="5766" y="7409"/>
                    <a:pt x="5676" y="7475"/>
                  </a:cubicBezTo>
                  <a:cubicBezTo>
                    <a:pt x="5619" y="7518"/>
                    <a:pt x="5539" y="7544"/>
                    <a:pt x="5464" y="7544"/>
                  </a:cubicBezTo>
                  <a:cubicBezTo>
                    <a:pt x="5372" y="7544"/>
                    <a:pt x="5301" y="7507"/>
                    <a:pt x="5265" y="7445"/>
                  </a:cubicBezTo>
                  <a:cubicBezTo>
                    <a:pt x="5751" y="6676"/>
                    <a:pt x="6613" y="6143"/>
                    <a:pt x="7517" y="6048"/>
                  </a:cubicBezTo>
                  <a:lnTo>
                    <a:pt x="7530" y="6048"/>
                  </a:lnTo>
                  <a:lnTo>
                    <a:pt x="7536" y="6038"/>
                  </a:lnTo>
                  <a:cubicBezTo>
                    <a:pt x="7600" y="5937"/>
                    <a:pt x="7620" y="5808"/>
                    <a:pt x="7592" y="5693"/>
                  </a:cubicBezTo>
                  <a:lnTo>
                    <a:pt x="7585" y="5671"/>
                  </a:lnTo>
                  <a:lnTo>
                    <a:pt x="7564" y="5674"/>
                  </a:lnTo>
                  <a:cubicBezTo>
                    <a:pt x="6833" y="5716"/>
                    <a:pt x="6107" y="5980"/>
                    <a:pt x="5520" y="6417"/>
                  </a:cubicBezTo>
                  <a:lnTo>
                    <a:pt x="5488" y="6441"/>
                  </a:lnTo>
                  <a:cubicBezTo>
                    <a:pt x="5385" y="6518"/>
                    <a:pt x="5278" y="6597"/>
                    <a:pt x="5154" y="6623"/>
                  </a:cubicBezTo>
                  <a:cubicBezTo>
                    <a:pt x="5128" y="6628"/>
                    <a:pt x="5100" y="6630"/>
                    <a:pt x="5070" y="6630"/>
                  </a:cubicBezTo>
                  <a:cubicBezTo>
                    <a:pt x="4999" y="6630"/>
                    <a:pt x="4920" y="6617"/>
                    <a:pt x="4845" y="6603"/>
                  </a:cubicBezTo>
                  <a:lnTo>
                    <a:pt x="4796" y="6595"/>
                  </a:lnTo>
                  <a:cubicBezTo>
                    <a:pt x="4648" y="6571"/>
                    <a:pt x="4498" y="6558"/>
                    <a:pt x="4348" y="6558"/>
                  </a:cubicBezTo>
                  <a:cubicBezTo>
                    <a:pt x="4057" y="6558"/>
                    <a:pt x="3772" y="6603"/>
                    <a:pt x="3500" y="6693"/>
                  </a:cubicBezTo>
                  <a:lnTo>
                    <a:pt x="3476" y="6702"/>
                  </a:lnTo>
                  <a:lnTo>
                    <a:pt x="3482" y="6725"/>
                  </a:lnTo>
                  <a:cubicBezTo>
                    <a:pt x="3547" y="7032"/>
                    <a:pt x="3819" y="7283"/>
                    <a:pt x="4130" y="7325"/>
                  </a:cubicBezTo>
                  <a:cubicBezTo>
                    <a:pt x="4160" y="7364"/>
                    <a:pt x="4149" y="7409"/>
                    <a:pt x="4138" y="7432"/>
                  </a:cubicBezTo>
                  <a:cubicBezTo>
                    <a:pt x="4110" y="7501"/>
                    <a:pt x="4037" y="7555"/>
                    <a:pt x="3965" y="7555"/>
                  </a:cubicBezTo>
                  <a:cubicBezTo>
                    <a:pt x="3855" y="7555"/>
                    <a:pt x="3757" y="7488"/>
                    <a:pt x="3662" y="7424"/>
                  </a:cubicBezTo>
                  <a:cubicBezTo>
                    <a:pt x="3643" y="7411"/>
                    <a:pt x="3626" y="7400"/>
                    <a:pt x="3607" y="7387"/>
                  </a:cubicBezTo>
                  <a:cubicBezTo>
                    <a:pt x="3318" y="7199"/>
                    <a:pt x="2990" y="7175"/>
                    <a:pt x="2645" y="7150"/>
                  </a:cubicBezTo>
                  <a:lnTo>
                    <a:pt x="2578" y="7145"/>
                  </a:lnTo>
                  <a:cubicBezTo>
                    <a:pt x="2240" y="7120"/>
                    <a:pt x="1916" y="6959"/>
                    <a:pt x="1691" y="6704"/>
                  </a:cubicBezTo>
                  <a:cubicBezTo>
                    <a:pt x="1672" y="6683"/>
                    <a:pt x="1653" y="6659"/>
                    <a:pt x="1634" y="6638"/>
                  </a:cubicBezTo>
                  <a:cubicBezTo>
                    <a:pt x="1578" y="6569"/>
                    <a:pt x="1520" y="6501"/>
                    <a:pt x="1445" y="6449"/>
                  </a:cubicBezTo>
                  <a:cubicBezTo>
                    <a:pt x="1346" y="6381"/>
                    <a:pt x="1231" y="6351"/>
                    <a:pt x="1076" y="6351"/>
                  </a:cubicBezTo>
                  <a:cubicBezTo>
                    <a:pt x="980" y="6351"/>
                    <a:pt x="879" y="6363"/>
                    <a:pt x="781" y="6374"/>
                  </a:cubicBezTo>
                  <a:cubicBezTo>
                    <a:pt x="682" y="6388"/>
                    <a:pt x="577" y="6400"/>
                    <a:pt x="479" y="6400"/>
                  </a:cubicBezTo>
                  <a:cubicBezTo>
                    <a:pt x="471" y="6400"/>
                    <a:pt x="463" y="6400"/>
                    <a:pt x="455" y="6400"/>
                  </a:cubicBezTo>
                  <a:cubicBezTo>
                    <a:pt x="322" y="6396"/>
                    <a:pt x="189" y="6363"/>
                    <a:pt x="37" y="6299"/>
                  </a:cubicBezTo>
                  <a:lnTo>
                    <a:pt x="1" y="6284"/>
                  </a:lnTo>
                  <a:lnTo>
                    <a:pt x="10" y="17479"/>
                  </a:lnTo>
                  <a:lnTo>
                    <a:pt x="10" y="17496"/>
                  </a:lnTo>
                  <a:lnTo>
                    <a:pt x="29" y="17502"/>
                  </a:lnTo>
                  <a:cubicBezTo>
                    <a:pt x="171" y="17556"/>
                    <a:pt x="326" y="17582"/>
                    <a:pt x="481" y="17582"/>
                  </a:cubicBezTo>
                  <a:cubicBezTo>
                    <a:pt x="678" y="17582"/>
                    <a:pt x="876" y="17540"/>
                    <a:pt x="1051" y="17457"/>
                  </a:cubicBezTo>
                  <a:lnTo>
                    <a:pt x="1072" y="17446"/>
                  </a:lnTo>
                  <a:cubicBezTo>
                    <a:pt x="1115" y="17427"/>
                    <a:pt x="1156" y="17406"/>
                    <a:pt x="1199" y="17401"/>
                  </a:cubicBezTo>
                  <a:cubicBezTo>
                    <a:pt x="1204" y="17401"/>
                    <a:pt x="1210" y="17401"/>
                    <a:pt x="1215" y="17401"/>
                  </a:cubicBezTo>
                  <a:cubicBezTo>
                    <a:pt x="1328" y="17401"/>
                    <a:pt x="1420" y="17505"/>
                    <a:pt x="1445" y="17607"/>
                  </a:cubicBezTo>
                  <a:cubicBezTo>
                    <a:pt x="1475" y="17731"/>
                    <a:pt x="1436" y="17860"/>
                    <a:pt x="1398" y="17971"/>
                  </a:cubicBezTo>
                  <a:cubicBezTo>
                    <a:pt x="1370" y="18044"/>
                    <a:pt x="1338" y="18136"/>
                    <a:pt x="1376" y="18216"/>
                  </a:cubicBezTo>
                  <a:cubicBezTo>
                    <a:pt x="1411" y="18278"/>
                    <a:pt x="1477" y="18312"/>
                    <a:pt x="1571" y="18312"/>
                  </a:cubicBezTo>
                  <a:cubicBezTo>
                    <a:pt x="1629" y="18312"/>
                    <a:pt x="1683" y="18301"/>
                    <a:pt x="1717" y="18291"/>
                  </a:cubicBezTo>
                  <a:cubicBezTo>
                    <a:pt x="1771" y="18276"/>
                    <a:pt x="1839" y="18254"/>
                    <a:pt x="1901" y="18254"/>
                  </a:cubicBezTo>
                  <a:cubicBezTo>
                    <a:pt x="1951" y="18254"/>
                    <a:pt x="1987" y="18267"/>
                    <a:pt x="2017" y="18295"/>
                  </a:cubicBezTo>
                  <a:cubicBezTo>
                    <a:pt x="2062" y="18336"/>
                    <a:pt x="2071" y="18402"/>
                    <a:pt x="2079" y="18471"/>
                  </a:cubicBezTo>
                  <a:cubicBezTo>
                    <a:pt x="2083" y="18516"/>
                    <a:pt x="2090" y="18563"/>
                    <a:pt x="2107" y="18603"/>
                  </a:cubicBezTo>
                  <a:cubicBezTo>
                    <a:pt x="2180" y="18798"/>
                    <a:pt x="2418" y="18848"/>
                    <a:pt x="2615" y="18869"/>
                  </a:cubicBezTo>
                  <a:cubicBezTo>
                    <a:pt x="2656" y="18873"/>
                    <a:pt x="2696" y="18875"/>
                    <a:pt x="2733" y="18875"/>
                  </a:cubicBezTo>
                  <a:cubicBezTo>
                    <a:pt x="2786" y="18875"/>
                    <a:pt x="2835" y="18870"/>
                    <a:pt x="2876" y="18856"/>
                  </a:cubicBezTo>
                  <a:cubicBezTo>
                    <a:pt x="2964" y="18826"/>
                    <a:pt x="3033" y="18758"/>
                    <a:pt x="3099" y="18693"/>
                  </a:cubicBezTo>
                  <a:cubicBezTo>
                    <a:pt x="3178" y="18616"/>
                    <a:pt x="3253" y="18541"/>
                    <a:pt x="3352" y="18539"/>
                  </a:cubicBezTo>
                  <a:lnTo>
                    <a:pt x="3397" y="18539"/>
                  </a:lnTo>
                  <a:cubicBezTo>
                    <a:pt x="3427" y="18539"/>
                    <a:pt x="3461" y="18537"/>
                    <a:pt x="3487" y="18513"/>
                  </a:cubicBezTo>
                  <a:cubicBezTo>
                    <a:pt x="3512" y="18494"/>
                    <a:pt x="3521" y="18464"/>
                    <a:pt x="3530" y="18441"/>
                  </a:cubicBezTo>
                  <a:lnTo>
                    <a:pt x="3536" y="18426"/>
                  </a:lnTo>
                  <a:cubicBezTo>
                    <a:pt x="3577" y="18316"/>
                    <a:pt x="3697" y="18246"/>
                    <a:pt x="3842" y="18246"/>
                  </a:cubicBezTo>
                  <a:cubicBezTo>
                    <a:pt x="3898" y="18246"/>
                    <a:pt x="3954" y="18256"/>
                    <a:pt x="4003" y="18278"/>
                  </a:cubicBezTo>
                  <a:cubicBezTo>
                    <a:pt x="4183" y="18355"/>
                    <a:pt x="4312" y="18531"/>
                    <a:pt x="4417" y="18672"/>
                  </a:cubicBezTo>
                  <a:lnTo>
                    <a:pt x="4980" y="19441"/>
                  </a:lnTo>
                  <a:cubicBezTo>
                    <a:pt x="5044" y="19529"/>
                    <a:pt x="5126" y="19640"/>
                    <a:pt x="5244" y="19687"/>
                  </a:cubicBezTo>
                  <a:cubicBezTo>
                    <a:pt x="5269" y="19700"/>
                    <a:pt x="5297" y="19707"/>
                    <a:pt x="5325" y="19715"/>
                  </a:cubicBezTo>
                  <a:cubicBezTo>
                    <a:pt x="5381" y="19730"/>
                    <a:pt x="5432" y="19745"/>
                    <a:pt x="5466" y="19784"/>
                  </a:cubicBezTo>
                  <a:cubicBezTo>
                    <a:pt x="5494" y="19818"/>
                    <a:pt x="5503" y="19867"/>
                    <a:pt x="5511" y="19917"/>
                  </a:cubicBezTo>
                  <a:cubicBezTo>
                    <a:pt x="5516" y="19938"/>
                    <a:pt x="5520" y="19960"/>
                    <a:pt x="5524" y="19981"/>
                  </a:cubicBezTo>
                  <a:cubicBezTo>
                    <a:pt x="5552" y="20095"/>
                    <a:pt x="5627" y="20184"/>
                    <a:pt x="5698" y="20272"/>
                  </a:cubicBezTo>
                  <a:cubicBezTo>
                    <a:pt x="5745" y="20328"/>
                    <a:pt x="5790" y="20386"/>
                    <a:pt x="5824" y="20446"/>
                  </a:cubicBezTo>
                  <a:cubicBezTo>
                    <a:pt x="5854" y="20502"/>
                    <a:pt x="5876" y="20559"/>
                    <a:pt x="5897" y="20622"/>
                  </a:cubicBezTo>
                  <a:cubicBezTo>
                    <a:pt x="5912" y="20667"/>
                    <a:pt x="5929" y="20714"/>
                    <a:pt x="5949" y="20759"/>
                  </a:cubicBezTo>
                  <a:cubicBezTo>
                    <a:pt x="5985" y="20838"/>
                    <a:pt x="6034" y="20911"/>
                    <a:pt x="6081" y="20981"/>
                  </a:cubicBezTo>
                  <a:lnTo>
                    <a:pt x="6493" y="21596"/>
                  </a:lnTo>
                  <a:cubicBezTo>
                    <a:pt x="6538" y="21663"/>
                    <a:pt x="6596" y="21748"/>
                    <a:pt x="6679" y="21793"/>
                  </a:cubicBezTo>
                  <a:cubicBezTo>
                    <a:pt x="6737" y="21823"/>
                    <a:pt x="6799" y="21832"/>
                    <a:pt x="6859" y="21843"/>
                  </a:cubicBezTo>
                  <a:lnTo>
                    <a:pt x="6891" y="21847"/>
                  </a:lnTo>
                  <a:cubicBezTo>
                    <a:pt x="7193" y="21898"/>
                    <a:pt x="7470" y="22048"/>
                    <a:pt x="7675" y="22271"/>
                  </a:cubicBezTo>
                  <a:lnTo>
                    <a:pt x="7328" y="22580"/>
                  </a:lnTo>
                  <a:lnTo>
                    <a:pt x="7352" y="22601"/>
                  </a:lnTo>
                  <a:cubicBezTo>
                    <a:pt x="7543" y="22764"/>
                    <a:pt x="7718" y="22950"/>
                    <a:pt x="7872" y="23150"/>
                  </a:cubicBezTo>
                  <a:cubicBezTo>
                    <a:pt x="7881" y="23160"/>
                    <a:pt x="7881" y="23167"/>
                    <a:pt x="7879" y="23171"/>
                  </a:cubicBezTo>
                  <a:cubicBezTo>
                    <a:pt x="7875" y="23195"/>
                    <a:pt x="7825" y="23223"/>
                    <a:pt x="7800" y="23240"/>
                  </a:cubicBezTo>
                  <a:cubicBezTo>
                    <a:pt x="7787" y="23248"/>
                    <a:pt x="7772" y="23255"/>
                    <a:pt x="7757" y="23263"/>
                  </a:cubicBezTo>
                  <a:cubicBezTo>
                    <a:pt x="7710" y="23287"/>
                    <a:pt x="7658" y="23313"/>
                    <a:pt x="7630" y="23362"/>
                  </a:cubicBezTo>
                  <a:cubicBezTo>
                    <a:pt x="7600" y="23409"/>
                    <a:pt x="7598" y="23465"/>
                    <a:pt x="7598" y="23516"/>
                  </a:cubicBezTo>
                  <a:cubicBezTo>
                    <a:pt x="7596" y="23570"/>
                    <a:pt x="7596" y="23621"/>
                    <a:pt x="7564" y="23655"/>
                  </a:cubicBezTo>
                  <a:cubicBezTo>
                    <a:pt x="7545" y="23677"/>
                    <a:pt x="7515" y="23687"/>
                    <a:pt x="7480" y="23700"/>
                  </a:cubicBezTo>
                  <a:cubicBezTo>
                    <a:pt x="7461" y="23707"/>
                    <a:pt x="7442" y="23715"/>
                    <a:pt x="7423" y="23726"/>
                  </a:cubicBezTo>
                  <a:cubicBezTo>
                    <a:pt x="7408" y="23732"/>
                    <a:pt x="7397" y="23743"/>
                    <a:pt x="7388" y="23754"/>
                  </a:cubicBezTo>
                  <a:cubicBezTo>
                    <a:pt x="7386" y="23756"/>
                    <a:pt x="7382" y="23760"/>
                    <a:pt x="7378" y="23765"/>
                  </a:cubicBezTo>
                  <a:lnTo>
                    <a:pt x="7373" y="23769"/>
                  </a:lnTo>
                  <a:lnTo>
                    <a:pt x="7371" y="23775"/>
                  </a:lnTo>
                  <a:cubicBezTo>
                    <a:pt x="7335" y="23897"/>
                    <a:pt x="7440" y="24022"/>
                    <a:pt x="7551" y="24088"/>
                  </a:cubicBezTo>
                  <a:cubicBezTo>
                    <a:pt x="7568" y="24097"/>
                    <a:pt x="7588" y="24107"/>
                    <a:pt x="7605" y="24116"/>
                  </a:cubicBezTo>
                  <a:cubicBezTo>
                    <a:pt x="7697" y="24167"/>
                    <a:pt x="7793" y="24219"/>
                    <a:pt x="7823" y="24311"/>
                  </a:cubicBezTo>
                  <a:cubicBezTo>
                    <a:pt x="7832" y="24334"/>
                    <a:pt x="7834" y="24358"/>
                    <a:pt x="7838" y="24386"/>
                  </a:cubicBezTo>
                  <a:cubicBezTo>
                    <a:pt x="7840" y="24409"/>
                    <a:pt x="7845" y="24435"/>
                    <a:pt x="7851" y="24459"/>
                  </a:cubicBezTo>
                  <a:cubicBezTo>
                    <a:pt x="7887" y="24589"/>
                    <a:pt x="8007" y="24656"/>
                    <a:pt x="8123" y="24720"/>
                  </a:cubicBezTo>
                  <a:cubicBezTo>
                    <a:pt x="8198" y="24761"/>
                    <a:pt x="8277" y="24804"/>
                    <a:pt x="8331" y="24866"/>
                  </a:cubicBezTo>
                  <a:cubicBezTo>
                    <a:pt x="8387" y="24928"/>
                    <a:pt x="8417" y="25009"/>
                    <a:pt x="8447" y="25089"/>
                  </a:cubicBezTo>
                  <a:lnTo>
                    <a:pt x="8661" y="25669"/>
                  </a:lnTo>
                  <a:cubicBezTo>
                    <a:pt x="8684" y="25727"/>
                    <a:pt x="8708" y="25793"/>
                    <a:pt x="8757" y="25843"/>
                  </a:cubicBezTo>
                  <a:cubicBezTo>
                    <a:pt x="8834" y="25922"/>
                    <a:pt x="8946" y="25935"/>
                    <a:pt x="9051" y="25948"/>
                  </a:cubicBezTo>
                  <a:cubicBezTo>
                    <a:pt x="9072" y="25950"/>
                    <a:pt x="9092" y="25954"/>
                    <a:pt x="9113" y="25956"/>
                  </a:cubicBezTo>
                  <a:cubicBezTo>
                    <a:pt x="9229" y="25973"/>
                    <a:pt x="9349" y="26038"/>
                    <a:pt x="9353" y="26138"/>
                  </a:cubicBezTo>
                  <a:cubicBezTo>
                    <a:pt x="9355" y="26220"/>
                    <a:pt x="9282" y="26293"/>
                    <a:pt x="9130" y="26359"/>
                  </a:cubicBezTo>
                  <a:lnTo>
                    <a:pt x="8742" y="26528"/>
                  </a:lnTo>
                  <a:lnTo>
                    <a:pt x="8852" y="26537"/>
                  </a:lnTo>
                  <a:cubicBezTo>
                    <a:pt x="9023" y="26548"/>
                    <a:pt x="9100" y="26715"/>
                    <a:pt x="9179" y="26893"/>
                  </a:cubicBezTo>
                  <a:cubicBezTo>
                    <a:pt x="9239" y="27025"/>
                    <a:pt x="9301" y="27163"/>
                    <a:pt x="9409" y="27250"/>
                  </a:cubicBezTo>
                  <a:cubicBezTo>
                    <a:pt x="9520" y="27345"/>
                    <a:pt x="9674" y="27372"/>
                    <a:pt x="9799" y="27394"/>
                  </a:cubicBezTo>
                  <a:lnTo>
                    <a:pt x="10407" y="27499"/>
                  </a:lnTo>
                  <a:cubicBezTo>
                    <a:pt x="10456" y="27507"/>
                    <a:pt x="10518" y="27518"/>
                    <a:pt x="10559" y="27555"/>
                  </a:cubicBezTo>
                  <a:cubicBezTo>
                    <a:pt x="10593" y="27587"/>
                    <a:pt x="10611" y="27636"/>
                    <a:pt x="10628" y="27685"/>
                  </a:cubicBezTo>
                  <a:cubicBezTo>
                    <a:pt x="10645" y="27737"/>
                    <a:pt x="10662" y="27788"/>
                    <a:pt x="10701" y="27829"/>
                  </a:cubicBezTo>
                  <a:cubicBezTo>
                    <a:pt x="10763" y="27897"/>
                    <a:pt x="10846" y="27904"/>
                    <a:pt x="10904" y="27904"/>
                  </a:cubicBezTo>
                  <a:cubicBezTo>
                    <a:pt x="10947" y="27904"/>
                    <a:pt x="10990" y="27900"/>
                    <a:pt x="11033" y="27895"/>
                  </a:cubicBezTo>
                  <a:cubicBezTo>
                    <a:pt x="11075" y="27891"/>
                    <a:pt x="11118" y="27887"/>
                    <a:pt x="11159" y="27887"/>
                  </a:cubicBezTo>
                  <a:cubicBezTo>
                    <a:pt x="11228" y="27887"/>
                    <a:pt x="11279" y="27902"/>
                    <a:pt x="11318" y="27932"/>
                  </a:cubicBezTo>
                  <a:cubicBezTo>
                    <a:pt x="11380" y="27979"/>
                    <a:pt x="11399" y="28058"/>
                    <a:pt x="11418" y="28144"/>
                  </a:cubicBezTo>
                  <a:cubicBezTo>
                    <a:pt x="11431" y="28193"/>
                    <a:pt x="11444" y="28242"/>
                    <a:pt x="11465" y="28289"/>
                  </a:cubicBezTo>
                  <a:cubicBezTo>
                    <a:pt x="11564" y="28506"/>
                    <a:pt x="11804" y="28555"/>
                    <a:pt x="12035" y="28604"/>
                  </a:cubicBezTo>
                  <a:cubicBezTo>
                    <a:pt x="12181" y="28634"/>
                    <a:pt x="12329" y="28667"/>
                    <a:pt x="12449" y="28737"/>
                  </a:cubicBezTo>
                  <a:cubicBezTo>
                    <a:pt x="12674" y="28870"/>
                    <a:pt x="12759" y="29129"/>
                    <a:pt x="12789" y="29324"/>
                  </a:cubicBezTo>
                  <a:lnTo>
                    <a:pt x="12794" y="29346"/>
                  </a:lnTo>
                  <a:lnTo>
                    <a:pt x="31448" y="29346"/>
                  </a:lnTo>
                  <a:lnTo>
                    <a:pt x="31496" y="29003"/>
                  </a:lnTo>
                  <a:lnTo>
                    <a:pt x="31639" y="28928"/>
                  </a:lnTo>
                  <a:lnTo>
                    <a:pt x="31626" y="28904"/>
                  </a:lnTo>
                  <a:cubicBezTo>
                    <a:pt x="31613" y="28879"/>
                    <a:pt x="31620" y="28851"/>
                    <a:pt x="31628" y="28834"/>
                  </a:cubicBezTo>
                  <a:cubicBezTo>
                    <a:pt x="31646" y="28797"/>
                    <a:pt x="31684" y="28767"/>
                    <a:pt x="31723" y="28759"/>
                  </a:cubicBezTo>
                  <a:cubicBezTo>
                    <a:pt x="31736" y="28756"/>
                    <a:pt x="31748" y="28755"/>
                    <a:pt x="31761" y="28755"/>
                  </a:cubicBezTo>
                  <a:cubicBezTo>
                    <a:pt x="31817" y="28755"/>
                    <a:pt x="31872" y="28776"/>
                    <a:pt x="31933" y="28804"/>
                  </a:cubicBezTo>
                  <a:lnTo>
                    <a:pt x="31877" y="29410"/>
                  </a:lnTo>
                  <a:lnTo>
                    <a:pt x="32290" y="29438"/>
                  </a:lnTo>
                  <a:cubicBezTo>
                    <a:pt x="32299" y="29564"/>
                    <a:pt x="32402" y="29667"/>
                    <a:pt x="32505" y="29712"/>
                  </a:cubicBezTo>
                  <a:cubicBezTo>
                    <a:pt x="32620" y="29763"/>
                    <a:pt x="32751" y="29768"/>
                    <a:pt x="32867" y="29770"/>
                  </a:cubicBezTo>
                  <a:lnTo>
                    <a:pt x="32892" y="29770"/>
                  </a:lnTo>
                  <a:lnTo>
                    <a:pt x="32895" y="29746"/>
                  </a:lnTo>
                  <a:cubicBezTo>
                    <a:pt x="32907" y="29631"/>
                    <a:pt x="33025" y="29556"/>
                    <a:pt x="33128" y="29556"/>
                  </a:cubicBezTo>
                  <a:cubicBezTo>
                    <a:pt x="33160" y="29556"/>
                    <a:pt x="33192" y="29562"/>
                    <a:pt x="33218" y="29577"/>
                  </a:cubicBezTo>
                  <a:cubicBezTo>
                    <a:pt x="33329" y="29776"/>
                    <a:pt x="33561" y="29911"/>
                    <a:pt x="33799" y="29911"/>
                  </a:cubicBezTo>
                  <a:cubicBezTo>
                    <a:pt x="33848" y="29911"/>
                    <a:pt x="33899" y="29905"/>
                    <a:pt x="33947" y="29892"/>
                  </a:cubicBezTo>
                  <a:cubicBezTo>
                    <a:pt x="34094" y="30031"/>
                    <a:pt x="34298" y="30111"/>
                    <a:pt x="34508" y="30111"/>
                  </a:cubicBezTo>
                  <a:cubicBezTo>
                    <a:pt x="34589" y="30111"/>
                    <a:pt x="34671" y="30100"/>
                    <a:pt x="34746" y="30074"/>
                  </a:cubicBezTo>
                  <a:cubicBezTo>
                    <a:pt x="34761" y="30070"/>
                    <a:pt x="34774" y="30066"/>
                    <a:pt x="34789" y="30059"/>
                  </a:cubicBezTo>
                  <a:cubicBezTo>
                    <a:pt x="34836" y="30044"/>
                    <a:pt x="34881" y="30027"/>
                    <a:pt x="34926" y="30027"/>
                  </a:cubicBezTo>
                  <a:lnTo>
                    <a:pt x="34934" y="30027"/>
                  </a:lnTo>
                  <a:cubicBezTo>
                    <a:pt x="34996" y="30031"/>
                    <a:pt x="35056" y="30066"/>
                    <a:pt x="35116" y="30100"/>
                  </a:cubicBezTo>
                  <a:lnTo>
                    <a:pt x="35129" y="30108"/>
                  </a:lnTo>
                  <a:lnTo>
                    <a:pt x="35144" y="30102"/>
                  </a:lnTo>
                  <a:cubicBezTo>
                    <a:pt x="35183" y="30078"/>
                    <a:pt x="35245" y="30076"/>
                    <a:pt x="35311" y="30076"/>
                  </a:cubicBezTo>
                  <a:cubicBezTo>
                    <a:pt x="35376" y="30074"/>
                    <a:pt x="35442" y="30072"/>
                    <a:pt x="35500" y="30051"/>
                  </a:cubicBezTo>
                  <a:cubicBezTo>
                    <a:pt x="35611" y="30010"/>
                    <a:pt x="35658" y="29901"/>
                    <a:pt x="35706" y="29793"/>
                  </a:cubicBezTo>
                  <a:cubicBezTo>
                    <a:pt x="35738" y="29716"/>
                    <a:pt x="35772" y="29637"/>
                    <a:pt x="35832" y="29586"/>
                  </a:cubicBezTo>
                  <a:cubicBezTo>
                    <a:pt x="35862" y="29560"/>
                    <a:pt x="35900" y="29543"/>
                    <a:pt x="35939" y="29524"/>
                  </a:cubicBezTo>
                  <a:cubicBezTo>
                    <a:pt x="35973" y="29506"/>
                    <a:pt x="36010" y="29487"/>
                    <a:pt x="36044" y="29464"/>
                  </a:cubicBezTo>
                  <a:cubicBezTo>
                    <a:pt x="36106" y="29414"/>
                    <a:pt x="36153" y="29346"/>
                    <a:pt x="36198" y="29277"/>
                  </a:cubicBezTo>
                  <a:cubicBezTo>
                    <a:pt x="36267" y="29176"/>
                    <a:pt x="36329" y="29080"/>
                    <a:pt x="36434" y="29080"/>
                  </a:cubicBezTo>
                  <a:cubicBezTo>
                    <a:pt x="36488" y="29082"/>
                    <a:pt x="36537" y="29108"/>
                    <a:pt x="36588" y="29136"/>
                  </a:cubicBezTo>
                  <a:cubicBezTo>
                    <a:pt x="36631" y="29161"/>
                    <a:pt x="36676" y="29185"/>
                    <a:pt x="36727" y="29196"/>
                  </a:cubicBezTo>
                  <a:cubicBezTo>
                    <a:pt x="36746" y="29199"/>
                    <a:pt x="36767" y="29201"/>
                    <a:pt x="36789" y="29201"/>
                  </a:cubicBezTo>
                  <a:cubicBezTo>
                    <a:pt x="36822" y="29201"/>
                    <a:pt x="36856" y="29197"/>
                    <a:pt x="36888" y="29194"/>
                  </a:cubicBezTo>
                  <a:cubicBezTo>
                    <a:pt x="36920" y="29191"/>
                    <a:pt x="36948" y="29189"/>
                    <a:pt x="36976" y="29189"/>
                  </a:cubicBezTo>
                  <a:cubicBezTo>
                    <a:pt x="37030" y="29189"/>
                    <a:pt x="37066" y="29200"/>
                    <a:pt x="37092" y="29228"/>
                  </a:cubicBezTo>
                  <a:cubicBezTo>
                    <a:pt x="37115" y="29254"/>
                    <a:pt x="37126" y="29288"/>
                    <a:pt x="37137" y="29326"/>
                  </a:cubicBezTo>
                  <a:cubicBezTo>
                    <a:pt x="37141" y="29341"/>
                    <a:pt x="37145" y="29359"/>
                    <a:pt x="37152" y="29374"/>
                  </a:cubicBezTo>
                  <a:cubicBezTo>
                    <a:pt x="37203" y="29513"/>
                    <a:pt x="37351" y="29609"/>
                    <a:pt x="37507" y="29609"/>
                  </a:cubicBezTo>
                  <a:cubicBezTo>
                    <a:pt x="37539" y="29609"/>
                    <a:pt x="37569" y="29605"/>
                    <a:pt x="37599" y="29599"/>
                  </a:cubicBezTo>
                  <a:cubicBezTo>
                    <a:pt x="37604" y="29744"/>
                    <a:pt x="37668" y="29890"/>
                    <a:pt x="37779" y="30006"/>
                  </a:cubicBezTo>
                  <a:cubicBezTo>
                    <a:pt x="37904" y="30134"/>
                    <a:pt x="38066" y="30207"/>
                    <a:pt x="38228" y="30207"/>
                  </a:cubicBezTo>
                  <a:cubicBezTo>
                    <a:pt x="38245" y="30207"/>
                    <a:pt x="38262" y="30206"/>
                    <a:pt x="38279" y="30205"/>
                  </a:cubicBezTo>
                  <a:lnTo>
                    <a:pt x="38306" y="30203"/>
                  </a:lnTo>
                  <a:cubicBezTo>
                    <a:pt x="38327" y="30200"/>
                    <a:pt x="38347" y="30198"/>
                    <a:pt x="38367" y="30198"/>
                  </a:cubicBezTo>
                  <a:cubicBezTo>
                    <a:pt x="38394" y="30198"/>
                    <a:pt x="38420" y="30202"/>
                    <a:pt x="38437" y="30213"/>
                  </a:cubicBezTo>
                  <a:cubicBezTo>
                    <a:pt x="38476" y="30235"/>
                    <a:pt x="38493" y="30282"/>
                    <a:pt x="38510" y="30333"/>
                  </a:cubicBezTo>
                  <a:lnTo>
                    <a:pt x="38699" y="30908"/>
                  </a:lnTo>
                  <a:cubicBezTo>
                    <a:pt x="38795" y="31203"/>
                    <a:pt x="38924" y="31531"/>
                    <a:pt x="39211" y="31657"/>
                  </a:cubicBezTo>
                  <a:cubicBezTo>
                    <a:pt x="39294" y="31694"/>
                    <a:pt x="39384" y="31709"/>
                    <a:pt x="39472" y="31724"/>
                  </a:cubicBezTo>
                  <a:lnTo>
                    <a:pt x="41280" y="32035"/>
                  </a:lnTo>
                  <a:cubicBezTo>
                    <a:pt x="41327" y="32043"/>
                    <a:pt x="41377" y="32052"/>
                    <a:pt x="41415" y="32077"/>
                  </a:cubicBezTo>
                  <a:cubicBezTo>
                    <a:pt x="41495" y="32129"/>
                    <a:pt x="41512" y="32232"/>
                    <a:pt x="41531" y="32339"/>
                  </a:cubicBezTo>
                  <a:cubicBezTo>
                    <a:pt x="41535" y="32369"/>
                    <a:pt x="41540" y="32399"/>
                    <a:pt x="41546" y="32427"/>
                  </a:cubicBezTo>
                  <a:cubicBezTo>
                    <a:pt x="41572" y="32540"/>
                    <a:pt x="41674" y="32664"/>
                    <a:pt x="41784" y="32664"/>
                  </a:cubicBezTo>
                  <a:cubicBezTo>
                    <a:pt x="41790" y="32664"/>
                    <a:pt x="41799" y="32662"/>
                    <a:pt x="41805" y="32662"/>
                  </a:cubicBezTo>
                  <a:cubicBezTo>
                    <a:pt x="41792" y="32750"/>
                    <a:pt x="41859" y="32834"/>
                    <a:pt x="41925" y="32915"/>
                  </a:cubicBezTo>
                  <a:cubicBezTo>
                    <a:pt x="41987" y="32996"/>
                    <a:pt x="42054" y="33078"/>
                    <a:pt x="42047" y="33166"/>
                  </a:cubicBezTo>
                  <a:cubicBezTo>
                    <a:pt x="42032" y="33326"/>
                    <a:pt x="41797" y="33339"/>
                    <a:pt x="41726" y="33339"/>
                  </a:cubicBezTo>
                  <a:cubicBezTo>
                    <a:pt x="41698" y="33339"/>
                    <a:pt x="41668" y="33337"/>
                    <a:pt x="41640" y="33335"/>
                  </a:cubicBezTo>
                  <a:cubicBezTo>
                    <a:pt x="41578" y="33326"/>
                    <a:pt x="41503" y="33311"/>
                    <a:pt x="41480" y="33260"/>
                  </a:cubicBezTo>
                  <a:cubicBezTo>
                    <a:pt x="41473" y="33243"/>
                    <a:pt x="41471" y="33224"/>
                    <a:pt x="41469" y="33204"/>
                  </a:cubicBezTo>
                  <a:cubicBezTo>
                    <a:pt x="41467" y="33187"/>
                    <a:pt x="41465" y="33170"/>
                    <a:pt x="41460" y="33153"/>
                  </a:cubicBezTo>
                  <a:cubicBezTo>
                    <a:pt x="41431" y="33048"/>
                    <a:pt x="41316" y="33001"/>
                    <a:pt x="41218" y="33001"/>
                  </a:cubicBezTo>
                  <a:cubicBezTo>
                    <a:pt x="41214" y="33001"/>
                    <a:pt x="41209" y="33001"/>
                    <a:pt x="41205" y="33001"/>
                  </a:cubicBezTo>
                  <a:cubicBezTo>
                    <a:pt x="40955" y="33014"/>
                    <a:pt x="40781" y="33251"/>
                    <a:pt x="40719" y="33483"/>
                  </a:cubicBezTo>
                  <a:cubicBezTo>
                    <a:pt x="40687" y="33603"/>
                    <a:pt x="40676" y="33725"/>
                    <a:pt x="40665" y="33845"/>
                  </a:cubicBezTo>
                  <a:cubicBezTo>
                    <a:pt x="40655" y="33954"/>
                    <a:pt x="40644" y="34068"/>
                    <a:pt x="40618" y="34175"/>
                  </a:cubicBezTo>
                  <a:cubicBezTo>
                    <a:pt x="40554" y="34447"/>
                    <a:pt x="40389" y="34706"/>
                    <a:pt x="40119" y="34968"/>
                  </a:cubicBezTo>
                  <a:lnTo>
                    <a:pt x="40134" y="34783"/>
                  </a:lnTo>
                  <a:lnTo>
                    <a:pt x="40065" y="34963"/>
                  </a:lnTo>
                  <a:cubicBezTo>
                    <a:pt x="40038" y="35040"/>
                    <a:pt x="40016" y="35107"/>
                    <a:pt x="40031" y="35180"/>
                  </a:cubicBezTo>
                  <a:lnTo>
                    <a:pt x="40033" y="35188"/>
                  </a:lnTo>
                  <a:lnTo>
                    <a:pt x="40042" y="35195"/>
                  </a:lnTo>
                  <a:cubicBezTo>
                    <a:pt x="40070" y="35214"/>
                    <a:pt x="40104" y="35227"/>
                    <a:pt x="40140" y="35227"/>
                  </a:cubicBezTo>
                  <a:cubicBezTo>
                    <a:pt x="40175" y="35227"/>
                    <a:pt x="40209" y="35216"/>
                    <a:pt x="40235" y="35197"/>
                  </a:cubicBezTo>
                  <a:cubicBezTo>
                    <a:pt x="40267" y="35173"/>
                    <a:pt x="40288" y="35141"/>
                    <a:pt x="40308" y="35111"/>
                  </a:cubicBezTo>
                  <a:cubicBezTo>
                    <a:pt x="40327" y="35083"/>
                    <a:pt x="40342" y="35055"/>
                    <a:pt x="40365" y="35038"/>
                  </a:cubicBezTo>
                  <a:cubicBezTo>
                    <a:pt x="40395" y="35017"/>
                    <a:pt x="40430" y="35013"/>
                    <a:pt x="40453" y="35013"/>
                  </a:cubicBezTo>
                  <a:cubicBezTo>
                    <a:pt x="40466" y="35013"/>
                    <a:pt x="40477" y="35015"/>
                    <a:pt x="40490" y="35017"/>
                  </a:cubicBezTo>
                  <a:cubicBezTo>
                    <a:pt x="40509" y="35019"/>
                    <a:pt x="40524" y="35025"/>
                    <a:pt x="40535" y="35032"/>
                  </a:cubicBezTo>
                  <a:cubicBezTo>
                    <a:pt x="40543" y="35038"/>
                    <a:pt x="40552" y="35047"/>
                    <a:pt x="40560" y="35060"/>
                  </a:cubicBezTo>
                  <a:lnTo>
                    <a:pt x="40580" y="35092"/>
                  </a:lnTo>
                  <a:lnTo>
                    <a:pt x="40605" y="35058"/>
                  </a:lnTo>
                  <a:cubicBezTo>
                    <a:pt x="40760" y="35022"/>
                    <a:pt x="40918" y="35005"/>
                    <a:pt x="41077" y="35005"/>
                  </a:cubicBezTo>
                  <a:cubicBezTo>
                    <a:pt x="41239" y="35005"/>
                    <a:pt x="41400" y="35023"/>
                    <a:pt x="41557" y="35058"/>
                  </a:cubicBezTo>
                  <a:lnTo>
                    <a:pt x="41578" y="35062"/>
                  </a:lnTo>
                  <a:cubicBezTo>
                    <a:pt x="41651" y="35079"/>
                    <a:pt x="41726" y="35096"/>
                    <a:pt x="41799" y="35096"/>
                  </a:cubicBezTo>
                  <a:cubicBezTo>
                    <a:pt x="41867" y="35096"/>
                    <a:pt x="41923" y="35081"/>
                    <a:pt x="41970" y="35051"/>
                  </a:cubicBezTo>
                  <a:cubicBezTo>
                    <a:pt x="41985" y="35043"/>
                    <a:pt x="42000" y="35032"/>
                    <a:pt x="42013" y="35021"/>
                  </a:cubicBezTo>
                  <a:cubicBezTo>
                    <a:pt x="42030" y="35008"/>
                    <a:pt x="42045" y="34995"/>
                    <a:pt x="42060" y="34987"/>
                  </a:cubicBezTo>
                  <a:cubicBezTo>
                    <a:pt x="42097" y="34968"/>
                    <a:pt x="42137" y="34963"/>
                    <a:pt x="42180" y="34957"/>
                  </a:cubicBezTo>
                  <a:cubicBezTo>
                    <a:pt x="42210" y="34953"/>
                    <a:pt x="42240" y="34948"/>
                    <a:pt x="42270" y="34940"/>
                  </a:cubicBezTo>
                  <a:cubicBezTo>
                    <a:pt x="42341" y="34920"/>
                    <a:pt x="42403" y="34875"/>
                    <a:pt x="42446" y="34815"/>
                  </a:cubicBezTo>
                  <a:cubicBezTo>
                    <a:pt x="42467" y="34783"/>
                    <a:pt x="42478" y="34753"/>
                    <a:pt x="42478" y="34725"/>
                  </a:cubicBezTo>
                  <a:cubicBezTo>
                    <a:pt x="42480" y="34638"/>
                    <a:pt x="42403" y="34595"/>
                    <a:pt x="42334" y="34558"/>
                  </a:cubicBezTo>
                  <a:cubicBezTo>
                    <a:pt x="42307" y="34541"/>
                    <a:pt x="42277" y="34526"/>
                    <a:pt x="42253" y="34507"/>
                  </a:cubicBezTo>
                  <a:cubicBezTo>
                    <a:pt x="42169" y="34436"/>
                    <a:pt x="42167" y="34303"/>
                    <a:pt x="42210" y="34211"/>
                  </a:cubicBezTo>
                  <a:cubicBezTo>
                    <a:pt x="42257" y="34108"/>
                    <a:pt x="42349" y="34033"/>
                    <a:pt x="42441" y="33967"/>
                  </a:cubicBezTo>
                  <a:cubicBezTo>
                    <a:pt x="42538" y="33896"/>
                    <a:pt x="42666" y="33811"/>
                    <a:pt x="42812" y="33766"/>
                  </a:cubicBezTo>
                  <a:cubicBezTo>
                    <a:pt x="42913" y="33736"/>
                    <a:pt x="43020" y="33725"/>
                    <a:pt x="43125" y="33714"/>
                  </a:cubicBezTo>
                  <a:lnTo>
                    <a:pt x="43395" y="33686"/>
                  </a:lnTo>
                  <a:cubicBezTo>
                    <a:pt x="43736" y="33650"/>
                    <a:pt x="44121" y="33611"/>
                    <a:pt x="44500" y="33611"/>
                  </a:cubicBezTo>
                  <a:lnTo>
                    <a:pt x="44515" y="33607"/>
                  </a:lnTo>
                  <a:lnTo>
                    <a:pt x="44524" y="33596"/>
                  </a:lnTo>
                  <a:cubicBezTo>
                    <a:pt x="44533" y="33586"/>
                    <a:pt x="44539" y="33577"/>
                    <a:pt x="44548" y="33569"/>
                  </a:cubicBezTo>
                  <a:cubicBezTo>
                    <a:pt x="44584" y="33532"/>
                    <a:pt x="44638" y="33521"/>
                    <a:pt x="44693" y="33506"/>
                  </a:cubicBezTo>
                  <a:cubicBezTo>
                    <a:pt x="44708" y="33504"/>
                    <a:pt x="44721" y="33500"/>
                    <a:pt x="44734" y="33498"/>
                  </a:cubicBezTo>
                  <a:cubicBezTo>
                    <a:pt x="44835" y="33472"/>
                    <a:pt x="44899" y="33416"/>
                    <a:pt x="44912" y="33348"/>
                  </a:cubicBezTo>
                  <a:cubicBezTo>
                    <a:pt x="44914" y="33337"/>
                    <a:pt x="44914" y="33324"/>
                    <a:pt x="44916" y="33311"/>
                  </a:cubicBezTo>
                  <a:cubicBezTo>
                    <a:pt x="44916" y="33301"/>
                    <a:pt x="44916" y="33288"/>
                    <a:pt x="44918" y="33279"/>
                  </a:cubicBezTo>
                  <a:cubicBezTo>
                    <a:pt x="44927" y="33254"/>
                    <a:pt x="44948" y="33234"/>
                    <a:pt x="44974" y="33215"/>
                  </a:cubicBezTo>
                  <a:cubicBezTo>
                    <a:pt x="45092" y="33125"/>
                    <a:pt x="45231" y="33065"/>
                    <a:pt x="45372" y="33041"/>
                  </a:cubicBezTo>
                  <a:lnTo>
                    <a:pt x="47727" y="33065"/>
                  </a:lnTo>
                  <a:lnTo>
                    <a:pt x="47834" y="33052"/>
                  </a:lnTo>
                  <a:lnTo>
                    <a:pt x="47821" y="33020"/>
                  </a:lnTo>
                  <a:cubicBezTo>
                    <a:pt x="47789" y="32939"/>
                    <a:pt x="47843" y="32844"/>
                    <a:pt x="47909" y="32797"/>
                  </a:cubicBezTo>
                  <a:cubicBezTo>
                    <a:pt x="47984" y="32742"/>
                    <a:pt x="48083" y="32724"/>
                    <a:pt x="48173" y="32707"/>
                  </a:cubicBezTo>
                  <a:lnTo>
                    <a:pt x="48216" y="32699"/>
                  </a:lnTo>
                  <a:lnTo>
                    <a:pt x="48188" y="32662"/>
                  </a:lnTo>
                  <a:cubicBezTo>
                    <a:pt x="48126" y="32587"/>
                    <a:pt x="48177" y="32461"/>
                    <a:pt x="48256" y="32382"/>
                  </a:cubicBezTo>
                  <a:cubicBezTo>
                    <a:pt x="48278" y="32358"/>
                    <a:pt x="48303" y="32337"/>
                    <a:pt x="48327" y="32315"/>
                  </a:cubicBezTo>
                  <a:cubicBezTo>
                    <a:pt x="48395" y="32255"/>
                    <a:pt x="48464" y="32195"/>
                    <a:pt x="48498" y="32107"/>
                  </a:cubicBezTo>
                  <a:cubicBezTo>
                    <a:pt x="48513" y="32067"/>
                    <a:pt x="48518" y="32024"/>
                    <a:pt x="48524" y="31983"/>
                  </a:cubicBezTo>
                  <a:cubicBezTo>
                    <a:pt x="48528" y="31951"/>
                    <a:pt x="48530" y="31923"/>
                    <a:pt x="48539" y="31893"/>
                  </a:cubicBezTo>
                  <a:cubicBezTo>
                    <a:pt x="48556" y="31827"/>
                    <a:pt x="48597" y="31767"/>
                    <a:pt x="48635" y="31709"/>
                  </a:cubicBezTo>
                  <a:lnTo>
                    <a:pt x="48640" y="31702"/>
                  </a:lnTo>
                  <a:cubicBezTo>
                    <a:pt x="48813" y="31443"/>
                    <a:pt x="49008" y="31100"/>
                    <a:pt x="48995" y="30736"/>
                  </a:cubicBezTo>
                  <a:lnTo>
                    <a:pt x="48993" y="30657"/>
                  </a:lnTo>
                  <a:lnTo>
                    <a:pt x="48946" y="30721"/>
                  </a:lnTo>
                  <a:cubicBezTo>
                    <a:pt x="48916" y="30766"/>
                    <a:pt x="48873" y="30822"/>
                    <a:pt x="48828" y="30875"/>
                  </a:cubicBezTo>
                  <a:cubicBezTo>
                    <a:pt x="48755" y="30959"/>
                    <a:pt x="48627" y="31049"/>
                    <a:pt x="48513" y="31049"/>
                  </a:cubicBezTo>
                  <a:cubicBezTo>
                    <a:pt x="48464" y="31049"/>
                    <a:pt x="48421" y="31032"/>
                    <a:pt x="48391" y="30998"/>
                  </a:cubicBezTo>
                  <a:cubicBezTo>
                    <a:pt x="48275" y="30869"/>
                    <a:pt x="48421" y="30657"/>
                    <a:pt x="48490" y="30571"/>
                  </a:cubicBezTo>
                  <a:cubicBezTo>
                    <a:pt x="48933" y="30012"/>
                    <a:pt x="49396" y="29453"/>
                    <a:pt x="49861" y="28911"/>
                  </a:cubicBezTo>
                  <a:cubicBezTo>
                    <a:pt x="50009" y="28737"/>
                    <a:pt x="50146" y="28592"/>
                    <a:pt x="50332" y="28536"/>
                  </a:cubicBezTo>
                  <a:cubicBezTo>
                    <a:pt x="50367" y="28525"/>
                    <a:pt x="50403" y="28519"/>
                    <a:pt x="50439" y="28512"/>
                  </a:cubicBezTo>
                  <a:cubicBezTo>
                    <a:pt x="50519" y="28497"/>
                    <a:pt x="50598" y="28482"/>
                    <a:pt x="50667" y="28433"/>
                  </a:cubicBezTo>
                  <a:cubicBezTo>
                    <a:pt x="50759" y="28369"/>
                    <a:pt x="50797" y="28264"/>
                    <a:pt x="50836" y="28163"/>
                  </a:cubicBezTo>
                  <a:cubicBezTo>
                    <a:pt x="50861" y="28097"/>
                    <a:pt x="50887" y="28030"/>
                    <a:pt x="50926" y="27977"/>
                  </a:cubicBezTo>
                  <a:cubicBezTo>
                    <a:pt x="51059" y="27790"/>
                    <a:pt x="51324" y="27767"/>
                    <a:pt x="51538" y="27767"/>
                  </a:cubicBezTo>
                  <a:lnTo>
                    <a:pt x="51618" y="27767"/>
                  </a:lnTo>
                  <a:lnTo>
                    <a:pt x="54996" y="27844"/>
                  </a:lnTo>
                  <a:cubicBezTo>
                    <a:pt x="55056" y="27846"/>
                    <a:pt x="55116" y="27848"/>
                    <a:pt x="55176" y="27848"/>
                  </a:cubicBezTo>
                  <a:cubicBezTo>
                    <a:pt x="55427" y="27848"/>
                    <a:pt x="55716" y="27827"/>
                    <a:pt x="55956" y="27681"/>
                  </a:cubicBezTo>
                  <a:cubicBezTo>
                    <a:pt x="56123" y="27580"/>
                    <a:pt x="56250" y="27428"/>
                    <a:pt x="56374" y="27280"/>
                  </a:cubicBezTo>
                  <a:cubicBezTo>
                    <a:pt x="56520" y="27105"/>
                    <a:pt x="56659" y="26940"/>
                    <a:pt x="56856" y="26852"/>
                  </a:cubicBezTo>
                  <a:cubicBezTo>
                    <a:pt x="56983" y="26796"/>
                    <a:pt x="57124" y="26777"/>
                    <a:pt x="57259" y="26760"/>
                  </a:cubicBezTo>
                  <a:cubicBezTo>
                    <a:pt x="57323" y="26751"/>
                    <a:pt x="57390" y="26743"/>
                    <a:pt x="57454" y="26732"/>
                  </a:cubicBezTo>
                  <a:cubicBezTo>
                    <a:pt x="57910" y="26644"/>
                    <a:pt x="58322" y="26353"/>
                    <a:pt x="58551" y="25950"/>
                  </a:cubicBezTo>
                  <a:lnTo>
                    <a:pt x="58574" y="25909"/>
                  </a:lnTo>
                  <a:lnTo>
                    <a:pt x="58529" y="25909"/>
                  </a:lnTo>
                  <a:cubicBezTo>
                    <a:pt x="58439" y="25909"/>
                    <a:pt x="58349" y="25866"/>
                    <a:pt x="58281" y="25791"/>
                  </a:cubicBezTo>
                  <a:cubicBezTo>
                    <a:pt x="58221" y="25725"/>
                    <a:pt x="58187" y="25639"/>
                    <a:pt x="58189" y="25558"/>
                  </a:cubicBezTo>
                  <a:lnTo>
                    <a:pt x="58589" y="25541"/>
                  </a:lnTo>
                  <a:lnTo>
                    <a:pt x="58592" y="25517"/>
                  </a:lnTo>
                  <a:cubicBezTo>
                    <a:pt x="58609" y="25376"/>
                    <a:pt x="58559" y="25226"/>
                    <a:pt x="58454" y="25108"/>
                  </a:cubicBezTo>
                  <a:cubicBezTo>
                    <a:pt x="58356" y="24996"/>
                    <a:pt x="58225" y="24930"/>
                    <a:pt x="58090" y="24922"/>
                  </a:cubicBezTo>
                  <a:cubicBezTo>
                    <a:pt x="58133" y="24823"/>
                    <a:pt x="58118" y="24699"/>
                    <a:pt x="58047" y="24617"/>
                  </a:cubicBezTo>
                  <a:lnTo>
                    <a:pt x="58028" y="24596"/>
                  </a:lnTo>
                  <a:lnTo>
                    <a:pt x="58009" y="24615"/>
                  </a:lnTo>
                  <a:cubicBezTo>
                    <a:pt x="57901" y="24720"/>
                    <a:pt x="57746" y="24779"/>
                    <a:pt x="57593" y="24779"/>
                  </a:cubicBezTo>
                  <a:cubicBezTo>
                    <a:pt x="57558" y="24779"/>
                    <a:pt x="57523" y="24776"/>
                    <a:pt x="57488" y="24769"/>
                  </a:cubicBezTo>
                  <a:lnTo>
                    <a:pt x="57537" y="24120"/>
                  </a:lnTo>
                  <a:lnTo>
                    <a:pt x="57516" y="24114"/>
                  </a:lnTo>
                  <a:cubicBezTo>
                    <a:pt x="57467" y="24101"/>
                    <a:pt x="57415" y="24095"/>
                    <a:pt x="57364" y="24095"/>
                  </a:cubicBezTo>
                  <a:cubicBezTo>
                    <a:pt x="57094" y="24095"/>
                    <a:pt x="56845" y="24266"/>
                    <a:pt x="56605" y="24433"/>
                  </a:cubicBezTo>
                  <a:cubicBezTo>
                    <a:pt x="56556" y="24465"/>
                    <a:pt x="56509" y="24499"/>
                    <a:pt x="56462" y="24529"/>
                  </a:cubicBezTo>
                  <a:cubicBezTo>
                    <a:pt x="56218" y="24690"/>
                    <a:pt x="55952" y="24806"/>
                    <a:pt x="55669" y="24877"/>
                  </a:cubicBezTo>
                  <a:cubicBezTo>
                    <a:pt x="55631" y="24787"/>
                    <a:pt x="55633" y="24690"/>
                    <a:pt x="55671" y="24589"/>
                  </a:cubicBezTo>
                  <a:cubicBezTo>
                    <a:pt x="55738" y="24416"/>
                    <a:pt x="55909" y="24253"/>
                    <a:pt x="56108" y="24172"/>
                  </a:cubicBezTo>
                  <a:cubicBezTo>
                    <a:pt x="56224" y="24124"/>
                    <a:pt x="56351" y="24092"/>
                    <a:pt x="56473" y="24060"/>
                  </a:cubicBezTo>
                  <a:cubicBezTo>
                    <a:pt x="56670" y="24011"/>
                    <a:pt x="56873" y="23960"/>
                    <a:pt x="57043" y="23844"/>
                  </a:cubicBezTo>
                  <a:cubicBezTo>
                    <a:pt x="57139" y="23780"/>
                    <a:pt x="57199" y="23707"/>
                    <a:pt x="57225" y="23627"/>
                  </a:cubicBezTo>
                  <a:cubicBezTo>
                    <a:pt x="57253" y="23531"/>
                    <a:pt x="57227" y="23422"/>
                    <a:pt x="57158" y="23349"/>
                  </a:cubicBezTo>
                  <a:lnTo>
                    <a:pt x="57145" y="23338"/>
                  </a:lnTo>
                  <a:lnTo>
                    <a:pt x="57128" y="23342"/>
                  </a:lnTo>
                  <a:cubicBezTo>
                    <a:pt x="56955" y="23405"/>
                    <a:pt x="56766" y="23437"/>
                    <a:pt x="56571" y="23437"/>
                  </a:cubicBezTo>
                  <a:cubicBezTo>
                    <a:pt x="56085" y="23437"/>
                    <a:pt x="55532" y="23240"/>
                    <a:pt x="55014" y="22882"/>
                  </a:cubicBezTo>
                  <a:cubicBezTo>
                    <a:pt x="54866" y="22779"/>
                    <a:pt x="54699" y="22650"/>
                    <a:pt x="54592" y="22481"/>
                  </a:cubicBezTo>
                  <a:cubicBezTo>
                    <a:pt x="54489" y="22318"/>
                    <a:pt x="54442" y="22113"/>
                    <a:pt x="54467" y="21920"/>
                  </a:cubicBezTo>
                  <a:lnTo>
                    <a:pt x="54472" y="21890"/>
                  </a:lnTo>
                  <a:lnTo>
                    <a:pt x="54219" y="21890"/>
                  </a:lnTo>
                  <a:lnTo>
                    <a:pt x="54193" y="21620"/>
                  </a:lnTo>
                  <a:lnTo>
                    <a:pt x="54159" y="21635"/>
                  </a:lnTo>
                  <a:cubicBezTo>
                    <a:pt x="54127" y="21648"/>
                    <a:pt x="54092" y="21654"/>
                    <a:pt x="54058" y="21654"/>
                  </a:cubicBezTo>
                  <a:cubicBezTo>
                    <a:pt x="53906" y="21654"/>
                    <a:pt x="53767" y="21541"/>
                    <a:pt x="53743" y="21401"/>
                  </a:cubicBezTo>
                  <a:cubicBezTo>
                    <a:pt x="53792" y="21376"/>
                    <a:pt x="53855" y="21365"/>
                    <a:pt x="53932" y="21365"/>
                  </a:cubicBezTo>
                  <a:cubicBezTo>
                    <a:pt x="53996" y="21365"/>
                    <a:pt x="54062" y="21374"/>
                    <a:pt x="54129" y="21380"/>
                  </a:cubicBezTo>
                  <a:cubicBezTo>
                    <a:pt x="54195" y="21389"/>
                    <a:pt x="54257" y="21395"/>
                    <a:pt x="54317" y="21395"/>
                  </a:cubicBezTo>
                  <a:cubicBezTo>
                    <a:pt x="54403" y="21395"/>
                    <a:pt x="54523" y="21382"/>
                    <a:pt x="54592" y="21264"/>
                  </a:cubicBezTo>
                  <a:cubicBezTo>
                    <a:pt x="54643" y="21176"/>
                    <a:pt x="54637" y="21054"/>
                    <a:pt x="54574" y="20915"/>
                  </a:cubicBezTo>
                  <a:cubicBezTo>
                    <a:pt x="54420" y="20572"/>
                    <a:pt x="54101" y="20326"/>
                    <a:pt x="53795" y="20088"/>
                  </a:cubicBezTo>
                  <a:cubicBezTo>
                    <a:pt x="53411" y="19792"/>
                    <a:pt x="53049" y="19514"/>
                    <a:pt x="53004" y="19068"/>
                  </a:cubicBezTo>
                  <a:cubicBezTo>
                    <a:pt x="53000" y="19032"/>
                    <a:pt x="52998" y="18995"/>
                    <a:pt x="52995" y="18957"/>
                  </a:cubicBezTo>
                  <a:cubicBezTo>
                    <a:pt x="52985" y="18792"/>
                    <a:pt x="52976" y="18620"/>
                    <a:pt x="52837" y="18531"/>
                  </a:cubicBezTo>
                  <a:cubicBezTo>
                    <a:pt x="52809" y="18513"/>
                    <a:pt x="52777" y="18501"/>
                    <a:pt x="52747" y="18488"/>
                  </a:cubicBezTo>
                  <a:cubicBezTo>
                    <a:pt x="52715" y="18477"/>
                    <a:pt x="52685" y="18466"/>
                    <a:pt x="52659" y="18447"/>
                  </a:cubicBezTo>
                  <a:cubicBezTo>
                    <a:pt x="52552" y="18374"/>
                    <a:pt x="52548" y="18209"/>
                    <a:pt x="52580" y="18081"/>
                  </a:cubicBezTo>
                  <a:cubicBezTo>
                    <a:pt x="52588" y="18046"/>
                    <a:pt x="52599" y="18010"/>
                    <a:pt x="52610" y="17976"/>
                  </a:cubicBezTo>
                  <a:cubicBezTo>
                    <a:pt x="52642" y="17871"/>
                    <a:pt x="52674" y="17761"/>
                    <a:pt x="52657" y="17650"/>
                  </a:cubicBezTo>
                  <a:cubicBezTo>
                    <a:pt x="52640" y="17519"/>
                    <a:pt x="52520" y="17406"/>
                    <a:pt x="52404" y="17406"/>
                  </a:cubicBezTo>
                  <a:cubicBezTo>
                    <a:pt x="52372" y="17406"/>
                    <a:pt x="52340" y="17414"/>
                    <a:pt x="52312" y="17431"/>
                  </a:cubicBezTo>
                  <a:cubicBezTo>
                    <a:pt x="52237" y="17479"/>
                    <a:pt x="52209" y="17571"/>
                    <a:pt x="52190" y="17633"/>
                  </a:cubicBezTo>
                  <a:lnTo>
                    <a:pt x="51714" y="19169"/>
                  </a:lnTo>
                  <a:cubicBezTo>
                    <a:pt x="51680" y="19175"/>
                    <a:pt x="51637" y="19180"/>
                    <a:pt x="51594" y="19186"/>
                  </a:cubicBezTo>
                  <a:cubicBezTo>
                    <a:pt x="51549" y="19193"/>
                    <a:pt x="51504" y="19197"/>
                    <a:pt x="51468" y="19203"/>
                  </a:cubicBezTo>
                  <a:cubicBezTo>
                    <a:pt x="51438" y="19188"/>
                    <a:pt x="51401" y="19182"/>
                    <a:pt x="51365" y="19182"/>
                  </a:cubicBezTo>
                  <a:cubicBezTo>
                    <a:pt x="51269" y="19182"/>
                    <a:pt x="51176" y="19233"/>
                    <a:pt x="51134" y="19313"/>
                  </a:cubicBezTo>
                  <a:lnTo>
                    <a:pt x="50602" y="19861"/>
                  </a:lnTo>
                  <a:cubicBezTo>
                    <a:pt x="50579" y="19900"/>
                    <a:pt x="50542" y="19919"/>
                    <a:pt x="50491" y="19919"/>
                  </a:cubicBezTo>
                  <a:cubicBezTo>
                    <a:pt x="50399" y="19919"/>
                    <a:pt x="50285" y="19846"/>
                    <a:pt x="50238" y="19756"/>
                  </a:cubicBezTo>
                  <a:cubicBezTo>
                    <a:pt x="50210" y="19702"/>
                    <a:pt x="50191" y="19640"/>
                    <a:pt x="50169" y="19580"/>
                  </a:cubicBezTo>
                  <a:cubicBezTo>
                    <a:pt x="50135" y="19475"/>
                    <a:pt x="50099" y="19364"/>
                    <a:pt x="50015" y="19285"/>
                  </a:cubicBezTo>
                  <a:cubicBezTo>
                    <a:pt x="49940" y="19212"/>
                    <a:pt x="49840" y="19180"/>
                    <a:pt x="49743" y="19148"/>
                  </a:cubicBezTo>
                  <a:cubicBezTo>
                    <a:pt x="49707" y="19135"/>
                    <a:pt x="49670" y="19124"/>
                    <a:pt x="49634" y="19109"/>
                  </a:cubicBezTo>
                  <a:cubicBezTo>
                    <a:pt x="49289" y="18970"/>
                    <a:pt x="49072" y="18601"/>
                    <a:pt x="48914" y="18331"/>
                  </a:cubicBezTo>
                  <a:cubicBezTo>
                    <a:pt x="48753" y="18057"/>
                    <a:pt x="48608" y="17742"/>
                    <a:pt x="48745" y="17487"/>
                  </a:cubicBezTo>
                  <a:cubicBezTo>
                    <a:pt x="48779" y="17423"/>
                    <a:pt x="48833" y="17354"/>
                    <a:pt x="48882" y="17288"/>
                  </a:cubicBezTo>
                  <a:cubicBezTo>
                    <a:pt x="49010" y="17125"/>
                    <a:pt x="49143" y="16956"/>
                    <a:pt x="49015" y="16799"/>
                  </a:cubicBezTo>
                  <a:lnTo>
                    <a:pt x="49006" y="16789"/>
                  </a:lnTo>
                  <a:lnTo>
                    <a:pt x="48993" y="16789"/>
                  </a:lnTo>
                  <a:cubicBezTo>
                    <a:pt x="48826" y="16797"/>
                    <a:pt x="48646" y="16806"/>
                    <a:pt x="48464" y="16806"/>
                  </a:cubicBezTo>
                  <a:cubicBezTo>
                    <a:pt x="48001" y="16806"/>
                    <a:pt x="47412" y="16761"/>
                    <a:pt x="46971" y="16399"/>
                  </a:cubicBezTo>
                  <a:cubicBezTo>
                    <a:pt x="46834" y="16287"/>
                    <a:pt x="46718" y="16148"/>
                    <a:pt x="46604" y="16015"/>
                  </a:cubicBezTo>
                  <a:cubicBezTo>
                    <a:pt x="46444" y="15827"/>
                    <a:pt x="46281" y="15634"/>
                    <a:pt x="46062" y="15510"/>
                  </a:cubicBezTo>
                  <a:cubicBezTo>
                    <a:pt x="45906" y="15422"/>
                    <a:pt x="45732" y="15377"/>
                    <a:pt x="45565" y="15336"/>
                  </a:cubicBezTo>
                  <a:cubicBezTo>
                    <a:pt x="44867" y="15165"/>
                    <a:pt x="44149" y="15058"/>
                    <a:pt x="43431" y="15017"/>
                  </a:cubicBezTo>
                  <a:lnTo>
                    <a:pt x="43416" y="15017"/>
                  </a:lnTo>
                  <a:lnTo>
                    <a:pt x="43408" y="15030"/>
                  </a:lnTo>
                  <a:cubicBezTo>
                    <a:pt x="43288" y="15214"/>
                    <a:pt x="43039" y="15670"/>
                    <a:pt x="43324" y="15915"/>
                  </a:cubicBezTo>
                  <a:cubicBezTo>
                    <a:pt x="43386" y="15968"/>
                    <a:pt x="43468" y="16000"/>
                    <a:pt x="43547" y="16030"/>
                  </a:cubicBezTo>
                  <a:cubicBezTo>
                    <a:pt x="43656" y="16071"/>
                    <a:pt x="43759" y="16112"/>
                    <a:pt x="43800" y="16206"/>
                  </a:cubicBezTo>
                  <a:cubicBezTo>
                    <a:pt x="43853" y="16328"/>
                    <a:pt x="43766" y="16474"/>
                    <a:pt x="43648" y="16532"/>
                  </a:cubicBezTo>
                  <a:cubicBezTo>
                    <a:pt x="43547" y="16583"/>
                    <a:pt x="43431" y="16589"/>
                    <a:pt x="43339" y="16589"/>
                  </a:cubicBezTo>
                  <a:cubicBezTo>
                    <a:pt x="43303" y="16589"/>
                    <a:pt x="43266" y="16589"/>
                    <a:pt x="43230" y="16587"/>
                  </a:cubicBezTo>
                  <a:lnTo>
                    <a:pt x="43211" y="16587"/>
                  </a:lnTo>
                  <a:lnTo>
                    <a:pt x="43204" y="16607"/>
                  </a:lnTo>
                  <a:cubicBezTo>
                    <a:pt x="43121" y="16896"/>
                    <a:pt x="43348" y="17149"/>
                    <a:pt x="43551" y="17374"/>
                  </a:cubicBezTo>
                  <a:cubicBezTo>
                    <a:pt x="43571" y="17395"/>
                    <a:pt x="43590" y="17416"/>
                    <a:pt x="43609" y="17438"/>
                  </a:cubicBezTo>
                  <a:cubicBezTo>
                    <a:pt x="43738" y="17581"/>
                    <a:pt x="43847" y="17826"/>
                    <a:pt x="43813" y="18014"/>
                  </a:cubicBezTo>
                  <a:cubicBezTo>
                    <a:pt x="43798" y="18104"/>
                    <a:pt x="43751" y="18171"/>
                    <a:pt x="43673" y="18209"/>
                  </a:cubicBezTo>
                  <a:cubicBezTo>
                    <a:pt x="43633" y="18231"/>
                    <a:pt x="43588" y="18241"/>
                    <a:pt x="43541" y="18254"/>
                  </a:cubicBezTo>
                  <a:cubicBezTo>
                    <a:pt x="43470" y="18271"/>
                    <a:pt x="43395" y="18291"/>
                    <a:pt x="43339" y="18346"/>
                  </a:cubicBezTo>
                  <a:cubicBezTo>
                    <a:pt x="43294" y="18393"/>
                    <a:pt x="43271" y="18453"/>
                    <a:pt x="43275" y="18524"/>
                  </a:cubicBezTo>
                  <a:cubicBezTo>
                    <a:pt x="43281" y="18633"/>
                    <a:pt x="43348" y="18753"/>
                    <a:pt x="43444" y="18833"/>
                  </a:cubicBezTo>
                  <a:cubicBezTo>
                    <a:pt x="43491" y="18871"/>
                    <a:pt x="43543" y="18903"/>
                    <a:pt x="43594" y="18935"/>
                  </a:cubicBezTo>
                  <a:cubicBezTo>
                    <a:pt x="43691" y="18998"/>
                    <a:pt x="43783" y="19058"/>
                    <a:pt x="43841" y="19148"/>
                  </a:cubicBezTo>
                  <a:cubicBezTo>
                    <a:pt x="43922" y="19276"/>
                    <a:pt x="43916" y="19432"/>
                    <a:pt x="43909" y="19597"/>
                  </a:cubicBezTo>
                  <a:cubicBezTo>
                    <a:pt x="43905" y="19709"/>
                    <a:pt x="43898" y="19825"/>
                    <a:pt x="43924" y="19934"/>
                  </a:cubicBezTo>
                  <a:cubicBezTo>
                    <a:pt x="43954" y="20065"/>
                    <a:pt x="44025" y="20180"/>
                    <a:pt x="44091" y="20292"/>
                  </a:cubicBezTo>
                  <a:cubicBezTo>
                    <a:pt x="44108" y="20319"/>
                    <a:pt x="44125" y="20347"/>
                    <a:pt x="44143" y="20375"/>
                  </a:cubicBezTo>
                  <a:cubicBezTo>
                    <a:pt x="44350" y="20737"/>
                    <a:pt x="44460" y="21146"/>
                    <a:pt x="44455" y="21564"/>
                  </a:cubicBezTo>
                  <a:cubicBezTo>
                    <a:pt x="44453" y="21676"/>
                    <a:pt x="44445" y="21817"/>
                    <a:pt x="44383" y="21937"/>
                  </a:cubicBezTo>
                  <a:cubicBezTo>
                    <a:pt x="44310" y="22078"/>
                    <a:pt x="44170" y="22177"/>
                    <a:pt x="44048" y="22265"/>
                  </a:cubicBezTo>
                  <a:lnTo>
                    <a:pt x="42114" y="23649"/>
                  </a:lnTo>
                  <a:lnTo>
                    <a:pt x="42139" y="23670"/>
                  </a:lnTo>
                  <a:cubicBezTo>
                    <a:pt x="42521" y="24017"/>
                    <a:pt x="42733" y="24553"/>
                    <a:pt x="42690" y="25069"/>
                  </a:cubicBezTo>
                  <a:cubicBezTo>
                    <a:pt x="42688" y="25091"/>
                    <a:pt x="42686" y="25114"/>
                    <a:pt x="42684" y="25136"/>
                  </a:cubicBezTo>
                  <a:cubicBezTo>
                    <a:pt x="42673" y="25241"/>
                    <a:pt x="42662" y="25350"/>
                    <a:pt x="42696" y="25455"/>
                  </a:cubicBezTo>
                  <a:cubicBezTo>
                    <a:pt x="42724" y="25549"/>
                    <a:pt x="42786" y="25629"/>
                    <a:pt x="42846" y="25704"/>
                  </a:cubicBezTo>
                  <a:cubicBezTo>
                    <a:pt x="42900" y="25770"/>
                    <a:pt x="42949" y="25832"/>
                    <a:pt x="42979" y="25905"/>
                  </a:cubicBezTo>
                  <a:cubicBezTo>
                    <a:pt x="43011" y="25984"/>
                    <a:pt x="42986" y="26081"/>
                    <a:pt x="42945" y="26141"/>
                  </a:cubicBezTo>
                  <a:cubicBezTo>
                    <a:pt x="42914" y="26188"/>
                    <a:pt x="42874" y="26214"/>
                    <a:pt x="42835" y="26214"/>
                  </a:cubicBezTo>
                  <a:cubicBezTo>
                    <a:pt x="42817" y="26214"/>
                    <a:pt x="42799" y="26209"/>
                    <a:pt x="42782" y="26198"/>
                  </a:cubicBezTo>
                  <a:lnTo>
                    <a:pt x="42735" y="26168"/>
                  </a:lnTo>
                  <a:lnTo>
                    <a:pt x="42806" y="26807"/>
                  </a:lnTo>
                  <a:cubicBezTo>
                    <a:pt x="42767" y="26794"/>
                    <a:pt x="42729" y="26790"/>
                    <a:pt x="42688" y="26790"/>
                  </a:cubicBezTo>
                  <a:cubicBezTo>
                    <a:pt x="42459" y="26790"/>
                    <a:pt x="42249" y="26963"/>
                    <a:pt x="42214" y="27175"/>
                  </a:cubicBezTo>
                  <a:lnTo>
                    <a:pt x="42195" y="27175"/>
                  </a:lnTo>
                  <a:cubicBezTo>
                    <a:pt x="41897" y="27175"/>
                    <a:pt x="41649" y="26929"/>
                    <a:pt x="41492" y="26721"/>
                  </a:cubicBezTo>
                  <a:cubicBezTo>
                    <a:pt x="41456" y="26672"/>
                    <a:pt x="41417" y="26620"/>
                    <a:pt x="41381" y="26569"/>
                  </a:cubicBezTo>
                  <a:cubicBezTo>
                    <a:pt x="41235" y="26363"/>
                    <a:pt x="41085" y="26151"/>
                    <a:pt x="40862" y="26029"/>
                  </a:cubicBezTo>
                  <a:cubicBezTo>
                    <a:pt x="40820" y="26006"/>
                    <a:pt x="40775" y="25984"/>
                    <a:pt x="40732" y="25965"/>
                  </a:cubicBezTo>
                  <a:cubicBezTo>
                    <a:pt x="40653" y="25928"/>
                    <a:pt x="40578" y="25896"/>
                    <a:pt x="40515" y="25843"/>
                  </a:cubicBezTo>
                  <a:cubicBezTo>
                    <a:pt x="40331" y="25684"/>
                    <a:pt x="40308" y="25414"/>
                    <a:pt x="40301" y="25151"/>
                  </a:cubicBezTo>
                  <a:lnTo>
                    <a:pt x="40239" y="23055"/>
                  </a:lnTo>
                  <a:lnTo>
                    <a:pt x="40213" y="23055"/>
                  </a:lnTo>
                  <a:cubicBezTo>
                    <a:pt x="38958" y="23019"/>
                    <a:pt x="37702" y="22702"/>
                    <a:pt x="36580" y="22138"/>
                  </a:cubicBezTo>
                  <a:cubicBezTo>
                    <a:pt x="36430" y="22063"/>
                    <a:pt x="36256" y="21971"/>
                    <a:pt x="36104" y="21856"/>
                  </a:cubicBezTo>
                  <a:cubicBezTo>
                    <a:pt x="36003" y="21781"/>
                    <a:pt x="35909" y="21695"/>
                    <a:pt x="35817" y="21609"/>
                  </a:cubicBezTo>
                  <a:cubicBezTo>
                    <a:pt x="35727" y="21526"/>
                    <a:pt x="35633" y="21440"/>
                    <a:pt x="35530" y="21363"/>
                  </a:cubicBezTo>
                  <a:cubicBezTo>
                    <a:pt x="35208" y="21121"/>
                    <a:pt x="34793" y="20986"/>
                    <a:pt x="34364" y="20986"/>
                  </a:cubicBezTo>
                  <a:cubicBezTo>
                    <a:pt x="33949" y="20986"/>
                    <a:pt x="33552" y="21110"/>
                    <a:pt x="33235" y="21333"/>
                  </a:cubicBezTo>
                  <a:cubicBezTo>
                    <a:pt x="33456" y="20654"/>
                    <a:pt x="33107" y="19915"/>
                    <a:pt x="32760" y="19270"/>
                  </a:cubicBezTo>
                  <a:lnTo>
                    <a:pt x="32747" y="19248"/>
                  </a:lnTo>
                  <a:lnTo>
                    <a:pt x="32723" y="19259"/>
                  </a:lnTo>
                  <a:cubicBezTo>
                    <a:pt x="32652" y="19293"/>
                    <a:pt x="32575" y="19310"/>
                    <a:pt x="32492" y="19310"/>
                  </a:cubicBezTo>
                  <a:cubicBezTo>
                    <a:pt x="32218" y="19310"/>
                    <a:pt x="31924" y="19111"/>
                    <a:pt x="31791" y="18835"/>
                  </a:cubicBezTo>
                  <a:cubicBezTo>
                    <a:pt x="31626" y="18488"/>
                    <a:pt x="31660" y="18081"/>
                    <a:pt x="31720" y="17693"/>
                  </a:cubicBezTo>
                  <a:cubicBezTo>
                    <a:pt x="31806" y="17151"/>
                    <a:pt x="31958" y="16461"/>
                    <a:pt x="32376" y="15908"/>
                  </a:cubicBezTo>
                  <a:cubicBezTo>
                    <a:pt x="32646" y="15552"/>
                    <a:pt x="32925" y="15212"/>
                    <a:pt x="33349" y="14974"/>
                  </a:cubicBezTo>
                  <a:lnTo>
                    <a:pt x="33364" y="14968"/>
                  </a:lnTo>
                  <a:lnTo>
                    <a:pt x="33364" y="14950"/>
                  </a:lnTo>
                  <a:cubicBezTo>
                    <a:pt x="33351" y="14657"/>
                    <a:pt x="33788" y="14558"/>
                    <a:pt x="33974" y="14531"/>
                  </a:cubicBezTo>
                  <a:cubicBezTo>
                    <a:pt x="34171" y="14501"/>
                    <a:pt x="34420" y="14411"/>
                    <a:pt x="34534" y="14252"/>
                  </a:cubicBezTo>
                  <a:cubicBezTo>
                    <a:pt x="34583" y="14179"/>
                    <a:pt x="34600" y="14098"/>
                    <a:pt x="34583" y="14012"/>
                  </a:cubicBezTo>
                  <a:lnTo>
                    <a:pt x="34581" y="13997"/>
                  </a:lnTo>
                  <a:lnTo>
                    <a:pt x="33614" y="13699"/>
                  </a:lnTo>
                  <a:cubicBezTo>
                    <a:pt x="33377" y="13481"/>
                    <a:pt x="33051" y="13356"/>
                    <a:pt x="32721" y="13356"/>
                  </a:cubicBezTo>
                  <a:cubicBezTo>
                    <a:pt x="32667" y="13356"/>
                    <a:pt x="32614" y="13359"/>
                    <a:pt x="32560" y="13365"/>
                  </a:cubicBezTo>
                  <a:cubicBezTo>
                    <a:pt x="32678" y="13215"/>
                    <a:pt x="32882" y="13159"/>
                    <a:pt x="33042" y="13159"/>
                  </a:cubicBezTo>
                  <a:lnTo>
                    <a:pt x="33060" y="13159"/>
                  </a:lnTo>
                  <a:cubicBezTo>
                    <a:pt x="33274" y="13166"/>
                    <a:pt x="33486" y="13251"/>
                    <a:pt x="33674" y="13326"/>
                  </a:cubicBezTo>
                  <a:lnTo>
                    <a:pt x="34045" y="13474"/>
                  </a:lnTo>
                  <a:cubicBezTo>
                    <a:pt x="34238" y="13551"/>
                    <a:pt x="34444" y="13626"/>
                    <a:pt x="34643" y="13626"/>
                  </a:cubicBezTo>
                  <a:cubicBezTo>
                    <a:pt x="34722" y="13626"/>
                    <a:pt x="34797" y="13616"/>
                    <a:pt x="34866" y="13590"/>
                  </a:cubicBezTo>
                  <a:cubicBezTo>
                    <a:pt x="35022" y="13536"/>
                    <a:pt x="35151" y="13378"/>
                    <a:pt x="35181" y="13206"/>
                  </a:cubicBezTo>
                  <a:cubicBezTo>
                    <a:pt x="35196" y="13112"/>
                    <a:pt x="35178" y="13026"/>
                    <a:pt x="35131" y="12960"/>
                  </a:cubicBezTo>
                  <a:lnTo>
                    <a:pt x="35131" y="12960"/>
                  </a:lnTo>
                  <a:lnTo>
                    <a:pt x="35581" y="13056"/>
                  </a:lnTo>
                  <a:cubicBezTo>
                    <a:pt x="35656" y="13074"/>
                    <a:pt x="35736" y="13091"/>
                    <a:pt x="35821" y="13091"/>
                  </a:cubicBezTo>
                  <a:cubicBezTo>
                    <a:pt x="36194" y="13091"/>
                    <a:pt x="36468" y="12757"/>
                    <a:pt x="36689" y="12429"/>
                  </a:cubicBezTo>
                  <a:lnTo>
                    <a:pt x="37025" y="11927"/>
                  </a:lnTo>
                  <a:lnTo>
                    <a:pt x="35631" y="11505"/>
                  </a:lnTo>
                  <a:cubicBezTo>
                    <a:pt x="35496" y="11465"/>
                    <a:pt x="35341" y="11417"/>
                    <a:pt x="35234" y="11315"/>
                  </a:cubicBezTo>
                  <a:cubicBezTo>
                    <a:pt x="35140" y="11223"/>
                    <a:pt x="35086" y="11060"/>
                    <a:pt x="35161" y="10946"/>
                  </a:cubicBezTo>
                  <a:cubicBezTo>
                    <a:pt x="35208" y="10929"/>
                    <a:pt x="35256" y="10923"/>
                    <a:pt x="35303" y="10923"/>
                  </a:cubicBezTo>
                  <a:cubicBezTo>
                    <a:pt x="35517" y="10923"/>
                    <a:pt x="35710" y="11083"/>
                    <a:pt x="35915" y="11257"/>
                  </a:cubicBezTo>
                  <a:cubicBezTo>
                    <a:pt x="36123" y="11430"/>
                    <a:pt x="36338" y="11608"/>
                    <a:pt x="36595" y="11636"/>
                  </a:cubicBezTo>
                  <a:cubicBezTo>
                    <a:pt x="36616" y="11638"/>
                    <a:pt x="36637" y="11639"/>
                    <a:pt x="36657" y="11639"/>
                  </a:cubicBezTo>
                  <a:cubicBezTo>
                    <a:pt x="37000" y="11639"/>
                    <a:pt x="37283" y="11363"/>
                    <a:pt x="37535" y="11066"/>
                  </a:cubicBezTo>
                  <a:lnTo>
                    <a:pt x="37919" y="10612"/>
                  </a:lnTo>
                  <a:lnTo>
                    <a:pt x="37854" y="10616"/>
                  </a:lnTo>
                  <a:cubicBezTo>
                    <a:pt x="37814" y="10618"/>
                    <a:pt x="37775" y="10620"/>
                    <a:pt x="37737" y="10620"/>
                  </a:cubicBezTo>
                  <a:cubicBezTo>
                    <a:pt x="37484" y="10620"/>
                    <a:pt x="37332" y="10550"/>
                    <a:pt x="37282" y="10413"/>
                  </a:cubicBezTo>
                  <a:cubicBezTo>
                    <a:pt x="37259" y="10342"/>
                    <a:pt x="37272" y="10263"/>
                    <a:pt x="37321" y="10192"/>
                  </a:cubicBezTo>
                  <a:cubicBezTo>
                    <a:pt x="37387" y="10096"/>
                    <a:pt x="37509" y="10027"/>
                    <a:pt x="37625" y="10023"/>
                  </a:cubicBezTo>
                  <a:cubicBezTo>
                    <a:pt x="37631" y="10023"/>
                    <a:pt x="37637" y="10022"/>
                    <a:pt x="37643" y="10022"/>
                  </a:cubicBezTo>
                  <a:cubicBezTo>
                    <a:pt x="37831" y="10022"/>
                    <a:pt x="38004" y="10123"/>
                    <a:pt x="38191" y="10246"/>
                  </a:cubicBezTo>
                  <a:cubicBezTo>
                    <a:pt x="38191" y="10340"/>
                    <a:pt x="38227" y="10426"/>
                    <a:pt x="38298" y="10501"/>
                  </a:cubicBezTo>
                  <a:cubicBezTo>
                    <a:pt x="38390" y="10595"/>
                    <a:pt x="38531" y="10655"/>
                    <a:pt x="38666" y="10655"/>
                  </a:cubicBezTo>
                  <a:cubicBezTo>
                    <a:pt x="38786" y="10655"/>
                    <a:pt x="38889" y="10610"/>
                    <a:pt x="38958" y="10528"/>
                  </a:cubicBezTo>
                  <a:cubicBezTo>
                    <a:pt x="39052" y="10415"/>
                    <a:pt x="39065" y="10252"/>
                    <a:pt x="38992" y="10096"/>
                  </a:cubicBezTo>
                  <a:cubicBezTo>
                    <a:pt x="38913" y="9926"/>
                    <a:pt x="38760" y="9817"/>
                    <a:pt x="38603" y="9817"/>
                  </a:cubicBezTo>
                  <a:cubicBezTo>
                    <a:pt x="38586" y="9817"/>
                    <a:pt x="38568" y="9819"/>
                    <a:pt x="38551" y="9821"/>
                  </a:cubicBezTo>
                  <a:cubicBezTo>
                    <a:pt x="38538" y="9774"/>
                    <a:pt x="38555" y="9734"/>
                    <a:pt x="38572" y="9706"/>
                  </a:cubicBezTo>
                  <a:cubicBezTo>
                    <a:pt x="38616" y="9638"/>
                    <a:pt x="38709" y="9592"/>
                    <a:pt x="38792" y="9592"/>
                  </a:cubicBezTo>
                  <a:cubicBezTo>
                    <a:pt x="38815" y="9592"/>
                    <a:pt x="38837" y="9595"/>
                    <a:pt x="38857" y="9603"/>
                  </a:cubicBezTo>
                  <a:cubicBezTo>
                    <a:pt x="39031" y="9665"/>
                    <a:pt x="39116" y="9864"/>
                    <a:pt x="39166" y="10008"/>
                  </a:cubicBezTo>
                  <a:lnTo>
                    <a:pt x="39170" y="10023"/>
                  </a:lnTo>
                  <a:cubicBezTo>
                    <a:pt x="39221" y="10175"/>
                    <a:pt x="39281" y="10348"/>
                    <a:pt x="39433" y="10419"/>
                  </a:cubicBezTo>
                  <a:cubicBezTo>
                    <a:pt x="39457" y="10430"/>
                    <a:pt x="39484" y="10436"/>
                    <a:pt x="39511" y="10436"/>
                  </a:cubicBezTo>
                  <a:cubicBezTo>
                    <a:pt x="39603" y="10436"/>
                    <a:pt x="39704" y="10378"/>
                    <a:pt x="39742" y="10297"/>
                  </a:cubicBezTo>
                  <a:cubicBezTo>
                    <a:pt x="39763" y="10252"/>
                    <a:pt x="39763" y="10209"/>
                    <a:pt x="39742" y="10168"/>
                  </a:cubicBezTo>
                  <a:cubicBezTo>
                    <a:pt x="40100" y="9928"/>
                    <a:pt x="40432" y="9650"/>
                    <a:pt x="40730" y="9339"/>
                  </a:cubicBezTo>
                  <a:cubicBezTo>
                    <a:pt x="40785" y="9279"/>
                    <a:pt x="40843" y="9215"/>
                    <a:pt x="40856" y="9134"/>
                  </a:cubicBezTo>
                  <a:cubicBezTo>
                    <a:pt x="40873" y="9035"/>
                    <a:pt x="40824" y="8945"/>
                    <a:pt x="40768" y="8853"/>
                  </a:cubicBezTo>
                  <a:lnTo>
                    <a:pt x="40070" y="7700"/>
                  </a:lnTo>
                  <a:lnTo>
                    <a:pt x="40070" y="7700"/>
                  </a:lnTo>
                  <a:lnTo>
                    <a:pt x="41173" y="7705"/>
                  </a:lnTo>
                  <a:lnTo>
                    <a:pt x="41160" y="7668"/>
                  </a:lnTo>
                  <a:cubicBezTo>
                    <a:pt x="41085" y="7450"/>
                    <a:pt x="40933" y="7257"/>
                    <a:pt x="40738" y="7135"/>
                  </a:cubicBezTo>
                  <a:cubicBezTo>
                    <a:pt x="40779" y="7109"/>
                    <a:pt x="40805" y="7068"/>
                    <a:pt x="40813" y="7013"/>
                  </a:cubicBezTo>
                  <a:cubicBezTo>
                    <a:pt x="40830" y="6899"/>
                    <a:pt x="40760" y="6725"/>
                    <a:pt x="40627" y="6661"/>
                  </a:cubicBezTo>
                  <a:cubicBezTo>
                    <a:pt x="40563" y="6629"/>
                    <a:pt x="40492" y="6608"/>
                    <a:pt x="40423" y="6588"/>
                  </a:cubicBezTo>
                  <a:cubicBezTo>
                    <a:pt x="40297" y="6552"/>
                    <a:pt x="40177" y="6518"/>
                    <a:pt x="40104" y="6421"/>
                  </a:cubicBezTo>
                  <a:cubicBezTo>
                    <a:pt x="40083" y="6393"/>
                    <a:pt x="40065" y="6361"/>
                    <a:pt x="40048" y="6327"/>
                  </a:cubicBezTo>
                  <a:cubicBezTo>
                    <a:pt x="40018" y="6269"/>
                    <a:pt x="39988" y="6211"/>
                    <a:pt x="39933" y="6173"/>
                  </a:cubicBezTo>
                  <a:cubicBezTo>
                    <a:pt x="39874" y="6132"/>
                    <a:pt x="39808" y="6124"/>
                    <a:pt x="39745" y="6124"/>
                  </a:cubicBezTo>
                  <a:cubicBezTo>
                    <a:pt x="39725" y="6124"/>
                    <a:pt x="39705" y="6125"/>
                    <a:pt x="39686" y="6126"/>
                  </a:cubicBezTo>
                  <a:cubicBezTo>
                    <a:pt x="39144" y="6143"/>
                    <a:pt x="38594" y="6168"/>
                    <a:pt x="38049" y="6205"/>
                  </a:cubicBezTo>
                  <a:lnTo>
                    <a:pt x="38030" y="6207"/>
                  </a:lnTo>
                  <a:lnTo>
                    <a:pt x="38026" y="6224"/>
                  </a:lnTo>
                  <a:cubicBezTo>
                    <a:pt x="37957" y="6428"/>
                    <a:pt x="38150" y="6614"/>
                    <a:pt x="38354" y="6721"/>
                  </a:cubicBezTo>
                  <a:cubicBezTo>
                    <a:pt x="38519" y="6807"/>
                    <a:pt x="38722" y="6914"/>
                    <a:pt x="38746" y="7094"/>
                  </a:cubicBezTo>
                  <a:cubicBezTo>
                    <a:pt x="38589" y="7137"/>
                    <a:pt x="38459" y="7259"/>
                    <a:pt x="38399" y="7409"/>
                  </a:cubicBezTo>
                  <a:cubicBezTo>
                    <a:pt x="38377" y="7398"/>
                    <a:pt x="38356" y="7392"/>
                    <a:pt x="38330" y="7392"/>
                  </a:cubicBezTo>
                  <a:cubicBezTo>
                    <a:pt x="38234" y="7392"/>
                    <a:pt x="38127" y="7486"/>
                    <a:pt x="38103" y="7593"/>
                  </a:cubicBezTo>
                  <a:cubicBezTo>
                    <a:pt x="38090" y="7642"/>
                    <a:pt x="38086" y="7692"/>
                    <a:pt x="38084" y="7741"/>
                  </a:cubicBezTo>
                  <a:cubicBezTo>
                    <a:pt x="38077" y="7825"/>
                    <a:pt x="38071" y="7902"/>
                    <a:pt x="38030" y="7966"/>
                  </a:cubicBezTo>
                  <a:cubicBezTo>
                    <a:pt x="38007" y="8002"/>
                    <a:pt x="37970" y="8032"/>
                    <a:pt x="37934" y="8062"/>
                  </a:cubicBezTo>
                  <a:cubicBezTo>
                    <a:pt x="37912" y="8082"/>
                    <a:pt x="37889" y="8101"/>
                    <a:pt x="37867" y="8122"/>
                  </a:cubicBezTo>
                  <a:cubicBezTo>
                    <a:pt x="37767" y="8225"/>
                    <a:pt x="37726" y="8379"/>
                    <a:pt x="37756" y="8521"/>
                  </a:cubicBezTo>
                  <a:cubicBezTo>
                    <a:pt x="37544" y="8401"/>
                    <a:pt x="37319" y="8309"/>
                    <a:pt x="37083" y="8247"/>
                  </a:cubicBezTo>
                  <a:lnTo>
                    <a:pt x="37051" y="8238"/>
                  </a:lnTo>
                  <a:lnTo>
                    <a:pt x="37051" y="8270"/>
                  </a:lnTo>
                  <a:cubicBezTo>
                    <a:pt x="37045" y="8403"/>
                    <a:pt x="37098" y="8540"/>
                    <a:pt x="37199" y="8645"/>
                  </a:cubicBezTo>
                  <a:cubicBezTo>
                    <a:pt x="37306" y="8757"/>
                    <a:pt x="37445" y="8817"/>
                    <a:pt x="37584" y="8817"/>
                  </a:cubicBezTo>
                  <a:cubicBezTo>
                    <a:pt x="37589" y="8898"/>
                    <a:pt x="37559" y="8979"/>
                    <a:pt x="37497" y="9050"/>
                  </a:cubicBezTo>
                  <a:cubicBezTo>
                    <a:pt x="37421" y="9138"/>
                    <a:pt x="37310" y="9189"/>
                    <a:pt x="37206" y="9189"/>
                  </a:cubicBezTo>
                  <a:cubicBezTo>
                    <a:pt x="37168" y="9189"/>
                    <a:pt x="37130" y="9182"/>
                    <a:pt x="37096" y="9168"/>
                  </a:cubicBezTo>
                  <a:lnTo>
                    <a:pt x="37064" y="9155"/>
                  </a:lnTo>
                  <a:lnTo>
                    <a:pt x="37008" y="9513"/>
                  </a:lnTo>
                  <a:cubicBezTo>
                    <a:pt x="36987" y="9519"/>
                    <a:pt x="36965" y="9524"/>
                    <a:pt x="36942" y="9524"/>
                  </a:cubicBezTo>
                  <a:cubicBezTo>
                    <a:pt x="36820" y="9524"/>
                    <a:pt x="36704" y="9414"/>
                    <a:pt x="36648" y="9311"/>
                  </a:cubicBezTo>
                  <a:cubicBezTo>
                    <a:pt x="36618" y="9256"/>
                    <a:pt x="36595" y="9196"/>
                    <a:pt x="36571" y="9136"/>
                  </a:cubicBezTo>
                  <a:cubicBezTo>
                    <a:pt x="36533" y="9039"/>
                    <a:pt x="36494" y="8939"/>
                    <a:pt x="36425" y="8857"/>
                  </a:cubicBezTo>
                  <a:cubicBezTo>
                    <a:pt x="36391" y="8817"/>
                    <a:pt x="36353" y="8782"/>
                    <a:pt x="36316" y="8750"/>
                  </a:cubicBezTo>
                  <a:cubicBezTo>
                    <a:pt x="36278" y="8716"/>
                    <a:pt x="36239" y="8684"/>
                    <a:pt x="36209" y="8645"/>
                  </a:cubicBezTo>
                  <a:cubicBezTo>
                    <a:pt x="36115" y="8527"/>
                    <a:pt x="36104" y="8354"/>
                    <a:pt x="36181" y="8193"/>
                  </a:cubicBezTo>
                  <a:cubicBezTo>
                    <a:pt x="36258" y="8032"/>
                    <a:pt x="36400" y="7932"/>
                    <a:pt x="36550" y="7932"/>
                  </a:cubicBezTo>
                  <a:lnTo>
                    <a:pt x="36571" y="7932"/>
                  </a:lnTo>
                  <a:lnTo>
                    <a:pt x="36575" y="7910"/>
                  </a:lnTo>
                  <a:cubicBezTo>
                    <a:pt x="36691" y="7345"/>
                    <a:pt x="36014" y="6946"/>
                    <a:pt x="35718" y="6800"/>
                  </a:cubicBezTo>
                  <a:cubicBezTo>
                    <a:pt x="35679" y="6781"/>
                    <a:pt x="35631" y="6762"/>
                    <a:pt x="35586" y="6762"/>
                  </a:cubicBezTo>
                  <a:cubicBezTo>
                    <a:pt x="35571" y="6762"/>
                    <a:pt x="35555" y="6765"/>
                    <a:pt x="35541" y="6770"/>
                  </a:cubicBezTo>
                  <a:cubicBezTo>
                    <a:pt x="35500" y="6785"/>
                    <a:pt x="35472" y="6818"/>
                    <a:pt x="35448" y="6845"/>
                  </a:cubicBezTo>
                  <a:cubicBezTo>
                    <a:pt x="35176" y="7160"/>
                    <a:pt x="34917" y="7533"/>
                    <a:pt x="35024" y="7906"/>
                  </a:cubicBezTo>
                  <a:lnTo>
                    <a:pt x="34679" y="7887"/>
                  </a:lnTo>
                  <a:cubicBezTo>
                    <a:pt x="34688" y="7636"/>
                    <a:pt x="34654" y="7390"/>
                    <a:pt x="34576" y="7150"/>
                  </a:cubicBezTo>
                  <a:lnTo>
                    <a:pt x="34572" y="7133"/>
                  </a:lnTo>
                  <a:lnTo>
                    <a:pt x="34231" y="7107"/>
                  </a:lnTo>
                  <a:cubicBezTo>
                    <a:pt x="34341" y="6839"/>
                    <a:pt x="34621" y="6646"/>
                    <a:pt x="34917" y="6646"/>
                  </a:cubicBezTo>
                  <a:lnTo>
                    <a:pt x="34968" y="6648"/>
                  </a:lnTo>
                  <a:lnTo>
                    <a:pt x="34939" y="6605"/>
                  </a:lnTo>
                  <a:cubicBezTo>
                    <a:pt x="34756" y="6348"/>
                    <a:pt x="34435" y="6190"/>
                    <a:pt x="34099" y="6190"/>
                  </a:cubicBezTo>
                  <a:cubicBezTo>
                    <a:pt x="33942" y="6190"/>
                    <a:pt x="33792" y="6224"/>
                    <a:pt x="33662" y="6291"/>
                  </a:cubicBezTo>
                  <a:cubicBezTo>
                    <a:pt x="33627" y="6132"/>
                    <a:pt x="33593" y="5954"/>
                    <a:pt x="33642" y="5791"/>
                  </a:cubicBezTo>
                  <a:cubicBezTo>
                    <a:pt x="33681" y="5654"/>
                    <a:pt x="33814" y="5513"/>
                    <a:pt x="33968" y="5513"/>
                  </a:cubicBezTo>
                  <a:cubicBezTo>
                    <a:pt x="33985" y="5513"/>
                    <a:pt x="34002" y="5513"/>
                    <a:pt x="34019" y="5517"/>
                  </a:cubicBezTo>
                  <a:lnTo>
                    <a:pt x="34037" y="5521"/>
                  </a:lnTo>
                  <a:lnTo>
                    <a:pt x="34047" y="5504"/>
                  </a:lnTo>
                  <a:cubicBezTo>
                    <a:pt x="34148" y="5335"/>
                    <a:pt x="33936" y="5159"/>
                    <a:pt x="33867" y="5108"/>
                  </a:cubicBezTo>
                  <a:cubicBezTo>
                    <a:pt x="33552" y="4872"/>
                    <a:pt x="33220" y="4652"/>
                    <a:pt x="32882" y="4450"/>
                  </a:cubicBezTo>
                  <a:cubicBezTo>
                    <a:pt x="33019" y="4326"/>
                    <a:pt x="33070" y="4110"/>
                    <a:pt x="33008" y="3910"/>
                  </a:cubicBezTo>
                  <a:cubicBezTo>
                    <a:pt x="32940" y="3690"/>
                    <a:pt x="32764" y="3537"/>
                    <a:pt x="32629" y="3447"/>
                  </a:cubicBezTo>
                  <a:cubicBezTo>
                    <a:pt x="32522" y="3377"/>
                    <a:pt x="32359" y="3293"/>
                    <a:pt x="32183" y="3293"/>
                  </a:cubicBezTo>
                  <a:cubicBezTo>
                    <a:pt x="32134" y="3293"/>
                    <a:pt x="32087" y="3300"/>
                    <a:pt x="32042" y="3313"/>
                  </a:cubicBezTo>
                  <a:cubicBezTo>
                    <a:pt x="32053" y="2989"/>
                    <a:pt x="32271" y="2676"/>
                    <a:pt x="32577" y="2556"/>
                  </a:cubicBezTo>
                  <a:cubicBezTo>
                    <a:pt x="32637" y="2522"/>
                    <a:pt x="32678" y="2460"/>
                    <a:pt x="32689" y="2383"/>
                  </a:cubicBezTo>
                  <a:cubicBezTo>
                    <a:pt x="32704" y="2284"/>
                    <a:pt x="32670" y="2173"/>
                    <a:pt x="32601" y="2100"/>
                  </a:cubicBezTo>
                  <a:cubicBezTo>
                    <a:pt x="32498" y="1988"/>
                    <a:pt x="32348" y="1943"/>
                    <a:pt x="32215" y="1911"/>
                  </a:cubicBezTo>
                  <a:cubicBezTo>
                    <a:pt x="32338" y="1834"/>
                    <a:pt x="32485" y="1791"/>
                    <a:pt x="32642" y="1791"/>
                  </a:cubicBezTo>
                  <a:cubicBezTo>
                    <a:pt x="32835" y="1791"/>
                    <a:pt x="33025" y="1860"/>
                    <a:pt x="33158" y="1980"/>
                  </a:cubicBezTo>
                  <a:cubicBezTo>
                    <a:pt x="33171" y="1991"/>
                    <a:pt x="33184" y="2003"/>
                    <a:pt x="33197" y="2014"/>
                  </a:cubicBezTo>
                  <a:cubicBezTo>
                    <a:pt x="33252" y="2068"/>
                    <a:pt x="33310" y="2121"/>
                    <a:pt x="33387" y="2138"/>
                  </a:cubicBezTo>
                  <a:cubicBezTo>
                    <a:pt x="33407" y="2143"/>
                    <a:pt x="33426" y="2145"/>
                    <a:pt x="33443" y="2145"/>
                  </a:cubicBezTo>
                  <a:cubicBezTo>
                    <a:pt x="33604" y="2145"/>
                    <a:pt x="33696" y="1978"/>
                    <a:pt x="33784" y="1817"/>
                  </a:cubicBezTo>
                  <a:cubicBezTo>
                    <a:pt x="33874" y="1654"/>
                    <a:pt x="33964" y="1487"/>
                    <a:pt x="34120" y="1485"/>
                  </a:cubicBezTo>
                  <a:lnTo>
                    <a:pt x="34144" y="1485"/>
                  </a:lnTo>
                  <a:lnTo>
                    <a:pt x="34146" y="1461"/>
                  </a:lnTo>
                  <a:cubicBezTo>
                    <a:pt x="34201" y="1093"/>
                    <a:pt x="34426" y="765"/>
                    <a:pt x="34626" y="478"/>
                  </a:cubicBezTo>
                  <a:lnTo>
                    <a:pt x="34801" y="225"/>
                  </a:lnTo>
                  <a:lnTo>
                    <a:pt x="34729" y="244"/>
                  </a:lnTo>
                  <a:cubicBezTo>
                    <a:pt x="34619" y="277"/>
                    <a:pt x="34504" y="292"/>
                    <a:pt x="34377" y="292"/>
                  </a:cubicBezTo>
                  <a:cubicBezTo>
                    <a:pt x="34105" y="292"/>
                    <a:pt x="33824" y="219"/>
                    <a:pt x="33554" y="150"/>
                  </a:cubicBezTo>
                  <a:cubicBezTo>
                    <a:pt x="33377" y="105"/>
                    <a:pt x="33195" y="58"/>
                    <a:pt x="33012" y="30"/>
                  </a:cubicBezTo>
                  <a:cubicBezTo>
                    <a:pt x="32882" y="11"/>
                    <a:pt x="32749" y="1"/>
                    <a:pt x="326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296"/>
            <p:cNvSpPr/>
            <p:nvPr/>
          </p:nvSpPr>
          <p:spPr>
            <a:xfrm>
              <a:off x="1136011" y="2238048"/>
              <a:ext cx="34354" cy="26710"/>
            </a:xfrm>
            <a:custGeom>
              <a:rect b="b" l="l" r="r" t="t"/>
              <a:pathLst>
                <a:path extrusionOk="0" h="940" w="1209">
                  <a:moveTo>
                    <a:pt x="1017" y="0"/>
                  </a:moveTo>
                  <a:cubicBezTo>
                    <a:pt x="957" y="0"/>
                    <a:pt x="896" y="22"/>
                    <a:pt x="840" y="45"/>
                  </a:cubicBezTo>
                  <a:cubicBezTo>
                    <a:pt x="657" y="121"/>
                    <a:pt x="474" y="229"/>
                    <a:pt x="279" y="229"/>
                  </a:cubicBezTo>
                  <a:cubicBezTo>
                    <a:pt x="268" y="229"/>
                    <a:pt x="257" y="228"/>
                    <a:pt x="247" y="228"/>
                  </a:cubicBezTo>
                  <a:cubicBezTo>
                    <a:pt x="220" y="226"/>
                    <a:pt x="191" y="222"/>
                    <a:pt x="163" y="222"/>
                  </a:cubicBezTo>
                  <a:cubicBezTo>
                    <a:pt x="126" y="222"/>
                    <a:pt x="91" y="228"/>
                    <a:pt x="65" y="251"/>
                  </a:cubicBezTo>
                  <a:cubicBezTo>
                    <a:pt x="28" y="281"/>
                    <a:pt x="20" y="333"/>
                    <a:pt x="15" y="380"/>
                  </a:cubicBezTo>
                  <a:cubicBezTo>
                    <a:pt x="0" y="521"/>
                    <a:pt x="2" y="663"/>
                    <a:pt x="22" y="804"/>
                  </a:cubicBezTo>
                  <a:cubicBezTo>
                    <a:pt x="29" y="865"/>
                    <a:pt x="69" y="940"/>
                    <a:pt x="122" y="940"/>
                  </a:cubicBezTo>
                  <a:cubicBezTo>
                    <a:pt x="129" y="940"/>
                    <a:pt x="138" y="938"/>
                    <a:pt x="146" y="935"/>
                  </a:cubicBezTo>
                  <a:cubicBezTo>
                    <a:pt x="135" y="853"/>
                    <a:pt x="182" y="774"/>
                    <a:pt x="249" y="727"/>
                  </a:cubicBezTo>
                  <a:cubicBezTo>
                    <a:pt x="317" y="682"/>
                    <a:pt x="401" y="667"/>
                    <a:pt x="482" y="667"/>
                  </a:cubicBezTo>
                  <a:cubicBezTo>
                    <a:pt x="486" y="667"/>
                    <a:pt x="490" y="667"/>
                    <a:pt x="494" y="667"/>
                  </a:cubicBezTo>
                  <a:cubicBezTo>
                    <a:pt x="562" y="667"/>
                    <a:pt x="635" y="675"/>
                    <a:pt x="705" y="675"/>
                  </a:cubicBezTo>
                  <a:cubicBezTo>
                    <a:pt x="791" y="675"/>
                    <a:pt x="873" y="662"/>
                    <a:pt x="936" y="607"/>
                  </a:cubicBezTo>
                  <a:cubicBezTo>
                    <a:pt x="971" y="577"/>
                    <a:pt x="994" y="536"/>
                    <a:pt x="1020" y="498"/>
                  </a:cubicBezTo>
                  <a:cubicBezTo>
                    <a:pt x="1067" y="420"/>
                    <a:pt x="1112" y="343"/>
                    <a:pt x="1159" y="266"/>
                  </a:cubicBezTo>
                  <a:cubicBezTo>
                    <a:pt x="1181" y="232"/>
                    <a:pt x="1202" y="198"/>
                    <a:pt x="1204" y="157"/>
                  </a:cubicBezTo>
                  <a:cubicBezTo>
                    <a:pt x="1209" y="82"/>
                    <a:pt x="1138" y="18"/>
                    <a:pt x="1063" y="5"/>
                  </a:cubicBezTo>
                  <a:cubicBezTo>
                    <a:pt x="1048" y="2"/>
                    <a:pt x="1032" y="0"/>
                    <a:pt x="101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296"/>
            <p:cNvSpPr/>
            <p:nvPr/>
          </p:nvSpPr>
          <p:spPr>
            <a:xfrm>
              <a:off x="1135215" y="2237252"/>
              <a:ext cx="35945" cy="28273"/>
            </a:xfrm>
            <a:custGeom>
              <a:rect b="b" l="l" r="r" t="t"/>
              <a:pathLst>
                <a:path extrusionOk="0" h="995" w="1265">
                  <a:moveTo>
                    <a:pt x="1047" y="55"/>
                  </a:moveTo>
                  <a:cubicBezTo>
                    <a:pt x="1061" y="55"/>
                    <a:pt x="1074" y="56"/>
                    <a:pt x="1087" y="58"/>
                  </a:cubicBezTo>
                  <a:cubicBezTo>
                    <a:pt x="1147" y="69"/>
                    <a:pt x="1209" y="121"/>
                    <a:pt x="1207" y="185"/>
                  </a:cubicBezTo>
                  <a:cubicBezTo>
                    <a:pt x="1204" y="217"/>
                    <a:pt x="1183" y="251"/>
                    <a:pt x="1166" y="281"/>
                  </a:cubicBezTo>
                  <a:lnTo>
                    <a:pt x="1024" y="511"/>
                  </a:lnTo>
                  <a:cubicBezTo>
                    <a:pt x="1001" y="547"/>
                    <a:pt x="977" y="586"/>
                    <a:pt x="947" y="613"/>
                  </a:cubicBezTo>
                  <a:cubicBezTo>
                    <a:pt x="896" y="658"/>
                    <a:pt x="832" y="676"/>
                    <a:pt x="731" y="676"/>
                  </a:cubicBezTo>
                  <a:cubicBezTo>
                    <a:pt x="695" y="676"/>
                    <a:pt x="658" y="673"/>
                    <a:pt x="624" y="671"/>
                  </a:cubicBezTo>
                  <a:cubicBezTo>
                    <a:pt x="585" y="669"/>
                    <a:pt x="549" y="667"/>
                    <a:pt x="510" y="667"/>
                  </a:cubicBezTo>
                  <a:cubicBezTo>
                    <a:pt x="410" y="667"/>
                    <a:pt x="326" y="691"/>
                    <a:pt x="264" y="733"/>
                  </a:cubicBezTo>
                  <a:cubicBezTo>
                    <a:pt x="189" y="783"/>
                    <a:pt x="146" y="862"/>
                    <a:pt x="146" y="941"/>
                  </a:cubicBezTo>
                  <a:cubicBezTo>
                    <a:pt x="114" y="937"/>
                    <a:pt x="82" y="879"/>
                    <a:pt x="75" y="828"/>
                  </a:cubicBezTo>
                  <a:cubicBezTo>
                    <a:pt x="56" y="691"/>
                    <a:pt x="54" y="549"/>
                    <a:pt x="69" y="410"/>
                  </a:cubicBezTo>
                  <a:cubicBezTo>
                    <a:pt x="73" y="367"/>
                    <a:pt x="82" y="322"/>
                    <a:pt x="110" y="298"/>
                  </a:cubicBezTo>
                  <a:cubicBezTo>
                    <a:pt x="127" y="283"/>
                    <a:pt x="152" y="277"/>
                    <a:pt x="189" y="277"/>
                  </a:cubicBezTo>
                  <a:cubicBezTo>
                    <a:pt x="208" y="277"/>
                    <a:pt x="227" y="279"/>
                    <a:pt x="245" y="279"/>
                  </a:cubicBezTo>
                  <a:lnTo>
                    <a:pt x="272" y="281"/>
                  </a:lnTo>
                  <a:cubicBezTo>
                    <a:pt x="284" y="282"/>
                    <a:pt x="296" y="282"/>
                    <a:pt x="307" y="282"/>
                  </a:cubicBezTo>
                  <a:cubicBezTo>
                    <a:pt x="466" y="282"/>
                    <a:pt x="615" y="217"/>
                    <a:pt x="759" y="151"/>
                  </a:cubicBezTo>
                  <a:cubicBezTo>
                    <a:pt x="797" y="133"/>
                    <a:pt x="838" y="114"/>
                    <a:pt x="879" y="97"/>
                  </a:cubicBezTo>
                  <a:cubicBezTo>
                    <a:pt x="930" y="76"/>
                    <a:pt x="989" y="55"/>
                    <a:pt x="1047" y="55"/>
                  </a:cubicBezTo>
                  <a:close/>
                  <a:moveTo>
                    <a:pt x="1049" y="1"/>
                  </a:moveTo>
                  <a:cubicBezTo>
                    <a:pt x="981" y="1"/>
                    <a:pt x="915" y="25"/>
                    <a:pt x="860" y="48"/>
                  </a:cubicBezTo>
                  <a:cubicBezTo>
                    <a:pt x="817" y="65"/>
                    <a:pt x="776" y="84"/>
                    <a:pt x="735" y="101"/>
                  </a:cubicBezTo>
                  <a:cubicBezTo>
                    <a:pt x="598" y="165"/>
                    <a:pt x="457" y="229"/>
                    <a:pt x="310" y="229"/>
                  </a:cubicBezTo>
                  <a:cubicBezTo>
                    <a:pt x="299" y="229"/>
                    <a:pt x="288" y="228"/>
                    <a:pt x="277" y="228"/>
                  </a:cubicBezTo>
                  <a:lnTo>
                    <a:pt x="249" y="226"/>
                  </a:lnTo>
                  <a:cubicBezTo>
                    <a:pt x="230" y="226"/>
                    <a:pt x="210" y="223"/>
                    <a:pt x="189" y="223"/>
                  </a:cubicBezTo>
                  <a:cubicBezTo>
                    <a:pt x="159" y="223"/>
                    <a:pt x="112" y="228"/>
                    <a:pt x="75" y="258"/>
                  </a:cubicBezTo>
                  <a:cubicBezTo>
                    <a:pt x="33" y="294"/>
                    <a:pt x="22" y="350"/>
                    <a:pt x="15" y="403"/>
                  </a:cubicBezTo>
                  <a:cubicBezTo>
                    <a:pt x="0" y="547"/>
                    <a:pt x="3" y="693"/>
                    <a:pt x="22" y="836"/>
                  </a:cubicBezTo>
                  <a:cubicBezTo>
                    <a:pt x="33" y="903"/>
                    <a:pt x="78" y="995"/>
                    <a:pt x="148" y="995"/>
                  </a:cubicBezTo>
                  <a:cubicBezTo>
                    <a:pt x="161" y="995"/>
                    <a:pt x="172" y="990"/>
                    <a:pt x="185" y="986"/>
                  </a:cubicBezTo>
                  <a:lnTo>
                    <a:pt x="202" y="978"/>
                  </a:lnTo>
                  <a:lnTo>
                    <a:pt x="200" y="958"/>
                  </a:lnTo>
                  <a:cubicBezTo>
                    <a:pt x="191" y="894"/>
                    <a:pt x="230" y="821"/>
                    <a:pt x="294" y="778"/>
                  </a:cubicBezTo>
                  <a:cubicBezTo>
                    <a:pt x="347" y="740"/>
                    <a:pt x="420" y="721"/>
                    <a:pt x="512" y="721"/>
                  </a:cubicBezTo>
                  <a:cubicBezTo>
                    <a:pt x="549" y="721"/>
                    <a:pt x="583" y="723"/>
                    <a:pt x="620" y="725"/>
                  </a:cubicBezTo>
                  <a:cubicBezTo>
                    <a:pt x="656" y="727"/>
                    <a:pt x="695" y="729"/>
                    <a:pt x="731" y="729"/>
                  </a:cubicBezTo>
                  <a:cubicBezTo>
                    <a:pt x="808" y="729"/>
                    <a:pt x="905" y="721"/>
                    <a:pt x="982" y="654"/>
                  </a:cubicBezTo>
                  <a:cubicBezTo>
                    <a:pt x="1020" y="622"/>
                    <a:pt x="1046" y="577"/>
                    <a:pt x="1069" y="538"/>
                  </a:cubicBezTo>
                  <a:lnTo>
                    <a:pt x="1211" y="309"/>
                  </a:lnTo>
                  <a:cubicBezTo>
                    <a:pt x="1232" y="275"/>
                    <a:pt x="1256" y="234"/>
                    <a:pt x="1260" y="187"/>
                  </a:cubicBezTo>
                  <a:cubicBezTo>
                    <a:pt x="1264" y="93"/>
                    <a:pt x="1181" y="20"/>
                    <a:pt x="1095" y="5"/>
                  </a:cubicBezTo>
                  <a:cubicBezTo>
                    <a:pt x="1080" y="2"/>
                    <a:pt x="1064" y="1"/>
                    <a:pt x="104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296"/>
            <p:cNvSpPr/>
            <p:nvPr/>
          </p:nvSpPr>
          <p:spPr>
            <a:xfrm>
              <a:off x="1095095" y="2074956"/>
              <a:ext cx="30091" cy="21396"/>
            </a:xfrm>
            <a:custGeom>
              <a:rect b="b" l="l" r="r" t="t"/>
              <a:pathLst>
                <a:path extrusionOk="0" h="753" w="1059">
                  <a:moveTo>
                    <a:pt x="203" y="0"/>
                  </a:moveTo>
                  <a:cubicBezTo>
                    <a:pt x="170" y="0"/>
                    <a:pt x="137" y="1"/>
                    <a:pt x="103" y="3"/>
                  </a:cubicBezTo>
                  <a:cubicBezTo>
                    <a:pt x="39" y="140"/>
                    <a:pt x="3" y="292"/>
                    <a:pt x="0" y="444"/>
                  </a:cubicBezTo>
                  <a:cubicBezTo>
                    <a:pt x="0" y="479"/>
                    <a:pt x="3" y="515"/>
                    <a:pt x="24" y="541"/>
                  </a:cubicBezTo>
                  <a:cubicBezTo>
                    <a:pt x="43" y="564"/>
                    <a:pt x="73" y="575"/>
                    <a:pt x="101" y="584"/>
                  </a:cubicBezTo>
                  <a:cubicBezTo>
                    <a:pt x="303" y="648"/>
                    <a:pt x="506" y="701"/>
                    <a:pt x="714" y="740"/>
                  </a:cubicBezTo>
                  <a:cubicBezTo>
                    <a:pt x="752" y="747"/>
                    <a:pt x="794" y="753"/>
                    <a:pt x="834" y="753"/>
                  </a:cubicBezTo>
                  <a:cubicBezTo>
                    <a:pt x="894" y="753"/>
                    <a:pt x="950" y="740"/>
                    <a:pt x="990" y="697"/>
                  </a:cubicBezTo>
                  <a:cubicBezTo>
                    <a:pt x="1059" y="624"/>
                    <a:pt x="1042" y="509"/>
                    <a:pt x="1018" y="410"/>
                  </a:cubicBezTo>
                  <a:cubicBezTo>
                    <a:pt x="907" y="399"/>
                    <a:pt x="785" y="382"/>
                    <a:pt x="707" y="301"/>
                  </a:cubicBezTo>
                  <a:cubicBezTo>
                    <a:pt x="678" y="271"/>
                    <a:pt x="658" y="234"/>
                    <a:pt x="637" y="198"/>
                  </a:cubicBezTo>
                  <a:cubicBezTo>
                    <a:pt x="609" y="144"/>
                    <a:pt x="579" y="89"/>
                    <a:pt x="549" y="35"/>
                  </a:cubicBezTo>
                  <a:cubicBezTo>
                    <a:pt x="436" y="12"/>
                    <a:pt x="320" y="0"/>
                    <a:pt x="2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296"/>
            <p:cNvSpPr/>
            <p:nvPr/>
          </p:nvSpPr>
          <p:spPr>
            <a:xfrm>
              <a:off x="1094357" y="2074161"/>
              <a:ext cx="31626" cy="22931"/>
            </a:xfrm>
            <a:custGeom>
              <a:rect b="b" l="l" r="r" t="t"/>
              <a:pathLst>
                <a:path extrusionOk="0" h="807" w="1113">
                  <a:moveTo>
                    <a:pt x="225" y="55"/>
                  </a:moveTo>
                  <a:cubicBezTo>
                    <a:pt x="336" y="55"/>
                    <a:pt x="448" y="66"/>
                    <a:pt x="558" y="87"/>
                  </a:cubicBezTo>
                  <a:lnTo>
                    <a:pt x="639" y="239"/>
                  </a:lnTo>
                  <a:cubicBezTo>
                    <a:pt x="661" y="275"/>
                    <a:pt x="682" y="314"/>
                    <a:pt x="714" y="348"/>
                  </a:cubicBezTo>
                  <a:cubicBezTo>
                    <a:pt x="791" y="427"/>
                    <a:pt x="903" y="449"/>
                    <a:pt x="1023" y="464"/>
                  </a:cubicBezTo>
                  <a:cubicBezTo>
                    <a:pt x="1042" y="556"/>
                    <a:pt x="1053" y="650"/>
                    <a:pt x="997" y="706"/>
                  </a:cubicBezTo>
                  <a:cubicBezTo>
                    <a:pt x="967" y="738"/>
                    <a:pt x="922" y="753"/>
                    <a:pt x="860" y="753"/>
                  </a:cubicBezTo>
                  <a:cubicBezTo>
                    <a:pt x="828" y="753"/>
                    <a:pt x="791" y="749"/>
                    <a:pt x="746" y="742"/>
                  </a:cubicBezTo>
                  <a:cubicBezTo>
                    <a:pt x="541" y="704"/>
                    <a:pt x="335" y="650"/>
                    <a:pt x="136" y="586"/>
                  </a:cubicBezTo>
                  <a:cubicBezTo>
                    <a:pt x="108" y="577"/>
                    <a:pt x="84" y="569"/>
                    <a:pt x="71" y="552"/>
                  </a:cubicBezTo>
                  <a:cubicBezTo>
                    <a:pt x="54" y="532"/>
                    <a:pt x="54" y="502"/>
                    <a:pt x="54" y="472"/>
                  </a:cubicBezTo>
                  <a:cubicBezTo>
                    <a:pt x="56" y="331"/>
                    <a:pt x="89" y="185"/>
                    <a:pt x="146" y="57"/>
                  </a:cubicBezTo>
                  <a:cubicBezTo>
                    <a:pt x="172" y="55"/>
                    <a:pt x="199" y="55"/>
                    <a:pt x="225" y="55"/>
                  </a:cubicBezTo>
                  <a:close/>
                  <a:moveTo>
                    <a:pt x="220" y="0"/>
                  </a:moveTo>
                  <a:cubicBezTo>
                    <a:pt x="189" y="0"/>
                    <a:pt x="158" y="1"/>
                    <a:pt x="127" y="3"/>
                  </a:cubicBezTo>
                  <a:lnTo>
                    <a:pt x="112" y="5"/>
                  </a:lnTo>
                  <a:lnTo>
                    <a:pt x="106" y="18"/>
                  </a:lnTo>
                  <a:cubicBezTo>
                    <a:pt x="39" y="159"/>
                    <a:pt x="3" y="316"/>
                    <a:pt x="1" y="472"/>
                  </a:cubicBezTo>
                  <a:cubicBezTo>
                    <a:pt x="1" y="511"/>
                    <a:pt x="3" y="554"/>
                    <a:pt x="29" y="586"/>
                  </a:cubicBezTo>
                  <a:cubicBezTo>
                    <a:pt x="52" y="614"/>
                    <a:pt x="86" y="627"/>
                    <a:pt x="119" y="637"/>
                  </a:cubicBezTo>
                  <a:cubicBezTo>
                    <a:pt x="320" y="702"/>
                    <a:pt x="528" y="755"/>
                    <a:pt x="736" y="794"/>
                  </a:cubicBezTo>
                  <a:cubicBezTo>
                    <a:pt x="785" y="802"/>
                    <a:pt x="823" y="807"/>
                    <a:pt x="860" y="807"/>
                  </a:cubicBezTo>
                  <a:cubicBezTo>
                    <a:pt x="937" y="807"/>
                    <a:pt x="995" y="787"/>
                    <a:pt x="1036" y="744"/>
                  </a:cubicBezTo>
                  <a:cubicBezTo>
                    <a:pt x="1113" y="663"/>
                    <a:pt x="1096" y="541"/>
                    <a:pt x="1070" y="432"/>
                  </a:cubicBezTo>
                  <a:lnTo>
                    <a:pt x="1066" y="414"/>
                  </a:lnTo>
                  <a:lnTo>
                    <a:pt x="1046" y="412"/>
                  </a:lnTo>
                  <a:cubicBezTo>
                    <a:pt x="931" y="399"/>
                    <a:pt x="821" y="382"/>
                    <a:pt x="753" y="309"/>
                  </a:cubicBezTo>
                  <a:cubicBezTo>
                    <a:pt x="725" y="282"/>
                    <a:pt x="706" y="247"/>
                    <a:pt x="686" y="213"/>
                  </a:cubicBezTo>
                  <a:lnTo>
                    <a:pt x="592" y="40"/>
                  </a:lnTo>
                  <a:lnTo>
                    <a:pt x="581" y="37"/>
                  </a:lnTo>
                  <a:cubicBezTo>
                    <a:pt x="462" y="14"/>
                    <a:pt x="341" y="0"/>
                    <a:pt x="22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296"/>
            <p:cNvSpPr/>
            <p:nvPr/>
          </p:nvSpPr>
          <p:spPr>
            <a:xfrm>
              <a:off x="1338343" y="2131726"/>
              <a:ext cx="52937" cy="39440"/>
            </a:xfrm>
            <a:custGeom>
              <a:rect b="b" l="l" r="r" t="t"/>
              <a:pathLst>
                <a:path extrusionOk="0" h="1388" w="1863">
                  <a:moveTo>
                    <a:pt x="1747" y="0"/>
                  </a:moveTo>
                  <a:cubicBezTo>
                    <a:pt x="1643" y="0"/>
                    <a:pt x="1540" y="19"/>
                    <a:pt x="1443" y="53"/>
                  </a:cubicBezTo>
                  <a:cubicBezTo>
                    <a:pt x="1411" y="66"/>
                    <a:pt x="1376" y="81"/>
                    <a:pt x="1346" y="100"/>
                  </a:cubicBezTo>
                  <a:cubicBezTo>
                    <a:pt x="1282" y="143"/>
                    <a:pt x="1235" y="210"/>
                    <a:pt x="1190" y="274"/>
                  </a:cubicBezTo>
                  <a:cubicBezTo>
                    <a:pt x="1016" y="507"/>
                    <a:pt x="817" y="722"/>
                    <a:pt x="596" y="910"/>
                  </a:cubicBezTo>
                  <a:cubicBezTo>
                    <a:pt x="519" y="977"/>
                    <a:pt x="436" y="1041"/>
                    <a:pt x="335" y="1064"/>
                  </a:cubicBezTo>
                  <a:cubicBezTo>
                    <a:pt x="294" y="1075"/>
                    <a:pt x="254" y="1077"/>
                    <a:pt x="213" y="1090"/>
                  </a:cubicBezTo>
                  <a:cubicBezTo>
                    <a:pt x="93" y="1131"/>
                    <a:pt x="24" y="1262"/>
                    <a:pt x="1" y="1388"/>
                  </a:cubicBezTo>
                  <a:cubicBezTo>
                    <a:pt x="198" y="1388"/>
                    <a:pt x="350" y="1225"/>
                    <a:pt x="530" y="1144"/>
                  </a:cubicBezTo>
                  <a:cubicBezTo>
                    <a:pt x="714" y="1058"/>
                    <a:pt x="941" y="1056"/>
                    <a:pt x="1094" y="921"/>
                  </a:cubicBezTo>
                  <a:cubicBezTo>
                    <a:pt x="1147" y="874"/>
                    <a:pt x="1186" y="814"/>
                    <a:pt x="1224" y="754"/>
                  </a:cubicBezTo>
                  <a:lnTo>
                    <a:pt x="1389" y="499"/>
                  </a:lnTo>
                  <a:cubicBezTo>
                    <a:pt x="1618" y="432"/>
                    <a:pt x="1805" y="240"/>
                    <a:pt x="1863" y="8"/>
                  </a:cubicBezTo>
                  <a:cubicBezTo>
                    <a:pt x="1824" y="3"/>
                    <a:pt x="1786" y="0"/>
                    <a:pt x="17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296"/>
            <p:cNvSpPr/>
            <p:nvPr/>
          </p:nvSpPr>
          <p:spPr>
            <a:xfrm>
              <a:off x="1337434" y="2130987"/>
              <a:ext cx="54756" cy="40918"/>
            </a:xfrm>
            <a:custGeom>
              <a:rect b="b" l="l" r="r" t="t"/>
              <a:pathLst>
                <a:path extrusionOk="0" h="1440" w="1927">
                  <a:moveTo>
                    <a:pt x="1779" y="53"/>
                  </a:moveTo>
                  <a:cubicBezTo>
                    <a:pt x="1807" y="53"/>
                    <a:pt x="1833" y="56"/>
                    <a:pt x="1860" y="58"/>
                  </a:cubicBezTo>
                  <a:cubicBezTo>
                    <a:pt x="1796" y="266"/>
                    <a:pt x="1625" y="439"/>
                    <a:pt x="1415" y="499"/>
                  </a:cubicBezTo>
                  <a:lnTo>
                    <a:pt x="1404" y="503"/>
                  </a:lnTo>
                  <a:lnTo>
                    <a:pt x="1235" y="765"/>
                  </a:lnTo>
                  <a:cubicBezTo>
                    <a:pt x="1196" y="823"/>
                    <a:pt x="1158" y="880"/>
                    <a:pt x="1108" y="928"/>
                  </a:cubicBezTo>
                  <a:cubicBezTo>
                    <a:pt x="1018" y="1007"/>
                    <a:pt x="901" y="1039"/>
                    <a:pt x="776" y="1071"/>
                  </a:cubicBezTo>
                  <a:cubicBezTo>
                    <a:pt x="701" y="1090"/>
                    <a:pt x="622" y="1112"/>
                    <a:pt x="551" y="1146"/>
                  </a:cubicBezTo>
                  <a:cubicBezTo>
                    <a:pt x="489" y="1174"/>
                    <a:pt x="429" y="1210"/>
                    <a:pt x="374" y="1249"/>
                  </a:cubicBezTo>
                  <a:cubicBezTo>
                    <a:pt x="271" y="1313"/>
                    <a:pt x="174" y="1375"/>
                    <a:pt x="67" y="1386"/>
                  </a:cubicBezTo>
                  <a:cubicBezTo>
                    <a:pt x="86" y="1307"/>
                    <a:pt x="138" y="1180"/>
                    <a:pt x="254" y="1142"/>
                  </a:cubicBezTo>
                  <a:cubicBezTo>
                    <a:pt x="275" y="1133"/>
                    <a:pt x="299" y="1131"/>
                    <a:pt x="322" y="1127"/>
                  </a:cubicBezTo>
                  <a:cubicBezTo>
                    <a:pt x="339" y="1125"/>
                    <a:pt x="356" y="1120"/>
                    <a:pt x="374" y="1116"/>
                  </a:cubicBezTo>
                  <a:cubicBezTo>
                    <a:pt x="481" y="1093"/>
                    <a:pt x="571" y="1022"/>
                    <a:pt x="646" y="958"/>
                  </a:cubicBezTo>
                  <a:cubicBezTo>
                    <a:pt x="868" y="767"/>
                    <a:pt x="1070" y="550"/>
                    <a:pt x="1243" y="315"/>
                  </a:cubicBezTo>
                  <a:lnTo>
                    <a:pt x="1252" y="302"/>
                  </a:lnTo>
                  <a:cubicBezTo>
                    <a:pt x="1293" y="246"/>
                    <a:pt x="1335" y="186"/>
                    <a:pt x="1393" y="150"/>
                  </a:cubicBezTo>
                  <a:cubicBezTo>
                    <a:pt x="1417" y="133"/>
                    <a:pt x="1447" y="120"/>
                    <a:pt x="1485" y="105"/>
                  </a:cubicBezTo>
                  <a:cubicBezTo>
                    <a:pt x="1580" y="71"/>
                    <a:pt x="1678" y="53"/>
                    <a:pt x="1779" y="53"/>
                  </a:cubicBezTo>
                  <a:close/>
                  <a:moveTo>
                    <a:pt x="1776" y="0"/>
                  </a:moveTo>
                  <a:cubicBezTo>
                    <a:pt x="1671" y="0"/>
                    <a:pt x="1565" y="19"/>
                    <a:pt x="1466" y="56"/>
                  </a:cubicBezTo>
                  <a:cubicBezTo>
                    <a:pt x="1423" y="71"/>
                    <a:pt x="1391" y="86"/>
                    <a:pt x="1363" y="105"/>
                  </a:cubicBezTo>
                  <a:cubicBezTo>
                    <a:pt x="1299" y="148"/>
                    <a:pt x="1254" y="210"/>
                    <a:pt x="1209" y="270"/>
                  </a:cubicBezTo>
                  <a:lnTo>
                    <a:pt x="1201" y="283"/>
                  </a:lnTo>
                  <a:cubicBezTo>
                    <a:pt x="1029" y="516"/>
                    <a:pt x="832" y="730"/>
                    <a:pt x="611" y="917"/>
                  </a:cubicBezTo>
                  <a:cubicBezTo>
                    <a:pt x="541" y="977"/>
                    <a:pt x="457" y="1043"/>
                    <a:pt x="361" y="1065"/>
                  </a:cubicBezTo>
                  <a:cubicBezTo>
                    <a:pt x="346" y="1069"/>
                    <a:pt x="331" y="1071"/>
                    <a:pt x="314" y="1073"/>
                  </a:cubicBezTo>
                  <a:cubicBezTo>
                    <a:pt x="290" y="1078"/>
                    <a:pt x="262" y="1082"/>
                    <a:pt x="236" y="1090"/>
                  </a:cubicBezTo>
                  <a:cubicBezTo>
                    <a:pt x="76" y="1144"/>
                    <a:pt x="22" y="1330"/>
                    <a:pt x="7" y="1407"/>
                  </a:cubicBezTo>
                  <a:lnTo>
                    <a:pt x="1" y="1440"/>
                  </a:lnTo>
                  <a:lnTo>
                    <a:pt x="35" y="1440"/>
                  </a:lnTo>
                  <a:cubicBezTo>
                    <a:pt x="172" y="1440"/>
                    <a:pt x="290" y="1365"/>
                    <a:pt x="401" y="1294"/>
                  </a:cubicBezTo>
                  <a:cubicBezTo>
                    <a:pt x="457" y="1258"/>
                    <a:pt x="515" y="1221"/>
                    <a:pt x="573" y="1193"/>
                  </a:cubicBezTo>
                  <a:cubicBezTo>
                    <a:pt x="641" y="1163"/>
                    <a:pt x="716" y="1142"/>
                    <a:pt x="791" y="1123"/>
                  </a:cubicBezTo>
                  <a:cubicBezTo>
                    <a:pt x="916" y="1090"/>
                    <a:pt x="1044" y="1056"/>
                    <a:pt x="1143" y="966"/>
                  </a:cubicBezTo>
                  <a:cubicBezTo>
                    <a:pt x="1201" y="917"/>
                    <a:pt x="1239" y="855"/>
                    <a:pt x="1282" y="788"/>
                  </a:cubicBezTo>
                  <a:lnTo>
                    <a:pt x="1438" y="548"/>
                  </a:lnTo>
                  <a:cubicBezTo>
                    <a:pt x="1672" y="476"/>
                    <a:pt x="1860" y="278"/>
                    <a:pt x="1920" y="41"/>
                  </a:cubicBezTo>
                  <a:lnTo>
                    <a:pt x="1927" y="11"/>
                  </a:lnTo>
                  <a:lnTo>
                    <a:pt x="1897" y="8"/>
                  </a:lnTo>
                  <a:cubicBezTo>
                    <a:pt x="1857" y="3"/>
                    <a:pt x="1816" y="0"/>
                    <a:pt x="177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296"/>
            <p:cNvSpPr/>
            <p:nvPr/>
          </p:nvSpPr>
          <p:spPr>
            <a:xfrm>
              <a:off x="1760453" y="2264444"/>
              <a:ext cx="28415" cy="36599"/>
            </a:xfrm>
            <a:custGeom>
              <a:rect b="b" l="l" r="r" t="t"/>
              <a:pathLst>
                <a:path extrusionOk="0" h="1288" w="1000">
                  <a:moveTo>
                    <a:pt x="205" y="0"/>
                  </a:moveTo>
                  <a:cubicBezTo>
                    <a:pt x="175" y="0"/>
                    <a:pt x="145" y="4"/>
                    <a:pt x="119" y="21"/>
                  </a:cubicBezTo>
                  <a:cubicBezTo>
                    <a:pt x="74" y="48"/>
                    <a:pt x="57" y="108"/>
                    <a:pt x="46" y="162"/>
                  </a:cubicBezTo>
                  <a:cubicBezTo>
                    <a:pt x="22" y="267"/>
                    <a:pt x="1" y="385"/>
                    <a:pt x="54" y="479"/>
                  </a:cubicBezTo>
                  <a:cubicBezTo>
                    <a:pt x="114" y="584"/>
                    <a:pt x="252" y="629"/>
                    <a:pt x="301" y="740"/>
                  </a:cubicBezTo>
                  <a:cubicBezTo>
                    <a:pt x="361" y="873"/>
                    <a:pt x="267" y="1043"/>
                    <a:pt x="342" y="1169"/>
                  </a:cubicBezTo>
                  <a:cubicBezTo>
                    <a:pt x="382" y="1242"/>
                    <a:pt x="470" y="1276"/>
                    <a:pt x="554" y="1285"/>
                  </a:cubicBezTo>
                  <a:cubicBezTo>
                    <a:pt x="575" y="1287"/>
                    <a:pt x="596" y="1288"/>
                    <a:pt x="618" y="1288"/>
                  </a:cubicBezTo>
                  <a:cubicBezTo>
                    <a:pt x="673" y="1288"/>
                    <a:pt x="729" y="1282"/>
                    <a:pt x="784" y="1282"/>
                  </a:cubicBezTo>
                  <a:cubicBezTo>
                    <a:pt x="791" y="1282"/>
                    <a:pt x="798" y="1282"/>
                    <a:pt x="804" y="1283"/>
                  </a:cubicBezTo>
                  <a:cubicBezTo>
                    <a:pt x="901" y="1062"/>
                    <a:pt x="999" y="824"/>
                    <a:pt x="952" y="588"/>
                  </a:cubicBezTo>
                  <a:cubicBezTo>
                    <a:pt x="935" y="503"/>
                    <a:pt x="901" y="421"/>
                    <a:pt x="864" y="340"/>
                  </a:cubicBezTo>
                  <a:cubicBezTo>
                    <a:pt x="828" y="261"/>
                    <a:pt x="794" y="183"/>
                    <a:pt x="757" y="104"/>
                  </a:cubicBezTo>
                  <a:cubicBezTo>
                    <a:pt x="746" y="74"/>
                    <a:pt x="731" y="44"/>
                    <a:pt x="706" y="27"/>
                  </a:cubicBezTo>
                  <a:cubicBezTo>
                    <a:pt x="680" y="10"/>
                    <a:pt x="646" y="8"/>
                    <a:pt x="614" y="8"/>
                  </a:cubicBezTo>
                  <a:cubicBezTo>
                    <a:pt x="487" y="6"/>
                    <a:pt x="361" y="3"/>
                    <a:pt x="234" y="1"/>
                  </a:cubicBezTo>
                  <a:cubicBezTo>
                    <a:pt x="225" y="1"/>
                    <a:pt x="215" y="0"/>
                    <a:pt x="2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296"/>
            <p:cNvSpPr/>
            <p:nvPr/>
          </p:nvSpPr>
          <p:spPr>
            <a:xfrm>
              <a:off x="1759743" y="2263677"/>
              <a:ext cx="29921" cy="38133"/>
            </a:xfrm>
            <a:custGeom>
              <a:rect b="b" l="l" r="r" t="t"/>
              <a:pathLst>
                <a:path extrusionOk="0" h="1342" w="1053">
                  <a:moveTo>
                    <a:pt x="240" y="54"/>
                  </a:moveTo>
                  <a:lnTo>
                    <a:pt x="639" y="63"/>
                  </a:lnTo>
                  <a:cubicBezTo>
                    <a:pt x="671" y="63"/>
                    <a:pt x="696" y="65"/>
                    <a:pt x="716" y="78"/>
                  </a:cubicBezTo>
                  <a:cubicBezTo>
                    <a:pt x="735" y="88"/>
                    <a:pt x="746" y="112"/>
                    <a:pt x="759" y="142"/>
                  </a:cubicBezTo>
                  <a:lnTo>
                    <a:pt x="864" y="378"/>
                  </a:lnTo>
                  <a:cubicBezTo>
                    <a:pt x="900" y="457"/>
                    <a:pt x="934" y="536"/>
                    <a:pt x="951" y="620"/>
                  </a:cubicBezTo>
                  <a:cubicBezTo>
                    <a:pt x="994" y="834"/>
                    <a:pt x="915" y="1048"/>
                    <a:pt x="812" y="1284"/>
                  </a:cubicBezTo>
                  <a:lnTo>
                    <a:pt x="810" y="1284"/>
                  </a:lnTo>
                  <a:cubicBezTo>
                    <a:pt x="782" y="1284"/>
                    <a:pt x="752" y="1284"/>
                    <a:pt x="724" y="1286"/>
                  </a:cubicBezTo>
                  <a:cubicBezTo>
                    <a:pt x="697" y="1287"/>
                    <a:pt x="669" y="1288"/>
                    <a:pt x="641" y="1288"/>
                  </a:cubicBezTo>
                  <a:cubicBezTo>
                    <a:pt x="621" y="1288"/>
                    <a:pt x="601" y="1288"/>
                    <a:pt x="581" y="1286"/>
                  </a:cubicBezTo>
                  <a:cubicBezTo>
                    <a:pt x="538" y="1282"/>
                    <a:pt x="435" y="1262"/>
                    <a:pt x="390" y="1183"/>
                  </a:cubicBezTo>
                  <a:cubicBezTo>
                    <a:pt x="356" y="1125"/>
                    <a:pt x="362" y="1055"/>
                    <a:pt x="369" y="977"/>
                  </a:cubicBezTo>
                  <a:cubicBezTo>
                    <a:pt x="375" y="902"/>
                    <a:pt x="382" y="825"/>
                    <a:pt x="352" y="757"/>
                  </a:cubicBezTo>
                  <a:cubicBezTo>
                    <a:pt x="322" y="692"/>
                    <a:pt x="268" y="650"/>
                    <a:pt x="217" y="607"/>
                  </a:cubicBezTo>
                  <a:cubicBezTo>
                    <a:pt x="172" y="573"/>
                    <a:pt x="129" y="538"/>
                    <a:pt x="103" y="493"/>
                  </a:cubicBezTo>
                  <a:cubicBezTo>
                    <a:pt x="56" y="410"/>
                    <a:pt x="73" y="305"/>
                    <a:pt x="97" y="195"/>
                  </a:cubicBezTo>
                  <a:cubicBezTo>
                    <a:pt x="107" y="144"/>
                    <a:pt x="122" y="93"/>
                    <a:pt x="159" y="71"/>
                  </a:cubicBezTo>
                  <a:cubicBezTo>
                    <a:pt x="182" y="56"/>
                    <a:pt x="210" y="54"/>
                    <a:pt x="240" y="54"/>
                  </a:cubicBezTo>
                  <a:close/>
                  <a:moveTo>
                    <a:pt x="240" y="0"/>
                  </a:moveTo>
                  <a:cubicBezTo>
                    <a:pt x="206" y="0"/>
                    <a:pt x="165" y="5"/>
                    <a:pt x="131" y="24"/>
                  </a:cubicBezTo>
                  <a:cubicBezTo>
                    <a:pt x="75" y="58"/>
                    <a:pt x="58" y="125"/>
                    <a:pt x="45" y="183"/>
                  </a:cubicBezTo>
                  <a:cubicBezTo>
                    <a:pt x="19" y="298"/>
                    <a:pt x="0" y="418"/>
                    <a:pt x="56" y="519"/>
                  </a:cubicBezTo>
                  <a:cubicBezTo>
                    <a:pt x="88" y="575"/>
                    <a:pt x="135" y="613"/>
                    <a:pt x="182" y="650"/>
                  </a:cubicBezTo>
                  <a:cubicBezTo>
                    <a:pt x="232" y="688"/>
                    <a:pt x="279" y="727"/>
                    <a:pt x="302" y="778"/>
                  </a:cubicBezTo>
                  <a:cubicBezTo>
                    <a:pt x="328" y="836"/>
                    <a:pt x="322" y="902"/>
                    <a:pt x="315" y="973"/>
                  </a:cubicBezTo>
                  <a:cubicBezTo>
                    <a:pt x="309" y="1055"/>
                    <a:pt x="300" y="1138"/>
                    <a:pt x="343" y="1211"/>
                  </a:cubicBezTo>
                  <a:cubicBezTo>
                    <a:pt x="384" y="1282"/>
                    <a:pt x="469" y="1329"/>
                    <a:pt x="574" y="1340"/>
                  </a:cubicBezTo>
                  <a:cubicBezTo>
                    <a:pt x="598" y="1342"/>
                    <a:pt x="619" y="1342"/>
                    <a:pt x="643" y="1342"/>
                  </a:cubicBezTo>
                  <a:cubicBezTo>
                    <a:pt x="671" y="1342"/>
                    <a:pt x="699" y="1342"/>
                    <a:pt x="726" y="1340"/>
                  </a:cubicBezTo>
                  <a:cubicBezTo>
                    <a:pt x="754" y="1337"/>
                    <a:pt x="782" y="1337"/>
                    <a:pt x="810" y="1337"/>
                  </a:cubicBezTo>
                  <a:lnTo>
                    <a:pt x="846" y="1337"/>
                  </a:lnTo>
                  <a:lnTo>
                    <a:pt x="853" y="1320"/>
                  </a:lnTo>
                  <a:cubicBezTo>
                    <a:pt x="964" y="1072"/>
                    <a:pt x="1052" y="845"/>
                    <a:pt x="1005" y="609"/>
                  </a:cubicBezTo>
                  <a:cubicBezTo>
                    <a:pt x="986" y="521"/>
                    <a:pt x="949" y="438"/>
                    <a:pt x="913" y="356"/>
                  </a:cubicBezTo>
                  <a:lnTo>
                    <a:pt x="808" y="120"/>
                  </a:lnTo>
                  <a:cubicBezTo>
                    <a:pt x="795" y="93"/>
                    <a:pt x="778" y="54"/>
                    <a:pt x="746" y="33"/>
                  </a:cubicBezTo>
                  <a:cubicBezTo>
                    <a:pt x="711" y="9"/>
                    <a:pt x="671" y="9"/>
                    <a:pt x="639" y="9"/>
                  </a:cubicBezTo>
                  <a:lnTo>
                    <a:pt x="24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296"/>
            <p:cNvSpPr/>
            <p:nvPr/>
          </p:nvSpPr>
          <p:spPr>
            <a:xfrm>
              <a:off x="1080775" y="1704477"/>
              <a:ext cx="749275" cy="545738"/>
            </a:xfrm>
            <a:custGeom>
              <a:rect b="b" l="l" r="r" t="t"/>
              <a:pathLst>
                <a:path extrusionOk="0" h="19206" w="26369">
                  <a:moveTo>
                    <a:pt x="10309" y="0"/>
                  </a:moveTo>
                  <a:cubicBezTo>
                    <a:pt x="10027" y="0"/>
                    <a:pt x="9695" y="240"/>
                    <a:pt x="9394" y="240"/>
                  </a:cubicBezTo>
                  <a:cubicBezTo>
                    <a:pt x="9329" y="240"/>
                    <a:pt x="9266" y="229"/>
                    <a:pt x="9205" y="202"/>
                  </a:cubicBezTo>
                  <a:cubicBezTo>
                    <a:pt x="9124" y="168"/>
                    <a:pt x="9057" y="106"/>
                    <a:pt x="8974" y="71"/>
                  </a:cubicBezTo>
                  <a:cubicBezTo>
                    <a:pt x="8917" y="48"/>
                    <a:pt x="8858" y="38"/>
                    <a:pt x="8798" y="38"/>
                  </a:cubicBezTo>
                  <a:cubicBezTo>
                    <a:pt x="8696" y="38"/>
                    <a:pt x="8591" y="65"/>
                    <a:pt x="8492" y="95"/>
                  </a:cubicBezTo>
                  <a:cubicBezTo>
                    <a:pt x="7804" y="301"/>
                    <a:pt x="7157" y="646"/>
                    <a:pt x="6602" y="1104"/>
                  </a:cubicBezTo>
                  <a:cubicBezTo>
                    <a:pt x="6491" y="1198"/>
                    <a:pt x="6377" y="1299"/>
                    <a:pt x="6233" y="1331"/>
                  </a:cubicBezTo>
                  <a:cubicBezTo>
                    <a:pt x="6192" y="1340"/>
                    <a:pt x="6150" y="1343"/>
                    <a:pt x="6108" y="1343"/>
                  </a:cubicBezTo>
                  <a:cubicBezTo>
                    <a:pt x="6037" y="1343"/>
                    <a:pt x="5966" y="1335"/>
                    <a:pt x="5896" y="1335"/>
                  </a:cubicBezTo>
                  <a:cubicBezTo>
                    <a:pt x="5890" y="1335"/>
                    <a:pt x="5885" y="1335"/>
                    <a:pt x="5880" y="1335"/>
                  </a:cubicBezTo>
                  <a:cubicBezTo>
                    <a:pt x="5651" y="1335"/>
                    <a:pt x="5430" y="1425"/>
                    <a:pt x="5216" y="1511"/>
                  </a:cubicBezTo>
                  <a:lnTo>
                    <a:pt x="3103" y="2377"/>
                  </a:lnTo>
                  <a:cubicBezTo>
                    <a:pt x="2958" y="2559"/>
                    <a:pt x="2767" y="2700"/>
                    <a:pt x="2581" y="2837"/>
                  </a:cubicBezTo>
                  <a:cubicBezTo>
                    <a:pt x="2396" y="2974"/>
                    <a:pt x="2210" y="3112"/>
                    <a:pt x="2000" y="3202"/>
                  </a:cubicBezTo>
                  <a:cubicBezTo>
                    <a:pt x="1813" y="3282"/>
                    <a:pt x="1609" y="3323"/>
                    <a:pt x="1406" y="3323"/>
                  </a:cubicBezTo>
                  <a:cubicBezTo>
                    <a:pt x="1307" y="3323"/>
                    <a:pt x="1208" y="3313"/>
                    <a:pt x="1111" y="3294"/>
                  </a:cubicBezTo>
                  <a:lnTo>
                    <a:pt x="1111" y="3294"/>
                  </a:lnTo>
                  <a:cubicBezTo>
                    <a:pt x="1079" y="3437"/>
                    <a:pt x="1211" y="3574"/>
                    <a:pt x="1353" y="3613"/>
                  </a:cubicBezTo>
                  <a:cubicBezTo>
                    <a:pt x="1408" y="3628"/>
                    <a:pt x="1464" y="3633"/>
                    <a:pt x="1520" y="3633"/>
                  </a:cubicBezTo>
                  <a:cubicBezTo>
                    <a:pt x="1610" y="3633"/>
                    <a:pt x="1701" y="3620"/>
                    <a:pt x="1792" y="3615"/>
                  </a:cubicBezTo>
                  <a:cubicBezTo>
                    <a:pt x="1814" y="3614"/>
                    <a:pt x="1836" y="3614"/>
                    <a:pt x="1859" y="3614"/>
                  </a:cubicBezTo>
                  <a:cubicBezTo>
                    <a:pt x="2349" y="3614"/>
                    <a:pt x="2835" y="3860"/>
                    <a:pt x="3116" y="4262"/>
                  </a:cubicBezTo>
                  <a:cubicBezTo>
                    <a:pt x="3180" y="4352"/>
                    <a:pt x="3234" y="4451"/>
                    <a:pt x="3290" y="4547"/>
                  </a:cubicBezTo>
                  <a:cubicBezTo>
                    <a:pt x="3387" y="4530"/>
                    <a:pt x="3487" y="4514"/>
                    <a:pt x="3585" y="4514"/>
                  </a:cubicBezTo>
                  <a:cubicBezTo>
                    <a:pt x="3662" y="4514"/>
                    <a:pt x="3738" y="4524"/>
                    <a:pt x="3810" y="4551"/>
                  </a:cubicBezTo>
                  <a:cubicBezTo>
                    <a:pt x="3975" y="4613"/>
                    <a:pt x="4127" y="4759"/>
                    <a:pt x="4059" y="4922"/>
                  </a:cubicBezTo>
                  <a:cubicBezTo>
                    <a:pt x="4064" y="4921"/>
                    <a:pt x="4070" y="4921"/>
                    <a:pt x="4075" y="4921"/>
                  </a:cubicBezTo>
                  <a:cubicBezTo>
                    <a:pt x="4170" y="4921"/>
                    <a:pt x="4238" y="5024"/>
                    <a:pt x="4260" y="5117"/>
                  </a:cubicBezTo>
                  <a:cubicBezTo>
                    <a:pt x="4286" y="5215"/>
                    <a:pt x="4292" y="5329"/>
                    <a:pt x="4363" y="5402"/>
                  </a:cubicBezTo>
                  <a:cubicBezTo>
                    <a:pt x="4431" y="5473"/>
                    <a:pt x="4528" y="5484"/>
                    <a:pt x="4629" y="5484"/>
                  </a:cubicBezTo>
                  <a:cubicBezTo>
                    <a:pt x="4671" y="5484"/>
                    <a:pt x="4713" y="5482"/>
                    <a:pt x="4755" y="5482"/>
                  </a:cubicBezTo>
                  <a:cubicBezTo>
                    <a:pt x="4773" y="5482"/>
                    <a:pt x="4791" y="5482"/>
                    <a:pt x="4809" y="5483"/>
                  </a:cubicBezTo>
                  <a:cubicBezTo>
                    <a:pt x="4963" y="5490"/>
                    <a:pt x="5143" y="5663"/>
                    <a:pt x="5036" y="5777"/>
                  </a:cubicBezTo>
                  <a:cubicBezTo>
                    <a:pt x="5177" y="5783"/>
                    <a:pt x="5314" y="5873"/>
                    <a:pt x="5374" y="6002"/>
                  </a:cubicBezTo>
                  <a:cubicBezTo>
                    <a:pt x="5047" y="6023"/>
                    <a:pt x="4721" y="6045"/>
                    <a:pt x="4393" y="6068"/>
                  </a:cubicBezTo>
                  <a:cubicBezTo>
                    <a:pt x="4322" y="6072"/>
                    <a:pt x="4245" y="6079"/>
                    <a:pt x="4190" y="6124"/>
                  </a:cubicBezTo>
                  <a:cubicBezTo>
                    <a:pt x="4117" y="6184"/>
                    <a:pt x="4102" y="6289"/>
                    <a:pt x="4050" y="6368"/>
                  </a:cubicBezTo>
                  <a:cubicBezTo>
                    <a:pt x="3996" y="6454"/>
                    <a:pt x="3895" y="6497"/>
                    <a:pt x="3794" y="6497"/>
                  </a:cubicBezTo>
                  <a:cubicBezTo>
                    <a:pt x="3702" y="6497"/>
                    <a:pt x="3610" y="6460"/>
                    <a:pt x="3555" y="6385"/>
                  </a:cubicBezTo>
                  <a:cubicBezTo>
                    <a:pt x="3517" y="6332"/>
                    <a:pt x="3493" y="6265"/>
                    <a:pt x="3444" y="6225"/>
                  </a:cubicBezTo>
                  <a:cubicBezTo>
                    <a:pt x="3406" y="6192"/>
                    <a:pt x="3364" y="6180"/>
                    <a:pt x="3319" y="6180"/>
                  </a:cubicBezTo>
                  <a:cubicBezTo>
                    <a:pt x="3177" y="6180"/>
                    <a:pt x="3007" y="6303"/>
                    <a:pt x="2852" y="6303"/>
                  </a:cubicBezTo>
                  <a:cubicBezTo>
                    <a:pt x="2823" y="6303"/>
                    <a:pt x="2794" y="6299"/>
                    <a:pt x="2767" y="6289"/>
                  </a:cubicBezTo>
                  <a:cubicBezTo>
                    <a:pt x="2602" y="6229"/>
                    <a:pt x="2576" y="6012"/>
                    <a:pt x="2538" y="5843"/>
                  </a:cubicBezTo>
                  <a:cubicBezTo>
                    <a:pt x="2508" y="5703"/>
                    <a:pt x="2388" y="5548"/>
                    <a:pt x="2266" y="5548"/>
                  </a:cubicBezTo>
                  <a:cubicBezTo>
                    <a:pt x="2239" y="5548"/>
                    <a:pt x="2211" y="5556"/>
                    <a:pt x="2184" y="5573"/>
                  </a:cubicBezTo>
                  <a:cubicBezTo>
                    <a:pt x="2077" y="5644"/>
                    <a:pt x="2092" y="5811"/>
                    <a:pt x="2006" y="5905"/>
                  </a:cubicBezTo>
                  <a:cubicBezTo>
                    <a:pt x="1921" y="6000"/>
                    <a:pt x="1769" y="5991"/>
                    <a:pt x="1664" y="6062"/>
                  </a:cubicBezTo>
                  <a:cubicBezTo>
                    <a:pt x="1533" y="6150"/>
                    <a:pt x="1492" y="6347"/>
                    <a:pt x="1344" y="6400"/>
                  </a:cubicBezTo>
                  <a:cubicBezTo>
                    <a:pt x="1317" y="6410"/>
                    <a:pt x="1288" y="6414"/>
                    <a:pt x="1259" y="6414"/>
                  </a:cubicBezTo>
                  <a:cubicBezTo>
                    <a:pt x="1186" y="6414"/>
                    <a:pt x="1109" y="6392"/>
                    <a:pt x="1034" y="6392"/>
                  </a:cubicBezTo>
                  <a:cubicBezTo>
                    <a:pt x="723" y="6395"/>
                    <a:pt x="464" y="6785"/>
                    <a:pt x="194" y="6785"/>
                  </a:cubicBezTo>
                  <a:cubicBezTo>
                    <a:pt x="151" y="6785"/>
                    <a:pt x="107" y="6775"/>
                    <a:pt x="63" y="6752"/>
                  </a:cubicBezTo>
                  <a:lnTo>
                    <a:pt x="63" y="6752"/>
                  </a:lnTo>
                  <a:cubicBezTo>
                    <a:pt x="1" y="6974"/>
                    <a:pt x="256" y="7159"/>
                    <a:pt x="483" y="7206"/>
                  </a:cubicBezTo>
                  <a:cubicBezTo>
                    <a:pt x="710" y="7251"/>
                    <a:pt x="969" y="7247"/>
                    <a:pt x="1132" y="7414"/>
                  </a:cubicBezTo>
                  <a:cubicBezTo>
                    <a:pt x="1190" y="7472"/>
                    <a:pt x="1229" y="7564"/>
                    <a:pt x="1188" y="7634"/>
                  </a:cubicBezTo>
                  <a:cubicBezTo>
                    <a:pt x="1160" y="7688"/>
                    <a:pt x="1094" y="7714"/>
                    <a:pt x="1070" y="7769"/>
                  </a:cubicBezTo>
                  <a:cubicBezTo>
                    <a:pt x="1006" y="7924"/>
                    <a:pt x="1276" y="7979"/>
                    <a:pt x="1374" y="8114"/>
                  </a:cubicBezTo>
                  <a:cubicBezTo>
                    <a:pt x="1430" y="8191"/>
                    <a:pt x="1428" y="8305"/>
                    <a:pt x="1501" y="8367"/>
                  </a:cubicBezTo>
                  <a:cubicBezTo>
                    <a:pt x="1532" y="8394"/>
                    <a:pt x="1566" y="8406"/>
                    <a:pt x="1602" y="8406"/>
                  </a:cubicBezTo>
                  <a:cubicBezTo>
                    <a:pt x="1711" y="8406"/>
                    <a:pt x="1836" y="8303"/>
                    <a:pt x="1936" y="8226"/>
                  </a:cubicBezTo>
                  <a:cubicBezTo>
                    <a:pt x="2084" y="8111"/>
                    <a:pt x="2272" y="8052"/>
                    <a:pt x="2459" y="8052"/>
                  </a:cubicBezTo>
                  <a:cubicBezTo>
                    <a:pt x="2607" y="8052"/>
                    <a:pt x="2755" y="8089"/>
                    <a:pt x="2883" y="8164"/>
                  </a:cubicBezTo>
                  <a:cubicBezTo>
                    <a:pt x="3006" y="8236"/>
                    <a:pt x="3136" y="8344"/>
                    <a:pt x="3267" y="8344"/>
                  </a:cubicBezTo>
                  <a:cubicBezTo>
                    <a:pt x="3296" y="8344"/>
                    <a:pt x="3325" y="8338"/>
                    <a:pt x="3354" y="8326"/>
                  </a:cubicBezTo>
                  <a:cubicBezTo>
                    <a:pt x="3423" y="8299"/>
                    <a:pt x="3470" y="8239"/>
                    <a:pt x="3515" y="8179"/>
                  </a:cubicBezTo>
                  <a:cubicBezTo>
                    <a:pt x="3740" y="7879"/>
                    <a:pt x="3999" y="7521"/>
                    <a:pt x="4376" y="7519"/>
                  </a:cubicBezTo>
                  <a:cubicBezTo>
                    <a:pt x="4378" y="7519"/>
                    <a:pt x="4381" y="7519"/>
                    <a:pt x="4383" y="7519"/>
                  </a:cubicBezTo>
                  <a:cubicBezTo>
                    <a:pt x="4663" y="7519"/>
                    <a:pt x="4920" y="7763"/>
                    <a:pt x="4937" y="8044"/>
                  </a:cubicBezTo>
                  <a:cubicBezTo>
                    <a:pt x="4914" y="8032"/>
                    <a:pt x="4891" y="8027"/>
                    <a:pt x="4869" y="8027"/>
                  </a:cubicBezTo>
                  <a:cubicBezTo>
                    <a:pt x="4728" y="8027"/>
                    <a:pt x="4615" y="8234"/>
                    <a:pt x="4650" y="8393"/>
                  </a:cubicBezTo>
                  <a:cubicBezTo>
                    <a:pt x="4689" y="8577"/>
                    <a:pt x="4824" y="8738"/>
                    <a:pt x="4830" y="8928"/>
                  </a:cubicBezTo>
                  <a:cubicBezTo>
                    <a:pt x="4837" y="9143"/>
                    <a:pt x="4667" y="9333"/>
                    <a:pt x="4470" y="9419"/>
                  </a:cubicBezTo>
                  <a:cubicBezTo>
                    <a:pt x="4273" y="9505"/>
                    <a:pt x="4050" y="9509"/>
                    <a:pt x="3834" y="9513"/>
                  </a:cubicBezTo>
                  <a:cubicBezTo>
                    <a:pt x="3725" y="9515"/>
                    <a:pt x="3603" y="9522"/>
                    <a:pt x="3523" y="9595"/>
                  </a:cubicBezTo>
                  <a:cubicBezTo>
                    <a:pt x="3393" y="9715"/>
                    <a:pt x="3444" y="9927"/>
                    <a:pt x="3504" y="10094"/>
                  </a:cubicBezTo>
                  <a:cubicBezTo>
                    <a:pt x="3461" y="10129"/>
                    <a:pt x="3411" y="10144"/>
                    <a:pt x="3358" y="10144"/>
                  </a:cubicBezTo>
                  <a:cubicBezTo>
                    <a:pt x="3242" y="10144"/>
                    <a:pt x="3113" y="10072"/>
                    <a:pt x="3015" y="9995"/>
                  </a:cubicBezTo>
                  <a:cubicBezTo>
                    <a:pt x="2898" y="9901"/>
                    <a:pt x="2762" y="9794"/>
                    <a:pt x="2623" y="9794"/>
                  </a:cubicBezTo>
                  <a:cubicBezTo>
                    <a:pt x="2594" y="9794"/>
                    <a:pt x="2565" y="9799"/>
                    <a:pt x="2536" y="9809"/>
                  </a:cubicBezTo>
                  <a:cubicBezTo>
                    <a:pt x="2555" y="10173"/>
                    <a:pt x="2480" y="10540"/>
                    <a:pt x="2321" y="10867"/>
                  </a:cubicBezTo>
                  <a:cubicBezTo>
                    <a:pt x="2284" y="10837"/>
                    <a:pt x="2240" y="10824"/>
                    <a:pt x="2195" y="10824"/>
                  </a:cubicBezTo>
                  <a:cubicBezTo>
                    <a:pt x="2091" y="10824"/>
                    <a:pt x="1979" y="10893"/>
                    <a:pt x="1921" y="10987"/>
                  </a:cubicBezTo>
                  <a:cubicBezTo>
                    <a:pt x="1837" y="11120"/>
                    <a:pt x="1826" y="11287"/>
                    <a:pt x="1786" y="11439"/>
                  </a:cubicBezTo>
                  <a:cubicBezTo>
                    <a:pt x="1745" y="11591"/>
                    <a:pt x="1655" y="11754"/>
                    <a:pt x="1499" y="11786"/>
                  </a:cubicBezTo>
                  <a:cubicBezTo>
                    <a:pt x="1432" y="11861"/>
                    <a:pt x="1529" y="11981"/>
                    <a:pt x="1629" y="12001"/>
                  </a:cubicBezTo>
                  <a:cubicBezTo>
                    <a:pt x="1728" y="12018"/>
                    <a:pt x="1837" y="11992"/>
                    <a:pt x="1927" y="12037"/>
                  </a:cubicBezTo>
                  <a:cubicBezTo>
                    <a:pt x="2092" y="12123"/>
                    <a:pt x="2066" y="12361"/>
                    <a:pt x="2017" y="12536"/>
                  </a:cubicBezTo>
                  <a:cubicBezTo>
                    <a:pt x="1901" y="12581"/>
                    <a:pt x="1788" y="12626"/>
                    <a:pt x="1672" y="12671"/>
                  </a:cubicBezTo>
                  <a:cubicBezTo>
                    <a:pt x="1824" y="12804"/>
                    <a:pt x="1974" y="12939"/>
                    <a:pt x="2126" y="13072"/>
                  </a:cubicBezTo>
                  <a:cubicBezTo>
                    <a:pt x="2173" y="13113"/>
                    <a:pt x="2225" y="13158"/>
                    <a:pt x="2285" y="13177"/>
                  </a:cubicBezTo>
                  <a:cubicBezTo>
                    <a:pt x="2321" y="13190"/>
                    <a:pt x="2359" y="13193"/>
                    <a:pt x="2397" y="13193"/>
                  </a:cubicBezTo>
                  <a:cubicBezTo>
                    <a:pt x="2428" y="13193"/>
                    <a:pt x="2461" y="13191"/>
                    <a:pt x="2493" y="13190"/>
                  </a:cubicBezTo>
                  <a:cubicBezTo>
                    <a:pt x="2505" y="13189"/>
                    <a:pt x="2517" y="13189"/>
                    <a:pt x="2530" y="13189"/>
                  </a:cubicBezTo>
                  <a:cubicBezTo>
                    <a:pt x="2882" y="13189"/>
                    <a:pt x="3234" y="13336"/>
                    <a:pt x="3480" y="13588"/>
                  </a:cubicBezTo>
                  <a:cubicBezTo>
                    <a:pt x="3502" y="13380"/>
                    <a:pt x="3603" y="13106"/>
                    <a:pt x="3796" y="13106"/>
                  </a:cubicBezTo>
                  <a:cubicBezTo>
                    <a:pt x="3810" y="13106"/>
                    <a:pt x="3824" y="13108"/>
                    <a:pt x="3838" y="13111"/>
                  </a:cubicBezTo>
                  <a:cubicBezTo>
                    <a:pt x="4087" y="13160"/>
                    <a:pt x="4044" y="13556"/>
                    <a:pt x="4232" y="13725"/>
                  </a:cubicBezTo>
                  <a:cubicBezTo>
                    <a:pt x="4292" y="13781"/>
                    <a:pt x="4385" y="13824"/>
                    <a:pt x="4389" y="13905"/>
                  </a:cubicBezTo>
                  <a:cubicBezTo>
                    <a:pt x="4393" y="13989"/>
                    <a:pt x="4299" y="14040"/>
                    <a:pt x="4228" y="14087"/>
                  </a:cubicBezTo>
                  <a:cubicBezTo>
                    <a:pt x="4050" y="14210"/>
                    <a:pt x="3960" y="14450"/>
                    <a:pt x="4016" y="14660"/>
                  </a:cubicBezTo>
                  <a:cubicBezTo>
                    <a:pt x="4120" y="14728"/>
                    <a:pt x="4257" y="14790"/>
                    <a:pt x="4375" y="14790"/>
                  </a:cubicBezTo>
                  <a:cubicBezTo>
                    <a:pt x="4450" y="14790"/>
                    <a:pt x="4517" y="14765"/>
                    <a:pt x="4564" y="14702"/>
                  </a:cubicBezTo>
                  <a:cubicBezTo>
                    <a:pt x="4609" y="14642"/>
                    <a:pt x="4618" y="14563"/>
                    <a:pt x="4654" y="14499"/>
                  </a:cubicBezTo>
                  <a:cubicBezTo>
                    <a:pt x="4726" y="14363"/>
                    <a:pt x="4871" y="14320"/>
                    <a:pt x="5030" y="14320"/>
                  </a:cubicBezTo>
                  <a:cubicBezTo>
                    <a:pt x="5141" y="14320"/>
                    <a:pt x="5259" y="14341"/>
                    <a:pt x="5364" y="14366"/>
                  </a:cubicBezTo>
                  <a:cubicBezTo>
                    <a:pt x="5448" y="14386"/>
                    <a:pt x="5544" y="14400"/>
                    <a:pt x="5636" y="14400"/>
                  </a:cubicBezTo>
                  <a:cubicBezTo>
                    <a:pt x="5820" y="14400"/>
                    <a:pt x="5992" y="14346"/>
                    <a:pt x="6047" y="14184"/>
                  </a:cubicBezTo>
                  <a:cubicBezTo>
                    <a:pt x="6064" y="14130"/>
                    <a:pt x="6071" y="14070"/>
                    <a:pt x="6111" y="14036"/>
                  </a:cubicBezTo>
                  <a:cubicBezTo>
                    <a:pt x="6146" y="14008"/>
                    <a:pt x="6193" y="14006"/>
                    <a:pt x="6236" y="14006"/>
                  </a:cubicBezTo>
                  <a:cubicBezTo>
                    <a:pt x="6416" y="14006"/>
                    <a:pt x="6596" y="14021"/>
                    <a:pt x="6773" y="14051"/>
                  </a:cubicBezTo>
                  <a:cubicBezTo>
                    <a:pt x="6784" y="14115"/>
                    <a:pt x="6793" y="14177"/>
                    <a:pt x="6803" y="14242"/>
                  </a:cubicBezTo>
                  <a:cubicBezTo>
                    <a:pt x="6881" y="14259"/>
                    <a:pt x="6958" y="14276"/>
                    <a:pt x="7035" y="14293"/>
                  </a:cubicBezTo>
                  <a:cubicBezTo>
                    <a:pt x="6949" y="14402"/>
                    <a:pt x="7118" y="14533"/>
                    <a:pt x="7255" y="14559"/>
                  </a:cubicBezTo>
                  <a:cubicBezTo>
                    <a:pt x="7390" y="14582"/>
                    <a:pt x="7575" y="14651"/>
                    <a:pt x="7545" y="14786"/>
                  </a:cubicBezTo>
                  <a:cubicBezTo>
                    <a:pt x="7523" y="14880"/>
                    <a:pt x="7410" y="14912"/>
                    <a:pt x="7330" y="14966"/>
                  </a:cubicBezTo>
                  <a:cubicBezTo>
                    <a:pt x="7180" y="15067"/>
                    <a:pt x="7140" y="15266"/>
                    <a:pt x="7110" y="15444"/>
                  </a:cubicBezTo>
                  <a:cubicBezTo>
                    <a:pt x="7065" y="15731"/>
                    <a:pt x="7018" y="16020"/>
                    <a:pt x="6973" y="16307"/>
                  </a:cubicBezTo>
                  <a:cubicBezTo>
                    <a:pt x="6949" y="16292"/>
                    <a:pt x="6924" y="16286"/>
                    <a:pt x="6899" y="16286"/>
                  </a:cubicBezTo>
                  <a:cubicBezTo>
                    <a:pt x="6814" y="16286"/>
                    <a:pt x="6726" y="16359"/>
                    <a:pt x="6681" y="16440"/>
                  </a:cubicBezTo>
                  <a:cubicBezTo>
                    <a:pt x="6626" y="16545"/>
                    <a:pt x="6598" y="16671"/>
                    <a:pt x="6508" y="16751"/>
                  </a:cubicBezTo>
                  <a:cubicBezTo>
                    <a:pt x="6347" y="16888"/>
                    <a:pt x="6079" y="16798"/>
                    <a:pt x="5908" y="16920"/>
                  </a:cubicBezTo>
                  <a:cubicBezTo>
                    <a:pt x="5820" y="16982"/>
                    <a:pt x="5775" y="17087"/>
                    <a:pt x="5724" y="17181"/>
                  </a:cubicBezTo>
                  <a:cubicBezTo>
                    <a:pt x="5465" y="17656"/>
                    <a:pt x="4933" y="17969"/>
                    <a:pt x="4391" y="17969"/>
                  </a:cubicBezTo>
                  <a:cubicBezTo>
                    <a:pt x="4368" y="17969"/>
                    <a:pt x="4345" y="17969"/>
                    <a:pt x="4322" y="17967"/>
                  </a:cubicBezTo>
                  <a:cubicBezTo>
                    <a:pt x="4296" y="17967"/>
                    <a:pt x="4268" y="17965"/>
                    <a:pt x="4241" y="17965"/>
                  </a:cubicBezTo>
                  <a:cubicBezTo>
                    <a:pt x="4208" y="17965"/>
                    <a:pt x="4174" y="17968"/>
                    <a:pt x="4142" y="17978"/>
                  </a:cubicBezTo>
                  <a:cubicBezTo>
                    <a:pt x="4078" y="18000"/>
                    <a:pt x="4029" y="18051"/>
                    <a:pt x="3982" y="18100"/>
                  </a:cubicBezTo>
                  <a:cubicBezTo>
                    <a:pt x="3806" y="18293"/>
                    <a:pt x="3645" y="18503"/>
                    <a:pt x="3502" y="18722"/>
                  </a:cubicBezTo>
                  <a:cubicBezTo>
                    <a:pt x="3504" y="18799"/>
                    <a:pt x="3476" y="18897"/>
                    <a:pt x="3476" y="18972"/>
                  </a:cubicBezTo>
                  <a:cubicBezTo>
                    <a:pt x="3688" y="18962"/>
                    <a:pt x="3892" y="18857"/>
                    <a:pt x="4022" y="18692"/>
                  </a:cubicBezTo>
                  <a:cubicBezTo>
                    <a:pt x="4067" y="18634"/>
                    <a:pt x="4110" y="18567"/>
                    <a:pt x="4181" y="18548"/>
                  </a:cubicBezTo>
                  <a:cubicBezTo>
                    <a:pt x="4197" y="18543"/>
                    <a:pt x="4213" y="18542"/>
                    <a:pt x="4230" y="18542"/>
                  </a:cubicBezTo>
                  <a:cubicBezTo>
                    <a:pt x="4264" y="18542"/>
                    <a:pt x="4298" y="18549"/>
                    <a:pt x="4331" y="18550"/>
                  </a:cubicBezTo>
                  <a:cubicBezTo>
                    <a:pt x="4339" y="18551"/>
                    <a:pt x="4346" y="18551"/>
                    <a:pt x="4354" y="18551"/>
                  </a:cubicBezTo>
                  <a:cubicBezTo>
                    <a:pt x="4595" y="18551"/>
                    <a:pt x="4772" y="18323"/>
                    <a:pt x="4978" y="18190"/>
                  </a:cubicBezTo>
                  <a:cubicBezTo>
                    <a:pt x="5257" y="18012"/>
                    <a:pt x="5608" y="18006"/>
                    <a:pt x="5938" y="17972"/>
                  </a:cubicBezTo>
                  <a:cubicBezTo>
                    <a:pt x="6096" y="17955"/>
                    <a:pt x="6259" y="17929"/>
                    <a:pt x="6398" y="17848"/>
                  </a:cubicBezTo>
                  <a:cubicBezTo>
                    <a:pt x="6536" y="17766"/>
                    <a:pt x="6643" y="17616"/>
                    <a:pt x="6634" y="17455"/>
                  </a:cubicBezTo>
                  <a:cubicBezTo>
                    <a:pt x="6630" y="17387"/>
                    <a:pt x="6604" y="17310"/>
                    <a:pt x="6643" y="17252"/>
                  </a:cubicBezTo>
                  <a:cubicBezTo>
                    <a:pt x="6671" y="17211"/>
                    <a:pt x="6720" y="17194"/>
                    <a:pt x="6765" y="17179"/>
                  </a:cubicBezTo>
                  <a:cubicBezTo>
                    <a:pt x="7028" y="17091"/>
                    <a:pt x="7326" y="16918"/>
                    <a:pt x="7322" y="16641"/>
                  </a:cubicBezTo>
                  <a:lnTo>
                    <a:pt x="7322" y="16641"/>
                  </a:lnTo>
                  <a:cubicBezTo>
                    <a:pt x="7366" y="16661"/>
                    <a:pt x="7411" y="16670"/>
                    <a:pt x="7456" y="16670"/>
                  </a:cubicBezTo>
                  <a:cubicBezTo>
                    <a:pt x="7617" y="16670"/>
                    <a:pt x="7780" y="16559"/>
                    <a:pt x="7894" y="16433"/>
                  </a:cubicBezTo>
                  <a:cubicBezTo>
                    <a:pt x="8042" y="16273"/>
                    <a:pt x="8166" y="16076"/>
                    <a:pt x="8367" y="15994"/>
                  </a:cubicBezTo>
                  <a:cubicBezTo>
                    <a:pt x="8505" y="15939"/>
                    <a:pt x="8699" y="15906"/>
                    <a:pt x="8714" y="15761"/>
                  </a:cubicBezTo>
                  <a:cubicBezTo>
                    <a:pt x="8719" y="15726"/>
                    <a:pt x="8710" y="15690"/>
                    <a:pt x="8721" y="15658"/>
                  </a:cubicBezTo>
                  <a:cubicBezTo>
                    <a:pt x="8742" y="15592"/>
                    <a:pt x="8817" y="15580"/>
                    <a:pt x="8892" y="15580"/>
                  </a:cubicBezTo>
                  <a:cubicBezTo>
                    <a:pt x="8922" y="15580"/>
                    <a:pt x="8953" y="15582"/>
                    <a:pt x="8980" y="15583"/>
                  </a:cubicBezTo>
                  <a:cubicBezTo>
                    <a:pt x="8989" y="15583"/>
                    <a:pt x="8997" y="15584"/>
                    <a:pt x="9006" y="15584"/>
                  </a:cubicBezTo>
                  <a:cubicBezTo>
                    <a:pt x="9287" y="15584"/>
                    <a:pt x="9541" y="15313"/>
                    <a:pt x="9520" y="15030"/>
                  </a:cubicBezTo>
                  <a:cubicBezTo>
                    <a:pt x="9651" y="15013"/>
                    <a:pt x="9781" y="14994"/>
                    <a:pt x="9912" y="14974"/>
                  </a:cubicBezTo>
                  <a:cubicBezTo>
                    <a:pt x="10000" y="14805"/>
                    <a:pt x="9934" y="14576"/>
                    <a:pt x="9769" y="14480"/>
                  </a:cubicBezTo>
                  <a:cubicBezTo>
                    <a:pt x="9593" y="14375"/>
                    <a:pt x="9299" y="14375"/>
                    <a:pt x="9269" y="14173"/>
                  </a:cubicBezTo>
                  <a:cubicBezTo>
                    <a:pt x="9246" y="14025"/>
                    <a:pt x="9398" y="13916"/>
                    <a:pt x="9533" y="13854"/>
                  </a:cubicBezTo>
                  <a:cubicBezTo>
                    <a:pt x="9668" y="13792"/>
                    <a:pt x="9829" y="13713"/>
                    <a:pt x="9848" y="13565"/>
                  </a:cubicBezTo>
                  <a:cubicBezTo>
                    <a:pt x="9852" y="13526"/>
                    <a:pt x="9846" y="13483"/>
                    <a:pt x="9869" y="13451"/>
                  </a:cubicBezTo>
                  <a:cubicBezTo>
                    <a:pt x="9897" y="13408"/>
                    <a:pt x="9957" y="13404"/>
                    <a:pt x="10006" y="13391"/>
                  </a:cubicBezTo>
                  <a:cubicBezTo>
                    <a:pt x="10240" y="13320"/>
                    <a:pt x="10264" y="12954"/>
                    <a:pt x="10491" y="12866"/>
                  </a:cubicBezTo>
                  <a:cubicBezTo>
                    <a:pt x="10600" y="12826"/>
                    <a:pt x="10750" y="12849"/>
                    <a:pt x="10812" y="12751"/>
                  </a:cubicBezTo>
                  <a:cubicBezTo>
                    <a:pt x="10876" y="12654"/>
                    <a:pt x="10795" y="12515"/>
                    <a:pt x="10851" y="12412"/>
                  </a:cubicBezTo>
                  <a:cubicBezTo>
                    <a:pt x="10891" y="12339"/>
                    <a:pt x="10986" y="12318"/>
                    <a:pt x="11056" y="12273"/>
                  </a:cubicBezTo>
                  <a:cubicBezTo>
                    <a:pt x="11168" y="12204"/>
                    <a:pt x="11225" y="12076"/>
                    <a:pt x="11313" y="11979"/>
                  </a:cubicBezTo>
                  <a:cubicBezTo>
                    <a:pt x="11432" y="11845"/>
                    <a:pt x="11610" y="11770"/>
                    <a:pt x="11788" y="11770"/>
                  </a:cubicBezTo>
                  <a:cubicBezTo>
                    <a:pt x="11849" y="11770"/>
                    <a:pt x="11909" y="11779"/>
                    <a:pt x="11967" y="11797"/>
                  </a:cubicBezTo>
                  <a:cubicBezTo>
                    <a:pt x="11990" y="11870"/>
                    <a:pt x="12012" y="11941"/>
                    <a:pt x="12035" y="12014"/>
                  </a:cubicBezTo>
                  <a:cubicBezTo>
                    <a:pt x="12066" y="12011"/>
                    <a:pt x="12097" y="12009"/>
                    <a:pt x="12128" y="12009"/>
                  </a:cubicBezTo>
                  <a:cubicBezTo>
                    <a:pt x="12285" y="12009"/>
                    <a:pt x="12446" y="12050"/>
                    <a:pt x="12526" y="12179"/>
                  </a:cubicBezTo>
                  <a:cubicBezTo>
                    <a:pt x="12605" y="12303"/>
                    <a:pt x="12565" y="12485"/>
                    <a:pt x="12445" y="12566"/>
                  </a:cubicBezTo>
                  <a:cubicBezTo>
                    <a:pt x="12399" y="12597"/>
                    <a:pt x="12344" y="12611"/>
                    <a:pt x="12290" y="12611"/>
                  </a:cubicBezTo>
                  <a:cubicBezTo>
                    <a:pt x="12198" y="12611"/>
                    <a:pt x="12106" y="12571"/>
                    <a:pt x="12052" y="12496"/>
                  </a:cubicBezTo>
                  <a:cubicBezTo>
                    <a:pt x="12018" y="12448"/>
                    <a:pt x="11995" y="12384"/>
                    <a:pt x="11943" y="12356"/>
                  </a:cubicBezTo>
                  <a:cubicBezTo>
                    <a:pt x="11926" y="12347"/>
                    <a:pt x="11908" y="12343"/>
                    <a:pt x="11890" y="12343"/>
                  </a:cubicBezTo>
                  <a:cubicBezTo>
                    <a:pt x="11807" y="12343"/>
                    <a:pt x="11726" y="12433"/>
                    <a:pt x="11712" y="12523"/>
                  </a:cubicBezTo>
                  <a:cubicBezTo>
                    <a:pt x="11695" y="12514"/>
                    <a:pt x="11676" y="12510"/>
                    <a:pt x="11658" y="12510"/>
                  </a:cubicBezTo>
                  <a:cubicBezTo>
                    <a:pt x="11591" y="12510"/>
                    <a:pt x="11522" y="12565"/>
                    <a:pt x="11493" y="12628"/>
                  </a:cubicBezTo>
                  <a:cubicBezTo>
                    <a:pt x="11457" y="12712"/>
                    <a:pt x="11463" y="12808"/>
                    <a:pt x="11446" y="12898"/>
                  </a:cubicBezTo>
                  <a:cubicBezTo>
                    <a:pt x="11412" y="13089"/>
                    <a:pt x="11270" y="13256"/>
                    <a:pt x="11088" y="13325"/>
                  </a:cubicBezTo>
                  <a:cubicBezTo>
                    <a:pt x="11031" y="13391"/>
                    <a:pt x="11069" y="13503"/>
                    <a:pt x="11131" y="13567"/>
                  </a:cubicBezTo>
                  <a:cubicBezTo>
                    <a:pt x="11195" y="13631"/>
                    <a:pt x="11279" y="13678"/>
                    <a:pt x="11326" y="13755"/>
                  </a:cubicBezTo>
                  <a:cubicBezTo>
                    <a:pt x="11422" y="13911"/>
                    <a:pt x="11262" y="14133"/>
                    <a:pt x="11090" y="14133"/>
                  </a:cubicBezTo>
                  <a:cubicBezTo>
                    <a:pt x="11066" y="14133"/>
                    <a:pt x="11042" y="14129"/>
                    <a:pt x="11018" y="14120"/>
                  </a:cubicBezTo>
                  <a:lnTo>
                    <a:pt x="11018" y="14120"/>
                  </a:lnTo>
                  <a:cubicBezTo>
                    <a:pt x="10964" y="14227"/>
                    <a:pt x="11050" y="14364"/>
                    <a:pt x="11163" y="14407"/>
                  </a:cubicBezTo>
                  <a:cubicBezTo>
                    <a:pt x="11205" y="14423"/>
                    <a:pt x="11244" y="14429"/>
                    <a:pt x="11282" y="14429"/>
                  </a:cubicBezTo>
                  <a:cubicBezTo>
                    <a:pt x="11345" y="14429"/>
                    <a:pt x="11408" y="14412"/>
                    <a:pt x="11483" y="14400"/>
                  </a:cubicBezTo>
                  <a:cubicBezTo>
                    <a:pt x="11686" y="14368"/>
                    <a:pt x="11774" y="14130"/>
                    <a:pt x="11823" y="13929"/>
                  </a:cubicBezTo>
                  <a:cubicBezTo>
                    <a:pt x="11867" y="13962"/>
                    <a:pt x="11917" y="13976"/>
                    <a:pt x="11968" y="13976"/>
                  </a:cubicBezTo>
                  <a:cubicBezTo>
                    <a:pt x="12085" y="13976"/>
                    <a:pt x="12211" y="13905"/>
                    <a:pt x="12297" y="13818"/>
                  </a:cubicBezTo>
                  <a:cubicBezTo>
                    <a:pt x="12421" y="13691"/>
                    <a:pt x="12517" y="13526"/>
                    <a:pt x="12680" y="13458"/>
                  </a:cubicBezTo>
                  <a:cubicBezTo>
                    <a:pt x="12746" y="13431"/>
                    <a:pt x="12815" y="13421"/>
                    <a:pt x="12885" y="13421"/>
                  </a:cubicBezTo>
                  <a:cubicBezTo>
                    <a:pt x="13010" y="13421"/>
                    <a:pt x="13139" y="13450"/>
                    <a:pt x="13265" y="13460"/>
                  </a:cubicBezTo>
                  <a:cubicBezTo>
                    <a:pt x="13278" y="13461"/>
                    <a:pt x="13291" y="13461"/>
                    <a:pt x="13304" y="13461"/>
                  </a:cubicBezTo>
                  <a:cubicBezTo>
                    <a:pt x="13491" y="13461"/>
                    <a:pt x="13706" y="13374"/>
                    <a:pt x="13726" y="13192"/>
                  </a:cubicBezTo>
                  <a:cubicBezTo>
                    <a:pt x="13747" y="13003"/>
                    <a:pt x="13548" y="12873"/>
                    <a:pt x="13439" y="12718"/>
                  </a:cubicBezTo>
                  <a:cubicBezTo>
                    <a:pt x="13299" y="12521"/>
                    <a:pt x="13306" y="12232"/>
                    <a:pt x="13456" y="12041"/>
                  </a:cubicBezTo>
                  <a:cubicBezTo>
                    <a:pt x="13479" y="12043"/>
                    <a:pt x="13502" y="12044"/>
                    <a:pt x="13526" y="12044"/>
                  </a:cubicBezTo>
                  <a:cubicBezTo>
                    <a:pt x="13657" y="12044"/>
                    <a:pt x="13791" y="12019"/>
                    <a:pt x="13920" y="12019"/>
                  </a:cubicBezTo>
                  <a:cubicBezTo>
                    <a:pt x="14005" y="12019"/>
                    <a:pt x="14087" y="12030"/>
                    <a:pt x="14165" y="12065"/>
                  </a:cubicBezTo>
                  <a:cubicBezTo>
                    <a:pt x="14328" y="12136"/>
                    <a:pt x="14429" y="12296"/>
                    <a:pt x="14548" y="12427"/>
                  </a:cubicBezTo>
                  <a:cubicBezTo>
                    <a:pt x="14644" y="12527"/>
                    <a:pt x="14777" y="12617"/>
                    <a:pt x="14908" y="12617"/>
                  </a:cubicBezTo>
                  <a:cubicBezTo>
                    <a:pt x="14945" y="12617"/>
                    <a:pt x="14982" y="12610"/>
                    <a:pt x="15018" y="12594"/>
                  </a:cubicBezTo>
                  <a:lnTo>
                    <a:pt x="15018" y="12594"/>
                  </a:lnTo>
                  <a:cubicBezTo>
                    <a:pt x="14848" y="12712"/>
                    <a:pt x="14686" y="12843"/>
                    <a:pt x="14536" y="12984"/>
                  </a:cubicBezTo>
                  <a:cubicBezTo>
                    <a:pt x="14699" y="13012"/>
                    <a:pt x="14864" y="13026"/>
                    <a:pt x="15029" y="13026"/>
                  </a:cubicBezTo>
                  <a:cubicBezTo>
                    <a:pt x="15230" y="13026"/>
                    <a:pt x="15431" y="13005"/>
                    <a:pt x="15628" y="12963"/>
                  </a:cubicBezTo>
                  <a:cubicBezTo>
                    <a:pt x="15735" y="12939"/>
                    <a:pt x="15849" y="12907"/>
                    <a:pt x="15920" y="12821"/>
                  </a:cubicBezTo>
                  <a:cubicBezTo>
                    <a:pt x="15967" y="12763"/>
                    <a:pt x="15988" y="12686"/>
                    <a:pt x="16033" y="12622"/>
                  </a:cubicBezTo>
                  <a:cubicBezTo>
                    <a:pt x="16114" y="12506"/>
                    <a:pt x="16257" y="12460"/>
                    <a:pt x="16401" y="12460"/>
                  </a:cubicBezTo>
                  <a:cubicBezTo>
                    <a:pt x="16452" y="12460"/>
                    <a:pt x="16503" y="12466"/>
                    <a:pt x="16552" y="12476"/>
                  </a:cubicBezTo>
                  <a:cubicBezTo>
                    <a:pt x="16757" y="12521"/>
                    <a:pt x="16948" y="12637"/>
                    <a:pt x="17081" y="12802"/>
                  </a:cubicBezTo>
                  <a:cubicBezTo>
                    <a:pt x="17130" y="12862"/>
                    <a:pt x="17177" y="12933"/>
                    <a:pt x="17250" y="12958"/>
                  </a:cubicBezTo>
                  <a:cubicBezTo>
                    <a:pt x="17274" y="12967"/>
                    <a:pt x="17297" y="12970"/>
                    <a:pt x="17321" y="12970"/>
                  </a:cubicBezTo>
                  <a:cubicBezTo>
                    <a:pt x="17387" y="12970"/>
                    <a:pt x="17454" y="12945"/>
                    <a:pt x="17520" y="12931"/>
                  </a:cubicBezTo>
                  <a:cubicBezTo>
                    <a:pt x="17564" y="12921"/>
                    <a:pt x="17609" y="12916"/>
                    <a:pt x="17654" y="12916"/>
                  </a:cubicBezTo>
                  <a:cubicBezTo>
                    <a:pt x="17867" y="12916"/>
                    <a:pt x="18078" y="13024"/>
                    <a:pt x="18236" y="13173"/>
                  </a:cubicBezTo>
                  <a:cubicBezTo>
                    <a:pt x="18424" y="13355"/>
                    <a:pt x="18549" y="13590"/>
                    <a:pt x="18671" y="13824"/>
                  </a:cubicBezTo>
                  <a:cubicBezTo>
                    <a:pt x="18881" y="13560"/>
                    <a:pt x="19125" y="13278"/>
                    <a:pt x="19457" y="13230"/>
                  </a:cubicBezTo>
                  <a:lnTo>
                    <a:pt x="19457" y="13230"/>
                  </a:lnTo>
                  <a:cubicBezTo>
                    <a:pt x="19605" y="13410"/>
                    <a:pt x="19168" y="13674"/>
                    <a:pt x="19309" y="13858"/>
                  </a:cubicBezTo>
                  <a:cubicBezTo>
                    <a:pt x="19388" y="13959"/>
                    <a:pt x="19553" y="13899"/>
                    <a:pt x="19678" y="13938"/>
                  </a:cubicBezTo>
                  <a:cubicBezTo>
                    <a:pt x="19830" y="13985"/>
                    <a:pt x="19885" y="14171"/>
                    <a:pt x="20005" y="14276"/>
                  </a:cubicBezTo>
                  <a:cubicBezTo>
                    <a:pt x="20220" y="14462"/>
                    <a:pt x="20580" y="14357"/>
                    <a:pt x="20798" y="14537"/>
                  </a:cubicBezTo>
                  <a:cubicBezTo>
                    <a:pt x="21015" y="14717"/>
                    <a:pt x="20995" y="15105"/>
                    <a:pt x="21244" y="15238"/>
                  </a:cubicBezTo>
                  <a:cubicBezTo>
                    <a:pt x="21404" y="15163"/>
                    <a:pt x="21353" y="14857"/>
                    <a:pt x="21524" y="14816"/>
                  </a:cubicBezTo>
                  <a:cubicBezTo>
                    <a:pt x="21536" y="14813"/>
                    <a:pt x="21548" y="14812"/>
                    <a:pt x="21559" y="14812"/>
                  </a:cubicBezTo>
                  <a:cubicBezTo>
                    <a:pt x="21729" y="14812"/>
                    <a:pt x="21854" y="15123"/>
                    <a:pt x="21994" y="15123"/>
                  </a:cubicBezTo>
                  <a:cubicBezTo>
                    <a:pt x="22015" y="15123"/>
                    <a:pt x="22036" y="15117"/>
                    <a:pt x="22058" y="15101"/>
                  </a:cubicBezTo>
                  <a:cubicBezTo>
                    <a:pt x="22049" y="14846"/>
                    <a:pt x="22094" y="14589"/>
                    <a:pt x="22189" y="14351"/>
                  </a:cubicBezTo>
                  <a:cubicBezTo>
                    <a:pt x="22435" y="14398"/>
                    <a:pt x="22651" y="14582"/>
                    <a:pt x="22735" y="14820"/>
                  </a:cubicBezTo>
                  <a:cubicBezTo>
                    <a:pt x="22818" y="15058"/>
                    <a:pt x="22767" y="15339"/>
                    <a:pt x="22602" y="15529"/>
                  </a:cubicBezTo>
                  <a:cubicBezTo>
                    <a:pt x="22549" y="15591"/>
                    <a:pt x="22480" y="15647"/>
                    <a:pt x="22396" y="15658"/>
                  </a:cubicBezTo>
                  <a:cubicBezTo>
                    <a:pt x="22388" y="15659"/>
                    <a:pt x="22379" y="15659"/>
                    <a:pt x="22371" y="15659"/>
                  </a:cubicBezTo>
                  <a:cubicBezTo>
                    <a:pt x="22251" y="15659"/>
                    <a:pt x="22145" y="15565"/>
                    <a:pt x="22043" y="15495"/>
                  </a:cubicBezTo>
                  <a:cubicBezTo>
                    <a:pt x="21980" y="15453"/>
                    <a:pt x="21899" y="15422"/>
                    <a:pt x="21826" y="15422"/>
                  </a:cubicBezTo>
                  <a:cubicBezTo>
                    <a:pt x="21769" y="15422"/>
                    <a:pt x="21717" y="15441"/>
                    <a:pt x="21683" y="15489"/>
                  </a:cubicBezTo>
                  <a:cubicBezTo>
                    <a:pt x="21852" y="16093"/>
                    <a:pt x="22234" y="16637"/>
                    <a:pt x="22744" y="17003"/>
                  </a:cubicBezTo>
                  <a:cubicBezTo>
                    <a:pt x="22654" y="16646"/>
                    <a:pt x="22591" y="16281"/>
                    <a:pt x="22559" y="15913"/>
                  </a:cubicBezTo>
                  <a:lnTo>
                    <a:pt x="22559" y="15913"/>
                  </a:lnTo>
                  <a:cubicBezTo>
                    <a:pt x="22754" y="15975"/>
                    <a:pt x="22958" y="16014"/>
                    <a:pt x="23163" y="16026"/>
                  </a:cubicBezTo>
                  <a:cubicBezTo>
                    <a:pt x="23166" y="15857"/>
                    <a:pt x="23166" y="15688"/>
                    <a:pt x="23168" y="15517"/>
                  </a:cubicBezTo>
                  <a:cubicBezTo>
                    <a:pt x="23168" y="15467"/>
                    <a:pt x="23170" y="15414"/>
                    <a:pt x="23202" y="15375"/>
                  </a:cubicBezTo>
                  <a:cubicBezTo>
                    <a:pt x="23228" y="15346"/>
                    <a:pt x="23265" y="15335"/>
                    <a:pt x="23304" y="15335"/>
                  </a:cubicBezTo>
                  <a:cubicBezTo>
                    <a:pt x="23338" y="15335"/>
                    <a:pt x="23375" y="15344"/>
                    <a:pt x="23408" y="15356"/>
                  </a:cubicBezTo>
                  <a:cubicBezTo>
                    <a:pt x="23682" y="15459"/>
                    <a:pt x="23853" y="15769"/>
                    <a:pt x="23813" y="16059"/>
                  </a:cubicBezTo>
                  <a:cubicBezTo>
                    <a:pt x="23772" y="16348"/>
                    <a:pt x="23532" y="16594"/>
                    <a:pt x="23245" y="16656"/>
                  </a:cubicBezTo>
                  <a:cubicBezTo>
                    <a:pt x="23163" y="16676"/>
                    <a:pt x="23073" y="16680"/>
                    <a:pt x="23003" y="16725"/>
                  </a:cubicBezTo>
                  <a:cubicBezTo>
                    <a:pt x="22788" y="16860"/>
                    <a:pt x="22893" y="17190"/>
                    <a:pt x="23020" y="17410"/>
                  </a:cubicBezTo>
                  <a:cubicBezTo>
                    <a:pt x="23063" y="17424"/>
                    <a:pt x="23106" y="17430"/>
                    <a:pt x="23149" y="17430"/>
                  </a:cubicBezTo>
                  <a:cubicBezTo>
                    <a:pt x="23370" y="17430"/>
                    <a:pt x="23583" y="17265"/>
                    <a:pt x="23746" y="17100"/>
                  </a:cubicBezTo>
                  <a:cubicBezTo>
                    <a:pt x="23940" y="16906"/>
                    <a:pt x="24154" y="16684"/>
                    <a:pt x="24425" y="16684"/>
                  </a:cubicBezTo>
                  <a:cubicBezTo>
                    <a:pt x="24430" y="16684"/>
                    <a:pt x="24435" y="16684"/>
                    <a:pt x="24440" y="16684"/>
                  </a:cubicBezTo>
                  <a:cubicBezTo>
                    <a:pt x="24455" y="16892"/>
                    <a:pt x="24612" y="17055"/>
                    <a:pt x="24727" y="17226"/>
                  </a:cubicBezTo>
                  <a:cubicBezTo>
                    <a:pt x="24843" y="17398"/>
                    <a:pt x="24916" y="17648"/>
                    <a:pt x="24772" y="17798"/>
                  </a:cubicBezTo>
                  <a:cubicBezTo>
                    <a:pt x="24706" y="17868"/>
                    <a:pt x="24624" y="17892"/>
                    <a:pt x="24532" y="17892"/>
                  </a:cubicBezTo>
                  <a:cubicBezTo>
                    <a:pt x="24350" y="17892"/>
                    <a:pt x="24132" y="17800"/>
                    <a:pt x="23939" y="17800"/>
                  </a:cubicBezTo>
                  <a:cubicBezTo>
                    <a:pt x="23863" y="17800"/>
                    <a:pt x="23791" y="17814"/>
                    <a:pt x="23727" y="17854"/>
                  </a:cubicBezTo>
                  <a:cubicBezTo>
                    <a:pt x="23620" y="18023"/>
                    <a:pt x="24050" y="18192"/>
                    <a:pt x="23937" y="18357"/>
                  </a:cubicBezTo>
                  <a:cubicBezTo>
                    <a:pt x="23881" y="18439"/>
                    <a:pt x="23750" y="18407"/>
                    <a:pt x="23671" y="18462"/>
                  </a:cubicBezTo>
                  <a:cubicBezTo>
                    <a:pt x="23543" y="18555"/>
                    <a:pt x="23656" y="18758"/>
                    <a:pt x="23785" y="18848"/>
                  </a:cubicBezTo>
                  <a:cubicBezTo>
                    <a:pt x="23866" y="18906"/>
                    <a:pt x="23961" y="18957"/>
                    <a:pt x="24057" y="18957"/>
                  </a:cubicBezTo>
                  <a:cubicBezTo>
                    <a:pt x="24076" y="18957"/>
                    <a:pt x="24094" y="18955"/>
                    <a:pt x="24113" y="18951"/>
                  </a:cubicBezTo>
                  <a:cubicBezTo>
                    <a:pt x="24220" y="18925"/>
                    <a:pt x="24295" y="18835"/>
                    <a:pt x="24372" y="18758"/>
                  </a:cubicBezTo>
                  <a:cubicBezTo>
                    <a:pt x="24591" y="18545"/>
                    <a:pt x="24895" y="18422"/>
                    <a:pt x="25199" y="18422"/>
                  </a:cubicBezTo>
                  <a:cubicBezTo>
                    <a:pt x="25219" y="18422"/>
                    <a:pt x="25239" y="18423"/>
                    <a:pt x="25259" y="18424"/>
                  </a:cubicBezTo>
                  <a:cubicBezTo>
                    <a:pt x="25325" y="18426"/>
                    <a:pt x="25396" y="18437"/>
                    <a:pt x="25452" y="18473"/>
                  </a:cubicBezTo>
                  <a:cubicBezTo>
                    <a:pt x="25672" y="18619"/>
                    <a:pt x="25606" y="19056"/>
                    <a:pt x="25837" y="19182"/>
                  </a:cubicBezTo>
                  <a:cubicBezTo>
                    <a:pt x="25833" y="19189"/>
                    <a:pt x="25833" y="19197"/>
                    <a:pt x="25831" y="19206"/>
                  </a:cubicBezTo>
                  <a:cubicBezTo>
                    <a:pt x="25844" y="19193"/>
                    <a:pt x="25852" y="19180"/>
                    <a:pt x="25869" y="19172"/>
                  </a:cubicBezTo>
                  <a:cubicBezTo>
                    <a:pt x="25919" y="19144"/>
                    <a:pt x="25981" y="19135"/>
                    <a:pt x="26019" y="19094"/>
                  </a:cubicBezTo>
                  <a:cubicBezTo>
                    <a:pt x="26088" y="19017"/>
                    <a:pt x="26032" y="18887"/>
                    <a:pt x="26086" y="18797"/>
                  </a:cubicBezTo>
                  <a:cubicBezTo>
                    <a:pt x="26120" y="18741"/>
                    <a:pt x="26191" y="18717"/>
                    <a:pt x="26246" y="18683"/>
                  </a:cubicBezTo>
                  <a:cubicBezTo>
                    <a:pt x="26304" y="18651"/>
                    <a:pt x="26369" y="18608"/>
                    <a:pt x="26328" y="18557"/>
                  </a:cubicBezTo>
                  <a:cubicBezTo>
                    <a:pt x="26174" y="18353"/>
                    <a:pt x="25996" y="18167"/>
                    <a:pt x="25803" y="18002"/>
                  </a:cubicBezTo>
                  <a:lnTo>
                    <a:pt x="26148" y="17695"/>
                  </a:lnTo>
                  <a:cubicBezTo>
                    <a:pt x="25938" y="17458"/>
                    <a:pt x="25644" y="17295"/>
                    <a:pt x="25329" y="17243"/>
                  </a:cubicBezTo>
                  <a:cubicBezTo>
                    <a:pt x="25261" y="17233"/>
                    <a:pt x="25188" y="17224"/>
                    <a:pt x="25126" y="17192"/>
                  </a:cubicBezTo>
                  <a:cubicBezTo>
                    <a:pt x="25049" y="17151"/>
                    <a:pt x="24997" y="17074"/>
                    <a:pt x="24948" y="17003"/>
                  </a:cubicBezTo>
                  <a:cubicBezTo>
                    <a:pt x="24811" y="16798"/>
                    <a:pt x="24676" y="16594"/>
                    <a:pt x="24539" y="16388"/>
                  </a:cubicBezTo>
                  <a:cubicBezTo>
                    <a:pt x="24490" y="16318"/>
                    <a:pt x="24442" y="16247"/>
                    <a:pt x="24408" y="16168"/>
                  </a:cubicBezTo>
                  <a:cubicBezTo>
                    <a:pt x="24361" y="16067"/>
                    <a:pt x="24335" y="15954"/>
                    <a:pt x="24282" y="15855"/>
                  </a:cubicBezTo>
                  <a:cubicBezTo>
                    <a:pt x="24194" y="15694"/>
                    <a:pt x="24029" y="15574"/>
                    <a:pt x="23984" y="15397"/>
                  </a:cubicBezTo>
                  <a:cubicBezTo>
                    <a:pt x="23967" y="15326"/>
                    <a:pt x="23967" y="15244"/>
                    <a:pt x="23920" y="15189"/>
                  </a:cubicBezTo>
                  <a:cubicBezTo>
                    <a:pt x="23864" y="15122"/>
                    <a:pt x="23768" y="15118"/>
                    <a:pt x="23686" y="15086"/>
                  </a:cubicBezTo>
                  <a:cubicBezTo>
                    <a:pt x="23579" y="15041"/>
                    <a:pt x="23504" y="14942"/>
                    <a:pt x="23436" y="14848"/>
                  </a:cubicBezTo>
                  <a:lnTo>
                    <a:pt x="22872" y="14077"/>
                  </a:lnTo>
                  <a:cubicBezTo>
                    <a:pt x="22754" y="13918"/>
                    <a:pt x="22630" y="13753"/>
                    <a:pt x="22448" y="13676"/>
                  </a:cubicBezTo>
                  <a:cubicBezTo>
                    <a:pt x="22394" y="13653"/>
                    <a:pt x="22334" y="13642"/>
                    <a:pt x="22275" y="13642"/>
                  </a:cubicBezTo>
                  <a:cubicBezTo>
                    <a:pt x="22133" y="13642"/>
                    <a:pt x="21993" y="13707"/>
                    <a:pt x="21944" y="13837"/>
                  </a:cubicBezTo>
                  <a:cubicBezTo>
                    <a:pt x="21934" y="13865"/>
                    <a:pt x="21927" y="13897"/>
                    <a:pt x="21904" y="13914"/>
                  </a:cubicBezTo>
                  <a:cubicBezTo>
                    <a:pt x="21885" y="13931"/>
                    <a:pt x="21860" y="13934"/>
                    <a:pt x="21834" y="13934"/>
                  </a:cubicBezTo>
                  <a:cubicBezTo>
                    <a:pt x="21818" y="13934"/>
                    <a:pt x="21801" y="13933"/>
                    <a:pt x="21786" y="13933"/>
                  </a:cubicBezTo>
                  <a:cubicBezTo>
                    <a:pt x="21589" y="13942"/>
                    <a:pt x="21486" y="14188"/>
                    <a:pt x="21302" y="14252"/>
                  </a:cubicBezTo>
                  <a:cubicBezTo>
                    <a:pt x="21261" y="14267"/>
                    <a:pt x="21218" y="14271"/>
                    <a:pt x="21174" y="14271"/>
                  </a:cubicBezTo>
                  <a:cubicBezTo>
                    <a:pt x="21134" y="14271"/>
                    <a:pt x="21093" y="14267"/>
                    <a:pt x="21053" y="14263"/>
                  </a:cubicBezTo>
                  <a:cubicBezTo>
                    <a:pt x="20860" y="14244"/>
                    <a:pt x="20633" y="14197"/>
                    <a:pt x="20565" y="14017"/>
                  </a:cubicBezTo>
                  <a:cubicBezTo>
                    <a:pt x="20526" y="13910"/>
                    <a:pt x="20552" y="13775"/>
                    <a:pt x="20468" y="13695"/>
                  </a:cubicBezTo>
                  <a:cubicBezTo>
                    <a:pt x="20431" y="13661"/>
                    <a:pt x="20385" y="13650"/>
                    <a:pt x="20335" y="13650"/>
                  </a:cubicBezTo>
                  <a:cubicBezTo>
                    <a:pt x="20272" y="13650"/>
                    <a:pt x="20204" y="13669"/>
                    <a:pt x="20143" y="13687"/>
                  </a:cubicBezTo>
                  <a:cubicBezTo>
                    <a:pt x="20100" y="13699"/>
                    <a:pt x="20052" y="13708"/>
                    <a:pt x="20007" y="13708"/>
                  </a:cubicBezTo>
                  <a:cubicBezTo>
                    <a:pt x="19935" y="13708"/>
                    <a:pt x="19868" y="13686"/>
                    <a:pt x="19836" y="13625"/>
                  </a:cubicBezTo>
                  <a:cubicBezTo>
                    <a:pt x="19800" y="13556"/>
                    <a:pt x="19830" y="13475"/>
                    <a:pt x="19855" y="13402"/>
                  </a:cubicBezTo>
                  <a:cubicBezTo>
                    <a:pt x="19900" y="13280"/>
                    <a:pt x="19935" y="13149"/>
                    <a:pt x="19905" y="13023"/>
                  </a:cubicBezTo>
                  <a:cubicBezTo>
                    <a:pt x="19877" y="12904"/>
                    <a:pt x="19773" y="12796"/>
                    <a:pt x="19653" y="12796"/>
                  </a:cubicBezTo>
                  <a:cubicBezTo>
                    <a:pt x="19646" y="12796"/>
                    <a:pt x="19638" y="12797"/>
                    <a:pt x="19630" y="12798"/>
                  </a:cubicBezTo>
                  <a:cubicBezTo>
                    <a:pt x="19575" y="12804"/>
                    <a:pt x="19523" y="12832"/>
                    <a:pt x="19474" y="12856"/>
                  </a:cubicBezTo>
                  <a:cubicBezTo>
                    <a:pt x="19301" y="12938"/>
                    <a:pt x="19110" y="12979"/>
                    <a:pt x="18919" y="12979"/>
                  </a:cubicBezTo>
                  <a:cubicBezTo>
                    <a:pt x="18766" y="12979"/>
                    <a:pt x="18614" y="12953"/>
                    <a:pt x="18471" y="12901"/>
                  </a:cubicBezTo>
                  <a:lnTo>
                    <a:pt x="18461" y="1747"/>
                  </a:lnTo>
                  <a:cubicBezTo>
                    <a:pt x="18144" y="1612"/>
                    <a:pt x="17852" y="1376"/>
                    <a:pt x="17539" y="1211"/>
                  </a:cubicBezTo>
                  <a:cubicBezTo>
                    <a:pt x="17417" y="1148"/>
                    <a:pt x="17283" y="1093"/>
                    <a:pt x="17145" y="1093"/>
                  </a:cubicBezTo>
                  <a:cubicBezTo>
                    <a:pt x="17142" y="1093"/>
                    <a:pt x="17139" y="1093"/>
                    <a:pt x="17137" y="1093"/>
                  </a:cubicBezTo>
                  <a:cubicBezTo>
                    <a:pt x="16991" y="1096"/>
                    <a:pt x="16847" y="1160"/>
                    <a:pt x="16749" y="1267"/>
                  </a:cubicBezTo>
                  <a:cubicBezTo>
                    <a:pt x="16543" y="1490"/>
                    <a:pt x="16511" y="1895"/>
                    <a:pt x="16217" y="1972"/>
                  </a:cubicBezTo>
                  <a:cubicBezTo>
                    <a:pt x="16188" y="1980"/>
                    <a:pt x="16159" y="1984"/>
                    <a:pt x="16130" y="1984"/>
                  </a:cubicBezTo>
                  <a:cubicBezTo>
                    <a:pt x="15942" y="1984"/>
                    <a:pt x="15768" y="1829"/>
                    <a:pt x="15620" y="1695"/>
                  </a:cubicBezTo>
                  <a:cubicBezTo>
                    <a:pt x="15497" y="1585"/>
                    <a:pt x="15328" y="1478"/>
                    <a:pt x="15172" y="1478"/>
                  </a:cubicBezTo>
                  <a:cubicBezTo>
                    <a:pt x="15113" y="1478"/>
                    <a:pt x="15057" y="1493"/>
                    <a:pt x="15005" y="1528"/>
                  </a:cubicBezTo>
                  <a:cubicBezTo>
                    <a:pt x="14893" y="1605"/>
                    <a:pt x="14855" y="1773"/>
                    <a:pt x="14921" y="1893"/>
                  </a:cubicBezTo>
                  <a:cubicBezTo>
                    <a:pt x="14900" y="1888"/>
                    <a:pt x="14878" y="1885"/>
                    <a:pt x="14858" y="1885"/>
                  </a:cubicBezTo>
                  <a:cubicBezTo>
                    <a:pt x="14599" y="1885"/>
                    <a:pt x="14404" y="2240"/>
                    <a:pt x="14126" y="2250"/>
                  </a:cubicBezTo>
                  <a:cubicBezTo>
                    <a:pt x="14123" y="2250"/>
                    <a:pt x="14120" y="2250"/>
                    <a:pt x="14118" y="2250"/>
                  </a:cubicBezTo>
                  <a:cubicBezTo>
                    <a:pt x="13956" y="2250"/>
                    <a:pt x="13820" y="2137"/>
                    <a:pt x="13702" y="2027"/>
                  </a:cubicBezTo>
                  <a:cubicBezTo>
                    <a:pt x="13329" y="1687"/>
                    <a:pt x="12890" y="1310"/>
                    <a:pt x="12402" y="1310"/>
                  </a:cubicBezTo>
                  <a:cubicBezTo>
                    <a:pt x="12347" y="1310"/>
                    <a:pt x="12291" y="1315"/>
                    <a:pt x="12235" y="1325"/>
                  </a:cubicBezTo>
                  <a:cubicBezTo>
                    <a:pt x="12095" y="1350"/>
                    <a:pt x="11960" y="1408"/>
                    <a:pt x="11819" y="1408"/>
                  </a:cubicBezTo>
                  <a:cubicBezTo>
                    <a:pt x="11678" y="1408"/>
                    <a:pt x="11521" y="1318"/>
                    <a:pt x="11513" y="1177"/>
                  </a:cubicBezTo>
                  <a:cubicBezTo>
                    <a:pt x="11508" y="1115"/>
                    <a:pt x="11534" y="1046"/>
                    <a:pt x="11504" y="991"/>
                  </a:cubicBezTo>
                  <a:cubicBezTo>
                    <a:pt x="11444" y="873"/>
                    <a:pt x="11238" y="948"/>
                    <a:pt x="11153" y="849"/>
                  </a:cubicBezTo>
                  <a:cubicBezTo>
                    <a:pt x="11108" y="798"/>
                    <a:pt x="11116" y="718"/>
                    <a:pt x="11093" y="654"/>
                  </a:cubicBezTo>
                  <a:cubicBezTo>
                    <a:pt x="11041" y="515"/>
                    <a:pt x="10870" y="472"/>
                    <a:pt x="10733" y="416"/>
                  </a:cubicBezTo>
                  <a:cubicBezTo>
                    <a:pt x="10598" y="359"/>
                    <a:pt x="10461" y="196"/>
                    <a:pt x="10548" y="78"/>
                  </a:cubicBezTo>
                  <a:cubicBezTo>
                    <a:pt x="10475" y="22"/>
                    <a:pt x="10394" y="0"/>
                    <a:pt x="103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296"/>
            <p:cNvSpPr/>
            <p:nvPr/>
          </p:nvSpPr>
          <p:spPr>
            <a:xfrm>
              <a:off x="1081201" y="1703681"/>
              <a:ext cx="748906" cy="548921"/>
            </a:xfrm>
            <a:custGeom>
              <a:rect b="b" l="l" r="r" t="t"/>
              <a:pathLst>
                <a:path extrusionOk="0" h="19318" w="26356">
                  <a:moveTo>
                    <a:pt x="10296" y="54"/>
                  </a:moveTo>
                  <a:cubicBezTo>
                    <a:pt x="10373" y="54"/>
                    <a:pt x="10439" y="74"/>
                    <a:pt x="10499" y="112"/>
                  </a:cubicBezTo>
                  <a:cubicBezTo>
                    <a:pt x="10478" y="151"/>
                    <a:pt x="10473" y="194"/>
                    <a:pt x="10486" y="239"/>
                  </a:cubicBezTo>
                  <a:cubicBezTo>
                    <a:pt x="10510" y="329"/>
                    <a:pt x="10602" y="423"/>
                    <a:pt x="10709" y="468"/>
                  </a:cubicBezTo>
                  <a:cubicBezTo>
                    <a:pt x="10731" y="479"/>
                    <a:pt x="10756" y="487"/>
                    <a:pt x="10780" y="496"/>
                  </a:cubicBezTo>
                  <a:cubicBezTo>
                    <a:pt x="10896" y="541"/>
                    <a:pt x="11013" y="586"/>
                    <a:pt x="11052" y="691"/>
                  </a:cubicBezTo>
                  <a:cubicBezTo>
                    <a:pt x="11058" y="712"/>
                    <a:pt x="11063" y="736"/>
                    <a:pt x="11067" y="761"/>
                  </a:cubicBezTo>
                  <a:cubicBezTo>
                    <a:pt x="11076" y="809"/>
                    <a:pt x="11084" y="856"/>
                    <a:pt x="11118" y="894"/>
                  </a:cubicBezTo>
                  <a:cubicBezTo>
                    <a:pt x="11165" y="950"/>
                    <a:pt x="11238" y="959"/>
                    <a:pt x="11309" y="967"/>
                  </a:cubicBezTo>
                  <a:cubicBezTo>
                    <a:pt x="11380" y="976"/>
                    <a:pt x="11442" y="982"/>
                    <a:pt x="11465" y="1029"/>
                  </a:cubicBezTo>
                  <a:cubicBezTo>
                    <a:pt x="11483" y="1059"/>
                    <a:pt x="11478" y="1096"/>
                    <a:pt x="11474" y="1134"/>
                  </a:cubicBezTo>
                  <a:cubicBezTo>
                    <a:pt x="11472" y="1158"/>
                    <a:pt x="11470" y="1181"/>
                    <a:pt x="11470" y="1207"/>
                  </a:cubicBezTo>
                  <a:cubicBezTo>
                    <a:pt x="11478" y="1363"/>
                    <a:pt x="11652" y="1462"/>
                    <a:pt x="11808" y="1462"/>
                  </a:cubicBezTo>
                  <a:cubicBezTo>
                    <a:pt x="11900" y="1462"/>
                    <a:pt x="11990" y="1438"/>
                    <a:pt x="12076" y="1415"/>
                  </a:cubicBezTo>
                  <a:cubicBezTo>
                    <a:pt x="12125" y="1402"/>
                    <a:pt x="12175" y="1389"/>
                    <a:pt x="12224" y="1378"/>
                  </a:cubicBezTo>
                  <a:cubicBezTo>
                    <a:pt x="12277" y="1370"/>
                    <a:pt x="12333" y="1366"/>
                    <a:pt x="12387" y="1366"/>
                  </a:cubicBezTo>
                  <a:cubicBezTo>
                    <a:pt x="12854" y="1366"/>
                    <a:pt x="13276" y="1717"/>
                    <a:pt x="13670" y="2077"/>
                  </a:cubicBezTo>
                  <a:cubicBezTo>
                    <a:pt x="13790" y="2186"/>
                    <a:pt x="13931" y="2304"/>
                    <a:pt x="14099" y="2304"/>
                  </a:cubicBezTo>
                  <a:lnTo>
                    <a:pt x="14111" y="2304"/>
                  </a:lnTo>
                  <a:cubicBezTo>
                    <a:pt x="14259" y="2300"/>
                    <a:pt x="14384" y="2203"/>
                    <a:pt x="14501" y="2111"/>
                  </a:cubicBezTo>
                  <a:cubicBezTo>
                    <a:pt x="14615" y="2023"/>
                    <a:pt x="14724" y="1940"/>
                    <a:pt x="14844" y="1940"/>
                  </a:cubicBezTo>
                  <a:cubicBezTo>
                    <a:pt x="14863" y="1940"/>
                    <a:pt x="14883" y="1942"/>
                    <a:pt x="14902" y="1946"/>
                  </a:cubicBezTo>
                  <a:lnTo>
                    <a:pt x="14960" y="1959"/>
                  </a:lnTo>
                  <a:lnTo>
                    <a:pt x="14930" y="1908"/>
                  </a:lnTo>
                  <a:cubicBezTo>
                    <a:pt x="14870" y="1801"/>
                    <a:pt x="14906" y="1648"/>
                    <a:pt x="15005" y="1580"/>
                  </a:cubicBezTo>
                  <a:cubicBezTo>
                    <a:pt x="15050" y="1548"/>
                    <a:pt x="15101" y="1533"/>
                    <a:pt x="15157" y="1533"/>
                  </a:cubicBezTo>
                  <a:cubicBezTo>
                    <a:pt x="15281" y="1533"/>
                    <a:pt x="15438" y="1610"/>
                    <a:pt x="15588" y="1745"/>
                  </a:cubicBezTo>
                  <a:cubicBezTo>
                    <a:pt x="15733" y="1876"/>
                    <a:pt x="15915" y="2038"/>
                    <a:pt x="16117" y="2038"/>
                  </a:cubicBezTo>
                  <a:cubicBezTo>
                    <a:pt x="16147" y="2038"/>
                    <a:pt x="16179" y="2034"/>
                    <a:pt x="16209" y="2028"/>
                  </a:cubicBezTo>
                  <a:cubicBezTo>
                    <a:pt x="16402" y="1976"/>
                    <a:pt x="16490" y="1792"/>
                    <a:pt x="16573" y="1614"/>
                  </a:cubicBezTo>
                  <a:cubicBezTo>
                    <a:pt x="16625" y="1507"/>
                    <a:pt x="16678" y="1396"/>
                    <a:pt x="16753" y="1314"/>
                  </a:cubicBezTo>
                  <a:cubicBezTo>
                    <a:pt x="16845" y="1211"/>
                    <a:pt x="16984" y="1149"/>
                    <a:pt x="17128" y="1147"/>
                  </a:cubicBezTo>
                  <a:cubicBezTo>
                    <a:pt x="17272" y="1147"/>
                    <a:pt x="17409" y="1209"/>
                    <a:pt x="17514" y="1265"/>
                  </a:cubicBezTo>
                  <a:cubicBezTo>
                    <a:pt x="17644" y="1331"/>
                    <a:pt x="17773" y="1415"/>
                    <a:pt x="17897" y="1494"/>
                  </a:cubicBezTo>
                  <a:cubicBezTo>
                    <a:pt x="18066" y="1603"/>
                    <a:pt x="18240" y="1713"/>
                    <a:pt x="18420" y="1792"/>
                  </a:cubicBezTo>
                  <a:lnTo>
                    <a:pt x="18429" y="12929"/>
                  </a:lnTo>
                  <a:lnTo>
                    <a:pt x="18429" y="12946"/>
                  </a:lnTo>
                  <a:lnTo>
                    <a:pt x="18448" y="12952"/>
                  </a:lnTo>
                  <a:cubicBezTo>
                    <a:pt x="18591" y="13006"/>
                    <a:pt x="18747" y="13033"/>
                    <a:pt x="18903" y="13033"/>
                  </a:cubicBezTo>
                  <a:cubicBezTo>
                    <a:pt x="19099" y="13033"/>
                    <a:pt x="19296" y="12991"/>
                    <a:pt x="19470" y="12907"/>
                  </a:cubicBezTo>
                  <a:lnTo>
                    <a:pt x="19491" y="12896"/>
                  </a:lnTo>
                  <a:cubicBezTo>
                    <a:pt x="19534" y="12877"/>
                    <a:pt x="19575" y="12856"/>
                    <a:pt x="19618" y="12851"/>
                  </a:cubicBezTo>
                  <a:cubicBezTo>
                    <a:pt x="19623" y="12851"/>
                    <a:pt x="19629" y="12851"/>
                    <a:pt x="19634" y="12851"/>
                  </a:cubicBezTo>
                  <a:cubicBezTo>
                    <a:pt x="19747" y="12851"/>
                    <a:pt x="19839" y="12955"/>
                    <a:pt x="19864" y="13057"/>
                  </a:cubicBezTo>
                  <a:cubicBezTo>
                    <a:pt x="19894" y="13181"/>
                    <a:pt x="19855" y="13310"/>
                    <a:pt x="19817" y="13421"/>
                  </a:cubicBezTo>
                  <a:cubicBezTo>
                    <a:pt x="19789" y="13494"/>
                    <a:pt x="19757" y="13586"/>
                    <a:pt x="19795" y="13666"/>
                  </a:cubicBezTo>
                  <a:cubicBezTo>
                    <a:pt x="19830" y="13728"/>
                    <a:pt x="19896" y="13762"/>
                    <a:pt x="19993" y="13762"/>
                  </a:cubicBezTo>
                  <a:cubicBezTo>
                    <a:pt x="20048" y="13762"/>
                    <a:pt x="20102" y="13751"/>
                    <a:pt x="20136" y="13741"/>
                  </a:cubicBezTo>
                  <a:cubicBezTo>
                    <a:pt x="20190" y="13726"/>
                    <a:pt x="20258" y="13704"/>
                    <a:pt x="20320" y="13704"/>
                  </a:cubicBezTo>
                  <a:cubicBezTo>
                    <a:pt x="20370" y="13704"/>
                    <a:pt x="20406" y="13717"/>
                    <a:pt x="20436" y="13745"/>
                  </a:cubicBezTo>
                  <a:cubicBezTo>
                    <a:pt x="20481" y="13786"/>
                    <a:pt x="20490" y="13852"/>
                    <a:pt x="20498" y="13921"/>
                  </a:cubicBezTo>
                  <a:cubicBezTo>
                    <a:pt x="20502" y="13966"/>
                    <a:pt x="20509" y="14013"/>
                    <a:pt x="20526" y="14055"/>
                  </a:cubicBezTo>
                  <a:cubicBezTo>
                    <a:pt x="20599" y="14248"/>
                    <a:pt x="20837" y="14298"/>
                    <a:pt x="21034" y="14319"/>
                  </a:cubicBezTo>
                  <a:cubicBezTo>
                    <a:pt x="21076" y="14323"/>
                    <a:pt x="21116" y="14325"/>
                    <a:pt x="21153" y="14325"/>
                  </a:cubicBezTo>
                  <a:cubicBezTo>
                    <a:pt x="21206" y="14325"/>
                    <a:pt x="21254" y="14320"/>
                    <a:pt x="21295" y="14306"/>
                  </a:cubicBezTo>
                  <a:cubicBezTo>
                    <a:pt x="21383" y="14276"/>
                    <a:pt x="21452" y="14208"/>
                    <a:pt x="21518" y="14143"/>
                  </a:cubicBezTo>
                  <a:cubicBezTo>
                    <a:pt x="21597" y="14066"/>
                    <a:pt x="21672" y="13991"/>
                    <a:pt x="21771" y="13989"/>
                  </a:cubicBezTo>
                  <a:lnTo>
                    <a:pt x="21816" y="13989"/>
                  </a:lnTo>
                  <a:cubicBezTo>
                    <a:pt x="21846" y="13989"/>
                    <a:pt x="21880" y="13987"/>
                    <a:pt x="21906" y="13963"/>
                  </a:cubicBezTo>
                  <a:cubicBezTo>
                    <a:pt x="21931" y="13944"/>
                    <a:pt x="21940" y="13914"/>
                    <a:pt x="21949" y="13891"/>
                  </a:cubicBezTo>
                  <a:lnTo>
                    <a:pt x="21955" y="13876"/>
                  </a:lnTo>
                  <a:cubicBezTo>
                    <a:pt x="21996" y="13766"/>
                    <a:pt x="22116" y="13696"/>
                    <a:pt x="22261" y="13696"/>
                  </a:cubicBezTo>
                  <a:cubicBezTo>
                    <a:pt x="22317" y="13696"/>
                    <a:pt x="22373" y="13706"/>
                    <a:pt x="22422" y="13728"/>
                  </a:cubicBezTo>
                  <a:cubicBezTo>
                    <a:pt x="22602" y="13805"/>
                    <a:pt x="22731" y="13981"/>
                    <a:pt x="22836" y="14122"/>
                  </a:cubicBezTo>
                  <a:lnTo>
                    <a:pt x="23399" y="14891"/>
                  </a:lnTo>
                  <a:cubicBezTo>
                    <a:pt x="23463" y="14979"/>
                    <a:pt x="23545" y="15090"/>
                    <a:pt x="23663" y="15140"/>
                  </a:cubicBezTo>
                  <a:cubicBezTo>
                    <a:pt x="23688" y="15150"/>
                    <a:pt x="23716" y="15157"/>
                    <a:pt x="23744" y="15165"/>
                  </a:cubicBezTo>
                  <a:cubicBezTo>
                    <a:pt x="23800" y="15180"/>
                    <a:pt x="23851" y="15195"/>
                    <a:pt x="23885" y="15234"/>
                  </a:cubicBezTo>
                  <a:cubicBezTo>
                    <a:pt x="23913" y="15268"/>
                    <a:pt x="23922" y="15317"/>
                    <a:pt x="23930" y="15367"/>
                  </a:cubicBezTo>
                  <a:cubicBezTo>
                    <a:pt x="23935" y="15388"/>
                    <a:pt x="23939" y="15410"/>
                    <a:pt x="23943" y="15431"/>
                  </a:cubicBezTo>
                  <a:cubicBezTo>
                    <a:pt x="23971" y="15545"/>
                    <a:pt x="24046" y="15634"/>
                    <a:pt x="24117" y="15722"/>
                  </a:cubicBezTo>
                  <a:cubicBezTo>
                    <a:pt x="24164" y="15778"/>
                    <a:pt x="24209" y="15836"/>
                    <a:pt x="24243" y="15896"/>
                  </a:cubicBezTo>
                  <a:cubicBezTo>
                    <a:pt x="24273" y="15952"/>
                    <a:pt x="24295" y="16009"/>
                    <a:pt x="24316" y="16072"/>
                  </a:cubicBezTo>
                  <a:cubicBezTo>
                    <a:pt x="24331" y="16117"/>
                    <a:pt x="24348" y="16164"/>
                    <a:pt x="24368" y="16209"/>
                  </a:cubicBezTo>
                  <a:cubicBezTo>
                    <a:pt x="24404" y="16288"/>
                    <a:pt x="24453" y="16361"/>
                    <a:pt x="24500" y="16431"/>
                  </a:cubicBezTo>
                  <a:lnTo>
                    <a:pt x="24912" y="17046"/>
                  </a:lnTo>
                  <a:cubicBezTo>
                    <a:pt x="24959" y="17117"/>
                    <a:pt x="25015" y="17198"/>
                    <a:pt x="25098" y="17243"/>
                  </a:cubicBezTo>
                  <a:cubicBezTo>
                    <a:pt x="25156" y="17273"/>
                    <a:pt x="25218" y="17282"/>
                    <a:pt x="25278" y="17293"/>
                  </a:cubicBezTo>
                  <a:lnTo>
                    <a:pt x="25310" y="17297"/>
                  </a:lnTo>
                  <a:cubicBezTo>
                    <a:pt x="25612" y="17348"/>
                    <a:pt x="25889" y="17498"/>
                    <a:pt x="26094" y="17721"/>
                  </a:cubicBezTo>
                  <a:lnTo>
                    <a:pt x="25747" y="18030"/>
                  </a:lnTo>
                  <a:lnTo>
                    <a:pt x="25771" y="18051"/>
                  </a:lnTo>
                  <a:cubicBezTo>
                    <a:pt x="25962" y="18214"/>
                    <a:pt x="26137" y="18400"/>
                    <a:pt x="26291" y="18600"/>
                  </a:cubicBezTo>
                  <a:cubicBezTo>
                    <a:pt x="26300" y="18610"/>
                    <a:pt x="26300" y="18617"/>
                    <a:pt x="26298" y="18621"/>
                  </a:cubicBezTo>
                  <a:cubicBezTo>
                    <a:pt x="26294" y="18645"/>
                    <a:pt x="26244" y="18673"/>
                    <a:pt x="26219" y="18690"/>
                  </a:cubicBezTo>
                  <a:cubicBezTo>
                    <a:pt x="26206" y="18698"/>
                    <a:pt x="26191" y="18705"/>
                    <a:pt x="26176" y="18713"/>
                  </a:cubicBezTo>
                  <a:cubicBezTo>
                    <a:pt x="26129" y="18737"/>
                    <a:pt x="26077" y="18763"/>
                    <a:pt x="26049" y="18812"/>
                  </a:cubicBezTo>
                  <a:cubicBezTo>
                    <a:pt x="26019" y="18859"/>
                    <a:pt x="26017" y="18915"/>
                    <a:pt x="26017" y="18966"/>
                  </a:cubicBezTo>
                  <a:cubicBezTo>
                    <a:pt x="26015" y="19020"/>
                    <a:pt x="26015" y="19071"/>
                    <a:pt x="25983" y="19105"/>
                  </a:cubicBezTo>
                  <a:cubicBezTo>
                    <a:pt x="25964" y="19127"/>
                    <a:pt x="25934" y="19137"/>
                    <a:pt x="25899" y="19150"/>
                  </a:cubicBezTo>
                  <a:cubicBezTo>
                    <a:pt x="25880" y="19159"/>
                    <a:pt x="25861" y="19165"/>
                    <a:pt x="25842" y="19176"/>
                  </a:cubicBezTo>
                  <a:cubicBezTo>
                    <a:pt x="25837" y="19178"/>
                    <a:pt x="25833" y="19180"/>
                    <a:pt x="25831" y="19182"/>
                  </a:cubicBezTo>
                  <a:cubicBezTo>
                    <a:pt x="25726" y="19122"/>
                    <a:pt x="25687" y="18987"/>
                    <a:pt x="25649" y="18846"/>
                  </a:cubicBezTo>
                  <a:cubicBezTo>
                    <a:pt x="25608" y="18703"/>
                    <a:pt x="25567" y="18555"/>
                    <a:pt x="25449" y="18478"/>
                  </a:cubicBezTo>
                  <a:cubicBezTo>
                    <a:pt x="25387" y="18437"/>
                    <a:pt x="25308" y="18426"/>
                    <a:pt x="25246" y="18424"/>
                  </a:cubicBezTo>
                  <a:cubicBezTo>
                    <a:pt x="25227" y="18424"/>
                    <a:pt x="25207" y="18422"/>
                    <a:pt x="25188" y="18422"/>
                  </a:cubicBezTo>
                  <a:cubicBezTo>
                    <a:pt x="24873" y="18422"/>
                    <a:pt x="24562" y="18548"/>
                    <a:pt x="24338" y="18767"/>
                  </a:cubicBezTo>
                  <a:cubicBezTo>
                    <a:pt x="24325" y="18780"/>
                    <a:pt x="24314" y="18792"/>
                    <a:pt x="24301" y="18805"/>
                  </a:cubicBezTo>
                  <a:cubicBezTo>
                    <a:pt x="24239" y="18867"/>
                    <a:pt x="24175" y="18934"/>
                    <a:pt x="24093" y="18953"/>
                  </a:cubicBezTo>
                  <a:cubicBezTo>
                    <a:pt x="24077" y="18957"/>
                    <a:pt x="24060" y="18959"/>
                    <a:pt x="24043" y="18959"/>
                  </a:cubicBezTo>
                  <a:cubicBezTo>
                    <a:pt x="23968" y="18959"/>
                    <a:pt x="23884" y="18924"/>
                    <a:pt x="23785" y="18855"/>
                  </a:cubicBezTo>
                  <a:cubicBezTo>
                    <a:pt x="23695" y="18790"/>
                    <a:pt x="23626" y="18681"/>
                    <a:pt x="23626" y="18602"/>
                  </a:cubicBezTo>
                  <a:cubicBezTo>
                    <a:pt x="23626" y="18563"/>
                    <a:pt x="23641" y="18535"/>
                    <a:pt x="23671" y="18512"/>
                  </a:cubicBezTo>
                  <a:cubicBezTo>
                    <a:pt x="23701" y="18490"/>
                    <a:pt x="23742" y="18484"/>
                    <a:pt x="23785" y="18478"/>
                  </a:cubicBezTo>
                  <a:cubicBezTo>
                    <a:pt x="23845" y="18467"/>
                    <a:pt x="23907" y="18456"/>
                    <a:pt x="23945" y="18400"/>
                  </a:cubicBezTo>
                  <a:cubicBezTo>
                    <a:pt x="24014" y="18302"/>
                    <a:pt x="23920" y="18203"/>
                    <a:pt x="23838" y="18118"/>
                  </a:cubicBezTo>
                  <a:cubicBezTo>
                    <a:pt x="23753" y="18028"/>
                    <a:pt x="23699" y="17963"/>
                    <a:pt x="23733" y="17901"/>
                  </a:cubicBezTo>
                  <a:cubicBezTo>
                    <a:pt x="23785" y="17871"/>
                    <a:pt x="23849" y="17856"/>
                    <a:pt x="23924" y="17856"/>
                  </a:cubicBezTo>
                  <a:cubicBezTo>
                    <a:pt x="24020" y="17856"/>
                    <a:pt x="24123" y="17878"/>
                    <a:pt x="24222" y="17901"/>
                  </a:cubicBezTo>
                  <a:cubicBezTo>
                    <a:pt x="24320" y="17923"/>
                    <a:pt x="24423" y="17946"/>
                    <a:pt x="24517" y="17946"/>
                  </a:cubicBezTo>
                  <a:cubicBezTo>
                    <a:pt x="24627" y="17946"/>
                    <a:pt x="24712" y="17914"/>
                    <a:pt x="24777" y="17846"/>
                  </a:cubicBezTo>
                  <a:cubicBezTo>
                    <a:pt x="24925" y="17689"/>
                    <a:pt x="24862" y="17428"/>
                    <a:pt x="24736" y="17239"/>
                  </a:cubicBezTo>
                  <a:cubicBezTo>
                    <a:pt x="24710" y="17201"/>
                    <a:pt x="24682" y="17164"/>
                    <a:pt x="24655" y="17128"/>
                  </a:cubicBezTo>
                  <a:cubicBezTo>
                    <a:pt x="24560" y="16997"/>
                    <a:pt x="24462" y="16864"/>
                    <a:pt x="24451" y="16710"/>
                  </a:cubicBezTo>
                  <a:lnTo>
                    <a:pt x="24449" y="16686"/>
                  </a:lnTo>
                  <a:lnTo>
                    <a:pt x="24408" y="16684"/>
                  </a:lnTo>
                  <a:cubicBezTo>
                    <a:pt x="24132" y="16684"/>
                    <a:pt x="23915" y="16905"/>
                    <a:pt x="23725" y="17098"/>
                  </a:cubicBezTo>
                  <a:lnTo>
                    <a:pt x="23714" y="17109"/>
                  </a:lnTo>
                  <a:cubicBezTo>
                    <a:pt x="23502" y="17322"/>
                    <a:pt x="23307" y="17431"/>
                    <a:pt x="23136" y="17431"/>
                  </a:cubicBezTo>
                  <a:cubicBezTo>
                    <a:pt x="23097" y="17431"/>
                    <a:pt x="23060" y="17426"/>
                    <a:pt x="23024" y="17415"/>
                  </a:cubicBezTo>
                  <a:cubicBezTo>
                    <a:pt x="22896" y="17192"/>
                    <a:pt x="22814" y="16894"/>
                    <a:pt x="23003" y="16776"/>
                  </a:cubicBezTo>
                  <a:cubicBezTo>
                    <a:pt x="23052" y="16744"/>
                    <a:pt x="23112" y="16734"/>
                    <a:pt x="23174" y="16723"/>
                  </a:cubicBezTo>
                  <a:cubicBezTo>
                    <a:pt x="23196" y="16719"/>
                    <a:pt x="23215" y="16716"/>
                    <a:pt x="23236" y="16712"/>
                  </a:cubicBezTo>
                  <a:cubicBezTo>
                    <a:pt x="23536" y="16646"/>
                    <a:pt x="23783" y="16384"/>
                    <a:pt x="23825" y="16091"/>
                  </a:cubicBezTo>
                  <a:cubicBezTo>
                    <a:pt x="23868" y="15787"/>
                    <a:pt x="23682" y="15463"/>
                    <a:pt x="23401" y="15358"/>
                  </a:cubicBezTo>
                  <a:cubicBezTo>
                    <a:pt x="23376" y="15347"/>
                    <a:pt x="23335" y="15337"/>
                    <a:pt x="23290" y="15337"/>
                  </a:cubicBezTo>
                  <a:cubicBezTo>
                    <a:pt x="23238" y="15337"/>
                    <a:pt x="23196" y="15354"/>
                    <a:pt x="23168" y="15386"/>
                  </a:cubicBezTo>
                  <a:cubicBezTo>
                    <a:pt x="23129" y="15429"/>
                    <a:pt x="23127" y="15487"/>
                    <a:pt x="23127" y="15545"/>
                  </a:cubicBezTo>
                  <a:lnTo>
                    <a:pt x="23123" y="16027"/>
                  </a:lnTo>
                  <a:cubicBezTo>
                    <a:pt x="22930" y="16012"/>
                    <a:pt x="22737" y="15975"/>
                    <a:pt x="22551" y="15915"/>
                  </a:cubicBezTo>
                  <a:lnTo>
                    <a:pt x="22512" y="15904"/>
                  </a:lnTo>
                  <a:lnTo>
                    <a:pt x="22516" y="15945"/>
                  </a:lnTo>
                  <a:cubicBezTo>
                    <a:pt x="22549" y="16288"/>
                    <a:pt x="22604" y="16631"/>
                    <a:pt x="22686" y="16965"/>
                  </a:cubicBezTo>
                  <a:cubicBezTo>
                    <a:pt x="22210" y="16605"/>
                    <a:pt x="21861" y="16095"/>
                    <a:pt x="21696" y="15521"/>
                  </a:cubicBezTo>
                  <a:cubicBezTo>
                    <a:pt x="21724" y="15491"/>
                    <a:pt x="21762" y="15476"/>
                    <a:pt x="21812" y="15476"/>
                  </a:cubicBezTo>
                  <a:cubicBezTo>
                    <a:pt x="21874" y="15476"/>
                    <a:pt x="21949" y="15502"/>
                    <a:pt x="22013" y="15545"/>
                  </a:cubicBezTo>
                  <a:cubicBezTo>
                    <a:pt x="22030" y="15557"/>
                    <a:pt x="22049" y="15570"/>
                    <a:pt x="22069" y="15583"/>
                  </a:cubicBezTo>
                  <a:cubicBezTo>
                    <a:pt x="22157" y="15648"/>
                    <a:pt x="22250" y="15713"/>
                    <a:pt x="22357" y="15713"/>
                  </a:cubicBezTo>
                  <a:cubicBezTo>
                    <a:pt x="22367" y="15713"/>
                    <a:pt x="22376" y="15713"/>
                    <a:pt x="22386" y="15712"/>
                  </a:cubicBezTo>
                  <a:cubicBezTo>
                    <a:pt x="22463" y="15703"/>
                    <a:pt x="22538" y="15656"/>
                    <a:pt x="22609" y="15575"/>
                  </a:cubicBezTo>
                  <a:cubicBezTo>
                    <a:pt x="22780" y="15375"/>
                    <a:pt x="22833" y="15088"/>
                    <a:pt x="22746" y="14840"/>
                  </a:cubicBezTo>
                  <a:cubicBezTo>
                    <a:pt x="22660" y="14591"/>
                    <a:pt x="22437" y="14400"/>
                    <a:pt x="22178" y="14353"/>
                  </a:cubicBezTo>
                  <a:lnTo>
                    <a:pt x="22156" y="14349"/>
                  </a:lnTo>
                  <a:lnTo>
                    <a:pt x="22148" y="14368"/>
                  </a:lnTo>
                  <a:cubicBezTo>
                    <a:pt x="22056" y="14604"/>
                    <a:pt x="22009" y="14861"/>
                    <a:pt x="22017" y="15114"/>
                  </a:cubicBezTo>
                  <a:cubicBezTo>
                    <a:pt x="22005" y="15121"/>
                    <a:pt x="21992" y="15124"/>
                    <a:pt x="21980" y="15124"/>
                  </a:cubicBezTo>
                  <a:cubicBezTo>
                    <a:pt x="21923" y="15124"/>
                    <a:pt x="21864" y="15060"/>
                    <a:pt x="21803" y="14990"/>
                  </a:cubicBezTo>
                  <a:cubicBezTo>
                    <a:pt x="21724" y="14902"/>
                    <a:pt x="21644" y="14812"/>
                    <a:pt x="21544" y="14812"/>
                  </a:cubicBezTo>
                  <a:cubicBezTo>
                    <a:pt x="21529" y="14812"/>
                    <a:pt x="21516" y="14814"/>
                    <a:pt x="21503" y="14818"/>
                  </a:cubicBezTo>
                  <a:cubicBezTo>
                    <a:pt x="21400" y="14842"/>
                    <a:pt x="21368" y="14945"/>
                    <a:pt x="21336" y="15045"/>
                  </a:cubicBezTo>
                  <a:cubicBezTo>
                    <a:pt x="21310" y="15125"/>
                    <a:pt x="21287" y="15200"/>
                    <a:pt x="21229" y="15236"/>
                  </a:cubicBezTo>
                  <a:cubicBezTo>
                    <a:pt x="21113" y="15167"/>
                    <a:pt x="21062" y="15035"/>
                    <a:pt x="21008" y="14893"/>
                  </a:cubicBezTo>
                  <a:cubicBezTo>
                    <a:pt x="20957" y="14765"/>
                    <a:pt x="20905" y="14632"/>
                    <a:pt x="20800" y="14544"/>
                  </a:cubicBezTo>
                  <a:cubicBezTo>
                    <a:pt x="20687" y="14452"/>
                    <a:pt x="20537" y="14430"/>
                    <a:pt x="20393" y="14411"/>
                  </a:cubicBezTo>
                  <a:cubicBezTo>
                    <a:pt x="20247" y="14392"/>
                    <a:pt x="20110" y="14373"/>
                    <a:pt x="20010" y="14285"/>
                  </a:cubicBezTo>
                  <a:cubicBezTo>
                    <a:pt x="19965" y="14246"/>
                    <a:pt x="19928" y="14195"/>
                    <a:pt x="19894" y="14143"/>
                  </a:cubicBezTo>
                  <a:cubicBezTo>
                    <a:pt x="19834" y="14060"/>
                    <a:pt x="19774" y="13972"/>
                    <a:pt x="19671" y="13940"/>
                  </a:cubicBezTo>
                  <a:cubicBezTo>
                    <a:pt x="19620" y="13923"/>
                    <a:pt x="19564" y="13923"/>
                    <a:pt x="19510" y="13923"/>
                  </a:cubicBezTo>
                  <a:cubicBezTo>
                    <a:pt x="19429" y="13923"/>
                    <a:pt x="19356" y="13923"/>
                    <a:pt x="19316" y="13869"/>
                  </a:cubicBezTo>
                  <a:cubicBezTo>
                    <a:pt x="19256" y="13792"/>
                    <a:pt x="19322" y="13691"/>
                    <a:pt x="19393" y="13586"/>
                  </a:cubicBezTo>
                  <a:cubicBezTo>
                    <a:pt x="19465" y="13473"/>
                    <a:pt x="19549" y="13346"/>
                    <a:pt x="19463" y="13241"/>
                  </a:cubicBezTo>
                  <a:lnTo>
                    <a:pt x="19453" y="13228"/>
                  </a:lnTo>
                  <a:lnTo>
                    <a:pt x="19438" y="13231"/>
                  </a:lnTo>
                  <a:cubicBezTo>
                    <a:pt x="19116" y="13278"/>
                    <a:pt x="18876" y="13535"/>
                    <a:pt x="18660" y="13803"/>
                  </a:cubicBezTo>
                  <a:cubicBezTo>
                    <a:pt x="18544" y="13582"/>
                    <a:pt x="18422" y="13357"/>
                    <a:pt x="18238" y="13181"/>
                  </a:cubicBezTo>
                  <a:cubicBezTo>
                    <a:pt x="18062" y="13012"/>
                    <a:pt x="17839" y="12917"/>
                    <a:pt x="17632" y="12917"/>
                  </a:cubicBezTo>
                  <a:cubicBezTo>
                    <a:pt x="17588" y="12917"/>
                    <a:pt x="17544" y="12922"/>
                    <a:pt x="17501" y="12931"/>
                  </a:cubicBezTo>
                  <a:cubicBezTo>
                    <a:pt x="17479" y="12937"/>
                    <a:pt x="17460" y="12941"/>
                    <a:pt x="17439" y="12948"/>
                  </a:cubicBezTo>
                  <a:cubicBezTo>
                    <a:pt x="17392" y="12960"/>
                    <a:pt x="17344" y="12971"/>
                    <a:pt x="17300" y="12971"/>
                  </a:cubicBezTo>
                  <a:cubicBezTo>
                    <a:pt x="17280" y="12971"/>
                    <a:pt x="17261" y="12969"/>
                    <a:pt x="17244" y="12963"/>
                  </a:cubicBezTo>
                  <a:cubicBezTo>
                    <a:pt x="17190" y="12941"/>
                    <a:pt x="17149" y="12892"/>
                    <a:pt x="17109" y="12841"/>
                  </a:cubicBezTo>
                  <a:lnTo>
                    <a:pt x="17087" y="12813"/>
                  </a:lnTo>
                  <a:cubicBezTo>
                    <a:pt x="16950" y="12644"/>
                    <a:pt x="16755" y="12524"/>
                    <a:pt x="16541" y="12476"/>
                  </a:cubicBezTo>
                  <a:cubicBezTo>
                    <a:pt x="16492" y="12466"/>
                    <a:pt x="16438" y="12461"/>
                    <a:pt x="16387" y="12461"/>
                  </a:cubicBezTo>
                  <a:cubicBezTo>
                    <a:pt x="16213" y="12461"/>
                    <a:pt x="16074" y="12524"/>
                    <a:pt x="15995" y="12635"/>
                  </a:cubicBezTo>
                  <a:cubicBezTo>
                    <a:pt x="15975" y="12665"/>
                    <a:pt x="15958" y="12697"/>
                    <a:pt x="15943" y="12729"/>
                  </a:cubicBezTo>
                  <a:cubicBezTo>
                    <a:pt x="15926" y="12768"/>
                    <a:pt x="15909" y="12802"/>
                    <a:pt x="15883" y="12832"/>
                  </a:cubicBezTo>
                  <a:cubicBezTo>
                    <a:pt x="15819" y="12911"/>
                    <a:pt x="15714" y="12941"/>
                    <a:pt x="15609" y="12965"/>
                  </a:cubicBezTo>
                  <a:cubicBezTo>
                    <a:pt x="15413" y="13006"/>
                    <a:pt x="15211" y="13027"/>
                    <a:pt x="15009" y="13027"/>
                  </a:cubicBezTo>
                  <a:cubicBezTo>
                    <a:pt x="14865" y="13027"/>
                    <a:pt x="14720" y="13016"/>
                    <a:pt x="14578" y="12995"/>
                  </a:cubicBezTo>
                  <a:cubicBezTo>
                    <a:pt x="14718" y="12869"/>
                    <a:pt x="14863" y="12751"/>
                    <a:pt x="15018" y="12646"/>
                  </a:cubicBezTo>
                  <a:lnTo>
                    <a:pt x="14992" y="12599"/>
                  </a:lnTo>
                  <a:cubicBezTo>
                    <a:pt x="14962" y="12612"/>
                    <a:pt x="14930" y="12618"/>
                    <a:pt x="14896" y="12618"/>
                  </a:cubicBezTo>
                  <a:cubicBezTo>
                    <a:pt x="14786" y="12618"/>
                    <a:pt x="14661" y="12552"/>
                    <a:pt x="14553" y="12436"/>
                  </a:cubicBezTo>
                  <a:cubicBezTo>
                    <a:pt x="14523" y="12404"/>
                    <a:pt x="14495" y="12369"/>
                    <a:pt x="14465" y="12335"/>
                  </a:cubicBezTo>
                  <a:cubicBezTo>
                    <a:pt x="14379" y="12232"/>
                    <a:pt x="14289" y="12125"/>
                    <a:pt x="14161" y="12067"/>
                  </a:cubicBezTo>
                  <a:cubicBezTo>
                    <a:pt x="14090" y="12035"/>
                    <a:pt x="14009" y="12020"/>
                    <a:pt x="13908" y="12020"/>
                  </a:cubicBezTo>
                  <a:cubicBezTo>
                    <a:pt x="13841" y="12020"/>
                    <a:pt x="13773" y="12027"/>
                    <a:pt x="13709" y="12033"/>
                  </a:cubicBezTo>
                  <a:cubicBezTo>
                    <a:pt x="13641" y="12039"/>
                    <a:pt x="13573" y="12046"/>
                    <a:pt x="13505" y="12046"/>
                  </a:cubicBezTo>
                  <a:cubicBezTo>
                    <a:pt x="13484" y="12046"/>
                    <a:pt x="13462" y="12045"/>
                    <a:pt x="13441" y="12044"/>
                  </a:cubicBezTo>
                  <a:lnTo>
                    <a:pt x="13428" y="12042"/>
                  </a:lnTo>
                  <a:lnTo>
                    <a:pt x="13419" y="12054"/>
                  </a:lnTo>
                  <a:cubicBezTo>
                    <a:pt x="13263" y="12256"/>
                    <a:pt x="13254" y="12554"/>
                    <a:pt x="13402" y="12761"/>
                  </a:cubicBezTo>
                  <a:cubicBezTo>
                    <a:pt x="13434" y="12809"/>
                    <a:pt x="13475" y="12851"/>
                    <a:pt x="13516" y="12894"/>
                  </a:cubicBezTo>
                  <a:cubicBezTo>
                    <a:pt x="13608" y="12997"/>
                    <a:pt x="13698" y="13096"/>
                    <a:pt x="13685" y="13218"/>
                  </a:cubicBezTo>
                  <a:cubicBezTo>
                    <a:pt x="13667" y="13378"/>
                    <a:pt x="13470" y="13461"/>
                    <a:pt x="13291" y="13461"/>
                  </a:cubicBezTo>
                  <a:cubicBezTo>
                    <a:pt x="13278" y="13461"/>
                    <a:pt x="13265" y="13461"/>
                    <a:pt x="13252" y="13460"/>
                  </a:cubicBezTo>
                  <a:cubicBezTo>
                    <a:pt x="13201" y="13458"/>
                    <a:pt x="13147" y="13449"/>
                    <a:pt x="13096" y="13443"/>
                  </a:cubicBezTo>
                  <a:cubicBezTo>
                    <a:pt x="13021" y="13432"/>
                    <a:pt x="12944" y="13423"/>
                    <a:pt x="12871" y="13423"/>
                  </a:cubicBezTo>
                  <a:cubicBezTo>
                    <a:pt x="12787" y="13423"/>
                    <a:pt x="12719" y="13434"/>
                    <a:pt x="12655" y="13462"/>
                  </a:cubicBezTo>
                  <a:cubicBezTo>
                    <a:pt x="12532" y="13513"/>
                    <a:pt x="12447" y="13616"/>
                    <a:pt x="12361" y="13715"/>
                  </a:cubicBezTo>
                  <a:cubicBezTo>
                    <a:pt x="12329" y="13751"/>
                    <a:pt x="12297" y="13792"/>
                    <a:pt x="12262" y="13826"/>
                  </a:cubicBezTo>
                  <a:cubicBezTo>
                    <a:pt x="12170" y="13921"/>
                    <a:pt x="12052" y="13978"/>
                    <a:pt x="11954" y="13978"/>
                  </a:cubicBezTo>
                  <a:cubicBezTo>
                    <a:pt x="11905" y="13978"/>
                    <a:pt x="11862" y="13963"/>
                    <a:pt x="11825" y="13936"/>
                  </a:cubicBezTo>
                  <a:lnTo>
                    <a:pt x="11793" y="13912"/>
                  </a:lnTo>
                  <a:lnTo>
                    <a:pt x="11783" y="13951"/>
                  </a:lnTo>
                  <a:cubicBezTo>
                    <a:pt x="11740" y="14130"/>
                    <a:pt x="11658" y="14370"/>
                    <a:pt x="11463" y="14403"/>
                  </a:cubicBezTo>
                  <a:cubicBezTo>
                    <a:pt x="11442" y="14407"/>
                    <a:pt x="11423" y="14409"/>
                    <a:pt x="11405" y="14413"/>
                  </a:cubicBezTo>
                  <a:cubicBezTo>
                    <a:pt x="11355" y="14422"/>
                    <a:pt x="11311" y="14429"/>
                    <a:pt x="11269" y="14429"/>
                  </a:cubicBezTo>
                  <a:cubicBezTo>
                    <a:pt x="11230" y="14429"/>
                    <a:pt x="11194" y="14423"/>
                    <a:pt x="11157" y="14409"/>
                  </a:cubicBezTo>
                  <a:cubicBezTo>
                    <a:pt x="11099" y="14388"/>
                    <a:pt x="11048" y="14336"/>
                    <a:pt x="11024" y="14278"/>
                  </a:cubicBezTo>
                  <a:cubicBezTo>
                    <a:pt x="11016" y="14253"/>
                    <a:pt x="11007" y="14218"/>
                    <a:pt x="11018" y="14182"/>
                  </a:cubicBezTo>
                  <a:lnTo>
                    <a:pt x="11018" y="14182"/>
                  </a:lnTo>
                  <a:cubicBezTo>
                    <a:pt x="11036" y="14187"/>
                    <a:pt x="11055" y="14189"/>
                    <a:pt x="11074" y="14189"/>
                  </a:cubicBezTo>
                  <a:cubicBezTo>
                    <a:pt x="11172" y="14189"/>
                    <a:pt x="11273" y="14126"/>
                    <a:pt x="11328" y="14025"/>
                  </a:cubicBezTo>
                  <a:cubicBezTo>
                    <a:pt x="11378" y="13938"/>
                    <a:pt x="11380" y="13843"/>
                    <a:pt x="11335" y="13768"/>
                  </a:cubicBezTo>
                  <a:cubicBezTo>
                    <a:pt x="11303" y="13717"/>
                    <a:pt x="11255" y="13678"/>
                    <a:pt x="11210" y="13642"/>
                  </a:cubicBezTo>
                  <a:cubicBezTo>
                    <a:pt x="11183" y="13618"/>
                    <a:pt x="11159" y="13599"/>
                    <a:pt x="11135" y="13576"/>
                  </a:cubicBezTo>
                  <a:cubicBezTo>
                    <a:pt x="11080" y="13518"/>
                    <a:pt x="11050" y="13430"/>
                    <a:pt x="11091" y="13374"/>
                  </a:cubicBezTo>
                  <a:cubicBezTo>
                    <a:pt x="11279" y="13301"/>
                    <a:pt x="11423" y="13128"/>
                    <a:pt x="11457" y="12931"/>
                  </a:cubicBezTo>
                  <a:cubicBezTo>
                    <a:pt x="11463" y="12899"/>
                    <a:pt x="11465" y="12869"/>
                    <a:pt x="11470" y="12836"/>
                  </a:cubicBezTo>
                  <a:cubicBezTo>
                    <a:pt x="11476" y="12776"/>
                    <a:pt x="11480" y="12719"/>
                    <a:pt x="11504" y="12669"/>
                  </a:cubicBezTo>
                  <a:cubicBezTo>
                    <a:pt x="11529" y="12610"/>
                    <a:pt x="11591" y="12565"/>
                    <a:pt x="11645" y="12565"/>
                  </a:cubicBezTo>
                  <a:cubicBezTo>
                    <a:pt x="11659" y="12565"/>
                    <a:pt x="11672" y="12568"/>
                    <a:pt x="11684" y="12575"/>
                  </a:cubicBezTo>
                  <a:lnTo>
                    <a:pt x="11716" y="12594"/>
                  </a:lnTo>
                  <a:lnTo>
                    <a:pt x="11723" y="12558"/>
                  </a:lnTo>
                  <a:cubicBezTo>
                    <a:pt x="11737" y="12472"/>
                    <a:pt x="11811" y="12399"/>
                    <a:pt x="11877" y="12399"/>
                  </a:cubicBezTo>
                  <a:cubicBezTo>
                    <a:pt x="11890" y="12399"/>
                    <a:pt x="11903" y="12401"/>
                    <a:pt x="11915" y="12408"/>
                  </a:cubicBezTo>
                  <a:cubicBezTo>
                    <a:pt x="11945" y="12425"/>
                    <a:pt x="11965" y="12457"/>
                    <a:pt x="11986" y="12494"/>
                  </a:cubicBezTo>
                  <a:cubicBezTo>
                    <a:pt x="11997" y="12509"/>
                    <a:pt x="12005" y="12526"/>
                    <a:pt x="12016" y="12541"/>
                  </a:cubicBezTo>
                  <a:cubicBezTo>
                    <a:pt x="12072" y="12618"/>
                    <a:pt x="12172" y="12667"/>
                    <a:pt x="12275" y="12667"/>
                  </a:cubicBezTo>
                  <a:cubicBezTo>
                    <a:pt x="12337" y="12667"/>
                    <a:pt x="12395" y="12650"/>
                    <a:pt x="12445" y="12618"/>
                  </a:cubicBezTo>
                  <a:cubicBezTo>
                    <a:pt x="12577" y="12528"/>
                    <a:pt x="12620" y="12329"/>
                    <a:pt x="12535" y="12192"/>
                  </a:cubicBezTo>
                  <a:cubicBezTo>
                    <a:pt x="12440" y="12042"/>
                    <a:pt x="12254" y="12012"/>
                    <a:pt x="12112" y="12012"/>
                  </a:cubicBezTo>
                  <a:cubicBezTo>
                    <a:pt x="12087" y="12012"/>
                    <a:pt x="12063" y="12012"/>
                    <a:pt x="12040" y="12014"/>
                  </a:cubicBezTo>
                  <a:lnTo>
                    <a:pt x="11973" y="11804"/>
                  </a:lnTo>
                  <a:lnTo>
                    <a:pt x="11960" y="11799"/>
                  </a:lnTo>
                  <a:cubicBezTo>
                    <a:pt x="11900" y="11782"/>
                    <a:pt x="11836" y="11772"/>
                    <a:pt x="11772" y="11772"/>
                  </a:cubicBezTo>
                  <a:cubicBezTo>
                    <a:pt x="11583" y="11772"/>
                    <a:pt x="11399" y="11853"/>
                    <a:pt x="11277" y="11988"/>
                  </a:cubicBezTo>
                  <a:cubicBezTo>
                    <a:pt x="11247" y="12024"/>
                    <a:pt x="11219" y="12063"/>
                    <a:pt x="11193" y="12099"/>
                  </a:cubicBezTo>
                  <a:cubicBezTo>
                    <a:pt x="11144" y="12170"/>
                    <a:pt x="11095" y="12237"/>
                    <a:pt x="11028" y="12277"/>
                  </a:cubicBezTo>
                  <a:cubicBezTo>
                    <a:pt x="11007" y="12292"/>
                    <a:pt x="10983" y="12303"/>
                    <a:pt x="10962" y="12314"/>
                  </a:cubicBezTo>
                  <a:cubicBezTo>
                    <a:pt x="10904" y="12342"/>
                    <a:pt x="10846" y="12369"/>
                    <a:pt x="10812" y="12427"/>
                  </a:cubicBezTo>
                  <a:cubicBezTo>
                    <a:pt x="10782" y="12485"/>
                    <a:pt x="10788" y="12547"/>
                    <a:pt x="10793" y="12609"/>
                  </a:cubicBezTo>
                  <a:cubicBezTo>
                    <a:pt x="10797" y="12667"/>
                    <a:pt x="10803" y="12723"/>
                    <a:pt x="10776" y="12766"/>
                  </a:cubicBezTo>
                  <a:cubicBezTo>
                    <a:pt x="10741" y="12819"/>
                    <a:pt x="10671" y="12830"/>
                    <a:pt x="10596" y="12841"/>
                  </a:cubicBezTo>
                  <a:cubicBezTo>
                    <a:pt x="10553" y="12847"/>
                    <a:pt x="10508" y="12854"/>
                    <a:pt x="10467" y="12871"/>
                  </a:cubicBezTo>
                  <a:cubicBezTo>
                    <a:pt x="10347" y="12916"/>
                    <a:pt x="10281" y="13031"/>
                    <a:pt x="10216" y="13143"/>
                  </a:cubicBezTo>
                  <a:cubicBezTo>
                    <a:pt x="10152" y="13254"/>
                    <a:pt x="10092" y="13359"/>
                    <a:pt x="9983" y="13393"/>
                  </a:cubicBezTo>
                  <a:cubicBezTo>
                    <a:pt x="9972" y="13396"/>
                    <a:pt x="9961" y="13398"/>
                    <a:pt x="9949" y="13402"/>
                  </a:cubicBezTo>
                  <a:cubicBezTo>
                    <a:pt x="9908" y="13411"/>
                    <a:pt x="9859" y="13421"/>
                    <a:pt x="9831" y="13464"/>
                  </a:cubicBezTo>
                  <a:cubicBezTo>
                    <a:pt x="9811" y="13494"/>
                    <a:pt x="9809" y="13528"/>
                    <a:pt x="9807" y="13558"/>
                  </a:cubicBezTo>
                  <a:cubicBezTo>
                    <a:pt x="9807" y="13569"/>
                    <a:pt x="9807" y="13580"/>
                    <a:pt x="9805" y="13591"/>
                  </a:cubicBezTo>
                  <a:cubicBezTo>
                    <a:pt x="9790" y="13719"/>
                    <a:pt x="9655" y="13790"/>
                    <a:pt x="9507" y="13856"/>
                  </a:cubicBezTo>
                  <a:cubicBezTo>
                    <a:pt x="9308" y="13948"/>
                    <a:pt x="9207" y="14075"/>
                    <a:pt x="9227" y="14203"/>
                  </a:cubicBezTo>
                  <a:cubicBezTo>
                    <a:pt x="9250" y="14355"/>
                    <a:pt x="9400" y="14405"/>
                    <a:pt x="9546" y="14452"/>
                  </a:cubicBezTo>
                  <a:cubicBezTo>
                    <a:pt x="9614" y="14473"/>
                    <a:pt x="9685" y="14497"/>
                    <a:pt x="9741" y="14529"/>
                  </a:cubicBezTo>
                  <a:cubicBezTo>
                    <a:pt x="9889" y="14617"/>
                    <a:pt x="9951" y="14825"/>
                    <a:pt x="9880" y="14979"/>
                  </a:cubicBezTo>
                  <a:lnTo>
                    <a:pt x="9475" y="15037"/>
                  </a:lnTo>
                  <a:lnTo>
                    <a:pt x="9477" y="15060"/>
                  </a:lnTo>
                  <a:cubicBezTo>
                    <a:pt x="9488" y="15187"/>
                    <a:pt x="9439" y="15317"/>
                    <a:pt x="9342" y="15420"/>
                  </a:cubicBezTo>
                  <a:cubicBezTo>
                    <a:pt x="9248" y="15525"/>
                    <a:pt x="9119" y="15586"/>
                    <a:pt x="8992" y="15586"/>
                  </a:cubicBezTo>
                  <a:cubicBezTo>
                    <a:pt x="8984" y="15586"/>
                    <a:pt x="8976" y="15586"/>
                    <a:pt x="8967" y="15585"/>
                  </a:cubicBezTo>
                  <a:lnTo>
                    <a:pt x="8948" y="15583"/>
                  </a:lnTo>
                  <a:cubicBezTo>
                    <a:pt x="8924" y="15583"/>
                    <a:pt x="8899" y="15581"/>
                    <a:pt x="8873" y="15581"/>
                  </a:cubicBezTo>
                  <a:cubicBezTo>
                    <a:pt x="8804" y="15581"/>
                    <a:pt x="8710" y="15592"/>
                    <a:pt x="8680" y="15677"/>
                  </a:cubicBezTo>
                  <a:cubicBezTo>
                    <a:pt x="8674" y="15701"/>
                    <a:pt x="8674" y="15724"/>
                    <a:pt x="8674" y="15748"/>
                  </a:cubicBezTo>
                  <a:cubicBezTo>
                    <a:pt x="8674" y="15761"/>
                    <a:pt x="8676" y="15774"/>
                    <a:pt x="8674" y="15784"/>
                  </a:cubicBezTo>
                  <a:cubicBezTo>
                    <a:pt x="8663" y="15885"/>
                    <a:pt x="8545" y="15926"/>
                    <a:pt x="8432" y="15964"/>
                  </a:cubicBezTo>
                  <a:cubicBezTo>
                    <a:pt x="8402" y="15975"/>
                    <a:pt x="8370" y="15986"/>
                    <a:pt x="8342" y="15997"/>
                  </a:cubicBezTo>
                  <a:cubicBezTo>
                    <a:pt x="8181" y="16061"/>
                    <a:pt x="8070" y="16196"/>
                    <a:pt x="7960" y="16327"/>
                  </a:cubicBezTo>
                  <a:cubicBezTo>
                    <a:pt x="7928" y="16365"/>
                    <a:pt x="7894" y="16406"/>
                    <a:pt x="7860" y="16442"/>
                  </a:cubicBezTo>
                  <a:cubicBezTo>
                    <a:pt x="7729" y="16586"/>
                    <a:pt x="7573" y="16671"/>
                    <a:pt x="7440" y="16671"/>
                  </a:cubicBezTo>
                  <a:cubicBezTo>
                    <a:pt x="7397" y="16671"/>
                    <a:pt x="7356" y="16663"/>
                    <a:pt x="7318" y="16646"/>
                  </a:cubicBezTo>
                  <a:lnTo>
                    <a:pt x="7279" y="16626"/>
                  </a:lnTo>
                  <a:lnTo>
                    <a:pt x="7281" y="16669"/>
                  </a:lnTo>
                  <a:cubicBezTo>
                    <a:pt x="7285" y="16967"/>
                    <a:pt x="6906" y="17128"/>
                    <a:pt x="6741" y="17181"/>
                  </a:cubicBezTo>
                  <a:cubicBezTo>
                    <a:pt x="6696" y="17198"/>
                    <a:pt x="6638" y="17218"/>
                    <a:pt x="6606" y="17265"/>
                  </a:cubicBezTo>
                  <a:cubicBezTo>
                    <a:pt x="6572" y="17318"/>
                    <a:pt x="6578" y="17381"/>
                    <a:pt x="6587" y="17436"/>
                  </a:cubicBezTo>
                  <a:cubicBezTo>
                    <a:pt x="6589" y="17453"/>
                    <a:pt x="6591" y="17471"/>
                    <a:pt x="6591" y="17486"/>
                  </a:cubicBezTo>
                  <a:cubicBezTo>
                    <a:pt x="6600" y="17623"/>
                    <a:pt x="6512" y="17766"/>
                    <a:pt x="6368" y="17852"/>
                  </a:cubicBezTo>
                  <a:cubicBezTo>
                    <a:pt x="6236" y="17931"/>
                    <a:pt x="6075" y="17957"/>
                    <a:pt x="5921" y="17974"/>
                  </a:cubicBezTo>
                  <a:cubicBezTo>
                    <a:pt x="5871" y="17978"/>
                    <a:pt x="5824" y="17983"/>
                    <a:pt x="5775" y="17987"/>
                  </a:cubicBezTo>
                  <a:cubicBezTo>
                    <a:pt x="5488" y="18013"/>
                    <a:pt x="5192" y="18040"/>
                    <a:pt x="4948" y="18197"/>
                  </a:cubicBezTo>
                  <a:cubicBezTo>
                    <a:pt x="4886" y="18238"/>
                    <a:pt x="4826" y="18287"/>
                    <a:pt x="4768" y="18334"/>
                  </a:cubicBezTo>
                  <a:cubicBezTo>
                    <a:pt x="4629" y="18447"/>
                    <a:pt x="4496" y="18553"/>
                    <a:pt x="4340" y="18553"/>
                  </a:cubicBezTo>
                  <a:cubicBezTo>
                    <a:pt x="4333" y="18553"/>
                    <a:pt x="4325" y="18553"/>
                    <a:pt x="4318" y="18553"/>
                  </a:cubicBezTo>
                  <a:cubicBezTo>
                    <a:pt x="4305" y="18550"/>
                    <a:pt x="4290" y="18550"/>
                    <a:pt x="4277" y="18548"/>
                  </a:cubicBezTo>
                  <a:cubicBezTo>
                    <a:pt x="4256" y="18545"/>
                    <a:pt x="4235" y="18543"/>
                    <a:pt x="4214" y="18543"/>
                  </a:cubicBezTo>
                  <a:cubicBezTo>
                    <a:pt x="4194" y="18543"/>
                    <a:pt x="4176" y="18545"/>
                    <a:pt x="4160" y="18550"/>
                  </a:cubicBezTo>
                  <a:cubicBezTo>
                    <a:pt x="4091" y="18568"/>
                    <a:pt x="4046" y="18628"/>
                    <a:pt x="4005" y="18679"/>
                  </a:cubicBezTo>
                  <a:lnTo>
                    <a:pt x="3988" y="18703"/>
                  </a:lnTo>
                  <a:cubicBezTo>
                    <a:pt x="3866" y="18855"/>
                    <a:pt x="3682" y="18955"/>
                    <a:pt x="3489" y="18972"/>
                  </a:cubicBezTo>
                  <a:cubicBezTo>
                    <a:pt x="3491" y="18942"/>
                    <a:pt x="3495" y="18910"/>
                    <a:pt x="3502" y="18880"/>
                  </a:cubicBezTo>
                  <a:cubicBezTo>
                    <a:pt x="3508" y="18840"/>
                    <a:pt x="3515" y="18797"/>
                    <a:pt x="3515" y="18758"/>
                  </a:cubicBezTo>
                  <a:cubicBezTo>
                    <a:pt x="3654" y="18542"/>
                    <a:pt x="3812" y="18336"/>
                    <a:pt x="3986" y="18148"/>
                  </a:cubicBezTo>
                  <a:cubicBezTo>
                    <a:pt x="4033" y="18096"/>
                    <a:pt x="4078" y="18051"/>
                    <a:pt x="4136" y="18030"/>
                  </a:cubicBezTo>
                  <a:cubicBezTo>
                    <a:pt x="4162" y="18022"/>
                    <a:pt x="4197" y="18019"/>
                    <a:pt x="4234" y="18019"/>
                  </a:cubicBezTo>
                  <a:cubicBezTo>
                    <a:pt x="4251" y="18019"/>
                    <a:pt x="4268" y="18020"/>
                    <a:pt x="4286" y="18021"/>
                  </a:cubicBezTo>
                  <a:lnTo>
                    <a:pt x="4307" y="18021"/>
                  </a:lnTo>
                  <a:cubicBezTo>
                    <a:pt x="4330" y="18022"/>
                    <a:pt x="4353" y="18023"/>
                    <a:pt x="4376" y="18023"/>
                  </a:cubicBezTo>
                  <a:cubicBezTo>
                    <a:pt x="4927" y="18023"/>
                    <a:pt x="5471" y="17702"/>
                    <a:pt x="5732" y="17222"/>
                  </a:cubicBezTo>
                  <a:cubicBezTo>
                    <a:pt x="5741" y="17207"/>
                    <a:pt x="5747" y="17192"/>
                    <a:pt x="5756" y="17177"/>
                  </a:cubicBezTo>
                  <a:cubicBezTo>
                    <a:pt x="5796" y="17100"/>
                    <a:pt x="5839" y="17019"/>
                    <a:pt x="5908" y="16969"/>
                  </a:cubicBezTo>
                  <a:cubicBezTo>
                    <a:pt x="5985" y="16916"/>
                    <a:pt x="6084" y="16907"/>
                    <a:pt x="6188" y="16896"/>
                  </a:cubicBezTo>
                  <a:cubicBezTo>
                    <a:pt x="6302" y="16886"/>
                    <a:pt x="6420" y="16875"/>
                    <a:pt x="6510" y="16798"/>
                  </a:cubicBezTo>
                  <a:cubicBezTo>
                    <a:pt x="6576" y="16740"/>
                    <a:pt x="6611" y="16661"/>
                    <a:pt x="6643" y="16584"/>
                  </a:cubicBezTo>
                  <a:cubicBezTo>
                    <a:pt x="6658" y="16549"/>
                    <a:pt x="6673" y="16513"/>
                    <a:pt x="6690" y="16481"/>
                  </a:cubicBezTo>
                  <a:cubicBezTo>
                    <a:pt x="6728" y="16412"/>
                    <a:pt x="6808" y="16342"/>
                    <a:pt x="6885" y="16342"/>
                  </a:cubicBezTo>
                  <a:cubicBezTo>
                    <a:pt x="6904" y="16342"/>
                    <a:pt x="6926" y="16346"/>
                    <a:pt x="6943" y="16359"/>
                  </a:cubicBezTo>
                  <a:lnTo>
                    <a:pt x="6977" y="16380"/>
                  </a:lnTo>
                  <a:lnTo>
                    <a:pt x="7123" y="15476"/>
                  </a:lnTo>
                  <a:cubicBezTo>
                    <a:pt x="7150" y="15294"/>
                    <a:pt x="7191" y="15110"/>
                    <a:pt x="7330" y="15015"/>
                  </a:cubicBezTo>
                  <a:cubicBezTo>
                    <a:pt x="7350" y="15002"/>
                    <a:pt x="7373" y="14990"/>
                    <a:pt x="7395" y="14979"/>
                  </a:cubicBezTo>
                  <a:cubicBezTo>
                    <a:pt x="7465" y="14940"/>
                    <a:pt x="7538" y="14902"/>
                    <a:pt x="7555" y="14820"/>
                  </a:cubicBezTo>
                  <a:cubicBezTo>
                    <a:pt x="7566" y="14780"/>
                    <a:pt x="7558" y="14739"/>
                    <a:pt x="7534" y="14705"/>
                  </a:cubicBezTo>
                  <a:cubicBezTo>
                    <a:pt x="7474" y="14610"/>
                    <a:pt x="7311" y="14572"/>
                    <a:pt x="7245" y="14559"/>
                  </a:cubicBezTo>
                  <a:cubicBezTo>
                    <a:pt x="7153" y="14542"/>
                    <a:pt x="7054" y="14475"/>
                    <a:pt x="7028" y="14413"/>
                  </a:cubicBezTo>
                  <a:cubicBezTo>
                    <a:pt x="7020" y="14385"/>
                    <a:pt x="7022" y="14362"/>
                    <a:pt x="7041" y="14338"/>
                  </a:cubicBezTo>
                  <a:lnTo>
                    <a:pt x="7067" y="14304"/>
                  </a:lnTo>
                  <a:lnTo>
                    <a:pt x="6812" y="14248"/>
                  </a:lnTo>
                  <a:lnTo>
                    <a:pt x="6782" y="14055"/>
                  </a:lnTo>
                  <a:lnTo>
                    <a:pt x="6763" y="14051"/>
                  </a:lnTo>
                  <a:cubicBezTo>
                    <a:pt x="6585" y="14023"/>
                    <a:pt x="6403" y="14008"/>
                    <a:pt x="6214" y="14008"/>
                  </a:cubicBezTo>
                  <a:cubicBezTo>
                    <a:pt x="6167" y="14008"/>
                    <a:pt x="6118" y="14013"/>
                    <a:pt x="6079" y="14043"/>
                  </a:cubicBezTo>
                  <a:cubicBezTo>
                    <a:pt x="6043" y="14075"/>
                    <a:pt x="6030" y="14122"/>
                    <a:pt x="6019" y="14163"/>
                  </a:cubicBezTo>
                  <a:cubicBezTo>
                    <a:pt x="6015" y="14175"/>
                    <a:pt x="6011" y="14190"/>
                    <a:pt x="6006" y="14203"/>
                  </a:cubicBezTo>
                  <a:cubicBezTo>
                    <a:pt x="5951" y="14366"/>
                    <a:pt x="5766" y="14400"/>
                    <a:pt x="5623" y="14400"/>
                  </a:cubicBezTo>
                  <a:cubicBezTo>
                    <a:pt x="5539" y="14400"/>
                    <a:pt x="5447" y="14390"/>
                    <a:pt x="5355" y="14368"/>
                  </a:cubicBezTo>
                  <a:cubicBezTo>
                    <a:pt x="5224" y="14336"/>
                    <a:pt x="5113" y="14321"/>
                    <a:pt x="5014" y="14321"/>
                  </a:cubicBezTo>
                  <a:cubicBezTo>
                    <a:pt x="4817" y="14321"/>
                    <a:pt x="4682" y="14385"/>
                    <a:pt x="4616" y="14514"/>
                  </a:cubicBezTo>
                  <a:cubicBezTo>
                    <a:pt x="4599" y="14542"/>
                    <a:pt x="4588" y="14574"/>
                    <a:pt x="4579" y="14604"/>
                  </a:cubicBezTo>
                  <a:cubicBezTo>
                    <a:pt x="4564" y="14645"/>
                    <a:pt x="4552" y="14683"/>
                    <a:pt x="4528" y="14715"/>
                  </a:cubicBezTo>
                  <a:cubicBezTo>
                    <a:pt x="4490" y="14767"/>
                    <a:pt x="4434" y="14792"/>
                    <a:pt x="4361" y="14792"/>
                  </a:cubicBezTo>
                  <a:cubicBezTo>
                    <a:pt x="4267" y="14792"/>
                    <a:pt x="4142" y="14748"/>
                    <a:pt x="4025" y="14670"/>
                  </a:cubicBezTo>
                  <a:cubicBezTo>
                    <a:pt x="3977" y="14475"/>
                    <a:pt x="4061" y="14253"/>
                    <a:pt x="4228" y="14139"/>
                  </a:cubicBezTo>
                  <a:lnTo>
                    <a:pt x="4254" y="14122"/>
                  </a:lnTo>
                  <a:cubicBezTo>
                    <a:pt x="4320" y="14077"/>
                    <a:pt x="4404" y="14021"/>
                    <a:pt x="4400" y="13931"/>
                  </a:cubicBezTo>
                  <a:cubicBezTo>
                    <a:pt x="4397" y="13858"/>
                    <a:pt x="4337" y="13813"/>
                    <a:pt x="4284" y="13773"/>
                  </a:cubicBezTo>
                  <a:cubicBezTo>
                    <a:pt x="4267" y="13760"/>
                    <a:pt x="4250" y="13747"/>
                    <a:pt x="4235" y="13734"/>
                  </a:cubicBezTo>
                  <a:cubicBezTo>
                    <a:pt x="4160" y="13666"/>
                    <a:pt x="4123" y="13554"/>
                    <a:pt x="4087" y="13447"/>
                  </a:cubicBezTo>
                  <a:cubicBezTo>
                    <a:pt x="4037" y="13297"/>
                    <a:pt x="3986" y="13143"/>
                    <a:pt x="3827" y="13113"/>
                  </a:cubicBezTo>
                  <a:cubicBezTo>
                    <a:pt x="3812" y="13109"/>
                    <a:pt x="3795" y="13109"/>
                    <a:pt x="3780" y="13109"/>
                  </a:cubicBezTo>
                  <a:cubicBezTo>
                    <a:pt x="3596" y="13109"/>
                    <a:pt x="3480" y="13333"/>
                    <a:pt x="3446" y="13561"/>
                  </a:cubicBezTo>
                  <a:cubicBezTo>
                    <a:pt x="3200" y="13328"/>
                    <a:pt x="2870" y="13191"/>
                    <a:pt x="2528" y="13191"/>
                  </a:cubicBezTo>
                  <a:cubicBezTo>
                    <a:pt x="2511" y="13191"/>
                    <a:pt x="2493" y="13191"/>
                    <a:pt x="2476" y="13192"/>
                  </a:cubicBezTo>
                  <a:lnTo>
                    <a:pt x="2446" y="13192"/>
                  </a:lnTo>
                  <a:cubicBezTo>
                    <a:pt x="2424" y="13194"/>
                    <a:pt x="2405" y="13194"/>
                    <a:pt x="2386" y="13194"/>
                  </a:cubicBezTo>
                  <a:cubicBezTo>
                    <a:pt x="2341" y="13194"/>
                    <a:pt x="2308" y="13190"/>
                    <a:pt x="2278" y="13179"/>
                  </a:cubicBezTo>
                  <a:cubicBezTo>
                    <a:pt x="2223" y="13162"/>
                    <a:pt x="2176" y="13119"/>
                    <a:pt x="2128" y="13079"/>
                  </a:cubicBezTo>
                  <a:lnTo>
                    <a:pt x="1709" y="12708"/>
                  </a:lnTo>
                  <a:lnTo>
                    <a:pt x="2023" y="12586"/>
                  </a:lnTo>
                  <a:lnTo>
                    <a:pt x="2028" y="12573"/>
                  </a:lnTo>
                  <a:cubicBezTo>
                    <a:pt x="2103" y="12303"/>
                    <a:pt x="2066" y="12114"/>
                    <a:pt x="1925" y="12042"/>
                  </a:cubicBezTo>
                  <a:cubicBezTo>
                    <a:pt x="1863" y="12009"/>
                    <a:pt x="1796" y="12009"/>
                    <a:pt x="1730" y="12009"/>
                  </a:cubicBezTo>
                  <a:cubicBezTo>
                    <a:pt x="1691" y="12009"/>
                    <a:pt x="1655" y="12007"/>
                    <a:pt x="1619" y="12001"/>
                  </a:cubicBezTo>
                  <a:cubicBezTo>
                    <a:pt x="1565" y="11992"/>
                    <a:pt x="1509" y="11945"/>
                    <a:pt x="1492" y="11898"/>
                  </a:cubicBezTo>
                  <a:cubicBezTo>
                    <a:pt x="1486" y="11874"/>
                    <a:pt x="1488" y="11855"/>
                    <a:pt x="1499" y="11838"/>
                  </a:cubicBezTo>
                  <a:cubicBezTo>
                    <a:pt x="1694" y="11791"/>
                    <a:pt x="1773" y="11568"/>
                    <a:pt x="1796" y="11474"/>
                  </a:cubicBezTo>
                  <a:cubicBezTo>
                    <a:pt x="1809" y="11431"/>
                    <a:pt x="1818" y="11384"/>
                    <a:pt x="1826" y="11339"/>
                  </a:cubicBezTo>
                  <a:cubicBezTo>
                    <a:pt x="1850" y="11227"/>
                    <a:pt x="1871" y="11120"/>
                    <a:pt x="1929" y="11028"/>
                  </a:cubicBezTo>
                  <a:cubicBezTo>
                    <a:pt x="1983" y="10940"/>
                    <a:pt x="2086" y="10878"/>
                    <a:pt x="2180" y="10878"/>
                  </a:cubicBezTo>
                  <a:cubicBezTo>
                    <a:pt x="2223" y="10878"/>
                    <a:pt x="2259" y="10891"/>
                    <a:pt x="2291" y="10917"/>
                  </a:cubicBezTo>
                  <a:lnTo>
                    <a:pt x="2317" y="10938"/>
                  </a:lnTo>
                  <a:lnTo>
                    <a:pt x="2332" y="10908"/>
                  </a:lnTo>
                  <a:cubicBezTo>
                    <a:pt x="2488" y="10580"/>
                    <a:pt x="2563" y="10218"/>
                    <a:pt x="2548" y="9856"/>
                  </a:cubicBezTo>
                  <a:cubicBezTo>
                    <a:pt x="2568" y="9852"/>
                    <a:pt x="2587" y="9848"/>
                    <a:pt x="2606" y="9848"/>
                  </a:cubicBezTo>
                  <a:cubicBezTo>
                    <a:pt x="2741" y="9848"/>
                    <a:pt x="2876" y="9957"/>
                    <a:pt x="2983" y="10043"/>
                  </a:cubicBezTo>
                  <a:cubicBezTo>
                    <a:pt x="3056" y="10100"/>
                    <a:pt x="3198" y="10199"/>
                    <a:pt x="3341" y="10199"/>
                  </a:cubicBezTo>
                  <a:cubicBezTo>
                    <a:pt x="3405" y="10199"/>
                    <a:pt x="3459" y="10180"/>
                    <a:pt x="3506" y="10141"/>
                  </a:cubicBezTo>
                  <a:lnTo>
                    <a:pt x="3521" y="10130"/>
                  </a:lnTo>
                  <a:lnTo>
                    <a:pt x="3515" y="10111"/>
                  </a:lnTo>
                  <a:cubicBezTo>
                    <a:pt x="3461" y="9966"/>
                    <a:pt x="3403" y="9756"/>
                    <a:pt x="3525" y="9644"/>
                  </a:cubicBezTo>
                  <a:cubicBezTo>
                    <a:pt x="3598" y="9578"/>
                    <a:pt x="3705" y="9569"/>
                    <a:pt x="3819" y="9567"/>
                  </a:cubicBezTo>
                  <a:cubicBezTo>
                    <a:pt x="4027" y="9565"/>
                    <a:pt x="4260" y="9561"/>
                    <a:pt x="4466" y="9471"/>
                  </a:cubicBezTo>
                  <a:cubicBezTo>
                    <a:pt x="4659" y="9387"/>
                    <a:pt x="4849" y="9196"/>
                    <a:pt x="4841" y="8954"/>
                  </a:cubicBezTo>
                  <a:cubicBezTo>
                    <a:pt x="4837" y="8841"/>
                    <a:pt x="4789" y="8738"/>
                    <a:pt x="4744" y="8637"/>
                  </a:cubicBezTo>
                  <a:cubicBezTo>
                    <a:pt x="4710" y="8566"/>
                    <a:pt x="4678" y="8491"/>
                    <a:pt x="4661" y="8416"/>
                  </a:cubicBezTo>
                  <a:cubicBezTo>
                    <a:pt x="4642" y="8331"/>
                    <a:pt x="4669" y="8226"/>
                    <a:pt x="4729" y="8153"/>
                  </a:cubicBezTo>
                  <a:cubicBezTo>
                    <a:pt x="4766" y="8106"/>
                    <a:pt x="4810" y="8082"/>
                    <a:pt x="4855" y="8082"/>
                  </a:cubicBezTo>
                  <a:cubicBezTo>
                    <a:pt x="4874" y="8082"/>
                    <a:pt x="4893" y="8086"/>
                    <a:pt x="4912" y="8095"/>
                  </a:cubicBezTo>
                  <a:lnTo>
                    <a:pt x="4952" y="8117"/>
                  </a:lnTo>
                  <a:lnTo>
                    <a:pt x="4950" y="8069"/>
                  </a:lnTo>
                  <a:cubicBezTo>
                    <a:pt x="4931" y="7776"/>
                    <a:pt x="4659" y="7519"/>
                    <a:pt x="4359" y="7519"/>
                  </a:cubicBezTo>
                  <a:cubicBezTo>
                    <a:pt x="3977" y="7523"/>
                    <a:pt x="3718" y="7868"/>
                    <a:pt x="3491" y="8172"/>
                  </a:cubicBezTo>
                  <a:lnTo>
                    <a:pt x="3478" y="8192"/>
                  </a:lnTo>
                  <a:cubicBezTo>
                    <a:pt x="3433" y="8249"/>
                    <a:pt x="3388" y="8305"/>
                    <a:pt x="3328" y="8329"/>
                  </a:cubicBezTo>
                  <a:cubicBezTo>
                    <a:pt x="3305" y="8339"/>
                    <a:pt x="3279" y="8344"/>
                    <a:pt x="3253" y="8344"/>
                  </a:cubicBezTo>
                  <a:cubicBezTo>
                    <a:pt x="3157" y="8344"/>
                    <a:pt x="3058" y="8282"/>
                    <a:pt x="2962" y="8219"/>
                  </a:cubicBezTo>
                  <a:cubicBezTo>
                    <a:pt x="2936" y="8202"/>
                    <a:pt x="2908" y="8185"/>
                    <a:pt x="2880" y="8170"/>
                  </a:cubicBezTo>
                  <a:cubicBezTo>
                    <a:pt x="2752" y="8093"/>
                    <a:pt x="2600" y="8052"/>
                    <a:pt x="2443" y="8052"/>
                  </a:cubicBezTo>
                  <a:cubicBezTo>
                    <a:pt x="2244" y="8052"/>
                    <a:pt x="2053" y="8117"/>
                    <a:pt x="1904" y="8232"/>
                  </a:cubicBezTo>
                  <a:lnTo>
                    <a:pt x="1889" y="8245"/>
                  </a:lnTo>
                  <a:cubicBezTo>
                    <a:pt x="1796" y="8318"/>
                    <a:pt x="1681" y="8406"/>
                    <a:pt x="1586" y="8406"/>
                  </a:cubicBezTo>
                  <a:cubicBezTo>
                    <a:pt x="1554" y="8406"/>
                    <a:pt x="1526" y="8395"/>
                    <a:pt x="1503" y="8374"/>
                  </a:cubicBezTo>
                  <a:cubicBezTo>
                    <a:pt x="1469" y="8344"/>
                    <a:pt x="1451" y="8297"/>
                    <a:pt x="1436" y="8247"/>
                  </a:cubicBezTo>
                  <a:cubicBezTo>
                    <a:pt x="1421" y="8207"/>
                    <a:pt x="1406" y="8164"/>
                    <a:pt x="1381" y="8127"/>
                  </a:cubicBezTo>
                  <a:cubicBezTo>
                    <a:pt x="1340" y="8072"/>
                    <a:pt x="1278" y="8031"/>
                    <a:pt x="1216" y="7992"/>
                  </a:cubicBezTo>
                  <a:cubicBezTo>
                    <a:pt x="1113" y="7924"/>
                    <a:pt x="1049" y="7879"/>
                    <a:pt x="1079" y="7808"/>
                  </a:cubicBezTo>
                  <a:cubicBezTo>
                    <a:pt x="1089" y="7784"/>
                    <a:pt x="1111" y="7765"/>
                    <a:pt x="1134" y="7746"/>
                  </a:cubicBezTo>
                  <a:cubicBezTo>
                    <a:pt x="1158" y="7724"/>
                    <a:pt x="1182" y="7705"/>
                    <a:pt x="1196" y="7675"/>
                  </a:cubicBezTo>
                  <a:cubicBezTo>
                    <a:pt x="1246" y="7592"/>
                    <a:pt x="1201" y="7487"/>
                    <a:pt x="1137" y="7422"/>
                  </a:cubicBezTo>
                  <a:cubicBezTo>
                    <a:pt x="1006" y="7287"/>
                    <a:pt x="815" y="7260"/>
                    <a:pt x="631" y="7232"/>
                  </a:cubicBezTo>
                  <a:cubicBezTo>
                    <a:pt x="577" y="7225"/>
                    <a:pt x="524" y="7217"/>
                    <a:pt x="472" y="7206"/>
                  </a:cubicBezTo>
                  <a:cubicBezTo>
                    <a:pt x="318" y="7176"/>
                    <a:pt x="170" y="7084"/>
                    <a:pt x="104" y="6977"/>
                  </a:cubicBezTo>
                  <a:cubicBezTo>
                    <a:pt x="72" y="6925"/>
                    <a:pt x="59" y="6872"/>
                    <a:pt x="67" y="6818"/>
                  </a:cubicBezTo>
                  <a:lnTo>
                    <a:pt x="67" y="6818"/>
                  </a:lnTo>
                  <a:cubicBezTo>
                    <a:pt x="104" y="6833"/>
                    <a:pt x="140" y="6840"/>
                    <a:pt x="179" y="6840"/>
                  </a:cubicBezTo>
                  <a:cubicBezTo>
                    <a:pt x="318" y="6840"/>
                    <a:pt x="449" y="6748"/>
                    <a:pt x="586" y="6649"/>
                  </a:cubicBezTo>
                  <a:cubicBezTo>
                    <a:pt x="725" y="6550"/>
                    <a:pt x="869" y="6450"/>
                    <a:pt x="1023" y="6448"/>
                  </a:cubicBezTo>
                  <a:cubicBezTo>
                    <a:pt x="1059" y="6448"/>
                    <a:pt x="1096" y="6452"/>
                    <a:pt x="1130" y="6458"/>
                  </a:cubicBezTo>
                  <a:cubicBezTo>
                    <a:pt x="1168" y="6463"/>
                    <a:pt x="1207" y="6467"/>
                    <a:pt x="1244" y="6467"/>
                  </a:cubicBezTo>
                  <a:cubicBezTo>
                    <a:pt x="1278" y="6467"/>
                    <a:pt x="1311" y="6463"/>
                    <a:pt x="1340" y="6454"/>
                  </a:cubicBezTo>
                  <a:cubicBezTo>
                    <a:pt x="1430" y="6420"/>
                    <a:pt x="1481" y="6340"/>
                    <a:pt x="1533" y="6265"/>
                  </a:cubicBezTo>
                  <a:cubicBezTo>
                    <a:pt x="1574" y="6205"/>
                    <a:pt x="1610" y="6150"/>
                    <a:pt x="1664" y="6113"/>
                  </a:cubicBezTo>
                  <a:cubicBezTo>
                    <a:pt x="1706" y="6083"/>
                    <a:pt x="1756" y="6070"/>
                    <a:pt x="1809" y="6053"/>
                  </a:cubicBezTo>
                  <a:cubicBezTo>
                    <a:pt x="1882" y="6032"/>
                    <a:pt x="1959" y="6010"/>
                    <a:pt x="2011" y="5951"/>
                  </a:cubicBezTo>
                  <a:cubicBezTo>
                    <a:pt x="2053" y="5906"/>
                    <a:pt x="2073" y="5846"/>
                    <a:pt x="2092" y="5786"/>
                  </a:cubicBezTo>
                  <a:cubicBezTo>
                    <a:pt x="2111" y="5721"/>
                    <a:pt x="2133" y="5657"/>
                    <a:pt x="2184" y="5625"/>
                  </a:cubicBezTo>
                  <a:cubicBezTo>
                    <a:pt x="2206" y="5610"/>
                    <a:pt x="2227" y="5603"/>
                    <a:pt x="2251" y="5603"/>
                  </a:cubicBezTo>
                  <a:cubicBezTo>
                    <a:pt x="2358" y="5603"/>
                    <a:pt x="2469" y="5747"/>
                    <a:pt x="2497" y="5876"/>
                  </a:cubicBezTo>
                  <a:cubicBezTo>
                    <a:pt x="2501" y="5895"/>
                    <a:pt x="2506" y="5916"/>
                    <a:pt x="2510" y="5936"/>
                  </a:cubicBezTo>
                  <a:cubicBezTo>
                    <a:pt x="2544" y="6098"/>
                    <a:pt x="2583" y="6285"/>
                    <a:pt x="2741" y="6343"/>
                  </a:cubicBezTo>
                  <a:cubicBezTo>
                    <a:pt x="2771" y="6353"/>
                    <a:pt x="2801" y="6358"/>
                    <a:pt x="2836" y="6358"/>
                  </a:cubicBezTo>
                  <a:cubicBezTo>
                    <a:pt x="2919" y="6358"/>
                    <a:pt x="3007" y="6323"/>
                    <a:pt x="3090" y="6291"/>
                  </a:cubicBezTo>
                  <a:cubicBezTo>
                    <a:pt x="3168" y="6261"/>
                    <a:pt x="3240" y="6233"/>
                    <a:pt x="3305" y="6233"/>
                  </a:cubicBezTo>
                  <a:cubicBezTo>
                    <a:pt x="3348" y="6233"/>
                    <a:pt x="3382" y="6246"/>
                    <a:pt x="3412" y="6272"/>
                  </a:cubicBezTo>
                  <a:cubicBezTo>
                    <a:pt x="3440" y="6295"/>
                    <a:pt x="3459" y="6330"/>
                    <a:pt x="3478" y="6364"/>
                  </a:cubicBezTo>
                  <a:cubicBezTo>
                    <a:pt x="3491" y="6385"/>
                    <a:pt x="3502" y="6407"/>
                    <a:pt x="3517" y="6428"/>
                  </a:cubicBezTo>
                  <a:cubicBezTo>
                    <a:pt x="3575" y="6505"/>
                    <a:pt x="3673" y="6553"/>
                    <a:pt x="3780" y="6553"/>
                  </a:cubicBezTo>
                  <a:cubicBezTo>
                    <a:pt x="3898" y="6553"/>
                    <a:pt x="4001" y="6499"/>
                    <a:pt x="4057" y="6411"/>
                  </a:cubicBezTo>
                  <a:cubicBezTo>
                    <a:pt x="4078" y="6379"/>
                    <a:pt x="4093" y="6345"/>
                    <a:pt x="4106" y="6310"/>
                  </a:cubicBezTo>
                  <a:cubicBezTo>
                    <a:pt x="4130" y="6257"/>
                    <a:pt x="4151" y="6205"/>
                    <a:pt x="4192" y="6173"/>
                  </a:cubicBezTo>
                  <a:cubicBezTo>
                    <a:pt x="4239" y="6135"/>
                    <a:pt x="4305" y="6128"/>
                    <a:pt x="4380" y="6122"/>
                  </a:cubicBezTo>
                  <a:lnTo>
                    <a:pt x="5400" y="6053"/>
                  </a:lnTo>
                  <a:lnTo>
                    <a:pt x="5383" y="6019"/>
                  </a:lnTo>
                  <a:cubicBezTo>
                    <a:pt x="5325" y="5895"/>
                    <a:pt x="5203" y="5805"/>
                    <a:pt x="5068" y="5781"/>
                  </a:cubicBezTo>
                  <a:cubicBezTo>
                    <a:pt x="5083" y="5747"/>
                    <a:pt x="5083" y="5708"/>
                    <a:pt x="5068" y="5668"/>
                  </a:cubicBezTo>
                  <a:cubicBezTo>
                    <a:pt x="5029" y="5571"/>
                    <a:pt x="4907" y="5490"/>
                    <a:pt x="4796" y="5483"/>
                  </a:cubicBezTo>
                  <a:cubicBezTo>
                    <a:pt x="4783" y="5483"/>
                    <a:pt x="4770" y="5482"/>
                    <a:pt x="4757" y="5482"/>
                  </a:cubicBezTo>
                  <a:cubicBezTo>
                    <a:pt x="4730" y="5482"/>
                    <a:pt x="4703" y="5483"/>
                    <a:pt x="4676" y="5483"/>
                  </a:cubicBezTo>
                  <a:lnTo>
                    <a:pt x="4612" y="5483"/>
                  </a:lnTo>
                  <a:cubicBezTo>
                    <a:pt x="4505" y="5483"/>
                    <a:pt x="4423" y="5473"/>
                    <a:pt x="4367" y="5413"/>
                  </a:cubicBezTo>
                  <a:cubicBezTo>
                    <a:pt x="4318" y="5361"/>
                    <a:pt x="4303" y="5288"/>
                    <a:pt x="4288" y="5211"/>
                  </a:cubicBezTo>
                  <a:cubicBezTo>
                    <a:pt x="4282" y="5186"/>
                    <a:pt x="4277" y="5162"/>
                    <a:pt x="4271" y="5139"/>
                  </a:cubicBezTo>
                  <a:cubicBezTo>
                    <a:pt x="4247" y="5042"/>
                    <a:pt x="4179" y="4937"/>
                    <a:pt x="4080" y="4924"/>
                  </a:cubicBezTo>
                  <a:cubicBezTo>
                    <a:pt x="4093" y="4875"/>
                    <a:pt x="4089" y="4826"/>
                    <a:pt x="4067" y="4776"/>
                  </a:cubicBezTo>
                  <a:cubicBezTo>
                    <a:pt x="4029" y="4684"/>
                    <a:pt x="3930" y="4601"/>
                    <a:pt x="3804" y="4554"/>
                  </a:cubicBezTo>
                  <a:cubicBezTo>
                    <a:pt x="3735" y="4528"/>
                    <a:pt x="3660" y="4515"/>
                    <a:pt x="3573" y="4515"/>
                  </a:cubicBezTo>
                  <a:cubicBezTo>
                    <a:pt x="3480" y="4515"/>
                    <a:pt x="3388" y="4530"/>
                    <a:pt x="3288" y="4547"/>
                  </a:cubicBezTo>
                  <a:cubicBezTo>
                    <a:pt x="3238" y="4455"/>
                    <a:pt x="3185" y="4361"/>
                    <a:pt x="3125" y="4275"/>
                  </a:cubicBezTo>
                  <a:cubicBezTo>
                    <a:pt x="2836" y="3867"/>
                    <a:pt x="2344" y="3616"/>
                    <a:pt x="1842" y="3616"/>
                  </a:cubicBezTo>
                  <a:cubicBezTo>
                    <a:pt x="1820" y="3616"/>
                    <a:pt x="1797" y="3616"/>
                    <a:pt x="1775" y="3617"/>
                  </a:cubicBezTo>
                  <a:cubicBezTo>
                    <a:pt x="1741" y="3619"/>
                    <a:pt x="1704" y="3622"/>
                    <a:pt x="1670" y="3626"/>
                  </a:cubicBezTo>
                  <a:cubicBezTo>
                    <a:pt x="1616" y="3630"/>
                    <a:pt x="1561" y="3634"/>
                    <a:pt x="1505" y="3634"/>
                  </a:cubicBezTo>
                  <a:cubicBezTo>
                    <a:pt x="1443" y="3634"/>
                    <a:pt x="1391" y="3628"/>
                    <a:pt x="1344" y="3615"/>
                  </a:cubicBezTo>
                  <a:cubicBezTo>
                    <a:pt x="1222" y="3581"/>
                    <a:pt x="1111" y="3472"/>
                    <a:pt x="1119" y="3354"/>
                  </a:cubicBezTo>
                  <a:lnTo>
                    <a:pt x="1119" y="3354"/>
                  </a:lnTo>
                  <a:cubicBezTo>
                    <a:pt x="1208" y="3370"/>
                    <a:pt x="1298" y="3378"/>
                    <a:pt x="1388" y="3378"/>
                  </a:cubicBezTo>
                  <a:cubicBezTo>
                    <a:pt x="1596" y="3378"/>
                    <a:pt x="1805" y="3336"/>
                    <a:pt x="1994" y="3255"/>
                  </a:cubicBezTo>
                  <a:cubicBezTo>
                    <a:pt x="2208" y="3163"/>
                    <a:pt x="2398" y="3022"/>
                    <a:pt x="2581" y="2887"/>
                  </a:cubicBezTo>
                  <a:cubicBezTo>
                    <a:pt x="2765" y="2752"/>
                    <a:pt x="2955" y="2610"/>
                    <a:pt x="3105" y="2426"/>
                  </a:cubicBezTo>
                  <a:lnTo>
                    <a:pt x="5212" y="1565"/>
                  </a:lnTo>
                  <a:cubicBezTo>
                    <a:pt x="5411" y="1483"/>
                    <a:pt x="5638" y="1391"/>
                    <a:pt x="5869" y="1389"/>
                  </a:cubicBezTo>
                  <a:cubicBezTo>
                    <a:pt x="5906" y="1389"/>
                    <a:pt x="5942" y="1391"/>
                    <a:pt x="5979" y="1393"/>
                  </a:cubicBezTo>
                  <a:cubicBezTo>
                    <a:pt x="6015" y="1396"/>
                    <a:pt x="6054" y="1398"/>
                    <a:pt x="6090" y="1398"/>
                  </a:cubicBezTo>
                  <a:cubicBezTo>
                    <a:pt x="6141" y="1398"/>
                    <a:pt x="6184" y="1393"/>
                    <a:pt x="6225" y="1385"/>
                  </a:cubicBezTo>
                  <a:cubicBezTo>
                    <a:pt x="6364" y="1353"/>
                    <a:pt x="6478" y="1261"/>
                    <a:pt x="6585" y="1171"/>
                  </a:cubicBezTo>
                  <a:lnTo>
                    <a:pt x="6604" y="1154"/>
                  </a:lnTo>
                  <a:cubicBezTo>
                    <a:pt x="7153" y="699"/>
                    <a:pt x="7804" y="352"/>
                    <a:pt x="8485" y="149"/>
                  </a:cubicBezTo>
                  <a:cubicBezTo>
                    <a:pt x="8575" y="121"/>
                    <a:pt x="8682" y="93"/>
                    <a:pt x="8783" y="93"/>
                  </a:cubicBezTo>
                  <a:cubicBezTo>
                    <a:pt x="8845" y="93"/>
                    <a:pt x="8899" y="104"/>
                    <a:pt x="8948" y="123"/>
                  </a:cubicBezTo>
                  <a:cubicBezTo>
                    <a:pt x="8989" y="140"/>
                    <a:pt x="9025" y="164"/>
                    <a:pt x="9064" y="189"/>
                  </a:cubicBezTo>
                  <a:cubicBezTo>
                    <a:pt x="9100" y="213"/>
                    <a:pt x="9139" y="237"/>
                    <a:pt x="9179" y="256"/>
                  </a:cubicBezTo>
                  <a:cubicBezTo>
                    <a:pt x="9242" y="282"/>
                    <a:pt x="9306" y="294"/>
                    <a:pt x="9379" y="294"/>
                  </a:cubicBezTo>
                  <a:cubicBezTo>
                    <a:pt x="9535" y="294"/>
                    <a:pt x="9700" y="232"/>
                    <a:pt x="9859" y="170"/>
                  </a:cubicBezTo>
                  <a:cubicBezTo>
                    <a:pt x="10015" y="110"/>
                    <a:pt x="10161" y="54"/>
                    <a:pt x="10296" y="54"/>
                  </a:cubicBezTo>
                  <a:close/>
                  <a:moveTo>
                    <a:pt x="10296" y="1"/>
                  </a:moveTo>
                  <a:cubicBezTo>
                    <a:pt x="10150" y="1"/>
                    <a:pt x="9994" y="61"/>
                    <a:pt x="9839" y="121"/>
                  </a:cubicBezTo>
                  <a:cubicBezTo>
                    <a:pt x="9685" y="179"/>
                    <a:pt x="9526" y="241"/>
                    <a:pt x="9379" y="241"/>
                  </a:cubicBezTo>
                  <a:cubicBezTo>
                    <a:pt x="9312" y="241"/>
                    <a:pt x="9257" y="230"/>
                    <a:pt x="9201" y="207"/>
                  </a:cubicBezTo>
                  <a:cubicBezTo>
                    <a:pt x="9164" y="189"/>
                    <a:pt x="9128" y="168"/>
                    <a:pt x="9092" y="144"/>
                  </a:cubicBezTo>
                  <a:cubicBezTo>
                    <a:pt x="9053" y="119"/>
                    <a:pt x="9014" y="93"/>
                    <a:pt x="8969" y="74"/>
                  </a:cubicBezTo>
                  <a:cubicBezTo>
                    <a:pt x="8914" y="50"/>
                    <a:pt x="8852" y="39"/>
                    <a:pt x="8783" y="39"/>
                  </a:cubicBezTo>
                  <a:cubicBezTo>
                    <a:pt x="8674" y="39"/>
                    <a:pt x="8565" y="69"/>
                    <a:pt x="8470" y="97"/>
                  </a:cubicBezTo>
                  <a:cubicBezTo>
                    <a:pt x="7780" y="303"/>
                    <a:pt x="7125" y="654"/>
                    <a:pt x="6570" y="1113"/>
                  </a:cubicBezTo>
                  <a:lnTo>
                    <a:pt x="6551" y="1128"/>
                  </a:lnTo>
                  <a:cubicBezTo>
                    <a:pt x="6448" y="1216"/>
                    <a:pt x="6341" y="1303"/>
                    <a:pt x="6212" y="1331"/>
                  </a:cubicBezTo>
                  <a:cubicBezTo>
                    <a:pt x="6178" y="1340"/>
                    <a:pt x="6137" y="1344"/>
                    <a:pt x="6090" y="1344"/>
                  </a:cubicBezTo>
                  <a:cubicBezTo>
                    <a:pt x="6054" y="1344"/>
                    <a:pt x="6017" y="1342"/>
                    <a:pt x="5983" y="1340"/>
                  </a:cubicBezTo>
                  <a:cubicBezTo>
                    <a:pt x="5944" y="1338"/>
                    <a:pt x="5908" y="1336"/>
                    <a:pt x="5865" y="1336"/>
                  </a:cubicBezTo>
                  <a:cubicBezTo>
                    <a:pt x="5627" y="1338"/>
                    <a:pt x="5396" y="1432"/>
                    <a:pt x="5192" y="1516"/>
                  </a:cubicBezTo>
                  <a:lnTo>
                    <a:pt x="3078" y="2379"/>
                  </a:lnTo>
                  <a:lnTo>
                    <a:pt x="3071" y="2383"/>
                  </a:lnTo>
                  <a:lnTo>
                    <a:pt x="3067" y="2388"/>
                  </a:lnTo>
                  <a:cubicBezTo>
                    <a:pt x="2923" y="2568"/>
                    <a:pt x="2733" y="2709"/>
                    <a:pt x="2548" y="2844"/>
                  </a:cubicBezTo>
                  <a:cubicBezTo>
                    <a:pt x="2368" y="2977"/>
                    <a:pt x="2182" y="3116"/>
                    <a:pt x="1974" y="3206"/>
                  </a:cubicBezTo>
                  <a:cubicBezTo>
                    <a:pt x="1792" y="3284"/>
                    <a:pt x="1589" y="3324"/>
                    <a:pt x="1389" y="3324"/>
                  </a:cubicBezTo>
                  <a:cubicBezTo>
                    <a:pt x="1292" y="3324"/>
                    <a:pt x="1196" y="3315"/>
                    <a:pt x="1102" y="3296"/>
                  </a:cubicBezTo>
                  <a:lnTo>
                    <a:pt x="1077" y="3290"/>
                  </a:lnTo>
                  <a:lnTo>
                    <a:pt x="1070" y="3315"/>
                  </a:lnTo>
                  <a:cubicBezTo>
                    <a:pt x="1036" y="3474"/>
                    <a:pt x="1177" y="3624"/>
                    <a:pt x="1331" y="3667"/>
                  </a:cubicBezTo>
                  <a:cubicBezTo>
                    <a:pt x="1383" y="3682"/>
                    <a:pt x="1439" y="3688"/>
                    <a:pt x="1505" y="3688"/>
                  </a:cubicBezTo>
                  <a:cubicBezTo>
                    <a:pt x="1563" y="3688"/>
                    <a:pt x="1619" y="3684"/>
                    <a:pt x="1674" y="3677"/>
                  </a:cubicBezTo>
                  <a:cubicBezTo>
                    <a:pt x="1709" y="3675"/>
                    <a:pt x="1743" y="3673"/>
                    <a:pt x="1779" y="3671"/>
                  </a:cubicBezTo>
                  <a:cubicBezTo>
                    <a:pt x="1803" y="3670"/>
                    <a:pt x="1827" y="3669"/>
                    <a:pt x="1851" y="3669"/>
                  </a:cubicBezTo>
                  <a:cubicBezTo>
                    <a:pt x="2332" y="3669"/>
                    <a:pt x="2804" y="3913"/>
                    <a:pt x="3080" y="4305"/>
                  </a:cubicBezTo>
                  <a:cubicBezTo>
                    <a:pt x="3144" y="4395"/>
                    <a:pt x="3198" y="4494"/>
                    <a:pt x="3251" y="4590"/>
                  </a:cubicBezTo>
                  <a:lnTo>
                    <a:pt x="3260" y="4605"/>
                  </a:lnTo>
                  <a:lnTo>
                    <a:pt x="3279" y="4603"/>
                  </a:lnTo>
                  <a:cubicBezTo>
                    <a:pt x="3384" y="4584"/>
                    <a:pt x="3478" y="4569"/>
                    <a:pt x="3573" y="4569"/>
                  </a:cubicBezTo>
                  <a:cubicBezTo>
                    <a:pt x="3654" y="4569"/>
                    <a:pt x="3722" y="4581"/>
                    <a:pt x="3787" y="4605"/>
                  </a:cubicBezTo>
                  <a:cubicBezTo>
                    <a:pt x="3896" y="4646"/>
                    <a:pt x="3986" y="4721"/>
                    <a:pt x="4018" y="4798"/>
                  </a:cubicBezTo>
                  <a:cubicBezTo>
                    <a:pt x="4040" y="4845"/>
                    <a:pt x="4040" y="4892"/>
                    <a:pt x="4020" y="4939"/>
                  </a:cubicBezTo>
                  <a:lnTo>
                    <a:pt x="4003" y="4982"/>
                  </a:lnTo>
                  <a:lnTo>
                    <a:pt x="4048" y="4976"/>
                  </a:lnTo>
                  <a:cubicBezTo>
                    <a:pt x="4052" y="4975"/>
                    <a:pt x="4055" y="4975"/>
                    <a:pt x="4058" y="4975"/>
                  </a:cubicBezTo>
                  <a:cubicBezTo>
                    <a:pt x="4133" y="4975"/>
                    <a:pt x="4197" y="5063"/>
                    <a:pt x="4220" y="5151"/>
                  </a:cubicBezTo>
                  <a:cubicBezTo>
                    <a:pt x="4226" y="5175"/>
                    <a:pt x="4230" y="5199"/>
                    <a:pt x="4235" y="5222"/>
                  </a:cubicBezTo>
                  <a:cubicBezTo>
                    <a:pt x="4252" y="5303"/>
                    <a:pt x="4269" y="5387"/>
                    <a:pt x="4327" y="5449"/>
                  </a:cubicBezTo>
                  <a:cubicBezTo>
                    <a:pt x="4403" y="5528"/>
                    <a:pt x="4508" y="5538"/>
                    <a:pt x="4613" y="5538"/>
                  </a:cubicBezTo>
                  <a:cubicBezTo>
                    <a:pt x="4634" y="5538"/>
                    <a:pt x="4655" y="5537"/>
                    <a:pt x="4676" y="5537"/>
                  </a:cubicBezTo>
                  <a:cubicBezTo>
                    <a:pt x="4696" y="5536"/>
                    <a:pt x="4716" y="5535"/>
                    <a:pt x="4735" y="5535"/>
                  </a:cubicBezTo>
                  <a:cubicBezTo>
                    <a:pt x="4755" y="5535"/>
                    <a:pt x="4773" y="5536"/>
                    <a:pt x="4792" y="5537"/>
                  </a:cubicBezTo>
                  <a:cubicBezTo>
                    <a:pt x="4884" y="5541"/>
                    <a:pt x="4987" y="5610"/>
                    <a:pt x="5019" y="5687"/>
                  </a:cubicBezTo>
                  <a:cubicBezTo>
                    <a:pt x="5034" y="5726"/>
                    <a:pt x="5027" y="5758"/>
                    <a:pt x="5002" y="5786"/>
                  </a:cubicBezTo>
                  <a:lnTo>
                    <a:pt x="4961" y="5828"/>
                  </a:lnTo>
                  <a:lnTo>
                    <a:pt x="5019" y="5831"/>
                  </a:lnTo>
                  <a:cubicBezTo>
                    <a:pt x="5139" y="5837"/>
                    <a:pt x="5252" y="5906"/>
                    <a:pt x="5317" y="6006"/>
                  </a:cubicBezTo>
                  <a:lnTo>
                    <a:pt x="4378" y="6068"/>
                  </a:lnTo>
                  <a:cubicBezTo>
                    <a:pt x="4312" y="6073"/>
                    <a:pt x="4222" y="6079"/>
                    <a:pt x="4157" y="6130"/>
                  </a:cubicBezTo>
                  <a:cubicBezTo>
                    <a:pt x="4106" y="6173"/>
                    <a:pt x="4080" y="6233"/>
                    <a:pt x="4057" y="6289"/>
                  </a:cubicBezTo>
                  <a:cubicBezTo>
                    <a:pt x="4044" y="6323"/>
                    <a:pt x="4031" y="6353"/>
                    <a:pt x="4012" y="6381"/>
                  </a:cubicBezTo>
                  <a:cubicBezTo>
                    <a:pt x="3967" y="6454"/>
                    <a:pt x="3877" y="6499"/>
                    <a:pt x="3780" y="6499"/>
                  </a:cubicBezTo>
                  <a:cubicBezTo>
                    <a:pt x="3690" y="6499"/>
                    <a:pt x="3607" y="6460"/>
                    <a:pt x="3562" y="6396"/>
                  </a:cubicBezTo>
                  <a:cubicBezTo>
                    <a:pt x="3547" y="6379"/>
                    <a:pt x="3536" y="6358"/>
                    <a:pt x="3525" y="6338"/>
                  </a:cubicBezTo>
                  <a:cubicBezTo>
                    <a:pt x="3504" y="6300"/>
                    <a:pt x="3483" y="6261"/>
                    <a:pt x="3446" y="6231"/>
                  </a:cubicBezTo>
                  <a:cubicBezTo>
                    <a:pt x="3408" y="6197"/>
                    <a:pt x="3360" y="6180"/>
                    <a:pt x="3305" y="6180"/>
                  </a:cubicBezTo>
                  <a:cubicBezTo>
                    <a:pt x="3230" y="6180"/>
                    <a:pt x="3148" y="6212"/>
                    <a:pt x="3071" y="6242"/>
                  </a:cubicBezTo>
                  <a:cubicBezTo>
                    <a:pt x="2989" y="6272"/>
                    <a:pt x="2904" y="6303"/>
                    <a:pt x="2831" y="6303"/>
                  </a:cubicBezTo>
                  <a:cubicBezTo>
                    <a:pt x="2806" y="6303"/>
                    <a:pt x="2782" y="6299"/>
                    <a:pt x="2761" y="6291"/>
                  </a:cubicBezTo>
                  <a:cubicBezTo>
                    <a:pt x="2628" y="6244"/>
                    <a:pt x="2596" y="6081"/>
                    <a:pt x="2563" y="5925"/>
                  </a:cubicBezTo>
                  <a:cubicBezTo>
                    <a:pt x="2559" y="5906"/>
                    <a:pt x="2555" y="5884"/>
                    <a:pt x="2551" y="5865"/>
                  </a:cubicBezTo>
                  <a:cubicBezTo>
                    <a:pt x="2516" y="5713"/>
                    <a:pt x="2388" y="5550"/>
                    <a:pt x="2251" y="5550"/>
                  </a:cubicBezTo>
                  <a:cubicBezTo>
                    <a:pt x="2216" y="5550"/>
                    <a:pt x="2184" y="5561"/>
                    <a:pt x="2154" y="5580"/>
                  </a:cubicBezTo>
                  <a:cubicBezTo>
                    <a:pt x="2088" y="5623"/>
                    <a:pt x="2064" y="5698"/>
                    <a:pt x="2041" y="5771"/>
                  </a:cubicBezTo>
                  <a:cubicBezTo>
                    <a:pt x="2023" y="5826"/>
                    <a:pt x="2006" y="5878"/>
                    <a:pt x="1972" y="5916"/>
                  </a:cubicBezTo>
                  <a:cubicBezTo>
                    <a:pt x="1929" y="5963"/>
                    <a:pt x="1863" y="5983"/>
                    <a:pt x="1794" y="6002"/>
                  </a:cubicBezTo>
                  <a:cubicBezTo>
                    <a:pt x="1741" y="6019"/>
                    <a:pt x="1683" y="6036"/>
                    <a:pt x="1634" y="6068"/>
                  </a:cubicBezTo>
                  <a:cubicBezTo>
                    <a:pt x="1571" y="6111"/>
                    <a:pt x="1529" y="6173"/>
                    <a:pt x="1488" y="6235"/>
                  </a:cubicBezTo>
                  <a:cubicBezTo>
                    <a:pt x="1441" y="6308"/>
                    <a:pt x="1396" y="6377"/>
                    <a:pt x="1321" y="6403"/>
                  </a:cubicBezTo>
                  <a:cubicBezTo>
                    <a:pt x="1297" y="6411"/>
                    <a:pt x="1270" y="6414"/>
                    <a:pt x="1240" y="6414"/>
                  </a:cubicBezTo>
                  <a:cubicBezTo>
                    <a:pt x="1209" y="6414"/>
                    <a:pt x="1174" y="6410"/>
                    <a:pt x="1139" y="6405"/>
                  </a:cubicBezTo>
                  <a:cubicBezTo>
                    <a:pt x="1105" y="6399"/>
                    <a:pt x="1073" y="6394"/>
                    <a:pt x="1036" y="6394"/>
                  </a:cubicBezTo>
                  <a:cubicBezTo>
                    <a:pt x="1031" y="6394"/>
                    <a:pt x="1025" y="6394"/>
                    <a:pt x="1019" y="6394"/>
                  </a:cubicBezTo>
                  <a:cubicBezTo>
                    <a:pt x="849" y="6396"/>
                    <a:pt x="699" y="6503"/>
                    <a:pt x="556" y="6606"/>
                  </a:cubicBezTo>
                  <a:cubicBezTo>
                    <a:pt x="425" y="6698"/>
                    <a:pt x="301" y="6786"/>
                    <a:pt x="179" y="6786"/>
                  </a:cubicBezTo>
                  <a:cubicBezTo>
                    <a:pt x="138" y="6786"/>
                    <a:pt x="97" y="6775"/>
                    <a:pt x="59" y="6756"/>
                  </a:cubicBezTo>
                  <a:lnTo>
                    <a:pt x="31" y="6741"/>
                  </a:lnTo>
                  <a:lnTo>
                    <a:pt x="22" y="6773"/>
                  </a:lnTo>
                  <a:cubicBezTo>
                    <a:pt x="1" y="6850"/>
                    <a:pt x="14" y="6932"/>
                    <a:pt x="59" y="7005"/>
                  </a:cubicBezTo>
                  <a:cubicBezTo>
                    <a:pt x="132" y="7125"/>
                    <a:pt x="290" y="7225"/>
                    <a:pt x="462" y="7260"/>
                  </a:cubicBezTo>
                  <a:cubicBezTo>
                    <a:pt x="515" y="7270"/>
                    <a:pt x="569" y="7277"/>
                    <a:pt x="622" y="7285"/>
                  </a:cubicBezTo>
                  <a:cubicBezTo>
                    <a:pt x="798" y="7311"/>
                    <a:pt x="980" y="7339"/>
                    <a:pt x="1098" y="7459"/>
                  </a:cubicBezTo>
                  <a:cubicBezTo>
                    <a:pt x="1147" y="7510"/>
                    <a:pt x="1184" y="7590"/>
                    <a:pt x="1152" y="7649"/>
                  </a:cubicBezTo>
                  <a:cubicBezTo>
                    <a:pt x="1139" y="7671"/>
                    <a:pt x="1119" y="7688"/>
                    <a:pt x="1100" y="7705"/>
                  </a:cubicBezTo>
                  <a:cubicBezTo>
                    <a:pt x="1072" y="7729"/>
                    <a:pt x="1044" y="7752"/>
                    <a:pt x="1029" y="7789"/>
                  </a:cubicBezTo>
                  <a:cubicBezTo>
                    <a:pt x="982" y="7904"/>
                    <a:pt x="1092" y="7975"/>
                    <a:pt x="1188" y="8037"/>
                  </a:cubicBezTo>
                  <a:cubicBezTo>
                    <a:pt x="1244" y="8074"/>
                    <a:pt x="1304" y="8112"/>
                    <a:pt x="1338" y="8157"/>
                  </a:cubicBezTo>
                  <a:cubicBezTo>
                    <a:pt x="1359" y="8187"/>
                    <a:pt x="1372" y="8226"/>
                    <a:pt x="1385" y="8264"/>
                  </a:cubicBezTo>
                  <a:cubicBezTo>
                    <a:pt x="1402" y="8318"/>
                    <a:pt x="1421" y="8374"/>
                    <a:pt x="1466" y="8414"/>
                  </a:cubicBezTo>
                  <a:cubicBezTo>
                    <a:pt x="1501" y="8444"/>
                    <a:pt x="1541" y="8459"/>
                    <a:pt x="1586" y="8459"/>
                  </a:cubicBezTo>
                  <a:cubicBezTo>
                    <a:pt x="1700" y="8459"/>
                    <a:pt x="1822" y="8365"/>
                    <a:pt x="1921" y="8288"/>
                  </a:cubicBezTo>
                  <a:lnTo>
                    <a:pt x="1938" y="8275"/>
                  </a:lnTo>
                  <a:cubicBezTo>
                    <a:pt x="2077" y="8166"/>
                    <a:pt x="2257" y="8106"/>
                    <a:pt x="2443" y="8106"/>
                  </a:cubicBezTo>
                  <a:cubicBezTo>
                    <a:pt x="2591" y="8106"/>
                    <a:pt x="2733" y="8144"/>
                    <a:pt x="2855" y="8215"/>
                  </a:cubicBezTo>
                  <a:cubicBezTo>
                    <a:pt x="2880" y="8230"/>
                    <a:pt x="2906" y="8247"/>
                    <a:pt x="2934" y="8264"/>
                  </a:cubicBezTo>
                  <a:cubicBezTo>
                    <a:pt x="3037" y="8331"/>
                    <a:pt x="3142" y="8397"/>
                    <a:pt x="3253" y="8397"/>
                  </a:cubicBezTo>
                  <a:cubicBezTo>
                    <a:pt x="3285" y="8397"/>
                    <a:pt x="3318" y="8391"/>
                    <a:pt x="3350" y="8378"/>
                  </a:cubicBezTo>
                  <a:cubicBezTo>
                    <a:pt x="3423" y="8348"/>
                    <a:pt x="3472" y="8288"/>
                    <a:pt x="3521" y="8224"/>
                  </a:cubicBezTo>
                  <a:lnTo>
                    <a:pt x="3534" y="8204"/>
                  </a:lnTo>
                  <a:cubicBezTo>
                    <a:pt x="3755" y="7911"/>
                    <a:pt x="4005" y="7577"/>
                    <a:pt x="4365" y="7572"/>
                  </a:cubicBezTo>
                  <a:cubicBezTo>
                    <a:pt x="4618" y="7572"/>
                    <a:pt x="4854" y="7782"/>
                    <a:pt x="4892" y="8031"/>
                  </a:cubicBezTo>
                  <a:cubicBezTo>
                    <a:pt x="4881" y="8028"/>
                    <a:pt x="4869" y="8027"/>
                    <a:pt x="4858" y="8027"/>
                  </a:cubicBezTo>
                  <a:cubicBezTo>
                    <a:pt x="4797" y="8027"/>
                    <a:pt x="4735" y="8059"/>
                    <a:pt x="4687" y="8119"/>
                  </a:cubicBezTo>
                  <a:cubicBezTo>
                    <a:pt x="4618" y="8204"/>
                    <a:pt x="4586" y="8327"/>
                    <a:pt x="4607" y="8427"/>
                  </a:cubicBezTo>
                  <a:cubicBezTo>
                    <a:pt x="4627" y="8509"/>
                    <a:pt x="4661" y="8586"/>
                    <a:pt x="4695" y="8661"/>
                  </a:cubicBezTo>
                  <a:cubicBezTo>
                    <a:pt x="4740" y="8759"/>
                    <a:pt x="4785" y="8854"/>
                    <a:pt x="4787" y="8956"/>
                  </a:cubicBezTo>
                  <a:cubicBezTo>
                    <a:pt x="4794" y="9173"/>
                    <a:pt x="4620" y="9346"/>
                    <a:pt x="4445" y="9423"/>
                  </a:cubicBezTo>
                  <a:cubicBezTo>
                    <a:pt x="4250" y="9507"/>
                    <a:pt x="4020" y="9511"/>
                    <a:pt x="3819" y="9513"/>
                  </a:cubicBezTo>
                  <a:cubicBezTo>
                    <a:pt x="3699" y="9516"/>
                    <a:pt x="3575" y="9524"/>
                    <a:pt x="3489" y="9603"/>
                  </a:cubicBezTo>
                  <a:cubicBezTo>
                    <a:pt x="3350" y="9734"/>
                    <a:pt x="3401" y="9951"/>
                    <a:pt x="3457" y="10111"/>
                  </a:cubicBezTo>
                  <a:cubicBezTo>
                    <a:pt x="3425" y="10133"/>
                    <a:pt x="3386" y="10145"/>
                    <a:pt x="3341" y="10145"/>
                  </a:cubicBezTo>
                  <a:cubicBezTo>
                    <a:pt x="3249" y="10145"/>
                    <a:pt x="3131" y="10092"/>
                    <a:pt x="3018" y="10002"/>
                  </a:cubicBezTo>
                  <a:cubicBezTo>
                    <a:pt x="2902" y="9910"/>
                    <a:pt x="2758" y="9794"/>
                    <a:pt x="2606" y="9794"/>
                  </a:cubicBezTo>
                  <a:cubicBezTo>
                    <a:pt x="2574" y="9794"/>
                    <a:pt x="2542" y="9801"/>
                    <a:pt x="2512" y="9811"/>
                  </a:cubicBezTo>
                  <a:lnTo>
                    <a:pt x="2493" y="9818"/>
                  </a:lnTo>
                  <a:lnTo>
                    <a:pt x="2493" y="9839"/>
                  </a:lnTo>
                  <a:cubicBezTo>
                    <a:pt x="2512" y="10188"/>
                    <a:pt x="2443" y="10540"/>
                    <a:pt x="2298" y="10857"/>
                  </a:cubicBezTo>
                  <a:cubicBezTo>
                    <a:pt x="2261" y="10835"/>
                    <a:pt x="2223" y="10825"/>
                    <a:pt x="2180" y="10825"/>
                  </a:cubicBezTo>
                  <a:cubicBezTo>
                    <a:pt x="2068" y="10825"/>
                    <a:pt x="1946" y="10897"/>
                    <a:pt x="1882" y="11000"/>
                  </a:cubicBezTo>
                  <a:cubicBezTo>
                    <a:pt x="1820" y="11101"/>
                    <a:pt x="1796" y="11217"/>
                    <a:pt x="1775" y="11328"/>
                  </a:cubicBezTo>
                  <a:cubicBezTo>
                    <a:pt x="1766" y="11373"/>
                    <a:pt x="1756" y="11418"/>
                    <a:pt x="1745" y="11461"/>
                  </a:cubicBezTo>
                  <a:cubicBezTo>
                    <a:pt x="1721" y="11547"/>
                    <a:pt x="1651" y="11752"/>
                    <a:pt x="1479" y="11789"/>
                  </a:cubicBezTo>
                  <a:lnTo>
                    <a:pt x="1471" y="11791"/>
                  </a:lnTo>
                  <a:lnTo>
                    <a:pt x="1464" y="11797"/>
                  </a:lnTo>
                  <a:cubicBezTo>
                    <a:pt x="1434" y="11829"/>
                    <a:pt x="1428" y="11870"/>
                    <a:pt x="1443" y="11915"/>
                  </a:cubicBezTo>
                  <a:cubicBezTo>
                    <a:pt x="1464" y="11982"/>
                    <a:pt x="1537" y="12042"/>
                    <a:pt x="1608" y="12054"/>
                  </a:cubicBezTo>
                  <a:cubicBezTo>
                    <a:pt x="1649" y="12061"/>
                    <a:pt x="1689" y="12063"/>
                    <a:pt x="1730" y="12063"/>
                  </a:cubicBezTo>
                  <a:cubicBezTo>
                    <a:pt x="1792" y="12063"/>
                    <a:pt x="1850" y="12063"/>
                    <a:pt x="1901" y="12089"/>
                  </a:cubicBezTo>
                  <a:cubicBezTo>
                    <a:pt x="2051" y="12168"/>
                    <a:pt x="2017" y="12404"/>
                    <a:pt x="1981" y="12545"/>
                  </a:cubicBezTo>
                  <a:lnTo>
                    <a:pt x="1606" y="12691"/>
                  </a:lnTo>
                  <a:lnTo>
                    <a:pt x="2094" y="13119"/>
                  </a:lnTo>
                  <a:cubicBezTo>
                    <a:pt x="2141" y="13162"/>
                    <a:pt x="2195" y="13209"/>
                    <a:pt x="2261" y="13231"/>
                  </a:cubicBezTo>
                  <a:cubicBezTo>
                    <a:pt x="2296" y="13243"/>
                    <a:pt x="2334" y="13248"/>
                    <a:pt x="2386" y="13248"/>
                  </a:cubicBezTo>
                  <a:cubicBezTo>
                    <a:pt x="2405" y="13248"/>
                    <a:pt x="2426" y="13248"/>
                    <a:pt x="2448" y="13246"/>
                  </a:cubicBezTo>
                  <a:lnTo>
                    <a:pt x="2478" y="13246"/>
                  </a:lnTo>
                  <a:cubicBezTo>
                    <a:pt x="2492" y="13245"/>
                    <a:pt x="2507" y="13245"/>
                    <a:pt x="2521" y="13245"/>
                  </a:cubicBezTo>
                  <a:cubicBezTo>
                    <a:pt x="2866" y="13245"/>
                    <a:pt x="3208" y="13391"/>
                    <a:pt x="3446" y="13636"/>
                  </a:cubicBezTo>
                  <a:lnTo>
                    <a:pt x="3487" y="13676"/>
                  </a:lnTo>
                  <a:lnTo>
                    <a:pt x="3491" y="13621"/>
                  </a:lnTo>
                  <a:cubicBezTo>
                    <a:pt x="3515" y="13398"/>
                    <a:pt x="3614" y="13161"/>
                    <a:pt x="3783" y="13161"/>
                  </a:cubicBezTo>
                  <a:cubicBezTo>
                    <a:pt x="3795" y="13161"/>
                    <a:pt x="3807" y="13162"/>
                    <a:pt x="3819" y="13164"/>
                  </a:cubicBezTo>
                  <a:cubicBezTo>
                    <a:pt x="3945" y="13190"/>
                    <a:pt x="3986" y="13316"/>
                    <a:pt x="4035" y="13464"/>
                  </a:cubicBezTo>
                  <a:cubicBezTo>
                    <a:pt x="4074" y="13578"/>
                    <a:pt x="4112" y="13696"/>
                    <a:pt x="4198" y="13773"/>
                  </a:cubicBezTo>
                  <a:cubicBezTo>
                    <a:pt x="4215" y="13788"/>
                    <a:pt x="4232" y="13803"/>
                    <a:pt x="4252" y="13816"/>
                  </a:cubicBezTo>
                  <a:cubicBezTo>
                    <a:pt x="4299" y="13852"/>
                    <a:pt x="4344" y="13886"/>
                    <a:pt x="4346" y="13933"/>
                  </a:cubicBezTo>
                  <a:cubicBezTo>
                    <a:pt x="4350" y="13993"/>
                    <a:pt x="4286" y="14036"/>
                    <a:pt x="4224" y="14077"/>
                  </a:cubicBezTo>
                  <a:lnTo>
                    <a:pt x="4198" y="14094"/>
                  </a:lnTo>
                  <a:cubicBezTo>
                    <a:pt x="4010" y="14223"/>
                    <a:pt x="3917" y="14475"/>
                    <a:pt x="3975" y="14694"/>
                  </a:cubicBezTo>
                  <a:lnTo>
                    <a:pt x="3980" y="14705"/>
                  </a:lnTo>
                  <a:lnTo>
                    <a:pt x="3988" y="14709"/>
                  </a:lnTo>
                  <a:cubicBezTo>
                    <a:pt x="4048" y="14750"/>
                    <a:pt x="4207" y="14846"/>
                    <a:pt x="4361" y="14846"/>
                  </a:cubicBezTo>
                  <a:cubicBezTo>
                    <a:pt x="4451" y="14846"/>
                    <a:pt x="4522" y="14812"/>
                    <a:pt x="4571" y="14748"/>
                  </a:cubicBezTo>
                  <a:cubicBezTo>
                    <a:pt x="4599" y="14709"/>
                    <a:pt x="4614" y="14664"/>
                    <a:pt x="4629" y="14621"/>
                  </a:cubicBezTo>
                  <a:cubicBezTo>
                    <a:pt x="4639" y="14591"/>
                    <a:pt x="4648" y="14563"/>
                    <a:pt x="4663" y="14538"/>
                  </a:cubicBezTo>
                  <a:cubicBezTo>
                    <a:pt x="4721" y="14429"/>
                    <a:pt x="4837" y="14375"/>
                    <a:pt x="5013" y="14375"/>
                  </a:cubicBezTo>
                  <a:cubicBezTo>
                    <a:pt x="5106" y="14375"/>
                    <a:pt x="5216" y="14390"/>
                    <a:pt x="5342" y="14420"/>
                  </a:cubicBezTo>
                  <a:cubicBezTo>
                    <a:pt x="5439" y="14443"/>
                    <a:pt x="5535" y="14454"/>
                    <a:pt x="5623" y="14454"/>
                  </a:cubicBezTo>
                  <a:cubicBezTo>
                    <a:pt x="5854" y="14454"/>
                    <a:pt x="6004" y="14375"/>
                    <a:pt x="6058" y="14220"/>
                  </a:cubicBezTo>
                  <a:cubicBezTo>
                    <a:pt x="6062" y="14205"/>
                    <a:pt x="6066" y="14190"/>
                    <a:pt x="6071" y="14175"/>
                  </a:cubicBezTo>
                  <a:cubicBezTo>
                    <a:pt x="6079" y="14139"/>
                    <a:pt x="6090" y="14105"/>
                    <a:pt x="6114" y="14083"/>
                  </a:cubicBezTo>
                  <a:cubicBezTo>
                    <a:pt x="6137" y="14064"/>
                    <a:pt x="6171" y="14060"/>
                    <a:pt x="6221" y="14060"/>
                  </a:cubicBezTo>
                  <a:cubicBezTo>
                    <a:pt x="6392" y="14062"/>
                    <a:pt x="6566" y="14075"/>
                    <a:pt x="6735" y="14103"/>
                  </a:cubicBezTo>
                  <a:lnTo>
                    <a:pt x="6765" y="14291"/>
                  </a:lnTo>
                  <a:lnTo>
                    <a:pt x="6979" y="14340"/>
                  </a:lnTo>
                  <a:cubicBezTo>
                    <a:pt x="6966" y="14368"/>
                    <a:pt x="6966" y="14400"/>
                    <a:pt x="6979" y="14433"/>
                  </a:cubicBezTo>
                  <a:cubicBezTo>
                    <a:pt x="7013" y="14523"/>
                    <a:pt x="7135" y="14595"/>
                    <a:pt x="7234" y="14613"/>
                  </a:cubicBezTo>
                  <a:cubicBezTo>
                    <a:pt x="7360" y="14636"/>
                    <a:pt x="7455" y="14681"/>
                    <a:pt x="7491" y="14735"/>
                  </a:cubicBezTo>
                  <a:cubicBezTo>
                    <a:pt x="7506" y="14756"/>
                    <a:pt x="7510" y="14782"/>
                    <a:pt x="7504" y="14810"/>
                  </a:cubicBezTo>
                  <a:cubicBezTo>
                    <a:pt x="7491" y="14865"/>
                    <a:pt x="7431" y="14897"/>
                    <a:pt x="7371" y="14932"/>
                  </a:cubicBezTo>
                  <a:cubicBezTo>
                    <a:pt x="7345" y="14945"/>
                    <a:pt x="7322" y="14957"/>
                    <a:pt x="7300" y="14970"/>
                  </a:cubicBezTo>
                  <a:cubicBezTo>
                    <a:pt x="7144" y="15077"/>
                    <a:pt x="7099" y="15275"/>
                    <a:pt x="7069" y="15467"/>
                  </a:cubicBezTo>
                  <a:lnTo>
                    <a:pt x="6936" y="16297"/>
                  </a:lnTo>
                  <a:cubicBezTo>
                    <a:pt x="6919" y="16290"/>
                    <a:pt x="6902" y="16288"/>
                    <a:pt x="6885" y="16288"/>
                  </a:cubicBezTo>
                  <a:cubicBezTo>
                    <a:pt x="6782" y="16288"/>
                    <a:pt x="6688" y="16374"/>
                    <a:pt x="6643" y="16455"/>
                  </a:cubicBezTo>
                  <a:cubicBezTo>
                    <a:pt x="6626" y="16489"/>
                    <a:pt x="6608" y="16526"/>
                    <a:pt x="6593" y="16562"/>
                  </a:cubicBezTo>
                  <a:cubicBezTo>
                    <a:pt x="6561" y="16637"/>
                    <a:pt x="6531" y="16708"/>
                    <a:pt x="6476" y="16757"/>
                  </a:cubicBezTo>
                  <a:cubicBezTo>
                    <a:pt x="6398" y="16824"/>
                    <a:pt x="6293" y="16832"/>
                    <a:pt x="6182" y="16843"/>
                  </a:cubicBezTo>
                  <a:cubicBezTo>
                    <a:pt x="6077" y="16854"/>
                    <a:pt x="5966" y="16864"/>
                    <a:pt x="5878" y="16926"/>
                  </a:cubicBezTo>
                  <a:cubicBezTo>
                    <a:pt x="5799" y="16982"/>
                    <a:pt x="5751" y="17070"/>
                    <a:pt x="5709" y="17154"/>
                  </a:cubicBezTo>
                  <a:cubicBezTo>
                    <a:pt x="5700" y="17169"/>
                    <a:pt x="5694" y="17181"/>
                    <a:pt x="5685" y="17196"/>
                  </a:cubicBezTo>
                  <a:cubicBezTo>
                    <a:pt x="5432" y="17660"/>
                    <a:pt x="4904" y="17969"/>
                    <a:pt x="4373" y="17969"/>
                  </a:cubicBezTo>
                  <a:cubicBezTo>
                    <a:pt x="4352" y="17969"/>
                    <a:pt x="4331" y="17969"/>
                    <a:pt x="4310" y="17968"/>
                  </a:cubicBezTo>
                  <a:lnTo>
                    <a:pt x="4288" y="17968"/>
                  </a:lnTo>
                  <a:cubicBezTo>
                    <a:pt x="4267" y="17966"/>
                    <a:pt x="4247" y="17966"/>
                    <a:pt x="4226" y="17966"/>
                  </a:cubicBezTo>
                  <a:cubicBezTo>
                    <a:pt x="4183" y="17966"/>
                    <a:pt x="4149" y="17970"/>
                    <a:pt x="4119" y="17980"/>
                  </a:cubicBezTo>
                  <a:cubicBezTo>
                    <a:pt x="4050" y="18004"/>
                    <a:pt x="3997" y="18058"/>
                    <a:pt x="3947" y="18111"/>
                  </a:cubicBezTo>
                  <a:cubicBezTo>
                    <a:pt x="3770" y="18304"/>
                    <a:pt x="3607" y="18516"/>
                    <a:pt x="3465" y="18737"/>
                  </a:cubicBezTo>
                  <a:lnTo>
                    <a:pt x="3461" y="18743"/>
                  </a:lnTo>
                  <a:lnTo>
                    <a:pt x="3461" y="18750"/>
                  </a:lnTo>
                  <a:cubicBezTo>
                    <a:pt x="3461" y="18786"/>
                    <a:pt x="3455" y="18831"/>
                    <a:pt x="3448" y="18872"/>
                  </a:cubicBezTo>
                  <a:cubicBezTo>
                    <a:pt x="3442" y="18915"/>
                    <a:pt x="3433" y="18960"/>
                    <a:pt x="3435" y="19000"/>
                  </a:cubicBezTo>
                  <a:lnTo>
                    <a:pt x="3435" y="19028"/>
                  </a:lnTo>
                  <a:lnTo>
                    <a:pt x="3463" y="19028"/>
                  </a:lnTo>
                  <a:cubicBezTo>
                    <a:pt x="3682" y="19017"/>
                    <a:pt x="3894" y="18908"/>
                    <a:pt x="4029" y="18737"/>
                  </a:cubicBezTo>
                  <a:lnTo>
                    <a:pt x="4048" y="18711"/>
                  </a:lnTo>
                  <a:cubicBezTo>
                    <a:pt x="4087" y="18662"/>
                    <a:pt x="4121" y="18615"/>
                    <a:pt x="4172" y="18602"/>
                  </a:cubicBezTo>
                  <a:cubicBezTo>
                    <a:pt x="4184" y="18598"/>
                    <a:pt x="4197" y="18597"/>
                    <a:pt x="4212" y="18597"/>
                  </a:cubicBezTo>
                  <a:cubicBezTo>
                    <a:pt x="4231" y="18597"/>
                    <a:pt x="4251" y="18599"/>
                    <a:pt x="4271" y="18602"/>
                  </a:cubicBezTo>
                  <a:cubicBezTo>
                    <a:pt x="4286" y="18602"/>
                    <a:pt x="4301" y="18604"/>
                    <a:pt x="4316" y="18606"/>
                  </a:cubicBezTo>
                  <a:cubicBezTo>
                    <a:pt x="4322" y="18606"/>
                    <a:pt x="4329" y="18607"/>
                    <a:pt x="4335" y="18607"/>
                  </a:cubicBezTo>
                  <a:cubicBezTo>
                    <a:pt x="4515" y="18607"/>
                    <a:pt x="4659" y="18491"/>
                    <a:pt x="4800" y="18375"/>
                  </a:cubicBezTo>
                  <a:cubicBezTo>
                    <a:pt x="4858" y="18328"/>
                    <a:pt x="4918" y="18280"/>
                    <a:pt x="4978" y="18242"/>
                  </a:cubicBezTo>
                  <a:cubicBezTo>
                    <a:pt x="5209" y="18092"/>
                    <a:pt x="5501" y="18066"/>
                    <a:pt x="5779" y="18040"/>
                  </a:cubicBezTo>
                  <a:cubicBezTo>
                    <a:pt x="5829" y="18036"/>
                    <a:pt x="5878" y="18032"/>
                    <a:pt x="5925" y="18028"/>
                  </a:cubicBezTo>
                  <a:cubicBezTo>
                    <a:pt x="6086" y="18010"/>
                    <a:pt x="6255" y="17983"/>
                    <a:pt x="6396" y="17899"/>
                  </a:cubicBezTo>
                  <a:cubicBezTo>
                    <a:pt x="6557" y="17803"/>
                    <a:pt x="6656" y="17640"/>
                    <a:pt x="6645" y="17483"/>
                  </a:cubicBezTo>
                  <a:cubicBezTo>
                    <a:pt x="6645" y="17466"/>
                    <a:pt x="6643" y="17447"/>
                    <a:pt x="6638" y="17430"/>
                  </a:cubicBezTo>
                  <a:cubicBezTo>
                    <a:pt x="6632" y="17378"/>
                    <a:pt x="6628" y="17331"/>
                    <a:pt x="6651" y="17295"/>
                  </a:cubicBezTo>
                  <a:cubicBezTo>
                    <a:pt x="6673" y="17261"/>
                    <a:pt x="6718" y="17246"/>
                    <a:pt x="6758" y="17233"/>
                  </a:cubicBezTo>
                  <a:cubicBezTo>
                    <a:pt x="6966" y="17162"/>
                    <a:pt x="7309" y="17004"/>
                    <a:pt x="7333" y="16708"/>
                  </a:cubicBezTo>
                  <a:cubicBezTo>
                    <a:pt x="7367" y="16719"/>
                    <a:pt x="7403" y="16725"/>
                    <a:pt x="7440" y="16725"/>
                  </a:cubicBezTo>
                  <a:cubicBezTo>
                    <a:pt x="7588" y="16725"/>
                    <a:pt x="7759" y="16633"/>
                    <a:pt x="7900" y="16479"/>
                  </a:cubicBezTo>
                  <a:cubicBezTo>
                    <a:pt x="7935" y="16440"/>
                    <a:pt x="7967" y="16401"/>
                    <a:pt x="8001" y="16361"/>
                  </a:cubicBezTo>
                  <a:cubicBezTo>
                    <a:pt x="8106" y="16237"/>
                    <a:pt x="8215" y="16106"/>
                    <a:pt x="8363" y="16046"/>
                  </a:cubicBezTo>
                  <a:cubicBezTo>
                    <a:pt x="8389" y="16035"/>
                    <a:pt x="8419" y="16024"/>
                    <a:pt x="8449" y="16016"/>
                  </a:cubicBezTo>
                  <a:cubicBezTo>
                    <a:pt x="8573" y="15973"/>
                    <a:pt x="8712" y="15926"/>
                    <a:pt x="8727" y="15791"/>
                  </a:cubicBezTo>
                  <a:cubicBezTo>
                    <a:pt x="8729" y="15776"/>
                    <a:pt x="8727" y="15761"/>
                    <a:pt x="8727" y="15748"/>
                  </a:cubicBezTo>
                  <a:cubicBezTo>
                    <a:pt x="8727" y="15727"/>
                    <a:pt x="8727" y="15709"/>
                    <a:pt x="8732" y="15694"/>
                  </a:cubicBezTo>
                  <a:cubicBezTo>
                    <a:pt x="8744" y="15652"/>
                    <a:pt x="8789" y="15634"/>
                    <a:pt x="8873" y="15634"/>
                  </a:cubicBezTo>
                  <a:cubicBezTo>
                    <a:pt x="8897" y="15634"/>
                    <a:pt x="8922" y="15637"/>
                    <a:pt x="8946" y="15637"/>
                  </a:cubicBezTo>
                  <a:lnTo>
                    <a:pt x="8963" y="15639"/>
                  </a:lnTo>
                  <a:cubicBezTo>
                    <a:pt x="8970" y="15639"/>
                    <a:pt x="8977" y="15639"/>
                    <a:pt x="8983" y="15639"/>
                  </a:cubicBezTo>
                  <a:cubicBezTo>
                    <a:pt x="9129" y="15639"/>
                    <a:pt x="9274" y="15573"/>
                    <a:pt x="9383" y="15457"/>
                  </a:cubicBezTo>
                  <a:cubicBezTo>
                    <a:pt x="9481" y="15350"/>
                    <a:pt x="9535" y="15215"/>
                    <a:pt x="9533" y="15082"/>
                  </a:cubicBezTo>
                  <a:lnTo>
                    <a:pt x="9916" y="15028"/>
                  </a:lnTo>
                  <a:lnTo>
                    <a:pt x="9923" y="15015"/>
                  </a:lnTo>
                  <a:cubicBezTo>
                    <a:pt x="10015" y="14835"/>
                    <a:pt x="9942" y="14587"/>
                    <a:pt x="9769" y="14484"/>
                  </a:cubicBezTo>
                  <a:cubicBezTo>
                    <a:pt x="9706" y="14448"/>
                    <a:pt x="9634" y="14424"/>
                    <a:pt x="9563" y="14400"/>
                  </a:cubicBezTo>
                  <a:cubicBezTo>
                    <a:pt x="9426" y="14358"/>
                    <a:pt x="9299" y="14315"/>
                    <a:pt x="9280" y="14197"/>
                  </a:cubicBezTo>
                  <a:cubicBezTo>
                    <a:pt x="9257" y="14047"/>
                    <a:pt x="9447" y="13944"/>
                    <a:pt x="9529" y="13906"/>
                  </a:cubicBezTo>
                  <a:cubicBezTo>
                    <a:pt x="9653" y="13850"/>
                    <a:pt x="9839" y="13764"/>
                    <a:pt x="9859" y="13597"/>
                  </a:cubicBezTo>
                  <a:cubicBezTo>
                    <a:pt x="9861" y="13586"/>
                    <a:pt x="9861" y="13573"/>
                    <a:pt x="9861" y="13563"/>
                  </a:cubicBezTo>
                  <a:cubicBezTo>
                    <a:pt x="9863" y="13535"/>
                    <a:pt x="9863" y="13511"/>
                    <a:pt x="9876" y="13494"/>
                  </a:cubicBezTo>
                  <a:cubicBezTo>
                    <a:pt x="9893" y="13471"/>
                    <a:pt x="9925" y="13462"/>
                    <a:pt x="9961" y="13453"/>
                  </a:cubicBezTo>
                  <a:cubicBezTo>
                    <a:pt x="9974" y="13451"/>
                    <a:pt x="9987" y="13447"/>
                    <a:pt x="9998" y="13445"/>
                  </a:cubicBezTo>
                  <a:cubicBezTo>
                    <a:pt x="10129" y="13404"/>
                    <a:pt x="10197" y="13284"/>
                    <a:pt x="10264" y="13169"/>
                  </a:cubicBezTo>
                  <a:cubicBezTo>
                    <a:pt x="10326" y="13061"/>
                    <a:pt x="10383" y="12959"/>
                    <a:pt x="10486" y="12920"/>
                  </a:cubicBezTo>
                  <a:cubicBezTo>
                    <a:pt x="10521" y="12907"/>
                    <a:pt x="10563" y="12901"/>
                    <a:pt x="10604" y="12894"/>
                  </a:cubicBezTo>
                  <a:cubicBezTo>
                    <a:pt x="10686" y="12881"/>
                    <a:pt x="10771" y="12869"/>
                    <a:pt x="10821" y="12794"/>
                  </a:cubicBezTo>
                  <a:cubicBezTo>
                    <a:pt x="10857" y="12736"/>
                    <a:pt x="10851" y="12669"/>
                    <a:pt x="10846" y="12605"/>
                  </a:cubicBezTo>
                  <a:cubicBezTo>
                    <a:pt x="10842" y="12549"/>
                    <a:pt x="10838" y="12496"/>
                    <a:pt x="10859" y="12453"/>
                  </a:cubicBezTo>
                  <a:cubicBezTo>
                    <a:pt x="10885" y="12410"/>
                    <a:pt x="10932" y="12387"/>
                    <a:pt x="10986" y="12361"/>
                  </a:cubicBezTo>
                  <a:cubicBezTo>
                    <a:pt x="11009" y="12350"/>
                    <a:pt x="11033" y="12337"/>
                    <a:pt x="11056" y="12324"/>
                  </a:cubicBezTo>
                  <a:cubicBezTo>
                    <a:pt x="11133" y="12275"/>
                    <a:pt x="11185" y="12202"/>
                    <a:pt x="11236" y="12129"/>
                  </a:cubicBezTo>
                  <a:cubicBezTo>
                    <a:pt x="11262" y="12095"/>
                    <a:pt x="11290" y="12057"/>
                    <a:pt x="11318" y="12024"/>
                  </a:cubicBezTo>
                  <a:cubicBezTo>
                    <a:pt x="11429" y="11900"/>
                    <a:pt x="11598" y="11825"/>
                    <a:pt x="11772" y="11825"/>
                  </a:cubicBezTo>
                  <a:cubicBezTo>
                    <a:pt x="11825" y="11825"/>
                    <a:pt x="11879" y="11832"/>
                    <a:pt x="11930" y="11847"/>
                  </a:cubicBezTo>
                  <a:lnTo>
                    <a:pt x="12001" y="12069"/>
                  </a:lnTo>
                  <a:lnTo>
                    <a:pt x="12022" y="12067"/>
                  </a:lnTo>
                  <a:cubicBezTo>
                    <a:pt x="12050" y="12065"/>
                    <a:pt x="12080" y="12065"/>
                    <a:pt x="12112" y="12065"/>
                  </a:cubicBezTo>
                  <a:cubicBezTo>
                    <a:pt x="12239" y="12065"/>
                    <a:pt x="12408" y="12091"/>
                    <a:pt x="12490" y="12222"/>
                  </a:cubicBezTo>
                  <a:cubicBezTo>
                    <a:pt x="12558" y="12331"/>
                    <a:pt x="12522" y="12500"/>
                    <a:pt x="12415" y="12573"/>
                  </a:cubicBezTo>
                  <a:cubicBezTo>
                    <a:pt x="12374" y="12599"/>
                    <a:pt x="12327" y="12614"/>
                    <a:pt x="12275" y="12614"/>
                  </a:cubicBezTo>
                  <a:cubicBezTo>
                    <a:pt x="12187" y="12614"/>
                    <a:pt x="12106" y="12573"/>
                    <a:pt x="12059" y="12509"/>
                  </a:cubicBezTo>
                  <a:cubicBezTo>
                    <a:pt x="12050" y="12496"/>
                    <a:pt x="12042" y="12481"/>
                    <a:pt x="12033" y="12466"/>
                  </a:cubicBezTo>
                  <a:cubicBezTo>
                    <a:pt x="12010" y="12425"/>
                    <a:pt x="11984" y="12384"/>
                    <a:pt x="11941" y="12361"/>
                  </a:cubicBezTo>
                  <a:cubicBezTo>
                    <a:pt x="11920" y="12350"/>
                    <a:pt x="11898" y="12344"/>
                    <a:pt x="11875" y="12344"/>
                  </a:cubicBezTo>
                  <a:cubicBezTo>
                    <a:pt x="11785" y="12344"/>
                    <a:pt x="11705" y="12429"/>
                    <a:pt x="11678" y="12517"/>
                  </a:cubicBezTo>
                  <a:cubicBezTo>
                    <a:pt x="11666" y="12514"/>
                    <a:pt x="11654" y="12512"/>
                    <a:pt x="11641" y="12512"/>
                  </a:cubicBezTo>
                  <a:cubicBezTo>
                    <a:pt x="11568" y="12512"/>
                    <a:pt x="11488" y="12569"/>
                    <a:pt x="11455" y="12648"/>
                  </a:cubicBezTo>
                  <a:cubicBezTo>
                    <a:pt x="11429" y="12706"/>
                    <a:pt x="11423" y="12770"/>
                    <a:pt x="11416" y="12830"/>
                  </a:cubicBezTo>
                  <a:cubicBezTo>
                    <a:pt x="11414" y="12860"/>
                    <a:pt x="11410" y="12892"/>
                    <a:pt x="11405" y="12920"/>
                  </a:cubicBezTo>
                  <a:cubicBezTo>
                    <a:pt x="11371" y="13102"/>
                    <a:pt x="11238" y="13263"/>
                    <a:pt x="11065" y="13327"/>
                  </a:cubicBezTo>
                  <a:lnTo>
                    <a:pt x="11054" y="13333"/>
                  </a:lnTo>
                  <a:cubicBezTo>
                    <a:pt x="10983" y="13415"/>
                    <a:pt x="11024" y="13537"/>
                    <a:pt x="11097" y="13614"/>
                  </a:cubicBezTo>
                  <a:cubicBezTo>
                    <a:pt x="11123" y="13638"/>
                    <a:pt x="11148" y="13661"/>
                    <a:pt x="11176" y="13683"/>
                  </a:cubicBezTo>
                  <a:cubicBezTo>
                    <a:pt x="11219" y="13719"/>
                    <a:pt x="11262" y="13751"/>
                    <a:pt x="11288" y="13796"/>
                  </a:cubicBezTo>
                  <a:cubicBezTo>
                    <a:pt x="11324" y="13854"/>
                    <a:pt x="11322" y="13929"/>
                    <a:pt x="11281" y="14000"/>
                  </a:cubicBezTo>
                  <a:cubicBezTo>
                    <a:pt x="11235" y="14082"/>
                    <a:pt x="11151" y="14135"/>
                    <a:pt x="11072" y="14135"/>
                  </a:cubicBezTo>
                  <a:cubicBezTo>
                    <a:pt x="11052" y="14135"/>
                    <a:pt x="11032" y="14131"/>
                    <a:pt x="11013" y="14124"/>
                  </a:cubicBezTo>
                  <a:lnTo>
                    <a:pt x="10990" y="14113"/>
                  </a:lnTo>
                  <a:lnTo>
                    <a:pt x="10979" y="14135"/>
                  </a:lnTo>
                  <a:cubicBezTo>
                    <a:pt x="10956" y="14184"/>
                    <a:pt x="10953" y="14242"/>
                    <a:pt x="10975" y="14298"/>
                  </a:cubicBezTo>
                  <a:cubicBezTo>
                    <a:pt x="11003" y="14370"/>
                    <a:pt x="11065" y="14433"/>
                    <a:pt x="11138" y="14460"/>
                  </a:cubicBezTo>
                  <a:cubicBezTo>
                    <a:pt x="11180" y="14476"/>
                    <a:pt x="11223" y="14482"/>
                    <a:pt x="11267" y="14482"/>
                  </a:cubicBezTo>
                  <a:cubicBezTo>
                    <a:pt x="11315" y="14482"/>
                    <a:pt x="11364" y="14475"/>
                    <a:pt x="11414" y="14465"/>
                  </a:cubicBezTo>
                  <a:cubicBezTo>
                    <a:pt x="11433" y="14463"/>
                    <a:pt x="11453" y="14458"/>
                    <a:pt x="11472" y="14456"/>
                  </a:cubicBezTo>
                  <a:cubicBezTo>
                    <a:pt x="11684" y="14422"/>
                    <a:pt x="11776" y="14188"/>
                    <a:pt x="11825" y="14000"/>
                  </a:cubicBezTo>
                  <a:cubicBezTo>
                    <a:pt x="11864" y="14021"/>
                    <a:pt x="11907" y="14032"/>
                    <a:pt x="11954" y="14032"/>
                  </a:cubicBezTo>
                  <a:cubicBezTo>
                    <a:pt x="12089" y="14032"/>
                    <a:pt x="12222" y="13944"/>
                    <a:pt x="12301" y="13865"/>
                  </a:cubicBezTo>
                  <a:cubicBezTo>
                    <a:pt x="12335" y="13828"/>
                    <a:pt x="12370" y="13788"/>
                    <a:pt x="12404" y="13749"/>
                  </a:cubicBezTo>
                  <a:cubicBezTo>
                    <a:pt x="12487" y="13651"/>
                    <a:pt x="12565" y="13558"/>
                    <a:pt x="12676" y="13511"/>
                  </a:cubicBezTo>
                  <a:cubicBezTo>
                    <a:pt x="12732" y="13488"/>
                    <a:pt x="12796" y="13477"/>
                    <a:pt x="12871" y="13477"/>
                  </a:cubicBezTo>
                  <a:cubicBezTo>
                    <a:pt x="12942" y="13477"/>
                    <a:pt x="13017" y="13486"/>
                    <a:pt x="13087" y="13496"/>
                  </a:cubicBezTo>
                  <a:cubicBezTo>
                    <a:pt x="13141" y="13503"/>
                    <a:pt x="13194" y="13509"/>
                    <a:pt x="13248" y="13513"/>
                  </a:cubicBezTo>
                  <a:cubicBezTo>
                    <a:pt x="13261" y="13514"/>
                    <a:pt x="13274" y="13515"/>
                    <a:pt x="13288" y="13515"/>
                  </a:cubicBezTo>
                  <a:cubicBezTo>
                    <a:pt x="13488" y="13515"/>
                    <a:pt x="13717" y="13425"/>
                    <a:pt x="13739" y="13222"/>
                  </a:cubicBezTo>
                  <a:cubicBezTo>
                    <a:pt x="13754" y="13076"/>
                    <a:pt x="13653" y="12965"/>
                    <a:pt x="13554" y="12860"/>
                  </a:cubicBezTo>
                  <a:cubicBezTo>
                    <a:pt x="13516" y="12817"/>
                    <a:pt x="13477" y="12774"/>
                    <a:pt x="13447" y="12731"/>
                  </a:cubicBezTo>
                  <a:cubicBezTo>
                    <a:pt x="13317" y="12547"/>
                    <a:pt x="13321" y="12279"/>
                    <a:pt x="13452" y="12097"/>
                  </a:cubicBezTo>
                  <a:cubicBezTo>
                    <a:pt x="13472" y="12099"/>
                    <a:pt x="13494" y="12100"/>
                    <a:pt x="13515" y="12100"/>
                  </a:cubicBezTo>
                  <a:cubicBezTo>
                    <a:pt x="13581" y="12100"/>
                    <a:pt x="13648" y="12093"/>
                    <a:pt x="13713" y="12087"/>
                  </a:cubicBezTo>
                  <a:cubicBezTo>
                    <a:pt x="13777" y="12080"/>
                    <a:pt x="13844" y="12074"/>
                    <a:pt x="13908" y="12074"/>
                  </a:cubicBezTo>
                  <a:cubicBezTo>
                    <a:pt x="14000" y="12074"/>
                    <a:pt x="14075" y="12087"/>
                    <a:pt x="14139" y="12117"/>
                  </a:cubicBezTo>
                  <a:cubicBezTo>
                    <a:pt x="14255" y="12168"/>
                    <a:pt x="14339" y="12267"/>
                    <a:pt x="14424" y="12369"/>
                  </a:cubicBezTo>
                  <a:cubicBezTo>
                    <a:pt x="14454" y="12406"/>
                    <a:pt x="14484" y="12440"/>
                    <a:pt x="14514" y="12472"/>
                  </a:cubicBezTo>
                  <a:cubicBezTo>
                    <a:pt x="14570" y="12532"/>
                    <a:pt x="14716" y="12669"/>
                    <a:pt x="14887" y="12671"/>
                  </a:cubicBezTo>
                  <a:cubicBezTo>
                    <a:pt x="14752" y="12770"/>
                    <a:pt x="14623" y="12879"/>
                    <a:pt x="14503" y="12993"/>
                  </a:cubicBezTo>
                  <a:lnTo>
                    <a:pt x="14465" y="13029"/>
                  </a:lnTo>
                  <a:lnTo>
                    <a:pt x="14516" y="13040"/>
                  </a:lnTo>
                  <a:cubicBezTo>
                    <a:pt x="14677" y="13067"/>
                    <a:pt x="14842" y="13081"/>
                    <a:pt x="15006" y="13081"/>
                  </a:cubicBezTo>
                  <a:cubicBezTo>
                    <a:pt x="15212" y="13081"/>
                    <a:pt x="15419" y="13059"/>
                    <a:pt x="15620" y="13016"/>
                  </a:cubicBezTo>
                  <a:cubicBezTo>
                    <a:pt x="15733" y="12993"/>
                    <a:pt x="15849" y="12956"/>
                    <a:pt x="15924" y="12866"/>
                  </a:cubicBezTo>
                  <a:cubicBezTo>
                    <a:pt x="15954" y="12832"/>
                    <a:pt x="15973" y="12791"/>
                    <a:pt x="15993" y="12753"/>
                  </a:cubicBezTo>
                  <a:cubicBezTo>
                    <a:pt x="16008" y="12723"/>
                    <a:pt x="16020" y="12693"/>
                    <a:pt x="16040" y="12665"/>
                  </a:cubicBezTo>
                  <a:cubicBezTo>
                    <a:pt x="16132" y="12534"/>
                    <a:pt x="16297" y="12515"/>
                    <a:pt x="16387" y="12515"/>
                  </a:cubicBezTo>
                  <a:cubicBezTo>
                    <a:pt x="16436" y="12515"/>
                    <a:pt x="16483" y="12519"/>
                    <a:pt x="16530" y="12530"/>
                  </a:cubicBezTo>
                  <a:cubicBezTo>
                    <a:pt x="16732" y="12573"/>
                    <a:pt x="16916" y="12686"/>
                    <a:pt x="17047" y="12847"/>
                  </a:cubicBezTo>
                  <a:lnTo>
                    <a:pt x="17068" y="12873"/>
                  </a:lnTo>
                  <a:cubicBezTo>
                    <a:pt x="17111" y="12929"/>
                    <a:pt x="17156" y="12986"/>
                    <a:pt x="17227" y="13012"/>
                  </a:cubicBezTo>
                  <a:cubicBezTo>
                    <a:pt x="17250" y="13020"/>
                    <a:pt x="17275" y="13024"/>
                    <a:pt x="17301" y="13024"/>
                  </a:cubicBezTo>
                  <a:cubicBezTo>
                    <a:pt x="17350" y="13024"/>
                    <a:pt x="17403" y="13012"/>
                    <a:pt x="17454" y="12999"/>
                  </a:cubicBezTo>
                  <a:cubicBezTo>
                    <a:pt x="17473" y="12993"/>
                    <a:pt x="17492" y="12989"/>
                    <a:pt x="17512" y="12984"/>
                  </a:cubicBezTo>
                  <a:cubicBezTo>
                    <a:pt x="17551" y="12975"/>
                    <a:pt x="17593" y="12971"/>
                    <a:pt x="17634" y="12971"/>
                  </a:cubicBezTo>
                  <a:cubicBezTo>
                    <a:pt x="17827" y="12971"/>
                    <a:pt x="18034" y="13062"/>
                    <a:pt x="18201" y="13220"/>
                  </a:cubicBezTo>
                  <a:cubicBezTo>
                    <a:pt x="18390" y="13400"/>
                    <a:pt x="18512" y="13636"/>
                    <a:pt x="18632" y="13863"/>
                  </a:cubicBezTo>
                  <a:lnTo>
                    <a:pt x="18649" y="13899"/>
                  </a:lnTo>
                  <a:lnTo>
                    <a:pt x="18675" y="13867"/>
                  </a:lnTo>
                  <a:cubicBezTo>
                    <a:pt x="18898" y="13591"/>
                    <a:pt x="19123" y="13338"/>
                    <a:pt x="19431" y="13286"/>
                  </a:cubicBezTo>
                  <a:lnTo>
                    <a:pt x="19431" y="13286"/>
                  </a:lnTo>
                  <a:cubicBezTo>
                    <a:pt x="19476" y="13361"/>
                    <a:pt x="19414" y="13456"/>
                    <a:pt x="19348" y="13556"/>
                  </a:cubicBezTo>
                  <a:cubicBezTo>
                    <a:pt x="19275" y="13668"/>
                    <a:pt x="19191" y="13794"/>
                    <a:pt x="19273" y="13901"/>
                  </a:cubicBezTo>
                  <a:cubicBezTo>
                    <a:pt x="19331" y="13976"/>
                    <a:pt x="19423" y="13976"/>
                    <a:pt x="19510" y="13976"/>
                  </a:cubicBezTo>
                  <a:cubicBezTo>
                    <a:pt x="19560" y="13976"/>
                    <a:pt x="19611" y="13976"/>
                    <a:pt x="19654" y="13991"/>
                  </a:cubicBezTo>
                  <a:cubicBezTo>
                    <a:pt x="19740" y="14017"/>
                    <a:pt x="19793" y="14094"/>
                    <a:pt x="19849" y="14173"/>
                  </a:cubicBezTo>
                  <a:cubicBezTo>
                    <a:pt x="19888" y="14227"/>
                    <a:pt x="19924" y="14283"/>
                    <a:pt x="19973" y="14325"/>
                  </a:cubicBezTo>
                  <a:cubicBezTo>
                    <a:pt x="20087" y="14424"/>
                    <a:pt x="20239" y="14445"/>
                    <a:pt x="20387" y="14465"/>
                  </a:cubicBezTo>
                  <a:cubicBezTo>
                    <a:pt x="20530" y="14484"/>
                    <a:pt x="20663" y="14503"/>
                    <a:pt x="20766" y="14587"/>
                  </a:cubicBezTo>
                  <a:cubicBezTo>
                    <a:pt x="20860" y="14666"/>
                    <a:pt x="20910" y="14790"/>
                    <a:pt x="20957" y="14912"/>
                  </a:cubicBezTo>
                  <a:cubicBezTo>
                    <a:pt x="21015" y="15060"/>
                    <a:pt x="21074" y="15215"/>
                    <a:pt x="21218" y="15290"/>
                  </a:cubicBezTo>
                  <a:lnTo>
                    <a:pt x="21229" y="15296"/>
                  </a:lnTo>
                  <a:lnTo>
                    <a:pt x="21242" y="15290"/>
                  </a:lnTo>
                  <a:cubicBezTo>
                    <a:pt x="21327" y="15249"/>
                    <a:pt x="21357" y="15152"/>
                    <a:pt x="21387" y="15060"/>
                  </a:cubicBezTo>
                  <a:cubicBezTo>
                    <a:pt x="21415" y="14970"/>
                    <a:pt x="21441" y="14887"/>
                    <a:pt x="21516" y="14870"/>
                  </a:cubicBezTo>
                  <a:cubicBezTo>
                    <a:pt x="21525" y="14867"/>
                    <a:pt x="21534" y="14866"/>
                    <a:pt x="21542" y="14866"/>
                  </a:cubicBezTo>
                  <a:cubicBezTo>
                    <a:pt x="21620" y="14866"/>
                    <a:pt x="21693" y="14947"/>
                    <a:pt x="21762" y="15024"/>
                  </a:cubicBezTo>
                  <a:cubicBezTo>
                    <a:pt x="21833" y="15103"/>
                    <a:pt x="21899" y="15178"/>
                    <a:pt x="21979" y="15178"/>
                  </a:cubicBezTo>
                  <a:cubicBezTo>
                    <a:pt x="22006" y="15178"/>
                    <a:pt x="22034" y="15170"/>
                    <a:pt x="22060" y="15150"/>
                  </a:cubicBezTo>
                  <a:lnTo>
                    <a:pt x="22071" y="15142"/>
                  </a:lnTo>
                  <a:lnTo>
                    <a:pt x="22071" y="15129"/>
                  </a:lnTo>
                  <a:cubicBezTo>
                    <a:pt x="22062" y="14885"/>
                    <a:pt x="22103" y="14636"/>
                    <a:pt x="22191" y="14409"/>
                  </a:cubicBezTo>
                  <a:cubicBezTo>
                    <a:pt x="22420" y="14460"/>
                    <a:pt x="22617" y="14634"/>
                    <a:pt x="22696" y="14857"/>
                  </a:cubicBezTo>
                  <a:cubicBezTo>
                    <a:pt x="22776" y="15088"/>
                    <a:pt x="22726" y="15356"/>
                    <a:pt x="22568" y="15540"/>
                  </a:cubicBezTo>
                  <a:cubicBezTo>
                    <a:pt x="22506" y="15611"/>
                    <a:pt x="22444" y="15652"/>
                    <a:pt x="22379" y="15658"/>
                  </a:cubicBezTo>
                  <a:cubicBezTo>
                    <a:pt x="22371" y="15659"/>
                    <a:pt x="22362" y="15660"/>
                    <a:pt x="22354" y="15660"/>
                  </a:cubicBezTo>
                  <a:cubicBezTo>
                    <a:pt x="22263" y="15660"/>
                    <a:pt x="22181" y="15599"/>
                    <a:pt x="22099" y="15540"/>
                  </a:cubicBezTo>
                  <a:cubicBezTo>
                    <a:pt x="22079" y="15527"/>
                    <a:pt x="22062" y="15512"/>
                    <a:pt x="22043" y="15502"/>
                  </a:cubicBezTo>
                  <a:cubicBezTo>
                    <a:pt x="21970" y="15452"/>
                    <a:pt x="21884" y="15422"/>
                    <a:pt x="21812" y="15422"/>
                  </a:cubicBezTo>
                  <a:cubicBezTo>
                    <a:pt x="21739" y="15422"/>
                    <a:pt x="21681" y="15450"/>
                    <a:pt x="21647" y="15502"/>
                  </a:cubicBezTo>
                  <a:lnTo>
                    <a:pt x="21638" y="15510"/>
                  </a:lnTo>
                  <a:lnTo>
                    <a:pt x="21642" y="15523"/>
                  </a:lnTo>
                  <a:cubicBezTo>
                    <a:pt x="21814" y="16138"/>
                    <a:pt x="22195" y="16680"/>
                    <a:pt x="22714" y="17053"/>
                  </a:cubicBezTo>
                  <a:lnTo>
                    <a:pt x="22773" y="17096"/>
                  </a:lnTo>
                  <a:lnTo>
                    <a:pt x="22754" y="17025"/>
                  </a:lnTo>
                  <a:cubicBezTo>
                    <a:pt x="22669" y="16682"/>
                    <a:pt x="22609" y="16331"/>
                    <a:pt x="22574" y="15979"/>
                  </a:cubicBezTo>
                  <a:lnTo>
                    <a:pt x="22574" y="15979"/>
                  </a:lnTo>
                  <a:cubicBezTo>
                    <a:pt x="22761" y="16035"/>
                    <a:pt x="22953" y="16069"/>
                    <a:pt x="23148" y="16082"/>
                  </a:cubicBezTo>
                  <a:lnTo>
                    <a:pt x="23176" y="16082"/>
                  </a:lnTo>
                  <a:lnTo>
                    <a:pt x="23178" y="15545"/>
                  </a:lnTo>
                  <a:cubicBezTo>
                    <a:pt x="23181" y="15497"/>
                    <a:pt x="23183" y="15450"/>
                    <a:pt x="23208" y="15422"/>
                  </a:cubicBezTo>
                  <a:cubicBezTo>
                    <a:pt x="23226" y="15401"/>
                    <a:pt x="23253" y="15390"/>
                    <a:pt x="23290" y="15390"/>
                  </a:cubicBezTo>
                  <a:cubicBezTo>
                    <a:pt x="23326" y="15390"/>
                    <a:pt x="23361" y="15399"/>
                    <a:pt x="23382" y="15407"/>
                  </a:cubicBezTo>
                  <a:cubicBezTo>
                    <a:pt x="23641" y="15506"/>
                    <a:pt x="23810" y="15802"/>
                    <a:pt x="23772" y="16084"/>
                  </a:cubicBezTo>
                  <a:cubicBezTo>
                    <a:pt x="23733" y="16357"/>
                    <a:pt x="23504" y="16599"/>
                    <a:pt x="23226" y="16659"/>
                  </a:cubicBezTo>
                  <a:cubicBezTo>
                    <a:pt x="23204" y="16663"/>
                    <a:pt x="23185" y="16667"/>
                    <a:pt x="23166" y="16671"/>
                  </a:cubicBezTo>
                  <a:cubicBezTo>
                    <a:pt x="23099" y="16682"/>
                    <a:pt x="23033" y="16695"/>
                    <a:pt x="22973" y="16731"/>
                  </a:cubicBezTo>
                  <a:cubicBezTo>
                    <a:pt x="22752" y="16871"/>
                    <a:pt x="22833" y="17194"/>
                    <a:pt x="22981" y="17451"/>
                  </a:cubicBezTo>
                  <a:lnTo>
                    <a:pt x="22988" y="17460"/>
                  </a:lnTo>
                  <a:lnTo>
                    <a:pt x="22996" y="17462"/>
                  </a:lnTo>
                  <a:cubicBezTo>
                    <a:pt x="23041" y="17477"/>
                    <a:pt x="23087" y="17484"/>
                    <a:pt x="23135" y="17484"/>
                  </a:cubicBezTo>
                  <a:cubicBezTo>
                    <a:pt x="23322" y="17484"/>
                    <a:pt x="23529" y="17371"/>
                    <a:pt x="23750" y="17147"/>
                  </a:cubicBezTo>
                  <a:lnTo>
                    <a:pt x="23763" y="17134"/>
                  </a:lnTo>
                  <a:cubicBezTo>
                    <a:pt x="23945" y="16950"/>
                    <a:pt x="24151" y="16742"/>
                    <a:pt x="24400" y="16738"/>
                  </a:cubicBezTo>
                  <a:cubicBezTo>
                    <a:pt x="24421" y="16899"/>
                    <a:pt x="24517" y="17031"/>
                    <a:pt x="24612" y="17160"/>
                  </a:cubicBezTo>
                  <a:cubicBezTo>
                    <a:pt x="24640" y="17196"/>
                    <a:pt x="24665" y="17233"/>
                    <a:pt x="24691" y="17269"/>
                  </a:cubicBezTo>
                  <a:cubicBezTo>
                    <a:pt x="24807" y="17441"/>
                    <a:pt x="24867" y="17674"/>
                    <a:pt x="24738" y="17807"/>
                  </a:cubicBezTo>
                  <a:cubicBezTo>
                    <a:pt x="24685" y="17867"/>
                    <a:pt x="24614" y="17893"/>
                    <a:pt x="24517" y="17893"/>
                  </a:cubicBezTo>
                  <a:cubicBezTo>
                    <a:pt x="24430" y="17893"/>
                    <a:pt x="24335" y="17871"/>
                    <a:pt x="24235" y="17850"/>
                  </a:cubicBezTo>
                  <a:cubicBezTo>
                    <a:pt x="24132" y="17826"/>
                    <a:pt x="24025" y="17803"/>
                    <a:pt x="23924" y="17803"/>
                  </a:cubicBezTo>
                  <a:cubicBezTo>
                    <a:pt x="23836" y="17803"/>
                    <a:pt x="23761" y="17820"/>
                    <a:pt x="23699" y="17861"/>
                  </a:cubicBezTo>
                  <a:lnTo>
                    <a:pt x="23690" y="17869"/>
                  </a:lnTo>
                  <a:cubicBezTo>
                    <a:pt x="23626" y="17970"/>
                    <a:pt x="23718" y="18068"/>
                    <a:pt x="23800" y="18154"/>
                  </a:cubicBezTo>
                  <a:cubicBezTo>
                    <a:pt x="23890" y="18248"/>
                    <a:pt x="23941" y="18310"/>
                    <a:pt x="23900" y="18370"/>
                  </a:cubicBezTo>
                  <a:cubicBezTo>
                    <a:pt x="23875" y="18407"/>
                    <a:pt x="23830" y="18415"/>
                    <a:pt x="23774" y="18424"/>
                  </a:cubicBezTo>
                  <a:cubicBezTo>
                    <a:pt x="23729" y="18433"/>
                    <a:pt x="23680" y="18441"/>
                    <a:pt x="23639" y="18469"/>
                  </a:cubicBezTo>
                  <a:cubicBezTo>
                    <a:pt x="23596" y="18501"/>
                    <a:pt x="23573" y="18546"/>
                    <a:pt x="23573" y="18602"/>
                  </a:cubicBezTo>
                  <a:cubicBezTo>
                    <a:pt x="23573" y="18711"/>
                    <a:pt x="23665" y="18835"/>
                    <a:pt x="23755" y="18897"/>
                  </a:cubicBezTo>
                  <a:cubicBezTo>
                    <a:pt x="23862" y="18974"/>
                    <a:pt x="23956" y="19012"/>
                    <a:pt x="24041" y="19012"/>
                  </a:cubicBezTo>
                  <a:cubicBezTo>
                    <a:pt x="24063" y="19012"/>
                    <a:pt x="24084" y="19009"/>
                    <a:pt x="24104" y="19005"/>
                  </a:cubicBezTo>
                  <a:cubicBezTo>
                    <a:pt x="24200" y="18981"/>
                    <a:pt x="24271" y="18910"/>
                    <a:pt x="24340" y="18842"/>
                  </a:cubicBezTo>
                  <a:cubicBezTo>
                    <a:pt x="24350" y="18829"/>
                    <a:pt x="24363" y="18818"/>
                    <a:pt x="24376" y="18805"/>
                  </a:cubicBezTo>
                  <a:cubicBezTo>
                    <a:pt x="24592" y="18595"/>
                    <a:pt x="24893" y="18477"/>
                    <a:pt x="25197" y="18477"/>
                  </a:cubicBezTo>
                  <a:cubicBezTo>
                    <a:pt x="25213" y="18477"/>
                    <a:pt x="25228" y="18477"/>
                    <a:pt x="25244" y="18478"/>
                  </a:cubicBezTo>
                  <a:cubicBezTo>
                    <a:pt x="25297" y="18480"/>
                    <a:pt x="25368" y="18488"/>
                    <a:pt x="25422" y="18523"/>
                  </a:cubicBezTo>
                  <a:cubicBezTo>
                    <a:pt x="25520" y="18589"/>
                    <a:pt x="25557" y="18720"/>
                    <a:pt x="25597" y="18861"/>
                  </a:cubicBezTo>
                  <a:cubicBezTo>
                    <a:pt x="25636" y="19000"/>
                    <a:pt x="25677" y="19148"/>
                    <a:pt x="25790" y="19221"/>
                  </a:cubicBezTo>
                  <a:lnTo>
                    <a:pt x="25760" y="19317"/>
                  </a:lnTo>
                  <a:lnTo>
                    <a:pt x="25760" y="19317"/>
                  </a:lnTo>
                  <a:lnTo>
                    <a:pt x="25833" y="19253"/>
                  </a:lnTo>
                  <a:cubicBezTo>
                    <a:pt x="25837" y="19249"/>
                    <a:pt x="25842" y="19245"/>
                    <a:pt x="25846" y="19240"/>
                  </a:cubicBezTo>
                  <a:cubicBezTo>
                    <a:pt x="25854" y="19234"/>
                    <a:pt x="25859" y="19227"/>
                    <a:pt x="25867" y="19223"/>
                  </a:cubicBezTo>
                  <a:cubicBezTo>
                    <a:pt x="25884" y="19215"/>
                    <a:pt x="25902" y="19206"/>
                    <a:pt x="25919" y="19200"/>
                  </a:cubicBezTo>
                  <a:cubicBezTo>
                    <a:pt x="25955" y="19187"/>
                    <a:pt x="25994" y="19172"/>
                    <a:pt x="26024" y="19140"/>
                  </a:cubicBezTo>
                  <a:cubicBezTo>
                    <a:pt x="26066" y="19092"/>
                    <a:pt x="26069" y="19028"/>
                    <a:pt x="26071" y="18968"/>
                  </a:cubicBezTo>
                  <a:cubicBezTo>
                    <a:pt x="26071" y="18921"/>
                    <a:pt x="26073" y="18874"/>
                    <a:pt x="26094" y="18840"/>
                  </a:cubicBezTo>
                  <a:cubicBezTo>
                    <a:pt x="26116" y="18803"/>
                    <a:pt x="26156" y="18782"/>
                    <a:pt x="26199" y="18760"/>
                  </a:cubicBezTo>
                  <a:cubicBezTo>
                    <a:pt x="26216" y="18752"/>
                    <a:pt x="26231" y="18743"/>
                    <a:pt x="26246" y="18735"/>
                  </a:cubicBezTo>
                  <a:cubicBezTo>
                    <a:pt x="26296" y="18705"/>
                    <a:pt x="26343" y="18675"/>
                    <a:pt x="26351" y="18632"/>
                  </a:cubicBezTo>
                  <a:cubicBezTo>
                    <a:pt x="26356" y="18608"/>
                    <a:pt x="26349" y="18589"/>
                    <a:pt x="26334" y="18568"/>
                  </a:cubicBezTo>
                  <a:cubicBezTo>
                    <a:pt x="26184" y="18373"/>
                    <a:pt x="26015" y="18190"/>
                    <a:pt x="25829" y="18030"/>
                  </a:cubicBezTo>
                  <a:lnTo>
                    <a:pt x="26171" y="17726"/>
                  </a:lnTo>
                  <a:lnTo>
                    <a:pt x="26152" y="17704"/>
                  </a:lnTo>
                  <a:cubicBezTo>
                    <a:pt x="25936" y="17462"/>
                    <a:pt x="25640" y="17299"/>
                    <a:pt x="25321" y="17246"/>
                  </a:cubicBezTo>
                  <a:lnTo>
                    <a:pt x="25287" y="17239"/>
                  </a:lnTo>
                  <a:cubicBezTo>
                    <a:pt x="25229" y="17231"/>
                    <a:pt x="25173" y="17222"/>
                    <a:pt x="25124" y="17196"/>
                  </a:cubicBezTo>
                  <a:cubicBezTo>
                    <a:pt x="25051" y="17158"/>
                    <a:pt x="25000" y="17083"/>
                    <a:pt x="24957" y="17016"/>
                  </a:cubicBezTo>
                  <a:lnTo>
                    <a:pt x="24545" y="16401"/>
                  </a:lnTo>
                  <a:cubicBezTo>
                    <a:pt x="24498" y="16333"/>
                    <a:pt x="24451" y="16262"/>
                    <a:pt x="24417" y="16185"/>
                  </a:cubicBezTo>
                  <a:cubicBezTo>
                    <a:pt x="24397" y="16142"/>
                    <a:pt x="24380" y="16097"/>
                    <a:pt x="24365" y="16052"/>
                  </a:cubicBezTo>
                  <a:cubicBezTo>
                    <a:pt x="24344" y="15992"/>
                    <a:pt x="24323" y="15930"/>
                    <a:pt x="24290" y="15870"/>
                  </a:cubicBezTo>
                  <a:cubicBezTo>
                    <a:pt x="24254" y="15806"/>
                    <a:pt x="24207" y="15746"/>
                    <a:pt x="24160" y="15688"/>
                  </a:cubicBezTo>
                  <a:cubicBezTo>
                    <a:pt x="24089" y="15602"/>
                    <a:pt x="24020" y="15519"/>
                    <a:pt x="23995" y="15418"/>
                  </a:cubicBezTo>
                  <a:cubicBezTo>
                    <a:pt x="23990" y="15399"/>
                    <a:pt x="23988" y="15380"/>
                    <a:pt x="23984" y="15358"/>
                  </a:cubicBezTo>
                  <a:cubicBezTo>
                    <a:pt x="23973" y="15302"/>
                    <a:pt x="23965" y="15245"/>
                    <a:pt x="23926" y="15200"/>
                  </a:cubicBezTo>
                  <a:cubicBezTo>
                    <a:pt x="23881" y="15148"/>
                    <a:pt x="23819" y="15131"/>
                    <a:pt x="23759" y="15114"/>
                  </a:cubicBezTo>
                  <a:cubicBezTo>
                    <a:pt x="23731" y="15105"/>
                    <a:pt x="23705" y="15099"/>
                    <a:pt x="23682" y="15088"/>
                  </a:cubicBezTo>
                  <a:cubicBezTo>
                    <a:pt x="23579" y="15045"/>
                    <a:pt x="23506" y="14947"/>
                    <a:pt x="23442" y="14859"/>
                  </a:cubicBezTo>
                  <a:lnTo>
                    <a:pt x="22878" y="14090"/>
                  </a:lnTo>
                  <a:cubicBezTo>
                    <a:pt x="22771" y="13944"/>
                    <a:pt x="22636" y="13760"/>
                    <a:pt x="22444" y="13678"/>
                  </a:cubicBezTo>
                  <a:cubicBezTo>
                    <a:pt x="22388" y="13655"/>
                    <a:pt x="22326" y="13642"/>
                    <a:pt x="22261" y="13642"/>
                  </a:cubicBezTo>
                  <a:cubicBezTo>
                    <a:pt x="22092" y="13642"/>
                    <a:pt x="21953" y="13726"/>
                    <a:pt x="21904" y="13856"/>
                  </a:cubicBezTo>
                  <a:lnTo>
                    <a:pt x="21899" y="13871"/>
                  </a:lnTo>
                  <a:cubicBezTo>
                    <a:pt x="21891" y="13893"/>
                    <a:pt x="21884" y="13912"/>
                    <a:pt x="21872" y="13923"/>
                  </a:cubicBezTo>
                  <a:cubicBezTo>
                    <a:pt x="21859" y="13933"/>
                    <a:pt x="21839" y="13936"/>
                    <a:pt x="21816" y="13936"/>
                  </a:cubicBezTo>
                  <a:lnTo>
                    <a:pt x="21769" y="13936"/>
                  </a:lnTo>
                  <a:cubicBezTo>
                    <a:pt x="21649" y="13940"/>
                    <a:pt x="21563" y="14023"/>
                    <a:pt x="21479" y="14105"/>
                  </a:cubicBezTo>
                  <a:cubicBezTo>
                    <a:pt x="21417" y="14167"/>
                    <a:pt x="21353" y="14229"/>
                    <a:pt x="21276" y="14255"/>
                  </a:cubicBezTo>
                  <a:cubicBezTo>
                    <a:pt x="21241" y="14267"/>
                    <a:pt x="21200" y="14272"/>
                    <a:pt x="21153" y="14272"/>
                  </a:cubicBezTo>
                  <a:cubicBezTo>
                    <a:pt x="21118" y="14272"/>
                    <a:pt x="21080" y="14269"/>
                    <a:pt x="21040" y="14265"/>
                  </a:cubicBezTo>
                  <a:cubicBezTo>
                    <a:pt x="20856" y="14246"/>
                    <a:pt x="20640" y="14203"/>
                    <a:pt x="20575" y="14036"/>
                  </a:cubicBezTo>
                  <a:cubicBezTo>
                    <a:pt x="20562" y="13998"/>
                    <a:pt x="20556" y="13955"/>
                    <a:pt x="20552" y="13914"/>
                  </a:cubicBezTo>
                  <a:cubicBezTo>
                    <a:pt x="20541" y="13839"/>
                    <a:pt x="20530" y="13760"/>
                    <a:pt x="20472" y="13704"/>
                  </a:cubicBezTo>
                  <a:cubicBezTo>
                    <a:pt x="20434" y="13670"/>
                    <a:pt x="20382" y="13651"/>
                    <a:pt x="20320" y="13651"/>
                  </a:cubicBezTo>
                  <a:cubicBezTo>
                    <a:pt x="20252" y="13651"/>
                    <a:pt x="20177" y="13674"/>
                    <a:pt x="20121" y="13689"/>
                  </a:cubicBezTo>
                  <a:cubicBezTo>
                    <a:pt x="20089" y="13698"/>
                    <a:pt x="20042" y="13708"/>
                    <a:pt x="19993" y="13708"/>
                  </a:cubicBezTo>
                  <a:cubicBezTo>
                    <a:pt x="19918" y="13708"/>
                    <a:pt x="19868" y="13687"/>
                    <a:pt x="19845" y="13640"/>
                  </a:cubicBezTo>
                  <a:cubicBezTo>
                    <a:pt x="19815" y="13582"/>
                    <a:pt x="19843" y="13507"/>
                    <a:pt x="19866" y="13438"/>
                  </a:cubicBezTo>
                  <a:cubicBezTo>
                    <a:pt x="19909" y="13321"/>
                    <a:pt x="19950" y="13181"/>
                    <a:pt x="19915" y="13044"/>
                  </a:cubicBezTo>
                  <a:cubicBezTo>
                    <a:pt x="19881" y="12903"/>
                    <a:pt x="19762" y="12797"/>
                    <a:pt x="19636" y="12797"/>
                  </a:cubicBezTo>
                  <a:cubicBezTo>
                    <a:pt x="19628" y="12797"/>
                    <a:pt x="19619" y="12797"/>
                    <a:pt x="19611" y="12798"/>
                  </a:cubicBezTo>
                  <a:cubicBezTo>
                    <a:pt x="19560" y="12804"/>
                    <a:pt x="19513" y="12828"/>
                    <a:pt x="19468" y="12849"/>
                  </a:cubicBezTo>
                  <a:lnTo>
                    <a:pt x="19448" y="12858"/>
                  </a:lnTo>
                  <a:cubicBezTo>
                    <a:pt x="19280" y="12938"/>
                    <a:pt x="19089" y="12979"/>
                    <a:pt x="18900" y="12979"/>
                  </a:cubicBezTo>
                  <a:cubicBezTo>
                    <a:pt x="18757" y="12979"/>
                    <a:pt x="18615" y="12956"/>
                    <a:pt x="18482" y="12909"/>
                  </a:cubicBezTo>
                  <a:lnTo>
                    <a:pt x="18474" y="1775"/>
                  </a:lnTo>
                  <a:lnTo>
                    <a:pt x="18474" y="1756"/>
                  </a:lnTo>
                  <a:lnTo>
                    <a:pt x="18456" y="1749"/>
                  </a:lnTo>
                  <a:cubicBezTo>
                    <a:pt x="18274" y="1672"/>
                    <a:pt x="18099" y="1558"/>
                    <a:pt x="17927" y="1449"/>
                  </a:cubicBezTo>
                  <a:cubicBezTo>
                    <a:pt x="17801" y="1370"/>
                    <a:pt x="17670" y="1286"/>
                    <a:pt x="17537" y="1216"/>
                  </a:cubicBezTo>
                  <a:cubicBezTo>
                    <a:pt x="17428" y="1160"/>
                    <a:pt x="17284" y="1096"/>
                    <a:pt x="17122" y="1096"/>
                  </a:cubicBezTo>
                  <a:cubicBezTo>
                    <a:pt x="16969" y="1096"/>
                    <a:pt x="16817" y="1164"/>
                    <a:pt x="16712" y="1278"/>
                  </a:cubicBezTo>
                  <a:cubicBezTo>
                    <a:pt x="16633" y="1366"/>
                    <a:pt x="16577" y="1481"/>
                    <a:pt x="16526" y="1591"/>
                  </a:cubicBezTo>
                  <a:cubicBezTo>
                    <a:pt x="16442" y="1766"/>
                    <a:pt x="16365" y="1931"/>
                    <a:pt x="16196" y="1974"/>
                  </a:cubicBezTo>
                  <a:cubicBezTo>
                    <a:pt x="16170" y="1983"/>
                    <a:pt x="16142" y="1985"/>
                    <a:pt x="16117" y="1985"/>
                  </a:cubicBezTo>
                  <a:cubicBezTo>
                    <a:pt x="15935" y="1985"/>
                    <a:pt x="15763" y="1831"/>
                    <a:pt x="15624" y="1704"/>
                  </a:cubicBezTo>
                  <a:cubicBezTo>
                    <a:pt x="15530" y="1621"/>
                    <a:pt x="15345" y="1479"/>
                    <a:pt x="15157" y="1479"/>
                  </a:cubicBezTo>
                  <a:cubicBezTo>
                    <a:pt x="15091" y="1479"/>
                    <a:pt x="15028" y="1498"/>
                    <a:pt x="14975" y="1535"/>
                  </a:cubicBezTo>
                  <a:cubicBezTo>
                    <a:pt x="14866" y="1610"/>
                    <a:pt x="14821" y="1762"/>
                    <a:pt x="14863" y="1886"/>
                  </a:cubicBezTo>
                  <a:cubicBezTo>
                    <a:pt x="14859" y="1886"/>
                    <a:pt x="14854" y="1886"/>
                    <a:pt x="14849" y="1886"/>
                  </a:cubicBezTo>
                  <a:cubicBezTo>
                    <a:pt x="14710" y="1886"/>
                    <a:pt x="14587" y="1977"/>
                    <a:pt x="14469" y="2068"/>
                  </a:cubicBezTo>
                  <a:cubicBezTo>
                    <a:pt x="14358" y="2156"/>
                    <a:pt x="14240" y="2246"/>
                    <a:pt x="14109" y="2250"/>
                  </a:cubicBezTo>
                  <a:lnTo>
                    <a:pt x="14099" y="2250"/>
                  </a:lnTo>
                  <a:cubicBezTo>
                    <a:pt x="13951" y="2250"/>
                    <a:pt x="13824" y="2145"/>
                    <a:pt x="13706" y="2036"/>
                  </a:cubicBezTo>
                  <a:cubicBezTo>
                    <a:pt x="13306" y="1670"/>
                    <a:pt x="12873" y="1312"/>
                    <a:pt x="12387" y="1312"/>
                  </a:cubicBezTo>
                  <a:cubicBezTo>
                    <a:pt x="12329" y="1312"/>
                    <a:pt x="12271" y="1316"/>
                    <a:pt x="12215" y="1327"/>
                  </a:cubicBezTo>
                  <a:cubicBezTo>
                    <a:pt x="12164" y="1336"/>
                    <a:pt x="12112" y="1351"/>
                    <a:pt x="12063" y="1363"/>
                  </a:cubicBezTo>
                  <a:cubicBezTo>
                    <a:pt x="11975" y="1387"/>
                    <a:pt x="11894" y="1408"/>
                    <a:pt x="11804" y="1408"/>
                  </a:cubicBezTo>
                  <a:cubicBezTo>
                    <a:pt x="11675" y="1408"/>
                    <a:pt x="11530" y="1325"/>
                    <a:pt x="11523" y="1203"/>
                  </a:cubicBezTo>
                  <a:cubicBezTo>
                    <a:pt x="11523" y="1184"/>
                    <a:pt x="11525" y="1162"/>
                    <a:pt x="11528" y="1141"/>
                  </a:cubicBezTo>
                  <a:cubicBezTo>
                    <a:pt x="11532" y="1096"/>
                    <a:pt x="11536" y="1049"/>
                    <a:pt x="11515" y="1006"/>
                  </a:cubicBezTo>
                  <a:cubicBezTo>
                    <a:pt x="11476" y="933"/>
                    <a:pt x="11395" y="922"/>
                    <a:pt x="11315" y="914"/>
                  </a:cubicBezTo>
                  <a:cubicBezTo>
                    <a:pt x="11251" y="905"/>
                    <a:pt x="11191" y="899"/>
                    <a:pt x="11159" y="860"/>
                  </a:cubicBezTo>
                  <a:cubicBezTo>
                    <a:pt x="11133" y="832"/>
                    <a:pt x="11127" y="794"/>
                    <a:pt x="11121" y="753"/>
                  </a:cubicBezTo>
                  <a:cubicBezTo>
                    <a:pt x="11116" y="727"/>
                    <a:pt x="11112" y="699"/>
                    <a:pt x="11101" y="674"/>
                  </a:cubicBezTo>
                  <a:cubicBezTo>
                    <a:pt x="11056" y="545"/>
                    <a:pt x="10919" y="494"/>
                    <a:pt x="10799" y="446"/>
                  </a:cubicBezTo>
                  <a:cubicBezTo>
                    <a:pt x="10776" y="438"/>
                    <a:pt x="10752" y="427"/>
                    <a:pt x="10728" y="419"/>
                  </a:cubicBezTo>
                  <a:cubicBezTo>
                    <a:pt x="10638" y="380"/>
                    <a:pt x="10559" y="299"/>
                    <a:pt x="10538" y="226"/>
                  </a:cubicBezTo>
                  <a:cubicBezTo>
                    <a:pt x="10527" y="187"/>
                    <a:pt x="10533" y="151"/>
                    <a:pt x="10555" y="121"/>
                  </a:cubicBezTo>
                  <a:lnTo>
                    <a:pt x="10572" y="99"/>
                  </a:lnTo>
                  <a:lnTo>
                    <a:pt x="10551" y="84"/>
                  </a:lnTo>
                  <a:cubicBezTo>
                    <a:pt x="10478" y="29"/>
                    <a:pt x="10394" y="1"/>
                    <a:pt x="102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296"/>
            <p:cNvSpPr/>
            <p:nvPr/>
          </p:nvSpPr>
          <p:spPr>
            <a:xfrm>
              <a:off x="1855553" y="2354940"/>
              <a:ext cx="1189850" cy="638030"/>
            </a:xfrm>
            <a:custGeom>
              <a:rect b="b" l="l" r="r" t="t"/>
              <a:pathLst>
                <a:path extrusionOk="0" h="22454" w="41874">
                  <a:moveTo>
                    <a:pt x="396" y="1"/>
                  </a:moveTo>
                  <a:cubicBezTo>
                    <a:pt x="300" y="1"/>
                    <a:pt x="203" y="29"/>
                    <a:pt x="125" y="88"/>
                  </a:cubicBezTo>
                  <a:cubicBezTo>
                    <a:pt x="0" y="229"/>
                    <a:pt x="144" y="459"/>
                    <a:pt x="315" y="540"/>
                  </a:cubicBezTo>
                  <a:cubicBezTo>
                    <a:pt x="487" y="624"/>
                    <a:pt x="695" y="649"/>
                    <a:pt x="819" y="793"/>
                  </a:cubicBezTo>
                  <a:cubicBezTo>
                    <a:pt x="862" y="840"/>
                    <a:pt x="892" y="898"/>
                    <a:pt x="928" y="951"/>
                  </a:cubicBezTo>
                  <a:cubicBezTo>
                    <a:pt x="1117" y="1215"/>
                    <a:pt x="1470" y="1286"/>
                    <a:pt x="1781" y="1371"/>
                  </a:cubicBezTo>
                  <a:cubicBezTo>
                    <a:pt x="2094" y="1459"/>
                    <a:pt x="2441" y="1635"/>
                    <a:pt x="2490" y="1956"/>
                  </a:cubicBezTo>
                  <a:cubicBezTo>
                    <a:pt x="2505" y="2053"/>
                    <a:pt x="2490" y="2153"/>
                    <a:pt x="2526" y="2243"/>
                  </a:cubicBezTo>
                  <a:cubicBezTo>
                    <a:pt x="2567" y="2340"/>
                    <a:pt x="2657" y="2404"/>
                    <a:pt x="2724" y="2485"/>
                  </a:cubicBezTo>
                  <a:cubicBezTo>
                    <a:pt x="3017" y="2845"/>
                    <a:pt x="2760" y="3452"/>
                    <a:pt x="3053" y="3814"/>
                  </a:cubicBezTo>
                  <a:cubicBezTo>
                    <a:pt x="3206" y="4002"/>
                    <a:pt x="3510" y="4167"/>
                    <a:pt x="3418" y="4394"/>
                  </a:cubicBezTo>
                  <a:cubicBezTo>
                    <a:pt x="3370" y="4511"/>
                    <a:pt x="3245" y="4548"/>
                    <a:pt x="3111" y="4548"/>
                  </a:cubicBezTo>
                  <a:cubicBezTo>
                    <a:pt x="3039" y="4548"/>
                    <a:pt x="2964" y="4537"/>
                    <a:pt x="2897" y="4523"/>
                  </a:cubicBezTo>
                  <a:lnTo>
                    <a:pt x="2897" y="4523"/>
                  </a:lnTo>
                  <a:cubicBezTo>
                    <a:pt x="2901" y="4904"/>
                    <a:pt x="2904" y="5286"/>
                    <a:pt x="2908" y="5667"/>
                  </a:cubicBezTo>
                  <a:cubicBezTo>
                    <a:pt x="2908" y="5806"/>
                    <a:pt x="2923" y="5971"/>
                    <a:pt x="3041" y="6046"/>
                  </a:cubicBezTo>
                  <a:cubicBezTo>
                    <a:pt x="3103" y="6085"/>
                    <a:pt x="3186" y="6091"/>
                    <a:pt x="3238" y="6145"/>
                  </a:cubicBezTo>
                  <a:cubicBezTo>
                    <a:pt x="3289" y="6198"/>
                    <a:pt x="3291" y="6280"/>
                    <a:pt x="3289" y="6350"/>
                  </a:cubicBezTo>
                  <a:cubicBezTo>
                    <a:pt x="3289" y="6567"/>
                    <a:pt x="3287" y="6783"/>
                    <a:pt x="3285" y="7000"/>
                  </a:cubicBezTo>
                  <a:lnTo>
                    <a:pt x="2963" y="7004"/>
                  </a:lnTo>
                  <a:cubicBezTo>
                    <a:pt x="3053" y="7533"/>
                    <a:pt x="3143" y="8060"/>
                    <a:pt x="3233" y="8587"/>
                  </a:cubicBezTo>
                  <a:cubicBezTo>
                    <a:pt x="3253" y="8696"/>
                    <a:pt x="3272" y="8812"/>
                    <a:pt x="3233" y="8919"/>
                  </a:cubicBezTo>
                  <a:cubicBezTo>
                    <a:pt x="3210" y="8990"/>
                    <a:pt x="3158" y="9052"/>
                    <a:pt x="3120" y="9118"/>
                  </a:cubicBezTo>
                  <a:cubicBezTo>
                    <a:pt x="2993" y="9324"/>
                    <a:pt x="3011" y="9639"/>
                    <a:pt x="3013" y="9881"/>
                  </a:cubicBezTo>
                  <a:cubicBezTo>
                    <a:pt x="3017" y="10502"/>
                    <a:pt x="3416" y="11040"/>
                    <a:pt x="3797" y="11529"/>
                  </a:cubicBezTo>
                  <a:cubicBezTo>
                    <a:pt x="4174" y="12013"/>
                    <a:pt x="4551" y="12497"/>
                    <a:pt x="4988" y="12928"/>
                  </a:cubicBezTo>
                  <a:cubicBezTo>
                    <a:pt x="5050" y="12990"/>
                    <a:pt x="5117" y="13052"/>
                    <a:pt x="5155" y="13129"/>
                  </a:cubicBezTo>
                  <a:cubicBezTo>
                    <a:pt x="5207" y="13223"/>
                    <a:pt x="5215" y="13333"/>
                    <a:pt x="5224" y="13440"/>
                  </a:cubicBezTo>
                  <a:cubicBezTo>
                    <a:pt x="5243" y="13663"/>
                    <a:pt x="5260" y="13888"/>
                    <a:pt x="5280" y="14110"/>
                  </a:cubicBezTo>
                  <a:cubicBezTo>
                    <a:pt x="5286" y="14196"/>
                    <a:pt x="5292" y="14282"/>
                    <a:pt x="5333" y="14357"/>
                  </a:cubicBezTo>
                  <a:cubicBezTo>
                    <a:pt x="5378" y="14440"/>
                    <a:pt x="5462" y="14498"/>
                    <a:pt x="5541" y="14554"/>
                  </a:cubicBezTo>
                  <a:lnTo>
                    <a:pt x="5918" y="14813"/>
                  </a:lnTo>
                  <a:cubicBezTo>
                    <a:pt x="6189" y="15001"/>
                    <a:pt x="6517" y="15194"/>
                    <a:pt x="6830" y="15194"/>
                  </a:cubicBezTo>
                  <a:cubicBezTo>
                    <a:pt x="6934" y="15194"/>
                    <a:pt x="7037" y="15172"/>
                    <a:pt x="7135" y="15122"/>
                  </a:cubicBezTo>
                  <a:cubicBezTo>
                    <a:pt x="7206" y="15366"/>
                    <a:pt x="7454" y="15514"/>
                    <a:pt x="7570" y="15739"/>
                  </a:cubicBezTo>
                  <a:cubicBezTo>
                    <a:pt x="7653" y="15899"/>
                    <a:pt x="7660" y="16086"/>
                    <a:pt x="7692" y="16264"/>
                  </a:cubicBezTo>
                  <a:cubicBezTo>
                    <a:pt x="7703" y="16317"/>
                    <a:pt x="7713" y="16369"/>
                    <a:pt x="7728" y="16422"/>
                  </a:cubicBezTo>
                  <a:cubicBezTo>
                    <a:pt x="8135" y="16373"/>
                    <a:pt x="8543" y="16309"/>
                    <a:pt x="8945" y="16249"/>
                  </a:cubicBezTo>
                  <a:cubicBezTo>
                    <a:pt x="9043" y="16235"/>
                    <a:pt x="9146" y="16223"/>
                    <a:pt x="9247" y="16223"/>
                  </a:cubicBezTo>
                  <a:cubicBezTo>
                    <a:pt x="9411" y="16223"/>
                    <a:pt x="9569" y="16255"/>
                    <a:pt x="9689" y="16362"/>
                  </a:cubicBezTo>
                  <a:cubicBezTo>
                    <a:pt x="9787" y="16450"/>
                    <a:pt x="9852" y="16585"/>
                    <a:pt x="9974" y="16636"/>
                  </a:cubicBezTo>
                  <a:cubicBezTo>
                    <a:pt x="10019" y="16655"/>
                    <a:pt x="10068" y="16660"/>
                    <a:pt x="10119" y="16660"/>
                  </a:cubicBezTo>
                  <a:cubicBezTo>
                    <a:pt x="10187" y="16660"/>
                    <a:pt x="10258" y="16651"/>
                    <a:pt x="10324" y="16651"/>
                  </a:cubicBezTo>
                  <a:cubicBezTo>
                    <a:pt x="10395" y="16651"/>
                    <a:pt x="10461" y="16662"/>
                    <a:pt x="10516" y="16707"/>
                  </a:cubicBezTo>
                  <a:cubicBezTo>
                    <a:pt x="10606" y="16782"/>
                    <a:pt x="10616" y="16921"/>
                    <a:pt x="10706" y="16996"/>
                  </a:cubicBezTo>
                  <a:cubicBezTo>
                    <a:pt x="10760" y="17041"/>
                    <a:pt x="10833" y="17056"/>
                    <a:pt x="10901" y="17067"/>
                  </a:cubicBezTo>
                  <a:cubicBezTo>
                    <a:pt x="11441" y="17159"/>
                    <a:pt x="11983" y="17251"/>
                    <a:pt x="12523" y="17343"/>
                  </a:cubicBezTo>
                  <a:cubicBezTo>
                    <a:pt x="12702" y="17374"/>
                    <a:pt x="12889" y="17404"/>
                    <a:pt x="13070" y="17404"/>
                  </a:cubicBezTo>
                  <a:cubicBezTo>
                    <a:pt x="13252" y="17404"/>
                    <a:pt x="13428" y="17374"/>
                    <a:pt x="13588" y="17288"/>
                  </a:cubicBezTo>
                  <a:cubicBezTo>
                    <a:pt x="13723" y="17215"/>
                    <a:pt x="13837" y="17103"/>
                    <a:pt x="13969" y="17024"/>
                  </a:cubicBezTo>
                  <a:cubicBezTo>
                    <a:pt x="14124" y="16929"/>
                    <a:pt x="14306" y="16879"/>
                    <a:pt x="14488" y="16879"/>
                  </a:cubicBezTo>
                  <a:cubicBezTo>
                    <a:pt x="14506" y="16879"/>
                    <a:pt x="14524" y="16880"/>
                    <a:pt x="14541" y="16881"/>
                  </a:cubicBezTo>
                  <a:cubicBezTo>
                    <a:pt x="15073" y="16913"/>
                    <a:pt x="15478" y="17350"/>
                    <a:pt x="15823" y="17755"/>
                  </a:cubicBezTo>
                  <a:cubicBezTo>
                    <a:pt x="15885" y="17828"/>
                    <a:pt x="15945" y="17945"/>
                    <a:pt x="15874" y="18010"/>
                  </a:cubicBezTo>
                  <a:cubicBezTo>
                    <a:pt x="16129" y="18038"/>
                    <a:pt x="16324" y="18325"/>
                    <a:pt x="16253" y="18573"/>
                  </a:cubicBezTo>
                  <a:cubicBezTo>
                    <a:pt x="16256" y="18573"/>
                    <a:pt x="16260" y="18573"/>
                    <a:pt x="16263" y="18573"/>
                  </a:cubicBezTo>
                  <a:cubicBezTo>
                    <a:pt x="16431" y="18573"/>
                    <a:pt x="16544" y="18743"/>
                    <a:pt x="16643" y="18884"/>
                  </a:cubicBezTo>
                  <a:cubicBezTo>
                    <a:pt x="16722" y="18994"/>
                    <a:pt x="16850" y="19105"/>
                    <a:pt x="16974" y="19105"/>
                  </a:cubicBezTo>
                  <a:cubicBezTo>
                    <a:pt x="17009" y="19105"/>
                    <a:pt x="17043" y="19096"/>
                    <a:pt x="17076" y="19077"/>
                  </a:cubicBezTo>
                  <a:cubicBezTo>
                    <a:pt x="17106" y="19154"/>
                    <a:pt x="17138" y="19231"/>
                    <a:pt x="17170" y="19308"/>
                  </a:cubicBezTo>
                  <a:lnTo>
                    <a:pt x="17393" y="19308"/>
                  </a:lnTo>
                  <a:cubicBezTo>
                    <a:pt x="17442" y="19143"/>
                    <a:pt x="17451" y="18965"/>
                    <a:pt x="17417" y="18796"/>
                  </a:cubicBezTo>
                  <a:lnTo>
                    <a:pt x="17708" y="18796"/>
                  </a:lnTo>
                  <a:cubicBezTo>
                    <a:pt x="17632" y="18679"/>
                    <a:pt x="17804" y="18585"/>
                    <a:pt x="17955" y="18585"/>
                  </a:cubicBezTo>
                  <a:cubicBezTo>
                    <a:pt x="17978" y="18585"/>
                    <a:pt x="18001" y="18587"/>
                    <a:pt x="18023" y="18592"/>
                  </a:cubicBezTo>
                  <a:cubicBezTo>
                    <a:pt x="18293" y="18655"/>
                    <a:pt x="18548" y="18783"/>
                    <a:pt x="18758" y="18963"/>
                  </a:cubicBezTo>
                  <a:cubicBezTo>
                    <a:pt x="18970" y="19145"/>
                    <a:pt x="19137" y="19379"/>
                    <a:pt x="19261" y="19632"/>
                  </a:cubicBezTo>
                  <a:cubicBezTo>
                    <a:pt x="19379" y="19874"/>
                    <a:pt x="19495" y="20167"/>
                    <a:pt x="19754" y="20238"/>
                  </a:cubicBezTo>
                  <a:cubicBezTo>
                    <a:pt x="19739" y="20306"/>
                    <a:pt x="19724" y="20375"/>
                    <a:pt x="19709" y="20446"/>
                  </a:cubicBezTo>
                  <a:cubicBezTo>
                    <a:pt x="19784" y="20491"/>
                    <a:pt x="19861" y="20536"/>
                    <a:pt x="19936" y="20581"/>
                  </a:cubicBezTo>
                  <a:cubicBezTo>
                    <a:pt x="19926" y="20821"/>
                    <a:pt x="19917" y="21061"/>
                    <a:pt x="19906" y="21301"/>
                  </a:cubicBezTo>
                  <a:cubicBezTo>
                    <a:pt x="20208" y="21594"/>
                    <a:pt x="20660" y="21654"/>
                    <a:pt x="21063" y="21776"/>
                  </a:cubicBezTo>
                  <a:cubicBezTo>
                    <a:pt x="21121" y="21793"/>
                    <a:pt x="21177" y="21817"/>
                    <a:pt x="21232" y="21836"/>
                  </a:cubicBezTo>
                  <a:cubicBezTo>
                    <a:pt x="21226" y="21500"/>
                    <a:pt x="20933" y="21157"/>
                    <a:pt x="21074" y="20848"/>
                  </a:cubicBezTo>
                  <a:cubicBezTo>
                    <a:pt x="21119" y="20748"/>
                    <a:pt x="21209" y="20666"/>
                    <a:pt x="21235" y="20557"/>
                  </a:cubicBezTo>
                  <a:cubicBezTo>
                    <a:pt x="21282" y="20356"/>
                    <a:pt x="21093" y="20124"/>
                    <a:pt x="21211" y="19955"/>
                  </a:cubicBezTo>
                  <a:cubicBezTo>
                    <a:pt x="21284" y="19850"/>
                    <a:pt x="21427" y="19839"/>
                    <a:pt x="21543" y="19790"/>
                  </a:cubicBezTo>
                  <a:cubicBezTo>
                    <a:pt x="21942" y="19619"/>
                    <a:pt x="21980" y="19029"/>
                    <a:pt x="22329" y="18772"/>
                  </a:cubicBezTo>
                  <a:cubicBezTo>
                    <a:pt x="22734" y="18475"/>
                    <a:pt x="23141" y="18175"/>
                    <a:pt x="23549" y="17877"/>
                  </a:cubicBezTo>
                  <a:cubicBezTo>
                    <a:pt x="23655" y="17851"/>
                    <a:pt x="23764" y="17839"/>
                    <a:pt x="23873" y="17839"/>
                  </a:cubicBezTo>
                  <a:cubicBezTo>
                    <a:pt x="24449" y="17839"/>
                    <a:pt x="25025" y="18185"/>
                    <a:pt x="25265" y="18712"/>
                  </a:cubicBezTo>
                  <a:cubicBezTo>
                    <a:pt x="25316" y="18826"/>
                    <a:pt x="25367" y="18961"/>
                    <a:pt x="25485" y="19000"/>
                  </a:cubicBezTo>
                  <a:cubicBezTo>
                    <a:pt x="25511" y="19008"/>
                    <a:pt x="25538" y="19012"/>
                    <a:pt x="25565" y="19012"/>
                  </a:cubicBezTo>
                  <a:cubicBezTo>
                    <a:pt x="25603" y="19012"/>
                    <a:pt x="25643" y="19005"/>
                    <a:pt x="25680" y="18997"/>
                  </a:cubicBezTo>
                  <a:cubicBezTo>
                    <a:pt x="25957" y="18950"/>
                    <a:pt x="26231" y="18901"/>
                    <a:pt x="26505" y="18852"/>
                  </a:cubicBezTo>
                  <a:cubicBezTo>
                    <a:pt x="26550" y="18742"/>
                    <a:pt x="26426" y="18644"/>
                    <a:pt x="26374" y="18539"/>
                  </a:cubicBezTo>
                  <a:cubicBezTo>
                    <a:pt x="26237" y="18260"/>
                    <a:pt x="26619" y="18008"/>
                    <a:pt x="26927" y="17971"/>
                  </a:cubicBezTo>
                  <a:cubicBezTo>
                    <a:pt x="27236" y="17935"/>
                    <a:pt x="27632" y="17896"/>
                    <a:pt x="27718" y="17598"/>
                  </a:cubicBezTo>
                  <a:cubicBezTo>
                    <a:pt x="27761" y="17875"/>
                    <a:pt x="27945" y="18125"/>
                    <a:pt x="28196" y="18252"/>
                  </a:cubicBezTo>
                  <a:cubicBezTo>
                    <a:pt x="28317" y="18035"/>
                    <a:pt x="28567" y="17916"/>
                    <a:pt x="28813" y="17916"/>
                  </a:cubicBezTo>
                  <a:cubicBezTo>
                    <a:pt x="28984" y="17916"/>
                    <a:pt x="29154" y="17974"/>
                    <a:pt x="29278" y="18095"/>
                  </a:cubicBezTo>
                  <a:cubicBezTo>
                    <a:pt x="29436" y="18252"/>
                    <a:pt x="29520" y="18485"/>
                    <a:pt x="29712" y="18599"/>
                  </a:cubicBezTo>
                  <a:cubicBezTo>
                    <a:pt x="29751" y="18621"/>
                    <a:pt x="29796" y="18631"/>
                    <a:pt x="29842" y="18631"/>
                  </a:cubicBezTo>
                  <a:cubicBezTo>
                    <a:pt x="30021" y="18631"/>
                    <a:pt x="30214" y="18476"/>
                    <a:pt x="30113" y="18331"/>
                  </a:cubicBezTo>
                  <a:cubicBezTo>
                    <a:pt x="30173" y="18297"/>
                    <a:pt x="30237" y="18281"/>
                    <a:pt x="30301" y="18281"/>
                  </a:cubicBezTo>
                  <a:cubicBezTo>
                    <a:pt x="30521" y="18281"/>
                    <a:pt x="30748" y="18460"/>
                    <a:pt x="30846" y="18674"/>
                  </a:cubicBezTo>
                  <a:cubicBezTo>
                    <a:pt x="30972" y="18952"/>
                    <a:pt x="30962" y="19269"/>
                    <a:pt x="31026" y="19567"/>
                  </a:cubicBezTo>
                  <a:cubicBezTo>
                    <a:pt x="31103" y="19929"/>
                    <a:pt x="31291" y="20257"/>
                    <a:pt x="31476" y="20581"/>
                  </a:cubicBezTo>
                  <a:cubicBezTo>
                    <a:pt x="31836" y="21204"/>
                    <a:pt x="32196" y="21828"/>
                    <a:pt x="32556" y="22453"/>
                  </a:cubicBezTo>
                  <a:cubicBezTo>
                    <a:pt x="32845" y="21624"/>
                    <a:pt x="32817" y="20692"/>
                    <a:pt x="32481" y="19882"/>
                  </a:cubicBezTo>
                  <a:cubicBezTo>
                    <a:pt x="32281" y="19402"/>
                    <a:pt x="31979" y="18965"/>
                    <a:pt x="31849" y="18464"/>
                  </a:cubicBezTo>
                  <a:cubicBezTo>
                    <a:pt x="31714" y="17943"/>
                    <a:pt x="31780" y="17373"/>
                    <a:pt x="32033" y="16898"/>
                  </a:cubicBezTo>
                  <a:cubicBezTo>
                    <a:pt x="32301" y="16390"/>
                    <a:pt x="32757" y="16009"/>
                    <a:pt x="33200" y="15644"/>
                  </a:cubicBezTo>
                  <a:cubicBezTo>
                    <a:pt x="33342" y="15529"/>
                    <a:pt x="33481" y="15413"/>
                    <a:pt x="33622" y="15297"/>
                  </a:cubicBezTo>
                  <a:cubicBezTo>
                    <a:pt x="34070" y="14927"/>
                    <a:pt x="34518" y="14558"/>
                    <a:pt x="34968" y="14188"/>
                  </a:cubicBezTo>
                  <a:cubicBezTo>
                    <a:pt x="35105" y="14076"/>
                    <a:pt x="35246" y="13960"/>
                    <a:pt x="35414" y="13903"/>
                  </a:cubicBezTo>
                  <a:cubicBezTo>
                    <a:pt x="35651" y="13821"/>
                    <a:pt x="36003" y="13778"/>
                    <a:pt x="35996" y="13528"/>
                  </a:cubicBezTo>
                  <a:cubicBezTo>
                    <a:pt x="35994" y="13371"/>
                    <a:pt x="35834" y="13271"/>
                    <a:pt x="35763" y="13131"/>
                  </a:cubicBezTo>
                  <a:cubicBezTo>
                    <a:pt x="35701" y="13007"/>
                    <a:pt x="35716" y="12857"/>
                    <a:pt x="35681" y="12720"/>
                  </a:cubicBezTo>
                  <a:cubicBezTo>
                    <a:pt x="35653" y="12601"/>
                    <a:pt x="35553" y="12480"/>
                    <a:pt x="35440" y="12480"/>
                  </a:cubicBezTo>
                  <a:cubicBezTo>
                    <a:pt x="35423" y="12480"/>
                    <a:pt x="35405" y="12483"/>
                    <a:pt x="35388" y="12489"/>
                  </a:cubicBezTo>
                  <a:cubicBezTo>
                    <a:pt x="35339" y="12394"/>
                    <a:pt x="35405" y="12261"/>
                    <a:pt x="35508" y="12242"/>
                  </a:cubicBezTo>
                  <a:cubicBezTo>
                    <a:pt x="35566" y="11957"/>
                    <a:pt x="35039" y="11876"/>
                    <a:pt x="34994" y="11587"/>
                  </a:cubicBezTo>
                  <a:cubicBezTo>
                    <a:pt x="34981" y="11507"/>
                    <a:pt x="35011" y="11428"/>
                    <a:pt x="35039" y="11353"/>
                  </a:cubicBezTo>
                  <a:cubicBezTo>
                    <a:pt x="35199" y="10918"/>
                    <a:pt x="35362" y="10485"/>
                    <a:pt x="35525" y="10053"/>
                  </a:cubicBezTo>
                  <a:cubicBezTo>
                    <a:pt x="35793" y="10106"/>
                    <a:pt x="35823" y="10472"/>
                    <a:pt x="35782" y="10745"/>
                  </a:cubicBezTo>
                  <a:cubicBezTo>
                    <a:pt x="35744" y="11015"/>
                    <a:pt x="35750" y="11377"/>
                    <a:pt x="36011" y="11454"/>
                  </a:cubicBezTo>
                  <a:cubicBezTo>
                    <a:pt x="36033" y="10888"/>
                    <a:pt x="36298" y="10335"/>
                    <a:pt x="36729" y="9969"/>
                  </a:cubicBezTo>
                  <a:cubicBezTo>
                    <a:pt x="36988" y="9746"/>
                    <a:pt x="37323" y="9564"/>
                    <a:pt x="37430" y="9238"/>
                  </a:cubicBezTo>
                  <a:cubicBezTo>
                    <a:pt x="37468" y="9127"/>
                    <a:pt x="37473" y="9005"/>
                    <a:pt x="37520" y="8896"/>
                  </a:cubicBezTo>
                  <a:cubicBezTo>
                    <a:pt x="37638" y="8612"/>
                    <a:pt x="37945" y="8526"/>
                    <a:pt x="38269" y="8526"/>
                  </a:cubicBezTo>
                  <a:cubicBezTo>
                    <a:pt x="38427" y="8526"/>
                    <a:pt x="38590" y="8546"/>
                    <a:pt x="38737" y="8574"/>
                  </a:cubicBezTo>
                  <a:cubicBezTo>
                    <a:pt x="38760" y="8469"/>
                    <a:pt x="38784" y="8364"/>
                    <a:pt x="38807" y="8259"/>
                  </a:cubicBezTo>
                  <a:cubicBezTo>
                    <a:pt x="38861" y="8429"/>
                    <a:pt x="39039" y="8543"/>
                    <a:pt x="39214" y="8543"/>
                  </a:cubicBezTo>
                  <a:cubicBezTo>
                    <a:pt x="39263" y="8543"/>
                    <a:pt x="39311" y="8535"/>
                    <a:pt x="39356" y="8516"/>
                  </a:cubicBezTo>
                  <a:cubicBezTo>
                    <a:pt x="39317" y="7833"/>
                    <a:pt x="39309" y="7242"/>
                    <a:pt x="39268" y="6558"/>
                  </a:cubicBezTo>
                  <a:cubicBezTo>
                    <a:pt x="39692" y="6325"/>
                    <a:pt x="40114" y="6093"/>
                    <a:pt x="40538" y="5860"/>
                  </a:cubicBezTo>
                  <a:cubicBezTo>
                    <a:pt x="40633" y="5808"/>
                    <a:pt x="40731" y="5755"/>
                    <a:pt x="40841" y="5755"/>
                  </a:cubicBezTo>
                  <a:cubicBezTo>
                    <a:pt x="40971" y="5757"/>
                    <a:pt x="41087" y="5840"/>
                    <a:pt x="41215" y="5873"/>
                  </a:cubicBezTo>
                  <a:cubicBezTo>
                    <a:pt x="41257" y="5883"/>
                    <a:pt x="41297" y="5887"/>
                    <a:pt x="41337" y="5887"/>
                  </a:cubicBezTo>
                  <a:cubicBezTo>
                    <a:pt x="41534" y="5887"/>
                    <a:pt x="41705" y="5770"/>
                    <a:pt x="41873" y="5620"/>
                  </a:cubicBezTo>
                  <a:cubicBezTo>
                    <a:pt x="41869" y="5421"/>
                    <a:pt x="41850" y="5223"/>
                    <a:pt x="41813" y="5026"/>
                  </a:cubicBezTo>
                  <a:cubicBezTo>
                    <a:pt x="41805" y="4986"/>
                    <a:pt x="41796" y="4941"/>
                    <a:pt x="41773" y="4906"/>
                  </a:cubicBezTo>
                  <a:cubicBezTo>
                    <a:pt x="41723" y="4829"/>
                    <a:pt x="41608" y="4780"/>
                    <a:pt x="41623" y="4692"/>
                  </a:cubicBezTo>
                  <a:cubicBezTo>
                    <a:pt x="41629" y="4656"/>
                    <a:pt x="41659" y="4626"/>
                    <a:pt x="41674" y="4591"/>
                  </a:cubicBezTo>
                  <a:cubicBezTo>
                    <a:pt x="41713" y="4508"/>
                    <a:pt x="41663" y="4409"/>
                    <a:pt x="41605" y="4336"/>
                  </a:cubicBezTo>
                  <a:cubicBezTo>
                    <a:pt x="41548" y="4264"/>
                    <a:pt x="41477" y="4191"/>
                    <a:pt x="41466" y="4099"/>
                  </a:cubicBezTo>
                  <a:cubicBezTo>
                    <a:pt x="41451" y="3953"/>
                    <a:pt x="41593" y="3831"/>
                    <a:pt x="41601" y="3685"/>
                  </a:cubicBezTo>
                  <a:cubicBezTo>
                    <a:pt x="41614" y="3518"/>
                    <a:pt x="41458" y="3392"/>
                    <a:pt x="41318" y="3297"/>
                  </a:cubicBezTo>
                  <a:cubicBezTo>
                    <a:pt x="41282" y="3272"/>
                    <a:pt x="41241" y="3246"/>
                    <a:pt x="41194" y="3242"/>
                  </a:cubicBezTo>
                  <a:cubicBezTo>
                    <a:pt x="41190" y="3241"/>
                    <a:pt x="41186" y="3241"/>
                    <a:pt x="41182" y="3241"/>
                  </a:cubicBezTo>
                  <a:cubicBezTo>
                    <a:pt x="41141" y="3241"/>
                    <a:pt x="41100" y="3260"/>
                    <a:pt x="41061" y="3269"/>
                  </a:cubicBezTo>
                  <a:cubicBezTo>
                    <a:pt x="41033" y="3276"/>
                    <a:pt x="41005" y="3279"/>
                    <a:pt x="40977" y="3279"/>
                  </a:cubicBezTo>
                  <a:cubicBezTo>
                    <a:pt x="40781" y="3279"/>
                    <a:pt x="40602" y="3125"/>
                    <a:pt x="40442" y="2995"/>
                  </a:cubicBezTo>
                  <a:cubicBezTo>
                    <a:pt x="40416" y="2976"/>
                    <a:pt x="40386" y="2955"/>
                    <a:pt x="40354" y="2940"/>
                  </a:cubicBezTo>
                  <a:cubicBezTo>
                    <a:pt x="40281" y="3049"/>
                    <a:pt x="40211" y="3160"/>
                    <a:pt x="40134" y="3267"/>
                  </a:cubicBezTo>
                  <a:cubicBezTo>
                    <a:pt x="40146" y="3608"/>
                    <a:pt x="39975" y="3929"/>
                    <a:pt x="39784" y="4216"/>
                  </a:cubicBezTo>
                  <a:cubicBezTo>
                    <a:pt x="39741" y="4279"/>
                    <a:pt x="39699" y="4343"/>
                    <a:pt x="39679" y="4416"/>
                  </a:cubicBezTo>
                  <a:cubicBezTo>
                    <a:pt x="39660" y="4484"/>
                    <a:pt x="39664" y="4559"/>
                    <a:pt x="39639" y="4626"/>
                  </a:cubicBezTo>
                  <a:cubicBezTo>
                    <a:pt x="39598" y="4739"/>
                    <a:pt x="39486" y="4806"/>
                    <a:pt x="39403" y="4891"/>
                  </a:cubicBezTo>
                  <a:cubicBezTo>
                    <a:pt x="39317" y="4975"/>
                    <a:pt x="39257" y="5116"/>
                    <a:pt x="39332" y="5208"/>
                  </a:cubicBezTo>
                  <a:cubicBezTo>
                    <a:pt x="39236" y="5228"/>
                    <a:pt x="39137" y="5247"/>
                    <a:pt x="39058" y="5305"/>
                  </a:cubicBezTo>
                  <a:cubicBezTo>
                    <a:pt x="38979" y="5363"/>
                    <a:pt x="38927" y="5468"/>
                    <a:pt x="38964" y="5560"/>
                  </a:cubicBezTo>
                  <a:cubicBezTo>
                    <a:pt x="38938" y="5562"/>
                    <a:pt x="38914" y="5564"/>
                    <a:pt x="38891" y="5568"/>
                  </a:cubicBezTo>
                  <a:lnTo>
                    <a:pt x="36538" y="5545"/>
                  </a:lnTo>
                  <a:cubicBezTo>
                    <a:pt x="36388" y="5568"/>
                    <a:pt x="36245" y="5630"/>
                    <a:pt x="36123" y="5723"/>
                  </a:cubicBezTo>
                  <a:cubicBezTo>
                    <a:pt x="36095" y="5744"/>
                    <a:pt x="36069" y="5768"/>
                    <a:pt x="36059" y="5800"/>
                  </a:cubicBezTo>
                  <a:cubicBezTo>
                    <a:pt x="36052" y="5823"/>
                    <a:pt x="36056" y="5849"/>
                    <a:pt x="36052" y="5873"/>
                  </a:cubicBezTo>
                  <a:cubicBezTo>
                    <a:pt x="36039" y="5943"/>
                    <a:pt x="35962" y="5982"/>
                    <a:pt x="35894" y="6001"/>
                  </a:cubicBezTo>
                  <a:cubicBezTo>
                    <a:pt x="35825" y="6018"/>
                    <a:pt x="35748" y="6029"/>
                    <a:pt x="35694" y="6078"/>
                  </a:cubicBezTo>
                  <a:cubicBezTo>
                    <a:pt x="35684" y="6089"/>
                    <a:pt x="35675" y="6102"/>
                    <a:pt x="35666" y="6113"/>
                  </a:cubicBezTo>
                  <a:lnTo>
                    <a:pt x="35696" y="6113"/>
                  </a:lnTo>
                  <a:cubicBezTo>
                    <a:pt x="35763" y="6301"/>
                    <a:pt x="35647" y="6532"/>
                    <a:pt x="35456" y="6590"/>
                  </a:cubicBezTo>
                  <a:cubicBezTo>
                    <a:pt x="35375" y="6614"/>
                    <a:pt x="35281" y="6614"/>
                    <a:pt x="35221" y="6674"/>
                  </a:cubicBezTo>
                  <a:cubicBezTo>
                    <a:pt x="35165" y="6732"/>
                    <a:pt x="35161" y="6824"/>
                    <a:pt x="35114" y="6888"/>
                  </a:cubicBezTo>
                  <a:cubicBezTo>
                    <a:pt x="35064" y="6955"/>
                    <a:pt x="34981" y="6980"/>
                    <a:pt x="34902" y="7000"/>
                  </a:cubicBezTo>
                  <a:cubicBezTo>
                    <a:pt x="34629" y="7068"/>
                    <a:pt x="34353" y="7117"/>
                    <a:pt x="34077" y="7149"/>
                  </a:cubicBezTo>
                  <a:cubicBezTo>
                    <a:pt x="33995" y="7158"/>
                    <a:pt x="33914" y="7167"/>
                    <a:pt x="33843" y="7207"/>
                  </a:cubicBezTo>
                  <a:cubicBezTo>
                    <a:pt x="33633" y="7329"/>
                    <a:pt x="33629" y="7687"/>
                    <a:pt x="33398" y="7762"/>
                  </a:cubicBezTo>
                  <a:cubicBezTo>
                    <a:pt x="33344" y="7779"/>
                    <a:pt x="33282" y="7779"/>
                    <a:pt x="33239" y="7816"/>
                  </a:cubicBezTo>
                  <a:cubicBezTo>
                    <a:pt x="33203" y="7844"/>
                    <a:pt x="33188" y="7891"/>
                    <a:pt x="33155" y="7923"/>
                  </a:cubicBezTo>
                  <a:cubicBezTo>
                    <a:pt x="33123" y="7957"/>
                    <a:pt x="33076" y="7972"/>
                    <a:pt x="33031" y="7985"/>
                  </a:cubicBezTo>
                  <a:cubicBezTo>
                    <a:pt x="32907" y="8019"/>
                    <a:pt x="32783" y="8056"/>
                    <a:pt x="32661" y="8090"/>
                  </a:cubicBezTo>
                  <a:cubicBezTo>
                    <a:pt x="32671" y="8135"/>
                    <a:pt x="32667" y="8186"/>
                    <a:pt x="32650" y="8229"/>
                  </a:cubicBezTo>
                  <a:cubicBezTo>
                    <a:pt x="32545" y="8289"/>
                    <a:pt x="32376" y="8234"/>
                    <a:pt x="32320" y="8339"/>
                  </a:cubicBezTo>
                  <a:cubicBezTo>
                    <a:pt x="32307" y="8364"/>
                    <a:pt x="32305" y="8394"/>
                    <a:pt x="32296" y="8422"/>
                  </a:cubicBezTo>
                  <a:cubicBezTo>
                    <a:pt x="32268" y="8538"/>
                    <a:pt x="32155" y="8619"/>
                    <a:pt x="32039" y="8645"/>
                  </a:cubicBezTo>
                  <a:cubicBezTo>
                    <a:pt x="31993" y="8656"/>
                    <a:pt x="31947" y="8660"/>
                    <a:pt x="31900" y="8660"/>
                  </a:cubicBezTo>
                  <a:cubicBezTo>
                    <a:pt x="31827" y="8660"/>
                    <a:pt x="31753" y="8650"/>
                    <a:pt x="31681" y="8641"/>
                  </a:cubicBezTo>
                  <a:cubicBezTo>
                    <a:pt x="31675" y="8720"/>
                    <a:pt x="31669" y="8806"/>
                    <a:pt x="31621" y="8870"/>
                  </a:cubicBezTo>
                  <a:cubicBezTo>
                    <a:pt x="31561" y="8954"/>
                    <a:pt x="31460" y="8980"/>
                    <a:pt x="31353" y="8980"/>
                  </a:cubicBezTo>
                  <a:cubicBezTo>
                    <a:pt x="31290" y="8980"/>
                    <a:pt x="31224" y="8971"/>
                    <a:pt x="31163" y="8960"/>
                  </a:cubicBezTo>
                  <a:cubicBezTo>
                    <a:pt x="31131" y="8953"/>
                    <a:pt x="31094" y="8947"/>
                    <a:pt x="31075" y="8921"/>
                  </a:cubicBezTo>
                  <a:cubicBezTo>
                    <a:pt x="31056" y="8893"/>
                    <a:pt x="31058" y="8857"/>
                    <a:pt x="31054" y="8825"/>
                  </a:cubicBezTo>
                  <a:cubicBezTo>
                    <a:pt x="31032" y="8688"/>
                    <a:pt x="30876" y="8630"/>
                    <a:pt x="30754" y="8568"/>
                  </a:cubicBezTo>
                  <a:cubicBezTo>
                    <a:pt x="30629" y="8508"/>
                    <a:pt x="30505" y="8362"/>
                    <a:pt x="30587" y="8251"/>
                  </a:cubicBezTo>
                  <a:cubicBezTo>
                    <a:pt x="30621" y="8204"/>
                    <a:pt x="30681" y="8184"/>
                    <a:pt x="30730" y="8152"/>
                  </a:cubicBezTo>
                  <a:cubicBezTo>
                    <a:pt x="30777" y="8118"/>
                    <a:pt x="30818" y="8054"/>
                    <a:pt x="30786" y="8004"/>
                  </a:cubicBezTo>
                  <a:cubicBezTo>
                    <a:pt x="30817" y="7993"/>
                    <a:pt x="30849" y="7988"/>
                    <a:pt x="30882" y="7988"/>
                  </a:cubicBezTo>
                  <a:cubicBezTo>
                    <a:pt x="31043" y="7988"/>
                    <a:pt x="31216" y="8103"/>
                    <a:pt x="31371" y="8103"/>
                  </a:cubicBezTo>
                  <a:cubicBezTo>
                    <a:pt x="31415" y="8103"/>
                    <a:pt x="31458" y="8094"/>
                    <a:pt x="31499" y="8069"/>
                  </a:cubicBezTo>
                  <a:cubicBezTo>
                    <a:pt x="31660" y="7970"/>
                    <a:pt x="31632" y="7722"/>
                    <a:pt x="31748" y="7574"/>
                  </a:cubicBezTo>
                  <a:cubicBezTo>
                    <a:pt x="31739" y="7561"/>
                    <a:pt x="31729" y="7548"/>
                    <a:pt x="31716" y="7539"/>
                  </a:cubicBezTo>
                  <a:cubicBezTo>
                    <a:pt x="31699" y="7527"/>
                    <a:pt x="31679" y="7522"/>
                    <a:pt x="31660" y="7518"/>
                  </a:cubicBezTo>
                  <a:cubicBezTo>
                    <a:pt x="31647" y="7516"/>
                    <a:pt x="31635" y="7515"/>
                    <a:pt x="31622" y="7515"/>
                  </a:cubicBezTo>
                  <a:cubicBezTo>
                    <a:pt x="31584" y="7515"/>
                    <a:pt x="31547" y="7523"/>
                    <a:pt x="31516" y="7546"/>
                  </a:cubicBezTo>
                  <a:cubicBezTo>
                    <a:pt x="31461" y="7587"/>
                    <a:pt x="31441" y="7664"/>
                    <a:pt x="31386" y="7704"/>
                  </a:cubicBezTo>
                  <a:cubicBezTo>
                    <a:pt x="31363" y="7720"/>
                    <a:pt x="31334" y="7728"/>
                    <a:pt x="31306" y="7728"/>
                  </a:cubicBezTo>
                  <a:cubicBezTo>
                    <a:pt x="31277" y="7728"/>
                    <a:pt x="31248" y="7720"/>
                    <a:pt x="31225" y="7702"/>
                  </a:cubicBezTo>
                  <a:cubicBezTo>
                    <a:pt x="31208" y="7636"/>
                    <a:pt x="31234" y="7567"/>
                    <a:pt x="31257" y="7503"/>
                  </a:cubicBezTo>
                  <a:cubicBezTo>
                    <a:pt x="31276" y="7282"/>
                    <a:pt x="31296" y="7064"/>
                    <a:pt x="31315" y="6843"/>
                  </a:cubicBezTo>
                  <a:cubicBezTo>
                    <a:pt x="31321" y="6777"/>
                    <a:pt x="31326" y="6710"/>
                    <a:pt x="31302" y="6648"/>
                  </a:cubicBezTo>
                  <a:cubicBezTo>
                    <a:pt x="31262" y="6546"/>
                    <a:pt x="31160" y="6504"/>
                    <a:pt x="31047" y="6504"/>
                  </a:cubicBezTo>
                  <a:cubicBezTo>
                    <a:pt x="30957" y="6504"/>
                    <a:pt x="30860" y="6531"/>
                    <a:pt x="30784" y="6575"/>
                  </a:cubicBezTo>
                  <a:cubicBezTo>
                    <a:pt x="30612" y="6676"/>
                    <a:pt x="30456" y="6832"/>
                    <a:pt x="30257" y="6837"/>
                  </a:cubicBezTo>
                  <a:cubicBezTo>
                    <a:pt x="30141" y="6715"/>
                    <a:pt x="30192" y="6483"/>
                    <a:pt x="30347" y="6419"/>
                  </a:cubicBezTo>
                  <a:cubicBezTo>
                    <a:pt x="30394" y="6402"/>
                    <a:pt x="30445" y="6395"/>
                    <a:pt x="30488" y="6374"/>
                  </a:cubicBezTo>
                  <a:cubicBezTo>
                    <a:pt x="30597" y="6318"/>
                    <a:pt x="30627" y="6153"/>
                    <a:pt x="30546" y="6063"/>
                  </a:cubicBezTo>
                  <a:cubicBezTo>
                    <a:pt x="30809" y="5980"/>
                    <a:pt x="30899" y="5579"/>
                    <a:pt x="30696" y="5391"/>
                  </a:cubicBezTo>
                  <a:cubicBezTo>
                    <a:pt x="30627" y="5326"/>
                    <a:pt x="30533" y="5281"/>
                    <a:pt x="30497" y="5193"/>
                  </a:cubicBezTo>
                  <a:cubicBezTo>
                    <a:pt x="30469" y="5123"/>
                    <a:pt x="30484" y="5031"/>
                    <a:pt x="30426" y="4979"/>
                  </a:cubicBezTo>
                  <a:cubicBezTo>
                    <a:pt x="30398" y="4956"/>
                    <a:pt x="30357" y="4947"/>
                    <a:pt x="30319" y="4945"/>
                  </a:cubicBezTo>
                  <a:cubicBezTo>
                    <a:pt x="30283" y="4941"/>
                    <a:pt x="30246" y="4939"/>
                    <a:pt x="30210" y="4939"/>
                  </a:cubicBezTo>
                  <a:cubicBezTo>
                    <a:pt x="29879" y="4939"/>
                    <a:pt x="29548" y="5095"/>
                    <a:pt x="29340" y="5352"/>
                  </a:cubicBezTo>
                  <a:cubicBezTo>
                    <a:pt x="29297" y="5408"/>
                    <a:pt x="29258" y="5465"/>
                    <a:pt x="29200" y="5504"/>
                  </a:cubicBezTo>
                  <a:cubicBezTo>
                    <a:pt x="29121" y="5555"/>
                    <a:pt x="29020" y="5560"/>
                    <a:pt x="28939" y="5605"/>
                  </a:cubicBezTo>
                  <a:cubicBezTo>
                    <a:pt x="28753" y="5703"/>
                    <a:pt x="28720" y="5950"/>
                    <a:pt x="28712" y="6160"/>
                  </a:cubicBezTo>
                  <a:cubicBezTo>
                    <a:pt x="28684" y="6715"/>
                    <a:pt x="28658" y="7269"/>
                    <a:pt x="28633" y="7824"/>
                  </a:cubicBezTo>
                  <a:cubicBezTo>
                    <a:pt x="28628" y="7884"/>
                    <a:pt x="28624" y="7949"/>
                    <a:pt x="28583" y="7991"/>
                  </a:cubicBezTo>
                  <a:cubicBezTo>
                    <a:pt x="28519" y="8058"/>
                    <a:pt x="28401" y="8041"/>
                    <a:pt x="28335" y="8105"/>
                  </a:cubicBezTo>
                  <a:cubicBezTo>
                    <a:pt x="28245" y="8193"/>
                    <a:pt x="28311" y="8375"/>
                    <a:pt x="28211" y="8450"/>
                  </a:cubicBezTo>
                  <a:cubicBezTo>
                    <a:pt x="28183" y="8474"/>
                    <a:pt x="28144" y="8482"/>
                    <a:pt x="28108" y="8484"/>
                  </a:cubicBezTo>
                  <a:cubicBezTo>
                    <a:pt x="28101" y="8485"/>
                    <a:pt x="28094" y="8485"/>
                    <a:pt x="28087" y="8485"/>
                  </a:cubicBezTo>
                  <a:cubicBezTo>
                    <a:pt x="27878" y="8485"/>
                    <a:pt x="27681" y="8297"/>
                    <a:pt x="27679" y="8086"/>
                  </a:cubicBezTo>
                  <a:cubicBezTo>
                    <a:pt x="27679" y="8024"/>
                    <a:pt x="27692" y="7957"/>
                    <a:pt x="27664" y="7901"/>
                  </a:cubicBezTo>
                  <a:cubicBezTo>
                    <a:pt x="27636" y="7841"/>
                    <a:pt x="27570" y="7812"/>
                    <a:pt x="27525" y="7764"/>
                  </a:cubicBezTo>
                  <a:cubicBezTo>
                    <a:pt x="27411" y="7649"/>
                    <a:pt x="27431" y="7460"/>
                    <a:pt x="27459" y="7299"/>
                  </a:cubicBezTo>
                  <a:cubicBezTo>
                    <a:pt x="27495" y="7083"/>
                    <a:pt x="27534" y="6862"/>
                    <a:pt x="27632" y="6667"/>
                  </a:cubicBezTo>
                  <a:cubicBezTo>
                    <a:pt x="27722" y="6492"/>
                    <a:pt x="27863" y="6305"/>
                    <a:pt x="27803" y="6117"/>
                  </a:cubicBezTo>
                  <a:cubicBezTo>
                    <a:pt x="27960" y="6050"/>
                    <a:pt x="28151" y="5898"/>
                    <a:pt x="28067" y="5748"/>
                  </a:cubicBezTo>
                  <a:cubicBezTo>
                    <a:pt x="27983" y="5600"/>
                    <a:pt x="27696" y="5630"/>
                    <a:pt x="27675" y="5463"/>
                  </a:cubicBezTo>
                  <a:cubicBezTo>
                    <a:pt x="27662" y="5371"/>
                    <a:pt x="27746" y="5301"/>
                    <a:pt x="27821" y="5249"/>
                  </a:cubicBezTo>
                  <a:lnTo>
                    <a:pt x="28258" y="4947"/>
                  </a:lnTo>
                  <a:cubicBezTo>
                    <a:pt x="28361" y="4876"/>
                    <a:pt x="28463" y="4806"/>
                    <a:pt x="28575" y="4748"/>
                  </a:cubicBezTo>
                  <a:cubicBezTo>
                    <a:pt x="28712" y="4677"/>
                    <a:pt x="28860" y="4628"/>
                    <a:pt x="29010" y="4591"/>
                  </a:cubicBezTo>
                  <a:cubicBezTo>
                    <a:pt x="29229" y="4538"/>
                    <a:pt x="29455" y="4514"/>
                    <a:pt x="29680" y="4514"/>
                  </a:cubicBezTo>
                  <a:cubicBezTo>
                    <a:pt x="29737" y="4514"/>
                    <a:pt x="29793" y="4516"/>
                    <a:pt x="29850" y="4519"/>
                  </a:cubicBezTo>
                  <a:cubicBezTo>
                    <a:pt x="29864" y="4519"/>
                    <a:pt x="29879" y="4519"/>
                    <a:pt x="29895" y="4519"/>
                  </a:cubicBezTo>
                  <a:cubicBezTo>
                    <a:pt x="30046" y="4519"/>
                    <a:pt x="30224" y="4487"/>
                    <a:pt x="30244" y="4345"/>
                  </a:cubicBezTo>
                  <a:cubicBezTo>
                    <a:pt x="30265" y="4182"/>
                    <a:pt x="30047" y="4107"/>
                    <a:pt x="29884" y="4107"/>
                  </a:cubicBezTo>
                  <a:cubicBezTo>
                    <a:pt x="29721" y="4107"/>
                    <a:pt x="29509" y="4090"/>
                    <a:pt x="29466" y="3931"/>
                  </a:cubicBezTo>
                  <a:cubicBezTo>
                    <a:pt x="29421" y="3946"/>
                    <a:pt x="29375" y="3952"/>
                    <a:pt x="29329" y="3952"/>
                  </a:cubicBezTo>
                  <a:cubicBezTo>
                    <a:pt x="29214" y="3952"/>
                    <a:pt x="29095" y="3919"/>
                    <a:pt x="28980" y="3908"/>
                  </a:cubicBezTo>
                  <a:cubicBezTo>
                    <a:pt x="28962" y="3906"/>
                    <a:pt x="28945" y="3905"/>
                    <a:pt x="28926" y="3905"/>
                  </a:cubicBezTo>
                  <a:cubicBezTo>
                    <a:pt x="28775" y="3905"/>
                    <a:pt x="28608" y="3970"/>
                    <a:pt x="28586" y="4116"/>
                  </a:cubicBezTo>
                  <a:cubicBezTo>
                    <a:pt x="28301" y="4111"/>
                    <a:pt x="28018" y="4107"/>
                    <a:pt x="27733" y="4103"/>
                  </a:cubicBezTo>
                  <a:cubicBezTo>
                    <a:pt x="27789" y="3970"/>
                    <a:pt x="27761" y="3809"/>
                    <a:pt x="27666" y="3702"/>
                  </a:cubicBezTo>
                  <a:cubicBezTo>
                    <a:pt x="27594" y="3622"/>
                    <a:pt x="27488" y="3577"/>
                    <a:pt x="27381" y="3577"/>
                  </a:cubicBezTo>
                  <a:cubicBezTo>
                    <a:pt x="27345" y="3577"/>
                    <a:pt x="27309" y="3582"/>
                    <a:pt x="27274" y="3593"/>
                  </a:cubicBezTo>
                  <a:cubicBezTo>
                    <a:pt x="27270" y="3535"/>
                    <a:pt x="27264" y="3479"/>
                    <a:pt x="27259" y="3424"/>
                  </a:cubicBezTo>
                  <a:cubicBezTo>
                    <a:pt x="27144" y="3417"/>
                    <a:pt x="27028" y="3413"/>
                    <a:pt x="26914" y="3409"/>
                  </a:cubicBezTo>
                  <a:cubicBezTo>
                    <a:pt x="26897" y="3458"/>
                    <a:pt x="26882" y="3507"/>
                    <a:pt x="26865" y="3554"/>
                  </a:cubicBezTo>
                  <a:cubicBezTo>
                    <a:pt x="26756" y="3561"/>
                    <a:pt x="26649" y="3595"/>
                    <a:pt x="26554" y="3653"/>
                  </a:cubicBezTo>
                  <a:cubicBezTo>
                    <a:pt x="26640" y="3728"/>
                    <a:pt x="26537" y="3871"/>
                    <a:pt x="26428" y="3901"/>
                  </a:cubicBezTo>
                  <a:cubicBezTo>
                    <a:pt x="26317" y="3934"/>
                    <a:pt x="26184" y="3929"/>
                    <a:pt x="26111" y="4019"/>
                  </a:cubicBezTo>
                  <a:cubicBezTo>
                    <a:pt x="26085" y="4049"/>
                    <a:pt x="26070" y="4092"/>
                    <a:pt x="26036" y="4118"/>
                  </a:cubicBezTo>
                  <a:cubicBezTo>
                    <a:pt x="26015" y="4134"/>
                    <a:pt x="25993" y="4140"/>
                    <a:pt x="25970" y="4140"/>
                  </a:cubicBezTo>
                  <a:cubicBezTo>
                    <a:pt x="25889" y="4140"/>
                    <a:pt x="25799" y="4055"/>
                    <a:pt x="25717" y="4004"/>
                  </a:cubicBezTo>
                  <a:cubicBezTo>
                    <a:pt x="25631" y="3952"/>
                    <a:pt x="25530" y="3940"/>
                    <a:pt x="25428" y="3940"/>
                  </a:cubicBezTo>
                  <a:cubicBezTo>
                    <a:pt x="25397" y="3940"/>
                    <a:pt x="25366" y="3941"/>
                    <a:pt x="25335" y="3942"/>
                  </a:cubicBezTo>
                  <a:cubicBezTo>
                    <a:pt x="25294" y="3944"/>
                    <a:pt x="25252" y="3946"/>
                    <a:pt x="25210" y="3946"/>
                  </a:cubicBezTo>
                  <a:cubicBezTo>
                    <a:pt x="25120" y="3946"/>
                    <a:pt x="25030" y="3937"/>
                    <a:pt x="24950" y="3897"/>
                  </a:cubicBezTo>
                  <a:cubicBezTo>
                    <a:pt x="24832" y="3839"/>
                    <a:pt x="24746" y="3689"/>
                    <a:pt x="24808" y="3574"/>
                  </a:cubicBezTo>
                  <a:cubicBezTo>
                    <a:pt x="24935" y="3542"/>
                    <a:pt x="25065" y="3505"/>
                    <a:pt x="25162" y="3422"/>
                  </a:cubicBezTo>
                  <a:cubicBezTo>
                    <a:pt x="25260" y="3336"/>
                    <a:pt x="25316" y="3186"/>
                    <a:pt x="25252" y="3072"/>
                  </a:cubicBezTo>
                  <a:cubicBezTo>
                    <a:pt x="25290" y="3050"/>
                    <a:pt x="25333" y="3044"/>
                    <a:pt x="25379" y="3044"/>
                  </a:cubicBezTo>
                  <a:cubicBezTo>
                    <a:pt x="25440" y="3044"/>
                    <a:pt x="25506" y="3056"/>
                    <a:pt x="25565" y="3056"/>
                  </a:cubicBezTo>
                  <a:cubicBezTo>
                    <a:pt x="25620" y="3056"/>
                    <a:pt x="25671" y="3046"/>
                    <a:pt x="25710" y="3008"/>
                  </a:cubicBezTo>
                  <a:cubicBezTo>
                    <a:pt x="25742" y="2976"/>
                    <a:pt x="25760" y="2929"/>
                    <a:pt x="25796" y="2899"/>
                  </a:cubicBezTo>
                  <a:cubicBezTo>
                    <a:pt x="25832" y="2869"/>
                    <a:pt x="25880" y="2861"/>
                    <a:pt x="25931" y="2861"/>
                  </a:cubicBezTo>
                  <a:cubicBezTo>
                    <a:pt x="25987" y="2861"/>
                    <a:pt x="26046" y="2871"/>
                    <a:pt x="26098" y="2871"/>
                  </a:cubicBezTo>
                  <a:cubicBezTo>
                    <a:pt x="26160" y="2871"/>
                    <a:pt x="26210" y="2858"/>
                    <a:pt x="26231" y="2800"/>
                  </a:cubicBezTo>
                  <a:cubicBezTo>
                    <a:pt x="26246" y="2760"/>
                    <a:pt x="26233" y="2715"/>
                    <a:pt x="26244" y="2672"/>
                  </a:cubicBezTo>
                  <a:cubicBezTo>
                    <a:pt x="26252" y="2640"/>
                    <a:pt x="26272" y="2620"/>
                    <a:pt x="26295" y="2607"/>
                  </a:cubicBezTo>
                  <a:cubicBezTo>
                    <a:pt x="26235" y="2571"/>
                    <a:pt x="26171" y="2532"/>
                    <a:pt x="26100" y="2530"/>
                  </a:cubicBezTo>
                  <a:cubicBezTo>
                    <a:pt x="26098" y="2530"/>
                    <a:pt x="26096" y="2530"/>
                    <a:pt x="26093" y="2530"/>
                  </a:cubicBezTo>
                  <a:cubicBezTo>
                    <a:pt x="26029" y="2530"/>
                    <a:pt x="25967" y="2559"/>
                    <a:pt x="25905" y="2577"/>
                  </a:cubicBezTo>
                  <a:cubicBezTo>
                    <a:pt x="25830" y="2602"/>
                    <a:pt x="25751" y="2614"/>
                    <a:pt x="25672" y="2614"/>
                  </a:cubicBezTo>
                  <a:cubicBezTo>
                    <a:pt x="25469" y="2614"/>
                    <a:pt x="25265" y="2535"/>
                    <a:pt x="25121" y="2391"/>
                  </a:cubicBezTo>
                  <a:cubicBezTo>
                    <a:pt x="25070" y="2406"/>
                    <a:pt x="25017" y="2413"/>
                    <a:pt x="24964" y="2413"/>
                  </a:cubicBezTo>
                  <a:cubicBezTo>
                    <a:pt x="24738" y="2413"/>
                    <a:pt x="24511" y="2286"/>
                    <a:pt x="24406" y="2087"/>
                  </a:cubicBezTo>
                  <a:cubicBezTo>
                    <a:pt x="24371" y="2067"/>
                    <a:pt x="24333" y="2057"/>
                    <a:pt x="24294" y="2057"/>
                  </a:cubicBezTo>
                  <a:cubicBezTo>
                    <a:pt x="24173" y="2057"/>
                    <a:pt x="24048" y="2148"/>
                    <a:pt x="24035" y="2271"/>
                  </a:cubicBezTo>
                  <a:cubicBezTo>
                    <a:pt x="23915" y="2269"/>
                    <a:pt x="23791" y="2267"/>
                    <a:pt x="23681" y="2218"/>
                  </a:cubicBezTo>
                  <a:cubicBezTo>
                    <a:pt x="23572" y="2168"/>
                    <a:pt x="23478" y="2061"/>
                    <a:pt x="23484" y="1941"/>
                  </a:cubicBezTo>
                  <a:cubicBezTo>
                    <a:pt x="23347" y="1933"/>
                    <a:pt x="23210" y="1924"/>
                    <a:pt x="23073" y="1915"/>
                  </a:cubicBezTo>
                  <a:cubicBezTo>
                    <a:pt x="23090" y="1714"/>
                    <a:pt x="23109" y="1515"/>
                    <a:pt x="23126" y="1316"/>
                  </a:cubicBezTo>
                  <a:cubicBezTo>
                    <a:pt x="23063" y="1287"/>
                    <a:pt x="22995" y="1258"/>
                    <a:pt x="22928" y="1258"/>
                  </a:cubicBezTo>
                  <a:cubicBezTo>
                    <a:pt x="22913" y="1258"/>
                    <a:pt x="22899" y="1259"/>
                    <a:pt x="22884" y="1262"/>
                  </a:cubicBezTo>
                  <a:cubicBezTo>
                    <a:pt x="22801" y="1277"/>
                    <a:pt x="22730" y="1371"/>
                    <a:pt x="22769" y="1446"/>
                  </a:cubicBezTo>
                  <a:cubicBezTo>
                    <a:pt x="22726" y="1470"/>
                    <a:pt x="22681" y="1491"/>
                    <a:pt x="22638" y="1515"/>
                  </a:cubicBezTo>
                  <a:cubicBezTo>
                    <a:pt x="22621" y="1626"/>
                    <a:pt x="22606" y="1738"/>
                    <a:pt x="22591" y="1849"/>
                  </a:cubicBezTo>
                  <a:lnTo>
                    <a:pt x="3983" y="1849"/>
                  </a:lnTo>
                  <a:cubicBezTo>
                    <a:pt x="3992" y="1903"/>
                    <a:pt x="3998" y="1956"/>
                    <a:pt x="4000" y="2008"/>
                  </a:cubicBezTo>
                  <a:cubicBezTo>
                    <a:pt x="4007" y="2149"/>
                    <a:pt x="4000" y="2299"/>
                    <a:pt x="4069" y="2423"/>
                  </a:cubicBezTo>
                  <a:cubicBezTo>
                    <a:pt x="4112" y="2500"/>
                    <a:pt x="4180" y="2562"/>
                    <a:pt x="4208" y="2646"/>
                  </a:cubicBezTo>
                  <a:cubicBezTo>
                    <a:pt x="4228" y="2708"/>
                    <a:pt x="4223" y="2775"/>
                    <a:pt x="4217" y="2839"/>
                  </a:cubicBezTo>
                  <a:cubicBezTo>
                    <a:pt x="4198" y="3062"/>
                    <a:pt x="4176" y="3284"/>
                    <a:pt x="4157" y="3507"/>
                  </a:cubicBezTo>
                  <a:cubicBezTo>
                    <a:pt x="4125" y="3534"/>
                    <a:pt x="4089" y="3546"/>
                    <a:pt x="4051" y="3546"/>
                  </a:cubicBezTo>
                  <a:cubicBezTo>
                    <a:pt x="3938" y="3546"/>
                    <a:pt x="3816" y="3441"/>
                    <a:pt x="3782" y="3321"/>
                  </a:cubicBezTo>
                  <a:cubicBezTo>
                    <a:pt x="3739" y="3160"/>
                    <a:pt x="3784" y="2989"/>
                    <a:pt x="3769" y="2824"/>
                  </a:cubicBezTo>
                  <a:cubicBezTo>
                    <a:pt x="3755" y="2670"/>
                    <a:pt x="3646" y="2498"/>
                    <a:pt x="3498" y="2498"/>
                  </a:cubicBezTo>
                  <a:cubicBezTo>
                    <a:pt x="3487" y="2498"/>
                    <a:pt x="3476" y="2498"/>
                    <a:pt x="3465" y="2500"/>
                  </a:cubicBezTo>
                  <a:cubicBezTo>
                    <a:pt x="3546" y="2074"/>
                    <a:pt x="3261" y="1635"/>
                    <a:pt x="2869" y="1450"/>
                  </a:cubicBezTo>
                  <a:cubicBezTo>
                    <a:pt x="2608" y="1328"/>
                    <a:pt x="2256" y="1251"/>
                    <a:pt x="2192" y="971"/>
                  </a:cubicBezTo>
                  <a:cubicBezTo>
                    <a:pt x="2173" y="885"/>
                    <a:pt x="2186" y="791"/>
                    <a:pt x="2143" y="713"/>
                  </a:cubicBezTo>
                  <a:cubicBezTo>
                    <a:pt x="2089" y="615"/>
                    <a:pt x="1969" y="581"/>
                    <a:pt x="1860" y="555"/>
                  </a:cubicBezTo>
                  <a:cubicBezTo>
                    <a:pt x="1627" y="499"/>
                    <a:pt x="1393" y="444"/>
                    <a:pt x="1160" y="388"/>
                  </a:cubicBezTo>
                  <a:cubicBezTo>
                    <a:pt x="1067" y="364"/>
                    <a:pt x="973" y="343"/>
                    <a:pt x="894" y="289"/>
                  </a:cubicBezTo>
                  <a:cubicBezTo>
                    <a:pt x="808" y="231"/>
                    <a:pt x="746" y="144"/>
                    <a:pt x="662" y="84"/>
                  </a:cubicBezTo>
                  <a:cubicBezTo>
                    <a:pt x="586" y="28"/>
                    <a:pt x="491" y="1"/>
                    <a:pt x="3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296"/>
            <p:cNvSpPr/>
            <p:nvPr/>
          </p:nvSpPr>
          <p:spPr>
            <a:xfrm>
              <a:off x="1856718" y="2354201"/>
              <a:ext cx="1189480" cy="640531"/>
            </a:xfrm>
            <a:custGeom>
              <a:rect b="b" l="l" r="r" t="t"/>
              <a:pathLst>
                <a:path extrusionOk="0" h="22542" w="41861">
                  <a:moveTo>
                    <a:pt x="357" y="55"/>
                  </a:moveTo>
                  <a:cubicBezTo>
                    <a:pt x="447" y="55"/>
                    <a:pt x="537" y="80"/>
                    <a:pt x="606" y="131"/>
                  </a:cubicBezTo>
                  <a:cubicBezTo>
                    <a:pt x="645" y="159"/>
                    <a:pt x="677" y="191"/>
                    <a:pt x="711" y="227"/>
                  </a:cubicBezTo>
                  <a:cubicBezTo>
                    <a:pt x="750" y="266"/>
                    <a:pt x="791" y="307"/>
                    <a:pt x="838" y="337"/>
                  </a:cubicBezTo>
                  <a:cubicBezTo>
                    <a:pt x="921" y="395"/>
                    <a:pt x="1024" y="418"/>
                    <a:pt x="1114" y="440"/>
                  </a:cubicBezTo>
                  <a:lnTo>
                    <a:pt x="1813" y="607"/>
                  </a:lnTo>
                  <a:cubicBezTo>
                    <a:pt x="1922" y="632"/>
                    <a:pt x="2031" y="665"/>
                    <a:pt x="2078" y="752"/>
                  </a:cubicBezTo>
                  <a:cubicBezTo>
                    <a:pt x="2102" y="795"/>
                    <a:pt x="2106" y="847"/>
                    <a:pt x="2110" y="902"/>
                  </a:cubicBezTo>
                  <a:cubicBezTo>
                    <a:pt x="2115" y="934"/>
                    <a:pt x="2117" y="969"/>
                    <a:pt x="2125" y="1003"/>
                  </a:cubicBezTo>
                  <a:cubicBezTo>
                    <a:pt x="2179" y="1241"/>
                    <a:pt x="2419" y="1337"/>
                    <a:pt x="2650" y="1432"/>
                  </a:cubicBezTo>
                  <a:cubicBezTo>
                    <a:pt x="2708" y="1455"/>
                    <a:pt x="2764" y="1476"/>
                    <a:pt x="2818" y="1502"/>
                  </a:cubicBezTo>
                  <a:cubicBezTo>
                    <a:pt x="3222" y="1691"/>
                    <a:pt x="3471" y="2130"/>
                    <a:pt x="3398" y="2522"/>
                  </a:cubicBezTo>
                  <a:lnTo>
                    <a:pt x="3392" y="2558"/>
                  </a:lnTo>
                  <a:lnTo>
                    <a:pt x="3428" y="2552"/>
                  </a:lnTo>
                  <a:cubicBezTo>
                    <a:pt x="3437" y="2551"/>
                    <a:pt x="3447" y="2550"/>
                    <a:pt x="3456" y="2550"/>
                  </a:cubicBezTo>
                  <a:cubicBezTo>
                    <a:pt x="3588" y="2550"/>
                    <a:pt x="3688" y="2706"/>
                    <a:pt x="3702" y="2852"/>
                  </a:cubicBezTo>
                  <a:cubicBezTo>
                    <a:pt x="3707" y="2916"/>
                    <a:pt x="3705" y="2985"/>
                    <a:pt x="3700" y="3049"/>
                  </a:cubicBezTo>
                  <a:cubicBezTo>
                    <a:pt x="3694" y="3150"/>
                    <a:pt x="3687" y="3253"/>
                    <a:pt x="3715" y="3353"/>
                  </a:cubicBezTo>
                  <a:cubicBezTo>
                    <a:pt x="3754" y="3486"/>
                    <a:pt x="3887" y="3598"/>
                    <a:pt x="4011" y="3598"/>
                  </a:cubicBezTo>
                  <a:cubicBezTo>
                    <a:pt x="4056" y="3598"/>
                    <a:pt x="4099" y="3583"/>
                    <a:pt x="4133" y="3553"/>
                  </a:cubicBezTo>
                  <a:lnTo>
                    <a:pt x="4142" y="3546"/>
                  </a:lnTo>
                  <a:lnTo>
                    <a:pt x="4202" y="2867"/>
                  </a:lnTo>
                  <a:cubicBezTo>
                    <a:pt x="4208" y="2805"/>
                    <a:pt x="4214" y="2732"/>
                    <a:pt x="4193" y="2663"/>
                  </a:cubicBezTo>
                  <a:cubicBezTo>
                    <a:pt x="4176" y="2610"/>
                    <a:pt x="4142" y="2563"/>
                    <a:pt x="4107" y="2520"/>
                  </a:cubicBezTo>
                  <a:cubicBezTo>
                    <a:pt x="4088" y="2492"/>
                    <a:pt x="4069" y="2464"/>
                    <a:pt x="4052" y="2436"/>
                  </a:cubicBezTo>
                  <a:cubicBezTo>
                    <a:pt x="3998" y="2336"/>
                    <a:pt x="3994" y="2216"/>
                    <a:pt x="3989" y="2100"/>
                  </a:cubicBezTo>
                  <a:cubicBezTo>
                    <a:pt x="3987" y="2076"/>
                    <a:pt x="3987" y="2055"/>
                    <a:pt x="3987" y="2034"/>
                  </a:cubicBezTo>
                  <a:cubicBezTo>
                    <a:pt x="3985" y="1993"/>
                    <a:pt x="3981" y="1950"/>
                    <a:pt x="3972" y="1901"/>
                  </a:cubicBezTo>
                  <a:lnTo>
                    <a:pt x="22573" y="1901"/>
                  </a:lnTo>
                  <a:lnTo>
                    <a:pt x="22621" y="1558"/>
                  </a:lnTo>
                  <a:lnTo>
                    <a:pt x="22764" y="1483"/>
                  </a:lnTo>
                  <a:lnTo>
                    <a:pt x="22751" y="1459"/>
                  </a:lnTo>
                  <a:cubicBezTo>
                    <a:pt x="22738" y="1434"/>
                    <a:pt x="22745" y="1406"/>
                    <a:pt x="22753" y="1389"/>
                  </a:cubicBezTo>
                  <a:cubicBezTo>
                    <a:pt x="22771" y="1352"/>
                    <a:pt x="22809" y="1322"/>
                    <a:pt x="22848" y="1314"/>
                  </a:cubicBezTo>
                  <a:cubicBezTo>
                    <a:pt x="22861" y="1311"/>
                    <a:pt x="22873" y="1310"/>
                    <a:pt x="22886" y="1310"/>
                  </a:cubicBezTo>
                  <a:cubicBezTo>
                    <a:pt x="22942" y="1310"/>
                    <a:pt x="22997" y="1331"/>
                    <a:pt x="23058" y="1359"/>
                  </a:cubicBezTo>
                  <a:lnTo>
                    <a:pt x="23002" y="1965"/>
                  </a:lnTo>
                  <a:lnTo>
                    <a:pt x="23415" y="1993"/>
                  </a:lnTo>
                  <a:cubicBezTo>
                    <a:pt x="23424" y="2119"/>
                    <a:pt x="23527" y="2222"/>
                    <a:pt x="23630" y="2267"/>
                  </a:cubicBezTo>
                  <a:cubicBezTo>
                    <a:pt x="23745" y="2318"/>
                    <a:pt x="23876" y="2323"/>
                    <a:pt x="23992" y="2325"/>
                  </a:cubicBezTo>
                  <a:lnTo>
                    <a:pt x="24017" y="2325"/>
                  </a:lnTo>
                  <a:lnTo>
                    <a:pt x="24020" y="2301"/>
                  </a:lnTo>
                  <a:cubicBezTo>
                    <a:pt x="24032" y="2186"/>
                    <a:pt x="24150" y="2111"/>
                    <a:pt x="24253" y="2111"/>
                  </a:cubicBezTo>
                  <a:cubicBezTo>
                    <a:pt x="24285" y="2111"/>
                    <a:pt x="24317" y="2117"/>
                    <a:pt x="24343" y="2132"/>
                  </a:cubicBezTo>
                  <a:cubicBezTo>
                    <a:pt x="24454" y="2331"/>
                    <a:pt x="24686" y="2466"/>
                    <a:pt x="24924" y="2466"/>
                  </a:cubicBezTo>
                  <a:cubicBezTo>
                    <a:pt x="24973" y="2466"/>
                    <a:pt x="25024" y="2460"/>
                    <a:pt x="25072" y="2447"/>
                  </a:cubicBezTo>
                  <a:cubicBezTo>
                    <a:pt x="25219" y="2586"/>
                    <a:pt x="25423" y="2666"/>
                    <a:pt x="25633" y="2666"/>
                  </a:cubicBezTo>
                  <a:cubicBezTo>
                    <a:pt x="25714" y="2666"/>
                    <a:pt x="25796" y="2655"/>
                    <a:pt x="25871" y="2629"/>
                  </a:cubicBezTo>
                  <a:cubicBezTo>
                    <a:pt x="25886" y="2625"/>
                    <a:pt x="25899" y="2621"/>
                    <a:pt x="25914" y="2616"/>
                  </a:cubicBezTo>
                  <a:cubicBezTo>
                    <a:pt x="25961" y="2599"/>
                    <a:pt x="26006" y="2582"/>
                    <a:pt x="26051" y="2582"/>
                  </a:cubicBezTo>
                  <a:lnTo>
                    <a:pt x="26059" y="2582"/>
                  </a:lnTo>
                  <a:cubicBezTo>
                    <a:pt x="26111" y="2584"/>
                    <a:pt x="26160" y="2608"/>
                    <a:pt x="26207" y="2636"/>
                  </a:cubicBezTo>
                  <a:cubicBezTo>
                    <a:pt x="26194" y="2653"/>
                    <a:pt x="26183" y="2670"/>
                    <a:pt x="26177" y="2691"/>
                  </a:cubicBezTo>
                  <a:cubicBezTo>
                    <a:pt x="26171" y="2715"/>
                    <a:pt x="26171" y="2736"/>
                    <a:pt x="26171" y="2758"/>
                  </a:cubicBezTo>
                  <a:cubicBezTo>
                    <a:pt x="26171" y="2779"/>
                    <a:pt x="26171" y="2801"/>
                    <a:pt x="26164" y="2816"/>
                  </a:cubicBezTo>
                  <a:cubicBezTo>
                    <a:pt x="26151" y="2854"/>
                    <a:pt x="26121" y="2869"/>
                    <a:pt x="26057" y="2869"/>
                  </a:cubicBezTo>
                  <a:cubicBezTo>
                    <a:pt x="26031" y="2869"/>
                    <a:pt x="26006" y="2867"/>
                    <a:pt x="25980" y="2865"/>
                  </a:cubicBezTo>
                  <a:cubicBezTo>
                    <a:pt x="25950" y="2863"/>
                    <a:pt x="25920" y="2861"/>
                    <a:pt x="25890" y="2861"/>
                  </a:cubicBezTo>
                  <a:cubicBezTo>
                    <a:pt x="25847" y="2861"/>
                    <a:pt x="25785" y="2865"/>
                    <a:pt x="25738" y="2906"/>
                  </a:cubicBezTo>
                  <a:cubicBezTo>
                    <a:pt x="25714" y="2923"/>
                    <a:pt x="25699" y="2946"/>
                    <a:pt x="25684" y="2968"/>
                  </a:cubicBezTo>
                  <a:cubicBezTo>
                    <a:pt x="25674" y="2985"/>
                    <a:pt x="25663" y="3002"/>
                    <a:pt x="25650" y="3015"/>
                  </a:cubicBezTo>
                  <a:cubicBezTo>
                    <a:pt x="25620" y="3043"/>
                    <a:pt x="25581" y="3056"/>
                    <a:pt x="25524" y="3056"/>
                  </a:cubicBezTo>
                  <a:cubicBezTo>
                    <a:pt x="25494" y="3056"/>
                    <a:pt x="25464" y="3053"/>
                    <a:pt x="25434" y="3049"/>
                  </a:cubicBezTo>
                  <a:cubicBezTo>
                    <a:pt x="25401" y="3047"/>
                    <a:pt x="25369" y="3045"/>
                    <a:pt x="25339" y="3045"/>
                  </a:cubicBezTo>
                  <a:cubicBezTo>
                    <a:pt x="25281" y="3045"/>
                    <a:pt x="25237" y="3053"/>
                    <a:pt x="25198" y="3077"/>
                  </a:cubicBezTo>
                  <a:lnTo>
                    <a:pt x="25174" y="3090"/>
                  </a:lnTo>
                  <a:lnTo>
                    <a:pt x="25189" y="3111"/>
                  </a:lnTo>
                  <a:cubicBezTo>
                    <a:pt x="25245" y="3214"/>
                    <a:pt x="25192" y="3353"/>
                    <a:pt x="25104" y="3426"/>
                  </a:cubicBezTo>
                  <a:cubicBezTo>
                    <a:pt x="25009" y="3510"/>
                    <a:pt x="24877" y="3544"/>
                    <a:pt x="24761" y="3574"/>
                  </a:cubicBezTo>
                  <a:lnTo>
                    <a:pt x="24750" y="3576"/>
                  </a:lnTo>
                  <a:lnTo>
                    <a:pt x="24744" y="3587"/>
                  </a:lnTo>
                  <a:cubicBezTo>
                    <a:pt x="24716" y="3638"/>
                    <a:pt x="24712" y="3698"/>
                    <a:pt x="24733" y="3760"/>
                  </a:cubicBezTo>
                  <a:cubicBezTo>
                    <a:pt x="24759" y="3838"/>
                    <a:pt x="24821" y="3910"/>
                    <a:pt x="24896" y="3947"/>
                  </a:cubicBezTo>
                  <a:cubicBezTo>
                    <a:pt x="24988" y="3992"/>
                    <a:pt x="25089" y="3998"/>
                    <a:pt x="25168" y="3998"/>
                  </a:cubicBezTo>
                  <a:cubicBezTo>
                    <a:pt x="25207" y="3998"/>
                    <a:pt x="25247" y="3996"/>
                    <a:pt x="25286" y="3994"/>
                  </a:cubicBezTo>
                  <a:lnTo>
                    <a:pt x="25296" y="3994"/>
                  </a:lnTo>
                  <a:cubicBezTo>
                    <a:pt x="25324" y="3994"/>
                    <a:pt x="25354" y="3992"/>
                    <a:pt x="25384" y="3992"/>
                  </a:cubicBezTo>
                  <a:cubicBezTo>
                    <a:pt x="25468" y="3992"/>
                    <a:pt x="25575" y="3998"/>
                    <a:pt x="25663" y="4054"/>
                  </a:cubicBezTo>
                  <a:cubicBezTo>
                    <a:pt x="25684" y="4067"/>
                    <a:pt x="25706" y="4082"/>
                    <a:pt x="25727" y="4097"/>
                  </a:cubicBezTo>
                  <a:cubicBezTo>
                    <a:pt x="25794" y="4144"/>
                    <a:pt x="25860" y="4193"/>
                    <a:pt x="25929" y="4193"/>
                  </a:cubicBezTo>
                  <a:cubicBezTo>
                    <a:pt x="25961" y="4193"/>
                    <a:pt x="25986" y="4182"/>
                    <a:pt x="26012" y="4165"/>
                  </a:cubicBezTo>
                  <a:cubicBezTo>
                    <a:pt x="26036" y="4146"/>
                    <a:pt x="26053" y="4120"/>
                    <a:pt x="26066" y="4097"/>
                  </a:cubicBezTo>
                  <a:cubicBezTo>
                    <a:pt x="26074" y="4084"/>
                    <a:pt x="26083" y="4073"/>
                    <a:pt x="26091" y="4060"/>
                  </a:cubicBezTo>
                  <a:cubicBezTo>
                    <a:pt x="26136" y="4005"/>
                    <a:pt x="26213" y="3992"/>
                    <a:pt x="26295" y="3977"/>
                  </a:cubicBezTo>
                  <a:cubicBezTo>
                    <a:pt x="26327" y="3970"/>
                    <a:pt x="26361" y="3964"/>
                    <a:pt x="26393" y="3953"/>
                  </a:cubicBezTo>
                  <a:cubicBezTo>
                    <a:pt x="26475" y="3930"/>
                    <a:pt x="26550" y="3855"/>
                    <a:pt x="26567" y="3780"/>
                  </a:cubicBezTo>
                  <a:cubicBezTo>
                    <a:pt x="26576" y="3745"/>
                    <a:pt x="26571" y="3713"/>
                    <a:pt x="26554" y="3685"/>
                  </a:cubicBezTo>
                  <a:cubicBezTo>
                    <a:pt x="26638" y="3640"/>
                    <a:pt x="26730" y="3613"/>
                    <a:pt x="26826" y="3608"/>
                  </a:cubicBezTo>
                  <a:lnTo>
                    <a:pt x="26843" y="3606"/>
                  </a:lnTo>
                  <a:lnTo>
                    <a:pt x="26893" y="3463"/>
                  </a:lnTo>
                  <a:lnTo>
                    <a:pt x="27193" y="3475"/>
                  </a:lnTo>
                  <a:lnTo>
                    <a:pt x="27210" y="3653"/>
                  </a:lnTo>
                  <a:lnTo>
                    <a:pt x="27242" y="3645"/>
                  </a:lnTo>
                  <a:cubicBezTo>
                    <a:pt x="27273" y="3635"/>
                    <a:pt x="27305" y="3631"/>
                    <a:pt x="27338" y="3631"/>
                  </a:cubicBezTo>
                  <a:cubicBezTo>
                    <a:pt x="27437" y="3631"/>
                    <a:pt x="27540" y="3673"/>
                    <a:pt x="27606" y="3745"/>
                  </a:cubicBezTo>
                  <a:cubicBezTo>
                    <a:pt x="27694" y="3844"/>
                    <a:pt x="27720" y="3996"/>
                    <a:pt x="27668" y="4118"/>
                  </a:cubicBezTo>
                  <a:lnTo>
                    <a:pt x="27651" y="4155"/>
                  </a:lnTo>
                  <a:lnTo>
                    <a:pt x="28566" y="4167"/>
                  </a:lnTo>
                  <a:lnTo>
                    <a:pt x="28570" y="4146"/>
                  </a:lnTo>
                  <a:cubicBezTo>
                    <a:pt x="28591" y="4016"/>
                    <a:pt x="28745" y="3957"/>
                    <a:pt x="28887" y="3957"/>
                  </a:cubicBezTo>
                  <a:cubicBezTo>
                    <a:pt x="28904" y="3957"/>
                    <a:pt x="28920" y="3958"/>
                    <a:pt x="28937" y="3960"/>
                  </a:cubicBezTo>
                  <a:cubicBezTo>
                    <a:pt x="28979" y="3964"/>
                    <a:pt x="29027" y="3972"/>
                    <a:pt x="29072" y="3981"/>
                  </a:cubicBezTo>
                  <a:cubicBezTo>
                    <a:pt x="29142" y="3993"/>
                    <a:pt x="29217" y="4003"/>
                    <a:pt x="29287" y="4003"/>
                  </a:cubicBezTo>
                  <a:cubicBezTo>
                    <a:pt x="29330" y="4003"/>
                    <a:pt x="29371" y="3999"/>
                    <a:pt x="29408" y="3990"/>
                  </a:cubicBezTo>
                  <a:cubicBezTo>
                    <a:pt x="29468" y="4140"/>
                    <a:pt x="29669" y="4159"/>
                    <a:pt x="29843" y="4159"/>
                  </a:cubicBezTo>
                  <a:cubicBezTo>
                    <a:pt x="29944" y="4159"/>
                    <a:pt x="30081" y="4191"/>
                    <a:pt x="30143" y="4264"/>
                  </a:cubicBezTo>
                  <a:cubicBezTo>
                    <a:pt x="30171" y="4294"/>
                    <a:pt x="30181" y="4328"/>
                    <a:pt x="30175" y="4367"/>
                  </a:cubicBezTo>
                  <a:cubicBezTo>
                    <a:pt x="30158" y="4500"/>
                    <a:pt x="29969" y="4519"/>
                    <a:pt x="29858" y="4519"/>
                  </a:cubicBezTo>
                  <a:cubicBezTo>
                    <a:pt x="29843" y="4519"/>
                    <a:pt x="29826" y="4517"/>
                    <a:pt x="29811" y="4517"/>
                  </a:cubicBezTo>
                  <a:cubicBezTo>
                    <a:pt x="29759" y="4514"/>
                    <a:pt x="29708" y="4513"/>
                    <a:pt x="29657" y="4513"/>
                  </a:cubicBezTo>
                  <a:cubicBezTo>
                    <a:pt x="29416" y="4513"/>
                    <a:pt x="29180" y="4539"/>
                    <a:pt x="28962" y="4592"/>
                  </a:cubicBezTo>
                  <a:cubicBezTo>
                    <a:pt x="28793" y="4632"/>
                    <a:pt x="28649" y="4684"/>
                    <a:pt x="28521" y="4750"/>
                  </a:cubicBezTo>
                  <a:cubicBezTo>
                    <a:pt x="28410" y="4808"/>
                    <a:pt x="28305" y="4881"/>
                    <a:pt x="28202" y="4952"/>
                  </a:cubicBezTo>
                  <a:lnTo>
                    <a:pt x="27765" y="5254"/>
                  </a:lnTo>
                  <a:cubicBezTo>
                    <a:pt x="27683" y="5309"/>
                    <a:pt x="27593" y="5387"/>
                    <a:pt x="27606" y="5491"/>
                  </a:cubicBezTo>
                  <a:cubicBezTo>
                    <a:pt x="27621" y="5599"/>
                    <a:pt x="27722" y="5635"/>
                    <a:pt x="27818" y="5671"/>
                  </a:cubicBezTo>
                  <a:cubicBezTo>
                    <a:pt x="27891" y="5699"/>
                    <a:pt x="27968" y="5727"/>
                    <a:pt x="28002" y="5787"/>
                  </a:cubicBezTo>
                  <a:cubicBezTo>
                    <a:pt x="28022" y="5821"/>
                    <a:pt x="28026" y="5856"/>
                    <a:pt x="28013" y="5894"/>
                  </a:cubicBezTo>
                  <a:cubicBezTo>
                    <a:pt x="27981" y="5984"/>
                    <a:pt x="27859" y="6072"/>
                    <a:pt x="27752" y="6119"/>
                  </a:cubicBezTo>
                  <a:lnTo>
                    <a:pt x="27728" y="6128"/>
                  </a:lnTo>
                  <a:lnTo>
                    <a:pt x="27737" y="6151"/>
                  </a:lnTo>
                  <a:cubicBezTo>
                    <a:pt x="27782" y="6293"/>
                    <a:pt x="27700" y="6438"/>
                    <a:pt x="27623" y="6580"/>
                  </a:cubicBezTo>
                  <a:cubicBezTo>
                    <a:pt x="27604" y="6614"/>
                    <a:pt x="27585" y="6648"/>
                    <a:pt x="27568" y="6681"/>
                  </a:cubicBezTo>
                  <a:cubicBezTo>
                    <a:pt x="27467" y="6882"/>
                    <a:pt x="27428" y="7105"/>
                    <a:pt x="27392" y="7319"/>
                  </a:cubicBezTo>
                  <a:cubicBezTo>
                    <a:pt x="27360" y="7503"/>
                    <a:pt x="27347" y="7690"/>
                    <a:pt x="27465" y="7810"/>
                  </a:cubicBezTo>
                  <a:cubicBezTo>
                    <a:pt x="27482" y="7827"/>
                    <a:pt x="27501" y="7842"/>
                    <a:pt x="27520" y="7857"/>
                  </a:cubicBezTo>
                  <a:cubicBezTo>
                    <a:pt x="27553" y="7882"/>
                    <a:pt x="27583" y="7906"/>
                    <a:pt x="27600" y="7938"/>
                  </a:cubicBezTo>
                  <a:cubicBezTo>
                    <a:pt x="27617" y="7975"/>
                    <a:pt x="27615" y="8017"/>
                    <a:pt x="27613" y="8062"/>
                  </a:cubicBezTo>
                  <a:cubicBezTo>
                    <a:pt x="27613" y="8080"/>
                    <a:pt x="27610" y="8095"/>
                    <a:pt x="27613" y="8112"/>
                  </a:cubicBezTo>
                  <a:cubicBezTo>
                    <a:pt x="27615" y="8334"/>
                    <a:pt x="27825" y="8537"/>
                    <a:pt x="28048" y="8537"/>
                  </a:cubicBezTo>
                  <a:cubicBezTo>
                    <a:pt x="28055" y="8537"/>
                    <a:pt x="28062" y="8536"/>
                    <a:pt x="28069" y="8536"/>
                  </a:cubicBezTo>
                  <a:cubicBezTo>
                    <a:pt x="28118" y="8534"/>
                    <a:pt x="28157" y="8521"/>
                    <a:pt x="28187" y="8497"/>
                  </a:cubicBezTo>
                  <a:cubicBezTo>
                    <a:pt x="28247" y="8452"/>
                    <a:pt x="28255" y="8377"/>
                    <a:pt x="28264" y="8305"/>
                  </a:cubicBezTo>
                  <a:cubicBezTo>
                    <a:pt x="28270" y="8245"/>
                    <a:pt x="28277" y="8187"/>
                    <a:pt x="28313" y="8150"/>
                  </a:cubicBezTo>
                  <a:cubicBezTo>
                    <a:pt x="28341" y="8122"/>
                    <a:pt x="28382" y="8112"/>
                    <a:pt x="28425" y="8101"/>
                  </a:cubicBezTo>
                  <a:cubicBezTo>
                    <a:pt x="28474" y="8088"/>
                    <a:pt x="28525" y="8075"/>
                    <a:pt x="28562" y="8037"/>
                  </a:cubicBezTo>
                  <a:cubicBezTo>
                    <a:pt x="28607" y="7987"/>
                    <a:pt x="28615" y="7921"/>
                    <a:pt x="28617" y="7853"/>
                  </a:cubicBezTo>
                  <a:lnTo>
                    <a:pt x="28697" y="6186"/>
                  </a:lnTo>
                  <a:cubicBezTo>
                    <a:pt x="28707" y="5974"/>
                    <a:pt x="28739" y="5744"/>
                    <a:pt x="28911" y="5654"/>
                  </a:cubicBezTo>
                  <a:cubicBezTo>
                    <a:pt x="28945" y="5635"/>
                    <a:pt x="28984" y="5624"/>
                    <a:pt x="29024" y="5611"/>
                  </a:cubicBezTo>
                  <a:cubicBezTo>
                    <a:pt x="29076" y="5596"/>
                    <a:pt x="29127" y="5581"/>
                    <a:pt x="29172" y="5551"/>
                  </a:cubicBezTo>
                  <a:cubicBezTo>
                    <a:pt x="29224" y="5519"/>
                    <a:pt x="29262" y="5472"/>
                    <a:pt x="29297" y="5425"/>
                  </a:cubicBezTo>
                  <a:lnTo>
                    <a:pt x="29320" y="5395"/>
                  </a:lnTo>
                  <a:cubicBezTo>
                    <a:pt x="29521" y="5147"/>
                    <a:pt x="29847" y="4992"/>
                    <a:pt x="30173" y="4992"/>
                  </a:cubicBezTo>
                  <a:cubicBezTo>
                    <a:pt x="30207" y="4992"/>
                    <a:pt x="30241" y="4992"/>
                    <a:pt x="30276" y="4997"/>
                  </a:cubicBezTo>
                  <a:cubicBezTo>
                    <a:pt x="30310" y="5001"/>
                    <a:pt x="30344" y="5005"/>
                    <a:pt x="30368" y="5027"/>
                  </a:cubicBezTo>
                  <a:cubicBezTo>
                    <a:pt x="30398" y="5050"/>
                    <a:pt x="30404" y="5093"/>
                    <a:pt x="30411" y="5140"/>
                  </a:cubicBezTo>
                  <a:cubicBezTo>
                    <a:pt x="30415" y="5170"/>
                    <a:pt x="30419" y="5200"/>
                    <a:pt x="30432" y="5230"/>
                  </a:cubicBezTo>
                  <a:cubicBezTo>
                    <a:pt x="30458" y="5297"/>
                    <a:pt x="30516" y="5339"/>
                    <a:pt x="30571" y="5382"/>
                  </a:cubicBezTo>
                  <a:cubicBezTo>
                    <a:pt x="30595" y="5399"/>
                    <a:pt x="30616" y="5417"/>
                    <a:pt x="30638" y="5436"/>
                  </a:cubicBezTo>
                  <a:cubicBezTo>
                    <a:pt x="30723" y="5517"/>
                    <a:pt x="30760" y="5652"/>
                    <a:pt x="30728" y="5787"/>
                  </a:cubicBezTo>
                  <a:cubicBezTo>
                    <a:pt x="30698" y="5922"/>
                    <a:pt x="30610" y="6027"/>
                    <a:pt x="30496" y="6064"/>
                  </a:cubicBezTo>
                  <a:lnTo>
                    <a:pt x="30456" y="6076"/>
                  </a:lnTo>
                  <a:lnTo>
                    <a:pt x="30483" y="6109"/>
                  </a:lnTo>
                  <a:cubicBezTo>
                    <a:pt x="30518" y="6143"/>
                    <a:pt x="30531" y="6199"/>
                    <a:pt x="30520" y="6252"/>
                  </a:cubicBezTo>
                  <a:cubicBezTo>
                    <a:pt x="30511" y="6308"/>
                    <a:pt x="30479" y="6353"/>
                    <a:pt x="30436" y="6374"/>
                  </a:cubicBezTo>
                  <a:cubicBezTo>
                    <a:pt x="30413" y="6387"/>
                    <a:pt x="30387" y="6393"/>
                    <a:pt x="30361" y="6400"/>
                  </a:cubicBezTo>
                  <a:cubicBezTo>
                    <a:pt x="30340" y="6406"/>
                    <a:pt x="30318" y="6413"/>
                    <a:pt x="30297" y="6421"/>
                  </a:cubicBezTo>
                  <a:cubicBezTo>
                    <a:pt x="30216" y="6453"/>
                    <a:pt x="30154" y="6531"/>
                    <a:pt x="30134" y="6627"/>
                  </a:cubicBezTo>
                  <a:cubicBezTo>
                    <a:pt x="30113" y="6723"/>
                    <a:pt x="30136" y="6818"/>
                    <a:pt x="30196" y="6882"/>
                  </a:cubicBezTo>
                  <a:lnTo>
                    <a:pt x="30205" y="6891"/>
                  </a:lnTo>
                  <a:lnTo>
                    <a:pt x="30218" y="6891"/>
                  </a:lnTo>
                  <a:cubicBezTo>
                    <a:pt x="30368" y="6886"/>
                    <a:pt x="30496" y="6798"/>
                    <a:pt x="30618" y="6715"/>
                  </a:cubicBezTo>
                  <a:cubicBezTo>
                    <a:pt x="30663" y="6683"/>
                    <a:pt x="30711" y="6653"/>
                    <a:pt x="30756" y="6625"/>
                  </a:cubicBezTo>
                  <a:cubicBezTo>
                    <a:pt x="30831" y="6582"/>
                    <a:pt x="30921" y="6558"/>
                    <a:pt x="31006" y="6558"/>
                  </a:cubicBezTo>
                  <a:cubicBezTo>
                    <a:pt x="31073" y="6558"/>
                    <a:pt x="31193" y="6573"/>
                    <a:pt x="31235" y="6685"/>
                  </a:cubicBezTo>
                  <a:cubicBezTo>
                    <a:pt x="31259" y="6741"/>
                    <a:pt x="31253" y="6807"/>
                    <a:pt x="31246" y="6867"/>
                  </a:cubicBezTo>
                  <a:lnTo>
                    <a:pt x="31190" y="7523"/>
                  </a:lnTo>
                  <a:cubicBezTo>
                    <a:pt x="31163" y="7598"/>
                    <a:pt x="31141" y="7664"/>
                    <a:pt x="31156" y="7735"/>
                  </a:cubicBezTo>
                  <a:lnTo>
                    <a:pt x="31158" y="7743"/>
                  </a:lnTo>
                  <a:lnTo>
                    <a:pt x="31167" y="7750"/>
                  </a:lnTo>
                  <a:cubicBezTo>
                    <a:pt x="31194" y="7770"/>
                    <a:pt x="31229" y="7780"/>
                    <a:pt x="31265" y="7780"/>
                  </a:cubicBezTo>
                  <a:cubicBezTo>
                    <a:pt x="31299" y="7780"/>
                    <a:pt x="31333" y="7771"/>
                    <a:pt x="31360" y="7752"/>
                  </a:cubicBezTo>
                  <a:cubicBezTo>
                    <a:pt x="31392" y="7728"/>
                    <a:pt x="31413" y="7696"/>
                    <a:pt x="31433" y="7666"/>
                  </a:cubicBezTo>
                  <a:cubicBezTo>
                    <a:pt x="31452" y="7638"/>
                    <a:pt x="31467" y="7610"/>
                    <a:pt x="31490" y="7593"/>
                  </a:cubicBezTo>
                  <a:cubicBezTo>
                    <a:pt x="31520" y="7572"/>
                    <a:pt x="31555" y="7568"/>
                    <a:pt x="31578" y="7568"/>
                  </a:cubicBezTo>
                  <a:cubicBezTo>
                    <a:pt x="31591" y="7568"/>
                    <a:pt x="31602" y="7570"/>
                    <a:pt x="31615" y="7572"/>
                  </a:cubicBezTo>
                  <a:cubicBezTo>
                    <a:pt x="31634" y="7574"/>
                    <a:pt x="31649" y="7580"/>
                    <a:pt x="31660" y="7587"/>
                  </a:cubicBezTo>
                  <a:cubicBezTo>
                    <a:pt x="31664" y="7591"/>
                    <a:pt x="31668" y="7595"/>
                    <a:pt x="31673" y="7600"/>
                  </a:cubicBezTo>
                  <a:cubicBezTo>
                    <a:pt x="31630" y="7664"/>
                    <a:pt x="31608" y="7741"/>
                    <a:pt x="31587" y="7816"/>
                  </a:cubicBezTo>
                  <a:cubicBezTo>
                    <a:pt x="31557" y="7921"/>
                    <a:pt x="31529" y="8022"/>
                    <a:pt x="31445" y="8071"/>
                  </a:cubicBezTo>
                  <a:cubicBezTo>
                    <a:pt x="31411" y="8092"/>
                    <a:pt x="31373" y="8103"/>
                    <a:pt x="31330" y="8103"/>
                  </a:cubicBezTo>
                  <a:cubicBezTo>
                    <a:pt x="31259" y="8103"/>
                    <a:pt x="31182" y="8075"/>
                    <a:pt x="31100" y="8047"/>
                  </a:cubicBezTo>
                  <a:cubicBezTo>
                    <a:pt x="31015" y="8017"/>
                    <a:pt x="30927" y="7987"/>
                    <a:pt x="30841" y="7987"/>
                  </a:cubicBezTo>
                  <a:cubicBezTo>
                    <a:pt x="30805" y="7987"/>
                    <a:pt x="30768" y="7994"/>
                    <a:pt x="30736" y="8005"/>
                  </a:cubicBezTo>
                  <a:lnTo>
                    <a:pt x="30704" y="8015"/>
                  </a:lnTo>
                  <a:lnTo>
                    <a:pt x="30723" y="8045"/>
                  </a:lnTo>
                  <a:cubicBezTo>
                    <a:pt x="30747" y="8080"/>
                    <a:pt x="30708" y="8131"/>
                    <a:pt x="30674" y="8155"/>
                  </a:cubicBezTo>
                  <a:cubicBezTo>
                    <a:pt x="30659" y="8165"/>
                    <a:pt x="30644" y="8174"/>
                    <a:pt x="30627" y="8182"/>
                  </a:cubicBezTo>
                  <a:cubicBezTo>
                    <a:pt x="30591" y="8202"/>
                    <a:pt x="30550" y="8223"/>
                    <a:pt x="30524" y="8260"/>
                  </a:cubicBezTo>
                  <a:cubicBezTo>
                    <a:pt x="30494" y="8300"/>
                    <a:pt x="30486" y="8347"/>
                    <a:pt x="30498" y="8397"/>
                  </a:cubicBezTo>
                  <a:cubicBezTo>
                    <a:pt x="30522" y="8493"/>
                    <a:pt x="30616" y="8579"/>
                    <a:pt x="30700" y="8620"/>
                  </a:cubicBezTo>
                  <a:lnTo>
                    <a:pt x="30738" y="8637"/>
                  </a:lnTo>
                  <a:cubicBezTo>
                    <a:pt x="30852" y="8690"/>
                    <a:pt x="30968" y="8746"/>
                    <a:pt x="30985" y="8855"/>
                  </a:cubicBezTo>
                  <a:cubicBezTo>
                    <a:pt x="30987" y="8862"/>
                    <a:pt x="30987" y="8870"/>
                    <a:pt x="30989" y="8879"/>
                  </a:cubicBezTo>
                  <a:cubicBezTo>
                    <a:pt x="30991" y="8907"/>
                    <a:pt x="30993" y="8937"/>
                    <a:pt x="31013" y="8962"/>
                  </a:cubicBezTo>
                  <a:cubicBezTo>
                    <a:pt x="31038" y="8997"/>
                    <a:pt x="31077" y="9005"/>
                    <a:pt x="31118" y="9012"/>
                  </a:cubicBezTo>
                  <a:cubicBezTo>
                    <a:pt x="31193" y="9027"/>
                    <a:pt x="31255" y="9033"/>
                    <a:pt x="31310" y="9033"/>
                  </a:cubicBezTo>
                  <a:cubicBezTo>
                    <a:pt x="31445" y="9033"/>
                    <a:pt x="31544" y="8992"/>
                    <a:pt x="31602" y="8913"/>
                  </a:cubicBezTo>
                  <a:cubicBezTo>
                    <a:pt x="31647" y="8847"/>
                    <a:pt x="31660" y="8767"/>
                    <a:pt x="31664" y="8697"/>
                  </a:cubicBezTo>
                  <a:cubicBezTo>
                    <a:pt x="31726" y="8705"/>
                    <a:pt x="31793" y="8711"/>
                    <a:pt x="31857" y="8711"/>
                  </a:cubicBezTo>
                  <a:cubicBezTo>
                    <a:pt x="31909" y="8711"/>
                    <a:pt x="31960" y="8707"/>
                    <a:pt x="32005" y="8697"/>
                  </a:cubicBezTo>
                  <a:cubicBezTo>
                    <a:pt x="32144" y="8664"/>
                    <a:pt x="32253" y="8570"/>
                    <a:pt x="32281" y="8455"/>
                  </a:cubicBezTo>
                  <a:cubicBezTo>
                    <a:pt x="32283" y="8446"/>
                    <a:pt x="32285" y="8437"/>
                    <a:pt x="32287" y="8429"/>
                  </a:cubicBezTo>
                  <a:cubicBezTo>
                    <a:pt x="32292" y="8410"/>
                    <a:pt x="32296" y="8392"/>
                    <a:pt x="32302" y="8377"/>
                  </a:cubicBezTo>
                  <a:cubicBezTo>
                    <a:pt x="32328" y="8328"/>
                    <a:pt x="32390" y="8322"/>
                    <a:pt x="32461" y="8315"/>
                  </a:cubicBezTo>
                  <a:cubicBezTo>
                    <a:pt x="32517" y="8311"/>
                    <a:pt x="32572" y="8307"/>
                    <a:pt x="32622" y="8279"/>
                  </a:cubicBezTo>
                  <a:lnTo>
                    <a:pt x="32628" y="8275"/>
                  </a:lnTo>
                  <a:lnTo>
                    <a:pt x="32632" y="8266"/>
                  </a:lnTo>
                  <a:cubicBezTo>
                    <a:pt x="32650" y="8225"/>
                    <a:pt x="32656" y="8178"/>
                    <a:pt x="32650" y="8135"/>
                  </a:cubicBezTo>
                  <a:lnTo>
                    <a:pt x="32997" y="8037"/>
                  </a:lnTo>
                  <a:cubicBezTo>
                    <a:pt x="33042" y="8024"/>
                    <a:pt x="33095" y="8009"/>
                    <a:pt x="33134" y="7968"/>
                  </a:cubicBezTo>
                  <a:cubicBezTo>
                    <a:pt x="33151" y="7951"/>
                    <a:pt x="33164" y="7932"/>
                    <a:pt x="33174" y="7915"/>
                  </a:cubicBezTo>
                  <a:cubicBezTo>
                    <a:pt x="33187" y="7893"/>
                    <a:pt x="33198" y="7876"/>
                    <a:pt x="33215" y="7861"/>
                  </a:cubicBezTo>
                  <a:cubicBezTo>
                    <a:pt x="33239" y="7842"/>
                    <a:pt x="33273" y="7835"/>
                    <a:pt x="33307" y="7827"/>
                  </a:cubicBezTo>
                  <a:cubicBezTo>
                    <a:pt x="33327" y="7823"/>
                    <a:pt x="33346" y="7820"/>
                    <a:pt x="33365" y="7814"/>
                  </a:cubicBezTo>
                  <a:cubicBezTo>
                    <a:pt x="33498" y="7769"/>
                    <a:pt x="33562" y="7643"/>
                    <a:pt x="33622" y="7518"/>
                  </a:cubicBezTo>
                  <a:cubicBezTo>
                    <a:pt x="33674" y="7415"/>
                    <a:pt x="33725" y="7310"/>
                    <a:pt x="33815" y="7257"/>
                  </a:cubicBezTo>
                  <a:cubicBezTo>
                    <a:pt x="33879" y="7220"/>
                    <a:pt x="33956" y="7212"/>
                    <a:pt x="34038" y="7201"/>
                  </a:cubicBezTo>
                  <a:cubicBezTo>
                    <a:pt x="34316" y="7171"/>
                    <a:pt x="34595" y="7120"/>
                    <a:pt x="34867" y="7051"/>
                  </a:cubicBezTo>
                  <a:cubicBezTo>
                    <a:pt x="34953" y="7030"/>
                    <a:pt x="35041" y="7004"/>
                    <a:pt x="35094" y="6931"/>
                  </a:cubicBezTo>
                  <a:cubicBezTo>
                    <a:pt x="35118" y="6899"/>
                    <a:pt x="35131" y="6861"/>
                    <a:pt x="35143" y="6824"/>
                  </a:cubicBezTo>
                  <a:cubicBezTo>
                    <a:pt x="35158" y="6786"/>
                    <a:pt x="35171" y="6747"/>
                    <a:pt x="35199" y="6719"/>
                  </a:cubicBezTo>
                  <a:cubicBezTo>
                    <a:pt x="35235" y="6683"/>
                    <a:pt x="35289" y="6672"/>
                    <a:pt x="35347" y="6659"/>
                  </a:cubicBezTo>
                  <a:cubicBezTo>
                    <a:pt x="35373" y="6655"/>
                    <a:pt x="35398" y="6648"/>
                    <a:pt x="35422" y="6642"/>
                  </a:cubicBezTo>
                  <a:cubicBezTo>
                    <a:pt x="35520" y="6612"/>
                    <a:pt x="35606" y="6537"/>
                    <a:pt x="35655" y="6438"/>
                  </a:cubicBezTo>
                  <a:cubicBezTo>
                    <a:pt x="35705" y="6338"/>
                    <a:pt x="35715" y="6226"/>
                    <a:pt x="35681" y="6130"/>
                  </a:cubicBezTo>
                  <a:lnTo>
                    <a:pt x="35677" y="6119"/>
                  </a:lnTo>
                  <a:cubicBezTo>
                    <a:pt x="35713" y="6087"/>
                    <a:pt x="35765" y="6074"/>
                    <a:pt x="35818" y="6061"/>
                  </a:cubicBezTo>
                  <a:cubicBezTo>
                    <a:pt x="35833" y="6059"/>
                    <a:pt x="35846" y="6055"/>
                    <a:pt x="35859" y="6053"/>
                  </a:cubicBezTo>
                  <a:cubicBezTo>
                    <a:pt x="35960" y="6027"/>
                    <a:pt x="36024" y="5971"/>
                    <a:pt x="36037" y="5903"/>
                  </a:cubicBezTo>
                  <a:cubicBezTo>
                    <a:pt x="36039" y="5892"/>
                    <a:pt x="36039" y="5879"/>
                    <a:pt x="36041" y="5866"/>
                  </a:cubicBezTo>
                  <a:cubicBezTo>
                    <a:pt x="36041" y="5856"/>
                    <a:pt x="36041" y="5843"/>
                    <a:pt x="36043" y="5834"/>
                  </a:cubicBezTo>
                  <a:cubicBezTo>
                    <a:pt x="36052" y="5809"/>
                    <a:pt x="36073" y="5789"/>
                    <a:pt x="36099" y="5770"/>
                  </a:cubicBezTo>
                  <a:cubicBezTo>
                    <a:pt x="36217" y="5680"/>
                    <a:pt x="36356" y="5620"/>
                    <a:pt x="36497" y="5596"/>
                  </a:cubicBezTo>
                  <a:lnTo>
                    <a:pt x="38852" y="5620"/>
                  </a:lnTo>
                  <a:lnTo>
                    <a:pt x="38959" y="5607"/>
                  </a:lnTo>
                  <a:lnTo>
                    <a:pt x="38946" y="5575"/>
                  </a:lnTo>
                  <a:cubicBezTo>
                    <a:pt x="38914" y="5494"/>
                    <a:pt x="38968" y="5399"/>
                    <a:pt x="39034" y="5352"/>
                  </a:cubicBezTo>
                  <a:cubicBezTo>
                    <a:pt x="39109" y="5297"/>
                    <a:pt x="39208" y="5279"/>
                    <a:pt x="39296" y="5262"/>
                  </a:cubicBezTo>
                  <a:lnTo>
                    <a:pt x="39341" y="5254"/>
                  </a:lnTo>
                  <a:lnTo>
                    <a:pt x="39313" y="5219"/>
                  </a:lnTo>
                  <a:cubicBezTo>
                    <a:pt x="39251" y="5142"/>
                    <a:pt x="39302" y="5016"/>
                    <a:pt x="39381" y="4937"/>
                  </a:cubicBezTo>
                  <a:cubicBezTo>
                    <a:pt x="39403" y="4913"/>
                    <a:pt x="39428" y="4892"/>
                    <a:pt x="39452" y="4870"/>
                  </a:cubicBezTo>
                  <a:cubicBezTo>
                    <a:pt x="39520" y="4810"/>
                    <a:pt x="39589" y="4750"/>
                    <a:pt x="39623" y="4662"/>
                  </a:cubicBezTo>
                  <a:cubicBezTo>
                    <a:pt x="39638" y="4622"/>
                    <a:pt x="39643" y="4579"/>
                    <a:pt x="39649" y="4538"/>
                  </a:cubicBezTo>
                  <a:cubicBezTo>
                    <a:pt x="39651" y="4506"/>
                    <a:pt x="39655" y="4478"/>
                    <a:pt x="39664" y="4448"/>
                  </a:cubicBezTo>
                  <a:cubicBezTo>
                    <a:pt x="39681" y="4382"/>
                    <a:pt x="39722" y="4322"/>
                    <a:pt x="39760" y="4264"/>
                  </a:cubicBezTo>
                  <a:lnTo>
                    <a:pt x="39765" y="4257"/>
                  </a:lnTo>
                  <a:cubicBezTo>
                    <a:pt x="39936" y="4000"/>
                    <a:pt x="40129" y="3662"/>
                    <a:pt x="40120" y="3300"/>
                  </a:cubicBezTo>
                  <a:cubicBezTo>
                    <a:pt x="40168" y="3235"/>
                    <a:pt x="40212" y="3167"/>
                    <a:pt x="40257" y="3098"/>
                  </a:cubicBezTo>
                  <a:cubicBezTo>
                    <a:pt x="40279" y="3066"/>
                    <a:pt x="40300" y="3034"/>
                    <a:pt x="40322" y="3000"/>
                  </a:cubicBezTo>
                  <a:cubicBezTo>
                    <a:pt x="40343" y="3013"/>
                    <a:pt x="40365" y="3028"/>
                    <a:pt x="40384" y="3043"/>
                  </a:cubicBezTo>
                  <a:lnTo>
                    <a:pt x="40407" y="3062"/>
                  </a:lnTo>
                  <a:cubicBezTo>
                    <a:pt x="40564" y="3188"/>
                    <a:pt x="40740" y="3332"/>
                    <a:pt x="40935" y="3332"/>
                  </a:cubicBezTo>
                  <a:cubicBezTo>
                    <a:pt x="40967" y="3332"/>
                    <a:pt x="40997" y="3328"/>
                    <a:pt x="41024" y="3321"/>
                  </a:cubicBezTo>
                  <a:cubicBezTo>
                    <a:pt x="41039" y="3317"/>
                    <a:pt x="41052" y="3315"/>
                    <a:pt x="41065" y="3310"/>
                  </a:cubicBezTo>
                  <a:cubicBezTo>
                    <a:pt x="41090" y="3303"/>
                    <a:pt x="41114" y="3294"/>
                    <a:pt x="41138" y="3294"/>
                  </a:cubicBezTo>
                  <a:cubicBezTo>
                    <a:pt x="41142" y="3294"/>
                    <a:pt x="41147" y="3295"/>
                    <a:pt x="41151" y="3295"/>
                  </a:cubicBezTo>
                  <a:cubicBezTo>
                    <a:pt x="41192" y="3298"/>
                    <a:pt x="41230" y="3323"/>
                    <a:pt x="41262" y="3347"/>
                  </a:cubicBezTo>
                  <a:cubicBezTo>
                    <a:pt x="41404" y="3441"/>
                    <a:pt x="41545" y="3557"/>
                    <a:pt x="41534" y="3709"/>
                  </a:cubicBezTo>
                  <a:cubicBezTo>
                    <a:pt x="41530" y="3771"/>
                    <a:pt x="41500" y="3829"/>
                    <a:pt x="41468" y="3889"/>
                  </a:cubicBezTo>
                  <a:cubicBezTo>
                    <a:pt x="41429" y="3964"/>
                    <a:pt x="41389" y="4041"/>
                    <a:pt x="41399" y="4129"/>
                  </a:cubicBezTo>
                  <a:cubicBezTo>
                    <a:pt x="41408" y="4215"/>
                    <a:pt x="41464" y="4281"/>
                    <a:pt x="41517" y="4347"/>
                  </a:cubicBezTo>
                  <a:cubicBezTo>
                    <a:pt x="41526" y="4358"/>
                    <a:pt x="41534" y="4369"/>
                    <a:pt x="41543" y="4380"/>
                  </a:cubicBezTo>
                  <a:cubicBezTo>
                    <a:pt x="41584" y="4429"/>
                    <a:pt x="41646" y="4527"/>
                    <a:pt x="41609" y="4607"/>
                  </a:cubicBezTo>
                  <a:cubicBezTo>
                    <a:pt x="41603" y="4620"/>
                    <a:pt x="41597" y="4630"/>
                    <a:pt x="41588" y="4641"/>
                  </a:cubicBezTo>
                  <a:cubicBezTo>
                    <a:pt x="41575" y="4662"/>
                    <a:pt x="41560" y="4684"/>
                    <a:pt x="41556" y="4714"/>
                  </a:cubicBezTo>
                  <a:cubicBezTo>
                    <a:pt x="41543" y="4784"/>
                    <a:pt x="41599" y="4836"/>
                    <a:pt x="41646" y="4879"/>
                  </a:cubicBezTo>
                  <a:cubicBezTo>
                    <a:pt x="41669" y="4900"/>
                    <a:pt x="41693" y="4922"/>
                    <a:pt x="41710" y="4947"/>
                  </a:cubicBezTo>
                  <a:cubicBezTo>
                    <a:pt x="41729" y="4977"/>
                    <a:pt x="41738" y="5016"/>
                    <a:pt x="41747" y="5059"/>
                  </a:cubicBezTo>
                  <a:cubicBezTo>
                    <a:pt x="41779" y="5241"/>
                    <a:pt x="41800" y="5436"/>
                    <a:pt x="41804" y="5635"/>
                  </a:cubicBezTo>
                  <a:cubicBezTo>
                    <a:pt x="41663" y="5761"/>
                    <a:pt x="41492" y="5886"/>
                    <a:pt x="41297" y="5886"/>
                  </a:cubicBezTo>
                  <a:cubicBezTo>
                    <a:pt x="41258" y="5886"/>
                    <a:pt x="41219" y="5881"/>
                    <a:pt x="41181" y="5873"/>
                  </a:cubicBezTo>
                  <a:cubicBezTo>
                    <a:pt x="41134" y="5860"/>
                    <a:pt x="41084" y="5841"/>
                    <a:pt x="41037" y="5821"/>
                  </a:cubicBezTo>
                  <a:cubicBezTo>
                    <a:pt x="40962" y="5789"/>
                    <a:pt x="40885" y="5757"/>
                    <a:pt x="40795" y="5755"/>
                  </a:cubicBezTo>
                  <a:cubicBezTo>
                    <a:pt x="40680" y="5755"/>
                    <a:pt x="40570" y="5815"/>
                    <a:pt x="40485" y="5862"/>
                  </a:cubicBezTo>
                  <a:lnTo>
                    <a:pt x="39199" y="6569"/>
                  </a:lnTo>
                  <a:lnTo>
                    <a:pt x="39201" y="6586"/>
                  </a:lnTo>
                  <a:cubicBezTo>
                    <a:pt x="39221" y="6927"/>
                    <a:pt x="39233" y="7250"/>
                    <a:pt x="39244" y="7565"/>
                  </a:cubicBezTo>
                  <a:cubicBezTo>
                    <a:pt x="39257" y="7872"/>
                    <a:pt x="39268" y="8189"/>
                    <a:pt x="39287" y="8523"/>
                  </a:cubicBezTo>
                  <a:cubicBezTo>
                    <a:pt x="39253" y="8536"/>
                    <a:pt x="39214" y="8542"/>
                    <a:pt x="39173" y="8542"/>
                  </a:cubicBezTo>
                  <a:cubicBezTo>
                    <a:pt x="39004" y="8542"/>
                    <a:pt x="38839" y="8429"/>
                    <a:pt x="38792" y="8279"/>
                  </a:cubicBezTo>
                  <a:lnTo>
                    <a:pt x="38762" y="8182"/>
                  </a:lnTo>
                  <a:lnTo>
                    <a:pt x="38676" y="8570"/>
                  </a:lnTo>
                  <a:cubicBezTo>
                    <a:pt x="38516" y="8540"/>
                    <a:pt x="38366" y="8525"/>
                    <a:pt x="38229" y="8525"/>
                  </a:cubicBezTo>
                  <a:cubicBezTo>
                    <a:pt x="37821" y="8525"/>
                    <a:pt x="37560" y="8656"/>
                    <a:pt x="37453" y="8911"/>
                  </a:cubicBezTo>
                  <a:cubicBezTo>
                    <a:pt x="37427" y="8975"/>
                    <a:pt x="37412" y="9044"/>
                    <a:pt x="37399" y="9108"/>
                  </a:cubicBezTo>
                  <a:cubicBezTo>
                    <a:pt x="37391" y="9157"/>
                    <a:pt x="37380" y="9209"/>
                    <a:pt x="37365" y="9256"/>
                  </a:cubicBezTo>
                  <a:cubicBezTo>
                    <a:pt x="37284" y="9498"/>
                    <a:pt x="37072" y="9661"/>
                    <a:pt x="36864" y="9819"/>
                  </a:cubicBezTo>
                  <a:cubicBezTo>
                    <a:pt x="36800" y="9871"/>
                    <a:pt x="36731" y="9920"/>
                    <a:pt x="36671" y="9974"/>
                  </a:cubicBezTo>
                  <a:cubicBezTo>
                    <a:pt x="36245" y="10338"/>
                    <a:pt x="35977" y="10884"/>
                    <a:pt x="35947" y="11443"/>
                  </a:cubicBezTo>
                  <a:cubicBezTo>
                    <a:pt x="35722" y="11343"/>
                    <a:pt x="35737" y="10985"/>
                    <a:pt x="35769" y="10773"/>
                  </a:cubicBezTo>
                  <a:cubicBezTo>
                    <a:pt x="35812" y="10475"/>
                    <a:pt x="35765" y="10106"/>
                    <a:pt x="35488" y="10051"/>
                  </a:cubicBezTo>
                  <a:lnTo>
                    <a:pt x="35467" y="10046"/>
                  </a:lnTo>
                  <a:lnTo>
                    <a:pt x="34972" y="11368"/>
                  </a:lnTo>
                  <a:cubicBezTo>
                    <a:pt x="34946" y="11441"/>
                    <a:pt x="34912" y="11529"/>
                    <a:pt x="34927" y="11617"/>
                  </a:cubicBezTo>
                  <a:cubicBezTo>
                    <a:pt x="34951" y="11765"/>
                    <a:pt x="35081" y="11857"/>
                    <a:pt x="35210" y="11947"/>
                  </a:cubicBezTo>
                  <a:cubicBezTo>
                    <a:pt x="35343" y="12041"/>
                    <a:pt x="35458" y="12122"/>
                    <a:pt x="35443" y="12247"/>
                  </a:cubicBezTo>
                  <a:cubicBezTo>
                    <a:pt x="35394" y="12262"/>
                    <a:pt x="35351" y="12300"/>
                    <a:pt x="35325" y="12352"/>
                  </a:cubicBezTo>
                  <a:cubicBezTo>
                    <a:pt x="35298" y="12410"/>
                    <a:pt x="35295" y="12476"/>
                    <a:pt x="35323" y="12527"/>
                  </a:cubicBezTo>
                  <a:lnTo>
                    <a:pt x="35334" y="12547"/>
                  </a:lnTo>
                  <a:lnTo>
                    <a:pt x="35355" y="12540"/>
                  </a:lnTo>
                  <a:cubicBezTo>
                    <a:pt x="35370" y="12536"/>
                    <a:pt x="35385" y="12532"/>
                    <a:pt x="35398" y="12532"/>
                  </a:cubicBezTo>
                  <a:cubicBezTo>
                    <a:pt x="35499" y="12532"/>
                    <a:pt x="35589" y="12647"/>
                    <a:pt x="35615" y="12752"/>
                  </a:cubicBezTo>
                  <a:cubicBezTo>
                    <a:pt x="35628" y="12802"/>
                    <a:pt x="35634" y="12857"/>
                    <a:pt x="35638" y="12909"/>
                  </a:cubicBezTo>
                  <a:cubicBezTo>
                    <a:pt x="35649" y="12997"/>
                    <a:pt x="35658" y="13089"/>
                    <a:pt x="35698" y="13170"/>
                  </a:cubicBezTo>
                  <a:cubicBezTo>
                    <a:pt x="35726" y="13226"/>
                    <a:pt x="35767" y="13273"/>
                    <a:pt x="35805" y="13320"/>
                  </a:cubicBezTo>
                  <a:cubicBezTo>
                    <a:pt x="35870" y="13395"/>
                    <a:pt x="35928" y="13466"/>
                    <a:pt x="35930" y="13554"/>
                  </a:cubicBezTo>
                  <a:cubicBezTo>
                    <a:pt x="35932" y="13736"/>
                    <a:pt x="35715" y="13800"/>
                    <a:pt x="35508" y="13860"/>
                  </a:cubicBezTo>
                  <a:cubicBezTo>
                    <a:pt x="35456" y="13873"/>
                    <a:pt x="35409" y="13888"/>
                    <a:pt x="35364" y="13903"/>
                  </a:cubicBezTo>
                  <a:cubicBezTo>
                    <a:pt x="35191" y="13963"/>
                    <a:pt x="35041" y="14085"/>
                    <a:pt x="34910" y="14194"/>
                  </a:cubicBezTo>
                  <a:lnTo>
                    <a:pt x="33142" y="15649"/>
                  </a:lnTo>
                  <a:cubicBezTo>
                    <a:pt x="32720" y="15996"/>
                    <a:pt x="32242" y="16390"/>
                    <a:pt x="31966" y="16911"/>
                  </a:cubicBezTo>
                  <a:cubicBezTo>
                    <a:pt x="31713" y="17393"/>
                    <a:pt x="31645" y="17971"/>
                    <a:pt x="31782" y="18496"/>
                  </a:cubicBezTo>
                  <a:cubicBezTo>
                    <a:pt x="31863" y="18811"/>
                    <a:pt x="32015" y="19107"/>
                    <a:pt x="32161" y="19390"/>
                  </a:cubicBezTo>
                  <a:cubicBezTo>
                    <a:pt x="32249" y="19561"/>
                    <a:pt x="32341" y="19739"/>
                    <a:pt x="32414" y="19919"/>
                  </a:cubicBezTo>
                  <a:cubicBezTo>
                    <a:pt x="32742" y="20701"/>
                    <a:pt x="32774" y="21607"/>
                    <a:pt x="32508" y="22413"/>
                  </a:cubicBezTo>
                  <a:lnTo>
                    <a:pt x="31458" y="20592"/>
                  </a:lnTo>
                  <a:cubicBezTo>
                    <a:pt x="31276" y="20277"/>
                    <a:pt x="31088" y="19949"/>
                    <a:pt x="31011" y="19587"/>
                  </a:cubicBezTo>
                  <a:cubicBezTo>
                    <a:pt x="30989" y="19484"/>
                    <a:pt x="30974" y="19375"/>
                    <a:pt x="30961" y="19270"/>
                  </a:cubicBezTo>
                  <a:cubicBezTo>
                    <a:pt x="30938" y="19075"/>
                    <a:pt x="30912" y="18873"/>
                    <a:pt x="30831" y="18689"/>
                  </a:cubicBezTo>
                  <a:cubicBezTo>
                    <a:pt x="30721" y="18451"/>
                    <a:pt x="30481" y="18280"/>
                    <a:pt x="30261" y="18280"/>
                  </a:cubicBezTo>
                  <a:cubicBezTo>
                    <a:pt x="30188" y="18280"/>
                    <a:pt x="30119" y="18297"/>
                    <a:pt x="30059" y="18333"/>
                  </a:cubicBezTo>
                  <a:lnTo>
                    <a:pt x="30034" y="18348"/>
                  </a:lnTo>
                  <a:lnTo>
                    <a:pt x="30051" y="18372"/>
                  </a:lnTo>
                  <a:cubicBezTo>
                    <a:pt x="30079" y="18413"/>
                    <a:pt x="30081" y="18453"/>
                    <a:pt x="30059" y="18496"/>
                  </a:cubicBezTo>
                  <a:cubicBezTo>
                    <a:pt x="30019" y="18571"/>
                    <a:pt x="29905" y="18631"/>
                    <a:pt x="29802" y="18631"/>
                  </a:cubicBezTo>
                  <a:cubicBezTo>
                    <a:pt x="29757" y="18631"/>
                    <a:pt x="29719" y="18621"/>
                    <a:pt x="29684" y="18601"/>
                  </a:cubicBezTo>
                  <a:cubicBezTo>
                    <a:pt x="29575" y="18537"/>
                    <a:pt x="29502" y="18430"/>
                    <a:pt x="29425" y="18318"/>
                  </a:cubicBezTo>
                  <a:cubicBezTo>
                    <a:pt x="29374" y="18243"/>
                    <a:pt x="29320" y="18166"/>
                    <a:pt x="29254" y="18102"/>
                  </a:cubicBezTo>
                  <a:cubicBezTo>
                    <a:pt x="29132" y="17982"/>
                    <a:pt x="28960" y="17916"/>
                    <a:pt x="28769" y="17916"/>
                  </a:cubicBezTo>
                  <a:cubicBezTo>
                    <a:pt x="28510" y="17916"/>
                    <a:pt x="28266" y="18042"/>
                    <a:pt x="28144" y="18241"/>
                  </a:cubicBezTo>
                  <a:cubicBezTo>
                    <a:pt x="27912" y="18117"/>
                    <a:pt x="27745" y="17879"/>
                    <a:pt x="27705" y="17620"/>
                  </a:cubicBezTo>
                  <a:lnTo>
                    <a:pt x="27685" y="17500"/>
                  </a:lnTo>
                  <a:lnTo>
                    <a:pt x="27651" y="17616"/>
                  </a:lnTo>
                  <a:cubicBezTo>
                    <a:pt x="27572" y="17888"/>
                    <a:pt x="27205" y="17933"/>
                    <a:pt x="26912" y="17967"/>
                  </a:cubicBezTo>
                  <a:lnTo>
                    <a:pt x="26884" y="17969"/>
                  </a:lnTo>
                  <a:cubicBezTo>
                    <a:pt x="26678" y="17995"/>
                    <a:pt x="26417" y="18117"/>
                    <a:pt x="26318" y="18301"/>
                  </a:cubicBezTo>
                  <a:cubicBezTo>
                    <a:pt x="26269" y="18391"/>
                    <a:pt x="26265" y="18486"/>
                    <a:pt x="26310" y="18576"/>
                  </a:cubicBezTo>
                  <a:cubicBezTo>
                    <a:pt x="26327" y="18612"/>
                    <a:pt x="26351" y="18644"/>
                    <a:pt x="26372" y="18676"/>
                  </a:cubicBezTo>
                  <a:cubicBezTo>
                    <a:pt x="26417" y="18738"/>
                    <a:pt x="26458" y="18796"/>
                    <a:pt x="26445" y="18854"/>
                  </a:cubicBezTo>
                  <a:lnTo>
                    <a:pt x="25635" y="18998"/>
                  </a:lnTo>
                  <a:cubicBezTo>
                    <a:pt x="25600" y="19004"/>
                    <a:pt x="25560" y="19010"/>
                    <a:pt x="25523" y="19010"/>
                  </a:cubicBezTo>
                  <a:cubicBezTo>
                    <a:pt x="25497" y="19010"/>
                    <a:pt x="25473" y="19007"/>
                    <a:pt x="25453" y="19000"/>
                  </a:cubicBezTo>
                  <a:cubicBezTo>
                    <a:pt x="25354" y="18968"/>
                    <a:pt x="25307" y="18858"/>
                    <a:pt x="25260" y="18756"/>
                  </a:cubicBezTo>
                  <a:lnTo>
                    <a:pt x="25247" y="18728"/>
                  </a:lnTo>
                  <a:cubicBezTo>
                    <a:pt x="25012" y="18203"/>
                    <a:pt x="24429" y="17836"/>
                    <a:pt x="23833" y="17836"/>
                  </a:cubicBezTo>
                  <a:cubicBezTo>
                    <a:pt x="23720" y="17836"/>
                    <a:pt x="23608" y="17851"/>
                    <a:pt x="23501" y="17877"/>
                  </a:cubicBezTo>
                  <a:lnTo>
                    <a:pt x="22271" y="18777"/>
                  </a:lnTo>
                  <a:cubicBezTo>
                    <a:pt x="22108" y="18899"/>
                    <a:pt x="22010" y="19090"/>
                    <a:pt x="21918" y="19274"/>
                  </a:cubicBezTo>
                  <a:cubicBezTo>
                    <a:pt x="21806" y="19495"/>
                    <a:pt x="21699" y="19703"/>
                    <a:pt x="21491" y="19790"/>
                  </a:cubicBezTo>
                  <a:cubicBezTo>
                    <a:pt x="21459" y="19805"/>
                    <a:pt x="21425" y="19816"/>
                    <a:pt x="21389" y="19827"/>
                  </a:cubicBezTo>
                  <a:cubicBezTo>
                    <a:pt x="21299" y="19855"/>
                    <a:pt x="21204" y="19885"/>
                    <a:pt x="21149" y="19964"/>
                  </a:cubicBezTo>
                  <a:cubicBezTo>
                    <a:pt x="21076" y="20071"/>
                    <a:pt x="21108" y="20195"/>
                    <a:pt x="21140" y="20315"/>
                  </a:cubicBezTo>
                  <a:cubicBezTo>
                    <a:pt x="21164" y="20403"/>
                    <a:pt x="21187" y="20495"/>
                    <a:pt x="21168" y="20579"/>
                  </a:cubicBezTo>
                  <a:cubicBezTo>
                    <a:pt x="21153" y="20637"/>
                    <a:pt x="21119" y="20688"/>
                    <a:pt x="21082" y="20742"/>
                  </a:cubicBezTo>
                  <a:cubicBezTo>
                    <a:pt x="21054" y="20780"/>
                    <a:pt x="21029" y="20819"/>
                    <a:pt x="21007" y="20864"/>
                  </a:cubicBezTo>
                  <a:cubicBezTo>
                    <a:pt x="20919" y="21057"/>
                    <a:pt x="20994" y="21264"/>
                    <a:pt x="21065" y="21464"/>
                  </a:cubicBezTo>
                  <a:cubicBezTo>
                    <a:pt x="21108" y="21581"/>
                    <a:pt x="21153" y="21704"/>
                    <a:pt x="21161" y="21824"/>
                  </a:cubicBezTo>
                  <a:lnTo>
                    <a:pt x="21153" y="21819"/>
                  </a:lnTo>
                  <a:cubicBezTo>
                    <a:pt x="21112" y="21804"/>
                    <a:pt x="21072" y="21789"/>
                    <a:pt x="21031" y="21776"/>
                  </a:cubicBezTo>
                  <a:cubicBezTo>
                    <a:pt x="20943" y="21751"/>
                    <a:pt x="20851" y="21725"/>
                    <a:pt x="20761" y="21704"/>
                  </a:cubicBezTo>
                  <a:cubicBezTo>
                    <a:pt x="20448" y="21620"/>
                    <a:pt x="20122" y="21534"/>
                    <a:pt x="19893" y="21316"/>
                  </a:cubicBezTo>
                  <a:lnTo>
                    <a:pt x="19923" y="20592"/>
                  </a:lnTo>
                  <a:lnTo>
                    <a:pt x="19698" y="20459"/>
                  </a:lnTo>
                  <a:lnTo>
                    <a:pt x="19745" y="20245"/>
                  </a:lnTo>
                  <a:lnTo>
                    <a:pt x="19720" y="20238"/>
                  </a:lnTo>
                  <a:cubicBezTo>
                    <a:pt x="19497" y="20178"/>
                    <a:pt x="19385" y="19945"/>
                    <a:pt x="19278" y="19720"/>
                  </a:cubicBezTo>
                  <a:cubicBezTo>
                    <a:pt x="19268" y="19694"/>
                    <a:pt x="19255" y="19670"/>
                    <a:pt x="19244" y="19647"/>
                  </a:cubicBezTo>
                  <a:cubicBezTo>
                    <a:pt x="19109" y="19373"/>
                    <a:pt x="18938" y="19143"/>
                    <a:pt x="18734" y="18970"/>
                  </a:cubicBezTo>
                  <a:cubicBezTo>
                    <a:pt x="18520" y="18786"/>
                    <a:pt x="18263" y="18655"/>
                    <a:pt x="17986" y="18593"/>
                  </a:cubicBezTo>
                  <a:cubicBezTo>
                    <a:pt x="17965" y="18586"/>
                    <a:pt x="17939" y="18584"/>
                    <a:pt x="17913" y="18584"/>
                  </a:cubicBezTo>
                  <a:cubicBezTo>
                    <a:pt x="17813" y="18584"/>
                    <a:pt x="17680" y="18627"/>
                    <a:pt x="17637" y="18708"/>
                  </a:cubicBezTo>
                  <a:cubicBezTo>
                    <a:pt x="17624" y="18730"/>
                    <a:pt x="17616" y="18760"/>
                    <a:pt x="17626" y="18794"/>
                  </a:cubicBezTo>
                  <a:lnTo>
                    <a:pt x="17344" y="18794"/>
                  </a:lnTo>
                  <a:lnTo>
                    <a:pt x="17350" y="18826"/>
                  </a:lnTo>
                  <a:cubicBezTo>
                    <a:pt x="17382" y="18987"/>
                    <a:pt x="17376" y="19152"/>
                    <a:pt x="17333" y="19308"/>
                  </a:cubicBezTo>
                  <a:lnTo>
                    <a:pt x="17146" y="19308"/>
                  </a:lnTo>
                  <a:lnTo>
                    <a:pt x="17048" y="19062"/>
                  </a:lnTo>
                  <a:lnTo>
                    <a:pt x="17020" y="19079"/>
                  </a:lnTo>
                  <a:cubicBezTo>
                    <a:pt x="16994" y="19096"/>
                    <a:pt x="16964" y="19103"/>
                    <a:pt x="16932" y="19103"/>
                  </a:cubicBezTo>
                  <a:cubicBezTo>
                    <a:pt x="16814" y="19103"/>
                    <a:pt x="16692" y="18991"/>
                    <a:pt x="16624" y="18895"/>
                  </a:cubicBezTo>
                  <a:lnTo>
                    <a:pt x="16613" y="18878"/>
                  </a:lnTo>
                  <a:cubicBezTo>
                    <a:pt x="16521" y="18747"/>
                    <a:pt x="16409" y="18588"/>
                    <a:pt x="16247" y="18573"/>
                  </a:cubicBezTo>
                  <a:cubicBezTo>
                    <a:pt x="16268" y="18456"/>
                    <a:pt x="16240" y="18329"/>
                    <a:pt x="16167" y="18220"/>
                  </a:cubicBezTo>
                  <a:cubicBezTo>
                    <a:pt x="16095" y="18113"/>
                    <a:pt x="15994" y="18042"/>
                    <a:pt x="15880" y="18016"/>
                  </a:cubicBezTo>
                  <a:cubicBezTo>
                    <a:pt x="15917" y="17941"/>
                    <a:pt x="15867" y="17841"/>
                    <a:pt x="15801" y="17764"/>
                  </a:cubicBezTo>
                  <a:cubicBezTo>
                    <a:pt x="15437" y="17333"/>
                    <a:pt x="15034" y="16911"/>
                    <a:pt x="14500" y="16881"/>
                  </a:cubicBezTo>
                  <a:cubicBezTo>
                    <a:pt x="14480" y="16880"/>
                    <a:pt x="14459" y="16879"/>
                    <a:pt x="14439" y="16879"/>
                  </a:cubicBezTo>
                  <a:cubicBezTo>
                    <a:pt x="14255" y="16879"/>
                    <a:pt x="14071" y="16930"/>
                    <a:pt x="13913" y="17027"/>
                  </a:cubicBezTo>
                  <a:cubicBezTo>
                    <a:pt x="13853" y="17063"/>
                    <a:pt x="13796" y="17108"/>
                    <a:pt x="13740" y="17149"/>
                  </a:cubicBezTo>
                  <a:cubicBezTo>
                    <a:pt x="13673" y="17200"/>
                    <a:pt x="13607" y="17252"/>
                    <a:pt x="13534" y="17292"/>
                  </a:cubicBezTo>
                  <a:cubicBezTo>
                    <a:pt x="13395" y="17367"/>
                    <a:pt x="13230" y="17404"/>
                    <a:pt x="13031" y="17404"/>
                  </a:cubicBezTo>
                  <a:cubicBezTo>
                    <a:pt x="12851" y="17404"/>
                    <a:pt x="12664" y="17374"/>
                    <a:pt x="12487" y="17344"/>
                  </a:cubicBezTo>
                  <a:lnTo>
                    <a:pt x="10865" y="17067"/>
                  </a:lnTo>
                  <a:cubicBezTo>
                    <a:pt x="10803" y="17057"/>
                    <a:pt x="10732" y="17044"/>
                    <a:pt x="10683" y="17003"/>
                  </a:cubicBezTo>
                  <a:cubicBezTo>
                    <a:pt x="10642" y="16969"/>
                    <a:pt x="10618" y="16919"/>
                    <a:pt x="10595" y="16866"/>
                  </a:cubicBezTo>
                  <a:cubicBezTo>
                    <a:pt x="10567" y="16810"/>
                    <a:pt x="10541" y="16752"/>
                    <a:pt x="10492" y="16712"/>
                  </a:cubicBezTo>
                  <a:cubicBezTo>
                    <a:pt x="10425" y="16656"/>
                    <a:pt x="10346" y="16649"/>
                    <a:pt x="10286" y="16649"/>
                  </a:cubicBezTo>
                  <a:cubicBezTo>
                    <a:pt x="10252" y="16649"/>
                    <a:pt x="10216" y="16652"/>
                    <a:pt x="10181" y="16654"/>
                  </a:cubicBezTo>
                  <a:cubicBezTo>
                    <a:pt x="10147" y="16658"/>
                    <a:pt x="10113" y="16660"/>
                    <a:pt x="10078" y="16660"/>
                  </a:cubicBezTo>
                  <a:cubicBezTo>
                    <a:pt x="10023" y="16660"/>
                    <a:pt x="9980" y="16652"/>
                    <a:pt x="9943" y="16637"/>
                  </a:cubicBezTo>
                  <a:cubicBezTo>
                    <a:pt x="9871" y="16607"/>
                    <a:pt x="9821" y="16547"/>
                    <a:pt x="9768" y="16480"/>
                  </a:cubicBezTo>
                  <a:cubicBezTo>
                    <a:pt x="9736" y="16442"/>
                    <a:pt x="9703" y="16401"/>
                    <a:pt x="9667" y="16369"/>
                  </a:cubicBezTo>
                  <a:cubicBezTo>
                    <a:pt x="9558" y="16270"/>
                    <a:pt x="9408" y="16221"/>
                    <a:pt x="9206" y="16221"/>
                  </a:cubicBezTo>
                  <a:cubicBezTo>
                    <a:pt x="9099" y="16221"/>
                    <a:pt x="8992" y="16236"/>
                    <a:pt x="8902" y="16249"/>
                  </a:cubicBezTo>
                  <a:cubicBezTo>
                    <a:pt x="8789" y="16264"/>
                    <a:pt x="8677" y="16281"/>
                    <a:pt x="8564" y="16298"/>
                  </a:cubicBezTo>
                  <a:cubicBezTo>
                    <a:pt x="8283" y="16341"/>
                    <a:pt x="7994" y="16384"/>
                    <a:pt x="7707" y="16418"/>
                  </a:cubicBezTo>
                  <a:cubicBezTo>
                    <a:pt x="7694" y="16371"/>
                    <a:pt x="7685" y="16326"/>
                    <a:pt x="7679" y="16285"/>
                  </a:cubicBezTo>
                  <a:cubicBezTo>
                    <a:pt x="7670" y="16242"/>
                    <a:pt x="7664" y="16200"/>
                    <a:pt x="7657" y="16155"/>
                  </a:cubicBezTo>
                  <a:cubicBezTo>
                    <a:pt x="7638" y="16020"/>
                    <a:pt x="7619" y="15878"/>
                    <a:pt x="7552" y="15752"/>
                  </a:cubicBezTo>
                  <a:cubicBezTo>
                    <a:pt x="7501" y="15651"/>
                    <a:pt x="7424" y="15565"/>
                    <a:pt x="7349" y="15484"/>
                  </a:cubicBezTo>
                  <a:cubicBezTo>
                    <a:pt x="7250" y="15375"/>
                    <a:pt x="7158" y="15272"/>
                    <a:pt x="7120" y="15141"/>
                  </a:cubicBezTo>
                  <a:lnTo>
                    <a:pt x="7111" y="15109"/>
                  </a:lnTo>
                  <a:lnTo>
                    <a:pt x="7083" y="15124"/>
                  </a:lnTo>
                  <a:cubicBezTo>
                    <a:pt x="6993" y="15169"/>
                    <a:pt x="6895" y="15193"/>
                    <a:pt x="6788" y="15193"/>
                  </a:cubicBezTo>
                  <a:cubicBezTo>
                    <a:pt x="6475" y="15193"/>
                    <a:pt x="6145" y="14993"/>
                    <a:pt x="5892" y="14818"/>
                  </a:cubicBezTo>
                  <a:lnTo>
                    <a:pt x="5515" y="14558"/>
                  </a:lnTo>
                  <a:cubicBezTo>
                    <a:pt x="5442" y="14507"/>
                    <a:pt x="5359" y="14451"/>
                    <a:pt x="5316" y="14370"/>
                  </a:cubicBezTo>
                  <a:cubicBezTo>
                    <a:pt x="5277" y="14299"/>
                    <a:pt x="5271" y="14211"/>
                    <a:pt x="5264" y="14134"/>
                  </a:cubicBezTo>
                  <a:lnTo>
                    <a:pt x="5211" y="13464"/>
                  </a:lnTo>
                  <a:cubicBezTo>
                    <a:pt x="5202" y="13361"/>
                    <a:pt x="5191" y="13243"/>
                    <a:pt x="5138" y="13142"/>
                  </a:cubicBezTo>
                  <a:cubicBezTo>
                    <a:pt x="5097" y="13065"/>
                    <a:pt x="5035" y="13003"/>
                    <a:pt x="4975" y="12943"/>
                  </a:cubicBezTo>
                  <a:lnTo>
                    <a:pt x="4966" y="12937"/>
                  </a:lnTo>
                  <a:cubicBezTo>
                    <a:pt x="4532" y="12506"/>
                    <a:pt x="4148" y="12013"/>
                    <a:pt x="3777" y="11538"/>
                  </a:cubicBezTo>
                  <a:cubicBezTo>
                    <a:pt x="3450" y="11118"/>
                    <a:pt x="3004" y="10546"/>
                    <a:pt x="2997" y="9907"/>
                  </a:cubicBezTo>
                  <a:lnTo>
                    <a:pt x="2997" y="9845"/>
                  </a:lnTo>
                  <a:cubicBezTo>
                    <a:pt x="2993" y="9620"/>
                    <a:pt x="2989" y="9339"/>
                    <a:pt x="3100" y="9157"/>
                  </a:cubicBezTo>
                  <a:cubicBezTo>
                    <a:pt x="3113" y="9140"/>
                    <a:pt x="3124" y="9121"/>
                    <a:pt x="3137" y="9104"/>
                  </a:cubicBezTo>
                  <a:cubicBezTo>
                    <a:pt x="3167" y="9057"/>
                    <a:pt x="3199" y="9007"/>
                    <a:pt x="3218" y="8954"/>
                  </a:cubicBezTo>
                  <a:cubicBezTo>
                    <a:pt x="3259" y="8838"/>
                    <a:pt x="3237" y="8709"/>
                    <a:pt x="3220" y="8609"/>
                  </a:cubicBezTo>
                  <a:lnTo>
                    <a:pt x="2955" y="7058"/>
                  </a:lnTo>
                  <a:lnTo>
                    <a:pt x="3270" y="7051"/>
                  </a:lnTo>
                  <a:lnTo>
                    <a:pt x="3276" y="6378"/>
                  </a:lnTo>
                  <a:cubicBezTo>
                    <a:pt x="3276" y="6297"/>
                    <a:pt x="3272" y="6211"/>
                    <a:pt x="3216" y="6154"/>
                  </a:cubicBezTo>
                  <a:cubicBezTo>
                    <a:pt x="3182" y="6117"/>
                    <a:pt x="3137" y="6100"/>
                    <a:pt x="3092" y="6083"/>
                  </a:cubicBezTo>
                  <a:cubicBezTo>
                    <a:pt x="3064" y="6072"/>
                    <a:pt x="3036" y="6064"/>
                    <a:pt x="3012" y="6049"/>
                  </a:cubicBezTo>
                  <a:cubicBezTo>
                    <a:pt x="2910" y="5982"/>
                    <a:pt x="2895" y="5832"/>
                    <a:pt x="2892" y="5693"/>
                  </a:cubicBezTo>
                  <a:lnTo>
                    <a:pt x="2884" y="4583"/>
                  </a:lnTo>
                  <a:lnTo>
                    <a:pt x="2884" y="4583"/>
                  </a:lnTo>
                  <a:cubicBezTo>
                    <a:pt x="2950" y="4594"/>
                    <a:pt x="3012" y="4600"/>
                    <a:pt x="3068" y="4600"/>
                  </a:cubicBezTo>
                  <a:cubicBezTo>
                    <a:pt x="3242" y="4600"/>
                    <a:pt x="3355" y="4542"/>
                    <a:pt x="3400" y="4429"/>
                  </a:cubicBezTo>
                  <a:cubicBezTo>
                    <a:pt x="3475" y="4249"/>
                    <a:pt x="3325" y="4110"/>
                    <a:pt x="3180" y="3972"/>
                  </a:cubicBezTo>
                  <a:cubicBezTo>
                    <a:pt x="3128" y="3923"/>
                    <a:pt x="3075" y="3874"/>
                    <a:pt x="3032" y="3823"/>
                  </a:cubicBezTo>
                  <a:cubicBezTo>
                    <a:pt x="2892" y="3649"/>
                    <a:pt x="2884" y="3418"/>
                    <a:pt x="2875" y="3173"/>
                  </a:cubicBezTo>
                  <a:cubicBezTo>
                    <a:pt x="2865" y="2931"/>
                    <a:pt x="2856" y="2681"/>
                    <a:pt x="2704" y="2494"/>
                  </a:cubicBezTo>
                  <a:cubicBezTo>
                    <a:pt x="2680" y="2466"/>
                    <a:pt x="2655" y="2438"/>
                    <a:pt x="2629" y="2415"/>
                  </a:cubicBezTo>
                  <a:cubicBezTo>
                    <a:pt x="2582" y="2366"/>
                    <a:pt x="2535" y="2318"/>
                    <a:pt x="2511" y="2259"/>
                  </a:cubicBezTo>
                  <a:cubicBezTo>
                    <a:pt x="2490" y="2207"/>
                    <a:pt x="2485" y="2149"/>
                    <a:pt x="2483" y="2087"/>
                  </a:cubicBezTo>
                  <a:cubicBezTo>
                    <a:pt x="2481" y="2051"/>
                    <a:pt x="2481" y="2014"/>
                    <a:pt x="2475" y="1978"/>
                  </a:cubicBezTo>
                  <a:cubicBezTo>
                    <a:pt x="2419" y="1611"/>
                    <a:pt x="1995" y="1442"/>
                    <a:pt x="1748" y="1372"/>
                  </a:cubicBezTo>
                  <a:cubicBezTo>
                    <a:pt x="1714" y="1363"/>
                    <a:pt x="1682" y="1354"/>
                    <a:pt x="1648" y="1346"/>
                  </a:cubicBezTo>
                  <a:cubicBezTo>
                    <a:pt x="1365" y="1269"/>
                    <a:pt x="1071" y="1189"/>
                    <a:pt x="909" y="962"/>
                  </a:cubicBezTo>
                  <a:cubicBezTo>
                    <a:pt x="896" y="941"/>
                    <a:pt x="883" y="922"/>
                    <a:pt x="870" y="902"/>
                  </a:cubicBezTo>
                  <a:cubicBezTo>
                    <a:pt x="849" y="868"/>
                    <a:pt x="827" y="832"/>
                    <a:pt x="799" y="799"/>
                  </a:cubicBezTo>
                  <a:cubicBezTo>
                    <a:pt x="709" y="699"/>
                    <a:pt x="581" y="654"/>
                    <a:pt x="456" y="609"/>
                  </a:cubicBezTo>
                  <a:cubicBezTo>
                    <a:pt x="399" y="590"/>
                    <a:pt x="339" y="568"/>
                    <a:pt x="285" y="542"/>
                  </a:cubicBezTo>
                  <a:cubicBezTo>
                    <a:pt x="180" y="491"/>
                    <a:pt x="88" y="382"/>
                    <a:pt x="69" y="281"/>
                  </a:cubicBezTo>
                  <a:cubicBezTo>
                    <a:pt x="56" y="223"/>
                    <a:pt x="69" y="172"/>
                    <a:pt x="101" y="135"/>
                  </a:cubicBezTo>
                  <a:cubicBezTo>
                    <a:pt x="172" y="82"/>
                    <a:pt x="264" y="55"/>
                    <a:pt x="357" y="55"/>
                  </a:cubicBezTo>
                  <a:close/>
                  <a:moveTo>
                    <a:pt x="356" y="0"/>
                  </a:moveTo>
                  <a:cubicBezTo>
                    <a:pt x="251" y="0"/>
                    <a:pt x="148" y="32"/>
                    <a:pt x="64" y="97"/>
                  </a:cubicBezTo>
                  <a:cubicBezTo>
                    <a:pt x="17" y="150"/>
                    <a:pt x="0" y="217"/>
                    <a:pt x="15" y="292"/>
                  </a:cubicBezTo>
                  <a:cubicBezTo>
                    <a:pt x="39" y="410"/>
                    <a:pt x="139" y="532"/>
                    <a:pt x="262" y="590"/>
                  </a:cubicBezTo>
                  <a:cubicBezTo>
                    <a:pt x="319" y="617"/>
                    <a:pt x="379" y="639"/>
                    <a:pt x="437" y="660"/>
                  </a:cubicBezTo>
                  <a:cubicBezTo>
                    <a:pt x="561" y="703"/>
                    <a:pt x="677" y="744"/>
                    <a:pt x="759" y="836"/>
                  </a:cubicBezTo>
                  <a:cubicBezTo>
                    <a:pt x="782" y="864"/>
                    <a:pt x="804" y="896"/>
                    <a:pt x="825" y="930"/>
                  </a:cubicBezTo>
                  <a:cubicBezTo>
                    <a:pt x="838" y="952"/>
                    <a:pt x="851" y="973"/>
                    <a:pt x="866" y="992"/>
                  </a:cubicBezTo>
                  <a:cubicBezTo>
                    <a:pt x="1039" y="1237"/>
                    <a:pt x="1341" y="1318"/>
                    <a:pt x="1633" y="1397"/>
                  </a:cubicBezTo>
                  <a:cubicBezTo>
                    <a:pt x="1667" y="1406"/>
                    <a:pt x="1701" y="1414"/>
                    <a:pt x="1733" y="1423"/>
                  </a:cubicBezTo>
                  <a:cubicBezTo>
                    <a:pt x="1967" y="1489"/>
                    <a:pt x="2370" y="1650"/>
                    <a:pt x="2421" y="1986"/>
                  </a:cubicBezTo>
                  <a:cubicBezTo>
                    <a:pt x="2428" y="2019"/>
                    <a:pt x="2430" y="2055"/>
                    <a:pt x="2430" y="2089"/>
                  </a:cubicBezTo>
                  <a:cubicBezTo>
                    <a:pt x="2434" y="2154"/>
                    <a:pt x="2436" y="2218"/>
                    <a:pt x="2462" y="2280"/>
                  </a:cubicBezTo>
                  <a:cubicBezTo>
                    <a:pt x="2490" y="2348"/>
                    <a:pt x="2541" y="2402"/>
                    <a:pt x="2593" y="2451"/>
                  </a:cubicBezTo>
                  <a:cubicBezTo>
                    <a:pt x="2616" y="2477"/>
                    <a:pt x="2640" y="2501"/>
                    <a:pt x="2661" y="2526"/>
                  </a:cubicBezTo>
                  <a:cubicBezTo>
                    <a:pt x="2803" y="2702"/>
                    <a:pt x="2811" y="2931"/>
                    <a:pt x="2822" y="3175"/>
                  </a:cubicBezTo>
                  <a:cubicBezTo>
                    <a:pt x="2830" y="3418"/>
                    <a:pt x="2839" y="3668"/>
                    <a:pt x="2991" y="3855"/>
                  </a:cubicBezTo>
                  <a:cubicBezTo>
                    <a:pt x="3034" y="3910"/>
                    <a:pt x="3090" y="3962"/>
                    <a:pt x="3143" y="4013"/>
                  </a:cubicBezTo>
                  <a:cubicBezTo>
                    <a:pt x="3280" y="4142"/>
                    <a:pt x="3411" y="4264"/>
                    <a:pt x="3351" y="4410"/>
                  </a:cubicBezTo>
                  <a:cubicBezTo>
                    <a:pt x="3315" y="4502"/>
                    <a:pt x="3220" y="4547"/>
                    <a:pt x="3068" y="4547"/>
                  </a:cubicBezTo>
                  <a:cubicBezTo>
                    <a:pt x="3006" y="4547"/>
                    <a:pt x="2937" y="4540"/>
                    <a:pt x="2863" y="4523"/>
                  </a:cubicBezTo>
                  <a:lnTo>
                    <a:pt x="2830" y="4517"/>
                  </a:lnTo>
                  <a:lnTo>
                    <a:pt x="2839" y="5693"/>
                  </a:lnTo>
                  <a:cubicBezTo>
                    <a:pt x="2841" y="5847"/>
                    <a:pt x="2858" y="6014"/>
                    <a:pt x="2985" y="6094"/>
                  </a:cubicBezTo>
                  <a:cubicBezTo>
                    <a:pt x="3012" y="6111"/>
                    <a:pt x="3045" y="6124"/>
                    <a:pt x="3075" y="6134"/>
                  </a:cubicBezTo>
                  <a:cubicBezTo>
                    <a:pt x="3113" y="6149"/>
                    <a:pt x="3152" y="6162"/>
                    <a:pt x="3177" y="6190"/>
                  </a:cubicBezTo>
                  <a:cubicBezTo>
                    <a:pt x="3220" y="6235"/>
                    <a:pt x="3222" y="6303"/>
                    <a:pt x="3222" y="6376"/>
                  </a:cubicBezTo>
                  <a:lnTo>
                    <a:pt x="3216" y="7000"/>
                  </a:lnTo>
                  <a:lnTo>
                    <a:pt x="2890" y="7004"/>
                  </a:lnTo>
                  <a:lnTo>
                    <a:pt x="3167" y="8617"/>
                  </a:lnTo>
                  <a:cubicBezTo>
                    <a:pt x="3184" y="8718"/>
                    <a:pt x="3203" y="8834"/>
                    <a:pt x="3169" y="8934"/>
                  </a:cubicBezTo>
                  <a:cubicBezTo>
                    <a:pt x="3152" y="8984"/>
                    <a:pt x="3122" y="9029"/>
                    <a:pt x="3092" y="9074"/>
                  </a:cubicBezTo>
                  <a:cubicBezTo>
                    <a:pt x="3079" y="9093"/>
                    <a:pt x="3066" y="9110"/>
                    <a:pt x="3055" y="9129"/>
                  </a:cubicBezTo>
                  <a:cubicBezTo>
                    <a:pt x="2935" y="9327"/>
                    <a:pt x="2940" y="9614"/>
                    <a:pt x="2944" y="9845"/>
                  </a:cubicBezTo>
                  <a:lnTo>
                    <a:pt x="2944" y="9909"/>
                  </a:lnTo>
                  <a:cubicBezTo>
                    <a:pt x="2950" y="10563"/>
                    <a:pt x="3402" y="11145"/>
                    <a:pt x="3734" y="11570"/>
                  </a:cubicBezTo>
                  <a:cubicBezTo>
                    <a:pt x="4107" y="12047"/>
                    <a:pt x="4491" y="12540"/>
                    <a:pt x="4930" y="12973"/>
                  </a:cubicBezTo>
                  <a:lnTo>
                    <a:pt x="4936" y="12982"/>
                  </a:lnTo>
                  <a:cubicBezTo>
                    <a:pt x="4994" y="13037"/>
                    <a:pt x="5054" y="13097"/>
                    <a:pt x="5091" y="13168"/>
                  </a:cubicBezTo>
                  <a:cubicBezTo>
                    <a:pt x="5140" y="13258"/>
                    <a:pt x="5149" y="13369"/>
                    <a:pt x="5157" y="13468"/>
                  </a:cubicBezTo>
                  <a:lnTo>
                    <a:pt x="5211" y="14141"/>
                  </a:lnTo>
                  <a:cubicBezTo>
                    <a:pt x="5217" y="14222"/>
                    <a:pt x="5226" y="14314"/>
                    <a:pt x="5269" y="14393"/>
                  </a:cubicBezTo>
                  <a:cubicBezTo>
                    <a:pt x="5318" y="14488"/>
                    <a:pt x="5410" y="14552"/>
                    <a:pt x="5485" y="14601"/>
                  </a:cubicBezTo>
                  <a:lnTo>
                    <a:pt x="5860" y="14863"/>
                  </a:lnTo>
                  <a:cubicBezTo>
                    <a:pt x="6121" y="15041"/>
                    <a:pt x="6462" y="15246"/>
                    <a:pt x="6788" y="15246"/>
                  </a:cubicBezTo>
                  <a:cubicBezTo>
                    <a:pt x="6890" y="15246"/>
                    <a:pt x="6989" y="15227"/>
                    <a:pt x="7079" y="15184"/>
                  </a:cubicBezTo>
                  <a:cubicBezTo>
                    <a:pt x="7124" y="15315"/>
                    <a:pt x="7218" y="15418"/>
                    <a:pt x="7310" y="15518"/>
                  </a:cubicBezTo>
                  <a:cubicBezTo>
                    <a:pt x="7381" y="15600"/>
                    <a:pt x="7458" y="15683"/>
                    <a:pt x="7505" y="15778"/>
                  </a:cubicBezTo>
                  <a:cubicBezTo>
                    <a:pt x="7565" y="15895"/>
                    <a:pt x="7587" y="16030"/>
                    <a:pt x="7604" y="16163"/>
                  </a:cubicBezTo>
                  <a:cubicBezTo>
                    <a:pt x="7610" y="16206"/>
                    <a:pt x="7617" y="16251"/>
                    <a:pt x="7625" y="16294"/>
                  </a:cubicBezTo>
                  <a:cubicBezTo>
                    <a:pt x="7634" y="16343"/>
                    <a:pt x="7647" y="16397"/>
                    <a:pt x="7662" y="16455"/>
                  </a:cubicBezTo>
                  <a:lnTo>
                    <a:pt x="7666" y="16476"/>
                  </a:lnTo>
                  <a:lnTo>
                    <a:pt x="7690" y="16474"/>
                  </a:lnTo>
                  <a:cubicBezTo>
                    <a:pt x="7985" y="16440"/>
                    <a:pt x="8283" y="16395"/>
                    <a:pt x="8572" y="16352"/>
                  </a:cubicBezTo>
                  <a:cubicBezTo>
                    <a:pt x="8686" y="16335"/>
                    <a:pt x="8797" y="16317"/>
                    <a:pt x="8909" y="16302"/>
                  </a:cubicBezTo>
                  <a:cubicBezTo>
                    <a:pt x="8999" y="16290"/>
                    <a:pt x="9104" y="16275"/>
                    <a:pt x="9206" y="16275"/>
                  </a:cubicBezTo>
                  <a:cubicBezTo>
                    <a:pt x="9393" y="16275"/>
                    <a:pt x="9532" y="16320"/>
                    <a:pt x="9631" y="16407"/>
                  </a:cubicBezTo>
                  <a:cubicBezTo>
                    <a:pt x="9665" y="16440"/>
                    <a:pt x="9695" y="16476"/>
                    <a:pt x="9725" y="16515"/>
                  </a:cubicBezTo>
                  <a:cubicBezTo>
                    <a:pt x="9781" y="16581"/>
                    <a:pt x="9838" y="16652"/>
                    <a:pt x="9922" y="16686"/>
                  </a:cubicBezTo>
                  <a:cubicBezTo>
                    <a:pt x="9965" y="16705"/>
                    <a:pt x="10014" y="16714"/>
                    <a:pt x="10078" y="16714"/>
                  </a:cubicBezTo>
                  <a:cubicBezTo>
                    <a:pt x="10113" y="16714"/>
                    <a:pt x="10149" y="16712"/>
                    <a:pt x="10186" y="16707"/>
                  </a:cubicBezTo>
                  <a:cubicBezTo>
                    <a:pt x="10220" y="16705"/>
                    <a:pt x="10252" y="16703"/>
                    <a:pt x="10286" y="16703"/>
                  </a:cubicBezTo>
                  <a:cubicBezTo>
                    <a:pt x="10363" y="16703"/>
                    <a:pt x="10417" y="16718"/>
                    <a:pt x="10458" y="16752"/>
                  </a:cubicBezTo>
                  <a:cubicBezTo>
                    <a:pt x="10498" y="16787"/>
                    <a:pt x="10520" y="16836"/>
                    <a:pt x="10545" y="16889"/>
                  </a:cubicBezTo>
                  <a:cubicBezTo>
                    <a:pt x="10571" y="16945"/>
                    <a:pt x="10599" y="17003"/>
                    <a:pt x="10648" y="17044"/>
                  </a:cubicBezTo>
                  <a:cubicBezTo>
                    <a:pt x="10708" y="17095"/>
                    <a:pt x="10790" y="17108"/>
                    <a:pt x="10856" y="17119"/>
                  </a:cubicBezTo>
                  <a:lnTo>
                    <a:pt x="12478" y="17397"/>
                  </a:lnTo>
                  <a:cubicBezTo>
                    <a:pt x="12656" y="17427"/>
                    <a:pt x="12846" y="17457"/>
                    <a:pt x="13031" y="17457"/>
                  </a:cubicBezTo>
                  <a:cubicBezTo>
                    <a:pt x="13239" y="17457"/>
                    <a:pt x="13412" y="17419"/>
                    <a:pt x="13560" y="17337"/>
                  </a:cubicBezTo>
                  <a:cubicBezTo>
                    <a:pt x="13635" y="17297"/>
                    <a:pt x="13706" y="17243"/>
                    <a:pt x="13772" y="17192"/>
                  </a:cubicBezTo>
                  <a:cubicBezTo>
                    <a:pt x="13828" y="17151"/>
                    <a:pt x="13883" y="17108"/>
                    <a:pt x="13941" y="17072"/>
                  </a:cubicBezTo>
                  <a:cubicBezTo>
                    <a:pt x="14091" y="16981"/>
                    <a:pt x="14263" y="16932"/>
                    <a:pt x="14437" y="16932"/>
                  </a:cubicBezTo>
                  <a:cubicBezTo>
                    <a:pt x="14458" y="16932"/>
                    <a:pt x="14478" y="16933"/>
                    <a:pt x="14498" y="16934"/>
                  </a:cubicBezTo>
                  <a:cubicBezTo>
                    <a:pt x="15010" y="16964"/>
                    <a:pt x="15402" y="17376"/>
                    <a:pt x="15760" y="17798"/>
                  </a:cubicBezTo>
                  <a:cubicBezTo>
                    <a:pt x="15773" y="17813"/>
                    <a:pt x="15887" y="17950"/>
                    <a:pt x="15814" y="18014"/>
                  </a:cubicBezTo>
                  <a:lnTo>
                    <a:pt x="15771" y="18055"/>
                  </a:lnTo>
                  <a:lnTo>
                    <a:pt x="15829" y="18061"/>
                  </a:lnTo>
                  <a:cubicBezTo>
                    <a:pt x="15945" y="18074"/>
                    <a:pt x="16052" y="18143"/>
                    <a:pt x="16122" y="18250"/>
                  </a:cubicBezTo>
                  <a:cubicBezTo>
                    <a:pt x="16195" y="18357"/>
                    <a:pt x="16219" y="18481"/>
                    <a:pt x="16187" y="18591"/>
                  </a:cubicBezTo>
                  <a:lnTo>
                    <a:pt x="16176" y="18627"/>
                  </a:lnTo>
                  <a:lnTo>
                    <a:pt x="16221" y="18625"/>
                  </a:lnTo>
                  <a:cubicBezTo>
                    <a:pt x="16369" y="18625"/>
                    <a:pt x="16476" y="18775"/>
                    <a:pt x="16570" y="18908"/>
                  </a:cubicBezTo>
                  <a:lnTo>
                    <a:pt x="16581" y="18925"/>
                  </a:lnTo>
                  <a:cubicBezTo>
                    <a:pt x="16660" y="19036"/>
                    <a:pt x="16795" y="19158"/>
                    <a:pt x="16932" y="19158"/>
                  </a:cubicBezTo>
                  <a:cubicBezTo>
                    <a:pt x="16964" y="19158"/>
                    <a:pt x="16992" y="19152"/>
                    <a:pt x="17020" y="19139"/>
                  </a:cubicBezTo>
                  <a:lnTo>
                    <a:pt x="17112" y="19362"/>
                  </a:lnTo>
                  <a:lnTo>
                    <a:pt x="17371" y="19362"/>
                  </a:lnTo>
                  <a:lnTo>
                    <a:pt x="17378" y="19343"/>
                  </a:lnTo>
                  <a:cubicBezTo>
                    <a:pt x="17427" y="19182"/>
                    <a:pt x="17436" y="19013"/>
                    <a:pt x="17408" y="18848"/>
                  </a:cubicBezTo>
                  <a:lnTo>
                    <a:pt x="17716" y="18848"/>
                  </a:lnTo>
                  <a:lnTo>
                    <a:pt x="17689" y="18807"/>
                  </a:lnTo>
                  <a:cubicBezTo>
                    <a:pt x="17674" y="18781"/>
                    <a:pt x="17671" y="18758"/>
                    <a:pt x="17684" y="18734"/>
                  </a:cubicBezTo>
                  <a:cubicBezTo>
                    <a:pt x="17712" y="18681"/>
                    <a:pt x="17815" y="18638"/>
                    <a:pt x="17913" y="18638"/>
                  </a:cubicBezTo>
                  <a:cubicBezTo>
                    <a:pt x="17935" y="18638"/>
                    <a:pt x="17956" y="18640"/>
                    <a:pt x="17976" y="18644"/>
                  </a:cubicBezTo>
                  <a:cubicBezTo>
                    <a:pt x="18241" y="18706"/>
                    <a:pt x="18492" y="18833"/>
                    <a:pt x="18700" y="19011"/>
                  </a:cubicBezTo>
                  <a:cubicBezTo>
                    <a:pt x="18899" y="19180"/>
                    <a:pt x="19064" y="19403"/>
                    <a:pt x="19195" y="19670"/>
                  </a:cubicBezTo>
                  <a:cubicBezTo>
                    <a:pt x="19208" y="19694"/>
                    <a:pt x="19218" y="19718"/>
                    <a:pt x="19231" y="19743"/>
                  </a:cubicBezTo>
                  <a:cubicBezTo>
                    <a:pt x="19334" y="19960"/>
                    <a:pt x="19452" y="20206"/>
                    <a:pt x="19683" y="20281"/>
                  </a:cubicBezTo>
                  <a:lnTo>
                    <a:pt x="19638" y="20485"/>
                  </a:lnTo>
                  <a:lnTo>
                    <a:pt x="19867" y="20620"/>
                  </a:lnTo>
                  <a:lnTo>
                    <a:pt x="19837" y="21337"/>
                  </a:lnTo>
                  <a:lnTo>
                    <a:pt x="19846" y="21346"/>
                  </a:lnTo>
                  <a:cubicBezTo>
                    <a:pt x="20088" y="21581"/>
                    <a:pt x="20422" y="21669"/>
                    <a:pt x="20748" y="21755"/>
                  </a:cubicBezTo>
                  <a:cubicBezTo>
                    <a:pt x="20836" y="21779"/>
                    <a:pt x="20928" y="21802"/>
                    <a:pt x="21016" y="21828"/>
                  </a:cubicBezTo>
                  <a:cubicBezTo>
                    <a:pt x="21054" y="21841"/>
                    <a:pt x="21095" y="21856"/>
                    <a:pt x="21134" y="21869"/>
                  </a:cubicBezTo>
                  <a:lnTo>
                    <a:pt x="21219" y="21901"/>
                  </a:lnTo>
                  <a:lnTo>
                    <a:pt x="21219" y="21901"/>
                  </a:lnTo>
                  <a:lnTo>
                    <a:pt x="21217" y="21862"/>
                  </a:lnTo>
                  <a:cubicBezTo>
                    <a:pt x="21215" y="21721"/>
                    <a:pt x="21166" y="21581"/>
                    <a:pt x="21117" y="21444"/>
                  </a:cubicBezTo>
                  <a:cubicBezTo>
                    <a:pt x="21044" y="21247"/>
                    <a:pt x="20977" y="21059"/>
                    <a:pt x="21057" y="20885"/>
                  </a:cubicBezTo>
                  <a:cubicBezTo>
                    <a:pt x="21076" y="20847"/>
                    <a:pt x="21099" y="20810"/>
                    <a:pt x="21125" y="20772"/>
                  </a:cubicBezTo>
                  <a:cubicBezTo>
                    <a:pt x="21164" y="20716"/>
                    <a:pt x="21204" y="20658"/>
                    <a:pt x="21219" y="20590"/>
                  </a:cubicBezTo>
                  <a:cubicBezTo>
                    <a:pt x="21241" y="20495"/>
                    <a:pt x="21215" y="20397"/>
                    <a:pt x="21191" y="20302"/>
                  </a:cubicBezTo>
                  <a:cubicBezTo>
                    <a:pt x="21161" y="20189"/>
                    <a:pt x="21134" y="20080"/>
                    <a:pt x="21194" y="19996"/>
                  </a:cubicBezTo>
                  <a:cubicBezTo>
                    <a:pt x="21239" y="19930"/>
                    <a:pt x="21320" y="19904"/>
                    <a:pt x="21406" y="19878"/>
                  </a:cubicBezTo>
                  <a:cubicBezTo>
                    <a:pt x="21442" y="19867"/>
                    <a:pt x="21479" y="19855"/>
                    <a:pt x="21513" y="19840"/>
                  </a:cubicBezTo>
                  <a:cubicBezTo>
                    <a:pt x="21740" y="19743"/>
                    <a:pt x="21854" y="19516"/>
                    <a:pt x="21965" y="19298"/>
                  </a:cubicBezTo>
                  <a:cubicBezTo>
                    <a:pt x="22055" y="19120"/>
                    <a:pt x="22149" y="18933"/>
                    <a:pt x="22303" y="18820"/>
                  </a:cubicBezTo>
                  <a:lnTo>
                    <a:pt x="23518" y="17929"/>
                  </a:lnTo>
                  <a:cubicBezTo>
                    <a:pt x="23621" y="17903"/>
                    <a:pt x="23726" y="17890"/>
                    <a:pt x="23833" y="17890"/>
                  </a:cubicBezTo>
                  <a:cubicBezTo>
                    <a:pt x="24410" y="17890"/>
                    <a:pt x="24971" y="18243"/>
                    <a:pt x="25200" y="18749"/>
                  </a:cubicBezTo>
                  <a:lnTo>
                    <a:pt x="25211" y="18777"/>
                  </a:lnTo>
                  <a:cubicBezTo>
                    <a:pt x="25260" y="18886"/>
                    <a:pt x="25316" y="19011"/>
                    <a:pt x="25436" y="19051"/>
                  </a:cubicBezTo>
                  <a:cubicBezTo>
                    <a:pt x="25461" y="19060"/>
                    <a:pt x="25491" y="19064"/>
                    <a:pt x="25523" y="19064"/>
                  </a:cubicBezTo>
                  <a:cubicBezTo>
                    <a:pt x="25565" y="19064"/>
                    <a:pt x="25610" y="19057"/>
                    <a:pt x="25646" y="19051"/>
                  </a:cubicBezTo>
                  <a:lnTo>
                    <a:pt x="26483" y="18901"/>
                  </a:lnTo>
                  <a:lnTo>
                    <a:pt x="26490" y="18888"/>
                  </a:lnTo>
                  <a:cubicBezTo>
                    <a:pt x="26526" y="18798"/>
                    <a:pt x="26471" y="18721"/>
                    <a:pt x="26417" y="18644"/>
                  </a:cubicBezTo>
                  <a:cubicBezTo>
                    <a:pt x="26396" y="18614"/>
                    <a:pt x="26372" y="18584"/>
                    <a:pt x="26357" y="18552"/>
                  </a:cubicBezTo>
                  <a:cubicBezTo>
                    <a:pt x="26321" y="18479"/>
                    <a:pt x="26323" y="18402"/>
                    <a:pt x="26366" y="18327"/>
                  </a:cubicBezTo>
                  <a:cubicBezTo>
                    <a:pt x="26445" y="18179"/>
                    <a:pt x="26670" y="18051"/>
                    <a:pt x="26891" y="18023"/>
                  </a:cubicBezTo>
                  <a:lnTo>
                    <a:pt x="26918" y="18021"/>
                  </a:lnTo>
                  <a:cubicBezTo>
                    <a:pt x="27199" y="17986"/>
                    <a:pt x="27540" y="17946"/>
                    <a:pt x="27668" y="17714"/>
                  </a:cubicBezTo>
                  <a:cubicBezTo>
                    <a:pt x="27735" y="17965"/>
                    <a:pt x="27910" y="18184"/>
                    <a:pt x="28144" y="18301"/>
                  </a:cubicBezTo>
                  <a:lnTo>
                    <a:pt x="28165" y="18312"/>
                  </a:lnTo>
                  <a:lnTo>
                    <a:pt x="28178" y="18291"/>
                  </a:lnTo>
                  <a:cubicBezTo>
                    <a:pt x="28287" y="18096"/>
                    <a:pt x="28519" y="17969"/>
                    <a:pt x="28769" y="17969"/>
                  </a:cubicBezTo>
                  <a:cubicBezTo>
                    <a:pt x="28947" y="17969"/>
                    <a:pt x="29106" y="18029"/>
                    <a:pt x="29217" y="18141"/>
                  </a:cubicBezTo>
                  <a:cubicBezTo>
                    <a:pt x="29279" y="18201"/>
                    <a:pt x="29331" y="18276"/>
                    <a:pt x="29380" y="18348"/>
                  </a:cubicBezTo>
                  <a:cubicBezTo>
                    <a:pt x="29457" y="18460"/>
                    <a:pt x="29536" y="18578"/>
                    <a:pt x="29659" y="18646"/>
                  </a:cubicBezTo>
                  <a:cubicBezTo>
                    <a:pt x="29699" y="18672"/>
                    <a:pt x="29749" y="18685"/>
                    <a:pt x="29802" y="18685"/>
                  </a:cubicBezTo>
                  <a:cubicBezTo>
                    <a:pt x="29926" y="18685"/>
                    <a:pt x="30057" y="18614"/>
                    <a:pt x="30106" y="18520"/>
                  </a:cubicBezTo>
                  <a:cubicBezTo>
                    <a:pt x="30132" y="18471"/>
                    <a:pt x="30134" y="18417"/>
                    <a:pt x="30109" y="18368"/>
                  </a:cubicBezTo>
                  <a:cubicBezTo>
                    <a:pt x="30156" y="18344"/>
                    <a:pt x="30207" y="18333"/>
                    <a:pt x="30261" y="18333"/>
                  </a:cubicBezTo>
                  <a:cubicBezTo>
                    <a:pt x="30460" y="18333"/>
                    <a:pt x="30683" y="18496"/>
                    <a:pt x="30781" y="18711"/>
                  </a:cubicBezTo>
                  <a:cubicBezTo>
                    <a:pt x="30861" y="18886"/>
                    <a:pt x="30884" y="19085"/>
                    <a:pt x="30910" y="19276"/>
                  </a:cubicBezTo>
                  <a:cubicBezTo>
                    <a:pt x="30923" y="19383"/>
                    <a:pt x="30936" y="19493"/>
                    <a:pt x="30959" y="19598"/>
                  </a:cubicBezTo>
                  <a:cubicBezTo>
                    <a:pt x="31038" y="19968"/>
                    <a:pt x="31229" y="20300"/>
                    <a:pt x="31413" y="20620"/>
                  </a:cubicBezTo>
                  <a:lnTo>
                    <a:pt x="32521" y="22541"/>
                  </a:lnTo>
                  <a:lnTo>
                    <a:pt x="32540" y="22488"/>
                  </a:lnTo>
                  <a:cubicBezTo>
                    <a:pt x="32829" y="21654"/>
                    <a:pt x="32802" y="20712"/>
                    <a:pt x="32463" y="19897"/>
                  </a:cubicBezTo>
                  <a:cubicBezTo>
                    <a:pt x="32388" y="19715"/>
                    <a:pt x="32296" y="19538"/>
                    <a:pt x="32208" y="19366"/>
                  </a:cubicBezTo>
                  <a:cubicBezTo>
                    <a:pt x="32065" y="19083"/>
                    <a:pt x="31915" y="18792"/>
                    <a:pt x="31833" y="18483"/>
                  </a:cubicBezTo>
                  <a:cubicBezTo>
                    <a:pt x="31700" y="17969"/>
                    <a:pt x="31767" y="17406"/>
                    <a:pt x="32015" y="16937"/>
                  </a:cubicBezTo>
                  <a:cubicBezTo>
                    <a:pt x="32285" y="16425"/>
                    <a:pt x="32759" y="16035"/>
                    <a:pt x="33177" y="15690"/>
                  </a:cubicBezTo>
                  <a:lnTo>
                    <a:pt x="34944" y="14235"/>
                  </a:lnTo>
                  <a:cubicBezTo>
                    <a:pt x="35077" y="14126"/>
                    <a:pt x="35216" y="14010"/>
                    <a:pt x="35381" y="13954"/>
                  </a:cubicBezTo>
                  <a:cubicBezTo>
                    <a:pt x="35426" y="13939"/>
                    <a:pt x="35473" y="13924"/>
                    <a:pt x="35523" y="13911"/>
                  </a:cubicBezTo>
                  <a:cubicBezTo>
                    <a:pt x="35739" y="13847"/>
                    <a:pt x="35988" y="13776"/>
                    <a:pt x="35983" y="13551"/>
                  </a:cubicBezTo>
                  <a:cubicBezTo>
                    <a:pt x="35981" y="13446"/>
                    <a:pt x="35913" y="13365"/>
                    <a:pt x="35848" y="13286"/>
                  </a:cubicBezTo>
                  <a:cubicBezTo>
                    <a:pt x="35810" y="13241"/>
                    <a:pt x="35771" y="13196"/>
                    <a:pt x="35748" y="13147"/>
                  </a:cubicBezTo>
                  <a:cubicBezTo>
                    <a:pt x="35709" y="13072"/>
                    <a:pt x="35700" y="12990"/>
                    <a:pt x="35692" y="12902"/>
                  </a:cubicBezTo>
                  <a:cubicBezTo>
                    <a:pt x="35685" y="12849"/>
                    <a:pt x="35681" y="12793"/>
                    <a:pt x="35668" y="12739"/>
                  </a:cubicBezTo>
                  <a:cubicBezTo>
                    <a:pt x="35636" y="12611"/>
                    <a:pt x="35527" y="12478"/>
                    <a:pt x="35398" y="12478"/>
                  </a:cubicBezTo>
                  <a:cubicBezTo>
                    <a:pt x="35388" y="12478"/>
                    <a:pt x="35375" y="12480"/>
                    <a:pt x="35362" y="12482"/>
                  </a:cubicBezTo>
                  <a:cubicBezTo>
                    <a:pt x="35353" y="12450"/>
                    <a:pt x="35355" y="12412"/>
                    <a:pt x="35375" y="12375"/>
                  </a:cubicBezTo>
                  <a:cubicBezTo>
                    <a:pt x="35394" y="12332"/>
                    <a:pt x="35430" y="12302"/>
                    <a:pt x="35471" y="12296"/>
                  </a:cubicBezTo>
                  <a:lnTo>
                    <a:pt x="35490" y="12292"/>
                  </a:lnTo>
                  <a:lnTo>
                    <a:pt x="35493" y="12275"/>
                  </a:lnTo>
                  <a:cubicBezTo>
                    <a:pt x="35527" y="12105"/>
                    <a:pt x="35381" y="12002"/>
                    <a:pt x="35240" y="11904"/>
                  </a:cubicBezTo>
                  <a:cubicBezTo>
                    <a:pt x="35122" y="11820"/>
                    <a:pt x="35000" y="11735"/>
                    <a:pt x="34978" y="11610"/>
                  </a:cubicBezTo>
                  <a:cubicBezTo>
                    <a:pt x="34968" y="11535"/>
                    <a:pt x="34996" y="11456"/>
                    <a:pt x="35021" y="11388"/>
                  </a:cubicBezTo>
                  <a:lnTo>
                    <a:pt x="35499" y="10109"/>
                  </a:lnTo>
                  <a:cubicBezTo>
                    <a:pt x="35720" y="10173"/>
                    <a:pt x="35754" y="10498"/>
                    <a:pt x="35715" y="10766"/>
                  </a:cubicBezTo>
                  <a:cubicBezTo>
                    <a:pt x="35681" y="11004"/>
                    <a:pt x="35666" y="11418"/>
                    <a:pt x="35964" y="11505"/>
                  </a:cubicBezTo>
                  <a:lnTo>
                    <a:pt x="35996" y="11516"/>
                  </a:lnTo>
                  <a:lnTo>
                    <a:pt x="35998" y="11482"/>
                  </a:lnTo>
                  <a:cubicBezTo>
                    <a:pt x="36018" y="10925"/>
                    <a:pt x="36281" y="10376"/>
                    <a:pt x="36705" y="10014"/>
                  </a:cubicBezTo>
                  <a:cubicBezTo>
                    <a:pt x="36765" y="9963"/>
                    <a:pt x="36832" y="9911"/>
                    <a:pt x="36896" y="9862"/>
                  </a:cubicBezTo>
                  <a:cubicBezTo>
                    <a:pt x="37110" y="9699"/>
                    <a:pt x="37331" y="9530"/>
                    <a:pt x="37414" y="9273"/>
                  </a:cubicBezTo>
                  <a:cubicBezTo>
                    <a:pt x="37432" y="9222"/>
                    <a:pt x="37442" y="9170"/>
                    <a:pt x="37453" y="9119"/>
                  </a:cubicBezTo>
                  <a:cubicBezTo>
                    <a:pt x="37466" y="9052"/>
                    <a:pt x="37479" y="8990"/>
                    <a:pt x="37502" y="8932"/>
                  </a:cubicBezTo>
                  <a:cubicBezTo>
                    <a:pt x="37601" y="8699"/>
                    <a:pt x="37845" y="8579"/>
                    <a:pt x="38229" y="8579"/>
                  </a:cubicBezTo>
                  <a:cubicBezTo>
                    <a:pt x="38370" y="8579"/>
                    <a:pt x="38524" y="8596"/>
                    <a:pt x="38691" y="8628"/>
                  </a:cubicBezTo>
                  <a:lnTo>
                    <a:pt x="38717" y="8632"/>
                  </a:lnTo>
                  <a:lnTo>
                    <a:pt x="38775" y="8371"/>
                  </a:lnTo>
                  <a:cubicBezTo>
                    <a:pt x="38852" y="8506"/>
                    <a:pt x="39008" y="8596"/>
                    <a:pt x="39173" y="8596"/>
                  </a:cubicBezTo>
                  <a:cubicBezTo>
                    <a:pt x="39227" y="8596"/>
                    <a:pt x="39278" y="8585"/>
                    <a:pt x="39326" y="8566"/>
                  </a:cubicBezTo>
                  <a:lnTo>
                    <a:pt x="39343" y="8560"/>
                  </a:lnTo>
                  <a:lnTo>
                    <a:pt x="39343" y="8540"/>
                  </a:lnTo>
                  <a:cubicBezTo>
                    <a:pt x="39321" y="8200"/>
                    <a:pt x="39311" y="7876"/>
                    <a:pt x="39298" y="7563"/>
                  </a:cubicBezTo>
                  <a:cubicBezTo>
                    <a:pt x="39287" y="7255"/>
                    <a:pt x="39274" y="6936"/>
                    <a:pt x="39255" y="6599"/>
                  </a:cubicBezTo>
                  <a:lnTo>
                    <a:pt x="40510" y="5909"/>
                  </a:lnTo>
                  <a:cubicBezTo>
                    <a:pt x="40596" y="5862"/>
                    <a:pt x="40692" y="5809"/>
                    <a:pt x="40797" y="5809"/>
                  </a:cubicBezTo>
                  <a:cubicBezTo>
                    <a:pt x="40872" y="5809"/>
                    <a:pt x="40943" y="5839"/>
                    <a:pt x="41018" y="5871"/>
                  </a:cubicBezTo>
                  <a:cubicBezTo>
                    <a:pt x="41065" y="5890"/>
                    <a:pt x="41117" y="5911"/>
                    <a:pt x="41168" y="5924"/>
                  </a:cubicBezTo>
                  <a:cubicBezTo>
                    <a:pt x="41211" y="5935"/>
                    <a:pt x="41254" y="5939"/>
                    <a:pt x="41297" y="5939"/>
                  </a:cubicBezTo>
                  <a:cubicBezTo>
                    <a:pt x="41515" y="5939"/>
                    <a:pt x="41699" y="5802"/>
                    <a:pt x="41849" y="5667"/>
                  </a:cubicBezTo>
                  <a:lnTo>
                    <a:pt x="41860" y="5659"/>
                  </a:lnTo>
                  <a:lnTo>
                    <a:pt x="41858" y="5646"/>
                  </a:lnTo>
                  <a:cubicBezTo>
                    <a:pt x="41854" y="5440"/>
                    <a:pt x="41834" y="5239"/>
                    <a:pt x="41798" y="5048"/>
                  </a:cubicBezTo>
                  <a:cubicBezTo>
                    <a:pt x="41789" y="5001"/>
                    <a:pt x="41781" y="4956"/>
                    <a:pt x="41755" y="4917"/>
                  </a:cubicBezTo>
                  <a:cubicBezTo>
                    <a:pt x="41736" y="4887"/>
                    <a:pt x="41708" y="4864"/>
                    <a:pt x="41682" y="4840"/>
                  </a:cubicBezTo>
                  <a:cubicBezTo>
                    <a:pt x="41631" y="4793"/>
                    <a:pt x="41601" y="4763"/>
                    <a:pt x="41609" y="4722"/>
                  </a:cubicBezTo>
                  <a:cubicBezTo>
                    <a:pt x="41612" y="4705"/>
                    <a:pt x="41622" y="4688"/>
                    <a:pt x="41633" y="4669"/>
                  </a:cubicBezTo>
                  <a:cubicBezTo>
                    <a:pt x="41642" y="4656"/>
                    <a:pt x="41650" y="4643"/>
                    <a:pt x="41657" y="4630"/>
                  </a:cubicBezTo>
                  <a:cubicBezTo>
                    <a:pt x="41693" y="4551"/>
                    <a:pt x="41667" y="4450"/>
                    <a:pt x="41586" y="4345"/>
                  </a:cubicBezTo>
                  <a:cubicBezTo>
                    <a:pt x="41577" y="4335"/>
                    <a:pt x="41567" y="4324"/>
                    <a:pt x="41558" y="4313"/>
                  </a:cubicBezTo>
                  <a:cubicBezTo>
                    <a:pt x="41511" y="4253"/>
                    <a:pt x="41459" y="4193"/>
                    <a:pt x="41453" y="4122"/>
                  </a:cubicBezTo>
                  <a:cubicBezTo>
                    <a:pt x="41444" y="4052"/>
                    <a:pt x="41479" y="3985"/>
                    <a:pt x="41515" y="3915"/>
                  </a:cubicBezTo>
                  <a:cubicBezTo>
                    <a:pt x="41549" y="3850"/>
                    <a:pt x="41582" y="3786"/>
                    <a:pt x="41588" y="3713"/>
                  </a:cubicBezTo>
                  <a:cubicBezTo>
                    <a:pt x="41601" y="3535"/>
                    <a:pt x="41447" y="3405"/>
                    <a:pt x="41292" y="3302"/>
                  </a:cubicBezTo>
                  <a:cubicBezTo>
                    <a:pt x="41256" y="3276"/>
                    <a:pt x="41211" y="3246"/>
                    <a:pt x="41155" y="3242"/>
                  </a:cubicBezTo>
                  <a:cubicBezTo>
                    <a:pt x="41150" y="3241"/>
                    <a:pt x="41144" y="3241"/>
                    <a:pt x="41138" y="3241"/>
                  </a:cubicBezTo>
                  <a:cubicBezTo>
                    <a:pt x="41108" y="3241"/>
                    <a:pt x="41077" y="3250"/>
                    <a:pt x="41050" y="3259"/>
                  </a:cubicBezTo>
                  <a:cubicBezTo>
                    <a:pt x="41037" y="3261"/>
                    <a:pt x="41024" y="3265"/>
                    <a:pt x="41014" y="3268"/>
                  </a:cubicBezTo>
                  <a:cubicBezTo>
                    <a:pt x="40988" y="3274"/>
                    <a:pt x="40962" y="3278"/>
                    <a:pt x="40935" y="3278"/>
                  </a:cubicBezTo>
                  <a:cubicBezTo>
                    <a:pt x="40759" y="3278"/>
                    <a:pt x="40590" y="3141"/>
                    <a:pt x="40442" y="3021"/>
                  </a:cubicBezTo>
                  <a:lnTo>
                    <a:pt x="40418" y="3002"/>
                  </a:lnTo>
                  <a:cubicBezTo>
                    <a:pt x="40390" y="2978"/>
                    <a:pt x="40358" y="2957"/>
                    <a:pt x="40326" y="2942"/>
                  </a:cubicBezTo>
                  <a:lnTo>
                    <a:pt x="40305" y="2931"/>
                  </a:lnTo>
                  <a:lnTo>
                    <a:pt x="40292" y="2951"/>
                  </a:lnTo>
                  <a:cubicBezTo>
                    <a:pt x="40264" y="2989"/>
                    <a:pt x="40238" y="3030"/>
                    <a:pt x="40212" y="3070"/>
                  </a:cubicBezTo>
                  <a:cubicBezTo>
                    <a:pt x="40165" y="3139"/>
                    <a:pt x="40120" y="3210"/>
                    <a:pt x="40071" y="3276"/>
                  </a:cubicBezTo>
                  <a:lnTo>
                    <a:pt x="40067" y="3285"/>
                  </a:lnTo>
                  <a:lnTo>
                    <a:pt x="40067" y="3293"/>
                  </a:lnTo>
                  <a:cubicBezTo>
                    <a:pt x="40078" y="3643"/>
                    <a:pt x="39889" y="3977"/>
                    <a:pt x="39722" y="4227"/>
                  </a:cubicBezTo>
                  <a:lnTo>
                    <a:pt x="39715" y="4234"/>
                  </a:lnTo>
                  <a:cubicBezTo>
                    <a:pt x="39675" y="4296"/>
                    <a:pt x="39632" y="4360"/>
                    <a:pt x="39613" y="4435"/>
                  </a:cubicBezTo>
                  <a:cubicBezTo>
                    <a:pt x="39604" y="4467"/>
                    <a:pt x="39600" y="4500"/>
                    <a:pt x="39595" y="4532"/>
                  </a:cubicBezTo>
                  <a:cubicBezTo>
                    <a:pt x="39589" y="4570"/>
                    <a:pt x="39585" y="4609"/>
                    <a:pt x="39572" y="4643"/>
                  </a:cubicBezTo>
                  <a:cubicBezTo>
                    <a:pt x="39544" y="4718"/>
                    <a:pt x="39482" y="4772"/>
                    <a:pt x="39418" y="4829"/>
                  </a:cubicBezTo>
                  <a:cubicBezTo>
                    <a:pt x="39392" y="4853"/>
                    <a:pt x="39366" y="4874"/>
                    <a:pt x="39343" y="4898"/>
                  </a:cubicBezTo>
                  <a:cubicBezTo>
                    <a:pt x="39255" y="4986"/>
                    <a:pt x="39201" y="5117"/>
                    <a:pt x="39248" y="5217"/>
                  </a:cubicBezTo>
                  <a:cubicBezTo>
                    <a:pt x="39165" y="5232"/>
                    <a:pt x="39075" y="5256"/>
                    <a:pt x="39002" y="5309"/>
                  </a:cubicBezTo>
                  <a:cubicBezTo>
                    <a:pt x="38927" y="5363"/>
                    <a:pt x="38867" y="5464"/>
                    <a:pt x="38886" y="5562"/>
                  </a:cubicBezTo>
                  <a:lnTo>
                    <a:pt x="38850" y="5566"/>
                  </a:lnTo>
                  <a:lnTo>
                    <a:pt x="36493" y="5543"/>
                  </a:lnTo>
                  <a:cubicBezTo>
                    <a:pt x="36339" y="5569"/>
                    <a:pt x="36191" y="5633"/>
                    <a:pt x="36065" y="5727"/>
                  </a:cubicBezTo>
                  <a:cubicBezTo>
                    <a:pt x="36035" y="5751"/>
                    <a:pt x="36005" y="5779"/>
                    <a:pt x="35992" y="5819"/>
                  </a:cubicBezTo>
                  <a:cubicBezTo>
                    <a:pt x="35988" y="5834"/>
                    <a:pt x="35988" y="5851"/>
                    <a:pt x="35988" y="5864"/>
                  </a:cubicBezTo>
                  <a:cubicBezTo>
                    <a:pt x="35985" y="5875"/>
                    <a:pt x="35985" y="5884"/>
                    <a:pt x="35983" y="5892"/>
                  </a:cubicBezTo>
                  <a:cubicBezTo>
                    <a:pt x="35973" y="5961"/>
                    <a:pt x="35883" y="5991"/>
                    <a:pt x="35846" y="6001"/>
                  </a:cubicBezTo>
                  <a:cubicBezTo>
                    <a:pt x="35833" y="6004"/>
                    <a:pt x="35820" y="6008"/>
                    <a:pt x="35808" y="6010"/>
                  </a:cubicBezTo>
                  <a:cubicBezTo>
                    <a:pt x="35745" y="6025"/>
                    <a:pt x="35683" y="6040"/>
                    <a:pt x="35636" y="6085"/>
                  </a:cubicBezTo>
                  <a:cubicBezTo>
                    <a:pt x="35625" y="6096"/>
                    <a:pt x="35615" y="6106"/>
                    <a:pt x="35604" y="6124"/>
                  </a:cubicBezTo>
                  <a:lnTo>
                    <a:pt x="35572" y="6166"/>
                  </a:lnTo>
                  <a:lnTo>
                    <a:pt x="35636" y="6166"/>
                  </a:lnTo>
                  <a:cubicBezTo>
                    <a:pt x="35658" y="6244"/>
                    <a:pt x="35649" y="6333"/>
                    <a:pt x="35608" y="6415"/>
                  </a:cubicBezTo>
                  <a:cubicBezTo>
                    <a:pt x="35563" y="6501"/>
                    <a:pt x="35490" y="6565"/>
                    <a:pt x="35407" y="6591"/>
                  </a:cubicBezTo>
                  <a:cubicBezTo>
                    <a:pt x="35383" y="6597"/>
                    <a:pt x="35360" y="6601"/>
                    <a:pt x="35336" y="6608"/>
                  </a:cubicBezTo>
                  <a:cubicBezTo>
                    <a:pt x="35274" y="6621"/>
                    <a:pt x="35208" y="6633"/>
                    <a:pt x="35161" y="6683"/>
                  </a:cubicBezTo>
                  <a:cubicBezTo>
                    <a:pt x="35126" y="6717"/>
                    <a:pt x="35109" y="6762"/>
                    <a:pt x="35094" y="6807"/>
                  </a:cubicBezTo>
                  <a:cubicBezTo>
                    <a:pt x="35081" y="6841"/>
                    <a:pt x="35071" y="6873"/>
                    <a:pt x="35051" y="6899"/>
                  </a:cubicBezTo>
                  <a:cubicBezTo>
                    <a:pt x="35008" y="6957"/>
                    <a:pt x="34929" y="6981"/>
                    <a:pt x="34854" y="7000"/>
                  </a:cubicBezTo>
                  <a:cubicBezTo>
                    <a:pt x="34584" y="7068"/>
                    <a:pt x="34308" y="7118"/>
                    <a:pt x="34025" y="7150"/>
                  </a:cubicBezTo>
                  <a:cubicBezTo>
                    <a:pt x="33946" y="7158"/>
                    <a:pt x="33862" y="7169"/>
                    <a:pt x="33789" y="7210"/>
                  </a:cubicBezTo>
                  <a:cubicBezTo>
                    <a:pt x="33684" y="7272"/>
                    <a:pt x="33629" y="7385"/>
                    <a:pt x="33575" y="7495"/>
                  </a:cubicBezTo>
                  <a:cubicBezTo>
                    <a:pt x="33515" y="7613"/>
                    <a:pt x="33459" y="7726"/>
                    <a:pt x="33348" y="7763"/>
                  </a:cubicBezTo>
                  <a:cubicBezTo>
                    <a:pt x="33331" y="7767"/>
                    <a:pt x="33314" y="7771"/>
                    <a:pt x="33297" y="7775"/>
                  </a:cubicBezTo>
                  <a:cubicBezTo>
                    <a:pt x="33256" y="7784"/>
                    <a:pt x="33215" y="7793"/>
                    <a:pt x="33181" y="7820"/>
                  </a:cubicBezTo>
                  <a:cubicBezTo>
                    <a:pt x="33157" y="7840"/>
                    <a:pt x="33144" y="7863"/>
                    <a:pt x="33129" y="7885"/>
                  </a:cubicBezTo>
                  <a:cubicBezTo>
                    <a:pt x="33119" y="7902"/>
                    <a:pt x="33108" y="7919"/>
                    <a:pt x="33097" y="7932"/>
                  </a:cubicBezTo>
                  <a:cubicBezTo>
                    <a:pt x="33067" y="7960"/>
                    <a:pt x="33022" y="7972"/>
                    <a:pt x="32982" y="7985"/>
                  </a:cubicBezTo>
                  <a:lnTo>
                    <a:pt x="32585" y="8097"/>
                  </a:lnTo>
                  <a:lnTo>
                    <a:pt x="32592" y="8122"/>
                  </a:lnTo>
                  <a:cubicBezTo>
                    <a:pt x="32602" y="8161"/>
                    <a:pt x="32600" y="8200"/>
                    <a:pt x="32587" y="8236"/>
                  </a:cubicBezTo>
                  <a:cubicBezTo>
                    <a:pt x="32549" y="8255"/>
                    <a:pt x="32502" y="8257"/>
                    <a:pt x="32457" y="8262"/>
                  </a:cubicBezTo>
                  <a:cubicBezTo>
                    <a:pt x="32377" y="8270"/>
                    <a:pt x="32296" y="8277"/>
                    <a:pt x="32255" y="8352"/>
                  </a:cubicBezTo>
                  <a:cubicBezTo>
                    <a:pt x="32245" y="8373"/>
                    <a:pt x="32240" y="8397"/>
                    <a:pt x="32236" y="8418"/>
                  </a:cubicBezTo>
                  <a:cubicBezTo>
                    <a:pt x="32234" y="8425"/>
                    <a:pt x="32232" y="8433"/>
                    <a:pt x="32230" y="8442"/>
                  </a:cubicBezTo>
                  <a:cubicBezTo>
                    <a:pt x="32206" y="8538"/>
                    <a:pt x="32112" y="8617"/>
                    <a:pt x="31992" y="8645"/>
                  </a:cubicBezTo>
                  <a:cubicBezTo>
                    <a:pt x="31952" y="8654"/>
                    <a:pt x="31908" y="8658"/>
                    <a:pt x="31861" y="8658"/>
                  </a:cubicBezTo>
                  <a:cubicBezTo>
                    <a:pt x="31789" y="8658"/>
                    <a:pt x="31712" y="8649"/>
                    <a:pt x="31643" y="8639"/>
                  </a:cubicBezTo>
                  <a:lnTo>
                    <a:pt x="31615" y="8637"/>
                  </a:lnTo>
                  <a:lnTo>
                    <a:pt x="31613" y="8664"/>
                  </a:lnTo>
                  <a:cubicBezTo>
                    <a:pt x="31608" y="8737"/>
                    <a:pt x="31602" y="8819"/>
                    <a:pt x="31559" y="8881"/>
                  </a:cubicBezTo>
                  <a:cubicBezTo>
                    <a:pt x="31510" y="8947"/>
                    <a:pt x="31430" y="8979"/>
                    <a:pt x="31310" y="8979"/>
                  </a:cubicBezTo>
                  <a:cubicBezTo>
                    <a:pt x="31259" y="8979"/>
                    <a:pt x="31199" y="8973"/>
                    <a:pt x="31126" y="8960"/>
                  </a:cubicBezTo>
                  <a:cubicBezTo>
                    <a:pt x="31096" y="8954"/>
                    <a:pt x="31068" y="8947"/>
                    <a:pt x="31056" y="8930"/>
                  </a:cubicBezTo>
                  <a:cubicBezTo>
                    <a:pt x="31045" y="8917"/>
                    <a:pt x="31043" y="8896"/>
                    <a:pt x="31043" y="8874"/>
                  </a:cubicBezTo>
                  <a:cubicBezTo>
                    <a:pt x="31041" y="8866"/>
                    <a:pt x="31041" y="8855"/>
                    <a:pt x="31038" y="8847"/>
                  </a:cubicBezTo>
                  <a:cubicBezTo>
                    <a:pt x="31017" y="8709"/>
                    <a:pt x="30882" y="8645"/>
                    <a:pt x="30762" y="8590"/>
                  </a:cubicBezTo>
                  <a:lnTo>
                    <a:pt x="30723" y="8570"/>
                  </a:lnTo>
                  <a:cubicBezTo>
                    <a:pt x="30638" y="8530"/>
                    <a:pt x="30567" y="8452"/>
                    <a:pt x="30550" y="8384"/>
                  </a:cubicBezTo>
                  <a:cubicBezTo>
                    <a:pt x="30541" y="8350"/>
                    <a:pt x="30548" y="8320"/>
                    <a:pt x="30567" y="8292"/>
                  </a:cubicBezTo>
                  <a:cubicBezTo>
                    <a:pt x="30586" y="8264"/>
                    <a:pt x="30618" y="8247"/>
                    <a:pt x="30653" y="8230"/>
                  </a:cubicBezTo>
                  <a:cubicBezTo>
                    <a:pt x="30670" y="8219"/>
                    <a:pt x="30687" y="8210"/>
                    <a:pt x="30704" y="8200"/>
                  </a:cubicBezTo>
                  <a:cubicBezTo>
                    <a:pt x="30756" y="8165"/>
                    <a:pt x="30794" y="8103"/>
                    <a:pt x="30781" y="8047"/>
                  </a:cubicBezTo>
                  <a:cubicBezTo>
                    <a:pt x="30799" y="8043"/>
                    <a:pt x="30819" y="8041"/>
                    <a:pt x="30838" y="8041"/>
                  </a:cubicBezTo>
                  <a:cubicBezTo>
                    <a:pt x="30915" y="8041"/>
                    <a:pt x="31002" y="8070"/>
                    <a:pt x="31083" y="8099"/>
                  </a:cubicBezTo>
                  <a:cubicBezTo>
                    <a:pt x="31165" y="8127"/>
                    <a:pt x="31250" y="8157"/>
                    <a:pt x="31330" y="8157"/>
                  </a:cubicBezTo>
                  <a:cubicBezTo>
                    <a:pt x="31383" y="8157"/>
                    <a:pt x="31430" y="8144"/>
                    <a:pt x="31473" y="8118"/>
                  </a:cubicBezTo>
                  <a:cubicBezTo>
                    <a:pt x="31574" y="8056"/>
                    <a:pt x="31606" y="7942"/>
                    <a:pt x="31638" y="7831"/>
                  </a:cubicBezTo>
                  <a:cubicBezTo>
                    <a:pt x="31660" y="7754"/>
                    <a:pt x="31683" y="7675"/>
                    <a:pt x="31728" y="7617"/>
                  </a:cubicBezTo>
                  <a:lnTo>
                    <a:pt x="31739" y="7602"/>
                  </a:lnTo>
                  <a:lnTo>
                    <a:pt x="31728" y="7585"/>
                  </a:lnTo>
                  <a:cubicBezTo>
                    <a:pt x="31715" y="7565"/>
                    <a:pt x="31703" y="7553"/>
                    <a:pt x="31690" y="7542"/>
                  </a:cubicBezTo>
                  <a:cubicBezTo>
                    <a:pt x="31666" y="7527"/>
                    <a:pt x="31640" y="7520"/>
                    <a:pt x="31623" y="7518"/>
                  </a:cubicBezTo>
                  <a:cubicBezTo>
                    <a:pt x="31610" y="7516"/>
                    <a:pt x="31596" y="7515"/>
                    <a:pt x="31583" y="7515"/>
                  </a:cubicBezTo>
                  <a:cubicBezTo>
                    <a:pt x="31537" y="7515"/>
                    <a:pt x="31492" y="7527"/>
                    <a:pt x="31460" y="7550"/>
                  </a:cubicBezTo>
                  <a:cubicBezTo>
                    <a:pt x="31428" y="7574"/>
                    <a:pt x="31407" y="7606"/>
                    <a:pt x="31388" y="7636"/>
                  </a:cubicBezTo>
                  <a:cubicBezTo>
                    <a:pt x="31370" y="7664"/>
                    <a:pt x="31353" y="7692"/>
                    <a:pt x="31330" y="7709"/>
                  </a:cubicBezTo>
                  <a:cubicBezTo>
                    <a:pt x="31312" y="7721"/>
                    <a:pt x="31290" y="7727"/>
                    <a:pt x="31267" y="7727"/>
                  </a:cubicBezTo>
                  <a:cubicBezTo>
                    <a:pt x="31246" y="7727"/>
                    <a:pt x="31224" y="7722"/>
                    <a:pt x="31208" y="7711"/>
                  </a:cubicBezTo>
                  <a:cubicBezTo>
                    <a:pt x="31199" y="7658"/>
                    <a:pt x="31218" y="7602"/>
                    <a:pt x="31242" y="7538"/>
                  </a:cubicBezTo>
                  <a:lnTo>
                    <a:pt x="31300" y="6871"/>
                  </a:lnTo>
                  <a:cubicBezTo>
                    <a:pt x="31306" y="6807"/>
                    <a:pt x="31313" y="6734"/>
                    <a:pt x="31285" y="6666"/>
                  </a:cubicBezTo>
                  <a:cubicBezTo>
                    <a:pt x="31246" y="6563"/>
                    <a:pt x="31143" y="6505"/>
                    <a:pt x="31006" y="6505"/>
                  </a:cubicBezTo>
                  <a:cubicBezTo>
                    <a:pt x="30912" y="6505"/>
                    <a:pt x="30811" y="6531"/>
                    <a:pt x="30730" y="6578"/>
                  </a:cubicBezTo>
                  <a:cubicBezTo>
                    <a:pt x="30681" y="6606"/>
                    <a:pt x="30633" y="6638"/>
                    <a:pt x="30588" y="6670"/>
                  </a:cubicBezTo>
                  <a:cubicBezTo>
                    <a:pt x="30471" y="6751"/>
                    <a:pt x="30359" y="6828"/>
                    <a:pt x="30229" y="6835"/>
                  </a:cubicBezTo>
                  <a:cubicBezTo>
                    <a:pt x="30186" y="6786"/>
                    <a:pt x="30171" y="6713"/>
                    <a:pt x="30186" y="6638"/>
                  </a:cubicBezTo>
                  <a:cubicBezTo>
                    <a:pt x="30203" y="6558"/>
                    <a:pt x="30252" y="6496"/>
                    <a:pt x="30316" y="6471"/>
                  </a:cubicBezTo>
                  <a:cubicBezTo>
                    <a:pt x="30336" y="6462"/>
                    <a:pt x="30355" y="6458"/>
                    <a:pt x="30374" y="6451"/>
                  </a:cubicBezTo>
                  <a:cubicBezTo>
                    <a:pt x="30404" y="6445"/>
                    <a:pt x="30432" y="6436"/>
                    <a:pt x="30460" y="6423"/>
                  </a:cubicBezTo>
                  <a:cubicBezTo>
                    <a:pt x="30518" y="6393"/>
                    <a:pt x="30561" y="6333"/>
                    <a:pt x="30573" y="6263"/>
                  </a:cubicBezTo>
                  <a:cubicBezTo>
                    <a:pt x="30584" y="6205"/>
                    <a:pt x="30573" y="6147"/>
                    <a:pt x="30546" y="6102"/>
                  </a:cubicBezTo>
                  <a:cubicBezTo>
                    <a:pt x="30661" y="6051"/>
                    <a:pt x="30749" y="5937"/>
                    <a:pt x="30781" y="5798"/>
                  </a:cubicBezTo>
                  <a:cubicBezTo>
                    <a:pt x="30816" y="5644"/>
                    <a:pt x="30775" y="5491"/>
                    <a:pt x="30674" y="5397"/>
                  </a:cubicBezTo>
                  <a:cubicBezTo>
                    <a:pt x="30651" y="5376"/>
                    <a:pt x="30627" y="5357"/>
                    <a:pt x="30603" y="5339"/>
                  </a:cubicBezTo>
                  <a:cubicBezTo>
                    <a:pt x="30552" y="5301"/>
                    <a:pt x="30503" y="5264"/>
                    <a:pt x="30481" y="5211"/>
                  </a:cubicBezTo>
                  <a:cubicBezTo>
                    <a:pt x="30473" y="5187"/>
                    <a:pt x="30468" y="5159"/>
                    <a:pt x="30464" y="5132"/>
                  </a:cubicBezTo>
                  <a:cubicBezTo>
                    <a:pt x="30456" y="5078"/>
                    <a:pt x="30447" y="5024"/>
                    <a:pt x="30402" y="4986"/>
                  </a:cubicBezTo>
                  <a:cubicBezTo>
                    <a:pt x="30368" y="4956"/>
                    <a:pt x="30325" y="4947"/>
                    <a:pt x="30282" y="4943"/>
                  </a:cubicBezTo>
                  <a:cubicBezTo>
                    <a:pt x="30246" y="4941"/>
                    <a:pt x="30209" y="4939"/>
                    <a:pt x="30173" y="4939"/>
                  </a:cubicBezTo>
                  <a:cubicBezTo>
                    <a:pt x="29828" y="4939"/>
                    <a:pt x="29494" y="5097"/>
                    <a:pt x="29279" y="5363"/>
                  </a:cubicBezTo>
                  <a:lnTo>
                    <a:pt x="29256" y="5393"/>
                  </a:lnTo>
                  <a:cubicBezTo>
                    <a:pt x="29219" y="5438"/>
                    <a:pt x="29187" y="5479"/>
                    <a:pt x="29144" y="5506"/>
                  </a:cubicBezTo>
                  <a:cubicBezTo>
                    <a:pt x="29106" y="5532"/>
                    <a:pt x="29059" y="5547"/>
                    <a:pt x="29012" y="5560"/>
                  </a:cubicBezTo>
                  <a:cubicBezTo>
                    <a:pt x="28969" y="5573"/>
                    <a:pt x="28926" y="5586"/>
                    <a:pt x="28885" y="5607"/>
                  </a:cubicBezTo>
                  <a:cubicBezTo>
                    <a:pt x="28692" y="5710"/>
                    <a:pt x="28654" y="5956"/>
                    <a:pt x="28643" y="6184"/>
                  </a:cubicBezTo>
                  <a:lnTo>
                    <a:pt x="28564" y="7850"/>
                  </a:lnTo>
                  <a:cubicBezTo>
                    <a:pt x="28562" y="7908"/>
                    <a:pt x="28555" y="7964"/>
                    <a:pt x="28523" y="7998"/>
                  </a:cubicBezTo>
                  <a:cubicBezTo>
                    <a:pt x="28495" y="8028"/>
                    <a:pt x="28455" y="8039"/>
                    <a:pt x="28410" y="8050"/>
                  </a:cubicBezTo>
                  <a:cubicBezTo>
                    <a:pt x="28362" y="8062"/>
                    <a:pt x="28313" y="8075"/>
                    <a:pt x="28275" y="8112"/>
                  </a:cubicBezTo>
                  <a:cubicBezTo>
                    <a:pt x="28225" y="8161"/>
                    <a:pt x="28217" y="8232"/>
                    <a:pt x="28210" y="8298"/>
                  </a:cubicBezTo>
                  <a:cubicBezTo>
                    <a:pt x="28204" y="8362"/>
                    <a:pt x="28195" y="8422"/>
                    <a:pt x="28155" y="8457"/>
                  </a:cubicBezTo>
                  <a:cubicBezTo>
                    <a:pt x="28133" y="8472"/>
                    <a:pt x="28105" y="8480"/>
                    <a:pt x="28065" y="8482"/>
                  </a:cubicBezTo>
                  <a:cubicBezTo>
                    <a:pt x="28058" y="8483"/>
                    <a:pt x="28051" y="8483"/>
                    <a:pt x="28044" y="8483"/>
                  </a:cubicBezTo>
                  <a:cubicBezTo>
                    <a:pt x="27846" y="8483"/>
                    <a:pt x="27668" y="8306"/>
                    <a:pt x="27666" y="8112"/>
                  </a:cubicBezTo>
                  <a:cubicBezTo>
                    <a:pt x="27664" y="8097"/>
                    <a:pt x="27666" y="8080"/>
                    <a:pt x="27666" y="8065"/>
                  </a:cubicBezTo>
                  <a:cubicBezTo>
                    <a:pt x="27668" y="8015"/>
                    <a:pt x="27670" y="7964"/>
                    <a:pt x="27647" y="7915"/>
                  </a:cubicBezTo>
                  <a:cubicBezTo>
                    <a:pt x="27625" y="7872"/>
                    <a:pt x="27589" y="7844"/>
                    <a:pt x="27555" y="7816"/>
                  </a:cubicBezTo>
                  <a:cubicBezTo>
                    <a:pt x="27535" y="7801"/>
                    <a:pt x="27518" y="7788"/>
                    <a:pt x="27503" y="7771"/>
                  </a:cubicBezTo>
                  <a:cubicBezTo>
                    <a:pt x="27403" y="7668"/>
                    <a:pt x="27415" y="7499"/>
                    <a:pt x="27443" y="7330"/>
                  </a:cubicBezTo>
                  <a:cubicBezTo>
                    <a:pt x="27480" y="7118"/>
                    <a:pt x="27518" y="6899"/>
                    <a:pt x="27617" y="6706"/>
                  </a:cubicBezTo>
                  <a:cubicBezTo>
                    <a:pt x="27632" y="6672"/>
                    <a:pt x="27651" y="6640"/>
                    <a:pt x="27670" y="6606"/>
                  </a:cubicBezTo>
                  <a:cubicBezTo>
                    <a:pt x="27750" y="6462"/>
                    <a:pt x="27831" y="6314"/>
                    <a:pt x="27792" y="6158"/>
                  </a:cubicBezTo>
                  <a:cubicBezTo>
                    <a:pt x="27900" y="6109"/>
                    <a:pt x="28026" y="6019"/>
                    <a:pt x="28062" y="5911"/>
                  </a:cubicBezTo>
                  <a:cubicBezTo>
                    <a:pt x="28080" y="5858"/>
                    <a:pt x="28075" y="5809"/>
                    <a:pt x="28050" y="5761"/>
                  </a:cubicBezTo>
                  <a:cubicBezTo>
                    <a:pt x="28007" y="5684"/>
                    <a:pt x="27919" y="5652"/>
                    <a:pt x="27835" y="5622"/>
                  </a:cubicBezTo>
                  <a:cubicBezTo>
                    <a:pt x="27748" y="5588"/>
                    <a:pt x="27670" y="5560"/>
                    <a:pt x="27660" y="5485"/>
                  </a:cubicBezTo>
                  <a:cubicBezTo>
                    <a:pt x="27649" y="5408"/>
                    <a:pt x="27726" y="5344"/>
                    <a:pt x="27795" y="5297"/>
                  </a:cubicBezTo>
                  <a:lnTo>
                    <a:pt x="28232" y="4994"/>
                  </a:lnTo>
                  <a:cubicBezTo>
                    <a:pt x="28332" y="4926"/>
                    <a:pt x="28437" y="4853"/>
                    <a:pt x="28547" y="4797"/>
                  </a:cubicBezTo>
                  <a:cubicBezTo>
                    <a:pt x="28671" y="4733"/>
                    <a:pt x="28810" y="4682"/>
                    <a:pt x="28975" y="4643"/>
                  </a:cubicBezTo>
                  <a:cubicBezTo>
                    <a:pt x="29189" y="4592"/>
                    <a:pt x="29420" y="4567"/>
                    <a:pt x="29657" y="4567"/>
                  </a:cubicBezTo>
                  <a:cubicBezTo>
                    <a:pt x="29707" y="4567"/>
                    <a:pt x="29758" y="4568"/>
                    <a:pt x="29809" y="4570"/>
                  </a:cubicBezTo>
                  <a:cubicBezTo>
                    <a:pt x="29824" y="4570"/>
                    <a:pt x="29841" y="4572"/>
                    <a:pt x="29858" y="4572"/>
                  </a:cubicBezTo>
                  <a:cubicBezTo>
                    <a:pt x="30081" y="4572"/>
                    <a:pt x="30211" y="4502"/>
                    <a:pt x="30229" y="4373"/>
                  </a:cubicBezTo>
                  <a:cubicBezTo>
                    <a:pt x="30235" y="4320"/>
                    <a:pt x="30220" y="4270"/>
                    <a:pt x="30184" y="4227"/>
                  </a:cubicBezTo>
                  <a:cubicBezTo>
                    <a:pt x="30109" y="4144"/>
                    <a:pt x="29959" y="4105"/>
                    <a:pt x="29843" y="4105"/>
                  </a:cubicBezTo>
                  <a:cubicBezTo>
                    <a:pt x="29680" y="4105"/>
                    <a:pt x="29487" y="4088"/>
                    <a:pt x="29453" y="3951"/>
                  </a:cubicBezTo>
                  <a:lnTo>
                    <a:pt x="29444" y="3923"/>
                  </a:lnTo>
                  <a:lnTo>
                    <a:pt x="29416" y="3932"/>
                  </a:lnTo>
                  <a:cubicBezTo>
                    <a:pt x="29379" y="3945"/>
                    <a:pt x="29336" y="3950"/>
                    <a:pt x="29291" y="3950"/>
                  </a:cubicBezTo>
                  <a:cubicBezTo>
                    <a:pt x="29224" y="3950"/>
                    <a:pt x="29150" y="3939"/>
                    <a:pt x="29080" y="3927"/>
                  </a:cubicBezTo>
                  <a:cubicBezTo>
                    <a:pt x="29035" y="3919"/>
                    <a:pt x="28988" y="3910"/>
                    <a:pt x="28941" y="3906"/>
                  </a:cubicBezTo>
                  <a:cubicBezTo>
                    <a:pt x="28923" y="3904"/>
                    <a:pt x="28904" y="3903"/>
                    <a:pt x="28886" y="3903"/>
                  </a:cubicBezTo>
                  <a:cubicBezTo>
                    <a:pt x="28730" y="3903"/>
                    <a:pt x="28561" y="3968"/>
                    <a:pt x="28523" y="4114"/>
                  </a:cubicBezTo>
                  <a:lnTo>
                    <a:pt x="27730" y="4103"/>
                  </a:lnTo>
                  <a:cubicBezTo>
                    <a:pt x="27771" y="3968"/>
                    <a:pt x="27739" y="3816"/>
                    <a:pt x="27645" y="3711"/>
                  </a:cubicBezTo>
                  <a:cubicBezTo>
                    <a:pt x="27570" y="3626"/>
                    <a:pt x="27453" y="3576"/>
                    <a:pt x="27338" y="3576"/>
                  </a:cubicBezTo>
                  <a:cubicBezTo>
                    <a:pt x="27311" y="3576"/>
                    <a:pt x="27283" y="3579"/>
                    <a:pt x="27257" y="3585"/>
                  </a:cubicBezTo>
                  <a:lnTo>
                    <a:pt x="27242" y="3424"/>
                  </a:lnTo>
                  <a:lnTo>
                    <a:pt x="26854" y="3407"/>
                  </a:lnTo>
                  <a:lnTo>
                    <a:pt x="26805" y="3557"/>
                  </a:lnTo>
                  <a:cubicBezTo>
                    <a:pt x="26696" y="3565"/>
                    <a:pt x="26591" y="3600"/>
                    <a:pt x="26498" y="3655"/>
                  </a:cubicBezTo>
                  <a:lnTo>
                    <a:pt x="26468" y="3675"/>
                  </a:lnTo>
                  <a:lnTo>
                    <a:pt x="26496" y="3698"/>
                  </a:lnTo>
                  <a:cubicBezTo>
                    <a:pt x="26516" y="3715"/>
                    <a:pt x="26522" y="3739"/>
                    <a:pt x="26516" y="3767"/>
                  </a:cubicBezTo>
                  <a:cubicBezTo>
                    <a:pt x="26503" y="3825"/>
                    <a:pt x="26441" y="3885"/>
                    <a:pt x="26378" y="3902"/>
                  </a:cubicBezTo>
                  <a:cubicBezTo>
                    <a:pt x="26348" y="3910"/>
                    <a:pt x="26316" y="3917"/>
                    <a:pt x="26286" y="3923"/>
                  </a:cubicBezTo>
                  <a:cubicBezTo>
                    <a:pt x="26198" y="3940"/>
                    <a:pt x="26108" y="3955"/>
                    <a:pt x="26051" y="4028"/>
                  </a:cubicBezTo>
                  <a:cubicBezTo>
                    <a:pt x="26040" y="4041"/>
                    <a:pt x="26029" y="4054"/>
                    <a:pt x="26021" y="4069"/>
                  </a:cubicBezTo>
                  <a:cubicBezTo>
                    <a:pt x="26008" y="4090"/>
                    <a:pt x="25997" y="4110"/>
                    <a:pt x="25980" y="4122"/>
                  </a:cubicBezTo>
                  <a:cubicBezTo>
                    <a:pt x="25966" y="4133"/>
                    <a:pt x="25950" y="4138"/>
                    <a:pt x="25933" y="4138"/>
                  </a:cubicBezTo>
                  <a:cubicBezTo>
                    <a:pt x="25881" y="4138"/>
                    <a:pt x="25819" y="4096"/>
                    <a:pt x="25759" y="4054"/>
                  </a:cubicBezTo>
                  <a:cubicBezTo>
                    <a:pt x="25736" y="4037"/>
                    <a:pt x="25712" y="4022"/>
                    <a:pt x="25691" y="4007"/>
                  </a:cubicBezTo>
                  <a:cubicBezTo>
                    <a:pt x="25592" y="3947"/>
                    <a:pt x="25474" y="3938"/>
                    <a:pt x="25384" y="3938"/>
                  </a:cubicBezTo>
                  <a:cubicBezTo>
                    <a:pt x="25354" y="3938"/>
                    <a:pt x="25324" y="3940"/>
                    <a:pt x="25292" y="3940"/>
                  </a:cubicBezTo>
                  <a:lnTo>
                    <a:pt x="25284" y="3942"/>
                  </a:lnTo>
                  <a:cubicBezTo>
                    <a:pt x="25245" y="3942"/>
                    <a:pt x="25207" y="3945"/>
                    <a:pt x="25168" y="3945"/>
                  </a:cubicBezTo>
                  <a:cubicBezTo>
                    <a:pt x="25095" y="3945"/>
                    <a:pt x="25003" y="3940"/>
                    <a:pt x="24919" y="3900"/>
                  </a:cubicBezTo>
                  <a:cubicBezTo>
                    <a:pt x="24857" y="3867"/>
                    <a:pt x="24804" y="3808"/>
                    <a:pt x="24784" y="3743"/>
                  </a:cubicBezTo>
                  <a:cubicBezTo>
                    <a:pt x="24774" y="3713"/>
                    <a:pt x="24767" y="3668"/>
                    <a:pt x="24787" y="3623"/>
                  </a:cubicBezTo>
                  <a:cubicBezTo>
                    <a:pt x="24904" y="3591"/>
                    <a:pt x="25037" y="3555"/>
                    <a:pt x="25140" y="3467"/>
                  </a:cubicBezTo>
                  <a:cubicBezTo>
                    <a:pt x="25234" y="3385"/>
                    <a:pt x="25299" y="3238"/>
                    <a:pt x="25247" y="3111"/>
                  </a:cubicBezTo>
                  <a:cubicBezTo>
                    <a:pt x="25273" y="3101"/>
                    <a:pt x="25306" y="3098"/>
                    <a:pt x="25343" y="3098"/>
                  </a:cubicBezTo>
                  <a:cubicBezTo>
                    <a:pt x="25371" y="3098"/>
                    <a:pt x="25400" y="3100"/>
                    <a:pt x="25429" y="3103"/>
                  </a:cubicBezTo>
                  <a:cubicBezTo>
                    <a:pt x="25461" y="3107"/>
                    <a:pt x="25494" y="3109"/>
                    <a:pt x="25524" y="3109"/>
                  </a:cubicBezTo>
                  <a:cubicBezTo>
                    <a:pt x="25569" y="3109"/>
                    <a:pt x="25635" y="3103"/>
                    <a:pt x="25686" y="3053"/>
                  </a:cubicBezTo>
                  <a:cubicBezTo>
                    <a:pt x="25706" y="3036"/>
                    <a:pt x="25719" y="3017"/>
                    <a:pt x="25729" y="2998"/>
                  </a:cubicBezTo>
                  <a:cubicBezTo>
                    <a:pt x="25742" y="2978"/>
                    <a:pt x="25755" y="2959"/>
                    <a:pt x="25772" y="2946"/>
                  </a:cubicBezTo>
                  <a:cubicBezTo>
                    <a:pt x="25798" y="2923"/>
                    <a:pt x="25834" y="2914"/>
                    <a:pt x="25890" y="2914"/>
                  </a:cubicBezTo>
                  <a:cubicBezTo>
                    <a:pt x="25918" y="2914"/>
                    <a:pt x="25948" y="2916"/>
                    <a:pt x="25976" y="2918"/>
                  </a:cubicBezTo>
                  <a:cubicBezTo>
                    <a:pt x="26004" y="2921"/>
                    <a:pt x="26031" y="2923"/>
                    <a:pt x="26057" y="2923"/>
                  </a:cubicBezTo>
                  <a:cubicBezTo>
                    <a:pt x="26111" y="2923"/>
                    <a:pt x="26188" y="2914"/>
                    <a:pt x="26216" y="2835"/>
                  </a:cubicBezTo>
                  <a:cubicBezTo>
                    <a:pt x="26224" y="2809"/>
                    <a:pt x="26224" y="2783"/>
                    <a:pt x="26224" y="2758"/>
                  </a:cubicBezTo>
                  <a:cubicBezTo>
                    <a:pt x="26224" y="2738"/>
                    <a:pt x="26224" y="2721"/>
                    <a:pt x="26228" y="2706"/>
                  </a:cubicBezTo>
                  <a:cubicBezTo>
                    <a:pt x="26235" y="2683"/>
                    <a:pt x="26248" y="2668"/>
                    <a:pt x="26269" y="2657"/>
                  </a:cubicBezTo>
                  <a:lnTo>
                    <a:pt x="26306" y="2631"/>
                  </a:lnTo>
                  <a:lnTo>
                    <a:pt x="26267" y="2610"/>
                  </a:lnTo>
                  <a:cubicBezTo>
                    <a:pt x="26203" y="2571"/>
                    <a:pt x="26138" y="2533"/>
                    <a:pt x="26061" y="2528"/>
                  </a:cubicBezTo>
                  <a:lnTo>
                    <a:pt x="26051" y="2528"/>
                  </a:lnTo>
                  <a:cubicBezTo>
                    <a:pt x="25995" y="2528"/>
                    <a:pt x="25946" y="2548"/>
                    <a:pt x="25894" y="2565"/>
                  </a:cubicBezTo>
                  <a:cubicBezTo>
                    <a:pt x="25881" y="2569"/>
                    <a:pt x="25869" y="2573"/>
                    <a:pt x="25856" y="2578"/>
                  </a:cubicBezTo>
                  <a:cubicBezTo>
                    <a:pt x="25785" y="2601"/>
                    <a:pt x="25710" y="2612"/>
                    <a:pt x="25633" y="2612"/>
                  </a:cubicBezTo>
                  <a:cubicBezTo>
                    <a:pt x="25431" y="2612"/>
                    <a:pt x="25237" y="2535"/>
                    <a:pt x="25097" y="2398"/>
                  </a:cubicBezTo>
                  <a:lnTo>
                    <a:pt x="25087" y="2387"/>
                  </a:lnTo>
                  <a:lnTo>
                    <a:pt x="25072" y="2391"/>
                  </a:lnTo>
                  <a:cubicBezTo>
                    <a:pt x="25024" y="2404"/>
                    <a:pt x="24975" y="2413"/>
                    <a:pt x="24924" y="2413"/>
                  </a:cubicBezTo>
                  <a:cubicBezTo>
                    <a:pt x="24703" y="2413"/>
                    <a:pt x="24487" y="2286"/>
                    <a:pt x="24388" y="2100"/>
                  </a:cubicBezTo>
                  <a:lnTo>
                    <a:pt x="24384" y="2094"/>
                  </a:lnTo>
                  <a:lnTo>
                    <a:pt x="24377" y="2091"/>
                  </a:lnTo>
                  <a:cubicBezTo>
                    <a:pt x="24341" y="2068"/>
                    <a:pt x="24298" y="2057"/>
                    <a:pt x="24253" y="2057"/>
                  </a:cubicBezTo>
                  <a:cubicBezTo>
                    <a:pt x="24118" y="2057"/>
                    <a:pt x="23996" y="2151"/>
                    <a:pt x="23970" y="2271"/>
                  </a:cubicBezTo>
                  <a:cubicBezTo>
                    <a:pt x="23865" y="2267"/>
                    <a:pt x="23750" y="2263"/>
                    <a:pt x="23651" y="2218"/>
                  </a:cubicBezTo>
                  <a:cubicBezTo>
                    <a:pt x="23561" y="2177"/>
                    <a:pt x="23465" y="2083"/>
                    <a:pt x="23469" y="1969"/>
                  </a:cubicBezTo>
                  <a:lnTo>
                    <a:pt x="23471" y="1944"/>
                  </a:lnTo>
                  <a:lnTo>
                    <a:pt x="23062" y="1916"/>
                  </a:lnTo>
                  <a:lnTo>
                    <a:pt x="23113" y="1324"/>
                  </a:lnTo>
                  <a:lnTo>
                    <a:pt x="23096" y="1316"/>
                  </a:lnTo>
                  <a:cubicBezTo>
                    <a:pt x="23025" y="1286"/>
                    <a:pt x="22957" y="1256"/>
                    <a:pt x="22886" y="1256"/>
                  </a:cubicBezTo>
                  <a:cubicBezTo>
                    <a:pt x="22869" y="1256"/>
                    <a:pt x="22852" y="1258"/>
                    <a:pt x="22837" y="1262"/>
                  </a:cubicBezTo>
                  <a:cubicBezTo>
                    <a:pt x="22781" y="1273"/>
                    <a:pt x="22730" y="1314"/>
                    <a:pt x="22704" y="1365"/>
                  </a:cubicBezTo>
                  <a:cubicBezTo>
                    <a:pt x="22689" y="1397"/>
                    <a:pt x="22687" y="1429"/>
                    <a:pt x="22696" y="1459"/>
                  </a:cubicBezTo>
                  <a:lnTo>
                    <a:pt x="22571" y="1524"/>
                  </a:lnTo>
                  <a:lnTo>
                    <a:pt x="22526" y="1847"/>
                  </a:lnTo>
                  <a:lnTo>
                    <a:pt x="3910" y="1847"/>
                  </a:lnTo>
                  <a:lnTo>
                    <a:pt x="3914" y="1879"/>
                  </a:lnTo>
                  <a:cubicBezTo>
                    <a:pt x="3925" y="1937"/>
                    <a:pt x="3932" y="1989"/>
                    <a:pt x="3934" y="2036"/>
                  </a:cubicBezTo>
                  <a:cubicBezTo>
                    <a:pt x="3934" y="2057"/>
                    <a:pt x="3936" y="2079"/>
                    <a:pt x="3936" y="2102"/>
                  </a:cubicBezTo>
                  <a:cubicBezTo>
                    <a:pt x="3940" y="2224"/>
                    <a:pt x="3944" y="2351"/>
                    <a:pt x="4004" y="2462"/>
                  </a:cubicBezTo>
                  <a:cubicBezTo>
                    <a:pt x="4022" y="2494"/>
                    <a:pt x="4045" y="2522"/>
                    <a:pt x="4064" y="2552"/>
                  </a:cubicBezTo>
                  <a:cubicBezTo>
                    <a:pt x="4097" y="2593"/>
                    <a:pt x="4127" y="2633"/>
                    <a:pt x="4142" y="2681"/>
                  </a:cubicBezTo>
                  <a:cubicBezTo>
                    <a:pt x="4161" y="2738"/>
                    <a:pt x="4154" y="2805"/>
                    <a:pt x="4148" y="2863"/>
                  </a:cubicBezTo>
                  <a:lnTo>
                    <a:pt x="4090" y="3518"/>
                  </a:lnTo>
                  <a:cubicBezTo>
                    <a:pt x="4067" y="3535"/>
                    <a:pt x="4041" y="3544"/>
                    <a:pt x="4011" y="3544"/>
                  </a:cubicBezTo>
                  <a:cubicBezTo>
                    <a:pt x="3912" y="3544"/>
                    <a:pt x="3799" y="3450"/>
                    <a:pt x="3767" y="3338"/>
                  </a:cubicBezTo>
                  <a:cubicBezTo>
                    <a:pt x="3743" y="3248"/>
                    <a:pt x="3747" y="3152"/>
                    <a:pt x="3754" y="3053"/>
                  </a:cubicBezTo>
                  <a:cubicBezTo>
                    <a:pt x="3758" y="2985"/>
                    <a:pt x="3760" y="2916"/>
                    <a:pt x="3754" y="2848"/>
                  </a:cubicBezTo>
                  <a:cubicBezTo>
                    <a:pt x="3739" y="2678"/>
                    <a:pt x="3621" y="2496"/>
                    <a:pt x="3458" y="2496"/>
                  </a:cubicBezTo>
                  <a:lnTo>
                    <a:pt x="3456" y="2496"/>
                  </a:lnTo>
                  <a:cubicBezTo>
                    <a:pt x="3514" y="2091"/>
                    <a:pt x="3255" y="1646"/>
                    <a:pt x="2839" y="1453"/>
                  </a:cubicBezTo>
                  <a:cubicBezTo>
                    <a:pt x="2785" y="1427"/>
                    <a:pt x="2728" y="1404"/>
                    <a:pt x="2672" y="1382"/>
                  </a:cubicBezTo>
                  <a:cubicBezTo>
                    <a:pt x="2451" y="1292"/>
                    <a:pt x="2224" y="1200"/>
                    <a:pt x="2177" y="990"/>
                  </a:cubicBezTo>
                  <a:cubicBezTo>
                    <a:pt x="2170" y="960"/>
                    <a:pt x="2168" y="930"/>
                    <a:pt x="2164" y="896"/>
                  </a:cubicBezTo>
                  <a:cubicBezTo>
                    <a:pt x="2160" y="840"/>
                    <a:pt x="2155" y="780"/>
                    <a:pt x="2125" y="727"/>
                  </a:cubicBezTo>
                  <a:cubicBezTo>
                    <a:pt x="2068" y="620"/>
                    <a:pt x="1941" y="583"/>
                    <a:pt x="1826" y="555"/>
                  </a:cubicBezTo>
                  <a:lnTo>
                    <a:pt x="1125" y="388"/>
                  </a:lnTo>
                  <a:cubicBezTo>
                    <a:pt x="1037" y="367"/>
                    <a:pt x="943" y="343"/>
                    <a:pt x="868" y="294"/>
                  </a:cubicBezTo>
                  <a:cubicBezTo>
                    <a:pt x="825" y="264"/>
                    <a:pt x="789" y="227"/>
                    <a:pt x="750" y="189"/>
                  </a:cubicBezTo>
                  <a:cubicBezTo>
                    <a:pt x="716" y="155"/>
                    <a:pt x="679" y="118"/>
                    <a:pt x="639" y="88"/>
                  </a:cubicBezTo>
                  <a:cubicBezTo>
                    <a:pt x="559" y="30"/>
                    <a:pt x="459" y="0"/>
                    <a:pt x="3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296"/>
            <p:cNvSpPr/>
            <p:nvPr/>
          </p:nvSpPr>
          <p:spPr>
            <a:xfrm>
              <a:off x="2075132" y="2815858"/>
              <a:ext cx="592623" cy="395395"/>
            </a:xfrm>
            <a:custGeom>
              <a:rect b="b" l="l" r="r" t="t"/>
              <a:pathLst>
                <a:path extrusionOk="0" h="13915" w="20856">
                  <a:moveTo>
                    <a:pt x="1519" y="1"/>
                  </a:moveTo>
                  <a:cubicBezTo>
                    <a:pt x="1418" y="1"/>
                    <a:pt x="1315" y="13"/>
                    <a:pt x="1217" y="27"/>
                  </a:cubicBezTo>
                  <a:cubicBezTo>
                    <a:pt x="815" y="87"/>
                    <a:pt x="407" y="151"/>
                    <a:pt x="0" y="200"/>
                  </a:cubicBezTo>
                  <a:cubicBezTo>
                    <a:pt x="182" y="901"/>
                    <a:pt x="714" y="1490"/>
                    <a:pt x="894" y="2199"/>
                  </a:cubicBezTo>
                  <a:cubicBezTo>
                    <a:pt x="930" y="2336"/>
                    <a:pt x="956" y="2488"/>
                    <a:pt x="1059" y="2589"/>
                  </a:cubicBezTo>
                  <a:cubicBezTo>
                    <a:pt x="1121" y="2647"/>
                    <a:pt x="1202" y="2681"/>
                    <a:pt x="1279" y="2715"/>
                  </a:cubicBezTo>
                  <a:cubicBezTo>
                    <a:pt x="1526" y="2827"/>
                    <a:pt x="1755" y="2972"/>
                    <a:pt x="1959" y="3146"/>
                  </a:cubicBezTo>
                  <a:cubicBezTo>
                    <a:pt x="2031" y="3210"/>
                    <a:pt x="2104" y="3279"/>
                    <a:pt x="2141" y="3371"/>
                  </a:cubicBezTo>
                  <a:cubicBezTo>
                    <a:pt x="2276" y="3714"/>
                    <a:pt x="1819" y="4121"/>
                    <a:pt x="2014" y="4436"/>
                  </a:cubicBezTo>
                  <a:cubicBezTo>
                    <a:pt x="2061" y="4513"/>
                    <a:pt x="2143" y="4566"/>
                    <a:pt x="2222" y="4614"/>
                  </a:cubicBezTo>
                  <a:cubicBezTo>
                    <a:pt x="2458" y="4761"/>
                    <a:pt x="2693" y="4907"/>
                    <a:pt x="2929" y="5055"/>
                  </a:cubicBezTo>
                  <a:cubicBezTo>
                    <a:pt x="2861" y="5139"/>
                    <a:pt x="2942" y="5267"/>
                    <a:pt x="3043" y="5310"/>
                  </a:cubicBezTo>
                  <a:cubicBezTo>
                    <a:pt x="3143" y="5351"/>
                    <a:pt x="3257" y="5346"/>
                    <a:pt x="3356" y="5393"/>
                  </a:cubicBezTo>
                  <a:cubicBezTo>
                    <a:pt x="3604" y="5513"/>
                    <a:pt x="3598" y="5861"/>
                    <a:pt x="3662" y="6130"/>
                  </a:cubicBezTo>
                  <a:cubicBezTo>
                    <a:pt x="3752" y="6508"/>
                    <a:pt x="4037" y="6805"/>
                    <a:pt x="4339" y="7052"/>
                  </a:cubicBezTo>
                  <a:cubicBezTo>
                    <a:pt x="4570" y="7240"/>
                    <a:pt x="4842" y="7465"/>
                    <a:pt x="4823" y="7763"/>
                  </a:cubicBezTo>
                  <a:cubicBezTo>
                    <a:pt x="5117" y="7630"/>
                    <a:pt x="5200" y="7185"/>
                    <a:pt x="4973" y="6955"/>
                  </a:cubicBezTo>
                  <a:cubicBezTo>
                    <a:pt x="4877" y="6857"/>
                    <a:pt x="4744" y="6801"/>
                    <a:pt x="4645" y="6707"/>
                  </a:cubicBezTo>
                  <a:cubicBezTo>
                    <a:pt x="4566" y="6630"/>
                    <a:pt x="4512" y="6531"/>
                    <a:pt x="4459" y="6433"/>
                  </a:cubicBezTo>
                  <a:cubicBezTo>
                    <a:pt x="4191" y="5929"/>
                    <a:pt x="3923" y="5428"/>
                    <a:pt x="3653" y="4924"/>
                  </a:cubicBezTo>
                  <a:cubicBezTo>
                    <a:pt x="3598" y="4819"/>
                    <a:pt x="3542" y="4714"/>
                    <a:pt x="3486" y="4609"/>
                  </a:cubicBezTo>
                  <a:cubicBezTo>
                    <a:pt x="3304" y="4267"/>
                    <a:pt x="3122" y="3926"/>
                    <a:pt x="2940" y="3585"/>
                  </a:cubicBezTo>
                  <a:cubicBezTo>
                    <a:pt x="2897" y="3508"/>
                    <a:pt x="2854" y="3422"/>
                    <a:pt x="2867" y="3335"/>
                  </a:cubicBezTo>
                  <a:cubicBezTo>
                    <a:pt x="2762" y="3296"/>
                    <a:pt x="2655" y="3257"/>
                    <a:pt x="2548" y="3221"/>
                  </a:cubicBezTo>
                  <a:cubicBezTo>
                    <a:pt x="2693" y="3075"/>
                    <a:pt x="2612" y="2816"/>
                    <a:pt x="2460" y="2679"/>
                  </a:cubicBezTo>
                  <a:cubicBezTo>
                    <a:pt x="2310" y="2540"/>
                    <a:pt x="2106" y="2469"/>
                    <a:pt x="1952" y="2334"/>
                  </a:cubicBezTo>
                  <a:cubicBezTo>
                    <a:pt x="1594" y="2019"/>
                    <a:pt x="1590" y="1473"/>
                    <a:pt x="1616" y="997"/>
                  </a:cubicBezTo>
                  <a:cubicBezTo>
                    <a:pt x="1622" y="890"/>
                    <a:pt x="1635" y="768"/>
                    <a:pt x="1723" y="706"/>
                  </a:cubicBezTo>
                  <a:cubicBezTo>
                    <a:pt x="1763" y="677"/>
                    <a:pt x="1810" y="667"/>
                    <a:pt x="1858" y="667"/>
                  </a:cubicBezTo>
                  <a:cubicBezTo>
                    <a:pt x="1905" y="667"/>
                    <a:pt x="1952" y="676"/>
                    <a:pt x="1997" y="686"/>
                  </a:cubicBezTo>
                  <a:cubicBezTo>
                    <a:pt x="2329" y="768"/>
                    <a:pt x="2642" y="922"/>
                    <a:pt x="2906" y="1136"/>
                  </a:cubicBezTo>
                  <a:cubicBezTo>
                    <a:pt x="2901" y="1285"/>
                    <a:pt x="2764" y="1419"/>
                    <a:pt x="2614" y="1419"/>
                  </a:cubicBezTo>
                  <a:cubicBezTo>
                    <a:pt x="2612" y="1419"/>
                    <a:pt x="2611" y="1419"/>
                    <a:pt x="2610" y="1419"/>
                  </a:cubicBezTo>
                  <a:lnTo>
                    <a:pt x="2610" y="1419"/>
                  </a:lnTo>
                  <a:cubicBezTo>
                    <a:pt x="2788" y="1685"/>
                    <a:pt x="2963" y="1951"/>
                    <a:pt x="3141" y="2216"/>
                  </a:cubicBezTo>
                  <a:cubicBezTo>
                    <a:pt x="3208" y="2315"/>
                    <a:pt x="3276" y="2426"/>
                    <a:pt x="3261" y="2546"/>
                  </a:cubicBezTo>
                  <a:cubicBezTo>
                    <a:pt x="3250" y="2635"/>
                    <a:pt x="3161" y="2714"/>
                    <a:pt x="3079" y="2714"/>
                  </a:cubicBezTo>
                  <a:cubicBezTo>
                    <a:pt x="3052" y="2714"/>
                    <a:pt x="3026" y="2706"/>
                    <a:pt x="3004" y="2688"/>
                  </a:cubicBezTo>
                  <a:lnTo>
                    <a:pt x="3004" y="2688"/>
                  </a:lnTo>
                  <a:cubicBezTo>
                    <a:pt x="2867" y="2848"/>
                    <a:pt x="3094" y="3075"/>
                    <a:pt x="3302" y="3125"/>
                  </a:cubicBezTo>
                  <a:cubicBezTo>
                    <a:pt x="3508" y="3176"/>
                    <a:pt x="3773" y="3219"/>
                    <a:pt x="3820" y="3427"/>
                  </a:cubicBezTo>
                  <a:cubicBezTo>
                    <a:pt x="3840" y="3506"/>
                    <a:pt x="3820" y="3607"/>
                    <a:pt x="3885" y="3658"/>
                  </a:cubicBezTo>
                  <a:cubicBezTo>
                    <a:pt x="3911" y="3680"/>
                    <a:pt x="3943" y="3686"/>
                    <a:pt x="3978" y="3686"/>
                  </a:cubicBezTo>
                  <a:cubicBezTo>
                    <a:pt x="4019" y="3686"/>
                    <a:pt x="4064" y="3677"/>
                    <a:pt x="4106" y="3677"/>
                  </a:cubicBezTo>
                  <a:cubicBezTo>
                    <a:pt x="4109" y="3677"/>
                    <a:pt x="4111" y="3677"/>
                    <a:pt x="4114" y="3677"/>
                  </a:cubicBezTo>
                  <a:cubicBezTo>
                    <a:pt x="4437" y="3682"/>
                    <a:pt x="4457" y="4172"/>
                    <a:pt x="4675" y="4412"/>
                  </a:cubicBezTo>
                  <a:cubicBezTo>
                    <a:pt x="4819" y="4569"/>
                    <a:pt x="5048" y="4607"/>
                    <a:pt x="5241" y="4701"/>
                  </a:cubicBezTo>
                  <a:cubicBezTo>
                    <a:pt x="5432" y="4796"/>
                    <a:pt x="5605" y="5029"/>
                    <a:pt x="5492" y="5211"/>
                  </a:cubicBezTo>
                  <a:cubicBezTo>
                    <a:pt x="5453" y="5271"/>
                    <a:pt x="5389" y="5314"/>
                    <a:pt x="5357" y="5376"/>
                  </a:cubicBezTo>
                  <a:cubicBezTo>
                    <a:pt x="5256" y="5567"/>
                    <a:pt x="5485" y="5766"/>
                    <a:pt x="5691" y="5828"/>
                  </a:cubicBezTo>
                  <a:cubicBezTo>
                    <a:pt x="5897" y="5888"/>
                    <a:pt x="6154" y="5948"/>
                    <a:pt x="6211" y="6156"/>
                  </a:cubicBezTo>
                  <a:cubicBezTo>
                    <a:pt x="6244" y="6274"/>
                    <a:pt x="6192" y="6403"/>
                    <a:pt x="6231" y="6520"/>
                  </a:cubicBezTo>
                  <a:cubicBezTo>
                    <a:pt x="6289" y="6698"/>
                    <a:pt x="6511" y="6750"/>
                    <a:pt x="6681" y="6833"/>
                  </a:cubicBezTo>
                  <a:cubicBezTo>
                    <a:pt x="7013" y="6998"/>
                    <a:pt x="7225" y="7339"/>
                    <a:pt x="7458" y="7630"/>
                  </a:cubicBezTo>
                  <a:cubicBezTo>
                    <a:pt x="7928" y="8217"/>
                    <a:pt x="8251" y="8920"/>
                    <a:pt x="8388" y="9659"/>
                  </a:cubicBezTo>
                  <a:cubicBezTo>
                    <a:pt x="8418" y="9813"/>
                    <a:pt x="8442" y="9972"/>
                    <a:pt x="8530" y="10100"/>
                  </a:cubicBezTo>
                  <a:cubicBezTo>
                    <a:pt x="8703" y="10349"/>
                    <a:pt x="9059" y="10385"/>
                    <a:pt x="9301" y="10574"/>
                  </a:cubicBezTo>
                  <a:cubicBezTo>
                    <a:pt x="9530" y="10754"/>
                    <a:pt x="9629" y="11050"/>
                    <a:pt x="9804" y="11281"/>
                  </a:cubicBezTo>
                  <a:cubicBezTo>
                    <a:pt x="10124" y="11701"/>
                    <a:pt x="10659" y="11879"/>
                    <a:pt x="11163" y="12035"/>
                  </a:cubicBezTo>
                  <a:cubicBezTo>
                    <a:pt x="11934" y="12275"/>
                    <a:pt x="12703" y="12513"/>
                    <a:pt x="13474" y="12751"/>
                  </a:cubicBezTo>
                  <a:cubicBezTo>
                    <a:pt x="13517" y="13027"/>
                    <a:pt x="13682" y="13282"/>
                    <a:pt x="13918" y="13432"/>
                  </a:cubicBezTo>
                  <a:cubicBezTo>
                    <a:pt x="13961" y="13450"/>
                    <a:pt x="14002" y="13459"/>
                    <a:pt x="14042" y="13459"/>
                  </a:cubicBezTo>
                  <a:cubicBezTo>
                    <a:pt x="14364" y="13459"/>
                    <a:pt x="14600" y="12917"/>
                    <a:pt x="14968" y="12839"/>
                  </a:cubicBezTo>
                  <a:cubicBezTo>
                    <a:pt x="14999" y="12832"/>
                    <a:pt x="15029" y="12829"/>
                    <a:pt x="15060" y="12829"/>
                  </a:cubicBezTo>
                  <a:cubicBezTo>
                    <a:pt x="15240" y="12829"/>
                    <a:pt x="15417" y="12933"/>
                    <a:pt x="15574" y="13036"/>
                  </a:cubicBezTo>
                  <a:cubicBezTo>
                    <a:pt x="15977" y="13293"/>
                    <a:pt x="16384" y="13556"/>
                    <a:pt x="16701" y="13914"/>
                  </a:cubicBezTo>
                  <a:cubicBezTo>
                    <a:pt x="16836" y="13906"/>
                    <a:pt x="16967" y="13809"/>
                    <a:pt x="17018" y="13681"/>
                  </a:cubicBezTo>
                  <a:cubicBezTo>
                    <a:pt x="17082" y="13524"/>
                    <a:pt x="17048" y="13342"/>
                    <a:pt x="16965" y="13196"/>
                  </a:cubicBezTo>
                  <a:lnTo>
                    <a:pt x="16965" y="13196"/>
                  </a:lnTo>
                  <a:cubicBezTo>
                    <a:pt x="16977" y="13197"/>
                    <a:pt x="16990" y="13197"/>
                    <a:pt x="17003" y="13197"/>
                  </a:cubicBezTo>
                  <a:cubicBezTo>
                    <a:pt x="17143" y="13197"/>
                    <a:pt x="17284" y="13186"/>
                    <a:pt x="17423" y="13168"/>
                  </a:cubicBezTo>
                  <a:cubicBezTo>
                    <a:pt x="17432" y="13126"/>
                    <a:pt x="17440" y="13085"/>
                    <a:pt x="17451" y="13044"/>
                  </a:cubicBezTo>
                  <a:cubicBezTo>
                    <a:pt x="17483" y="13024"/>
                    <a:pt x="17519" y="13016"/>
                    <a:pt x="17555" y="13016"/>
                  </a:cubicBezTo>
                  <a:cubicBezTo>
                    <a:pt x="17641" y="13016"/>
                    <a:pt x="17733" y="13061"/>
                    <a:pt x="17813" y="13102"/>
                  </a:cubicBezTo>
                  <a:cubicBezTo>
                    <a:pt x="17879" y="13137"/>
                    <a:pt x="17960" y="13167"/>
                    <a:pt x="18033" y="13167"/>
                  </a:cubicBezTo>
                  <a:cubicBezTo>
                    <a:pt x="18086" y="13167"/>
                    <a:pt x="18135" y="13151"/>
                    <a:pt x="18171" y="13111"/>
                  </a:cubicBezTo>
                  <a:cubicBezTo>
                    <a:pt x="18237" y="13040"/>
                    <a:pt x="18220" y="12926"/>
                    <a:pt x="18201" y="12832"/>
                  </a:cubicBezTo>
                  <a:cubicBezTo>
                    <a:pt x="18012" y="12787"/>
                    <a:pt x="17879" y="12620"/>
                    <a:pt x="17764" y="12464"/>
                  </a:cubicBezTo>
                  <a:cubicBezTo>
                    <a:pt x="17723" y="12408"/>
                    <a:pt x="17682" y="12352"/>
                    <a:pt x="17642" y="12297"/>
                  </a:cubicBezTo>
                  <a:cubicBezTo>
                    <a:pt x="17588" y="12224"/>
                    <a:pt x="17537" y="12112"/>
                    <a:pt x="17605" y="12057"/>
                  </a:cubicBezTo>
                  <a:cubicBezTo>
                    <a:pt x="17642" y="12027"/>
                    <a:pt x="17693" y="12029"/>
                    <a:pt x="17738" y="12018"/>
                  </a:cubicBezTo>
                  <a:cubicBezTo>
                    <a:pt x="17867" y="11984"/>
                    <a:pt x="17937" y="11810"/>
                    <a:pt x="17867" y="11699"/>
                  </a:cubicBezTo>
                  <a:lnTo>
                    <a:pt x="17867" y="11699"/>
                  </a:lnTo>
                  <a:cubicBezTo>
                    <a:pt x="18188" y="11778"/>
                    <a:pt x="18520" y="11823"/>
                    <a:pt x="18852" y="11832"/>
                  </a:cubicBezTo>
                  <a:cubicBezTo>
                    <a:pt x="18863" y="11832"/>
                    <a:pt x="18875" y="11832"/>
                    <a:pt x="18887" y="11832"/>
                  </a:cubicBezTo>
                  <a:cubicBezTo>
                    <a:pt x="18934" y="11832"/>
                    <a:pt x="18983" y="11827"/>
                    <a:pt x="19019" y="11797"/>
                  </a:cubicBezTo>
                  <a:cubicBezTo>
                    <a:pt x="19064" y="11761"/>
                    <a:pt x="19079" y="11703"/>
                    <a:pt x="19101" y="11649"/>
                  </a:cubicBezTo>
                  <a:cubicBezTo>
                    <a:pt x="19195" y="11427"/>
                    <a:pt x="19426" y="11296"/>
                    <a:pt x="19668" y="11247"/>
                  </a:cubicBezTo>
                  <a:cubicBezTo>
                    <a:pt x="19679" y="11240"/>
                    <a:pt x="19690" y="11234"/>
                    <a:pt x="19701" y="11230"/>
                  </a:cubicBezTo>
                  <a:cubicBezTo>
                    <a:pt x="19998" y="11047"/>
                    <a:pt x="20138" y="10643"/>
                    <a:pt x="20011" y="10319"/>
                  </a:cubicBezTo>
                  <a:cubicBezTo>
                    <a:pt x="19928" y="10105"/>
                    <a:pt x="19746" y="9886"/>
                    <a:pt x="19838" y="9676"/>
                  </a:cubicBezTo>
                  <a:cubicBezTo>
                    <a:pt x="19902" y="9535"/>
                    <a:pt x="20069" y="9473"/>
                    <a:pt x="20221" y="9445"/>
                  </a:cubicBezTo>
                  <a:cubicBezTo>
                    <a:pt x="20373" y="9419"/>
                    <a:pt x="20538" y="9413"/>
                    <a:pt x="20667" y="9325"/>
                  </a:cubicBezTo>
                  <a:cubicBezTo>
                    <a:pt x="20795" y="9237"/>
                    <a:pt x="20855" y="9031"/>
                    <a:pt x="20740" y="8929"/>
                  </a:cubicBezTo>
                  <a:cubicBezTo>
                    <a:pt x="20675" y="8875"/>
                    <a:pt x="20583" y="8871"/>
                    <a:pt x="20498" y="8869"/>
                  </a:cubicBezTo>
                  <a:cubicBezTo>
                    <a:pt x="20437" y="8868"/>
                    <a:pt x="20376" y="8868"/>
                    <a:pt x="20316" y="8868"/>
                  </a:cubicBezTo>
                  <a:cubicBezTo>
                    <a:pt x="19943" y="8868"/>
                    <a:pt x="19569" y="8879"/>
                    <a:pt x="19195" y="8905"/>
                  </a:cubicBezTo>
                  <a:cubicBezTo>
                    <a:pt x="19079" y="8914"/>
                    <a:pt x="18957" y="8924"/>
                    <a:pt x="18859" y="8989"/>
                  </a:cubicBezTo>
                  <a:cubicBezTo>
                    <a:pt x="18762" y="9053"/>
                    <a:pt x="18702" y="9188"/>
                    <a:pt x="18758" y="9291"/>
                  </a:cubicBezTo>
                  <a:cubicBezTo>
                    <a:pt x="18593" y="9299"/>
                    <a:pt x="18430" y="9336"/>
                    <a:pt x="18278" y="9396"/>
                  </a:cubicBezTo>
                  <a:cubicBezTo>
                    <a:pt x="18182" y="9811"/>
                    <a:pt x="18537" y="10317"/>
                    <a:pt x="18254" y="10634"/>
                  </a:cubicBezTo>
                  <a:cubicBezTo>
                    <a:pt x="18139" y="10763"/>
                    <a:pt x="17957" y="10801"/>
                    <a:pt x="17794" y="10859"/>
                  </a:cubicBezTo>
                  <a:cubicBezTo>
                    <a:pt x="17631" y="10917"/>
                    <a:pt x="17460" y="11032"/>
                    <a:pt x="17447" y="11204"/>
                  </a:cubicBezTo>
                  <a:cubicBezTo>
                    <a:pt x="17298" y="11162"/>
                    <a:pt x="17142" y="11140"/>
                    <a:pt x="16986" y="11140"/>
                  </a:cubicBezTo>
                  <a:cubicBezTo>
                    <a:pt x="16940" y="11140"/>
                    <a:pt x="16895" y="11142"/>
                    <a:pt x="16849" y="11146"/>
                  </a:cubicBezTo>
                  <a:lnTo>
                    <a:pt x="16723" y="11461"/>
                  </a:lnTo>
                  <a:cubicBezTo>
                    <a:pt x="16493" y="11352"/>
                    <a:pt x="16238" y="11323"/>
                    <a:pt x="15981" y="11323"/>
                  </a:cubicBezTo>
                  <a:cubicBezTo>
                    <a:pt x="15849" y="11323"/>
                    <a:pt x="15717" y="11331"/>
                    <a:pt x="15587" y="11339"/>
                  </a:cubicBezTo>
                  <a:cubicBezTo>
                    <a:pt x="15476" y="11345"/>
                    <a:pt x="15326" y="11392"/>
                    <a:pt x="15341" y="11504"/>
                  </a:cubicBezTo>
                  <a:cubicBezTo>
                    <a:pt x="15324" y="11538"/>
                    <a:pt x="15293" y="11552"/>
                    <a:pt x="15258" y="11552"/>
                  </a:cubicBezTo>
                  <a:cubicBezTo>
                    <a:pt x="15199" y="11552"/>
                    <a:pt x="15130" y="11512"/>
                    <a:pt x="15096" y="11459"/>
                  </a:cubicBezTo>
                  <a:cubicBezTo>
                    <a:pt x="15043" y="11373"/>
                    <a:pt x="15028" y="11264"/>
                    <a:pt x="14949" y="11200"/>
                  </a:cubicBezTo>
                  <a:cubicBezTo>
                    <a:pt x="14871" y="11137"/>
                    <a:pt x="14762" y="11142"/>
                    <a:pt x="14666" y="11122"/>
                  </a:cubicBezTo>
                  <a:cubicBezTo>
                    <a:pt x="14370" y="11060"/>
                    <a:pt x="14182" y="10696"/>
                    <a:pt x="14304" y="10420"/>
                  </a:cubicBezTo>
                  <a:cubicBezTo>
                    <a:pt x="14021" y="10349"/>
                    <a:pt x="13794" y="10090"/>
                    <a:pt x="13762" y="9801"/>
                  </a:cubicBezTo>
                  <a:cubicBezTo>
                    <a:pt x="13751" y="9702"/>
                    <a:pt x="13751" y="9586"/>
                    <a:pt x="13672" y="9528"/>
                  </a:cubicBezTo>
                  <a:cubicBezTo>
                    <a:pt x="13627" y="9496"/>
                    <a:pt x="13569" y="9492"/>
                    <a:pt x="13517" y="9475"/>
                  </a:cubicBezTo>
                  <a:cubicBezTo>
                    <a:pt x="13228" y="9387"/>
                    <a:pt x="13177" y="9008"/>
                    <a:pt x="13179" y="8706"/>
                  </a:cubicBezTo>
                  <a:cubicBezTo>
                    <a:pt x="13185" y="8136"/>
                    <a:pt x="13190" y="7564"/>
                    <a:pt x="13196" y="6994"/>
                  </a:cubicBezTo>
                  <a:cubicBezTo>
                    <a:pt x="13198" y="6690"/>
                    <a:pt x="13202" y="6375"/>
                    <a:pt x="13329" y="6098"/>
                  </a:cubicBezTo>
                  <a:cubicBezTo>
                    <a:pt x="13389" y="5970"/>
                    <a:pt x="13472" y="5852"/>
                    <a:pt x="13498" y="5713"/>
                  </a:cubicBezTo>
                  <a:cubicBezTo>
                    <a:pt x="13502" y="5681"/>
                    <a:pt x="13504" y="5646"/>
                    <a:pt x="13504" y="5614"/>
                  </a:cubicBezTo>
                  <a:cubicBezTo>
                    <a:pt x="13449" y="5595"/>
                    <a:pt x="13393" y="5571"/>
                    <a:pt x="13335" y="5554"/>
                  </a:cubicBezTo>
                  <a:cubicBezTo>
                    <a:pt x="12932" y="5432"/>
                    <a:pt x="12480" y="5372"/>
                    <a:pt x="12178" y="5079"/>
                  </a:cubicBezTo>
                  <a:cubicBezTo>
                    <a:pt x="12189" y="4839"/>
                    <a:pt x="12198" y="4599"/>
                    <a:pt x="12208" y="4359"/>
                  </a:cubicBezTo>
                  <a:cubicBezTo>
                    <a:pt x="12133" y="4314"/>
                    <a:pt x="12056" y="4269"/>
                    <a:pt x="11981" y="4224"/>
                  </a:cubicBezTo>
                  <a:cubicBezTo>
                    <a:pt x="11996" y="4153"/>
                    <a:pt x="12011" y="4084"/>
                    <a:pt x="12026" y="4016"/>
                  </a:cubicBezTo>
                  <a:cubicBezTo>
                    <a:pt x="11767" y="3945"/>
                    <a:pt x="11651" y="3652"/>
                    <a:pt x="11533" y="3410"/>
                  </a:cubicBezTo>
                  <a:cubicBezTo>
                    <a:pt x="11409" y="3157"/>
                    <a:pt x="11242" y="2923"/>
                    <a:pt x="11030" y="2741"/>
                  </a:cubicBezTo>
                  <a:cubicBezTo>
                    <a:pt x="10820" y="2561"/>
                    <a:pt x="10565" y="2433"/>
                    <a:pt x="10295" y="2370"/>
                  </a:cubicBezTo>
                  <a:cubicBezTo>
                    <a:pt x="10273" y="2365"/>
                    <a:pt x="10250" y="2363"/>
                    <a:pt x="10227" y="2363"/>
                  </a:cubicBezTo>
                  <a:cubicBezTo>
                    <a:pt x="10076" y="2363"/>
                    <a:pt x="9904" y="2457"/>
                    <a:pt x="9980" y="2574"/>
                  </a:cubicBezTo>
                  <a:lnTo>
                    <a:pt x="9689" y="2574"/>
                  </a:lnTo>
                  <a:cubicBezTo>
                    <a:pt x="9723" y="2743"/>
                    <a:pt x="9714" y="2921"/>
                    <a:pt x="9665" y="3086"/>
                  </a:cubicBezTo>
                  <a:lnTo>
                    <a:pt x="9442" y="3086"/>
                  </a:lnTo>
                  <a:cubicBezTo>
                    <a:pt x="9410" y="3009"/>
                    <a:pt x="9378" y="2932"/>
                    <a:pt x="9348" y="2855"/>
                  </a:cubicBezTo>
                  <a:cubicBezTo>
                    <a:pt x="9315" y="2874"/>
                    <a:pt x="9281" y="2883"/>
                    <a:pt x="9246" y="2883"/>
                  </a:cubicBezTo>
                  <a:cubicBezTo>
                    <a:pt x="9122" y="2883"/>
                    <a:pt x="8994" y="2772"/>
                    <a:pt x="8915" y="2662"/>
                  </a:cubicBezTo>
                  <a:cubicBezTo>
                    <a:pt x="8816" y="2521"/>
                    <a:pt x="8703" y="2351"/>
                    <a:pt x="8535" y="2351"/>
                  </a:cubicBezTo>
                  <a:cubicBezTo>
                    <a:pt x="8532" y="2351"/>
                    <a:pt x="8528" y="2351"/>
                    <a:pt x="8525" y="2351"/>
                  </a:cubicBezTo>
                  <a:cubicBezTo>
                    <a:pt x="8596" y="2103"/>
                    <a:pt x="8401" y="1816"/>
                    <a:pt x="8146" y="1788"/>
                  </a:cubicBezTo>
                  <a:cubicBezTo>
                    <a:pt x="8217" y="1723"/>
                    <a:pt x="8157" y="1606"/>
                    <a:pt x="8095" y="1533"/>
                  </a:cubicBezTo>
                  <a:cubicBezTo>
                    <a:pt x="7750" y="1128"/>
                    <a:pt x="7345" y="691"/>
                    <a:pt x="6813" y="659"/>
                  </a:cubicBezTo>
                  <a:cubicBezTo>
                    <a:pt x="6796" y="658"/>
                    <a:pt x="6778" y="657"/>
                    <a:pt x="6760" y="657"/>
                  </a:cubicBezTo>
                  <a:cubicBezTo>
                    <a:pt x="6578" y="657"/>
                    <a:pt x="6396" y="707"/>
                    <a:pt x="6241" y="802"/>
                  </a:cubicBezTo>
                  <a:cubicBezTo>
                    <a:pt x="6109" y="881"/>
                    <a:pt x="5995" y="993"/>
                    <a:pt x="5860" y="1066"/>
                  </a:cubicBezTo>
                  <a:cubicBezTo>
                    <a:pt x="5700" y="1152"/>
                    <a:pt x="5524" y="1182"/>
                    <a:pt x="5342" y="1182"/>
                  </a:cubicBezTo>
                  <a:cubicBezTo>
                    <a:pt x="5161" y="1182"/>
                    <a:pt x="4974" y="1152"/>
                    <a:pt x="4795" y="1121"/>
                  </a:cubicBezTo>
                  <a:cubicBezTo>
                    <a:pt x="4255" y="1029"/>
                    <a:pt x="3713" y="937"/>
                    <a:pt x="3173" y="845"/>
                  </a:cubicBezTo>
                  <a:cubicBezTo>
                    <a:pt x="3105" y="834"/>
                    <a:pt x="3032" y="819"/>
                    <a:pt x="2978" y="774"/>
                  </a:cubicBezTo>
                  <a:cubicBezTo>
                    <a:pt x="2888" y="699"/>
                    <a:pt x="2878" y="560"/>
                    <a:pt x="2788" y="485"/>
                  </a:cubicBezTo>
                  <a:cubicBezTo>
                    <a:pt x="2733" y="440"/>
                    <a:pt x="2667" y="429"/>
                    <a:pt x="2596" y="429"/>
                  </a:cubicBezTo>
                  <a:cubicBezTo>
                    <a:pt x="2530" y="429"/>
                    <a:pt x="2459" y="438"/>
                    <a:pt x="2391" y="438"/>
                  </a:cubicBezTo>
                  <a:cubicBezTo>
                    <a:pt x="2340" y="438"/>
                    <a:pt x="2291" y="433"/>
                    <a:pt x="2246" y="414"/>
                  </a:cubicBezTo>
                  <a:cubicBezTo>
                    <a:pt x="2124" y="363"/>
                    <a:pt x="2059" y="228"/>
                    <a:pt x="1961" y="140"/>
                  </a:cubicBezTo>
                  <a:cubicBezTo>
                    <a:pt x="1841" y="33"/>
                    <a:pt x="1683" y="1"/>
                    <a:pt x="151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296"/>
            <p:cNvSpPr/>
            <p:nvPr/>
          </p:nvSpPr>
          <p:spPr>
            <a:xfrm>
              <a:off x="2074166" y="2815091"/>
              <a:ext cx="592907" cy="396929"/>
            </a:xfrm>
            <a:custGeom>
              <a:rect b="b" l="l" r="r" t="t"/>
              <a:pathLst>
                <a:path extrusionOk="0" h="13969" w="20866">
                  <a:moveTo>
                    <a:pt x="1553" y="54"/>
                  </a:moveTo>
                  <a:cubicBezTo>
                    <a:pt x="1740" y="54"/>
                    <a:pt x="1879" y="99"/>
                    <a:pt x="1978" y="186"/>
                  </a:cubicBezTo>
                  <a:cubicBezTo>
                    <a:pt x="2012" y="219"/>
                    <a:pt x="2042" y="255"/>
                    <a:pt x="2072" y="294"/>
                  </a:cubicBezTo>
                  <a:cubicBezTo>
                    <a:pt x="2128" y="360"/>
                    <a:pt x="2185" y="431"/>
                    <a:pt x="2269" y="465"/>
                  </a:cubicBezTo>
                  <a:cubicBezTo>
                    <a:pt x="2312" y="484"/>
                    <a:pt x="2361" y="493"/>
                    <a:pt x="2425" y="493"/>
                  </a:cubicBezTo>
                  <a:cubicBezTo>
                    <a:pt x="2460" y="493"/>
                    <a:pt x="2496" y="491"/>
                    <a:pt x="2533" y="486"/>
                  </a:cubicBezTo>
                  <a:cubicBezTo>
                    <a:pt x="2567" y="484"/>
                    <a:pt x="2599" y="482"/>
                    <a:pt x="2633" y="482"/>
                  </a:cubicBezTo>
                  <a:cubicBezTo>
                    <a:pt x="2710" y="482"/>
                    <a:pt x="2764" y="497"/>
                    <a:pt x="2805" y="531"/>
                  </a:cubicBezTo>
                  <a:cubicBezTo>
                    <a:pt x="2845" y="566"/>
                    <a:pt x="2867" y="615"/>
                    <a:pt x="2892" y="668"/>
                  </a:cubicBezTo>
                  <a:cubicBezTo>
                    <a:pt x="2918" y="724"/>
                    <a:pt x="2946" y="782"/>
                    <a:pt x="2995" y="823"/>
                  </a:cubicBezTo>
                  <a:cubicBezTo>
                    <a:pt x="3055" y="874"/>
                    <a:pt x="3137" y="887"/>
                    <a:pt x="3203" y="898"/>
                  </a:cubicBezTo>
                  <a:lnTo>
                    <a:pt x="4825" y="1176"/>
                  </a:lnTo>
                  <a:cubicBezTo>
                    <a:pt x="5003" y="1206"/>
                    <a:pt x="5193" y="1236"/>
                    <a:pt x="5378" y="1236"/>
                  </a:cubicBezTo>
                  <a:cubicBezTo>
                    <a:pt x="5586" y="1236"/>
                    <a:pt x="5759" y="1198"/>
                    <a:pt x="5907" y="1116"/>
                  </a:cubicBezTo>
                  <a:cubicBezTo>
                    <a:pt x="5982" y="1076"/>
                    <a:pt x="6053" y="1022"/>
                    <a:pt x="6119" y="971"/>
                  </a:cubicBezTo>
                  <a:cubicBezTo>
                    <a:pt x="6175" y="930"/>
                    <a:pt x="6230" y="887"/>
                    <a:pt x="6288" y="851"/>
                  </a:cubicBezTo>
                  <a:cubicBezTo>
                    <a:pt x="6438" y="760"/>
                    <a:pt x="6610" y="711"/>
                    <a:pt x="6784" y="711"/>
                  </a:cubicBezTo>
                  <a:cubicBezTo>
                    <a:pt x="6805" y="711"/>
                    <a:pt x="6825" y="712"/>
                    <a:pt x="6845" y="713"/>
                  </a:cubicBezTo>
                  <a:cubicBezTo>
                    <a:pt x="7357" y="743"/>
                    <a:pt x="7749" y="1155"/>
                    <a:pt x="8107" y="1577"/>
                  </a:cubicBezTo>
                  <a:cubicBezTo>
                    <a:pt x="8120" y="1592"/>
                    <a:pt x="8234" y="1729"/>
                    <a:pt x="8161" y="1793"/>
                  </a:cubicBezTo>
                  <a:lnTo>
                    <a:pt x="8118" y="1834"/>
                  </a:lnTo>
                  <a:lnTo>
                    <a:pt x="8176" y="1840"/>
                  </a:lnTo>
                  <a:cubicBezTo>
                    <a:pt x="8292" y="1853"/>
                    <a:pt x="8399" y="1922"/>
                    <a:pt x="8469" y="2029"/>
                  </a:cubicBezTo>
                  <a:cubicBezTo>
                    <a:pt x="8542" y="2134"/>
                    <a:pt x="8566" y="2260"/>
                    <a:pt x="8534" y="2370"/>
                  </a:cubicBezTo>
                  <a:lnTo>
                    <a:pt x="8523" y="2406"/>
                  </a:lnTo>
                  <a:lnTo>
                    <a:pt x="8568" y="2404"/>
                  </a:lnTo>
                  <a:cubicBezTo>
                    <a:pt x="8716" y="2404"/>
                    <a:pt x="8823" y="2554"/>
                    <a:pt x="8917" y="2687"/>
                  </a:cubicBezTo>
                  <a:lnTo>
                    <a:pt x="8928" y="2704"/>
                  </a:lnTo>
                  <a:cubicBezTo>
                    <a:pt x="9007" y="2815"/>
                    <a:pt x="9142" y="2935"/>
                    <a:pt x="9279" y="2935"/>
                  </a:cubicBezTo>
                  <a:cubicBezTo>
                    <a:pt x="9311" y="2935"/>
                    <a:pt x="9339" y="2931"/>
                    <a:pt x="9367" y="2918"/>
                  </a:cubicBezTo>
                  <a:lnTo>
                    <a:pt x="9459" y="3141"/>
                  </a:lnTo>
                  <a:lnTo>
                    <a:pt x="9718" y="3141"/>
                  </a:lnTo>
                  <a:lnTo>
                    <a:pt x="9725" y="3122"/>
                  </a:lnTo>
                  <a:cubicBezTo>
                    <a:pt x="9774" y="2961"/>
                    <a:pt x="9783" y="2792"/>
                    <a:pt x="9755" y="2627"/>
                  </a:cubicBezTo>
                  <a:lnTo>
                    <a:pt x="10063" y="2627"/>
                  </a:lnTo>
                  <a:lnTo>
                    <a:pt x="10036" y="2586"/>
                  </a:lnTo>
                  <a:cubicBezTo>
                    <a:pt x="10021" y="2560"/>
                    <a:pt x="10018" y="2537"/>
                    <a:pt x="10031" y="2513"/>
                  </a:cubicBezTo>
                  <a:cubicBezTo>
                    <a:pt x="10059" y="2460"/>
                    <a:pt x="10162" y="2417"/>
                    <a:pt x="10260" y="2417"/>
                  </a:cubicBezTo>
                  <a:cubicBezTo>
                    <a:pt x="10282" y="2417"/>
                    <a:pt x="10303" y="2419"/>
                    <a:pt x="10323" y="2423"/>
                  </a:cubicBezTo>
                  <a:cubicBezTo>
                    <a:pt x="10588" y="2485"/>
                    <a:pt x="10839" y="2612"/>
                    <a:pt x="11047" y="2790"/>
                  </a:cubicBezTo>
                  <a:cubicBezTo>
                    <a:pt x="11246" y="2959"/>
                    <a:pt x="11411" y="3182"/>
                    <a:pt x="11542" y="3449"/>
                  </a:cubicBezTo>
                  <a:cubicBezTo>
                    <a:pt x="11555" y="3473"/>
                    <a:pt x="11565" y="3497"/>
                    <a:pt x="11578" y="3522"/>
                  </a:cubicBezTo>
                  <a:cubicBezTo>
                    <a:pt x="11681" y="3739"/>
                    <a:pt x="11799" y="3985"/>
                    <a:pt x="12030" y="4060"/>
                  </a:cubicBezTo>
                  <a:lnTo>
                    <a:pt x="11985" y="4264"/>
                  </a:lnTo>
                  <a:lnTo>
                    <a:pt x="12214" y="4399"/>
                  </a:lnTo>
                  <a:lnTo>
                    <a:pt x="12184" y="5116"/>
                  </a:lnTo>
                  <a:lnTo>
                    <a:pt x="12193" y="5125"/>
                  </a:lnTo>
                  <a:cubicBezTo>
                    <a:pt x="12435" y="5360"/>
                    <a:pt x="12769" y="5448"/>
                    <a:pt x="13095" y="5534"/>
                  </a:cubicBezTo>
                  <a:cubicBezTo>
                    <a:pt x="13183" y="5558"/>
                    <a:pt x="13275" y="5581"/>
                    <a:pt x="13363" y="5607"/>
                  </a:cubicBezTo>
                  <a:cubicBezTo>
                    <a:pt x="13401" y="5620"/>
                    <a:pt x="13442" y="5635"/>
                    <a:pt x="13481" y="5648"/>
                  </a:cubicBezTo>
                  <a:lnTo>
                    <a:pt x="13511" y="5660"/>
                  </a:lnTo>
                  <a:cubicBezTo>
                    <a:pt x="13511" y="5688"/>
                    <a:pt x="13508" y="5714"/>
                    <a:pt x="13504" y="5735"/>
                  </a:cubicBezTo>
                  <a:cubicBezTo>
                    <a:pt x="13489" y="5828"/>
                    <a:pt x="13444" y="5911"/>
                    <a:pt x="13397" y="5999"/>
                  </a:cubicBezTo>
                  <a:cubicBezTo>
                    <a:pt x="13378" y="6037"/>
                    <a:pt x="13356" y="6076"/>
                    <a:pt x="13339" y="6115"/>
                  </a:cubicBezTo>
                  <a:cubicBezTo>
                    <a:pt x="13209" y="6402"/>
                    <a:pt x="13204" y="6730"/>
                    <a:pt x="13202" y="7021"/>
                  </a:cubicBezTo>
                  <a:lnTo>
                    <a:pt x="13187" y="8733"/>
                  </a:lnTo>
                  <a:cubicBezTo>
                    <a:pt x="13183" y="9187"/>
                    <a:pt x="13303" y="9455"/>
                    <a:pt x="13543" y="9528"/>
                  </a:cubicBezTo>
                  <a:cubicBezTo>
                    <a:pt x="13560" y="9532"/>
                    <a:pt x="13575" y="9536"/>
                    <a:pt x="13592" y="9540"/>
                  </a:cubicBezTo>
                  <a:cubicBezTo>
                    <a:pt x="13628" y="9549"/>
                    <a:pt x="13663" y="9558"/>
                    <a:pt x="13691" y="9577"/>
                  </a:cubicBezTo>
                  <a:cubicBezTo>
                    <a:pt x="13748" y="9620"/>
                    <a:pt x="13757" y="9705"/>
                    <a:pt x="13763" y="9787"/>
                  </a:cubicBezTo>
                  <a:cubicBezTo>
                    <a:pt x="13766" y="9802"/>
                    <a:pt x="13768" y="9817"/>
                    <a:pt x="13768" y="9830"/>
                  </a:cubicBezTo>
                  <a:cubicBezTo>
                    <a:pt x="13802" y="10119"/>
                    <a:pt x="14025" y="10380"/>
                    <a:pt x="14303" y="10464"/>
                  </a:cubicBezTo>
                  <a:cubicBezTo>
                    <a:pt x="14254" y="10597"/>
                    <a:pt x="14267" y="10751"/>
                    <a:pt x="14338" y="10890"/>
                  </a:cubicBezTo>
                  <a:cubicBezTo>
                    <a:pt x="14415" y="11040"/>
                    <a:pt x="14545" y="11145"/>
                    <a:pt x="14693" y="11175"/>
                  </a:cubicBezTo>
                  <a:cubicBezTo>
                    <a:pt x="14721" y="11182"/>
                    <a:pt x="14749" y="11186"/>
                    <a:pt x="14777" y="11188"/>
                  </a:cubicBezTo>
                  <a:cubicBezTo>
                    <a:pt x="14850" y="11199"/>
                    <a:pt x="14916" y="11207"/>
                    <a:pt x="14965" y="11248"/>
                  </a:cubicBezTo>
                  <a:cubicBezTo>
                    <a:pt x="15010" y="11282"/>
                    <a:pt x="15034" y="11338"/>
                    <a:pt x="15058" y="11396"/>
                  </a:cubicBezTo>
                  <a:cubicBezTo>
                    <a:pt x="15073" y="11432"/>
                    <a:pt x="15088" y="11469"/>
                    <a:pt x="15109" y="11501"/>
                  </a:cubicBezTo>
                  <a:cubicBezTo>
                    <a:pt x="15145" y="11561"/>
                    <a:pt x="15222" y="11606"/>
                    <a:pt x="15291" y="11606"/>
                  </a:cubicBezTo>
                  <a:cubicBezTo>
                    <a:pt x="15340" y="11606"/>
                    <a:pt x="15379" y="11584"/>
                    <a:pt x="15398" y="11544"/>
                  </a:cubicBezTo>
                  <a:lnTo>
                    <a:pt x="15402" y="11535"/>
                  </a:lnTo>
                  <a:lnTo>
                    <a:pt x="15400" y="11527"/>
                  </a:lnTo>
                  <a:cubicBezTo>
                    <a:pt x="15398" y="11505"/>
                    <a:pt x="15405" y="11486"/>
                    <a:pt x="15420" y="11467"/>
                  </a:cubicBezTo>
                  <a:cubicBezTo>
                    <a:pt x="15460" y="11417"/>
                    <a:pt x="15555" y="11396"/>
                    <a:pt x="15623" y="11392"/>
                  </a:cubicBezTo>
                  <a:cubicBezTo>
                    <a:pt x="15756" y="11383"/>
                    <a:pt x="15887" y="11377"/>
                    <a:pt x="16015" y="11377"/>
                  </a:cubicBezTo>
                  <a:cubicBezTo>
                    <a:pt x="16319" y="11377"/>
                    <a:pt x="16551" y="11419"/>
                    <a:pt x="16746" y="11512"/>
                  </a:cubicBezTo>
                  <a:lnTo>
                    <a:pt x="16772" y="11524"/>
                  </a:lnTo>
                  <a:lnTo>
                    <a:pt x="16902" y="11199"/>
                  </a:lnTo>
                  <a:cubicBezTo>
                    <a:pt x="16941" y="11196"/>
                    <a:pt x="16979" y="11195"/>
                    <a:pt x="17018" y="11195"/>
                  </a:cubicBezTo>
                  <a:cubicBezTo>
                    <a:pt x="17173" y="11195"/>
                    <a:pt x="17327" y="11215"/>
                    <a:pt x="17474" y="11257"/>
                  </a:cubicBezTo>
                  <a:lnTo>
                    <a:pt x="17506" y="11265"/>
                  </a:lnTo>
                  <a:lnTo>
                    <a:pt x="17509" y="11233"/>
                  </a:lnTo>
                  <a:cubicBezTo>
                    <a:pt x="17521" y="11044"/>
                    <a:pt x="17742" y="10946"/>
                    <a:pt x="17838" y="10912"/>
                  </a:cubicBezTo>
                  <a:cubicBezTo>
                    <a:pt x="17868" y="10899"/>
                    <a:pt x="17901" y="10890"/>
                    <a:pt x="17933" y="10879"/>
                  </a:cubicBezTo>
                  <a:cubicBezTo>
                    <a:pt x="18070" y="10834"/>
                    <a:pt x="18211" y="10787"/>
                    <a:pt x="18308" y="10678"/>
                  </a:cubicBezTo>
                  <a:cubicBezTo>
                    <a:pt x="18483" y="10483"/>
                    <a:pt x="18428" y="10220"/>
                    <a:pt x="18374" y="9965"/>
                  </a:cubicBezTo>
                  <a:cubicBezTo>
                    <a:pt x="18338" y="9789"/>
                    <a:pt x="18301" y="9607"/>
                    <a:pt x="18333" y="9442"/>
                  </a:cubicBezTo>
                  <a:cubicBezTo>
                    <a:pt x="18481" y="9386"/>
                    <a:pt x="18635" y="9352"/>
                    <a:pt x="18794" y="9343"/>
                  </a:cubicBezTo>
                  <a:lnTo>
                    <a:pt x="18837" y="9341"/>
                  </a:lnTo>
                  <a:lnTo>
                    <a:pt x="18815" y="9303"/>
                  </a:lnTo>
                  <a:cubicBezTo>
                    <a:pt x="18766" y="9215"/>
                    <a:pt x="18822" y="9093"/>
                    <a:pt x="18908" y="9037"/>
                  </a:cubicBezTo>
                  <a:cubicBezTo>
                    <a:pt x="18998" y="8979"/>
                    <a:pt x="19107" y="8966"/>
                    <a:pt x="19231" y="8960"/>
                  </a:cubicBezTo>
                  <a:cubicBezTo>
                    <a:pt x="19589" y="8935"/>
                    <a:pt x="19952" y="8922"/>
                    <a:pt x="20313" y="8922"/>
                  </a:cubicBezTo>
                  <a:cubicBezTo>
                    <a:pt x="20386" y="8922"/>
                    <a:pt x="20459" y="8922"/>
                    <a:pt x="20532" y="8923"/>
                  </a:cubicBezTo>
                  <a:cubicBezTo>
                    <a:pt x="20617" y="8923"/>
                    <a:pt x="20699" y="8928"/>
                    <a:pt x="20754" y="8977"/>
                  </a:cubicBezTo>
                  <a:cubicBezTo>
                    <a:pt x="20804" y="9018"/>
                    <a:pt x="20810" y="9073"/>
                    <a:pt x="20808" y="9114"/>
                  </a:cubicBezTo>
                  <a:cubicBezTo>
                    <a:pt x="20804" y="9196"/>
                    <a:pt x="20754" y="9283"/>
                    <a:pt x="20686" y="9330"/>
                  </a:cubicBezTo>
                  <a:cubicBezTo>
                    <a:pt x="20587" y="9397"/>
                    <a:pt x="20461" y="9414"/>
                    <a:pt x="20341" y="9433"/>
                  </a:cubicBezTo>
                  <a:cubicBezTo>
                    <a:pt x="20311" y="9438"/>
                    <a:pt x="20281" y="9442"/>
                    <a:pt x="20251" y="9446"/>
                  </a:cubicBezTo>
                  <a:cubicBezTo>
                    <a:pt x="20043" y="9483"/>
                    <a:pt x="19904" y="9566"/>
                    <a:pt x="19848" y="9693"/>
                  </a:cubicBezTo>
                  <a:cubicBezTo>
                    <a:pt x="19775" y="9858"/>
                    <a:pt x="19859" y="10025"/>
                    <a:pt x="19942" y="10187"/>
                  </a:cubicBezTo>
                  <a:cubicBezTo>
                    <a:pt x="19970" y="10243"/>
                    <a:pt x="19998" y="10299"/>
                    <a:pt x="20020" y="10355"/>
                  </a:cubicBezTo>
                  <a:cubicBezTo>
                    <a:pt x="20139" y="10665"/>
                    <a:pt x="20007" y="11059"/>
                    <a:pt x="19722" y="11233"/>
                  </a:cubicBezTo>
                  <a:cubicBezTo>
                    <a:pt x="19713" y="11237"/>
                    <a:pt x="19707" y="11242"/>
                    <a:pt x="19700" y="11246"/>
                  </a:cubicBezTo>
                  <a:lnTo>
                    <a:pt x="19694" y="11248"/>
                  </a:lnTo>
                  <a:cubicBezTo>
                    <a:pt x="19409" y="11308"/>
                    <a:pt x="19197" y="11460"/>
                    <a:pt x="19111" y="11668"/>
                  </a:cubicBezTo>
                  <a:cubicBezTo>
                    <a:pt x="19107" y="11676"/>
                    <a:pt x="19103" y="11687"/>
                    <a:pt x="19098" y="11698"/>
                  </a:cubicBezTo>
                  <a:cubicBezTo>
                    <a:pt x="19083" y="11739"/>
                    <a:pt x="19068" y="11777"/>
                    <a:pt x="19038" y="11803"/>
                  </a:cubicBezTo>
                  <a:cubicBezTo>
                    <a:pt x="19004" y="11828"/>
                    <a:pt x="18961" y="11834"/>
                    <a:pt x="18918" y="11834"/>
                  </a:cubicBezTo>
                  <a:cubicBezTo>
                    <a:pt x="18908" y="11834"/>
                    <a:pt x="18897" y="11833"/>
                    <a:pt x="18886" y="11833"/>
                  </a:cubicBezTo>
                  <a:cubicBezTo>
                    <a:pt x="18556" y="11824"/>
                    <a:pt x="18226" y="11779"/>
                    <a:pt x="17907" y="11698"/>
                  </a:cubicBezTo>
                  <a:lnTo>
                    <a:pt x="17843" y="11683"/>
                  </a:lnTo>
                  <a:lnTo>
                    <a:pt x="17877" y="11739"/>
                  </a:lnTo>
                  <a:cubicBezTo>
                    <a:pt x="17907" y="11786"/>
                    <a:pt x="17909" y="11848"/>
                    <a:pt x="17886" y="11906"/>
                  </a:cubicBezTo>
                  <a:cubicBezTo>
                    <a:pt x="17862" y="11964"/>
                    <a:pt x="17817" y="12004"/>
                    <a:pt x="17766" y="12017"/>
                  </a:cubicBezTo>
                  <a:cubicBezTo>
                    <a:pt x="17753" y="12021"/>
                    <a:pt x="17740" y="12024"/>
                    <a:pt x="17727" y="12026"/>
                  </a:cubicBezTo>
                  <a:cubicBezTo>
                    <a:pt x="17693" y="12030"/>
                    <a:pt x="17654" y="12036"/>
                    <a:pt x="17622" y="12062"/>
                  </a:cubicBezTo>
                  <a:cubicBezTo>
                    <a:pt x="17543" y="12129"/>
                    <a:pt x="17586" y="12249"/>
                    <a:pt x="17654" y="12339"/>
                  </a:cubicBezTo>
                  <a:lnTo>
                    <a:pt x="17776" y="12506"/>
                  </a:lnTo>
                  <a:cubicBezTo>
                    <a:pt x="17901" y="12675"/>
                    <a:pt x="18029" y="12829"/>
                    <a:pt x="18211" y="12881"/>
                  </a:cubicBezTo>
                  <a:cubicBezTo>
                    <a:pt x="18231" y="12973"/>
                    <a:pt x="18237" y="13063"/>
                    <a:pt x="18186" y="13121"/>
                  </a:cubicBezTo>
                  <a:cubicBezTo>
                    <a:pt x="18157" y="13151"/>
                    <a:pt x="18116" y="13166"/>
                    <a:pt x="18066" y="13166"/>
                  </a:cubicBezTo>
                  <a:cubicBezTo>
                    <a:pt x="18008" y="13166"/>
                    <a:pt x="17937" y="13145"/>
                    <a:pt x="17860" y="13106"/>
                  </a:cubicBezTo>
                  <a:cubicBezTo>
                    <a:pt x="17768" y="13058"/>
                    <a:pt x="17678" y="13016"/>
                    <a:pt x="17588" y="13016"/>
                  </a:cubicBezTo>
                  <a:cubicBezTo>
                    <a:pt x="17545" y="13016"/>
                    <a:pt x="17504" y="13026"/>
                    <a:pt x="17470" y="13048"/>
                  </a:cubicBezTo>
                  <a:lnTo>
                    <a:pt x="17459" y="13054"/>
                  </a:lnTo>
                  <a:lnTo>
                    <a:pt x="17434" y="13172"/>
                  </a:lnTo>
                  <a:cubicBezTo>
                    <a:pt x="17303" y="13187"/>
                    <a:pt x="17170" y="13195"/>
                    <a:pt x="17037" y="13195"/>
                  </a:cubicBezTo>
                  <a:lnTo>
                    <a:pt x="16951" y="13195"/>
                  </a:lnTo>
                  <a:lnTo>
                    <a:pt x="16975" y="13236"/>
                  </a:lnTo>
                  <a:cubicBezTo>
                    <a:pt x="17063" y="13390"/>
                    <a:pt x="17082" y="13562"/>
                    <a:pt x="17029" y="13697"/>
                  </a:cubicBezTo>
                  <a:cubicBezTo>
                    <a:pt x="16979" y="13815"/>
                    <a:pt x="16866" y="13900"/>
                    <a:pt x="16746" y="13913"/>
                  </a:cubicBezTo>
                  <a:cubicBezTo>
                    <a:pt x="16422" y="13553"/>
                    <a:pt x="16015" y="13292"/>
                    <a:pt x="15623" y="13039"/>
                  </a:cubicBezTo>
                  <a:cubicBezTo>
                    <a:pt x="15458" y="12934"/>
                    <a:pt x="15280" y="12829"/>
                    <a:pt x="15094" y="12829"/>
                  </a:cubicBezTo>
                  <a:cubicBezTo>
                    <a:pt x="15060" y="12829"/>
                    <a:pt x="15028" y="12833"/>
                    <a:pt x="14995" y="12840"/>
                  </a:cubicBezTo>
                  <a:cubicBezTo>
                    <a:pt x="14809" y="12878"/>
                    <a:pt x="14659" y="13031"/>
                    <a:pt x="14513" y="13174"/>
                  </a:cubicBezTo>
                  <a:cubicBezTo>
                    <a:pt x="14368" y="13322"/>
                    <a:pt x="14231" y="13459"/>
                    <a:pt x="14076" y="13459"/>
                  </a:cubicBezTo>
                  <a:cubicBezTo>
                    <a:pt x="14038" y="13459"/>
                    <a:pt x="14001" y="13450"/>
                    <a:pt x="13967" y="13435"/>
                  </a:cubicBezTo>
                  <a:cubicBezTo>
                    <a:pt x="13738" y="13290"/>
                    <a:pt x="13575" y="13043"/>
                    <a:pt x="13534" y="12773"/>
                  </a:cubicBezTo>
                  <a:lnTo>
                    <a:pt x="13532" y="12758"/>
                  </a:lnTo>
                  <a:lnTo>
                    <a:pt x="11205" y="12036"/>
                  </a:lnTo>
                  <a:cubicBezTo>
                    <a:pt x="10646" y="11865"/>
                    <a:pt x="10160" y="11689"/>
                    <a:pt x="9860" y="11293"/>
                  </a:cubicBezTo>
                  <a:cubicBezTo>
                    <a:pt x="9798" y="11209"/>
                    <a:pt x="9742" y="11115"/>
                    <a:pt x="9691" y="11025"/>
                  </a:cubicBezTo>
                  <a:cubicBezTo>
                    <a:pt x="9596" y="10862"/>
                    <a:pt x="9500" y="10697"/>
                    <a:pt x="9350" y="10580"/>
                  </a:cubicBezTo>
                  <a:cubicBezTo>
                    <a:pt x="9249" y="10500"/>
                    <a:pt x="9129" y="10449"/>
                    <a:pt x="9014" y="10397"/>
                  </a:cubicBezTo>
                  <a:cubicBezTo>
                    <a:pt x="8844" y="10322"/>
                    <a:pt x="8684" y="10254"/>
                    <a:pt x="8585" y="10110"/>
                  </a:cubicBezTo>
                  <a:cubicBezTo>
                    <a:pt x="8508" y="9999"/>
                    <a:pt x="8482" y="9858"/>
                    <a:pt x="8457" y="9723"/>
                  </a:cubicBezTo>
                  <a:lnTo>
                    <a:pt x="8450" y="9682"/>
                  </a:lnTo>
                  <a:cubicBezTo>
                    <a:pt x="8311" y="8938"/>
                    <a:pt x="7987" y="8231"/>
                    <a:pt x="7512" y="7640"/>
                  </a:cubicBezTo>
                  <a:cubicBezTo>
                    <a:pt x="7469" y="7584"/>
                    <a:pt x="7426" y="7529"/>
                    <a:pt x="7383" y="7473"/>
                  </a:cubicBezTo>
                  <a:cubicBezTo>
                    <a:pt x="7195" y="7227"/>
                    <a:pt x="7002" y="6974"/>
                    <a:pt x="6725" y="6837"/>
                  </a:cubicBezTo>
                  <a:cubicBezTo>
                    <a:pt x="6689" y="6819"/>
                    <a:pt x="6648" y="6802"/>
                    <a:pt x="6610" y="6785"/>
                  </a:cubicBezTo>
                  <a:cubicBezTo>
                    <a:pt x="6473" y="6727"/>
                    <a:pt x="6331" y="6667"/>
                    <a:pt x="6290" y="6539"/>
                  </a:cubicBezTo>
                  <a:cubicBezTo>
                    <a:pt x="6271" y="6483"/>
                    <a:pt x="6275" y="6423"/>
                    <a:pt x="6280" y="6361"/>
                  </a:cubicBezTo>
                  <a:cubicBezTo>
                    <a:pt x="6284" y="6299"/>
                    <a:pt x="6286" y="6237"/>
                    <a:pt x="6271" y="6175"/>
                  </a:cubicBezTo>
                  <a:cubicBezTo>
                    <a:pt x="6215" y="5971"/>
                    <a:pt x="5986" y="5903"/>
                    <a:pt x="5785" y="5845"/>
                  </a:cubicBezTo>
                  <a:lnTo>
                    <a:pt x="5733" y="5830"/>
                  </a:lnTo>
                  <a:cubicBezTo>
                    <a:pt x="5586" y="5785"/>
                    <a:pt x="5453" y="5680"/>
                    <a:pt x="5408" y="5575"/>
                  </a:cubicBezTo>
                  <a:cubicBezTo>
                    <a:pt x="5386" y="5519"/>
                    <a:pt x="5386" y="5468"/>
                    <a:pt x="5414" y="5416"/>
                  </a:cubicBezTo>
                  <a:cubicBezTo>
                    <a:pt x="5429" y="5386"/>
                    <a:pt x="5455" y="5360"/>
                    <a:pt x="5481" y="5333"/>
                  </a:cubicBezTo>
                  <a:cubicBezTo>
                    <a:pt x="5504" y="5307"/>
                    <a:pt x="5530" y="5281"/>
                    <a:pt x="5549" y="5251"/>
                  </a:cubicBezTo>
                  <a:cubicBezTo>
                    <a:pt x="5590" y="5185"/>
                    <a:pt x="5598" y="5108"/>
                    <a:pt x="5575" y="5026"/>
                  </a:cubicBezTo>
                  <a:cubicBezTo>
                    <a:pt x="5538" y="4900"/>
                    <a:pt x="5425" y="4773"/>
                    <a:pt x="5286" y="4705"/>
                  </a:cubicBezTo>
                  <a:cubicBezTo>
                    <a:pt x="5223" y="4673"/>
                    <a:pt x="5157" y="4649"/>
                    <a:pt x="5093" y="4626"/>
                  </a:cubicBezTo>
                  <a:cubicBezTo>
                    <a:pt x="4954" y="4572"/>
                    <a:pt x="4823" y="4523"/>
                    <a:pt x="4729" y="4420"/>
                  </a:cubicBezTo>
                  <a:cubicBezTo>
                    <a:pt x="4649" y="4334"/>
                    <a:pt x="4596" y="4210"/>
                    <a:pt x="4544" y="4092"/>
                  </a:cubicBezTo>
                  <a:cubicBezTo>
                    <a:pt x="4459" y="3889"/>
                    <a:pt x="4369" y="3681"/>
                    <a:pt x="4144" y="3676"/>
                  </a:cubicBezTo>
                  <a:cubicBezTo>
                    <a:pt x="4122" y="3676"/>
                    <a:pt x="4099" y="3679"/>
                    <a:pt x="4075" y="3681"/>
                  </a:cubicBezTo>
                  <a:cubicBezTo>
                    <a:pt x="4054" y="3683"/>
                    <a:pt x="4034" y="3687"/>
                    <a:pt x="4013" y="3687"/>
                  </a:cubicBezTo>
                  <a:cubicBezTo>
                    <a:pt x="3979" y="3687"/>
                    <a:pt x="3955" y="3679"/>
                    <a:pt x="3936" y="3664"/>
                  </a:cubicBezTo>
                  <a:cubicBezTo>
                    <a:pt x="3899" y="3636"/>
                    <a:pt x="3895" y="3582"/>
                    <a:pt x="3891" y="3529"/>
                  </a:cubicBezTo>
                  <a:cubicBezTo>
                    <a:pt x="3889" y="3501"/>
                    <a:pt x="3887" y="3473"/>
                    <a:pt x="3880" y="3447"/>
                  </a:cubicBezTo>
                  <a:cubicBezTo>
                    <a:pt x="3835" y="3242"/>
                    <a:pt x="3591" y="3184"/>
                    <a:pt x="3396" y="3139"/>
                  </a:cubicBezTo>
                  <a:lnTo>
                    <a:pt x="3342" y="3126"/>
                  </a:lnTo>
                  <a:cubicBezTo>
                    <a:pt x="3205" y="3092"/>
                    <a:pt x="3066" y="2980"/>
                    <a:pt x="3032" y="2873"/>
                  </a:cubicBezTo>
                  <a:cubicBezTo>
                    <a:pt x="3017" y="2828"/>
                    <a:pt x="3021" y="2787"/>
                    <a:pt x="3045" y="2751"/>
                  </a:cubicBezTo>
                  <a:cubicBezTo>
                    <a:pt x="3066" y="2762"/>
                    <a:pt x="3090" y="2768"/>
                    <a:pt x="3113" y="2768"/>
                  </a:cubicBezTo>
                  <a:cubicBezTo>
                    <a:pt x="3210" y="2768"/>
                    <a:pt x="3310" y="2676"/>
                    <a:pt x="3323" y="2575"/>
                  </a:cubicBezTo>
                  <a:cubicBezTo>
                    <a:pt x="3338" y="2451"/>
                    <a:pt x="3272" y="2340"/>
                    <a:pt x="3197" y="2228"/>
                  </a:cubicBezTo>
                  <a:lnTo>
                    <a:pt x="2693" y="1470"/>
                  </a:lnTo>
                  <a:cubicBezTo>
                    <a:pt x="2839" y="1446"/>
                    <a:pt x="2963" y="1313"/>
                    <a:pt x="2967" y="1163"/>
                  </a:cubicBezTo>
                  <a:lnTo>
                    <a:pt x="2967" y="1151"/>
                  </a:lnTo>
                  <a:lnTo>
                    <a:pt x="2957" y="1142"/>
                  </a:lnTo>
                  <a:cubicBezTo>
                    <a:pt x="2689" y="926"/>
                    <a:pt x="2372" y="769"/>
                    <a:pt x="2038" y="688"/>
                  </a:cubicBezTo>
                  <a:cubicBezTo>
                    <a:pt x="2001" y="679"/>
                    <a:pt x="1945" y="668"/>
                    <a:pt x="1892" y="668"/>
                  </a:cubicBezTo>
                  <a:cubicBezTo>
                    <a:pt x="1830" y="668"/>
                    <a:pt x="1781" y="681"/>
                    <a:pt x="1740" y="711"/>
                  </a:cubicBezTo>
                  <a:cubicBezTo>
                    <a:pt x="1643" y="780"/>
                    <a:pt x="1628" y="908"/>
                    <a:pt x="1622" y="1022"/>
                  </a:cubicBezTo>
                  <a:cubicBezTo>
                    <a:pt x="1596" y="1510"/>
                    <a:pt x="1601" y="2059"/>
                    <a:pt x="1969" y="2380"/>
                  </a:cubicBezTo>
                  <a:cubicBezTo>
                    <a:pt x="2046" y="2449"/>
                    <a:pt x="2134" y="2500"/>
                    <a:pt x="2222" y="2552"/>
                  </a:cubicBezTo>
                  <a:cubicBezTo>
                    <a:pt x="2310" y="2603"/>
                    <a:pt x="2402" y="2657"/>
                    <a:pt x="2477" y="2725"/>
                  </a:cubicBezTo>
                  <a:cubicBezTo>
                    <a:pt x="2569" y="2809"/>
                    <a:pt x="2629" y="2935"/>
                    <a:pt x="2631" y="3047"/>
                  </a:cubicBezTo>
                  <a:cubicBezTo>
                    <a:pt x="2633" y="3119"/>
                    <a:pt x="2610" y="3184"/>
                    <a:pt x="2565" y="3229"/>
                  </a:cubicBezTo>
                  <a:lnTo>
                    <a:pt x="2533" y="3259"/>
                  </a:lnTo>
                  <a:lnTo>
                    <a:pt x="2873" y="3379"/>
                  </a:lnTo>
                  <a:cubicBezTo>
                    <a:pt x="2867" y="3471"/>
                    <a:pt x="2914" y="3559"/>
                    <a:pt x="2950" y="3625"/>
                  </a:cubicBezTo>
                  <a:lnTo>
                    <a:pt x="4469" y="6472"/>
                  </a:lnTo>
                  <a:cubicBezTo>
                    <a:pt x="4523" y="6571"/>
                    <a:pt x="4576" y="6672"/>
                    <a:pt x="4660" y="6753"/>
                  </a:cubicBezTo>
                  <a:cubicBezTo>
                    <a:pt x="4709" y="6800"/>
                    <a:pt x="4769" y="6839"/>
                    <a:pt x="4825" y="6875"/>
                  </a:cubicBezTo>
                  <a:cubicBezTo>
                    <a:pt x="4885" y="6916"/>
                    <a:pt x="4941" y="6952"/>
                    <a:pt x="4988" y="7002"/>
                  </a:cubicBezTo>
                  <a:cubicBezTo>
                    <a:pt x="5089" y="7102"/>
                    <a:pt x="5131" y="7259"/>
                    <a:pt x="5101" y="7417"/>
                  </a:cubicBezTo>
                  <a:cubicBezTo>
                    <a:pt x="5074" y="7561"/>
                    <a:pt x="4994" y="7681"/>
                    <a:pt x="4885" y="7745"/>
                  </a:cubicBezTo>
                  <a:cubicBezTo>
                    <a:pt x="4874" y="7456"/>
                    <a:pt x="4606" y="7237"/>
                    <a:pt x="4390" y="7057"/>
                  </a:cubicBezTo>
                  <a:cubicBezTo>
                    <a:pt x="4148" y="6860"/>
                    <a:pt x="3816" y="6552"/>
                    <a:pt x="3722" y="6151"/>
                  </a:cubicBezTo>
                  <a:cubicBezTo>
                    <a:pt x="3709" y="6093"/>
                    <a:pt x="3698" y="6029"/>
                    <a:pt x="3687" y="5967"/>
                  </a:cubicBezTo>
                  <a:cubicBezTo>
                    <a:pt x="3649" y="5735"/>
                    <a:pt x="3608" y="5495"/>
                    <a:pt x="3400" y="5397"/>
                  </a:cubicBezTo>
                  <a:cubicBezTo>
                    <a:pt x="3347" y="5371"/>
                    <a:pt x="3287" y="5360"/>
                    <a:pt x="3229" y="5350"/>
                  </a:cubicBezTo>
                  <a:cubicBezTo>
                    <a:pt x="3180" y="5339"/>
                    <a:pt x="3132" y="5330"/>
                    <a:pt x="3087" y="5311"/>
                  </a:cubicBezTo>
                  <a:cubicBezTo>
                    <a:pt x="3032" y="5288"/>
                    <a:pt x="2982" y="5234"/>
                    <a:pt x="2967" y="5181"/>
                  </a:cubicBezTo>
                  <a:cubicBezTo>
                    <a:pt x="2961" y="5148"/>
                    <a:pt x="2965" y="5121"/>
                    <a:pt x="2982" y="5097"/>
                  </a:cubicBezTo>
                  <a:lnTo>
                    <a:pt x="3002" y="5073"/>
                  </a:lnTo>
                  <a:lnTo>
                    <a:pt x="2271" y="4619"/>
                  </a:lnTo>
                  <a:cubicBezTo>
                    <a:pt x="2198" y="4574"/>
                    <a:pt x="2117" y="4523"/>
                    <a:pt x="2070" y="4448"/>
                  </a:cubicBezTo>
                  <a:cubicBezTo>
                    <a:pt x="1975" y="4296"/>
                    <a:pt x="2046" y="4118"/>
                    <a:pt x="2123" y="3929"/>
                  </a:cubicBezTo>
                  <a:cubicBezTo>
                    <a:pt x="2194" y="3749"/>
                    <a:pt x="2269" y="3563"/>
                    <a:pt x="2198" y="3387"/>
                  </a:cubicBezTo>
                  <a:cubicBezTo>
                    <a:pt x="2162" y="3291"/>
                    <a:pt x="2085" y="3218"/>
                    <a:pt x="2010" y="3154"/>
                  </a:cubicBezTo>
                  <a:cubicBezTo>
                    <a:pt x="1804" y="2976"/>
                    <a:pt x="1573" y="2830"/>
                    <a:pt x="1324" y="2719"/>
                  </a:cubicBezTo>
                  <a:lnTo>
                    <a:pt x="1303" y="2708"/>
                  </a:lnTo>
                  <a:cubicBezTo>
                    <a:pt x="1234" y="2678"/>
                    <a:pt x="1163" y="2646"/>
                    <a:pt x="1112" y="2597"/>
                  </a:cubicBezTo>
                  <a:cubicBezTo>
                    <a:pt x="1026" y="2513"/>
                    <a:pt x="996" y="2389"/>
                    <a:pt x="966" y="2269"/>
                  </a:cubicBezTo>
                  <a:lnTo>
                    <a:pt x="954" y="2220"/>
                  </a:lnTo>
                  <a:cubicBezTo>
                    <a:pt x="864" y="1858"/>
                    <a:pt x="679" y="1523"/>
                    <a:pt x="501" y="1202"/>
                  </a:cubicBezTo>
                  <a:cubicBezTo>
                    <a:pt x="334" y="898"/>
                    <a:pt x="161" y="583"/>
                    <a:pt x="67" y="249"/>
                  </a:cubicBezTo>
                  <a:cubicBezTo>
                    <a:pt x="351" y="214"/>
                    <a:pt x="641" y="171"/>
                    <a:pt x="919" y="131"/>
                  </a:cubicBezTo>
                  <a:cubicBezTo>
                    <a:pt x="1033" y="114"/>
                    <a:pt x="1144" y="96"/>
                    <a:pt x="1256" y="81"/>
                  </a:cubicBezTo>
                  <a:cubicBezTo>
                    <a:pt x="1346" y="69"/>
                    <a:pt x="1451" y="54"/>
                    <a:pt x="1553" y="54"/>
                  </a:cubicBezTo>
                  <a:close/>
                  <a:moveTo>
                    <a:pt x="1553" y="0"/>
                  </a:moveTo>
                  <a:cubicBezTo>
                    <a:pt x="1446" y="0"/>
                    <a:pt x="1339" y="15"/>
                    <a:pt x="1249" y="28"/>
                  </a:cubicBezTo>
                  <a:cubicBezTo>
                    <a:pt x="1136" y="43"/>
                    <a:pt x="1024" y="60"/>
                    <a:pt x="911" y="77"/>
                  </a:cubicBezTo>
                  <a:cubicBezTo>
                    <a:pt x="624" y="120"/>
                    <a:pt x="324" y="165"/>
                    <a:pt x="30" y="199"/>
                  </a:cubicBezTo>
                  <a:lnTo>
                    <a:pt x="0" y="204"/>
                  </a:lnTo>
                  <a:lnTo>
                    <a:pt x="9" y="234"/>
                  </a:lnTo>
                  <a:cubicBezTo>
                    <a:pt x="99" y="585"/>
                    <a:pt x="281" y="911"/>
                    <a:pt x="454" y="1228"/>
                  </a:cubicBezTo>
                  <a:cubicBezTo>
                    <a:pt x="630" y="1547"/>
                    <a:pt x="812" y="1877"/>
                    <a:pt x="902" y="2232"/>
                  </a:cubicBezTo>
                  <a:lnTo>
                    <a:pt x="915" y="2282"/>
                  </a:lnTo>
                  <a:cubicBezTo>
                    <a:pt x="945" y="2408"/>
                    <a:pt x="979" y="2541"/>
                    <a:pt x="1073" y="2633"/>
                  </a:cubicBezTo>
                  <a:cubicBezTo>
                    <a:pt x="1133" y="2691"/>
                    <a:pt x="1208" y="2725"/>
                    <a:pt x="1279" y="2757"/>
                  </a:cubicBezTo>
                  <a:lnTo>
                    <a:pt x="1303" y="2766"/>
                  </a:lnTo>
                  <a:cubicBezTo>
                    <a:pt x="1547" y="2877"/>
                    <a:pt x="1772" y="3021"/>
                    <a:pt x="1975" y="3194"/>
                  </a:cubicBezTo>
                  <a:cubicBezTo>
                    <a:pt x="2046" y="3254"/>
                    <a:pt x="2115" y="3323"/>
                    <a:pt x="2149" y="3407"/>
                  </a:cubicBezTo>
                  <a:cubicBezTo>
                    <a:pt x="2211" y="3563"/>
                    <a:pt x="2140" y="3739"/>
                    <a:pt x="2072" y="3908"/>
                  </a:cubicBezTo>
                  <a:cubicBezTo>
                    <a:pt x="1995" y="4101"/>
                    <a:pt x="1915" y="4302"/>
                    <a:pt x="2025" y="4476"/>
                  </a:cubicBezTo>
                  <a:cubicBezTo>
                    <a:pt x="2078" y="4561"/>
                    <a:pt x="2166" y="4617"/>
                    <a:pt x="2243" y="4664"/>
                  </a:cubicBezTo>
                  <a:lnTo>
                    <a:pt x="2925" y="5091"/>
                  </a:lnTo>
                  <a:cubicBezTo>
                    <a:pt x="2910" y="5121"/>
                    <a:pt x="2907" y="5157"/>
                    <a:pt x="2916" y="5193"/>
                  </a:cubicBezTo>
                  <a:cubicBezTo>
                    <a:pt x="2935" y="5264"/>
                    <a:pt x="2995" y="5330"/>
                    <a:pt x="3066" y="5360"/>
                  </a:cubicBezTo>
                  <a:cubicBezTo>
                    <a:pt x="3115" y="5382"/>
                    <a:pt x="3169" y="5393"/>
                    <a:pt x="3220" y="5401"/>
                  </a:cubicBezTo>
                  <a:cubicBezTo>
                    <a:pt x="3276" y="5412"/>
                    <a:pt x="3330" y="5423"/>
                    <a:pt x="3379" y="5446"/>
                  </a:cubicBezTo>
                  <a:cubicBezTo>
                    <a:pt x="3559" y="5532"/>
                    <a:pt x="3597" y="5757"/>
                    <a:pt x="3634" y="5975"/>
                  </a:cubicBezTo>
                  <a:cubicBezTo>
                    <a:pt x="3644" y="6037"/>
                    <a:pt x="3655" y="6104"/>
                    <a:pt x="3670" y="6164"/>
                  </a:cubicBezTo>
                  <a:cubicBezTo>
                    <a:pt x="3769" y="6580"/>
                    <a:pt x="4107" y="6897"/>
                    <a:pt x="4356" y="7100"/>
                  </a:cubicBezTo>
                  <a:cubicBezTo>
                    <a:pt x="4587" y="7289"/>
                    <a:pt x="4849" y="7503"/>
                    <a:pt x="4831" y="7788"/>
                  </a:cubicBezTo>
                  <a:lnTo>
                    <a:pt x="4827" y="7833"/>
                  </a:lnTo>
                  <a:lnTo>
                    <a:pt x="4868" y="7814"/>
                  </a:lnTo>
                  <a:cubicBezTo>
                    <a:pt x="5014" y="7749"/>
                    <a:pt x="5121" y="7604"/>
                    <a:pt x="5153" y="7428"/>
                  </a:cubicBezTo>
                  <a:cubicBezTo>
                    <a:pt x="5187" y="7250"/>
                    <a:pt x="5140" y="7077"/>
                    <a:pt x="5026" y="6963"/>
                  </a:cubicBezTo>
                  <a:cubicBezTo>
                    <a:pt x="4975" y="6912"/>
                    <a:pt x="4913" y="6871"/>
                    <a:pt x="4853" y="6830"/>
                  </a:cubicBezTo>
                  <a:cubicBezTo>
                    <a:pt x="4797" y="6794"/>
                    <a:pt x="4744" y="6760"/>
                    <a:pt x="4696" y="6715"/>
                  </a:cubicBezTo>
                  <a:cubicBezTo>
                    <a:pt x="4619" y="6640"/>
                    <a:pt x="4568" y="6541"/>
                    <a:pt x="4516" y="6447"/>
                  </a:cubicBezTo>
                  <a:lnTo>
                    <a:pt x="2997" y="3599"/>
                  </a:lnTo>
                  <a:cubicBezTo>
                    <a:pt x="2952" y="3516"/>
                    <a:pt x="2916" y="3441"/>
                    <a:pt x="2929" y="3366"/>
                  </a:cubicBezTo>
                  <a:lnTo>
                    <a:pt x="2931" y="3342"/>
                  </a:lnTo>
                  <a:lnTo>
                    <a:pt x="2629" y="3235"/>
                  </a:lnTo>
                  <a:cubicBezTo>
                    <a:pt x="2668" y="3184"/>
                    <a:pt x="2687" y="3119"/>
                    <a:pt x="2685" y="3047"/>
                  </a:cubicBezTo>
                  <a:cubicBezTo>
                    <a:pt x="2683" y="2920"/>
                    <a:pt x="2616" y="2779"/>
                    <a:pt x="2513" y="2685"/>
                  </a:cubicBezTo>
                  <a:cubicBezTo>
                    <a:pt x="2434" y="2612"/>
                    <a:pt x="2340" y="2558"/>
                    <a:pt x="2248" y="2505"/>
                  </a:cubicBezTo>
                  <a:cubicBezTo>
                    <a:pt x="2164" y="2455"/>
                    <a:pt x="2076" y="2404"/>
                    <a:pt x="2003" y="2340"/>
                  </a:cubicBezTo>
                  <a:cubicBezTo>
                    <a:pt x="1654" y="2033"/>
                    <a:pt x="1652" y="1502"/>
                    <a:pt x="1676" y="1026"/>
                  </a:cubicBezTo>
                  <a:cubicBezTo>
                    <a:pt x="1682" y="923"/>
                    <a:pt x="1695" y="810"/>
                    <a:pt x="1772" y="754"/>
                  </a:cubicBezTo>
                  <a:cubicBezTo>
                    <a:pt x="1802" y="733"/>
                    <a:pt x="1843" y="722"/>
                    <a:pt x="1892" y="722"/>
                  </a:cubicBezTo>
                  <a:cubicBezTo>
                    <a:pt x="1941" y="722"/>
                    <a:pt x="1990" y="733"/>
                    <a:pt x="2025" y="741"/>
                  </a:cubicBezTo>
                  <a:cubicBezTo>
                    <a:pt x="2346" y="818"/>
                    <a:pt x="2653" y="968"/>
                    <a:pt x="2912" y="1176"/>
                  </a:cubicBezTo>
                  <a:cubicBezTo>
                    <a:pt x="2901" y="1305"/>
                    <a:pt x="2779" y="1420"/>
                    <a:pt x="2646" y="1420"/>
                  </a:cubicBezTo>
                  <a:lnTo>
                    <a:pt x="2595" y="1418"/>
                  </a:lnTo>
                  <a:lnTo>
                    <a:pt x="3154" y="2258"/>
                  </a:lnTo>
                  <a:cubicBezTo>
                    <a:pt x="3222" y="2361"/>
                    <a:pt x="3282" y="2464"/>
                    <a:pt x="3270" y="2569"/>
                  </a:cubicBezTo>
                  <a:cubicBezTo>
                    <a:pt x="3259" y="2644"/>
                    <a:pt x="3184" y="2715"/>
                    <a:pt x="3113" y="2715"/>
                  </a:cubicBezTo>
                  <a:cubicBezTo>
                    <a:pt x="3092" y="2715"/>
                    <a:pt x="3072" y="2706"/>
                    <a:pt x="3055" y="2693"/>
                  </a:cubicBezTo>
                  <a:lnTo>
                    <a:pt x="3036" y="2676"/>
                  </a:lnTo>
                  <a:lnTo>
                    <a:pt x="3019" y="2695"/>
                  </a:lnTo>
                  <a:cubicBezTo>
                    <a:pt x="2972" y="2751"/>
                    <a:pt x="2959" y="2819"/>
                    <a:pt x="2980" y="2890"/>
                  </a:cubicBezTo>
                  <a:cubicBezTo>
                    <a:pt x="3021" y="3014"/>
                    <a:pt x="3173" y="3141"/>
                    <a:pt x="3330" y="3177"/>
                  </a:cubicBezTo>
                  <a:lnTo>
                    <a:pt x="3385" y="3190"/>
                  </a:lnTo>
                  <a:cubicBezTo>
                    <a:pt x="3574" y="3235"/>
                    <a:pt x="3790" y="3287"/>
                    <a:pt x="3829" y="3460"/>
                  </a:cubicBezTo>
                  <a:cubicBezTo>
                    <a:pt x="3835" y="3482"/>
                    <a:pt x="3835" y="3507"/>
                    <a:pt x="3837" y="3533"/>
                  </a:cubicBezTo>
                  <a:cubicBezTo>
                    <a:pt x="3844" y="3597"/>
                    <a:pt x="3848" y="3661"/>
                    <a:pt x="3902" y="3706"/>
                  </a:cubicBezTo>
                  <a:cubicBezTo>
                    <a:pt x="3940" y="3736"/>
                    <a:pt x="3983" y="3739"/>
                    <a:pt x="4013" y="3739"/>
                  </a:cubicBezTo>
                  <a:cubicBezTo>
                    <a:pt x="4034" y="3739"/>
                    <a:pt x="4058" y="3736"/>
                    <a:pt x="4082" y="3734"/>
                  </a:cubicBezTo>
                  <a:cubicBezTo>
                    <a:pt x="4103" y="3732"/>
                    <a:pt x="4122" y="3730"/>
                    <a:pt x="4148" y="3730"/>
                  </a:cubicBezTo>
                  <a:cubicBezTo>
                    <a:pt x="4332" y="3732"/>
                    <a:pt x="4411" y="3919"/>
                    <a:pt x="4497" y="4114"/>
                  </a:cubicBezTo>
                  <a:cubicBezTo>
                    <a:pt x="4549" y="4236"/>
                    <a:pt x="4604" y="4364"/>
                    <a:pt x="4690" y="4456"/>
                  </a:cubicBezTo>
                  <a:cubicBezTo>
                    <a:pt x="4791" y="4570"/>
                    <a:pt x="4936" y="4623"/>
                    <a:pt x="5076" y="4675"/>
                  </a:cubicBezTo>
                  <a:cubicBezTo>
                    <a:pt x="5138" y="4698"/>
                    <a:pt x="5202" y="4722"/>
                    <a:pt x="5262" y="4752"/>
                  </a:cubicBezTo>
                  <a:cubicBezTo>
                    <a:pt x="5386" y="4814"/>
                    <a:pt x="5493" y="4930"/>
                    <a:pt x="5523" y="5041"/>
                  </a:cubicBezTo>
                  <a:cubicBezTo>
                    <a:pt x="5543" y="5108"/>
                    <a:pt x="5536" y="5170"/>
                    <a:pt x="5502" y="5223"/>
                  </a:cubicBezTo>
                  <a:cubicBezTo>
                    <a:pt x="5487" y="5249"/>
                    <a:pt x="5466" y="5273"/>
                    <a:pt x="5442" y="5296"/>
                  </a:cubicBezTo>
                  <a:cubicBezTo>
                    <a:pt x="5414" y="5324"/>
                    <a:pt x="5386" y="5354"/>
                    <a:pt x="5367" y="5393"/>
                  </a:cubicBezTo>
                  <a:cubicBezTo>
                    <a:pt x="5333" y="5457"/>
                    <a:pt x="5331" y="5525"/>
                    <a:pt x="5358" y="5596"/>
                  </a:cubicBezTo>
                  <a:cubicBezTo>
                    <a:pt x="5418" y="5733"/>
                    <a:pt x="5586" y="5840"/>
                    <a:pt x="5718" y="5879"/>
                  </a:cubicBezTo>
                  <a:lnTo>
                    <a:pt x="5770" y="5896"/>
                  </a:lnTo>
                  <a:cubicBezTo>
                    <a:pt x="5958" y="5950"/>
                    <a:pt x="6170" y="6014"/>
                    <a:pt x="6220" y="6190"/>
                  </a:cubicBezTo>
                  <a:cubicBezTo>
                    <a:pt x="6233" y="6243"/>
                    <a:pt x="6230" y="6299"/>
                    <a:pt x="6226" y="6357"/>
                  </a:cubicBezTo>
                  <a:cubicBezTo>
                    <a:pt x="6222" y="6423"/>
                    <a:pt x="6218" y="6490"/>
                    <a:pt x="6239" y="6554"/>
                  </a:cubicBezTo>
                  <a:cubicBezTo>
                    <a:pt x="6288" y="6706"/>
                    <a:pt x="6440" y="6772"/>
                    <a:pt x="6588" y="6834"/>
                  </a:cubicBezTo>
                  <a:cubicBezTo>
                    <a:pt x="6627" y="6849"/>
                    <a:pt x="6665" y="6867"/>
                    <a:pt x="6702" y="6886"/>
                  </a:cubicBezTo>
                  <a:cubicBezTo>
                    <a:pt x="6967" y="7017"/>
                    <a:pt x="7156" y="7265"/>
                    <a:pt x="7340" y="7505"/>
                  </a:cubicBezTo>
                  <a:cubicBezTo>
                    <a:pt x="7383" y="7563"/>
                    <a:pt x="7426" y="7619"/>
                    <a:pt x="7471" y="7672"/>
                  </a:cubicBezTo>
                  <a:cubicBezTo>
                    <a:pt x="7940" y="8257"/>
                    <a:pt x="8259" y="8956"/>
                    <a:pt x="8397" y="9693"/>
                  </a:cubicBezTo>
                  <a:lnTo>
                    <a:pt x="8405" y="9731"/>
                  </a:lnTo>
                  <a:cubicBezTo>
                    <a:pt x="8431" y="9875"/>
                    <a:pt x="8457" y="10020"/>
                    <a:pt x="8542" y="10142"/>
                  </a:cubicBezTo>
                  <a:cubicBezTo>
                    <a:pt x="8649" y="10297"/>
                    <a:pt x="8823" y="10372"/>
                    <a:pt x="8992" y="10447"/>
                  </a:cubicBezTo>
                  <a:cubicBezTo>
                    <a:pt x="9106" y="10496"/>
                    <a:pt x="9221" y="10547"/>
                    <a:pt x="9318" y="10622"/>
                  </a:cubicBezTo>
                  <a:cubicBezTo>
                    <a:pt x="9459" y="10732"/>
                    <a:pt x="9549" y="10888"/>
                    <a:pt x="9643" y="11051"/>
                  </a:cubicBezTo>
                  <a:cubicBezTo>
                    <a:pt x="9697" y="11143"/>
                    <a:pt x="9753" y="11239"/>
                    <a:pt x="9817" y="11325"/>
                  </a:cubicBezTo>
                  <a:cubicBezTo>
                    <a:pt x="10128" y="11734"/>
                    <a:pt x="10623" y="11912"/>
                    <a:pt x="11188" y="12088"/>
                  </a:cubicBezTo>
                  <a:lnTo>
                    <a:pt x="13485" y="12799"/>
                  </a:lnTo>
                  <a:cubicBezTo>
                    <a:pt x="13532" y="13076"/>
                    <a:pt x="13701" y="13330"/>
                    <a:pt x="13941" y="13483"/>
                  </a:cubicBezTo>
                  <a:cubicBezTo>
                    <a:pt x="13986" y="13502"/>
                    <a:pt x="14031" y="13513"/>
                    <a:pt x="14076" y="13513"/>
                  </a:cubicBezTo>
                  <a:cubicBezTo>
                    <a:pt x="14252" y="13513"/>
                    <a:pt x="14398" y="13367"/>
                    <a:pt x="14552" y="13213"/>
                  </a:cubicBezTo>
                  <a:cubicBezTo>
                    <a:pt x="14691" y="13073"/>
                    <a:pt x="14835" y="12928"/>
                    <a:pt x="15006" y="12891"/>
                  </a:cubicBezTo>
                  <a:cubicBezTo>
                    <a:pt x="15036" y="12887"/>
                    <a:pt x="15064" y="12883"/>
                    <a:pt x="15094" y="12883"/>
                  </a:cubicBezTo>
                  <a:cubicBezTo>
                    <a:pt x="15265" y="12883"/>
                    <a:pt x="15435" y="12983"/>
                    <a:pt x="15593" y="13084"/>
                  </a:cubicBezTo>
                  <a:cubicBezTo>
                    <a:pt x="15987" y="13337"/>
                    <a:pt x="16397" y="13600"/>
                    <a:pt x="16716" y="13958"/>
                  </a:cubicBezTo>
                  <a:lnTo>
                    <a:pt x="16724" y="13969"/>
                  </a:lnTo>
                  <a:lnTo>
                    <a:pt x="16737" y="13967"/>
                  </a:lnTo>
                  <a:cubicBezTo>
                    <a:pt x="16881" y="13960"/>
                    <a:pt x="17020" y="13858"/>
                    <a:pt x="17078" y="13718"/>
                  </a:cubicBezTo>
                  <a:cubicBezTo>
                    <a:pt x="17134" y="13579"/>
                    <a:pt x="17121" y="13408"/>
                    <a:pt x="17044" y="13249"/>
                  </a:cubicBezTo>
                  <a:cubicBezTo>
                    <a:pt x="17183" y="13249"/>
                    <a:pt x="17322" y="13240"/>
                    <a:pt x="17459" y="13221"/>
                  </a:cubicBezTo>
                  <a:lnTo>
                    <a:pt x="17479" y="13219"/>
                  </a:lnTo>
                  <a:lnTo>
                    <a:pt x="17509" y="13088"/>
                  </a:lnTo>
                  <a:cubicBezTo>
                    <a:pt x="17532" y="13076"/>
                    <a:pt x="17558" y="13069"/>
                    <a:pt x="17588" y="13069"/>
                  </a:cubicBezTo>
                  <a:cubicBezTo>
                    <a:pt x="17665" y="13069"/>
                    <a:pt x="17748" y="13110"/>
                    <a:pt x="17834" y="13153"/>
                  </a:cubicBezTo>
                  <a:cubicBezTo>
                    <a:pt x="17894" y="13185"/>
                    <a:pt x="17982" y="13221"/>
                    <a:pt x="18068" y="13221"/>
                  </a:cubicBezTo>
                  <a:cubicBezTo>
                    <a:pt x="18132" y="13221"/>
                    <a:pt x="18186" y="13200"/>
                    <a:pt x="18224" y="13157"/>
                  </a:cubicBezTo>
                  <a:cubicBezTo>
                    <a:pt x="18295" y="13078"/>
                    <a:pt x="18284" y="12964"/>
                    <a:pt x="18261" y="12853"/>
                  </a:cubicBezTo>
                  <a:lnTo>
                    <a:pt x="18258" y="12836"/>
                  </a:lnTo>
                  <a:lnTo>
                    <a:pt x="18241" y="12833"/>
                  </a:lnTo>
                  <a:cubicBezTo>
                    <a:pt x="18066" y="12791"/>
                    <a:pt x="17941" y="12638"/>
                    <a:pt x="17819" y="12473"/>
                  </a:cubicBezTo>
                  <a:lnTo>
                    <a:pt x="17697" y="12309"/>
                  </a:lnTo>
                  <a:cubicBezTo>
                    <a:pt x="17646" y="12240"/>
                    <a:pt x="17605" y="12146"/>
                    <a:pt x="17656" y="12103"/>
                  </a:cubicBezTo>
                  <a:cubicBezTo>
                    <a:pt x="17676" y="12088"/>
                    <a:pt x="17706" y="12084"/>
                    <a:pt x="17736" y="12077"/>
                  </a:cubicBezTo>
                  <a:cubicBezTo>
                    <a:pt x="17748" y="12075"/>
                    <a:pt x="17763" y="12073"/>
                    <a:pt x="17778" y="12071"/>
                  </a:cubicBezTo>
                  <a:cubicBezTo>
                    <a:pt x="17847" y="12054"/>
                    <a:pt x="17907" y="11998"/>
                    <a:pt x="17937" y="11925"/>
                  </a:cubicBezTo>
                  <a:cubicBezTo>
                    <a:pt x="17958" y="11871"/>
                    <a:pt x="17961" y="11814"/>
                    <a:pt x="17946" y="11764"/>
                  </a:cubicBezTo>
                  <a:lnTo>
                    <a:pt x="17946" y="11764"/>
                  </a:lnTo>
                  <a:cubicBezTo>
                    <a:pt x="18254" y="11837"/>
                    <a:pt x="18569" y="11878"/>
                    <a:pt x="18886" y="11886"/>
                  </a:cubicBezTo>
                  <a:lnTo>
                    <a:pt x="18912" y="11886"/>
                  </a:lnTo>
                  <a:cubicBezTo>
                    <a:pt x="18961" y="11886"/>
                    <a:pt x="19023" y="11882"/>
                    <a:pt x="19070" y="11844"/>
                  </a:cubicBezTo>
                  <a:cubicBezTo>
                    <a:pt x="19113" y="11811"/>
                    <a:pt x="19130" y="11762"/>
                    <a:pt x="19150" y="11717"/>
                  </a:cubicBezTo>
                  <a:cubicBezTo>
                    <a:pt x="19152" y="11706"/>
                    <a:pt x="19156" y="11698"/>
                    <a:pt x="19160" y="11687"/>
                  </a:cubicBezTo>
                  <a:cubicBezTo>
                    <a:pt x="19240" y="11497"/>
                    <a:pt x="19441" y="11355"/>
                    <a:pt x="19709" y="11299"/>
                  </a:cubicBezTo>
                  <a:lnTo>
                    <a:pt x="19726" y="11291"/>
                  </a:lnTo>
                  <a:cubicBezTo>
                    <a:pt x="19732" y="11287"/>
                    <a:pt x="19741" y="11282"/>
                    <a:pt x="19750" y="11278"/>
                  </a:cubicBezTo>
                  <a:cubicBezTo>
                    <a:pt x="20056" y="11094"/>
                    <a:pt x="20199" y="10670"/>
                    <a:pt x="20071" y="10335"/>
                  </a:cubicBezTo>
                  <a:cubicBezTo>
                    <a:pt x="20047" y="10277"/>
                    <a:pt x="20017" y="10220"/>
                    <a:pt x="19990" y="10162"/>
                  </a:cubicBezTo>
                  <a:cubicBezTo>
                    <a:pt x="19908" y="10005"/>
                    <a:pt x="19833" y="9855"/>
                    <a:pt x="19897" y="9714"/>
                  </a:cubicBezTo>
                  <a:cubicBezTo>
                    <a:pt x="19957" y="9577"/>
                    <a:pt x="20129" y="9521"/>
                    <a:pt x="20259" y="9500"/>
                  </a:cubicBezTo>
                  <a:cubicBezTo>
                    <a:pt x="20289" y="9493"/>
                    <a:pt x="20319" y="9489"/>
                    <a:pt x="20347" y="9485"/>
                  </a:cubicBezTo>
                  <a:cubicBezTo>
                    <a:pt x="20476" y="9468"/>
                    <a:pt x="20607" y="9448"/>
                    <a:pt x="20716" y="9373"/>
                  </a:cubicBezTo>
                  <a:cubicBezTo>
                    <a:pt x="20799" y="9318"/>
                    <a:pt x="20855" y="9217"/>
                    <a:pt x="20862" y="9116"/>
                  </a:cubicBezTo>
                  <a:cubicBezTo>
                    <a:pt x="20866" y="9043"/>
                    <a:pt x="20840" y="8979"/>
                    <a:pt x="20791" y="8936"/>
                  </a:cubicBezTo>
                  <a:cubicBezTo>
                    <a:pt x="20720" y="8876"/>
                    <a:pt x="20626" y="8870"/>
                    <a:pt x="20532" y="8870"/>
                  </a:cubicBezTo>
                  <a:cubicBezTo>
                    <a:pt x="20459" y="8869"/>
                    <a:pt x="20386" y="8868"/>
                    <a:pt x="20313" y="8868"/>
                  </a:cubicBezTo>
                  <a:cubicBezTo>
                    <a:pt x="19951" y="8868"/>
                    <a:pt x="19587" y="8881"/>
                    <a:pt x="19227" y="8906"/>
                  </a:cubicBezTo>
                  <a:cubicBezTo>
                    <a:pt x="19096" y="8915"/>
                    <a:pt x="18978" y="8928"/>
                    <a:pt x="18880" y="8992"/>
                  </a:cubicBezTo>
                  <a:cubicBezTo>
                    <a:pt x="18783" y="9054"/>
                    <a:pt x="18717" y="9181"/>
                    <a:pt x="18753" y="9292"/>
                  </a:cubicBezTo>
                  <a:cubicBezTo>
                    <a:pt x="18597" y="9305"/>
                    <a:pt x="18445" y="9341"/>
                    <a:pt x="18301" y="9397"/>
                  </a:cubicBezTo>
                  <a:lnTo>
                    <a:pt x="18288" y="9403"/>
                  </a:lnTo>
                  <a:lnTo>
                    <a:pt x="18284" y="9416"/>
                  </a:lnTo>
                  <a:cubicBezTo>
                    <a:pt x="18243" y="9596"/>
                    <a:pt x="18284" y="9789"/>
                    <a:pt x="18323" y="9975"/>
                  </a:cubicBezTo>
                  <a:cubicBezTo>
                    <a:pt x="18374" y="10228"/>
                    <a:pt x="18423" y="10468"/>
                    <a:pt x="18269" y="10642"/>
                  </a:cubicBezTo>
                  <a:cubicBezTo>
                    <a:pt x="18181" y="10740"/>
                    <a:pt x="18046" y="10785"/>
                    <a:pt x="17916" y="10828"/>
                  </a:cubicBezTo>
                  <a:cubicBezTo>
                    <a:pt x="17883" y="10839"/>
                    <a:pt x="17851" y="10849"/>
                    <a:pt x="17819" y="10860"/>
                  </a:cubicBezTo>
                  <a:cubicBezTo>
                    <a:pt x="17721" y="10897"/>
                    <a:pt x="17496" y="10999"/>
                    <a:pt x="17459" y="11197"/>
                  </a:cubicBezTo>
                  <a:cubicBezTo>
                    <a:pt x="17315" y="11159"/>
                    <a:pt x="17165" y="11140"/>
                    <a:pt x="17016" y="11140"/>
                  </a:cubicBezTo>
                  <a:cubicBezTo>
                    <a:pt x="16971" y="11140"/>
                    <a:pt x="16926" y="11142"/>
                    <a:pt x="16881" y="11145"/>
                  </a:cubicBezTo>
                  <a:lnTo>
                    <a:pt x="16866" y="11147"/>
                  </a:lnTo>
                  <a:lnTo>
                    <a:pt x="16744" y="11452"/>
                  </a:lnTo>
                  <a:cubicBezTo>
                    <a:pt x="16547" y="11364"/>
                    <a:pt x="16315" y="11323"/>
                    <a:pt x="16015" y="11323"/>
                  </a:cubicBezTo>
                  <a:cubicBezTo>
                    <a:pt x="15885" y="11323"/>
                    <a:pt x="15754" y="11329"/>
                    <a:pt x="15619" y="11338"/>
                  </a:cubicBezTo>
                  <a:cubicBezTo>
                    <a:pt x="15535" y="11344"/>
                    <a:pt x="15428" y="11370"/>
                    <a:pt x="15377" y="11432"/>
                  </a:cubicBezTo>
                  <a:cubicBezTo>
                    <a:pt x="15355" y="11460"/>
                    <a:pt x="15345" y="11490"/>
                    <a:pt x="15347" y="11524"/>
                  </a:cubicBezTo>
                  <a:cubicBezTo>
                    <a:pt x="15336" y="11544"/>
                    <a:pt x="15317" y="11552"/>
                    <a:pt x="15291" y="11552"/>
                  </a:cubicBezTo>
                  <a:cubicBezTo>
                    <a:pt x="15242" y="11552"/>
                    <a:pt x="15182" y="11518"/>
                    <a:pt x="15154" y="11473"/>
                  </a:cubicBezTo>
                  <a:cubicBezTo>
                    <a:pt x="15135" y="11443"/>
                    <a:pt x="15122" y="11411"/>
                    <a:pt x="15107" y="11377"/>
                  </a:cubicBezTo>
                  <a:cubicBezTo>
                    <a:pt x="15081" y="11314"/>
                    <a:pt x="15055" y="11250"/>
                    <a:pt x="15000" y="11205"/>
                  </a:cubicBezTo>
                  <a:cubicBezTo>
                    <a:pt x="14938" y="11156"/>
                    <a:pt x="14860" y="11145"/>
                    <a:pt x="14785" y="11137"/>
                  </a:cubicBezTo>
                  <a:cubicBezTo>
                    <a:pt x="14758" y="11132"/>
                    <a:pt x="14730" y="11128"/>
                    <a:pt x="14704" y="11124"/>
                  </a:cubicBezTo>
                  <a:cubicBezTo>
                    <a:pt x="14573" y="11096"/>
                    <a:pt x="14455" y="10999"/>
                    <a:pt x="14387" y="10867"/>
                  </a:cubicBezTo>
                  <a:cubicBezTo>
                    <a:pt x="14318" y="10732"/>
                    <a:pt x="14310" y="10580"/>
                    <a:pt x="14363" y="10457"/>
                  </a:cubicBezTo>
                  <a:lnTo>
                    <a:pt x="14376" y="10427"/>
                  </a:lnTo>
                  <a:lnTo>
                    <a:pt x="14344" y="10421"/>
                  </a:lnTo>
                  <a:cubicBezTo>
                    <a:pt x="14074" y="10352"/>
                    <a:pt x="13853" y="10102"/>
                    <a:pt x="13821" y="9823"/>
                  </a:cubicBezTo>
                  <a:cubicBezTo>
                    <a:pt x="13821" y="9810"/>
                    <a:pt x="13819" y="9795"/>
                    <a:pt x="13817" y="9783"/>
                  </a:cubicBezTo>
                  <a:cubicBezTo>
                    <a:pt x="13808" y="9693"/>
                    <a:pt x="13800" y="9590"/>
                    <a:pt x="13721" y="9534"/>
                  </a:cubicBezTo>
                  <a:cubicBezTo>
                    <a:pt x="13686" y="9508"/>
                    <a:pt x="13643" y="9498"/>
                    <a:pt x="13605" y="9489"/>
                  </a:cubicBezTo>
                  <a:cubicBezTo>
                    <a:pt x="13590" y="9485"/>
                    <a:pt x="13573" y="9480"/>
                    <a:pt x="13560" y="9476"/>
                  </a:cubicBezTo>
                  <a:cubicBezTo>
                    <a:pt x="13344" y="9412"/>
                    <a:pt x="13236" y="9161"/>
                    <a:pt x="13241" y="8733"/>
                  </a:cubicBezTo>
                  <a:lnTo>
                    <a:pt x="13256" y="7021"/>
                  </a:lnTo>
                  <a:cubicBezTo>
                    <a:pt x="13258" y="6736"/>
                    <a:pt x="13262" y="6412"/>
                    <a:pt x="13389" y="6136"/>
                  </a:cubicBezTo>
                  <a:cubicBezTo>
                    <a:pt x="13406" y="6100"/>
                    <a:pt x="13425" y="6061"/>
                    <a:pt x="13444" y="6025"/>
                  </a:cubicBezTo>
                  <a:cubicBezTo>
                    <a:pt x="13491" y="5937"/>
                    <a:pt x="13541" y="5845"/>
                    <a:pt x="13558" y="5744"/>
                  </a:cubicBezTo>
                  <a:cubicBezTo>
                    <a:pt x="13562" y="5714"/>
                    <a:pt x="13564" y="5682"/>
                    <a:pt x="13564" y="5641"/>
                  </a:cubicBezTo>
                  <a:lnTo>
                    <a:pt x="13564" y="5622"/>
                  </a:lnTo>
                  <a:lnTo>
                    <a:pt x="13500" y="5598"/>
                  </a:lnTo>
                  <a:cubicBezTo>
                    <a:pt x="13459" y="5583"/>
                    <a:pt x="13419" y="5568"/>
                    <a:pt x="13378" y="5555"/>
                  </a:cubicBezTo>
                  <a:cubicBezTo>
                    <a:pt x="13290" y="5530"/>
                    <a:pt x="13198" y="5504"/>
                    <a:pt x="13108" y="5483"/>
                  </a:cubicBezTo>
                  <a:cubicBezTo>
                    <a:pt x="12795" y="5399"/>
                    <a:pt x="12469" y="5313"/>
                    <a:pt x="12240" y="5095"/>
                  </a:cubicBezTo>
                  <a:lnTo>
                    <a:pt x="12270" y="4371"/>
                  </a:lnTo>
                  <a:lnTo>
                    <a:pt x="12045" y="4238"/>
                  </a:lnTo>
                  <a:lnTo>
                    <a:pt x="12092" y="4024"/>
                  </a:lnTo>
                  <a:lnTo>
                    <a:pt x="12067" y="4017"/>
                  </a:lnTo>
                  <a:cubicBezTo>
                    <a:pt x="11844" y="3957"/>
                    <a:pt x="11732" y="3724"/>
                    <a:pt x="11625" y="3499"/>
                  </a:cubicBezTo>
                  <a:cubicBezTo>
                    <a:pt x="11615" y="3473"/>
                    <a:pt x="11602" y="3449"/>
                    <a:pt x="11591" y="3426"/>
                  </a:cubicBezTo>
                  <a:cubicBezTo>
                    <a:pt x="11456" y="3152"/>
                    <a:pt x="11285" y="2922"/>
                    <a:pt x="11081" y="2749"/>
                  </a:cubicBezTo>
                  <a:cubicBezTo>
                    <a:pt x="10867" y="2565"/>
                    <a:pt x="10610" y="2434"/>
                    <a:pt x="10333" y="2372"/>
                  </a:cubicBezTo>
                  <a:cubicBezTo>
                    <a:pt x="10312" y="2365"/>
                    <a:pt x="10286" y="2363"/>
                    <a:pt x="10260" y="2363"/>
                  </a:cubicBezTo>
                  <a:cubicBezTo>
                    <a:pt x="10160" y="2363"/>
                    <a:pt x="10027" y="2406"/>
                    <a:pt x="9984" y="2487"/>
                  </a:cubicBezTo>
                  <a:cubicBezTo>
                    <a:pt x="9971" y="2509"/>
                    <a:pt x="9963" y="2539"/>
                    <a:pt x="9973" y="2573"/>
                  </a:cubicBezTo>
                  <a:lnTo>
                    <a:pt x="9691" y="2573"/>
                  </a:lnTo>
                  <a:lnTo>
                    <a:pt x="9697" y="2605"/>
                  </a:lnTo>
                  <a:cubicBezTo>
                    <a:pt x="9729" y="2766"/>
                    <a:pt x="9723" y="2931"/>
                    <a:pt x="9680" y="3087"/>
                  </a:cubicBezTo>
                  <a:lnTo>
                    <a:pt x="9496" y="3087"/>
                  </a:lnTo>
                  <a:lnTo>
                    <a:pt x="9395" y="2841"/>
                  </a:lnTo>
                  <a:lnTo>
                    <a:pt x="9367" y="2858"/>
                  </a:lnTo>
                  <a:cubicBezTo>
                    <a:pt x="9341" y="2875"/>
                    <a:pt x="9311" y="2882"/>
                    <a:pt x="9279" y="2882"/>
                  </a:cubicBezTo>
                  <a:cubicBezTo>
                    <a:pt x="9161" y="2882"/>
                    <a:pt x="9039" y="2770"/>
                    <a:pt x="8971" y="2674"/>
                  </a:cubicBezTo>
                  <a:lnTo>
                    <a:pt x="8960" y="2657"/>
                  </a:lnTo>
                  <a:cubicBezTo>
                    <a:pt x="8868" y="2526"/>
                    <a:pt x="8756" y="2367"/>
                    <a:pt x="8594" y="2352"/>
                  </a:cubicBezTo>
                  <a:cubicBezTo>
                    <a:pt x="8615" y="2235"/>
                    <a:pt x="8587" y="2108"/>
                    <a:pt x="8514" y="1999"/>
                  </a:cubicBezTo>
                  <a:cubicBezTo>
                    <a:pt x="8442" y="1892"/>
                    <a:pt x="8341" y="1821"/>
                    <a:pt x="8227" y="1795"/>
                  </a:cubicBezTo>
                  <a:cubicBezTo>
                    <a:pt x="8264" y="1720"/>
                    <a:pt x="8214" y="1620"/>
                    <a:pt x="8148" y="1543"/>
                  </a:cubicBezTo>
                  <a:cubicBezTo>
                    <a:pt x="7784" y="1112"/>
                    <a:pt x="7381" y="690"/>
                    <a:pt x="6847" y="660"/>
                  </a:cubicBezTo>
                  <a:cubicBezTo>
                    <a:pt x="6827" y="659"/>
                    <a:pt x="6806" y="658"/>
                    <a:pt x="6786" y="658"/>
                  </a:cubicBezTo>
                  <a:cubicBezTo>
                    <a:pt x="6602" y="658"/>
                    <a:pt x="6418" y="709"/>
                    <a:pt x="6260" y="806"/>
                  </a:cubicBezTo>
                  <a:cubicBezTo>
                    <a:pt x="6200" y="842"/>
                    <a:pt x="6143" y="887"/>
                    <a:pt x="6087" y="928"/>
                  </a:cubicBezTo>
                  <a:cubicBezTo>
                    <a:pt x="6020" y="979"/>
                    <a:pt x="5954" y="1031"/>
                    <a:pt x="5881" y="1071"/>
                  </a:cubicBezTo>
                  <a:cubicBezTo>
                    <a:pt x="5742" y="1146"/>
                    <a:pt x="5577" y="1183"/>
                    <a:pt x="5378" y="1183"/>
                  </a:cubicBezTo>
                  <a:cubicBezTo>
                    <a:pt x="5198" y="1183"/>
                    <a:pt x="5011" y="1153"/>
                    <a:pt x="4834" y="1123"/>
                  </a:cubicBezTo>
                  <a:lnTo>
                    <a:pt x="3212" y="846"/>
                  </a:lnTo>
                  <a:cubicBezTo>
                    <a:pt x="3150" y="836"/>
                    <a:pt x="3079" y="823"/>
                    <a:pt x="3030" y="782"/>
                  </a:cubicBezTo>
                  <a:cubicBezTo>
                    <a:pt x="2989" y="748"/>
                    <a:pt x="2965" y="698"/>
                    <a:pt x="2942" y="645"/>
                  </a:cubicBezTo>
                  <a:cubicBezTo>
                    <a:pt x="2914" y="589"/>
                    <a:pt x="2888" y="531"/>
                    <a:pt x="2839" y="491"/>
                  </a:cubicBezTo>
                  <a:cubicBezTo>
                    <a:pt x="2772" y="435"/>
                    <a:pt x="2693" y="428"/>
                    <a:pt x="2633" y="428"/>
                  </a:cubicBezTo>
                  <a:cubicBezTo>
                    <a:pt x="2599" y="428"/>
                    <a:pt x="2563" y="431"/>
                    <a:pt x="2528" y="433"/>
                  </a:cubicBezTo>
                  <a:cubicBezTo>
                    <a:pt x="2494" y="437"/>
                    <a:pt x="2460" y="439"/>
                    <a:pt x="2425" y="439"/>
                  </a:cubicBezTo>
                  <a:cubicBezTo>
                    <a:pt x="2370" y="439"/>
                    <a:pt x="2327" y="431"/>
                    <a:pt x="2290" y="416"/>
                  </a:cubicBezTo>
                  <a:cubicBezTo>
                    <a:pt x="2218" y="386"/>
                    <a:pt x="2168" y="326"/>
                    <a:pt x="2115" y="259"/>
                  </a:cubicBezTo>
                  <a:cubicBezTo>
                    <a:pt x="2083" y="221"/>
                    <a:pt x="2050" y="180"/>
                    <a:pt x="2014" y="148"/>
                  </a:cubicBezTo>
                  <a:cubicBezTo>
                    <a:pt x="1905" y="49"/>
                    <a:pt x="1755" y="0"/>
                    <a:pt x="15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296"/>
            <p:cNvSpPr/>
            <p:nvPr/>
          </p:nvSpPr>
          <p:spPr>
            <a:xfrm>
              <a:off x="2549665" y="3135393"/>
              <a:ext cx="84336" cy="102124"/>
            </a:xfrm>
            <a:custGeom>
              <a:rect b="b" l="l" r="r" t="t"/>
              <a:pathLst>
                <a:path extrusionOk="0" h="3594" w="2968">
                  <a:moveTo>
                    <a:pt x="2967" y="1"/>
                  </a:moveTo>
                  <a:lnTo>
                    <a:pt x="2967" y="1"/>
                  </a:lnTo>
                  <a:cubicBezTo>
                    <a:pt x="2725" y="50"/>
                    <a:pt x="2494" y="181"/>
                    <a:pt x="2400" y="403"/>
                  </a:cubicBezTo>
                  <a:cubicBezTo>
                    <a:pt x="2378" y="457"/>
                    <a:pt x="2363" y="515"/>
                    <a:pt x="2318" y="551"/>
                  </a:cubicBezTo>
                  <a:cubicBezTo>
                    <a:pt x="2282" y="581"/>
                    <a:pt x="2233" y="586"/>
                    <a:pt x="2186" y="586"/>
                  </a:cubicBezTo>
                  <a:cubicBezTo>
                    <a:pt x="2174" y="586"/>
                    <a:pt x="2162" y="586"/>
                    <a:pt x="2151" y="586"/>
                  </a:cubicBezTo>
                  <a:cubicBezTo>
                    <a:pt x="1819" y="577"/>
                    <a:pt x="1487" y="532"/>
                    <a:pt x="1166" y="453"/>
                  </a:cubicBezTo>
                  <a:lnTo>
                    <a:pt x="1166" y="453"/>
                  </a:lnTo>
                  <a:cubicBezTo>
                    <a:pt x="1236" y="564"/>
                    <a:pt x="1166" y="738"/>
                    <a:pt x="1037" y="772"/>
                  </a:cubicBezTo>
                  <a:cubicBezTo>
                    <a:pt x="992" y="783"/>
                    <a:pt x="941" y="781"/>
                    <a:pt x="904" y="811"/>
                  </a:cubicBezTo>
                  <a:cubicBezTo>
                    <a:pt x="836" y="866"/>
                    <a:pt x="887" y="978"/>
                    <a:pt x="941" y="1051"/>
                  </a:cubicBezTo>
                  <a:cubicBezTo>
                    <a:pt x="981" y="1106"/>
                    <a:pt x="1022" y="1162"/>
                    <a:pt x="1063" y="1218"/>
                  </a:cubicBezTo>
                  <a:cubicBezTo>
                    <a:pt x="1178" y="1374"/>
                    <a:pt x="1311" y="1541"/>
                    <a:pt x="1500" y="1586"/>
                  </a:cubicBezTo>
                  <a:cubicBezTo>
                    <a:pt x="1519" y="1680"/>
                    <a:pt x="1536" y="1794"/>
                    <a:pt x="1470" y="1865"/>
                  </a:cubicBezTo>
                  <a:cubicBezTo>
                    <a:pt x="1434" y="1905"/>
                    <a:pt x="1385" y="1921"/>
                    <a:pt x="1332" y="1921"/>
                  </a:cubicBezTo>
                  <a:cubicBezTo>
                    <a:pt x="1259" y="1921"/>
                    <a:pt x="1178" y="1891"/>
                    <a:pt x="1112" y="1856"/>
                  </a:cubicBezTo>
                  <a:cubicBezTo>
                    <a:pt x="1032" y="1815"/>
                    <a:pt x="940" y="1770"/>
                    <a:pt x="854" y="1770"/>
                  </a:cubicBezTo>
                  <a:cubicBezTo>
                    <a:pt x="818" y="1770"/>
                    <a:pt x="782" y="1778"/>
                    <a:pt x="750" y="1798"/>
                  </a:cubicBezTo>
                  <a:cubicBezTo>
                    <a:pt x="739" y="1839"/>
                    <a:pt x="731" y="1880"/>
                    <a:pt x="722" y="1922"/>
                  </a:cubicBezTo>
                  <a:cubicBezTo>
                    <a:pt x="583" y="1940"/>
                    <a:pt x="442" y="1951"/>
                    <a:pt x="302" y="1951"/>
                  </a:cubicBezTo>
                  <a:cubicBezTo>
                    <a:pt x="289" y="1951"/>
                    <a:pt x="276" y="1951"/>
                    <a:pt x="264" y="1950"/>
                  </a:cubicBezTo>
                  <a:lnTo>
                    <a:pt x="264" y="1950"/>
                  </a:lnTo>
                  <a:cubicBezTo>
                    <a:pt x="347" y="2096"/>
                    <a:pt x="381" y="2278"/>
                    <a:pt x="317" y="2435"/>
                  </a:cubicBezTo>
                  <a:cubicBezTo>
                    <a:pt x="266" y="2563"/>
                    <a:pt x="135" y="2660"/>
                    <a:pt x="0" y="2668"/>
                  </a:cubicBezTo>
                  <a:cubicBezTo>
                    <a:pt x="2" y="2670"/>
                    <a:pt x="4" y="2672"/>
                    <a:pt x="7" y="2675"/>
                  </a:cubicBezTo>
                  <a:cubicBezTo>
                    <a:pt x="163" y="2849"/>
                    <a:pt x="350" y="3067"/>
                    <a:pt x="567" y="3067"/>
                  </a:cubicBezTo>
                  <a:cubicBezTo>
                    <a:pt x="598" y="3067"/>
                    <a:pt x="628" y="3063"/>
                    <a:pt x="660" y="3054"/>
                  </a:cubicBezTo>
                  <a:lnTo>
                    <a:pt x="660" y="3054"/>
                  </a:lnTo>
                  <a:cubicBezTo>
                    <a:pt x="555" y="3161"/>
                    <a:pt x="651" y="3354"/>
                    <a:pt x="791" y="3409"/>
                  </a:cubicBezTo>
                  <a:cubicBezTo>
                    <a:pt x="871" y="3442"/>
                    <a:pt x="958" y="3447"/>
                    <a:pt x="1047" y="3447"/>
                  </a:cubicBezTo>
                  <a:cubicBezTo>
                    <a:pt x="1082" y="3447"/>
                    <a:pt x="1118" y="3446"/>
                    <a:pt x="1153" y="3446"/>
                  </a:cubicBezTo>
                  <a:cubicBezTo>
                    <a:pt x="1180" y="3446"/>
                    <a:pt x="1207" y="3446"/>
                    <a:pt x="1234" y="3448"/>
                  </a:cubicBezTo>
                  <a:cubicBezTo>
                    <a:pt x="1406" y="3461"/>
                    <a:pt x="1562" y="3519"/>
                    <a:pt x="1716" y="3594"/>
                  </a:cubicBezTo>
                  <a:cubicBezTo>
                    <a:pt x="1774" y="3570"/>
                    <a:pt x="1832" y="3546"/>
                    <a:pt x="1885" y="3514"/>
                  </a:cubicBezTo>
                  <a:cubicBezTo>
                    <a:pt x="2005" y="3439"/>
                    <a:pt x="2102" y="3285"/>
                    <a:pt x="2035" y="3159"/>
                  </a:cubicBezTo>
                  <a:lnTo>
                    <a:pt x="2035" y="3159"/>
                  </a:lnTo>
                  <a:cubicBezTo>
                    <a:pt x="2042" y="3159"/>
                    <a:pt x="2049" y="3160"/>
                    <a:pt x="2056" y="3160"/>
                  </a:cubicBezTo>
                  <a:cubicBezTo>
                    <a:pt x="2209" y="3160"/>
                    <a:pt x="2348" y="3023"/>
                    <a:pt x="2348" y="2869"/>
                  </a:cubicBezTo>
                  <a:cubicBezTo>
                    <a:pt x="2348" y="2797"/>
                    <a:pt x="2323" y="2717"/>
                    <a:pt x="2361" y="2653"/>
                  </a:cubicBezTo>
                  <a:cubicBezTo>
                    <a:pt x="2408" y="2576"/>
                    <a:pt x="2524" y="2576"/>
                    <a:pt x="2603" y="2533"/>
                  </a:cubicBezTo>
                  <a:cubicBezTo>
                    <a:pt x="2704" y="2477"/>
                    <a:pt x="2742" y="2336"/>
                    <a:pt x="2687" y="2237"/>
                  </a:cubicBezTo>
                  <a:cubicBezTo>
                    <a:pt x="2723" y="2225"/>
                    <a:pt x="2755" y="2210"/>
                    <a:pt x="2787" y="2190"/>
                  </a:cubicBezTo>
                  <a:lnTo>
                    <a:pt x="2787" y="2190"/>
                  </a:lnTo>
                  <a:cubicBezTo>
                    <a:pt x="2710" y="2192"/>
                    <a:pt x="2632" y="2193"/>
                    <a:pt x="2555" y="2193"/>
                  </a:cubicBezTo>
                  <a:cubicBezTo>
                    <a:pt x="2499" y="2193"/>
                    <a:pt x="2443" y="2192"/>
                    <a:pt x="2387" y="2190"/>
                  </a:cubicBezTo>
                  <a:cubicBezTo>
                    <a:pt x="2318" y="2128"/>
                    <a:pt x="2380" y="2010"/>
                    <a:pt x="2462" y="1963"/>
                  </a:cubicBezTo>
                  <a:cubicBezTo>
                    <a:pt x="2543" y="1918"/>
                    <a:pt x="2646" y="1899"/>
                    <a:pt x="2700" y="1824"/>
                  </a:cubicBezTo>
                  <a:cubicBezTo>
                    <a:pt x="2740" y="1766"/>
                    <a:pt x="2742" y="1691"/>
                    <a:pt x="2742" y="1620"/>
                  </a:cubicBezTo>
                  <a:cubicBezTo>
                    <a:pt x="2745" y="1215"/>
                    <a:pt x="2747" y="811"/>
                    <a:pt x="2747" y="406"/>
                  </a:cubicBezTo>
                  <a:cubicBezTo>
                    <a:pt x="2749" y="303"/>
                    <a:pt x="2751" y="191"/>
                    <a:pt x="2817" y="110"/>
                  </a:cubicBezTo>
                  <a:cubicBezTo>
                    <a:pt x="2856" y="63"/>
                    <a:pt x="2914" y="33"/>
                    <a:pt x="296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296"/>
            <p:cNvSpPr/>
            <p:nvPr/>
          </p:nvSpPr>
          <p:spPr>
            <a:xfrm>
              <a:off x="2548074" y="3133688"/>
              <a:ext cx="90502" cy="104624"/>
            </a:xfrm>
            <a:custGeom>
              <a:rect b="b" l="l" r="r" t="t"/>
              <a:pathLst>
                <a:path extrusionOk="0" h="3682" w="3185">
                  <a:moveTo>
                    <a:pt x="2871" y="131"/>
                  </a:moveTo>
                  <a:cubicBezTo>
                    <a:pt x="2865" y="140"/>
                    <a:pt x="2858" y="146"/>
                    <a:pt x="2852" y="153"/>
                  </a:cubicBezTo>
                  <a:cubicBezTo>
                    <a:pt x="2783" y="239"/>
                    <a:pt x="2777" y="350"/>
                    <a:pt x="2777" y="466"/>
                  </a:cubicBezTo>
                  <a:lnTo>
                    <a:pt x="2771" y="1680"/>
                  </a:lnTo>
                  <a:cubicBezTo>
                    <a:pt x="2771" y="1753"/>
                    <a:pt x="2768" y="1820"/>
                    <a:pt x="2734" y="1869"/>
                  </a:cubicBezTo>
                  <a:cubicBezTo>
                    <a:pt x="2700" y="1914"/>
                    <a:pt x="2646" y="1938"/>
                    <a:pt x="2586" y="1963"/>
                  </a:cubicBezTo>
                  <a:cubicBezTo>
                    <a:pt x="2561" y="1974"/>
                    <a:pt x="2531" y="1987"/>
                    <a:pt x="2505" y="2002"/>
                  </a:cubicBezTo>
                  <a:cubicBezTo>
                    <a:pt x="2443" y="2036"/>
                    <a:pt x="2394" y="2102"/>
                    <a:pt x="2387" y="2167"/>
                  </a:cubicBezTo>
                  <a:cubicBezTo>
                    <a:pt x="2383" y="2207"/>
                    <a:pt x="2396" y="2244"/>
                    <a:pt x="2424" y="2270"/>
                  </a:cubicBezTo>
                  <a:lnTo>
                    <a:pt x="2432" y="2276"/>
                  </a:lnTo>
                  <a:lnTo>
                    <a:pt x="2441" y="2276"/>
                  </a:lnTo>
                  <a:cubicBezTo>
                    <a:pt x="2531" y="2280"/>
                    <a:pt x="2621" y="2280"/>
                    <a:pt x="2711" y="2280"/>
                  </a:cubicBezTo>
                  <a:lnTo>
                    <a:pt x="2704" y="2280"/>
                  </a:lnTo>
                  <a:lnTo>
                    <a:pt x="2719" y="2310"/>
                  </a:lnTo>
                  <a:cubicBezTo>
                    <a:pt x="2743" y="2351"/>
                    <a:pt x="2749" y="2402"/>
                    <a:pt x="2734" y="2454"/>
                  </a:cubicBezTo>
                  <a:cubicBezTo>
                    <a:pt x="2719" y="2503"/>
                    <a:pt x="2687" y="2546"/>
                    <a:pt x="2646" y="2570"/>
                  </a:cubicBezTo>
                  <a:cubicBezTo>
                    <a:pt x="2621" y="2582"/>
                    <a:pt x="2589" y="2593"/>
                    <a:pt x="2556" y="2604"/>
                  </a:cubicBezTo>
                  <a:cubicBezTo>
                    <a:pt x="2494" y="2621"/>
                    <a:pt x="2430" y="2640"/>
                    <a:pt x="2394" y="2700"/>
                  </a:cubicBezTo>
                  <a:cubicBezTo>
                    <a:pt x="2364" y="2752"/>
                    <a:pt x="2368" y="2812"/>
                    <a:pt x="2374" y="2867"/>
                  </a:cubicBezTo>
                  <a:cubicBezTo>
                    <a:pt x="2376" y="2889"/>
                    <a:pt x="2379" y="2910"/>
                    <a:pt x="2379" y="2929"/>
                  </a:cubicBezTo>
                  <a:cubicBezTo>
                    <a:pt x="2379" y="3068"/>
                    <a:pt x="2250" y="3193"/>
                    <a:pt x="2108" y="3193"/>
                  </a:cubicBezTo>
                  <a:cubicBezTo>
                    <a:pt x="2103" y="3193"/>
                    <a:pt x="2098" y="3193"/>
                    <a:pt x="2094" y="3193"/>
                  </a:cubicBezTo>
                  <a:lnTo>
                    <a:pt x="2046" y="3189"/>
                  </a:lnTo>
                  <a:lnTo>
                    <a:pt x="2046" y="3189"/>
                  </a:lnTo>
                  <a:lnTo>
                    <a:pt x="2068" y="3232"/>
                  </a:lnTo>
                  <a:cubicBezTo>
                    <a:pt x="2126" y="3341"/>
                    <a:pt x="2040" y="3482"/>
                    <a:pt x="1926" y="3551"/>
                  </a:cubicBezTo>
                  <a:cubicBezTo>
                    <a:pt x="1879" y="3581"/>
                    <a:pt x="1830" y="3602"/>
                    <a:pt x="1774" y="3624"/>
                  </a:cubicBezTo>
                  <a:cubicBezTo>
                    <a:pt x="1646" y="3564"/>
                    <a:pt x="1479" y="3495"/>
                    <a:pt x="1292" y="3482"/>
                  </a:cubicBezTo>
                  <a:cubicBezTo>
                    <a:pt x="1262" y="3480"/>
                    <a:pt x="1234" y="3480"/>
                    <a:pt x="1204" y="3480"/>
                  </a:cubicBezTo>
                  <a:lnTo>
                    <a:pt x="1102" y="3480"/>
                  </a:lnTo>
                  <a:cubicBezTo>
                    <a:pt x="1007" y="3480"/>
                    <a:pt x="928" y="3474"/>
                    <a:pt x="855" y="3446"/>
                  </a:cubicBezTo>
                  <a:cubicBezTo>
                    <a:pt x="782" y="3416"/>
                    <a:pt x="718" y="3339"/>
                    <a:pt x="701" y="3262"/>
                  </a:cubicBezTo>
                  <a:cubicBezTo>
                    <a:pt x="695" y="3225"/>
                    <a:pt x="695" y="3174"/>
                    <a:pt x="735" y="3133"/>
                  </a:cubicBezTo>
                  <a:lnTo>
                    <a:pt x="806" y="3058"/>
                  </a:lnTo>
                  <a:lnTo>
                    <a:pt x="707" y="3088"/>
                  </a:lnTo>
                  <a:cubicBezTo>
                    <a:pt x="680" y="3097"/>
                    <a:pt x="652" y="3101"/>
                    <a:pt x="624" y="3101"/>
                  </a:cubicBezTo>
                  <a:cubicBezTo>
                    <a:pt x="431" y="3101"/>
                    <a:pt x="253" y="2910"/>
                    <a:pt x="110" y="2747"/>
                  </a:cubicBezTo>
                  <a:cubicBezTo>
                    <a:pt x="234" y="2722"/>
                    <a:pt x="347" y="2627"/>
                    <a:pt x="399" y="2505"/>
                  </a:cubicBezTo>
                  <a:cubicBezTo>
                    <a:pt x="455" y="2366"/>
                    <a:pt x="442" y="2195"/>
                    <a:pt x="365" y="2036"/>
                  </a:cubicBezTo>
                  <a:cubicBezTo>
                    <a:pt x="504" y="2036"/>
                    <a:pt x="643" y="2027"/>
                    <a:pt x="780" y="2008"/>
                  </a:cubicBezTo>
                  <a:lnTo>
                    <a:pt x="800" y="2006"/>
                  </a:lnTo>
                  <a:lnTo>
                    <a:pt x="830" y="1875"/>
                  </a:lnTo>
                  <a:cubicBezTo>
                    <a:pt x="853" y="1863"/>
                    <a:pt x="879" y="1856"/>
                    <a:pt x="909" y="1856"/>
                  </a:cubicBezTo>
                  <a:cubicBezTo>
                    <a:pt x="986" y="1856"/>
                    <a:pt x="1069" y="1897"/>
                    <a:pt x="1155" y="1940"/>
                  </a:cubicBezTo>
                  <a:cubicBezTo>
                    <a:pt x="1215" y="1972"/>
                    <a:pt x="1303" y="2008"/>
                    <a:pt x="1389" y="2008"/>
                  </a:cubicBezTo>
                  <a:cubicBezTo>
                    <a:pt x="1453" y="2008"/>
                    <a:pt x="1507" y="1987"/>
                    <a:pt x="1545" y="1944"/>
                  </a:cubicBezTo>
                  <a:cubicBezTo>
                    <a:pt x="1616" y="1865"/>
                    <a:pt x="1605" y="1751"/>
                    <a:pt x="1582" y="1640"/>
                  </a:cubicBezTo>
                  <a:lnTo>
                    <a:pt x="1579" y="1623"/>
                  </a:lnTo>
                  <a:lnTo>
                    <a:pt x="1562" y="1620"/>
                  </a:lnTo>
                  <a:cubicBezTo>
                    <a:pt x="1387" y="1578"/>
                    <a:pt x="1262" y="1425"/>
                    <a:pt x="1140" y="1260"/>
                  </a:cubicBezTo>
                  <a:lnTo>
                    <a:pt x="1018" y="1096"/>
                  </a:lnTo>
                  <a:cubicBezTo>
                    <a:pt x="967" y="1027"/>
                    <a:pt x="926" y="933"/>
                    <a:pt x="977" y="890"/>
                  </a:cubicBezTo>
                  <a:cubicBezTo>
                    <a:pt x="997" y="875"/>
                    <a:pt x="1027" y="871"/>
                    <a:pt x="1057" y="864"/>
                  </a:cubicBezTo>
                  <a:cubicBezTo>
                    <a:pt x="1069" y="862"/>
                    <a:pt x="1084" y="860"/>
                    <a:pt x="1099" y="858"/>
                  </a:cubicBezTo>
                  <a:cubicBezTo>
                    <a:pt x="1168" y="841"/>
                    <a:pt x="1228" y="785"/>
                    <a:pt x="1258" y="712"/>
                  </a:cubicBezTo>
                  <a:cubicBezTo>
                    <a:pt x="1279" y="658"/>
                    <a:pt x="1282" y="601"/>
                    <a:pt x="1267" y="551"/>
                  </a:cubicBezTo>
                  <a:lnTo>
                    <a:pt x="1267" y="551"/>
                  </a:lnTo>
                  <a:cubicBezTo>
                    <a:pt x="1575" y="624"/>
                    <a:pt x="1890" y="665"/>
                    <a:pt x="2207" y="673"/>
                  </a:cubicBezTo>
                  <a:lnTo>
                    <a:pt x="2233" y="673"/>
                  </a:lnTo>
                  <a:cubicBezTo>
                    <a:pt x="2282" y="673"/>
                    <a:pt x="2344" y="669"/>
                    <a:pt x="2391" y="631"/>
                  </a:cubicBezTo>
                  <a:cubicBezTo>
                    <a:pt x="2434" y="598"/>
                    <a:pt x="2451" y="549"/>
                    <a:pt x="2471" y="504"/>
                  </a:cubicBezTo>
                  <a:cubicBezTo>
                    <a:pt x="2473" y="493"/>
                    <a:pt x="2477" y="485"/>
                    <a:pt x="2481" y="474"/>
                  </a:cubicBezTo>
                  <a:cubicBezTo>
                    <a:pt x="2546" y="322"/>
                    <a:pt x="2683" y="202"/>
                    <a:pt x="2871" y="131"/>
                  </a:cubicBezTo>
                  <a:close/>
                  <a:moveTo>
                    <a:pt x="3184" y="1"/>
                  </a:moveTo>
                  <a:lnTo>
                    <a:pt x="3019" y="35"/>
                  </a:lnTo>
                  <a:cubicBezTo>
                    <a:pt x="2732" y="93"/>
                    <a:pt x="2518" y="245"/>
                    <a:pt x="2432" y="455"/>
                  </a:cubicBezTo>
                  <a:cubicBezTo>
                    <a:pt x="2428" y="463"/>
                    <a:pt x="2424" y="474"/>
                    <a:pt x="2419" y="485"/>
                  </a:cubicBezTo>
                  <a:cubicBezTo>
                    <a:pt x="2404" y="526"/>
                    <a:pt x="2389" y="564"/>
                    <a:pt x="2359" y="590"/>
                  </a:cubicBezTo>
                  <a:cubicBezTo>
                    <a:pt x="2325" y="615"/>
                    <a:pt x="2282" y="621"/>
                    <a:pt x="2239" y="621"/>
                  </a:cubicBezTo>
                  <a:cubicBezTo>
                    <a:pt x="2229" y="621"/>
                    <a:pt x="2218" y="620"/>
                    <a:pt x="2207" y="620"/>
                  </a:cubicBezTo>
                  <a:cubicBezTo>
                    <a:pt x="1877" y="611"/>
                    <a:pt x="1547" y="566"/>
                    <a:pt x="1228" y="485"/>
                  </a:cubicBezTo>
                  <a:lnTo>
                    <a:pt x="1164" y="470"/>
                  </a:lnTo>
                  <a:lnTo>
                    <a:pt x="1198" y="526"/>
                  </a:lnTo>
                  <a:cubicBezTo>
                    <a:pt x="1228" y="573"/>
                    <a:pt x="1230" y="635"/>
                    <a:pt x="1207" y="693"/>
                  </a:cubicBezTo>
                  <a:cubicBezTo>
                    <a:pt x="1183" y="751"/>
                    <a:pt x="1138" y="791"/>
                    <a:pt x="1087" y="804"/>
                  </a:cubicBezTo>
                  <a:cubicBezTo>
                    <a:pt x="1074" y="808"/>
                    <a:pt x="1061" y="811"/>
                    <a:pt x="1048" y="813"/>
                  </a:cubicBezTo>
                  <a:cubicBezTo>
                    <a:pt x="1014" y="817"/>
                    <a:pt x="975" y="823"/>
                    <a:pt x="943" y="849"/>
                  </a:cubicBezTo>
                  <a:cubicBezTo>
                    <a:pt x="864" y="916"/>
                    <a:pt x="907" y="1036"/>
                    <a:pt x="975" y="1126"/>
                  </a:cubicBezTo>
                  <a:lnTo>
                    <a:pt x="1097" y="1293"/>
                  </a:lnTo>
                  <a:cubicBezTo>
                    <a:pt x="1222" y="1462"/>
                    <a:pt x="1350" y="1616"/>
                    <a:pt x="1532" y="1668"/>
                  </a:cubicBezTo>
                  <a:cubicBezTo>
                    <a:pt x="1552" y="1760"/>
                    <a:pt x="1558" y="1850"/>
                    <a:pt x="1507" y="1908"/>
                  </a:cubicBezTo>
                  <a:cubicBezTo>
                    <a:pt x="1478" y="1938"/>
                    <a:pt x="1437" y="1953"/>
                    <a:pt x="1387" y="1953"/>
                  </a:cubicBezTo>
                  <a:cubicBezTo>
                    <a:pt x="1329" y="1953"/>
                    <a:pt x="1258" y="1932"/>
                    <a:pt x="1181" y="1893"/>
                  </a:cubicBezTo>
                  <a:cubicBezTo>
                    <a:pt x="1089" y="1845"/>
                    <a:pt x="999" y="1803"/>
                    <a:pt x="909" y="1803"/>
                  </a:cubicBezTo>
                  <a:cubicBezTo>
                    <a:pt x="866" y="1803"/>
                    <a:pt x="825" y="1813"/>
                    <a:pt x="791" y="1835"/>
                  </a:cubicBezTo>
                  <a:lnTo>
                    <a:pt x="780" y="1841"/>
                  </a:lnTo>
                  <a:lnTo>
                    <a:pt x="755" y="1959"/>
                  </a:lnTo>
                  <a:cubicBezTo>
                    <a:pt x="624" y="1974"/>
                    <a:pt x="491" y="1982"/>
                    <a:pt x="358" y="1982"/>
                  </a:cubicBezTo>
                  <a:lnTo>
                    <a:pt x="272" y="1982"/>
                  </a:lnTo>
                  <a:lnTo>
                    <a:pt x="296" y="2023"/>
                  </a:lnTo>
                  <a:cubicBezTo>
                    <a:pt x="384" y="2177"/>
                    <a:pt x="403" y="2349"/>
                    <a:pt x="350" y="2484"/>
                  </a:cubicBezTo>
                  <a:cubicBezTo>
                    <a:pt x="300" y="2606"/>
                    <a:pt x="178" y="2694"/>
                    <a:pt x="54" y="2700"/>
                  </a:cubicBezTo>
                  <a:lnTo>
                    <a:pt x="0" y="2705"/>
                  </a:lnTo>
                  <a:lnTo>
                    <a:pt x="52" y="2762"/>
                  </a:lnTo>
                  <a:cubicBezTo>
                    <a:pt x="207" y="2936"/>
                    <a:pt x="401" y="3154"/>
                    <a:pt x="624" y="3154"/>
                  </a:cubicBezTo>
                  <a:cubicBezTo>
                    <a:pt x="636" y="3154"/>
                    <a:pt x="647" y="3153"/>
                    <a:pt x="658" y="3152"/>
                  </a:cubicBezTo>
                  <a:lnTo>
                    <a:pt x="658" y="3152"/>
                  </a:lnTo>
                  <a:cubicBezTo>
                    <a:pt x="643" y="3187"/>
                    <a:pt x="641" y="3229"/>
                    <a:pt x="650" y="3272"/>
                  </a:cubicBezTo>
                  <a:cubicBezTo>
                    <a:pt x="669" y="3367"/>
                    <a:pt x="746" y="3459"/>
                    <a:pt x="836" y="3495"/>
                  </a:cubicBezTo>
                  <a:cubicBezTo>
                    <a:pt x="917" y="3527"/>
                    <a:pt x="1001" y="3534"/>
                    <a:pt x="1102" y="3534"/>
                  </a:cubicBezTo>
                  <a:lnTo>
                    <a:pt x="1204" y="3534"/>
                  </a:lnTo>
                  <a:cubicBezTo>
                    <a:pt x="1232" y="3534"/>
                    <a:pt x="1260" y="3534"/>
                    <a:pt x="1288" y="3536"/>
                  </a:cubicBezTo>
                  <a:cubicBezTo>
                    <a:pt x="1470" y="3547"/>
                    <a:pt x="1637" y="3617"/>
                    <a:pt x="1761" y="3677"/>
                  </a:cubicBezTo>
                  <a:lnTo>
                    <a:pt x="1772" y="3681"/>
                  </a:lnTo>
                  <a:lnTo>
                    <a:pt x="1783" y="3677"/>
                  </a:lnTo>
                  <a:cubicBezTo>
                    <a:pt x="1845" y="3654"/>
                    <a:pt x="1901" y="3630"/>
                    <a:pt x="1954" y="3598"/>
                  </a:cubicBezTo>
                  <a:cubicBezTo>
                    <a:pt x="2079" y="3521"/>
                    <a:pt x="2169" y="3375"/>
                    <a:pt x="2132" y="3247"/>
                  </a:cubicBezTo>
                  <a:cubicBezTo>
                    <a:pt x="2291" y="3234"/>
                    <a:pt x="2432" y="3088"/>
                    <a:pt x="2432" y="2929"/>
                  </a:cubicBezTo>
                  <a:cubicBezTo>
                    <a:pt x="2432" y="2908"/>
                    <a:pt x="2430" y="2884"/>
                    <a:pt x="2428" y="2863"/>
                  </a:cubicBezTo>
                  <a:cubicBezTo>
                    <a:pt x="2421" y="2812"/>
                    <a:pt x="2417" y="2765"/>
                    <a:pt x="2441" y="2728"/>
                  </a:cubicBezTo>
                  <a:cubicBezTo>
                    <a:pt x="2466" y="2685"/>
                    <a:pt x="2518" y="2670"/>
                    <a:pt x="2571" y="2653"/>
                  </a:cubicBezTo>
                  <a:cubicBezTo>
                    <a:pt x="2606" y="2645"/>
                    <a:pt x="2640" y="2634"/>
                    <a:pt x="2672" y="2615"/>
                  </a:cubicBezTo>
                  <a:cubicBezTo>
                    <a:pt x="2726" y="2587"/>
                    <a:pt x="2766" y="2533"/>
                    <a:pt x="2786" y="2469"/>
                  </a:cubicBezTo>
                  <a:cubicBezTo>
                    <a:pt x="2801" y="2415"/>
                    <a:pt x="2798" y="2360"/>
                    <a:pt x="2779" y="2312"/>
                  </a:cubicBezTo>
                  <a:cubicBezTo>
                    <a:pt x="2805" y="2302"/>
                    <a:pt x="2831" y="2289"/>
                    <a:pt x="2856" y="2274"/>
                  </a:cubicBezTo>
                  <a:lnTo>
                    <a:pt x="2946" y="2222"/>
                  </a:lnTo>
                  <a:lnTo>
                    <a:pt x="2841" y="2225"/>
                  </a:lnTo>
                  <a:cubicBezTo>
                    <a:pt x="2767" y="2226"/>
                    <a:pt x="2693" y="2227"/>
                    <a:pt x="2618" y="2227"/>
                  </a:cubicBezTo>
                  <a:cubicBezTo>
                    <a:pt x="2564" y="2227"/>
                    <a:pt x="2509" y="2226"/>
                    <a:pt x="2454" y="2225"/>
                  </a:cubicBezTo>
                  <a:cubicBezTo>
                    <a:pt x="2443" y="2210"/>
                    <a:pt x="2439" y="2192"/>
                    <a:pt x="2441" y="2173"/>
                  </a:cubicBezTo>
                  <a:cubicBezTo>
                    <a:pt x="2445" y="2126"/>
                    <a:pt x="2484" y="2072"/>
                    <a:pt x="2531" y="2047"/>
                  </a:cubicBezTo>
                  <a:cubicBezTo>
                    <a:pt x="2554" y="2034"/>
                    <a:pt x="2580" y="2023"/>
                    <a:pt x="2608" y="2012"/>
                  </a:cubicBezTo>
                  <a:cubicBezTo>
                    <a:pt x="2670" y="1985"/>
                    <a:pt x="2736" y="1959"/>
                    <a:pt x="2777" y="1899"/>
                  </a:cubicBezTo>
                  <a:cubicBezTo>
                    <a:pt x="2824" y="1833"/>
                    <a:pt x="2824" y="1745"/>
                    <a:pt x="2824" y="1680"/>
                  </a:cubicBezTo>
                  <a:lnTo>
                    <a:pt x="2831" y="466"/>
                  </a:lnTo>
                  <a:cubicBezTo>
                    <a:pt x="2831" y="359"/>
                    <a:pt x="2835" y="258"/>
                    <a:pt x="2893" y="187"/>
                  </a:cubicBezTo>
                  <a:cubicBezTo>
                    <a:pt x="2927" y="146"/>
                    <a:pt x="2974" y="119"/>
                    <a:pt x="3026" y="91"/>
                  </a:cubicBezTo>
                  <a:lnTo>
                    <a:pt x="318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296"/>
            <p:cNvSpPr/>
            <p:nvPr/>
          </p:nvSpPr>
          <p:spPr>
            <a:xfrm>
              <a:off x="2598423" y="3224951"/>
              <a:ext cx="51573" cy="24465"/>
            </a:xfrm>
            <a:custGeom>
              <a:rect b="b" l="l" r="r" t="t"/>
              <a:pathLst>
                <a:path extrusionOk="0" h="861" w="1815">
                  <a:moveTo>
                    <a:pt x="397" y="0"/>
                  </a:moveTo>
                  <a:cubicBezTo>
                    <a:pt x="376" y="4"/>
                    <a:pt x="355" y="7"/>
                    <a:pt x="334" y="7"/>
                  </a:cubicBezTo>
                  <a:cubicBezTo>
                    <a:pt x="329" y="7"/>
                    <a:pt x="324" y="7"/>
                    <a:pt x="319" y="7"/>
                  </a:cubicBezTo>
                  <a:lnTo>
                    <a:pt x="319" y="7"/>
                  </a:lnTo>
                  <a:cubicBezTo>
                    <a:pt x="386" y="133"/>
                    <a:pt x="289" y="287"/>
                    <a:pt x="169" y="362"/>
                  </a:cubicBezTo>
                  <a:cubicBezTo>
                    <a:pt x="116" y="394"/>
                    <a:pt x="58" y="418"/>
                    <a:pt x="0" y="442"/>
                  </a:cubicBezTo>
                  <a:cubicBezTo>
                    <a:pt x="195" y="534"/>
                    <a:pt x="384" y="649"/>
                    <a:pt x="583" y="731"/>
                  </a:cubicBezTo>
                  <a:cubicBezTo>
                    <a:pt x="793" y="817"/>
                    <a:pt x="1021" y="860"/>
                    <a:pt x="1249" y="860"/>
                  </a:cubicBezTo>
                  <a:cubicBezTo>
                    <a:pt x="1434" y="860"/>
                    <a:pt x="1621" y="831"/>
                    <a:pt x="1798" y="774"/>
                  </a:cubicBezTo>
                  <a:cubicBezTo>
                    <a:pt x="1813" y="699"/>
                    <a:pt x="1815" y="622"/>
                    <a:pt x="1766" y="564"/>
                  </a:cubicBezTo>
                  <a:cubicBezTo>
                    <a:pt x="1742" y="536"/>
                    <a:pt x="1708" y="519"/>
                    <a:pt x="1686" y="489"/>
                  </a:cubicBezTo>
                  <a:cubicBezTo>
                    <a:pt x="1644" y="433"/>
                    <a:pt x="1648" y="354"/>
                    <a:pt x="1609" y="296"/>
                  </a:cubicBezTo>
                  <a:cubicBezTo>
                    <a:pt x="1567" y="234"/>
                    <a:pt x="1491" y="215"/>
                    <a:pt x="1415" y="215"/>
                  </a:cubicBezTo>
                  <a:cubicBezTo>
                    <a:pt x="1393" y="215"/>
                    <a:pt x="1372" y="217"/>
                    <a:pt x="1352" y="219"/>
                  </a:cubicBezTo>
                  <a:cubicBezTo>
                    <a:pt x="1301" y="223"/>
                    <a:pt x="1249" y="232"/>
                    <a:pt x="1198" y="232"/>
                  </a:cubicBezTo>
                  <a:cubicBezTo>
                    <a:pt x="1154" y="232"/>
                    <a:pt x="1112" y="226"/>
                    <a:pt x="1074" y="206"/>
                  </a:cubicBezTo>
                  <a:cubicBezTo>
                    <a:pt x="1022" y="180"/>
                    <a:pt x="984" y="133"/>
                    <a:pt x="932" y="103"/>
                  </a:cubicBezTo>
                  <a:cubicBezTo>
                    <a:pt x="909" y="89"/>
                    <a:pt x="880" y="81"/>
                    <a:pt x="852" y="81"/>
                  </a:cubicBezTo>
                  <a:cubicBezTo>
                    <a:pt x="822" y="81"/>
                    <a:pt x="793" y="91"/>
                    <a:pt x="776" y="116"/>
                  </a:cubicBezTo>
                  <a:cubicBezTo>
                    <a:pt x="759" y="119"/>
                    <a:pt x="742" y="120"/>
                    <a:pt x="725" y="120"/>
                  </a:cubicBezTo>
                  <a:cubicBezTo>
                    <a:pt x="610" y="120"/>
                    <a:pt x="499" y="60"/>
                    <a:pt x="3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296"/>
            <p:cNvSpPr/>
            <p:nvPr/>
          </p:nvSpPr>
          <p:spPr>
            <a:xfrm>
              <a:off x="2596519" y="3224155"/>
              <a:ext cx="54329" cy="26028"/>
            </a:xfrm>
            <a:custGeom>
              <a:rect b="b" l="l" r="r" t="t"/>
              <a:pathLst>
                <a:path extrusionOk="0" h="916" w="1912">
                  <a:moveTo>
                    <a:pt x="459" y="56"/>
                  </a:moveTo>
                  <a:cubicBezTo>
                    <a:pt x="563" y="118"/>
                    <a:pt x="676" y="175"/>
                    <a:pt x="796" y="175"/>
                  </a:cubicBezTo>
                  <a:cubicBezTo>
                    <a:pt x="813" y="175"/>
                    <a:pt x="830" y="174"/>
                    <a:pt x="847" y="172"/>
                  </a:cubicBezTo>
                  <a:lnTo>
                    <a:pt x="858" y="170"/>
                  </a:lnTo>
                  <a:lnTo>
                    <a:pt x="864" y="159"/>
                  </a:lnTo>
                  <a:cubicBezTo>
                    <a:pt x="879" y="140"/>
                    <a:pt x="901" y="135"/>
                    <a:pt x="920" y="135"/>
                  </a:cubicBezTo>
                  <a:cubicBezTo>
                    <a:pt x="941" y="135"/>
                    <a:pt x="967" y="142"/>
                    <a:pt x="986" y="155"/>
                  </a:cubicBezTo>
                  <a:cubicBezTo>
                    <a:pt x="1008" y="168"/>
                    <a:pt x="1027" y="183"/>
                    <a:pt x="1046" y="200"/>
                  </a:cubicBezTo>
                  <a:cubicBezTo>
                    <a:pt x="1072" y="221"/>
                    <a:pt x="1098" y="243"/>
                    <a:pt x="1128" y="260"/>
                  </a:cubicBezTo>
                  <a:cubicBezTo>
                    <a:pt x="1166" y="277"/>
                    <a:pt x="1211" y="288"/>
                    <a:pt x="1263" y="288"/>
                  </a:cubicBezTo>
                  <a:cubicBezTo>
                    <a:pt x="1303" y="288"/>
                    <a:pt x="1344" y="283"/>
                    <a:pt x="1383" y="277"/>
                  </a:cubicBezTo>
                  <a:lnTo>
                    <a:pt x="1421" y="273"/>
                  </a:lnTo>
                  <a:cubicBezTo>
                    <a:pt x="1441" y="270"/>
                    <a:pt x="1460" y="268"/>
                    <a:pt x="1479" y="268"/>
                  </a:cubicBezTo>
                  <a:cubicBezTo>
                    <a:pt x="1563" y="268"/>
                    <a:pt x="1623" y="292"/>
                    <a:pt x="1653" y="339"/>
                  </a:cubicBezTo>
                  <a:cubicBezTo>
                    <a:pt x="1670" y="363"/>
                    <a:pt x="1678" y="393"/>
                    <a:pt x="1687" y="425"/>
                  </a:cubicBezTo>
                  <a:cubicBezTo>
                    <a:pt x="1696" y="461"/>
                    <a:pt x="1706" y="500"/>
                    <a:pt x="1732" y="534"/>
                  </a:cubicBezTo>
                  <a:cubicBezTo>
                    <a:pt x="1745" y="551"/>
                    <a:pt x="1762" y="566"/>
                    <a:pt x="1779" y="579"/>
                  </a:cubicBezTo>
                  <a:cubicBezTo>
                    <a:pt x="1790" y="590"/>
                    <a:pt x="1803" y="598"/>
                    <a:pt x="1813" y="611"/>
                  </a:cubicBezTo>
                  <a:cubicBezTo>
                    <a:pt x="1845" y="650"/>
                    <a:pt x="1856" y="705"/>
                    <a:pt x="1841" y="782"/>
                  </a:cubicBezTo>
                  <a:cubicBezTo>
                    <a:pt x="1674" y="834"/>
                    <a:pt x="1496" y="860"/>
                    <a:pt x="1318" y="860"/>
                  </a:cubicBezTo>
                  <a:cubicBezTo>
                    <a:pt x="1092" y="860"/>
                    <a:pt x="865" y="818"/>
                    <a:pt x="659" y="735"/>
                  </a:cubicBezTo>
                  <a:cubicBezTo>
                    <a:pt x="539" y="686"/>
                    <a:pt x="421" y="624"/>
                    <a:pt x="307" y="562"/>
                  </a:cubicBezTo>
                  <a:cubicBezTo>
                    <a:pt x="251" y="532"/>
                    <a:pt x="191" y="500"/>
                    <a:pt x="134" y="472"/>
                  </a:cubicBezTo>
                  <a:cubicBezTo>
                    <a:pt x="174" y="455"/>
                    <a:pt x="213" y="435"/>
                    <a:pt x="249" y="414"/>
                  </a:cubicBezTo>
                  <a:cubicBezTo>
                    <a:pt x="374" y="337"/>
                    <a:pt x="466" y="191"/>
                    <a:pt x="427" y="60"/>
                  </a:cubicBezTo>
                  <a:cubicBezTo>
                    <a:pt x="438" y="60"/>
                    <a:pt x="446" y="58"/>
                    <a:pt x="459" y="56"/>
                  </a:cubicBezTo>
                  <a:close/>
                  <a:moveTo>
                    <a:pt x="468" y="0"/>
                  </a:moveTo>
                  <a:lnTo>
                    <a:pt x="457" y="3"/>
                  </a:lnTo>
                  <a:cubicBezTo>
                    <a:pt x="438" y="7"/>
                    <a:pt x="419" y="9"/>
                    <a:pt x="401" y="9"/>
                  </a:cubicBezTo>
                  <a:lnTo>
                    <a:pt x="389" y="9"/>
                  </a:lnTo>
                  <a:lnTo>
                    <a:pt x="341" y="5"/>
                  </a:lnTo>
                  <a:lnTo>
                    <a:pt x="341" y="5"/>
                  </a:lnTo>
                  <a:lnTo>
                    <a:pt x="363" y="48"/>
                  </a:lnTo>
                  <a:cubicBezTo>
                    <a:pt x="421" y="157"/>
                    <a:pt x="335" y="298"/>
                    <a:pt x="221" y="367"/>
                  </a:cubicBezTo>
                  <a:cubicBezTo>
                    <a:pt x="172" y="399"/>
                    <a:pt x="119" y="420"/>
                    <a:pt x="59" y="444"/>
                  </a:cubicBezTo>
                  <a:lnTo>
                    <a:pt x="1" y="467"/>
                  </a:lnTo>
                  <a:lnTo>
                    <a:pt x="56" y="493"/>
                  </a:lnTo>
                  <a:cubicBezTo>
                    <a:pt x="131" y="530"/>
                    <a:pt x="209" y="570"/>
                    <a:pt x="281" y="609"/>
                  </a:cubicBezTo>
                  <a:cubicBezTo>
                    <a:pt x="397" y="671"/>
                    <a:pt x="517" y="735"/>
                    <a:pt x="639" y="785"/>
                  </a:cubicBezTo>
                  <a:cubicBezTo>
                    <a:pt x="849" y="870"/>
                    <a:pt x="1083" y="915"/>
                    <a:pt x="1316" y="915"/>
                  </a:cubicBezTo>
                  <a:cubicBezTo>
                    <a:pt x="1507" y="915"/>
                    <a:pt x="1693" y="885"/>
                    <a:pt x="1871" y="827"/>
                  </a:cubicBezTo>
                  <a:lnTo>
                    <a:pt x="1886" y="823"/>
                  </a:lnTo>
                  <a:lnTo>
                    <a:pt x="1890" y="808"/>
                  </a:lnTo>
                  <a:cubicBezTo>
                    <a:pt x="1912" y="705"/>
                    <a:pt x="1901" y="630"/>
                    <a:pt x="1852" y="575"/>
                  </a:cubicBezTo>
                  <a:cubicBezTo>
                    <a:pt x="1841" y="562"/>
                    <a:pt x="1826" y="549"/>
                    <a:pt x="1813" y="538"/>
                  </a:cubicBezTo>
                  <a:cubicBezTo>
                    <a:pt x="1798" y="525"/>
                    <a:pt x="1783" y="515"/>
                    <a:pt x="1775" y="500"/>
                  </a:cubicBezTo>
                  <a:cubicBezTo>
                    <a:pt x="1755" y="476"/>
                    <a:pt x="1747" y="444"/>
                    <a:pt x="1738" y="410"/>
                  </a:cubicBezTo>
                  <a:cubicBezTo>
                    <a:pt x="1728" y="375"/>
                    <a:pt x="1719" y="339"/>
                    <a:pt x="1698" y="309"/>
                  </a:cubicBezTo>
                  <a:cubicBezTo>
                    <a:pt x="1657" y="247"/>
                    <a:pt x="1582" y="217"/>
                    <a:pt x="1479" y="217"/>
                  </a:cubicBezTo>
                  <a:cubicBezTo>
                    <a:pt x="1458" y="217"/>
                    <a:pt x="1436" y="217"/>
                    <a:pt x="1415" y="219"/>
                  </a:cubicBezTo>
                  <a:lnTo>
                    <a:pt x="1376" y="223"/>
                  </a:lnTo>
                  <a:cubicBezTo>
                    <a:pt x="1338" y="230"/>
                    <a:pt x="1299" y="234"/>
                    <a:pt x="1263" y="234"/>
                  </a:cubicBezTo>
                  <a:cubicBezTo>
                    <a:pt x="1218" y="234"/>
                    <a:pt x="1183" y="225"/>
                    <a:pt x="1153" y="210"/>
                  </a:cubicBezTo>
                  <a:cubicBezTo>
                    <a:pt x="1128" y="198"/>
                    <a:pt x="1104" y="178"/>
                    <a:pt x="1081" y="159"/>
                  </a:cubicBezTo>
                  <a:cubicBezTo>
                    <a:pt x="1059" y="142"/>
                    <a:pt x="1038" y="123"/>
                    <a:pt x="1014" y="108"/>
                  </a:cubicBezTo>
                  <a:cubicBezTo>
                    <a:pt x="986" y="91"/>
                    <a:pt x="953" y="83"/>
                    <a:pt x="922" y="83"/>
                  </a:cubicBezTo>
                  <a:cubicBezTo>
                    <a:pt x="884" y="83"/>
                    <a:pt x="849" y="95"/>
                    <a:pt x="828" y="118"/>
                  </a:cubicBezTo>
                  <a:cubicBezTo>
                    <a:pt x="814" y="120"/>
                    <a:pt x="801" y="121"/>
                    <a:pt x="787" y="121"/>
                  </a:cubicBezTo>
                  <a:cubicBezTo>
                    <a:pt x="680" y="121"/>
                    <a:pt x="575" y="64"/>
                    <a:pt x="476" y="5"/>
                  </a:cubicBezTo>
                  <a:lnTo>
                    <a:pt x="46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296"/>
            <p:cNvSpPr/>
            <p:nvPr/>
          </p:nvSpPr>
          <p:spPr>
            <a:xfrm>
              <a:off x="2609675" y="3189094"/>
              <a:ext cx="123747" cy="69730"/>
            </a:xfrm>
            <a:custGeom>
              <a:rect b="b" l="l" r="r" t="t"/>
              <a:pathLst>
                <a:path extrusionOk="0" h="2454" w="4355">
                  <a:moveTo>
                    <a:pt x="2713" y="1"/>
                  </a:moveTo>
                  <a:cubicBezTo>
                    <a:pt x="2594" y="1"/>
                    <a:pt x="2477" y="36"/>
                    <a:pt x="2362" y="67"/>
                  </a:cubicBezTo>
                  <a:cubicBezTo>
                    <a:pt x="1811" y="212"/>
                    <a:pt x="1243" y="290"/>
                    <a:pt x="675" y="300"/>
                  </a:cubicBezTo>
                  <a:cubicBezTo>
                    <a:pt x="643" y="320"/>
                    <a:pt x="611" y="335"/>
                    <a:pt x="575" y="347"/>
                  </a:cubicBezTo>
                  <a:cubicBezTo>
                    <a:pt x="630" y="446"/>
                    <a:pt x="592" y="587"/>
                    <a:pt x="491" y="643"/>
                  </a:cubicBezTo>
                  <a:cubicBezTo>
                    <a:pt x="412" y="686"/>
                    <a:pt x="296" y="686"/>
                    <a:pt x="249" y="763"/>
                  </a:cubicBezTo>
                  <a:cubicBezTo>
                    <a:pt x="211" y="827"/>
                    <a:pt x="236" y="907"/>
                    <a:pt x="236" y="979"/>
                  </a:cubicBezTo>
                  <a:cubicBezTo>
                    <a:pt x="236" y="1112"/>
                    <a:pt x="129" y="1232"/>
                    <a:pt x="1" y="1262"/>
                  </a:cubicBezTo>
                  <a:cubicBezTo>
                    <a:pt x="103" y="1322"/>
                    <a:pt x="214" y="1382"/>
                    <a:pt x="329" y="1382"/>
                  </a:cubicBezTo>
                  <a:cubicBezTo>
                    <a:pt x="346" y="1382"/>
                    <a:pt x="363" y="1381"/>
                    <a:pt x="380" y="1378"/>
                  </a:cubicBezTo>
                  <a:cubicBezTo>
                    <a:pt x="397" y="1353"/>
                    <a:pt x="426" y="1343"/>
                    <a:pt x="456" y="1343"/>
                  </a:cubicBezTo>
                  <a:cubicBezTo>
                    <a:pt x="484" y="1343"/>
                    <a:pt x="513" y="1351"/>
                    <a:pt x="536" y="1365"/>
                  </a:cubicBezTo>
                  <a:cubicBezTo>
                    <a:pt x="588" y="1395"/>
                    <a:pt x="626" y="1442"/>
                    <a:pt x="678" y="1468"/>
                  </a:cubicBezTo>
                  <a:cubicBezTo>
                    <a:pt x="716" y="1488"/>
                    <a:pt x="758" y="1494"/>
                    <a:pt x="802" y="1494"/>
                  </a:cubicBezTo>
                  <a:cubicBezTo>
                    <a:pt x="853" y="1494"/>
                    <a:pt x="905" y="1485"/>
                    <a:pt x="956" y="1481"/>
                  </a:cubicBezTo>
                  <a:cubicBezTo>
                    <a:pt x="976" y="1479"/>
                    <a:pt x="997" y="1477"/>
                    <a:pt x="1019" y="1477"/>
                  </a:cubicBezTo>
                  <a:cubicBezTo>
                    <a:pt x="1095" y="1477"/>
                    <a:pt x="1171" y="1496"/>
                    <a:pt x="1213" y="1558"/>
                  </a:cubicBezTo>
                  <a:cubicBezTo>
                    <a:pt x="1252" y="1616"/>
                    <a:pt x="1248" y="1695"/>
                    <a:pt x="1290" y="1751"/>
                  </a:cubicBezTo>
                  <a:cubicBezTo>
                    <a:pt x="1312" y="1781"/>
                    <a:pt x="1346" y="1798"/>
                    <a:pt x="1370" y="1826"/>
                  </a:cubicBezTo>
                  <a:cubicBezTo>
                    <a:pt x="1419" y="1884"/>
                    <a:pt x="1417" y="1961"/>
                    <a:pt x="1402" y="2036"/>
                  </a:cubicBezTo>
                  <a:cubicBezTo>
                    <a:pt x="1410" y="2034"/>
                    <a:pt x="1419" y="2031"/>
                    <a:pt x="1427" y="2029"/>
                  </a:cubicBezTo>
                  <a:cubicBezTo>
                    <a:pt x="1453" y="2171"/>
                    <a:pt x="1479" y="2312"/>
                    <a:pt x="1505" y="2453"/>
                  </a:cubicBezTo>
                  <a:cubicBezTo>
                    <a:pt x="1543" y="2426"/>
                    <a:pt x="1582" y="2402"/>
                    <a:pt x="1620" y="2381"/>
                  </a:cubicBezTo>
                  <a:cubicBezTo>
                    <a:pt x="1601" y="2323"/>
                    <a:pt x="1577" y="2263"/>
                    <a:pt x="1582" y="2203"/>
                  </a:cubicBezTo>
                  <a:cubicBezTo>
                    <a:pt x="1586" y="2143"/>
                    <a:pt x="1622" y="2081"/>
                    <a:pt x="1682" y="2066"/>
                  </a:cubicBezTo>
                  <a:cubicBezTo>
                    <a:pt x="1693" y="2063"/>
                    <a:pt x="1704" y="2063"/>
                    <a:pt x="1715" y="2063"/>
                  </a:cubicBezTo>
                  <a:cubicBezTo>
                    <a:pt x="1748" y="2063"/>
                    <a:pt x="1782" y="2070"/>
                    <a:pt x="1814" y="2070"/>
                  </a:cubicBezTo>
                  <a:cubicBezTo>
                    <a:pt x="1841" y="2070"/>
                    <a:pt x="1866" y="2064"/>
                    <a:pt x="1884" y="2042"/>
                  </a:cubicBezTo>
                  <a:cubicBezTo>
                    <a:pt x="1907" y="2016"/>
                    <a:pt x="1903" y="1976"/>
                    <a:pt x="1897" y="1939"/>
                  </a:cubicBezTo>
                  <a:cubicBezTo>
                    <a:pt x="1886" y="1862"/>
                    <a:pt x="1875" y="1785"/>
                    <a:pt x="1865" y="1706"/>
                  </a:cubicBezTo>
                  <a:cubicBezTo>
                    <a:pt x="1987" y="1695"/>
                    <a:pt x="2109" y="1682"/>
                    <a:pt x="2231" y="1671"/>
                  </a:cubicBezTo>
                  <a:cubicBezTo>
                    <a:pt x="2267" y="1669"/>
                    <a:pt x="2306" y="1663"/>
                    <a:pt x="2336" y="1641"/>
                  </a:cubicBezTo>
                  <a:cubicBezTo>
                    <a:pt x="2359" y="1620"/>
                    <a:pt x="2374" y="1588"/>
                    <a:pt x="2402" y="1571"/>
                  </a:cubicBezTo>
                  <a:cubicBezTo>
                    <a:pt x="2422" y="1559"/>
                    <a:pt x="2445" y="1558"/>
                    <a:pt x="2469" y="1558"/>
                  </a:cubicBezTo>
                  <a:cubicBezTo>
                    <a:pt x="2474" y="1558"/>
                    <a:pt x="2479" y="1558"/>
                    <a:pt x="2483" y="1558"/>
                  </a:cubicBezTo>
                  <a:cubicBezTo>
                    <a:pt x="2491" y="1558"/>
                    <a:pt x="2498" y="1558"/>
                    <a:pt x="2505" y="1558"/>
                  </a:cubicBezTo>
                  <a:cubicBezTo>
                    <a:pt x="2662" y="1558"/>
                    <a:pt x="2797" y="1425"/>
                    <a:pt x="2839" y="1275"/>
                  </a:cubicBezTo>
                  <a:cubicBezTo>
                    <a:pt x="2852" y="1230"/>
                    <a:pt x="2861" y="1174"/>
                    <a:pt x="2904" y="1153"/>
                  </a:cubicBezTo>
                  <a:cubicBezTo>
                    <a:pt x="2925" y="1142"/>
                    <a:pt x="2951" y="1142"/>
                    <a:pt x="2974" y="1142"/>
                  </a:cubicBezTo>
                  <a:cubicBezTo>
                    <a:pt x="3139" y="1142"/>
                    <a:pt x="3302" y="1140"/>
                    <a:pt x="3467" y="1140"/>
                  </a:cubicBezTo>
                  <a:cubicBezTo>
                    <a:pt x="3546" y="1140"/>
                    <a:pt x="3624" y="1140"/>
                    <a:pt x="3701" y="1155"/>
                  </a:cubicBezTo>
                  <a:cubicBezTo>
                    <a:pt x="3733" y="1159"/>
                    <a:pt x="3765" y="1168"/>
                    <a:pt x="3797" y="1179"/>
                  </a:cubicBezTo>
                  <a:cubicBezTo>
                    <a:pt x="3799" y="1121"/>
                    <a:pt x="3806" y="1063"/>
                    <a:pt x="3821" y="1005"/>
                  </a:cubicBezTo>
                  <a:cubicBezTo>
                    <a:pt x="3964" y="988"/>
                    <a:pt x="4108" y="973"/>
                    <a:pt x="4253" y="956"/>
                  </a:cubicBezTo>
                  <a:cubicBezTo>
                    <a:pt x="4354" y="840"/>
                    <a:pt x="4185" y="684"/>
                    <a:pt x="4043" y="626"/>
                  </a:cubicBezTo>
                  <a:cubicBezTo>
                    <a:pt x="3900" y="568"/>
                    <a:pt x="3726" y="422"/>
                    <a:pt x="3821" y="300"/>
                  </a:cubicBezTo>
                  <a:lnTo>
                    <a:pt x="3821" y="300"/>
                  </a:lnTo>
                  <a:cubicBezTo>
                    <a:pt x="3766" y="327"/>
                    <a:pt x="3711" y="339"/>
                    <a:pt x="3656" y="339"/>
                  </a:cubicBezTo>
                  <a:cubicBezTo>
                    <a:pt x="3374" y="339"/>
                    <a:pt x="3090" y="39"/>
                    <a:pt x="2779" y="5"/>
                  </a:cubicBezTo>
                  <a:cubicBezTo>
                    <a:pt x="2757" y="2"/>
                    <a:pt x="2735" y="1"/>
                    <a:pt x="271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296"/>
            <p:cNvSpPr/>
            <p:nvPr/>
          </p:nvSpPr>
          <p:spPr>
            <a:xfrm>
              <a:off x="2607600" y="3188326"/>
              <a:ext cx="124770" cy="71833"/>
            </a:xfrm>
            <a:custGeom>
              <a:rect b="b" l="l" r="r" t="t"/>
              <a:pathLst>
                <a:path extrusionOk="0" h="2528" w="4391">
                  <a:moveTo>
                    <a:pt x="2787" y="54"/>
                  </a:moveTo>
                  <a:cubicBezTo>
                    <a:pt x="2808" y="54"/>
                    <a:pt x="2828" y="55"/>
                    <a:pt x="2848" y="57"/>
                  </a:cubicBezTo>
                  <a:cubicBezTo>
                    <a:pt x="2994" y="74"/>
                    <a:pt x="3135" y="152"/>
                    <a:pt x="3274" y="227"/>
                  </a:cubicBezTo>
                  <a:cubicBezTo>
                    <a:pt x="3431" y="312"/>
                    <a:pt x="3577" y="392"/>
                    <a:pt x="3729" y="392"/>
                  </a:cubicBezTo>
                  <a:cubicBezTo>
                    <a:pt x="3767" y="392"/>
                    <a:pt x="3806" y="387"/>
                    <a:pt x="3842" y="374"/>
                  </a:cubicBezTo>
                  <a:lnTo>
                    <a:pt x="3842" y="374"/>
                  </a:lnTo>
                  <a:cubicBezTo>
                    <a:pt x="3838" y="396"/>
                    <a:pt x="3840" y="419"/>
                    <a:pt x="3846" y="443"/>
                  </a:cubicBezTo>
                  <a:cubicBezTo>
                    <a:pt x="3874" y="544"/>
                    <a:pt x="4001" y="636"/>
                    <a:pt x="4106" y="679"/>
                  </a:cubicBezTo>
                  <a:cubicBezTo>
                    <a:pt x="4198" y="715"/>
                    <a:pt x="4307" y="801"/>
                    <a:pt x="4326" y="882"/>
                  </a:cubicBezTo>
                  <a:cubicBezTo>
                    <a:pt x="4333" y="910"/>
                    <a:pt x="4329" y="936"/>
                    <a:pt x="4311" y="957"/>
                  </a:cubicBezTo>
                  <a:lnTo>
                    <a:pt x="3870" y="1009"/>
                  </a:lnTo>
                  <a:lnTo>
                    <a:pt x="3866" y="1026"/>
                  </a:lnTo>
                  <a:cubicBezTo>
                    <a:pt x="3857" y="1071"/>
                    <a:pt x="3849" y="1118"/>
                    <a:pt x="3846" y="1169"/>
                  </a:cubicBezTo>
                  <a:cubicBezTo>
                    <a:pt x="3823" y="1165"/>
                    <a:pt x="3802" y="1159"/>
                    <a:pt x="3778" y="1154"/>
                  </a:cubicBezTo>
                  <a:cubicBezTo>
                    <a:pt x="3707" y="1141"/>
                    <a:pt x="3637" y="1141"/>
                    <a:pt x="3574" y="1141"/>
                  </a:cubicBezTo>
                  <a:lnTo>
                    <a:pt x="3047" y="1141"/>
                  </a:lnTo>
                  <a:cubicBezTo>
                    <a:pt x="3022" y="1141"/>
                    <a:pt x="2992" y="1141"/>
                    <a:pt x="2964" y="1156"/>
                  </a:cubicBezTo>
                  <a:cubicBezTo>
                    <a:pt x="2917" y="1182"/>
                    <a:pt x="2902" y="1236"/>
                    <a:pt x="2889" y="1281"/>
                  </a:cubicBezTo>
                  <a:lnTo>
                    <a:pt x="2887" y="1296"/>
                  </a:lnTo>
                  <a:cubicBezTo>
                    <a:pt x="2844" y="1444"/>
                    <a:pt x="2711" y="1557"/>
                    <a:pt x="2574" y="1559"/>
                  </a:cubicBezTo>
                  <a:lnTo>
                    <a:pt x="2540" y="1559"/>
                  </a:lnTo>
                  <a:cubicBezTo>
                    <a:pt x="2514" y="1559"/>
                    <a:pt x="2486" y="1561"/>
                    <a:pt x="2462" y="1576"/>
                  </a:cubicBezTo>
                  <a:cubicBezTo>
                    <a:pt x="2441" y="1587"/>
                    <a:pt x="2428" y="1604"/>
                    <a:pt x="2415" y="1619"/>
                  </a:cubicBezTo>
                  <a:cubicBezTo>
                    <a:pt x="2409" y="1630"/>
                    <a:pt x="2400" y="1641"/>
                    <a:pt x="2392" y="1647"/>
                  </a:cubicBezTo>
                  <a:cubicBezTo>
                    <a:pt x="2370" y="1664"/>
                    <a:pt x="2338" y="1668"/>
                    <a:pt x="2302" y="1673"/>
                  </a:cubicBezTo>
                  <a:lnTo>
                    <a:pt x="1905" y="1709"/>
                  </a:lnTo>
                  <a:lnTo>
                    <a:pt x="1944" y="1971"/>
                  </a:lnTo>
                  <a:cubicBezTo>
                    <a:pt x="1948" y="2001"/>
                    <a:pt x="1953" y="2035"/>
                    <a:pt x="1935" y="2052"/>
                  </a:cubicBezTo>
                  <a:cubicBezTo>
                    <a:pt x="1927" y="2065"/>
                    <a:pt x="1912" y="2069"/>
                    <a:pt x="1888" y="2069"/>
                  </a:cubicBezTo>
                  <a:cubicBezTo>
                    <a:pt x="1873" y="2069"/>
                    <a:pt x="1858" y="2069"/>
                    <a:pt x="1843" y="2067"/>
                  </a:cubicBezTo>
                  <a:cubicBezTo>
                    <a:pt x="1826" y="2065"/>
                    <a:pt x="1807" y="2063"/>
                    <a:pt x="1789" y="2063"/>
                  </a:cubicBezTo>
                  <a:cubicBezTo>
                    <a:pt x="1774" y="2063"/>
                    <a:pt x="1761" y="2064"/>
                    <a:pt x="1749" y="2067"/>
                  </a:cubicBezTo>
                  <a:cubicBezTo>
                    <a:pt x="1672" y="2084"/>
                    <a:pt x="1633" y="2163"/>
                    <a:pt x="1629" y="2228"/>
                  </a:cubicBezTo>
                  <a:cubicBezTo>
                    <a:pt x="1625" y="2288"/>
                    <a:pt x="1642" y="2343"/>
                    <a:pt x="1661" y="2395"/>
                  </a:cubicBezTo>
                  <a:cubicBezTo>
                    <a:pt x="1640" y="2406"/>
                    <a:pt x="1618" y="2421"/>
                    <a:pt x="1597" y="2436"/>
                  </a:cubicBezTo>
                  <a:lnTo>
                    <a:pt x="1520" y="2020"/>
                  </a:lnTo>
                  <a:lnTo>
                    <a:pt x="1507" y="2024"/>
                  </a:lnTo>
                  <a:cubicBezTo>
                    <a:pt x="1518" y="1945"/>
                    <a:pt x="1503" y="1883"/>
                    <a:pt x="1462" y="1836"/>
                  </a:cubicBezTo>
                  <a:cubicBezTo>
                    <a:pt x="1451" y="1823"/>
                    <a:pt x="1436" y="1810"/>
                    <a:pt x="1423" y="1799"/>
                  </a:cubicBezTo>
                  <a:cubicBezTo>
                    <a:pt x="1408" y="1786"/>
                    <a:pt x="1393" y="1776"/>
                    <a:pt x="1385" y="1761"/>
                  </a:cubicBezTo>
                  <a:cubicBezTo>
                    <a:pt x="1365" y="1737"/>
                    <a:pt x="1357" y="1705"/>
                    <a:pt x="1348" y="1671"/>
                  </a:cubicBezTo>
                  <a:cubicBezTo>
                    <a:pt x="1340" y="1636"/>
                    <a:pt x="1329" y="1600"/>
                    <a:pt x="1308" y="1570"/>
                  </a:cubicBezTo>
                  <a:cubicBezTo>
                    <a:pt x="1267" y="1508"/>
                    <a:pt x="1192" y="1478"/>
                    <a:pt x="1089" y="1478"/>
                  </a:cubicBezTo>
                  <a:cubicBezTo>
                    <a:pt x="1068" y="1478"/>
                    <a:pt x="1046" y="1478"/>
                    <a:pt x="1025" y="1480"/>
                  </a:cubicBezTo>
                  <a:lnTo>
                    <a:pt x="986" y="1484"/>
                  </a:lnTo>
                  <a:cubicBezTo>
                    <a:pt x="948" y="1491"/>
                    <a:pt x="909" y="1495"/>
                    <a:pt x="873" y="1495"/>
                  </a:cubicBezTo>
                  <a:cubicBezTo>
                    <a:pt x="828" y="1495"/>
                    <a:pt x="793" y="1486"/>
                    <a:pt x="763" y="1471"/>
                  </a:cubicBezTo>
                  <a:cubicBezTo>
                    <a:pt x="738" y="1459"/>
                    <a:pt x="714" y="1439"/>
                    <a:pt x="691" y="1420"/>
                  </a:cubicBezTo>
                  <a:cubicBezTo>
                    <a:pt x="669" y="1403"/>
                    <a:pt x="648" y="1384"/>
                    <a:pt x="624" y="1369"/>
                  </a:cubicBezTo>
                  <a:cubicBezTo>
                    <a:pt x="596" y="1352"/>
                    <a:pt x="562" y="1343"/>
                    <a:pt x="530" y="1343"/>
                  </a:cubicBezTo>
                  <a:cubicBezTo>
                    <a:pt x="493" y="1343"/>
                    <a:pt x="459" y="1355"/>
                    <a:pt x="438" y="1379"/>
                  </a:cubicBezTo>
                  <a:cubicBezTo>
                    <a:pt x="424" y="1381"/>
                    <a:pt x="411" y="1382"/>
                    <a:pt x="397" y="1382"/>
                  </a:cubicBezTo>
                  <a:cubicBezTo>
                    <a:pt x="308" y="1382"/>
                    <a:pt x="221" y="1342"/>
                    <a:pt x="138" y="1296"/>
                  </a:cubicBezTo>
                  <a:cubicBezTo>
                    <a:pt x="254" y="1244"/>
                    <a:pt x="337" y="1129"/>
                    <a:pt x="337" y="1006"/>
                  </a:cubicBezTo>
                  <a:cubicBezTo>
                    <a:pt x="337" y="985"/>
                    <a:pt x="335" y="961"/>
                    <a:pt x="333" y="940"/>
                  </a:cubicBezTo>
                  <a:cubicBezTo>
                    <a:pt x="326" y="889"/>
                    <a:pt x="322" y="842"/>
                    <a:pt x="346" y="805"/>
                  </a:cubicBezTo>
                  <a:cubicBezTo>
                    <a:pt x="371" y="762"/>
                    <a:pt x="423" y="747"/>
                    <a:pt x="476" y="730"/>
                  </a:cubicBezTo>
                  <a:cubicBezTo>
                    <a:pt x="511" y="722"/>
                    <a:pt x="545" y="711"/>
                    <a:pt x="577" y="692"/>
                  </a:cubicBezTo>
                  <a:cubicBezTo>
                    <a:pt x="631" y="664"/>
                    <a:pt x="671" y="608"/>
                    <a:pt x="691" y="546"/>
                  </a:cubicBezTo>
                  <a:cubicBezTo>
                    <a:pt x="706" y="492"/>
                    <a:pt x="703" y="437"/>
                    <a:pt x="684" y="389"/>
                  </a:cubicBezTo>
                  <a:cubicBezTo>
                    <a:pt x="708" y="379"/>
                    <a:pt x="731" y="368"/>
                    <a:pt x="755" y="353"/>
                  </a:cubicBezTo>
                  <a:cubicBezTo>
                    <a:pt x="1335" y="342"/>
                    <a:pt x="1901" y="263"/>
                    <a:pt x="2441" y="119"/>
                  </a:cubicBezTo>
                  <a:lnTo>
                    <a:pt x="2467" y="111"/>
                  </a:lnTo>
                  <a:cubicBezTo>
                    <a:pt x="2573" y="84"/>
                    <a:pt x="2681" y="54"/>
                    <a:pt x="2787" y="54"/>
                  </a:cubicBezTo>
                  <a:close/>
                  <a:moveTo>
                    <a:pt x="2789" y="0"/>
                  </a:moveTo>
                  <a:cubicBezTo>
                    <a:pt x="2675" y="0"/>
                    <a:pt x="2562" y="31"/>
                    <a:pt x="2454" y="59"/>
                  </a:cubicBezTo>
                  <a:lnTo>
                    <a:pt x="2428" y="68"/>
                  </a:lnTo>
                  <a:cubicBezTo>
                    <a:pt x="1890" y="212"/>
                    <a:pt x="1325" y="289"/>
                    <a:pt x="746" y="302"/>
                  </a:cubicBezTo>
                  <a:lnTo>
                    <a:pt x="733" y="304"/>
                  </a:lnTo>
                  <a:cubicBezTo>
                    <a:pt x="701" y="323"/>
                    <a:pt x="669" y="338"/>
                    <a:pt x="639" y="349"/>
                  </a:cubicBezTo>
                  <a:lnTo>
                    <a:pt x="609" y="357"/>
                  </a:lnTo>
                  <a:lnTo>
                    <a:pt x="624" y="387"/>
                  </a:lnTo>
                  <a:cubicBezTo>
                    <a:pt x="648" y="428"/>
                    <a:pt x="654" y="479"/>
                    <a:pt x="639" y="531"/>
                  </a:cubicBezTo>
                  <a:cubicBezTo>
                    <a:pt x="624" y="580"/>
                    <a:pt x="592" y="623"/>
                    <a:pt x="551" y="647"/>
                  </a:cubicBezTo>
                  <a:cubicBezTo>
                    <a:pt x="526" y="659"/>
                    <a:pt x="494" y="670"/>
                    <a:pt x="461" y="681"/>
                  </a:cubicBezTo>
                  <a:cubicBezTo>
                    <a:pt x="399" y="698"/>
                    <a:pt x="335" y="717"/>
                    <a:pt x="299" y="777"/>
                  </a:cubicBezTo>
                  <a:cubicBezTo>
                    <a:pt x="269" y="829"/>
                    <a:pt x="273" y="889"/>
                    <a:pt x="279" y="944"/>
                  </a:cubicBezTo>
                  <a:cubicBezTo>
                    <a:pt x="281" y="966"/>
                    <a:pt x="284" y="987"/>
                    <a:pt x="284" y="1006"/>
                  </a:cubicBezTo>
                  <a:cubicBezTo>
                    <a:pt x="284" y="1124"/>
                    <a:pt x="187" y="1236"/>
                    <a:pt x="67" y="1264"/>
                  </a:cubicBezTo>
                  <a:lnTo>
                    <a:pt x="1" y="1279"/>
                  </a:lnTo>
                  <a:lnTo>
                    <a:pt x="61" y="1313"/>
                  </a:lnTo>
                  <a:cubicBezTo>
                    <a:pt x="166" y="1375"/>
                    <a:pt x="282" y="1437"/>
                    <a:pt x="405" y="1437"/>
                  </a:cubicBezTo>
                  <a:cubicBezTo>
                    <a:pt x="422" y="1437"/>
                    <a:pt x="440" y="1435"/>
                    <a:pt x="457" y="1433"/>
                  </a:cubicBezTo>
                  <a:lnTo>
                    <a:pt x="468" y="1431"/>
                  </a:lnTo>
                  <a:lnTo>
                    <a:pt x="474" y="1420"/>
                  </a:lnTo>
                  <a:cubicBezTo>
                    <a:pt x="489" y="1401"/>
                    <a:pt x="511" y="1396"/>
                    <a:pt x="530" y="1396"/>
                  </a:cubicBezTo>
                  <a:cubicBezTo>
                    <a:pt x="551" y="1396"/>
                    <a:pt x="577" y="1403"/>
                    <a:pt x="596" y="1416"/>
                  </a:cubicBezTo>
                  <a:cubicBezTo>
                    <a:pt x="618" y="1429"/>
                    <a:pt x="637" y="1444"/>
                    <a:pt x="656" y="1461"/>
                  </a:cubicBezTo>
                  <a:cubicBezTo>
                    <a:pt x="682" y="1482"/>
                    <a:pt x="708" y="1504"/>
                    <a:pt x="738" y="1521"/>
                  </a:cubicBezTo>
                  <a:cubicBezTo>
                    <a:pt x="776" y="1538"/>
                    <a:pt x="821" y="1549"/>
                    <a:pt x="873" y="1549"/>
                  </a:cubicBezTo>
                  <a:cubicBezTo>
                    <a:pt x="913" y="1549"/>
                    <a:pt x="954" y="1544"/>
                    <a:pt x="993" y="1538"/>
                  </a:cubicBezTo>
                  <a:lnTo>
                    <a:pt x="1031" y="1534"/>
                  </a:lnTo>
                  <a:cubicBezTo>
                    <a:pt x="1051" y="1531"/>
                    <a:pt x="1070" y="1529"/>
                    <a:pt x="1089" y="1529"/>
                  </a:cubicBezTo>
                  <a:cubicBezTo>
                    <a:pt x="1173" y="1529"/>
                    <a:pt x="1233" y="1553"/>
                    <a:pt x="1263" y="1600"/>
                  </a:cubicBezTo>
                  <a:cubicBezTo>
                    <a:pt x="1280" y="1624"/>
                    <a:pt x="1288" y="1654"/>
                    <a:pt x="1297" y="1686"/>
                  </a:cubicBezTo>
                  <a:cubicBezTo>
                    <a:pt x="1306" y="1722"/>
                    <a:pt x="1316" y="1761"/>
                    <a:pt x="1342" y="1795"/>
                  </a:cubicBezTo>
                  <a:cubicBezTo>
                    <a:pt x="1355" y="1812"/>
                    <a:pt x="1372" y="1827"/>
                    <a:pt x="1389" y="1840"/>
                  </a:cubicBezTo>
                  <a:cubicBezTo>
                    <a:pt x="1400" y="1851"/>
                    <a:pt x="1413" y="1859"/>
                    <a:pt x="1423" y="1872"/>
                  </a:cubicBezTo>
                  <a:cubicBezTo>
                    <a:pt x="1458" y="1913"/>
                    <a:pt x="1466" y="1973"/>
                    <a:pt x="1447" y="2058"/>
                  </a:cubicBezTo>
                  <a:lnTo>
                    <a:pt x="1438" y="2103"/>
                  </a:lnTo>
                  <a:lnTo>
                    <a:pt x="1438" y="2103"/>
                  </a:lnTo>
                  <a:lnTo>
                    <a:pt x="1479" y="2091"/>
                  </a:lnTo>
                  <a:lnTo>
                    <a:pt x="1558" y="2528"/>
                  </a:lnTo>
                  <a:lnTo>
                    <a:pt x="1595" y="2502"/>
                  </a:lnTo>
                  <a:cubicBezTo>
                    <a:pt x="1633" y="2474"/>
                    <a:pt x="1670" y="2451"/>
                    <a:pt x="1706" y="2431"/>
                  </a:cubicBezTo>
                  <a:lnTo>
                    <a:pt x="1728" y="2418"/>
                  </a:lnTo>
                  <a:lnTo>
                    <a:pt x="1719" y="2397"/>
                  </a:lnTo>
                  <a:cubicBezTo>
                    <a:pt x="1700" y="2346"/>
                    <a:pt x="1678" y="2288"/>
                    <a:pt x="1683" y="2232"/>
                  </a:cubicBezTo>
                  <a:cubicBezTo>
                    <a:pt x="1685" y="2185"/>
                    <a:pt x="1713" y="2131"/>
                    <a:pt x="1762" y="2118"/>
                  </a:cubicBezTo>
                  <a:cubicBezTo>
                    <a:pt x="1769" y="2117"/>
                    <a:pt x="1778" y="2116"/>
                    <a:pt x="1788" y="2116"/>
                  </a:cubicBezTo>
                  <a:cubicBezTo>
                    <a:pt x="1803" y="2116"/>
                    <a:pt x="1821" y="2118"/>
                    <a:pt x="1837" y="2121"/>
                  </a:cubicBezTo>
                  <a:cubicBezTo>
                    <a:pt x="1854" y="2123"/>
                    <a:pt x="1871" y="2123"/>
                    <a:pt x="1888" y="2123"/>
                  </a:cubicBezTo>
                  <a:cubicBezTo>
                    <a:pt x="1914" y="2123"/>
                    <a:pt x="1950" y="2121"/>
                    <a:pt x="1978" y="2086"/>
                  </a:cubicBezTo>
                  <a:cubicBezTo>
                    <a:pt x="2006" y="2052"/>
                    <a:pt x="2004" y="2005"/>
                    <a:pt x="1998" y="1964"/>
                  </a:cubicBezTo>
                  <a:lnTo>
                    <a:pt x="1968" y="1758"/>
                  </a:lnTo>
                  <a:lnTo>
                    <a:pt x="2306" y="1726"/>
                  </a:lnTo>
                  <a:cubicBezTo>
                    <a:pt x="2340" y="1722"/>
                    <a:pt x="2390" y="1718"/>
                    <a:pt x="2426" y="1688"/>
                  </a:cubicBezTo>
                  <a:cubicBezTo>
                    <a:pt x="2439" y="1677"/>
                    <a:pt x="2450" y="1664"/>
                    <a:pt x="2458" y="1654"/>
                  </a:cubicBezTo>
                  <a:cubicBezTo>
                    <a:pt x="2469" y="1641"/>
                    <a:pt x="2477" y="1628"/>
                    <a:pt x="2488" y="1621"/>
                  </a:cubicBezTo>
                  <a:cubicBezTo>
                    <a:pt x="2503" y="1613"/>
                    <a:pt x="2520" y="1613"/>
                    <a:pt x="2540" y="1613"/>
                  </a:cubicBezTo>
                  <a:lnTo>
                    <a:pt x="2578" y="1613"/>
                  </a:lnTo>
                  <a:cubicBezTo>
                    <a:pt x="2758" y="1611"/>
                    <a:pt x="2895" y="1459"/>
                    <a:pt x="2938" y="1309"/>
                  </a:cubicBezTo>
                  <a:lnTo>
                    <a:pt x="2940" y="1296"/>
                  </a:lnTo>
                  <a:cubicBezTo>
                    <a:pt x="2951" y="1257"/>
                    <a:pt x="2962" y="1219"/>
                    <a:pt x="2989" y="1204"/>
                  </a:cubicBezTo>
                  <a:cubicBezTo>
                    <a:pt x="3004" y="1197"/>
                    <a:pt x="3024" y="1195"/>
                    <a:pt x="3047" y="1195"/>
                  </a:cubicBezTo>
                  <a:lnTo>
                    <a:pt x="3574" y="1195"/>
                  </a:lnTo>
                  <a:cubicBezTo>
                    <a:pt x="3634" y="1195"/>
                    <a:pt x="3703" y="1195"/>
                    <a:pt x="3767" y="1208"/>
                  </a:cubicBezTo>
                  <a:cubicBezTo>
                    <a:pt x="3799" y="1214"/>
                    <a:pt x="3831" y="1223"/>
                    <a:pt x="3864" y="1231"/>
                  </a:cubicBezTo>
                  <a:lnTo>
                    <a:pt x="3896" y="1240"/>
                  </a:lnTo>
                  <a:lnTo>
                    <a:pt x="3898" y="1206"/>
                  </a:lnTo>
                  <a:cubicBezTo>
                    <a:pt x="3900" y="1150"/>
                    <a:pt x="3906" y="1103"/>
                    <a:pt x="3915" y="1056"/>
                  </a:cubicBezTo>
                  <a:lnTo>
                    <a:pt x="4339" y="1009"/>
                  </a:lnTo>
                  <a:lnTo>
                    <a:pt x="4346" y="1000"/>
                  </a:lnTo>
                  <a:cubicBezTo>
                    <a:pt x="4380" y="964"/>
                    <a:pt x="4391" y="916"/>
                    <a:pt x="4378" y="869"/>
                  </a:cubicBezTo>
                  <a:cubicBezTo>
                    <a:pt x="4354" y="769"/>
                    <a:pt x="4232" y="672"/>
                    <a:pt x="4125" y="629"/>
                  </a:cubicBezTo>
                  <a:cubicBezTo>
                    <a:pt x="4029" y="589"/>
                    <a:pt x="3919" y="507"/>
                    <a:pt x="3898" y="428"/>
                  </a:cubicBezTo>
                  <a:cubicBezTo>
                    <a:pt x="3889" y="396"/>
                    <a:pt x="3894" y="368"/>
                    <a:pt x="3915" y="342"/>
                  </a:cubicBezTo>
                  <a:lnTo>
                    <a:pt x="3981" y="252"/>
                  </a:lnTo>
                  <a:lnTo>
                    <a:pt x="3981" y="252"/>
                  </a:lnTo>
                  <a:lnTo>
                    <a:pt x="3881" y="302"/>
                  </a:lnTo>
                  <a:cubicBezTo>
                    <a:pt x="3831" y="327"/>
                    <a:pt x="3782" y="338"/>
                    <a:pt x="3729" y="338"/>
                  </a:cubicBezTo>
                  <a:cubicBezTo>
                    <a:pt x="3592" y="338"/>
                    <a:pt x="3450" y="261"/>
                    <a:pt x="3300" y="179"/>
                  </a:cubicBezTo>
                  <a:cubicBezTo>
                    <a:pt x="3157" y="102"/>
                    <a:pt x="3009" y="21"/>
                    <a:pt x="2855" y="4"/>
                  </a:cubicBezTo>
                  <a:cubicBezTo>
                    <a:pt x="2833" y="1"/>
                    <a:pt x="2811" y="0"/>
                    <a:pt x="27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296"/>
            <p:cNvSpPr/>
            <p:nvPr/>
          </p:nvSpPr>
          <p:spPr>
            <a:xfrm>
              <a:off x="2652408" y="3221485"/>
              <a:ext cx="73083" cy="79960"/>
            </a:xfrm>
            <a:custGeom>
              <a:rect b="b" l="l" r="r" t="t"/>
              <a:pathLst>
                <a:path extrusionOk="0" h="2814" w="2572">
                  <a:moveTo>
                    <a:pt x="1963" y="0"/>
                  </a:moveTo>
                  <a:cubicBezTo>
                    <a:pt x="1798" y="0"/>
                    <a:pt x="1635" y="2"/>
                    <a:pt x="1470" y="2"/>
                  </a:cubicBezTo>
                  <a:cubicBezTo>
                    <a:pt x="1447" y="2"/>
                    <a:pt x="1421" y="2"/>
                    <a:pt x="1400" y="13"/>
                  </a:cubicBezTo>
                  <a:cubicBezTo>
                    <a:pt x="1357" y="34"/>
                    <a:pt x="1348" y="90"/>
                    <a:pt x="1335" y="135"/>
                  </a:cubicBezTo>
                  <a:cubicBezTo>
                    <a:pt x="1293" y="285"/>
                    <a:pt x="1158" y="418"/>
                    <a:pt x="1001" y="418"/>
                  </a:cubicBezTo>
                  <a:cubicBezTo>
                    <a:pt x="994" y="418"/>
                    <a:pt x="987" y="418"/>
                    <a:pt x="979" y="418"/>
                  </a:cubicBezTo>
                  <a:cubicBezTo>
                    <a:pt x="975" y="418"/>
                    <a:pt x="970" y="418"/>
                    <a:pt x="965" y="418"/>
                  </a:cubicBezTo>
                  <a:cubicBezTo>
                    <a:pt x="941" y="418"/>
                    <a:pt x="918" y="419"/>
                    <a:pt x="898" y="431"/>
                  </a:cubicBezTo>
                  <a:cubicBezTo>
                    <a:pt x="870" y="448"/>
                    <a:pt x="855" y="480"/>
                    <a:pt x="832" y="501"/>
                  </a:cubicBezTo>
                  <a:cubicBezTo>
                    <a:pt x="802" y="523"/>
                    <a:pt x="763" y="529"/>
                    <a:pt x="727" y="531"/>
                  </a:cubicBezTo>
                  <a:cubicBezTo>
                    <a:pt x="605" y="544"/>
                    <a:pt x="483" y="555"/>
                    <a:pt x="361" y="566"/>
                  </a:cubicBezTo>
                  <a:cubicBezTo>
                    <a:pt x="371" y="645"/>
                    <a:pt x="382" y="722"/>
                    <a:pt x="393" y="799"/>
                  </a:cubicBezTo>
                  <a:cubicBezTo>
                    <a:pt x="399" y="836"/>
                    <a:pt x="403" y="876"/>
                    <a:pt x="380" y="902"/>
                  </a:cubicBezTo>
                  <a:cubicBezTo>
                    <a:pt x="362" y="924"/>
                    <a:pt x="337" y="930"/>
                    <a:pt x="310" y="930"/>
                  </a:cubicBezTo>
                  <a:cubicBezTo>
                    <a:pt x="278" y="930"/>
                    <a:pt x="244" y="923"/>
                    <a:pt x="211" y="923"/>
                  </a:cubicBezTo>
                  <a:cubicBezTo>
                    <a:pt x="200" y="923"/>
                    <a:pt x="189" y="923"/>
                    <a:pt x="178" y="926"/>
                  </a:cubicBezTo>
                  <a:cubicBezTo>
                    <a:pt x="118" y="941"/>
                    <a:pt x="82" y="1003"/>
                    <a:pt x="78" y="1063"/>
                  </a:cubicBezTo>
                  <a:cubicBezTo>
                    <a:pt x="73" y="1123"/>
                    <a:pt x="97" y="1183"/>
                    <a:pt x="116" y="1241"/>
                  </a:cubicBezTo>
                  <a:cubicBezTo>
                    <a:pt x="78" y="1262"/>
                    <a:pt x="39" y="1286"/>
                    <a:pt x="1" y="1313"/>
                  </a:cubicBezTo>
                  <a:cubicBezTo>
                    <a:pt x="26" y="1448"/>
                    <a:pt x="50" y="1583"/>
                    <a:pt x="76" y="1716"/>
                  </a:cubicBezTo>
                  <a:cubicBezTo>
                    <a:pt x="215" y="1772"/>
                    <a:pt x="354" y="1826"/>
                    <a:pt x="493" y="1879"/>
                  </a:cubicBezTo>
                  <a:cubicBezTo>
                    <a:pt x="328" y="2025"/>
                    <a:pt x="543" y="2280"/>
                    <a:pt x="744" y="2363"/>
                  </a:cubicBezTo>
                  <a:cubicBezTo>
                    <a:pt x="937" y="2443"/>
                    <a:pt x="1181" y="2578"/>
                    <a:pt x="1149" y="2770"/>
                  </a:cubicBezTo>
                  <a:cubicBezTo>
                    <a:pt x="1415" y="2781"/>
                    <a:pt x="1680" y="2794"/>
                    <a:pt x="1946" y="2807"/>
                  </a:cubicBezTo>
                  <a:cubicBezTo>
                    <a:pt x="2015" y="2810"/>
                    <a:pt x="2084" y="2814"/>
                    <a:pt x="2154" y="2814"/>
                  </a:cubicBezTo>
                  <a:cubicBezTo>
                    <a:pt x="2211" y="2814"/>
                    <a:pt x="2268" y="2811"/>
                    <a:pt x="2325" y="2805"/>
                  </a:cubicBezTo>
                  <a:cubicBezTo>
                    <a:pt x="2381" y="2798"/>
                    <a:pt x="2439" y="2785"/>
                    <a:pt x="2494" y="2773"/>
                  </a:cubicBezTo>
                  <a:cubicBezTo>
                    <a:pt x="2385" y="2528"/>
                    <a:pt x="2344" y="2273"/>
                    <a:pt x="2434" y="2016"/>
                  </a:cubicBezTo>
                  <a:cubicBezTo>
                    <a:pt x="2394" y="1841"/>
                    <a:pt x="2471" y="1663"/>
                    <a:pt x="2499" y="1485"/>
                  </a:cubicBezTo>
                  <a:cubicBezTo>
                    <a:pt x="2572" y="1001"/>
                    <a:pt x="2269" y="516"/>
                    <a:pt x="2293" y="39"/>
                  </a:cubicBezTo>
                  <a:cubicBezTo>
                    <a:pt x="2261" y="28"/>
                    <a:pt x="2229" y="19"/>
                    <a:pt x="2197" y="15"/>
                  </a:cubicBezTo>
                  <a:cubicBezTo>
                    <a:pt x="2120" y="0"/>
                    <a:pt x="2042" y="0"/>
                    <a:pt x="19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296"/>
            <p:cNvSpPr/>
            <p:nvPr/>
          </p:nvSpPr>
          <p:spPr>
            <a:xfrm>
              <a:off x="2651556" y="3220746"/>
              <a:ext cx="73765" cy="81409"/>
            </a:xfrm>
            <a:custGeom>
              <a:rect b="b" l="l" r="r" t="t"/>
              <a:pathLst>
                <a:path extrusionOk="0" h="2865" w="2596">
                  <a:moveTo>
                    <a:pt x="2027" y="54"/>
                  </a:moveTo>
                  <a:cubicBezTo>
                    <a:pt x="2087" y="54"/>
                    <a:pt x="2156" y="54"/>
                    <a:pt x="2220" y="67"/>
                  </a:cubicBezTo>
                  <a:cubicBezTo>
                    <a:pt x="2246" y="71"/>
                    <a:pt x="2272" y="78"/>
                    <a:pt x="2295" y="84"/>
                  </a:cubicBezTo>
                  <a:cubicBezTo>
                    <a:pt x="2289" y="303"/>
                    <a:pt x="2349" y="523"/>
                    <a:pt x="2404" y="737"/>
                  </a:cubicBezTo>
                  <a:cubicBezTo>
                    <a:pt x="2471" y="990"/>
                    <a:pt x="2542" y="1252"/>
                    <a:pt x="2501" y="1507"/>
                  </a:cubicBezTo>
                  <a:cubicBezTo>
                    <a:pt x="2494" y="1558"/>
                    <a:pt x="2482" y="1612"/>
                    <a:pt x="2469" y="1663"/>
                  </a:cubicBezTo>
                  <a:cubicBezTo>
                    <a:pt x="2439" y="1787"/>
                    <a:pt x="2409" y="1914"/>
                    <a:pt x="2437" y="2040"/>
                  </a:cubicBezTo>
                  <a:cubicBezTo>
                    <a:pt x="2357" y="2271"/>
                    <a:pt x="2374" y="2514"/>
                    <a:pt x="2486" y="2779"/>
                  </a:cubicBezTo>
                  <a:cubicBezTo>
                    <a:pt x="2443" y="2790"/>
                    <a:pt x="2398" y="2799"/>
                    <a:pt x="2351" y="2803"/>
                  </a:cubicBezTo>
                  <a:cubicBezTo>
                    <a:pt x="2299" y="2809"/>
                    <a:pt x="2244" y="2811"/>
                    <a:pt x="2180" y="2811"/>
                  </a:cubicBezTo>
                  <a:cubicBezTo>
                    <a:pt x="2111" y="2811"/>
                    <a:pt x="2042" y="2809"/>
                    <a:pt x="1978" y="2807"/>
                  </a:cubicBezTo>
                  <a:lnTo>
                    <a:pt x="1209" y="2771"/>
                  </a:lnTo>
                  <a:cubicBezTo>
                    <a:pt x="1213" y="2619"/>
                    <a:pt x="1072" y="2484"/>
                    <a:pt x="785" y="2366"/>
                  </a:cubicBezTo>
                  <a:cubicBezTo>
                    <a:pt x="643" y="2306"/>
                    <a:pt x="513" y="2169"/>
                    <a:pt x="493" y="2057"/>
                  </a:cubicBezTo>
                  <a:cubicBezTo>
                    <a:pt x="485" y="2006"/>
                    <a:pt x="500" y="1961"/>
                    <a:pt x="541" y="1927"/>
                  </a:cubicBezTo>
                  <a:lnTo>
                    <a:pt x="573" y="1897"/>
                  </a:lnTo>
                  <a:lnTo>
                    <a:pt x="129" y="1723"/>
                  </a:lnTo>
                  <a:lnTo>
                    <a:pt x="61" y="1352"/>
                  </a:lnTo>
                  <a:cubicBezTo>
                    <a:pt x="95" y="1327"/>
                    <a:pt x="127" y="1307"/>
                    <a:pt x="159" y="1290"/>
                  </a:cubicBezTo>
                  <a:lnTo>
                    <a:pt x="181" y="1277"/>
                  </a:lnTo>
                  <a:lnTo>
                    <a:pt x="172" y="1256"/>
                  </a:lnTo>
                  <a:cubicBezTo>
                    <a:pt x="153" y="1205"/>
                    <a:pt x="131" y="1147"/>
                    <a:pt x="136" y="1091"/>
                  </a:cubicBezTo>
                  <a:cubicBezTo>
                    <a:pt x="138" y="1044"/>
                    <a:pt x="166" y="990"/>
                    <a:pt x="215" y="977"/>
                  </a:cubicBezTo>
                  <a:cubicBezTo>
                    <a:pt x="222" y="976"/>
                    <a:pt x="231" y="975"/>
                    <a:pt x="241" y="975"/>
                  </a:cubicBezTo>
                  <a:cubicBezTo>
                    <a:pt x="256" y="975"/>
                    <a:pt x="274" y="977"/>
                    <a:pt x="290" y="980"/>
                  </a:cubicBezTo>
                  <a:cubicBezTo>
                    <a:pt x="307" y="982"/>
                    <a:pt x="324" y="982"/>
                    <a:pt x="341" y="982"/>
                  </a:cubicBezTo>
                  <a:cubicBezTo>
                    <a:pt x="367" y="982"/>
                    <a:pt x="403" y="980"/>
                    <a:pt x="431" y="945"/>
                  </a:cubicBezTo>
                  <a:cubicBezTo>
                    <a:pt x="459" y="911"/>
                    <a:pt x="457" y="864"/>
                    <a:pt x="451" y="823"/>
                  </a:cubicBezTo>
                  <a:lnTo>
                    <a:pt x="421" y="617"/>
                  </a:lnTo>
                  <a:lnTo>
                    <a:pt x="759" y="585"/>
                  </a:lnTo>
                  <a:cubicBezTo>
                    <a:pt x="793" y="581"/>
                    <a:pt x="843" y="577"/>
                    <a:pt x="879" y="547"/>
                  </a:cubicBezTo>
                  <a:cubicBezTo>
                    <a:pt x="892" y="536"/>
                    <a:pt x="900" y="523"/>
                    <a:pt x="911" y="513"/>
                  </a:cubicBezTo>
                  <a:cubicBezTo>
                    <a:pt x="922" y="500"/>
                    <a:pt x="930" y="487"/>
                    <a:pt x="941" y="480"/>
                  </a:cubicBezTo>
                  <a:cubicBezTo>
                    <a:pt x="956" y="472"/>
                    <a:pt x="973" y="472"/>
                    <a:pt x="993" y="472"/>
                  </a:cubicBezTo>
                  <a:lnTo>
                    <a:pt x="1031" y="472"/>
                  </a:lnTo>
                  <a:cubicBezTo>
                    <a:pt x="1211" y="470"/>
                    <a:pt x="1348" y="318"/>
                    <a:pt x="1391" y="168"/>
                  </a:cubicBezTo>
                  <a:lnTo>
                    <a:pt x="1393" y="155"/>
                  </a:lnTo>
                  <a:cubicBezTo>
                    <a:pt x="1404" y="116"/>
                    <a:pt x="1415" y="78"/>
                    <a:pt x="1442" y="63"/>
                  </a:cubicBezTo>
                  <a:cubicBezTo>
                    <a:pt x="1457" y="56"/>
                    <a:pt x="1477" y="54"/>
                    <a:pt x="1500" y="54"/>
                  </a:cubicBezTo>
                  <a:close/>
                  <a:moveTo>
                    <a:pt x="1500" y="0"/>
                  </a:moveTo>
                  <a:cubicBezTo>
                    <a:pt x="1475" y="0"/>
                    <a:pt x="1445" y="0"/>
                    <a:pt x="1417" y="15"/>
                  </a:cubicBezTo>
                  <a:cubicBezTo>
                    <a:pt x="1370" y="41"/>
                    <a:pt x="1355" y="95"/>
                    <a:pt x="1342" y="140"/>
                  </a:cubicBezTo>
                  <a:lnTo>
                    <a:pt x="1340" y="155"/>
                  </a:lnTo>
                  <a:cubicBezTo>
                    <a:pt x="1297" y="303"/>
                    <a:pt x="1164" y="416"/>
                    <a:pt x="1027" y="418"/>
                  </a:cubicBezTo>
                  <a:lnTo>
                    <a:pt x="993" y="418"/>
                  </a:lnTo>
                  <a:cubicBezTo>
                    <a:pt x="967" y="418"/>
                    <a:pt x="939" y="420"/>
                    <a:pt x="915" y="435"/>
                  </a:cubicBezTo>
                  <a:cubicBezTo>
                    <a:pt x="894" y="446"/>
                    <a:pt x="881" y="463"/>
                    <a:pt x="868" y="478"/>
                  </a:cubicBezTo>
                  <a:cubicBezTo>
                    <a:pt x="862" y="489"/>
                    <a:pt x="853" y="500"/>
                    <a:pt x="845" y="506"/>
                  </a:cubicBezTo>
                  <a:cubicBezTo>
                    <a:pt x="823" y="523"/>
                    <a:pt x="791" y="527"/>
                    <a:pt x="755" y="532"/>
                  </a:cubicBezTo>
                  <a:lnTo>
                    <a:pt x="358" y="568"/>
                  </a:lnTo>
                  <a:lnTo>
                    <a:pt x="397" y="830"/>
                  </a:lnTo>
                  <a:cubicBezTo>
                    <a:pt x="401" y="860"/>
                    <a:pt x="406" y="894"/>
                    <a:pt x="388" y="911"/>
                  </a:cubicBezTo>
                  <a:cubicBezTo>
                    <a:pt x="380" y="924"/>
                    <a:pt x="365" y="928"/>
                    <a:pt x="341" y="928"/>
                  </a:cubicBezTo>
                  <a:cubicBezTo>
                    <a:pt x="326" y="928"/>
                    <a:pt x="311" y="928"/>
                    <a:pt x="296" y="926"/>
                  </a:cubicBezTo>
                  <a:cubicBezTo>
                    <a:pt x="279" y="924"/>
                    <a:pt x="260" y="922"/>
                    <a:pt x="242" y="922"/>
                  </a:cubicBezTo>
                  <a:cubicBezTo>
                    <a:pt x="227" y="922"/>
                    <a:pt x="214" y="923"/>
                    <a:pt x="202" y="926"/>
                  </a:cubicBezTo>
                  <a:cubicBezTo>
                    <a:pt x="125" y="943"/>
                    <a:pt x="86" y="1022"/>
                    <a:pt x="82" y="1087"/>
                  </a:cubicBezTo>
                  <a:cubicBezTo>
                    <a:pt x="78" y="1147"/>
                    <a:pt x="95" y="1202"/>
                    <a:pt x="114" y="1254"/>
                  </a:cubicBezTo>
                  <a:cubicBezTo>
                    <a:pt x="82" y="1271"/>
                    <a:pt x="50" y="1292"/>
                    <a:pt x="16" y="1318"/>
                  </a:cubicBezTo>
                  <a:lnTo>
                    <a:pt x="1" y="1329"/>
                  </a:lnTo>
                  <a:lnTo>
                    <a:pt x="80" y="1749"/>
                  </a:lnTo>
                  <a:lnTo>
                    <a:pt x="84" y="1764"/>
                  </a:lnTo>
                  <a:lnTo>
                    <a:pt x="476" y="1916"/>
                  </a:lnTo>
                  <a:cubicBezTo>
                    <a:pt x="444" y="1959"/>
                    <a:pt x="431" y="2010"/>
                    <a:pt x="442" y="2068"/>
                  </a:cubicBezTo>
                  <a:cubicBezTo>
                    <a:pt x="466" y="2211"/>
                    <a:pt x="624" y="2357"/>
                    <a:pt x="765" y="2415"/>
                  </a:cubicBezTo>
                  <a:cubicBezTo>
                    <a:pt x="1044" y="2531"/>
                    <a:pt x="1175" y="2657"/>
                    <a:pt x="1153" y="2792"/>
                  </a:cubicBezTo>
                  <a:lnTo>
                    <a:pt x="1149" y="2820"/>
                  </a:lnTo>
                  <a:lnTo>
                    <a:pt x="1976" y="2859"/>
                  </a:lnTo>
                  <a:cubicBezTo>
                    <a:pt x="2038" y="2863"/>
                    <a:pt x="2109" y="2865"/>
                    <a:pt x="2180" y="2865"/>
                  </a:cubicBezTo>
                  <a:cubicBezTo>
                    <a:pt x="2246" y="2865"/>
                    <a:pt x="2304" y="2863"/>
                    <a:pt x="2357" y="2856"/>
                  </a:cubicBezTo>
                  <a:cubicBezTo>
                    <a:pt x="2417" y="2850"/>
                    <a:pt x="2475" y="2837"/>
                    <a:pt x="2531" y="2824"/>
                  </a:cubicBezTo>
                  <a:lnTo>
                    <a:pt x="2561" y="2816"/>
                  </a:lnTo>
                  <a:lnTo>
                    <a:pt x="2548" y="2788"/>
                  </a:lnTo>
                  <a:cubicBezTo>
                    <a:pt x="2430" y="2520"/>
                    <a:pt x="2411" y="2280"/>
                    <a:pt x="2490" y="2051"/>
                  </a:cubicBezTo>
                  <a:lnTo>
                    <a:pt x="2492" y="2044"/>
                  </a:lnTo>
                  <a:lnTo>
                    <a:pt x="2490" y="2036"/>
                  </a:lnTo>
                  <a:cubicBezTo>
                    <a:pt x="2462" y="1918"/>
                    <a:pt x="2490" y="1800"/>
                    <a:pt x="2520" y="1676"/>
                  </a:cubicBezTo>
                  <a:cubicBezTo>
                    <a:pt x="2533" y="1622"/>
                    <a:pt x="2546" y="1569"/>
                    <a:pt x="2554" y="1515"/>
                  </a:cubicBezTo>
                  <a:cubicBezTo>
                    <a:pt x="2595" y="1250"/>
                    <a:pt x="2524" y="982"/>
                    <a:pt x="2456" y="725"/>
                  </a:cubicBezTo>
                  <a:cubicBezTo>
                    <a:pt x="2398" y="506"/>
                    <a:pt x="2340" y="281"/>
                    <a:pt x="2351" y="65"/>
                  </a:cubicBezTo>
                  <a:lnTo>
                    <a:pt x="2351" y="43"/>
                  </a:lnTo>
                  <a:lnTo>
                    <a:pt x="2329" y="39"/>
                  </a:lnTo>
                  <a:cubicBezTo>
                    <a:pt x="2297" y="28"/>
                    <a:pt x="2265" y="20"/>
                    <a:pt x="2231" y="13"/>
                  </a:cubicBezTo>
                  <a:cubicBezTo>
                    <a:pt x="2160" y="0"/>
                    <a:pt x="2090" y="0"/>
                    <a:pt x="20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296"/>
            <p:cNvSpPr/>
            <p:nvPr/>
          </p:nvSpPr>
          <p:spPr>
            <a:xfrm>
              <a:off x="2672809" y="3300189"/>
              <a:ext cx="75527" cy="53648"/>
            </a:xfrm>
            <a:custGeom>
              <a:rect b="b" l="l" r="r" t="t"/>
              <a:pathLst>
                <a:path extrusionOk="0" h="1888" w="2658">
                  <a:moveTo>
                    <a:pt x="431" y="0"/>
                  </a:moveTo>
                  <a:cubicBezTo>
                    <a:pt x="431" y="9"/>
                    <a:pt x="431" y="20"/>
                    <a:pt x="429" y="30"/>
                  </a:cubicBezTo>
                  <a:cubicBezTo>
                    <a:pt x="386" y="167"/>
                    <a:pt x="221" y="219"/>
                    <a:pt x="80" y="249"/>
                  </a:cubicBezTo>
                  <a:cubicBezTo>
                    <a:pt x="0" y="347"/>
                    <a:pt x="54" y="502"/>
                    <a:pt x="155" y="575"/>
                  </a:cubicBezTo>
                  <a:cubicBezTo>
                    <a:pt x="255" y="650"/>
                    <a:pt x="386" y="665"/>
                    <a:pt x="510" y="677"/>
                  </a:cubicBezTo>
                  <a:cubicBezTo>
                    <a:pt x="782" y="703"/>
                    <a:pt x="1052" y="731"/>
                    <a:pt x="1324" y="757"/>
                  </a:cubicBezTo>
                  <a:cubicBezTo>
                    <a:pt x="1264" y="1042"/>
                    <a:pt x="1502" y="1348"/>
                    <a:pt x="1791" y="1363"/>
                  </a:cubicBezTo>
                  <a:cubicBezTo>
                    <a:pt x="1691" y="1558"/>
                    <a:pt x="1847" y="1779"/>
                    <a:pt x="2049" y="1888"/>
                  </a:cubicBezTo>
                  <a:cubicBezTo>
                    <a:pt x="2055" y="1888"/>
                    <a:pt x="2061" y="1886"/>
                    <a:pt x="2070" y="1886"/>
                  </a:cubicBezTo>
                  <a:cubicBezTo>
                    <a:pt x="2186" y="1869"/>
                    <a:pt x="2316" y="1836"/>
                    <a:pt x="2370" y="1731"/>
                  </a:cubicBezTo>
                  <a:cubicBezTo>
                    <a:pt x="2441" y="1597"/>
                    <a:pt x="2344" y="1391"/>
                    <a:pt x="2464" y="1297"/>
                  </a:cubicBezTo>
                  <a:cubicBezTo>
                    <a:pt x="2507" y="1260"/>
                    <a:pt x="2567" y="1254"/>
                    <a:pt x="2610" y="1217"/>
                  </a:cubicBezTo>
                  <a:cubicBezTo>
                    <a:pt x="2633" y="1198"/>
                    <a:pt x="2648" y="1170"/>
                    <a:pt x="2657" y="1142"/>
                  </a:cubicBezTo>
                  <a:cubicBezTo>
                    <a:pt x="2554" y="1039"/>
                    <a:pt x="2456" y="932"/>
                    <a:pt x="2361" y="825"/>
                  </a:cubicBezTo>
                  <a:cubicBezTo>
                    <a:pt x="2141" y="577"/>
                    <a:pt x="1909" y="298"/>
                    <a:pt x="1776" y="3"/>
                  </a:cubicBezTo>
                  <a:cubicBezTo>
                    <a:pt x="1721" y="15"/>
                    <a:pt x="1663" y="28"/>
                    <a:pt x="1607" y="35"/>
                  </a:cubicBezTo>
                  <a:cubicBezTo>
                    <a:pt x="1550" y="41"/>
                    <a:pt x="1493" y="44"/>
                    <a:pt x="1436" y="44"/>
                  </a:cubicBezTo>
                  <a:cubicBezTo>
                    <a:pt x="1366" y="44"/>
                    <a:pt x="1297" y="40"/>
                    <a:pt x="1228" y="37"/>
                  </a:cubicBezTo>
                  <a:cubicBezTo>
                    <a:pt x="962" y="24"/>
                    <a:pt x="697" y="11"/>
                    <a:pt x="43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296"/>
            <p:cNvSpPr/>
            <p:nvPr/>
          </p:nvSpPr>
          <p:spPr>
            <a:xfrm>
              <a:off x="2673037" y="3299337"/>
              <a:ext cx="76209" cy="55296"/>
            </a:xfrm>
            <a:custGeom>
              <a:rect b="b" l="l" r="r" t="t"/>
              <a:pathLst>
                <a:path extrusionOk="0" h="1946" w="2682">
                  <a:moveTo>
                    <a:pt x="449" y="58"/>
                  </a:moveTo>
                  <a:lnTo>
                    <a:pt x="1220" y="93"/>
                  </a:lnTo>
                  <a:cubicBezTo>
                    <a:pt x="1282" y="97"/>
                    <a:pt x="1353" y="99"/>
                    <a:pt x="1424" y="99"/>
                  </a:cubicBezTo>
                  <a:cubicBezTo>
                    <a:pt x="1490" y="99"/>
                    <a:pt x="1548" y="97"/>
                    <a:pt x="1601" y="90"/>
                  </a:cubicBezTo>
                  <a:cubicBezTo>
                    <a:pt x="1653" y="84"/>
                    <a:pt x="1704" y="73"/>
                    <a:pt x="1753" y="63"/>
                  </a:cubicBezTo>
                  <a:cubicBezTo>
                    <a:pt x="1886" y="350"/>
                    <a:pt x="2109" y="622"/>
                    <a:pt x="2332" y="872"/>
                  </a:cubicBezTo>
                  <a:cubicBezTo>
                    <a:pt x="2415" y="964"/>
                    <a:pt x="2512" y="1074"/>
                    <a:pt x="2619" y="1179"/>
                  </a:cubicBezTo>
                  <a:cubicBezTo>
                    <a:pt x="2608" y="1200"/>
                    <a:pt x="2600" y="1215"/>
                    <a:pt x="2585" y="1228"/>
                  </a:cubicBezTo>
                  <a:cubicBezTo>
                    <a:pt x="2565" y="1243"/>
                    <a:pt x="2542" y="1254"/>
                    <a:pt x="2518" y="1262"/>
                  </a:cubicBezTo>
                  <a:cubicBezTo>
                    <a:pt x="2490" y="1275"/>
                    <a:pt x="2463" y="1286"/>
                    <a:pt x="2439" y="1305"/>
                  </a:cubicBezTo>
                  <a:cubicBezTo>
                    <a:pt x="2362" y="1367"/>
                    <a:pt x="2364" y="1466"/>
                    <a:pt x="2364" y="1560"/>
                  </a:cubicBezTo>
                  <a:cubicBezTo>
                    <a:pt x="2366" y="1627"/>
                    <a:pt x="2366" y="1697"/>
                    <a:pt x="2338" y="1751"/>
                  </a:cubicBezTo>
                  <a:cubicBezTo>
                    <a:pt x="2291" y="1845"/>
                    <a:pt x="2163" y="1875"/>
                    <a:pt x="2058" y="1888"/>
                  </a:cubicBezTo>
                  <a:lnTo>
                    <a:pt x="2045" y="1890"/>
                  </a:lnTo>
                  <a:cubicBezTo>
                    <a:pt x="1861" y="1787"/>
                    <a:pt x="1715" y="1584"/>
                    <a:pt x="1807" y="1404"/>
                  </a:cubicBezTo>
                  <a:lnTo>
                    <a:pt x="1826" y="1367"/>
                  </a:lnTo>
                  <a:lnTo>
                    <a:pt x="1786" y="1365"/>
                  </a:lnTo>
                  <a:cubicBezTo>
                    <a:pt x="1655" y="1359"/>
                    <a:pt x="1528" y="1290"/>
                    <a:pt x="1441" y="1174"/>
                  </a:cubicBezTo>
                  <a:cubicBezTo>
                    <a:pt x="1351" y="1059"/>
                    <a:pt x="1316" y="920"/>
                    <a:pt x="1342" y="793"/>
                  </a:cubicBezTo>
                  <a:lnTo>
                    <a:pt x="1349" y="763"/>
                  </a:lnTo>
                  <a:lnTo>
                    <a:pt x="507" y="680"/>
                  </a:lnTo>
                  <a:cubicBezTo>
                    <a:pt x="397" y="669"/>
                    <a:pt x="260" y="656"/>
                    <a:pt x="162" y="583"/>
                  </a:cubicBezTo>
                  <a:cubicBezTo>
                    <a:pt x="110" y="545"/>
                    <a:pt x="72" y="480"/>
                    <a:pt x="63" y="416"/>
                  </a:cubicBezTo>
                  <a:cubicBezTo>
                    <a:pt x="59" y="386"/>
                    <a:pt x="59" y="341"/>
                    <a:pt x="87" y="302"/>
                  </a:cubicBezTo>
                  <a:cubicBezTo>
                    <a:pt x="232" y="270"/>
                    <a:pt x="399" y="215"/>
                    <a:pt x="447" y="69"/>
                  </a:cubicBezTo>
                  <a:cubicBezTo>
                    <a:pt x="447" y="65"/>
                    <a:pt x="447" y="60"/>
                    <a:pt x="449" y="58"/>
                  </a:cubicBezTo>
                  <a:close/>
                  <a:moveTo>
                    <a:pt x="1783" y="0"/>
                  </a:moveTo>
                  <a:lnTo>
                    <a:pt x="1762" y="7"/>
                  </a:lnTo>
                  <a:cubicBezTo>
                    <a:pt x="1708" y="18"/>
                    <a:pt x="1653" y="30"/>
                    <a:pt x="1595" y="37"/>
                  </a:cubicBezTo>
                  <a:cubicBezTo>
                    <a:pt x="1541" y="43"/>
                    <a:pt x="1480" y="45"/>
                    <a:pt x="1416" y="45"/>
                  </a:cubicBezTo>
                  <a:cubicBezTo>
                    <a:pt x="1352" y="45"/>
                    <a:pt x="1285" y="43"/>
                    <a:pt x="1222" y="41"/>
                  </a:cubicBezTo>
                  <a:lnTo>
                    <a:pt x="402" y="3"/>
                  </a:lnTo>
                  <a:lnTo>
                    <a:pt x="397" y="26"/>
                  </a:lnTo>
                  <a:cubicBezTo>
                    <a:pt x="397" y="30"/>
                    <a:pt x="397" y="35"/>
                    <a:pt x="395" y="39"/>
                  </a:cubicBezTo>
                  <a:cubicBezTo>
                    <a:pt x="395" y="45"/>
                    <a:pt x="395" y="50"/>
                    <a:pt x="395" y="52"/>
                  </a:cubicBezTo>
                  <a:cubicBezTo>
                    <a:pt x="357" y="176"/>
                    <a:pt x="198" y="223"/>
                    <a:pt x="65" y="251"/>
                  </a:cubicBezTo>
                  <a:lnTo>
                    <a:pt x="57" y="253"/>
                  </a:lnTo>
                  <a:lnTo>
                    <a:pt x="50" y="262"/>
                  </a:lnTo>
                  <a:cubicBezTo>
                    <a:pt x="14" y="307"/>
                    <a:pt x="1" y="362"/>
                    <a:pt x="9" y="425"/>
                  </a:cubicBezTo>
                  <a:cubicBezTo>
                    <a:pt x="20" y="502"/>
                    <a:pt x="67" y="579"/>
                    <a:pt x="132" y="628"/>
                  </a:cubicBezTo>
                  <a:cubicBezTo>
                    <a:pt x="241" y="707"/>
                    <a:pt x="384" y="722"/>
                    <a:pt x="500" y="733"/>
                  </a:cubicBezTo>
                  <a:lnTo>
                    <a:pt x="1284" y="810"/>
                  </a:lnTo>
                  <a:cubicBezTo>
                    <a:pt x="1265" y="945"/>
                    <a:pt x="1306" y="1089"/>
                    <a:pt x="1398" y="1207"/>
                  </a:cubicBezTo>
                  <a:cubicBezTo>
                    <a:pt x="1488" y="1324"/>
                    <a:pt x="1612" y="1397"/>
                    <a:pt x="1745" y="1414"/>
                  </a:cubicBezTo>
                  <a:cubicBezTo>
                    <a:pt x="1670" y="1618"/>
                    <a:pt x="1828" y="1834"/>
                    <a:pt x="2028" y="1941"/>
                  </a:cubicBezTo>
                  <a:lnTo>
                    <a:pt x="2034" y="1946"/>
                  </a:lnTo>
                  <a:lnTo>
                    <a:pt x="2064" y="1941"/>
                  </a:lnTo>
                  <a:cubicBezTo>
                    <a:pt x="2184" y="1926"/>
                    <a:pt x="2328" y="1892"/>
                    <a:pt x="2388" y="1774"/>
                  </a:cubicBezTo>
                  <a:cubicBezTo>
                    <a:pt x="2420" y="1710"/>
                    <a:pt x="2420" y="1633"/>
                    <a:pt x="2418" y="1560"/>
                  </a:cubicBezTo>
                  <a:cubicBezTo>
                    <a:pt x="2418" y="1470"/>
                    <a:pt x="2415" y="1393"/>
                    <a:pt x="2473" y="1346"/>
                  </a:cubicBezTo>
                  <a:cubicBezTo>
                    <a:pt x="2490" y="1333"/>
                    <a:pt x="2514" y="1322"/>
                    <a:pt x="2538" y="1312"/>
                  </a:cubicBezTo>
                  <a:cubicBezTo>
                    <a:pt x="2565" y="1301"/>
                    <a:pt x="2595" y="1290"/>
                    <a:pt x="2619" y="1269"/>
                  </a:cubicBezTo>
                  <a:cubicBezTo>
                    <a:pt x="2651" y="1241"/>
                    <a:pt x="2666" y="1207"/>
                    <a:pt x="2675" y="1181"/>
                  </a:cubicBezTo>
                  <a:lnTo>
                    <a:pt x="2681" y="1164"/>
                  </a:lnTo>
                  <a:lnTo>
                    <a:pt x="2668" y="1153"/>
                  </a:lnTo>
                  <a:cubicBezTo>
                    <a:pt x="2559" y="1046"/>
                    <a:pt x="2458" y="932"/>
                    <a:pt x="2373" y="838"/>
                  </a:cubicBezTo>
                  <a:cubicBezTo>
                    <a:pt x="2148" y="583"/>
                    <a:pt x="1921" y="309"/>
                    <a:pt x="1792" y="22"/>
                  </a:cubicBezTo>
                  <a:lnTo>
                    <a:pt x="1783"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296"/>
            <p:cNvSpPr/>
            <p:nvPr/>
          </p:nvSpPr>
          <p:spPr>
            <a:xfrm>
              <a:off x="2731000" y="3327807"/>
              <a:ext cx="105164" cy="46771"/>
            </a:xfrm>
            <a:custGeom>
              <a:rect b="b" l="l" r="r" t="t"/>
              <a:pathLst>
                <a:path extrusionOk="0" h="1646" w="3701">
                  <a:moveTo>
                    <a:pt x="2664" y="1"/>
                  </a:moveTo>
                  <a:cubicBezTo>
                    <a:pt x="2644" y="1"/>
                    <a:pt x="2624" y="2"/>
                    <a:pt x="2604" y="5"/>
                  </a:cubicBezTo>
                  <a:cubicBezTo>
                    <a:pt x="2349" y="48"/>
                    <a:pt x="2216" y="331"/>
                    <a:pt x="2008" y="487"/>
                  </a:cubicBezTo>
                  <a:cubicBezTo>
                    <a:pt x="1876" y="587"/>
                    <a:pt x="1715" y="631"/>
                    <a:pt x="1550" y="631"/>
                  </a:cubicBezTo>
                  <a:cubicBezTo>
                    <a:pt x="1382" y="631"/>
                    <a:pt x="1209" y="586"/>
                    <a:pt x="1059" y="509"/>
                  </a:cubicBezTo>
                  <a:cubicBezTo>
                    <a:pt x="892" y="423"/>
                    <a:pt x="746" y="303"/>
                    <a:pt x="609" y="170"/>
                  </a:cubicBezTo>
                  <a:cubicBezTo>
                    <a:pt x="600" y="198"/>
                    <a:pt x="585" y="226"/>
                    <a:pt x="562" y="245"/>
                  </a:cubicBezTo>
                  <a:cubicBezTo>
                    <a:pt x="519" y="282"/>
                    <a:pt x="459" y="288"/>
                    <a:pt x="416" y="325"/>
                  </a:cubicBezTo>
                  <a:cubicBezTo>
                    <a:pt x="296" y="419"/>
                    <a:pt x="393" y="625"/>
                    <a:pt x="322" y="759"/>
                  </a:cubicBezTo>
                  <a:cubicBezTo>
                    <a:pt x="268" y="864"/>
                    <a:pt x="138" y="897"/>
                    <a:pt x="22" y="914"/>
                  </a:cubicBezTo>
                  <a:cubicBezTo>
                    <a:pt x="13" y="914"/>
                    <a:pt x="7" y="916"/>
                    <a:pt x="1" y="916"/>
                  </a:cubicBezTo>
                  <a:cubicBezTo>
                    <a:pt x="39" y="937"/>
                    <a:pt x="80" y="954"/>
                    <a:pt x="121" y="967"/>
                  </a:cubicBezTo>
                  <a:cubicBezTo>
                    <a:pt x="375" y="1036"/>
                    <a:pt x="652" y="997"/>
                    <a:pt x="900" y="1089"/>
                  </a:cubicBezTo>
                  <a:cubicBezTo>
                    <a:pt x="1270" y="1227"/>
                    <a:pt x="1580" y="1645"/>
                    <a:pt x="1936" y="1645"/>
                  </a:cubicBezTo>
                  <a:cubicBezTo>
                    <a:pt x="1986" y="1645"/>
                    <a:pt x="2037" y="1637"/>
                    <a:pt x="2089" y="1619"/>
                  </a:cubicBezTo>
                  <a:cubicBezTo>
                    <a:pt x="2055" y="1342"/>
                    <a:pt x="2025" y="1051"/>
                    <a:pt x="2132" y="794"/>
                  </a:cubicBezTo>
                  <a:cubicBezTo>
                    <a:pt x="2219" y="582"/>
                    <a:pt x="2434" y="408"/>
                    <a:pt x="2654" y="408"/>
                  </a:cubicBezTo>
                  <a:cubicBezTo>
                    <a:pt x="2701" y="408"/>
                    <a:pt x="2748" y="416"/>
                    <a:pt x="2794" y="434"/>
                  </a:cubicBezTo>
                  <a:cubicBezTo>
                    <a:pt x="2968" y="498"/>
                    <a:pt x="3075" y="672"/>
                    <a:pt x="3223" y="783"/>
                  </a:cubicBezTo>
                  <a:cubicBezTo>
                    <a:pt x="3294" y="838"/>
                    <a:pt x="3391" y="870"/>
                    <a:pt x="3481" y="870"/>
                  </a:cubicBezTo>
                  <a:cubicBezTo>
                    <a:pt x="3578" y="870"/>
                    <a:pt x="3666" y="832"/>
                    <a:pt x="3701" y="740"/>
                  </a:cubicBezTo>
                  <a:cubicBezTo>
                    <a:pt x="3521" y="554"/>
                    <a:pt x="3328" y="378"/>
                    <a:pt x="3126" y="215"/>
                  </a:cubicBezTo>
                  <a:cubicBezTo>
                    <a:pt x="2992" y="108"/>
                    <a:pt x="2834" y="1"/>
                    <a:pt x="26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296"/>
            <p:cNvSpPr/>
            <p:nvPr/>
          </p:nvSpPr>
          <p:spPr>
            <a:xfrm>
              <a:off x="2728557" y="3327039"/>
              <a:ext cx="108460" cy="48306"/>
            </a:xfrm>
            <a:custGeom>
              <a:rect b="b" l="l" r="r" t="t"/>
              <a:pathLst>
                <a:path extrusionOk="0" h="1700" w="3817">
                  <a:moveTo>
                    <a:pt x="2752" y="54"/>
                  </a:moveTo>
                  <a:cubicBezTo>
                    <a:pt x="2915" y="54"/>
                    <a:pt x="3067" y="161"/>
                    <a:pt x="3195" y="264"/>
                  </a:cubicBezTo>
                  <a:cubicBezTo>
                    <a:pt x="3392" y="422"/>
                    <a:pt x="3579" y="594"/>
                    <a:pt x="3754" y="774"/>
                  </a:cubicBezTo>
                  <a:cubicBezTo>
                    <a:pt x="3714" y="857"/>
                    <a:pt x="3620" y="870"/>
                    <a:pt x="3566" y="870"/>
                  </a:cubicBezTo>
                  <a:cubicBezTo>
                    <a:pt x="3482" y="870"/>
                    <a:pt x="3390" y="840"/>
                    <a:pt x="3326" y="789"/>
                  </a:cubicBezTo>
                  <a:cubicBezTo>
                    <a:pt x="3272" y="750"/>
                    <a:pt x="3223" y="701"/>
                    <a:pt x="3176" y="652"/>
                  </a:cubicBezTo>
                  <a:cubicBezTo>
                    <a:pt x="3092" y="568"/>
                    <a:pt x="3005" y="478"/>
                    <a:pt x="2889" y="435"/>
                  </a:cubicBezTo>
                  <a:cubicBezTo>
                    <a:pt x="2842" y="418"/>
                    <a:pt x="2793" y="407"/>
                    <a:pt x="2741" y="407"/>
                  </a:cubicBezTo>
                  <a:cubicBezTo>
                    <a:pt x="2520" y="407"/>
                    <a:pt x="2289" y="577"/>
                    <a:pt x="2193" y="810"/>
                  </a:cubicBezTo>
                  <a:cubicBezTo>
                    <a:pt x="2083" y="1074"/>
                    <a:pt x="2115" y="1378"/>
                    <a:pt x="2145" y="1626"/>
                  </a:cubicBezTo>
                  <a:cubicBezTo>
                    <a:pt x="2105" y="1639"/>
                    <a:pt x="2064" y="1646"/>
                    <a:pt x="2021" y="1646"/>
                  </a:cubicBezTo>
                  <a:cubicBezTo>
                    <a:pt x="1822" y="1646"/>
                    <a:pt x="1638" y="1509"/>
                    <a:pt x="1441" y="1363"/>
                  </a:cubicBezTo>
                  <a:cubicBezTo>
                    <a:pt x="1299" y="1258"/>
                    <a:pt x="1154" y="1151"/>
                    <a:pt x="995" y="1093"/>
                  </a:cubicBezTo>
                  <a:cubicBezTo>
                    <a:pt x="856" y="1041"/>
                    <a:pt x="708" y="1029"/>
                    <a:pt x="564" y="1018"/>
                  </a:cubicBezTo>
                  <a:cubicBezTo>
                    <a:pt x="449" y="1009"/>
                    <a:pt x="327" y="999"/>
                    <a:pt x="215" y="969"/>
                  </a:cubicBezTo>
                  <a:cubicBezTo>
                    <a:pt x="202" y="964"/>
                    <a:pt x="189" y="960"/>
                    <a:pt x="177" y="956"/>
                  </a:cubicBezTo>
                  <a:cubicBezTo>
                    <a:pt x="279" y="936"/>
                    <a:pt x="384" y="896"/>
                    <a:pt x="434" y="799"/>
                  </a:cubicBezTo>
                  <a:cubicBezTo>
                    <a:pt x="466" y="735"/>
                    <a:pt x="466" y="658"/>
                    <a:pt x="464" y="585"/>
                  </a:cubicBezTo>
                  <a:cubicBezTo>
                    <a:pt x="464" y="495"/>
                    <a:pt x="461" y="418"/>
                    <a:pt x="519" y="371"/>
                  </a:cubicBezTo>
                  <a:cubicBezTo>
                    <a:pt x="536" y="358"/>
                    <a:pt x="560" y="347"/>
                    <a:pt x="584" y="337"/>
                  </a:cubicBezTo>
                  <a:cubicBezTo>
                    <a:pt x="611" y="326"/>
                    <a:pt x="641" y="315"/>
                    <a:pt x="665" y="294"/>
                  </a:cubicBezTo>
                  <a:cubicBezTo>
                    <a:pt x="684" y="279"/>
                    <a:pt x="695" y="259"/>
                    <a:pt x="706" y="242"/>
                  </a:cubicBezTo>
                  <a:cubicBezTo>
                    <a:pt x="856" y="388"/>
                    <a:pt x="993" y="489"/>
                    <a:pt x="1134" y="562"/>
                  </a:cubicBezTo>
                  <a:cubicBezTo>
                    <a:pt x="1291" y="641"/>
                    <a:pt x="1468" y="684"/>
                    <a:pt x="1636" y="684"/>
                  </a:cubicBezTo>
                  <a:cubicBezTo>
                    <a:pt x="1818" y="684"/>
                    <a:pt x="1981" y="634"/>
                    <a:pt x="2111" y="536"/>
                  </a:cubicBezTo>
                  <a:cubicBezTo>
                    <a:pt x="2186" y="478"/>
                    <a:pt x="2253" y="405"/>
                    <a:pt x="2317" y="332"/>
                  </a:cubicBezTo>
                  <a:cubicBezTo>
                    <a:pt x="2430" y="206"/>
                    <a:pt x="2540" y="84"/>
                    <a:pt x="2694" y="60"/>
                  </a:cubicBezTo>
                  <a:cubicBezTo>
                    <a:pt x="2713" y="56"/>
                    <a:pt x="2733" y="54"/>
                    <a:pt x="2752" y="54"/>
                  </a:cubicBezTo>
                  <a:close/>
                  <a:moveTo>
                    <a:pt x="2752" y="0"/>
                  </a:moveTo>
                  <a:cubicBezTo>
                    <a:pt x="2730" y="0"/>
                    <a:pt x="2707" y="2"/>
                    <a:pt x="2685" y="7"/>
                  </a:cubicBezTo>
                  <a:cubicBezTo>
                    <a:pt x="2512" y="34"/>
                    <a:pt x="2392" y="169"/>
                    <a:pt x="2276" y="298"/>
                  </a:cubicBezTo>
                  <a:cubicBezTo>
                    <a:pt x="2214" y="367"/>
                    <a:pt x="2150" y="439"/>
                    <a:pt x="2077" y="493"/>
                  </a:cubicBezTo>
                  <a:cubicBezTo>
                    <a:pt x="1959" y="583"/>
                    <a:pt x="1805" y="632"/>
                    <a:pt x="1636" y="632"/>
                  </a:cubicBezTo>
                  <a:cubicBezTo>
                    <a:pt x="1477" y="632"/>
                    <a:pt x="1308" y="589"/>
                    <a:pt x="1158" y="512"/>
                  </a:cubicBezTo>
                  <a:cubicBezTo>
                    <a:pt x="1014" y="439"/>
                    <a:pt x="873" y="332"/>
                    <a:pt x="714" y="178"/>
                  </a:cubicBezTo>
                  <a:lnTo>
                    <a:pt x="684" y="148"/>
                  </a:lnTo>
                  <a:lnTo>
                    <a:pt x="671" y="189"/>
                  </a:lnTo>
                  <a:cubicBezTo>
                    <a:pt x="661" y="219"/>
                    <a:pt x="648" y="238"/>
                    <a:pt x="631" y="253"/>
                  </a:cubicBezTo>
                  <a:cubicBezTo>
                    <a:pt x="611" y="268"/>
                    <a:pt x="588" y="279"/>
                    <a:pt x="564" y="287"/>
                  </a:cubicBezTo>
                  <a:cubicBezTo>
                    <a:pt x="536" y="300"/>
                    <a:pt x="509" y="311"/>
                    <a:pt x="485" y="330"/>
                  </a:cubicBezTo>
                  <a:cubicBezTo>
                    <a:pt x="408" y="392"/>
                    <a:pt x="410" y="491"/>
                    <a:pt x="410" y="585"/>
                  </a:cubicBezTo>
                  <a:cubicBezTo>
                    <a:pt x="412" y="652"/>
                    <a:pt x="412" y="722"/>
                    <a:pt x="384" y="776"/>
                  </a:cubicBezTo>
                  <a:cubicBezTo>
                    <a:pt x="337" y="870"/>
                    <a:pt x="209" y="900"/>
                    <a:pt x="104" y="913"/>
                  </a:cubicBezTo>
                  <a:lnTo>
                    <a:pt x="1" y="928"/>
                  </a:lnTo>
                  <a:lnTo>
                    <a:pt x="74" y="966"/>
                  </a:lnTo>
                  <a:cubicBezTo>
                    <a:pt x="121" y="992"/>
                    <a:pt x="162" y="1009"/>
                    <a:pt x="200" y="1020"/>
                  </a:cubicBezTo>
                  <a:cubicBezTo>
                    <a:pt x="318" y="1052"/>
                    <a:pt x="442" y="1061"/>
                    <a:pt x="560" y="1071"/>
                  </a:cubicBezTo>
                  <a:cubicBezTo>
                    <a:pt x="701" y="1082"/>
                    <a:pt x="845" y="1093"/>
                    <a:pt x="976" y="1142"/>
                  </a:cubicBezTo>
                  <a:cubicBezTo>
                    <a:pt x="1128" y="1198"/>
                    <a:pt x="1271" y="1305"/>
                    <a:pt x="1408" y="1406"/>
                  </a:cubicBezTo>
                  <a:cubicBezTo>
                    <a:pt x="1612" y="1556"/>
                    <a:pt x="1805" y="1699"/>
                    <a:pt x="2021" y="1699"/>
                  </a:cubicBezTo>
                  <a:cubicBezTo>
                    <a:pt x="2077" y="1699"/>
                    <a:pt x="2130" y="1688"/>
                    <a:pt x="2184" y="1669"/>
                  </a:cubicBezTo>
                  <a:lnTo>
                    <a:pt x="2205" y="1663"/>
                  </a:lnTo>
                  <a:lnTo>
                    <a:pt x="2201" y="1641"/>
                  </a:lnTo>
                  <a:cubicBezTo>
                    <a:pt x="2171" y="1382"/>
                    <a:pt x="2135" y="1089"/>
                    <a:pt x="2242" y="831"/>
                  </a:cubicBezTo>
                  <a:cubicBezTo>
                    <a:pt x="2330" y="617"/>
                    <a:pt x="2540" y="461"/>
                    <a:pt x="2741" y="461"/>
                  </a:cubicBezTo>
                  <a:cubicBezTo>
                    <a:pt x="2786" y="461"/>
                    <a:pt x="2829" y="469"/>
                    <a:pt x="2872" y="484"/>
                  </a:cubicBezTo>
                  <a:cubicBezTo>
                    <a:pt x="2975" y="525"/>
                    <a:pt x="3054" y="604"/>
                    <a:pt x="3140" y="690"/>
                  </a:cubicBezTo>
                  <a:cubicBezTo>
                    <a:pt x="3187" y="739"/>
                    <a:pt x="3238" y="789"/>
                    <a:pt x="3292" y="831"/>
                  </a:cubicBezTo>
                  <a:cubicBezTo>
                    <a:pt x="3369" y="889"/>
                    <a:pt x="3470" y="924"/>
                    <a:pt x="3566" y="924"/>
                  </a:cubicBezTo>
                  <a:cubicBezTo>
                    <a:pt x="3688" y="924"/>
                    <a:pt x="3776" y="870"/>
                    <a:pt x="3810" y="778"/>
                  </a:cubicBezTo>
                  <a:lnTo>
                    <a:pt x="3817" y="761"/>
                  </a:lnTo>
                  <a:lnTo>
                    <a:pt x="3806" y="750"/>
                  </a:lnTo>
                  <a:cubicBezTo>
                    <a:pt x="3626" y="562"/>
                    <a:pt x="3431" y="386"/>
                    <a:pt x="3230" y="223"/>
                  </a:cubicBezTo>
                  <a:cubicBezTo>
                    <a:pt x="3092" y="114"/>
                    <a:pt x="2930" y="0"/>
                    <a:pt x="27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296"/>
            <p:cNvSpPr/>
            <p:nvPr/>
          </p:nvSpPr>
          <p:spPr>
            <a:xfrm>
              <a:off x="2950409" y="3106781"/>
              <a:ext cx="71549" cy="44271"/>
            </a:xfrm>
            <a:custGeom>
              <a:rect b="b" l="l" r="r" t="t"/>
              <a:pathLst>
                <a:path extrusionOk="0" h="1558" w="2518">
                  <a:moveTo>
                    <a:pt x="291" y="1"/>
                  </a:moveTo>
                  <a:lnTo>
                    <a:pt x="291" y="1"/>
                  </a:lnTo>
                  <a:cubicBezTo>
                    <a:pt x="294" y="121"/>
                    <a:pt x="287" y="236"/>
                    <a:pt x="204" y="314"/>
                  </a:cubicBezTo>
                  <a:cubicBezTo>
                    <a:pt x="167" y="348"/>
                    <a:pt x="122" y="369"/>
                    <a:pt x="92" y="408"/>
                  </a:cubicBezTo>
                  <a:cubicBezTo>
                    <a:pt x="0" y="528"/>
                    <a:pt x="133" y="693"/>
                    <a:pt x="137" y="845"/>
                  </a:cubicBezTo>
                  <a:cubicBezTo>
                    <a:pt x="139" y="918"/>
                    <a:pt x="109" y="988"/>
                    <a:pt x="94" y="1059"/>
                  </a:cubicBezTo>
                  <a:cubicBezTo>
                    <a:pt x="60" y="1211"/>
                    <a:pt x="84" y="1368"/>
                    <a:pt x="122" y="1522"/>
                  </a:cubicBezTo>
                  <a:cubicBezTo>
                    <a:pt x="204" y="1548"/>
                    <a:pt x="295" y="1557"/>
                    <a:pt x="387" y="1557"/>
                  </a:cubicBezTo>
                  <a:cubicBezTo>
                    <a:pt x="480" y="1557"/>
                    <a:pt x="574" y="1548"/>
                    <a:pt x="662" y="1535"/>
                  </a:cubicBezTo>
                  <a:cubicBezTo>
                    <a:pt x="711" y="1438"/>
                    <a:pt x="726" y="1327"/>
                    <a:pt x="707" y="1222"/>
                  </a:cubicBezTo>
                  <a:cubicBezTo>
                    <a:pt x="1032" y="1094"/>
                    <a:pt x="1381" y="1027"/>
                    <a:pt x="1731" y="1027"/>
                  </a:cubicBezTo>
                  <a:cubicBezTo>
                    <a:pt x="1801" y="1027"/>
                    <a:pt x="1871" y="1030"/>
                    <a:pt x="1941" y="1036"/>
                  </a:cubicBezTo>
                  <a:cubicBezTo>
                    <a:pt x="2001" y="1041"/>
                    <a:pt x="2063" y="1047"/>
                    <a:pt x="2123" y="1047"/>
                  </a:cubicBezTo>
                  <a:cubicBezTo>
                    <a:pt x="2191" y="1047"/>
                    <a:pt x="2257" y="1039"/>
                    <a:pt x="2318" y="1012"/>
                  </a:cubicBezTo>
                  <a:cubicBezTo>
                    <a:pt x="2436" y="961"/>
                    <a:pt x="2517" y="806"/>
                    <a:pt x="2445" y="701"/>
                  </a:cubicBezTo>
                  <a:cubicBezTo>
                    <a:pt x="2233" y="598"/>
                    <a:pt x="2020" y="496"/>
                    <a:pt x="1808" y="393"/>
                  </a:cubicBezTo>
                  <a:cubicBezTo>
                    <a:pt x="1727" y="352"/>
                    <a:pt x="1641" y="309"/>
                    <a:pt x="1577" y="247"/>
                  </a:cubicBezTo>
                  <a:cubicBezTo>
                    <a:pt x="1523" y="196"/>
                    <a:pt x="1483" y="134"/>
                    <a:pt x="1418" y="99"/>
                  </a:cubicBezTo>
                  <a:cubicBezTo>
                    <a:pt x="1367" y="69"/>
                    <a:pt x="1305" y="65"/>
                    <a:pt x="1245" y="63"/>
                  </a:cubicBezTo>
                  <a:cubicBezTo>
                    <a:pt x="964" y="46"/>
                    <a:pt x="684" y="26"/>
                    <a:pt x="403" y="9"/>
                  </a:cubicBezTo>
                  <a:cubicBezTo>
                    <a:pt x="366" y="7"/>
                    <a:pt x="328" y="5"/>
                    <a:pt x="2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296"/>
            <p:cNvSpPr/>
            <p:nvPr/>
          </p:nvSpPr>
          <p:spPr>
            <a:xfrm>
              <a:off x="2950522" y="3105985"/>
              <a:ext cx="71123" cy="45833"/>
            </a:xfrm>
            <a:custGeom>
              <a:rect b="b" l="l" r="r" t="t"/>
              <a:pathLst>
                <a:path extrusionOk="0" h="1613" w="2503">
                  <a:moveTo>
                    <a:pt x="313" y="59"/>
                  </a:moveTo>
                  <a:cubicBezTo>
                    <a:pt x="343" y="61"/>
                    <a:pt x="371" y="63"/>
                    <a:pt x="399" y="65"/>
                  </a:cubicBezTo>
                  <a:lnTo>
                    <a:pt x="1239" y="117"/>
                  </a:lnTo>
                  <a:cubicBezTo>
                    <a:pt x="1292" y="121"/>
                    <a:pt x="1354" y="125"/>
                    <a:pt x="1402" y="151"/>
                  </a:cubicBezTo>
                  <a:cubicBezTo>
                    <a:pt x="1442" y="170"/>
                    <a:pt x="1472" y="204"/>
                    <a:pt x="1504" y="241"/>
                  </a:cubicBezTo>
                  <a:cubicBezTo>
                    <a:pt x="1519" y="260"/>
                    <a:pt x="1537" y="277"/>
                    <a:pt x="1554" y="294"/>
                  </a:cubicBezTo>
                  <a:cubicBezTo>
                    <a:pt x="1624" y="361"/>
                    <a:pt x="1714" y="406"/>
                    <a:pt x="1794" y="444"/>
                  </a:cubicBezTo>
                  <a:lnTo>
                    <a:pt x="2421" y="751"/>
                  </a:lnTo>
                  <a:cubicBezTo>
                    <a:pt x="2447" y="791"/>
                    <a:pt x="2443" y="834"/>
                    <a:pt x="2434" y="864"/>
                  </a:cubicBezTo>
                  <a:cubicBezTo>
                    <a:pt x="2417" y="929"/>
                    <a:pt x="2366" y="989"/>
                    <a:pt x="2304" y="1016"/>
                  </a:cubicBezTo>
                  <a:cubicBezTo>
                    <a:pt x="2252" y="1038"/>
                    <a:pt x="2194" y="1049"/>
                    <a:pt x="2119" y="1049"/>
                  </a:cubicBezTo>
                  <a:cubicBezTo>
                    <a:pt x="2072" y="1049"/>
                    <a:pt x="2023" y="1044"/>
                    <a:pt x="1976" y="1040"/>
                  </a:cubicBezTo>
                  <a:lnTo>
                    <a:pt x="1939" y="1038"/>
                  </a:lnTo>
                  <a:cubicBezTo>
                    <a:pt x="1870" y="1033"/>
                    <a:pt x="1801" y="1030"/>
                    <a:pt x="1731" y="1030"/>
                  </a:cubicBezTo>
                  <a:cubicBezTo>
                    <a:pt x="1379" y="1030"/>
                    <a:pt x="1020" y="1097"/>
                    <a:pt x="692" y="1224"/>
                  </a:cubicBezTo>
                  <a:lnTo>
                    <a:pt x="671" y="1233"/>
                  </a:lnTo>
                  <a:lnTo>
                    <a:pt x="675" y="1254"/>
                  </a:lnTo>
                  <a:cubicBezTo>
                    <a:pt x="695" y="1351"/>
                    <a:pt x="682" y="1449"/>
                    <a:pt x="639" y="1537"/>
                  </a:cubicBezTo>
                  <a:cubicBezTo>
                    <a:pt x="540" y="1552"/>
                    <a:pt x="454" y="1559"/>
                    <a:pt x="377" y="1559"/>
                  </a:cubicBezTo>
                  <a:cubicBezTo>
                    <a:pt x="286" y="1559"/>
                    <a:pt x="209" y="1549"/>
                    <a:pt x="142" y="1531"/>
                  </a:cubicBezTo>
                  <a:cubicBezTo>
                    <a:pt x="107" y="1389"/>
                    <a:pt x="82" y="1241"/>
                    <a:pt x="116" y="1094"/>
                  </a:cubicBezTo>
                  <a:cubicBezTo>
                    <a:pt x="120" y="1072"/>
                    <a:pt x="127" y="1051"/>
                    <a:pt x="133" y="1031"/>
                  </a:cubicBezTo>
                  <a:cubicBezTo>
                    <a:pt x="146" y="980"/>
                    <a:pt x="161" y="929"/>
                    <a:pt x="159" y="873"/>
                  </a:cubicBezTo>
                  <a:cubicBezTo>
                    <a:pt x="159" y="813"/>
                    <a:pt x="137" y="751"/>
                    <a:pt x="118" y="693"/>
                  </a:cubicBezTo>
                  <a:cubicBezTo>
                    <a:pt x="88" y="599"/>
                    <a:pt x="60" y="517"/>
                    <a:pt x="110" y="451"/>
                  </a:cubicBezTo>
                  <a:cubicBezTo>
                    <a:pt x="125" y="432"/>
                    <a:pt x="146" y="417"/>
                    <a:pt x="170" y="399"/>
                  </a:cubicBezTo>
                  <a:cubicBezTo>
                    <a:pt x="187" y="387"/>
                    <a:pt x="202" y="376"/>
                    <a:pt x="217" y="361"/>
                  </a:cubicBezTo>
                  <a:cubicBezTo>
                    <a:pt x="300" y="284"/>
                    <a:pt x="315" y="172"/>
                    <a:pt x="313" y="59"/>
                  </a:cubicBezTo>
                  <a:close/>
                  <a:moveTo>
                    <a:pt x="260" y="1"/>
                  </a:moveTo>
                  <a:lnTo>
                    <a:pt x="260" y="31"/>
                  </a:lnTo>
                  <a:cubicBezTo>
                    <a:pt x="264" y="157"/>
                    <a:pt x="251" y="256"/>
                    <a:pt x="180" y="322"/>
                  </a:cubicBezTo>
                  <a:cubicBezTo>
                    <a:pt x="167" y="335"/>
                    <a:pt x="152" y="346"/>
                    <a:pt x="137" y="357"/>
                  </a:cubicBezTo>
                  <a:cubicBezTo>
                    <a:pt x="114" y="374"/>
                    <a:pt x="86" y="393"/>
                    <a:pt x="67" y="419"/>
                  </a:cubicBezTo>
                  <a:cubicBezTo>
                    <a:pt x="0" y="507"/>
                    <a:pt x="35" y="609"/>
                    <a:pt x="69" y="710"/>
                  </a:cubicBezTo>
                  <a:cubicBezTo>
                    <a:pt x="86" y="766"/>
                    <a:pt x="105" y="821"/>
                    <a:pt x="105" y="875"/>
                  </a:cubicBezTo>
                  <a:cubicBezTo>
                    <a:pt x="107" y="922"/>
                    <a:pt x="95" y="967"/>
                    <a:pt x="80" y="1016"/>
                  </a:cubicBezTo>
                  <a:cubicBezTo>
                    <a:pt x="75" y="1038"/>
                    <a:pt x="69" y="1059"/>
                    <a:pt x="65" y="1081"/>
                  </a:cubicBezTo>
                  <a:cubicBezTo>
                    <a:pt x="26" y="1246"/>
                    <a:pt x="56" y="1406"/>
                    <a:pt x="92" y="1556"/>
                  </a:cubicBezTo>
                  <a:lnTo>
                    <a:pt x="97" y="1571"/>
                  </a:lnTo>
                  <a:lnTo>
                    <a:pt x="112" y="1576"/>
                  </a:lnTo>
                  <a:cubicBezTo>
                    <a:pt x="187" y="1599"/>
                    <a:pt x="277" y="1612"/>
                    <a:pt x="377" y="1612"/>
                  </a:cubicBezTo>
                  <a:cubicBezTo>
                    <a:pt x="461" y="1612"/>
                    <a:pt x="553" y="1603"/>
                    <a:pt x="662" y="1588"/>
                  </a:cubicBezTo>
                  <a:lnTo>
                    <a:pt x="675" y="1586"/>
                  </a:lnTo>
                  <a:lnTo>
                    <a:pt x="682" y="1573"/>
                  </a:lnTo>
                  <a:cubicBezTo>
                    <a:pt x="731" y="1479"/>
                    <a:pt x="748" y="1372"/>
                    <a:pt x="733" y="1267"/>
                  </a:cubicBezTo>
                  <a:cubicBezTo>
                    <a:pt x="1047" y="1146"/>
                    <a:pt x="1392" y="1084"/>
                    <a:pt x="1732" y="1084"/>
                  </a:cubicBezTo>
                  <a:cubicBezTo>
                    <a:pt x="1800" y="1084"/>
                    <a:pt x="1868" y="1086"/>
                    <a:pt x="1935" y="1091"/>
                  </a:cubicBezTo>
                  <a:lnTo>
                    <a:pt x="1971" y="1094"/>
                  </a:lnTo>
                  <a:cubicBezTo>
                    <a:pt x="2021" y="1098"/>
                    <a:pt x="2070" y="1102"/>
                    <a:pt x="2119" y="1102"/>
                  </a:cubicBezTo>
                  <a:cubicBezTo>
                    <a:pt x="2203" y="1102"/>
                    <a:pt x="2267" y="1089"/>
                    <a:pt x="2325" y="1064"/>
                  </a:cubicBezTo>
                  <a:cubicBezTo>
                    <a:pt x="2402" y="1031"/>
                    <a:pt x="2464" y="959"/>
                    <a:pt x="2486" y="879"/>
                  </a:cubicBezTo>
                  <a:cubicBezTo>
                    <a:pt x="2503" y="819"/>
                    <a:pt x="2494" y="759"/>
                    <a:pt x="2462" y="714"/>
                  </a:cubicBezTo>
                  <a:lnTo>
                    <a:pt x="2458" y="708"/>
                  </a:lnTo>
                  <a:lnTo>
                    <a:pt x="1817" y="395"/>
                  </a:lnTo>
                  <a:cubicBezTo>
                    <a:pt x="1738" y="357"/>
                    <a:pt x="1654" y="316"/>
                    <a:pt x="1590" y="256"/>
                  </a:cubicBezTo>
                  <a:cubicBezTo>
                    <a:pt x="1575" y="239"/>
                    <a:pt x="1560" y="224"/>
                    <a:pt x="1545" y="207"/>
                  </a:cubicBezTo>
                  <a:cubicBezTo>
                    <a:pt x="1511" y="168"/>
                    <a:pt x="1474" y="129"/>
                    <a:pt x="1427" y="104"/>
                  </a:cubicBezTo>
                  <a:cubicBezTo>
                    <a:pt x="1369" y="72"/>
                    <a:pt x="1301" y="67"/>
                    <a:pt x="1243" y="63"/>
                  </a:cubicBezTo>
                  <a:lnTo>
                    <a:pt x="401" y="12"/>
                  </a:lnTo>
                  <a:cubicBezTo>
                    <a:pt x="365" y="9"/>
                    <a:pt x="326" y="5"/>
                    <a:pt x="290" y="3"/>
                  </a:cubicBezTo>
                  <a:lnTo>
                    <a:pt x="26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296"/>
            <p:cNvSpPr/>
            <p:nvPr/>
          </p:nvSpPr>
          <p:spPr>
            <a:xfrm>
              <a:off x="2904010" y="3098853"/>
              <a:ext cx="54756" cy="51886"/>
            </a:xfrm>
            <a:custGeom>
              <a:rect b="b" l="l" r="r" t="t"/>
              <a:pathLst>
                <a:path extrusionOk="0" h="1826" w="1927">
                  <a:moveTo>
                    <a:pt x="1045" y="0"/>
                  </a:moveTo>
                  <a:cubicBezTo>
                    <a:pt x="921" y="0"/>
                    <a:pt x="792" y="62"/>
                    <a:pt x="770" y="181"/>
                  </a:cubicBezTo>
                  <a:cubicBezTo>
                    <a:pt x="729" y="385"/>
                    <a:pt x="1016" y="511"/>
                    <a:pt x="1057" y="715"/>
                  </a:cubicBezTo>
                  <a:cubicBezTo>
                    <a:pt x="1065" y="755"/>
                    <a:pt x="1063" y="798"/>
                    <a:pt x="1076" y="837"/>
                  </a:cubicBezTo>
                  <a:cubicBezTo>
                    <a:pt x="1106" y="925"/>
                    <a:pt x="1202" y="967"/>
                    <a:pt x="1275" y="1023"/>
                  </a:cubicBezTo>
                  <a:cubicBezTo>
                    <a:pt x="1350" y="1079"/>
                    <a:pt x="1408" y="1195"/>
                    <a:pt x="1342" y="1259"/>
                  </a:cubicBezTo>
                  <a:cubicBezTo>
                    <a:pt x="1307" y="1295"/>
                    <a:pt x="1252" y="1300"/>
                    <a:pt x="1200" y="1300"/>
                  </a:cubicBezTo>
                  <a:cubicBezTo>
                    <a:pt x="815" y="1308"/>
                    <a:pt x="429" y="1315"/>
                    <a:pt x="43" y="1323"/>
                  </a:cubicBezTo>
                  <a:cubicBezTo>
                    <a:pt x="1" y="1492"/>
                    <a:pt x="84" y="1685"/>
                    <a:pt x="234" y="1773"/>
                  </a:cubicBezTo>
                  <a:cubicBezTo>
                    <a:pt x="295" y="1808"/>
                    <a:pt x="364" y="1825"/>
                    <a:pt x="434" y="1825"/>
                  </a:cubicBezTo>
                  <a:cubicBezTo>
                    <a:pt x="539" y="1825"/>
                    <a:pt x="644" y="1786"/>
                    <a:pt x="720" y="1713"/>
                  </a:cubicBezTo>
                  <a:cubicBezTo>
                    <a:pt x="776" y="1657"/>
                    <a:pt x="821" y="1582"/>
                    <a:pt x="896" y="1557"/>
                  </a:cubicBezTo>
                  <a:cubicBezTo>
                    <a:pt x="917" y="1549"/>
                    <a:pt x="938" y="1547"/>
                    <a:pt x="961" y="1547"/>
                  </a:cubicBezTo>
                  <a:cubicBezTo>
                    <a:pt x="989" y="1547"/>
                    <a:pt x="1018" y="1551"/>
                    <a:pt x="1046" y="1555"/>
                  </a:cubicBezTo>
                  <a:cubicBezTo>
                    <a:pt x="1205" y="1578"/>
                    <a:pt x="1361" y="1602"/>
                    <a:pt x="1517" y="1625"/>
                  </a:cubicBezTo>
                  <a:cubicBezTo>
                    <a:pt x="1573" y="1715"/>
                    <a:pt x="1657" y="1771"/>
                    <a:pt x="1755" y="1801"/>
                  </a:cubicBezTo>
                  <a:cubicBezTo>
                    <a:pt x="1719" y="1647"/>
                    <a:pt x="1693" y="1490"/>
                    <a:pt x="1727" y="1338"/>
                  </a:cubicBezTo>
                  <a:cubicBezTo>
                    <a:pt x="1742" y="1267"/>
                    <a:pt x="1772" y="1197"/>
                    <a:pt x="1770" y="1124"/>
                  </a:cubicBezTo>
                  <a:cubicBezTo>
                    <a:pt x="1766" y="972"/>
                    <a:pt x="1633" y="807"/>
                    <a:pt x="1725" y="687"/>
                  </a:cubicBezTo>
                  <a:cubicBezTo>
                    <a:pt x="1755" y="648"/>
                    <a:pt x="1800" y="627"/>
                    <a:pt x="1837" y="593"/>
                  </a:cubicBezTo>
                  <a:cubicBezTo>
                    <a:pt x="1920" y="515"/>
                    <a:pt x="1927" y="400"/>
                    <a:pt x="1924" y="280"/>
                  </a:cubicBezTo>
                  <a:cubicBezTo>
                    <a:pt x="1787" y="269"/>
                    <a:pt x="1655" y="252"/>
                    <a:pt x="1528" y="198"/>
                  </a:cubicBezTo>
                  <a:cubicBezTo>
                    <a:pt x="1393" y="143"/>
                    <a:pt x="1271" y="46"/>
                    <a:pt x="1127" y="10"/>
                  </a:cubicBezTo>
                  <a:cubicBezTo>
                    <a:pt x="1101" y="4"/>
                    <a:pt x="1073" y="0"/>
                    <a:pt x="104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296"/>
            <p:cNvSpPr/>
            <p:nvPr/>
          </p:nvSpPr>
          <p:spPr>
            <a:xfrm>
              <a:off x="2903214" y="3098086"/>
              <a:ext cx="56347" cy="53420"/>
            </a:xfrm>
            <a:custGeom>
              <a:rect b="b" l="l" r="r" t="t"/>
              <a:pathLst>
                <a:path extrusionOk="0" h="1880" w="1983">
                  <a:moveTo>
                    <a:pt x="1072" y="54"/>
                  </a:moveTo>
                  <a:cubicBezTo>
                    <a:pt x="1100" y="54"/>
                    <a:pt x="1125" y="58"/>
                    <a:pt x="1149" y="62"/>
                  </a:cubicBezTo>
                  <a:cubicBezTo>
                    <a:pt x="1233" y="84"/>
                    <a:pt x="1308" y="125"/>
                    <a:pt x="1387" y="170"/>
                  </a:cubicBezTo>
                  <a:cubicBezTo>
                    <a:pt x="1438" y="197"/>
                    <a:pt x="1492" y="227"/>
                    <a:pt x="1548" y="251"/>
                  </a:cubicBezTo>
                  <a:cubicBezTo>
                    <a:pt x="1672" y="302"/>
                    <a:pt x="1807" y="322"/>
                    <a:pt x="1925" y="332"/>
                  </a:cubicBezTo>
                  <a:cubicBezTo>
                    <a:pt x="1927" y="448"/>
                    <a:pt x="1912" y="538"/>
                    <a:pt x="1845" y="600"/>
                  </a:cubicBezTo>
                  <a:cubicBezTo>
                    <a:pt x="1832" y="613"/>
                    <a:pt x="1817" y="624"/>
                    <a:pt x="1802" y="635"/>
                  </a:cubicBezTo>
                  <a:cubicBezTo>
                    <a:pt x="1779" y="652"/>
                    <a:pt x="1751" y="671"/>
                    <a:pt x="1732" y="697"/>
                  </a:cubicBezTo>
                  <a:cubicBezTo>
                    <a:pt x="1665" y="785"/>
                    <a:pt x="1700" y="887"/>
                    <a:pt x="1734" y="988"/>
                  </a:cubicBezTo>
                  <a:cubicBezTo>
                    <a:pt x="1751" y="1044"/>
                    <a:pt x="1770" y="1099"/>
                    <a:pt x="1770" y="1153"/>
                  </a:cubicBezTo>
                  <a:cubicBezTo>
                    <a:pt x="1772" y="1200"/>
                    <a:pt x="1760" y="1245"/>
                    <a:pt x="1745" y="1294"/>
                  </a:cubicBezTo>
                  <a:cubicBezTo>
                    <a:pt x="1740" y="1316"/>
                    <a:pt x="1734" y="1337"/>
                    <a:pt x="1730" y="1359"/>
                  </a:cubicBezTo>
                  <a:cubicBezTo>
                    <a:pt x="1695" y="1504"/>
                    <a:pt x="1715" y="1650"/>
                    <a:pt x="1747" y="1787"/>
                  </a:cubicBezTo>
                  <a:cubicBezTo>
                    <a:pt x="1668" y="1753"/>
                    <a:pt x="1610" y="1706"/>
                    <a:pt x="1567" y="1637"/>
                  </a:cubicBezTo>
                  <a:lnTo>
                    <a:pt x="1560" y="1627"/>
                  </a:lnTo>
                  <a:lnTo>
                    <a:pt x="1078" y="1556"/>
                  </a:lnTo>
                  <a:cubicBezTo>
                    <a:pt x="1053" y="1552"/>
                    <a:pt x="1020" y="1549"/>
                    <a:pt x="989" y="1549"/>
                  </a:cubicBezTo>
                  <a:cubicBezTo>
                    <a:pt x="963" y="1549"/>
                    <a:pt x="937" y="1551"/>
                    <a:pt x="915" y="1558"/>
                  </a:cubicBezTo>
                  <a:cubicBezTo>
                    <a:pt x="856" y="1579"/>
                    <a:pt x="815" y="1627"/>
                    <a:pt x="774" y="1671"/>
                  </a:cubicBezTo>
                  <a:cubicBezTo>
                    <a:pt x="759" y="1689"/>
                    <a:pt x="744" y="1706"/>
                    <a:pt x="729" y="1721"/>
                  </a:cubicBezTo>
                  <a:cubicBezTo>
                    <a:pt x="661" y="1787"/>
                    <a:pt x="564" y="1826"/>
                    <a:pt x="461" y="1826"/>
                  </a:cubicBezTo>
                  <a:cubicBezTo>
                    <a:pt x="395" y="1826"/>
                    <a:pt x="331" y="1809"/>
                    <a:pt x="277" y="1776"/>
                  </a:cubicBezTo>
                  <a:cubicBezTo>
                    <a:pt x="140" y="1699"/>
                    <a:pt x="65" y="1530"/>
                    <a:pt x="95" y="1376"/>
                  </a:cubicBezTo>
                  <a:lnTo>
                    <a:pt x="1228" y="1354"/>
                  </a:lnTo>
                  <a:cubicBezTo>
                    <a:pt x="1286" y="1352"/>
                    <a:pt x="1348" y="1348"/>
                    <a:pt x="1389" y="1305"/>
                  </a:cubicBezTo>
                  <a:cubicBezTo>
                    <a:pt x="1415" y="1279"/>
                    <a:pt x="1428" y="1243"/>
                    <a:pt x="1425" y="1204"/>
                  </a:cubicBezTo>
                  <a:cubicBezTo>
                    <a:pt x="1421" y="1144"/>
                    <a:pt x="1378" y="1074"/>
                    <a:pt x="1320" y="1029"/>
                  </a:cubicBezTo>
                  <a:cubicBezTo>
                    <a:pt x="1303" y="1016"/>
                    <a:pt x="1284" y="1003"/>
                    <a:pt x="1263" y="990"/>
                  </a:cubicBezTo>
                  <a:cubicBezTo>
                    <a:pt x="1205" y="949"/>
                    <a:pt x="1149" y="913"/>
                    <a:pt x="1130" y="855"/>
                  </a:cubicBezTo>
                  <a:cubicBezTo>
                    <a:pt x="1123" y="834"/>
                    <a:pt x="1119" y="810"/>
                    <a:pt x="1117" y="787"/>
                  </a:cubicBezTo>
                  <a:cubicBezTo>
                    <a:pt x="1117" y="770"/>
                    <a:pt x="1115" y="752"/>
                    <a:pt x="1110" y="737"/>
                  </a:cubicBezTo>
                  <a:cubicBezTo>
                    <a:pt x="1091" y="639"/>
                    <a:pt x="1023" y="562"/>
                    <a:pt x="956" y="485"/>
                  </a:cubicBezTo>
                  <a:cubicBezTo>
                    <a:pt x="877" y="397"/>
                    <a:pt x="804" y="313"/>
                    <a:pt x="823" y="212"/>
                  </a:cubicBezTo>
                  <a:cubicBezTo>
                    <a:pt x="845" y="103"/>
                    <a:pt x="967" y="54"/>
                    <a:pt x="1072" y="54"/>
                  </a:cubicBezTo>
                  <a:close/>
                  <a:moveTo>
                    <a:pt x="1072" y="0"/>
                  </a:moveTo>
                  <a:cubicBezTo>
                    <a:pt x="945" y="0"/>
                    <a:pt x="798" y="65"/>
                    <a:pt x="772" y="202"/>
                  </a:cubicBezTo>
                  <a:cubicBezTo>
                    <a:pt x="746" y="328"/>
                    <a:pt x="832" y="427"/>
                    <a:pt x="915" y="521"/>
                  </a:cubicBezTo>
                  <a:cubicBezTo>
                    <a:pt x="978" y="592"/>
                    <a:pt x="1042" y="665"/>
                    <a:pt x="1059" y="748"/>
                  </a:cubicBezTo>
                  <a:cubicBezTo>
                    <a:pt x="1061" y="763"/>
                    <a:pt x="1063" y="778"/>
                    <a:pt x="1065" y="793"/>
                  </a:cubicBezTo>
                  <a:cubicBezTo>
                    <a:pt x="1068" y="819"/>
                    <a:pt x="1070" y="844"/>
                    <a:pt x="1078" y="872"/>
                  </a:cubicBezTo>
                  <a:cubicBezTo>
                    <a:pt x="1104" y="947"/>
                    <a:pt x="1170" y="990"/>
                    <a:pt x="1235" y="1033"/>
                  </a:cubicBezTo>
                  <a:cubicBezTo>
                    <a:pt x="1252" y="1046"/>
                    <a:pt x="1271" y="1059"/>
                    <a:pt x="1288" y="1072"/>
                  </a:cubicBezTo>
                  <a:cubicBezTo>
                    <a:pt x="1333" y="1106"/>
                    <a:pt x="1368" y="1164"/>
                    <a:pt x="1372" y="1209"/>
                  </a:cubicBezTo>
                  <a:cubicBezTo>
                    <a:pt x="1374" y="1232"/>
                    <a:pt x="1365" y="1252"/>
                    <a:pt x="1350" y="1269"/>
                  </a:cubicBezTo>
                  <a:cubicBezTo>
                    <a:pt x="1323" y="1297"/>
                    <a:pt x="1278" y="1299"/>
                    <a:pt x="1228" y="1301"/>
                  </a:cubicBezTo>
                  <a:lnTo>
                    <a:pt x="52" y="1324"/>
                  </a:lnTo>
                  <a:lnTo>
                    <a:pt x="46" y="1344"/>
                  </a:lnTo>
                  <a:cubicBezTo>
                    <a:pt x="1" y="1524"/>
                    <a:pt x="88" y="1731"/>
                    <a:pt x="249" y="1824"/>
                  </a:cubicBezTo>
                  <a:cubicBezTo>
                    <a:pt x="311" y="1860"/>
                    <a:pt x="386" y="1879"/>
                    <a:pt x="461" y="1879"/>
                  </a:cubicBezTo>
                  <a:cubicBezTo>
                    <a:pt x="577" y="1879"/>
                    <a:pt x="688" y="1834"/>
                    <a:pt x="768" y="1759"/>
                  </a:cubicBezTo>
                  <a:cubicBezTo>
                    <a:pt x="783" y="1742"/>
                    <a:pt x="800" y="1725"/>
                    <a:pt x="815" y="1706"/>
                  </a:cubicBezTo>
                  <a:cubicBezTo>
                    <a:pt x="851" y="1665"/>
                    <a:pt x="885" y="1624"/>
                    <a:pt x="933" y="1609"/>
                  </a:cubicBezTo>
                  <a:cubicBezTo>
                    <a:pt x="949" y="1604"/>
                    <a:pt x="969" y="1602"/>
                    <a:pt x="989" y="1602"/>
                  </a:cubicBezTo>
                  <a:cubicBezTo>
                    <a:pt x="1017" y="1602"/>
                    <a:pt x="1047" y="1606"/>
                    <a:pt x="1072" y="1609"/>
                  </a:cubicBezTo>
                  <a:lnTo>
                    <a:pt x="1528" y="1676"/>
                  </a:lnTo>
                  <a:cubicBezTo>
                    <a:pt x="1584" y="1761"/>
                    <a:pt x="1668" y="1819"/>
                    <a:pt x="1777" y="1854"/>
                  </a:cubicBezTo>
                  <a:lnTo>
                    <a:pt x="1822" y="1869"/>
                  </a:lnTo>
                  <a:lnTo>
                    <a:pt x="1809" y="1821"/>
                  </a:lnTo>
                  <a:cubicBezTo>
                    <a:pt x="1775" y="1678"/>
                    <a:pt x="1747" y="1524"/>
                    <a:pt x="1781" y="1372"/>
                  </a:cubicBezTo>
                  <a:cubicBezTo>
                    <a:pt x="1785" y="1350"/>
                    <a:pt x="1792" y="1329"/>
                    <a:pt x="1798" y="1309"/>
                  </a:cubicBezTo>
                  <a:cubicBezTo>
                    <a:pt x="1811" y="1258"/>
                    <a:pt x="1826" y="1207"/>
                    <a:pt x="1824" y="1151"/>
                  </a:cubicBezTo>
                  <a:cubicBezTo>
                    <a:pt x="1824" y="1091"/>
                    <a:pt x="1802" y="1029"/>
                    <a:pt x="1783" y="971"/>
                  </a:cubicBezTo>
                  <a:cubicBezTo>
                    <a:pt x="1753" y="877"/>
                    <a:pt x="1725" y="795"/>
                    <a:pt x="1775" y="729"/>
                  </a:cubicBezTo>
                  <a:cubicBezTo>
                    <a:pt x="1790" y="710"/>
                    <a:pt x="1811" y="695"/>
                    <a:pt x="1835" y="677"/>
                  </a:cubicBezTo>
                  <a:cubicBezTo>
                    <a:pt x="1852" y="665"/>
                    <a:pt x="1867" y="654"/>
                    <a:pt x="1882" y="639"/>
                  </a:cubicBezTo>
                  <a:cubicBezTo>
                    <a:pt x="1974" y="555"/>
                    <a:pt x="1982" y="429"/>
                    <a:pt x="1978" y="307"/>
                  </a:cubicBezTo>
                  <a:lnTo>
                    <a:pt x="1978" y="283"/>
                  </a:lnTo>
                  <a:lnTo>
                    <a:pt x="1955" y="281"/>
                  </a:lnTo>
                  <a:cubicBezTo>
                    <a:pt x="1828" y="270"/>
                    <a:pt x="1693" y="255"/>
                    <a:pt x="1567" y="202"/>
                  </a:cubicBezTo>
                  <a:cubicBezTo>
                    <a:pt x="1515" y="180"/>
                    <a:pt x="1464" y="150"/>
                    <a:pt x="1415" y="122"/>
                  </a:cubicBezTo>
                  <a:cubicBezTo>
                    <a:pt x="1335" y="80"/>
                    <a:pt x="1254" y="33"/>
                    <a:pt x="1162" y="11"/>
                  </a:cubicBezTo>
                  <a:cubicBezTo>
                    <a:pt x="1134" y="5"/>
                    <a:pt x="1104" y="0"/>
                    <a:pt x="10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296"/>
            <p:cNvSpPr/>
            <p:nvPr/>
          </p:nvSpPr>
          <p:spPr>
            <a:xfrm>
              <a:off x="2813911" y="3291125"/>
              <a:ext cx="232151" cy="302989"/>
            </a:xfrm>
            <a:custGeom>
              <a:rect b="b" l="l" r="r" t="t"/>
              <a:pathLst>
                <a:path extrusionOk="0" h="10663" w="8170">
                  <a:moveTo>
                    <a:pt x="4601" y="1"/>
                  </a:moveTo>
                  <a:cubicBezTo>
                    <a:pt x="4587" y="1"/>
                    <a:pt x="4574" y="1"/>
                    <a:pt x="4560" y="2"/>
                  </a:cubicBezTo>
                  <a:cubicBezTo>
                    <a:pt x="4343" y="15"/>
                    <a:pt x="4131" y="120"/>
                    <a:pt x="3988" y="283"/>
                  </a:cubicBezTo>
                  <a:cubicBezTo>
                    <a:pt x="3941" y="337"/>
                    <a:pt x="3898" y="397"/>
                    <a:pt x="3842" y="437"/>
                  </a:cubicBezTo>
                  <a:cubicBezTo>
                    <a:pt x="3718" y="529"/>
                    <a:pt x="3551" y="519"/>
                    <a:pt x="3396" y="527"/>
                  </a:cubicBezTo>
                  <a:cubicBezTo>
                    <a:pt x="3242" y="536"/>
                    <a:pt x="3064" y="587"/>
                    <a:pt x="3013" y="733"/>
                  </a:cubicBezTo>
                  <a:cubicBezTo>
                    <a:pt x="2979" y="829"/>
                    <a:pt x="2998" y="962"/>
                    <a:pt x="2906" y="1007"/>
                  </a:cubicBezTo>
                  <a:cubicBezTo>
                    <a:pt x="2883" y="1019"/>
                    <a:pt x="2857" y="1021"/>
                    <a:pt x="2831" y="1021"/>
                  </a:cubicBezTo>
                  <a:cubicBezTo>
                    <a:pt x="2814" y="1021"/>
                    <a:pt x="2797" y="1020"/>
                    <a:pt x="2779" y="1020"/>
                  </a:cubicBezTo>
                  <a:cubicBezTo>
                    <a:pt x="2642" y="1024"/>
                    <a:pt x="2514" y="1121"/>
                    <a:pt x="2471" y="1249"/>
                  </a:cubicBezTo>
                  <a:cubicBezTo>
                    <a:pt x="2454" y="1298"/>
                    <a:pt x="2449" y="1352"/>
                    <a:pt x="2419" y="1395"/>
                  </a:cubicBezTo>
                  <a:cubicBezTo>
                    <a:pt x="2401" y="1424"/>
                    <a:pt x="2364" y="1445"/>
                    <a:pt x="2331" y="1445"/>
                  </a:cubicBezTo>
                  <a:cubicBezTo>
                    <a:pt x="2315" y="1445"/>
                    <a:pt x="2301" y="1440"/>
                    <a:pt x="2289" y="1429"/>
                  </a:cubicBezTo>
                  <a:lnTo>
                    <a:pt x="2289" y="1429"/>
                  </a:lnTo>
                  <a:cubicBezTo>
                    <a:pt x="2293" y="1513"/>
                    <a:pt x="2240" y="1598"/>
                    <a:pt x="2160" y="1628"/>
                  </a:cubicBezTo>
                  <a:cubicBezTo>
                    <a:pt x="2064" y="1665"/>
                    <a:pt x="1931" y="1635"/>
                    <a:pt x="1877" y="1721"/>
                  </a:cubicBezTo>
                  <a:cubicBezTo>
                    <a:pt x="1824" y="1806"/>
                    <a:pt x="1899" y="1933"/>
                    <a:pt x="1837" y="2008"/>
                  </a:cubicBezTo>
                  <a:cubicBezTo>
                    <a:pt x="1757" y="2100"/>
                    <a:pt x="1571" y="2006"/>
                    <a:pt x="1500" y="2106"/>
                  </a:cubicBezTo>
                  <a:cubicBezTo>
                    <a:pt x="1455" y="2173"/>
                    <a:pt x="1509" y="2265"/>
                    <a:pt x="1490" y="2342"/>
                  </a:cubicBezTo>
                  <a:cubicBezTo>
                    <a:pt x="1467" y="2428"/>
                    <a:pt x="1378" y="2456"/>
                    <a:pt x="1283" y="2456"/>
                  </a:cubicBezTo>
                  <a:cubicBezTo>
                    <a:pt x="1235" y="2456"/>
                    <a:pt x="1186" y="2449"/>
                    <a:pt x="1143" y="2438"/>
                  </a:cubicBezTo>
                  <a:cubicBezTo>
                    <a:pt x="1173" y="2361"/>
                    <a:pt x="1200" y="2284"/>
                    <a:pt x="1230" y="2207"/>
                  </a:cubicBezTo>
                  <a:cubicBezTo>
                    <a:pt x="1183" y="2200"/>
                    <a:pt x="1136" y="2194"/>
                    <a:pt x="1089" y="2188"/>
                  </a:cubicBezTo>
                  <a:cubicBezTo>
                    <a:pt x="1119" y="2086"/>
                    <a:pt x="1013" y="1988"/>
                    <a:pt x="914" y="1988"/>
                  </a:cubicBezTo>
                  <a:cubicBezTo>
                    <a:pt x="885" y="1988"/>
                    <a:pt x="858" y="1996"/>
                    <a:pt x="834" y="2014"/>
                  </a:cubicBezTo>
                  <a:cubicBezTo>
                    <a:pt x="843" y="2145"/>
                    <a:pt x="676" y="2203"/>
                    <a:pt x="545" y="2215"/>
                  </a:cubicBezTo>
                  <a:cubicBezTo>
                    <a:pt x="414" y="2226"/>
                    <a:pt x="247" y="2265"/>
                    <a:pt x="234" y="2395"/>
                  </a:cubicBezTo>
                  <a:cubicBezTo>
                    <a:pt x="228" y="2479"/>
                    <a:pt x="296" y="2552"/>
                    <a:pt x="369" y="2595"/>
                  </a:cubicBezTo>
                  <a:cubicBezTo>
                    <a:pt x="399" y="2614"/>
                    <a:pt x="433" y="2631"/>
                    <a:pt x="453" y="2661"/>
                  </a:cubicBezTo>
                  <a:cubicBezTo>
                    <a:pt x="472" y="2691"/>
                    <a:pt x="474" y="2730"/>
                    <a:pt x="483" y="2764"/>
                  </a:cubicBezTo>
                  <a:cubicBezTo>
                    <a:pt x="551" y="3023"/>
                    <a:pt x="1020" y="3036"/>
                    <a:pt x="1033" y="3306"/>
                  </a:cubicBezTo>
                  <a:cubicBezTo>
                    <a:pt x="1147" y="3445"/>
                    <a:pt x="1237" y="3629"/>
                    <a:pt x="1220" y="3809"/>
                  </a:cubicBezTo>
                  <a:cubicBezTo>
                    <a:pt x="1207" y="3932"/>
                    <a:pt x="1162" y="4052"/>
                    <a:pt x="1170" y="4176"/>
                  </a:cubicBezTo>
                  <a:cubicBezTo>
                    <a:pt x="1185" y="4401"/>
                    <a:pt x="1374" y="4656"/>
                    <a:pt x="1222" y="4825"/>
                  </a:cubicBezTo>
                  <a:cubicBezTo>
                    <a:pt x="1196" y="4853"/>
                    <a:pt x="1164" y="4874"/>
                    <a:pt x="1138" y="4902"/>
                  </a:cubicBezTo>
                  <a:cubicBezTo>
                    <a:pt x="1053" y="4999"/>
                    <a:pt x="1076" y="5159"/>
                    <a:pt x="1155" y="5262"/>
                  </a:cubicBezTo>
                  <a:cubicBezTo>
                    <a:pt x="1237" y="5365"/>
                    <a:pt x="1359" y="5425"/>
                    <a:pt x="1479" y="5481"/>
                  </a:cubicBezTo>
                  <a:cubicBezTo>
                    <a:pt x="1500" y="5631"/>
                    <a:pt x="1509" y="5817"/>
                    <a:pt x="1383" y="5903"/>
                  </a:cubicBezTo>
                  <a:cubicBezTo>
                    <a:pt x="1273" y="5978"/>
                    <a:pt x="1102" y="5943"/>
                    <a:pt x="1016" y="6044"/>
                  </a:cubicBezTo>
                  <a:cubicBezTo>
                    <a:pt x="980" y="6089"/>
                    <a:pt x="971" y="6147"/>
                    <a:pt x="952" y="6200"/>
                  </a:cubicBezTo>
                  <a:cubicBezTo>
                    <a:pt x="885" y="6396"/>
                    <a:pt x="682" y="6535"/>
                    <a:pt x="476" y="6535"/>
                  </a:cubicBezTo>
                  <a:cubicBezTo>
                    <a:pt x="451" y="6535"/>
                    <a:pt x="425" y="6533"/>
                    <a:pt x="399" y="6528"/>
                  </a:cubicBezTo>
                  <a:lnTo>
                    <a:pt x="399" y="6528"/>
                  </a:lnTo>
                  <a:cubicBezTo>
                    <a:pt x="513" y="6783"/>
                    <a:pt x="1" y="7034"/>
                    <a:pt x="153" y="7265"/>
                  </a:cubicBezTo>
                  <a:cubicBezTo>
                    <a:pt x="189" y="7323"/>
                    <a:pt x="258" y="7355"/>
                    <a:pt x="281" y="7417"/>
                  </a:cubicBezTo>
                  <a:cubicBezTo>
                    <a:pt x="296" y="7460"/>
                    <a:pt x="286" y="7499"/>
                    <a:pt x="262" y="7533"/>
                  </a:cubicBezTo>
                  <a:cubicBezTo>
                    <a:pt x="487" y="7687"/>
                    <a:pt x="740" y="7799"/>
                    <a:pt x="1010" y="7850"/>
                  </a:cubicBezTo>
                  <a:cubicBezTo>
                    <a:pt x="1046" y="7962"/>
                    <a:pt x="1098" y="8086"/>
                    <a:pt x="1209" y="8127"/>
                  </a:cubicBezTo>
                  <a:cubicBezTo>
                    <a:pt x="1237" y="8137"/>
                    <a:pt x="1266" y="8140"/>
                    <a:pt x="1296" y="8140"/>
                  </a:cubicBezTo>
                  <a:cubicBezTo>
                    <a:pt x="1359" y="8140"/>
                    <a:pt x="1425" y="8124"/>
                    <a:pt x="1489" y="8124"/>
                  </a:cubicBezTo>
                  <a:cubicBezTo>
                    <a:pt x="1502" y="8124"/>
                    <a:pt x="1515" y="8125"/>
                    <a:pt x="1528" y="8127"/>
                  </a:cubicBezTo>
                  <a:cubicBezTo>
                    <a:pt x="1753" y="8152"/>
                    <a:pt x="1894" y="8440"/>
                    <a:pt x="2116" y="8440"/>
                  </a:cubicBezTo>
                  <a:cubicBezTo>
                    <a:pt x="2120" y="8440"/>
                    <a:pt x="2124" y="8440"/>
                    <a:pt x="2128" y="8439"/>
                  </a:cubicBezTo>
                  <a:cubicBezTo>
                    <a:pt x="2174" y="8437"/>
                    <a:pt x="2223" y="8423"/>
                    <a:pt x="2268" y="8423"/>
                  </a:cubicBezTo>
                  <a:cubicBezTo>
                    <a:pt x="2294" y="8423"/>
                    <a:pt x="2318" y="8427"/>
                    <a:pt x="2340" y="8441"/>
                  </a:cubicBezTo>
                  <a:cubicBezTo>
                    <a:pt x="2387" y="8474"/>
                    <a:pt x="2398" y="8536"/>
                    <a:pt x="2428" y="8585"/>
                  </a:cubicBezTo>
                  <a:cubicBezTo>
                    <a:pt x="2550" y="8791"/>
                    <a:pt x="2912" y="8671"/>
                    <a:pt x="3073" y="8849"/>
                  </a:cubicBezTo>
                  <a:cubicBezTo>
                    <a:pt x="3152" y="8936"/>
                    <a:pt x="3157" y="9076"/>
                    <a:pt x="3238" y="9161"/>
                  </a:cubicBezTo>
                  <a:cubicBezTo>
                    <a:pt x="3319" y="9249"/>
                    <a:pt x="3452" y="9260"/>
                    <a:pt x="3559" y="9316"/>
                  </a:cubicBezTo>
                  <a:cubicBezTo>
                    <a:pt x="3756" y="9421"/>
                    <a:pt x="3827" y="9658"/>
                    <a:pt x="3913" y="9864"/>
                  </a:cubicBezTo>
                  <a:cubicBezTo>
                    <a:pt x="3993" y="10061"/>
                    <a:pt x="4146" y="10274"/>
                    <a:pt x="4355" y="10274"/>
                  </a:cubicBezTo>
                  <a:cubicBezTo>
                    <a:pt x="4364" y="10274"/>
                    <a:pt x="4373" y="10274"/>
                    <a:pt x="4382" y="10273"/>
                  </a:cubicBezTo>
                  <a:cubicBezTo>
                    <a:pt x="4504" y="10265"/>
                    <a:pt x="4611" y="10181"/>
                    <a:pt x="4733" y="10164"/>
                  </a:cubicBezTo>
                  <a:cubicBezTo>
                    <a:pt x="4748" y="10162"/>
                    <a:pt x="4763" y="10161"/>
                    <a:pt x="4778" y="10161"/>
                  </a:cubicBezTo>
                  <a:cubicBezTo>
                    <a:pt x="4914" y="10161"/>
                    <a:pt x="5049" y="10234"/>
                    <a:pt x="5186" y="10234"/>
                  </a:cubicBezTo>
                  <a:cubicBezTo>
                    <a:pt x="5202" y="10234"/>
                    <a:pt x="5218" y="10233"/>
                    <a:pt x="5235" y="10230"/>
                  </a:cubicBezTo>
                  <a:cubicBezTo>
                    <a:pt x="5327" y="10218"/>
                    <a:pt x="5408" y="10166"/>
                    <a:pt x="5498" y="10147"/>
                  </a:cubicBezTo>
                  <a:cubicBezTo>
                    <a:pt x="5523" y="10142"/>
                    <a:pt x="5547" y="10139"/>
                    <a:pt x="5572" y="10139"/>
                  </a:cubicBezTo>
                  <a:cubicBezTo>
                    <a:pt x="5723" y="10139"/>
                    <a:pt x="5873" y="10236"/>
                    <a:pt x="5927" y="10378"/>
                  </a:cubicBezTo>
                  <a:cubicBezTo>
                    <a:pt x="5957" y="10455"/>
                    <a:pt x="5963" y="10543"/>
                    <a:pt x="6012" y="10610"/>
                  </a:cubicBezTo>
                  <a:cubicBezTo>
                    <a:pt x="6038" y="10643"/>
                    <a:pt x="6084" y="10663"/>
                    <a:pt x="6126" y="10663"/>
                  </a:cubicBezTo>
                  <a:cubicBezTo>
                    <a:pt x="6165" y="10663"/>
                    <a:pt x="6199" y="10647"/>
                    <a:pt x="6212" y="10610"/>
                  </a:cubicBezTo>
                  <a:cubicBezTo>
                    <a:pt x="6417" y="10385"/>
                    <a:pt x="6557" y="10098"/>
                    <a:pt x="6602" y="9798"/>
                  </a:cubicBezTo>
                  <a:cubicBezTo>
                    <a:pt x="6642" y="9530"/>
                    <a:pt x="6599" y="9228"/>
                    <a:pt x="6396" y="9048"/>
                  </a:cubicBezTo>
                  <a:cubicBezTo>
                    <a:pt x="6505" y="8898"/>
                    <a:pt x="6317" y="8716"/>
                    <a:pt x="6248" y="8542"/>
                  </a:cubicBezTo>
                  <a:cubicBezTo>
                    <a:pt x="6190" y="8394"/>
                    <a:pt x="6231" y="8214"/>
                    <a:pt x="6345" y="8105"/>
                  </a:cubicBezTo>
                  <a:cubicBezTo>
                    <a:pt x="6419" y="8035"/>
                    <a:pt x="6522" y="7997"/>
                    <a:pt x="6625" y="7997"/>
                  </a:cubicBezTo>
                  <a:cubicBezTo>
                    <a:pt x="6680" y="7997"/>
                    <a:pt x="6734" y="8008"/>
                    <a:pt x="6784" y="8030"/>
                  </a:cubicBezTo>
                  <a:cubicBezTo>
                    <a:pt x="6797" y="7962"/>
                    <a:pt x="6807" y="7893"/>
                    <a:pt x="6818" y="7824"/>
                  </a:cubicBezTo>
                  <a:cubicBezTo>
                    <a:pt x="6685" y="7792"/>
                    <a:pt x="6548" y="7758"/>
                    <a:pt x="6441" y="7672"/>
                  </a:cubicBezTo>
                  <a:cubicBezTo>
                    <a:pt x="6334" y="7587"/>
                    <a:pt x="6265" y="7437"/>
                    <a:pt x="6319" y="7310"/>
                  </a:cubicBezTo>
                  <a:cubicBezTo>
                    <a:pt x="6389" y="7143"/>
                    <a:pt x="6606" y="7115"/>
                    <a:pt x="6790" y="7115"/>
                  </a:cubicBezTo>
                  <a:cubicBezTo>
                    <a:pt x="6797" y="7115"/>
                    <a:pt x="6804" y="7115"/>
                    <a:pt x="6812" y="7115"/>
                  </a:cubicBezTo>
                  <a:cubicBezTo>
                    <a:pt x="7067" y="7122"/>
                    <a:pt x="7321" y="7126"/>
                    <a:pt x="7576" y="7130"/>
                  </a:cubicBezTo>
                  <a:cubicBezTo>
                    <a:pt x="7587" y="7131"/>
                    <a:pt x="7598" y="7131"/>
                    <a:pt x="7608" y="7131"/>
                  </a:cubicBezTo>
                  <a:cubicBezTo>
                    <a:pt x="7817" y="7131"/>
                    <a:pt x="8068" y="7088"/>
                    <a:pt x="8123" y="6892"/>
                  </a:cubicBezTo>
                  <a:cubicBezTo>
                    <a:pt x="8170" y="6728"/>
                    <a:pt x="8044" y="6573"/>
                    <a:pt x="7951" y="6430"/>
                  </a:cubicBezTo>
                  <a:cubicBezTo>
                    <a:pt x="7859" y="6286"/>
                    <a:pt x="7812" y="6061"/>
                    <a:pt x="7958" y="5973"/>
                  </a:cubicBezTo>
                  <a:cubicBezTo>
                    <a:pt x="8003" y="5946"/>
                    <a:pt x="8061" y="5939"/>
                    <a:pt x="8101" y="5905"/>
                  </a:cubicBezTo>
                  <a:cubicBezTo>
                    <a:pt x="8168" y="5847"/>
                    <a:pt x="8157" y="5736"/>
                    <a:pt x="8106" y="5663"/>
                  </a:cubicBezTo>
                  <a:cubicBezTo>
                    <a:pt x="8056" y="5590"/>
                    <a:pt x="7979" y="5543"/>
                    <a:pt x="7911" y="5485"/>
                  </a:cubicBezTo>
                  <a:cubicBezTo>
                    <a:pt x="7666" y="5273"/>
                    <a:pt x="7574" y="4900"/>
                    <a:pt x="7696" y="4600"/>
                  </a:cubicBezTo>
                  <a:cubicBezTo>
                    <a:pt x="7780" y="4394"/>
                    <a:pt x="7954" y="4212"/>
                    <a:pt x="7951" y="3992"/>
                  </a:cubicBezTo>
                  <a:cubicBezTo>
                    <a:pt x="7949" y="3951"/>
                    <a:pt x="7941" y="3906"/>
                    <a:pt x="7909" y="3884"/>
                  </a:cubicBezTo>
                  <a:cubicBezTo>
                    <a:pt x="7890" y="3872"/>
                    <a:pt x="7868" y="3869"/>
                    <a:pt x="7847" y="3869"/>
                  </a:cubicBezTo>
                  <a:cubicBezTo>
                    <a:pt x="7834" y="3869"/>
                    <a:pt x="7821" y="3870"/>
                    <a:pt x="7808" y="3872"/>
                  </a:cubicBezTo>
                  <a:cubicBezTo>
                    <a:pt x="7448" y="3908"/>
                    <a:pt x="7088" y="3947"/>
                    <a:pt x="6730" y="3983"/>
                  </a:cubicBezTo>
                  <a:cubicBezTo>
                    <a:pt x="6784" y="3859"/>
                    <a:pt x="6653" y="3730"/>
                    <a:pt x="6524" y="3683"/>
                  </a:cubicBezTo>
                  <a:cubicBezTo>
                    <a:pt x="6398" y="3634"/>
                    <a:pt x="6246" y="3610"/>
                    <a:pt x="6171" y="3497"/>
                  </a:cubicBezTo>
                  <a:cubicBezTo>
                    <a:pt x="6145" y="3456"/>
                    <a:pt x="6132" y="3407"/>
                    <a:pt x="6107" y="3366"/>
                  </a:cubicBezTo>
                  <a:cubicBezTo>
                    <a:pt x="6047" y="3272"/>
                    <a:pt x="5946" y="3237"/>
                    <a:pt x="5833" y="3237"/>
                  </a:cubicBezTo>
                  <a:cubicBezTo>
                    <a:pt x="5723" y="3237"/>
                    <a:pt x="5602" y="3271"/>
                    <a:pt x="5503" y="3315"/>
                  </a:cubicBezTo>
                  <a:cubicBezTo>
                    <a:pt x="5371" y="3372"/>
                    <a:pt x="5219" y="3434"/>
                    <a:pt x="5081" y="3434"/>
                  </a:cubicBezTo>
                  <a:cubicBezTo>
                    <a:pt x="5006" y="3434"/>
                    <a:pt x="4936" y="3416"/>
                    <a:pt x="4875" y="3368"/>
                  </a:cubicBezTo>
                  <a:cubicBezTo>
                    <a:pt x="4922" y="3169"/>
                    <a:pt x="4622" y="3057"/>
                    <a:pt x="4571" y="2858"/>
                  </a:cubicBezTo>
                  <a:cubicBezTo>
                    <a:pt x="4532" y="2706"/>
                    <a:pt x="4650" y="2541"/>
                    <a:pt x="4594" y="2393"/>
                  </a:cubicBezTo>
                  <a:cubicBezTo>
                    <a:pt x="4566" y="2316"/>
                    <a:pt x="4496" y="2263"/>
                    <a:pt x="4468" y="2185"/>
                  </a:cubicBezTo>
                  <a:cubicBezTo>
                    <a:pt x="4442" y="2113"/>
                    <a:pt x="4457" y="2029"/>
                    <a:pt x="4427" y="1958"/>
                  </a:cubicBezTo>
                  <a:cubicBezTo>
                    <a:pt x="4367" y="1823"/>
                    <a:pt x="4189" y="1808"/>
                    <a:pt x="4043" y="1783"/>
                  </a:cubicBezTo>
                  <a:cubicBezTo>
                    <a:pt x="3898" y="1757"/>
                    <a:pt x="3726" y="1637"/>
                    <a:pt x="3784" y="1502"/>
                  </a:cubicBezTo>
                  <a:lnTo>
                    <a:pt x="3784" y="1502"/>
                  </a:lnTo>
                  <a:cubicBezTo>
                    <a:pt x="3805" y="1511"/>
                    <a:pt x="3826" y="1515"/>
                    <a:pt x="3846" y="1515"/>
                  </a:cubicBezTo>
                  <a:cubicBezTo>
                    <a:pt x="3953" y="1515"/>
                    <a:pt x="4054" y="1405"/>
                    <a:pt x="4073" y="1292"/>
                  </a:cubicBezTo>
                  <a:cubicBezTo>
                    <a:pt x="4097" y="1157"/>
                    <a:pt x="4050" y="1020"/>
                    <a:pt x="4039" y="885"/>
                  </a:cubicBezTo>
                  <a:cubicBezTo>
                    <a:pt x="4028" y="748"/>
                    <a:pt x="4076" y="585"/>
                    <a:pt x="4204" y="538"/>
                  </a:cubicBezTo>
                  <a:cubicBezTo>
                    <a:pt x="4264" y="516"/>
                    <a:pt x="4339" y="525"/>
                    <a:pt x="4388" y="482"/>
                  </a:cubicBezTo>
                  <a:cubicBezTo>
                    <a:pt x="4448" y="431"/>
                    <a:pt x="4440" y="339"/>
                    <a:pt x="4466" y="266"/>
                  </a:cubicBezTo>
                  <a:cubicBezTo>
                    <a:pt x="4517" y="127"/>
                    <a:pt x="4673" y="88"/>
                    <a:pt x="4832" y="56"/>
                  </a:cubicBezTo>
                  <a:cubicBezTo>
                    <a:pt x="4764" y="17"/>
                    <a:pt x="4682" y="1"/>
                    <a:pt x="46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296"/>
            <p:cNvSpPr/>
            <p:nvPr/>
          </p:nvSpPr>
          <p:spPr>
            <a:xfrm>
              <a:off x="2815076" y="3290358"/>
              <a:ext cx="231781" cy="304495"/>
            </a:xfrm>
            <a:custGeom>
              <a:rect b="b" l="l" r="r" t="t"/>
              <a:pathLst>
                <a:path extrusionOk="0" h="10716" w="8157">
                  <a:moveTo>
                    <a:pt x="4559" y="54"/>
                  </a:moveTo>
                  <a:cubicBezTo>
                    <a:pt x="4611" y="54"/>
                    <a:pt x="4660" y="61"/>
                    <a:pt x="4703" y="74"/>
                  </a:cubicBezTo>
                  <a:cubicBezTo>
                    <a:pt x="4579" y="104"/>
                    <a:pt x="4448" y="151"/>
                    <a:pt x="4401" y="282"/>
                  </a:cubicBezTo>
                  <a:cubicBezTo>
                    <a:pt x="4390" y="310"/>
                    <a:pt x="4384" y="340"/>
                    <a:pt x="4380" y="368"/>
                  </a:cubicBezTo>
                  <a:cubicBezTo>
                    <a:pt x="4371" y="415"/>
                    <a:pt x="4362" y="462"/>
                    <a:pt x="4330" y="490"/>
                  </a:cubicBezTo>
                  <a:cubicBezTo>
                    <a:pt x="4305" y="511"/>
                    <a:pt x="4268" y="518"/>
                    <a:pt x="4230" y="524"/>
                  </a:cubicBezTo>
                  <a:cubicBezTo>
                    <a:pt x="4204" y="528"/>
                    <a:pt x="4178" y="533"/>
                    <a:pt x="4155" y="541"/>
                  </a:cubicBezTo>
                  <a:cubicBezTo>
                    <a:pt x="4013" y="591"/>
                    <a:pt x="3960" y="764"/>
                    <a:pt x="3972" y="914"/>
                  </a:cubicBezTo>
                  <a:cubicBezTo>
                    <a:pt x="3977" y="961"/>
                    <a:pt x="3983" y="1008"/>
                    <a:pt x="3992" y="1056"/>
                  </a:cubicBezTo>
                  <a:cubicBezTo>
                    <a:pt x="4007" y="1146"/>
                    <a:pt x="4022" y="1231"/>
                    <a:pt x="4007" y="1315"/>
                  </a:cubicBezTo>
                  <a:cubicBezTo>
                    <a:pt x="3987" y="1422"/>
                    <a:pt x="3893" y="1516"/>
                    <a:pt x="3805" y="1516"/>
                  </a:cubicBezTo>
                  <a:cubicBezTo>
                    <a:pt x="3788" y="1516"/>
                    <a:pt x="3771" y="1512"/>
                    <a:pt x="3754" y="1505"/>
                  </a:cubicBezTo>
                  <a:lnTo>
                    <a:pt x="3730" y="1493"/>
                  </a:lnTo>
                  <a:lnTo>
                    <a:pt x="3720" y="1518"/>
                  </a:lnTo>
                  <a:cubicBezTo>
                    <a:pt x="3698" y="1568"/>
                    <a:pt x="3703" y="1617"/>
                    <a:pt x="3728" y="1666"/>
                  </a:cubicBezTo>
                  <a:cubicBezTo>
                    <a:pt x="3780" y="1760"/>
                    <a:pt x="3904" y="1820"/>
                    <a:pt x="3998" y="1835"/>
                  </a:cubicBezTo>
                  <a:lnTo>
                    <a:pt x="4043" y="1844"/>
                  </a:lnTo>
                  <a:cubicBezTo>
                    <a:pt x="4176" y="1865"/>
                    <a:pt x="4313" y="1889"/>
                    <a:pt x="4360" y="1996"/>
                  </a:cubicBezTo>
                  <a:cubicBezTo>
                    <a:pt x="4375" y="2028"/>
                    <a:pt x="4377" y="2067"/>
                    <a:pt x="4382" y="2105"/>
                  </a:cubicBezTo>
                  <a:cubicBezTo>
                    <a:pt x="4384" y="2144"/>
                    <a:pt x="4388" y="2182"/>
                    <a:pt x="4401" y="2221"/>
                  </a:cubicBezTo>
                  <a:cubicBezTo>
                    <a:pt x="4418" y="2264"/>
                    <a:pt x="4444" y="2298"/>
                    <a:pt x="4470" y="2332"/>
                  </a:cubicBezTo>
                  <a:cubicBezTo>
                    <a:pt x="4493" y="2365"/>
                    <a:pt x="4517" y="2395"/>
                    <a:pt x="4530" y="2429"/>
                  </a:cubicBezTo>
                  <a:cubicBezTo>
                    <a:pt x="4555" y="2500"/>
                    <a:pt x="4538" y="2575"/>
                    <a:pt x="4519" y="2656"/>
                  </a:cubicBezTo>
                  <a:cubicBezTo>
                    <a:pt x="4502" y="2733"/>
                    <a:pt x="4482" y="2812"/>
                    <a:pt x="4504" y="2892"/>
                  </a:cubicBezTo>
                  <a:cubicBezTo>
                    <a:pt x="4527" y="2986"/>
                    <a:pt x="4600" y="3059"/>
                    <a:pt x="4669" y="3129"/>
                  </a:cubicBezTo>
                  <a:cubicBezTo>
                    <a:pt x="4757" y="3215"/>
                    <a:pt x="4829" y="3290"/>
                    <a:pt x="4806" y="3389"/>
                  </a:cubicBezTo>
                  <a:lnTo>
                    <a:pt x="4804" y="3406"/>
                  </a:lnTo>
                  <a:lnTo>
                    <a:pt x="4817" y="3417"/>
                  </a:lnTo>
                  <a:cubicBezTo>
                    <a:pt x="4877" y="3464"/>
                    <a:pt x="4952" y="3487"/>
                    <a:pt x="5039" y="3487"/>
                  </a:cubicBezTo>
                  <a:cubicBezTo>
                    <a:pt x="5177" y="3487"/>
                    <a:pt x="5322" y="3429"/>
                    <a:pt x="5472" y="3365"/>
                  </a:cubicBezTo>
                  <a:cubicBezTo>
                    <a:pt x="5584" y="3318"/>
                    <a:pt x="5697" y="3290"/>
                    <a:pt x="5791" y="3290"/>
                  </a:cubicBezTo>
                  <a:cubicBezTo>
                    <a:pt x="5909" y="3290"/>
                    <a:pt x="5993" y="3331"/>
                    <a:pt x="6042" y="3408"/>
                  </a:cubicBezTo>
                  <a:cubicBezTo>
                    <a:pt x="6053" y="3425"/>
                    <a:pt x="6061" y="3447"/>
                    <a:pt x="6072" y="3468"/>
                  </a:cubicBezTo>
                  <a:cubicBezTo>
                    <a:pt x="6083" y="3489"/>
                    <a:pt x="6094" y="3515"/>
                    <a:pt x="6109" y="3537"/>
                  </a:cubicBezTo>
                  <a:cubicBezTo>
                    <a:pt x="6171" y="3635"/>
                    <a:pt x="6284" y="3671"/>
                    <a:pt x="6394" y="3706"/>
                  </a:cubicBezTo>
                  <a:cubicBezTo>
                    <a:pt x="6421" y="3714"/>
                    <a:pt x="6449" y="3725"/>
                    <a:pt x="6475" y="3734"/>
                  </a:cubicBezTo>
                  <a:cubicBezTo>
                    <a:pt x="6561" y="3766"/>
                    <a:pt x="6636" y="3830"/>
                    <a:pt x="6663" y="3896"/>
                  </a:cubicBezTo>
                  <a:cubicBezTo>
                    <a:pt x="6678" y="3931"/>
                    <a:pt x="6678" y="3967"/>
                    <a:pt x="6663" y="3999"/>
                  </a:cubicBezTo>
                  <a:lnTo>
                    <a:pt x="6644" y="4042"/>
                  </a:lnTo>
                  <a:lnTo>
                    <a:pt x="6644" y="4042"/>
                  </a:lnTo>
                  <a:lnTo>
                    <a:pt x="7769" y="3924"/>
                  </a:lnTo>
                  <a:cubicBezTo>
                    <a:pt x="7781" y="3923"/>
                    <a:pt x="7793" y="3922"/>
                    <a:pt x="7804" y="3922"/>
                  </a:cubicBezTo>
                  <a:cubicBezTo>
                    <a:pt x="7823" y="3922"/>
                    <a:pt x="7840" y="3925"/>
                    <a:pt x="7853" y="3933"/>
                  </a:cubicBezTo>
                  <a:cubicBezTo>
                    <a:pt x="7876" y="3950"/>
                    <a:pt x="7883" y="3989"/>
                    <a:pt x="7883" y="4019"/>
                  </a:cubicBezTo>
                  <a:cubicBezTo>
                    <a:pt x="7885" y="4158"/>
                    <a:pt x="7814" y="4278"/>
                    <a:pt x="7739" y="4409"/>
                  </a:cubicBezTo>
                  <a:cubicBezTo>
                    <a:pt x="7700" y="4475"/>
                    <a:pt x="7660" y="4543"/>
                    <a:pt x="7632" y="4616"/>
                  </a:cubicBezTo>
                  <a:cubicBezTo>
                    <a:pt x="7505" y="4929"/>
                    <a:pt x="7598" y="5313"/>
                    <a:pt x="7853" y="5531"/>
                  </a:cubicBezTo>
                  <a:cubicBezTo>
                    <a:pt x="7872" y="5548"/>
                    <a:pt x="7893" y="5563"/>
                    <a:pt x="7913" y="5580"/>
                  </a:cubicBezTo>
                  <a:cubicBezTo>
                    <a:pt x="7964" y="5619"/>
                    <a:pt x="8011" y="5655"/>
                    <a:pt x="8043" y="5705"/>
                  </a:cubicBezTo>
                  <a:cubicBezTo>
                    <a:pt x="8086" y="5767"/>
                    <a:pt x="8097" y="5863"/>
                    <a:pt x="8043" y="5910"/>
                  </a:cubicBezTo>
                  <a:cubicBezTo>
                    <a:pt x="8022" y="5930"/>
                    <a:pt x="7996" y="5938"/>
                    <a:pt x="7968" y="5949"/>
                  </a:cubicBezTo>
                  <a:cubicBezTo>
                    <a:pt x="7947" y="5958"/>
                    <a:pt x="7923" y="5966"/>
                    <a:pt x="7902" y="5979"/>
                  </a:cubicBezTo>
                  <a:cubicBezTo>
                    <a:pt x="7850" y="6009"/>
                    <a:pt x="7818" y="6056"/>
                    <a:pt x="7803" y="6116"/>
                  </a:cubicBezTo>
                  <a:cubicBezTo>
                    <a:pt x="7775" y="6238"/>
                    <a:pt x="7831" y="6384"/>
                    <a:pt x="7887" y="6472"/>
                  </a:cubicBezTo>
                  <a:cubicBezTo>
                    <a:pt x="7900" y="6489"/>
                    <a:pt x="7910" y="6506"/>
                    <a:pt x="7923" y="6525"/>
                  </a:cubicBezTo>
                  <a:cubicBezTo>
                    <a:pt x="8007" y="6650"/>
                    <a:pt x="8095" y="6780"/>
                    <a:pt x="8056" y="6911"/>
                  </a:cubicBezTo>
                  <a:cubicBezTo>
                    <a:pt x="8005" y="7093"/>
                    <a:pt x="7760" y="7132"/>
                    <a:pt x="7565" y="7132"/>
                  </a:cubicBezTo>
                  <a:lnTo>
                    <a:pt x="6771" y="7117"/>
                  </a:lnTo>
                  <a:lnTo>
                    <a:pt x="6736" y="7117"/>
                  </a:lnTo>
                  <a:cubicBezTo>
                    <a:pt x="6471" y="7117"/>
                    <a:pt x="6312" y="7185"/>
                    <a:pt x="6252" y="7327"/>
                  </a:cubicBezTo>
                  <a:cubicBezTo>
                    <a:pt x="6192" y="7470"/>
                    <a:pt x="6271" y="7633"/>
                    <a:pt x="6383" y="7721"/>
                  </a:cubicBezTo>
                  <a:cubicBezTo>
                    <a:pt x="6490" y="7804"/>
                    <a:pt x="6625" y="7841"/>
                    <a:pt x="6747" y="7871"/>
                  </a:cubicBezTo>
                  <a:lnTo>
                    <a:pt x="6723" y="8021"/>
                  </a:lnTo>
                  <a:cubicBezTo>
                    <a:pt x="6678" y="8006"/>
                    <a:pt x="6631" y="7997"/>
                    <a:pt x="6584" y="7997"/>
                  </a:cubicBezTo>
                  <a:cubicBezTo>
                    <a:pt x="6473" y="7997"/>
                    <a:pt x="6364" y="8040"/>
                    <a:pt x="6286" y="8113"/>
                  </a:cubicBezTo>
                  <a:cubicBezTo>
                    <a:pt x="6164" y="8231"/>
                    <a:pt x="6121" y="8421"/>
                    <a:pt x="6184" y="8578"/>
                  </a:cubicBezTo>
                  <a:cubicBezTo>
                    <a:pt x="6203" y="8631"/>
                    <a:pt x="6235" y="8685"/>
                    <a:pt x="6265" y="8734"/>
                  </a:cubicBezTo>
                  <a:cubicBezTo>
                    <a:pt x="6334" y="8854"/>
                    <a:pt x="6400" y="8966"/>
                    <a:pt x="6334" y="9060"/>
                  </a:cubicBezTo>
                  <a:lnTo>
                    <a:pt x="6321" y="9079"/>
                  </a:lnTo>
                  <a:lnTo>
                    <a:pt x="6338" y="9096"/>
                  </a:lnTo>
                  <a:cubicBezTo>
                    <a:pt x="6507" y="9244"/>
                    <a:pt x="6582" y="9516"/>
                    <a:pt x="6535" y="9820"/>
                  </a:cubicBezTo>
                  <a:cubicBezTo>
                    <a:pt x="6490" y="10116"/>
                    <a:pt x="6353" y="10399"/>
                    <a:pt x="6151" y="10617"/>
                  </a:cubicBezTo>
                  <a:lnTo>
                    <a:pt x="6145" y="10628"/>
                  </a:lnTo>
                  <a:cubicBezTo>
                    <a:pt x="6136" y="10658"/>
                    <a:pt x="6104" y="10662"/>
                    <a:pt x="6085" y="10662"/>
                  </a:cubicBezTo>
                  <a:cubicBezTo>
                    <a:pt x="6051" y="10662"/>
                    <a:pt x="6012" y="10645"/>
                    <a:pt x="5993" y="10620"/>
                  </a:cubicBezTo>
                  <a:cubicBezTo>
                    <a:pt x="5963" y="10581"/>
                    <a:pt x="5950" y="10534"/>
                    <a:pt x="5937" y="10482"/>
                  </a:cubicBezTo>
                  <a:cubicBezTo>
                    <a:pt x="5931" y="10455"/>
                    <a:pt x="5922" y="10425"/>
                    <a:pt x="5911" y="10397"/>
                  </a:cubicBezTo>
                  <a:cubicBezTo>
                    <a:pt x="5854" y="10245"/>
                    <a:pt x="5695" y="10140"/>
                    <a:pt x="5528" y="10140"/>
                  </a:cubicBezTo>
                  <a:cubicBezTo>
                    <a:pt x="5502" y="10140"/>
                    <a:pt x="5477" y="10142"/>
                    <a:pt x="5451" y="10146"/>
                  </a:cubicBezTo>
                  <a:cubicBezTo>
                    <a:pt x="5408" y="10157"/>
                    <a:pt x="5367" y="10172"/>
                    <a:pt x="5327" y="10189"/>
                  </a:cubicBezTo>
                  <a:cubicBezTo>
                    <a:pt x="5279" y="10208"/>
                    <a:pt x="5237" y="10225"/>
                    <a:pt x="5189" y="10232"/>
                  </a:cubicBezTo>
                  <a:cubicBezTo>
                    <a:pt x="5175" y="10234"/>
                    <a:pt x="5160" y="10235"/>
                    <a:pt x="5146" y="10235"/>
                  </a:cubicBezTo>
                  <a:cubicBezTo>
                    <a:pt x="5081" y="10235"/>
                    <a:pt x="5016" y="10217"/>
                    <a:pt x="4947" y="10200"/>
                  </a:cubicBezTo>
                  <a:cubicBezTo>
                    <a:pt x="4879" y="10180"/>
                    <a:pt x="4808" y="10163"/>
                    <a:pt x="4736" y="10163"/>
                  </a:cubicBezTo>
                  <a:cubicBezTo>
                    <a:pt x="4720" y="10163"/>
                    <a:pt x="4704" y="10163"/>
                    <a:pt x="4688" y="10165"/>
                  </a:cubicBezTo>
                  <a:cubicBezTo>
                    <a:pt x="4626" y="10174"/>
                    <a:pt x="4568" y="10197"/>
                    <a:pt x="4512" y="10221"/>
                  </a:cubicBezTo>
                  <a:cubicBezTo>
                    <a:pt x="4452" y="10247"/>
                    <a:pt x="4397" y="10270"/>
                    <a:pt x="4339" y="10275"/>
                  </a:cubicBezTo>
                  <a:lnTo>
                    <a:pt x="4315" y="10275"/>
                  </a:lnTo>
                  <a:cubicBezTo>
                    <a:pt x="4077" y="10275"/>
                    <a:pt x="3934" y="9975"/>
                    <a:pt x="3895" y="9883"/>
                  </a:cubicBezTo>
                  <a:cubicBezTo>
                    <a:pt x="3885" y="9857"/>
                    <a:pt x="3876" y="9829"/>
                    <a:pt x="3865" y="9803"/>
                  </a:cubicBezTo>
                  <a:cubicBezTo>
                    <a:pt x="3790" y="9613"/>
                    <a:pt x="3711" y="9415"/>
                    <a:pt x="3531" y="9319"/>
                  </a:cubicBezTo>
                  <a:cubicBezTo>
                    <a:pt x="3490" y="9298"/>
                    <a:pt x="3445" y="9283"/>
                    <a:pt x="3403" y="9268"/>
                  </a:cubicBezTo>
                  <a:cubicBezTo>
                    <a:pt x="3332" y="9244"/>
                    <a:pt x="3263" y="9221"/>
                    <a:pt x="3216" y="9171"/>
                  </a:cubicBezTo>
                  <a:cubicBezTo>
                    <a:pt x="3180" y="9131"/>
                    <a:pt x="3160" y="9077"/>
                    <a:pt x="3139" y="9021"/>
                  </a:cubicBezTo>
                  <a:cubicBezTo>
                    <a:pt x="3118" y="8963"/>
                    <a:pt x="3094" y="8906"/>
                    <a:pt x="3051" y="8856"/>
                  </a:cubicBezTo>
                  <a:cubicBezTo>
                    <a:pt x="2968" y="8764"/>
                    <a:pt x="2841" y="8747"/>
                    <a:pt x="2717" y="8730"/>
                  </a:cubicBezTo>
                  <a:cubicBezTo>
                    <a:pt x="2588" y="8713"/>
                    <a:pt x="2466" y="8696"/>
                    <a:pt x="2408" y="8597"/>
                  </a:cubicBezTo>
                  <a:cubicBezTo>
                    <a:pt x="2400" y="8582"/>
                    <a:pt x="2393" y="8567"/>
                    <a:pt x="2387" y="8550"/>
                  </a:cubicBezTo>
                  <a:cubicBezTo>
                    <a:pt x="2370" y="8511"/>
                    <a:pt x="2351" y="8473"/>
                    <a:pt x="2314" y="8447"/>
                  </a:cubicBezTo>
                  <a:cubicBezTo>
                    <a:pt x="2289" y="8431"/>
                    <a:pt x="2256" y="8425"/>
                    <a:pt x="2222" y="8425"/>
                  </a:cubicBezTo>
                  <a:cubicBezTo>
                    <a:pt x="2197" y="8425"/>
                    <a:pt x="2172" y="8428"/>
                    <a:pt x="2147" y="8432"/>
                  </a:cubicBezTo>
                  <a:cubicBezTo>
                    <a:pt x="2128" y="8434"/>
                    <a:pt x="2106" y="8439"/>
                    <a:pt x="2087" y="8439"/>
                  </a:cubicBezTo>
                  <a:lnTo>
                    <a:pt x="2076" y="8439"/>
                  </a:lnTo>
                  <a:cubicBezTo>
                    <a:pt x="1969" y="8439"/>
                    <a:pt x="1881" y="8368"/>
                    <a:pt x="1789" y="8291"/>
                  </a:cubicBezTo>
                  <a:cubicBezTo>
                    <a:pt x="1699" y="8216"/>
                    <a:pt x="1607" y="8139"/>
                    <a:pt x="1491" y="8126"/>
                  </a:cubicBezTo>
                  <a:cubicBezTo>
                    <a:pt x="1478" y="8125"/>
                    <a:pt x="1464" y="8124"/>
                    <a:pt x="1451" y="8124"/>
                  </a:cubicBezTo>
                  <a:cubicBezTo>
                    <a:pt x="1416" y="8124"/>
                    <a:pt x="1382" y="8127"/>
                    <a:pt x="1348" y="8132"/>
                  </a:cubicBezTo>
                  <a:cubicBezTo>
                    <a:pt x="1316" y="8136"/>
                    <a:pt x="1284" y="8141"/>
                    <a:pt x="1254" y="8141"/>
                  </a:cubicBezTo>
                  <a:cubicBezTo>
                    <a:pt x="1224" y="8141"/>
                    <a:pt x="1198" y="8136"/>
                    <a:pt x="1177" y="8130"/>
                  </a:cubicBezTo>
                  <a:cubicBezTo>
                    <a:pt x="1076" y="8094"/>
                    <a:pt x="1031" y="7976"/>
                    <a:pt x="994" y="7869"/>
                  </a:cubicBezTo>
                  <a:lnTo>
                    <a:pt x="988" y="7854"/>
                  </a:lnTo>
                  <a:lnTo>
                    <a:pt x="973" y="7851"/>
                  </a:lnTo>
                  <a:cubicBezTo>
                    <a:pt x="724" y="7804"/>
                    <a:pt x="482" y="7704"/>
                    <a:pt x="257" y="7554"/>
                  </a:cubicBezTo>
                  <a:cubicBezTo>
                    <a:pt x="277" y="7515"/>
                    <a:pt x="279" y="7474"/>
                    <a:pt x="266" y="7436"/>
                  </a:cubicBezTo>
                  <a:cubicBezTo>
                    <a:pt x="249" y="7393"/>
                    <a:pt x="219" y="7365"/>
                    <a:pt x="187" y="7337"/>
                  </a:cubicBezTo>
                  <a:cubicBezTo>
                    <a:pt x="167" y="7318"/>
                    <a:pt x="146" y="7299"/>
                    <a:pt x="133" y="7279"/>
                  </a:cubicBezTo>
                  <a:cubicBezTo>
                    <a:pt x="67" y="7177"/>
                    <a:pt x="155" y="7063"/>
                    <a:pt x="247" y="6943"/>
                  </a:cubicBezTo>
                  <a:cubicBezTo>
                    <a:pt x="335" y="6830"/>
                    <a:pt x="425" y="6712"/>
                    <a:pt x="397" y="6587"/>
                  </a:cubicBezTo>
                  <a:lnTo>
                    <a:pt x="397" y="6587"/>
                  </a:lnTo>
                  <a:cubicBezTo>
                    <a:pt x="410" y="6590"/>
                    <a:pt x="422" y="6590"/>
                    <a:pt x="433" y="6590"/>
                  </a:cubicBezTo>
                  <a:cubicBezTo>
                    <a:pt x="656" y="6590"/>
                    <a:pt x="866" y="6442"/>
                    <a:pt x="937" y="6236"/>
                  </a:cubicBezTo>
                  <a:cubicBezTo>
                    <a:pt x="941" y="6223"/>
                    <a:pt x="945" y="6210"/>
                    <a:pt x="949" y="6195"/>
                  </a:cubicBezTo>
                  <a:cubicBezTo>
                    <a:pt x="960" y="6157"/>
                    <a:pt x="973" y="6118"/>
                    <a:pt x="997" y="6088"/>
                  </a:cubicBezTo>
                  <a:cubicBezTo>
                    <a:pt x="1037" y="6039"/>
                    <a:pt x="1106" y="6026"/>
                    <a:pt x="1177" y="6013"/>
                  </a:cubicBezTo>
                  <a:cubicBezTo>
                    <a:pt x="1239" y="6000"/>
                    <a:pt x="1303" y="5990"/>
                    <a:pt x="1357" y="5953"/>
                  </a:cubicBezTo>
                  <a:cubicBezTo>
                    <a:pt x="1496" y="5857"/>
                    <a:pt x="1487" y="5662"/>
                    <a:pt x="1464" y="5503"/>
                  </a:cubicBezTo>
                  <a:lnTo>
                    <a:pt x="1462" y="5488"/>
                  </a:lnTo>
                  <a:lnTo>
                    <a:pt x="1449" y="5482"/>
                  </a:lnTo>
                  <a:cubicBezTo>
                    <a:pt x="1339" y="5430"/>
                    <a:pt x="1215" y="5373"/>
                    <a:pt x="1136" y="5272"/>
                  </a:cubicBezTo>
                  <a:cubicBezTo>
                    <a:pt x="1065" y="5182"/>
                    <a:pt x="1039" y="5034"/>
                    <a:pt x="1119" y="4946"/>
                  </a:cubicBezTo>
                  <a:cubicBezTo>
                    <a:pt x="1129" y="4933"/>
                    <a:pt x="1144" y="4923"/>
                    <a:pt x="1157" y="4910"/>
                  </a:cubicBezTo>
                  <a:cubicBezTo>
                    <a:pt x="1172" y="4897"/>
                    <a:pt x="1187" y="4884"/>
                    <a:pt x="1200" y="4869"/>
                  </a:cubicBezTo>
                  <a:cubicBezTo>
                    <a:pt x="1312" y="4747"/>
                    <a:pt x="1260" y="4586"/>
                    <a:pt x="1211" y="4432"/>
                  </a:cubicBezTo>
                  <a:cubicBezTo>
                    <a:pt x="1187" y="4353"/>
                    <a:pt x="1162" y="4274"/>
                    <a:pt x="1155" y="4201"/>
                  </a:cubicBezTo>
                  <a:cubicBezTo>
                    <a:pt x="1151" y="4128"/>
                    <a:pt x="1166" y="4055"/>
                    <a:pt x="1181" y="3980"/>
                  </a:cubicBezTo>
                  <a:cubicBezTo>
                    <a:pt x="1189" y="3933"/>
                    <a:pt x="1200" y="3886"/>
                    <a:pt x="1204" y="3839"/>
                  </a:cubicBezTo>
                  <a:cubicBezTo>
                    <a:pt x="1228" y="3624"/>
                    <a:pt x="1099" y="3425"/>
                    <a:pt x="1018" y="3322"/>
                  </a:cubicBezTo>
                  <a:cubicBezTo>
                    <a:pt x="1007" y="3174"/>
                    <a:pt x="868" y="3099"/>
                    <a:pt x="735" y="3027"/>
                  </a:cubicBezTo>
                  <a:cubicBezTo>
                    <a:pt x="617" y="2962"/>
                    <a:pt x="497" y="2898"/>
                    <a:pt x="467" y="2785"/>
                  </a:cubicBezTo>
                  <a:cubicBezTo>
                    <a:pt x="465" y="2774"/>
                    <a:pt x="463" y="2763"/>
                    <a:pt x="461" y="2755"/>
                  </a:cubicBezTo>
                  <a:cubicBezTo>
                    <a:pt x="457" y="2727"/>
                    <a:pt x="450" y="2701"/>
                    <a:pt x="435" y="2675"/>
                  </a:cubicBezTo>
                  <a:cubicBezTo>
                    <a:pt x="414" y="2643"/>
                    <a:pt x="382" y="2622"/>
                    <a:pt x="352" y="2605"/>
                  </a:cubicBezTo>
                  <a:lnTo>
                    <a:pt x="341" y="2600"/>
                  </a:lnTo>
                  <a:cubicBezTo>
                    <a:pt x="311" y="2581"/>
                    <a:pt x="212" y="2512"/>
                    <a:pt x="221" y="2425"/>
                  </a:cubicBezTo>
                  <a:cubicBezTo>
                    <a:pt x="232" y="2315"/>
                    <a:pt x="382" y="2279"/>
                    <a:pt x="506" y="2268"/>
                  </a:cubicBezTo>
                  <a:cubicBezTo>
                    <a:pt x="662" y="2255"/>
                    <a:pt x="817" y="2185"/>
                    <a:pt x="821" y="2056"/>
                  </a:cubicBezTo>
                  <a:cubicBezTo>
                    <a:pt x="836" y="2047"/>
                    <a:pt x="853" y="2043"/>
                    <a:pt x="872" y="2043"/>
                  </a:cubicBezTo>
                  <a:cubicBezTo>
                    <a:pt x="918" y="2043"/>
                    <a:pt x="970" y="2068"/>
                    <a:pt x="1001" y="2110"/>
                  </a:cubicBezTo>
                  <a:cubicBezTo>
                    <a:pt x="1024" y="2140"/>
                    <a:pt x="1033" y="2176"/>
                    <a:pt x="1022" y="2208"/>
                  </a:cubicBezTo>
                  <a:lnTo>
                    <a:pt x="1014" y="2238"/>
                  </a:lnTo>
                  <a:lnTo>
                    <a:pt x="1153" y="2255"/>
                  </a:lnTo>
                  <a:lnTo>
                    <a:pt x="1067" y="2485"/>
                  </a:lnTo>
                  <a:lnTo>
                    <a:pt x="1095" y="2491"/>
                  </a:lnTo>
                  <a:cubicBezTo>
                    <a:pt x="1132" y="2500"/>
                    <a:pt x="1185" y="2510"/>
                    <a:pt x="1243" y="2510"/>
                  </a:cubicBezTo>
                  <a:cubicBezTo>
                    <a:pt x="1369" y="2510"/>
                    <a:pt x="1451" y="2463"/>
                    <a:pt x="1474" y="2375"/>
                  </a:cubicBezTo>
                  <a:cubicBezTo>
                    <a:pt x="1483" y="2337"/>
                    <a:pt x="1479" y="2298"/>
                    <a:pt x="1472" y="2262"/>
                  </a:cubicBezTo>
                  <a:cubicBezTo>
                    <a:pt x="1468" y="2217"/>
                    <a:pt x="1462" y="2176"/>
                    <a:pt x="1483" y="2148"/>
                  </a:cubicBezTo>
                  <a:cubicBezTo>
                    <a:pt x="1509" y="2107"/>
                    <a:pt x="1566" y="2107"/>
                    <a:pt x="1629" y="2107"/>
                  </a:cubicBezTo>
                  <a:cubicBezTo>
                    <a:pt x="1695" y="2107"/>
                    <a:pt x="1770" y="2107"/>
                    <a:pt x="1815" y="2052"/>
                  </a:cubicBezTo>
                  <a:cubicBezTo>
                    <a:pt x="1856" y="2005"/>
                    <a:pt x="1849" y="1943"/>
                    <a:pt x="1845" y="1887"/>
                  </a:cubicBezTo>
                  <a:cubicBezTo>
                    <a:pt x="1843" y="1840"/>
                    <a:pt x="1839" y="1795"/>
                    <a:pt x="1858" y="1763"/>
                  </a:cubicBezTo>
                  <a:cubicBezTo>
                    <a:pt x="1886" y="1718"/>
                    <a:pt x="1944" y="1711"/>
                    <a:pt x="2010" y="1703"/>
                  </a:cubicBezTo>
                  <a:cubicBezTo>
                    <a:pt x="2049" y="1698"/>
                    <a:pt x="2091" y="1694"/>
                    <a:pt x="2128" y="1679"/>
                  </a:cubicBezTo>
                  <a:cubicBezTo>
                    <a:pt x="2205" y="1651"/>
                    <a:pt x="2261" y="1578"/>
                    <a:pt x="2271" y="1497"/>
                  </a:cubicBezTo>
                  <a:cubicBezTo>
                    <a:pt x="2277" y="1498"/>
                    <a:pt x="2283" y="1499"/>
                    <a:pt x="2289" y="1499"/>
                  </a:cubicBezTo>
                  <a:cubicBezTo>
                    <a:pt x="2331" y="1499"/>
                    <a:pt x="2378" y="1474"/>
                    <a:pt x="2402" y="1437"/>
                  </a:cubicBezTo>
                  <a:cubicBezTo>
                    <a:pt x="2423" y="1405"/>
                    <a:pt x="2434" y="1366"/>
                    <a:pt x="2443" y="1330"/>
                  </a:cubicBezTo>
                  <a:cubicBezTo>
                    <a:pt x="2447" y="1315"/>
                    <a:pt x="2451" y="1300"/>
                    <a:pt x="2456" y="1285"/>
                  </a:cubicBezTo>
                  <a:cubicBezTo>
                    <a:pt x="2494" y="1167"/>
                    <a:pt x="2614" y="1077"/>
                    <a:pt x="2738" y="1075"/>
                  </a:cubicBezTo>
                  <a:lnTo>
                    <a:pt x="2788" y="1075"/>
                  </a:lnTo>
                  <a:cubicBezTo>
                    <a:pt x="2816" y="1075"/>
                    <a:pt x="2848" y="1073"/>
                    <a:pt x="2878" y="1058"/>
                  </a:cubicBezTo>
                  <a:cubicBezTo>
                    <a:pt x="2953" y="1021"/>
                    <a:pt x="2963" y="942"/>
                    <a:pt x="2976" y="865"/>
                  </a:cubicBezTo>
                  <a:cubicBezTo>
                    <a:pt x="2983" y="831"/>
                    <a:pt x="2987" y="798"/>
                    <a:pt x="2998" y="768"/>
                  </a:cubicBezTo>
                  <a:cubicBezTo>
                    <a:pt x="3053" y="614"/>
                    <a:pt x="3268" y="586"/>
                    <a:pt x="3358" y="582"/>
                  </a:cubicBezTo>
                  <a:cubicBezTo>
                    <a:pt x="3381" y="580"/>
                    <a:pt x="3405" y="580"/>
                    <a:pt x="3430" y="578"/>
                  </a:cubicBezTo>
                  <a:cubicBezTo>
                    <a:pt x="3565" y="573"/>
                    <a:pt x="3707" y="569"/>
                    <a:pt x="3816" y="486"/>
                  </a:cubicBezTo>
                  <a:cubicBezTo>
                    <a:pt x="3861" y="454"/>
                    <a:pt x="3895" y="413"/>
                    <a:pt x="3928" y="372"/>
                  </a:cubicBezTo>
                  <a:cubicBezTo>
                    <a:pt x="3940" y="357"/>
                    <a:pt x="3953" y="342"/>
                    <a:pt x="3966" y="327"/>
                  </a:cubicBezTo>
                  <a:cubicBezTo>
                    <a:pt x="4107" y="169"/>
                    <a:pt x="4309" y="70"/>
                    <a:pt x="4521" y="55"/>
                  </a:cubicBezTo>
                  <a:cubicBezTo>
                    <a:pt x="4534" y="54"/>
                    <a:pt x="4547" y="54"/>
                    <a:pt x="4559" y="54"/>
                  </a:cubicBezTo>
                  <a:close/>
                  <a:moveTo>
                    <a:pt x="4556" y="0"/>
                  </a:moveTo>
                  <a:cubicBezTo>
                    <a:pt x="4543" y="0"/>
                    <a:pt x="4531" y="1"/>
                    <a:pt x="4519" y="1"/>
                  </a:cubicBezTo>
                  <a:cubicBezTo>
                    <a:pt x="4292" y="16"/>
                    <a:pt x="4075" y="121"/>
                    <a:pt x="3925" y="293"/>
                  </a:cubicBezTo>
                  <a:cubicBezTo>
                    <a:pt x="3913" y="308"/>
                    <a:pt x="3900" y="323"/>
                    <a:pt x="3887" y="338"/>
                  </a:cubicBezTo>
                  <a:cubicBezTo>
                    <a:pt x="3855" y="379"/>
                    <a:pt x="3823" y="415"/>
                    <a:pt x="3784" y="443"/>
                  </a:cubicBezTo>
                  <a:cubicBezTo>
                    <a:pt x="3688" y="516"/>
                    <a:pt x="3555" y="520"/>
                    <a:pt x="3428" y="524"/>
                  </a:cubicBezTo>
                  <a:cubicBezTo>
                    <a:pt x="3403" y="526"/>
                    <a:pt x="3379" y="526"/>
                    <a:pt x="3353" y="528"/>
                  </a:cubicBezTo>
                  <a:cubicBezTo>
                    <a:pt x="3255" y="533"/>
                    <a:pt x="3013" y="567"/>
                    <a:pt x="2946" y="751"/>
                  </a:cubicBezTo>
                  <a:cubicBezTo>
                    <a:pt x="2936" y="783"/>
                    <a:pt x="2929" y="820"/>
                    <a:pt x="2925" y="856"/>
                  </a:cubicBezTo>
                  <a:cubicBezTo>
                    <a:pt x="2912" y="925"/>
                    <a:pt x="2903" y="987"/>
                    <a:pt x="2854" y="1011"/>
                  </a:cubicBezTo>
                  <a:cubicBezTo>
                    <a:pt x="2835" y="1019"/>
                    <a:pt x="2813" y="1021"/>
                    <a:pt x="2788" y="1021"/>
                  </a:cubicBezTo>
                  <a:lnTo>
                    <a:pt x="2736" y="1021"/>
                  </a:lnTo>
                  <a:cubicBezTo>
                    <a:pt x="2591" y="1026"/>
                    <a:pt x="2451" y="1128"/>
                    <a:pt x="2404" y="1268"/>
                  </a:cubicBezTo>
                  <a:cubicBezTo>
                    <a:pt x="2400" y="1285"/>
                    <a:pt x="2396" y="1300"/>
                    <a:pt x="2391" y="1317"/>
                  </a:cubicBezTo>
                  <a:cubicBezTo>
                    <a:pt x="2383" y="1351"/>
                    <a:pt x="2374" y="1381"/>
                    <a:pt x="2357" y="1407"/>
                  </a:cubicBezTo>
                  <a:cubicBezTo>
                    <a:pt x="2342" y="1430"/>
                    <a:pt x="2314" y="1445"/>
                    <a:pt x="2290" y="1445"/>
                  </a:cubicBezTo>
                  <a:cubicBezTo>
                    <a:pt x="2281" y="1445"/>
                    <a:pt x="2272" y="1442"/>
                    <a:pt x="2265" y="1437"/>
                  </a:cubicBezTo>
                  <a:lnTo>
                    <a:pt x="2216" y="1392"/>
                  </a:lnTo>
                  <a:lnTo>
                    <a:pt x="2220" y="1458"/>
                  </a:lnTo>
                  <a:cubicBezTo>
                    <a:pt x="2224" y="1529"/>
                    <a:pt x="2177" y="1604"/>
                    <a:pt x="2109" y="1630"/>
                  </a:cubicBezTo>
                  <a:cubicBezTo>
                    <a:pt x="2079" y="1643"/>
                    <a:pt x="2040" y="1647"/>
                    <a:pt x="2004" y="1651"/>
                  </a:cubicBezTo>
                  <a:cubicBezTo>
                    <a:pt x="1931" y="1658"/>
                    <a:pt x="1856" y="1668"/>
                    <a:pt x="1813" y="1735"/>
                  </a:cubicBezTo>
                  <a:cubicBezTo>
                    <a:pt x="1783" y="1782"/>
                    <a:pt x="1787" y="1838"/>
                    <a:pt x="1791" y="1891"/>
                  </a:cubicBezTo>
                  <a:cubicBezTo>
                    <a:pt x="1796" y="1940"/>
                    <a:pt x="1800" y="1988"/>
                    <a:pt x="1774" y="2018"/>
                  </a:cubicBezTo>
                  <a:cubicBezTo>
                    <a:pt x="1744" y="2054"/>
                    <a:pt x="1686" y="2054"/>
                    <a:pt x="1629" y="2054"/>
                  </a:cubicBezTo>
                  <a:cubicBezTo>
                    <a:pt x="1560" y="2054"/>
                    <a:pt x="1481" y="2054"/>
                    <a:pt x="1438" y="2118"/>
                  </a:cubicBezTo>
                  <a:cubicBezTo>
                    <a:pt x="1406" y="2163"/>
                    <a:pt x="1412" y="2217"/>
                    <a:pt x="1421" y="2268"/>
                  </a:cubicBezTo>
                  <a:cubicBezTo>
                    <a:pt x="1425" y="2302"/>
                    <a:pt x="1429" y="2335"/>
                    <a:pt x="1423" y="2362"/>
                  </a:cubicBezTo>
                  <a:cubicBezTo>
                    <a:pt x="1402" y="2440"/>
                    <a:pt x="1314" y="2457"/>
                    <a:pt x="1243" y="2457"/>
                  </a:cubicBezTo>
                  <a:cubicBezTo>
                    <a:pt x="1204" y="2457"/>
                    <a:pt x="1168" y="2450"/>
                    <a:pt x="1138" y="2446"/>
                  </a:cubicBezTo>
                  <a:lnTo>
                    <a:pt x="1226" y="2210"/>
                  </a:lnTo>
                  <a:lnTo>
                    <a:pt x="1080" y="2191"/>
                  </a:lnTo>
                  <a:cubicBezTo>
                    <a:pt x="1082" y="2152"/>
                    <a:pt x="1069" y="2112"/>
                    <a:pt x="1044" y="2075"/>
                  </a:cubicBezTo>
                  <a:cubicBezTo>
                    <a:pt x="1002" y="2021"/>
                    <a:pt x="935" y="1990"/>
                    <a:pt x="872" y="1990"/>
                  </a:cubicBezTo>
                  <a:cubicBezTo>
                    <a:pt x="838" y="1990"/>
                    <a:pt x="805" y="1999"/>
                    <a:pt x="778" y="2020"/>
                  </a:cubicBezTo>
                  <a:lnTo>
                    <a:pt x="765" y="2028"/>
                  </a:lnTo>
                  <a:lnTo>
                    <a:pt x="767" y="2043"/>
                  </a:lnTo>
                  <a:cubicBezTo>
                    <a:pt x="774" y="2161"/>
                    <a:pt x="605" y="2206"/>
                    <a:pt x="502" y="2215"/>
                  </a:cubicBezTo>
                  <a:cubicBezTo>
                    <a:pt x="294" y="2232"/>
                    <a:pt x="178" y="2302"/>
                    <a:pt x="167" y="2420"/>
                  </a:cubicBezTo>
                  <a:cubicBezTo>
                    <a:pt x="157" y="2536"/>
                    <a:pt x="266" y="2615"/>
                    <a:pt x="315" y="2645"/>
                  </a:cubicBezTo>
                  <a:lnTo>
                    <a:pt x="326" y="2652"/>
                  </a:lnTo>
                  <a:cubicBezTo>
                    <a:pt x="352" y="2667"/>
                    <a:pt x="375" y="2682"/>
                    <a:pt x="390" y="2703"/>
                  </a:cubicBezTo>
                  <a:cubicBezTo>
                    <a:pt x="401" y="2720"/>
                    <a:pt x="405" y="2742"/>
                    <a:pt x="407" y="2763"/>
                  </a:cubicBezTo>
                  <a:cubicBezTo>
                    <a:pt x="412" y="2776"/>
                    <a:pt x="414" y="2787"/>
                    <a:pt x="416" y="2797"/>
                  </a:cubicBezTo>
                  <a:cubicBezTo>
                    <a:pt x="452" y="2932"/>
                    <a:pt x="583" y="3005"/>
                    <a:pt x="709" y="3074"/>
                  </a:cubicBezTo>
                  <a:cubicBezTo>
                    <a:pt x="838" y="3142"/>
                    <a:pt x="960" y="3209"/>
                    <a:pt x="967" y="3333"/>
                  </a:cubicBezTo>
                  <a:lnTo>
                    <a:pt x="967" y="3342"/>
                  </a:lnTo>
                  <a:lnTo>
                    <a:pt x="971" y="3348"/>
                  </a:lnTo>
                  <a:cubicBezTo>
                    <a:pt x="1048" y="3444"/>
                    <a:pt x="1172" y="3633"/>
                    <a:pt x="1151" y="3832"/>
                  </a:cubicBezTo>
                  <a:cubicBezTo>
                    <a:pt x="1147" y="3877"/>
                    <a:pt x="1138" y="3924"/>
                    <a:pt x="1129" y="3969"/>
                  </a:cubicBezTo>
                  <a:cubicBezTo>
                    <a:pt x="1112" y="4044"/>
                    <a:pt x="1097" y="4124"/>
                    <a:pt x="1102" y="4203"/>
                  </a:cubicBezTo>
                  <a:cubicBezTo>
                    <a:pt x="1108" y="4284"/>
                    <a:pt x="1134" y="4368"/>
                    <a:pt x="1159" y="4447"/>
                  </a:cubicBezTo>
                  <a:cubicBezTo>
                    <a:pt x="1207" y="4595"/>
                    <a:pt x="1249" y="4734"/>
                    <a:pt x="1162" y="4835"/>
                  </a:cubicBezTo>
                  <a:cubicBezTo>
                    <a:pt x="1149" y="4848"/>
                    <a:pt x="1136" y="4858"/>
                    <a:pt x="1123" y="4869"/>
                  </a:cubicBezTo>
                  <a:cubicBezTo>
                    <a:pt x="1106" y="4882"/>
                    <a:pt x="1091" y="4895"/>
                    <a:pt x="1078" y="4910"/>
                  </a:cubicBezTo>
                  <a:cubicBezTo>
                    <a:pt x="979" y="5019"/>
                    <a:pt x="1009" y="5197"/>
                    <a:pt x="1093" y="5306"/>
                  </a:cubicBezTo>
                  <a:cubicBezTo>
                    <a:pt x="1177" y="5411"/>
                    <a:pt x="1301" y="5471"/>
                    <a:pt x="1412" y="5525"/>
                  </a:cubicBezTo>
                  <a:cubicBezTo>
                    <a:pt x="1432" y="5666"/>
                    <a:pt x="1438" y="5833"/>
                    <a:pt x="1327" y="5908"/>
                  </a:cubicBezTo>
                  <a:cubicBezTo>
                    <a:pt x="1282" y="5938"/>
                    <a:pt x="1226" y="5949"/>
                    <a:pt x="1168" y="5960"/>
                  </a:cubicBezTo>
                  <a:cubicBezTo>
                    <a:pt x="1089" y="5975"/>
                    <a:pt x="1009" y="5990"/>
                    <a:pt x="956" y="6054"/>
                  </a:cubicBezTo>
                  <a:cubicBezTo>
                    <a:pt x="924" y="6092"/>
                    <a:pt x="911" y="6137"/>
                    <a:pt x="898" y="6180"/>
                  </a:cubicBezTo>
                  <a:cubicBezTo>
                    <a:pt x="894" y="6193"/>
                    <a:pt x="889" y="6206"/>
                    <a:pt x="885" y="6219"/>
                  </a:cubicBezTo>
                  <a:cubicBezTo>
                    <a:pt x="823" y="6403"/>
                    <a:pt x="632" y="6536"/>
                    <a:pt x="433" y="6536"/>
                  </a:cubicBezTo>
                  <a:cubicBezTo>
                    <a:pt x="410" y="6536"/>
                    <a:pt x="386" y="6534"/>
                    <a:pt x="362" y="6530"/>
                  </a:cubicBezTo>
                  <a:lnTo>
                    <a:pt x="313" y="6521"/>
                  </a:lnTo>
                  <a:lnTo>
                    <a:pt x="335" y="6566"/>
                  </a:lnTo>
                  <a:cubicBezTo>
                    <a:pt x="384" y="6677"/>
                    <a:pt x="296" y="6791"/>
                    <a:pt x="204" y="6909"/>
                  </a:cubicBezTo>
                  <a:cubicBezTo>
                    <a:pt x="105" y="7039"/>
                    <a:pt x="0" y="7174"/>
                    <a:pt x="88" y="7307"/>
                  </a:cubicBezTo>
                  <a:cubicBezTo>
                    <a:pt x="105" y="7335"/>
                    <a:pt x="129" y="7357"/>
                    <a:pt x="150" y="7376"/>
                  </a:cubicBezTo>
                  <a:cubicBezTo>
                    <a:pt x="178" y="7402"/>
                    <a:pt x="204" y="7423"/>
                    <a:pt x="215" y="7453"/>
                  </a:cubicBezTo>
                  <a:cubicBezTo>
                    <a:pt x="225" y="7485"/>
                    <a:pt x="221" y="7515"/>
                    <a:pt x="200" y="7545"/>
                  </a:cubicBezTo>
                  <a:lnTo>
                    <a:pt x="182" y="7567"/>
                  </a:lnTo>
                  <a:lnTo>
                    <a:pt x="206" y="7584"/>
                  </a:lnTo>
                  <a:cubicBezTo>
                    <a:pt x="440" y="7742"/>
                    <a:pt x="690" y="7849"/>
                    <a:pt x="947" y="7901"/>
                  </a:cubicBezTo>
                  <a:cubicBezTo>
                    <a:pt x="988" y="8014"/>
                    <a:pt x="1042" y="8136"/>
                    <a:pt x="1157" y="8179"/>
                  </a:cubicBezTo>
                  <a:cubicBezTo>
                    <a:pt x="1187" y="8190"/>
                    <a:pt x="1217" y="8194"/>
                    <a:pt x="1254" y="8194"/>
                  </a:cubicBezTo>
                  <a:cubicBezTo>
                    <a:pt x="1288" y="8194"/>
                    <a:pt x="1322" y="8190"/>
                    <a:pt x="1354" y="8186"/>
                  </a:cubicBezTo>
                  <a:cubicBezTo>
                    <a:pt x="1385" y="8181"/>
                    <a:pt x="1416" y="8177"/>
                    <a:pt x="1447" y="8177"/>
                  </a:cubicBezTo>
                  <a:cubicBezTo>
                    <a:pt x="1460" y="8177"/>
                    <a:pt x="1473" y="8177"/>
                    <a:pt x="1485" y="8179"/>
                  </a:cubicBezTo>
                  <a:cubicBezTo>
                    <a:pt x="1586" y="8190"/>
                    <a:pt x="1667" y="8259"/>
                    <a:pt x="1755" y="8331"/>
                  </a:cubicBezTo>
                  <a:cubicBezTo>
                    <a:pt x="1851" y="8411"/>
                    <a:pt x="1950" y="8492"/>
                    <a:pt x="2076" y="8492"/>
                  </a:cubicBezTo>
                  <a:lnTo>
                    <a:pt x="2089" y="8492"/>
                  </a:lnTo>
                  <a:cubicBezTo>
                    <a:pt x="2111" y="8492"/>
                    <a:pt x="2134" y="8488"/>
                    <a:pt x="2156" y="8483"/>
                  </a:cubicBezTo>
                  <a:cubicBezTo>
                    <a:pt x="2179" y="8480"/>
                    <a:pt x="2202" y="8476"/>
                    <a:pt x="2223" y="8476"/>
                  </a:cubicBezTo>
                  <a:cubicBezTo>
                    <a:pt x="2247" y="8476"/>
                    <a:pt x="2268" y="8481"/>
                    <a:pt x="2284" y="8492"/>
                  </a:cubicBezTo>
                  <a:cubicBezTo>
                    <a:pt x="2308" y="8509"/>
                    <a:pt x="2323" y="8539"/>
                    <a:pt x="2338" y="8571"/>
                  </a:cubicBezTo>
                  <a:cubicBezTo>
                    <a:pt x="2344" y="8591"/>
                    <a:pt x="2353" y="8608"/>
                    <a:pt x="2363" y="8625"/>
                  </a:cubicBezTo>
                  <a:cubicBezTo>
                    <a:pt x="2434" y="8745"/>
                    <a:pt x="2573" y="8764"/>
                    <a:pt x="2708" y="8783"/>
                  </a:cubicBezTo>
                  <a:cubicBezTo>
                    <a:pt x="2828" y="8801"/>
                    <a:pt x="2942" y="8816"/>
                    <a:pt x="3011" y="8893"/>
                  </a:cubicBezTo>
                  <a:cubicBezTo>
                    <a:pt x="3047" y="8933"/>
                    <a:pt x="3068" y="8985"/>
                    <a:pt x="3088" y="9041"/>
                  </a:cubicBezTo>
                  <a:cubicBezTo>
                    <a:pt x="3111" y="9098"/>
                    <a:pt x="3133" y="9158"/>
                    <a:pt x="3178" y="9208"/>
                  </a:cubicBezTo>
                  <a:cubicBezTo>
                    <a:pt x="3233" y="9268"/>
                    <a:pt x="3310" y="9293"/>
                    <a:pt x="3385" y="9319"/>
                  </a:cubicBezTo>
                  <a:cubicBezTo>
                    <a:pt x="3426" y="9332"/>
                    <a:pt x="3469" y="9347"/>
                    <a:pt x="3505" y="9366"/>
                  </a:cubicBezTo>
                  <a:cubicBezTo>
                    <a:pt x="3668" y="9454"/>
                    <a:pt x="3743" y="9640"/>
                    <a:pt x="3816" y="9823"/>
                  </a:cubicBezTo>
                  <a:cubicBezTo>
                    <a:pt x="3825" y="9850"/>
                    <a:pt x="3835" y="9876"/>
                    <a:pt x="3846" y="9902"/>
                  </a:cubicBezTo>
                  <a:cubicBezTo>
                    <a:pt x="3887" y="10003"/>
                    <a:pt x="4043" y="10328"/>
                    <a:pt x="4315" y="10328"/>
                  </a:cubicBezTo>
                  <a:lnTo>
                    <a:pt x="4343" y="10328"/>
                  </a:lnTo>
                  <a:cubicBezTo>
                    <a:pt x="4410" y="10322"/>
                    <a:pt x="4474" y="10296"/>
                    <a:pt x="4534" y="10270"/>
                  </a:cubicBezTo>
                  <a:cubicBezTo>
                    <a:pt x="4587" y="10247"/>
                    <a:pt x="4641" y="10225"/>
                    <a:pt x="4695" y="10219"/>
                  </a:cubicBezTo>
                  <a:cubicBezTo>
                    <a:pt x="4709" y="10217"/>
                    <a:pt x="4724" y="10216"/>
                    <a:pt x="4738" y="10216"/>
                  </a:cubicBezTo>
                  <a:cubicBezTo>
                    <a:pt x="4802" y="10216"/>
                    <a:pt x="4866" y="10234"/>
                    <a:pt x="4934" y="10251"/>
                  </a:cubicBezTo>
                  <a:cubicBezTo>
                    <a:pt x="5002" y="10270"/>
                    <a:pt x="5073" y="10289"/>
                    <a:pt x="5145" y="10289"/>
                  </a:cubicBezTo>
                  <a:cubicBezTo>
                    <a:pt x="5163" y="10289"/>
                    <a:pt x="5180" y="10288"/>
                    <a:pt x="5198" y="10285"/>
                  </a:cubicBezTo>
                  <a:cubicBezTo>
                    <a:pt x="5249" y="10277"/>
                    <a:pt x="5299" y="10257"/>
                    <a:pt x="5346" y="10238"/>
                  </a:cubicBezTo>
                  <a:cubicBezTo>
                    <a:pt x="5387" y="10223"/>
                    <a:pt x="5423" y="10208"/>
                    <a:pt x="5462" y="10200"/>
                  </a:cubicBezTo>
                  <a:cubicBezTo>
                    <a:pt x="5483" y="10195"/>
                    <a:pt x="5507" y="10193"/>
                    <a:pt x="5528" y="10193"/>
                  </a:cubicBezTo>
                  <a:cubicBezTo>
                    <a:pt x="5671" y="10193"/>
                    <a:pt x="5813" y="10285"/>
                    <a:pt x="5862" y="10416"/>
                  </a:cubicBezTo>
                  <a:cubicBezTo>
                    <a:pt x="5871" y="10442"/>
                    <a:pt x="5879" y="10467"/>
                    <a:pt x="5886" y="10495"/>
                  </a:cubicBezTo>
                  <a:cubicBezTo>
                    <a:pt x="5899" y="10549"/>
                    <a:pt x="5914" y="10605"/>
                    <a:pt x="5950" y="10652"/>
                  </a:cubicBezTo>
                  <a:cubicBezTo>
                    <a:pt x="5980" y="10692"/>
                    <a:pt x="6034" y="10716"/>
                    <a:pt x="6085" y="10716"/>
                  </a:cubicBezTo>
                  <a:cubicBezTo>
                    <a:pt x="6139" y="10716"/>
                    <a:pt x="6177" y="10692"/>
                    <a:pt x="6194" y="10652"/>
                  </a:cubicBezTo>
                  <a:cubicBezTo>
                    <a:pt x="6402" y="10425"/>
                    <a:pt x="6541" y="10131"/>
                    <a:pt x="6588" y="9829"/>
                  </a:cubicBezTo>
                  <a:cubicBezTo>
                    <a:pt x="6636" y="9516"/>
                    <a:pt x="6563" y="9236"/>
                    <a:pt x="6391" y="9071"/>
                  </a:cubicBezTo>
                  <a:cubicBezTo>
                    <a:pt x="6456" y="8955"/>
                    <a:pt x="6383" y="8828"/>
                    <a:pt x="6310" y="8708"/>
                  </a:cubicBezTo>
                  <a:cubicBezTo>
                    <a:pt x="6282" y="8659"/>
                    <a:pt x="6252" y="8608"/>
                    <a:pt x="6233" y="8558"/>
                  </a:cubicBezTo>
                  <a:cubicBezTo>
                    <a:pt x="6179" y="8421"/>
                    <a:pt x="6216" y="8254"/>
                    <a:pt x="6323" y="8151"/>
                  </a:cubicBezTo>
                  <a:cubicBezTo>
                    <a:pt x="6389" y="8087"/>
                    <a:pt x="6486" y="8051"/>
                    <a:pt x="6584" y="8051"/>
                  </a:cubicBezTo>
                  <a:cubicBezTo>
                    <a:pt x="6636" y="8051"/>
                    <a:pt x="6687" y="8061"/>
                    <a:pt x="6732" y="8081"/>
                  </a:cubicBezTo>
                  <a:lnTo>
                    <a:pt x="6764" y="8096"/>
                  </a:lnTo>
                  <a:lnTo>
                    <a:pt x="6809" y="7830"/>
                  </a:lnTo>
                  <a:lnTo>
                    <a:pt x="6783" y="7824"/>
                  </a:lnTo>
                  <a:cubicBezTo>
                    <a:pt x="6661" y="7794"/>
                    <a:pt x="6520" y="7761"/>
                    <a:pt x="6417" y="7678"/>
                  </a:cubicBezTo>
                  <a:cubicBezTo>
                    <a:pt x="6321" y="7603"/>
                    <a:pt x="6252" y="7466"/>
                    <a:pt x="6301" y="7346"/>
                  </a:cubicBezTo>
                  <a:cubicBezTo>
                    <a:pt x="6353" y="7228"/>
                    <a:pt x="6494" y="7170"/>
                    <a:pt x="6736" y="7170"/>
                  </a:cubicBezTo>
                  <a:lnTo>
                    <a:pt x="7535" y="7185"/>
                  </a:lnTo>
                  <a:lnTo>
                    <a:pt x="7565" y="7185"/>
                  </a:lnTo>
                  <a:cubicBezTo>
                    <a:pt x="7872" y="7185"/>
                    <a:pt x="8060" y="7095"/>
                    <a:pt x="8107" y="6926"/>
                  </a:cubicBezTo>
                  <a:cubicBezTo>
                    <a:pt x="8152" y="6770"/>
                    <a:pt x="8054" y="6624"/>
                    <a:pt x="7968" y="6495"/>
                  </a:cubicBezTo>
                  <a:cubicBezTo>
                    <a:pt x="7955" y="6476"/>
                    <a:pt x="7943" y="6459"/>
                    <a:pt x="7932" y="6442"/>
                  </a:cubicBezTo>
                  <a:cubicBezTo>
                    <a:pt x="7878" y="6358"/>
                    <a:pt x="7833" y="6227"/>
                    <a:pt x="7857" y="6129"/>
                  </a:cubicBezTo>
                  <a:cubicBezTo>
                    <a:pt x="7868" y="6082"/>
                    <a:pt x="7891" y="6048"/>
                    <a:pt x="7930" y="6024"/>
                  </a:cubicBezTo>
                  <a:cubicBezTo>
                    <a:pt x="7947" y="6013"/>
                    <a:pt x="7966" y="6007"/>
                    <a:pt x="7988" y="5998"/>
                  </a:cubicBezTo>
                  <a:cubicBezTo>
                    <a:pt x="8018" y="5988"/>
                    <a:pt x="8050" y="5975"/>
                    <a:pt x="8078" y="5951"/>
                  </a:cubicBezTo>
                  <a:cubicBezTo>
                    <a:pt x="8157" y="5883"/>
                    <a:pt x="8144" y="5756"/>
                    <a:pt x="8088" y="5675"/>
                  </a:cubicBezTo>
                  <a:cubicBezTo>
                    <a:pt x="8050" y="5619"/>
                    <a:pt x="7996" y="5578"/>
                    <a:pt x="7947" y="5538"/>
                  </a:cubicBezTo>
                  <a:cubicBezTo>
                    <a:pt x="7925" y="5523"/>
                    <a:pt x="7906" y="5508"/>
                    <a:pt x="7889" y="5490"/>
                  </a:cubicBezTo>
                  <a:cubicBezTo>
                    <a:pt x="7651" y="5287"/>
                    <a:pt x="7563" y="4927"/>
                    <a:pt x="7681" y="4638"/>
                  </a:cubicBezTo>
                  <a:cubicBezTo>
                    <a:pt x="7709" y="4567"/>
                    <a:pt x="7748" y="4501"/>
                    <a:pt x="7786" y="4434"/>
                  </a:cubicBezTo>
                  <a:cubicBezTo>
                    <a:pt x="7861" y="4306"/>
                    <a:pt x="7938" y="4171"/>
                    <a:pt x="7936" y="4019"/>
                  </a:cubicBezTo>
                  <a:cubicBezTo>
                    <a:pt x="7936" y="3956"/>
                    <a:pt x="7917" y="3911"/>
                    <a:pt x="7883" y="3888"/>
                  </a:cubicBezTo>
                  <a:cubicBezTo>
                    <a:pt x="7861" y="3874"/>
                    <a:pt x="7831" y="3869"/>
                    <a:pt x="7799" y="3869"/>
                  </a:cubicBezTo>
                  <a:cubicBezTo>
                    <a:pt x="7787" y="3869"/>
                    <a:pt x="7775" y="3870"/>
                    <a:pt x="7763" y="3871"/>
                  </a:cubicBezTo>
                  <a:lnTo>
                    <a:pt x="6726" y="3980"/>
                  </a:lnTo>
                  <a:cubicBezTo>
                    <a:pt x="6732" y="3946"/>
                    <a:pt x="6728" y="3909"/>
                    <a:pt x="6713" y="3875"/>
                  </a:cubicBezTo>
                  <a:cubicBezTo>
                    <a:pt x="6678" y="3796"/>
                    <a:pt x="6593" y="3721"/>
                    <a:pt x="6494" y="3684"/>
                  </a:cubicBezTo>
                  <a:cubicBezTo>
                    <a:pt x="6466" y="3674"/>
                    <a:pt x="6439" y="3665"/>
                    <a:pt x="6409" y="3656"/>
                  </a:cubicBezTo>
                  <a:cubicBezTo>
                    <a:pt x="6306" y="3622"/>
                    <a:pt x="6207" y="3590"/>
                    <a:pt x="6154" y="3509"/>
                  </a:cubicBezTo>
                  <a:cubicBezTo>
                    <a:pt x="6141" y="3489"/>
                    <a:pt x="6130" y="3468"/>
                    <a:pt x="6121" y="3444"/>
                  </a:cubicBezTo>
                  <a:cubicBezTo>
                    <a:pt x="6111" y="3423"/>
                    <a:pt x="6100" y="3402"/>
                    <a:pt x="6087" y="3380"/>
                  </a:cubicBezTo>
                  <a:cubicBezTo>
                    <a:pt x="6029" y="3286"/>
                    <a:pt x="5926" y="3237"/>
                    <a:pt x="5791" y="3237"/>
                  </a:cubicBezTo>
                  <a:cubicBezTo>
                    <a:pt x="5689" y="3237"/>
                    <a:pt x="5569" y="3264"/>
                    <a:pt x="5451" y="3316"/>
                  </a:cubicBezTo>
                  <a:cubicBezTo>
                    <a:pt x="5307" y="3378"/>
                    <a:pt x="5168" y="3434"/>
                    <a:pt x="5039" y="3434"/>
                  </a:cubicBezTo>
                  <a:cubicBezTo>
                    <a:pt x="4971" y="3434"/>
                    <a:pt x="4911" y="3417"/>
                    <a:pt x="4862" y="3384"/>
                  </a:cubicBezTo>
                  <a:cubicBezTo>
                    <a:pt x="4881" y="3264"/>
                    <a:pt x="4793" y="3177"/>
                    <a:pt x="4707" y="3091"/>
                  </a:cubicBezTo>
                  <a:cubicBezTo>
                    <a:pt x="4643" y="3027"/>
                    <a:pt x="4577" y="2958"/>
                    <a:pt x="4555" y="2879"/>
                  </a:cubicBezTo>
                  <a:cubicBezTo>
                    <a:pt x="4538" y="2812"/>
                    <a:pt x="4555" y="2742"/>
                    <a:pt x="4572" y="2667"/>
                  </a:cubicBezTo>
                  <a:cubicBezTo>
                    <a:pt x="4592" y="2583"/>
                    <a:pt x="4611" y="2495"/>
                    <a:pt x="4579" y="2412"/>
                  </a:cubicBezTo>
                  <a:cubicBezTo>
                    <a:pt x="4564" y="2369"/>
                    <a:pt x="4538" y="2335"/>
                    <a:pt x="4512" y="2300"/>
                  </a:cubicBezTo>
                  <a:cubicBezTo>
                    <a:pt x="4487" y="2268"/>
                    <a:pt x="4465" y="2238"/>
                    <a:pt x="4452" y="2204"/>
                  </a:cubicBezTo>
                  <a:cubicBezTo>
                    <a:pt x="4442" y="2172"/>
                    <a:pt x="4437" y="2137"/>
                    <a:pt x="4435" y="2101"/>
                  </a:cubicBezTo>
                  <a:cubicBezTo>
                    <a:pt x="4431" y="2060"/>
                    <a:pt x="4429" y="2015"/>
                    <a:pt x="4410" y="1975"/>
                  </a:cubicBezTo>
                  <a:cubicBezTo>
                    <a:pt x="4352" y="1840"/>
                    <a:pt x="4191" y="1814"/>
                    <a:pt x="4052" y="1790"/>
                  </a:cubicBezTo>
                  <a:lnTo>
                    <a:pt x="4007" y="1784"/>
                  </a:lnTo>
                  <a:cubicBezTo>
                    <a:pt x="3908" y="1767"/>
                    <a:pt x="3810" y="1707"/>
                    <a:pt x="3775" y="1640"/>
                  </a:cubicBezTo>
                  <a:cubicBezTo>
                    <a:pt x="3760" y="1615"/>
                    <a:pt x="3756" y="1589"/>
                    <a:pt x="3760" y="1563"/>
                  </a:cubicBezTo>
                  <a:lnTo>
                    <a:pt x="3760" y="1563"/>
                  </a:lnTo>
                  <a:cubicBezTo>
                    <a:pt x="3775" y="1568"/>
                    <a:pt x="3790" y="1570"/>
                    <a:pt x="3805" y="1570"/>
                  </a:cubicBezTo>
                  <a:cubicBezTo>
                    <a:pt x="3932" y="1570"/>
                    <a:pt x="4039" y="1443"/>
                    <a:pt x="4060" y="1323"/>
                  </a:cubicBezTo>
                  <a:cubicBezTo>
                    <a:pt x="4075" y="1231"/>
                    <a:pt x="4060" y="1137"/>
                    <a:pt x="4045" y="1045"/>
                  </a:cubicBezTo>
                  <a:cubicBezTo>
                    <a:pt x="4037" y="1000"/>
                    <a:pt x="4030" y="955"/>
                    <a:pt x="4026" y="910"/>
                  </a:cubicBezTo>
                  <a:cubicBezTo>
                    <a:pt x="4015" y="779"/>
                    <a:pt x="4056" y="631"/>
                    <a:pt x="4172" y="591"/>
                  </a:cubicBezTo>
                  <a:cubicBezTo>
                    <a:pt x="4193" y="584"/>
                    <a:pt x="4215" y="580"/>
                    <a:pt x="4238" y="576"/>
                  </a:cubicBezTo>
                  <a:cubicBezTo>
                    <a:pt x="4281" y="569"/>
                    <a:pt x="4328" y="561"/>
                    <a:pt x="4365" y="531"/>
                  </a:cubicBezTo>
                  <a:cubicBezTo>
                    <a:pt x="4412" y="490"/>
                    <a:pt x="4422" y="432"/>
                    <a:pt x="4433" y="376"/>
                  </a:cubicBezTo>
                  <a:cubicBezTo>
                    <a:pt x="4437" y="351"/>
                    <a:pt x="4442" y="325"/>
                    <a:pt x="4450" y="301"/>
                  </a:cubicBezTo>
                  <a:cubicBezTo>
                    <a:pt x="4495" y="179"/>
                    <a:pt x="4628" y="143"/>
                    <a:pt x="4797" y="109"/>
                  </a:cubicBezTo>
                  <a:lnTo>
                    <a:pt x="4866" y="96"/>
                  </a:lnTo>
                  <a:lnTo>
                    <a:pt x="4804" y="59"/>
                  </a:lnTo>
                  <a:cubicBezTo>
                    <a:pt x="4736" y="21"/>
                    <a:pt x="4648" y="0"/>
                    <a:pt x="45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296"/>
            <p:cNvSpPr/>
            <p:nvPr/>
          </p:nvSpPr>
          <p:spPr>
            <a:xfrm>
              <a:off x="2919779" y="3273083"/>
              <a:ext cx="267044" cy="242636"/>
            </a:xfrm>
            <a:custGeom>
              <a:rect b="b" l="l" r="r" t="t"/>
              <a:pathLst>
                <a:path extrusionOk="0" h="8539" w="9398">
                  <a:moveTo>
                    <a:pt x="2788" y="1"/>
                  </a:moveTo>
                  <a:cubicBezTo>
                    <a:pt x="2683" y="16"/>
                    <a:pt x="2601" y="112"/>
                    <a:pt x="2574" y="215"/>
                  </a:cubicBezTo>
                  <a:cubicBezTo>
                    <a:pt x="2544" y="318"/>
                    <a:pt x="2554" y="429"/>
                    <a:pt x="2567" y="534"/>
                  </a:cubicBezTo>
                  <a:cubicBezTo>
                    <a:pt x="2560" y="534"/>
                    <a:pt x="2554" y="533"/>
                    <a:pt x="2547" y="533"/>
                  </a:cubicBezTo>
                  <a:cubicBezTo>
                    <a:pt x="2409" y="533"/>
                    <a:pt x="2320" y="718"/>
                    <a:pt x="2179" y="749"/>
                  </a:cubicBezTo>
                  <a:cubicBezTo>
                    <a:pt x="2161" y="753"/>
                    <a:pt x="2143" y="755"/>
                    <a:pt x="2124" y="755"/>
                  </a:cubicBezTo>
                  <a:cubicBezTo>
                    <a:pt x="2077" y="755"/>
                    <a:pt x="2028" y="744"/>
                    <a:pt x="1981" y="744"/>
                  </a:cubicBezTo>
                  <a:cubicBezTo>
                    <a:pt x="1955" y="744"/>
                    <a:pt x="1930" y="747"/>
                    <a:pt x="1905" y="757"/>
                  </a:cubicBezTo>
                  <a:cubicBezTo>
                    <a:pt x="1757" y="815"/>
                    <a:pt x="1770" y="1040"/>
                    <a:pt x="1652" y="1145"/>
                  </a:cubicBezTo>
                  <a:cubicBezTo>
                    <a:pt x="1599" y="1190"/>
                    <a:pt x="1522" y="1209"/>
                    <a:pt x="1489" y="1269"/>
                  </a:cubicBezTo>
                  <a:cubicBezTo>
                    <a:pt x="1442" y="1353"/>
                    <a:pt x="1507" y="1456"/>
                    <a:pt x="1582" y="1514"/>
                  </a:cubicBezTo>
                  <a:cubicBezTo>
                    <a:pt x="1657" y="1571"/>
                    <a:pt x="1751" y="1612"/>
                    <a:pt x="1796" y="1696"/>
                  </a:cubicBezTo>
                  <a:cubicBezTo>
                    <a:pt x="1824" y="1749"/>
                    <a:pt x="1830" y="1811"/>
                    <a:pt x="1832" y="1871"/>
                  </a:cubicBezTo>
                  <a:cubicBezTo>
                    <a:pt x="1841" y="2041"/>
                    <a:pt x="1813" y="2259"/>
                    <a:pt x="1648" y="2304"/>
                  </a:cubicBezTo>
                  <a:cubicBezTo>
                    <a:pt x="1630" y="2309"/>
                    <a:pt x="1613" y="2311"/>
                    <a:pt x="1595" y="2311"/>
                  </a:cubicBezTo>
                  <a:cubicBezTo>
                    <a:pt x="1488" y="2311"/>
                    <a:pt x="1388" y="2228"/>
                    <a:pt x="1301" y="2156"/>
                  </a:cubicBezTo>
                  <a:cubicBezTo>
                    <a:pt x="1232" y="2098"/>
                    <a:pt x="1139" y="2041"/>
                    <a:pt x="1054" y="2041"/>
                  </a:cubicBezTo>
                  <a:cubicBezTo>
                    <a:pt x="1020" y="2041"/>
                    <a:pt x="988" y="2050"/>
                    <a:pt x="958" y="2071"/>
                  </a:cubicBezTo>
                  <a:cubicBezTo>
                    <a:pt x="857" y="1959"/>
                    <a:pt x="825" y="1790"/>
                    <a:pt x="877" y="1649"/>
                  </a:cubicBezTo>
                  <a:cubicBezTo>
                    <a:pt x="920" y="1531"/>
                    <a:pt x="1012" y="1432"/>
                    <a:pt x="1022" y="1308"/>
                  </a:cubicBezTo>
                  <a:cubicBezTo>
                    <a:pt x="1025" y="1263"/>
                    <a:pt x="1018" y="1218"/>
                    <a:pt x="1035" y="1177"/>
                  </a:cubicBezTo>
                  <a:cubicBezTo>
                    <a:pt x="1063" y="1113"/>
                    <a:pt x="1142" y="1089"/>
                    <a:pt x="1192" y="1040"/>
                  </a:cubicBezTo>
                  <a:cubicBezTo>
                    <a:pt x="1273" y="957"/>
                    <a:pt x="1247" y="807"/>
                    <a:pt x="1162" y="729"/>
                  </a:cubicBezTo>
                  <a:cubicBezTo>
                    <a:pt x="1144" y="712"/>
                    <a:pt x="1125" y="702"/>
                    <a:pt x="1106" y="691"/>
                  </a:cubicBezTo>
                  <a:cubicBezTo>
                    <a:pt x="947" y="723"/>
                    <a:pt x="791" y="762"/>
                    <a:pt x="740" y="901"/>
                  </a:cubicBezTo>
                  <a:cubicBezTo>
                    <a:pt x="714" y="974"/>
                    <a:pt x="722" y="1066"/>
                    <a:pt x="662" y="1117"/>
                  </a:cubicBezTo>
                  <a:cubicBezTo>
                    <a:pt x="613" y="1160"/>
                    <a:pt x="540" y="1151"/>
                    <a:pt x="478" y="1173"/>
                  </a:cubicBezTo>
                  <a:cubicBezTo>
                    <a:pt x="350" y="1220"/>
                    <a:pt x="302" y="1383"/>
                    <a:pt x="313" y="1520"/>
                  </a:cubicBezTo>
                  <a:cubicBezTo>
                    <a:pt x="324" y="1655"/>
                    <a:pt x="371" y="1792"/>
                    <a:pt x="347" y="1927"/>
                  </a:cubicBezTo>
                  <a:cubicBezTo>
                    <a:pt x="328" y="2040"/>
                    <a:pt x="227" y="2150"/>
                    <a:pt x="120" y="2150"/>
                  </a:cubicBezTo>
                  <a:cubicBezTo>
                    <a:pt x="100" y="2150"/>
                    <a:pt x="79" y="2146"/>
                    <a:pt x="58" y="2137"/>
                  </a:cubicBezTo>
                  <a:lnTo>
                    <a:pt x="58" y="2137"/>
                  </a:lnTo>
                  <a:cubicBezTo>
                    <a:pt x="0" y="2272"/>
                    <a:pt x="172" y="2392"/>
                    <a:pt x="317" y="2418"/>
                  </a:cubicBezTo>
                  <a:cubicBezTo>
                    <a:pt x="463" y="2443"/>
                    <a:pt x="641" y="2458"/>
                    <a:pt x="701" y="2593"/>
                  </a:cubicBezTo>
                  <a:cubicBezTo>
                    <a:pt x="731" y="2664"/>
                    <a:pt x="716" y="2748"/>
                    <a:pt x="742" y="2820"/>
                  </a:cubicBezTo>
                  <a:cubicBezTo>
                    <a:pt x="770" y="2898"/>
                    <a:pt x="840" y="2951"/>
                    <a:pt x="868" y="3028"/>
                  </a:cubicBezTo>
                  <a:cubicBezTo>
                    <a:pt x="924" y="3176"/>
                    <a:pt x="806" y="3341"/>
                    <a:pt x="845" y="3493"/>
                  </a:cubicBezTo>
                  <a:cubicBezTo>
                    <a:pt x="896" y="3692"/>
                    <a:pt x="1196" y="3804"/>
                    <a:pt x="1149" y="4003"/>
                  </a:cubicBezTo>
                  <a:cubicBezTo>
                    <a:pt x="1210" y="4051"/>
                    <a:pt x="1280" y="4069"/>
                    <a:pt x="1355" y="4069"/>
                  </a:cubicBezTo>
                  <a:cubicBezTo>
                    <a:pt x="1493" y="4069"/>
                    <a:pt x="1645" y="4007"/>
                    <a:pt x="1777" y="3950"/>
                  </a:cubicBezTo>
                  <a:cubicBezTo>
                    <a:pt x="1876" y="3906"/>
                    <a:pt x="1997" y="3872"/>
                    <a:pt x="2107" y="3872"/>
                  </a:cubicBezTo>
                  <a:cubicBezTo>
                    <a:pt x="2220" y="3872"/>
                    <a:pt x="2321" y="3907"/>
                    <a:pt x="2381" y="4001"/>
                  </a:cubicBezTo>
                  <a:cubicBezTo>
                    <a:pt x="2406" y="4042"/>
                    <a:pt x="2419" y="4091"/>
                    <a:pt x="2445" y="4132"/>
                  </a:cubicBezTo>
                  <a:cubicBezTo>
                    <a:pt x="2520" y="4245"/>
                    <a:pt x="2672" y="4269"/>
                    <a:pt x="2798" y="4318"/>
                  </a:cubicBezTo>
                  <a:cubicBezTo>
                    <a:pt x="2927" y="4365"/>
                    <a:pt x="3058" y="4494"/>
                    <a:pt x="3004" y="4618"/>
                  </a:cubicBezTo>
                  <a:cubicBezTo>
                    <a:pt x="3362" y="4582"/>
                    <a:pt x="3722" y="4543"/>
                    <a:pt x="4082" y="4507"/>
                  </a:cubicBezTo>
                  <a:cubicBezTo>
                    <a:pt x="4095" y="4505"/>
                    <a:pt x="4108" y="4504"/>
                    <a:pt x="4121" y="4504"/>
                  </a:cubicBezTo>
                  <a:cubicBezTo>
                    <a:pt x="4142" y="4504"/>
                    <a:pt x="4164" y="4507"/>
                    <a:pt x="4183" y="4519"/>
                  </a:cubicBezTo>
                  <a:cubicBezTo>
                    <a:pt x="4215" y="4541"/>
                    <a:pt x="4223" y="4586"/>
                    <a:pt x="4225" y="4627"/>
                  </a:cubicBezTo>
                  <a:cubicBezTo>
                    <a:pt x="4228" y="4847"/>
                    <a:pt x="4054" y="5029"/>
                    <a:pt x="3970" y="5235"/>
                  </a:cubicBezTo>
                  <a:cubicBezTo>
                    <a:pt x="3848" y="5535"/>
                    <a:pt x="3940" y="5908"/>
                    <a:pt x="4185" y="6120"/>
                  </a:cubicBezTo>
                  <a:cubicBezTo>
                    <a:pt x="4253" y="6178"/>
                    <a:pt x="4330" y="6225"/>
                    <a:pt x="4380" y="6298"/>
                  </a:cubicBezTo>
                  <a:cubicBezTo>
                    <a:pt x="4431" y="6371"/>
                    <a:pt x="4442" y="6482"/>
                    <a:pt x="4375" y="6540"/>
                  </a:cubicBezTo>
                  <a:cubicBezTo>
                    <a:pt x="4335" y="6574"/>
                    <a:pt x="4277" y="6581"/>
                    <a:pt x="4232" y="6608"/>
                  </a:cubicBezTo>
                  <a:cubicBezTo>
                    <a:pt x="4086" y="6696"/>
                    <a:pt x="4133" y="6921"/>
                    <a:pt x="4225" y="7065"/>
                  </a:cubicBezTo>
                  <a:cubicBezTo>
                    <a:pt x="4318" y="7208"/>
                    <a:pt x="4444" y="7363"/>
                    <a:pt x="4397" y="7527"/>
                  </a:cubicBezTo>
                  <a:cubicBezTo>
                    <a:pt x="4382" y="7583"/>
                    <a:pt x="4350" y="7624"/>
                    <a:pt x="4307" y="7658"/>
                  </a:cubicBezTo>
                  <a:cubicBezTo>
                    <a:pt x="4403" y="7892"/>
                    <a:pt x="4547" y="8104"/>
                    <a:pt x="4785" y="8151"/>
                  </a:cubicBezTo>
                  <a:cubicBezTo>
                    <a:pt x="4737" y="8230"/>
                    <a:pt x="4782" y="8335"/>
                    <a:pt x="4857" y="8387"/>
                  </a:cubicBezTo>
                  <a:cubicBezTo>
                    <a:pt x="4930" y="8438"/>
                    <a:pt x="5025" y="8451"/>
                    <a:pt x="5115" y="8462"/>
                  </a:cubicBezTo>
                  <a:cubicBezTo>
                    <a:pt x="5350" y="8487"/>
                    <a:pt x="5586" y="8513"/>
                    <a:pt x="5819" y="8539"/>
                  </a:cubicBezTo>
                  <a:cubicBezTo>
                    <a:pt x="5800" y="8391"/>
                    <a:pt x="5813" y="8194"/>
                    <a:pt x="5957" y="8157"/>
                  </a:cubicBezTo>
                  <a:cubicBezTo>
                    <a:pt x="5971" y="8154"/>
                    <a:pt x="5986" y="8152"/>
                    <a:pt x="6001" y="8152"/>
                  </a:cubicBezTo>
                  <a:cubicBezTo>
                    <a:pt x="6047" y="8152"/>
                    <a:pt x="6093" y="8166"/>
                    <a:pt x="6139" y="8172"/>
                  </a:cubicBezTo>
                  <a:cubicBezTo>
                    <a:pt x="6154" y="8174"/>
                    <a:pt x="6170" y="8175"/>
                    <a:pt x="6186" y="8175"/>
                  </a:cubicBezTo>
                  <a:cubicBezTo>
                    <a:pt x="6273" y="8175"/>
                    <a:pt x="6361" y="8145"/>
                    <a:pt x="6419" y="8080"/>
                  </a:cubicBezTo>
                  <a:cubicBezTo>
                    <a:pt x="6488" y="8005"/>
                    <a:pt x="6503" y="7879"/>
                    <a:pt x="6439" y="7800"/>
                  </a:cubicBezTo>
                  <a:lnTo>
                    <a:pt x="6439" y="7800"/>
                  </a:lnTo>
                  <a:cubicBezTo>
                    <a:pt x="6464" y="7807"/>
                    <a:pt x="6490" y="7810"/>
                    <a:pt x="6516" y="7810"/>
                  </a:cubicBezTo>
                  <a:cubicBezTo>
                    <a:pt x="6632" y="7810"/>
                    <a:pt x="6746" y="7744"/>
                    <a:pt x="6816" y="7652"/>
                  </a:cubicBezTo>
                  <a:cubicBezTo>
                    <a:pt x="6903" y="7536"/>
                    <a:pt x="6933" y="7388"/>
                    <a:pt x="6942" y="7245"/>
                  </a:cubicBezTo>
                  <a:cubicBezTo>
                    <a:pt x="6653" y="7230"/>
                    <a:pt x="6516" y="6885"/>
                    <a:pt x="6447" y="6602"/>
                  </a:cubicBezTo>
                  <a:cubicBezTo>
                    <a:pt x="6426" y="6518"/>
                    <a:pt x="6406" y="6433"/>
                    <a:pt x="6385" y="6349"/>
                  </a:cubicBezTo>
                  <a:cubicBezTo>
                    <a:pt x="6351" y="6206"/>
                    <a:pt x="6316" y="6056"/>
                    <a:pt x="6346" y="5912"/>
                  </a:cubicBezTo>
                  <a:cubicBezTo>
                    <a:pt x="6408" y="5881"/>
                    <a:pt x="6476" y="5866"/>
                    <a:pt x="6545" y="5866"/>
                  </a:cubicBezTo>
                  <a:cubicBezTo>
                    <a:pt x="6685" y="5866"/>
                    <a:pt x="6827" y="5928"/>
                    <a:pt x="6914" y="6038"/>
                  </a:cubicBezTo>
                  <a:cubicBezTo>
                    <a:pt x="6951" y="6086"/>
                    <a:pt x="6981" y="6141"/>
                    <a:pt x="7032" y="6176"/>
                  </a:cubicBezTo>
                  <a:cubicBezTo>
                    <a:pt x="7111" y="6225"/>
                    <a:pt x="7214" y="6206"/>
                    <a:pt x="7306" y="6225"/>
                  </a:cubicBezTo>
                  <a:cubicBezTo>
                    <a:pt x="7398" y="6246"/>
                    <a:pt x="7482" y="6366"/>
                    <a:pt x="7411" y="6426"/>
                  </a:cubicBezTo>
                  <a:cubicBezTo>
                    <a:pt x="7430" y="6447"/>
                    <a:pt x="7452" y="6456"/>
                    <a:pt x="7475" y="6456"/>
                  </a:cubicBezTo>
                  <a:cubicBezTo>
                    <a:pt x="7547" y="6456"/>
                    <a:pt x="7629" y="6367"/>
                    <a:pt x="7647" y="6283"/>
                  </a:cubicBezTo>
                  <a:cubicBezTo>
                    <a:pt x="7671" y="6169"/>
                    <a:pt x="7666" y="6030"/>
                    <a:pt x="7767" y="5972"/>
                  </a:cubicBezTo>
                  <a:cubicBezTo>
                    <a:pt x="7810" y="5946"/>
                    <a:pt x="7863" y="5946"/>
                    <a:pt x="7913" y="5946"/>
                  </a:cubicBezTo>
                  <a:lnTo>
                    <a:pt x="8453" y="5944"/>
                  </a:lnTo>
                  <a:cubicBezTo>
                    <a:pt x="8403" y="5833"/>
                    <a:pt x="8515" y="5717"/>
                    <a:pt x="8626" y="5666"/>
                  </a:cubicBezTo>
                  <a:cubicBezTo>
                    <a:pt x="8737" y="5616"/>
                    <a:pt x="8872" y="5584"/>
                    <a:pt x="8932" y="5477"/>
                  </a:cubicBezTo>
                  <a:cubicBezTo>
                    <a:pt x="8999" y="5359"/>
                    <a:pt x="8935" y="5207"/>
                    <a:pt x="8847" y="5102"/>
                  </a:cubicBezTo>
                  <a:cubicBezTo>
                    <a:pt x="8761" y="4995"/>
                    <a:pt x="8650" y="4903"/>
                    <a:pt x="8607" y="4772"/>
                  </a:cubicBezTo>
                  <a:cubicBezTo>
                    <a:pt x="8525" y="4526"/>
                    <a:pt x="8720" y="4254"/>
                    <a:pt x="8656" y="4001"/>
                  </a:cubicBezTo>
                  <a:cubicBezTo>
                    <a:pt x="9012" y="3975"/>
                    <a:pt x="9254" y="3519"/>
                    <a:pt x="9076" y="3210"/>
                  </a:cubicBezTo>
                  <a:cubicBezTo>
                    <a:pt x="9202" y="3073"/>
                    <a:pt x="9310" y="2919"/>
                    <a:pt x="9397" y="2752"/>
                  </a:cubicBezTo>
                  <a:cubicBezTo>
                    <a:pt x="9365" y="2715"/>
                    <a:pt x="9327" y="2688"/>
                    <a:pt x="9277" y="2683"/>
                  </a:cubicBezTo>
                  <a:cubicBezTo>
                    <a:pt x="9273" y="2683"/>
                    <a:pt x="9268" y="2683"/>
                    <a:pt x="9263" y="2683"/>
                  </a:cubicBezTo>
                  <a:cubicBezTo>
                    <a:pt x="9176" y="2683"/>
                    <a:pt x="9106" y="2756"/>
                    <a:pt x="9029" y="2801"/>
                  </a:cubicBezTo>
                  <a:cubicBezTo>
                    <a:pt x="8966" y="2837"/>
                    <a:pt x="8900" y="2853"/>
                    <a:pt x="8832" y="2853"/>
                  </a:cubicBezTo>
                  <a:cubicBezTo>
                    <a:pt x="8622" y="2853"/>
                    <a:pt x="8401" y="2703"/>
                    <a:pt x="8228" y="2557"/>
                  </a:cubicBezTo>
                  <a:cubicBezTo>
                    <a:pt x="8103" y="2454"/>
                    <a:pt x="7979" y="2351"/>
                    <a:pt x="7855" y="2248"/>
                  </a:cubicBezTo>
                  <a:cubicBezTo>
                    <a:pt x="7812" y="2212"/>
                    <a:pt x="7767" y="2173"/>
                    <a:pt x="7750" y="2122"/>
                  </a:cubicBezTo>
                  <a:cubicBezTo>
                    <a:pt x="7703" y="1989"/>
                    <a:pt x="7840" y="1837"/>
                    <a:pt x="7778" y="1711"/>
                  </a:cubicBezTo>
                  <a:cubicBezTo>
                    <a:pt x="7730" y="1614"/>
                    <a:pt x="7604" y="1601"/>
                    <a:pt x="7508" y="1552"/>
                  </a:cubicBezTo>
                  <a:cubicBezTo>
                    <a:pt x="7413" y="1505"/>
                    <a:pt x="7368" y="1334"/>
                    <a:pt x="7471" y="1312"/>
                  </a:cubicBezTo>
                  <a:lnTo>
                    <a:pt x="7471" y="1312"/>
                  </a:lnTo>
                  <a:cubicBezTo>
                    <a:pt x="7498" y="1321"/>
                    <a:pt x="7526" y="1326"/>
                    <a:pt x="7554" y="1326"/>
                  </a:cubicBezTo>
                  <a:cubicBezTo>
                    <a:pt x="7688" y="1326"/>
                    <a:pt x="7821" y="1227"/>
                    <a:pt x="7844" y="1094"/>
                  </a:cubicBezTo>
                  <a:cubicBezTo>
                    <a:pt x="7729" y="1074"/>
                    <a:pt x="7613" y="1064"/>
                    <a:pt x="7497" y="1064"/>
                  </a:cubicBezTo>
                  <a:cubicBezTo>
                    <a:pt x="6917" y="1064"/>
                    <a:pt x="6338" y="1307"/>
                    <a:pt x="5942" y="1732"/>
                  </a:cubicBezTo>
                  <a:cubicBezTo>
                    <a:pt x="5906" y="1773"/>
                    <a:pt x="5856" y="1791"/>
                    <a:pt x="5804" y="1791"/>
                  </a:cubicBezTo>
                  <a:cubicBezTo>
                    <a:pt x="5719" y="1791"/>
                    <a:pt x="5628" y="1744"/>
                    <a:pt x="5577" y="1672"/>
                  </a:cubicBezTo>
                  <a:cubicBezTo>
                    <a:pt x="5496" y="1554"/>
                    <a:pt x="5492" y="1402"/>
                    <a:pt x="5489" y="1261"/>
                  </a:cubicBezTo>
                  <a:cubicBezTo>
                    <a:pt x="5484" y="1237"/>
                    <a:pt x="5472" y="1227"/>
                    <a:pt x="5458" y="1227"/>
                  </a:cubicBezTo>
                  <a:cubicBezTo>
                    <a:pt x="5414" y="1227"/>
                    <a:pt x="5344" y="1316"/>
                    <a:pt x="5324" y="1387"/>
                  </a:cubicBezTo>
                  <a:cubicBezTo>
                    <a:pt x="5273" y="1582"/>
                    <a:pt x="5059" y="1698"/>
                    <a:pt x="4860" y="1704"/>
                  </a:cubicBezTo>
                  <a:cubicBezTo>
                    <a:pt x="4856" y="1704"/>
                    <a:pt x="4851" y="1704"/>
                    <a:pt x="4847" y="1704"/>
                  </a:cubicBezTo>
                  <a:cubicBezTo>
                    <a:pt x="4671" y="1704"/>
                    <a:pt x="4499" y="1624"/>
                    <a:pt x="4324" y="1624"/>
                  </a:cubicBezTo>
                  <a:cubicBezTo>
                    <a:pt x="4304" y="1624"/>
                    <a:pt x="4284" y="1625"/>
                    <a:pt x="4264" y="1627"/>
                  </a:cubicBezTo>
                  <a:cubicBezTo>
                    <a:pt x="4224" y="1632"/>
                    <a:pt x="4180" y="1635"/>
                    <a:pt x="4138" y="1635"/>
                  </a:cubicBezTo>
                  <a:cubicBezTo>
                    <a:pt x="4019" y="1635"/>
                    <a:pt x="3902" y="1610"/>
                    <a:pt x="3842" y="1514"/>
                  </a:cubicBezTo>
                  <a:cubicBezTo>
                    <a:pt x="3818" y="1473"/>
                    <a:pt x="3808" y="1426"/>
                    <a:pt x="3786" y="1385"/>
                  </a:cubicBezTo>
                  <a:cubicBezTo>
                    <a:pt x="3738" y="1284"/>
                    <a:pt x="3626" y="1220"/>
                    <a:pt x="3516" y="1220"/>
                  </a:cubicBezTo>
                  <a:cubicBezTo>
                    <a:pt x="3488" y="1220"/>
                    <a:pt x="3460" y="1224"/>
                    <a:pt x="3433" y="1233"/>
                  </a:cubicBezTo>
                  <a:cubicBezTo>
                    <a:pt x="3424" y="1154"/>
                    <a:pt x="3405" y="1059"/>
                    <a:pt x="3332" y="1029"/>
                  </a:cubicBezTo>
                  <a:cubicBezTo>
                    <a:pt x="3287" y="1010"/>
                    <a:pt x="3231" y="1021"/>
                    <a:pt x="3193" y="995"/>
                  </a:cubicBezTo>
                  <a:cubicBezTo>
                    <a:pt x="3103" y="933"/>
                    <a:pt x="3188" y="781"/>
                    <a:pt x="3133" y="689"/>
                  </a:cubicBezTo>
                  <a:cubicBezTo>
                    <a:pt x="3081" y="603"/>
                    <a:pt x="2938" y="616"/>
                    <a:pt x="2880" y="534"/>
                  </a:cubicBezTo>
                  <a:cubicBezTo>
                    <a:pt x="2856" y="504"/>
                    <a:pt x="2852" y="464"/>
                    <a:pt x="2846" y="427"/>
                  </a:cubicBezTo>
                  <a:cubicBezTo>
                    <a:pt x="2826" y="286"/>
                    <a:pt x="2807" y="145"/>
                    <a:pt x="27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296"/>
            <p:cNvSpPr/>
            <p:nvPr/>
          </p:nvSpPr>
          <p:spPr>
            <a:xfrm>
              <a:off x="2920148" y="3272230"/>
              <a:ext cx="267584" cy="244341"/>
            </a:xfrm>
            <a:custGeom>
              <a:rect b="b" l="l" r="r" t="t"/>
              <a:pathLst>
                <a:path extrusionOk="0" h="8599" w="9417">
                  <a:moveTo>
                    <a:pt x="2753" y="65"/>
                  </a:moveTo>
                  <a:lnTo>
                    <a:pt x="2807" y="459"/>
                  </a:lnTo>
                  <a:cubicBezTo>
                    <a:pt x="2811" y="498"/>
                    <a:pt x="2818" y="543"/>
                    <a:pt x="2845" y="582"/>
                  </a:cubicBezTo>
                  <a:cubicBezTo>
                    <a:pt x="2878" y="627"/>
                    <a:pt x="2931" y="646"/>
                    <a:pt x="2983" y="663"/>
                  </a:cubicBezTo>
                  <a:cubicBezTo>
                    <a:pt x="3030" y="680"/>
                    <a:pt x="3075" y="697"/>
                    <a:pt x="3096" y="732"/>
                  </a:cubicBezTo>
                  <a:cubicBezTo>
                    <a:pt x="3118" y="768"/>
                    <a:pt x="3113" y="817"/>
                    <a:pt x="3111" y="864"/>
                  </a:cubicBezTo>
                  <a:cubicBezTo>
                    <a:pt x="3107" y="931"/>
                    <a:pt x="3103" y="1004"/>
                    <a:pt x="3165" y="1047"/>
                  </a:cubicBezTo>
                  <a:cubicBezTo>
                    <a:pt x="3193" y="1066"/>
                    <a:pt x="3225" y="1070"/>
                    <a:pt x="3253" y="1072"/>
                  </a:cubicBezTo>
                  <a:cubicBezTo>
                    <a:pt x="3274" y="1074"/>
                    <a:pt x="3291" y="1077"/>
                    <a:pt x="3308" y="1083"/>
                  </a:cubicBezTo>
                  <a:cubicBezTo>
                    <a:pt x="3368" y="1109"/>
                    <a:pt x="3385" y="1194"/>
                    <a:pt x="3392" y="1267"/>
                  </a:cubicBezTo>
                  <a:lnTo>
                    <a:pt x="3396" y="1299"/>
                  </a:lnTo>
                  <a:lnTo>
                    <a:pt x="3426" y="1289"/>
                  </a:lnTo>
                  <a:cubicBezTo>
                    <a:pt x="3452" y="1280"/>
                    <a:pt x="3478" y="1278"/>
                    <a:pt x="3503" y="1278"/>
                  </a:cubicBezTo>
                  <a:cubicBezTo>
                    <a:pt x="3608" y="1278"/>
                    <a:pt x="3707" y="1338"/>
                    <a:pt x="3750" y="1426"/>
                  </a:cubicBezTo>
                  <a:cubicBezTo>
                    <a:pt x="3758" y="1443"/>
                    <a:pt x="3765" y="1460"/>
                    <a:pt x="3771" y="1477"/>
                  </a:cubicBezTo>
                  <a:cubicBezTo>
                    <a:pt x="3780" y="1503"/>
                    <a:pt x="3790" y="1531"/>
                    <a:pt x="3805" y="1556"/>
                  </a:cubicBezTo>
                  <a:cubicBezTo>
                    <a:pt x="3861" y="1646"/>
                    <a:pt x="3964" y="1691"/>
                    <a:pt x="4122" y="1691"/>
                  </a:cubicBezTo>
                  <a:cubicBezTo>
                    <a:pt x="4161" y="1691"/>
                    <a:pt x="4204" y="1689"/>
                    <a:pt x="4255" y="1683"/>
                  </a:cubicBezTo>
                  <a:cubicBezTo>
                    <a:pt x="4272" y="1681"/>
                    <a:pt x="4290" y="1680"/>
                    <a:pt x="4307" y="1680"/>
                  </a:cubicBezTo>
                  <a:cubicBezTo>
                    <a:pt x="4390" y="1680"/>
                    <a:pt x="4475" y="1700"/>
                    <a:pt x="4562" y="1719"/>
                  </a:cubicBezTo>
                  <a:cubicBezTo>
                    <a:pt x="4647" y="1739"/>
                    <a:pt x="4737" y="1760"/>
                    <a:pt x="4829" y="1760"/>
                  </a:cubicBezTo>
                  <a:lnTo>
                    <a:pt x="4847" y="1760"/>
                  </a:lnTo>
                  <a:cubicBezTo>
                    <a:pt x="5048" y="1754"/>
                    <a:pt x="5279" y="1638"/>
                    <a:pt x="5337" y="1424"/>
                  </a:cubicBezTo>
                  <a:cubicBezTo>
                    <a:pt x="5356" y="1357"/>
                    <a:pt x="5421" y="1284"/>
                    <a:pt x="5446" y="1284"/>
                  </a:cubicBezTo>
                  <a:cubicBezTo>
                    <a:pt x="5446" y="1284"/>
                    <a:pt x="5449" y="1289"/>
                    <a:pt x="5451" y="1291"/>
                  </a:cubicBezTo>
                  <a:cubicBezTo>
                    <a:pt x="5451" y="1424"/>
                    <a:pt x="5453" y="1589"/>
                    <a:pt x="5543" y="1717"/>
                  </a:cubicBezTo>
                  <a:cubicBezTo>
                    <a:pt x="5596" y="1794"/>
                    <a:pt x="5697" y="1848"/>
                    <a:pt x="5791" y="1848"/>
                  </a:cubicBezTo>
                  <a:cubicBezTo>
                    <a:pt x="5856" y="1848"/>
                    <a:pt x="5911" y="1824"/>
                    <a:pt x="5950" y="1779"/>
                  </a:cubicBezTo>
                  <a:cubicBezTo>
                    <a:pt x="6336" y="1368"/>
                    <a:pt x="6910" y="1119"/>
                    <a:pt x="7486" y="1119"/>
                  </a:cubicBezTo>
                  <a:cubicBezTo>
                    <a:pt x="7591" y="1119"/>
                    <a:pt x="7696" y="1128"/>
                    <a:pt x="7797" y="1145"/>
                  </a:cubicBezTo>
                  <a:cubicBezTo>
                    <a:pt x="7765" y="1248"/>
                    <a:pt x="7655" y="1329"/>
                    <a:pt x="7540" y="1329"/>
                  </a:cubicBezTo>
                  <a:cubicBezTo>
                    <a:pt x="7516" y="1329"/>
                    <a:pt x="7490" y="1325"/>
                    <a:pt x="7467" y="1316"/>
                  </a:cubicBezTo>
                  <a:lnTo>
                    <a:pt x="7460" y="1314"/>
                  </a:lnTo>
                  <a:lnTo>
                    <a:pt x="7454" y="1316"/>
                  </a:lnTo>
                  <a:cubicBezTo>
                    <a:pt x="7409" y="1325"/>
                    <a:pt x="7381" y="1355"/>
                    <a:pt x="7375" y="1402"/>
                  </a:cubicBezTo>
                  <a:cubicBezTo>
                    <a:pt x="7364" y="1477"/>
                    <a:pt x="7413" y="1571"/>
                    <a:pt x="7484" y="1606"/>
                  </a:cubicBezTo>
                  <a:cubicBezTo>
                    <a:pt x="7512" y="1621"/>
                    <a:pt x="7544" y="1634"/>
                    <a:pt x="7576" y="1644"/>
                  </a:cubicBezTo>
                  <a:cubicBezTo>
                    <a:pt x="7647" y="1670"/>
                    <a:pt x="7713" y="1694"/>
                    <a:pt x="7741" y="1751"/>
                  </a:cubicBezTo>
                  <a:cubicBezTo>
                    <a:pt x="7769" y="1809"/>
                    <a:pt x="7750" y="1874"/>
                    <a:pt x="7728" y="1944"/>
                  </a:cubicBezTo>
                  <a:cubicBezTo>
                    <a:pt x="7707" y="2015"/>
                    <a:pt x="7685" y="2088"/>
                    <a:pt x="7711" y="2161"/>
                  </a:cubicBezTo>
                  <a:cubicBezTo>
                    <a:pt x="7732" y="2221"/>
                    <a:pt x="7784" y="2263"/>
                    <a:pt x="7825" y="2298"/>
                  </a:cubicBezTo>
                  <a:lnTo>
                    <a:pt x="8197" y="2608"/>
                  </a:lnTo>
                  <a:cubicBezTo>
                    <a:pt x="8440" y="2810"/>
                    <a:pt x="8646" y="2910"/>
                    <a:pt x="8820" y="2910"/>
                  </a:cubicBezTo>
                  <a:cubicBezTo>
                    <a:pt x="8895" y="2910"/>
                    <a:pt x="8965" y="2892"/>
                    <a:pt x="9029" y="2855"/>
                  </a:cubicBezTo>
                  <a:cubicBezTo>
                    <a:pt x="9052" y="2842"/>
                    <a:pt x="9074" y="2825"/>
                    <a:pt x="9097" y="2810"/>
                  </a:cubicBezTo>
                  <a:cubicBezTo>
                    <a:pt x="9150" y="2773"/>
                    <a:pt x="9197" y="2739"/>
                    <a:pt x="9253" y="2739"/>
                  </a:cubicBezTo>
                  <a:cubicBezTo>
                    <a:pt x="9256" y="2739"/>
                    <a:pt x="9259" y="2739"/>
                    <a:pt x="9262" y="2739"/>
                  </a:cubicBezTo>
                  <a:cubicBezTo>
                    <a:pt x="9292" y="2743"/>
                    <a:pt x="9322" y="2758"/>
                    <a:pt x="9352" y="2788"/>
                  </a:cubicBezTo>
                  <a:cubicBezTo>
                    <a:pt x="9264" y="2947"/>
                    <a:pt x="9162" y="3095"/>
                    <a:pt x="9044" y="3223"/>
                  </a:cubicBezTo>
                  <a:lnTo>
                    <a:pt x="9029" y="3236"/>
                  </a:lnTo>
                  <a:lnTo>
                    <a:pt x="9039" y="3253"/>
                  </a:lnTo>
                  <a:cubicBezTo>
                    <a:pt x="9119" y="3390"/>
                    <a:pt x="9114" y="3568"/>
                    <a:pt x="9029" y="3729"/>
                  </a:cubicBezTo>
                  <a:cubicBezTo>
                    <a:pt x="8943" y="3890"/>
                    <a:pt x="8799" y="3992"/>
                    <a:pt x="8641" y="4005"/>
                  </a:cubicBezTo>
                  <a:lnTo>
                    <a:pt x="8609" y="4007"/>
                  </a:lnTo>
                  <a:lnTo>
                    <a:pt x="8617" y="4037"/>
                  </a:lnTo>
                  <a:cubicBezTo>
                    <a:pt x="8647" y="4153"/>
                    <a:pt x="8619" y="4273"/>
                    <a:pt x="8589" y="4399"/>
                  </a:cubicBezTo>
                  <a:cubicBezTo>
                    <a:pt x="8557" y="4537"/>
                    <a:pt x="8523" y="4676"/>
                    <a:pt x="8568" y="4811"/>
                  </a:cubicBezTo>
                  <a:cubicBezTo>
                    <a:pt x="8602" y="4912"/>
                    <a:pt x="8673" y="4991"/>
                    <a:pt x="8742" y="5066"/>
                  </a:cubicBezTo>
                  <a:cubicBezTo>
                    <a:pt x="8767" y="5094"/>
                    <a:pt x="8791" y="5119"/>
                    <a:pt x="8814" y="5149"/>
                  </a:cubicBezTo>
                  <a:cubicBezTo>
                    <a:pt x="8892" y="5246"/>
                    <a:pt x="8956" y="5387"/>
                    <a:pt x="8896" y="5494"/>
                  </a:cubicBezTo>
                  <a:cubicBezTo>
                    <a:pt x="8853" y="5571"/>
                    <a:pt x="8765" y="5606"/>
                    <a:pt x="8673" y="5644"/>
                  </a:cubicBezTo>
                  <a:cubicBezTo>
                    <a:pt x="8649" y="5653"/>
                    <a:pt x="8626" y="5661"/>
                    <a:pt x="8602" y="5672"/>
                  </a:cubicBezTo>
                  <a:cubicBezTo>
                    <a:pt x="8515" y="5711"/>
                    <a:pt x="8442" y="5784"/>
                    <a:pt x="8414" y="5854"/>
                  </a:cubicBezTo>
                  <a:cubicBezTo>
                    <a:pt x="8401" y="5886"/>
                    <a:pt x="8399" y="5918"/>
                    <a:pt x="8403" y="5948"/>
                  </a:cubicBezTo>
                  <a:lnTo>
                    <a:pt x="7900" y="5948"/>
                  </a:lnTo>
                  <a:cubicBezTo>
                    <a:pt x="7850" y="5948"/>
                    <a:pt x="7790" y="5951"/>
                    <a:pt x="7739" y="5978"/>
                  </a:cubicBezTo>
                  <a:cubicBezTo>
                    <a:pt x="7649" y="6030"/>
                    <a:pt x="7634" y="6139"/>
                    <a:pt x="7619" y="6236"/>
                  </a:cubicBezTo>
                  <a:cubicBezTo>
                    <a:pt x="7617" y="6259"/>
                    <a:pt x="7613" y="6285"/>
                    <a:pt x="7608" y="6306"/>
                  </a:cubicBezTo>
                  <a:cubicBezTo>
                    <a:pt x="7593" y="6383"/>
                    <a:pt x="7517" y="6459"/>
                    <a:pt x="7460" y="6459"/>
                  </a:cubicBezTo>
                  <a:cubicBezTo>
                    <a:pt x="7452" y="6459"/>
                    <a:pt x="7444" y="6458"/>
                    <a:pt x="7437" y="6454"/>
                  </a:cubicBezTo>
                  <a:cubicBezTo>
                    <a:pt x="7452" y="6431"/>
                    <a:pt x="7456" y="6401"/>
                    <a:pt x="7448" y="6371"/>
                  </a:cubicBezTo>
                  <a:cubicBezTo>
                    <a:pt x="7433" y="6306"/>
                    <a:pt x="7366" y="6244"/>
                    <a:pt x="7300" y="6229"/>
                  </a:cubicBezTo>
                  <a:cubicBezTo>
                    <a:pt x="7263" y="6221"/>
                    <a:pt x="7227" y="6218"/>
                    <a:pt x="7193" y="6218"/>
                  </a:cubicBezTo>
                  <a:cubicBezTo>
                    <a:pt x="7133" y="6214"/>
                    <a:pt x="7077" y="6212"/>
                    <a:pt x="7034" y="6182"/>
                  </a:cubicBezTo>
                  <a:cubicBezTo>
                    <a:pt x="7002" y="6161"/>
                    <a:pt x="6976" y="6128"/>
                    <a:pt x="6953" y="6092"/>
                  </a:cubicBezTo>
                  <a:cubicBezTo>
                    <a:pt x="6942" y="6079"/>
                    <a:pt x="6933" y="6064"/>
                    <a:pt x="6923" y="6051"/>
                  </a:cubicBezTo>
                  <a:cubicBezTo>
                    <a:pt x="6833" y="5938"/>
                    <a:pt x="6687" y="5869"/>
                    <a:pt x="6533" y="5869"/>
                  </a:cubicBezTo>
                  <a:cubicBezTo>
                    <a:pt x="6458" y="5869"/>
                    <a:pt x="6385" y="5886"/>
                    <a:pt x="6321" y="5918"/>
                  </a:cubicBezTo>
                  <a:lnTo>
                    <a:pt x="6310" y="5925"/>
                  </a:lnTo>
                  <a:lnTo>
                    <a:pt x="6308" y="5936"/>
                  </a:lnTo>
                  <a:cubicBezTo>
                    <a:pt x="6273" y="6090"/>
                    <a:pt x="6312" y="6246"/>
                    <a:pt x="6346" y="6386"/>
                  </a:cubicBezTo>
                  <a:lnTo>
                    <a:pt x="6408" y="6638"/>
                  </a:lnTo>
                  <a:cubicBezTo>
                    <a:pt x="6507" y="7050"/>
                    <a:pt x="6674" y="7270"/>
                    <a:pt x="6901" y="7300"/>
                  </a:cubicBezTo>
                  <a:cubicBezTo>
                    <a:pt x="6888" y="7457"/>
                    <a:pt x="6850" y="7575"/>
                    <a:pt x="6781" y="7665"/>
                  </a:cubicBezTo>
                  <a:cubicBezTo>
                    <a:pt x="6713" y="7756"/>
                    <a:pt x="6601" y="7813"/>
                    <a:pt x="6500" y="7813"/>
                  </a:cubicBezTo>
                  <a:cubicBezTo>
                    <a:pt x="6477" y="7813"/>
                    <a:pt x="6455" y="7810"/>
                    <a:pt x="6434" y="7804"/>
                  </a:cubicBezTo>
                  <a:lnTo>
                    <a:pt x="6353" y="7780"/>
                  </a:lnTo>
                  <a:lnTo>
                    <a:pt x="6404" y="7845"/>
                  </a:lnTo>
                  <a:cubicBezTo>
                    <a:pt x="6458" y="7913"/>
                    <a:pt x="6449" y="8022"/>
                    <a:pt x="6387" y="8093"/>
                  </a:cubicBezTo>
                  <a:cubicBezTo>
                    <a:pt x="6338" y="8148"/>
                    <a:pt x="6257" y="8179"/>
                    <a:pt x="6172" y="8179"/>
                  </a:cubicBezTo>
                  <a:cubicBezTo>
                    <a:pt x="6157" y="8179"/>
                    <a:pt x="6142" y="8179"/>
                    <a:pt x="6128" y="8177"/>
                  </a:cubicBezTo>
                  <a:cubicBezTo>
                    <a:pt x="6113" y="8175"/>
                    <a:pt x="6098" y="8170"/>
                    <a:pt x="6081" y="8168"/>
                  </a:cubicBezTo>
                  <a:cubicBezTo>
                    <a:pt x="6049" y="8162"/>
                    <a:pt x="6016" y="8157"/>
                    <a:pt x="5984" y="8157"/>
                  </a:cubicBezTo>
                  <a:cubicBezTo>
                    <a:pt x="5968" y="8157"/>
                    <a:pt x="5952" y="8158"/>
                    <a:pt x="5937" y="8162"/>
                  </a:cubicBezTo>
                  <a:cubicBezTo>
                    <a:pt x="5815" y="8192"/>
                    <a:pt x="5757" y="8331"/>
                    <a:pt x="5776" y="8539"/>
                  </a:cubicBezTo>
                  <a:lnTo>
                    <a:pt x="5104" y="8464"/>
                  </a:lnTo>
                  <a:cubicBezTo>
                    <a:pt x="5022" y="8455"/>
                    <a:pt x="4930" y="8444"/>
                    <a:pt x="4859" y="8395"/>
                  </a:cubicBezTo>
                  <a:cubicBezTo>
                    <a:pt x="4797" y="8352"/>
                    <a:pt x="4754" y="8260"/>
                    <a:pt x="4795" y="8196"/>
                  </a:cubicBezTo>
                  <a:lnTo>
                    <a:pt x="4814" y="8164"/>
                  </a:lnTo>
                  <a:lnTo>
                    <a:pt x="4776" y="8155"/>
                  </a:lnTo>
                  <a:cubicBezTo>
                    <a:pt x="4589" y="8119"/>
                    <a:pt x="4442" y="7967"/>
                    <a:pt x="4326" y="7697"/>
                  </a:cubicBezTo>
                  <a:cubicBezTo>
                    <a:pt x="4367" y="7658"/>
                    <a:pt x="4395" y="7615"/>
                    <a:pt x="4409" y="7564"/>
                  </a:cubicBezTo>
                  <a:cubicBezTo>
                    <a:pt x="4454" y="7408"/>
                    <a:pt x="4356" y="7262"/>
                    <a:pt x="4270" y="7133"/>
                  </a:cubicBezTo>
                  <a:cubicBezTo>
                    <a:pt x="4257" y="7114"/>
                    <a:pt x="4245" y="7097"/>
                    <a:pt x="4234" y="7080"/>
                  </a:cubicBezTo>
                  <a:cubicBezTo>
                    <a:pt x="4180" y="6996"/>
                    <a:pt x="4135" y="6865"/>
                    <a:pt x="4159" y="6767"/>
                  </a:cubicBezTo>
                  <a:cubicBezTo>
                    <a:pt x="4170" y="6720"/>
                    <a:pt x="4193" y="6686"/>
                    <a:pt x="4232" y="6662"/>
                  </a:cubicBezTo>
                  <a:cubicBezTo>
                    <a:pt x="4249" y="6651"/>
                    <a:pt x="4268" y="6645"/>
                    <a:pt x="4290" y="6636"/>
                  </a:cubicBezTo>
                  <a:cubicBezTo>
                    <a:pt x="4320" y="6626"/>
                    <a:pt x="4352" y="6613"/>
                    <a:pt x="4380" y="6589"/>
                  </a:cubicBezTo>
                  <a:cubicBezTo>
                    <a:pt x="4459" y="6521"/>
                    <a:pt x="4446" y="6394"/>
                    <a:pt x="4390" y="6313"/>
                  </a:cubicBezTo>
                  <a:cubicBezTo>
                    <a:pt x="4352" y="6257"/>
                    <a:pt x="4298" y="6216"/>
                    <a:pt x="4249" y="6176"/>
                  </a:cubicBezTo>
                  <a:cubicBezTo>
                    <a:pt x="4227" y="6161"/>
                    <a:pt x="4208" y="6146"/>
                    <a:pt x="4191" y="6128"/>
                  </a:cubicBezTo>
                  <a:cubicBezTo>
                    <a:pt x="3953" y="5925"/>
                    <a:pt x="3865" y="5565"/>
                    <a:pt x="3983" y="5276"/>
                  </a:cubicBezTo>
                  <a:cubicBezTo>
                    <a:pt x="4011" y="5205"/>
                    <a:pt x="4050" y="5139"/>
                    <a:pt x="4088" y="5072"/>
                  </a:cubicBezTo>
                  <a:cubicBezTo>
                    <a:pt x="4163" y="4944"/>
                    <a:pt x="4240" y="4809"/>
                    <a:pt x="4238" y="4657"/>
                  </a:cubicBezTo>
                  <a:cubicBezTo>
                    <a:pt x="4238" y="4594"/>
                    <a:pt x="4219" y="4549"/>
                    <a:pt x="4185" y="4526"/>
                  </a:cubicBezTo>
                  <a:cubicBezTo>
                    <a:pt x="4163" y="4512"/>
                    <a:pt x="4133" y="4507"/>
                    <a:pt x="4101" y="4507"/>
                  </a:cubicBezTo>
                  <a:cubicBezTo>
                    <a:pt x="4089" y="4507"/>
                    <a:pt x="4077" y="4508"/>
                    <a:pt x="4065" y="4509"/>
                  </a:cubicBezTo>
                  <a:lnTo>
                    <a:pt x="3028" y="4618"/>
                  </a:lnTo>
                  <a:cubicBezTo>
                    <a:pt x="3034" y="4584"/>
                    <a:pt x="3030" y="4547"/>
                    <a:pt x="3015" y="4513"/>
                  </a:cubicBezTo>
                  <a:cubicBezTo>
                    <a:pt x="2980" y="4434"/>
                    <a:pt x="2895" y="4359"/>
                    <a:pt x="2796" y="4322"/>
                  </a:cubicBezTo>
                  <a:cubicBezTo>
                    <a:pt x="2768" y="4312"/>
                    <a:pt x="2741" y="4303"/>
                    <a:pt x="2711" y="4294"/>
                  </a:cubicBezTo>
                  <a:cubicBezTo>
                    <a:pt x="2608" y="4260"/>
                    <a:pt x="2509" y="4228"/>
                    <a:pt x="2456" y="4147"/>
                  </a:cubicBezTo>
                  <a:cubicBezTo>
                    <a:pt x="2443" y="4127"/>
                    <a:pt x="2432" y="4106"/>
                    <a:pt x="2423" y="4082"/>
                  </a:cubicBezTo>
                  <a:cubicBezTo>
                    <a:pt x="2413" y="4061"/>
                    <a:pt x="2402" y="4040"/>
                    <a:pt x="2389" y="4018"/>
                  </a:cubicBezTo>
                  <a:cubicBezTo>
                    <a:pt x="2331" y="3924"/>
                    <a:pt x="2228" y="3875"/>
                    <a:pt x="2093" y="3875"/>
                  </a:cubicBezTo>
                  <a:cubicBezTo>
                    <a:pt x="1991" y="3875"/>
                    <a:pt x="1871" y="3902"/>
                    <a:pt x="1753" y="3954"/>
                  </a:cubicBezTo>
                  <a:cubicBezTo>
                    <a:pt x="1609" y="4016"/>
                    <a:pt x="1470" y="4072"/>
                    <a:pt x="1341" y="4072"/>
                  </a:cubicBezTo>
                  <a:cubicBezTo>
                    <a:pt x="1273" y="4072"/>
                    <a:pt x="1213" y="4057"/>
                    <a:pt x="1164" y="4022"/>
                  </a:cubicBezTo>
                  <a:cubicBezTo>
                    <a:pt x="1183" y="3902"/>
                    <a:pt x="1095" y="3815"/>
                    <a:pt x="1009" y="3729"/>
                  </a:cubicBezTo>
                  <a:cubicBezTo>
                    <a:pt x="945" y="3665"/>
                    <a:pt x="879" y="3596"/>
                    <a:pt x="857" y="3517"/>
                  </a:cubicBezTo>
                  <a:cubicBezTo>
                    <a:pt x="840" y="3450"/>
                    <a:pt x="857" y="3380"/>
                    <a:pt x="874" y="3305"/>
                  </a:cubicBezTo>
                  <a:cubicBezTo>
                    <a:pt x="894" y="3221"/>
                    <a:pt x="913" y="3133"/>
                    <a:pt x="881" y="3050"/>
                  </a:cubicBezTo>
                  <a:cubicBezTo>
                    <a:pt x="866" y="3007"/>
                    <a:pt x="840" y="2973"/>
                    <a:pt x="814" y="2938"/>
                  </a:cubicBezTo>
                  <a:cubicBezTo>
                    <a:pt x="791" y="2906"/>
                    <a:pt x="767" y="2876"/>
                    <a:pt x="754" y="2842"/>
                  </a:cubicBezTo>
                  <a:cubicBezTo>
                    <a:pt x="744" y="2810"/>
                    <a:pt x="739" y="2775"/>
                    <a:pt x="737" y="2739"/>
                  </a:cubicBezTo>
                  <a:cubicBezTo>
                    <a:pt x="733" y="2698"/>
                    <a:pt x="731" y="2653"/>
                    <a:pt x="712" y="2613"/>
                  </a:cubicBezTo>
                  <a:cubicBezTo>
                    <a:pt x="654" y="2478"/>
                    <a:pt x="493" y="2452"/>
                    <a:pt x="354" y="2428"/>
                  </a:cubicBezTo>
                  <a:lnTo>
                    <a:pt x="309" y="2422"/>
                  </a:lnTo>
                  <a:cubicBezTo>
                    <a:pt x="210" y="2405"/>
                    <a:pt x="112" y="2345"/>
                    <a:pt x="77" y="2278"/>
                  </a:cubicBezTo>
                  <a:cubicBezTo>
                    <a:pt x="62" y="2253"/>
                    <a:pt x="58" y="2227"/>
                    <a:pt x="62" y="2201"/>
                  </a:cubicBezTo>
                  <a:lnTo>
                    <a:pt x="62" y="2201"/>
                  </a:lnTo>
                  <a:cubicBezTo>
                    <a:pt x="77" y="2206"/>
                    <a:pt x="92" y="2208"/>
                    <a:pt x="107" y="2208"/>
                  </a:cubicBezTo>
                  <a:cubicBezTo>
                    <a:pt x="234" y="2208"/>
                    <a:pt x="341" y="2081"/>
                    <a:pt x="362" y="1961"/>
                  </a:cubicBezTo>
                  <a:cubicBezTo>
                    <a:pt x="377" y="1869"/>
                    <a:pt x="362" y="1775"/>
                    <a:pt x="347" y="1683"/>
                  </a:cubicBezTo>
                  <a:cubicBezTo>
                    <a:pt x="339" y="1638"/>
                    <a:pt x="332" y="1593"/>
                    <a:pt x="328" y="1548"/>
                  </a:cubicBezTo>
                  <a:cubicBezTo>
                    <a:pt x="317" y="1417"/>
                    <a:pt x="358" y="1269"/>
                    <a:pt x="474" y="1229"/>
                  </a:cubicBezTo>
                  <a:cubicBezTo>
                    <a:pt x="495" y="1222"/>
                    <a:pt x="517" y="1218"/>
                    <a:pt x="540" y="1214"/>
                  </a:cubicBezTo>
                  <a:cubicBezTo>
                    <a:pt x="583" y="1207"/>
                    <a:pt x="630" y="1199"/>
                    <a:pt x="667" y="1169"/>
                  </a:cubicBezTo>
                  <a:cubicBezTo>
                    <a:pt x="714" y="1128"/>
                    <a:pt x="724" y="1070"/>
                    <a:pt x="735" y="1014"/>
                  </a:cubicBezTo>
                  <a:cubicBezTo>
                    <a:pt x="739" y="989"/>
                    <a:pt x="744" y="963"/>
                    <a:pt x="752" y="939"/>
                  </a:cubicBezTo>
                  <a:cubicBezTo>
                    <a:pt x="797" y="819"/>
                    <a:pt x="926" y="783"/>
                    <a:pt x="1089" y="749"/>
                  </a:cubicBezTo>
                  <a:cubicBezTo>
                    <a:pt x="1104" y="757"/>
                    <a:pt x="1119" y="768"/>
                    <a:pt x="1129" y="779"/>
                  </a:cubicBezTo>
                  <a:cubicBezTo>
                    <a:pt x="1172" y="817"/>
                    <a:pt x="1198" y="877"/>
                    <a:pt x="1200" y="935"/>
                  </a:cubicBezTo>
                  <a:cubicBezTo>
                    <a:pt x="1202" y="967"/>
                    <a:pt x="1196" y="1014"/>
                    <a:pt x="1159" y="1051"/>
                  </a:cubicBezTo>
                  <a:cubicBezTo>
                    <a:pt x="1142" y="1068"/>
                    <a:pt x="1121" y="1083"/>
                    <a:pt x="1097" y="1098"/>
                  </a:cubicBezTo>
                  <a:cubicBezTo>
                    <a:pt x="1059" y="1124"/>
                    <a:pt x="1018" y="1149"/>
                    <a:pt x="997" y="1196"/>
                  </a:cubicBezTo>
                  <a:cubicBezTo>
                    <a:pt x="982" y="1231"/>
                    <a:pt x="984" y="1265"/>
                    <a:pt x="984" y="1297"/>
                  </a:cubicBezTo>
                  <a:cubicBezTo>
                    <a:pt x="984" y="1310"/>
                    <a:pt x="984" y="1323"/>
                    <a:pt x="982" y="1336"/>
                  </a:cubicBezTo>
                  <a:cubicBezTo>
                    <a:pt x="977" y="1406"/>
                    <a:pt x="941" y="1469"/>
                    <a:pt x="904" y="1535"/>
                  </a:cubicBezTo>
                  <a:cubicBezTo>
                    <a:pt x="881" y="1578"/>
                    <a:pt x="855" y="1623"/>
                    <a:pt x="838" y="1670"/>
                  </a:cubicBezTo>
                  <a:cubicBezTo>
                    <a:pt x="784" y="1820"/>
                    <a:pt x="819" y="2000"/>
                    <a:pt x="926" y="2120"/>
                  </a:cubicBezTo>
                  <a:lnTo>
                    <a:pt x="941" y="2137"/>
                  </a:lnTo>
                  <a:lnTo>
                    <a:pt x="960" y="2124"/>
                  </a:lnTo>
                  <a:cubicBezTo>
                    <a:pt x="984" y="2107"/>
                    <a:pt x="1012" y="2098"/>
                    <a:pt x="1042" y="2098"/>
                  </a:cubicBezTo>
                  <a:cubicBezTo>
                    <a:pt x="1127" y="2098"/>
                    <a:pt x="1224" y="2167"/>
                    <a:pt x="1271" y="2208"/>
                  </a:cubicBezTo>
                  <a:cubicBezTo>
                    <a:pt x="1352" y="2274"/>
                    <a:pt x="1464" y="2366"/>
                    <a:pt x="1581" y="2366"/>
                  </a:cubicBezTo>
                  <a:cubicBezTo>
                    <a:pt x="1603" y="2366"/>
                    <a:pt x="1624" y="2364"/>
                    <a:pt x="1644" y="2360"/>
                  </a:cubicBezTo>
                  <a:cubicBezTo>
                    <a:pt x="1787" y="2319"/>
                    <a:pt x="1860" y="2152"/>
                    <a:pt x="1847" y="1901"/>
                  </a:cubicBezTo>
                  <a:cubicBezTo>
                    <a:pt x="1843" y="1831"/>
                    <a:pt x="1836" y="1769"/>
                    <a:pt x="1806" y="1713"/>
                  </a:cubicBezTo>
                  <a:cubicBezTo>
                    <a:pt x="1770" y="1646"/>
                    <a:pt x="1708" y="1606"/>
                    <a:pt x="1648" y="1565"/>
                  </a:cubicBezTo>
                  <a:cubicBezTo>
                    <a:pt x="1626" y="1550"/>
                    <a:pt x="1605" y="1537"/>
                    <a:pt x="1586" y="1522"/>
                  </a:cubicBezTo>
                  <a:cubicBezTo>
                    <a:pt x="1515" y="1469"/>
                    <a:pt x="1461" y="1379"/>
                    <a:pt x="1500" y="1312"/>
                  </a:cubicBezTo>
                  <a:cubicBezTo>
                    <a:pt x="1517" y="1282"/>
                    <a:pt x="1549" y="1263"/>
                    <a:pt x="1586" y="1241"/>
                  </a:cubicBezTo>
                  <a:cubicBezTo>
                    <a:pt x="1609" y="1226"/>
                    <a:pt x="1635" y="1214"/>
                    <a:pt x="1656" y="1194"/>
                  </a:cubicBezTo>
                  <a:cubicBezTo>
                    <a:pt x="1714" y="1145"/>
                    <a:pt x="1742" y="1070"/>
                    <a:pt x="1770" y="999"/>
                  </a:cubicBezTo>
                  <a:cubicBezTo>
                    <a:pt x="1802" y="918"/>
                    <a:pt x="1830" y="841"/>
                    <a:pt x="1901" y="813"/>
                  </a:cubicBezTo>
                  <a:cubicBezTo>
                    <a:pt x="1921" y="805"/>
                    <a:pt x="1945" y="802"/>
                    <a:pt x="1971" y="802"/>
                  </a:cubicBezTo>
                  <a:cubicBezTo>
                    <a:pt x="1992" y="802"/>
                    <a:pt x="2015" y="804"/>
                    <a:pt x="2038" y="807"/>
                  </a:cubicBezTo>
                  <a:cubicBezTo>
                    <a:pt x="2061" y="809"/>
                    <a:pt x="2085" y="810"/>
                    <a:pt x="2108" y="810"/>
                  </a:cubicBezTo>
                  <a:cubicBezTo>
                    <a:pt x="2131" y="810"/>
                    <a:pt x="2153" y="809"/>
                    <a:pt x="2173" y="804"/>
                  </a:cubicBezTo>
                  <a:cubicBezTo>
                    <a:pt x="2243" y="789"/>
                    <a:pt x="2301" y="738"/>
                    <a:pt x="2357" y="689"/>
                  </a:cubicBezTo>
                  <a:cubicBezTo>
                    <a:pt x="2414" y="638"/>
                    <a:pt x="2467" y="591"/>
                    <a:pt x="2531" y="591"/>
                  </a:cubicBezTo>
                  <a:cubicBezTo>
                    <a:pt x="2537" y="591"/>
                    <a:pt x="2543" y="591"/>
                    <a:pt x="2550" y="592"/>
                  </a:cubicBezTo>
                  <a:lnTo>
                    <a:pt x="2584" y="597"/>
                  </a:lnTo>
                  <a:lnTo>
                    <a:pt x="2580" y="562"/>
                  </a:lnTo>
                  <a:cubicBezTo>
                    <a:pt x="2569" y="459"/>
                    <a:pt x="2556" y="352"/>
                    <a:pt x="2586" y="254"/>
                  </a:cubicBezTo>
                  <a:cubicBezTo>
                    <a:pt x="2608" y="175"/>
                    <a:pt x="2668" y="89"/>
                    <a:pt x="2753" y="65"/>
                  </a:cubicBezTo>
                  <a:close/>
                  <a:moveTo>
                    <a:pt x="2798" y="1"/>
                  </a:moveTo>
                  <a:lnTo>
                    <a:pt x="2770" y="5"/>
                  </a:lnTo>
                  <a:cubicBezTo>
                    <a:pt x="2648" y="22"/>
                    <a:pt x="2563" y="136"/>
                    <a:pt x="2535" y="239"/>
                  </a:cubicBezTo>
                  <a:cubicBezTo>
                    <a:pt x="2505" y="337"/>
                    <a:pt x="2513" y="442"/>
                    <a:pt x="2524" y="537"/>
                  </a:cubicBezTo>
                  <a:cubicBezTo>
                    <a:pt x="2445" y="541"/>
                    <a:pt x="2381" y="597"/>
                    <a:pt x="2321" y="650"/>
                  </a:cubicBezTo>
                  <a:cubicBezTo>
                    <a:pt x="2271" y="693"/>
                    <a:pt x="2220" y="740"/>
                    <a:pt x="2160" y="753"/>
                  </a:cubicBezTo>
                  <a:cubicBezTo>
                    <a:pt x="2146" y="757"/>
                    <a:pt x="2131" y="758"/>
                    <a:pt x="2114" y="758"/>
                  </a:cubicBezTo>
                  <a:cubicBezTo>
                    <a:pt x="2092" y="758"/>
                    <a:pt x="2067" y="755"/>
                    <a:pt x="2042" y="753"/>
                  </a:cubicBezTo>
                  <a:cubicBezTo>
                    <a:pt x="2017" y="750"/>
                    <a:pt x="1992" y="748"/>
                    <a:pt x="1969" y="748"/>
                  </a:cubicBezTo>
                  <a:cubicBezTo>
                    <a:pt x="1937" y="748"/>
                    <a:pt x="1907" y="752"/>
                    <a:pt x="1881" y="762"/>
                  </a:cubicBezTo>
                  <a:cubicBezTo>
                    <a:pt x="1789" y="798"/>
                    <a:pt x="1755" y="890"/>
                    <a:pt x="1721" y="980"/>
                  </a:cubicBezTo>
                  <a:cubicBezTo>
                    <a:pt x="1695" y="1044"/>
                    <a:pt x="1669" y="1113"/>
                    <a:pt x="1620" y="1154"/>
                  </a:cubicBezTo>
                  <a:cubicBezTo>
                    <a:pt x="1603" y="1169"/>
                    <a:pt x="1581" y="1181"/>
                    <a:pt x="1558" y="1194"/>
                  </a:cubicBezTo>
                  <a:cubicBezTo>
                    <a:pt x="1519" y="1218"/>
                    <a:pt x="1476" y="1244"/>
                    <a:pt x="1453" y="1286"/>
                  </a:cubicBezTo>
                  <a:cubicBezTo>
                    <a:pt x="1397" y="1383"/>
                    <a:pt x="1466" y="1499"/>
                    <a:pt x="1551" y="1565"/>
                  </a:cubicBezTo>
                  <a:cubicBezTo>
                    <a:pt x="1573" y="1580"/>
                    <a:pt x="1596" y="1595"/>
                    <a:pt x="1618" y="1610"/>
                  </a:cubicBezTo>
                  <a:cubicBezTo>
                    <a:pt x="1676" y="1649"/>
                    <a:pt x="1729" y="1683"/>
                    <a:pt x="1759" y="1739"/>
                  </a:cubicBezTo>
                  <a:cubicBezTo>
                    <a:pt x="1785" y="1786"/>
                    <a:pt x="1789" y="1841"/>
                    <a:pt x="1794" y="1903"/>
                  </a:cubicBezTo>
                  <a:cubicBezTo>
                    <a:pt x="1798" y="2011"/>
                    <a:pt x="1794" y="2261"/>
                    <a:pt x="1629" y="2308"/>
                  </a:cubicBezTo>
                  <a:cubicBezTo>
                    <a:pt x="1614" y="2311"/>
                    <a:pt x="1599" y="2313"/>
                    <a:pt x="1581" y="2313"/>
                  </a:cubicBezTo>
                  <a:cubicBezTo>
                    <a:pt x="1483" y="2313"/>
                    <a:pt x="1380" y="2229"/>
                    <a:pt x="1305" y="2167"/>
                  </a:cubicBezTo>
                  <a:cubicBezTo>
                    <a:pt x="1239" y="2111"/>
                    <a:pt x="1140" y="2045"/>
                    <a:pt x="1042" y="2045"/>
                  </a:cubicBezTo>
                  <a:cubicBezTo>
                    <a:pt x="1009" y="2045"/>
                    <a:pt x="979" y="2053"/>
                    <a:pt x="952" y="2066"/>
                  </a:cubicBezTo>
                  <a:cubicBezTo>
                    <a:pt x="870" y="1961"/>
                    <a:pt x="844" y="1814"/>
                    <a:pt x="889" y="1687"/>
                  </a:cubicBezTo>
                  <a:cubicBezTo>
                    <a:pt x="904" y="1644"/>
                    <a:pt x="928" y="1601"/>
                    <a:pt x="952" y="1561"/>
                  </a:cubicBezTo>
                  <a:cubicBezTo>
                    <a:pt x="990" y="1492"/>
                    <a:pt x="1029" y="1421"/>
                    <a:pt x="1035" y="1340"/>
                  </a:cubicBezTo>
                  <a:cubicBezTo>
                    <a:pt x="1037" y="1325"/>
                    <a:pt x="1037" y="1312"/>
                    <a:pt x="1037" y="1297"/>
                  </a:cubicBezTo>
                  <a:cubicBezTo>
                    <a:pt x="1035" y="1269"/>
                    <a:pt x="1035" y="1241"/>
                    <a:pt x="1046" y="1218"/>
                  </a:cubicBezTo>
                  <a:cubicBezTo>
                    <a:pt x="1061" y="1186"/>
                    <a:pt x="1093" y="1164"/>
                    <a:pt x="1127" y="1143"/>
                  </a:cubicBezTo>
                  <a:cubicBezTo>
                    <a:pt x="1151" y="1126"/>
                    <a:pt x="1176" y="1111"/>
                    <a:pt x="1198" y="1087"/>
                  </a:cubicBezTo>
                  <a:cubicBezTo>
                    <a:pt x="1236" y="1049"/>
                    <a:pt x="1256" y="993"/>
                    <a:pt x="1254" y="933"/>
                  </a:cubicBezTo>
                  <a:cubicBezTo>
                    <a:pt x="1251" y="860"/>
                    <a:pt x="1219" y="787"/>
                    <a:pt x="1166" y="738"/>
                  </a:cubicBezTo>
                  <a:cubicBezTo>
                    <a:pt x="1146" y="721"/>
                    <a:pt x="1127" y="710"/>
                    <a:pt x="1106" y="697"/>
                  </a:cubicBezTo>
                  <a:lnTo>
                    <a:pt x="1097" y="693"/>
                  </a:lnTo>
                  <a:lnTo>
                    <a:pt x="1089" y="695"/>
                  </a:lnTo>
                  <a:cubicBezTo>
                    <a:pt x="943" y="725"/>
                    <a:pt x="761" y="762"/>
                    <a:pt x="703" y="920"/>
                  </a:cubicBezTo>
                  <a:cubicBezTo>
                    <a:pt x="692" y="948"/>
                    <a:pt x="686" y="978"/>
                    <a:pt x="682" y="1006"/>
                  </a:cubicBezTo>
                  <a:cubicBezTo>
                    <a:pt x="673" y="1053"/>
                    <a:pt x="664" y="1100"/>
                    <a:pt x="632" y="1128"/>
                  </a:cubicBezTo>
                  <a:cubicBezTo>
                    <a:pt x="607" y="1149"/>
                    <a:pt x="570" y="1156"/>
                    <a:pt x="532" y="1162"/>
                  </a:cubicBezTo>
                  <a:cubicBezTo>
                    <a:pt x="506" y="1166"/>
                    <a:pt x="480" y="1171"/>
                    <a:pt x="457" y="1179"/>
                  </a:cubicBezTo>
                  <a:cubicBezTo>
                    <a:pt x="315" y="1229"/>
                    <a:pt x="262" y="1402"/>
                    <a:pt x="274" y="1552"/>
                  </a:cubicBezTo>
                  <a:cubicBezTo>
                    <a:pt x="279" y="1599"/>
                    <a:pt x="285" y="1646"/>
                    <a:pt x="294" y="1694"/>
                  </a:cubicBezTo>
                  <a:cubicBezTo>
                    <a:pt x="309" y="1784"/>
                    <a:pt x="324" y="1869"/>
                    <a:pt x="309" y="1953"/>
                  </a:cubicBezTo>
                  <a:cubicBezTo>
                    <a:pt x="289" y="2060"/>
                    <a:pt x="195" y="2154"/>
                    <a:pt x="107" y="2154"/>
                  </a:cubicBezTo>
                  <a:cubicBezTo>
                    <a:pt x="90" y="2154"/>
                    <a:pt x="73" y="2150"/>
                    <a:pt x="56" y="2143"/>
                  </a:cubicBezTo>
                  <a:lnTo>
                    <a:pt x="32" y="2131"/>
                  </a:lnTo>
                  <a:lnTo>
                    <a:pt x="22" y="2156"/>
                  </a:lnTo>
                  <a:cubicBezTo>
                    <a:pt x="0" y="2206"/>
                    <a:pt x="5" y="2255"/>
                    <a:pt x="30" y="2304"/>
                  </a:cubicBezTo>
                  <a:cubicBezTo>
                    <a:pt x="82" y="2398"/>
                    <a:pt x="206" y="2458"/>
                    <a:pt x="300" y="2473"/>
                  </a:cubicBezTo>
                  <a:lnTo>
                    <a:pt x="345" y="2482"/>
                  </a:lnTo>
                  <a:cubicBezTo>
                    <a:pt x="478" y="2503"/>
                    <a:pt x="615" y="2527"/>
                    <a:pt x="662" y="2634"/>
                  </a:cubicBezTo>
                  <a:cubicBezTo>
                    <a:pt x="677" y="2666"/>
                    <a:pt x="679" y="2705"/>
                    <a:pt x="684" y="2743"/>
                  </a:cubicBezTo>
                  <a:cubicBezTo>
                    <a:pt x="686" y="2782"/>
                    <a:pt x="690" y="2820"/>
                    <a:pt x="703" y="2859"/>
                  </a:cubicBezTo>
                  <a:cubicBezTo>
                    <a:pt x="720" y="2902"/>
                    <a:pt x="746" y="2936"/>
                    <a:pt x="772" y="2970"/>
                  </a:cubicBezTo>
                  <a:cubicBezTo>
                    <a:pt x="795" y="3003"/>
                    <a:pt x="819" y="3033"/>
                    <a:pt x="832" y="3067"/>
                  </a:cubicBezTo>
                  <a:cubicBezTo>
                    <a:pt x="857" y="3138"/>
                    <a:pt x="840" y="3213"/>
                    <a:pt x="821" y="3294"/>
                  </a:cubicBezTo>
                  <a:cubicBezTo>
                    <a:pt x="804" y="3371"/>
                    <a:pt x="784" y="3450"/>
                    <a:pt x="806" y="3530"/>
                  </a:cubicBezTo>
                  <a:cubicBezTo>
                    <a:pt x="829" y="3624"/>
                    <a:pt x="902" y="3697"/>
                    <a:pt x="971" y="3767"/>
                  </a:cubicBezTo>
                  <a:cubicBezTo>
                    <a:pt x="1059" y="3853"/>
                    <a:pt x="1131" y="3928"/>
                    <a:pt x="1108" y="4027"/>
                  </a:cubicBezTo>
                  <a:lnTo>
                    <a:pt x="1106" y="4044"/>
                  </a:lnTo>
                  <a:lnTo>
                    <a:pt x="1119" y="4055"/>
                  </a:lnTo>
                  <a:cubicBezTo>
                    <a:pt x="1179" y="4102"/>
                    <a:pt x="1254" y="4125"/>
                    <a:pt x="1341" y="4125"/>
                  </a:cubicBezTo>
                  <a:cubicBezTo>
                    <a:pt x="1479" y="4125"/>
                    <a:pt x="1624" y="4067"/>
                    <a:pt x="1774" y="4003"/>
                  </a:cubicBezTo>
                  <a:cubicBezTo>
                    <a:pt x="1886" y="3956"/>
                    <a:pt x="1999" y="3928"/>
                    <a:pt x="2093" y="3928"/>
                  </a:cubicBezTo>
                  <a:cubicBezTo>
                    <a:pt x="2211" y="3928"/>
                    <a:pt x="2295" y="3969"/>
                    <a:pt x="2344" y="4046"/>
                  </a:cubicBezTo>
                  <a:cubicBezTo>
                    <a:pt x="2355" y="4063"/>
                    <a:pt x="2363" y="4085"/>
                    <a:pt x="2374" y="4106"/>
                  </a:cubicBezTo>
                  <a:cubicBezTo>
                    <a:pt x="2385" y="4130"/>
                    <a:pt x="2396" y="4153"/>
                    <a:pt x="2411" y="4175"/>
                  </a:cubicBezTo>
                  <a:cubicBezTo>
                    <a:pt x="2473" y="4273"/>
                    <a:pt x="2586" y="4309"/>
                    <a:pt x="2696" y="4344"/>
                  </a:cubicBezTo>
                  <a:cubicBezTo>
                    <a:pt x="2723" y="4352"/>
                    <a:pt x="2751" y="4363"/>
                    <a:pt x="2777" y="4372"/>
                  </a:cubicBezTo>
                  <a:cubicBezTo>
                    <a:pt x="2863" y="4404"/>
                    <a:pt x="2938" y="4468"/>
                    <a:pt x="2965" y="4534"/>
                  </a:cubicBezTo>
                  <a:cubicBezTo>
                    <a:pt x="2980" y="4569"/>
                    <a:pt x="2980" y="4605"/>
                    <a:pt x="2965" y="4637"/>
                  </a:cubicBezTo>
                  <a:lnTo>
                    <a:pt x="2946" y="4680"/>
                  </a:lnTo>
                  <a:lnTo>
                    <a:pt x="2946" y="4680"/>
                  </a:lnTo>
                  <a:lnTo>
                    <a:pt x="4071" y="4562"/>
                  </a:lnTo>
                  <a:cubicBezTo>
                    <a:pt x="4083" y="4561"/>
                    <a:pt x="4095" y="4560"/>
                    <a:pt x="4106" y="4560"/>
                  </a:cubicBezTo>
                  <a:cubicBezTo>
                    <a:pt x="4125" y="4560"/>
                    <a:pt x="4142" y="4563"/>
                    <a:pt x="4155" y="4571"/>
                  </a:cubicBezTo>
                  <a:cubicBezTo>
                    <a:pt x="4178" y="4588"/>
                    <a:pt x="4185" y="4627"/>
                    <a:pt x="4185" y="4657"/>
                  </a:cubicBezTo>
                  <a:cubicBezTo>
                    <a:pt x="4187" y="4796"/>
                    <a:pt x="4116" y="4916"/>
                    <a:pt x="4041" y="5047"/>
                  </a:cubicBezTo>
                  <a:cubicBezTo>
                    <a:pt x="4002" y="5113"/>
                    <a:pt x="3962" y="5181"/>
                    <a:pt x="3934" y="5254"/>
                  </a:cubicBezTo>
                  <a:cubicBezTo>
                    <a:pt x="3807" y="5567"/>
                    <a:pt x="3900" y="5951"/>
                    <a:pt x="4155" y="6169"/>
                  </a:cubicBezTo>
                  <a:cubicBezTo>
                    <a:pt x="4174" y="6186"/>
                    <a:pt x="4195" y="6201"/>
                    <a:pt x="4215" y="6218"/>
                  </a:cubicBezTo>
                  <a:cubicBezTo>
                    <a:pt x="4266" y="6257"/>
                    <a:pt x="4313" y="6293"/>
                    <a:pt x="4345" y="6343"/>
                  </a:cubicBezTo>
                  <a:cubicBezTo>
                    <a:pt x="4388" y="6405"/>
                    <a:pt x="4399" y="6501"/>
                    <a:pt x="4345" y="6551"/>
                  </a:cubicBezTo>
                  <a:cubicBezTo>
                    <a:pt x="4324" y="6568"/>
                    <a:pt x="4298" y="6576"/>
                    <a:pt x="4270" y="6587"/>
                  </a:cubicBezTo>
                  <a:cubicBezTo>
                    <a:pt x="4249" y="6596"/>
                    <a:pt x="4225" y="6604"/>
                    <a:pt x="4204" y="6617"/>
                  </a:cubicBezTo>
                  <a:cubicBezTo>
                    <a:pt x="4152" y="6647"/>
                    <a:pt x="4120" y="6694"/>
                    <a:pt x="4105" y="6754"/>
                  </a:cubicBezTo>
                  <a:cubicBezTo>
                    <a:pt x="4077" y="6876"/>
                    <a:pt x="4133" y="7022"/>
                    <a:pt x="4189" y="7110"/>
                  </a:cubicBezTo>
                  <a:cubicBezTo>
                    <a:pt x="4202" y="7127"/>
                    <a:pt x="4212" y="7144"/>
                    <a:pt x="4225" y="7163"/>
                  </a:cubicBezTo>
                  <a:cubicBezTo>
                    <a:pt x="4309" y="7288"/>
                    <a:pt x="4397" y="7418"/>
                    <a:pt x="4358" y="7549"/>
                  </a:cubicBezTo>
                  <a:cubicBezTo>
                    <a:pt x="4345" y="7596"/>
                    <a:pt x="4320" y="7635"/>
                    <a:pt x="4277" y="7667"/>
                  </a:cubicBezTo>
                  <a:lnTo>
                    <a:pt x="4262" y="7680"/>
                  </a:lnTo>
                  <a:lnTo>
                    <a:pt x="4270" y="7699"/>
                  </a:lnTo>
                  <a:cubicBezTo>
                    <a:pt x="4388" y="7984"/>
                    <a:pt x="4540" y="8149"/>
                    <a:pt x="4733" y="8200"/>
                  </a:cubicBezTo>
                  <a:cubicBezTo>
                    <a:pt x="4705" y="8288"/>
                    <a:pt x="4757" y="8389"/>
                    <a:pt x="4829" y="8440"/>
                  </a:cubicBezTo>
                  <a:cubicBezTo>
                    <a:pt x="4909" y="8496"/>
                    <a:pt x="5009" y="8507"/>
                    <a:pt x="5099" y="8517"/>
                  </a:cubicBezTo>
                  <a:lnTo>
                    <a:pt x="5839" y="8599"/>
                  </a:lnTo>
                  <a:lnTo>
                    <a:pt x="5834" y="8567"/>
                  </a:lnTo>
                  <a:cubicBezTo>
                    <a:pt x="5824" y="8492"/>
                    <a:pt x="5802" y="8250"/>
                    <a:pt x="5950" y="8213"/>
                  </a:cubicBezTo>
                  <a:cubicBezTo>
                    <a:pt x="5961" y="8210"/>
                    <a:pt x="5974" y="8209"/>
                    <a:pt x="5987" y="8209"/>
                  </a:cubicBezTo>
                  <a:cubicBezTo>
                    <a:pt x="6013" y="8209"/>
                    <a:pt x="6041" y="8214"/>
                    <a:pt x="6070" y="8220"/>
                  </a:cubicBezTo>
                  <a:cubicBezTo>
                    <a:pt x="6087" y="8224"/>
                    <a:pt x="6104" y="8226"/>
                    <a:pt x="6121" y="8228"/>
                  </a:cubicBezTo>
                  <a:cubicBezTo>
                    <a:pt x="6140" y="8231"/>
                    <a:pt x="6158" y="8232"/>
                    <a:pt x="6176" y="8232"/>
                  </a:cubicBezTo>
                  <a:cubicBezTo>
                    <a:pt x="6274" y="8232"/>
                    <a:pt x="6368" y="8194"/>
                    <a:pt x="6426" y="8130"/>
                  </a:cubicBezTo>
                  <a:cubicBezTo>
                    <a:pt x="6492" y="8057"/>
                    <a:pt x="6511" y="7950"/>
                    <a:pt x="6477" y="7866"/>
                  </a:cubicBezTo>
                  <a:lnTo>
                    <a:pt x="6477" y="7866"/>
                  </a:lnTo>
                  <a:cubicBezTo>
                    <a:pt x="6486" y="7867"/>
                    <a:pt x="6495" y="7867"/>
                    <a:pt x="6504" y="7867"/>
                  </a:cubicBezTo>
                  <a:cubicBezTo>
                    <a:pt x="6622" y="7867"/>
                    <a:pt x="6744" y="7802"/>
                    <a:pt x="6824" y="7697"/>
                  </a:cubicBezTo>
                  <a:cubicBezTo>
                    <a:pt x="6901" y="7594"/>
                    <a:pt x="6944" y="7457"/>
                    <a:pt x="6957" y="7277"/>
                  </a:cubicBezTo>
                  <a:lnTo>
                    <a:pt x="6959" y="7251"/>
                  </a:lnTo>
                  <a:lnTo>
                    <a:pt x="6931" y="7249"/>
                  </a:lnTo>
                  <a:cubicBezTo>
                    <a:pt x="6715" y="7236"/>
                    <a:pt x="6556" y="7026"/>
                    <a:pt x="6460" y="6628"/>
                  </a:cubicBezTo>
                  <a:lnTo>
                    <a:pt x="6398" y="6373"/>
                  </a:lnTo>
                  <a:cubicBezTo>
                    <a:pt x="6368" y="6244"/>
                    <a:pt x="6331" y="6098"/>
                    <a:pt x="6357" y="5961"/>
                  </a:cubicBezTo>
                  <a:cubicBezTo>
                    <a:pt x="6411" y="5936"/>
                    <a:pt x="6471" y="5923"/>
                    <a:pt x="6533" y="5923"/>
                  </a:cubicBezTo>
                  <a:cubicBezTo>
                    <a:pt x="6670" y="5923"/>
                    <a:pt x="6801" y="5983"/>
                    <a:pt x="6880" y="6083"/>
                  </a:cubicBezTo>
                  <a:cubicBezTo>
                    <a:pt x="6890" y="6096"/>
                    <a:pt x="6899" y="6109"/>
                    <a:pt x="6908" y="6124"/>
                  </a:cubicBezTo>
                  <a:cubicBezTo>
                    <a:pt x="6935" y="6161"/>
                    <a:pt x="6963" y="6201"/>
                    <a:pt x="7004" y="6227"/>
                  </a:cubicBezTo>
                  <a:cubicBezTo>
                    <a:pt x="7060" y="6263"/>
                    <a:pt x="7126" y="6268"/>
                    <a:pt x="7188" y="6270"/>
                  </a:cubicBezTo>
                  <a:cubicBezTo>
                    <a:pt x="7223" y="6272"/>
                    <a:pt x="7257" y="6274"/>
                    <a:pt x="7287" y="6283"/>
                  </a:cubicBezTo>
                  <a:cubicBezTo>
                    <a:pt x="7336" y="6291"/>
                    <a:pt x="7385" y="6338"/>
                    <a:pt x="7396" y="6383"/>
                  </a:cubicBezTo>
                  <a:cubicBezTo>
                    <a:pt x="7400" y="6405"/>
                    <a:pt x="7396" y="6424"/>
                    <a:pt x="7381" y="6437"/>
                  </a:cubicBezTo>
                  <a:lnTo>
                    <a:pt x="7360" y="6454"/>
                  </a:lnTo>
                  <a:lnTo>
                    <a:pt x="7377" y="6476"/>
                  </a:lnTo>
                  <a:cubicBezTo>
                    <a:pt x="7400" y="6499"/>
                    <a:pt x="7428" y="6512"/>
                    <a:pt x="7460" y="6512"/>
                  </a:cubicBezTo>
                  <a:cubicBezTo>
                    <a:pt x="7553" y="6512"/>
                    <a:pt x="7643" y="6409"/>
                    <a:pt x="7660" y="6317"/>
                  </a:cubicBezTo>
                  <a:cubicBezTo>
                    <a:pt x="7666" y="6293"/>
                    <a:pt x="7668" y="6268"/>
                    <a:pt x="7673" y="6244"/>
                  </a:cubicBezTo>
                  <a:cubicBezTo>
                    <a:pt x="7685" y="6152"/>
                    <a:pt x="7698" y="6064"/>
                    <a:pt x="7767" y="6026"/>
                  </a:cubicBezTo>
                  <a:cubicBezTo>
                    <a:pt x="7805" y="6004"/>
                    <a:pt x="7855" y="6002"/>
                    <a:pt x="7900" y="6002"/>
                  </a:cubicBezTo>
                  <a:lnTo>
                    <a:pt x="8482" y="6002"/>
                  </a:lnTo>
                  <a:lnTo>
                    <a:pt x="8465" y="5963"/>
                  </a:lnTo>
                  <a:cubicBezTo>
                    <a:pt x="8452" y="5936"/>
                    <a:pt x="8452" y="5906"/>
                    <a:pt x="8463" y="5874"/>
                  </a:cubicBezTo>
                  <a:cubicBezTo>
                    <a:pt x="8487" y="5814"/>
                    <a:pt x="8549" y="5756"/>
                    <a:pt x="8624" y="5721"/>
                  </a:cubicBezTo>
                  <a:cubicBezTo>
                    <a:pt x="8647" y="5711"/>
                    <a:pt x="8669" y="5702"/>
                    <a:pt x="8692" y="5694"/>
                  </a:cubicBezTo>
                  <a:cubicBezTo>
                    <a:pt x="8789" y="5655"/>
                    <a:pt x="8889" y="5614"/>
                    <a:pt x="8941" y="5520"/>
                  </a:cubicBezTo>
                  <a:cubicBezTo>
                    <a:pt x="9033" y="5355"/>
                    <a:pt x="8898" y="5169"/>
                    <a:pt x="8855" y="5115"/>
                  </a:cubicBezTo>
                  <a:cubicBezTo>
                    <a:pt x="8832" y="5085"/>
                    <a:pt x="8806" y="5057"/>
                    <a:pt x="8782" y="5029"/>
                  </a:cubicBezTo>
                  <a:cubicBezTo>
                    <a:pt x="8714" y="4954"/>
                    <a:pt x="8649" y="4884"/>
                    <a:pt x="8619" y="4794"/>
                  </a:cubicBezTo>
                  <a:cubicBezTo>
                    <a:pt x="8579" y="4674"/>
                    <a:pt x="8609" y="4547"/>
                    <a:pt x="8641" y="4412"/>
                  </a:cubicBezTo>
                  <a:cubicBezTo>
                    <a:pt x="8669" y="4294"/>
                    <a:pt x="8697" y="4175"/>
                    <a:pt x="8675" y="4055"/>
                  </a:cubicBezTo>
                  <a:cubicBezTo>
                    <a:pt x="8840" y="4033"/>
                    <a:pt x="8988" y="3922"/>
                    <a:pt x="9076" y="3755"/>
                  </a:cubicBezTo>
                  <a:cubicBezTo>
                    <a:pt x="9168" y="3583"/>
                    <a:pt x="9174" y="3395"/>
                    <a:pt x="9095" y="3245"/>
                  </a:cubicBezTo>
                  <a:cubicBezTo>
                    <a:pt x="9215" y="3112"/>
                    <a:pt x="9320" y="2960"/>
                    <a:pt x="9408" y="2795"/>
                  </a:cubicBezTo>
                  <a:lnTo>
                    <a:pt x="9416" y="2780"/>
                  </a:lnTo>
                  <a:lnTo>
                    <a:pt x="9404" y="2765"/>
                  </a:lnTo>
                  <a:cubicBezTo>
                    <a:pt x="9376" y="2735"/>
                    <a:pt x="9333" y="2692"/>
                    <a:pt x="9267" y="2686"/>
                  </a:cubicBezTo>
                  <a:cubicBezTo>
                    <a:pt x="9263" y="2685"/>
                    <a:pt x="9259" y="2685"/>
                    <a:pt x="9256" y="2685"/>
                  </a:cubicBezTo>
                  <a:cubicBezTo>
                    <a:pt x="9184" y="2685"/>
                    <a:pt x="9124" y="2726"/>
                    <a:pt x="9065" y="2767"/>
                  </a:cubicBezTo>
                  <a:cubicBezTo>
                    <a:pt x="9046" y="2782"/>
                    <a:pt x="9024" y="2795"/>
                    <a:pt x="9003" y="2808"/>
                  </a:cubicBezTo>
                  <a:cubicBezTo>
                    <a:pt x="8947" y="2840"/>
                    <a:pt x="8886" y="2856"/>
                    <a:pt x="8819" y="2856"/>
                  </a:cubicBezTo>
                  <a:cubicBezTo>
                    <a:pt x="8657" y="2856"/>
                    <a:pt x="8464" y="2760"/>
                    <a:pt x="8232" y="2568"/>
                  </a:cubicBezTo>
                  <a:lnTo>
                    <a:pt x="7859" y="2257"/>
                  </a:lnTo>
                  <a:cubicBezTo>
                    <a:pt x="7820" y="2225"/>
                    <a:pt x="7777" y="2191"/>
                    <a:pt x="7760" y="2143"/>
                  </a:cubicBezTo>
                  <a:cubicBezTo>
                    <a:pt x="7741" y="2088"/>
                    <a:pt x="7760" y="2026"/>
                    <a:pt x="7780" y="1959"/>
                  </a:cubicBezTo>
                  <a:cubicBezTo>
                    <a:pt x="7801" y="1882"/>
                    <a:pt x="7825" y="1803"/>
                    <a:pt x="7788" y="1730"/>
                  </a:cubicBezTo>
                  <a:cubicBezTo>
                    <a:pt x="7752" y="1651"/>
                    <a:pt x="7670" y="1623"/>
                    <a:pt x="7593" y="1593"/>
                  </a:cubicBezTo>
                  <a:cubicBezTo>
                    <a:pt x="7565" y="1582"/>
                    <a:pt x="7533" y="1571"/>
                    <a:pt x="7508" y="1559"/>
                  </a:cubicBezTo>
                  <a:cubicBezTo>
                    <a:pt x="7454" y="1531"/>
                    <a:pt x="7420" y="1456"/>
                    <a:pt x="7426" y="1409"/>
                  </a:cubicBezTo>
                  <a:cubicBezTo>
                    <a:pt x="7430" y="1389"/>
                    <a:pt x="7441" y="1376"/>
                    <a:pt x="7458" y="1370"/>
                  </a:cubicBezTo>
                  <a:cubicBezTo>
                    <a:pt x="7484" y="1379"/>
                    <a:pt x="7512" y="1383"/>
                    <a:pt x="7540" y="1383"/>
                  </a:cubicBezTo>
                  <a:cubicBezTo>
                    <a:pt x="7690" y="1383"/>
                    <a:pt x="7831" y="1267"/>
                    <a:pt x="7857" y="1128"/>
                  </a:cubicBezTo>
                  <a:lnTo>
                    <a:pt x="7861" y="1100"/>
                  </a:lnTo>
                  <a:lnTo>
                    <a:pt x="7835" y="1096"/>
                  </a:lnTo>
                  <a:cubicBezTo>
                    <a:pt x="7722" y="1077"/>
                    <a:pt x="7604" y="1068"/>
                    <a:pt x="7486" y="1068"/>
                  </a:cubicBezTo>
                  <a:cubicBezTo>
                    <a:pt x="6895" y="1068"/>
                    <a:pt x="6306" y="1321"/>
                    <a:pt x="5909" y="1745"/>
                  </a:cubicBezTo>
                  <a:cubicBezTo>
                    <a:pt x="5873" y="1786"/>
                    <a:pt x="5826" y="1794"/>
                    <a:pt x="5791" y="1794"/>
                  </a:cubicBezTo>
                  <a:cubicBezTo>
                    <a:pt x="5714" y="1794"/>
                    <a:pt x="5631" y="1751"/>
                    <a:pt x="5586" y="1685"/>
                  </a:cubicBezTo>
                  <a:cubicBezTo>
                    <a:pt x="5513" y="1580"/>
                    <a:pt x="5506" y="1445"/>
                    <a:pt x="5504" y="1284"/>
                  </a:cubicBezTo>
                  <a:cubicBezTo>
                    <a:pt x="5491" y="1237"/>
                    <a:pt x="5459" y="1231"/>
                    <a:pt x="5444" y="1231"/>
                  </a:cubicBezTo>
                  <a:cubicBezTo>
                    <a:pt x="5380" y="1231"/>
                    <a:pt x="5305" y="1338"/>
                    <a:pt x="5286" y="1411"/>
                  </a:cubicBezTo>
                  <a:cubicBezTo>
                    <a:pt x="5236" y="1597"/>
                    <a:pt x="5027" y="1702"/>
                    <a:pt x="4844" y="1706"/>
                  </a:cubicBezTo>
                  <a:lnTo>
                    <a:pt x="4829" y="1706"/>
                  </a:lnTo>
                  <a:cubicBezTo>
                    <a:pt x="4744" y="1706"/>
                    <a:pt x="4658" y="1687"/>
                    <a:pt x="4574" y="1668"/>
                  </a:cubicBezTo>
                  <a:cubicBezTo>
                    <a:pt x="4487" y="1646"/>
                    <a:pt x="4396" y="1627"/>
                    <a:pt x="4305" y="1627"/>
                  </a:cubicBezTo>
                  <a:cubicBezTo>
                    <a:pt x="4286" y="1627"/>
                    <a:pt x="4267" y="1627"/>
                    <a:pt x="4249" y="1629"/>
                  </a:cubicBezTo>
                  <a:cubicBezTo>
                    <a:pt x="4202" y="1636"/>
                    <a:pt x="4159" y="1638"/>
                    <a:pt x="4122" y="1638"/>
                  </a:cubicBezTo>
                  <a:cubicBezTo>
                    <a:pt x="3985" y="1638"/>
                    <a:pt x="3895" y="1601"/>
                    <a:pt x="3852" y="1529"/>
                  </a:cubicBezTo>
                  <a:cubicBezTo>
                    <a:pt x="3837" y="1507"/>
                    <a:pt x="3829" y="1484"/>
                    <a:pt x="3820" y="1458"/>
                  </a:cubicBezTo>
                  <a:cubicBezTo>
                    <a:pt x="3814" y="1441"/>
                    <a:pt x="3807" y="1421"/>
                    <a:pt x="3799" y="1402"/>
                  </a:cubicBezTo>
                  <a:cubicBezTo>
                    <a:pt x="3747" y="1295"/>
                    <a:pt x="3627" y="1224"/>
                    <a:pt x="3503" y="1224"/>
                  </a:cubicBezTo>
                  <a:cubicBezTo>
                    <a:pt x="3482" y="1224"/>
                    <a:pt x="3463" y="1226"/>
                    <a:pt x="3441" y="1231"/>
                  </a:cubicBezTo>
                  <a:cubicBezTo>
                    <a:pt x="3430" y="1151"/>
                    <a:pt x="3405" y="1066"/>
                    <a:pt x="3328" y="1034"/>
                  </a:cubicBezTo>
                  <a:cubicBezTo>
                    <a:pt x="3306" y="1025"/>
                    <a:pt x="3283" y="1023"/>
                    <a:pt x="3259" y="1019"/>
                  </a:cubicBezTo>
                  <a:cubicBezTo>
                    <a:pt x="3235" y="1017"/>
                    <a:pt x="3212" y="1014"/>
                    <a:pt x="3195" y="1002"/>
                  </a:cubicBezTo>
                  <a:cubicBezTo>
                    <a:pt x="3160" y="980"/>
                    <a:pt x="3160" y="935"/>
                    <a:pt x="3165" y="867"/>
                  </a:cubicBezTo>
                  <a:cubicBezTo>
                    <a:pt x="3167" y="815"/>
                    <a:pt x="3171" y="753"/>
                    <a:pt x="3143" y="706"/>
                  </a:cubicBezTo>
                  <a:cubicBezTo>
                    <a:pt x="3111" y="652"/>
                    <a:pt x="3055" y="633"/>
                    <a:pt x="3000" y="614"/>
                  </a:cubicBezTo>
                  <a:cubicBezTo>
                    <a:pt x="2955" y="597"/>
                    <a:pt x="2912" y="582"/>
                    <a:pt x="2888" y="549"/>
                  </a:cubicBezTo>
                  <a:cubicBezTo>
                    <a:pt x="2869" y="524"/>
                    <a:pt x="2865" y="487"/>
                    <a:pt x="2860" y="453"/>
                  </a:cubicBezTo>
                  <a:lnTo>
                    <a:pt x="2798"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296"/>
            <p:cNvSpPr/>
            <p:nvPr/>
          </p:nvSpPr>
          <p:spPr>
            <a:xfrm>
              <a:off x="3162004" y="3351248"/>
              <a:ext cx="85870" cy="153157"/>
            </a:xfrm>
            <a:custGeom>
              <a:rect b="b" l="l" r="r" t="t"/>
              <a:pathLst>
                <a:path extrusionOk="0" h="5390" w="3022">
                  <a:moveTo>
                    <a:pt x="872" y="1"/>
                  </a:moveTo>
                  <a:cubicBezTo>
                    <a:pt x="785" y="168"/>
                    <a:pt x="677" y="322"/>
                    <a:pt x="551" y="459"/>
                  </a:cubicBezTo>
                  <a:cubicBezTo>
                    <a:pt x="729" y="768"/>
                    <a:pt x="487" y="1224"/>
                    <a:pt x="131" y="1250"/>
                  </a:cubicBezTo>
                  <a:cubicBezTo>
                    <a:pt x="195" y="1503"/>
                    <a:pt x="0" y="1775"/>
                    <a:pt x="82" y="2021"/>
                  </a:cubicBezTo>
                  <a:cubicBezTo>
                    <a:pt x="125" y="2152"/>
                    <a:pt x="236" y="2244"/>
                    <a:pt x="322" y="2351"/>
                  </a:cubicBezTo>
                  <a:cubicBezTo>
                    <a:pt x="373" y="2413"/>
                    <a:pt x="416" y="2493"/>
                    <a:pt x="429" y="2572"/>
                  </a:cubicBezTo>
                  <a:cubicBezTo>
                    <a:pt x="487" y="2589"/>
                    <a:pt x="538" y="2617"/>
                    <a:pt x="579" y="2662"/>
                  </a:cubicBezTo>
                  <a:cubicBezTo>
                    <a:pt x="665" y="2754"/>
                    <a:pt x="695" y="2913"/>
                    <a:pt x="817" y="2943"/>
                  </a:cubicBezTo>
                  <a:cubicBezTo>
                    <a:pt x="862" y="2953"/>
                    <a:pt x="911" y="2943"/>
                    <a:pt x="952" y="2964"/>
                  </a:cubicBezTo>
                  <a:cubicBezTo>
                    <a:pt x="982" y="2977"/>
                    <a:pt x="1003" y="3007"/>
                    <a:pt x="1020" y="3037"/>
                  </a:cubicBezTo>
                  <a:cubicBezTo>
                    <a:pt x="1164" y="3311"/>
                    <a:pt x="984" y="3632"/>
                    <a:pt x="911" y="3932"/>
                  </a:cubicBezTo>
                  <a:cubicBezTo>
                    <a:pt x="855" y="4159"/>
                    <a:pt x="864" y="4397"/>
                    <a:pt x="874" y="4631"/>
                  </a:cubicBezTo>
                  <a:cubicBezTo>
                    <a:pt x="973" y="4691"/>
                    <a:pt x="1069" y="4753"/>
                    <a:pt x="1168" y="4813"/>
                  </a:cubicBezTo>
                  <a:cubicBezTo>
                    <a:pt x="1211" y="4839"/>
                    <a:pt x="1254" y="4866"/>
                    <a:pt x="1282" y="4907"/>
                  </a:cubicBezTo>
                  <a:cubicBezTo>
                    <a:pt x="1309" y="4950"/>
                    <a:pt x="1318" y="5001"/>
                    <a:pt x="1335" y="5049"/>
                  </a:cubicBezTo>
                  <a:cubicBezTo>
                    <a:pt x="1435" y="5313"/>
                    <a:pt x="1763" y="5390"/>
                    <a:pt x="2051" y="5390"/>
                  </a:cubicBezTo>
                  <a:cubicBezTo>
                    <a:pt x="2067" y="5390"/>
                    <a:pt x="2082" y="5390"/>
                    <a:pt x="2098" y="5389"/>
                  </a:cubicBezTo>
                  <a:cubicBezTo>
                    <a:pt x="2175" y="5387"/>
                    <a:pt x="2265" y="5374"/>
                    <a:pt x="2306" y="5306"/>
                  </a:cubicBezTo>
                  <a:cubicBezTo>
                    <a:pt x="2357" y="5216"/>
                    <a:pt x="2282" y="5089"/>
                    <a:pt x="2338" y="5001"/>
                  </a:cubicBezTo>
                  <a:cubicBezTo>
                    <a:pt x="2369" y="4950"/>
                    <a:pt x="2420" y="4937"/>
                    <a:pt x="2480" y="4937"/>
                  </a:cubicBezTo>
                  <a:cubicBezTo>
                    <a:pt x="2545" y="4937"/>
                    <a:pt x="2619" y="4953"/>
                    <a:pt x="2685" y="4953"/>
                  </a:cubicBezTo>
                  <a:cubicBezTo>
                    <a:pt x="2693" y="4953"/>
                    <a:pt x="2701" y="4953"/>
                    <a:pt x="2708" y="4952"/>
                  </a:cubicBezTo>
                  <a:cubicBezTo>
                    <a:pt x="2848" y="4941"/>
                    <a:pt x="2963" y="4824"/>
                    <a:pt x="2991" y="4687"/>
                  </a:cubicBezTo>
                  <a:cubicBezTo>
                    <a:pt x="3021" y="4552"/>
                    <a:pt x="2974" y="4408"/>
                    <a:pt x="2893" y="4297"/>
                  </a:cubicBezTo>
                  <a:cubicBezTo>
                    <a:pt x="2850" y="4237"/>
                    <a:pt x="2794" y="4181"/>
                    <a:pt x="2775" y="4108"/>
                  </a:cubicBezTo>
                  <a:cubicBezTo>
                    <a:pt x="2756" y="4044"/>
                    <a:pt x="2771" y="3973"/>
                    <a:pt x="2756" y="3907"/>
                  </a:cubicBezTo>
                  <a:cubicBezTo>
                    <a:pt x="2704" y="3703"/>
                    <a:pt x="2389" y="3628"/>
                    <a:pt x="2385" y="3418"/>
                  </a:cubicBezTo>
                  <a:cubicBezTo>
                    <a:pt x="2383" y="3354"/>
                    <a:pt x="2413" y="3292"/>
                    <a:pt x="2434" y="3232"/>
                  </a:cubicBezTo>
                  <a:cubicBezTo>
                    <a:pt x="2496" y="3063"/>
                    <a:pt x="2490" y="2870"/>
                    <a:pt x="2419" y="2705"/>
                  </a:cubicBezTo>
                  <a:cubicBezTo>
                    <a:pt x="2640" y="2666"/>
                    <a:pt x="2798" y="2456"/>
                    <a:pt x="2858" y="2240"/>
                  </a:cubicBezTo>
                  <a:cubicBezTo>
                    <a:pt x="2893" y="2120"/>
                    <a:pt x="2903" y="1998"/>
                    <a:pt x="2908" y="1873"/>
                  </a:cubicBezTo>
                  <a:cubicBezTo>
                    <a:pt x="2801" y="1798"/>
                    <a:pt x="2813" y="1612"/>
                    <a:pt x="2719" y="1511"/>
                  </a:cubicBezTo>
                  <a:cubicBezTo>
                    <a:pt x="2657" y="1443"/>
                    <a:pt x="2568" y="1431"/>
                    <a:pt x="2472" y="1431"/>
                  </a:cubicBezTo>
                  <a:cubicBezTo>
                    <a:pt x="2418" y="1431"/>
                    <a:pt x="2362" y="1434"/>
                    <a:pt x="2307" y="1434"/>
                  </a:cubicBezTo>
                  <a:cubicBezTo>
                    <a:pt x="2222" y="1434"/>
                    <a:pt x="2140" y="1425"/>
                    <a:pt x="2074" y="1376"/>
                  </a:cubicBezTo>
                  <a:cubicBezTo>
                    <a:pt x="1884" y="1237"/>
                    <a:pt x="2001" y="926"/>
                    <a:pt x="1907" y="710"/>
                  </a:cubicBezTo>
                  <a:cubicBezTo>
                    <a:pt x="1759" y="372"/>
                    <a:pt x="1217" y="442"/>
                    <a:pt x="988" y="155"/>
                  </a:cubicBezTo>
                  <a:cubicBezTo>
                    <a:pt x="947" y="108"/>
                    <a:pt x="913" y="48"/>
                    <a:pt x="87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296"/>
            <p:cNvSpPr/>
            <p:nvPr/>
          </p:nvSpPr>
          <p:spPr>
            <a:xfrm>
              <a:off x="3162316" y="3349969"/>
              <a:ext cx="86268" cy="155231"/>
            </a:xfrm>
            <a:custGeom>
              <a:rect b="b" l="l" r="r" t="t"/>
              <a:pathLst>
                <a:path extrusionOk="0" h="5463" w="3036">
                  <a:moveTo>
                    <a:pt x="866" y="95"/>
                  </a:moveTo>
                  <a:cubicBezTo>
                    <a:pt x="878" y="112"/>
                    <a:pt x="891" y="129"/>
                    <a:pt x="904" y="149"/>
                  </a:cubicBezTo>
                  <a:cubicBezTo>
                    <a:pt x="921" y="172"/>
                    <a:pt x="938" y="196"/>
                    <a:pt x="956" y="217"/>
                  </a:cubicBezTo>
                  <a:cubicBezTo>
                    <a:pt x="1067" y="354"/>
                    <a:pt x="1245" y="412"/>
                    <a:pt x="1416" y="470"/>
                  </a:cubicBezTo>
                  <a:cubicBezTo>
                    <a:pt x="1611" y="534"/>
                    <a:pt x="1798" y="594"/>
                    <a:pt x="1870" y="766"/>
                  </a:cubicBezTo>
                  <a:cubicBezTo>
                    <a:pt x="1909" y="849"/>
                    <a:pt x="1911" y="950"/>
                    <a:pt x="1913" y="1049"/>
                  </a:cubicBezTo>
                  <a:cubicBezTo>
                    <a:pt x="1920" y="1199"/>
                    <a:pt x="1924" y="1353"/>
                    <a:pt x="2046" y="1443"/>
                  </a:cubicBezTo>
                  <a:cubicBezTo>
                    <a:pt x="2121" y="1499"/>
                    <a:pt x="2213" y="1507"/>
                    <a:pt x="2295" y="1507"/>
                  </a:cubicBezTo>
                  <a:cubicBezTo>
                    <a:pt x="2323" y="1507"/>
                    <a:pt x="2350" y="1505"/>
                    <a:pt x="2380" y="1505"/>
                  </a:cubicBezTo>
                  <a:cubicBezTo>
                    <a:pt x="2408" y="1503"/>
                    <a:pt x="2436" y="1503"/>
                    <a:pt x="2462" y="1503"/>
                  </a:cubicBezTo>
                  <a:cubicBezTo>
                    <a:pt x="2545" y="1503"/>
                    <a:pt x="2631" y="1511"/>
                    <a:pt x="2689" y="1573"/>
                  </a:cubicBezTo>
                  <a:cubicBezTo>
                    <a:pt x="2730" y="1616"/>
                    <a:pt x="2749" y="1678"/>
                    <a:pt x="2768" y="1738"/>
                  </a:cubicBezTo>
                  <a:cubicBezTo>
                    <a:pt x="2792" y="1811"/>
                    <a:pt x="2813" y="1884"/>
                    <a:pt x="2871" y="1931"/>
                  </a:cubicBezTo>
                  <a:cubicBezTo>
                    <a:pt x="2865" y="2043"/>
                    <a:pt x="2854" y="2163"/>
                    <a:pt x="2822" y="2278"/>
                  </a:cubicBezTo>
                  <a:cubicBezTo>
                    <a:pt x="2770" y="2458"/>
                    <a:pt x="2631" y="2683"/>
                    <a:pt x="2404" y="2724"/>
                  </a:cubicBezTo>
                  <a:lnTo>
                    <a:pt x="2370" y="2728"/>
                  </a:lnTo>
                  <a:lnTo>
                    <a:pt x="2383" y="2760"/>
                  </a:lnTo>
                  <a:cubicBezTo>
                    <a:pt x="2451" y="2919"/>
                    <a:pt x="2458" y="3105"/>
                    <a:pt x="2398" y="3268"/>
                  </a:cubicBezTo>
                  <a:cubicBezTo>
                    <a:pt x="2393" y="3281"/>
                    <a:pt x="2389" y="3292"/>
                    <a:pt x="2385" y="3305"/>
                  </a:cubicBezTo>
                  <a:cubicBezTo>
                    <a:pt x="2365" y="3356"/>
                    <a:pt x="2344" y="3407"/>
                    <a:pt x="2346" y="3463"/>
                  </a:cubicBezTo>
                  <a:cubicBezTo>
                    <a:pt x="2350" y="3587"/>
                    <a:pt x="2447" y="3667"/>
                    <a:pt x="2539" y="3742"/>
                  </a:cubicBezTo>
                  <a:cubicBezTo>
                    <a:pt x="2620" y="3808"/>
                    <a:pt x="2695" y="3870"/>
                    <a:pt x="2717" y="3958"/>
                  </a:cubicBezTo>
                  <a:cubicBezTo>
                    <a:pt x="2725" y="3988"/>
                    <a:pt x="2725" y="4018"/>
                    <a:pt x="2725" y="4050"/>
                  </a:cubicBezTo>
                  <a:cubicBezTo>
                    <a:pt x="2727" y="4087"/>
                    <a:pt x="2727" y="4125"/>
                    <a:pt x="2738" y="4162"/>
                  </a:cubicBezTo>
                  <a:cubicBezTo>
                    <a:pt x="2753" y="4222"/>
                    <a:pt x="2792" y="4269"/>
                    <a:pt x="2828" y="4316"/>
                  </a:cubicBezTo>
                  <a:cubicBezTo>
                    <a:pt x="2839" y="4331"/>
                    <a:pt x="2850" y="4344"/>
                    <a:pt x="2860" y="4359"/>
                  </a:cubicBezTo>
                  <a:cubicBezTo>
                    <a:pt x="2946" y="4474"/>
                    <a:pt x="2980" y="4609"/>
                    <a:pt x="2955" y="4727"/>
                  </a:cubicBezTo>
                  <a:cubicBezTo>
                    <a:pt x="2927" y="4858"/>
                    <a:pt x="2815" y="4963"/>
                    <a:pt x="2697" y="4969"/>
                  </a:cubicBezTo>
                  <a:cubicBezTo>
                    <a:pt x="2690" y="4970"/>
                    <a:pt x="2683" y="4970"/>
                    <a:pt x="2676" y="4970"/>
                  </a:cubicBezTo>
                  <a:cubicBezTo>
                    <a:pt x="2643" y="4970"/>
                    <a:pt x="2608" y="4966"/>
                    <a:pt x="2573" y="4963"/>
                  </a:cubicBezTo>
                  <a:cubicBezTo>
                    <a:pt x="2539" y="4959"/>
                    <a:pt x="2505" y="4954"/>
                    <a:pt x="2470" y="4954"/>
                  </a:cubicBezTo>
                  <a:cubicBezTo>
                    <a:pt x="2419" y="4954"/>
                    <a:pt x="2346" y="4963"/>
                    <a:pt x="2303" y="5031"/>
                  </a:cubicBezTo>
                  <a:cubicBezTo>
                    <a:pt x="2271" y="5085"/>
                    <a:pt x="2278" y="5145"/>
                    <a:pt x="2282" y="5203"/>
                  </a:cubicBezTo>
                  <a:cubicBezTo>
                    <a:pt x="2288" y="5252"/>
                    <a:pt x="2293" y="5301"/>
                    <a:pt x="2271" y="5338"/>
                  </a:cubicBezTo>
                  <a:cubicBezTo>
                    <a:pt x="2237" y="5396"/>
                    <a:pt x="2153" y="5404"/>
                    <a:pt x="2085" y="5406"/>
                  </a:cubicBezTo>
                  <a:cubicBezTo>
                    <a:pt x="2070" y="5406"/>
                    <a:pt x="2053" y="5409"/>
                    <a:pt x="2035" y="5409"/>
                  </a:cubicBezTo>
                  <a:cubicBezTo>
                    <a:pt x="1866" y="5409"/>
                    <a:pt x="1459" y="5376"/>
                    <a:pt x="1350" y="5085"/>
                  </a:cubicBezTo>
                  <a:cubicBezTo>
                    <a:pt x="1346" y="5070"/>
                    <a:pt x="1341" y="5055"/>
                    <a:pt x="1335" y="5040"/>
                  </a:cubicBezTo>
                  <a:cubicBezTo>
                    <a:pt x="1324" y="5006"/>
                    <a:pt x="1313" y="4969"/>
                    <a:pt x="1292" y="4937"/>
                  </a:cubicBezTo>
                  <a:cubicBezTo>
                    <a:pt x="1260" y="4890"/>
                    <a:pt x="1211" y="4860"/>
                    <a:pt x="1172" y="4836"/>
                  </a:cubicBezTo>
                  <a:lnTo>
                    <a:pt x="889" y="4659"/>
                  </a:lnTo>
                  <a:cubicBezTo>
                    <a:pt x="881" y="4436"/>
                    <a:pt x="872" y="4204"/>
                    <a:pt x="926" y="3984"/>
                  </a:cubicBezTo>
                  <a:cubicBezTo>
                    <a:pt x="943" y="3911"/>
                    <a:pt x="968" y="3836"/>
                    <a:pt x="992" y="3761"/>
                  </a:cubicBezTo>
                  <a:cubicBezTo>
                    <a:pt x="1067" y="3527"/>
                    <a:pt x="1146" y="3285"/>
                    <a:pt x="1033" y="3069"/>
                  </a:cubicBezTo>
                  <a:cubicBezTo>
                    <a:pt x="1009" y="3026"/>
                    <a:pt x="983" y="2998"/>
                    <a:pt x="951" y="2983"/>
                  </a:cubicBezTo>
                  <a:cubicBezTo>
                    <a:pt x="923" y="2970"/>
                    <a:pt x="891" y="2968"/>
                    <a:pt x="863" y="2966"/>
                  </a:cubicBezTo>
                  <a:cubicBezTo>
                    <a:pt x="844" y="2966"/>
                    <a:pt x="827" y="2966"/>
                    <a:pt x="812" y="2962"/>
                  </a:cubicBezTo>
                  <a:cubicBezTo>
                    <a:pt x="744" y="2945"/>
                    <a:pt x="707" y="2878"/>
                    <a:pt x="669" y="2810"/>
                  </a:cubicBezTo>
                  <a:cubicBezTo>
                    <a:pt x="645" y="2767"/>
                    <a:pt x="621" y="2724"/>
                    <a:pt x="589" y="2690"/>
                  </a:cubicBezTo>
                  <a:cubicBezTo>
                    <a:pt x="551" y="2647"/>
                    <a:pt x="504" y="2617"/>
                    <a:pt x="441" y="2595"/>
                  </a:cubicBezTo>
                  <a:cubicBezTo>
                    <a:pt x="426" y="2525"/>
                    <a:pt x="388" y="2448"/>
                    <a:pt x="332" y="2379"/>
                  </a:cubicBezTo>
                  <a:cubicBezTo>
                    <a:pt x="309" y="2349"/>
                    <a:pt x="283" y="2321"/>
                    <a:pt x="259" y="2293"/>
                  </a:cubicBezTo>
                  <a:cubicBezTo>
                    <a:pt x="191" y="2218"/>
                    <a:pt x="126" y="2148"/>
                    <a:pt x="96" y="2058"/>
                  </a:cubicBezTo>
                  <a:cubicBezTo>
                    <a:pt x="56" y="1938"/>
                    <a:pt x="86" y="1811"/>
                    <a:pt x="118" y="1676"/>
                  </a:cubicBezTo>
                  <a:cubicBezTo>
                    <a:pt x="146" y="1558"/>
                    <a:pt x="174" y="1439"/>
                    <a:pt x="152" y="1319"/>
                  </a:cubicBezTo>
                  <a:cubicBezTo>
                    <a:pt x="317" y="1297"/>
                    <a:pt x="465" y="1186"/>
                    <a:pt x="553" y="1019"/>
                  </a:cubicBezTo>
                  <a:cubicBezTo>
                    <a:pt x="645" y="847"/>
                    <a:pt x="651" y="659"/>
                    <a:pt x="572" y="509"/>
                  </a:cubicBezTo>
                  <a:cubicBezTo>
                    <a:pt x="684" y="384"/>
                    <a:pt x="782" y="245"/>
                    <a:pt x="866" y="95"/>
                  </a:cubicBezTo>
                  <a:close/>
                  <a:moveTo>
                    <a:pt x="855" y="1"/>
                  </a:moveTo>
                  <a:lnTo>
                    <a:pt x="838" y="35"/>
                  </a:lnTo>
                  <a:cubicBezTo>
                    <a:pt x="750" y="202"/>
                    <a:pt x="643" y="354"/>
                    <a:pt x="521" y="487"/>
                  </a:cubicBezTo>
                  <a:lnTo>
                    <a:pt x="506" y="500"/>
                  </a:lnTo>
                  <a:lnTo>
                    <a:pt x="516" y="517"/>
                  </a:lnTo>
                  <a:cubicBezTo>
                    <a:pt x="596" y="654"/>
                    <a:pt x="591" y="832"/>
                    <a:pt x="506" y="993"/>
                  </a:cubicBezTo>
                  <a:cubicBezTo>
                    <a:pt x="420" y="1154"/>
                    <a:pt x="276" y="1256"/>
                    <a:pt x="118" y="1269"/>
                  </a:cubicBezTo>
                  <a:lnTo>
                    <a:pt x="86" y="1271"/>
                  </a:lnTo>
                  <a:lnTo>
                    <a:pt x="94" y="1301"/>
                  </a:lnTo>
                  <a:cubicBezTo>
                    <a:pt x="124" y="1417"/>
                    <a:pt x="96" y="1537"/>
                    <a:pt x="66" y="1663"/>
                  </a:cubicBezTo>
                  <a:cubicBezTo>
                    <a:pt x="34" y="1801"/>
                    <a:pt x="0" y="1940"/>
                    <a:pt x="45" y="2075"/>
                  </a:cubicBezTo>
                  <a:cubicBezTo>
                    <a:pt x="79" y="2176"/>
                    <a:pt x="150" y="2255"/>
                    <a:pt x="219" y="2330"/>
                  </a:cubicBezTo>
                  <a:cubicBezTo>
                    <a:pt x="244" y="2358"/>
                    <a:pt x="268" y="2383"/>
                    <a:pt x="291" y="2413"/>
                  </a:cubicBezTo>
                  <a:cubicBezTo>
                    <a:pt x="345" y="2480"/>
                    <a:pt x="381" y="2553"/>
                    <a:pt x="392" y="2621"/>
                  </a:cubicBezTo>
                  <a:lnTo>
                    <a:pt x="394" y="2636"/>
                  </a:lnTo>
                  <a:lnTo>
                    <a:pt x="411" y="2643"/>
                  </a:lnTo>
                  <a:cubicBezTo>
                    <a:pt x="469" y="2660"/>
                    <a:pt x="514" y="2688"/>
                    <a:pt x="549" y="2724"/>
                  </a:cubicBezTo>
                  <a:cubicBezTo>
                    <a:pt x="576" y="2756"/>
                    <a:pt x="600" y="2797"/>
                    <a:pt x="621" y="2835"/>
                  </a:cubicBezTo>
                  <a:cubicBezTo>
                    <a:pt x="664" y="2913"/>
                    <a:pt x="709" y="2992"/>
                    <a:pt x="799" y="3013"/>
                  </a:cubicBezTo>
                  <a:cubicBezTo>
                    <a:pt x="821" y="3018"/>
                    <a:pt x="840" y="3020"/>
                    <a:pt x="861" y="3020"/>
                  </a:cubicBezTo>
                  <a:cubicBezTo>
                    <a:pt x="885" y="3022"/>
                    <a:pt x="908" y="3022"/>
                    <a:pt x="928" y="3033"/>
                  </a:cubicBezTo>
                  <a:cubicBezTo>
                    <a:pt x="949" y="3041"/>
                    <a:pt x="966" y="3063"/>
                    <a:pt x="983" y="3095"/>
                  </a:cubicBezTo>
                  <a:cubicBezTo>
                    <a:pt x="1088" y="3292"/>
                    <a:pt x="1013" y="3521"/>
                    <a:pt x="941" y="3746"/>
                  </a:cubicBezTo>
                  <a:cubicBezTo>
                    <a:pt x="917" y="3819"/>
                    <a:pt x="891" y="3898"/>
                    <a:pt x="874" y="3973"/>
                  </a:cubicBezTo>
                  <a:cubicBezTo>
                    <a:pt x="816" y="4204"/>
                    <a:pt x="827" y="4444"/>
                    <a:pt x="836" y="4676"/>
                  </a:cubicBezTo>
                  <a:lnTo>
                    <a:pt x="838" y="4691"/>
                  </a:lnTo>
                  <a:lnTo>
                    <a:pt x="1142" y="4881"/>
                  </a:lnTo>
                  <a:cubicBezTo>
                    <a:pt x="1181" y="4905"/>
                    <a:pt x="1223" y="4931"/>
                    <a:pt x="1247" y="4967"/>
                  </a:cubicBezTo>
                  <a:cubicBezTo>
                    <a:pt x="1264" y="4993"/>
                    <a:pt x="1275" y="5025"/>
                    <a:pt x="1286" y="5057"/>
                  </a:cubicBezTo>
                  <a:cubicBezTo>
                    <a:pt x="1290" y="5072"/>
                    <a:pt x="1294" y="5087"/>
                    <a:pt x="1301" y="5102"/>
                  </a:cubicBezTo>
                  <a:cubicBezTo>
                    <a:pt x="1421" y="5426"/>
                    <a:pt x="1855" y="5462"/>
                    <a:pt x="2035" y="5462"/>
                  </a:cubicBezTo>
                  <a:cubicBezTo>
                    <a:pt x="2053" y="5462"/>
                    <a:pt x="2070" y="5462"/>
                    <a:pt x="2087" y="5460"/>
                  </a:cubicBezTo>
                  <a:cubicBezTo>
                    <a:pt x="2170" y="5458"/>
                    <a:pt x="2271" y="5445"/>
                    <a:pt x="2318" y="5366"/>
                  </a:cubicBezTo>
                  <a:cubicBezTo>
                    <a:pt x="2348" y="5312"/>
                    <a:pt x="2342" y="5254"/>
                    <a:pt x="2335" y="5196"/>
                  </a:cubicBezTo>
                  <a:cubicBezTo>
                    <a:pt x="2331" y="5145"/>
                    <a:pt x="2327" y="5098"/>
                    <a:pt x="2348" y="5059"/>
                  </a:cubicBezTo>
                  <a:cubicBezTo>
                    <a:pt x="2372" y="5025"/>
                    <a:pt x="2408" y="5008"/>
                    <a:pt x="2470" y="5008"/>
                  </a:cubicBezTo>
                  <a:cubicBezTo>
                    <a:pt x="2500" y="5008"/>
                    <a:pt x="2532" y="5012"/>
                    <a:pt x="2569" y="5016"/>
                  </a:cubicBezTo>
                  <a:cubicBezTo>
                    <a:pt x="2604" y="5020"/>
                    <a:pt x="2642" y="5023"/>
                    <a:pt x="2677" y="5023"/>
                  </a:cubicBezTo>
                  <a:cubicBezTo>
                    <a:pt x="2684" y="5023"/>
                    <a:pt x="2692" y="5023"/>
                    <a:pt x="2700" y="5023"/>
                  </a:cubicBezTo>
                  <a:cubicBezTo>
                    <a:pt x="2843" y="5014"/>
                    <a:pt x="2974" y="4892"/>
                    <a:pt x="3006" y="4738"/>
                  </a:cubicBezTo>
                  <a:cubicBezTo>
                    <a:pt x="3036" y="4605"/>
                    <a:pt x="2997" y="4455"/>
                    <a:pt x="2903" y="4327"/>
                  </a:cubicBezTo>
                  <a:cubicBezTo>
                    <a:pt x="2892" y="4312"/>
                    <a:pt x="2882" y="4297"/>
                    <a:pt x="2871" y="4284"/>
                  </a:cubicBezTo>
                  <a:cubicBezTo>
                    <a:pt x="2835" y="4239"/>
                    <a:pt x="2802" y="4196"/>
                    <a:pt x="2790" y="4147"/>
                  </a:cubicBezTo>
                  <a:cubicBezTo>
                    <a:pt x="2781" y="4117"/>
                    <a:pt x="2781" y="4084"/>
                    <a:pt x="2779" y="4050"/>
                  </a:cubicBezTo>
                  <a:cubicBezTo>
                    <a:pt x="2779" y="4016"/>
                    <a:pt x="2779" y="3979"/>
                    <a:pt x="2770" y="3945"/>
                  </a:cubicBezTo>
                  <a:cubicBezTo>
                    <a:pt x="2745" y="3840"/>
                    <a:pt x="2657" y="3770"/>
                    <a:pt x="2573" y="3701"/>
                  </a:cubicBezTo>
                  <a:cubicBezTo>
                    <a:pt x="2485" y="3628"/>
                    <a:pt x="2402" y="3562"/>
                    <a:pt x="2400" y="3461"/>
                  </a:cubicBezTo>
                  <a:cubicBezTo>
                    <a:pt x="2400" y="3416"/>
                    <a:pt x="2417" y="3371"/>
                    <a:pt x="2434" y="3324"/>
                  </a:cubicBezTo>
                  <a:cubicBezTo>
                    <a:pt x="2438" y="3311"/>
                    <a:pt x="2445" y="3298"/>
                    <a:pt x="2449" y="3285"/>
                  </a:cubicBezTo>
                  <a:cubicBezTo>
                    <a:pt x="2509" y="3120"/>
                    <a:pt x="2507" y="2934"/>
                    <a:pt x="2445" y="2769"/>
                  </a:cubicBezTo>
                  <a:cubicBezTo>
                    <a:pt x="2678" y="2711"/>
                    <a:pt x="2820" y="2480"/>
                    <a:pt x="2873" y="2293"/>
                  </a:cubicBezTo>
                  <a:cubicBezTo>
                    <a:pt x="2907" y="2167"/>
                    <a:pt x="2918" y="2038"/>
                    <a:pt x="2925" y="1921"/>
                  </a:cubicBezTo>
                  <a:lnTo>
                    <a:pt x="2925" y="1906"/>
                  </a:lnTo>
                  <a:lnTo>
                    <a:pt x="2914" y="1897"/>
                  </a:lnTo>
                  <a:cubicBezTo>
                    <a:pt x="2862" y="1861"/>
                    <a:pt x="2841" y="1794"/>
                    <a:pt x="2820" y="1723"/>
                  </a:cubicBezTo>
                  <a:cubicBezTo>
                    <a:pt x="2798" y="1657"/>
                    <a:pt x="2777" y="1588"/>
                    <a:pt x="2730" y="1537"/>
                  </a:cubicBezTo>
                  <a:cubicBezTo>
                    <a:pt x="2657" y="1460"/>
                    <a:pt x="2554" y="1449"/>
                    <a:pt x="2462" y="1449"/>
                  </a:cubicBezTo>
                  <a:cubicBezTo>
                    <a:pt x="2434" y="1449"/>
                    <a:pt x="2406" y="1449"/>
                    <a:pt x="2378" y="1451"/>
                  </a:cubicBezTo>
                  <a:cubicBezTo>
                    <a:pt x="2350" y="1451"/>
                    <a:pt x="2323" y="1454"/>
                    <a:pt x="2295" y="1454"/>
                  </a:cubicBezTo>
                  <a:cubicBezTo>
                    <a:pt x="2222" y="1454"/>
                    <a:pt x="2140" y="1447"/>
                    <a:pt x="2078" y="1400"/>
                  </a:cubicBezTo>
                  <a:cubicBezTo>
                    <a:pt x="1975" y="1325"/>
                    <a:pt x="1971" y="1190"/>
                    <a:pt x="1967" y="1046"/>
                  </a:cubicBezTo>
                  <a:cubicBezTo>
                    <a:pt x="1965" y="944"/>
                    <a:pt x="1960" y="836"/>
                    <a:pt x="1920" y="744"/>
                  </a:cubicBezTo>
                  <a:cubicBezTo>
                    <a:pt x="1836" y="552"/>
                    <a:pt x="1631" y="483"/>
                    <a:pt x="1431" y="419"/>
                  </a:cubicBezTo>
                  <a:cubicBezTo>
                    <a:pt x="1268" y="365"/>
                    <a:pt x="1099" y="309"/>
                    <a:pt x="996" y="185"/>
                  </a:cubicBezTo>
                  <a:cubicBezTo>
                    <a:pt x="979" y="164"/>
                    <a:pt x="964" y="140"/>
                    <a:pt x="949" y="119"/>
                  </a:cubicBezTo>
                  <a:cubicBezTo>
                    <a:pt x="928" y="89"/>
                    <a:pt x="906" y="57"/>
                    <a:pt x="881" y="29"/>
                  </a:cubicBezTo>
                  <a:lnTo>
                    <a:pt x="85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296"/>
            <p:cNvSpPr/>
            <p:nvPr/>
          </p:nvSpPr>
          <p:spPr>
            <a:xfrm>
              <a:off x="3229685" y="3402959"/>
              <a:ext cx="78340" cy="92491"/>
            </a:xfrm>
            <a:custGeom>
              <a:rect b="b" l="l" r="r" t="t"/>
              <a:pathLst>
                <a:path extrusionOk="0" h="3255" w="2757">
                  <a:moveTo>
                    <a:pt x="2067" y="0"/>
                  </a:moveTo>
                  <a:cubicBezTo>
                    <a:pt x="2032" y="0"/>
                    <a:pt x="1998" y="8"/>
                    <a:pt x="1968" y="28"/>
                  </a:cubicBezTo>
                  <a:cubicBezTo>
                    <a:pt x="1908" y="66"/>
                    <a:pt x="1875" y="137"/>
                    <a:pt x="1824" y="186"/>
                  </a:cubicBezTo>
                  <a:cubicBezTo>
                    <a:pt x="1768" y="241"/>
                    <a:pt x="1704" y="262"/>
                    <a:pt x="1636" y="262"/>
                  </a:cubicBezTo>
                  <a:cubicBezTo>
                    <a:pt x="1416" y="262"/>
                    <a:pt x="1144" y="45"/>
                    <a:pt x="890" y="45"/>
                  </a:cubicBezTo>
                  <a:cubicBezTo>
                    <a:pt x="871" y="45"/>
                    <a:pt x="853" y="47"/>
                    <a:pt x="834" y="49"/>
                  </a:cubicBezTo>
                  <a:cubicBezTo>
                    <a:pt x="765" y="57"/>
                    <a:pt x="694" y="84"/>
                    <a:pt x="627" y="84"/>
                  </a:cubicBezTo>
                  <a:cubicBezTo>
                    <a:pt x="600" y="84"/>
                    <a:pt x="574" y="80"/>
                    <a:pt x="549" y="68"/>
                  </a:cubicBezTo>
                  <a:cubicBezTo>
                    <a:pt x="541" y="64"/>
                    <a:pt x="534" y="58"/>
                    <a:pt x="526" y="53"/>
                  </a:cubicBezTo>
                  <a:cubicBezTo>
                    <a:pt x="521" y="178"/>
                    <a:pt x="511" y="300"/>
                    <a:pt x="476" y="420"/>
                  </a:cubicBezTo>
                  <a:cubicBezTo>
                    <a:pt x="416" y="636"/>
                    <a:pt x="258" y="846"/>
                    <a:pt x="37" y="885"/>
                  </a:cubicBezTo>
                  <a:cubicBezTo>
                    <a:pt x="108" y="1050"/>
                    <a:pt x="114" y="1243"/>
                    <a:pt x="52" y="1412"/>
                  </a:cubicBezTo>
                  <a:cubicBezTo>
                    <a:pt x="31" y="1472"/>
                    <a:pt x="1" y="1534"/>
                    <a:pt x="3" y="1598"/>
                  </a:cubicBezTo>
                  <a:cubicBezTo>
                    <a:pt x="7" y="1808"/>
                    <a:pt x="322" y="1883"/>
                    <a:pt x="374" y="2087"/>
                  </a:cubicBezTo>
                  <a:cubicBezTo>
                    <a:pt x="389" y="2153"/>
                    <a:pt x="374" y="2224"/>
                    <a:pt x="393" y="2288"/>
                  </a:cubicBezTo>
                  <a:cubicBezTo>
                    <a:pt x="412" y="2361"/>
                    <a:pt x="468" y="2417"/>
                    <a:pt x="511" y="2477"/>
                  </a:cubicBezTo>
                  <a:cubicBezTo>
                    <a:pt x="571" y="2560"/>
                    <a:pt x="611" y="2661"/>
                    <a:pt x="618" y="2764"/>
                  </a:cubicBezTo>
                  <a:cubicBezTo>
                    <a:pt x="751" y="2952"/>
                    <a:pt x="839" y="3192"/>
                    <a:pt x="1057" y="3246"/>
                  </a:cubicBezTo>
                  <a:cubicBezTo>
                    <a:pt x="1077" y="3251"/>
                    <a:pt x="1097" y="3254"/>
                    <a:pt x="1118" y="3254"/>
                  </a:cubicBezTo>
                  <a:cubicBezTo>
                    <a:pt x="1140" y="3254"/>
                    <a:pt x="1162" y="3250"/>
                    <a:pt x="1183" y="3241"/>
                  </a:cubicBezTo>
                  <a:cubicBezTo>
                    <a:pt x="1269" y="3203"/>
                    <a:pt x="1293" y="3091"/>
                    <a:pt x="1284" y="2997"/>
                  </a:cubicBezTo>
                  <a:cubicBezTo>
                    <a:pt x="1276" y="2903"/>
                    <a:pt x="1248" y="2807"/>
                    <a:pt x="1278" y="2717"/>
                  </a:cubicBezTo>
                  <a:lnTo>
                    <a:pt x="1916" y="2687"/>
                  </a:lnTo>
                  <a:cubicBezTo>
                    <a:pt x="1959" y="2684"/>
                    <a:pt x="2008" y="2682"/>
                    <a:pt x="2040" y="2650"/>
                  </a:cubicBezTo>
                  <a:cubicBezTo>
                    <a:pt x="2083" y="2609"/>
                    <a:pt x="2083" y="2530"/>
                    <a:pt x="2137" y="2504"/>
                  </a:cubicBezTo>
                  <a:cubicBezTo>
                    <a:pt x="2150" y="2498"/>
                    <a:pt x="2164" y="2496"/>
                    <a:pt x="2178" y="2496"/>
                  </a:cubicBezTo>
                  <a:cubicBezTo>
                    <a:pt x="2207" y="2496"/>
                    <a:pt x="2237" y="2505"/>
                    <a:pt x="2268" y="2507"/>
                  </a:cubicBezTo>
                  <a:cubicBezTo>
                    <a:pt x="2268" y="2507"/>
                    <a:pt x="2269" y="2507"/>
                    <a:pt x="2270" y="2507"/>
                  </a:cubicBezTo>
                  <a:cubicBezTo>
                    <a:pt x="2410" y="2507"/>
                    <a:pt x="2460" y="2319"/>
                    <a:pt x="2467" y="2179"/>
                  </a:cubicBezTo>
                  <a:cubicBezTo>
                    <a:pt x="2478" y="1928"/>
                    <a:pt x="2488" y="1665"/>
                    <a:pt x="2379" y="1437"/>
                  </a:cubicBezTo>
                  <a:cubicBezTo>
                    <a:pt x="2347" y="1373"/>
                    <a:pt x="2306" y="1311"/>
                    <a:pt x="2302" y="1238"/>
                  </a:cubicBezTo>
                  <a:cubicBezTo>
                    <a:pt x="2295" y="1133"/>
                    <a:pt x="2375" y="1041"/>
                    <a:pt x="2441" y="958"/>
                  </a:cubicBezTo>
                  <a:cubicBezTo>
                    <a:pt x="2578" y="786"/>
                    <a:pt x="2683" y="589"/>
                    <a:pt x="2756" y="383"/>
                  </a:cubicBezTo>
                  <a:cubicBezTo>
                    <a:pt x="2610" y="285"/>
                    <a:pt x="2465" y="186"/>
                    <a:pt x="2317" y="94"/>
                  </a:cubicBezTo>
                  <a:cubicBezTo>
                    <a:pt x="2241" y="47"/>
                    <a:pt x="2150" y="0"/>
                    <a:pt x="20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296"/>
            <p:cNvSpPr/>
            <p:nvPr/>
          </p:nvSpPr>
          <p:spPr>
            <a:xfrm>
              <a:off x="3228889" y="3402221"/>
              <a:ext cx="80045" cy="94025"/>
            </a:xfrm>
            <a:custGeom>
              <a:rect b="b" l="l" r="r" t="t"/>
              <a:pathLst>
                <a:path extrusionOk="0" h="3309" w="2817">
                  <a:moveTo>
                    <a:pt x="2096" y="54"/>
                  </a:moveTo>
                  <a:cubicBezTo>
                    <a:pt x="2178" y="54"/>
                    <a:pt x="2270" y="105"/>
                    <a:pt x="2332" y="144"/>
                  </a:cubicBezTo>
                  <a:cubicBezTo>
                    <a:pt x="2473" y="232"/>
                    <a:pt x="2615" y="326"/>
                    <a:pt x="2752" y="420"/>
                  </a:cubicBezTo>
                  <a:cubicBezTo>
                    <a:pt x="2677" y="624"/>
                    <a:pt x="2574" y="808"/>
                    <a:pt x="2448" y="969"/>
                  </a:cubicBezTo>
                  <a:lnTo>
                    <a:pt x="2437" y="981"/>
                  </a:lnTo>
                  <a:cubicBezTo>
                    <a:pt x="2371" y="1063"/>
                    <a:pt x="2298" y="1155"/>
                    <a:pt x="2304" y="1266"/>
                  </a:cubicBezTo>
                  <a:cubicBezTo>
                    <a:pt x="2306" y="1328"/>
                    <a:pt x="2334" y="1384"/>
                    <a:pt x="2362" y="1436"/>
                  </a:cubicBezTo>
                  <a:cubicBezTo>
                    <a:pt x="2368" y="1448"/>
                    <a:pt x="2375" y="1461"/>
                    <a:pt x="2381" y="1474"/>
                  </a:cubicBezTo>
                  <a:cubicBezTo>
                    <a:pt x="2491" y="1701"/>
                    <a:pt x="2480" y="1967"/>
                    <a:pt x="2467" y="2205"/>
                  </a:cubicBezTo>
                  <a:cubicBezTo>
                    <a:pt x="2461" y="2342"/>
                    <a:pt x="2413" y="2505"/>
                    <a:pt x="2296" y="2505"/>
                  </a:cubicBezTo>
                  <a:cubicBezTo>
                    <a:pt x="2283" y="2505"/>
                    <a:pt x="2268" y="2503"/>
                    <a:pt x="2255" y="2500"/>
                  </a:cubicBezTo>
                  <a:cubicBezTo>
                    <a:pt x="2238" y="2497"/>
                    <a:pt x="2220" y="2495"/>
                    <a:pt x="2204" y="2495"/>
                  </a:cubicBezTo>
                  <a:cubicBezTo>
                    <a:pt x="2186" y="2495"/>
                    <a:pt x="2169" y="2498"/>
                    <a:pt x="2154" y="2505"/>
                  </a:cubicBezTo>
                  <a:cubicBezTo>
                    <a:pt x="2116" y="2524"/>
                    <a:pt x="2098" y="2563"/>
                    <a:pt x="2083" y="2599"/>
                  </a:cubicBezTo>
                  <a:cubicBezTo>
                    <a:pt x="2073" y="2620"/>
                    <a:pt x="2064" y="2644"/>
                    <a:pt x="2049" y="2657"/>
                  </a:cubicBezTo>
                  <a:cubicBezTo>
                    <a:pt x="2026" y="2680"/>
                    <a:pt x="1985" y="2685"/>
                    <a:pt x="1942" y="2687"/>
                  </a:cubicBezTo>
                  <a:lnTo>
                    <a:pt x="1284" y="2717"/>
                  </a:lnTo>
                  <a:lnTo>
                    <a:pt x="1280" y="2734"/>
                  </a:lnTo>
                  <a:cubicBezTo>
                    <a:pt x="1256" y="2807"/>
                    <a:pt x="1267" y="2882"/>
                    <a:pt x="1276" y="2955"/>
                  </a:cubicBezTo>
                  <a:cubicBezTo>
                    <a:pt x="1280" y="2978"/>
                    <a:pt x="1282" y="3002"/>
                    <a:pt x="1284" y="3025"/>
                  </a:cubicBezTo>
                  <a:cubicBezTo>
                    <a:pt x="1293" y="3109"/>
                    <a:pt x="1274" y="3210"/>
                    <a:pt x="1201" y="3244"/>
                  </a:cubicBezTo>
                  <a:cubicBezTo>
                    <a:pt x="1184" y="3250"/>
                    <a:pt x="1164" y="3255"/>
                    <a:pt x="1145" y="3255"/>
                  </a:cubicBezTo>
                  <a:cubicBezTo>
                    <a:pt x="1128" y="3255"/>
                    <a:pt x="1109" y="3252"/>
                    <a:pt x="1091" y="3246"/>
                  </a:cubicBezTo>
                  <a:cubicBezTo>
                    <a:pt x="937" y="3207"/>
                    <a:pt x="849" y="3066"/>
                    <a:pt x="759" y="2916"/>
                  </a:cubicBezTo>
                  <a:cubicBezTo>
                    <a:pt x="732" y="2871"/>
                    <a:pt x="704" y="2824"/>
                    <a:pt x="672" y="2779"/>
                  </a:cubicBezTo>
                  <a:cubicBezTo>
                    <a:pt x="665" y="2680"/>
                    <a:pt x="627" y="2578"/>
                    <a:pt x="560" y="2488"/>
                  </a:cubicBezTo>
                  <a:cubicBezTo>
                    <a:pt x="549" y="2473"/>
                    <a:pt x="539" y="2458"/>
                    <a:pt x="528" y="2445"/>
                  </a:cubicBezTo>
                  <a:cubicBezTo>
                    <a:pt x="492" y="2400"/>
                    <a:pt x="459" y="2357"/>
                    <a:pt x="447" y="2308"/>
                  </a:cubicBezTo>
                  <a:cubicBezTo>
                    <a:pt x="438" y="2278"/>
                    <a:pt x="438" y="2245"/>
                    <a:pt x="436" y="2211"/>
                  </a:cubicBezTo>
                  <a:cubicBezTo>
                    <a:pt x="436" y="2177"/>
                    <a:pt x="436" y="2140"/>
                    <a:pt x="427" y="2106"/>
                  </a:cubicBezTo>
                  <a:cubicBezTo>
                    <a:pt x="402" y="2001"/>
                    <a:pt x="314" y="1931"/>
                    <a:pt x="230" y="1862"/>
                  </a:cubicBezTo>
                  <a:cubicBezTo>
                    <a:pt x="142" y="1789"/>
                    <a:pt x="59" y="1723"/>
                    <a:pt x="57" y="1622"/>
                  </a:cubicBezTo>
                  <a:cubicBezTo>
                    <a:pt x="57" y="1577"/>
                    <a:pt x="74" y="1532"/>
                    <a:pt x="91" y="1485"/>
                  </a:cubicBezTo>
                  <a:cubicBezTo>
                    <a:pt x="95" y="1472"/>
                    <a:pt x="102" y="1459"/>
                    <a:pt x="106" y="1446"/>
                  </a:cubicBezTo>
                  <a:cubicBezTo>
                    <a:pt x="166" y="1281"/>
                    <a:pt x="164" y="1095"/>
                    <a:pt x="102" y="930"/>
                  </a:cubicBezTo>
                  <a:cubicBezTo>
                    <a:pt x="335" y="872"/>
                    <a:pt x="477" y="641"/>
                    <a:pt x="530" y="454"/>
                  </a:cubicBezTo>
                  <a:cubicBezTo>
                    <a:pt x="560" y="343"/>
                    <a:pt x="573" y="232"/>
                    <a:pt x="579" y="124"/>
                  </a:cubicBezTo>
                  <a:cubicBezTo>
                    <a:pt x="601" y="133"/>
                    <a:pt x="626" y="136"/>
                    <a:pt x="652" y="136"/>
                  </a:cubicBezTo>
                  <a:cubicBezTo>
                    <a:pt x="695" y="136"/>
                    <a:pt x="740" y="127"/>
                    <a:pt x="783" y="118"/>
                  </a:cubicBezTo>
                  <a:cubicBezTo>
                    <a:pt x="813" y="112"/>
                    <a:pt x="839" y="105"/>
                    <a:pt x="867" y="101"/>
                  </a:cubicBezTo>
                  <a:cubicBezTo>
                    <a:pt x="882" y="99"/>
                    <a:pt x="898" y="98"/>
                    <a:pt x="914" y="98"/>
                  </a:cubicBezTo>
                  <a:cubicBezTo>
                    <a:pt x="1041" y="98"/>
                    <a:pt x="1174" y="155"/>
                    <a:pt x="1306" y="210"/>
                  </a:cubicBezTo>
                  <a:cubicBezTo>
                    <a:pt x="1432" y="264"/>
                    <a:pt x="1552" y="315"/>
                    <a:pt x="1664" y="315"/>
                  </a:cubicBezTo>
                  <a:cubicBezTo>
                    <a:pt x="1745" y="315"/>
                    <a:pt x="1814" y="287"/>
                    <a:pt x="1871" y="232"/>
                  </a:cubicBezTo>
                  <a:cubicBezTo>
                    <a:pt x="1893" y="210"/>
                    <a:pt x="1912" y="184"/>
                    <a:pt x="1929" y="161"/>
                  </a:cubicBezTo>
                  <a:cubicBezTo>
                    <a:pt x="1955" y="129"/>
                    <a:pt x="1976" y="97"/>
                    <a:pt x="2008" y="77"/>
                  </a:cubicBezTo>
                  <a:cubicBezTo>
                    <a:pt x="2034" y="60"/>
                    <a:pt x="2062" y="54"/>
                    <a:pt x="2096" y="54"/>
                  </a:cubicBezTo>
                  <a:close/>
                  <a:moveTo>
                    <a:pt x="2096" y="0"/>
                  </a:moveTo>
                  <a:cubicBezTo>
                    <a:pt x="2053" y="0"/>
                    <a:pt x="2015" y="11"/>
                    <a:pt x="1981" y="32"/>
                  </a:cubicBezTo>
                  <a:cubicBezTo>
                    <a:pt x="1940" y="56"/>
                    <a:pt x="1912" y="94"/>
                    <a:pt x="1886" y="129"/>
                  </a:cubicBezTo>
                  <a:cubicBezTo>
                    <a:pt x="1869" y="152"/>
                    <a:pt x="1854" y="174"/>
                    <a:pt x="1835" y="193"/>
                  </a:cubicBezTo>
                  <a:cubicBezTo>
                    <a:pt x="1788" y="238"/>
                    <a:pt x="1732" y="262"/>
                    <a:pt x="1664" y="262"/>
                  </a:cubicBezTo>
                  <a:cubicBezTo>
                    <a:pt x="1563" y="262"/>
                    <a:pt x="1447" y="212"/>
                    <a:pt x="1327" y="161"/>
                  </a:cubicBezTo>
                  <a:cubicBezTo>
                    <a:pt x="1191" y="102"/>
                    <a:pt x="1052" y="44"/>
                    <a:pt x="914" y="44"/>
                  </a:cubicBezTo>
                  <a:cubicBezTo>
                    <a:pt x="895" y="44"/>
                    <a:pt x="877" y="45"/>
                    <a:pt x="858" y="47"/>
                  </a:cubicBezTo>
                  <a:cubicBezTo>
                    <a:pt x="830" y="52"/>
                    <a:pt x="800" y="58"/>
                    <a:pt x="772" y="64"/>
                  </a:cubicBezTo>
                  <a:cubicBezTo>
                    <a:pt x="730" y="75"/>
                    <a:pt x="689" y="83"/>
                    <a:pt x="653" y="83"/>
                  </a:cubicBezTo>
                  <a:cubicBezTo>
                    <a:pt x="629" y="83"/>
                    <a:pt x="608" y="79"/>
                    <a:pt x="588" y="71"/>
                  </a:cubicBezTo>
                  <a:cubicBezTo>
                    <a:pt x="586" y="69"/>
                    <a:pt x="582" y="67"/>
                    <a:pt x="577" y="62"/>
                  </a:cubicBezTo>
                  <a:lnTo>
                    <a:pt x="530" y="30"/>
                  </a:lnTo>
                  <a:lnTo>
                    <a:pt x="528" y="77"/>
                  </a:lnTo>
                  <a:cubicBezTo>
                    <a:pt x="522" y="195"/>
                    <a:pt x="513" y="319"/>
                    <a:pt x="479" y="439"/>
                  </a:cubicBezTo>
                  <a:cubicBezTo>
                    <a:pt x="427" y="619"/>
                    <a:pt x="288" y="844"/>
                    <a:pt x="61" y="885"/>
                  </a:cubicBezTo>
                  <a:lnTo>
                    <a:pt x="27" y="889"/>
                  </a:lnTo>
                  <a:lnTo>
                    <a:pt x="40" y="921"/>
                  </a:lnTo>
                  <a:cubicBezTo>
                    <a:pt x="108" y="1080"/>
                    <a:pt x="115" y="1266"/>
                    <a:pt x="55" y="1429"/>
                  </a:cubicBezTo>
                  <a:cubicBezTo>
                    <a:pt x="50" y="1442"/>
                    <a:pt x="46" y="1453"/>
                    <a:pt x="42" y="1466"/>
                  </a:cubicBezTo>
                  <a:cubicBezTo>
                    <a:pt x="22" y="1517"/>
                    <a:pt x="1" y="1568"/>
                    <a:pt x="3" y="1624"/>
                  </a:cubicBezTo>
                  <a:cubicBezTo>
                    <a:pt x="7" y="1748"/>
                    <a:pt x="104" y="1828"/>
                    <a:pt x="196" y="1903"/>
                  </a:cubicBezTo>
                  <a:cubicBezTo>
                    <a:pt x="277" y="1969"/>
                    <a:pt x="352" y="2031"/>
                    <a:pt x="374" y="2119"/>
                  </a:cubicBezTo>
                  <a:cubicBezTo>
                    <a:pt x="382" y="2149"/>
                    <a:pt x="382" y="2179"/>
                    <a:pt x="382" y="2211"/>
                  </a:cubicBezTo>
                  <a:cubicBezTo>
                    <a:pt x="384" y="2248"/>
                    <a:pt x="384" y="2286"/>
                    <a:pt x="395" y="2323"/>
                  </a:cubicBezTo>
                  <a:cubicBezTo>
                    <a:pt x="410" y="2383"/>
                    <a:pt x="449" y="2430"/>
                    <a:pt x="485" y="2477"/>
                  </a:cubicBezTo>
                  <a:cubicBezTo>
                    <a:pt x="496" y="2492"/>
                    <a:pt x="507" y="2505"/>
                    <a:pt x="517" y="2520"/>
                  </a:cubicBezTo>
                  <a:cubicBezTo>
                    <a:pt x="577" y="2603"/>
                    <a:pt x="614" y="2700"/>
                    <a:pt x="618" y="2790"/>
                  </a:cubicBezTo>
                  <a:lnTo>
                    <a:pt x="620" y="2798"/>
                  </a:lnTo>
                  <a:lnTo>
                    <a:pt x="624" y="2805"/>
                  </a:lnTo>
                  <a:cubicBezTo>
                    <a:pt x="654" y="2850"/>
                    <a:pt x="684" y="2897"/>
                    <a:pt x="714" y="2944"/>
                  </a:cubicBezTo>
                  <a:cubicBezTo>
                    <a:pt x="807" y="3096"/>
                    <a:pt x="903" y="3255"/>
                    <a:pt x="1076" y="3300"/>
                  </a:cubicBezTo>
                  <a:cubicBezTo>
                    <a:pt x="1100" y="3304"/>
                    <a:pt x="1124" y="3308"/>
                    <a:pt x="1145" y="3308"/>
                  </a:cubicBezTo>
                  <a:cubicBezTo>
                    <a:pt x="1173" y="3308"/>
                    <a:pt x="1199" y="3302"/>
                    <a:pt x="1222" y="3293"/>
                  </a:cubicBezTo>
                  <a:cubicBezTo>
                    <a:pt x="1321" y="3248"/>
                    <a:pt x="1346" y="3124"/>
                    <a:pt x="1338" y="3021"/>
                  </a:cubicBezTo>
                  <a:cubicBezTo>
                    <a:pt x="1336" y="2997"/>
                    <a:pt x="1334" y="2972"/>
                    <a:pt x="1329" y="2946"/>
                  </a:cubicBezTo>
                  <a:cubicBezTo>
                    <a:pt x="1321" y="2884"/>
                    <a:pt x="1312" y="2824"/>
                    <a:pt x="1325" y="2768"/>
                  </a:cubicBezTo>
                  <a:lnTo>
                    <a:pt x="1944" y="2740"/>
                  </a:lnTo>
                  <a:cubicBezTo>
                    <a:pt x="1996" y="2738"/>
                    <a:pt x="2049" y="2732"/>
                    <a:pt x="2086" y="2695"/>
                  </a:cubicBezTo>
                  <a:cubicBezTo>
                    <a:pt x="2109" y="2674"/>
                    <a:pt x="2122" y="2644"/>
                    <a:pt x="2133" y="2618"/>
                  </a:cubicBezTo>
                  <a:cubicBezTo>
                    <a:pt x="2146" y="2588"/>
                    <a:pt x="2156" y="2565"/>
                    <a:pt x="2178" y="2554"/>
                  </a:cubicBezTo>
                  <a:cubicBezTo>
                    <a:pt x="2186" y="2550"/>
                    <a:pt x="2196" y="2548"/>
                    <a:pt x="2206" y="2548"/>
                  </a:cubicBezTo>
                  <a:cubicBezTo>
                    <a:pt x="2219" y="2548"/>
                    <a:pt x="2233" y="2551"/>
                    <a:pt x="2246" y="2554"/>
                  </a:cubicBezTo>
                  <a:cubicBezTo>
                    <a:pt x="2261" y="2556"/>
                    <a:pt x="2278" y="2558"/>
                    <a:pt x="2298" y="2558"/>
                  </a:cubicBezTo>
                  <a:cubicBezTo>
                    <a:pt x="2450" y="2558"/>
                    <a:pt x="2514" y="2376"/>
                    <a:pt x="2521" y="2207"/>
                  </a:cubicBezTo>
                  <a:cubicBezTo>
                    <a:pt x="2533" y="1965"/>
                    <a:pt x="2546" y="1691"/>
                    <a:pt x="2431" y="1451"/>
                  </a:cubicBezTo>
                  <a:cubicBezTo>
                    <a:pt x="2424" y="1438"/>
                    <a:pt x="2418" y="1425"/>
                    <a:pt x="2409" y="1412"/>
                  </a:cubicBezTo>
                  <a:cubicBezTo>
                    <a:pt x="2383" y="1363"/>
                    <a:pt x="2360" y="1313"/>
                    <a:pt x="2358" y="1264"/>
                  </a:cubicBezTo>
                  <a:cubicBezTo>
                    <a:pt x="2351" y="1174"/>
                    <a:pt x="2416" y="1093"/>
                    <a:pt x="2478" y="1016"/>
                  </a:cubicBezTo>
                  <a:lnTo>
                    <a:pt x="2488" y="1001"/>
                  </a:lnTo>
                  <a:cubicBezTo>
                    <a:pt x="2626" y="831"/>
                    <a:pt x="2733" y="634"/>
                    <a:pt x="2810" y="418"/>
                  </a:cubicBezTo>
                  <a:lnTo>
                    <a:pt x="2816" y="399"/>
                  </a:lnTo>
                  <a:lnTo>
                    <a:pt x="2799" y="386"/>
                  </a:lnTo>
                  <a:cubicBezTo>
                    <a:pt x="2655" y="289"/>
                    <a:pt x="2508" y="191"/>
                    <a:pt x="2360" y="97"/>
                  </a:cubicBezTo>
                  <a:cubicBezTo>
                    <a:pt x="2291" y="56"/>
                    <a:pt x="2193" y="0"/>
                    <a:pt x="209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296"/>
            <p:cNvSpPr/>
            <p:nvPr/>
          </p:nvSpPr>
          <p:spPr>
            <a:xfrm>
              <a:off x="3294411" y="3413842"/>
              <a:ext cx="54869" cy="77346"/>
            </a:xfrm>
            <a:custGeom>
              <a:rect b="b" l="l" r="r" t="t"/>
              <a:pathLst>
                <a:path extrusionOk="0" h="2722" w="1931">
                  <a:moveTo>
                    <a:pt x="478" y="0"/>
                  </a:moveTo>
                  <a:cubicBezTo>
                    <a:pt x="405" y="206"/>
                    <a:pt x="300" y="403"/>
                    <a:pt x="163" y="575"/>
                  </a:cubicBezTo>
                  <a:cubicBezTo>
                    <a:pt x="97" y="658"/>
                    <a:pt x="17" y="750"/>
                    <a:pt x="24" y="855"/>
                  </a:cubicBezTo>
                  <a:cubicBezTo>
                    <a:pt x="28" y="928"/>
                    <a:pt x="69" y="990"/>
                    <a:pt x="101" y="1054"/>
                  </a:cubicBezTo>
                  <a:cubicBezTo>
                    <a:pt x="210" y="1282"/>
                    <a:pt x="200" y="1545"/>
                    <a:pt x="189" y="1796"/>
                  </a:cubicBezTo>
                  <a:cubicBezTo>
                    <a:pt x="182" y="1933"/>
                    <a:pt x="133" y="2113"/>
                    <a:pt x="0" y="2121"/>
                  </a:cubicBezTo>
                  <a:cubicBezTo>
                    <a:pt x="45" y="2239"/>
                    <a:pt x="50" y="2372"/>
                    <a:pt x="88" y="2494"/>
                  </a:cubicBezTo>
                  <a:cubicBezTo>
                    <a:pt x="126" y="2611"/>
                    <a:pt x="238" y="2721"/>
                    <a:pt x="349" y="2721"/>
                  </a:cubicBezTo>
                  <a:cubicBezTo>
                    <a:pt x="376" y="2721"/>
                    <a:pt x="402" y="2715"/>
                    <a:pt x="427" y="2702"/>
                  </a:cubicBezTo>
                  <a:cubicBezTo>
                    <a:pt x="472" y="2678"/>
                    <a:pt x="502" y="2636"/>
                    <a:pt x="542" y="2606"/>
                  </a:cubicBezTo>
                  <a:cubicBezTo>
                    <a:pt x="594" y="2569"/>
                    <a:pt x="650" y="2556"/>
                    <a:pt x="710" y="2556"/>
                  </a:cubicBezTo>
                  <a:cubicBezTo>
                    <a:pt x="847" y="2556"/>
                    <a:pt x="1002" y="2624"/>
                    <a:pt x="1147" y="2624"/>
                  </a:cubicBezTo>
                  <a:cubicBezTo>
                    <a:pt x="1171" y="2624"/>
                    <a:pt x="1194" y="2623"/>
                    <a:pt x="1217" y="2618"/>
                  </a:cubicBezTo>
                  <a:cubicBezTo>
                    <a:pt x="1198" y="2522"/>
                    <a:pt x="1176" y="2424"/>
                    <a:pt x="1191" y="2327"/>
                  </a:cubicBezTo>
                  <a:cubicBezTo>
                    <a:pt x="1206" y="2231"/>
                    <a:pt x="1262" y="2134"/>
                    <a:pt x="1352" y="2098"/>
                  </a:cubicBezTo>
                  <a:cubicBezTo>
                    <a:pt x="1393" y="2081"/>
                    <a:pt x="1440" y="2079"/>
                    <a:pt x="1483" y="2070"/>
                  </a:cubicBezTo>
                  <a:cubicBezTo>
                    <a:pt x="1577" y="2051"/>
                    <a:pt x="1663" y="2001"/>
                    <a:pt x="1749" y="1954"/>
                  </a:cubicBezTo>
                  <a:cubicBezTo>
                    <a:pt x="1789" y="1931"/>
                    <a:pt x="1830" y="1907"/>
                    <a:pt x="1871" y="1884"/>
                  </a:cubicBezTo>
                  <a:cubicBezTo>
                    <a:pt x="1789" y="1879"/>
                    <a:pt x="1708" y="1875"/>
                    <a:pt x="1626" y="1871"/>
                  </a:cubicBezTo>
                  <a:cubicBezTo>
                    <a:pt x="1616" y="1785"/>
                    <a:pt x="1663" y="1695"/>
                    <a:pt x="1740" y="1657"/>
                  </a:cubicBezTo>
                  <a:cubicBezTo>
                    <a:pt x="1650" y="1620"/>
                    <a:pt x="1618" y="1492"/>
                    <a:pt x="1671" y="1410"/>
                  </a:cubicBezTo>
                  <a:cubicBezTo>
                    <a:pt x="1710" y="1351"/>
                    <a:pt x="1781" y="1320"/>
                    <a:pt x="1852" y="1320"/>
                  </a:cubicBezTo>
                  <a:cubicBezTo>
                    <a:pt x="1879" y="1320"/>
                    <a:pt x="1906" y="1324"/>
                    <a:pt x="1931" y="1333"/>
                  </a:cubicBezTo>
                  <a:cubicBezTo>
                    <a:pt x="1691" y="883"/>
                    <a:pt x="1275" y="557"/>
                    <a:pt x="862" y="262"/>
                  </a:cubicBezTo>
                  <a:cubicBezTo>
                    <a:pt x="784" y="206"/>
                    <a:pt x="705" y="152"/>
                    <a:pt x="628" y="99"/>
                  </a:cubicBezTo>
                  <a:cubicBezTo>
                    <a:pt x="579" y="65"/>
                    <a:pt x="527" y="33"/>
                    <a:pt x="4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296"/>
            <p:cNvSpPr/>
            <p:nvPr/>
          </p:nvSpPr>
          <p:spPr>
            <a:xfrm>
              <a:off x="3293359" y="3412620"/>
              <a:ext cx="57569" cy="79306"/>
            </a:xfrm>
            <a:custGeom>
              <a:rect b="b" l="l" r="r" t="t"/>
              <a:pathLst>
                <a:path extrusionOk="0" h="2791" w="2026">
                  <a:moveTo>
                    <a:pt x="528" y="84"/>
                  </a:moveTo>
                  <a:cubicBezTo>
                    <a:pt x="541" y="93"/>
                    <a:pt x="554" y="99"/>
                    <a:pt x="564" y="108"/>
                  </a:cubicBezTo>
                  <a:cubicBezTo>
                    <a:pt x="594" y="125"/>
                    <a:pt x="622" y="144"/>
                    <a:pt x="650" y="163"/>
                  </a:cubicBezTo>
                  <a:cubicBezTo>
                    <a:pt x="727" y="217"/>
                    <a:pt x="806" y="273"/>
                    <a:pt x="884" y="326"/>
                  </a:cubicBezTo>
                  <a:cubicBezTo>
                    <a:pt x="1254" y="592"/>
                    <a:pt x="1668" y="909"/>
                    <a:pt x="1916" y="1337"/>
                  </a:cubicBezTo>
                  <a:cubicBezTo>
                    <a:pt x="1908" y="1337"/>
                    <a:pt x="1899" y="1336"/>
                    <a:pt x="1891" y="1336"/>
                  </a:cubicBezTo>
                  <a:cubicBezTo>
                    <a:pt x="1808" y="1336"/>
                    <a:pt x="1728" y="1374"/>
                    <a:pt x="1687" y="1438"/>
                  </a:cubicBezTo>
                  <a:cubicBezTo>
                    <a:pt x="1655" y="1487"/>
                    <a:pt x="1646" y="1552"/>
                    <a:pt x="1666" y="1610"/>
                  </a:cubicBezTo>
                  <a:cubicBezTo>
                    <a:pt x="1678" y="1648"/>
                    <a:pt x="1700" y="1678"/>
                    <a:pt x="1728" y="1700"/>
                  </a:cubicBezTo>
                  <a:cubicBezTo>
                    <a:pt x="1663" y="1751"/>
                    <a:pt x="1627" y="1837"/>
                    <a:pt x="1638" y="1918"/>
                  </a:cubicBezTo>
                  <a:lnTo>
                    <a:pt x="1640" y="1939"/>
                  </a:lnTo>
                  <a:lnTo>
                    <a:pt x="1813" y="1948"/>
                  </a:lnTo>
                  <a:lnTo>
                    <a:pt x="1771" y="1974"/>
                  </a:lnTo>
                  <a:cubicBezTo>
                    <a:pt x="1691" y="2019"/>
                    <a:pt x="1606" y="2068"/>
                    <a:pt x="1513" y="2087"/>
                  </a:cubicBezTo>
                  <a:cubicBezTo>
                    <a:pt x="1501" y="2089"/>
                    <a:pt x="1488" y="2092"/>
                    <a:pt x="1473" y="2094"/>
                  </a:cubicBezTo>
                  <a:cubicBezTo>
                    <a:pt x="1443" y="2098"/>
                    <a:pt x="1411" y="2104"/>
                    <a:pt x="1381" y="2115"/>
                  </a:cubicBezTo>
                  <a:cubicBezTo>
                    <a:pt x="1269" y="2160"/>
                    <a:pt x="1216" y="2274"/>
                    <a:pt x="1203" y="2366"/>
                  </a:cubicBezTo>
                  <a:cubicBezTo>
                    <a:pt x="1188" y="2460"/>
                    <a:pt x="1205" y="2554"/>
                    <a:pt x="1222" y="2640"/>
                  </a:cubicBezTo>
                  <a:cubicBezTo>
                    <a:pt x="1212" y="2641"/>
                    <a:pt x="1201" y="2641"/>
                    <a:pt x="1190" y="2641"/>
                  </a:cubicBezTo>
                  <a:cubicBezTo>
                    <a:pt x="1120" y="2641"/>
                    <a:pt x="1039" y="2625"/>
                    <a:pt x="965" y="2608"/>
                  </a:cubicBezTo>
                  <a:cubicBezTo>
                    <a:pt x="892" y="2591"/>
                    <a:pt x="817" y="2574"/>
                    <a:pt x="746" y="2574"/>
                  </a:cubicBezTo>
                  <a:cubicBezTo>
                    <a:pt x="676" y="2574"/>
                    <a:pt x="616" y="2591"/>
                    <a:pt x="564" y="2627"/>
                  </a:cubicBezTo>
                  <a:cubicBezTo>
                    <a:pt x="545" y="2640"/>
                    <a:pt x="530" y="2655"/>
                    <a:pt x="513" y="2670"/>
                  </a:cubicBezTo>
                  <a:cubicBezTo>
                    <a:pt x="494" y="2689"/>
                    <a:pt x="474" y="2709"/>
                    <a:pt x="451" y="2721"/>
                  </a:cubicBezTo>
                  <a:cubicBezTo>
                    <a:pt x="429" y="2732"/>
                    <a:pt x="408" y="2736"/>
                    <a:pt x="386" y="2736"/>
                  </a:cubicBezTo>
                  <a:cubicBezTo>
                    <a:pt x="284" y="2736"/>
                    <a:pt x="185" y="2629"/>
                    <a:pt x="151" y="2529"/>
                  </a:cubicBezTo>
                  <a:cubicBezTo>
                    <a:pt x="134" y="2473"/>
                    <a:pt x="123" y="2413"/>
                    <a:pt x="112" y="2357"/>
                  </a:cubicBezTo>
                  <a:cubicBezTo>
                    <a:pt x="102" y="2299"/>
                    <a:pt x="91" y="2242"/>
                    <a:pt x="74" y="2186"/>
                  </a:cubicBezTo>
                  <a:cubicBezTo>
                    <a:pt x="194" y="2152"/>
                    <a:pt x="245" y="1991"/>
                    <a:pt x="252" y="1841"/>
                  </a:cubicBezTo>
                  <a:cubicBezTo>
                    <a:pt x="264" y="1599"/>
                    <a:pt x="277" y="1325"/>
                    <a:pt x="162" y="1085"/>
                  </a:cubicBezTo>
                  <a:cubicBezTo>
                    <a:pt x="155" y="1072"/>
                    <a:pt x="149" y="1059"/>
                    <a:pt x="140" y="1046"/>
                  </a:cubicBezTo>
                  <a:cubicBezTo>
                    <a:pt x="114" y="997"/>
                    <a:pt x="91" y="947"/>
                    <a:pt x="89" y="898"/>
                  </a:cubicBezTo>
                  <a:cubicBezTo>
                    <a:pt x="82" y="808"/>
                    <a:pt x="147" y="727"/>
                    <a:pt x="209" y="650"/>
                  </a:cubicBezTo>
                  <a:lnTo>
                    <a:pt x="219" y="635"/>
                  </a:lnTo>
                  <a:cubicBezTo>
                    <a:pt x="350" y="474"/>
                    <a:pt x="453" y="288"/>
                    <a:pt x="528" y="84"/>
                  </a:cubicBezTo>
                  <a:close/>
                  <a:moveTo>
                    <a:pt x="500" y="1"/>
                  </a:moveTo>
                  <a:lnTo>
                    <a:pt x="489" y="33"/>
                  </a:lnTo>
                  <a:cubicBezTo>
                    <a:pt x="414" y="245"/>
                    <a:pt x="309" y="435"/>
                    <a:pt x="179" y="603"/>
                  </a:cubicBezTo>
                  <a:lnTo>
                    <a:pt x="168" y="615"/>
                  </a:lnTo>
                  <a:cubicBezTo>
                    <a:pt x="102" y="697"/>
                    <a:pt x="29" y="789"/>
                    <a:pt x="35" y="900"/>
                  </a:cubicBezTo>
                  <a:cubicBezTo>
                    <a:pt x="37" y="962"/>
                    <a:pt x="65" y="1018"/>
                    <a:pt x="93" y="1070"/>
                  </a:cubicBezTo>
                  <a:cubicBezTo>
                    <a:pt x="99" y="1082"/>
                    <a:pt x="106" y="1095"/>
                    <a:pt x="112" y="1108"/>
                  </a:cubicBezTo>
                  <a:cubicBezTo>
                    <a:pt x="222" y="1335"/>
                    <a:pt x="211" y="1601"/>
                    <a:pt x="198" y="1839"/>
                  </a:cubicBezTo>
                  <a:cubicBezTo>
                    <a:pt x="194" y="1972"/>
                    <a:pt x="147" y="2130"/>
                    <a:pt x="35" y="2137"/>
                  </a:cubicBezTo>
                  <a:lnTo>
                    <a:pt x="1" y="2139"/>
                  </a:lnTo>
                  <a:lnTo>
                    <a:pt x="14" y="2173"/>
                  </a:lnTo>
                  <a:cubicBezTo>
                    <a:pt x="35" y="2233"/>
                    <a:pt x="48" y="2297"/>
                    <a:pt x="59" y="2366"/>
                  </a:cubicBezTo>
                  <a:cubicBezTo>
                    <a:pt x="69" y="2426"/>
                    <a:pt x="80" y="2486"/>
                    <a:pt x="99" y="2546"/>
                  </a:cubicBezTo>
                  <a:cubicBezTo>
                    <a:pt x="140" y="2666"/>
                    <a:pt x="258" y="2790"/>
                    <a:pt x="386" y="2790"/>
                  </a:cubicBezTo>
                  <a:cubicBezTo>
                    <a:pt x="416" y="2790"/>
                    <a:pt x="449" y="2784"/>
                    <a:pt x="476" y="2769"/>
                  </a:cubicBezTo>
                  <a:cubicBezTo>
                    <a:pt x="504" y="2751"/>
                    <a:pt x="528" y="2730"/>
                    <a:pt x="551" y="2709"/>
                  </a:cubicBezTo>
                  <a:cubicBezTo>
                    <a:pt x="564" y="2696"/>
                    <a:pt x="579" y="2683"/>
                    <a:pt x="596" y="2670"/>
                  </a:cubicBezTo>
                  <a:cubicBezTo>
                    <a:pt x="637" y="2640"/>
                    <a:pt x="686" y="2627"/>
                    <a:pt x="746" y="2627"/>
                  </a:cubicBezTo>
                  <a:cubicBezTo>
                    <a:pt x="811" y="2627"/>
                    <a:pt x="879" y="2642"/>
                    <a:pt x="952" y="2659"/>
                  </a:cubicBezTo>
                  <a:cubicBezTo>
                    <a:pt x="1029" y="2677"/>
                    <a:pt x="1111" y="2693"/>
                    <a:pt x="1186" y="2693"/>
                  </a:cubicBezTo>
                  <a:cubicBezTo>
                    <a:pt x="1211" y="2693"/>
                    <a:pt x="1235" y="2692"/>
                    <a:pt x="1258" y="2687"/>
                  </a:cubicBezTo>
                  <a:lnTo>
                    <a:pt x="1286" y="2683"/>
                  </a:lnTo>
                  <a:lnTo>
                    <a:pt x="1280" y="2657"/>
                  </a:lnTo>
                  <a:cubicBezTo>
                    <a:pt x="1261" y="2563"/>
                    <a:pt x="1241" y="2469"/>
                    <a:pt x="1254" y="2374"/>
                  </a:cubicBezTo>
                  <a:cubicBezTo>
                    <a:pt x="1269" y="2276"/>
                    <a:pt x="1327" y="2194"/>
                    <a:pt x="1400" y="2167"/>
                  </a:cubicBezTo>
                  <a:cubicBezTo>
                    <a:pt x="1426" y="2156"/>
                    <a:pt x="1453" y="2152"/>
                    <a:pt x="1481" y="2147"/>
                  </a:cubicBezTo>
                  <a:cubicBezTo>
                    <a:pt x="1496" y="2145"/>
                    <a:pt x="1511" y="2141"/>
                    <a:pt x="1524" y="2139"/>
                  </a:cubicBezTo>
                  <a:cubicBezTo>
                    <a:pt x="1625" y="2117"/>
                    <a:pt x="1717" y="2066"/>
                    <a:pt x="1798" y="2019"/>
                  </a:cubicBezTo>
                  <a:lnTo>
                    <a:pt x="2000" y="1905"/>
                  </a:lnTo>
                  <a:lnTo>
                    <a:pt x="1689" y="1888"/>
                  </a:lnTo>
                  <a:cubicBezTo>
                    <a:pt x="1689" y="1822"/>
                    <a:pt x="1730" y="1753"/>
                    <a:pt x="1790" y="1723"/>
                  </a:cubicBezTo>
                  <a:lnTo>
                    <a:pt x="1841" y="1695"/>
                  </a:lnTo>
                  <a:lnTo>
                    <a:pt x="1788" y="1674"/>
                  </a:lnTo>
                  <a:cubicBezTo>
                    <a:pt x="1756" y="1661"/>
                    <a:pt x="1730" y="1633"/>
                    <a:pt x="1717" y="1595"/>
                  </a:cubicBezTo>
                  <a:cubicBezTo>
                    <a:pt x="1704" y="1550"/>
                    <a:pt x="1708" y="1502"/>
                    <a:pt x="1732" y="1468"/>
                  </a:cubicBezTo>
                  <a:cubicBezTo>
                    <a:pt x="1762" y="1419"/>
                    <a:pt x="1824" y="1389"/>
                    <a:pt x="1891" y="1389"/>
                  </a:cubicBezTo>
                  <a:cubicBezTo>
                    <a:pt x="1914" y="1389"/>
                    <a:pt x="1938" y="1393"/>
                    <a:pt x="1959" y="1400"/>
                  </a:cubicBezTo>
                  <a:lnTo>
                    <a:pt x="2026" y="1423"/>
                  </a:lnTo>
                  <a:lnTo>
                    <a:pt x="1991" y="1363"/>
                  </a:lnTo>
                  <a:cubicBezTo>
                    <a:pt x="1743" y="898"/>
                    <a:pt x="1303" y="562"/>
                    <a:pt x="914" y="283"/>
                  </a:cubicBezTo>
                  <a:cubicBezTo>
                    <a:pt x="836" y="228"/>
                    <a:pt x="759" y="174"/>
                    <a:pt x="680" y="118"/>
                  </a:cubicBezTo>
                  <a:cubicBezTo>
                    <a:pt x="652" y="99"/>
                    <a:pt x="622" y="80"/>
                    <a:pt x="594" y="63"/>
                  </a:cubicBezTo>
                  <a:cubicBezTo>
                    <a:pt x="573" y="48"/>
                    <a:pt x="551" y="35"/>
                    <a:pt x="530" y="20"/>
                  </a:cubicBezTo>
                  <a:lnTo>
                    <a:pt x="50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296"/>
            <p:cNvSpPr/>
            <p:nvPr/>
          </p:nvSpPr>
          <p:spPr>
            <a:xfrm>
              <a:off x="2772882" y="3505162"/>
              <a:ext cx="114853" cy="130283"/>
            </a:xfrm>
            <a:custGeom>
              <a:rect b="b" l="l" r="r" t="t"/>
              <a:pathLst>
                <a:path extrusionOk="0" h="4585" w="4042">
                  <a:moveTo>
                    <a:pt x="1706" y="0"/>
                  </a:moveTo>
                  <a:cubicBezTo>
                    <a:pt x="1663" y="57"/>
                    <a:pt x="1582" y="95"/>
                    <a:pt x="1506" y="95"/>
                  </a:cubicBezTo>
                  <a:cubicBezTo>
                    <a:pt x="1502" y="95"/>
                    <a:pt x="1498" y="95"/>
                    <a:pt x="1494" y="94"/>
                  </a:cubicBezTo>
                  <a:cubicBezTo>
                    <a:pt x="1383" y="89"/>
                    <a:pt x="1276" y="36"/>
                    <a:pt x="1166" y="36"/>
                  </a:cubicBezTo>
                  <a:cubicBezTo>
                    <a:pt x="1153" y="36"/>
                    <a:pt x="1140" y="37"/>
                    <a:pt x="1128" y="39"/>
                  </a:cubicBezTo>
                  <a:cubicBezTo>
                    <a:pt x="896" y="67"/>
                    <a:pt x="787" y="347"/>
                    <a:pt x="791" y="581"/>
                  </a:cubicBezTo>
                  <a:cubicBezTo>
                    <a:pt x="793" y="707"/>
                    <a:pt x="798" y="870"/>
                    <a:pt x="682" y="923"/>
                  </a:cubicBezTo>
                  <a:cubicBezTo>
                    <a:pt x="637" y="945"/>
                    <a:pt x="583" y="941"/>
                    <a:pt x="536" y="958"/>
                  </a:cubicBezTo>
                  <a:cubicBezTo>
                    <a:pt x="356" y="1016"/>
                    <a:pt x="352" y="1268"/>
                    <a:pt x="386" y="1453"/>
                  </a:cubicBezTo>
                  <a:cubicBezTo>
                    <a:pt x="283" y="1478"/>
                    <a:pt x="178" y="1506"/>
                    <a:pt x="73" y="1532"/>
                  </a:cubicBezTo>
                  <a:cubicBezTo>
                    <a:pt x="73" y="1661"/>
                    <a:pt x="50" y="1789"/>
                    <a:pt x="1" y="1909"/>
                  </a:cubicBezTo>
                  <a:cubicBezTo>
                    <a:pt x="204" y="1967"/>
                    <a:pt x="206" y="2318"/>
                    <a:pt x="7" y="2380"/>
                  </a:cubicBezTo>
                  <a:cubicBezTo>
                    <a:pt x="9" y="2556"/>
                    <a:pt x="174" y="2713"/>
                    <a:pt x="349" y="2713"/>
                  </a:cubicBezTo>
                  <a:cubicBezTo>
                    <a:pt x="356" y="2713"/>
                    <a:pt x="362" y="2713"/>
                    <a:pt x="369" y="2712"/>
                  </a:cubicBezTo>
                  <a:cubicBezTo>
                    <a:pt x="377" y="2949"/>
                    <a:pt x="676" y="3022"/>
                    <a:pt x="924" y="3022"/>
                  </a:cubicBezTo>
                  <a:cubicBezTo>
                    <a:pt x="941" y="3022"/>
                    <a:pt x="959" y="3022"/>
                    <a:pt x="975" y="3021"/>
                  </a:cubicBezTo>
                  <a:lnTo>
                    <a:pt x="975" y="3021"/>
                  </a:lnTo>
                  <a:cubicBezTo>
                    <a:pt x="915" y="3278"/>
                    <a:pt x="787" y="3578"/>
                    <a:pt x="525" y="3610"/>
                  </a:cubicBezTo>
                  <a:cubicBezTo>
                    <a:pt x="523" y="3611"/>
                    <a:pt x="520" y="3611"/>
                    <a:pt x="517" y="3611"/>
                  </a:cubicBezTo>
                  <a:cubicBezTo>
                    <a:pt x="512" y="3611"/>
                    <a:pt x="508" y="3610"/>
                    <a:pt x="502" y="3610"/>
                  </a:cubicBezTo>
                  <a:cubicBezTo>
                    <a:pt x="532" y="3698"/>
                    <a:pt x="528" y="3797"/>
                    <a:pt x="521" y="3891"/>
                  </a:cubicBezTo>
                  <a:cubicBezTo>
                    <a:pt x="513" y="4007"/>
                    <a:pt x="504" y="4131"/>
                    <a:pt x="558" y="4236"/>
                  </a:cubicBezTo>
                  <a:cubicBezTo>
                    <a:pt x="596" y="4309"/>
                    <a:pt x="680" y="4363"/>
                    <a:pt x="759" y="4363"/>
                  </a:cubicBezTo>
                  <a:cubicBezTo>
                    <a:pt x="791" y="4363"/>
                    <a:pt x="822" y="4354"/>
                    <a:pt x="849" y="4334"/>
                  </a:cubicBezTo>
                  <a:cubicBezTo>
                    <a:pt x="920" y="4283"/>
                    <a:pt x="983" y="4169"/>
                    <a:pt x="1049" y="4169"/>
                  </a:cubicBezTo>
                  <a:cubicBezTo>
                    <a:pt x="1063" y="4169"/>
                    <a:pt x="1077" y="4174"/>
                    <a:pt x="1091" y="4186"/>
                  </a:cubicBezTo>
                  <a:cubicBezTo>
                    <a:pt x="1102" y="4283"/>
                    <a:pt x="1113" y="4379"/>
                    <a:pt x="1125" y="4478"/>
                  </a:cubicBezTo>
                  <a:cubicBezTo>
                    <a:pt x="1128" y="4510"/>
                    <a:pt x="1134" y="4544"/>
                    <a:pt x="1158" y="4566"/>
                  </a:cubicBezTo>
                  <a:cubicBezTo>
                    <a:pt x="1181" y="4585"/>
                    <a:pt x="1215" y="4585"/>
                    <a:pt x="1245" y="4585"/>
                  </a:cubicBezTo>
                  <a:cubicBezTo>
                    <a:pt x="1367" y="4583"/>
                    <a:pt x="1487" y="4583"/>
                    <a:pt x="1610" y="4581"/>
                  </a:cubicBezTo>
                  <a:cubicBezTo>
                    <a:pt x="1601" y="4426"/>
                    <a:pt x="1592" y="4272"/>
                    <a:pt x="1584" y="4118"/>
                  </a:cubicBezTo>
                  <a:cubicBezTo>
                    <a:pt x="1682" y="4071"/>
                    <a:pt x="1779" y="4026"/>
                    <a:pt x="1875" y="3981"/>
                  </a:cubicBezTo>
                  <a:cubicBezTo>
                    <a:pt x="1933" y="3850"/>
                    <a:pt x="1725" y="3704"/>
                    <a:pt x="1794" y="3580"/>
                  </a:cubicBezTo>
                  <a:cubicBezTo>
                    <a:pt x="1826" y="3522"/>
                    <a:pt x="1907" y="3505"/>
                    <a:pt x="1946" y="3452"/>
                  </a:cubicBezTo>
                  <a:cubicBezTo>
                    <a:pt x="1985" y="3400"/>
                    <a:pt x="1978" y="3329"/>
                    <a:pt x="2008" y="3274"/>
                  </a:cubicBezTo>
                  <a:cubicBezTo>
                    <a:pt x="2054" y="3192"/>
                    <a:pt x="2147" y="3185"/>
                    <a:pt x="2247" y="3185"/>
                  </a:cubicBezTo>
                  <a:cubicBezTo>
                    <a:pt x="2268" y="3185"/>
                    <a:pt x="2289" y="3186"/>
                    <a:pt x="2310" y="3186"/>
                  </a:cubicBezTo>
                  <a:cubicBezTo>
                    <a:pt x="2391" y="3186"/>
                    <a:pt x="2472" y="3181"/>
                    <a:pt x="2533" y="3139"/>
                  </a:cubicBezTo>
                  <a:cubicBezTo>
                    <a:pt x="2572" y="3109"/>
                    <a:pt x="2599" y="3066"/>
                    <a:pt x="2638" y="3034"/>
                  </a:cubicBezTo>
                  <a:cubicBezTo>
                    <a:pt x="2762" y="2929"/>
                    <a:pt x="2955" y="2976"/>
                    <a:pt x="3107" y="2914"/>
                  </a:cubicBezTo>
                  <a:cubicBezTo>
                    <a:pt x="3281" y="2841"/>
                    <a:pt x="3362" y="2599"/>
                    <a:pt x="3264" y="2436"/>
                  </a:cubicBezTo>
                  <a:cubicBezTo>
                    <a:pt x="3493" y="2391"/>
                    <a:pt x="3771" y="2293"/>
                    <a:pt x="3791" y="2061"/>
                  </a:cubicBezTo>
                  <a:cubicBezTo>
                    <a:pt x="3799" y="1969"/>
                    <a:pt x="3761" y="1879"/>
                    <a:pt x="3771" y="1787"/>
                  </a:cubicBezTo>
                  <a:cubicBezTo>
                    <a:pt x="3780" y="1697"/>
                    <a:pt x="3838" y="1618"/>
                    <a:pt x="3885" y="1538"/>
                  </a:cubicBezTo>
                  <a:cubicBezTo>
                    <a:pt x="3956" y="1421"/>
                    <a:pt x="4003" y="1296"/>
                    <a:pt x="4041" y="1166"/>
                  </a:cubicBezTo>
                  <a:cubicBezTo>
                    <a:pt x="3971" y="1146"/>
                    <a:pt x="3908" y="1114"/>
                    <a:pt x="3872" y="1052"/>
                  </a:cubicBezTo>
                  <a:cubicBezTo>
                    <a:pt x="3842" y="1003"/>
                    <a:pt x="3831" y="941"/>
                    <a:pt x="3784" y="908"/>
                  </a:cubicBezTo>
                  <a:cubicBezTo>
                    <a:pt x="3762" y="894"/>
                    <a:pt x="3738" y="890"/>
                    <a:pt x="3712" y="890"/>
                  </a:cubicBezTo>
                  <a:cubicBezTo>
                    <a:pt x="3667" y="890"/>
                    <a:pt x="3618" y="904"/>
                    <a:pt x="3572" y="906"/>
                  </a:cubicBezTo>
                  <a:cubicBezTo>
                    <a:pt x="3568" y="907"/>
                    <a:pt x="3564" y="907"/>
                    <a:pt x="3560" y="907"/>
                  </a:cubicBezTo>
                  <a:cubicBezTo>
                    <a:pt x="3338" y="907"/>
                    <a:pt x="3197" y="619"/>
                    <a:pt x="2972" y="594"/>
                  </a:cubicBezTo>
                  <a:cubicBezTo>
                    <a:pt x="2959" y="592"/>
                    <a:pt x="2946" y="591"/>
                    <a:pt x="2933" y="591"/>
                  </a:cubicBezTo>
                  <a:cubicBezTo>
                    <a:pt x="2869" y="591"/>
                    <a:pt x="2803" y="607"/>
                    <a:pt x="2740" y="607"/>
                  </a:cubicBezTo>
                  <a:cubicBezTo>
                    <a:pt x="2710" y="607"/>
                    <a:pt x="2681" y="604"/>
                    <a:pt x="2653" y="594"/>
                  </a:cubicBezTo>
                  <a:cubicBezTo>
                    <a:pt x="2542" y="553"/>
                    <a:pt x="2490" y="429"/>
                    <a:pt x="2454" y="317"/>
                  </a:cubicBezTo>
                  <a:cubicBezTo>
                    <a:pt x="2184" y="266"/>
                    <a:pt x="1931" y="154"/>
                    <a:pt x="170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296"/>
            <p:cNvSpPr/>
            <p:nvPr/>
          </p:nvSpPr>
          <p:spPr>
            <a:xfrm>
              <a:off x="2771915" y="3504110"/>
              <a:ext cx="116729" cy="132130"/>
            </a:xfrm>
            <a:custGeom>
              <a:rect b="b" l="l" r="r" t="t"/>
              <a:pathLst>
                <a:path extrusionOk="0" h="4650" w="4108">
                  <a:moveTo>
                    <a:pt x="1744" y="74"/>
                  </a:moveTo>
                  <a:cubicBezTo>
                    <a:pt x="1974" y="226"/>
                    <a:pt x="2216" y="328"/>
                    <a:pt x="2466" y="378"/>
                  </a:cubicBezTo>
                  <a:cubicBezTo>
                    <a:pt x="2507" y="491"/>
                    <a:pt x="2561" y="613"/>
                    <a:pt x="2676" y="656"/>
                  </a:cubicBezTo>
                  <a:cubicBezTo>
                    <a:pt x="2705" y="666"/>
                    <a:pt x="2739" y="670"/>
                    <a:pt x="2774" y="670"/>
                  </a:cubicBezTo>
                  <a:cubicBezTo>
                    <a:pt x="2807" y="670"/>
                    <a:pt x="2840" y="667"/>
                    <a:pt x="2873" y="663"/>
                  </a:cubicBezTo>
                  <a:cubicBezTo>
                    <a:pt x="2904" y="658"/>
                    <a:pt x="2935" y="654"/>
                    <a:pt x="2966" y="654"/>
                  </a:cubicBezTo>
                  <a:cubicBezTo>
                    <a:pt x="2979" y="654"/>
                    <a:pt x="2992" y="654"/>
                    <a:pt x="3004" y="656"/>
                  </a:cubicBezTo>
                  <a:cubicBezTo>
                    <a:pt x="3105" y="667"/>
                    <a:pt x="3186" y="736"/>
                    <a:pt x="3274" y="808"/>
                  </a:cubicBezTo>
                  <a:cubicBezTo>
                    <a:pt x="3370" y="888"/>
                    <a:pt x="3469" y="969"/>
                    <a:pt x="3595" y="969"/>
                  </a:cubicBezTo>
                  <a:lnTo>
                    <a:pt x="3608" y="969"/>
                  </a:lnTo>
                  <a:cubicBezTo>
                    <a:pt x="3630" y="969"/>
                    <a:pt x="3653" y="965"/>
                    <a:pt x="3675" y="960"/>
                  </a:cubicBezTo>
                  <a:cubicBezTo>
                    <a:pt x="3698" y="957"/>
                    <a:pt x="3721" y="953"/>
                    <a:pt x="3742" y="953"/>
                  </a:cubicBezTo>
                  <a:cubicBezTo>
                    <a:pt x="3766" y="953"/>
                    <a:pt x="3787" y="958"/>
                    <a:pt x="3803" y="969"/>
                  </a:cubicBezTo>
                  <a:cubicBezTo>
                    <a:pt x="3827" y="986"/>
                    <a:pt x="3842" y="1016"/>
                    <a:pt x="3857" y="1048"/>
                  </a:cubicBezTo>
                  <a:cubicBezTo>
                    <a:pt x="3863" y="1068"/>
                    <a:pt x="3872" y="1085"/>
                    <a:pt x="3882" y="1102"/>
                  </a:cubicBezTo>
                  <a:cubicBezTo>
                    <a:pt x="3923" y="1170"/>
                    <a:pt x="3987" y="1203"/>
                    <a:pt x="4041" y="1220"/>
                  </a:cubicBezTo>
                  <a:cubicBezTo>
                    <a:pt x="4002" y="1353"/>
                    <a:pt x="3955" y="1464"/>
                    <a:pt x="3895" y="1563"/>
                  </a:cubicBezTo>
                  <a:cubicBezTo>
                    <a:pt x="3889" y="1575"/>
                    <a:pt x="3880" y="1588"/>
                    <a:pt x="3872" y="1601"/>
                  </a:cubicBezTo>
                  <a:cubicBezTo>
                    <a:pt x="3831" y="1668"/>
                    <a:pt x="3786" y="1738"/>
                    <a:pt x="3778" y="1822"/>
                  </a:cubicBezTo>
                  <a:cubicBezTo>
                    <a:pt x="3773" y="1871"/>
                    <a:pt x="3780" y="1920"/>
                    <a:pt x="3788" y="1970"/>
                  </a:cubicBezTo>
                  <a:cubicBezTo>
                    <a:pt x="3795" y="2012"/>
                    <a:pt x="3801" y="2055"/>
                    <a:pt x="3799" y="2096"/>
                  </a:cubicBezTo>
                  <a:cubicBezTo>
                    <a:pt x="3784" y="2265"/>
                    <a:pt x="3615" y="2383"/>
                    <a:pt x="3293" y="2447"/>
                  </a:cubicBezTo>
                  <a:lnTo>
                    <a:pt x="3255" y="2456"/>
                  </a:lnTo>
                  <a:lnTo>
                    <a:pt x="3274" y="2488"/>
                  </a:lnTo>
                  <a:cubicBezTo>
                    <a:pt x="3317" y="2559"/>
                    <a:pt x="3325" y="2649"/>
                    <a:pt x="3295" y="2739"/>
                  </a:cubicBezTo>
                  <a:cubicBezTo>
                    <a:pt x="3268" y="2827"/>
                    <a:pt x="3205" y="2895"/>
                    <a:pt x="3130" y="2927"/>
                  </a:cubicBezTo>
                  <a:cubicBezTo>
                    <a:pt x="3070" y="2951"/>
                    <a:pt x="3002" y="2957"/>
                    <a:pt x="2936" y="2964"/>
                  </a:cubicBezTo>
                  <a:cubicBezTo>
                    <a:pt x="2835" y="2974"/>
                    <a:pt x="2734" y="2983"/>
                    <a:pt x="2655" y="3049"/>
                  </a:cubicBezTo>
                  <a:cubicBezTo>
                    <a:pt x="2636" y="3067"/>
                    <a:pt x="2621" y="3084"/>
                    <a:pt x="2606" y="3099"/>
                  </a:cubicBezTo>
                  <a:cubicBezTo>
                    <a:pt x="2588" y="3120"/>
                    <a:pt x="2571" y="3139"/>
                    <a:pt x="2550" y="3152"/>
                  </a:cubicBezTo>
                  <a:cubicBezTo>
                    <a:pt x="2494" y="3193"/>
                    <a:pt x="2419" y="3195"/>
                    <a:pt x="2344" y="3195"/>
                  </a:cubicBezTo>
                  <a:lnTo>
                    <a:pt x="2280" y="3195"/>
                  </a:lnTo>
                  <a:cubicBezTo>
                    <a:pt x="2177" y="3195"/>
                    <a:pt x="2072" y="3204"/>
                    <a:pt x="2019" y="3298"/>
                  </a:cubicBezTo>
                  <a:cubicBezTo>
                    <a:pt x="2004" y="3326"/>
                    <a:pt x="1995" y="3358"/>
                    <a:pt x="1989" y="3388"/>
                  </a:cubicBezTo>
                  <a:cubicBezTo>
                    <a:pt x="1982" y="3420"/>
                    <a:pt x="1976" y="3450"/>
                    <a:pt x="1959" y="3471"/>
                  </a:cubicBezTo>
                  <a:cubicBezTo>
                    <a:pt x="1944" y="3493"/>
                    <a:pt x="1920" y="3508"/>
                    <a:pt x="1894" y="3525"/>
                  </a:cubicBezTo>
                  <a:cubicBezTo>
                    <a:pt x="1860" y="3546"/>
                    <a:pt x="1826" y="3568"/>
                    <a:pt x="1804" y="3604"/>
                  </a:cubicBezTo>
                  <a:cubicBezTo>
                    <a:pt x="1764" y="3679"/>
                    <a:pt x="1806" y="3761"/>
                    <a:pt x="1843" y="3831"/>
                  </a:cubicBezTo>
                  <a:cubicBezTo>
                    <a:pt x="1875" y="3891"/>
                    <a:pt x="1905" y="3947"/>
                    <a:pt x="1888" y="3996"/>
                  </a:cubicBezTo>
                  <a:lnTo>
                    <a:pt x="1592" y="4138"/>
                  </a:lnTo>
                  <a:lnTo>
                    <a:pt x="1616" y="4592"/>
                  </a:lnTo>
                  <a:lnTo>
                    <a:pt x="1271" y="4596"/>
                  </a:lnTo>
                  <a:cubicBezTo>
                    <a:pt x="1247" y="4596"/>
                    <a:pt x="1224" y="4594"/>
                    <a:pt x="1209" y="4581"/>
                  </a:cubicBezTo>
                  <a:cubicBezTo>
                    <a:pt x="1194" y="4568"/>
                    <a:pt x="1189" y="4541"/>
                    <a:pt x="1185" y="4511"/>
                  </a:cubicBezTo>
                  <a:lnTo>
                    <a:pt x="1149" y="4211"/>
                  </a:lnTo>
                  <a:lnTo>
                    <a:pt x="1142" y="4202"/>
                  </a:lnTo>
                  <a:cubicBezTo>
                    <a:pt x="1123" y="4187"/>
                    <a:pt x="1104" y="4178"/>
                    <a:pt x="1082" y="4178"/>
                  </a:cubicBezTo>
                  <a:cubicBezTo>
                    <a:pt x="1031" y="4178"/>
                    <a:pt x="986" y="4228"/>
                    <a:pt x="941" y="4279"/>
                  </a:cubicBezTo>
                  <a:cubicBezTo>
                    <a:pt x="917" y="4305"/>
                    <a:pt x="892" y="4333"/>
                    <a:pt x="868" y="4350"/>
                  </a:cubicBezTo>
                  <a:cubicBezTo>
                    <a:pt x="847" y="4365"/>
                    <a:pt x="821" y="4373"/>
                    <a:pt x="793" y="4373"/>
                  </a:cubicBezTo>
                  <a:cubicBezTo>
                    <a:pt x="724" y="4373"/>
                    <a:pt x="649" y="4326"/>
                    <a:pt x="615" y="4260"/>
                  </a:cubicBezTo>
                  <a:cubicBezTo>
                    <a:pt x="564" y="4161"/>
                    <a:pt x="572" y="4044"/>
                    <a:pt x="581" y="3930"/>
                  </a:cubicBezTo>
                  <a:cubicBezTo>
                    <a:pt x="587" y="3851"/>
                    <a:pt x="592" y="3759"/>
                    <a:pt x="570" y="3673"/>
                  </a:cubicBezTo>
                  <a:cubicBezTo>
                    <a:pt x="849" y="3634"/>
                    <a:pt x="975" y="3322"/>
                    <a:pt x="1035" y="3064"/>
                  </a:cubicBezTo>
                  <a:lnTo>
                    <a:pt x="1044" y="3030"/>
                  </a:lnTo>
                  <a:lnTo>
                    <a:pt x="1044" y="3030"/>
                  </a:lnTo>
                  <a:lnTo>
                    <a:pt x="1007" y="3032"/>
                  </a:lnTo>
                  <a:lnTo>
                    <a:pt x="958" y="3032"/>
                  </a:lnTo>
                  <a:cubicBezTo>
                    <a:pt x="707" y="3032"/>
                    <a:pt x="437" y="2957"/>
                    <a:pt x="431" y="2747"/>
                  </a:cubicBezTo>
                  <a:lnTo>
                    <a:pt x="429" y="2719"/>
                  </a:lnTo>
                  <a:lnTo>
                    <a:pt x="401" y="2722"/>
                  </a:lnTo>
                  <a:cubicBezTo>
                    <a:pt x="396" y="2722"/>
                    <a:pt x="391" y="2722"/>
                    <a:pt x="387" y="2722"/>
                  </a:cubicBezTo>
                  <a:cubicBezTo>
                    <a:pt x="231" y="2722"/>
                    <a:pt x="81" y="2588"/>
                    <a:pt x="67" y="2435"/>
                  </a:cubicBezTo>
                  <a:cubicBezTo>
                    <a:pt x="159" y="2396"/>
                    <a:pt x="217" y="2300"/>
                    <a:pt x="215" y="2180"/>
                  </a:cubicBezTo>
                  <a:cubicBezTo>
                    <a:pt x="215" y="2064"/>
                    <a:pt x="159" y="1967"/>
                    <a:pt x="71" y="1929"/>
                  </a:cubicBezTo>
                  <a:cubicBezTo>
                    <a:pt x="110" y="1822"/>
                    <a:pt x="131" y="1704"/>
                    <a:pt x="135" y="1590"/>
                  </a:cubicBezTo>
                  <a:lnTo>
                    <a:pt x="452" y="1509"/>
                  </a:lnTo>
                  <a:lnTo>
                    <a:pt x="448" y="1485"/>
                  </a:lnTo>
                  <a:cubicBezTo>
                    <a:pt x="410" y="1293"/>
                    <a:pt x="425" y="1070"/>
                    <a:pt x="577" y="1020"/>
                  </a:cubicBezTo>
                  <a:cubicBezTo>
                    <a:pt x="596" y="1014"/>
                    <a:pt x="615" y="1010"/>
                    <a:pt x="637" y="1008"/>
                  </a:cubicBezTo>
                  <a:cubicBezTo>
                    <a:pt x="667" y="1003"/>
                    <a:pt x="699" y="999"/>
                    <a:pt x="727" y="984"/>
                  </a:cubicBezTo>
                  <a:cubicBezTo>
                    <a:pt x="857" y="924"/>
                    <a:pt x="855" y="748"/>
                    <a:pt x="851" y="616"/>
                  </a:cubicBezTo>
                  <a:cubicBezTo>
                    <a:pt x="847" y="386"/>
                    <a:pt x="956" y="127"/>
                    <a:pt x="1166" y="104"/>
                  </a:cubicBezTo>
                  <a:cubicBezTo>
                    <a:pt x="1178" y="102"/>
                    <a:pt x="1191" y="101"/>
                    <a:pt x="1203" y="101"/>
                  </a:cubicBezTo>
                  <a:cubicBezTo>
                    <a:pt x="1258" y="101"/>
                    <a:pt x="1311" y="115"/>
                    <a:pt x="1367" y="129"/>
                  </a:cubicBezTo>
                  <a:cubicBezTo>
                    <a:pt x="1419" y="142"/>
                    <a:pt x="1472" y="155"/>
                    <a:pt x="1526" y="159"/>
                  </a:cubicBezTo>
                  <a:cubicBezTo>
                    <a:pt x="1530" y="159"/>
                    <a:pt x="1534" y="160"/>
                    <a:pt x="1539" y="160"/>
                  </a:cubicBezTo>
                  <a:cubicBezTo>
                    <a:pt x="1614" y="160"/>
                    <a:pt x="1696" y="124"/>
                    <a:pt x="1744" y="74"/>
                  </a:cubicBezTo>
                  <a:close/>
                  <a:moveTo>
                    <a:pt x="1734" y="1"/>
                  </a:moveTo>
                  <a:lnTo>
                    <a:pt x="1719" y="22"/>
                  </a:lnTo>
                  <a:cubicBezTo>
                    <a:pt x="1681" y="72"/>
                    <a:pt x="1605" y="106"/>
                    <a:pt x="1536" y="106"/>
                  </a:cubicBezTo>
                  <a:cubicBezTo>
                    <a:pt x="1534" y="106"/>
                    <a:pt x="1532" y="106"/>
                    <a:pt x="1530" y="106"/>
                  </a:cubicBezTo>
                  <a:cubicBezTo>
                    <a:pt x="1481" y="101"/>
                    <a:pt x="1429" y="89"/>
                    <a:pt x="1382" y="78"/>
                  </a:cubicBezTo>
                  <a:cubicBezTo>
                    <a:pt x="1323" y="62"/>
                    <a:pt x="1262" y="48"/>
                    <a:pt x="1200" y="48"/>
                  </a:cubicBezTo>
                  <a:cubicBezTo>
                    <a:pt x="1187" y="48"/>
                    <a:pt x="1173" y="48"/>
                    <a:pt x="1159" y="50"/>
                  </a:cubicBezTo>
                  <a:cubicBezTo>
                    <a:pt x="917" y="78"/>
                    <a:pt x="793" y="363"/>
                    <a:pt x="797" y="622"/>
                  </a:cubicBezTo>
                  <a:cubicBezTo>
                    <a:pt x="799" y="740"/>
                    <a:pt x="804" y="890"/>
                    <a:pt x="705" y="937"/>
                  </a:cubicBezTo>
                  <a:cubicBezTo>
                    <a:pt x="682" y="948"/>
                    <a:pt x="656" y="950"/>
                    <a:pt x="628" y="954"/>
                  </a:cubicBezTo>
                  <a:cubicBezTo>
                    <a:pt x="607" y="958"/>
                    <a:pt x="583" y="960"/>
                    <a:pt x="562" y="969"/>
                  </a:cubicBezTo>
                  <a:cubicBezTo>
                    <a:pt x="382" y="1027"/>
                    <a:pt x="356" y="1260"/>
                    <a:pt x="390" y="1470"/>
                  </a:cubicBezTo>
                  <a:lnTo>
                    <a:pt x="82" y="1548"/>
                  </a:lnTo>
                  <a:lnTo>
                    <a:pt x="82" y="1569"/>
                  </a:lnTo>
                  <a:cubicBezTo>
                    <a:pt x="82" y="1693"/>
                    <a:pt x="56" y="1820"/>
                    <a:pt x="11" y="1935"/>
                  </a:cubicBezTo>
                  <a:lnTo>
                    <a:pt x="0" y="1963"/>
                  </a:lnTo>
                  <a:lnTo>
                    <a:pt x="28" y="1972"/>
                  </a:lnTo>
                  <a:cubicBezTo>
                    <a:pt x="127" y="2000"/>
                    <a:pt x="161" y="2100"/>
                    <a:pt x="161" y="2180"/>
                  </a:cubicBezTo>
                  <a:cubicBezTo>
                    <a:pt x="163" y="2259"/>
                    <a:pt x="129" y="2362"/>
                    <a:pt x="32" y="2392"/>
                  </a:cubicBezTo>
                  <a:lnTo>
                    <a:pt x="13" y="2396"/>
                  </a:lnTo>
                  <a:lnTo>
                    <a:pt x="13" y="2417"/>
                  </a:lnTo>
                  <a:cubicBezTo>
                    <a:pt x="17" y="2608"/>
                    <a:pt x="187" y="2773"/>
                    <a:pt x="380" y="2775"/>
                  </a:cubicBezTo>
                  <a:cubicBezTo>
                    <a:pt x="407" y="3004"/>
                    <a:pt x="692" y="3086"/>
                    <a:pt x="958" y="3086"/>
                  </a:cubicBezTo>
                  <a:lnTo>
                    <a:pt x="975" y="3086"/>
                  </a:lnTo>
                  <a:cubicBezTo>
                    <a:pt x="915" y="3322"/>
                    <a:pt x="797" y="3591"/>
                    <a:pt x="557" y="3621"/>
                  </a:cubicBezTo>
                  <a:lnTo>
                    <a:pt x="544" y="3621"/>
                  </a:lnTo>
                  <a:lnTo>
                    <a:pt x="500" y="3624"/>
                  </a:lnTo>
                  <a:lnTo>
                    <a:pt x="510" y="3656"/>
                  </a:lnTo>
                  <a:cubicBezTo>
                    <a:pt x="540" y="3741"/>
                    <a:pt x="534" y="3840"/>
                    <a:pt x="527" y="3926"/>
                  </a:cubicBezTo>
                  <a:cubicBezTo>
                    <a:pt x="519" y="4041"/>
                    <a:pt x="510" y="4174"/>
                    <a:pt x="568" y="4283"/>
                  </a:cubicBezTo>
                  <a:cubicBezTo>
                    <a:pt x="611" y="4369"/>
                    <a:pt x="705" y="4427"/>
                    <a:pt x="793" y="4427"/>
                  </a:cubicBezTo>
                  <a:cubicBezTo>
                    <a:pt x="834" y="4427"/>
                    <a:pt x="870" y="4414"/>
                    <a:pt x="900" y="4393"/>
                  </a:cubicBezTo>
                  <a:cubicBezTo>
                    <a:pt x="928" y="4371"/>
                    <a:pt x="954" y="4343"/>
                    <a:pt x="979" y="4316"/>
                  </a:cubicBezTo>
                  <a:cubicBezTo>
                    <a:pt x="1014" y="4277"/>
                    <a:pt x="1054" y="4232"/>
                    <a:pt x="1082" y="4232"/>
                  </a:cubicBezTo>
                  <a:cubicBezTo>
                    <a:pt x="1087" y="4232"/>
                    <a:pt x="1091" y="4234"/>
                    <a:pt x="1099" y="4238"/>
                  </a:cubicBezTo>
                  <a:lnTo>
                    <a:pt x="1132" y="4517"/>
                  </a:lnTo>
                  <a:cubicBezTo>
                    <a:pt x="1136" y="4556"/>
                    <a:pt x="1144" y="4596"/>
                    <a:pt x="1174" y="4622"/>
                  </a:cubicBezTo>
                  <a:cubicBezTo>
                    <a:pt x="1202" y="4646"/>
                    <a:pt x="1237" y="4650"/>
                    <a:pt x="1271" y="4650"/>
                  </a:cubicBezTo>
                  <a:lnTo>
                    <a:pt x="1671" y="4643"/>
                  </a:lnTo>
                  <a:lnTo>
                    <a:pt x="1646" y="4170"/>
                  </a:lnTo>
                  <a:lnTo>
                    <a:pt x="1931" y="4037"/>
                  </a:lnTo>
                  <a:lnTo>
                    <a:pt x="1935" y="4029"/>
                  </a:lnTo>
                  <a:cubicBezTo>
                    <a:pt x="1967" y="3951"/>
                    <a:pt x="1926" y="3874"/>
                    <a:pt x="1890" y="3806"/>
                  </a:cubicBezTo>
                  <a:cubicBezTo>
                    <a:pt x="1856" y="3741"/>
                    <a:pt x="1824" y="3681"/>
                    <a:pt x="1851" y="3630"/>
                  </a:cubicBezTo>
                  <a:cubicBezTo>
                    <a:pt x="1866" y="3604"/>
                    <a:pt x="1892" y="3587"/>
                    <a:pt x="1922" y="3570"/>
                  </a:cubicBezTo>
                  <a:cubicBezTo>
                    <a:pt x="1950" y="3553"/>
                    <a:pt x="1980" y="3534"/>
                    <a:pt x="2001" y="3504"/>
                  </a:cubicBezTo>
                  <a:cubicBezTo>
                    <a:pt x="2025" y="3471"/>
                    <a:pt x="2034" y="3435"/>
                    <a:pt x="2042" y="3399"/>
                  </a:cubicBezTo>
                  <a:cubicBezTo>
                    <a:pt x="2049" y="3373"/>
                    <a:pt x="2053" y="3345"/>
                    <a:pt x="2066" y="3324"/>
                  </a:cubicBezTo>
                  <a:cubicBezTo>
                    <a:pt x="2102" y="3262"/>
                    <a:pt x="2168" y="3249"/>
                    <a:pt x="2280" y="3249"/>
                  </a:cubicBezTo>
                  <a:lnTo>
                    <a:pt x="2344" y="3249"/>
                  </a:lnTo>
                  <a:cubicBezTo>
                    <a:pt x="2423" y="3249"/>
                    <a:pt x="2513" y="3244"/>
                    <a:pt x="2582" y="3197"/>
                  </a:cubicBezTo>
                  <a:cubicBezTo>
                    <a:pt x="2606" y="3180"/>
                    <a:pt x="2627" y="3157"/>
                    <a:pt x="2646" y="3135"/>
                  </a:cubicBezTo>
                  <a:cubicBezTo>
                    <a:pt x="2659" y="3120"/>
                    <a:pt x="2674" y="3105"/>
                    <a:pt x="2689" y="3092"/>
                  </a:cubicBezTo>
                  <a:cubicBezTo>
                    <a:pt x="2756" y="3034"/>
                    <a:pt x="2846" y="3026"/>
                    <a:pt x="2940" y="3017"/>
                  </a:cubicBezTo>
                  <a:cubicBezTo>
                    <a:pt x="3010" y="3011"/>
                    <a:pt x="3083" y="3004"/>
                    <a:pt x="3150" y="2977"/>
                  </a:cubicBezTo>
                  <a:cubicBezTo>
                    <a:pt x="3242" y="2938"/>
                    <a:pt x="3313" y="2857"/>
                    <a:pt x="3347" y="2754"/>
                  </a:cubicBezTo>
                  <a:cubicBezTo>
                    <a:pt x="3377" y="2664"/>
                    <a:pt x="3373" y="2572"/>
                    <a:pt x="3338" y="2492"/>
                  </a:cubicBezTo>
                  <a:cubicBezTo>
                    <a:pt x="3662" y="2422"/>
                    <a:pt x="3835" y="2291"/>
                    <a:pt x="3852" y="2100"/>
                  </a:cubicBezTo>
                  <a:cubicBezTo>
                    <a:pt x="3857" y="2053"/>
                    <a:pt x="3848" y="2006"/>
                    <a:pt x="3842" y="1961"/>
                  </a:cubicBezTo>
                  <a:cubicBezTo>
                    <a:pt x="3833" y="1914"/>
                    <a:pt x="3827" y="1871"/>
                    <a:pt x="3831" y="1828"/>
                  </a:cubicBezTo>
                  <a:cubicBezTo>
                    <a:pt x="3840" y="1757"/>
                    <a:pt x="3878" y="1691"/>
                    <a:pt x="3919" y="1629"/>
                  </a:cubicBezTo>
                  <a:cubicBezTo>
                    <a:pt x="3925" y="1616"/>
                    <a:pt x="3934" y="1603"/>
                    <a:pt x="3942" y="1590"/>
                  </a:cubicBezTo>
                  <a:cubicBezTo>
                    <a:pt x="4007" y="1481"/>
                    <a:pt x="4058" y="1357"/>
                    <a:pt x="4101" y="1209"/>
                  </a:cubicBezTo>
                  <a:lnTo>
                    <a:pt x="4107" y="1183"/>
                  </a:lnTo>
                  <a:lnTo>
                    <a:pt x="4082" y="1177"/>
                  </a:lnTo>
                  <a:cubicBezTo>
                    <a:pt x="4005" y="1155"/>
                    <a:pt x="3957" y="1123"/>
                    <a:pt x="3927" y="1074"/>
                  </a:cubicBezTo>
                  <a:cubicBezTo>
                    <a:pt x="3919" y="1059"/>
                    <a:pt x="3912" y="1044"/>
                    <a:pt x="3906" y="1027"/>
                  </a:cubicBezTo>
                  <a:cubicBezTo>
                    <a:pt x="3889" y="988"/>
                    <a:pt x="3870" y="950"/>
                    <a:pt x="3833" y="924"/>
                  </a:cubicBezTo>
                  <a:cubicBezTo>
                    <a:pt x="3808" y="908"/>
                    <a:pt x="3775" y="902"/>
                    <a:pt x="3741" y="902"/>
                  </a:cubicBezTo>
                  <a:cubicBezTo>
                    <a:pt x="3716" y="902"/>
                    <a:pt x="3691" y="905"/>
                    <a:pt x="3666" y="909"/>
                  </a:cubicBezTo>
                  <a:cubicBezTo>
                    <a:pt x="3647" y="911"/>
                    <a:pt x="3625" y="916"/>
                    <a:pt x="3606" y="916"/>
                  </a:cubicBezTo>
                  <a:lnTo>
                    <a:pt x="3595" y="916"/>
                  </a:lnTo>
                  <a:cubicBezTo>
                    <a:pt x="3488" y="916"/>
                    <a:pt x="3400" y="845"/>
                    <a:pt x="3308" y="768"/>
                  </a:cubicBezTo>
                  <a:cubicBezTo>
                    <a:pt x="3218" y="693"/>
                    <a:pt x="3126" y="616"/>
                    <a:pt x="3010" y="603"/>
                  </a:cubicBezTo>
                  <a:cubicBezTo>
                    <a:pt x="2997" y="602"/>
                    <a:pt x="2983" y="601"/>
                    <a:pt x="2970" y="601"/>
                  </a:cubicBezTo>
                  <a:cubicBezTo>
                    <a:pt x="2935" y="601"/>
                    <a:pt x="2901" y="604"/>
                    <a:pt x="2867" y="609"/>
                  </a:cubicBezTo>
                  <a:cubicBezTo>
                    <a:pt x="2833" y="614"/>
                    <a:pt x="2800" y="617"/>
                    <a:pt x="2770" y="617"/>
                  </a:cubicBezTo>
                  <a:cubicBezTo>
                    <a:pt x="2742" y="617"/>
                    <a:pt x="2717" y="614"/>
                    <a:pt x="2696" y="607"/>
                  </a:cubicBezTo>
                  <a:cubicBezTo>
                    <a:pt x="2595" y="571"/>
                    <a:pt x="2550" y="453"/>
                    <a:pt x="2513" y="346"/>
                  </a:cubicBezTo>
                  <a:lnTo>
                    <a:pt x="2507" y="331"/>
                  </a:lnTo>
                  <a:lnTo>
                    <a:pt x="2492" y="328"/>
                  </a:lnTo>
                  <a:cubicBezTo>
                    <a:pt x="2235" y="279"/>
                    <a:pt x="1986" y="174"/>
                    <a:pt x="1755" y="16"/>
                  </a:cubicBezTo>
                  <a:lnTo>
                    <a:pt x="173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296"/>
            <p:cNvSpPr/>
            <p:nvPr/>
          </p:nvSpPr>
          <p:spPr>
            <a:xfrm>
              <a:off x="2766744" y="3538263"/>
              <a:ext cx="249739" cy="386927"/>
            </a:xfrm>
            <a:custGeom>
              <a:rect b="b" l="l" r="r" t="t"/>
              <a:pathLst>
                <a:path extrusionOk="0" h="13617" w="8789">
                  <a:moveTo>
                    <a:pt x="4257" y="1"/>
                  </a:moveTo>
                  <a:cubicBezTo>
                    <a:pt x="4219" y="131"/>
                    <a:pt x="4172" y="256"/>
                    <a:pt x="4101" y="373"/>
                  </a:cubicBezTo>
                  <a:cubicBezTo>
                    <a:pt x="4054" y="453"/>
                    <a:pt x="3996" y="532"/>
                    <a:pt x="3987" y="622"/>
                  </a:cubicBezTo>
                  <a:cubicBezTo>
                    <a:pt x="3977" y="714"/>
                    <a:pt x="4015" y="804"/>
                    <a:pt x="4007" y="896"/>
                  </a:cubicBezTo>
                  <a:cubicBezTo>
                    <a:pt x="3987" y="1128"/>
                    <a:pt x="3709" y="1226"/>
                    <a:pt x="3480" y="1271"/>
                  </a:cubicBezTo>
                  <a:cubicBezTo>
                    <a:pt x="3578" y="1434"/>
                    <a:pt x="3497" y="1676"/>
                    <a:pt x="3323" y="1749"/>
                  </a:cubicBezTo>
                  <a:cubicBezTo>
                    <a:pt x="3171" y="1811"/>
                    <a:pt x="2978" y="1764"/>
                    <a:pt x="2854" y="1869"/>
                  </a:cubicBezTo>
                  <a:cubicBezTo>
                    <a:pt x="2815" y="1901"/>
                    <a:pt x="2788" y="1944"/>
                    <a:pt x="2749" y="1974"/>
                  </a:cubicBezTo>
                  <a:cubicBezTo>
                    <a:pt x="2688" y="2016"/>
                    <a:pt x="2607" y="2021"/>
                    <a:pt x="2526" y="2021"/>
                  </a:cubicBezTo>
                  <a:cubicBezTo>
                    <a:pt x="2505" y="2021"/>
                    <a:pt x="2484" y="2020"/>
                    <a:pt x="2463" y="2020"/>
                  </a:cubicBezTo>
                  <a:cubicBezTo>
                    <a:pt x="2363" y="2020"/>
                    <a:pt x="2270" y="2027"/>
                    <a:pt x="2224" y="2109"/>
                  </a:cubicBezTo>
                  <a:cubicBezTo>
                    <a:pt x="2194" y="2164"/>
                    <a:pt x="2201" y="2235"/>
                    <a:pt x="2162" y="2287"/>
                  </a:cubicBezTo>
                  <a:cubicBezTo>
                    <a:pt x="2123" y="2340"/>
                    <a:pt x="2042" y="2357"/>
                    <a:pt x="2010" y="2415"/>
                  </a:cubicBezTo>
                  <a:cubicBezTo>
                    <a:pt x="1941" y="2539"/>
                    <a:pt x="2149" y="2685"/>
                    <a:pt x="2091" y="2816"/>
                  </a:cubicBezTo>
                  <a:cubicBezTo>
                    <a:pt x="1995" y="2861"/>
                    <a:pt x="1898" y="2906"/>
                    <a:pt x="1800" y="2953"/>
                  </a:cubicBezTo>
                  <a:cubicBezTo>
                    <a:pt x="1808" y="3107"/>
                    <a:pt x="1817" y="3261"/>
                    <a:pt x="1826" y="3416"/>
                  </a:cubicBezTo>
                  <a:cubicBezTo>
                    <a:pt x="1703" y="3418"/>
                    <a:pt x="1583" y="3418"/>
                    <a:pt x="1461" y="3420"/>
                  </a:cubicBezTo>
                  <a:cubicBezTo>
                    <a:pt x="1431" y="3420"/>
                    <a:pt x="1397" y="3420"/>
                    <a:pt x="1374" y="3401"/>
                  </a:cubicBezTo>
                  <a:cubicBezTo>
                    <a:pt x="1350" y="3379"/>
                    <a:pt x="1344" y="3345"/>
                    <a:pt x="1341" y="3313"/>
                  </a:cubicBezTo>
                  <a:cubicBezTo>
                    <a:pt x="1329" y="3214"/>
                    <a:pt x="1318" y="3118"/>
                    <a:pt x="1307" y="3021"/>
                  </a:cubicBezTo>
                  <a:cubicBezTo>
                    <a:pt x="1293" y="3009"/>
                    <a:pt x="1279" y="3004"/>
                    <a:pt x="1265" y="3004"/>
                  </a:cubicBezTo>
                  <a:cubicBezTo>
                    <a:pt x="1199" y="3004"/>
                    <a:pt x="1136" y="3118"/>
                    <a:pt x="1065" y="3169"/>
                  </a:cubicBezTo>
                  <a:cubicBezTo>
                    <a:pt x="1038" y="3189"/>
                    <a:pt x="1007" y="3198"/>
                    <a:pt x="975" y="3198"/>
                  </a:cubicBezTo>
                  <a:cubicBezTo>
                    <a:pt x="896" y="3198"/>
                    <a:pt x="812" y="3144"/>
                    <a:pt x="774" y="3071"/>
                  </a:cubicBezTo>
                  <a:cubicBezTo>
                    <a:pt x="720" y="2966"/>
                    <a:pt x="729" y="2842"/>
                    <a:pt x="737" y="2726"/>
                  </a:cubicBezTo>
                  <a:cubicBezTo>
                    <a:pt x="744" y="2632"/>
                    <a:pt x="748" y="2533"/>
                    <a:pt x="718" y="2445"/>
                  </a:cubicBezTo>
                  <a:cubicBezTo>
                    <a:pt x="706" y="2446"/>
                    <a:pt x="695" y="2446"/>
                    <a:pt x="683" y="2446"/>
                  </a:cubicBezTo>
                  <a:cubicBezTo>
                    <a:pt x="638" y="2446"/>
                    <a:pt x="592" y="2441"/>
                    <a:pt x="546" y="2441"/>
                  </a:cubicBezTo>
                  <a:cubicBezTo>
                    <a:pt x="512" y="2441"/>
                    <a:pt x="479" y="2444"/>
                    <a:pt x="446" y="2454"/>
                  </a:cubicBezTo>
                  <a:cubicBezTo>
                    <a:pt x="292" y="2499"/>
                    <a:pt x="219" y="2677"/>
                    <a:pt x="197" y="2837"/>
                  </a:cubicBezTo>
                  <a:cubicBezTo>
                    <a:pt x="159" y="3167"/>
                    <a:pt x="257" y="3512"/>
                    <a:pt x="469" y="3767"/>
                  </a:cubicBezTo>
                  <a:cubicBezTo>
                    <a:pt x="359" y="3846"/>
                    <a:pt x="223" y="3890"/>
                    <a:pt x="87" y="3890"/>
                  </a:cubicBezTo>
                  <a:cubicBezTo>
                    <a:pt x="76" y="3890"/>
                    <a:pt x="64" y="3890"/>
                    <a:pt x="52" y="3889"/>
                  </a:cubicBezTo>
                  <a:lnTo>
                    <a:pt x="52" y="3889"/>
                  </a:lnTo>
                  <a:cubicBezTo>
                    <a:pt x="0" y="4091"/>
                    <a:pt x="180" y="4279"/>
                    <a:pt x="362" y="4378"/>
                  </a:cubicBezTo>
                  <a:cubicBezTo>
                    <a:pt x="547" y="4478"/>
                    <a:pt x="763" y="4549"/>
                    <a:pt x="876" y="4725"/>
                  </a:cubicBezTo>
                  <a:cubicBezTo>
                    <a:pt x="919" y="4791"/>
                    <a:pt x="943" y="4868"/>
                    <a:pt x="988" y="4933"/>
                  </a:cubicBezTo>
                  <a:cubicBezTo>
                    <a:pt x="1065" y="5046"/>
                    <a:pt x="1191" y="5113"/>
                    <a:pt x="1296" y="5200"/>
                  </a:cubicBezTo>
                  <a:cubicBezTo>
                    <a:pt x="1568" y="5434"/>
                    <a:pt x="1673" y="5800"/>
                    <a:pt x="1793" y="6137"/>
                  </a:cubicBezTo>
                  <a:cubicBezTo>
                    <a:pt x="1913" y="6473"/>
                    <a:pt x="2089" y="6831"/>
                    <a:pt x="2421" y="6968"/>
                  </a:cubicBezTo>
                  <a:cubicBezTo>
                    <a:pt x="2629" y="7051"/>
                    <a:pt x="2901" y="7056"/>
                    <a:pt x="3008" y="7253"/>
                  </a:cubicBezTo>
                  <a:cubicBezTo>
                    <a:pt x="3045" y="7319"/>
                    <a:pt x="3055" y="7396"/>
                    <a:pt x="3060" y="7471"/>
                  </a:cubicBezTo>
                  <a:cubicBezTo>
                    <a:pt x="3079" y="7851"/>
                    <a:pt x="2989" y="8251"/>
                    <a:pt x="3143" y="8598"/>
                  </a:cubicBezTo>
                  <a:cubicBezTo>
                    <a:pt x="3210" y="8746"/>
                    <a:pt x="3315" y="8873"/>
                    <a:pt x="3409" y="9005"/>
                  </a:cubicBezTo>
                  <a:cubicBezTo>
                    <a:pt x="3720" y="9438"/>
                    <a:pt x="3919" y="9950"/>
                    <a:pt x="3985" y="10479"/>
                  </a:cubicBezTo>
                  <a:cubicBezTo>
                    <a:pt x="3998" y="10584"/>
                    <a:pt x="4007" y="10694"/>
                    <a:pt x="4069" y="10779"/>
                  </a:cubicBezTo>
                  <a:cubicBezTo>
                    <a:pt x="4150" y="10891"/>
                    <a:pt x="4298" y="10927"/>
                    <a:pt x="4403" y="11017"/>
                  </a:cubicBezTo>
                  <a:cubicBezTo>
                    <a:pt x="4553" y="11148"/>
                    <a:pt x="4594" y="11369"/>
                    <a:pt x="4733" y="11510"/>
                  </a:cubicBezTo>
                  <a:cubicBezTo>
                    <a:pt x="5009" y="11793"/>
                    <a:pt x="5605" y="11709"/>
                    <a:pt x="5723" y="12086"/>
                  </a:cubicBezTo>
                  <a:cubicBezTo>
                    <a:pt x="5742" y="12144"/>
                    <a:pt x="5744" y="12206"/>
                    <a:pt x="5774" y="12258"/>
                  </a:cubicBezTo>
                  <a:cubicBezTo>
                    <a:pt x="5858" y="12399"/>
                    <a:pt x="6066" y="12369"/>
                    <a:pt x="6228" y="12397"/>
                  </a:cubicBezTo>
                  <a:cubicBezTo>
                    <a:pt x="6511" y="12444"/>
                    <a:pt x="6704" y="12703"/>
                    <a:pt x="6865" y="12941"/>
                  </a:cubicBezTo>
                  <a:cubicBezTo>
                    <a:pt x="6920" y="13023"/>
                    <a:pt x="7049" y="13149"/>
                    <a:pt x="7115" y="13226"/>
                  </a:cubicBezTo>
                  <a:cubicBezTo>
                    <a:pt x="7216" y="13346"/>
                    <a:pt x="7407" y="13342"/>
                    <a:pt x="7529" y="13440"/>
                  </a:cubicBezTo>
                  <a:cubicBezTo>
                    <a:pt x="7585" y="13487"/>
                    <a:pt x="7619" y="13547"/>
                    <a:pt x="7640" y="13616"/>
                  </a:cubicBezTo>
                  <a:cubicBezTo>
                    <a:pt x="7790" y="13515"/>
                    <a:pt x="7934" y="13397"/>
                    <a:pt x="8009" y="13237"/>
                  </a:cubicBezTo>
                  <a:cubicBezTo>
                    <a:pt x="8054" y="13138"/>
                    <a:pt x="8071" y="13031"/>
                    <a:pt x="8103" y="12930"/>
                  </a:cubicBezTo>
                  <a:cubicBezTo>
                    <a:pt x="8187" y="12663"/>
                    <a:pt x="8377" y="12431"/>
                    <a:pt x="8624" y="12296"/>
                  </a:cubicBezTo>
                  <a:cubicBezTo>
                    <a:pt x="8602" y="12136"/>
                    <a:pt x="8525" y="11981"/>
                    <a:pt x="8407" y="11868"/>
                  </a:cubicBezTo>
                  <a:cubicBezTo>
                    <a:pt x="8525" y="11868"/>
                    <a:pt x="8493" y="11684"/>
                    <a:pt x="8446" y="11574"/>
                  </a:cubicBezTo>
                  <a:cubicBezTo>
                    <a:pt x="8302" y="11244"/>
                    <a:pt x="8437" y="10867"/>
                    <a:pt x="8557" y="10529"/>
                  </a:cubicBezTo>
                  <a:cubicBezTo>
                    <a:pt x="8677" y="10188"/>
                    <a:pt x="8776" y="9790"/>
                    <a:pt x="8579" y="9487"/>
                  </a:cubicBezTo>
                  <a:cubicBezTo>
                    <a:pt x="8551" y="9447"/>
                    <a:pt x="8519" y="9406"/>
                    <a:pt x="8514" y="9355"/>
                  </a:cubicBezTo>
                  <a:cubicBezTo>
                    <a:pt x="8506" y="9245"/>
                    <a:pt x="8641" y="9183"/>
                    <a:pt x="8692" y="9085"/>
                  </a:cubicBezTo>
                  <a:cubicBezTo>
                    <a:pt x="8789" y="8907"/>
                    <a:pt x="8589" y="8708"/>
                    <a:pt x="8592" y="8504"/>
                  </a:cubicBezTo>
                  <a:cubicBezTo>
                    <a:pt x="8594" y="8425"/>
                    <a:pt x="8626" y="8348"/>
                    <a:pt x="8619" y="8268"/>
                  </a:cubicBezTo>
                  <a:cubicBezTo>
                    <a:pt x="8603" y="8094"/>
                    <a:pt x="8399" y="8000"/>
                    <a:pt x="8224" y="8000"/>
                  </a:cubicBezTo>
                  <a:cubicBezTo>
                    <a:pt x="8220" y="8000"/>
                    <a:pt x="8216" y="8000"/>
                    <a:pt x="8212" y="8001"/>
                  </a:cubicBezTo>
                  <a:cubicBezTo>
                    <a:pt x="8060" y="8004"/>
                    <a:pt x="7909" y="8051"/>
                    <a:pt x="7760" y="8051"/>
                  </a:cubicBezTo>
                  <a:cubicBezTo>
                    <a:pt x="7733" y="8051"/>
                    <a:pt x="7706" y="8049"/>
                    <a:pt x="7679" y="8046"/>
                  </a:cubicBezTo>
                  <a:cubicBezTo>
                    <a:pt x="7582" y="7692"/>
                    <a:pt x="7486" y="7339"/>
                    <a:pt x="7392" y="6985"/>
                  </a:cubicBezTo>
                  <a:cubicBezTo>
                    <a:pt x="7390" y="7148"/>
                    <a:pt x="7195" y="7229"/>
                    <a:pt x="7032" y="7244"/>
                  </a:cubicBezTo>
                  <a:cubicBezTo>
                    <a:pt x="6988" y="7249"/>
                    <a:pt x="6944" y="7251"/>
                    <a:pt x="6901" y="7251"/>
                  </a:cubicBezTo>
                  <a:cubicBezTo>
                    <a:pt x="6794" y="7251"/>
                    <a:pt x="6688" y="7237"/>
                    <a:pt x="6586" y="7204"/>
                  </a:cubicBezTo>
                  <a:cubicBezTo>
                    <a:pt x="6321" y="7118"/>
                    <a:pt x="6117" y="6904"/>
                    <a:pt x="5943" y="6683"/>
                  </a:cubicBezTo>
                  <a:cubicBezTo>
                    <a:pt x="5847" y="6563"/>
                    <a:pt x="5757" y="6437"/>
                    <a:pt x="5673" y="6308"/>
                  </a:cubicBezTo>
                  <a:cubicBezTo>
                    <a:pt x="5543" y="6102"/>
                    <a:pt x="5423" y="5882"/>
                    <a:pt x="5393" y="5642"/>
                  </a:cubicBezTo>
                  <a:cubicBezTo>
                    <a:pt x="5369" y="5468"/>
                    <a:pt x="5395" y="5288"/>
                    <a:pt x="5466" y="5128"/>
                  </a:cubicBezTo>
                  <a:cubicBezTo>
                    <a:pt x="5491" y="5070"/>
                    <a:pt x="5521" y="5012"/>
                    <a:pt x="5519" y="4948"/>
                  </a:cubicBezTo>
                  <a:cubicBezTo>
                    <a:pt x="5515" y="4877"/>
                    <a:pt x="5464" y="4808"/>
                    <a:pt x="5476" y="4738"/>
                  </a:cubicBezTo>
                  <a:cubicBezTo>
                    <a:pt x="5496" y="4639"/>
                    <a:pt x="5618" y="4605"/>
                    <a:pt x="5682" y="4526"/>
                  </a:cubicBezTo>
                  <a:cubicBezTo>
                    <a:pt x="5787" y="4397"/>
                    <a:pt x="5703" y="4200"/>
                    <a:pt x="5746" y="4039"/>
                  </a:cubicBezTo>
                  <a:cubicBezTo>
                    <a:pt x="5768" y="3962"/>
                    <a:pt x="5817" y="3896"/>
                    <a:pt x="5866" y="3833"/>
                  </a:cubicBezTo>
                  <a:cubicBezTo>
                    <a:pt x="5971" y="3701"/>
                    <a:pt x="6085" y="3574"/>
                    <a:pt x="6207" y="3454"/>
                  </a:cubicBezTo>
                  <a:cubicBezTo>
                    <a:pt x="6479" y="3180"/>
                    <a:pt x="6796" y="2938"/>
                    <a:pt x="7165" y="2827"/>
                  </a:cubicBezTo>
                  <a:cubicBezTo>
                    <a:pt x="7330" y="2777"/>
                    <a:pt x="7505" y="2752"/>
                    <a:pt x="7649" y="2657"/>
                  </a:cubicBezTo>
                  <a:cubicBezTo>
                    <a:pt x="7912" y="2486"/>
                    <a:pt x="7979" y="2149"/>
                    <a:pt x="7942" y="1822"/>
                  </a:cubicBezTo>
                  <a:lnTo>
                    <a:pt x="7942" y="1822"/>
                  </a:lnTo>
                  <a:cubicBezTo>
                    <a:pt x="7919" y="1852"/>
                    <a:pt x="7897" y="1884"/>
                    <a:pt x="7872" y="1912"/>
                  </a:cubicBezTo>
                  <a:cubicBezTo>
                    <a:pt x="7859" y="1949"/>
                    <a:pt x="7825" y="1965"/>
                    <a:pt x="7786" y="1965"/>
                  </a:cubicBezTo>
                  <a:cubicBezTo>
                    <a:pt x="7744" y="1965"/>
                    <a:pt x="7698" y="1945"/>
                    <a:pt x="7672" y="1912"/>
                  </a:cubicBezTo>
                  <a:cubicBezTo>
                    <a:pt x="7623" y="1845"/>
                    <a:pt x="7617" y="1757"/>
                    <a:pt x="7587" y="1680"/>
                  </a:cubicBezTo>
                  <a:cubicBezTo>
                    <a:pt x="7533" y="1538"/>
                    <a:pt x="7383" y="1441"/>
                    <a:pt x="7232" y="1441"/>
                  </a:cubicBezTo>
                  <a:cubicBezTo>
                    <a:pt x="7207" y="1441"/>
                    <a:pt x="7183" y="1444"/>
                    <a:pt x="7158" y="1449"/>
                  </a:cubicBezTo>
                  <a:cubicBezTo>
                    <a:pt x="7068" y="1468"/>
                    <a:pt x="6987" y="1520"/>
                    <a:pt x="6895" y="1532"/>
                  </a:cubicBezTo>
                  <a:cubicBezTo>
                    <a:pt x="6878" y="1535"/>
                    <a:pt x="6862" y="1536"/>
                    <a:pt x="6846" y="1536"/>
                  </a:cubicBezTo>
                  <a:cubicBezTo>
                    <a:pt x="6709" y="1536"/>
                    <a:pt x="6574" y="1463"/>
                    <a:pt x="6438" y="1463"/>
                  </a:cubicBezTo>
                  <a:cubicBezTo>
                    <a:pt x="6423" y="1463"/>
                    <a:pt x="6408" y="1464"/>
                    <a:pt x="6393" y="1466"/>
                  </a:cubicBezTo>
                  <a:cubicBezTo>
                    <a:pt x="6271" y="1483"/>
                    <a:pt x="6164" y="1567"/>
                    <a:pt x="6042" y="1575"/>
                  </a:cubicBezTo>
                  <a:cubicBezTo>
                    <a:pt x="6033" y="1576"/>
                    <a:pt x="6024" y="1576"/>
                    <a:pt x="6015" y="1576"/>
                  </a:cubicBezTo>
                  <a:cubicBezTo>
                    <a:pt x="5806" y="1576"/>
                    <a:pt x="5653" y="1363"/>
                    <a:pt x="5573" y="1166"/>
                  </a:cubicBezTo>
                  <a:cubicBezTo>
                    <a:pt x="5487" y="960"/>
                    <a:pt x="5416" y="723"/>
                    <a:pt x="5219" y="618"/>
                  </a:cubicBezTo>
                  <a:cubicBezTo>
                    <a:pt x="5112" y="562"/>
                    <a:pt x="4979" y="551"/>
                    <a:pt x="4898" y="463"/>
                  </a:cubicBezTo>
                  <a:cubicBezTo>
                    <a:pt x="4817" y="378"/>
                    <a:pt x="4812" y="238"/>
                    <a:pt x="4733" y="151"/>
                  </a:cubicBezTo>
                  <a:cubicBezTo>
                    <a:pt x="4622" y="26"/>
                    <a:pt x="4416" y="46"/>
                    <a:pt x="425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296"/>
            <p:cNvSpPr/>
            <p:nvPr/>
          </p:nvSpPr>
          <p:spPr>
            <a:xfrm>
              <a:off x="2765835" y="3537354"/>
              <a:ext cx="251132" cy="388973"/>
            </a:xfrm>
            <a:custGeom>
              <a:rect b="b" l="l" r="r" t="t"/>
              <a:pathLst>
                <a:path extrusionOk="0" h="13689" w="8838">
                  <a:moveTo>
                    <a:pt x="4309" y="65"/>
                  </a:moveTo>
                  <a:cubicBezTo>
                    <a:pt x="4351" y="75"/>
                    <a:pt x="4396" y="82"/>
                    <a:pt x="4441" y="88"/>
                  </a:cubicBezTo>
                  <a:cubicBezTo>
                    <a:pt x="4561" y="105"/>
                    <a:pt x="4675" y="123"/>
                    <a:pt x="4744" y="200"/>
                  </a:cubicBezTo>
                  <a:cubicBezTo>
                    <a:pt x="4780" y="240"/>
                    <a:pt x="4801" y="292"/>
                    <a:pt x="4821" y="348"/>
                  </a:cubicBezTo>
                  <a:cubicBezTo>
                    <a:pt x="4844" y="405"/>
                    <a:pt x="4866" y="465"/>
                    <a:pt x="4911" y="515"/>
                  </a:cubicBezTo>
                  <a:cubicBezTo>
                    <a:pt x="4966" y="575"/>
                    <a:pt x="5043" y="600"/>
                    <a:pt x="5118" y="626"/>
                  </a:cubicBezTo>
                  <a:cubicBezTo>
                    <a:pt x="5159" y="639"/>
                    <a:pt x="5202" y="654"/>
                    <a:pt x="5238" y="673"/>
                  </a:cubicBezTo>
                  <a:cubicBezTo>
                    <a:pt x="5401" y="761"/>
                    <a:pt x="5476" y="947"/>
                    <a:pt x="5549" y="1130"/>
                  </a:cubicBezTo>
                  <a:cubicBezTo>
                    <a:pt x="5558" y="1157"/>
                    <a:pt x="5568" y="1183"/>
                    <a:pt x="5579" y="1209"/>
                  </a:cubicBezTo>
                  <a:cubicBezTo>
                    <a:pt x="5620" y="1310"/>
                    <a:pt x="5776" y="1635"/>
                    <a:pt x="6048" y="1635"/>
                  </a:cubicBezTo>
                  <a:lnTo>
                    <a:pt x="6076" y="1635"/>
                  </a:lnTo>
                  <a:cubicBezTo>
                    <a:pt x="6143" y="1629"/>
                    <a:pt x="6207" y="1603"/>
                    <a:pt x="6267" y="1577"/>
                  </a:cubicBezTo>
                  <a:cubicBezTo>
                    <a:pt x="6320" y="1554"/>
                    <a:pt x="6374" y="1532"/>
                    <a:pt x="6428" y="1526"/>
                  </a:cubicBezTo>
                  <a:cubicBezTo>
                    <a:pt x="6442" y="1524"/>
                    <a:pt x="6457" y="1523"/>
                    <a:pt x="6471" y="1523"/>
                  </a:cubicBezTo>
                  <a:cubicBezTo>
                    <a:pt x="6535" y="1523"/>
                    <a:pt x="6599" y="1541"/>
                    <a:pt x="6667" y="1558"/>
                  </a:cubicBezTo>
                  <a:cubicBezTo>
                    <a:pt x="6735" y="1577"/>
                    <a:pt x="6806" y="1596"/>
                    <a:pt x="6878" y="1596"/>
                  </a:cubicBezTo>
                  <a:cubicBezTo>
                    <a:pt x="6896" y="1596"/>
                    <a:pt x="6913" y="1595"/>
                    <a:pt x="6931" y="1592"/>
                  </a:cubicBezTo>
                  <a:cubicBezTo>
                    <a:pt x="6982" y="1584"/>
                    <a:pt x="7032" y="1564"/>
                    <a:pt x="7079" y="1545"/>
                  </a:cubicBezTo>
                  <a:cubicBezTo>
                    <a:pt x="7120" y="1530"/>
                    <a:pt x="7156" y="1515"/>
                    <a:pt x="7195" y="1507"/>
                  </a:cubicBezTo>
                  <a:cubicBezTo>
                    <a:pt x="7216" y="1502"/>
                    <a:pt x="7240" y="1500"/>
                    <a:pt x="7261" y="1500"/>
                  </a:cubicBezTo>
                  <a:cubicBezTo>
                    <a:pt x="7404" y="1500"/>
                    <a:pt x="7546" y="1592"/>
                    <a:pt x="7595" y="1723"/>
                  </a:cubicBezTo>
                  <a:cubicBezTo>
                    <a:pt x="7604" y="1749"/>
                    <a:pt x="7612" y="1774"/>
                    <a:pt x="7619" y="1802"/>
                  </a:cubicBezTo>
                  <a:cubicBezTo>
                    <a:pt x="7632" y="1856"/>
                    <a:pt x="7647" y="1912"/>
                    <a:pt x="7683" y="1959"/>
                  </a:cubicBezTo>
                  <a:cubicBezTo>
                    <a:pt x="7713" y="1999"/>
                    <a:pt x="7767" y="2023"/>
                    <a:pt x="7818" y="2023"/>
                  </a:cubicBezTo>
                  <a:cubicBezTo>
                    <a:pt x="7872" y="2023"/>
                    <a:pt x="7912" y="1999"/>
                    <a:pt x="7927" y="1959"/>
                  </a:cubicBezTo>
                  <a:cubicBezTo>
                    <a:pt x="7936" y="1948"/>
                    <a:pt x="7944" y="1937"/>
                    <a:pt x="7953" y="1927"/>
                  </a:cubicBezTo>
                  <a:lnTo>
                    <a:pt x="7953" y="1927"/>
                  </a:lnTo>
                  <a:cubicBezTo>
                    <a:pt x="7968" y="2152"/>
                    <a:pt x="7938" y="2490"/>
                    <a:pt x="7666" y="2668"/>
                  </a:cubicBezTo>
                  <a:cubicBezTo>
                    <a:pt x="7565" y="2734"/>
                    <a:pt x="7441" y="2766"/>
                    <a:pt x="7323" y="2796"/>
                  </a:cubicBezTo>
                  <a:cubicBezTo>
                    <a:pt x="7278" y="2807"/>
                    <a:pt x="7233" y="2820"/>
                    <a:pt x="7190" y="2833"/>
                  </a:cubicBezTo>
                  <a:cubicBezTo>
                    <a:pt x="6865" y="2931"/>
                    <a:pt x="6547" y="3139"/>
                    <a:pt x="6220" y="3467"/>
                  </a:cubicBezTo>
                  <a:cubicBezTo>
                    <a:pt x="6098" y="3587"/>
                    <a:pt x="5984" y="3716"/>
                    <a:pt x="5877" y="3848"/>
                  </a:cubicBezTo>
                  <a:cubicBezTo>
                    <a:pt x="5825" y="3913"/>
                    <a:pt x="5774" y="3983"/>
                    <a:pt x="5753" y="4065"/>
                  </a:cubicBezTo>
                  <a:cubicBezTo>
                    <a:pt x="5735" y="4133"/>
                    <a:pt x="5738" y="4206"/>
                    <a:pt x="5742" y="4277"/>
                  </a:cubicBezTo>
                  <a:cubicBezTo>
                    <a:pt x="5746" y="4378"/>
                    <a:pt x="5750" y="4472"/>
                    <a:pt x="5693" y="4540"/>
                  </a:cubicBezTo>
                  <a:cubicBezTo>
                    <a:pt x="5671" y="4568"/>
                    <a:pt x="5639" y="4590"/>
                    <a:pt x="5609" y="4613"/>
                  </a:cubicBezTo>
                  <a:cubicBezTo>
                    <a:pt x="5553" y="4652"/>
                    <a:pt x="5496" y="4695"/>
                    <a:pt x="5483" y="4765"/>
                  </a:cubicBezTo>
                  <a:cubicBezTo>
                    <a:pt x="5474" y="4812"/>
                    <a:pt x="5489" y="4857"/>
                    <a:pt x="5502" y="4900"/>
                  </a:cubicBezTo>
                  <a:cubicBezTo>
                    <a:pt x="5513" y="4928"/>
                    <a:pt x="5521" y="4956"/>
                    <a:pt x="5523" y="4982"/>
                  </a:cubicBezTo>
                  <a:cubicBezTo>
                    <a:pt x="5526" y="5029"/>
                    <a:pt x="5506" y="5076"/>
                    <a:pt x="5483" y="5125"/>
                  </a:cubicBezTo>
                  <a:lnTo>
                    <a:pt x="5472" y="5149"/>
                  </a:lnTo>
                  <a:cubicBezTo>
                    <a:pt x="5401" y="5314"/>
                    <a:pt x="5373" y="5498"/>
                    <a:pt x="5397" y="5676"/>
                  </a:cubicBezTo>
                  <a:cubicBezTo>
                    <a:pt x="5429" y="5935"/>
                    <a:pt x="5560" y="6164"/>
                    <a:pt x="5684" y="6353"/>
                  </a:cubicBezTo>
                  <a:cubicBezTo>
                    <a:pt x="5768" y="6484"/>
                    <a:pt x="5858" y="6610"/>
                    <a:pt x="5954" y="6732"/>
                  </a:cubicBezTo>
                  <a:cubicBezTo>
                    <a:pt x="6110" y="6929"/>
                    <a:pt x="6325" y="7167"/>
                    <a:pt x="6610" y="7261"/>
                  </a:cubicBezTo>
                  <a:cubicBezTo>
                    <a:pt x="6709" y="7293"/>
                    <a:pt x="6820" y="7310"/>
                    <a:pt x="6941" y="7310"/>
                  </a:cubicBezTo>
                  <a:cubicBezTo>
                    <a:pt x="6982" y="7310"/>
                    <a:pt x="7023" y="7308"/>
                    <a:pt x="7066" y="7304"/>
                  </a:cubicBezTo>
                  <a:cubicBezTo>
                    <a:pt x="7214" y="7289"/>
                    <a:pt x="7364" y="7229"/>
                    <a:pt x="7424" y="7120"/>
                  </a:cubicBezTo>
                  <a:lnTo>
                    <a:pt x="7689" y="8101"/>
                  </a:lnTo>
                  <a:lnTo>
                    <a:pt x="7707" y="8103"/>
                  </a:lnTo>
                  <a:cubicBezTo>
                    <a:pt x="7734" y="8107"/>
                    <a:pt x="7762" y="8109"/>
                    <a:pt x="7791" y="8109"/>
                  </a:cubicBezTo>
                  <a:cubicBezTo>
                    <a:pt x="7869" y="8109"/>
                    <a:pt x="7952" y="8097"/>
                    <a:pt x="8030" y="8084"/>
                  </a:cubicBezTo>
                  <a:cubicBezTo>
                    <a:pt x="8101" y="8073"/>
                    <a:pt x="8174" y="8060"/>
                    <a:pt x="8244" y="8060"/>
                  </a:cubicBezTo>
                  <a:lnTo>
                    <a:pt x="8255" y="8060"/>
                  </a:lnTo>
                  <a:cubicBezTo>
                    <a:pt x="8424" y="8060"/>
                    <a:pt x="8609" y="8150"/>
                    <a:pt x="8624" y="8305"/>
                  </a:cubicBezTo>
                  <a:cubicBezTo>
                    <a:pt x="8628" y="8343"/>
                    <a:pt x="8619" y="8384"/>
                    <a:pt x="8611" y="8427"/>
                  </a:cubicBezTo>
                  <a:cubicBezTo>
                    <a:pt x="8604" y="8463"/>
                    <a:pt x="8598" y="8500"/>
                    <a:pt x="8598" y="8536"/>
                  </a:cubicBezTo>
                  <a:cubicBezTo>
                    <a:pt x="8596" y="8626"/>
                    <a:pt x="8630" y="8712"/>
                    <a:pt x="8664" y="8795"/>
                  </a:cubicBezTo>
                  <a:cubicBezTo>
                    <a:pt x="8709" y="8907"/>
                    <a:pt x="8752" y="9012"/>
                    <a:pt x="8701" y="9104"/>
                  </a:cubicBezTo>
                  <a:cubicBezTo>
                    <a:pt x="8684" y="9138"/>
                    <a:pt x="8654" y="9168"/>
                    <a:pt x="8624" y="9198"/>
                  </a:cubicBezTo>
                  <a:cubicBezTo>
                    <a:pt x="8570" y="9254"/>
                    <a:pt x="8514" y="9310"/>
                    <a:pt x="8521" y="9389"/>
                  </a:cubicBezTo>
                  <a:cubicBezTo>
                    <a:pt x="8523" y="9438"/>
                    <a:pt x="8551" y="9479"/>
                    <a:pt x="8576" y="9515"/>
                  </a:cubicBezTo>
                  <a:lnTo>
                    <a:pt x="8589" y="9534"/>
                  </a:lnTo>
                  <a:cubicBezTo>
                    <a:pt x="8780" y="9828"/>
                    <a:pt x="8684" y="10214"/>
                    <a:pt x="8561" y="10554"/>
                  </a:cubicBezTo>
                  <a:cubicBezTo>
                    <a:pt x="8444" y="10895"/>
                    <a:pt x="8306" y="11278"/>
                    <a:pt x="8454" y="11617"/>
                  </a:cubicBezTo>
                  <a:cubicBezTo>
                    <a:pt x="8489" y="11698"/>
                    <a:pt x="8510" y="11808"/>
                    <a:pt x="8480" y="11853"/>
                  </a:cubicBezTo>
                  <a:cubicBezTo>
                    <a:pt x="8474" y="11861"/>
                    <a:pt x="8463" y="11874"/>
                    <a:pt x="8439" y="11874"/>
                  </a:cubicBezTo>
                  <a:lnTo>
                    <a:pt x="8371" y="11874"/>
                  </a:lnTo>
                  <a:lnTo>
                    <a:pt x="8420" y="11919"/>
                  </a:lnTo>
                  <a:cubicBezTo>
                    <a:pt x="8529" y="12024"/>
                    <a:pt x="8602" y="12163"/>
                    <a:pt x="8626" y="12315"/>
                  </a:cubicBezTo>
                  <a:cubicBezTo>
                    <a:pt x="8381" y="12453"/>
                    <a:pt x="8193" y="12686"/>
                    <a:pt x="8109" y="12954"/>
                  </a:cubicBezTo>
                  <a:cubicBezTo>
                    <a:pt x="8097" y="12990"/>
                    <a:pt x="8088" y="13027"/>
                    <a:pt x="8079" y="13063"/>
                  </a:cubicBezTo>
                  <a:cubicBezTo>
                    <a:pt x="8060" y="13132"/>
                    <a:pt x="8045" y="13196"/>
                    <a:pt x="8015" y="13256"/>
                  </a:cubicBezTo>
                  <a:cubicBezTo>
                    <a:pt x="7947" y="13408"/>
                    <a:pt x="7814" y="13517"/>
                    <a:pt x="7685" y="13605"/>
                  </a:cubicBezTo>
                  <a:cubicBezTo>
                    <a:pt x="7659" y="13541"/>
                    <a:pt x="7625" y="13492"/>
                    <a:pt x="7578" y="13453"/>
                  </a:cubicBezTo>
                  <a:cubicBezTo>
                    <a:pt x="7518" y="13406"/>
                    <a:pt x="7447" y="13380"/>
                    <a:pt x="7377" y="13357"/>
                  </a:cubicBezTo>
                  <a:cubicBezTo>
                    <a:pt x="7295" y="13327"/>
                    <a:pt x="7218" y="13301"/>
                    <a:pt x="7167" y="13241"/>
                  </a:cubicBezTo>
                  <a:cubicBezTo>
                    <a:pt x="7143" y="13211"/>
                    <a:pt x="7111" y="13177"/>
                    <a:pt x="7077" y="13140"/>
                  </a:cubicBezTo>
                  <a:cubicBezTo>
                    <a:pt x="7019" y="13078"/>
                    <a:pt x="6952" y="13007"/>
                    <a:pt x="6918" y="12958"/>
                  </a:cubicBezTo>
                  <a:cubicBezTo>
                    <a:pt x="6747" y="12703"/>
                    <a:pt x="6554" y="12450"/>
                    <a:pt x="6265" y="12403"/>
                  </a:cubicBezTo>
                  <a:cubicBezTo>
                    <a:pt x="6224" y="12395"/>
                    <a:pt x="6179" y="12393"/>
                    <a:pt x="6134" y="12388"/>
                  </a:cubicBezTo>
                  <a:cubicBezTo>
                    <a:pt x="6005" y="12380"/>
                    <a:pt x="5885" y="12371"/>
                    <a:pt x="5830" y="12277"/>
                  </a:cubicBezTo>
                  <a:cubicBezTo>
                    <a:pt x="5813" y="12247"/>
                    <a:pt x="5804" y="12210"/>
                    <a:pt x="5798" y="12174"/>
                  </a:cubicBezTo>
                  <a:cubicBezTo>
                    <a:pt x="5791" y="12153"/>
                    <a:pt x="5787" y="12131"/>
                    <a:pt x="5780" y="12112"/>
                  </a:cubicBezTo>
                  <a:cubicBezTo>
                    <a:pt x="5710" y="11885"/>
                    <a:pt x="5474" y="11814"/>
                    <a:pt x="5247" y="11746"/>
                  </a:cubicBezTo>
                  <a:cubicBezTo>
                    <a:pt x="5076" y="11694"/>
                    <a:pt x="4898" y="11641"/>
                    <a:pt x="4784" y="11523"/>
                  </a:cubicBezTo>
                  <a:cubicBezTo>
                    <a:pt x="4722" y="11458"/>
                    <a:pt x="4677" y="11375"/>
                    <a:pt x="4636" y="11296"/>
                  </a:cubicBezTo>
                  <a:cubicBezTo>
                    <a:pt x="4587" y="11199"/>
                    <a:pt x="4536" y="11101"/>
                    <a:pt x="4452" y="11030"/>
                  </a:cubicBezTo>
                  <a:cubicBezTo>
                    <a:pt x="4407" y="10991"/>
                    <a:pt x="4356" y="10961"/>
                    <a:pt x="4306" y="10934"/>
                  </a:cubicBezTo>
                  <a:cubicBezTo>
                    <a:pt x="4236" y="10895"/>
                    <a:pt x="4167" y="10856"/>
                    <a:pt x="4124" y="10796"/>
                  </a:cubicBezTo>
                  <a:cubicBezTo>
                    <a:pt x="4069" y="10721"/>
                    <a:pt x="4058" y="10623"/>
                    <a:pt x="4045" y="10529"/>
                  </a:cubicBezTo>
                  <a:lnTo>
                    <a:pt x="4043" y="10507"/>
                  </a:lnTo>
                  <a:cubicBezTo>
                    <a:pt x="3979" y="9974"/>
                    <a:pt x="3777" y="9459"/>
                    <a:pt x="3462" y="9022"/>
                  </a:cubicBezTo>
                  <a:cubicBezTo>
                    <a:pt x="3443" y="8995"/>
                    <a:pt x="3422" y="8967"/>
                    <a:pt x="3402" y="8939"/>
                  </a:cubicBezTo>
                  <a:cubicBezTo>
                    <a:pt x="3327" y="8838"/>
                    <a:pt x="3250" y="8733"/>
                    <a:pt x="3199" y="8620"/>
                  </a:cubicBezTo>
                  <a:cubicBezTo>
                    <a:pt x="3096" y="8386"/>
                    <a:pt x="3107" y="8133"/>
                    <a:pt x="3115" y="7863"/>
                  </a:cubicBezTo>
                  <a:cubicBezTo>
                    <a:pt x="3120" y="7746"/>
                    <a:pt x="3124" y="7621"/>
                    <a:pt x="3117" y="7501"/>
                  </a:cubicBezTo>
                  <a:cubicBezTo>
                    <a:pt x="3113" y="7424"/>
                    <a:pt x="3105" y="7343"/>
                    <a:pt x="3064" y="7272"/>
                  </a:cubicBezTo>
                  <a:cubicBezTo>
                    <a:pt x="2982" y="7122"/>
                    <a:pt x="2815" y="7077"/>
                    <a:pt x="2652" y="7034"/>
                  </a:cubicBezTo>
                  <a:cubicBezTo>
                    <a:pt x="2588" y="7015"/>
                    <a:pt x="2522" y="6998"/>
                    <a:pt x="2464" y="6974"/>
                  </a:cubicBezTo>
                  <a:cubicBezTo>
                    <a:pt x="2130" y="6837"/>
                    <a:pt x="1960" y="6466"/>
                    <a:pt x="1851" y="6160"/>
                  </a:cubicBezTo>
                  <a:cubicBezTo>
                    <a:pt x="1838" y="6126"/>
                    <a:pt x="1828" y="6092"/>
                    <a:pt x="1815" y="6057"/>
                  </a:cubicBezTo>
                  <a:cubicBezTo>
                    <a:pt x="1708" y="5747"/>
                    <a:pt x="1596" y="5425"/>
                    <a:pt x="1346" y="5213"/>
                  </a:cubicBezTo>
                  <a:cubicBezTo>
                    <a:pt x="1311" y="5185"/>
                    <a:pt x="1275" y="5157"/>
                    <a:pt x="1241" y="5132"/>
                  </a:cubicBezTo>
                  <a:cubicBezTo>
                    <a:pt x="1163" y="5076"/>
                    <a:pt x="1093" y="5025"/>
                    <a:pt x="1043" y="4952"/>
                  </a:cubicBezTo>
                  <a:cubicBezTo>
                    <a:pt x="1020" y="4917"/>
                    <a:pt x="1003" y="4883"/>
                    <a:pt x="986" y="4845"/>
                  </a:cubicBezTo>
                  <a:cubicBezTo>
                    <a:pt x="968" y="4810"/>
                    <a:pt x="951" y="4776"/>
                    <a:pt x="930" y="4742"/>
                  </a:cubicBezTo>
                  <a:cubicBezTo>
                    <a:pt x="838" y="4600"/>
                    <a:pt x="684" y="4523"/>
                    <a:pt x="534" y="4450"/>
                  </a:cubicBezTo>
                  <a:cubicBezTo>
                    <a:pt x="491" y="4429"/>
                    <a:pt x="448" y="4408"/>
                    <a:pt x="407" y="4386"/>
                  </a:cubicBezTo>
                  <a:cubicBezTo>
                    <a:pt x="234" y="4292"/>
                    <a:pt x="75" y="4120"/>
                    <a:pt x="105" y="3947"/>
                  </a:cubicBezTo>
                  <a:lnTo>
                    <a:pt x="105" y="3947"/>
                  </a:lnTo>
                  <a:cubicBezTo>
                    <a:pt x="111" y="3949"/>
                    <a:pt x="116" y="3949"/>
                    <a:pt x="122" y="3949"/>
                  </a:cubicBezTo>
                  <a:cubicBezTo>
                    <a:pt x="264" y="3949"/>
                    <a:pt x="403" y="3904"/>
                    <a:pt x="516" y="3820"/>
                  </a:cubicBezTo>
                  <a:lnTo>
                    <a:pt x="540" y="3805"/>
                  </a:lnTo>
                  <a:lnTo>
                    <a:pt x="521" y="3782"/>
                  </a:lnTo>
                  <a:cubicBezTo>
                    <a:pt x="317" y="3533"/>
                    <a:pt x="216" y="3193"/>
                    <a:pt x="257" y="2874"/>
                  </a:cubicBezTo>
                  <a:cubicBezTo>
                    <a:pt x="266" y="2801"/>
                    <a:pt x="309" y="2563"/>
                    <a:pt x="486" y="2511"/>
                  </a:cubicBezTo>
                  <a:cubicBezTo>
                    <a:pt x="513" y="2503"/>
                    <a:pt x="546" y="2501"/>
                    <a:pt x="581" y="2501"/>
                  </a:cubicBezTo>
                  <a:cubicBezTo>
                    <a:pt x="602" y="2501"/>
                    <a:pt x="624" y="2502"/>
                    <a:pt x="647" y="2503"/>
                  </a:cubicBezTo>
                  <a:cubicBezTo>
                    <a:pt x="675" y="2505"/>
                    <a:pt x="703" y="2505"/>
                    <a:pt x="731" y="2505"/>
                  </a:cubicBezTo>
                  <a:cubicBezTo>
                    <a:pt x="752" y="2586"/>
                    <a:pt x="748" y="2676"/>
                    <a:pt x="741" y="2756"/>
                  </a:cubicBezTo>
                  <a:cubicBezTo>
                    <a:pt x="733" y="2871"/>
                    <a:pt x="724" y="3004"/>
                    <a:pt x="782" y="3113"/>
                  </a:cubicBezTo>
                  <a:cubicBezTo>
                    <a:pt x="825" y="3199"/>
                    <a:pt x="919" y="3257"/>
                    <a:pt x="1007" y="3257"/>
                  </a:cubicBezTo>
                  <a:cubicBezTo>
                    <a:pt x="1048" y="3257"/>
                    <a:pt x="1084" y="3244"/>
                    <a:pt x="1114" y="3223"/>
                  </a:cubicBezTo>
                  <a:cubicBezTo>
                    <a:pt x="1142" y="3201"/>
                    <a:pt x="1168" y="3173"/>
                    <a:pt x="1193" y="3146"/>
                  </a:cubicBezTo>
                  <a:cubicBezTo>
                    <a:pt x="1228" y="3106"/>
                    <a:pt x="1265" y="3063"/>
                    <a:pt x="1296" y="3063"/>
                  </a:cubicBezTo>
                  <a:cubicBezTo>
                    <a:pt x="1302" y="3063"/>
                    <a:pt x="1308" y="3065"/>
                    <a:pt x="1313" y="3068"/>
                  </a:cubicBezTo>
                  <a:lnTo>
                    <a:pt x="1346" y="3347"/>
                  </a:lnTo>
                  <a:cubicBezTo>
                    <a:pt x="1350" y="3386"/>
                    <a:pt x="1358" y="3426"/>
                    <a:pt x="1388" y="3452"/>
                  </a:cubicBezTo>
                  <a:cubicBezTo>
                    <a:pt x="1416" y="3476"/>
                    <a:pt x="1453" y="3480"/>
                    <a:pt x="1485" y="3480"/>
                  </a:cubicBezTo>
                  <a:lnTo>
                    <a:pt x="1885" y="3473"/>
                  </a:lnTo>
                  <a:lnTo>
                    <a:pt x="1860" y="3000"/>
                  </a:lnTo>
                  <a:lnTo>
                    <a:pt x="2145" y="2867"/>
                  </a:lnTo>
                  <a:lnTo>
                    <a:pt x="2149" y="2859"/>
                  </a:lnTo>
                  <a:cubicBezTo>
                    <a:pt x="2181" y="2781"/>
                    <a:pt x="2140" y="2704"/>
                    <a:pt x="2104" y="2636"/>
                  </a:cubicBezTo>
                  <a:cubicBezTo>
                    <a:pt x="2070" y="2571"/>
                    <a:pt x="2038" y="2511"/>
                    <a:pt x="2065" y="2460"/>
                  </a:cubicBezTo>
                  <a:cubicBezTo>
                    <a:pt x="2080" y="2434"/>
                    <a:pt x="2106" y="2417"/>
                    <a:pt x="2136" y="2400"/>
                  </a:cubicBezTo>
                  <a:cubicBezTo>
                    <a:pt x="2164" y="2383"/>
                    <a:pt x="2194" y="2364"/>
                    <a:pt x="2215" y="2334"/>
                  </a:cubicBezTo>
                  <a:cubicBezTo>
                    <a:pt x="2239" y="2301"/>
                    <a:pt x="2248" y="2265"/>
                    <a:pt x="2256" y="2229"/>
                  </a:cubicBezTo>
                  <a:cubicBezTo>
                    <a:pt x="2263" y="2203"/>
                    <a:pt x="2267" y="2175"/>
                    <a:pt x="2280" y="2154"/>
                  </a:cubicBezTo>
                  <a:cubicBezTo>
                    <a:pt x="2316" y="2092"/>
                    <a:pt x="2382" y="2079"/>
                    <a:pt x="2494" y="2079"/>
                  </a:cubicBezTo>
                  <a:lnTo>
                    <a:pt x="2558" y="2079"/>
                  </a:lnTo>
                  <a:cubicBezTo>
                    <a:pt x="2637" y="2079"/>
                    <a:pt x="2727" y="2074"/>
                    <a:pt x="2796" y="2027"/>
                  </a:cubicBezTo>
                  <a:cubicBezTo>
                    <a:pt x="2820" y="2010"/>
                    <a:pt x="2841" y="1987"/>
                    <a:pt x="2860" y="1965"/>
                  </a:cubicBezTo>
                  <a:cubicBezTo>
                    <a:pt x="2873" y="1950"/>
                    <a:pt x="2888" y="1935"/>
                    <a:pt x="2903" y="1922"/>
                  </a:cubicBezTo>
                  <a:cubicBezTo>
                    <a:pt x="2970" y="1864"/>
                    <a:pt x="3060" y="1856"/>
                    <a:pt x="3154" y="1847"/>
                  </a:cubicBezTo>
                  <a:cubicBezTo>
                    <a:pt x="3224" y="1841"/>
                    <a:pt x="3297" y="1834"/>
                    <a:pt x="3364" y="1807"/>
                  </a:cubicBezTo>
                  <a:cubicBezTo>
                    <a:pt x="3456" y="1768"/>
                    <a:pt x="3527" y="1687"/>
                    <a:pt x="3561" y="1584"/>
                  </a:cubicBezTo>
                  <a:cubicBezTo>
                    <a:pt x="3591" y="1494"/>
                    <a:pt x="3587" y="1402"/>
                    <a:pt x="3552" y="1322"/>
                  </a:cubicBezTo>
                  <a:cubicBezTo>
                    <a:pt x="3876" y="1252"/>
                    <a:pt x="4049" y="1121"/>
                    <a:pt x="4066" y="930"/>
                  </a:cubicBezTo>
                  <a:cubicBezTo>
                    <a:pt x="4071" y="883"/>
                    <a:pt x="4062" y="836"/>
                    <a:pt x="4056" y="791"/>
                  </a:cubicBezTo>
                  <a:cubicBezTo>
                    <a:pt x="4047" y="744"/>
                    <a:pt x="4041" y="701"/>
                    <a:pt x="4045" y="658"/>
                  </a:cubicBezTo>
                  <a:cubicBezTo>
                    <a:pt x="4054" y="587"/>
                    <a:pt x="4092" y="521"/>
                    <a:pt x="4133" y="459"/>
                  </a:cubicBezTo>
                  <a:cubicBezTo>
                    <a:pt x="4139" y="446"/>
                    <a:pt x="4148" y="433"/>
                    <a:pt x="4156" y="420"/>
                  </a:cubicBezTo>
                  <a:cubicBezTo>
                    <a:pt x="4216" y="318"/>
                    <a:pt x="4266" y="202"/>
                    <a:pt x="4309" y="65"/>
                  </a:cubicBezTo>
                  <a:close/>
                  <a:moveTo>
                    <a:pt x="4270" y="0"/>
                  </a:moveTo>
                  <a:lnTo>
                    <a:pt x="4264" y="26"/>
                  </a:lnTo>
                  <a:cubicBezTo>
                    <a:pt x="4223" y="168"/>
                    <a:pt x="4171" y="288"/>
                    <a:pt x="4109" y="393"/>
                  </a:cubicBezTo>
                  <a:cubicBezTo>
                    <a:pt x="4103" y="405"/>
                    <a:pt x="4094" y="418"/>
                    <a:pt x="4086" y="431"/>
                  </a:cubicBezTo>
                  <a:cubicBezTo>
                    <a:pt x="4045" y="498"/>
                    <a:pt x="4000" y="568"/>
                    <a:pt x="3992" y="652"/>
                  </a:cubicBezTo>
                  <a:cubicBezTo>
                    <a:pt x="3987" y="701"/>
                    <a:pt x="3994" y="750"/>
                    <a:pt x="4002" y="800"/>
                  </a:cubicBezTo>
                  <a:cubicBezTo>
                    <a:pt x="4009" y="842"/>
                    <a:pt x="4015" y="885"/>
                    <a:pt x="4013" y="926"/>
                  </a:cubicBezTo>
                  <a:cubicBezTo>
                    <a:pt x="3998" y="1095"/>
                    <a:pt x="3829" y="1213"/>
                    <a:pt x="3507" y="1277"/>
                  </a:cubicBezTo>
                  <a:lnTo>
                    <a:pt x="3469" y="1286"/>
                  </a:lnTo>
                  <a:lnTo>
                    <a:pt x="3488" y="1318"/>
                  </a:lnTo>
                  <a:cubicBezTo>
                    <a:pt x="3531" y="1389"/>
                    <a:pt x="3539" y="1479"/>
                    <a:pt x="3509" y="1569"/>
                  </a:cubicBezTo>
                  <a:cubicBezTo>
                    <a:pt x="3482" y="1657"/>
                    <a:pt x="3419" y="1725"/>
                    <a:pt x="3344" y="1757"/>
                  </a:cubicBezTo>
                  <a:cubicBezTo>
                    <a:pt x="3284" y="1781"/>
                    <a:pt x="3216" y="1787"/>
                    <a:pt x="3150" y="1794"/>
                  </a:cubicBezTo>
                  <a:cubicBezTo>
                    <a:pt x="3049" y="1804"/>
                    <a:pt x="2948" y="1813"/>
                    <a:pt x="2869" y="1879"/>
                  </a:cubicBezTo>
                  <a:cubicBezTo>
                    <a:pt x="2850" y="1897"/>
                    <a:pt x="2835" y="1914"/>
                    <a:pt x="2820" y="1929"/>
                  </a:cubicBezTo>
                  <a:cubicBezTo>
                    <a:pt x="2802" y="1950"/>
                    <a:pt x="2785" y="1969"/>
                    <a:pt x="2764" y="1982"/>
                  </a:cubicBezTo>
                  <a:cubicBezTo>
                    <a:pt x="2708" y="2023"/>
                    <a:pt x="2633" y="2025"/>
                    <a:pt x="2558" y="2025"/>
                  </a:cubicBezTo>
                  <a:lnTo>
                    <a:pt x="2494" y="2025"/>
                  </a:lnTo>
                  <a:cubicBezTo>
                    <a:pt x="2391" y="2025"/>
                    <a:pt x="2286" y="2034"/>
                    <a:pt x="2233" y="2128"/>
                  </a:cubicBezTo>
                  <a:cubicBezTo>
                    <a:pt x="2218" y="2156"/>
                    <a:pt x="2209" y="2188"/>
                    <a:pt x="2203" y="2218"/>
                  </a:cubicBezTo>
                  <a:cubicBezTo>
                    <a:pt x="2196" y="2250"/>
                    <a:pt x="2190" y="2280"/>
                    <a:pt x="2173" y="2301"/>
                  </a:cubicBezTo>
                  <a:cubicBezTo>
                    <a:pt x="2158" y="2323"/>
                    <a:pt x="2134" y="2338"/>
                    <a:pt x="2108" y="2355"/>
                  </a:cubicBezTo>
                  <a:cubicBezTo>
                    <a:pt x="2074" y="2376"/>
                    <a:pt x="2040" y="2398"/>
                    <a:pt x="2018" y="2434"/>
                  </a:cubicBezTo>
                  <a:cubicBezTo>
                    <a:pt x="1978" y="2509"/>
                    <a:pt x="2020" y="2591"/>
                    <a:pt x="2057" y="2661"/>
                  </a:cubicBezTo>
                  <a:cubicBezTo>
                    <a:pt x="2089" y="2721"/>
                    <a:pt x="2119" y="2777"/>
                    <a:pt x="2102" y="2826"/>
                  </a:cubicBezTo>
                  <a:lnTo>
                    <a:pt x="1806" y="2968"/>
                  </a:lnTo>
                  <a:lnTo>
                    <a:pt x="1830" y="3422"/>
                  </a:lnTo>
                  <a:lnTo>
                    <a:pt x="1485" y="3426"/>
                  </a:lnTo>
                  <a:cubicBezTo>
                    <a:pt x="1461" y="3426"/>
                    <a:pt x="1438" y="3424"/>
                    <a:pt x="1423" y="3411"/>
                  </a:cubicBezTo>
                  <a:cubicBezTo>
                    <a:pt x="1408" y="3398"/>
                    <a:pt x="1403" y="3371"/>
                    <a:pt x="1399" y="3341"/>
                  </a:cubicBezTo>
                  <a:lnTo>
                    <a:pt x="1363" y="3041"/>
                  </a:lnTo>
                  <a:lnTo>
                    <a:pt x="1356" y="3032"/>
                  </a:lnTo>
                  <a:cubicBezTo>
                    <a:pt x="1337" y="3017"/>
                    <a:pt x="1318" y="3008"/>
                    <a:pt x="1296" y="3008"/>
                  </a:cubicBezTo>
                  <a:cubicBezTo>
                    <a:pt x="1245" y="3008"/>
                    <a:pt x="1200" y="3058"/>
                    <a:pt x="1155" y="3109"/>
                  </a:cubicBezTo>
                  <a:cubicBezTo>
                    <a:pt x="1131" y="3135"/>
                    <a:pt x="1106" y="3163"/>
                    <a:pt x="1082" y="3180"/>
                  </a:cubicBezTo>
                  <a:cubicBezTo>
                    <a:pt x="1062" y="3195"/>
                    <a:pt x="1037" y="3202"/>
                    <a:pt x="1011" y="3202"/>
                  </a:cubicBezTo>
                  <a:cubicBezTo>
                    <a:pt x="943" y="3202"/>
                    <a:pt x="865" y="3156"/>
                    <a:pt x="829" y="3090"/>
                  </a:cubicBezTo>
                  <a:cubicBezTo>
                    <a:pt x="778" y="2991"/>
                    <a:pt x="786" y="2874"/>
                    <a:pt x="795" y="2760"/>
                  </a:cubicBezTo>
                  <a:cubicBezTo>
                    <a:pt x="803" y="2670"/>
                    <a:pt x="808" y="2565"/>
                    <a:pt x="776" y="2469"/>
                  </a:cubicBezTo>
                  <a:lnTo>
                    <a:pt x="769" y="2449"/>
                  </a:lnTo>
                  <a:lnTo>
                    <a:pt x="748" y="2451"/>
                  </a:lnTo>
                  <a:cubicBezTo>
                    <a:pt x="738" y="2452"/>
                    <a:pt x="729" y="2452"/>
                    <a:pt x="720" y="2452"/>
                  </a:cubicBezTo>
                  <a:cubicBezTo>
                    <a:pt x="697" y="2452"/>
                    <a:pt x="674" y="2451"/>
                    <a:pt x="651" y="2449"/>
                  </a:cubicBezTo>
                  <a:cubicBezTo>
                    <a:pt x="631" y="2448"/>
                    <a:pt x="611" y="2447"/>
                    <a:pt x="592" y="2447"/>
                  </a:cubicBezTo>
                  <a:cubicBezTo>
                    <a:pt x="547" y="2447"/>
                    <a:pt x="506" y="2451"/>
                    <a:pt x="471" y="2460"/>
                  </a:cubicBezTo>
                  <a:cubicBezTo>
                    <a:pt x="330" y="2501"/>
                    <a:pt x="229" y="2653"/>
                    <a:pt x="204" y="2867"/>
                  </a:cubicBezTo>
                  <a:cubicBezTo>
                    <a:pt x="163" y="3191"/>
                    <a:pt x="259" y="3536"/>
                    <a:pt x="463" y="3795"/>
                  </a:cubicBezTo>
                  <a:cubicBezTo>
                    <a:pt x="362" y="3859"/>
                    <a:pt x="244" y="3895"/>
                    <a:pt x="124" y="3895"/>
                  </a:cubicBezTo>
                  <a:cubicBezTo>
                    <a:pt x="111" y="3895"/>
                    <a:pt x="99" y="3894"/>
                    <a:pt x="86" y="3893"/>
                  </a:cubicBezTo>
                  <a:lnTo>
                    <a:pt x="64" y="3891"/>
                  </a:lnTo>
                  <a:lnTo>
                    <a:pt x="58" y="3913"/>
                  </a:lnTo>
                  <a:cubicBezTo>
                    <a:pt x="0" y="4135"/>
                    <a:pt x="197" y="4333"/>
                    <a:pt x="381" y="4433"/>
                  </a:cubicBezTo>
                  <a:cubicBezTo>
                    <a:pt x="424" y="4457"/>
                    <a:pt x="467" y="4476"/>
                    <a:pt x="510" y="4498"/>
                  </a:cubicBezTo>
                  <a:cubicBezTo>
                    <a:pt x="654" y="4568"/>
                    <a:pt x="801" y="4641"/>
                    <a:pt x="885" y="4772"/>
                  </a:cubicBezTo>
                  <a:cubicBezTo>
                    <a:pt x="904" y="4802"/>
                    <a:pt x="921" y="4834"/>
                    <a:pt x="936" y="4868"/>
                  </a:cubicBezTo>
                  <a:cubicBezTo>
                    <a:pt x="956" y="4907"/>
                    <a:pt x="975" y="4945"/>
                    <a:pt x="998" y="4982"/>
                  </a:cubicBezTo>
                  <a:cubicBezTo>
                    <a:pt x="1054" y="5061"/>
                    <a:pt x="1133" y="5119"/>
                    <a:pt x="1208" y="5177"/>
                  </a:cubicBezTo>
                  <a:cubicBezTo>
                    <a:pt x="1243" y="5200"/>
                    <a:pt x="1277" y="5226"/>
                    <a:pt x="1309" y="5254"/>
                  </a:cubicBezTo>
                  <a:cubicBezTo>
                    <a:pt x="1549" y="5457"/>
                    <a:pt x="1658" y="5770"/>
                    <a:pt x="1763" y="6074"/>
                  </a:cubicBezTo>
                  <a:cubicBezTo>
                    <a:pt x="1776" y="6109"/>
                    <a:pt x="1789" y="6143"/>
                    <a:pt x="1800" y="6177"/>
                  </a:cubicBezTo>
                  <a:cubicBezTo>
                    <a:pt x="1913" y="6496"/>
                    <a:pt x="2089" y="6880"/>
                    <a:pt x="2442" y="7023"/>
                  </a:cubicBezTo>
                  <a:cubicBezTo>
                    <a:pt x="2505" y="7049"/>
                    <a:pt x="2573" y="7066"/>
                    <a:pt x="2637" y="7086"/>
                  </a:cubicBezTo>
                  <a:cubicBezTo>
                    <a:pt x="2796" y="7128"/>
                    <a:pt x="2946" y="7169"/>
                    <a:pt x="3017" y="7298"/>
                  </a:cubicBezTo>
                  <a:cubicBezTo>
                    <a:pt x="3051" y="7360"/>
                    <a:pt x="3060" y="7435"/>
                    <a:pt x="3064" y="7506"/>
                  </a:cubicBezTo>
                  <a:cubicBezTo>
                    <a:pt x="3070" y="7621"/>
                    <a:pt x="3066" y="7743"/>
                    <a:pt x="3062" y="7861"/>
                  </a:cubicBezTo>
                  <a:cubicBezTo>
                    <a:pt x="3053" y="8125"/>
                    <a:pt x="3042" y="8397"/>
                    <a:pt x="3152" y="8641"/>
                  </a:cubicBezTo>
                  <a:cubicBezTo>
                    <a:pt x="3203" y="8761"/>
                    <a:pt x="3282" y="8868"/>
                    <a:pt x="3359" y="8971"/>
                  </a:cubicBezTo>
                  <a:cubicBezTo>
                    <a:pt x="3379" y="8997"/>
                    <a:pt x="3400" y="9025"/>
                    <a:pt x="3419" y="9052"/>
                  </a:cubicBezTo>
                  <a:cubicBezTo>
                    <a:pt x="3728" y="9483"/>
                    <a:pt x="3925" y="9989"/>
                    <a:pt x="3989" y="10514"/>
                  </a:cubicBezTo>
                  <a:lnTo>
                    <a:pt x="3994" y="10535"/>
                  </a:lnTo>
                  <a:cubicBezTo>
                    <a:pt x="4004" y="10636"/>
                    <a:pt x="4017" y="10743"/>
                    <a:pt x="4079" y="10826"/>
                  </a:cubicBezTo>
                  <a:cubicBezTo>
                    <a:pt x="4131" y="10897"/>
                    <a:pt x="4206" y="10940"/>
                    <a:pt x="4279" y="10981"/>
                  </a:cubicBezTo>
                  <a:cubicBezTo>
                    <a:pt x="4328" y="11008"/>
                    <a:pt x="4377" y="11034"/>
                    <a:pt x="4418" y="11071"/>
                  </a:cubicBezTo>
                  <a:cubicBezTo>
                    <a:pt x="4493" y="11135"/>
                    <a:pt x="4540" y="11225"/>
                    <a:pt x="4589" y="11319"/>
                  </a:cubicBezTo>
                  <a:cubicBezTo>
                    <a:pt x="4632" y="11405"/>
                    <a:pt x="4677" y="11491"/>
                    <a:pt x="4746" y="11561"/>
                  </a:cubicBezTo>
                  <a:cubicBezTo>
                    <a:pt x="4870" y="11688"/>
                    <a:pt x="5054" y="11743"/>
                    <a:pt x="5232" y="11797"/>
                  </a:cubicBezTo>
                  <a:cubicBezTo>
                    <a:pt x="5455" y="11863"/>
                    <a:pt x="5667" y="11928"/>
                    <a:pt x="5729" y="12127"/>
                  </a:cubicBezTo>
                  <a:cubicBezTo>
                    <a:pt x="5735" y="12146"/>
                    <a:pt x="5740" y="12165"/>
                    <a:pt x="5744" y="12187"/>
                  </a:cubicBezTo>
                  <a:cubicBezTo>
                    <a:pt x="5753" y="12225"/>
                    <a:pt x="5761" y="12266"/>
                    <a:pt x="5783" y="12303"/>
                  </a:cubicBezTo>
                  <a:cubicBezTo>
                    <a:pt x="5853" y="12423"/>
                    <a:pt x="5995" y="12431"/>
                    <a:pt x="6132" y="12442"/>
                  </a:cubicBezTo>
                  <a:cubicBezTo>
                    <a:pt x="6173" y="12446"/>
                    <a:pt x="6218" y="12448"/>
                    <a:pt x="6256" y="12455"/>
                  </a:cubicBezTo>
                  <a:cubicBezTo>
                    <a:pt x="6526" y="12500"/>
                    <a:pt x="6708" y="12742"/>
                    <a:pt x="6873" y="12988"/>
                  </a:cubicBezTo>
                  <a:cubicBezTo>
                    <a:pt x="6912" y="13042"/>
                    <a:pt x="6978" y="13112"/>
                    <a:pt x="7036" y="13177"/>
                  </a:cubicBezTo>
                  <a:cubicBezTo>
                    <a:pt x="7070" y="13213"/>
                    <a:pt x="7102" y="13247"/>
                    <a:pt x="7126" y="13275"/>
                  </a:cubicBezTo>
                  <a:cubicBezTo>
                    <a:pt x="7186" y="13346"/>
                    <a:pt x="7274" y="13376"/>
                    <a:pt x="7359" y="13406"/>
                  </a:cubicBezTo>
                  <a:cubicBezTo>
                    <a:pt x="7428" y="13429"/>
                    <a:pt x="7492" y="13453"/>
                    <a:pt x="7544" y="13494"/>
                  </a:cubicBezTo>
                  <a:cubicBezTo>
                    <a:pt x="7591" y="13532"/>
                    <a:pt x="7623" y="13584"/>
                    <a:pt x="7647" y="13657"/>
                  </a:cubicBezTo>
                  <a:lnTo>
                    <a:pt x="7657" y="13689"/>
                  </a:lnTo>
                  <a:lnTo>
                    <a:pt x="7687" y="13669"/>
                  </a:lnTo>
                  <a:cubicBezTo>
                    <a:pt x="7829" y="13573"/>
                    <a:pt x="7985" y="13453"/>
                    <a:pt x="8064" y="13280"/>
                  </a:cubicBezTo>
                  <a:cubicBezTo>
                    <a:pt x="8094" y="13213"/>
                    <a:pt x="8114" y="13145"/>
                    <a:pt x="8131" y="13076"/>
                  </a:cubicBezTo>
                  <a:cubicBezTo>
                    <a:pt x="8139" y="13042"/>
                    <a:pt x="8148" y="13005"/>
                    <a:pt x="8161" y="12971"/>
                  </a:cubicBezTo>
                  <a:cubicBezTo>
                    <a:pt x="8242" y="12707"/>
                    <a:pt x="8426" y="12483"/>
                    <a:pt x="8669" y="12352"/>
                  </a:cubicBezTo>
                  <a:lnTo>
                    <a:pt x="8684" y="12343"/>
                  </a:lnTo>
                  <a:lnTo>
                    <a:pt x="8681" y="12326"/>
                  </a:lnTo>
                  <a:cubicBezTo>
                    <a:pt x="8662" y="12172"/>
                    <a:pt x="8596" y="12028"/>
                    <a:pt x="8491" y="11915"/>
                  </a:cubicBezTo>
                  <a:cubicBezTo>
                    <a:pt x="8504" y="11906"/>
                    <a:pt x="8516" y="11895"/>
                    <a:pt x="8525" y="11883"/>
                  </a:cubicBezTo>
                  <a:cubicBezTo>
                    <a:pt x="8572" y="11808"/>
                    <a:pt x="8534" y="11668"/>
                    <a:pt x="8501" y="11596"/>
                  </a:cubicBezTo>
                  <a:cubicBezTo>
                    <a:pt x="8364" y="11276"/>
                    <a:pt x="8497" y="10904"/>
                    <a:pt x="8615" y="10569"/>
                  </a:cubicBezTo>
                  <a:cubicBezTo>
                    <a:pt x="8731" y="10239"/>
                    <a:pt x="8838" y="9819"/>
                    <a:pt x="8634" y="9507"/>
                  </a:cubicBezTo>
                  <a:lnTo>
                    <a:pt x="8619" y="9485"/>
                  </a:lnTo>
                  <a:cubicBezTo>
                    <a:pt x="8598" y="9453"/>
                    <a:pt x="8576" y="9421"/>
                    <a:pt x="8572" y="9384"/>
                  </a:cubicBezTo>
                  <a:cubicBezTo>
                    <a:pt x="8570" y="9329"/>
                    <a:pt x="8611" y="9286"/>
                    <a:pt x="8660" y="9237"/>
                  </a:cubicBezTo>
                  <a:cubicBezTo>
                    <a:pt x="8694" y="9205"/>
                    <a:pt x="8726" y="9170"/>
                    <a:pt x="8748" y="9130"/>
                  </a:cubicBezTo>
                  <a:cubicBezTo>
                    <a:pt x="8810" y="9014"/>
                    <a:pt x="8761" y="8894"/>
                    <a:pt x="8714" y="8776"/>
                  </a:cubicBezTo>
                  <a:cubicBezTo>
                    <a:pt x="8681" y="8697"/>
                    <a:pt x="8649" y="8615"/>
                    <a:pt x="8651" y="8538"/>
                  </a:cubicBezTo>
                  <a:cubicBezTo>
                    <a:pt x="8651" y="8504"/>
                    <a:pt x="8658" y="8472"/>
                    <a:pt x="8664" y="8438"/>
                  </a:cubicBezTo>
                  <a:cubicBezTo>
                    <a:pt x="8673" y="8393"/>
                    <a:pt x="8681" y="8348"/>
                    <a:pt x="8677" y="8298"/>
                  </a:cubicBezTo>
                  <a:cubicBezTo>
                    <a:pt x="8660" y="8110"/>
                    <a:pt x="8446" y="8007"/>
                    <a:pt x="8255" y="8007"/>
                  </a:cubicBezTo>
                  <a:lnTo>
                    <a:pt x="8242" y="8007"/>
                  </a:lnTo>
                  <a:cubicBezTo>
                    <a:pt x="8169" y="8007"/>
                    <a:pt x="8094" y="8020"/>
                    <a:pt x="8022" y="8033"/>
                  </a:cubicBezTo>
                  <a:cubicBezTo>
                    <a:pt x="7945" y="8045"/>
                    <a:pt x="7862" y="8057"/>
                    <a:pt x="7786" y="8057"/>
                  </a:cubicBezTo>
                  <a:cubicBezTo>
                    <a:pt x="7767" y="8057"/>
                    <a:pt x="7748" y="8056"/>
                    <a:pt x="7730" y="8054"/>
                  </a:cubicBezTo>
                  <a:lnTo>
                    <a:pt x="7398" y="6822"/>
                  </a:lnTo>
                  <a:lnTo>
                    <a:pt x="7396" y="7017"/>
                  </a:lnTo>
                  <a:cubicBezTo>
                    <a:pt x="7396" y="7156"/>
                    <a:pt x="7222" y="7236"/>
                    <a:pt x="7062" y="7251"/>
                  </a:cubicBezTo>
                  <a:cubicBezTo>
                    <a:pt x="7018" y="7255"/>
                    <a:pt x="6976" y="7257"/>
                    <a:pt x="6935" y="7257"/>
                  </a:cubicBezTo>
                  <a:cubicBezTo>
                    <a:pt x="6823" y="7257"/>
                    <a:pt x="6719" y="7241"/>
                    <a:pt x="6627" y="7210"/>
                  </a:cubicBezTo>
                  <a:cubicBezTo>
                    <a:pt x="6355" y="7122"/>
                    <a:pt x="6147" y="6891"/>
                    <a:pt x="5997" y="6700"/>
                  </a:cubicBezTo>
                  <a:cubicBezTo>
                    <a:pt x="5903" y="6580"/>
                    <a:pt x="5810" y="6454"/>
                    <a:pt x="5729" y="6325"/>
                  </a:cubicBezTo>
                  <a:cubicBezTo>
                    <a:pt x="5609" y="6139"/>
                    <a:pt x="5483" y="5916"/>
                    <a:pt x="5451" y="5669"/>
                  </a:cubicBezTo>
                  <a:cubicBezTo>
                    <a:pt x="5429" y="5500"/>
                    <a:pt x="5453" y="5327"/>
                    <a:pt x="5521" y="5170"/>
                  </a:cubicBezTo>
                  <a:lnTo>
                    <a:pt x="5532" y="5147"/>
                  </a:lnTo>
                  <a:cubicBezTo>
                    <a:pt x="5556" y="5093"/>
                    <a:pt x="5581" y="5040"/>
                    <a:pt x="5577" y="4980"/>
                  </a:cubicBezTo>
                  <a:cubicBezTo>
                    <a:pt x="5575" y="4945"/>
                    <a:pt x="5564" y="4913"/>
                    <a:pt x="5553" y="4881"/>
                  </a:cubicBezTo>
                  <a:cubicBezTo>
                    <a:pt x="5541" y="4845"/>
                    <a:pt x="5528" y="4808"/>
                    <a:pt x="5534" y="4776"/>
                  </a:cubicBezTo>
                  <a:cubicBezTo>
                    <a:pt x="5545" y="4725"/>
                    <a:pt x="5590" y="4690"/>
                    <a:pt x="5639" y="4656"/>
                  </a:cubicBezTo>
                  <a:cubicBezTo>
                    <a:pt x="5673" y="4632"/>
                    <a:pt x="5708" y="4607"/>
                    <a:pt x="5735" y="4575"/>
                  </a:cubicBezTo>
                  <a:cubicBezTo>
                    <a:pt x="5804" y="4489"/>
                    <a:pt x="5800" y="4380"/>
                    <a:pt x="5795" y="4275"/>
                  </a:cubicBezTo>
                  <a:cubicBezTo>
                    <a:pt x="5791" y="4208"/>
                    <a:pt x="5789" y="4140"/>
                    <a:pt x="5804" y="4078"/>
                  </a:cubicBezTo>
                  <a:cubicBezTo>
                    <a:pt x="5823" y="4007"/>
                    <a:pt x="5873" y="3943"/>
                    <a:pt x="5920" y="3883"/>
                  </a:cubicBezTo>
                  <a:cubicBezTo>
                    <a:pt x="6025" y="3752"/>
                    <a:pt x="6138" y="3623"/>
                    <a:pt x="6256" y="3503"/>
                  </a:cubicBezTo>
                  <a:cubicBezTo>
                    <a:pt x="6577" y="3182"/>
                    <a:pt x="6888" y="2981"/>
                    <a:pt x="7205" y="2884"/>
                  </a:cubicBezTo>
                  <a:cubicBezTo>
                    <a:pt x="7248" y="2871"/>
                    <a:pt x="7293" y="2859"/>
                    <a:pt x="7336" y="2848"/>
                  </a:cubicBezTo>
                  <a:cubicBezTo>
                    <a:pt x="7458" y="2816"/>
                    <a:pt x="7587" y="2784"/>
                    <a:pt x="7696" y="2713"/>
                  </a:cubicBezTo>
                  <a:cubicBezTo>
                    <a:pt x="8019" y="2501"/>
                    <a:pt x="8026" y="2083"/>
                    <a:pt x="8000" y="1852"/>
                  </a:cubicBezTo>
                  <a:lnTo>
                    <a:pt x="7994" y="1785"/>
                  </a:lnTo>
                  <a:lnTo>
                    <a:pt x="7953" y="1837"/>
                  </a:lnTo>
                  <a:cubicBezTo>
                    <a:pt x="7944" y="1847"/>
                    <a:pt x="7938" y="1858"/>
                    <a:pt x="7929" y="1869"/>
                  </a:cubicBezTo>
                  <a:cubicBezTo>
                    <a:pt x="7914" y="1888"/>
                    <a:pt x="7902" y="1907"/>
                    <a:pt x="7884" y="1924"/>
                  </a:cubicBezTo>
                  <a:lnTo>
                    <a:pt x="7878" y="1935"/>
                  </a:lnTo>
                  <a:cubicBezTo>
                    <a:pt x="7869" y="1965"/>
                    <a:pt x="7837" y="1969"/>
                    <a:pt x="7818" y="1969"/>
                  </a:cubicBezTo>
                  <a:cubicBezTo>
                    <a:pt x="7784" y="1969"/>
                    <a:pt x="7745" y="1952"/>
                    <a:pt x="7726" y="1927"/>
                  </a:cubicBezTo>
                  <a:cubicBezTo>
                    <a:pt x="7696" y="1888"/>
                    <a:pt x="7683" y="1841"/>
                    <a:pt x="7670" y="1789"/>
                  </a:cubicBezTo>
                  <a:cubicBezTo>
                    <a:pt x="7664" y="1762"/>
                    <a:pt x="7655" y="1732"/>
                    <a:pt x="7644" y="1704"/>
                  </a:cubicBezTo>
                  <a:cubicBezTo>
                    <a:pt x="7587" y="1552"/>
                    <a:pt x="7428" y="1447"/>
                    <a:pt x="7261" y="1447"/>
                  </a:cubicBezTo>
                  <a:cubicBezTo>
                    <a:pt x="7235" y="1447"/>
                    <a:pt x="7210" y="1449"/>
                    <a:pt x="7184" y="1453"/>
                  </a:cubicBezTo>
                  <a:cubicBezTo>
                    <a:pt x="7141" y="1464"/>
                    <a:pt x="7100" y="1479"/>
                    <a:pt x="7060" y="1496"/>
                  </a:cubicBezTo>
                  <a:cubicBezTo>
                    <a:pt x="7012" y="1515"/>
                    <a:pt x="6970" y="1532"/>
                    <a:pt x="6922" y="1539"/>
                  </a:cubicBezTo>
                  <a:cubicBezTo>
                    <a:pt x="6908" y="1541"/>
                    <a:pt x="6893" y="1542"/>
                    <a:pt x="6879" y="1542"/>
                  </a:cubicBezTo>
                  <a:cubicBezTo>
                    <a:pt x="6814" y="1542"/>
                    <a:pt x="6749" y="1524"/>
                    <a:pt x="6680" y="1507"/>
                  </a:cubicBezTo>
                  <a:cubicBezTo>
                    <a:pt x="6612" y="1487"/>
                    <a:pt x="6541" y="1470"/>
                    <a:pt x="6469" y="1470"/>
                  </a:cubicBezTo>
                  <a:cubicBezTo>
                    <a:pt x="6453" y="1470"/>
                    <a:pt x="6437" y="1470"/>
                    <a:pt x="6421" y="1472"/>
                  </a:cubicBezTo>
                  <a:cubicBezTo>
                    <a:pt x="6359" y="1481"/>
                    <a:pt x="6301" y="1504"/>
                    <a:pt x="6245" y="1528"/>
                  </a:cubicBezTo>
                  <a:cubicBezTo>
                    <a:pt x="6185" y="1554"/>
                    <a:pt x="6130" y="1577"/>
                    <a:pt x="6072" y="1582"/>
                  </a:cubicBezTo>
                  <a:lnTo>
                    <a:pt x="6048" y="1582"/>
                  </a:lnTo>
                  <a:cubicBezTo>
                    <a:pt x="5810" y="1582"/>
                    <a:pt x="5667" y="1282"/>
                    <a:pt x="5628" y="1190"/>
                  </a:cubicBezTo>
                  <a:cubicBezTo>
                    <a:pt x="5618" y="1164"/>
                    <a:pt x="5609" y="1136"/>
                    <a:pt x="5598" y="1110"/>
                  </a:cubicBezTo>
                  <a:cubicBezTo>
                    <a:pt x="5523" y="920"/>
                    <a:pt x="5444" y="722"/>
                    <a:pt x="5264" y="626"/>
                  </a:cubicBezTo>
                  <a:cubicBezTo>
                    <a:pt x="5223" y="605"/>
                    <a:pt x="5178" y="590"/>
                    <a:pt x="5136" y="575"/>
                  </a:cubicBezTo>
                  <a:cubicBezTo>
                    <a:pt x="5065" y="551"/>
                    <a:pt x="4996" y="528"/>
                    <a:pt x="4949" y="478"/>
                  </a:cubicBezTo>
                  <a:cubicBezTo>
                    <a:pt x="4913" y="438"/>
                    <a:pt x="4893" y="384"/>
                    <a:pt x="4872" y="328"/>
                  </a:cubicBezTo>
                  <a:cubicBezTo>
                    <a:pt x="4851" y="270"/>
                    <a:pt x="4827" y="213"/>
                    <a:pt x="4784" y="163"/>
                  </a:cubicBezTo>
                  <a:cubicBezTo>
                    <a:pt x="4701" y="71"/>
                    <a:pt x="4572" y="54"/>
                    <a:pt x="4450" y="35"/>
                  </a:cubicBezTo>
                  <a:cubicBezTo>
                    <a:pt x="4394" y="28"/>
                    <a:pt x="4343" y="20"/>
                    <a:pt x="4296" y="7"/>
                  </a:cubicBezTo>
                  <a:lnTo>
                    <a:pt x="427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296"/>
            <p:cNvSpPr/>
            <p:nvPr/>
          </p:nvSpPr>
          <p:spPr>
            <a:xfrm>
              <a:off x="2919296" y="3424298"/>
              <a:ext cx="754503" cy="843386"/>
            </a:xfrm>
            <a:custGeom>
              <a:rect b="b" l="l" r="r" t="t"/>
              <a:pathLst>
                <a:path extrusionOk="0" h="29681" w="26553">
                  <a:moveTo>
                    <a:pt x="8971" y="1"/>
                  </a:moveTo>
                  <a:cubicBezTo>
                    <a:pt x="8979" y="54"/>
                    <a:pt x="8975" y="108"/>
                    <a:pt x="8949" y="155"/>
                  </a:cubicBezTo>
                  <a:cubicBezTo>
                    <a:pt x="8889" y="262"/>
                    <a:pt x="8754" y="294"/>
                    <a:pt x="8643" y="344"/>
                  </a:cubicBezTo>
                  <a:cubicBezTo>
                    <a:pt x="8532" y="395"/>
                    <a:pt x="8420" y="511"/>
                    <a:pt x="8470" y="622"/>
                  </a:cubicBezTo>
                  <a:lnTo>
                    <a:pt x="7930" y="624"/>
                  </a:lnTo>
                  <a:cubicBezTo>
                    <a:pt x="7880" y="624"/>
                    <a:pt x="7827" y="624"/>
                    <a:pt x="7784" y="650"/>
                  </a:cubicBezTo>
                  <a:cubicBezTo>
                    <a:pt x="7683" y="708"/>
                    <a:pt x="7688" y="847"/>
                    <a:pt x="7664" y="961"/>
                  </a:cubicBezTo>
                  <a:cubicBezTo>
                    <a:pt x="7646" y="1045"/>
                    <a:pt x="7564" y="1134"/>
                    <a:pt x="7492" y="1134"/>
                  </a:cubicBezTo>
                  <a:cubicBezTo>
                    <a:pt x="7469" y="1134"/>
                    <a:pt x="7447" y="1125"/>
                    <a:pt x="7428" y="1104"/>
                  </a:cubicBezTo>
                  <a:cubicBezTo>
                    <a:pt x="7499" y="1044"/>
                    <a:pt x="7415" y="924"/>
                    <a:pt x="7323" y="903"/>
                  </a:cubicBezTo>
                  <a:cubicBezTo>
                    <a:pt x="7231" y="884"/>
                    <a:pt x="7128" y="903"/>
                    <a:pt x="7049" y="854"/>
                  </a:cubicBezTo>
                  <a:cubicBezTo>
                    <a:pt x="6998" y="819"/>
                    <a:pt x="6968" y="764"/>
                    <a:pt x="6931" y="716"/>
                  </a:cubicBezTo>
                  <a:cubicBezTo>
                    <a:pt x="6844" y="606"/>
                    <a:pt x="6702" y="544"/>
                    <a:pt x="6562" y="544"/>
                  </a:cubicBezTo>
                  <a:cubicBezTo>
                    <a:pt x="6493" y="544"/>
                    <a:pt x="6425" y="559"/>
                    <a:pt x="6363" y="590"/>
                  </a:cubicBezTo>
                  <a:cubicBezTo>
                    <a:pt x="6333" y="734"/>
                    <a:pt x="6368" y="884"/>
                    <a:pt x="6402" y="1027"/>
                  </a:cubicBezTo>
                  <a:cubicBezTo>
                    <a:pt x="6423" y="1111"/>
                    <a:pt x="6443" y="1196"/>
                    <a:pt x="6464" y="1280"/>
                  </a:cubicBezTo>
                  <a:cubicBezTo>
                    <a:pt x="6533" y="1563"/>
                    <a:pt x="6670" y="1908"/>
                    <a:pt x="6959" y="1923"/>
                  </a:cubicBezTo>
                  <a:cubicBezTo>
                    <a:pt x="6950" y="2066"/>
                    <a:pt x="6920" y="2214"/>
                    <a:pt x="6833" y="2330"/>
                  </a:cubicBezTo>
                  <a:cubicBezTo>
                    <a:pt x="6763" y="2422"/>
                    <a:pt x="6647" y="2488"/>
                    <a:pt x="6532" y="2488"/>
                  </a:cubicBezTo>
                  <a:cubicBezTo>
                    <a:pt x="6507" y="2488"/>
                    <a:pt x="6481" y="2485"/>
                    <a:pt x="6456" y="2478"/>
                  </a:cubicBezTo>
                  <a:lnTo>
                    <a:pt x="6456" y="2478"/>
                  </a:lnTo>
                  <a:cubicBezTo>
                    <a:pt x="6520" y="2557"/>
                    <a:pt x="6505" y="2683"/>
                    <a:pt x="6436" y="2758"/>
                  </a:cubicBezTo>
                  <a:cubicBezTo>
                    <a:pt x="6378" y="2823"/>
                    <a:pt x="6290" y="2853"/>
                    <a:pt x="6203" y="2853"/>
                  </a:cubicBezTo>
                  <a:cubicBezTo>
                    <a:pt x="6187" y="2853"/>
                    <a:pt x="6171" y="2852"/>
                    <a:pt x="6156" y="2850"/>
                  </a:cubicBezTo>
                  <a:cubicBezTo>
                    <a:pt x="6110" y="2844"/>
                    <a:pt x="6064" y="2830"/>
                    <a:pt x="6018" y="2830"/>
                  </a:cubicBezTo>
                  <a:cubicBezTo>
                    <a:pt x="6003" y="2830"/>
                    <a:pt x="5988" y="2832"/>
                    <a:pt x="5974" y="2835"/>
                  </a:cubicBezTo>
                  <a:cubicBezTo>
                    <a:pt x="5830" y="2872"/>
                    <a:pt x="5817" y="3069"/>
                    <a:pt x="5836" y="3217"/>
                  </a:cubicBezTo>
                  <a:cubicBezTo>
                    <a:pt x="5603" y="3191"/>
                    <a:pt x="5367" y="3165"/>
                    <a:pt x="5132" y="3140"/>
                  </a:cubicBezTo>
                  <a:cubicBezTo>
                    <a:pt x="5042" y="3129"/>
                    <a:pt x="4947" y="3116"/>
                    <a:pt x="4874" y="3065"/>
                  </a:cubicBezTo>
                  <a:cubicBezTo>
                    <a:pt x="4799" y="3013"/>
                    <a:pt x="4754" y="2908"/>
                    <a:pt x="4802" y="2829"/>
                  </a:cubicBezTo>
                  <a:cubicBezTo>
                    <a:pt x="4564" y="2782"/>
                    <a:pt x="4420" y="2570"/>
                    <a:pt x="4324" y="2336"/>
                  </a:cubicBezTo>
                  <a:cubicBezTo>
                    <a:pt x="4218" y="2422"/>
                    <a:pt x="4042" y="2443"/>
                    <a:pt x="3890" y="2443"/>
                  </a:cubicBezTo>
                  <a:cubicBezTo>
                    <a:pt x="3882" y="2443"/>
                    <a:pt x="3875" y="2443"/>
                    <a:pt x="3867" y="2443"/>
                  </a:cubicBezTo>
                  <a:cubicBezTo>
                    <a:pt x="3612" y="2439"/>
                    <a:pt x="3358" y="2435"/>
                    <a:pt x="3103" y="2428"/>
                  </a:cubicBezTo>
                  <a:cubicBezTo>
                    <a:pt x="3095" y="2428"/>
                    <a:pt x="3088" y="2428"/>
                    <a:pt x="3081" y="2428"/>
                  </a:cubicBezTo>
                  <a:cubicBezTo>
                    <a:pt x="2897" y="2428"/>
                    <a:pt x="2680" y="2456"/>
                    <a:pt x="2610" y="2623"/>
                  </a:cubicBezTo>
                  <a:cubicBezTo>
                    <a:pt x="2556" y="2750"/>
                    <a:pt x="2625" y="2900"/>
                    <a:pt x="2732" y="2985"/>
                  </a:cubicBezTo>
                  <a:cubicBezTo>
                    <a:pt x="2839" y="3071"/>
                    <a:pt x="2976" y="3105"/>
                    <a:pt x="3109" y="3137"/>
                  </a:cubicBezTo>
                  <a:cubicBezTo>
                    <a:pt x="3098" y="3206"/>
                    <a:pt x="3088" y="3275"/>
                    <a:pt x="3075" y="3343"/>
                  </a:cubicBezTo>
                  <a:cubicBezTo>
                    <a:pt x="3025" y="3321"/>
                    <a:pt x="2971" y="3310"/>
                    <a:pt x="2916" y="3310"/>
                  </a:cubicBezTo>
                  <a:cubicBezTo>
                    <a:pt x="2813" y="3310"/>
                    <a:pt x="2710" y="3348"/>
                    <a:pt x="2636" y="3418"/>
                  </a:cubicBezTo>
                  <a:cubicBezTo>
                    <a:pt x="2522" y="3527"/>
                    <a:pt x="2481" y="3707"/>
                    <a:pt x="2539" y="3855"/>
                  </a:cubicBezTo>
                  <a:cubicBezTo>
                    <a:pt x="2608" y="4029"/>
                    <a:pt x="2796" y="4211"/>
                    <a:pt x="2687" y="4361"/>
                  </a:cubicBezTo>
                  <a:cubicBezTo>
                    <a:pt x="2890" y="4541"/>
                    <a:pt x="2933" y="4843"/>
                    <a:pt x="2893" y="5111"/>
                  </a:cubicBezTo>
                  <a:cubicBezTo>
                    <a:pt x="2852" y="5374"/>
                    <a:pt x="2738" y="5623"/>
                    <a:pt x="2573" y="5833"/>
                  </a:cubicBezTo>
                  <a:cubicBezTo>
                    <a:pt x="2610" y="6160"/>
                    <a:pt x="2543" y="6497"/>
                    <a:pt x="2280" y="6668"/>
                  </a:cubicBezTo>
                  <a:cubicBezTo>
                    <a:pt x="2136" y="6763"/>
                    <a:pt x="1961" y="6788"/>
                    <a:pt x="1796" y="6838"/>
                  </a:cubicBezTo>
                  <a:cubicBezTo>
                    <a:pt x="1427" y="6949"/>
                    <a:pt x="1110" y="7191"/>
                    <a:pt x="838" y="7465"/>
                  </a:cubicBezTo>
                  <a:cubicBezTo>
                    <a:pt x="716" y="7585"/>
                    <a:pt x="602" y="7712"/>
                    <a:pt x="497" y="7844"/>
                  </a:cubicBezTo>
                  <a:cubicBezTo>
                    <a:pt x="448" y="7907"/>
                    <a:pt x="399" y="7973"/>
                    <a:pt x="377" y="8050"/>
                  </a:cubicBezTo>
                  <a:cubicBezTo>
                    <a:pt x="334" y="8211"/>
                    <a:pt x="418" y="8408"/>
                    <a:pt x="313" y="8537"/>
                  </a:cubicBezTo>
                  <a:cubicBezTo>
                    <a:pt x="249" y="8616"/>
                    <a:pt x="127" y="8650"/>
                    <a:pt x="107" y="8749"/>
                  </a:cubicBezTo>
                  <a:cubicBezTo>
                    <a:pt x="95" y="8819"/>
                    <a:pt x="146" y="8888"/>
                    <a:pt x="150" y="8959"/>
                  </a:cubicBezTo>
                  <a:cubicBezTo>
                    <a:pt x="152" y="9023"/>
                    <a:pt x="122" y="9081"/>
                    <a:pt x="97" y="9139"/>
                  </a:cubicBezTo>
                  <a:cubicBezTo>
                    <a:pt x="26" y="9299"/>
                    <a:pt x="0" y="9479"/>
                    <a:pt x="24" y="9653"/>
                  </a:cubicBezTo>
                  <a:cubicBezTo>
                    <a:pt x="54" y="9893"/>
                    <a:pt x="174" y="10113"/>
                    <a:pt x="304" y="10319"/>
                  </a:cubicBezTo>
                  <a:cubicBezTo>
                    <a:pt x="388" y="10448"/>
                    <a:pt x="478" y="10574"/>
                    <a:pt x="574" y="10694"/>
                  </a:cubicBezTo>
                  <a:cubicBezTo>
                    <a:pt x="748" y="10915"/>
                    <a:pt x="952" y="11129"/>
                    <a:pt x="1217" y="11215"/>
                  </a:cubicBezTo>
                  <a:cubicBezTo>
                    <a:pt x="1319" y="11248"/>
                    <a:pt x="1425" y="11262"/>
                    <a:pt x="1532" y="11262"/>
                  </a:cubicBezTo>
                  <a:cubicBezTo>
                    <a:pt x="1575" y="11262"/>
                    <a:pt x="1619" y="11260"/>
                    <a:pt x="1663" y="11255"/>
                  </a:cubicBezTo>
                  <a:cubicBezTo>
                    <a:pt x="1826" y="11240"/>
                    <a:pt x="2021" y="11159"/>
                    <a:pt x="2023" y="10996"/>
                  </a:cubicBezTo>
                  <a:cubicBezTo>
                    <a:pt x="2117" y="11350"/>
                    <a:pt x="2213" y="11703"/>
                    <a:pt x="2310" y="12057"/>
                  </a:cubicBezTo>
                  <a:cubicBezTo>
                    <a:pt x="2337" y="12060"/>
                    <a:pt x="2364" y="12062"/>
                    <a:pt x="2391" y="12062"/>
                  </a:cubicBezTo>
                  <a:cubicBezTo>
                    <a:pt x="2540" y="12062"/>
                    <a:pt x="2691" y="12015"/>
                    <a:pt x="2843" y="12012"/>
                  </a:cubicBezTo>
                  <a:cubicBezTo>
                    <a:pt x="2848" y="12011"/>
                    <a:pt x="2852" y="12011"/>
                    <a:pt x="2856" y="12011"/>
                  </a:cubicBezTo>
                  <a:cubicBezTo>
                    <a:pt x="3014" y="12011"/>
                    <a:pt x="3190" y="12088"/>
                    <a:pt x="3238" y="12228"/>
                  </a:cubicBezTo>
                  <a:cubicBezTo>
                    <a:pt x="3315" y="12170"/>
                    <a:pt x="3392" y="12112"/>
                    <a:pt x="3469" y="12057"/>
                  </a:cubicBezTo>
                  <a:cubicBezTo>
                    <a:pt x="3563" y="11988"/>
                    <a:pt x="3657" y="11917"/>
                    <a:pt x="3752" y="11849"/>
                  </a:cubicBezTo>
                  <a:cubicBezTo>
                    <a:pt x="3833" y="11791"/>
                    <a:pt x="3923" y="11710"/>
                    <a:pt x="3904" y="11611"/>
                  </a:cubicBezTo>
                  <a:lnTo>
                    <a:pt x="3904" y="11611"/>
                  </a:lnTo>
                  <a:cubicBezTo>
                    <a:pt x="4032" y="11613"/>
                    <a:pt x="4163" y="11613"/>
                    <a:pt x="4292" y="11613"/>
                  </a:cubicBezTo>
                  <a:cubicBezTo>
                    <a:pt x="4294" y="11472"/>
                    <a:pt x="4347" y="11332"/>
                    <a:pt x="4442" y="11227"/>
                  </a:cubicBezTo>
                  <a:cubicBezTo>
                    <a:pt x="4566" y="11225"/>
                    <a:pt x="4692" y="11223"/>
                    <a:pt x="4819" y="11223"/>
                  </a:cubicBezTo>
                  <a:cubicBezTo>
                    <a:pt x="4908" y="11035"/>
                    <a:pt x="5138" y="10995"/>
                    <a:pt x="5355" y="10995"/>
                  </a:cubicBezTo>
                  <a:cubicBezTo>
                    <a:pt x="5394" y="10995"/>
                    <a:pt x="5431" y="10996"/>
                    <a:pt x="5468" y="10998"/>
                  </a:cubicBezTo>
                  <a:cubicBezTo>
                    <a:pt x="5528" y="11000"/>
                    <a:pt x="5590" y="11005"/>
                    <a:pt x="5644" y="11037"/>
                  </a:cubicBezTo>
                  <a:cubicBezTo>
                    <a:pt x="5725" y="11084"/>
                    <a:pt x="5759" y="11187"/>
                    <a:pt x="5764" y="11283"/>
                  </a:cubicBezTo>
                  <a:cubicBezTo>
                    <a:pt x="5770" y="11512"/>
                    <a:pt x="5637" y="11722"/>
                    <a:pt x="5607" y="11949"/>
                  </a:cubicBezTo>
                  <a:cubicBezTo>
                    <a:pt x="5582" y="12152"/>
                    <a:pt x="5720" y="12406"/>
                    <a:pt x="5905" y="12406"/>
                  </a:cubicBezTo>
                  <a:cubicBezTo>
                    <a:pt x="5927" y="12406"/>
                    <a:pt x="5950" y="12403"/>
                    <a:pt x="5974" y="12395"/>
                  </a:cubicBezTo>
                  <a:cubicBezTo>
                    <a:pt x="5980" y="12543"/>
                    <a:pt x="5989" y="12693"/>
                    <a:pt x="5997" y="12841"/>
                  </a:cubicBezTo>
                  <a:cubicBezTo>
                    <a:pt x="6023" y="12815"/>
                    <a:pt x="6056" y="12804"/>
                    <a:pt x="6091" y="12804"/>
                  </a:cubicBezTo>
                  <a:cubicBezTo>
                    <a:pt x="6155" y="12804"/>
                    <a:pt x="6227" y="12839"/>
                    <a:pt x="6278" y="12884"/>
                  </a:cubicBezTo>
                  <a:cubicBezTo>
                    <a:pt x="6355" y="12954"/>
                    <a:pt x="6421" y="13049"/>
                    <a:pt x="6524" y="13070"/>
                  </a:cubicBezTo>
                  <a:cubicBezTo>
                    <a:pt x="6540" y="13074"/>
                    <a:pt x="6556" y="13075"/>
                    <a:pt x="6572" y="13075"/>
                  </a:cubicBezTo>
                  <a:cubicBezTo>
                    <a:pt x="6631" y="13075"/>
                    <a:pt x="6692" y="13054"/>
                    <a:pt x="6751" y="13040"/>
                  </a:cubicBezTo>
                  <a:cubicBezTo>
                    <a:pt x="6799" y="13029"/>
                    <a:pt x="6847" y="13024"/>
                    <a:pt x="6896" y="13024"/>
                  </a:cubicBezTo>
                  <a:cubicBezTo>
                    <a:pt x="7266" y="13024"/>
                    <a:pt x="7641" y="13326"/>
                    <a:pt x="7615" y="13698"/>
                  </a:cubicBezTo>
                  <a:cubicBezTo>
                    <a:pt x="7771" y="13689"/>
                    <a:pt x="7925" y="13681"/>
                    <a:pt x="8082" y="13672"/>
                  </a:cubicBezTo>
                  <a:lnTo>
                    <a:pt x="8082" y="13672"/>
                  </a:lnTo>
                  <a:cubicBezTo>
                    <a:pt x="8043" y="13792"/>
                    <a:pt x="8178" y="13901"/>
                    <a:pt x="8305" y="13910"/>
                  </a:cubicBezTo>
                  <a:cubicBezTo>
                    <a:pt x="8318" y="13911"/>
                    <a:pt x="8331" y="13911"/>
                    <a:pt x="8345" y="13911"/>
                  </a:cubicBezTo>
                  <a:cubicBezTo>
                    <a:pt x="8442" y="13911"/>
                    <a:pt x="8540" y="13885"/>
                    <a:pt x="8637" y="13885"/>
                  </a:cubicBezTo>
                  <a:cubicBezTo>
                    <a:pt x="8651" y="13885"/>
                    <a:pt x="8664" y="13885"/>
                    <a:pt x="8677" y="13886"/>
                  </a:cubicBezTo>
                  <a:cubicBezTo>
                    <a:pt x="8804" y="13897"/>
                    <a:pt x="8939" y="14006"/>
                    <a:pt x="8900" y="14126"/>
                  </a:cubicBezTo>
                  <a:cubicBezTo>
                    <a:pt x="9020" y="14122"/>
                    <a:pt x="9140" y="14120"/>
                    <a:pt x="9258" y="14116"/>
                  </a:cubicBezTo>
                  <a:lnTo>
                    <a:pt x="9258" y="14116"/>
                  </a:lnTo>
                  <a:cubicBezTo>
                    <a:pt x="9104" y="14613"/>
                    <a:pt x="9117" y="15159"/>
                    <a:pt x="9297" y="15645"/>
                  </a:cubicBezTo>
                  <a:cubicBezTo>
                    <a:pt x="9339" y="15763"/>
                    <a:pt x="9397" y="15885"/>
                    <a:pt x="9504" y="15954"/>
                  </a:cubicBezTo>
                  <a:cubicBezTo>
                    <a:pt x="9577" y="16001"/>
                    <a:pt x="9659" y="16017"/>
                    <a:pt x="9745" y="16017"/>
                  </a:cubicBezTo>
                  <a:cubicBezTo>
                    <a:pt x="9857" y="16017"/>
                    <a:pt x="9976" y="15990"/>
                    <a:pt x="10087" y="15971"/>
                  </a:cubicBezTo>
                  <a:cubicBezTo>
                    <a:pt x="10141" y="15961"/>
                    <a:pt x="10200" y="15954"/>
                    <a:pt x="10258" y="15954"/>
                  </a:cubicBezTo>
                  <a:cubicBezTo>
                    <a:pt x="10408" y="15954"/>
                    <a:pt x="10556" y="15997"/>
                    <a:pt x="10621" y="16125"/>
                  </a:cubicBezTo>
                  <a:cubicBezTo>
                    <a:pt x="10678" y="16237"/>
                    <a:pt x="10651" y="16372"/>
                    <a:pt x="10644" y="16498"/>
                  </a:cubicBezTo>
                  <a:cubicBezTo>
                    <a:pt x="10638" y="16622"/>
                    <a:pt x="10676" y="16774"/>
                    <a:pt x="10796" y="16813"/>
                  </a:cubicBezTo>
                  <a:cubicBezTo>
                    <a:pt x="10867" y="16836"/>
                    <a:pt x="10953" y="16813"/>
                    <a:pt x="11011" y="16860"/>
                  </a:cubicBezTo>
                  <a:cubicBezTo>
                    <a:pt x="11064" y="16907"/>
                    <a:pt x="11060" y="16991"/>
                    <a:pt x="11051" y="17061"/>
                  </a:cubicBezTo>
                  <a:cubicBezTo>
                    <a:pt x="10976" y="17674"/>
                    <a:pt x="10899" y="18285"/>
                    <a:pt x="10824" y="18895"/>
                  </a:cubicBezTo>
                  <a:cubicBezTo>
                    <a:pt x="10783" y="18919"/>
                    <a:pt x="10741" y="18942"/>
                    <a:pt x="10700" y="18966"/>
                  </a:cubicBezTo>
                  <a:cubicBezTo>
                    <a:pt x="10942" y="19425"/>
                    <a:pt x="11013" y="19969"/>
                    <a:pt x="10897" y="20472"/>
                  </a:cubicBezTo>
                  <a:cubicBezTo>
                    <a:pt x="10985" y="20492"/>
                    <a:pt x="11079" y="20498"/>
                    <a:pt x="11174" y="20498"/>
                  </a:cubicBezTo>
                  <a:cubicBezTo>
                    <a:pt x="11302" y="20498"/>
                    <a:pt x="11432" y="20488"/>
                    <a:pt x="11557" y="20488"/>
                  </a:cubicBezTo>
                  <a:cubicBezTo>
                    <a:pt x="11763" y="20488"/>
                    <a:pt x="11952" y="20516"/>
                    <a:pt x="12084" y="20667"/>
                  </a:cubicBezTo>
                  <a:cubicBezTo>
                    <a:pt x="12185" y="20783"/>
                    <a:pt x="12217" y="20941"/>
                    <a:pt x="12245" y="21091"/>
                  </a:cubicBezTo>
                  <a:cubicBezTo>
                    <a:pt x="12296" y="21361"/>
                    <a:pt x="12345" y="21629"/>
                    <a:pt x="12397" y="21897"/>
                  </a:cubicBezTo>
                  <a:cubicBezTo>
                    <a:pt x="12481" y="21946"/>
                    <a:pt x="12578" y="21954"/>
                    <a:pt x="12677" y="21954"/>
                  </a:cubicBezTo>
                  <a:cubicBezTo>
                    <a:pt x="12733" y="21954"/>
                    <a:pt x="12790" y="21952"/>
                    <a:pt x="12846" y="21952"/>
                  </a:cubicBezTo>
                  <a:cubicBezTo>
                    <a:pt x="12935" y="21952"/>
                    <a:pt x="13023" y="21959"/>
                    <a:pt x="13102" y="21996"/>
                  </a:cubicBezTo>
                  <a:cubicBezTo>
                    <a:pt x="13262" y="22073"/>
                    <a:pt x="13346" y="22259"/>
                    <a:pt x="13352" y="22435"/>
                  </a:cubicBezTo>
                  <a:cubicBezTo>
                    <a:pt x="13357" y="22613"/>
                    <a:pt x="13299" y="22786"/>
                    <a:pt x="13241" y="22953"/>
                  </a:cubicBezTo>
                  <a:cubicBezTo>
                    <a:pt x="13352" y="23084"/>
                    <a:pt x="13172" y="23305"/>
                    <a:pt x="13245" y="23461"/>
                  </a:cubicBezTo>
                  <a:cubicBezTo>
                    <a:pt x="13294" y="23568"/>
                    <a:pt x="13421" y="23611"/>
                    <a:pt x="13509" y="23688"/>
                  </a:cubicBezTo>
                  <a:cubicBezTo>
                    <a:pt x="13624" y="23787"/>
                    <a:pt x="13676" y="23952"/>
                    <a:pt x="13639" y="24099"/>
                  </a:cubicBezTo>
                  <a:cubicBezTo>
                    <a:pt x="13549" y="24149"/>
                    <a:pt x="13459" y="24200"/>
                    <a:pt x="13369" y="24252"/>
                  </a:cubicBezTo>
                  <a:cubicBezTo>
                    <a:pt x="13449" y="24378"/>
                    <a:pt x="13346" y="24545"/>
                    <a:pt x="13219" y="24624"/>
                  </a:cubicBezTo>
                  <a:cubicBezTo>
                    <a:pt x="13093" y="24704"/>
                    <a:pt x="12939" y="24742"/>
                    <a:pt x="12834" y="24847"/>
                  </a:cubicBezTo>
                  <a:cubicBezTo>
                    <a:pt x="12677" y="25006"/>
                    <a:pt x="12669" y="25274"/>
                    <a:pt x="12495" y="25413"/>
                  </a:cubicBezTo>
                  <a:cubicBezTo>
                    <a:pt x="12407" y="25483"/>
                    <a:pt x="12292" y="25507"/>
                    <a:pt x="12189" y="25554"/>
                  </a:cubicBezTo>
                  <a:cubicBezTo>
                    <a:pt x="11885" y="25693"/>
                    <a:pt x="11724" y="26019"/>
                    <a:pt x="11583" y="26321"/>
                  </a:cubicBezTo>
                  <a:cubicBezTo>
                    <a:pt x="11490" y="26523"/>
                    <a:pt x="11396" y="26724"/>
                    <a:pt x="11304" y="26925"/>
                  </a:cubicBezTo>
                  <a:cubicBezTo>
                    <a:pt x="11500" y="27047"/>
                    <a:pt x="11731" y="27111"/>
                    <a:pt x="11961" y="27111"/>
                  </a:cubicBezTo>
                  <a:cubicBezTo>
                    <a:pt x="11982" y="27111"/>
                    <a:pt x="12003" y="27111"/>
                    <a:pt x="12024" y="27110"/>
                  </a:cubicBezTo>
                  <a:cubicBezTo>
                    <a:pt x="12165" y="27197"/>
                    <a:pt x="12065" y="27452"/>
                    <a:pt x="12191" y="27560"/>
                  </a:cubicBezTo>
                  <a:cubicBezTo>
                    <a:pt x="12285" y="27643"/>
                    <a:pt x="12444" y="27581"/>
                    <a:pt x="12553" y="27643"/>
                  </a:cubicBezTo>
                  <a:cubicBezTo>
                    <a:pt x="12660" y="27703"/>
                    <a:pt x="12680" y="27851"/>
                    <a:pt x="12765" y="27939"/>
                  </a:cubicBezTo>
                  <a:cubicBezTo>
                    <a:pt x="12913" y="28087"/>
                    <a:pt x="13177" y="28005"/>
                    <a:pt x="13359" y="28110"/>
                  </a:cubicBezTo>
                  <a:cubicBezTo>
                    <a:pt x="13464" y="28170"/>
                    <a:pt x="13524" y="28282"/>
                    <a:pt x="13573" y="28393"/>
                  </a:cubicBezTo>
                  <a:cubicBezTo>
                    <a:pt x="13736" y="28766"/>
                    <a:pt x="13809" y="29181"/>
                    <a:pt x="13781" y="29588"/>
                  </a:cubicBezTo>
                  <a:cubicBezTo>
                    <a:pt x="13779" y="29618"/>
                    <a:pt x="13776" y="29648"/>
                    <a:pt x="13774" y="29681"/>
                  </a:cubicBezTo>
                  <a:cubicBezTo>
                    <a:pt x="13800" y="29653"/>
                    <a:pt x="13828" y="29627"/>
                    <a:pt x="13856" y="29601"/>
                  </a:cubicBezTo>
                  <a:cubicBezTo>
                    <a:pt x="14025" y="29468"/>
                    <a:pt x="14271" y="29396"/>
                    <a:pt x="14329" y="29190"/>
                  </a:cubicBezTo>
                  <a:cubicBezTo>
                    <a:pt x="14355" y="29098"/>
                    <a:pt x="14336" y="28991"/>
                    <a:pt x="14389" y="28911"/>
                  </a:cubicBezTo>
                  <a:cubicBezTo>
                    <a:pt x="14441" y="28836"/>
                    <a:pt x="14539" y="28813"/>
                    <a:pt x="14612" y="28761"/>
                  </a:cubicBezTo>
                  <a:cubicBezTo>
                    <a:pt x="14951" y="28526"/>
                    <a:pt x="14640" y="27907"/>
                    <a:pt x="15000" y="27705"/>
                  </a:cubicBezTo>
                  <a:cubicBezTo>
                    <a:pt x="14974" y="27540"/>
                    <a:pt x="14948" y="27367"/>
                    <a:pt x="15000" y="27206"/>
                  </a:cubicBezTo>
                  <a:cubicBezTo>
                    <a:pt x="15049" y="27057"/>
                    <a:pt x="15185" y="26927"/>
                    <a:pt x="15336" y="26927"/>
                  </a:cubicBezTo>
                  <a:cubicBezTo>
                    <a:pt x="15348" y="26927"/>
                    <a:pt x="15360" y="26928"/>
                    <a:pt x="15373" y="26930"/>
                  </a:cubicBezTo>
                  <a:cubicBezTo>
                    <a:pt x="15397" y="26933"/>
                    <a:pt x="15424" y="26940"/>
                    <a:pt x="15449" y="26940"/>
                  </a:cubicBezTo>
                  <a:cubicBezTo>
                    <a:pt x="15467" y="26940"/>
                    <a:pt x="15484" y="26936"/>
                    <a:pt x="15499" y="26925"/>
                  </a:cubicBezTo>
                  <a:cubicBezTo>
                    <a:pt x="15540" y="26898"/>
                    <a:pt x="15533" y="26838"/>
                    <a:pt x="15529" y="26788"/>
                  </a:cubicBezTo>
                  <a:cubicBezTo>
                    <a:pt x="15501" y="26478"/>
                    <a:pt x="15786" y="26185"/>
                    <a:pt x="16091" y="26185"/>
                  </a:cubicBezTo>
                  <a:cubicBezTo>
                    <a:pt x="16115" y="26185"/>
                    <a:pt x="16138" y="26187"/>
                    <a:pt x="16161" y="26190"/>
                  </a:cubicBezTo>
                  <a:cubicBezTo>
                    <a:pt x="16071" y="26068"/>
                    <a:pt x="16193" y="25895"/>
                    <a:pt x="16326" y="25820"/>
                  </a:cubicBezTo>
                  <a:cubicBezTo>
                    <a:pt x="16459" y="25743"/>
                    <a:pt x="16624" y="25687"/>
                    <a:pt x="16684" y="25546"/>
                  </a:cubicBezTo>
                  <a:cubicBezTo>
                    <a:pt x="16705" y="25490"/>
                    <a:pt x="16710" y="25426"/>
                    <a:pt x="16742" y="25376"/>
                  </a:cubicBezTo>
                  <a:cubicBezTo>
                    <a:pt x="16787" y="25304"/>
                    <a:pt x="16879" y="25278"/>
                    <a:pt x="16956" y="25239"/>
                  </a:cubicBezTo>
                  <a:cubicBezTo>
                    <a:pt x="17286" y="25083"/>
                    <a:pt x="17421" y="24614"/>
                    <a:pt x="17224" y="24305"/>
                  </a:cubicBezTo>
                  <a:cubicBezTo>
                    <a:pt x="17170" y="24222"/>
                    <a:pt x="17099" y="24151"/>
                    <a:pt x="17063" y="24063"/>
                  </a:cubicBezTo>
                  <a:cubicBezTo>
                    <a:pt x="17001" y="23917"/>
                    <a:pt x="17037" y="23752"/>
                    <a:pt x="17076" y="23600"/>
                  </a:cubicBezTo>
                  <a:cubicBezTo>
                    <a:pt x="17181" y="23170"/>
                    <a:pt x="17342" y="22675"/>
                    <a:pt x="17759" y="22529"/>
                  </a:cubicBezTo>
                  <a:cubicBezTo>
                    <a:pt x="17980" y="22452"/>
                    <a:pt x="18252" y="22480"/>
                    <a:pt x="18411" y="22308"/>
                  </a:cubicBezTo>
                  <a:cubicBezTo>
                    <a:pt x="18462" y="22250"/>
                    <a:pt x="18494" y="22178"/>
                    <a:pt x="18546" y="22120"/>
                  </a:cubicBezTo>
                  <a:cubicBezTo>
                    <a:pt x="18606" y="22056"/>
                    <a:pt x="18689" y="22017"/>
                    <a:pt x="18771" y="21981"/>
                  </a:cubicBezTo>
                  <a:lnTo>
                    <a:pt x="19420" y="21685"/>
                  </a:lnTo>
                  <a:cubicBezTo>
                    <a:pt x="19516" y="21640"/>
                    <a:pt x="19619" y="21591"/>
                    <a:pt x="19675" y="21501"/>
                  </a:cubicBezTo>
                  <a:cubicBezTo>
                    <a:pt x="19720" y="21421"/>
                    <a:pt x="19724" y="21327"/>
                    <a:pt x="19767" y="21246"/>
                  </a:cubicBezTo>
                  <a:cubicBezTo>
                    <a:pt x="19832" y="21114"/>
                    <a:pt x="19987" y="21049"/>
                    <a:pt x="20136" y="21049"/>
                  </a:cubicBezTo>
                  <a:cubicBezTo>
                    <a:pt x="20149" y="21049"/>
                    <a:pt x="20163" y="21050"/>
                    <a:pt x="20176" y="21051"/>
                  </a:cubicBezTo>
                  <a:cubicBezTo>
                    <a:pt x="20335" y="21064"/>
                    <a:pt x="20482" y="21139"/>
                    <a:pt x="20624" y="21211"/>
                  </a:cubicBezTo>
                  <a:cubicBezTo>
                    <a:pt x="20787" y="20925"/>
                    <a:pt x="21111" y="20737"/>
                    <a:pt x="21440" y="20737"/>
                  </a:cubicBezTo>
                  <a:cubicBezTo>
                    <a:pt x="21456" y="20737"/>
                    <a:pt x="21471" y="20737"/>
                    <a:pt x="21487" y="20738"/>
                  </a:cubicBezTo>
                  <a:cubicBezTo>
                    <a:pt x="21530" y="20740"/>
                    <a:pt x="21574" y="20744"/>
                    <a:pt x="21616" y="20744"/>
                  </a:cubicBezTo>
                  <a:cubicBezTo>
                    <a:pt x="21664" y="20744"/>
                    <a:pt x="21710" y="20739"/>
                    <a:pt x="21753" y="20719"/>
                  </a:cubicBezTo>
                  <a:cubicBezTo>
                    <a:pt x="21877" y="20659"/>
                    <a:pt x="21916" y="20489"/>
                    <a:pt x="22034" y="20417"/>
                  </a:cubicBezTo>
                  <a:cubicBezTo>
                    <a:pt x="22130" y="20359"/>
                    <a:pt x="22256" y="20378"/>
                    <a:pt x="22359" y="20331"/>
                  </a:cubicBezTo>
                  <a:cubicBezTo>
                    <a:pt x="22520" y="20258"/>
                    <a:pt x="22571" y="20061"/>
                    <a:pt x="22606" y="19887"/>
                  </a:cubicBezTo>
                  <a:cubicBezTo>
                    <a:pt x="22693" y="19425"/>
                    <a:pt x="22783" y="18962"/>
                    <a:pt x="22871" y="18499"/>
                  </a:cubicBezTo>
                  <a:cubicBezTo>
                    <a:pt x="22895" y="18373"/>
                    <a:pt x="22921" y="18244"/>
                    <a:pt x="22981" y="18130"/>
                  </a:cubicBezTo>
                  <a:cubicBezTo>
                    <a:pt x="23124" y="17850"/>
                    <a:pt x="23478" y="17614"/>
                    <a:pt x="23386" y="17312"/>
                  </a:cubicBezTo>
                  <a:lnTo>
                    <a:pt x="23386" y="17312"/>
                  </a:lnTo>
                  <a:cubicBezTo>
                    <a:pt x="23408" y="17320"/>
                    <a:pt x="23431" y="17324"/>
                    <a:pt x="23454" y="17324"/>
                  </a:cubicBezTo>
                  <a:cubicBezTo>
                    <a:pt x="23556" y="17324"/>
                    <a:pt x="23658" y="17250"/>
                    <a:pt x="23705" y="17154"/>
                  </a:cubicBezTo>
                  <a:cubicBezTo>
                    <a:pt x="23765" y="17038"/>
                    <a:pt x="23765" y="16903"/>
                    <a:pt x="23763" y="16772"/>
                  </a:cubicBezTo>
                  <a:cubicBezTo>
                    <a:pt x="23756" y="16260"/>
                    <a:pt x="23523" y="15645"/>
                    <a:pt x="23760" y="15191"/>
                  </a:cubicBezTo>
                  <a:cubicBezTo>
                    <a:pt x="23904" y="14923"/>
                    <a:pt x="23797" y="14550"/>
                    <a:pt x="23533" y="14398"/>
                  </a:cubicBezTo>
                  <a:cubicBezTo>
                    <a:pt x="23531" y="14182"/>
                    <a:pt x="23529" y="13968"/>
                    <a:pt x="23527" y="13753"/>
                  </a:cubicBezTo>
                  <a:cubicBezTo>
                    <a:pt x="23606" y="13719"/>
                    <a:pt x="23685" y="13685"/>
                    <a:pt x="23763" y="13648"/>
                  </a:cubicBezTo>
                  <a:cubicBezTo>
                    <a:pt x="23647" y="13477"/>
                    <a:pt x="23758" y="13239"/>
                    <a:pt x="23908" y="13096"/>
                  </a:cubicBezTo>
                  <a:cubicBezTo>
                    <a:pt x="24058" y="12952"/>
                    <a:pt x="24251" y="12841"/>
                    <a:pt x="24341" y="12654"/>
                  </a:cubicBezTo>
                  <a:cubicBezTo>
                    <a:pt x="24362" y="12614"/>
                    <a:pt x="24377" y="12569"/>
                    <a:pt x="24410" y="12534"/>
                  </a:cubicBezTo>
                  <a:cubicBezTo>
                    <a:pt x="24461" y="12474"/>
                    <a:pt x="24545" y="12457"/>
                    <a:pt x="24615" y="12421"/>
                  </a:cubicBezTo>
                  <a:cubicBezTo>
                    <a:pt x="24759" y="12348"/>
                    <a:pt x="24847" y="12183"/>
                    <a:pt x="24830" y="12024"/>
                  </a:cubicBezTo>
                  <a:lnTo>
                    <a:pt x="24830" y="12024"/>
                  </a:lnTo>
                  <a:cubicBezTo>
                    <a:pt x="24866" y="12041"/>
                    <a:pt x="24904" y="12049"/>
                    <a:pt x="24944" y="12049"/>
                  </a:cubicBezTo>
                  <a:cubicBezTo>
                    <a:pt x="25052" y="12049"/>
                    <a:pt x="25164" y="11990"/>
                    <a:pt x="25237" y="11904"/>
                  </a:cubicBezTo>
                  <a:cubicBezTo>
                    <a:pt x="25337" y="11789"/>
                    <a:pt x="25382" y="11639"/>
                    <a:pt x="25423" y="11491"/>
                  </a:cubicBezTo>
                  <a:cubicBezTo>
                    <a:pt x="25466" y="11497"/>
                    <a:pt x="25510" y="11500"/>
                    <a:pt x="25554" y="11500"/>
                  </a:cubicBezTo>
                  <a:cubicBezTo>
                    <a:pt x="25639" y="11500"/>
                    <a:pt x="25724" y="11489"/>
                    <a:pt x="25807" y="11467"/>
                  </a:cubicBezTo>
                  <a:cubicBezTo>
                    <a:pt x="25862" y="11088"/>
                    <a:pt x="25918" y="10709"/>
                    <a:pt x="25971" y="10332"/>
                  </a:cubicBezTo>
                  <a:cubicBezTo>
                    <a:pt x="26059" y="10313"/>
                    <a:pt x="26145" y="10291"/>
                    <a:pt x="26233" y="10272"/>
                  </a:cubicBezTo>
                  <a:cubicBezTo>
                    <a:pt x="26233" y="10135"/>
                    <a:pt x="26233" y="9996"/>
                    <a:pt x="26233" y="9858"/>
                  </a:cubicBezTo>
                  <a:cubicBezTo>
                    <a:pt x="26301" y="9856"/>
                    <a:pt x="26372" y="9852"/>
                    <a:pt x="26441" y="9850"/>
                  </a:cubicBezTo>
                  <a:cubicBezTo>
                    <a:pt x="26537" y="9351"/>
                    <a:pt x="26552" y="8836"/>
                    <a:pt x="26486" y="8333"/>
                  </a:cubicBezTo>
                  <a:lnTo>
                    <a:pt x="26486" y="8333"/>
                  </a:lnTo>
                  <a:cubicBezTo>
                    <a:pt x="26471" y="8344"/>
                    <a:pt x="26455" y="8349"/>
                    <a:pt x="26439" y="8349"/>
                  </a:cubicBezTo>
                  <a:cubicBezTo>
                    <a:pt x="26385" y="8349"/>
                    <a:pt x="26326" y="8297"/>
                    <a:pt x="26301" y="8241"/>
                  </a:cubicBezTo>
                  <a:cubicBezTo>
                    <a:pt x="26271" y="8168"/>
                    <a:pt x="26259" y="8080"/>
                    <a:pt x="26194" y="8035"/>
                  </a:cubicBezTo>
                  <a:cubicBezTo>
                    <a:pt x="26106" y="7973"/>
                    <a:pt x="25976" y="8027"/>
                    <a:pt x="25888" y="7964"/>
                  </a:cubicBezTo>
                  <a:cubicBezTo>
                    <a:pt x="25815" y="7913"/>
                    <a:pt x="25809" y="7808"/>
                    <a:pt x="25779" y="7725"/>
                  </a:cubicBezTo>
                  <a:cubicBezTo>
                    <a:pt x="25686" y="7478"/>
                    <a:pt x="25386" y="7421"/>
                    <a:pt x="25109" y="7421"/>
                  </a:cubicBezTo>
                  <a:cubicBezTo>
                    <a:pt x="25066" y="7421"/>
                    <a:pt x="25023" y="7422"/>
                    <a:pt x="24982" y="7425"/>
                  </a:cubicBezTo>
                  <a:cubicBezTo>
                    <a:pt x="24965" y="7294"/>
                    <a:pt x="24945" y="7163"/>
                    <a:pt x="24926" y="7032"/>
                  </a:cubicBezTo>
                  <a:lnTo>
                    <a:pt x="24534" y="7032"/>
                  </a:lnTo>
                  <a:cubicBezTo>
                    <a:pt x="24594" y="6868"/>
                    <a:pt x="24335" y="6786"/>
                    <a:pt x="24236" y="6643"/>
                  </a:cubicBezTo>
                  <a:cubicBezTo>
                    <a:pt x="24204" y="6598"/>
                    <a:pt x="24189" y="6544"/>
                    <a:pt x="24165" y="6497"/>
                  </a:cubicBezTo>
                  <a:cubicBezTo>
                    <a:pt x="24091" y="6347"/>
                    <a:pt x="23928" y="6249"/>
                    <a:pt x="23763" y="6249"/>
                  </a:cubicBezTo>
                  <a:cubicBezTo>
                    <a:pt x="23753" y="6249"/>
                    <a:pt x="23743" y="6250"/>
                    <a:pt x="23733" y="6250"/>
                  </a:cubicBezTo>
                  <a:cubicBezTo>
                    <a:pt x="23833" y="6086"/>
                    <a:pt x="23608" y="5908"/>
                    <a:pt x="23418" y="5873"/>
                  </a:cubicBezTo>
                  <a:cubicBezTo>
                    <a:pt x="23325" y="5857"/>
                    <a:pt x="23233" y="5849"/>
                    <a:pt x="23140" y="5849"/>
                  </a:cubicBezTo>
                  <a:cubicBezTo>
                    <a:pt x="22688" y="5849"/>
                    <a:pt x="22239" y="6026"/>
                    <a:pt x="21794" y="6145"/>
                  </a:cubicBezTo>
                  <a:cubicBezTo>
                    <a:pt x="21841" y="5985"/>
                    <a:pt x="21700" y="5804"/>
                    <a:pt x="21537" y="5804"/>
                  </a:cubicBezTo>
                  <a:cubicBezTo>
                    <a:pt x="21530" y="5804"/>
                    <a:pt x="21524" y="5804"/>
                    <a:pt x="21517" y="5805"/>
                  </a:cubicBezTo>
                  <a:cubicBezTo>
                    <a:pt x="21279" y="5826"/>
                    <a:pt x="21153" y="6141"/>
                    <a:pt x="20915" y="6165"/>
                  </a:cubicBezTo>
                  <a:cubicBezTo>
                    <a:pt x="20907" y="6166"/>
                    <a:pt x="20898" y="6166"/>
                    <a:pt x="20890" y="6166"/>
                  </a:cubicBezTo>
                  <a:cubicBezTo>
                    <a:pt x="20703" y="6166"/>
                    <a:pt x="20540" y="5983"/>
                    <a:pt x="20355" y="5983"/>
                  </a:cubicBezTo>
                  <a:cubicBezTo>
                    <a:pt x="20340" y="5983"/>
                    <a:pt x="20326" y="5985"/>
                    <a:pt x="20311" y="5987"/>
                  </a:cubicBezTo>
                  <a:cubicBezTo>
                    <a:pt x="20300" y="6108"/>
                    <a:pt x="20181" y="6205"/>
                    <a:pt x="20062" y="6205"/>
                  </a:cubicBezTo>
                  <a:cubicBezTo>
                    <a:pt x="20038" y="6205"/>
                    <a:pt x="20015" y="6201"/>
                    <a:pt x="19992" y="6193"/>
                  </a:cubicBezTo>
                  <a:cubicBezTo>
                    <a:pt x="20033" y="5972"/>
                    <a:pt x="20075" y="5749"/>
                    <a:pt x="20116" y="5526"/>
                  </a:cubicBezTo>
                  <a:cubicBezTo>
                    <a:pt x="20125" y="5476"/>
                    <a:pt x="20073" y="5434"/>
                    <a:pt x="20030" y="5434"/>
                  </a:cubicBezTo>
                  <a:cubicBezTo>
                    <a:pt x="20010" y="5434"/>
                    <a:pt x="19991" y="5443"/>
                    <a:pt x="19981" y="5464"/>
                  </a:cubicBezTo>
                  <a:cubicBezTo>
                    <a:pt x="19424" y="5402"/>
                    <a:pt x="18848" y="5334"/>
                    <a:pt x="18376" y="5031"/>
                  </a:cubicBezTo>
                  <a:cubicBezTo>
                    <a:pt x="18267" y="4961"/>
                    <a:pt x="18164" y="4879"/>
                    <a:pt x="18044" y="4826"/>
                  </a:cubicBezTo>
                  <a:cubicBezTo>
                    <a:pt x="17942" y="4779"/>
                    <a:pt x="17831" y="4756"/>
                    <a:pt x="17719" y="4756"/>
                  </a:cubicBezTo>
                  <a:cubicBezTo>
                    <a:pt x="17513" y="4756"/>
                    <a:pt x="17306" y="4833"/>
                    <a:pt x="17157" y="4976"/>
                  </a:cubicBezTo>
                  <a:cubicBezTo>
                    <a:pt x="17237" y="5057"/>
                    <a:pt x="17192" y="5203"/>
                    <a:pt x="17099" y="5267"/>
                  </a:cubicBezTo>
                  <a:cubicBezTo>
                    <a:pt x="17007" y="5331"/>
                    <a:pt x="16887" y="5338"/>
                    <a:pt x="16776" y="5342"/>
                  </a:cubicBezTo>
                  <a:cubicBezTo>
                    <a:pt x="16760" y="5343"/>
                    <a:pt x="16744" y="5343"/>
                    <a:pt x="16728" y="5343"/>
                  </a:cubicBezTo>
                  <a:cubicBezTo>
                    <a:pt x="16655" y="5343"/>
                    <a:pt x="16579" y="5332"/>
                    <a:pt x="16534" y="5278"/>
                  </a:cubicBezTo>
                  <a:cubicBezTo>
                    <a:pt x="16420" y="5147"/>
                    <a:pt x="16596" y="4965"/>
                    <a:pt x="16755" y="4894"/>
                  </a:cubicBezTo>
                  <a:cubicBezTo>
                    <a:pt x="16911" y="4824"/>
                    <a:pt x="17110" y="4689"/>
                    <a:pt x="17042" y="4530"/>
                  </a:cubicBezTo>
                  <a:cubicBezTo>
                    <a:pt x="17138" y="4528"/>
                    <a:pt x="17234" y="4526"/>
                    <a:pt x="17329" y="4522"/>
                  </a:cubicBezTo>
                  <a:cubicBezTo>
                    <a:pt x="17352" y="4440"/>
                    <a:pt x="17284" y="4365"/>
                    <a:pt x="17219" y="4309"/>
                  </a:cubicBezTo>
                  <a:cubicBezTo>
                    <a:pt x="17018" y="4129"/>
                    <a:pt x="16810" y="3945"/>
                    <a:pt x="16557" y="3851"/>
                  </a:cubicBezTo>
                  <a:cubicBezTo>
                    <a:pt x="16457" y="3814"/>
                    <a:pt x="16348" y="3793"/>
                    <a:pt x="16241" y="3793"/>
                  </a:cubicBezTo>
                  <a:cubicBezTo>
                    <a:pt x="16075" y="3793"/>
                    <a:pt x="15913" y="3842"/>
                    <a:pt x="15793" y="3954"/>
                  </a:cubicBezTo>
                  <a:cubicBezTo>
                    <a:pt x="15810" y="4112"/>
                    <a:pt x="15803" y="4273"/>
                    <a:pt x="15771" y="4429"/>
                  </a:cubicBezTo>
                  <a:lnTo>
                    <a:pt x="15293" y="4292"/>
                  </a:lnTo>
                  <a:cubicBezTo>
                    <a:pt x="15180" y="4202"/>
                    <a:pt x="15214" y="4014"/>
                    <a:pt x="15313" y="3909"/>
                  </a:cubicBezTo>
                  <a:cubicBezTo>
                    <a:pt x="15413" y="3804"/>
                    <a:pt x="15557" y="3757"/>
                    <a:pt x="15685" y="3690"/>
                  </a:cubicBezTo>
                  <a:cubicBezTo>
                    <a:pt x="15981" y="3540"/>
                    <a:pt x="16215" y="3272"/>
                    <a:pt x="16326" y="2960"/>
                  </a:cubicBezTo>
                  <a:cubicBezTo>
                    <a:pt x="16214" y="2863"/>
                    <a:pt x="16082" y="2761"/>
                    <a:pt x="15941" y="2761"/>
                  </a:cubicBezTo>
                  <a:cubicBezTo>
                    <a:pt x="15920" y="2761"/>
                    <a:pt x="15898" y="2764"/>
                    <a:pt x="15876" y="2769"/>
                  </a:cubicBezTo>
                  <a:cubicBezTo>
                    <a:pt x="15868" y="2634"/>
                    <a:pt x="15861" y="2501"/>
                    <a:pt x="15853" y="2366"/>
                  </a:cubicBezTo>
                  <a:cubicBezTo>
                    <a:pt x="15724" y="2325"/>
                    <a:pt x="15595" y="2283"/>
                    <a:pt x="15467" y="2242"/>
                  </a:cubicBezTo>
                  <a:cubicBezTo>
                    <a:pt x="15300" y="2032"/>
                    <a:pt x="15186" y="1781"/>
                    <a:pt x="15141" y="1520"/>
                  </a:cubicBezTo>
                  <a:cubicBezTo>
                    <a:pt x="15118" y="1518"/>
                    <a:pt x="15094" y="1518"/>
                    <a:pt x="15073" y="1516"/>
                  </a:cubicBezTo>
                  <a:cubicBezTo>
                    <a:pt x="15032" y="1539"/>
                    <a:pt x="14991" y="1563"/>
                    <a:pt x="14951" y="1586"/>
                  </a:cubicBezTo>
                  <a:cubicBezTo>
                    <a:pt x="14865" y="1633"/>
                    <a:pt x="14779" y="1683"/>
                    <a:pt x="14685" y="1702"/>
                  </a:cubicBezTo>
                  <a:cubicBezTo>
                    <a:pt x="14642" y="1711"/>
                    <a:pt x="14597" y="1713"/>
                    <a:pt x="14554" y="1730"/>
                  </a:cubicBezTo>
                  <a:cubicBezTo>
                    <a:pt x="14464" y="1766"/>
                    <a:pt x="14408" y="1863"/>
                    <a:pt x="14393" y="1959"/>
                  </a:cubicBezTo>
                  <a:cubicBezTo>
                    <a:pt x="14378" y="2056"/>
                    <a:pt x="14400" y="2154"/>
                    <a:pt x="14419" y="2250"/>
                  </a:cubicBezTo>
                  <a:cubicBezTo>
                    <a:pt x="14396" y="2255"/>
                    <a:pt x="14373" y="2256"/>
                    <a:pt x="14349" y="2256"/>
                  </a:cubicBezTo>
                  <a:cubicBezTo>
                    <a:pt x="14204" y="2256"/>
                    <a:pt x="14049" y="2188"/>
                    <a:pt x="13912" y="2188"/>
                  </a:cubicBezTo>
                  <a:cubicBezTo>
                    <a:pt x="13852" y="2188"/>
                    <a:pt x="13796" y="2201"/>
                    <a:pt x="13744" y="2238"/>
                  </a:cubicBezTo>
                  <a:cubicBezTo>
                    <a:pt x="13704" y="2268"/>
                    <a:pt x="13674" y="2310"/>
                    <a:pt x="13629" y="2334"/>
                  </a:cubicBezTo>
                  <a:cubicBezTo>
                    <a:pt x="13604" y="2347"/>
                    <a:pt x="13578" y="2353"/>
                    <a:pt x="13551" y="2353"/>
                  </a:cubicBezTo>
                  <a:cubicBezTo>
                    <a:pt x="13440" y="2353"/>
                    <a:pt x="13328" y="2243"/>
                    <a:pt x="13290" y="2126"/>
                  </a:cubicBezTo>
                  <a:cubicBezTo>
                    <a:pt x="13252" y="2004"/>
                    <a:pt x="13247" y="1871"/>
                    <a:pt x="13202" y="1753"/>
                  </a:cubicBezTo>
                  <a:cubicBezTo>
                    <a:pt x="13198" y="1753"/>
                    <a:pt x="13196" y="1756"/>
                    <a:pt x="13192" y="1756"/>
                  </a:cubicBezTo>
                  <a:cubicBezTo>
                    <a:pt x="13160" y="1754"/>
                    <a:pt x="13129" y="1744"/>
                    <a:pt x="13099" y="1744"/>
                  </a:cubicBezTo>
                  <a:cubicBezTo>
                    <a:pt x="13086" y="1744"/>
                    <a:pt x="13073" y="1746"/>
                    <a:pt x="13061" y="1751"/>
                  </a:cubicBezTo>
                  <a:cubicBezTo>
                    <a:pt x="13007" y="1779"/>
                    <a:pt x="13007" y="1858"/>
                    <a:pt x="12964" y="1899"/>
                  </a:cubicBezTo>
                  <a:cubicBezTo>
                    <a:pt x="12932" y="1931"/>
                    <a:pt x="12883" y="1933"/>
                    <a:pt x="12840" y="1936"/>
                  </a:cubicBezTo>
                  <a:lnTo>
                    <a:pt x="12202" y="1966"/>
                  </a:lnTo>
                  <a:cubicBezTo>
                    <a:pt x="12172" y="2056"/>
                    <a:pt x="12200" y="2152"/>
                    <a:pt x="12208" y="2246"/>
                  </a:cubicBezTo>
                  <a:cubicBezTo>
                    <a:pt x="12217" y="2340"/>
                    <a:pt x="12193" y="2452"/>
                    <a:pt x="12107" y="2490"/>
                  </a:cubicBezTo>
                  <a:cubicBezTo>
                    <a:pt x="12086" y="2499"/>
                    <a:pt x="12064" y="2503"/>
                    <a:pt x="12042" y="2503"/>
                  </a:cubicBezTo>
                  <a:cubicBezTo>
                    <a:pt x="12021" y="2503"/>
                    <a:pt x="12001" y="2500"/>
                    <a:pt x="11981" y="2495"/>
                  </a:cubicBezTo>
                  <a:cubicBezTo>
                    <a:pt x="11763" y="2441"/>
                    <a:pt x="11675" y="2201"/>
                    <a:pt x="11542" y="2013"/>
                  </a:cubicBezTo>
                  <a:lnTo>
                    <a:pt x="11542" y="2013"/>
                  </a:lnTo>
                  <a:cubicBezTo>
                    <a:pt x="11544" y="2047"/>
                    <a:pt x="11542" y="2081"/>
                    <a:pt x="11533" y="2116"/>
                  </a:cubicBezTo>
                  <a:cubicBezTo>
                    <a:pt x="11505" y="2253"/>
                    <a:pt x="11390" y="2370"/>
                    <a:pt x="11250" y="2381"/>
                  </a:cubicBezTo>
                  <a:cubicBezTo>
                    <a:pt x="11243" y="2382"/>
                    <a:pt x="11235" y="2382"/>
                    <a:pt x="11227" y="2382"/>
                  </a:cubicBezTo>
                  <a:cubicBezTo>
                    <a:pt x="11161" y="2382"/>
                    <a:pt x="11087" y="2366"/>
                    <a:pt x="11022" y="2366"/>
                  </a:cubicBezTo>
                  <a:cubicBezTo>
                    <a:pt x="10962" y="2366"/>
                    <a:pt x="10911" y="2379"/>
                    <a:pt x="10880" y="2430"/>
                  </a:cubicBezTo>
                  <a:cubicBezTo>
                    <a:pt x="10824" y="2518"/>
                    <a:pt x="10899" y="2645"/>
                    <a:pt x="10848" y="2735"/>
                  </a:cubicBezTo>
                  <a:cubicBezTo>
                    <a:pt x="10807" y="2803"/>
                    <a:pt x="10717" y="2816"/>
                    <a:pt x="10640" y="2818"/>
                  </a:cubicBezTo>
                  <a:cubicBezTo>
                    <a:pt x="10624" y="2819"/>
                    <a:pt x="10609" y="2819"/>
                    <a:pt x="10593" y="2819"/>
                  </a:cubicBezTo>
                  <a:cubicBezTo>
                    <a:pt x="10305" y="2819"/>
                    <a:pt x="9977" y="2742"/>
                    <a:pt x="9877" y="2478"/>
                  </a:cubicBezTo>
                  <a:cubicBezTo>
                    <a:pt x="9860" y="2430"/>
                    <a:pt x="9851" y="2379"/>
                    <a:pt x="9824" y="2336"/>
                  </a:cubicBezTo>
                  <a:cubicBezTo>
                    <a:pt x="9796" y="2295"/>
                    <a:pt x="9753" y="2268"/>
                    <a:pt x="9710" y="2242"/>
                  </a:cubicBezTo>
                  <a:cubicBezTo>
                    <a:pt x="9611" y="2182"/>
                    <a:pt x="9515" y="2120"/>
                    <a:pt x="9416" y="2060"/>
                  </a:cubicBezTo>
                  <a:cubicBezTo>
                    <a:pt x="9406" y="1826"/>
                    <a:pt x="9397" y="1588"/>
                    <a:pt x="9453" y="1361"/>
                  </a:cubicBezTo>
                  <a:cubicBezTo>
                    <a:pt x="9526" y="1061"/>
                    <a:pt x="9706" y="740"/>
                    <a:pt x="9562" y="466"/>
                  </a:cubicBezTo>
                  <a:cubicBezTo>
                    <a:pt x="9545" y="436"/>
                    <a:pt x="9524" y="406"/>
                    <a:pt x="9494" y="393"/>
                  </a:cubicBezTo>
                  <a:cubicBezTo>
                    <a:pt x="9453" y="372"/>
                    <a:pt x="9404" y="382"/>
                    <a:pt x="9359" y="372"/>
                  </a:cubicBezTo>
                  <a:cubicBezTo>
                    <a:pt x="9237" y="342"/>
                    <a:pt x="9207" y="183"/>
                    <a:pt x="9121" y="91"/>
                  </a:cubicBezTo>
                  <a:cubicBezTo>
                    <a:pt x="9080" y="46"/>
                    <a:pt x="9029" y="18"/>
                    <a:pt x="89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296"/>
            <p:cNvSpPr/>
            <p:nvPr/>
          </p:nvSpPr>
          <p:spPr>
            <a:xfrm>
              <a:off x="2918500" y="3423218"/>
              <a:ext cx="756066" cy="846540"/>
            </a:xfrm>
            <a:custGeom>
              <a:rect b="b" l="l" r="r" t="t"/>
              <a:pathLst>
                <a:path extrusionOk="0" h="29792" w="26608">
                  <a:moveTo>
                    <a:pt x="9031" y="77"/>
                  </a:moveTo>
                  <a:cubicBezTo>
                    <a:pt x="9070" y="95"/>
                    <a:pt x="9104" y="118"/>
                    <a:pt x="9130" y="146"/>
                  </a:cubicBezTo>
                  <a:cubicBezTo>
                    <a:pt x="9157" y="178"/>
                    <a:pt x="9181" y="219"/>
                    <a:pt x="9202" y="257"/>
                  </a:cubicBezTo>
                  <a:cubicBezTo>
                    <a:pt x="9245" y="335"/>
                    <a:pt x="9290" y="414"/>
                    <a:pt x="9380" y="435"/>
                  </a:cubicBezTo>
                  <a:cubicBezTo>
                    <a:pt x="9402" y="440"/>
                    <a:pt x="9421" y="442"/>
                    <a:pt x="9440" y="442"/>
                  </a:cubicBezTo>
                  <a:cubicBezTo>
                    <a:pt x="9466" y="444"/>
                    <a:pt x="9489" y="444"/>
                    <a:pt x="9509" y="455"/>
                  </a:cubicBezTo>
                  <a:cubicBezTo>
                    <a:pt x="9530" y="463"/>
                    <a:pt x="9547" y="485"/>
                    <a:pt x="9564" y="517"/>
                  </a:cubicBezTo>
                  <a:cubicBezTo>
                    <a:pt x="9669" y="714"/>
                    <a:pt x="9594" y="943"/>
                    <a:pt x="9522" y="1168"/>
                  </a:cubicBezTo>
                  <a:cubicBezTo>
                    <a:pt x="9498" y="1241"/>
                    <a:pt x="9472" y="1320"/>
                    <a:pt x="9455" y="1395"/>
                  </a:cubicBezTo>
                  <a:cubicBezTo>
                    <a:pt x="9397" y="1626"/>
                    <a:pt x="9408" y="1866"/>
                    <a:pt x="9417" y="2098"/>
                  </a:cubicBezTo>
                  <a:lnTo>
                    <a:pt x="9419" y="2113"/>
                  </a:lnTo>
                  <a:lnTo>
                    <a:pt x="9723" y="2303"/>
                  </a:lnTo>
                  <a:cubicBezTo>
                    <a:pt x="9762" y="2327"/>
                    <a:pt x="9804" y="2353"/>
                    <a:pt x="9828" y="2389"/>
                  </a:cubicBezTo>
                  <a:cubicBezTo>
                    <a:pt x="9845" y="2415"/>
                    <a:pt x="9856" y="2447"/>
                    <a:pt x="9867" y="2479"/>
                  </a:cubicBezTo>
                  <a:cubicBezTo>
                    <a:pt x="9871" y="2494"/>
                    <a:pt x="9875" y="2509"/>
                    <a:pt x="9882" y="2524"/>
                  </a:cubicBezTo>
                  <a:cubicBezTo>
                    <a:pt x="10002" y="2848"/>
                    <a:pt x="10436" y="2884"/>
                    <a:pt x="10616" y="2884"/>
                  </a:cubicBezTo>
                  <a:cubicBezTo>
                    <a:pt x="10634" y="2884"/>
                    <a:pt x="10651" y="2882"/>
                    <a:pt x="10668" y="2882"/>
                  </a:cubicBezTo>
                  <a:cubicBezTo>
                    <a:pt x="10751" y="2880"/>
                    <a:pt x="10852" y="2867"/>
                    <a:pt x="10899" y="2788"/>
                  </a:cubicBezTo>
                  <a:cubicBezTo>
                    <a:pt x="10929" y="2734"/>
                    <a:pt x="10923" y="2676"/>
                    <a:pt x="10916" y="2618"/>
                  </a:cubicBezTo>
                  <a:cubicBezTo>
                    <a:pt x="10912" y="2567"/>
                    <a:pt x="10906" y="2520"/>
                    <a:pt x="10929" y="2481"/>
                  </a:cubicBezTo>
                  <a:cubicBezTo>
                    <a:pt x="10953" y="2447"/>
                    <a:pt x="10989" y="2430"/>
                    <a:pt x="11051" y="2430"/>
                  </a:cubicBezTo>
                  <a:cubicBezTo>
                    <a:pt x="11081" y="2430"/>
                    <a:pt x="11113" y="2434"/>
                    <a:pt x="11150" y="2438"/>
                  </a:cubicBezTo>
                  <a:cubicBezTo>
                    <a:pt x="11185" y="2442"/>
                    <a:pt x="11223" y="2445"/>
                    <a:pt x="11258" y="2445"/>
                  </a:cubicBezTo>
                  <a:cubicBezTo>
                    <a:pt x="11265" y="2445"/>
                    <a:pt x="11273" y="2445"/>
                    <a:pt x="11281" y="2445"/>
                  </a:cubicBezTo>
                  <a:cubicBezTo>
                    <a:pt x="11424" y="2436"/>
                    <a:pt x="11555" y="2314"/>
                    <a:pt x="11587" y="2160"/>
                  </a:cubicBezTo>
                  <a:cubicBezTo>
                    <a:pt x="11589" y="2151"/>
                    <a:pt x="11591" y="2143"/>
                    <a:pt x="11593" y="2132"/>
                  </a:cubicBezTo>
                  <a:cubicBezTo>
                    <a:pt x="11608" y="2158"/>
                    <a:pt x="11623" y="2181"/>
                    <a:pt x="11638" y="2205"/>
                  </a:cubicBezTo>
                  <a:cubicBezTo>
                    <a:pt x="11731" y="2357"/>
                    <a:pt x="11825" y="2516"/>
                    <a:pt x="12000" y="2561"/>
                  </a:cubicBezTo>
                  <a:cubicBezTo>
                    <a:pt x="12023" y="2566"/>
                    <a:pt x="12046" y="2569"/>
                    <a:pt x="12067" y="2569"/>
                  </a:cubicBezTo>
                  <a:cubicBezTo>
                    <a:pt x="12096" y="2569"/>
                    <a:pt x="12123" y="2564"/>
                    <a:pt x="12146" y="2554"/>
                  </a:cubicBezTo>
                  <a:cubicBezTo>
                    <a:pt x="12245" y="2509"/>
                    <a:pt x="12270" y="2385"/>
                    <a:pt x="12262" y="2282"/>
                  </a:cubicBezTo>
                  <a:cubicBezTo>
                    <a:pt x="12260" y="2258"/>
                    <a:pt x="12258" y="2233"/>
                    <a:pt x="12253" y="2207"/>
                  </a:cubicBezTo>
                  <a:cubicBezTo>
                    <a:pt x="12245" y="2145"/>
                    <a:pt x="12236" y="2085"/>
                    <a:pt x="12249" y="2029"/>
                  </a:cubicBezTo>
                  <a:lnTo>
                    <a:pt x="12868" y="2001"/>
                  </a:lnTo>
                  <a:cubicBezTo>
                    <a:pt x="12920" y="1999"/>
                    <a:pt x="12973" y="1993"/>
                    <a:pt x="13010" y="1956"/>
                  </a:cubicBezTo>
                  <a:cubicBezTo>
                    <a:pt x="13033" y="1935"/>
                    <a:pt x="13046" y="1905"/>
                    <a:pt x="13057" y="1879"/>
                  </a:cubicBezTo>
                  <a:cubicBezTo>
                    <a:pt x="13070" y="1849"/>
                    <a:pt x="13080" y="1826"/>
                    <a:pt x="13102" y="1815"/>
                  </a:cubicBezTo>
                  <a:cubicBezTo>
                    <a:pt x="13110" y="1811"/>
                    <a:pt x="13120" y="1809"/>
                    <a:pt x="13130" y="1809"/>
                  </a:cubicBezTo>
                  <a:cubicBezTo>
                    <a:pt x="13143" y="1809"/>
                    <a:pt x="13157" y="1812"/>
                    <a:pt x="13170" y="1815"/>
                  </a:cubicBezTo>
                  <a:cubicBezTo>
                    <a:pt x="13183" y="1817"/>
                    <a:pt x="13198" y="1819"/>
                    <a:pt x="13213" y="1819"/>
                  </a:cubicBezTo>
                  <a:cubicBezTo>
                    <a:pt x="13230" y="1875"/>
                    <a:pt x="13241" y="1933"/>
                    <a:pt x="13252" y="1993"/>
                  </a:cubicBezTo>
                  <a:cubicBezTo>
                    <a:pt x="13262" y="2053"/>
                    <a:pt x="13273" y="2113"/>
                    <a:pt x="13292" y="2173"/>
                  </a:cubicBezTo>
                  <a:cubicBezTo>
                    <a:pt x="13333" y="2293"/>
                    <a:pt x="13451" y="2417"/>
                    <a:pt x="13579" y="2417"/>
                  </a:cubicBezTo>
                  <a:cubicBezTo>
                    <a:pt x="13609" y="2417"/>
                    <a:pt x="13642" y="2411"/>
                    <a:pt x="13669" y="2396"/>
                  </a:cubicBezTo>
                  <a:cubicBezTo>
                    <a:pt x="13697" y="2378"/>
                    <a:pt x="13721" y="2357"/>
                    <a:pt x="13744" y="2336"/>
                  </a:cubicBezTo>
                  <a:cubicBezTo>
                    <a:pt x="13757" y="2323"/>
                    <a:pt x="13772" y="2310"/>
                    <a:pt x="13789" y="2297"/>
                  </a:cubicBezTo>
                  <a:cubicBezTo>
                    <a:pt x="13830" y="2267"/>
                    <a:pt x="13879" y="2254"/>
                    <a:pt x="13939" y="2254"/>
                  </a:cubicBezTo>
                  <a:cubicBezTo>
                    <a:pt x="14004" y="2254"/>
                    <a:pt x="14072" y="2269"/>
                    <a:pt x="14145" y="2286"/>
                  </a:cubicBezTo>
                  <a:cubicBezTo>
                    <a:pt x="14222" y="2303"/>
                    <a:pt x="14299" y="2321"/>
                    <a:pt x="14377" y="2321"/>
                  </a:cubicBezTo>
                  <a:cubicBezTo>
                    <a:pt x="14402" y="2321"/>
                    <a:pt x="14428" y="2318"/>
                    <a:pt x="14451" y="2314"/>
                  </a:cubicBezTo>
                  <a:lnTo>
                    <a:pt x="14479" y="2310"/>
                  </a:lnTo>
                  <a:lnTo>
                    <a:pt x="14473" y="2284"/>
                  </a:lnTo>
                  <a:cubicBezTo>
                    <a:pt x="14454" y="2190"/>
                    <a:pt x="14434" y="2096"/>
                    <a:pt x="14447" y="2001"/>
                  </a:cubicBezTo>
                  <a:cubicBezTo>
                    <a:pt x="14462" y="1903"/>
                    <a:pt x="14520" y="1821"/>
                    <a:pt x="14593" y="1794"/>
                  </a:cubicBezTo>
                  <a:cubicBezTo>
                    <a:pt x="14619" y="1783"/>
                    <a:pt x="14646" y="1779"/>
                    <a:pt x="14674" y="1774"/>
                  </a:cubicBezTo>
                  <a:cubicBezTo>
                    <a:pt x="14689" y="1772"/>
                    <a:pt x="14704" y="1768"/>
                    <a:pt x="14717" y="1766"/>
                  </a:cubicBezTo>
                  <a:cubicBezTo>
                    <a:pt x="14818" y="1744"/>
                    <a:pt x="14910" y="1693"/>
                    <a:pt x="14991" y="1646"/>
                  </a:cubicBezTo>
                  <a:lnTo>
                    <a:pt x="15107" y="1581"/>
                  </a:lnTo>
                  <a:lnTo>
                    <a:pt x="15146" y="1584"/>
                  </a:lnTo>
                  <a:cubicBezTo>
                    <a:pt x="15195" y="1843"/>
                    <a:pt x="15308" y="2089"/>
                    <a:pt x="15473" y="2297"/>
                  </a:cubicBezTo>
                  <a:lnTo>
                    <a:pt x="15478" y="2303"/>
                  </a:lnTo>
                  <a:lnTo>
                    <a:pt x="15855" y="2423"/>
                  </a:lnTo>
                  <a:lnTo>
                    <a:pt x="15878" y="2839"/>
                  </a:lnTo>
                  <a:lnTo>
                    <a:pt x="15911" y="2833"/>
                  </a:lnTo>
                  <a:cubicBezTo>
                    <a:pt x="15930" y="2828"/>
                    <a:pt x="15949" y="2826"/>
                    <a:pt x="15968" y="2826"/>
                  </a:cubicBezTo>
                  <a:cubicBezTo>
                    <a:pt x="16090" y="2826"/>
                    <a:pt x="16210" y="2910"/>
                    <a:pt x="16324" y="3004"/>
                  </a:cubicBezTo>
                  <a:cubicBezTo>
                    <a:pt x="16210" y="3304"/>
                    <a:pt x="15986" y="3559"/>
                    <a:pt x="15701" y="3705"/>
                  </a:cubicBezTo>
                  <a:cubicBezTo>
                    <a:pt x="15668" y="3722"/>
                    <a:pt x="15636" y="3737"/>
                    <a:pt x="15604" y="3752"/>
                  </a:cubicBezTo>
                  <a:cubicBezTo>
                    <a:pt x="15503" y="3799"/>
                    <a:pt x="15401" y="3846"/>
                    <a:pt x="15321" y="3927"/>
                  </a:cubicBezTo>
                  <a:cubicBezTo>
                    <a:pt x="15255" y="3998"/>
                    <a:pt x="15219" y="4097"/>
                    <a:pt x="15225" y="4189"/>
                  </a:cubicBezTo>
                  <a:cubicBezTo>
                    <a:pt x="15229" y="4257"/>
                    <a:pt x="15255" y="4313"/>
                    <a:pt x="15304" y="4352"/>
                  </a:cubicBezTo>
                  <a:lnTo>
                    <a:pt x="15821" y="4502"/>
                  </a:lnTo>
                  <a:lnTo>
                    <a:pt x="15825" y="4474"/>
                  </a:lnTo>
                  <a:cubicBezTo>
                    <a:pt x="15857" y="4317"/>
                    <a:pt x="15866" y="4159"/>
                    <a:pt x="15848" y="4002"/>
                  </a:cubicBezTo>
                  <a:cubicBezTo>
                    <a:pt x="15983" y="3882"/>
                    <a:pt x="16150" y="3857"/>
                    <a:pt x="16268" y="3857"/>
                  </a:cubicBezTo>
                  <a:cubicBezTo>
                    <a:pt x="16371" y="3857"/>
                    <a:pt x="16476" y="3876"/>
                    <a:pt x="16575" y="3915"/>
                  </a:cubicBezTo>
                  <a:cubicBezTo>
                    <a:pt x="16828" y="4007"/>
                    <a:pt x="17042" y="4197"/>
                    <a:pt x="17230" y="4367"/>
                  </a:cubicBezTo>
                  <a:cubicBezTo>
                    <a:pt x="17280" y="4410"/>
                    <a:pt x="17340" y="4472"/>
                    <a:pt x="17335" y="4534"/>
                  </a:cubicBezTo>
                  <a:lnTo>
                    <a:pt x="17029" y="4542"/>
                  </a:lnTo>
                  <a:lnTo>
                    <a:pt x="17046" y="4579"/>
                  </a:lnTo>
                  <a:cubicBezTo>
                    <a:pt x="17115" y="4737"/>
                    <a:pt x="16853" y="4870"/>
                    <a:pt x="16772" y="4907"/>
                  </a:cubicBezTo>
                  <a:cubicBezTo>
                    <a:pt x="16658" y="4958"/>
                    <a:pt x="16530" y="5069"/>
                    <a:pt x="16504" y="5183"/>
                  </a:cubicBezTo>
                  <a:cubicBezTo>
                    <a:pt x="16491" y="5239"/>
                    <a:pt x="16504" y="5290"/>
                    <a:pt x="16540" y="5333"/>
                  </a:cubicBezTo>
                  <a:cubicBezTo>
                    <a:pt x="16598" y="5399"/>
                    <a:pt x="16690" y="5408"/>
                    <a:pt x="16763" y="5408"/>
                  </a:cubicBezTo>
                  <a:lnTo>
                    <a:pt x="16804" y="5408"/>
                  </a:lnTo>
                  <a:cubicBezTo>
                    <a:pt x="16911" y="5404"/>
                    <a:pt x="17042" y="5399"/>
                    <a:pt x="17145" y="5327"/>
                  </a:cubicBezTo>
                  <a:cubicBezTo>
                    <a:pt x="17205" y="5286"/>
                    <a:pt x="17245" y="5213"/>
                    <a:pt x="17252" y="5140"/>
                  </a:cubicBezTo>
                  <a:cubicBezTo>
                    <a:pt x="17256" y="5093"/>
                    <a:pt x="17245" y="5050"/>
                    <a:pt x="17222" y="5016"/>
                  </a:cubicBezTo>
                  <a:cubicBezTo>
                    <a:pt x="17361" y="4892"/>
                    <a:pt x="17552" y="4821"/>
                    <a:pt x="17747" y="4821"/>
                  </a:cubicBezTo>
                  <a:cubicBezTo>
                    <a:pt x="17858" y="4821"/>
                    <a:pt x="17965" y="4844"/>
                    <a:pt x="18062" y="4887"/>
                  </a:cubicBezTo>
                  <a:cubicBezTo>
                    <a:pt x="18141" y="4924"/>
                    <a:pt x="18218" y="4975"/>
                    <a:pt x="18291" y="5027"/>
                  </a:cubicBezTo>
                  <a:cubicBezTo>
                    <a:pt x="18323" y="5048"/>
                    <a:pt x="18357" y="5072"/>
                    <a:pt x="18389" y="5093"/>
                  </a:cubicBezTo>
                  <a:cubicBezTo>
                    <a:pt x="18876" y="5404"/>
                    <a:pt x="19476" y="5470"/>
                    <a:pt x="20005" y="5530"/>
                  </a:cubicBezTo>
                  <a:lnTo>
                    <a:pt x="20024" y="5532"/>
                  </a:lnTo>
                  <a:lnTo>
                    <a:pt x="20033" y="5515"/>
                  </a:lnTo>
                  <a:cubicBezTo>
                    <a:pt x="20035" y="5506"/>
                    <a:pt x="20041" y="5498"/>
                    <a:pt x="20058" y="5498"/>
                  </a:cubicBezTo>
                  <a:cubicBezTo>
                    <a:pt x="20076" y="5498"/>
                    <a:pt x="20095" y="5509"/>
                    <a:pt x="20106" y="5524"/>
                  </a:cubicBezTo>
                  <a:cubicBezTo>
                    <a:pt x="20112" y="5530"/>
                    <a:pt x="20121" y="5545"/>
                    <a:pt x="20118" y="5560"/>
                  </a:cubicBezTo>
                  <a:lnTo>
                    <a:pt x="19990" y="6250"/>
                  </a:lnTo>
                  <a:lnTo>
                    <a:pt x="20011" y="6256"/>
                  </a:lnTo>
                  <a:cubicBezTo>
                    <a:pt x="20035" y="6265"/>
                    <a:pt x="20063" y="6269"/>
                    <a:pt x="20088" y="6269"/>
                  </a:cubicBezTo>
                  <a:cubicBezTo>
                    <a:pt x="20219" y="6269"/>
                    <a:pt x="20341" y="6171"/>
                    <a:pt x="20363" y="6049"/>
                  </a:cubicBezTo>
                  <a:cubicBezTo>
                    <a:pt x="20369" y="6048"/>
                    <a:pt x="20374" y="6048"/>
                    <a:pt x="20380" y="6048"/>
                  </a:cubicBezTo>
                  <a:cubicBezTo>
                    <a:pt x="20466" y="6048"/>
                    <a:pt x="20549" y="6090"/>
                    <a:pt x="20637" y="6136"/>
                  </a:cubicBezTo>
                  <a:cubicBezTo>
                    <a:pt x="20725" y="6183"/>
                    <a:pt x="20818" y="6230"/>
                    <a:pt x="20918" y="6230"/>
                  </a:cubicBezTo>
                  <a:cubicBezTo>
                    <a:pt x="20927" y="6230"/>
                    <a:pt x="20937" y="6229"/>
                    <a:pt x="20948" y="6228"/>
                  </a:cubicBezTo>
                  <a:cubicBezTo>
                    <a:pt x="21074" y="6218"/>
                    <a:pt x="21170" y="6128"/>
                    <a:pt x="21262" y="6042"/>
                  </a:cubicBezTo>
                  <a:cubicBezTo>
                    <a:pt x="21352" y="5959"/>
                    <a:pt x="21438" y="5879"/>
                    <a:pt x="21547" y="5869"/>
                  </a:cubicBezTo>
                  <a:cubicBezTo>
                    <a:pt x="21553" y="5868"/>
                    <a:pt x="21558" y="5868"/>
                    <a:pt x="21563" y="5868"/>
                  </a:cubicBezTo>
                  <a:cubicBezTo>
                    <a:pt x="21633" y="5868"/>
                    <a:pt x="21705" y="5908"/>
                    <a:pt x="21753" y="5971"/>
                  </a:cubicBezTo>
                  <a:cubicBezTo>
                    <a:pt x="21800" y="6034"/>
                    <a:pt x="21815" y="6111"/>
                    <a:pt x="21796" y="6175"/>
                  </a:cubicBezTo>
                  <a:lnTo>
                    <a:pt x="21783" y="6220"/>
                  </a:lnTo>
                  <a:lnTo>
                    <a:pt x="21830" y="6209"/>
                  </a:lnTo>
                  <a:cubicBezTo>
                    <a:pt x="21939" y="6179"/>
                    <a:pt x="22051" y="6147"/>
                    <a:pt x="22158" y="6115"/>
                  </a:cubicBezTo>
                  <a:cubicBezTo>
                    <a:pt x="22488" y="6016"/>
                    <a:pt x="22831" y="5914"/>
                    <a:pt x="23169" y="5914"/>
                  </a:cubicBezTo>
                  <a:cubicBezTo>
                    <a:pt x="23264" y="5914"/>
                    <a:pt x="23354" y="5922"/>
                    <a:pt x="23439" y="5937"/>
                  </a:cubicBezTo>
                  <a:cubicBezTo>
                    <a:pt x="23572" y="5961"/>
                    <a:pt x="23703" y="6049"/>
                    <a:pt x="23743" y="6143"/>
                  </a:cubicBezTo>
                  <a:cubicBezTo>
                    <a:pt x="23765" y="6188"/>
                    <a:pt x="23763" y="6233"/>
                    <a:pt x="23737" y="6276"/>
                  </a:cubicBezTo>
                  <a:lnTo>
                    <a:pt x="23709" y="6321"/>
                  </a:lnTo>
                  <a:lnTo>
                    <a:pt x="23709" y="6321"/>
                  </a:lnTo>
                  <a:lnTo>
                    <a:pt x="23763" y="6316"/>
                  </a:lnTo>
                  <a:cubicBezTo>
                    <a:pt x="23773" y="6316"/>
                    <a:pt x="23783" y="6315"/>
                    <a:pt x="23793" y="6315"/>
                  </a:cubicBezTo>
                  <a:cubicBezTo>
                    <a:pt x="23948" y="6315"/>
                    <a:pt x="24101" y="6407"/>
                    <a:pt x="24170" y="6546"/>
                  </a:cubicBezTo>
                  <a:cubicBezTo>
                    <a:pt x="24178" y="6563"/>
                    <a:pt x="24185" y="6580"/>
                    <a:pt x="24191" y="6597"/>
                  </a:cubicBezTo>
                  <a:cubicBezTo>
                    <a:pt x="24206" y="6631"/>
                    <a:pt x="24219" y="6666"/>
                    <a:pt x="24243" y="6696"/>
                  </a:cubicBezTo>
                  <a:cubicBezTo>
                    <a:pt x="24279" y="6751"/>
                    <a:pt x="24337" y="6796"/>
                    <a:pt x="24393" y="6839"/>
                  </a:cubicBezTo>
                  <a:cubicBezTo>
                    <a:pt x="24502" y="6923"/>
                    <a:pt x="24566" y="6981"/>
                    <a:pt x="24536" y="7060"/>
                  </a:cubicBezTo>
                  <a:lnTo>
                    <a:pt x="24523" y="7096"/>
                  </a:lnTo>
                  <a:lnTo>
                    <a:pt x="24933" y="7098"/>
                  </a:lnTo>
                  <a:lnTo>
                    <a:pt x="24988" y="7493"/>
                  </a:lnTo>
                  <a:lnTo>
                    <a:pt x="25012" y="7490"/>
                  </a:lnTo>
                  <a:cubicBezTo>
                    <a:pt x="25055" y="7488"/>
                    <a:pt x="25100" y="7486"/>
                    <a:pt x="25145" y="7486"/>
                  </a:cubicBezTo>
                  <a:cubicBezTo>
                    <a:pt x="25496" y="7486"/>
                    <a:pt x="25710" y="7583"/>
                    <a:pt x="25781" y="7771"/>
                  </a:cubicBezTo>
                  <a:cubicBezTo>
                    <a:pt x="25790" y="7795"/>
                    <a:pt x="25796" y="7818"/>
                    <a:pt x="25802" y="7842"/>
                  </a:cubicBezTo>
                  <a:cubicBezTo>
                    <a:pt x="25820" y="7910"/>
                    <a:pt x="25839" y="7981"/>
                    <a:pt x="25901" y="8026"/>
                  </a:cubicBezTo>
                  <a:cubicBezTo>
                    <a:pt x="25950" y="8060"/>
                    <a:pt x="26010" y="8062"/>
                    <a:pt x="26068" y="8065"/>
                  </a:cubicBezTo>
                  <a:cubicBezTo>
                    <a:pt x="26119" y="8067"/>
                    <a:pt x="26169" y="8069"/>
                    <a:pt x="26207" y="8095"/>
                  </a:cubicBezTo>
                  <a:cubicBezTo>
                    <a:pt x="26246" y="8122"/>
                    <a:pt x="26263" y="8174"/>
                    <a:pt x="26282" y="8227"/>
                  </a:cubicBezTo>
                  <a:cubicBezTo>
                    <a:pt x="26289" y="8249"/>
                    <a:pt x="26297" y="8270"/>
                    <a:pt x="26306" y="8290"/>
                  </a:cubicBezTo>
                  <a:cubicBezTo>
                    <a:pt x="26332" y="8350"/>
                    <a:pt x="26396" y="8414"/>
                    <a:pt x="26467" y="8414"/>
                  </a:cubicBezTo>
                  <a:cubicBezTo>
                    <a:pt x="26475" y="8414"/>
                    <a:pt x="26484" y="8412"/>
                    <a:pt x="26492" y="8410"/>
                  </a:cubicBezTo>
                  <a:lnTo>
                    <a:pt x="26492" y="8410"/>
                  </a:lnTo>
                  <a:cubicBezTo>
                    <a:pt x="26552" y="8894"/>
                    <a:pt x="26537" y="9382"/>
                    <a:pt x="26447" y="9862"/>
                  </a:cubicBezTo>
                  <a:lnTo>
                    <a:pt x="26235" y="9871"/>
                  </a:lnTo>
                  <a:lnTo>
                    <a:pt x="26233" y="10288"/>
                  </a:lnTo>
                  <a:lnTo>
                    <a:pt x="25976" y="10348"/>
                  </a:lnTo>
                  <a:lnTo>
                    <a:pt x="25811" y="11484"/>
                  </a:lnTo>
                  <a:cubicBezTo>
                    <a:pt x="25736" y="11502"/>
                    <a:pt x="25658" y="11511"/>
                    <a:pt x="25580" y="11511"/>
                  </a:cubicBezTo>
                  <a:cubicBezTo>
                    <a:pt x="25538" y="11511"/>
                    <a:pt x="25497" y="11509"/>
                    <a:pt x="25455" y="11503"/>
                  </a:cubicBezTo>
                  <a:lnTo>
                    <a:pt x="25432" y="11501"/>
                  </a:lnTo>
                  <a:lnTo>
                    <a:pt x="25425" y="11523"/>
                  </a:lnTo>
                  <a:cubicBezTo>
                    <a:pt x="25387" y="11658"/>
                    <a:pt x="25342" y="11812"/>
                    <a:pt x="25245" y="11925"/>
                  </a:cubicBezTo>
                  <a:cubicBezTo>
                    <a:pt x="25171" y="12009"/>
                    <a:pt x="25065" y="12060"/>
                    <a:pt x="24968" y="12060"/>
                  </a:cubicBezTo>
                  <a:cubicBezTo>
                    <a:pt x="24933" y="12060"/>
                    <a:pt x="24899" y="12053"/>
                    <a:pt x="24868" y="12039"/>
                  </a:cubicBezTo>
                  <a:lnTo>
                    <a:pt x="24825" y="12020"/>
                  </a:lnTo>
                  <a:lnTo>
                    <a:pt x="24830" y="12067"/>
                  </a:lnTo>
                  <a:cubicBezTo>
                    <a:pt x="24847" y="12212"/>
                    <a:pt x="24763" y="12369"/>
                    <a:pt x="24633" y="12435"/>
                  </a:cubicBezTo>
                  <a:cubicBezTo>
                    <a:pt x="24611" y="12446"/>
                    <a:pt x="24590" y="12455"/>
                    <a:pt x="24566" y="12463"/>
                  </a:cubicBezTo>
                  <a:cubicBezTo>
                    <a:pt x="24513" y="12485"/>
                    <a:pt x="24457" y="12508"/>
                    <a:pt x="24416" y="12553"/>
                  </a:cubicBezTo>
                  <a:cubicBezTo>
                    <a:pt x="24390" y="12583"/>
                    <a:pt x="24375" y="12617"/>
                    <a:pt x="24360" y="12649"/>
                  </a:cubicBezTo>
                  <a:cubicBezTo>
                    <a:pt x="24356" y="12660"/>
                    <a:pt x="24352" y="12671"/>
                    <a:pt x="24345" y="12682"/>
                  </a:cubicBezTo>
                  <a:cubicBezTo>
                    <a:pt x="24283" y="12806"/>
                    <a:pt x="24176" y="12896"/>
                    <a:pt x="24063" y="12990"/>
                  </a:cubicBezTo>
                  <a:cubicBezTo>
                    <a:pt x="24013" y="13029"/>
                    <a:pt x="23964" y="13072"/>
                    <a:pt x="23917" y="13114"/>
                  </a:cubicBezTo>
                  <a:cubicBezTo>
                    <a:pt x="23767" y="13260"/>
                    <a:pt x="23656" y="13494"/>
                    <a:pt x="23752" y="13676"/>
                  </a:cubicBezTo>
                  <a:lnTo>
                    <a:pt x="23529" y="13774"/>
                  </a:lnTo>
                  <a:lnTo>
                    <a:pt x="23536" y="14451"/>
                  </a:lnTo>
                  <a:lnTo>
                    <a:pt x="23548" y="14458"/>
                  </a:lnTo>
                  <a:cubicBezTo>
                    <a:pt x="23799" y="14606"/>
                    <a:pt x="23902" y="14959"/>
                    <a:pt x="23765" y="15218"/>
                  </a:cubicBezTo>
                  <a:cubicBezTo>
                    <a:pt x="23600" y="15533"/>
                    <a:pt x="23656" y="15921"/>
                    <a:pt x="23711" y="16298"/>
                  </a:cubicBezTo>
                  <a:cubicBezTo>
                    <a:pt x="23737" y="16478"/>
                    <a:pt x="23763" y="16647"/>
                    <a:pt x="23765" y="16810"/>
                  </a:cubicBezTo>
                  <a:cubicBezTo>
                    <a:pt x="23765" y="16932"/>
                    <a:pt x="23767" y="17067"/>
                    <a:pt x="23709" y="17181"/>
                  </a:cubicBezTo>
                  <a:cubicBezTo>
                    <a:pt x="23662" y="17272"/>
                    <a:pt x="23568" y="17334"/>
                    <a:pt x="23480" y="17334"/>
                  </a:cubicBezTo>
                  <a:cubicBezTo>
                    <a:pt x="23460" y="17334"/>
                    <a:pt x="23441" y="17331"/>
                    <a:pt x="23422" y="17324"/>
                  </a:cubicBezTo>
                  <a:lnTo>
                    <a:pt x="23373" y="17305"/>
                  </a:lnTo>
                  <a:lnTo>
                    <a:pt x="23388" y="17357"/>
                  </a:lnTo>
                  <a:cubicBezTo>
                    <a:pt x="23446" y="17547"/>
                    <a:pt x="23313" y="17712"/>
                    <a:pt x="23174" y="17886"/>
                  </a:cubicBezTo>
                  <a:cubicBezTo>
                    <a:pt x="23105" y="17971"/>
                    <a:pt x="23032" y="18061"/>
                    <a:pt x="22985" y="18156"/>
                  </a:cubicBezTo>
                  <a:cubicBezTo>
                    <a:pt x="22923" y="18273"/>
                    <a:pt x="22897" y="18406"/>
                    <a:pt x="22874" y="18533"/>
                  </a:cubicBezTo>
                  <a:lnTo>
                    <a:pt x="22606" y="19919"/>
                  </a:lnTo>
                  <a:cubicBezTo>
                    <a:pt x="22572" y="20103"/>
                    <a:pt x="22520" y="20279"/>
                    <a:pt x="22377" y="20345"/>
                  </a:cubicBezTo>
                  <a:cubicBezTo>
                    <a:pt x="22332" y="20365"/>
                    <a:pt x="22284" y="20371"/>
                    <a:pt x="22233" y="20380"/>
                  </a:cubicBezTo>
                  <a:cubicBezTo>
                    <a:pt x="22171" y="20388"/>
                    <a:pt x="22104" y="20399"/>
                    <a:pt x="22049" y="20433"/>
                  </a:cubicBezTo>
                  <a:cubicBezTo>
                    <a:pt x="21987" y="20470"/>
                    <a:pt x="21946" y="20530"/>
                    <a:pt x="21907" y="20587"/>
                  </a:cubicBezTo>
                  <a:cubicBezTo>
                    <a:pt x="21867" y="20647"/>
                    <a:pt x="21828" y="20703"/>
                    <a:pt x="21770" y="20733"/>
                  </a:cubicBezTo>
                  <a:cubicBezTo>
                    <a:pt x="21738" y="20748"/>
                    <a:pt x="21700" y="20757"/>
                    <a:pt x="21648" y="20757"/>
                  </a:cubicBezTo>
                  <a:cubicBezTo>
                    <a:pt x="21620" y="20757"/>
                    <a:pt x="21592" y="20754"/>
                    <a:pt x="21565" y="20752"/>
                  </a:cubicBezTo>
                  <a:cubicBezTo>
                    <a:pt x="21550" y="20750"/>
                    <a:pt x="21532" y="20748"/>
                    <a:pt x="21517" y="20748"/>
                  </a:cubicBezTo>
                  <a:cubicBezTo>
                    <a:pt x="21501" y="20747"/>
                    <a:pt x="21484" y="20747"/>
                    <a:pt x="21468" y="20747"/>
                  </a:cubicBezTo>
                  <a:cubicBezTo>
                    <a:pt x="21132" y="20747"/>
                    <a:pt x="20813" y="20931"/>
                    <a:pt x="20643" y="21215"/>
                  </a:cubicBezTo>
                  <a:cubicBezTo>
                    <a:pt x="20510" y="21147"/>
                    <a:pt x="20363" y="21076"/>
                    <a:pt x="20206" y="21063"/>
                  </a:cubicBezTo>
                  <a:cubicBezTo>
                    <a:pt x="20191" y="21061"/>
                    <a:pt x="20176" y="21061"/>
                    <a:pt x="20163" y="21061"/>
                  </a:cubicBezTo>
                  <a:cubicBezTo>
                    <a:pt x="19990" y="21061"/>
                    <a:pt x="19836" y="21144"/>
                    <a:pt x="19769" y="21271"/>
                  </a:cubicBezTo>
                  <a:cubicBezTo>
                    <a:pt x="19750" y="21312"/>
                    <a:pt x="19737" y="21354"/>
                    <a:pt x="19726" y="21395"/>
                  </a:cubicBezTo>
                  <a:cubicBezTo>
                    <a:pt x="19713" y="21442"/>
                    <a:pt x="19703" y="21485"/>
                    <a:pt x="19679" y="21524"/>
                  </a:cubicBezTo>
                  <a:cubicBezTo>
                    <a:pt x="19630" y="21605"/>
                    <a:pt x="19540" y="21650"/>
                    <a:pt x="19437" y="21699"/>
                  </a:cubicBezTo>
                  <a:lnTo>
                    <a:pt x="18788" y="21993"/>
                  </a:lnTo>
                  <a:cubicBezTo>
                    <a:pt x="18709" y="22029"/>
                    <a:pt x="18621" y="22070"/>
                    <a:pt x="18554" y="22141"/>
                  </a:cubicBezTo>
                  <a:cubicBezTo>
                    <a:pt x="18527" y="22171"/>
                    <a:pt x="18505" y="22205"/>
                    <a:pt x="18482" y="22239"/>
                  </a:cubicBezTo>
                  <a:cubicBezTo>
                    <a:pt x="18462" y="22271"/>
                    <a:pt x="18443" y="22301"/>
                    <a:pt x="18417" y="22327"/>
                  </a:cubicBezTo>
                  <a:cubicBezTo>
                    <a:pt x="18321" y="22434"/>
                    <a:pt x="18175" y="22460"/>
                    <a:pt x="18021" y="22486"/>
                  </a:cubicBezTo>
                  <a:cubicBezTo>
                    <a:pt x="17939" y="22498"/>
                    <a:pt x="17856" y="22513"/>
                    <a:pt x="17779" y="22541"/>
                  </a:cubicBezTo>
                  <a:cubicBezTo>
                    <a:pt x="17361" y="22687"/>
                    <a:pt x="17190" y="23173"/>
                    <a:pt x="17078" y="23632"/>
                  </a:cubicBezTo>
                  <a:cubicBezTo>
                    <a:pt x="17044" y="23767"/>
                    <a:pt x="16999" y="23951"/>
                    <a:pt x="17065" y="24110"/>
                  </a:cubicBezTo>
                  <a:cubicBezTo>
                    <a:pt x="17091" y="24172"/>
                    <a:pt x="17130" y="24223"/>
                    <a:pt x="17168" y="24272"/>
                  </a:cubicBezTo>
                  <a:cubicBezTo>
                    <a:pt x="17190" y="24300"/>
                    <a:pt x="17211" y="24328"/>
                    <a:pt x="17228" y="24356"/>
                  </a:cubicBezTo>
                  <a:cubicBezTo>
                    <a:pt x="17318" y="24497"/>
                    <a:pt x="17342" y="24682"/>
                    <a:pt x="17290" y="24859"/>
                  </a:cubicBezTo>
                  <a:cubicBezTo>
                    <a:pt x="17239" y="25037"/>
                    <a:pt x="17123" y="25181"/>
                    <a:pt x="16971" y="25254"/>
                  </a:cubicBezTo>
                  <a:cubicBezTo>
                    <a:pt x="16956" y="25260"/>
                    <a:pt x="16941" y="25269"/>
                    <a:pt x="16926" y="25275"/>
                  </a:cubicBezTo>
                  <a:cubicBezTo>
                    <a:pt x="16858" y="25303"/>
                    <a:pt x="16787" y="25335"/>
                    <a:pt x="16746" y="25399"/>
                  </a:cubicBezTo>
                  <a:cubicBezTo>
                    <a:pt x="16725" y="25434"/>
                    <a:pt x="16716" y="25470"/>
                    <a:pt x="16705" y="25509"/>
                  </a:cubicBezTo>
                  <a:cubicBezTo>
                    <a:pt x="16701" y="25532"/>
                    <a:pt x="16695" y="25554"/>
                    <a:pt x="16686" y="25573"/>
                  </a:cubicBezTo>
                  <a:cubicBezTo>
                    <a:pt x="16643" y="25678"/>
                    <a:pt x="16534" y="25734"/>
                    <a:pt x="16427" y="25787"/>
                  </a:cubicBezTo>
                  <a:cubicBezTo>
                    <a:pt x="16399" y="25802"/>
                    <a:pt x="16369" y="25819"/>
                    <a:pt x="16341" y="25834"/>
                  </a:cubicBezTo>
                  <a:cubicBezTo>
                    <a:pt x="16255" y="25884"/>
                    <a:pt x="16159" y="25980"/>
                    <a:pt x="16138" y="26087"/>
                  </a:cubicBezTo>
                  <a:cubicBezTo>
                    <a:pt x="16129" y="26126"/>
                    <a:pt x="16131" y="26164"/>
                    <a:pt x="16142" y="26198"/>
                  </a:cubicBezTo>
                  <a:cubicBezTo>
                    <a:pt x="16135" y="26198"/>
                    <a:pt x="16128" y="26198"/>
                    <a:pt x="16122" y="26198"/>
                  </a:cubicBezTo>
                  <a:cubicBezTo>
                    <a:pt x="15963" y="26198"/>
                    <a:pt x="15803" y="26270"/>
                    <a:pt x="15686" y="26400"/>
                  </a:cubicBezTo>
                  <a:cubicBezTo>
                    <a:pt x="15572" y="26522"/>
                    <a:pt x="15516" y="26678"/>
                    <a:pt x="15529" y="26833"/>
                  </a:cubicBezTo>
                  <a:cubicBezTo>
                    <a:pt x="15533" y="26876"/>
                    <a:pt x="15538" y="26923"/>
                    <a:pt x="15512" y="26942"/>
                  </a:cubicBezTo>
                  <a:cubicBezTo>
                    <a:pt x="15503" y="26948"/>
                    <a:pt x="15491" y="26950"/>
                    <a:pt x="15477" y="26950"/>
                  </a:cubicBezTo>
                  <a:cubicBezTo>
                    <a:pt x="15462" y="26950"/>
                    <a:pt x="15446" y="26948"/>
                    <a:pt x="15428" y="26946"/>
                  </a:cubicBezTo>
                  <a:cubicBezTo>
                    <a:pt x="15420" y="26944"/>
                    <a:pt x="15413" y="26942"/>
                    <a:pt x="15405" y="26942"/>
                  </a:cubicBezTo>
                  <a:cubicBezTo>
                    <a:pt x="15391" y="26940"/>
                    <a:pt x="15376" y="26939"/>
                    <a:pt x="15362" y="26939"/>
                  </a:cubicBezTo>
                  <a:cubicBezTo>
                    <a:pt x="15193" y="26939"/>
                    <a:pt x="15052" y="27089"/>
                    <a:pt x="15004" y="27235"/>
                  </a:cubicBezTo>
                  <a:cubicBezTo>
                    <a:pt x="14951" y="27398"/>
                    <a:pt x="14974" y="27574"/>
                    <a:pt x="15000" y="27730"/>
                  </a:cubicBezTo>
                  <a:cubicBezTo>
                    <a:pt x="14820" y="27842"/>
                    <a:pt x="14809" y="28058"/>
                    <a:pt x="14799" y="28268"/>
                  </a:cubicBezTo>
                  <a:cubicBezTo>
                    <a:pt x="14790" y="28474"/>
                    <a:pt x="14781" y="28669"/>
                    <a:pt x="14625" y="28778"/>
                  </a:cubicBezTo>
                  <a:cubicBezTo>
                    <a:pt x="14601" y="28793"/>
                    <a:pt x="14574" y="28808"/>
                    <a:pt x="14546" y="28823"/>
                  </a:cubicBezTo>
                  <a:cubicBezTo>
                    <a:pt x="14490" y="28851"/>
                    <a:pt x="14432" y="28881"/>
                    <a:pt x="14396" y="28934"/>
                  </a:cubicBezTo>
                  <a:cubicBezTo>
                    <a:pt x="14357" y="28990"/>
                    <a:pt x="14351" y="29054"/>
                    <a:pt x="14347" y="29117"/>
                  </a:cubicBezTo>
                  <a:cubicBezTo>
                    <a:pt x="14342" y="29153"/>
                    <a:pt x="14340" y="29187"/>
                    <a:pt x="14329" y="29222"/>
                  </a:cubicBezTo>
                  <a:cubicBezTo>
                    <a:pt x="14293" y="29354"/>
                    <a:pt x="14169" y="29429"/>
                    <a:pt x="14038" y="29506"/>
                  </a:cubicBezTo>
                  <a:cubicBezTo>
                    <a:pt x="13980" y="29543"/>
                    <a:pt x="13920" y="29577"/>
                    <a:pt x="13869" y="29620"/>
                  </a:cubicBezTo>
                  <a:cubicBezTo>
                    <a:pt x="13856" y="29629"/>
                    <a:pt x="13845" y="29637"/>
                    <a:pt x="13834" y="29648"/>
                  </a:cubicBezTo>
                  <a:cubicBezTo>
                    <a:pt x="13834" y="29641"/>
                    <a:pt x="13834" y="29635"/>
                    <a:pt x="13837" y="29629"/>
                  </a:cubicBezTo>
                  <a:cubicBezTo>
                    <a:pt x="13864" y="29215"/>
                    <a:pt x="13792" y="28797"/>
                    <a:pt x="13624" y="28420"/>
                  </a:cubicBezTo>
                  <a:cubicBezTo>
                    <a:pt x="13577" y="28309"/>
                    <a:pt x="13513" y="28189"/>
                    <a:pt x="13400" y="28125"/>
                  </a:cubicBezTo>
                  <a:cubicBezTo>
                    <a:pt x="13314" y="28075"/>
                    <a:pt x="13213" y="28065"/>
                    <a:pt x="13115" y="28056"/>
                  </a:cubicBezTo>
                  <a:cubicBezTo>
                    <a:pt x="12999" y="28043"/>
                    <a:pt x="12887" y="28032"/>
                    <a:pt x="12812" y="27957"/>
                  </a:cubicBezTo>
                  <a:cubicBezTo>
                    <a:pt x="12780" y="27923"/>
                    <a:pt x="12757" y="27878"/>
                    <a:pt x="12733" y="27831"/>
                  </a:cubicBezTo>
                  <a:cubicBezTo>
                    <a:pt x="12699" y="27765"/>
                    <a:pt x="12663" y="27696"/>
                    <a:pt x="12594" y="27658"/>
                  </a:cubicBezTo>
                  <a:cubicBezTo>
                    <a:pt x="12538" y="27625"/>
                    <a:pt x="12474" y="27623"/>
                    <a:pt x="12412" y="27621"/>
                  </a:cubicBezTo>
                  <a:cubicBezTo>
                    <a:pt x="12343" y="27619"/>
                    <a:pt x="12281" y="27617"/>
                    <a:pt x="12236" y="27578"/>
                  </a:cubicBezTo>
                  <a:cubicBezTo>
                    <a:pt x="12185" y="27533"/>
                    <a:pt x="12176" y="27454"/>
                    <a:pt x="12168" y="27370"/>
                  </a:cubicBezTo>
                  <a:cubicBezTo>
                    <a:pt x="12159" y="27276"/>
                    <a:pt x="12150" y="27178"/>
                    <a:pt x="12065" y="27124"/>
                  </a:cubicBezTo>
                  <a:lnTo>
                    <a:pt x="12058" y="27120"/>
                  </a:lnTo>
                  <a:lnTo>
                    <a:pt x="12050" y="27120"/>
                  </a:lnTo>
                  <a:cubicBezTo>
                    <a:pt x="12029" y="27121"/>
                    <a:pt x="12008" y="27121"/>
                    <a:pt x="11987" y="27121"/>
                  </a:cubicBezTo>
                  <a:cubicBezTo>
                    <a:pt x="11771" y="27121"/>
                    <a:pt x="11552" y="27062"/>
                    <a:pt x="11366" y="26953"/>
                  </a:cubicBezTo>
                  <a:lnTo>
                    <a:pt x="11636" y="26370"/>
                  </a:lnTo>
                  <a:cubicBezTo>
                    <a:pt x="11784" y="26046"/>
                    <a:pt x="11943" y="25746"/>
                    <a:pt x="12228" y="25616"/>
                  </a:cubicBezTo>
                  <a:cubicBezTo>
                    <a:pt x="12260" y="25601"/>
                    <a:pt x="12296" y="25588"/>
                    <a:pt x="12330" y="25575"/>
                  </a:cubicBezTo>
                  <a:cubicBezTo>
                    <a:pt x="12403" y="25549"/>
                    <a:pt x="12478" y="25521"/>
                    <a:pt x="12540" y="25472"/>
                  </a:cubicBezTo>
                  <a:cubicBezTo>
                    <a:pt x="12637" y="25393"/>
                    <a:pt x="12686" y="25277"/>
                    <a:pt x="12731" y="25166"/>
                  </a:cubicBezTo>
                  <a:cubicBezTo>
                    <a:pt x="12772" y="25072"/>
                    <a:pt x="12812" y="24975"/>
                    <a:pt x="12881" y="24904"/>
                  </a:cubicBezTo>
                  <a:cubicBezTo>
                    <a:pt x="12943" y="24842"/>
                    <a:pt x="13025" y="24804"/>
                    <a:pt x="13110" y="24763"/>
                  </a:cubicBezTo>
                  <a:cubicBezTo>
                    <a:pt x="13162" y="24739"/>
                    <a:pt x="13213" y="24716"/>
                    <a:pt x="13262" y="24684"/>
                  </a:cubicBezTo>
                  <a:cubicBezTo>
                    <a:pt x="13395" y="24600"/>
                    <a:pt x="13494" y="24433"/>
                    <a:pt x="13434" y="24300"/>
                  </a:cubicBezTo>
                  <a:lnTo>
                    <a:pt x="13691" y="24155"/>
                  </a:lnTo>
                  <a:lnTo>
                    <a:pt x="13693" y="24144"/>
                  </a:lnTo>
                  <a:cubicBezTo>
                    <a:pt x="13732" y="23987"/>
                    <a:pt x="13676" y="23812"/>
                    <a:pt x="13554" y="23707"/>
                  </a:cubicBezTo>
                  <a:cubicBezTo>
                    <a:pt x="13524" y="23679"/>
                    <a:pt x="13487" y="23655"/>
                    <a:pt x="13453" y="23634"/>
                  </a:cubicBezTo>
                  <a:cubicBezTo>
                    <a:pt x="13389" y="23591"/>
                    <a:pt x="13327" y="23550"/>
                    <a:pt x="13297" y="23488"/>
                  </a:cubicBezTo>
                  <a:cubicBezTo>
                    <a:pt x="13267" y="23424"/>
                    <a:pt x="13288" y="23340"/>
                    <a:pt x="13307" y="23259"/>
                  </a:cubicBezTo>
                  <a:cubicBezTo>
                    <a:pt x="13331" y="23163"/>
                    <a:pt x="13355" y="23064"/>
                    <a:pt x="13299" y="22985"/>
                  </a:cubicBezTo>
                  <a:cubicBezTo>
                    <a:pt x="13352" y="22828"/>
                    <a:pt x="13412" y="22653"/>
                    <a:pt x="13406" y="22473"/>
                  </a:cubicBezTo>
                  <a:cubicBezTo>
                    <a:pt x="13400" y="22265"/>
                    <a:pt x="13295" y="22083"/>
                    <a:pt x="13140" y="22010"/>
                  </a:cubicBezTo>
                  <a:cubicBezTo>
                    <a:pt x="13052" y="21969"/>
                    <a:pt x="12956" y="21963"/>
                    <a:pt x="12872" y="21963"/>
                  </a:cubicBezTo>
                  <a:cubicBezTo>
                    <a:pt x="12845" y="21963"/>
                    <a:pt x="12815" y="21963"/>
                    <a:pt x="12787" y="21965"/>
                  </a:cubicBezTo>
                  <a:cubicBezTo>
                    <a:pt x="12758" y="21966"/>
                    <a:pt x="12728" y="21966"/>
                    <a:pt x="12699" y="21966"/>
                  </a:cubicBezTo>
                  <a:cubicBezTo>
                    <a:pt x="12613" y="21966"/>
                    <a:pt x="12526" y="21959"/>
                    <a:pt x="12448" y="21918"/>
                  </a:cubicBezTo>
                  <a:lnTo>
                    <a:pt x="12298" y="21125"/>
                  </a:lnTo>
                  <a:cubicBezTo>
                    <a:pt x="12273" y="20986"/>
                    <a:pt x="12240" y="20812"/>
                    <a:pt x="12131" y="20688"/>
                  </a:cubicBezTo>
                  <a:cubicBezTo>
                    <a:pt x="11985" y="20521"/>
                    <a:pt x="11773" y="20500"/>
                    <a:pt x="11583" y="20500"/>
                  </a:cubicBezTo>
                  <a:cubicBezTo>
                    <a:pt x="11521" y="20500"/>
                    <a:pt x="11458" y="20502"/>
                    <a:pt x="11394" y="20504"/>
                  </a:cubicBezTo>
                  <a:cubicBezTo>
                    <a:pt x="11330" y="20506"/>
                    <a:pt x="11266" y="20510"/>
                    <a:pt x="11201" y="20510"/>
                  </a:cubicBezTo>
                  <a:cubicBezTo>
                    <a:pt x="11105" y="20510"/>
                    <a:pt x="11026" y="20504"/>
                    <a:pt x="10957" y="20491"/>
                  </a:cubicBezTo>
                  <a:cubicBezTo>
                    <a:pt x="11064" y="19998"/>
                    <a:pt x="10994" y="19463"/>
                    <a:pt x="10764" y="19015"/>
                  </a:cubicBezTo>
                  <a:lnTo>
                    <a:pt x="10876" y="18951"/>
                  </a:lnTo>
                  <a:lnTo>
                    <a:pt x="11107" y="17104"/>
                  </a:lnTo>
                  <a:cubicBezTo>
                    <a:pt x="11116" y="17020"/>
                    <a:pt x="11118" y="16930"/>
                    <a:pt x="11056" y="16879"/>
                  </a:cubicBezTo>
                  <a:cubicBezTo>
                    <a:pt x="11013" y="16844"/>
                    <a:pt x="10961" y="16840"/>
                    <a:pt x="10912" y="16838"/>
                  </a:cubicBezTo>
                  <a:cubicBezTo>
                    <a:pt x="10884" y="16836"/>
                    <a:pt x="10856" y="16834"/>
                    <a:pt x="10831" y="16825"/>
                  </a:cubicBezTo>
                  <a:cubicBezTo>
                    <a:pt x="10724" y="16791"/>
                    <a:pt x="10694" y="16649"/>
                    <a:pt x="10698" y="16536"/>
                  </a:cubicBezTo>
                  <a:cubicBezTo>
                    <a:pt x="10700" y="16510"/>
                    <a:pt x="10702" y="16485"/>
                    <a:pt x="10704" y="16459"/>
                  </a:cubicBezTo>
                  <a:cubicBezTo>
                    <a:pt x="10713" y="16354"/>
                    <a:pt x="10724" y="16247"/>
                    <a:pt x="10672" y="16150"/>
                  </a:cubicBezTo>
                  <a:cubicBezTo>
                    <a:pt x="10595" y="15998"/>
                    <a:pt x="10417" y="15966"/>
                    <a:pt x="10284" y="15966"/>
                  </a:cubicBezTo>
                  <a:cubicBezTo>
                    <a:pt x="10229" y="15966"/>
                    <a:pt x="10169" y="15970"/>
                    <a:pt x="10111" y="15981"/>
                  </a:cubicBezTo>
                  <a:lnTo>
                    <a:pt x="10051" y="15992"/>
                  </a:lnTo>
                  <a:cubicBezTo>
                    <a:pt x="9959" y="16011"/>
                    <a:pt x="9862" y="16028"/>
                    <a:pt x="9772" y="16028"/>
                  </a:cubicBezTo>
                  <a:cubicBezTo>
                    <a:pt x="9682" y="16028"/>
                    <a:pt x="9607" y="16009"/>
                    <a:pt x="9547" y="15970"/>
                  </a:cubicBezTo>
                  <a:cubicBezTo>
                    <a:pt x="9444" y="15904"/>
                    <a:pt x="9389" y="15782"/>
                    <a:pt x="9348" y="15675"/>
                  </a:cubicBezTo>
                  <a:cubicBezTo>
                    <a:pt x="9172" y="15190"/>
                    <a:pt x="9157" y="14653"/>
                    <a:pt x="9312" y="14162"/>
                  </a:cubicBezTo>
                  <a:lnTo>
                    <a:pt x="9325" y="14128"/>
                  </a:lnTo>
                  <a:lnTo>
                    <a:pt x="8960" y="14136"/>
                  </a:lnTo>
                  <a:cubicBezTo>
                    <a:pt x="8965" y="14098"/>
                    <a:pt x="8954" y="14059"/>
                    <a:pt x="8930" y="14023"/>
                  </a:cubicBezTo>
                  <a:cubicBezTo>
                    <a:pt x="8885" y="13954"/>
                    <a:pt x="8795" y="13905"/>
                    <a:pt x="8707" y="13896"/>
                  </a:cubicBezTo>
                  <a:cubicBezTo>
                    <a:pt x="8696" y="13896"/>
                    <a:pt x="8684" y="13895"/>
                    <a:pt x="8672" y="13895"/>
                  </a:cubicBezTo>
                  <a:cubicBezTo>
                    <a:pt x="8619" y="13895"/>
                    <a:pt x="8565" y="13902"/>
                    <a:pt x="8515" y="13909"/>
                  </a:cubicBezTo>
                  <a:cubicBezTo>
                    <a:pt x="8464" y="13916"/>
                    <a:pt x="8416" y="13923"/>
                    <a:pt x="8368" y="13923"/>
                  </a:cubicBezTo>
                  <a:cubicBezTo>
                    <a:pt x="8357" y="13923"/>
                    <a:pt x="8346" y="13923"/>
                    <a:pt x="8335" y="13922"/>
                  </a:cubicBezTo>
                  <a:cubicBezTo>
                    <a:pt x="8264" y="13916"/>
                    <a:pt x="8189" y="13875"/>
                    <a:pt x="8153" y="13821"/>
                  </a:cubicBezTo>
                  <a:cubicBezTo>
                    <a:pt x="8138" y="13798"/>
                    <a:pt x="8120" y="13761"/>
                    <a:pt x="8133" y="13719"/>
                  </a:cubicBezTo>
                  <a:lnTo>
                    <a:pt x="8146" y="13680"/>
                  </a:lnTo>
                  <a:lnTo>
                    <a:pt x="8146" y="13680"/>
                  </a:lnTo>
                  <a:lnTo>
                    <a:pt x="7671" y="13708"/>
                  </a:lnTo>
                  <a:cubicBezTo>
                    <a:pt x="7673" y="13558"/>
                    <a:pt x="7613" y="13410"/>
                    <a:pt x="7499" y="13288"/>
                  </a:cubicBezTo>
                  <a:cubicBezTo>
                    <a:pt x="7351" y="13129"/>
                    <a:pt x="7137" y="13035"/>
                    <a:pt x="6925" y="13035"/>
                  </a:cubicBezTo>
                  <a:cubicBezTo>
                    <a:pt x="6874" y="13035"/>
                    <a:pt x="6822" y="13042"/>
                    <a:pt x="6773" y="13052"/>
                  </a:cubicBezTo>
                  <a:cubicBezTo>
                    <a:pt x="6758" y="13057"/>
                    <a:pt x="6745" y="13059"/>
                    <a:pt x="6730" y="13063"/>
                  </a:cubicBezTo>
                  <a:cubicBezTo>
                    <a:pt x="6684" y="13076"/>
                    <a:pt x="6638" y="13086"/>
                    <a:pt x="6597" y="13086"/>
                  </a:cubicBezTo>
                  <a:cubicBezTo>
                    <a:pt x="6583" y="13086"/>
                    <a:pt x="6569" y="13085"/>
                    <a:pt x="6556" y="13082"/>
                  </a:cubicBezTo>
                  <a:cubicBezTo>
                    <a:pt x="6486" y="13067"/>
                    <a:pt x="6434" y="13014"/>
                    <a:pt x="6379" y="12956"/>
                  </a:cubicBezTo>
                  <a:cubicBezTo>
                    <a:pt x="6359" y="12939"/>
                    <a:pt x="6342" y="12919"/>
                    <a:pt x="6323" y="12902"/>
                  </a:cubicBezTo>
                  <a:cubicBezTo>
                    <a:pt x="6262" y="12848"/>
                    <a:pt x="6184" y="12816"/>
                    <a:pt x="6117" y="12816"/>
                  </a:cubicBezTo>
                  <a:cubicBezTo>
                    <a:pt x="6092" y="12816"/>
                    <a:pt x="6069" y="12820"/>
                    <a:pt x="6049" y="12829"/>
                  </a:cubicBezTo>
                  <a:lnTo>
                    <a:pt x="6025" y="12397"/>
                  </a:lnTo>
                  <a:lnTo>
                    <a:pt x="5993" y="12407"/>
                  </a:lnTo>
                  <a:cubicBezTo>
                    <a:pt x="5972" y="12414"/>
                    <a:pt x="5952" y="12418"/>
                    <a:pt x="5933" y="12418"/>
                  </a:cubicBezTo>
                  <a:cubicBezTo>
                    <a:pt x="5858" y="12418"/>
                    <a:pt x="5802" y="12371"/>
                    <a:pt x="5768" y="12332"/>
                  </a:cubicBezTo>
                  <a:cubicBezTo>
                    <a:pt x="5689" y="12245"/>
                    <a:pt x="5648" y="12107"/>
                    <a:pt x="5663" y="11992"/>
                  </a:cubicBezTo>
                  <a:cubicBezTo>
                    <a:pt x="5674" y="11895"/>
                    <a:pt x="5706" y="11801"/>
                    <a:pt x="5736" y="11711"/>
                  </a:cubicBezTo>
                  <a:cubicBezTo>
                    <a:pt x="5779" y="11585"/>
                    <a:pt x="5822" y="11456"/>
                    <a:pt x="5817" y="11319"/>
                  </a:cubicBezTo>
                  <a:cubicBezTo>
                    <a:pt x="5815" y="11261"/>
                    <a:pt x="5798" y="11118"/>
                    <a:pt x="5684" y="11051"/>
                  </a:cubicBezTo>
                  <a:cubicBezTo>
                    <a:pt x="5624" y="11017"/>
                    <a:pt x="5554" y="11013"/>
                    <a:pt x="5496" y="11008"/>
                  </a:cubicBezTo>
                  <a:cubicBezTo>
                    <a:pt x="5459" y="11006"/>
                    <a:pt x="5421" y="11006"/>
                    <a:pt x="5382" y="11006"/>
                  </a:cubicBezTo>
                  <a:cubicBezTo>
                    <a:pt x="5093" y="11006"/>
                    <a:pt x="4913" y="11081"/>
                    <a:pt x="4830" y="11233"/>
                  </a:cubicBezTo>
                  <a:lnTo>
                    <a:pt x="4457" y="11238"/>
                  </a:lnTo>
                  <a:lnTo>
                    <a:pt x="4448" y="11246"/>
                  </a:lnTo>
                  <a:cubicBezTo>
                    <a:pt x="4358" y="11351"/>
                    <a:pt x="4303" y="11486"/>
                    <a:pt x="4294" y="11623"/>
                  </a:cubicBezTo>
                  <a:lnTo>
                    <a:pt x="3900" y="11623"/>
                  </a:lnTo>
                  <a:lnTo>
                    <a:pt x="3906" y="11655"/>
                  </a:lnTo>
                  <a:cubicBezTo>
                    <a:pt x="3921" y="11739"/>
                    <a:pt x="3833" y="11816"/>
                    <a:pt x="3765" y="11865"/>
                  </a:cubicBezTo>
                  <a:lnTo>
                    <a:pt x="3480" y="12073"/>
                  </a:lnTo>
                  <a:cubicBezTo>
                    <a:pt x="3413" y="12122"/>
                    <a:pt x="3345" y="12172"/>
                    <a:pt x="3276" y="12223"/>
                  </a:cubicBezTo>
                  <a:cubicBezTo>
                    <a:pt x="3208" y="12086"/>
                    <a:pt x="3030" y="12024"/>
                    <a:pt x="2882" y="12024"/>
                  </a:cubicBezTo>
                  <a:lnTo>
                    <a:pt x="2869" y="12024"/>
                  </a:lnTo>
                  <a:cubicBezTo>
                    <a:pt x="2796" y="12024"/>
                    <a:pt x="2721" y="12037"/>
                    <a:pt x="2649" y="12050"/>
                  </a:cubicBezTo>
                  <a:cubicBezTo>
                    <a:pt x="2572" y="12062"/>
                    <a:pt x="2489" y="12074"/>
                    <a:pt x="2413" y="12074"/>
                  </a:cubicBezTo>
                  <a:cubicBezTo>
                    <a:pt x="2394" y="12074"/>
                    <a:pt x="2375" y="12073"/>
                    <a:pt x="2357" y="12071"/>
                  </a:cubicBezTo>
                  <a:lnTo>
                    <a:pt x="2025" y="10839"/>
                  </a:lnTo>
                  <a:lnTo>
                    <a:pt x="2023" y="11034"/>
                  </a:lnTo>
                  <a:cubicBezTo>
                    <a:pt x="2023" y="11173"/>
                    <a:pt x="1849" y="11253"/>
                    <a:pt x="1689" y="11268"/>
                  </a:cubicBezTo>
                  <a:cubicBezTo>
                    <a:pt x="1645" y="11272"/>
                    <a:pt x="1603" y="11274"/>
                    <a:pt x="1562" y="11274"/>
                  </a:cubicBezTo>
                  <a:cubicBezTo>
                    <a:pt x="1450" y="11274"/>
                    <a:pt x="1346" y="11258"/>
                    <a:pt x="1254" y="11227"/>
                  </a:cubicBezTo>
                  <a:cubicBezTo>
                    <a:pt x="982" y="11139"/>
                    <a:pt x="774" y="10908"/>
                    <a:pt x="624" y="10717"/>
                  </a:cubicBezTo>
                  <a:cubicBezTo>
                    <a:pt x="530" y="10597"/>
                    <a:pt x="437" y="10471"/>
                    <a:pt x="356" y="10342"/>
                  </a:cubicBezTo>
                  <a:cubicBezTo>
                    <a:pt x="236" y="10156"/>
                    <a:pt x="110" y="9933"/>
                    <a:pt x="78" y="9686"/>
                  </a:cubicBezTo>
                  <a:cubicBezTo>
                    <a:pt x="56" y="9517"/>
                    <a:pt x="80" y="9344"/>
                    <a:pt x="148" y="9187"/>
                  </a:cubicBezTo>
                  <a:lnTo>
                    <a:pt x="159" y="9164"/>
                  </a:lnTo>
                  <a:cubicBezTo>
                    <a:pt x="183" y="9110"/>
                    <a:pt x="208" y="9057"/>
                    <a:pt x="204" y="8997"/>
                  </a:cubicBezTo>
                  <a:cubicBezTo>
                    <a:pt x="202" y="8962"/>
                    <a:pt x="191" y="8930"/>
                    <a:pt x="180" y="8898"/>
                  </a:cubicBezTo>
                  <a:cubicBezTo>
                    <a:pt x="168" y="8862"/>
                    <a:pt x="155" y="8825"/>
                    <a:pt x="161" y="8793"/>
                  </a:cubicBezTo>
                  <a:cubicBezTo>
                    <a:pt x="172" y="8742"/>
                    <a:pt x="217" y="8707"/>
                    <a:pt x="266" y="8673"/>
                  </a:cubicBezTo>
                  <a:cubicBezTo>
                    <a:pt x="300" y="8649"/>
                    <a:pt x="335" y="8624"/>
                    <a:pt x="362" y="8592"/>
                  </a:cubicBezTo>
                  <a:cubicBezTo>
                    <a:pt x="431" y="8506"/>
                    <a:pt x="427" y="8397"/>
                    <a:pt x="422" y="8292"/>
                  </a:cubicBezTo>
                  <a:cubicBezTo>
                    <a:pt x="418" y="8225"/>
                    <a:pt x="416" y="8157"/>
                    <a:pt x="431" y="8095"/>
                  </a:cubicBezTo>
                  <a:cubicBezTo>
                    <a:pt x="450" y="8024"/>
                    <a:pt x="500" y="7960"/>
                    <a:pt x="547" y="7900"/>
                  </a:cubicBezTo>
                  <a:cubicBezTo>
                    <a:pt x="652" y="7769"/>
                    <a:pt x="765" y="7640"/>
                    <a:pt x="883" y="7520"/>
                  </a:cubicBezTo>
                  <a:cubicBezTo>
                    <a:pt x="1204" y="7199"/>
                    <a:pt x="1515" y="6998"/>
                    <a:pt x="1832" y="6901"/>
                  </a:cubicBezTo>
                  <a:cubicBezTo>
                    <a:pt x="1875" y="6888"/>
                    <a:pt x="1920" y="6876"/>
                    <a:pt x="1963" y="6865"/>
                  </a:cubicBezTo>
                  <a:cubicBezTo>
                    <a:pt x="2085" y="6833"/>
                    <a:pt x="2214" y="6801"/>
                    <a:pt x="2323" y="6730"/>
                  </a:cubicBezTo>
                  <a:cubicBezTo>
                    <a:pt x="2642" y="6522"/>
                    <a:pt x="2653" y="6113"/>
                    <a:pt x="2629" y="5879"/>
                  </a:cubicBezTo>
                  <a:cubicBezTo>
                    <a:pt x="2799" y="5663"/>
                    <a:pt x="2908" y="5412"/>
                    <a:pt x="2948" y="5153"/>
                  </a:cubicBezTo>
                  <a:cubicBezTo>
                    <a:pt x="2996" y="4840"/>
                    <a:pt x="2923" y="4560"/>
                    <a:pt x="2751" y="4395"/>
                  </a:cubicBezTo>
                  <a:cubicBezTo>
                    <a:pt x="2816" y="4279"/>
                    <a:pt x="2743" y="4152"/>
                    <a:pt x="2670" y="4032"/>
                  </a:cubicBezTo>
                  <a:cubicBezTo>
                    <a:pt x="2642" y="3983"/>
                    <a:pt x="2612" y="3932"/>
                    <a:pt x="2593" y="3882"/>
                  </a:cubicBezTo>
                  <a:cubicBezTo>
                    <a:pt x="2539" y="3745"/>
                    <a:pt x="2576" y="3578"/>
                    <a:pt x="2683" y="3475"/>
                  </a:cubicBezTo>
                  <a:cubicBezTo>
                    <a:pt x="2749" y="3411"/>
                    <a:pt x="2846" y="3375"/>
                    <a:pt x="2944" y="3375"/>
                  </a:cubicBezTo>
                  <a:cubicBezTo>
                    <a:pt x="2996" y="3375"/>
                    <a:pt x="3047" y="3385"/>
                    <a:pt x="3092" y="3405"/>
                  </a:cubicBezTo>
                  <a:lnTo>
                    <a:pt x="3124" y="3420"/>
                  </a:lnTo>
                  <a:lnTo>
                    <a:pt x="3169" y="3154"/>
                  </a:lnTo>
                  <a:lnTo>
                    <a:pt x="3143" y="3148"/>
                  </a:lnTo>
                  <a:cubicBezTo>
                    <a:pt x="3021" y="3118"/>
                    <a:pt x="2880" y="3085"/>
                    <a:pt x="2777" y="3002"/>
                  </a:cubicBezTo>
                  <a:cubicBezTo>
                    <a:pt x="2681" y="2927"/>
                    <a:pt x="2612" y="2790"/>
                    <a:pt x="2661" y="2670"/>
                  </a:cubicBezTo>
                  <a:cubicBezTo>
                    <a:pt x="2713" y="2552"/>
                    <a:pt x="2854" y="2494"/>
                    <a:pt x="3096" y="2494"/>
                  </a:cubicBezTo>
                  <a:lnTo>
                    <a:pt x="3895" y="2509"/>
                  </a:lnTo>
                  <a:lnTo>
                    <a:pt x="3925" y="2509"/>
                  </a:lnTo>
                  <a:cubicBezTo>
                    <a:pt x="4108" y="2509"/>
                    <a:pt x="4247" y="2477"/>
                    <a:pt x="4341" y="2415"/>
                  </a:cubicBezTo>
                  <a:cubicBezTo>
                    <a:pt x="4457" y="2681"/>
                    <a:pt x="4605" y="2837"/>
                    <a:pt x="4791" y="2886"/>
                  </a:cubicBezTo>
                  <a:cubicBezTo>
                    <a:pt x="4763" y="2974"/>
                    <a:pt x="4815" y="3075"/>
                    <a:pt x="4887" y="3126"/>
                  </a:cubicBezTo>
                  <a:cubicBezTo>
                    <a:pt x="4967" y="3182"/>
                    <a:pt x="5067" y="3193"/>
                    <a:pt x="5157" y="3203"/>
                  </a:cubicBezTo>
                  <a:lnTo>
                    <a:pt x="5897" y="3285"/>
                  </a:lnTo>
                  <a:lnTo>
                    <a:pt x="5892" y="3253"/>
                  </a:lnTo>
                  <a:cubicBezTo>
                    <a:pt x="5882" y="3178"/>
                    <a:pt x="5860" y="2936"/>
                    <a:pt x="6008" y="2899"/>
                  </a:cubicBezTo>
                  <a:cubicBezTo>
                    <a:pt x="6019" y="2896"/>
                    <a:pt x="6032" y="2895"/>
                    <a:pt x="6045" y="2895"/>
                  </a:cubicBezTo>
                  <a:cubicBezTo>
                    <a:pt x="6071" y="2895"/>
                    <a:pt x="6099" y="2900"/>
                    <a:pt x="6128" y="2906"/>
                  </a:cubicBezTo>
                  <a:cubicBezTo>
                    <a:pt x="6145" y="2910"/>
                    <a:pt x="6162" y="2912"/>
                    <a:pt x="6179" y="2914"/>
                  </a:cubicBezTo>
                  <a:cubicBezTo>
                    <a:pt x="6198" y="2917"/>
                    <a:pt x="6216" y="2918"/>
                    <a:pt x="6234" y="2918"/>
                  </a:cubicBezTo>
                  <a:cubicBezTo>
                    <a:pt x="6332" y="2918"/>
                    <a:pt x="6426" y="2880"/>
                    <a:pt x="6484" y="2816"/>
                  </a:cubicBezTo>
                  <a:cubicBezTo>
                    <a:pt x="6550" y="2743"/>
                    <a:pt x="6569" y="2636"/>
                    <a:pt x="6535" y="2552"/>
                  </a:cubicBezTo>
                  <a:lnTo>
                    <a:pt x="6535" y="2552"/>
                  </a:lnTo>
                  <a:cubicBezTo>
                    <a:pt x="6544" y="2553"/>
                    <a:pt x="6553" y="2553"/>
                    <a:pt x="6562" y="2553"/>
                  </a:cubicBezTo>
                  <a:cubicBezTo>
                    <a:pt x="6680" y="2553"/>
                    <a:pt x="6802" y="2488"/>
                    <a:pt x="6882" y="2383"/>
                  </a:cubicBezTo>
                  <a:cubicBezTo>
                    <a:pt x="6959" y="2280"/>
                    <a:pt x="7002" y="2143"/>
                    <a:pt x="7015" y="1963"/>
                  </a:cubicBezTo>
                  <a:lnTo>
                    <a:pt x="7017" y="1937"/>
                  </a:lnTo>
                  <a:lnTo>
                    <a:pt x="6989" y="1935"/>
                  </a:lnTo>
                  <a:cubicBezTo>
                    <a:pt x="6773" y="1922"/>
                    <a:pt x="6614" y="1712"/>
                    <a:pt x="6518" y="1314"/>
                  </a:cubicBezTo>
                  <a:lnTo>
                    <a:pt x="6456" y="1059"/>
                  </a:lnTo>
                  <a:cubicBezTo>
                    <a:pt x="6426" y="930"/>
                    <a:pt x="6389" y="784"/>
                    <a:pt x="6415" y="647"/>
                  </a:cubicBezTo>
                  <a:cubicBezTo>
                    <a:pt x="6469" y="622"/>
                    <a:pt x="6529" y="609"/>
                    <a:pt x="6591" y="609"/>
                  </a:cubicBezTo>
                  <a:cubicBezTo>
                    <a:pt x="6728" y="609"/>
                    <a:pt x="6859" y="669"/>
                    <a:pt x="6938" y="769"/>
                  </a:cubicBezTo>
                  <a:cubicBezTo>
                    <a:pt x="6948" y="782"/>
                    <a:pt x="6957" y="795"/>
                    <a:pt x="6966" y="810"/>
                  </a:cubicBezTo>
                  <a:cubicBezTo>
                    <a:pt x="6993" y="847"/>
                    <a:pt x="7021" y="887"/>
                    <a:pt x="7062" y="913"/>
                  </a:cubicBezTo>
                  <a:cubicBezTo>
                    <a:pt x="7118" y="949"/>
                    <a:pt x="7184" y="954"/>
                    <a:pt x="7246" y="956"/>
                  </a:cubicBezTo>
                  <a:cubicBezTo>
                    <a:pt x="7281" y="958"/>
                    <a:pt x="7315" y="960"/>
                    <a:pt x="7345" y="969"/>
                  </a:cubicBezTo>
                  <a:cubicBezTo>
                    <a:pt x="7394" y="977"/>
                    <a:pt x="7443" y="1024"/>
                    <a:pt x="7454" y="1069"/>
                  </a:cubicBezTo>
                  <a:cubicBezTo>
                    <a:pt x="7458" y="1091"/>
                    <a:pt x="7454" y="1110"/>
                    <a:pt x="7439" y="1123"/>
                  </a:cubicBezTo>
                  <a:lnTo>
                    <a:pt x="7418" y="1140"/>
                  </a:lnTo>
                  <a:lnTo>
                    <a:pt x="7435" y="1162"/>
                  </a:lnTo>
                  <a:cubicBezTo>
                    <a:pt x="7458" y="1185"/>
                    <a:pt x="7486" y="1198"/>
                    <a:pt x="7518" y="1198"/>
                  </a:cubicBezTo>
                  <a:cubicBezTo>
                    <a:pt x="7611" y="1198"/>
                    <a:pt x="7701" y="1095"/>
                    <a:pt x="7718" y="1003"/>
                  </a:cubicBezTo>
                  <a:cubicBezTo>
                    <a:pt x="7724" y="979"/>
                    <a:pt x="7726" y="954"/>
                    <a:pt x="7731" y="930"/>
                  </a:cubicBezTo>
                  <a:cubicBezTo>
                    <a:pt x="7743" y="838"/>
                    <a:pt x="7756" y="750"/>
                    <a:pt x="7825" y="712"/>
                  </a:cubicBezTo>
                  <a:cubicBezTo>
                    <a:pt x="7863" y="688"/>
                    <a:pt x="7913" y="688"/>
                    <a:pt x="7958" y="688"/>
                  </a:cubicBezTo>
                  <a:lnTo>
                    <a:pt x="8540" y="688"/>
                  </a:lnTo>
                  <a:lnTo>
                    <a:pt x="8523" y="649"/>
                  </a:lnTo>
                  <a:cubicBezTo>
                    <a:pt x="8510" y="622"/>
                    <a:pt x="8510" y="592"/>
                    <a:pt x="8521" y="560"/>
                  </a:cubicBezTo>
                  <a:cubicBezTo>
                    <a:pt x="8545" y="500"/>
                    <a:pt x="8607" y="442"/>
                    <a:pt x="8682" y="407"/>
                  </a:cubicBezTo>
                  <a:cubicBezTo>
                    <a:pt x="8705" y="397"/>
                    <a:pt x="8727" y="388"/>
                    <a:pt x="8750" y="380"/>
                  </a:cubicBezTo>
                  <a:cubicBezTo>
                    <a:pt x="8847" y="341"/>
                    <a:pt x="8947" y="300"/>
                    <a:pt x="8999" y="206"/>
                  </a:cubicBezTo>
                  <a:cubicBezTo>
                    <a:pt x="9020" y="167"/>
                    <a:pt x="9031" y="125"/>
                    <a:pt x="9031" y="77"/>
                  </a:cubicBezTo>
                  <a:close/>
                  <a:moveTo>
                    <a:pt x="8967" y="0"/>
                  </a:moveTo>
                  <a:lnTo>
                    <a:pt x="8973" y="43"/>
                  </a:lnTo>
                  <a:cubicBezTo>
                    <a:pt x="8982" y="95"/>
                    <a:pt x="8975" y="142"/>
                    <a:pt x="8954" y="180"/>
                  </a:cubicBezTo>
                  <a:cubicBezTo>
                    <a:pt x="8911" y="257"/>
                    <a:pt x="8823" y="292"/>
                    <a:pt x="8731" y="330"/>
                  </a:cubicBezTo>
                  <a:cubicBezTo>
                    <a:pt x="8707" y="339"/>
                    <a:pt x="8684" y="347"/>
                    <a:pt x="8660" y="358"/>
                  </a:cubicBezTo>
                  <a:cubicBezTo>
                    <a:pt x="8573" y="397"/>
                    <a:pt x="8500" y="470"/>
                    <a:pt x="8472" y="540"/>
                  </a:cubicBezTo>
                  <a:cubicBezTo>
                    <a:pt x="8459" y="572"/>
                    <a:pt x="8457" y="604"/>
                    <a:pt x="8461" y="634"/>
                  </a:cubicBezTo>
                  <a:lnTo>
                    <a:pt x="7958" y="634"/>
                  </a:lnTo>
                  <a:cubicBezTo>
                    <a:pt x="7908" y="634"/>
                    <a:pt x="7848" y="637"/>
                    <a:pt x="7797" y="664"/>
                  </a:cubicBezTo>
                  <a:cubicBezTo>
                    <a:pt x="7707" y="716"/>
                    <a:pt x="7692" y="825"/>
                    <a:pt x="7677" y="922"/>
                  </a:cubicBezTo>
                  <a:cubicBezTo>
                    <a:pt x="7675" y="945"/>
                    <a:pt x="7671" y="971"/>
                    <a:pt x="7666" y="992"/>
                  </a:cubicBezTo>
                  <a:cubicBezTo>
                    <a:pt x="7651" y="1069"/>
                    <a:pt x="7575" y="1145"/>
                    <a:pt x="7518" y="1145"/>
                  </a:cubicBezTo>
                  <a:cubicBezTo>
                    <a:pt x="7510" y="1145"/>
                    <a:pt x="7502" y="1144"/>
                    <a:pt x="7495" y="1140"/>
                  </a:cubicBezTo>
                  <a:cubicBezTo>
                    <a:pt x="7510" y="1117"/>
                    <a:pt x="7514" y="1087"/>
                    <a:pt x="7506" y="1057"/>
                  </a:cubicBezTo>
                  <a:cubicBezTo>
                    <a:pt x="7491" y="992"/>
                    <a:pt x="7424" y="930"/>
                    <a:pt x="7358" y="915"/>
                  </a:cubicBezTo>
                  <a:cubicBezTo>
                    <a:pt x="7321" y="907"/>
                    <a:pt x="7285" y="904"/>
                    <a:pt x="7251" y="904"/>
                  </a:cubicBezTo>
                  <a:cubicBezTo>
                    <a:pt x="7191" y="900"/>
                    <a:pt x="7135" y="898"/>
                    <a:pt x="7092" y="868"/>
                  </a:cubicBezTo>
                  <a:cubicBezTo>
                    <a:pt x="7060" y="847"/>
                    <a:pt x="7034" y="814"/>
                    <a:pt x="7011" y="778"/>
                  </a:cubicBezTo>
                  <a:cubicBezTo>
                    <a:pt x="7000" y="765"/>
                    <a:pt x="6991" y="750"/>
                    <a:pt x="6981" y="737"/>
                  </a:cubicBezTo>
                  <a:cubicBezTo>
                    <a:pt x="6891" y="624"/>
                    <a:pt x="6745" y="555"/>
                    <a:pt x="6591" y="555"/>
                  </a:cubicBezTo>
                  <a:cubicBezTo>
                    <a:pt x="6516" y="555"/>
                    <a:pt x="6443" y="572"/>
                    <a:pt x="6379" y="604"/>
                  </a:cubicBezTo>
                  <a:lnTo>
                    <a:pt x="6368" y="611"/>
                  </a:lnTo>
                  <a:lnTo>
                    <a:pt x="6366" y="622"/>
                  </a:lnTo>
                  <a:cubicBezTo>
                    <a:pt x="6331" y="776"/>
                    <a:pt x="6370" y="932"/>
                    <a:pt x="6404" y="1072"/>
                  </a:cubicBezTo>
                  <a:lnTo>
                    <a:pt x="6466" y="1324"/>
                  </a:lnTo>
                  <a:cubicBezTo>
                    <a:pt x="6565" y="1736"/>
                    <a:pt x="6732" y="1956"/>
                    <a:pt x="6959" y="1986"/>
                  </a:cubicBezTo>
                  <a:cubicBezTo>
                    <a:pt x="6946" y="2143"/>
                    <a:pt x="6908" y="2261"/>
                    <a:pt x="6839" y="2351"/>
                  </a:cubicBezTo>
                  <a:cubicBezTo>
                    <a:pt x="6771" y="2442"/>
                    <a:pt x="6659" y="2499"/>
                    <a:pt x="6558" y="2499"/>
                  </a:cubicBezTo>
                  <a:cubicBezTo>
                    <a:pt x="6535" y="2499"/>
                    <a:pt x="6513" y="2496"/>
                    <a:pt x="6492" y="2490"/>
                  </a:cubicBezTo>
                  <a:lnTo>
                    <a:pt x="6411" y="2466"/>
                  </a:lnTo>
                  <a:lnTo>
                    <a:pt x="6462" y="2531"/>
                  </a:lnTo>
                  <a:cubicBezTo>
                    <a:pt x="6516" y="2599"/>
                    <a:pt x="6507" y="2708"/>
                    <a:pt x="6445" y="2779"/>
                  </a:cubicBezTo>
                  <a:cubicBezTo>
                    <a:pt x="6396" y="2834"/>
                    <a:pt x="6315" y="2865"/>
                    <a:pt x="6230" y="2865"/>
                  </a:cubicBezTo>
                  <a:cubicBezTo>
                    <a:pt x="6215" y="2865"/>
                    <a:pt x="6200" y="2865"/>
                    <a:pt x="6186" y="2863"/>
                  </a:cubicBezTo>
                  <a:cubicBezTo>
                    <a:pt x="6171" y="2861"/>
                    <a:pt x="6156" y="2856"/>
                    <a:pt x="6139" y="2854"/>
                  </a:cubicBezTo>
                  <a:cubicBezTo>
                    <a:pt x="6107" y="2848"/>
                    <a:pt x="6074" y="2843"/>
                    <a:pt x="6042" y="2843"/>
                  </a:cubicBezTo>
                  <a:cubicBezTo>
                    <a:pt x="6026" y="2843"/>
                    <a:pt x="6010" y="2844"/>
                    <a:pt x="5995" y="2848"/>
                  </a:cubicBezTo>
                  <a:cubicBezTo>
                    <a:pt x="5873" y="2878"/>
                    <a:pt x="5815" y="3017"/>
                    <a:pt x="5834" y="3225"/>
                  </a:cubicBezTo>
                  <a:lnTo>
                    <a:pt x="5162" y="3150"/>
                  </a:lnTo>
                  <a:cubicBezTo>
                    <a:pt x="5080" y="3141"/>
                    <a:pt x="4988" y="3130"/>
                    <a:pt x="4917" y="3081"/>
                  </a:cubicBezTo>
                  <a:cubicBezTo>
                    <a:pt x="4855" y="3038"/>
                    <a:pt x="4812" y="2946"/>
                    <a:pt x="4853" y="2882"/>
                  </a:cubicBezTo>
                  <a:lnTo>
                    <a:pt x="4872" y="2850"/>
                  </a:lnTo>
                  <a:lnTo>
                    <a:pt x="4834" y="2841"/>
                  </a:lnTo>
                  <a:cubicBezTo>
                    <a:pt x="4643" y="2803"/>
                    <a:pt x="4493" y="2646"/>
                    <a:pt x="4378" y="2363"/>
                  </a:cubicBezTo>
                  <a:lnTo>
                    <a:pt x="4363" y="2331"/>
                  </a:lnTo>
                  <a:lnTo>
                    <a:pt x="4335" y="2353"/>
                  </a:lnTo>
                  <a:cubicBezTo>
                    <a:pt x="4253" y="2419"/>
                    <a:pt x="4112" y="2456"/>
                    <a:pt x="3925" y="2456"/>
                  </a:cubicBezTo>
                  <a:lnTo>
                    <a:pt x="3154" y="2441"/>
                  </a:lnTo>
                  <a:lnTo>
                    <a:pt x="3096" y="2441"/>
                  </a:lnTo>
                  <a:cubicBezTo>
                    <a:pt x="2831" y="2441"/>
                    <a:pt x="2672" y="2509"/>
                    <a:pt x="2612" y="2651"/>
                  </a:cubicBezTo>
                  <a:cubicBezTo>
                    <a:pt x="2552" y="2794"/>
                    <a:pt x="2631" y="2957"/>
                    <a:pt x="2743" y="3045"/>
                  </a:cubicBezTo>
                  <a:cubicBezTo>
                    <a:pt x="2850" y="3128"/>
                    <a:pt x="2985" y="3165"/>
                    <a:pt x="3107" y="3195"/>
                  </a:cubicBezTo>
                  <a:lnTo>
                    <a:pt x="3083" y="3345"/>
                  </a:lnTo>
                  <a:cubicBezTo>
                    <a:pt x="3038" y="3330"/>
                    <a:pt x="2991" y="3321"/>
                    <a:pt x="2944" y="3321"/>
                  </a:cubicBezTo>
                  <a:cubicBezTo>
                    <a:pt x="2833" y="3321"/>
                    <a:pt x="2724" y="3364"/>
                    <a:pt x="2646" y="3437"/>
                  </a:cubicBezTo>
                  <a:cubicBezTo>
                    <a:pt x="2524" y="3555"/>
                    <a:pt x="2481" y="3745"/>
                    <a:pt x="2544" y="3902"/>
                  </a:cubicBezTo>
                  <a:cubicBezTo>
                    <a:pt x="2563" y="3955"/>
                    <a:pt x="2595" y="4009"/>
                    <a:pt x="2625" y="4058"/>
                  </a:cubicBezTo>
                  <a:cubicBezTo>
                    <a:pt x="2694" y="4178"/>
                    <a:pt x="2760" y="4290"/>
                    <a:pt x="2694" y="4384"/>
                  </a:cubicBezTo>
                  <a:lnTo>
                    <a:pt x="2681" y="4403"/>
                  </a:lnTo>
                  <a:lnTo>
                    <a:pt x="2698" y="4420"/>
                  </a:lnTo>
                  <a:cubicBezTo>
                    <a:pt x="2867" y="4568"/>
                    <a:pt x="2942" y="4840"/>
                    <a:pt x="2895" y="5144"/>
                  </a:cubicBezTo>
                  <a:cubicBezTo>
                    <a:pt x="2856" y="5397"/>
                    <a:pt x="2747" y="5644"/>
                    <a:pt x="2580" y="5854"/>
                  </a:cubicBezTo>
                  <a:lnTo>
                    <a:pt x="2574" y="5862"/>
                  </a:lnTo>
                  <a:lnTo>
                    <a:pt x="2576" y="5875"/>
                  </a:lnTo>
                  <a:cubicBezTo>
                    <a:pt x="2599" y="6094"/>
                    <a:pt x="2593" y="6488"/>
                    <a:pt x="2293" y="6685"/>
                  </a:cubicBezTo>
                  <a:cubicBezTo>
                    <a:pt x="2192" y="6751"/>
                    <a:pt x="2068" y="6783"/>
                    <a:pt x="1950" y="6813"/>
                  </a:cubicBezTo>
                  <a:cubicBezTo>
                    <a:pt x="1905" y="6824"/>
                    <a:pt x="1860" y="6837"/>
                    <a:pt x="1817" y="6850"/>
                  </a:cubicBezTo>
                  <a:cubicBezTo>
                    <a:pt x="1492" y="6948"/>
                    <a:pt x="1174" y="7156"/>
                    <a:pt x="847" y="7484"/>
                  </a:cubicBezTo>
                  <a:cubicBezTo>
                    <a:pt x="725" y="7604"/>
                    <a:pt x="611" y="7733"/>
                    <a:pt x="504" y="7865"/>
                  </a:cubicBezTo>
                  <a:cubicBezTo>
                    <a:pt x="452" y="7930"/>
                    <a:pt x="401" y="8000"/>
                    <a:pt x="380" y="8082"/>
                  </a:cubicBezTo>
                  <a:cubicBezTo>
                    <a:pt x="362" y="8150"/>
                    <a:pt x="365" y="8223"/>
                    <a:pt x="369" y="8294"/>
                  </a:cubicBezTo>
                  <a:cubicBezTo>
                    <a:pt x="373" y="8395"/>
                    <a:pt x="377" y="8489"/>
                    <a:pt x="320" y="8557"/>
                  </a:cubicBezTo>
                  <a:cubicBezTo>
                    <a:pt x="298" y="8585"/>
                    <a:pt x="266" y="8607"/>
                    <a:pt x="236" y="8630"/>
                  </a:cubicBezTo>
                  <a:cubicBezTo>
                    <a:pt x="180" y="8669"/>
                    <a:pt x="123" y="8712"/>
                    <a:pt x="110" y="8782"/>
                  </a:cubicBezTo>
                  <a:cubicBezTo>
                    <a:pt x="101" y="8829"/>
                    <a:pt x="116" y="8874"/>
                    <a:pt x="129" y="8917"/>
                  </a:cubicBezTo>
                  <a:cubicBezTo>
                    <a:pt x="140" y="8945"/>
                    <a:pt x="148" y="8973"/>
                    <a:pt x="150" y="8999"/>
                  </a:cubicBezTo>
                  <a:cubicBezTo>
                    <a:pt x="153" y="9046"/>
                    <a:pt x="133" y="9093"/>
                    <a:pt x="110" y="9142"/>
                  </a:cubicBezTo>
                  <a:lnTo>
                    <a:pt x="99" y="9166"/>
                  </a:lnTo>
                  <a:cubicBezTo>
                    <a:pt x="28" y="9331"/>
                    <a:pt x="0" y="9515"/>
                    <a:pt x="24" y="9693"/>
                  </a:cubicBezTo>
                  <a:cubicBezTo>
                    <a:pt x="56" y="9952"/>
                    <a:pt x="187" y="10181"/>
                    <a:pt x="311" y="10370"/>
                  </a:cubicBezTo>
                  <a:cubicBezTo>
                    <a:pt x="395" y="10501"/>
                    <a:pt x="485" y="10627"/>
                    <a:pt x="581" y="10749"/>
                  </a:cubicBezTo>
                  <a:cubicBezTo>
                    <a:pt x="737" y="10946"/>
                    <a:pt x="952" y="11184"/>
                    <a:pt x="1237" y="11278"/>
                  </a:cubicBezTo>
                  <a:cubicBezTo>
                    <a:pt x="1336" y="11310"/>
                    <a:pt x="1447" y="11327"/>
                    <a:pt x="1568" y="11327"/>
                  </a:cubicBezTo>
                  <a:cubicBezTo>
                    <a:pt x="1609" y="11327"/>
                    <a:pt x="1650" y="11325"/>
                    <a:pt x="1693" y="11321"/>
                  </a:cubicBezTo>
                  <a:cubicBezTo>
                    <a:pt x="1841" y="11306"/>
                    <a:pt x="1991" y="11246"/>
                    <a:pt x="2051" y="11137"/>
                  </a:cubicBezTo>
                  <a:lnTo>
                    <a:pt x="2316" y="12118"/>
                  </a:lnTo>
                  <a:lnTo>
                    <a:pt x="2334" y="12120"/>
                  </a:lnTo>
                  <a:cubicBezTo>
                    <a:pt x="2361" y="12124"/>
                    <a:pt x="2389" y="12126"/>
                    <a:pt x="2418" y="12126"/>
                  </a:cubicBezTo>
                  <a:cubicBezTo>
                    <a:pt x="2496" y="12126"/>
                    <a:pt x="2579" y="12114"/>
                    <a:pt x="2657" y="12101"/>
                  </a:cubicBezTo>
                  <a:cubicBezTo>
                    <a:pt x="2728" y="12090"/>
                    <a:pt x="2801" y="12077"/>
                    <a:pt x="2871" y="12077"/>
                  </a:cubicBezTo>
                  <a:lnTo>
                    <a:pt x="2882" y="12077"/>
                  </a:lnTo>
                  <a:cubicBezTo>
                    <a:pt x="3028" y="12077"/>
                    <a:pt x="3195" y="12144"/>
                    <a:pt x="3240" y="12275"/>
                  </a:cubicBezTo>
                  <a:lnTo>
                    <a:pt x="3253" y="12311"/>
                  </a:lnTo>
                  <a:lnTo>
                    <a:pt x="3283" y="12287"/>
                  </a:lnTo>
                  <a:cubicBezTo>
                    <a:pt x="3358" y="12230"/>
                    <a:pt x="3435" y="12172"/>
                    <a:pt x="3512" y="12116"/>
                  </a:cubicBezTo>
                  <a:lnTo>
                    <a:pt x="3797" y="11908"/>
                  </a:lnTo>
                  <a:cubicBezTo>
                    <a:pt x="3870" y="11857"/>
                    <a:pt x="3960" y="11775"/>
                    <a:pt x="3962" y="11677"/>
                  </a:cubicBezTo>
                  <a:lnTo>
                    <a:pt x="4345" y="11677"/>
                  </a:lnTo>
                  <a:lnTo>
                    <a:pt x="4345" y="11651"/>
                  </a:lnTo>
                  <a:cubicBezTo>
                    <a:pt x="4348" y="11520"/>
                    <a:pt x="4397" y="11392"/>
                    <a:pt x="4480" y="11291"/>
                  </a:cubicBezTo>
                  <a:lnTo>
                    <a:pt x="4864" y="11287"/>
                  </a:lnTo>
                  <a:lnTo>
                    <a:pt x="4870" y="11272"/>
                  </a:lnTo>
                  <a:cubicBezTo>
                    <a:pt x="4939" y="11128"/>
                    <a:pt x="5106" y="11060"/>
                    <a:pt x="5382" y="11060"/>
                  </a:cubicBezTo>
                  <a:cubicBezTo>
                    <a:pt x="5421" y="11060"/>
                    <a:pt x="5457" y="11060"/>
                    <a:pt x="5494" y="11062"/>
                  </a:cubicBezTo>
                  <a:cubicBezTo>
                    <a:pt x="5547" y="11066"/>
                    <a:pt x="5609" y="11068"/>
                    <a:pt x="5657" y="11096"/>
                  </a:cubicBezTo>
                  <a:cubicBezTo>
                    <a:pt x="5721" y="11135"/>
                    <a:pt x="5762" y="11218"/>
                    <a:pt x="5764" y="11321"/>
                  </a:cubicBezTo>
                  <a:cubicBezTo>
                    <a:pt x="5768" y="11448"/>
                    <a:pt x="5727" y="11568"/>
                    <a:pt x="5687" y="11694"/>
                  </a:cubicBezTo>
                  <a:cubicBezTo>
                    <a:pt x="5654" y="11786"/>
                    <a:pt x="5622" y="11885"/>
                    <a:pt x="5609" y="11985"/>
                  </a:cubicBezTo>
                  <a:cubicBezTo>
                    <a:pt x="5592" y="12114"/>
                    <a:pt x="5639" y="12268"/>
                    <a:pt x="5727" y="12367"/>
                  </a:cubicBezTo>
                  <a:cubicBezTo>
                    <a:pt x="5787" y="12435"/>
                    <a:pt x="5858" y="12472"/>
                    <a:pt x="5932" y="12472"/>
                  </a:cubicBezTo>
                  <a:cubicBezTo>
                    <a:pt x="5947" y="12472"/>
                    <a:pt x="5961" y="12470"/>
                    <a:pt x="5976" y="12467"/>
                  </a:cubicBezTo>
                  <a:lnTo>
                    <a:pt x="6002" y="12941"/>
                  </a:lnTo>
                  <a:lnTo>
                    <a:pt x="6044" y="12898"/>
                  </a:lnTo>
                  <a:cubicBezTo>
                    <a:pt x="6064" y="12879"/>
                    <a:pt x="6089" y="12868"/>
                    <a:pt x="6121" y="12868"/>
                  </a:cubicBezTo>
                  <a:cubicBezTo>
                    <a:pt x="6173" y="12868"/>
                    <a:pt x="6237" y="12898"/>
                    <a:pt x="6286" y="12943"/>
                  </a:cubicBezTo>
                  <a:cubicBezTo>
                    <a:pt x="6306" y="12958"/>
                    <a:pt x="6323" y="12977"/>
                    <a:pt x="6340" y="12994"/>
                  </a:cubicBezTo>
                  <a:cubicBezTo>
                    <a:pt x="6398" y="13054"/>
                    <a:pt x="6460" y="13117"/>
                    <a:pt x="6546" y="13134"/>
                  </a:cubicBezTo>
                  <a:cubicBezTo>
                    <a:pt x="6562" y="13138"/>
                    <a:pt x="6580" y="13139"/>
                    <a:pt x="6598" y="13139"/>
                  </a:cubicBezTo>
                  <a:cubicBezTo>
                    <a:pt x="6646" y="13139"/>
                    <a:pt x="6696" y="13127"/>
                    <a:pt x="6743" y="13114"/>
                  </a:cubicBezTo>
                  <a:cubicBezTo>
                    <a:pt x="6758" y="13112"/>
                    <a:pt x="6771" y="13108"/>
                    <a:pt x="6786" y="13104"/>
                  </a:cubicBezTo>
                  <a:cubicBezTo>
                    <a:pt x="6829" y="13093"/>
                    <a:pt x="6874" y="13089"/>
                    <a:pt x="6920" y="13089"/>
                  </a:cubicBezTo>
                  <a:cubicBezTo>
                    <a:pt x="7115" y="13089"/>
                    <a:pt x="7324" y="13177"/>
                    <a:pt x="7461" y="13324"/>
                  </a:cubicBezTo>
                  <a:cubicBezTo>
                    <a:pt x="7572" y="13442"/>
                    <a:pt x="7628" y="13588"/>
                    <a:pt x="7617" y="13734"/>
                  </a:cubicBezTo>
                  <a:lnTo>
                    <a:pt x="7615" y="13764"/>
                  </a:lnTo>
                  <a:lnTo>
                    <a:pt x="8075" y="13738"/>
                  </a:lnTo>
                  <a:lnTo>
                    <a:pt x="8075" y="13738"/>
                  </a:lnTo>
                  <a:cubicBezTo>
                    <a:pt x="8073" y="13776"/>
                    <a:pt x="8084" y="13815"/>
                    <a:pt x="8108" y="13851"/>
                  </a:cubicBezTo>
                  <a:cubicBezTo>
                    <a:pt x="8153" y="13918"/>
                    <a:pt x="8243" y="13967"/>
                    <a:pt x="8330" y="13976"/>
                  </a:cubicBezTo>
                  <a:cubicBezTo>
                    <a:pt x="8342" y="13976"/>
                    <a:pt x="8354" y="13977"/>
                    <a:pt x="8366" y="13977"/>
                  </a:cubicBezTo>
                  <a:cubicBezTo>
                    <a:pt x="8418" y="13977"/>
                    <a:pt x="8471" y="13970"/>
                    <a:pt x="8523" y="13963"/>
                  </a:cubicBezTo>
                  <a:cubicBezTo>
                    <a:pt x="8574" y="13956"/>
                    <a:pt x="8623" y="13949"/>
                    <a:pt x="8671" y="13949"/>
                  </a:cubicBezTo>
                  <a:cubicBezTo>
                    <a:pt x="8682" y="13949"/>
                    <a:pt x="8693" y="13949"/>
                    <a:pt x="8703" y="13950"/>
                  </a:cubicBezTo>
                  <a:cubicBezTo>
                    <a:pt x="8774" y="13956"/>
                    <a:pt x="8849" y="13999"/>
                    <a:pt x="8885" y="14053"/>
                  </a:cubicBezTo>
                  <a:cubicBezTo>
                    <a:pt x="8900" y="14076"/>
                    <a:pt x="8915" y="14113"/>
                    <a:pt x="8902" y="14156"/>
                  </a:cubicBezTo>
                  <a:lnTo>
                    <a:pt x="8892" y="14192"/>
                  </a:lnTo>
                  <a:lnTo>
                    <a:pt x="8892" y="14192"/>
                  </a:lnTo>
                  <a:lnTo>
                    <a:pt x="9250" y="14181"/>
                  </a:lnTo>
                  <a:lnTo>
                    <a:pt x="9250" y="14181"/>
                  </a:lnTo>
                  <a:cubicBezTo>
                    <a:pt x="9104" y="14674"/>
                    <a:pt x="9121" y="15210"/>
                    <a:pt x="9299" y="15692"/>
                  </a:cubicBezTo>
                  <a:cubicBezTo>
                    <a:pt x="9340" y="15803"/>
                    <a:pt x="9402" y="15938"/>
                    <a:pt x="9517" y="16015"/>
                  </a:cubicBezTo>
                  <a:cubicBezTo>
                    <a:pt x="9588" y="16060"/>
                    <a:pt x="9672" y="16082"/>
                    <a:pt x="9772" y="16082"/>
                  </a:cubicBezTo>
                  <a:cubicBezTo>
                    <a:pt x="9869" y="16082"/>
                    <a:pt x="9965" y="16062"/>
                    <a:pt x="10062" y="16045"/>
                  </a:cubicBezTo>
                  <a:lnTo>
                    <a:pt x="10119" y="16035"/>
                  </a:lnTo>
                  <a:cubicBezTo>
                    <a:pt x="10175" y="16024"/>
                    <a:pt x="10231" y="16020"/>
                    <a:pt x="10284" y="16020"/>
                  </a:cubicBezTo>
                  <a:cubicBezTo>
                    <a:pt x="10402" y="16020"/>
                    <a:pt x="10559" y="16045"/>
                    <a:pt x="10625" y="16176"/>
                  </a:cubicBezTo>
                  <a:cubicBezTo>
                    <a:pt x="10668" y="16257"/>
                    <a:pt x="10659" y="16352"/>
                    <a:pt x="10651" y="16455"/>
                  </a:cubicBezTo>
                  <a:cubicBezTo>
                    <a:pt x="10649" y="16480"/>
                    <a:pt x="10646" y="16508"/>
                    <a:pt x="10644" y="16534"/>
                  </a:cubicBezTo>
                  <a:cubicBezTo>
                    <a:pt x="10638" y="16664"/>
                    <a:pt x="10679" y="16834"/>
                    <a:pt x="10816" y="16877"/>
                  </a:cubicBezTo>
                  <a:cubicBezTo>
                    <a:pt x="10846" y="16887"/>
                    <a:pt x="10878" y="16889"/>
                    <a:pt x="10910" y="16892"/>
                  </a:cubicBezTo>
                  <a:cubicBezTo>
                    <a:pt x="10953" y="16894"/>
                    <a:pt x="10994" y="16896"/>
                    <a:pt x="11021" y="16919"/>
                  </a:cubicBezTo>
                  <a:cubicBezTo>
                    <a:pt x="11064" y="16956"/>
                    <a:pt x="11062" y="17029"/>
                    <a:pt x="11054" y="17097"/>
                  </a:cubicBezTo>
                  <a:lnTo>
                    <a:pt x="10826" y="18918"/>
                  </a:lnTo>
                  <a:lnTo>
                    <a:pt x="10694" y="18993"/>
                  </a:lnTo>
                  <a:lnTo>
                    <a:pt x="10704" y="19017"/>
                  </a:lnTo>
                  <a:cubicBezTo>
                    <a:pt x="10942" y="19467"/>
                    <a:pt x="11013" y="20009"/>
                    <a:pt x="10899" y="20506"/>
                  </a:cubicBezTo>
                  <a:lnTo>
                    <a:pt x="10893" y="20532"/>
                  </a:lnTo>
                  <a:lnTo>
                    <a:pt x="10919" y="20536"/>
                  </a:lnTo>
                  <a:cubicBezTo>
                    <a:pt x="10998" y="20555"/>
                    <a:pt x="11088" y="20564"/>
                    <a:pt x="11201" y="20564"/>
                  </a:cubicBezTo>
                  <a:cubicBezTo>
                    <a:pt x="11266" y="20564"/>
                    <a:pt x="11330" y="20559"/>
                    <a:pt x="11396" y="20557"/>
                  </a:cubicBezTo>
                  <a:cubicBezTo>
                    <a:pt x="11458" y="20555"/>
                    <a:pt x="11523" y="20553"/>
                    <a:pt x="11583" y="20553"/>
                  </a:cubicBezTo>
                  <a:cubicBezTo>
                    <a:pt x="11769" y="20553"/>
                    <a:pt x="11960" y="20574"/>
                    <a:pt x="12090" y="20724"/>
                  </a:cubicBezTo>
                  <a:cubicBezTo>
                    <a:pt x="12189" y="20836"/>
                    <a:pt x="12219" y="20994"/>
                    <a:pt x="12247" y="21140"/>
                  </a:cubicBezTo>
                  <a:lnTo>
                    <a:pt x="12401" y="21952"/>
                  </a:lnTo>
                  <a:lnTo>
                    <a:pt x="12412" y="21959"/>
                  </a:lnTo>
                  <a:cubicBezTo>
                    <a:pt x="12504" y="22012"/>
                    <a:pt x="12611" y="22019"/>
                    <a:pt x="12703" y="22019"/>
                  </a:cubicBezTo>
                  <a:lnTo>
                    <a:pt x="12789" y="22019"/>
                  </a:lnTo>
                  <a:cubicBezTo>
                    <a:pt x="12817" y="22016"/>
                    <a:pt x="12845" y="22016"/>
                    <a:pt x="12872" y="22016"/>
                  </a:cubicBezTo>
                  <a:cubicBezTo>
                    <a:pt x="12950" y="22016"/>
                    <a:pt x="13040" y="22021"/>
                    <a:pt x="13119" y="22059"/>
                  </a:cubicBezTo>
                  <a:cubicBezTo>
                    <a:pt x="13254" y="22124"/>
                    <a:pt x="13346" y="22286"/>
                    <a:pt x="13352" y="22475"/>
                  </a:cubicBezTo>
                  <a:cubicBezTo>
                    <a:pt x="13359" y="22648"/>
                    <a:pt x="13297" y="22826"/>
                    <a:pt x="13243" y="22983"/>
                  </a:cubicBezTo>
                  <a:lnTo>
                    <a:pt x="13239" y="22995"/>
                  </a:lnTo>
                  <a:lnTo>
                    <a:pt x="13247" y="23008"/>
                  </a:lnTo>
                  <a:cubicBezTo>
                    <a:pt x="13299" y="23068"/>
                    <a:pt x="13277" y="23154"/>
                    <a:pt x="13256" y="23246"/>
                  </a:cubicBezTo>
                  <a:cubicBezTo>
                    <a:pt x="13235" y="23336"/>
                    <a:pt x="13211" y="23428"/>
                    <a:pt x="13250" y="23510"/>
                  </a:cubicBezTo>
                  <a:cubicBezTo>
                    <a:pt x="13286" y="23587"/>
                    <a:pt x="13357" y="23634"/>
                    <a:pt x="13425" y="23679"/>
                  </a:cubicBezTo>
                  <a:cubicBezTo>
                    <a:pt x="13457" y="23700"/>
                    <a:pt x="13492" y="23722"/>
                    <a:pt x="13520" y="23748"/>
                  </a:cubicBezTo>
                  <a:cubicBezTo>
                    <a:pt x="13624" y="23837"/>
                    <a:pt x="13674" y="23985"/>
                    <a:pt x="13644" y="24120"/>
                  </a:cubicBezTo>
                  <a:lnTo>
                    <a:pt x="13361" y="24279"/>
                  </a:lnTo>
                  <a:lnTo>
                    <a:pt x="13376" y="24302"/>
                  </a:lnTo>
                  <a:cubicBezTo>
                    <a:pt x="13440" y="24410"/>
                    <a:pt x="13355" y="24564"/>
                    <a:pt x="13232" y="24639"/>
                  </a:cubicBezTo>
                  <a:cubicBezTo>
                    <a:pt x="13187" y="24669"/>
                    <a:pt x="13136" y="24692"/>
                    <a:pt x="13087" y="24716"/>
                  </a:cubicBezTo>
                  <a:cubicBezTo>
                    <a:pt x="13001" y="24757"/>
                    <a:pt x="12913" y="24797"/>
                    <a:pt x="12845" y="24866"/>
                  </a:cubicBezTo>
                  <a:cubicBezTo>
                    <a:pt x="12767" y="24945"/>
                    <a:pt x="12725" y="25046"/>
                    <a:pt x="12682" y="25147"/>
                  </a:cubicBezTo>
                  <a:cubicBezTo>
                    <a:pt x="12637" y="25256"/>
                    <a:pt x="12592" y="25361"/>
                    <a:pt x="12506" y="25429"/>
                  </a:cubicBezTo>
                  <a:cubicBezTo>
                    <a:pt x="12450" y="25474"/>
                    <a:pt x="12384" y="25498"/>
                    <a:pt x="12311" y="25526"/>
                  </a:cubicBezTo>
                  <a:cubicBezTo>
                    <a:pt x="12277" y="25539"/>
                    <a:pt x="12240" y="25551"/>
                    <a:pt x="12204" y="25566"/>
                  </a:cubicBezTo>
                  <a:cubicBezTo>
                    <a:pt x="11904" y="25706"/>
                    <a:pt x="11741" y="26016"/>
                    <a:pt x="11587" y="26348"/>
                  </a:cubicBezTo>
                  <a:lnTo>
                    <a:pt x="11298" y="26974"/>
                  </a:lnTo>
                  <a:lnTo>
                    <a:pt x="11317" y="26987"/>
                  </a:lnTo>
                  <a:cubicBezTo>
                    <a:pt x="11516" y="27109"/>
                    <a:pt x="11747" y="27175"/>
                    <a:pt x="11981" y="27175"/>
                  </a:cubicBezTo>
                  <a:cubicBezTo>
                    <a:pt x="12002" y="27175"/>
                    <a:pt x="12023" y="27174"/>
                    <a:pt x="12043" y="27173"/>
                  </a:cubicBezTo>
                  <a:cubicBezTo>
                    <a:pt x="12099" y="27214"/>
                    <a:pt x="12108" y="27293"/>
                    <a:pt x="12114" y="27377"/>
                  </a:cubicBezTo>
                  <a:cubicBezTo>
                    <a:pt x="12123" y="27467"/>
                    <a:pt x="12133" y="27559"/>
                    <a:pt x="12202" y="27619"/>
                  </a:cubicBezTo>
                  <a:cubicBezTo>
                    <a:pt x="12260" y="27668"/>
                    <a:pt x="12335" y="27673"/>
                    <a:pt x="12410" y="27675"/>
                  </a:cubicBezTo>
                  <a:cubicBezTo>
                    <a:pt x="12468" y="27677"/>
                    <a:pt x="12523" y="27679"/>
                    <a:pt x="12568" y="27705"/>
                  </a:cubicBezTo>
                  <a:cubicBezTo>
                    <a:pt x="12622" y="27735"/>
                    <a:pt x="12654" y="27795"/>
                    <a:pt x="12684" y="27857"/>
                  </a:cubicBezTo>
                  <a:cubicBezTo>
                    <a:pt x="12710" y="27904"/>
                    <a:pt x="12735" y="27955"/>
                    <a:pt x="12774" y="27994"/>
                  </a:cubicBezTo>
                  <a:cubicBezTo>
                    <a:pt x="12864" y="28084"/>
                    <a:pt x="12988" y="28097"/>
                    <a:pt x="13110" y="28110"/>
                  </a:cubicBezTo>
                  <a:cubicBezTo>
                    <a:pt x="13202" y="28118"/>
                    <a:pt x="13297" y="28127"/>
                    <a:pt x="13374" y="28170"/>
                  </a:cubicBezTo>
                  <a:cubicBezTo>
                    <a:pt x="13472" y="28227"/>
                    <a:pt x="13532" y="28339"/>
                    <a:pt x="13575" y="28442"/>
                  </a:cubicBezTo>
                  <a:cubicBezTo>
                    <a:pt x="13738" y="28812"/>
                    <a:pt x="13809" y="29222"/>
                    <a:pt x="13783" y="29624"/>
                  </a:cubicBezTo>
                  <a:cubicBezTo>
                    <a:pt x="13781" y="29654"/>
                    <a:pt x="13777" y="29684"/>
                    <a:pt x="13774" y="29714"/>
                  </a:cubicBezTo>
                  <a:lnTo>
                    <a:pt x="13768" y="29791"/>
                  </a:lnTo>
                  <a:lnTo>
                    <a:pt x="13822" y="29736"/>
                  </a:lnTo>
                  <a:cubicBezTo>
                    <a:pt x="13849" y="29706"/>
                    <a:pt x="13875" y="29682"/>
                    <a:pt x="13901" y="29661"/>
                  </a:cubicBezTo>
                  <a:cubicBezTo>
                    <a:pt x="13950" y="29622"/>
                    <a:pt x="14008" y="29588"/>
                    <a:pt x="14066" y="29554"/>
                  </a:cubicBezTo>
                  <a:cubicBezTo>
                    <a:pt x="14199" y="29472"/>
                    <a:pt x="14338" y="29389"/>
                    <a:pt x="14383" y="29234"/>
                  </a:cubicBezTo>
                  <a:cubicBezTo>
                    <a:pt x="14392" y="29198"/>
                    <a:pt x="14396" y="29159"/>
                    <a:pt x="14400" y="29121"/>
                  </a:cubicBezTo>
                  <a:cubicBezTo>
                    <a:pt x="14404" y="29063"/>
                    <a:pt x="14411" y="29009"/>
                    <a:pt x="14439" y="28964"/>
                  </a:cubicBezTo>
                  <a:cubicBezTo>
                    <a:pt x="14469" y="28922"/>
                    <a:pt x="14518" y="28896"/>
                    <a:pt x="14569" y="28870"/>
                  </a:cubicBezTo>
                  <a:cubicBezTo>
                    <a:pt x="14599" y="28855"/>
                    <a:pt x="14629" y="28840"/>
                    <a:pt x="14655" y="28821"/>
                  </a:cubicBezTo>
                  <a:cubicBezTo>
                    <a:pt x="14833" y="28699"/>
                    <a:pt x="14844" y="28480"/>
                    <a:pt x="14852" y="28270"/>
                  </a:cubicBezTo>
                  <a:cubicBezTo>
                    <a:pt x="14863" y="28060"/>
                    <a:pt x="14871" y="27861"/>
                    <a:pt x="15041" y="27767"/>
                  </a:cubicBezTo>
                  <a:lnTo>
                    <a:pt x="15058" y="27758"/>
                  </a:lnTo>
                  <a:lnTo>
                    <a:pt x="15056" y="27739"/>
                  </a:lnTo>
                  <a:cubicBezTo>
                    <a:pt x="15030" y="27585"/>
                    <a:pt x="15004" y="27409"/>
                    <a:pt x="15054" y="27253"/>
                  </a:cubicBezTo>
                  <a:cubicBezTo>
                    <a:pt x="15095" y="27127"/>
                    <a:pt x="15218" y="26993"/>
                    <a:pt x="15364" y="26993"/>
                  </a:cubicBezTo>
                  <a:cubicBezTo>
                    <a:pt x="15375" y="26993"/>
                    <a:pt x="15387" y="26994"/>
                    <a:pt x="15398" y="26995"/>
                  </a:cubicBezTo>
                  <a:cubicBezTo>
                    <a:pt x="15405" y="26995"/>
                    <a:pt x="15411" y="26998"/>
                    <a:pt x="15420" y="26998"/>
                  </a:cubicBezTo>
                  <a:cubicBezTo>
                    <a:pt x="15438" y="27001"/>
                    <a:pt x="15456" y="27004"/>
                    <a:pt x="15474" y="27004"/>
                  </a:cubicBezTo>
                  <a:cubicBezTo>
                    <a:pt x="15500" y="27004"/>
                    <a:pt x="15525" y="26999"/>
                    <a:pt x="15544" y="26985"/>
                  </a:cubicBezTo>
                  <a:cubicBezTo>
                    <a:pt x="15593" y="26948"/>
                    <a:pt x="15589" y="26878"/>
                    <a:pt x="15583" y="26822"/>
                  </a:cubicBezTo>
                  <a:cubicBezTo>
                    <a:pt x="15572" y="26689"/>
                    <a:pt x="15623" y="26548"/>
                    <a:pt x="15724" y="26436"/>
                  </a:cubicBezTo>
                  <a:cubicBezTo>
                    <a:pt x="15830" y="26320"/>
                    <a:pt x="15978" y="26251"/>
                    <a:pt x="16119" y="26251"/>
                  </a:cubicBezTo>
                  <a:cubicBezTo>
                    <a:pt x="16141" y="26251"/>
                    <a:pt x="16163" y="26253"/>
                    <a:pt x="16185" y="26256"/>
                  </a:cubicBezTo>
                  <a:lnTo>
                    <a:pt x="16249" y="26265"/>
                  </a:lnTo>
                  <a:lnTo>
                    <a:pt x="16210" y="26213"/>
                  </a:lnTo>
                  <a:cubicBezTo>
                    <a:pt x="16187" y="26181"/>
                    <a:pt x="16180" y="26143"/>
                    <a:pt x="16189" y="26098"/>
                  </a:cubicBezTo>
                  <a:cubicBezTo>
                    <a:pt x="16206" y="26019"/>
                    <a:pt x="16277" y="25933"/>
                    <a:pt x="16367" y="25881"/>
                  </a:cubicBezTo>
                  <a:cubicBezTo>
                    <a:pt x="16395" y="25864"/>
                    <a:pt x="16423" y="25849"/>
                    <a:pt x="16453" y="25834"/>
                  </a:cubicBezTo>
                  <a:cubicBezTo>
                    <a:pt x="16566" y="25776"/>
                    <a:pt x="16686" y="25716"/>
                    <a:pt x="16735" y="25594"/>
                  </a:cubicBezTo>
                  <a:cubicBezTo>
                    <a:pt x="16746" y="25571"/>
                    <a:pt x="16753" y="25545"/>
                    <a:pt x="16759" y="25521"/>
                  </a:cubicBezTo>
                  <a:cubicBezTo>
                    <a:pt x="16768" y="25487"/>
                    <a:pt x="16774" y="25455"/>
                    <a:pt x="16791" y="25427"/>
                  </a:cubicBezTo>
                  <a:cubicBezTo>
                    <a:pt x="16823" y="25376"/>
                    <a:pt x="16883" y="25350"/>
                    <a:pt x="16947" y="25324"/>
                  </a:cubicBezTo>
                  <a:cubicBezTo>
                    <a:pt x="16962" y="25316"/>
                    <a:pt x="16980" y="25309"/>
                    <a:pt x="16995" y="25303"/>
                  </a:cubicBezTo>
                  <a:cubicBezTo>
                    <a:pt x="17160" y="25224"/>
                    <a:pt x="17286" y="25067"/>
                    <a:pt x="17342" y="24874"/>
                  </a:cubicBezTo>
                  <a:cubicBezTo>
                    <a:pt x="17397" y="24682"/>
                    <a:pt x="17372" y="24482"/>
                    <a:pt x="17273" y="24328"/>
                  </a:cubicBezTo>
                  <a:cubicBezTo>
                    <a:pt x="17254" y="24298"/>
                    <a:pt x="17232" y="24268"/>
                    <a:pt x="17211" y="24240"/>
                  </a:cubicBezTo>
                  <a:cubicBezTo>
                    <a:pt x="17172" y="24191"/>
                    <a:pt x="17138" y="24144"/>
                    <a:pt x="17115" y="24090"/>
                  </a:cubicBezTo>
                  <a:cubicBezTo>
                    <a:pt x="17059" y="23957"/>
                    <a:pt x="17089" y="23810"/>
                    <a:pt x="17130" y="23645"/>
                  </a:cubicBezTo>
                  <a:cubicBezTo>
                    <a:pt x="17239" y="23201"/>
                    <a:pt x="17402" y="22730"/>
                    <a:pt x="17798" y="22591"/>
                  </a:cubicBezTo>
                  <a:cubicBezTo>
                    <a:pt x="17871" y="22565"/>
                    <a:pt x="17952" y="22552"/>
                    <a:pt x="18029" y="22539"/>
                  </a:cubicBezTo>
                  <a:cubicBezTo>
                    <a:pt x="18186" y="22511"/>
                    <a:pt x="18349" y="22483"/>
                    <a:pt x="18458" y="22363"/>
                  </a:cubicBezTo>
                  <a:cubicBezTo>
                    <a:pt x="18484" y="22333"/>
                    <a:pt x="18507" y="22301"/>
                    <a:pt x="18527" y="22267"/>
                  </a:cubicBezTo>
                  <a:cubicBezTo>
                    <a:pt x="18548" y="22235"/>
                    <a:pt x="18569" y="22203"/>
                    <a:pt x="18593" y="22177"/>
                  </a:cubicBezTo>
                  <a:cubicBezTo>
                    <a:pt x="18651" y="22115"/>
                    <a:pt x="18736" y="22076"/>
                    <a:pt x="18809" y="22042"/>
                  </a:cubicBezTo>
                  <a:lnTo>
                    <a:pt x="19458" y="21746"/>
                  </a:lnTo>
                  <a:cubicBezTo>
                    <a:pt x="19551" y="21706"/>
                    <a:pt x="19664" y="21654"/>
                    <a:pt x="19726" y="21551"/>
                  </a:cubicBezTo>
                  <a:cubicBezTo>
                    <a:pt x="19752" y="21506"/>
                    <a:pt x="19765" y="21457"/>
                    <a:pt x="19778" y="21410"/>
                  </a:cubicBezTo>
                  <a:cubicBezTo>
                    <a:pt x="19788" y="21369"/>
                    <a:pt x="19799" y="21331"/>
                    <a:pt x="19818" y="21297"/>
                  </a:cubicBezTo>
                  <a:cubicBezTo>
                    <a:pt x="19874" y="21185"/>
                    <a:pt x="20009" y="21114"/>
                    <a:pt x="20163" y="21114"/>
                  </a:cubicBezTo>
                  <a:cubicBezTo>
                    <a:pt x="20176" y="21114"/>
                    <a:pt x="20189" y="21114"/>
                    <a:pt x="20202" y="21117"/>
                  </a:cubicBezTo>
                  <a:cubicBezTo>
                    <a:pt x="20358" y="21129"/>
                    <a:pt x="20508" y="21207"/>
                    <a:pt x="20641" y="21275"/>
                  </a:cubicBezTo>
                  <a:lnTo>
                    <a:pt x="20663" y="21286"/>
                  </a:lnTo>
                  <a:lnTo>
                    <a:pt x="20675" y="21262"/>
                  </a:lnTo>
                  <a:cubicBezTo>
                    <a:pt x="20832" y="20986"/>
                    <a:pt x="21156" y="20801"/>
                    <a:pt x="21476" y="20801"/>
                  </a:cubicBezTo>
                  <a:cubicBezTo>
                    <a:pt x="21488" y="20801"/>
                    <a:pt x="21501" y="20801"/>
                    <a:pt x="21513" y="20802"/>
                  </a:cubicBezTo>
                  <a:cubicBezTo>
                    <a:pt x="21530" y="20802"/>
                    <a:pt x="21545" y="20804"/>
                    <a:pt x="21560" y="20804"/>
                  </a:cubicBezTo>
                  <a:cubicBezTo>
                    <a:pt x="21590" y="20806"/>
                    <a:pt x="21620" y="20808"/>
                    <a:pt x="21648" y="20808"/>
                  </a:cubicBezTo>
                  <a:cubicBezTo>
                    <a:pt x="21708" y="20808"/>
                    <a:pt x="21753" y="20799"/>
                    <a:pt x="21792" y="20780"/>
                  </a:cubicBezTo>
                  <a:cubicBezTo>
                    <a:pt x="21864" y="20746"/>
                    <a:pt x="21909" y="20679"/>
                    <a:pt x="21952" y="20617"/>
                  </a:cubicBezTo>
                  <a:cubicBezTo>
                    <a:pt x="21989" y="20562"/>
                    <a:pt x="22025" y="20510"/>
                    <a:pt x="22077" y="20478"/>
                  </a:cubicBezTo>
                  <a:cubicBezTo>
                    <a:pt x="22124" y="20448"/>
                    <a:pt x="22182" y="20440"/>
                    <a:pt x="22242" y="20431"/>
                  </a:cubicBezTo>
                  <a:cubicBezTo>
                    <a:pt x="22293" y="20425"/>
                    <a:pt x="22349" y="20416"/>
                    <a:pt x="22398" y="20392"/>
                  </a:cubicBezTo>
                  <a:cubicBezTo>
                    <a:pt x="22563" y="20317"/>
                    <a:pt x="22621" y="20127"/>
                    <a:pt x="22659" y="19930"/>
                  </a:cubicBezTo>
                  <a:lnTo>
                    <a:pt x="22925" y="18541"/>
                  </a:lnTo>
                  <a:cubicBezTo>
                    <a:pt x="22949" y="18419"/>
                    <a:pt x="22974" y="18293"/>
                    <a:pt x="23032" y="18179"/>
                  </a:cubicBezTo>
                  <a:cubicBezTo>
                    <a:pt x="23077" y="18091"/>
                    <a:pt x="23148" y="18004"/>
                    <a:pt x="23216" y="17918"/>
                  </a:cubicBezTo>
                  <a:cubicBezTo>
                    <a:pt x="23349" y="17755"/>
                    <a:pt x="23484" y="17584"/>
                    <a:pt x="23450" y="17386"/>
                  </a:cubicBezTo>
                  <a:lnTo>
                    <a:pt x="23450" y="17386"/>
                  </a:lnTo>
                  <a:cubicBezTo>
                    <a:pt x="23460" y="17388"/>
                    <a:pt x="23471" y="17389"/>
                    <a:pt x="23481" y="17389"/>
                  </a:cubicBezTo>
                  <a:cubicBezTo>
                    <a:pt x="23587" y="17389"/>
                    <a:pt x="23702" y="17313"/>
                    <a:pt x="23758" y="17204"/>
                  </a:cubicBezTo>
                  <a:cubicBezTo>
                    <a:pt x="23821" y="17080"/>
                    <a:pt x="23818" y="16937"/>
                    <a:pt x="23818" y="16810"/>
                  </a:cubicBezTo>
                  <a:cubicBezTo>
                    <a:pt x="23816" y="16643"/>
                    <a:pt x="23788" y="16463"/>
                    <a:pt x="23765" y="16290"/>
                  </a:cubicBezTo>
                  <a:cubicBezTo>
                    <a:pt x="23711" y="15923"/>
                    <a:pt x="23656" y="15544"/>
                    <a:pt x="23812" y="15242"/>
                  </a:cubicBezTo>
                  <a:cubicBezTo>
                    <a:pt x="23960" y="14966"/>
                    <a:pt x="23853" y="14586"/>
                    <a:pt x="23587" y="14421"/>
                  </a:cubicBezTo>
                  <a:lnTo>
                    <a:pt x="23583" y="13809"/>
                  </a:lnTo>
                  <a:lnTo>
                    <a:pt x="23831" y="13699"/>
                  </a:lnTo>
                  <a:lnTo>
                    <a:pt x="23812" y="13674"/>
                  </a:lnTo>
                  <a:cubicBezTo>
                    <a:pt x="23707" y="13513"/>
                    <a:pt x="23812" y="13292"/>
                    <a:pt x="23956" y="13153"/>
                  </a:cubicBezTo>
                  <a:cubicBezTo>
                    <a:pt x="23998" y="13110"/>
                    <a:pt x="24048" y="13069"/>
                    <a:pt x="24097" y="13031"/>
                  </a:cubicBezTo>
                  <a:cubicBezTo>
                    <a:pt x="24211" y="12937"/>
                    <a:pt x="24326" y="12840"/>
                    <a:pt x="24395" y="12705"/>
                  </a:cubicBezTo>
                  <a:cubicBezTo>
                    <a:pt x="24399" y="12694"/>
                    <a:pt x="24403" y="12684"/>
                    <a:pt x="24410" y="12673"/>
                  </a:cubicBezTo>
                  <a:cubicBezTo>
                    <a:pt x="24423" y="12641"/>
                    <a:pt x="24435" y="12613"/>
                    <a:pt x="24457" y="12589"/>
                  </a:cubicBezTo>
                  <a:cubicBezTo>
                    <a:pt x="24489" y="12553"/>
                    <a:pt x="24536" y="12534"/>
                    <a:pt x="24588" y="12512"/>
                  </a:cubicBezTo>
                  <a:cubicBezTo>
                    <a:pt x="24611" y="12504"/>
                    <a:pt x="24635" y="12495"/>
                    <a:pt x="24656" y="12482"/>
                  </a:cubicBezTo>
                  <a:cubicBezTo>
                    <a:pt x="24795" y="12412"/>
                    <a:pt x="24885" y="12257"/>
                    <a:pt x="24885" y="12103"/>
                  </a:cubicBezTo>
                  <a:cubicBezTo>
                    <a:pt x="24911" y="12110"/>
                    <a:pt x="24938" y="12114"/>
                    <a:pt x="24966" y="12114"/>
                  </a:cubicBezTo>
                  <a:cubicBezTo>
                    <a:pt x="25079" y="12114"/>
                    <a:pt x="25202" y="12056"/>
                    <a:pt x="25286" y="11960"/>
                  </a:cubicBezTo>
                  <a:cubicBezTo>
                    <a:pt x="25385" y="11844"/>
                    <a:pt x="25432" y="11694"/>
                    <a:pt x="25472" y="11559"/>
                  </a:cubicBezTo>
                  <a:cubicBezTo>
                    <a:pt x="25507" y="11563"/>
                    <a:pt x="25541" y="11564"/>
                    <a:pt x="25576" y="11564"/>
                  </a:cubicBezTo>
                  <a:cubicBezTo>
                    <a:pt x="25665" y="11564"/>
                    <a:pt x="25755" y="11553"/>
                    <a:pt x="25841" y="11531"/>
                  </a:cubicBezTo>
                  <a:lnTo>
                    <a:pt x="25858" y="11527"/>
                  </a:lnTo>
                  <a:lnTo>
                    <a:pt x="26023" y="10391"/>
                  </a:lnTo>
                  <a:lnTo>
                    <a:pt x="26287" y="10331"/>
                  </a:lnTo>
                  <a:lnTo>
                    <a:pt x="26289" y="9922"/>
                  </a:lnTo>
                  <a:lnTo>
                    <a:pt x="26492" y="9914"/>
                  </a:lnTo>
                  <a:lnTo>
                    <a:pt x="26494" y="9894"/>
                  </a:lnTo>
                  <a:cubicBezTo>
                    <a:pt x="26593" y="9389"/>
                    <a:pt x="26608" y="8874"/>
                    <a:pt x="26539" y="8367"/>
                  </a:cubicBezTo>
                  <a:lnTo>
                    <a:pt x="26533" y="8320"/>
                  </a:lnTo>
                  <a:lnTo>
                    <a:pt x="26497" y="8350"/>
                  </a:lnTo>
                  <a:cubicBezTo>
                    <a:pt x="26488" y="8356"/>
                    <a:pt x="26478" y="8359"/>
                    <a:pt x="26467" y="8359"/>
                  </a:cubicBezTo>
                  <a:cubicBezTo>
                    <a:pt x="26427" y="8359"/>
                    <a:pt x="26377" y="8319"/>
                    <a:pt x="26355" y="8268"/>
                  </a:cubicBezTo>
                  <a:cubicBezTo>
                    <a:pt x="26347" y="8249"/>
                    <a:pt x="26340" y="8230"/>
                    <a:pt x="26334" y="8210"/>
                  </a:cubicBezTo>
                  <a:cubicBezTo>
                    <a:pt x="26312" y="8150"/>
                    <a:pt x="26291" y="8090"/>
                    <a:pt x="26237" y="8052"/>
                  </a:cubicBezTo>
                  <a:cubicBezTo>
                    <a:pt x="26188" y="8015"/>
                    <a:pt x="26128" y="8013"/>
                    <a:pt x="26070" y="8011"/>
                  </a:cubicBezTo>
                  <a:cubicBezTo>
                    <a:pt x="26019" y="8009"/>
                    <a:pt x="25970" y="8007"/>
                    <a:pt x="25931" y="7981"/>
                  </a:cubicBezTo>
                  <a:cubicBezTo>
                    <a:pt x="25886" y="7949"/>
                    <a:pt x="25871" y="7891"/>
                    <a:pt x="25854" y="7829"/>
                  </a:cubicBezTo>
                  <a:cubicBezTo>
                    <a:pt x="25847" y="7803"/>
                    <a:pt x="25841" y="7778"/>
                    <a:pt x="25830" y="7754"/>
                  </a:cubicBezTo>
                  <a:cubicBezTo>
                    <a:pt x="25753" y="7540"/>
                    <a:pt x="25522" y="7433"/>
                    <a:pt x="25145" y="7433"/>
                  </a:cubicBezTo>
                  <a:cubicBezTo>
                    <a:pt x="25106" y="7433"/>
                    <a:pt x="25070" y="7433"/>
                    <a:pt x="25033" y="7435"/>
                  </a:cubicBezTo>
                  <a:lnTo>
                    <a:pt x="24978" y="7045"/>
                  </a:lnTo>
                  <a:lnTo>
                    <a:pt x="24596" y="7043"/>
                  </a:lnTo>
                  <a:cubicBezTo>
                    <a:pt x="24611" y="6940"/>
                    <a:pt x="24517" y="6867"/>
                    <a:pt x="24427" y="6796"/>
                  </a:cubicBezTo>
                  <a:cubicBezTo>
                    <a:pt x="24373" y="6756"/>
                    <a:pt x="24320" y="6713"/>
                    <a:pt x="24286" y="6666"/>
                  </a:cubicBezTo>
                  <a:cubicBezTo>
                    <a:pt x="24266" y="6640"/>
                    <a:pt x="24256" y="6608"/>
                    <a:pt x="24241" y="6578"/>
                  </a:cubicBezTo>
                  <a:cubicBezTo>
                    <a:pt x="24234" y="6558"/>
                    <a:pt x="24226" y="6539"/>
                    <a:pt x="24217" y="6522"/>
                  </a:cubicBezTo>
                  <a:cubicBezTo>
                    <a:pt x="24142" y="6368"/>
                    <a:pt x="23975" y="6265"/>
                    <a:pt x="23801" y="6261"/>
                  </a:cubicBezTo>
                  <a:cubicBezTo>
                    <a:pt x="23816" y="6216"/>
                    <a:pt x="23814" y="6169"/>
                    <a:pt x="23793" y="6119"/>
                  </a:cubicBezTo>
                  <a:cubicBezTo>
                    <a:pt x="23737" y="5997"/>
                    <a:pt x="23574" y="5907"/>
                    <a:pt x="23450" y="5884"/>
                  </a:cubicBezTo>
                  <a:cubicBezTo>
                    <a:pt x="23360" y="5869"/>
                    <a:pt x="23266" y="5860"/>
                    <a:pt x="23169" y="5860"/>
                  </a:cubicBezTo>
                  <a:cubicBezTo>
                    <a:pt x="22824" y="5860"/>
                    <a:pt x="22477" y="5963"/>
                    <a:pt x="22143" y="6064"/>
                  </a:cubicBezTo>
                  <a:cubicBezTo>
                    <a:pt x="22049" y="6091"/>
                    <a:pt x="21952" y="6119"/>
                    <a:pt x="21856" y="6145"/>
                  </a:cubicBezTo>
                  <a:cubicBezTo>
                    <a:pt x="21864" y="6076"/>
                    <a:pt x="21843" y="6001"/>
                    <a:pt x="21796" y="5939"/>
                  </a:cubicBezTo>
                  <a:cubicBezTo>
                    <a:pt x="21738" y="5862"/>
                    <a:pt x="21652" y="5814"/>
                    <a:pt x="21564" y="5814"/>
                  </a:cubicBezTo>
                  <a:cubicBezTo>
                    <a:pt x="21557" y="5814"/>
                    <a:pt x="21550" y="5814"/>
                    <a:pt x="21543" y="5815"/>
                  </a:cubicBezTo>
                  <a:cubicBezTo>
                    <a:pt x="21415" y="5828"/>
                    <a:pt x="21318" y="5916"/>
                    <a:pt x="21226" y="6004"/>
                  </a:cubicBezTo>
                  <a:cubicBezTo>
                    <a:pt x="21136" y="6087"/>
                    <a:pt x="21050" y="6166"/>
                    <a:pt x="20941" y="6175"/>
                  </a:cubicBezTo>
                  <a:cubicBezTo>
                    <a:pt x="20933" y="6176"/>
                    <a:pt x="20925" y="6176"/>
                    <a:pt x="20917" y="6176"/>
                  </a:cubicBezTo>
                  <a:cubicBezTo>
                    <a:pt x="20830" y="6176"/>
                    <a:pt x="20749" y="6134"/>
                    <a:pt x="20660" y="6089"/>
                  </a:cubicBezTo>
                  <a:cubicBezTo>
                    <a:pt x="20572" y="6043"/>
                    <a:pt x="20480" y="5995"/>
                    <a:pt x="20382" y="5995"/>
                  </a:cubicBezTo>
                  <a:cubicBezTo>
                    <a:pt x="20367" y="5995"/>
                    <a:pt x="20351" y="5997"/>
                    <a:pt x="20335" y="5999"/>
                  </a:cubicBezTo>
                  <a:lnTo>
                    <a:pt x="20315" y="6004"/>
                  </a:lnTo>
                  <a:lnTo>
                    <a:pt x="20313" y="6023"/>
                  </a:lnTo>
                  <a:cubicBezTo>
                    <a:pt x="20305" y="6126"/>
                    <a:pt x="20200" y="6216"/>
                    <a:pt x="20088" y="6216"/>
                  </a:cubicBezTo>
                  <a:cubicBezTo>
                    <a:pt x="20076" y="6216"/>
                    <a:pt x="20063" y="6216"/>
                    <a:pt x="20050" y="6211"/>
                  </a:cubicBezTo>
                  <a:lnTo>
                    <a:pt x="20170" y="5571"/>
                  </a:lnTo>
                  <a:cubicBezTo>
                    <a:pt x="20176" y="5541"/>
                    <a:pt x="20168" y="5513"/>
                    <a:pt x="20146" y="5489"/>
                  </a:cubicBezTo>
                  <a:cubicBezTo>
                    <a:pt x="20124" y="5462"/>
                    <a:pt x="20090" y="5447"/>
                    <a:pt x="20058" y="5447"/>
                  </a:cubicBezTo>
                  <a:cubicBezTo>
                    <a:pt x="20033" y="5447"/>
                    <a:pt x="20009" y="5456"/>
                    <a:pt x="19994" y="5474"/>
                  </a:cubicBezTo>
                  <a:cubicBezTo>
                    <a:pt x="19476" y="5416"/>
                    <a:pt x="18889" y="5348"/>
                    <a:pt x="18419" y="5048"/>
                  </a:cubicBezTo>
                  <a:cubicBezTo>
                    <a:pt x="18385" y="5027"/>
                    <a:pt x="18353" y="5003"/>
                    <a:pt x="18321" y="4982"/>
                  </a:cubicBezTo>
                  <a:cubicBezTo>
                    <a:pt x="18246" y="4930"/>
                    <a:pt x="18169" y="4877"/>
                    <a:pt x="18083" y="4838"/>
                  </a:cubicBezTo>
                  <a:cubicBezTo>
                    <a:pt x="17982" y="4791"/>
                    <a:pt x="17864" y="4767"/>
                    <a:pt x="17747" y="4767"/>
                  </a:cubicBezTo>
                  <a:cubicBezTo>
                    <a:pt x="17528" y="4767"/>
                    <a:pt x="17316" y="4851"/>
                    <a:pt x="17166" y="4994"/>
                  </a:cubicBezTo>
                  <a:lnTo>
                    <a:pt x="17147" y="5014"/>
                  </a:lnTo>
                  <a:lnTo>
                    <a:pt x="17166" y="5033"/>
                  </a:lnTo>
                  <a:cubicBezTo>
                    <a:pt x="17198" y="5065"/>
                    <a:pt x="17200" y="5106"/>
                    <a:pt x="17198" y="5134"/>
                  </a:cubicBezTo>
                  <a:cubicBezTo>
                    <a:pt x="17194" y="5192"/>
                    <a:pt x="17160" y="5249"/>
                    <a:pt x="17112" y="5284"/>
                  </a:cubicBezTo>
                  <a:cubicBezTo>
                    <a:pt x="17025" y="5346"/>
                    <a:pt x="16900" y="5350"/>
                    <a:pt x="16804" y="5354"/>
                  </a:cubicBezTo>
                  <a:lnTo>
                    <a:pt x="16763" y="5354"/>
                  </a:lnTo>
                  <a:cubicBezTo>
                    <a:pt x="16701" y="5354"/>
                    <a:pt x="16624" y="5348"/>
                    <a:pt x="16581" y="5299"/>
                  </a:cubicBezTo>
                  <a:cubicBezTo>
                    <a:pt x="16555" y="5269"/>
                    <a:pt x="16547" y="5234"/>
                    <a:pt x="16555" y="5194"/>
                  </a:cubicBezTo>
                  <a:cubicBezTo>
                    <a:pt x="16577" y="5099"/>
                    <a:pt x="16695" y="5001"/>
                    <a:pt x="16793" y="4956"/>
                  </a:cubicBezTo>
                  <a:cubicBezTo>
                    <a:pt x="17020" y="4855"/>
                    <a:pt x="17134" y="4720"/>
                    <a:pt x="17106" y="4594"/>
                  </a:cubicBezTo>
                  <a:lnTo>
                    <a:pt x="17378" y="4587"/>
                  </a:lnTo>
                  <a:lnTo>
                    <a:pt x="17382" y="4568"/>
                  </a:lnTo>
                  <a:cubicBezTo>
                    <a:pt x="17412" y="4470"/>
                    <a:pt x="17331" y="4384"/>
                    <a:pt x="17267" y="4326"/>
                  </a:cubicBezTo>
                  <a:cubicBezTo>
                    <a:pt x="17074" y="4155"/>
                    <a:pt x="16855" y="3962"/>
                    <a:pt x="16594" y="3863"/>
                  </a:cubicBezTo>
                  <a:cubicBezTo>
                    <a:pt x="16489" y="3825"/>
                    <a:pt x="16378" y="3803"/>
                    <a:pt x="16268" y="3803"/>
                  </a:cubicBezTo>
                  <a:cubicBezTo>
                    <a:pt x="16082" y="3803"/>
                    <a:pt x="15921" y="3863"/>
                    <a:pt x="15803" y="3972"/>
                  </a:cubicBezTo>
                  <a:lnTo>
                    <a:pt x="15793" y="3981"/>
                  </a:lnTo>
                  <a:lnTo>
                    <a:pt x="15795" y="3994"/>
                  </a:lnTo>
                  <a:cubicBezTo>
                    <a:pt x="15810" y="4142"/>
                    <a:pt x="15806" y="4290"/>
                    <a:pt x="15778" y="4433"/>
                  </a:cubicBezTo>
                  <a:lnTo>
                    <a:pt x="15334" y="4307"/>
                  </a:lnTo>
                  <a:cubicBezTo>
                    <a:pt x="15291" y="4270"/>
                    <a:pt x="15281" y="4221"/>
                    <a:pt x="15278" y="4185"/>
                  </a:cubicBezTo>
                  <a:cubicBezTo>
                    <a:pt x="15272" y="4110"/>
                    <a:pt x="15306" y="4024"/>
                    <a:pt x="15360" y="3966"/>
                  </a:cubicBezTo>
                  <a:cubicBezTo>
                    <a:pt x="15433" y="3891"/>
                    <a:pt x="15527" y="3846"/>
                    <a:pt x="15626" y="3801"/>
                  </a:cubicBezTo>
                  <a:cubicBezTo>
                    <a:pt x="15660" y="3784"/>
                    <a:pt x="15692" y="3769"/>
                    <a:pt x="15724" y="3754"/>
                  </a:cubicBezTo>
                  <a:cubicBezTo>
                    <a:pt x="16026" y="3598"/>
                    <a:pt x="16266" y="3325"/>
                    <a:pt x="16380" y="3006"/>
                  </a:cubicBezTo>
                  <a:lnTo>
                    <a:pt x="16386" y="2989"/>
                  </a:lnTo>
                  <a:lnTo>
                    <a:pt x="16371" y="2976"/>
                  </a:lnTo>
                  <a:cubicBezTo>
                    <a:pt x="16249" y="2869"/>
                    <a:pt x="16114" y="2773"/>
                    <a:pt x="15968" y="2773"/>
                  </a:cubicBezTo>
                  <a:cubicBezTo>
                    <a:pt x="15956" y="2773"/>
                    <a:pt x="15943" y="2773"/>
                    <a:pt x="15930" y="2775"/>
                  </a:cubicBezTo>
                  <a:lnTo>
                    <a:pt x="15906" y="2385"/>
                  </a:lnTo>
                  <a:lnTo>
                    <a:pt x="15510" y="2256"/>
                  </a:lnTo>
                  <a:cubicBezTo>
                    <a:pt x="15349" y="2053"/>
                    <a:pt x="15240" y="1809"/>
                    <a:pt x="15195" y="1551"/>
                  </a:cubicBezTo>
                  <a:lnTo>
                    <a:pt x="15191" y="1532"/>
                  </a:lnTo>
                  <a:lnTo>
                    <a:pt x="15094" y="1526"/>
                  </a:lnTo>
                  <a:lnTo>
                    <a:pt x="14964" y="1601"/>
                  </a:lnTo>
                  <a:cubicBezTo>
                    <a:pt x="14884" y="1646"/>
                    <a:pt x="14799" y="1695"/>
                    <a:pt x="14706" y="1714"/>
                  </a:cubicBezTo>
                  <a:cubicBezTo>
                    <a:pt x="14694" y="1716"/>
                    <a:pt x="14681" y="1719"/>
                    <a:pt x="14666" y="1721"/>
                  </a:cubicBezTo>
                  <a:cubicBezTo>
                    <a:pt x="14636" y="1725"/>
                    <a:pt x="14604" y="1731"/>
                    <a:pt x="14574" y="1742"/>
                  </a:cubicBezTo>
                  <a:cubicBezTo>
                    <a:pt x="14462" y="1787"/>
                    <a:pt x="14409" y="1901"/>
                    <a:pt x="14396" y="1993"/>
                  </a:cubicBezTo>
                  <a:cubicBezTo>
                    <a:pt x="14381" y="2087"/>
                    <a:pt x="14398" y="2181"/>
                    <a:pt x="14415" y="2267"/>
                  </a:cubicBezTo>
                  <a:cubicBezTo>
                    <a:pt x="14405" y="2268"/>
                    <a:pt x="14394" y="2268"/>
                    <a:pt x="14383" y="2268"/>
                  </a:cubicBezTo>
                  <a:cubicBezTo>
                    <a:pt x="14313" y="2268"/>
                    <a:pt x="14232" y="2251"/>
                    <a:pt x="14158" y="2233"/>
                  </a:cubicBezTo>
                  <a:cubicBezTo>
                    <a:pt x="14085" y="2218"/>
                    <a:pt x="14010" y="2201"/>
                    <a:pt x="13939" y="2201"/>
                  </a:cubicBezTo>
                  <a:cubicBezTo>
                    <a:pt x="13869" y="2201"/>
                    <a:pt x="13809" y="2218"/>
                    <a:pt x="13757" y="2254"/>
                  </a:cubicBezTo>
                  <a:cubicBezTo>
                    <a:pt x="13738" y="2267"/>
                    <a:pt x="13723" y="2282"/>
                    <a:pt x="13706" y="2297"/>
                  </a:cubicBezTo>
                  <a:cubicBezTo>
                    <a:pt x="13687" y="2316"/>
                    <a:pt x="13667" y="2336"/>
                    <a:pt x="13644" y="2348"/>
                  </a:cubicBezTo>
                  <a:cubicBezTo>
                    <a:pt x="13622" y="2359"/>
                    <a:pt x="13601" y="2363"/>
                    <a:pt x="13579" y="2363"/>
                  </a:cubicBezTo>
                  <a:cubicBezTo>
                    <a:pt x="13477" y="2363"/>
                    <a:pt x="13378" y="2256"/>
                    <a:pt x="13344" y="2156"/>
                  </a:cubicBezTo>
                  <a:cubicBezTo>
                    <a:pt x="13327" y="2100"/>
                    <a:pt x="13316" y="2040"/>
                    <a:pt x="13305" y="1984"/>
                  </a:cubicBezTo>
                  <a:cubicBezTo>
                    <a:pt x="13292" y="1916"/>
                    <a:pt x="13280" y="1847"/>
                    <a:pt x="13256" y="1781"/>
                  </a:cubicBezTo>
                  <a:lnTo>
                    <a:pt x="13250" y="1764"/>
                  </a:lnTo>
                  <a:lnTo>
                    <a:pt x="13230" y="1764"/>
                  </a:lnTo>
                  <a:cubicBezTo>
                    <a:pt x="13226" y="1764"/>
                    <a:pt x="13222" y="1766"/>
                    <a:pt x="13220" y="1766"/>
                  </a:cubicBezTo>
                  <a:cubicBezTo>
                    <a:pt x="13205" y="1766"/>
                    <a:pt x="13192" y="1764"/>
                    <a:pt x="13179" y="1761"/>
                  </a:cubicBezTo>
                  <a:cubicBezTo>
                    <a:pt x="13162" y="1758"/>
                    <a:pt x="13144" y="1756"/>
                    <a:pt x="13128" y="1756"/>
                  </a:cubicBezTo>
                  <a:cubicBezTo>
                    <a:pt x="13110" y="1756"/>
                    <a:pt x="13093" y="1759"/>
                    <a:pt x="13078" y="1766"/>
                  </a:cubicBezTo>
                  <a:cubicBezTo>
                    <a:pt x="13040" y="1785"/>
                    <a:pt x="13022" y="1824"/>
                    <a:pt x="13007" y="1860"/>
                  </a:cubicBezTo>
                  <a:cubicBezTo>
                    <a:pt x="12997" y="1881"/>
                    <a:pt x="12988" y="1905"/>
                    <a:pt x="12973" y="1918"/>
                  </a:cubicBezTo>
                  <a:cubicBezTo>
                    <a:pt x="12950" y="1941"/>
                    <a:pt x="12909" y="1946"/>
                    <a:pt x="12866" y="1948"/>
                  </a:cubicBezTo>
                  <a:lnTo>
                    <a:pt x="12208" y="1978"/>
                  </a:lnTo>
                  <a:lnTo>
                    <a:pt x="12204" y="1995"/>
                  </a:lnTo>
                  <a:cubicBezTo>
                    <a:pt x="12180" y="2068"/>
                    <a:pt x="12191" y="2143"/>
                    <a:pt x="12200" y="2216"/>
                  </a:cubicBezTo>
                  <a:cubicBezTo>
                    <a:pt x="12204" y="2239"/>
                    <a:pt x="12206" y="2263"/>
                    <a:pt x="12208" y="2286"/>
                  </a:cubicBezTo>
                  <a:cubicBezTo>
                    <a:pt x="12217" y="2370"/>
                    <a:pt x="12198" y="2471"/>
                    <a:pt x="12125" y="2505"/>
                  </a:cubicBezTo>
                  <a:cubicBezTo>
                    <a:pt x="12109" y="2512"/>
                    <a:pt x="12091" y="2515"/>
                    <a:pt x="12072" y="2515"/>
                  </a:cubicBezTo>
                  <a:cubicBezTo>
                    <a:pt x="12054" y="2515"/>
                    <a:pt x="12035" y="2512"/>
                    <a:pt x="12015" y="2507"/>
                  </a:cubicBezTo>
                  <a:cubicBezTo>
                    <a:pt x="11861" y="2468"/>
                    <a:pt x="11773" y="2327"/>
                    <a:pt x="11683" y="2177"/>
                  </a:cubicBezTo>
                  <a:cubicBezTo>
                    <a:pt x="11653" y="2130"/>
                    <a:pt x="11623" y="2081"/>
                    <a:pt x="11591" y="2036"/>
                  </a:cubicBezTo>
                  <a:lnTo>
                    <a:pt x="11538" y="1959"/>
                  </a:lnTo>
                  <a:lnTo>
                    <a:pt x="11542" y="2051"/>
                  </a:lnTo>
                  <a:cubicBezTo>
                    <a:pt x="11544" y="2085"/>
                    <a:pt x="11542" y="2117"/>
                    <a:pt x="11536" y="2149"/>
                  </a:cubicBezTo>
                  <a:cubicBezTo>
                    <a:pt x="11508" y="2280"/>
                    <a:pt x="11396" y="2385"/>
                    <a:pt x="11278" y="2391"/>
                  </a:cubicBezTo>
                  <a:cubicBezTo>
                    <a:pt x="11271" y="2392"/>
                    <a:pt x="11264" y="2392"/>
                    <a:pt x="11257" y="2392"/>
                  </a:cubicBezTo>
                  <a:cubicBezTo>
                    <a:pt x="11224" y="2392"/>
                    <a:pt x="11189" y="2388"/>
                    <a:pt x="11154" y="2385"/>
                  </a:cubicBezTo>
                  <a:cubicBezTo>
                    <a:pt x="11120" y="2381"/>
                    <a:pt x="11086" y="2376"/>
                    <a:pt x="11051" y="2376"/>
                  </a:cubicBezTo>
                  <a:cubicBezTo>
                    <a:pt x="11000" y="2376"/>
                    <a:pt x="10927" y="2385"/>
                    <a:pt x="10884" y="2453"/>
                  </a:cubicBezTo>
                  <a:cubicBezTo>
                    <a:pt x="10852" y="2507"/>
                    <a:pt x="10859" y="2567"/>
                    <a:pt x="10863" y="2625"/>
                  </a:cubicBezTo>
                  <a:cubicBezTo>
                    <a:pt x="10869" y="2674"/>
                    <a:pt x="10874" y="2723"/>
                    <a:pt x="10852" y="2760"/>
                  </a:cubicBezTo>
                  <a:cubicBezTo>
                    <a:pt x="10818" y="2818"/>
                    <a:pt x="10734" y="2826"/>
                    <a:pt x="10666" y="2828"/>
                  </a:cubicBezTo>
                  <a:cubicBezTo>
                    <a:pt x="10651" y="2828"/>
                    <a:pt x="10634" y="2831"/>
                    <a:pt x="10616" y="2831"/>
                  </a:cubicBezTo>
                  <a:cubicBezTo>
                    <a:pt x="10447" y="2831"/>
                    <a:pt x="10040" y="2798"/>
                    <a:pt x="9931" y="2505"/>
                  </a:cubicBezTo>
                  <a:cubicBezTo>
                    <a:pt x="9927" y="2492"/>
                    <a:pt x="9922" y="2477"/>
                    <a:pt x="9916" y="2462"/>
                  </a:cubicBezTo>
                  <a:cubicBezTo>
                    <a:pt x="9905" y="2428"/>
                    <a:pt x="9894" y="2391"/>
                    <a:pt x="9873" y="2359"/>
                  </a:cubicBezTo>
                  <a:cubicBezTo>
                    <a:pt x="9841" y="2312"/>
                    <a:pt x="9792" y="2282"/>
                    <a:pt x="9753" y="2258"/>
                  </a:cubicBezTo>
                  <a:lnTo>
                    <a:pt x="9470" y="2081"/>
                  </a:lnTo>
                  <a:cubicBezTo>
                    <a:pt x="9462" y="1858"/>
                    <a:pt x="9453" y="1626"/>
                    <a:pt x="9507" y="1406"/>
                  </a:cubicBezTo>
                  <a:cubicBezTo>
                    <a:pt x="9524" y="1333"/>
                    <a:pt x="9549" y="1258"/>
                    <a:pt x="9573" y="1183"/>
                  </a:cubicBezTo>
                  <a:cubicBezTo>
                    <a:pt x="9648" y="949"/>
                    <a:pt x="9727" y="707"/>
                    <a:pt x="9614" y="491"/>
                  </a:cubicBezTo>
                  <a:cubicBezTo>
                    <a:pt x="9590" y="448"/>
                    <a:pt x="9564" y="420"/>
                    <a:pt x="9532" y="405"/>
                  </a:cubicBezTo>
                  <a:cubicBezTo>
                    <a:pt x="9504" y="392"/>
                    <a:pt x="9472" y="390"/>
                    <a:pt x="9444" y="388"/>
                  </a:cubicBezTo>
                  <a:cubicBezTo>
                    <a:pt x="9425" y="388"/>
                    <a:pt x="9408" y="388"/>
                    <a:pt x="9393" y="384"/>
                  </a:cubicBezTo>
                  <a:cubicBezTo>
                    <a:pt x="9325" y="367"/>
                    <a:pt x="9288" y="300"/>
                    <a:pt x="9250" y="232"/>
                  </a:cubicBezTo>
                  <a:cubicBezTo>
                    <a:pt x="9226" y="189"/>
                    <a:pt x="9202" y="146"/>
                    <a:pt x="9170" y="112"/>
                  </a:cubicBezTo>
                  <a:cubicBezTo>
                    <a:pt x="9130" y="65"/>
                    <a:pt x="9076" y="32"/>
                    <a:pt x="9007" y="13"/>
                  </a:cubicBezTo>
                  <a:lnTo>
                    <a:pt x="896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296"/>
            <p:cNvSpPr/>
            <p:nvPr/>
          </p:nvSpPr>
          <p:spPr>
            <a:xfrm>
              <a:off x="2998257" y="3736701"/>
              <a:ext cx="235447" cy="293214"/>
            </a:xfrm>
            <a:custGeom>
              <a:rect b="b" l="l" r="r" t="t"/>
              <a:pathLst>
                <a:path extrusionOk="0" h="10319" w="8286">
                  <a:moveTo>
                    <a:pt x="2576" y="0"/>
                  </a:moveTo>
                  <a:cubicBezTo>
                    <a:pt x="2359" y="0"/>
                    <a:pt x="2129" y="40"/>
                    <a:pt x="2040" y="228"/>
                  </a:cubicBezTo>
                  <a:cubicBezTo>
                    <a:pt x="1913" y="228"/>
                    <a:pt x="1787" y="230"/>
                    <a:pt x="1663" y="232"/>
                  </a:cubicBezTo>
                  <a:cubicBezTo>
                    <a:pt x="1568" y="337"/>
                    <a:pt x="1515" y="477"/>
                    <a:pt x="1513" y="618"/>
                  </a:cubicBezTo>
                  <a:cubicBezTo>
                    <a:pt x="1384" y="618"/>
                    <a:pt x="1253" y="618"/>
                    <a:pt x="1125" y="616"/>
                  </a:cubicBezTo>
                  <a:lnTo>
                    <a:pt x="1125" y="616"/>
                  </a:lnTo>
                  <a:cubicBezTo>
                    <a:pt x="1144" y="715"/>
                    <a:pt x="1054" y="796"/>
                    <a:pt x="973" y="854"/>
                  </a:cubicBezTo>
                  <a:cubicBezTo>
                    <a:pt x="878" y="922"/>
                    <a:pt x="784" y="993"/>
                    <a:pt x="690" y="1062"/>
                  </a:cubicBezTo>
                  <a:cubicBezTo>
                    <a:pt x="613" y="1117"/>
                    <a:pt x="536" y="1175"/>
                    <a:pt x="459" y="1233"/>
                  </a:cubicBezTo>
                  <a:cubicBezTo>
                    <a:pt x="465" y="1250"/>
                    <a:pt x="469" y="1267"/>
                    <a:pt x="471" y="1284"/>
                  </a:cubicBezTo>
                  <a:cubicBezTo>
                    <a:pt x="478" y="1364"/>
                    <a:pt x="446" y="1441"/>
                    <a:pt x="444" y="1520"/>
                  </a:cubicBezTo>
                  <a:cubicBezTo>
                    <a:pt x="441" y="1724"/>
                    <a:pt x="641" y="1923"/>
                    <a:pt x="544" y="2101"/>
                  </a:cubicBezTo>
                  <a:cubicBezTo>
                    <a:pt x="493" y="2199"/>
                    <a:pt x="358" y="2261"/>
                    <a:pt x="366" y="2371"/>
                  </a:cubicBezTo>
                  <a:cubicBezTo>
                    <a:pt x="371" y="2422"/>
                    <a:pt x="403" y="2463"/>
                    <a:pt x="431" y="2503"/>
                  </a:cubicBezTo>
                  <a:cubicBezTo>
                    <a:pt x="628" y="2806"/>
                    <a:pt x="529" y="3204"/>
                    <a:pt x="409" y="3545"/>
                  </a:cubicBezTo>
                  <a:cubicBezTo>
                    <a:pt x="289" y="3883"/>
                    <a:pt x="154" y="4260"/>
                    <a:pt x="298" y="4590"/>
                  </a:cubicBezTo>
                  <a:cubicBezTo>
                    <a:pt x="345" y="4700"/>
                    <a:pt x="377" y="4884"/>
                    <a:pt x="259" y="4884"/>
                  </a:cubicBezTo>
                  <a:cubicBezTo>
                    <a:pt x="377" y="4997"/>
                    <a:pt x="454" y="5152"/>
                    <a:pt x="476" y="5312"/>
                  </a:cubicBezTo>
                  <a:cubicBezTo>
                    <a:pt x="264" y="5428"/>
                    <a:pt x="96" y="5619"/>
                    <a:pt x="0" y="5839"/>
                  </a:cubicBezTo>
                  <a:cubicBezTo>
                    <a:pt x="11" y="6000"/>
                    <a:pt x="34" y="6150"/>
                    <a:pt x="152" y="6253"/>
                  </a:cubicBezTo>
                  <a:cubicBezTo>
                    <a:pt x="208" y="6300"/>
                    <a:pt x="279" y="6330"/>
                    <a:pt x="319" y="6390"/>
                  </a:cubicBezTo>
                  <a:cubicBezTo>
                    <a:pt x="446" y="6574"/>
                    <a:pt x="219" y="6889"/>
                    <a:pt x="394" y="7028"/>
                  </a:cubicBezTo>
                  <a:cubicBezTo>
                    <a:pt x="439" y="7065"/>
                    <a:pt x="504" y="7076"/>
                    <a:pt x="542" y="7121"/>
                  </a:cubicBezTo>
                  <a:cubicBezTo>
                    <a:pt x="574" y="7157"/>
                    <a:pt x="581" y="7210"/>
                    <a:pt x="583" y="7258"/>
                  </a:cubicBezTo>
                  <a:cubicBezTo>
                    <a:pt x="606" y="7517"/>
                    <a:pt x="626" y="7791"/>
                    <a:pt x="508" y="8022"/>
                  </a:cubicBezTo>
                  <a:cubicBezTo>
                    <a:pt x="484" y="8070"/>
                    <a:pt x="454" y="8117"/>
                    <a:pt x="446" y="8170"/>
                  </a:cubicBezTo>
                  <a:cubicBezTo>
                    <a:pt x="422" y="8350"/>
                    <a:pt x="645" y="8451"/>
                    <a:pt x="823" y="8487"/>
                  </a:cubicBezTo>
                  <a:cubicBezTo>
                    <a:pt x="763" y="8667"/>
                    <a:pt x="827" y="8879"/>
                    <a:pt x="975" y="8995"/>
                  </a:cubicBezTo>
                  <a:cubicBezTo>
                    <a:pt x="1009" y="9021"/>
                    <a:pt x="1048" y="9042"/>
                    <a:pt x="1065" y="9081"/>
                  </a:cubicBezTo>
                  <a:cubicBezTo>
                    <a:pt x="1108" y="9171"/>
                    <a:pt x="1007" y="9267"/>
                    <a:pt x="1011" y="9366"/>
                  </a:cubicBezTo>
                  <a:cubicBezTo>
                    <a:pt x="1082" y="9413"/>
                    <a:pt x="1163" y="9443"/>
                    <a:pt x="1249" y="9456"/>
                  </a:cubicBezTo>
                  <a:cubicBezTo>
                    <a:pt x="1228" y="9638"/>
                    <a:pt x="1208" y="9822"/>
                    <a:pt x="1236" y="10004"/>
                  </a:cubicBezTo>
                  <a:cubicBezTo>
                    <a:pt x="1249" y="10096"/>
                    <a:pt x="1279" y="10193"/>
                    <a:pt x="1348" y="10257"/>
                  </a:cubicBezTo>
                  <a:cubicBezTo>
                    <a:pt x="1387" y="10295"/>
                    <a:pt x="1444" y="10318"/>
                    <a:pt x="1499" y="10318"/>
                  </a:cubicBezTo>
                  <a:cubicBezTo>
                    <a:pt x="1537" y="10318"/>
                    <a:pt x="1574" y="10307"/>
                    <a:pt x="1603" y="10283"/>
                  </a:cubicBezTo>
                  <a:cubicBezTo>
                    <a:pt x="1631" y="10148"/>
                    <a:pt x="1596" y="10000"/>
                    <a:pt x="1511" y="9891"/>
                  </a:cubicBezTo>
                  <a:cubicBezTo>
                    <a:pt x="1528" y="9866"/>
                    <a:pt x="1552" y="9857"/>
                    <a:pt x="1580" y="9857"/>
                  </a:cubicBezTo>
                  <a:cubicBezTo>
                    <a:pt x="1635" y="9857"/>
                    <a:pt x="1706" y="9891"/>
                    <a:pt x="1768" y="9897"/>
                  </a:cubicBezTo>
                  <a:cubicBezTo>
                    <a:pt x="1774" y="9898"/>
                    <a:pt x="1781" y="9898"/>
                    <a:pt x="1787" y="9898"/>
                  </a:cubicBezTo>
                  <a:cubicBezTo>
                    <a:pt x="1955" y="9898"/>
                    <a:pt x="2021" y="9661"/>
                    <a:pt x="2023" y="9486"/>
                  </a:cubicBezTo>
                  <a:cubicBezTo>
                    <a:pt x="2090" y="9437"/>
                    <a:pt x="2163" y="9419"/>
                    <a:pt x="2241" y="9419"/>
                  </a:cubicBezTo>
                  <a:cubicBezTo>
                    <a:pt x="2463" y="9419"/>
                    <a:pt x="2717" y="9570"/>
                    <a:pt x="2958" y="9570"/>
                  </a:cubicBezTo>
                  <a:cubicBezTo>
                    <a:pt x="2964" y="9570"/>
                    <a:pt x="2970" y="9570"/>
                    <a:pt x="2976" y="9569"/>
                  </a:cubicBezTo>
                  <a:cubicBezTo>
                    <a:pt x="3011" y="9569"/>
                    <a:pt x="3045" y="9565"/>
                    <a:pt x="3080" y="9565"/>
                  </a:cubicBezTo>
                  <a:cubicBezTo>
                    <a:pt x="3102" y="9565"/>
                    <a:pt x="3125" y="9567"/>
                    <a:pt x="3147" y="9574"/>
                  </a:cubicBezTo>
                  <a:cubicBezTo>
                    <a:pt x="3302" y="9619"/>
                    <a:pt x="3344" y="9846"/>
                    <a:pt x="3501" y="9891"/>
                  </a:cubicBezTo>
                  <a:cubicBezTo>
                    <a:pt x="3516" y="9895"/>
                    <a:pt x="3532" y="9897"/>
                    <a:pt x="3548" y="9897"/>
                  </a:cubicBezTo>
                  <a:cubicBezTo>
                    <a:pt x="3646" y="9897"/>
                    <a:pt x="3742" y="9815"/>
                    <a:pt x="3777" y="9719"/>
                  </a:cubicBezTo>
                  <a:cubicBezTo>
                    <a:pt x="3818" y="9608"/>
                    <a:pt x="3803" y="9484"/>
                    <a:pt x="3786" y="9366"/>
                  </a:cubicBezTo>
                  <a:lnTo>
                    <a:pt x="3786" y="9366"/>
                  </a:lnTo>
                  <a:cubicBezTo>
                    <a:pt x="3919" y="9381"/>
                    <a:pt x="4052" y="9388"/>
                    <a:pt x="4186" y="9388"/>
                  </a:cubicBezTo>
                  <a:cubicBezTo>
                    <a:pt x="4400" y="9388"/>
                    <a:pt x="4613" y="9369"/>
                    <a:pt x="4823" y="9329"/>
                  </a:cubicBezTo>
                  <a:cubicBezTo>
                    <a:pt x="4864" y="8982"/>
                    <a:pt x="4941" y="8637"/>
                    <a:pt x="5052" y="8305"/>
                  </a:cubicBezTo>
                  <a:cubicBezTo>
                    <a:pt x="5136" y="8059"/>
                    <a:pt x="5241" y="7817"/>
                    <a:pt x="5395" y="7607"/>
                  </a:cubicBezTo>
                  <a:cubicBezTo>
                    <a:pt x="5468" y="7510"/>
                    <a:pt x="5558" y="7416"/>
                    <a:pt x="5673" y="7390"/>
                  </a:cubicBezTo>
                  <a:cubicBezTo>
                    <a:pt x="5697" y="7385"/>
                    <a:pt x="5721" y="7383"/>
                    <a:pt x="5745" y="7383"/>
                  </a:cubicBezTo>
                  <a:cubicBezTo>
                    <a:pt x="5881" y="7383"/>
                    <a:pt x="6015" y="7459"/>
                    <a:pt x="6153" y="7485"/>
                  </a:cubicBezTo>
                  <a:cubicBezTo>
                    <a:pt x="6199" y="7493"/>
                    <a:pt x="6245" y="7497"/>
                    <a:pt x="6291" y="7497"/>
                  </a:cubicBezTo>
                  <a:cubicBezTo>
                    <a:pt x="6441" y="7497"/>
                    <a:pt x="6594" y="7461"/>
                    <a:pt x="6745" y="7461"/>
                  </a:cubicBezTo>
                  <a:cubicBezTo>
                    <a:pt x="6796" y="7461"/>
                    <a:pt x="6846" y="7465"/>
                    <a:pt x="6897" y="7476"/>
                  </a:cubicBezTo>
                  <a:cubicBezTo>
                    <a:pt x="7047" y="7510"/>
                    <a:pt x="7180" y="7607"/>
                    <a:pt x="7334" y="7613"/>
                  </a:cubicBezTo>
                  <a:cubicBezTo>
                    <a:pt x="7340" y="7614"/>
                    <a:pt x="7347" y="7614"/>
                    <a:pt x="7353" y="7614"/>
                  </a:cubicBezTo>
                  <a:cubicBezTo>
                    <a:pt x="7456" y="7614"/>
                    <a:pt x="7557" y="7577"/>
                    <a:pt x="7658" y="7577"/>
                  </a:cubicBezTo>
                  <a:cubicBezTo>
                    <a:pt x="7684" y="7577"/>
                    <a:pt x="7709" y="7580"/>
                    <a:pt x="7734" y="7585"/>
                  </a:cubicBezTo>
                  <a:cubicBezTo>
                    <a:pt x="7809" y="7600"/>
                    <a:pt x="7876" y="7645"/>
                    <a:pt x="7940" y="7686"/>
                  </a:cubicBezTo>
                  <a:cubicBezTo>
                    <a:pt x="7979" y="7712"/>
                    <a:pt x="8022" y="7733"/>
                    <a:pt x="8062" y="7757"/>
                  </a:cubicBezTo>
                  <a:cubicBezTo>
                    <a:pt x="8133" y="7193"/>
                    <a:pt x="8204" y="6630"/>
                    <a:pt x="8272" y="6066"/>
                  </a:cubicBezTo>
                  <a:cubicBezTo>
                    <a:pt x="8281" y="5996"/>
                    <a:pt x="8285" y="5912"/>
                    <a:pt x="8232" y="5865"/>
                  </a:cubicBezTo>
                  <a:cubicBezTo>
                    <a:pt x="8174" y="5818"/>
                    <a:pt x="8088" y="5841"/>
                    <a:pt x="8017" y="5818"/>
                  </a:cubicBezTo>
                  <a:cubicBezTo>
                    <a:pt x="7897" y="5779"/>
                    <a:pt x="7859" y="5627"/>
                    <a:pt x="7865" y="5503"/>
                  </a:cubicBezTo>
                  <a:cubicBezTo>
                    <a:pt x="7872" y="5377"/>
                    <a:pt x="7899" y="5242"/>
                    <a:pt x="7842" y="5130"/>
                  </a:cubicBezTo>
                  <a:cubicBezTo>
                    <a:pt x="7777" y="5002"/>
                    <a:pt x="7629" y="4959"/>
                    <a:pt x="7479" y="4959"/>
                  </a:cubicBezTo>
                  <a:cubicBezTo>
                    <a:pt x="7421" y="4959"/>
                    <a:pt x="7362" y="4966"/>
                    <a:pt x="7308" y="4976"/>
                  </a:cubicBezTo>
                  <a:cubicBezTo>
                    <a:pt x="7197" y="4995"/>
                    <a:pt x="7078" y="5022"/>
                    <a:pt x="6966" y="5022"/>
                  </a:cubicBezTo>
                  <a:cubicBezTo>
                    <a:pt x="6880" y="5022"/>
                    <a:pt x="6798" y="5006"/>
                    <a:pt x="6725" y="4959"/>
                  </a:cubicBezTo>
                  <a:cubicBezTo>
                    <a:pt x="6618" y="4890"/>
                    <a:pt x="6560" y="4768"/>
                    <a:pt x="6518" y="4650"/>
                  </a:cubicBezTo>
                  <a:cubicBezTo>
                    <a:pt x="6338" y="4164"/>
                    <a:pt x="6325" y="3618"/>
                    <a:pt x="6479" y="3121"/>
                  </a:cubicBezTo>
                  <a:lnTo>
                    <a:pt x="6479" y="3121"/>
                  </a:lnTo>
                  <a:cubicBezTo>
                    <a:pt x="6361" y="3125"/>
                    <a:pt x="6241" y="3127"/>
                    <a:pt x="6121" y="3131"/>
                  </a:cubicBezTo>
                  <a:cubicBezTo>
                    <a:pt x="6160" y="3011"/>
                    <a:pt x="6025" y="2902"/>
                    <a:pt x="5898" y="2891"/>
                  </a:cubicBezTo>
                  <a:cubicBezTo>
                    <a:pt x="5885" y="2890"/>
                    <a:pt x="5872" y="2890"/>
                    <a:pt x="5858" y="2890"/>
                  </a:cubicBezTo>
                  <a:cubicBezTo>
                    <a:pt x="5761" y="2890"/>
                    <a:pt x="5663" y="2916"/>
                    <a:pt x="5566" y="2916"/>
                  </a:cubicBezTo>
                  <a:cubicBezTo>
                    <a:pt x="5552" y="2916"/>
                    <a:pt x="5539" y="2916"/>
                    <a:pt x="5526" y="2915"/>
                  </a:cubicBezTo>
                  <a:cubicBezTo>
                    <a:pt x="5399" y="2906"/>
                    <a:pt x="5264" y="2797"/>
                    <a:pt x="5303" y="2677"/>
                  </a:cubicBezTo>
                  <a:lnTo>
                    <a:pt x="5303" y="2677"/>
                  </a:lnTo>
                  <a:cubicBezTo>
                    <a:pt x="5146" y="2686"/>
                    <a:pt x="4992" y="2694"/>
                    <a:pt x="4836" y="2703"/>
                  </a:cubicBezTo>
                  <a:cubicBezTo>
                    <a:pt x="4862" y="2331"/>
                    <a:pt x="4487" y="2029"/>
                    <a:pt x="4117" y="2029"/>
                  </a:cubicBezTo>
                  <a:cubicBezTo>
                    <a:pt x="4068" y="2029"/>
                    <a:pt x="4020" y="2034"/>
                    <a:pt x="3972" y="2045"/>
                  </a:cubicBezTo>
                  <a:cubicBezTo>
                    <a:pt x="3913" y="2059"/>
                    <a:pt x="3852" y="2080"/>
                    <a:pt x="3793" y="2080"/>
                  </a:cubicBezTo>
                  <a:cubicBezTo>
                    <a:pt x="3777" y="2080"/>
                    <a:pt x="3761" y="2079"/>
                    <a:pt x="3745" y="2075"/>
                  </a:cubicBezTo>
                  <a:cubicBezTo>
                    <a:pt x="3642" y="2054"/>
                    <a:pt x="3576" y="1959"/>
                    <a:pt x="3499" y="1889"/>
                  </a:cubicBezTo>
                  <a:cubicBezTo>
                    <a:pt x="3448" y="1844"/>
                    <a:pt x="3376" y="1809"/>
                    <a:pt x="3312" y="1809"/>
                  </a:cubicBezTo>
                  <a:cubicBezTo>
                    <a:pt x="3277" y="1809"/>
                    <a:pt x="3244" y="1820"/>
                    <a:pt x="3218" y="1846"/>
                  </a:cubicBezTo>
                  <a:cubicBezTo>
                    <a:pt x="3210" y="1698"/>
                    <a:pt x="3201" y="1548"/>
                    <a:pt x="3195" y="1400"/>
                  </a:cubicBezTo>
                  <a:cubicBezTo>
                    <a:pt x="3171" y="1408"/>
                    <a:pt x="3148" y="1411"/>
                    <a:pt x="3126" y="1411"/>
                  </a:cubicBezTo>
                  <a:cubicBezTo>
                    <a:pt x="2941" y="1411"/>
                    <a:pt x="2803" y="1157"/>
                    <a:pt x="2828" y="954"/>
                  </a:cubicBezTo>
                  <a:cubicBezTo>
                    <a:pt x="2858" y="727"/>
                    <a:pt x="2991" y="517"/>
                    <a:pt x="2985" y="288"/>
                  </a:cubicBezTo>
                  <a:cubicBezTo>
                    <a:pt x="2980" y="192"/>
                    <a:pt x="2946" y="89"/>
                    <a:pt x="2865" y="42"/>
                  </a:cubicBezTo>
                  <a:cubicBezTo>
                    <a:pt x="2811" y="10"/>
                    <a:pt x="2749" y="5"/>
                    <a:pt x="2689" y="3"/>
                  </a:cubicBezTo>
                  <a:cubicBezTo>
                    <a:pt x="2652" y="1"/>
                    <a:pt x="2615" y="0"/>
                    <a:pt x="257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296"/>
            <p:cNvSpPr/>
            <p:nvPr/>
          </p:nvSpPr>
          <p:spPr>
            <a:xfrm>
              <a:off x="2997461" y="3735933"/>
              <a:ext cx="236953" cy="294720"/>
            </a:xfrm>
            <a:custGeom>
              <a:rect b="b" l="l" r="r" t="t"/>
              <a:pathLst>
                <a:path extrusionOk="0" h="10372" w="8339">
                  <a:moveTo>
                    <a:pt x="2603" y="54"/>
                  </a:moveTo>
                  <a:cubicBezTo>
                    <a:pt x="2642" y="54"/>
                    <a:pt x="2678" y="54"/>
                    <a:pt x="2715" y="56"/>
                  </a:cubicBezTo>
                  <a:cubicBezTo>
                    <a:pt x="2768" y="60"/>
                    <a:pt x="2830" y="62"/>
                    <a:pt x="2878" y="90"/>
                  </a:cubicBezTo>
                  <a:cubicBezTo>
                    <a:pt x="2942" y="129"/>
                    <a:pt x="2983" y="212"/>
                    <a:pt x="2985" y="315"/>
                  </a:cubicBezTo>
                  <a:cubicBezTo>
                    <a:pt x="2989" y="442"/>
                    <a:pt x="2948" y="562"/>
                    <a:pt x="2908" y="688"/>
                  </a:cubicBezTo>
                  <a:cubicBezTo>
                    <a:pt x="2875" y="780"/>
                    <a:pt x="2843" y="879"/>
                    <a:pt x="2830" y="979"/>
                  </a:cubicBezTo>
                  <a:cubicBezTo>
                    <a:pt x="2813" y="1108"/>
                    <a:pt x="2860" y="1262"/>
                    <a:pt x="2948" y="1361"/>
                  </a:cubicBezTo>
                  <a:cubicBezTo>
                    <a:pt x="3008" y="1429"/>
                    <a:pt x="3079" y="1466"/>
                    <a:pt x="3153" y="1466"/>
                  </a:cubicBezTo>
                  <a:cubicBezTo>
                    <a:pt x="3168" y="1466"/>
                    <a:pt x="3182" y="1464"/>
                    <a:pt x="3197" y="1461"/>
                  </a:cubicBezTo>
                  <a:lnTo>
                    <a:pt x="3223" y="1935"/>
                  </a:lnTo>
                  <a:lnTo>
                    <a:pt x="3265" y="1892"/>
                  </a:lnTo>
                  <a:cubicBezTo>
                    <a:pt x="3285" y="1873"/>
                    <a:pt x="3310" y="1862"/>
                    <a:pt x="3342" y="1862"/>
                  </a:cubicBezTo>
                  <a:cubicBezTo>
                    <a:pt x="3394" y="1862"/>
                    <a:pt x="3458" y="1892"/>
                    <a:pt x="3507" y="1937"/>
                  </a:cubicBezTo>
                  <a:cubicBezTo>
                    <a:pt x="3527" y="1952"/>
                    <a:pt x="3544" y="1971"/>
                    <a:pt x="3561" y="1988"/>
                  </a:cubicBezTo>
                  <a:cubicBezTo>
                    <a:pt x="3619" y="2048"/>
                    <a:pt x="3681" y="2111"/>
                    <a:pt x="3767" y="2128"/>
                  </a:cubicBezTo>
                  <a:cubicBezTo>
                    <a:pt x="3783" y="2132"/>
                    <a:pt x="3801" y="2133"/>
                    <a:pt x="3819" y="2133"/>
                  </a:cubicBezTo>
                  <a:cubicBezTo>
                    <a:pt x="3867" y="2133"/>
                    <a:pt x="3917" y="2121"/>
                    <a:pt x="3964" y="2108"/>
                  </a:cubicBezTo>
                  <a:cubicBezTo>
                    <a:pt x="3979" y="2106"/>
                    <a:pt x="3992" y="2102"/>
                    <a:pt x="4007" y="2098"/>
                  </a:cubicBezTo>
                  <a:cubicBezTo>
                    <a:pt x="4050" y="2087"/>
                    <a:pt x="4095" y="2083"/>
                    <a:pt x="4141" y="2083"/>
                  </a:cubicBezTo>
                  <a:cubicBezTo>
                    <a:pt x="4336" y="2083"/>
                    <a:pt x="4545" y="2171"/>
                    <a:pt x="4682" y="2318"/>
                  </a:cubicBezTo>
                  <a:cubicBezTo>
                    <a:pt x="4793" y="2436"/>
                    <a:pt x="4849" y="2582"/>
                    <a:pt x="4838" y="2728"/>
                  </a:cubicBezTo>
                  <a:lnTo>
                    <a:pt x="4836" y="2758"/>
                  </a:lnTo>
                  <a:lnTo>
                    <a:pt x="5296" y="2732"/>
                  </a:lnTo>
                  <a:lnTo>
                    <a:pt x="5296" y="2732"/>
                  </a:lnTo>
                  <a:cubicBezTo>
                    <a:pt x="5294" y="2770"/>
                    <a:pt x="5305" y="2809"/>
                    <a:pt x="5329" y="2845"/>
                  </a:cubicBezTo>
                  <a:cubicBezTo>
                    <a:pt x="5374" y="2912"/>
                    <a:pt x="5464" y="2961"/>
                    <a:pt x="5551" y="2970"/>
                  </a:cubicBezTo>
                  <a:cubicBezTo>
                    <a:pt x="5563" y="2970"/>
                    <a:pt x="5575" y="2971"/>
                    <a:pt x="5587" y="2971"/>
                  </a:cubicBezTo>
                  <a:cubicBezTo>
                    <a:pt x="5639" y="2971"/>
                    <a:pt x="5692" y="2964"/>
                    <a:pt x="5744" y="2957"/>
                  </a:cubicBezTo>
                  <a:cubicBezTo>
                    <a:pt x="5795" y="2950"/>
                    <a:pt x="5844" y="2943"/>
                    <a:pt x="5892" y="2943"/>
                  </a:cubicBezTo>
                  <a:cubicBezTo>
                    <a:pt x="5903" y="2943"/>
                    <a:pt x="5914" y="2943"/>
                    <a:pt x="5924" y="2944"/>
                  </a:cubicBezTo>
                  <a:cubicBezTo>
                    <a:pt x="5995" y="2950"/>
                    <a:pt x="6070" y="2993"/>
                    <a:pt x="6106" y="3047"/>
                  </a:cubicBezTo>
                  <a:cubicBezTo>
                    <a:pt x="6121" y="3070"/>
                    <a:pt x="6136" y="3107"/>
                    <a:pt x="6123" y="3150"/>
                  </a:cubicBezTo>
                  <a:lnTo>
                    <a:pt x="6113" y="3186"/>
                  </a:lnTo>
                  <a:lnTo>
                    <a:pt x="6113" y="3186"/>
                  </a:lnTo>
                  <a:lnTo>
                    <a:pt x="6471" y="3175"/>
                  </a:lnTo>
                  <a:lnTo>
                    <a:pt x="6471" y="3175"/>
                  </a:lnTo>
                  <a:cubicBezTo>
                    <a:pt x="6325" y="3668"/>
                    <a:pt x="6342" y="4204"/>
                    <a:pt x="6520" y="4686"/>
                  </a:cubicBezTo>
                  <a:cubicBezTo>
                    <a:pt x="6561" y="4797"/>
                    <a:pt x="6623" y="4932"/>
                    <a:pt x="6738" y="5009"/>
                  </a:cubicBezTo>
                  <a:cubicBezTo>
                    <a:pt x="6809" y="5054"/>
                    <a:pt x="6893" y="5076"/>
                    <a:pt x="6993" y="5076"/>
                  </a:cubicBezTo>
                  <a:cubicBezTo>
                    <a:pt x="7090" y="5076"/>
                    <a:pt x="7186" y="5056"/>
                    <a:pt x="7283" y="5039"/>
                  </a:cubicBezTo>
                  <a:lnTo>
                    <a:pt x="7340" y="5029"/>
                  </a:lnTo>
                  <a:cubicBezTo>
                    <a:pt x="7396" y="5018"/>
                    <a:pt x="7452" y="5014"/>
                    <a:pt x="7505" y="5014"/>
                  </a:cubicBezTo>
                  <a:cubicBezTo>
                    <a:pt x="7623" y="5014"/>
                    <a:pt x="7780" y="5039"/>
                    <a:pt x="7846" y="5170"/>
                  </a:cubicBezTo>
                  <a:cubicBezTo>
                    <a:pt x="7889" y="5251"/>
                    <a:pt x="7880" y="5346"/>
                    <a:pt x="7872" y="5449"/>
                  </a:cubicBezTo>
                  <a:cubicBezTo>
                    <a:pt x="7870" y="5474"/>
                    <a:pt x="7867" y="5502"/>
                    <a:pt x="7865" y="5528"/>
                  </a:cubicBezTo>
                  <a:cubicBezTo>
                    <a:pt x="7859" y="5658"/>
                    <a:pt x="7900" y="5828"/>
                    <a:pt x="8037" y="5871"/>
                  </a:cubicBezTo>
                  <a:cubicBezTo>
                    <a:pt x="8067" y="5881"/>
                    <a:pt x="8099" y="5883"/>
                    <a:pt x="8131" y="5886"/>
                  </a:cubicBezTo>
                  <a:cubicBezTo>
                    <a:pt x="8174" y="5888"/>
                    <a:pt x="8215" y="5890"/>
                    <a:pt x="8242" y="5913"/>
                  </a:cubicBezTo>
                  <a:cubicBezTo>
                    <a:pt x="8285" y="5950"/>
                    <a:pt x="8283" y="6023"/>
                    <a:pt x="8275" y="6091"/>
                  </a:cubicBezTo>
                  <a:lnTo>
                    <a:pt x="8069" y="7741"/>
                  </a:lnTo>
                  <a:cubicBezTo>
                    <a:pt x="8065" y="7739"/>
                    <a:pt x="8060" y="7737"/>
                    <a:pt x="8056" y="7735"/>
                  </a:cubicBezTo>
                  <a:cubicBezTo>
                    <a:pt x="8030" y="7720"/>
                    <a:pt x="8007" y="7707"/>
                    <a:pt x="7983" y="7692"/>
                  </a:cubicBezTo>
                  <a:lnTo>
                    <a:pt x="7970" y="7683"/>
                  </a:lnTo>
                  <a:cubicBezTo>
                    <a:pt x="7908" y="7642"/>
                    <a:pt x="7842" y="7602"/>
                    <a:pt x="7767" y="7585"/>
                  </a:cubicBezTo>
                  <a:cubicBezTo>
                    <a:pt x="7744" y="7580"/>
                    <a:pt x="7720" y="7578"/>
                    <a:pt x="7695" y="7578"/>
                  </a:cubicBezTo>
                  <a:cubicBezTo>
                    <a:pt x="7642" y="7578"/>
                    <a:pt x="7585" y="7587"/>
                    <a:pt x="7531" y="7595"/>
                  </a:cubicBezTo>
                  <a:cubicBezTo>
                    <a:pt x="7480" y="7605"/>
                    <a:pt x="7428" y="7615"/>
                    <a:pt x="7378" y="7615"/>
                  </a:cubicBezTo>
                  <a:cubicBezTo>
                    <a:pt x="7373" y="7615"/>
                    <a:pt x="7369" y="7615"/>
                    <a:pt x="7364" y="7615"/>
                  </a:cubicBezTo>
                  <a:cubicBezTo>
                    <a:pt x="7278" y="7610"/>
                    <a:pt x="7199" y="7578"/>
                    <a:pt x="7115" y="7542"/>
                  </a:cubicBezTo>
                  <a:cubicBezTo>
                    <a:pt x="7055" y="7518"/>
                    <a:pt x="6993" y="7492"/>
                    <a:pt x="6931" y="7477"/>
                  </a:cubicBezTo>
                  <a:cubicBezTo>
                    <a:pt x="6884" y="7467"/>
                    <a:pt x="6832" y="7463"/>
                    <a:pt x="6777" y="7463"/>
                  </a:cubicBezTo>
                  <a:cubicBezTo>
                    <a:pt x="6700" y="7463"/>
                    <a:pt x="6619" y="7471"/>
                    <a:pt x="6541" y="7480"/>
                  </a:cubicBezTo>
                  <a:cubicBezTo>
                    <a:pt x="6466" y="7489"/>
                    <a:pt x="6388" y="7496"/>
                    <a:pt x="6315" y="7496"/>
                  </a:cubicBezTo>
                  <a:cubicBezTo>
                    <a:pt x="6269" y="7496"/>
                    <a:pt x="6225" y="7493"/>
                    <a:pt x="6186" y="7486"/>
                  </a:cubicBezTo>
                  <a:cubicBezTo>
                    <a:pt x="6132" y="7475"/>
                    <a:pt x="6078" y="7458"/>
                    <a:pt x="6027" y="7439"/>
                  </a:cubicBezTo>
                  <a:cubicBezTo>
                    <a:pt x="5946" y="7411"/>
                    <a:pt x="5860" y="7383"/>
                    <a:pt x="5774" y="7383"/>
                  </a:cubicBezTo>
                  <a:cubicBezTo>
                    <a:pt x="5746" y="7383"/>
                    <a:pt x="5721" y="7385"/>
                    <a:pt x="5697" y="7392"/>
                  </a:cubicBezTo>
                  <a:cubicBezTo>
                    <a:pt x="5560" y="7422"/>
                    <a:pt x="5464" y="7535"/>
                    <a:pt x="5401" y="7619"/>
                  </a:cubicBezTo>
                  <a:cubicBezTo>
                    <a:pt x="5266" y="7801"/>
                    <a:pt x="5157" y="8026"/>
                    <a:pt x="5056" y="8324"/>
                  </a:cubicBezTo>
                  <a:cubicBezTo>
                    <a:pt x="4945" y="8652"/>
                    <a:pt x="4868" y="8992"/>
                    <a:pt x="4827" y="9335"/>
                  </a:cubicBezTo>
                  <a:cubicBezTo>
                    <a:pt x="4626" y="9370"/>
                    <a:pt x="4421" y="9388"/>
                    <a:pt x="4215" y="9388"/>
                  </a:cubicBezTo>
                  <a:cubicBezTo>
                    <a:pt x="4081" y="9388"/>
                    <a:pt x="3948" y="9380"/>
                    <a:pt x="3816" y="9365"/>
                  </a:cubicBezTo>
                  <a:lnTo>
                    <a:pt x="3782" y="9361"/>
                  </a:lnTo>
                  <a:lnTo>
                    <a:pt x="3786" y="9395"/>
                  </a:lnTo>
                  <a:cubicBezTo>
                    <a:pt x="3803" y="9504"/>
                    <a:pt x="3820" y="9628"/>
                    <a:pt x="3780" y="9738"/>
                  </a:cubicBezTo>
                  <a:cubicBezTo>
                    <a:pt x="3746" y="9830"/>
                    <a:pt x="3657" y="9897"/>
                    <a:pt x="3574" y="9897"/>
                  </a:cubicBezTo>
                  <a:cubicBezTo>
                    <a:pt x="3561" y="9897"/>
                    <a:pt x="3548" y="9896"/>
                    <a:pt x="3535" y="9892"/>
                  </a:cubicBezTo>
                  <a:cubicBezTo>
                    <a:pt x="3467" y="9873"/>
                    <a:pt x="3422" y="9811"/>
                    <a:pt x="3372" y="9744"/>
                  </a:cubicBezTo>
                  <a:cubicBezTo>
                    <a:pt x="3321" y="9673"/>
                    <a:pt x="3268" y="9601"/>
                    <a:pt x="3182" y="9575"/>
                  </a:cubicBezTo>
                  <a:cubicBezTo>
                    <a:pt x="3158" y="9568"/>
                    <a:pt x="3131" y="9566"/>
                    <a:pt x="3102" y="9566"/>
                  </a:cubicBezTo>
                  <a:cubicBezTo>
                    <a:pt x="3084" y="9566"/>
                    <a:pt x="3065" y="9567"/>
                    <a:pt x="3045" y="9568"/>
                  </a:cubicBezTo>
                  <a:cubicBezTo>
                    <a:pt x="3032" y="9568"/>
                    <a:pt x="3017" y="9571"/>
                    <a:pt x="3004" y="9571"/>
                  </a:cubicBezTo>
                  <a:lnTo>
                    <a:pt x="2987" y="9571"/>
                  </a:lnTo>
                  <a:cubicBezTo>
                    <a:pt x="2869" y="9571"/>
                    <a:pt x="2743" y="9532"/>
                    <a:pt x="2623" y="9494"/>
                  </a:cubicBezTo>
                  <a:cubicBezTo>
                    <a:pt x="2498" y="9455"/>
                    <a:pt x="2383" y="9419"/>
                    <a:pt x="2269" y="9419"/>
                  </a:cubicBezTo>
                  <a:cubicBezTo>
                    <a:pt x="2179" y="9419"/>
                    <a:pt x="2102" y="9442"/>
                    <a:pt x="2036" y="9491"/>
                  </a:cubicBezTo>
                  <a:lnTo>
                    <a:pt x="2025" y="9498"/>
                  </a:lnTo>
                  <a:lnTo>
                    <a:pt x="2025" y="9511"/>
                  </a:lnTo>
                  <a:cubicBezTo>
                    <a:pt x="2023" y="9646"/>
                    <a:pt x="1976" y="9898"/>
                    <a:pt x="1813" y="9898"/>
                  </a:cubicBezTo>
                  <a:lnTo>
                    <a:pt x="1798" y="9898"/>
                  </a:lnTo>
                  <a:cubicBezTo>
                    <a:pt x="1772" y="9896"/>
                    <a:pt x="1744" y="9888"/>
                    <a:pt x="1714" y="9879"/>
                  </a:cubicBezTo>
                  <a:cubicBezTo>
                    <a:pt x="1680" y="9868"/>
                    <a:pt x="1641" y="9858"/>
                    <a:pt x="1609" y="9858"/>
                  </a:cubicBezTo>
                  <a:cubicBezTo>
                    <a:pt x="1569" y="9858"/>
                    <a:pt x="1539" y="9873"/>
                    <a:pt x="1517" y="9903"/>
                  </a:cubicBezTo>
                  <a:lnTo>
                    <a:pt x="1506" y="9920"/>
                  </a:lnTo>
                  <a:lnTo>
                    <a:pt x="1517" y="9935"/>
                  </a:lnTo>
                  <a:cubicBezTo>
                    <a:pt x="1596" y="10036"/>
                    <a:pt x="1631" y="10171"/>
                    <a:pt x="1607" y="10295"/>
                  </a:cubicBezTo>
                  <a:cubicBezTo>
                    <a:pt x="1586" y="10312"/>
                    <a:pt x="1558" y="10318"/>
                    <a:pt x="1528" y="10318"/>
                  </a:cubicBezTo>
                  <a:cubicBezTo>
                    <a:pt x="1479" y="10318"/>
                    <a:pt x="1429" y="10299"/>
                    <a:pt x="1393" y="10265"/>
                  </a:cubicBezTo>
                  <a:cubicBezTo>
                    <a:pt x="1341" y="10213"/>
                    <a:pt x="1307" y="10136"/>
                    <a:pt x="1290" y="10027"/>
                  </a:cubicBezTo>
                  <a:cubicBezTo>
                    <a:pt x="1264" y="9847"/>
                    <a:pt x="1284" y="9663"/>
                    <a:pt x="1303" y="9485"/>
                  </a:cubicBezTo>
                  <a:lnTo>
                    <a:pt x="1305" y="9459"/>
                  </a:lnTo>
                  <a:lnTo>
                    <a:pt x="1279" y="9455"/>
                  </a:lnTo>
                  <a:cubicBezTo>
                    <a:pt x="1204" y="9446"/>
                    <a:pt x="1131" y="9419"/>
                    <a:pt x="1067" y="9378"/>
                  </a:cubicBezTo>
                  <a:cubicBezTo>
                    <a:pt x="1069" y="9346"/>
                    <a:pt x="1082" y="9314"/>
                    <a:pt x="1097" y="9277"/>
                  </a:cubicBezTo>
                  <a:cubicBezTo>
                    <a:pt x="1121" y="9219"/>
                    <a:pt x="1146" y="9159"/>
                    <a:pt x="1116" y="9097"/>
                  </a:cubicBezTo>
                  <a:cubicBezTo>
                    <a:pt x="1099" y="9059"/>
                    <a:pt x="1067" y="9035"/>
                    <a:pt x="1037" y="9014"/>
                  </a:cubicBezTo>
                  <a:lnTo>
                    <a:pt x="1020" y="9001"/>
                  </a:lnTo>
                  <a:cubicBezTo>
                    <a:pt x="879" y="8891"/>
                    <a:pt x="819" y="8692"/>
                    <a:pt x="876" y="8523"/>
                  </a:cubicBezTo>
                  <a:lnTo>
                    <a:pt x="885" y="8495"/>
                  </a:lnTo>
                  <a:lnTo>
                    <a:pt x="857" y="8489"/>
                  </a:lnTo>
                  <a:cubicBezTo>
                    <a:pt x="671" y="8450"/>
                    <a:pt x="480" y="8354"/>
                    <a:pt x="502" y="8202"/>
                  </a:cubicBezTo>
                  <a:cubicBezTo>
                    <a:pt x="506" y="8163"/>
                    <a:pt x="525" y="8129"/>
                    <a:pt x="544" y="8090"/>
                  </a:cubicBezTo>
                  <a:cubicBezTo>
                    <a:pt x="551" y="8082"/>
                    <a:pt x="555" y="8071"/>
                    <a:pt x="562" y="8060"/>
                  </a:cubicBezTo>
                  <a:cubicBezTo>
                    <a:pt x="684" y="7816"/>
                    <a:pt x="658" y="7520"/>
                    <a:pt x="639" y="7282"/>
                  </a:cubicBezTo>
                  <a:cubicBezTo>
                    <a:pt x="634" y="7237"/>
                    <a:pt x="630" y="7175"/>
                    <a:pt x="592" y="7130"/>
                  </a:cubicBezTo>
                  <a:cubicBezTo>
                    <a:pt x="566" y="7098"/>
                    <a:pt x="532" y="7083"/>
                    <a:pt x="497" y="7068"/>
                  </a:cubicBezTo>
                  <a:cubicBezTo>
                    <a:pt x="476" y="7058"/>
                    <a:pt x="454" y="7047"/>
                    <a:pt x="437" y="7034"/>
                  </a:cubicBezTo>
                  <a:cubicBezTo>
                    <a:pt x="358" y="6970"/>
                    <a:pt x="375" y="6856"/>
                    <a:pt x="397" y="6736"/>
                  </a:cubicBezTo>
                  <a:cubicBezTo>
                    <a:pt x="414" y="6620"/>
                    <a:pt x="435" y="6498"/>
                    <a:pt x="369" y="6402"/>
                  </a:cubicBezTo>
                  <a:cubicBezTo>
                    <a:pt x="339" y="6361"/>
                    <a:pt x="298" y="6331"/>
                    <a:pt x="259" y="6303"/>
                  </a:cubicBezTo>
                  <a:cubicBezTo>
                    <a:pt x="238" y="6291"/>
                    <a:pt x="217" y="6276"/>
                    <a:pt x="197" y="6258"/>
                  </a:cubicBezTo>
                  <a:cubicBezTo>
                    <a:pt x="94" y="6168"/>
                    <a:pt x="67" y="6038"/>
                    <a:pt x="56" y="5871"/>
                  </a:cubicBezTo>
                  <a:cubicBezTo>
                    <a:pt x="152" y="5652"/>
                    <a:pt x="315" y="5472"/>
                    <a:pt x="517" y="5363"/>
                  </a:cubicBezTo>
                  <a:lnTo>
                    <a:pt x="532" y="5354"/>
                  </a:lnTo>
                  <a:lnTo>
                    <a:pt x="529" y="5337"/>
                  </a:lnTo>
                  <a:cubicBezTo>
                    <a:pt x="510" y="5183"/>
                    <a:pt x="444" y="5039"/>
                    <a:pt x="339" y="4926"/>
                  </a:cubicBezTo>
                  <a:cubicBezTo>
                    <a:pt x="352" y="4917"/>
                    <a:pt x="364" y="4906"/>
                    <a:pt x="373" y="4894"/>
                  </a:cubicBezTo>
                  <a:cubicBezTo>
                    <a:pt x="420" y="4819"/>
                    <a:pt x="382" y="4679"/>
                    <a:pt x="349" y="4607"/>
                  </a:cubicBezTo>
                  <a:cubicBezTo>
                    <a:pt x="212" y="4287"/>
                    <a:pt x="345" y="3915"/>
                    <a:pt x="463" y="3580"/>
                  </a:cubicBezTo>
                  <a:cubicBezTo>
                    <a:pt x="579" y="3250"/>
                    <a:pt x="686" y="2830"/>
                    <a:pt x="482" y="2518"/>
                  </a:cubicBezTo>
                  <a:lnTo>
                    <a:pt x="467" y="2496"/>
                  </a:lnTo>
                  <a:cubicBezTo>
                    <a:pt x="446" y="2464"/>
                    <a:pt x="424" y="2432"/>
                    <a:pt x="420" y="2395"/>
                  </a:cubicBezTo>
                  <a:cubicBezTo>
                    <a:pt x="418" y="2340"/>
                    <a:pt x="459" y="2297"/>
                    <a:pt x="508" y="2248"/>
                  </a:cubicBezTo>
                  <a:cubicBezTo>
                    <a:pt x="542" y="2216"/>
                    <a:pt x="574" y="2181"/>
                    <a:pt x="596" y="2141"/>
                  </a:cubicBezTo>
                  <a:cubicBezTo>
                    <a:pt x="658" y="2025"/>
                    <a:pt x="609" y="1905"/>
                    <a:pt x="562" y="1787"/>
                  </a:cubicBezTo>
                  <a:cubicBezTo>
                    <a:pt x="529" y="1708"/>
                    <a:pt x="497" y="1626"/>
                    <a:pt x="499" y="1549"/>
                  </a:cubicBezTo>
                  <a:cubicBezTo>
                    <a:pt x="499" y="1515"/>
                    <a:pt x="506" y="1483"/>
                    <a:pt x="512" y="1449"/>
                  </a:cubicBezTo>
                  <a:cubicBezTo>
                    <a:pt x="521" y="1404"/>
                    <a:pt x="529" y="1359"/>
                    <a:pt x="525" y="1309"/>
                  </a:cubicBezTo>
                  <a:cubicBezTo>
                    <a:pt x="525" y="1296"/>
                    <a:pt x="521" y="1284"/>
                    <a:pt x="517" y="1271"/>
                  </a:cubicBezTo>
                  <a:cubicBezTo>
                    <a:pt x="589" y="1215"/>
                    <a:pt x="662" y="1161"/>
                    <a:pt x="733" y="1110"/>
                  </a:cubicBezTo>
                  <a:lnTo>
                    <a:pt x="1018" y="902"/>
                  </a:lnTo>
                  <a:cubicBezTo>
                    <a:pt x="1091" y="851"/>
                    <a:pt x="1181" y="769"/>
                    <a:pt x="1183" y="671"/>
                  </a:cubicBezTo>
                  <a:lnTo>
                    <a:pt x="1566" y="671"/>
                  </a:lnTo>
                  <a:lnTo>
                    <a:pt x="1566" y="645"/>
                  </a:lnTo>
                  <a:cubicBezTo>
                    <a:pt x="1569" y="514"/>
                    <a:pt x="1618" y="386"/>
                    <a:pt x="1701" y="285"/>
                  </a:cubicBezTo>
                  <a:lnTo>
                    <a:pt x="2085" y="281"/>
                  </a:lnTo>
                  <a:lnTo>
                    <a:pt x="2091" y="266"/>
                  </a:lnTo>
                  <a:cubicBezTo>
                    <a:pt x="2160" y="122"/>
                    <a:pt x="2327" y="54"/>
                    <a:pt x="2603" y="54"/>
                  </a:cubicBezTo>
                  <a:close/>
                  <a:moveTo>
                    <a:pt x="2603" y="0"/>
                  </a:moveTo>
                  <a:cubicBezTo>
                    <a:pt x="2314" y="0"/>
                    <a:pt x="2134" y="75"/>
                    <a:pt x="2051" y="227"/>
                  </a:cubicBezTo>
                  <a:lnTo>
                    <a:pt x="1678" y="232"/>
                  </a:lnTo>
                  <a:lnTo>
                    <a:pt x="1669" y="242"/>
                  </a:lnTo>
                  <a:cubicBezTo>
                    <a:pt x="1579" y="345"/>
                    <a:pt x="1524" y="480"/>
                    <a:pt x="1515" y="617"/>
                  </a:cubicBezTo>
                  <a:lnTo>
                    <a:pt x="1121" y="617"/>
                  </a:lnTo>
                  <a:lnTo>
                    <a:pt x="1127" y="649"/>
                  </a:lnTo>
                  <a:cubicBezTo>
                    <a:pt x="1142" y="733"/>
                    <a:pt x="1054" y="810"/>
                    <a:pt x="986" y="859"/>
                  </a:cubicBezTo>
                  <a:lnTo>
                    <a:pt x="701" y="1067"/>
                  </a:lnTo>
                  <a:cubicBezTo>
                    <a:pt x="624" y="1123"/>
                    <a:pt x="547" y="1181"/>
                    <a:pt x="469" y="1239"/>
                  </a:cubicBezTo>
                  <a:lnTo>
                    <a:pt x="454" y="1251"/>
                  </a:lnTo>
                  <a:lnTo>
                    <a:pt x="461" y="1269"/>
                  </a:lnTo>
                  <a:cubicBezTo>
                    <a:pt x="467" y="1286"/>
                    <a:pt x="472" y="1301"/>
                    <a:pt x="472" y="1316"/>
                  </a:cubicBezTo>
                  <a:cubicBezTo>
                    <a:pt x="476" y="1354"/>
                    <a:pt x="467" y="1395"/>
                    <a:pt x="459" y="1438"/>
                  </a:cubicBezTo>
                  <a:cubicBezTo>
                    <a:pt x="452" y="1474"/>
                    <a:pt x="446" y="1511"/>
                    <a:pt x="446" y="1547"/>
                  </a:cubicBezTo>
                  <a:cubicBezTo>
                    <a:pt x="444" y="1637"/>
                    <a:pt x="478" y="1723"/>
                    <a:pt x="512" y="1806"/>
                  </a:cubicBezTo>
                  <a:cubicBezTo>
                    <a:pt x="557" y="1918"/>
                    <a:pt x="600" y="2023"/>
                    <a:pt x="549" y="2115"/>
                  </a:cubicBezTo>
                  <a:cubicBezTo>
                    <a:pt x="532" y="2149"/>
                    <a:pt x="502" y="2179"/>
                    <a:pt x="472" y="2209"/>
                  </a:cubicBezTo>
                  <a:cubicBezTo>
                    <a:pt x="418" y="2265"/>
                    <a:pt x="362" y="2321"/>
                    <a:pt x="369" y="2400"/>
                  </a:cubicBezTo>
                  <a:cubicBezTo>
                    <a:pt x="371" y="2449"/>
                    <a:pt x="399" y="2490"/>
                    <a:pt x="424" y="2526"/>
                  </a:cubicBezTo>
                  <a:lnTo>
                    <a:pt x="437" y="2545"/>
                  </a:lnTo>
                  <a:cubicBezTo>
                    <a:pt x="628" y="2839"/>
                    <a:pt x="532" y="3225"/>
                    <a:pt x="409" y="3565"/>
                  </a:cubicBezTo>
                  <a:cubicBezTo>
                    <a:pt x="292" y="3906"/>
                    <a:pt x="154" y="4289"/>
                    <a:pt x="302" y="4628"/>
                  </a:cubicBezTo>
                  <a:cubicBezTo>
                    <a:pt x="337" y="4709"/>
                    <a:pt x="358" y="4819"/>
                    <a:pt x="328" y="4864"/>
                  </a:cubicBezTo>
                  <a:cubicBezTo>
                    <a:pt x="322" y="4872"/>
                    <a:pt x="311" y="4885"/>
                    <a:pt x="287" y="4885"/>
                  </a:cubicBezTo>
                  <a:lnTo>
                    <a:pt x="219" y="4885"/>
                  </a:lnTo>
                  <a:lnTo>
                    <a:pt x="268" y="4930"/>
                  </a:lnTo>
                  <a:cubicBezTo>
                    <a:pt x="377" y="5035"/>
                    <a:pt x="450" y="5174"/>
                    <a:pt x="474" y="5326"/>
                  </a:cubicBezTo>
                  <a:cubicBezTo>
                    <a:pt x="270" y="5442"/>
                    <a:pt x="103" y="5628"/>
                    <a:pt x="2" y="5856"/>
                  </a:cubicBezTo>
                  <a:lnTo>
                    <a:pt x="0" y="5862"/>
                  </a:lnTo>
                  <a:lnTo>
                    <a:pt x="0" y="5868"/>
                  </a:lnTo>
                  <a:cubicBezTo>
                    <a:pt x="11" y="6016"/>
                    <a:pt x="32" y="6183"/>
                    <a:pt x="163" y="6299"/>
                  </a:cubicBezTo>
                  <a:cubicBezTo>
                    <a:pt x="184" y="6318"/>
                    <a:pt x="206" y="6333"/>
                    <a:pt x="227" y="6348"/>
                  </a:cubicBezTo>
                  <a:cubicBezTo>
                    <a:pt x="266" y="6374"/>
                    <a:pt x="300" y="6400"/>
                    <a:pt x="324" y="6432"/>
                  </a:cubicBezTo>
                  <a:cubicBezTo>
                    <a:pt x="377" y="6511"/>
                    <a:pt x="360" y="6620"/>
                    <a:pt x="343" y="6728"/>
                  </a:cubicBezTo>
                  <a:cubicBezTo>
                    <a:pt x="322" y="6858"/>
                    <a:pt x="300" y="6993"/>
                    <a:pt x="405" y="7075"/>
                  </a:cubicBezTo>
                  <a:cubicBezTo>
                    <a:pt x="427" y="7092"/>
                    <a:pt x="452" y="7105"/>
                    <a:pt x="476" y="7115"/>
                  </a:cubicBezTo>
                  <a:cubicBezTo>
                    <a:pt x="504" y="7130"/>
                    <a:pt x="532" y="7143"/>
                    <a:pt x="551" y="7165"/>
                  </a:cubicBezTo>
                  <a:cubicBezTo>
                    <a:pt x="574" y="7195"/>
                    <a:pt x="581" y="7237"/>
                    <a:pt x="585" y="7287"/>
                  </a:cubicBezTo>
                  <a:cubicBezTo>
                    <a:pt x="604" y="7518"/>
                    <a:pt x="630" y="7805"/>
                    <a:pt x="512" y="8037"/>
                  </a:cubicBezTo>
                  <a:cubicBezTo>
                    <a:pt x="508" y="8047"/>
                    <a:pt x="504" y="8056"/>
                    <a:pt x="497" y="8067"/>
                  </a:cubicBezTo>
                  <a:cubicBezTo>
                    <a:pt x="476" y="8105"/>
                    <a:pt x="454" y="8148"/>
                    <a:pt x="448" y="8195"/>
                  </a:cubicBezTo>
                  <a:cubicBezTo>
                    <a:pt x="418" y="8412"/>
                    <a:pt x="694" y="8504"/>
                    <a:pt x="817" y="8536"/>
                  </a:cubicBezTo>
                  <a:cubicBezTo>
                    <a:pt x="767" y="8718"/>
                    <a:pt x="838" y="8928"/>
                    <a:pt x="988" y="9044"/>
                  </a:cubicBezTo>
                  <a:lnTo>
                    <a:pt x="1005" y="9056"/>
                  </a:lnTo>
                  <a:cubicBezTo>
                    <a:pt x="1033" y="9076"/>
                    <a:pt x="1056" y="9095"/>
                    <a:pt x="1069" y="9119"/>
                  </a:cubicBezTo>
                  <a:cubicBezTo>
                    <a:pt x="1086" y="9159"/>
                    <a:pt x="1069" y="9204"/>
                    <a:pt x="1048" y="9256"/>
                  </a:cubicBezTo>
                  <a:cubicBezTo>
                    <a:pt x="1029" y="9301"/>
                    <a:pt x="1011" y="9346"/>
                    <a:pt x="1014" y="9395"/>
                  </a:cubicBezTo>
                  <a:lnTo>
                    <a:pt x="1014" y="9408"/>
                  </a:lnTo>
                  <a:lnTo>
                    <a:pt x="1026" y="9416"/>
                  </a:lnTo>
                  <a:cubicBezTo>
                    <a:pt x="1093" y="9459"/>
                    <a:pt x="1168" y="9489"/>
                    <a:pt x="1247" y="9504"/>
                  </a:cubicBezTo>
                  <a:cubicBezTo>
                    <a:pt x="1228" y="9678"/>
                    <a:pt x="1211" y="9858"/>
                    <a:pt x="1236" y="10036"/>
                  </a:cubicBezTo>
                  <a:cubicBezTo>
                    <a:pt x="1256" y="10158"/>
                    <a:pt x="1294" y="10246"/>
                    <a:pt x="1356" y="10303"/>
                  </a:cubicBezTo>
                  <a:cubicBezTo>
                    <a:pt x="1401" y="10346"/>
                    <a:pt x="1466" y="10372"/>
                    <a:pt x="1528" y="10372"/>
                  </a:cubicBezTo>
                  <a:cubicBezTo>
                    <a:pt x="1575" y="10372"/>
                    <a:pt x="1616" y="10359"/>
                    <a:pt x="1648" y="10331"/>
                  </a:cubicBezTo>
                  <a:lnTo>
                    <a:pt x="1656" y="10325"/>
                  </a:lnTo>
                  <a:lnTo>
                    <a:pt x="1659" y="10316"/>
                  </a:lnTo>
                  <a:cubicBezTo>
                    <a:pt x="1686" y="10179"/>
                    <a:pt x="1654" y="10033"/>
                    <a:pt x="1575" y="9920"/>
                  </a:cubicBezTo>
                  <a:cubicBezTo>
                    <a:pt x="1583" y="9914"/>
                    <a:pt x="1594" y="9912"/>
                    <a:pt x="1607" y="9912"/>
                  </a:cubicBezTo>
                  <a:cubicBezTo>
                    <a:pt x="1632" y="9912"/>
                    <a:pt x="1665" y="9921"/>
                    <a:pt x="1699" y="9931"/>
                  </a:cubicBezTo>
                  <a:cubicBezTo>
                    <a:pt x="1731" y="9939"/>
                    <a:pt x="1761" y="9948"/>
                    <a:pt x="1791" y="9952"/>
                  </a:cubicBezTo>
                  <a:cubicBezTo>
                    <a:pt x="1798" y="9953"/>
                    <a:pt x="1805" y="9953"/>
                    <a:pt x="1811" y="9953"/>
                  </a:cubicBezTo>
                  <a:cubicBezTo>
                    <a:pt x="1984" y="9953"/>
                    <a:pt x="2070" y="9734"/>
                    <a:pt x="2078" y="9526"/>
                  </a:cubicBezTo>
                  <a:cubicBezTo>
                    <a:pt x="2132" y="9489"/>
                    <a:pt x="2196" y="9472"/>
                    <a:pt x="2269" y="9472"/>
                  </a:cubicBezTo>
                  <a:cubicBezTo>
                    <a:pt x="2374" y="9472"/>
                    <a:pt x="2486" y="9509"/>
                    <a:pt x="2605" y="9545"/>
                  </a:cubicBezTo>
                  <a:cubicBezTo>
                    <a:pt x="2732" y="9583"/>
                    <a:pt x="2860" y="9624"/>
                    <a:pt x="2987" y="9624"/>
                  </a:cubicBezTo>
                  <a:lnTo>
                    <a:pt x="3004" y="9624"/>
                  </a:lnTo>
                  <a:cubicBezTo>
                    <a:pt x="3019" y="9624"/>
                    <a:pt x="3034" y="9622"/>
                    <a:pt x="3049" y="9622"/>
                  </a:cubicBezTo>
                  <a:cubicBezTo>
                    <a:pt x="3067" y="9620"/>
                    <a:pt x="3085" y="9619"/>
                    <a:pt x="3102" y="9619"/>
                  </a:cubicBezTo>
                  <a:cubicBezTo>
                    <a:pt x="3127" y="9619"/>
                    <a:pt x="3149" y="9621"/>
                    <a:pt x="3167" y="9626"/>
                  </a:cubicBezTo>
                  <a:cubicBezTo>
                    <a:pt x="3235" y="9646"/>
                    <a:pt x="3280" y="9708"/>
                    <a:pt x="3330" y="9774"/>
                  </a:cubicBezTo>
                  <a:cubicBezTo>
                    <a:pt x="3381" y="9845"/>
                    <a:pt x="3435" y="9918"/>
                    <a:pt x="3520" y="9943"/>
                  </a:cubicBezTo>
                  <a:cubicBezTo>
                    <a:pt x="3537" y="9948"/>
                    <a:pt x="3554" y="9950"/>
                    <a:pt x="3572" y="9950"/>
                  </a:cubicBezTo>
                  <a:cubicBezTo>
                    <a:pt x="3677" y="9950"/>
                    <a:pt x="3787" y="9871"/>
                    <a:pt x="3831" y="9755"/>
                  </a:cubicBezTo>
                  <a:cubicBezTo>
                    <a:pt x="3870" y="9646"/>
                    <a:pt x="3859" y="9526"/>
                    <a:pt x="3844" y="9423"/>
                  </a:cubicBezTo>
                  <a:lnTo>
                    <a:pt x="3844" y="9423"/>
                  </a:lnTo>
                  <a:cubicBezTo>
                    <a:pt x="3966" y="9435"/>
                    <a:pt x="4090" y="9442"/>
                    <a:pt x="4213" y="9442"/>
                  </a:cubicBezTo>
                  <a:cubicBezTo>
                    <a:pt x="4429" y="9442"/>
                    <a:pt x="4646" y="9422"/>
                    <a:pt x="4857" y="9384"/>
                  </a:cubicBezTo>
                  <a:lnTo>
                    <a:pt x="4877" y="9380"/>
                  </a:lnTo>
                  <a:lnTo>
                    <a:pt x="4879" y="9361"/>
                  </a:lnTo>
                  <a:cubicBezTo>
                    <a:pt x="4917" y="9014"/>
                    <a:pt x="4994" y="8671"/>
                    <a:pt x="5106" y="8341"/>
                  </a:cubicBezTo>
                  <a:cubicBezTo>
                    <a:pt x="5206" y="8049"/>
                    <a:pt x="5314" y="7829"/>
                    <a:pt x="5444" y="7651"/>
                  </a:cubicBezTo>
                  <a:cubicBezTo>
                    <a:pt x="5502" y="7574"/>
                    <a:pt x="5590" y="7469"/>
                    <a:pt x="5708" y="7443"/>
                  </a:cubicBezTo>
                  <a:cubicBezTo>
                    <a:pt x="5729" y="7439"/>
                    <a:pt x="5751" y="7437"/>
                    <a:pt x="5774" y="7437"/>
                  </a:cubicBezTo>
                  <a:cubicBezTo>
                    <a:pt x="5851" y="7437"/>
                    <a:pt x="5928" y="7462"/>
                    <a:pt x="6010" y="7490"/>
                  </a:cubicBezTo>
                  <a:cubicBezTo>
                    <a:pt x="6063" y="7510"/>
                    <a:pt x="6119" y="7527"/>
                    <a:pt x="6175" y="7540"/>
                  </a:cubicBezTo>
                  <a:cubicBezTo>
                    <a:pt x="6216" y="7548"/>
                    <a:pt x="6262" y="7551"/>
                    <a:pt x="6309" y="7551"/>
                  </a:cubicBezTo>
                  <a:cubicBezTo>
                    <a:pt x="6387" y="7551"/>
                    <a:pt x="6469" y="7542"/>
                    <a:pt x="6548" y="7533"/>
                  </a:cubicBezTo>
                  <a:cubicBezTo>
                    <a:pt x="6622" y="7524"/>
                    <a:pt x="6699" y="7517"/>
                    <a:pt x="6771" y="7517"/>
                  </a:cubicBezTo>
                  <a:cubicBezTo>
                    <a:pt x="6824" y="7517"/>
                    <a:pt x="6874" y="7521"/>
                    <a:pt x="6918" y="7531"/>
                  </a:cubicBezTo>
                  <a:cubicBezTo>
                    <a:pt x="6978" y="7544"/>
                    <a:pt x="7036" y="7567"/>
                    <a:pt x="7094" y="7591"/>
                  </a:cubicBezTo>
                  <a:cubicBezTo>
                    <a:pt x="7178" y="7627"/>
                    <a:pt x="7265" y="7664"/>
                    <a:pt x="7360" y="7668"/>
                  </a:cubicBezTo>
                  <a:cubicBezTo>
                    <a:pt x="7365" y="7668"/>
                    <a:pt x="7370" y="7668"/>
                    <a:pt x="7376" y="7668"/>
                  </a:cubicBezTo>
                  <a:cubicBezTo>
                    <a:pt x="7432" y="7668"/>
                    <a:pt x="7487" y="7659"/>
                    <a:pt x="7540" y="7649"/>
                  </a:cubicBezTo>
                  <a:cubicBezTo>
                    <a:pt x="7592" y="7640"/>
                    <a:pt x="7645" y="7632"/>
                    <a:pt x="7692" y="7632"/>
                  </a:cubicBezTo>
                  <a:cubicBezTo>
                    <a:pt x="7715" y="7632"/>
                    <a:pt x="7736" y="7634"/>
                    <a:pt x="7756" y="7638"/>
                  </a:cubicBezTo>
                  <a:cubicBezTo>
                    <a:pt x="7822" y="7651"/>
                    <a:pt x="7882" y="7690"/>
                    <a:pt x="7940" y="7728"/>
                  </a:cubicBezTo>
                  <a:lnTo>
                    <a:pt x="7953" y="7737"/>
                  </a:lnTo>
                  <a:cubicBezTo>
                    <a:pt x="7979" y="7752"/>
                    <a:pt x="8005" y="7767"/>
                    <a:pt x="8030" y="7782"/>
                  </a:cubicBezTo>
                  <a:cubicBezTo>
                    <a:pt x="8045" y="7790"/>
                    <a:pt x="8062" y="7799"/>
                    <a:pt x="8077" y="7807"/>
                  </a:cubicBezTo>
                  <a:lnTo>
                    <a:pt x="8112" y="7829"/>
                  </a:lnTo>
                  <a:lnTo>
                    <a:pt x="8328" y="6098"/>
                  </a:lnTo>
                  <a:cubicBezTo>
                    <a:pt x="8337" y="6016"/>
                    <a:pt x="8339" y="5924"/>
                    <a:pt x="8277" y="5873"/>
                  </a:cubicBezTo>
                  <a:cubicBezTo>
                    <a:pt x="8234" y="5838"/>
                    <a:pt x="8182" y="5834"/>
                    <a:pt x="8133" y="5832"/>
                  </a:cubicBezTo>
                  <a:cubicBezTo>
                    <a:pt x="8105" y="5830"/>
                    <a:pt x="8077" y="5828"/>
                    <a:pt x="8052" y="5819"/>
                  </a:cubicBezTo>
                  <a:cubicBezTo>
                    <a:pt x="7945" y="5785"/>
                    <a:pt x="7915" y="5643"/>
                    <a:pt x="7919" y="5530"/>
                  </a:cubicBezTo>
                  <a:cubicBezTo>
                    <a:pt x="7921" y="5504"/>
                    <a:pt x="7923" y="5479"/>
                    <a:pt x="7925" y="5453"/>
                  </a:cubicBezTo>
                  <a:cubicBezTo>
                    <a:pt x="7934" y="5348"/>
                    <a:pt x="7945" y="5241"/>
                    <a:pt x="7895" y="5144"/>
                  </a:cubicBezTo>
                  <a:cubicBezTo>
                    <a:pt x="7816" y="4992"/>
                    <a:pt x="7638" y="4960"/>
                    <a:pt x="7505" y="4960"/>
                  </a:cubicBezTo>
                  <a:cubicBezTo>
                    <a:pt x="7450" y="4960"/>
                    <a:pt x="7390" y="4964"/>
                    <a:pt x="7332" y="4975"/>
                  </a:cubicBezTo>
                  <a:lnTo>
                    <a:pt x="7272" y="4986"/>
                  </a:lnTo>
                  <a:cubicBezTo>
                    <a:pt x="7180" y="5005"/>
                    <a:pt x="7083" y="5022"/>
                    <a:pt x="6993" y="5022"/>
                  </a:cubicBezTo>
                  <a:cubicBezTo>
                    <a:pt x="6903" y="5022"/>
                    <a:pt x="6828" y="5003"/>
                    <a:pt x="6768" y="4964"/>
                  </a:cubicBezTo>
                  <a:cubicBezTo>
                    <a:pt x="6665" y="4898"/>
                    <a:pt x="6610" y="4776"/>
                    <a:pt x="6569" y="4669"/>
                  </a:cubicBezTo>
                  <a:cubicBezTo>
                    <a:pt x="6393" y="4184"/>
                    <a:pt x="6378" y="3647"/>
                    <a:pt x="6533" y="3156"/>
                  </a:cubicBezTo>
                  <a:lnTo>
                    <a:pt x="6546" y="3122"/>
                  </a:lnTo>
                  <a:lnTo>
                    <a:pt x="6181" y="3130"/>
                  </a:lnTo>
                  <a:cubicBezTo>
                    <a:pt x="6186" y="3092"/>
                    <a:pt x="6175" y="3053"/>
                    <a:pt x="6151" y="3017"/>
                  </a:cubicBezTo>
                  <a:cubicBezTo>
                    <a:pt x="6106" y="2948"/>
                    <a:pt x="6016" y="2899"/>
                    <a:pt x="5931" y="2890"/>
                  </a:cubicBezTo>
                  <a:cubicBezTo>
                    <a:pt x="5918" y="2890"/>
                    <a:pt x="5906" y="2889"/>
                    <a:pt x="5894" y="2889"/>
                  </a:cubicBezTo>
                  <a:cubicBezTo>
                    <a:pt x="5840" y="2889"/>
                    <a:pt x="5786" y="2896"/>
                    <a:pt x="5736" y="2903"/>
                  </a:cubicBezTo>
                  <a:cubicBezTo>
                    <a:pt x="5685" y="2910"/>
                    <a:pt x="5637" y="2917"/>
                    <a:pt x="5589" y="2917"/>
                  </a:cubicBezTo>
                  <a:cubicBezTo>
                    <a:pt x="5578" y="2917"/>
                    <a:pt x="5567" y="2917"/>
                    <a:pt x="5556" y="2916"/>
                  </a:cubicBezTo>
                  <a:cubicBezTo>
                    <a:pt x="5485" y="2910"/>
                    <a:pt x="5410" y="2869"/>
                    <a:pt x="5374" y="2815"/>
                  </a:cubicBezTo>
                  <a:cubicBezTo>
                    <a:pt x="5359" y="2792"/>
                    <a:pt x="5341" y="2755"/>
                    <a:pt x="5354" y="2713"/>
                  </a:cubicBezTo>
                  <a:lnTo>
                    <a:pt x="5367" y="2674"/>
                  </a:lnTo>
                  <a:lnTo>
                    <a:pt x="5367" y="2674"/>
                  </a:lnTo>
                  <a:lnTo>
                    <a:pt x="4892" y="2702"/>
                  </a:lnTo>
                  <a:cubicBezTo>
                    <a:pt x="4894" y="2552"/>
                    <a:pt x="4834" y="2404"/>
                    <a:pt x="4720" y="2282"/>
                  </a:cubicBezTo>
                  <a:cubicBezTo>
                    <a:pt x="4572" y="2123"/>
                    <a:pt x="4358" y="2029"/>
                    <a:pt x="4146" y="2029"/>
                  </a:cubicBezTo>
                  <a:cubicBezTo>
                    <a:pt x="4095" y="2029"/>
                    <a:pt x="4043" y="2036"/>
                    <a:pt x="3994" y="2046"/>
                  </a:cubicBezTo>
                  <a:cubicBezTo>
                    <a:pt x="3979" y="2051"/>
                    <a:pt x="3966" y="2053"/>
                    <a:pt x="3951" y="2057"/>
                  </a:cubicBezTo>
                  <a:cubicBezTo>
                    <a:pt x="3905" y="2070"/>
                    <a:pt x="3859" y="2080"/>
                    <a:pt x="3818" y="2080"/>
                  </a:cubicBezTo>
                  <a:cubicBezTo>
                    <a:pt x="3804" y="2080"/>
                    <a:pt x="3790" y="2079"/>
                    <a:pt x="3777" y="2076"/>
                  </a:cubicBezTo>
                  <a:cubicBezTo>
                    <a:pt x="3707" y="2061"/>
                    <a:pt x="3655" y="2008"/>
                    <a:pt x="3600" y="1950"/>
                  </a:cubicBezTo>
                  <a:cubicBezTo>
                    <a:pt x="3580" y="1933"/>
                    <a:pt x="3563" y="1913"/>
                    <a:pt x="3544" y="1896"/>
                  </a:cubicBezTo>
                  <a:cubicBezTo>
                    <a:pt x="3483" y="1842"/>
                    <a:pt x="3405" y="1810"/>
                    <a:pt x="3338" y="1810"/>
                  </a:cubicBezTo>
                  <a:cubicBezTo>
                    <a:pt x="3313" y="1810"/>
                    <a:pt x="3290" y="1814"/>
                    <a:pt x="3270" y="1823"/>
                  </a:cubicBezTo>
                  <a:lnTo>
                    <a:pt x="3246" y="1391"/>
                  </a:lnTo>
                  <a:lnTo>
                    <a:pt x="3214" y="1401"/>
                  </a:lnTo>
                  <a:cubicBezTo>
                    <a:pt x="3193" y="1408"/>
                    <a:pt x="3173" y="1412"/>
                    <a:pt x="3154" y="1412"/>
                  </a:cubicBezTo>
                  <a:cubicBezTo>
                    <a:pt x="3079" y="1412"/>
                    <a:pt x="3023" y="1365"/>
                    <a:pt x="2989" y="1326"/>
                  </a:cubicBezTo>
                  <a:cubicBezTo>
                    <a:pt x="2910" y="1239"/>
                    <a:pt x="2869" y="1101"/>
                    <a:pt x="2884" y="986"/>
                  </a:cubicBezTo>
                  <a:cubicBezTo>
                    <a:pt x="2895" y="889"/>
                    <a:pt x="2927" y="795"/>
                    <a:pt x="2957" y="705"/>
                  </a:cubicBezTo>
                  <a:cubicBezTo>
                    <a:pt x="3000" y="579"/>
                    <a:pt x="3043" y="450"/>
                    <a:pt x="3038" y="313"/>
                  </a:cubicBezTo>
                  <a:cubicBezTo>
                    <a:pt x="3036" y="255"/>
                    <a:pt x="3019" y="112"/>
                    <a:pt x="2905" y="45"/>
                  </a:cubicBezTo>
                  <a:cubicBezTo>
                    <a:pt x="2845" y="11"/>
                    <a:pt x="2775" y="7"/>
                    <a:pt x="2717" y="2"/>
                  </a:cubicBezTo>
                  <a:cubicBezTo>
                    <a:pt x="2680" y="0"/>
                    <a:pt x="2642" y="0"/>
                    <a:pt x="26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296"/>
            <p:cNvSpPr/>
            <p:nvPr/>
          </p:nvSpPr>
          <p:spPr>
            <a:xfrm>
              <a:off x="3131630" y="3946447"/>
              <a:ext cx="176258" cy="201150"/>
            </a:xfrm>
            <a:custGeom>
              <a:rect b="b" l="l" r="r" t="t"/>
              <a:pathLst>
                <a:path extrusionOk="0" h="7079" w="6203">
                  <a:moveTo>
                    <a:pt x="1051" y="1"/>
                  </a:moveTo>
                  <a:cubicBezTo>
                    <a:pt x="1027" y="1"/>
                    <a:pt x="1003" y="3"/>
                    <a:pt x="979" y="8"/>
                  </a:cubicBezTo>
                  <a:cubicBezTo>
                    <a:pt x="864" y="34"/>
                    <a:pt x="774" y="128"/>
                    <a:pt x="701" y="225"/>
                  </a:cubicBezTo>
                  <a:cubicBezTo>
                    <a:pt x="547" y="435"/>
                    <a:pt x="442" y="677"/>
                    <a:pt x="358" y="923"/>
                  </a:cubicBezTo>
                  <a:cubicBezTo>
                    <a:pt x="247" y="1255"/>
                    <a:pt x="170" y="1600"/>
                    <a:pt x="129" y="1947"/>
                  </a:cubicBezTo>
                  <a:cubicBezTo>
                    <a:pt x="86" y="1956"/>
                    <a:pt x="43" y="1960"/>
                    <a:pt x="0" y="1967"/>
                  </a:cubicBezTo>
                  <a:cubicBezTo>
                    <a:pt x="80" y="2085"/>
                    <a:pt x="71" y="2247"/>
                    <a:pt x="54" y="2393"/>
                  </a:cubicBezTo>
                  <a:lnTo>
                    <a:pt x="388" y="2513"/>
                  </a:lnTo>
                  <a:cubicBezTo>
                    <a:pt x="369" y="2579"/>
                    <a:pt x="362" y="2650"/>
                    <a:pt x="390" y="2712"/>
                  </a:cubicBezTo>
                  <a:cubicBezTo>
                    <a:pt x="442" y="2837"/>
                    <a:pt x="594" y="2877"/>
                    <a:pt x="714" y="2935"/>
                  </a:cubicBezTo>
                  <a:cubicBezTo>
                    <a:pt x="836" y="2995"/>
                    <a:pt x="954" y="3141"/>
                    <a:pt x="877" y="3252"/>
                  </a:cubicBezTo>
                  <a:cubicBezTo>
                    <a:pt x="910" y="3222"/>
                    <a:pt x="950" y="3210"/>
                    <a:pt x="992" y="3210"/>
                  </a:cubicBezTo>
                  <a:cubicBezTo>
                    <a:pt x="1088" y="3210"/>
                    <a:pt x="1196" y="3277"/>
                    <a:pt x="1266" y="3353"/>
                  </a:cubicBezTo>
                  <a:cubicBezTo>
                    <a:pt x="1367" y="3464"/>
                    <a:pt x="1466" y="3606"/>
                    <a:pt x="1614" y="3621"/>
                  </a:cubicBezTo>
                  <a:cubicBezTo>
                    <a:pt x="1622" y="3621"/>
                    <a:pt x="1630" y="3622"/>
                    <a:pt x="1639" y="3622"/>
                  </a:cubicBezTo>
                  <a:cubicBezTo>
                    <a:pt x="1658" y="3622"/>
                    <a:pt x="1678" y="3620"/>
                    <a:pt x="1697" y="3620"/>
                  </a:cubicBezTo>
                  <a:cubicBezTo>
                    <a:pt x="1728" y="3620"/>
                    <a:pt x="1758" y="3623"/>
                    <a:pt x="1785" y="3638"/>
                  </a:cubicBezTo>
                  <a:cubicBezTo>
                    <a:pt x="1854" y="3674"/>
                    <a:pt x="1871" y="3768"/>
                    <a:pt x="1937" y="3807"/>
                  </a:cubicBezTo>
                  <a:cubicBezTo>
                    <a:pt x="1962" y="3821"/>
                    <a:pt x="1988" y="3825"/>
                    <a:pt x="2016" y="3825"/>
                  </a:cubicBezTo>
                  <a:cubicBezTo>
                    <a:pt x="2060" y="3825"/>
                    <a:pt x="2107" y="3814"/>
                    <a:pt x="2152" y="3814"/>
                  </a:cubicBezTo>
                  <a:cubicBezTo>
                    <a:pt x="2171" y="3814"/>
                    <a:pt x="2191" y="3816"/>
                    <a:pt x="2209" y="3822"/>
                  </a:cubicBezTo>
                  <a:cubicBezTo>
                    <a:pt x="2323" y="3858"/>
                    <a:pt x="2357" y="4015"/>
                    <a:pt x="2466" y="4064"/>
                  </a:cubicBezTo>
                  <a:cubicBezTo>
                    <a:pt x="2543" y="4098"/>
                    <a:pt x="2638" y="4068"/>
                    <a:pt x="2717" y="4101"/>
                  </a:cubicBezTo>
                  <a:cubicBezTo>
                    <a:pt x="2807" y="4137"/>
                    <a:pt x="2845" y="4240"/>
                    <a:pt x="2901" y="4321"/>
                  </a:cubicBezTo>
                  <a:cubicBezTo>
                    <a:pt x="2941" y="4379"/>
                    <a:pt x="3012" y="4430"/>
                    <a:pt x="3076" y="4430"/>
                  </a:cubicBezTo>
                  <a:cubicBezTo>
                    <a:pt x="3101" y="4430"/>
                    <a:pt x="3125" y="4422"/>
                    <a:pt x="3145" y="4403"/>
                  </a:cubicBezTo>
                  <a:cubicBezTo>
                    <a:pt x="3184" y="4553"/>
                    <a:pt x="3339" y="4660"/>
                    <a:pt x="3492" y="4660"/>
                  </a:cubicBezTo>
                  <a:cubicBezTo>
                    <a:pt x="3527" y="4660"/>
                    <a:pt x="3562" y="4655"/>
                    <a:pt x="3595" y="4643"/>
                  </a:cubicBezTo>
                  <a:lnTo>
                    <a:pt x="3595" y="4643"/>
                  </a:lnTo>
                  <a:cubicBezTo>
                    <a:pt x="3672" y="4715"/>
                    <a:pt x="3636" y="4853"/>
                    <a:pt x="3561" y="4928"/>
                  </a:cubicBezTo>
                  <a:cubicBezTo>
                    <a:pt x="3484" y="5005"/>
                    <a:pt x="3379" y="5045"/>
                    <a:pt x="3300" y="5116"/>
                  </a:cubicBezTo>
                  <a:cubicBezTo>
                    <a:pt x="3111" y="5279"/>
                    <a:pt x="3100" y="5602"/>
                    <a:pt x="3276" y="5778"/>
                  </a:cubicBezTo>
                  <a:cubicBezTo>
                    <a:pt x="3188" y="5808"/>
                    <a:pt x="3118" y="5875"/>
                    <a:pt x="3081" y="5958"/>
                  </a:cubicBezTo>
                  <a:cubicBezTo>
                    <a:pt x="3313" y="6160"/>
                    <a:pt x="3617" y="6273"/>
                    <a:pt x="3923" y="6273"/>
                  </a:cubicBezTo>
                  <a:cubicBezTo>
                    <a:pt x="3932" y="6273"/>
                    <a:pt x="3940" y="6273"/>
                    <a:pt x="3949" y="6273"/>
                  </a:cubicBezTo>
                  <a:cubicBezTo>
                    <a:pt x="4049" y="6272"/>
                    <a:pt x="4148" y="6258"/>
                    <a:pt x="4247" y="6258"/>
                  </a:cubicBezTo>
                  <a:cubicBezTo>
                    <a:pt x="4299" y="6258"/>
                    <a:pt x="4350" y="6262"/>
                    <a:pt x="4401" y="6273"/>
                  </a:cubicBezTo>
                  <a:cubicBezTo>
                    <a:pt x="4549" y="6303"/>
                    <a:pt x="4697" y="6419"/>
                    <a:pt x="4694" y="6569"/>
                  </a:cubicBezTo>
                  <a:cubicBezTo>
                    <a:pt x="4694" y="6663"/>
                    <a:pt x="4639" y="6759"/>
                    <a:pt x="4675" y="6845"/>
                  </a:cubicBezTo>
                  <a:cubicBezTo>
                    <a:pt x="4694" y="6894"/>
                    <a:pt x="4739" y="6927"/>
                    <a:pt x="4782" y="6956"/>
                  </a:cubicBezTo>
                  <a:cubicBezTo>
                    <a:pt x="4838" y="6997"/>
                    <a:pt x="4896" y="7038"/>
                    <a:pt x="4954" y="7079"/>
                  </a:cubicBezTo>
                  <a:cubicBezTo>
                    <a:pt x="4977" y="7068"/>
                    <a:pt x="5001" y="7053"/>
                    <a:pt x="5022" y="7036"/>
                  </a:cubicBezTo>
                  <a:cubicBezTo>
                    <a:pt x="5196" y="6897"/>
                    <a:pt x="5207" y="6629"/>
                    <a:pt x="5361" y="6470"/>
                  </a:cubicBezTo>
                  <a:cubicBezTo>
                    <a:pt x="5466" y="6365"/>
                    <a:pt x="5620" y="6327"/>
                    <a:pt x="5746" y="6247"/>
                  </a:cubicBezTo>
                  <a:cubicBezTo>
                    <a:pt x="5873" y="6168"/>
                    <a:pt x="5976" y="6001"/>
                    <a:pt x="5896" y="5875"/>
                  </a:cubicBezTo>
                  <a:cubicBezTo>
                    <a:pt x="5986" y="5823"/>
                    <a:pt x="6076" y="5772"/>
                    <a:pt x="6166" y="5722"/>
                  </a:cubicBezTo>
                  <a:cubicBezTo>
                    <a:pt x="6203" y="5575"/>
                    <a:pt x="6151" y="5410"/>
                    <a:pt x="6036" y="5311"/>
                  </a:cubicBezTo>
                  <a:cubicBezTo>
                    <a:pt x="5948" y="5234"/>
                    <a:pt x="5821" y="5191"/>
                    <a:pt x="5772" y="5084"/>
                  </a:cubicBezTo>
                  <a:cubicBezTo>
                    <a:pt x="5699" y="4928"/>
                    <a:pt x="5879" y="4707"/>
                    <a:pt x="5768" y="4576"/>
                  </a:cubicBezTo>
                  <a:cubicBezTo>
                    <a:pt x="5826" y="4409"/>
                    <a:pt x="5884" y="4236"/>
                    <a:pt x="5879" y="4058"/>
                  </a:cubicBezTo>
                  <a:cubicBezTo>
                    <a:pt x="5873" y="3882"/>
                    <a:pt x="5789" y="3696"/>
                    <a:pt x="5629" y="3619"/>
                  </a:cubicBezTo>
                  <a:cubicBezTo>
                    <a:pt x="5550" y="3582"/>
                    <a:pt x="5462" y="3575"/>
                    <a:pt x="5373" y="3575"/>
                  </a:cubicBezTo>
                  <a:cubicBezTo>
                    <a:pt x="5317" y="3575"/>
                    <a:pt x="5260" y="3577"/>
                    <a:pt x="5204" y="3577"/>
                  </a:cubicBezTo>
                  <a:cubicBezTo>
                    <a:pt x="5105" y="3577"/>
                    <a:pt x="5008" y="3569"/>
                    <a:pt x="4924" y="3520"/>
                  </a:cubicBezTo>
                  <a:cubicBezTo>
                    <a:pt x="4872" y="3252"/>
                    <a:pt x="4823" y="2984"/>
                    <a:pt x="4772" y="2714"/>
                  </a:cubicBezTo>
                  <a:cubicBezTo>
                    <a:pt x="4744" y="2564"/>
                    <a:pt x="4712" y="2406"/>
                    <a:pt x="4611" y="2290"/>
                  </a:cubicBezTo>
                  <a:cubicBezTo>
                    <a:pt x="4479" y="2139"/>
                    <a:pt x="4290" y="2111"/>
                    <a:pt x="4084" y="2111"/>
                  </a:cubicBezTo>
                  <a:cubicBezTo>
                    <a:pt x="3959" y="2111"/>
                    <a:pt x="3829" y="2121"/>
                    <a:pt x="3701" y="2121"/>
                  </a:cubicBezTo>
                  <a:cubicBezTo>
                    <a:pt x="3606" y="2121"/>
                    <a:pt x="3512" y="2115"/>
                    <a:pt x="3424" y="2095"/>
                  </a:cubicBezTo>
                  <a:cubicBezTo>
                    <a:pt x="3540" y="1592"/>
                    <a:pt x="3469" y="1048"/>
                    <a:pt x="3227" y="589"/>
                  </a:cubicBezTo>
                  <a:cubicBezTo>
                    <a:pt x="3268" y="565"/>
                    <a:pt x="3310" y="542"/>
                    <a:pt x="3351" y="518"/>
                  </a:cubicBezTo>
                  <a:cubicBezTo>
                    <a:pt x="3358" y="471"/>
                    <a:pt x="3362" y="424"/>
                    <a:pt x="3368" y="375"/>
                  </a:cubicBezTo>
                  <a:cubicBezTo>
                    <a:pt x="3328" y="351"/>
                    <a:pt x="3285" y="330"/>
                    <a:pt x="3246" y="304"/>
                  </a:cubicBezTo>
                  <a:cubicBezTo>
                    <a:pt x="3182" y="263"/>
                    <a:pt x="3115" y="218"/>
                    <a:pt x="3040" y="203"/>
                  </a:cubicBezTo>
                  <a:cubicBezTo>
                    <a:pt x="3015" y="198"/>
                    <a:pt x="2990" y="195"/>
                    <a:pt x="2964" y="195"/>
                  </a:cubicBezTo>
                  <a:cubicBezTo>
                    <a:pt x="2863" y="195"/>
                    <a:pt x="2762" y="232"/>
                    <a:pt x="2659" y="232"/>
                  </a:cubicBezTo>
                  <a:cubicBezTo>
                    <a:pt x="2653" y="232"/>
                    <a:pt x="2646" y="232"/>
                    <a:pt x="2640" y="231"/>
                  </a:cubicBezTo>
                  <a:cubicBezTo>
                    <a:pt x="2488" y="225"/>
                    <a:pt x="2353" y="128"/>
                    <a:pt x="2203" y="94"/>
                  </a:cubicBezTo>
                  <a:cubicBezTo>
                    <a:pt x="2152" y="83"/>
                    <a:pt x="2102" y="79"/>
                    <a:pt x="2051" y="79"/>
                  </a:cubicBezTo>
                  <a:cubicBezTo>
                    <a:pt x="1900" y="79"/>
                    <a:pt x="1747" y="115"/>
                    <a:pt x="1597" y="115"/>
                  </a:cubicBezTo>
                  <a:cubicBezTo>
                    <a:pt x="1551" y="115"/>
                    <a:pt x="1505" y="111"/>
                    <a:pt x="1459" y="103"/>
                  </a:cubicBezTo>
                  <a:cubicBezTo>
                    <a:pt x="1321" y="77"/>
                    <a:pt x="1187" y="1"/>
                    <a:pt x="105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296"/>
            <p:cNvSpPr/>
            <p:nvPr/>
          </p:nvSpPr>
          <p:spPr>
            <a:xfrm>
              <a:off x="3130351" y="3945708"/>
              <a:ext cx="178333" cy="202798"/>
            </a:xfrm>
            <a:custGeom>
              <a:rect b="b" l="l" r="r" t="t"/>
              <a:pathLst>
                <a:path extrusionOk="0" h="7137" w="6276">
                  <a:moveTo>
                    <a:pt x="1097" y="54"/>
                  </a:moveTo>
                  <a:cubicBezTo>
                    <a:pt x="1174" y="54"/>
                    <a:pt x="1251" y="79"/>
                    <a:pt x="1333" y="107"/>
                  </a:cubicBezTo>
                  <a:cubicBezTo>
                    <a:pt x="1386" y="127"/>
                    <a:pt x="1442" y="144"/>
                    <a:pt x="1498" y="157"/>
                  </a:cubicBezTo>
                  <a:cubicBezTo>
                    <a:pt x="1539" y="165"/>
                    <a:pt x="1585" y="168"/>
                    <a:pt x="1632" y="168"/>
                  </a:cubicBezTo>
                  <a:cubicBezTo>
                    <a:pt x="1710" y="168"/>
                    <a:pt x="1792" y="159"/>
                    <a:pt x="1871" y="150"/>
                  </a:cubicBezTo>
                  <a:cubicBezTo>
                    <a:pt x="1945" y="141"/>
                    <a:pt x="2022" y="134"/>
                    <a:pt x="2094" y="134"/>
                  </a:cubicBezTo>
                  <a:cubicBezTo>
                    <a:pt x="2147" y="134"/>
                    <a:pt x="2197" y="138"/>
                    <a:pt x="2241" y="148"/>
                  </a:cubicBezTo>
                  <a:cubicBezTo>
                    <a:pt x="2301" y="161"/>
                    <a:pt x="2359" y="184"/>
                    <a:pt x="2417" y="208"/>
                  </a:cubicBezTo>
                  <a:cubicBezTo>
                    <a:pt x="2501" y="244"/>
                    <a:pt x="2588" y="281"/>
                    <a:pt x="2683" y="285"/>
                  </a:cubicBezTo>
                  <a:cubicBezTo>
                    <a:pt x="2688" y="285"/>
                    <a:pt x="2693" y="285"/>
                    <a:pt x="2699" y="285"/>
                  </a:cubicBezTo>
                  <a:cubicBezTo>
                    <a:pt x="2755" y="285"/>
                    <a:pt x="2810" y="276"/>
                    <a:pt x="2863" y="266"/>
                  </a:cubicBezTo>
                  <a:cubicBezTo>
                    <a:pt x="2915" y="257"/>
                    <a:pt x="2968" y="249"/>
                    <a:pt x="3015" y="249"/>
                  </a:cubicBezTo>
                  <a:cubicBezTo>
                    <a:pt x="3038" y="249"/>
                    <a:pt x="3059" y="251"/>
                    <a:pt x="3079" y="255"/>
                  </a:cubicBezTo>
                  <a:cubicBezTo>
                    <a:pt x="3145" y="268"/>
                    <a:pt x="3205" y="307"/>
                    <a:pt x="3263" y="345"/>
                  </a:cubicBezTo>
                  <a:lnTo>
                    <a:pt x="3276" y="354"/>
                  </a:lnTo>
                  <a:cubicBezTo>
                    <a:pt x="3302" y="369"/>
                    <a:pt x="3328" y="384"/>
                    <a:pt x="3353" y="399"/>
                  </a:cubicBezTo>
                  <a:cubicBezTo>
                    <a:pt x="3364" y="403"/>
                    <a:pt x="3375" y="409"/>
                    <a:pt x="3385" y="416"/>
                  </a:cubicBezTo>
                  <a:lnTo>
                    <a:pt x="3370" y="529"/>
                  </a:lnTo>
                  <a:lnTo>
                    <a:pt x="3238" y="604"/>
                  </a:lnTo>
                  <a:lnTo>
                    <a:pt x="3248" y="628"/>
                  </a:lnTo>
                  <a:cubicBezTo>
                    <a:pt x="3486" y="1078"/>
                    <a:pt x="3557" y="1620"/>
                    <a:pt x="3443" y="2117"/>
                  </a:cubicBezTo>
                  <a:lnTo>
                    <a:pt x="3437" y="2143"/>
                  </a:lnTo>
                  <a:lnTo>
                    <a:pt x="3463" y="2147"/>
                  </a:lnTo>
                  <a:cubicBezTo>
                    <a:pt x="3542" y="2166"/>
                    <a:pt x="3632" y="2175"/>
                    <a:pt x="3745" y="2175"/>
                  </a:cubicBezTo>
                  <a:cubicBezTo>
                    <a:pt x="3810" y="2175"/>
                    <a:pt x="3874" y="2170"/>
                    <a:pt x="3940" y="2168"/>
                  </a:cubicBezTo>
                  <a:cubicBezTo>
                    <a:pt x="4002" y="2166"/>
                    <a:pt x="4067" y="2164"/>
                    <a:pt x="4127" y="2164"/>
                  </a:cubicBezTo>
                  <a:cubicBezTo>
                    <a:pt x="4313" y="2164"/>
                    <a:pt x="4504" y="2185"/>
                    <a:pt x="4634" y="2335"/>
                  </a:cubicBezTo>
                  <a:cubicBezTo>
                    <a:pt x="4733" y="2447"/>
                    <a:pt x="4763" y="2605"/>
                    <a:pt x="4791" y="2747"/>
                  </a:cubicBezTo>
                  <a:lnTo>
                    <a:pt x="4945" y="3563"/>
                  </a:lnTo>
                  <a:lnTo>
                    <a:pt x="4956" y="3570"/>
                  </a:lnTo>
                  <a:cubicBezTo>
                    <a:pt x="5048" y="3623"/>
                    <a:pt x="5155" y="3630"/>
                    <a:pt x="5247" y="3630"/>
                  </a:cubicBezTo>
                  <a:lnTo>
                    <a:pt x="5333" y="3630"/>
                  </a:lnTo>
                  <a:cubicBezTo>
                    <a:pt x="5361" y="3627"/>
                    <a:pt x="5389" y="3627"/>
                    <a:pt x="5416" y="3627"/>
                  </a:cubicBezTo>
                  <a:cubicBezTo>
                    <a:pt x="5494" y="3627"/>
                    <a:pt x="5584" y="3632"/>
                    <a:pt x="5663" y="3670"/>
                  </a:cubicBezTo>
                  <a:cubicBezTo>
                    <a:pt x="5798" y="3735"/>
                    <a:pt x="5890" y="3897"/>
                    <a:pt x="5896" y="4086"/>
                  </a:cubicBezTo>
                  <a:cubicBezTo>
                    <a:pt x="5903" y="4259"/>
                    <a:pt x="5841" y="4437"/>
                    <a:pt x="5787" y="4594"/>
                  </a:cubicBezTo>
                  <a:lnTo>
                    <a:pt x="5783" y="4606"/>
                  </a:lnTo>
                  <a:lnTo>
                    <a:pt x="5791" y="4619"/>
                  </a:lnTo>
                  <a:cubicBezTo>
                    <a:pt x="5843" y="4679"/>
                    <a:pt x="5821" y="4765"/>
                    <a:pt x="5800" y="4857"/>
                  </a:cubicBezTo>
                  <a:cubicBezTo>
                    <a:pt x="5779" y="4947"/>
                    <a:pt x="5755" y="5039"/>
                    <a:pt x="5794" y="5121"/>
                  </a:cubicBezTo>
                  <a:cubicBezTo>
                    <a:pt x="5830" y="5198"/>
                    <a:pt x="5901" y="5245"/>
                    <a:pt x="5969" y="5290"/>
                  </a:cubicBezTo>
                  <a:cubicBezTo>
                    <a:pt x="6001" y="5311"/>
                    <a:pt x="6036" y="5333"/>
                    <a:pt x="6064" y="5359"/>
                  </a:cubicBezTo>
                  <a:cubicBezTo>
                    <a:pt x="6168" y="5448"/>
                    <a:pt x="6218" y="5596"/>
                    <a:pt x="6188" y="5731"/>
                  </a:cubicBezTo>
                  <a:lnTo>
                    <a:pt x="5905" y="5890"/>
                  </a:lnTo>
                  <a:lnTo>
                    <a:pt x="5920" y="5913"/>
                  </a:lnTo>
                  <a:cubicBezTo>
                    <a:pt x="5984" y="6021"/>
                    <a:pt x="5899" y="6173"/>
                    <a:pt x="5776" y="6250"/>
                  </a:cubicBezTo>
                  <a:cubicBezTo>
                    <a:pt x="5731" y="6280"/>
                    <a:pt x="5680" y="6303"/>
                    <a:pt x="5631" y="6327"/>
                  </a:cubicBezTo>
                  <a:cubicBezTo>
                    <a:pt x="5545" y="6368"/>
                    <a:pt x="5457" y="6408"/>
                    <a:pt x="5389" y="6477"/>
                  </a:cubicBezTo>
                  <a:cubicBezTo>
                    <a:pt x="5311" y="6556"/>
                    <a:pt x="5269" y="6657"/>
                    <a:pt x="5226" y="6758"/>
                  </a:cubicBezTo>
                  <a:cubicBezTo>
                    <a:pt x="5181" y="6867"/>
                    <a:pt x="5136" y="6972"/>
                    <a:pt x="5050" y="7040"/>
                  </a:cubicBezTo>
                  <a:cubicBezTo>
                    <a:pt x="5035" y="7051"/>
                    <a:pt x="5018" y="7064"/>
                    <a:pt x="4999" y="7075"/>
                  </a:cubicBezTo>
                  <a:lnTo>
                    <a:pt x="4842" y="6961"/>
                  </a:lnTo>
                  <a:cubicBezTo>
                    <a:pt x="4797" y="6929"/>
                    <a:pt x="4761" y="6901"/>
                    <a:pt x="4744" y="6860"/>
                  </a:cubicBezTo>
                  <a:cubicBezTo>
                    <a:pt x="4727" y="6815"/>
                    <a:pt x="4737" y="6764"/>
                    <a:pt x="4750" y="6708"/>
                  </a:cubicBezTo>
                  <a:cubicBezTo>
                    <a:pt x="4759" y="6672"/>
                    <a:pt x="4767" y="6633"/>
                    <a:pt x="4767" y="6595"/>
                  </a:cubicBezTo>
                  <a:cubicBezTo>
                    <a:pt x="4767" y="6428"/>
                    <a:pt x="4604" y="6303"/>
                    <a:pt x="4452" y="6271"/>
                  </a:cubicBezTo>
                  <a:cubicBezTo>
                    <a:pt x="4405" y="6263"/>
                    <a:pt x="4354" y="6258"/>
                    <a:pt x="4296" y="6258"/>
                  </a:cubicBezTo>
                  <a:cubicBezTo>
                    <a:pt x="4242" y="6258"/>
                    <a:pt x="4187" y="6263"/>
                    <a:pt x="4131" y="6265"/>
                  </a:cubicBezTo>
                  <a:cubicBezTo>
                    <a:pt x="4086" y="6269"/>
                    <a:pt x="4039" y="6273"/>
                    <a:pt x="3994" y="6273"/>
                  </a:cubicBezTo>
                  <a:lnTo>
                    <a:pt x="3970" y="6273"/>
                  </a:lnTo>
                  <a:cubicBezTo>
                    <a:pt x="3677" y="6273"/>
                    <a:pt x="3381" y="6166"/>
                    <a:pt x="3158" y="5978"/>
                  </a:cubicBezTo>
                  <a:cubicBezTo>
                    <a:pt x="3195" y="5909"/>
                    <a:pt x="3257" y="5856"/>
                    <a:pt x="3330" y="5830"/>
                  </a:cubicBezTo>
                  <a:lnTo>
                    <a:pt x="3368" y="5815"/>
                  </a:lnTo>
                  <a:lnTo>
                    <a:pt x="3338" y="5785"/>
                  </a:lnTo>
                  <a:cubicBezTo>
                    <a:pt x="3261" y="5708"/>
                    <a:pt x="3218" y="5592"/>
                    <a:pt x="3223" y="5470"/>
                  </a:cubicBezTo>
                  <a:cubicBezTo>
                    <a:pt x="3227" y="5346"/>
                    <a:pt x="3278" y="5234"/>
                    <a:pt x="3362" y="5161"/>
                  </a:cubicBezTo>
                  <a:cubicBezTo>
                    <a:pt x="3396" y="5131"/>
                    <a:pt x="3437" y="5106"/>
                    <a:pt x="3480" y="5080"/>
                  </a:cubicBezTo>
                  <a:cubicBezTo>
                    <a:pt x="3529" y="5048"/>
                    <a:pt x="3580" y="5016"/>
                    <a:pt x="3625" y="4973"/>
                  </a:cubicBezTo>
                  <a:cubicBezTo>
                    <a:pt x="3679" y="4919"/>
                    <a:pt x="3711" y="4842"/>
                    <a:pt x="3711" y="4774"/>
                  </a:cubicBezTo>
                  <a:cubicBezTo>
                    <a:pt x="3709" y="4722"/>
                    <a:pt x="3692" y="4679"/>
                    <a:pt x="3657" y="4649"/>
                  </a:cubicBezTo>
                  <a:lnTo>
                    <a:pt x="3645" y="4639"/>
                  </a:lnTo>
                  <a:lnTo>
                    <a:pt x="3630" y="4643"/>
                  </a:lnTo>
                  <a:cubicBezTo>
                    <a:pt x="3600" y="4654"/>
                    <a:pt x="3570" y="4660"/>
                    <a:pt x="3535" y="4660"/>
                  </a:cubicBezTo>
                  <a:cubicBezTo>
                    <a:pt x="3390" y="4660"/>
                    <a:pt x="3250" y="4555"/>
                    <a:pt x="3216" y="4422"/>
                  </a:cubicBezTo>
                  <a:lnTo>
                    <a:pt x="3205" y="4377"/>
                  </a:lnTo>
                  <a:lnTo>
                    <a:pt x="3173" y="4409"/>
                  </a:lnTo>
                  <a:cubicBezTo>
                    <a:pt x="3159" y="4422"/>
                    <a:pt x="3141" y="4428"/>
                    <a:pt x="3121" y="4428"/>
                  </a:cubicBezTo>
                  <a:cubicBezTo>
                    <a:pt x="3069" y="4428"/>
                    <a:pt x="3006" y="4389"/>
                    <a:pt x="2968" y="4332"/>
                  </a:cubicBezTo>
                  <a:cubicBezTo>
                    <a:pt x="2955" y="4313"/>
                    <a:pt x="2944" y="4294"/>
                    <a:pt x="2931" y="4272"/>
                  </a:cubicBezTo>
                  <a:cubicBezTo>
                    <a:pt x="2890" y="4204"/>
                    <a:pt x="2850" y="4133"/>
                    <a:pt x="2773" y="4101"/>
                  </a:cubicBezTo>
                  <a:cubicBezTo>
                    <a:pt x="2728" y="4084"/>
                    <a:pt x="2683" y="4084"/>
                    <a:pt x="2640" y="4082"/>
                  </a:cubicBezTo>
                  <a:cubicBezTo>
                    <a:pt x="2597" y="4082"/>
                    <a:pt x="2556" y="4082"/>
                    <a:pt x="2522" y="4064"/>
                  </a:cubicBezTo>
                  <a:cubicBezTo>
                    <a:pt x="2477" y="4045"/>
                    <a:pt x="2445" y="4000"/>
                    <a:pt x="2411" y="3955"/>
                  </a:cubicBezTo>
                  <a:cubicBezTo>
                    <a:pt x="2372" y="3899"/>
                    <a:pt x="2331" y="3844"/>
                    <a:pt x="2263" y="3822"/>
                  </a:cubicBezTo>
                  <a:cubicBezTo>
                    <a:pt x="2242" y="3817"/>
                    <a:pt x="2218" y="3815"/>
                    <a:pt x="2193" y="3815"/>
                  </a:cubicBezTo>
                  <a:cubicBezTo>
                    <a:pt x="2171" y="3815"/>
                    <a:pt x="2148" y="3816"/>
                    <a:pt x="2126" y="3818"/>
                  </a:cubicBezTo>
                  <a:cubicBezTo>
                    <a:pt x="2104" y="3821"/>
                    <a:pt x="2083" y="3823"/>
                    <a:pt x="2064" y="3823"/>
                  </a:cubicBezTo>
                  <a:cubicBezTo>
                    <a:pt x="2037" y="3823"/>
                    <a:pt x="2013" y="3819"/>
                    <a:pt x="1995" y="3809"/>
                  </a:cubicBezTo>
                  <a:cubicBezTo>
                    <a:pt x="1969" y="3794"/>
                    <a:pt x="1950" y="3764"/>
                    <a:pt x="1931" y="3735"/>
                  </a:cubicBezTo>
                  <a:cubicBezTo>
                    <a:pt x="1907" y="3698"/>
                    <a:pt x="1884" y="3662"/>
                    <a:pt x="1843" y="3640"/>
                  </a:cubicBezTo>
                  <a:cubicBezTo>
                    <a:pt x="1811" y="3623"/>
                    <a:pt x="1772" y="3619"/>
                    <a:pt x="1742" y="3619"/>
                  </a:cubicBezTo>
                  <a:lnTo>
                    <a:pt x="1691" y="3621"/>
                  </a:lnTo>
                  <a:cubicBezTo>
                    <a:pt x="1680" y="3621"/>
                    <a:pt x="1671" y="3621"/>
                    <a:pt x="1661" y="3619"/>
                  </a:cubicBezTo>
                  <a:cubicBezTo>
                    <a:pt x="1547" y="3608"/>
                    <a:pt x="1461" y="3512"/>
                    <a:pt x="1380" y="3417"/>
                  </a:cubicBezTo>
                  <a:cubicBezTo>
                    <a:pt x="1363" y="3398"/>
                    <a:pt x="1348" y="3379"/>
                    <a:pt x="1331" y="3362"/>
                  </a:cubicBezTo>
                  <a:cubicBezTo>
                    <a:pt x="1266" y="3291"/>
                    <a:pt x="1151" y="3207"/>
                    <a:pt x="1037" y="3207"/>
                  </a:cubicBezTo>
                  <a:cubicBezTo>
                    <a:pt x="1014" y="3207"/>
                    <a:pt x="992" y="3212"/>
                    <a:pt x="971" y="3218"/>
                  </a:cubicBezTo>
                  <a:cubicBezTo>
                    <a:pt x="973" y="3197"/>
                    <a:pt x="971" y="3175"/>
                    <a:pt x="967" y="3152"/>
                  </a:cubicBezTo>
                  <a:cubicBezTo>
                    <a:pt x="941" y="3057"/>
                    <a:pt x="851" y="2976"/>
                    <a:pt x="772" y="2938"/>
                  </a:cubicBezTo>
                  <a:cubicBezTo>
                    <a:pt x="748" y="2927"/>
                    <a:pt x="722" y="2916"/>
                    <a:pt x="697" y="2905"/>
                  </a:cubicBezTo>
                  <a:cubicBezTo>
                    <a:pt x="600" y="2863"/>
                    <a:pt x="497" y="2820"/>
                    <a:pt x="459" y="2730"/>
                  </a:cubicBezTo>
                  <a:cubicBezTo>
                    <a:pt x="433" y="2668"/>
                    <a:pt x="444" y="2597"/>
                    <a:pt x="459" y="2548"/>
                  </a:cubicBezTo>
                  <a:lnTo>
                    <a:pt x="465" y="2524"/>
                  </a:lnTo>
                  <a:lnTo>
                    <a:pt x="129" y="2402"/>
                  </a:lnTo>
                  <a:cubicBezTo>
                    <a:pt x="142" y="2271"/>
                    <a:pt x="148" y="2130"/>
                    <a:pt x="88" y="2014"/>
                  </a:cubicBezTo>
                  <a:lnTo>
                    <a:pt x="92" y="2014"/>
                  </a:lnTo>
                  <a:cubicBezTo>
                    <a:pt x="122" y="2010"/>
                    <a:pt x="150" y="2006"/>
                    <a:pt x="180" y="2001"/>
                  </a:cubicBezTo>
                  <a:lnTo>
                    <a:pt x="200" y="1997"/>
                  </a:lnTo>
                  <a:lnTo>
                    <a:pt x="202" y="1978"/>
                  </a:lnTo>
                  <a:cubicBezTo>
                    <a:pt x="240" y="1631"/>
                    <a:pt x="317" y="1288"/>
                    <a:pt x="429" y="958"/>
                  </a:cubicBezTo>
                  <a:cubicBezTo>
                    <a:pt x="529" y="666"/>
                    <a:pt x="637" y="446"/>
                    <a:pt x="767" y="268"/>
                  </a:cubicBezTo>
                  <a:cubicBezTo>
                    <a:pt x="825" y="191"/>
                    <a:pt x="913" y="86"/>
                    <a:pt x="1031" y="60"/>
                  </a:cubicBezTo>
                  <a:cubicBezTo>
                    <a:pt x="1052" y="56"/>
                    <a:pt x="1074" y="54"/>
                    <a:pt x="1097" y="54"/>
                  </a:cubicBezTo>
                  <a:close/>
                  <a:moveTo>
                    <a:pt x="1097" y="0"/>
                  </a:moveTo>
                  <a:cubicBezTo>
                    <a:pt x="1069" y="0"/>
                    <a:pt x="1044" y="2"/>
                    <a:pt x="1020" y="9"/>
                  </a:cubicBezTo>
                  <a:cubicBezTo>
                    <a:pt x="883" y="39"/>
                    <a:pt x="787" y="152"/>
                    <a:pt x="724" y="236"/>
                  </a:cubicBezTo>
                  <a:cubicBezTo>
                    <a:pt x="589" y="418"/>
                    <a:pt x="480" y="643"/>
                    <a:pt x="379" y="941"/>
                  </a:cubicBezTo>
                  <a:cubicBezTo>
                    <a:pt x="268" y="1269"/>
                    <a:pt x="191" y="1609"/>
                    <a:pt x="150" y="1952"/>
                  </a:cubicBezTo>
                  <a:cubicBezTo>
                    <a:pt x="129" y="1954"/>
                    <a:pt x="107" y="1958"/>
                    <a:pt x="86" y="1961"/>
                  </a:cubicBezTo>
                  <a:lnTo>
                    <a:pt x="0" y="1973"/>
                  </a:lnTo>
                  <a:lnTo>
                    <a:pt x="24" y="2008"/>
                  </a:lnTo>
                  <a:cubicBezTo>
                    <a:pt x="99" y="2119"/>
                    <a:pt x="88" y="2278"/>
                    <a:pt x="73" y="2417"/>
                  </a:cubicBezTo>
                  <a:lnTo>
                    <a:pt x="71" y="2438"/>
                  </a:lnTo>
                  <a:lnTo>
                    <a:pt x="401" y="2556"/>
                  </a:lnTo>
                  <a:cubicBezTo>
                    <a:pt x="384" y="2629"/>
                    <a:pt x="386" y="2695"/>
                    <a:pt x="409" y="2749"/>
                  </a:cubicBezTo>
                  <a:cubicBezTo>
                    <a:pt x="457" y="2860"/>
                    <a:pt x="568" y="2908"/>
                    <a:pt x="677" y="2955"/>
                  </a:cubicBezTo>
                  <a:cubicBezTo>
                    <a:pt x="701" y="2965"/>
                    <a:pt x="724" y="2976"/>
                    <a:pt x="748" y="2987"/>
                  </a:cubicBezTo>
                  <a:cubicBezTo>
                    <a:pt x="827" y="3025"/>
                    <a:pt x="896" y="3098"/>
                    <a:pt x="913" y="3165"/>
                  </a:cubicBezTo>
                  <a:cubicBezTo>
                    <a:pt x="924" y="3201"/>
                    <a:pt x="917" y="3233"/>
                    <a:pt x="898" y="3263"/>
                  </a:cubicBezTo>
                  <a:lnTo>
                    <a:pt x="772" y="3443"/>
                  </a:lnTo>
                  <a:lnTo>
                    <a:pt x="772" y="3443"/>
                  </a:lnTo>
                  <a:lnTo>
                    <a:pt x="939" y="3297"/>
                  </a:lnTo>
                  <a:cubicBezTo>
                    <a:pt x="964" y="3274"/>
                    <a:pt x="999" y="3261"/>
                    <a:pt x="1037" y="3261"/>
                  </a:cubicBezTo>
                  <a:cubicBezTo>
                    <a:pt x="1117" y="3261"/>
                    <a:pt x="1217" y="3315"/>
                    <a:pt x="1292" y="3398"/>
                  </a:cubicBezTo>
                  <a:cubicBezTo>
                    <a:pt x="1307" y="3415"/>
                    <a:pt x="1324" y="3432"/>
                    <a:pt x="1339" y="3452"/>
                  </a:cubicBezTo>
                  <a:cubicBezTo>
                    <a:pt x="1429" y="3555"/>
                    <a:pt x="1521" y="3660"/>
                    <a:pt x="1656" y="3672"/>
                  </a:cubicBezTo>
                  <a:cubicBezTo>
                    <a:pt x="1667" y="3675"/>
                    <a:pt x="1680" y="3675"/>
                    <a:pt x="1691" y="3675"/>
                  </a:cubicBezTo>
                  <a:lnTo>
                    <a:pt x="1742" y="3672"/>
                  </a:lnTo>
                  <a:cubicBezTo>
                    <a:pt x="1768" y="3672"/>
                    <a:pt x="1796" y="3675"/>
                    <a:pt x="1817" y="3687"/>
                  </a:cubicBezTo>
                  <a:cubicBezTo>
                    <a:pt x="1847" y="3702"/>
                    <a:pt x="1866" y="3732"/>
                    <a:pt x="1886" y="3762"/>
                  </a:cubicBezTo>
                  <a:cubicBezTo>
                    <a:pt x="1907" y="3797"/>
                    <a:pt x="1931" y="3833"/>
                    <a:pt x="1969" y="3854"/>
                  </a:cubicBezTo>
                  <a:cubicBezTo>
                    <a:pt x="1996" y="3871"/>
                    <a:pt x="2030" y="3877"/>
                    <a:pt x="2066" y="3877"/>
                  </a:cubicBezTo>
                  <a:cubicBezTo>
                    <a:pt x="2087" y="3877"/>
                    <a:pt x="2109" y="3875"/>
                    <a:pt x="2132" y="3872"/>
                  </a:cubicBezTo>
                  <a:cubicBezTo>
                    <a:pt x="2154" y="3869"/>
                    <a:pt x="2176" y="3867"/>
                    <a:pt x="2197" y="3867"/>
                  </a:cubicBezTo>
                  <a:cubicBezTo>
                    <a:pt x="2215" y="3867"/>
                    <a:pt x="2232" y="3869"/>
                    <a:pt x="2246" y="3874"/>
                  </a:cubicBezTo>
                  <a:cubicBezTo>
                    <a:pt x="2297" y="3889"/>
                    <a:pt x="2331" y="3936"/>
                    <a:pt x="2368" y="3987"/>
                  </a:cubicBezTo>
                  <a:cubicBezTo>
                    <a:pt x="2404" y="4037"/>
                    <a:pt x="2441" y="4088"/>
                    <a:pt x="2501" y="4114"/>
                  </a:cubicBezTo>
                  <a:cubicBezTo>
                    <a:pt x="2546" y="4133"/>
                    <a:pt x="2593" y="4135"/>
                    <a:pt x="2638" y="4135"/>
                  </a:cubicBezTo>
                  <a:cubicBezTo>
                    <a:pt x="2678" y="4137"/>
                    <a:pt x="2717" y="4137"/>
                    <a:pt x="2751" y="4150"/>
                  </a:cubicBezTo>
                  <a:cubicBezTo>
                    <a:pt x="2811" y="4176"/>
                    <a:pt x="2848" y="4236"/>
                    <a:pt x="2886" y="4300"/>
                  </a:cubicBezTo>
                  <a:cubicBezTo>
                    <a:pt x="2899" y="4322"/>
                    <a:pt x="2910" y="4343"/>
                    <a:pt x="2925" y="4362"/>
                  </a:cubicBezTo>
                  <a:cubicBezTo>
                    <a:pt x="2963" y="4420"/>
                    <a:pt x="3040" y="4482"/>
                    <a:pt x="3120" y="4482"/>
                  </a:cubicBezTo>
                  <a:cubicBezTo>
                    <a:pt x="3139" y="4482"/>
                    <a:pt x="3158" y="4478"/>
                    <a:pt x="3175" y="4472"/>
                  </a:cubicBezTo>
                  <a:cubicBezTo>
                    <a:pt x="3229" y="4611"/>
                    <a:pt x="3377" y="4714"/>
                    <a:pt x="3535" y="4714"/>
                  </a:cubicBezTo>
                  <a:cubicBezTo>
                    <a:pt x="3570" y="4714"/>
                    <a:pt x="3602" y="4707"/>
                    <a:pt x="3632" y="4699"/>
                  </a:cubicBezTo>
                  <a:cubicBezTo>
                    <a:pt x="3647" y="4718"/>
                    <a:pt x="3655" y="4744"/>
                    <a:pt x="3657" y="4774"/>
                  </a:cubicBezTo>
                  <a:cubicBezTo>
                    <a:pt x="3657" y="4829"/>
                    <a:pt x="3630" y="4891"/>
                    <a:pt x="3587" y="4936"/>
                  </a:cubicBezTo>
                  <a:cubicBezTo>
                    <a:pt x="3548" y="4975"/>
                    <a:pt x="3501" y="5003"/>
                    <a:pt x="3452" y="5035"/>
                  </a:cubicBezTo>
                  <a:cubicBezTo>
                    <a:pt x="3409" y="5061"/>
                    <a:pt x="3364" y="5089"/>
                    <a:pt x="3325" y="5121"/>
                  </a:cubicBezTo>
                  <a:cubicBezTo>
                    <a:pt x="3231" y="5204"/>
                    <a:pt x="3175" y="5331"/>
                    <a:pt x="3169" y="5468"/>
                  </a:cubicBezTo>
                  <a:cubicBezTo>
                    <a:pt x="3165" y="5590"/>
                    <a:pt x="3203" y="5708"/>
                    <a:pt x="3274" y="5793"/>
                  </a:cubicBezTo>
                  <a:cubicBezTo>
                    <a:pt x="3199" y="5830"/>
                    <a:pt x="3135" y="5896"/>
                    <a:pt x="3100" y="5973"/>
                  </a:cubicBezTo>
                  <a:lnTo>
                    <a:pt x="3092" y="5993"/>
                  </a:lnTo>
                  <a:lnTo>
                    <a:pt x="3107" y="6006"/>
                  </a:lnTo>
                  <a:cubicBezTo>
                    <a:pt x="3343" y="6209"/>
                    <a:pt x="3657" y="6327"/>
                    <a:pt x="3970" y="6327"/>
                  </a:cubicBezTo>
                  <a:lnTo>
                    <a:pt x="3994" y="6327"/>
                  </a:lnTo>
                  <a:cubicBezTo>
                    <a:pt x="4041" y="6325"/>
                    <a:pt x="4088" y="6323"/>
                    <a:pt x="4135" y="6318"/>
                  </a:cubicBezTo>
                  <a:cubicBezTo>
                    <a:pt x="4186" y="6315"/>
                    <a:pt x="4239" y="6313"/>
                    <a:pt x="4289" y="6313"/>
                  </a:cubicBezTo>
                  <a:cubicBezTo>
                    <a:pt x="4344" y="6313"/>
                    <a:pt x="4397" y="6316"/>
                    <a:pt x="4442" y="6325"/>
                  </a:cubicBezTo>
                  <a:cubicBezTo>
                    <a:pt x="4574" y="6353"/>
                    <a:pt x="4714" y="6455"/>
                    <a:pt x="4714" y="6595"/>
                  </a:cubicBezTo>
                  <a:cubicBezTo>
                    <a:pt x="4714" y="6627"/>
                    <a:pt x="4705" y="6661"/>
                    <a:pt x="4699" y="6695"/>
                  </a:cubicBezTo>
                  <a:cubicBezTo>
                    <a:pt x="4684" y="6758"/>
                    <a:pt x="4669" y="6820"/>
                    <a:pt x="4694" y="6882"/>
                  </a:cubicBezTo>
                  <a:cubicBezTo>
                    <a:pt x="4718" y="6938"/>
                    <a:pt x="4769" y="6976"/>
                    <a:pt x="4810" y="7004"/>
                  </a:cubicBezTo>
                  <a:lnTo>
                    <a:pt x="4997" y="7137"/>
                  </a:lnTo>
                  <a:lnTo>
                    <a:pt x="5009" y="7130"/>
                  </a:lnTo>
                  <a:cubicBezTo>
                    <a:pt x="5039" y="7115"/>
                    <a:pt x="5063" y="7098"/>
                    <a:pt x="5084" y="7083"/>
                  </a:cubicBezTo>
                  <a:cubicBezTo>
                    <a:pt x="5181" y="7004"/>
                    <a:pt x="5230" y="6888"/>
                    <a:pt x="5275" y="6777"/>
                  </a:cubicBezTo>
                  <a:cubicBezTo>
                    <a:pt x="5316" y="6683"/>
                    <a:pt x="5356" y="6586"/>
                    <a:pt x="5425" y="6515"/>
                  </a:cubicBezTo>
                  <a:cubicBezTo>
                    <a:pt x="5487" y="6453"/>
                    <a:pt x="5569" y="6415"/>
                    <a:pt x="5654" y="6374"/>
                  </a:cubicBezTo>
                  <a:cubicBezTo>
                    <a:pt x="5704" y="6350"/>
                    <a:pt x="5757" y="6327"/>
                    <a:pt x="5806" y="6295"/>
                  </a:cubicBezTo>
                  <a:cubicBezTo>
                    <a:pt x="5939" y="6211"/>
                    <a:pt x="6038" y="6044"/>
                    <a:pt x="5978" y="5911"/>
                  </a:cubicBezTo>
                  <a:lnTo>
                    <a:pt x="6235" y="5766"/>
                  </a:lnTo>
                  <a:lnTo>
                    <a:pt x="6237" y="5755"/>
                  </a:lnTo>
                  <a:cubicBezTo>
                    <a:pt x="6276" y="5598"/>
                    <a:pt x="6220" y="5423"/>
                    <a:pt x="6098" y="5318"/>
                  </a:cubicBezTo>
                  <a:cubicBezTo>
                    <a:pt x="6068" y="5290"/>
                    <a:pt x="6031" y="5266"/>
                    <a:pt x="5997" y="5245"/>
                  </a:cubicBezTo>
                  <a:cubicBezTo>
                    <a:pt x="5933" y="5202"/>
                    <a:pt x="5871" y="5161"/>
                    <a:pt x="5841" y="5099"/>
                  </a:cubicBezTo>
                  <a:cubicBezTo>
                    <a:pt x="5811" y="5035"/>
                    <a:pt x="5832" y="4951"/>
                    <a:pt x="5851" y="4870"/>
                  </a:cubicBezTo>
                  <a:cubicBezTo>
                    <a:pt x="5875" y="4774"/>
                    <a:pt x="5899" y="4675"/>
                    <a:pt x="5843" y="4596"/>
                  </a:cubicBezTo>
                  <a:cubicBezTo>
                    <a:pt x="5896" y="4439"/>
                    <a:pt x="5956" y="4264"/>
                    <a:pt x="5950" y="4084"/>
                  </a:cubicBezTo>
                  <a:cubicBezTo>
                    <a:pt x="5944" y="3876"/>
                    <a:pt x="5839" y="3694"/>
                    <a:pt x="5684" y="3621"/>
                  </a:cubicBezTo>
                  <a:cubicBezTo>
                    <a:pt x="5596" y="3580"/>
                    <a:pt x="5500" y="3574"/>
                    <a:pt x="5416" y="3574"/>
                  </a:cubicBezTo>
                  <a:cubicBezTo>
                    <a:pt x="5389" y="3574"/>
                    <a:pt x="5359" y="3574"/>
                    <a:pt x="5331" y="3576"/>
                  </a:cubicBezTo>
                  <a:cubicBezTo>
                    <a:pt x="5302" y="3577"/>
                    <a:pt x="5272" y="3577"/>
                    <a:pt x="5243" y="3577"/>
                  </a:cubicBezTo>
                  <a:cubicBezTo>
                    <a:pt x="5157" y="3577"/>
                    <a:pt x="5070" y="3570"/>
                    <a:pt x="4992" y="3529"/>
                  </a:cubicBezTo>
                  <a:lnTo>
                    <a:pt x="4842" y="2736"/>
                  </a:lnTo>
                  <a:cubicBezTo>
                    <a:pt x="4817" y="2597"/>
                    <a:pt x="4784" y="2423"/>
                    <a:pt x="4675" y="2299"/>
                  </a:cubicBezTo>
                  <a:cubicBezTo>
                    <a:pt x="4529" y="2132"/>
                    <a:pt x="4317" y="2111"/>
                    <a:pt x="4127" y="2111"/>
                  </a:cubicBezTo>
                  <a:cubicBezTo>
                    <a:pt x="4065" y="2111"/>
                    <a:pt x="4002" y="2113"/>
                    <a:pt x="3938" y="2115"/>
                  </a:cubicBezTo>
                  <a:cubicBezTo>
                    <a:pt x="3874" y="2117"/>
                    <a:pt x="3807" y="2121"/>
                    <a:pt x="3745" y="2121"/>
                  </a:cubicBezTo>
                  <a:cubicBezTo>
                    <a:pt x="3649" y="2121"/>
                    <a:pt x="3570" y="2115"/>
                    <a:pt x="3501" y="2102"/>
                  </a:cubicBezTo>
                  <a:cubicBezTo>
                    <a:pt x="3608" y="1609"/>
                    <a:pt x="3538" y="1074"/>
                    <a:pt x="3308" y="626"/>
                  </a:cubicBezTo>
                  <a:lnTo>
                    <a:pt x="3420" y="562"/>
                  </a:lnTo>
                  <a:lnTo>
                    <a:pt x="3443" y="388"/>
                  </a:lnTo>
                  <a:lnTo>
                    <a:pt x="3426" y="379"/>
                  </a:lnTo>
                  <a:cubicBezTo>
                    <a:pt x="3411" y="369"/>
                    <a:pt x="3394" y="360"/>
                    <a:pt x="3379" y="352"/>
                  </a:cubicBezTo>
                  <a:cubicBezTo>
                    <a:pt x="3353" y="337"/>
                    <a:pt x="3330" y="324"/>
                    <a:pt x="3306" y="309"/>
                  </a:cubicBezTo>
                  <a:lnTo>
                    <a:pt x="3293" y="300"/>
                  </a:lnTo>
                  <a:cubicBezTo>
                    <a:pt x="3231" y="259"/>
                    <a:pt x="3165" y="219"/>
                    <a:pt x="3090" y="202"/>
                  </a:cubicBezTo>
                  <a:cubicBezTo>
                    <a:pt x="3067" y="197"/>
                    <a:pt x="3043" y="195"/>
                    <a:pt x="3018" y="195"/>
                  </a:cubicBezTo>
                  <a:cubicBezTo>
                    <a:pt x="2965" y="195"/>
                    <a:pt x="2908" y="204"/>
                    <a:pt x="2854" y="212"/>
                  </a:cubicBezTo>
                  <a:cubicBezTo>
                    <a:pt x="2803" y="222"/>
                    <a:pt x="2752" y="232"/>
                    <a:pt x="2702" y="232"/>
                  </a:cubicBezTo>
                  <a:cubicBezTo>
                    <a:pt x="2697" y="232"/>
                    <a:pt x="2692" y="232"/>
                    <a:pt x="2687" y="232"/>
                  </a:cubicBezTo>
                  <a:cubicBezTo>
                    <a:pt x="2601" y="227"/>
                    <a:pt x="2522" y="195"/>
                    <a:pt x="2438" y="159"/>
                  </a:cubicBezTo>
                  <a:cubicBezTo>
                    <a:pt x="2378" y="135"/>
                    <a:pt x="2316" y="109"/>
                    <a:pt x="2254" y="94"/>
                  </a:cubicBezTo>
                  <a:cubicBezTo>
                    <a:pt x="2207" y="84"/>
                    <a:pt x="2155" y="80"/>
                    <a:pt x="2100" y="80"/>
                  </a:cubicBezTo>
                  <a:cubicBezTo>
                    <a:pt x="2023" y="80"/>
                    <a:pt x="1942" y="88"/>
                    <a:pt x="1864" y="97"/>
                  </a:cubicBezTo>
                  <a:cubicBezTo>
                    <a:pt x="1789" y="106"/>
                    <a:pt x="1711" y="113"/>
                    <a:pt x="1638" y="113"/>
                  </a:cubicBezTo>
                  <a:cubicBezTo>
                    <a:pt x="1592" y="113"/>
                    <a:pt x="1548" y="110"/>
                    <a:pt x="1509" y="103"/>
                  </a:cubicBezTo>
                  <a:cubicBezTo>
                    <a:pt x="1455" y="92"/>
                    <a:pt x="1401" y="75"/>
                    <a:pt x="1350" y="56"/>
                  </a:cubicBezTo>
                  <a:cubicBezTo>
                    <a:pt x="1269" y="28"/>
                    <a:pt x="1183" y="0"/>
                    <a:pt x="10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296"/>
            <p:cNvSpPr/>
            <p:nvPr/>
          </p:nvSpPr>
          <p:spPr>
            <a:xfrm>
              <a:off x="3213489" y="4187135"/>
              <a:ext cx="98174" cy="112637"/>
            </a:xfrm>
            <a:custGeom>
              <a:rect b="b" l="l" r="r" t="t"/>
              <a:pathLst>
                <a:path extrusionOk="0" h="3964" w="3455">
                  <a:moveTo>
                    <a:pt x="984" y="0"/>
                  </a:moveTo>
                  <a:lnTo>
                    <a:pt x="984" y="0"/>
                  </a:lnTo>
                  <a:cubicBezTo>
                    <a:pt x="931" y="26"/>
                    <a:pt x="875" y="47"/>
                    <a:pt x="821" y="73"/>
                  </a:cubicBezTo>
                  <a:cubicBezTo>
                    <a:pt x="680" y="142"/>
                    <a:pt x="530" y="227"/>
                    <a:pt x="468" y="371"/>
                  </a:cubicBezTo>
                  <a:cubicBezTo>
                    <a:pt x="429" y="467"/>
                    <a:pt x="434" y="574"/>
                    <a:pt x="432" y="677"/>
                  </a:cubicBezTo>
                  <a:cubicBezTo>
                    <a:pt x="429" y="780"/>
                    <a:pt x="419" y="885"/>
                    <a:pt x="408" y="988"/>
                  </a:cubicBezTo>
                  <a:cubicBezTo>
                    <a:pt x="367" y="1361"/>
                    <a:pt x="327" y="1731"/>
                    <a:pt x="288" y="2104"/>
                  </a:cubicBezTo>
                  <a:cubicBezTo>
                    <a:pt x="279" y="2173"/>
                    <a:pt x="271" y="2246"/>
                    <a:pt x="228" y="2299"/>
                  </a:cubicBezTo>
                  <a:cubicBezTo>
                    <a:pt x="192" y="2344"/>
                    <a:pt x="136" y="2372"/>
                    <a:pt x="95" y="2415"/>
                  </a:cubicBezTo>
                  <a:cubicBezTo>
                    <a:pt x="1" y="2520"/>
                    <a:pt x="29" y="2683"/>
                    <a:pt x="63" y="2820"/>
                  </a:cubicBezTo>
                  <a:cubicBezTo>
                    <a:pt x="65" y="2828"/>
                    <a:pt x="69" y="2839"/>
                    <a:pt x="72" y="2850"/>
                  </a:cubicBezTo>
                  <a:cubicBezTo>
                    <a:pt x="79" y="2849"/>
                    <a:pt x="86" y="2849"/>
                    <a:pt x="93" y="2849"/>
                  </a:cubicBezTo>
                  <a:cubicBezTo>
                    <a:pt x="258" y="2849"/>
                    <a:pt x="381" y="3015"/>
                    <a:pt x="451" y="3169"/>
                  </a:cubicBezTo>
                  <a:cubicBezTo>
                    <a:pt x="524" y="3334"/>
                    <a:pt x="590" y="3525"/>
                    <a:pt x="755" y="3595"/>
                  </a:cubicBezTo>
                  <a:cubicBezTo>
                    <a:pt x="920" y="3668"/>
                    <a:pt x="1136" y="3589"/>
                    <a:pt x="1280" y="3700"/>
                  </a:cubicBezTo>
                  <a:cubicBezTo>
                    <a:pt x="1387" y="3783"/>
                    <a:pt x="1466" y="3963"/>
                    <a:pt x="1577" y="3963"/>
                  </a:cubicBezTo>
                  <a:cubicBezTo>
                    <a:pt x="1593" y="3963"/>
                    <a:pt x="1609" y="3959"/>
                    <a:pt x="1627" y="3951"/>
                  </a:cubicBezTo>
                  <a:cubicBezTo>
                    <a:pt x="1753" y="3893"/>
                    <a:pt x="1687" y="3683"/>
                    <a:pt x="1786" y="3585"/>
                  </a:cubicBezTo>
                  <a:cubicBezTo>
                    <a:pt x="1822" y="3548"/>
                    <a:pt x="1873" y="3538"/>
                    <a:pt x="1926" y="3538"/>
                  </a:cubicBezTo>
                  <a:cubicBezTo>
                    <a:pt x="1966" y="3538"/>
                    <a:pt x="2008" y="3544"/>
                    <a:pt x="2047" y="3548"/>
                  </a:cubicBezTo>
                  <a:cubicBezTo>
                    <a:pt x="2095" y="3554"/>
                    <a:pt x="2144" y="3557"/>
                    <a:pt x="2192" y="3557"/>
                  </a:cubicBezTo>
                  <a:cubicBezTo>
                    <a:pt x="2566" y="3557"/>
                    <a:pt x="2940" y="3392"/>
                    <a:pt x="3187" y="3111"/>
                  </a:cubicBezTo>
                  <a:cubicBezTo>
                    <a:pt x="3268" y="3021"/>
                    <a:pt x="3337" y="2918"/>
                    <a:pt x="3420" y="2833"/>
                  </a:cubicBezTo>
                  <a:cubicBezTo>
                    <a:pt x="3422" y="2800"/>
                    <a:pt x="3425" y="2770"/>
                    <a:pt x="3427" y="2740"/>
                  </a:cubicBezTo>
                  <a:cubicBezTo>
                    <a:pt x="3455" y="2333"/>
                    <a:pt x="3382" y="1918"/>
                    <a:pt x="3219" y="1545"/>
                  </a:cubicBezTo>
                  <a:cubicBezTo>
                    <a:pt x="3170" y="1434"/>
                    <a:pt x="3110" y="1322"/>
                    <a:pt x="3005" y="1262"/>
                  </a:cubicBezTo>
                  <a:cubicBezTo>
                    <a:pt x="2823" y="1157"/>
                    <a:pt x="2559" y="1239"/>
                    <a:pt x="2411" y="1091"/>
                  </a:cubicBezTo>
                  <a:cubicBezTo>
                    <a:pt x="2326" y="1003"/>
                    <a:pt x="2306" y="855"/>
                    <a:pt x="2199" y="795"/>
                  </a:cubicBezTo>
                  <a:cubicBezTo>
                    <a:pt x="2090" y="733"/>
                    <a:pt x="1931" y="795"/>
                    <a:pt x="1837" y="712"/>
                  </a:cubicBezTo>
                  <a:cubicBezTo>
                    <a:pt x="1711" y="604"/>
                    <a:pt x="1811" y="349"/>
                    <a:pt x="1670" y="262"/>
                  </a:cubicBezTo>
                  <a:cubicBezTo>
                    <a:pt x="1649" y="263"/>
                    <a:pt x="1628" y="263"/>
                    <a:pt x="1607" y="263"/>
                  </a:cubicBezTo>
                  <a:cubicBezTo>
                    <a:pt x="1377" y="263"/>
                    <a:pt x="1146" y="199"/>
                    <a:pt x="950" y="77"/>
                  </a:cubicBezTo>
                  <a:cubicBezTo>
                    <a:pt x="961" y="52"/>
                    <a:pt x="974" y="26"/>
                    <a:pt x="9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296"/>
            <p:cNvSpPr/>
            <p:nvPr/>
          </p:nvSpPr>
          <p:spPr>
            <a:xfrm>
              <a:off x="3212779" y="4185600"/>
              <a:ext cx="99680" cy="114910"/>
            </a:xfrm>
            <a:custGeom>
              <a:rect b="b" l="l" r="r" t="t"/>
              <a:pathLst>
                <a:path extrusionOk="0" h="4044" w="3508">
                  <a:moveTo>
                    <a:pt x="956" y="108"/>
                  </a:moveTo>
                  <a:lnTo>
                    <a:pt x="941" y="142"/>
                  </a:lnTo>
                  <a:lnTo>
                    <a:pt x="960" y="155"/>
                  </a:lnTo>
                  <a:cubicBezTo>
                    <a:pt x="1159" y="277"/>
                    <a:pt x="1390" y="343"/>
                    <a:pt x="1624" y="343"/>
                  </a:cubicBezTo>
                  <a:cubicBezTo>
                    <a:pt x="1645" y="343"/>
                    <a:pt x="1666" y="342"/>
                    <a:pt x="1686" y="341"/>
                  </a:cubicBezTo>
                  <a:cubicBezTo>
                    <a:pt x="1742" y="382"/>
                    <a:pt x="1751" y="461"/>
                    <a:pt x="1757" y="545"/>
                  </a:cubicBezTo>
                  <a:cubicBezTo>
                    <a:pt x="1766" y="635"/>
                    <a:pt x="1776" y="727"/>
                    <a:pt x="1845" y="787"/>
                  </a:cubicBezTo>
                  <a:cubicBezTo>
                    <a:pt x="1903" y="836"/>
                    <a:pt x="1978" y="841"/>
                    <a:pt x="2053" y="843"/>
                  </a:cubicBezTo>
                  <a:cubicBezTo>
                    <a:pt x="2111" y="845"/>
                    <a:pt x="2166" y="847"/>
                    <a:pt x="2211" y="873"/>
                  </a:cubicBezTo>
                  <a:cubicBezTo>
                    <a:pt x="2265" y="903"/>
                    <a:pt x="2297" y="963"/>
                    <a:pt x="2327" y="1025"/>
                  </a:cubicBezTo>
                  <a:cubicBezTo>
                    <a:pt x="2353" y="1072"/>
                    <a:pt x="2378" y="1123"/>
                    <a:pt x="2417" y="1162"/>
                  </a:cubicBezTo>
                  <a:cubicBezTo>
                    <a:pt x="2507" y="1252"/>
                    <a:pt x="2631" y="1265"/>
                    <a:pt x="2753" y="1278"/>
                  </a:cubicBezTo>
                  <a:cubicBezTo>
                    <a:pt x="2845" y="1286"/>
                    <a:pt x="2940" y="1295"/>
                    <a:pt x="3017" y="1338"/>
                  </a:cubicBezTo>
                  <a:cubicBezTo>
                    <a:pt x="3115" y="1395"/>
                    <a:pt x="3175" y="1507"/>
                    <a:pt x="3218" y="1610"/>
                  </a:cubicBezTo>
                  <a:cubicBezTo>
                    <a:pt x="3381" y="1980"/>
                    <a:pt x="3452" y="2390"/>
                    <a:pt x="3426" y="2792"/>
                  </a:cubicBezTo>
                  <a:cubicBezTo>
                    <a:pt x="3424" y="2820"/>
                    <a:pt x="3422" y="2846"/>
                    <a:pt x="3420" y="2874"/>
                  </a:cubicBezTo>
                  <a:cubicBezTo>
                    <a:pt x="3375" y="2923"/>
                    <a:pt x="3334" y="2974"/>
                    <a:pt x="3293" y="3024"/>
                  </a:cubicBezTo>
                  <a:cubicBezTo>
                    <a:pt x="3261" y="3067"/>
                    <a:pt x="3227" y="3109"/>
                    <a:pt x="3193" y="3148"/>
                  </a:cubicBezTo>
                  <a:cubicBezTo>
                    <a:pt x="2953" y="3420"/>
                    <a:pt x="2588" y="3583"/>
                    <a:pt x="2218" y="3583"/>
                  </a:cubicBezTo>
                  <a:cubicBezTo>
                    <a:pt x="2171" y="3583"/>
                    <a:pt x="2123" y="3581"/>
                    <a:pt x="2076" y="3574"/>
                  </a:cubicBezTo>
                  <a:lnTo>
                    <a:pt x="2066" y="3574"/>
                  </a:lnTo>
                  <a:cubicBezTo>
                    <a:pt x="2029" y="3570"/>
                    <a:pt x="1993" y="3566"/>
                    <a:pt x="1954" y="3566"/>
                  </a:cubicBezTo>
                  <a:cubicBezTo>
                    <a:pt x="1881" y="3566"/>
                    <a:pt x="1830" y="3583"/>
                    <a:pt x="1791" y="3621"/>
                  </a:cubicBezTo>
                  <a:cubicBezTo>
                    <a:pt x="1740" y="3671"/>
                    <a:pt x="1729" y="3744"/>
                    <a:pt x="1718" y="3814"/>
                  </a:cubicBezTo>
                  <a:cubicBezTo>
                    <a:pt x="1706" y="3891"/>
                    <a:pt x="1695" y="3956"/>
                    <a:pt x="1641" y="3981"/>
                  </a:cubicBezTo>
                  <a:cubicBezTo>
                    <a:pt x="1629" y="3987"/>
                    <a:pt x="1616" y="3990"/>
                    <a:pt x="1604" y="3990"/>
                  </a:cubicBezTo>
                  <a:cubicBezTo>
                    <a:pt x="1545" y="3990"/>
                    <a:pt x="1493" y="3926"/>
                    <a:pt x="1438" y="3857"/>
                  </a:cubicBezTo>
                  <a:cubicBezTo>
                    <a:pt x="1401" y="3812"/>
                    <a:pt x="1363" y="3765"/>
                    <a:pt x="1320" y="3733"/>
                  </a:cubicBezTo>
                  <a:cubicBezTo>
                    <a:pt x="1234" y="3666"/>
                    <a:pt x="1125" y="3662"/>
                    <a:pt x="1020" y="3660"/>
                  </a:cubicBezTo>
                  <a:cubicBezTo>
                    <a:pt x="941" y="3658"/>
                    <a:pt x="859" y="3656"/>
                    <a:pt x="789" y="3626"/>
                  </a:cubicBezTo>
                  <a:cubicBezTo>
                    <a:pt x="652" y="3566"/>
                    <a:pt x="585" y="3411"/>
                    <a:pt x="523" y="3264"/>
                  </a:cubicBezTo>
                  <a:lnTo>
                    <a:pt x="499" y="3212"/>
                  </a:lnTo>
                  <a:cubicBezTo>
                    <a:pt x="454" y="3112"/>
                    <a:pt x="328" y="2876"/>
                    <a:pt x="118" y="2876"/>
                  </a:cubicBezTo>
                  <a:lnTo>
                    <a:pt x="116" y="2876"/>
                  </a:lnTo>
                  <a:lnTo>
                    <a:pt x="114" y="2867"/>
                  </a:lnTo>
                  <a:cubicBezTo>
                    <a:pt x="77" y="2724"/>
                    <a:pt x="56" y="2580"/>
                    <a:pt x="139" y="2488"/>
                  </a:cubicBezTo>
                  <a:cubicBezTo>
                    <a:pt x="157" y="2469"/>
                    <a:pt x="176" y="2454"/>
                    <a:pt x="199" y="2437"/>
                  </a:cubicBezTo>
                  <a:cubicBezTo>
                    <a:pt x="225" y="2417"/>
                    <a:pt x="253" y="2396"/>
                    <a:pt x="274" y="2368"/>
                  </a:cubicBezTo>
                  <a:cubicBezTo>
                    <a:pt x="324" y="2308"/>
                    <a:pt x="332" y="2227"/>
                    <a:pt x="339" y="2160"/>
                  </a:cubicBezTo>
                  <a:lnTo>
                    <a:pt x="459" y="1044"/>
                  </a:lnTo>
                  <a:cubicBezTo>
                    <a:pt x="469" y="941"/>
                    <a:pt x="482" y="836"/>
                    <a:pt x="484" y="731"/>
                  </a:cubicBezTo>
                  <a:lnTo>
                    <a:pt x="484" y="686"/>
                  </a:lnTo>
                  <a:cubicBezTo>
                    <a:pt x="487" y="601"/>
                    <a:pt x="487" y="513"/>
                    <a:pt x="519" y="436"/>
                  </a:cubicBezTo>
                  <a:cubicBezTo>
                    <a:pt x="577" y="296"/>
                    <a:pt x="724" y="217"/>
                    <a:pt x="857" y="151"/>
                  </a:cubicBezTo>
                  <a:cubicBezTo>
                    <a:pt x="889" y="136"/>
                    <a:pt x="924" y="123"/>
                    <a:pt x="956" y="108"/>
                  </a:cubicBezTo>
                  <a:close/>
                  <a:moveTo>
                    <a:pt x="1065" y="1"/>
                  </a:moveTo>
                  <a:lnTo>
                    <a:pt x="999" y="31"/>
                  </a:lnTo>
                  <a:cubicBezTo>
                    <a:pt x="977" y="39"/>
                    <a:pt x="956" y="50"/>
                    <a:pt x="934" y="59"/>
                  </a:cubicBezTo>
                  <a:cubicBezTo>
                    <a:pt x="900" y="74"/>
                    <a:pt x="868" y="89"/>
                    <a:pt x="834" y="104"/>
                  </a:cubicBezTo>
                  <a:cubicBezTo>
                    <a:pt x="692" y="172"/>
                    <a:pt x="534" y="260"/>
                    <a:pt x="469" y="416"/>
                  </a:cubicBezTo>
                  <a:cubicBezTo>
                    <a:pt x="433" y="502"/>
                    <a:pt x="433" y="594"/>
                    <a:pt x="431" y="684"/>
                  </a:cubicBezTo>
                  <a:lnTo>
                    <a:pt x="431" y="731"/>
                  </a:lnTo>
                  <a:cubicBezTo>
                    <a:pt x="429" y="834"/>
                    <a:pt x="416" y="937"/>
                    <a:pt x="405" y="1038"/>
                  </a:cubicBezTo>
                  <a:lnTo>
                    <a:pt x="285" y="2156"/>
                  </a:lnTo>
                  <a:cubicBezTo>
                    <a:pt x="279" y="2214"/>
                    <a:pt x="272" y="2287"/>
                    <a:pt x="234" y="2336"/>
                  </a:cubicBezTo>
                  <a:cubicBezTo>
                    <a:pt x="214" y="2357"/>
                    <a:pt x="191" y="2377"/>
                    <a:pt x="167" y="2394"/>
                  </a:cubicBezTo>
                  <a:cubicBezTo>
                    <a:pt x="144" y="2411"/>
                    <a:pt x="120" y="2430"/>
                    <a:pt x="101" y="2452"/>
                  </a:cubicBezTo>
                  <a:cubicBezTo>
                    <a:pt x="0" y="2563"/>
                    <a:pt x="24" y="2730"/>
                    <a:pt x="62" y="2880"/>
                  </a:cubicBezTo>
                  <a:lnTo>
                    <a:pt x="77" y="2934"/>
                  </a:lnTo>
                  <a:lnTo>
                    <a:pt x="99" y="2932"/>
                  </a:lnTo>
                  <a:cubicBezTo>
                    <a:pt x="105" y="2931"/>
                    <a:pt x="110" y="2931"/>
                    <a:pt x="116" y="2931"/>
                  </a:cubicBezTo>
                  <a:cubicBezTo>
                    <a:pt x="303" y="2931"/>
                    <a:pt x="419" y="3163"/>
                    <a:pt x="450" y="3234"/>
                  </a:cubicBezTo>
                  <a:lnTo>
                    <a:pt x="474" y="3285"/>
                  </a:lnTo>
                  <a:cubicBezTo>
                    <a:pt x="538" y="3435"/>
                    <a:pt x="611" y="3606"/>
                    <a:pt x="769" y="3675"/>
                  </a:cubicBezTo>
                  <a:cubicBezTo>
                    <a:pt x="846" y="3707"/>
                    <a:pt x="934" y="3711"/>
                    <a:pt x="1018" y="3714"/>
                  </a:cubicBezTo>
                  <a:cubicBezTo>
                    <a:pt x="1119" y="3716"/>
                    <a:pt x="1215" y="3720"/>
                    <a:pt x="1288" y="3776"/>
                  </a:cubicBezTo>
                  <a:cubicBezTo>
                    <a:pt x="1326" y="3804"/>
                    <a:pt x="1361" y="3849"/>
                    <a:pt x="1395" y="3891"/>
                  </a:cubicBezTo>
                  <a:cubicBezTo>
                    <a:pt x="1457" y="3966"/>
                    <a:pt x="1519" y="4044"/>
                    <a:pt x="1603" y="4044"/>
                  </a:cubicBezTo>
                  <a:cubicBezTo>
                    <a:pt x="1624" y="4044"/>
                    <a:pt x="1643" y="4039"/>
                    <a:pt x="1665" y="4031"/>
                  </a:cubicBezTo>
                  <a:cubicBezTo>
                    <a:pt x="1744" y="3992"/>
                    <a:pt x="1757" y="3906"/>
                    <a:pt x="1770" y="3823"/>
                  </a:cubicBezTo>
                  <a:cubicBezTo>
                    <a:pt x="1781" y="3761"/>
                    <a:pt x="1789" y="3696"/>
                    <a:pt x="1828" y="3658"/>
                  </a:cubicBezTo>
                  <a:cubicBezTo>
                    <a:pt x="1856" y="3632"/>
                    <a:pt x="1896" y="3619"/>
                    <a:pt x="1954" y="3619"/>
                  </a:cubicBezTo>
                  <a:cubicBezTo>
                    <a:pt x="1988" y="3619"/>
                    <a:pt x="2025" y="3624"/>
                    <a:pt x="2059" y="3626"/>
                  </a:cubicBezTo>
                  <a:lnTo>
                    <a:pt x="2070" y="3628"/>
                  </a:lnTo>
                  <a:cubicBezTo>
                    <a:pt x="2119" y="3634"/>
                    <a:pt x="2168" y="3636"/>
                    <a:pt x="2218" y="3636"/>
                  </a:cubicBezTo>
                  <a:cubicBezTo>
                    <a:pt x="2603" y="3636"/>
                    <a:pt x="2983" y="3467"/>
                    <a:pt x="3233" y="3182"/>
                  </a:cubicBezTo>
                  <a:cubicBezTo>
                    <a:pt x="3270" y="3144"/>
                    <a:pt x="3302" y="3099"/>
                    <a:pt x="3336" y="3058"/>
                  </a:cubicBezTo>
                  <a:cubicBezTo>
                    <a:pt x="3377" y="3007"/>
                    <a:pt x="3417" y="2953"/>
                    <a:pt x="3465" y="2904"/>
                  </a:cubicBezTo>
                  <a:lnTo>
                    <a:pt x="3471" y="2895"/>
                  </a:lnTo>
                  <a:lnTo>
                    <a:pt x="3471" y="2887"/>
                  </a:lnTo>
                  <a:cubicBezTo>
                    <a:pt x="3473" y="2857"/>
                    <a:pt x="3477" y="2827"/>
                    <a:pt x="3480" y="2797"/>
                  </a:cubicBezTo>
                  <a:cubicBezTo>
                    <a:pt x="3507" y="2383"/>
                    <a:pt x="3435" y="1965"/>
                    <a:pt x="3267" y="1588"/>
                  </a:cubicBezTo>
                  <a:cubicBezTo>
                    <a:pt x="3220" y="1477"/>
                    <a:pt x="3156" y="1357"/>
                    <a:pt x="3043" y="1293"/>
                  </a:cubicBezTo>
                  <a:cubicBezTo>
                    <a:pt x="2957" y="1243"/>
                    <a:pt x="2856" y="1233"/>
                    <a:pt x="2758" y="1224"/>
                  </a:cubicBezTo>
                  <a:cubicBezTo>
                    <a:pt x="2642" y="1211"/>
                    <a:pt x="2530" y="1200"/>
                    <a:pt x="2455" y="1125"/>
                  </a:cubicBezTo>
                  <a:cubicBezTo>
                    <a:pt x="2423" y="1091"/>
                    <a:pt x="2400" y="1046"/>
                    <a:pt x="2376" y="999"/>
                  </a:cubicBezTo>
                  <a:cubicBezTo>
                    <a:pt x="2342" y="933"/>
                    <a:pt x="2306" y="864"/>
                    <a:pt x="2237" y="826"/>
                  </a:cubicBezTo>
                  <a:cubicBezTo>
                    <a:pt x="2181" y="793"/>
                    <a:pt x="2117" y="791"/>
                    <a:pt x="2055" y="789"/>
                  </a:cubicBezTo>
                  <a:cubicBezTo>
                    <a:pt x="1986" y="787"/>
                    <a:pt x="1924" y="785"/>
                    <a:pt x="1879" y="746"/>
                  </a:cubicBezTo>
                  <a:cubicBezTo>
                    <a:pt x="1828" y="701"/>
                    <a:pt x="1819" y="622"/>
                    <a:pt x="1811" y="538"/>
                  </a:cubicBezTo>
                  <a:cubicBezTo>
                    <a:pt x="1802" y="444"/>
                    <a:pt x="1793" y="346"/>
                    <a:pt x="1708" y="292"/>
                  </a:cubicBezTo>
                  <a:lnTo>
                    <a:pt x="1701" y="288"/>
                  </a:lnTo>
                  <a:lnTo>
                    <a:pt x="1693" y="288"/>
                  </a:lnTo>
                  <a:cubicBezTo>
                    <a:pt x="1671" y="289"/>
                    <a:pt x="1649" y="290"/>
                    <a:pt x="1627" y="290"/>
                  </a:cubicBezTo>
                  <a:cubicBezTo>
                    <a:pt x="1410" y="290"/>
                    <a:pt x="1196" y="232"/>
                    <a:pt x="1009" y="121"/>
                  </a:cubicBezTo>
                  <a:lnTo>
                    <a:pt x="106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296"/>
            <p:cNvSpPr/>
            <p:nvPr/>
          </p:nvSpPr>
          <p:spPr>
            <a:xfrm>
              <a:off x="2916114" y="4002307"/>
              <a:ext cx="356296" cy="746519"/>
            </a:xfrm>
            <a:custGeom>
              <a:rect b="b" l="l" r="r" t="t"/>
              <a:pathLst>
                <a:path extrusionOk="0" h="26272" w="12539">
                  <a:moveTo>
                    <a:pt x="7585" y="1"/>
                  </a:moveTo>
                  <a:cubicBezTo>
                    <a:pt x="7413" y="27"/>
                    <a:pt x="7239" y="40"/>
                    <a:pt x="7064" y="40"/>
                  </a:cubicBezTo>
                  <a:cubicBezTo>
                    <a:pt x="6935" y="40"/>
                    <a:pt x="6805" y="32"/>
                    <a:pt x="6677" y="18"/>
                  </a:cubicBezTo>
                  <a:lnTo>
                    <a:pt x="6677" y="18"/>
                  </a:lnTo>
                  <a:cubicBezTo>
                    <a:pt x="6694" y="136"/>
                    <a:pt x="6709" y="260"/>
                    <a:pt x="6668" y="371"/>
                  </a:cubicBezTo>
                  <a:cubicBezTo>
                    <a:pt x="6633" y="467"/>
                    <a:pt x="6537" y="549"/>
                    <a:pt x="6439" y="549"/>
                  </a:cubicBezTo>
                  <a:cubicBezTo>
                    <a:pt x="6423" y="549"/>
                    <a:pt x="6407" y="547"/>
                    <a:pt x="6392" y="543"/>
                  </a:cubicBezTo>
                  <a:cubicBezTo>
                    <a:pt x="6235" y="498"/>
                    <a:pt x="6193" y="271"/>
                    <a:pt x="6036" y="226"/>
                  </a:cubicBezTo>
                  <a:cubicBezTo>
                    <a:pt x="6015" y="219"/>
                    <a:pt x="5993" y="217"/>
                    <a:pt x="5970" y="217"/>
                  </a:cubicBezTo>
                  <a:cubicBezTo>
                    <a:pt x="5936" y="217"/>
                    <a:pt x="5902" y="221"/>
                    <a:pt x="5867" y="221"/>
                  </a:cubicBezTo>
                  <a:cubicBezTo>
                    <a:pt x="5861" y="222"/>
                    <a:pt x="5855" y="222"/>
                    <a:pt x="5849" y="222"/>
                  </a:cubicBezTo>
                  <a:cubicBezTo>
                    <a:pt x="5608" y="222"/>
                    <a:pt x="5354" y="71"/>
                    <a:pt x="5132" y="71"/>
                  </a:cubicBezTo>
                  <a:cubicBezTo>
                    <a:pt x="5054" y="71"/>
                    <a:pt x="4981" y="89"/>
                    <a:pt x="4914" y="138"/>
                  </a:cubicBezTo>
                  <a:cubicBezTo>
                    <a:pt x="4912" y="313"/>
                    <a:pt x="4846" y="550"/>
                    <a:pt x="4678" y="550"/>
                  </a:cubicBezTo>
                  <a:cubicBezTo>
                    <a:pt x="4672" y="550"/>
                    <a:pt x="4665" y="550"/>
                    <a:pt x="4659" y="549"/>
                  </a:cubicBezTo>
                  <a:cubicBezTo>
                    <a:pt x="4597" y="543"/>
                    <a:pt x="4526" y="509"/>
                    <a:pt x="4471" y="509"/>
                  </a:cubicBezTo>
                  <a:cubicBezTo>
                    <a:pt x="4443" y="509"/>
                    <a:pt x="4419" y="518"/>
                    <a:pt x="4402" y="543"/>
                  </a:cubicBezTo>
                  <a:cubicBezTo>
                    <a:pt x="4487" y="652"/>
                    <a:pt x="4522" y="800"/>
                    <a:pt x="4494" y="935"/>
                  </a:cubicBezTo>
                  <a:cubicBezTo>
                    <a:pt x="4479" y="950"/>
                    <a:pt x="4459" y="958"/>
                    <a:pt x="4440" y="963"/>
                  </a:cubicBezTo>
                  <a:cubicBezTo>
                    <a:pt x="4468" y="993"/>
                    <a:pt x="4496" y="1023"/>
                    <a:pt x="4517" y="1057"/>
                  </a:cubicBezTo>
                  <a:cubicBezTo>
                    <a:pt x="4588" y="1173"/>
                    <a:pt x="4569" y="1335"/>
                    <a:pt x="4472" y="1430"/>
                  </a:cubicBezTo>
                  <a:cubicBezTo>
                    <a:pt x="4271" y="1627"/>
                    <a:pt x="3838" y="1511"/>
                    <a:pt x="3727" y="1770"/>
                  </a:cubicBezTo>
                  <a:cubicBezTo>
                    <a:pt x="3699" y="1837"/>
                    <a:pt x="3703" y="1914"/>
                    <a:pt x="3682" y="1982"/>
                  </a:cubicBezTo>
                  <a:cubicBezTo>
                    <a:pt x="3641" y="2122"/>
                    <a:pt x="3506" y="2237"/>
                    <a:pt x="3521" y="2383"/>
                  </a:cubicBezTo>
                  <a:cubicBezTo>
                    <a:pt x="3534" y="2499"/>
                    <a:pt x="3641" y="2580"/>
                    <a:pt x="3690" y="2687"/>
                  </a:cubicBezTo>
                  <a:cubicBezTo>
                    <a:pt x="3812" y="2966"/>
                    <a:pt x="3502" y="3294"/>
                    <a:pt x="3613" y="3576"/>
                  </a:cubicBezTo>
                  <a:cubicBezTo>
                    <a:pt x="3637" y="3639"/>
                    <a:pt x="3680" y="3694"/>
                    <a:pt x="3684" y="3761"/>
                  </a:cubicBezTo>
                  <a:cubicBezTo>
                    <a:pt x="3692" y="3939"/>
                    <a:pt x="3431" y="4001"/>
                    <a:pt x="3358" y="4164"/>
                  </a:cubicBezTo>
                  <a:cubicBezTo>
                    <a:pt x="3335" y="4219"/>
                    <a:pt x="3335" y="4281"/>
                    <a:pt x="3320" y="4339"/>
                  </a:cubicBezTo>
                  <a:cubicBezTo>
                    <a:pt x="3272" y="4513"/>
                    <a:pt x="3099" y="4620"/>
                    <a:pt x="2942" y="4708"/>
                  </a:cubicBezTo>
                  <a:cubicBezTo>
                    <a:pt x="2972" y="4843"/>
                    <a:pt x="2981" y="4984"/>
                    <a:pt x="2966" y="5121"/>
                  </a:cubicBezTo>
                  <a:cubicBezTo>
                    <a:pt x="2758" y="5164"/>
                    <a:pt x="2724" y="5449"/>
                    <a:pt x="2760" y="5659"/>
                  </a:cubicBezTo>
                  <a:cubicBezTo>
                    <a:pt x="2769" y="5708"/>
                    <a:pt x="2778" y="5760"/>
                    <a:pt x="2758" y="5805"/>
                  </a:cubicBezTo>
                  <a:cubicBezTo>
                    <a:pt x="2741" y="5847"/>
                    <a:pt x="2700" y="5875"/>
                    <a:pt x="2673" y="5912"/>
                  </a:cubicBezTo>
                  <a:cubicBezTo>
                    <a:pt x="2585" y="6025"/>
                    <a:pt x="2619" y="6184"/>
                    <a:pt x="2630" y="6325"/>
                  </a:cubicBezTo>
                  <a:cubicBezTo>
                    <a:pt x="2653" y="6629"/>
                    <a:pt x="2546" y="6938"/>
                    <a:pt x="2340" y="7163"/>
                  </a:cubicBezTo>
                  <a:cubicBezTo>
                    <a:pt x="2210" y="7307"/>
                    <a:pt x="2026" y="7459"/>
                    <a:pt x="2066" y="7649"/>
                  </a:cubicBezTo>
                  <a:cubicBezTo>
                    <a:pt x="2098" y="7799"/>
                    <a:pt x="2265" y="7896"/>
                    <a:pt x="2285" y="8048"/>
                  </a:cubicBezTo>
                  <a:cubicBezTo>
                    <a:pt x="2302" y="8170"/>
                    <a:pt x="2216" y="8298"/>
                    <a:pt x="2265" y="8412"/>
                  </a:cubicBezTo>
                  <a:cubicBezTo>
                    <a:pt x="2302" y="8498"/>
                    <a:pt x="2398" y="8538"/>
                    <a:pt x="2467" y="8598"/>
                  </a:cubicBezTo>
                  <a:cubicBezTo>
                    <a:pt x="2677" y="8778"/>
                    <a:pt x="2632" y="9108"/>
                    <a:pt x="2570" y="9376"/>
                  </a:cubicBezTo>
                  <a:cubicBezTo>
                    <a:pt x="2516" y="9601"/>
                    <a:pt x="2518" y="9843"/>
                    <a:pt x="2531" y="10075"/>
                  </a:cubicBezTo>
                  <a:cubicBezTo>
                    <a:pt x="2542" y="10306"/>
                    <a:pt x="2458" y="10580"/>
                    <a:pt x="2238" y="10647"/>
                  </a:cubicBezTo>
                  <a:cubicBezTo>
                    <a:pt x="2272" y="10880"/>
                    <a:pt x="2306" y="11118"/>
                    <a:pt x="2265" y="11352"/>
                  </a:cubicBezTo>
                  <a:cubicBezTo>
                    <a:pt x="2223" y="11585"/>
                    <a:pt x="2094" y="11814"/>
                    <a:pt x="1880" y="11915"/>
                  </a:cubicBezTo>
                  <a:cubicBezTo>
                    <a:pt x="1828" y="11941"/>
                    <a:pt x="1768" y="11958"/>
                    <a:pt x="1734" y="12003"/>
                  </a:cubicBezTo>
                  <a:cubicBezTo>
                    <a:pt x="1698" y="12048"/>
                    <a:pt x="1691" y="12110"/>
                    <a:pt x="1691" y="12168"/>
                  </a:cubicBezTo>
                  <a:cubicBezTo>
                    <a:pt x="1685" y="12438"/>
                    <a:pt x="1738" y="12708"/>
                    <a:pt x="1841" y="12954"/>
                  </a:cubicBezTo>
                  <a:cubicBezTo>
                    <a:pt x="1895" y="13083"/>
                    <a:pt x="1966" y="13213"/>
                    <a:pt x="1955" y="13353"/>
                  </a:cubicBezTo>
                  <a:cubicBezTo>
                    <a:pt x="1946" y="13451"/>
                    <a:pt x="1897" y="13541"/>
                    <a:pt x="1863" y="13635"/>
                  </a:cubicBezTo>
                  <a:cubicBezTo>
                    <a:pt x="1796" y="13813"/>
                    <a:pt x="1779" y="14010"/>
                    <a:pt x="1813" y="14199"/>
                  </a:cubicBezTo>
                  <a:cubicBezTo>
                    <a:pt x="1591" y="14265"/>
                    <a:pt x="1460" y="14501"/>
                    <a:pt x="1400" y="14728"/>
                  </a:cubicBezTo>
                  <a:cubicBezTo>
                    <a:pt x="1340" y="14955"/>
                    <a:pt x="1321" y="15197"/>
                    <a:pt x="1211" y="15403"/>
                  </a:cubicBezTo>
                  <a:cubicBezTo>
                    <a:pt x="1171" y="15478"/>
                    <a:pt x="1117" y="15555"/>
                    <a:pt x="1121" y="15641"/>
                  </a:cubicBezTo>
                  <a:cubicBezTo>
                    <a:pt x="1128" y="15726"/>
                    <a:pt x="1194" y="15793"/>
                    <a:pt x="1246" y="15864"/>
                  </a:cubicBezTo>
                  <a:cubicBezTo>
                    <a:pt x="1548" y="16273"/>
                    <a:pt x="1393" y="16851"/>
                    <a:pt x="1207" y="17325"/>
                  </a:cubicBezTo>
                  <a:cubicBezTo>
                    <a:pt x="1184" y="17387"/>
                    <a:pt x="1158" y="17453"/>
                    <a:pt x="1171" y="17520"/>
                  </a:cubicBezTo>
                  <a:cubicBezTo>
                    <a:pt x="1188" y="17605"/>
                    <a:pt x="1263" y="17668"/>
                    <a:pt x="1308" y="17740"/>
                  </a:cubicBezTo>
                  <a:cubicBezTo>
                    <a:pt x="1501" y="18057"/>
                    <a:pt x="1145" y="18535"/>
                    <a:pt x="1391" y="18812"/>
                  </a:cubicBezTo>
                  <a:cubicBezTo>
                    <a:pt x="1451" y="18880"/>
                    <a:pt x="1537" y="18919"/>
                    <a:pt x="1603" y="18979"/>
                  </a:cubicBezTo>
                  <a:cubicBezTo>
                    <a:pt x="1672" y="19037"/>
                    <a:pt x="1721" y="19137"/>
                    <a:pt x="1678" y="19217"/>
                  </a:cubicBezTo>
                  <a:cubicBezTo>
                    <a:pt x="1646" y="19277"/>
                    <a:pt x="1576" y="19300"/>
                    <a:pt x="1524" y="19345"/>
                  </a:cubicBezTo>
                  <a:cubicBezTo>
                    <a:pt x="1387" y="19467"/>
                    <a:pt x="1438" y="19684"/>
                    <a:pt x="1445" y="19868"/>
                  </a:cubicBezTo>
                  <a:cubicBezTo>
                    <a:pt x="1451" y="20020"/>
                    <a:pt x="1415" y="20172"/>
                    <a:pt x="1383" y="20320"/>
                  </a:cubicBezTo>
                  <a:cubicBezTo>
                    <a:pt x="1295" y="20701"/>
                    <a:pt x="1207" y="21083"/>
                    <a:pt x="1119" y="21466"/>
                  </a:cubicBezTo>
                  <a:cubicBezTo>
                    <a:pt x="1038" y="21820"/>
                    <a:pt x="659" y="22077"/>
                    <a:pt x="727" y="22435"/>
                  </a:cubicBezTo>
                  <a:cubicBezTo>
                    <a:pt x="751" y="22557"/>
                    <a:pt x="830" y="22692"/>
                    <a:pt x="757" y="22792"/>
                  </a:cubicBezTo>
                  <a:cubicBezTo>
                    <a:pt x="695" y="22874"/>
                    <a:pt x="560" y="22874"/>
                    <a:pt x="504" y="22959"/>
                  </a:cubicBezTo>
                  <a:cubicBezTo>
                    <a:pt x="461" y="23030"/>
                    <a:pt x="491" y="23122"/>
                    <a:pt x="481" y="23204"/>
                  </a:cubicBezTo>
                  <a:cubicBezTo>
                    <a:pt x="451" y="23456"/>
                    <a:pt x="76" y="23546"/>
                    <a:pt x="31" y="23797"/>
                  </a:cubicBezTo>
                  <a:cubicBezTo>
                    <a:pt x="1" y="23964"/>
                    <a:pt x="136" y="24114"/>
                    <a:pt x="271" y="24219"/>
                  </a:cubicBezTo>
                  <a:cubicBezTo>
                    <a:pt x="406" y="24322"/>
                    <a:pt x="562" y="24427"/>
                    <a:pt x="603" y="24592"/>
                  </a:cubicBezTo>
                  <a:cubicBezTo>
                    <a:pt x="622" y="24658"/>
                    <a:pt x="618" y="24731"/>
                    <a:pt x="644" y="24796"/>
                  </a:cubicBezTo>
                  <a:cubicBezTo>
                    <a:pt x="710" y="24954"/>
                    <a:pt x="924" y="24990"/>
                    <a:pt x="1034" y="25121"/>
                  </a:cubicBezTo>
                  <a:cubicBezTo>
                    <a:pt x="1154" y="25267"/>
                    <a:pt x="1119" y="25477"/>
                    <a:pt x="1141" y="25663"/>
                  </a:cubicBezTo>
                  <a:cubicBezTo>
                    <a:pt x="1147" y="25719"/>
                    <a:pt x="1162" y="25779"/>
                    <a:pt x="1203" y="25817"/>
                  </a:cubicBezTo>
                  <a:cubicBezTo>
                    <a:pt x="1280" y="25890"/>
                    <a:pt x="1404" y="25860"/>
                    <a:pt x="1496" y="25905"/>
                  </a:cubicBezTo>
                  <a:cubicBezTo>
                    <a:pt x="1563" y="25937"/>
                    <a:pt x="1608" y="26002"/>
                    <a:pt x="1674" y="26030"/>
                  </a:cubicBezTo>
                  <a:cubicBezTo>
                    <a:pt x="1702" y="26041"/>
                    <a:pt x="1732" y="26046"/>
                    <a:pt x="1762" y="26046"/>
                  </a:cubicBezTo>
                  <a:cubicBezTo>
                    <a:pt x="1820" y="26046"/>
                    <a:pt x="1880" y="26030"/>
                    <a:pt x="1938" y="26019"/>
                  </a:cubicBezTo>
                  <a:cubicBezTo>
                    <a:pt x="2000" y="26007"/>
                    <a:pt x="2061" y="26001"/>
                    <a:pt x="2123" y="26001"/>
                  </a:cubicBezTo>
                  <a:cubicBezTo>
                    <a:pt x="2290" y="26001"/>
                    <a:pt x="2456" y="26042"/>
                    <a:pt x="2617" y="26105"/>
                  </a:cubicBezTo>
                  <a:cubicBezTo>
                    <a:pt x="2628" y="26070"/>
                    <a:pt x="2643" y="26038"/>
                    <a:pt x="2673" y="26017"/>
                  </a:cubicBezTo>
                  <a:cubicBezTo>
                    <a:pt x="2699" y="25998"/>
                    <a:pt x="2731" y="25989"/>
                    <a:pt x="2763" y="25989"/>
                  </a:cubicBezTo>
                  <a:cubicBezTo>
                    <a:pt x="2811" y="25989"/>
                    <a:pt x="2861" y="26007"/>
                    <a:pt x="2902" y="26034"/>
                  </a:cubicBezTo>
                  <a:cubicBezTo>
                    <a:pt x="2968" y="26077"/>
                    <a:pt x="3022" y="26141"/>
                    <a:pt x="3084" y="26190"/>
                  </a:cubicBezTo>
                  <a:cubicBezTo>
                    <a:pt x="3164" y="26253"/>
                    <a:pt x="3272" y="26272"/>
                    <a:pt x="3378" y="26272"/>
                  </a:cubicBezTo>
                  <a:cubicBezTo>
                    <a:pt x="3417" y="26272"/>
                    <a:pt x="3456" y="26269"/>
                    <a:pt x="3493" y="26265"/>
                  </a:cubicBezTo>
                  <a:lnTo>
                    <a:pt x="3225" y="25980"/>
                  </a:lnTo>
                  <a:cubicBezTo>
                    <a:pt x="3150" y="25901"/>
                    <a:pt x="3075" y="25817"/>
                    <a:pt x="3043" y="25715"/>
                  </a:cubicBezTo>
                  <a:cubicBezTo>
                    <a:pt x="2957" y="25449"/>
                    <a:pt x="3189" y="25155"/>
                    <a:pt x="3099" y="24890"/>
                  </a:cubicBezTo>
                  <a:cubicBezTo>
                    <a:pt x="3073" y="24815"/>
                    <a:pt x="3022" y="24746"/>
                    <a:pt x="2996" y="24669"/>
                  </a:cubicBezTo>
                  <a:cubicBezTo>
                    <a:pt x="2951" y="24523"/>
                    <a:pt x="3015" y="24350"/>
                    <a:pt x="3146" y="24271"/>
                  </a:cubicBezTo>
                  <a:cubicBezTo>
                    <a:pt x="3268" y="24196"/>
                    <a:pt x="3446" y="24191"/>
                    <a:pt x="3517" y="24067"/>
                  </a:cubicBezTo>
                  <a:cubicBezTo>
                    <a:pt x="3542" y="24022"/>
                    <a:pt x="3549" y="23969"/>
                    <a:pt x="3566" y="23921"/>
                  </a:cubicBezTo>
                  <a:cubicBezTo>
                    <a:pt x="3596" y="23834"/>
                    <a:pt x="3665" y="23761"/>
                    <a:pt x="3748" y="23722"/>
                  </a:cubicBezTo>
                  <a:cubicBezTo>
                    <a:pt x="3789" y="23703"/>
                    <a:pt x="3834" y="23690"/>
                    <a:pt x="3864" y="23660"/>
                  </a:cubicBezTo>
                  <a:cubicBezTo>
                    <a:pt x="3934" y="23589"/>
                    <a:pt x="3898" y="23471"/>
                    <a:pt x="3896" y="23373"/>
                  </a:cubicBezTo>
                  <a:cubicBezTo>
                    <a:pt x="3892" y="23182"/>
                    <a:pt x="4075" y="23014"/>
                    <a:pt x="4263" y="23014"/>
                  </a:cubicBezTo>
                  <a:cubicBezTo>
                    <a:pt x="4287" y="23014"/>
                    <a:pt x="4310" y="23016"/>
                    <a:pt x="4333" y="23022"/>
                  </a:cubicBezTo>
                  <a:cubicBezTo>
                    <a:pt x="4286" y="22899"/>
                    <a:pt x="4316" y="22747"/>
                    <a:pt x="4408" y="22653"/>
                  </a:cubicBezTo>
                  <a:cubicBezTo>
                    <a:pt x="4449" y="22612"/>
                    <a:pt x="4496" y="22582"/>
                    <a:pt x="4530" y="22537"/>
                  </a:cubicBezTo>
                  <a:cubicBezTo>
                    <a:pt x="4586" y="22467"/>
                    <a:pt x="4596" y="22370"/>
                    <a:pt x="4641" y="22289"/>
                  </a:cubicBezTo>
                  <a:cubicBezTo>
                    <a:pt x="4672" y="22232"/>
                    <a:pt x="4738" y="22185"/>
                    <a:pt x="4798" y="22185"/>
                  </a:cubicBezTo>
                  <a:cubicBezTo>
                    <a:pt x="4822" y="22185"/>
                    <a:pt x="4845" y="22193"/>
                    <a:pt x="4864" y="22210"/>
                  </a:cubicBezTo>
                  <a:cubicBezTo>
                    <a:pt x="5012" y="22156"/>
                    <a:pt x="4929" y="21882"/>
                    <a:pt x="5066" y="21807"/>
                  </a:cubicBezTo>
                  <a:cubicBezTo>
                    <a:pt x="5102" y="21787"/>
                    <a:pt x="5147" y="21787"/>
                    <a:pt x="5188" y="21781"/>
                  </a:cubicBezTo>
                  <a:cubicBezTo>
                    <a:pt x="5406" y="21742"/>
                    <a:pt x="5516" y="21428"/>
                    <a:pt x="5366" y="21263"/>
                  </a:cubicBezTo>
                  <a:cubicBezTo>
                    <a:pt x="5188" y="21065"/>
                    <a:pt x="4843" y="21158"/>
                    <a:pt x="4624" y="21008"/>
                  </a:cubicBezTo>
                  <a:cubicBezTo>
                    <a:pt x="4539" y="20948"/>
                    <a:pt x="4481" y="20860"/>
                    <a:pt x="4408" y="20787"/>
                  </a:cubicBezTo>
                  <a:cubicBezTo>
                    <a:pt x="4350" y="20731"/>
                    <a:pt x="4270" y="20683"/>
                    <a:pt x="4192" y="20683"/>
                  </a:cubicBezTo>
                  <a:cubicBezTo>
                    <a:pt x="4171" y="20683"/>
                    <a:pt x="4151" y="20686"/>
                    <a:pt x="4132" y="20693"/>
                  </a:cubicBezTo>
                  <a:cubicBezTo>
                    <a:pt x="4200" y="20474"/>
                    <a:pt x="4159" y="20241"/>
                    <a:pt x="4179" y="20014"/>
                  </a:cubicBezTo>
                  <a:cubicBezTo>
                    <a:pt x="4196" y="19786"/>
                    <a:pt x="4307" y="19531"/>
                    <a:pt x="4530" y="19480"/>
                  </a:cubicBezTo>
                  <a:cubicBezTo>
                    <a:pt x="4596" y="19465"/>
                    <a:pt x="4669" y="19469"/>
                    <a:pt x="4727" y="19435"/>
                  </a:cubicBezTo>
                  <a:cubicBezTo>
                    <a:pt x="4770" y="19409"/>
                    <a:pt x="4800" y="19364"/>
                    <a:pt x="4830" y="19324"/>
                  </a:cubicBezTo>
                  <a:cubicBezTo>
                    <a:pt x="4997" y="19105"/>
                    <a:pt x="5246" y="18951"/>
                    <a:pt x="5516" y="18897"/>
                  </a:cubicBezTo>
                  <a:cubicBezTo>
                    <a:pt x="5569" y="18887"/>
                    <a:pt x="5627" y="18880"/>
                    <a:pt x="5672" y="18848"/>
                  </a:cubicBezTo>
                  <a:cubicBezTo>
                    <a:pt x="5762" y="18788"/>
                    <a:pt x="5775" y="18664"/>
                    <a:pt x="5781" y="18557"/>
                  </a:cubicBezTo>
                  <a:cubicBezTo>
                    <a:pt x="5792" y="18321"/>
                    <a:pt x="5803" y="18083"/>
                    <a:pt x="5816" y="17847"/>
                  </a:cubicBezTo>
                  <a:cubicBezTo>
                    <a:pt x="5820" y="17755"/>
                    <a:pt x="5826" y="17657"/>
                    <a:pt x="5880" y="17580"/>
                  </a:cubicBezTo>
                  <a:cubicBezTo>
                    <a:pt x="5915" y="17532"/>
                    <a:pt x="5975" y="17501"/>
                    <a:pt x="6032" y="17501"/>
                  </a:cubicBezTo>
                  <a:cubicBezTo>
                    <a:pt x="6065" y="17501"/>
                    <a:pt x="6097" y="17512"/>
                    <a:pt x="6122" y="17537"/>
                  </a:cubicBezTo>
                  <a:cubicBezTo>
                    <a:pt x="6066" y="17404"/>
                    <a:pt x="6032" y="17260"/>
                    <a:pt x="6021" y="17117"/>
                  </a:cubicBezTo>
                  <a:cubicBezTo>
                    <a:pt x="6046" y="17107"/>
                    <a:pt x="6070" y="17103"/>
                    <a:pt x="6094" y="17103"/>
                  </a:cubicBezTo>
                  <a:cubicBezTo>
                    <a:pt x="6225" y="17103"/>
                    <a:pt x="6350" y="17233"/>
                    <a:pt x="6486" y="17280"/>
                  </a:cubicBezTo>
                  <a:cubicBezTo>
                    <a:pt x="6522" y="17292"/>
                    <a:pt x="6560" y="17298"/>
                    <a:pt x="6598" y="17298"/>
                  </a:cubicBezTo>
                  <a:cubicBezTo>
                    <a:pt x="6709" y="17298"/>
                    <a:pt x="6819" y="17247"/>
                    <a:pt x="6885" y="17160"/>
                  </a:cubicBezTo>
                  <a:cubicBezTo>
                    <a:pt x="6975" y="17042"/>
                    <a:pt x="6977" y="16864"/>
                    <a:pt x="6891" y="16742"/>
                  </a:cubicBezTo>
                  <a:cubicBezTo>
                    <a:pt x="6875" y="16736"/>
                    <a:pt x="6860" y="16734"/>
                    <a:pt x="6845" y="16734"/>
                  </a:cubicBezTo>
                  <a:cubicBezTo>
                    <a:pt x="6737" y="16734"/>
                    <a:pt x="6646" y="16865"/>
                    <a:pt x="6535" y="16913"/>
                  </a:cubicBezTo>
                  <a:cubicBezTo>
                    <a:pt x="6501" y="16929"/>
                    <a:pt x="6465" y="16936"/>
                    <a:pt x="6429" y="16936"/>
                  </a:cubicBezTo>
                  <a:cubicBezTo>
                    <a:pt x="6314" y="16936"/>
                    <a:pt x="6196" y="16867"/>
                    <a:pt x="6107" y="16787"/>
                  </a:cubicBezTo>
                  <a:cubicBezTo>
                    <a:pt x="5987" y="16680"/>
                    <a:pt x="5871" y="16532"/>
                    <a:pt x="5721" y="16487"/>
                  </a:cubicBezTo>
                  <a:cubicBezTo>
                    <a:pt x="5820" y="16155"/>
                    <a:pt x="5884" y="15814"/>
                    <a:pt x="5910" y="15469"/>
                  </a:cubicBezTo>
                  <a:cubicBezTo>
                    <a:pt x="6013" y="15449"/>
                    <a:pt x="6118" y="15439"/>
                    <a:pt x="6223" y="15439"/>
                  </a:cubicBezTo>
                  <a:cubicBezTo>
                    <a:pt x="6273" y="15439"/>
                    <a:pt x="6323" y="15441"/>
                    <a:pt x="6373" y="15446"/>
                  </a:cubicBezTo>
                  <a:cubicBezTo>
                    <a:pt x="6396" y="15514"/>
                    <a:pt x="6420" y="15583"/>
                    <a:pt x="6443" y="15651"/>
                  </a:cubicBezTo>
                  <a:cubicBezTo>
                    <a:pt x="6473" y="15644"/>
                    <a:pt x="6502" y="15641"/>
                    <a:pt x="6532" y="15641"/>
                  </a:cubicBezTo>
                  <a:cubicBezTo>
                    <a:pt x="6686" y="15641"/>
                    <a:pt x="6837" y="15729"/>
                    <a:pt x="6979" y="15801"/>
                  </a:cubicBezTo>
                  <a:cubicBezTo>
                    <a:pt x="7075" y="15851"/>
                    <a:pt x="7189" y="15890"/>
                    <a:pt x="7296" y="15890"/>
                  </a:cubicBezTo>
                  <a:cubicBezTo>
                    <a:pt x="7376" y="15890"/>
                    <a:pt x="7451" y="15868"/>
                    <a:pt x="7510" y="15812"/>
                  </a:cubicBezTo>
                  <a:cubicBezTo>
                    <a:pt x="7633" y="15698"/>
                    <a:pt x="7675" y="15454"/>
                    <a:pt x="7835" y="15454"/>
                  </a:cubicBezTo>
                  <a:cubicBezTo>
                    <a:pt x="7839" y="15454"/>
                    <a:pt x="7844" y="15454"/>
                    <a:pt x="7849" y="15454"/>
                  </a:cubicBezTo>
                  <a:cubicBezTo>
                    <a:pt x="7988" y="15232"/>
                    <a:pt x="7652" y="14970"/>
                    <a:pt x="7703" y="14713"/>
                  </a:cubicBezTo>
                  <a:cubicBezTo>
                    <a:pt x="7731" y="14576"/>
                    <a:pt x="7862" y="14482"/>
                    <a:pt x="7900" y="14347"/>
                  </a:cubicBezTo>
                  <a:cubicBezTo>
                    <a:pt x="7941" y="14195"/>
                    <a:pt x="7827" y="14019"/>
                    <a:pt x="7673" y="13993"/>
                  </a:cubicBezTo>
                  <a:cubicBezTo>
                    <a:pt x="7656" y="13875"/>
                    <a:pt x="7684" y="13753"/>
                    <a:pt x="7752" y="13655"/>
                  </a:cubicBezTo>
                  <a:cubicBezTo>
                    <a:pt x="7807" y="13621"/>
                    <a:pt x="7871" y="13605"/>
                    <a:pt x="7936" y="13605"/>
                  </a:cubicBezTo>
                  <a:cubicBezTo>
                    <a:pt x="8047" y="13605"/>
                    <a:pt x="8159" y="13653"/>
                    <a:pt x="8228" y="13743"/>
                  </a:cubicBezTo>
                  <a:cubicBezTo>
                    <a:pt x="8258" y="13783"/>
                    <a:pt x="8282" y="13832"/>
                    <a:pt x="8322" y="13865"/>
                  </a:cubicBezTo>
                  <a:cubicBezTo>
                    <a:pt x="8367" y="13901"/>
                    <a:pt x="8427" y="13912"/>
                    <a:pt x="8485" y="13916"/>
                  </a:cubicBezTo>
                  <a:cubicBezTo>
                    <a:pt x="8523" y="13920"/>
                    <a:pt x="8561" y="13921"/>
                    <a:pt x="8599" y="13921"/>
                  </a:cubicBezTo>
                  <a:cubicBezTo>
                    <a:pt x="8974" y="13921"/>
                    <a:pt x="9336" y="13756"/>
                    <a:pt x="9678" y="13593"/>
                  </a:cubicBezTo>
                  <a:cubicBezTo>
                    <a:pt x="9741" y="13565"/>
                    <a:pt x="9803" y="13535"/>
                    <a:pt x="9863" y="13505"/>
                  </a:cubicBezTo>
                  <a:cubicBezTo>
                    <a:pt x="10032" y="13425"/>
                    <a:pt x="10199" y="13346"/>
                    <a:pt x="10364" y="13260"/>
                  </a:cubicBezTo>
                  <a:cubicBezTo>
                    <a:pt x="10628" y="13121"/>
                    <a:pt x="10883" y="12967"/>
                    <a:pt x="11125" y="12793"/>
                  </a:cubicBezTo>
                  <a:cubicBezTo>
                    <a:pt x="11043" y="12592"/>
                    <a:pt x="11253" y="12397"/>
                    <a:pt x="11442" y="12288"/>
                  </a:cubicBezTo>
                  <a:cubicBezTo>
                    <a:pt x="11630" y="12178"/>
                    <a:pt x="11855" y="12024"/>
                    <a:pt x="11821" y="11810"/>
                  </a:cubicBezTo>
                  <a:cubicBezTo>
                    <a:pt x="11793" y="11624"/>
                    <a:pt x="11590" y="11534"/>
                    <a:pt x="11429" y="11439"/>
                  </a:cubicBezTo>
                  <a:cubicBezTo>
                    <a:pt x="11266" y="11345"/>
                    <a:pt x="11114" y="11137"/>
                    <a:pt x="11225" y="10987"/>
                  </a:cubicBezTo>
                  <a:cubicBezTo>
                    <a:pt x="11257" y="10944"/>
                    <a:pt x="11307" y="10917"/>
                    <a:pt x="11341" y="10876"/>
                  </a:cubicBezTo>
                  <a:cubicBezTo>
                    <a:pt x="11474" y="10707"/>
                    <a:pt x="11266" y="10465"/>
                    <a:pt x="11056" y="10426"/>
                  </a:cubicBezTo>
                  <a:cubicBezTo>
                    <a:pt x="10988" y="10414"/>
                    <a:pt x="10919" y="10412"/>
                    <a:pt x="10849" y="10412"/>
                  </a:cubicBezTo>
                  <a:cubicBezTo>
                    <a:pt x="10813" y="10412"/>
                    <a:pt x="10777" y="10413"/>
                    <a:pt x="10741" y="10413"/>
                  </a:cubicBezTo>
                  <a:cubicBezTo>
                    <a:pt x="10630" y="10413"/>
                    <a:pt x="10521" y="10408"/>
                    <a:pt x="10420" y="10366"/>
                  </a:cubicBezTo>
                  <a:cubicBezTo>
                    <a:pt x="10394" y="10240"/>
                    <a:pt x="10435" y="10102"/>
                    <a:pt x="10523" y="10010"/>
                  </a:cubicBezTo>
                  <a:cubicBezTo>
                    <a:pt x="10555" y="9978"/>
                    <a:pt x="10591" y="9948"/>
                    <a:pt x="10604" y="9905"/>
                  </a:cubicBezTo>
                  <a:cubicBezTo>
                    <a:pt x="10621" y="9841"/>
                    <a:pt x="10574" y="9777"/>
                    <a:pt x="10542" y="9719"/>
                  </a:cubicBezTo>
                  <a:cubicBezTo>
                    <a:pt x="10484" y="9608"/>
                    <a:pt x="10480" y="9468"/>
                    <a:pt x="10531" y="9355"/>
                  </a:cubicBezTo>
                  <a:lnTo>
                    <a:pt x="10538" y="9355"/>
                  </a:lnTo>
                  <a:cubicBezTo>
                    <a:pt x="10535" y="9344"/>
                    <a:pt x="10531" y="9333"/>
                    <a:pt x="10529" y="9325"/>
                  </a:cubicBezTo>
                  <a:cubicBezTo>
                    <a:pt x="10495" y="9188"/>
                    <a:pt x="10467" y="9025"/>
                    <a:pt x="10561" y="8920"/>
                  </a:cubicBezTo>
                  <a:cubicBezTo>
                    <a:pt x="10602" y="8877"/>
                    <a:pt x="10658" y="8849"/>
                    <a:pt x="10694" y="8804"/>
                  </a:cubicBezTo>
                  <a:cubicBezTo>
                    <a:pt x="10737" y="8751"/>
                    <a:pt x="10745" y="8678"/>
                    <a:pt x="10754" y="8609"/>
                  </a:cubicBezTo>
                  <a:cubicBezTo>
                    <a:pt x="10793" y="8236"/>
                    <a:pt x="10833" y="7866"/>
                    <a:pt x="10874" y="7493"/>
                  </a:cubicBezTo>
                  <a:cubicBezTo>
                    <a:pt x="10885" y="7390"/>
                    <a:pt x="10895" y="7285"/>
                    <a:pt x="10898" y="7182"/>
                  </a:cubicBezTo>
                  <a:cubicBezTo>
                    <a:pt x="10900" y="7079"/>
                    <a:pt x="10895" y="6972"/>
                    <a:pt x="10934" y="6876"/>
                  </a:cubicBezTo>
                  <a:cubicBezTo>
                    <a:pt x="10996" y="6732"/>
                    <a:pt x="11146" y="6647"/>
                    <a:pt x="11287" y="6578"/>
                  </a:cubicBezTo>
                  <a:cubicBezTo>
                    <a:pt x="11341" y="6552"/>
                    <a:pt x="11397" y="6531"/>
                    <a:pt x="11450" y="6505"/>
                  </a:cubicBezTo>
                  <a:cubicBezTo>
                    <a:pt x="11532" y="6330"/>
                    <a:pt x="11613" y="6154"/>
                    <a:pt x="11695" y="5978"/>
                  </a:cubicBezTo>
                  <a:cubicBezTo>
                    <a:pt x="11836" y="5676"/>
                    <a:pt x="11997" y="5350"/>
                    <a:pt x="12301" y="5211"/>
                  </a:cubicBezTo>
                  <a:cubicBezTo>
                    <a:pt x="12378" y="5175"/>
                    <a:pt x="12464" y="5153"/>
                    <a:pt x="12539" y="5113"/>
                  </a:cubicBezTo>
                  <a:lnTo>
                    <a:pt x="12367" y="4990"/>
                  </a:lnTo>
                  <a:cubicBezTo>
                    <a:pt x="12324" y="4961"/>
                    <a:pt x="12279" y="4928"/>
                    <a:pt x="12260" y="4879"/>
                  </a:cubicBezTo>
                  <a:cubicBezTo>
                    <a:pt x="12224" y="4793"/>
                    <a:pt x="12279" y="4697"/>
                    <a:pt x="12279" y="4603"/>
                  </a:cubicBezTo>
                  <a:cubicBezTo>
                    <a:pt x="12282" y="4453"/>
                    <a:pt x="12134" y="4337"/>
                    <a:pt x="11986" y="4307"/>
                  </a:cubicBezTo>
                  <a:cubicBezTo>
                    <a:pt x="11935" y="4296"/>
                    <a:pt x="11884" y="4292"/>
                    <a:pt x="11832" y="4292"/>
                  </a:cubicBezTo>
                  <a:cubicBezTo>
                    <a:pt x="11733" y="4292"/>
                    <a:pt x="11634" y="4306"/>
                    <a:pt x="11534" y="4307"/>
                  </a:cubicBezTo>
                  <a:cubicBezTo>
                    <a:pt x="11525" y="4307"/>
                    <a:pt x="11517" y="4307"/>
                    <a:pt x="11508" y="4307"/>
                  </a:cubicBezTo>
                  <a:cubicBezTo>
                    <a:pt x="11202" y="4307"/>
                    <a:pt x="10898" y="4194"/>
                    <a:pt x="10666" y="3992"/>
                  </a:cubicBezTo>
                  <a:cubicBezTo>
                    <a:pt x="10703" y="3909"/>
                    <a:pt x="10773" y="3842"/>
                    <a:pt x="10859" y="3812"/>
                  </a:cubicBezTo>
                  <a:cubicBezTo>
                    <a:pt x="10685" y="3636"/>
                    <a:pt x="10696" y="3313"/>
                    <a:pt x="10885" y="3150"/>
                  </a:cubicBezTo>
                  <a:cubicBezTo>
                    <a:pt x="10964" y="3079"/>
                    <a:pt x="11069" y="3039"/>
                    <a:pt x="11146" y="2962"/>
                  </a:cubicBezTo>
                  <a:cubicBezTo>
                    <a:pt x="11221" y="2887"/>
                    <a:pt x="11257" y="2749"/>
                    <a:pt x="11180" y="2677"/>
                  </a:cubicBezTo>
                  <a:lnTo>
                    <a:pt x="11180" y="2677"/>
                  </a:lnTo>
                  <a:cubicBezTo>
                    <a:pt x="11147" y="2689"/>
                    <a:pt x="11112" y="2694"/>
                    <a:pt x="11077" y="2694"/>
                  </a:cubicBezTo>
                  <a:cubicBezTo>
                    <a:pt x="10924" y="2694"/>
                    <a:pt x="10769" y="2587"/>
                    <a:pt x="10730" y="2437"/>
                  </a:cubicBezTo>
                  <a:cubicBezTo>
                    <a:pt x="10710" y="2456"/>
                    <a:pt x="10686" y="2464"/>
                    <a:pt x="10661" y="2464"/>
                  </a:cubicBezTo>
                  <a:cubicBezTo>
                    <a:pt x="10597" y="2464"/>
                    <a:pt x="10526" y="2413"/>
                    <a:pt x="10486" y="2355"/>
                  </a:cubicBezTo>
                  <a:cubicBezTo>
                    <a:pt x="10430" y="2274"/>
                    <a:pt x="10392" y="2171"/>
                    <a:pt x="10302" y="2135"/>
                  </a:cubicBezTo>
                  <a:cubicBezTo>
                    <a:pt x="10223" y="2102"/>
                    <a:pt x="10128" y="2132"/>
                    <a:pt x="10051" y="2098"/>
                  </a:cubicBezTo>
                  <a:cubicBezTo>
                    <a:pt x="9942" y="2049"/>
                    <a:pt x="9908" y="1892"/>
                    <a:pt x="9794" y="1856"/>
                  </a:cubicBezTo>
                  <a:cubicBezTo>
                    <a:pt x="9776" y="1850"/>
                    <a:pt x="9756" y="1848"/>
                    <a:pt x="9737" y="1848"/>
                  </a:cubicBezTo>
                  <a:cubicBezTo>
                    <a:pt x="9692" y="1848"/>
                    <a:pt x="9645" y="1859"/>
                    <a:pt x="9601" y="1859"/>
                  </a:cubicBezTo>
                  <a:cubicBezTo>
                    <a:pt x="9573" y="1859"/>
                    <a:pt x="9547" y="1855"/>
                    <a:pt x="9522" y="1841"/>
                  </a:cubicBezTo>
                  <a:cubicBezTo>
                    <a:pt x="9456" y="1802"/>
                    <a:pt x="9439" y="1708"/>
                    <a:pt x="9370" y="1672"/>
                  </a:cubicBezTo>
                  <a:cubicBezTo>
                    <a:pt x="9343" y="1657"/>
                    <a:pt x="9313" y="1654"/>
                    <a:pt x="9282" y="1654"/>
                  </a:cubicBezTo>
                  <a:cubicBezTo>
                    <a:pt x="9263" y="1654"/>
                    <a:pt x="9243" y="1656"/>
                    <a:pt x="9224" y="1656"/>
                  </a:cubicBezTo>
                  <a:cubicBezTo>
                    <a:pt x="9215" y="1656"/>
                    <a:pt x="9207" y="1655"/>
                    <a:pt x="9199" y="1655"/>
                  </a:cubicBezTo>
                  <a:cubicBezTo>
                    <a:pt x="9051" y="1640"/>
                    <a:pt x="8952" y="1498"/>
                    <a:pt x="8851" y="1387"/>
                  </a:cubicBezTo>
                  <a:cubicBezTo>
                    <a:pt x="8781" y="1311"/>
                    <a:pt x="8673" y="1244"/>
                    <a:pt x="8576" y="1244"/>
                  </a:cubicBezTo>
                  <a:cubicBezTo>
                    <a:pt x="8534" y="1244"/>
                    <a:pt x="8494" y="1256"/>
                    <a:pt x="8459" y="1286"/>
                  </a:cubicBezTo>
                  <a:cubicBezTo>
                    <a:pt x="8539" y="1175"/>
                    <a:pt x="8421" y="1029"/>
                    <a:pt x="8299" y="969"/>
                  </a:cubicBezTo>
                  <a:cubicBezTo>
                    <a:pt x="8179" y="911"/>
                    <a:pt x="8027" y="871"/>
                    <a:pt x="7975" y="746"/>
                  </a:cubicBezTo>
                  <a:cubicBezTo>
                    <a:pt x="7947" y="684"/>
                    <a:pt x="7954" y="613"/>
                    <a:pt x="7973" y="547"/>
                  </a:cubicBezTo>
                  <a:lnTo>
                    <a:pt x="7639" y="427"/>
                  </a:lnTo>
                  <a:cubicBezTo>
                    <a:pt x="7656" y="281"/>
                    <a:pt x="7665" y="119"/>
                    <a:pt x="758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296"/>
            <p:cNvSpPr/>
            <p:nvPr/>
          </p:nvSpPr>
          <p:spPr>
            <a:xfrm>
              <a:off x="2915517" y="4001511"/>
              <a:ext cx="358228" cy="748110"/>
            </a:xfrm>
            <a:custGeom>
              <a:rect b="b" l="l" r="r" t="t"/>
              <a:pathLst>
                <a:path extrusionOk="0" h="26328" w="12607">
                  <a:moveTo>
                    <a:pt x="7593" y="59"/>
                  </a:moveTo>
                  <a:cubicBezTo>
                    <a:pt x="7658" y="168"/>
                    <a:pt x="7649" y="320"/>
                    <a:pt x="7634" y="453"/>
                  </a:cubicBezTo>
                  <a:lnTo>
                    <a:pt x="7632" y="474"/>
                  </a:lnTo>
                  <a:lnTo>
                    <a:pt x="7962" y="592"/>
                  </a:lnTo>
                  <a:cubicBezTo>
                    <a:pt x="7945" y="665"/>
                    <a:pt x="7947" y="731"/>
                    <a:pt x="7970" y="785"/>
                  </a:cubicBezTo>
                  <a:cubicBezTo>
                    <a:pt x="8018" y="896"/>
                    <a:pt x="8129" y="944"/>
                    <a:pt x="8238" y="991"/>
                  </a:cubicBezTo>
                  <a:cubicBezTo>
                    <a:pt x="8262" y="1001"/>
                    <a:pt x="8285" y="1012"/>
                    <a:pt x="8309" y="1023"/>
                  </a:cubicBezTo>
                  <a:cubicBezTo>
                    <a:pt x="8388" y="1061"/>
                    <a:pt x="8457" y="1134"/>
                    <a:pt x="8474" y="1201"/>
                  </a:cubicBezTo>
                  <a:cubicBezTo>
                    <a:pt x="8485" y="1237"/>
                    <a:pt x="8478" y="1269"/>
                    <a:pt x="8459" y="1299"/>
                  </a:cubicBezTo>
                  <a:lnTo>
                    <a:pt x="8333" y="1479"/>
                  </a:lnTo>
                  <a:lnTo>
                    <a:pt x="8333" y="1479"/>
                  </a:lnTo>
                  <a:lnTo>
                    <a:pt x="8500" y="1333"/>
                  </a:lnTo>
                  <a:cubicBezTo>
                    <a:pt x="8525" y="1310"/>
                    <a:pt x="8560" y="1297"/>
                    <a:pt x="8598" y="1297"/>
                  </a:cubicBezTo>
                  <a:cubicBezTo>
                    <a:pt x="8678" y="1297"/>
                    <a:pt x="8778" y="1351"/>
                    <a:pt x="8853" y="1434"/>
                  </a:cubicBezTo>
                  <a:cubicBezTo>
                    <a:pt x="8868" y="1451"/>
                    <a:pt x="8885" y="1468"/>
                    <a:pt x="8900" y="1488"/>
                  </a:cubicBezTo>
                  <a:cubicBezTo>
                    <a:pt x="8990" y="1591"/>
                    <a:pt x="9082" y="1696"/>
                    <a:pt x="9217" y="1708"/>
                  </a:cubicBezTo>
                  <a:cubicBezTo>
                    <a:pt x="9228" y="1711"/>
                    <a:pt x="9241" y="1711"/>
                    <a:pt x="9252" y="1711"/>
                  </a:cubicBezTo>
                  <a:lnTo>
                    <a:pt x="9303" y="1708"/>
                  </a:lnTo>
                  <a:cubicBezTo>
                    <a:pt x="9329" y="1708"/>
                    <a:pt x="9357" y="1711"/>
                    <a:pt x="9378" y="1723"/>
                  </a:cubicBezTo>
                  <a:cubicBezTo>
                    <a:pt x="9408" y="1738"/>
                    <a:pt x="9427" y="1768"/>
                    <a:pt x="9447" y="1798"/>
                  </a:cubicBezTo>
                  <a:cubicBezTo>
                    <a:pt x="9468" y="1835"/>
                    <a:pt x="9492" y="1869"/>
                    <a:pt x="9530" y="1890"/>
                  </a:cubicBezTo>
                  <a:cubicBezTo>
                    <a:pt x="9557" y="1907"/>
                    <a:pt x="9591" y="1913"/>
                    <a:pt x="9627" y="1913"/>
                  </a:cubicBezTo>
                  <a:cubicBezTo>
                    <a:pt x="9648" y="1913"/>
                    <a:pt x="9670" y="1911"/>
                    <a:pt x="9693" y="1908"/>
                  </a:cubicBezTo>
                  <a:cubicBezTo>
                    <a:pt x="9715" y="1905"/>
                    <a:pt x="9737" y="1903"/>
                    <a:pt x="9758" y="1903"/>
                  </a:cubicBezTo>
                  <a:cubicBezTo>
                    <a:pt x="9776" y="1903"/>
                    <a:pt x="9793" y="1905"/>
                    <a:pt x="9807" y="1910"/>
                  </a:cubicBezTo>
                  <a:cubicBezTo>
                    <a:pt x="9858" y="1925"/>
                    <a:pt x="9892" y="1972"/>
                    <a:pt x="9929" y="2023"/>
                  </a:cubicBezTo>
                  <a:cubicBezTo>
                    <a:pt x="9965" y="2073"/>
                    <a:pt x="10002" y="2124"/>
                    <a:pt x="10062" y="2150"/>
                  </a:cubicBezTo>
                  <a:cubicBezTo>
                    <a:pt x="10107" y="2171"/>
                    <a:pt x="10154" y="2171"/>
                    <a:pt x="10199" y="2171"/>
                  </a:cubicBezTo>
                  <a:cubicBezTo>
                    <a:pt x="10239" y="2173"/>
                    <a:pt x="10278" y="2173"/>
                    <a:pt x="10312" y="2186"/>
                  </a:cubicBezTo>
                  <a:cubicBezTo>
                    <a:pt x="10372" y="2212"/>
                    <a:pt x="10409" y="2272"/>
                    <a:pt x="10447" y="2336"/>
                  </a:cubicBezTo>
                  <a:cubicBezTo>
                    <a:pt x="10460" y="2358"/>
                    <a:pt x="10471" y="2379"/>
                    <a:pt x="10486" y="2398"/>
                  </a:cubicBezTo>
                  <a:cubicBezTo>
                    <a:pt x="10524" y="2456"/>
                    <a:pt x="10601" y="2518"/>
                    <a:pt x="10681" y="2518"/>
                  </a:cubicBezTo>
                  <a:cubicBezTo>
                    <a:pt x="10700" y="2518"/>
                    <a:pt x="10719" y="2514"/>
                    <a:pt x="10736" y="2505"/>
                  </a:cubicBezTo>
                  <a:cubicBezTo>
                    <a:pt x="10790" y="2647"/>
                    <a:pt x="10938" y="2750"/>
                    <a:pt x="11096" y="2750"/>
                  </a:cubicBezTo>
                  <a:cubicBezTo>
                    <a:pt x="11131" y="2750"/>
                    <a:pt x="11163" y="2743"/>
                    <a:pt x="11193" y="2735"/>
                  </a:cubicBezTo>
                  <a:cubicBezTo>
                    <a:pt x="11208" y="2754"/>
                    <a:pt x="11216" y="2780"/>
                    <a:pt x="11218" y="2810"/>
                  </a:cubicBezTo>
                  <a:cubicBezTo>
                    <a:pt x="11218" y="2865"/>
                    <a:pt x="11191" y="2927"/>
                    <a:pt x="11148" y="2972"/>
                  </a:cubicBezTo>
                  <a:cubicBezTo>
                    <a:pt x="11109" y="3011"/>
                    <a:pt x="11062" y="3039"/>
                    <a:pt x="11013" y="3071"/>
                  </a:cubicBezTo>
                  <a:cubicBezTo>
                    <a:pt x="10970" y="3097"/>
                    <a:pt x="10925" y="3125"/>
                    <a:pt x="10886" y="3157"/>
                  </a:cubicBezTo>
                  <a:cubicBezTo>
                    <a:pt x="10792" y="3240"/>
                    <a:pt x="10736" y="3367"/>
                    <a:pt x="10730" y="3504"/>
                  </a:cubicBezTo>
                  <a:cubicBezTo>
                    <a:pt x="10726" y="3626"/>
                    <a:pt x="10764" y="3744"/>
                    <a:pt x="10835" y="3829"/>
                  </a:cubicBezTo>
                  <a:cubicBezTo>
                    <a:pt x="10760" y="3866"/>
                    <a:pt x="10696" y="3932"/>
                    <a:pt x="10661" y="4009"/>
                  </a:cubicBezTo>
                  <a:lnTo>
                    <a:pt x="10653" y="4029"/>
                  </a:lnTo>
                  <a:lnTo>
                    <a:pt x="10668" y="4042"/>
                  </a:lnTo>
                  <a:cubicBezTo>
                    <a:pt x="10904" y="4245"/>
                    <a:pt x="11218" y="4363"/>
                    <a:pt x="11531" y="4363"/>
                  </a:cubicBezTo>
                  <a:lnTo>
                    <a:pt x="11555" y="4363"/>
                  </a:lnTo>
                  <a:cubicBezTo>
                    <a:pt x="11602" y="4361"/>
                    <a:pt x="11649" y="4359"/>
                    <a:pt x="11696" y="4354"/>
                  </a:cubicBezTo>
                  <a:cubicBezTo>
                    <a:pt x="11747" y="4351"/>
                    <a:pt x="11800" y="4349"/>
                    <a:pt x="11850" y="4349"/>
                  </a:cubicBezTo>
                  <a:cubicBezTo>
                    <a:pt x="11905" y="4349"/>
                    <a:pt x="11958" y="4352"/>
                    <a:pt x="12003" y="4361"/>
                  </a:cubicBezTo>
                  <a:cubicBezTo>
                    <a:pt x="12135" y="4389"/>
                    <a:pt x="12275" y="4491"/>
                    <a:pt x="12275" y="4631"/>
                  </a:cubicBezTo>
                  <a:cubicBezTo>
                    <a:pt x="12275" y="4663"/>
                    <a:pt x="12266" y="4697"/>
                    <a:pt x="12260" y="4731"/>
                  </a:cubicBezTo>
                  <a:cubicBezTo>
                    <a:pt x="12245" y="4794"/>
                    <a:pt x="12230" y="4856"/>
                    <a:pt x="12255" y="4918"/>
                  </a:cubicBezTo>
                  <a:cubicBezTo>
                    <a:pt x="12279" y="4974"/>
                    <a:pt x="12330" y="5012"/>
                    <a:pt x="12371" y="5040"/>
                  </a:cubicBezTo>
                  <a:lnTo>
                    <a:pt x="12506" y="5136"/>
                  </a:lnTo>
                  <a:cubicBezTo>
                    <a:pt x="12478" y="5149"/>
                    <a:pt x="12448" y="5160"/>
                    <a:pt x="12416" y="5173"/>
                  </a:cubicBezTo>
                  <a:cubicBezTo>
                    <a:pt x="12382" y="5186"/>
                    <a:pt x="12345" y="5198"/>
                    <a:pt x="12309" y="5213"/>
                  </a:cubicBezTo>
                  <a:cubicBezTo>
                    <a:pt x="12009" y="5353"/>
                    <a:pt x="11846" y="5663"/>
                    <a:pt x="11692" y="5995"/>
                  </a:cubicBezTo>
                  <a:lnTo>
                    <a:pt x="11452" y="6514"/>
                  </a:lnTo>
                  <a:cubicBezTo>
                    <a:pt x="11435" y="6523"/>
                    <a:pt x="11416" y="6529"/>
                    <a:pt x="11396" y="6538"/>
                  </a:cubicBezTo>
                  <a:cubicBezTo>
                    <a:pt x="11362" y="6553"/>
                    <a:pt x="11330" y="6568"/>
                    <a:pt x="11296" y="6583"/>
                  </a:cubicBezTo>
                  <a:cubicBezTo>
                    <a:pt x="11154" y="6651"/>
                    <a:pt x="10996" y="6739"/>
                    <a:pt x="10931" y="6895"/>
                  </a:cubicBezTo>
                  <a:cubicBezTo>
                    <a:pt x="10895" y="6981"/>
                    <a:pt x="10895" y="7073"/>
                    <a:pt x="10893" y="7163"/>
                  </a:cubicBezTo>
                  <a:lnTo>
                    <a:pt x="10893" y="7210"/>
                  </a:lnTo>
                  <a:cubicBezTo>
                    <a:pt x="10891" y="7313"/>
                    <a:pt x="10878" y="7416"/>
                    <a:pt x="10867" y="7517"/>
                  </a:cubicBezTo>
                  <a:lnTo>
                    <a:pt x="10747" y="8635"/>
                  </a:lnTo>
                  <a:cubicBezTo>
                    <a:pt x="10741" y="8693"/>
                    <a:pt x="10734" y="8766"/>
                    <a:pt x="10696" y="8815"/>
                  </a:cubicBezTo>
                  <a:cubicBezTo>
                    <a:pt x="10676" y="8836"/>
                    <a:pt x="10653" y="8856"/>
                    <a:pt x="10629" y="8873"/>
                  </a:cubicBezTo>
                  <a:cubicBezTo>
                    <a:pt x="10606" y="8890"/>
                    <a:pt x="10582" y="8909"/>
                    <a:pt x="10563" y="8931"/>
                  </a:cubicBezTo>
                  <a:cubicBezTo>
                    <a:pt x="10462" y="9042"/>
                    <a:pt x="10486" y="9209"/>
                    <a:pt x="10524" y="9359"/>
                  </a:cubicBezTo>
                  <a:lnTo>
                    <a:pt x="10529" y="9374"/>
                  </a:lnTo>
                  <a:cubicBezTo>
                    <a:pt x="10475" y="9494"/>
                    <a:pt x="10479" y="9642"/>
                    <a:pt x="10539" y="9758"/>
                  </a:cubicBezTo>
                  <a:cubicBezTo>
                    <a:pt x="10546" y="9771"/>
                    <a:pt x="10552" y="9781"/>
                    <a:pt x="10559" y="9792"/>
                  </a:cubicBezTo>
                  <a:cubicBezTo>
                    <a:pt x="10584" y="9839"/>
                    <a:pt x="10610" y="9884"/>
                    <a:pt x="10599" y="9927"/>
                  </a:cubicBezTo>
                  <a:cubicBezTo>
                    <a:pt x="10591" y="9955"/>
                    <a:pt x="10567" y="9976"/>
                    <a:pt x="10544" y="10000"/>
                  </a:cubicBezTo>
                  <a:cubicBezTo>
                    <a:pt x="10537" y="10008"/>
                    <a:pt x="10531" y="10015"/>
                    <a:pt x="10524" y="10021"/>
                  </a:cubicBezTo>
                  <a:cubicBezTo>
                    <a:pt x="10430" y="10120"/>
                    <a:pt x="10387" y="10263"/>
                    <a:pt x="10415" y="10398"/>
                  </a:cubicBezTo>
                  <a:lnTo>
                    <a:pt x="10417" y="10411"/>
                  </a:lnTo>
                  <a:lnTo>
                    <a:pt x="10430" y="10418"/>
                  </a:lnTo>
                  <a:cubicBezTo>
                    <a:pt x="10539" y="10463"/>
                    <a:pt x="10659" y="10467"/>
                    <a:pt x="10762" y="10467"/>
                  </a:cubicBezTo>
                  <a:lnTo>
                    <a:pt x="10867" y="10467"/>
                  </a:lnTo>
                  <a:cubicBezTo>
                    <a:pt x="10934" y="10467"/>
                    <a:pt x="11004" y="10469"/>
                    <a:pt x="11071" y="10480"/>
                  </a:cubicBezTo>
                  <a:cubicBezTo>
                    <a:pt x="11195" y="10503"/>
                    <a:pt x="11321" y="10602"/>
                    <a:pt x="11362" y="10713"/>
                  </a:cubicBezTo>
                  <a:cubicBezTo>
                    <a:pt x="11379" y="10758"/>
                    <a:pt x="11390" y="10825"/>
                    <a:pt x="11341" y="10887"/>
                  </a:cubicBezTo>
                  <a:cubicBezTo>
                    <a:pt x="11326" y="10904"/>
                    <a:pt x="11308" y="10921"/>
                    <a:pt x="11289" y="10938"/>
                  </a:cubicBezTo>
                  <a:cubicBezTo>
                    <a:pt x="11266" y="10955"/>
                    <a:pt x="11244" y="10975"/>
                    <a:pt x="11225" y="10998"/>
                  </a:cubicBezTo>
                  <a:cubicBezTo>
                    <a:pt x="11186" y="11050"/>
                    <a:pt x="11174" y="11114"/>
                    <a:pt x="11186" y="11180"/>
                  </a:cubicBezTo>
                  <a:cubicBezTo>
                    <a:pt x="11212" y="11309"/>
                    <a:pt x="11330" y="11429"/>
                    <a:pt x="11435" y="11489"/>
                  </a:cubicBezTo>
                  <a:cubicBezTo>
                    <a:pt x="11456" y="11502"/>
                    <a:pt x="11476" y="11514"/>
                    <a:pt x="11497" y="11525"/>
                  </a:cubicBezTo>
                  <a:cubicBezTo>
                    <a:pt x="11643" y="11607"/>
                    <a:pt x="11793" y="11692"/>
                    <a:pt x="11816" y="11840"/>
                  </a:cubicBezTo>
                  <a:cubicBezTo>
                    <a:pt x="11848" y="12037"/>
                    <a:pt x="11636" y="12185"/>
                    <a:pt x="11450" y="12292"/>
                  </a:cubicBezTo>
                  <a:cubicBezTo>
                    <a:pt x="11242" y="12412"/>
                    <a:pt x="11049" y="12609"/>
                    <a:pt x="11114" y="12811"/>
                  </a:cubicBezTo>
                  <a:cubicBezTo>
                    <a:pt x="10878" y="12978"/>
                    <a:pt x="10627" y="13130"/>
                    <a:pt x="10372" y="13265"/>
                  </a:cubicBezTo>
                  <a:cubicBezTo>
                    <a:pt x="10214" y="13348"/>
                    <a:pt x="10047" y="13428"/>
                    <a:pt x="9886" y="13505"/>
                  </a:cubicBezTo>
                  <a:lnTo>
                    <a:pt x="9689" y="13597"/>
                  </a:lnTo>
                  <a:cubicBezTo>
                    <a:pt x="9380" y="13743"/>
                    <a:pt x="8999" y="13923"/>
                    <a:pt x="8615" y="13923"/>
                  </a:cubicBezTo>
                  <a:cubicBezTo>
                    <a:pt x="8579" y="13923"/>
                    <a:pt x="8543" y="13920"/>
                    <a:pt x="8508" y="13918"/>
                  </a:cubicBezTo>
                  <a:cubicBezTo>
                    <a:pt x="8457" y="13914"/>
                    <a:pt x="8401" y="13905"/>
                    <a:pt x="8360" y="13873"/>
                  </a:cubicBezTo>
                  <a:cubicBezTo>
                    <a:pt x="8337" y="13852"/>
                    <a:pt x="8318" y="13826"/>
                    <a:pt x="8298" y="13796"/>
                  </a:cubicBezTo>
                  <a:cubicBezTo>
                    <a:pt x="8290" y="13783"/>
                    <a:pt x="8279" y="13768"/>
                    <a:pt x="8268" y="13753"/>
                  </a:cubicBezTo>
                  <a:cubicBezTo>
                    <a:pt x="8198" y="13661"/>
                    <a:pt x="8082" y="13606"/>
                    <a:pt x="7955" y="13606"/>
                  </a:cubicBezTo>
                  <a:cubicBezTo>
                    <a:pt x="7885" y="13606"/>
                    <a:pt x="7816" y="13625"/>
                    <a:pt x="7758" y="13661"/>
                  </a:cubicBezTo>
                  <a:lnTo>
                    <a:pt x="7750" y="13668"/>
                  </a:lnTo>
                  <a:cubicBezTo>
                    <a:pt x="7679" y="13771"/>
                    <a:pt x="7649" y="13901"/>
                    <a:pt x="7668" y="14025"/>
                  </a:cubicBezTo>
                  <a:lnTo>
                    <a:pt x="7671" y="14045"/>
                  </a:lnTo>
                  <a:lnTo>
                    <a:pt x="7690" y="14047"/>
                  </a:lnTo>
                  <a:cubicBezTo>
                    <a:pt x="7756" y="14058"/>
                    <a:pt x="7818" y="14100"/>
                    <a:pt x="7859" y="14165"/>
                  </a:cubicBezTo>
                  <a:cubicBezTo>
                    <a:pt x="7900" y="14229"/>
                    <a:pt x="7913" y="14302"/>
                    <a:pt x="7893" y="14368"/>
                  </a:cubicBezTo>
                  <a:cubicBezTo>
                    <a:pt x="7878" y="14428"/>
                    <a:pt x="7842" y="14480"/>
                    <a:pt x="7801" y="14533"/>
                  </a:cubicBezTo>
                  <a:cubicBezTo>
                    <a:pt x="7758" y="14595"/>
                    <a:pt x="7713" y="14660"/>
                    <a:pt x="7698" y="14737"/>
                  </a:cubicBezTo>
                  <a:cubicBezTo>
                    <a:pt x="7673" y="14863"/>
                    <a:pt x="7733" y="14985"/>
                    <a:pt x="7791" y="15105"/>
                  </a:cubicBezTo>
                  <a:cubicBezTo>
                    <a:pt x="7853" y="15232"/>
                    <a:pt x="7910" y="15350"/>
                    <a:pt x="7855" y="15454"/>
                  </a:cubicBezTo>
                  <a:cubicBezTo>
                    <a:pt x="7739" y="15454"/>
                    <a:pt x="7679" y="15562"/>
                    <a:pt x="7621" y="15662"/>
                  </a:cubicBezTo>
                  <a:cubicBezTo>
                    <a:pt x="7589" y="15720"/>
                    <a:pt x="7555" y="15780"/>
                    <a:pt x="7512" y="15821"/>
                  </a:cubicBezTo>
                  <a:cubicBezTo>
                    <a:pt x="7463" y="15868"/>
                    <a:pt x="7398" y="15889"/>
                    <a:pt x="7319" y="15889"/>
                  </a:cubicBezTo>
                  <a:cubicBezTo>
                    <a:pt x="7203" y="15889"/>
                    <a:pt x="7088" y="15844"/>
                    <a:pt x="7011" y="15806"/>
                  </a:cubicBezTo>
                  <a:lnTo>
                    <a:pt x="6955" y="15778"/>
                  </a:lnTo>
                  <a:cubicBezTo>
                    <a:pt x="6826" y="15712"/>
                    <a:pt x="6694" y="15643"/>
                    <a:pt x="6554" y="15643"/>
                  </a:cubicBezTo>
                  <a:cubicBezTo>
                    <a:pt x="6529" y="15643"/>
                    <a:pt x="6505" y="15645"/>
                    <a:pt x="6481" y="15649"/>
                  </a:cubicBezTo>
                  <a:lnTo>
                    <a:pt x="6415" y="15448"/>
                  </a:lnTo>
                  <a:lnTo>
                    <a:pt x="6396" y="15446"/>
                  </a:lnTo>
                  <a:cubicBezTo>
                    <a:pt x="6349" y="15442"/>
                    <a:pt x="6302" y="15440"/>
                    <a:pt x="6255" y="15440"/>
                  </a:cubicBezTo>
                  <a:cubicBezTo>
                    <a:pt x="6145" y="15440"/>
                    <a:pt x="6035" y="15451"/>
                    <a:pt x="5927" y="15472"/>
                  </a:cubicBezTo>
                  <a:lnTo>
                    <a:pt x="5907" y="15474"/>
                  </a:lnTo>
                  <a:lnTo>
                    <a:pt x="5905" y="15495"/>
                  </a:lnTo>
                  <a:cubicBezTo>
                    <a:pt x="5877" y="15838"/>
                    <a:pt x="5815" y="16176"/>
                    <a:pt x="5717" y="16506"/>
                  </a:cubicBezTo>
                  <a:lnTo>
                    <a:pt x="5708" y="16532"/>
                  </a:lnTo>
                  <a:lnTo>
                    <a:pt x="5734" y="16541"/>
                  </a:lnTo>
                  <a:cubicBezTo>
                    <a:pt x="5841" y="16573"/>
                    <a:pt x="5933" y="16663"/>
                    <a:pt x="6021" y="16751"/>
                  </a:cubicBezTo>
                  <a:cubicBezTo>
                    <a:pt x="6051" y="16781"/>
                    <a:pt x="6081" y="16809"/>
                    <a:pt x="6109" y="16834"/>
                  </a:cubicBezTo>
                  <a:cubicBezTo>
                    <a:pt x="6175" y="16892"/>
                    <a:pt x="6306" y="16991"/>
                    <a:pt x="6451" y="16991"/>
                  </a:cubicBezTo>
                  <a:cubicBezTo>
                    <a:pt x="6492" y="16991"/>
                    <a:pt x="6533" y="16982"/>
                    <a:pt x="6569" y="16967"/>
                  </a:cubicBezTo>
                  <a:cubicBezTo>
                    <a:pt x="6614" y="16946"/>
                    <a:pt x="6657" y="16911"/>
                    <a:pt x="6698" y="16877"/>
                  </a:cubicBezTo>
                  <a:cubicBezTo>
                    <a:pt x="6756" y="16832"/>
                    <a:pt x="6813" y="16789"/>
                    <a:pt x="6866" y="16789"/>
                  </a:cubicBezTo>
                  <a:cubicBezTo>
                    <a:pt x="6876" y="16789"/>
                    <a:pt x="6886" y="16791"/>
                    <a:pt x="6895" y="16794"/>
                  </a:cubicBezTo>
                  <a:cubicBezTo>
                    <a:pt x="6970" y="16905"/>
                    <a:pt x="6966" y="17066"/>
                    <a:pt x="6884" y="17171"/>
                  </a:cubicBezTo>
                  <a:cubicBezTo>
                    <a:pt x="6824" y="17250"/>
                    <a:pt x="6724" y="17299"/>
                    <a:pt x="6619" y="17299"/>
                  </a:cubicBezTo>
                  <a:cubicBezTo>
                    <a:pt x="6582" y="17299"/>
                    <a:pt x="6548" y="17295"/>
                    <a:pt x="6516" y="17284"/>
                  </a:cubicBezTo>
                  <a:cubicBezTo>
                    <a:pt x="6464" y="17265"/>
                    <a:pt x="6413" y="17233"/>
                    <a:pt x="6361" y="17203"/>
                  </a:cubicBezTo>
                  <a:cubicBezTo>
                    <a:pt x="6282" y="17153"/>
                    <a:pt x="6201" y="17104"/>
                    <a:pt x="6115" y="17104"/>
                  </a:cubicBezTo>
                  <a:cubicBezTo>
                    <a:pt x="6087" y="17104"/>
                    <a:pt x="6059" y="17108"/>
                    <a:pt x="6032" y="17119"/>
                  </a:cubicBezTo>
                  <a:lnTo>
                    <a:pt x="6014" y="17128"/>
                  </a:lnTo>
                  <a:lnTo>
                    <a:pt x="6017" y="17147"/>
                  </a:lnTo>
                  <a:cubicBezTo>
                    <a:pt x="6025" y="17269"/>
                    <a:pt x="6051" y="17391"/>
                    <a:pt x="6092" y="17507"/>
                  </a:cubicBezTo>
                  <a:cubicBezTo>
                    <a:pt x="6079" y="17504"/>
                    <a:pt x="6067" y="17503"/>
                    <a:pt x="6054" y="17503"/>
                  </a:cubicBezTo>
                  <a:cubicBezTo>
                    <a:pt x="5989" y="17503"/>
                    <a:pt x="5919" y="17537"/>
                    <a:pt x="5879" y="17593"/>
                  </a:cubicBezTo>
                  <a:cubicBezTo>
                    <a:pt x="5819" y="17678"/>
                    <a:pt x="5813" y="17788"/>
                    <a:pt x="5809" y="17875"/>
                  </a:cubicBezTo>
                  <a:lnTo>
                    <a:pt x="5774" y="18582"/>
                  </a:lnTo>
                  <a:cubicBezTo>
                    <a:pt x="5770" y="18694"/>
                    <a:pt x="5753" y="18803"/>
                    <a:pt x="5678" y="18855"/>
                  </a:cubicBezTo>
                  <a:cubicBezTo>
                    <a:pt x="5642" y="18878"/>
                    <a:pt x="5599" y="18887"/>
                    <a:pt x="5552" y="18895"/>
                  </a:cubicBezTo>
                  <a:lnTo>
                    <a:pt x="5532" y="18900"/>
                  </a:lnTo>
                  <a:cubicBezTo>
                    <a:pt x="5256" y="18953"/>
                    <a:pt x="5001" y="19112"/>
                    <a:pt x="4830" y="19337"/>
                  </a:cubicBezTo>
                  <a:lnTo>
                    <a:pt x="4819" y="19352"/>
                  </a:lnTo>
                  <a:cubicBezTo>
                    <a:pt x="4793" y="19386"/>
                    <a:pt x="4767" y="19418"/>
                    <a:pt x="4733" y="19439"/>
                  </a:cubicBezTo>
                  <a:cubicBezTo>
                    <a:pt x="4699" y="19459"/>
                    <a:pt x="4658" y="19465"/>
                    <a:pt x="4615" y="19472"/>
                  </a:cubicBezTo>
                  <a:cubicBezTo>
                    <a:pt x="4592" y="19474"/>
                    <a:pt x="4568" y="19476"/>
                    <a:pt x="4545" y="19482"/>
                  </a:cubicBezTo>
                  <a:cubicBezTo>
                    <a:pt x="4298" y="19540"/>
                    <a:pt x="4191" y="19819"/>
                    <a:pt x="4172" y="20039"/>
                  </a:cubicBezTo>
                  <a:cubicBezTo>
                    <a:pt x="4165" y="20119"/>
                    <a:pt x="4168" y="20202"/>
                    <a:pt x="4168" y="20281"/>
                  </a:cubicBezTo>
                  <a:cubicBezTo>
                    <a:pt x="4170" y="20434"/>
                    <a:pt x="4170" y="20575"/>
                    <a:pt x="4127" y="20712"/>
                  </a:cubicBezTo>
                  <a:lnTo>
                    <a:pt x="4112" y="20764"/>
                  </a:lnTo>
                  <a:lnTo>
                    <a:pt x="4112" y="20764"/>
                  </a:lnTo>
                  <a:lnTo>
                    <a:pt x="4161" y="20746"/>
                  </a:lnTo>
                  <a:cubicBezTo>
                    <a:pt x="4177" y="20741"/>
                    <a:pt x="4194" y="20738"/>
                    <a:pt x="4212" y="20738"/>
                  </a:cubicBezTo>
                  <a:cubicBezTo>
                    <a:pt x="4276" y="20738"/>
                    <a:pt x="4348" y="20772"/>
                    <a:pt x="4410" y="20834"/>
                  </a:cubicBezTo>
                  <a:cubicBezTo>
                    <a:pt x="4438" y="20860"/>
                    <a:pt x="4461" y="20888"/>
                    <a:pt x="4487" y="20916"/>
                  </a:cubicBezTo>
                  <a:cubicBezTo>
                    <a:pt x="4530" y="20967"/>
                    <a:pt x="4572" y="21018"/>
                    <a:pt x="4628" y="21057"/>
                  </a:cubicBezTo>
                  <a:cubicBezTo>
                    <a:pt x="4733" y="21130"/>
                    <a:pt x="4864" y="21149"/>
                    <a:pt x="4990" y="21166"/>
                  </a:cubicBezTo>
                  <a:cubicBezTo>
                    <a:pt x="5138" y="21188"/>
                    <a:pt x="5277" y="21209"/>
                    <a:pt x="5367" y="21310"/>
                  </a:cubicBezTo>
                  <a:cubicBezTo>
                    <a:pt x="5429" y="21378"/>
                    <a:pt x="5447" y="21486"/>
                    <a:pt x="5410" y="21588"/>
                  </a:cubicBezTo>
                  <a:cubicBezTo>
                    <a:pt x="5376" y="21691"/>
                    <a:pt x="5297" y="21766"/>
                    <a:pt x="5205" y="21781"/>
                  </a:cubicBezTo>
                  <a:cubicBezTo>
                    <a:pt x="5194" y="21783"/>
                    <a:pt x="5183" y="21785"/>
                    <a:pt x="5172" y="21785"/>
                  </a:cubicBezTo>
                  <a:cubicBezTo>
                    <a:pt x="5140" y="21790"/>
                    <a:pt x="5106" y="21794"/>
                    <a:pt x="5074" y="21811"/>
                  </a:cubicBezTo>
                  <a:cubicBezTo>
                    <a:pt x="4997" y="21854"/>
                    <a:pt x="4980" y="21948"/>
                    <a:pt x="4965" y="22034"/>
                  </a:cubicBezTo>
                  <a:cubicBezTo>
                    <a:pt x="4952" y="22111"/>
                    <a:pt x="4939" y="22180"/>
                    <a:pt x="4890" y="22208"/>
                  </a:cubicBezTo>
                  <a:cubicBezTo>
                    <a:pt x="4868" y="22195"/>
                    <a:pt x="4845" y="22186"/>
                    <a:pt x="4819" y="22186"/>
                  </a:cubicBezTo>
                  <a:cubicBezTo>
                    <a:pt x="4752" y="22186"/>
                    <a:pt x="4677" y="22235"/>
                    <a:pt x="4639" y="22304"/>
                  </a:cubicBezTo>
                  <a:cubicBezTo>
                    <a:pt x="4620" y="22340"/>
                    <a:pt x="4607" y="22379"/>
                    <a:pt x="4594" y="22415"/>
                  </a:cubicBezTo>
                  <a:cubicBezTo>
                    <a:pt x="4577" y="22465"/>
                    <a:pt x="4560" y="22512"/>
                    <a:pt x="4530" y="22550"/>
                  </a:cubicBezTo>
                  <a:cubicBezTo>
                    <a:pt x="4513" y="22574"/>
                    <a:pt x="4489" y="22593"/>
                    <a:pt x="4463" y="22615"/>
                  </a:cubicBezTo>
                  <a:cubicBezTo>
                    <a:pt x="4446" y="22630"/>
                    <a:pt x="4427" y="22645"/>
                    <a:pt x="4410" y="22662"/>
                  </a:cubicBezTo>
                  <a:cubicBezTo>
                    <a:pt x="4320" y="22754"/>
                    <a:pt x="4285" y="22893"/>
                    <a:pt x="4315" y="23017"/>
                  </a:cubicBezTo>
                  <a:cubicBezTo>
                    <a:pt x="4305" y="23016"/>
                    <a:pt x="4294" y="23016"/>
                    <a:pt x="4283" y="23016"/>
                  </a:cubicBezTo>
                  <a:cubicBezTo>
                    <a:pt x="4181" y="23016"/>
                    <a:pt x="4078" y="23060"/>
                    <a:pt x="4000" y="23140"/>
                  </a:cubicBezTo>
                  <a:cubicBezTo>
                    <a:pt x="3928" y="23215"/>
                    <a:pt x="3889" y="23307"/>
                    <a:pt x="3889" y="23401"/>
                  </a:cubicBezTo>
                  <a:cubicBezTo>
                    <a:pt x="3889" y="23427"/>
                    <a:pt x="3893" y="23454"/>
                    <a:pt x="3895" y="23480"/>
                  </a:cubicBezTo>
                  <a:cubicBezTo>
                    <a:pt x="3904" y="23555"/>
                    <a:pt x="3910" y="23624"/>
                    <a:pt x="3868" y="23669"/>
                  </a:cubicBezTo>
                  <a:cubicBezTo>
                    <a:pt x="3848" y="23688"/>
                    <a:pt x="3820" y="23699"/>
                    <a:pt x="3790" y="23712"/>
                  </a:cubicBezTo>
                  <a:cubicBezTo>
                    <a:pt x="3780" y="23716"/>
                    <a:pt x="3769" y="23720"/>
                    <a:pt x="3756" y="23724"/>
                  </a:cubicBezTo>
                  <a:cubicBezTo>
                    <a:pt x="3666" y="23767"/>
                    <a:pt x="3596" y="23844"/>
                    <a:pt x="3561" y="23941"/>
                  </a:cubicBezTo>
                  <a:cubicBezTo>
                    <a:pt x="3555" y="23958"/>
                    <a:pt x="3551" y="23977"/>
                    <a:pt x="3546" y="23994"/>
                  </a:cubicBezTo>
                  <a:cubicBezTo>
                    <a:pt x="3538" y="24027"/>
                    <a:pt x="3529" y="24054"/>
                    <a:pt x="3514" y="24080"/>
                  </a:cubicBezTo>
                  <a:cubicBezTo>
                    <a:pt x="3473" y="24153"/>
                    <a:pt x="3392" y="24181"/>
                    <a:pt x="3304" y="24211"/>
                  </a:cubicBezTo>
                  <a:cubicBezTo>
                    <a:pt x="3253" y="24230"/>
                    <a:pt x="3199" y="24247"/>
                    <a:pt x="3152" y="24277"/>
                  </a:cubicBezTo>
                  <a:cubicBezTo>
                    <a:pt x="3011" y="24363"/>
                    <a:pt x="2942" y="24547"/>
                    <a:pt x="2993" y="24706"/>
                  </a:cubicBezTo>
                  <a:cubicBezTo>
                    <a:pt x="3006" y="24749"/>
                    <a:pt x="3026" y="24787"/>
                    <a:pt x="3047" y="24824"/>
                  </a:cubicBezTo>
                  <a:cubicBezTo>
                    <a:pt x="3064" y="24858"/>
                    <a:pt x="3083" y="24892"/>
                    <a:pt x="3094" y="24926"/>
                  </a:cubicBezTo>
                  <a:cubicBezTo>
                    <a:pt x="3137" y="25053"/>
                    <a:pt x="3103" y="25186"/>
                    <a:pt x="3066" y="25327"/>
                  </a:cubicBezTo>
                  <a:cubicBezTo>
                    <a:pt x="3030" y="25466"/>
                    <a:pt x="2993" y="25612"/>
                    <a:pt x="3038" y="25751"/>
                  </a:cubicBezTo>
                  <a:cubicBezTo>
                    <a:pt x="3073" y="25863"/>
                    <a:pt x="3154" y="25948"/>
                    <a:pt x="3227" y="26025"/>
                  </a:cubicBezTo>
                  <a:lnTo>
                    <a:pt x="3456" y="26272"/>
                  </a:lnTo>
                  <a:cubicBezTo>
                    <a:pt x="3440" y="26273"/>
                    <a:pt x="3425" y="26273"/>
                    <a:pt x="3410" y="26273"/>
                  </a:cubicBezTo>
                  <a:cubicBezTo>
                    <a:pt x="3283" y="26273"/>
                    <a:pt x="3187" y="26249"/>
                    <a:pt x="3122" y="26199"/>
                  </a:cubicBezTo>
                  <a:cubicBezTo>
                    <a:pt x="3096" y="26178"/>
                    <a:pt x="3073" y="26154"/>
                    <a:pt x="3049" y="26133"/>
                  </a:cubicBezTo>
                  <a:cubicBezTo>
                    <a:pt x="3015" y="26100"/>
                    <a:pt x="2978" y="26066"/>
                    <a:pt x="2936" y="26038"/>
                  </a:cubicBezTo>
                  <a:cubicBezTo>
                    <a:pt x="2889" y="26008"/>
                    <a:pt x="2835" y="25991"/>
                    <a:pt x="2784" y="25991"/>
                  </a:cubicBezTo>
                  <a:cubicBezTo>
                    <a:pt x="2745" y="25991"/>
                    <a:pt x="2709" y="26002"/>
                    <a:pt x="2679" y="26023"/>
                  </a:cubicBezTo>
                  <a:cubicBezTo>
                    <a:pt x="2649" y="26043"/>
                    <a:pt x="2631" y="26073"/>
                    <a:pt x="2621" y="26096"/>
                  </a:cubicBezTo>
                  <a:cubicBezTo>
                    <a:pt x="2452" y="26034"/>
                    <a:pt x="2295" y="26002"/>
                    <a:pt x="2147" y="26002"/>
                  </a:cubicBezTo>
                  <a:cubicBezTo>
                    <a:pt x="2081" y="26002"/>
                    <a:pt x="2017" y="26009"/>
                    <a:pt x="1954" y="26021"/>
                  </a:cubicBezTo>
                  <a:cubicBezTo>
                    <a:pt x="1939" y="26023"/>
                    <a:pt x="1927" y="26025"/>
                    <a:pt x="1914" y="26028"/>
                  </a:cubicBezTo>
                  <a:cubicBezTo>
                    <a:pt x="1870" y="26038"/>
                    <a:pt x="1824" y="26045"/>
                    <a:pt x="1783" y="26045"/>
                  </a:cubicBezTo>
                  <a:cubicBezTo>
                    <a:pt x="1754" y="26045"/>
                    <a:pt x="1727" y="26042"/>
                    <a:pt x="1704" y="26032"/>
                  </a:cubicBezTo>
                  <a:cubicBezTo>
                    <a:pt x="1674" y="26019"/>
                    <a:pt x="1648" y="25998"/>
                    <a:pt x="1620" y="25974"/>
                  </a:cubicBezTo>
                  <a:cubicBezTo>
                    <a:pt x="1592" y="25950"/>
                    <a:pt x="1564" y="25927"/>
                    <a:pt x="1530" y="25910"/>
                  </a:cubicBezTo>
                  <a:cubicBezTo>
                    <a:pt x="1487" y="25888"/>
                    <a:pt x="1438" y="25882"/>
                    <a:pt x="1393" y="25878"/>
                  </a:cubicBezTo>
                  <a:cubicBezTo>
                    <a:pt x="1335" y="25869"/>
                    <a:pt x="1279" y="25863"/>
                    <a:pt x="1243" y="25826"/>
                  </a:cubicBezTo>
                  <a:cubicBezTo>
                    <a:pt x="1205" y="25790"/>
                    <a:pt x="1194" y="25730"/>
                    <a:pt x="1190" y="25687"/>
                  </a:cubicBezTo>
                  <a:cubicBezTo>
                    <a:pt x="1183" y="25640"/>
                    <a:pt x="1181" y="25588"/>
                    <a:pt x="1179" y="25539"/>
                  </a:cubicBezTo>
                  <a:cubicBezTo>
                    <a:pt x="1175" y="25396"/>
                    <a:pt x="1168" y="25246"/>
                    <a:pt x="1074" y="25132"/>
                  </a:cubicBezTo>
                  <a:cubicBezTo>
                    <a:pt x="1025" y="25072"/>
                    <a:pt x="956" y="25031"/>
                    <a:pt x="890" y="24993"/>
                  </a:cubicBezTo>
                  <a:cubicBezTo>
                    <a:pt x="804" y="24944"/>
                    <a:pt x="725" y="24896"/>
                    <a:pt x="690" y="24813"/>
                  </a:cubicBezTo>
                  <a:cubicBezTo>
                    <a:pt x="675" y="24779"/>
                    <a:pt x="671" y="24740"/>
                    <a:pt x="665" y="24699"/>
                  </a:cubicBezTo>
                  <a:cubicBezTo>
                    <a:pt x="662" y="24671"/>
                    <a:pt x="658" y="24641"/>
                    <a:pt x="652" y="24611"/>
                  </a:cubicBezTo>
                  <a:cubicBezTo>
                    <a:pt x="611" y="24455"/>
                    <a:pt x="478" y="24354"/>
                    <a:pt x="350" y="24256"/>
                  </a:cubicBezTo>
                  <a:lnTo>
                    <a:pt x="309" y="24226"/>
                  </a:lnTo>
                  <a:cubicBezTo>
                    <a:pt x="189" y="24132"/>
                    <a:pt x="50" y="23988"/>
                    <a:pt x="80" y="23829"/>
                  </a:cubicBezTo>
                  <a:cubicBezTo>
                    <a:pt x="99" y="23716"/>
                    <a:pt x="195" y="23639"/>
                    <a:pt x="294" y="23555"/>
                  </a:cubicBezTo>
                  <a:cubicBezTo>
                    <a:pt x="401" y="23465"/>
                    <a:pt x="512" y="23375"/>
                    <a:pt x="527" y="23236"/>
                  </a:cubicBezTo>
                  <a:cubicBezTo>
                    <a:pt x="532" y="23204"/>
                    <a:pt x="530" y="23174"/>
                    <a:pt x="530" y="23144"/>
                  </a:cubicBezTo>
                  <a:cubicBezTo>
                    <a:pt x="527" y="23090"/>
                    <a:pt x="525" y="23041"/>
                    <a:pt x="549" y="23002"/>
                  </a:cubicBezTo>
                  <a:cubicBezTo>
                    <a:pt x="572" y="22964"/>
                    <a:pt x="617" y="22945"/>
                    <a:pt x="665" y="22925"/>
                  </a:cubicBezTo>
                  <a:cubicBezTo>
                    <a:pt x="714" y="22904"/>
                    <a:pt x="765" y="22880"/>
                    <a:pt x="800" y="22835"/>
                  </a:cubicBezTo>
                  <a:cubicBezTo>
                    <a:pt x="862" y="22752"/>
                    <a:pt x="832" y="22651"/>
                    <a:pt x="802" y="22553"/>
                  </a:cubicBezTo>
                  <a:cubicBezTo>
                    <a:pt x="791" y="22520"/>
                    <a:pt x="782" y="22488"/>
                    <a:pt x="776" y="22458"/>
                  </a:cubicBezTo>
                  <a:cubicBezTo>
                    <a:pt x="737" y="22259"/>
                    <a:pt x="847" y="22090"/>
                    <a:pt x="962" y="21912"/>
                  </a:cubicBezTo>
                  <a:cubicBezTo>
                    <a:pt x="1046" y="21783"/>
                    <a:pt x="1132" y="21651"/>
                    <a:pt x="1166" y="21498"/>
                  </a:cubicBezTo>
                  <a:lnTo>
                    <a:pt x="1429" y="20354"/>
                  </a:lnTo>
                  <a:cubicBezTo>
                    <a:pt x="1464" y="20206"/>
                    <a:pt x="1498" y="20052"/>
                    <a:pt x="1494" y="19894"/>
                  </a:cubicBezTo>
                  <a:cubicBezTo>
                    <a:pt x="1492" y="19859"/>
                    <a:pt x="1489" y="19823"/>
                    <a:pt x="1485" y="19787"/>
                  </a:cubicBezTo>
                  <a:cubicBezTo>
                    <a:pt x="1474" y="19637"/>
                    <a:pt x="1462" y="19482"/>
                    <a:pt x="1562" y="19392"/>
                  </a:cubicBezTo>
                  <a:cubicBezTo>
                    <a:pt x="1579" y="19377"/>
                    <a:pt x="1599" y="19364"/>
                    <a:pt x="1620" y="19352"/>
                  </a:cubicBezTo>
                  <a:cubicBezTo>
                    <a:pt x="1659" y="19328"/>
                    <a:pt x="1699" y="19300"/>
                    <a:pt x="1723" y="19257"/>
                  </a:cubicBezTo>
                  <a:cubicBezTo>
                    <a:pt x="1774" y="19163"/>
                    <a:pt x="1717" y="19052"/>
                    <a:pt x="1644" y="18985"/>
                  </a:cubicBezTo>
                  <a:cubicBezTo>
                    <a:pt x="1614" y="18960"/>
                    <a:pt x="1582" y="18938"/>
                    <a:pt x="1549" y="18917"/>
                  </a:cubicBezTo>
                  <a:cubicBezTo>
                    <a:pt x="1504" y="18887"/>
                    <a:pt x="1464" y="18859"/>
                    <a:pt x="1432" y="18822"/>
                  </a:cubicBezTo>
                  <a:cubicBezTo>
                    <a:pt x="1312" y="18687"/>
                    <a:pt x="1346" y="18499"/>
                    <a:pt x="1382" y="18300"/>
                  </a:cubicBezTo>
                  <a:cubicBezTo>
                    <a:pt x="1414" y="18111"/>
                    <a:pt x="1451" y="17914"/>
                    <a:pt x="1352" y="17756"/>
                  </a:cubicBezTo>
                  <a:cubicBezTo>
                    <a:pt x="1335" y="17728"/>
                    <a:pt x="1316" y="17704"/>
                    <a:pt x="1297" y="17681"/>
                  </a:cubicBezTo>
                  <a:cubicBezTo>
                    <a:pt x="1262" y="17636"/>
                    <a:pt x="1228" y="17593"/>
                    <a:pt x="1217" y="17543"/>
                  </a:cubicBezTo>
                  <a:cubicBezTo>
                    <a:pt x="1207" y="17483"/>
                    <a:pt x="1232" y="17419"/>
                    <a:pt x="1254" y="17363"/>
                  </a:cubicBezTo>
                  <a:cubicBezTo>
                    <a:pt x="1423" y="16933"/>
                    <a:pt x="1609" y="16311"/>
                    <a:pt x="1288" y="15874"/>
                  </a:cubicBezTo>
                  <a:cubicBezTo>
                    <a:pt x="1277" y="15864"/>
                    <a:pt x="1269" y="15851"/>
                    <a:pt x="1260" y="15838"/>
                  </a:cubicBezTo>
                  <a:cubicBezTo>
                    <a:pt x="1215" y="15782"/>
                    <a:pt x="1175" y="15729"/>
                    <a:pt x="1170" y="15667"/>
                  </a:cubicBezTo>
                  <a:cubicBezTo>
                    <a:pt x="1166" y="15602"/>
                    <a:pt x="1198" y="15544"/>
                    <a:pt x="1235" y="15482"/>
                  </a:cubicBezTo>
                  <a:cubicBezTo>
                    <a:pt x="1241" y="15469"/>
                    <a:pt x="1247" y="15457"/>
                    <a:pt x="1256" y="15444"/>
                  </a:cubicBezTo>
                  <a:cubicBezTo>
                    <a:pt x="1333" y="15298"/>
                    <a:pt x="1365" y="15135"/>
                    <a:pt x="1397" y="14979"/>
                  </a:cubicBezTo>
                  <a:cubicBezTo>
                    <a:pt x="1412" y="14908"/>
                    <a:pt x="1427" y="14833"/>
                    <a:pt x="1447" y="14762"/>
                  </a:cubicBezTo>
                  <a:cubicBezTo>
                    <a:pt x="1489" y="14604"/>
                    <a:pt x="1599" y="14325"/>
                    <a:pt x="1843" y="14253"/>
                  </a:cubicBezTo>
                  <a:lnTo>
                    <a:pt x="1867" y="14244"/>
                  </a:lnTo>
                  <a:lnTo>
                    <a:pt x="1862" y="14220"/>
                  </a:lnTo>
                  <a:cubicBezTo>
                    <a:pt x="1828" y="14036"/>
                    <a:pt x="1845" y="13848"/>
                    <a:pt x="1909" y="13672"/>
                  </a:cubicBezTo>
                  <a:cubicBezTo>
                    <a:pt x="1918" y="13648"/>
                    <a:pt x="1927" y="13627"/>
                    <a:pt x="1937" y="13603"/>
                  </a:cubicBezTo>
                  <a:cubicBezTo>
                    <a:pt x="1965" y="13533"/>
                    <a:pt x="1995" y="13460"/>
                    <a:pt x="2002" y="13383"/>
                  </a:cubicBezTo>
                  <a:cubicBezTo>
                    <a:pt x="2012" y="13256"/>
                    <a:pt x="1961" y="13141"/>
                    <a:pt x="1912" y="13027"/>
                  </a:cubicBezTo>
                  <a:cubicBezTo>
                    <a:pt x="1903" y="13010"/>
                    <a:pt x="1894" y="12991"/>
                    <a:pt x="1888" y="12971"/>
                  </a:cubicBezTo>
                  <a:cubicBezTo>
                    <a:pt x="1785" y="12729"/>
                    <a:pt x="1734" y="12461"/>
                    <a:pt x="1738" y="12196"/>
                  </a:cubicBezTo>
                  <a:cubicBezTo>
                    <a:pt x="1740" y="12147"/>
                    <a:pt x="1742" y="12089"/>
                    <a:pt x="1774" y="12048"/>
                  </a:cubicBezTo>
                  <a:cubicBezTo>
                    <a:pt x="1800" y="12018"/>
                    <a:pt x="1839" y="12001"/>
                    <a:pt x="1879" y="11982"/>
                  </a:cubicBezTo>
                  <a:cubicBezTo>
                    <a:pt x="1892" y="11977"/>
                    <a:pt x="1903" y="11973"/>
                    <a:pt x="1914" y="11967"/>
                  </a:cubicBezTo>
                  <a:cubicBezTo>
                    <a:pt x="2115" y="11872"/>
                    <a:pt x="2265" y="11654"/>
                    <a:pt x="2312" y="11384"/>
                  </a:cubicBezTo>
                  <a:cubicBezTo>
                    <a:pt x="2353" y="11152"/>
                    <a:pt x="2321" y="10919"/>
                    <a:pt x="2289" y="10692"/>
                  </a:cubicBezTo>
                  <a:cubicBezTo>
                    <a:pt x="2505" y="10612"/>
                    <a:pt x="2591" y="10340"/>
                    <a:pt x="2578" y="10100"/>
                  </a:cubicBezTo>
                  <a:cubicBezTo>
                    <a:pt x="2567" y="9873"/>
                    <a:pt x="2563" y="9633"/>
                    <a:pt x="2616" y="9411"/>
                  </a:cubicBezTo>
                  <a:cubicBezTo>
                    <a:pt x="2681" y="9134"/>
                    <a:pt x="2726" y="8796"/>
                    <a:pt x="2507" y="8607"/>
                  </a:cubicBezTo>
                  <a:cubicBezTo>
                    <a:pt x="2484" y="8586"/>
                    <a:pt x="2458" y="8569"/>
                    <a:pt x="2434" y="8551"/>
                  </a:cubicBezTo>
                  <a:cubicBezTo>
                    <a:pt x="2383" y="8517"/>
                    <a:pt x="2334" y="8483"/>
                    <a:pt x="2310" y="8431"/>
                  </a:cubicBezTo>
                  <a:cubicBezTo>
                    <a:pt x="2286" y="8374"/>
                    <a:pt x="2301" y="8311"/>
                    <a:pt x="2316" y="8243"/>
                  </a:cubicBezTo>
                  <a:cubicBezTo>
                    <a:pt x="2327" y="8187"/>
                    <a:pt x="2340" y="8129"/>
                    <a:pt x="2334" y="8072"/>
                  </a:cubicBezTo>
                  <a:cubicBezTo>
                    <a:pt x="2321" y="7986"/>
                    <a:pt x="2269" y="7917"/>
                    <a:pt x="2218" y="7853"/>
                  </a:cubicBezTo>
                  <a:cubicBezTo>
                    <a:pt x="2171" y="7793"/>
                    <a:pt x="2128" y="7737"/>
                    <a:pt x="2113" y="7671"/>
                  </a:cubicBezTo>
                  <a:cubicBezTo>
                    <a:pt x="2083" y="7523"/>
                    <a:pt x="2203" y="7397"/>
                    <a:pt x="2321" y="7272"/>
                  </a:cubicBezTo>
                  <a:cubicBezTo>
                    <a:pt x="2342" y="7251"/>
                    <a:pt x="2364" y="7230"/>
                    <a:pt x="2383" y="7208"/>
                  </a:cubicBezTo>
                  <a:cubicBezTo>
                    <a:pt x="2591" y="6981"/>
                    <a:pt x="2700" y="6660"/>
                    <a:pt x="2676" y="6351"/>
                  </a:cubicBezTo>
                  <a:cubicBezTo>
                    <a:pt x="2674" y="6330"/>
                    <a:pt x="2672" y="6308"/>
                    <a:pt x="2670" y="6285"/>
                  </a:cubicBezTo>
                  <a:cubicBezTo>
                    <a:pt x="2659" y="6167"/>
                    <a:pt x="2646" y="6043"/>
                    <a:pt x="2715" y="5957"/>
                  </a:cubicBezTo>
                  <a:cubicBezTo>
                    <a:pt x="2724" y="5944"/>
                    <a:pt x="2734" y="5933"/>
                    <a:pt x="2745" y="5923"/>
                  </a:cubicBezTo>
                  <a:cubicBezTo>
                    <a:pt x="2766" y="5899"/>
                    <a:pt x="2790" y="5875"/>
                    <a:pt x="2803" y="5843"/>
                  </a:cubicBezTo>
                  <a:cubicBezTo>
                    <a:pt x="2826" y="5790"/>
                    <a:pt x="2816" y="5734"/>
                    <a:pt x="2807" y="5683"/>
                  </a:cubicBezTo>
                  <a:cubicBezTo>
                    <a:pt x="2771" y="5464"/>
                    <a:pt x="2814" y="5213"/>
                    <a:pt x="2993" y="5175"/>
                  </a:cubicBezTo>
                  <a:lnTo>
                    <a:pt x="3013" y="5171"/>
                  </a:lnTo>
                  <a:lnTo>
                    <a:pt x="3015" y="5151"/>
                  </a:lnTo>
                  <a:cubicBezTo>
                    <a:pt x="3028" y="5016"/>
                    <a:pt x="3021" y="4881"/>
                    <a:pt x="2993" y="4749"/>
                  </a:cubicBezTo>
                  <a:cubicBezTo>
                    <a:pt x="3158" y="4656"/>
                    <a:pt x="3319" y="4549"/>
                    <a:pt x="3366" y="4374"/>
                  </a:cubicBezTo>
                  <a:cubicBezTo>
                    <a:pt x="3373" y="4350"/>
                    <a:pt x="3375" y="4326"/>
                    <a:pt x="3379" y="4303"/>
                  </a:cubicBezTo>
                  <a:cubicBezTo>
                    <a:pt x="3386" y="4266"/>
                    <a:pt x="3392" y="4232"/>
                    <a:pt x="3405" y="4202"/>
                  </a:cubicBezTo>
                  <a:cubicBezTo>
                    <a:pt x="3433" y="4138"/>
                    <a:pt x="3497" y="4089"/>
                    <a:pt x="3559" y="4039"/>
                  </a:cubicBezTo>
                  <a:cubicBezTo>
                    <a:pt x="3645" y="3973"/>
                    <a:pt x="3737" y="3902"/>
                    <a:pt x="3731" y="3787"/>
                  </a:cubicBezTo>
                  <a:cubicBezTo>
                    <a:pt x="3728" y="3737"/>
                    <a:pt x="3707" y="3694"/>
                    <a:pt x="3686" y="3652"/>
                  </a:cubicBezTo>
                  <a:cubicBezTo>
                    <a:pt x="3675" y="3632"/>
                    <a:pt x="3666" y="3615"/>
                    <a:pt x="3658" y="3596"/>
                  </a:cubicBezTo>
                  <a:cubicBezTo>
                    <a:pt x="3608" y="3465"/>
                    <a:pt x="3653" y="3322"/>
                    <a:pt x="3701" y="3172"/>
                  </a:cubicBezTo>
                  <a:cubicBezTo>
                    <a:pt x="3750" y="3017"/>
                    <a:pt x="3801" y="2855"/>
                    <a:pt x="3735" y="2705"/>
                  </a:cubicBezTo>
                  <a:cubicBezTo>
                    <a:pt x="3716" y="2660"/>
                    <a:pt x="3686" y="2619"/>
                    <a:pt x="3658" y="2580"/>
                  </a:cubicBezTo>
                  <a:cubicBezTo>
                    <a:pt x="3615" y="2525"/>
                    <a:pt x="3576" y="2471"/>
                    <a:pt x="3570" y="2407"/>
                  </a:cubicBezTo>
                  <a:cubicBezTo>
                    <a:pt x="3561" y="2328"/>
                    <a:pt x="3602" y="2257"/>
                    <a:pt x="3649" y="2182"/>
                  </a:cubicBezTo>
                  <a:cubicBezTo>
                    <a:pt x="3679" y="2130"/>
                    <a:pt x="3711" y="2077"/>
                    <a:pt x="3728" y="2019"/>
                  </a:cubicBezTo>
                  <a:cubicBezTo>
                    <a:pt x="3737" y="1987"/>
                    <a:pt x="3741" y="1955"/>
                    <a:pt x="3745" y="1923"/>
                  </a:cubicBezTo>
                  <a:cubicBezTo>
                    <a:pt x="3752" y="1882"/>
                    <a:pt x="3758" y="1843"/>
                    <a:pt x="3773" y="1809"/>
                  </a:cubicBezTo>
                  <a:cubicBezTo>
                    <a:pt x="3829" y="1678"/>
                    <a:pt x="3977" y="1653"/>
                    <a:pt x="4135" y="1623"/>
                  </a:cubicBezTo>
                  <a:cubicBezTo>
                    <a:pt x="4273" y="1597"/>
                    <a:pt x="4414" y="1571"/>
                    <a:pt x="4513" y="1475"/>
                  </a:cubicBezTo>
                  <a:cubicBezTo>
                    <a:pt x="4615" y="1374"/>
                    <a:pt x="4637" y="1196"/>
                    <a:pt x="4562" y="1072"/>
                  </a:cubicBezTo>
                  <a:cubicBezTo>
                    <a:pt x="4545" y="1046"/>
                    <a:pt x="4528" y="1023"/>
                    <a:pt x="4506" y="1001"/>
                  </a:cubicBezTo>
                  <a:cubicBezTo>
                    <a:pt x="4517" y="997"/>
                    <a:pt x="4525" y="991"/>
                    <a:pt x="4532" y="984"/>
                  </a:cubicBezTo>
                  <a:lnTo>
                    <a:pt x="4540" y="978"/>
                  </a:lnTo>
                  <a:lnTo>
                    <a:pt x="4543" y="969"/>
                  </a:lnTo>
                  <a:cubicBezTo>
                    <a:pt x="4570" y="832"/>
                    <a:pt x="4538" y="686"/>
                    <a:pt x="4459" y="573"/>
                  </a:cubicBezTo>
                  <a:cubicBezTo>
                    <a:pt x="4467" y="567"/>
                    <a:pt x="4478" y="565"/>
                    <a:pt x="4491" y="565"/>
                  </a:cubicBezTo>
                  <a:cubicBezTo>
                    <a:pt x="4516" y="565"/>
                    <a:pt x="4549" y="574"/>
                    <a:pt x="4583" y="584"/>
                  </a:cubicBezTo>
                  <a:cubicBezTo>
                    <a:pt x="4615" y="592"/>
                    <a:pt x="4645" y="601"/>
                    <a:pt x="4675" y="605"/>
                  </a:cubicBezTo>
                  <a:cubicBezTo>
                    <a:pt x="4682" y="606"/>
                    <a:pt x="4689" y="606"/>
                    <a:pt x="4695" y="606"/>
                  </a:cubicBezTo>
                  <a:cubicBezTo>
                    <a:pt x="4868" y="606"/>
                    <a:pt x="4954" y="387"/>
                    <a:pt x="4962" y="179"/>
                  </a:cubicBezTo>
                  <a:cubicBezTo>
                    <a:pt x="5016" y="142"/>
                    <a:pt x="5080" y="125"/>
                    <a:pt x="5153" y="125"/>
                  </a:cubicBezTo>
                  <a:cubicBezTo>
                    <a:pt x="5258" y="125"/>
                    <a:pt x="5370" y="159"/>
                    <a:pt x="5489" y="198"/>
                  </a:cubicBezTo>
                  <a:cubicBezTo>
                    <a:pt x="5616" y="236"/>
                    <a:pt x="5744" y="277"/>
                    <a:pt x="5871" y="277"/>
                  </a:cubicBezTo>
                  <a:lnTo>
                    <a:pt x="5888" y="277"/>
                  </a:lnTo>
                  <a:cubicBezTo>
                    <a:pt x="5903" y="277"/>
                    <a:pt x="5918" y="275"/>
                    <a:pt x="5933" y="275"/>
                  </a:cubicBezTo>
                  <a:cubicBezTo>
                    <a:pt x="5951" y="273"/>
                    <a:pt x="5968" y="272"/>
                    <a:pt x="5985" y="272"/>
                  </a:cubicBezTo>
                  <a:cubicBezTo>
                    <a:pt x="6009" y="272"/>
                    <a:pt x="6032" y="274"/>
                    <a:pt x="6051" y="279"/>
                  </a:cubicBezTo>
                  <a:cubicBezTo>
                    <a:pt x="6119" y="299"/>
                    <a:pt x="6164" y="361"/>
                    <a:pt x="6214" y="427"/>
                  </a:cubicBezTo>
                  <a:cubicBezTo>
                    <a:pt x="6265" y="498"/>
                    <a:pt x="6319" y="571"/>
                    <a:pt x="6404" y="596"/>
                  </a:cubicBezTo>
                  <a:cubicBezTo>
                    <a:pt x="6421" y="601"/>
                    <a:pt x="6438" y="603"/>
                    <a:pt x="6456" y="603"/>
                  </a:cubicBezTo>
                  <a:cubicBezTo>
                    <a:pt x="6561" y="603"/>
                    <a:pt x="6671" y="524"/>
                    <a:pt x="6715" y="408"/>
                  </a:cubicBezTo>
                  <a:cubicBezTo>
                    <a:pt x="6754" y="299"/>
                    <a:pt x="6743" y="179"/>
                    <a:pt x="6728" y="76"/>
                  </a:cubicBezTo>
                  <a:lnTo>
                    <a:pt x="6728" y="76"/>
                  </a:lnTo>
                  <a:cubicBezTo>
                    <a:pt x="6846" y="88"/>
                    <a:pt x="6965" y="94"/>
                    <a:pt x="7085" y="94"/>
                  </a:cubicBezTo>
                  <a:cubicBezTo>
                    <a:pt x="7254" y="94"/>
                    <a:pt x="7423" y="82"/>
                    <a:pt x="7593" y="59"/>
                  </a:cubicBezTo>
                  <a:close/>
                  <a:moveTo>
                    <a:pt x="7619" y="1"/>
                  </a:moveTo>
                  <a:lnTo>
                    <a:pt x="7602" y="3"/>
                  </a:lnTo>
                  <a:cubicBezTo>
                    <a:pt x="7430" y="27"/>
                    <a:pt x="7257" y="40"/>
                    <a:pt x="7085" y="40"/>
                  </a:cubicBezTo>
                  <a:cubicBezTo>
                    <a:pt x="6955" y="40"/>
                    <a:pt x="6826" y="33"/>
                    <a:pt x="6700" y="18"/>
                  </a:cubicBezTo>
                  <a:lnTo>
                    <a:pt x="6666" y="14"/>
                  </a:lnTo>
                  <a:lnTo>
                    <a:pt x="6670" y="48"/>
                  </a:lnTo>
                  <a:cubicBezTo>
                    <a:pt x="6687" y="157"/>
                    <a:pt x="6704" y="281"/>
                    <a:pt x="6664" y="391"/>
                  </a:cubicBezTo>
                  <a:cubicBezTo>
                    <a:pt x="6630" y="483"/>
                    <a:pt x="6541" y="550"/>
                    <a:pt x="6458" y="550"/>
                  </a:cubicBezTo>
                  <a:cubicBezTo>
                    <a:pt x="6445" y="550"/>
                    <a:pt x="6432" y="549"/>
                    <a:pt x="6419" y="545"/>
                  </a:cubicBezTo>
                  <a:cubicBezTo>
                    <a:pt x="6351" y="526"/>
                    <a:pt x="6306" y="464"/>
                    <a:pt x="6256" y="397"/>
                  </a:cubicBezTo>
                  <a:cubicBezTo>
                    <a:pt x="6205" y="326"/>
                    <a:pt x="6152" y="254"/>
                    <a:pt x="6066" y="228"/>
                  </a:cubicBezTo>
                  <a:cubicBezTo>
                    <a:pt x="6042" y="221"/>
                    <a:pt x="6015" y="219"/>
                    <a:pt x="5986" y="219"/>
                  </a:cubicBezTo>
                  <a:cubicBezTo>
                    <a:pt x="5968" y="219"/>
                    <a:pt x="5949" y="220"/>
                    <a:pt x="5929" y="221"/>
                  </a:cubicBezTo>
                  <a:cubicBezTo>
                    <a:pt x="5916" y="221"/>
                    <a:pt x="5901" y="224"/>
                    <a:pt x="5888" y="224"/>
                  </a:cubicBezTo>
                  <a:lnTo>
                    <a:pt x="5871" y="224"/>
                  </a:lnTo>
                  <a:cubicBezTo>
                    <a:pt x="5753" y="224"/>
                    <a:pt x="5627" y="185"/>
                    <a:pt x="5507" y="147"/>
                  </a:cubicBezTo>
                  <a:cubicBezTo>
                    <a:pt x="5382" y="108"/>
                    <a:pt x="5267" y="72"/>
                    <a:pt x="5153" y="72"/>
                  </a:cubicBezTo>
                  <a:cubicBezTo>
                    <a:pt x="5063" y="72"/>
                    <a:pt x="4986" y="95"/>
                    <a:pt x="4920" y="144"/>
                  </a:cubicBezTo>
                  <a:lnTo>
                    <a:pt x="4909" y="151"/>
                  </a:lnTo>
                  <a:lnTo>
                    <a:pt x="4909" y="164"/>
                  </a:lnTo>
                  <a:cubicBezTo>
                    <a:pt x="4907" y="299"/>
                    <a:pt x="4860" y="551"/>
                    <a:pt x="4697" y="551"/>
                  </a:cubicBezTo>
                  <a:lnTo>
                    <a:pt x="4682" y="551"/>
                  </a:lnTo>
                  <a:cubicBezTo>
                    <a:pt x="4656" y="549"/>
                    <a:pt x="4628" y="541"/>
                    <a:pt x="4598" y="532"/>
                  </a:cubicBezTo>
                  <a:cubicBezTo>
                    <a:pt x="4564" y="521"/>
                    <a:pt x="4525" y="511"/>
                    <a:pt x="4493" y="511"/>
                  </a:cubicBezTo>
                  <a:cubicBezTo>
                    <a:pt x="4453" y="511"/>
                    <a:pt x="4423" y="526"/>
                    <a:pt x="4401" y="556"/>
                  </a:cubicBezTo>
                  <a:lnTo>
                    <a:pt x="4390" y="573"/>
                  </a:lnTo>
                  <a:lnTo>
                    <a:pt x="4401" y="588"/>
                  </a:lnTo>
                  <a:cubicBezTo>
                    <a:pt x="4480" y="689"/>
                    <a:pt x="4515" y="824"/>
                    <a:pt x="4491" y="948"/>
                  </a:cubicBezTo>
                  <a:cubicBezTo>
                    <a:pt x="4480" y="956"/>
                    <a:pt x="4468" y="961"/>
                    <a:pt x="4453" y="965"/>
                  </a:cubicBezTo>
                  <a:lnTo>
                    <a:pt x="4410" y="978"/>
                  </a:lnTo>
                  <a:lnTo>
                    <a:pt x="4442" y="1010"/>
                  </a:lnTo>
                  <a:cubicBezTo>
                    <a:pt x="4470" y="1038"/>
                    <a:pt x="4495" y="1068"/>
                    <a:pt x="4515" y="1100"/>
                  </a:cubicBezTo>
                  <a:cubicBezTo>
                    <a:pt x="4579" y="1203"/>
                    <a:pt x="4562" y="1353"/>
                    <a:pt x="4474" y="1438"/>
                  </a:cubicBezTo>
                  <a:cubicBezTo>
                    <a:pt x="4388" y="1522"/>
                    <a:pt x="4255" y="1546"/>
                    <a:pt x="4125" y="1569"/>
                  </a:cubicBezTo>
                  <a:cubicBezTo>
                    <a:pt x="3962" y="1601"/>
                    <a:pt x="3790" y="1631"/>
                    <a:pt x="3724" y="1788"/>
                  </a:cubicBezTo>
                  <a:cubicBezTo>
                    <a:pt x="3705" y="1830"/>
                    <a:pt x="3701" y="1873"/>
                    <a:pt x="3694" y="1916"/>
                  </a:cubicBezTo>
                  <a:cubicBezTo>
                    <a:pt x="3690" y="1946"/>
                    <a:pt x="3686" y="1976"/>
                    <a:pt x="3677" y="2004"/>
                  </a:cubicBezTo>
                  <a:cubicBezTo>
                    <a:pt x="3662" y="2055"/>
                    <a:pt x="3632" y="2105"/>
                    <a:pt x="3602" y="2154"/>
                  </a:cubicBezTo>
                  <a:cubicBezTo>
                    <a:pt x="3555" y="2233"/>
                    <a:pt x="3506" y="2317"/>
                    <a:pt x="3516" y="2413"/>
                  </a:cubicBezTo>
                  <a:cubicBezTo>
                    <a:pt x="3525" y="2490"/>
                    <a:pt x="3570" y="2553"/>
                    <a:pt x="3613" y="2612"/>
                  </a:cubicBezTo>
                  <a:cubicBezTo>
                    <a:pt x="3643" y="2651"/>
                    <a:pt x="3668" y="2687"/>
                    <a:pt x="3686" y="2726"/>
                  </a:cubicBezTo>
                  <a:cubicBezTo>
                    <a:pt x="3743" y="2859"/>
                    <a:pt x="3698" y="3002"/>
                    <a:pt x="3649" y="3157"/>
                  </a:cubicBezTo>
                  <a:cubicBezTo>
                    <a:pt x="3602" y="3309"/>
                    <a:pt x="3551" y="3465"/>
                    <a:pt x="3608" y="3615"/>
                  </a:cubicBezTo>
                  <a:cubicBezTo>
                    <a:pt x="3617" y="3637"/>
                    <a:pt x="3628" y="3656"/>
                    <a:pt x="3638" y="3675"/>
                  </a:cubicBezTo>
                  <a:cubicBezTo>
                    <a:pt x="3658" y="3714"/>
                    <a:pt x="3675" y="3750"/>
                    <a:pt x="3677" y="3789"/>
                  </a:cubicBezTo>
                  <a:cubicBezTo>
                    <a:pt x="3681" y="3877"/>
                    <a:pt x="3608" y="3932"/>
                    <a:pt x="3525" y="3999"/>
                  </a:cubicBezTo>
                  <a:cubicBezTo>
                    <a:pt x="3458" y="4050"/>
                    <a:pt x="3390" y="4104"/>
                    <a:pt x="3356" y="4181"/>
                  </a:cubicBezTo>
                  <a:cubicBezTo>
                    <a:pt x="3338" y="4217"/>
                    <a:pt x="3332" y="4256"/>
                    <a:pt x="3328" y="4292"/>
                  </a:cubicBezTo>
                  <a:cubicBezTo>
                    <a:pt x="3323" y="4316"/>
                    <a:pt x="3319" y="4337"/>
                    <a:pt x="3315" y="4359"/>
                  </a:cubicBezTo>
                  <a:cubicBezTo>
                    <a:pt x="3270" y="4521"/>
                    <a:pt x="3109" y="4622"/>
                    <a:pt x="2948" y="4712"/>
                  </a:cubicBezTo>
                  <a:lnTo>
                    <a:pt x="2931" y="4721"/>
                  </a:lnTo>
                  <a:lnTo>
                    <a:pt x="2936" y="4740"/>
                  </a:lnTo>
                  <a:cubicBezTo>
                    <a:pt x="2966" y="4869"/>
                    <a:pt x="2974" y="4999"/>
                    <a:pt x="2963" y="5128"/>
                  </a:cubicBezTo>
                  <a:cubicBezTo>
                    <a:pt x="2762" y="5183"/>
                    <a:pt x="2713" y="5449"/>
                    <a:pt x="2756" y="5693"/>
                  </a:cubicBezTo>
                  <a:cubicBezTo>
                    <a:pt x="2762" y="5738"/>
                    <a:pt x="2771" y="5783"/>
                    <a:pt x="2754" y="5822"/>
                  </a:cubicBezTo>
                  <a:cubicBezTo>
                    <a:pt x="2745" y="5845"/>
                    <a:pt x="2726" y="5865"/>
                    <a:pt x="2706" y="5884"/>
                  </a:cubicBezTo>
                  <a:cubicBezTo>
                    <a:pt x="2694" y="5897"/>
                    <a:pt x="2683" y="5910"/>
                    <a:pt x="2672" y="5925"/>
                  </a:cubicBezTo>
                  <a:cubicBezTo>
                    <a:pt x="2591" y="6028"/>
                    <a:pt x="2604" y="6160"/>
                    <a:pt x="2616" y="6291"/>
                  </a:cubicBezTo>
                  <a:cubicBezTo>
                    <a:pt x="2619" y="6313"/>
                    <a:pt x="2623" y="6334"/>
                    <a:pt x="2623" y="6355"/>
                  </a:cubicBezTo>
                  <a:cubicBezTo>
                    <a:pt x="2646" y="6651"/>
                    <a:pt x="2541" y="6955"/>
                    <a:pt x="2342" y="7174"/>
                  </a:cubicBezTo>
                  <a:cubicBezTo>
                    <a:pt x="2323" y="7193"/>
                    <a:pt x="2304" y="7215"/>
                    <a:pt x="2282" y="7236"/>
                  </a:cubicBezTo>
                  <a:cubicBezTo>
                    <a:pt x="2162" y="7362"/>
                    <a:pt x="2023" y="7506"/>
                    <a:pt x="2062" y="7682"/>
                  </a:cubicBezTo>
                  <a:cubicBezTo>
                    <a:pt x="2079" y="7761"/>
                    <a:pt x="2128" y="7823"/>
                    <a:pt x="2175" y="7885"/>
                  </a:cubicBezTo>
                  <a:cubicBezTo>
                    <a:pt x="2224" y="7947"/>
                    <a:pt x="2271" y="8007"/>
                    <a:pt x="2280" y="8078"/>
                  </a:cubicBezTo>
                  <a:cubicBezTo>
                    <a:pt x="2286" y="8127"/>
                    <a:pt x="2276" y="8179"/>
                    <a:pt x="2263" y="8232"/>
                  </a:cubicBezTo>
                  <a:cubicBezTo>
                    <a:pt x="2248" y="8305"/>
                    <a:pt x="2231" y="8380"/>
                    <a:pt x="2261" y="8451"/>
                  </a:cubicBezTo>
                  <a:cubicBezTo>
                    <a:pt x="2289" y="8517"/>
                    <a:pt x="2346" y="8558"/>
                    <a:pt x="2404" y="8596"/>
                  </a:cubicBezTo>
                  <a:cubicBezTo>
                    <a:pt x="2428" y="8614"/>
                    <a:pt x="2451" y="8629"/>
                    <a:pt x="2471" y="8648"/>
                  </a:cubicBezTo>
                  <a:cubicBezTo>
                    <a:pt x="2670" y="8817"/>
                    <a:pt x="2625" y="9138"/>
                    <a:pt x="2565" y="9398"/>
                  </a:cubicBezTo>
                  <a:cubicBezTo>
                    <a:pt x="2509" y="9627"/>
                    <a:pt x="2514" y="9873"/>
                    <a:pt x="2526" y="10103"/>
                  </a:cubicBezTo>
                  <a:cubicBezTo>
                    <a:pt x="2537" y="10330"/>
                    <a:pt x="2456" y="10587"/>
                    <a:pt x="2250" y="10649"/>
                  </a:cubicBezTo>
                  <a:lnTo>
                    <a:pt x="2229" y="10655"/>
                  </a:lnTo>
                  <a:lnTo>
                    <a:pt x="2231" y="10679"/>
                  </a:lnTo>
                  <a:cubicBezTo>
                    <a:pt x="2265" y="10908"/>
                    <a:pt x="2299" y="11144"/>
                    <a:pt x="2259" y="11375"/>
                  </a:cubicBezTo>
                  <a:cubicBezTo>
                    <a:pt x="2216" y="11628"/>
                    <a:pt x="2077" y="11832"/>
                    <a:pt x="1890" y="11919"/>
                  </a:cubicBezTo>
                  <a:cubicBezTo>
                    <a:pt x="1879" y="11924"/>
                    <a:pt x="1869" y="11928"/>
                    <a:pt x="1858" y="11932"/>
                  </a:cubicBezTo>
                  <a:cubicBezTo>
                    <a:pt x="1813" y="11954"/>
                    <a:pt x="1766" y="11973"/>
                    <a:pt x="1734" y="12014"/>
                  </a:cubicBezTo>
                  <a:cubicBezTo>
                    <a:pt x="1693" y="12065"/>
                    <a:pt x="1687" y="12132"/>
                    <a:pt x="1684" y="12196"/>
                  </a:cubicBezTo>
                  <a:cubicBezTo>
                    <a:pt x="1680" y="12468"/>
                    <a:pt x="1734" y="12742"/>
                    <a:pt x="1839" y="12993"/>
                  </a:cubicBezTo>
                  <a:cubicBezTo>
                    <a:pt x="1845" y="13012"/>
                    <a:pt x="1854" y="13031"/>
                    <a:pt x="1862" y="13051"/>
                  </a:cubicBezTo>
                  <a:cubicBezTo>
                    <a:pt x="1909" y="13156"/>
                    <a:pt x="1957" y="13267"/>
                    <a:pt x="1948" y="13378"/>
                  </a:cubicBezTo>
                  <a:cubicBezTo>
                    <a:pt x="1944" y="13447"/>
                    <a:pt x="1916" y="13513"/>
                    <a:pt x="1888" y="13582"/>
                  </a:cubicBezTo>
                  <a:cubicBezTo>
                    <a:pt x="1877" y="13606"/>
                    <a:pt x="1869" y="13629"/>
                    <a:pt x="1858" y="13653"/>
                  </a:cubicBezTo>
                  <a:cubicBezTo>
                    <a:pt x="1794" y="13830"/>
                    <a:pt x="1774" y="14021"/>
                    <a:pt x="1804" y="14208"/>
                  </a:cubicBezTo>
                  <a:cubicBezTo>
                    <a:pt x="1552" y="14300"/>
                    <a:pt x="1440" y="14585"/>
                    <a:pt x="1395" y="14750"/>
                  </a:cubicBezTo>
                  <a:cubicBezTo>
                    <a:pt x="1376" y="14820"/>
                    <a:pt x="1361" y="14895"/>
                    <a:pt x="1346" y="14968"/>
                  </a:cubicBezTo>
                  <a:cubicBezTo>
                    <a:pt x="1314" y="15120"/>
                    <a:pt x="1282" y="15281"/>
                    <a:pt x="1209" y="15418"/>
                  </a:cubicBezTo>
                  <a:cubicBezTo>
                    <a:pt x="1202" y="15431"/>
                    <a:pt x="1194" y="15444"/>
                    <a:pt x="1187" y="15457"/>
                  </a:cubicBezTo>
                  <a:cubicBezTo>
                    <a:pt x="1149" y="15523"/>
                    <a:pt x="1110" y="15592"/>
                    <a:pt x="1117" y="15669"/>
                  </a:cubicBezTo>
                  <a:cubicBezTo>
                    <a:pt x="1123" y="15748"/>
                    <a:pt x="1170" y="15810"/>
                    <a:pt x="1217" y="15870"/>
                  </a:cubicBezTo>
                  <a:cubicBezTo>
                    <a:pt x="1226" y="15883"/>
                    <a:pt x="1235" y="15896"/>
                    <a:pt x="1245" y="15907"/>
                  </a:cubicBezTo>
                  <a:cubicBezTo>
                    <a:pt x="1549" y="16322"/>
                    <a:pt x="1367" y="16926"/>
                    <a:pt x="1205" y="17344"/>
                  </a:cubicBezTo>
                  <a:cubicBezTo>
                    <a:pt x="1181" y="17404"/>
                    <a:pt x="1151" y="17477"/>
                    <a:pt x="1166" y="17552"/>
                  </a:cubicBezTo>
                  <a:cubicBezTo>
                    <a:pt x="1177" y="17616"/>
                    <a:pt x="1217" y="17666"/>
                    <a:pt x="1256" y="17713"/>
                  </a:cubicBezTo>
                  <a:cubicBezTo>
                    <a:pt x="1273" y="17736"/>
                    <a:pt x="1292" y="17760"/>
                    <a:pt x="1307" y="17783"/>
                  </a:cubicBezTo>
                  <a:cubicBezTo>
                    <a:pt x="1393" y="17925"/>
                    <a:pt x="1361" y="18111"/>
                    <a:pt x="1329" y="18291"/>
                  </a:cubicBezTo>
                  <a:cubicBezTo>
                    <a:pt x="1292" y="18495"/>
                    <a:pt x="1256" y="18705"/>
                    <a:pt x="1391" y="18859"/>
                  </a:cubicBezTo>
                  <a:cubicBezTo>
                    <a:pt x="1429" y="18900"/>
                    <a:pt x="1474" y="18932"/>
                    <a:pt x="1519" y="18962"/>
                  </a:cubicBezTo>
                  <a:cubicBezTo>
                    <a:pt x="1552" y="18981"/>
                    <a:pt x="1579" y="19002"/>
                    <a:pt x="1607" y="19026"/>
                  </a:cubicBezTo>
                  <a:cubicBezTo>
                    <a:pt x="1667" y="19080"/>
                    <a:pt x="1712" y="19167"/>
                    <a:pt x="1676" y="19232"/>
                  </a:cubicBezTo>
                  <a:cubicBezTo>
                    <a:pt x="1659" y="19264"/>
                    <a:pt x="1627" y="19285"/>
                    <a:pt x="1590" y="19307"/>
                  </a:cubicBezTo>
                  <a:cubicBezTo>
                    <a:pt x="1569" y="19322"/>
                    <a:pt x="1547" y="19335"/>
                    <a:pt x="1528" y="19354"/>
                  </a:cubicBezTo>
                  <a:cubicBezTo>
                    <a:pt x="1406" y="19461"/>
                    <a:pt x="1419" y="19628"/>
                    <a:pt x="1432" y="19791"/>
                  </a:cubicBezTo>
                  <a:cubicBezTo>
                    <a:pt x="1436" y="19827"/>
                    <a:pt x="1438" y="19862"/>
                    <a:pt x="1440" y="19896"/>
                  </a:cubicBezTo>
                  <a:cubicBezTo>
                    <a:pt x="1444" y="20046"/>
                    <a:pt x="1410" y="20198"/>
                    <a:pt x="1376" y="20341"/>
                  </a:cubicBezTo>
                  <a:lnTo>
                    <a:pt x="1115" y="21488"/>
                  </a:lnTo>
                  <a:cubicBezTo>
                    <a:pt x="1082" y="21629"/>
                    <a:pt x="999" y="21758"/>
                    <a:pt x="917" y="21882"/>
                  </a:cubicBezTo>
                  <a:cubicBezTo>
                    <a:pt x="800" y="22062"/>
                    <a:pt x="680" y="22246"/>
                    <a:pt x="722" y="22467"/>
                  </a:cubicBezTo>
                  <a:cubicBezTo>
                    <a:pt x="729" y="22501"/>
                    <a:pt x="740" y="22535"/>
                    <a:pt x="750" y="22570"/>
                  </a:cubicBezTo>
                  <a:cubicBezTo>
                    <a:pt x="776" y="22657"/>
                    <a:pt x="802" y="22741"/>
                    <a:pt x="757" y="22803"/>
                  </a:cubicBezTo>
                  <a:cubicBezTo>
                    <a:pt x="731" y="22837"/>
                    <a:pt x="688" y="22857"/>
                    <a:pt x="643" y="22876"/>
                  </a:cubicBezTo>
                  <a:cubicBezTo>
                    <a:pt x="592" y="22900"/>
                    <a:pt x="536" y="22923"/>
                    <a:pt x="504" y="22975"/>
                  </a:cubicBezTo>
                  <a:cubicBezTo>
                    <a:pt x="470" y="23026"/>
                    <a:pt x="474" y="23086"/>
                    <a:pt x="476" y="23146"/>
                  </a:cubicBezTo>
                  <a:cubicBezTo>
                    <a:pt x="476" y="23176"/>
                    <a:pt x="478" y="23204"/>
                    <a:pt x="476" y="23230"/>
                  </a:cubicBezTo>
                  <a:cubicBezTo>
                    <a:pt x="461" y="23347"/>
                    <a:pt x="365" y="23429"/>
                    <a:pt x="260" y="23512"/>
                  </a:cubicBezTo>
                  <a:cubicBezTo>
                    <a:pt x="157" y="23598"/>
                    <a:pt x="50" y="23688"/>
                    <a:pt x="26" y="23821"/>
                  </a:cubicBezTo>
                  <a:cubicBezTo>
                    <a:pt x="0" y="23967"/>
                    <a:pt x="86" y="24121"/>
                    <a:pt x="275" y="24269"/>
                  </a:cubicBezTo>
                  <a:lnTo>
                    <a:pt x="318" y="24299"/>
                  </a:lnTo>
                  <a:cubicBezTo>
                    <a:pt x="437" y="24391"/>
                    <a:pt x="564" y="24487"/>
                    <a:pt x="598" y="24626"/>
                  </a:cubicBezTo>
                  <a:cubicBezTo>
                    <a:pt x="605" y="24652"/>
                    <a:pt x="609" y="24678"/>
                    <a:pt x="613" y="24706"/>
                  </a:cubicBezTo>
                  <a:cubicBezTo>
                    <a:pt x="617" y="24749"/>
                    <a:pt x="624" y="24794"/>
                    <a:pt x="641" y="24834"/>
                  </a:cubicBezTo>
                  <a:cubicBezTo>
                    <a:pt x="682" y="24933"/>
                    <a:pt x="774" y="24986"/>
                    <a:pt x="862" y="25040"/>
                  </a:cubicBezTo>
                  <a:cubicBezTo>
                    <a:pt x="924" y="25076"/>
                    <a:pt x="990" y="25115"/>
                    <a:pt x="1033" y="25166"/>
                  </a:cubicBezTo>
                  <a:cubicBezTo>
                    <a:pt x="1115" y="25265"/>
                    <a:pt x="1121" y="25400"/>
                    <a:pt x="1125" y="25541"/>
                  </a:cubicBezTo>
                  <a:cubicBezTo>
                    <a:pt x="1127" y="25591"/>
                    <a:pt x="1130" y="25644"/>
                    <a:pt x="1136" y="25693"/>
                  </a:cubicBezTo>
                  <a:cubicBezTo>
                    <a:pt x="1142" y="25745"/>
                    <a:pt x="1155" y="25818"/>
                    <a:pt x="1207" y="25865"/>
                  </a:cubicBezTo>
                  <a:cubicBezTo>
                    <a:pt x="1256" y="25912"/>
                    <a:pt x="1322" y="25920"/>
                    <a:pt x="1387" y="25929"/>
                  </a:cubicBezTo>
                  <a:cubicBezTo>
                    <a:pt x="1429" y="25935"/>
                    <a:pt x="1470" y="25942"/>
                    <a:pt x="1507" y="25959"/>
                  </a:cubicBezTo>
                  <a:cubicBezTo>
                    <a:pt x="1534" y="25972"/>
                    <a:pt x="1560" y="25993"/>
                    <a:pt x="1586" y="26015"/>
                  </a:cubicBezTo>
                  <a:cubicBezTo>
                    <a:pt x="1614" y="26040"/>
                    <a:pt x="1646" y="26066"/>
                    <a:pt x="1684" y="26081"/>
                  </a:cubicBezTo>
                  <a:cubicBezTo>
                    <a:pt x="1713" y="26094"/>
                    <a:pt x="1747" y="26099"/>
                    <a:pt x="1782" y="26099"/>
                  </a:cubicBezTo>
                  <a:cubicBezTo>
                    <a:pt x="1828" y="26099"/>
                    <a:pt x="1877" y="26091"/>
                    <a:pt x="1924" y="26081"/>
                  </a:cubicBezTo>
                  <a:cubicBezTo>
                    <a:pt x="1937" y="26079"/>
                    <a:pt x="1950" y="26075"/>
                    <a:pt x="1963" y="26073"/>
                  </a:cubicBezTo>
                  <a:cubicBezTo>
                    <a:pt x="2021" y="26061"/>
                    <a:pt x="2081" y="26056"/>
                    <a:pt x="2143" y="26056"/>
                  </a:cubicBezTo>
                  <a:cubicBezTo>
                    <a:pt x="2293" y="26056"/>
                    <a:pt x="2452" y="26089"/>
                    <a:pt x="2627" y="26156"/>
                  </a:cubicBezTo>
                  <a:lnTo>
                    <a:pt x="2655" y="26167"/>
                  </a:lnTo>
                  <a:lnTo>
                    <a:pt x="2664" y="26139"/>
                  </a:lnTo>
                  <a:cubicBezTo>
                    <a:pt x="2674" y="26105"/>
                    <a:pt x="2689" y="26081"/>
                    <a:pt x="2711" y="26066"/>
                  </a:cubicBezTo>
                  <a:cubicBezTo>
                    <a:pt x="2731" y="26052"/>
                    <a:pt x="2757" y="26045"/>
                    <a:pt x="2786" y="26045"/>
                  </a:cubicBezTo>
                  <a:cubicBezTo>
                    <a:pt x="2825" y="26045"/>
                    <a:pt x="2869" y="26058"/>
                    <a:pt x="2908" y="26083"/>
                  </a:cubicBezTo>
                  <a:cubicBezTo>
                    <a:pt x="2944" y="26109"/>
                    <a:pt x="2978" y="26139"/>
                    <a:pt x="3013" y="26171"/>
                  </a:cubicBezTo>
                  <a:cubicBezTo>
                    <a:pt x="3036" y="26195"/>
                    <a:pt x="3062" y="26218"/>
                    <a:pt x="3090" y="26240"/>
                  </a:cubicBezTo>
                  <a:cubicBezTo>
                    <a:pt x="3163" y="26298"/>
                    <a:pt x="3268" y="26328"/>
                    <a:pt x="3403" y="26328"/>
                  </a:cubicBezTo>
                  <a:cubicBezTo>
                    <a:pt x="3437" y="26328"/>
                    <a:pt x="3476" y="26325"/>
                    <a:pt x="3516" y="26321"/>
                  </a:cubicBezTo>
                  <a:lnTo>
                    <a:pt x="3570" y="26315"/>
                  </a:lnTo>
                  <a:lnTo>
                    <a:pt x="3266" y="25989"/>
                  </a:lnTo>
                  <a:cubicBezTo>
                    <a:pt x="3197" y="25916"/>
                    <a:pt x="3120" y="25835"/>
                    <a:pt x="3088" y="25734"/>
                  </a:cubicBezTo>
                  <a:cubicBezTo>
                    <a:pt x="3049" y="25610"/>
                    <a:pt x="3083" y="25479"/>
                    <a:pt x="3118" y="25340"/>
                  </a:cubicBezTo>
                  <a:cubicBezTo>
                    <a:pt x="3154" y="25198"/>
                    <a:pt x="3193" y="25051"/>
                    <a:pt x="3146" y="24909"/>
                  </a:cubicBezTo>
                  <a:cubicBezTo>
                    <a:pt x="3133" y="24871"/>
                    <a:pt x="3111" y="24834"/>
                    <a:pt x="3094" y="24798"/>
                  </a:cubicBezTo>
                  <a:cubicBezTo>
                    <a:pt x="3073" y="24761"/>
                    <a:pt x="3056" y="24727"/>
                    <a:pt x="3043" y="24691"/>
                  </a:cubicBezTo>
                  <a:cubicBezTo>
                    <a:pt x="3000" y="24556"/>
                    <a:pt x="3062" y="24395"/>
                    <a:pt x="3180" y="24322"/>
                  </a:cubicBezTo>
                  <a:cubicBezTo>
                    <a:pt x="3223" y="24296"/>
                    <a:pt x="3274" y="24279"/>
                    <a:pt x="3323" y="24262"/>
                  </a:cubicBezTo>
                  <a:cubicBezTo>
                    <a:pt x="3416" y="24230"/>
                    <a:pt x="3510" y="24196"/>
                    <a:pt x="3561" y="24108"/>
                  </a:cubicBezTo>
                  <a:cubicBezTo>
                    <a:pt x="3578" y="24076"/>
                    <a:pt x="3589" y="24042"/>
                    <a:pt x="3598" y="24007"/>
                  </a:cubicBezTo>
                  <a:cubicBezTo>
                    <a:pt x="3602" y="23992"/>
                    <a:pt x="3606" y="23975"/>
                    <a:pt x="3613" y="23958"/>
                  </a:cubicBezTo>
                  <a:cubicBezTo>
                    <a:pt x="3641" y="23879"/>
                    <a:pt x="3703" y="23810"/>
                    <a:pt x="3780" y="23774"/>
                  </a:cubicBezTo>
                  <a:cubicBezTo>
                    <a:pt x="3790" y="23769"/>
                    <a:pt x="3801" y="23765"/>
                    <a:pt x="3812" y="23761"/>
                  </a:cubicBezTo>
                  <a:cubicBezTo>
                    <a:pt x="3844" y="23746"/>
                    <a:pt x="3878" y="23733"/>
                    <a:pt x="3904" y="23705"/>
                  </a:cubicBezTo>
                  <a:cubicBezTo>
                    <a:pt x="3966" y="23645"/>
                    <a:pt x="3958" y="23555"/>
                    <a:pt x="3949" y="23476"/>
                  </a:cubicBezTo>
                  <a:cubicBezTo>
                    <a:pt x="3947" y="23450"/>
                    <a:pt x="3943" y="23424"/>
                    <a:pt x="3943" y="23401"/>
                  </a:cubicBezTo>
                  <a:cubicBezTo>
                    <a:pt x="3943" y="23320"/>
                    <a:pt x="3977" y="23240"/>
                    <a:pt x="4039" y="23176"/>
                  </a:cubicBezTo>
                  <a:cubicBezTo>
                    <a:pt x="4106" y="23107"/>
                    <a:pt x="4197" y="23068"/>
                    <a:pt x="4285" y="23068"/>
                  </a:cubicBezTo>
                  <a:cubicBezTo>
                    <a:pt x="4306" y="23068"/>
                    <a:pt x="4327" y="23071"/>
                    <a:pt x="4348" y="23075"/>
                  </a:cubicBezTo>
                  <a:lnTo>
                    <a:pt x="4397" y="23088"/>
                  </a:lnTo>
                  <a:lnTo>
                    <a:pt x="4397" y="23088"/>
                  </a:lnTo>
                  <a:lnTo>
                    <a:pt x="4380" y="23041"/>
                  </a:lnTo>
                  <a:cubicBezTo>
                    <a:pt x="4335" y="22927"/>
                    <a:pt x="4365" y="22786"/>
                    <a:pt x="4448" y="22700"/>
                  </a:cubicBezTo>
                  <a:cubicBezTo>
                    <a:pt x="4463" y="22683"/>
                    <a:pt x="4480" y="22670"/>
                    <a:pt x="4498" y="22655"/>
                  </a:cubicBezTo>
                  <a:cubicBezTo>
                    <a:pt x="4523" y="22634"/>
                    <a:pt x="4551" y="22610"/>
                    <a:pt x="4572" y="22582"/>
                  </a:cubicBezTo>
                  <a:cubicBezTo>
                    <a:pt x="4609" y="22538"/>
                    <a:pt x="4626" y="22484"/>
                    <a:pt x="4643" y="22433"/>
                  </a:cubicBezTo>
                  <a:cubicBezTo>
                    <a:pt x="4656" y="22396"/>
                    <a:pt x="4669" y="22362"/>
                    <a:pt x="4686" y="22330"/>
                  </a:cubicBezTo>
                  <a:cubicBezTo>
                    <a:pt x="4714" y="22280"/>
                    <a:pt x="4773" y="22242"/>
                    <a:pt x="4821" y="22242"/>
                  </a:cubicBezTo>
                  <a:cubicBezTo>
                    <a:pt x="4839" y="22242"/>
                    <a:pt x="4855" y="22247"/>
                    <a:pt x="4868" y="22259"/>
                  </a:cubicBezTo>
                  <a:lnTo>
                    <a:pt x="4879" y="22268"/>
                  </a:lnTo>
                  <a:lnTo>
                    <a:pt x="4894" y="22263"/>
                  </a:lnTo>
                  <a:cubicBezTo>
                    <a:pt x="4986" y="22231"/>
                    <a:pt x="5001" y="22135"/>
                    <a:pt x="5018" y="22043"/>
                  </a:cubicBezTo>
                  <a:cubicBezTo>
                    <a:pt x="5031" y="21963"/>
                    <a:pt x="5044" y="21888"/>
                    <a:pt x="5100" y="21858"/>
                  </a:cubicBezTo>
                  <a:cubicBezTo>
                    <a:pt x="5123" y="21845"/>
                    <a:pt x="5149" y="21843"/>
                    <a:pt x="5179" y="21839"/>
                  </a:cubicBezTo>
                  <a:cubicBezTo>
                    <a:pt x="5190" y="21839"/>
                    <a:pt x="5202" y="21837"/>
                    <a:pt x="5213" y="21835"/>
                  </a:cubicBezTo>
                  <a:cubicBezTo>
                    <a:pt x="5325" y="21815"/>
                    <a:pt x="5419" y="21728"/>
                    <a:pt x="5462" y="21606"/>
                  </a:cubicBezTo>
                  <a:cubicBezTo>
                    <a:pt x="5502" y="21483"/>
                    <a:pt x="5483" y="21357"/>
                    <a:pt x="5408" y="21273"/>
                  </a:cubicBezTo>
                  <a:cubicBezTo>
                    <a:pt x="5303" y="21158"/>
                    <a:pt x="5149" y="21136"/>
                    <a:pt x="4999" y="21113"/>
                  </a:cubicBezTo>
                  <a:cubicBezTo>
                    <a:pt x="4879" y="21096"/>
                    <a:pt x="4755" y="21078"/>
                    <a:pt x="4660" y="21012"/>
                  </a:cubicBezTo>
                  <a:cubicBezTo>
                    <a:pt x="4609" y="20978"/>
                    <a:pt x="4568" y="20931"/>
                    <a:pt x="4525" y="20881"/>
                  </a:cubicBezTo>
                  <a:cubicBezTo>
                    <a:pt x="4502" y="20854"/>
                    <a:pt x="4476" y="20824"/>
                    <a:pt x="4448" y="20796"/>
                  </a:cubicBezTo>
                  <a:cubicBezTo>
                    <a:pt x="4374" y="20724"/>
                    <a:pt x="4286" y="20684"/>
                    <a:pt x="4208" y="20684"/>
                  </a:cubicBezTo>
                  <a:cubicBezTo>
                    <a:pt x="4202" y="20684"/>
                    <a:pt x="4197" y="20684"/>
                    <a:pt x="4191" y="20684"/>
                  </a:cubicBezTo>
                  <a:cubicBezTo>
                    <a:pt x="4223" y="20554"/>
                    <a:pt x="4221" y="20414"/>
                    <a:pt x="4221" y="20281"/>
                  </a:cubicBezTo>
                  <a:cubicBezTo>
                    <a:pt x="4221" y="20202"/>
                    <a:pt x="4219" y="20121"/>
                    <a:pt x="4225" y="20044"/>
                  </a:cubicBezTo>
                  <a:cubicBezTo>
                    <a:pt x="4243" y="19840"/>
                    <a:pt x="4339" y="19585"/>
                    <a:pt x="4558" y="19534"/>
                  </a:cubicBezTo>
                  <a:cubicBezTo>
                    <a:pt x="4579" y="19529"/>
                    <a:pt x="4600" y="19527"/>
                    <a:pt x="4622" y="19523"/>
                  </a:cubicBezTo>
                  <a:cubicBezTo>
                    <a:pt x="4669" y="19517"/>
                    <a:pt x="4718" y="19510"/>
                    <a:pt x="4761" y="19484"/>
                  </a:cubicBezTo>
                  <a:cubicBezTo>
                    <a:pt x="4804" y="19459"/>
                    <a:pt x="4834" y="19420"/>
                    <a:pt x="4862" y="19382"/>
                  </a:cubicBezTo>
                  <a:lnTo>
                    <a:pt x="4872" y="19369"/>
                  </a:lnTo>
                  <a:cubicBezTo>
                    <a:pt x="5035" y="19155"/>
                    <a:pt x="5280" y="19002"/>
                    <a:pt x="5543" y="18951"/>
                  </a:cubicBezTo>
                  <a:lnTo>
                    <a:pt x="5562" y="18949"/>
                  </a:lnTo>
                  <a:cubicBezTo>
                    <a:pt x="5612" y="18938"/>
                    <a:pt x="5663" y="18930"/>
                    <a:pt x="5708" y="18900"/>
                  </a:cubicBezTo>
                  <a:cubicBezTo>
                    <a:pt x="5804" y="18835"/>
                    <a:pt x="5822" y="18711"/>
                    <a:pt x="5828" y="18585"/>
                  </a:cubicBezTo>
                  <a:lnTo>
                    <a:pt x="5862" y="17878"/>
                  </a:lnTo>
                  <a:cubicBezTo>
                    <a:pt x="5867" y="17796"/>
                    <a:pt x="5871" y="17696"/>
                    <a:pt x="5922" y="17625"/>
                  </a:cubicBezTo>
                  <a:cubicBezTo>
                    <a:pt x="5952" y="17584"/>
                    <a:pt x="6006" y="17556"/>
                    <a:pt x="6053" y="17556"/>
                  </a:cubicBezTo>
                  <a:cubicBezTo>
                    <a:pt x="6074" y="17556"/>
                    <a:pt x="6102" y="17561"/>
                    <a:pt x="6124" y="17584"/>
                  </a:cubicBezTo>
                  <a:lnTo>
                    <a:pt x="6220" y="17681"/>
                  </a:lnTo>
                  <a:lnTo>
                    <a:pt x="6167" y="17554"/>
                  </a:lnTo>
                  <a:cubicBezTo>
                    <a:pt x="6115" y="17430"/>
                    <a:pt x="6083" y="17297"/>
                    <a:pt x="6070" y="17164"/>
                  </a:cubicBezTo>
                  <a:cubicBezTo>
                    <a:pt x="6085" y="17160"/>
                    <a:pt x="6099" y="17158"/>
                    <a:pt x="6114" y="17158"/>
                  </a:cubicBezTo>
                  <a:cubicBezTo>
                    <a:pt x="6184" y="17158"/>
                    <a:pt x="6258" y="17202"/>
                    <a:pt x="6334" y="17248"/>
                  </a:cubicBezTo>
                  <a:cubicBezTo>
                    <a:pt x="6387" y="17280"/>
                    <a:pt x="6441" y="17314"/>
                    <a:pt x="6499" y="17333"/>
                  </a:cubicBezTo>
                  <a:cubicBezTo>
                    <a:pt x="6537" y="17346"/>
                    <a:pt x="6578" y="17353"/>
                    <a:pt x="6619" y="17353"/>
                  </a:cubicBezTo>
                  <a:cubicBezTo>
                    <a:pt x="6741" y="17353"/>
                    <a:pt x="6859" y="17297"/>
                    <a:pt x="6927" y="17203"/>
                  </a:cubicBezTo>
                  <a:cubicBezTo>
                    <a:pt x="7026" y="17074"/>
                    <a:pt x="7028" y="16888"/>
                    <a:pt x="6936" y="16755"/>
                  </a:cubicBezTo>
                  <a:lnTo>
                    <a:pt x="6929" y="16749"/>
                  </a:lnTo>
                  <a:lnTo>
                    <a:pt x="6923" y="16746"/>
                  </a:lnTo>
                  <a:cubicBezTo>
                    <a:pt x="6904" y="16738"/>
                    <a:pt x="6884" y="16736"/>
                    <a:pt x="6865" y="16736"/>
                  </a:cubicBezTo>
                  <a:cubicBezTo>
                    <a:pt x="6792" y="16736"/>
                    <a:pt x="6728" y="16787"/>
                    <a:pt x="6666" y="16836"/>
                  </a:cubicBezTo>
                  <a:cubicBezTo>
                    <a:pt x="6627" y="16866"/>
                    <a:pt x="6586" y="16899"/>
                    <a:pt x="6546" y="16918"/>
                  </a:cubicBezTo>
                  <a:cubicBezTo>
                    <a:pt x="6517" y="16931"/>
                    <a:pt x="6486" y="16937"/>
                    <a:pt x="6452" y="16937"/>
                  </a:cubicBezTo>
                  <a:cubicBezTo>
                    <a:pt x="6358" y="16937"/>
                    <a:pt x="6248" y="16887"/>
                    <a:pt x="6145" y="16794"/>
                  </a:cubicBezTo>
                  <a:cubicBezTo>
                    <a:pt x="6117" y="16770"/>
                    <a:pt x="6087" y="16740"/>
                    <a:pt x="6059" y="16712"/>
                  </a:cubicBezTo>
                  <a:cubicBezTo>
                    <a:pt x="5974" y="16626"/>
                    <a:pt x="5884" y="16539"/>
                    <a:pt x="5774" y="16498"/>
                  </a:cubicBezTo>
                  <a:cubicBezTo>
                    <a:pt x="5869" y="16179"/>
                    <a:pt x="5929" y="15851"/>
                    <a:pt x="5957" y="15519"/>
                  </a:cubicBezTo>
                  <a:cubicBezTo>
                    <a:pt x="6054" y="15502"/>
                    <a:pt x="6154" y="15493"/>
                    <a:pt x="6254" y="15493"/>
                  </a:cubicBezTo>
                  <a:cubicBezTo>
                    <a:pt x="6294" y="15493"/>
                    <a:pt x="6334" y="15494"/>
                    <a:pt x="6374" y="15497"/>
                  </a:cubicBezTo>
                  <a:lnTo>
                    <a:pt x="6447" y="15712"/>
                  </a:lnTo>
                  <a:lnTo>
                    <a:pt x="6471" y="15705"/>
                  </a:lnTo>
                  <a:cubicBezTo>
                    <a:pt x="6499" y="15699"/>
                    <a:pt x="6526" y="15697"/>
                    <a:pt x="6554" y="15697"/>
                  </a:cubicBezTo>
                  <a:cubicBezTo>
                    <a:pt x="6681" y="15697"/>
                    <a:pt x="6807" y="15761"/>
                    <a:pt x="6931" y="15825"/>
                  </a:cubicBezTo>
                  <a:lnTo>
                    <a:pt x="6987" y="15853"/>
                  </a:lnTo>
                  <a:cubicBezTo>
                    <a:pt x="7068" y="15894"/>
                    <a:pt x="7193" y="15945"/>
                    <a:pt x="7319" y="15945"/>
                  </a:cubicBezTo>
                  <a:cubicBezTo>
                    <a:pt x="7411" y="15945"/>
                    <a:pt x="7491" y="15915"/>
                    <a:pt x="7548" y="15859"/>
                  </a:cubicBezTo>
                  <a:cubicBezTo>
                    <a:pt x="7598" y="15814"/>
                    <a:pt x="7634" y="15750"/>
                    <a:pt x="7668" y="15690"/>
                  </a:cubicBezTo>
                  <a:cubicBezTo>
                    <a:pt x="7724" y="15592"/>
                    <a:pt x="7771" y="15508"/>
                    <a:pt x="7855" y="15508"/>
                  </a:cubicBezTo>
                  <a:lnTo>
                    <a:pt x="7868" y="15508"/>
                  </a:lnTo>
                  <a:lnTo>
                    <a:pt x="7885" y="15510"/>
                  </a:lnTo>
                  <a:lnTo>
                    <a:pt x="7893" y="15497"/>
                  </a:lnTo>
                  <a:cubicBezTo>
                    <a:pt x="7975" y="15365"/>
                    <a:pt x="7906" y="15221"/>
                    <a:pt x="7838" y="15082"/>
                  </a:cubicBezTo>
                  <a:cubicBezTo>
                    <a:pt x="7784" y="14970"/>
                    <a:pt x="7728" y="14855"/>
                    <a:pt x="7750" y="14747"/>
                  </a:cubicBezTo>
                  <a:cubicBezTo>
                    <a:pt x="7763" y="14681"/>
                    <a:pt x="7803" y="14625"/>
                    <a:pt x="7846" y="14565"/>
                  </a:cubicBezTo>
                  <a:cubicBezTo>
                    <a:pt x="7885" y="14510"/>
                    <a:pt x="7928" y="14450"/>
                    <a:pt x="7947" y="14381"/>
                  </a:cubicBezTo>
                  <a:cubicBezTo>
                    <a:pt x="7968" y="14302"/>
                    <a:pt x="7953" y="14212"/>
                    <a:pt x="7904" y="14137"/>
                  </a:cubicBezTo>
                  <a:cubicBezTo>
                    <a:pt x="7859" y="14066"/>
                    <a:pt x="7793" y="14017"/>
                    <a:pt x="7718" y="14000"/>
                  </a:cubicBezTo>
                  <a:cubicBezTo>
                    <a:pt x="7707" y="13895"/>
                    <a:pt x="7735" y="13790"/>
                    <a:pt x="7791" y="13702"/>
                  </a:cubicBezTo>
                  <a:cubicBezTo>
                    <a:pt x="7840" y="13674"/>
                    <a:pt x="7895" y="13659"/>
                    <a:pt x="7955" y="13659"/>
                  </a:cubicBezTo>
                  <a:cubicBezTo>
                    <a:pt x="8063" y="13659"/>
                    <a:pt x="8168" y="13708"/>
                    <a:pt x="8228" y="13785"/>
                  </a:cubicBezTo>
                  <a:cubicBezTo>
                    <a:pt x="8236" y="13798"/>
                    <a:pt x="8245" y="13813"/>
                    <a:pt x="8255" y="13826"/>
                  </a:cubicBezTo>
                  <a:cubicBezTo>
                    <a:pt x="8275" y="13858"/>
                    <a:pt x="8296" y="13890"/>
                    <a:pt x="8326" y="13914"/>
                  </a:cubicBezTo>
                  <a:cubicBezTo>
                    <a:pt x="8378" y="13955"/>
                    <a:pt x="8446" y="13965"/>
                    <a:pt x="8504" y="13972"/>
                  </a:cubicBezTo>
                  <a:cubicBezTo>
                    <a:pt x="8540" y="13974"/>
                    <a:pt x="8579" y="13976"/>
                    <a:pt x="8615" y="13976"/>
                  </a:cubicBezTo>
                  <a:cubicBezTo>
                    <a:pt x="9010" y="13976"/>
                    <a:pt x="9400" y="13792"/>
                    <a:pt x="9710" y="13646"/>
                  </a:cubicBezTo>
                  <a:lnTo>
                    <a:pt x="9907" y="13552"/>
                  </a:lnTo>
                  <a:cubicBezTo>
                    <a:pt x="10070" y="13475"/>
                    <a:pt x="10237" y="13398"/>
                    <a:pt x="10398" y="13312"/>
                  </a:cubicBezTo>
                  <a:cubicBezTo>
                    <a:pt x="10661" y="13175"/>
                    <a:pt x="10919" y="13016"/>
                    <a:pt x="11161" y="12843"/>
                  </a:cubicBezTo>
                  <a:lnTo>
                    <a:pt x="11178" y="12832"/>
                  </a:lnTo>
                  <a:lnTo>
                    <a:pt x="11171" y="12811"/>
                  </a:lnTo>
                  <a:cubicBezTo>
                    <a:pt x="11099" y="12635"/>
                    <a:pt x="11281" y="12451"/>
                    <a:pt x="11476" y="12339"/>
                  </a:cubicBezTo>
                  <a:cubicBezTo>
                    <a:pt x="11677" y="12224"/>
                    <a:pt x="11906" y="12061"/>
                    <a:pt x="11870" y="11834"/>
                  </a:cubicBezTo>
                  <a:cubicBezTo>
                    <a:pt x="11842" y="11658"/>
                    <a:pt x="11673" y="11564"/>
                    <a:pt x="11525" y="11478"/>
                  </a:cubicBezTo>
                  <a:cubicBezTo>
                    <a:pt x="11503" y="11467"/>
                    <a:pt x="11482" y="11454"/>
                    <a:pt x="11463" y="11444"/>
                  </a:cubicBezTo>
                  <a:cubicBezTo>
                    <a:pt x="11366" y="11388"/>
                    <a:pt x="11261" y="11281"/>
                    <a:pt x="11238" y="11170"/>
                  </a:cubicBezTo>
                  <a:cubicBezTo>
                    <a:pt x="11229" y="11118"/>
                    <a:pt x="11238" y="11071"/>
                    <a:pt x="11268" y="11032"/>
                  </a:cubicBezTo>
                  <a:cubicBezTo>
                    <a:pt x="11283" y="11011"/>
                    <a:pt x="11302" y="10996"/>
                    <a:pt x="11323" y="10979"/>
                  </a:cubicBezTo>
                  <a:cubicBezTo>
                    <a:pt x="11343" y="10960"/>
                    <a:pt x="11364" y="10942"/>
                    <a:pt x="11383" y="10919"/>
                  </a:cubicBezTo>
                  <a:cubicBezTo>
                    <a:pt x="11433" y="10857"/>
                    <a:pt x="11443" y="10775"/>
                    <a:pt x="11413" y="10694"/>
                  </a:cubicBezTo>
                  <a:cubicBezTo>
                    <a:pt x="11364" y="10568"/>
                    <a:pt x="11223" y="10454"/>
                    <a:pt x="11081" y="10428"/>
                  </a:cubicBezTo>
                  <a:cubicBezTo>
                    <a:pt x="11009" y="10415"/>
                    <a:pt x="10936" y="10413"/>
                    <a:pt x="10867" y="10413"/>
                  </a:cubicBezTo>
                  <a:lnTo>
                    <a:pt x="10762" y="10413"/>
                  </a:lnTo>
                  <a:cubicBezTo>
                    <a:pt x="10664" y="10413"/>
                    <a:pt x="10561" y="10411"/>
                    <a:pt x="10464" y="10375"/>
                  </a:cubicBezTo>
                  <a:cubicBezTo>
                    <a:pt x="10447" y="10261"/>
                    <a:pt x="10484" y="10141"/>
                    <a:pt x="10563" y="10058"/>
                  </a:cubicBezTo>
                  <a:cubicBezTo>
                    <a:pt x="10569" y="10051"/>
                    <a:pt x="10576" y="10045"/>
                    <a:pt x="10582" y="10038"/>
                  </a:cubicBezTo>
                  <a:cubicBezTo>
                    <a:pt x="10608" y="10013"/>
                    <a:pt x="10640" y="9983"/>
                    <a:pt x="10651" y="9940"/>
                  </a:cubicBezTo>
                  <a:cubicBezTo>
                    <a:pt x="10668" y="9875"/>
                    <a:pt x="10634" y="9818"/>
                    <a:pt x="10606" y="9766"/>
                  </a:cubicBezTo>
                  <a:cubicBezTo>
                    <a:pt x="10599" y="9756"/>
                    <a:pt x="10593" y="9745"/>
                    <a:pt x="10586" y="9734"/>
                  </a:cubicBezTo>
                  <a:cubicBezTo>
                    <a:pt x="10535" y="9636"/>
                    <a:pt x="10531" y="9511"/>
                    <a:pt x="10571" y="9408"/>
                  </a:cubicBezTo>
                  <a:lnTo>
                    <a:pt x="10593" y="9406"/>
                  </a:lnTo>
                  <a:lnTo>
                    <a:pt x="10576" y="9346"/>
                  </a:lnTo>
                  <a:cubicBezTo>
                    <a:pt x="10539" y="9203"/>
                    <a:pt x="10518" y="9059"/>
                    <a:pt x="10601" y="8967"/>
                  </a:cubicBezTo>
                  <a:cubicBezTo>
                    <a:pt x="10619" y="8948"/>
                    <a:pt x="10638" y="8933"/>
                    <a:pt x="10661" y="8916"/>
                  </a:cubicBezTo>
                  <a:cubicBezTo>
                    <a:pt x="10687" y="8896"/>
                    <a:pt x="10715" y="8875"/>
                    <a:pt x="10736" y="8847"/>
                  </a:cubicBezTo>
                  <a:cubicBezTo>
                    <a:pt x="10786" y="8787"/>
                    <a:pt x="10794" y="8706"/>
                    <a:pt x="10801" y="8639"/>
                  </a:cubicBezTo>
                  <a:lnTo>
                    <a:pt x="10921" y="7523"/>
                  </a:lnTo>
                  <a:cubicBezTo>
                    <a:pt x="10931" y="7420"/>
                    <a:pt x="10944" y="7315"/>
                    <a:pt x="10946" y="7210"/>
                  </a:cubicBezTo>
                  <a:lnTo>
                    <a:pt x="10946" y="7165"/>
                  </a:lnTo>
                  <a:cubicBezTo>
                    <a:pt x="10949" y="7080"/>
                    <a:pt x="10949" y="6992"/>
                    <a:pt x="10981" y="6915"/>
                  </a:cubicBezTo>
                  <a:cubicBezTo>
                    <a:pt x="11039" y="6775"/>
                    <a:pt x="11186" y="6696"/>
                    <a:pt x="11319" y="6632"/>
                  </a:cubicBezTo>
                  <a:cubicBezTo>
                    <a:pt x="11351" y="6615"/>
                    <a:pt x="11386" y="6602"/>
                    <a:pt x="11418" y="6587"/>
                  </a:cubicBezTo>
                  <a:cubicBezTo>
                    <a:pt x="11439" y="6578"/>
                    <a:pt x="11461" y="6568"/>
                    <a:pt x="11484" y="6559"/>
                  </a:cubicBezTo>
                  <a:lnTo>
                    <a:pt x="11493" y="6555"/>
                  </a:lnTo>
                  <a:lnTo>
                    <a:pt x="11741" y="6017"/>
                  </a:lnTo>
                  <a:cubicBezTo>
                    <a:pt x="11889" y="5693"/>
                    <a:pt x="12048" y="5393"/>
                    <a:pt x="12333" y="5263"/>
                  </a:cubicBezTo>
                  <a:cubicBezTo>
                    <a:pt x="12365" y="5248"/>
                    <a:pt x="12401" y="5235"/>
                    <a:pt x="12435" y="5222"/>
                  </a:cubicBezTo>
                  <a:cubicBezTo>
                    <a:pt x="12480" y="5205"/>
                    <a:pt x="12528" y="5188"/>
                    <a:pt x="12570" y="5166"/>
                  </a:cubicBezTo>
                  <a:lnTo>
                    <a:pt x="12607" y="5143"/>
                  </a:lnTo>
                  <a:lnTo>
                    <a:pt x="12403" y="4997"/>
                  </a:lnTo>
                  <a:cubicBezTo>
                    <a:pt x="12358" y="4965"/>
                    <a:pt x="12322" y="4937"/>
                    <a:pt x="12305" y="4896"/>
                  </a:cubicBezTo>
                  <a:cubicBezTo>
                    <a:pt x="12288" y="4851"/>
                    <a:pt x="12298" y="4800"/>
                    <a:pt x="12311" y="4744"/>
                  </a:cubicBezTo>
                  <a:cubicBezTo>
                    <a:pt x="12320" y="4708"/>
                    <a:pt x="12328" y="4669"/>
                    <a:pt x="12328" y="4631"/>
                  </a:cubicBezTo>
                  <a:cubicBezTo>
                    <a:pt x="12328" y="4464"/>
                    <a:pt x="12165" y="4339"/>
                    <a:pt x="12013" y="4307"/>
                  </a:cubicBezTo>
                  <a:cubicBezTo>
                    <a:pt x="11965" y="4298"/>
                    <a:pt x="11910" y="4295"/>
                    <a:pt x="11852" y="4295"/>
                  </a:cubicBezTo>
                  <a:cubicBezTo>
                    <a:pt x="11800" y="4295"/>
                    <a:pt x="11745" y="4298"/>
                    <a:pt x="11692" y="4301"/>
                  </a:cubicBezTo>
                  <a:cubicBezTo>
                    <a:pt x="11647" y="4305"/>
                    <a:pt x="11600" y="4309"/>
                    <a:pt x="11555" y="4309"/>
                  </a:cubicBezTo>
                  <a:lnTo>
                    <a:pt x="11531" y="4309"/>
                  </a:lnTo>
                  <a:cubicBezTo>
                    <a:pt x="11238" y="4309"/>
                    <a:pt x="10942" y="4202"/>
                    <a:pt x="10719" y="4014"/>
                  </a:cubicBezTo>
                  <a:cubicBezTo>
                    <a:pt x="10756" y="3945"/>
                    <a:pt x="10818" y="3892"/>
                    <a:pt x="10891" y="3866"/>
                  </a:cubicBezTo>
                  <a:lnTo>
                    <a:pt x="10929" y="3851"/>
                  </a:lnTo>
                  <a:lnTo>
                    <a:pt x="10899" y="3821"/>
                  </a:lnTo>
                  <a:cubicBezTo>
                    <a:pt x="10822" y="3744"/>
                    <a:pt x="10779" y="3628"/>
                    <a:pt x="10784" y="3506"/>
                  </a:cubicBezTo>
                  <a:cubicBezTo>
                    <a:pt x="10788" y="3382"/>
                    <a:pt x="10839" y="3270"/>
                    <a:pt x="10923" y="3197"/>
                  </a:cubicBezTo>
                  <a:cubicBezTo>
                    <a:pt x="10957" y="3167"/>
                    <a:pt x="10998" y="3142"/>
                    <a:pt x="11041" y="3116"/>
                  </a:cubicBezTo>
                  <a:cubicBezTo>
                    <a:pt x="11090" y="3084"/>
                    <a:pt x="11141" y="3052"/>
                    <a:pt x="11186" y="3009"/>
                  </a:cubicBezTo>
                  <a:cubicBezTo>
                    <a:pt x="11240" y="2955"/>
                    <a:pt x="11272" y="2878"/>
                    <a:pt x="11272" y="2810"/>
                  </a:cubicBezTo>
                  <a:cubicBezTo>
                    <a:pt x="11270" y="2758"/>
                    <a:pt x="11253" y="2715"/>
                    <a:pt x="11218" y="2685"/>
                  </a:cubicBezTo>
                  <a:lnTo>
                    <a:pt x="11206" y="2675"/>
                  </a:lnTo>
                  <a:lnTo>
                    <a:pt x="11191" y="2679"/>
                  </a:lnTo>
                  <a:cubicBezTo>
                    <a:pt x="11161" y="2690"/>
                    <a:pt x="11131" y="2696"/>
                    <a:pt x="11096" y="2696"/>
                  </a:cubicBezTo>
                  <a:cubicBezTo>
                    <a:pt x="10951" y="2696"/>
                    <a:pt x="10811" y="2591"/>
                    <a:pt x="10777" y="2458"/>
                  </a:cubicBezTo>
                  <a:lnTo>
                    <a:pt x="10766" y="2413"/>
                  </a:lnTo>
                  <a:lnTo>
                    <a:pt x="10734" y="2445"/>
                  </a:lnTo>
                  <a:cubicBezTo>
                    <a:pt x="10720" y="2458"/>
                    <a:pt x="10702" y="2464"/>
                    <a:pt x="10682" y="2464"/>
                  </a:cubicBezTo>
                  <a:cubicBezTo>
                    <a:pt x="10630" y="2464"/>
                    <a:pt x="10567" y="2425"/>
                    <a:pt x="10529" y="2368"/>
                  </a:cubicBezTo>
                  <a:cubicBezTo>
                    <a:pt x="10516" y="2349"/>
                    <a:pt x="10505" y="2330"/>
                    <a:pt x="10492" y="2308"/>
                  </a:cubicBezTo>
                  <a:cubicBezTo>
                    <a:pt x="10451" y="2240"/>
                    <a:pt x="10411" y="2169"/>
                    <a:pt x="10334" y="2137"/>
                  </a:cubicBezTo>
                  <a:cubicBezTo>
                    <a:pt x="10289" y="2120"/>
                    <a:pt x="10244" y="2120"/>
                    <a:pt x="10201" y="2118"/>
                  </a:cubicBezTo>
                  <a:cubicBezTo>
                    <a:pt x="10158" y="2118"/>
                    <a:pt x="10117" y="2118"/>
                    <a:pt x="10083" y="2100"/>
                  </a:cubicBezTo>
                  <a:cubicBezTo>
                    <a:pt x="10038" y="2081"/>
                    <a:pt x="10006" y="2036"/>
                    <a:pt x="9972" y="1991"/>
                  </a:cubicBezTo>
                  <a:cubicBezTo>
                    <a:pt x="9933" y="1935"/>
                    <a:pt x="9892" y="1880"/>
                    <a:pt x="9824" y="1858"/>
                  </a:cubicBezTo>
                  <a:cubicBezTo>
                    <a:pt x="9803" y="1853"/>
                    <a:pt x="9779" y="1851"/>
                    <a:pt x="9754" y="1851"/>
                  </a:cubicBezTo>
                  <a:cubicBezTo>
                    <a:pt x="9732" y="1851"/>
                    <a:pt x="9709" y="1852"/>
                    <a:pt x="9687" y="1854"/>
                  </a:cubicBezTo>
                  <a:cubicBezTo>
                    <a:pt x="9665" y="1857"/>
                    <a:pt x="9644" y="1859"/>
                    <a:pt x="9625" y="1859"/>
                  </a:cubicBezTo>
                  <a:cubicBezTo>
                    <a:pt x="9598" y="1859"/>
                    <a:pt x="9574" y="1855"/>
                    <a:pt x="9556" y="1845"/>
                  </a:cubicBezTo>
                  <a:cubicBezTo>
                    <a:pt x="9530" y="1830"/>
                    <a:pt x="9511" y="1800"/>
                    <a:pt x="9492" y="1771"/>
                  </a:cubicBezTo>
                  <a:cubicBezTo>
                    <a:pt x="9468" y="1734"/>
                    <a:pt x="9445" y="1698"/>
                    <a:pt x="9404" y="1676"/>
                  </a:cubicBezTo>
                  <a:cubicBezTo>
                    <a:pt x="9372" y="1659"/>
                    <a:pt x="9335" y="1655"/>
                    <a:pt x="9303" y="1655"/>
                  </a:cubicBezTo>
                  <a:lnTo>
                    <a:pt x="9252" y="1657"/>
                  </a:lnTo>
                  <a:cubicBezTo>
                    <a:pt x="9241" y="1657"/>
                    <a:pt x="9232" y="1657"/>
                    <a:pt x="9222" y="1655"/>
                  </a:cubicBezTo>
                  <a:cubicBezTo>
                    <a:pt x="9108" y="1644"/>
                    <a:pt x="9022" y="1548"/>
                    <a:pt x="8941" y="1453"/>
                  </a:cubicBezTo>
                  <a:cubicBezTo>
                    <a:pt x="8924" y="1434"/>
                    <a:pt x="8909" y="1415"/>
                    <a:pt x="8892" y="1398"/>
                  </a:cubicBezTo>
                  <a:cubicBezTo>
                    <a:pt x="8827" y="1327"/>
                    <a:pt x="8712" y="1243"/>
                    <a:pt x="8598" y="1243"/>
                  </a:cubicBezTo>
                  <a:cubicBezTo>
                    <a:pt x="8575" y="1243"/>
                    <a:pt x="8553" y="1248"/>
                    <a:pt x="8532" y="1254"/>
                  </a:cubicBezTo>
                  <a:cubicBezTo>
                    <a:pt x="8534" y="1233"/>
                    <a:pt x="8532" y="1211"/>
                    <a:pt x="8528" y="1188"/>
                  </a:cubicBezTo>
                  <a:cubicBezTo>
                    <a:pt x="8502" y="1093"/>
                    <a:pt x="8412" y="1012"/>
                    <a:pt x="8333" y="974"/>
                  </a:cubicBezTo>
                  <a:cubicBezTo>
                    <a:pt x="8309" y="963"/>
                    <a:pt x="8283" y="952"/>
                    <a:pt x="8258" y="941"/>
                  </a:cubicBezTo>
                  <a:cubicBezTo>
                    <a:pt x="8161" y="899"/>
                    <a:pt x="8058" y="856"/>
                    <a:pt x="8020" y="766"/>
                  </a:cubicBezTo>
                  <a:cubicBezTo>
                    <a:pt x="7994" y="704"/>
                    <a:pt x="8005" y="633"/>
                    <a:pt x="8020" y="584"/>
                  </a:cubicBezTo>
                  <a:lnTo>
                    <a:pt x="8026" y="560"/>
                  </a:lnTo>
                  <a:lnTo>
                    <a:pt x="7690" y="438"/>
                  </a:lnTo>
                  <a:cubicBezTo>
                    <a:pt x="7705" y="294"/>
                    <a:pt x="7709" y="134"/>
                    <a:pt x="7630" y="14"/>
                  </a:cubicBezTo>
                  <a:lnTo>
                    <a:pt x="761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296"/>
            <p:cNvSpPr/>
            <p:nvPr/>
          </p:nvSpPr>
          <p:spPr>
            <a:xfrm>
              <a:off x="3005929" y="4758552"/>
              <a:ext cx="74220" cy="80017"/>
            </a:xfrm>
            <a:custGeom>
              <a:rect b="b" l="l" r="r" t="t"/>
              <a:pathLst>
                <a:path extrusionOk="0" h="2816" w="2612">
                  <a:moveTo>
                    <a:pt x="4" y="1"/>
                  </a:moveTo>
                  <a:cubicBezTo>
                    <a:pt x="0" y="275"/>
                    <a:pt x="24" y="549"/>
                    <a:pt x="49" y="821"/>
                  </a:cubicBezTo>
                  <a:cubicBezTo>
                    <a:pt x="71" y="1046"/>
                    <a:pt x="90" y="1269"/>
                    <a:pt x="111" y="1492"/>
                  </a:cubicBezTo>
                  <a:cubicBezTo>
                    <a:pt x="120" y="1595"/>
                    <a:pt x="131" y="1697"/>
                    <a:pt x="152" y="1798"/>
                  </a:cubicBezTo>
                  <a:cubicBezTo>
                    <a:pt x="219" y="2090"/>
                    <a:pt x="386" y="2340"/>
                    <a:pt x="557" y="2591"/>
                  </a:cubicBezTo>
                  <a:cubicBezTo>
                    <a:pt x="523" y="2509"/>
                    <a:pt x="480" y="2432"/>
                    <a:pt x="424" y="2366"/>
                  </a:cubicBezTo>
                  <a:cubicBezTo>
                    <a:pt x="453" y="2340"/>
                    <a:pt x="491" y="2327"/>
                    <a:pt x="529" y="2327"/>
                  </a:cubicBezTo>
                  <a:cubicBezTo>
                    <a:pt x="561" y="2327"/>
                    <a:pt x="593" y="2337"/>
                    <a:pt x="619" y="2355"/>
                  </a:cubicBezTo>
                  <a:cubicBezTo>
                    <a:pt x="677" y="2396"/>
                    <a:pt x="703" y="2477"/>
                    <a:pt x="677" y="2544"/>
                  </a:cubicBezTo>
                  <a:cubicBezTo>
                    <a:pt x="752" y="2544"/>
                    <a:pt x="829" y="2544"/>
                    <a:pt x="891" y="2584"/>
                  </a:cubicBezTo>
                  <a:cubicBezTo>
                    <a:pt x="956" y="2623"/>
                    <a:pt x="988" y="2717"/>
                    <a:pt x="941" y="2773"/>
                  </a:cubicBezTo>
                  <a:cubicBezTo>
                    <a:pt x="1028" y="2800"/>
                    <a:pt x="1118" y="2815"/>
                    <a:pt x="1209" y="2815"/>
                  </a:cubicBezTo>
                  <a:cubicBezTo>
                    <a:pt x="1225" y="2815"/>
                    <a:pt x="1241" y="2815"/>
                    <a:pt x="1258" y="2814"/>
                  </a:cubicBezTo>
                  <a:cubicBezTo>
                    <a:pt x="1258" y="2722"/>
                    <a:pt x="1268" y="2629"/>
                    <a:pt x="1294" y="2539"/>
                  </a:cubicBezTo>
                  <a:cubicBezTo>
                    <a:pt x="1350" y="2542"/>
                    <a:pt x="1399" y="2576"/>
                    <a:pt x="1442" y="2610"/>
                  </a:cubicBezTo>
                  <a:cubicBezTo>
                    <a:pt x="1487" y="2644"/>
                    <a:pt x="1534" y="2679"/>
                    <a:pt x="1590" y="2683"/>
                  </a:cubicBezTo>
                  <a:cubicBezTo>
                    <a:pt x="1591" y="2683"/>
                    <a:pt x="1592" y="2683"/>
                    <a:pt x="1594" y="2683"/>
                  </a:cubicBezTo>
                  <a:cubicBezTo>
                    <a:pt x="1648" y="2683"/>
                    <a:pt x="1707" y="2639"/>
                    <a:pt x="1697" y="2584"/>
                  </a:cubicBezTo>
                  <a:lnTo>
                    <a:pt x="1806" y="2584"/>
                  </a:lnTo>
                  <a:cubicBezTo>
                    <a:pt x="1836" y="2518"/>
                    <a:pt x="1847" y="2443"/>
                    <a:pt x="1836" y="2372"/>
                  </a:cubicBezTo>
                  <a:cubicBezTo>
                    <a:pt x="1969" y="2368"/>
                    <a:pt x="2104" y="2366"/>
                    <a:pt x="2237" y="2362"/>
                  </a:cubicBezTo>
                  <a:cubicBezTo>
                    <a:pt x="2337" y="2359"/>
                    <a:pt x="2449" y="2353"/>
                    <a:pt x="2526" y="2289"/>
                  </a:cubicBezTo>
                  <a:cubicBezTo>
                    <a:pt x="2603" y="2222"/>
                    <a:pt x="2612" y="2072"/>
                    <a:pt x="2520" y="2034"/>
                  </a:cubicBezTo>
                  <a:cubicBezTo>
                    <a:pt x="2500" y="2025"/>
                    <a:pt x="2481" y="2023"/>
                    <a:pt x="2460" y="2019"/>
                  </a:cubicBezTo>
                  <a:cubicBezTo>
                    <a:pt x="2314" y="2000"/>
                    <a:pt x="2168" y="1980"/>
                    <a:pt x="2023" y="1961"/>
                  </a:cubicBezTo>
                  <a:cubicBezTo>
                    <a:pt x="1987" y="1957"/>
                    <a:pt x="1952" y="1953"/>
                    <a:pt x="1918" y="1953"/>
                  </a:cubicBezTo>
                  <a:cubicBezTo>
                    <a:pt x="1900" y="1953"/>
                    <a:pt x="1882" y="1954"/>
                    <a:pt x="1864" y="1957"/>
                  </a:cubicBezTo>
                  <a:cubicBezTo>
                    <a:pt x="1781" y="1970"/>
                    <a:pt x="1704" y="2022"/>
                    <a:pt x="1622" y="2022"/>
                  </a:cubicBezTo>
                  <a:cubicBezTo>
                    <a:pt x="1612" y="2022"/>
                    <a:pt x="1601" y="2021"/>
                    <a:pt x="1590" y="2019"/>
                  </a:cubicBezTo>
                  <a:cubicBezTo>
                    <a:pt x="1616" y="1972"/>
                    <a:pt x="1553" y="1926"/>
                    <a:pt x="1499" y="1926"/>
                  </a:cubicBezTo>
                  <a:cubicBezTo>
                    <a:pt x="1496" y="1926"/>
                    <a:pt x="1492" y="1926"/>
                    <a:pt x="1489" y="1927"/>
                  </a:cubicBezTo>
                  <a:cubicBezTo>
                    <a:pt x="1451" y="1930"/>
                    <a:pt x="1412" y="1943"/>
                    <a:pt x="1376" y="1943"/>
                  </a:cubicBezTo>
                  <a:cubicBezTo>
                    <a:pt x="1357" y="1943"/>
                    <a:pt x="1339" y="1939"/>
                    <a:pt x="1322" y="1929"/>
                  </a:cubicBezTo>
                  <a:cubicBezTo>
                    <a:pt x="1365" y="1877"/>
                    <a:pt x="1296" y="1807"/>
                    <a:pt x="1232" y="1796"/>
                  </a:cubicBezTo>
                  <a:cubicBezTo>
                    <a:pt x="1168" y="1785"/>
                    <a:pt x="1093" y="1798"/>
                    <a:pt x="1046" y="1755"/>
                  </a:cubicBezTo>
                  <a:cubicBezTo>
                    <a:pt x="964" y="1685"/>
                    <a:pt x="1020" y="1528"/>
                    <a:pt x="936" y="1464"/>
                  </a:cubicBezTo>
                  <a:cubicBezTo>
                    <a:pt x="896" y="1434"/>
                    <a:pt x="831" y="1434"/>
                    <a:pt x="810" y="1387"/>
                  </a:cubicBezTo>
                  <a:cubicBezTo>
                    <a:pt x="803" y="1372"/>
                    <a:pt x="803" y="1353"/>
                    <a:pt x="803" y="1335"/>
                  </a:cubicBezTo>
                  <a:cubicBezTo>
                    <a:pt x="806" y="1198"/>
                    <a:pt x="808" y="1061"/>
                    <a:pt x="808" y="924"/>
                  </a:cubicBezTo>
                  <a:cubicBezTo>
                    <a:pt x="733" y="828"/>
                    <a:pt x="611" y="768"/>
                    <a:pt x="489" y="763"/>
                  </a:cubicBezTo>
                  <a:cubicBezTo>
                    <a:pt x="472" y="763"/>
                    <a:pt x="455" y="764"/>
                    <a:pt x="437" y="764"/>
                  </a:cubicBezTo>
                  <a:cubicBezTo>
                    <a:pt x="379" y="764"/>
                    <a:pt x="320" y="759"/>
                    <a:pt x="287" y="714"/>
                  </a:cubicBezTo>
                  <a:cubicBezTo>
                    <a:pt x="274" y="697"/>
                    <a:pt x="270" y="673"/>
                    <a:pt x="264" y="652"/>
                  </a:cubicBezTo>
                  <a:cubicBezTo>
                    <a:pt x="238" y="534"/>
                    <a:pt x="227" y="410"/>
                    <a:pt x="234" y="290"/>
                  </a:cubicBezTo>
                  <a:cubicBezTo>
                    <a:pt x="236" y="234"/>
                    <a:pt x="242" y="176"/>
                    <a:pt x="219" y="125"/>
                  </a:cubicBezTo>
                  <a:cubicBezTo>
                    <a:pt x="184" y="48"/>
                    <a:pt x="92" y="9"/>
                    <a:pt x="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296"/>
            <p:cNvSpPr/>
            <p:nvPr/>
          </p:nvSpPr>
          <p:spPr>
            <a:xfrm>
              <a:off x="3005190" y="4757643"/>
              <a:ext cx="75271" cy="81665"/>
            </a:xfrm>
            <a:custGeom>
              <a:rect b="b" l="l" r="r" t="t"/>
              <a:pathLst>
                <a:path extrusionOk="0" h="2874" w="2649">
                  <a:moveTo>
                    <a:pt x="58" y="63"/>
                  </a:moveTo>
                  <a:cubicBezTo>
                    <a:pt x="110" y="73"/>
                    <a:pt x="191" y="99"/>
                    <a:pt x="221" y="168"/>
                  </a:cubicBezTo>
                  <a:cubicBezTo>
                    <a:pt x="238" y="208"/>
                    <a:pt x="236" y="258"/>
                    <a:pt x="234" y="303"/>
                  </a:cubicBezTo>
                  <a:lnTo>
                    <a:pt x="232" y="320"/>
                  </a:lnTo>
                  <a:cubicBezTo>
                    <a:pt x="225" y="444"/>
                    <a:pt x="236" y="568"/>
                    <a:pt x="264" y="690"/>
                  </a:cubicBezTo>
                  <a:cubicBezTo>
                    <a:pt x="270" y="714"/>
                    <a:pt x="277" y="740"/>
                    <a:pt x="292" y="761"/>
                  </a:cubicBezTo>
                  <a:cubicBezTo>
                    <a:pt x="337" y="823"/>
                    <a:pt x="416" y="823"/>
                    <a:pt x="474" y="823"/>
                  </a:cubicBezTo>
                  <a:lnTo>
                    <a:pt x="515" y="823"/>
                  </a:lnTo>
                  <a:cubicBezTo>
                    <a:pt x="626" y="825"/>
                    <a:pt x="735" y="879"/>
                    <a:pt x="808" y="965"/>
                  </a:cubicBezTo>
                  <a:lnTo>
                    <a:pt x="802" y="1365"/>
                  </a:lnTo>
                  <a:cubicBezTo>
                    <a:pt x="802" y="1385"/>
                    <a:pt x="802" y="1408"/>
                    <a:pt x="812" y="1432"/>
                  </a:cubicBezTo>
                  <a:cubicBezTo>
                    <a:pt x="829" y="1468"/>
                    <a:pt x="866" y="1483"/>
                    <a:pt x="898" y="1496"/>
                  </a:cubicBezTo>
                  <a:cubicBezTo>
                    <a:pt x="915" y="1502"/>
                    <a:pt x="932" y="1509"/>
                    <a:pt x="945" y="1517"/>
                  </a:cubicBezTo>
                  <a:cubicBezTo>
                    <a:pt x="979" y="1543"/>
                    <a:pt x="986" y="1592"/>
                    <a:pt x="992" y="1646"/>
                  </a:cubicBezTo>
                  <a:cubicBezTo>
                    <a:pt x="999" y="1702"/>
                    <a:pt x="1005" y="1766"/>
                    <a:pt x="1052" y="1807"/>
                  </a:cubicBezTo>
                  <a:cubicBezTo>
                    <a:pt x="1095" y="1843"/>
                    <a:pt x="1149" y="1847"/>
                    <a:pt x="1198" y="1849"/>
                  </a:cubicBezTo>
                  <a:cubicBezTo>
                    <a:pt x="1217" y="1849"/>
                    <a:pt x="1237" y="1852"/>
                    <a:pt x="1254" y="1854"/>
                  </a:cubicBezTo>
                  <a:cubicBezTo>
                    <a:pt x="1286" y="1860"/>
                    <a:pt x="1322" y="1886"/>
                    <a:pt x="1333" y="1914"/>
                  </a:cubicBezTo>
                  <a:cubicBezTo>
                    <a:pt x="1337" y="1929"/>
                    <a:pt x="1333" y="1937"/>
                    <a:pt x="1329" y="1944"/>
                  </a:cubicBezTo>
                  <a:lnTo>
                    <a:pt x="1307" y="1967"/>
                  </a:lnTo>
                  <a:lnTo>
                    <a:pt x="1335" y="1982"/>
                  </a:lnTo>
                  <a:cubicBezTo>
                    <a:pt x="1354" y="1995"/>
                    <a:pt x="1379" y="1999"/>
                    <a:pt x="1405" y="1999"/>
                  </a:cubicBezTo>
                  <a:cubicBezTo>
                    <a:pt x="1427" y="1999"/>
                    <a:pt x="1451" y="1996"/>
                    <a:pt x="1474" y="1991"/>
                  </a:cubicBezTo>
                  <a:cubicBezTo>
                    <a:pt x="1487" y="1989"/>
                    <a:pt x="1502" y="1987"/>
                    <a:pt x="1524" y="1984"/>
                  </a:cubicBezTo>
                  <a:cubicBezTo>
                    <a:pt x="1549" y="1984"/>
                    <a:pt x="1581" y="1999"/>
                    <a:pt x="1592" y="2019"/>
                  </a:cubicBezTo>
                  <a:cubicBezTo>
                    <a:pt x="1596" y="2027"/>
                    <a:pt x="1596" y="2032"/>
                    <a:pt x="1592" y="2036"/>
                  </a:cubicBezTo>
                  <a:lnTo>
                    <a:pt x="1575" y="2070"/>
                  </a:lnTo>
                  <a:lnTo>
                    <a:pt x="1611" y="2077"/>
                  </a:lnTo>
                  <a:cubicBezTo>
                    <a:pt x="1623" y="2079"/>
                    <a:pt x="1635" y="2079"/>
                    <a:pt x="1646" y="2079"/>
                  </a:cubicBezTo>
                  <a:cubicBezTo>
                    <a:pt x="1698" y="2079"/>
                    <a:pt x="1747" y="2062"/>
                    <a:pt x="1796" y="2044"/>
                  </a:cubicBezTo>
                  <a:cubicBezTo>
                    <a:pt x="1828" y="2032"/>
                    <a:pt x="1860" y="2019"/>
                    <a:pt x="1894" y="2014"/>
                  </a:cubicBezTo>
                  <a:cubicBezTo>
                    <a:pt x="1911" y="2012"/>
                    <a:pt x="1927" y="2010"/>
                    <a:pt x="1944" y="2010"/>
                  </a:cubicBezTo>
                  <a:cubicBezTo>
                    <a:pt x="1977" y="2010"/>
                    <a:pt x="2011" y="2015"/>
                    <a:pt x="2049" y="2021"/>
                  </a:cubicBezTo>
                  <a:lnTo>
                    <a:pt x="2483" y="2079"/>
                  </a:lnTo>
                  <a:cubicBezTo>
                    <a:pt x="2501" y="2081"/>
                    <a:pt x="2520" y="2083"/>
                    <a:pt x="2535" y="2089"/>
                  </a:cubicBezTo>
                  <a:cubicBezTo>
                    <a:pt x="2571" y="2104"/>
                    <a:pt x="2582" y="2141"/>
                    <a:pt x="2584" y="2160"/>
                  </a:cubicBezTo>
                  <a:cubicBezTo>
                    <a:pt x="2593" y="2212"/>
                    <a:pt x="2571" y="2267"/>
                    <a:pt x="2535" y="2299"/>
                  </a:cubicBezTo>
                  <a:cubicBezTo>
                    <a:pt x="2466" y="2357"/>
                    <a:pt x="2368" y="2364"/>
                    <a:pt x="2263" y="2368"/>
                  </a:cubicBezTo>
                  <a:lnTo>
                    <a:pt x="1832" y="2379"/>
                  </a:lnTo>
                  <a:lnTo>
                    <a:pt x="1836" y="2409"/>
                  </a:lnTo>
                  <a:cubicBezTo>
                    <a:pt x="1843" y="2469"/>
                    <a:pt x="1836" y="2531"/>
                    <a:pt x="1815" y="2589"/>
                  </a:cubicBezTo>
                  <a:lnTo>
                    <a:pt x="1691" y="2591"/>
                  </a:lnTo>
                  <a:lnTo>
                    <a:pt x="1697" y="2621"/>
                  </a:lnTo>
                  <a:cubicBezTo>
                    <a:pt x="1699" y="2638"/>
                    <a:pt x="1693" y="2651"/>
                    <a:pt x="1686" y="2659"/>
                  </a:cubicBezTo>
                  <a:cubicBezTo>
                    <a:pt x="1671" y="2676"/>
                    <a:pt x="1646" y="2687"/>
                    <a:pt x="1618" y="2687"/>
                  </a:cubicBezTo>
                  <a:cubicBezTo>
                    <a:pt x="1569" y="2685"/>
                    <a:pt x="1524" y="2651"/>
                    <a:pt x="1485" y="2621"/>
                  </a:cubicBezTo>
                  <a:cubicBezTo>
                    <a:pt x="1436" y="2582"/>
                    <a:pt x="1382" y="2546"/>
                    <a:pt x="1320" y="2546"/>
                  </a:cubicBezTo>
                  <a:lnTo>
                    <a:pt x="1301" y="2546"/>
                  </a:lnTo>
                  <a:lnTo>
                    <a:pt x="1294" y="2565"/>
                  </a:lnTo>
                  <a:cubicBezTo>
                    <a:pt x="1271" y="2649"/>
                    <a:pt x="1258" y="2734"/>
                    <a:pt x="1258" y="2820"/>
                  </a:cubicBezTo>
                  <a:cubicBezTo>
                    <a:pt x="1251" y="2820"/>
                    <a:pt x="1244" y="2820"/>
                    <a:pt x="1237" y="2820"/>
                  </a:cubicBezTo>
                  <a:cubicBezTo>
                    <a:pt x="1160" y="2820"/>
                    <a:pt x="1082" y="2810"/>
                    <a:pt x="1007" y="2790"/>
                  </a:cubicBezTo>
                  <a:cubicBezTo>
                    <a:pt x="1016" y="2769"/>
                    <a:pt x="1018" y="2743"/>
                    <a:pt x="1014" y="2719"/>
                  </a:cubicBezTo>
                  <a:cubicBezTo>
                    <a:pt x="1007" y="2668"/>
                    <a:pt x="975" y="2621"/>
                    <a:pt x="932" y="2593"/>
                  </a:cubicBezTo>
                  <a:cubicBezTo>
                    <a:pt x="872" y="2556"/>
                    <a:pt x="802" y="2550"/>
                    <a:pt x="737" y="2548"/>
                  </a:cubicBezTo>
                  <a:cubicBezTo>
                    <a:pt x="748" y="2479"/>
                    <a:pt x="718" y="2406"/>
                    <a:pt x="660" y="2366"/>
                  </a:cubicBezTo>
                  <a:cubicBezTo>
                    <a:pt x="630" y="2344"/>
                    <a:pt x="592" y="2334"/>
                    <a:pt x="553" y="2334"/>
                  </a:cubicBezTo>
                  <a:cubicBezTo>
                    <a:pt x="515" y="2334"/>
                    <a:pt x="476" y="2344"/>
                    <a:pt x="446" y="2366"/>
                  </a:cubicBezTo>
                  <a:cubicBezTo>
                    <a:pt x="341" y="2201"/>
                    <a:pt x="249" y="2019"/>
                    <a:pt x="206" y="1824"/>
                  </a:cubicBezTo>
                  <a:cubicBezTo>
                    <a:pt x="182" y="1725"/>
                    <a:pt x="174" y="1622"/>
                    <a:pt x="163" y="1522"/>
                  </a:cubicBezTo>
                  <a:lnTo>
                    <a:pt x="101" y="851"/>
                  </a:lnTo>
                  <a:cubicBezTo>
                    <a:pt x="77" y="583"/>
                    <a:pt x="54" y="322"/>
                    <a:pt x="58" y="63"/>
                  </a:cubicBezTo>
                  <a:close/>
                  <a:moveTo>
                    <a:pt x="5" y="0"/>
                  </a:moveTo>
                  <a:lnTo>
                    <a:pt x="5" y="33"/>
                  </a:lnTo>
                  <a:cubicBezTo>
                    <a:pt x="0" y="303"/>
                    <a:pt x="22" y="577"/>
                    <a:pt x="47" y="855"/>
                  </a:cubicBezTo>
                  <a:lnTo>
                    <a:pt x="110" y="1526"/>
                  </a:lnTo>
                  <a:cubicBezTo>
                    <a:pt x="120" y="1629"/>
                    <a:pt x="129" y="1734"/>
                    <a:pt x="152" y="1834"/>
                  </a:cubicBezTo>
                  <a:cubicBezTo>
                    <a:pt x="221" y="2141"/>
                    <a:pt x="401" y="2404"/>
                    <a:pt x="560" y="2638"/>
                  </a:cubicBezTo>
                  <a:lnTo>
                    <a:pt x="703" y="2848"/>
                  </a:lnTo>
                  <a:lnTo>
                    <a:pt x="607" y="2612"/>
                  </a:lnTo>
                  <a:cubicBezTo>
                    <a:pt x="575" y="2535"/>
                    <a:pt x="536" y="2464"/>
                    <a:pt x="489" y="2402"/>
                  </a:cubicBezTo>
                  <a:cubicBezTo>
                    <a:pt x="508" y="2392"/>
                    <a:pt x="531" y="2388"/>
                    <a:pt x="554" y="2388"/>
                  </a:cubicBezTo>
                  <a:cubicBezTo>
                    <a:pt x="582" y="2388"/>
                    <a:pt x="609" y="2395"/>
                    <a:pt x="630" y="2409"/>
                  </a:cubicBezTo>
                  <a:cubicBezTo>
                    <a:pt x="677" y="2443"/>
                    <a:pt x="699" y="2511"/>
                    <a:pt x="677" y="2565"/>
                  </a:cubicBezTo>
                  <a:lnTo>
                    <a:pt x="664" y="2601"/>
                  </a:lnTo>
                  <a:lnTo>
                    <a:pt x="703" y="2601"/>
                  </a:lnTo>
                  <a:cubicBezTo>
                    <a:pt x="769" y="2601"/>
                    <a:pt x="847" y="2601"/>
                    <a:pt x="904" y="2638"/>
                  </a:cubicBezTo>
                  <a:cubicBezTo>
                    <a:pt x="934" y="2657"/>
                    <a:pt x="956" y="2691"/>
                    <a:pt x="962" y="2726"/>
                  </a:cubicBezTo>
                  <a:cubicBezTo>
                    <a:pt x="964" y="2743"/>
                    <a:pt x="964" y="2769"/>
                    <a:pt x="947" y="2788"/>
                  </a:cubicBezTo>
                  <a:lnTo>
                    <a:pt x="922" y="2820"/>
                  </a:lnTo>
                  <a:lnTo>
                    <a:pt x="960" y="2831"/>
                  </a:lnTo>
                  <a:cubicBezTo>
                    <a:pt x="1050" y="2859"/>
                    <a:pt x="1144" y="2874"/>
                    <a:pt x="1239" y="2874"/>
                  </a:cubicBezTo>
                  <a:lnTo>
                    <a:pt x="1286" y="2874"/>
                  </a:lnTo>
                  <a:lnTo>
                    <a:pt x="1312" y="2871"/>
                  </a:lnTo>
                  <a:lnTo>
                    <a:pt x="1312" y="2846"/>
                  </a:lnTo>
                  <a:cubicBezTo>
                    <a:pt x="1309" y="2762"/>
                    <a:pt x="1320" y="2681"/>
                    <a:pt x="1339" y="2601"/>
                  </a:cubicBezTo>
                  <a:cubicBezTo>
                    <a:pt x="1378" y="2608"/>
                    <a:pt x="1414" y="2634"/>
                    <a:pt x="1453" y="2664"/>
                  </a:cubicBezTo>
                  <a:cubicBezTo>
                    <a:pt x="1496" y="2696"/>
                    <a:pt x="1549" y="2736"/>
                    <a:pt x="1616" y="2741"/>
                  </a:cubicBezTo>
                  <a:lnTo>
                    <a:pt x="1622" y="2741"/>
                  </a:lnTo>
                  <a:cubicBezTo>
                    <a:pt x="1663" y="2741"/>
                    <a:pt x="1701" y="2724"/>
                    <a:pt x="1727" y="2691"/>
                  </a:cubicBezTo>
                  <a:cubicBezTo>
                    <a:pt x="1740" y="2676"/>
                    <a:pt x="1746" y="2661"/>
                    <a:pt x="1751" y="2642"/>
                  </a:cubicBezTo>
                  <a:lnTo>
                    <a:pt x="1851" y="2642"/>
                  </a:lnTo>
                  <a:lnTo>
                    <a:pt x="1858" y="2627"/>
                  </a:lnTo>
                  <a:cubicBezTo>
                    <a:pt x="1884" y="2565"/>
                    <a:pt x="1896" y="2496"/>
                    <a:pt x="1892" y="2430"/>
                  </a:cubicBezTo>
                  <a:lnTo>
                    <a:pt x="2263" y="2421"/>
                  </a:lnTo>
                  <a:cubicBezTo>
                    <a:pt x="2378" y="2417"/>
                    <a:pt x="2488" y="2409"/>
                    <a:pt x="2569" y="2340"/>
                  </a:cubicBezTo>
                  <a:cubicBezTo>
                    <a:pt x="2621" y="2297"/>
                    <a:pt x="2648" y="2222"/>
                    <a:pt x="2638" y="2154"/>
                  </a:cubicBezTo>
                  <a:cubicBezTo>
                    <a:pt x="2629" y="2100"/>
                    <a:pt x="2599" y="2059"/>
                    <a:pt x="2556" y="2040"/>
                  </a:cubicBezTo>
                  <a:cubicBezTo>
                    <a:pt x="2533" y="2032"/>
                    <a:pt x="2509" y="2027"/>
                    <a:pt x="2490" y="2025"/>
                  </a:cubicBezTo>
                  <a:lnTo>
                    <a:pt x="2051" y="1967"/>
                  </a:lnTo>
                  <a:cubicBezTo>
                    <a:pt x="2014" y="1963"/>
                    <a:pt x="1972" y="1958"/>
                    <a:pt x="1932" y="1958"/>
                  </a:cubicBezTo>
                  <a:cubicBezTo>
                    <a:pt x="1916" y="1958"/>
                    <a:pt x="1900" y="1959"/>
                    <a:pt x="1886" y="1961"/>
                  </a:cubicBezTo>
                  <a:cubicBezTo>
                    <a:pt x="1847" y="1967"/>
                    <a:pt x="1811" y="1982"/>
                    <a:pt x="1776" y="1995"/>
                  </a:cubicBezTo>
                  <a:cubicBezTo>
                    <a:pt x="1731" y="2010"/>
                    <a:pt x="1691" y="2025"/>
                    <a:pt x="1650" y="2025"/>
                  </a:cubicBezTo>
                  <a:cubicBezTo>
                    <a:pt x="1648" y="2014"/>
                    <a:pt x="1646" y="2002"/>
                    <a:pt x="1639" y="1991"/>
                  </a:cubicBezTo>
                  <a:cubicBezTo>
                    <a:pt x="1617" y="1955"/>
                    <a:pt x="1568" y="1930"/>
                    <a:pt x="1522" y="1930"/>
                  </a:cubicBezTo>
                  <a:cubicBezTo>
                    <a:pt x="1518" y="1930"/>
                    <a:pt x="1514" y="1931"/>
                    <a:pt x="1511" y="1931"/>
                  </a:cubicBezTo>
                  <a:cubicBezTo>
                    <a:pt x="1496" y="1933"/>
                    <a:pt x="1479" y="1935"/>
                    <a:pt x="1464" y="1939"/>
                  </a:cubicBezTo>
                  <a:cubicBezTo>
                    <a:pt x="1441" y="1943"/>
                    <a:pt x="1419" y="1947"/>
                    <a:pt x="1401" y="1947"/>
                  </a:cubicBezTo>
                  <a:cubicBezTo>
                    <a:pt x="1396" y="1947"/>
                    <a:pt x="1391" y="1947"/>
                    <a:pt x="1387" y="1946"/>
                  </a:cubicBezTo>
                  <a:cubicBezTo>
                    <a:pt x="1391" y="1929"/>
                    <a:pt x="1389" y="1912"/>
                    <a:pt x="1382" y="1894"/>
                  </a:cubicBezTo>
                  <a:cubicBezTo>
                    <a:pt x="1365" y="1849"/>
                    <a:pt x="1314" y="1809"/>
                    <a:pt x="1262" y="1802"/>
                  </a:cubicBezTo>
                  <a:cubicBezTo>
                    <a:pt x="1243" y="1798"/>
                    <a:pt x="1222" y="1798"/>
                    <a:pt x="1202" y="1796"/>
                  </a:cubicBezTo>
                  <a:cubicBezTo>
                    <a:pt x="1157" y="1794"/>
                    <a:pt x="1117" y="1792"/>
                    <a:pt x="1089" y="1766"/>
                  </a:cubicBezTo>
                  <a:cubicBezTo>
                    <a:pt x="1057" y="1740"/>
                    <a:pt x="1050" y="1691"/>
                    <a:pt x="1046" y="1639"/>
                  </a:cubicBezTo>
                  <a:cubicBezTo>
                    <a:pt x="1037" y="1582"/>
                    <a:pt x="1031" y="1515"/>
                    <a:pt x="977" y="1475"/>
                  </a:cubicBezTo>
                  <a:cubicBezTo>
                    <a:pt x="958" y="1462"/>
                    <a:pt x="939" y="1453"/>
                    <a:pt x="917" y="1445"/>
                  </a:cubicBezTo>
                  <a:cubicBezTo>
                    <a:pt x="892" y="1436"/>
                    <a:pt x="868" y="1427"/>
                    <a:pt x="859" y="1408"/>
                  </a:cubicBezTo>
                  <a:cubicBezTo>
                    <a:pt x="855" y="1397"/>
                    <a:pt x="855" y="1382"/>
                    <a:pt x="855" y="1367"/>
                  </a:cubicBezTo>
                  <a:lnTo>
                    <a:pt x="862" y="945"/>
                  </a:lnTo>
                  <a:lnTo>
                    <a:pt x="855" y="939"/>
                  </a:lnTo>
                  <a:cubicBezTo>
                    <a:pt x="774" y="836"/>
                    <a:pt x="647" y="772"/>
                    <a:pt x="515" y="770"/>
                  </a:cubicBezTo>
                  <a:lnTo>
                    <a:pt x="474" y="770"/>
                  </a:lnTo>
                  <a:cubicBezTo>
                    <a:pt x="414" y="770"/>
                    <a:pt x="360" y="767"/>
                    <a:pt x="337" y="731"/>
                  </a:cubicBezTo>
                  <a:cubicBezTo>
                    <a:pt x="326" y="716"/>
                    <a:pt x="322" y="699"/>
                    <a:pt x="317" y="678"/>
                  </a:cubicBezTo>
                  <a:cubicBezTo>
                    <a:pt x="290" y="562"/>
                    <a:pt x="279" y="442"/>
                    <a:pt x="285" y="322"/>
                  </a:cubicBezTo>
                  <a:lnTo>
                    <a:pt x="287" y="307"/>
                  </a:lnTo>
                  <a:cubicBezTo>
                    <a:pt x="290" y="253"/>
                    <a:pt x="292" y="198"/>
                    <a:pt x="270" y="146"/>
                  </a:cubicBezTo>
                  <a:cubicBezTo>
                    <a:pt x="236" y="71"/>
                    <a:pt x="150" y="20"/>
                    <a:pt x="37" y="7"/>
                  </a:cubicBezTo>
                  <a:lnTo>
                    <a:pt x="5"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296"/>
            <p:cNvSpPr/>
            <p:nvPr/>
          </p:nvSpPr>
          <p:spPr>
            <a:xfrm>
              <a:off x="2969275" y="4786795"/>
              <a:ext cx="11906" cy="8723"/>
            </a:xfrm>
            <a:custGeom>
              <a:rect b="b" l="l" r="r" t="t"/>
              <a:pathLst>
                <a:path extrusionOk="0" h="307" w="419">
                  <a:moveTo>
                    <a:pt x="207" y="0"/>
                  </a:moveTo>
                  <a:cubicBezTo>
                    <a:pt x="191" y="0"/>
                    <a:pt x="174" y="3"/>
                    <a:pt x="159" y="7"/>
                  </a:cubicBezTo>
                  <a:cubicBezTo>
                    <a:pt x="140" y="11"/>
                    <a:pt x="120" y="22"/>
                    <a:pt x="114" y="41"/>
                  </a:cubicBezTo>
                  <a:cubicBezTo>
                    <a:pt x="110" y="52"/>
                    <a:pt x="110" y="61"/>
                    <a:pt x="107" y="71"/>
                  </a:cubicBezTo>
                  <a:cubicBezTo>
                    <a:pt x="95" y="125"/>
                    <a:pt x="7" y="142"/>
                    <a:pt x="2" y="198"/>
                  </a:cubicBezTo>
                  <a:cubicBezTo>
                    <a:pt x="0" y="243"/>
                    <a:pt x="52" y="269"/>
                    <a:pt x="95" y="279"/>
                  </a:cubicBezTo>
                  <a:cubicBezTo>
                    <a:pt x="168" y="298"/>
                    <a:pt x="243" y="306"/>
                    <a:pt x="318" y="306"/>
                  </a:cubicBezTo>
                  <a:cubicBezTo>
                    <a:pt x="346" y="306"/>
                    <a:pt x="375" y="305"/>
                    <a:pt x="403" y="303"/>
                  </a:cubicBezTo>
                  <a:cubicBezTo>
                    <a:pt x="407" y="247"/>
                    <a:pt x="412" y="191"/>
                    <a:pt x="416" y="136"/>
                  </a:cubicBezTo>
                  <a:cubicBezTo>
                    <a:pt x="418" y="108"/>
                    <a:pt x="414" y="71"/>
                    <a:pt x="388" y="63"/>
                  </a:cubicBezTo>
                  <a:cubicBezTo>
                    <a:pt x="384" y="62"/>
                    <a:pt x="379" y="62"/>
                    <a:pt x="374" y="62"/>
                  </a:cubicBezTo>
                  <a:cubicBezTo>
                    <a:pt x="369" y="62"/>
                    <a:pt x="364" y="62"/>
                    <a:pt x="360" y="61"/>
                  </a:cubicBezTo>
                  <a:cubicBezTo>
                    <a:pt x="343" y="56"/>
                    <a:pt x="328" y="44"/>
                    <a:pt x="313" y="33"/>
                  </a:cubicBezTo>
                  <a:cubicBezTo>
                    <a:pt x="282" y="12"/>
                    <a:pt x="244" y="0"/>
                    <a:pt x="2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296"/>
            <p:cNvSpPr/>
            <p:nvPr/>
          </p:nvSpPr>
          <p:spPr>
            <a:xfrm>
              <a:off x="2968480" y="4786027"/>
              <a:ext cx="13554" cy="10229"/>
            </a:xfrm>
            <a:custGeom>
              <a:rect b="b" l="l" r="r" t="t"/>
              <a:pathLst>
                <a:path extrusionOk="0" h="360" w="477">
                  <a:moveTo>
                    <a:pt x="236" y="53"/>
                  </a:moveTo>
                  <a:cubicBezTo>
                    <a:pt x="268" y="53"/>
                    <a:pt x="300" y="64"/>
                    <a:pt x="326" y="81"/>
                  </a:cubicBezTo>
                  <a:lnTo>
                    <a:pt x="332" y="88"/>
                  </a:lnTo>
                  <a:cubicBezTo>
                    <a:pt x="347" y="98"/>
                    <a:pt x="362" y="109"/>
                    <a:pt x="384" y="113"/>
                  </a:cubicBezTo>
                  <a:cubicBezTo>
                    <a:pt x="392" y="116"/>
                    <a:pt x="403" y="116"/>
                    <a:pt x="407" y="116"/>
                  </a:cubicBezTo>
                  <a:cubicBezTo>
                    <a:pt x="414" y="118"/>
                    <a:pt x="418" y="135"/>
                    <a:pt x="416" y="161"/>
                  </a:cubicBezTo>
                  <a:lnTo>
                    <a:pt x="405" y="304"/>
                  </a:lnTo>
                  <a:cubicBezTo>
                    <a:pt x="383" y="306"/>
                    <a:pt x="361" y="306"/>
                    <a:pt x="339" y="306"/>
                  </a:cubicBezTo>
                  <a:cubicBezTo>
                    <a:pt x="268" y="306"/>
                    <a:pt x="197" y="298"/>
                    <a:pt x="129" y="281"/>
                  </a:cubicBezTo>
                  <a:cubicBezTo>
                    <a:pt x="101" y="274"/>
                    <a:pt x="56" y="255"/>
                    <a:pt x="58" y="227"/>
                  </a:cubicBezTo>
                  <a:cubicBezTo>
                    <a:pt x="58" y="212"/>
                    <a:pt x="73" y="199"/>
                    <a:pt x="99" y="180"/>
                  </a:cubicBezTo>
                  <a:cubicBezTo>
                    <a:pt x="125" y="161"/>
                    <a:pt x="153" y="139"/>
                    <a:pt x="161" y="103"/>
                  </a:cubicBezTo>
                  <a:cubicBezTo>
                    <a:pt x="163" y="98"/>
                    <a:pt x="163" y="94"/>
                    <a:pt x="163" y="90"/>
                  </a:cubicBezTo>
                  <a:cubicBezTo>
                    <a:pt x="165" y="86"/>
                    <a:pt x="165" y="81"/>
                    <a:pt x="165" y="77"/>
                  </a:cubicBezTo>
                  <a:cubicBezTo>
                    <a:pt x="170" y="71"/>
                    <a:pt x="178" y="64"/>
                    <a:pt x="195" y="60"/>
                  </a:cubicBezTo>
                  <a:cubicBezTo>
                    <a:pt x="208" y="56"/>
                    <a:pt x="221" y="53"/>
                    <a:pt x="236" y="53"/>
                  </a:cubicBezTo>
                  <a:close/>
                  <a:moveTo>
                    <a:pt x="237" y="0"/>
                  </a:moveTo>
                  <a:cubicBezTo>
                    <a:pt x="217" y="0"/>
                    <a:pt x="198" y="3"/>
                    <a:pt x="180" y="8"/>
                  </a:cubicBezTo>
                  <a:cubicBezTo>
                    <a:pt x="146" y="17"/>
                    <a:pt x="125" y="36"/>
                    <a:pt x="116" y="60"/>
                  </a:cubicBezTo>
                  <a:cubicBezTo>
                    <a:pt x="112" y="68"/>
                    <a:pt x="112" y="75"/>
                    <a:pt x="112" y="83"/>
                  </a:cubicBezTo>
                  <a:cubicBezTo>
                    <a:pt x="110" y="86"/>
                    <a:pt x="110" y="88"/>
                    <a:pt x="110" y="92"/>
                  </a:cubicBezTo>
                  <a:cubicBezTo>
                    <a:pt x="105" y="109"/>
                    <a:pt x="86" y="122"/>
                    <a:pt x="67" y="137"/>
                  </a:cubicBezTo>
                  <a:cubicBezTo>
                    <a:pt x="39" y="158"/>
                    <a:pt x="7" y="182"/>
                    <a:pt x="5" y="225"/>
                  </a:cubicBezTo>
                  <a:cubicBezTo>
                    <a:pt x="0" y="274"/>
                    <a:pt x="43" y="315"/>
                    <a:pt x="116" y="332"/>
                  </a:cubicBezTo>
                  <a:cubicBezTo>
                    <a:pt x="189" y="351"/>
                    <a:pt x="264" y="360"/>
                    <a:pt x="341" y="360"/>
                  </a:cubicBezTo>
                  <a:cubicBezTo>
                    <a:pt x="371" y="360"/>
                    <a:pt x="403" y="358"/>
                    <a:pt x="433" y="356"/>
                  </a:cubicBezTo>
                  <a:lnTo>
                    <a:pt x="457" y="353"/>
                  </a:lnTo>
                  <a:lnTo>
                    <a:pt x="470" y="165"/>
                  </a:lnTo>
                  <a:cubicBezTo>
                    <a:pt x="476" y="92"/>
                    <a:pt x="444" y="71"/>
                    <a:pt x="425" y="64"/>
                  </a:cubicBezTo>
                  <a:cubicBezTo>
                    <a:pt x="416" y="62"/>
                    <a:pt x="407" y="62"/>
                    <a:pt x="401" y="62"/>
                  </a:cubicBezTo>
                  <a:lnTo>
                    <a:pt x="392" y="62"/>
                  </a:lnTo>
                  <a:cubicBezTo>
                    <a:pt x="384" y="60"/>
                    <a:pt x="375" y="53"/>
                    <a:pt x="367" y="45"/>
                  </a:cubicBezTo>
                  <a:lnTo>
                    <a:pt x="356" y="38"/>
                  </a:lnTo>
                  <a:cubicBezTo>
                    <a:pt x="322" y="13"/>
                    <a:pt x="279" y="0"/>
                    <a:pt x="2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296"/>
            <p:cNvSpPr/>
            <p:nvPr/>
          </p:nvSpPr>
          <p:spPr>
            <a:xfrm>
              <a:off x="2898412" y="4542356"/>
              <a:ext cx="17134" cy="15713"/>
            </a:xfrm>
            <a:custGeom>
              <a:rect b="b" l="l" r="r" t="t"/>
              <a:pathLst>
                <a:path extrusionOk="0" h="553" w="603">
                  <a:moveTo>
                    <a:pt x="407" y="0"/>
                  </a:moveTo>
                  <a:cubicBezTo>
                    <a:pt x="342" y="0"/>
                    <a:pt x="277" y="22"/>
                    <a:pt x="225" y="62"/>
                  </a:cubicBezTo>
                  <a:cubicBezTo>
                    <a:pt x="183" y="96"/>
                    <a:pt x="150" y="141"/>
                    <a:pt x="118" y="184"/>
                  </a:cubicBezTo>
                  <a:cubicBezTo>
                    <a:pt x="90" y="222"/>
                    <a:pt x="63" y="259"/>
                    <a:pt x="35" y="297"/>
                  </a:cubicBezTo>
                  <a:cubicBezTo>
                    <a:pt x="22" y="315"/>
                    <a:pt x="7" y="336"/>
                    <a:pt x="5" y="357"/>
                  </a:cubicBezTo>
                  <a:cubicBezTo>
                    <a:pt x="0" y="409"/>
                    <a:pt x="50" y="445"/>
                    <a:pt x="93" y="469"/>
                  </a:cubicBezTo>
                  <a:cubicBezTo>
                    <a:pt x="163" y="509"/>
                    <a:pt x="238" y="550"/>
                    <a:pt x="317" y="552"/>
                  </a:cubicBezTo>
                  <a:cubicBezTo>
                    <a:pt x="392" y="552"/>
                    <a:pt x="467" y="516"/>
                    <a:pt x="512" y="456"/>
                  </a:cubicBezTo>
                  <a:cubicBezTo>
                    <a:pt x="577" y="362"/>
                    <a:pt x="602" y="242"/>
                    <a:pt x="583" y="128"/>
                  </a:cubicBezTo>
                  <a:cubicBezTo>
                    <a:pt x="581" y="107"/>
                    <a:pt x="575" y="83"/>
                    <a:pt x="562" y="64"/>
                  </a:cubicBezTo>
                  <a:cubicBezTo>
                    <a:pt x="538" y="27"/>
                    <a:pt x="495" y="10"/>
                    <a:pt x="452" y="4"/>
                  </a:cubicBezTo>
                  <a:cubicBezTo>
                    <a:pt x="437" y="1"/>
                    <a:pt x="422" y="0"/>
                    <a:pt x="4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296"/>
            <p:cNvSpPr/>
            <p:nvPr/>
          </p:nvSpPr>
          <p:spPr>
            <a:xfrm>
              <a:off x="2897560" y="4541589"/>
              <a:ext cx="18782" cy="17219"/>
            </a:xfrm>
            <a:custGeom>
              <a:rect b="b" l="l" r="r" t="t"/>
              <a:pathLst>
                <a:path extrusionOk="0" h="606" w="661">
                  <a:moveTo>
                    <a:pt x="437" y="54"/>
                  </a:moveTo>
                  <a:cubicBezTo>
                    <a:pt x="452" y="54"/>
                    <a:pt x="465" y="54"/>
                    <a:pt x="478" y="57"/>
                  </a:cubicBezTo>
                  <a:cubicBezTo>
                    <a:pt x="504" y="61"/>
                    <a:pt x="547" y="74"/>
                    <a:pt x="568" y="106"/>
                  </a:cubicBezTo>
                  <a:cubicBezTo>
                    <a:pt x="579" y="123"/>
                    <a:pt x="585" y="144"/>
                    <a:pt x="587" y="159"/>
                  </a:cubicBezTo>
                  <a:cubicBezTo>
                    <a:pt x="607" y="267"/>
                    <a:pt x="581" y="378"/>
                    <a:pt x="521" y="468"/>
                  </a:cubicBezTo>
                  <a:cubicBezTo>
                    <a:pt x="482" y="519"/>
                    <a:pt x="416" y="551"/>
                    <a:pt x="352" y="551"/>
                  </a:cubicBezTo>
                  <a:lnTo>
                    <a:pt x="352" y="579"/>
                  </a:lnTo>
                  <a:lnTo>
                    <a:pt x="350" y="551"/>
                  </a:lnTo>
                  <a:cubicBezTo>
                    <a:pt x="272" y="551"/>
                    <a:pt x="200" y="509"/>
                    <a:pt x="138" y="472"/>
                  </a:cubicBezTo>
                  <a:cubicBezTo>
                    <a:pt x="84" y="442"/>
                    <a:pt x="58" y="414"/>
                    <a:pt x="63" y="389"/>
                  </a:cubicBezTo>
                  <a:cubicBezTo>
                    <a:pt x="63" y="371"/>
                    <a:pt x="75" y="354"/>
                    <a:pt x="86" y="339"/>
                  </a:cubicBezTo>
                  <a:lnTo>
                    <a:pt x="170" y="228"/>
                  </a:lnTo>
                  <a:cubicBezTo>
                    <a:pt x="200" y="185"/>
                    <a:pt x="232" y="142"/>
                    <a:pt x="272" y="110"/>
                  </a:cubicBezTo>
                  <a:cubicBezTo>
                    <a:pt x="317" y="74"/>
                    <a:pt x="377" y="54"/>
                    <a:pt x="437" y="54"/>
                  </a:cubicBezTo>
                  <a:close/>
                  <a:moveTo>
                    <a:pt x="434" y="1"/>
                  </a:moveTo>
                  <a:cubicBezTo>
                    <a:pt x="363" y="1"/>
                    <a:pt x="293" y="25"/>
                    <a:pt x="238" y="69"/>
                  </a:cubicBezTo>
                  <a:cubicBezTo>
                    <a:pt x="193" y="104"/>
                    <a:pt x="157" y="153"/>
                    <a:pt x="125" y="196"/>
                  </a:cubicBezTo>
                  <a:lnTo>
                    <a:pt x="43" y="307"/>
                  </a:lnTo>
                  <a:cubicBezTo>
                    <a:pt x="28" y="327"/>
                    <a:pt x="11" y="352"/>
                    <a:pt x="9" y="382"/>
                  </a:cubicBezTo>
                  <a:cubicBezTo>
                    <a:pt x="0" y="449"/>
                    <a:pt x="63" y="494"/>
                    <a:pt x="110" y="519"/>
                  </a:cubicBezTo>
                  <a:cubicBezTo>
                    <a:pt x="176" y="558"/>
                    <a:pt x="257" y="605"/>
                    <a:pt x="347" y="605"/>
                  </a:cubicBezTo>
                  <a:lnTo>
                    <a:pt x="352" y="605"/>
                  </a:lnTo>
                  <a:cubicBezTo>
                    <a:pt x="433" y="605"/>
                    <a:pt x="515" y="564"/>
                    <a:pt x="566" y="498"/>
                  </a:cubicBezTo>
                  <a:cubicBezTo>
                    <a:pt x="635" y="397"/>
                    <a:pt x="660" y="271"/>
                    <a:pt x="641" y="151"/>
                  </a:cubicBezTo>
                  <a:cubicBezTo>
                    <a:pt x="637" y="129"/>
                    <a:pt x="630" y="102"/>
                    <a:pt x="613" y="76"/>
                  </a:cubicBezTo>
                  <a:cubicBezTo>
                    <a:pt x="583" y="29"/>
                    <a:pt x="527" y="12"/>
                    <a:pt x="487" y="5"/>
                  </a:cubicBezTo>
                  <a:cubicBezTo>
                    <a:pt x="469" y="2"/>
                    <a:pt x="452" y="1"/>
                    <a:pt x="4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296"/>
            <p:cNvSpPr/>
            <p:nvPr/>
          </p:nvSpPr>
          <p:spPr>
            <a:xfrm>
              <a:off x="2882160" y="3902605"/>
              <a:ext cx="164324" cy="878393"/>
            </a:xfrm>
            <a:custGeom>
              <a:rect b="b" l="l" r="r" t="t"/>
              <a:pathLst>
                <a:path extrusionOk="0" h="30913" w="5783">
                  <a:moveTo>
                    <a:pt x="4086" y="0"/>
                  </a:moveTo>
                  <a:cubicBezTo>
                    <a:pt x="4071" y="35"/>
                    <a:pt x="4052" y="71"/>
                    <a:pt x="4041" y="107"/>
                  </a:cubicBezTo>
                  <a:cubicBezTo>
                    <a:pt x="4009" y="208"/>
                    <a:pt x="3992" y="315"/>
                    <a:pt x="3947" y="414"/>
                  </a:cubicBezTo>
                  <a:cubicBezTo>
                    <a:pt x="3872" y="574"/>
                    <a:pt x="3728" y="692"/>
                    <a:pt x="3578" y="793"/>
                  </a:cubicBezTo>
                  <a:cubicBezTo>
                    <a:pt x="3610" y="887"/>
                    <a:pt x="3617" y="994"/>
                    <a:pt x="3619" y="1093"/>
                  </a:cubicBezTo>
                  <a:cubicBezTo>
                    <a:pt x="3640" y="2016"/>
                    <a:pt x="3660" y="2955"/>
                    <a:pt x="3424" y="3848"/>
                  </a:cubicBezTo>
                  <a:cubicBezTo>
                    <a:pt x="3360" y="4090"/>
                    <a:pt x="3280" y="4367"/>
                    <a:pt x="3415" y="4579"/>
                  </a:cubicBezTo>
                  <a:cubicBezTo>
                    <a:pt x="3480" y="4679"/>
                    <a:pt x="3593" y="4797"/>
                    <a:pt x="3527" y="4898"/>
                  </a:cubicBezTo>
                  <a:cubicBezTo>
                    <a:pt x="3503" y="4932"/>
                    <a:pt x="3463" y="4952"/>
                    <a:pt x="3441" y="4988"/>
                  </a:cubicBezTo>
                  <a:cubicBezTo>
                    <a:pt x="3413" y="5037"/>
                    <a:pt x="3428" y="5097"/>
                    <a:pt x="3443" y="5151"/>
                  </a:cubicBezTo>
                  <a:cubicBezTo>
                    <a:pt x="3585" y="5676"/>
                    <a:pt x="3533" y="6250"/>
                    <a:pt x="3300" y="6743"/>
                  </a:cubicBezTo>
                  <a:cubicBezTo>
                    <a:pt x="3253" y="6843"/>
                    <a:pt x="3197" y="6944"/>
                    <a:pt x="3161" y="7051"/>
                  </a:cubicBezTo>
                  <a:cubicBezTo>
                    <a:pt x="3107" y="7212"/>
                    <a:pt x="3098" y="7388"/>
                    <a:pt x="3047" y="7550"/>
                  </a:cubicBezTo>
                  <a:cubicBezTo>
                    <a:pt x="3002" y="7692"/>
                    <a:pt x="2925" y="7820"/>
                    <a:pt x="2886" y="7964"/>
                  </a:cubicBezTo>
                  <a:cubicBezTo>
                    <a:pt x="2738" y="8489"/>
                    <a:pt x="3120" y="9037"/>
                    <a:pt x="3038" y="9575"/>
                  </a:cubicBezTo>
                  <a:cubicBezTo>
                    <a:pt x="3021" y="9684"/>
                    <a:pt x="2985" y="9794"/>
                    <a:pt x="2910" y="9873"/>
                  </a:cubicBezTo>
                  <a:cubicBezTo>
                    <a:pt x="2846" y="9944"/>
                    <a:pt x="2758" y="9989"/>
                    <a:pt x="2691" y="10059"/>
                  </a:cubicBezTo>
                  <a:cubicBezTo>
                    <a:pt x="2531" y="10235"/>
                    <a:pt x="2552" y="10505"/>
                    <a:pt x="2578" y="10743"/>
                  </a:cubicBezTo>
                  <a:cubicBezTo>
                    <a:pt x="2623" y="11182"/>
                    <a:pt x="2636" y="11623"/>
                    <a:pt x="2618" y="12065"/>
                  </a:cubicBezTo>
                  <a:cubicBezTo>
                    <a:pt x="2597" y="12568"/>
                    <a:pt x="2556" y="13162"/>
                    <a:pt x="2177" y="13489"/>
                  </a:cubicBezTo>
                  <a:cubicBezTo>
                    <a:pt x="2104" y="14029"/>
                    <a:pt x="2051" y="14571"/>
                    <a:pt x="2014" y="15113"/>
                  </a:cubicBezTo>
                  <a:cubicBezTo>
                    <a:pt x="2006" y="15229"/>
                    <a:pt x="1999" y="15347"/>
                    <a:pt x="1950" y="15452"/>
                  </a:cubicBezTo>
                  <a:cubicBezTo>
                    <a:pt x="1858" y="15647"/>
                    <a:pt x="1631" y="15773"/>
                    <a:pt x="1597" y="15985"/>
                  </a:cubicBezTo>
                  <a:cubicBezTo>
                    <a:pt x="1577" y="16095"/>
                    <a:pt x="1607" y="16225"/>
                    <a:pt x="1528" y="16298"/>
                  </a:cubicBezTo>
                  <a:cubicBezTo>
                    <a:pt x="1468" y="16352"/>
                    <a:pt x="1374" y="16350"/>
                    <a:pt x="1316" y="16405"/>
                  </a:cubicBezTo>
                  <a:cubicBezTo>
                    <a:pt x="1252" y="16469"/>
                    <a:pt x="1264" y="16574"/>
                    <a:pt x="1269" y="16667"/>
                  </a:cubicBezTo>
                  <a:cubicBezTo>
                    <a:pt x="1275" y="16853"/>
                    <a:pt x="1215" y="17042"/>
                    <a:pt x="1247" y="17228"/>
                  </a:cubicBezTo>
                  <a:cubicBezTo>
                    <a:pt x="1274" y="17381"/>
                    <a:pt x="1411" y="17531"/>
                    <a:pt x="1554" y="17531"/>
                  </a:cubicBezTo>
                  <a:cubicBezTo>
                    <a:pt x="1583" y="17531"/>
                    <a:pt x="1613" y="17525"/>
                    <a:pt x="1641" y="17511"/>
                  </a:cubicBezTo>
                  <a:lnTo>
                    <a:pt x="1641" y="17511"/>
                  </a:lnTo>
                  <a:cubicBezTo>
                    <a:pt x="1755" y="17798"/>
                    <a:pt x="1654" y="18156"/>
                    <a:pt x="1406" y="18340"/>
                  </a:cubicBezTo>
                  <a:cubicBezTo>
                    <a:pt x="1324" y="18400"/>
                    <a:pt x="1226" y="18445"/>
                    <a:pt x="1162" y="18526"/>
                  </a:cubicBezTo>
                  <a:cubicBezTo>
                    <a:pt x="1001" y="18730"/>
                    <a:pt x="1134" y="19023"/>
                    <a:pt x="1159" y="19280"/>
                  </a:cubicBezTo>
                  <a:cubicBezTo>
                    <a:pt x="1209" y="19760"/>
                    <a:pt x="866" y="20195"/>
                    <a:pt x="829" y="20675"/>
                  </a:cubicBezTo>
                  <a:cubicBezTo>
                    <a:pt x="819" y="20808"/>
                    <a:pt x="836" y="20949"/>
                    <a:pt x="917" y="21054"/>
                  </a:cubicBezTo>
                  <a:cubicBezTo>
                    <a:pt x="973" y="21128"/>
                    <a:pt x="1067" y="21176"/>
                    <a:pt x="1157" y="21176"/>
                  </a:cubicBezTo>
                  <a:cubicBezTo>
                    <a:pt x="1197" y="21176"/>
                    <a:pt x="1238" y="21166"/>
                    <a:pt x="1273" y="21144"/>
                  </a:cubicBezTo>
                  <a:cubicBezTo>
                    <a:pt x="1288" y="20735"/>
                    <a:pt x="1303" y="20326"/>
                    <a:pt x="1318" y="19919"/>
                  </a:cubicBezTo>
                  <a:cubicBezTo>
                    <a:pt x="1324" y="19784"/>
                    <a:pt x="1331" y="19643"/>
                    <a:pt x="1410" y="19533"/>
                  </a:cubicBezTo>
                  <a:cubicBezTo>
                    <a:pt x="1459" y="19464"/>
                    <a:pt x="1547" y="19419"/>
                    <a:pt x="1629" y="19419"/>
                  </a:cubicBezTo>
                  <a:cubicBezTo>
                    <a:pt x="1677" y="19419"/>
                    <a:pt x="1723" y="19434"/>
                    <a:pt x="1757" y="19469"/>
                  </a:cubicBezTo>
                  <a:cubicBezTo>
                    <a:pt x="1862" y="19578"/>
                    <a:pt x="1794" y="19777"/>
                    <a:pt x="1886" y="19900"/>
                  </a:cubicBezTo>
                  <a:cubicBezTo>
                    <a:pt x="1941" y="19975"/>
                    <a:pt x="2051" y="20007"/>
                    <a:pt x="2081" y="20095"/>
                  </a:cubicBezTo>
                  <a:cubicBezTo>
                    <a:pt x="2145" y="20272"/>
                    <a:pt x="1849" y="20369"/>
                    <a:pt x="1798" y="20549"/>
                  </a:cubicBezTo>
                  <a:cubicBezTo>
                    <a:pt x="1776" y="20617"/>
                    <a:pt x="1798" y="20692"/>
                    <a:pt x="1789" y="20763"/>
                  </a:cubicBezTo>
                  <a:cubicBezTo>
                    <a:pt x="1783" y="20830"/>
                    <a:pt x="1734" y="20902"/>
                    <a:pt x="1672" y="20902"/>
                  </a:cubicBezTo>
                  <a:cubicBezTo>
                    <a:pt x="1666" y="20902"/>
                    <a:pt x="1660" y="20901"/>
                    <a:pt x="1654" y="20900"/>
                  </a:cubicBezTo>
                  <a:lnTo>
                    <a:pt x="1654" y="20900"/>
                  </a:lnTo>
                  <a:cubicBezTo>
                    <a:pt x="1697" y="21551"/>
                    <a:pt x="1691" y="22205"/>
                    <a:pt x="1635" y="22856"/>
                  </a:cubicBezTo>
                  <a:cubicBezTo>
                    <a:pt x="1618" y="23066"/>
                    <a:pt x="1541" y="23332"/>
                    <a:pt x="1331" y="23347"/>
                  </a:cubicBezTo>
                  <a:cubicBezTo>
                    <a:pt x="1339" y="23557"/>
                    <a:pt x="1335" y="23765"/>
                    <a:pt x="1318" y="23975"/>
                  </a:cubicBezTo>
                  <a:cubicBezTo>
                    <a:pt x="1299" y="23979"/>
                    <a:pt x="1280" y="23981"/>
                    <a:pt x="1261" y="23981"/>
                  </a:cubicBezTo>
                  <a:cubicBezTo>
                    <a:pt x="1213" y="23981"/>
                    <a:pt x="1165" y="23968"/>
                    <a:pt x="1125" y="23945"/>
                  </a:cubicBezTo>
                  <a:cubicBezTo>
                    <a:pt x="1012" y="23760"/>
                    <a:pt x="924" y="23563"/>
                    <a:pt x="864" y="23358"/>
                  </a:cubicBezTo>
                  <a:cubicBezTo>
                    <a:pt x="686" y="23392"/>
                    <a:pt x="515" y="23463"/>
                    <a:pt x="362" y="23561"/>
                  </a:cubicBezTo>
                  <a:cubicBezTo>
                    <a:pt x="420" y="23668"/>
                    <a:pt x="296" y="23775"/>
                    <a:pt x="200" y="23848"/>
                  </a:cubicBezTo>
                  <a:cubicBezTo>
                    <a:pt x="101" y="23921"/>
                    <a:pt x="24" y="24133"/>
                    <a:pt x="133" y="24187"/>
                  </a:cubicBezTo>
                  <a:cubicBezTo>
                    <a:pt x="140" y="24277"/>
                    <a:pt x="217" y="24352"/>
                    <a:pt x="300" y="24386"/>
                  </a:cubicBezTo>
                  <a:cubicBezTo>
                    <a:pt x="386" y="24420"/>
                    <a:pt x="480" y="24422"/>
                    <a:pt x="570" y="24429"/>
                  </a:cubicBezTo>
                  <a:cubicBezTo>
                    <a:pt x="712" y="24440"/>
                    <a:pt x="862" y="24465"/>
                    <a:pt x="962" y="24564"/>
                  </a:cubicBezTo>
                  <a:cubicBezTo>
                    <a:pt x="1065" y="24660"/>
                    <a:pt x="1089" y="24849"/>
                    <a:pt x="975" y="24932"/>
                  </a:cubicBezTo>
                  <a:cubicBezTo>
                    <a:pt x="922" y="24973"/>
                    <a:pt x="851" y="24979"/>
                    <a:pt x="791" y="25009"/>
                  </a:cubicBezTo>
                  <a:cubicBezTo>
                    <a:pt x="692" y="25059"/>
                    <a:pt x="630" y="25170"/>
                    <a:pt x="641" y="25279"/>
                  </a:cubicBezTo>
                  <a:cubicBezTo>
                    <a:pt x="643" y="25305"/>
                    <a:pt x="650" y="25333"/>
                    <a:pt x="667" y="25352"/>
                  </a:cubicBezTo>
                  <a:cubicBezTo>
                    <a:pt x="692" y="25380"/>
                    <a:pt x="733" y="25389"/>
                    <a:pt x="770" y="25393"/>
                  </a:cubicBezTo>
                  <a:cubicBezTo>
                    <a:pt x="962" y="25423"/>
                    <a:pt x="1155" y="25453"/>
                    <a:pt x="1346" y="25483"/>
                  </a:cubicBezTo>
                  <a:cubicBezTo>
                    <a:pt x="1382" y="25489"/>
                    <a:pt x="1423" y="25500"/>
                    <a:pt x="1434" y="25532"/>
                  </a:cubicBezTo>
                  <a:cubicBezTo>
                    <a:pt x="1440" y="25549"/>
                    <a:pt x="1436" y="25566"/>
                    <a:pt x="1434" y="25584"/>
                  </a:cubicBezTo>
                  <a:cubicBezTo>
                    <a:pt x="1412" y="25695"/>
                    <a:pt x="1393" y="25806"/>
                    <a:pt x="1372" y="25916"/>
                  </a:cubicBezTo>
                  <a:cubicBezTo>
                    <a:pt x="1353" y="25930"/>
                    <a:pt x="1332" y="25937"/>
                    <a:pt x="1310" y="25937"/>
                  </a:cubicBezTo>
                  <a:cubicBezTo>
                    <a:pt x="1262" y="25937"/>
                    <a:pt x="1211" y="25907"/>
                    <a:pt x="1179" y="25869"/>
                  </a:cubicBezTo>
                  <a:cubicBezTo>
                    <a:pt x="1129" y="25813"/>
                    <a:pt x="1097" y="25742"/>
                    <a:pt x="1037" y="25699"/>
                  </a:cubicBezTo>
                  <a:cubicBezTo>
                    <a:pt x="969" y="25650"/>
                    <a:pt x="877" y="25650"/>
                    <a:pt x="791" y="25650"/>
                  </a:cubicBezTo>
                  <a:cubicBezTo>
                    <a:pt x="637" y="25654"/>
                    <a:pt x="485" y="25656"/>
                    <a:pt x="330" y="25661"/>
                  </a:cubicBezTo>
                  <a:cubicBezTo>
                    <a:pt x="285" y="25661"/>
                    <a:pt x="236" y="25663"/>
                    <a:pt x="197" y="25689"/>
                  </a:cubicBezTo>
                  <a:cubicBezTo>
                    <a:pt x="159" y="25714"/>
                    <a:pt x="140" y="25757"/>
                    <a:pt x="125" y="25800"/>
                  </a:cubicBezTo>
                  <a:cubicBezTo>
                    <a:pt x="101" y="25860"/>
                    <a:pt x="84" y="25922"/>
                    <a:pt x="88" y="25986"/>
                  </a:cubicBezTo>
                  <a:cubicBezTo>
                    <a:pt x="95" y="26091"/>
                    <a:pt x="172" y="26192"/>
                    <a:pt x="275" y="26224"/>
                  </a:cubicBezTo>
                  <a:cubicBezTo>
                    <a:pt x="300" y="26233"/>
                    <a:pt x="327" y="26237"/>
                    <a:pt x="354" y="26237"/>
                  </a:cubicBezTo>
                  <a:cubicBezTo>
                    <a:pt x="433" y="26237"/>
                    <a:pt x="513" y="26201"/>
                    <a:pt x="564" y="26141"/>
                  </a:cubicBezTo>
                  <a:cubicBezTo>
                    <a:pt x="624" y="26070"/>
                    <a:pt x="668" y="25960"/>
                    <a:pt x="755" y="25960"/>
                  </a:cubicBezTo>
                  <a:cubicBezTo>
                    <a:pt x="759" y="25960"/>
                    <a:pt x="762" y="25960"/>
                    <a:pt x="765" y="25961"/>
                  </a:cubicBezTo>
                  <a:cubicBezTo>
                    <a:pt x="857" y="25969"/>
                    <a:pt x="883" y="26089"/>
                    <a:pt x="885" y="26183"/>
                  </a:cubicBezTo>
                  <a:cubicBezTo>
                    <a:pt x="885" y="26256"/>
                    <a:pt x="879" y="26344"/>
                    <a:pt x="817" y="26385"/>
                  </a:cubicBezTo>
                  <a:cubicBezTo>
                    <a:pt x="784" y="26406"/>
                    <a:pt x="744" y="26408"/>
                    <a:pt x="705" y="26413"/>
                  </a:cubicBezTo>
                  <a:cubicBezTo>
                    <a:pt x="542" y="26430"/>
                    <a:pt x="386" y="26488"/>
                    <a:pt x="251" y="26578"/>
                  </a:cubicBezTo>
                  <a:cubicBezTo>
                    <a:pt x="275" y="26696"/>
                    <a:pt x="281" y="26854"/>
                    <a:pt x="170" y="26899"/>
                  </a:cubicBezTo>
                  <a:cubicBezTo>
                    <a:pt x="142" y="26912"/>
                    <a:pt x="110" y="26912"/>
                    <a:pt x="84" y="26925"/>
                  </a:cubicBezTo>
                  <a:cubicBezTo>
                    <a:pt x="9" y="26961"/>
                    <a:pt x="0" y="27070"/>
                    <a:pt x="45" y="27139"/>
                  </a:cubicBezTo>
                  <a:cubicBezTo>
                    <a:pt x="90" y="27208"/>
                    <a:pt x="172" y="27242"/>
                    <a:pt x="251" y="27265"/>
                  </a:cubicBezTo>
                  <a:cubicBezTo>
                    <a:pt x="227" y="27372"/>
                    <a:pt x="329" y="27478"/>
                    <a:pt x="433" y="27478"/>
                  </a:cubicBezTo>
                  <a:cubicBezTo>
                    <a:pt x="450" y="27478"/>
                    <a:pt x="468" y="27475"/>
                    <a:pt x="485" y="27469"/>
                  </a:cubicBezTo>
                  <a:cubicBezTo>
                    <a:pt x="568" y="27338"/>
                    <a:pt x="617" y="27186"/>
                    <a:pt x="626" y="27034"/>
                  </a:cubicBezTo>
                  <a:cubicBezTo>
                    <a:pt x="632" y="26938"/>
                    <a:pt x="626" y="26835"/>
                    <a:pt x="682" y="26760"/>
                  </a:cubicBezTo>
                  <a:cubicBezTo>
                    <a:pt x="720" y="26710"/>
                    <a:pt x="780" y="26687"/>
                    <a:pt x="841" y="26687"/>
                  </a:cubicBezTo>
                  <a:cubicBezTo>
                    <a:pt x="912" y="26687"/>
                    <a:pt x="985" y="26718"/>
                    <a:pt x="1029" y="26775"/>
                  </a:cubicBezTo>
                  <a:cubicBezTo>
                    <a:pt x="1108" y="26882"/>
                    <a:pt x="1089" y="27043"/>
                    <a:pt x="1005" y="27145"/>
                  </a:cubicBezTo>
                  <a:cubicBezTo>
                    <a:pt x="967" y="27193"/>
                    <a:pt x="917" y="27231"/>
                    <a:pt x="889" y="27285"/>
                  </a:cubicBezTo>
                  <a:cubicBezTo>
                    <a:pt x="829" y="27396"/>
                    <a:pt x="881" y="27535"/>
                    <a:pt x="866" y="27662"/>
                  </a:cubicBezTo>
                  <a:cubicBezTo>
                    <a:pt x="845" y="27825"/>
                    <a:pt x="690" y="27964"/>
                    <a:pt x="523" y="27964"/>
                  </a:cubicBezTo>
                  <a:cubicBezTo>
                    <a:pt x="521" y="27964"/>
                    <a:pt x="520" y="27964"/>
                    <a:pt x="519" y="27964"/>
                  </a:cubicBezTo>
                  <a:lnTo>
                    <a:pt x="519" y="27964"/>
                  </a:lnTo>
                  <a:cubicBezTo>
                    <a:pt x="613" y="28107"/>
                    <a:pt x="497" y="28332"/>
                    <a:pt x="328" y="28341"/>
                  </a:cubicBezTo>
                  <a:cubicBezTo>
                    <a:pt x="313" y="28493"/>
                    <a:pt x="350" y="28654"/>
                    <a:pt x="429" y="28784"/>
                  </a:cubicBezTo>
                  <a:cubicBezTo>
                    <a:pt x="731" y="28784"/>
                    <a:pt x="1031" y="28748"/>
                    <a:pt x="1322" y="28675"/>
                  </a:cubicBezTo>
                  <a:lnTo>
                    <a:pt x="1322" y="28675"/>
                  </a:lnTo>
                  <a:cubicBezTo>
                    <a:pt x="1404" y="28731"/>
                    <a:pt x="1363" y="28862"/>
                    <a:pt x="1292" y="28928"/>
                  </a:cubicBezTo>
                  <a:cubicBezTo>
                    <a:pt x="1219" y="28994"/>
                    <a:pt x="1123" y="29046"/>
                    <a:pt x="1093" y="29138"/>
                  </a:cubicBezTo>
                  <a:cubicBezTo>
                    <a:pt x="1054" y="29254"/>
                    <a:pt x="1155" y="29382"/>
                    <a:pt x="1275" y="29401"/>
                  </a:cubicBezTo>
                  <a:cubicBezTo>
                    <a:pt x="1289" y="29404"/>
                    <a:pt x="1302" y="29405"/>
                    <a:pt x="1316" y="29405"/>
                  </a:cubicBezTo>
                  <a:cubicBezTo>
                    <a:pt x="1422" y="29405"/>
                    <a:pt x="1523" y="29341"/>
                    <a:pt x="1586" y="29251"/>
                  </a:cubicBezTo>
                  <a:cubicBezTo>
                    <a:pt x="1611" y="29215"/>
                    <a:pt x="1639" y="29170"/>
                    <a:pt x="1682" y="29162"/>
                  </a:cubicBezTo>
                  <a:cubicBezTo>
                    <a:pt x="1687" y="29161"/>
                    <a:pt x="1691" y="29160"/>
                    <a:pt x="1696" y="29160"/>
                  </a:cubicBezTo>
                  <a:cubicBezTo>
                    <a:pt x="1755" y="29160"/>
                    <a:pt x="1798" y="29224"/>
                    <a:pt x="1824" y="29279"/>
                  </a:cubicBezTo>
                  <a:cubicBezTo>
                    <a:pt x="1851" y="29335"/>
                    <a:pt x="1879" y="29393"/>
                    <a:pt x="1873" y="29455"/>
                  </a:cubicBezTo>
                  <a:cubicBezTo>
                    <a:pt x="1860" y="29592"/>
                    <a:pt x="1697" y="29661"/>
                    <a:pt x="1558" y="29663"/>
                  </a:cubicBezTo>
                  <a:cubicBezTo>
                    <a:pt x="1553" y="29663"/>
                    <a:pt x="1548" y="29663"/>
                    <a:pt x="1543" y="29663"/>
                  </a:cubicBezTo>
                  <a:cubicBezTo>
                    <a:pt x="1482" y="29663"/>
                    <a:pt x="1418" y="29657"/>
                    <a:pt x="1357" y="29657"/>
                  </a:cubicBezTo>
                  <a:cubicBezTo>
                    <a:pt x="1284" y="29657"/>
                    <a:pt x="1214" y="29665"/>
                    <a:pt x="1151" y="29697"/>
                  </a:cubicBezTo>
                  <a:cubicBezTo>
                    <a:pt x="1134" y="29706"/>
                    <a:pt x="1114" y="29719"/>
                    <a:pt x="1106" y="29736"/>
                  </a:cubicBezTo>
                  <a:cubicBezTo>
                    <a:pt x="1065" y="29817"/>
                    <a:pt x="1243" y="29864"/>
                    <a:pt x="1241" y="29956"/>
                  </a:cubicBezTo>
                  <a:cubicBezTo>
                    <a:pt x="1238" y="29956"/>
                    <a:pt x="1235" y="29956"/>
                    <a:pt x="1232" y="29956"/>
                  </a:cubicBezTo>
                  <a:cubicBezTo>
                    <a:pt x="1143" y="29956"/>
                    <a:pt x="1097" y="30081"/>
                    <a:pt x="1142" y="30160"/>
                  </a:cubicBezTo>
                  <a:cubicBezTo>
                    <a:pt x="1189" y="30239"/>
                    <a:pt x="1290" y="30269"/>
                    <a:pt x="1382" y="30280"/>
                  </a:cubicBezTo>
                  <a:cubicBezTo>
                    <a:pt x="1474" y="30291"/>
                    <a:pt x="1573" y="30288"/>
                    <a:pt x="1654" y="30331"/>
                  </a:cubicBezTo>
                  <a:cubicBezTo>
                    <a:pt x="1663" y="30391"/>
                    <a:pt x="1644" y="30453"/>
                    <a:pt x="1605" y="30498"/>
                  </a:cubicBezTo>
                  <a:cubicBezTo>
                    <a:pt x="1576" y="30485"/>
                    <a:pt x="1543" y="30478"/>
                    <a:pt x="1511" y="30478"/>
                  </a:cubicBezTo>
                  <a:cubicBezTo>
                    <a:pt x="1423" y="30478"/>
                    <a:pt x="1334" y="30526"/>
                    <a:pt x="1297" y="30606"/>
                  </a:cubicBezTo>
                  <a:cubicBezTo>
                    <a:pt x="1243" y="30713"/>
                    <a:pt x="1301" y="30863"/>
                    <a:pt x="1414" y="30903"/>
                  </a:cubicBezTo>
                  <a:cubicBezTo>
                    <a:pt x="1433" y="30910"/>
                    <a:pt x="1453" y="30913"/>
                    <a:pt x="1473" y="30913"/>
                  </a:cubicBezTo>
                  <a:cubicBezTo>
                    <a:pt x="1572" y="30913"/>
                    <a:pt x="1672" y="30838"/>
                    <a:pt x="1684" y="30738"/>
                  </a:cubicBezTo>
                  <a:cubicBezTo>
                    <a:pt x="1689" y="30704"/>
                    <a:pt x="1684" y="30670"/>
                    <a:pt x="1701" y="30642"/>
                  </a:cubicBezTo>
                  <a:cubicBezTo>
                    <a:pt x="1716" y="30618"/>
                    <a:pt x="1742" y="30608"/>
                    <a:pt x="1768" y="30597"/>
                  </a:cubicBezTo>
                  <a:cubicBezTo>
                    <a:pt x="1858" y="30558"/>
                    <a:pt x="1946" y="30520"/>
                    <a:pt x="2036" y="30483"/>
                  </a:cubicBezTo>
                  <a:cubicBezTo>
                    <a:pt x="2076" y="30353"/>
                    <a:pt x="2010" y="30198"/>
                    <a:pt x="1888" y="30138"/>
                  </a:cubicBezTo>
                  <a:cubicBezTo>
                    <a:pt x="1813" y="30100"/>
                    <a:pt x="1725" y="30098"/>
                    <a:pt x="1648" y="30063"/>
                  </a:cubicBezTo>
                  <a:cubicBezTo>
                    <a:pt x="1573" y="30029"/>
                    <a:pt x="1507" y="29941"/>
                    <a:pt x="1543" y="29866"/>
                  </a:cubicBezTo>
                  <a:cubicBezTo>
                    <a:pt x="1706" y="29834"/>
                    <a:pt x="1869" y="29800"/>
                    <a:pt x="2031" y="29768"/>
                  </a:cubicBezTo>
                  <a:cubicBezTo>
                    <a:pt x="2045" y="29765"/>
                    <a:pt x="2060" y="29762"/>
                    <a:pt x="2074" y="29762"/>
                  </a:cubicBezTo>
                  <a:cubicBezTo>
                    <a:pt x="2091" y="29762"/>
                    <a:pt x="2107" y="29766"/>
                    <a:pt x="2121" y="29776"/>
                  </a:cubicBezTo>
                  <a:cubicBezTo>
                    <a:pt x="2145" y="29794"/>
                    <a:pt x="2151" y="29828"/>
                    <a:pt x="2166" y="29856"/>
                  </a:cubicBezTo>
                  <a:cubicBezTo>
                    <a:pt x="2211" y="29941"/>
                    <a:pt x="2336" y="29931"/>
                    <a:pt x="2434" y="29937"/>
                  </a:cubicBezTo>
                  <a:cubicBezTo>
                    <a:pt x="2531" y="29941"/>
                    <a:pt x="2653" y="30033"/>
                    <a:pt x="2595" y="30113"/>
                  </a:cubicBezTo>
                  <a:cubicBezTo>
                    <a:pt x="2477" y="30173"/>
                    <a:pt x="2343" y="30205"/>
                    <a:pt x="2209" y="30205"/>
                  </a:cubicBezTo>
                  <a:cubicBezTo>
                    <a:pt x="2190" y="30205"/>
                    <a:pt x="2171" y="30204"/>
                    <a:pt x="2151" y="30203"/>
                  </a:cubicBezTo>
                  <a:lnTo>
                    <a:pt x="2151" y="30203"/>
                  </a:lnTo>
                  <a:cubicBezTo>
                    <a:pt x="2155" y="30316"/>
                    <a:pt x="2268" y="30407"/>
                    <a:pt x="2379" y="30407"/>
                  </a:cubicBezTo>
                  <a:cubicBezTo>
                    <a:pt x="2405" y="30407"/>
                    <a:pt x="2431" y="30402"/>
                    <a:pt x="2456" y="30391"/>
                  </a:cubicBezTo>
                  <a:cubicBezTo>
                    <a:pt x="2556" y="30347"/>
                    <a:pt x="2633" y="30225"/>
                    <a:pt x="2733" y="30225"/>
                  </a:cubicBezTo>
                  <a:cubicBezTo>
                    <a:pt x="2744" y="30225"/>
                    <a:pt x="2756" y="30227"/>
                    <a:pt x="2768" y="30231"/>
                  </a:cubicBezTo>
                  <a:cubicBezTo>
                    <a:pt x="2901" y="30269"/>
                    <a:pt x="2918" y="30509"/>
                    <a:pt x="3051" y="30509"/>
                  </a:cubicBezTo>
                  <a:cubicBezTo>
                    <a:pt x="3053" y="30509"/>
                    <a:pt x="3055" y="30509"/>
                    <a:pt x="3058" y="30509"/>
                  </a:cubicBezTo>
                  <a:cubicBezTo>
                    <a:pt x="3032" y="30374"/>
                    <a:pt x="3116" y="30246"/>
                    <a:pt x="3203" y="30141"/>
                  </a:cubicBezTo>
                  <a:cubicBezTo>
                    <a:pt x="3344" y="29979"/>
                    <a:pt x="3537" y="29830"/>
                    <a:pt x="3745" y="29830"/>
                  </a:cubicBezTo>
                  <a:cubicBezTo>
                    <a:pt x="3769" y="29830"/>
                    <a:pt x="3794" y="29832"/>
                    <a:pt x="3818" y="29836"/>
                  </a:cubicBezTo>
                  <a:cubicBezTo>
                    <a:pt x="3801" y="29764"/>
                    <a:pt x="3790" y="29680"/>
                    <a:pt x="3812" y="29614"/>
                  </a:cubicBezTo>
                  <a:cubicBezTo>
                    <a:pt x="3651" y="29551"/>
                    <a:pt x="3485" y="29510"/>
                    <a:pt x="3318" y="29510"/>
                  </a:cubicBezTo>
                  <a:cubicBezTo>
                    <a:pt x="3256" y="29510"/>
                    <a:pt x="3195" y="29516"/>
                    <a:pt x="3133" y="29528"/>
                  </a:cubicBezTo>
                  <a:cubicBezTo>
                    <a:pt x="3075" y="29539"/>
                    <a:pt x="3015" y="29555"/>
                    <a:pt x="2957" y="29555"/>
                  </a:cubicBezTo>
                  <a:cubicBezTo>
                    <a:pt x="2927" y="29555"/>
                    <a:pt x="2897" y="29550"/>
                    <a:pt x="2869" y="29539"/>
                  </a:cubicBezTo>
                  <a:cubicBezTo>
                    <a:pt x="2803" y="29511"/>
                    <a:pt x="2758" y="29446"/>
                    <a:pt x="2691" y="29414"/>
                  </a:cubicBezTo>
                  <a:cubicBezTo>
                    <a:pt x="2599" y="29369"/>
                    <a:pt x="2475" y="29399"/>
                    <a:pt x="2398" y="29326"/>
                  </a:cubicBezTo>
                  <a:cubicBezTo>
                    <a:pt x="2357" y="29288"/>
                    <a:pt x="2342" y="29228"/>
                    <a:pt x="2336" y="29172"/>
                  </a:cubicBezTo>
                  <a:cubicBezTo>
                    <a:pt x="2314" y="28986"/>
                    <a:pt x="2349" y="28776"/>
                    <a:pt x="2229" y="28630"/>
                  </a:cubicBezTo>
                  <a:cubicBezTo>
                    <a:pt x="2119" y="28499"/>
                    <a:pt x="1905" y="28463"/>
                    <a:pt x="1839" y="28305"/>
                  </a:cubicBezTo>
                  <a:cubicBezTo>
                    <a:pt x="1813" y="28240"/>
                    <a:pt x="1817" y="28167"/>
                    <a:pt x="1798" y="28101"/>
                  </a:cubicBezTo>
                  <a:cubicBezTo>
                    <a:pt x="1757" y="27936"/>
                    <a:pt x="1601" y="27831"/>
                    <a:pt x="1466" y="27728"/>
                  </a:cubicBezTo>
                  <a:cubicBezTo>
                    <a:pt x="1331" y="27623"/>
                    <a:pt x="1196" y="27473"/>
                    <a:pt x="1226" y="27306"/>
                  </a:cubicBezTo>
                  <a:cubicBezTo>
                    <a:pt x="1271" y="27055"/>
                    <a:pt x="1646" y="26965"/>
                    <a:pt x="1676" y="26713"/>
                  </a:cubicBezTo>
                  <a:cubicBezTo>
                    <a:pt x="1686" y="26631"/>
                    <a:pt x="1656" y="26539"/>
                    <a:pt x="1699" y="26468"/>
                  </a:cubicBezTo>
                  <a:cubicBezTo>
                    <a:pt x="1755" y="26383"/>
                    <a:pt x="1890" y="26383"/>
                    <a:pt x="1952" y="26301"/>
                  </a:cubicBezTo>
                  <a:cubicBezTo>
                    <a:pt x="2025" y="26201"/>
                    <a:pt x="1948" y="26066"/>
                    <a:pt x="1922" y="25944"/>
                  </a:cubicBezTo>
                  <a:cubicBezTo>
                    <a:pt x="1854" y="25586"/>
                    <a:pt x="2233" y="25329"/>
                    <a:pt x="2314" y="24975"/>
                  </a:cubicBezTo>
                  <a:cubicBezTo>
                    <a:pt x="2402" y="24592"/>
                    <a:pt x="2490" y="24210"/>
                    <a:pt x="2578" y="23829"/>
                  </a:cubicBezTo>
                  <a:cubicBezTo>
                    <a:pt x="2610" y="23681"/>
                    <a:pt x="2646" y="23529"/>
                    <a:pt x="2640" y="23377"/>
                  </a:cubicBezTo>
                  <a:cubicBezTo>
                    <a:pt x="2633" y="23193"/>
                    <a:pt x="2582" y="22976"/>
                    <a:pt x="2719" y="22854"/>
                  </a:cubicBezTo>
                  <a:cubicBezTo>
                    <a:pt x="2771" y="22809"/>
                    <a:pt x="2841" y="22786"/>
                    <a:pt x="2873" y="22726"/>
                  </a:cubicBezTo>
                  <a:cubicBezTo>
                    <a:pt x="2916" y="22646"/>
                    <a:pt x="2867" y="22546"/>
                    <a:pt x="2798" y="22488"/>
                  </a:cubicBezTo>
                  <a:cubicBezTo>
                    <a:pt x="2732" y="22428"/>
                    <a:pt x="2646" y="22389"/>
                    <a:pt x="2586" y="22321"/>
                  </a:cubicBezTo>
                  <a:cubicBezTo>
                    <a:pt x="2340" y="22044"/>
                    <a:pt x="2696" y="21566"/>
                    <a:pt x="2503" y="21249"/>
                  </a:cubicBezTo>
                  <a:cubicBezTo>
                    <a:pt x="2458" y="21177"/>
                    <a:pt x="2383" y="21114"/>
                    <a:pt x="2366" y="21029"/>
                  </a:cubicBezTo>
                  <a:cubicBezTo>
                    <a:pt x="2353" y="20962"/>
                    <a:pt x="2379" y="20896"/>
                    <a:pt x="2402" y="20834"/>
                  </a:cubicBezTo>
                  <a:cubicBezTo>
                    <a:pt x="2588" y="20360"/>
                    <a:pt x="2743" y="19782"/>
                    <a:pt x="2441" y="19373"/>
                  </a:cubicBezTo>
                  <a:cubicBezTo>
                    <a:pt x="2389" y="19302"/>
                    <a:pt x="2323" y="19235"/>
                    <a:pt x="2316" y="19150"/>
                  </a:cubicBezTo>
                  <a:cubicBezTo>
                    <a:pt x="2312" y="19064"/>
                    <a:pt x="2366" y="18987"/>
                    <a:pt x="2406" y="18912"/>
                  </a:cubicBezTo>
                  <a:cubicBezTo>
                    <a:pt x="2516" y="18706"/>
                    <a:pt x="2535" y="18464"/>
                    <a:pt x="2595" y="18237"/>
                  </a:cubicBezTo>
                  <a:cubicBezTo>
                    <a:pt x="2655" y="18010"/>
                    <a:pt x="2786" y="17774"/>
                    <a:pt x="3008" y="17708"/>
                  </a:cubicBezTo>
                  <a:cubicBezTo>
                    <a:pt x="2974" y="17519"/>
                    <a:pt x="2991" y="17322"/>
                    <a:pt x="3058" y="17144"/>
                  </a:cubicBezTo>
                  <a:cubicBezTo>
                    <a:pt x="3092" y="17050"/>
                    <a:pt x="3141" y="16960"/>
                    <a:pt x="3150" y="16862"/>
                  </a:cubicBezTo>
                  <a:cubicBezTo>
                    <a:pt x="3161" y="16722"/>
                    <a:pt x="3090" y="16592"/>
                    <a:pt x="3036" y="16463"/>
                  </a:cubicBezTo>
                  <a:cubicBezTo>
                    <a:pt x="2933" y="16217"/>
                    <a:pt x="2880" y="15947"/>
                    <a:pt x="2886" y="15677"/>
                  </a:cubicBezTo>
                  <a:cubicBezTo>
                    <a:pt x="2886" y="15619"/>
                    <a:pt x="2893" y="15557"/>
                    <a:pt x="2929" y="15512"/>
                  </a:cubicBezTo>
                  <a:cubicBezTo>
                    <a:pt x="2963" y="15467"/>
                    <a:pt x="3023" y="15450"/>
                    <a:pt x="3075" y="15424"/>
                  </a:cubicBezTo>
                  <a:cubicBezTo>
                    <a:pt x="3289" y="15323"/>
                    <a:pt x="3418" y="15094"/>
                    <a:pt x="3460" y="14861"/>
                  </a:cubicBezTo>
                  <a:cubicBezTo>
                    <a:pt x="3501" y="14627"/>
                    <a:pt x="3467" y="14389"/>
                    <a:pt x="3433" y="14156"/>
                  </a:cubicBezTo>
                  <a:cubicBezTo>
                    <a:pt x="3653" y="14089"/>
                    <a:pt x="3737" y="13815"/>
                    <a:pt x="3726" y="13584"/>
                  </a:cubicBezTo>
                  <a:cubicBezTo>
                    <a:pt x="3713" y="13352"/>
                    <a:pt x="3711" y="13110"/>
                    <a:pt x="3765" y="12885"/>
                  </a:cubicBezTo>
                  <a:cubicBezTo>
                    <a:pt x="3827" y="12617"/>
                    <a:pt x="3872" y="12287"/>
                    <a:pt x="3662" y="12107"/>
                  </a:cubicBezTo>
                  <a:cubicBezTo>
                    <a:pt x="3593" y="12047"/>
                    <a:pt x="3497" y="12007"/>
                    <a:pt x="3460" y="11921"/>
                  </a:cubicBezTo>
                  <a:cubicBezTo>
                    <a:pt x="3411" y="11807"/>
                    <a:pt x="3497" y="11679"/>
                    <a:pt x="3480" y="11557"/>
                  </a:cubicBezTo>
                  <a:cubicBezTo>
                    <a:pt x="3460" y="11405"/>
                    <a:pt x="3293" y="11308"/>
                    <a:pt x="3261" y="11158"/>
                  </a:cubicBezTo>
                  <a:cubicBezTo>
                    <a:pt x="3221" y="10968"/>
                    <a:pt x="3405" y="10816"/>
                    <a:pt x="3535" y="10672"/>
                  </a:cubicBezTo>
                  <a:cubicBezTo>
                    <a:pt x="3741" y="10447"/>
                    <a:pt x="3848" y="10138"/>
                    <a:pt x="3825" y="9834"/>
                  </a:cubicBezTo>
                  <a:cubicBezTo>
                    <a:pt x="3814" y="9693"/>
                    <a:pt x="3780" y="9534"/>
                    <a:pt x="3868" y="9421"/>
                  </a:cubicBezTo>
                  <a:cubicBezTo>
                    <a:pt x="3895" y="9384"/>
                    <a:pt x="3936" y="9356"/>
                    <a:pt x="3953" y="9314"/>
                  </a:cubicBezTo>
                  <a:cubicBezTo>
                    <a:pt x="3973" y="9269"/>
                    <a:pt x="3964" y="9217"/>
                    <a:pt x="3955" y="9168"/>
                  </a:cubicBezTo>
                  <a:cubicBezTo>
                    <a:pt x="3919" y="8958"/>
                    <a:pt x="3953" y="8673"/>
                    <a:pt x="4161" y="8630"/>
                  </a:cubicBezTo>
                  <a:cubicBezTo>
                    <a:pt x="4176" y="8493"/>
                    <a:pt x="4167" y="8352"/>
                    <a:pt x="4137" y="8217"/>
                  </a:cubicBezTo>
                  <a:cubicBezTo>
                    <a:pt x="4294" y="8129"/>
                    <a:pt x="4467" y="8022"/>
                    <a:pt x="4515" y="7848"/>
                  </a:cubicBezTo>
                  <a:cubicBezTo>
                    <a:pt x="4530" y="7790"/>
                    <a:pt x="4530" y="7728"/>
                    <a:pt x="4553" y="7673"/>
                  </a:cubicBezTo>
                  <a:cubicBezTo>
                    <a:pt x="4626" y="7510"/>
                    <a:pt x="4887" y="7448"/>
                    <a:pt x="4879" y="7270"/>
                  </a:cubicBezTo>
                  <a:cubicBezTo>
                    <a:pt x="4875" y="7203"/>
                    <a:pt x="4832" y="7148"/>
                    <a:pt x="4808" y="7085"/>
                  </a:cubicBezTo>
                  <a:cubicBezTo>
                    <a:pt x="4697" y="6803"/>
                    <a:pt x="5007" y="6475"/>
                    <a:pt x="4885" y="6196"/>
                  </a:cubicBezTo>
                  <a:cubicBezTo>
                    <a:pt x="4836" y="6089"/>
                    <a:pt x="4729" y="6008"/>
                    <a:pt x="4716" y="5892"/>
                  </a:cubicBezTo>
                  <a:cubicBezTo>
                    <a:pt x="4701" y="5746"/>
                    <a:pt x="4836" y="5631"/>
                    <a:pt x="4877" y="5491"/>
                  </a:cubicBezTo>
                  <a:cubicBezTo>
                    <a:pt x="4898" y="5423"/>
                    <a:pt x="4894" y="5346"/>
                    <a:pt x="4922" y="5279"/>
                  </a:cubicBezTo>
                  <a:cubicBezTo>
                    <a:pt x="5033" y="5020"/>
                    <a:pt x="5466" y="5136"/>
                    <a:pt x="5667" y="4939"/>
                  </a:cubicBezTo>
                  <a:cubicBezTo>
                    <a:pt x="5764" y="4844"/>
                    <a:pt x="5783" y="4682"/>
                    <a:pt x="5712" y="4566"/>
                  </a:cubicBezTo>
                  <a:cubicBezTo>
                    <a:pt x="5691" y="4532"/>
                    <a:pt x="5663" y="4502"/>
                    <a:pt x="5635" y="4472"/>
                  </a:cubicBezTo>
                  <a:cubicBezTo>
                    <a:pt x="5619" y="4476"/>
                    <a:pt x="5602" y="4478"/>
                    <a:pt x="5585" y="4478"/>
                  </a:cubicBezTo>
                  <a:cubicBezTo>
                    <a:pt x="5530" y="4478"/>
                    <a:pt x="5473" y="4456"/>
                    <a:pt x="5434" y="4418"/>
                  </a:cubicBezTo>
                  <a:cubicBezTo>
                    <a:pt x="5365" y="4354"/>
                    <a:pt x="5335" y="4257"/>
                    <a:pt x="5322" y="4165"/>
                  </a:cubicBezTo>
                  <a:cubicBezTo>
                    <a:pt x="5294" y="3983"/>
                    <a:pt x="5314" y="3799"/>
                    <a:pt x="5335" y="3617"/>
                  </a:cubicBezTo>
                  <a:cubicBezTo>
                    <a:pt x="5249" y="3604"/>
                    <a:pt x="5168" y="3574"/>
                    <a:pt x="5097" y="3527"/>
                  </a:cubicBezTo>
                  <a:cubicBezTo>
                    <a:pt x="5093" y="3428"/>
                    <a:pt x="5194" y="3332"/>
                    <a:pt x="5151" y="3242"/>
                  </a:cubicBezTo>
                  <a:cubicBezTo>
                    <a:pt x="5134" y="3203"/>
                    <a:pt x="5095" y="3182"/>
                    <a:pt x="5061" y="3156"/>
                  </a:cubicBezTo>
                  <a:cubicBezTo>
                    <a:pt x="4913" y="3040"/>
                    <a:pt x="4849" y="2828"/>
                    <a:pt x="4909" y="2648"/>
                  </a:cubicBezTo>
                  <a:cubicBezTo>
                    <a:pt x="4731" y="2612"/>
                    <a:pt x="4508" y="2511"/>
                    <a:pt x="4532" y="2331"/>
                  </a:cubicBezTo>
                  <a:cubicBezTo>
                    <a:pt x="4540" y="2278"/>
                    <a:pt x="4570" y="2231"/>
                    <a:pt x="4594" y="2183"/>
                  </a:cubicBezTo>
                  <a:cubicBezTo>
                    <a:pt x="4712" y="1952"/>
                    <a:pt x="4692" y="1678"/>
                    <a:pt x="4669" y="1419"/>
                  </a:cubicBezTo>
                  <a:cubicBezTo>
                    <a:pt x="4667" y="1371"/>
                    <a:pt x="4660" y="1318"/>
                    <a:pt x="4628" y="1282"/>
                  </a:cubicBezTo>
                  <a:cubicBezTo>
                    <a:pt x="4590" y="1237"/>
                    <a:pt x="4525" y="1226"/>
                    <a:pt x="4480" y="1189"/>
                  </a:cubicBezTo>
                  <a:cubicBezTo>
                    <a:pt x="4305" y="1050"/>
                    <a:pt x="4532" y="735"/>
                    <a:pt x="4405" y="551"/>
                  </a:cubicBezTo>
                  <a:cubicBezTo>
                    <a:pt x="4362" y="491"/>
                    <a:pt x="4294" y="461"/>
                    <a:pt x="4238" y="414"/>
                  </a:cubicBezTo>
                  <a:cubicBezTo>
                    <a:pt x="4120" y="311"/>
                    <a:pt x="4097" y="161"/>
                    <a:pt x="408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296"/>
            <p:cNvSpPr/>
            <p:nvPr/>
          </p:nvSpPr>
          <p:spPr>
            <a:xfrm>
              <a:off x="2881677" y="3899423"/>
              <a:ext cx="165603" cy="882343"/>
            </a:xfrm>
            <a:custGeom>
              <a:rect b="b" l="l" r="r" t="t"/>
              <a:pathLst>
                <a:path extrusionOk="0" h="31052" w="5828">
                  <a:moveTo>
                    <a:pt x="4086" y="219"/>
                  </a:moveTo>
                  <a:cubicBezTo>
                    <a:pt x="4101" y="337"/>
                    <a:pt x="4137" y="457"/>
                    <a:pt x="4238" y="545"/>
                  </a:cubicBezTo>
                  <a:cubicBezTo>
                    <a:pt x="4259" y="562"/>
                    <a:pt x="4281" y="579"/>
                    <a:pt x="4302" y="594"/>
                  </a:cubicBezTo>
                  <a:cubicBezTo>
                    <a:pt x="4341" y="620"/>
                    <a:pt x="4375" y="646"/>
                    <a:pt x="4399" y="678"/>
                  </a:cubicBezTo>
                  <a:cubicBezTo>
                    <a:pt x="4452" y="757"/>
                    <a:pt x="4435" y="866"/>
                    <a:pt x="4418" y="974"/>
                  </a:cubicBezTo>
                  <a:cubicBezTo>
                    <a:pt x="4397" y="1104"/>
                    <a:pt x="4375" y="1239"/>
                    <a:pt x="4480" y="1321"/>
                  </a:cubicBezTo>
                  <a:cubicBezTo>
                    <a:pt x="4502" y="1338"/>
                    <a:pt x="4527" y="1351"/>
                    <a:pt x="4551" y="1361"/>
                  </a:cubicBezTo>
                  <a:cubicBezTo>
                    <a:pt x="4579" y="1376"/>
                    <a:pt x="4607" y="1389"/>
                    <a:pt x="4626" y="1411"/>
                  </a:cubicBezTo>
                  <a:cubicBezTo>
                    <a:pt x="4649" y="1441"/>
                    <a:pt x="4656" y="1483"/>
                    <a:pt x="4660" y="1533"/>
                  </a:cubicBezTo>
                  <a:cubicBezTo>
                    <a:pt x="4679" y="1764"/>
                    <a:pt x="4705" y="2051"/>
                    <a:pt x="4587" y="2283"/>
                  </a:cubicBezTo>
                  <a:cubicBezTo>
                    <a:pt x="4583" y="2293"/>
                    <a:pt x="4579" y="2302"/>
                    <a:pt x="4572" y="2313"/>
                  </a:cubicBezTo>
                  <a:cubicBezTo>
                    <a:pt x="4551" y="2351"/>
                    <a:pt x="4529" y="2394"/>
                    <a:pt x="4523" y="2441"/>
                  </a:cubicBezTo>
                  <a:cubicBezTo>
                    <a:pt x="4493" y="2658"/>
                    <a:pt x="4769" y="2750"/>
                    <a:pt x="4892" y="2782"/>
                  </a:cubicBezTo>
                  <a:cubicBezTo>
                    <a:pt x="4842" y="2964"/>
                    <a:pt x="4913" y="3174"/>
                    <a:pt x="5063" y="3290"/>
                  </a:cubicBezTo>
                  <a:lnTo>
                    <a:pt x="5080" y="3302"/>
                  </a:lnTo>
                  <a:cubicBezTo>
                    <a:pt x="5108" y="3322"/>
                    <a:pt x="5131" y="3341"/>
                    <a:pt x="5144" y="3365"/>
                  </a:cubicBezTo>
                  <a:cubicBezTo>
                    <a:pt x="5161" y="3405"/>
                    <a:pt x="5144" y="3450"/>
                    <a:pt x="5123" y="3502"/>
                  </a:cubicBezTo>
                  <a:cubicBezTo>
                    <a:pt x="5104" y="3547"/>
                    <a:pt x="5086" y="3592"/>
                    <a:pt x="5089" y="3641"/>
                  </a:cubicBezTo>
                  <a:lnTo>
                    <a:pt x="5089" y="3654"/>
                  </a:lnTo>
                  <a:lnTo>
                    <a:pt x="5101" y="3662"/>
                  </a:lnTo>
                  <a:cubicBezTo>
                    <a:pt x="5168" y="3705"/>
                    <a:pt x="5243" y="3735"/>
                    <a:pt x="5322" y="3750"/>
                  </a:cubicBezTo>
                  <a:cubicBezTo>
                    <a:pt x="5303" y="3924"/>
                    <a:pt x="5286" y="4104"/>
                    <a:pt x="5311" y="4282"/>
                  </a:cubicBezTo>
                  <a:cubicBezTo>
                    <a:pt x="5331" y="4404"/>
                    <a:pt x="5369" y="4492"/>
                    <a:pt x="5431" y="4549"/>
                  </a:cubicBezTo>
                  <a:cubicBezTo>
                    <a:pt x="5477" y="4593"/>
                    <a:pt x="5540" y="4618"/>
                    <a:pt x="5600" y="4618"/>
                  </a:cubicBezTo>
                  <a:cubicBezTo>
                    <a:pt x="5614" y="4618"/>
                    <a:pt x="5628" y="4616"/>
                    <a:pt x="5641" y="4614"/>
                  </a:cubicBezTo>
                  <a:cubicBezTo>
                    <a:pt x="5667" y="4639"/>
                    <a:pt x="5689" y="4665"/>
                    <a:pt x="5706" y="4693"/>
                  </a:cubicBezTo>
                  <a:cubicBezTo>
                    <a:pt x="5770" y="4796"/>
                    <a:pt x="5753" y="4946"/>
                    <a:pt x="5665" y="5031"/>
                  </a:cubicBezTo>
                  <a:cubicBezTo>
                    <a:pt x="5579" y="5115"/>
                    <a:pt x="5446" y="5139"/>
                    <a:pt x="5316" y="5162"/>
                  </a:cubicBezTo>
                  <a:cubicBezTo>
                    <a:pt x="5153" y="5194"/>
                    <a:pt x="4981" y="5224"/>
                    <a:pt x="4915" y="5381"/>
                  </a:cubicBezTo>
                  <a:cubicBezTo>
                    <a:pt x="4896" y="5423"/>
                    <a:pt x="4892" y="5466"/>
                    <a:pt x="4885" y="5509"/>
                  </a:cubicBezTo>
                  <a:cubicBezTo>
                    <a:pt x="4881" y="5539"/>
                    <a:pt x="4877" y="5569"/>
                    <a:pt x="4868" y="5597"/>
                  </a:cubicBezTo>
                  <a:cubicBezTo>
                    <a:pt x="4853" y="5648"/>
                    <a:pt x="4823" y="5698"/>
                    <a:pt x="4793" y="5747"/>
                  </a:cubicBezTo>
                  <a:cubicBezTo>
                    <a:pt x="4746" y="5826"/>
                    <a:pt x="4697" y="5910"/>
                    <a:pt x="4707" y="6006"/>
                  </a:cubicBezTo>
                  <a:cubicBezTo>
                    <a:pt x="4716" y="6083"/>
                    <a:pt x="4761" y="6146"/>
                    <a:pt x="4804" y="6205"/>
                  </a:cubicBezTo>
                  <a:cubicBezTo>
                    <a:pt x="4834" y="6244"/>
                    <a:pt x="4859" y="6280"/>
                    <a:pt x="4877" y="6319"/>
                  </a:cubicBezTo>
                  <a:cubicBezTo>
                    <a:pt x="4934" y="6452"/>
                    <a:pt x="4889" y="6595"/>
                    <a:pt x="4840" y="6750"/>
                  </a:cubicBezTo>
                  <a:cubicBezTo>
                    <a:pt x="4793" y="6902"/>
                    <a:pt x="4742" y="7058"/>
                    <a:pt x="4799" y="7208"/>
                  </a:cubicBezTo>
                  <a:cubicBezTo>
                    <a:pt x="4808" y="7230"/>
                    <a:pt x="4819" y="7249"/>
                    <a:pt x="4829" y="7268"/>
                  </a:cubicBezTo>
                  <a:cubicBezTo>
                    <a:pt x="4849" y="7307"/>
                    <a:pt x="4866" y="7343"/>
                    <a:pt x="4868" y="7382"/>
                  </a:cubicBezTo>
                  <a:cubicBezTo>
                    <a:pt x="4872" y="7470"/>
                    <a:pt x="4799" y="7525"/>
                    <a:pt x="4716" y="7592"/>
                  </a:cubicBezTo>
                  <a:cubicBezTo>
                    <a:pt x="4649" y="7643"/>
                    <a:pt x="4581" y="7697"/>
                    <a:pt x="4547" y="7774"/>
                  </a:cubicBezTo>
                  <a:cubicBezTo>
                    <a:pt x="4529" y="7810"/>
                    <a:pt x="4523" y="7849"/>
                    <a:pt x="4519" y="7885"/>
                  </a:cubicBezTo>
                  <a:cubicBezTo>
                    <a:pt x="4514" y="7909"/>
                    <a:pt x="4510" y="7930"/>
                    <a:pt x="4506" y="7952"/>
                  </a:cubicBezTo>
                  <a:cubicBezTo>
                    <a:pt x="4461" y="8114"/>
                    <a:pt x="4300" y="8215"/>
                    <a:pt x="4139" y="8305"/>
                  </a:cubicBezTo>
                  <a:lnTo>
                    <a:pt x="4122" y="8314"/>
                  </a:lnTo>
                  <a:lnTo>
                    <a:pt x="4127" y="8333"/>
                  </a:lnTo>
                  <a:cubicBezTo>
                    <a:pt x="4157" y="8462"/>
                    <a:pt x="4165" y="8592"/>
                    <a:pt x="4154" y="8721"/>
                  </a:cubicBezTo>
                  <a:cubicBezTo>
                    <a:pt x="3955" y="8776"/>
                    <a:pt x="3904" y="9042"/>
                    <a:pt x="3947" y="9286"/>
                  </a:cubicBezTo>
                  <a:cubicBezTo>
                    <a:pt x="3953" y="9331"/>
                    <a:pt x="3962" y="9376"/>
                    <a:pt x="3945" y="9415"/>
                  </a:cubicBezTo>
                  <a:cubicBezTo>
                    <a:pt x="3936" y="9438"/>
                    <a:pt x="3917" y="9458"/>
                    <a:pt x="3897" y="9477"/>
                  </a:cubicBezTo>
                  <a:cubicBezTo>
                    <a:pt x="3885" y="9490"/>
                    <a:pt x="3874" y="9503"/>
                    <a:pt x="3863" y="9518"/>
                  </a:cubicBezTo>
                  <a:cubicBezTo>
                    <a:pt x="3782" y="9621"/>
                    <a:pt x="3795" y="9753"/>
                    <a:pt x="3807" y="9884"/>
                  </a:cubicBezTo>
                  <a:cubicBezTo>
                    <a:pt x="3810" y="9906"/>
                    <a:pt x="3814" y="9927"/>
                    <a:pt x="3814" y="9948"/>
                  </a:cubicBezTo>
                  <a:cubicBezTo>
                    <a:pt x="3837" y="10244"/>
                    <a:pt x="3732" y="10548"/>
                    <a:pt x="3533" y="10767"/>
                  </a:cubicBezTo>
                  <a:cubicBezTo>
                    <a:pt x="3514" y="10786"/>
                    <a:pt x="3495" y="10808"/>
                    <a:pt x="3473" y="10829"/>
                  </a:cubicBezTo>
                  <a:cubicBezTo>
                    <a:pt x="3353" y="10955"/>
                    <a:pt x="3214" y="11099"/>
                    <a:pt x="3253" y="11275"/>
                  </a:cubicBezTo>
                  <a:cubicBezTo>
                    <a:pt x="3270" y="11354"/>
                    <a:pt x="3319" y="11416"/>
                    <a:pt x="3366" y="11478"/>
                  </a:cubicBezTo>
                  <a:cubicBezTo>
                    <a:pt x="3415" y="11540"/>
                    <a:pt x="3462" y="11600"/>
                    <a:pt x="3471" y="11671"/>
                  </a:cubicBezTo>
                  <a:cubicBezTo>
                    <a:pt x="3477" y="11720"/>
                    <a:pt x="3467" y="11772"/>
                    <a:pt x="3454" y="11825"/>
                  </a:cubicBezTo>
                  <a:cubicBezTo>
                    <a:pt x="3439" y="11898"/>
                    <a:pt x="3422" y="11973"/>
                    <a:pt x="3452" y="12044"/>
                  </a:cubicBezTo>
                  <a:cubicBezTo>
                    <a:pt x="3480" y="12110"/>
                    <a:pt x="3537" y="12151"/>
                    <a:pt x="3595" y="12189"/>
                  </a:cubicBezTo>
                  <a:cubicBezTo>
                    <a:pt x="3619" y="12207"/>
                    <a:pt x="3642" y="12222"/>
                    <a:pt x="3662" y="12241"/>
                  </a:cubicBezTo>
                  <a:cubicBezTo>
                    <a:pt x="3861" y="12410"/>
                    <a:pt x="3816" y="12731"/>
                    <a:pt x="3756" y="12991"/>
                  </a:cubicBezTo>
                  <a:cubicBezTo>
                    <a:pt x="3700" y="13220"/>
                    <a:pt x="3705" y="13466"/>
                    <a:pt x="3717" y="13696"/>
                  </a:cubicBezTo>
                  <a:cubicBezTo>
                    <a:pt x="3728" y="13923"/>
                    <a:pt x="3647" y="14180"/>
                    <a:pt x="3441" y="14242"/>
                  </a:cubicBezTo>
                  <a:lnTo>
                    <a:pt x="3420" y="14248"/>
                  </a:lnTo>
                  <a:lnTo>
                    <a:pt x="3422" y="14272"/>
                  </a:lnTo>
                  <a:cubicBezTo>
                    <a:pt x="3456" y="14501"/>
                    <a:pt x="3490" y="14737"/>
                    <a:pt x="3450" y="14968"/>
                  </a:cubicBezTo>
                  <a:cubicBezTo>
                    <a:pt x="3407" y="15221"/>
                    <a:pt x="3268" y="15425"/>
                    <a:pt x="3081" y="15512"/>
                  </a:cubicBezTo>
                  <a:cubicBezTo>
                    <a:pt x="3070" y="15517"/>
                    <a:pt x="3060" y="15521"/>
                    <a:pt x="3049" y="15525"/>
                  </a:cubicBezTo>
                  <a:cubicBezTo>
                    <a:pt x="3004" y="15547"/>
                    <a:pt x="2957" y="15566"/>
                    <a:pt x="2925" y="15607"/>
                  </a:cubicBezTo>
                  <a:cubicBezTo>
                    <a:pt x="2884" y="15658"/>
                    <a:pt x="2878" y="15725"/>
                    <a:pt x="2875" y="15789"/>
                  </a:cubicBezTo>
                  <a:cubicBezTo>
                    <a:pt x="2871" y="16061"/>
                    <a:pt x="2925" y="16335"/>
                    <a:pt x="3030" y="16586"/>
                  </a:cubicBezTo>
                  <a:cubicBezTo>
                    <a:pt x="3036" y="16605"/>
                    <a:pt x="3045" y="16624"/>
                    <a:pt x="3053" y="16644"/>
                  </a:cubicBezTo>
                  <a:cubicBezTo>
                    <a:pt x="3100" y="16749"/>
                    <a:pt x="3148" y="16860"/>
                    <a:pt x="3139" y="16971"/>
                  </a:cubicBezTo>
                  <a:cubicBezTo>
                    <a:pt x="3135" y="17040"/>
                    <a:pt x="3107" y="17106"/>
                    <a:pt x="3079" y="17175"/>
                  </a:cubicBezTo>
                  <a:cubicBezTo>
                    <a:pt x="3068" y="17199"/>
                    <a:pt x="3060" y="17222"/>
                    <a:pt x="3049" y="17246"/>
                  </a:cubicBezTo>
                  <a:cubicBezTo>
                    <a:pt x="2985" y="17423"/>
                    <a:pt x="2965" y="17614"/>
                    <a:pt x="2995" y="17801"/>
                  </a:cubicBezTo>
                  <a:cubicBezTo>
                    <a:pt x="2743" y="17893"/>
                    <a:pt x="2631" y="18178"/>
                    <a:pt x="2586" y="18343"/>
                  </a:cubicBezTo>
                  <a:cubicBezTo>
                    <a:pt x="2567" y="18413"/>
                    <a:pt x="2552" y="18488"/>
                    <a:pt x="2537" y="18561"/>
                  </a:cubicBezTo>
                  <a:cubicBezTo>
                    <a:pt x="2505" y="18713"/>
                    <a:pt x="2473" y="18874"/>
                    <a:pt x="2400" y="19011"/>
                  </a:cubicBezTo>
                  <a:cubicBezTo>
                    <a:pt x="2393" y="19024"/>
                    <a:pt x="2385" y="19037"/>
                    <a:pt x="2378" y="19050"/>
                  </a:cubicBezTo>
                  <a:cubicBezTo>
                    <a:pt x="2340" y="19116"/>
                    <a:pt x="2301" y="19185"/>
                    <a:pt x="2308" y="19262"/>
                  </a:cubicBezTo>
                  <a:cubicBezTo>
                    <a:pt x="2314" y="19341"/>
                    <a:pt x="2361" y="19403"/>
                    <a:pt x="2408" y="19463"/>
                  </a:cubicBezTo>
                  <a:cubicBezTo>
                    <a:pt x="2417" y="19476"/>
                    <a:pt x="2426" y="19489"/>
                    <a:pt x="2436" y="19500"/>
                  </a:cubicBezTo>
                  <a:cubicBezTo>
                    <a:pt x="2740" y="19915"/>
                    <a:pt x="2558" y="20519"/>
                    <a:pt x="2396" y="20937"/>
                  </a:cubicBezTo>
                  <a:cubicBezTo>
                    <a:pt x="2372" y="20997"/>
                    <a:pt x="2342" y="21070"/>
                    <a:pt x="2357" y="21145"/>
                  </a:cubicBezTo>
                  <a:cubicBezTo>
                    <a:pt x="2368" y="21209"/>
                    <a:pt x="2408" y="21259"/>
                    <a:pt x="2447" y="21306"/>
                  </a:cubicBezTo>
                  <a:cubicBezTo>
                    <a:pt x="2464" y="21329"/>
                    <a:pt x="2483" y="21353"/>
                    <a:pt x="2498" y="21376"/>
                  </a:cubicBezTo>
                  <a:cubicBezTo>
                    <a:pt x="2584" y="21518"/>
                    <a:pt x="2552" y="21704"/>
                    <a:pt x="2520" y="21884"/>
                  </a:cubicBezTo>
                  <a:cubicBezTo>
                    <a:pt x="2483" y="22088"/>
                    <a:pt x="2447" y="22298"/>
                    <a:pt x="2582" y="22452"/>
                  </a:cubicBezTo>
                  <a:cubicBezTo>
                    <a:pt x="2620" y="22493"/>
                    <a:pt x="2665" y="22525"/>
                    <a:pt x="2710" y="22555"/>
                  </a:cubicBezTo>
                  <a:cubicBezTo>
                    <a:pt x="2743" y="22574"/>
                    <a:pt x="2773" y="22595"/>
                    <a:pt x="2798" y="22619"/>
                  </a:cubicBezTo>
                  <a:cubicBezTo>
                    <a:pt x="2858" y="22673"/>
                    <a:pt x="2903" y="22760"/>
                    <a:pt x="2867" y="22825"/>
                  </a:cubicBezTo>
                  <a:cubicBezTo>
                    <a:pt x="2850" y="22857"/>
                    <a:pt x="2818" y="22878"/>
                    <a:pt x="2781" y="22900"/>
                  </a:cubicBezTo>
                  <a:cubicBezTo>
                    <a:pt x="2760" y="22915"/>
                    <a:pt x="2738" y="22928"/>
                    <a:pt x="2719" y="22947"/>
                  </a:cubicBezTo>
                  <a:cubicBezTo>
                    <a:pt x="2597" y="23054"/>
                    <a:pt x="2610" y="23221"/>
                    <a:pt x="2623" y="23384"/>
                  </a:cubicBezTo>
                  <a:cubicBezTo>
                    <a:pt x="2627" y="23420"/>
                    <a:pt x="2629" y="23455"/>
                    <a:pt x="2631" y="23489"/>
                  </a:cubicBezTo>
                  <a:cubicBezTo>
                    <a:pt x="2635" y="23639"/>
                    <a:pt x="2601" y="23791"/>
                    <a:pt x="2567" y="23934"/>
                  </a:cubicBezTo>
                  <a:lnTo>
                    <a:pt x="2306" y="25081"/>
                  </a:lnTo>
                  <a:cubicBezTo>
                    <a:pt x="2273" y="25222"/>
                    <a:pt x="2190" y="25351"/>
                    <a:pt x="2108" y="25475"/>
                  </a:cubicBezTo>
                  <a:cubicBezTo>
                    <a:pt x="1991" y="25655"/>
                    <a:pt x="1871" y="25839"/>
                    <a:pt x="1913" y="26060"/>
                  </a:cubicBezTo>
                  <a:cubicBezTo>
                    <a:pt x="1920" y="26094"/>
                    <a:pt x="1931" y="26128"/>
                    <a:pt x="1941" y="26163"/>
                  </a:cubicBezTo>
                  <a:cubicBezTo>
                    <a:pt x="1967" y="26250"/>
                    <a:pt x="1993" y="26334"/>
                    <a:pt x="1948" y="26396"/>
                  </a:cubicBezTo>
                  <a:cubicBezTo>
                    <a:pt x="1922" y="26430"/>
                    <a:pt x="1879" y="26450"/>
                    <a:pt x="1834" y="26469"/>
                  </a:cubicBezTo>
                  <a:cubicBezTo>
                    <a:pt x="1783" y="26493"/>
                    <a:pt x="1727" y="26516"/>
                    <a:pt x="1695" y="26568"/>
                  </a:cubicBezTo>
                  <a:cubicBezTo>
                    <a:pt x="1661" y="26619"/>
                    <a:pt x="1665" y="26679"/>
                    <a:pt x="1667" y="26739"/>
                  </a:cubicBezTo>
                  <a:cubicBezTo>
                    <a:pt x="1667" y="26769"/>
                    <a:pt x="1669" y="26797"/>
                    <a:pt x="1667" y="26823"/>
                  </a:cubicBezTo>
                  <a:cubicBezTo>
                    <a:pt x="1652" y="26940"/>
                    <a:pt x="1556" y="27022"/>
                    <a:pt x="1451" y="27105"/>
                  </a:cubicBezTo>
                  <a:cubicBezTo>
                    <a:pt x="1348" y="27191"/>
                    <a:pt x="1241" y="27281"/>
                    <a:pt x="1217" y="27414"/>
                  </a:cubicBezTo>
                  <a:cubicBezTo>
                    <a:pt x="1191" y="27560"/>
                    <a:pt x="1277" y="27714"/>
                    <a:pt x="1466" y="27862"/>
                  </a:cubicBezTo>
                  <a:lnTo>
                    <a:pt x="1509" y="27892"/>
                  </a:lnTo>
                  <a:cubicBezTo>
                    <a:pt x="1628" y="27984"/>
                    <a:pt x="1755" y="28080"/>
                    <a:pt x="1789" y="28219"/>
                  </a:cubicBezTo>
                  <a:cubicBezTo>
                    <a:pt x="1796" y="28245"/>
                    <a:pt x="1800" y="28271"/>
                    <a:pt x="1804" y="28299"/>
                  </a:cubicBezTo>
                  <a:cubicBezTo>
                    <a:pt x="1808" y="28342"/>
                    <a:pt x="1815" y="28387"/>
                    <a:pt x="1832" y="28427"/>
                  </a:cubicBezTo>
                  <a:cubicBezTo>
                    <a:pt x="1873" y="28526"/>
                    <a:pt x="1965" y="28579"/>
                    <a:pt x="2053" y="28633"/>
                  </a:cubicBezTo>
                  <a:cubicBezTo>
                    <a:pt x="2115" y="28669"/>
                    <a:pt x="2181" y="28708"/>
                    <a:pt x="2224" y="28759"/>
                  </a:cubicBezTo>
                  <a:cubicBezTo>
                    <a:pt x="2306" y="28858"/>
                    <a:pt x="2312" y="28993"/>
                    <a:pt x="2316" y="29134"/>
                  </a:cubicBezTo>
                  <a:cubicBezTo>
                    <a:pt x="2318" y="29184"/>
                    <a:pt x="2321" y="29237"/>
                    <a:pt x="2327" y="29286"/>
                  </a:cubicBezTo>
                  <a:cubicBezTo>
                    <a:pt x="2333" y="29338"/>
                    <a:pt x="2346" y="29411"/>
                    <a:pt x="2398" y="29458"/>
                  </a:cubicBezTo>
                  <a:cubicBezTo>
                    <a:pt x="2447" y="29505"/>
                    <a:pt x="2513" y="29513"/>
                    <a:pt x="2578" y="29522"/>
                  </a:cubicBezTo>
                  <a:cubicBezTo>
                    <a:pt x="2620" y="29528"/>
                    <a:pt x="2661" y="29535"/>
                    <a:pt x="2698" y="29552"/>
                  </a:cubicBezTo>
                  <a:cubicBezTo>
                    <a:pt x="2725" y="29565"/>
                    <a:pt x="2751" y="29586"/>
                    <a:pt x="2777" y="29608"/>
                  </a:cubicBezTo>
                  <a:cubicBezTo>
                    <a:pt x="2805" y="29633"/>
                    <a:pt x="2837" y="29659"/>
                    <a:pt x="2875" y="29674"/>
                  </a:cubicBezTo>
                  <a:cubicBezTo>
                    <a:pt x="2904" y="29687"/>
                    <a:pt x="2938" y="29692"/>
                    <a:pt x="2973" y="29692"/>
                  </a:cubicBezTo>
                  <a:cubicBezTo>
                    <a:pt x="3019" y="29692"/>
                    <a:pt x="3068" y="29684"/>
                    <a:pt x="3115" y="29674"/>
                  </a:cubicBezTo>
                  <a:cubicBezTo>
                    <a:pt x="3128" y="29672"/>
                    <a:pt x="3141" y="29668"/>
                    <a:pt x="3154" y="29666"/>
                  </a:cubicBezTo>
                  <a:cubicBezTo>
                    <a:pt x="3213" y="29655"/>
                    <a:pt x="3273" y="29649"/>
                    <a:pt x="3335" y="29649"/>
                  </a:cubicBezTo>
                  <a:cubicBezTo>
                    <a:pt x="3479" y="29649"/>
                    <a:pt x="3630" y="29679"/>
                    <a:pt x="3797" y="29741"/>
                  </a:cubicBezTo>
                  <a:cubicBezTo>
                    <a:pt x="3788" y="29790"/>
                    <a:pt x="3788" y="29850"/>
                    <a:pt x="3801" y="29916"/>
                  </a:cubicBezTo>
                  <a:cubicBezTo>
                    <a:pt x="3788" y="29916"/>
                    <a:pt x="3775" y="29914"/>
                    <a:pt x="3765" y="29914"/>
                  </a:cubicBezTo>
                  <a:cubicBezTo>
                    <a:pt x="3514" y="29914"/>
                    <a:pt x="3304" y="30116"/>
                    <a:pt x="3201" y="30235"/>
                  </a:cubicBezTo>
                  <a:cubicBezTo>
                    <a:pt x="3088" y="30366"/>
                    <a:pt x="3036" y="30484"/>
                    <a:pt x="3045" y="30591"/>
                  </a:cubicBezTo>
                  <a:cubicBezTo>
                    <a:pt x="3004" y="30576"/>
                    <a:pt x="2976" y="30529"/>
                    <a:pt x="2944" y="30473"/>
                  </a:cubicBezTo>
                  <a:cubicBezTo>
                    <a:pt x="2908" y="30409"/>
                    <a:pt x="2867" y="30338"/>
                    <a:pt x="2794" y="30317"/>
                  </a:cubicBezTo>
                  <a:cubicBezTo>
                    <a:pt x="2779" y="30313"/>
                    <a:pt x="2764" y="30310"/>
                    <a:pt x="2751" y="30310"/>
                  </a:cubicBezTo>
                  <a:cubicBezTo>
                    <a:pt x="2683" y="30310"/>
                    <a:pt x="2625" y="30358"/>
                    <a:pt x="2569" y="30405"/>
                  </a:cubicBezTo>
                  <a:cubicBezTo>
                    <a:pt x="2535" y="30433"/>
                    <a:pt x="2498" y="30463"/>
                    <a:pt x="2462" y="30480"/>
                  </a:cubicBezTo>
                  <a:cubicBezTo>
                    <a:pt x="2443" y="30488"/>
                    <a:pt x="2423" y="30492"/>
                    <a:pt x="2401" y="30492"/>
                  </a:cubicBezTo>
                  <a:cubicBezTo>
                    <a:pt x="2316" y="30492"/>
                    <a:pt x="2219" y="30432"/>
                    <a:pt x="2198" y="30343"/>
                  </a:cubicBezTo>
                  <a:lnTo>
                    <a:pt x="2198" y="30343"/>
                  </a:lnTo>
                  <a:cubicBezTo>
                    <a:pt x="2207" y="30343"/>
                    <a:pt x="2216" y="30343"/>
                    <a:pt x="2225" y="30343"/>
                  </a:cubicBezTo>
                  <a:cubicBezTo>
                    <a:pt x="2364" y="30343"/>
                    <a:pt x="2502" y="30311"/>
                    <a:pt x="2625" y="30248"/>
                  </a:cubicBezTo>
                  <a:lnTo>
                    <a:pt x="2633" y="30242"/>
                  </a:lnTo>
                  <a:cubicBezTo>
                    <a:pt x="2657" y="30208"/>
                    <a:pt x="2659" y="30171"/>
                    <a:pt x="2642" y="30135"/>
                  </a:cubicBezTo>
                  <a:cubicBezTo>
                    <a:pt x="2612" y="30075"/>
                    <a:pt x="2528" y="30026"/>
                    <a:pt x="2451" y="30021"/>
                  </a:cubicBezTo>
                  <a:lnTo>
                    <a:pt x="2408" y="30021"/>
                  </a:lnTo>
                  <a:cubicBezTo>
                    <a:pt x="2325" y="30019"/>
                    <a:pt x="2239" y="30015"/>
                    <a:pt x="2207" y="29955"/>
                  </a:cubicBezTo>
                  <a:cubicBezTo>
                    <a:pt x="2203" y="29948"/>
                    <a:pt x="2198" y="29938"/>
                    <a:pt x="2194" y="29929"/>
                  </a:cubicBezTo>
                  <a:cubicBezTo>
                    <a:pt x="2188" y="29908"/>
                    <a:pt x="2177" y="29884"/>
                    <a:pt x="2156" y="29867"/>
                  </a:cubicBezTo>
                  <a:cubicBezTo>
                    <a:pt x="2138" y="29854"/>
                    <a:pt x="2115" y="29849"/>
                    <a:pt x="2090" y="29849"/>
                  </a:cubicBezTo>
                  <a:cubicBezTo>
                    <a:pt x="2074" y="29849"/>
                    <a:pt x="2058" y="29851"/>
                    <a:pt x="2042" y="29854"/>
                  </a:cubicBezTo>
                  <a:lnTo>
                    <a:pt x="1541" y="29955"/>
                  </a:lnTo>
                  <a:lnTo>
                    <a:pt x="1536" y="29966"/>
                  </a:lnTo>
                  <a:cubicBezTo>
                    <a:pt x="1519" y="30000"/>
                    <a:pt x="1517" y="30036"/>
                    <a:pt x="1532" y="30075"/>
                  </a:cubicBezTo>
                  <a:cubicBezTo>
                    <a:pt x="1551" y="30126"/>
                    <a:pt x="1599" y="30175"/>
                    <a:pt x="1654" y="30199"/>
                  </a:cubicBezTo>
                  <a:cubicBezTo>
                    <a:pt x="1693" y="30216"/>
                    <a:pt x="1733" y="30227"/>
                    <a:pt x="1774" y="30235"/>
                  </a:cubicBezTo>
                  <a:cubicBezTo>
                    <a:pt x="1817" y="30246"/>
                    <a:pt x="1856" y="30255"/>
                    <a:pt x="1894" y="30274"/>
                  </a:cubicBezTo>
                  <a:cubicBezTo>
                    <a:pt x="2001" y="30328"/>
                    <a:pt x="2059" y="30460"/>
                    <a:pt x="2031" y="30574"/>
                  </a:cubicBezTo>
                  <a:lnTo>
                    <a:pt x="1774" y="30683"/>
                  </a:lnTo>
                  <a:cubicBezTo>
                    <a:pt x="1751" y="30694"/>
                    <a:pt x="1716" y="30709"/>
                    <a:pt x="1697" y="30739"/>
                  </a:cubicBezTo>
                  <a:cubicBezTo>
                    <a:pt x="1680" y="30765"/>
                    <a:pt x="1678" y="30795"/>
                    <a:pt x="1676" y="30823"/>
                  </a:cubicBezTo>
                  <a:cubicBezTo>
                    <a:pt x="1676" y="30831"/>
                    <a:pt x="1676" y="30840"/>
                    <a:pt x="1673" y="30848"/>
                  </a:cubicBezTo>
                  <a:cubicBezTo>
                    <a:pt x="1665" y="30930"/>
                    <a:pt x="1581" y="30998"/>
                    <a:pt x="1491" y="30998"/>
                  </a:cubicBezTo>
                  <a:cubicBezTo>
                    <a:pt x="1474" y="30998"/>
                    <a:pt x="1457" y="30996"/>
                    <a:pt x="1440" y="30990"/>
                  </a:cubicBezTo>
                  <a:cubicBezTo>
                    <a:pt x="1395" y="30972"/>
                    <a:pt x="1356" y="30934"/>
                    <a:pt x="1337" y="30885"/>
                  </a:cubicBezTo>
                  <a:cubicBezTo>
                    <a:pt x="1314" y="30831"/>
                    <a:pt x="1314" y="30775"/>
                    <a:pt x="1337" y="30728"/>
                  </a:cubicBezTo>
                  <a:cubicBezTo>
                    <a:pt x="1369" y="30662"/>
                    <a:pt x="1444" y="30617"/>
                    <a:pt x="1528" y="30617"/>
                  </a:cubicBezTo>
                  <a:cubicBezTo>
                    <a:pt x="1556" y="30617"/>
                    <a:pt x="1586" y="30623"/>
                    <a:pt x="1609" y="30634"/>
                  </a:cubicBezTo>
                  <a:lnTo>
                    <a:pt x="1628" y="30643"/>
                  </a:lnTo>
                  <a:lnTo>
                    <a:pt x="1641" y="30628"/>
                  </a:lnTo>
                  <a:cubicBezTo>
                    <a:pt x="1686" y="30576"/>
                    <a:pt x="1708" y="30508"/>
                    <a:pt x="1697" y="30441"/>
                  </a:cubicBezTo>
                  <a:lnTo>
                    <a:pt x="1695" y="30426"/>
                  </a:lnTo>
                  <a:lnTo>
                    <a:pt x="1684" y="30420"/>
                  </a:lnTo>
                  <a:cubicBezTo>
                    <a:pt x="1614" y="30383"/>
                    <a:pt x="1536" y="30377"/>
                    <a:pt x="1459" y="30370"/>
                  </a:cubicBezTo>
                  <a:cubicBezTo>
                    <a:pt x="1440" y="30368"/>
                    <a:pt x="1421" y="30366"/>
                    <a:pt x="1404" y="30364"/>
                  </a:cubicBezTo>
                  <a:cubicBezTo>
                    <a:pt x="1292" y="30351"/>
                    <a:pt x="1217" y="30315"/>
                    <a:pt x="1183" y="30257"/>
                  </a:cubicBezTo>
                  <a:cubicBezTo>
                    <a:pt x="1164" y="30225"/>
                    <a:pt x="1164" y="30175"/>
                    <a:pt x="1185" y="30137"/>
                  </a:cubicBezTo>
                  <a:cubicBezTo>
                    <a:pt x="1194" y="30120"/>
                    <a:pt x="1215" y="30094"/>
                    <a:pt x="1254" y="30094"/>
                  </a:cubicBezTo>
                  <a:lnTo>
                    <a:pt x="1284" y="30096"/>
                  </a:lnTo>
                  <a:lnTo>
                    <a:pt x="1284" y="30068"/>
                  </a:lnTo>
                  <a:cubicBezTo>
                    <a:pt x="1286" y="30013"/>
                    <a:pt x="1241" y="29974"/>
                    <a:pt x="1200" y="29940"/>
                  </a:cubicBezTo>
                  <a:cubicBezTo>
                    <a:pt x="1155" y="29901"/>
                    <a:pt x="1136" y="29882"/>
                    <a:pt x="1149" y="29861"/>
                  </a:cubicBezTo>
                  <a:cubicBezTo>
                    <a:pt x="1153" y="29850"/>
                    <a:pt x="1161" y="29841"/>
                    <a:pt x="1179" y="29833"/>
                  </a:cubicBezTo>
                  <a:cubicBezTo>
                    <a:pt x="1243" y="29801"/>
                    <a:pt x="1318" y="29796"/>
                    <a:pt x="1374" y="29796"/>
                  </a:cubicBezTo>
                  <a:cubicBezTo>
                    <a:pt x="1404" y="29796"/>
                    <a:pt x="1434" y="29798"/>
                    <a:pt x="1464" y="29798"/>
                  </a:cubicBezTo>
                  <a:cubicBezTo>
                    <a:pt x="1494" y="29801"/>
                    <a:pt x="1526" y="29803"/>
                    <a:pt x="1556" y="29803"/>
                  </a:cubicBezTo>
                  <a:lnTo>
                    <a:pt x="1577" y="29803"/>
                  </a:lnTo>
                  <a:cubicBezTo>
                    <a:pt x="1736" y="29798"/>
                    <a:pt x="1903" y="29717"/>
                    <a:pt x="1916" y="29569"/>
                  </a:cubicBezTo>
                  <a:cubicBezTo>
                    <a:pt x="1922" y="29498"/>
                    <a:pt x="1890" y="29432"/>
                    <a:pt x="1866" y="29378"/>
                  </a:cubicBezTo>
                  <a:cubicBezTo>
                    <a:pt x="1822" y="29290"/>
                    <a:pt x="1772" y="29246"/>
                    <a:pt x="1714" y="29246"/>
                  </a:cubicBezTo>
                  <a:cubicBezTo>
                    <a:pt x="1708" y="29246"/>
                    <a:pt x="1702" y="29247"/>
                    <a:pt x="1695" y="29248"/>
                  </a:cubicBezTo>
                  <a:cubicBezTo>
                    <a:pt x="1646" y="29259"/>
                    <a:pt x="1616" y="29299"/>
                    <a:pt x="1590" y="29336"/>
                  </a:cubicBezTo>
                  <a:lnTo>
                    <a:pt x="1581" y="29348"/>
                  </a:lnTo>
                  <a:cubicBezTo>
                    <a:pt x="1519" y="29435"/>
                    <a:pt x="1427" y="29491"/>
                    <a:pt x="1334" y="29491"/>
                  </a:cubicBezTo>
                  <a:cubicBezTo>
                    <a:pt x="1321" y="29491"/>
                    <a:pt x="1309" y="29490"/>
                    <a:pt x="1296" y="29488"/>
                  </a:cubicBezTo>
                  <a:cubicBezTo>
                    <a:pt x="1241" y="29479"/>
                    <a:pt x="1187" y="29441"/>
                    <a:pt x="1155" y="29389"/>
                  </a:cubicBezTo>
                  <a:cubicBezTo>
                    <a:pt x="1129" y="29346"/>
                    <a:pt x="1121" y="29299"/>
                    <a:pt x="1136" y="29259"/>
                  </a:cubicBezTo>
                  <a:cubicBezTo>
                    <a:pt x="1155" y="29199"/>
                    <a:pt x="1206" y="29158"/>
                    <a:pt x="1260" y="29115"/>
                  </a:cubicBezTo>
                  <a:cubicBezTo>
                    <a:pt x="1284" y="29098"/>
                    <a:pt x="1307" y="29079"/>
                    <a:pt x="1326" y="29059"/>
                  </a:cubicBezTo>
                  <a:cubicBezTo>
                    <a:pt x="1382" y="29008"/>
                    <a:pt x="1414" y="28929"/>
                    <a:pt x="1410" y="28864"/>
                  </a:cubicBezTo>
                  <a:cubicBezTo>
                    <a:pt x="1406" y="28821"/>
                    <a:pt x="1386" y="28787"/>
                    <a:pt x="1354" y="28766"/>
                  </a:cubicBezTo>
                  <a:lnTo>
                    <a:pt x="1344" y="28759"/>
                  </a:lnTo>
                  <a:lnTo>
                    <a:pt x="1333" y="28761"/>
                  </a:lnTo>
                  <a:cubicBezTo>
                    <a:pt x="1050" y="28832"/>
                    <a:pt x="759" y="28869"/>
                    <a:pt x="463" y="28871"/>
                  </a:cubicBezTo>
                  <a:cubicBezTo>
                    <a:pt x="392" y="28751"/>
                    <a:pt x="360" y="28614"/>
                    <a:pt x="369" y="28477"/>
                  </a:cubicBezTo>
                  <a:cubicBezTo>
                    <a:pt x="448" y="28464"/>
                    <a:pt x="521" y="28408"/>
                    <a:pt x="564" y="28327"/>
                  </a:cubicBezTo>
                  <a:cubicBezTo>
                    <a:pt x="602" y="28252"/>
                    <a:pt x="607" y="28170"/>
                    <a:pt x="579" y="28102"/>
                  </a:cubicBezTo>
                  <a:cubicBezTo>
                    <a:pt x="744" y="28080"/>
                    <a:pt x="887" y="27943"/>
                    <a:pt x="909" y="27776"/>
                  </a:cubicBezTo>
                  <a:cubicBezTo>
                    <a:pt x="915" y="27727"/>
                    <a:pt x="911" y="27675"/>
                    <a:pt x="909" y="27624"/>
                  </a:cubicBezTo>
                  <a:cubicBezTo>
                    <a:pt x="902" y="27547"/>
                    <a:pt x="896" y="27472"/>
                    <a:pt x="930" y="27410"/>
                  </a:cubicBezTo>
                  <a:cubicBezTo>
                    <a:pt x="947" y="27377"/>
                    <a:pt x="971" y="27352"/>
                    <a:pt x="996" y="27326"/>
                  </a:cubicBezTo>
                  <a:cubicBezTo>
                    <a:pt x="1014" y="27309"/>
                    <a:pt x="1029" y="27292"/>
                    <a:pt x="1044" y="27275"/>
                  </a:cubicBezTo>
                  <a:cubicBezTo>
                    <a:pt x="1140" y="27155"/>
                    <a:pt x="1151" y="26981"/>
                    <a:pt x="1067" y="26872"/>
                  </a:cubicBezTo>
                  <a:cubicBezTo>
                    <a:pt x="1020" y="26810"/>
                    <a:pt x="941" y="26773"/>
                    <a:pt x="857" y="26773"/>
                  </a:cubicBezTo>
                  <a:cubicBezTo>
                    <a:pt x="784" y="26773"/>
                    <a:pt x="718" y="26803"/>
                    <a:pt x="679" y="26855"/>
                  </a:cubicBezTo>
                  <a:cubicBezTo>
                    <a:pt x="626" y="26925"/>
                    <a:pt x="622" y="27013"/>
                    <a:pt x="619" y="27097"/>
                  </a:cubicBezTo>
                  <a:cubicBezTo>
                    <a:pt x="619" y="27114"/>
                    <a:pt x="617" y="27129"/>
                    <a:pt x="617" y="27144"/>
                  </a:cubicBezTo>
                  <a:cubicBezTo>
                    <a:pt x="609" y="27290"/>
                    <a:pt x="564" y="27433"/>
                    <a:pt x="484" y="27557"/>
                  </a:cubicBezTo>
                  <a:cubicBezTo>
                    <a:pt x="473" y="27561"/>
                    <a:pt x="461" y="27563"/>
                    <a:pt x="450" y="27563"/>
                  </a:cubicBezTo>
                  <a:cubicBezTo>
                    <a:pt x="404" y="27563"/>
                    <a:pt x="356" y="27538"/>
                    <a:pt x="326" y="27497"/>
                  </a:cubicBezTo>
                  <a:cubicBezTo>
                    <a:pt x="296" y="27463"/>
                    <a:pt x="285" y="27422"/>
                    <a:pt x="294" y="27384"/>
                  </a:cubicBezTo>
                  <a:lnTo>
                    <a:pt x="298" y="27360"/>
                  </a:lnTo>
                  <a:lnTo>
                    <a:pt x="277" y="27352"/>
                  </a:lnTo>
                  <a:cubicBezTo>
                    <a:pt x="206" y="27330"/>
                    <a:pt x="127" y="27300"/>
                    <a:pt x="84" y="27236"/>
                  </a:cubicBezTo>
                  <a:cubicBezTo>
                    <a:pt x="62" y="27204"/>
                    <a:pt x="56" y="27159"/>
                    <a:pt x="67" y="27120"/>
                  </a:cubicBezTo>
                  <a:cubicBezTo>
                    <a:pt x="71" y="27101"/>
                    <a:pt x="84" y="27075"/>
                    <a:pt x="112" y="27062"/>
                  </a:cubicBezTo>
                  <a:cubicBezTo>
                    <a:pt x="124" y="27056"/>
                    <a:pt x="137" y="27052"/>
                    <a:pt x="152" y="27050"/>
                  </a:cubicBezTo>
                  <a:cubicBezTo>
                    <a:pt x="167" y="27045"/>
                    <a:pt x="182" y="27041"/>
                    <a:pt x="197" y="27037"/>
                  </a:cubicBezTo>
                  <a:cubicBezTo>
                    <a:pt x="296" y="26996"/>
                    <a:pt x="330" y="26878"/>
                    <a:pt x="298" y="26703"/>
                  </a:cubicBezTo>
                  <a:cubicBezTo>
                    <a:pt x="424" y="26621"/>
                    <a:pt x="572" y="26568"/>
                    <a:pt x="727" y="26550"/>
                  </a:cubicBezTo>
                  <a:lnTo>
                    <a:pt x="735" y="26550"/>
                  </a:lnTo>
                  <a:cubicBezTo>
                    <a:pt x="772" y="26546"/>
                    <a:pt x="814" y="26542"/>
                    <a:pt x="849" y="26518"/>
                  </a:cubicBezTo>
                  <a:cubicBezTo>
                    <a:pt x="921" y="26473"/>
                    <a:pt x="930" y="26379"/>
                    <a:pt x="928" y="26293"/>
                  </a:cubicBezTo>
                  <a:cubicBezTo>
                    <a:pt x="926" y="26148"/>
                    <a:pt x="872" y="26053"/>
                    <a:pt x="784" y="26045"/>
                  </a:cubicBezTo>
                  <a:cubicBezTo>
                    <a:pt x="781" y="26045"/>
                    <a:pt x="777" y="26044"/>
                    <a:pt x="774" y="26044"/>
                  </a:cubicBezTo>
                  <a:cubicBezTo>
                    <a:pt x="694" y="26044"/>
                    <a:pt x="645" y="26114"/>
                    <a:pt x="604" y="26178"/>
                  </a:cubicBezTo>
                  <a:cubicBezTo>
                    <a:pt x="589" y="26197"/>
                    <a:pt x="577" y="26218"/>
                    <a:pt x="562" y="26235"/>
                  </a:cubicBezTo>
                  <a:cubicBezTo>
                    <a:pt x="517" y="26290"/>
                    <a:pt x="443" y="26322"/>
                    <a:pt x="370" y="26322"/>
                  </a:cubicBezTo>
                  <a:cubicBezTo>
                    <a:pt x="346" y="26322"/>
                    <a:pt x="321" y="26318"/>
                    <a:pt x="298" y="26310"/>
                  </a:cubicBezTo>
                  <a:cubicBezTo>
                    <a:pt x="208" y="26283"/>
                    <a:pt x="137" y="26190"/>
                    <a:pt x="131" y="26096"/>
                  </a:cubicBezTo>
                  <a:cubicBezTo>
                    <a:pt x="127" y="26034"/>
                    <a:pt x="146" y="25974"/>
                    <a:pt x="165" y="25923"/>
                  </a:cubicBezTo>
                  <a:cubicBezTo>
                    <a:pt x="180" y="25882"/>
                    <a:pt x="197" y="25843"/>
                    <a:pt x="229" y="25822"/>
                  </a:cubicBezTo>
                  <a:cubicBezTo>
                    <a:pt x="259" y="25803"/>
                    <a:pt x="300" y="25801"/>
                    <a:pt x="347" y="25798"/>
                  </a:cubicBezTo>
                  <a:lnTo>
                    <a:pt x="808" y="25790"/>
                  </a:lnTo>
                  <a:cubicBezTo>
                    <a:pt x="822" y="25789"/>
                    <a:pt x="837" y="25789"/>
                    <a:pt x="851" y="25789"/>
                  </a:cubicBezTo>
                  <a:cubicBezTo>
                    <a:pt x="918" y="25789"/>
                    <a:pt x="987" y="25796"/>
                    <a:pt x="1039" y="25833"/>
                  </a:cubicBezTo>
                  <a:cubicBezTo>
                    <a:pt x="1074" y="25856"/>
                    <a:pt x="1097" y="25893"/>
                    <a:pt x="1123" y="25931"/>
                  </a:cubicBezTo>
                  <a:cubicBezTo>
                    <a:pt x="1140" y="25953"/>
                    <a:pt x="1155" y="25976"/>
                    <a:pt x="1174" y="26000"/>
                  </a:cubicBezTo>
                  <a:cubicBezTo>
                    <a:pt x="1216" y="26047"/>
                    <a:pt x="1276" y="26074"/>
                    <a:pt x="1329" y="26074"/>
                  </a:cubicBezTo>
                  <a:cubicBezTo>
                    <a:pt x="1358" y="26074"/>
                    <a:pt x="1385" y="26066"/>
                    <a:pt x="1406" y="26049"/>
                  </a:cubicBezTo>
                  <a:lnTo>
                    <a:pt x="1414" y="26043"/>
                  </a:lnTo>
                  <a:lnTo>
                    <a:pt x="1476" y="25700"/>
                  </a:lnTo>
                  <a:cubicBezTo>
                    <a:pt x="1481" y="25683"/>
                    <a:pt x="1485" y="25659"/>
                    <a:pt x="1476" y="25636"/>
                  </a:cubicBezTo>
                  <a:cubicBezTo>
                    <a:pt x="1457" y="25582"/>
                    <a:pt x="1393" y="25573"/>
                    <a:pt x="1367" y="25569"/>
                  </a:cubicBezTo>
                  <a:lnTo>
                    <a:pt x="791" y="25479"/>
                  </a:lnTo>
                  <a:cubicBezTo>
                    <a:pt x="754" y="25473"/>
                    <a:pt x="722" y="25466"/>
                    <a:pt x="705" y="25447"/>
                  </a:cubicBezTo>
                  <a:cubicBezTo>
                    <a:pt x="692" y="25434"/>
                    <a:pt x="686" y="25415"/>
                    <a:pt x="684" y="25389"/>
                  </a:cubicBezTo>
                  <a:cubicBezTo>
                    <a:pt x="675" y="25291"/>
                    <a:pt x="733" y="25190"/>
                    <a:pt x="819" y="25145"/>
                  </a:cubicBezTo>
                  <a:cubicBezTo>
                    <a:pt x="842" y="25134"/>
                    <a:pt x="866" y="25128"/>
                    <a:pt x="891" y="25119"/>
                  </a:cubicBezTo>
                  <a:cubicBezTo>
                    <a:pt x="932" y="25106"/>
                    <a:pt x="973" y="25091"/>
                    <a:pt x="1007" y="25066"/>
                  </a:cubicBezTo>
                  <a:cubicBezTo>
                    <a:pt x="1059" y="25029"/>
                    <a:pt x="1089" y="24969"/>
                    <a:pt x="1093" y="24899"/>
                  </a:cubicBezTo>
                  <a:cubicBezTo>
                    <a:pt x="1099" y="24811"/>
                    <a:pt x="1063" y="24716"/>
                    <a:pt x="999" y="24654"/>
                  </a:cubicBezTo>
                  <a:cubicBezTo>
                    <a:pt x="887" y="24552"/>
                    <a:pt x="731" y="24526"/>
                    <a:pt x="589" y="24515"/>
                  </a:cubicBezTo>
                  <a:lnTo>
                    <a:pt x="557" y="24513"/>
                  </a:lnTo>
                  <a:cubicBezTo>
                    <a:pt x="480" y="24507"/>
                    <a:pt x="399" y="24502"/>
                    <a:pt x="328" y="24472"/>
                  </a:cubicBezTo>
                  <a:cubicBezTo>
                    <a:pt x="262" y="24447"/>
                    <a:pt x="184" y="24384"/>
                    <a:pt x="176" y="24297"/>
                  </a:cubicBezTo>
                  <a:lnTo>
                    <a:pt x="176" y="24282"/>
                  </a:lnTo>
                  <a:lnTo>
                    <a:pt x="161" y="24275"/>
                  </a:lnTo>
                  <a:cubicBezTo>
                    <a:pt x="139" y="24264"/>
                    <a:pt x="127" y="24243"/>
                    <a:pt x="124" y="24213"/>
                  </a:cubicBezTo>
                  <a:cubicBezTo>
                    <a:pt x="118" y="24138"/>
                    <a:pt x="169" y="24029"/>
                    <a:pt x="232" y="23982"/>
                  </a:cubicBezTo>
                  <a:cubicBezTo>
                    <a:pt x="296" y="23934"/>
                    <a:pt x="459" y="23812"/>
                    <a:pt x="414" y="23684"/>
                  </a:cubicBezTo>
                  <a:cubicBezTo>
                    <a:pt x="551" y="23598"/>
                    <a:pt x="705" y="23534"/>
                    <a:pt x="861" y="23500"/>
                  </a:cubicBezTo>
                  <a:cubicBezTo>
                    <a:pt x="924" y="23699"/>
                    <a:pt x="1009" y="23892"/>
                    <a:pt x="1119" y="24069"/>
                  </a:cubicBezTo>
                  <a:lnTo>
                    <a:pt x="1127" y="24080"/>
                  </a:lnTo>
                  <a:cubicBezTo>
                    <a:pt x="1173" y="24106"/>
                    <a:pt x="1225" y="24119"/>
                    <a:pt x="1276" y="24119"/>
                  </a:cubicBezTo>
                  <a:cubicBezTo>
                    <a:pt x="1297" y="24119"/>
                    <a:pt x="1319" y="24117"/>
                    <a:pt x="1339" y="24112"/>
                  </a:cubicBezTo>
                  <a:lnTo>
                    <a:pt x="1359" y="24108"/>
                  </a:lnTo>
                  <a:lnTo>
                    <a:pt x="1361" y="24089"/>
                  </a:lnTo>
                  <a:cubicBezTo>
                    <a:pt x="1378" y="23887"/>
                    <a:pt x="1382" y="23684"/>
                    <a:pt x="1376" y="23482"/>
                  </a:cubicBezTo>
                  <a:cubicBezTo>
                    <a:pt x="1611" y="23444"/>
                    <a:pt x="1667" y="23114"/>
                    <a:pt x="1680" y="22970"/>
                  </a:cubicBezTo>
                  <a:cubicBezTo>
                    <a:pt x="1733" y="22330"/>
                    <a:pt x="1742" y="21681"/>
                    <a:pt x="1701" y="21040"/>
                  </a:cubicBezTo>
                  <a:cubicBezTo>
                    <a:pt x="1774" y="21031"/>
                    <a:pt x="1826" y="20952"/>
                    <a:pt x="1834" y="20879"/>
                  </a:cubicBezTo>
                  <a:cubicBezTo>
                    <a:pt x="1836" y="20847"/>
                    <a:pt x="1834" y="20817"/>
                    <a:pt x="1834" y="20787"/>
                  </a:cubicBezTo>
                  <a:cubicBezTo>
                    <a:pt x="1832" y="20744"/>
                    <a:pt x="1830" y="20706"/>
                    <a:pt x="1841" y="20667"/>
                  </a:cubicBezTo>
                  <a:cubicBezTo>
                    <a:pt x="1860" y="20599"/>
                    <a:pt x="1924" y="20539"/>
                    <a:pt x="1986" y="20481"/>
                  </a:cubicBezTo>
                  <a:cubicBezTo>
                    <a:pt x="2074" y="20399"/>
                    <a:pt x="2166" y="20316"/>
                    <a:pt x="2123" y="20198"/>
                  </a:cubicBezTo>
                  <a:cubicBezTo>
                    <a:pt x="2102" y="20138"/>
                    <a:pt x="2055" y="20104"/>
                    <a:pt x="2006" y="20069"/>
                  </a:cubicBezTo>
                  <a:cubicBezTo>
                    <a:pt x="1976" y="20046"/>
                    <a:pt x="1946" y="20022"/>
                    <a:pt x="1924" y="19994"/>
                  </a:cubicBezTo>
                  <a:cubicBezTo>
                    <a:pt x="1886" y="19943"/>
                    <a:pt x="1877" y="19874"/>
                    <a:pt x="1871" y="19799"/>
                  </a:cubicBezTo>
                  <a:cubicBezTo>
                    <a:pt x="1864" y="19714"/>
                    <a:pt x="1856" y="19626"/>
                    <a:pt x="1791" y="19564"/>
                  </a:cubicBezTo>
                  <a:cubicBezTo>
                    <a:pt x="1755" y="19525"/>
                    <a:pt x="1703" y="19504"/>
                    <a:pt x="1646" y="19504"/>
                  </a:cubicBezTo>
                  <a:cubicBezTo>
                    <a:pt x="1556" y="19504"/>
                    <a:pt x="1459" y="19555"/>
                    <a:pt x="1406" y="19630"/>
                  </a:cubicBezTo>
                  <a:cubicBezTo>
                    <a:pt x="1320" y="19748"/>
                    <a:pt x="1314" y="19904"/>
                    <a:pt x="1309" y="20029"/>
                  </a:cubicBezTo>
                  <a:lnTo>
                    <a:pt x="1262" y="21239"/>
                  </a:lnTo>
                  <a:cubicBezTo>
                    <a:pt x="1236" y="21253"/>
                    <a:pt x="1206" y="21260"/>
                    <a:pt x="1174" y="21260"/>
                  </a:cubicBezTo>
                  <a:cubicBezTo>
                    <a:pt x="1095" y="21260"/>
                    <a:pt x="1008" y="21219"/>
                    <a:pt x="956" y="21151"/>
                  </a:cubicBezTo>
                  <a:cubicBezTo>
                    <a:pt x="889" y="21064"/>
                    <a:pt x="861" y="20941"/>
                    <a:pt x="872" y="20789"/>
                  </a:cubicBezTo>
                  <a:cubicBezTo>
                    <a:pt x="889" y="20579"/>
                    <a:pt x="964" y="20376"/>
                    <a:pt x="1039" y="20177"/>
                  </a:cubicBezTo>
                  <a:cubicBezTo>
                    <a:pt x="1134" y="19924"/>
                    <a:pt x="1230" y="19662"/>
                    <a:pt x="1204" y="19390"/>
                  </a:cubicBezTo>
                  <a:cubicBezTo>
                    <a:pt x="1196" y="19322"/>
                    <a:pt x="1181" y="19249"/>
                    <a:pt x="1168" y="19178"/>
                  </a:cubicBezTo>
                  <a:cubicBezTo>
                    <a:pt x="1127" y="18981"/>
                    <a:pt x="1091" y="18795"/>
                    <a:pt x="1200" y="18655"/>
                  </a:cubicBezTo>
                  <a:cubicBezTo>
                    <a:pt x="1241" y="18604"/>
                    <a:pt x="1299" y="18568"/>
                    <a:pt x="1356" y="18529"/>
                  </a:cubicBezTo>
                  <a:cubicBezTo>
                    <a:pt x="1384" y="18510"/>
                    <a:pt x="1412" y="18493"/>
                    <a:pt x="1438" y="18473"/>
                  </a:cubicBezTo>
                  <a:cubicBezTo>
                    <a:pt x="1697" y="18280"/>
                    <a:pt x="1802" y="17910"/>
                    <a:pt x="1682" y="17612"/>
                  </a:cubicBezTo>
                  <a:lnTo>
                    <a:pt x="1671" y="17584"/>
                  </a:lnTo>
                  <a:lnTo>
                    <a:pt x="1646" y="17597"/>
                  </a:lnTo>
                  <a:cubicBezTo>
                    <a:pt x="1622" y="17610"/>
                    <a:pt x="1596" y="17616"/>
                    <a:pt x="1571" y="17616"/>
                  </a:cubicBezTo>
                  <a:cubicBezTo>
                    <a:pt x="1446" y="17616"/>
                    <a:pt x="1316" y="17483"/>
                    <a:pt x="1290" y="17334"/>
                  </a:cubicBezTo>
                  <a:cubicBezTo>
                    <a:pt x="1273" y="17231"/>
                    <a:pt x="1284" y="17128"/>
                    <a:pt x="1296" y="17019"/>
                  </a:cubicBezTo>
                  <a:cubicBezTo>
                    <a:pt x="1305" y="16939"/>
                    <a:pt x="1316" y="16858"/>
                    <a:pt x="1311" y="16776"/>
                  </a:cubicBezTo>
                  <a:lnTo>
                    <a:pt x="1311" y="16744"/>
                  </a:lnTo>
                  <a:cubicBezTo>
                    <a:pt x="1307" y="16665"/>
                    <a:pt x="1303" y="16584"/>
                    <a:pt x="1352" y="16537"/>
                  </a:cubicBezTo>
                  <a:cubicBezTo>
                    <a:pt x="1378" y="16513"/>
                    <a:pt x="1412" y="16500"/>
                    <a:pt x="1449" y="16487"/>
                  </a:cubicBezTo>
                  <a:cubicBezTo>
                    <a:pt x="1489" y="16474"/>
                    <a:pt x="1530" y="16462"/>
                    <a:pt x="1562" y="16432"/>
                  </a:cubicBezTo>
                  <a:cubicBezTo>
                    <a:pt x="1626" y="16372"/>
                    <a:pt x="1631" y="16284"/>
                    <a:pt x="1633" y="16200"/>
                  </a:cubicBezTo>
                  <a:cubicBezTo>
                    <a:pt x="1633" y="16168"/>
                    <a:pt x="1635" y="16134"/>
                    <a:pt x="1639" y="16102"/>
                  </a:cubicBezTo>
                  <a:cubicBezTo>
                    <a:pt x="1658" y="15986"/>
                    <a:pt x="1738" y="15898"/>
                    <a:pt x="1823" y="15804"/>
                  </a:cubicBezTo>
                  <a:cubicBezTo>
                    <a:pt x="1886" y="15733"/>
                    <a:pt x="1950" y="15660"/>
                    <a:pt x="1991" y="15575"/>
                  </a:cubicBezTo>
                  <a:cubicBezTo>
                    <a:pt x="2042" y="15465"/>
                    <a:pt x="2051" y="15345"/>
                    <a:pt x="2057" y="15227"/>
                  </a:cubicBezTo>
                  <a:cubicBezTo>
                    <a:pt x="2093" y="14690"/>
                    <a:pt x="2147" y="14148"/>
                    <a:pt x="2220" y="13614"/>
                  </a:cubicBezTo>
                  <a:cubicBezTo>
                    <a:pt x="2586" y="13291"/>
                    <a:pt x="2640" y="12727"/>
                    <a:pt x="2661" y="12179"/>
                  </a:cubicBezTo>
                  <a:cubicBezTo>
                    <a:pt x="2680" y="11737"/>
                    <a:pt x="2665" y="11292"/>
                    <a:pt x="2620" y="10850"/>
                  </a:cubicBezTo>
                  <a:cubicBezTo>
                    <a:pt x="2599" y="10632"/>
                    <a:pt x="2571" y="10360"/>
                    <a:pt x="2730" y="10188"/>
                  </a:cubicBezTo>
                  <a:cubicBezTo>
                    <a:pt x="2760" y="10156"/>
                    <a:pt x="2796" y="10131"/>
                    <a:pt x="2833" y="10101"/>
                  </a:cubicBezTo>
                  <a:cubicBezTo>
                    <a:pt x="2873" y="10071"/>
                    <a:pt x="2912" y="10041"/>
                    <a:pt x="2946" y="10004"/>
                  </a:cubicBezTo>
                  <a:cubicBezTo>
                    <a:pt x="3017" y="9927"/>
                    <a:pt x="3062" y="9822"/>
                    <a:pt x="3081" y="9691"/>
                  </a:cubicBezTo>
                  <a:cubicBezTo>
                    <a:pt x="3120" y="9434"/>
                    <a:pt x="3055" y="9173"/>
                    <a:pt x="2993" y="8920"/>
                  </a:cubicBezTo>
                  <a:cubicBezTo>
                    <a:pt x="2920" y="8629"/>
                    <a:pt x="2852" y="8354"/>
                    <a:pt x="2929" y="8082"/>
                  </a:cubicBezTo>
                  <a:cubicBezTo>
                    <a:pt x="2950" y="8009"/>
                    <a:pt x="2980" y="7937"/>
                    <a:pt x="3013" y="7866"/>
                  </a:cubicBezTo>
                  <a:cubicBezTo>
                    <a:pt x="3040" y="7804"/>
                    <a:pt x="3068" y="7737"/>
                    <a:pt x="3090" y="7671"/>
                  </a:cubicBezTo>
                  <a:cubicBezTo>
                    <a:pt x="3115" y="7592"/>
                    <a:pt x="3130" y="7506"/>
                    <a:pt x="3145" y="7425"/>
                  </a:cubicBezTo>
                  <a:cubicBezTo>
                    <a:pt x="3160" y="7341"/>
                    <a:pt x="3175" y="7253"/>
                    <a:pt x="3203" y="7172"/>
                  </a:cubicBezTo>
                  <a:cubicBezTo>
                    <a:pt x="3229" y="7095"/>
                    <a:pt x="3265" y="7022"/>
                    <a:pt x="3300" y="6951"/>
                  </a:cubicBezTo>
                  <a:cubicBezTo>
                    <a:pt x="3315" y="6923"/>
                    <a:pt x="3327" y="6893"/>
                    <a:pt x="3342" y="6865"/>
                  </a:cubicBezTo>
                  <a:cubicBezTo>
                    <a:pt x="3576" y="6370"/>
                    <a:pt x="3627" y="5783"/>
                    <a:pt x="3486" y="5256"/>
                  </a:cubicBezTo>
                  <a:cubicBezTo>
                    <a:pt x="3473" y="5207"/>
                    <a:pt x="3458" y="5154"/>
                    <a:pt x="3482" y="5113"/>
                  </a:cubicBezTo>
                  <a:cubicBezTo>
                    <a:pt x="3490" y="5098"/>
                    <a:pt x="3505" y="5085"/>
                    <a:pt x="3520" y="5072"/>
                  </a:cubicBezTo>
                  <a:cubicBezTo>
                    <a:pt x="3535" y="5059"/>
                    <a:pt x="3552" y="5044"/>
                    <a:pt x="3565" y="5025"/>
                  </a:cubicBezTo>
                  <a:cubicBezTo>
                    <a:pt x="3630" y="4926"/>
                    <a:pt x="3557" y="4824"/>
                    <a:pt x="3492" y="4731"/>
                  </a:cubicBezTo>
                  <a:cubicBezTo>
                    <a:pt x="3480" y="4712"/>
                    <a:pt x="3467" y="4693"/>
                    <a:pt x="3456" y="4676"/>
                  </a:cubicBezTo>
                  <a:cubicBezTo>
                    <a:pt x="3332" y="4481"/>
                    <a:pt x="3400" y="4219"/>
                    <a:pt x="3460" y="3988"/>
                  </a:cubicBezTo>
                  <a:lnTo>
                    <a:pt x="3467" y="3967"/>
                  </a:lnTo>
                  <a:cubicBezTo>
                    <a:pt x="3705" y="3065"/>
                    <a:pt x="3683" y="2120"/>
                    <a:pt x="3662" y="1205"/>
                  </a:cubicBezTo>
                  <a:cubicBezTo>
                    <a:pt x="3660" y="1113"/>
                    <a:pt x="3655" y="1010"/>
                    <a:pt x="3627" y="916"/>
                  </a:cubicBezTo>
                  <a:cubicBezTo>
                    <a:pt x="3765" y="821"/>
                    <a:pt x="3910" y="704"/>
                    <a:pt x="3987" y="537"/>
                  </a:cubicBezTo>
                  <a:cubicBezTo>
                    <a:pt x="4017" y="470"/>
                    <a:pt x="4037" y="402"/>
                    <a:pt x="4054" y="333"/>
                  </a:cubicBezTo>
                  <a:cubicBezTo>
                    <a:pt x="4062" y="299"/>
                    <a:pt x="4071" y="262"/>
                    <a:pt x="4084" y="228"/>
                  </a:cubicBezTo>
                  <a:cubicBezTo>
                    <a:pt x="4084" y="224"/>
                    <a:pt x="4084" y="222"/>
                    <a:pt x="4086" y="219"/>
                  </a:cubicBezTo>
                  <a:close/>
                  <a:moveTo>
                    <a:pt x="4122" y="1"/>
                  </a:moveTo>
                  <a:lnTo>
                    <a:pt x="4077" y="102"/>
                  </a:lnTo>
                  <a:cubicBezTo>
                    <a:pt x="4073" y="112"/>
                    <a:pt x="4069" y="121"/>
                    <a:pt x="4065" y="132"/>
                  </a:cubicBezTo>
                  <a:cubicBezTo>
                    <a:pt x="4054" y="157"/>
                    <a:pt x="4041" y="183"/>
                    <a:pt x="4032" y="211"/>
                  </a:cubicBezTo>
                  <a:cubicBezTo>
                    <a:pt x="4020" y="247"/>
                    <a:pt x="4011" y="284"/>
                    <a:pt x="4002" y="320"/>
                  </a:cubicBezTo>
                  <a:cubicBezTo>
                    <a:pt x="3983" y="389"/>
                    <a:pt x="3968" y="453"/>
                    <a:pt x="3940" y="513"/>
                  </a:cubicBezTo>
                  <a:cubicBezTo>
                    <a:pt x="3865" y="676"/>
                    <a:pt x="3715" y="791"/>
                    <a:pt x="3580" y="881"/>
                  </a:cubicBezTo>
                  <a:lnTo>
                    <a:pt x="3563" y="894"/>
                  </a:lnTo>
                  <a:lnTo>
                    <a:pt x="3570" y="914"/>
                  </a:lnTo>
                  <a:cubicBezTo>
                    <a:pt x="3600" y="1004"/>
                    <a:pt x="3606" y="1113"/>
                    <a:pt x="3608" y="1207"/>
                  </a:cubicBezTo>
                  <a:cubicBezTo>
                    <a:pt x="3630" y="2116"/>
                    <a:pt x="3651" y="3058"/>
                    <a:pt x="3415" y="3954"/>
                  </a:cubicBezTo>
                  <a:lnTo>
                    <a:pt x="3409" y="3975"/>
                  </a:lnTo>
                  <a:cubicBezTo>
                    <a:pt x="3345" y="4215"/>
                    <a:pt x="3274" y="4489"/>
                    <a:pt x="3411" y="4704"/>
                  </a:cubicBezTo>
                  <a:cubicBezTo>
                    <a:pt x="3422" y="4723"/>
                    <a:pt x="3437" y="4742"/>
                    <a:pt x="3450" y="4761"/>
                  </a:cubicBezTo>
                  <a:cubicBezTo>
                    <a:pt x="3507" y="4843"/>
                    <a:pt x="3565" y="4929"/>
                    <a:pt x="3520" y="4995"/>
                  </a:cubicBezTo>
                  <a:cubicBezTo>
                    <a:pt x="3512" y="5008"/>
                    <a:pt x="3499" y="5021"/>
                    <a:pt x="3484" y="5031"/>
                  </a:cubicBezTo>
                  <a:cubicBezTo>
                    <a:pt x="3467" y="5049"/>
                    <a:pt x="3447" y="5064"/>
                    <a:pt x="3435" y="5087"/>
                  </a:cubicBezTo>
                  <a:cubicBezTo>
                    <a:pt x="3400" y="5145"/>
                    <a:pt x="3420" y="5216"/>
                    <a:pt x="3435" y="5269"/>
                  </a:cubicBezTo>
                  <a:cubicBezTo>
                    <a:pt x="3572" y="5786"/>
                    <a:pt x="3520" y="6360"/>
                    <a:pt x="3293" y="6842"/>
                  </a:cubicBezTo>
                  <a:cubicBezTo>
                    <a:pt x="3280" y="6872"/>
                    <a:pt x="3265" y="6900"/>
                    <a:pt x="3253" y="6928"/>
                  </a:cubicBezTo>
                  <a:cubicBezTo>
                    <a:pt x="3216" y="7000"/>
                    <a:pt x="3180" y="7075"/>
                    <a:pt x="3152" y="7155"/>
                  </a:cubicBezTo>
                  <a:cubicBezTo>
                    <a:pt x="3124" y="7240"/>
                    <a:pt x="3107" y="7330"/>
                    <a:pt x="3092" y="7416"/>
                  </a:cubicBezTo>
                  <a:cubicBezTo>
                    <a:pt x="3077" y="7495"/>
                    <a:pt x="3062" y="7579"/>
                    <a:pt x="3038" y="7656"/>
                  </a:cubicBezTo>
                  <a:cubicBezTo>
                    <a:pt x="3017" y="7720"/>
                    <a:pt x="2991" y="7782"/>
                    <a:pt x="2963" y="7844"/>
                  </a:cubicBezTo>
                  <a:cubicBezTo>
                    <a:pt x="2931" y="7915"/>
                    <a:pt x="2899" y="7990"/>
                    <a:pt x="2878" y="8067"/>
                  </a:cubicBezTo>
                  <a:cubicBezTo>
                    <a:pt x="2798" y="8354"/>
                    <a:pt x="2871" y="8648"/>
                    <a:pt x="2942" y="8933"/>
                  </a:cubicBezTo>
                  <a:cubicBezTo>
                    <a:pt x="3002" y="9181"/>
                    <a:pt x="3066" y="9436"/>
                    <a:pt x="3028" y="9683"/>
                  </a:cubicBezTo>
                  <a:cubicBezTo>
                    <a:pt x="3010" y="9805"/>
                    <a:pt x="2970" y="9899"/>
                    <a:pt x="2908" y="9968"/>
                  </a:cubicBezTo>
                  <a:cubicBezTo>
                    <a:pt x="2875" y="10002"/>
                    <a:pt x="2839" y="10030"/>
                    <a:pt x="2800" y="10058"/>
                  </a:cubicBezTo>
                  <a:cubicBezTo>
                    <a:pt x="2762" y="10088"/>
                    <a:pt x="2723" y="10116"/>
                    <a:pt x="2689" y="10152"/>
                  </a:cubicBezTo>
                  <a:cubicBezTo>
                    <a:pt x="2515" y="10340"/>
                    <a:pt x="2545" y="10638"/>
                    <a:pt x="2567" y="10857"/>
                  </a:cubicBezTo>
                  <a:cubicBezTo>
                    <a:pt x="2612" y="11294"/>
                    <a:pt x="2627" y="11737"/>
                    <a:pt x="2608" y="12177"/>
                  </a:cubicBezTo>
                  <a:cubicBezTo>
                    <a:pt x="2586" y="12716"/>
                    <a:pt x="2535" y="13271"/>
                    <a:pt x="2177" y="13582"/>
                  </a:cubicBezTo>
                  <a:lnTo>
                    <a:pt x="2168" y="13588"/>
                  </a:lnTo>
                  <a:lnTo>
                    <a:pt x="2168" y="13599"/>
                  </a:lnTo>
                  <a:cubicBezTo>
                    <a:pt x="2096" y="14135"/>
                    <a:pt x="2040" y="14681"/>
                    <a:pt x="2003" y="15225"/>
                  </a:cubicBezTo>
                  <a:cubicBezTo>
                    <a:pt x="1997" y="15337"/>
                    <a:pt x="1988" y="15452"/>
                    <a:pt x="1943" y="15551"/>
                  </a:cubicBezTo>
                  <a:cubicBezTo>
                    <a:pt x="1905" y="15630"/>
                    <a:pt x="1843" y="15701"/>
                    <a:pt x="1783" y="15767"/>
                  </a:cubicBezTo>
                  <a:cubicBezTo>
                    <a:pt x="1697" y="15864"/>
                    <a:pt x="1607" y="15962"/>
                    <a:pt x="1586" y="16093"/>
                  </a:cubicBezTo>
                  <a:cubicBezTo>
                    <a:pt x="1581" y="16127"/>
                    <a:pt x="1579" y="16164"/>
                    <a:pt x="1579" y="16198"/>
                  </a:cubicBezTo>
                  <a:cubicBezTo>
                    <a:pt x="1577" y="16275"/>
                    <a:pt x="1575" y="16348"/>
                    <a:pt x="1526" y="16391"/>
                  </a:cubicBezTo>
                  <a:cubicBezTo>
                    <a:pt x="1502" y="16414"/>
                    <a:pt x="1468" y="16425"/>
                    <a:pt x="1431" y="16438"/>
                  </a:cubicBezTo>
                  <a:cubicBezTo>
                    <a:pt x="1391" y="16451"/>
                    <a:pt x="1348" y="16466"/>
                    <a:pt x="1316" y="16498"/>
                  </a:cubicBezTo>
                  <a:cubicBezTo>
                    <a:pt x="1249" y="16562"/>
                    <a:pt x="1254" y="16661"/>
                    <a:pt x="1258" y="16746"/>
                  </a:cubicBezTo>
                  <a:lnTo>
                    <a:pt x="1258" y="16779"/>
                  </a:lnTo>
                  <a:cubicBezTo>
                    <a:pt x="1262" y="16856"/>
                    <a:pt x="1251" y="16935"/>
                    <a:pt x="1243" y="17012"/>
                  </a:cubicBezTo>
                  <a:cubicBezTo>
                    <a:pt x="1230" y="17119"/>
                    <a:pt x="1217" y="17233"/>
                    <a:pt x="1239" y="17344"/>
                  </a:cubicBezTo>
                  <a:cubicBezTo>
                    <a:pt x="1264" y="17501"/>
                    <a:pt x="1406" y="17670"/>
                    <a:pt x="1571" y="17670"/>
                  </a:cubicBezTo>
                  <a:cubicBezTo>
                    <a:pt x="1594" y="17670"/>
                    <a:pt x="1620" y="17666"/>
                    <a:pt x="1643" y="17657"/>
                  </a:cubicBezTo>
                  <a:lnTo>
                    <a:pt x="1643" y="17657"/>
                  </a:lnTo>
                  <a:cubicBezTo>
                    <a:pt x="1738" y="17929"/>
                    <a:pt x="1639" y="18257"/>
                    <a:pt x="1408" y="18430"/>
                  </a:cubicBezTo>
                  <a:cubicBezTo>
                    <a:pt x="1382" y="18450"/>
                    <a:pt x="1354" y="18467"/>
                    <a:pt x="1329" y="18484"/>
                  </a:cubicBezTo>
                  <a:cubicBezTo>
                    <a:pt x="1269" y="18523"/>
                    <a:pt x="1204" y="18563"/>
                    <a:pt x="1159" y="18621"/>
                  </a:cubicBezTo>
                  <a:cubicBezTo>
                    <a:pt x="1033" y="18782"/>
                    <a:pt x="1074" y="18987"/>
                    <a:pt x="1114" y="19189"/>
                  </a:cubicBezTo>
                  <a:cubicBezTo>
                    <a:pt x="1129" y="19257"/>
                    <a:pt x="1144" y="19328"/>
                    <a:pt x="1151" y="19397"/>
                  </a:cubicBezTo>
                  <a:cubicBezTo>
                    <a:pt x="1176" y="19656"/>
                    <a:pt x="1086" y="19900"/>
                    <a:pt x="988" y="20159"/>
                  </a:cubicBezTo>
                  <a:cubicBezTo>
                    <a:pt x="913" y="20361"/>
                    <a:pt x="836" y="20569"/>
                    <a:pt x="821" y="20785"/>
                  </a:cubicBezTo>
                  <a:cubicBezTo>
                    <a:pt x="808" y="20952"/>
                    <a:pt x="840" y="21087"/>
                    <a:pt x="913" y="21184"/>
                  </a:cubicBezTo>
                  <a:cubicBezTo>
                    <a:pt x="975" y="21263"/>
                    <a:pt x="1076" y="21314"/>
                    <a:pt x="1172" y="21314"/>
                  </a:cubicBezTo>
                  <a:cubicBezTo>
                    <a:pt x="1221" y="21314"/>
                    <a:pt x="1264" y="21304"/>
                    <a:pt x="1303" y="21278"/>
                  </a:cubicBezTo>
                  <a:lnTo>
                    <a:pt x="1316" y="21271"/>
                  </a:lnTo>
                  <a:lnTo>
                    <a:pt x="1363" y="20031"/>
                  </a:lnTo>
                  <a:cubicBezTo>
                    <a:pt x="1367" y="19913"/>
                    <a:pt x="1374" y="19767"/>
                    <a:pt x="1449" y="19660"/>
                  </a:cubicBezTo>
                  <a:cubicBezTo>
                    <a:pt x="1491" y="19600"/>
                    <a:pt x="1571" y="19557"/>
                    <a:pt x="1646" y="19557"/>
                  </a:cubicBezTo>
                  <a:cubicBezTo>
                    <a:pt x="1676" y="19557"/>
                    <a:pt x="1718" y="19566"/>
                    <a:pt x="1755" y="19600"/>
                  </a:cubicBezTo>
                  <a:cubicBezTo>
                    <a:pt x="1804" y="19650"/>
                    <a:pt x="1811" y="19727"/>
                    <a:pt x="1817" y="19806"/>
                  </a:cubicBezTo>
                  <a:cubicBezTo>
                    <a:pt x="1826" y="19883"/>
                    <a:pt x="1832" y="19962"/>
                    <a:pt x="1881" y="20027"/>
                  </a:cubicBezTo>
                  <a:cubicBezTo>
                    <a:pt x="1907" y="20061"/>
                    <a:pt x="1941" y="20087"/>
                    <a:pt x="1976" y="20112"/>
                  </a:cubicBezTo>
                  <a:cubicBezTo>
                    <a:pt x="2018" y="20142"/>
                    <a:pt x="2057" y="20172"/>
                    <a:pt x="2074" y="20215"/>
                  </a:cubicBezTo>
                  <a:cubicBezTo>
                    <a:pt x="2104" y="20301"/>
                    <a:pt x="2033" y="20365"/>
                    <a:pt x="1950" y="20442"/>
                  </a:cubicBezTo>
                  <a:cubicBezTo>
                    <a:pt x="1883" y="20504"/>
                    <a:pt x="1813" y="20569"/>
                    <a:pt x="1789" y="20654"/>
                  </a:cubicBezTo>
                  <a:cubicBezTo>
                    <a:pt x="1776" y="20699"/>
                    <a:pt x="1778" y="20744"/>
                    <a:pt x="1781" y="20789"/>
                  </a:cubicBezTo>
                  <a:cubicBezTo>
                    <a:pt x="1781" y="20819"/>
                    <a:pt x="1783" y="20847"/>
                    <a:pt x="1781" y="20873"/>
                  </a:cubicBezTo>
                  <a:cubicBezTo>
                    <a:pt x="1775" y="20926"/>
                    <a:pt x="1734" y="20985"/>
                    <a:pt x="1689" y="20985"/>
                  </a:cubicBezTo>
                  <a:cubicBezTo>
                    <a:pt x="1685" y="20985"/>
                    <a:pt x="1681" y="20985"/>
                    <a:pt x="1678" y="20984"/>
                  </a:cubicBezTo>
                  <a:lnTo>
                    <a:pt x="1643" y="20978"/>
                  </a:lnTo>
                  <a:lnTo>
                    <a:pt x="1646" y="21012"/>
                  </a:lnTo>
                  <a:cubicBezTo>
                    <a:pt x="1688" y="21661"/>
                    <a:pt x="1682" y="22319"/>
                    <a:pt x="1626" y="22966"/>
                  </a:cubicBezTo>
                  <a:cubicBezTo>
                    <a:pt x="1616" y="23071"/>
                    <a:pt x="1569" y="23416"/>
                    <a:pt x="1346" y="23433"/>
                  </a:cubicBezTo>
                  <a:lnTo>
                    <a:pt x="1320" y="23433"/>
                  </a:lnTo>
                  <a:lnTo>
                    <a:pt x="1320" y="23461"/>
                  </a:lnTo>
                  <a:cubicBezTo>
                    <a:pt x="1329" y="23660"/>
                    <a:pt x="1324" y="23864"/>
                    <a:pt x="1309" y="24063"/>
                  </a:cubicBezTo>
                  <a:cubicBezTo>
                    <a:pt x="1298" y="24064"/>
                    <a:pt x="1287" y="24065"/>
                    <a:pt x="1276" y="24065"/>
                  </a:cubicBezTo>
                  <a:cubicBezTo>
                    <a:pt x="1235" y="24065"/>
                    <a:pt x="1195" y="24056"/>
                    <a:pt x="1161" y="24037"/>
                  </a:cubicBezTo>
                  <a:cubicBezTo>
                    <a:pt x="1052" y="23857"/>
                    <a:pt x="966" y="23662"/>
                    <a:pt x="906" y="23461"/>
                  </a:cubicBezTo>
                  <a:lnTo>
                    <a:pt x="898" y="23437"/>
                  </a:lnTo>
                  <a:lnTo>
                    <a:pt x="874" y="23442"/>
                  </a:lnTo>
                  <a:cubicBezTo>
                    <a:pt x="694" y="23478"/>
                    <a:pt x="519" y="23551"/>
                    <a:pt x="367" y="23650"/>
                  </a:cubicBezTo>
                  <a:lnTo>
                    <a:pt x="345" y="23665"/>
                  </a:lnTo>
                  <a:lnTo>
                    <a:pt x="356" y="23686"/>
                  </a:lnTo>
                  <a:cubicBezTo>
                    <a:pt x="403" y="23774"/>
                    <a:pt x="289" y="23872"/>
                    <a:pt x="199" y="23939"/>
                  </a:cubicBezTo>
                  <a:cubicBezTo>
                    <a:pt x="122" y="23997"/>
                    <a:pt x="62" y="24125"/>
                    <a:pt x="71" y="24217"/>
                  </a:cubicBezTo>
                  <a:cubicBezTo>
                    <a:pt x="75" y="24260"/>
                    <a:pt x="94" y="24294"/>
                    <a:pt x="124" y="24316"/>
                  </a:cubicBezTo>
                  <a:cubicBezTo>
                    <a:pt x="137" y="24402"/>
                    <a:pt x="208" y="24483"/>
                    <a:pt x="309" y="24522"/>
                  </a:cubicBezTo>
                  <a:cubicBezTo>
                    <a:pt x="388" y="24554"/>
                    <a:pt x="472" y="24560"/>
                    <a:pt x="555" y="24566"/>
                  </a:cubicBezTo>
                  <a:lnTo>
                    <a:pt x="585" y="24569"/>
                  </a:lnTo>
                  <a:cubicBezTo>
                    <a:pt x="716" y="24577"/>
                    <a:pt x="864" y="24601"/>
                    <a:pt x="962" y="24695"/>
                  </a:cubicBezTo>
                  <a:cubicBezTo>
                    <a:pt x="1014" y="24744"/>
                    <a:pt x="1044" y="24824"/>
                    <a:pt x="1039" y="24896"/>
                  </a:cubicBezTo>
                  <a:cubicBezTo>
                    <a:pt x="1037" y="24935"/>
                    <a:pt x="1024" y="24989"/>
                    <a:pt x="975" y="25023"/>
                  </a:cubicBezTo>
                  <a:cubicBezTo>
                    <a:pt x="947" y="25044"/>
                    <a:pt x="913" y="25055"/>
                    <a:pt x="876" y="25068"/>
                  </a:cubicBezTo>
                  <a:cubicBezTo>
                    <a:pt x="849" y="25076"/>
                    <a:pt x="823" y="25085"/>
                    <a:pt x="795" y="25098"/>
                  </a:cubicBezTo>
                  <a:cubicBezTo>
                    <a:pt x="688" y="25151"/>
                    <a:pt x="619" y="25274"/>
                    <a:pt x="630" y="25393"/>
                  </a:cubicBezTo>
                  <a:cubicBezTo>
                    <a:pt x="634" y="25432"/>
                    <a:pt x="645" y="25460"/>
                    <a:pt x="664" y="25481"/>
                  </a:cubicBezTo>
                  <a:cubicBezTo>
                    <a:pt x="697" y="25518"/>
                    <a:pt x="746" y="25526"/>
                    <a:pt x="782" y="25533"/>
                  </a:cubicBezTo>
                  <a:lnTo>
                    <a:pt x="1359" y="25623"/>
                  </a:lnTo>
                  <a:cubicBezTo>
                    <a:pt x="1384" y="25625"/>
                    <a:pt x="1419" y="25633"/>
                    <a:pt x="1425" y="25653"/>
                  </a:cubicBezTo>
                  <a:cubicBezTo>
                    <a:pt x="1429" y="25663"/>
                    <a:pt x="1427" y="25676"/>
                    <a:pt x="1425" y="25691"/>
                  </a:cubicBezTo>
                  <a:lnTo>
                    <a:pt x="1365" y="26013"/>
                  </a:lnTo>
                  <a:cubicBezTo>
                    <a:pt x="1355" y="26019"/>
                    <a:pt x="1343" y="26022"/>
                    <a:pt x="1330" y="26022"/>
                  </a:cubicBezTo>
                  <a:cubicBezTo>
                    <a:pt x="1293" y="26022"/>
                    <a:pt x="1247" y="25998"/>
                    <a:pt x="1215" y="25963"/>
                  </a:cubicBezTo>
                  <a:cubicBezTo>
                    <a:pt x="1198" y="25944"/>
                    <a:pt x="1183" y="25923"/>
                    <a:pt x="1168" y="25899"/>
                  </a:cubicBezTo>
                  <a:cubicBezTo>
                    <a:pt x="1140" y="25861"/>
                    <a:pt x="1112" y="25820"/>
                    <a:pt x="1069" y="25790"/>
                  </a:cubicBezTo>
                  <a:cubicBezTo>
                    <a:pt x="1005" y="25743"/>
                    <a:pt x="928" y="25736"/>
                    <a:pt x="851" y="25736"/>
                  </a:cubicBezTo>
                  <a:cubicBezTo>
                    <a:pt x="836" y="25736"/>
                    <a:pt x="821" y="25736"/>
                    <a:pt x="806" y="25736"/>
                  </a:cubicBezTo>
                  <a:lnTo>
                    <a:pt x="347" y="25745"/>
                  </a:lnTo>
                  <a:cubicBezTo>
                    <a:pt x="302" y="25747"/>
                    <a:pt x="244" y="25747"/>
                    <a:pt x="199" y="25779"/>
                  </a:cubicBezTo>
                  <a:cubicBezTo>
                    <a:pt x="157" y="25807"/>
                    <a:pt x="133" y="25856"/>
                    <a:pt x="116" y="25903"/>
                  </a:cubicBezTo>
                  <a:cubicBezTo>
                    <a:pt x="94" y="25959"/>
                    <a:pt x="73" y="26028"/>
                    <a:pt x="77" y="26098"/>
                  </a:cubicBezTo>
                  <a:cubicBezTo>
                    <a:pt x="86" y="26218"/>
                    <a:pt x="169" y="26325"/>
                    <a:pt x="283" y="26362"/>
                  </a:cubicBezTo>
                  <a:cubicBezTo>
                    <a:pt x="311" y="26371"/>
                    <a:pt x="340" y="26376"/>
                    <a:pt x="369" y="26376"/>
                  </a:cubicBezTo>
                  <a:cubicBezTo>
                    <a:pt x="457" y="26376"/>
                    <a:pt x="546" y="26337"/>
                    <a:pt x="602" y="26270"/>
                  </a:cubicBezTo>
                  <a:cubicBezTo>
                    <a:pt x="617" y="26250"/>
                    <a:pt x="632" y="26229"/>
                    <a:pt x="647" y="26208"/>
                  </a:cubicBezTo>
                  <a:cubicBezTo>
                    <a:pt x="687" y="26149"/>
                    <a:pt x="725" y="26098"/>
                    <a:pt x="777" y="26098"/>
                  </a:cubicBezTo>
                  <a:cubicBezTo>
                    <a:pt x="778" y="26098"/>
                    <a:pt x="779" y="26098"/>
                    <a:pt x="780" y="26098"/>
                  </a:cubicBezTo>
                  <a:cubicBezTo>
                    <a:pt x="866" y="26107"/>
                    <a:pt x="874" y="26250"/>
                    <a:pt x="874" y="26295"/>
                  </a:cubicBezTo>
                  <a:cubicBezTo>
                    <a:pt x="876" y="26366"/>
                    <a:pt x="870" y="26441"/>
                    <a:pt x="821" y="26473"/>
                  </a:cubicBezTo>
                  <a:cubicBezTo>
                    <a:pt x="795" y="26490"/>
                    <a:pt x="763" y="26493"/>
                    <a:pt x="729" y="26497"/>
                  </a:cubicBezTo>
                  <a:lnTo>
                    <a:pt x="720" y="26497"/>
                  </a:lnTo>
                  <a:cubicBezTo>
                    <a:pt x="553" y="26516"/>
                    <a:pt x="392" y="26574"/>
                    <a:pt x="253" y="26668"/>
                  </a:cubicBezTo>
                  <a:lnTo>
                    <a:pt x="238" y="26679"/>
                  </a:lnTo>
                  <a:lnTo>
                    <a:pt x="240" y="26696"/>
                  </a:lnTo>
                  <a:cubicBezTo>
                    <a:pt x="257" y="26769"/>
                    <a:pt x="281" y="26945"/>
                    <a:pt x="176" y="26987"/>
                  </a:cubicBezTo>
                  <a:cubicBezTo>
                    <a:pt x="165" y="26992"/>
                    <a:pt x="152" y="26994"/>
                    <a:pt x="139" y="26996"/>
                  </a:cubicBezTo>
                  <a:cubicBezTo>
                    <a:pt x="122" y="27000"/>
                    <a:pt x="105" y="27005"/>
                    <a:pt x="88" y="27013"/>
                  </a:cubicBezTo>
                  <a:cubicBezTo>
                    <a:pt x="52" y="27030"/>
                    <a:pt x="26" y="27065"/>
                    <a:pt x="15" y="27107"/>
                  </a:cubicBezTo>
                  <a:cubicBezTo>
                    <a:pt x="0" y="27161"/>
                    <a:pt x="11" y="27221"/>
                    <a:pt x="41" y="27266"/>
                  </a:cubicBezTo>
                  <a:cubicBezTo>
                    <a:pt x="88" y="27337"/>
                    <a:pt x="167" y="27373"/>
                    <a:pt x="238" y="27397"/>
                  </a:cubicBezTo>
                  <a:cubicBezTo>
                    <a:pt x="234" y="27444"/>
                    <a:pt x="251" y="27491"/>
                    <a:pt x="283" y="27532"/>
                  </a:cubicBezTo>
                  <a:cubicBezTo>
                    <a:pt x="325" y="27584"/>
                    <a:pt x="390" y="27616"/>
                    <a:pt x="452" y="27616"/>
                  </a:cubicBezTo>
                  <a:cubicBezTo>
                    <a:pt x="473" y="27616"/>
                    <a:pt x="493" y="27612"/>
                    <a:pt x="512" y="27605"/>
                  </a:cubicBezTo>
                  <a:lnTo>
                    <a:pt x="521" y="27602"/>
                  </a:lnTo>
                  <a:lnTo>
                    <a:pt x="525" y="27594"/>
                  </a:lnTo>
                  <a:cubicBezTo>
                    <a:pt x="611" y="27461"/>
                    <a:pt x="662" y="27305"/>
                    <a:pt x="671" y="27146"/>
                  </a:cubicBezTo>
                  <a:cubicBezTo>
                    <a:pt x="671" y="27131"/>
                    <a:pt x="673" y="27116"/>
                    <a:pt x="673" y="27099"/>
                  </a:cubicBezTo>
                  <a:cubicBezTo>
                    <a:pt x="675" y="27024"/>
                    <a:pt x="677" y="26945"/>
                    <a:pt x="720" y="26887"/>
                  </a:cubicBezTo>
                  <a:cubicBezTo>
                    <a:pt x="750" y="26848"/>
                    <a:pt x="801" y="26825"/>
                    <a:pt x="857" y="26825"/>
                  </a:cubicBezTo>
                  <a:cubicBezTo>
                    <a:pt x="924" y="26825"/>
                    <a:pt x="988" y="26855"/>
                    <a:pt x="1024" y="26904"/>
                  </a:cubicBezTo>
                  <a:cubicBezTo>
                    <a:pt x="1093" y="26996"/>
                    <a:pt x="1084" y="27140"/>
                    <a:pt x="1001" y="27242"/>
                  </a:cubicBezTo>
                  <a:cubicBezTo>
                    <a:pt x="988" y="27257"/>
                    <a:pt x="973" y="27272"/>
                    <a:pt x="958" y="27287"/>
                  </a:cubicBezTo>
                  <a:cubicBezTo>
                    <a:pt x="930" y="27317"/>
                    <a:pt x="902" y="27345"/>
                    <a:pt x="883" y="27384"/>
                  </a:cubicBezTo>
                  <a:cubicBezTo>
                    <a:pt x="842" y="27461"/>
                    <a:pt x="849" y="27547"/>
                    <a:pt x="855" y="27628"/>
                  </a:cubicBezTo>
                  <a:cubicBezTo>
                    <a:pt x="857" y="27675"/>
                    <a:pt x="861" y="27725"/>
                    <a:pt x="855" y="27769"/>
                  </a:cubicBezTo>
                  <a:cubicBezTo>
                    <a:pt x="836" y="27922"/>
                    <a:pt x="690" y="28050"/>
                    <a:pt x="536" y="28050"/>
                  </a:cubicBezTo>
                  <a:lnTo>
                    <a:pt x="487" y="28050"/>
                  </a:lnTo>
                  <a:lnTo>
                    <a:pt x="514" y="28091"/>
                  </a:lnTo>
                  <a:cubicBezTo>
                    <a:pt x="553" y="28149"/>
                    <a:pt x="553" y="28230"/>
                    <a:pt x="514" y="28303"/>
                  </a:cubicBezTo>
                  <a:cubicBezTo>
                    <a:pt x="478" y="28376"/>
                    <a:pt x="412" y="28423"/>
                    <a:pt x="343" y="28425"/>
                  </a:cubicBezTo>
                  <a:lnTo>
                    <a:pt x="319" y="28425"/>
                  </a:lnTo>
                  <a:lnTo>
                    <a:pt x="317" y="28449"/>
                  </a:lnTo>
                  <a:cubicBezTo>
                    <a:pt x="302" y="28609"/>
                    <a:pt x="339" y="28774"/>
                    <a:pt x="424" y="28911"/>
                  </a:cubicBezTo>
                  <a:lnTo>
                    <a:pt x="437" y="28924"/>
                  </a:lnTo>
                  <a:lnTo>
                    <a:pt x="452" y="28924"/>
                  </a:lnTo>
                  <a:cubicBezTo>
                    <a:pt x="750" y="28924"/>
                    <a:pt x="1046" y="28888"/>
                    <a:pt x="1333" y="28817"/>
                  </a:cubicBezTo>
                  <a:cubicBezTo>
                    <a:pt x="1348" y="28830"/>
                    <a:pt x="1354" y="28847"/>
                    <a:pt x="1356" y="28869"/>
                  </a:cubicBezTo>
                  <a:cubicBezTo>
                    <a:pt x="1361" y="28918"/>
                    <a:pt x="1333" y="28980"/>
                    <a:pt x="1290" y="29021"/>
                  </a:cubicBezTo>
                  <a:cubicBezTo>
                    <a:pt x="1271" y="29040"/>
                    <a:pt x="1249" y="29057"/>
                    <a:pt x="1228" y="29074"/>
                  </a:cubicBezTo>
                  <a:cubicBezTo>
                    <a:pt x="1170" y="29119"/>
                    <a:pt x="1108" y="29166"/>
                    <a:pt x="1084" y="29241"/>
                  </a:cubicBezTo>
                  <a:cubicBezTo>
                    <a:pt x="1065" y="29299"/>
                    <a:pt x="1074" y="29361"/>
                    <a:pt x="1110" y="29417"/>
                  </a:cubicBezTo>
                  <a:cubicBezTo>
                    <a:pt x="1149" y="29483"/>
                    <a:pt x="1215" y="29528"/>
                    <a:pt x="1288" y="29541"/>
                  </a:cubicBezTo>
                  <a:cubicBezTo>
                    <a:pt x="1301" y="29543"/>
                    <a:pt x="1315" y="29544"/>
                    <a:pt x="1328" y="29544"/>
                  </a:cubicBezTo>
                  <a:cubicBezTo>
                    <a:pt x="1439" y="29544"/>
                    <a:pt x="1552" y="29484"/>
                    <a:pt x="1624" y="29381"/>
                  </a:cubicBezTo>
                  <a:lnTo>
                    <a:pt x="1635" y="29368"/>
                  </a:lnTo>
                  <a:cubicBezTo>
                    <a:pt x="1656" y="29336"/>
                    <a:pt x="1676" y="29306"/>
                    <a:pt x="1706" y="29301"/>
                  </a:cubicBezTo>
                  <a:cubicBezTo>
                    <a:pt x="1709" y="29301"/>
                    <a:pt x="1713" y="29300"/>
                    <a:pt x="1716" y="29300"/>
                  </a:cubicBezTo>
                  <a:cubicBezTo>
                    <a:pt x="1763" y="29300"/>
                    <a:pt x="1799" y="29364"/>
                    <a:pt x="1817" y="29402"/>
                  </a:cubicBezTo>
                  <a:cubicBezTo>
                    <a:pt x="1841" y="29451"/>
                    <a:pt x="1868" y="29509"/>
                    <a:pt x="1864" y="29563"/>
                  </a:cubicBezTo>
                  <a:cubicBezTo>
                    <a:pt x="1853" y="29681"/>
                    <a:pt x="1708" y="29745"/>
                    <a:pt x="1575" y="29749"/>
                  </a:cubicBezTo>
                  <a:lnTo>
                    <a:pt x="1556" y="29749"/>
                  </a:lnTo>
                  <a:cubicBezTo>
                    <a:pt x="1526" y="29749"/>
                    <a:pt x="1496" y="29747"/>
                    <a:pt x="1466" y="29747"/>
                  </a:cubicBezTo>
                  <a:cubicBezTo>
                    <a:pt x="1436" y="29745"/>
                    <a:pt x="1404" y="29743"/>
                    <a:pt x="1374" y="29743"/>
                  </a:cubicBezTo>
                  <a:cubicBezTo>
                    <a:pt x="1311" y="29743"/>
                    <a:pt x="1230" y="29749"/>
                    <a:pt x="1155" y="29786"/>
                  </a:cubicBezTo>
                  <a:cubicBezTo>
                    <a:pt x="1138" y="29794"/>
                    <a:pt x="1112" y="29809"/>
                    <a:pt x="1099" y="29835"/>
                  </a:cubicBezTo>
                  <a:cubicBezTo>
                    <a:pt x="1069" y="29897"/>
                    <a:pt x="1123" y="29944"/>
                    <a:pt x="1166" y="29981"/>
                  </a:cubicBezTo>
                  <a:cubicBezTo>
                    <a:pt x="1189" y="30000"/>
                    <a:pt x="1213" y="30021"/>
                    <a:pt x="1224" y="30043"/>
                  </a:cubicBezTo>
                  <a:cubicBezTo>
                    <a:pt x="1189" y="30051"/>
                    <a:pt x="1159" y="30075"/>
                    <a:pt x="1138" y="30109"/>
                  </a:cubicBezTo>
                  <a:cubicBezTo>
                    <a:pt x="1108" y="30165"/>
                    <a:pt x="1108" y="30235"/>
                    <a:pt x="1136" y="30285"/>
                  </a:cubicBezTo>
                  <a:cubicBezTo>
                    <a:pt x="1181" y="30358"/>
                    <a:pt x="1269" y="30403"/>
                    <a:pt x="1397" y="30418"/>
                  </a:cubicBezTo>
                  <a:cubicBezTo>
                    <a:pt x="1416" y="30420"/>
                    <a:pt x="1436" y="30422"/>
                    <a:pt x="1455" y="30424"/>
                  </a:cubicBezTo>
                  <a:cubicBezTo>
                    <a:pt x="1524" y="30428"/>
                    <a:pt x="1588" y="30435"/>
                    <a:pt x="1646" y="30460"/>
                  </a:cubicBezTo>
                  <a:cubicBezTo>
                    <a:pt x="1648" y="30503"/>
                    <a:pt x="1637" y="30544"/>
                    <a:pt x="1614" y="30578"/>
                  </a:cubicBezTo>
                  <a:cubicBezTo>
                    <a:pt x="1586" y="30568"/>
                    <a:pt x="1558" y="30563"/>
                    <a:pt x="1528" y="30563"/>
                  </a:cubicBezTo>
                  <a:cubicBezTo>
                    <a:pt x="1425" y="30563"/>
                    <a:pt x="1329" y="30621"/>
                    <a:pt x="1288" y="30705"/>
                  </a:cubicBezTo>
                  <a:cubicBezTo>
                    <a:pt x="1260" y="30765"/>
                    <a:pt x="1260" y="30838"/>
                    <a:pt x="1286" y="30904"/>
                  </a:cubicBezTo>
                  <a:cubicBezTo>
                    <a:pt x="1314" y="30970"/>
                    <a:pt x="1363" y="31020"/>
                    <a:pt x="1423" y="31039"/>
                  </a:cubicBezTo>
                  <a:cubicBezTo>
                    <a:pt x="1444" y="31047"/>
                    <a:pt x="1468" y="31052"/>
                    <a:pt x="1491" y="31052"/>
                  </a:cubicBezTo>
                  <a:cubicBezTo>
                    <a:pt x="1609" y="31052"/>
                    <a:pt x="1714" y="30962"/>
                    <a:pt x="1727" y="30853"/>
                  </a:cubicBezTo>
                  <a:cubicBezTo>
                    <a:pt x="1729" y="30844"/>
                    <a:pt x="1729" y="30835"/>
                    <a:pt x="1729" y="30825"/>
                  </a:cubicBezTo>
                  <a:cubicBezTo>
                    <a:pt x="1731" y="30803"/>
                    <a:pt x="1731" y="30782"/>
                    <a:pt x="1742" y="30767"/>
                  </a:cubicBezTo>
                  <a:cubicBezTo>
                    <a:pt x="1751" y="30752"/>
                    <a:pt x="1772" y="30743"/>
                    <a:pt x="1796" y="30733"/>
                  </a:cubicBezTo>
                  <a:lnTo>
                    <a:pt x="2074" y="30615"/>
                  </a:lnTo>
                  <a:lnTo>
                    <a:pt x="2078" y="30602"/>
                  </a:lnTo>
                  <a:cubicBezTo>
                    <a:pt x="2123" y="30460"/>
                    <a:pt x="2051" y="30291"/>
                    <a:pt x="1918" y="30225"/>
                  </a:cubicBezTo>
                  <a:cubicBezTo>
                    <a:pt x="1875" y="30205"/>
                    <a:pt x="1830" y="30195"/>
                    <a:pt x="1785" y="30184"/>
                  </a:cubicBezTo>
                  <a:cubicBezTo>
                    <a:pt x="1746" y="30175"/>
                    <a:pt x="1710" y="30167"/>
                    <a:pt x="1676" y="30152"/>
                  </a:cubicBezTo>
                  <a:cubicBezTo>
                    <a:pt x="1633" y="30133"/>
                    <a:pt x="1596" y="30094"/>
                    <a:pt x="1581" y="30056"/>
                  </a:cubicBezTo>
                  <a:cubicBezTo>
                    <a:pt x="1575" y="30036"/>
                    <a:pt x="1573" y="30019"/>
                    <a:pt x="1579" y="30002"/>
                  </a:cubicBezTo>
                  <a:lnTo>
                    <a:pt x="2053" y="29906"/>
                  </a:lnTo>
                  <a:cubicBezTo>
                    <a:pt x="2065" y="29904"/>
                    <a:pt x="2077" y="29902"/>
                    <a:pt x="2089" y="29902"/>
                  </a:cubicBezTo>
                  <a:cubicBezTo>
                    <a:pt x="2103" y="29902"/>
                    <a:pt x="2114" y="29904"/>
                    <a:pt x="2121" y="29910"/>
                  </a:cubicBezTo>
                  <a:cubicBezTo>
                    <a:pt x="2132" y="29916"/>
                    <a:pt x="2138" y="29931"/>
                    <a:pt x="2145" y="29948"/>
                  </a:cubicBezTo>
                  <a:cubicBezTo>
                    <a:pt x="2149" y="29959"/>
                    <a:pt x="2153" y="29970"/>
                    <a:pt x="2160" y="29981"/>
                  </a:cubicBezTo>
                  <a:cubicBezTo>
                    <a:pt x="2207" y="30068"/>
                    <a:pt x="2314" y="30071"/>
                    <a:pt x="2408" y="30075"/>
                  </a:cubicBezTo>
                  <a:lnTo>
                    <a:pt x="2449" y="30075"/>
                  </a:lnTo>
                  <a:cubicBezTo>
                    <a:pt x="2507" y="30077"/>
                    <a:pt x="2573" y="30116"/>
                    <a:pt x="2595" y="30158"/>
                  </a:cubicBezTo>
                  <a:cubicBezTo>
                    <a:pt x="2601" y="30175"/>
                    <a:pt x="2601" y="30190"/>
                    <a:pt x="2595" y="30205"/>
                  </a:cubicBezTo>
                  <a:cubicBezTo>
                    <a:pt x="2481" y="30261"/>
                    <a:pt x="2355" y="30289"/>
                    <a:pt x="2228" y="30289"/>
                  </a:cubicBezTo>
                  <a:cubicBezTo>
                    <a:pt x="2209" y="30289"/>
                    <a:pt x="2190" y="30289"/>
                    <a:pt x="2171" y="30287"/>
                  </a:cubicBezTo>
                  <a:lnTo>
                    <a:pt x="2141" y="30285"/>
                  </a:lnTo>
                  <a:lnTo>
                    <a:pt x="2143" y="30315"/>
                  </a:lnTo>
                  <a:cubicBezTo>
                    <a:pt x="2147" y="30439"/>
                    <a:pt x="2265" y="30546"/>
                    <a:pt x="2396" y="30546"/>
                  </a:cubicBezTo>
                  <a:cubicBezTo>
                    <a:pt x="2428" y="30546"/>
                    <a:pt x="2455" y="30540"/>
                    <a:pt x="2483" y="30529"/>
                  </a:cubicBezTo>
                  <a:cubicBezTo>
                    <a:pt x="2526" y="30508"/>
                    <a:pt x="2565" y="30475"/>
                    <a:pt x="2603" y="30445"/>
                  </a:cubicBezTo>
                  <a:cubicBezTo>
                    <a:pt x="2654" y="30403"/>
                    <a:pt x="2702" y="30365"/>
                    <a:pt x="2753" y="30365"/>
                  </a:cubicBezTo>
                  <a:cubicBezTo>
                    <a:pt x="2761" y="30365"/>
                    <a:pt x="2770" y="30366"/>
                    <a:pt x="2779" y="30368"/>
                  </a:cubicBezTo>
                  <a:cubicBezTo>
                    <a:pt x="2830" y="30383"/>
                    <a:pt x="2865" y="30443"/>
                    <a:pt x="2897" y="30501"/>
                  </a:cubicBezTo>
                  <a:cubicBezTo>
                    <a:pt x="2940" y="30572"/>
                    <a:pt x="2983" y="30649"/>
                    <a:pt x="3068" y="30649"/>
                  </a:cubicBezTo>
                  <a:lnTo>
                    <a:pt x="3107" y="30647"/>
                  </a:lnTo>
                  <a:lnTo>
                    <a:pt x="3100" y="30617"/>
                  </a:lnTo>
                  <a:cubicBezTo>
                    <a:pt x="3081" y="30516"/>
                    <a:pt x="3128" y="30403"/>
                    <a:pt x="3242" y="30270"/>
                  </a:cubicBezTo>
                  <a:cubicBezTo>
                    <a:pt x="3338" y="30158"/>
                    <a:pt x="3535" y="29968"/>
                    <a:pt x="3765" y="29968"/>
                  </a:cubicBezTo>
                  <a:cubicBezTo>
                    <a:pt x="3786" y="29968"/>
                    <a:pt x="3807" y="29970"/>
                    <a:pt x="3831" y="29974"/>
                  </a:cubicBezTo>
                  <a:lnTo>
                    <a:pt x="3870" y="29981"/>
                  </a:lnTo>
                  <a:lnTo>
                    <a:pt x="3861" y="29942"/>
                  </a:lnTo>
                  <a:cubicBezTo>
                    <a:pt x="3840" y="29856"/>
                    <a:pt x="3840" y="29786"/>
                    <a:pt x="3855" y="29732"/>
                  </a:cubicBezTo>
                  <a:lnTo>
                    <a:pt x="3861" y="29708"/>
                  </a:lnTo>
                  <a:lnTo>
                    <a:pt x="3837" y="29700"/>
                  </a:lnTo>
                  <a:cubicBezTo>
                    <a:pt x="3658" y="29630"/>
                    <a:pt x="3492" y="29596"/>
                    <a:pt x="3336" y="29596"/>
                  </a:cubicBezTo>
                  <a:cubicBezTo>
                    <a:pt x="3271" y="29596"/>
                    <a:pt x="3207" y="29602"/>
                    <a:pt x="3145" y="29614"/>
                  </a:cubicBezTo>
                  <a:cubicBezTo>
                    <a:pt x="3130" y="29616"/>
                    <a:pt x="3118" y="29618"/>
                    <a:pt x="3105" y="29621"/>
                  </a:cubicBezTo>
                  <a:cubicBezTo>
                    <a:pt x="3061" y="29631"/>
                    <a:pt x="3015" y="29638"/>
                    <a:pt x="2974" y="29638"/>
                  </a:cubicBezTo>
                  <a:cubicBezTo>
                    <a:pt x="2945" y="29638"/>
                    <a:pt x="2918" y="29635"/>
                    <a:pt x="2895" y="29625"/>
                  </a:cubicBezTo>
                  <a:cubicBezTo>
                    <a:pt x="2865" y="29612"/>
                    <a:pt x="2839" y="29591"/>
                    <a:pt x="2811" y="29567"/>
                  </a:cubicBezTo>
                  <a:cubicBezTo>
                    <a:pt x="2783" y="29543"/>
                    <a:pt x="2755" y="29520"/>
                    <a:pt x="2721" y="29503"/>
                  </a:cubicBezTo>
                  <a:cubicBezTo>
                    <a:pt x="2678" y="29481"/>
                    <a:pt x="2629" y="29475"/>
                    <a:pt x="2584" y="29471"/>
                  </a:cubicBezTo>
                  <a:cubicBezTo>
                    <a:pt x="2526" y="29462"/>
                    <a:pt x="2470" y="29456"/>
                    <a:pt x="2434" y="29419"/>
                  </a:cubicBezTo>
                  <a:cubicBezTo>
                    <a:pt x="2396" y="29383"/>
                    <a:pt x="2385" y="29323"/>
                    <a:pt x="2381" y="29280"/>
                  </a:cubicBezTo>
                  <a:cubicBezTo>
                    <a:pt x="2374" y="29233"/>
                    <a:pt x="2372" y="29181"/>
                    <a:pt x="2370" y="29132"/>
                  </a:cubicBezTo>
                  <a:cubicBezTo>
                    <a:pt x="2366" y="28989"/>
                    <a:pt x="2359" y="28839"/>
                    <a:pt x="2265" y="28725"/>
                  </a:cubicBezTo>
                  <a:cubicBezTo>
                    <a:pt x="2216" y="28665"/>
                    <a:pt x="2147" y="28624"/>
                    <a:pt x="2081" y="28586"/>
                  </a:cubicBezTo>
                  <a:cubicBezTo>
                    <a:pt x="1995" y="28537"/>
                    <a:pt x="1916" y="28489"/>
                    <a:pt x="1881" y="28406"/>
                  </a:cubicBezTo>
                  <a:cubicBezTo>
                    <a:pt x="1866" y="28372"/>
                    <a:pt x="1862" y="28333"/>
                    <a:pt x="1856" y="28292"/>
                  </a:cubicBezTo>
                  <a:cubicBezTo>
                    <a:pt x="1853" y="28264"/>
                    <a:pt x="1849" y="28234"/>
                    <a:pt x="1843" y="28204"/>
                  </a:cubicBezTo>
                  <a:cubicBezTo>
                    <a:pt x="1802" y="28048"/>
                    <a:pt x="1669" y="27947"/>
                    <a:pt x="1541" y="27849"/>
                  </a:cubicBezTo>
                  <a:lnTo>
                    <a:pt x="1500" y="27819"/>
                  </a:lnTo>
                  <a:cubicBezTo>
                    <a:pt x="1380" y="27725"/>
                    <a:pt x="1241" y="27581"/>
                    <a:pt x="1271" y="27422"/>
                  </a:cubicBezTo>
                  <a:cubicBezTo>
                    <a:pt x="1290" y="27309"/>
                    <a:pt x="1386" y="27232"/>
                    <a:pt x="1485" y="27148"/>
                  </a:cubicBezTo>
                  <a:cubicBezTo>
                    <a:pt x="1592" y="27058"/>
                    <a:pt x="1703" y="26968"/>
                    <a:pt x="1718" y="26829"/>
                  </a:cubicBezTo>
                  <a:cubicBezTo>
                    <a:pt x="1723" y="26797"/>
                    <a:pt x="1721" y="26767"/>
                    <a:pt x="1721" y="26737"/>
                  </a:cubicBezTo>
                  <a:cubicBezTo>
                    <a:pt x="1718" y="26683"/>
                    <a:pt x="1716" y="26634"/>
                    <a:pt x="1740" y="26595"/>
                  </a:cubicBezTo>
                  <a:cubicBezTo>
                    <a:pt x="1763" y="26557"/>
                    <a:pt x="1808" y="26538"/>
                    <a:pt x="1856" y="26518"/>
                  </a:cubicBezTo>
                  <a:cubicBezTo>
                    <a:pt x="1905" y="26497"/>
                    <a:pt x="1956" y="26473"/>
                    <a:pt x="1991" y="26428"/>
                  </a:cubicBezTo>
                  <a:cubicBezTo>
                    <a:pt x="2053" y="26345"/>
                    <a:pt x="2023" y="26244"/>
                    <a:pt x="1993" y="26146"/>
                  </a:cubicBezTo>
                  <a:cubicBezTo>
                    <a:pt x="1982" y="26113"/>
                    <a:pt x="1973" y="26081"/>
                    <a:pt x="1967" y="26051"/>
                  </a:cubicBezTo>
                  <a:cubicBezTo>
                    <a:pt x="1928" y="25852"/>
                    <a:pt x="2038" y="25683"/>
                    <a:pt x="2153" y="25505"/>
                  </a:cubicBezTo>
                  <a:cubicBezTo>
                    <a:pt x="2237" y="25376"/>
                    <a:pt x="2323" y="25244"/>
                    <a:pt x="2357" y="25091"/>
                  </a:cubicBezTo>
                  <a:lnTo>
                    <a:pt x="2620" y="23947"/>
                  </a:lnTo>
                  <a:cubicBezTo>
                    <a:pt x="2655" y="23799"/>
                    <a:pt x="2689" y="23645"/>
                    <a:pt x="2685" y="23487"/>
                  </a:cubicBezTo>
                  <a:cubicBezTo>
                    <a:pt x="2683" y="23452"/>
                    <a:pt x="2680" y="23416"/>
                    <a:pt x="2676" y="23380"/>
                  </a:cubicBezTo>
                  <a:cubicBezTo>
                    <a:pt x="2665" y="23230"/>
                    <a:pt x="2653" y="23075"/>
                    <a:pt x="2753" y="22985"/>
                  </a:cubicBezTo>
                  <a:cubicBezTo>
                    <a:pt x="2770" y="22970"/>
                    <a:pt x="2790" y="22957"/>
                    <a:pt x="2811" y="22945"/>
                  </a:cubicBezTo>
                  <a:cubicBezTo>
                    <a:pt x="2850" y="22921"/>
                    <a:pt x="2890" y="22893"/>
                    <a:pt x="2914" y="22850"/>
                  </a:cubicBezTo>
                  <a:cubicBezTo>
                    <a:pt x="2965" y="22756"/>
                    <a:pt x="2908" y="22645"/>
                    <a:pt x="2835" y="22578"/>
                  </a:cubicBezTo>
                  <a:cubicBezTo>
                    <a:pt x="2805" y="22553"/>
                    <a:pt x="2773" y="22531"/>
                    <a:pt x="2740" y="22510"/>
                  </a:cubicBezTo>
                  <a:cubicBezTo>
                    <a:pt x="2698" y="22480"/>
                    <a:pt x="2655" y="22452"/>
                    <a:pt x="2623" y="22415"/>
                  </a:cubicBezTo>
                  <a:cubicBezTo>
                    <a:pt x="2503" y="22280"/>
                    <a:pt x="2537" y="22092"/>
                    <a:pt x="2573" y="21893"/>
                  </a:cubicBezTo>
                  <a:cubicBezTo>
                    <a:pt x="2605" y="21704"/>
                    <a:pt x="2642" y="21507"/>
                    <a:pt x="2543" y="21349"/>
                  </a:cubicBezTo>
                  <a:cubicBezTo>
                    <a:pt x="2526" y="21321"/>
                    <a:pt x="2507" y="21297"/>
                    <a:pt x="2488" y="21274"/>
                  </a:cubicBezTo>
                  <a:cubicBezTo>
                    <a:pt x="2453" y="21229"/>
                    <a:pt x="2419" y="21186"/>
                    <a:pt x="2408" y="21136"/>
                  </a:cubicBezTo>
                  <a:cubicBezTo>
                    <a:pt x="2398" y="21076"/>
                    <a:pt x="2423" y="21012"/>
                    <a:pt x="2445" y="20956"/>
                  </a:cubicBezTo>
                  <a:cubicBezTo>
                    <a:pt x="2614" y="20526"/>
                    <a:pt x="2800" y="19904"/>
                    <a:pt x="2479" y="19467"/>
                  </a:cubicBezTo>
                  <a:cubicBezTo>
                    <a:pt x="2468" y="19457"/>
                    <a:pt x="2460" y="19444"/>
                    <a:pt x="2451" y="19431"/>
                  </a:cubicBezTo>
                  <a:cubicBezTo>
                    <a:pt x="2406" y="19375"/>
                    <a:pt x="2366" y="19322"/>
                    <a:pt x="2361" y="19260"/>
                  </a:cubicBezTo>
                  <a:cubicBezTo>
                    <a:pt x="2357" y="19195"/>
                    <a:pt x="2389" y="19137"/>
                    <a:pt x="2426" y="19075"/>
                  </a:cubicBezTo>
                  <a:cubicBezTo>
                    <a:pt x="2432" y="19062"/>
                    <a:pt x="2438" y="19050"/>
                    <a:pt x="2447" y="19037"/>
                  </a:cubicBezTo>
                  <a:cubicBezTo>
                    <a:pt x="2524" y="18891"/>
                    <a:pt x="2558" y="18728"/>
                    <a:pt x="2588" y="18572"/>
                  </a:cubicBezTo>
                  <a:cubicBezTo>
                    <a:pt x="2603" y="18501"/>
                    <a:pt x="2618" y="18426"/>
                    <a:pt x="2638" y="18355"/>
                  </a:cubicBezTo>
                  <a:cubicBezTo>
                    <a:pt x="2680" y="18197"/>
                    <a:pt x="2790" y="17918"/>
                    <a:pt x="3034" y="17846"/>
                  </a:cubicBezTo>
                  <a:lnTo>
                    <a:pt x="3058" y="17837"/>
                  </a:lnTo>
                  <a:lnTo>
                    <a:pt x="3053" y="17813"/>
                  </a:lnTo>
                  <a:cubicBezTo>
                    <a:pt x="3019" y="17629"/>
                    <a:pt x="3036" y="17441"/>
                    <a:pt x="3100" y="17265"/>
                  </a:cubicBezTo>
                  <a:cubicBezTo>
                    <a:pt x="3109" y="17241"/>
                    <a:pt x="3118" y="17220"/>
                    <a:pt x="3128" y="17196"/>
                  </a:cubicBezTo>
                  <a:cubicBezTo>
                    <a:pt x="3156" y="17126"/>
                    <a:pt x="3186" y="17053"/>
                    <a:pt x="3193" y="16976"/>
                  </a:cubicBezTo>
                  <a:cubicBezTo>
                    <a:pt x="3203" y="16849"/>
                    <a:pt x="3152" y="16734"/>
                    <a:pt x="3103" y="16620"/>
                  </a:cubicBezTo>
                  <a:cubicBezTo>
                    <a:pt x="3094" y="16603"/>
                    <a:pt x="3085" y="16584"/>
                    <a:pt x="3079" y="16564"/>
                  </a:cubicBezTo>
                  <a:cubicBezTo>
                    <a:pt x="2976" y="16322"/>
                    <a:pt x="2925" y="16054"/>
                    <a:pt x="2929" y="15789"/>
                  </a:cubicBezTo>
                  <a:cubicBezTo>
                    <a:pt x="2931" y="15740"/>
                    <a:pt x="2933" y="15682"/>
                    <a:pt x="2965" y="15641"/>
                  </a:cubicBezTo>
                  <a:cubicBezTo>
                    <a:pt x="2991" y="15611"/>
                    <a:pt x="3030" y="15594"/>
                    <a:pt x="3070" y="15575"/>
                  </a:cubicBezTo>
                  <a:cubicBezTo>
                    <a:pt x="3083" y="15570"/>
                    <a:pt x="3094" y="15566"/>
                    <a:pt x="3105" y="15560"/>
                  </a:cubicBezTo>
                  <a:cubicBezTo>
                    <a:pt x="3306" y="15465"/>
                    <a:pt x="3456" y="15247"/>
                    <a:pt x="3503" y="14977"/>
                  </a:cubicBezTo>
                  <a:cubicBezTo>
                    <a:pt x="3544" y="14745"/>
                    <a:pt x="3512" y="14512"/>
                    <a:pt x="3480" y="14285"/>
                  </a:cubicBezTo>
                  <a:cubicBezTo>
                    <a:pt x="3696" y="14205"/>
                    <a:pt x="3782" y="13933"/>
                    <a:pt x="3769" y="13693"/>
                  </a:cubicBezTo>
                  <a:cubicBezTo>
                    <a:pt x="3758" y="13466"/>
                    <a:pt x="3754" y="13226"/>
                    <a:pt x="3807" y="13004"/>
                  </a:cubicBezTo>
                  <a:cubicBezTo>
                    <a:pt x="3872" y="12727"/>
                    <a:pt x="3917" y="12389"/>
                    <a:pt x="3698" y="12200"/>
                  </a:cubicBezTo>
                  <a:cubicBezTo>
                    <a:pt x="3675" y="12179"/>
                    <a:pt x="3649" y="12162"/>
                    <a:pt x="3625" y="12144"/>
                  </a:cubicBezTo>
                  <a:cubicBezTo>
                    <a:pt x="3574" y="12110"/>
                    <a:pt x="3525" y="12076"/>
                    <a:pt x="3501" y="12024"/>
                  </a:cubicBezTo>
                  <a:cubicBezTo>
                    <a:pt x="3477" y="11967"/>
                    <a:pt x="3492" y="11904"/>
                    <a:pt x="3507" y="11836"/>
                  </a:cubicBezTo>
                  <a:cubicBezTo>
                    <a:pt x="3518" y="11780"/>
                    <a:pt x="3531" y="11722"/>
                    <a:pt x="3525" y="11665"/>
                  </a:cubicBezTo>
                  <a:cubicBezTo>
                    <a:pt x="3512" y="11579"/>
                    <a:pt x="3460" y="11510"/>
                    <a:pt x="3409" y="11446"/>
                  </a:cubicBezTo>
                  <a:cubicBezTo>
                    <a:pt x="3362" y="11386"/>
                    <a:pt x="3319" y="11330"/>
                    <a:pt x="3304" y="11264"/>
                  </a:cubicBezTo>
                  <a:cubicBezTo>
                    <a:pt x="3274" y="11116"/>
                    <a:pt x="3394" y="10990"/>
                    <a:pt x="3512" y="10865"/>
                  </a:cubicBezTo>
                  <a:cubicBezTo>
                    <a:pt x="3533" y="10844"/>
                    <a:pt x="3555" y="10823"/>
                    <a:pt x="3574" y="10801"/>
                  </a:cubicBezTo>
                  <a:cubicBezTo>
                    <a:pt x="3782" y="10574"/>
                    <a:pt x="3891" y="10253"/>
                    <a:pt x="3867" y="9944"/>
                  </a:cubicBezTo>
                  <a:cubicBezTo>
                    <a:pt x="3865" y="9923"/>
                    <a:pt x="3863" y="9901"/>
                    <a:pt x="3861" y="9878"/>
                  </a:cubicBezTo>
                  <a:cubicBezTo>
                    <a:pt x="3850" y="9760"/>
                    <a:pt x="3837" y="9636"/>
                    <a:pt x="3906" y="9550"/>
                  </a:cubicBezTo>
                  <a:cubicBezTo>
                    <a:pt x="3915" y="9537"/>
                    <a:pt x="3925" y="9526"/>
                    <a:pt x="3936" y="9516"/>
                  </a:cubicBezTo>
                  <a:cubicBezTo>
                    <a:pt x="3957" y="9492"/>
                    <a:pt x="3981" y="9468"/>
                    <a:pt x="3994" y="9436"/>
                  </a:cubicBezTo>
                  <a:cubicBezTo>
                    <a:pt x="4017" y="9383"/>
                    <a:pt x="4007" y="9327"/>
                    <a:pt x="3998" y="9276"/>
                  </a:cubicBezTo>
                  <a:cubicBezTo>
                    <a:pt x="3962" y="9057"/>
                    <a:pt x="4005" y="8806"/>
                    <a:pt x="4184" y="8768"/>
                  </a:cubicBezTo>
                  <a:lnTo>
                    <a:pt x="4204" y="8764"/>
                  </a:lnTo>
                  <a:lnTo>
                    <a:pt x="4206" y="8744"/>
                  </a:lnTo>
                  <a:cubicBezTo>
                    <a:pt x="4219" y="8609"/>
                    <a:pt x="4212" y="8474"/>
                    <a:pt x="4184" y="8342"/>
                  </a:cubicBezTo>
                  <a:cubicBezTo>
                    <a:pt x="4349" y="8249"/>
                    <a:pt x="4510" y="8142"/>
                    <a:pt x="4557" y="7967"/>
                  </a:cubicBezTo>
                  <a:cubicBezTo>
                    <a:pt x="4564" y="7943"/>
                    <a:pt x="4566" y="7919"/>
                    <a:pt x="4570" y="7896"/>
                  </a:cubicBezTo>
                  <a:cubicBezTo>
                    <a:pt x="4577" y="7859"/>
                    <a:pt x="4583" y="7825"/>
                    <a:pt x="4596" y="7795"/>
                  </a:cubicBezTo>
                  <a:cubicBezTo>
                    <a:pt x="4624" y="7731"/>
                    <a:pt x="4688" y="7682"/>
                    <a:pt x="4750" y="7632"/>
                  </a:cubicBezTo>
                  <a:cubicBezTo>
                    <a:pt x="4836" y="7566"/>
                    <a:pt x="4928" y="7495"/>
                    <a:pt x="4922" y="7380"/>
                  </a:cubicBezTo>
                  <a:cubicBezTo>
                    <a:pt x="4919" y="7330"/>
                    <a:pt x="4898" y="7287"/>
                    <a:pt x="4877" y="7245"/>
                  </a:cubicBezTo>
                  <a:cubicBezTo>
                    <a:pt x="4866" y="7225"/>
                    <a:pt x="4857" y="7208"/>
                    <a:pt x="4849" y="7189"/>
                  </a:cubicBezTo>
                  <a:cubicBezTo>
                    <a:pt x="4799" y="7058"/>
                    <a:pt x="4844" y="6915"/>
                    <a:pt x="4892" y="6765"/>
                  </a:cubicBezTo>
                  <a:cubicBezTo>
                    <a:pt x="4941" y="6610"/>
                    <a:pt x="4992" y="6448"/>
                    <a:pt x="4926" y="6298"/>
                  </a:cubicBezTo>
                  <a:cubicBezTo>
                    <a:pt x="4907" y="6253"/>
                    <a:pt x="4877" y="6212"/>
                    <a:pt x="4849" y="6173"/>
                  </a:cubicBezTo>
                  <a:cubicBezTo>
                    <a:pt x="4806" y="6118"/>
                    <a:pt x="4767" y="6064"/>
                    <a:pt x="4761" y="6000"/>
                  </a:cubicBezTo>
                  <a:cubicBezTo>
                    <a:pt x="4752" y="5921"/>
                    <a:pt x="4795" y="5850"/>
                    <a:pt x="4840" y="5775"/>
                  </a:cubicBezTo>
                  <a:cubicBezTo>
                    <a:pt x="4870" y="5723"/>
                    <a:pt x="4902" y="5670"/>
                    <a:pt x="4919" y="5612"/>
                  </a:cubicBezTo>
                  <a:cubicBezTo>
                    <a:pt x="4928" y="5580"/>
                    <a:pt x="4932" y="5548"/>
                    <a:pt x="4936" y="5516"/>
                  </a:cubicBezTo>
                  <a:cubicBezTo>
                    <a:pt x="4943" y="5475"/>
                    <a:pt x="4949" y="5436"/>
                    <a:pt x="4964" y="5402"/>
                  </a:cubicBezTo>
                  <a:cubicBezTo>
                    <a:pt x="5020" y="5271"/>
                    <a:pt x="5168" y="5246"/>
                    <a:pt x="5326" y="5216"/>
                  </a:cubicBezTo>
                  <a:cubicBezTo>
                    <a:pt x="5464" y="5190"/>
                    <a:pt x="5605" y="5164"/>
                    <a:pt x="5704" y="5068"/>
                  </a:cubicBezTo>
                  <a:cubicBezTo>
                    <a:pt x="5806" y="4967"/>
                    <a:pt x="5828" y="4789"/>
                    <a:pt x="5753" y="4665"/>
                  </a:cubicBezTo>
                  <a:cubicBezTo>
                    <a:pt x="5729" y="4629"/>
                    <a:pt x="5701" y="4596"/>
                    <a:pt x="5671" y="4567"/>
                  </a:cubicBezTo>
                  <a:lnTo>
                    <a:pt x="5659" y="4554"/>
                  </a:lnTo>
                  <a:lnTo>
                    <a:pt x="5644" y="4558"/>
                  </a:lnTo>
                  <a:cubicBezTo>
                    <a:pt x="5630" y="4562"/>
                    <a:pt x="5616" y="4564"/>
                    <a:pt x="5602" y="4564"/>
                  </a:cubicBezTo>
                  <a:cubicBezTo>
                    <a:pt x="5555" y="4564"/>
                    <a:pt x="5504" y="4544"/>
                    <a:pt x="5468" y="4511"/>
                  </a:cubicBezTo>
                  <a:cubicBezTo>
                    <a:pt x="5416" y="4459"/>
                    <a:pt x="5382" y="4382"/>
                    <a:pt x="5365" y="4273"/>
                  </a:cubicBezTo>
                  <a:cubicBezTo>
                    <a:pt x="5339" y="4093"/>
                    <a:pt x="5359" y="3909"/>
                    <a:pt x="5378" y="3731"/>
                  </a:cubicBezTo>
                  <a:lnTo>
                    <a:pt x="5380" y="3705"/>
                  </a:lnTo>
                  <a:lnTo>
                    <a:pt x="5354" y="3701"/>
                  </a:lnTo>
                  <a:cubicBezTo>
                    <a:pt x="5279" y="3692"/>
                    <a:pt x="5206" y="3665"/>
                    <a:pt x="5142" y="3624"/>
                  </a:cubicBezTo>
                  <a:cubicBezTo>
                    <a:pt x="5144" y="3592"/>
                    <a:pt x="5157" y="3557"/>
                    <a:pt x="5172" y="3523"/>
                  </a:cubicBezTo>
                  <a:cubicBezTo>
                    <a:pt x="5196" y="3465"/>
                    <a:pt x="5221" y="3405"/>
                    <a:pt x="5191" y="3343"/>
                  </a:cubicBezTo>
                  <a:cubicBezTo>
                    <a:pt x="5174" y="3305"/>
                    <a:pt x="5142" y="3281"/>
                    <a:pt x="5112" y="3260"/>
                  </a:cubicBezTo>
                  <a:lnTo>
                    <a:pt x="5095" y="3247"/>
                  </a:lnTo>
                  <a:cubicBezTo>
                    <a:pt x="4954" y="3137"/>
                    <a:pt x="4894" y="2938"/>
                    <a:pt x="4951" y="2769"/>
                  </a:cubicBezTo>
                  <a:lnTo>
                    <a:pt x="4960" y="2741"/>
                  </a:lnTo>
                  <a:lnTo>
                    <a:pt x="4932" y="2735"/>
                  </a:lnTo>
                  <a:cubicBezTo>
                    <a:pt x="4746" y="2696"/>
                    <a:pt x="4555" y="2600"/>
                    <a:pt x="4577" y="2448"/>
                  </a:cubicBezTo>
                  <a:cubicBezTo>
                    <a:pt x="4581" y="2409"/>
                    <a:pt x="4600" y="2375"/>
                    <a:pt x="4619" y="2336"/>
                  </a:cubicBezTo>
                  <a:cubicBezTo>
                    <a:pt x="4626" y="2328"/>
                    <a:pt x="4630" y="2317"/>
                    <a:pt x="4637" y="2306"/>
                  </a:cubicBezTo>
                  <a:cubicBezTo>
                    <a:pt x="4759" y="2062"/>
                    <a:pt x="4733" y="1766"/>
                    <a:pt x="4714" y="1528"/>
                  </a:cubicBezTo>
                  <a:cubicBezTo>
                    <a:pt x="4709" y="1483"/>
                    <a:pt x="4705" y="1421"/>
                    <a:pt x="4667" y="1376"/>
                  </a:cubicBezTo>
                  <a:cubicBezTo>
                    <a:pt x="4641" y="1344"/>
                    <a:pt x="4607" y="1329"/>
                    <a:pt x="4572" y="1314"/>
                  </a:cubicBezTo>
                  <a:cubicBezTo>
                    <a:pt x="4551" y="1304"/>
                    <a:pt x="4529" y="1293"/>
                    <a:pt x="4512" y="1280"/>
                  </a:cubicBezTo>
                  <a:cubicBezTo>
                    <a:pt x="4433" y="1216"/>
                    <a:pt x="4450" y="1102"/>
                    <a:pt x="4472" y="982"/>
                  </a:cubicBezTo>
                  <a:cubicBezTo>
                    <a:pt x="4489" y="864"/>
                    <a:pt x="4510" y="744"/>
                    <a:pt x="4444" y="648"/>
                  </a:cubicBezTo>
                  <a:cubicBezTo>
                    <a:pt x="4414" y="607"/>
                    <a:pt x="4373" y="577"/>
                    <a:pt x="4334" y="549"/>
                  </a:cubicBezTo>
                  <a:cubicBezTo>
                    <a:pt x="4313" y="537"/>
                    <a:pt x="4292" y="522"/>
                    <a:pt x="4272" y="504"/>
                  </a:cubicBezTo>
                  <a:cubicBezTo>
                    <a:pt x="4169" y="414"/>
                    <a:pt x="4139" y="282"/>
                    <a:pt x="4129" y="110"/>
                  </a:cubicBezTo>
                  <a:lnTo>
                    <a:pt x="412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296"/>
            <p:cNvSpPr/>
            <p:nvPr/>
          </p:nvSpPr>
          <p:spPr>
            <a:xfrm>
              <a:off x="2933162" y="4770741"/>
              <a:ext cx="34126" cy="39525"/>
            </a:xfrm>
            <a:custGeom>
              <a:rect b="b" l="l" r="r" t="t"/>
              <a:pathLst>
                <a:path extrusionOk="0" h="1391" w="1201">
                  <a:moveTo>
                    <a:pt x="1023" y="1"/>
                  </a:moveTo>
                  <a:cubicBezTo>
                    <a:pt x="1008" y="1"/>
                    <a:pt x="994" y="1"/>
                    <a:pt x="980" y="2"/>
                  </a:cubicBezTo>
                  <a:cubicBezTo>
                    <a:pt x="952" y="4"/>
                    <a:pt x="924" y="7"/>
                    <a:pt x="903" y="22"/>
                  </a:cubicBezTo>
                  <a:cubicBezTo>
                    <a:pt x="881" y="32"/>
                    <a:pt x="868" y="54"/>
                    <a:pt x="853" y="73"/>
                  </a:cubicBezTo>
                  <a:cubicBezTo>
                    <a:pt x="793" y="161"/>
                    <a:pt x="733" y="247"/>
                    <a:pt x="671" y="334"/>
                  </a:cubicBezTo>
                  <a:cubicBezTo>
                    <a:pt x="631" y="270"/>
                    <a:pt x="673" y="180"/>
                    <a:pt x="641" y="112"/>
                  </a:cubicBezTo>
                  <a:cubicBezTo>
                    <a:pt x="621" y="70"/>
                    <a:pt x="576" y="50"/>
                    <a:pt x="529" y="50"/>
                  </a:cubicBezTo>
                  <a:cubicBezTo>
                    <a:pt x="492" y="50"/>
                    <a:pt x="453" y="62"/>
                    <a:pt x="425" y="86"/>
                  </a:cubicBezTo>
                  <a:cubicBezTo>
                    <a:pt x="361" y="137"/>
                    <a:pt x="335" y="225"/>
                    <a:pt x="324" y="309"/>
                  </a:cubicBezTo>
                  <a:cubicBezTo>
                    <a:pt x="322" y="321"/>
                    <a:pt x="320" y="339"/>
                    <a:pt x="311" y="349"/>
                  </a:cubicBezTo>
                  <a:cubicBezTo>
                    <a:pt x="296" y="373"/>
                    <a:pt x="270" y="377"/>
                    <a:pt x="241" y="377"/>
                  </a:cubicBezTo>
                  <a:cubicBezTo>
                    <a:pt x="221" y="377"/>
                    <a:pt x="200" y="375"/>
                    <a:pt x="180" y="375"/>
                  </a:cubicBezTo>
                  <a:cubicBezTo>
                    <a:pt x="151" y="375"/>
                    <a:pt x="124" y="380"/>
                    <a:pt x="108" y="403"/>
                  </a:cubicBezTo>
                  <a:cubicBezTo>
                    <a:pt x="86" y="433"/>
                    <a:pt x="104" y="474"/>
                    <a:pt x="101" y="510"/>
                  </a:cubicBezTo>
                  <a:cubicBezTo>
                    <a:pt x="99" y="531"/>
                    <a:pt x="93" y="551"/>
                    <a:pt x="84" y="570"/>
                  </a:cubicBezTo>
                  <a:cubicBezTo>
                    <a:pt x="48" y="664"/>
                    <a:pt x="7" y="761"/>
                    <a:pt x="5" y="861"/>
                  </a:cubicBezTo>
                  <a:cubicBezTo>
                    <a:pt x="1" y="962"/>
                    <a:pt x="44" y="1071"/>
                    <a:pt x="136" y="1116"/>
                  </a:cubicBezTo>
                  <a:cubicBezTo>
                    <a:pt x="185" y="1140"/>
                    <a:pt x="249" y="1148"/>
                    <a:pt x="277" y="1196"/>
                  </a:cubicBezTo>
                  <a:cubicBezTo>
                    <a:pt x="288" y="1219"/>
                    <a:pt x="288" y="1247"/>
                    <a:pt x="294" y="1273"/>
                  </a:cubicBezTo>
                  <a:cubicBezTo>
                    <a:pt x="311" y="1333"/>
                    <a:pt x="367" y="1382"/>
                    <a:pt x="429" y="1388"/>
                  </a:cubicBezTo>
                  <a:cubicBezTo>
                    <a:pt x="436" y="1390"/>
                    <a:pt x="442" y="1390"/>
                    <a:pt x="449" y="1390"/>
                  </a:cubicBezTo>
                  <a:cubicBezTo>
                    <a:pt x="464" y="1390"/>
                    <a:pt x="479" y="1387"/>
                    <a:pt x="491" y="1378"/>
                  </a:cubicBezTo>
                  <a:cubicBezTo>
                    <a:pt x="536" y="1350"/>
                    <a:pt x="534" y="1283"/>
                    <a:pt x="524" y="1230"/>
                  </a:cubicBezTo>
                  <a:cubicBezTo>
                    <a:pt x="498" y="1108"/>
                    <a:pt x="466" y="988"/>
                    <a:pt x="425" y="870"/>
                  </a:cubicBezTo>
                  <a:cubicBezTo>
                    <a:pt x="481" y="851"/>
                    <a:pt x="537" y="842"/>
                    <a:pt x="595" y="842"/>
                  </a:cubicBezTo>
                  <a:cubicBezTo>
                    <a:pt x="610" y="842"/>
                    <a:pt x="626" y="843"/>
                    <a:pt x="641" y="844"/>
                  </a:cubicBezTo>
                  <a:cubicBezTo>
                    <a:pt x="664" y="847"/>
                    <a:pt x="687" y="850"/>
                    <a:pt x="710" y="850"/>
                  </a:cubicBezTo>
                  <a:cubicBezTo>
                    <a:pt x="725" y="850"/>
                    <a:pt x="740" y="849"/>
                    <a:pt x="755" y="844"/>
                  </a:cubicBezTo>
                  <a:cubicBezTo>
                    <a:pt x="791" y="834"/>
                    <a:pt x="823" y="799"/>
                    <a:pt x="817" y="763"/>
                  </a:cubicBezTo>
                  <a:lnTo>
                    <a:pt x="817" y="763"/>
                  </a:lnTo>
                  <a:cubicBezTo>
                    <a:pt x="837" y="775"/>
                    <a:pt x="861" y="782"/>
                    <a:pt x="884" y="782"/>
                  </a:cubicBezTo>
                  <a:cubicBezTo>
                    <a:pt x="908" y="782"/>
                    <a:pt x="932" y="775"/>
                    <a:pt x="952" y="761"/>
                  </a:cubicBezTo>
                  <a:cubicBezTo>
                    <a:pt x="991" y="735"/>
                    <a:pt x="1014" y="686"/>
                    <a:pt x="1006" y="639"/>
                  </a:cubicBezTo>
                  <a:cubicBezTo>
                    <a:pt x="1003" y="615"/>
                    <a:pt x="993" y="591"/>
                    <a:pt x="1003" y="570"/>
                  </a:cubicBezTo>
                  <a:cubicBezTo>
                    <a:pt x="1012" y="551"/>
                    <a:pt x="1036" y="542"/>
                    <a:pt x="1055" y="534"/>
                  </a:cubicBezTo>
                  <a:cubicBezTo>
                    <a:pt x="1119" y="501"/>
                    <a:pt x="1160" y="437"/>
                    <a:pt x="1179" y="371"/>
                  </a:cubicBezTo>
                  <a:cubicBezTo>
                    <a:pt x="1198" y="302"/>
                    <a:pt x="1201" y="232"/>
                    <a:pt x="1201" y="161"/>
                  </a:cubicBezTo>
                  <a:cubicBezTo>
                    <a:pt x="1201" y="131"/>
                    <a:pt x="1201" y="97"/>
                    <a:pt x="1186" y="69"/>
                  </a:cubicBezTo>
                  <a:cubicBezTo>
                    <a:pt x="1157" y="13"/>
                    <a:pt x="1089" y="1"/>
                    <a:pt x="10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296"/>
            <p:cNvSpPr/>
            <p:nvPr/>
          </p:nvSpPr>
          <p:spPr>
            <a:xfrm>
              <a:off x="2932366" y="4770002"/>
              <a:ext cx="35718" cy="41003"/>
            </a:xfrm>
            <a:custGeom>
              <a:rect b="b" l="l" r="r" t="t"/>
              <a:pathLst>
                <a:path extrusionOk="0" h="1443" w="1257">
                  <a:moveTo>
                    <a:pt x="1053" y="54"/>
                  </a:moveTo>
                  <a:cubicBezTo>
                    <a:pt x="1128" y="54"/>
                    <a:pt x="1173" y="71"/>
                    <a:pt x="1190" y="108"/>
                  </a:cubicBezTo>
                  <a:cubicBezTo>
                    <a:pt x="1203" y="131"/>
                    <a:pt x="1203" y="159"/>
                    <a:pt x="1201" y="187"/>
                  </a:cubicBezTo>
                  <a:cubicBezTo>
                    <a:pt x="1201" y="255"/>
                    <a:pt x="1201" y="324"/>
                    <a:pt x="1181" y="388"/>
                  </a:cubicBezTo>
                  <a:cubicBezTo>
                    <a:pt x="1162" y="457"/>
                    <a:pt x="1121" y="510"/>
                    <a:pt x="1072" y="534"/>
                  </a:cubicBezTo>
                  <a:lnTo>
                    <a:pt x="1064" y="538"/>
                  </a:lnTo>
                  <a:cubicBezTo>
                    <a:pt x="1044" y="549"/>
                    <a:pt x="1019" y="560"/>
                    <a:pt x="1006" y="585"/>
                  </a:cubicBezTo>
                  <a:cubicBezTo>
                    <a:pt x="995" y="609"/>
                    <a:pt x="999" y="635"/>
                    <a:pt x="1006" y="654"/>
                  </a:cubicBezTo>
                  <a:cubicBezTo>
                    <a:pt x="1006" y="658"/>
                    <a:pt x="1008" y="665"/>
                    <a:pt x="1008" y="669"/>
                  </a:cubicBezTo>
                  <a:cubicBezTo>
                    <a:pt x="1014" y="705"/>
                    <a:pt x="995" y="746"/>
                    <a:pt x="965" y="765"/>
                  </a:cubicBezTo>
                  <a:cubicBezTo>
                    <a:pt x="950" y="775"/>
                    <a:pt x="931" y="780"/>
                    <a:pt x="913" y="780"/>
                  </a:cubicBezTo>
                  <a:cubicBezTo>
                    <a:pt x="894" y="780"/>
                    <a:pt x="875" y="775"/>
                    <a:pt x="860" y="765"/>
                  </a:cubicBezTo>
                  <a:lnTo>
                    <a:pt x="809" y="735"/>
                  </a:lnTo>
                  <a:lnTo>
                    <a:pt x="819" y="793"/>
                  </a:lnTo>
                  <a:cubicBezTo>
                    <a:pt x="824" y="815"/>
                    <a:pt x="800" y="838"/>
                    <a:pt x="774" y="845"/>
                  </a:cubicBezTo>
                  <a:cubicBezTo>
                    <a:pt x="764" y="848"/>
                    <a:pt x="751" y="849"/>
                    <a:pt x="737" y="849"/>
                  </a:cubicBezTo>
                  <a:cubicBezTo>
                    <a:pt x="723" y="849"/>
                    <a:pt x="708" y="848"/>
                    <a:pt x="693" y="847"/>
                  </a:cubicBezTo>
                  <a:lnTo>
                    <a:pt x="671" y="845"/>
                  </a:lnTo>
                  <a:cubicBezTo>
                    <a:pt x="655" y="843"/>
                    <a:pt x="639" y="842"/>
                    <a:pt x="623" y="842"/>
                  </a:cubicBezTo>
                  <a:cubicBezTo>
                    <a:pt x="564" y="842"/>
                    <a:pt x="504" y="852"/>
                    <a:pt x="447" y="870"/>
                  </a:cubicBezTo>
                  <a:lnTo>
                    <a:pt x="421" y="879"/>
                  </a:lnTo>
                  <a:lnTo>
                    <a:pt x="429" y="905"/>
                  </a:lnTo>
                  <a:cubicBezTo>
                    <a:pt x="468" y="1020"/>
                    <a:pt x="500" y="1140"/>
                    <a:pt x="524" y="1260"/>
                  </a:cubicBezTo>
                  <a:cubicBezTo>
                    <a:pt x="534" y="1305"/>
                    <a:pt x="537" y="1361"/>
                    <a:pt x="507" y="1382"/>
                  </a:cubicBezTo>
                  <a:cubicBezTo>
                    <a:pt x="497" y="1387"/>
                    <a:pt x="485" y="1390"/>
                    <a:pt x="472" y="1390"/>
                  </a:cubicBezTo>
                  <a:cubicBezTo>
                    <a:pt x="468" y="1390"/>
                    <a:pt x="464" y="1389"/>
                    <a:pt x="459" y="1389"/>
                  </a:cubicBezTo>
                  <a:cubicBezTo>
                    <a:pt x="408" y="1382"/>
                    <a:pt x="361" y="1342"/>
                    <a:pt x="348" y="1292"/>
                  </a:cubicBezTo>
                  <a:cubicBezTo>
                    <a:pt x="348" y="1284"/>
                    <a:pt x="346" y="1275"/>
                    <a:pt x="344" y="1267"/>
                  </a:cubicBezTo>
                  <a:cubicBezTo>
                    <a:pt x="342" y="1249"/>
                    <a:pt x="337" y="1228"/>
                    <a:pt x="329" y="1211"/>
                  </a:cubicBezTo>
                  <a:cubicBezTo>
                    <a:pt x="305" y="1166"/>
                    <a:pt x="258" y="1149"/>
                    <a:pt x="217" y="1134"/>
                  </a:cubicBezTo>
                  <a:cubicBezTo>
                    <a:pt x="202" y="1129"/>
                    <a:pt x="187" y="1123"/>
                    <a:pt x="174" y="1117"/>
                  </a:cubicBezTo>
                  <a:cubicBezTo>
                    <a:pt x="91" y="1076"/>
                    <a:pt x="57" y="973"/>
                    <a:pt x="59" y="887"/>
                  </a:cubicBezTo>
                  <a:cubicBezTo>
                    <a:pt x="61" y="797"/>
                    <a:pt x="97" y="710"/>
                    <a:pt x="129" y="624"/>
                  </a:cubicBezTo>
                  <a:lnTo>
                    <a:pt x="138" y="607"/>
                  </a:lnTo>
                  <a:cubicBezTo>
                    <a:pt x="147" y="583"/>
                    <a:pt x="155" y="562"/>
                    <a:pt x="155" y="536"/>
                  </a:cubicBezTo>
                  <a:cubicBezTo>
                    <a:pt x="157" y="523"/>
                    <a:pt x="155" y="508"/>
                    <a:pt x="153" y="495"/>
                  </a:cubicBezTo>
                  <a:cubicBezTo>
                    <a:pt x="151" y="474"/>
                    <a:pt x="149" y="455"/>
                    <a:pt x="157" y="444"/>
                  </a:cubicBezTo>
                  <a:cubicBezTo>
                    <a:pt x="166" y="433"/>
                    <a:pt x="179" y="429"/>
                    <a:pt x="204" y="429"/>
                  </a:cubicBezTo>
                  <a:lnTo>
                    <a:pt x="237" y="429"/>
                  </a:lnTo>
                  <a:cubicBezTo>
                    <a:pt x="247" y="431"/>
                    <a:pt x="258" y="431"/>
                    <a:pt x="271" y="431"/>
                  </a:cubicBezTo>
                  <a:cubicBezTo>
                    <a:pt x="299" y="431"/>
                    <a:pt x="339" y="427"/>
                    <a:pt x="361" y="390"/>
                  </a:cubicBezTo>
                  <a:cubicBezTo>
                    <a:pt x="374" y="373"/>
                    <a:pt x="376" y="354"/>
                    <a:pt x="378" y="337"/>
                  </a:cubicBezTo>
                  <a:cubicBezTo>
                    <a:pt x="389" y="275"/>
                    <a:pt x="408" y="183"/>
                    <a:pt x="470" y="131"/>
                  </a:cubicBezTo>
                  <a:cubicBezTo>
                    <a:pt x="492" y="114"/>
                    <a:pt x="524" y="103"/>
                    <a:pt x="556" y="103"/>
                  </a:cubicBezTo>
                  <a:cubicBezTo>
                    <a:pt x="597" y="103"/>
                    <a:pt x="631" y="120"/>
                    <a:pt x="644" y="148"/>
                  </a:cubicBezTo>
                  <a:cubicBezTo>
                    <a:pt x="657" y="176"/>
                    <a:pt x="657" y="208"/>
                    <a:pt x="654" y="243"/>
                  </a:cubicBezTo>
                  <a:cubicBezTo>
                    <a:pt x="652" y="288"/>
                    <a:pt x="650" y="335"/>
                    <a:pt x="678" y="375"/>
                  </a:cubicBezTo>
                  <a:lnTo>
                    <a:pt x="699" y="407"/>
                  </a:lnTo>
                  <a:lnTo>
                    <a:pt x="903" y="114"/>
                  </a:lnTo>
                  <a:cubicBezTo>
                    <a:pt x="916" y="97"/>
                    <a:pt x="929" y="80"/>
                    <a:pt x="944" y="69"/>
                  </a:cubicBezTo>
                  <a:cubicBezTo>
                    <a:pt x="963" y="58"/>
                    <a:pt x="986" y="56"/>
                    <a:pt x="1010" y="56"/>
                  </a:cubicBezTo>
                  <a:cubicBezTo>
                    <a:pt x="1023" y="54"/>
                    <a:pt x="1038" y="54"/>
                    <a:pt x="1053" y="54"/>
                  </a:cubicBezTo>
                  <a:close/>
                  <a:moveTo>
                    <a:pt x="1053" y="0"/>
                  </a:moveTo>
                  <a:cubicBezTo>
                    <a:pt x="1038" y="0"/>
                    <a:pt x="1021" y="0"/>
                    <a:pt x="1006" y="3"/>
                  </a:cubicBezTo>
                  <a:cubicBezTo>
                    <a:pt x="978" y="5"/>
                    <a:pt x="946" y="7"/>
                    <a:pt x="916" y="24"/>
                  </a:cubicBezTo>
                  <a:cubicBezTo>
                    <a:pt x="890" y="39"/>
                    <a:pt x="873" y="65"/>
                    <a:pt x="860" y="84"/>
                  </a:cubicBezTo>
                  <a:lnTo>
                    <a:pt x="708" y="302"/>
                  </a:lnTo>
                  <a:cubicBezTo>
                    <a:pt x="706" y="283"/>
                    <a:pt x="708" y="266"/>
                    <a:pt x="708" y="245"/>
                  </a:cubicBezTo>
                  <a:cubicBezTo>
                    <a:pt x="710" y="206"/>
                    <a:pt x="712" y="163"/>
                    <a:pt x="693" y="127"/>
                  </a:cubicBezTo>
                  <a:cubicBezTo>
                    <a:pt x="669" y="78"/>
                    <a:pt x="618" y="50"/>
                    <a:pt x="556" y="50"/>
                  </a:cubicBezTo>
                  <a:cubicBezTo>
                    <a:pt x="511" y="50"/>
                    <a:pt x="468" y="65"/>
                    <a:pt x="436" y="90"/>
                  </a:cubicBezTo>
                  <a:cubicBezTo>
                    <a:pt x="359" y="153"/>
                    <a:pt x="335" y="258"/>
                    <a:pt x="324" y="330"/>
                  </a:cubicBezTo>
                  <a:cubicBezTo>
                    <a:pt x="324" y="343"/>
                    <a:pt x="322" y="354"/>
                    <a:pt x="316" y="362"/>
                  </a:cubicBezTo>
                  <a:cubicBezTo>
                    <a:pt x="312" y="369"/>
                    <a:pt x="303" y="377"/>
                    <a:pt x="271" y="377"/>
                  </a:cubicBezTo>
                  <a:cubicBezTo>
                    <a:pt x="260" y="377"/>
                    <a:pt x="249" y="377"/>
                    <a:pt x="239" y="375"/>
                  </a:cubicBezTo>
                  <a:lnTo>
                    <a:pt x="204" y="375"/>
                  </a:lnTo>
                  <a:cubicBezTo>
                    <a:pt x="177" y="375"/>
                    <a:pt x="138" y="377"/>
                    <a:pt x="114" y="412"/>
                  </a:cubicBezTo>
                  <a:cubicBezTo>
                    <a:pt x="95" y="442"/>
                    <a:pt x="97" y="472"/>
                    <a:pt x="102" y="502"/>
                  </a:cubicBezTo>
                  <a:cubicBezTo>
                    <a:pt x="102" y="512"/>
                    <a:pt x="104" y="523"/>
                    <a:pt x="102" y="534"/>
                  </a:cubicBezTo>
                  <a:cubicBezTo>
                    <a:pt x="102" y="551"/>
                    <a:pt x="95" y="566"/>
                    <a:pt x="87" y="587"/>
                  </a:cubicBezTo>
                  <a:lnTo>
                    <a:pt x="80" y="605"/>
                  </a:lnTo>
                  <a:cubicBezTo>
                    <a:pt x="46" y="695"/>
                    <a:pt x="9" y="787"/>
                    <a:pt x="5" y="885"/>
                  </a:cubicBezTo>
                  <a:cubicBezTo>
                    <a:pt x="1" y="1012"/>
                    <a:pt x="59" y="1121"/>
                    <a:pt x="151" y="1166"/>
                  </a:cubicBezTo>
                  <a:cubicBezTo>
                    <a:pt x="166" y="1172"/>
                    <a:pt x="183" y="1179"/>
                    <a:pt x="200" y="1185"/>
                  </a:cubicBezTo>
                  <a:cubicBezTo>
                    <a:pt x="234" y="1198"/>
                    <a:pt x="267" y="1209"/>
                    <a:pt x="282" y="1234"/>
                  </a:cubicBezTo>
                  <a:cubicBezTo>
                    <a:pt x="286" y="1247"/>
                    <a:pt x="288" y="1260"/>
                    <a:pt x="292" y="1275"/>
                  </a:cubicBezTo>
                  <a:cubicBezTo>
                    <a:pt x="292" y="1286"/>
                    <a:pt x="294" y="1294"/>
                    <a:pt x="297" y="1305"/>
                  </a:cubicBezTo>
                  <a:cubicBezTo>
                    <a:pt x="316" y="1376"/>
                    <a:pt x="380" y="1434"/>
                    <a:pt x="455" y="1442"/>
                  </a:cubicBezTo>
                  <a:lnTo>
                    <a:pt x="472" y="1442"/>
                  </a:lnTo>
                  <a:cubicBezTo>
                    <a:pt x="496" y="1442"/>
                    <a:pt x="517" y="1438"/>
                    <a:pt x="534" y="1427"/>
                  </a:cubicBezTo>
                  <a:cubicBezTo>
                    <a:pt x="579" y="1397"/>
                    <a:pt x="594" y="1337"/>
                    <a:pt x="577" y="1249"/>
                  </a:cubicBezTo>
                  <a:cubicBezTo>
                    <a:pt x="554" y="1138"/>
                    <a:pt x="524" y="1025"/>
                    <a:pt x="487" y="913"/>
                  </a:cubicBezTo>
                  <a:cubicBezTo>
                    <a:pt x="532" y="902"/>
                    <a:pt x="576" y="896"/>
                    <a:pt x="620" y="896"/>
                  </a:cubicBezTo>
                  <a:cubicBezTo>
                    <a:pt x="636" y="896"/>
                    <a:pt x="652" y="896"/>
                    <a:pt x="667" y="898"/>
                  </a:cubicBezTo>
                  <a:lnTo>
                    <a:pt x="686" y="900"/>
                  </a:lnTo>
                  <a:cubicBezTo>
                    <a:pt x="703" y="901"/>
                    <a:pt x="719" y="902"/>
                    <a:pt x="735" y="902"/>
                  </a:cubicBezTo>
                  <a:cubicBezTo>
                    <a:pt x="754" y="902"/>
                    <a:pt x="773" y="901"/>
                    <a:pt x="789" y="896"/>
                  </a:cubicBezTo>
                  <a:cubicBezTo>
                    <a:pt x="824" y="887"/>
                    <a:pt x="856" y="862"/>
                    <a:pt x="869" y="827"/>
                  </a:cubicBezTo>
                  <a:cubicBezTo>
                    <a:pt x="882" y="832"/>
                    <a:pt x="897" y="834"/>
                    <a:pt x="912" y="834"/>
                  </a:cubicBezTo>
                  <a:cubicBezTo>
                    <a:pt x="941" y="834"/>
                    <a:pt x="971" y="826"/>
                    <a:pt x="995" y="810"/>
                  </a:cubicBezTo>
                  <a:cubicBezTo>
                    <a:pt x="1042" y="778"/>
                    <a:pt x="1070" y="718"/>
                    <a:pt x="1061" y="660"/>
                  </a:cubicBezTo>
                  <a:cubicBezTo>
                    <a:pt x="1059" y="654"/>
                    <a:pt x="1059" y="650"/>
                    <a:pt x="1057" y="643"/>
                  </a:cubicBezTo>
                  <a:cubicBezTo>
                    <a:pt x="1055" y="628"/>
                    <a:pt x="1051" y="615"/>
                    <a:pt x="1055" y="607"/>
                  </a:cubicBezTo>
                  <a:cubicBezTo>
                    <a:pt x="1059" y="600"/>
                    <a:pt x="1072" y="594"/>
                    <a:pt x="1085" y="587"/>
                  </a:cubicBezTo>
                  <a:lnTo>
                    <a:pt x="1096" y="583"/>
                  </a:lnTo>
                  <a:cubicBezTo>
                    <a:pt x="1160" y="551"/>
                    <a:pt x="1209" y="487"/>
                    <a:pt x="1233" y="403"/>
                  </a:cubicBezTo>
                  <a:cubicBezTo>
                    <a:pt x="1254" y="332"/>
                    <a:pt x="1254" y="260"/>
                    <a:pt x="1254" y="187"/>
                  </a:cubicBezTo>
                  <a:cubicBezTo>
                    <a:pt x="1256" y="157"/>
                    <a:pt x="1256" y="118"/>
                    <a:pt x="1239" y="84"/>
                  </a:cubicBezTo>
                  <a:cubicBezTo>
                    <a:pt x="1209" y="28"/>
                    <a:pt x="1147" y="0"/>
                    <a:pt x="10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296"/>
            <p:cNvSpPr/>
            <p:nvPr/>
          </p:nvSpPr>
          <p:spPr>
            <a:xfrm>
              <a:off x="2948931" y="4753097"/>
              <a:ext cx="74362" cy="86268"/>
            </a:xfrm>
            <a:custGeom>
              <a:rect b="b" l="l" r="r" t="t"/>
              <a:pathLst>
                <a:path extrusionOk="0" h="3036" w="2617">
                  <a:moveTo>
                    <a:pt x="1589" y="0"/>
                  </a:moveTo>
                  <a:cubicBezTo>
                    <a:pt x="1563" y="0"/>
                    <a:pt x="1538" y="9"/>
                    <a:pt x="1520" y="28"/>
                  </a:cubicBezTo>
                  <a:cubicBezTo>
                    <a:pt x="1449" y="105"/>
                    <a:pt x="1520" y="238"/>
                    <a:pt x="1473" y="330"/>
                  </a:cubicBezTo>
                  <a:cubicBezTo>
                    <a:pt x="1428" y="418"/>
                    <a:pt x="1308" y="424"/>
                    <a:pt x="1209" y="428"/>
                  </a:cubicBezTo>
                  <a:cubicBezTo>
                    <a:pt x="1110" y="433"/>
                    <a:pt x="986" y="471"/>
                    <a:pt x="978" y="570"/>
                  </a:cubicBezTo>
                  <a:cubicBezTo>
                    <a:pt x="975" y="598"/>
                    <a:pt x="984" y="628"/>
                    <a:pt x="971" y="653"/>
                  </a:cubicBezTo>
                  <a:cubicBezTo>
                    <a:pt x="954" y="694"/>
                    <a:pt x="898" y="703"/>
                    <a:pt x="873" y="737"/>
                  </a:cubicBezTo>
                  <a:cubicBezTo>
                    <a:pt x="832" y="790"/>
                    <a:pt x="877" y="863"/>
                    <a:pt x="920" y="912"/>
                  </a:cubicBezTo>
                  <a:cubicBezTo>
                    <a:pt x="963" y="963"/>
                    <a:pt x="1022" y="1019"/>
                    <a:pt x="1085" y="1019"/>
                  </a:cubicBezTo>
                  <a:cubicBezTo>
                    <a:pt x="1096" y="1019"/>
                    <a:pt x="1108" y="1017"/>
                    <a:pt x="1119" y="1013"/>
                  </a:cubicBezTo>
                  <a:cubicBezTo>
                    <a:pt x="1158" y="1000"/>
                    <a:pt x="1185" y="964"/>
                    <a:pt x="1224" y="945"/>
                  </a:cubicBezTo>
                  <a:cubicBezTo>
                    <a:pt x="1246" y="933"/>
                    <a:pt x="1269" y="929"/>
                    <a:pt x="1293" y="929"/>
                  </a:cubicBezTo>
                  <a:cubicBezTo>
                    <a:pt x="1382" y="929"/>
                    <a:pt x="1481" y="995"/>
                    <a:pt x="1574" y="995"/>
                  </a:cubicBezTo>
                  <a:cubicBezTo>
                    <a:pt x="1589" y="995"/>
                    <a:pt x="1604" y="993"/>
                    <a:pt x="1618" y="990"/>
                  </a:cubicBezTo>
                  <a:cubicBezTo>
                    <a:pt x="1655" y="980"/>
                    <a:pt x="1699" y="958"/>
                    <a:pt x="1734" y="958"/>
                  </a:cubicBezTo>
                  <a:cubicBezTo>
                    <a:pt x="1752" y="958"/>
                    <a:pt x="1768" y="964"/>
                    <a:pt x="1779" y="981"/>
                  </a:cubicBezTo>
                  <a:cubicBezTo>
                    <a:pt x="1796" y="1007"/>
                    <a:pt x="1787" y="1041"/>
                    <a:pt x="1772" y="1069"/>
                  </a:cubicBezTo>
                  <a:cubicBezTo>
                    <a:pt x="1693" y="1206"/>
                    <a:pt x="1518" y="1249"/>
                    <a:pt x="1363" y="1279"/>
                  </a:cubicBezTo>
                  <a:cubicBezTo>
                    <a:pt x="1363" y="1307"/>
                    <a:pt x="1363" y="1335"/>
                    <a:pt x="1363" y="1365"/>
                  </a:cubicBezTo>
                  <a:cubicBezTo>
                    <a:pt x="1365" y="1364"/>
                    <a:pt x="1368" y="1364"/>
                    <a:pt x="1370" y="1364"/>
                  </a:cubicBezTo>
                  <a:cubicBezTo>
                    <a:pt x="1414" y="1364"/>
                    <a:pt x="1453" y="1405"/>
                    <a:pt x="1453" y="1450"/>
                  </a:cubicBezTo>
                  <a:cubicBezTo>
                    <a:pt x="1455" y="1497"/>
                    <a:pt x="1419" y="1540"/>
                    <a:pt x="1376" y="1555"/>
                  </a:cubicBezTo>
                  <a:cubicBezTo>
                    <a:pt x="1353" y="1562"/>
                    <a:pt x="1329" y="1564"/>
                    <a:pt x="1312" y="1581"/>
                  </a:cubicBezTo>
                  <a:cubicBezTo>
                    <a:pt x="1254" y="1635"/>
                    <a:pt x="1363" y="1731"/>
                    <a:pt x="1329" y="1802"/>
                  </a:cubicBezTo>
                  <a:cubicBezTo>
                    <a:pt x="1315" y="1828"/>
                    <a:pt x="1285" y="1839"/>
                    <a:pt x="1255" y="1839"/>
                  </a:cubicBezTo>
                  <a:cubicBezTo>
                    <a:pt x="1241" y="1839"/>
                    <a:pt x="1226" y="1836"/>
                    <a:pt x="1213" y="1832"/>
                  </a:cubicBezTo>
                  <a:cubicBezTo>
                    <a:pt x="1170" y="1819"/>
                    <a:pt x="1136" y="1789"/>
                    <a:pt x="1095" y="1776"/>
                  </a:cubicBezTo>
                  <a:cubicBezTo>
                    <a:pt x="1074" y="1770"/>
                    <a:pt x="1051" y="1768"/>
                    <a:pt x="1029" y="1768"/>
                  </a:cubicBezTo>
                  <a:cubicBezTo>
                    <a:pt x="992" y="1768"/>
                    <a:pt x="954" y="1773"/>
                    <a:pt x="917" y="1773"/>
                  </a:cubicBezTo>
                  <a:cubicBezTo>
                    <a:pt x="907" y="1773"/>
                    <a:pt x="897" y="1773"/>
                    <a:pt x="888" y="1772"/>
                  </a:cubicBezTo>
                  <a:cubicBezTo>
                    <a:pt x="804" y="1761"/>
                    <a:pt x="733" y="1714"/>
                    <a:pt x="654" y="1688"/>
                  </a:cubicBezTo>
                  <a:cubicBezTo>
                    <a:pt x="629" y="1680"/>
                    <a:pt x="601" y="1675"/>
                    <a:pt x="573" y="1675"/>
                  </a:cubicBezTo>
                  <a:cubicBezTo>
                    <a:pt x="516" y="1675"/>
                    <a:pt x="461" y="1695"/>
                    <a:pt x="433" y="1744"/>
                  </a:cubicBezTo>
                  <a:cubicBezTo>
                    <a:pt x="414" y="1778"/>
                    <a:pt x="414" y="1823"/>
                    <a:pt x="397" y="1859"/>
                  </a:cubicBezTo>
                  <a:cubicBezTo>
                    <a:pt x="361" y="1934"/>
                    <a:pt x="264" y="1952"/>
                    <a:pt x="183" y="1967"/>
                  </a:cubicBezTo>
                  <a:cubicBezTo>
                    <a:pt x="101" y="1984"/>
                    <a:pt x="5" y="2029"/>
                    <a:pt x="3" y="2112"/>
                  </a:cubicBezTo>
                  <a:cubicBezTo>
                    <a:pt x="1" y="2213"/>
                    <a:pt x="133" y="2254"/>
                    <a:pt x="234" y="2262"/>
                  </a:cubicBezTo>
                  <a:lnTo>
                    <a:pt x="626" y="2294"/>
                  </a:lnTo>
                  <a:cubicBezTo>
                    <a:pt x="648" y="2297"/>
                    <a:pt x="669" y="2299"/>
                    <a:pt x="686" y="2307"/>
                  </a:cubicBezTo>
                  <a:cubicBezTo>
                    <a:pt x="723" y="2331"/>
                    <a:pt x="729" y="2382"/>
                    <a:pt x="736" y="2425"/>
                  </a:cubicBezTo>
                  <a:cubicBezTo>
                    <a:pt x="744" y="2489"/>
                    <a:pt x="763" y="2554"/>
                    <a:pt x="791" y="2611"/>
                  </a:cubicBezTo>
                  <a:cubicBezTo>
                    <a:pt x="822" y="2676"/>
                    <a:pt x="881" y="2743"/>
                    <a:pt x="950" y="2743"/>
                  </a:cubicBezTo>
                  <a:cubicBezTo>
                    <a:pt x="958" y="2743"/>
                    <a:pt x="967" y="2742"/>
                    <a:pt x="975" y="2740"/>
                  </a:cubicBezTo>
                  <a:cubicBezTo>
                    <a:pt x="1042" y="2723"/>
                    <a:pt x="1076" y="2644"/>
                    <a:pt x="1076" y="2575"/>
                  </a:cubicBezTo>
                  <a:cubicBezTo>
                    <a:pt x="1078" y="2506"/>
                    <a:pt x="1061" y="2436"/>
                    <a:pt x="1070" y="2367"/>
                  </a:cubicBezTo>
                  <a:cubicBezTo>
                    <a:pt x="1078" y="2302"/>
                    <a:pt x="1126" y="2232"/>
                    <a:pt x="1192" y="2232"/>
                  </a:cubicBezTo>
                  <a:cubicBezTo>
                    <a:pt x="1195" y="2232"/>
                    <a:pt x="1198" y="2232"/>
                    <a:pt x="1200" y="2232"/>
                  </a:cubicBezTo>
                  <a:cubicBezTo>
                    <a:pt x="1260" y="2282"/>
                    <a:pt x="1280" y="2365"/>
                    <a:pt x="1284" y="2444"/>
                  </a:cubicBezTo>
                  <a:cubicBezTo>
                    <a:pt x="1288" y="2524"/>
                    <a:pt x="1282" y="2603"/>
                    <a:pt x="1308" y="2678"/>
                  </a:cubicBezTo>
                  <a:cubicBezTo>
                    <a:pt x="1331" y="2748"/>
                    <a:pt x="1392" y="2812"/>
                    <a:pt x="1463" y="2812"/>
                  </a:cubicBezTo>
                  <a:cubicBezTo>
                    <a:pt x="1468" y="2812"/>
                    <a:pt x="1474" y="2811"/>
                    <a:pt x="1479" y="2811"/>
                  </a:cubicBezTo>
                  <a:lnTo>
                    <a:pt x="1479" y="2811"/>
                  </a:lnTo>
                  <a:cubicBezTo>
                    <a:pt x="1443" y="2851"/>
                    <a:pt x="1421" y="2903"/>
                    <a:pt x="1421" y="2956"/>
                  </a:cubicBezTo>
                  <a:cubicBezTo>
                    <a:pt x="1530" y="2984"/>
                    <a:pt x="1640" y="3010"/>
                    <a:pt x="1749" y="3036"/>
                  </a:cubicBezTo>
                  <a:cubicBezTo>
                    <a:pt x="1753" y="2901"/>
                    <a:pt x="1760" y="2766"/>
                    <a:pt x="1764" y="2631"/>
                  </a:cubicBezTo>
                  <a:cubicBezTo>
                    <a:pt x="1780" y="2618"/>
                    <a:pt x="1800" y="2613"/>
                    <a:pt x="1820" y="2613"/>
                  </a:cubicBezTo>
                  <a:cubicBezTo>
                    <a:pt x="1875" y="2613"/>
                    <a:pt x="1933" y="2656"/>
                    <a:pt x="1931" y="2714"/>
                  </a:cubicBezTo>
                  <a:cubicBezTo>
                    <a:pt x="1931" y="2731"/>
                    <a:pt x="1927" y="2753"/>
                    <a:pt x="1931" y="2770"/>
                  </a:cubicBezTo>
                  <a:cubicBezTo>
                    <a:pt x="1941" y="2799"/>
                    <a:pt x="1967" y="2806"/>
                    <a:pt x="1999" y="2806"/>
                  </a:cubicBezTo>
                  <a:cubicBezTo>
                    <a:pt x="2029" y="2806"/>
                    <a:pt x="2065" y="2800"/>
                    <a:pt x="2096" y="2800"/>
                  </a:cubicBezTo>
                  <a:cubicBezTo>
                    <a:pt x="2127" y="2800"/>
                    <a:pt x="2154" y="2806"/>
                    <a:pt x="2169" y="2830"/>
                  </a:cubicBezTo>
                  <a:cubicBezTo>
                    <a:pt x="2180" y="2849"/>
                    <a:pt x="2177" y="2871"/>
                    <a:pt x="2182" y="2892"/>
                  </a:cubicBezTo>
                  <a:cubicBezTo>
                    <a:pt x="2195" y="2963"/>
                    <a:pt x="2261" y="3014"/>
                    <a:pt x="2332" y="3029"/>
                  </a:cubicBezTo>
                  <a:cubicBezTo>
                    <a:pt x="2353" y="3034"/>
                    <a:pt x="2375" y="3036"/>
                    <a:pt x="2397" y="3036"/>
                  </a:cubicBezTo>
                  <a:cubicBezTo>
                    <a:pt x="2448" y="3036"/>
                    <a:pt x="2498" y="3025"/>
                    <a:pt x="2548" y="3016"/>
                  </a:cubicBezTo>
                  <a:cubicBezTo>
                    <a:pt x="2567" y="3012"/>
                    <a:pt x="2589" y="3008"/>
                    <a:pt x="2602" y="2993"/>
                  </a:cubicBezTo>
                  <a:cubicBezTo>
                    <a:pt x="2617" y="2974"/>
                    <a:pt x="2612" y="2946"/>
                    <a:pt x="2608" y="2922"/>
                  </a:cubicBezTo>
                  <a:cubicBezTo>
                    <a:pt x="2597" y="2873"/>
                    <a:pt x="2580" y="2828"/>
                    <a:pt x="2563" y="2783"/>
                  </a:cubicBezTo>
                  <a:cubicBezTo>
                    <a:pt x="2392" y="2532"/>
                    <a:pt x="2225" y="2282"/>
                    <a:pt x="2158" y="1990"/>
                  </a:cubicBezTo>
                  <a:cubicBezTo>
                    <a:pt x="2137" y="1889"/>
                    <a:pt x="2126" y="1787"/>
                    <a:pt x="2117" y="1684"/>
                  </a:cubicBezTo>
                  <a:cubicBezTo>
                    <a:pt x="2096" y="1461"/>
                    <a:pt x="2077" y="1238"/>
                    <a:pt x="2055" y="1013"/>
                  </a:cubicBezTo>
                  <a:cubicBezTo>
                    <a:pt x="2030" y="741"/>
                    <a:pt x="2006" y="467"/>
                    <a:pt x="2010" y="193"/>
                  </a:cubicBezTo>
                  <a:cubicBezTo>
                    <a:pt x="1927" y="184"/>
                    <a:pt x="1839" y="193"/>
                    <a:pt x="1757" y="171"/>
                  </a:cubicBezTo>
                  <a:cubicBezTo>
                    <a:pt x="1742" y="167"/>
                    <a:pt x="1728" y="163"/>
                    <a:pt x="1719" y="150"/>
                  </a:cubicBezTo>
                  <a:cubicBezTo>
                    <a:pt x="1702" y="133"/>
                    <a:pt x="1704" y="103"/>
                    <a:pt x="1698" y="79"/>
                  </a:cubicBezTo>
                  <a:cubicBezTo>
                    <a:pt x="1688" y="30"/>
                    <a:pt x="1637" y="0"/>
                    <a:pt x="15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296"/>
            <p:cNvSpPr/>
            <p:nvPr/>
          </p:nvSpPr>
          <p:spPr>
            <a:xfrm>
              <a:off x="2948136" y="4752358"/>
              <a:ext cx="75953" cy="87916"/>
            </a:xfrm>
            <a:custGeom>
              <a:rect b="b" l="l" r="r" t="t"/>
              <a:pathLst>
                <a:path extrusionOk="0" h="3094" w="2673">
                  <a:moveTo>
                    <a:pt x="1618" y="54"/>
                  </a:moveTo>
                  <a:cubicBezTo>
                    <a:pt x="1653" y="54"/>
                    <a:pt x="1693" y="75"/>
                    <a:pt x="1700" y="109"/>
                  </a:cubicBezTo>
                  <a:cubicBezTo>
                    <a:pt x="1702" y="116"/>
                    <a:pt x="1702" y="122"/>
                    <a:pt x="1704" y="129"/>
                  </a:cubicBezTo>
                  <a:cubicBezTo>
                    <a:pt x="1706" y="150"/>
                    <a:pt x="1708" y="174"/>
                    <a:pt x="1726" y="195"/>
                  </a:cubicBezTo>
                  <a:cubicBezTo>
                    <a:pt x="1741" y="210"/>
                    <a:pt x="1760" y="219"/>
                    <a:pt x="1779" y="223"/>
                  </a:cubicBezTo>
                  <a:cubicBezTo>
                    <a:pt x="1833" y="238"/>
                    <a:pt x="1888" y="238"/>
                    <a:pt x="1944" y="240"/>
                  </a:cubicBezTo>
                  <a:cubicBezTo>
                    <a:pt x="1965" y="240"/>
                    <a:pt x="1989" y="242"/>
                    <a:pt x="2013" y="242"/>
                  </a:cubicBezTo>
                  <a:cubicBezTo>
                    <a:pt x="2008" y="506"/>
                    <a:pt x="2032" y="771"/>
                    <a:pt x="2058" y="1041"/>
                  </a:cubicBezTo>
                  <a:lnTo>
                    <a:pt x="2118" y="1712"/>
                  </a:lnTo>
                  <a:cubicBezTo>
                    <a:pt x="2128" y="1815"/>
                    <a:pt x="2137" y="1920"/>
                    <a:pt x="2160" y="2020"/>
                  </a:cubicBezTo>
                  <a:cubicBezTo>
                    <a:pt x="2229" y="2327"/>
                    <a:pt x="2409" y="2590"/>
                    <a:pt x="2565" y="2817"/>
                  </a:cubicBezTo>
                  <a:cubicBezTo>
                    <a:pt x="2587" y="2869"/>
                    <a:pt x="2600" y="2912"/>
                    <a:pt x="2610" y="2952"/>
                  </a:cubicBezTo>
                  <a:cubicBezTo>
                    <a:pt x="2612" y="2970"/>
                    <a:pt x="2617" y="2991"/>
                    <a:pt x="2608" y="3002"/>
                  </a:cubicBezTo>
                  <a:cubicBezTo>
                    <a:pt x="2602" y="3010"/>
                    <a:pt x="2587" y="3012"/>
                    <a:pt x="2572" y="3017"/>
                  </a:cubicBezTo>
                  <a:cubicBezTo>
                    <a:pt x="2525" y="3026"/>
                    <a:pt x="2471" y="3035"/>
                    <a:pt x="2423" y="3035"/>
                  </a:cubicBezTo>
                  <a:cubicBezTo>
                    <a:pt x="2403" y="3035"/>
                    <a:pt x="2384" y="3033"/>
                    <a:pt x="2366" y="3030"/>
                  </a:cubicBezTo>
                  <a:cubicBezTo>
                    <a:pt x="2310" y="3017"/>
                    <a:pt x="2246" y="2976"/>
                    <a:pt x="2235" y="2912"/>
                  </a:cubicBezTo>
                  <a:cubicBezTo>
                    <a:pt x="2235" y="2907"/>
                    <a:pt x="2235" y="2903"/>
                    <a:pt x="2233" y="2897"/>
                  </a:cubicBezTo>
                  <a:cubicBezTo>
                    <a:pt x="2233" y="2880"/>
                    <a:pt x="2231" y="2860"/>
                    <a:pt x="2220" y="2843"/>
                  </a:cubicBezTo>
                  <a:cubicBezTo>
                    <a:pt x="2195" y="2798"/>
                    <a:pt x="2141" y="2798"/>
                    <a:pt x="2124" y="2798"/>
                  </a:cubicBezTo>
                  <a:cubicBezTo>
                    <a:pt x="2107" y="2798"/>
                    <a:pt x="2090" y="2800"/>
                    <a:pt x="2073" y="2802"/>
                  </a:cubicBezTo>
                  <a:cubicBezTo>
                    <a:pt x="2055" y="2805"/>
                    <a:pt x="2040" y="2805"/>
                    <a:pt x="2025" y="2805"/>
                  </a:cubicBezTo>
                  <a:cubicBezTo>
                    <a:pt x="1991" y="2805"/>
                    <a:pt x="1987" y="2794"/>
                    <a:pt x="1985" y="2787"/>
                  </a:cubicBezTo>
                  <a:cubicBezTo>
                    <a:pt x="1983" y="2781"/>
                    <a:pt x="1985" y="2772"/>
                    <a:pt x="1985" y="2760"/>
                  </a:cubicBezTo>
                  <a:cubicBezTo>
                    <a:pt x="1985" y="2753"/>
                    <a:pt x="1987" y="2747"/>
                    <a:pt x="1987" y="2740"/>
                  </a:cubicBezTo>
                  <a:cubicBezTo>
                    <a:pt x="1987" y="2708"/>
                    <a:pt x="1974" y="2678"/>
                    <a:pt x="1950" y="2655"/>
                  </a:cubicBezTo>
                  <a:cubicBezTo>
                    <a:pt x="1922" y="2628"/>
                    <a:pt x="1883" y="2613"/>
                    <a:pt x="1846" y="2613"/>
                  </a:cubicBezTo>
                  <a:cubicBezTo>
                    <a:pt x="1820" y="2613"/>
                    <a:pt x="1796" y="2620"/>
                    <a:pt x="1777" y="2635"/>
                  </a:cubicBezTo>
                  <a:lnTo>
                    <a:pt x="1766" y="2642"/>
                  </a:lnTo>
                  <a:lnTo>
                    <a:pt x="1751" y="3027"/>
                  </a:lnTo>
                  <a:lnTo>
                    <a:pt x="1477" y="2963"/>
                  </a:lnTo>
                  <a:cubicBezTo>
                    <a:pt x="1481" y="2922"/>
                    <a:pt x="1501" y="2886"/>
                    <a:pt x="1526" y="2856"/>
                  </a:cubicBezTo>
                  <a:lnTo>
                    <a:pt x="1578" y="2802"/>
                  </a:lnTo>
                  <a:lnTo>
                    <a:pt x="1505" y="2811"/>
                  </a:lnTo>
                  <a:cubicBezTo>
                    <a:pt x="1502" y="2811"/>
                    <a:pt x="1498" y="2811"/>
                    <a:pt x="1495" y="2811"/>
                  </a:cubicBezTo>
                  <a:cubicBezTo>
                    <a:pt x="1433" y="2811"/>
                    <a:pt x="1380" y="2754"/>
                    <a:pt x="1361" y="2695"/>
                  </a:cubicBezTo>
                  <a:cubicBezTo>
                    <a:pt x="1344" y="2644"/>
                    <a:pt x="1342" y="2588"/>
                    <a:pt x="1342" y="2530"/>
                  </a:cubicBezTo>
                  <a:cubicBezTo>
                    <a:pt x="1340" y="2509"/>
                    <a:pt x="1340" y="2490"/>
                    <a:pt x="1340" y="2468"/>
                  </a:cubicBezTo>
                  <a:cubicBezTo>
                    <a:pt x="1333" y="2361"/>
                    <a:pt x="1301" y="2282"/>
                    <a:pt x="1246" y="2237"/>
                  </a:cubicBezTo>
                  <a:lnTo>
                    <a:pt x="1239" y="2230"/>
                  </a:lnTo>
                  <a:lnTo>
                    <a:pt x="1222" y="2230"/>
                  </a:lnTo>
                  <a:cubicBezTo>
                    <a:pt x="1141" y="2230"/>
                    <a:pt x="1081" y="2312"/>
                    <a:pt x="1070" y="2389"/>
                  </a:cubicBezTo>
                  <a:cubicBezTo>
                    <a:pt x="1066" y="2432"/>
                    <a:pt x="1070" y="2475"/>
                    <a:pt x="1074" y="2515"/>
                  </a:cubicBezTo>
                  <a:cubicBezTo>
                    <a:pt x="1076" y="2545"/>
                    <a:pt x="1078" y="2573"/>
                    <a:pt x="1078" y="2601"/>
                  </a:cubicBezTo>
                  <a:cubicBezTo>
                    <a:pt x="1076" y="2657"/>
                    <a:pt x="1051" y="2725"/>
                    <a:pt x="997" y="2740"/>
                  </a:cubicBezTo>
                  <a:cubicBezTo>
                    <a:pt x="991" y="2741"/>
                    <a:pt x="986" y="2742"/>
                    <a:pt x="980" y="2742"/>
                  </a:cubicBezTo>
                  <a:cubicBezTo>
                    <a:pt x="924" y="2742"/>
                    <a:pt x="872" y="2685"/>
                    <a:pt x="843" y="2627"/>
                  </a:cubicBezTo>
                  <a:cubicBezTo>
                    <a:pt x="815" y="2569"/>
                    <a:pt x="798" y="2509"/>
                    <a:pt x="789" y="2443"/>
                  </a:cubicBezTo>
                  <a:cubicBezTo>
                    <a:pt x="783" y="2395"/>
                    <a:pt x="774" y="2340"/>
                    <a:pt x="727" y="2312"/>
                  </a:cubicBezTo>
                  <a:cubicBezTo>
                    <a:pt x="706" y="2299"/>
                    <a:pt x="680" y="2295"/>
                    <a:pt x="656" y="2295"/>
                  </a:cubicBezTo>
                  <a:lnTo>
                    <a:pt x="264" y="2263"/>
                  </a:lnTo>
                  <a:cubicBezTo>
                    <a:pt x="168" y="2254"/>
                    <a:pt x="57" y="2218"/>
                    <a:pt x="59" y="2138"/>
                  </a:cubicBezTo>
                  <a:cubicBezTo>
                    <a:pt x="61" y="2074"/>
                    <a:pt x="140" y="2035"/>
                    <a:pt x="215" y="2020"/>
                  </a:cubicBezTo>
                  <a:lnTo>
                    <a:pt x="226" y="2018"/>
                  </a:lnTo>
                  <a:cubicBezTo>
                    <a:pt x="307" y="2001"/>
                    <a:pt x="408" y="1982"/>
                    <a:pt x="449" y="1898"/>
                  </a:cubicBezTo>
                  <a:cubicBezTo>
                    <a:pt x="459" y="1877"/>
                    <a:pt x="464" y="1855"/>
                    <a:pt x="468" y="1836"/>
                  </a:cubicBezTo>
                  <a:cubicBezTo>
                    <a:pt x="472" y="1817"/>
                    <a:pt x="476" y="1798"/>
                    <a:pt x="485" y="1783"/>
                  </a:cubicBezTo>
                  <a:cubicBezTo>
                    <a:pt x="511" y="1735"/>
                    <a:pt x="569" y="1729"/>
                    <a:pt x="601" y="1729"/>
                  </a:cubicBezTo>
                  <a:cubicBezTo>
                    <a:pt x="624" y="1729"/>
                    <a:pt x="650" y="1731"/>
                    <a:pt x="676" y="1740"/>
                  </a:cubicBezTo>
                  <a:cubicBezTo>
                    <a:pt x="704" y="1748"/>
                    <a:pt x="729" y="1761"/>
                    <a:pt x="757" y="1774"/>
                  </a:cubicBezTo>
                  <a:cubicBezTo>
                    <a:pt x="806" y="1795"/>
                    <a:pt x="856" y="1817"/>
                    <a:pt x="911" y="1823"/>
                  </a:cubicBezTo>
                  <a:cubicBezTo>
                    <a:pt x="926" y="1824"/>
                    <a:pt x="941" y="1825"/>
                    <a:pt x="956" y="1825"/>
                  </a:cubicBezTo>
                  <a:cubicBezTo>
                    <a:pt x="971" y="1825"/>
                    <a:pt x="986" y="1824"/>
                    <a:pt x="1001" y="1823"/>
                  </a:cubicBezTo>
                  <a:cubicBezTo>
                    <a:pt x="1019" y="1822"/>
                    <a:pt x="1036" y="1821"/>
                    <a:pt x="1053" y="1821"/>
                  </a:cubicBezTo>
                  <a:cubicBezTo>
                    <a:pt x="1076" y="1821"/>
                    <a:pt x="1097" y="1823"/>
                    <a:pt x="1115" y="1828"/>
                  </a:cubicBezTo>
                  <a:cubicBezTo>
                    <a:pt x="1134" y="1834"/>
                    <a:pt x="1151" y="1845"/>
                    <a:pt x="1171" y="1855"/>
                  </a:cubicBezTo>
                  <a:cubicBezTo>
                    <a:pt x="1190" y="1866"/>
                    <a:pt x="1209" y="1877"/>
                    <a:pt x="1231" y="1883"/>
                  </a:cubicBezTo>
                  <a:cubicBezTo>
                    <a:pt x="1248" y="1890"/>
                    <a:pt x="1265" y="1892"/>
                    <a:pt x="1282" y="1892"/>
                  </a:cubicBezTo>
                  <a:cubicBezTo>
                    <a:pt x="1327" y="1892"/>
                    <a:pt x="1363" y="1873"/>
                    <a:pt x="1381" y="1840"/>
                  </a:cubicBezTo>
                  <a:cubicBezTo>
                    <a:pt x="1402" y="1795"/>
                    <a:pt x="1383" y="1748"/>
                    <a:pt x="1368" y="1708"/>
                  </a:cubicBezTo>
                  <a:cubicBezTo>
                    <a:pt x="1348" y="1663"/>
                    <a:pt x="1342" y="1639"/>
                    <a:pt x="1357" y="1626"/>
                  </a:cubicBezTo>
                  <a:cubicBezTo>
                    <a:pt x="1366" y="1620"/>
                    <a:pt x="1376" y="1616"/>
                    <a:pt x="1391" y="1611"/>
                  </a:cubicBezTo>
                  <a:cubicBezTo>
                    <a:pt x="1398" y="1609"/>
                    <a:pt x="1406" y="1607"/>
                    <a:pt x="1413" y="1605"/>
                  </a:cubicBezTo>
                  <a:cubicBezTo>
                    <a:pt x="1468" y="1586"/>
                    <a:pt x="1509" y="1532"/>
                    <a:pt x="1509" y="1476"/>
                  </a:cubicBezTo>
                  <a:cubicBezTo>
                    <a:pt x="1507" y="1423"/>
                    <a:pt x="1466" y="1376"/>
                    <a:pt x="1419" y="1365"/>
                  </a:cubicBezTo>
                  <a:lnTo>
                    <a:pt x="1417" y="1326"/>
                  </a:lnTo>
                  <a:cubicBezTo>
                    <a:pt x="1576" y="1296"/>
                    <a:pt x="1743" y="1249"/>
                    <a:pt x="1822" y="1108"/>
                  </a:cubicBezTo>
                  <a:cubicBezTo>
                    <a:pt x="1848" y="1063"/>
                    <a:pt x="1850" y="1022"/>
                    <a:pt x="1828" y="992"/>
                  </a:cubicBezTo>
                  <a:cubicBezTo>
                    <a:pt x="1818" y="975"/>
                    <a:pt x="1798" y="958"/>
                    <a:pt x="1762" y="958"/>
                  </a:cubicBezTo>
                  <a:cubicBezTo>
                    <a:pt x="1734" y="958"/>
                    <a:pt x="1704" y="968"/>
                    <a:pt x="1676" y="977"/>
                  </a:cubicBezTo>
                  <a:cubicBezTo>
                    <a:pt x="1663" y="981"/>
                    <a:pt x="1651" y="986"/>
                    <a:pt x="1638" y="990"/>
                  </a:cubicBezTo>
                  <a:cubicBezTo>
                    <a:pt x="1627" y="993"/>
                    <a:pt x="1615" y="994"/>
                    <a:pt x="1603" y="994"/>
                  </a:cubicBezTo>
                  <a:cubicBezTo>
                    <a:pt x="1561" y="994"/>
                    <a:pt x="1513" y="979"/>
                    <a:pt x="1466" y="962"/>
                  </a:cubicBezTo>
                  <a:cubicBezTo>
                    <a:pt x="1417" y="944"/>
                    <a:pt x="1366" y="929"/>
                    <a:pt x="1318" y="929"/>
                  </a:cubicBezTo>
                  <a:cubicBezTo>
                    <a:pt x="1290" y="929"/>
                    <a:pt x="1264" y="934"/>
                    <a:pt x="1239" y="947"/>
                  </a:cubicBezTo>
                  <a:cubicBezTo>
                    <a:pt x="1220" y="956"/>
                    <a:pt x="1205" y="968"/>
                    <a:pt x="1190" y="981"/>
                  </a:cubicBezTo>
                  <a:cubicBezTo>
                    <a:pt x="1173" y="996"/>
                    <a:pt x="1156" y="1009"/>
                    <a:pt x="1138" y="1013"/>
                  </a:cubicBezTo>
                  <a:cubicBezTo>
                    <a:pt x="1130" y="1017"/>
                    <a:pt x="1120" y="1018"/>
                    <a:pt x="1111" y="1018"/>
                  </a:cubicBezTo>
                  <a:cubicBezTo>
                    <a:pt x="1069" y="1018"/>
                    <a:pt x="1023" y="986"/>
                    <a:pt x="967" y="921"/>
                  </a:cubicBezTo>
                  <a:cubicBezTo>
                    <a:pt x="937" y="885"/>
                    <a:pt x="892" y="819"/>
                    <a:pt x="922" y="780"/>
                  </a:cubicBezTo>
                  <a:cubicBezTo>
                    <a:pt x="931" y="767"/>
                    <a:pt x="946" y="759"/>
                    <a:pt x="961" y="750"/>
                  </a:cubicBezTo>
                  <a:cubicBezTo>
                    <a:pt x="984" y="735"/>
                    <a:pt x="1010" y="720"/>
                    <a:pt x="1025" y="690"/>
                  </a:cubicBezTo>
                  <a:cubicBezTo>
                    <a:pt x="1033" y="669"/>
                    <a:pt x="1033" y="645"/>
                    <a:pt x="1033" y="624"/>
                  </a:cubicBezTo>
                  <a:cubicBezTo>
                    <a:pt x="1031" y="615"/>
                    <a:pt x="1031" y="606"/>
                    <a:pt x="1033" y="598"/>
                  </a:cubicBezTo>
                  <a:cubicBezTo>
                    <a:pt x="1040" y="519"/>
                    <a:pt x="1147" y="486"/>
                    <a:pt x="1237" y="482"/>
                  </a:cubicBezTo>
                  <a:cubicBezTo>
                    <a:pt x="1336" y="478"/>
                    <a:pt x="1471" y="471"/>
                    <a:pt x="1524" y="369"/>
                  </a:cubicBezTo>
                  <a:cubicBezTo>
                    <a:pt x="1548" y="319"/>
                    <a:pt x="1546" y="266"/>
                    <a:pt x="1543" y="212"/>
                  </a:cubicBezTo>
                  <a:cubicBezTo>
                    <a:pt x="1539" y="154"/>
                    <a:pt x="1537" y="107"/>
                    <a:pt x="1567" y="73"/>
                  </a:cubicBezTo>
                  <a:cubicBezTo>
                    <a:pt x="1580" y="60"/>
                    <a:pt x="1597" y="54"/>
                    <a:pt x="1618" y="54"/>
                  </a:cubicBezTo>
                  <a:close/>
                  <a:moveTo>
                    <a:pt x="1618" y="0"/>
                  </a:moveTo>
                  <a:cubicBezTo>
                    <a:pt x="1582" y="0"/>
                    <a:pt x="1550" y="13"/>
                    <a:pt x="1528" y="37"/>
                  </a:cubicBezTo>
                  <a:cubicBezTo>
                    <a:pt x="1481" y="86"/>
                    <a:pt x="1486" y="152"/>
                    <a:pt x="1490" y="214"/>
                  </a:cubicBezTo>
                  <a:cubicBezTo>
                    <a:pt x="1492" y="264"/>
                    <a:pt x="1494" y="309"/>
                    <a:pt x="1475" y="343"/>
                  </a:cubicBezTo>
                  <a:cubicBezTo>
                    <a:pt x="1441" y="414"/>
                    <a:pt x="1346" y="424"/>
                    <a:pt x="1235" y="429"/>
                  </a:cubicBezTo>
                  <a:cubicBezTo>
                    <a:pt x="1123" y="433"/>
                    <a:pt x="991" y="480"/>
                    <a:pt x="980" y="594"/>
                  </a:cubicBezTo>
                  <a:cubicBezTo>
                    <a:pt x="978" y="604"/>
                    <a:pt x="978" y="615"/>
                    <a:pt x="980" y="626"/>
                  </a:cubicBezTo>
                  <a:cubicBezTo>
                    <a:pt x="980" y="643"/>
                    <a:pt x="980" y="658"/>
                    <a:pt x="976" y="669"/>
                  </a:cubicBezTo>
                  <a:cubicBezTo>
                    <a:pt x="969" y="684"/>
                    <a:pt x="952" y="692"/>
                    <a:pt x="933" y="703"/>
                  </a:cubicBezTo>
                  <a:cubicBezTo>
                    <a:pt x="916" y="714"/>
                    <a:pt x="894" y="726"/>
                    <a:pt x="879" y="746"/>
                  </a:cubicBezTo>
                  <a:cubicBezTo>
                    <a:pt x="841" y="799"/>
                    <a:pt x="858" y="874"/>
                    <a:pt x="929" y="956"/>
                  </a:cubicBezTo>
                  <a:cubicBezTo>
                    <a:pt x="969" y="1005"/>
                    <a:pt x="1036" y="1071"/>
                    <a:pt x="1113" y="1071"/>
                  </a:cubicBezTo>
                  <a:cubicBezTo>
                    <a:pt x="1128" y="1071"/>
                    <a:pt x="1141" y="1069"/>
                    <a:pt x="1156" y="1065"/>
                  </a:cubicBezTo>
                  <a:cubicBezTo>
                    <a:pt x="1181" y="1056"/>
                    <a:pt x="1203" y="1039"/>
                    <a:pt x="1224" y="1022"/>
                  </a:cubicBezTo>
                  <a:cubicBezTo>
                    <a:pt x="1237" y="1011"/>
                    <a:pt x="1250" y="1001"/>
                    <a:pt x="1265" y="994"/>
                  </a:cubicBezTo>
                  <a:cubicBezTo>
                    <a:pt x="1281" y="986"/>
                    <a:pt x="1298" y="982"/>
                    <a:pt x="1318" y="982"/>
                  </a:cubicBezTo>
                  <a:cubicBezTo>
                    <a:pt x="1357" y="982"/>
                    <a:pt x="1402" y="996"/>
                    <a:pt x="1449" y="1013"/>
                  </a:cubicBezTo>
                  <a:cubicBezTo>
                    <a:pt x="1500" y="1030"/>
                    <a:pt x="1554" y="1047"/>
                    <a:pt x="1605" y="1047"/>
                  </a:cubicBezTo>
                  <a:cubicBezTo>
                    <a:pt x="1621" y="1047"/>
                    <a:pt x="1637" y="1045"/>
                    <a:pt x="1653" y="1041"/>
                  </a:cubicBezTo>
                  <a:cubicBezTo>
                    <a:pt x="1666" y="1037"/>
                    <a:pt x="1678" y="1033"/>
                    <a:pt x="1693" y="1028"/>
                  </a:cubicBezTo>
                  <a:cubicBezTo>
                    <a:pt x="1717" y="1020"/>
                    <a:pt x="1743" y="1011"/>
                    <a:pt x="1762" y="1011"/>
                  </a:cubicBezTo>
                  <a:cubicBezTo>
                    <a:pt x="1775" y="1011"/>
                    <a:pt x="1781" y="1016"/>
                    <a:pt x="1785" y="1022"/>
                  </a:cubicBezTo>
                  <a:cubicBezTo>
                    <a:pt x="1798" y="1039"/>
                    <a:pt x="1781" y="1071"/>
                    <a:pt x="1777" y="1082"/>
                  </a:cubicBezTo>
                  <a:cubicBezTo>
                    <a:pt x="1704" y="1208"/>
                    <a:pt x="1537" y="1249"/>
                    <a:pt x="1385" y="1277"/>
                  </a:cubicBezTo>
                  <a:lnTo>
                    <a:pt x="1363" y="1281"/>
                  </a:lnTo>
                  <a:lnTo>
                    <a:pt x="1366" y="1391"/>
                  </a:lnTo>
                  <a:lnTo>
                    <a:pt x="1372" y="1416"/>
                  </a:lnTo>
                  <a:lnTo>
                    <a:pt x="1398" y="1416"/>
                  </a:lnTo>
                  <a:cubicBezTo>
                    <a:pt x="1426" y="1416"/>
                    <a:pt x="1453" y="1446"/>
                    <a:pt x="1456" y="1476"/>
                  </a:cubicBezTo>
                  <a:cubicBezTo>
                    <a:pt x="1456" y="1508"/>
                    <a:pt x="1430" y="1543"/>
                    <a:pt x="1396" y="1556"/>
                  </a:cubicBezTo>
                  <a:cubicBezTo>
                    <a:pt x="1389" y="1558"/>
                    <a:pt x="1383" y="1558"/>
                    <a:pt x="1378" y="1560"/>
                  </a:cubicBezTo>
                  <a:cubicBezTo>
                    <a:pt x="1359" y="1564"/>
                    <a:pt x="1338" y="1571"/>
                    <a:pt x="1321" y="1588"/>
                  </a:cubicBezTo>
                  <a:cubicBezTo>
                    <a:pt x="1278" y="1626"/>
                    <a:pt x="1299" y="1682"/>
                    <a:pt x="1316" y="1727"/>
                  </a:cubicBezTo>
                  <a:cubicBezTo>
                    <a:pt x="1331" y="1761"/>
                    <a:pt x="1344" y="1793"/>
                    <a:pt x="1331" y="1817"/>
                  </a:cubicBezTo>
                  <a:cubicBezTo>
                    <a:pt x="1323" y="1836"/>
                    <a:pt x="1295" y="1838"/>
                    <a:pt x="1282" y="1838"/>
                  </a:cubicBezTo>
                  <a:cubicBezTo>
                    <a:pt x="1271" y="1838"/>
                    <a:pt x="1261" y="1836"/>
                    <a:pt x="1250" y="1834"/>
                  </a:cubicBezTo>
                  <a:cubicBezTo>
                    <a:pt x="1233" y="1828"/>
                    <a:pt x="1216" y="1817"/>
                    <a:pt x="1196" y="1808"/>
                  </a:cubicBezTo>
                  <a:cubicBezTo>
                    <a:pt x="1177" y="1798"/>
                    <a:pt x="1156" y="1785"/>
                    <a:pt x="1130" y="1776"/>
                  </a:cubicBezTo>
                  <a:cubicBezTo>
                    <a:pt x="1108" y="1770"/>
                    <a:pt x="1082" y="1767"/>
                    <a:pt x="1054" y="1767"/>
                  </a:cubicBezTo>
                  <a:cubicBezTo>
                    <a:pt x="1037" y="1767"/>
                    <a:pt x="1018" y="1768"/>
                    <a:pt x="999" y="1770"/>
                  </a:cubicBezTo>
                  <a:cubicBezTo>
                    <a:pt x="985" y="1771"/>
                    <a:pt x="972" y="1771"/>
                    <a:pt x="958" y="1771"/>
                  </a:cubicBezTo>
                  <a:cubicBezTo>
                    <a:pt x="945" y="1771"/>
                    <a:pt x="932" y="1771"/>
                    <a:pt x="918" y="1770"/>
                  </a:cubicBezTo>
                  <a:cubicBezTo>
                    <a:pt x="871" y="1765"/>
                    <a:pt x="826" y="1746"/>
                    <a:pt x="779" y="1725"/>
                  </a:cubicBezTo>
                  <a:cubicBezTo>
                    <a:pt x="751" y="1712"/>
                    <a:pt x="721" y="1699"/>
                    <a:pt x="691" y="1688"/>
                  </a:cubicBezTo>
                  <a:cubicBezTo>
                    <a:pt x="663" y="1680"/>
                    <a:pt x="631" y="1676"/>
                    <a:pt x="601" y="1676"/>
                  </a:cubicBezTo>
                  <a:cubicBezTo>
                    <a:pt x="526" y="1676"/>
                    <a:pt x="468" y="1703"/>
                    <a:pt x="438" y="1757"/>
                  </a:cubicBezTo>
                  <a:cubicBezTo>
                    <a:pt x="427" y="1778"/>
                    <a:pt x="421" y="1802"/>
                    <a:pt x="416" y="1823"/>
                  </a:cubicBezTo>
                  <a:cubicBezTo>
                    <a:pt x="412" y="1843"/>
                    <a:pt x="408" y="1860"/>
                    <a:pt x="401" y="1875"/>
                  </a:cubicBezTo>
                  <a:cubicBezTo>
                    <a:pt x="371" y="1933"/>
                    <a:pt x="288" y="1950"/>
                    <a:pt x="215" y="1965"/>
                  </a:cubicBezTo>
                  <a:lnTo>
                    <a:pt x="204" y="1967"/>
                  </a:lnTo>
                  <a:cubicBezTo>
                    <a:pt x="82" y="1993"/>
                    <a:pt x="7" y="2055"/>
                    <a:pt x="5" y="2136"/>
                  </a:cubicBezTo>
                  <a:cubicBezTo>
                    <a:pt x="1" y="2252"/>
                    <a:pt x="136" y="2305"/>
                    <a:pt x="260" y="2314"/>
                  </a:cubicBezTo>
                  <a:lnTo>
                    <a:pt x="654" y="2346"/>
                  </a:lnTo>
                  <a:cubicBezTo>
                    <a:pt x="671" y="2348"/>
                    <a:pt x="689" y="2350"/>
                    <a:pt x="699" y="2357"/>
                  </a:cubicBezTo>
                  <a:cubicBezTo>
                    <a:pt x="725" y="2372"/>
                    <a:pt x="729" y="2413"/>
                    <a:pt x="736" y="2455"/>
                  </a:cubicBezTo>
                  <a:cubicBezTo>
                    <a:pt x="746" y="2522"/>
                    <a:pt x="766" y="2588"/>
                    <a:pt x="796" y="2650"/>
                  </a:cubicBezTo>
                  <a:cubicBezTo>
                    <a:pt x="830" y="2719"/>
                    <a:pt x="894" y="2796"/>
                    <a:pt x="978" y="2796"/>
                  </a:cubicBezTo>
                  <a:cubicBezTo>
                    <a:pt x="988" y="2796"/>
                    <a:pt x="999" y="2794"/>
                    <a:pt x="1010" y="2792"/>
                  </a:cubicBezTo>
                  <a:cubicBezTo>
                    <a:pt x="1091" y="2770"/>
                    <a:pt x="1130" y="2682"/>
                    <a:pt x="1132" y="2601"/>
                  </a:cubicBezTo>
                  <a:cubicBezTo>
                    <a:pt x="1132" y="2571"/>
                    <a:pt x="1130" y="2539"/>
                    <a:pt x="1126" y="2509"/>
                  </a:cubicBezTo>
                  <a:cubicBezTo>
                    <a:pt x="1123" y="2470"/>
                    <a:pt x="1119" y="2434"/>
                    <a:pt x="1123" y="2398"/>
                  </a:cubicBezTo>
                  <a:cubicBezTo>
                    <a:pt x="1130" y="2346"/>
                    <a:pt x="1166" y="2290"/>
                    <a:pt x="1218" y="2284"/>
                  </a:cubicBezTo>
                  <a:cubicBezTo>
                    <a:pt x="1258" y="2323"/>
                    <a:pt x="1280" y="2385"/>
                    <a:pt x="1286" y="2473"/>
                  </a:cubicBezTo>
                  <a:cubicBezTo>
                    <a:pt x="1286" y="2492"/>
                    <a:pt x="1286" y="2511"/>
                    <a:pt x="1288" y="2530"/>
                  </a:cubicBezTo>
                  <a:cubicBezTo>
                    <a:pt x="1288" y="2590"/>
                    <a:pt x="1291" y="2652"/>
                    <a:pt x="1310" y="2712"/>
                  </a:cubicBezTo>
                  <a:cubicBezTo>
                    <a:pt x="1331" y="2777"/>
                    <a:pt x="1385" y="2843"/>
                    <a:pt x="1458" y="2860"/>
                  </a:cubicBezTo>
                  <a:cubicBezTo>
                    <a:pt x="1434" y="2897"/>
                    <a:pt x="1421" y="2940"/>
                    <a:pt x="1421" y="2982"/>
                  </a:cubicBezTo>
                  <a:lnTo>
                    <a:pt x="1421" y="3004"/>
                  </a:lnTo>
                  <a:lnTo>
                    <a:pt x="1803" y="3094"/>
                  </a:lnTo>
                  <a:lnTo>
                    <a:pt x="1820" y="2672"/>
                  </a:lnTo>
                  <a:cubicBezTo>
                    <a:pt x="1828" y="2665"/>
                    <a:pt x="1839" y="2665"/>
                    <a:pt x="1848" y="2665"/>
                  </a:cubicBezTo>
                  <a:cubicBezTo>
                    <a:pt x="1871" y="2665"/>
                    <a:pt x="1895" y="2676"/>
                    <a:pt x="1912" y="2693"/>
                  </a:cubicBezTo>
                  <a:cubicBezTo>
                    <a:pt x="1923" y="2702"/>
                    <a:pt x="1933" y="2719"/>
                    <a:pt x="1933" y="2740"/>
                  </a:cubicBezTo>
                  <a:cubicBezTo>
                    <a:pt x="1933" y="2745"/>
                    <a:pt x="1931" y="2751"/>
                    <a:pt x="1931" y="2755"/>
                  </a:cubicBezTo>
                  <a:cubicBezTo>
                    <a:pt x="1931" y="2770"/>
                    <a:pt x="1929" y="2787"/>
                    <a:pt x="1933" y="2805"/>
                  </a:cubicBezTo>
                  <a:cubicBezTo>
                    <a:pt x="1953" y="2858"/>
                    <a:pt x="2008" y="2858"/>
                    <a:pt x="2025" y="2858"/>
                  </a:cubicBezTo>
                  <a:cubicBezTo>
                    <a:pt x="2043" y="2858"/>
                    <a:pt x="2060" y="2858"/>
                    <a:pt x="2077" y="2856"/>
                  </a:cubicBezTo>
                  <a:cubicBezTo>
                    <a:pt x="2094" y="2854"/>
                    <a:pt x="2109" y="2852"/>
                    <a:pt x="2124" y="2852"/>
                  </a:cubicBezTo>
                  <a:cubicBezTo>
                    <a:pt x="2158" y="2852"/>
                    <a:pt x="2169" y="2862"/>
                    <a:pt x="2173" y="2871"/>
                  </a:cubicBezTo>
                  <a:cubicBezTo>
                    <a:pt x="2178" y="2877"/>
                    <a:pt x="2180" y="2890"/>
                    <a:pt x="2182" y="2903"/>
                  </a:cubicBezTo>
                  <a:cubicBezTo>
                    <a:pt x="2182" y="2910"/>
                    <a:pt x="2182" y="2916"/>
                    <a:pt x="2184" y="2922"/>
                  </a:cubicBezTo>
                  <a:cubicBezTo>
                    <a:pt x="2197" y="3010"/>
                    <a:pt x="2280" y="3066"/>
                    <a:pt x="2355" y="3081"/>
                  </a:cubicBezTo>
                  <a:cubicBezTo>
                    <a:pt x="2377" y="3086"/>
                    <a:pt x="2401" y="3088"/>
                    <a:pt x="2425" y="3088"/>
                  </a:cubicBezTo>
                  <a:cubicBezTo>
                    <a:pt x="2477" y="3088"/>
                    <a:pt x="2533" y="3078"/>
                    <a:pt x="2580" y="3068"/>
                  </a:cubicBezTo>
                  <a:cubicBezTo>
                    <a:pt x="2600" y="3066"/>
                    <a:pt x="2630" y="3060"/>
                    <a:pt x="2649" y="3036"/>
                  </a:cubicBezTo>
                  <a:cubicBezTo>
                    <a:pt x="2672" y="3008"/>
                    <a:pt x="2668" y="2972"/>
                    <a:pt x="2662" y="2942"/>
                  </a:cubicBezTo>
                  <a:cubicBezTo>
                    <a:pt x="2651" y="2897"/>
                    <a:pt x="2636" y="2852"/>
                    <a:pt x="2612" y="2794"/>
                  </a:cubicBezTo>
                  <a:cubicBezTo>
                    <a:pt x="2456" y="2565"/>
                    <a:pt x="2278" y="2305"/>
                    <a:pt x="2214" y="2010"/>
                  </a:cubicBezTo>
                  <a:cubicBezTo>
                    <a:pt x="2190" y="1911"/>
                    <a:pt x="2182" y="1808"/>
                    <a:pt x="2171" y="1708"/>
                  </a:cubicBezTo>
                  <a:lnTo>
                    <a:pt x="2109" y="1037"/>
                  </a:lnTo>
                  <a:cubicBezTo>
                    <a:pt x="2083" y="759"/>
                    <a:pt x="2062" y="486"/>
                    <a:pt x="2066" y="219"/>
                  </a:cubicBezTo>
                  <a:lnTo>
                    <a:pt x="2066" y="195"/>
                  </a:lnTo>
                  <a:lnTo>
                    <a:pt x="2043" y="193"/>
                  </a:lnTo>
                  <a:cubicBezTo>
                    <a:pt x="2010" y="189"/>
                    <a:pt x="1976" y="186"/>
                    <a:pt x="1944" y="186"/>
                  </a:cubicBezTo>
                  <a:cubicBezTo>
                    <a:pt x="1890" y="186"/>
                    <a:pt x="1841" y="184"/>
                    <a:pt x="1792" y="171"/>
                  </a:cubicBezTo>
                  <a:cubicBezTo>
                    <a:pt x="1781" y="169"/>
                    <a:pt x="1770" y="165"/>
                    <a:pt x="1766" y="159"/>
                  </a:cubicBezTo>
                  <a:cubicBezTo>
                    <a:pt x="1760" y="152"/>
                    <a:pt x="1758" y="139"/>
                    <a:pt x="1756" y="124"/>
                  </a:cubicBezTo>
                  <a:cubicBezTo>
                    <a:pt x="1756" y="116"/>
                    <a:pt x="1753" y="107"/>
                    <a:pt x="1753" y="99"/>
                  </a:cubicBezTo>
                  <a:cubicBezTo>
                    <a:pt x="1741" y="43"/>
                    <a:pt x="1683" y="0"/>
                    <a:pt x="16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296"/>
            <p:cNvSpPr/>
            <p:nvPr/>
          </p:nvSpPr>
          <p:spPr>
            <a:xfrm>
              <a:off x="4865476" y="4147271"/>
              <a:ext cx="46544" cy="48419"/>
            </a:xfrm>
            <a:custGeom>
              <a:rect b="b" l="l" r="r" t="t"/>
              <a:pathLst>
                <a:path extrusionOk="0" h="1704" w="1638">
                  <a:moveTo>
                    <a:pt x="986" y="1"/>
                  </a:moveTo>
                  <a:cubicBezTo>
                    <a:pt x="953" y="1"/>
                    <a:pt x="920" y="7"/>
                    <a:pt x="890" y="15"/>
                  </a:cubicBezTo>
                  <a:cubicBezTo>
                    <a:pt x="746" y="49"/>
                    <a:pt x="573" y="111"/>
                    <a:pt x="553" y="257"/>
                  </a:cubicBezTo>
                  <a:cubicBezTo>
                    <a:pt x="543" y="332"/>
                    <a:pt x="575" y="422"/>
                    <a:pt x="521" y="473"/>
                  </a:cubicBezTo>
                  <a:cubicBezTo>
                    <a:pt x="493" y="501"/>
                    <a:pt x="451" y="506"/>
                    <a:pt x="414" y="523"/>
                  </a:cubicBezTo>
                  <a:cubicBezTo>
                    <a:pt x="305" y="574"/>
                    <a:pt x="301" y="760"/>
                    <a:pt x="408" y="818"/>
                  </a:cubicBezTo>
                  <a:cubicBezTo>
                    <a:pt x="301" y="906"/>
                    <a:pt x="178" y="977"/>
                    <a:pt x="48" y="1028"/>
                  </a:cubicBezTo>
                  <a:cubicBezTo>
                    <a:pt x="1" y="1135"/>
                    <a:pt x="99" y="1249"/>
                    <a:pt x="187" y="1328"/>
                  </a:cubicBezTo>
                  <a:cubicBezTo>
                    <a:pt x="264" y="1397"/>
                    <a:pt x="343" y="1465"/>
                    <a:pt x="421" y="1534"/>
                  </a:cubicBezTo>
                  <a:cubicBezTo>
                    <a:pt x="470" y="1579"/>
                    <a:pt x="519" y="1622"/>
                    <a:pt x="577" y="1652"/>
                  </a:cubicBezTo>
                  <a:cubicBezTo>
                    <a:pt x="649" y="1690"/>
                    <a:pt x="728" y="1703"/>
                    <a:pt x="808" y="1703"/>
                  </a:cubicBezTo>
                  <a:cubicBezTo>
                    <a:pt x="814" y="1703"/>
                    <a:pt x="820" y="1703"/>
                    <a:pt x="825" y="1703"/>
                  </a:cubicBezTo>
                  <a:cubicBezTo>
                    <a:pt x="851" y="1594"/>
                    <a:pt x="879" y="1485"/>
                    <a:pt x="905" y="1375"/>
                  </a:cubicBezTo>
                  <a:cubicBezTo>
                    <a:pt x="911" y="1350"/>
                    <a:pt x="918" y="1322"/>
                    <a:pt x="935" y="1305"/>
                  </a:cubicBezTo>
                  <a:cubicBezTo>
                    <a:pt x="973" y="1262"/>
                    <a:pt x="1044" y="1275"/>
                    <a:pt x="1100" y="1264"/>
                  </a:cubicBezTo>
                  <a:cubicBezTo>
                    <a:pt x="1213" y="1240"/>
                    <a:pt x="1273" y="1112"/>
                    <a:pt x="1376" y="1058"/>
                  </a:cubicBezTo>
                  <a:cubicBezTo>
                    <a:pt x="1447" y="1020"/>
                    <a:pt x="1541" y="1018"/>
                    <a:pt x="1592" y="958"/>
                  </a:cubicBezTo>
                  <a:cubicBezTo>
                    <a:pt x="1633" y="910"/>
                    <a:pt x="1635" y="842"/>
                    <a:pt x="1635" y="782"/>
                  </a:cubicBezTo>
                  <a:cubicBezTo>
                    <a:pt x="1637" y="608"/>
                    <a:pt x="1631" y="416"/>
                    <a:pt x="1509" y="293"/>
                  </a:cubicBezTo>
                  <a:cubicBezTo>
                    <a:pt x="1421" y="203"/>
                    <a:pt x="1293" y="171"/>
                    <a:pt x="1190" y="101"/>
                  </a:cubicBezTo>
                  <a:cubicBezTo>
                    <a:pt x="1136" y="64"/>
                    <a:pt x="1087" y="17"/>
                    <a:pt x="1025" y="4"/>
                  </a:cubicBezTo>
                  <a:cubicBezTo>
                    <a:pt x="1012" y="2"/>
                    <a:pt x="999" y="1"/>
                    <a:pt x="9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296"/>
            <p:cNvSpPr/>
            <p:nvPr/>
          </p:nvSpPr>
          <p:spPr>
            <a:xfrm>
              <a:off x="4864936" y="4146532"/>
              <a:ext cx="47822" cy="49954"/>
            </a:xfrm>
            <a:custGeom>
              <a:rect b="b" l="l" r="r" t="t"/>
              <a:pathLst>
                <a:path extrusionOk="0" h="1758" w="1683">
                  <a:moveTo>
                    <a:pt x="1007" y="53"/>
                  </a:moveTo>
                  <a:cubicBezTo>
                    <a:pt x="1018" y="53"/>
                    <a:pt x="1029" y="54"/>
                    <a:pt x="1039" y="56"/>
                  </a:cubicBezTo>
                  <a:cubicBezTo>
                    <a:pt x="1080" y="64"/>
                    <a:pt x="1117" y="90"/>
                    <a:pt x="1153" y="120"/>
                  </a:cubicBezTo>
                  <a:cubicBezTo>
                    <a:pt x="1166" y="129"/>
                    <a:pt x="1179" y="139"/>
                    <a:pt x="1194" y="148"/>
                  </a:cubicBezTo>
                  <a:cubicBezTo>
                    <a:pt x="1234" y="176"/>
                    <a:pt x="1282" y="199"/>
                    <a:pt x="1327" y="221"/>
                  </a:cubicBezTo>
                  <a:cubicBezTo>
                    <a:pt x="1395" y="255"/>
                    <a:pt x="1459" y="287"/>
                    <a:pt x="1509" y="337"/>
                  </a:cubicBezTo>
                  <a:cubicBezTo>
                    <a:pt x="1620" y="450"/>
                    <a:pt x="1629" y="632"/>
                    <a:pt x="1629" y="808"/>
                  </a:cubicBezTo>
                  <a:cubicBezTo>
                    <a:pt x="1626" y="868"/>
                    <a:pt x="1624" y="928"/>
                    <a:pt x="1592" y="966"/>
                  </a:cubicBezTo>
                  <a:cubicBezTo>
                    <a:pt x="1564" y="999"/>
                    <a:pt x="1519" y="1011"/>
                    <a:pt x="1472" y="1026"/>
                  </a:cubicBezTo>
                  <a:cubicBezTo>
                    <a:pt x="1442" y="1035"/>
                    <a:pt x="1410" y="1046"/>
                    <a:pt x="1382" y="1061"/>
                  </a:cubicBezTo>
                  <a:cubicBezTo>
                    <a:pt x="1333" y="1084"/>
                    <a:pt x="1297" y="1123"/>
                    <a:pt x="1260" y="1161"/>
                  </a:cubicBezTo>
                  <a:cubicBezTo>
                    <a:pt x="1213" y="1206"/>
                    <a:pt x="1170" y="1251"/>
                    <a:pt x="1114" y="1264"/>
                  </a:cubicBezTo>
                  <a:cubicBezTo>
                    <a:pt x="1097" y="1266"/>
                    <a:pt x="1080" y="1269"/>
                    <a:pt x="1061" y="1269"/>
                  </a:cubicBezTo>
                  <a:cubicBezTo>
                    <a:pt x="1018" y="1271"/>
                    <a:pt x="969" y="1275"/>
                    <a:pt x="934" y="1311"/>
                  </a:cubicBezTo>
                  <a:cubicBezTo>
                    <a:pt x="911" y="1337"/>
                    <a:pt x="902" y="1369"/>
                    <a:pt x="898" y="1395"/>
                  </a:cubicBezTo>
                  <a:lnTo>
                    <a:pt x="823" y="1703"/>
                  </a:lnTo>
                  <a:cubicBezTo>
                    <a:pt x="742" y="1701"/>
                    <a:pt x="669" y="1686"/>
                    <a:pt x="609" y="1654"/>
                  </a:cubicBezTo>
                  <a:cubicBezTo>
                    <a:pt x="553" y="1626"/>
                    <a:pt x="504" y="1583"/>
                    <a:pt x="457" y="1541"/>
                  </a:cubicBezTo>
                  <a:lnTo>
                    <a:pt x="223" y="1333"/>
                  </a:lnTo>
                  <a:cubicBezTo>
                    <a:pt x="110" y="1232"/>
                    <a:pt x="65" y="1144"/>
                    <a:pt x="88" y="1074"/>
                  </a:cubicBezTo>
                  <a:cubicBezTo>
                    <a:pt x="217" y="1024"/>
                    <a:pt x="337" y="954"/>
                    <a:pt x="444" y="866"/>
                  </a:cubicBezTo>
                  <a:lnTo>
                    <a:pt x="474" y="840"/>
                  </a:lnTo>
                  <a:lnTo>
                    <a:pt x="440" y="821"/>
                  </a:lnTo>
                  <a:cubicBezTo>
                    <a:pt x="390" y="795"/>
                    <a:pt x="375" y="739"/>
                    <a:pt x="375" y="694"/>
                  </a:cubicBezTo>
                  <a:cubicBezTo>
                    <a:pt x="377" y="652"/>
                    <a:pt x="397" y="596"/>
                    <a:pt x="446" y="572"/>
                  </a:cubicBezTo>
                  <a:cubicBezTo>
                    <a:pt x="457" y="568"/>
                    <a:pt x="470" y="564"/>
                    <a:pt x="482" y="559"/>
                  </a:cubicBezTo>
                  <a:cubicBezTo>
                    <a:pt x="506" y="551"/>
                    <a:pt x="536" y="540"/>
                    <a:pt x="557" y="519"/>
                  </a:cubicBezTo>
                  <a:cubicBezTo>
                    <a:pt x="604" y="476"/>
                    <a:pt x="600" y="414"/>
                    <a:pt x="598" y="358"/>
                  </a:cubicBezTo>
                  <a:cubicBezTo>
                    <a:pt x="598" y="332"/>
                    <a:pt x="596" y="309"/>
                    <a:pt x="598" y="287"/>
                  </a:cubicBezTo>
                  <a:cubicBezTo>
                    <a:pt x="613" y="184"/>
                    <a:pt x="716" y="114"/>
                    <a:pt x="913" y="67"/>
                  </a:cubicBezTo>
                  <a:cubicBezTo>
                    <a:pt x="943" y="60"/>
                    <a:pt x="976" y="53"/>
                    <a:pt x="1007" y="53"/>
                  </a:cubicBezTo>
                  <a:close/>
                  <a:moveTo>
                    <a:pt x="1005" y="0"/>
                  </a:moveTo>
                  <a:cubicBezTo>
                    <a:pt x="968" y="0"/>
                    <a:pt x="933" y="8"/>
                    <a:pt x="902" y="15"/>
                  </a:cubicBezTo>
                  <a:cubicBezTo>
                    <a:pt x="679" y="67"/>
                    <a:pt x="564" y="152"/>
                    <a:pt x="547" y="279"/>
                  </a:cubicBezTo>
                  <a:cubicBezTo>
                    <a:pt x="542" y="307"/>
                    <a:pt x="545" y="334"/>
                    <a:pt x="545" y="360"/>
                  </a:cubicBezTo>
                  <a:cubicBezTo>
                    <a:pt x="547" y="409"/>
                    <a:pt x="549" y="452"/>
                    <a:pt x="521" y="480"/>
                  </a:cubicBezTo>
                  <a:cubicBezTo>
                    <a:pt x="508" y="493"/>
                    <a:pt x="487" y="499"/>
                    <a:pt x="463" y="508"/>
                  </a:cubicBezTo>
                  <a:cubicBezTo>
                    <a:pt x="450" y="512"/>
                    <a:pt x="435" y="519"/>
                    <a:pt x="422" y="525"/>
                  </a:cubicBezTo>
                  <a:cubicBezTo>
                    <a:pt x="362" y="553"/>
                    <a:pt x="324" y="617"/>
                    <a:pt x="322" y="694"/>
                  </a:cubicBezTo>
                  <a:cubicBezTo>
                    <a:pt x="320" y="754"/>
                    <a:pt x="343" y="810"/>
                    <a:pt x="382" y="846"/>
                  </a:cubicBezTo>
                  <a:cubicBezTo>
                    <a:pt x="283" y="924"/>
                    <a:pt x="174" y="984"/>
                    <a:pt x="56" y="1029"/>
                  </a:cubicBezTo>
                  <a:lnTo>
                    <a:pt x="45" y="1033"/>
                  </a:lnTo>
                  <a:lnTo>
                    <a:pt x="41" y="1044"/>
                  </a:lnTo>
                  <a:cubicBezTo>
                    <a:pt x="0" y="1140"/>
                    <a:pt x="50" y="1251"/>
                    <a:pt x="189" y="1374"/>
                  </a:cubicBezTo>
                  <a:lnTo>
                    <a:pt x="422" y="1581"/>
                  </a:lnTo>
                  <a:cubicBezTo>
                    <a:pt x="472" y="1624"/>
                    <a:pt x="523" y="1671"/>
                    <a:pt x="585" y="1701"/>
                  </a:cubicBezTo>
                  <a:cubicBezTo>
                    <a:pt x="654" y="1738"/>
                    <a:pt x="737" y="1757"/>
                    <a:pt x="832" y="1757"/>
                  </a:cubicBezTo>
                  <a:lnTo>
                    <a:pt x="866" y="1755"/>
                  </a:lnTo>
                  <a:lnTo>
                    <a:pt x="949" y="1406"/>
                  </a:lnTo>
                  <a:cubicBezTo>
                    <a:pt x="956" y="1382"/>
                    <a:pt x="960" y="1361"/>
                    <a:pt x="973" y="1348"/>
                  </a:cubicBezTo>
                  <a:cubicBezTo>
                    <a:pt x="992" y="1326"/>
                    <a:pt x="1027" y="1324"/>
                    <a:pt x="1065" y="1322"/>
                  </a:cubicBezTo>
                  <a:cubicBezTo>
                    <a:pt x="1084" y="1320"/>
                    <a:pt x="1106" y="1320"/>
                    <a:pt x="1125" y="1316"/>
                  </a:cubicBezTo>
                  <a:cubicBezTo>
                    <a:pt x="1198" y="1301"/>
                    <a:pt x="1249" y="1247"/>
                    <a:pt x="1299" y="1198"/>
                  </a:cubicBezTo>
                  <a:cubicBezTo>
                    <a:pt x="1333" y="1161"/>
                    <a:pt x="1367" y="1127"/>
                    <a:pt x="1406" y="1108"/>
                  </a:cubicBezTo>
                  <a:cubicBezTo>
                    <a:pt x="1431" y="1095"/>
                    <a:pt x="1457" y="1086"/>
                    <a:pt x="1487" y="1078"/>
                  </a:cubicBezTo>
                  <a:cubicBezTo>
                    <a:pt x="1541" y="1061"/>
                    <a:pt x="1594" y="1046"/>
                    <a:pt x="1633" y="1001"/>
                  </a:cubicBezTo>
                  <a:cubicBezTo>
                    <a:pt x="1678" y="947"/>
                    <a:pt x="1680" y="879"/>
                    <a:pt x="1682" y="808"/>
                  </a:cubicBezTo>
                  <a:cubicBezTo>
                    <a:pt x="1682" y="622"/>
                    <a:pt x="1674" y="429"/>
                    <a:pt x="1547" y="300"/>
                  </a:cubicBezTo>
                  <a:cubicBezTo>
                    <a:pt x="1491" y="242"/>
                    <a:pt x="1421" y="208"/>
                    <a:pt x="1350" y="174"/>
                  </a:cubicBezTo>
                  <a:cubicBezTo>
                    <a:pt x="1307" y="152"/>
                    <a:pt x="1262" y="131"/>
                    <a:pt x="1224" y="103"/>
                  </a:cubicBezTo>
                  <a:cubicBezTo>
                    <a:pt x="1211" y="94"/>
                    <a:pt x="1198" y="86"/>
                    <a:pt x="1185" y="77"/>
                  </a:cubicBezTo>
                  <a:cubicBezTo>
                    <a:pt x="1144" y="45"/>
                    <a:pt x="1102" y="15"/>
                    <a:pt x="1050" y="4"/>
                  </a:cubicBezTo>
                  <a:cubicBezTo>
                    <a:pt x="1035" y="1"/>
                    <a:pt x="1020" y="0"/>
                    <a:pt x="10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296"/>
            <p:cNvSpPr/>
            <p:nvPr/>
          </p:nvSpPr>
          <p:spPr>
            <a:xfrm>
              <a:off x="4943044" y="4083455"/>
              <a:ext cx="23272" cy="30972"/>
            </a:xfrm>
            <a:custGeom>
              <a:rect b="b" l="l" r="r" t="t"/>
              <a:pathLst>
                <a:path extrusionOk="0" h="1090" w="819">
                  <a:moveTo>
                    <a:pt x="341" y="1"/>
                  </a:moveTo>
                  <a:cubicBezTo>
                    <a:pt x="304" y="1"/>
                    <a:pt x="270" y="3"/>
                    <a:pt x="236" y="11"/>
                  </a:cubicBezTo>
                  <a:cubicBezTo>
                    <a:pt x="135" y="43"/>
                    <a:pt x="79" y="148"/>
                    <a:pt x="45" y="247"/>
                  </a:cubicBezTo>
                  <a:cubicBezTo>
                    <a:pt x="24" y="309"/>
                    <a:pt x="7" y="373"/>
                    <a:pt x="4" y="438"/>
                  </a:cubicBezTo>
                  <a:cubicBezTo>
                    <a:pt x="0" y="600"/>
                    <a:pt x="86" y="750"/>
                    <a:pt x="169" y="890"/>
                  </a:cubicBezTo>
                  <a:cubicBezTo>
                    <a:pt x="210" y="958"/>
                    <a:pt x="255" y="1031"/>
                    <a:pt x="328" y="1065"/>
                  </a:cubicBezTo>
                  <a:cubicBezTo>
                    <a:pt x="379" y="1087"/>
                    <a:pt x="437" y="1089"/>
                    <a:pt x="493" y="1089"/>
                  </a:cubicBezTo>
                  <a:cubicBezTo>
                    <a:pt x="504" y="1089"/>
                    <a:pt x="515" y="1090"/>
                    <a:pt x="526" y="1090"/>
                  </a:cubicBezTo>
                  <a:cubicBezTo>
                    <a:pt x="567" y="1090"/>
                    <a:pt x="609" y="1085"/>
                    <a:pt x="643" y="1061"/>
                  </a:cubicBezTo>
                  <a:cubicBezTo>
                    <a:pt x="679" y="1038"/>
                    <a:pt x="701" y="999"/>
                    <a:pt x="718" y="960"/>
                  </a:cubicBezTo>
                  <a:cubicBezTo>
                    <a:pt x="804" y="772"/>
                    <a:pt x="819" y="549"/>
                    <a:pt x="759" y="350"/>
                  </a:cubicBezTo>
                  <a:cubicBezTo>
                    <a:pt x="718" y="211"/>
                    <a:pt x="628" y="71"/>
                    <a:pt x="491" y="24"/>
                  </a:cubicBezTo>
                  <a:cubicBezTo>
                    <a:pt x="441" y="7"/>
                    <a:pt x="390" y="3"/>
                    <a:pt x="34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296"/>
            <p:cNvSpPr/>
            <p:nvPr/>
          </p:nvSpPr>
          <p:spPr>
            <a:xfrm>
              <a:off x="4942249" y="4082716"/>
              <a:ext cx="24863" cy="32478"/>
            </a:xfrm>
            <a:custGeom>
              <a:rect b="b" l="l" r="r" t="t"/>
              <a:pathLst>
                <a:path extrusionOk="0" h="1143" w="875">
                  <a:moveTo>
                    <a:pt x="367" y="54"/>
                  </a:moveTo>
                  <a:cubicBezTo>
                    <a:pt x="407" y="54"/>
                    <a:pt x="461" y="59"/>
                    <a:pt x="510" y="74"/>
                  </a:cubicBezTo>
                  <a:cubicBezTo>
                    <a:pt x="671" y="132"/>
                    <a:pt x="739" y="309"/>
                    <a:pt x="761" y="384"/>
                  </a:cubicBezTo>
                  <a:cubicBezTo>
                    <a:pt x="819" y="577"/>
                    <a:pt x="804" y="791"/>
                    <a:pt x="722" y="976"/>
                  </a:cubicBezTo>
                  <a:cubicBezTo>
                    <a:pt x="707" y="1008"/>
                    <a:pt x="688" y="1044"/>
                    <a:pt x="656" y="1066"/>
                  </a:cubicBezTo>
                  <a:cubicBezTo>
                    <a:pt x="624" y="1087"/>
                    <a:pt x="583" y="1089"/>
                    <a:pt x="540" y="1089"/>
                  </a:cubicBezTo>
                  <a:lnTo>
                    <a:pt x="521" y="1089"/>
                  </a:lnTo>
                  <a:cubicBezTo>
                    <a:pt x="467" y="1089"/>
                    <a:pt x="414" y="1087"/>
                    <a:pt x="369" y="1066"/>
                  </a:cubicBezTo>
                  <a:cubicBezTo>
                    <a:pt x="300" y="1036"/>
                    <a:pt x="255" y="961"/>
                    <a:pt x="221" y="903"/>
                  </a:cubicBezTo>
                  <a:cubicBezTo>
                    <a:pt x="146" y="779"/>
                    <a:pt x="54" y="624"/>
                    <a:pt x="58" y="466"/>
                  </a:cubicBezTo>
                  <a:cubicBezTo>
                    <a:pt x="60" y="412"/>
                    <a:pt x="73" y="354"/>
                    <a:pt x="99" y="282"/>
                  </a:cubicBezTo>
                  <a:cubicBezTo>
                    <a:pt x="142" y="159"/>
                    <a:pt x="200" y="87"/>
                    <a:pt x="272" y="63"/>
                  </a:cubicBezTo>
                  <a:cubicBezTo>
                    <a:pt x="300" y="54"/>
                    <a:pt x="332" y="54"/>
                    <a:pt x="356" y="54"/>
                  </a:cubicBezTo>
                  <a:close/>
                  <a:moveTo>
                    <a:pt x="356" y="1"/>
                  </a:moveTo>
                  <a:cubicBezTo>
                    <a:pt x="328" y="1"/>
                    <a:pt x="292" y="1"/>
                    <a:pt x="255" y="14"/>
                  </a:cubicBezTo>
                  <a:cubicBezTo>
                    <a:pt x="165" y="42"/>
                    <a:pt x="97" y="123"/>
                    <a:pt x="47" y="264"/>
                  </a:cubicBezTo>
                  <a:cubicBezTo>
                    <a:pt x="22" y="342"/>
                    <a:pt x="7" y="404"/>
                    <a:pt x="5" y="464"/>
                  </a:cubicBezTo>
                  <a:cubicBezTo>
                    <a:pt x="0" y="639"/>
                    <a:pt x="97" y="800"/>
                    <a:pt x="174" y="931"/>
                  </a:cubicBezTo>
                  <a:cubicBezTo>
                    <a:pt x="215" y="995"/>
                    <a:pt x="264" y="1076"/>
                    <a:pt x="345" y="1115"/>
                  </a:cubicBezTo>
                  <a:cubicBezTo>
                    <a:pt x="401" y="1141"/>
                    <a:pt x="465" y="1143"/>
                    <a:pt x="521" y="1143"/>
                  </a:cubicBezTo>
                  <a:lnTo>
                    <a:pt x="540" y="1143"/>
                  </a:lnTo>
                  <a:cubicBezTo>
                    <a:pt x="592" y="1143"/>
                    <a:pt x="643" y="1139"/>
                    <a:pt x="686" y="1111"/>
                  </a:cubicBezTo>
                  <a:cubicBezTo>
                    <a:pt x="729" y="1083"/>
                    <a:pt x="752" y="1038"/>
                    <a:pt x="769" y="997"/>
                  </a:cubicBezTo>
                  <a:cubicBezTo>
                    <a:pt x="859" y="802"/>
                    <a:pt x="874" y="573"/>
                    <a:pt x="812" y="369"/>
                  </a:cubicBezTo>
                  <a:cubicBezTo>
                    <a:pt x="761" y="196"/>
                    <a:pt x="656" y="69"/>
                    <a:pt x="527" y="24"/>
                  </a:cubicBezTo>
                  <a:cubicBezTo>
                    <a:pt x="472" y="5"/>
                    <a:pt x="414" y="1"/>
                    <a:pt x="36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296"/>
            <p:cNvSpPr/>
            <p:nvPr/>
          </p:nvSpPr>
          <p:spPr>
            <a:xfrm>
              <a:off x="4678771" y="4002705"/>
              <a:ext cx="293044" cy="293555"/>
            </a:xfrm>
            <a:custGeom>
              <a:rect b="b" l="l" r="r" t="t"/>
              <a:pathLst>
                <a:path extrusionOk="0" h="10331" w="10313">
                  <a:moveTo>
                    <a:pt x="7557" y="5089"/>
                  </a:moveTo>
                  <a:cubicBezTo>
                    <a:pt x="7570" y="5089"/>
                    <a:pt x="7583" y="5090"/>
                    <a:pt x="7596" y="5092"/>
                  </a:cubicBezTo>
                  <a:cubicBezTo>
                    <a:pt x="7658" y="5105"/>
                    <a:pt x="7707" y="5152"/>
                    <a:pt x="7761" y="5189"/>
                  </a:cubicBezTo>
                  <a:cubicBezTo>
                    <a:pt x="7864" y="5259"/>
                    <a:pt x="7992" y="5291"/>
                    <a:pt x="8080" y="5381"/>
                  </a:cubicBezTo>
                  <a:cubicBezTo>
                    <a:pt x="8202" y="5504"/>
                    <a:pt x="8208" y="5696"/>
                    <a:pt x="8206" y="5870"/>
                  </a:cubicBezTo>
                  <a:cubicBezTo>
                    <a:pt x="8206" y="5930"/>
                    <a:pt x="8204" y="5998"/>
                    <a:pt x="8163" y="6046"/>
                  </a:cubicBezTo>
                  <a:cubicBezTo>
                    <a:pt x="8112" y="6106"/>
                    <a:pt x="8018" y="6108"/>
                    <a:pt x="7947" y="6146"/>
                  </a:cubicBezTo>
                  <a:cubicBezTo>
                    <a:pt x="7844" y="6200"/>
                    <a:pt x="7784" y="6328"/>
                    <a:pt x="7671" y="6352"/>
                  </a:cubicBezTo>
                  <a:cubicBezTo>
                    <a:pt x="7615" y="6363"/>
                    <a:pt x="7544" y="6350"/>
                    <a:pt x="7506" y="6393"/>
                  </a:cubicBezTo>
                  <a:cubicBezTo>
                    <a:pt x="7489" y="6410"/>
                    <a:pt x="7482" y="6438"/>
                    <a:pt x="7476" y="6463"/>
                  </a:cubicBezTo>
                  <a:cubicBezTo>
                    <a:pt x="7450" y="6573"/>
                    <a:pt x="7422" y="6682"/>
                    <a:pt x="7396" y="6791"/>
                  </a:cubicBezTo>
                  <a:cubicBezTo>
                    <a:pt x="7391" y="6791"/>
                    <a:pt x="7385" y="6791"/>
                    <a:pt x="7379" y="6791"/>
                  </a:cubicBezTo>
                  <a:cubicBezTo>
                    <a:pt x="7299" y="6791"/>
                    <a:pt x="7220" y="6778"/>
                    <a:pt x="7148" y="6740"/>
                  </a:cubicBezTo>
                  <a:cubicBezTo>
                    <a:pt x="7090" y="6710"/>
                    <a:pt x="7041" y="6667"/>
                    <a:pt x="6992" y="6622"/>
                  </a:cubicBezTo>
                  <a:cubicBezTo>
                    <a:pt x="6914" y="6553"/>
                    <a:pt x="6835" y="6485"/>
                    <a:pt x="6758" y="6416"/>
                  </a:cubicBezTo>
                  <a:cubicBezTo>
                    <a:pt x="6670" y="6337"/>
                    <a:pt x="6572" y="6223"/>
                    <a:pt x="6619" y="6116"/>
                  </a:cubicBezTo>
                  <a:cubicBezTo>
                    <a:pt x="6749" y="6065"/>
                    <a:pt x="6872" y="5994"/>
                    <a:pt x="6979" y="5906"/>
                  </a:cubicBezTo>
                  <a:cubicBezTo>
                    <a:pt x="6872" y="5848"/>
                    <a:pt x="6876" y="5662"/>
                    <a:pt x="6985" y="5611"/>
                  </a:cubicBezTo>
                  <a:cubicBezTo>
                    <a:pt x="7022" y="5594"/>
                    <a:pt x="7064" y="5589"/>
                    <a:pt x="7092" y="5561"/>
                  </a:cubicBezTo>
                  <a:cubicBezTo>
                    <a:pt x="7146" y="5510"/>
                    <a:pt x="7114" y="5420"/>
                    <a:pt x="7124" y="5345"/>
                  </a:cubicBezTo>
                  <a:cubicBezTo>
                    <a:pt x="7144" y="5199"/>
                    <a:pt x="7317" y="5137"/>
                    <a:pt x="7461" y="5103"/>
                  </a:cubicBezTo>
                  <a:cubicBezTo>
                    <a:pt x="7491" y="5095"/>
                    <a:pt x="7524" y="5089"/>
                    <a:pt x="7557" y="5089"/>
                  </a:cubicBezTo>
                  <a:close/>
                  <a:moveTo>
                    <a:pt x="8732" y="1"/>
                  </a:moveTo>
                  <a:cubicBezTo>
                    <a:pt x="8659" y="1"/>
                    <a:pt x="8585" y="8"/>
                    <a:pt x="8513" y="23"/>
                  </a:cubicBezTo>
                  <a:cubicBezTo>
                    <a:pt x="8309" y="66"/>
                    <a:pt x="8121" y="164"/>
                    <a:pt x="7936" y="263"/>
                  </a:cubicBezTo>
                  <a:cubicBezTo>
                    <a:pt x="7669" y="407"/>
                    <a:pt x="7401" y="548"/>
                    <a:pt x="7133" y="692"/>
                  </a:cubicBezTo>
                  <a:cubicBezTo>
                    <a:pt x="7105" y="707"/>
                    <a:pt x="7075" y="724"/>
                    <a:pt x="7052" y="745"/>
                  </a:cubicBezTo>
                  <a:cubicBezTo>
                    <a:pt x="7011" y="786"/>
                    <a:pt x="6992" y="842"/>
                    <a:pt x="6970" y="893"/>
                  </a:cubicBezTo>
                  <a:cubicBezTo>
                    <a:pt x="6814" y="1283"/>
                    <a:pt x="6522" y="1617"/>
                    <a:pt x="6160" y="1827"/>
                  </a:cubicBezTo>
                  <a:cubicBezTo>
                    <a:pt x="6075" y="1876"/>
                    <a:pt x="5985" y="1919"/>
                    <a:pt x="5925" y="1996"/>
                  </a:cubicBezTo>
                  <a:cubicBezTo>
                    <a:pt x="5845" y="2095"/>
                    <a:pt x="5832" y="2230"/>
                    <a:pt x="5790" y="2350"/>
                  </a:cubicBezTo>
                  <a:cubicBezTo>
                    <a:pt x="5686" y="2639"/>
                    <a:pt x="5377" y="2823"/>
                    <a:pt x="5075" y="2823"/>
                  </a:cubicBezTo>
                  <a:cubicBezTo>
                    <a:pt x="4964" y="2823"/>
                    <a:pt x="4855" y="2799"/>
                    <a:pt x="4757" y="2746"/>
                  </a:cubicBezTo>
                  <a:cubicBezTo>
                    <a:pt x="4587" y="2657"/>
                    <a:pt x="4421" y="2494"/>
                    <a:pt x="4244" y="2494"/>
                  </a:cubicBezTo>
                  <a:cubicBezTo>
                    <a:pt x="4213" y="2494"/>
                    <a:pt x="4182" y="2499"/>
                    <a:pt x="4151" y="2511"/>
                  </a:cubicBezTo>
                  <a:cubicBezTo>
                    <a:pt x="3887" y="2605"/>
                    <a:pt x="3915" y="3031"/>
                    <a:pt x="3675" y="3175"/>
                  </a:cubicBezTo>
                  <a:cubicBezTo>
                    <a:pt x="3602" y="3218"/>
                    <a:pt x="3508" y="3233"/>
                    <a:pt x="3452" y="3297"/>
                  </a:cubicBezTo>
                  <a:cubicBezTo>
                    <a:pt x="3411" y="3344"/>
                    <a:pt x="3401" y="3412"/>
                    <a:pt x="3377" y="3472"/>
                  </a:cubicBezTo>
                  <a:cubicBezTo>
                    <a:pt x="3301" y="3682"/>
                    <a:pt x="3069" y="3795"/>
                    <a:pt x="2840" y="3795"/>
                  </a:cubicBezTo>
                  <a:cubicBezTo>
                    <a:pt x="2781" y="3795"/>
                    <a:pt x="2722" y="3788"/>
                    <a:pt x="2666" y="3772"/>
                  </a:cubicBezTo>
                  <a:cubicBezTo>
                    <a:pt x="2653" y="3770"/>
                    <a:pt x="2640" y="3766"/>
                    <a:pt x="2625" y="3762"/>
                  </a:cubicBezTo>
                  <a:lnTo>
                    <a:pt x="2627" y="3762"/>
                  </a:lnTo>
                  <a:cubicBezTo>
                    <a:pt x="2621" y="3721"/>
                    <a:pt x="2617" y="3678"/>
                    <a:pt x="2614" y="3635"/>
                  </a:cubicBezTo>
                  <a:cubicBezTo>
                    <a:pt x="2606" y="3344"/>
                    <a:pt x="2696" y="3046"/>
                    <a:pt x="2619" y="2765"/>
                  </a:cubicBezTo>
                  <a:cubicBezTo>
                    <a:pt x="2537" y="2466"/>
                    <a:pt x="2252" y="2232"/>
                    <a:pt x="1942" y="2215"/>
                  </a:cubicBezTo>
                  <a:cubicBezTo>
                    <a:pt x="1875" y="2780"/>
                    <a:pt x="1809" y="3355"/>
                    <a:pt x="1882" y="3920"/>
                  </a:cubicBezTo>
                  <a:cubicBezTo>
                    <a:pt x="1901" y="4072"/>
                    <a:pt x="1931" y="4224"/>
                    <a:pt x="1952" y="4377"/>
                  </a:cubicBezTo>
                  <a:cubicBezTo>
                    <a:pt x="1972" y="4527"/>
                    <a:pt x="1980" y="4677"/>
                    <a:pt x="1985" y="4827"/>
                  </a:cubicBezTo>
                  <a:cubicBezTo>
                    <a:pt x="1985" y="4824"/>
                    <a:pt x="1986" y="4821"/>
                    <a:pt x="1987" y="4818"/>
                  </a:cubicBezTo>
                  <a:lnTo>
                    <a:pt x="1987" y="4818"/>
                  </a:lnTo>
                  <a:cubicBezTo>
                    <a:pt x="1924" y="5031"/>
                    <a:pt x="1841" y="5242"/>
                    <a:pt x="1670" y="5379"/>
                  </a:cubicBezTo>
                  <a:cubicBezTo>
                    <a:pt x="1544" y="5478"/>
                    <a:pt x="1388" y="5521"/>
                    <a:pt x="1229" y="5521"/>
                  </a:cubicBezTo>
                  <a:cubicBezTo>
                    <a:pt x="1086" y="5521"/>
                    <a:pt x="941" y="5486"/>
                    <a:pt x="813" y="5426"/>
                  </a:cubicBezTo>
                  <a:cubicBezTo>
                    <a:pt x="615" y="5334"/>
                    <a:pt x="448" y="5195"/>
                    <a:pt x="292" y="5041"/>
                  </a:cubicBezTo>
                  <a:cubicBezTo>
                    <a:pt x="161" y="5171"/>
                    <a:pt x="1" y="5300"/>
                    <a:pt x="31" y="5474"/>
                  </a:cubicBezTo>
                  <a:cubicBezTo>
                    <a:pt x="52" y="5606"/>
                    <a:pt x="176" y="5692"/>
                    <a:pt x="253" y="5801"/>
                  </a:cubicBezTo>
                  <a:cubicBezTo>
                    <a:pt x="521" y="6185"/>
                    <a:pt x="159" y="6761"/>
                    <a:pt x="393" y="7166"/>
                  </a:cubicBezTo>
                  <a:cubicBezTo>
                    <a:pt x="538" y="7419"/>
                    <a:pt x="888" y="7541"/>
                    <a:pt x="945" y="7826"/>
                  </a:cubicBezTo>
                  <a:cubicBezTo>
                    <a:pt x="969" y="7940"/>
                    <a:pt x="939" y="8055"/>
                    <a:pt x="920" y="8169"/>
                  </a:cubicBezTo>
                  <a:cubicBezTo>
                    <a:pt x="819" y="8754"/>
                    <a:pt x="1003" y="9381"/>
                    <a:pt x="1404" y="9821"/>
                  </a:cubicBezTo>
                  <a:cubicBezTo>
                    <a:pt x="1498" y="9921"/>
                    <a:pt x="1603" y="10016"/>
                    <a:pt x="1680" y="10131"/>
                  </a:cubicBezTo>
                  <a:cubicBezTo>
                    <a:pt x="1719" y="10191"/>
                    <a:pt x="1753" y="10258"/>
                    <a:pt x="1813" y="10296"/>
                  </a:cubicBezTo>
                  <a:cubicBezTo>
                    <a:pt x="1849" y="10320"/>
                    <a:pt x="1888" y="10330"/>
                    <a:pt x="1929" y="10330"/>
                  </a:cubicBezTo>
                  <a:cubicBezTo>
                    <a:pt x="2043" y="10330"/>
                    <a:pt x="2167" y="10250"/>
                    <a:pt x="2269" y="10178"/>
                  </a:cubicBezTo>
                  <a:cubicBezTo>
                    <a:pt x="3013" y="9658"/>
                    <a:pt x="3971" y="9596"/>
                    <a:pt x="4858" y="9401"/>
                  </a:cubicBezTo>
                  <a:cubicBezTo>
                    <a:pt x="5869" y="9180"/>
                    <a:pt x="6837" y="8762"/>
                    <a:pt x="7694" y="8177"/>
                  </a:cubicBezTo>
                  <a:cubicBezTo>
                    <a:pt x="7879" y="8051"/>
                    <a:pt x="8061" y="7916"/>
                    <a:pt x="8204" y="7745"/>
                  </a:cubicBezTo>
                  <a:cubicBezTo>
                    <a:pt x="8588" y="7286"/>
                    <a:pt x="8650" y="6645"/>
                    <a:pt x="8684" y="6048"/>
                  </a:cubicBezTo>
                  <a:cubicBezTo>
                    <a:pt x="8691" y="5943"/>
                    <a:pt x="8697" y="5836"/>
                    <a:pt x="8744" y="5744"/>
                  </a:cubicBezTo>
                  <a:cubicBezTo>
                    <a:pt x="8789" y="5647"/>
                    <a:pt x="8873" y="5576"/>
                    <a:pt x="8954" y="5508"/>
                  </a:cubicBezTo>
                  <a:cubicBezTo>
                    <a:pt x="9293" y="5223"/>
                    <a:pt x="9629" y="4938"/>
                    <a:pt x="9965" y="4655"/>
                  </a:cubicBezTo>
                  <a:cubicBezTo>
                    <a:pt x="10083" y="4554"/>
                    <a:pt x="10205" y="4447"/>
                    <a:pt x="10312" y="4332"/>
                  </a:cubicBezTo>
                  <a:cubicBezTo>
                    <a:pt x="10186" y="4229"/>
                    <a:pt x="10066" y="4122"/>
                    <a:pt x="9987" y="3987"/>
                  </a:cubicBezTo>
                  <a:cubicBezTo>
                    <a:pt x="9972" y="3959"/>
                    <a:pt x="9961" y="3929"/>
                    <a:pt x="9948" y="3899"/>
                  </a:cubicBezTo>
                  <a:cubicBezTo>
                    <a:pt x="9946" y="3901"/>
                    <a:pt x="9946" y="3903"/>
                    <a:pt x="9944" y="3903"/>
                  </a:cubicBezTo>
                  <a:cubicBezTo>
                    <a:pt x="9910" y="3927"/>
                    <a:pt x="9868" y="3932"/>
                    <a:pt x="9827" y="3932"/>
                  </a:cubicBezTo>
                  <a:cubicBezTo>
                    <a:pt x="9816" y="3932"/>
                    <a:pt x="9805" y="3931"/>
                    <a:pt x="9794" y="3931"/>
                  </a:cubicBezTo>
                  <a:cubicBezTo>
                    <a:pt x="9738" y="3931"/>
                    <a:pt x="9680" y="3929"/>
                    <a:pt x="9629" y="3907"/>
                  </a:cubicBezTo>
                  <a:cubicBezTo>
                    <a:pt x="9556" y="3873"/>
                    <a:pt x="9511" y="3800"/>
                    <a:pt x="9470" y="3732"/>
                  </a:cubicBezTo>
                  <a:cubicBezTo>
                    <a:pt x="9387" y="3592"/>
                    <a:pt x="9301" y="3442"/>
                    <a:pt x="9305" y="3280"/>
                  </a:cubicBezTo>
                  <a:cubicBezTo>
                    <a:pt x="9308" y="3215"/>
                    <a:pt x="9325" y="3151"/>
                    <a:pt x="9346" y="3089"/>
                  </a:cubicBezTo>
                  <a:cubicBezTo>
                    <a:pt x="9380" y="2990"/>
                    <a:pt x="9438" y="2885"/>
                    <a:pt x="9537" y="2853"/>
                  </a:cubicBezTo>
                  <a:cubicBezTo>
                    <a:pt x="9571" y="2845"/>
                    <a:pt x="9605" y="2843"/>
                    <a:pt x="9642" y="2843"/>
                  </a:cubicBezTo>
                  <a:cubicBezTo>
                    <a:pt x="9691" y="2845"/>
                    <a:pt x="9742" y="2849"/>
                    <a:pt x="9792" y="2866"/>
                  </a:cubicBezTo>
                  <a:cubicBezTo>
                    <a:pt x="9837" y="2881"/>
                    <a:pt x="9875" y="2909"/>
                    <a:pt x="9910" y="2941"/>
                  </a:cubicBezTo>
                  <a:cubicBezTo>
                    <a:pt x="9982" y="2478"/>
                    <a:pt x="10120" y="2020"/>
                    <a:pt x="10105" y="1551"/>
                  </a:cubicBezTo>
                  <a:cubicBezTo>
                    <a:pt x="10090" y="1133"/>
                    <a:pt x="9944" y="711"/>
                    <a:pt x="9655" y="409"/>
                  </a:cubicBezTo>
                  <a:cubicBezTo>
                    <a:pt x="9416" y="158"/>
                    <a:pt x="9075" y="1"/>
                    <a:pt x="87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296"/>
            <p:cNvSpPr/>
            <p:nvPr/>
          </p:nvSpPr>
          <p:spPr>
            <a:xfrm>
              <a:off x="4678117" y="4001994"/>
              <a:ext cx="294777" cy="295005"/>
            </a:xfrm>
            <a:custGeom>
              <a:rect b="b" l="l" r="r" t="t"/>
              <a:pathLst>
                <a:path extrusionOk="0" h="10382" w="10374">
                  <a:moveTo>
                    <a:pt x="7582" y="5140"/>
                  </a:moveTo>
                  <a:cubicBezTo>
                    <a:pt x="7593" y="5140"/>
                    <a:pt x="7604" y="5141"/>
                    <a:pt x="7614" y="5143"/>
                  </a:cubicBezTo>
                  <a:cubicBezTo>
                    <a:pt x="7655" y="5151"/>
                    <a:pt x="7692" y="5177"/>
                    <a:pt x="7728" y="5207"/>
                  </a:cubicBezTo>
                  <a:cubicBezTo>
                    <a:pt x="7741" y="5216"/>
                    <a:pt x="7754" y="5226"/>
                    <a:pt x="7769" y="5235"/>
                  </a:cubicBezTo>
                  <a:cubicBezTo>
                    <a:pt x="7809" y="5263"/>
                    <a:pt x="7857" y="5286"/>
                    <a:pt x="7902" y="5308"/>
                  </a:cubicBezTo>
                  <a:cubicBezTo>
                    <a:pt x="7970" y="5342"/>
                    <a:pt x="8034" y="5374"/>
                    <a:pt x="8084" y="5424"/>
                  </a:cubicBezTo>
                  <a:cubicBezTo>
                    <a:pt x="8195" y="5537"/>
                    <a:pt x="8204" y="5719"/>
                    <a:pt x="8204" y="5895"/>
                  </a:cubicBezTo>
                  <a:cubicBezTo>
                    <a:pt x="8201" y="5955"/>
                    <a:pt x="8199" y="6015"/>
                    <a:pt x="8167" y="6053"/>
                  </a:cubicBezTo>
                  <a:cubicBezTo>
                    <a:pt x="8139" y="6086"/>
                    <a:pt x="8094" y="6098"/>
                    <a:pt x="8047" y="6113"/>
                  </a:cubicBezTo>
                  <a:cubicBezTo>
                    <a:pt x="8017" y="6122"/>
                    <a:pt x="7985" y="6133"/>
                    <a:pt x="7957" y="6148"/>
                  </a:cubicBezTo>
                  <a:cubicBezTo>
                    <a:pt x="7908" y="6171"/>
                    <a:pt x="7872" y="6210"/>
                    <a:pt x="7835" y="6248"/>
                  </a:cubicBezTo>
                  <a:cubicBezTo>
                    <a:pt x="7788" y="6293"/>
                    <a:pt x="7745" y="6338"/>
                    <a:pt x="7689" y="6351"/>
                  </a:cubicBezTo>
                  <a:cubicBezTo>
                    <a:pt x="7672" y="6353"/>
                    <a:pt x="7655" y="6356"/>
                    <a:pt x="7636" y="6356"/>
                  </a:cubicBezTo>
                  <a:cubicBezTo>
                    <a:pt x="7593" y="6358"/>
                    <a:pt x="7544" y="6362"/>
                    <a:pt x="7509" y="6398"/>
                  </a:cubicBezTo>
                  <a:cubicBezTo>
                    <a:pt x="7486" y="6424"/>
                    <a:pt x="7477" y="6456"/>
                    <a:pt x="7473" y="6482"/>
                  </a:cubicBezTo>
                  <a:lnTo>
                    <a:pt x="7398" y="6790"/>
                  </a:lnTo>
                  <a:cubicBezTo>
                    <a:pt x="7317" y="6788"/>
                    <a:pt x="7244" y="6773"/>
                    <a:pt x="7184" y="6741"/>
                  </a:cubicBezTo>
                  <a:cubicBezTo>
                    <a:pt x="7128" y="6713"/>
                    <a:pt x="7079" y="6670"/>
                    <a:pt x="7032" y="6628"/>
                  </a:cubicBezTo>
                  <a:lnTo>
                    <a:pt x="6798" y="6420"/>
                  </a:lnTo>
                  <a:cubicBezTo>
                    <a:pt x="6685" y="6319"/>
                    <a:pt x="6640" y="6231"/>
                    <a:pt x="6663" y="6161"/>
                  </a:cubicBezTo>
                  <a:cubicBezTo>
                    <a:pt x="6792" y="6111"/>
                    <a:pt x="6912" y="6041"/>
                    <a:pt x="7019" y="5953"/>
                  </a:cubicBezTo>
                  <a:lnTo>
                    <a:pt x="7049" y="5927"/>
                  </a:lnTo>
                  <a:lnTo>
                    <a:pt x="7015" y="5908"/>
                  </a:lnTo>
                  <a:cubicBezTo>
                    <a:pt x="6965" y="5882"/>
                    <a:pt x="6950" y="5826"/>
                    <a:pt x="6950" y="5781"/>
                  </a:cubicBezTo>
                  <a:cubicBezTo>
                    <a:pt x="6952" y="5739"/>
                    <a:pt x="6972" y="5683"/>
                    <a:pt x="7021" y="5659"/>
                  </a:cubicBezTo>
                  <a:cubicBezTo>
                    <a:pt x="7032" y="5655"/>
                    <a:pt x="7045" y="5651"/>
                    <a:pt x="7057" y="5646"/>
                  </a:cubicBezTo>
                  <a:cubicBezTo>
                    <a:pt x="7081" y="5638"/>
                    <a:pt x="7111" y="5627"/>
                    <a:pt x="7132" y="5606"/>
                  </a:cubicBezTo>
                  <a:cubicBezTo>
                    <a:pt x="7179" y="5563"/>
                    <a:pt x="7175" y="5501"/>
                    <a:pt x="7173" y="5445"/>
                  </a:cubicBezTo>
                  <a:cubicBezTo>
                    <a:pt x="7173" y="5419"/>
                    <a:pt x="7171" y="5396"/>
                    <a:pt x="7173" y="5374"/>
                  </a:cubicBezTo>
                  <a:cubicBezTo>
                    <a:pt x="7188" y="5271"/>
                    <a:pt x="7291" y="5201"/>
                    <a:pt x="7488" y="5154"/>
                  </a:cubicBezTo>
                  <a:cubicBezTo>
                    <a:pt x="7518" y="5147"/>
                    <a:pt x="7551" y="5140"/>
                    <a:pt x="7582" y="5140"/>
                  </a:cubicBezTo>
                  <a:close/>
                  <a:moveTo>
                    <a:pt x="7580" y="5087"/>
                  </a:moveTo>
                  <a:cubicBezTo>
                    <a:pt x="7543" y="5087"/>
                    <a:pt x="7508" y="5095"/>
                    <a:pt x="7477" y="5102"/>
                  </a:cubicBezTo>
                  <a:cubicBezTo>
                    <a:pt x="7254" y="5154"/>
                    <a:pt x="7139" y="5239"/>
                    <a:pt x="7122" y="5366"/>
                  </a:cubicBezTo>
                  <a:cubicBezTo>
                    <a:pt x="7117" y="5394"/>
                    <a:pt x="7120" y="5421"/>
                    <a:pt x="7120" y="5447"/>
                  </a:cubicBezTo>
                  <a:cubicBezTo>
                    <a:pt x="7122" y="5496"/>
                    <a:pt x="7124" y="5539"/>
                    <a:pt x="7096" y="5567"/>
                  </a:cubicBezTo>
                  <a:cubicBezTo>
                    <a:pt x="7083" y="5580"/>
                    <a:pt x="7062" y="5586"/>
                    <a:pt x="7038" y="5595"/>
                  </a:cubicBezTo>
                  <a:cubicBezTo>
                    <a:pt x="7025" y="5599"/>
                    <a:pt x="7010" y="5606"/>
                    <a:pt x="6997" y="5612"/>
                  </a:cubicBezTo>
                  <a:cubicBezTo>
                    <a:pt x="6937" y="5640"/>
                    <a:pt x="6899" y="5704"/>
                    <a:pt x="6897" y="5781"/>
                  </a:cubicBezTo>
                  <a:cubicBezTo>
                    <a:pt x="6895" y="5841"/>
                    <a:pt x="6918" y="5897"/>
                    <a:pt x="6957" y="5933"/>
                  </a:cubicBezTo>
                  <a:cubicBezTo>
                    <a:pt x="6858" y="6011"/>
                    <a:pt x="6749" y="6071"/>
                    <a:pt x="6631" y="6116"/>
                  </a:cubicBezTo>
                  <a:lnTo>
                    <a:pt x="6620" y="6120"/>
                  </a:lnTo>
                  <a:lnTo>
                    <a:pt x="6616" y="6131"/>
                  </a:lnTo>
                  <a:cubicBezTo>
                    <a:pt x="6575" y="6227"/>
                    <a:pt x="6625" y="6338"/>
                    <a:pt x="6764" y="6461"/>
                  </a:cubicBezTo>
                  <a:lnTo>
                    <a:pt x="6997" y="6668"/>
                  </a:lnTo>
                  <a:cubicBezTo>
                    <a:pt x="7047" y="6711"/>
                    <a:pt x="7098" y="6758"/>
                    <a:pt x="7160" y="6788"/>
                  </a:cubicBezTo>
                  <a:cubicBezTo>
                    <a:pt x="7229" y="6825"/>
                    <a:pt x="7312" y="6844"/>
                    <a:pt x="7407" y="6844"/>
                  </a:cubicBezTo>
                  <a:lnTo>
                    <a:pt x="7441" y="6842"/>
                  </a:lnTo>
                  <a:lnTo>
                    <a:pt x="7524" y="6493"/>
                  </a:lnTo>
                  <a:cubicBezTo>
                    <a:pt x="7531" y="6469"/>
                    <a:pt x="7535" y="6448"/>
                    <a:pt x="7548" y="6435"/>
                  </a:cubicBezTo>
                  <a:cubicBezTo>
                    <a:pt x="7567" y="6413"/>
                    <a:pt x="7602" y="6411"/>
                    <a:pt x="7640" y="6409"/>
                  </a:cubicBezTo>
                  <a:cubicBezTo>
                    <a:pt x="7659" y="6407"/>
                    <a:pt x="7681" y="6407"/>
                    <a:pt x="7700" y="6403"/>
                  </a:cubicBezTo>
                  <a:cubicBezTo>
                    <a:pt x="7773" y="6388"/>
                    <a:pt x="7824" y="6334"/>
                    <a:pt x="7874" y="6285"/>
                  </a:cubicBezTo>
                  <a:cubicBezTo>
                    <a:pt x="7908" y="6248"/>
                    <a:pt x="7942" y="6214"/>
                    <a:pt x="7981" y="6195"/>
                  </a:cubicBezTo>
                  <a:cubicBezTo>
                    <a:pt x="8006" y="6182"/>
                    <a:pt x="8032" y="6173"/>
                    <a:pt x="8062" y="6165"/>
                  </a:cubicBezTo>
                  <a:cubicBezTo>
                    <a:pt x="8116" y="6148"/>
                    <a:pt x="8169" y="6133"/>
                    <a:pt x="8208" y="6088"/>
                  </a:cubicBezTo>
                  <a:cubicBezTo>
                    <a:pt x="8253" y="6034"/>
                    <a:pt x="8255" y="5966"/>
                    <a:pt x="8257" y="5895"/>
                  </a:cubicBezTo>
                  <a:cubicBezTo>
                    <a:pt x="8257" y="5709"/>
                    <a:pt x="8249" y="5516"/>
                    <a:pt x="8122" y="5387"/>
                  </a:cubicBezTo>
                  <a:cubicBezTo>
                    <a:pt x="8066" y="5329"/>
                    <a:pt x="7996" y="5295"/>
                    <a:pt x="7925" y="5261"/>
                  </a:cubicBezTo>
                  <a:cubicBezTo>
                    <a:pt x="7882" y="5239"/>
                    <a:pt x="7837" y="5218"/>
                    <a:pt x="7799" y="5190"/>
                  </a:cubicBezTo>
                  <a:cubicBezTo>
                    <a:pt x="7786" y="5181"/>
                    <a:pt x="7773" y="5173"/>
                    <a:pt x="7760" y="5164"/>
                  </a:cubicBezTo>
                  <a:cubicBezTo>
                    <a:pt x="7719" y="5132"/>
                    <a:pt x="7677" y="5102"/>
                    <a:pt x="7625" y="5091"/>
                  </a:cubicBezTo>
                  <a:cubicBezTo>
                    <a:pt x="7610" y="5088"/>
                    <a:pt x="7595" y="5087"/>
                    <a:pt x="7580" y="5087"/>
                  </a:cubicBezTo>
                  <a:close/>
                  <a:moveTo>
                    <a:pt x="8754" y="52"/>
                  </a:moveTo>
                  <a:cubicBezTo>
                    <a:pt x="9080" y="52"/>
                    <a:pt x="9418" y="202"/>
                    <a:pt x="9658" y="451"/>
                  </a:cubicBezTo>
                  <a:cubicBezTo>
                    <a:pt x="9924" y="729"/>
                    <a:pt x="10085" y="1141"/>
                    <a:pt x="10100" y="1578"/>
                  </a:cubicBezTo>
                  <a:cubicBezTo>
                    <a:pt x="10110" y="1903"/>
                    <a:pt x="10046" y="2231"/>
                    <a:pt x="9984" y="2548"/>
                  </a:cubicBezTo>
                  <a:cubicBezTo>
                    <a:pt x="9960" y="2668"/>
                    <a:pt x="9935" y="2793"/>
                    <a:pt x="9915" y="2917"/>
                  </a:cubicBezTo>
                  <a:cubicBezTo>
                    <a:pt x="9883" y="2893"/>
                    <a:pt x="9855" y="2876"/>
                    <a:pt x="9823" y="2865"/>
                  </a:cubicBezTo>
                  <a:cubicBezTo>
                    <a:pt x="9768" y="2846"/>
                    <a:pt x="9710" y="2842"/>
                    <a:pt x="9665" y="2842"/>
                  </a:cubicBezTo>
                  <a:lnTo>
                    <a:pt x="9652" y="2842"/>
                  </a:lnTo>
                  <a:cubicBezTo>
                    <a:pt x="9624" y="2842"/>
                    <a:pt x="9588" y="2842"/>
                    <a:pt x="9551" y="2855"/>
                  </a:cubicBezTo>
                  <a:cubicBezTo>
                    <a:pt x="9461" y="2883"/>
                    <a:pt x="9393" y="2964"/>
                    <a:pt x="9343" y="3105"/>
                  </a:cubicBezTo>
                  <a:cubicBezTo>
                    <a:pt x="9318" y="3183"/>
                    <a:pt x="9303" y="3245"/>
                    <a:pt x="9301" y="3305"/>
                  </a:cubicBezTo>
                  <a:cubicBezTo>
                    <a:pt x="9296" y="3480"/>
                    <a:pt x="9393" y="3641"/>
                    <a:pt x="9470" y="3772"/>
                  </a:cubicBezTo>
                  <a:cubicBezTo>
                    <a:pt x="9511" y="3836"/>
                    <a:pt x="9560" y="3917"/>
                    <a:pt x="9641" y="3956"/>
                  </a:cubicBezTo>
                  <a:cubicBezTo>
                    <a:pt x="9697" y="3982"/>
                    <a:pt x="9761" y="3984"/>
                    <a:pt x="9817" y="3984"/>
                  </a:cubicBezTo>
                  <a:lnTo>
                    <a:pt x="9836" y="3984"/>
                  </a:lnTo>
                  <a:cubicBezTo>
                    <a:pt x="9879" y="3984"/>
                    <a:pt x="9922" y="3982"/>
                    <a:pt x="9958" y="3965"/>
                  </a:cubicBezTo>
                  <a:cubicBezTo>
                    <a:pt x="9967" y="3984"/>
                    <a:pt x="9975" y="4005"/>
                    <a:pt x="9988" y="4025"/>
                  </a:cubicBezTo>
                  <a:cubicBezTo>
                    <a:pt x="10065" y="4160"/>
                    <a:pt x="10185" y="4267"/>
                    <a:pt x="10297" y="4359"/>
                  </a:cubicBezTo>
                  <a:cubicBezTo>
                    <a:pt x="10209" y="4451"/>
                    <a:pt x="10106" y="4547"/>
                    <a:pt x="9971" y="4659"/>
                  </a:cubicBezTo>
                  <a:lnTo>
                    <a:pt x="8960" y="5514"/>
                  </a:lnTo>
                  <a:cubicBezTo>
                    <a:pt x="8881" y="5580"/>
                    <a:pt x="8793" y="5655"/>
                    <a:pt x="8741" y="5756"/>
                  </a:cubicBezTo>
                  <a:cubicBezTo>
                    <a:pt x="8692" y="5854"/>
                    <a:pt x="8686" y="5970"/>
                    <a:pt x="8681" y="6071"/>
                  </a:cubicBezTo>
                  <a:cubicBezTo>
                    <a:pt x="8643" y="6703"/>
                    <a:pt x="8579" y="7309"/>
                    <a:pt x="8206" y="7752"/>
                  </a:cubicBezTo>
                  <a:cubicBezTo>
                    <a:pt x="8062" y="7924"/>
                    <a:pt x="7878" y="8061"/>
                    <a:pt x="7702" y="8181"/>
                  </a:cubicBezTo>
                  <a:cubicBezTo>
                    <a:pt x="6854" y="8759"/>
                    <a:pt x="5877" y="9181"/>
                    <a:pt x="4874" y="9400"/>
                  </a:cubicBezTo>
                  <a:cubicBezTo>
                    <a:pt x="4673" y="9445"/>
                    <a:pt x="4465" y="9481"/>
                    <a:pt x="4264" y="9520"/>
                  </a:cubicBezTo>
                  <a:cubicBezTo>
                    <a:pt x="3572" y="9644"/>
                    <a:pt x="2856" y="9775"/>
                    <a:pt x="2275" y="10180"/>
                  </a:cubicBezTo>
                  <a:cubicBezTo>
                    <a:pt x="2175" y="10253"/>
                    <a:pt x="2057" y="10328"/>
                    <a:pt x="1950" y="10328"/>
                  </a:cubicBezTo>
                  <a:cubicBezTo>
                    <a:pt x="1913" y="10328"/>
                    <a:pt x="1881" y="10319"/>
                    <a:pt x="1849" y="10300"/>
                  </a:cubicBezTo>
                  <a:cubicBezTo>
                    <a:pt x="1806" y="10272"/>
                    <a:pt x="1778" y="10227"/>
                    <a:pt x="1748" y="10178"/>
                  </a:cubicBezTo>
                  <a:cubicBezTo>
                    <a:pt x="1740" y="10165"/>
                    <a:pt x="1733" y="10152"/>
                    <a:pt x="1725" y="10141"/>
                  </a:cubicBezTo>
                  <a:cubicBezTo>
                    <a:pt x="1669" y="10056"/>
                    <a:pt x="1596" y="9983"/>
                    <a:pt x="1528" y="9912"/>
                  </a:cubicBezTo>
                  <a:cubicBezTo>
                    <a:pt x="1500" y="9884"/>
                    <a:pt x="1474" y="9856"/>
                    <a:pt x="1446" y="9826"/>
                  </a:cubicBezTo>
                  <a:cubicBezTo>
                    <a:pt x="1052" y="9396"/>
                    <a:pt x="870" y="8772"/>
                    <a:pt x="968" y="8198"/>
                  </a:cubicBezTo>
                  <a:cubicBezTo>
                    <a:pt x="973" y="8181"/>
                    <a:pt x="975" y="8162"/>
                    <a:pt x="979" y="8145"/>
                  </a:cubicBezTo>
                  <a:cubicBezTo>
                    <a:pt x="996" y="8048"/>
                    <a:pt x="1016" y="7945"/>
                    <a:pt x="996" y="7847"/>
                  </a:cubicBezTo>
                  <a:cubicBezTo>
                    <a:pt x="960" y="7671"/>
                    <a:pt x="823" y="7555"/>
                    <a:pt x="692" y="7444"/>
                  </a:cubicBezTo>
                  <a:cubicBezTo>
                    <a:pt x="596" y="7363"/>
                    <a:pt x="499" y="7281"/>
                    <a:pt x="439" y="7176"/>
                  </a:cubicBezTo>
                  <a:cubicBezTo>
                    <a:pt x="330" y="6988"/>
                    <a:pt x="358" y="6752"/>
                    <a:pt x="384" y="6523"/>
                  </a:cubicBezTo>
                  <a:cubicBezTo>
                    <a:pt x="411" y="6274"/>
                    <a:pt x="441" y="6017"/>
                    <a:pt x="298" y="5811"/>
                  </a:cubicBezTo>
                  <a:cubicBezTo>
                    <a:pt x="272" y="5775"/>
                    <a:pt x="240" y="5741"/>
                    <a:pt x="210" y="5706"/>
                  </a:cubicBezTo>
                  <a:cubicBezTo>
                    <a:pt x="150" y="5640"/>
                    <a:pt x="92" y="5576"/>
                    <a:pt x="79" y="5494"/>
                  </a:cubicBezTo>
                  <a:cubicBezTo>
                    <a:pt x="56" y="5355"/>
                    <a:pt x="167" y="5246"/>
                    <a:pt x="287" y="5132"/>
                  </a:cubicBezTo>
                  <a:cubicBezTo>
                    <a:pt x="296" y="5121"/>
                    <a:pt x="304" y="5113"/>
                    <a:pt x="315" y="5104"/>
                  </a:cubicBezTo>
                  <a:cubicBezTo>
                    <a:pt x="452" y="5237"/>
                    <a:pt x="619" y="5381"/>
                    <a:pt x="825" y="5475"/>
                  </a:cubicBezTo>
                  <a:cubicBezTo>
                    <a:pt x="960" y="5539"/>
                    <a:pt x="1108" y="5571"/>
                    <a:pt x="1251" y="5571"/>
                  </a:cubicBezTo>
                  <a:cubicBezTo>
                    <a:pt x="1429" y="5571"/>
                    <a:pt x="1588" y="5520"/>
                    <a:pt x="1708" y="5424"/>
                  </a:cubicBezTo>
                  <a:cubicBezTo>
                    <a:pt x="1843" y="5319"/>
                    <a:pt x="1926" y="5162"/>
                    <a:pt x="1984" y="5008"/>
                  </a:cubicBezTo>
                  <a:lnTo>
                    <a:pt x="1984" y="5023"/>
                  </a:lnTo>
                  <a:lnTo>
                    <a:pt x="2018" y="4912"/>
                  </a:lnTo>
                  <a:cubicBezTo>
                    <a:pt x="2038" y="4847"/>
                    <a:pt x="2055" y="4787"/>
                    <a:pt x="2070" y="4729"/>
                  </a:cubicBezTo>
                  <a:lnTo>
                    <a:pt x="2029" y="4719"/>
                  </a:lnTo>
                  <a:cubicBezTo>
                    <a:pt x="2025" y="4601"/>
                    <a:pt x="2016" y="4496"/>
                    <a:pt x="2001" y="4397"/>
                  </a:cubicBezTo>
                  <a:cubicBezTo>
                    <a:pt x="1993" y="4327"/>
                    <a:pt x="1980" y="4254"/>
                    <a:pt x="1969" y="4183"/>
                  </a:cubicBezTo>
                  <a:cubicBezTo>
                    <a:pt x="1954" y="4104"/>
                    <a:pt x="1941" y="4022"/>
                    <a:pt x="1930" y="3941"/>
                  </a:cubicBezTo>
                  <a:cubicBezTo>
                    <a:pt x="1860" y="3384"/>
                    <a:pt x="1924" y="2816"/>
                    <a:pt x="1988" y="2268"/>
                  </a:cubicBezTo>
                  <a:cubicBezTo>
                    <a:pt x="2277" y="2298"/>
                    <a:pt x="2539" y="2516"/>
                    <a:pt x="2616" y="2797"/>
                  </a:cubicBezTo>
                  <a:cubicBezTo>
                    <a:pt x="2663" y="2968"/>
                    <a:pt x="2646" y="3144"/>
                    <a:pt x="2629" y="3328"/>
                  </a:cubicBezTo>
                  <a:cubicBezTo>
                    <a:pt x="2618" y="3437"/>
                    <a:pt x="2607" y="3551"/>
                    <a:pt x="2612" y="3662"/>
                  </a:cubicBezTo>
                  <a:cubicBezTo>
                    <a:pt x="2612" y="3692"/>
                    <a:pt x="2616" y="3727"/>
                    <a:pt x="2618" y="3761"/>
                  </a:cubicBezTo>
                  <a:lnTo>
                    <a:pt x="2457" y="3761"/>
                  </a:lnTo>
                  <a:lnTo>
                    <a:pt x="2657" y="3817"/>
                  </a:lnTo>
                  <a:cubicBezTo>
                    <a:pt x="2665" y="3819"/>
                    <a:pt x="2674" y="3821"/>
                    <a:pt x="2682" y="3823"/>
                  </a:cubicBezTo>
                  <a:cubicBezTo>
                    <a:pt x="2740" y="3840"/>
                    <a:pt x="2800" y="3847"/>
                    <a:pt x="2860" y="3847"/>
                  </a:cubicBezTo>
                  <a:cubicBezTo>
                    <a:pt x="3079" y="3847"/>
                    <a:pt x="3338" y="3742"/>
                    <a:pt x="3426" y="3506"/>
                  </a:cubicBezTo>
                  <a:cubicBezTo>
                    <a:pt x="3432" y="3489"/>
                    <a:pt x="3439" y="3472"/>
                    <a:pt x="3443" y="3455"/>
                  </a:cubicBezTo>
                  <a:cubicBezTo>
                    <a:pt x="3456" y="3410"/>
                    <a:pt x="3469" y="3369"/>
                    <a:pt x="3494" y="3339"/>
                  </a:cubicBezTo>
                  <a:cubicBezTo>
                    <a:pt x="3527" y="3303"/>
                    <a:pt x="3572" y="3283"/>
                    <a:pt x="3621" y="3264"/>
                  </a:cubicBezTo>
                  <a:cubicBezTo>
                    <a:pt x="3651" y="3253"/>
                    <a:pt x="3683" y="3240"/>
                    <a:pt x="3711" y="3223"/>
                  </a:cubicBezTo>
                  <a:cubicBezTo>
                    <a:pt x="3833" y="3150"/>
                    <a:pt x="3889" y="3013"/>
                    <a:pt x="3944" y="2880"/>
                  </a:cubicBezTo>
                  <a:cubicBezTo>
                    <a:pt x="4000" y="2741"/>
                    <a:pt x="4056" y="2606"/>
                    <a:pt x="4184" y="2561"/>
                  </a:cubicBezTo>
                  <a:cubicBezTo>
                    <a:pt x="4212" y="2551"/>
                    <a:pt x="4240" y="2546"/>
                    <a:pt x="4268" y="2546"/>
                  </a:cubicBezTo>
                  <a:cubicBezTo>
                    <a:pt x="4384" y="2546"/>
                    <a:pt x="4499" y="2623"/>
                    <a:pt x="4613" y="2698"/>
                  </a:cubicBezTo>
                  <a:cubicBezTo>
                    <a:pt x="4662" y="2733"/>
                    <a:pt x="4716" y="2767"/>
                    <a:pt x="4767" y="2795"/>
                  </a:cubicBezTo>
                  <a:cubicBezTo>
                    <a:pt x="4866" y="2848"/>
                    <a:pt x="4979" y="2876"/>
                    <a:pt x="5097" y="2876"/>
                  </a:cubicBezTo>
                  <a:cubicBezTo>
                    <a:pt x="5423" y="2876"/>
                    <a:pt x="5735" y="2668"/>
                    <a:pt x="5838" y="2383"/>
                  </a:cubicBezTo>
                  <a:cubicBezTo>
                    <a:pt x="5851" y="2345"/>
                    <a:pt x="5862" y="2306"/>
                    <a:pt x="5873" y="2268"/>
                  </a:cubicBezTo>
                  <a:cubicBezTo>
                    <a:pt x="5896" y="2182"/>
                    <a:pt x="5918" y="2103"/>
                    <a:pt x="5969" y="2036"/>
                  </a:cubicBezTo>
                  <a:cubicBezTo>
                    <a:pt x="6018" y="1976"/>
                    <a:pt x="6091" y="1936"/>
                    <a:pt x="6160" y="1895"/>
                  </a:cubicBezTo>
                  <a:lnTo>
                    <a:pt x="6196" y="1876"/>
                  </a:lnTo>
                  <a:cubicBezTo>
                    <a:pt x="6567" y="1661"/>
                    <a:pt x="6858" y="1325"/>
                    <a:pt x="7017" y="929"/>
                  </a:cubicBezTo>
                  <a:lnTo>
                    <a:pt x="7023" y="916"/>
                  </a:lnTo>
                  <a:cubicBezTo>
                    <a:pt x="7040" y="871"/>
                    <a:pt x="7060" y="822"/>
                    <a:pt x="7094" y="789"/>
                  </a:cubicBezTo>
                  <a:cubicBezTo>
                    <a:pt x="7115" y="770"/>
                    <a:pt x="7143" y="755"/>
                    <a:pt x="7169" y="740"/>
                  </a:cubicBezTo>
                  <a:lnTo>
                    <a:pt x="7972" y="312"/>
                  </a:lnTo>
                  <a:cubicBezTo>
                    <a:pt x="8152" y="215"/>
                    <a:pt x="8341" y="117"/>
                    <a:pt x="8542" y="74"/>
                  </a:cubicBezTo>
                  <a:cubicBezTo>
                    <a:pt x="8611" y="59"/>
                    <a:pt x="8681" y="52"/>
                    <a:pt x="8754" y="52"/>
                  </a:cubicBezTo>
                  <a:close/>
                  <a:moveTo>
                    <a:pt x="8749" y="0"/>
                  </a:moveTo>
                  <a:cubicBezTo>
                    <a:pt x="8675" y="0"/>
                    <a:pt x="8602" y="8"/>
                    <a:pt x="8531" y="22"/>
                  </a:cubicBezTo>
                  <a:cubicBezTo>
                    <a:pt x="8321" y="65"/>
                    <a:pt x="8131" y="166"/>
                    <a:pt x="7947" y="264"/>
                  </a:cubicBezTo>
                  <a:lnTo>
                    <a:pt x="7145" y="693"/>
                  </a:lnTo>
                  <a:cubicBezTo>
                    <a:pt x="7115" y="708"/>
                    <a:pt x="7083" y="725"/>
                    <a:pt x="7055" y="751"/>
                  </a:cubicBezTo>
                  <a:cubicBezTo>
                    <a:pt x="7015" y="792"/>
                    <a:pt x="6993" y="845"/>
                    <a:pt x="6972" y="897"/>
                  </a:cubicBezTo>
                  <a:lnTo>
                    <a:pt x="6967" y="907"/>
                  </a:lnTo>
                  <a:cubicBezTo>
                    <a:pt x="6813" y="1295"/>
                    <a:pt x="6528" y="1621"/>
                    <a:pt x="6168" y="1828"/>
                  </a:cubicBezTo>
                  <a:lnTo>
                    <a:pt x="6134" y="1850"/>
                  </a:lnTo>
                  <a:cubicBezTo>
                    <a:pt x="6059" y="1891"/>
                    <a:pt x="5982" y="1936"/>
                    <a:pt x="5928" y="2004"/>
                  </a:cubicBezTo>
                  <a:cubicBezTo>
                    <a:pt x="5868" y="2077"/>
                    <a:pt x="5845" y="2167"/>
                    <a:pt x="5821" y="2255"/>
                  </a:cubicBezTo>
                  <a:cubicBezTo>
                    <a:pt x="5810" y="2291"/>
                    <a:pt x="5800" y="2330"/>
                    <a:pt x="5787" y="2364"/>
                  </a:cubicBezTo>
                  <a:cubicBezTo>
                    <a:pt x="5693" y="2630"/>
                    <a:pt x="5401" y="2820"/>
                    <a:pt x="5097" y="2820"/>
                  </a:cubicBezTo>
                  <a:cubicBezTo>
                    <a:pt x="5093" y="2821"/>
                    <a:pt x="5089" y="2821"/>
                    <a:pt x="5084" y="2821"/>
                  </a:cubicBezTo>
                  <a:cubicBezTo>
                    <a:pt x="4980" y="2821"/>
                    <a:pt x="4879" y="2795"/>
                    <a:pt x="4793" y="2748"/>
                  </a:cubicBezTo>
                  <a:cubicBezTo>
                    <a:pt x="4741" y="2722"/>
                    <a:pt x="4692" y="2688"/>
                    <a:pt x="4643" y="2653"/>
                  </a:cubicBezTo>
                  <a:cubicBezTo>
                    <a:pt x="4523" y="2574"/>
                    <a:pt x="4399" y="2493"/>
                    <a:pt x="4268" y="2493"/>
                  </a:cubicBezTo>
                  <a:cubicBezTo>
                    <a:pt x="4234" y="2493"/>
                    <a:pt x="4199" y="2499"/>
                    <a:pt x="4165" y="2510"/>
                  </a:cubicBezTo>
                  <a:cubicBezTo>
                    <a:pt x="4015" y="2566"/>
                    <a:pt x="3953" y="2715"/>
                    <a:pt x="3893" y="2861"/>
                  </a:cubicBezTo>
                  <a:cubicBezTo>
                    <a:pt x="3844" y="2985"/>
                    <a:pt x="3790" y="3114"/>
                    <a:pt x="3683" y="3176"/>
                  </a:cubicBezTo>
                  <a:cubicBezTo>
                    <a:pt x="3659" y="3191"/>
                    <a:pt x="3632" y="3202"/>
                    <a:pt x="3602" y="3215"/>
                  </a:cubicBezTo>
                  <a:cubicBezTo>
                    <a:pt x="3548" y="3236"/>
                    <a:pt x="3494" y="3258"/>
                    <a:pt x="3454" y="3305"/>
                  </a:cubicBezTo>
                  <a:cubicBezTo>
                    <a:pt x="3422" y="3343"/>
                    <a:pt x="3407" y="3392"/>
                    <a:pt x="3392" y="3437"/>
                  </a:cubicBezTo>
                  <a:cubicBezTo>
                    <a:pt x="3387" y="3455"/>
                    <a:pt x="3381" y="3472"/>
                    <a:pt x="3377" y="3487"/>
                  </a:cubicBezTo>
                  <a:cubicBezTo>
                    <a:pt x="3297" y="3699"/>
                    <a:pt x="3062" y="3793"/>
                    <a:pt x="2860" y="3793"/>
                  </a:cubicBezTo>
                  <a:cubicBezTo>
                    <a:pt x="2805" y="3793"/>
                    <a:pt x="2749" y="3787"/>
                    <a:pt x="2695" y="3772"/>
                  </a:cubicBezTo>
                  <a:lnTo>
                    <a:pt x="2674" y="3765"/>
                  </a:lnTo>
                  <a:cubicBezTo>
                    <a:pt x="2670" y="3729"/>
                    <a:pt x="2665" y="3695"/>
                    <a:pt x="2665" y="3660"/>
                  </a:cubicBezTo>
                  <a:cubicBezTo>
                    <a:pt x="2661" y="3553"/>
                    <a:pt x="2672" y="3440"/>
                    <a:pt x="2682" y="3333"/>
                  </a:cubicBezTo>
                  <a:cubicBezTo>
                    <a:pt x="2700" y="3150"/>
                    <a:pt x="2717" y="2964"/>
                    <a:pt x="2667" y="2784"/>
                  </a:cubicBezTo>
                  <a:cubicBezTo>
                    <a:pt x="2584" y="2471"/>
                    <a:pt x="2288" y="2231"/>
                    <a:pt x="1965" y="2212"/>
                  </a:cubicBezTo>
                  <a:lnTo>
                    <a:pt x="1939" y="2212"/>
                  </a:lnTo>
                  <a:lnTo>
                    <a:pt x="1937" y="2236"/>
                  </a:lnTo>
                  <a:cubicBezTo>
                    <a:pt x="1873" y="2797"/>
                    <a:pt x="1804" y="3375"/>
                    <a:pt x="1879" y="3947"/>
                  </a:cubicBezTo>
                  <a:cubicBezTo>
                    <a:pt x="1888" y="4029"/>
                    <a:pt x="1903" y="4110"/>
                    <a:pt x="1915" y="4192"/>
                  </a:cubicBezTo>
                  <a:cubicBezTo>
                    <a:pt x="1926" y="4262"/>
                    <a:pt x="1939" y="4333"/>
                    <a:pt x="1948" y="4404"/>
                  </a:cubicBezTo>
                  <a:cubicBezTo>
                    <a:pt x="1967" y="4537"/>
                    <a:pt x="1978" y="4678"/>
                    <a:pt x="1982" y="4849"/>
                  </a:cubicBezTo>
                  <a:cubicBezTo>
                    <a:pt x="1915" y="5068"/>
                    <a:pt x="1834" y="5256"/>
                    <a:pt x="1675" y="5383"/>
                  </a:cubicBezTo>
                  <a:cubicBezTo>
                    <a:pt x="1564" y="5471"/>
                    <a:pt x="1416" y="5518"/>
                    <a:pt x="1251" y="5518"/>
                  </a:cubicBezTo>
                  <a:cubicBezTo>
                    <a:pt x="1116" y="5518"/>
                    <a:pt x="977" y="5486"/>
                    <a:pt x="846" y="5426"/>
                  </a:cubicBezTo>
                  <a:cubicBezTo>
                    <a:pt x="638" y="5331"/>
                    <a:pt x="471" y="5181"/>
                    <a:pt x="332" y="5049"/>
                  </a:cubicBezTo>
                  <a:lnTo>
                    <a:pt x="315" y="5029"/>
                  </a:lnTo>
                  <a:lnTo>
                    <a:pt x="296" y="5049"/>
                  </a:lnTo>
                  <a:cubicBezTo>
                    <a:pt x="281" y="5064"/>
                    <a:pt x="264" y="5079"/>
                    <a:pt x="249" y="5094"/>
                  </a:cubicBezTo>
                  <a:cubicBezTo>
                    <a:pt x="126" y="5211"/>
                    <a:pt x="0" y="5336"/>
                    <a:pt x="26" y="5503"/>
                  </a:cubicBezTo>
                  <a:cubicBezTo>
                    <a:pt x="43" y="5599"/>
                    <a:pt x="107" y="5672"/>
                    <a:pt x="171" y="5743"/>
                  </a:cubicBezTo>
                  <a:cubicBezTo>
                    <a:pt x="199" y="5775"/>
                    <a:pt x="229" y="5807"/>
                    <a:pt x="255" y="5841"/>
                  </a:cubicBezTo>
                  <a:cubicBezTo>
                    <a:pt x="386" y="6030"/>
                    <a:pt x="358" y="6266"/>
                    <a:pt x="330" y="6516"/>
                  </a:cubicBezTo>
                  <a:cubicBezTo>
                    <a:pt x="302" y="6754"/>
                    <a:pt x="274" y="6998"/>
                    <a:pt x="392" y="7204"/>
                  </a:cubicBezTo>
                  <a:cubicBezTo>
                    <a:pt x="456" y="7315"/>
                    <a:pt x="559" y="7401"/>
                    <a:pt x="656" y="7485"/>
                  </a:cubicBezTo>
                  <a:cubicBezTo>
                    <a:pt x="788" y="7596"/>
                    <a:pt x="911" y="7701"/>
                    <a:pt x="943" y="7855"/>
                  </a:cubicBezTo>
                  <a:cubicBezTo>
                    <a:pt x="962" y="7947"/>
                    <a:pt x="943" y="8042"/>
                    <a:pt x="926" y="8136"/>
                  </a:cubicBezTo>
                  <a:cubicBezTo>
                    <a:pt x="923" y="8153"/>
                    <a:pt x="919" y="8170"/>
                    <a:pt x="917" y="8189"/>
                  </a:cubicBezTo>
                  <a:cubicBezTo>
                    <a:pt x="814" y="8779"/>
                    <a:pt x="1003" y="9421"/>
                    <a:pt x="1408" y="9863"/>
                  </a:cubicBezTo>
                  <a:cubicBezTo>
                    <a:pt x="1433" y="9893"/>
                    <a:pt x="1461" y="9921"/>
                    <a:pt x="1489" y="9948"/>
                  </a:cubicBezTo>
                  <a:cubicBezTo>
                    <a:pt x="1558" y="10017"/>
                    <a:pt x="1626" y="10090"/>
                    <a:pt x="1680" y="10171"/>
                  </a:cubicBezTo>
                  <a:cubicBezTo>
                    <a:pt x="1688" y="10182"/>
                    <a:pt x="1695" y="10193"/>
                    <a:pt x="1703" y="10206"/>
                  </a:cubicBezTo>
                  <a:cubicBezTo>
                    <a:pt x="1735" y="10257"/>
                    <a:pt x="1768" y="10311"/>
                    <a:pt x="1821" y="10345"/>
                  </a:cubicBezTo>
                  <a:cubicBezTo>
                    <a:pt x="1860" y="10371"/>
                    <a:pt x="1903" y="10381"/>
                    <a:pt x="1950" y="10381"/>
                  </a:cubicBezTo>
                  <a:cubicBezTo>
                    <a:pt x="2072" y="10381"/>
                    <a:pt x="2198" y="10300"/>
                    <a:pt x="2307" y="10225"/>
                  </a:cubicBezTo>
                  <a:cubicBezTo>
                    <a:pt x="2877" y="9826"/>
                    <a:pt x="3587" y="9696"/>
                    <a:pt x="4272" y="9571"/>
                  </a:cubicBezTo>
                  <a:cubicBezTo>
                    <a:pt x="4476" y="9535"/>
                    <a:pt x="4683" y="9496"/>
                    <a:pt x="4885" y="9454"/>
                  </a:cubicBezTo>
                  <a:cubicBezTo>
                    <a:pt x="5894" y="9231"/>
                    <a:pt x="6880" y="8807"/>
                    <a:pt x="7732" y="8226"/>
                  </a:cubicBezTo>
                  <a:cubicBezTo>
                    <a:pt x="7912" y="8102"/>
                    <a:pt x="8099" y="7965"/>
                    <a:pt x="8249" y="7787"/>
                  </a:cubicBezTo>
                  <a:cubicBezTo>
                    <a:pt x="8630" y="7330"/>
                    <a:pt x="8696" y="6715"/>
                    <a:pt x="8735" y="6075"/>
                  </a:cubicBezTo>
                  <a:cubicBezTo>
                    <a:pt x="8739" y="5974"/>
                    <a:pt x="8746" y="5869"/>
                    <a:pt x="8791" y="5779"/>
                  </a:cubicBezTo>
                  <a:cubicBezTo>
                    <a:pt x="8836" y="5687"/>
                    <a:pt x="8919" y="5616"/>
                    <a:pt x="8994" y="5554"/>
                  </a:cubicBezTo>
                  <a:lnTo>
                    <a:pt x="10005" y="4699"/>
                  </a:lnTo>
                  <a:cubicBezTo>
                    <a:pt x="10151" y="4577"/>
                    <a:pt x="10263" y="4474"/>
                    <a:pt x="10355" y="4374"/>
                  </a:cubicBezTo>
                  <a:lnTo>
                    <a:pt x="10374" y="4352"/>
                  </a:lnTo>
                  <a:lnTo>
                    <a:pt x="10353" y="4335"/>
                  </a:lnTo>
                  <a:cubicBezTo>
                    <a:pt x="10239" y="4243"/>
                    <a:pt x="10113" y="4134"/>
                    <a:pt x="10033" y="3997"/>
                  </a:cubicBezTo>
                  <a:cubicBezTo>
                    <a:pt x="10020" y="3973"/>
                    <a:pt x="10010" y="3950"/>
                    <a:pt x="9999" y="3922"/>
                  </a:cubicBezTo>
                  <a:lnTo>
                    <a:pt x="9980" y="3887"/>
                  </a:lnTo>
                  <a:lnTo>
                    <a:pt x="9952" y="3907"/>
                  </a:lnTo>
                  <a:cubicBezTo>
                    <a:pt x="9920" y="3928"/>
                    <a:pt x="9879" y="3930"/>
                    <a:pt x="9836" y="3930"/>
                  </a:cubicBezTo>
                  <a:lnTo>
                    <a:pt x="9817" y="3930"/>
                  </a:lnTo>
                  <a:cubicBezTo>
                    <a:pt x="9763" y="3930"/>
                    <a:pt x="9710" y="3928"/>
                    <a:pt x="9665" y="3907"/>
                  </a:cubicBezTo>
                  <a:cubicBezTo>
                    <a:pt x="9596" y="3877"/>
                    <a:pt x="9551" y="3802"/>
                    <a:pt x="9517" y="3744"/>
                  </a:cubicBezTo>
                  <a:cubicBezTo>
                    <a:pt x="9442" y="3620"/>
                    <a:pt x="9350" y="3465"/>
                    <a:pt x="9354" y="3307"/>
                  </a:cubicBezTo>
                  <a:cubicBezTo>
                    <a:pt x="9356" y="3253"/>
                    <a:pt x="9369" y="3195"/>
                    <a:pt x="9395" y="3123"/>
                  </a:cubicBezTo>
                  <a:cubicBezTo>
                    <a:pt x="9438" y="3000"/>
                    <a:pt x="9496" y="2928"/>
                    <a:pt x="9568" y="2904"/>
                  </a:cubicBezTo>
                  <a:cubicBezTo>
                    <a:pt x="9596" y="2895"/>
                    <a:pt x="9628" y="2895"/>
                    <a:pt x="9652" y="2895"/>
                  </a:cubicBezTo>
                  <a:lnTo>
                    <a:pt x="9663" y="2895"/>
                  </a:lnTo>
                  <a:cubicBezTo>
                    <a:pt x="9703" y="2895"/>
                    <a:pt x="9757" y="2900"/>
                    <a:pt x="9806" y="2915"/>
                  </a:cubicBezTo>
                  <a:cubicBezTo>
                    <a:pt x="9843" y="2930"/>
                    <a:pt x="9877" y="2951"/>
                    <a:pt x="9915" y="2988"/>
                  </a:cubicBezTo>
                  <a:lnTo>
                    <a:pt x="9952" y="3022"/>
                  </a:lnTo>
                  <a:lnTo>
                    <a:pt x="9960" y="2970"/>
                  </a:lnTo>
                  <a:cubicBezTo>
                    <a:pt x="9982" y="2833"/>
                    <a:pt x="10010" y="2694"/>
                    <a:pt x="10035" y="2559"/>
                  </a:cubicBezTo>
                  <a:cubicBezTo>
                    <a:pt x="10100" y="2238"/>
                    <a:pt x="10164" y="1908"/>
                    <a:pt x="10153" y="1576"/>
                  </a:cubicBezTo>
                  <a:cubicBezTo>
                    <a:pt x="10138" y="1119"/>
                    <a:pt x="9975" y="706"/>
                    <a:pt x="9697" y="414"/>
                  </a:cubicBezTo>
                  <a:cubicBezTo>
                    <a:pt x="9447" y="154"/>
                    <a:pt x="9090" y="0"/>
                    <a:pt x="87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296"/>
            <p:cNvSpPr/>
            <p:nvPr/>
          </p:nvSpPr>
          <p:spPr>
            <a:xfrm>
              <a:off x="4601145" y="3893967"/>
              <a:ext cx="170632" cy="265623"/>
            </a:xfrm>
            <a:custGeom>
              <a:rect b="b" l="l" r="r" t="t"/>
              <a:pathLst>
                <a:path extrusionOk="0" h="9348" w="6005">
                  <a:moveTo>
                    <a:pt x="1" y="0"/>
                  </a:moveTo>
                  <a:lnTo>
                    <a:pt x="1" y="0"/>
                  </a:lnTo>
                  <a:cubicBezTo>
                    <a:pt x="48" y="266"/>
                    <a:pt x="95" y="529"/>
                    <a:pt x="142" y="795"/>
                  </a:cubicBezTo>
                  <a:cubicBezTo>
                    <a:pt x="192" y="1069"/>
                    <a:pt x="241" y="1350"/>
                    <a:pt x="365" y="1600"/>
                  </a:cubicBezTo>
                  <a:cubicBezTo>
                    <a:pt x="562" y="2005"/>
                    <a:pt x="946" y="2342"/>
                    <a:pt x="971" y="2792"/>
                  </a:cubicBezTo>
                  <a:cubicBezTo>
                    <a:pt x="989" y="3105"/>
                    <a:pt x="821" y="3424"/>
                    <a:pt x="914" y="3724"/>
                  </a:cubicBezTo>
                  <a:cubicBezTo>
                    <a:pt x="965" y="3889"/>
                    <a:pt x="1087" y="4021"/>
                    <a:pt x="1156" y="4178"/>
                  </a:cubicBezTo>
                  <a:cubicBezTo>
                    <a:pt x="1286" y="4480"/>
                    <a:pt x="1209" y="4825"/>
                    <a:pt x="1209" y="5155"/>
                  </a:cubicBezTo>
                  <a:cubicBezTo>
                    <a:pt x="1211" y="5806"/>
                    <a:pt x="1535" y="6408"/>
                    <a:pt x="1756" y="7023"/>
                  </a:cubicBezTo>
                  <a:cubicBezTo>
                    <a:pt x="1951" y="7565"/>
                    <a:pt x="2071" y="8133"/>
                    <a:pt x="2109" y="8707"/>
                  </a:cubicBezTo>
                  <a:cubicBezTo>
                    <a:pt x="2143" y="8711"/>
                    <a:pt x="2177" y="8712"/>
                    <a:pt x="2211" y="8712"/>
                  </a:cubicBezTo>
                  <a:cubicBezTo>
                    <a:pt x="2498" y="8712"/>
                    <a:pt x="2785" y="8585"/>
                    <a:pt x="2975" y="8369"/>
                  </a:cubicBezTo>
                  <a:cubicBezTo>
                    <a:pt x="2989" y="8365"/>
                    <a:pt x="3002" y="8363"/>
                    <a:pt x="3014" y="8363"/>
                  </a:cubicBezTo>
                  <a:cubicBezTo>
                    <a:pt x="3175" y="8363"/>
                    <a:pt x="3205" y="8669"/>
                    <a:pt x="3080" y="8810"/>
                  </a:cubicBezTo>
                  <a:cubicBezTo>
                    <a:pt x="3063" y="8829"/>
                    <a:pt x="3043" y="8848"/>
                    <a:pt x="3024" y="8868"/>
                  </a:cubicBezTo>
                  <a:cubicBezTo>
                    <a:pt x="3180" y="9022"/>
                    <a:pt x="3347" y="9161"/>
                    <a:pt x="3545" y="9253"/>
                  </a:cubicBezTo>
                  <a:cubicBezTo>
                    <a:pt x="3673" y="9313"/>
                    <a:pt x="3818" y="9348"/>
                    <a:pt x="3961" y="9348"/>
                  </a:cubicBezTo>
                  <a:cubicBezTo>
                    <a:pt x="4120" y="9348"/>
                    <a:pt x="4276" y="9305"/>
                    <a:pt x="4402" y="9206"/>
                  </a:cubicBezTo>
                  <a:cubicBezTo>
                    <a:pt x="4571" y="9071"/>
                    <a:pt x="4654" y="8863"/>
                    <a:pt x="4717" y="8654"/>
                  </a:cubicBezTo>
                  <a:cubicBezTo>
                    <a:pt x="4712" y="8504"/>
                    <a:pt x="4704" y="8354"/>
                    <a:pt x="4684" y="8204"/>
                  </a:cubicBezTo>
                  <a:cubicBezTo>
                    <a:pt x="4663" y="8051"/>
                    <a:pt x="4633" y="7899"/>
                    <a:pt x="4614" y="7747"/>
                  </a:cubicBezTo>
                  <a:cubicBezTo>
                    <a:pt x="4541" y="7182"/>
                    <a:pt x="4607" y="6607"/>
                    <a:pt x="4674" y="6042"/>
                  </a:cubicBezTo>
                  <a:cubicBezTo>
                    <a:pt x="4689" y="6042"/>
                    <a:pt x="4706" y="6046"/>
                    <a:pt x="4723" y="6048"/>
                  </a:cubicBezTo>
                  <a:cubicBezTo>
                    <a:pt x="4665" y="5416"/>
                    <a:pt x="4678" y="4771"/>
                    <a:pt x="4697" y="4139"/>
                  </a:cubicBezTo>
                  <a:cubicBezTo>
                    <a:pt x="4702" y="4066"/>
                    <a:pt x="4704" y="3994"/>
                    <a:pt x="4727" y="3925"/>
                  </a:cubicBezTo>
                  <a:cubicBezTo>
                    <a:pt x="4811" y="3681"/>
                    <a:pt x="5113" y="3604"/>
                    <a:pt x="5370" y="3563"/>
                  </a:cubicBezTo>
                  <a:cubicBezTo>
                    <a:pt x="5571" y="3197"/>
                    <a:pt x="5458" y="2747"/>
                    <a:pt x="5426" y="2329"/>
                  </a:cubicBezTo>
                  <a:cubicBezTo>
                    <a:pt x="5398" y="1963"/>
                    <a:pt x="5439" y="1594"/>
                    <a:pt x="5477" y="1230"/>
                  </a:cubicBezTo>
                  <a:cubicBezTo>
                    <a:pt x="5502" y="1235"/>
                    <a:pt x="5526" y="1237"/>
                    <a:pt x="5551" y="1237"/>
                  </a:cubicBezTo>
                  <a:cubicBezTo>
                    <a:pt x="5771" y="1237"/>
                    <a:pt x="5985" y="1055"/>
                    <a:pt x="6004" y="831"/>
                  </a:cubicBezTo>
                  <a:cubicBezTo>
                    <a:pt x="5494" y="803"/>
                    <a:pt x="4986" y="774"/>
                    <a:pt x="4479" y="744"/>
                  </a:cubicBezTo>
                  <a:cubicBezTo>
                    <a:pt x="4374" y="737"/>
                    <a:pt x="4258" y="726"/>
                    <a:pt x="4189" y="647"/>
                  </a:cubicBezTo>
                  <a:cubicBezTo>
                    <a:pt x="4149" y="604"/>
                    <a:pt x="4132" y="544"/>
                    <a:pt x="4087" y="506"/>
                  </a:cubicBezTo>
                  <a:cubicBezTo>
                    <a:pt x="4039" y="465"/>
                    <a:pt x="3973" y="458"/>
                    <a:pt x="3910" y="458"/>
                  </a:cubicBezTo>
                  <a:cubicBezTo>
                    <a:pt x="3896" y="458"/>
                    <a:pt x="3883" y="458"/>
                    <a:pt x="3870" y="459"/>
                  </a:cubicBezTo>
                  <a:cubicBezTo>
                    <a:pt x="3706" y="463"/>
                    <a:pt x="3542" y="465"/>
                    <a:pt x="3378" y="465"/>
                  </a:cubicBezTo>
                  <a:cubicBezTo>
                    <a:pt x="2700" y="465"/>
                    <a:pt x="2023" y="426"/>
                    <a:pt x="1351" y="345"/>
                  </a:cubicBezTo>
                  <a:cubicBezTo>
                    <a:pt x="1263" y="336"/>
                    <a:pt x="1175" y="324"/>
                    <a:pt x="1098" y="287"/>
                  </a:cubicBezTo>
                  <a:cubicBezTo>
                    <a:pt x="1025" y="253"/>
                    <a:pt x="963" y="197"/>
                    <a:pt x="890" y="159"/>
                  </a:cubicBezTo>
                  <a:cubicBezTo>
                    <a:pt x="796" y="111"/>
                    <a:pt x="689" y="94"/>
                    <a:pt x="584" y="81"/>
                  </a:cubicBezTo>
                  <a:cubicBezTo>
                    <a:pt x="389" y="54"/>
                    <a:pt x="196" y="28"/>
                    <a:pt x="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296"/>
            <p:cNvSpPr/>
            <p:nvPr/>
          </p:nvSpPr>
          <p:spPr>
            <a:xfrm>
              <a:off x="4600179" y="3893030"/>
              <a:ext cx="172394" cy="267300"/>
            </a:xfrm>
            <a:custGeom>
              <a:rect b="b" l="l" r="r" t="t"/>
              <a:pathLst>
                <a:path extrusionOk="0" h="9407" w="6067">
                  <a:moveTo>
                    <a:pt x="67" y="65"/>
                  </a:moveTo>
                  <a:lnTo>
                    <a:pt x="616" y="140"/>
                  </a:lnTo>
                  <a:cubicBezTo>
                    <a:pt x="716" y="155"/>
                    <a:pt x="821" y="168"/>
                    <a:pt x="913" y="215"/>
                  </a:cubicBezTo>
                  <a:cubicBezTo>
                    <a:pt x="945" y="232"/>
                    <a:pt x="975" y="254"/>
                    <a:pt x="1005" y="275"/>
                  </a:cubicBezTo>
                  <a:cubicBezTo>
                    <a:pt x="1042" y="299"/>
                    <a:pt x="1078" y="324"/>
                    <a:pt x="1119" y="344"/>
                  </a:cubicBezTo>
                  <a:cubicBezTo>
                    <a:pt x="1205" y="384"/>
                    <a:pt x="1299" y="395"/>
                    <a:pt x="1380" y="406"/>
                  </a:cubicBezTo>
                  <a:cubicBezTo>
                    <a:pt x="2046" y="485"/>
                    <a:pt x="2723" y="525"/>
                    <a:pt x="3396" y="525"/>
                  </a:cubicBezTo>
                  <a:cubicBezTo>
                    <a:pt x="3566" y="525"/>
                    <a:pt x="3735" y="522"/>
                    <a:pt x="3904" y="517"/>
                  </a:cubicBezTo>
                  <a:cubicBezTo>
                    <a:pt x="3918" y="517"/>
                    <a:pt x="3933" y="516"/>
                    <a:pt x="3948" y="516"/>
                  </a:cubicBezTo>
                  <a:cubicBezTo>
                    <a:pt x="4003" y="516"/>
                    <a:pt x="4061" y="523"/>
                    <a:pt x="4104" y="558"/>
                  </a:cubicBezTo>
                  <a:cubicBezTo>
                    <a:pt x="4125" y="577"/>
                    <a:pt x="4140" y="603"/>
                    <a:pt x="4157" y="631"/>
                  </a:cubicBezTo>
                  <a:cubicBezTo>
                    <a:pt x="4170" y="654"/>
                    <a:pt x="4183" y="678"/>
                    <a:pt x="4202" y="699"/>
                  </a:cubicBezTo>
                  <a:cubicBezTo>
                    <a:pt x="4277" y="783"/>
                    <a:pt x="4395" y="798"/>
                    <a:pt x="4511" y="804"/>
                  </a:cubicBezTo>
                  <a:lnTo>
                    <a:pt x="6008" y="890"/>
                  </a:lnTo>
                  <a:cubicBezTo>
                    <a:pt x="5976" y="1081"/>
                    <a:pt x="5785" y="1241"/>
                    <a:pt x="5586" y="1241"/>
                  </a:cubicBezTo>
                  <a:cubicBezTo>
                    <a:pt x="5563" y="1241"/>
                    <a:pt x="5539" y="1239"/>
                    <a:pt x="5518" y="1235"/>
                  </a:cubicBezTo>
                  <a:lnTo>
                    <a:pt x="5488" y="1231"/>
                  </a:lnTo>
                  <a:lnTo>
                    <a:pt x="5485" y="1259"/>
                  </a:lnTo>
                  <a:cubicBezTo>
                    <a:pt x="5445" y="1621"/>
                    <a:pt x="5406" y="1996"/>
                    <a:pt x="5434" y="2364"/>
                  </a:cubicBezTo>
                  <a:cubicBezTo>
                    <a:pt x="5440" y="2450"/>
                    <a:pt x="5451" y="2538"/>
                    <a:pt x="5460" y="2621"/>
                  </a:cubicBezTo>
                  <a:cubicBezTo>
                    <a:pt x="5498" y="2951"/>
                    <a:pt x="5537" y="3290"/>
                    <a:pt x="5387" y="3572"/>
                  </a:cubicBezTo>
                  <a:cubicBezTo>
                    <a:pt x="5128" y="3613"/>
                    <a:pt x="4823" y="3695"/>
                    <a:pt x="4736" y="3950"/>
                  </a:cubicBezTo>
                  <a:cubicBezTo>
                    <a:pt x="4710" y="4022"/>
                    <a:pt x="4708" y="4097"/>
                    <a:pt x="4706" y="4170"/>
                  </a:cubicBezTo>
                  <a:cubicBezTo>
                    <a:pt x="4686" y="4774"/>
                    <a:pt x="4673" y="5417"/>
                    <a:pt x="4727" y="6049"/>
                  </a:cubicBezTo>
                  <a:cubicBezTo>
                    <a:pt x="4721" y="6049"/>
                    <a:pt x="4714" y="6047"/>
                    <a:pt x="4708" y="6047"/>
                  </a:cubicBezTo>
                  <a:lnTo>
                    <a:pt x="4682" y="6047"/>
                  </a:lnTo>
                  <a:lnTo>
                    <a:pt x="4680" y="6071"/>
                  </a:lnTo>
                  <a:cubicBezTo>
                    <a:pt x="4616" y="6632"/>
                    <a:pt x="4547" y="7210"/>
                    <a:pt x="4622" y="7782"/>
                  </a:cubicBezTo>
                  <a:cubicBezTo>
                    <a:pt x="4631" y="7864"/>
                    <a:pt x="4646" y="7945"/>
                    <a:pt x="4658" y="8027"/>
                  </a:cubicBezTo>
                  <a:cubicBezTo>
                    <a:pt x="4669" y="8097"/>
                    <a:pt x="4682" y="8168"/>
                    <a:pt x="4691" y="8239"/>
                  </a:cubicBezTo>
                  <a:cubicBezTo>
                    <a:pt x="4710" y="8372"/>
                    <a:pt x="4721" y="8513"/>
                    <a:pt x="4725" y="8684"/>
                  </a:cubicBezTo>
                  <a:cubicBezTo>
                    <a:pt x="4667" y="8875"/>
                    <a:pt x="4586" y="9085"/>
                    <a:pt x="4418" y="9218"/>
                  </a:cubicBezTo>
                  <a:cubicBezTo>
                    <a:pt x="4307" y="9306"/>
                    <a:pt x="4159" y="9353"/>
                    <a:pt x="3994" y="9353"/>
                  </a:cubicBezTo>
                  <a:cubicBezTo>
                    <a:pt x="3859" y="9353"/>
                    <a:pt x="3720" y="9321"/>
                    <a:pt x="3589" y="9261"/>
                  </a:cubicBezTo>
                  <a:cubicBezTo>
                    <a:pt x="3392" y="9171"/>
                    <a:pt x="3229" y="9029"/>
                    <a:pt x="3094" y="8901"/>
                  </a:cubicBezTo>
                  <a:cubicBezTo>
                    <a:pt x="3109" y="8888"/>
                    <a:pt x="3122" y="8873"/>
                    <a:pt x="3133" y="8860"/>
                  </a:cubicBezTo>
                  <a:cubicBezTo>
                    <a:pt x="3229" y="8753"/>
                    <a:pt x="3238" y="8575"/>
                    <a:pt x="3191" y="8472"/>
                  </a:cubicBezTo>
                  <a:cubicBezTo>
                    <a:pt x="3162" y="8405"/>
                    <a:pt x="3111" y="8369"/>
                    <a:pt x="3050" y="8369"/>
                  </a:cubicBezTo>
                  <a:cubicBezTo>
                    <a:pt x="3035" y="8369"/>
                    <a:pt x="3019" y="8371"/>
                    <a:pt x="3002" y="8376"/>
                  </a:cubicBezTo>
                  <a:lnTo>
                    <a:pt x="2994" y="8378"/>
                  </a:lnTo>
                  <a:lnTo>
                    <a:pt x="2989" y="8384"/>
                  </a:lnTo>
                  <a:cubicBezTo>
                    <a:pt x="2805" y="8594"/>
                    <a:pt x="2527" y="8720"/>
                    <a:pt x="2245" y="8720"/>
                  </a:cubicBezTo>
                  <a:cubicBezTo>
                    <a:pt x="2219" y="8720"/>
                    <a:pt x="2193" y="8719"/>
                    <a:pt x="2167" y="8717"/>
                  </a:cubicBezTo>
                  <a:cubicBezTo>
                    <a:pt x="2126" y="8147"/>
                    <a:pt x="2008" y="7585"/>
                    <a:pt x="1815" y="7048"/>
                  </a:cubicBezTo>
                  <a:cubicBezTo>
                    <a:pt x="1762" y="6900"/>
                    <a:pt x="1702" y="6752"/>
                    <a:pt x="1644" y="6608"/>
                  </a:cubicBezTo>
                  <a:cubicBezTo>
                    <a:pt x="1462" y="6152"/>
                    <a:pt x="1271" y="5678"/>
                    <a:pt x="1271" y="5186"/>
                  </a:cubicBezTo>
                  <a:cubicBezTo>
                    <a:pt x="1271" y="5098"/>
                    <a:pt x="1275" y="5004"/>
                    <a:pt x="1282" y="4914"/>
                  </a:cubicBezTo>
                  <a:cubicBezTo>
                    <a:pt x="1297" y="4674"/>
                    <a:pt x="1312" y="4425"/>
                    <a:pt x="1213" y="4200"/>
                  </a:cubicBezTo>
                  <a:cubicBezTo>
                    <a:pt x="1183" y="4132"/>
                    <a:pt x="1143" y="4065"/>
                    <a:pt x="1104" y="4003"/>
                  </a:cubicBezTo>
                  <a:cubicBezTo>
                    <a:pt x="1050" y="3920"/>
                    <a:pt x="1001" y="3840"/>
                    <a:pt x="973" y="3750"/>
                  </a:cubicBezTo>
                  <a:cubicBezTo>
                    <a:pt x="920" y="3581"/>
                    <a:pt x="954" y="3407"/>
                    <a:pt x="988" y="3223"/>
                  </a:cubicBezTo>
                  <a:cubicBezTo>
                    <a:pt x="1014" y="3090"/>
                    <a:pt x="1040" y="2955"/>
                    <a:pt x="1031" y="2823"/>
                  </a:cubicBezTo>
                  <a:cubicBezTo>
                    <a:pt x="1014" y="2520"/>
                    <a:pt x="840" y="2268"/>
                    <a:pt x="671" y="2023"/>
                  </a:cubicBezTo>
                  <a:cubicBezTo>
                    <a:pt x="583" y="1895"/>
                    <a:pt x="491" y="1762"/>
                    <a:pt x="423" y="1623"/>
                  </a:cubicBezTo>
                  <a:cubicBezTo>
                    <a:pt x="301" y="1372"/>
                    <a:pt x="251" y="1094"/>
                    <a:pt x="202" y="824"/>
                  </a:cubicBezTo>
                  <a:lnTo>
                    <a:pt x="67" y="65"/>
                  </a:lnTo>
                  <a:close/>
                  <a:moveTo>
                    <a:pt x="1" y="1"/>
                  </a:moveTo>
                  <a:lnTo>
                    <a:pt x="148" y="832"/>
                  </a:lnTo>
                  <a:cubicBezTo>
                    <a:pt x="198" y="1106"/>
                    <a:pt x="249" y="1389"/>
                    <a:pt x="373" y="1646"/>
                  </a:cubicBezTo>
                  <a:cubicBezTo>
                    <a:pt x="444" y="1788"/>
                    <a:pt x="536" y="1923"/>
                    <a:pt x="628" y="2053"/>
                  </a:cubicBezTo>
                  <a:cubicBezTo>
                    <a:pt x="800" y="2304"/>
                    <a:pt x="963" y="2540"/>
                    <a:pt x="978" y="2825"/>
                  </a:cubicBezTo>
                  <a:cubicBezTo>
                    <a:pt x="984" y="2953"/>
                    <a:pt x="960" y="3084"/>
                    <a:pt x="937" y="3213"/>
                  </a:cubicBezTo>
                  <a:cubicBezTo>
                    <a:pt x="900" y="3395"/>
                    <a:pt x="866" y="3583"/>
                    <a:pt x="922" y="3765"/>
                  </a:cubicBezTo>
                  <a:cubicBezTo>
                    <a:pt x="952" y="3862"/>
                    <a:pt x="1005" y="3947"/>
                    <a:pt x="1059" y="4031"/>
                  </a:cubicBezTo>
                  <a:cubicBezTo>
                    <a:pt x="1095" y="4093"/>
                    <a:pt x="1136" y="4155"/>
                    <a:pt x="1164" y="4222"/>
                  </a:cubicBezTo>
                  <a:cubicBezTo>
                    <a:pt x="1258" y="4434"/>
                    <a:pt x="1243" y="4676"/>
                    <a:pt x="1228" y="4911"/>
                  </a:cubicBezTo>
                  <a:cubicBezTo>
                    <a:pt x="1222" y="5001"/>
                    <a:pt x="1218" y="5096"/>
                    <a:pt x="1218" y="5188"/>
                  </a:cubicBezTo>
                  <a:cubicBezTo>
                    <a:pt x="1220" y="5689"/>
                    <a:pt x="1410" y="6167"/>
                    <a:pt x="1595" y="6628"/>
                  </a:cubicBezTo>
                  <a:cubicBezTo>
                    <a:pt x="1652" y="6771"/>
                    <a:pt x="1712" y="6919"/>
                    <a:pt x="1764" y="7065"/>
                  </a:cubicBezTo>
                  <a:cubicBezTo>
                    <a:pt x="1959" y="7605"/>
                    <a:pt x="2077" y="8170"/>
                    <a:pt x="2115" y="8742"/>
                  </a:cubicBezTo>
                  <a:lnTo>
                    <a:pt x="2117" y="8764"/>
                  </a:lnTo>
                  <a:lnTo>
                    <a:pt x="2139" y="8768"/>
                  </a:lnTo>
                  <a:cubicBezTo>
                    <a:pt x="2173" y="8770"/>
                    <a:pt x="2210" y="8772"/>
                    <a:pt x="2244" y="8772"/>
                  </a:cubicBezTo>
                  <a:cubicBezTo>
                    <a:pt x="2539" y="8772"/>
                    <a:pt x="2829" y="8644"/>
                    <a:pt x="3024" y="8425"/>
                  </a:cubicBezTo>
                  <a:cubicBezTo>
                    <a:pt x="3031" y="8424"/>
                    <a:pt x="3039" y="8423"/>
                    <a:pt x="3046" y="8423"/>
                  </a:cubicBezTo>
                  <a:cubicBezTo>
                    <a:pt x="3096" y="8423"/>
                    <a:pt x="3126" y="8462"/>
                    <a:pt x="3142" y="8494"/>
                  </a:cubicBezTo>
                  <a:cubicBezTo>
                    <a:pt x="3182" y="8582"/>
                    <a:pt x="3172" y="8736"/>
                    <a:pt x="3094" y="8824"/>
                  </a:cubicBezTo>
                  <a:cubicBezTo>
                    <a:pt x="3077" y="8845"/>
                    <a:pt x="3058" y="8864"/>
                    <a:pt x="3039" y="8884"/>
                  </a:cubicBezTo>
                  <a:lnTo>
                    <a:pt x="3019" y="8903"/>
                  </a:lnTo>
                  <a:lnTo>
                    <a:pt x="3039" y="8920"/>
                  </a:lnTo>
                  <a:cubicBezTo>
                    <a:pt x="3180" y="9057"/>
                    <a:pt x="3351" y="9211"/>
                    <a:pt x="3568" y="9310"/>
                  </a:cubicBezTo>
                  <a:cubicBezTo>
                    <a:pt x="3703" y="9374"/>
                    <a:pt x="3851" y="9406"/>
                    <a:pt x="3994" y="9406"/>
                  </a:cubicBezTo>
                  <a:cubicBezTo>
                    <a:pt x="4172" y="9406"/>
                    <a:pt x="4331" y="9355"/>
                    <a:pt x="4451" y="9259"/>
                  </a:cubicBezTo>
                  <a:cubicBezTo>
                    <a:pt x="4631" y="9117"/>
                    <a:pt x="4716" y="8894"/>
                    <a:pt x="4776" y="8695"/>
                  </a:cubicBezTo>
                  <a:lnTo>
                    <a:pt x="4778" y="8687"/>
                  </a:lnTo>
                  <a:cubicBezTo>
                    <a:pt x="4774" y="8513"/>
                    <a:pt x="4763" y="8367"/>
                    <a:pt x="4744" y="8232"/>
                  </a:cubicBezTo>
                  <a:cubicBezTo>
                    <a:pt x="4736" y="8162"/>
                    <a:pt x="4723" y="8089"/>
                    <a:pt x="4712" y="8018"/>
                  </a:cubicBezTo>
                  <a:cubicBezTo>
                    <a:pt x="4697" y="7939"/>
                    <a:pt x="4684" y="7857"/>
                    <a:pt x="4673" y="7776"/>
                  </a:cubicBezTo>
                  <a:cubicBezTo>
                    <a:pt x="4603" y="7219"/>
                    <a:pt x="4667" y="6653"/>
                    <a:pt x="4731" y="6105"/>
                  </a:cubicBezTo>
                  <a:lnTo>
                    <a:pt x="4733" y="6105"/>
                  </a:lnTo>
                  <a:cubicBezTo>
                    <a:pt x="4740" y="6107"/>
                    <a:pt x="4746" y="6107"/>
                    <a:pt x="4753" y="6109"/>
                  </a:cubicBezTo>
                  <a:lnTo>
                    <a:pt x="4787" y="6113"/>
                  </a:lnTo>
                  <a:lnTo>
                    <a:pt x="4783" y="6079"/>
                  </a:lnTo>
                  <a:cubicBezTo>
                    <a:pt x="4725" y="5439"/>
                    <a:pt x="4740" y="4785"/>
                    <a:pt x="4759" y="4172"/>
                  </a:cubicBezTo>
                  <a:cubicBezTo>
                    <a:pt x="4761" y="4104"/>
                    <a:pt x="4763" y="4031"/>
                    <a:pt x="4787" y="3967"/>
                  </a:cubicBezTo>
                  <a:cubicBezTo>
                    <a:pt x="4866" y="3735"/>
                    <a:pt x="5160" y="3662"/>
                    <a:pt x="5408" y="3624"/>
                  </a:cubicBezTo>
                  <a:lnTo>
                    <a:pt x="5421" y="3622"/>
                  </a:lnTo>
                  <a:lnTo>
                    <a:pt x="5428" y="3611"/>
                  </a:lnTo>
                  <a:cubicBezTo>
                    <a:pt x="5593" y="3309"/>
                    <a:pt x="5552" y="2958"/>
                    <a:pt x="5513" y="2617"/>
                  </a:cubicBezTo>
                  <a:cubicBezTo>
                    <a:pt x="5503" y="2531"/>
                    <a:pt x="5494" y="2445"/>
                    <a:pt x="5488" y="2360"/>
                  </a:cubicBezTo>
                  <a:cubicBezTo>
                    <a:pt x="5460" y="2006"/>
                    <a:pt x="5496" y="1644"/>
                    <a:pt x="5535" y="1293"/>
                  </a:cubicBezTo>
                  <a:cubicBezTo>
                    <a:pt x="5552" y="1295"/>
                    <a:pt x="5569" y="1295"/>
                    <a:pt x="5586" y="1295"/>
                  </a:cubicBezTo>
                  <a:cubicBezTo>
                    <a:pt x="5826" y="1295"/>
                    <a:pt x="6045" y="1100"/>
                    <a:pt x="6064" y="866"/>
                  </a:cubicBezTo>
                  <a:lnTo>
                    <a:pt x="6066" y="841"/>
                  </a:lnTo>
                  <a:lnTo>
                    <a:pt x="4513" y="751"/>
                  </a:lnTo>
                  <a:cubicBezTo>
                    <a:pt x="4410" y="744"/>
                    <a:pt x="4303" y="732"/>
                    <a:pt x="4243" y="663"/>
                  </a:cubicBezTo>
                  <a:cubicBezTo>
                    <a:pt x="4228" y="646"/>
                    <a:pt x="4215" y="627"/>
                    <a:pt x="4202" y="603"/>
                  </a:cubicBezTo>
                  <a:cubicBezTo>
                    <a:pt x="4185" y="573"/>
                    <a:pt x="4166" y="543"/>
                    <a:pt x="4138" y="517"/>
                  </a:cubicBezTo>
                  <a:cubicBezTo>
                    <a:pt x="4082" y="470"/>
                    <a:pt x="4012" y="463"/>
                    <a:pt x="3947" y="463"/>
                  </a:cubicBezTo>
                  <a:cubicBezTo>
                    <a:pt x="3932" y="463"/>
                    <a:pt x="3917" y="463"/>
                    <a:pt x="3902" y="464"/>
                  </a:cubicBezTo>
                  <a:cubicBezTo>
                    <a:pt x="3734" y="469"/>
                    <a:pt x="3565" y="471"/>
                    <a:pt x="3396" y="471"/>
                  </a:cubicBezTo>
                  <a:cubicBezTo>
                    <a:pt x="2726" y="471"/>
                    <a:pt x="2051" y="431"/>
                    <a:pt x="1387" y="352"/>
                  </a:cubicBezTo>
                  <a:cubicBezTo>
                    <a:pt x="1310" y="344"/>
                    <a:pt x="1220" y="333"/>
                    <a:pt x="1143" y="294"/>
                  </a:cubicBezTo>
                  <a:cubicBezTo>
                    <a:pt x="1106" y="277"/>
                    <a:pt x="1072" y="256"/>
                    <a:pt x="1038" y="230"/>
                  </a:cubicBezTo>
                  <a:cubicBezTo>
                    <a:pt x="1005" y="209"/>
                    <a:pt x="971" y="187"/>
                    <a:pt x="937" y="168"/>
                  </a:cubicBezTo>
                  <a:cubicBezTo>
                    <a:pt x="838" y="117"/>
                    <a:pt x="723" y="102"/>
                    <a:pt x="622" y="87"/>
                  </a:cubicBezTo>
                  <a:lnTo>
                    <a:pt x="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296"/>
            <p:cNvSpPr/>
            <p:nvPr/>
          </p:nvSpPr>
          <p:spPr>
            <a:xfrm>
              <a:off x="4733694" y="3911356"/>
              <a:ext cx="175775" cy="199218"/>
            </a:xfrm>
            <a:custGeom>
              <a:rect b="b" l="l" r="r" t="t"/>
              <a:pathLst>
                <a:path extrusionOk="0" h="7011" w="6186">
                  <a:moveTo>
                    <a:pt x="2109" y="0"/>
                  </a:moveTo>
                  <a:cubicBezTo>
                    <a:pt x="2102" y="0"/>
                    <a:pt x="2094" y="1"/>
                    <a:pt x="2087" y="1"/>
                  </a:cubicBezTo>
                  <a:cubicBezTo>
                    <a:pt x="1826" y="12"/>
                    <a:pt x="1603" y="183"/>
                    <a:pt x="1358" y="281"/>
                  </a:cubicBezTo>
                  <a:cubicBezTo>
                    <a:pt x="1348" y="286"/>
                    <a:pt x="1335" y="288"/>
                    <a:pt x="1324" y="292"/>
                  </a:cubicBezTo>
                  <a:cubicBezTo>
                    <a:pt x="1271" y="481"/>
                    <a:pt x="1081" y="625"/>
                    <a:pt x="886" y="625"/>
                  </a:cubicBezTo>
                  <a:cubicBezTo>
                    <a:pt x="861" y="625"/>
                    <a:pt x="837" y="623"/>
                    <a:pt x="812" y="618"/>
                  </a:cubicBezTo>
                  <a:cubicBezTo>
                    <a:pt x="774" y="982"/>
                    <a:pt x="733" y="1351"/>
                    <a:pt x="761" y="1717"/>
                  </a:cubicBezTo>
                  <a:cubicBezTo>
                    <a:pt x="793" y="2135"/>
                    <a:pt x="906" y="2585"/>
                    <a:pt x="705" y="2951"/>
                  </a:cubicBezTo>
                  <a:cubicBezTo>
                    <a:pt x="448" y="2992"/>
                    <a:pt x="146" y="3069"/>
                    <a:pt x="62" y="3313"/>
                  </a:cubicBezTo>
                  <a:cubicBezTo>
                    <a:pt x="39" y="3382"/>
                    <a:pt x="37" y="3454"/>
                    <a:pt x="32" y="3527"/>
                  </a:cubicBezTo>
                  <a:cubicBezTo>
                    <a:pt x="13" y="4159"/>
                    <a:pt x="0" y="4804"/>
                    <a:pt x="58" y="5436"/>
                  </a:cubicBezTo>
                  <a:cubicBezTo>
                    <a:pt x="349" y="5475"/>
                    <a:pt x="609" y="5698"/>
                    <a:pt x="686" y="5980"/>
                  </a:cubicBezTo>
                  <a:cubicBezTo>
                    <a:pt x="763" y="6261"/>
                    <a:pt x="673" y="6559"/>
                    <a:pt x="681" y="6850"/>
                  </a:cubicBezTo>
                  <a:cubicBezTo>
                    <a:pt x="684" y="6893"/>
                    <a:pt x="688" y="6936"/>
                    <a:pt x="694" y="6977"/>
                  </a:cubicBezTo>
                  <a:cubicBezTo>
                    <a:pt x="707" y="6981"/>
                    <a:pt x="720" y="6985"/>
                    <a:pt x="733" y="6987"/>
                  </a:cubicBezTo>
                  <a:cubicBezTo>
                    <a:pt x="789" y="7003"/>
                    <a:pt x="848" y="7010"/>
                    <a:pt x="907" y="7010"/>
                  </a:cubicBezTo>
                  <a:cubicBezTo>
                    <a:pt x="1136" y="7010"/>
                    <a:pt x="1368" y="6897"/>
                    <a:pt x="1444" y="6687"/>
                  </a:cubicBezTo>
                  <a:cubicBezTo>
                    <a:pt x="1468" y="6627"/>
                    <a:pt x="1478" y="6559"/>
                    <a:pt x="1519" y="6512"/>
                  </a:cubicBezTo>
                  <a:cubicBezTo>
                    <a:pt x="1575" y="6448"/>
                    <a:pt x="1669" y="6433"/>
                    <a:pt x="1742" y="6390"/>
                  </a:cubicBezTo>
                  <a:cubicBezTo>
                    <a:pt x="1982" y="6246"/>
                    <a:pt x="1954" y="5820"/>
                    <a:pt x="2218" y="5726"/>
                  </a:cubicBezTo>
                  <a:cubicBezTo>
                    <a:pt x="2249" y="5714"/>
                    <a:pt x="2280" y="5709"/>
                    <a:pt x="2311" y="5709"/>
                  </a:cubicBezTo>
                  <a:cubicBezTo>
                    <a:pt x="2488" y="5709"/>
                    <a:pt x="2654" y="5872"/>
                    <a:pt x="2824" y="5961"/>
                  </a:cubicBezTo>
                  <a:cubicBezTo>
                    <a:pt x="2922" y="6014"/>
                    <a:pt x="3031" y="6038"/>
                    <a:pt x="3142" y="6038"/>
                  </a:cubicBezTo>
                  <a:cubicBezTo>
                    <a:pt x="3444" y="6038"/>
                    <a:pt x="3753" y="5854"/>
                    <a:pt x="3857" y="5565"/>
                  </a:cubicBezTo>
                  <a:cubicBezTo>
                    <a:pt x="3899" y="5445"/>
                    <a:pt x="3912" y="5310"/>
                    <a:pt x="3992" y="5211"/>
                  </a:cubicBezTo>
                  <a:cubicBezTo>
                    <a:pt x="4052" y="5134"/>
                    <a:pt x="4142" y="5091"/>
                    <a:pt x="4227" y="5042"/>
                  </a:cubicBezTo>
                  <a:cubicBezTo>
                    <a:pt x="4589" y="4832"/>
                    <a:pt x="4881" y="4498"/>
                    <a:pt x="5037" y="4108"/>
                  </a:cubicBezTo>
                  <a:cubicBezTo>
                    <a:pt x="5059" y="4057"/>
                    <a:pt x="5078" y="4001"/>
                    <a:pt x="5119" y="3960"/>
                  </a:cubicBezTo>
                  <a:cubicBezTo>
                    <a:pt x="5142" y="3939"/>
                    <a:pt x="5172" y="3922"/>
                    <a:pt x="5200" y="3907"/>
                  </a:cubicBezTo>
                  <a:cubicBezTo>
                    <a:pt x="5442" y="3778"/>
                    <a:pt x="5682" y="3649"/>
                    <a:pt x="5922" y="3521"/>
                  </a:cubicBezTo>
                  <a:cubicBezTo>
                    <a:pt x="5924" y="3514"/>
                    <a:pt x="5928" y="3508"/>
                    <a:pt x="5931" y="3502"/>
                  </a:cubicBezTo>
                  <a:cubicBezTo>
                    <a:pt x="6027" y="3322"/>
                    <a:pt x="6185" y="3120"/>
                    <a:pt x="6091" y="2940"/>
                  </a:cubicBezTo>
                  <a:cubicBezTo>
                    <a:pt x="6029" y="2827"/>
                    <a:pt x="5892" y="2784"/>
                    <a:pt x="5768" y="2752"/>
                  </a:cubicBezTo>
                  <a:cubicBezTo>
                    <a:pt x="5686" y="2732"/>
                    <a:pt x="5607" y="2711"/>
                    <a:pt x="5528" y="2692"/>
                  </a:cubicBezTo>
                  <a:cubicBezTo>
                    <a:pt x="5474" y="2677"/>
                    <a:pt x="5412" y="2655"/>
                    <a:pt x="5397" y="2602"/>
                  </a:cubicBezTo>
                  <a:cubicBezTo>
                    <a:pt x="5388" y="2561"/>
                    <a:pt x="5410" y="2516"/>
                    <a:pt x="5395" y="2478"/>
                  </a:cubicBezTo>
                  <a:cubicBezTo>
                    <a:pt x="5373" y="2418"/>
                    <a:pt x="5288" y="2418"/>
                    <a:pt x="5236" y="2377"/>
                  </a:cubicBezTo>
                  <a:cubicBezTo>
                    <a:pt x="5123" y="2285"/>
                    <a:pt x="5256" y="2060"/>
                    <a:pt x="5144" y="1965"/>
                  </a:cubicBezTo>
                  <a:cubicBezTo>
                    <a:pt x="5091" y="1923"/>
                    <a:pt x="5007" y="1931"/>
                    <a:pt x="4962" y="1880"/>
                  </a:cubicBezTo>
                  <a:cubicBezTo>
                    <a:pt x="4902" y="1813"/>
                    <a:pt x="4956" y="1696"/>
                    <a:pt x="4898" y="1627"/>
                  </a:cubicBezTo>
                  <a:cubicBezTo>
                    <a:pt x="4865" y="1586"/>
                    <a:pt x="4812" y="1582"/>
                    <a:pt x="4756" y="1582"/>
                  </a:cubicBezTo>
                  <a:cubicBezTo>
                    <a:pt x="4743" y="1582"/>
                    <a:pt x="4731" y="1582"/>
                    <a:pt x="4718" y="1582"/>
                  </a:cubicBezTo>
                  <a:cubicBezTo>
                    <a:pt x="4678" y="1582"/>
                    <a:pt x="4638" y="1581"/>
                    <a:pt x="4604" y="1565"/>
                  </a:cubicBezTo>
                  <a:cubicBezTo>
                    <a:pt x="4439" y="1486"/>
                    <a:pt x="4553" y="1186"/>
                    <a:pt x="4405" y="1074"/>
                  </a:cubicBezTo>
                  <a:cubicBezTo>
                    <a:pt x="4315" y="1006"/>
                    <a:pt x="4180" y="1055"/>
                    <a:pt x="4077" y="1010"/>
                  </a:cubicBezTo>
                  <a:cubicBezTo>
                    <a:pt x="3934" y="950"/>
                    <a:pt x="3912" y="761"/>
                    <a:pt x="3910" y="607"/>
                  </a:cubicBezTo>
                  <a:cubicBezTo>
                    <a:pt x="3906" y="453"/>
                    <a:pt x="3872" y="262"/>
                    <a:pt x="3724" y="219"/>
                  </a:cubicBezTo>
                  <a:cubicBezTo>
                    <a:pt x="3679" y="204"/>
                    <a:pt x="3629" y="209"/>
                    <a:pt x="3580" y="202"/>
                  </a:cubicBezTo>
                  <a:cubicBezTo>
                    <a:pt x="3429" y="181"/>
                    <a:pt x="3301" y="52"/>
                    <a:pt x="3149" y="52"/>
                  </a:cubicBezTo>
                  <a:cubicBezTo>
                    <a:pt x="3144" y="52"/>
                    <a:pt x="3139" y="52"/>
                    <a:pt x="3135" y="52"/>
                  </a:cubicBezTo>
                  <a:cubicBezTo>
                    <a:pt x="2886" y="63"/>
                    <a:pt x="2792" y="395"/>
                    <a:pt x="2575" y="517"/>
                  </a:cubicBezTo>
                  <a:cubicBezTo>
                    <a:pt x="2511" y="386"/>
                    <a:pt x="2436" y="260"/>
                    <a:pt x="2350" y="142"/>
                  </a:cubicBezTo>
                  <a:cubicBezTo>
                    <a:pt x="2318" y="97"/>
                    <a:pt x="2282" y="50"/>
                    <a:pt x="2233" y="24"/>
                  </a:cubicBezTo>
                  <a:cubicBezTo>
                    <a:pt x="2194" y="6"/>
                    <a:pt x="2151" y="0"/>
                    <a:pt x="21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296"/>
            <p:cNvSpPr/>
            <p:nvPr/>
          </p:nvSpPr>
          <p:spPr>
            <a:xfrm>
              <a:off x="4732899" y="3910561"/>
              <a:ext cx="176997" cy="200752"/>
            </a:xfrm>
            <a:custGeom>
              <a:rect b="b" l="l" r="r" t="t"/>
              <a:pathLst>
                <a:path extrusionOk="0" h="7065" w="6229">
                  <a:moveTo>
                    <a:pt x="2117" y="55"/>
                  </a:moveTo>
                  <a:cubicBezTo>
                    <a:pt x="2168" y="55"/>
                    <a:pt x="2216" y="59"/>
                    <a:pt x="2248" y="76"/>
                  </a:cubicBezTo>
                  <a:cubicBezTo>
                    <a:pt x="2293" y="100"/>
                    <a:pt x="2327" y="142"/>
                    <a:pt x="2357" y="185"/>
                  </a:cubicBezTo>
                  <a:cubicBezTo>
                    <a:pt x="2441" y="303"/>
                    <a:pt x="2516" y="427"/>
                    <a:pt x="2580" y="558"/>
                  </a:cubicBezTo>
                  <a:lnTo>
                    <a:pt x="2593" y="582"/>
                  </a:lnTo>
                  <a:lnTo>
                    <a:pt x="2616" y="569"/>
                  </a:lnTo>
                  <a:cubicBezTo>
                    <a:pt x="2713" y="515"/>
                    <a:pt x="2783" y="425"/>
                    <a:pt x="2850" y="339"/>
                  </a:cubicBezTo>
                  <a:cubicBezTo>
                    <a:pt x="2944" y="224"/>
                    <a:pt x="3030" y="112"/>
                    <a:pt x="3165" y="106"/>
                  </a:cubicBezTo>
                  <a:lnTo>
                    <a:pt x="3175" y="106"/>
                  </a:lnTo>
                  <a:cubicBezTo>
                    <a:pt x="3250" y="106"/>
                    <a:pt x="3321" y="142"/>
                    <a:pt x="3396" y="179"/>
                  </a:cubicBezTo>
                  <a:cubicBezTo>
                    <a:pt x="3463" y="213"/>
                    <a:pt x="3531" y="247"/>
                    <a:pt x="3606" y="258"/>
                  </a:cubicBezTo>
                  <a:cubicBezTo>
                    <a:pt x="3623" y="260"/>
                    <a:pt x="3642" y="260"/>
                    <a:pt x="3662" y="262"/>
                  </a:cubicBezTo>
                  <a:cubicBezTo>
                    <a:pt x="3692" y="262"/>
                    <a:pt x="3720" y="264"/>
                    <a:pt x="3745" y="273"/>
                  </a:cubicBezTo>
                  <a:cubicBezTo>
                    <a:pt x="3876" y="312"/>
                    <a:pt x="3908" y="492"/>
                    <a:pt x="3910" y="635"/>
                  </a:cubicBezTo>
                  <a:cubicBezTo>
                    <a:pt x="3915" y="800"/>
                    <a:pt x="3938" y="997"/>
                    <a:pt x="4095" y="1064"/>
                  </a:cubicBezTo>
                  <a:cubicBezTo>
                    <a:pt x="4144" y="1085"/>
                    <a:pt x="4200" y="1085"/>
                    <a:pt x="4253" y="1087"/>
                  </a:cubicBezTo>
                  <a:cubicBezTo>
                    <a:pt x="4315" y="1089"/>
                    <a:pt x="4373" y="1091"/>
                    <a:pt x="4418" y="1124"/>
                  </a:cubicBezTo>
                  <a:cubicBezTo>
                    <a:pt x="4478" y="1171"/>
                    <a:pt x="4489" y="1259"/>
                    <a:pt x="4497" y="1351"/>
                  </a:cubicBezTo>
                  <a:cubicBezTo>
                    <a:pt x="4510" y="1458"/>
                    <a:pt x="4521" y="1569"/>
                    <a:pt x="4622" y="1616"/>
                  </a:cubicBezTo>
                  <a:cubicBezTo>
                    <a:pt x="4662" y="1636"/>
                    <a:pt x="4707" y="1638"/>
                    <a:pt x="4748" y="1638"/>
                  </a:cubicBezTo>
                  <a:lnTo>
                    <a:pt x="4784" y="1636"/>
                  </a:lnTo>
                  <a:cubicBezTo>
                    <a:pt x="4844" y="1636"/>
                    <a:pt x="4881" y="1642"/>
                    <a:pt x="4907" y="1672"/>
                  </a:cubicBezTo>
                  <a:cubicBezTo>
                    <a:pt x="4928" y="1698"/>
                    <a:pt x="4928" y="1739"/>
                    <a:pt x="4930" y="1781"/>
                  </a:cubicBezTo>
                  <a:cubicBezTo>
                    <a:pt x="4932" y="1831"/>
                    <a:pt x="4934" y="1884"/>
                    <a:pt x="4969" y="1927"/>
                  </a:cubicBezTo>
                  <a:cubicBezTo>
                    <a:pt x="4999" y="1959"/>
                    <a:pt x="5039" y="1970"/>
                    <a:pt x="5078" y="1983"/>
                  </a:cubicBezTo>
                  <a:cubicBezTo>
                    <a:pt x="5108" y="1991"/>
                    <a:pt x="5134" y="1998"/>
                    <a:pt x="5155" y="2015"/>
                  </a:cubicBezTo>
                  <a:cubicBezTo>
                    <a:pt x="5200" y="2053"/>
                    <a:pt x="5196" y="2124"/>
                    <a:pt x="5192" y="2197"/>
                  </a:cubicBezTo>
                  <a:cubicBezTo>
                    <a:pt x="5185" y="2278"/>
                    <a:pt x="5181" y="2371"/>
                    <a:pt x="5249" y="2426"/>
                  </a:cubicBezTo>
                  <a:cubicBezTo>
                    <a:pt x="5271" y="2443"/>
                    <a:pt x="5299" y="2454"/>
                    <a:pt x="5324" y="2465"/>
                  </a:cubicBezTo>
                  <a:cubicBezTo>
                    <a:pt x="5359" y="2478"/>
                    <a:pt x="5389" y="2488"/>
                    <a:pt x="5399" y="2514"/>
                  </a:cubicBezTo>
                  <a:cubicBezTo>
                    <a:pt x="5404" y="2529"/>
                    <a:pt x="5401" y="2548"/>
                    <a:pt x="5399" y="2568"/>
                  </a:cubicBezTo>
                  <a:cubicBezTo>
                    <a:pt x="5397" y="2589"/>
                    <a:pt x="5393" y="2613"/>
                    <a:pt x="5399" y="2636"/>
                  </a:cubicBezTo>
                  <a:cubicBezTo>
                    <a:pt x="5416" y="2703"/>
                    <a:pt x="5489" y="2730"/>
                    <a:pt x="5549" y="2745"/>
                  </a:cubicBezTo>
                  <a:lnTo>
                    <a:pt x="5787" y="2808"/>
                  </a:lnTo>
                  <a:cubicBezTo>
                    <a:pt x="5914" y="2838"/>
                    <a:pt x="6040" y="2878"/>
                    <a:pt x="6096" y="2981"/>
                  </a:cubicBezTo>
                  <a:cubicBezTo>
                    <a:pt x="6166" y="3116"/>
                    <a:pt x="6078" y="3268"/>
                    <a:pt x="5993" y="3416"/>
                  </a:cubicBezTo>
                  <a:cubicBezTo>
                    <a:pt x="5971" y="3450"/>
                    <a:pt x="5952" y="3485"/>
                    <a:pt x="5935" y="3517"/>
                  </a:cubicBezTo>
                  <a:cubicBezTo>
                    <a:pt x="5933" y="3521"/>
                    <a:pt x="5931" y="3525"/>
                    <a:pt x="5931" y="3530"/>
                  </a:cubicBezTo>
                  <a:lnTo>
                    <a:pt x="5217" y="3911"/>
                  </a:lnTo>
                  <a:cubicBezTo>
                    <a:pt x="5187" y="3926"/>
                    <a:pt x="5155" y="3943"/>
                    <a:pt x="5127" y="3969"/>
                  </a:cubicBezTo>
                  <a:cubicBezTo>
                    <a:pt x="5087" y="4010"/>
                    <a:pt x="5065" y="4063"/>
                    <a:pt x="5044" y="4115"/>
                  </a:cubicBezTo>
                  <a:lnTo>
                    <a:pt x="5039" y="4125"/>
                  </a:lnTo>
                  <a:cubicBezTo>
                    <a:pt x="4885" y="4513"/>
                    <a:pt x="4600" y="4839"/>
                    <a:pt x="4240" y="5046"/>
                  </a:cubicBezTo>
                  <a:lnTo>
                    <a:pt x="4206" y="5068"/>
                  </a:lnTo>
                  <a:cubicBezTo>
                    <a:pt x="4131" y="5109"/>
                    <a:pt x="4054" y="5154"/>
                    <a:pt x="4000" y="5222"/>
                  </a:cubicBezTo>
                  <a:cubicBezTo>
                    <a:pt x="3940" y="5295"/>
                    <a:pt x="3917" y="5385"/>
                    <a:pt x="3893" y="5473"/>
                  </a:cubicBezTo>
                  <a:cubicBezTo>
                    <a:pt x="3882" y="5509"/>
                    <a:pt x="3872" y="5548"/>
                    <a:pt x="3859" y="5582"/>
                  </a:cubicBezTo>
                  <a:cubicBezTo>
                    <a:pt x="3765" y="5846"/>
                    <a:pt x="3476" y="6038"/>
                    <a:pt x="3174" y="6038"/>
                  </a:cubicBezTo>
                  <a:cubicBezTo>
                    <a:pt x="3172" y="6038"/>
                    <a:pt x="3171" y="6038"/>
                    <a:pt x="3169" y="6038"/>
                  </a:cubicBezTo>
                  <a:cubicBezTo>
                    <a:pt x="3060" y="6038"/>
                    <a:pt x="2955" y="6015"/>
                    <a:pt x="2865" y="5966"/>
                  </a:cubicBezTo>
                  <a:cubicBezTo>
                    <a:pt x="2813" y="5940"/>
                    <a:pt x="2764" y="5906"/>
                    <a:pt x="2715" y="5871"/>
                  </a:cubicBezTo>
                  <a:cubicBezTo>
                    <a:pt x="2595" y="5792"/>
                    <a:pt x="2473" y="5711"/>
                    <a:pt x="2340" y="5711"/>
                  </a:cubicBezTo>
                  <a:cubicBezTo>
                    <a:pt x="2306" y="5711"/>
                    <a:pt x="2271" y="5717"/>
                    <a:pt x="2237" y="5728"/>
                  </a:cubicBezTo>
                  <a:cubicBezTo>
                    <a:pt x="2087" y="5784"/>
                    <a:pt x="2025" y="5933"/>
                    <a:pt x="1965" y="6079"/>
                  </a:cubicBezTo>
                  <a:cubicBezTo>
                    <a:pt x="1916" y="6203"/>
                    <a:pt x="1862" y="6332"/>
                    <a:pt x="1755" y="6394"/>
                  </a:cubicBezTo>
                  <a:cubicBezTo>
                    <a:pt x="1731" y="6409"/>
                    <a:pt x="1704" y="6420"/>
                    <a:pt x="1674" y="6433"/>
                  </a:cubicBezTo>
                  <a:cubicBezTo>
                    <a:pt x="1620" y="6454"/>
                    <a:pt x="1566" y="6476"/>
                    <a:pt x="1526" y="6523"/>
                  </a:cubicBezTo>
                  <a:cubicBezTo>
                    <a:pt x="1494" y="6561"/>
                    <a:pt x="1479" y="6610"/>
                    <a:pt x="1464" y="6655"/>
                  </a:cubicBezTo>
                  <a:cubicBezTo>
                    <a:pt x="1459" y="6673"/>
                    <a:pt x="1453" y="6690"/>
                    <a:pt x="1449" y="6705"/>
                  </a:cubicBezTo>
                  <a:cubicBezTo>
                    <a:pt x="1369" y="6917"/>
                    <a:pt x="1134" y="7011"/>
                    <a:pt x="932" y="7011"/>
                  </a:cubicBezTo>
                  <a:cubicBezTo>
                    <a:pt x="877" y="7011"/>
                    <a:pt x="821" y="7005"/>
                    <a:pt x="767" y="6990"/>
                  </a:cubicBezTo>
                  <a:cubicBezTo>
                    <a:pt x="761" y="6988"/>
                    <a:pt x="752" y="6985"/>
                    <a:pt x="746" y="6983"/>
                  </a:cubicBezTo>
                  <a:cubicBezTo>
                    <a:pt x="742" y="6947"/>
                    <a:pt x="737" y="6913"/>
                    <a:pt x="737" y="6878"/>
                  </a:cubicBezTo>
                  <a:cubicBezTo>
                    <a:pt x="733" y="6771"/>
                    <a:pt x="744" y="6658"/>
                    <a:pt x="754" y="6551"/>
                  </a:cubicBezTo>
                  <a:cubicBezTo>
                    <a:pt x="772" y="6368"/>
                    <a:pt x="789" y="6182"/>
                    <a:pt x="739" y="6002"/>
                  </a:cubicBezTo>
                  <a:cubicBezTo>
                    <a:pt x="662" y="5717"/>
                    <a:pt x="405" y="5490"/>
                    <a:pt x="110" y="5441"/>
                  </a:cubicBezTo>
                  <a:cubicBezTo>
                    <a:pt x="56" y="4807"/>
                    <a:pt x="69" y="4162"/>
                    <a:pt x="88" y="3555"/>
                  </a:cubicBezTo>
                  <a:cubicBezTo>
                    <a:pt x="90" y="3487"/>
                    <a:pt x="92" y="3414"/>
                    <a:pt x="116" y="3350"/>
                  </a:cubicBezTo>
                  <a:cubicBezTo>
                    <a:pt x="195" y="3118"/>
                    <a:pt x="489" y="3045"/>
                    <a:pt x="737" y="3007"/>
                  </a:cubicBezTo>
                  <a:lnTo>
                    <a:pt x="750" y="3005"/>
                  </a:lnTo>
                  <a:lnTo>
                    <a:pt x="757" y="2994"/>
                  </a:lnTo>
                  <a:cubicBezTo>
                    <a:pt x="922" y="2692"/>
                    <a:pt x="881" y="2341"/>
                    <a:pt x="842" y="2000"/>
                  </a:cubicBezTo>
                  <a:cubicBezTo>
                    <a:pt x="832" y="1914"/>
                    <a:pt x="823" y="1828"/>
                    <a:pt x="817" y="1743"/>
                  </a:cubicBezTo>
                  <a:cubicBezTo>
                    <a:pt x="789" y="1389"/>
                    <a:pt x="825" y="1027"/>
                    <a:pt x="864" y="676"/>
                  </a:cubicBezTo>
                  <a:cubicBezTo>
                    <a:pt x="880" y="678"/>
                    <a:pt x="896" y="679"/>
                    <a:pt x="912" y="679"/>
                  </a:cubicBezTo>
                  <a:cubicBezTo>
                    <a:pt x="1113" y="679"/>
                    <a:pt x="1312" y="536"/>
                    <a:pt x="1374" y="342"/>
                  </a:cubicBezTo>
                  <a:lnTo>
                    <a:pt x="1376" y="342"/>
                  </a:lnTo>
                  <a:cubicBezTo>
                    <a:pt x="1384" y="337"/>
                    <a:pt x="1391" y="335"/>
                    <a:pt x="1397" y="333"/>
                  </a:cubicBezTo>
                  <a:cubicBezTo>
                    <a:pt x="1474" y="301"/>
                    <a:pt x="1551" y="262"/>
                    <a:pt x="1626" y="226"/>
                  </a:cubicBezTo>
                  <a:cubicBezTo>
                    <a:pt x="1789" y="142"/>
                    <a:pt x="1943" y="63"/>
                    <a:pt x="2117" y="55"/>
                  </a:cubicBezTo>
                  <a:close/>
                  <a:moveTo>
                    <a:pt x="2141" y="0"/>
                  </a:moveTo>
                  <a:cubicBezTo>
                    <a:pt x="2132" y="0"/>
                    <a:pt x="2124" y="0"/>
                    <a:pt x="2115" y="1"/>
                  </a:cubicBezTo>
                  <a:cubicBezTo>
                    <a:pt x="1928" y="10"/>
                    <a:pt x="1764" y="95"/>
                    <a:pt x="1601" y="177"/>
                  </a:cubicBezTo>
                  <a:cubicBezTo>
                    <a:pt x="1528" y="215"/>
                    <a:pt x="1453" y="254"/>
                    <a:pt x="1378" y="284"/>
                  </a:cubicBezTo>
                  <a:cubicBezTo>
                    <a:pt x="1371" y="286"/>
                    <a:pt x="1365" y="288"/>
                    <a:pt x="1359" y="290"/>
                  </a:cubicBezTo>
                  <a:cubicBezTo>
                    <a:pt x="1354" y="292"/>
                    <a:pt x="1348" y="294"/>
                    <a:pt x="1341" y="297"/>
                  </a:cubicBezTo>
                  <a:lnTo>
                    <a:pt x="1329" y="301"/>
                  </a:lnTo>
                  <a:lnTo>
                    <a:pt x="1326" y="314"/>
                  </a:lnTo>
                  <a:cubicBezTo>
                    <a:pt x="1275" y="489"/>
                    <a:pt x="1095" y="624"/>
                    <a:pt x="915" y="624"/>
                  </a:cubicBezTo>
                  <a:cubicBezTo>
                    <a:pt x="892" y="624"/>
                    <a:pt x="868" y="622"/>
                    <a:pt x="847" y="618"/>
                  </a:cubicBezTo>
                  <a:lnTo>
                    <a:pt x="817" y="614"/>
                  </a:lnTo>
                  <a:lnTo>
                    <a:pt x="814" y="642"/>
                  </a:lnTo>
                  <a:cubicBezTo>
                    <a:pt x="774" y="1004"/>
                    <a:pt x="735" y="1379"/>
                    <a:pt x="763" y="1747"/>
                  </a:cubicBezTo>
                  <a:cubicBezTo>
                    <a:pt x="769" y="1833"/>
                    <a:pt x="780" y="1921"/>
                    <a:pt x="789" y="2004"/>
                  </a:cubicBezTo>
                  <a:cubicBezTo>
                    <a:pt x="827" y="2334"/>
                    <a:pt x="866" y="2673"/>
                    <a:pt x="716" y="2955"/>
                  </a:cubicBezTo>
                  <a:cubicBezTo>
                    <a:pt x="457" y="2996"/>
                    <a:pt x="152" y="3078"/>
                    <a:pt x="65" y="3333"/>
                  </a:cubicBezTo>
                  <a:cubicBezTo>
                    <a:pt x="39" y="3405"/>
                    <a:pt x="37" y="3480"/>
                    <a:pt x="35" y="3553"/>
                  </a:cubicBezTo>
                  <a:cubicBezTo>
                    <a:pt x="15" y="4168"/>
                    <a:pt x="0" y="4822"/>
                    <a:pt x="58" y="5466"/>
                  </a:cubicBezTo>
                  <a:lnTo>
                    <a:pt x="60" y="5488"/>
                  </a:lnTo>
                  <a:lnTo>
                    <a:pt x="82" y="5492"/>
                  </a:lnTo>
                  <a:cubicBezTo>
                    <a:pt x="364" y="5529"/>
                    <a:pt x="615" y="5745"/>
                    <a:pt x="688" y="6015"/>
                  </a:cubicBezTo>
                  <a:cubicBezTo>
                    <a:pt x="735" y="6186"/>
                    <a:pt x="718" y="6362"/>
                    <a:pt x="701" y="6546"/>
                  </a:cubicBezTo>
                  <a:cubicBezTo>
                    <a:pt x="690" y="6655"/>
                    <a:pt x="679" y="6769"/>
                    <a:pt x="684" y="6880"/>
                  </a:cubicBezTo>
                  <a:cubicBezTo>
                    <a:pt x="686" y="6921"/>
                    <a:pt x="688" y="6962"/>
                    <a:pt x="694" y="7009"/>
                  </a:cubicBezTo>
                  <a:lnTo>
                    <a:pt x="697" y="7026"/>
                  </a:lnTo>
                  <a:lnTo>
                    <a:pt x="714" y="7030"/>
                  </a:lnTo>
                  <a:cubicBezTo>
                    <a:pt x="727" y="7035"/>
                    <a:pt x="742" y="7039"/>
                    <a:pt x="754" y="7041"/>
                  </a:cubicBezTo>
                  <a:cubicBezTo>
                    <a:pt x="812" y="7058"/>
                    <a:pt x="872" y="7065"/>
                    <a:pt x="932" y="7065"/>
                  </a:cubicBezTo>
                  <a:cubicBezTo>
                    <a:pt x="1151" y="7065"/>
                    <a:pt x="1410" y="6960"/>
                    <a:pt x="1498" y="6724"/>
                  </a:cubicBezTo>
                  <a:cubicBezTo>
                    <a:pt x="1504" y="6707"/>
                    <a:pt x="1511" y="6690"/>
                    <a:pt x="1515" y="6673"/>
                  </a:cubicBezTo>
                  <a:cubicBezTo>
                    <a:pt x="1528" y="6628"/>
                    <a:pt x="1541" y="6587"/>
                    <a:pt x="1566" y="6557"/>
                  </a:cubicBezTo>
                  <a:cubicBezTo>
                    <a:pt x="1599" y="6521"/>
                    <a:pt x="1644" y="6501"/>
                    <a:pt x="1693" y="6482"/>
                  </a:cubicBezTo>
                  <a:cubicBezTo>
                    <a:pt x="1723" y="6471"/>
                    <a:pt x="1755" y="6458"/>
                    <a:pt x="1783" y="6441"/>
                  </a:cubicBezTo>
                  <a:cubicBezTo>
                    <a:pt x="1905" y="6368"/>
                    <a:pt x="1961" y="6231"/>
                    <a:pt x="2016" y="6098"/>
                  </a:cubicBezTo>
                  <a:cubicBezTo>
                    <a:pt x="2072" y="5959"/>
                    <a:pt x="2128" y="5824"/>
                    <a:pt x="2256" y="5779"/>
                  </a:cubicBezTo>
                  <a:cubicBezTo>
                    <a:pt x="2284" y="5769"/>
                    <a:pt x="2312" y="5764"/>
                    <a:pt x="2340" y="5764"/>
                  </a:cubicBezTo>
                  <a:cubicBezTo>
                    <a:pt x="2456" y="5764"/>
                    <a:pt x="2571" y="5841"/>
                    <a:pt x="2685" y="5916"/>
                  </a:cubicBezTo>
                  <a:cubicBezTo>
                    <a:pt x="2734" y="5951"/>
                    <a:pt x="2788" y="5985"/>
                    <a:pt x="2839" y="6013"/>
                  </a:cubicBezTo>
                  <a:cubicBezTo>
                    <a:pt x="2938" y="6066"/>
                    <a:pt x="3051" y="6094"/>
                    <a:pt x="3169" y="6094"/>
                  </a:cubicBezTo>
                  <a:cubicBezTo>
                    <a:pt x="3495" y="6094"/>
                    <a:pt x="3807" y="5886"/>
                    <a:pt x="3910" y="5601"/>
                  </a:cubicBezTo>
                  <a:cubicBezTo>
                    <a:pt x="3923" y="5563"/>
                    <a:pt x="3934" y="5524"/>
                    <a:pt x="3945" y="5486"/>
                  </a:cubicBezTo>
                  <a:cubicBezTo>
                    <a:pt x="3968" y="5400"/>
                    <a:pt x="3990" y="5321"/>
                    <a:pt x="4041" y="5254"/>
                  </a:cubicBezTo>
                  <a:cubicBezTo>
                    <a:pt x="4090" y="5194"/>
                    <a:pt x="4163" y="5154"/>
                    <a:pt x="4232" y="5113"/>
                  </a:cubicBezTo>
                  <a:lnTo>
                    <a:pt x="4268" y="5094"/>
                  </a:lnTo>
                  <a:cubicBezTo>
                    <a:pt x="4639" y="4879"/>
                    <a:pt x="4930" y="4543"/>
                    <a:pt x="5089" y="4147"/>
                  </a:cubicBezTo>
                  <a:lnTo>
                    <a:pt x="5095" y="4134"/>
                  </a:lnTo>
                  <a:cubicBezTo>
                    <a:pt x="5112" y="4089"/>
                    <a:pt x="5132" y="4040"/>
                    <a:pt x="5166" y="4007"/>
                  </a:cubicBezTo>
                  <a:cubicBezTo>
                    <a:pt x="5187" y="3988"/>
                    <a:pt x="5215" y="3973"/>
                    <a:pt x="5241" y="3958"/>
                  </a:cubicBezTo>
                  <a:lnTo>
                    <a:pt x="5963" y="3575"/>
                  </a:lnTo>
                  <a:lnTo>
                    <a:pt x="5969" y="3570"/>
                  </a:lnTo>
                  <a:lnTo>
                    <a:pt x="5978" y="3551"/>
                  </a:lnTo>
                  <a:cubicBezTo>
                    <a:pt x="5980" y="3547"/>
                    <a:pt x="5982" y="3545"/>
                    <a:pt x="5984" y="3540"/>
                  </a:cubicBezTo>
                  <a:cubicBezTo>
                    <a:pt x="5999" y="3510"/>
                    <a:pt x="6019" y="3476"/>
                    <a:pt x="6038" y="3444"/>
                  </a:cubicBezTo>
                  <a:cubicBezTo>
                    <a:pt x="6128" y="3290"/>
                    <a:pt x="6228" y="3116"/>
                    <a:pt x="6143" y="2955"/>
                  </a:cubicBezTo>
                  <a:cubicBezTo>
                    <a:pt x="6076" y="2833"/>
                    <a:pt x="5933" y="2788"/>
                    <a:pt x="5802" y="2754"/>
                  </a:cubicBezTo>
                  <a:lnTo>
                    <a:pt x="5562" y="2694"/>
                  </a:lnTo>
                  <a:cubicBezTo>
                    <a:pt x="5515" y="2681"/>
                    <a:pt x="5461" y="2662"/>
                    <a:pt x="5451" y="2623"/>
                  </a:cubicBezTo>
                  <a:cubicBezTo>
                    <a:pt x="5449" y="2608"/>
                    <a:pt x="5451" y="2591"/>
                    <a:pt x="5453" y="2574"/>
                  </a:cubicBezTo>
                  <a:cubicBezTo>
                    <a:pt x="5455" y="2551"/>
                    <a:pt x="5459" y="2523"/>
                    <a:pt x="5449" y="2497"/>
                  </a:cubicBezTo>
                  <a:cubicBezTo>
                    <a:pt x="5431" y="2448"/>
                    <a:pt x="5384" y="2431"/>
                    <a:pt x="5344" y="2416"/>
                  </a:cubicBezTo>
                  <a:cubicBezTo>
                    <a:pt x="5320" y="2405"/>
                    <a:pt x="5299" y="2396"/>
                    <a:pt x="5281" y="2383"/>
                  </a:cubicBezTo>
                  <a:cubicBezTo>
                    <a:pt x="5234" y="2347"/>
                    <a:pt x="5241" y="2276"/>
                    <a:pt x="5245" y="2201"/>
                  </a:cubicBezTo>
                  <a:cubicBezTo>
                    <a:pt x="5249" y="2120"/>
                    <a:pt x="5256" y="2030"/>
                    <a:pt x="5189" y="1974"/>
                  </a:cubicBezTo>
                  <a:cubicBezTo>
                    <a:pt x="5159" y="1951"/>
                    <a:pt x="5125" y="1940"/>
                    <a:pt x="5093" y="1931"/>
                  </a:cubicBezTo>
                  <a:cubicBezTo>
                    <a:pt x="5061" y="1921"/>
                    <a:pt x="5029" y="1912"/>
                    <a:pt x="5009" y="1891"/>
                  </a:cubicBezTo>
                  <a:cubicBezTo>
                    <a:pt x="4986" y="1865"/>
                    <a:pt x="4986" y="1824"/>
                    <a:pt x="4984" y="1779"/>
                  </a:cubicBezTo>
                  <a:cubicBezTo>
                    <a:pt x="4982" y="1732"/>
                    <a:pt x="4982" y="1679"/>
                    <a:pt x="4947" y="1638"/>
                  </a:cubicBezTo>
                  <a:cubicBezTo>
                    <a:pt x="4907" y="1586"/>
                    <a:pt x="4844" y="1584"/>
                    <a:pt x="4784" y="1584"/>
                  </a:cubicBezTo>
                  <a:lnTo>
                    <a:pt x="4748" y="1584"/>
                  </a:lnTo>
                  <a:cubicBezTo>
                    <a:pt x="4712" y="1584"/>
                    <a:pt x="4675" y="1582"/>
                    <a:pt x="4643" y="1567"/>
                  </a:cubicBezTo>
                  <a:cubicBezTo>
                    <a:pt x="4570" y="1533"/>
                    <a:pt x="4562" y="1441"/>
                    <a:pt x="4551" y="1344"/>
                  </a:cubicBezTo>
                  <a:cubicBezTo>
                    <a:pt x="4540" y="1246"/>
                    <a:pt x="4529" y="1141"/>
                    <a:pt x="4450" y="1081"/>
                  </a:cubicBezTo>
                  <a:cubicBezTo>
                    <a:pt x="4392" y="1038"/>
                    <a:pt x="4322" y="1036"/>
                    <a:pt x="4255" y="1034"/>
                  </a:cubicBezTo>
                  <a:cubicBezTo>
                    <a:pt x="4204" y="1034"/>
                    <a:pt x="4157" y="1031"/>
                    <a:pt x="4114" y="1014"/>
                  </a:cubicBezTo>
                  <a:cubicBezTo>
                    <a:pt x="3987" y="961"/>
                    <a:pt x="3968" y="783"/>
                    <a:pt x="3964" y="635"/>
                  </a:cubicBezTo>
                  <a:cubicBezTo>
                    <a:pt x="3960" y="402"/>
                    <a:pt x="3889" y="258"/>
                    <a:pt x="3760" y="222"/>
                  </a:cubicBezTo>
                  <a:cubicBezTo>
                    <a:pt x="3728" y="211"/>
                    <a:pt x="3696" y="209"/>
                    <a:pt x="3664" y="209"/>
                  </a:cubicBezTo>
                  <a:cubicBezTo>
                    <a:pt x="3647" y="207"/>
                    <a:pt x="3630" y="207"/>
                    <a:pt x="3612" y="205"/>
                  </a:cubicBezTo>
                  <a:cubicBezTo>
                    <a:pt x="3546" y="196"/>
                    <a:pt x="3486" y="164"/>
                    <a:pt x="3420" y="132"/>
                  </a:cubicBezTo>
                  <a:cubicBezTo>
                    <a:pt x="3343" y="93"/>
                    <a:pt x="3263" y="52"/>
                    <a:pt x="3175" y="52"/>
                  </a:cubicBezTo>
                  <a:lnTo>
                    <a:pt x="3163" y="52"/>
                  </a:lnTo>
                  <a:cubicBezTo>
                    <a:pt x="3004" y="61"/>
                    <a:pt x="2905" y="185"/>
                    <a:pt x="2809" y="307"/>
                  </a:cubicBezTo>
                  <a:cubicBezTo>
                    <a:pt x="2749" y="380"/>
                    <a:pt x="2689" y="457"/>
                    <a:pt x="2614" y="507"/>
                  </a:cubicBezTo>
                  <a:cubicBezTo>
                    <a:pt x="2552" y="384"/>
                    <a:pt x="2481" y="267"/>
                    <a:pt x="2400" y="155"/>
                  </a:cubicBezTo>
                  <a:cubicBezTo>
                    <a:pt x="2368" y="108"/>
                    <a:pt x="2329" y="57"/>
                    <a:pt x="2273" y="29"/>
                  </a:cubicBezTo>
                  <a:cubicBezTo>
                    <a:pt x="2237" y="11"/>
                    <a:pt x="2191" y="0"/>
                    <a:pt x="21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296"/>
            <p:cNvSpPr/>
            <p:nvPr/>
          </p:nvSpPr>
          <p:spPr>
            <a:xfrm>
              <a:off x="4835585" y="3853024"/>
              <a:ext cx="150514" cy="158527"/>
            </a:xfrm>
            <a:custGeom>
              <a:rect b="b" l="l" r="r" t="t"/>
              <a:pathLst>
                <a:path extrusionOk="0" h="5579" w="5297">
                  <a:moveTo>
                    <a:pt x="3311" y="1"/>
                  </a:moveTo>
                  <a:cubicBezTo>
                    <a:pt x="3162" y="1"/>
                    <a:pt x="3014" y="76"/>
                    <a:pt x="2932" y="198"/>
                  </a:cubicBezTo>
                  <a:cubicBezTo>
                    <a:pt x="2897" y="250"/>
                    <a:pt x="2874" y="310"/>
                    <a:pt x="2829" y="351"/>
                  </a:cubicBezTo>
                  <a:cubicBezTo>
                    <a:pt x="2764" y="406"/>
                    <a:pt x="2670" y="415"/>
                    <a:pt x="2604" y="468"/>
                  </a:cubicBezTo>
                  <a:cubicBezTo>
                    <a:pt x="2494" y="558"/>
                    <a:pt x="2488" y="747"/>
                    <a:pt x="2360" y="809"/>
                  </a:cubicBezTo>
                  <a:cubicBezTo>
                    <a:pt x="2300" y="839"/>
                    <a:pt x="2220" y="833"/>
                    <a:pt x="2173" y="882"/>
                  </a:cubicBezTo>
                  <a:cubicBezTo>
                    <a:pt x="2137" y="918"/>
                    <a:pt x="2132" y="974"/>
                    <a:pt x="2115" y="1021"/>
                  </a:cubicBezTo>
                  <a:cubicBezTo>
                    <a:pt x="2034" y="1242"/>
                    <a:pt x="1685" y="1285"/>
                    <a:pt x="1631" y="1514"/>
                  </a:cubicBezTo>
                  <a:cubicBezTo>
                    <a:pt x="1620" y="1552"/>
                    <a:pt x="1622" y="1595"/>
                    <a:pt x="1608" y="1634"/>
                  </a:cubicBezTo>
                  <a:cubicBezTo>
                    <a:pt x="1550" y="1777"/>
                    <a:pt x="1314" y="1762"/>
                    <a:pt x="1237" y="1897"/>
                  </a:cubicBezTo>
                  <a:cubicBezTo>
                    <a:pt x="1209" y="1947"/>
                    <a:pt x="1207" y="2009"/>
                    <a:pt x="1173" y="2054"/>
                  </a:cubicBezTo>
                  <a:cubicBezTo>
                    <a:pt x="1136" y="2101"/>
                    <a:pt x="1072" y="2118"/>
                    <a:pt x="1014" y="2129"/>
                  </a:cubicBezTo>
                  <a:cubicBezTo>
                    <a:pt x="682" y="2193"/>
                    <a:pt x="326" y="2185"/>
                    <a:pt x="1" y="2257"/>
                  </a:cubicBezTo>
                  <a:cubicBezTo>
                    <a:pt x="46" y="2262"/>
                    <a:pt x="93" y="2257"/>
                    <a:pt x="138" y="2272"/>
                  </a:cubicBezTo>
                  <a:cubicBezTo>
                    <a:pt x="286" y="2315"/>
                    <a:pt x="320" y="2506"/>
                    <a:pt x="324" y="2660"/>
                  </a:cubicBezTo>
                  <a:cubicBezTo>
                    <a:pt x="326" y="2814"/>
                    <a:pt x="348" y="3003"/>
                    <a:pt x="489" y="3063"/>
                  </a:cubicBezTo>
                  <a:cubicBezTo>
                    <a:pt x="594" y="3108"/>
                    <a:pt x="729" y="3059"/>
                    <a:pt x="819" y="3127"/>
                  </a:cubicBezTo>
                  <a:cubicBezTo>
                    <a:pt x="967" y="3239"/>
                    <a:pt x="853" y="3539"/>
                    <a:pt x="1018" y="3618"/>
                  </a:cubicBezTo>
                  <a:cubicBezTo>
                    <a:pt x="1052" y="3634"/>
                    <a:pt x="1092" y="3635"/>
                    <a:pt x="1132" y="3635"/>
                  </a:cubicBezTo>
                  <a:cubicBezTo>
                    <a:pt x="1145" y="3635"/>
                    <a:pt x="1157" y="3635"/>
                    <a:pt x="1170" y="3635"/>
                  </a:cubicBezTo>
                  <a:cubicBezTo>
                    <a:pt x="1226" y="3635"/>
                    <a:pt x="1279" y="3639"/>
                    <a:pt x="1312" y="3680"/>
                  </a:cubicBezTo>
                  <a:cubicBezTo>
                    <a:pt x="1370" y="3749"/>
                    <a:pt x="1316" y="3866"/>
                    <a:pt x="1376" y="3933"/>
                  </a:cubicBezTo>
                  <a:cubicBezTo>
                    <a:pt x="1421" y="3984"/>
                    <a:pt x="1505" y="3976"/>
                    <a:pt x="1558" y="4018"/>
                  </a:cubicBezTo>
                  <a:cubicBezTo>
                    <a:pt x="1670" y="4113"/>
                    <a:pt x="1537" y="4338"/>
                    <a:pt x="1650" y="4430"/>
                  </a:cubicBezTo>
                  <a:cubicBezTo>
                    <a:pt x="1702" y="4471"/>
                    <a:pt x="1787" y="4471"/>
                    <a:pt x="1809" y="4531"/>
                  </a:cubicBezTo>
                  <a:cubicBezTo>
                    <a:pt x="1824" y="4569"/>
                    <a:pt x="1800" y="4614"/>
                    <a:pt x="1811" y="4655"/>
                  </a:cubicBezTo>
                  <a:cubicBezTo>
                    <a:pt x="1826" y="4708"/>
                    <a:pt x="1888" y="4730"/>
                    <a:pt x="1942" y="4745"/>
                  </a:cubicBezTo>
                  <a:cubicBezTo>
                    <a:pt x="2021" y="4764"/>
                    <a:pt x="2100" y="4785"/>
                    <a:pt x="2182" y="4805"/>
                  </a:cubicBezTo>
                  <a:cubicBezTo>
                    <a:pt x="2306" y="4837"/>
                    <a:pt x="2443" y="4880"/>
                    <a:pt x="2505" y="4993"/>
                  </a:cubicBezTo>
                  <a:cubicBezTo>
                    <a:pt x="2599" y="5173"/>
                    <a:pt x="2441" y="5375"/>
                    <a:pt x="2345" y="5555"/>
                  </a:cubicBezTo>
                  <a:cubicBezTo>
                    <a:pt x="2342" y="5561"/>
                    <a:pt x="2338" y="5567"/>
                    <a:pt x="2336" y="5574"/>
                  </a:cubicBezTo>
                  <a:cubicBezTo>
                    <a:pt x="2364" y="5561"/>
                    <a:pt x="2390" y="5546"/>
                    <a:pt x="2417" y="5531"/>
                  </a:cubicBezTo>
                  <a:cubicBezTo>
                    <a:pt x="2602" y="5432"/>
                    <a:pt x="2790" y="5334"/>
                    <a:pt x="2994" y="5291"/>
                  </a:cubicBezTo>
                  <a:cubicBezTo>
                    <a:pt x="3066" y="5276"/>
                    <a:pt x="3139" y="5269"/>
                    <a:pt x="3212" y="5269"/>
                  </a:cubicBezTo>
                  <a:cubicBezTo>
                    <a:pt x="3508" y="5269"/>
                    <a:pt x="3802" y="5386"/>
                    <a:pt x="4031" y="5578"/>
                  </a:cubicBezTo>
                  <a:cubicBezTo>
                    <a:pt x="4093" y="5477"/>
                    <a:pt x="4153" y="5373"/>
                    <a:pt x="4204" y="5263"/>
                  </a:cubicBezTo>
                  <a:cubicBezTo>
                    <a:pt x="4266" y="5197"/>
                    <a:pt x="4328" y="5128"/>
                    <a:pt x="4393" y="5060"/>
                  </a:cubicBezTo>
                  <a:cubicBezTo>
                    <a:pt x="4541" y="4899"/>
                    <a:pt x="4697" y="4713"/>
                    <a:pt x="4686" y="4492"/>
                  </a:cubicBezTo>
                  <a:cubicBezTo>
                    <a:pt x="4684" y="4438"/>
                    <a:pt x="4676" y="4376"/>
                    <a:pt x="4714" y="4340"/>
                  </a:cubicBezTo>
                  <a:cubicBezTo>
                    <a:pt x="4746" y="4308"/>
                    <a:pt x="4798" y="4312"/>
                    <a:pt x="4838" y="4288"/>
                  </a:cubicBezTo>
                  <a:cubicBezTo>
                    <a:pt x="4954" y="4222"/>
                    <a:pt x="4864" y="4012"/>
                    <a:pt x="4963" y="3922"/>
                  </a:cubicBezTo>
                  <a:cubicBezTo>
                    <a:pt x="4986" y="3903"/>
                    <a:pt x="5018" y="3890"/>
                    <a:pt x="5042" y="3871"/>
                  </a:cubicBezTo>
                  <a:cubicBezTo>
                    <a:pt x="5076" y="3843"/>
                    <a:pt x="5093" y="3800"/>
                    <a:pt x="5110" y="3759"/>
                  </a:cubicBezTo>
                  <a:cubicBezTo>
                    <a:pt x="5158" y="3639"/>
                    <a:pt x="5205" y="3519"/>
                    <a:pt x="5252" y="3399"/>
                  </a:cubicBezTo>
                  <a:cubicBezTo>
                    <a:pt x="5273" y="3344"/>
                    <a:pt x="5295" y="3286"/>
                    <a:pt x="5288" y="3228"/>
                  </a:cubicBezTo>
                  <a:cubicBezTo>
                    <a:pt x="5280" y="3123"/>
                    <a:pt x="5194" y="3048"/>
                    <a:pt x="5121" y="2973"/>
                  </a:cubicBezTo>
                  <a:cubicBezTo>
                    <a:pt x="5050" y="2898"/>
                    <a:pt x="4986" y="2791"/>
                    <a:pt x="5029" y="2697"/>
                  </a:cubicBezTo>
                  <a:cubicBezTo>
                    <a:pt x="5048" y="2654"/>
                    <a:pt x="5085" y="2624"/>
                    <a:pt x="5113" y="2587"/>
                  </a:cubicBezTo>
                  <a:cubicBezTo>
                    <a:pt x="5239" y="2420"/>
                    <a:pt x="5132" y="2174"/>
                    <a:pt x="5192" y="1975"/>
                  </a:cubicBezTo>
                  <a:cubicBezTo>
                    <a:pt x="5222" y="1876"/>
                    <a:pt x="5295" y="1788"/>
                    <a:pt x="5295" y="1685"/>
                  </a:cubicBezTo>
                  <a:cubicBezTo>
                    <a:pt x="5297" y="1627"/>
                    <a:pt x="5275" y="1574"/>
                    <a:pt x="5256" y="1520"/>
                  </a:cubicBezTo>
                  <a:cubicBezTo>
                    <a:pt x="5200" y="1377"/>
                    <a:pt x="5147" y="1235"/>
                    <a:pt x="5091" y="1092"/>
                  </a:cubicBezTo>
                  <a:cubicBezTo>
                    <a:pt x="5080" y="1062"/>
                    <a:pt x="5068" y="1030"/>
                    <a:pt x="5040" y="1008"/>
                  </a:cubicBezTo>
                  <a:cubicBezTo>
                    <a:pt x="5016" y="991"/>
                    <a:pt x="4982" y="987"/>
                    <a:pt x="4952" y="983"/>
                  </a:cubicBezTo>
                  <a:cubicBezTo>
                    <a:pt x="4843" y="970"/>
                    <a:pt x="4733" y="955"/>
                    <a:pt x="4624" y="942"/>
                  </a:cubicBezTo>
                  <a:cubicBezTo>
                    <a:pt x="4650" y="833"/>
                    <a:pt x="4515" y="755"/>
                    <a:pt x="4403" y="749"/>
                  </a:cubicBezTo>
                  <a:cubicBezTo>
                    <a:pt x="4391" y="749"/>
                    <a:pt x="4378" y="748"/>
                    <a:pt x="4365" y="748"/>
                  </a:cubicBezTo>
                  <a:cubicBezTo>
                    <a:pt x="4340" y="748"/>
                    <a:pt x="4314" y="749"/>
                    <a:pt x="4288" y="749"/>
                  </a:cubicBezTo>
                  <a:cubicBezTo>
                    <a:pt x="4211" y="749"/>
                    <a:pt x="4136" y="743"/>
                    <a:pt x="4078" y="698"/>
                  </a:cubicBezTo>
                  <a:cubicBezTo>
                    <a:pt x="4016" y="650"/>
                    <a:pt x="3986" y="565"/>
                    <a:pt x="3913" y="531"/>
                  </a:cubicBezTo>
                  <a:cubicBezTo>
                    <a:pt x="3890" y="520"/>
                    <a:pt x="3865" y="517"/>
                    <a:pt x="3840" y="517"/>
                  </a:cubicBezTo>
                  <a:cubicBezTo>
                    <a:pt x="3791" y="517"/>
                    <a:pt x="3740" y="530"/>
                    <a:pt x="3689" y="530"/>
                  </a:cubicBezTo>
                  <a:cubicBezTo>
                    <a:pt x="3681" y="530"/>
                    <a:pt x="3673" y="529"/>
                    <a:pt x="3664" y="528"/>
                  </a:cubicBezTo>
                  <a:cubicBezTo>
                    <a:pt x="3557" y="520"/>
                    <a:pt x="3469" y="430"/>
                    <a:pt x="3429" y="329"/>
                  </a:cubicBezTo>
                  <a:cubicBezTo>
                    <a:pt x="3388" y="228"/>
                    <a:pt x="3388" y="117"/>
                    <a:pt x="3388" y="8"/>
                  </a:cubicBezTo>
                  <a:cubicBezTo>
                    <a:pt x="3362" y="3"/>
                    <a:pt x="3336" y="1"/>
                    <a:pt x="33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296"/>
            <p:cNvSpPr/>
            <p:nvPr/>
          </p:nvSpPr>
          <p:spPr>
            <a:xfrm>
              <a:off x="4830953" y="3852257"/>
              <a:ext cx="155885" cy="160999"/>
            </a:xfrm>
            <a:custGeom>
              <a:rect b="b" l="l" r="r" t="t"/>
              <a:pathLst>
                <a:path extrusionOk="0" h="5666" w="5486">
                  <a:moveTo>
                    <a:pt x="3475" y="55"/>
                  </a:moveTo>
                  <a:cubicBezTo>
                    <a:pt x="3491" y="55"/>
                    <a:pt x="3507" y="56"/>
                    <a:pt x="3523" y="58"/>
                  </a:cubicBezTo>
                  <a:cubicBezTo>
                    <a:pt x="3525" y="157"/>
                    <a:pt x="3527" y="266"/>
                    <a:pt x="3566" y="367"/>
                  </a:cubicBezTo>
                  <a:cubicBezTo>
                    <a:pt x="3615" y="489"/>
                    <a:pt x="3716" y="575"/>
                    <a:pt x="3825" y="583"/>
                  </a:cubicBezTo>
                  <a:cubicBezTo>
                    <a:pt x="3834" y="584"/>
                    <a:pt x="3842" y="585"/>
                    <a:pt x="3850" y="585"/>
                  </a:cubicBezTo>
                  <a:cubicBezTo>
                    <a:pt x="3878" y="585"/>
                    <a:pt x="3904" y="580"/>
                    <a:pt x="3930" y="577"/>
                  </a:cubicBezTo>
                  <a:cubicBezTo>
                    <a:pt x="3955" y="574"/>
                    <a:pt x="3979" y="571"/>
                    <a:pt x="4001" y="571"/>
                  </a:cubicBezTo>
                  <a:cubicBezTo>
                    <a:pt x="4025" y="571"/>
                    <a:pt x="4047" y="574"/>
                    <a:pt x="4065" y="583"/>
                  </a:cubicBezTo>
                  <a:cubicBezTo>
                    <a:pt x="4099" y="598"/>
                    <a:pt x="4125" y="630"/>
                    <a:pt x="4151" y="667"/>
                  </a:cubicBezTo>
                  <a:cubicBezTo>
                    <a:pt x="4172" y="695"/>
                    <a:pt x="4194" y="725"/>
                    <a:pt x="4224" y="746"/>
                  </a:cubicBezTo>
                  <a:cubicBezTo>
                    <a:pt x="4290" y="800"/>
                    <a:pt x="4376" y="804"/>
                    <a:pt x="4453" y="804"/>
                  </a:cubicBezTo>
                  <a:lnTo>
                    <a:pt x="4517" y="802"/>
                  </a:lnTo>
                  <a:cubicBezTo>
                    <a:pt x="4532" y="802"/>
                    <a:pt x="4549" y="804"/>
                    <a:pt x="4564" y="804"/>
                  </a:cubicBezTo>
                  <a:cubicBezTo>
                    <a:pt x="4635" y="808"/>
                    <a:pt x="4708" y="840"/>
                    <a:pt x="4742" y="887"/>
                  </a:cubicBezTo>
                  <a:cubicBezTo>
                    <a:pt x="4761" y="911"/>
                    <a:pt x="4768" y="937"/>
                    <a:pt x="4761" y="965"/>
                  </a:cubicBezTo>
                  <a:lnTo>
                    <a:pt x="4755" y="992"/>
                  </a:lnTo>
                  <a:lnTo>
                    <a:pt x="5111" y="1035"/>
                  </a:lnTo>
                  <a:cubicBezTo>
                    <a:pt x="5138" y="1040"/>
                    <a:pt x="5168" y="1042"/>
                    <a:pt x="5188" y="1057"/>
                  </a:cubicBezTo>
                  <a:cubicBezTo>
                    <a:pt x="5207" y="1072"/>
                    <a:pt x="5218" y="1097"/>
                    <a:pt x="5228" y="1130"/>
                  </a:cubicBezTo>
                  <a:lnTo>
                    <a:pt x="5393" y="1558"/>
                  </a:lnTo>
                  <a:cubicBezTo>
                    <a:pt x="5413" y="1607"/>
                    <a:pt x="5432" y="1659"/>
                    <a:pt x="5432" y="1712"/>
                  </a:cubicBezTo>
                  <a:cubicBezTo>
                    <a:pt x="5432" y="1770"/>
                    <a:pt x="5404" y="1824"/>
                    <a:pt x="5376" y="1882"/>
                  </a:cubicBezTo>
                  <a:cubicBezTo>
                    <a:pt x="5359" y="1918"/>
                    <a:pt x="5342" y="1954"/>
                    <a:pt x="5329" y="1993"/>
                  </a:cubicBezTo>
                  <a:cubicBezTo>
                    <a:pt x="5303" y="2083"/>
                    <a:pt x="5308" y="2177"/>
                    <a:pt x="5312" y="2269"/>
                  </a:cubicBezTo>
                  <a:cubicBezTo>
                    <a:pt x="5316" y="2394"/>
                    <a:pt x="5323" y="2509"/>
                    <a:pt x="5254" y="2597"/>
                  </a:cubicBezTo>
                  <a:cubicBezTo>
                    <a:pt x="5246" y="2610"/>
                    <a:pt x="5235" y="2623"/>
                    <a:pt x="5224" y="2634"/>
                  </a:cubicBezTo>
                  <a:cubicBezTo>
                    <a:pt x="5203" y="2657"/>
                    <a:pt x="5181" y="2681"/>
                    <a:pt x="5168" y="2711"/>
                  </a:cubicBezTo>
                  <a:cubicBezTo>
                    <a:pt x="5128" y="2799"/>
                    <a:pt x="5162" y="2910"/>
                    <a:pt x="5265" y="3019"/>
                  </a:cubicBezTo>
                  <a:lnTo>
                    <a:pt x="5293" y="3045"/>
                  </a:lnTo>
                  <a:cubicBezTo>
                    <a:pt x="5355" y="3109"/>
                    <a:pt x="5419" y="3176"/>
                    <a:pt x="5426" y="3257"/>
                  </a:cubicBezTo>
                  <a:cubicBezTo>
                    <a:pt x="5430" y="3311"/>
                    <a:pt x="5408" y="3366"/>
                    <a:pt x="5389" y="3416"/>
                  </a:cubicBezTo>
                  <a:lnTo>
                    <a:pt x="5248" y="3776"/>
                  </a:lnTo>
                  <a:cubicBezTo>
                    <a:pt x="5235" y="3812"/>
                    <a:pt x="5218" y="3853"/>
                    <a:pt x="5188" y="3876"/>
                  </a:cubicBezTo>
                  <a:cubicBezTo>
                    <a:pt x="5179" y="3885"/>
                    <a:pt x="5166" y="3891"/>
                    <a:pt x="5156" y="3898"/>
                  </a:cubicBezTo>
                  <a:cubicBezTo>
                    <a:pt x="5138" y="3908"/>
                    <a:pt x="5123" y="3917"/>
                    <a:pt x="5108" y="3930"/>
                  </a:cubicBezTo>
                  <a:cubicBezTo>
                    <a:pt x="5053" y="3981"/>
                    <a:pt x="5049" y="4060"/>
                    <a:pt x="5044" y="4131"/>
                  </a:cubicBezTo>
                  <a:cubicBezTo>
                    <a:pt x="5040" y="4204"/>
                    <a:pt x="5036" y="4266"/>
                    <a:pt x="4986" y="4294"/>
                  </a:cubicBezTo>
                  <a:cubicBezTo>
                    <a:pt x="4974" y="4300"/>
                    <a:pt x="4956" y="4305"/>
                    <a:pt x="4939" y="4309"/>
                  </a:cubicBezTo>
                  <a:cubicBezTo>
                    <a:pt x="4914" y="4315"/>
                    <a:pt x="4881" y="4324"/>
                    <a:pt x="4858" y="4348"/>
                  </a:cubicBezTo>
                  <a:cubicBezTo>
                    <a:pt x="4815" y="4388"/>
                    <a:pt x="4819" y="4450"/>
                    <a:pt x="4821" y="4502"/>
                  </a:cubicBezTo>
                  <a:lnTo>
                    <a:pt x="4824" y="4521"/>
                  </a:lnTo>
                  <a:cubicBezTo>
                    <a:pt x="4834" y="4725"/>
                    <a:pt x="4686" y="4905"/>
                    <a:pt x="4534" y="5070"/>
                  </a:cubicBezTo>
                  <a:lnTo>
                    <a:pt x="4348" y="5273"/>
                  </a:lnTo>
                  <a:lnTo>
                    <a:pt x="4344" y="5280"/>
                  </a:lnTo>
                  <a:cubicBezTo>
                    <a:pt x="4303" y="5367"/>
                    <a:pt x="4252" y="5459"/>
                    <a:pt x="4185" y="5564"/>
                  </a:cubicBezTo>
                  <a:cubicBezTo>
                    <a:pt x="3952" y="5376"/>
                    <a:pt x="3656" y="5269"/>
                    <a:pt x="3375" y="5269"/>
                  </a:cubicBezTo>
                  <a:cubicBezTo>
                    <a:pt x="3298" y="5269"/>
                    <a:pt x="3225" y="5277"/>
                    <a:pt x="3152" y="5292"/>
                  </a:cubicBezTo>
                  <a:cubicBezTo>
                    <a:pt x="2942" y="5335"/>
                    <a:pt x="2752" y="5436"/>
                    <a:pt x="2568" y="5534"/>
                  </a:cubicBezTo>
                  <a:lnTo>
                    <a:pt x="2563" y="5537"/>
                  </a:lnTo>
                  <a:cubicBezTo>
                    <a:pt x="2572" y="5524"/>
                    <a:pt x="2578" y="5509"/>
                    <a:pt x="2587" y="5496"/>
                  </a:cubicBezTo>
                  <a:cubicBezTo>
                    <a:pt x="2677" y="5342"/>
                    <a:pt x="2777" y="5168"/>
                    <a:pt x="2692" y="5007"/>
                  </a:cubicBezTo>
                  <a:cubicBezTo>
                    <a:pt x="2625" y="4885"/>
                    <a:pt x="2482" y="4840"/>
                    <a:pt x="2351" y="4806"/>
                  </a:cubicBezTo>
                  <a:lnTo>
                    <a:pt x="2111" y="4746"/>
                  </a:lnTo>
                  <a:cubicBezTo>
                    <a:pt x="2064" y="4733"/>
                    <a:pt x="2010" y="4714"/>
                    <a:pt x="2000" y="4675"/>
                  </a:cubicBezTo>
                  <a:cubicBezTo>
                    <a:pt x="1998" y="4660"/>
                    <a:pt x="2000" y="4643"/>
                    <a:pt x="2002" y="4626"/>
                  </a:cubicBezTo>
                  <a:cubicBezTo>
                    <a:pt x="2004" y="4603"/>
                    <a:pt x="2008" y="4575"/>
                    <a:pt x="1998" y="4549"/>
                  </a:cubicBezTo>
                  <a:cubicBezTo>
                    <a:pt x="1980" y="4500"/>
                    <a:pt x="1933" y="4483"/>
                    <a:pt x="1893" y="4468"/>
                  </a:cubicBezTo>
                  <a:cubicBezTo>
                    <a:pt x="1869" y="4457"/>
                    <a:pt x="1848" y="4448"/>
                    <a:pt x="1830" y="4435"/>
                  </a:cubicBezTo>
                  <a:cubicBezTo>
                    <a:pt x="1783" y="4399"/>
                    <a:pt x="1790" y="4328"/>
                    <a:pt x="1794" y="4253"/>
                  </a:cubicBezTo>
                  <a:cubicBezTo>
                    <a:pt x="1798" y="4172"/>
                    <a:pt x="1805" y="4082"/>
                    <a:pt x="1738" y="4026"/>
                  </a:cubicBezTo>
                  <a:cubicBezTo>
                    <a:pt x="1708" y="4003"/>
                    <a:pt x="1674" y="3992"/>
                    <a:pt x="1642" y="3983"/>
                  </a:cubicBezTo>
                  <a:cubicBezTo>
                    <a:pt x="1610" y="3973"/>
                    <a:pt x="1578" y="3964"/>
                    <a:pt x="1558" y="3943"/>
                  </a:cubicBezTo>
                  <a:cubicBezTo>
                    <a:pt x="1535" y="3917"/>
                    <a:pt x="1535" y="3876"/>
                    <a:pt x="1533" y="3831"/>
                  </a:cubicBezTo>
                  <a:cubicBezTo>
                    <a:pt x="1531" y="3784"/>
                    <a:pt x="1531" y="3731"/>
                    <a:pt x="1496" y="3690"/>
                  </a:cubicBezTo>
                  <a:cubicBezTo>
                    <a:pt x="1456" y="3638"/>
                    <a:pt x="1393" y="3636"/>
                    <a:pt x="1333" y="3636"/>
                  </a:cubicBezTo>
                  <a:lnTo>
                    <a:pt x="1297" y="3636"/>
                  </a:lnTo>
                  <a:cubicBezTo>
                    <a:pt x="1261" y="3636"/>
                    <a:pt x="1224" y="3634"/>
                    <a:pt x="1192" y="3619"/>
                  </a:cubicBezTo>
                  <a:cubicBezTo>
                    <a:pt x="1119" y="3585"/>
                    <a:pt x="1111" y="3493"/>
                    <a:pt x="1100" y="3396"/>
                  </a:cubicBezTo>
                  <a:cubicBezTo>
                    <a:pt x="1089" y="3298"/>
                    <a:pt x="1078" y="3193"/>
                    <a:pt x="999" y="3133"/>
                  </a:cubicBezTo>
                  <a:cubicBezTo>
                    <a:pt x="941" y="3090"/>
                    <a:pt x="871" y="3088"/>
                    <a:pt x="804" y="3086"/>
                  </a:cubicBezTo>
                  <a:cubicBezTo>
                    <a:pt x="753" y="3086"/>
                    <a:pt x="706" y="3083"/>
                    <a:pt x="663" y="3066"/>
                  </a:cubicBezTo>
                  <a:cubicBezTo>
                    <a:pt x="536" y="3013"/>
                    <a:pt x="517" y="2835"/>
                    <a:pt x="513" y="2687"/>
                  </a:cubicBezTo>
                  <a:cubicBezTo>
                    <a:pt x="509" y="2469"/>
                    <a:pt x="446" y="2327"/>
                    <a:pt x="331" y="2280"/>
                  </a:cubicBezTo>
                  <a:cubicBezTo>
                    <a:pt x="451" y="2263"/>
                    <a:pt x="575" y="2252"/>
                    <a:pt x="697" y="2242"/>
                  </a:cubicBezTo>
                  <a:cubicBezTo>
                    <a:pt x="858" y="2227"/>
                    <a:pt x="1023" y="2214"/>
                    <a:pt x="1181" y="2182"/>
                  </a:cubicBezTo>
                  <a:cubicBezTo>
                    <a:pt x="1248" y="2169"/>
                    <a:pt x="1316" y="2149"/>
                    <a:pt x="1357" y="2096"/>
                  </a:cubicBezTo>
                  <a:cubicBezTo>
                    <a:pt x="1378" y="2068"/>
                    <a:pt x="1389" y="2034"/>
                    <a:pt x="1398" y="2002"/>
                  </a:cubicBezTo>
                  <a:cubicBezTo>
                    <a:pt x="1406" y="1978"/>
                    <a:pt x="1413" y="1957"/>
                    <a:pt x="1423" y="1937"/>
                  </a:cubicBezTo>
                  <a:cubicBezTo>
                    <a:pt x="1456" y="1882"/>
                    <a:pt x="1522" y="1854"/>
                    <a:pt x="1593" y="1824"/>
                  </a:cubicBezTo>
                  <a:cubicBezTo>
                    <a:pt x="1676" y="1792"/>
                    <a:pt x="1760" y="1757"/>
                    <a:pt x="1794" y="1672"/>
                  </a:cubicBezTo>
                  <a:cubicBezTo>
                    <a:pt x="1805" y="1646"/>
                    <a:pt x="1809" y="1618"/>
                    <a:pt x="1813" y="1590"/>
                  </a:cubicBezTo>
                  <a:cubicBezTo>
                    <a:pt x="1813" y="1575"/>
                    <a:pt x="1815" y="1560"/>
                    <a:pt x="1820" y="1547"/>
                  </a:cubicBezTo>
                  <a:cubicBezTo>
                    <a:pt x="1845" y="1438"/>
                    <a:pt x="1944" y="1374"/>
                    <a:pt x="2051" y="1305"/>
                  </a:cubicBezTo>
                  <a:cubicBezTo>
                    <a:pt x="2154" y="1241"/>
                    <a:pt x="2261" y="1172"/>
                    <a:pt x="2304" y="1057"/>
                  </a:cubicBezTo>
                  <a:cubicBezTo>
                    <a:pt x="2308" y="1042"/>
                    <a:pt x="2313" y="1027"/>
                    <a:pt x="2317" y="1012"/>
                  </a:cubicBezTo>
                  <a:cubicBezTo>
                    <a:pt x="2325" y="980"/>
                    <a:pt x="2334" y="950"/>
                    <a:pt x="2355" y="928"/>
                  </a:cubicBezTo>
                  <a:cubicBezTo>
                    <a:pt x="2377" y="902"/>
                    <a:pt x="2413" y="894"/>
                    <a:pt x="2452" y="885"/>
                  </a:cubicBezTo>
                  <a:cubicBezTo>
                    <a:pt x="2480" y="879"/>
                    <a:pt x="2508" y="872"/>
                    <a:pt x="2535" y="860"/>
                  </a:cubicBezTo>
                  <a:cubicBezTo>
                    <a:pt x="2612" y="821"/>
                    <a:pt x="2649" y="744"/>
                    <a:pt x="2685" y="669"/>
                  </a:cubicBezTo>
                  <a:cubicBezTo>
                    <a:pt x="2713" y="609"/>
                    <a:pt x="2739" y="553"/>
                    <a:pt x="2784" y="517"/>
                  </a:cubicBezTo>
                  <a:cubicBezTo>
                    <a:pt x="2814" y="493"/>
                    <a:pt x="2848" y="478"/>
                    <a:pt x="2887" y="463"/>
                  </a:cubicBezTo>
                  <a:cubicBezTo>
                    <a:pt x="2930" y="446"/>
                    <a:pt x="2972" y="429"/>
                    <a:pt x="3009" y="397"/>
                  </a:cubicBezTo>
                  <a:cubicBezTo>
                    <a:pt x="3043" y="367"/>
                    <a:pt x="3067" y="326"/>
                    <a:pt x="3090" y="288"/>
                  </a:cubicBezTo>
                  <a:cubicBezTo>
                    <a:pt x="3099" y="273"/>
                    <a:pt x="3107" y="255"/>
                    <a:pt x="3118" y="240"/>
                  </a:cubicBezTo>
                  <a:cubicBezTo>
                    <a:pt x="3193" y="127"/>
                    <a:pt x="3336" y="55"/>
                    <a:pt x="3475" y="55"/>
                  </a:cubicBezTo>
                  <a:close/>
                  <a:moveTo>
                    <a:pt x="3472" y="0"/>
                  </a:moveTo>
                  <a:cubicBezTo>
                    <a:pt x="3313" y="0"/>
                    <a:pt x="3159" y="82"/>
                    <a:pt x="3073" y="210"/>
                  </a:cubicBezTo>
                  <a:cubicBezTo>
                    <a:pt x="3062" y="228"/>
                    <a:pt x="3052" y="245"/>
                    <a:pt x="3043" y="262"/>
                  </a:cubicBezTo>
                  <a:cubicBezTo>
                    <a:pt x="3022" y="298"/>
                    <a:pt x="3002" y="333"/>
                    <a:pt x="2972" y="356"/>
                  </a:cubicBezTo>
                  <a:cubicBezTo>
                    <a:pt x="2945" y="382"/>
                    <a:pt x="2906" y="397"/>
                    <a:pt x="2865" y="414"/>
                  </a:cubicBezTo>
                  <a:cubicBezTo>
                    <a:pt x="2827" y="429"/>
                    <a:pt x="2786" y="446"/>
                    <a:pt x="2752" y="476"/>
                  </a:cubicBezTo>
                  <a:cubicBezTo>
                    <a:pt x="2696" y="519"/>
                    <a:pt x="2666" y="583"/>
                    <a:pt x="2636" y="648"/>
                  </a:cubicBezTo>
                  <a:cubicBezTo>
                    <a:pt x="2604" y="716"/>
                    <a:pt x="2572" y="782"/>
                    <a:pt x="2512" y="812"/>
                  </a:cubicBezTo>
                  <a:cubicBezTo>
                    <a:pt x="2490" y="823"/>
                    <a:pt x="2467" y="827"/>
                    <a:pt x="2441" y="834"/>
                  </a:cubicBezTo>
                  <a:cubicBezTo>
                    <a:pt x="2396" y="845"/>
                    <a:pt x="2349" y="855"/>
                    <a:pt x="2317" y="892"/>
                  </a:cubicBezTo>
                  <a:cubicBezTo>
                    <a:pt x="2287" y="922"/>
                    <a:pt x="2276" y="960"/>
                    <a:pt x="2265" y="997"/>
                  </a:cubicBezTo>
                  <a:cubicBezTo>
                    <a:pt x="2261" y="1012"/>
                    <a:pt x="2257" y="1025"/>
                    <a:pt x="2253" y="1040"/>
                  </a:cubicBezTo>
                  <a:cubicBezTo>
                    <a:pt x="2216" y="1136"/>
                    <a:pt x="2122" y="1198"/>
                    <a:pt x="2021" y="1260"/>
                  </a:cubicBezTo>
                  <a:cubicBezTo>
                    <a:pt x="1912" y="1331"/>
                    <a:pt x="1798" y="1404"/>
                    <a:pt x="1768" y="1534"/>
                  </a:cubicBezTo>
                  <a:cubicBezTo>
                    <a:pt x="1764" y="1552"/>
                    <a:pt x="1762" y="1567"/>
                    <a:pt x="1760" y="1584"/>
                  </a:cubicBezTo>
                  <a:cubicBezTo>
                    <a:pt x="1756" y="1609"/>
                    <a:pt x="1753" y="1631"/>
                    <a:pt x="1745" y="1652"/>
                  </a:cubicBezTo>
                  <a:cubicBezTo>
                    <a:pt x="1719" y="1717"/>
                    <a:pt x="1648" y="1744"/>
                    <a:pt x="1573" y="1774"/>
                  </a:cubicBezTo>
                  <a:cubicBezTo>
                    <a:pt x="1498" y="1807"/>
                    <a:pt x="1419" y="1839"/>
                    <a:pt x="1376" y="1909"/>
                  </a:cubicBezTo>
                  <a:cubicBezTo>
                    <a:pt x="1363" y="1935"/>
                    <a:pt x="1355" y="1961"/>
                    <a:pt x="1346" y="1987"/>
                  </a:cubicBezTo>
                  <a:cubicBezTo>
                    <a:pt x="1338" y="2017"/>
                    <a:pt x="1331" y="2042"/>
                    <a:pt x="1314" y="2064"/>
                  </a:cubicBezTo>
                  <a:cubicBezTo>
                    <a:pt x="1282" y="2107"/>
                    <a:pt x="1224" y="2119"/>
                    <a:pt x="1173" y="2130"/>
                  </a:cubicBezTo>
                  <a:cubicBezTo>
                    <a:pt x="1016" y="2160"/>
                    <a:pt x="851" y="2173"/>
                    <a:pt x="693" y="2188"/>
                  </a:cubicBezTo>
                  <a:cubicBezTo>
                    <a:pt x="515" y="2203"/>
                    <a:pt x="331" y="2220"/>
                    <a:pt x="157" y="2257"/>
                  </a:cubicBezTo>
                  <a:lnTo>
                    <a:pt x="1" y="2291"/>
                  </a:lnTo>
                  <a:lnTo>
                    <a:pt x="161" y="2310"/>
                  </a:lnTo>
                  <a:cubicBezTo>
                    <a:pt x="176" y="2312"/>
                    <a:pt x="194" y="2312"/>
                    <a:pt x="209" y="2314"/>
                  </a:cubicBezTo>
                  <a:cubicBezTo>
                    <a:pt x="239" y="2314"/>
                    <a:pt x="266" y="2316"/>
                    <a:pt x="294" y="2325"/>
                  </a:cubicBezTo>
                  <a:cubicBezTo>
                    <a:pt x="425" y="2364"/>
                    <a:pt x="457" y="2544"/>
                    <a:pt x="459" y="2687"/>
                  </a:cubicBezTo>
                  <a:cubicBezTo>
                    <a:pt x="464" y="2852"/>
                    <a:pt x="487" y="3049"/>
                    <a:pt x="644" y="3116"/>
                  </a:cubicBezTo>
                  <a:cubicBezTo>
                    <a:pt x="693" y="3137"/>
                    <a:pt x="749" y="3137"/>
                    <a:pt x="802" y="3139"/>
                  </a:cubicBezTo>
                  <a:cubicBezTo>
                    <a:pt x="864" y="3141"/>
                    <a:pt x="922" y="3143"/>
                    <a:pt x="967" y="3176"/>
                  </a:cubicBezTo>
                  <a:cubicBezTo>
                    <a:pt x="1027" y="3223"/>
                    <a:pt x="1038" y="3311"/>
                    <a:pt x="1046" y="3403"/>
                  </a:cubicBezTo>
                  <a:cubicBezTo>
                    <a:pt x="1059" y="3510"/>
                    <a:pt x="1070" y="3621"/>
                    <a:pt x="1171" y="3668"/>
                  </a:cubicBezTo>
                  <a:cubicBezTo>
                    <a:pt x="1211" y="3688"/>
                    <a:pt x="1256" y="3690"/>
                    <a:pt x="1297" y="3690"/>
                  </a:cubicBezTo>
                  <a:lnTo>
                    <a:pt x="1333" y="3688"/>
                  </a:lnTo>
                  <a:cubicBezTo>
                    <a:pt x="1393" y="3688"/>
                    <a:pt x="1430" y="3694"/>
                    <a:pt x="1456" y="3724"/>
                  </a:cubicBezTo>
                  <a:cubicBezTo>
                    <a:pt x="1477" y="3750"/>
                    <a:pt x="1477" y="3791"/>
                    <a:pt x="1479" y="3833"/>
                  </a:cubicBezTo>
                  <a:cubicBezTo>
                    <a:pt x="1481" y="3883"/>
                    <a:pt x="1483" y="3936"/>
                    <a:pt x="1518" y="3979"/>
                  </a:cubicBezTo>
                  <a:cubicBezTo>
                    <a:pt x="1548" y="4011"/>
                    <a:pt x="1588" y="4022"/>
                    <a:pt x="1627" y="4035"/>
                  </a:cubicBezTo>
                  <a:cubicBezTo>
                    <a:pt x="1657" y="4043"/>
                    <a:pt x="1683" y="4050"/>
                    <a:pt x="1704" y="4067"/>
                  </a:cubicBezTo>
                  <a:cubicBezTo>
                    <a:pt x="1749" y="4105"/>
                    <a:pt x="1745" y="4176"/>
                    <a:pt x="1741" y="4249"/>
                  </a:cubicBezTo>
                  <a:cubicBezTo>
                    <a:pt x="1734" y="4330"/>
                    <a:pt x="1730" y="4423"/>
                    <a:pt x="1798" y="4478"/>
                  </a:cubicBezTo>
                  <a:cubicBezTo>
                    <a:pt x="1820" y="4495"/>
                    <a:pt x="1848" y="4506"/>
                    <a:pt x="1873" y="4517"/>
                  </a:cubicBezTo>
                  <a:cubicBezTo>
                    <a:pt x="1908" y="4530"/>
                    <a:pt x="1938" y="4540"/>
                    <a:pt x="1948" y="4566"/>
                  </a:cubicBezTo>
                  <a:cubicBezTo>
                    <a:pt x="1953" y="4581"/>
                    <a:pt x="1950" y="4600"/>
                    <a:pt x="1948" y="4620"/>
                  </a:cubicBezTo>
                  <a:cubicBezTo>
                    <a:pt x="1946" y="4641"/>
                    <a:pt x="1942" y="4665"/>
                    <a:pt x="1948" y="4688"/>
                  </a:cubicBezTo>
                  <a:cubicBezTo>
                    <a:pt x="1965" y="4755"/>
                    <a:pt x="2038" y="4782"/>
                    <a:pt x="2098" y="4797"/>
                  </a:cubicBezTo>
                  <a:lnTo>
                    <a:pt x="2336" y="4860"/>
                  </a:lnTo>
                  <a:cubicBezTo>
                    <a:pt x="2463" y="4890"/>
                    <a:pt x="2589" y="4930"/>
                    <a:pt x="2645" y="5033"/>
                  </a:cubicBezTo>
                  <a:cubicBezTo>
                    <a:pt x="2715" y="5168"/>
                    <a:pt x="2627" y="5320"/>
                    <a:pt x="2542" y="5468"/>
                  </a:cubicBezTo>
                  <a:cubicBezTo>
                    <a:pt x="2520" y="5502"/>
                    <a:pt x="2501" y="5537"/>
                    <a:pt x="2484" y="5569"/>
                  </a:cubicBezTo>
                  <a:cubicBezTo>
                    <a:pt x="2482" y="5573"/>
                    <a:pt x="2480" y="5577"/>
                    <a:pt x="2480" y="5582"/>
                  </a:cubicBezTo>
                  <a:lnTo>
                    <a:pt x="2437" y="5665"/>
                  </a:lnTo>
                  <a:lnTo>
                    <a:pt x="2593" y="5582"/>
                  </a:lnTo>
                  <a:cubicBezTo>
                    <a:pt x="2773" y="5485"/>
                    <a:pt x="2962" y="5387"/>
                    <a:pt x="3163" y="5344"/>
                  </a:cubicBezTo>
                  <a:cubicBezTo>
                    <a:pt x="3229" y="5330"/>
                    <a:pt x="3297" y="5324"/>
                    <a:pt x="3367" y="5324"/>
                  </a:cubicBezTo>
                  <a:cubicBezTo>
                    <a:pt x="3648" y="5324"/>
                    <a:pt x="3944" y="5432"/>
                    <a:pt x="4174" y="5627"/>
                  </a:cubicBezTo>
                  <a:lnTo>
                    <a:pt x="4200" y="5646"/>
                  </a:lnTo>
                  <a:lnTo>
                    <a:pt x="4215" y="5620"/>
                  </a:lnTo>
                  <a:cubicBezTo>
                    <a:pt x="4288" y="5502"/>
                    <a:pt x="4344" y="5402"/>
                    <a:pt x="4391" y="5307"/>
                  </a:cubicBezTo>
                  <a:lnTo>
                    <a:pt x="4575" y="5106"/>
                  </a:lnTo>
                  <a:cubicBezTo>
                    <a:pt x="4734" y="4932"/>
                    <a:pt x="4888" y="4744"/>
                    <a:pt x="4877" y="4519"/>
                  </a:cubicBezTo>
                  <a:lnTo>
                    <a:pt x="4875" y="4498"/>
                  </a:lnTo>
                  <a:cubicBezTo>
                    <a:pt x="4873" y="4455"/>
                    <a:pt x="4871" y="4410"/>
                    <a:pt x="4894" y="4386"/>
                  </a:cubicBezTo>
                  <a:cubicBezTo>
                    <a:pt x="4909" y="4373"/>
                    <a:pt x="4929" y="4367"/>
                    <a:pt x="4952" y="4360"/>
                  </a:cubicBezTo>
                  <a:cubicBezTo>
                    <a:pt x="4974" y="4356"/>
                    <a:pt x="4995" y="4350"/>
                    <a:pt x="5014" y="4339"/>
                  </a:cubicBezTo>
                  <a:cubicBezTo>
                    <a:pt x="5087" y="4298"/>
                    <a:pt x="5093" y="4210"/>
                    <a:pt x="5098" y="4133"/>
                  </a:cubicBezTo>
                  <a:cubicBezTo>
                    <a:pt x="5102" y="4069"/>
                    <a:pt x="5104" y="4005"/>
                    <a:pt x="5145" y="3970"/>
                  </a:cubicBezTo>
                  <a:cubicBezTo>
                    <a:pt x="5156" y="3960"/>
                    <a:pt x="5168" y="3953"/>
                    <a:pt x="5181" y="3945"/>
                  </a:cubicBezTo>
                  <a:cubicBezTo>
                    <a:pt x="5196" y="3936"/>
                    <a:pt x="5209" y="3928"/>
                    <a:pt x="5222" y="3919"/>
                  </a:cubicBezTo>
                  <a:cubicBezTo>
                    <a:pt x="5263" y="3885"/>
                    <a:pt x="5282" y="3836"/>
                    <a:pt x="5299" y="3795"/>
                  </a:cubicBezTo>
                  <a:lnTo>
                    <a:pt x="5438" y="3437"/>
                  </a:lnTo>
                  <a:cubicBezTo>
                    <a:pt x="5460" y="3381"/>
                    <a:pt x="5486" y="3317"/>
                    <a:pt x="5479" y="3251"/>
                  </a:cubicBezTo>
                  <a:cubicBezTo>
                    <a:pt x="5471" y="3152"/>
                    <a:pt x="5396" y="3075"/>
                    <a:pt x="5329" y="3009"/>
                  </a:cubicBezTo>
                  <a:lnTo>
                    <a:pt x="5303" y="2981"/>
                  </a:lnTo>
                  <a:cubicBezTo>
                    <a:pt x="5263" y="2938"/>
                    <a:pt x="5173" y="2829"/>
                    <a:pt x="5216" y="2734"/>
                  </a:cubicBezTo>
                  <a:cubicBezTo>
                    <a:pt x="5226" y="2711"/>
                    <a:pt x="5246" y="2691"/>
                    <a:pt x="5265" y="2670"/>
                  </a:cubicBezTo>
                  <a:cubicBezTo>
                    <a:pt x="5276" y="2657"/>
                    <a:pt x="5286" y="2644"/>
                    <a:pt x="5297" y="2629"/>
                  </a:cubicBezTo>
                  <a:cubicBezTo>
                    <a:pt x="5376" y="2526"/>
                    <a:pt x="5370" y="2394"/>
                    <a:pt x="5366" y="2267"/>
                  </a:cubicBezTo>
                  <a:cubicBezTo>
                    <a:pt x="5361" y="2179"/>
                    <a:pt x="5357" y="2089"/>
                    <a:pt x="5381" y="2010"/>
                  </a:cubicBezTo>
                  <a:cubicBezTo>
                    <a:pt x="5391" y="1974"/>
                    <a:pt x="5408" y="1942"/>
                    <a:pt x="5426" y="1905"/>
                  </a:cubicBezTo>
                  <a:cubicBezTo>
                    <a:pt x="5453" y="1845"/>
                    <a:pt x="5483" y="1783"/>
                    <a:pt x="5486" y="1712"/>
                  </a:cubicBezTo>
                  <a:cubicBezTo>
                    <a:pt x="5486" y="1650"/>
                    <a:pt x="5464" y="1590"/>
                    <a:pt x="5443" y="1539"/>
                  </a:cubicBezTo>
                  <a:lnTo>
                    <a:pt x="5280" y="1110"/>
                  </a:lnTo>
                  <a:cubicBezTo>
                    <a:pt x="5269" y="1080"/>
                    <a:pt x="5252" y="1040"/>
                    <a:pt x="5220" y="1016"/>
                  </a:cubicBezTo>
                  <a:cubicBezTo>
                    <a:pt x="5188" y="990"/>
                    <a:pt x="5149" y="986"/>
                    <a:pt x="5117" y="982"/>
                  </a:cubicBezTo>
                  <a:lnTo>
                    <a:pt x="4817" y="945"/>
                  </a:lnTo>
                  <a:cubicBezTo>
                    <a:pt x="4817" y="913"/>
                    <a:pt x="4806" y="883"/>
                    <a:pt x="4785" y="853"/>
                  </a:cubicBezTo>
                  <a:cubicBezTo>
                    <a:pt x="4742" y="795"/>
                    <a:pt x="4654" y="755"/>
                    <a:pt x="4566" y="750"/>
                  </a:cubicBezTo>
                  <a:lnTo>
                    <a:pt x="4453" y="750"/>
                  </a:lnTo>
                  <a:cubicBezTo>
                    <a:pt x="4382" y="750"/>
                    <a:pt x="4309" y="746"/>
                    <a:pt x="4256" y="703"/>
                  </a:cubicBezTo>
                  <a:cubicBezTo>
                    <a:pt x="4232" y="686"/>
                    <a:pt x="4215" y="660"/>
                    <a:pt x="4194" y="635"/>
                  </a:cubicBezTo>
                  <a:cubicBezTo>
                    <a:pt x="4166" y="596"/>
                    <a:pt x="4136" y="555"/>
                    <a:pt x="4089" y="534"/>
                  </a:cubicBezTo>
                  <a:cubicBezTo>
                    <a:pt x="4063" y="522"/>
                    <a:pt x="4032" y="518"/>
                    <a:pt x="4000" y="518"/>
                  </a:cubicBezTo>
                  <a:cubicBezTo>
                    <a:pt x="3974" y="518"/>
                    <a:pt x="3948" y="520"/>
                    <a:pt x="3924" y="523"/>
                  </a:cubicBezTo>
                  <a:cubicBezTo>
                    <a:pt x="3896" y="527"/>
                    <a:pt x="3871" y="530"/>
                    <a:pt x="3846" y="530"/>
                  </a:cubicBezTo>
                  <a:cubicBezTo>
                    <a:pt x="3840" y="530"/>
                    <a:pt x="3835" y="530"/>
                    <a:pt x="3829" y="530"/>
                  </a:cubicBezTo>
                  <a:cubicBezTo>
                    <a:pt x="3722" y="521"/>
                    <a:pt x="3647" y="425"/>
                    <a:pt x="3617" y="348"/>
                  </a:cubicBezTo>
                  <a:cubicBezTo>
                    <a:pt x="3579" y="249"/>
                    <a:pt x="3577" y="140"/>
                    <a:pt x="3577" y="35"/>
                  </a:cubicBezTo>
                  <a:lnTo>
                    <a:pt x="3577" y="13"/>
                  </a:lnTo>
                  <a:lnTo>
                    <a:pt x="3555" y="9"/>
                  </a:lnTo>
                  <a:cubicBezTo>
                    <a:pt x="3527" y="3"/>
                    <a:pt x="3499" y="0"/>
                    <a:pt x="34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296"/>
            <p:cNvSpPr/>
            <p:nvPr/>
          </p:nvSpPr>
          <p:spPr>
            <a:xfrm>
              <a:off x="4933725" y="3761193"/>
              <a:ext cx="179242" cy="364621"/>
            </a:xfrm>
            <a:custGeom>
              <a:rect b="b" l="l" r="r" t="t"/>
              <a:pathLst>
                <a:path extrusionOk="0" h="12832" w="6308">
                  <a:moveTo>
                    <a:pt x="6205" y="0"/>
                  </a:moveTo>
                  <a:cubicBezTo>
                    <a:pt x="6029" y="56"/>
                    <a:pt x="5858" y="116"/>
                    <a:pt x="5689" y="176"/>
                  </a:cubicBezTo>
                  <a:cubicBezTo>
                    <a:pt x="5367" y="292"/>
                    <a:pt x="5048" y="407"/>
                    <a:pt x="4727" y="521"/>
                  </a:cubicBezTo>
                  <a:cubicBezTo>
                    <a:pt x="4530" y="591"/>
                    <a:pt x="4322" y="663"/>
                    <a:pt x="4115" y="663"/>
                  </a:cubicBezTo>
                  <a:cubicBezTo>
                    <a:pt x="4058" y="663"/>
                    <a:pt x="4001" y="658"/>
                    <a:pt x="3945" y="645"/>
                  </a:cubicBezTo>
                  <a:cubicBezTo>
                    <a:pt x="3769" y="607"/>
                    <a:pt x="3613" y="504"/>
                    <a:pt x="3443" y="437"/>
                  </a:cubicBezTo>
                  <a:cubicBezTo>
                    <a:pt x="3358" y="401"/>
                    <a:pt x="3261" y="378"/>
                    <a:pt x="3168" y="378"/>
                  </a:cubicBezTo>
                  <a:cubicBezTo>
                    <a:pt x="3116" y="378"/>
                    <a:pt x="3066" y="385"/>
                    <a:pt x="3019" y="401"/>
                  </a:cubicBezTo>
                  <a:cubicBezTo>
                    <a:pt x="2989" y="547"/>
                    <a:pt x="2968" y="692"/>
                    <a:pt x="2966" y="840"/>
                  </a:cubicBezTo>
                  <a:cubicBezTo>
                    <a:pt x="2963" y="911"/>
                    <a:pt x="2966" y="982"/>
                    <a:pt x="2987" y="1048"/>
                  </a:cubicBezTo>
                  <a:cubicBezTo>
                    <a:pt x="3030" y="1181"/>
                    <a:pt x="3150" y="1284"/>
                    <a:pt x="3171" y="1423"/>
                  </a:cubicBezTo>
                  <a:cubicBezTo>
                    <a:pt x="3178" y="1476"/>
                    <a:pt x="3171" y="1530"/>
                    <a:pt x="3182" y="1584"/>
                  </a:cubicBezTo>
                  <a:cubicBezTo>
                    <a:pt x="3197" y="1646"/>
                    <a:pt x="3238" y="1699"/>
                    <a:pt x="3268" y="1755"/>
                  </a:cubicBezTo>
                  <a:cubicBezTo>
                    <a:pt x="3295" y="1806"/>
                    <a:pt x="3313" y="1860"/>
                    <a:pt x="3321" y="1918"/>
                  </a:cubicBezTo>
                  <a:cubicBezTo>
                    <a:pt x="3563" y="2318"/>
                    <a:pt x="3780" y="2732"/>
                    <a:pt x="3861" y="3190"/>
                  </a:cubicBezTo>
                  <a:cubicBezTo>
                    <a:pt x="3876" y="3274"/>
                    <a:pt x="3885" y="3364"/>
                    <a:pt x="3844" y="3437"/>
                  </a:cubicBezTo>
                  <a:cubicBezTo>
                    <a:pt x="3765" y="3576"/>
                    <a:pt x="3555" y="3576"/>
                    <a:pt x="3448" y="3694"/>
                  </a:cubicBezTo>
                  <a:cubicBezTo>
                    <a:pt x="3351" y="3797"/>
                    <a:pt x="3360" y="3955"/>
                    <a:pt x="3336" y="4092"/>
                  </a:cubicBezTo>
                  <a:cubicBezTo>
                    <a:pt x="3315" y="4218"/>
                    <a:pt x="3224" y="4357"/>
                    <a:pt x="3108" y="4357"/>
                  </a:cubicBezTo>
                  <a:cubicBezTo>
                    <a:pt x="3095" y="4357"/>
                    <a:pt x="3082" y="4355"/>
                    <a:pt x="3068" y="4352"/>
                  </a:cubicBezTo>
                  <a:cubicBezTo>
                    <a:pt x="3023" y="4339"/>
                    <a:pt x="2985" y="4307"/>
                    <a:pt x="2953" y="4275"/>
                  </a:cubicBezTo>
                  <a:cubicBezTo>
                    <a:pt x="2736" y="4050"/>
                    <a:pt x="2631" y="3722"/>
                    <a:pt x="2681" y="3413"/>
                  </a:cubicBezTo>
                  <a:cubicBezTo>
                    <a:pt x="2706" y="3255"/>
                    <a:pt x="2771" y="3100"/>
                    <a:pt x="2775" y="2940"/>
                  </a:cubicBezTo>
                  <a:cubicBezTo>
                    <a:pt x="2779" y="2777"/>
                    <a:pt x="2702" y="2595"/>
                    <a:pt x="2546" y="2554"/>
                  </a:cubicBezTo>
                  <a:cubicBezTo>
                    <a:pt x="2519" y="2547"/>
                    <a:pt x="2491" y="2545"/>
                    <a:pt x="2463" y="2545"/>
                  </a:cubicBezTo>
                  <a:cubicBezTo>
                    <a:pt x="2406" y="2545"/>
                    <a:pt x="2347" y="2555"/>
                    <a:pt x="2290" y="2555"/>
                  </a:cubicBezTo>
                  <a:cubicBezTo>
                    <a:pt x="2274" y="2555"/>
                    <a:pt x="2257" y="2554"/>
                    <a:pt x="2241" y="2552"/>
                  </a:cubicBezTo>
                  <a:cubicBezTo>
                    <a:pt x="2115" y="2537"/>
                    <a:pt x="2010" y="2447"/>
                    <a:pt x="1888" y="2415"/>
                  </a:cubicBezTo>
                  <a:cubicBezTo>
                    <a:pt x="1846" y="2403"/>
                    <a:pt x="1803" y="2398"/>
                    <a:pt x="1760" y="2398"/>
                  </a:cubicBezTo>
                  <a:cubicBezTo>
                    <a:pt x="1660" y="2398"/>
                    <a:pt x="1558" y="2424"/>
                    <a:pt x="1459" y="2451"/>
                  </a:cubicBezTo>
                  <a:cubicBezTo>
                    <a:pt x="1142" y="2535"/>
                    <a:pt x="819" y="2623"/>
                    <a:pt x="540" y="2798"/>
                  </a:cubicBezTo>
                  <a:cubicBezTo>
                    <a:pt x="262" y="2974"/>
                    <a:pt x="32" y="3255"/>
                    <a:pt x="0" y="3583"/>
                  </a:cubicBezTo>
                  <a:cubicBezTo>
                    <a:pt x="0" y="3593"/>
                    <a:pt x="0" y="3602"/>
                    <a:pt x="0" y="3610"/>
                  </a:cubicBezTo>
                  <a:cubicBezTo>
                    <a:pt x="47" y="3690"/>
                    <a:pt x="120" y="3754"/>
                    <a:pt x="210" y="3760"/>
                  </a:cubicBezTo>
                  <a:cubicBezTo>
                    <a:pt x="219" y="3761"/>
                    <a:pt x="227" y="3762"/>
                    <a:pt x="235" y="3762"/>
                  </a:cubicBezTo>
                  <a:cubicBezTo>
                    <a:pt x="286" y="3762"/>
                    <a:pt x="337" y="3749"/>
                    <a:pt x="386" y="3749"/>
                  </a:cubicBezTo>
                  <a:cubicBezTo>
                    <a:pt x="411" y="3749"/>
                    <a:pt x="436" y="3752"/>
                    <a:pt x="459" y="3763"/>
                  </a:cubicBezTo>
                  <a:cubicBezTo>
                    <a:pt x="532" y="3797"/>
                    <a:pt x="562" y="3882"/>
                    <a:pt x="624" y="3930"/>
                  </a:cubicBezTo>
                  <a:cubicBezTo>
                    <a:pt x="682" y="3975"/>
                    <a:pt x="757" y="3981"/>
                    <a:pt x="834" y="3981"/>
                  </a:cubicBezTo>
                  <a:cubicBezTo>
                    <a:pt x="860" y="3981"/>
                    <a:pt x="886" y="3980"/>
                    <a:pt x="911" y="3980"/>
                  </a:cubicBezTo>
                  <a:cubicBezTo>
                    <a:pt x="924" y="3980"/>
                    <a:pt x="937" y="3981"/>
                    <a:pt x="949" y="3981"/>
                  </a:cubicBezTo>
                  <a:cubicBezTo>
                    <a:pt x="1061" y="3987"/>
                    <a:pt x="1196" y="4065"/>
                    <a:pt x="1170" y="4174"/>
                  </a:cubicBezTo>
                  <a:cubicBezTo>
                    <a:pt x="1279" y="4187"/>
                    <a:pt x="1389" y="4202"/>
                    <a:pt x="1498" y="4215"/>
                  </a:cubicBezTo>
                  <a:cubicBezTo>
                    <a:pt x="1528" y="4219"/>
                    <a:pt x="1562" y="4223"/>
                    <a:pt x="1586" y="4240"/>
                  </a:cubicBezTo>
                  <a:cubicBezTo>
                    <a:pt x="1614" y="4262"/>
                    <a:pt x="1626" y="4294"/>
                    <a:pt x="1637" y="4324"/>
                  </a:cubicBezTo>
                  <a:cubicBezTo>
                    <a:pt x="1693" y="4467"/>
                    <a:pt x="1746" y="4609"/>
                    <a:pt x="1802" y="4752"/>
                  </a:cubicBezTo>
                  <a:cubicBezTo>
                    <a:pt x="1821" y="4806"/>
                    <a:pt x="1843" y="4859"/>
                    <a:pt x="1841" y="4917"/>
                  </a:cubicBezTo>
                  <a:cubicBezTo>
                    <a:pt x="1841" y="5020"/>
                    <a:pt x="1768" y="5108"/>
                    <a:pt x="1738" y="5207"/>
                  </a:cubicBezTo>
                  <a:cubicBezTo>
                    <a:pt x="1678" y="5406"/>
                    <a:pt x="1785" y="5652"/>
                    <a:pt x="1659" y="5819"/>
                  </a:cubicBezTo>
                  <a:cubicBezTo>
                    <a:pt x="1631" y="5856"/>
                    <a:pt x="1594" y="5886"/>
                    <a:pt x="1575" y="5929"/>
                  </a:cubicBezTo>
                  <a:cubicBezTo>
                    <a:pt x="1532" y="6023"/>
                    <a:pt x="1596" y="6130"/>
                    <a:pt x="1667" y="6205"/>
                  </a:cubicBezTo>
                  <a:cubicBezTo>
                    <a:pt x="1740" y="6280"/>
                    <a:pt x="1826" y="6355"/>
                    <a:pt x="1834" y="6460"/>
                  </a:cubicBezTo>
                  <a:cubicBezTo>
                    <a:pt x="1841" y="6518"/>
                    <a:pt x="1819" y="6576"/>
                    <a:pt x="1798" y="6631"/>
                  </a:cubicBezTo>
                  <a:cubicBezTo>
                    <a:pt x="1751" y="6751"/>
                    <a:pt x="1704" y="6871"/>
                    <a:pt x="1656" y="6991"/>
                  </a:cubicBezTo>
                  <a:cubicBezTo>
                    <a:pt x="1639" y="7032"/>
                    <a:pt x="1622" y="7075"/>
                    <a:pt x="1588" y="7103"/>
                  </a:cubicBezTo>
                  <a:cubicBezTo>
                    <a:pt x="1564" y="7122"/>
                    <a:pt x="1532" y="7135"/>
                    <a:pt x="1509" y="7154"/>
                  </a:cubicBezTo>
                  <a:cubicBezTo>
                    <a:pt x="1410" y="7244"/>
                    <a:pt x="1500" y="7454"/>
                    <a:pt x="1384" y="7520"/>
                  </a:cubicBezTo>
                  <a:cubicBezTo>
                    <a:pt x="1344" y="7544"/>
                    <a:pt x="1292" y="7540"/>
                    <a:pt x="1260" y="7572"/>
                  </a:cubicBezTo>
                  <a:cubicBezTo>
                    <a:pt x="1222" y="7608"/>
                    <a:pt x="1230" y="7670"/>
                    <a:pt x="1232" y="7724"/>
                  </a:cubicBezTo>
                  <a:cubicBezTo>
                    <a:pt x="1243" y="7945"/>
                    <a:pt x="1087" y="8131"/>
                    <a:pt x="939" y="8292"/>
                  </a:cubicBezTo>
                  <a:cubicBezTo>
                    <a:pt x="874" y="8360"/>
                    <a:pt x="812" y="8429"/>
                    <a:pt x="750" y="8495"/>
                  </a:cubicBezTo>
                  <a:cubicBezTo>
                    <a:pt x="699" y="8605"/>
                    <a:pt x="639" y="8709"/>
                    <a:pt x="577" y="8810"/>
                  </a:cubicBezTo>
                  <a:cubicBezTo>
                    <a:pt x="613" y="8842"/>
                    <a:pt x="647" y="8874"/>
                    <a:pt x="682" y="8909"/>
                  </a:cubicBezTo>
                  <a:cubicBezTo>
                    <a:pt x="971" y="9211"/>
                    <a:pt x="1117" y="9633"/>
                    <a:pt x="1132" y="10051"/>
                  </a:cubicBezTo>
                  <a:cubicBezTo>
                    <a:pt x="1147" y="10520"/>
                    <a:pt x="1009" y="10978"/>
                    <a:pt x="937" y="11441"/>
                  </a:cubicBezTo>
                  <a:cubicBezTo>
                    <a:pt x="1007" y="11508"/>
                    <a:pt x="1059" y="11598"/>
                    <a:pt x="1087" y="11692"/>
                  </a:cubicBezTo>
                  <a:cubicBezTo>
                    <a:pt x="1147" y="11891"/>
                    <a:pt x="1132" y="12114"/>
                    <a:pt x="1046" y="12302"/>
                  </a:cubicBezTo>
                  <a:cubicBezTo>
                    <a:pt x="1029" y="12339"/>
                    <a:pt x="1007" y="12375"/>
                    <a:pt x="975" y="12399"/>
                  </a:cubicBezTo>
                  <a:cubicBezTo>
                    <a:pt x="988" y="12429"/>
                    <a:pt x="999" y="12459"/>
                    <a:pt x="1014" y="12487"/>
                  </a:cubicBezTo>
                  <a:cubicBezTo>
                    <a:pt x="1093" y="12622"/>
                    <a:pt x="1213" y="12729"/>
                    <a:pt x="1339" y="12832"/>
                  </a:cubicBezTo>
                  <a:cubicBezTo>
                    <a:pt x="1564" y="12587"/>
                    <a:pt x="1734" y="12309"/>
                    <a:pt x="1693" y="11992"/>
                  </a:cubicBezTo>
                  <a:cubicBezTo>
                    <a:pt x="1671" y="11814"/>
                    <a:pt x="1586" y="11651"/>
                    <a:pt x="1554" y="11475"/>
                  </a:cubicBezTo>
                  <a:cubicBezTo>
                    <a:pt x="1519" y="11300"/>
                    <a:pt x="1712" y="11263"/>
                    <a:pt x="1858" y="11158"/>
                  </a:cubicBezTo>
                  <a:cubicBezTo>
                    <a:pt x="2381" y="10775"/>
                    <a:pt x="2903" y="10391"/>
                    <a:pt x="3426" y="10010"/>
                  </a:cubicBezTo>
                  <a:cubicBezTo>
                    <a:pt x="3439" y="9693"/>
                    <a:pt x="3173" y="9391"/>
                    <a:pt x="2856" y="9365"/>
                  </a:cubicBezTo>
                  <a:cubicBezTo>
                    <a:pt x="2717" y="8356"/>
                    <a:pt x="2595" y="7250"/>
                    <a:pt x="3141" y="6389"/>
                  </a:cubicBezTo>
                  <a:cubicBezTo>
                    <a:pt x="3268" y="6192"/>
                    <a:pt x="3424" y="6014"/>
                    <a:pt x="3580" y="5839"/>
                  </a:cubicBezTo>
                  <a:cubicBezTo>
                    <a:pt x="3775" y="5620"/>
                    <a:pt x="3970" y="5402"/>
                    <a:pt x="4165" y="5181"/>
                  </a:cubicBezTo>
                  <a:cubicBezTo>
                    <a:pt x="4332" y="4996"/>
                    <a:pt x="4551" y="4792"/>
                    <a:pt x="4785" y="4792"/>
                  </a:cubicBezTo>
                  <a:cubicBezTo>
                    <a:pt x="4824" y="4792"/>
                    <a:pt x="4864" y="4798"/>
                    <a:pt x="4904" y="4810"/>
                  </a:cubicBezTo>
                  <a:cubicBezTo>
                    <a:pt x="5003" y="4841"/>
                    <a:pt x="5102" y="4912"/>
                    <a:pt x="5199" y="4912"/>
                  </a:cubicBezTo>
                  <a:cubicBezTo>
                    <a:pt x="5222" y="4912"/>
                    <a:pt x="5246" y="4908"/>
                    <a:pt x="5269" y="4898"/>
                  </a:cubicBezTo>
                  <a:cubicBezTo>
                    <a:pt x="5342" y="4866"/>
                    <a:pt x="5382" y="4787"/>
                    <a:pt x="5414" y="4712"/>
                  </a:cubicBezTo>
                  <a:cubicBezTo>
                    <a:pt x="5626" y="4227"/>
                    <a:pt x="5839" y="3743"/>
                    <a:pt x="6051" y="3259"/>
                  </a:cubicBezTo>
                  <a:cubicBezTo>
                    <a:pt x="6117" y="3113"/>
                    <a:pt x="6181" y="2957"/>
                    <a:pt x="6166" y="2796"/>
                  </a:cubicBezTo>
                  <a:cubicBezTo>
                    <a:pt x="6154" y="2674"/>
                    <a:pt x="6094" y="2563"/>
                    <a:pt x="6044" y="2451"/>
                  </a:cubicBezTo>
                  <a:cubicBezTo>
                    <a:pt x="5886" y="2100"/>
                    <a:pt x="5809" y="1712"/>
                    <a:pt x="5815" y="1327"/>
                  </a:cubicBezTo>
                  <a:cubicBezTo>
                    <a:pt x="6177" y="1299"/>
                    <a:pt x="6308" y="829"/>
                    <a:pt x="6280" y="467"/>
                  </a:cubicBezTo>
                  <a:cubicBezTo>
                    <a:pt x="6267" y="311"/>
                    <a:pt x="6239" y="155"/>
                    <a:pt x="62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296"/>
            <p:cNvSpPr/>
            <p:nvPr/>
          </p:nvSpPr>
          <p:spPr>
            <a:xfrm>
              <a:off x="4932929" y="3760227"/>
              <a:ext cx="180890" cy="366639"/>
            </a:xfrm>
            <a:custGeom>
              <a:rect b="b" l="l" r="r" t="t"/>
              <a:pathLst>
                <a:path extrusionOk="0" h="12903" w="6366">
                  <a:moveTo>
                    <a:pt x="6212" y="69"/>
                  </a:moveTo>
                  <a:cubicBezTo>
                    <a:pt x="6248" y="227"/>
                    <a:pt x="6272" y="369"/>
                    <a:pt x="6282" y="504"/>
                  </a:cubicBezTo>
                  <a:cubicBezTo>
                    <a:pt x="6306" y="810"/>
                    <a:pt x="6207" y="1305"/>
                    <a:pt x="5841" y="1335"/>
                  </a:cubicBezTo>
                  <a:lnTo>
                    <a:pt x="5817" y="1337"/>
                  </a:lnTo>
                  <a:lnTo>
                    <a:pt x="5817" y="1361"/>
                  </a:lnTo>
                  <a:cubicBezTo>
                    <a:pt x="5809" y="1748"/>
                    <a:pt x="5888" y="2140"/>
                    <a:pt x="6049" y="2496"/>
                  </a:cubicBezTo>
                  <a:lnTo>
                    <a:pt x="6070" y="2545"/>
                  </a:lnTo>
                  <a:cubicBezTo>
                    <a:pt x="6113" y="2640"/>
                    <a:pt x="6158" y="2734"/>
                    <a:pt x="6167" y="2835"/>
                  </a:cubicBezTo>
                  <a:cubicBezTo>
                    <a:pt x="6184" y="2991"/>
                    <a:pt x="6115" y="3145"/>
                    <a:pt x="6055" y="3282"/>
                  </a:cubicBezTo>
                  <a:lnTo>
                    <a:pt x="5417" y="4735"/>
                  </a:lnTo>
                  <a:cubicBezTo>
                    <a:pt x="5385" y="4810"/>
                    <a:pt x="5350" y="4881"/>
                    <a:pt x="5286" y="4906"/>
                  </a:cubicBezTo>
                  <a:cubicBezTo>
                    <a:pt x="5268" y="4914"/>
                    <a:pt x="5249" y="4918"/>
                    <a:pt x="5229" y="4918"/>
                  </a:cubicBezTo>
                  <a:cubicBezTo>
                    <a:pt x="5174" y="4918"/>
                    <a:pt x="5114" y="4892"/>
                    <a:pt x="5052" y="4863"/>
                  </a:cubicBezTo>
                  <a:cubicBezTo>
                    <a:pt x="5016" y="4846"/>
                    <a:pt x="4977" y="4829"/>
                    <a:pt x="4939" y="4818"/>
                  </a:cubicBezTo>
                  <a:cubicBezTo>
                    <a:pt x="4898" y="4806"/>
                    <a:pt x="4855" y="4799"/>
                    <a:pt x="4813" y="4799"/>
                  </a:cubicBezTo>
                  <a:cubicBezTo>
                    <a:pt x="4558" y="4799"/>
                    <a:pt x="4326" y="5026"/>
                    <a:pt x="4174" y="5198"/>
                  </a:cubicBezTo>
                  <a:lnTo>
                    <a:pt x="3587" y="5855"/>
                  </a:lnTo>
                  <a:cubicBezTo>
                    <a:pt x="3435" y="6029"/>
                    <a:pt x="3274" y="6209"/>
                    <a:pt x="3146" y="6410"/>
                  </a:cubicBezTo>
                  <a:cubicBezTo>
                    <a:pt x="2612" y="7252"/>
                    <a:pt x="2704" y="8306"/>
                    <a:pt x="2859" y="9401"/>
                  </a:cubicBezTo>
                  <a:lnTo>
                    <a:pt x="2861" y="9423"/>
                  </a:lnTo>
                  <a:lnTo>
                    <a:pt x="2882" y="9425"/>
                  </a:lnTo>
                  <a:cubicBezTo>
                    <a:pt x="3182" y="9451"/>
                    <a:pt x="3433" y="9731"/>
                    <a:pt x="3428" y="10029"/>
                  </a:cubicBezTo>
                  <a:lnTo>
                    <a:pt x="1869" y="11169"/>
                  </a:lnTo>
                  <a:cubicBezTo>
                    <a:pt x="1832" y="11197"/>
                    <a:pt x="1792" y="11220"/>
                    <a:pt x="1753" y="11242"/>
                  </a:cubicBezTo>
                  <a:cubicBezTo>
                    <a:pt x="1642" y="11302"/>
                    <a:pt x="1528" y="11366"/>
                    <a:pt x="1554" y="11514"/>
                  </a:cubicBezTo>
                  <a:cubicBezTo>
                    <a:pt x="1569" y="11595"/>
                    <a:pt x="1597" y="11677"/>
                    <a:pt x="1622" y="11754"/>
                  </a:cubicBezTo>
                  <a:cubicBezTo>
                    <a:pt x="1652" y="11844"/>
                    <a:pt x="1684" y="11936"/>
                    <a:pt x="1695" y="12028"/>
                  </a:cubicBezTo>
                  <a:cubicBezTo>
                    <a:pt x="1727" y="12285"/>
                    <a:pt x="1618" y="12549"/>
                    <a:pt x="1365" y="12827"/>
                  </a:cubicBezTo>
                  <a:cubicBezTo>
                    <a:pt x="1258" y="12739"/>
                    <a:pt x="1140" y="12636"/>
                    <a:pt x="1065" y="12506"/>
                  </a:cubicBezTo>
                  <a:cubicBezTo>
                    <a:pt x="1055" y="12486"/>
                    <a:pt x="1044" y="12465"/>
                    <a:pt x="1035" y="12441"/>
                  </a:cubicBezTo>
                  <a:cubicBezTo>
                    <a:pt x="1065" y="12414"/>
                    <a:pt x="1085" y="12377"/>
                    <a:pt x="1097" y="12347"/>
                  </a:cubicBezTo>
                  <a:cubicBezTo>
                    <a:pt x="1187" y="12152"/>
                    <a:pt x="1202" y="11923"/>
                    <a:pt x="1140" y="11719"/>
                  </a:cubicBezTo>
                  <a:cubicBezTo>
                    <a:pt x="1112" y="11621"/>
                    <a:pt x="1059" y="11531"/>
                    <a:pt x="995" y="11467"/>
                  </a:cubicBezTo>
                  <a:cubicBezTo>
                    <a:pt x="1016" y="11334"/>
                    <a:pt x="1042" y="11199"/>
                    <a:pt x="1067" y="11068"/>
                  </a:cubicBezTo>
                  <a:cubicBezTo>
                    <a:pt x="1132" y="10747"/>
                    <a:pt x="1196" y="10417"/>
                    <a:pt x="1185" y="10085"/>
                  </a:cubicBezTo>
                  <a:cubicBezTo>
                    <a:pt x="1170" y="9628"/>
                    <a:pt x="1007" y="9215"/>
                    <a:pt x="729" y="8923"/>
                  </a:cubicBezTo>
                  <a:cubicBezTo>
                    <a:pt x="703" y="8896"/>
                    <a:pt x="673" y="8868"/>
                    <a:pt x="639" y="8840"/>
                  </a:cubicBezTo>
                  <a:cubicBezTo>
                    <a:pt x="705" y="8728"/>
                    <a:pt x="759" y="8636"/>
                    <a:pt x="802" y="8546"/>
                  </a:cubicBezTo>
                  <a:lnTo>
                    <a:pt x="986" y="8345"/>
                  </a:lnTo>
                  <a:cubicBezTo>
                    <a:pt x="1145" y="8171"/>
                    <a:pt x="1299" y="7983"/>
                    <a:pt x="1288" y="7758"/>
                  </a:cubicBezTo>
                  <a:lnTo>
                    <a:pt x="1286" y="7737"/>
                  </a:lnTo>
                  <a:cubicBezTo>
                    <a:pt x="1284" y="7694"/>
                    <a:pt x="1282" y="7649"/>
                    <a:pt x="1305" y="7625"/>
                  </a:cubicBezTo>
                  <a:cubicBezTo>
                    <a:pt x="1320" y="7612"/>
                    <a:pt x="1340" y="7606"/>
                    <a:pt x="1363" y="7599"/>
                  </a:cubicBezTo>
                  <a:cubicBezTo>
                    <a:pt x="1385" y="7595"/>
                    <a:pt x="1406" y="7589"/>
                    <a:pt x="1425" y="7578"/>
                  </a:cubicBezTo>
                  <a:cubicBezTo>
                    <a:pt x="1498" y="7537"/>
                    <a:pt x="1504" y="7449"/>
                    <a:pt x="1509" y="7372"/>
                  </a:cubicBezTo>
                  <a:cubicBezTo>
                    <a:pt x="1513" y="7308"/>
                    <a:pt x="1515" y="7244"/>
                    <a:pt x="1556" y="7209"/>
                  </a:cubicBezTo>
                  <a:cubicBezTo>
                    <a:pt x="1567" y="7199"/>
                    <a:pt x="1579" y="7192"/>
                    <a:pt x="1592" y="7184"/>
                  </a:cubicBezTo>
                  <a:cubicBezTo>
                    <a:pt x="1607" y="7175"/>
                    <a:pt x="1620" y="7167"/>
                    <a:pt x="1633" y="7158"/>
                  </a:cubicBezTo>
                  <a:cubicBezTo>
                    <a:pt x="1674" y="7124"/>
                    <a:pt x="1693" y="7075"/>
                    <a:pt x="1710" y="7034"/>
                  </a:cubicBezTo>
                  <a:lnTo>
                    <a:pt x="1849" y="6676"/>
                  </a:lnTo>
                  <a:cubicBezTo>
                    <a:pt x="1871" y="6620"/>
                    <a:pt x="1897" y="6556"/>
                    <a:pt x="1890" y="6490"/>
                  </a:cubicBezTo>
                  <a:cubicBezTo>
                    <a:pt x="1882" y="6391"/>
                    <a:pt x="1807" y="6314"/>
                    <a:pt x="1740" y="6248"/>
                  </a:cubicBezTo>
                  <a:lnTo>
                    <a:pt x="1714" y="6220"/>
                  </a:lnTo>
                  <a:cubicBezTo>
                    <a:pt x="1674" y="6177"/>
                    <a:pt x="1584" y="6068"/>
                    <a:pt x="1627" y="5973"/>
                  </a:cubicBezTo>
                  <a:cubicBezTo>
                    <a:pt x="1637" y="5950"/>
                    <a:pt x="1657" y="5930"/>
                    <a:pt x="1676" y="5909"/>
                  </a:cubicBezTo>
                  <a:cubicBezTo>
                    <a:pt x="1687" y="5896"/>
                    <a:pt x="1697" y="5883"/>
                    <a:pt x="1708" y="5868"/>
                  </a:cubicBezTo>
                  <a:cubicBezTo>
                    <a:pt x="1787" y="5765"/>
                    <a:pt x="1781" y="5633"/>
                    <a:pt x="1777" y="5506"/>
                  </a:cubicBezTo>
                  <a:cubicBezTo>
                    <a:pt x="1772" y="5418"/>
                    <a:pt x="1768" y="5328"/>
                    <a:pt x="1792" y="5249"/>
                  </a:cubicBezTo>
                  <a:cubicBezTo>
                    <a:pt x="1802" y="5213"/>
                    <a:pt x="1819" y="5181"/>
                    <a:pt x="1837" y="5144"/>
                  </a:cubicBezTo>
                  <a:cubicBezTo>
                    <a:pt x="1864" y="5084"/>
                    <a:pt x="1894" y="5022"/>
                    <a:pt x="1897" y="4951"/>
                  </a:cubicBezTo>
                  <a:cubicBezTo>
                    <a:pt x="1897" y="4889"/>
                    <a:pt x="1875" y="4829"/>
                    <a:pt x="1854" y="4778"/>
                  </a:cubicBezTo>
                  <a:lnTo>
                    <a:pt x="1691" y="4349"/>
                  </a:lnTo>
                  <a:cubicBezTo>
                    <a:pt x="1680" y="4319"/>
                    <a:pt x="1663" y="4279"/>
                    <a:pt x="1631" y="4255"/>
                  </a:cubicBezTo>
                  <a:cubicBezTo>
                    <a:pt x="1599" y="4229"/>
                    <a:pt x="1560" y="4225"/>
                    <a:pt x="1528" y="4221"/>
                  </a:cubicBezTo>
                  <a:lnTo>
                    <a:pt x="1228" y="4184"/>
                  </a:lnTo>
                  <a:cubicBezTo>
                    <a:pt x="1228" y="4152"/>
                    <a:pt x="1217" y="4122"/>
                    <a:pt x="1196" y="4092"/>
                  </a:cubicBezTo>
                  <a:cubicBezTo>
                    <a:pt x="1153" y="4034"/>
                    <a:pt x="1065" y="3994"/>
                    <a:pt x="977" y="3989"/>
                  </a:cubicBezTo>
                  <a:lnTo>
                    <a:pt x="864" y="3989"/>
                  </a:lnTo>
                  <a:cubicBezTo>
                    <a:pt x="793" y="3989"/>
                    <a:pt x="720" y="3985"/>
                    <a:pt x="667" y="3942"/>
                  </a:cubicBezTo>
                  <a:cubicBezTo>
                    <a:pt x="643" y="3925"/>
                    <a:pt x="626" y="3899"/>
                    <a:pt x="605" y="3874"/>
                  </a:cubicBezTo>
                  <a:cubicBezTo>
                    <a:pt x="577" y="3835"/>
                    <a:pt x="547" y="3794"/>
                    <a:pt x="498" y="3773"/>
                  </a:cubicBezTo>
                  <a:cubicBezTo>
                    <a:pt x="473" y="3761"/>
                    <a:pt x="443" y="3757"/>
                    <a:pt x="411" y="3757"/>
                  </a:cubicBezTo>
                  <a:cubicBezTo>
                    <a:pt x="386" y="3757"/>
                    <a:pt x="359" y="3759"/>
                    <a:pt x="333" y="3762"/>
                  </a:cubicBezTo>
                  <a:cubicBezTo>
                    <a:pt x="306" y="3766"/>
                    <a:pt x="282" y="3769"/>
                    <a:pt x="257" y="3769"/>
                  </a:cubicBezTo>
                  <a:cubicBezTo>
                    <a:pt x="251" y="3769"/>
                    <a:pt x="246" y="3769"/>
                    <a:pt x="240" y="3769"/>
                  </a:cubicBezTo>
                  <a:cubicBezTo>
                    <a:pt x="170" y="3762"/>
                    <a:pt x="103" y="3715"/>
                    <a:pt x="56" y="3638"/>
                  </a:cubicBezTo>
                  <a:cubicBezTo>
                    <a:pt x="56" y="3636"/>
                    <a:pt x="56" y="3634"/>
                    <a:pt x="56" y="3632"/>
                  </a:cubicBezTo>
                  <a:cubicBezTo>
                    <a:pt x="56" y="3627"/>
                    <a:pt x="54" y="3623"/>
                    <a:pt x="56" y="3619"/>
                  </a:cubicBezTo>
                  <a:cubicBezTo>
                    <a:pt x="82" y="3332"/>
                    <a:pt x="281" y="3047"/>
                    <a:pt x="583" y="2854"/>
                  </a:cubicBezTo>
                  <a:cubicBezTo>
                    <a:pt x="862" y="2678"/>
                    <a:pt x="1183" y="2592"/>
                    <a:pt x="1496" y="2511"/>
                  </a:cubicBezTo>
                  <a:cubicBezTo>
                    <a:pt x="1583" y="2486"/>
                    <a:pt x="1694" y="2461"/>
                    <a:pt x="1795" y="2461"/>
                  </a:cubicBezTo>
                  <a:cubicBezTo>
                    <a:pt x="1835" y="2461"/>
                    <a:pt x="1874" y="2465"/>
                    <a:pt x="1909" y="2475"/>
                  </a:cubicBezTo>
                  <a:cubicBezTo>
                    <a:pt x="1959" y="2487"/>
                    <a:pt x="2006" y="2511"/>
                    <a:pt x="2057" y="2537"/>
                  </a:cubicBezTo>
                  <a:cubicBezTo>
                    <a:pt x="2124" y="2569"/>
                    <a:pt x="2190" y="2603"/>
                    <a:pt x="2267" y="2614"/>
                  </a:cubicBezTo>
                  <a:cubicBezTo>
                    <a:pt x="2284" y="2616"/>
                    <a:pt x="2302" y="2616"/>
                    <a:pt x="2320" y="2616"/>
                  </a:cubicBezTo>
                  <a:cubicBezTo>
                    <a:pt x="2348" y="2616"/>
                    <a:pt x="2377" y="2614"/>
                    <a:pt x="2406" y="2612"/>
                  </a:cubicBezTo>
                  <a:cubicBezTo>
                    <a:pt x="2435" y="2609"/>
                    <a:pt x="2464" y="2606"/>
                    <a:pt x="2492" y="2606"/>
                  </a:cubicBezTo>
                  <a:cubicBezTo>
                    <a:pt x="2519" y="2606"/>
                    <a:pt x="2545" y="2609"/>
                    <a:pt x="2567" y="2614"/>
                  </a:cubicBezTo>
                  <a:cubicBezTo>
                    <a:pt x="2711" y="2652"/>
                    <a:pt x="2779" y="2824"/>
                    <a:pt x="2775" y="2972"/>
                  </a:cubicBezTo>
                  <a:cubicBezTo>
                    <a:pt x="2773" y="3066"/>
                    <a:pt x="2749" y="3158"/>
                    <a:pt x="2724" y="3252"/>
                  </a:cubicBezTo>
                  <a:cubicBezTo>
                    <a:pt x="2709" y="3314"/>
                    <a:pt x="2691" y="3379"/>
                    <a:pt x="2683" y="3443"/>
                  </a:cubicBezTo>
                  <a:cubicBezTo>
                    <a:pt x="2631" y="3758"/>
                    <a:pt x="2739" y="4096"/>
                    <a:pt x="2961" y="4326"/>
                  </a:cubicBezTo>
                  <a:cubicBezTo>
                    <a:pt x="2996" y="4360"/>
                    <a:pt x="3036" y="4399"/>
                    <a:pt x="3088" y="4411"/>
                  </a:cubicBezTo>
                  <a:cubicBezTo>
                    <a:pt x="3105" y="4416"/>
                    <a:pt x="3120" y="4418"/>
                    <a:pt x="3135" y="4418"/>
                  </a:cubicBezTo>
                  <a:cubicBezTo>
                    <a:pt x="3266" y="4418"/>
                    <a:pt x="3366" y="4272"/>
                    <a:pt x="3390" y="4131"/>
                  </a:cubicBezTo>
                  <a:cubicBezTo>
                    <a:pt x="3396" y="4099"/>
                    <a:pt x="3401" y="4064"/>
                    <a:pt x="3405" y="4030"/>
                  </a:cubicBezTo>
                  <a:cubicBezTo>
                    <a:pt x="3416" y="3921"/>
                    <a:pt x="3428" y="3818"/>
                    <a:pt x="3495" y="3747"/>
                  </a:cubicBezTo>
                  <a:cubicBezTo>
                    <a:pt x="3540" y="3698"/>
                    <a:pt x="3604" y="3670"/>
                    <a:pt x="3673" y="3642"/>
                  </a:cubicBezTo>
                  <a:cubicBezTo>
                    <a:pt x="3758" y="3606"/>
                    <a:pt x="3846" y="3569"/>
                    <a:pt x="3893" y="3484"/>
                  </a:cubicBezTo>
                  <a:cubicBezTo>
                    <a:pt x="3938" y="3404"/>
                    <a:pt x="3930" y="3310"/>
                    <a:pt x="3915" y="3220"/>
                  </a:cubicBezTo>
                  <a:cubicBezTo>
                    <a:pt x="3831" y="2747"/>
                    <a:pt x="3606" y="2327"/>
                    <a:pt x="3375" y="1941"/>
                  </a:cubicBezTo>
                  <a:cubicBezTo>
                    <a:pt x="3364" y="1881"/>
                    <a:pt x="3347" y="1825"/>
                    <a:pt x="3319" y="1776"/>
                  </a:cubicBezTo>
                  <a:cubicBezTo>
                    <a:pt x="3311" y="1759"/>
                    <a:pt x="3302" y="1744"/>
                    <a:pt x="3291" y="1727"/>
                  </a:cubicBezTo>
                  <a:cubicBezTo>
                    <a:pt x="3268" y="1688"/>
                    <a:pt x="3246" y="1652"/>
                    <a:pt x="3238" y="1611"/>
                  </a:cubicBezTo>
                  <a:cubicBezTo>
                    <a:pt x="3231" y="1585"/>
                    <a:pt x="3229" y="1558"/>
                    <a:pt x="3229" y="1528"/>
                  </a:cubicBezTo>
                  <a:cubicBezTo>
                    <a:pt x="3229" y="1504"/>
                    <a:pt x="3229" y="1478"/>
                    <a:pt x="3225" y="1453"/>
                  </a:cubicBezTo>
                  <a:cubicBezTo>
                    <a:pt x="3212" y="1369"/>
                    <a:pt x="3167" y="1298"/>
                    <a:pt x="3124" y="1232"/>
                  </a:cubicBezTo>
                  <a:cubicBezTo>
                    <a:pt x="3090" y="1178"/>
                    <a:pt x="3058" y="1129"/>
                    <a:pt x="3041" y="1073"/>
                  </a:cubicBezTo>
                  <a:cubicBezTo>
                    <a:pt x="3019" y="1011"/>
                    <a:pt x="3017" y="941"/>
                    <a:pt x="3019" y="874"/>
                  </a:cubicBezTo>
                  <a:cubicBezTo>
                    <a:pt x="3021" y="750"/>
                    <a:pt x="3039" y="613"/>
                    <a:pt x="3071" y="456"/>
                  </a:cubicBezTo>
                  <a:cubicBezTo>
                    <a:pt x="3109" y="445"/>
                    <a:pt x="3151" y="440"/>
                    <a:pt x="3196" y="440"/>
                  </a:cubicBezTo>
                  <a:cubicBezTo>
                    <a:pt x="3279" y="440"/>
                    <a:pt x="3371" y="459"/>
                    <a:pt x="3463" y="495"/>
                  </a:cubicBezTo>
                  <a:cubicBezTo>
                    <a:pt x="3523" y="519"/>
                    <a:pt x="3581" y="549"/>
                    <a:pt x="3638" y="576"/>
                  </a:cubicBezTo>
                  <a:cubicBezTo>
                    <a:pt x="3743" y="628"/>
                    <a:pt x="3851" y="681"/>
                    <a:pt x="3968" y="707"/>
                  </a:cubicBezTo>
                  <a:cubicBezTo>
                    <a:pt x="4024" y="718"/>
                    <a:pt x="4082" y="724"/>
                    <a:pt x="4142" y="724"/>
                  </a:cubicBezTo>
                  <a:cubicBezTo>
                    <a:pt x="4363" y="724"/>
                    <a:pt x="4585" y="645"/>
                    <a:pt x="4763" y="581"/>
                  </a:cubicBezTo>
                  <a:lnTo>
                    <a:pt x="5725" y="236"/>
                  </a:lnTo>
                  <a:cubicBezTo>
                    <a:pt x="5905" y="171"/>
                    <a:pt x="6057" y="118"/>
                    <a:pt x="6212" y="69"/>
                  </a:cubicBezTo>
                  <a:close/>
                  <a:moveTo>
                    <a:pt x="6252" y="0"/>
                  </a:moveTo>
                  <a:lnTo>
                    <a:pt x="6224" y="9"/>
                  </a:lnTo>
                  <a:cubicBezTo>
                    <a:pt x="6059" y="62"/>
                    <a:pt x="5899" y="118"/>
                    <a:pt x="5708" y="186"/>
                  </a:cubicBezTo>
                  <a:lnTo>
                    <a:pt x="4746" y="529"/>
                  </a:lnTo>
                  <a:cubicBezTo>
                    <a:pt x="4570" y="594"/>
                    <a:pt x="4352" y="671"/>
                    <a:pt x="4142" y="671"/>
                  </a:cubicBezTo>
                  <a:cubicBezTo>
                    <a:pt x="4086" y="671"/>
                    <a:pt x="4030" y="666"/>
                    <a:pt x="3979" y="654"/>
                  </a:cubicBezTo>
                  <a:cubicBezTo>
                    <a:pt x="3868" y="630"/>
                    <a:pt x="3765" y="579"/>
                    <a:pt x="3662" y="529"/>
                  </a:cubicBezTo>
                  <a:cubicBezTo>
                    <a:pt x="3604" y="499"/>
                    <a:pt x="3544" y="471"/>
                    <a:pt x="3482" y="446"/>
                  </a:cubicBezTo>
                  <a:cubicBezTo>
                    <a:pt x="3384" y="407"/>
                    <a:pt x="3286" y="386"/>
                    <a:pt x="3197" y="386"/>
                  </a:cubicBezTo>
                  <a:cubicBezTo>
                    <a:pt x="3140" y="386"/>
                    <a:pt x="3086" y="395"/>
                    <a:pt x="3039" y="411"/>
                  </a:cubicBezTo>
                  <a:lnTo>
                    <a:pt x="3024" y="416"/>
                  </a:lnTo>
                  <a:lnTo>
                    <a:pt x="3021" y="431"/>
                  </a:lnTo>
                  <a:cubicBezTo>
                    <a:pt x="2987" y="596"/>
                    <a:pt x="2970" y="741"/>
                    <a:pt x="2966" y="874"/>
                  </a:cubicBezTo>
                  <a:cubicBezTo>
                    <a:pt x="2964" y="945"/>
                    <a:pt x="2966" y="1020"/>
                    <a:pt x="2989" y="1091"/>
                  </a:cubicBezTo>
                  <a:cubicBezTo>
                    <a:pt x="3009" y="1153"/>
                    <a:pt x="3045" y="1206"/>
                    <a:pt x="3079" y="1260"/>
                  </a:cubicBezTo>
                  <a:cubicBezTo>
                    <a:pt x="3120" y="1326"/>
                    <a:pt x="3161" y="1388"/>
                    <a:pt x="3171" y="1461"/>
                  </a:cubicBezTo>
                  <a:cubicBezTo>
                    <a:pt x="3176" y="1483"/>
                    <a:pt x="3176" y="1504"/>
                    <a:pt x="3176" y="1528"/>
                  </a:cubicBezTo>
                  <a:cubicBezTo>
                    <a:pt x="3178" y="1560"/>
                    <a:pt x="3178" y="1592"/>
                    <a:pt x="3184" y="1624"/>
                  </a:cubicBezTo>
                  <a:cubicBezTo>
                    <a:pt x="3197" y="1671"/>
                    <a:pt x="3221" y="1714"/>
                    <a:pt x="3246" y="1755"/>
                  </a:cubicBezTo>
                  <a:cubicBezTo>
                    <a:pt x="3255" y="1770"/>
                    <a:pt x="3263" y="1785"/>
                    <a:pt x="3272" y="1802"/>
                  </a:cubicBezTo>
                  <a:cubicBezTo>
                    <a:pt x="3298" y="1847"/>
                    <a:pt x="3315" y="1898"/>
                    <a:pt x="3323" y="1956"/>
                  </a:cubicBezTo>
                  <a:lnTo>
                    <a:pt x="3328" y="1965"/>
                  </a:lnTo>
                  <a:cubicBezTo>
                    <a:pt x="3555" y="2346"/>
                    <a:pt x="3780" y="2764"/>
                    <a:pt x="3861" y="3229"/>
                  </a:cubicBezTo>
                  <a:cubicBezTo>
                    <a:pt x="3876" y="3310"/>
                    <a:pt x="3885" y="3392"/>
                    <a:pt x="3848" y="3458"/>
                  </a:cubicBezTo>
                  <a:cubicBezTo>
                    <a:pt x="3810" y="3527"/>
                    <a:pt x="3733" y="3559"/>
                    <a:pt x="3651" y="3593"/>
                  </a:cubicBezTo>
                  <a:cubicBezTo>
                    <a:pt x="3581" y="3623"/>
                    <a:pt x="3508" y="3653"/>
                    <a:pt x="3456" y="3711"/>
                  </a:cubicBezTo>
                  <a:cubicBezTo>
                    <a:pt x="3377" y="3794"/>
                    <a:pt x="3364" y="3912"/>
                    <a:pt x="3351" y="4024"/>
                  </a:cubicBezTo>
                  <a:cubicBezTo>
                    <a:pt x="3347" y="4058"/>
                    <a:pt x="3343" y="4090"/>
                    <a:pt x="3338" y="4122"/>
                  </a:cubicBezTo>
                  <a:cubicBezTo>
                    <a:pt x="3319" y="4239"/>
                    <a:pt x="3233" y="4364"/>
                    <a:pt x="3134" y="4364"/>
                  </a:cubicBezTo>
                  <a:cubicBezTo>
                    <a:pt x="3123" y="4364"/>
                    <a:pt x="3113" y="4363"/>
                    <a:pt x="3103" y="4360"/>
                  </a:cubicBezTo>
                  <a:cubicBezTo>
                    <a:pt x="3062" y="4349"/>
                    <a:pt x="3028" y="4319"/>
                    <a:pt x="3000" y="4289"/>
                  </a:cubicBezTo>
                  <a:cubicBezTo>
                    <a:pt x="2788" y="4073"/>
                    <a:pt x="2687" y="3752"/>
                    <a:pt x="2734" y="3452"/>
                  </a:cubicBezTo>
                  <a:cubicBezTo>
                    <a:pt x="2745" y="3389"/>
                    <a:pt x="2760" y="3327"/>
                    <a:pt x="2777" y="3267"/>
                  </a:cubicBezTo>
                  <a:cubicBezTo>
                    <a:pt x="2801" y="3173"/>
                    <a:pt x="2826" y="3075"/>
                    <a:pt x="2829" y="2974"/>
                  </a:cubicBezTo>
                  <a:cubicBezTo>
                    <a:pt x="2835" y="2802"/>
                    <a:pt x="2751" y="2607"/>
                    <a:pt x="2580" y="2562"/>
                  </a:cubicBezTo>
                  <a:cubicBezTo>
                    <a:pt x="2554" y="2556"/>
                    <a:pt x="2524" y="2553"/>
                    <a:pt x="2492" y="2553"/>
                  </a:cubicBezTo>
                  <a:cubicBezTo>
                    <a:pt x="2463" y="2553"/>
                    <a:pt x="2433" y="2555"/>
                    <a:pt x="2402" y="2558"/>
                  </a:cubicBezTo>
                  <a:cubicBezTo>
                    <a:pt x="2376" y="2561"/>
                    <a:pt x="2348" y="2563"/>
                    <a:pt x="2322" y="2563"/>
                  </a:cubicBezTo>
                  <a:cubicBezTo>
                    <a:pt x="2305" y="2563"/>
                    <a:pt x="2289" y="2562"/>
                    <a:pt x="2274" y="2560"/>
                  </a:cubicBezTo>
                  <a:cubicBezTo>
                    <a:pt x="2207" y="2552"/>
                    <a:pt x="2145" y="2522"/>
                    <a:pt x="2081" y="2490"/>
                  </a:cubicBezTo>
                  <a:cubicBezTo>
                    <a:pt x="2032" y="2464"/>
                    <a:pt x="1978" y="2438"/>
                    <a:pt x="1922" y="2423"/>
                  </a:cubicBezTo>
                  <a:cubicBezTo>
                    <a:pt x="1882" y="2410"/>
                    <a:pt x="1837" y="2406"/>
                    <a:pt x="1789" y="2406"/>
                  </a:cubicBezTo>
                  <a:cubicBezTo>
                    <a:pt x="1689" y="2406"/>
                    <a:pt x="1590" y="2430"/>
                    <a:pt x="1481" y="2460"/>
                  </a:cubicBezTo>
                  <a:cubicBezTo>
                    <a:pt x="1166" y="2543"/>
                    <a:pt x="838" y="2629"/>
                    <a:pt x="555" y="2809"/>
                  </a:cubicBezTo>
                  <a:cubicBezTo>
                    <a:pt x="238" y="3010"/>
                    <a:pt x="30" y="3310"/>
                    <a:pt x="3" y="3614"/>
                  </a:cubicBezTo>
                  <a:cubicBezTo>
                    <a:pt x="0" y="3621"/>
                    <a:pt x="0" y="3625"/>
                    <a:pt x="3" y="3632"/>
                  </a:cubicBezTo>
                  <a:cubicBezTo>
                    <a:pt x="3" y="3636"/>
                    <a:pt x="3" y="3638"/>
                    <a:pt x="3" y="3642"/>
                  </a:cubicBezTo>
                  <a:lnTo>
                    <a:pt x="0" y="3651"/>
                  </a:lnTo>
                  <a:lnTo>
                    <a:pt x="5" y="3657"/>
                  </a:lnTo>
                  <a:cubicBezTo>
                    <a:pt x="60" y="3754"/>
                    <a:pt x="146" y="3814"/>
                    <a:pt x="236" y="3822"/>
                  </a:cubicBezTo>
                  <a:cubicBezTo>
                    <a:pt x="245" y="3823"/>
                    <a:pt x="253" y="3824"/>
                    <a:pt x="261" y="3824"/>
                  </a:cubicBezTo>
                  <a:cubicBezTo>
                    <a:pt x="289" y="3824"/>
                    <a:pt x="315" y="3819"/>
                    <a:pt x="341" y="3816"/>
                  </a:cubicBezTo>
                  <a:cubicBezTo>
                    <a:pt x="366" y="3813"/>
                    <a:pt x="390" y="3810"/>
                    <a:pt x="412" y="3810"/>
                  </a:cubicBezTo>
                  <a:cubicBezTo>
                    <a:pt x="436" y="3810"/>
                    <a:pt x="458" y="3813"/>
                    <a:pt x="476" y="3822"/>
                  </a:cubicBezTo>
                  <a:cubicBezTo>
                    <a:pt x="510" y="3837"/>
                    <a:pt x="536" y="3869"/>
                    <a:pt x="562" y="3906"/>
                  </a:cubicBezTo>
                  <a:cubicBezTo>
                    <a:pt x="583" y="3934"/>
                    <a:pt x="605" y="3964"/>
                    <a:pt x="635" y="3985"/>
                  </a:cubicBezTo>
                  <a:cubicBezTo>
                    <a:pt x="701" y="4039"/>
                    <a:pt x="787" y="4043"/>
                    <a:pt x="864" y="4043"/>
                  </a:cubicBezTo>
                  <a:lnTo>
                    <a:pt x="928" y="4041"/>
                  </a:lnTo>
                  <a:cubicBezTo>
                    <a:pt x="943" y="4041"/>
                    <a:pt x="960" y="4043"/>
                    <a:pt x="975" y="4043"/>
                  </a:cubicBezTo>
                  <a:cubicBezTo>
                    <a:pt x="1046" y="4047"/>
                    <a:pt x="1119" y="4079"/>
                    <a:pt x="1153" y="4126"/>
                  </a:cubicBezTo>
                  <a:cubicBezTo>
                    <a:pt x="1172" y="4150"/>
                    <a:pt x="1179" y="4176"/>
                    <a:pt x="1172" y="4204"/>
                  </a:cubicBezTo>
                  <a:lnTo>
                    <a:pt x="1166" y="4231"/>
                  </a:lnTo>
                  <a:lnTo>
                    <a:pt x="1522" y="4274"/>
                  </a:lnTo>
                  <a:cubicBezTo>
                    <a:pt x="1549" y="4279"/>
                    <a:pt x="1579" y="4281"/>
                    <a:pt x="1599" y="4296"/>
                  </a:cubicBezTo>
                  <a:cubicBezTo>
                    <a:pt x="1618" y="4311"/>
                    <a:pt x="1629" y="4336"/>
                    <a:pt x="1639" y="4369"/>
                  </a:cubicBezTo>
                  <a:lnTo>
                    <a:pt x="1804" y="4797"/>
                  </a:lnTo>
                  <a:cubicBezTo>
                    <a:pt x="1824" y="4846"/>
                    <a:pt x="1843" y="4898"/>
                    <a:pt x="1843" y="4951"/>
                  </a:cubicBezTo>
                  <a:cubicBezTo>
                    <a:pt x="1841" y="5009"/>
                    <a:pt x="1815" y="5063"/>
                    <a:pt x="1787" y="5121"/>
                  </a:cubicBezTo>
                  <a:cubicBezTo>
                    <a:pt x="1770" y="5157"/>
                    <a:pt x="1753" y="5193"/>
                    <a:pt x="1740" y="5232"/>
                  </a:cubicBezTo>
                  <a:cubicBezTo>
                    <a:pt x="1714" y="5322"/>
                    <a:pt x="1719" y="5416"/>
                    <a:pt x="1723" y="5508"/>
                  </a:cubicBezTo>
                  <a:cubicBezTo>
                    <a:pt x="1727" y="5633"/>
                    <a:pt x="1734" y="5748"/>
                    <a:pt x="1665" y="5836"/>
                  </a:cubicBezTo>
                  <a:cubicBezTo>
                    <a:pt x="1657" y="5849"/>
                    <a:pt x="1646" y="5862"/>
                    <a:pt x="1635" y="5873"/>
                  </a:cubicBezTo>
                  <a:cubicBezTo>
                    <a:pt x="1614" y="5896"/>
                    <a:pt x="1592" y="5920"/>
                    <a:pt x="1579" y="5950"/>
                  </a:cubicBezTo>
                  <a:cubicBezTo>
                    <a:pt x="1539" y="6038"/>
                    <a:pt x="1573" y="6149"/>
                    <a:pt x="1676" y="6258"/>
                  </a:cubicBezTo>
                  <a:lnTo>
                    <a:pt x="1704" y="6284"/>
                  </a:lnTo>
                  <a:cubicBezTo>
                    <a:pt x="1766" y="6348"/>
                    <a:pt x="1830" y="6415"/>
                    <a:pt x="1837" y="6496"/>
                  </a:cubicBezTo>
                  <a:cubicBezTo>
                    <a:pt x="1841" y="6550"/>
                    <a:pt x="1819" y="6605"/>
                    <a:pt x="1800" y="6655"/>
                  </a:cubicBezTo>
                  <a:lnTo>
                    <a:pt x="1659" y="7015"/>
                  </a:lnTo>
                  <a:cubicBezTo>
                    <a:pt x="1646" y="7051"/>
                    <a:pt x="1629" y="7092"/>
                    <a:pt x="1599" y="7115"/>
                  </a:cubicBezTo>
                  <a:cubicBezTo>
                    <a:pt x="1590" y="7124"/>
                    <a:pt x="1577" y="7130"/>
                    <a:pt x="1567" y="7137"/>
                  </a:cubicBezTo>
                  <a:cubicBezTo>
                    <a:pt x="1549" y="7147"/>
                    <a:pt x="1534" y="7156"/>
                    <a:pt x="1519" y="7169"/>
                  </a:cubicBezTo>
                  <a:cubicBezTo>
                    <a:pt x="1464" y="7220"/>
                    <a:pt x="1460" y="7299"/>
                    <a:pt x="1455" y="7370"/>
                  </a:cubicBezTo>
                  <a:cubicBezTo>
                    <a:pt x="1451" y="7443"/>
                    <a:pt x="1447" y="7505"/>
                    <a:pt x="1397" y="7533"/>
                  </a:cubicBezTo>
                  <a:cubicBezTo>
                    <a:pt x="1385" y="7539"/>
                    <a:pt x="1367" y="7544"/>
                    <a:pt x="1350" y="7548"/>
                  </a:cubicBezTo>
                  <a:cubicBezTo>
                    <a:pt x="1325" y="7554"/>
                    <a:pt x="1292" y="7563"/>
                    <a:pt x="1269" y="7587"/>
                  </a:cubicBezTo>
                  <a:cubicBezTo>
                    <a:pt x="1226" y="7627"/>
                    <a:pt x="1230" y="7689"/>
                    <a:pt x="1232" y="7741"/>
                  </a:cubicBezTo>
                  <a:lnTo>
                    <a:pt x="1235" y="7760"/>
                  </a:lnTo>
                  <a:cubicBezTo>
                    <a:pt x="1245" y="7964"/>
                    <a:pt x="1097" y="8144"/>
                    <a:pt x="945" y="8309"/>
                  </a:cubicBezTo>
                  <a:lnTo>
                    <a:pt x="759" y="8512"/>
                  </a:lnTo>
                  <a:lnTo>
                    <a:pt x="755" y="8519"/>
                  </a:lnTo>
                  <a:cubicBezTo>
                    <a:pt x="710" y="8613"/>
                    <a:pt x="654" y="8713"/>
                    <a:pt x="581" y="8831"/>
                  </a:cubicBezTo>
                  <a:lnTo>
                    <a:pt x="568" y="8851"/>
                  </a:lnTo>
                  <a:lnTo>
                    <a:pt x="585" y="8866"/>
                  </a:lnTo>
                  <a:cubicBezTo>
                    <a:pt x="626" y="8900"/>
                    <a:pt x="660" y="8930"/>
                    <a:pt x="690" y="8960"/>
                  </a:cubicBezTo>
                  <a:cubicBezTo>
                    <a:pt x="956" y="9238"/>
                    <a:pt x="1117" y="9650"/>
                    <a:pt x="1132" y="10087"/>
                  </a:cubicBezTo>
                  <a:cubicBezTo>
                    <a:pt x="1142" y="10412"/>
                    <a:pt x="1078" y="10740"/>
                    <a:pt x="1016" y="11057"/>
                  </a:cubicBezTo>
                  <a:cubicBezTo>
                    <a:pt x="988" y="11192"/>
                    <a:pt x="960" y="11334"/>
                    <a:pt x="939" y="11473"/>
                  </a:cubicBezTo>
                  <a:lnTo>
                    <a:pt x="937" y="11486"/>
                  </a:lnTo>
                  <a:lnTo>
                    <a:pt x="947" y="11497"/>
                  </a:lnTo>
                  <a:cubicBezTo>
                    <a:pt x="1012" y="11554"/>
                    <a:pt x="1061" y="11640"/>
                    <a:pt x="1089" y="11734"/>
                  </a:cubicBezTo>
                  <a:cubicBezTo>
                    <a:pt x="1147" y="11927"/>
                    <a:pt x="1132" y="12141"/>
                    <a:pt x="1050" y="12326"/>
                  </a:cubicBezTo>
                  <a:cubicBezTo>
                    <a:pt x="1031" y="12369"/>
                    <a:pt x="1012" y="12394"/>
                    <a:pt x="988" y="12411"/>
                  </a:cubicBezTo>
                  <a:lnTo>
                    <a:pt x="971" y="12424"/>
                  </a:lnTo>
                  <a:lnTo>
                    <a:pt x="982" y="12450"/>
                  </a:lnTo>
                  <a:cubicBezTo>
                    <a:pt x="992" y="12478"/>
                    <a:pt x="1003" y="12506"/>
                    <a:pt x="1020" y="12534"/>
                  </a:cubicBezTo>
                  <a:cubicBezTo>
                    <a:pt x="1104" y="12677"/>
                    <a:pt x="1235" y="12791"/>
                    <a:pt x="1350" y="12885"/>
                  </a:cubicBezTo>
                  <a:lnTo>
                    <a:pt x="1370" y="12902"/>
                  </a:lnTo>
                  <a:lnTo>
                    <a:pt x="1387" y="12883"/>
                  </a:lnTo>
                  <a:cubicBezTo>
                    <a:pt x="1665" y="12583"/>
                    <a:pt x="1783" y="12302"/>
                    <a:pt x="1749" y="12021"/>
                  </a:cubicBezTo>
                  <a:cubicBezTo>
                    <a:pt x="1736" y="11923"/>
                    <a:pt x="1704" y="11829"/>
                    <a:pt x="1674" y="11737"/>
                  </a:cubicBezTo>
                  <a:cubicBezTo>
                    <a:pt x="1648" y="11662"/>
                    <a:pt x="1622" y="11582"/>
                    <a:pt x="1607" y="11505"/>
                  </a:cubicBezTo>
                  <a:cubicBezTo>
                    <a:pt x="1588" y="11400"/>
                    <a:pt x="1659" y="11353"/>
                    <a:pt x="1779" y="11289"/>
                  </a:cubicBezTo>
                  <a:cubicBezTo>
                    <a:pt x="1819" y="11265"/>
                    <a:pt x="1862" y="11242"/>
                    <a:pt x="1901" y="11214"/>
                  </a:cubicBezTo>
                  <a:lnTo>
                    <a:pt x="3471" y="10065"/>
                  </a:lnTo>
                  <a:lnTo>
                    <a:pt x="3480" y="10057"/>
                  </a:lnTo>
                  <a:lnTo>
                    <a:pt x="3482" y="10044"/>
                  </a:lnTo>
                  <a:cubicBezTo>
                    <a:pt x="3495" y="9720"/>
                    <a:pt x="3229" y="9412"/>
                    <a:pt x="2908" y="9373"/>
                  </a:cubicBezTo>
                  <a:cubicBezTo>
                    <a:pt x="2758" y="8296"/>
                    <a:pt x="2670" y="7261"/>
                    <a:pt x="3191" y="6438"/>
                  </a:cubicBezTo>
                  <a:cubicBezTo>
                    <a:pt x="3317" y="6241"/>
                    <a:pt x="3476" y="6063"/>
                    <a:pt x="3628" y="5892"/>
                  </a:cubicBezTo>
                  <a:lnTo>
                    <a:pt x="4213" y="5234"/>
                  </a:lnTo>
                  <a:cubicBezTo>
                    <a:pt x="4358" y="5069"/>
                    <a:pt x="4579" y="4853"/>
                    <a:pt x="4813" y="4853"/>
                  </a:cubicBezTo>
                  <a:cubicBezTo>
                    <a:pt x="4851" y="4853"/>
                    <a:pt x="4887" y="4859"/>
                    <a:pt x="4924" y="4870"/>
                  </a:cubicBezTo>
                  <a:cubicBezTo>
                    <a:pt x="4958" y="4881"/>
                    <a:pt x="4995" y="4896"/>
                    <a:pt x="5029" y="4913"/>
                  </a:cubicBezTo>
                  <a:cubicBezTo>
                    <a:pt x="5093" y="4943"/>
                    <a:pt x="5160" y="4973"/>
                    <a:pt x="5228" y="4973"/>
                  </a:cubicBezTo>
                  <a:cubicBezTo>
                    <a:pt x="5254" y="4973"/>
                    <a:pt x="5282" y="4966"/>
                    <a:pt x="5307" y="4956"/>
                  </a:cubicBezTo>
                  <a:cubicBezTo>
                    <a:pt x="5389" y="4921"/>
                    <a:pt x="5430" y="4838"/>
                    <a:pt x="5466" y="4756"/>
                  </a:cubicBezTo>
                  <a:lnTo>
                    <a:pt x="6104" y="3306"/>
                  </a:lnTo>
                  <a:cubicBezTo>
                    <a:pt x="6167" y="3162"/>
                    <a:pt x="6237" y="3000"/>
                    <a:pt x="6220" y="2828"/>
                  </a:cubicBezTo>
                  <a:cubicBezTo>
                    <a:pt x="6209" y="2719"/>
                    <a:pt x="6164" y="2620"/>
                    <a:pt x="6119" y="2524"/>
                  </a:cubicBezTo>
                  <a:lnTo>
                    <a:pt x="6096" y="2475"/>
                  </a:lnTo>
                  <a:cubicBezTo>
                    <a:pt x="5944" y="2134"/>
                    <a:pt x="5867" y="1757"/>
                    <a:pt x="5871" y="1384"/>
                  </a:cubicBezTo>
                  <a:cubicBezTo>
                    <a:pt x="6214" y="1339"/>
                    <a:pt x="6366" y="900"/>
                    <a:pt x="6336" y="499"/>
                  </a:cubicBezTo>
                  <a:cubicBezTo>
                    <a:pt x="6323" y="354"/>
                    <a:pt x="6299" y="199"/>
                    <a:pt x="6259" y="28"/>
                  </a:cubicBezTo>
                  <a:lnTo>
                    <a:pt x="625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296"/>
            <p:cNvSpPr/>
            <p:nvPr/>
          </p:nvSpPr>
          <p:spPr>
            <a:xfrm>
              <a:off x="4983164" y="3751618"/>
              <a:ext cx="60950" cy="133408"/>
            </a:xfrm>
            <a:custGeom>
              <a:rect b="b" l="l" r="r" t="t"/>
              <a:pathLst>
                <a:path extrusionOk="0" h="4695" w="2145">
                  <a:moveTo>
                    <a:pt x="621" y="1"/>
                  </a:moveTo>
                  <a:cubicBezTo>
                    <a:pt x="574" y="59"/>
                    <a:pt x="508" y="100"/>
                    <a:pt x="433" y="102"/>
                  </a:cubicBezTo>
                  <a:cubicBezTo>
                    <a:pt x="428" y="102"/>
                    <a:pt x="423" y="102"/>
                    <a:pt x="418" y="102"/>
                  </a:cubicBezTo>
                  <a:cubicBezTo>
                    <a:pt x="406" y="102"/>
                    <a:pt x="395" y="102"/>
                    <a:pt x="383" y="102"/>
                  </a:cubicBezTo>
                  <a:cubicBezTo>
                    <a:pt x="353" y="102"/>
                    <a:pt x="323" y="104"/>
                    <a:pt x="302" y="125"/>
                  </a:cubicBezTo>
                  <a:cubicBezTo>
                    <a:pt x="279" y="151"/>
                    <a:pt x="281" y="190"/>
                    <a:pt x="283" y="224"/>
                  </a:cubicBezTo>
                  <a:cubicBezTo>
                    <a:pt x="311" y="588"/>
                    <a:pt x="345" y="957"/>
                    <a:pt x="276" y="1314"/>
                  </a:cubicBezTo>
                  <a:cubicBezTo>
                    <a:pt x="259" y="1394"/>
                    <a:pt x="229" y="1484"/>
                    <a:pt x="154" y="1511"/>
                  </a:cubicBezTo>
                  <a:cubicBezTo>
                    <a:pt x="124" y="1522"/>
                    <a:pt x="90" y="1522"/>
                    <a:pt x="64" y="1537"/>
                  </a:cubicBezTo>
                  <a:cubicBezTo>
                    <a:pt x="15" y="1567"/>
                    <a:pt x="9" y="1636"/>
                    <a:pt x="9" y="1694"/>
                  </a:cubicBezTo>
                  <a:cubicBezTo>
                    <a:pt x="6" y="1951"/>
                    <a:pt x="4" y="2208"/>
                    <a:pt x="2" y="2465"/>
                  </a:cubicBezTo>
                  <a:cubicBezTo>
                    <a:pt x="0" y="2531"/>
                    <a:pt x="0" y="2596"/>
                    <a:pt x="17" y="2660"/>
                  </a:cubicBezTo>
                  <a:cubicBezTo>
                    <a:pt x="24" y="2685"/>
                    <a:pt x="34" y="2711"/>
                    <a:pt x="45" y="2737"/>
                  </a:cubicBezTo>
                  <a:cubicBezTo>
                    <a:pt x="79" y="2737"/>
                    <a:pt x="114" y="2741"/>
                    <a:pt x="148" y="2752"/>
                  </a:cubicBezTo>
                  <a:cubicBezTo>
                    <a:pt x="270" y="2784"/>
                    <a:pt x="375" y="2874"/>
                    <a:pt x="501" y="2889"/>
                  </a:cubicBezTo>
                  <a:cubicBezTo>
                    <a:pt x="517" y="2891"/>
                    <a:pt x="534" y="2892"/>
                    <a:pt x="550" y="2892"/>
                  </a:cubicBezTo>
                  <a:cubicBezTo>
                    <a:pt x="607" y="2892"/>
                    <a:pt x="666" y="2882"/>
                    <a:pt x="723" y="2882"/>
                  </a:cubicBezTo>
                  <a:cubicBezTo>
                    <a:pt x="751" y="2882"/>
                    <a:pt x="779" y="2884"/>
                    <a:pt x="806" y="2891"/>
                  </a:cubicBezTo>
                  <a:cubicBezTo>
                    <a:pt x="962" y="2932"/>
                    <a:pt x="1039" y="3114"/>
                    <a:pt x="1035" y="3277"/>
                  </a:cubicBezTo>
                  <a:cubicBezTo>
                    <a:pt x="1031" y="3437"/>
                    <a:pt x="966" y="3592"/>
                    <a:pt x="941" y="3750"/>
                  </a:cubicBezTo>
                  <a:cubicBezTo>
                    <a:pt x="891" y="4059"/>
                    <a:pt x="996" y="4387"/>
                    <a:pt x="1213" y="4612"/>
                  </a:cubicBezTo>
                  <a:cubicBezTo>
                    <a:pt x="1245" y="4644"/>
                    <a:pt x="1283" y="4676"/>
                    <a:pt x="1328" y="4689"/>
                  </a:cubicBezTo>
                  <a:cubicBezTo>
                    <a:pt x="1342" y="4692"/>
                    <a:pt x="1355" y="4694"/>
                    <a:pt x="1368" y="4694"/>
                  </a:cubicBezTo>
                  <a:cubicBezTo>
                    <a:pt x="1484" y="4694"/>
                    <a:pt x="1575" y="4555"/>
                    <a:pt x="1596" y="4429"/>
                  </a:cubicBezTo>
                  <a:cubicBezTo>
                    <a:pt x="1620" y="4292"/>
                    <a:pt x="1611" y="4134"/>
                    <a:pt x="1708" y="4031"/>
                  </a:cubicBezTo>
                  <a:cubicBezTo>
                    <a:pt x="1815" y="3913"/>
                    <a:pt x="2025" y="3913"/>
                    <a:pt x="2104" y="3774"/>
                  </a:cubicBezTo>
                  <a:cubicBezTo>
                    <a:pt x="2145" y="3701"/>
                    <a:pt x="2136" y="3611"/>
                    <a:pt x="2121" y="3527"/>
                  </a:cubicBezTo>
                  <a:cubicBezTo>
                    <a:pt x="2040" y="3069"/>
                    <a:pt x="1823" y="2655"/>
                    <a:pt x="1581" y="2255"/>
                  </a:cubicBezTo>
                  <a:lnTo>
                    <a:pt x="1581" y="2255"/>
                  </a:lnTo>
                  <a:cubicBezTo>
                    <a:pt x="1607" y="2403"/>
                    <a:pt x="1573" y="2563"/>
                    <a:pt x="1480" y="2683"/>
                  </a:cubicBezTo>
                  <a:cubicBezTo>
                    <a:pt x="1465" y="2688"/>
                    <a:pt x="1448" y="2691"/>
                    <a:pt x="1432" y="2691"/>
                  </a:cubicBezTo>
                  <a:cubicBezTo>
                    <a:pt x="1367" y="2691"/>
                    <a:pt x="1302" y="2652"/>
                    <a:pt x="1264" y="2598"/>
                  </a:cubicBezTo>
                  <a:cubicBezTo>
                    <a:pt x="1217" y="2529"/>
                    <a:pt x="1208" y="2439"/>
                    <a:pt x="1215" y="2358"/>
                  </a:cubicBezTo>
                  <a:cubicBezTo>
                    <a:pt x="1217" y="2336"/>
                    <a:pt x="1219" y="2313"/>
                    <a:pt x="1206" y="2296"/>
                  </a:cubicBezTo>
                  <a:cubicBezTo>
                    <a:pt x="1189" y="2274"/>
                    <a:pt x="1157" y="2278"/>
                    <a:pt x="1131" y="2276"/>
                  </a:cubicBezTo>
                  <a:cubicBezTo>
                    <a:pt x="1001" y="2270"/>
                    <a:pt x="911" y="2133"/>
                    <a:pt x="898" y="2002"/>
                  </a:cubicBezTo>
                  <a:cubicBezTo>
                    <a:pt x="883" y="1873"/>
                    <a:pt x="921" y="1743"/>
                    <a:pt x="932" y="1612"/>
                  </a:cubicBezTo>
                  <a:cubicBezTo>
                    <a:pt x="958" y="1297"/>
                    <a:pt x="818" y="984"/>
                    <a:pt x="836" y="669"/>
                  </a:cubicBezTo>
                  <a:cubicBezTo>
                    <a:pt x="848" y="468"/>
                    <a:pt x="911" y="228"/>
                    <a:pt x="761" y="95"/>
                  </a:cubicBezTo>
                  <a:cubicBezTo>
                    <a:pt x="720" y="59"/>
                    <a:pt x="668" y="33"/>
                    <a:pt x="62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296"/>
            <p:cNvSpPr/>
            <p:nvPr/>
          </p:nvSpPr>
          <p:spPr>
            <a:xfrm>
              <a:off x="4982425" y="3750651"/>
              <a:ext cx="62428" cy="135113"/>
            </a:xfrm>
            <a:custGeom>
              <a:rect b="b" l="l" r="r" t="t"/>
              <a:pathLst>
                <a:path extrusionOk="0" h="4755" w="2197">
                  <a:moveTo>
                    <a:pt x="652" y="71"/>
                  </a:moveTo>
                  <a:cubicBezTo>
                    <a:pt x="664" y="78"/>
                    <a:pt x="675" y="84"/>
                    <a:pt x="686" y="91"/>
                  </a:cubicBezTo>
                  <a:cubicBezTo>
                    <a:pt x="716" y="110"/>
                    <a:pt x="746" y="127"/>
                    <a:pt x="769" y="149"/>
                  </a:cubicBezTo>
                  <a:cubicBezTo>
                    <a:pt x="881" y="249"/>
                    <a:pt x="864" y="418"/>
                    <a:pt x="847" y="583"/>
                  </a:cubicBezTo>
                  <a:cubicBezTo>
                    <a:pt x="842" y="624"/>
                    <a:pt x="838" y="663"/>
                    <a:pt x="836" y="701"/>
                  </a:cubicBezTo>
                  <a:cubicBezTo>
                    <a:pt x="827" y="860"/>
                    <a:pt x="855" y="1018"/>
                    <a:pt x="885" y="1170"/>
                  </a:cubicBezTo>
                  <a:cubicBezTo>
                    <a:pt x="913" y="1327"/>
                    <a:pt x="943" y="1488"/>
                    <a:pt x="932" y="1644"/>
                  </a:cubicBezTo>
                  <a:cubicBezTo>
                    <a:pt x="928" y="1689"/>
                    <a:pt x="922" y="1736"/>
                    <a:pt x="913" y="1779"/>
                  </a:cubicBezTo>
                  <a:cubicBezTo>
                    <a:pt x="900" y="1865"/>
                    <a:pt x="887" y="1952"/>
                    <a:pt x="896" y="2040"/>
                  </a:cubicBezTo>
                  <a:cubicBezTo>
                    <a:pt x="911" y="2177"/>
                    <a:pt x="1007" y="2330"/>
                    <a:pt x="1155" y="2336"/>
                  </a:cubicBezTo>
                  <a:lnTo>
                    <a:pt x="1168" y="2338"/>
                  </a:lnTo>
                  <a:cubicBezTo>
                    <a:pt x="1185" y="2338"/>
                    <a:pt x="1204" y="2338"/>
                    <a:pt x="1211" y="2347"/>
                  </a:cubicBezTo>
                  <a:cubicBezTo>
                    <a:pt x="1217" y="2355"/>
                    <a:pt x="1217" y="2372"/>
                    <a:pt x="1215" y="2390"/>
                  </a:cubicBezTo>
                  <a:cubicBezTo>
                    <a:pt x="1204" y="2492"/>
                    <a:pt x="1224" y="2580"/>
                    <a:pt x="1269" y="2647"/>
                  </a:cubicBezTo>
                  <a:cubicBezTo>
                    <a:pt x="1311" y="2710"/>
                    <a:pt x="1385" y="2750"/>
                    <a:pt x="1457" y="2750"/>
                  </a:cubicBezTo>
                  <a:cubicBezTo>
                    <a:pt x="1477" y="2750"/>
                    <a:pt x="1496" y="2747"/>
                    <a:pt x="1515" y="2741"/>
                  </a:cubicBezTo>
                  <a:lnTo>
                    <a:pt x="1521" y="2739"/>
                  </a:lnTo>
                  <a:lnTo>
                    <a:pt x="1528" y="2732"/>
                  </a:lnTo>
                  <a:cubicBezTo>
                    <a:pt x="1599" y="2640"/>
                    <a:pt x="1639" y="2520"/>
                    <a:pt x="1641" y="2398"/>
                  </a:cubicBezTo>
                  <a:cubicBezTo>
                    <a:pt x="1849" y="2754"/>
                    <a:pt x="2044" y="3139"/>
                    <a:pt x="2119" y="3566"/>
                  </a:cubicBezTo>
                  <a:cubicBezTo>
                    <a:pt x="2134" y="3647"/>
                    <a:pt x="2143" y="3729"/>
                    <a:pt x="2106" y="3795"/>
                  </a:cubicBezTo>
                  <a:cubicBezTo>
                    <a:pt x="2068" y="3864"/>
                    <a:pt x="1991" y="3896"/>
                    <a:pt x="1909" y="3930"/>
                  </a:cubicBezTo>
                  <a:cubicBezTo>
                    <a:pt x="1839" y="3960"/>
                    <a:pt x="1766" y="3990"/>
                    <a:pt x="1714" y="4048"/>
                  </a:cubicBezTo>
                  <a:cubicBezTo>
                    <a:pt x="1635" y="4131"/>
                    <a:pt x="1622" y="4249"/>
                    <a:pt x="1609" y="4361"/>
                  </a:cubicBezTo>
                  <a:cubicBezTo>
                    <a:pt x="1605" y="4395"/>
                    <a:pt x="1601" y="4427"/>
                    <a:pt x="1596" y="4459"/>
                  </a:cubicBezTo>
                  <a:cubicBezTo>
                    <a:pt x="1577" y="4576"/>
                    <a:pt x="1491" y="4701"/>
                    <a:pt x="1392" y="4701"/>
                  </a:cubicBezTo>
                  <a:cubicBezTo>
                    <a:pt x="1381" y="4701"/>
                    <a:pt x="1371" y="4700"/>
                    <a:pt x="1361" y="4697"/>
                  </a:cubicBezTo>
                  <a:cubicBezTo>
                    <a:pt x="1320" y="4686"/>
                    <a:pt x="1286" y="4656"/>
                    <a:pt x="1258" y="4626"/>
                  </a:cubicBezTo>
                  <a:cubicBezTo>
                    <a:pt x="1046" y="4410"/>
                    <a:pt x="945" y="4089"/>
                    <a:pt x="992" y="3789"/>
                  </a:cubicBezTo>
                  <a:cubicBezTo>
                    <a:pt x="1003" y="3726"/>
                    <a:pt x="1018" y="3664"/>
                    <a:pt x="1035" y="3604"/>
                  </a:cubicBezTo>
                  <a:cubicBezTo>
                    <a:pt x="1059" y="3510"/>
                    <a:pt x="1084" y="3412"/>
                    <a:pt x="1087" y="3311"/>
                  </a:cubicBezTo>
                  <a:cubicBezTo>
                    <a:pt x="1093" y="3139"/>
                    <a:pt x="1009" y="2944"/>
                    <a:pt x="838" y="2899"/>
                  </a:cubicBezTo>
                  <a:cubicBezTo>
                    <a:pt x="812" y="2893"/>
                    <a:pt x="782" y="2889"/>
                    <a:pt x="748" y="2889"/>
                  </a:cubicBezTo>
                  <a:cubicBezTo>
                    <a:pt x="720" y="2889"/>
                    <a:pt x="690" y="2893"/>
                    <a:pt x="660" y="2895"/>
                  </a:cubicBezTo>
                  <a:cubicBezTo>
                    <a:pt x="634" y="2898"/>
                    <a:pt x="607" y="2900"/>
                    <a:pt x="581" y="2900"/>
                  </a:cubicBezTo>
                  <a:cubicBezTo>
                    <a:pt x="564" y="2900"/>
                    <a:pt x="548" y="2899"/>
                    <a:pt x="532" y="2897"/>
                  </a:cubicBezTo>
                  <a:cubicBezTo>
                    <a:pt x="465" y="2889"/>
                    <a:pt x="403" y="2859"/>
                    <a:pt x="339" y="2827"/>
                  </a:cubicBezTo>
                  <a:cubicBezTo>
                    <a:pt x="290" y="2801"/>
                    <a:pt x="236" y="2775"/>
                    <a:pt x="180" y="2760"/>
                  </a:cubicBezTo>
                  <a:cubicBezTo>
                    <a:pt x="152" y="2752"/>
                    <a:pt x="122" y="2747"/>
                    <a:pt x="90" y="2745"/>
                  </a:cubicBezTo>
                  <a:cubicBezTo>
                    <a:pt x="82" y="2724"/>
                    <a:pt x="73" y="2707"/>
                    <a:pt x="69" y="2685"/>
                  </a:cubicBezTo>
                  <a:cubicBezTo>
                    <a:pt x="54" y="2627"/>
                    <a:pt x="54" y="2563"/>
                    <a:pt x="54" y="2499"/>
                  </a:cubicBezTo>
                  <a:lnTo>
                    <a:pt x="60" y="1728"/>
                  </a:lnTo>
                  <a:cubicBezTo>
                    <a:pt x="60" y="1674"/>
                    <a:pt x="67" y="1616"/>
                    <a:pt x="103" y="1595"/>
                  </a:cubicBezTo>
                  <a:cubicBezTo>
                    <a:pt x="116" y="1586"/>
                    <a:pt x="131" y="1584"/>
                    <a:pt x="148" y="1580"/>
                  </a:cubicBezTo>
                  <a:cubicBezTo>
                    <a:pt x="163" y="1578"/>
                    <a:pt x="176" y="1575"/>
                    <a:pt x="189" y="1569"/>
                  </a:cubicBezTo>
                  <a:cubicBezTo>
                    <a:pt x="260" y="1545"/>
                    <a:pt x="305" y="1473"/>
                    <a:pt x="328" y="1353"/>
                  </a:cubicBezTo>
                  <a:cubicBezTo>
                    <a:pt x="395" y="1008"/>
                    <a:pt x="367" y="652"/>
                    <a:pt x="339" y="309"/>
                  </a:cubicBezTo>
                  <a:lnTo>
                    <a:pt x="335" y="256"/>
                  </a:lnTo>
                  <a:cubicBezTo>
                    <a:pt x="332" y="228"/>
                    <a:pt x="332" y="196"/>
                    <a:pt x="347" y="179"/>
                  </a:cubicBezTo>
                  <a:cubicBezTo>
                    <a:pt x="358" y="168"/>
                    <a:pt x="375" y="161"/>
                    <a:pt x="407" y="161"/>
                  </a:cubicBezTo>
                  <a:lnTo>
                    <a:pt x="461" y="164"/>
                  </a:lnTo>
                  <a:cubicBezTo>
                    <a:pt x="530" y="161"/>
                    <a:pt x="596" y="129"/>
                    <a:pt x="652" y="71"/>
                  </a:cubicBezTo>
                  <a:close/>
                  <a:moveTo>
                    <a:pt x="643" y="1"/>
                  </a:moveTo>
                  <a:lnTo>
                    <a:pt x="628" y="18"/>
                  </a:lnTo>
                  <a:cubicBezTo>
                    <a:pt x="579" y="76"/>
                    <a:pt x="519" y="108"/>
                    <a:pt x="459" y="110"/>
                  </a:cubicBezTo>
                  <a:lnTo>
                    <a:pt x="450" y="110"/>
                  </a:lnTo>
                  <a:lnTo>
                    <a:pt x="407" y="108"/>
                  </a:lnTo>
                  <a:cubicBezTo>
                    <a:pt x="373" y="108"/>
                    <a:pt x="337" y="112"/>
                    <a:pt x="309" y="142"/>
                  </a:cubicBezTo>
                  <a:cubicBezTo>
                    <a:pt x="275" y="176"/>
                    <a:pt x="279" y="232"/>
                    <a:pt x="281" y="260"/>
                  </a:cubicBezTo>
                  <a:lnTo>
                    <a:pt x="285" y="313"/>
                  </a:lnTo>
                  <a:cubicBezTo>
                    <a:pt x="313" y="654"/>
                    <a:pt x="341" y="1006"/>
                    <a:pt x="275" y="1342"/>
                  </a:cubicBezTo>
                  <a:cubicBezTo>
                    <a:pt x="255" y="1443"/>
                    <a:pt x="221" y="1500"/>
                    <a:pt x="172" y="1520"/>
                  </a:cubicBezTo>
                  <a:cubicBezTo>
                    <a:pt x="161" y="1524"/>
                    <a:pt x="148" y="1526"/>
                    <a:pt x="137" y="1528"/>
                  </a:cubicBezTo>
                  <a:cubicBezTo>
                    <a:pt x="118" y="1533"/>
                    <a:pt x="97" y="1537"/>
                    <a:pt x="77" y="1548"/>
                  </a:cubicBezTo>
                  <a:cubicBezTo>
                    <a:pt x="15" y="1584"/>
                    <a:pt x="7" y="1659"/>
                    <a:pt x="7" y="1728"/>
                  </a:cubicBezTo>
                  <a:lnTo>
                    <a:pt x="0" y="2499"/>
                  </a:lnTo>
                  <a:cubicBezTo>
                    <a:pt x="0" y="2565"/>
                    <a:pt x="0" y="2634"/>
                    <a:pt x="17" y="2700"/>
                  </a:cubicBezTo>
                  <a:cubicBezTo>
                    <a:pt x="24" y="2728"/>
                    <a:pt x="37" y="2754"/>
                    <a:pt x="47" y="2782"/>
                  </a:cubicBezTo>
                  <a:lnTo>
                    <a:pt x="54" y="2797"/>
                  </a:lnTo>
                  <a:lnTo>
                    <a:pt x="71" y="2797"/>
                  </a:lnTo>
                  <a:cubicBezTo>
                    <a:pt x="105" y="2799"/>
                    <a:pt x="137" y="2803"/>
                    <a:pt x="167" y="2812"/>
                  </a:cubicBezTo>
                  <a:cubicBezTo>
                    <a:pt x="217" y="2824"/>
                    <a:pt x="264" y="2848"/>
                    <a:pt x="315" y="2874"/>
                  </a:cubicBezTo>
                  <a:cubicBezTo>
                    <a:pt x="382" y="2906"/>
                    <a:pt x="448" y="2940"/>
                    <a:pt x="525" y="2951"/>
                  </a:cubicBezTo>
                  <a:cubicBezTo>
                    <a:pt x="543" y="2953"/>
                    <a:pt x="560" y="2954"/>
                    <a:pt x="577" y="2954"/>
                  </a:cubicBezTo>
                  <a:cubicBezTo>
                    <a:pt x="606" y="2954"/>
                    <a:pt x="635" y="2951"/>
                    <a:pt x="664" y="2949"/>
                  </a:cubicBezTo>
                  <a:cubicBezTo>
                    <a:pt x="693" y="2946"/>
                    <a:pt x="722" y="2943"/>
                    <a:pt x="750" y="2943"/>
                  </a:cubicBezTo>
                  <a:cubicBezTo>
                    <a:pt x="777" y="2943"/>
                    <a:pt x="803" y="2946"/>
                    <a:pt x="825" y="2951"/>
                  </a:cubicBezTo>
                  <a:cubicBezTo>
                    <a:pt x="969" y="2989"/>
                    <a:pt x="1037" y="3161"/>
                    <a:pt x="1033" y="3309"/>
                  </a:cubicBezTo>
                  <a:cubicBezTo>
                    <a:pt x="1031" y="3403"/>
                    <a:pt x="1007" y="3495"/>
                    <a:pt x="982" y="3589"/>
                  </a:cubicBezTo>
                  <a:cubicBezTo>
                    <a:pt x="967" y="3651"/>
                    <a:pt x="949" y="3716"/>
                    <a:pt x="941" y="3780"/>
                  </a:cubicBezTo>
                  <a:cubicBezTo>
                    <a:pt x="889" y="4095"/>
                    <a:pt x="997" y="4433"/>
                    <a:pt x="1219" y="4663"/>
                  </a:cubicBezTo>
                  <a:cubicBezTo>
                    <a:pt x="1254" y="4697"/>
                    <a:pt x="1294" y="4736"/>
                    <a:pt x="1346" y="4748"/>
                  </a:cubicBezTo>
                  <a:cubicBezTo>
                    <a:pt x="1363" y="4753"/>
                    <a:pt x="1378" y="4755"/>
                    <a:pt x="1393" y="4755"/>
                  </a:cubicBezTo>
                  <a:cubicBezTo>
                    <a:pt x="1524" y="4755"/>
                    <a:pt x="1624" y="4609"/>
                    <a:pt x="1648" y="4468"/>
                  </a:cubicBezTo>
                  <a:cubicBezTo>
                    <a:pt x="1654" y="4436"/>
                    <a:pt x="1659" y="4401"/>
                    <a:pt x="1663" y="4367"/>
                  </a:cubicBezTo>
                  <a:cubicBezTo>
                    <a:pt x="1674" y="4258"/>
                    <a:pt x="1686" y="4155"/>
                    <a:pt x="1753" y="4084"/>
                  </a:cubicBezTo>
                  <a:cubicBezTo>
                    <a:pt x="1798" y="4035"/>
                    <a:pt x="1862" y="4007"/>
                    <a:pt x="1931" y="3979"/>
                  </a:cubicBezTo>
                  <a:cubicBezTo>
                    <a:pt x="2016" y="3943"/>
                    <a:pt x="2104" y="3906"/>
                    <a:pt x="2151" y="3821"/>
                  </a:cubicBezTo>
                  <a:cubicBezTo>
                    <a:pt x="2196" y="3741"/>
                    <a:pt x="2188" y="3647"/>
                    <a:pt x="2173" y="3557"/>
                  </a:cubicBezTo>
                  <a:cubicBezTo>
                    <a:pt x="2089" y="3084"/>
                    <a:pt x="1862" y="2659"/>
                    <a:pt x="1631" y="2274"/>
                  </a:cubicBezTo>
                  <a:lnTo>
                    <a:pt x="1558" y="2154"/>
                  </a:lnTo>
                  <a:lnTo>
                    <a:pt x="1581" y="2293"/>
                  </a:lnTo>
                  <a:cubicBezTo>
                    <a:pt x="1605" y="2435"/>
                    <a:pt x="1571" y="2585"/>
                    <a:pt x="1489" y="2694"/>
                  </a:cubicBezTo>
                  <a:cubicBezTo>
                    <a:pt x="1480" y="2696"/>
                    <a:pt x="1470" y="2697"/>
                    <a:pt x="1460" y="2697"/>
                  </a:cubicBezTo>
                  <a:cubicBezTo>
                    <a:pt x="1406" y="2697"/>
                    <a:pt x="1346" y="2665"/>
                    <a:pt x="1312" y="2617"/>
                  </a:cubicBezTo>
                  <a:cubicBezTo>
                    <a:pt x="1264" y="2546"/>
                    <a:pt x="1262" y="2456"/>
                    <a:pt x="1269" y="2394"/>
                  </a:cubicBezTo>
                  <a:cubicBezTo>
                    <a:pt x="1271" y="2370"/>
                    <a:pt x="1273" y="2338"/>
                    <a:pt x="1254" y="2312"/>
                  </a:cubicBezTo>
                  <a:cubicBezTo>
                    <a:pt x="1230" y="2285"/>
                    <a:pt x="1196" y="2285"/>
                    <a:pt x="1170" y="2285"/>
                  </a:cubicBezTo>
                  <a:lnTo>
                    <a:pt x="1159" y="2285"/>
                  </a:lnTo>
                  <a:cubicBezTo>
                    <a:pt x="1044" y="2278"/>
                    <a:pt x="962" y="2152"/>
                    <a:pt x="949" y="2034"/>
                  </a:cubicBezTo>
                  <a:cubicBezTo>
                    <a:pt x="941" y="1952"/>
                    <a:pt x="954" y="1873"/>
                    <a:pt x="967" y="1788"/>
                  </a:cubicBezTo>
                  <a:cubicBezTo>
                    <a:pt x="973" y="1743"/>
                    <a:pt x="982" y="1695"/>
                    <a:pt x="984" y="1648"/>
                  </a:cubicBezTo>
                  <a:cubicBezTo>
                    <a:pt x="999" y="1483"/>
                    <a:pt x="967" y="1320"/>
                    <a:pt x="937" y="1162"/>
                  </a:cubicBezTo>
                  <a:cubicBezTo>
                    <a:pt x="909" y="1012"/>
                    <a:pt x="881" y="856"/>
                    <a:pt x="889" y="703"/>
                  </a:cubicBezTo>
                  <a:cubicBezTo>
                    <a:pt x="892" y="667"/>
                    <a:pt x="896" y="628"/>
                    <a:pt x="900" y="590"/>
                  </a:cubicBezTo>
                  <a:cubicBezTo>
                    <a:pt x="917" y="412"/>
                    <a:pt x="937" y="228"/>
                    <a:pt x="806" y="110"/>
                  </a:cubicBezTo>
                  <a:cubicBezTo>
                    <a:pt x="778" y="84"/>
                    <a:pt x="746" y="65"/>
                    <a:pt x="714" y="46"/>
                  </a:cubicBezTo>
                  <a:cubicBezTo>
                    <a:pt x="697" y="35"/>
                    <a:pt x="679" y="24"/>
                    <a:pt x="664" y="14"/>
                  </a:cubicBezTo>
                  <a:lnTo>
                    <a:pt x="64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296"/>
            <p:cNvSpPr/>
            <p:nvPr/>
          </p:nvSpPr>
          <p:spPr>
            <a:xfrm>
              <a:off x="4773075" y="3702747"/>
              <a:ext cx="227831" cy="223342"/>
            </a:xfrm>
            <a:custGeom>
              <a:rect b="b" l="l" r="r" t="t"/>
              <a:pathLst>
                <a:path extrusionOk="0" h="7860" w="8018">
                  <a:moveTo>
                    <a:pt x="5577" y="1"/>
                  </a:moveTo>
                  <a:cubicBezTo>
                    <a:pt x="5470" y="39"/>
                    <a:pt x="5346" y="50"/>
                    <a:pt x="5232" y="54"/>
                  </a:cubicBezTo>
                  <a:cubicBezTo>
                    <a:pt x="5012" y="63"/>
                    <a:pt x="4752" y="86"/>
                    <a:pt x="4637" y="277"/>
                  </a:cubicBezTo>
                  <a:cubicBezTo>
                    <a:pt x="4540" y="438"/>
                    <a:pt x="4564" y="697"/>
                    <a:pt x="4386" y="761"/>
                  </a:cubicBezTo>
                  <a:cubicBezTo>
                    <a:pt x="4296" y="909"/>
                    <a:pt x="4512" y="1057"/>
                    <a:pt x="4555" y="1224"/>
                  </a:cubicBezTo>
                  <a:cubicBezTo>
                    <a:pt x="4572" y="1286"/>
                    <a:pt x="4562" y="1352"/>
                    <a:pt x="4553" y="1417"/>
                  </a:cubicBezTo>
                  <a:cubicBezTo>
                    <a:pt x="4510" y="1693"/>
                    <a:pt x="4467" y="1969"/>
                    <a:pt x="4427" y="2246"/>
                  </a:cubicBezTo>
                  <a:cubicBezTo>
                    <a:pt x="4405" y="2383"/>
                    <a:pt x="4386" y="2531"/>
                    <a:pt x="4448" y="2655"/>
                  </a:cubicBezTo>
                  <a:cubicBezTo>
                    <a:pt x="4600" y="2953"/>
                    <a:pt x="5080" y="2891"/>
                    <a:pt x="5297" y="3146"/>
                  </a:cubicBezTo>
                  <a:cubicBezTo>
                    <a:pt x="5436" y="3309"/>
                    <a:pt x="5419" y="3563"/>
                    <a:pt x="5307" y="3748"/>
                  </a:cubicBezTo>
                  <a:cubicBezTo>
                    <a:pt x="5282" y="3791"/>
                    <a:pt x="5252" y="3831"/>
                    <a:pt x="5215" y="3863"/>
                  </a:cubicBezTo>
                  <a:cubicBezTo>
                    <a:pt x="5152" y="3920"/>
                    <a:pt x="5071" y="3946"/>
                    <a:pt x="4988" y="3946"/>
                  </a:cubicBezTo>
                  <a:cubicBezTo>
                    <a:pt x="4807" y="3946"/>
                    <a:pt x="4618" y="3825"/>
                    <a:pt x="4587" y="3643"/>
                  </a:cubicBezTo>
                  <a:cubicBezTo>
                    <a:pt x="4577" y="3578"/>
                    <a:pt x="4579" y="3501"/>
                    <a:pt x="4527" y="3461"/>
                  </a:cubicBezTo>
                  <a:cubicBezTo>
                    <a:pt x="4487" y="3431"/>
                    <a:pt x="4429" y="3433"/>
                    <a:pt x="4395" y="3396"/>
                  </a:cubicBezTo>
                  <a:cubicBezTo>
                    <a:pt x="4367" y="3366"/>
                    <a:pt x="4365" y="3324"/>
                    <a:pt x="4352" y="3287"/>
                  </a:cubicBezTo>
                  <a:cubicBezTo>
                    <a:pt x="4294" y="3120"/>
                    <a:pt x="4067" y="3107"/>
                    <a:pt x="3930" y="2998"/>
                  </a:cubicBezTo>
                  <a:cubicBezTo>
                    <a:pt x="3787" y="2883"/>
                    <a:pt x="3714" y="2647"/>
                    <a:pt x="3531" y="2647"/>
                  </a:cubicBezTo>
                  <a:cubicBezTo>
                    <a:pt x="3531" y="2647"/>
                    <a:pt x="3530" y="2647"/>
                    <a:pt x="3529" y="2647"/>
                  </a:cubicBezTo>
                  <a:cubicBezTo>
                    <a:pt x="3403" y="2649"/>
                    <a:pt x="3315" y="2773"/>
                    <a:pt x="3195" y="2816"/>
                  </a:cubicBezTo>
                  <a:cubicBezTo>
                    <a:pt x="3162" y="2828"/>
                    <a:pt x="3130" y="2833"/>
                    <a:pt x="3098" y="2833"/>
                  </a:cubicBezTo>
                  <a:cubicBezTo>
                    <a:pt x="2833" y="2833"/>
                    <a:pt x="2595" y="2470"/>
                    <a:pt x="2318" y="2470"/>
                  </a:cubicBezTo>
                  <a:cubicBezTo>
                    <a:pt x="2296" y="2470"/>
                    <a:pt x="2274" y="2473"/>
                    <a:pt x="2252" y="2477"/>
                  </a:cubicBezTo>
                  <a:cubicBezTo>
                    <a:pt x="2216" y="2342"/>
                    <a:pt x="2087" y="2250"/>
                    <a:pt x="1950" y="2216"/>
                  </a:cubicBezTo>
                  <a:cubicBezTo>
                    <a:pt x="1894" y="2202"/>
                    <a:pt x="1836" y="2198"/>
                    <a:pt x="1779" y="2198"/>
                  </a:cubicBezTo>
                  <a:cubicBezTo>
                    <a:pt x="1698" y="2198"/>
                    <a:pt x="1616" y="2207"/>
                    <a:pt x="1534" y="2216"/>
                  </a:cubicBezTo>
                  <a:cubicBezTo>
                    <a:pt x="1483" y="2222"/>
                    <a:pt x="1425" y="2231"/>
                    <a:pt x="1391" y="2269"/>
                  </a:cubicBezTo>
                  <a:cubicBezTo>
                    <a:pt x="1356" y="2308"/>
                    <a:pt x="1352" y="2366"/>
                    <a:pt x="1352" y="2419"/>
                  </a:cubicBezTo>
                  <a:cubicBezTo>
                    <a:pt x="1348" y="2672"/>
                    <a:pt x="1344" y="2925"/>
                    <a:pt x="1341" y="3176"/>
                  </a:cubicBezTo>
                  <a:cubicBezTo>
                    <a:pt x="1339" y="3257"/>
                    <a:pt x="1337" y="3343"/>
                    <a:pt x="1294" y="3411"/>
                  </a:cubicBezTo>
                  <a:cubicBezTo>
                    <a:pt x="1225" y="3523"/>
                    <a:pt x="1085" y="3547"/>
                    <a:pt x="947" y="3547"/>
                  </a:cubicBezTo>
                  <a:cubicBezTo>
                    <a:pt x="905" y="3547"/>
                    <a:pt x="863" y="3545"/>
                    <a:pt x="823" y="3542"/>
                  </a:cubicBezTo>
                  <a:cubicBezTo>
                    <a:pt x="724" y="3535"/>
                    <a:pt x="624" y="3532"/>
                    <a:pt x="524" y="3532"/>
                  </a:cubicBezTo>
                  <a:cubicBezTo>
                    <a:pt x="464" y="3532"/>
                    <a:pt x="405" y="3533"/>
                    <a:pt x="345" y="3536"/>
                  </a:cubicBezTo>
                  <a:cubicBezTo>
                    <a:pt x="275" y="3538"/>
                    <a:pt x="197" y="3544"/>
                    <a:pt x="140" y="3587"/>
                  </a:cubicBezTo>
                  <a:cubicBezTo>
                    <a:pt x="54" y="3651"/>
                    <a:pt x="41" y="3773"/>
                    <a:pt x="35" y="3881"/>
                  </a:cubicBezTo>
                  <a:cubicBezTo>
                    <a:pt x="0" y="4570"/>
                    <a:pt x="5" y="5265"/>
                    <a:pt x="47" y="5954"/>
                  </a:cubicBezTo>
                  <a:cubicBezTo>
                    <a:pt x="54" y="6051"/>
                    <a:pt x="62" y="6147"/>
                    <a:pt x="99" y="6235"/>
                  </a:cubicBezTo>
                  <a:cubicBezTo>
                    <a:pt x="129" y="6306"/>
                    <a:pt x="174" y="6366"/>
                    <a:pt x="221" y="6426"/>
                  </a:cubicBezTo>
                  <a:cubicBezTo>
                    <a:pt x="347" y="6587"/>
                    <a:pt x="472" y="6749"/>
                    <a:pt x="598" y="6910"/>
                  </a:cubicBezTo>
                  <a:cubicBezTo>
                    <a:pt x="664" y="6996"/>
                    <a:pt x="733" y="7088"/>
                    <a:pt x="748" y="7195"/>
                  </a:cubicBezTo>
                  <a:cubicBezTo>
                    <a:pt x="754" y="7244"/>
                    <a:pt x="750" y="7296"/>
                    <a:pt x="739" y="7343"/>
                  </a:cubicBezTo>
                  <a:cubicBezTo>
                    <a:pt x="778" y="7345"/>
                    <a:pt x="814" y="7349"/>
                    <a:pt x="847" y="7366"/>
                  </a:cubicBezTo>
                  <a:cubicBezTo>
                    <a:pt x="896" y="7392"/>
                    <a:pt x="932" y="7439"/>
                    <a:pt x="964" y="7484"/>
                  </a:cubicBezTo>
                  <a:cubicBezTo>
                    <a:pt x="1050" y="7602"/>
                    <a:pt x="1125" y="7728"/>
                    <a:pt x="1189" y="7859"/>
                  </a:cubicBezTo>
                  <a:cubicBezTo>
                    <a:pt x="1406" y="7737"/>
                    <a:pt x="1500" y="7405"/>
                    <a:pt x="1749" y="7394"/>
                  </a:cubicBezTo>
                  <a:cubicBezTo>
                    <a:pt x="1753" y="7394"/>
                    <a:pt x="1758" y="7394"/>
                    <a:pt x="1763" y="7394"/>
                  </a:cubicBezTo>
                  <a:cubicBezTo>
                    <a:pt x="1915" y="7394"/>
                    <a:pt x="2043" y="7523"/>
                    <a:pt x="2194" y="7544"/>
                  </a:cubicBezTo>
                  <a:cubicBezTo>
                    <a:pt x="2196" y="7544"/>
                    <a:pt x="2198" y="7544"/>
                    <a:pt x="2201" y="7546"/>
                  </a:cubicBezTo>
                  <a:cubicBezTo>
                    <a:pt x="2526" y="7474"/>
                    <a:pt x="2882" y="7482"/>
                    <a:pt x="3214" y="7418"/>
                  </a:cubicBezTo>
                  <a:cubicBezTo>
                    <a:pt x="3272" y="7407"/>
                    <a:pt x="3336" y="7390"/>
                    <a:pt x="3373" y="7343"/>
                  </a:cubicBezTo>
                  <a:cubicBezTo>
                    <a:pt x="3407" y="7298"/>
                    <a:pt x="3409" y="7236"/>
                    <a:pt x="3437" y="7186"/>
                  </a:cubicBezTo>
                  <a:cubicBezTo>
                    <a:pt x="3514" y="7051"/>
                    <a:pt x="3750" y="7069"/>
                    <a:pt x="3808" y="6923"/>
                  </a:cubicBezTo>
                  <a:cubicBezTo>
                    <a:pt x="3822" y="6884"/>
                    <a:pt x="3820" y="6841"/>
                    <a:pt x="3831" y="6803"/>
                  </a:cubicBezTo>
                  <a:cubicBezTo>
                    <a:pt x="3885" y="6574"/>
                    <a:pt x="4234" y="6531"/>
                    <a:pt x="4315" y="6310"/>
                  </a:cubicBezTo>
                  <a:cubicBezTo>
                    <a:pt x="4332" y="6263"/>
                    <a:pt x="4337" y="6207"/>
                    <a:pt x="4373" y="6171"/>
                  </a:cubicBezTo>
                  <a:cubicBezTo>
                    <a:pt x="4420" y="6122"/>
                    <a:pt x="4500" y="6128"/>
                    <a:pt x="4560" y="6098"/>
                  </a:cubicBezTo>
                  <a:cubicBezTo>
                    <a:pt x="4688" y="6036"/>
                    <a:pt x="4694" y="5847"/>
                    <a:pt x="4804" y="5757"/>
                  </a:cubicBezTo>
                  <a:cubicBezTo>
                    <a:pt x="4870" y="5704"/>
                    <a:pt x="4964" y="5695"/>
                    <a:pt x="5029" y="5640"/>
                  </a:cubicBezTo>
                  <a:cubicBezTo>
                    <a:pt x="5074" y="5599"/>
                    <a:pt x="5097" y="5539"/>
                    <a:pt x="5132" y="5487"/>
                  </a:cubicBezTo>
                  <a:cubicBezTo>
                    <a:pt x="5214" y="5365"/>
                    <a:pt x="5362" y="5290"/>
                    <a:pt x="5511" y="5290"/>
                  </a:cubicBezTo>
                  <a:cubicBezTo>
                    <a:pt x="5536" y="5290"/>
                    <a:pt x="5562" y="5292"/>
                    <a:pt x="5588" y="5297"/>
                  </a:cubicBezTo>
                  <a:cubicBezTo>
                    <a:pt x="5588" y="5406"/>
                    <a:pt x="5588" y="5517"/>
                    <a:pt x="5629" y="5618"/>
                  </a:cubicBezTo>
                  <a:cubicBezTo>
                    <a:pt x="5635" y="5635"/>
                    <a:pt x="5646" y="5650"/>
                    <a:pt x="5654" y="5667"/>
                  </a:cubicBezTo>
                  <a:cubicBezTo>
                    <a:pt x="5654" y="5659"/>
                    <a:pt x="5654" y="5650"/>
                    <a:pt x="5654" y="5640"/>
                  </a:cubicBezTo>
                  <a:cubicBezTo>
                    <a:pt x="5686" y="5312"/>
                    <a:pt x="5916" y="5031"/>
                    <a:pt x="6194" y="4855"/>
                  </a:cubicBezTo>
                  <a:cubicBezTo>
                    <a:pt x="6473" y="4680"/>
                    <a:pt x="6796" y="4592"/>
                    <a:pt x="7113" y="4508"/>
                  </a:cubicBezTo>
                  <a:cubicBezTo>
                    <a:pt x="7210" y="4481"/>
                    <a:pt x="7310" y="4456"/>
                    <a:pt x="7407" y="4456"/>
                  </a:cubicBezTo>
                  <a:cubicBezTo>
                    <a:pt x="7418" y="4456"/>
                    <a:pt x="7428" y="4456"/>
                    <a:pt x="7439" y="4457"/>
                  </a:cubicBezTo>
                  <a:cubicBezTo>
                    <a:pt x="7428" y="4431"/>
                    <a:pt x="7418" y="4405"/>
                    <a:pt x="7411" y="4380"/>
                  </a:cubicBezTo>
                  <a:cubicBezTo>
                    <a:pt x="7394" y="4316"/>
                    <a:pt x="7394" y="4251"/>
                    <a:pt x="7396" y="4185"/>
                  </a:cubicBezTo>
                  <a:cubicBezTo>
                    <a:pt x="7398" y="3928"/>
                    <a:pt x="7400" y="3671"/>
                    <a:pt x="7403" y="3414"/>
                  </a:cubicBezTo>
                  <a:cubicBezTo>
                    <a:pt x="7403" y="3356"/>
                    <a:pt x="7409" y="3287"/>
                    <a:pt x="7458" y="3257"/>
                  </a:cubicBezTo>
                  <a:cubicBezTo>
                    <a:pt x="7484" y="3242"/>
                    <a:pt x="7518" y="3242"/>
                    <a:pt x="7548" y="3231"/>
                  </a:cubicBezTo>
                  <a:cubicBezTo>
                    <a:pt x="7623" y="3204"/>
                    <a:pt x="7653" y="3114"/>
                    <a:pt x="7670" y="3034"/>
                  </a:cubicBezTo>
                  <a:cubicBezTo>
                    <a:pt x="7739" y="2677"/>
                    <a:pt x="7705" y="2308"/>
                    <a:pt x="7677" y="1944"/>
                  </a:cubicBezTo>
                  <a:cubicBezTo>
                    <a:pt x="7675" y="1910"/>
                    <a:pt x="7673" y="1871"/>
                    <a:pt x="7696" y="1845"/>
                  </a:cubicBezTo>
                  <a:cubicBezTo>
                    <a:pt x="7717" y="1824"/>
                    <a:pt x="7747" y="1822"/>
                    <a:pt x="7777" y="1822"/>
                  </a:cubicBezTo>
                  <a:cubicBezTo>
                    <a:pt x="7789" y="1822"/>
                    <a:pt x="7800" y="1822"/>
                    <a:pt x="7812" y="1822"/>
                  </a:cubicBezTo>
                  <a:cubicBezTo>
                    <a:pt x="7817" y="1822"/>
                    <a:pt x="7822" y="1822"/>
                    <a:pt x="7827" y="1822"/>
                  </a:cubicBezTo>
                  <a:cubicBezTo>
                    <a:pt x="7902" y="1820"/>
                    <a:pt x="7968" y="1779"/>
                    <a:pt x="8017" y="1721"/>
                  </a:cubicBezTo>
                  <a:cubicBezTo>
                    <a:pt x="7987" y="1702"/>
                    <a:pt x="7962" y="1680"/>
                    <a:pt x="7947" y="1650"/>
                  </a:cubicBezTo>
                  <a:cubicBezTo>
                    <a:pt x="7898" y="1560"/>
                    <a:pt x="7951" y="1447"/>
                    <a:pt x="7930" y="1348"/>
                  </a:cubicBezTo>
                  <a:cubicBezTo>
                    <a:pt x="7906" y="1228"/>
                    <a:pt x="7786" y="1153"/>
                    <a:pt x="7668" y="1119"/>
                  </a:cubicBezTo>
                  <a:cubicBezTo>
                    <a:pt x="7553" y="1083"/>
                    <a:pt x="7426" y="1074"/>
                    <a:pt x="7319" y="1014"/>
                  </a:cubicBezTo>
                  <a:cubicBezTo>
                    <a:pt x="7175" y="935"/>
                    <a:pt x="7088" y="780"/>
                    <a:pt x="6953" y="686"/>
                  </a:cubicBezTo>
                  <a:cubicBezTo>
                    <a:pt x="6884" y="639"/>
                    <a:pt x="6807" y="609"/>
                    <a:pt x="6730" y="579"/>
                  </a:cubicBezTo>
                  <a:cubicBezTo>
                    <a:pt x="6610" y="534"/>
                    <a:pt x="6490" y="489"/>
                    <a:pt x="6370" y="444"/>
                  </a:cubicBezTo>
                  <a:cubicBezTo>
                    <a:pt x="6280" y="410"/>
                    <a:pt x="6175" y="358"/>
                    <a:pt x="6164" y="262"/>
                  </a:cubicBezTo>
                  <a:cubicBezTo>
                    <a:pt x="6159" y="262"/>
                    <a:pt x="6154" y="262"/>
                    <a:pt x="6148" y="262"/>
                  </a:cubicBezTo>
                  <a:cubicBezTo>
                    <a:pt x="6064" y="262"/>
                    <a:pt x="5980" y="230"/>
                    <a:pt x="5920" y="170"/>
                  </a:cubicBezTo>
                  <a:cubicBezTo>
                    <a:pt x="5875" y="127"/>
                    <a:pt x="5843" y="69"/>
                    <a:pt x="5787" y="43"/>
                  </a:cubicBezTo>
                  <a:cubicBezTo>
                    <a:pt x="5723" y="13"/>
                    <a:pt x="5639" y="24"/>
                    <a:pt x="55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296"/>
            <p:cNvSpPr/>
            <p:nvPr/>
          </p:nvSpPr>
          <p:spPr>
            <a:xfrm>
              <a:off x="4772336" y="3701951"/>
              <a:ext cx="229678" cy="225160"/>
            </a:xfrm>
            <a:custGeom>
              <a:rect b="b" l="l" r="r" t="t"/>
              <a:pathLst>
                <a:path extrusionOk="0" h="7924" w="8083">
                  <a:moveTo>
                    <a:pt x="5603" y="59"/>
                  </a:moveTo>
                  <a:cubicBezTo>
                    <a:pt x="5633" y="67"/>
                    <a:pt x="5665" y="69"/>
                    <a:pt x="5695" y="74"/>
                  </a:cubicBezTo>
                  <a:cubicBezTo>
                    <a:pt x="5734" y="78"/>
                    <a:pt x="5770" y="80"/>
                    <a:pt x="5800" y="95"/>
                  </a:cubicBezTo>
                  <a:cubicBezTo>
                    <a:pt x="5832" y="112"/>
                    <a:pt x="5858" y="140"/>
                    <a:pt x="5886" y="172"/>
                  </a:cubicBezTo>
                  <a:cubicBezTo>
                    <a:pt x="5899" y="187"/>
                    <a:pt x="5912" y="204"/>
                    <a:pt x="5927" y="217"/>
                  </a:cubicBezTo>
                  <a:cubicBezTo>
                    <a:pt x="5991" y="279"/>
                    <a:pt x="6079" y="316"/>
                    <a:pt x="6169" y="318"/>
                  </a:cubicBezTo>
                  <a:cubicBezTo>
                    <a:pt x="6195" y="412"/>
                    <a:pt x="6297" y="461"/>
                    <a:pt x="6387" y="496"/>
                  </a:cubicBezTo>
                  <a:lnTo>
                    <a:pt x="6747" y="633"/>
                  </a:lnTo>
                  <a:cubicBezTo>
                    <a:pt x="6822" y="661"/>
                    <a:pt x="6899" y="691"/>
                    <a:pt x="6964" y="736"/>
                  </a:cubicBezTo>
                  <a:cubicBezTo>
                    <a:pt x="7024" y="776"/>
                    <a:pt x="7075" y="832"/>
                    <a:pt x="7124" y="886"/>
                  </a:cubicBezTo>
                  <a:cubicBezTo>
                    <a:pt x="7186" y="952"/>
                    <a:pt x="7249" y="1021"/>
                    <a:pt x="7332" y="1066"/>
                  </a:cubicBezTo>
                  <a:cubicBezTo>
                    <a:pt x="7407" y="1106"/>
                    <a:pt x="7489" y="1126"/>
                    <a:pt x="7570" y="1143"/>
                  </a:cubicBezTo>
                  <a:cubicBezTo>
                    <a:pt x="7609" y="1151"/>
                    <a:pt x="7649" y="1160"/>
                    <a:pt x="7688" y="1173"/>
                  </a:cubicBezTo>
                  <a:cubicBezTo>
                    <a:pt x="7821" y="1211"/>
                    <a:pt x="7911" y="1290"/>
                    <a:pt x="7930" y="1380"/>
                  </a:cubicBezTo>
                  <a:cubicBezTo>
                    <a:pt x="7939" y="1419"/>
                    <a:pt x="7934" y="1460"/>
                    <a:pt x="7930" y="1503"/>
                  </a:cubicBezTo>
                  <a:cubicBezTo>
                    <a:pt x="7924" y="1567"/>
                    <a:pt x="7917" y="1631"/>
                    <a:pt x="7949" y="1691"/>
                  </a:cubicBezTo>
                  <a:cubicBezTo>
                    <a:pt x="7962" y="1717"/>
                    <a:pt x="7981" y="1736"/>
                    <a:pt x="8003" y="1753"/>
                  </a:cubicBezTo>
                  <a:cubicBezTo>
                    <a:pt x="7958" y="1796"/>
                    <a:pt x="7906" y="1822"/>
                    <a:pt x="7853" y="1824"/>
                  </a:cubicBezTo>
                  <a:lnTo>
                    <a:pt x="7844" y="1824"/>
                  </a:lnTo>
                  <a:lnTo>
                    <a:pt x="7801" y="1822"/>
                  </a:lnTo>
                  <a:cubicBezTo>
                    <a:pt x="7767" y="1822"/>
                    <a:pt x="7731" y="1826"/>
                    <a:pt x="7703" y="1856"/>
                  </a:cubicBezTo>
                  <a:cubicBezTo>
                    <a:pt x="7669" y="1890"/>
                    <a:pt x="7673" y="1946"/>
                    <a:pt x="7675" y="1974"/>
                  </a:cubicBezTo>
                  <a:lnTo>
                    <a:pt x="7679" y="2027"/>
                  </a:lnTo>
                  <a:cubicBezTo>
                    <a:pt x="7707" y="2368"/>
                    <a:pt x="7735" y="2720"/>
                    <a:pt x="7669" y="3056"/>
                  </a:cubicBezTo>
                  <a:cubicBezTo>
                    <a:pt x="7649" y="3157"/>
                    <a:pt x="7615" y="3214"/>
                    <a:pt x="7566" y="3234"/>
                  </a:cubicBezTo>
                  <a:cubicBezTo>
                    <a:pt x="7555" y="3238"/>
                    <a:pt x="7542" y="3240"/>
                    <a:pt x="7531" y="3242"/>
                  </a:cubicBezTo>
                  <a:cubicBezTo>
                    <a:pt x="7512" y="3247"/>
                    <a:pt x="7491" y="3251"/>
                    <a:pt x="7471" y="3262"/>
                  </a:cubicBezTo>
                  <a:cubicBezTo>
                    <a:pt x="7409" y="3298"/>
                    <a:pt x="7401" y="3373"/>
                    <a:pt x="7401" y="3442"/>
                  </a:cubicBezTo>
                  <a:lnTo>
                    <a:pt x="7394" y="4213"/>
                  </a:lnTo>
                  <a:cubicBezTo>
                    <a:pt x="7394" y="4279"/>
                    <a:pt x="7394" y="4348"/>
                    <a:pt x="7411" y="4414"/>
                  </a:cubicBezTo>
                  <a:cubicBezTo>
                    <a:pt x="7416" y="4429"/>
                    <a:pt x="7420" y="4442"/>
                    <a:pt x="7424" y="4457"/>
                  </a:cubicBezTo>
                  <a:cubicBezTo>
                    <a:pt x="7330" y="4459"/>
                    <a:pt x="7236" y="4483"/>
                    <a:pt x="7133" y="4511"/>
                  </a:cubicBezTo>
                  <a:cubicBezTo>
                    <a:pt x="6818" y="4594"/>
                    <a:pt x="6490" y="4680"/>
                    <a:pt x="6207" y="4860"/>
                  </a:cubicBezTo>
                  <a:cubicBezTo>
                    <a:pt x="5916" y="5044"/>
                    <a:pt x="5717" y="5314"/>
                    <a:pt x="5665" y="5593"/>
                  </a:cubicBezTo>
                  <a:cubicBezTo>
                    <a:pt x="5642" y="5507"/>
                    <a:pt x="5640" y="5415"/>
                    <a:pt x="5640" y="5325"/>
                  </a:cubicBezTo>
                  <a:lnTo>
                    <a:pt x="5640" y="5303"/>
                  </a:lnTo>
                  <a:lnTo>
                    <a:pt x="5618" y="5299"/>
                  </a:lnTo>
                  <a:cubicBezTo>
                    <a:pt x="5590" y="5293"/>
                    <a:pt x="5562" y="5290"/>
                    <a:pt x="5535" y="5290"/>
                  </a:cubicBezTo>
                  <a:cubicBezTo>
                    <a:pt x="5376" y="5290"/>
                    <a:pt x="5222" y="5372"/>
                    <a:pt x="5136" y="5500"/>
                  </a:cubicBezTo>
                  <a:cubicBezTo>
                    <a:pt x="5125" y="5518"/>
                    <a:pt x="5115" y="5535"/>
                    <a:pt x="5106" y="5552"/>
                  </a:cubicBezTo>
                  <a:cubicBezTo>
                    <a:pt x="5085" y="5588"/>
                    <a:pt x="5065" y="5623"/>
                    <a:pt x="5035" y="5646"/>
                  </a:cubicBezTo>
                  <a:cubicBezTo>
                    <a:pt x="5008" y="5672"/>
                    <a:pt x="4969" y="5687"/>
                    <a:pt x="4928" y="5704"/>
                  </a:cubicBezTo>
                  <a:cubicBezTo>
                    <a:pt x="4890" y="5719"/>
                    <a:pt x="4849" y="5736"/>
                    <a:pt x="4815" y="5766"/>
                  </a:cubicBezTo>
                  <a:cubicBezTo>
                    <a:pt x="4759" y="5809"/>
                    <a:pt x="4729" y="5873"/>
                    <a:pt x="4699" y="5938"/>
                  </a:cubicBezTo>
                  <a:cubicBezTo>
                    <a:pt x="4667" y="6006"/>
                    <a:pt x="4635" y="6072"/>
                    <a:pt x="4575" y="6102"/>
                  </a:cubicBezTo>
                  <a:cubicBezTo>
                    <a:pt x="4553" y="6113"/>
                    <a:pt x="4530" y="6117"/>
                    <a:pt x="4504" y="6124"/>
                  </a:cubicBezTo>
                  <a:cubicBezTo>
                    <a:pt x="4459" y="6135"/>
                    <a:pt x="4412" y="6145"/>
                    <a:pt x="4380" y="6182"/>
                  </a:cubicBezTo>
                  <a:cubicBezTo>
                    <a:pt x="4350" y="6212"/>
                    <a:pt x="4339" y="6250"/>
                    <a:pt x="4328" y="6287"/>
                  </a:cubicBezTo>
                  <a:cubicBezTo>
                    <a:pt x="4324" y="6302"/>
                    <a:pt x="4320" y="6315"/>
                    <a:pt x="4316" y="6330"/>
                  </a:cubicBezTo>
                  <a:cubicBezTo>
                    <a:pt x="4279" y="6426"/>
                    <a:pt x="4185" y="6488"/>
                    <a:pt x="4084" y="6550"/>
                  </a:cubicBezTo>
                  <a:cubicBezTo>
                    <a:pt x="3975" y="6621"/>
                    <a:pt x="3861" y="6694"/>
                    <a:pt x="3831" y="6824"/>
                  </a:cubicBezTo>
                  <a:cubicBezTo>
                    <a:pt x="3827" y="6842"/>
                    <a:pt x="3825" y="6857"/>
                    <a:pt x="3823" y="6874"/>
                  </a:cubicBezTo>
                  <a:cubicBezTo>
                    <a:pt x="3819" y="6899"/>
                    <a:pt x="3816" y="6921"/>
                    <a:pt x="3808" y="6942"/>
                  </a:cubicBezTo>
                  <a:cubicBezTo>
                    <a:pt x="3782" y="7007"/>
                    <a:pt x="3711" y="7034"/>
                    <a:pt x="3636" y="7064"/>
                  </a:cubicBezTo>
                  <a:cubicBezTo>
                    <a:pt x="3561" y="7097"/>
                    <a:pt x="3482" y="7129"/>
                    <a:pt x="3439" y="7199"/>
                  </a:cubicBezTo>
                  <a:cubicBezTo>
                    <a:pt x="3426" y="7225"/>
                    <a:pt x="3418" y="7251"/>
                    <a:pt x="3409" y="7277"/>
                  </a:cubicBezTo>
                  <a:cubicBezTo>
                    <a:pt x="3401" y="7307"/>
                    <a:pt x="3394" y="7332"/>
                    <a:pt x="3377" y="7354"/>
                  </a:cubicBezTo>
                  <a:cubicBezTo>
                    <a:pt x="3345" y="7397"/>
                    <a:pt x="3287" y="7409"/>
                    <a:pt x="3236" y="7420"/>
                  </a:cubicBezTo>
                  <a:cubicBezTo>
                    <a:pt x="3079" y="7450"/>
                    <a:pt x="2914" y="7463"/>
                    <a:pt x="2756" y="7478"/>
                  </a:cubicBezTo>
                  <a:cubicBezTo>
                    <a:pt x="2580" y="7493"/>
                    <a:pt x="2398" y="7510"/>
                    <a:pt x="2224" y="7547"/>
                  </a:cubicBezTo>
                  <a:cubicBezTo>
                    <a:pt x="2158" y="7538"/>
                    <a:pt x="2098" y="7506"/>
                    <a:pt x="2032" y="7474"/>
                  </a:cubicBezTo>
                  <a:cubicBezTo>
                    <a:pt x="1955" y="7435"/>
                    <a:pt x="1875" y="7394"/>
                    <a:pt x="1787" y="7394"/>
                  </a:cubicBezTo>
                  <a:lnTo>
                    <a:pt x="1775" y="7394"/>
                  </a:lnTo>
                  <a:cubicBezTo>
                    <a:pt x="1616" y="7403"/>
                    <a:pt x="1517" y="7527"/>
                    <a:pt x="1421" y="7649"/>
                  </a:cubicBezTo>
                  <a:cubicBezTo>
                    <a:pt x="1361" y="7722"/>
                    <a:pt x="1301" y="7799"/>
                    <a:pt x="1226" y="7849"/>
                  </a:cubicBezTo>
                  <a:cubicBezTo>
                    <a:pt x="1164" y="7726"/>
                    <a:pt x="1093" y="7609"/>
                    <a:pt x="1012" y="7497"/>
                  </a:cubicBezTo>
                  <a:cubicBezTo>
                    <a:pt x="980" y="7450"/>
                    <a:pt x="941" y="7399"/>
                    <a:pt x="885" y="7371"/>
                  </a:cubicBezTo>
                  <a:cubicBezTo>
                    <a:pt x="855" y="7356"/>
                    <a:pt x="825" y="7349"/>
                    <a:pt x="798" y="7347"/>
                  </a:cubicBezTo>
                  <a:cubicBezTo>
                    <a:pt x="804" y="7309"/>
                    <a:pt x="806" y="7266"/>
                    <a:pt x="800" y="7221"/>
                  </a:cubicBezTo>
                  <a:cubicBezTo>
                    <a:pt x="785" y="7103"/>
                    <a:pt x="708" y="7002"/>
                    <a:pt x="645" y="6923"/>
                  </a:cubicBezTo>
                  <a:lnTo>
                    <a:pt x="268" y="6437"/>
                  </a:lnTo>
                  <a:cubicBezTo>
                    <a:pt x="223" y="6379"/>
                    <a:pt x="178" y="6321"/>
                    <a:pt x="148" y="6252"/>
                  </a:cubicBezTo>
                  <a:cubicBezTo>
                    <a:pt x="116" y="6173"/>
                    <a:pt x="108" y="6085"/>
                    <a:pt x="101" y="5982"/>
                  </a:cubicBezTo>
                  <a:cubicBezTo>
                    <a:pt x="58" y="5295"/>
                    <a:pt x="54" y="4596"/>
                    <a:pt x="88" y="3909"/>
                  </a:cubicBezTo>
                  <a:cubicBezTo>
                    <a:pt x="93" y="3808"/>
                    <a:pt x="106" y="3694"/>
                    <a:pt x="183" y="3636"/>
                  </a:cubicBezTo>
                  <a:cubicBezTo>
                    <a:pt x="234" y="3598"/>
                    <a:pt x="305" y="3591"/>
                    <a:pt x="373" y="3589"/>
                  </a:cubicBezTo>
                  <a:cubicBezTo>
                    <a:pt x="432" y="3587"/>
                    <a:pt x="491" y="3586"/>
                    <a:pt x="550" y="3586"/>
                  </a:cubicBezTo>
                  <a:cubicBezTo>
                    <a:pt x="649" y="3586"/>
                    <a:pt x="748" y="3589"/>
                    <a:pt x="847" y="3596"/>
                  </a:cubicBezTo>
                  <a:cubicBezTo>
                    <a:pt x="888" y="3600"/>
                    <a:pt x="933" y="3602"/>
                    <a:pt x="975" y="3602"/>
                  </a:cubicBezTo>
                  <a:cubicBezTo>
                    <a:pt x="1093" y="3602"/>
                    <a:pt x="1260" y="3587"/>
                    <a:pt x="1344" y="3452"/>
                  </a:cubicBezTo>
                  <a:cubicBezTo>
                    <a:pt x="1391" y="3375"/>
                    <a:pt x="1393" y="3281"/>
                    <a:pt x="1393" y="3204"/>
                  </a:cubicBezTo>
                  <a:lnTo>
                    <a:pt x="1406" y="2447"/>
                  </a:lnTo>
                  <a:cubicBezTo>
                    <a:pt x="1406" y="2396"/>
                    <a:pt x="1408" y="2347"/>
                    <a:pt x="1436" y="2317"/>
                  </a:cubicBezTo>
                  <a:cubicBezTo>
                    <a:pt x="1464" y="2285"/>
                    <a:pt x="1513" y="2278"/>
                    <a:pt x="1562" y="2272"/>
                  </a:cubicBezTo>
                  <a:cubicBezTo>
                    <a:pt x="1643" y="2262"/>
                    <a:pt x="1728" y="2253"/>
                    <a:pt x="1807" y="2253"/>
                  </a:cubicBezTo>
                  <a:cubicBezTo>
                    <a:pt x="1866" y="2253"/>
                    <a:pt x="1921" y="2258"/>
                    <a:pt x="1970" y="2270"/>
                  </a:cubicBezTo>
                  <a:cubicBezTo>
                    <a:pt x="2111" y="2304"/>
                    <a:pt x="2222" y="2400"/>
                    <a:pt x="2252" y="2512"/>
                  </a:cubicBezTo>
                  <a:lnTo>
                    <a:pt x="2259" y="2537"/>
                  </a:lnTo>
                  <a:lnTo>
                    <a:pt x="2284" y="2531"/>
                  </a:lnTo>
                  <a:cubicBezTo>
                    <a:pt x="2303" y="2527"/>
                    <a:pt x="2321" y="2526"/>
                    <a:pt x="2339" y="2526"/>
                  </a:cubicBezTo>
                  <a:cubicBezTo>
                    <a:pt x="2470" y="2526"/>
                    <a:pt x="2601" y="2616"/>
                    <a:pt x="2726" y="2705"/>
                  </a:cubicBezTo>
                  <a:cubicBezTo>
                    <a:pt x="2852" y="2794"/>
                    <a:pt x="2985" y="2889"/>
                    <a:pt x="3124" y="2889"/>
                  </a:cubicBezTo>
                  <a:cubicBezTo>
                    <a:pt x="3161" y="2889"/>
                    <a:pt x="3195" y="2882"/>
                    <a:pt x="3229" y="2869"/>
                  </a:cubicBezTo>
                  <a:cubicBezTo>
                    <a:pt x="3283" y="2850"/>
                    <a:pt x="3328" y="2818"/>
                    <a:pt x="3373" y="2786"/>
                  </a:cubicBezTo>
                  <a:cubicBezTo>
                    <a:pt x="3433" y="2743"/>
                    <a:pt x="3491" y="2702"/>
                    <a:pt x="3557" y="2702"/>
                  </a:cubicBezTo>
                  <a:cubicBezTo>
                    <a:pt x="3660" y="2702"/>
                    <a:pt x="3726" y="2790"/>
                    <a:pt x="3797" y="2887"/>
                  </a:cubicBezTo>
                  <a:cubicBezTo>
                    <a:pt x="3840" y="2944"/>
                    <a:pt x="3883" y="3002"/>
                    <a:pt x="3938" y="3047"/>
                  </a:cubicBezTo>
                  <a:cubicBezTo>
                    <a:pt x="3992" y="3090"/>
                    <a:pt x="4058" y="3118"/>
                    <a:pt x="4123" y="3146"/>
                  </a:cubicBezTo>
                  <a:cubicBezTo>
                    <a:pt x="4223" y="3189"/>
                    <a:pt x="4320" y="3229"/>
                    <a:pt x="4352" y="3324"/>
                  </a:cubicBezTo>
                  <a:cubicBezTo>
                    <a:pt x="4356" y="3332"/>
                    <a:pt x="4358" y="3345"/>
                    <a:pt x="4361" y="3356"/>
                  </a:cubicBezTo>
                  <a:cubicBezTo>
                    <a:pt x="4369" y="3384"/>
                    <a:pt x="4376" y="3418"/>
                    <a:pt x="4401" y="3444"/>
                  </a:cubicBezTo>
                  <a:cubicBezTo>
                    <a:pt x="4425" y="3467"/>
                    <a:pt x="4455" y="3478"/>
                    <a:pt x="4483" y="3487"/>
                  </a:cubicBezTo>
                  <a:cubicBezTo>
                    <a:pt x="4502" y="3493"/>
                    <a:pt x="4521" y="3499"/>
                    <a:pt x="4536" y="3510"/>
                  </a:cubicBezTo>
                  <a:cubicBezTo>
                    <a:pt x="4571" y="3536"/>
                    <a:pt x="4575" y="3585"/>
                    <a:pt x="4581" y="3636"/>
                  </a:cubicBezTo>
                  <a:cubicBezTo>
                    <a:pt x="4583" y="3649"/>
                    <a:pt x="4586" y="3662"/>
                    <a:pt x="4588" y="3675"/>
                  </a:cubicBezTo>
                  <a:cubicBezTo>
                    <a:pt x="4622" y="3879"/>
                    <a:pt x="4830" y="4001"/>
                    <a:pt x="5014" y="4001"/>
                  </a:cubicBezTo>
                  <a:cubicBezTo>
                    <a:pt x="5108" y="4001"/>
                    <a:pt x="5194" y="3971"/>
                    <a:pt x="5258" y="3913"/>
                  </a:cubicBezTo>
                  <a:cubicBezTo>
                    <a:pt x="5295" y="3881"/>
                    <a:pt x="5327" y="3840"/>
                    <a:pt x="5357" y="3789"/>
                  </a:cubicBezTo>
                  <a:cubicBezTo>
                    <a:pt x="5462" y="3615"/>
                    <a:pt x="5502" y="3345"/>
                    <a:pt x="5342" y="3157"/>
                  </a:cubicBezTo>
                  <a:cubicBezTo>
                    <a:pt x="5237" y="3032"/>
                    <a:pt x="5076" y="2981"/>
                    <a:pt x="4920" y="2932"/>
                  </a:cubicBezTo>
                  <a:cubicBezTo>
                    <a:pt x="4742" y="2876"/>
                    <a:pt x="4575" y="2822"/>
                    <a:pt x="4498" y="2672"/>
                  </a:cubicBezTo>
                  <a:cubicBezTo>
                    <a:pt x="4442" y="2559"/>
                    <a:pt x="4455" y="2426"/>
                    <a:pt x="4478" y="2278"/>
                  </a:cubicBezTo>
                  <a:lnTo>
                    <a:pt x="4605" y="1449"/>
                  </a:lnTo>
                  <a:cubicBezTo>
                    <a:pt x="4616" y="1385"/>
                    <a:pt x="4626" y="1314"/>
                    <a:pt x="4607" y="1245"/>
                  </a:cubicBezTo>
                  <a:cubicBezTo>
                    <a:pt x="4590" y="1177"/>
                    <a:pt x="4547" y="1115"/>
                    <a:pt x="4506" y="1055"/>
                  </a:cubicBezTo>
                  <a:cubicBezTo>
                    <a:pt x="4444" y="965"/>
                    <a:pt x="4391" y="886"/>
                    <a:pt x="4431" y="811"/>
                  </a:cubicBezTo>
                  <a:cubicBezTo>
                    <a:pt x="4547" y="761"/>
                    <a:pt x="4581" y="637"/>
                    <a:pt x="4613" y="515"/>
                  </a:cubicBezTo>
                  <a:cubicBezTo>
                    <a:pt x="4633" y="446"/>
                    <a:pt x="4652" y="373"/>
                    <a:pt x="4686" y="318"/>
                  </a:cubicBezTo>
                  <a:cubicBezTo>
                    <a:pt x="4789" y="149"/>
                    <a:pt x="5023" y="116"/>
                    <a:pt x="5260" y="108"/>
                  </a:cubicBezTo>
                  <a:cubicBezTo>
                    <a:pt x="5404" y="104"/>
                    <a:pt x="5513" y="86"/>
                    <a:pt x="5603" y="59"/>
                  </a:cubicBezTo>
                  <a:close/>
                  <a:moveTo>
                    <a:pt x="5603" y="1"/>
                  </a:moveTo>
                  <a:lnTo>
                    <a:pt x="5595" y="5"/>
                  </a:lnTo>
                  <a:cubicBezTo>
                    <a:pt x="5507" y="35"/>
                    <a:pt x="5400" y="50"/>
                    <a:pt x="5258" y="54"/>
                  </a:cubicBezTo>
                  <a:cubicBezTo>
                    <a:pt x="5005" y="65"/>
                    <a:pt x="4755" y="99"/>
                    <a:pt x="4641" y="290"/>
                  </a:cubicBezTo>
                  <a:cubicBezTo>
                    <a:pt x="4603" y="354"/>
                    <a:pt x="4581" y="429"/>
                    <a:pt x="4562" y="500"/>
                  </a:cubicBezTo>
                  <a:cubicBezTo>
                    <a:pt x="4532" y="618"/>
                    <a:pt x="4502" y="727"/>
                    <a:pt x="4403" y="766"/>
                  </a:cubicBezTo>
                  <a:lnTo>
                    <a:pt x="4395" y="768"/>
                  </a:lnTo>
                  <a:lnTo>
                    <a:pt x="4391" y="776"/>
                  </a:lnTo>
                  <a:cubicBezTo>
                    <a:pt x="4324" y="881"/>
                    <a:pt x="4395" y="984"/>
                    <a:pt x="4461" y="1085"/>
                  </a:cubicBezTo>
                  <a:cubicBezTo>
                    <a:pt x="4500" y="1141"/>
                    <a:pt x="4541" y="1200"/>
                    <a:pt x="4556" y="1258"/>
                  </a:cubicBezTo>
                  <a:cubicBezTo>
                    <a:pt x="4571" y="1316"/>
                    <a:pt x="4562" y="1383"/>
                    <a:pt x="4551" y="1440"/>
                  </a:cubicBezTo>
                  <a:lnTo>
                    <a:pt x="4425" y="2270"/>
                  </a:lnTo>
                  <a:cubicBezTo>
                    <a:pt x="4401" y="2428"/>
                    <a:pt x="4386" y="2570"/>
                    <a:pt x="4451" y="2696"/>
                  </a:cubicBezTo>
                  <a:cubicBezTo>
                    <a:pt x="4536" y="2865"/>
                    <a:pt x="4723" y="2925"/>
                    <a:pt x="4903" y="2983"/>
                  </a:cubicBezTo>
                  <a:cubicBezTo>
                    <a:pt x="5053" y="3030"/>
                    <a:pt x="5207" y="3079"/>
                    <a:pt x="5301" y="3191"/>
                  </a:cubicBezTo>
                  <a:cubicBezTo>
                    <a:pt x="5438" y="3352"/>
                    <a:pt x="5408" y="3600"/>
                    <a:pt x="5312" y="3763"/>
                  </a:cubicBezTo>
                  <a:cubicBezTo>
                    <a:pt x="5284" y="3808"/>
                    <a:pt x="5254" y="3844"/>
                    <a:pt x="5222" y="3872"/>
                  </a:cubicBezTo>
                  <a:cubicBezTo>
                    <a:pt x="5168" y="3921"/>
                    <a:pt x="5095" y="3947"/>
                    <a:pt x="5014" y="3947"/>
                  </a:cubicBezTo>
                  <a:cubicBezTo>
                    <a:pt x="4853" y="3947"/>
                    <a:pt x="4669" y="3842"/>
                    <a:pt x="4641" y="3666"/>
                  </a:cubicBezTo>
                  <a:cubicBezTo>
                    <a:pt x="4639" y="3654"/>
                    <a:pt x="4637" y="3641"/>
                    <a:pt x="4635" y="3628"/>
                  </a:cubicBezTo>
                  <a:cubicBezTo>
                    <a:pt x="4628" y="3572"/>
                    <a:pt x="4620" y="3508"/>
                    <a:pt x="4568" y="3467"/>
                  </a:cubicBezTo>
                  <a:cubicBezTo>
                    <a:pt x="4547" y="3450"/>
                    <a:pt x="4523" y="3444"/>
                    <a:pt x="4500" y="3435"/>
                  </a:cubicBezTo>
                  <a:cubicBezTo>
                    <a:pt x="4476" y="3429"/>
                    <a:pt x="4453" y="3420"/>
                    <a:pt x="4440" y="3405"/>
                  </a:cubicBezTo>
                  <a:cubicBezTo>
                    <a:pt x="4425" y="3390"/>
                    <a:pt x="4418" y="3367"/>
                    <a:pt x="4412" y="3343"/>
                  </a:cubicBezTo>
                  <a:cubicBezTo>
                    <a:pt x="4410" y="3330"/>
                    <a:pt x="4408" y="3317"/>
                    <a:pt x="4403" y="3304"/>
                  </a:cubicBezTo>
                  <a:cubicBezTo>
                    <a:pt x="4363" y="3191"/>
                    <a:pt x="4251" y="3142"/>
                    <a:pt x="4144" y="3097"/>
                  </a:cubicBezTo>
                  <a:cubicBezTo>
                    <a:pt x="4082" y="3071"/>
                    <a:pt x="4020" y="3043"/>
                    <a:pt x="3971" y="3004"/>
                  </a:cubicBezTo>
                  <a:cubicBezTo>
                    <a:pt x="3923" y="2966"/>
                    <a:pt x="3881" y="2910"/>
                    <a:pt x="3840" y="2854"/>
                  </a:cubicBezTo>
                  <a:cubicBezTo>
                    <a:pt x="3765" y="2754"/>
                    <a:pt x="3688" y="2647"/>
                    <a:pt x="3555" y="2647"/>
                  </a:cubicBezTo>
                  <a:cubicBezTo>
                    <a:pt x="3471" y="2649"/>
                    <a:pt x="3405" y="2696"/>
                    <a:pt x="3341" y="2743"/>
                  </a:cubicBezTo>
                  <a:cubicBezTo>
                    <a:pt x="3300" y="2773"/>
                    <a:pt x="3257" y="2803"/>
                    <a:pt x="3212" y="2818"/>
                  </a:cubicBezTo>
                  <a:cubicBezTo>
                    <a:pt x="3182" y="2829"/>
                    <a:pt x="3154" y="2835"/>
                    <a:pt x="3124" y="2835"/>
                  </a:cubicBezTo>
                  <a:cubicBezTo>
                    <a:pt x="3002" y="2835"/>
                    <a:pt x="2882" y="2750"/>
                    <a:pt x="2758" y="2662"/>
                  </a:cubicBezTo>
                  <a:cubicBezTo>
                    <a:pt x="2629" y="2569"/>
                    <a:pt x="2491" y="2471"/>
                    <a:pt x="2346" y="2471"/>
                  </a:cubicBezTo>
                  <a:cubicBezTo>
                    <a:pt x="2330" y="2471"/>
                    <a:pt x="2314" y="2473"/>
                    <a:pt x="2297" y="2475"/>
                  </a:cubicBezTo>
                  <a:cubicBezTo>
                    <a:pt x="2246" y="2330"/>
                    <a:pt x="2105" y="2248"/>
                    <a:pt x="1982" y="2218"/>
                  </a:cubicBezTo>
                  <a:cubicBezTo>
                    <a:pt x="1929" y="2205"/>
                    <a:pt x="1869" y="2199"/>
                    <a:pt x="1802" y="2199"/>
                  </a:cubicBezTo>
                  <a:cubicBezTo>
                    <a:pt x="1719" y="2199"/>
                    <a:pt x="1633" y="2210"/>
                    <a:pt x="1556" y="2218"/>
                  </a:cubicBezTo>
                  <a:cubicBezTo>
                    <a:pt x="1498" y="2225"/>
                    <a:pt x="1438" y="2235"/>
                    <a:pt x="1397" y="2280"/>
                  </a:cubicBezTo>
                  <a:cubicBezTo>
                    <a:pt x="1357" y="2325"/>
                    <a:pt x="1353" y="2383"/>
                    <a:pt x="1353" y="2447"/>
                  </a:cubicBezTo>
                  <a:lnTo>
                    <a:pt x="1340" y="3204"/>
                  </a:lnTo>
                  <a:cubicBezTo>
                    <a:pt x="1340" y="3277"/>
                    <a:pt x="1338" y="3360"/>
                    <a:pt x="1299" y="3424"/>
                  </a:cubicBezTo>
                  <a:cubicBezTo>
                    <a:pt x="1245" y="3510"/>
                    <a:pt x="1143" y="3549"/>
                    <a:pt x="975" y="3549"/>
                  </a:cubicBezTo>
                  <a:cubicBezTo>
                    <a:pt x="933" y="3549"/>
                    <a:pt x="890" y="3547"/>
                    <a:pt x="849" y="3542"/>
                  </a:cubicBezTo>
                  <a:cubicBezTo>
                    <a:pt x="750" y="3536"/>
                    <a:pt x="650" y="3532"/>
                    <a:pt x="550" y="3532"/>
                  </a:cubicBezTo>
                  <a:cubicBezTo>
                    <a:pt x="490" y="3532"/>
                    <a:pt x="431" y="3533"/>
                    <a:pt x="371" y="3536"/>
                  </a:cubicBezTo>
                  <a:cubicBezTo>
                    <a:pt x="294" y="3540"/>
                    <a:pt x="213" y="3547"/>
                    <a:pt x="151" y="3594"/>
                  </a:cubicBezTo>
                  <a:cubicBezTo>
                    <a:pt x="58" y="3662"/>
                    <a:pt x="41" y="3784"/>
                    <a:pt x="35" y="3906"/>
                  </a:cubicBezTo>
                  <a:cubicBezTo>
                    <a:pt x="1" y="4596"/>
                    <a:pt x="5" y="5295"/>
                    <a:pt x="48" y="5985"/>
                  </a:cubicBezTo>
                  <a:cubicBezTo>
                    <a:pt x="52" y="6070"/>
                    <a:pt x="61" y="6177"/>
                    <a:pt x="99" y="6274"/>
                  </a:cubicBezTo>
                  <a:cubicBezTo>
                    <a:pt x="131" y="6347"/>
                    <a:pt x="181" y="6413"/>
                    <a:pt x="226" y="6471"/>
                  </a:cubicBezTo>
                  <a:lnTo>
                    <a:pt x="603" y="6955"/>
                  </a:lnTo>
                  <a:cubicBezTo>
                    <a:pt x="665" y="7034"/>
                    <a:pt x="733" y="7124"/>
                    <a:pt x="748" y="7227"/>
                  </a:cubicBezTo>
                  <a:cubicBezTo>
                    <a:pt x="755" y="7277"/>
                    <a:pt x="748" y="7326"/>
                    <a:pt x="740" y="7367"/>
                  </a:cubicBezTo>
                  <a:lnTo>
                    <a:pt x="733" y="7397"/>
                  </a:lnTo>
                  <a:lnTo>
                    <a:pt x="765" y="7399"/>
                  </a:lnTo>
                  <a:cubicBezTo>
                    <a:pt x="793" y="7399"/>
                    <a:pt x="830" y="7403"/>
                    <a:pt x="860" y="7418"/>
                  </a:cubicBezTo>
                  <a:cubicBezTo>
                    <a:pt x="905" y="7442"/>
                    <a:pt x="939" y="7484"/>
                    <a:pt x="969" y="7527"/>
                  </a:cubicBezTo>
                  <a:cubicBezTo>
                    <a:pt x="1053" y="7645"/>
                    <a:pt x="1128" y="7769"/>
                    <a:pt x="1192" y="7900"/>
                  </a:cubicBezTo>
                  <a:lnTo>
                    <a:pt x="1205" y="7924"/>
                  </a:lnTo>
                  <a:lnTo>
                    <a:pt x="1228" y="7911"/>
                  </a:lnTo>
                  <a:cubicBezTo>
                    <a:pt x="1323" y="7857"/>
                    <a:pt x="1395" y="7767"/>
                    <a:pt x="1462" y="7681"/>
                  </a:cubicBezTo>
                  <a:cubicBezTo>
                    <a:pt x="1556" y="7566"/>
                    <a:pt x="1642" y="7454"/>
                    <a:pt x="1777" y="7448"/>
                  </a:cubicBezTo>
                  <a:lnTo>
                    <a:pt x="1787" y="7448"/>
                  </a:lnTo>
                  <a:cubicBezTo>
                    <a:pt x="1862" y="7448"/>
                    <a:pt x="1933" y="7484"/>
                    <a:pt x="2008" y="7521"/>
                  </a:cubicBezTo>
                  <a:cubicBezTo>
                    <a:pt x="2075" y="7555"/>
                    <a:pt x="2143" y="7589"/>
                    <a:pt x="2220" y="7600"/>
                  </a:cubicBezTo>
                  <a:lnTo>
                    <a:pt x="2233" y="7600"/>
                  </a:lnTo>
                  <a:cubicBezTo>
                    <a:pt x="2402" y="7564"/>
                    <a:pt x="2584" y="7547"/>
                    <a:pt x="2760" y="7532"/>
                  </a:cubicBezTo>
                  <a:cubicBezTo>
                    <a:pt x="2921" y="7517"/>
                    <a:pt x="3086" y="7504"/>
                    <a:pt x="3244" y="7472"/>
                  </a:cubicBezTo>
                  <a:cubicBezTo>
                    <a:pt x="3311" y="7459"/>
                    <a:pt x="3379" y="7439"/>
                    <a:pt x="3420" y="7386"/>
                  </a:cubicBezTo>
                  <a:cubicBezTo>
                    <a:pt x="3441" y="7358"/>
                    <a:pt x="3452" y="7324"/>
                    <a:pt x="3461" y="7292"/>
                  </a:cubicBezTo>
                  <a:cubicBezTo>
                    <a:pt x="3469" y="7268"/>
                    <a:pt x="3476" y="7247"/>
                    <a:pt x="3486" y="7227"/>
                  </a:cubicBezTo>
                  <a:cubicBezTo>
                    <a:pt x="3519" y="7172"/>
                    <a:pt x="3585" y="7144"/>
                    <a:pt x="3656" y="7114"/>
                  </a:cubicBezTo>
                  <a:cubicBezTo>
                    <a:pt x="3739" y="7082"/>
                    <a:pt x="3823" y="7047"/>
                    <a:pt x="3857" y="6962"/>
                  </a:cubicBezTo>
                  <a:cubicBezTo>
                    <a:pt x="3868" y="6936"/>
                    <a:pt x="3872" y="6908"/>
                    <a:pt x="3876" y="6880"/>
                  </a:cubicBezTo>
                  <a:cubicBezTo>
                    <a:pt x="3876" y="6865"/>
                    <a:pt x="3878" y="6850"/>
                    <a:pt x="3883" y="6837"/>
                  </a:cubicBezTo>
                  <a:cubicBezTo>
                    <a:pt x="3908" y="6728"/>
                    <a:pt x="4007" y="6664"/>
                    <a:pt x="4114" y="6595"/>
                  </a:cubicBezTo>
                  <a:cubicBezTo>
                    <a:pt x="4217" y="6531"/>
                    <a:pt x="4324" y="6462"/>
                    <a:pt x="4367" y="6347"/>
                  </a:cubicBezTo>
                  <a:cubicBezTo>
                    <a:pt x="4371" y="6332"/>
                    <a:pt x="4376" y="6317"/>
                    <a:pt x="4380" y="6302"/>
                  </a:cubicBezTo>
                  <a:cubicBezTo>
                    <a:pt x="4388" y="6270"/>
                    <a:pt x="4397" y="6240"/>
                    <a:pt x="4418" y="6218"/>
                  </a:cubicBezTo>
                  <a:cubicBezTo>
                    <a:pt x="4440" y="6192"/>
                    <a:pt x="4476" y="6184"/>
                    <a:pt x="4515" y="6175"/>
                  </a:cubicBezTo>
                  <a:cubicBezTo>
                    <a:pt x="4543" y="6169"/>
                    <a:pt x="4571" y="6162"/>
                    <a:pt x="4598" y="6150"/>
                  </a:cubicBezTo>
                  <a:cubicBezTo>
                    <a:pt x="4675" y="6111"/>
                    <a:pt x="4712" y="6034"/>
                    <a:pt x="4748" y="5959"/>
                  </a:cubicBezTo>
                  <a:cubicBezTo>
                    <a:pt x="4776" y="5899"/>
                    <a:pt x="4802" y="5843"/>
                    <a:pt x="4847" y="5807"/>
                  </a:cubicBezTo>
                  <a:cubicBezTo>
                    <a:pt x="4877" y="5783"/>
                    <a:pt x="4911" y="5768"/>
                    <a:pt x="4950" y="5753"/>
                  </a:cubicBezTo>
                  <a:cubicBezTo>
                    <a:pt x="4993" y="5736"/>
                    <a:pt x="5035" y="5719"/>
                    <a:pt x="5072" y="5687"/>
                  </a:cubicBezTo>
                  <a:cubicBezTo>
                    <a:pt x="5106" y="5657"/>
                    <a:pt x="5130" y="5616"/>
                    <a:pt x="5151" y="5578"/>
                  </a:cubicBezTo>
                  <a:cubicBezTo>
                    <a:pt x="5162" y="5563"/>
                    <a:pt x="5170" y="5545"/>
                    <a:pt x="5181" y="5530"/>
                  </a:cubicBezTo>
                  <a:cubicBezTo>
                    <a:pt x="5256" y="5417"/>
                    <a:pt x="5399" y="5345"/>
                    <a:pt x="5538" y="5345"/>
                  </a:cubicBezTo>
                  <a:cubicBezTo>
                    <a:pt x="5554" y="5345"/>
                    <a:pt x="5570" y="5346"/>
                    <a:pt x="5586" y="5348"/>
                  </a:cubicBezTo>
                  <a:cubicBezTo>
                    <a:pt x="5588" y="5447"/>
                    <a:pt x="5590" y="5556"/>
                    <a:pt x="5629" y="5657"/>
                  </a:cubicBezTo>
                  <a:cubicBezTo>
                    <a:pt x="5635" y="5672"/>
                    <a:pt x="5646" y="5687"/>
                    <a:pt x="5655" y="5702"/>
                  </a:cubicBezTo>
                  <a:lnTo>
                    <a:pt x="5700" y="5783"/>
                  </a:lnTo>
                  <a:lnTo>
                    <a:pt x="5706" y="5698"/>
                  </a:lnTo>
                  <a:cubicBezTo>
                    <a:pt x="5708" y="5691"/>
                    <a:pt x="5708" y="5687"/>
                    <a:pt x="5708" y="5683"/>
                  </a:cubicBezTo>
                  <a:cubicBezTo>
                    <a:pt x="5708" y="5678"/>
                    <a:pt x="5706" y="5674"/>
                    <a:pt x="5708" y="5670"/>
                  </a:cubicBezTo>
                  <a:cubicBezTo>
                    <a:pt x="5734" y="5383"/>
                    <a:pt x="5933" y="5098"/>
                    <a:pt x="6235" y="4905"/>
                  </a:cubicBezTo>
                  <a:cubicBezTo>
                    <a:pt x="6514" y="4729"/>
                    <a:pt x="6835" y="4643"/>
                    <a:pt x="7148" y="4562"/>
                  </a:cubicBezTo>
                  <a:cubicBezTo>
                    <a:pt x="7257" y="4533"/>
                    <a:pt x="7354" y="4510"/>
                    <a:pt x="7452" y="4510"/>
                  </a:cubicBezTo>
                  <a:cubicBezTo>
                    <a:pt x="7456" y="4510"/>
                    <a:pt x="7461" y="4511"/>
                    <a:pt x="7465" y="4511"/>
                  </a:cubicBezTo>
                  <a:lnTo>
                    <a:pt x="7508" y="4513"/>
                  </a:lnTo>
                  <a:lnTo>
                    <a:pt x="7491" y="4474"/>
                  </a:lnTo>
                  <a:cubicBezTo>
                    <a:pt x="7480" y="4448"/>
                    <a:pt x="7469" y="4425"/>
                    <a:pt x="7463" y="4399"/>
                  </a:cubicBezTo>
                  <a:cubicBezTo>
                    <a:pt x="7448" y="4341"/>
                    <a:pt x="7448" y="4277"/>
                    <a:pt x="7448" y="4209"/>
                  </a:cubicBezTo>
                  <a:lnTo>
                    <a:pt x="7454" y="3442"/>
                  </a:lnTo>
                  <a:cubicBezTo>
                    <a:pt x="7454" y="3388"/>
                    <a:pt x="7461" y="3330"/>
                    <a:pt x="7497" y="3309"/>
                  </a:cubicBezTo>
                  <a:cubicBezTo>
                    <a:pt x="7510" y="3300"/>
                    <a:pt x="7525" y="3298"/>
                    <a:pt x="7542" y="3294"/>
                  </a:cubicBezTo>
                  <a:cubicBezTo>
                    <a:pt x="7557" y="3292"/>
                    <a:pt x="7570" y="3289"/>
                    <a:pt x="7583" y="3283"/>
                  </a:cubicBezTo>
                  <a:cubicBezTo>
                    <a:pt x="7654" y="3259"/>
                    <a:pt x="7699" y="3187"/>
                    <a:pt x="7722" y="3067"/>
                  </a:cubicBezTo>
                  <a:cubicBezTo>
                    <a:pt x="7789" y="2722"/>
                    <a:pt x="7761" y="2366"/>
                    <a:pt x="7733" y="2023"/>
                  </a:cubicBezTo>
                  <a:lnTo>
                    <a:pt x="7729" y="1970"/>
                  </a:lnTo>
                  <a:cubicBezTo>
                    <a:pt x="7726" y="1942"/>
                    <a:pt x="7726" y="1910"/>
                    <a:pt x="7741" y="1893"/>
                  </a:cubicBezTo>
                  <a:cubicBezTo>
                    <a:pt x="7752" y="1882"/>
                    <a:pt x="7769" y="1875"/>
                    <a:pt x="7801" y="1875"/>
                  </a:cubicBezTo>
                  <a:lnTo>
                    <a:pt x="7855" y="1878"/>
                  </a:lnTo>
                  <a:cubicBezTo>
                    <a:pt x="7930" y="1875"/>
                    <a:pt x="8003" y="1835"/>
                    <a:pt x="8063" y="1766"/>
                  </a:cubicBezTo>
                  <a:lnTo>
                    <a:pt x="8082" y="1745"/>
                  </a:lnTo>
                  <a:lnTo>
                    <a:pt x="8058" y="1728"/>
                  </a:lnTo>
                  <a:cubicBezTo>
                    <a:pt x="8035" y="1713"/>
                    <a:pt x="8009" y="1693"/>
                    <a:pt x="7996" y="1665"/>
                  </a:cubicBezTo>
                  <a:cubicBezTo>
                    <a:pt x="7971" y="1620"/>
                    <a:pt x="7977" y="1567"/>
                    <a:pt x="7984" y="1509"/>
                  </a:cubicBezTo>
                  <a:cubicBezTo>
                    <a:pt x="7988" y="1464"/>
                    <a:pt x="7992" y="1417"/>
                    <a:pt x="7981" y="1370"/>
                  </a:cubicBezTo>
                  <a:cubicBezTo>
                    <a:pt x="7949" y="1211"/>
                    <a:pt x="7776" y="1143"/>
                    <a:pt x="7703" y="1121"/>
                  </a:cubicBezTo>
                  <a:cubicBezTo>
                    <a:pt x="7662" y="1108"/>
                    <a:pt x="7621" y="1100"/>
                    <a:pt x="7581" y="1091"/>
                  </a:cubicBezTo>
                  <a:cubicBezTo>
                    <a:pt x="7501" y="1072"/>
                    <a:pt x="7426" y="1057"/>
                    <a:pt x="7358" y="1018"/>
                  </a:cubicBezTo>
                  <a:cubicBezTo>
                    <a:pt x="7283" y="978"/>
                    <a:pt x="7225" y="916"/>
                    <a:pt x="7163" y="849"/>
                  </a:cubicBezTo>
                  <a:cubicBezTo>
                    <a:pt x="7112" y="793"/>
                    <a:pt x="7058" y="736"/>
                    <a:pt x="6994" y="693"/>
                  </a:cubicBezTo>
                  <a:cubicBezTo>
                    <a:pt x="6923" y="643"/>
                    <a:pt x="6844" y="613"/>
                    <a:pt x="6764" y="583"/>
                  </a:cubicBezTo>
                  <a:lnTo>
                    <a:pt x="6407" y="446"/>
                  </a:lnTo>
                  <a:cubicBezTo>
                    <a:pt x="6323" y="414"/>
                    <a:pt x="6227" y="367"/>
                    <a:pt x="6216" y="286"/>
                  </a:cubicBezTo>
                  <a:lnTo>
                    <a:pt x="6214" y="262"/>
                  </a:lnTo>
                  <a:lnTo>
                    <a:pt x="6188" y="264"/>
                  </a:lnTo>
                  <a:cubicBezTo>
                    <a:pt x="6183" y="264"/>
                    <a:pt x="6178" y="265"/>
                    <a:pt x="6174" y="265"/>
                  </a:cubicBezTo>
                  <a:cubicBezTo>
                    <a:pt x="6097" y="265"/>
                    <a:pt x="6020" y="233"/>
                    <a:pt x="5965" y="179"/>
                  </a:cubicBezTo>
                  <a:cubicBezTo>
                    <a:pt x="5950" y="166"/>
                    <a:pt x="5937" y="151"/>
                    <a:pt x="5927" y="136"/>
                  </a:cubicBezTo>
                  <a:cubicBezTo>
                    <a:pt x="5897" y="104"/>
                    <a:pt x="5867" y="67"/>
                    <a:pt x="5824" y="48"/>
                  </a:cubicBezTo>
                  <a:cubicBezTo>
                    <a:pt x="5785" y="29"/>
                    <a:pt x="5742" y="24"/>
                    <a:pt x="5702" y="20"/>
                  </a:cubicBezTo>
                  <a:cubicBezTo>
                    <a:pt x="5667" y="18"/>
                    <a:pt x="5637" y="14"/>
                    <a:pt x="5612" y="5"/>
                  </a:cubicBezTo>
                  <a:lnTo>
                    <a:pt x="560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296"/>
            <p:cNvSpPr/>
            <p:nvPr/>
          </p:nvSpPr>
          <p:spPr>
            <a:xfrm>
              <a:off x="4596457" y="3655922"/>
              <a:ext cx="230645" cy="263776"/>
            </a:xfrm>
            <a:custGeom>
              <a:rect b="b" l="l" r="r" t="t"/>
              <a:pathLst>
                <a:path extrusionOk="0" h="9283" w="8117">
                  <a:moveTo>
                    <a:pt x="2723" y="0"/>
                  </a:moveTo>
                  <a:cubicBezTo>
                    <a:pt x="2695" y="0"/>
                    <a:pt x="2667" y="8"/>
                    <a:pt x="2640" y="25"/>
                  </a:cubicBezTo>
                  <a:lnTo>
                    <a:pt x="669" y="16"/>
                  </a:lnTo>
                  <a:cubicBezTo>
                    <a:pt x="519" y="18"/>
                    <a:pt x="367" y="20"/>
                    <a:pt x="217" y="22"/>
                  </a:cubicBezTo>
                  <a:cubicBezTo>
                    <a:pt x="224" y="286"/>
                    <a:pt x="144" y="569"/>
                    <a:pt x="290" y="783"/>
                  </a:cubicBezTo>
                  <a:cubicBezTo>
                    <a:pt x="369" y="901"/>
                    <a:pt x="504" y="972"/>
                    <a:pt x="599" y="1079"/>
                  </a:cubicBezTo>
                  <a:cubicBezTo>
                    <a:pt x="1070" y="1601"/>
                    <a:pt x="179" y="2750"/>
                    <a:pt x="770" y="3129"/>
                  </a:cubicBezTo>
                  <a:cubicBezTo>
                    <a:pt x="1169" y="3384"/>
                    <a:pt x="1310" y="3965"/>
                    <a:pt x="1076" y="4376"/>
                  </a:cubicBezTo>
                  <a:cubicBezTo>
                    <a:pt x="894" y="4697"/>
                    <a:pt x="530" y="4894"/>
                    <a:pt x="387" y="5233"/>
                  </a:cubicBezTo>
                  <a:cubicBezTo>
                    <a:pt x="226" y="5608"/>
                    <a:pt x="378" y="6032"/>
                    <a:pt x="440" y="6435"/>
                  </a:cubicBezTo>
                  <a:cubicBezTo>
                    <a:pt x="502" y="6838"/>
                    <a:pt x="395" y="7354"/>
                    <a:pt x="1" y="7457"/>
                  </a:cubicBezTo>
                  <a:cubicBezTo>
                    <a:pt x="55" y="7763"/>
                    <a:pt x="110" y="8072"/>
                    <a:pt x="166" y="8378"/>
                  </a:cubicBezTo>
                  <a:cubicBezTo>
                    <a:pt x="361" y="8406"/>
                    <a:pt x="554" y="8432"/>
                    <a:pt x="749" y="8459"/>
                  </a:cubicBezTo>
                  <a:cubicBezTo>
                    <a:pt x="854" y="8472"/>
                    <a:pt x="961" y="8489"/>
                    <a:pt x="1055" y="8537"/>
                  </a:cubicBezTo>
                  <a:cubicBezTo>
                    <a:pt x="1128" y="8575"/>
                    <a:pt x="1190" y="8631"/>
                    <a:pt x="1263" y="8665"/>
                  </a:cubicBezTo>
                  <a:cubicBezTo>
                    <a:pt x="1340" y="8702"/>
                    <a:pt x="1428" y="8714"/>
                    <a:pt x="1516" y="8723"/>
                  </a:cubicBezTo>
                  <a:cubicBezTo>
                    <a:pt x="2188" y="8804"/>
                    <a:pt x="2865" y="8843"/>
                    <a:pt x="3543" y="8843"/>
                  </a:cubicBezTo>
                  <a:cubicBezTo>
                    <a:pt x="3707" y="8843"/>
                    <a:pt x="3871" y="8841"/>
                    <a:pt x="4035" y="8837"/>
                  </a:cubicBezTo>
                  <a:cubicBezTo>
                    <a:pt x="4048" y="8836"/>
                    <a:pt x="4061" y="8836"/>
                    <a:pt x="4075" y="8836"/>
                  </a:cubicBezTo>
                  <a:cubicBezTo>
                    <a:pt x="4138" y="8836"/>
                    <a:pt x="4204" y="8843"/>
                    <a:pt x="4252" y="8884"/>
                  </a:cubicBezTo>
                  <a:cubicBezTo>
                    <a:pt x="4297" y="8922"/>
                    <a:pt x="4314" y="8982"/>
                    <a:pt x="4352" y="9025"/>
                  </a:cubicBezTo>
                  <a:cubicBezTo>
                    <a:pt x="4423" y="9104"/>
                    <a:pt x="4539" y="9115"/>
                    <a:pt x="4644" y="9122"/>
                  </a:cubicBezTo>
                  <a:cubicBezTo>
                    <a:pt x="5151" y="9152"/>
                    <a:pt x="5659" y="9181"/>
                    <a:pt x="6169" y="9209"/>
                  </a:cubicBezTo>
                  <a:cubicBezTo>
                    <a:pt x="6167" y="9235"/>
                    <a:pt x="6161" y="9259"/>
                    <a:pt x="6154" y="9282"/>
                  </a:cubicBezTo>
                  <a:cubicBezTo>
                    <a:pt x="6165" y="9278"/>
                    <a:pt x="6178" y="9276"/>
                    <a:pt x="6188" y="9271"/>
                  </a:cubicBezTo>
                  <a:cubicBezTo>
                    <a:pt x="6433" y="9173"/>
                    <a:pt x="6656" y="9002"/>
                    <a:pt x="6917" y="8991"/>
                  </a:cubicBezTo>
                  <a:cubicBezTo>
                    <a:pt x="6921" y="8990"/>
                    <a:pt x="6925" y="8990"/>
                    <a:pt x="6930" y="8990"/>
                  </a:cubicBezTo>
                  <a:cubicBezTo>
                    <a:pt x="6938" y="8990"/>
                    <a:pt x="6947" y="8991"/>
                    <a:pt x="6955" y="8991"/>
                  </a:cubicBezTo>
                  <a:cubicBezTo>
                    <a:pt x="6966" y="8944"/>
                    <a:pt x="6970" y="8892"/>
                    <a:pt x="6964" y="8843"/>
                  </a:cubicBezTo>
                  <a:cubicBezTo>
                    <a:pt x="6949" y="8736"/>
                    <a:pt x="6880" y="8644"/>
                    <a:pt x="6814" y="8558"/>
                  </a:cubicBezTo>
                  <a:cubicBezTo>
                    <a:pt x="6688" y="8397"/>
                    <a:pt x="6563" y="8235"/>
                    <a:pt x="6437" y="8074"/>
                  </a:cubicBezTo>
                  <a:cubicBezTo>
                    <a:pt x="6390" y="8014"/>
                    <a:pt x="6345" y="7954"/>
                    <a:pt x="6315" y="7883"/>
                  </a:cubicBezTo>
                  <a:cubicBezTo>
                    <a:pt x="6278" y="7795"/>
                    <a:pt x="6270" y="7699"/>
                    <a:pt x="6263" y="7602"/>
                  </a:cubicBezTo>
                  <a:cubicBezTo>
                    <a:pt x="6221" y="6913"/>
                    <a:pt x="6216" y="6218"/>
                    <a:pt x="6251" y="5529"/>
                  </a:cubicBezTo>
                  <a:cubicBezTo>
                    <a:pt x="6257" y="5421"/>
                    <a:pt x="6270" y="5299"/>
                    <a:pt x="6356" y="5235"/>
                  </a:cubicBezTo>
                  <a:cubicBezTo>
                    <a:pt x="6413" y="5192"/>
                    <a:pt x="6491" y="5186"/>
                    <a:pt x="6561" y="5184"/>
                  </a:cubicBezTo>
                  <a:cubicBezTo>
                    <a:pt x="6621" y="5181"/>
                    <a:pt x="6680" y="5180"/>
                    <a:pt x="6740" y="5180"/>
                  </a:cubicBezTo>
                  <a:cubicBezTo>
                    <a:pt x="6840" y="5180"/>
                    <a:pt x="6940" y="5183"/>
                    <a:pt x="7039" y="5190"/>
                  </a:cubicBezTo>
                  <a:cubicBezTo>
                    <a:pt x="7079" y="5193"/>
                    <a:pt x="7121" y="5195"/>
                    <a:pt x="7163" y="5195"/>
                  </a:cubicBezTo>
                  <a:cubicBezTo>
                    <a:pt x="7301" y="5195"/>
                    <a:pt x="7441" y="5171"/>
                    <a:pt x="7510" y="5059"/>
                  </a:cubicBezTo>
                  <a:cubicBezTo>
                    <a:pt x="7553" y="4991"/>
                    <a:pt x="7555" y="4905"/>
                    <a:pt x="7557" y="4824"/>
                  </a:cubicBezTo>
                  <a:cubicBezTo>
                    <a:pt x="7560" y="4571"/>
                    <a:pt x="7564" y="4320"/>
                    <a:pt x="7568" y="4067"/>
                  </a:cubicBezTo>
                  <a:cubicBezTo>
                    <a:pt x="7568" y="4014"/>
                    <a:pt x="7572" y="3956"/>
                    <a:pt x="7607" y="3917"/>
                  </a:cubicBezTo>
                  <a:cubicBezTo>
                    <a:pt x="7641" y="3879"/>
                    <a:pt x="7699" y="3870"/>
                    <a:pt x="7750" y="3864"/>
                  </a:cubicBezTo>
                  <a:cubicBezTo>
                    <a:pt x="7828" y="3856"/>
                    <a:pt x="7906" y="3848"/>
                    <a:pt x="7983" y="3848"/>
                  </a:cubicBezTo>
                  <a:cubicBezTo>
                    <a:pt x="8028" y="3848"/>
                    <a:pt x="8073" y="3850"/>
                    <a:pt x="8117" y="3857"/>
                  </a:cubicBezTo>
                  <a:cubicBezTo>
                    <a:pt x="7952" y="3737"/>
                    <a:pt x="7778" y="3635"/>
                    <a:pt x="7585" y="3570"/>
                  </a:cubicBezTo>
                  <a:cubicBezTo>
                    <a:pt x="7551" y="3559"/>
                    <a:pt x="7513" y="3549"/>
                    <a:pt x="7478" y="3549"/>
                  </a:cubicBezTo>
                  <a:cubicBezTo>
                    <a:pt x="7446" y="3549"/>
                    <a:pt x="7417" y="3557"/>
                    <a:pt x="7393" y="3577"/>
                  </a:cubicBezTo>
                  <a:cubicBezTo>
                    <a:pt x="7363" y="3602"/>
                    <a:pt x="7350" y="3641"/>
                    <a:pt x="7322" y="3667"/>
                  </a:cubicBezTo>
                  <a:cubicBezTo>
                    <a:pt x="7294" y="3693"/>
                    <a:pt x="7262" y="3702"/>
                    <a:pt x="7227" y="3702"/>
                  </a:cubicBezTo>
                  <a:cubicBezTo>
                    <a:pt x="7134" y="3702"/>
                    <a:pt x="7021" y="3635"/>
                    <a:pt x="6923" y="3635"/>
                  </a:cubicBezTo>
                  <a:cubicBezTo>
                    <a:pt x="6893" y="3635"/>
                    <a:pt x="6866" y="3641"/>
                    <a:pt x="6840" y="3656"/>
                  </a:cubicBezTo>
                  <a:cubicBezTo>
                    <a:pt x="6836" y="3808"/>
                    <a:pt x="6690" y="3936"/>
                    <a:pt x="6540" y="3936"/>
                  </a:cubicBezTo>
                  <a:cubicBezTo>
                    <a:pt x="6519" y="3936"/>
                    <a:pt x="6498" y="3933"/>
                    <a:pt x="6478" y="3928"/>
                  </a:cubicBezTo>
                  <a:cubicBezTo>
                    <a:pt x="6525" y="3654"/>
                    <a:pt x="6527" y="3371"/>
                    <a:pt x="6484" y="3097"/>
                  </a:cubicBezTo>
                  <a:cubicBezTo>
                    <a:pt x="6467" y="2988"/>
                    <a:pt x="6439" y="2872"/>
                    <a:pt x="6353" y="2805"/>
                  </a:cubicBezTo>
                  <a:cubicBezTo>
                    <a:pt x="6317" y="2776"/>
                    <a:pt x="6272" y="2756"/>
                    <a:pt x="6240" y="2722"/>
                  </a:cubicBezTo>
                  <a:cubicBezTo>
                    <a:pt x="6126" y="2596"/>
                    <a:pt x="6268" y="2364"/>
                    <a:pt x="6158" y="2236"/>
                  </a:cubicBezTo>
                  <a:cubicBezTo>
                    <a:pt x="6124" y="2197"/>
                    <a:pt x="6066" y="2158"/>
                    <a:pt x="6083" y="2109"/>
                  </a:cubicBezTo>
                  <a:cubicBezTo>
                    <a:pt x="6094" y="2079"/>
                    <a:pt x="6128" y="2068"/>
                    <a:pt x="6158" y="2056"/>
                  </a:cubicBezTo>
                  <a:cubicBezTo>
                    <a:pt x="6270" y="2008"/>
                    <a:pt x="6356" y="1882"/>
                    <a:pt x="6319" y="1764"/>
                  </a:cubicBezTo>
                  <a:cubicBezTo>
                    <a:pt x="6302" y="1709"/>
                    <a:pt x="6261" y="1664"/>
                    <a:pt x="6225" y="1614"/>
                  </a:cubicBezTo>
                  <a:cubicBezTo>
                    <a:pt x="6090" y="1434"/>
                    <a:pt x="6041" y="1192"/>
                    <a:pt x="6092" y="972"/>
                  </a:cubicBezTo>
                  <a:lnTo>
                    <a:pt x="6092" y="972"/>
                  </a:lnTo>
                  <a:lnTo>
                    <a:pt x="5608" y="1025"/>
                  </a:lnTo>
                  <a:cubicBezTo>
                    <a:pt x="5589" y="1027"/>
                    <a:pt x="5571" y="1029"/>
                    <a:pt x="5552" y="1029"/>
                  </a:cubicBezTo>
                  <a:cubicBezTo>
                    <a:pt x="5525" y="1029"/>
                    <a:pt x="5499" y="1025"/>
                    <a:pt x="5475" y="1012"/>
                  </a:cubicBezTo>
                  <a:cubicBezTo>
                    <a:pt x="5413" y="980"/>
                    <a:pt x="5398" y="901"/>
                    <a:pt x="5359" y="841"/>
                  </a:cubicBezTo>
                  <a:cubicBezTo>
                    <a:pt x="5313" y="767"/>
                    <a:pt x="5226" y="723"/>
                    <a:pt x="5139" y="723"/>
                  </a:cubicBezTo>
                  <a:cubicBezTo>
                    <a:pt x="5113" y="723"/>
                    <a:pt x="5087" y="727"/>
                    <a:pt x="5062" y="736"/>
                  </a:cubicBezTo>
                  <a:cubicBezTo>
                    <a:pt x="4954" y="772"/>
                    <a:pt x="4882" y="888"/>
                    <a:pt x="4892" y="1002"/>
                  </a:cubicBezTo>
                  <a:cubicBezTo>
                    <a:pt x="4864" y="997"/>
                    <a:pt x="4833" y="994"/>
                    <a:pt x="4802" y="994"/>
                  </a:cubicBezTo>
                  <a:cubicBezTo>
                    <a:pt x="4726" y="994"/>
                    <a:pt x="4653" y="1013"/>
                    <a:pt x="4622" y="1077"/>
                  </a:cubicBezTo>
                  <a:cubicBezTo>
                    <a:pt x="4605" y="1113"/>
                    <a:pt x="4607" y="1156"/>
                    <a:pt x="4603" y="1196"/>
                  </a:cubicBezTo>
                  <a:cubicBezTo>
                    <a:pt x="4583" y="1376"/>
                    <a:pt x="4408" y="1518"/>
                    <a:pt x="4231" y="1518"/>
                  </a:cubicBezTo>
                  <a:cubicBezTo>
                    <a:pt x="4203" y="1518"/>
                    <a:pt x="4174" y="1515"/>
                    <a:pt x="4147" y="1507"/>
                  </a:cubicBezTo>
                  <a:cubicBezTo>
                    <a:pt x="4065" y="1485"/>
                    <a:pt x="3986" y="1434"/>
                    <a:pt x="3905" y="1434"/>
                  </a:cubicBezTo>
                  <a:cubicBezTo>
                    <a:pt x="3892" y="1434"/>
                    <a:pt x="3879" y="1436"/>
                    <a:pt x="3866" y="1439"/>
                  </a:cubicBezTo>
                  <a:cubicBezTo>
                    <a:pt x="3757" y="1462"/>
                    <a:pt x="3703" y="1584"/>
                    <a:pt x="3667" y="1691"/>
                  </a:cubicBezTo>
                  <a:cubicBezTo>
                    <a:pt x="3649" y="1708"/>
                    <a:pt x="3628" y="1715"/>
                    <a:pt x="3608" y="1715"/>
                  </a:cubicBezTo>
                  <a:cubicBezTo>
                    <a:pt x="3537" y="1715"/>
                    <a:pt x="3462" y="1633"/>
                    <a:pt x="3442" y="1552"/>
                  </a:cubicBezTo>
                  <a:cubicBezTo>
                    <a:pt x="3418" y="1449"/>
                    <a:pt x="3416" y="1321"/>
                    <a:pt x="3324" y="1267"/>
                  </a:cubicBezTo>
                  <a:cubicBezTo>
                    <a:pt x="3288" y="1244"/>
                    <a:pt x="3243" y="1239"/>
                    <a:pt x="3210" y="1211"/>
                  </a:cubicBezTo>
                  <a:cubicBezTo>
                    <a:pt x="3093" y="1113"/>
                    <a:pt x="3262" y="858"/>
                    <a:pt x="3125" y="787"/>
                  </a:cubicBezTo>
                  <a:cubicBezTo>
                    <a:pt x="3090" y="768"/>
                    <a:pt x="3045" y="772"/>
                    <a:pt x="3013" y="751"/>
                  </a:cubicBezTo>
                  <a:cubicBezTo>
                    <a:pt x="2979" y="725"/>
                    <a:pt x="2970" y="676"/>
                    <a:pt x="2968" y="633"/>
                  </a:cubicBezTo>
                  <a:cubicBezTo>
                    <a:pt x="2964" y="489"/>
                    <a:pt x="3000" y="342"/>
                    <a:pt x="2962" y="205"/>
                  </a:cubicBezTo>
                  <a:cubicBezTo>
                    <a:pt x="2932" y="97"/>
                    <a:pt x="2825" y="0"/>
                    <a:pt x="27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296"/>
            <p:cNvSpPr/>
            <p:nvPr/>
          </p:nvSpPr>
          <p:spPr>
            <a:xfrm>
              <a:off x="4595605" y="3655155"/>
              <a:ext cx="234537" cy="265822"/>
            </a:xfrm>
            <a:custGeom>
              <a:rect b="b" l="l" r="r" t="t"/>
              <a:pathLst>
                <a:path extrusionOk="0" h="9355" w="8254">
                  <a:moveTo>
                    <a:pt x="2752" y="54"/>
                  </a:moveTo>
                  <a:cubicBezTo>
                    <a:pt x="2840" y="54"/>
                    <a:pt x="2938" y="139"/>
                    <a:pt x="2966" y="240"/>
                  </a:cubicBezTo>
                  <a:cubicBezTo>
                    <a:pt x="2990" y="324"/>
                    <a:pt x="2983" y="412"/>
                    <a:pt x="2977" y="506"/>
                  </a:cubicBezTo>
                  <a:cubicBezTo>
                    <a:pt x="2975" y="557"/>
                    <a:pt x="2970" y="609"/>
                    <a:pt x="2973" y="660"/>
                  </a:cubicBezTo>
                  <a:cubicBezTo>
                    <a:pt x="2973" y="703"/>
                    <a:pt x="2981" y="765"/>
                    <a:pt x="3028" y="799"/>
                  </a:cubicBezTo>
                  <a:cubicBezTo>
                    <a:pt x="3050" y="814"/>
                    <a:pt x="3075" y="821"/>
                    <a:pt x="3099" y="825"/>
                  </a:cubicBezTo>
                  <a:cubicBezTo>
                    <a:pt x="3116" y="829"/>
                    <a:pt x="3131" y="831"/>
                    <a:pt x="3144" y="838"/>
                  </a:cubicBezTo>
                  <a:cubicBezTo>
                    <a:pt x="3193" y="864"/>
                    <a:pt x="3189" y="924"/>
                    <a:pt x="3178" y="1020"/>
                  </a:cubicBezTo>
                  <a:cubicBezTo>
                    <a:pt x="3168" y="1106"/>
                    <a:pt x="3155" y="1202"/>
                    <a:pt x="3223" y="1260"/>
                  </a:cubicBezTo>
                  <a:cubicBezTo>
                    <a:pt x="3245" y="1277"/>
                    <a:pt x="3270" y="1288"/>
                    <a:pt x="3296" y="1296"/>
                  </a:cubicBezTo>
                  <a:cubicBezTo>
                    <a:pt x="3313" y="1303"/>
                    <a:pt x="3328" y="1309"/>
                    <a:pt x="3341" y="1316"/>
                  </a:cubicBezTo>
                  <a:cubicBezTo>
                    <a:pt x="3403" y="1354"/>
                    <a:pt x="3416" y="1433"/>
                    <a:pt x="3433" y="1517"/>
                  </a:cubicBezTo>
                  <a:cubicBezTo>
                    <a:pt x="3437" y="1541"/>
                    <a:pt x="3442" y="1564"/>
                    <a:pt x="3446" y="1586"/>
                  </a:cubicBezTo>
                  <a:cubicBezTo>
                    <a:pt x="3467" y="1673"/>
                    <a:pt x="3551" y="1770"/>
                    <a:pt x="3637" y="1770"/>
                  </a:cubicBezTo>
                  <a:cubicBezTo>
                    <a:pt x="3667" y="1770"/>
                    <a:pt x="3692" y="1759"/>
                    <a:pt x="3714" y="1738"/>
                  </a:cubicBezTo>
                  <a:lnTo>
                    <a:pt x="3720" y="1727"/>
                  </a:lnTo>
                  <a:cubicBezTo>
                    <a:pt x="3757" y="1622"/>
                    <a:pt x="3806" y="1513"/>
                    <a:pt x="3900" y="1491"/>
                  </a:cubicBezTo>
                  <a:cubicBezTo>
                    <a:pt x="3911" y="1489"/>
                    <a:pt x="3922" y="1488"/>
                    <a:pt x="3933" y="1488"/>
                  </a:cubicBezTo>
                  <a:cubicBezTo>
                    <a:pt x="3979" y="1488"/>
                    <a:pt x="4028" y="1507"/>
                    <a:pt x="4078" y="1528"/>
                  </a:cubicBezTo>
                  <a:cubicBezTo>
                    <a:pt x="4108" y="1538"/>
                    <a:pt x="4138" y="1551"/>
                    <a:pt x="4170" y="1560"/>
                  </a:cubicBezTo>
                  <a:cubicBezTo>
                    <a:pt x="4198" y="1568"/>
                    <a:pt x="4230" y="1573"/>
                    <a:pt x="4260" y="1573"/>
                  </a:cubicBezTo>
                  <a:cubicBezTo>
                    <a:pt x="4455" y="1573"/>
                    <a:pt x="4639" y="1414"/>
                    <a:pt x="4659" y="1226"/>
                  </a:cubicBezTo>
                  <a:cubicBezTo>
                    <a:pt x="4661" y="1215"/>
                    <a:pt x="4661" y="1206"/>
                    <a:pt x="4661" y="1196"/>
                  </a:cubicBezTo>
                  <a:cubicBezTo>
                    <a:pt x="4663" y="1166"/>
                    <a:pt x="4665" y="1138"/>
                    <a:pt x="4676" y="1116"/>
                  </a:cubicBezTo>
                  <a:cubicBezTo>
                    <a:pt x="4699" y="1070"/>
                    <a:pt x="4752" y="1048"/>
                    <a:pt x="4836" y="1048"/>
                  </a:cubicBezTo>
                  <a:cubicBezTo>
                    <a:pt x="4861" y="1048"/>
                    <a:pt x="4889" y="1050"/>
                    <a:pt x="4920" y="1054"/>
                  </a:cubicBezTo>
                  <a:lnTo>
                    <a:pt x="4954" y="1061"/>
                  </a:lnTo>
                  <a:lnTo>
                    <a:pt x="4950" y="1026"/>
                  </a:lnTo>
                  <a:cubicBezTo>
                    <a:pt x="4939" y="926"/>
                    <a:pt x="5006" y="821"/>
                    <a:pt x="5100" y="789"/>
                  </a:cubicBezTo>
                  <a:cubicBezTo>
                    <a:pt x="5122" y="781"/>
                    <a:pt x="5145" y="777"/>
                    <a:pt x="5168" y="777"/>
                  </a:cubicBezTo>
                  <a:cubicBezTo>
                    <a:pt x="5246" y="777"/>
                    <a:pt x="5327" y="818"/>
                    <a:pt x="5368" y="883"/>
                  </a:cubicBezTo>
                  <a:cubicBezTo>
                    <a:pt x="5379" y="900"/>
                    <a:pt x="5387" y="919"/>
                    <a:pt x="5396" y="939"/>
                  </a:cubicBezTo>
                  <a:cubicBezTo>
                    <a:pt x="5419" y="986"/>
                    <a:pt x="5443" y="1037"/>
                    <a:pt x="5492" y="1065"/>
                  </a:cubicBezTo>
                  <a:cubicBezTo>
                    <a:pt x="5517" y="1077"/>
                    <a:pt x="5548" y="1082"/>
                    <a:pt x="5581" y="1082"/>
                  </a:cubicBezTo>
                  <a:cubicBezTo>
                    <a:pt x="5600" y="1082"/>
                    <a:pt x="5620" y="1080"/>
                    <a:pt x="5640" y="1078"/>
                  </a:cubicBezTo>
                  <a:lnTo>
                    <a:pt x="6090" y="1031"/>
                  </a:lnTo>
                  <a:lnTo>
                    <a:pt x="6090" y="1031"/>
                  </a:lnTo>
                  <a:cubicBezTo>
                    <a:pt x="6047" y="1247"/>
                    <a:pt x="6101" y="1481"/>
                    <a:pt x="6233" y="1658"/>
                  </a:cubicBezTo>
                  <a:cubicBezTo>
                    <a:pt x="6240" y="1667"/>
                    <a:pt x="6248" y="1678"/>
                    <a:pt x="6255" y="1686"/>
                  </a:cubicBezTo>
                  <a:cubicBezTo>
                    <a:pt x="6285" y="1723"/>
                    <a:pt x="6313" y="1759"/>
                    <a:pt x="6323" y="1800"/>
                  </a:cubicBezTo>
                  <a:cubicBezTo>
                    <a:pt x="6356" y="1903"/>
                    <a:pt x="6274" y="2018"/>
                    <a:pt x="6178" y="2059"/>
                  </a:cubicBezTo>
                  <a:lnTo>
                    <a:pt x="6169" y="2061"/>
                  </a:lnTo>
                  <a:cubicBezTo>
                    <a:pt x="6139" y="2074"/>
                    <a:pt x="6103" y="2089"/>
                    <a:pt x="6088" y="2128"/>
                  </a:cubicBezTo>
                  <a:cubicBezTo>
                    <a:pt x="6068" y="2181"/>
                    <a:pt x="6111" y="2222"/>
                    <a:pt x="6143" y="2254"/>
                  </a:cubicBezTo>
                  <a:cubicBezTo>
                    <a:pt x="6152" y="2263"/>
                    <a:pt x="6161" y="2271"/>
                    <a:pt x="6167" y="2280"/>
                  </a:cubicBezTo>
                  <a:cubicBezTo>
                    <a:pt x="6216" y="2335"/>
                    <a:pt x="6208" y="2417"/>
                    <a:pt x="6201" y="2503"/>
                  </a:cubicBezTo>
                  <a:cubicBezTo>
                    <a:pt x="6193" y="2597"/>
                    <a:pt x="6186" y="2693"/>
                    <a:pt x="6251" y="2766"/>
                  </a:cubicBezTo>
                  <a:cubicBezTo>
                    <a:pt x="6272" y="2790"/>
                    <a:pt x="6298" y="2807"/>
                    <a:pt x="6323" y="2824"/>
                  </a:cubicBezTo>
                  <a:cubicBezTo>
                    <a:pt x="6338" y="2832"/>
                    <a:pt x="6353" y="2841"/>
                    <a:pt x="6366" y="2852"/>
                  </a:cubicBezTo>
                  <a:cubicBezTo>
                    <a:pt x="6446" y="2916"/>
                    <a:pt x="6471" y="3027"/>
                    <a:pt x="6488" y="3128"/>
                  </a:cubicBezTo>
                  <a:cubicBezTo>
                    <a:pt x="6529" y="3400"/>
                    <a:pt x="6527" y="3677"/>
                    <a:pt x="6482" y="3951"/>
                  </a:cubicBezTo>
                  <a:lnTo>
                    <a:pt x="6478" y="3974"/>
                  </a:lnTo>
                  <a:lnTo>
                    <a:pt x="6501" y="3981"/>
                  </a:lnTo>
                  <a:cubicBezTo>
                    <a:pt x="6525" y="3987"/>
                    <a:pt x="6548" y="3989"/>
                    <a:pt x="6572" y="3989"/>
                  </a:cubicBezTo>
                  <a:cubicBezTo>
                    <a:pt x="6735" y="3989"/>
                    <a:pt x="6883" y="3857"/>
                    <a:pt x="6895" y="3700"/>
                  </a:cubicBezTo>
                  <a:cubicBezTo>
                    <a:pt x="6911" y="3693"/>
                    <a:pt x="6930" y="3690"/>
                    <a:pt x="6950" y="3690"/>
                  </a:cubicBezTo>
                  <a:cubicBezTo>
                    <a:pt x="6995" y="3690"/>
                    <a:pt x="7049" y="3705"/>
                    <a:pt x="7101" y="3722"/>
                  </a:cubicBezTo>
                  <a:cubicBezTo>
                    <a:pt x="7153" y="3739"/>
                    <a:pt x="7206" y="3756"/>
                    <a:pt x="7258" y="3756"/>
                  </a:cubicBezTo>
                  <a:cubicBezTo>
                    <a:pt x="7303" y="3756"/>
                    <a:pt x="7339" y="3743"/>
                    <a:pt x="7369" y="3713"/>
                  </a:cubicBezTo>
                  <a:cubicBezTo>
                    <a:pt x="7384" y="3698"/>
                    <a:pt x="7397" y="3681"/>
                    <a:pt x="7408" y="3666"/>
                  </a:cubicBezTo>
                  <a:cubicBezTo>
                    <a:pt x="7416" y="3651"/>
                    <a:pt x="7427" y="3636"/>
                    <a:pt x="7440" y="3625"/>
                  </a:cubicBezTo>
                  <a:cubicBezTo>
                    <a:pt x="7457" y="3610"/>
                    <a:pt x="7480" y="3602"/>
                    <a:pt x="7510" y="3602"/>
                  </a:cubicBezTo>
                  <a:cubicBezTo>
                    <a:pt x="7537" y="3602"/>
                    <a:pt x="7569" y="3609"/>
                    <a:pt x="7607" y="3621"/>
                  </a:cubicBezTo>
                  <a:cubicBezTo>
                    <a:pt x="7748" y="3670"/>
                    <a:pt x="7890" y="3741"/>
                    <a:pt x="8048" y="3848"/>
                  </a:cubicBezTo>
                  <a:cubicBezTo>
                    <a:pt x="8035" y="3847"/>
                    <a:pt x="8021" y="3847"/>
                    <a:pt x="8007" y="3847"/>
                  </a:cubicBezTo>
                  <a:cubicBezTo>
                    <a:pt x="7931" y="3847"/>
                    <a:pt x="7850" y="3856"/>
                    <a:pt x="7776" y="3865"/>
                  </a:cubicBezTo>
                  <a:cubicBezTo>
                    <a:pt x="7718" y="3872"/>
                    <a:pt x="7658" y="3882"/>
                    <a:pt x="7617" y="3927"/>
                  </a:cubicBezTo>
                  <a:cubicBezTo>
                    <a:pt x="7577" y="3972"/>
                    <a:pt x="7573" y="4030"/>
                    <a:pt x="7573" y="4094"/>
                  </a:cubicBezTo>
                  <a:lnTo>
                    <a:pt x="7560" y="4851"/>
                  </a:lnTo>
                  <a:cubicBezTo>
                    <a:pt x="7560" y="4924"/>
                    <a:pt x="7558" y="5007"/>
                    <a:pt x="7519" y="5071"/>
                  </a:cubicBezTo>
                  <a:cubicBezTo>
                    <a:pt x="7465" y="5157"/>
                    <a:pt x="7363" y="5196"/>
                    <a:pt x="7195" y="5196"/>
                  </a:cubicBezTo>
                  <a:cubicBezTo>
                    <a:pt x="7153" y="5196"/>
                    <a:pt x="7110" y="5194"/>
                    <a:pt x="7069" y="5189"/>
                  </a:cubicBezTo>
                  <a:cubicBezTo>
                    <a:pt x="6970" y="5183"/>
                    <a:pt x="6870" y="5179"/>
                    <a:pt x="6770" y="5179"/>
                  </a:cubicBezTo>
                  <a:cubicBezTo>
                    <a:pt x="6710" y="5179"/>
                    <a:pt x="6651" y="5180"/>
                    <a:pt x="6591" y="5183"/>
                  </a:cubicBezTo>
                  <a:cubicBezTo>
                    <a:pt x="6514" y="5187"/>
                    <a:pt x="6433" y="5194"/>
                    <a:pt x="6371" y="5241"/>
                  </a:cubicBezTo>
                  <a:cubicBezTo>
                    <a:pt x="6278" y="5309"/>
                    <a:pt x="6261" y="5431"/>
                    <a:pt x="6255" y="5553"/>
                  </a:cubicBezTo>
                  <a:cubicBezTo>
                    <a:pt x="6221" y="6243"/>
                    <a:pt x="6225" y="6942"/>
                    <a:pt x="6268" y="7632"/>
                  </a:cubicBezTo>
                  <a:cubicBezTo>
                    <a:pt x="6272" y="7717"/>
                    <a:pt x="6281" y="7824"/>
                    <a:pt x="6319" y="7921"/>
                  </a:cubicBezTo>
                  <a:cubicBezTo>
                    <a:pt x="6351" y="7994"/>
                    <a:pt x="6401" y="8060"/>
                    <a:pt x="6446" y="8118"/>
                  </a:cubicBezTo>
                  <a:lnTo>
                    <a:pt x="6823" y="8602"/>
                  </a:lnTo>
                  <a:cubicBezTo>
                    <a:pt x="6885" y="8681"/>
                    <a:pt x="6953" y="8771"/>
                    <a:pt x="6968" y="8874"/>
                  </a:cubicBezTo>
                  <a:cubicBezTo>
                    <a:pt x="6973" y="8915"/>
                    <a:pt x="6970" y="8956"/>
                    <a:pt x="6964" y="8990"/>
                  </a:cubicBezTo>
                  <a:lnTo>
                    <a:pt x="6947" y="8990"/>
                  </a:lnTo>
                  <a:cubicBezTo>
                    <a:pt x="6760" y="8999"/>
                    <a:pt x="6596" y="9084"/>
                    <a:pt x="6433" y="9166"/>
                  </a:cubicBezTo>
                  <a:cubicBezTo>
                    <a:pt x="6364" y="9202"/>
                    <a:pt x="6293" y="9238"/>
                    <a:pt x="6221" y="9268"/>
                  </a:cubicBezTo>
                  <a:cubicBezTo>
                    <a:pt x="6223" y="9258"/>
                    <a:pt x="6225" y="9249"/>
                    <a:pt x="6225" y="9238"/>
                  </a:cubicBezTo>
                  <a:lnTo>
                    <a:pt x="6227" y="9213"/>
                  </a:lnTo>
                  <a:lnTo>
                    <a:pt x="4674" y="9123"/>
                  </a:lnTo>
                  <a:cubicBezTo>
                    <a:pt x="4571" y="9116"/>
                    <a:pt x="4464" y="9104"/>
                    <a:pt x="4404" y="9035"/>
                  </a:cubicBezTo>
                  <a:cubicBezTo>
                    <a:pt x="4389" y="9018"/>
                    <a:pt x="4376" y="8999"/>
                    <a:pt x="4363" y="8975"/>
                  </a:cubicBezTo>
                  <a:cubicBezTo>
                    <a:pt x="4346" y="8945"/>
                    <a:pt x="4327" y="8915"/>
                    <a:pt x="4299" y="8889"/>
                  </a:cubicBezTo>
                  <a:cubicBezTo>
                    <a:pt x="4243" y="8842"/>
                    <a:pt x="4170" y="8836"/>
                    <a:pt x="4106" y="8836"/>
                  </a:cubicBezTo>
                  <a:lnTo>
                    <a:pt x="4063" y="8836"/>
                  </a:lnTo>
                  <a:cubicBezTo>
                    <a:pt x="3895" y="8841"/>
                    <a:pt x="3726" y="8843"/>
                    <a:pt x="3557" y="8843"/>
                  </a:cubicBezTo>
                  <a:cubicBezTo>
                    <a:pt x="2887" y="8843"/>
                    <a:pt x="2212" y="8803"/>
                    <a:pt x="1548" y="8724"/>
                  </a:cubicBezTo>
                  <a:cubicBezTo>
                    <a:pt x="1471" y="8716"/>
                    <a:pt x="1381" y="8705"/>
                    <a:pt x="1304" y="8666"/>
                  </a:cubicBezTo>
                  <a:cubicBezTo>
                    <a:pt x="1267" y="8649"/>
                    <a:pt x="1233" y="8628"/>
                    <a:pt x="1199" y="8602"/>
                  </a:cubicBezTo>
                  <a:cubicBezTo>
                    <a:pt x="1166" y="8581"/>
                    <a:pt x="1132" y="8559"/>
                    <a:pt x="1098" y="8540"/>
                  </a:cubicBezTo>
                  <a:cubicBezTo>
                    <a:pt x="999" y="8489"/>
                    <a:pt x="884" y="8474"/>
                    <a:pt x="783" y="8459"/>
                  </a:cubicBezTo>
                  <a:lnTo>
                    <a:pt x="217" y="8382"/>
                  </a:lnTo>
                  <a:lnTo>
                    <a:pt x="61" y="7501"/>
                  </a:lnTo>
                  <a:cubicBezTo>
                    <a:pt x="436" y="7387"/>
                    <a:pt x="564" y="6895"/>
                    <a:pt x="498" y="6458"/>
                  </a:cubicBezTo>
                  <a:cubicBezTo>
                    <a:pt x="483" y="6370"/>
                    <a:pt x="466" y="6278"/>
                    <a:pt x="447" y="6188"/>
                  </a:cubicBezTo>
                  <a:cubicBezTo>
                    <a:pt x="384" y="5877"/>
                    <a:pt x="320" y="5556"/>
                    <a:pt x="440" y="5271"/>
                  </a:cubicBezTo>
                  <a:cubicBezTo>
                    <a:pt x="517" y="5091"/>
                    <a:pt x="654" y="4954"/>
                    <a:pt x="800" y="4808"/>
                  </a:cubicBezTo>
                  <a:cubicBezTo>
                    <a:pt x="920" y="4690"/>
                    <a:pt x="1044" y="4566"/>
                    <a:pt x="1130" y="4416"/>
                  </a:cubicBezTo>
                  <a:cubicBezTo>
                    <a:pt x="1370" y="3994"/>
                    <a:pt x="1222" y="3396"/>
                    <a:pt x="815" y="3132"/>
                  </a:cubicBezTo>
                  <a:cubicBezTo>
                    <a:pt x="524" y="2948"/>
                    <a:pt x="612" y="2558"/>
                    <a:pt x="704" y="2147"/>
                  </a:cubicBezTo>
                  <a:cubicBezTo>
                    <a:pt x="794" y="1755"/>
                    <a:pt x="886" y="1350"/>
                    <a:pt x="648" y="1086"/>
                  </a:cubicBezTo>
                  <a:cubicBezTo>
                    <a:pt x="607" y="1041"/>
                    <a:pt x="558" y="1001"/>
                    <a:pt x="511" y="962"/>
                  </a:cubicBezTo>
                  <a:cubicBezTo>
                    <a:pt x="447" y="911"/>
                    <a:pt x="384" y="861"/>
                    <a:pt x="342" y="795"/>
                  </a:cubicBezTo>
                  <a:cubicBezTo>
                    <a:pt x="241" y="647"/>
                    <a:pt x="254" y="467"/>
                    <a:pt x="267" y="274"/>
                  </a:cubicBezTo>
                  <a:cubicBezTo>
                    <a:pt x="271" y="210"/>
                    <a:pt x="275" y="142"/>
                    <a:pt x="273" y="75"/>
                  </a:cubicBezTo>
                  <a:lnTo>
                    <a:pt x="699" y="69"/>
                  </a:lnTo>
                  <a:lnTo>
                    <a:pt x="2670" y="77"/>
                  </a:lnTo>
                  <a:lnTo>
                    <a:pt x="2677" y="77"/>
                  </a:lnTo>
                  <a:lnTo>
                    <a:pt x="2683" y="73"/>
                  </a:lnTo>
                  <a:cubicBezTo>
                    <a:pt x="2705" y="60"/>
                    <a:pt x="2728" y="54"/>
                    <a:pt x="2752" y="54"/>
                  </a:cubicBezTo>
                  <a:close/>
                  <a:moveTo>
                    <a:pt x="2752" y="0"/>
                  </a:moveTo>
                  <a:cubicBezTo>
                    <a:pt x="2720" y="0"/>
                    <a:pt x="2690" y="9"/>
                    <a:pt x="2662" y="24"/>
                  </a:cubicBezTo>
                  <a:lnTo>
                    <a:pt x="699" y="15"/>
                  </a:lnTo>
                  <a:lnTo>
                    <a:pt x="219" y="24"/>
                  </a:lnTo>
                  <a:lnTo>
                    <a:pt x="219" y="49"/>
                  </a:lnTo>
                  <a:cubicBezTo>
                    <a:pt x="222" y="122"/>
                    <a:pt x="217" y="197"/>
                    <a:pt x="213" y="272"/>
                  </a:cubicBezTo>
                  <a:cubicBezTo>
                    <a:pt x="200" y="463"/>
                    <a:pt x="187" y="662"/>
                    <a:pt x="297" y="825"/>
                  </a:cubicBezTo>
                  <a:cubicBezTo>
                    <a:pt x="346" y="898"/>
                    <a:pt x="412" y="951"/>
                    <a:pt x="477" y="1005"/>
                  </a:cubicBezTo>
                  <a:cubicBezTo>
                    <a:pt x="524" y="1041"/>
                    <a:pt x="571" y="1080"/>
                    <a:pt x="609" y="1123"/>
                  </a:cubicBezTo>
                  <a:cubicBezTo>
                    <a:pt x="826" y="1365"/>
                    <a:pt x="738" y="1757"/>
                    <a:pt x="652" y="2136"/>
                  </a:cubicBezTo>
                  <a:cubicBezTo>
                    <a:pt x="560" y="2548"/>
                    <a:pt x="464" y="2972"/>
                    <a:pt x="785" y="3177"/>
                  </a:cubicBezTo>
                  <a:cubicBezTo>
                    <a:pt x="1171" y="3426"/>
                    <a:pt x="1310" y="3992"/>
                    <a:pt x="1083" y="4390"/>
                  </a:cubicBezTo>
                  <a:cubicBezTo>
                    <a:pt x="1001" y="4534"/>
                    <a:pt x="879" y="4654"/>
                    <a:pt x="764" y="4771"/>
                  </a:cubicBezTo>
                  <a:cubicBezTo>
                    <a:pt x="620" y="4913"/>
                    <a:pt x="472" y="5061"/>
                    <a:pt x="391" y="5251"/>
                  </a:cubicBezTo>
                  <a:cubicBezTo>
                    <a:pt x="264" y="5549"/>
                    <a:pt x="331" y="5879"/>
                    <a:pt x="395" y="6198"/>
                  </a:cubicBezTo>
                  <a:cubicBezTo>
                    <a:pt x="412" y="6286"/>
                    <a:pt x="432" y="6378"/>
                    <a:pt x="444" y="6466"/>
                  </a:cubicBezTo>
                  <a:cubicBezTo>
                    <a:pt x="509" y="6888"/>
                    <a:pt x="387" y="7364"/>
                    <a:pt x="25" y="7456"/>
                  </a:cubicBezTo>
                  <a:lnTo>
                    <a:pt x="1" y="7462"/>
                  </a:lnTo>
                  <a:lnTo>
                    <a:pt x="168" y="8409"/>
                  </a:lnTo>
                  <a:lnTo>
                    <a:pt x="172" y="8429"/>
                  </a:lnTo>
                  <a:lnTo>
                    <a:pt x="777" y="8512"/>
                  </a:lnTo>
                  <a:cubicBezTo>
                    <a:pt x="877" y="8527"/>
                    <a:pt x="982" y="8540"/>
                    <a:pt x="1074" y="8587"/>
                  </a:cubicBezTo>
                  <a:cubicBezTo>
                    <a:pt x="1106" y="8604"/>
                    <a:pt x="1136" y="8626"/>
                    <a:pt x="1166" y="8647"/>
                  </a:cubicBezTo>
                  <a:cubicBezTo>
                    <a:pt x="1203" y="8671"/>
                    <a:pt x="1239" y="8696"/>
                    <a:pt x="1280" y="8716"/>
                  </a:cubicBezTo>
                  <a:cubicBezTo>
                    <a:pt x="1366" y="8756"/>
                    <a:pt x="1460" y="8767"/>
                    <a:pt x="1541" y="8778"/>
                  </a:cubicBezTo>
                  <a:cubicBezTo>
                    <a:pt x="2207" y="8857"/>
                    <a:pt x="2884" y="8897"/>
                    <a:pt x="3557" y="8897"/>
                  </a:cubicBezTo>
                  <a:cubicBezTo>
                    <a:pt x="3727" y="8897"/>
                    <a:pt x="3896" y="8894"/>
                    <a:pt x="4065" y="8889"/>
                  </a:cubicBezTo>
                  <a:cubicBezTo>
                    <a:pt x="4079" y="8889"/>
                    <a:pt x="4094" y="8888"/>
                    <a:pt x="4109" y="8888"/>
                  </a:cubicBezTo>
                  <a:cubicBezTo>
                    <a:pt x="4164" y="8888"/>
                    <a:pt x="4222" y="8895"/>
                    <a:pt x="4265" y="8930"/>
                  </a:cubicBezTo>
                  <a:cubicBezTo>
                    <a:pt x="4286" y="8949"/>
                    <a:pt x="4301" y="8975"/>
                    <a:pt x="4318" y="9003"/>
                  </a:cubicBezTo>
                  <a:cubicBezTo>
                    <a:pt x="4331" y="9026"/>
                    <a:pt x="4344" y="9050"/>
                    <a:pt x="4363" y="9071"/>
                  </a:cubicBezTo>
                  <a:cubicBezTo>
                    <a:pt x="4438" y="9155"/>
                    <a:pt x="4556" y="9170"/>
                    <a:pt x="4672" y="9176"/>
                  </a:cubicBezTo>
                  <a:lnTo>
                    <a:pt x="6167" y="9262"/>
                  </a:lnTo>
                  <a:cubicBezTo>
                    <a:pt x="6165" y="9275"/>
                    <a:pt x="6163" y="9288"/>
                    <a:pt x="6158" y="9303"/>
                  </a:cubicBezTo>
                  <a:lnTo>
                    <a:pt x="6143" y="9354"/>
                  </a:lnTo>
                  <a:lnTo>
                    <a:pt x="6208" y="9331"/>
                  </a:lnTo>
                  <a:cubicBezTo>
                    <a:pt x="6216" y="9326"/>
                    <a:pt x="6223" y="9324"/>
                    <a:pt x="6229" y="9322"/>
                  </a:cubicBezTo>
                  <a:cubicBezTo>
                    <a:pt x="6306" y="9290"/>
                    <a:pt x="6383" y="9251"/>
                    <a:pt x="6458" y="9215"/>
                  </a:cubicBezTo>
                  <a:cubicBezTo>
                    <a:pt x="6621" y="9131"/>
                    <a:pt x="6775" y="9052"/>
                    <a:pt x="6953" y="9044"/>
                  </a:cubicBezTo>
                  <a:cubicBezTo>
                    <a:pt x="6960" y="9044"/>
                    <a:pt x="6964" y="9044"/>
                    <a:pt x="6970" y="9046"/>
                  </a:cubicBezTo>
                  <a:lnTo>
                    <a:pt x="7009" y="9046"/>
                  </a:lnTo>
                  <a:lnTo>
                    <a:pt x="7013" y="9024"/>
                  </a:lnTo>
                  <a:cubicBezTo>
                    <a:pt x="7020" y="8981"/>
                    <a:pt x="7028" y="8924"/>
                    <a:pt x="7020" y="8868"/>
                  </a:cubicBezTo>
                  <a:cubicBezTo>
                    <a:pt x="7005" y="8750"/>
                    <a:pt x="6928" y="8649"/>
                    <a:pt x="6865" y="8570"/>
                  </a:cubicBezTo>
                  <a:lnTo>
                    <a:pt x="6488" y="8084"/>
                  </a:lnTo>
                  <a:cubicBezTo>
                    <a:pt x="6443" y="8026"/>
                    <a:pt x="6398" y="7968"/>
                    <a:pt x="6368" y="7899"/>
                  </a:cubicBezTo>
                  <a:cubicBezTo>
                    <a:pt x="6336" y="7820"/>
                    <a:pt x="6328" y="7732"/>
                    <a:pt x="6321" y="7629"/>
                  </a:cubicBezTo>
                  <a:cubicBezTo>
                    <a:pt x="6278" y="6942"/>
                    <a:pt x="6274" y="6243"/>
                    <a:pt x="6308" y="5556"/>
                  </a:cubicBezTo>
                  <a:cubicBezTo>
                    <a:pt x="6313" y="5455"/>
                    <a:pt x="6326" y="5341"/>
                    <a:pt x="6403" y="5283"/>
                  </a:cubicBezTo>
                  <a:cubicBezTo>
                    <a:pt x="6454" y="5245"/>
                    <a:pt x="6525" y="5238"/>
                    <a:pt x="6593" y="5236"/>
                  </a:cubicBezTo>
                  <a:cubicBezTo>
                    <a:pt x="6652" y="5234"/>
                    <a:pt x="6711" y="5233"/>
                    <a:pt x="6770" y="5233"/>
                  </a:cubicBezTo>
                  <a:cubicBezTo>
                    <a:pt x="6869" y="5233"/>
                    <a:pt x="6968" y="5236"/>
                    <a:pt x="7067" y="5243"/>
                  </a:cubicBezTo>
                  <a:cubicBezTo>
                    <a:pt x="7108" y="5247"/>
                    <a:pt x="7153" y="5249"/>
                    <a:pt x="7195" y="5249"/>
                  </a:cubicBezTo>
                  <a:cubicBezTo>
                    <a:pt x="7313" y="5249"/>
                    <a:pt x="7480" y="5234"/>
                    <a:pt x="7564" y="5099"/>
                  </a:cubicBezTo>
                  <a:cubicBezTo>
                    <a:pt x="7611" y="5022"/>
                    <a:pt x="7613" y="4928"/>
                    <a:pt x="7613" y="4851"/>
                  </a:cubicBezTo>
                  <a:lnTo>
                    <a:pt x="7626" y="4094"/>
                  </a:lnTo>
                  <a:cubicBezTo>
                    <a:pt x="7626" y="4043"/>
                    <a:pt x="7628" y="3994"/>
                    <a:pt x="7656" y="3964"/>
                  </a:cubicBezTo>
                  <a:cubicBezTo>
                    <a:pt x="7684" y="3932"/>
                    <a:pt x="7733" y="3925"/>
                    <a:pt x="7782" y="3919"/>
                  </a:cubicBezTo>
                  <a:cubicBezTo>
                    <a:pt x="7857" y="3909"/>
                    <a:pt x="7939" y="3901"/>
                    <a:pt x="8017" y="3901"/>
                  </a:cubicBezTo>
                  <a:cubicBezTo>
                    <a:pt x="8061" y="3901"/>
                    <a:pt x="8103" y="3904"/>
                    <a:pt x="8142" y="3910"/>
                  </a:cubicBezTo>
                  <a:lnTo>
                    <a:pt x="8254" y="3927"/>
                  </a:lnTo>
                  <a:lnTo>
                    <a:pt x="8164" y="3863"/>
                  </a:lnTo>
                  <a:cubicBezTo>
                    <a:pt x="7967" y="3722"/>
                    <a:pt x="7795" y="3629"/>
                    <a:pt x="7624" y="3572"/>
                  </a:cubicBezTo>
                  <a:cubicBezTo>
                    <a:pt x="7579" y="3556"/>
                    <a:pt x="7540" y="3549"/>
                    <a:pt x="7507" y="3549"/>
                  </a:cubicBezTo>
                  <a:cubicBezTo>
                    <a:pt x="7465" y="3549"/>
                    <a:pt x="7432" y="3561"/>
                    <a:pt x="7405" y="3585"/>
                  </a:cubicBezTo>
                  <a:cubicBezTo>
                    <a:pt x="7386" y="3600"/>
                    <a:pt x="7373" y="3619"/>
                    <a:pt x="7363" y="3636"/>
                  </a:cubicBezTo>
                  <a:cubicBezTo>
                    <a:pt x="7352" y="3651"/>
                    <a:pt x="7343" y="3664"/>
                    <a:pt x="7333" y="3674"/>
                  </a:cubicBezTo>
                  <a:cubicBezTo>
                    <a:pt x="7312" y="3694"/>
                    <a:pt x="7287" y="3701"/>
                    <a:pt x="7257" y="3701"/>
                  </a:cubicBezTo>
                  <a:cubicBezTo>
                    <a:pt x="7216" y="3701"/>
                    <a:pt x="7168" y="3687"/>
                    <a:pt x="7116" y="3670"/>
                  </a:cubicBezTo>
                  <a:cubicBezTo>
                    <a:pt x="7061" y="3653"/>
                    <a:pt x="7002" y="3638"/>
                    <a:pt x="6948" y="3638"/>
                  </a:cubicBezTo>
                  <a:cubicBezTo>
                    <a:pt x="6915" y="3638"/>
                    <a:pt x="6883" y="3644"/>
                    <a:pt x="6857" y="3659"/>
                  </a:cubicBezTo>
                  <a:lnTo>
                    <a:pt x="6844" y="3668"/>
                  </a:lnTo>
                  <a:lnTo>
                    <a:pt x="6844" y="3683"/>
                  </a:lnTo>
                  <a:cubicBezTo>
                    <a:pt x="6840" y="3816"/>
                    <a:pt x="6711" y="3936"/>
                    <a:pt x="6572" y="3936"/>
                  </a:cubicBezTo>
                  <a:cubicBezTo>
                    <a:pt x="6561" y="3936"/>
                    <a:pt x="6551" y="3936"/>
                    <a:pt x="6540" y="3934"/>
                  </a:cubicBezTo>
                  <a:cubicBezTo>
                    <a:pt x="6581" y="3664"/>
                    <a:pt x="6583" y="3390"/>
                    <a:pt x="6540" y="3120"/>
                  </a:cubicBezTo>
                  <a:cubicBezTo>
                    <a:pt x="6523" y="3008"/>
                    <a:pt x="6493" y="2886"/>
                    <a:pt x="6401" y="2811"/>
                  </a:cubicBezTo>
                  <a:cubicBezTo>
                    <a:pt x="6386" y="2798"/>
                    <a:pt x="6368" y="2788"/>
                    <a:pt x="6351" y="2777"/>
                  </a:cubicBezTo>
                  <a:cubicBezTo>
                    <a:pt x="6330" y="2764"/>
                    <a:pt x="6306" y="2749"/>
                    <a:pt x="6289" y="2730"/>
                  </a:cubicBezTo>
                  <a:cubicBezTo>
                    <a:pt x="6242" y="2676"/>
                    <a:pt x="6248" y="2595"/>
                    <a:pt x="6255" y="2507"/>
                  </a:cubicBezTo>
                  <a:cubicBezTo>
                    <a:pt x="6263" y="2415"/>
                    <a:pt x="6270" y="2316"/>
                    <a:pt x="6208" y="2245"/>
                  </a:cubicBezTo>
                  <a:cubicBezTo>
                    <a:pt x="6199" y="2235"/>
                    <a:pt x="6191" y="2226"/>
                    <a:pt x="6182" y="2218"/>
                  </a:cubicBezTo>
                  <a:cubicBezTo>
                    <a:pt x="6150" y="2188"/>
                    <a:pt x="6131" y="2166"/>
                    <a:pt x="6139" y="2145"/>
                  </a:cubicBezTo>
                  <a:cubicBezTo>
                    <a:pt x="6146" y="2130"/>
                    <a:pt x="6167" y="2121"/>
                    <a:pt x="6191" y="2110"/>
                  </a:cubicBezTo>
                  <a:lnTo>
                    <a:pt x="6197" y="2108"/>
                  </a:lnTo>
                  <a:cubicBezTo>
                    <a:pt x="6317" y="2057"/>
                    <a:pt x="6418" y="1920"/>
                    <a:pt x="6375" y="1783"/>
                  </a:cubicBezTo>
                  <a:cubicBezTo>
                    <a:pt x="6360" y="1733"/>
                    <a:pt x="6328" y="1693"/>
                    <a:pt x="6298" y="1654"/>
                  </a:cubicBezTo>
                  <a:cubicBezTo>
                    <a:pt x="6291" y="1643"/>
                    <a:pt x="6283" y="1635"/>
                    <a:pt x="6276" y="1626"/>
                  </a:cubicBezTo>
                  <a:cubicBezTo>
                    <a:pt x="6146" y="1451"/>
                    <a:pt x="6096" y="1219"/>
                    <a:pt x="6150" y="1005"/>
                  </a:cubicBezTo>
                  <a:lnTo>
                    <a:pt x="6158" y="969"/>
                  </a:lnTo>
                  <a:lnTo>
                    <a:pt x="5634" y="1026"/>
                  </a:lnTo>
                  <a:cubicBezTo>
                    <a:pt x="5619" y="1028"/>
                    <a:pt x="5603" y="1029"/>
                    <a:pt x="5589" y="1029"/>
                  </a:cubicBezTo>
                  <a:cubicBezTo>
                    <a:pt x="5561" y="1029"/>
                    <a:pt x="5536" y="1025"/>
                    <a:pt x="5518" y="1016"/>
                  </a:cubicBezTo>
                  <a:cubicBezTo>
                    <a:pt x="5484" y="999"/>
                    <a:pt x="5464" y="958"/>
                    <a:pt x="5445" y="915"/>
                  </a:cubicBezTo>
                  <a:cubicBezTo>
                    <a:pt x="5434" y="894"/>
                    <a:pt x="5424" y="872"/>
                    <a:pt x="5413" y="853"/>
                  </a:cubicBezTo>
                  <a:cubicBezTo>
                    <a:pt x="5364" y="774"/>
                    <a:pt x="5267" y="722"/>
                    <a:pt x="5171" y="722"/>
                  </a:cubicBezTo>
                  <a:cubicBezTo>
                    <a:pt x="5141" y="722"/>
                    <a:pt x="5111" y="729"/>
                    <a:pt x="5083" y="737"/>
                  </a:cubicBezTo>
                  <a:cubicBezTo>
                    <a:pt x="4976" y="774"/>
                    <a:pt x="4899" y="885"/>
                    <a:pt x="4894" y="999"/>
                  </a:cubicBezTo>
                  <a:cubicBezTo>
                    <a:pt x="4872" y="996"/>
                    <a:pt x="4851" y="995"/>
                    <a:pt x="4831" y="995"/>
                  </a:cubicBezTo>
                  <a:cubicBezTo>
                    <a:pt x="4726" y="995"/>
                    <a:pt x="4659" y="1028"/>
                    <a:pt x="4629" y="1093"/>
                  </a:cubicBezTo>
                  <a:cubicBezTo>
                    <a:pt x="4614" y="1125"/>
                    <a:pt x="4612" y="1159"/>
                    <a:pt x="4609" y="1191"/>
                  </a:cubicBezTo>
                  <a:cubicBezTo>
                    <a:pt x="4607" y="1202"/>
                    <a:pt x="4607" y="1211"/>
                    <a:pt x="4605" y="1219"/>
                  </a:cubicBezTo>
                  <a:cubicBezTo>
                    <a:pt x="4588" y="1382"/>
                    <a:pt x="4429" y="1519"/>
                    <a:pt x="4260" y="1519"/>
                  </a:cubicBezTo>
                  <a:cubicBezTo>
                    <a:pt x="4235" y="1519"/>
                    <a:pt x="4209" y="1515"/>
                    <a:pt x="4183" y="1508"/>
                  </a:cubicBezTo>
                  <a:cubicBezTo>
                    <a:pt x="4155" y="1500"/>
                    <a:pt x="4127" y="1489"/>
                    <a:pt x="4100" y="1476"/>
                  </a:cubicBezTo>
                  <a:cubicBezTo>
                    <a:pt x="4046" y="1456"/>
                    <a:pt x="3989" y="1435"/>
                    <a:pt x="3934" y="1435"/>
                  </a:cubicBezTo>
                  <a:cubicBezTo>
                    <a:pt x="3919" y="1435"/>
                    <a:pt x="3904" y="1436"/>
                    <a:pt x="3890" y="1440"/>
                  </a:cubicBezTo>
                  <a:cubicBezTo>
                    <a:pt x="3772" y="1466"/>
                    <a:pt x="3714" y="1586"/>
                    <a:pt x="3673" y="1703"/>
                  </a:cubicBezTo>
                  <a:cubicBezTo>
                    <a:pt x="3663" y="1711"/>
                    <a:pt x="3652" y="1715"/>
                    <a:pt x="3639" y="1715"/>
                  </a:cubicBezTo>
                  <a:cubicBezTo>
                    <a:pt x="3585" y="1715"/>
                    <a:pt x="3515" y="1646"/>
                    <a:pt x="3497" y="1573"/>
                  </a:cubicBezTo>
                  <a:cubicBezTo>
                    <a:pt x="3493" y="1551"/>
                    <a:pt x="3489" y="1530"/>
                    <a:pt x="3485" y="1506"/>
                  </a:cubicBezTo>
                  <a:cubicBezTo>
                    <a:pt x="3470" y="1418"/>
                    <a:pt x="3450" y="1320"/>
                    <a:pt x="3369" y="1271"/>
                  </a:cubicBezTo>
                  <a:cubicBezTo>
                    <a:pt x="3350" y="1260"/>
                    <a:pt x="3333" y="1253"/>
                    <a:pt x="3313" y="1247"/>
                  </a:cubicBezTo>
                  <a:cubicBezTo>
                    <a:pt x="3292" y="1238"/>
                    <a:pt x="3273" y="1232"/>
                    <a:pt x="3258" y="1219"/>
                  </a:cubicBezTo>
                  <a:cubicBezTo>
                    <a:pt x="3213" y="1179"/>
                    <a:pt x="3221" y="1106"/>
                    <a:pt x="3230" y="1026"/>
                  </a:cubicBezTo>
                  <a:cubicBezTo>
                    <a:pt x="3243" y="936"/>
                    <a:pt x="3253" y="836"/>
                    <a:pt x="3168" y="791"/>
                  </a:cubicBezTo>
                  <a:cubicBezTo>
                    <a:pt x="3148" y="780"/>
                    <a:pt x="3129" y="776"/>
                    <a:pt x="3110" y="771"/>
                  </a:cubicBezTo>
                  <a:cubicBezTo>
                    <a:pt x="3090" y="769"/>
                    <a:pt x="3073" y="765"/>
                    <a:pt x="3058" y="756"/>
                  </a:cubicBezTo>
                  <a:cubicBezTo>
                    <a:pt x="3037" y="739"/>
                    <a:pt x="3026" y="709"/>
                    <a:pt x="3026" y="658"/>
                  </a:cubicBezTo>
                  <a:cubicBezTo>
                    <a:pt x="3024" y="609"/>
                    <a:pt x="3026" y="559"/>
                    <a:pt x="3030" y="510"/>
                  </a:cubicBezTo>
                  <a:cubicBezTo>
                    <a:pt x="3037" y="416"/>
                    <a:pt x="3043" y="319"/>
                    <a:pt x="3018" y="225"/>
                  </a:cubicBezTo>
                  <a:cubicBezTo>
                    <a:pt x="2983" y="101"/>
                    <a:pt x="2863" y="0"/>
                    <a:pt x="27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296"/>
            <p:cNvSpPr/>
            <p:nvPr/>
          </p:nvSpPr>
          <p:spPr>
            <a:xfrm>
              <a:off x="4594042" y="3415887"/>
              <a:ext cx="359279" cy="399003"/>
            </a:xfrm>
            <a:custGeom>
              <a:rect b="b" l="l" r="r" t="t"/>
              <a:pathLst>
                <a:path extrusionOk="0" h="14042" w="12644">
                  <a:moveTo>
                    <a:pt x="9192" y="0"/>
                  </a:moveTo>
                  <a:cubicBezTo>
                    <a:pt x="9125" y="0"/>
                    <a:pt x="9058" y="14"/>
                    <a:pt x="8992" y="29"/>
                  </a:cubicBezTo>
                  <a:lnTo>
                    <a:pt x="7186" y="432"/>
                  </a:lnTo>
                  <a:cubicBezTo>
                    <a:pt x="6961" y="481"/>
                    <a:pt x="6704" y="556"/>
                    <a:pt x="6614" y="768"/>
                  </a:cubicBezTo>
                  <a:cubicBezTo>
                    <a:pt x="6595" y="811"/>
                    <a:pt x="6582" y="862"/>
                    <a:pt x="6541" y="886"/>
                  </a:cubicBezTo>
                  <a:cubicBezTo>
                    <a:pt x="6526" y="895"/>
                    <a:pt x="6509" y="898"/>
                    <a:pt x="6491" y="898"/>
                  </a:cubicBezTo>
                  <a:cubicBezTo>
                    <a:pt x="6468" y="898"/>
                    <a:pt x="6445" y="893"/>
                    <a:pt x="6423" y="888"/>
                  </a:cubicBezTo>
                  <a:cubicBezTo>
                    <a:pt x="5929" y="766"/>
                    <a:pt x="5451" y="571"/>
                    <a:pt x="5012" y="308"/>
                  </a:cubicBezTo>
                  <a:cubicBezTo>
                    <a:pt x="4969" y="284"/>
                    <a:pt x="4926" y="256"/>
                    <a:pt x="4877" y="254"/>
                  </a:cubicBezTo>
                  <a:cubicBezTo>
                    <a:pt x="4874" y="254"/>
                    <a:pt x="4872" y="254"/>
                    <a:pt x="4870" y="254"/>
                  </a:cubicBezTo>
                  <a:cubicBezTo>
                    <a:pt x="4819" y="254"/>
                    <a:pt x="4774" y="279"/>
                    <a:pt x="4729" y="303"/>
                  </a:cubicBezTo>
                  <a:cubicBezTo>
                    <a:pt x="4482" y="438"/>
                    <a:pt x="4210" y="601"/>
                    <a:pt x="4137" y="875"/>
                  </a:cubicBezTo>
                  <a:cubicBezTo>
                    <a:pt x="4071" y="1128"/>
                    <a:pt x="4200" y="1392"/>
                    <a:pt x="4187" y="1653"/>
                  </a:cubicBezTo>
                  <a:cubicBezTo>
                    <a:pt x="4180" y="1782"/>
                    <a:pt x="4140" y="1906"/>
                    <a:pt x="4099" y="2028"/>
                  </a:cubicBezTo>
                  <a:cubicBezTo>
                    <a:pt x="4002" y="2319"/>
                    <a:pt x="3908" y="2609"/>
                    <a:pt x="3812" y="2898"/>
                  </a:cubicBezTo>
                  <a:cubicBezTo>
                    <a:pt x="3698" y="3241"/>
                    <a:pt x="3585" y="3586"/>
                    <a:pt x="3433" y="3913"/>
                  </a:cubicBezTo>
                  <a:cubicBezTo>
                    <a:pt x="3321" y="4147"/>
                    <a:pt x="3193" y="4372"/>
                    <a:pt x="3058" y="4593"/>
                  </a:cubicBezTo>
                  <a:cubicBezTo>
                    <a:pt x="2878" y="4880"/>
                    <a:pt x="2683" y="5175"/>
                    <a:pt x="2646" y="5514"/>
                  </a:cubicBezTo>
                  <a:cubicBezTo>
                    <a:pt x="2601" y="5908"/>
                    <a:pt x="2770" y="6345"/>
                    <a:pt x="2565" y="6684"/>
                  </a:cubicBezTo>
                  <a:cubicBezTo>
                    <a:pt x="2462" y="6853"/>
                    <a:pt x="2267" y="7024"/>
                    <a:pt x="2346" y="7206"/>
                  </a:cubicBezTo>
                  <a:cubicBezTo>
                    <a:pt x="2213" y="7206"/>
                    <a:pt x="2126" y="7335"/>
                    <a:pt x="2040" y="7436"/>
                  </a:cubicBezTo>
                  <a:cubicBezTo>
                    <a:pt x="1978" y="7511"/>
                    <a:pt x="1881" y="7581"/>
                    <a:pt x="1792" y="7581"/>
                  </a:cubicBezTo>
                  <a:cubicBezTo>
                    <a:pt x="1760" y="7581"/>
                    <a:pt x="1729" y="7572"/>
                    <a:pt x="1701" y="7551"/>
                  </a:cubicBezTo>
                  <a:cubicBezTo>
                    <a:pt x="1590" y="7468"/>
                    <a:pt x="1601" y="7234"/>
                    <a:pt x="1459" y="7234"/>
                  </a:cubicBezTo>
                  <a:cubicBezTo>
                    <a:pt x="1386" y="7234"/>
                    <a:pt x="1339" y="7309"/>
                    <a:pt x="1279" y="7356"/>
                  </a:cubicBezTo>
                  <a:cubicBezTo>
                    <a:pt x="1213" y="7408"/>
                    <a:pt x="1132" y="7420"/>
                    <a:pt x="1047" y="7420"/>
                  </a:cubicBezTo>
                  <a:cubicBezTo>
                    <a:pt x="974" y="7420"/>
                    <a:pt x="898" y="7412"/>
                    <a:pt x="823" y="7412"/>
                  </a:cubicBezTo>
                  <a:cubicBezTo>
                    <a:pt x="795" y="7412"/>
                    <a:pt x="767" y="7413"/>
                    <a:pt x="739" y="7416"/>
                  </a:cubicBezTo>
                  <a:cubicBezTo>
                    <a:pt x="624" y="7431"/>
                    <a:pt x="519" y="7487"/>
                    <a:pt x="414" y="7543"/>
                  </a:cubicBezTo>
                  <a:cubicBezTo>
                    <a:pt x="277" y="7618"/>
                    <a:pt x="140" y="7691"/>
                    <a:pt x="0" y="7766"/>
                  </a:cubicBezTo>
                  <a:cubicBezTo>
                    <a:pt x="129" y="7946"/>
                    <a:pt x="253" y="8132"/>
                    <a:pt x="289" y="8333"/>
                  </a:cubicBezTo>
                  <a:cubicBezTo>
                    <a:pt x="298" y="8378"/>
                    <a:pt x="300" y="8423"/>
                    <a:pt x="302" y="8470"/>
                  </a:cubicBezTo>
                  <a:cubicBezTo>
                    <a:pt x="452" y="8468"/>
                    <a:pt x="604" y="8466"/>
                    <a:pt x="754" y="8464"/>
                  </a:cubicBezTo>
                  <a:lnTo>
                    <a:pt x="2725" y="8473"/>
                  </a:lnTo>
                  <a:cubicBezTo>
                    <a:pt x="2752" y="8456"/>
                    <a:pt x="2780" y="8448"/>
                    <a:pt x="2808" y="8448"/>
                  </a:cubicBezTo>
                  <a:cubicBezTo>
                    <a:pt x="2910" y="8448"/>
                    <a:pt x="3017" y="8545"/>
                    <a:pt x="3047" y="8653"/>
                  </a:cubicBezTo>
                  <a:cubicBezTo>
                    <a:pt x="3085" y="8790"/>
                    <a:pt x="3049" y="8937"/>
                    <a:pt x="3053" y="9081"/>
                  </a:cubicBezTo>
                  <a:cubicBezTo>
                    <a:pt x="3055" y="9124"/>
                    <a:pt x="3064" y="9173"/>
                    <a:pt x="3098" y="9199"/>
                  </a:cubicBezTo>
                  <a:cubicBezTo>
                    <a:pt x="3130" y="9220"/>
                    <a:pt x="3175" y="9216"/>
                    <a:pt x="3210" y="9235"/>
                  </a:cubicBezTo>
                  <a:cubicBezTo>
                    <a:pt x="3347" y="9306"/>
                    <a:pt x="3178" y="9561"/>
                    <a:pt x="3295" y="9659"/>
                  </a:cubicBezTo>
                  <a:cubicBezTo>
                    <a:pt x="3328" y="9687"/>
                    <a:pt x="3373" y="9692"/>
                    <a:pt x="3409" y="9715"/>
                  </a:cubicBezTo>
                  <a:cubicBezTo>
                    <a:pt x="3501" y="9769"/>
                    <a:pt x="3503" y="9897"/>
                    <a:pt x="3527" y="10000"/>
                  </a:cubicBezTo>
                  <a:cubicBezTo>
                    <a:pt x="3547" y="10081"/>
                    <a:pt x="3622" y="10163"/>
                    <a:pt x="3693" y="10163"/>
                  </a:cubicBezTo>
                  <a:cubicBezTo>
                    <a:pt x="3713" y="10163"/>
                    <a:pt x="3734" y="10156"/>
                    <a:pt x="3752" y="10139"/>
                  </a:cubicBezTo>
                  <a:cubicBezTo>
                    <a:pt x="3788" y="10032"/>
                    <a:pt x="3842" y="9910"/>
                    <a:pt x="3951" y="9887"/>
                  </a:cubicBezTo>
                  <a:cubicBezTo>
                    <a:pt x="3964" y="9884"/>
                    <a:pt x="3977" y="9882"/>
                    <a:pt x="3990" y="9882"/>
                  </a:cubicBezTo>
                  <a:cubicBezTo>
                    <a:pt x="4071" y="9882"/>
                    <a:pt x="4150" y="9933"/>
                    <a:pt x="4232" y="9955"/>
                  </a:cubicBezTo>
                  <a:cubicBezTo>
                    <a:pt x="4259" y="9963"/>
                    <a:pt x="4288" y="9966"/>
                    <a:pt x="4316" y="9966"/>
                  </a:cubicBezTo>
                  <a:cubicBezTo>
                    <a:pt x="4493" y="9966"/>
                    <a:pt x="4668" y="9824"/>
                    <a:pt x="4688" y="9644"/>
                  </a:cubicBezTo>
                  <a:cubicBezTo>
                    <a:pt x="4692" y="9604"/>
                    <a:pt x="4690" y="9561"/>
                    <a:pt x="4707" y="9525"/>
                  </a:cubicBezTo>
                  <a:cubicBezTo>
                    <a:pt x="4738" y="9461"/>
                    <a:pt x="4811" y="9442"/>
                    <a:pt x="4887" y="9442"/>
                  </a:cubicBezTo>
                  <a:cubicBezTo>
                    <a:pt x="4918" y="9442"/>
                    <a:pt x="4949" y="9445"/>
                    <a:pt x="4977" y="9450"/>
                  </a:cubicBezTo>
                  <a:cubicBezTo>
                    <a:pt x="4967" y="9336"/>
                    <a:pt x="5039" y="9220"/>
                    <a:pt x="5147" y="9184"/>
                  </a:cubicBezTo>
                  <a:cubicBezTo>
                    <a:pt x="5172" y="9175"/>
                    <a:pt x="5198" y="9171"/>
                    <a:pt x="5224" y="9171"/>
                  </a:cubicBezTo>
                  <a:cubicBezTo>
                    <a:pt x="5311" y="9171"/>
                    <a:pt x="5398" y="9215"/>
                    <a:pt x="5444" y="9289"/>
                  </a:cubicBezTo>
                  <a:cubicBezTo>
                    <a:pt x="5483" y="9349"/>
                    <a:pt x="5498" y="9428"/>
                    <a:pt x="5560" y="9460"/>
                  </a:cubicBezTo>
                  <a:cubicBezTo>
                    <a:pt x="5584" y="9473"/>
                    <a:pt x="5610" y="9477"/>
                    <a:pt x="5637" y="9477"/>
                  </a:cubicBezTo>
                  <a:cubicBezTo>
                    <a:pt x="5656" y="9477"/>
                    <a:pt x="5674" y="9475"/>
                    <a:pt x="5693" y="9473"/>
                  </a:cubicBezTo>
                  <a:lnTo>
                    <a:pt x="6177" y="9420"/>
                  </a:lnTo>
                  <a:lnTo>
                    <a:pt x="6177" y="9420"/>
                  </a:lnTo>
                  <a:cubicBezTo>
                    <a:pt x="6126" y="9640"/>
                    <a:pt x="6175" y="9882"/>
                    <a:pt x="6310" y="10062"/>
                  </a:cubicBezTo>
                  <a:cubicBezTo>
                    <a:pt x="6346" y="10112"/>
                    <a:pt x="6387" y="10157"/>
                    <a:pt x="6404" y="10212"/>
                  </a:cubicBezTo>
                  <a:cubicBezTo>
                    <a:pt x="6441" y="10330"/>
                    <a:pt x="6355" y="10456"/>
                    <a:pt x="6243" y="10504"/>
                  </a:cubicBezTo>
                  <a:cubicBezTo>
                    <a:pt x="6213" y="10516"/>
                    <a:pt x="6179" y="10527"/>
                    <a:pt x="6168" y="10557"/>
                  </a:cubicBezTo>
                  <a:cubicBezTo>
                    <a:pt x="6151" y="10606"/>
                    <a:pt x="6209" y="10645"/>
                    <a:pt x="6243" y="10684"/>
                  </a:cubicBezTo>
                  <a:cubicBezTo>
                    <a:pt x="6353" y="10812"/>
                    <a:pt x="6211" y="11044"/>
                    <a:pt x="6325" y="11170"/>
                  </a:cubicBezTo>
                  <a:cubicBezTo>
                    <a:pt x="6357" y="11204"/>
                    <a:pt x="6402" y="11224"/>
                    <a:pt x="6438" y="11253"/>
                  </a:cubicBezTo>
                  <a:cubicBezTo>
                    <a:pt x="6524" y="11320"/>
                    <a:pt x="6552" y="11436"/>
                    <a:pt x="6569" y="11545"/>
                  </a:cubicBezTo>
                  <a:cubicBezTo>
                    <a:pt x="6612" y="11819"/>
                    <a:pt x="6610" y="12102"/>
                    <a:pt x="6563" y="12376"/>
                  </a:cubicBezTo>
                  <a:cubicBezTo>
                    <a:pt x="6583" y="12381"/>
                    <a:pt x="6604" y="12384"/>
                    <a:pt x="6625" y="12384"/>
                  </a:cubicBezTo>
                  <a:cubicBezTo>
                    <a:pt x="6775" y="12384"/>
                    <a:pt x="6921" y="12256"/>
                    <a:pt x="6925" y="12104"/>
                  </a:cubicBezTo>
                  <a:cubicBezTo>
                    <a:pt x="6951" y="12089"/>
                    <a:pt x="6978" y="12083"/>
                    <a:pt x="7008" y="12083"/>
                  </a:cubicBezTo>
                  <a:cubicBezTo>
                    <a:pt x="7106" y="12083"/>
                    <a:pt x="7219" y="12150"/>
                    <a:pt x="7312" y="12150"/>
                  </a:cubicBezTo>
                  <a:cubicBezTo>
                    <a:pt x="7347" y="12150"/>
                    <a:pt x="7379" y="12141"/>
                    <a:pt x="7407" y="12115"/>
                  </a:cubicBezTo>
                  <a:cubicBezTo>
                    <a:pt x="7435" y="12089"/>
                    <a:pt x="7448" y="12050"/>
                    <a:pt x="7478" y="12025"/>
                  </a:cubicBezTo>
                  <a:cubicBezTo>
                    <a:pt x="7502" y="12005"/>
                    <a:pt x="7531" y="11997"/>
                    <a:pt x="7563" y="11997"/>
                  </a:cubicBezTo>
                  <a:cubicBezTo>
                    <a:pt x="7598" y="11997"/>
                    <a:pt x="7636" y="12007"/>
                    <a:pt x="7670" y="12018"/>
                  </a:cubicBezTo>
                  <a:cubicBezTo>
                    <a:pt x="7863" y="12083"/>
                    <a:pt x="8037" y="12185"/>
                    <a:pt x="8202" y="12305"/>
                  </a:cubicBezTo>
                  <a:cubicBezTo>
                    <a:pt x="8219" y="12308"/>
                    <a:pt x="8236" y="12308"/>
                    <a:pt x="8251" y="12312"/>
                  </a:cubicBezTo>
                  <a:cubicBezTo>
                    <a:pt x="8388" y="12346"/>
                    <a:pt x="8517" y="12438"/>
                    <a:pt x="8553" y="12573"/>
                  </a:cubicBezTo>
                  <a:cubicBezTo>
                    <a:pt x="8575" y="12569"/>
                    <a:pt x="8597" y="12566"/>
                    <a:pt x="8619" y="12566"/>
                  </a:cubicBezTo>
                  <a:cubicBezTo>
                    <a:pt x="8896" y="12566"/>
                    <a:pt x="9134" y="12929"/>
                    <a:pt x="9399" y="12929"/>
                  </a:cubicBezTo>
                  <a:cubicBezTo>
                    <a:pt x="9431" y="12929"/>
                    <a:pt x="9463" y="12924"/>
                    <a:pt x="9496" y="12912"/>
                  </a:cubicBezTo>
                  <a:cubicBezTo>
                    <a:pt x="9616" y="12869"/>
                    <a:pt x="9704" y="12745"/>
                    <a:pt x="9830" y="12743"/>
                  </a:cubicBezTo>
                  <a:cubicBezTo>
                    <a:pt x="9831" y="12743"/>
                    <a:pt x="9832" y="12743"/>
                    <a:pt x="9832" y="12743"/>
                  </a:cubicBezTo>
                  <a:cubicBezTo>
                    <a:pt x="10015" y="12743"/>
                    <a:pt x="10088" y="12979"/>
                    <a:pt x="10231" y="13094"/>
                  </a:cubicBezTo>
                  <a:cubicBezTo>
                    <a:pt x="10368" y="13203"/>
                    <a:pt x="10595" y="13216"/>
                    <a:pt x="10653" y="13383"/>
                  </a:cubicBezTo>
                  <a:cubicBezTo>
                    <a:pt x="10666" y="13420"/>
                    <a:pt x="10668" y="13462"/>
                    <a:pt x="10696" y="13492"/>
                  </a:cubicBezTo>
                  <a:cubicBezTo>
                    <a:pt x="10730" y="13529"/>
                    <a:pt x="10788" y="13527"/>
                    <a:pt x="10828" y="13557"/>
                  </a:cubicBezTo>
                  <a:cubicBezTo>
                    <a:pt x="10880" y="13597"/>
                    <a:pt x="10878" y="13674"/>
                    <a:pt x="10888" y="13739"/>
                  </a:cubicBezTo>
                  <a:cubicBezTo>
                    <a:pt x="10919" y="13921"/>
                    <a:pt x="11108" y="14042"/>
                    <a:pt x="11289" y="14042"/>
                  </a:cubicBezTo>
                  <a:cubicBezTo>
                    <a:pt x="11372" y="14042"/>
                    <a:pt x="11453" y="14016"/>
                    <a:pt x="11516" y="13959"/>
                  </a:cubicBezTo>
                  <a:cubicBezTo>
                    <a:pt x="11553" y="13927"/>
                    <a:pt x="11583" y="13887"/>
                    <a:pt x="11608" y="13844"/>
                  </a:cubicBezTo>
                  <a:cubicBezTo>
                    <a:pt x="11720" y="13659"/>
                    <a:pt x="11737" y="13405"/>
                    <a:pt x="11598" y="13242"/>
                  </a:cubicBezTo>
                  <a:cubicBezTo>
                    <a:pt x="11381" y="12987"/>
                    <a:pt x="10901" y="13049"/>
                    <a:pt x="10749" y="12751"/>
                  </a:cubicBezTo>
                  <a:cubicBezTo>
                    <a:pt x="10687" y="12627"/>
                    <a:pt x="10706" y="12479"/>
                    <a:pt x="10728" y="12342"/>
                  </a:cubicBezTo>
                  <a:cubicBezTo>
                    <a:pt x="10768" y="12065"/>
                    <a:pt x="10811" y="11789"/>
                    <a:pt x="10854" y="11513"/>
                  </a:cubicBezTo>
                  <a:cubicBezTo>
                    <a:pt x="10863" y="11448"/>
                    <a:pt x="10873" y="11382"/>
                    <a:pt x="10856" y="11320"/>
                  </a:cubicBezTo>
                  <a:cubicBezTo>
                    <a:pt x="10813" y="11153"/>
                    <a:pt x="10597" y="11005"/>
                    <a:pt x="10687" y="10857"/>
                  </a:cubicBezTo>
                  <a:cubicBezTo>
                    <a:pt x="10865" y="10793"/>
                    <a:pt x="10841" y="10534"/>
                    <a:pt x="10938" y="10373"/>
                  </a:cubicBezTo>
                  <a:cubicBezTo>
                    <a:pt x="11053" y="10182"/>
                    <a:pt x="11313" y="10159"/>
                    <a:pt x="11533" y="10150"/>
                  </a:cubicBezTo>
                  <a:cubicBezTo>
                    <a:pt x="11647" y="10146"/>
                    <a:pt x="11771" y="10135"/>
                    <a:pt x="11878" y="10097"/>
                  </a:cubicBezTo>
                  <a:cubicBezTo>
                    <a:pt x="11861" y="10090"/>
                    <a:pt x="11842" y="10082"/>
                    <a:pt x="11829" y="10067"/>
                  </a:cubicBezTo>
                  <a:cubicBezTo>
                    <a:pt x="11724" y="9953"/>
                    <a:pt x="11923" y="9739"/>
                    <a:pt x="11816" y="9625"/>
                  </a:cubicBezTo>
                  <a:cubicBezTo>
                    <a:pt x="11743" y="9550"/>
                    <a:pt x="11583" y="9595"/>
                    <a:pt x="11542" y="9499"/>
                  </a:cubicBezTo>
                  <a:cubicBezTo>
                    <a:pt x="11514" y="9426"/>
                    <a:pt x="11589" y="9351"/>
                    <a:pt x="11589" y="9274"/>
                  </a:cubicBezTo>
                  <a:cubicBezTo>
                    <a:pt x="11587" y="9156"/>
                    <a:pt x="11435" y="9115"/>
                    <a:pt x="11317" y="9109"/>
                  </a:cubicBezTo>
                  <a:cubicBezTo>
                    <a:pt x="11340" y="8985"/>
                    <a:pt x="11345" y="8820"/>
                    <a:pt x="11229" y="8768"/>
                  </a:cubicBezTo>
                  <a:cubicBezTo>
                    <a:pt x="11190" y="8751"/>
                    <a:pt x="11143" y="8751"/>
                    <a:pt x="11115" y="8719"/>
                  </a:cubicBezTo>
                  <a:cubicBezTo>
                    <a:pt x="11092" y="8693"/>
                    <a:pt x="11090" y="8657"/>
                    <a:pt x="11090" y="8620"/>
                  </a:cubicBezTo>
                  <a:cubicBezTo>
                    <a:pt x="11083" y="8389"/>
                    <a:pt x="11182" y="8115"/>
                    <a:pt x="11092" y="7903"/>
                  </a:cubicBezTo>
                  <a:cubicBezTo>
                    <a:pt x="11015" y="7725"/>
                    <a:pt x="10963" y="7534"/>
                    <a:pt x="10942" y="7343"/>
                  </a:cubicBezTo>
                  <a:cubicBezTo>
                    <a:pt x="10931" y="7234"/>
                    <a:pt x="10927" y="7121"/>
                    <a:pt x="10961" y="7016"/>
                  </a:cubicBezTo>
                  <a:cubicBezTo>
                    <a:pt x="10993" y="6913"/>
                    <a:pt x="11058" y="6823"/>
                    <a:pt x="11103" y="6722"/>
                  </a:cubicBezTo>
                  <a:cubicBezTo>
                    <a:pt x="11145" y="6624"/>
                    <a:pt x="11165" y="6501"/>
                    <a:pt x="11107" y="6409"/>
                  </a:cubicBezTo>
                  <a:lnTo>
                    <a:pt x="11107" y="6409"/>
                  </a:lnTo>
                  <a:cubicBezTo>
                    <a:pt x="11120" y="6412"/>
                    <a:pt x="11135" y="6414"/>
                    <a:pt x="11148" y="6418"/>
                  </a:cubicBezTo>
                  <a:cubicBezTo>
                    <a:pt x="11118" y="6313"/>
                    <a:pt x="11085" y="6208"/>
                    <a:pt x="11045" y="6105"/>
                  </a:cubicBezTo>
                  <a:cubicBezTo>
                    <a:pt x="11028" y="6062"/>
                    <a:pt x="11010" y="6017"/>
                    <a:pt x="11006" y="5970"/>
                  </a:cubicBezTo>
                  <a:cubicBezTo>
                    <a:pt x="10998" y="5893"/>
                    <a:pt x="11023" y="5818"/>
                    <a:pt x="11028" y="5741"/>
                  </a:cubicBezTo>
                  <a:cubicBezTo>
                    <a:pt x="11034" y="5634"/>
                    <a:pt x="11002" y="5510"/>
                    <a:pt x="11075" y="5430"/>
                  </a:cubicBezTo>
                  <a:cubicBezTo>
                    <a:pt x="11128" y="5368"/>
                    <a:pt x="11229" y="5355"/>
                    <a:pt x="11265" y="5282"/>
                  </a:cubicBezTo>
                  <a:cubicBezTo>
                    <a:pt x="11285" y="5242"/>
                    <a:pt x="11283" y="5195"/>
                    <a:pt x="11300" y="5156"/>
                  </a:cubicBezTo>
                  <a:cubicBezTo>
                    <a:pt x="11321" y="5105"/>
                    <a:pt x="11373" y="5075"/>
                    <a:pt x="11411" y="5036"/>
                  </a:cubicBezTo>
                  <a:cubicBezTo>
                    <a:pt x="11493" y="4955"/>
                    <a:pt x="11482" y="4818"/>
                    <a:pt x="11471" y="4704"/>
                  </a:cubicBezTo>
                  <a:cubicBezTo>
                    <a:pt x="11385" y="3892"/>
                    <a:pt x="11754" y="3048"/>
                    <a:pt x="12407" y="2557"/>
                  </a:cubicBezTo>
                  <a:cubicBezTo>
                    <a:pt x="12478" y="2506"/>
                    <a:pt x="12553" y="2450"/>
                    <a:pt x="12575" y="2367"/>
                  </a:cubicBezTo>
                  <a:cubicBezTo>
                    <a:pt x="12643" y="2103"/>
                    <a:pt x="12120" y="1917"/>
                    <a:pt x="12247" y="1677"/>
                  </a:cubicBezTo>
                  <a:cubicBezTo>
                    <a:pt x="12283" y="1608"/>
                    <a:pt x="12360" y="1574"/>
                    <a:pt x="12405" y="1516"/>
                  </a:cubicBezTo>
                  <a:cubicBezTo>
                    <a:pt x="12491" y="1407"/>
                    <a:pt x="12452" y="1244"/>
                    <a:pt x="12369" y="1137"/>
                  </a:cubicBezTo>
                  <a:cubicBezTo>
                    <a:pt x="12285" y="1030"/>
                    <a:pt x="12163" y="959"/>
                    <a:pt x="12060" y="871"/>
                  </a:cubicBezTo>
                  <a:cubicBezTo>
                    <a:pt x="11970" y="796"/>
                    <a:pt x="11893" y="706"/>
                    <a:pt x="11790" y="648"/>
                  </a:cubicBezTo>
                  <a:cubicBezTo>
                    <a:pt x="11695" y="596"/>
                    <a:pt x="11593" y="579"/>
                    <a:pt x="11487" y="579"/>
                  </a:cubicBezTo>
                  <a:cubicBezTo>
                    <a:pt x="11273" y="579"/>
                    <a:pt x="11043" y="650"/>
                    <a:pt x="10824" y="650"/>
                  </a:cubicBezTo>
                  <a:cubicBezTo>
                    <a:pt x="10744" y="650"/>
                    <a:pt x="10665" y="640"/>
                    <a:pt x="10588" y="614"/>
                  </a:cubicBezTo>
                  <a:cubicBezTo>
                    <a:pt x="10321" y="522"/>
                    <a:pt x="10147" y="239"/>
                    <a:pt x="9875" y="155"/>
                  </a:cubicBezTo>
                  <a:cubicBezTo>
                    <a:pt x="9768" y="121"/>
                    <a:pt x="9650" y="121"/>
                    <a:pt x="9541" y="93"/>
                  </a:cubicBezTo>
                  <a:cubicBezTo>
                    <a:pt x="9431" y="65"/>
                    <a:pt x="9331" y="10"/>
                    <a:pt x="9219" y="1"/>
                  </a:cubicBezTo>
                  <a:cubicBezTo>
                    <a:pt x="9210" y="1"/>
                    <a:pt x="9201" y="0"/>
                    <a:pt x="919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296"/>
            <p:cNvSpPr/>
            <p:nvPr/>
          </p:nvSpPr>
          <p:spPr>
            <a:xfrm>
              <a:off x="4592934" y="3415149"/>
              <a:ext cx="360245" cy="400509"/>
            </a:xfrm>
            <a:custGeom>
              <a:rect b="b" l="l" r="r" t="t"/>
              <a:pathLst>
                <a:path extrusionOk="0" h="14095" w="12678">
                  <a:moveTo>
                    <a:pt x="9224" y="54"/>
                  </a:moveTo>
                  <a:cubicBezTo>
                    <a:pt x="9235" y="54"/>
                    <a:pt x="9246" y="54"/>
                    <a:pt x="9256" y="55"/>
                  </a:cubicBezTo>
                  <a:cubicBezTo>
                    <a:pt x="9323" y="59"/>
                    <a:pt x="9385" y="83"/>
                    <a:pt x="9451" y="106"/>
                  </a:cubicBezTo>
                  <a:cubicBezTo>
                    <a:pt x="9490" y="119"/>
                    <a:pt x="9530" y="134"/>
                    <a:pt x="9573" y="145"/>
                  </a:cubicBezTo>
                  <a:cubicBezTo>
                    <a:pt x="9625" y="158"/>
                    <a:pt x="9676" y="164"/>
                    <a:pt x="9728" y="173"/>
                  </a:cubicBezTo>
                  <a:cubicBezTo>
                    <a:pt x="9790" y="179"/>
                    <a:pt x="9850" y="188"/>
                    <a:pt x="9905" y="205"/>
                  </a:cubicBezTo>
                  <a:cubicBezTo>
                    <a:pt x="10040" y="248"/>
                    <a:pt x="10148" y="338"/>
                    <a:pt x="10261" y="434"/>
                  </a:cubicBezTo>
                  <a:cubicBezTo>
                    <a:pt x="10370" y="524"/>
                    <a:pt x="10482" y="619"/>
                    <a:pt x="10619" y="666"/>
                  </a:cubicBezTo>
                  <a:cubicBezTo>
                    <a:pt x="10692" y="691"/>
                    <a:pt x="10771" y="704"/>
                    <a:pt x="10863" y="704"/>
                  </a:cubicBezTo>
                  <a:cubicBezTo>
                    <a:pt x="10975" y="704"/>
                    <a:pt x="11090" y="685"/>
                    <a:pt x="11202" y="668"/>
                  </a:cubicBezTo>
                  <a:cubicBezTo>
                    <a:pt x="11311" y="651"/>
                    <a:pt x="11422" y="634"/>
                    <a:pt x="11525" y="634"/>
                  </a:cubicBezTo>
                  <a:cubicBezTo>
                    <a:pt x="11641" y="634"/>
                    <a:pt x="11733" y="653"/>
                    <a:pt x="11816" y="698"/>
                  </a:cubicBezTo>
                  <a:cubicBezTo>
                    <a:pt x="11885" y="736"/>
                    <a:pt x="11943" y="790"/>
                    <a:pt x="12003" y="846"/>
                  </a:cubicBezTo>
                  <a:cubicBezTo>
                    <a:pt x="12029" y="869"/>
                    <a:pt x="12054" y="895"/>
                    <a:pt x="12082" y="916"/>
                  </a:cubicBezTo>
                  <a:cubicBezTo>
                    <a:pt x="12116" y="946"/>
                    <a:pt x="12151" y="972"/>
                    <a:pt x="12187" y="1000"/>
                  </a:cubicBezTo>
                  <a:cubicBezTo>
                    <a:pt x="12262" y="1056"/>
                    <a:pt x="12333" y="1109"/>
                    <a:pt x="12386" y="1180"/>
                  </a:cubicBezTo>
                  <a:cubicBezTo>
                    <a:pt x="12464" y="1276"/>
                    <a:pt x="12500" y="1426"/>
                    <a:pt x="12423" y="1525"/>
                  </a:cubicBezTo>
                  <a:cubicBezTo>
                    <a:pt x="12406" y="1548"/>
                    <a:pt x="12382" y="1568"/>
                    <a:pt x="12356" y="1587"/>
                  </a:cubicBezTo>
                  <a:cubicBezTo>
                    <a:pt x="12322" y="1617"/>
                    <a:pt x="12286" y="1647"/>
                    <a:pt x="12262" y="1690"/>
                  </a:cubicBezTo>
                  <a:cubicBezTo>
                    <a:pt x="12187" y="1831"/>
                    <a:pt x="12305" y="1951"/>
                    <a:pt x="12419" y="2067"/>
                  </a:cubicBezTo>
                  <a:cubicBezTo>
                    <a:pt x="12515" y="2168"/>
                    <a:pt x="12618" y="2273"/>
                    <a:pt x="12588" y="2386"/>
                  </a:cubicBezTo>
                  <a:cubicBezTo>
                    <a:pt x="12571" y="2457"/>
                    <a:pt x="12504" y="2506"/>
                    <a:pt x="12440" y="2555"/>
                  </a:cubicBezTo>
                  <a:lnTo>
                    <a:pt x="12431" y="2562"/>
                  </a:lnTo>
                  <a:cubicBezTo>
                    <a:pt x="11769" y="3057"/>
                    <a:pt x="11397" y="3909"/>
                    <a:pt x="11482" y="4732"/>
                  </a:cubicBezTo>
                  <a:cubicBezTo>
                    <a:pt x="11495" y="4856"/>
                    <a:pt x="11502" y="4972"/>
                    <a:pt x="11431" y="5043"/>
                  </a:cubicBezTo>
                  <a:cubicBezTo>
                    <a:pt x="11420" y="5053"/>
                    <a:pt x="11407" y="5064"/>
                    <a:pt x="11397" y="5075"/>
                  </a:cubicBezTo>
                  <a:cubicBezTo>
                    <a:pt x="11364" y="5103"/>
                    <a:pt x="11332" y="5131"/>
                    <a:pt x="11313" y="5171"/>
                  </a:cubicBezTo>
                  <a:cubicBezTo>
                    <a:pt x="11304" y="5193"/>
                    <a:pt x="11300" y="5214"/>
                    <a:pt x="11296" y="5236"/>
                  </a:cubicBezTo>
                  <a:cubicBezTo>
                    <a:pt x="11294" y="5259"/>
                    <a:pt x="11289" y="5278"/>
                    <a:pt x="11281" y="5296"/>
                  </a:cubicBezTo>
                  <a:cubicBezTo>
                    <a:pt x="11264" y="5330"/>
                    <a:pt x="11227" y="5349"/>
                    <a:pt x="11189" y="5371"/>
                  </a:cubicBezTo>
                  <a:cubicBezTo>
                    <a:pt x="11154" y="5390"/>
                    <a:pt x="11120" y="5409"/>
                    <a:pt x="11092" y="5439"/>
                  </a:cubicBezTo>
                  <a:cubicBezTo>
                    <a:pt x="11034" y="5506"/>
                    <a:pt x="11037" y="5593"/>
                    <a:pt x="11041" y="5679"/>
                  </a:cubicBezTo>
                  <a:cubicBezTo>
                    <a:pt x="11041" y="5709"/>
                    <a:pt x="11041" y="5737"/>
                    <a:pt x="11041" y="5765"/>
                  </a:cubicBezTo>
                  <a:cubicBezTo>
                    <a:pt x="11039" y="5793"/>
                    <a:pt x="11034" y="5820"/>
                    <a:pt x="11028" y="5850"/>
                  </a:cubicBezTo>
                  <a:cubicBezTo>
                    <a:pt x="11019" y="5898"/>
                    <a:pt x="11013" y="5949"/>
                    <a:pt x="11017" y="6000"/>
                  </a:cubicBezTo>
                  <a:cubicBezTo>
                    <a:pt x="11024" y="6048"/>
                    <a:pt x="11041" y="6090"/>
                    <a:pt x="11056" y="6133"/>
                  </a:cubicBezTo>
                  <a:lnTo>
                    <a:pt x="11060" y="6142"/>
                  </a:lnTo>
                  <a:cubicBezTo>
                    <a:pt x="11090" y="6223"/>
                    <a:pt x="11120" y="6311"/>
                    <a:pt x="11148" y="6410"/>
                  </a:cubicBezTo>
                  <a:lnTo>
                    <a:pt x="11092" y="6405"/>
                  </a:lnTo>
                  <a:lnTo>
                    <a:pt x="11122" y="6450"/>
                  </a:lnTo>
                  <a:cubicBezTo>
                    <a:pt x="11187" y="6551"/>
                    <a:pt x="11139" y="6684"/>
                    <a:pt x="11116" y="6737"/>
                  </a:cubicBezTo>
                  <a:cubicBezTo>
                    <a:pt x="11099" y="6776"/>
                    <a:pt x="11077" y="6815"/>
                    <a:pt x="11058" y="6853"/>
                  </a:cubicBezTo>
                  <a:cubicBezTo>
                    <a:pt x="11026" y="6911"/>
                    <a:pt x="10994" y="6969"/>
                    <a:pt x="10975" y="7033"/>
                  </a:cubicBezTo>
                  <a:cubicBezTo>
                    <a:pt x="10936" y="7153"/>
                    <a:pt x="10945" y="7277"/>
                    <a:pt x="10955" y="7372"/>
                  </a:cubicBezTo>
                  <a:cubicBezTo>
                    <a:pt x="10977" y="7567"/>
                    <a:pt x="11028" y="7759"/>
                    <a:pt x="11105" y="7939"/>
                  </a:cubicBezTo>
                  <a:cubicBezTo>
                    <a:pt x="11163" y="8070"/>
                    <a:pt x="11142" y="8231"/>
                    <a:pt x="11122" y="8387"/>
                  </a:cubicBezTo>
                  <a:cubicBezTo>
                    <a:pt x="11112" y="8475"/>
                    <a:pt x="11099" y="8565"/>
                    <a:pt x="11101" y="8649"/>
                  </a:cubicBezTo>
                  <a:cubicBezTo>
                    <a:pt x="11103" y="8689"/>
                    <a:pt x="11105" y="8732"/>
                    <a:pt x="11135" y="8764"/>
                  </a:cubicBezTo>
                  <a:cubicBezTo>
                    <a:pt x="11159" y="8790"/>
                    <a:pt x="11191" y="8799"/>
                    <a:pt x="11221" y="8807"/>
                  </a:cubicBezTo>
                  <a:cubicBezTo>
                    <a:pt x="11234" y="8809"/>
                    <a:pt x="11244" y="8814"/>
                    <a:pt x="11257" y="8820"/>
                  </a:cubicBezTo>
                  <a:cubicBezTo>
                    <a:pt x="11362" y="8865"/>
                    <a:pt x="11349" y="9034"/>
                    <a:pt x="11330" y="9131"/>
                  </a:cubicBezTo>
                  <a:lnTo>
                    <a:pt x="11326" y="9161"/>
                  </a:lnTo>
                  <a:lnTo>
                    <a:pt x="11356" y="9161"/>
                  </a:lnTo>
                  <a:cubicBezTo>
                    <a:pt x="11397" y="9163"/>
                    <a:pt x="11598" y="9182"/>
                    <a:pt x="11600" y="9300"/>
                  </a:cubicBezTo>
                  <a:cubicBezTo>
                    <a:pt x="11600" y="9328"/>
                    <a:pt x="11589" y="9358"/>
                    <a:pt x="11577" y="9388"/>
                  </a:cubicBezTo>
                  <a:cubicBezTo>
                    <a:pt x="11557" y="9433"/>
                    <a:pt x="11536" y="9482"/>
                    <a:pt x="11557" y="9533"/>
                  </a:cubicBezTo>
                  <a:cubicBezTo>
                    <a:pt x="11583" y="9600"/>
                    <a:pt x="11654" y="9613"/>
                    <a:pt x="11716" y="9626"/>
                  </a:cubicBezTo>
                  <a:cubicBezTo>
                    <a:pt x="11763" y="9634"/>
                    <a:pt x="11808" y="9643"/>
                    <a:pt x="11836" y="9670"/>
                  </a:cubicBezTo>
                  <a:cubicBezTo>
                    <a:pt x="11879" y="9715"/>
                    <a:pt x="11857" y="9788"/>
                    <a:pt x="11836" y="9865"/>
                  </a:cubicBezTo>
                  <a:cubicBezTo>
                    <a:pt x="11812" y="9949"/>
                    <a:pt x="11784" y="10043"/>
                    <a:pt x="11849" y="10112"/>
                  </a:cubicBezTo>
                  <a:cubicBezTo>
                    <a:pt x="11849" y="10112"/>
                    <a:pt x="11851" y="10114"/>
                    <a:pt x="11851" y="10114"/>
                  </a:cubicBezTo>
                  <a:cubicBezTo>
                    <a:pt x="11776" y="10133"/>
                    <a:pt x="11686" y="10146"/>
                    <a:pt x="11572" y="10148"/>
                  </a:cubicBezTo>
                  <a:cubicBezTo>
                    <a:pt x="11319" y="10159"/>
                    <a:pt x="11069" y="10193"/>
                    <a:pt x="10953" y="10384"/>
                  </a:cubicBezTo>
                  <a:cubicBezTo>
                    <a:pt x="10917" y="10448"/>
                    <a:pt x="10895" y="10523"/>
                    <a:pt x="10876" y="10594"/>
                  </a:cubicBezTo>
                  <a:cubicBezTo>
                    <a:pt x="10846" y="10712"/>
                    <a:pt x="10816" y="10821"/>
                    <a:pt x="10717" y="10860"/>
                  </a:cubicBezTo>
                  <a:lnTo>
                    <a:pt x="10709" y="10862"/>
                  </a:lnTo>
                  <a:lnTo>
                    <a:pt x="10702" y="10870"/>
                  </a:lnTo>
                  <a:cubicBezTo>
                    <a:pt x="10638" y="10975"/>
                    <a:pt x="10709" y="11078"/>
                    <a:pt x="10775" y="11179"/>
                  </a:cubicBezTo>
                  <a:cubicBezTo>
                    <a:pt x="10814" y="11235"/>
                    <a:pt x="10855" y="11294"/>
                    <a:pt x="10870" y="11352"/>
                  </a:cubicBezTo>
                  <a:cubicBezTo>
                    <a:pt x="10885" y="11410"/>
                    <a:pt x="10876" y="11477"/>
                    <a:pt x="10865" y="11534"/>
                  </a:cubicBezTo>
                  <a:lnTo>
                    <a:pt x="10739" y="12364"/>
                  </a:lnTo>
                  <a:cubicBezTo>
                    <a:pt x="10722" y="12486"/>
                    <a:pt x="10696" y="12653"/>
                    <a:pt x="10765" y="12790"/>
                  </a:cubicBezTo>
                  <a:cubicBezTo>
                    <a:pt x="10850" y="12959"/>
                    <a:pt x="11037" y="13019"/>
                    <a:pt x="11217" y="13077"/>
                  </a:cubicBezTo>
                  <a:cubicBezTo>
                    <a:pt x="11367" y="13124"/>
                    <a:pt x="11521" y="13173"/>
                    <a:pt x="11615" y="13285"/>
                  </a:cubicBezTo>
                  <a:cubicBezTo>
                    <a:pt x="11752" y="13446"/>
                    <a:pt x="11722" y="13694"/>
                    <a:pt x="11626" y="13857"/>
                  </a:cubicBezTo>
                  <a:cubicBezTo>
                    <a:pt x="11598" y="13902"/>
                    <a:pt x="11568" y="13938"/>
                    <a:pt x="11536" y="13966"/>
                  </a:cubicBezTo>
                  <a:cubicBezTo>
                    <a:pt x="11482" y="14015"/>
                    <a:pt x="11409" y="14041"/>
                    <a:pt x="11328" y="14041"/>
                  </a:cubicBezTo>
                  <a:cubicBezTo>
                    <a:pt x="11167" y="14041"/>
                    <a:pt x="10983" y="13936"/>
                    <a:pt x="10955" y="13760"/>
                  </a:cubicBezTo>
                  <a:cubicBezTo>
                    <a:pt x="10953" y="13748"/>
                    <a:pt x="10951" y="13735"/>
                    <a:pt x="10949" y="13722"/>
                  </a:cubicBezTo>
                  <a:cubicBezTo>
                    <a:pt x="10942" y="13666"/>
                    <a:pt x="10934" y="13602"/>
                    <a:pt x="10882" y="13561"/>
                  </a:cubicBezTo>
                  <a:cubicBezTo>
                    <a:pt x="10861" y="13544"/>
                    <a:pt x="10837" y="13538"/>
                    <a:pt x="10814" y="13529"/>
                  </a:cubicBezTo>
                  <a:cubicBezTo>
                    <a:pt x="10790" y="13523"/>
                    <a:pt x="10767" y="13514"/>
                    <a:pt x="10754" y="13499"/>
                  </a:cubicBezTo>
                  <a:cubicBezTo>
                    <a:pt x="10739" y="13484"/>
                    <a:pt x="10732" y="13461"/>
                    <a:pt x="10726" y="13437"/>
                  </a:cubicBezTo>
                  <a:cubicBezTo>
                    <a:pt x="10724" y="13424"/>
                    <a:pt x="10722" y="13411"/>
                    <a:pt x="10717" y="13398"/>
                  </a:cubicBezTo>
                  <a:cubicBezTo>
                    <a:pt x="10677" y="13285"/>
                    <a:pt x="10565" y="13236"/>
                    <a:pt x="10458" y="13191"/>
                  </a:cubicBezTo>
                  <a:cubicBezTo>
                    <a:pt x="10396" y="13165"/>
                    <a:pt x="10334" y="13137"/>
                    <a:pt x="10285" y="13098"/>
                  </a:cubicBezTo>
                  <a:cubicBezTo>
                    <a:pt x="10237" y="13060"/>
                    <a:pt x="10195" y="13004"/>
                    <a:pt x="10154" y="12948"/>
                  </a:cubicBezTo>
                  <a:cubicBezTo>
                    <a:pt x="10079" y="12848"/>
                    <a:pt x="10002" y="12741"/>
                    <a:pt x="9869" y="12741"/>
                  </a:cubicBezTo>
                  <a:cubicBezTo>
                    <a:pt x="9785" y="12743"/>
                    <a:pt x="9719" y="12790"/>
                    <a:pt x="9655" y="12837"/>
                  </a:cubicBezTo>
                  <a:cubicBezTo>
                    <a:pt x="9614" y="12867"/>
                    <a:pt x="9571" y="12897"/>
                    <a:pt x="9526" y="12912"/>
                  </a:cubicBezTo>
                  <a:cubicBezTo>
                    <a:pt x="9496" y="12923"/>
                    <a:pt x="9468" y="12929"/>
                    <a:pt x="9438" y="12929"/>
                  </a:cubicBezTo>
                  <a:cubicBezTo>
                    <a:pt x="9316" y="12929"/>
                    <a:pt x="9196" y="12844"/>
                    <a:pt x="9072" y="12756"/>
                  </a:cubicBezTo>
                  <a:cubicBezTo>
                    <a:pt x="8943" y="12663"/>
                    <a:pt x="8805" y="12565"/>
                    <a:pt x="8660" y="12565"/>
                  </a:cubicBezTo>
                  <a:cubicBezTo>
                    <a:pt x="8644" y="12565"/>
                    <a:pt x="8628" y="12567"/>
                    <a:pt x="8611" y="12569"/>
                  </a:cubicBezTo>
                  <a:cubicBezTo>
                    <a:pt x="8560" y="12424"/>
                    <a:pt x="8419" y="12342"/>
                    <a:pt x="8296" y="12312"/>
                  </a:cubicBezTo>
                  <a:cubicBezTo>
                    <a:pt x="8284" y="12310"/>
                    <a:pt x="8273" y="12308"/>
                    <a:pt x="8260" y="12306"/>
                  </a:cubicBezTo>
                  <a:lnTo>
                    <a:pt x="8251" y="12306"/>
                  </a:lnTo>
                  <a:cubicBezTo>
                    <a:pt x="8056" y="12166"/>
                    <a:pt x="7887" y="12074"/>
                    <a:pt x="7718" y="12019"/>
                  </a:cubicBezTo>
                  <a:cubicBezTo>
                    <a:pt x="7673" y="12003"/>
                    <a:pt x="7634" y="11996"/>
                    <a:pt x="7601" y="11996"/>
                  </a:cubicBezTo>
                  <a:cubicBezTo>
                    <a:pt x="7559" y="11996"/>
                    <a:pt x="7526" y="12008"/>
                    <a:pt x="7499" y="12032"/>
                  </a:cubicBezTo>
                  <a:cubicBezTo>
                    <a:pt x="7480" y="12047"/>
                    <a:pt x="7467" y="12066"/>
                    <a:pt x="7457" y="12083"/>
                  </a:cubicBezTo>
                  <a:cubicBezTo>
                    <a:pt x="7446" y="12098"/>
                    <a:pt x="7437" y="12111"/>
                    <a:pt x="7427" y="12121"/>
                  </a:cubicBezTo>
                  <a:cubicBezTo>
                    <a:pt x="7406" y="12141"/>
                    <a:pt x="7381" y="12148"/>
                    <a:pt x="7351" y="12148"/>
                  </a:cubicBezTo>
                  <a:cubicBezTo>
                    <a:pt x="7310" y="12148"/>
                    <a:pt x="7262" y="12134"/>
                    <a:pt x="7210" y="12117"/>
                  </a:cubicBezTo>
                  <a:cubicBezTo>
                    <a:pt x="7155" y="12100"/>
                    <a:pt x="7096" y="12085"/>
                    <a:pt x="7042" y="12085"/>
                  </a:cubicBezTo>
                  <a:cubicBezTo>
                    <a:pt x="7009" y="12085"/>
                    <a:pt x="6977" y="12091"/>
                    <a:pt x="6951" y="12106"/>
                  </a:cubicBezTo>
                  <a:lnTo>
                    <a:pt x="6938" y="12115"/>
                  </a:lnTo>
                  <a:lnTo>
                    <a:pt x="6938" y="12130"/>
                  </a:lnTo>
                  <a:cubicBezTo>
                    <a:pt x="6934" y="12263"/>
                    <a:pt x="6805" y="12383"/>
                    <a:pt x="6666" y="12383"/>
                  </a:cubicBezTo>
                  <a:cubicBezTo>
                    <a:pt x="6655" y="12383"/>
                    <a:pt x="6645" y="12383"/>
                    <a:pt x="6634" y="12381"/>
                  </a:cubicBezTo>
                  <a:cubicBezTo>
                    <a:pt x="6675" y="12111"/>
                    <a:pt x="6677" y="11837"/>
                    <a:pt x="6634" y="11567"/>
                  </a:cubicBezTo>
                  <a:cubicBezTo>
                    <a:pt x="6617" y="11455"/>
                    <a:pt x="6587" y="11333"/>
                    <a:pt x="6495" y="11258"/>
                  </a:cubicBezTo>
                  <a:cubicBezTo>
                    <a:pt x="6480" y="11245"/>
                    <a:pt x="6462" y="11235"/>
                    <a:pt x="6445" y="11224"/>
                  </a:cubicBezTo>
                  <a:cubicBezTo>
                    <a:pt x="6424" y="11211"/>
                    <a:pt x="6400" y="11196"/>
                    <a:pt x="6383" y="11177"/>
                  </a:cubicBezTo>
                  <a:cubicBezTo>
                    <a:pt x="6336" y="11123"/>
                    <a:pt x="6342" y="11042"/>
                    <a:pt x="6349" y="10954"/>
                  </a:cubicBezTo>
                  <a:cubicBezTo>
                    <a:pt x="6357" y="10862"/>
                    <a:pt x="6364" y="10763"/>
                    <a:pt x="6302" y="10692"/>
                  </a:cubicBezTo>
                  <a:cubicBezTo>
                    <a:pt x="6293" y="10682"/>
                    <a:pt x="6285" y="10673"/>
                    <a:pt x="6276" y="10665"/>
                  </a:cubicBezTo>
                  <a:cubicBezTo>
                    <a:pt x="6244" y="10635"/>
                    <a:pt x="6225" y="10613"/>
                    <a:pt x="6233" y="10592"/>
                  </a:cubicBezTo>
                  <a:cubicBezTo>
                    <a:pt x="6240" y="10577"/>
                    <a:pt x="6261" y="10568"/>
                    <a:pt x="6285" y="10557"/>
                  </a:cubicBezTo>
                  <a:lnTo>
                    <a:pt x="6291" y="10555"/>
                  </a:lnTo>
                  <a:cubicBezTo>
                    <a:pt x="6411" y="10504"/>
                    <a:pt x="6512" y="10367"/>
                    <a:pt x="6469" y="10230"/>
                  </a:cubicBezTo>
                  <a:cubicBezTo>
                    <a:pt x="6454" y="10180"/>
                    <a:pt x="6422" y="10140"/>
                    <a:pt x="6392" y="10101"/>
                  </a:cubicBezTo>
                  <a:cubicBezTo>
                    <a:pt x="6385" y="10090"/>
                    <a:pt x="6377" y="10082"/>
                    <a:pt x="6370" y="10073"/>
                  </a:cubicBezTo>
                  <a:cubicBezTo>
                    <a:pt x="6240" y="9898"/>
                    <a:pt x="6190" y="9666"/>
                    <a:pt x="6244" y="9452"/>
                  </a:cubicBezTo>
                  <a:lnTo>
                    <a:pt x="6252" y="9416"/>
                  </a:lnTo>
                  <a:lnTo>
                    <a:pt x="5728" y="9473"/>
                  </a:lnTo>
                  <a:cubicBezTo>
                    <a:pt x="5713" y="9475"/>
                    <a:pt x="5697" y="9476"/>
                    <a:pt x="5683" y="9476"/>
                  </a:cubicBezTo>
                  <a:cubicBezTo>
                    <a:pt x="5655" y="9476"/>
                    <a:pt x="5630" y="9472"/>
                    <a:pt x="5612" y="9463"/>
                  </a:cubicBezTo>
                  <a:cubicBezTo>
                    <a:pt x="5578" y="9446"/>
                    <a:pt x="5558" y="9405"/>
                    <a:pt x="5539" y="9362"/>
                  </a:cubicBezTo>
                  <a:cubicBezTo>
                    <a:pt x="5528" y="9341"/>
                    <a:pt x="5518" y="9319"/>
                    <a:pt x="5507" y="9300"/>
                  </a:cubicBezTo>
                  <a:cubicBezTo>
                    <a:pt x="5458" y="9221"/>
                    <a:pt x="5361" y="9169"/>
                    <a:pt x="5265" y="9169"/>
                  </a:cubicBezTo>
                  <a:cubicBezTo>
                    <a:pt x="5235" y="9169"/>
                    <a:pt x="5205" y="9176"/>
                    <a:pt x="5177" y="9184"/>
                  </a:cubicBezTo>
                  <a:cubicBezTo>
                    <a:pt x="5070" y="9221"/>
                    <a:pt x="4993" y="9332"/>
                    <a:pt x="4988" y="9446"/>
                  </a:cubicBezTo>
                  <a:cubicBezTo>
                    <a:pt x="4966" y="9443"/>
                    <a:pt x="4945" y="9442"/>
                    <a:pt x="4925" y="9442"/>
                  </a:cubicBezTo>
                  <a:cubicBezTo>
                    <a:pt x="4820" y="9442"/>
                    <a:pt x="4753" y="9475"/>
                    <a:pt x="4723" y="9540"/>
                  </a:cubicBezTo>
                  <a:cubicBezTo>
                    <a:pt x="4708" y="9572"/>
                    <a:pt x="4706" y="9606"/>
                    <a:pt x="4703" y="9638"/>
                  </a:cubicBezTo>
                  <a:cubicBezTo>
                    <a:pt x="4701" y="9649"/>
                    <a:pt x="4701" y="9658"/>
                    <a:pt x="4699" y="9666"/>
                  </a:cubicBezTo>
                  <a:cubicBezTo>
                    <a:pt x="4682" y="9829"/>
                    <a:pt x="4523" y="9966"/>
                    <a:pt x="4354" y="9966"/>
                  </a:cubicBezTo>
                  <a:cubicBezTo>
                    <a:pt x="4329" y="9966"/>
                    <a:pt x="4303" y="9962"/>
                    <a:pt x="4277" y="9955"/>
                  </a:cubicBezTo>
                  <a:cubicBezTo>
                    <a:pt x="4249" y="9947"/>
                    <a:pt x="4221" y="9936"/>
                    <a:pt x="4194" y="9923"/>
                  </a:cubicBezTo>
                  <a:cubicBezTo>
                    <a:pt x="4140" y="9903"/>
                    <a:pt x="4083" y="9882"/>
                    <a:pt x="4028" y="9882"/>
                  </a:cubicBezTo>
                  <a:cubicBezTo>
                    <a:pt x="4013" y="9882"/>
                    <a:pt x="3998" y="9883"/>
                    <a:pt x="3984" y="9887"/>
                  </a:cubicBezTo>
                  <a:cubicBezTo>
                    <a:pt x="3866" y="9913"/>
                    <a:pt x="3808" y="10033"/>
                    <a:pt x="3767" y="10150"/>
                  </a:cubicBezTo>
                  <a:cubicBezTo>
                    <a:pt x="3757" y="10158"/>
                    <a:pt x="3746" y="10162"/>
                    <a:pt x="3733" y="10162"/>
                  </a:cubicBezTo>
                  <a:cubicBezTo>
                    <a:pt x="3679" y="10162"/>
                    <a:pt x="3609" y="10093"/>
                    <a:pt x="3591" y="10020"/>
                  </a:cubicBezTo>
                  <a:cubicBezTo>
                    <a:pt x="3587" y="9998"/>
                    <a:pt x="3583" y="9977"/>
                    <a:pt x="3579" y="9953"/>
                  </a:cubicBezTo>
                  <a:cubicBezTo>
                    <a:pt x="3564" y="9865"/>
                    <a:pt x="3544" y="9767"/>
                    <a:pt x="3463" y="9718"/>
                  </a:cubicBezTo>
                  <a:cubicBezTo>
                    <a:pt x="3444" y="9707"/>
                    <a:pt x="3427" y="9700"/>
                    <a:pt x="3407" y="9694"/>
                  </a:cubicBezTo>
                  <a:cubicBezTo>
                    <a:pt x="3386" y="9685"/>
                    <a:pt x="3367" y="9679"/>
                    <a:pt x="3352" y="9666"/>
                  </a:cubicBezTo>
                  <a:cubicBezTo>
                    <a:pt x="3307" y="9626"/>
                    <a:pt x="3315" y="9553"/>
                    <a:pt x="3324" y="9473"/>
                  </a:cubicBezTo>
                  <a:cubicBezTo>
                    <a:pt x="3337" y="9383"/>
                    <a:pt x="3347" y="9283"/>
                    <a:pt x="3262" y="9238"/>
                  </a:cubicBezTo>
                  <a:cubicBezTo>
                    <a:pt x="3242" y="9227"/>
                    <a:pt x="3223" y="9223"/>
                    <a:pt x="3204" y="9218"/>
                  </a:cubicBezTo>
                  <a:cubicBezTo>
                    <a:pt x="3184" y="9216"/>
                    <a:pt x="3167" y="9212"/>
                    <a:pt x="3152" y="9203"/>
                  </a:cubicBezTo>
                  <a:cubicBezTo>
                    <a:pt x="3131" y="9186"/>
                    <a:pt x="3120" y="9156"/>
                    <a:pt x="3120" y="9105"/>
                  </a:cubicBezTo>
                  <a:cubicBezTo>
                    <a:pt x="3118" y="9056"/>
                    <a:pt x="3120" y="9006"/>
                    <a:pt x="3124" y="8957"/>
                  </a:cubicBezTo>
                  <a:cubicBezTo>
                    <a:pt x="3131" y="8863"/>
                    <a:pt x="3137" y="8766"/>
                    <a:pt x="3112" y="8672"/>
                  </a:cubicBezTo>
                  <a:cubicBezTo>
                    <a:pt x="3077" y="8548"/>
                    <a:pt x="2957" y="8447"/>
                    <a:pt x="2846" y="8447"/>
                  </a:cubicBezTo>
                  <a:cubicBezTo>
                    <a:pt x="2814" y="8447"/>
                    <a:pt x="2784" y="8456"/>
                    <a:pt x="2756" y="8471"/>
                  </a:cubicBezTo>
                  <a:lnTo>
                    <a:pt x="793" y="8462"/>
                  </a:lnTo>
                  <a:lnTo>
                    <a:pt x="367" y="8469"/>
                  </a:lnTo>
                  <a:cubicBezTo>
                    <a:pt x="365" y="8426"/>
                    <a:pt x="361" y="8389"/>
                    <a:pt x="354" y="8355"/>
                  </a:cubicBezTo>
                  <a:cubicBezTo>
                    <a:pt x="318" y="8160"/>
                    <a:pt x="204" y="7980"/>
                    <a:pt x="78" y="7800"/>
                  </a:cubicBezTo>
                  <a:lnTo>
                    <a:pt x="466" y="7592"/>
                  </a:lnTo>
                  <a:cubicBezTo>
                    <a:pt x="566" y="7539"/>
                    <a:pt x="671" y="7483"/>
                    <a:pt x="783" y="7468"/>
                  </a:cubicBezTo>
                  <a:cubicBezTo>
                    <a:pt x="804" y="7466"/>
                    <a:pt x="827" y="7465"/>
                    <a:pt x="852" y="7465"/>
                  </a:cubicBezTo>
                  <a:cubicBezTo>
                    <a:pt x="891" y="7465"/>
                    <a:pt x="933" y="7467"/>
                    <a:pt x="973" y="7468"/>
                  </a:cubicBezTo>
                  <a:cubicBezTo>
                    <a:pt x="1012" y="7470"/>
                    <a:pt x="1048" y="7472"/>
                    <a:pt x="1085" y="7472"/>
                  </a:cubicBezTo>
                  <a:cubicBezTo>
                    <a:pt x="1160" y="7472"/>
                    <a:pt x="1256" y="7466"/>
                    <a:pt x="1335" y="7402"/>
                  </a:cubicBezTo>
                  <a:cubicBezTo>
                    <a:pt x="1353" y="7389"/>
                    <a:pt x="1370" y="7374"/>
                    <a:pt x="1387" y="7357"/>
                  </a:cubicBezTo>
                  <a:cubicBezTo>
                    <a:pt x="1423" y="7320"/>
                    <a:pt x="1458" y="7286"/>
                    <a:pt x="1498" y="7286"/>
                  </a:cubicBezTo>
                  <a:cubicBezTo>
                    <a:pt x="1558" y="7286"/>
                    <a:pt x="1582" y="7339"/>
                    <a:pt x="1618" y="7427"/>
                  </a:cubicBezTo>
                  <a:cubicBezTo>
                    <a:pt x="1644" y="7492"/>
                    <a:pt x="1672" y="7558"/>
                    <a:pt x="1725" y="7599"/>
                  </a:cubicBezTo>
                  <a:cubicBezTo>
                    <a:pt x="1755" y="7622"/>
                    <a:pt x="1792" y="7633"/>
                    <a:pt x="1833" y="7633"/>
                  </a:cubicBezTo>
                  <a:cubicBezTo>
                    <a:pt x="1935" y="7633"/>
                    <a:pt x="2038" y="7554"/>
                    <a:pt x="2100" y="7479"/>
                  </a:cubicBezTo>
                  <a:lnTo>
                    <a:pt x="2124" y="7449"/>
                  </a:lnTo>
                  <a:cubicBezTo>
                    <a:pt x="2201" y="7357"/>
                    <a:pt x="2278" y="7260"/>
                    <a:pt x="2385" y="7260"/>
                  </a:cubicBezTo>
                  <a:lnTo>
                    <a:pt x="2426" y="7260"/>
                  </a:lnTo>
                  <a:lnTo>
                    <a:pt x="2409" y="7222"/>
                  </a:lnTo>
                  <a:cubicBezTo>
                    <a:pt x="2355" y="7100"/>
                    <a:pt x="2445" y="6980"/>
                    <a:pt x="2540" y="6851"/>
                  </a:cubicBezTo>
                  <a:cubicBezTo>
                    <a:pt x="2570" y="6810"/>
                    <a:pt x="2602" y="6765"/>
                    <a:pt x="2627" y="6722"/>
                  </a:cubicBezTo>
                  <a:cubicBezTo>
                    <a:pt x="2762" y="6500"/>
                    <a:pt x="2741" y="6236"/>
                    <a:pt x="2719" y="5979"/>
                  </a:cubicBezTo>
                  <a:cubicBezTo>
                    <a:pt x="2707" y="5833"/>
                    <a:pt x="2696" y="5683"/>
                    <a:pt x="2711" y="5542"/>
                  </a:cubicBezTo>
                  <a:cubicBezTo>
                    <a:pt x="2745" y="5231"/>
                    <a:pt x="2919" y="4953"/>
                    <a:pt x="3086" y="4685"/>
                  </a:cubicBezTo>
                  <a:lnTo>
                    <a:pt x="3118" y="4631"/>
                  </a:lnTo>
                  <a:cubicBezTo>
                    <a:pt x="3283" y="4366"/>
                    <a:pt x="3399" y="4154"/>
                    <a:pt x="3495" y="3950"/>
                  </a:cubicBezTo>
                  <a:cubicBezTo>
                    <a:pt x="3649" y="3620"/>
                    <a:pt x="3765" y="3271"/>
                    <a:pt x="3876" y="2932"/>
                  </a:cubicBezTo>
                  <a:lnTo>
                    <a:pt x="4164" y="2063"/>
                  </a:lnTo>
                  <a:cubicBezTo>
                    <a:pt x="4204" y="1940"/>
                    <a:pt x="4245" y="1814"/>
                    <a:pt x="4251" y="1681"/>
                  </a:cubicBezTo>
                  <a:cubicBezTo>
                    <a:pt x="4258" y="1568"/>
                    <a:pt x="4236" y="1454"/>
                    <a:pt x="4217" y="1343"/>
                  </a:cubicBezTo>
                  <a:cubicBezTo>
                    <a:pt x="4191" y="1191"/>
                    <a:pt x="4166" y="1047"/>
                    <a:pt x="4202" y="908"/>
                  </a:cubicBezTo>
                  <a:cubicBezTo>
                    <a:pt x="4273" y="649"/>
                    <a:pt x="4526" y="492"/>
                    <a:pt x="4781" y="353"/>
                  </a:cubicBezTo>
                  <a:cubicBezTo>
                    <a:pt x="4821" y="331"/>
                    <a:pt x="4864" y="308"/>
                    <a:pt x="4913" y="308"/>
                  </a:cubicBezTo>
                  <a:cubicBezTo>
                    <a:pt x="4956" y="310"/>
                    <a:pt x="4997" y="334"/>
                    <a:pt x="5038" y="357"/>
                  </a:cubicBezTo>
                  <a:cubicBezTo>
                    <a:pt x="5479" y="623"/>
                    <a:pt x="5957" y="818"/>
                    <a:pt x="6456" y="940"/>
                  </a:cubicBezTo>
                  <a:cubicBezTo>
                    <a:pt x="6480" y="945"/>
                    <a:pt x="6505" y="949"/>
                    <a:pt x="6529" y="949"/>
                  </a:cubicBezTo>
                  <a:cubicBezTo>
                    <a:pt x="6552" y="949"/>
                    <a:pt x="6575" y="945"/>
                    <a:pt x="6593" y="936"/>
                  </a:cubicBezTo>
                  <a:cubicBezTo>
                    <a:pt x="6636" y="912"/>
                    <a:pt x="6653" y="867"/>
                    <a:pt x="6668" y="829"/>
                  </a:cubicBezTo>
                  <a:lnTo>
                    <a:pt x="6677" y="805"/>
                  </a:lnTo>
                  <a:cubicBezTo>
                    <a:pt x="6760" y="612"/>
                    <a:pt x="6992" y="537"/>
                    <a:pt x="7232" y="484"/>
                  </a:cubicBezTo>
                  <a:lnTo>
                    <a:pt x="9036" y="83"/>
                  </a:lnTo>
                  <a:cubicBezTo>
                    <a:pt x="9098" y="68"/>
                    <a:pt x="9161" y="54"/>
                    <a:pt x="9224" y="54"/>
                  </a:cubicBezTo>
                  <a:close/>
                  <a:moveTo>
                    <a:pt x="9227" y="0"/>
                  </a:moveTo>
                  <a:cubicBezTo>
                    <a:pt x="9157" y="0"/>
                    <a:pt x="9088" y="16"/>
                    <a:pt x="9025" y="29"/>
                  </a:cubicBezTo>
                  <a:lnTo>
                    <a:pt x="7219" y="432"/>
                  </a:lnTo>
                  <a:cubicBezTo>
                    <a:pt x="6966" y="488"/>
                    <a:pt x="6720" y="569"/>
                    <a:pt x="6627" y="784"/>
                  </a:cubicBezTo>
                  <a:cubicBezTo>
                    <a:pt x="6625" y="792"/>
                    <a:pt x="6621" y="801"/>
                    <a:pt x="6619" y="807"/>
                  </a:cubicBezTo>
                  <a:cubicBezTo>
                    <a:pt x="6606" y="841"/>
                    <a:pt x="6593" y="873"/>
                    <a:pt x="6567" y="888"/>
                  </a:cubicBezTo>
                  <a:cubicBezTo>
                    <a:pt x="6558" y="894"/>
                    <a:pt x="6546" y="896"/>
                    <a:pt x="6532" y="896"/>
                  </a:cubicBezTo>
                  <a:cubicBezTo>
                    <a:pt x="6513" y="896"/>
                    <a:pt x="6490" y="891"/>
                    <a:pt x="6469" y="886"/>
                  </a:cubicBezTo>
                  <a:cubicBezTo>
                    <a:pt x="5974" y="766"/>
                    <a:pt x="5503" y="574"/>
                    <a:pt x="5063" y="310"/>
                  </a:cubicBezTo>
                  <a:cubicBezTo>
                    <a:pt x="5021" y="284"/>
                    <a:pt x="4971" y="256"/>
                    <a:pt x="4916" y="254"/>
                  </a:cubicBezTo>
                  <a:lnTo>
                    <a:pt x="4909" y="254"/>
                  </a:lnTo>
                  <a:cubicBezTo>
                    <a:pt x="4851" y="254"/>
                    <a:pt x="4798" y="282"/>
                    <a:pt x="4755" y="306"/>
                  </a:cubicBezTo>
                  <a:cubicBezTo>
                    <a:pt x="4491" y="449"/>
                    <a:pt x="4226" y="614"/>
                    <a:pt x="4151" y="893"/>
                  </a:cubicBezTo>
                  <a:cubicBezTo>
                    <a:pt x="4112" y="1045"/>
                    <a:pt x="4138" y="1201"/>
                    <a:pt x="4166" y="1353"/>
                  </a:cubicBezTo>
                  <a:cubicBezTo>
                    <a:pt x="4185" y="1461"/>
                    <a:pt x="4204" y="1572"/>
                    <a:pt x="4198" y="1679"/>
                  </a:cubicBezTo>
                  <a:cubicBezTo>
                    <a:pt x="4191" y="1803"/>
                    <a:pt x="4151" y="1928"/>
                    <a:pt x="4112" y="2048"/>
                  </a:cubicBezTo>
                  <a:lnTo>
                    <a:pt x="3825" y="2915"/>
                  </a:lnTo>
                  <a:cubicBezTo>
                    <a:pt x="3714" y="3252"/>
                    <a:pt x="3600" y="3601"/>
                    <a:pt x="3446" y="3929"/>
                  </a:cubicBezTo>
                  <a:cubicBezTo>
                    <a:pt x="3352" y="4130"/>
                    <a:pt x="3236" y="4338"/>
                    <a:pt x="3073" y="4604"/>
                  </a:cubicBezTo>
                  <a:lnTo>
                    <a:pt x="3041" y="4657"/>
                  </a:lnTo>
                  <a:cubicBezTo>
                    <a:pt x="2869" y="4931"/>
                    <a:pt x="2694" y="5214"/>
                    <a:pt x="2657" y="5536"/>
                  </a:cubicBezTo>
                  <a:cubicBezTo>
                    <a:pt x="2642" y="5683"/>
                    <a:pt x="2653" y="5835"/>
                    <a:pt x="2666" y="5983"/>
                  </a:cubicBezTo>
                  <a:cubicBezTo>
                    <a:pt x="2687" y="6243"/>
                    <a:pt x="2707" y="6487"/>
                    <a:pt x="2582" y="6697"/>
                  </a:cubicBezTo>
                  <a:cubicBezTo>
                    <a:pt x="2557" y="6735"/>
                    <a:pt x="2527" y="6778"/>
                    <a:pt x="2497" y="6819"/>
                  </a:cubicBezTo>
                  <a:cubicBezTo>
                    <a:pt x="2405" y="6943"/>
                    <a:pt x="2310" y="7072"/>
                    <a:pt x="2349" y="7209"/>
                  </a:cubicBezTo>
                  <a:cubicBezTo>
                    <a:pt x="2235" y="7228"/>
                    <a:pt x="2156" y="7327"/>
                    <a:pt x="2083" y="7417"/>
                  </a:cubicBezTo>
                  <a:lnTo>
                    <a:pt x="2060" y="7444"/>
                  </a:lnTo>
                  <a:cubicBezTo>
                    <a:pt x="2008" y="7509"/>
                    <a:pt x="1916" y="7582"/>
                    <a:pt x="1833" y="7582"/>
                  </a:cubicBezTo>
                  <a:cubicBezTo>
                    <a:pt x="1805" y="7582"/>
                    <a:pt x="1779" y="7573"/>
                    <a:pt x="1758" y="7556"/>
                  </a:cubicBezTo>
                  <a:cubicBezTo>
                    <a:pt x="1715" y="7524"/>
                    <a:pt x="1691" y="7466"/>
                    <a:pt x="1668" y="7408"/>
                  </a:cubicBezTo>
                  <a:cubicBezTo>
                    <a:pt x="1633" y="7322"/>
                    <a:pt x="1597" y="7232"/>
                    <a:pt x="1498" y="7232"/>
                  </a:cubicBezTo>
                  <a:cubicBezTo>
                    <a:pt x="1434" y="7235"/>
                    <a:pt x="1389" y="7279"/>
                    <a:pt x="1348" y="7318"/>
                  </a:cubicBezTo>
                  <a:cubicBezTo>
                    <a:pt x="1333" y="7333"/>
                    <a:pt x="1318" y="7348"/>
                    <a:pt x="1303" y="7361"/>
                  </a:cubicBezTo>
                  <a:cubicBezTo>
                    <a:pt x="1250" y="7402"/>
                    <a:pt x="1185" y="7419"/>
                    <a:pt x="1085" y="7419"/>
                  </a:cubicBezTo>
                  <a:cubicBezTo>
                    <a:pt x="1048" y="7419"/>
                    <a:pt x="1014" y="7417"/>
                    <a:pt x="976" y="7414"/>
                  </a:cubicBezTo>
                  <a:cubicBezTo>
                    <a:pt x="940" y="7412"/>
                    <a:pt x="904" y="7411"/>
                    <a:pt x="870" y="7411"/>
                  </a:cubicBezTo>
                  <a:cubicBezTo>
                    <a:pt x="836" y="7411"/>
                    <a:pt x="804" y="7412"/>
                    <a:pt x="776" y="7417"/>
                  </a:cubicBezTo>
                  <a:cubicBezTo>
                    <a:pt x="654" y="7432"/>
                    <a:pt x="545" y="7489"/>
                    <a:pt x="440" y="7545"/>
                  </a:cubicBezTo>
                  <a:lnTo>
                    <a:pt x="1" y="7783"/>
                  </a:lnTo>
                  <a:lnTo>
                    <a:pt x="18" y="7807"/>
                  </a:lnTo>
                  <a:cubicBezTo>
                    <a:pt x="146" y="7991"/>
                    <a:pt x="266" y="8171"/>
                    <a:pt x="303" y="8366"/>
                  </a:cubicBezTo>
                  <a:cubicBezTo>
                    <a:pt x="309" y="8402"/>
                    <a:pt x="313" y="8445"/>
                    <a:pt x="313" y="8496"/>
                  </a:cubicBezTo>
                  <a:lnTo>
                    <a:pt x="316" y="8524"/>
                  </a:lnTo>
                  <a:lnTo>
                    <a:pt x="793" y="8516"/>
                  </a:lnTo>
                  <a:lnTo>
                    <a:pt x="2764" y="8524"/>
                  </a:lnTo>
                  <a:lnTo>
                    <a:pt x="2771" y="8524"/>
                  </a:lnTo>
                  <a:lnTo>
                    <a:pt x="2777" y="8520"/>
                  </a:lnTo>
                  <a:cubicBezTo>
                    <a:pt x="2799" y="8507"/>
                    <a:pt x="2822" y="8501"/>
                    <a:pt x="2846" y="8501"/>
                  </a:cubicBezTo>
                  <a:cubicBezTo>
                    <a:pt x="2934" y="8501"/>
                    <a:pt x="3032" y="8586"/>
                    <a:pt x="3060" y="8687"/>
                  </a:cubicBezTo>
                  <a:cubicBezTo>
                    <a:pt x="3084" y="8771"/>
                    <a:pt x="3077" y="8859"/>
                    <a:pt x="3071" y="8953"/>
                  </a:cubicBezTo>
                  <a:cubicBezTo>
                    <a:pt x="3069" y="9004"/>
                    <a:pt x="3064" y="9056"/>
                    <a:pt x="3067" y="9107"/>
                  </a:cubicBezTo>
                  <a:cubicBezTo>
                    <a:pt x="3067" y="9150"/>
                    <a:pt x="3075" y="9212"/>
                    <a:pt x="3122" y="9246"/>
                  </a:cubicBezTo>
                  <a:cubicBezTo>
                    <a:pt x="3144" y="9261"/>
                    <a:pt x="3169" y="9268"/>
                    <a:pt x="3193" y="9272"/>
                  </a:cubicBezTo>
                  <a:cubicBezTo>
                    <a:pt x="3210" y="9276"/>
                    <a:pt x="3225" y="9278"/>
                    <a:pt x="3238" y="9285"/>
                  </a:cubicBezTo>
                  <a:cubicBezTo>
                    <a:pt x="3287" y="9311"/>
                    <a:pt x="3283" y="9371"/>
                    <a:pt x="3272" y="9467"/>
                  </a:cubicBezTo>
                  <a:cubicBezTo>
                    <a:pt x="3262" y="9553"/>
                    <a:pt x="3249" y="9649"/>
                    <a:pt x="3317" y="9707"/>
                  </a:cubicBezTo>
                  <a:cubicBezTo>
                    <a:pt x="3339" y="9724"/>
                    <a:pt x="3364" y="9735"/>
                    <a:pt x="3390" y="9743"/>
                  </a:cubicBezTo>
                  <a:cubicBezTo>
                    <a:pt x="3407" y="9750"/>
                    <a:pt x="3422" y="9756"/>
                    <a:pt x="3435" y="9763"/>
                  </a:cubicBezTo>
                  <a:cubicBezTo>
                    <a:pt x="3497" y="9801"/>
                    <a:pt x="3510" y="9880"/>
                    <a:pt x="3527" y="9964"/>
                  </a:cubicBezTo>
                  <a:cubicBezTo>
                    <a:pt x="3531" y="9988"/>
                    <a:pt x="3536" y="10011"/>
                    <a:pt x="3540" y="10033"/>
                  </a:cubicBezTo>
                  <a:cubicBezTo>
                    <a:pt x="3561" y="10120"/>
                    <a:pt x="3645" y="10217"/>
                    <a:pt x="3731" y="10217"/>
                  </a:cubicBezTo>
                  <a:cubicBezTo>
                    <a:pt x="3761" y="10217"/>
                    <a:pt x="3786" y="10206"/>
                    <a:pt x="3808" y="10185"/>
                  </a:cubicBezTo>
                  <a:lnTo>
                    <a:pt x="3814" y="10174"/>
                  </a:lnTo>
                  <a:cubicBezTo>
                    <a:pt x="3851" y="10069"/>
                    <a:pt x="3900" y="9960"/>
                    <a:pt x="3994" y="9938"/>
                  </a:cubicBezTo>
                  <a:cubicBezTo>
                    <a:pt x="4005" y="9936"/>
                    <a:pt x="4016" y="9935"/>
                    <a:pt x="4027" y="9935"/>
                  </a:cubicBezTo>
                  <a:cubicBezTo>
                    <a:pt x="4073" y="9935"/>
                    <a:pt x="4122" y="9954"/>
                    <a:pt x="4172" y="9975"/>
                  </a:cubicBezTo>
                  <a:cubicBezTo>
                    <a:pt x="4202" y="9985"/>
                    <a:pt x="4232" y="9998"/>
                    <a:pt x="4264" y="10007"/>
                  </a:cubicBezTo>
                  <a:cubicBezTo>
                    <a:pt x="4292" y="10015"/>
                    <a:pt x="4324" y="10020"/>
                    <a:pt x="4354" y="10020"/>
                  </a:cubicBezTo>
                  <a:cubicBezTo>
                    <a:pt x="4549" y="10020"/>
                    <a:pt x="4733" y="9861"/>
                    <a:pt x="4753" y="9673"/>
                  </a:cubicBezTo>
                  <a:cubicBezTo>
                    <a:pt x="4755" y="9662"/>
                    <a:pt x="4755" y="9653"/>
                    <a:pt x="4755" y="9643"/>
                  </a:cubicBezTo>
                  <a:cubicBezTo>
                    <a:pt x="4757" y="9613"/>
                    <a:pt x="4759" y="9585"/>
                    <a:pt x="4770" y="9563"/>
                  </a:cubicBezTo>
                  <a:cubicBezTo>
                    <a:pt x="4793" y="9517"/>
                    <a:pt x="4846" y="9495"/>
                    <a:pt x="4930" y="9495"/>
                  </a:cubicBezTo>
                  <a:cubicBezTo>
                    <a:pt x="4955" y="9495"/>
                    <a:pt x="4983" y="9497"/>
                    <a:pt x="5014" y="9501"/>
                  </a:cubicBezTo>
                  <a:lnTo>
                    <a:pt x="5048" y="9508"/>
                  </a:lnTo>
                  <a:lnTo>
                    <a:pt x="5044" y="9473"/>
                  </a:lnTo>
                  <a:cubicBezTo>
                    <a:pt x="5033" y="9373"/>
                    <a:pt x="5100" y="9268"/>
                    <a:pt x="5194" y="9236"/>
                  </a:cubicBezTo>
                  <a:cubicBezTo>
                    <a:pt x="5216" y="9228"/>
                    <a:pt x="5239" y="9224"/>
                    <a:pt x="5262" y="9224"/>
                  </a:cubicBezTo>
                  <a:cubicBezTo>
                    <a:pt x="5340" y="9224"/>
                    <a:pt x="5421" y="9265"/>
                    <a:pt x="5462" y="9330"/>
                  </a:cubicBezTo>
                  <a:cubicBezTo>
                    <a:pt x="5473" y="9347"/>
                    <a:pt x="5481" y="9366"/>
                    <a:pt x="5490" y="9386"/>
                  </a:cubicBezTo>
                  <a:cubicBezTo>
                    <a:pt x="5513" y="9433"/>
                    <a:pt x="5537" y="9484"/>
                    <a:pt x="5586" y="9512"/>
                  </a:cubicBezTo>
                  <a:cubicBezTo>
                    <a:pt x="5611" y="9524"/>
                    <a:pt x="5642" y="9529"/>
                    <a:pt x="5675" y="9529"/>
                  </a:cubicBezTo>
                  <a:cubicBezTo>
                    <a:pt x="5694" y="9529"/>
                    <a:pt x="5714" y="9527"/>
                    <a:pt x="5734" y="9525"/>
                  </a:cubicBezTo>
                  <a:lnTo>
                    <a:pt x="6184" y="9478"/>
                  </a:lnTo>
                  <a:lnTo>
                    <a:pt x="6184" y="9478"/>
                  </a:lnTo>
                  <a:cubicBezTo>
                    <a:pt x="6141" y="9694"/>
                    <a:pt x="6195" y="9928"/>
                    <a:pt x="6327" y="10105"/>
                  </a:cubicBezTo>
                  <a:cubicBezTo>
                    <a:pt x="6334" y="10114"/>
                    <a:pt x="6342" y="10125"/>
                    <a:pt x="6349" y="10133"/>
                  </a:cubicBezTo>
                  <a:cubicBezTo>
                    <a:pt x="6379" y="10170"/>
                    <a:pt x="6407" y="10206"/>
                    <a:pt x="6417" y="10247"/>
                  </a:cubicBezTo>
                  <a:cubicBezTo>
                    <a:pt x="6450" y="10350"/>
                    <a:pt x="6368" y="10465"/>
                    <a:pt x="6272" y="10506"/>
                  </a:cubicBezTo>
                  <a:lnTo>
                    <a:pt x="6263" y="10508"/>
                  </a:lnTo>
                  <a:cubicBezTo>
                    <a:pt x="6233" y="10521"/>
                    <a:pt x="6197" y="10536"/>
                    <a:pt x="6182" y="10575"/>
                  </a:cubicBezTo>
                  <a:cubicBezTo>
                    <a:pt x="6162" y="10628"/>
                    <a:pt x="6205" y="10669"/>
                    <a:pt x="6237" y="10701"/>
                  </a:cubicBezTo>
                  <a:cubicBezTo>
                    <a:pt x="6246" y="10710"/>
                    <a:pt x="6255" y="10718"/>
                    <a:pt x="6261" y="10727"/>
                  </a:cubicBezTo>
                  <a:cubicBezTo>
                    <a:pt x="6310" y="10782"/>
                    <a:pt x="6302" y="10864"/>
                    <a:pt x="6295" y="10950"/>
                  </a:cubicBezTo>
                  <a:cubicBezTo>
                    <a:pt x="6287" y="11044"/>
                    <a:pt x="6280" y="11140"/>
                    <a:pt x="6345" y="11213"/>
                  </a:cubicBezTo>
                  <a:cubicBezTo>
                    <a:pt x="6366" y="11237"/>
                    <a:pt x="6392" y="11254"/>
                    <a:pt x="6417" y="11271"/>
                  </a:cubicBezTo>
                  <a:cubicBezTo>
                    <a:pt x="6432" y="11279"/>
                    <a:pt x="6447" y="11288"/>
                    <a:pt x="6460" y="11299"/>
                  </a:cubicBezTo>
                  <a:cubicBezTo>
                    <a:pt x="6540" y="11363"/>
                    <a:pt x="6565" y="11474"/>
                    <a:pt x="6582" y="11575"/>
                  </a:cubicBezTo>
                  <a:cubicBezTo>
                    <a:pt x="6623" y="11847"/>
                    <a:pt x="6621" y="12124"/>
                    <a:pt x="6576" y="12398"/>
                  </a:cubicBezTo>
                  <a:lnTo>
                    <a:pt x="6572" y="12421"/>
                  </a:lnTo>
                  <a:lnTo>
                    <a:pt x="6595" y="12428"/>
                  </a:lnTo>
                  <a:cubicBezTo>
                    <a:pt x="6619" y="12434"/>
                    <a:pt x="6642" y="12436"/>
                    <a:pt x="6666" y="12436"/>
                  </a:cubicBezTo>
                  <a:cubicBezTo>
                    <a:pt x="6829" y="12436"/>
                    <a:pt x="6977" y="12304"/>
                    <a:pt x="6989" y="12147"/>
                  </a:cubicBezTo>
                  <a:cubicBezTo>
                    <a:pt x="7005" y="12140"/>
                    <a:pt x="7024" y="12137"/>
                    <a:pt x="7044" y="12137"/>
                  </a:cubicBezTo>
                  <a:cubicBezTo>
                    <a:pt x="7089" y="12137"/>
                    <a:pt x="7143" y="12152"/>
                    <a:pt x="7195" y="12169"/>
                  </a:cubicBezTo>
                  <a:cubicBezTo>
                    <a:pt x="7247" y="12186"/>
                    <a:pt x="7300" y="12203"/>
                    <a:pt x="7352" y="12203"/>
                  </a:cubicBezTo>
                  <a:cubicBezTo>
                    <a:pt x="7397" y="12203"/>
                    <a:pt x="7433" y="12190"/>
                    <a:pt x="7463" y="12160"/>
                  </a:cubicBezTo>
                  <a:cubicBezTo>
                    <a:pt x="7478" y="12145"/>
                    <a:pt x="7491" y="12128"/>
                    <a:pt x="7502" y="12113"/>
                  </a:cubicBezTo>
                  <a:cubicBezTo>
                    <a:pt x="7510" y="12098"/>
                    <a:pt x="7521" y="12083"/>
                    <a:pt x="7534" y="12072"/>
                  </a:cubicBezTo>
                  <a:cubicBezTo>
                    <a:pt x="7551" y="12057"/>
                    <a:pt x="7574" y="12049"/>
                    <a:pt x="7604" y="12049"/>
                  </a:cubicBezTo>
                  <a:cubicBezTo>
                    <a:pt x="7631" y="12049"/>
                    <a:pt x="7663" y="12056"/>
                    <a:pt x="7701" y="12068"/>
                  </a:cubicBezTo>
                  <a:cubicBezTo>
                    <a:pt x="7866" y="12124"/>
                    <a:pt x="8033" y="12214"/>
                    <a:pt x="8226" y="12353"/>
                  </a:cubicBezTo>
                  <a:lnTo>
                    <a:pt x="8254" y="12359"/>
                  </a:lnTo>
                  <a:cubicBezTo>
                    <a:pt x="8264" y="12361"/>
                    <a:pt x="8273" y="12361"/>
                    <a:pt x="8284" y="12364"/>
                  </a:cubicBezTo>
                  <a:cubicBezTo>
                    <a:pt x="8425" y="12398"/>
                    <a:pt x="8536" y="12494"/>
                    <a:pt x="8566" y="12606"/>
                  </a:cubicBezTo>
                  <a:lnTo>
                    <a:pt x="8573" y="12631"/>
                  </a:lnTo>
                  <a:lnTo>
                    <a:pt x="8598" y="12625"/>
                  </a:lnTo>
                  <a:cubicBezTo>
                    <a:pt x="8617" y="12621"/>
                    <a:pt x="8635" y="12620"/>
                    <a:pt x="8653" y="12620"/>
                  </a:cubicBezTo>
                  <a:cubicBezTo>
                    <a:pt x="8784" y="12620"/>
                    <a:pt x="8915" y="12710"/>
                    <a:pt x="9040" y="12799"/>
                  </a:cubicBezTo>
                  <a:cubicBezTo>
                    <a:pt x="9166" y="12888"/>
                    <a:pt x="9299" y="12983"/>
                    <a:pt x="9438" y="12983"/>
                  </a:cubicBezTo>
                  <a:cubicBezTo>
                    <a:pt x="9475" y="12983"/>
                    <a:pt x="9509" y="12976"/>
                    <a:pt x="9543" y="12963"/>
                  </a:cubicBezTo>
                  <a:cubicBezTo>
                    <a:pt x="9597" y="12944"/>
                    <a:pt x="9642" y="12912"/>
                    <a:pt x="9687" y="12880"/>
                  </a:cubicBezTo>
                  <a:cubicBezTo>
                    <a:pt x="9747" y="12837"/>
                    <a:pt x="9805" y="12796"/>
                    <a:pt x="9871" y="12796"/>
                  </a:cubicBezTo>
                  <a:cubicBezTo>
                    <a:pt x="9974" y="12796"/>
                    <a:pt x="10040" y="12884"/>
                    <a:pt x="10111" y="12981"/>
                  </a:cubicBezTo>
                  <a:cubicBezTo>
                    <a:pt x="10154" y="13038"/>
                    <a:pt x="10197" y="13096"/>
                    <a:pt x="10252" y="13141"/>
                  </a:cubicBezTo>
                  <a:cubicBezTo>
                    <a:pt x="10306" y="13184"/>
                    <a:pt x="10372" y="13212"/>
                    <a:pt x="10437" y="13240"/>
                  </a:cubicBezTo>
                  <a:cubicBezTo>
                    <a:pt x="10537" y="13283"/>
                    <a:pt x="10634" y="13323"/>
                    <a:pt x="10666" y="13418"/>
                  </a:cubicBezTo>
                  <a:cubicBezTo>
                    <a:pt x="10670" y="13426"/>
                    <a:pt x="10672" y="13439"/>
                    <a:pt x="10675" y="13450"/>
                  </a:cubicBezTo>
                  <a:cubicBezTo>
                    <a:pt x="10683" y="13478"/>
                    <a:pt x="10690" y="13512"/>
                    <a:pt x="10715" y="13538"/>
                  </a:cubicBezTo>
                  <a:cubicBezTo>
                    <a:pt x="10739" y="13561"/>
                    <a:pt x="10769" y="13572"/>
                    <a:pt x="10797" y="13581"/>
                  </a:cubicBezTo>
                  <a:cubicBezTo>
                    <a:pt x="10816" y="13587"/>
                    <a:pt x="10835" y="13593"/>
                    <a:pt x="10850" y="13604"/>
                  </a:cubicBezTo>
                  <a:cubicBezTo>
                    <a:pt x="10885" y="13630"/>
                    <a:pt x="10889" y="13679"/>
                    <a:pt x="10895" y="13730"/>
                  </a:cubicBezTo>
                  <a:cubicBezTo>
                    <a:pt x="10897" y="13743"/>
                    <a:pt x="10900" y="13756"/>
                    <a:pt x="10902" y="13769"/>
                  </a:cubicBezTo>
                  <a:cubicBezTo>
                    <a:pt x="10936" y="13973"/>
                    <a:pt x="11144" y="14095"/>
                    <a:pt x="11328" y="14095"/>
                  </a:cubicBezTo>
                  <a:cubicBezTo>
                    <a:pt x="11422" y="14095"/>
                    <a:pt x="11508" y="14065"/>
                    <a:pt x="11572" y="14007"/>
                  </a:cubicBezTo>
                  <a:cubicBezTo>
                    <a:pt x="11609" y="13975"/>
                    <a:pt x="11641" y="13934"/>
                    <a:pt x="11671" y="13883"/>
                  </a:cubicBezTo>
                  <a:cubicBezTo>
                    <a:pt x="11776" y="13709"/>
                    <a:pt x="11816" y="13439"/>
                    <a:pt x="11656" y="13251"/>
                  </a:cubicBezTo>
                  <a:cubicBezTo>
                    <a:pt x="11551" y="13126"/>
                    <a:pt x="11390" y="13075"/>
                    <a:pt x="11234" y="13026"/>
                  </a:cubicBezTo>
                  <a:cubicBezTo>
                    <a:pt x="11056" y="12970"/>
                    <a:pt x="10889" y="12916"/>
                    <a:pt x="10812" y="12766"/>
                  </a:cubicBezTo>
                  <a:cubicBezTo>
                    <a:pt x="10756" y="12653"/>
                    <a:pt x="10769" y="12520"/>
                    <a:pt x="10792" y="12372"/>
                  </a:cubicBezTo>
                  <a:lnTo>
                    <a:pt x="10919" y="11543"/>
                  </a:lnTo>
                  <a:cubicBezTo>
                    <a:pt x="10930" y="11479"/>
                    <a:pt x="10940" y="11408"/>
                    <a:pt x="10921" y="11339"/>
                  </a:cubicBezTo>
                  <a:cubicBezTo>
                    <a:pt x="10904" y="11271"/>
                    <a:pt x="10861" y="11209"/>
                    <a:pt x="10820" y="11149"/>
                  </a:cubicBezTo>
                  <a:cubicBezTo>
                    <a:pt x="10758" y="11059"/>
                    <a:pt x="10705" y="10980"/>
                    <a:pt x="10745" y="10905"/>
                  </a:cubicBezTo>
                  <a:cubicBezTo>
                    <a:pt x="10861" y="10855"/>
                    <a:pt x="10895" y="10731"/>
                    <a:pt x="10927" y="10609"/>
                  </a:cubicBezTo>
                  <a:cubicBezTo>
                    <a:pt x="10947" y="10540"/>
                    <a:pt x="10966" y="10470"/>
                    <a:pt x="11000" y="10412"/>
                  </a:cubicBezTo>
                  <a:cubicBezTo>
                    <a:pt x="11103" y="10243"/>
                    <a:pt x="11337" y="10210"/>
                    <a:pt x="11574" y="10202"/>
                  </a:cubicBezTo>
                  <a:cubicBezTo>
                    <a:pt x="11722" y="10198"/>
                    <a:pt x="11834" y="10180"/>
                    <a:pt x="11926" y="10148"/>
                  </a:cubicBezTo>
                  <a:lnTo>
                    <a:pt x="11996" y="10125"/>
                  </a:lnTo>
                  <a:lnTo>
                    <a:pt x="11926" y="10099"/>
                  </a:lnTo>
                  <a:cubicBezTo>
                    <a:pt x="11909" y="10090"/>
                    <a:pt x="11896" y="10084"/>
                    <a:pt x="11887" y="10075"/>
                  </a:cubicBezTo>
                  <a:cubicBezTo>
                    <a:pt x="11844" y="10030"/>
                    <a:pt x="11866" y="9958"/>
                    <a:pt x="11887" y="9880"/>
                  </a:cubicBezTo>
                  <a:cubicBezTo>
                    <a:pt x="11911" y="9797"/>
                    <a:pt x="11939" y="9700"/>
                    <a:pt x="11874" y="9634"/>
                  </a:cubicBezTo>
                  <a:cubicBezTo>
                    <a:pt x="11836" y="9593"/>
                    <a:pt x="11778" y="9583"/>
                    <a:pt x="11727" y="9572"/>
                  </a:cubicBezTo>
                  <a:cubicBezTo>
                    <a:pt x="11662" y="9561"/>
                    <a:pt x="11622" y="9551"/>
                    <a:pt x="11607" y="9514"/>
                  </a:cubicBezTo>
                  <a:cubicBezTo>
                    <a:pt x="11594" y="9482"/>
                    <a:pt x="11609" y="9448"/>
                    <a:pt x="11626" y="9409"/>
                  </a:cubicBezTo>
                  <a:cubicBezTo>
                    <a:pt x="11639" y="9375"/>
                    <a:pt x="11654" y="9338"/>
                    <a:pt x="11654" y="9300"/>
                  </a:cubicBezTo>
                  <a:cubicBezTo>
                    <a:pt x="11652" y="9180"/>
                    <a:pt x="11521" y="9124"/>
                    <a:pt x="11388" y="9111"/>
                  </a:cubicBezTo>
                  <a:cubicBezTo>
                    <a:pt x="11416" y="8931"/>
                    <a:pt x="11379" y="8814"/>
                    <a:pt x="11279" y="8771"/>
                  </a:cubicBezTo>
                  <a:cubicBezTo>
                    <a:pt x="11264" y="8764"/>
                    <a:pt x="11249" y="8760"/>
                    <a:pt x="11234" y="8756"/>
                  </a:cubicBezTo>
                  <a:cubicBezTo>
                    <a:pt x="11210" y="8749"/>
                    <a:pt x="11189" y="8743"/>
                    <a:pt x="11174" y="8728"/>
                  </a:cubicBezTo>
                  <a:cubicBezTo>
                    <a:pt x="11159" y="8709"/>
                    <a:pt x="11157" y="8679"/>
                    <a:pt x="11154" y="8646"/>
                  </a:cubicBezTo>
                  <a:cubicBezTo>
                    <a:pt x="11152" y="8567"/>
                    <a:pt x="11163" y="8484"/>
                    <a:pt x="11176" y="8394"/>
                  </a:cubicBezTo>
                  <a:cubicBezTo>
                    <a:pt x="11195" y="8231"/>
                    <a:pt x="11217" y="8062"/>
                    <a:pt x="11154" y="7918"/>
                  </a:cubicBezTo>
                  <a:cubicBezTo>
                    <a:pt x="11079" y="7742"/>
                    <a:pt x="11030" y="7556"/>
                    <a:pt x="11009" y="7365"/>
                  </a:cubicBezTo>
                  <a:cubicBezTo>
                    <a:pt x="10998" y="7275"/>
                    <a:pt x="10992" y="7160"/>
                    <a:pt x="11026" y="7050"/>
                  </a:cubicBezTo>
                  <a:cubicBezTo>
                    <a:pt x="11043" y="6990"/>
                    <a:pt x="11073" y="6937"/>
                    <a:pt x="11105" y="6879"/>
                  </a:cubicBezTo>
                  <a:cubicBezTo>
                    <a:pt x="11127" y="6840"/>
                    <a:pt x="11148" y="6800"/>
                    <a:pt x="11165" y="6759"/>
                  </a:cubicBezTo>
                  <a:cubicBezTo>
                    <a:pt x="11212" y="6654"/>
                    <a:pt x="11221" y="6553"/>
                    <a:pt x="11193" y="6474"/>
                  </a:cubicBezTo>
                  <a:lnTo>
                    <a:pt x="11193" y="6474"/>
                  </a:lnTo>
                  <a:lnTo>
                    <a:pt x="11225" y="6482"/>
                  </a:lnTo>
                  <a:lnTo>
                    <a:pt x="11225" y="6482"/>
                  </a:lnTo>
                  <a:lnTo>
                    <a:pt x="11212" y="6438"/>
                  </a:lnTo>
                  <a:cubicBezTo>
                    <a:pt x="11178" y="6320"/>
                    <a:pt x="11146" y="6217"/>
                    <a:pt x="11109" y="6123"/>
                  </a:cubicBezTo>
                  <a:lnTo>
                    <a:pt x="11107" y="6114"/>
                  </a:lnTo>
                  <a:cubicBezTo>
                    <a:pt x="11090" y="6075"/>
                    <a:pt x="11075" y="6035"/>
                    <a:pt x="11071" y="5994"/>
                  </a:cubicBezTo>
                  <a:cubicBezTo>
                    <a:pt x="11067" y="5949"/>
                    <a:pt x="11073" y="5906"/>
                    <a:pt x="11082" y="5859"/>
                  </a:cubicBezTo>
                  <a:cubicBezTo>
                    <a:pt x="11086" y="5829"/>
                    <a:pt x="11092" y="5799"/>
                    <a:pt x="11094" y="5769"/>
                  </a:cubicBezTo>
                  <a:cubicBezTo>
                    <a:pt x="11094" y="5739"/>
                    <a:pt x="11094" y="5707"/>
                    <a:pt x="11092" y="5677"/>
                  </a:cubicBezTo>
                  <a:cubicBezTo>
                    <a:pt x="11090" y="5600"/>
                    <a:pt x="11088" y="5525"/>
                    <a:pt x="11133" y="5473"/>
                  </a:cubicBezTo>
                  <a:cubicBezTo>
                    <a:pt x="11154" y="5450"/>
                    <a:pt x="11182" y="5435"/>
                    <a:pt x="11214" y="5418"/>
                  </a:cubicBezTo>
                  <a:cubicBezTo>
                    <a:pt x="11257" y="5394"/>
                    <a:pt x="11304" y="5368"/>
                    <a:pt x="11328" y="5319"/>
                  </a:cubicBezTo>
                  <a:cubicBezTo>
                    <a:pt x="11341" y="5296"/>
                    <a:pt x="11345" y="5270"/>
                    <a:pt x="11349" y="5246"/>
                  </a:cubicBezTo>
                  <a:cubicBezTo>
                    <a:pt x="11354" y="5227"/>
                    <a:pt x="11356" y="5208"/>
                    <a:pt x="11362" y="5193"/>
                  </a:cubicBezTo>
                  <a:cubicBezTo>
                    <a:pt x="11375" y="5163"/>
                    <a:pt x="11403" y="5139"/>
                    <a:pt x="11431" y="5116"/>
                  </a:cubicBezTo>
                  <a:cubicBezTo>
                    <a:pt x="11444" y="5105"/>
                    <a:pt x="11457" y="5092"/>
                    <a:pt x="11469" y="5079"/>
                  </a:cubicBezTo>
                  <a:cubicBezTo>
                    <a:pt x="11564" y="4987"/>
                    <a:pt x="11547" y="4831"/>
                    <a:pt x="11536" y="4728"/>
                  </a:cubicBezTo>
                  <a:cubicBezTo>
                    <a:pt x="11452" y="3922"/>
                    <a:pt x="11816" y="3089"/>
                    <a:pt x="12464" y="2605"/>
                  </a:cubicBezTo>
                  <a:lnTo>
                    <a:pt x="12472" y="2598"/>
                  </a:lnTo>
                  <a:cubicBezTo>
                    <a:pt x="12541" y="2547"/>
                    <a:pt x="12618" y="2489"/>
                    <a:pt x="12641" y="2399"/>
                  </a:cubicBezTo>
                  <a:cubicBezTo>
                    <a:pt x="12678" y="2255"/>
                    <a:pt x="12564" y="2140"/>
                    <a:pt x="12455" y="2028"/>
                  </a:cubicBezTo>
                  <a:cubicBezTo>
                    <a:pt x="12348" y="1917"/>
                    <a:pt x="12254" y="1820"/>
                    <a:pt x="12309" y="1713"/>
                  </a:cubicBezTo>
                  <a:cubicBezTo>
                    <a:pt x="12326" y="1681"/>
                    <a:pt x="12359" y="1656"/>
                    <a:pt x="12391" y="1630"/>
                  </a:cubicBezTo>
                  <a:cubicBezTo>
                    <a:pt x="12416" y="1608"/>
                    <a:pt x="12444" y="1585"/>
                    <a:pt x="12466" y="1557"/>
                  </a:cubicBezTo>
                  <a:cubicBezTo>
                    <a:pt x="12560" y="1439"/>
                    <a:pt x="12519" y="1261"/>
                    <a:pt x="12429" y="1146"/>
                  </a:cubicBezTo>
                  <a:cubicBezTo>
                    <a:pt x="12369" y="1071"/>
                    <a:pt x="12292" y="1013"/>
                    <a:pt x="12219" y="957"/>
                  </a:cubicBezTo>
                  <a:cubicBezTo>
                    <a:pt x="12185" y="931"/>
                    <a:pt x="12149" y="903"/>
                    <a:pt x="12116" y="876"/>
                  </a:cubicBezTo>
                  <a:cubicBezTo>
                    <a:pt x="12091" y="854"/>
                    <a:pt x="12065" y="831"/>
                    <a:pt x="12039" y="807"/>
                  </a:cubicBezTo>
                  <a:cubicBezTo>
                    <a:pt x="11979" y="751"/>
                    <a:pt x="11917" y="694"/>
                    <a:pt x="11842" y="651"/>
                  </a:cubicBezTo>
                  <a:cubicBezTo>
                    <a:pt x="11752" y="604"/>
                    <a:pt x="11649" y="580"/>
                    <a:pt x="11525" y="580"/>
                  </a:cubicBezTo>
                  <a:cubicBezTo>
                    <a:pt x="11418" y="580"/>
                    <a:pt x="11304" y="597"/>
                    <a:pt x="11193" y="614"/>
                  </a:cubicBezTo>
                  <a:cubicBezTo>
                    <a:pt x="11084" y="631"/>
                    <a:pt x="10970" y="651"/>
                    <a:pt x="10863" y="651"/>
                  </a:cubicBezTo>
                  <a:cubicBezTo>
                    <a:pt x="10777" y="651"/>
                    <a:pt x="10705" y="638"/>
                    <a:pt x="10638" y="616"/>
                  </a:cubicBezTo>
                  <a:cubicBezTo>
                    <a:pt x="10510" y="571"/>
                    <a:pt x="10400" y="481"/>
                    <a:pt x="10295" y="391"/>
                  </a:cubicBezTo>
                  <a:cubicBezTo>
                    <a:pt x="10182" y="297"/>
                    <a:pt x="10066" y="201"/>
                    <a:pt x="9923" y="156"/>
                  </a:cubicBezTo>
                  <a:cubicBezTo>
                    <a:pt x="9860" y="136"/>
                    <a:pt x="9796" y="128"/>
                    <a:pt x="9734" y="119"/>
                  </a:cubicBezTo>
                  <a:cubicBezTo>
                    <a:pt x="9685" y="113"/>
                    <a:pt x="9633" y="104"/>
                    <a:pt x="9586" y="94"/>
                  </a:cubicBezTo>
                  <a:cubicBezTo>
                    <a:pt x="9548" y="83"/>
                    <a:pt x="9507" y="68"/>
                    <a:pt x="9468" y="55"/>
                  </a:cubicBezTo>
                  <a:cubicBezTo>
                    <a:pt x="9402" y="32"/>
                    <a:pt x="9333" y="6"/>
                    <a:pt x="9261" y="2"/>
                  </a:cubicBezTo>
                  <a:cubicBezTo>
                    <a:pt x="9249" y="1"/>
                    <a:pt x="9238" y="0"/>
                    <a:pt x="92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296"/>
            <p:cNvSpPr/>
            <p:nvPr/>
          </p:nvSpPr>
          <p:spPr>
            <a:xfrm>
              <a:off x="4906618" y="3554004"/>
              <a:ext cx="34865" cy="30461"/>
            </a:xfrm>
            <a:custGeom>
              <a:rect b="b" l="l" r="r" t="t"/>
              <a:pathLst>
                <a:path extrusionOk="0" h="1072" w="1227">
                  <a:moveTo>
                    <a:pt x="626" y="1"/>
                  </a:moveTo>
                  <a:cubicBezTo>
                    <a:pt x="575" y="1"/>
                    <a:pt x="525" y="2"/>
                    <a:pt x="474" y="4"/>
                  </a:cubicBezTo>
                  <a:cubicBezTo>
                    <a:pt x="470" y="68"/>
                    <a:pt x="455" y="130"/>
                    <a:pt x="410" y="175"/>
                  </a:cubicBezTo>
                  <a:cubicBezTo>
                    <a:pt x="372" y="214"/>
                    <a:pt x="320" y="244"/>
                    <a:pt x="299" y="295"/>
                  </a:cubicBezTo>
                  <a:cubicBezTo>
                    <a:pt x="282" y="334"/>
                    <a:pt x="284" y="381"/>
                    <a:pt x="264" y="421"/>
                  </a:cubicBezTo>
                  <a:cubicBezTo>
                    <a:pt x="228" y="494"/>
                    <a:pt x="127" y="507"/>
                    <a:pt x="74" y="569"/>
                  </a:cubicBezTo>
                  <a:cubicBezTo>
                    <a:pt x="1" y="649"/>
                    <a:pt x="33" y="773"/>
                    <a:pt x="27" y="880"/>
                  </a:cubicBezTo>
                  <a:cubicBezTo>
                    <a:pt x="76" y="923"/>
                    <a:pt x="127" y="963"/>
                    <a:pt x="181" y="1000"/>
                  </a:cubicBezTo>
                  <a:cubicBezTo>
                    <a:pt x="230" y="1034"/>
                    <a:pt x="284" y="1066"/>
                    <a:pt x="342" y="1071"/>
                  </a:cubicBezTo>
                  <a:cubicBezTo>
                    <a:pt x="348" y="1071"/>
                    <a:pt x="355" y="1072"/>
                    <a:pt x="362" y="1072"/>
                  </a:cubicBezTo>
                  <a:cubicBezTo>
                    <a:pt x="397" y="1072"/>
                    <a:pt x="432" y="1063"/>
                    <a:pt x="466" y="1056"/>
                  </a:cubicBezTo>
                  <a:cubicBezTo>
                    <a:pt x="567" y="1030"/>
                    <a:pt x="669" y="1006"/>
                    <a:pt x="770" y="981"/>
                  </a:cubicBezTo>
                  <a:cubicBezTo>
                    <a:pt x="824" y="968"/>
                    <a:pt x="877" y="955"/>
                    <a:pt x="926" y="931"/>
                  </a:cubicBezTo>
                  <a:cubicBezTo>
                    <a:pt x="1141" y="828"/>
                    <a:pt x="1211" y="556"/>
                    <a:pt x="1222" y="319"/>
                  </a:cubicBezTo>
                  <a:cubicBezTo>
                    <a:pt x="1226" y="220"/>
                    <a:pt x="1216" y="106"/>
                    <a:pt x="1132" y="55"/>
                  </a:cubicBezTo>
                  <a:cubicBezTo>
                    <a:pt x="1096" y="29"/>
                    <a:pt x="1049" y="25"/>
                    <a:pt x="1006" y="21"/>
                  </a:cubicBezTo>
                  <a:cubicBezTo>
                    <a:pt x="880" y="7"/>
                    <a:pt x="753" y="1"/>
                    <a:pt x="6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296"/>
            <p:cNvSpPr/>
            <p:nvPr/>
          </p:nvSpPr>
          <p:spPr>
            <a:xfrm>
              <a:off x="4906448" y="3553294"/>
              <a:ext cx="35831" cy="31938"/>
            </a:xfrm>
            <a:custGeom>
              <a:rect b="b" l="l" r="r" t="t"/>
              <a:pathLst>
                <a:path extrusionOk="0" h="1124" w="1261">
                  <a:moveTo>
                    <a:pt x="626" y="53"/>
                  </a:moveTo>
                  <a:cubicBezTo>
                    <a:pt x="755" y="53"/>
                    <a:pt x="884" y="58"/>
                    <a:pt x="1010" y="71"/>
                  </a:cubicBezTo>
                  <a:cubicBezTo>
                    <a:pt x="1052" y="76"/>
                    <a:pt x="1093" y="82"/>
                    <a:pt x="1125" y="101"/>
                  </a:cubicBezTo>
                  <a:cubicBezTo>
                    <a:pt x="1181" y="138"/>
                    <a:pt x="1207" y="217"/>
                    <a:pt x="1200" y="341"/>
                  </a:cubicBezTo>
                  <a:cubicBezTo>
                    <a:pt x="1194" y="515"/>
                    <a:pt x="1147" y="821"/>
                    <a:pt x="920" y="933"/>
                  </a:cubicBezTo>
                  <a:cubicBezTo>
                    <a:pt x="872" y="954"/>
                    <a:pt x="821" y="967"/>
                    <a:pt x="770" y="980"/>
                  </a:cubicBezTo>
                  <a:lnTo>
                    <a:pt x="465" y="1055"/>
                  </a:lnTo>
                  <a:cubicBezTo>
                    <a:pt x="431" y="1062"/>
                    <a:pt x="400" y="1071"/>
                    <a:pt x="369" y="1071"/>
                  </a:cubicBezTo>
                  <a:cubicBezTo>
                    <a:pt x="363" y="1071"/>
                    <a:pt x="358" y="1071"/>
                    <a:pt x="352" y="1070"/>
                  </a:cubicBezTo>
                  <a:cubicBezTo>
                    <a:pt x="296" y="1066"/>
                    <a:pt x="245" y="1031"/>
                    <a:pt x="202" y="1003"/>
                  </a:cubicBezTo>
                  <a:cubicBezTo>
                    <a:pt x="155" y="971"/>
                    <a:pt x="110" y="935"/>
                    <a:pt x="60" y="894"/>
                  </a:cubicBezTo>
                  <a:cubicBezTo>
                    <a:pt x="60" y="868"/>
                    <a:pt x="60" y="843"/>
                    <a:pt x="58" y="815"/>
                  </a:cubicBezTo>
                  <a:cubicBezTo>
                    <a:pt x="56" y="738"/>
                    <a:pt x="54" y="663"/>
                    <a:pt x="99" y="611"/>
                  </a:cubicBezTo>
                  <a:cubicBezTo>
                    <a:pt x="120" y="588"/>
                    <a:pt x="148" y="573"/>
                    <a:pt x="180" y="556"/>
                  </a:cubicBezTo>
                  <a:cubicBezTo>
                    <a:pt x="223" y="532"/>
                    <a:pt x="270" y="506"/>
                    <a:pt x="294" y="457"/>
                  </a:cubicBezTo>
                  <a:cubicBezTo>
                    <a:pt x="307" y="434"/>
                    <a:pt x="311" y="408"/>
                    <a:pt x="315" y="384"/>
                  </a:cubicBezTo>
                  <a:cubicBezTo>
                    <a:pt x="320" y="365"/>
                    <a:pt x="322" y="346"/>
                    <a:pt x="328" y="331"/>
                  </a:cubicBezTo>
                  <a:cubicBezTo>
                    <a:pt x="341" y="301"/>
                    <a:pt x="369" y="277"/>
                    <a:pt x="397" y="254"/>
                  </a:cubicBezTo>
                  <a:cubicBezTo>
                    <a:pt x="410" y="241"/>
                    <a:pt x="423" y="230"/>
                    <a:pt x="435" y="219"/>
                  </a:cubicBezTo>
                  <a:cubicBezTo>
                    <a:pt x="474" y="179"/>
                    <a:pt x="498" y="125"/>
                    <a:pt x="506" y="54"/>
                  </a:cubicBezTo>
                  <a:cubicBezTo>
                    <a:pt x="546" y="53"/>
                    <a:pt x="586" y="53"/>
                    <a:pt x="626" y="53"/>
                  </a:cubicBezTo>
                  <a:close/>
                  <a:moveTo>
                    <a:pt x="638" y="0"/>
                  </a:moveTo>
                  <a:cubicBezTo>
                    <a:pt x="585" y="0"/>
                    <a:pt x="533" y="1"/>
                    <a:pt x="480" y="3"/>
                  </a:cubicBezTo>
                  <a:lnTo>
                    <a:pt x="457" y="3"/>
                  </a:lnTo>
                  <a:lnTo>
                    <a:pt x="455" y="26"/>
                  </a:lnTo>
                  <a:cubicBezTo>
                    <a:pt x="450" y="97"/>
                    <a:pt x="431" y="146"/>
                    <a:pt x="397" y="181"/>
                  </a:cubicBezTo>
                  <a:cubicBezTo>
                    <a:pt x="386" y="191"/>
                    <a:pt x="373" y="202"/>
                    <a:pt x="363" y="213"/>
                  </a:cubicBezTo>
                  <a:cubicBezTo>
                    <a:pt x="330" y="241"/>
                    <a:pt x="298" y="269"/>
                    <a:pt x="279" y="309"/>
                  </a:cubicBezTo>
                  <a:cubicBezTo>
                    <a:pt x="270" y="331"/>
                    <a:pt x="266" y="352"/>
                    <a:pt x="262" y="374"/>
                  </a:cubicBezTo>
                  <a:cubicBezTo>
                    <a:pt x="260" y="397"/>
                    <a:pt x="255" y="416"/>
                    <a:pt x="247" y="434"/>
                  </a:cubicBezTo>
                  <a:cubicBezTo>
                    <a:pt x="230" y="468"/>
                    <a:pt x="193" y="487"/>
                    <a:pt x="155" y="509"/>
                  </a:cubicBezTo>
                  <a:cubicBezTo>
                    <a:pt x="120" y="528"/>
                    <a:pt x="86" y="547"/>
                    <a:pt x="58" y="577"/>
                  </a:cubicBezTo>
                  <a:cubicBezTo>
                    <a:pt x="0" y="644"/>
                    <a:pt x="3" y="731"/>
                    <a:pt x="7" y="817"/>
                  </a:cubicBezTo>
                  <a:cubicBezTo>
                    <a:pt x="7" y="845"/>
                    <a:pt x="7" y="873"/>
                    <a:pt x="7" y="901"/>
                  </a:cubicBezTo>
                  <a:lnTo>
                    <a:pt x="7" y="918"/>
                  </a:lnTo>
                  <a:lnTo>
                    <a:pt x="15" y="926"/>
                  </a:lnTo>
                  <a:cubicBezTo>
                    <a:pt x="69" y="973"/>
                    <a:pt x="120" y="1012"/>
                    <a:pt x="172" y="1046"/>
                  </a:cubicBezTo>
                  <a:cubicBezTo>
                    <a:pt x="221" y="1081"/>
                    <a:pt x="279" y="1117"/>
                    <a:pt x="345" y="1123"/>
                  </a:cubicBezTo>
                  <a:lnTo>
                    <a:pt x="367" y="1123"/>
                  </a:lnTo>
                  <a:cubicBezTo>
                    <a:pt x="405" y="1123"/>
                    <a:pt x="442" y="1115"/>
                    <a:pt x="478" y="1106"/>
                  </a:cubicBezTo>
                  <a:lnTo>
                    <a:pt x="782" y="1031"/>
                  </a:lnTo>
                  <a:cubicBezTo>
                    <a:pt x="836" y="1018"/>
                    <a:pt x="892" y="1006"/>
                    <a:pt x="943" y="980"/>
                  </a:cubicBezTo>
                  <a:cubicBezTo>
                    <a:pt x="1196" y="858"/>
                    <a:pt x="1245" y="530"/>
                    <a:pt x="1254" y="346"/>
                  </a:cubicBezTo>
                  <a:cubicBezTo>
                    <a:pt x="1260" y="198"/>
                    <a:pt x="1228" y="104"/>
                    <a:pt x="1153" y="56"/>
                  </a:cubicBezTo>
                  <a:cubicBezTo>
                    <a:pt x="1110" y="31"/>
                    <a:pt x="1063" y="24"/>
                    <a:pt x="1014" y="18"/>
                  </a:cubicBezTo>
                  <a:cubicBezTo>
                    <a:pt x="891" y="6"/>
                    <a:pt x="765" y="0"/>
                    <a:pt x="6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296"/>
            <p:cNvSpPr/>
            <p:nvPr/>
          </p:nvSpPr>
          <p:spPr>
            <a:xfrm>
              <a:off x="4906505" y="3578979"/>
              <a:ext cx="35348" cy="38929"/>
            </a:xfrm>
            <a:custGeom>
              <a:rect b="b" l="l" r="r" t="t"/>
              <a:pathLst>
                <a:path extrusionOk="0" h="1370" w="1244">
                  <a:moveTo>
                    <a:pt x="31" y="1"/>
                  </a:moveTo>
                  <a:cubicBezTo>
                    <a:pt x="26" y="78"/>
                    <a:pt x="1" y="155"/>
                    <a:pt x="9" y="230"/>
                  </a:cubicBezTo>
                  <a:cubicBezTo>
                    <a:pt x="13" y="277"/>
                    <a:pt x="31" y="322"/>
                    <a:pt x="48" y="365"/>
                  </a:cubicBezTo>
                  <a:cubicBezTo>
                    <a:pt x="88" y="468"/>
                    <a:pt x="121" y="573"/>
                    <a:pt x="151" y="678"/>
                  </a:cubicBezTo>
                  <a:cubicBezTo>
                    <a:pt x="268" y="710"/>
                    <a:pt x="354" y="828"/>
                    <a:pt x="376" y="950"/>
                  </a:cubicBezTo>
                  <a:cubicBezTo>
                    <a:pt x="401" y="1087"/>
                    <a:pt x="365" y="1226"/>
                    <a:pt x="331" y="1361"/>
                  </a:cubicBezTo>
                  <a:cubicBezTo>
                    <a:pt x="418" y="1366"/>
                    <a:pt x="508" y="1368"/>
                    <a:pt x="596" y="1370"/>
                  </a:cubicBezTo>
                  <a:cubicBezTo>
                    <a:pt x="598" y="1368"/>
                    <a:pt x="601" y="1364"/>
                    <a:pt x="603" y="1361"/>
                  </a:cubicBezTo>
                  <a:cubicBezTo>
                    <a:pt x="656" y="1291"/>
                    <a:pt x="748" y="1263"/>
                    <a:pt x="825" y="1216"/>
                  </a:cubicBezTo>
                  <a:cubicBezTo>
                    <a:pt x="900" y="1171"/>
                    <a:pt x="967" y="1074"/>
                    <a:pt x="924" y="997"/>
                  </a:cubicBezTo>
                  <a:cubicBezTo>
                    <a:pt x="915" y="978"/>
                    <a:pt x="898" y="961"/>
                    <a:pt x="894" y="939"/>
                  </a:cubicBezTo>
                  <a:cubicBezTo>
                    <a:pt x="879" y="877"/>
                    <a:pt x="960" y="841"/>
                    <a:pt x="1018" y="809"/>
                  </a:cubicBezTo>
                  <a:cubicBezTo>
                    <a:pt x="1205" y="712"/>
                    <a:pt x="1243" y="449"/>
                    <a:pt x="1155" y="258"/>
                  </a:cubicBezTo>
                  <a:cubicBezTo>
                    <a:pt x="1115" y="168"/>
                    <a:pt x="1050" y="91"/>
                    <a:pt x="978" y="22"/>
                  </a:cubicBezTo>
                  <a:cubicBezTo>
                    <a:pt x="963" y="33"/>
                    <a:pt x="948" y="44"/>
                    <a:pt x="930" y="52"/>
                  </a:cubicBezTo>
                  <a:cubicBezTo>
                    <a:pt x="881" y="76"/>
                    <a:pt x="828" y="89"/>
                    <a:pt x="774" y="102"/>
                  </a:cubicBezTo>
                  <a:lnTo>
                    <a:pt x="470" y="177"/>
                  </a:lnTo>
                  <a:cubicBezTo>
                    <a:pt x="436" y="184"/>
                    <a:pt x="401" y="193"/>
                    <a:pt x="366" y="193"/>
                  </a:cubicBezTo>
                  <a:cubicBezTo>
                    <a:pt x="359" y="193"/>
                    <a:pt x="352" y="192"/>
                    <a:pt x="346" y="192"/>
                  </a:cubicBezTo>
                  <a:cubicBezTo>
                    <a:pt x="288" y="187"/>
                    <a:pt x="234" y="155"/>
                    <a:pt x="185" y="121"/>
                  </a:cubicBezTo>
                  <a:cubicBezTo>
                    <a:pt x="131" y="84"/>
                    <a:pt x="80" y="44"/>
                    <a:pt x="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296"/>
            <p:cNvSpPr/>
            <p:nvPr/>
          </p:nvSpPr>
          <p:spPr>
            <a:xfrm>
              <a:off x="4905851" y="3577473"/>
              <a:ext cx="36797" cy="41230"/>
            </a:xfrm>
            <a:custGeom>
              <a:rect b="b" l="l" r="r" t="t"/>
              <a:pathLst>
                <a:path extrusionOk="0" h="1451" w="1295">
                  <a:moveTo>
                    <a:pt x="75" y="107"/>
                  </a:moveTo>
                  <a:cubicBezTo>
                    <a:pt x="116" y="140"/>
                    <a:pt x="154" y="170"/>
                    <a:pt x="193" y="195"/>
                  </a:cubicBezTo>
                  <a:cubicBezTo>
                    <a:pt x="242" y="230"/>
                    <a:pt x="300" y="266"/>
                    <a:pt x="366" y="272"/>
                  </a:cubicBezTo>
                  <a:cubicBezTo>
                    <a:pt x="371" y="273"/>
                    <a:pt x="376" y="273"/>
                    <a:pt x="381" y="273"/>
                  </a:cubicBezTo>
                  <a:cubicBezTo>
                    <a:pt x="421" y="273"/>
                    <a:pt x="461" y="265"/>
                    <a:pt x="499" y="255"/>
                  </a:cubicBezTo>
                  <a:lnTo>
                    <a:pt x="803" y="180"/>
                  </a:lnTo>
                  <a:cubicBezTo>
                    <a:pt x="857" y="167"/>
                    <a:pt x="913" y="155"/>
                    <a:pt x="964" y="129"/>
                  </a:cubicBezTo>
                  <a:cubicBezTo>
                    <a:pt x="977" y="125"/>
                    <a:pt x="988" y="116"/>
                    <a:pt x="996" y="110"/>
                  </a:cubicBezTo>
                  <a:cubicBezTo>
                    <a:pt x="1069" y="180"/>
                    <a:pt x="1121" y="249"/>
                    <a:pt x="1155" y="324"/>
                  </a:cubicBezTo>
                  <a:cubicBezTo>
                    <a:pt x="1234" y="495"/>
                    <a:pt x="1202" y="748"/>
                    <a:pt x="1028" y="838"/>
                  </a:cubicBezTo>
                  <a:lnTo>
                    <a:pt x="1018" y="844"/>
                  </a:lnTo>
                  <a:cubicBezTo>
                    <a:pt x="956" y="877"/>
                    <a:pt x="872" y="919"/>
                    <a:pt x="891" y="999"/>
                  </a:cubicBezTo>
                  <a:cubicBezTo>
                    <a:pt x="896" y="1018"/>
                    <a:pt x="904" y="1031"/>
                    <a:pt x="913" y="1044"/>
                  </a:cubicBezTo>
                  <a:cubicBezTo>
                    <a:pt x="917" y="1050"/>
                    <a:pt x="921" y="1057"/>
                    <a:pt x="923" y="1063"/>
                  </a:cubicBezTo>
                  <a:cubicBezTo>
                    <a:pt x="960" y="1129"/>
                    <a:pt x="893" y="1211"/>
                    <a:pt x="833" y="1247"/>
                  </a:cubicBezTo>
                  <a:cubicBezTo>
                    <a:pt x="812" y="1260"/>
                    <a:pt x="786" y="1273"/>
                    <a:pt x="763" y="1284"/>
                  </a:cubicBezTo>
                  <a:cubicBezTo>
                    <a:pt x="705" y="1314"/>
                    <a:pt x="647" y="1344"/>
                    <a:pt x="606" y="1397"/>
                  </a:cubicBezTo>
                  <a:lnTo>
                    <a:pt x="388" y="1389"/>
                  </a:lnTo>
                  <a:cubicBezTo>
                    <a:pt x="420" y="1269"/>
                    <a:pt x="450" y="1134"/>
                    <a:pt x="426" y="999"/>
                  </a:cubicBezTo>
                  <a:cubicBezTo>
                    <a:pt x="401" y="862"/>
                    <a:pt x="309" y="748"/>
                    <a:pt x="195" y="710"/>
                  </a:cubicBezTo>
                  <a:cubicBezTo>
                    <a:pt x="163" y="598"/>
                    <a:pt x="131" y="500"/>
                    <a:pt x="96" y="410"/>
                  </a:cubicBezTo>
                  <a:lnTo>
                    <a:pt x="94" y="401"/>
                  </a:lnTo>
                  <a:cubicBezTo>
                    <a:pt x="77" y="362"/>
                    <a:pt x="62" y="322"/>
                    <a:pt x="58" y="281"/>
                  </a:cubicBezTo>
                  <a:cubicBezTo>
                    <a:pt x="54" y="236"/>
                    <a:pt x="60" y="193"/>
                    <a:pt x="69" y="146"/>
                  </a:cubicBezTo>
                  <a:cubicBezTo>
                    <a:pt x="71" y="133"/>
                    <a:pt x="73" y="120"/>
                    <a:pt x="75" y="107"/>
                  </a:cubicBezTo>
                  <a:close/>
                  <a:moveTo>
                    <a:pt x="30" y="0"/>
                  </a:moveTo>
                  <a:lnTo>
                    <a:pt x="28" y="54"/>
                  </a:lnTo>
                  <a:cubicBezTo>
                    <a:pt x="26" y="82"/>
                    <a:pt x="21" y="107"/>
                    <a:pt x="15" y="137"/>
                  </a:cubicBezTo>
                  <a:cubicBezTo>
                    <a:pt x="9" y="187"/>
                    <a:pt x="0" y="236"/>
                    <a:pt x="4" y="287"/>
                  </a:cubicBezTo>
                  <a:cubicBezTo>
                    <a:pt x="11" y="335"/>
                    <a:pt x="28" y="377"/>
                    <a:pt x="43" y="420"/>
                  </a:cubicBezTo>
                  <a:lnTo>
                    <a:pt x="47" y="429"/>
                  </a:lnTo>
                  <a:cubicBezTo>
                    <a:pt x="81" y="521"/>
                    <a:pt x="116" y="622"/>
                    <a:pt x="148" y="737"/>
                  </a:cubicBezTo>
                  <a:lnTo>
                    <a:pt x="152" y="752"/>
                  </a:lnTo>
                  <a:lnTo>
                    <a:pt x="167" y="757"/>
                  </a:lnTo>
                  <a:cubicBezTo>
                    <a:pt x="266" y="782"/>
                    <a:pt x="351" y="887"/>
                    <a:pt x="373" y="1009"/>
                  </a:cubicBezTo>
                  <a:cubicBezTo>
                    <a:pt x="399" y="1142"/>
                    <a:pt x="360" y="1284"/>
                    <a:pt x="328" y="1408"/>
                  </a:cubicBezTo>
                  <a:lnTo>
                    <a:pt x="319" y="1440"/>
                  </a:lnTo>
                  <a:lnTo>
                    <a:pt x="632" y="1451"/>
                  </a:lnTo>
                  <a:lnTo>
                    <a:pt x="641" y="1440"/>
                  </a:lnTo>
                  <a:cubicBezTo>
                    <a:pt x="643" y="1438"/>
                    <a:pt x="645" y="1434"/>
                    <a:pt x="647" y="1429"/>
                  </a:cubicBezTo>
                  <a:cubicBezTo>
                    <a:pt x="681" y="1387"/>
                    <a:pt x="733" y="1361"/>
                    <a:pt x="786" y="1333"/>
                  </a:cubicBezTo>
                  <a:cubicBezTo>
                    <a:pt x="812" y="1320"/>
                    <a:pt x="838" y="1307"/>
                    <a:pt x="861" y="1292"/>
                  </a:cubicBezTo>
                  <a:cubicBezTo>
                    <a:pt x="951" y="1237"/>
                    <a:pt x="1020" y="1129"/>
                    <a:pt x="971" y="1037"/>
                  </a:cubicBezTo>
                  <a:cubicBezTo>
                    <a:pt x="968" y="1029"/>
                    <a:pt x="962" y="1022"/>
                    <a:pt x="958" y="1014"/>
                  </a:cubicBezTo>
                  <a:cubicBezTo>
                    <a:pt x="951" y="1005"/>
                    <a:pt x="945" y="994"/>
                    <a:pt x="943" y="986"/>
                  </a:cubicBezTo>
                  <a:cubicBezTo>
                    <a:pt x="934" y="952"/>
                    <a:pt x="979" y="924"/>
                    <a:pt x="1041" y="894"/>
                  </a:cubicBezTo>
                  <a:lnTo>
                    <a:pt x="1054" y="885"/>
                  </a:lnTo>
                  <a:cubicBezTo>
                    <a:pt x="1258" y="780"/>
                    <a:pt x="1294" y="500"/>
                    <a:pt x="1204" y="300"/>
                  </a:cubicBezTo>
                  <a:cubicBezTo>
                    <a:pt x="1163" y="217"/>
                    <a:pt x="1103" y="135"/>
                    <a:pt x="1018" y="56"/>
                  </a:cubicBezTo>
                  <a:lnTo>
                    <a:pt x="1003" y="41"/>
                  </a:lnTo>
                  <a:lnTo>
                    <a:pt x="975" y="60"/>
                  </a:lnTo>
                  <a:cubicBezTo>
                    <a:pt x="964" y="67"/>
                    <a:pt x="953" y="75"/>
                    <a:pt x="941" y="82"/>
                  </a:cubicBezTo>
                  <a:cubicBezTo>
                    <a:pt x="893" y="103"/>
                    <a:pt x="842" y="116"/>
                    <a:pt x="791" y="129"/>
                  </a:cubicBezTo>
                  <a:lnTo>
                    <a:pt x="486" y="204"/>
                  </a:lnTo>
                  <a:cubicBezTo>
                    <a:pt x="452" y="211"/>
                    <a:pt x="421" y="220"/>
                    <a:pt x="390" y="220"/>
                  </a:cubicBezTo>
                  <a:cubicBezTo>
                    <a:pt x="384" y="220"/>
                    <a:pt x="379" y="220"/>
                    <a:pt x="373" y="219"/>
                  </a:cubicBezTo>
                  <a:cubicBezTo>
                    <a:pt x="317" y="215"/>
                    <a:pt x="266" y="180"/>
                    <a:pt x="223" y="152"/>
                  </a:cubicBezTo>
                  <a:cubicBezTo>
                    <a:pt x="174" y="118"/>
                    <a:pt x="124" y="80"/>
                    <a:pt x="71" y="35"/>
                  </a:cubicBezTo>
                  <a:lnTo>
                    <a:pt x="3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296"/>
            <p:cNvSpPr/>
            <p:nvPr/>
          </p:nvSpPr>
          <p:spPr>
            <a:xfrm>
              <a:off x="4919234" y="3547156"/>
              <a:ext cx="193364" cy="232918"/>
            </a:xfrm>
            <a:custGeom>
              <a:rect b="b" l="l" r="r" t="t"/>
              <a:pathLst>
                <a:path extrusionOk="0" h="8197" w="6805">
                  <a:moveTo>
                    <a:pt x="1101" y="1"/>
                  </a:moveTo>
                  <a:cubicBezTo>
                    <a:pt x="1057" y="1"/>
                    <a:pt x="1014" y="6"/>
                    <a:pt x="973" y="24"/>
                  </a:cubicBezTo>
                  <a:cubicBezTo>
                    <a:pt x="896" y="58"/>
                    <a:pt x="845" y="129"/>
                    <a:pt x="795" y="195"/>
                  </a:cubicBezTo>
                  <a:cubicBezTo>
                    <a:pt x="767" y="236"/>
                    <a:pt x="740" y="277"/>
                    <a:pt x="712" y="317"/>
                  </a:cubicBezTo>
                  <a:cubicBezTo>
                    <a:pt x="770" y="375"/>
                    <a:pt x="780" y="474"/>
                    <a:pt x="778" y="560"/>
                  </a:cubicBezTo>
                  <a:cubicBezTo>
                    <a:pt x="767" y="778"/>
                    <a:pt x="705" y="1024"/>
                    <a:pt x="530" y="1142"/>
                  </a:cubicBezTo>
                  <a:cubicBezTo>
                    <a:pt x="602" y="1211"/>
                    <a:pt x="667" y="1288"/>
                    <a:pt x="707" y="1378"/>
                  </a:cubicBezTo>
                  <a:cubicBezTo>
                    <a:pt x="795" y="1569"/>
                    <a:pt x="757" y="1832"/>
                    <a:pt x="570" y="1929"/>
                  </a:cubicBezTo>
                  <a:cubicBezTo>
                    <a:pt x="512" y="1959"/>
                    <a:pt x="431" y="1997"/>
                    <a:pt x="446" y="2059"/>
                  </a:cubicBezTo>
                  <a:cubicBezTo>
                    <a:pt x="450" y="2081"/>
                    <a:pt x="467" y="2098"/>
                    <a:pt x="476" y="2117"/>
                  </a:cubicBezTo>
                  <a:cubicBezTo>
                    <a:pt x="519" y="2194"/>
                    <a:pt x="452" y="2291"/>
                    <a:pt x="377" y="2336"/>
                  </a:cubicBezTo>
                  <a:cubicBezTo>
                    <a:pt x="300" y="2383"/>
                    <a:pt x="208" y="2411"/>
                    <a:pt x="155" y="2481"/>
                  </a:cubicBezTo>
                  <a:cubicBezTo>
                    <a:pt x="153" y="2484"/>
                    <a:pt x="150" y="2488"/>
                    <a:pt x="148" y="2490"/>
                  </a:cubicBezTo>
                  <a:cubicBezTo>
                    <a:pt x="153" y="2490"/>
                    <a:pt x="155" y="2492"/>
                    <a:pt x="157" y="2492"/>
                  </a:cubicBezTo>
                  <a:cubicBezTo>
                    <a:pt x="80" y="2685"/>
                    <a:pt x="0" y="2888"/>
                    <a:pt x="28" y="3094"/>
                  </a:cubicBezTo>
                  <a:cubicBezTo>
                    <a:pt x="35" y="3093"/>
                    <a:pt x="42" y="3092"/>
                    <a:pt x="49" y="3092"/>
                  </a:cubicBezTo>
                  <a:cubicBezTo>
                    <a:pt x="132" y="3092"/>
                    <a:pt x="179" y="3213"/>
                    <a:pt x="168" y="3304"/>
                  </a:cubicBezTo>
                  <a:cubicBezTo>
                    <a:pt x="153" y="3403"/>
                    <a:pt x="114" y="3512"/>
                    <a:pt x="170" y="3593"/>
                  </a:cubicBezTo>
                  <a:cubicBezTo>
                    <a:pt x="217" y="3664"/>
                    <a:pt x="330" y="3703"/>
                    <a:pt x="322" y="3786"/>
                  </a:cubicBezTo>
                  <a:cubicBezTo>
                    <a:pt x="318" y="3829"/>
                    <a:pt x="279" y="3863"/>
                    <a:pt x="270" y="3904"/>
                  </a:cubicBezTo>
                  <a:cubicBezTo>
                    <a:pt x="243" y="4033"/>
                    <a:pt x="465" y="4080"/>
                    <a:pt x="491" y="4208"/>
                  </a:cubicBezTo>
                  <a:cubicBezTo>
                    <a:pt x="497" y="4240"/>
                    <a:pt x="489" y="4277"/>
                    <a:pt x="506" y="4307"/>
                  </a:cubicBezTo>
                  <a:cubicBezTo>
                    <a:pt x="549" y="4377"/>
                    <a:pt x="682" y="4326"/>
                    <a:pt x="729" y="4392"/>
                  </a:cubicBezTo>
                  <a:cubicBezTo>
                    <a:pt x="690" y="4504"/>
                    <a:pt x="755" y="4622"/>
                    <a:pt x="804" y="4731"/>
                  </a:cubicBezTo>
                  <a:cubicBezTo>
                    <a:pt x="864" y="4866"/>
                    <a:pt x="900" y="5012"/>
                    <a:pt x="937" y="5157"/>
                  </a:cubicBezTo>
                  <a:cubicBezTo>
                    <a:pt x="967" y="5279"/>
                    <a:pt x="999" y="5402"/>
                    <a:pt x="1029" y="5524"/>
                  </a:cubicBezTo>
                  <a:cubicBezTo>
                    <a:pt x="1053" y="5509"/>
                    <a:pt x="1081" y="5502"/>
                    <a:pt x="1110" y="5502"/>
                  </a:cubicBezTo>
                  <a:cubicBezTo>
                    <a:pt x="1159" y="5502"/>
                    <a:pt x="1210" y="5523"/>
                    <a:pt x="1245" y="5558"/>
                  </a:cubicBezTo>
                  <a:cubicBezTo>
                    <a:pt x="1299" y="5614"/>
                    <a:pt x="1316" y="5702"/>
                    <a:pt x="1297" y="5777"/>
                  </a:cubicBezTo>
                  <a:lnTo>
                    <a:pt x="1526" y="5727"/>
                  </a:lnTo>
                  <a:cubicBezTo>
                    <a:pt x="1562" y="5887"/>
                    <a:pt x="1722" y="6004"/>
                    <a:pt x="1883" y="6004"/>
                  </a:cubicBezTo>
                  <a:cubicBezTo>
                    <a:pt x="1913" y="6004"/>
                    <a:pt x="1944" y="6000"/>
                    <a:pt x="1974" y="5991"/>
                  </a:cubicBezTo>
                  <a:cubicBezTo>
                    <a:pt x="1978" y="6083"/>
                    <a:pt x="2081" y="6132"/>
                    <a:pt x="2169" y="6156"/>
                  </a:cubicBezTo>
                  <a:cubicBezTo>
                    <a:pt x="2259" y="6177"/>
                    <a:pt x="2361" y="6207"/>
                    <a:pt x="2394" y="6293"/>
                  </a:cubicBezTo>
                  <a:cubicBezTo>
                    <a:pt x="2404" y="6321"/>
                    <a:pt x="2404" y="6351"/>
                    <a:pt x="2419" y="6376"/>
                  </a:cubicBezTo>
                  <a:cubicBezTo>
                    <a:pt x="2447" y="6421"/>
                    <a:pt x="2505" y="6430"/>
                    <a:pt x="2559" y="6436"/>
                  </a:cubicBezTo>
                  <a:cubicBezTo>
                    <a:pt x="2779" y="6462"/>
                    <a:pt x="2998" y="6511"/>
                    <a:pt x="3208" y="6580"/>
                  </a:cubicBezTo>
                  <a:cubicBezTo>
                    <a:pt x="3253" y="6595"/>
                    <a:pt x="3298" y="6610"/>
                    <a:pt x="3336" y="6636"/>
                  </a:cubicBezTo>
                  <a:cubicBezTo>
                    <a:pt x="3448" y="6713"/>
                    <a:pt x="3480" y="6884"/>
                    <a:pt x="3403" y="6996"/>
                  </a:cubicBezTo>
                  <a:cubicBezTo>
                    <a:pt x="3407" y="7150"/>
                    <a:pt x="3476" y="7360"/>
                    <a:pt x="3544" y="7497"/>
                  </a:cubicBezTo>
                  <a:cubicBezTo>
                    <a:pt x="3561" y="7531"/>
                    <a:pt x="3581" y="7565"/>
                    <a:pt x="3587" y="7602"/>
                  </a:cubicBezTo>
                  <a:cubicBezTo>
                    <a:pt x="3598" y="7658"/>
                    <a:pt x="3581" y="7715"/>
                    <a:pt x="3566" y="7769"/>
                  </a:cubicBezTo>
                  <a:cubicBezTo>
                    <a:pt x="3548" y="7825"/>
                    <a:pt x="3540" y="7880"/>
                    <a:pt x="3529" y="7934"/>
                  </a:cubicBezTo>
                  <a:cubicBezTo>
                    <a:pt x="3576" y="7918"/>
                    <a:pt x="3626" y="7911"/>
                    <a:pt x="3678" y="7911"/>
                  </a:cubicBezTo>
                  <a:cubicBezTo>
                    <a:pt x="3771" y="7911"/>
                    <a:pt x="3868" y="7934"/>
                    <a:pt x="3953" y="7970"/>
                  </a:cubicBezTo>
                  <a:cubicBezTo>
                    <a:pt x="4123" y="8037"/>
                    <a:pt x="4279" y="8140"/>
                    <a:pt x="4455" y="8178"/>
                  </a:cubicBezTo>
                  <a:cubicBezTo>
                    <a:pt x="4511" y="8191"/>
                    <a:pt x="4568" y="8196"/>
                    <a:pt x="4625" y="8196"/>
                  </a:cubicBezTo>
                  <a:cubicBezTo>
                    <a:pt x="4832" y="8196"/>
                    <a:pt x="5040" y="8124"/>
                    <a:pt x="5237" y="8054"/>
                  </a:cubicBezTo>
                  <a:cubicBezTo>
                    <a:pt x="5558" y="7940"/>
                    <a:pt x="5877" y="7825"/>
                    <a:pt x="6199" y="7709"/>
                  </a:cubicBezTo>
                  <a:cubicBezTo>
                    <a:pt x="6368" y="7649"/>
                    <a:pt x="6539" y="7589"/>
                    <a:pt x="6715" y="7533"/>
                  </a:cubicBezTo>
                  <a:cubicBezTo>
                    <a:pt x="6659" y="7302"/>
                    <a:pt x="6582" y="7077"/>
                    <a:pt x="6477" y="6865"/>
                  </a:cubicBezTo>
                  <a:cubicBezTo>
                    <a:pt x="6334" y="6576"/>
                    <a:pt x="6139" y="6293"/>
                    <a:pt x="6134" y="5969"/>
                  </a:cubicBezTo>
                  <a:cubicBezTo>
                    <a:pt x="6129" y="5692"/>
                    <a:pt x="6358" y="5393"/>
                    <a:pt x="6614" y="5393"/>
                  </a:cubicBezTo>
                  <a:cubicBezTo>
                    <a:pt x="6655" y="5393"/>
                    <a:pt x="6696" y="5401"/>
                    <a:pt x="6736" y="5417"/>
                  </a:cubicBezTo>
                  <a:cubicBezTo>
                    <a:pt x="6805" y="5264"/>
                    <a:pt x="6644" y="5106"/>
                    <a:pt x="6486" y="5057"/>
                  </a:cubicBezTo>
                  <a:cubicBezTo>
                    <a:pt x="6327" y="5010"/>
                    <a:pt x="6145" y="5007"/>
                    <a:pt x="6021" y="4898"/>
                  </a:cubicBezTo>
                  <a:cubicBezTo>
                    <a:pt x="5897" y="4789"/>
                    <a:pt x="5869" y="4605"/>
                    <a:pt x="5869" y="4440"/>
                  </a:cubicBezTo>
                  <a:cubicBezTo>
                    <a:pt x="5869" y="3829"/>
                    <a:pt x="6107" y="3248"/>
                    <a:pt x="6349" y="2689"/>
                  </a:cubicBezTo>
                  <a:cubicBezTo>
                    <a:pt x="6293" y="2651"/>
                    <a:pt x="6233" y="2619"/>
                    <a:pt x="6188" y="2571"/>
                  </a:cubicBezTo>
                  <a:cubicBezTo>
                    <a:pt x="6147" y="2529"/>
                    <a:pt x="6117" y="2473"/>
                    <a:pt x="6072" y="2434"/>
                  </a:cubicBezTo>
                  <a:cubicBezTo>
                    <a:pt x="6045" y="2412"/>
                    <a:pt x="6008" y="2397"/>
                    <a:pt x="5973" y="2397"/>
                  </a:cubicBezTo>
                  <a:cubicBezTo>
                    <a:pt x="5948" y="2397"/>
                    <a:pt x="5925" y="2404"/>
                    <a:pt x="5907" y="2421"/>
                  </a:cubicBezTo>
                  <a:cubicBezTo>
                    <a:pt x="5852" y="2201"/>
                    <a:pt x="5519" y="2121"/>
                    <a:pt x="5500" y="1894"/>
                  </a:cubicBezTo>
                  <a:cubicBezTo>
                    <a:pt x="5492" y="1785"/>
                    <a:pt x="5556" y="1652"/>
                    <a:pt x="5472" y="1579"/>
                  </a:cubicBezTo>
                  <a:cubicBezTo>
                    <a:pt x="5404" y="1517"/>
                    <a:pt x="5277" y="1560"/>
                    <a:pt x="5213" y="1494"/>
                  </a:cubicBezTo>
                  <a:cubicBezTo>
                    <a:pt x="5166" y="1442"/>
                    <a:pt x="5177" y="1357"/>
                    <a:pt x="5130" y="1305"/>
                  </a:cubicBezTo>
                  <a:cubicBezTo>
                    <a:pt x="5059" y="1226"/>
                    <a:pt x="4911" y="1292"/>
                    <a:pt x="4825" y="1228"/>
                  </a:cubicBezTo>
                  <a:cubicBezTo>
                    <a:pt x="4750" y="1172"/>
                    <a:pt x="4759" y="1046"/>
                    <a:pt x="4682" y="992"/>
                  </a:cubicBezTo>
                  <a:cubicBezTo>
                    <a:pt x="4652" y="971"/>
                    <a:pt x="4618" y="967"/>
                    <a:pt x="4581" y="967"/>
                  </a:cubicBezTo>
                  <a:cubicBezTo>
                    <a:pt x="4553" y="967"/>
                    <a:pt x="4523" y="970"/>
                    <a:pt x="4493" y="970"/>
                  </a:cubicBezTo>
                  <a:cubicBezTo>
                    <a:pt x="4469" y="970"/>
                    <a:pt x="4445" y="968"/>
                    <a:pt x="4423" y="960"/>
                  </a:cubicBezTo>
                  <a:cubicBezTo>
                    <a:pt x="4318" y="926"/>
                    <a:pt x="4285" y="795"/>
                    <a:pt x="4270" y="688"/>
                  </a:cubicBezTo>
                  <a:cubicBezTo>
                    <a:pt x="4241" y="698"/>
                    <a:pt x="4211" y="702"/>
                    <a:pt x="4181" y="702"/>
                  </a:cubicBezTo>
                  <a:cubicBezTo>
                    <a:pt x="4036" y="702"/>
                    <a:pt x="3895" y="601"/>
                    <a:pt x="3765" y="523"/>
                  </a:cubicBezTo>
                  <a:cubicBezTo>
                    <a:pt x="3503" y="369"/>
                    <a:pt x="3210" y="294"/>
                    <a:pt x="2910" y="242"/>
                  </a:cubicBezTo>
                  <a:lnTo>
                    <a:pt x="2910" y="242"/>
                  </a:lnTo>
                  <a:cubicBezTo>
                    <a:pt x="2910" y="260"/>
                    <a:pt x="2914" y="275"/>
                    <a:pt x="2921" y="290"/>
                  </a:cubicBezTo>
                  <a:cubicBezTo>
                    <a:pt x="2951" y="369"/>
                    <a:pt x="2981" y="446"/>
                    <a:pt x="3011" y="525"/>
                  </a:cubicBezTo>
                  <a:cubicBezTo>
                    <a:pt x="2929" y="540"/>
                    <a:pt x="2848" y="560"/>
                    <a:pt x="2769" y="581"/>
                  </a:cubicBezTo>
                  <a:cubicBezTo>
                    <a:pt x="2743" y="587"/>
                    <a:pt x="2717" y="596"/>
                    <a:pt x="2704" y="617"/>
                  </a:cubicBezTo>
                  <a:cubicBezTo>
                    <a:pt x="2685" y="645"/>
                    <a:pt x="2698" y="680"/>
                    <a:pt x="2696" y="712"/>
                  </a:cubicBezTo>
                  <a:cubicBezTo>
                    <a:pt x="2694" y="746"/>
                    <a:pt x="2676" y="780"/>
                    <a:pt x="2651" y="802"/>
                  </a:cubicBezTo>
                  <a:cubicBezTo>
                    <a:pt x="2631" y="817"/>
                    <a:pt x="2606" y="827"/>
                    <a:pt x="2586" y="842"/>
                  </a:cubicBezTo>
                  <a:cubicBezTo>
                    <a:pt x="2514" y="898"/>
                    <a:pt x="2520" y="1007"/>
                    <a:pt x="2533" y="1099"/>
                  </a:cubicBezTo>
                  <a:cubicBezTo>
                    <a:pt x="2433" y="1151"/>
                    <a:pt x="2322" y="1159"/>
                    <a:pt x="2209" y="1159"/>
                  </a:cubicBezTo>
                  <a:cubicBezTo>
                    <a:pt x="2148" y="1159"/>
                    <a:pt x="2086" y="1157"/>
                    <a:pt x="2025" y="1157"/>
                  </a:cubicBezTo>
                  <a:cubicBezTo>
                    <a:pt x="1995" y="1157"/>
                    <a:pt x="1965" y="1158"/>
                    <a:pt x="1935" y="1159"/>
                  </a:cubicBezTo>
                  <a:cubicBezTo>
                    <a:pt x="1838" y="1165"/>
                    <a:pt x="1735" y="1185"/>
                    <a:pt x="1638" y="1185"/>
                  </a:cubicBezTo>
                  <a:cubicBezTo>
                    <a:pt x="1562" y="1185"/>
                    <a:pt x="1490" y="1173"/>
                    <a:pt x="1425" y="1134"/>
                  </a:cubicBezTo>
                  <a:cubicBezTo>
                    <a:pt x="1436" y="932"/>
                    <a:pt x="1434" y="731"/>
                    <a:pt x="1419" y="532"/>
                  </a:cubicBezTo>
                  <a:cubicBezTo>
                    <a:pt x="1417" y="512"/>
                    <a:pt x="1414" y="493"/>
                    <a:pt x="1423" y="478"/>
                  </a:cubicBezTo>
                  <a:cubicBezTo>
                    <a:pt x="1449" y="427"/>
                    <a:pt x="1528" y="455"/>
                    <a:pt x="1584" y="437"/>
                  </a:cubicBezTo>
                  <a:cubicBezTo>
                    <a:pt x="1635" y="420"/>
                    <a:pt x="1659" y="356"/>
                    <a:pt x="1652" y="300"/>
                  </a:cubicBezTo>
                  <a:cubicBezTo>
                    <a:pt x="1646" y="245"/>
                    <a:pt x="1618" y="195"/>
                    <a:pt x="1599" y="144"/>
                  </a:cubicBezTo>
                  <a:cubicBezTo>
                    <a:pt x="1588" y="116"/>
                    <a:pt x="1582" y="88"/>
                    <a:pt x="1579" y="58"/>
                  </a:cubicBezTo>
                  <a:lnTo>
                    <a:pt x="1228" y="11"/>
                  </a:lnTo>
                  <a:cubicBezTo>
                    <a:pt x="1186" y="6"/>
                    <a:pt x="1143" y="1"/>
                    <a:pt x="11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296"/>
            <p:cNvSpPr/>
            <p:nvPr/>
          </p:nvSpPr>
          <p:spPr>
            <a:xfrm>
              <a:off x="4918495" y="3546446"/>
              <a:ext cx="193620" cy="234395"/>
            </a:xfrm>
            <a:custGeom>
              <a:rect b="b" l="l" r="r" t="t"/>
              <a:pathLst>
                <a:path extrusionOk="0" h="8249" w="6814">
                  <a:moveTo>
                    <a:pt x="1129" y="54"/>
                  </a:moveTo>
                  <a:cubicBezTo>
                    <a:pt x="1168" y="54"/>
                    <a:pt x="1210" y="58"/>
                    <a:pt x="1252" y="64"/>
                  </a:cubicBezTo>
                  <a:lnTo>
                    <a:pt x="1580" y="107"/>
                  </a:lnTo>
                  <a:cubicBezTo>
                    <a:pt x="1584" y="130"/>
                    <a:pt x="1590" y="154"/>
                    <a:pt x="1599" y="180"/>
                  </a:cubicBezTo>
                  <a:cubicBezTo>
                    <a:pt x="1605" y="193"/>
                    <a:pt x="1612" y="205"/>
                    <a:pt x="1616" y="220"/>
                  </a:cubicBezTo>
                  <a:cubicBezTo>
                    <a:pt x="1633" y="257"/>
                    <a:pt x="1648" y="291"/>
                    <a:pt x="1653" y="327"/>
                  </a:cubicBezTo>
                  <a:cubicBezTo>
                    <a:pt x="1657" y="370"/>
                    <a:pt x="1640" y="424"/>
                    <a:pt x="1601" y="437"/>
                  </a:cubicBezTo>
                  <a:cubicBezTo>
                    <a:pt x="1584" y="443"/>
                    <a:pt x="1563" y="443"/>
                    <a:pt x="1541" y="443"/>
                  </a:cubicBezTo>
                  <a:cubicBezTo>
                    <a:pt x="1500" y="443"/>
                    <a:pt x="1449" y="443"/>
                    <a:pt x="1425" y="490"/>
                  </a:cubicBezTo>
                  <a:cubicBezTo>
                    <a:pt x="1415" y="514"/>
                    <a:pt x="1415" y="537"/>
                    <a:pt x="1417" y="559"/>
                  </a:cubicBezTo>
                  <a:cubicBezTo>
                    <a:pt x="1432" y="758"/>
                    <a:pt x="1436" y="960"/>
                    <a:pt x="1425" y="1159"/>
                  </a:cubicBezTo>
                  <a:lnTo>
                    <a:pt x="1423" y="1174"/>
                  </a:lnTo>
                  <a:lnTo>
                    <a:pt x="1438" y="1182"/>
                  </a:lnTo>
                  <a:cubicBezTo>
                    <a:pt x="1500" y="1221"/>
                    <a:pt x="1571" y="1238"/>
                    <a:pt x="1665" y="1238"/>
                  </a:cubicBezTo>
                  <a:cubicBezTo>
                    <a:pt x="1725" y="1238"/>
                    <a:pt x="1785" y="1229"/>
                    <a:pt x="1845" y="1223"/>
                  </a:cubicBezTo>
                  <a:cubicBezTo>
                    <a:pt x="1884" y="1219"/>
                    <a:pt x="1925" y="1214"/>
                    <a:pt x="1961" y="1212"/>
                  </a:cubicBezTo>
                  <a:cubicBezTo>
                    <a:pt x="1996" y="1210"/>
                    <a:pt x="2031" y="1209"/>
                    <a:pt x="2067" y="1209"/>
                  </a:cubicBezTo>
                  <a:cubicBezTo>
                    <a:pt x="2092" y="1209"/>
                    <a:pt x="2117" y="1209"/>
                    <a:pt x="2143" y="1210"/>
                  </a:cubicBezTo>
                  <a:cubicBezTo>
                    <a:pt x="2177" y="1211"/>
                    <a:pt x="2211" y="1212"/>
                    <a:pt x="2245" y="1212"/>
                  </a:cubicBezTo>
                  <a:cubicBezTo>
                    <a:pt x="2355" y="1212"/>
                    <a:pt x="2466" y="1202"/>
                    <a:pt x="2572" y="1148"/>
                  </a:cubicBezTo>
                  <a:lnTo>
                    <a:pt x="2589" y="1139"/>
                  </a:lnTo>
                  <a:lnTo>
                    <a:pt x="2585" y="1120"/>
                  </a:lnTo>
                  <a:cubicBezTo>
                    <a:pt x="2572" y="1037"/>
                    <a:pt x="2565" y="936"/>
                    <a:pt x="2627" y="889"/>
                  </a:cubicBezTo>
                  <a:cubicBezTo>
                    <a:pt x="2636" y="882"/>
                    <a:pt x="2647" y="876"/>
                    <a:pt x="2655" y="872"/>
                  </a:cubicBezTo>
                  <a:cubicBezTo>
                    <a:pt x="2668" y="863"/>
                    <a:pt x="2681" y="857"/>
                    <a:pt x="2694" y="848"/>
                  </a:cubicBezTo>
                  <a:cubicBezTo>
                    <a:pt x="2726" y="820"/>
                    <a:pt x="2747" y="780"/>
                    <a:pt x="2747" y="737"/>
                  </a:cubicBezTo>
                  <a:cubicBezTo>
                    <a:pt x="2750" y="726"/>
                    <a:pt x="2747" y="715"/>
                    <a:pt x="2747" y="705"/>
                  </a:cubicBezTo>
                  <a:cubicBezTo>
                    <a:pt x="2745" y="685"/>
                    <a:pt x="2745" y="668"/>
                    <a:pt x="2752" y="657"/>
                  </a:cubicBezTo>
                  <a:cubicBezTo>
                    <a:pt x="2760" y="645"/>
                    <a:pt x="2780" y="638"/>
                    <a:pt x="2801" y="632"/>
                  </a:cubicBezTo>
                  <a:cubicBezTo>
                    <a:pt x="2880" y="610"/>
                    <a:pt x="2959" y="591"/>
                    <a:pt x="3041" y="576"/>
                  </a:cubicBezTo>
                  <a:lnTo>
                    <a:pt x="3073" y="570"/>
                  </a:lnTo>
                  <a:lnTo>
                    <a:pt x="2970" y="306"/>
                  </a:lnTo>
                  <a:cubicBezTo>
                    <a:pt x="2970" y="304"/>
                    <a:pt x="2970" y="302"/>
                    <a:pt x="2970" y="302"/>
                  </a:cubicBezTo>
                  <a:cubicBezTo>
                    <a:pt x="3210" y="345"/>
                    <a:pt x="3512" y="413"/>
                    <a:pt x="3776" y="570"/>
                  </a:cubicBezTo>
                  <a:cubicBezTo>
                    <a:pt x="3793" y="580"/>
                    <a:pt x="3812" y="593"/>
                    <a:pt x="3829" y="604"/>
                  </a:cubicBezTo>
                  <a:cubicBezTo>
                    <a:pt x="3951" y="677"/>
                    <a:pt x="4074" y="754"/>
                    <a:pt x="4206" y="754"/>
                  </a:cubicBezTo>
                  <a:cubicBezTo>
                    <a:pt x="4230" y="754"/>
                    <a:pt x="4251" y="752"/>
                    <a:pt x="4275" y="745"/>
                  </a:cubicBezTo>
                  <a:cubicBezTo>
                    <a:pt x="4294" y="855"/>
                    <a:pt x="4331" y="975"/>
                    <a:pt x="4440" y="1011"/>
                  </a:cubicBezTo>
                  <a:cubicBezTo>
                    <a:pt x="4463" y="1018"/>
                    <a:pt x="4492" y="1022"/>
                    <a:pt x="4522" y="1022"/>
                  </a:cubicBezTo>
                  <a:cubicBezTo>
                    <a:pt x="4537" y="1022"/>
                    <a:pt x="4551" y="1021"/>
                    <a:pt x="4566" y="1020"/>
                  </a:cubicBezTo>
                  <a:lnTo>
                    <a:pt x="4609" y="1020"/>
                  </a:lnTo>
                  <a:cubicBezTo>
                    <a:pt x="4648" y="1020"/>
                    <a:pt x="4673" y="1026"/>
                    <a:pt x="4693" y="1039"/>
                  </a:cubicBezTo>
                  <a:cubicBezTo>
                    <a:pt x="4725" y="1062"/>
                    <a:pt x="4740" y="1103"/>
                    <a:pt x="4757" y="1146"/>
                  </a:cubicBezTo>
                  <a:cubicBezTo>
                    <a:pt x="4774" y="1193"/>
                    <a:pt x="4791" y="1242"/>
                    <a:pt x="4834" y="1274"/>
                  </a:cubicBezTo>
                  <a:cubicBezTo>
                    <a:pt x="4883" y="1311"/>
                    <a:pt x="4941" y="1313"/>
                    <a:pt x="4999" y="1313"/>
                  </a:cubicBezTo>
                  <a:cubicBezTo>
                    <a:pt x="5055" y="1315"/>
                    <a:pt x="5106" y="1315"/>
                    <a:pt x="5136" y="1349"/>
                  </a:cubicBezTo>
                  <a:cubicBezTo>
                    <a:pt x="5156" y="1369"/>
                    <a:pt x="5162" y="1399"/>
                    <a:pt x="5171" y="1431"/>
                  </a:cubicBezTo>
                  <a:cubicBezTo>
                    <a:pt x="5181" y="1467"/>
                    <a:pt x="5190" y="1506"/>
                    <a:pt x="5220" y="1536"/>
                  </a:cubicBezTo>
                  <a:cubicBezTo>
                    <a:pt x="5258" y="1579"/>
                    <a:pt x="5314" y="1585"/>
                    <a:pt x="5368" y="1589"/>
                  </a:cubicBezTo>
                  <a:cubicBezTo>
                    <a:pt x="5413" y="1596"/>
                    <a:pt x="5453" y="1600"/>
                    <a:pt x="5481" y="1624"/>
                  </a:cubicBezTo>
                  <a:cubicBezTo>
                    <a:pt x="5526" y="1662"/>
                    <a:pt x="5518" y="1727"/>
                    <a:pt x="5507" y="1802"/>
                  </a:cubicBezTo>
                  <a:cubicBezTo>
                    <a:pt x="5503" y="1840"/>
                    <a:pt x="5496" y="1883"/>
                    <a:pt x="5500" y="1921"/>
                  </a:cubicBezTo>
                  <a:cubicBezTo>
                    <a:pt x="5511" y="2052"/>
                    <a:pt x="5614" y="2136"/>
                    <a:pt x="5713" y="2217"/>
                  </a:cubicBezTo>
                  <a:cubicBezTo>
                    <a:pt x="5800" y="2288"/>
                    <a:pt x="5884" y="2356"/>
                    <a:pt x="5908" y="2453"/>
                  </a:cubicBezTo>
                  <a:lnTo>
                    <a:pt x="5918" y="2498"/>
                  </a:lnTo>
                  <a:lnTo>
                    <a:pt x="5953" y="2466"/>
                  </a:lnTo>
                  <a:cubicBezTo>
                    <a:pt x="5964" y="2455"/>
                    <a:pt x="5980" y="2450"/>
                    <a:pt x="5998" y="2450"/>
                  </a:cubicBezTo>
                  <a:cubicBezTo>
                    <a:pt x="6025" y="2450"/>
                    <a:pt x="6056" y="2461"/>
                    <a:pt x="6081" y="2481"/>
                  </a:cubicBezTo>
                  <a:cubicBezTo>
                    <a:pt x="6105" y="2500"/>
                    <a:pt x="6124" y="2528"/>
                    <a:pt x="6145" y="2554"/>
                  </a:cubicBezTo>
                  <a:cubicBezTo>
                    <a:pt x="6160" y="2575"/>
                    <a:pt x="6175" y="2596"/>
                    <a:pt x="6195" y="2616"/>
                  </a:cubicBezTo>
                  <a:cubicBezTo>
                    <a:pt x="6231" y="2654"/>
                    <a:pt x="6278" y="2682"/>
                    <a:pt x="6321" y="2710"/>
                  </a:cubicBezTo>
                  <a:cubicBezTo>
                    <a:pt x="6327" y="2714"/>
                    <a:pt x="6334" y="2718"/>
                    <a:pt x="6340" y="2723"/>
                  </a:cubicBezTo>
                  <a:cubicBezTo>
                    <a:pt x="6081" y="3327"/>
                    <a:pt x="5867" y="3875"/>
                    <a:pt x="5869" y="4465"/>
                  </a:cubicBezTo>
                  <a:cubicBezTo>
                    <a:pt x="5869" y="4692"/>
                    <a:pt x="5923" y="4848"/>
                    <a:pt x="6030" y="4942"/>
                  </a:cubicBezTo>
                  <a:cubicBezTo>
                    <a:pt x="6122" y="5024"/>
                    <a:pt x="6242" y="5049"/>
                    <a:pt x="6360" y="5073"/>
                  </a:cubicBezTo>
                  <a:cubicBezTo>
                    <a:pt x="6407" y="5084"/>
                    <a:pt x="6458" y="5094"/>
                    <a:pt x="6503" y="5107"/>
                  </a:cubicBezTo>
                  <a:cubicBezTo>
                    <a:pt x="6606" y="5139"/>
                    <a:pt x="6698" y="5214"/>
                    <a:pt x="6735" y="5296"/>
                  </a:cubicBezTo>
                  <a:cubicBezTo>
                    <a:pt x="6754" y="5332"/>
                    <a:pt x="6756" y="5371"/>
                    <a:pt x="6747" y="5407"/>
                  </a:cubicBezTo>
                  <a:cubicBezTo>
                    <a:pt x="6712" y="5396"/>
                    <a:pt x="6677" y="5391"/>
                    <a:pt x="6641" y="5391"/>
                  </a:cubicBezTo>
                  <a:cubicBezTo>
                    <a:pt x="6530" y="5391"/>
                    <a:pt x="6417" y="5443"/>
                    <a:pt x="6321" y="5540"/>
                  </a:cubicBezTo>
                  <a:cubicBezTo>
                    <a:pt x="6203" y="5660"/>
                    <a:pt x="6130" y="5836"/>
                    <a:pt x="6133" y="5996"/>
                  </a:cubicBezTo>
                  <a:cubicBezTo>
                    <a:pt x="6137" y="6260"/>
                    <a:pt x="6265" y="6498"/>
                    <a:pt x="6387" y="6727"/>
                  </a:cubicBezTo>
                  <a:cubicBezTo>
                    <a:pt x="6420" y="6787"/>
                    <a:pt x="6450" y="6845"/>
                    <a:pt x="6480" y="6903"/>
                  </a:cubicBezTo>
                  <a:cubicBezTo>
                    <a:pt x="6576" y="7096"/>
                    <a:pt x="6653" y="7310"/>
                    <a:pt x="6709" y="7541"/>
                  </a:cubicBezTo>
                  <a:cubicBezTo>
                    <a:pt x="6550" y="7590"/>
                    <a:pt x="6396" y="7644"/>
                    <a:pt x="6216" y="7710"/>
                  </a:cubicBezTo>
                  <a:lnTo>
                    <a:pt x="5254" y="8053"/>
                  </a:lnTo>
                  <a:cubicBezTo>
                    <a:pt x="5078" y="8118"/>
                    <a:pt x="4860" y="8195"/>
                    <a:pt x="4650" y="8195"/>
                  </a:cubicBezTo>
                  <a:cubicBezTo>
                    <a:pt x="4594" y="8195"/>
                    <a:pt x="4538" y="8190"/>
                    <a:pt x="4487" y="8178"/>
                  </a:cubicBezTo>
                  <a:cubicBezTo>
                    <a:pt x="4376" y="8154"/>
                    <a:pt x="4273" y="8103"/>
                    <a:pt x="4170" y="8053"/>
                  </a:cubicBezTo>
                  <a:cubicBezTo>
                    <a:pt x="4112" y="8023"/>
                    <a:pt x="4052" y="7995"/>
                    <a:pt x="3990" y="7970"/>
                  </a:cubicBezTo>
                  <a:cubicBezTo>
                    <a:pt x="3891" y="7931"/>
                    <a:pt x="3793" y="7910"/>
                    <a:pt x="3705" y="7910"/>
                  </a:cubicBezTo>
                  <a:cubicBezTo>
                    <a:pt x="3664" y="7910"/>
                    <a:pt x="3626" y="7914"/>
                    <a:pt x="3589" y="7923"/>
                  </a:cubicBezTo>
                  <a:cubicBezTo>
                    <a:pt x="3592" y="7920"/>
                    <a:pt x="3592" y="7918"/>
                    <a:pt x="3592" y="7914"/>
                  </a:cubicBezTo>
                  <a:cubicBezTo>
                    <a:pt x="3598" y="7878"/>
                    <a:pt x="3607" y="7839"/>
                    <a:pt x="3617" y="7803"/>
                  </a:cubicBezTo>
                  <a:lnTo>
                    <a:pt x="3619" y="7794"/>
                  </a:lnTo>
                  <a:cubicBezTo>
                    <a:pt x="3634" y="7738"/>
                    <a:pt x="3649" y="7683"/>
                    <a:pt x="3639" y="7623"/>
                  </a:cubicBezTo>
                  <a:cubicBezTo>
                    <a:pt x="3632" y="7586"/>
                    <a:pt x="3617" y="7556"/>
                    <a:pt x="3600" y="7524"/>
                  </a:cubicBezTo>
                  <a:lnTo>
                    <a:pt x="3594" y="7511"/>
                  </a:lnTo>
                  <a:cubicBezTo>
                    <a:pt x="3529" y="7378"/>
                    <a:pt x="3461" y="7179"/>
                    <a:pt x="3457" y="7029"/>
                  </a:cubicBezTo>
                  <a:cubicBezTo>
                    <a:pt x="3534" y="6905"/>
                    <a:pt x="3497" y="6723"/>
                    <a:pt x="3377" y="6639"/>
                  </a:cubicBezTo>
                  <a:cubicBezTo>
                    <a:pt x="3337" y="6611"/>
                    <a:pt x="3289" y="6594"/>
                    <a:pt x="3242" y="6579"/>
                  </a:cubicBezTo>
                  <a:cubicBezTo>
                    <a:pt x="3030" y="6511"/>
                    <a:pt x="2810" y="6461"/>
                    <a:pt x="2587" y="6436"/>
                  </a:cubicBezTo>
                  <a:cubicBezTo>
                    <a:pt x="2537" y="6429"/>
                    <a:pt x="2488" y="6421"/>
                    <a:pt x="2469" y="6386"/>
                  </a:cubicBezTo>
                  <a:cubicBezTo>
                    <a:pt x="2460" y="6376"/>
                    <a:pt x="2458" y="6361"/>
                    <a:pt x="2454" y="6344"/>
                  </a:cubicBezTo>
                  <a:cubicBezTo>
                    <a:pt x="2452" y="6333"/>
                    <a:pt x="2450" y="6320"/>
                    <a:pt x="2443" y="6307"/>
                  </a:cubicBezTo>
                  <a:cubicBezTo>
                    <a:pt x="2407" y="6209"/>
                    <a:pt x="2293" y="6179"/>
                    <a:pt x="2203" y="6155"/>
                  </a:cubicBezTo>
                  <a:cubicBezTo>
                    <a:pt x="2152" y="6140"/>
                    <a:pt x="2032" y="6099"/>
                    <a:pt x="2027" y="6014"/>
                  </a:cubicBezTo>
                  <a:lnTo>
                    <a:pt x="2025" y="5981"/>
                  </a:lnTo>
                  <a:lnTo>
                    <a:pt x="1993" y="5990"/>
                  </a:lnTo>
                  <a:cubicBezTo>
                    <a:pt x="1965" y="5999"/>
                    <a:pt x="1938" y="6003"/>
                    <a:pt x="1910" y="6003"/>
                  </a:cubicBezTo>
                  <a:cubicBezTo>
                    <a:pt x="1755" y="6003"/>
                    <a:pt x="1610" y="5889"/>
                    <a:pt x="1580" y="5746"/>
                  </a:cubicBezTo>
                  <a:lnTo>
                    <a:pt x="1573" y="5720"/>
                  </a:lnTo>
                  <a:lnTo>
                    <a:pt x="1357" y="5767"/>
                  </a:lnTo>
                  <a:cubicBezTo>
                    <a:pt x="1363" y="5690"/>
                    <a:pt x="1340" y="5615"/>
                    <a:pt x="1290" y="5564"/>
                  </a:cubicBezTo>
                  <a:cubicBezTo>
                    <a:pt x="1251" y="5524"/>
                    <a:pt x="1192" y="5501"/>
                    <a:pt x="1136" y="5501"/>
                  </a:cubicBezTo>
                  <a:cubicBezTo>
                    <a:pt x="1114" y="5501"/>
                    <a:pt x="1092" y="5505"/>
                    <a:pt x="1072" y="5512"/>
                  </a:cubicBezTo>
                  <a:lnTo>
                    <a:pt x="988" y="5174"/>
                  </a:lnTo>
                  <a:cubicBezTo>
                    <a:pt x="952" y="5030"/>
                    <a:pt x="916" y="4882"/>
                    <a:pt x="853" y="4745"/>
                  </a:cubicBezTo>
                  <a:lnTo>
                    <a:pt x="838" y="4709"/>
                  </a:lnTo>
                  <a:cubicBezTo>
                    <a:pt x="793" y="4615"/>
                    <a:pt x="748" y="4516"/>
                    <a:pt x="781" y="4426"/>
                  </a:cubicBezTo>
                  <a:lnTo>
                    <a:pt x="785" y="4413"/>
                  </a:lnTo>
                  <a:lnTo>
                    <a:pt x="776" y="4402"/>
                  </a:lnTo>
                  <a:cubicBezTo>
                    <a:pt x="746" y="4360"/>
                    <a:pt x="693" y="4353"/>
                    <a:pt x="646" y="4349"/>
                  </a:cubicBezTo>
                  <a:cubicBezTo>
                    <a:pt x="598" y="4345"/>
                    <a:pt x="568" y="4340"/>
                    <a:pt x="556" y="4317"/>
                  </a:cubicBezTo>
                  <a:cubicBezTo>
                    <a:pt x="549" y="4304"/>
                    <a:pt x="547" y="4287"/>
                    <a:pt x="547" y="4267"/>
                  </a:cubicBezTo>
                  <a:cubicBezTo>
                    <a:pt x="547" y="4255"/>
                    <a:pt x="547" y="4240"/>
                    <a:pt x="543" y="4227"/>
                  </a:cubicBezTo>
                  <a:cubicBezTo>
                    <a:pt x="530" y="4158"/>
                    <a:pt x="470" y="4111"/>
                    <a:pt x="416" y="4070"/>
                  </a:cubicBezTo>
                  <a:cubicBezTo>
                    <a:pt x="352" y="4019"/>
                    <a:pt x="311" y="3985"/>
                    <a:pt x="322" y="3935"/>
                  </a:cubicBezTo>
                  <a:cubicBezTo>
                    <a:pt x="326" y="3920"/>
                    <a:pt x="335" y="3905"/>
                    <a:pt x="344" y="3888"/>
                  </a:cubicBezTo>
                  <a:cubicBezTo>
                    <a:pt x="356" y="3867"/>
                    <a:pt x="371" y="3843"/>
                    <a:pt x="373" y="3813"/>
                  </a:cubicBezTo>
                  <a:cubicBezTo>
                    <a:pt x="380" y="3747"/>
                    <a:pt x="329" y="3704"/>
                    <a:pt x="281" y="3668"/>
                  </a:cubicBezTo>
                  <a:cubicBezTo>
                    <a:pt x="258" y="3646"/>
                    <a:pt x="232" y="3627"/>
                    <a:pt x="217" y="3603"/>
                  </a:cubicBezTo>
                  <a:cubicBezTo>
                    <a:pt x="179" y="3548"/>
                    <a:pt x="194" y="3475"/>
                    <a:pt x="209" y="3398"/>
                  </a:cubicBezTo>
                  <a:cubicBezTo>
                    <a:pt x="213" y="3376"/>
                    <a:pt x="217" y="3355"/>
                    <a:pt x="219" y="3333"/>
                  </a:cubicBezTo>
                  <a:cubicBezTo>
                    <a:pt x="230" y="3263"/>
                    <a:pt x="209" y="3183"/>
                    <a:pt x="166" y="3136"/>
                  </a:cubicBezTo>
                  <a:cubicBezTo>
                    <a:pt x="142" y="3106"/>
                    <a:pt x="110" y="3091"/>
                    <a:pt x="78" y="3089"/>
                  </a:cubicBezTo>
                  <a:cubicBezTo>
                    <a:pt x="59" y="2894"/>
                    <a:pt x="138" y="2699"/>
                    <a:pt x="209" y="2526"/>
                  </a:cubicBezTo>
                  <a:lnTo>
                    <a:pt x="211" y="2513"/>
                  </a:lnTo>
                  <a:cubicBezTo>
                    <a:pt x="245" y="2474"/>
                    <a:pt x="292" y="2451"/>
                    <a:pt x="341" y="2425"/>
                  </a:cubicBezTo>
                  <a:cubicBezTo>
                    <a:pt x="367" y="2412"/>
                    <a:pt x="393" y="2399"/>
                    <a:pt x="416" y="2384"/>
                  </a:cubicBezTo>
                  <a:cubicBezTo>
                    <a:pt x="506" y="2329"/>
                    <a:pt x="575" y="2221"/>
                    <a:pt x="526" y="2129"/>
                  </a:cubicBezTo>
                  <a:cubicBezTo>
                    <a:pt x="523" y="2121"/>
                    <a:pt x="517" y="2114"/>
                    <a:pt x="513" y="2106"/>
                  </a:cubicBezTo>
                  <a:cubicBezTo>
                    <a:pt x="506" y="2097"/>
                    <a:pt x="500" y="2086"/>
                    <a:pt x="498" y="2078"/>
                  </a:cubicBezTo>
                  <a:cubicBezTo>
                    <a:pt x="489" y="2044"/>
                    <a:pt x="534" y="2016"/>
                    <a:pt x="596" y="1986"/>
                  </a:cubicBezTo>
                  <a:lnTo>
                    <a:pt x="609" y="1977"/>
                  </a:lnTo>
                  <a:cubicBezTo>
                    <a:pt x="813" y="1872"/>
                    <a:pt x="849" y="1592"/>
                    <a:pt x="759" y="1392"/>
                  </a:cubicBezTo>
                  <a:cubicBezTo>
                    <a:pt x="723" y="1315"/>
                    <a:pt x="669" y="1242"/>
                    <a:pt x="596" y="1169"/>
                  </a:cubicBezTo>
                  <a:cubicBezTo>
                    <a:pt x="783" y="1024"/>
                    <a:pt x="823" y="743"/>
                    <a:pt x="830" y="587"/>
                  </a:cubicBezTo>
                  <a:cubicBezTo>
                    <a:pt x="834" y="477"/>
                    <a:pt x="815" y="396"/>
                    <a:pt x="772" y="340"/>
                  </a:cubicBezTo>
                  <a:cubicBezTo>
                    <a:pt x="796" y="306"/>
                    <a:pt x="819" y="272"/>
                    <a:pt x="845" y="238"/>
                  </a:cubicBezTo>
                  <a:cubicBezTo>
                    <a:pt x="888" y="175"/>
                    <a:pt x="937" y="107"/>
                    <a:pt x="1010" y="75"/>
                  </a:cubicBezTo>
                  <a:cubicBezTo>
                    <a:pt x="1042" y="60"/>
                    <a:pt x="1083" y="54"/>
                    <a:pt x="1129" y="54"/>
                  </a:cubicBezTo>
                  <a:close/>
                  <a:moveTo>
                    <a:pt x="1129" y="1"/>
                  </a:moveTo>
                  <a:cubicBezTo>
                    <a:pt x="1076" y="1"/>
                    <a:pt x="1027" y="7"/>
                    <a:pt x="986" y="25"/>
                  </a:cubicBezTo>
                  <a:cubicBezTo>
                    <a:pt x="903" y="62"/>
                    <a:pt x="847" y="141"/>
                    <a:pt x="800" y="205"/>
                  </a:cubicBezTo>
                  <a:cubicBezTo>
                    <a:pt x="772" y="246"/>
                    <a:pt x="742" y="287"/>
                    <a:pt x="716" y="327"/>
                  </a:cubicBezTo>
                  <a:lnTo>
                    <a:pt x="703" y="347"/>
                  </a:lnTo>
                  <a:lnTo>
                    <a:pt x="718" y="362"/>
                  </a:lnTo>
                  <a:cubicBezTo>
                    <a:pt x="761" y="405"/>
                    <a:pt x="781" y="480"/>
                    <a:pt x="776" y="582"/>
                  </a:cubicBezTo>
                  <a:cubicBezTo>
                    <a:pt x="770" y="739"/>
                    <a:pt x="731" y="1017"/>
                    <a:pt x="541" y="1146"/>
                  </a:cubicBezTo>
                  <a:lnTo>
                    <a:pt x="513" y="1163"/>
                  </a:lnTo>
                  <a:lnTo>
                    <a:pt x="536" y="1187"/>
                  </a:lnTo>
                  <a:cubicBezTo>
                    <a:pt x="618" y="1262"/>
                    <a:pt x="673" y="1337"/>
                    <a:pt x="710" y="1416"/>
                  </a:cubicBezTo>
                  <a:cubicBezTo>
                    <a:pt x="789" y="1587"/>
                    <a:pt x="757" y="1840"/>
                    <a:pt x="583" y="1930"/>
                  </a:cubicBezTo>
                  <a:lnTo>
                    <a:pt x="573" y="1936"/>
                  </a:lnTo>
                  <a:cubicBezTo>
                    <a:pt x="511" y="1969"/>
                    <a:pt x="427" y="2011"/>
                    <a:pt x="446" y="2091"/>
                  </a:cubicBezTo>
                  <a:cubicBezTo>
                    <a:pt x="451" y="2110"/>
                    <a:pt x="459" y="2123"/>
                    <a:pt x="468" y="2136"/>
                  </a:cubicBezTo>
                  <a:cubicBezTo>
                    <a:pt x="472" y="2142"/>
                    <a:pt x="476" y="2149"/>
                    <a:pt x="478" y="2155"/>
                  </a:cubicBezTo>
                  <a:cubicBezTo>
                    <a:pt x="515" y="2221"/>
                    <a:pt x="448" y="2303"/>
                    <a:pt x="388" y="2339"/>
                  </a:cubicBezTo>
                  <a:cubicBezTo>
                    <a:pt x="367" y="2352"/>
                    <a:pt x="341" y="2365"/>
                    <a:pt x="318" y="2376"/>
                  </a:cubicBezTo>
                  <a:cubicBezTo>
                    <a:pt x="260" y="2406"/>
                    <a:pt x="200" y="2436"/>
                    <a:pt x="159" y="2489"/>
                  </a:cubicBezTo>
                  <a:cubicBezTo>
                    <a:pt x="157" y="2494"/>
                    <a:pt x="155" y="2496"/>
                    <a:pt x="153" y="2500"/>
                  </a:cubicBezTo>
                  <a:lnTo>
                    <a:pt x="134" y="2541"/>
                  </a:lnTo>
                  <a:lnTo>
                    <a:pt x="144" y="2541"/>
                  </a:lnTo>
                  <a:cubicBezTo>
                    <a:pt x="76" y="2712"/>
                    <a:pt x="1" y="2918"/>
                    <a:pt x="26" y="3121"/>
                  </a:cubicBezTo>
                  <a:lnTo>
                    <a:pt x="31" y="3151"/>
                  </a:lnTo>
                  <a:lnTo>
                    <a:pt x="59" y="3145"/>
                  </a:lnTo>
                  <a:cubicBezTo>
                    <a:pt x="64" y="3143"/>
                    <a:pt x="69" y="3143"/>
                    <a:pt x="75" y="3143"/>
                  </a:cubicBezTo>
                  <a:cubicBezTo>
                    <a:pt x="93" y="3143"/>
                    <a:pt x="110" y="3152"/>
                    <a:pt x="125" y="3171"/>
                  </a:cubicBezTo>
                  <a:cubicBezTo>
                    <a:pt x="157" y="3207"/>
                    <a:pt x="174" y="3271"/>
                    <a:pt x="166" y="3325"/>
                  </a:cubicBezTo>
                  <a:cubicBezTo>
                    <a:pt x="164" y="3346"/>
                    <a:pt x="159" y="3368"/>
                    <a:pt x="155" y="3389"/>
                  </a:cubicBezTo>
                  <a:cubicBezTo>
                    <a:pt x="140" y="3468"/>
                    <a:pt x="123" y="3560"/>
                    <a:pt x="174" y="3633"/>
                  </a:cubicBezTo>
                  <a:cubicBezTo>
                    <a:pt x="194" y="3663"/>
                    <a:pt x="221" y="3687"/>
                    <a:pt x="249" y="3708"/>
                  </a:cubicBezTo>
                  <a:cubicBezTo>
                    <a:pt x="296" y="3747"/>
                    <a:pt x="324" y="3773"/>
                    <a:pt x="320" y="3809"/>
                  </a:cubicBezTo>
                  <a:cubicBezTo>
                    <a:pt x="318" y="3826"/>
                    <a:pt x="309" y="3843"/>
                    <a:pt x="299" y="3860"/>
                  </a:cubicBezTo>
                  <a:cubicBezTo>
                    <a:pt x="288" y="3880"/>
                    <a:pt x="275" y="3901"/>
                    <a:pt x="271" y="3925"/>
                  </a:cubicBezTo>
                  <a:cubicBezTo>
                    <a:pt x="251" y="4008"/>
                    <a:pt x="322" y="4064"/>
                    <a:pt x="384" y="4111"/>
                  </a:cubicBezTo>
                  <a:cubicBezTo>
                    <a:pt x="431" y="4150"/>
                    <a:pt x="481" y="4188"/>
                    <a:pt x="491" y="4238"/>
                  </a:cubicBezTo>
                  <a:cubicBezTo>
                    <a:pt x="493" y="4248"/>
                    <a:pt x="493" y="4259"/>
                    <a:pt x="493" y="4270"/>
                  </a:cubicBezTo>
                  <a:cubicBezTo>
                    <a:pt x="493" y="4293"/>
                    <a:pt x="496" y="4321"/>
                    <a:pt x="511" y="4345"/>
                  </a:cubicBezTo>
                  <a:cubicBezTo>
                    <a:pt x="538" y="4392"/>
                    <a:pt x="592" y="4398"/>
                    <a:pt x="641" y="4402"/>
                  </a:cubicBezTo>
                  <a:cubicBezTo>
                    <a:pt x="673" y="4407"/>
                    <a:pt x="706" y="4409"/>
                    <a:pt x="725" y="4424"/>
                  </a:cubicBezTo>
                  <a:cubicBezTo>
                    <a:pt x="697" y="4529"/>
                    <a:pt x="746" y="4636"/>
                    <a:pt x="789" y="4730"/>
                  </a:cubicBezTo>
                  <a:lnTo>
                    <a:pt x="804" y="4767"/>
                  </a:lnTo>
                  <a:cubicBezTo>
                    <a:pt x="864" y="4900"/>
                    <a:pt x="901" y="5045"/>
                    <a:pt x="937" y="5189"/>
                  </a:cubicBezTo>
                  <a:lnTo>
                    <a:pt x="1038" y="5592"/>
                  </a:lnTo>
                  <a:lnTo>
                    <a:pt x="1070" y="5572"/>
                  </a:lnTo>
                  <a:cubicBezTo>
                    <a:pt x="1089" y="5560"/>
                    <a:pt x="1112" y="5555"/>
                    <a:pt x="1137" y="5555"/>
                  </a:cubicBezTo>
                  <a:cubicBezTo>
                    <a:pt x="1178" y="5555"/>
                    <a:pt x="1222" y="5571"/>
                    <a:pt x="1252" y="5602"/>
                  </a:cubicBezTo>
                  <a:cubicBezTo>
                    <a:pt x="1297" y="5647"/>
                    <a:pt x="1316" y="5724"/>
                    <a:pt x="1297" y="5795"/>
                  </a:cubicBezTo>
                  <a:lnTo>
                    <a:pt x="1288" y="5838"/>
                  </a:lnTo>
                  <a:lnTo>
                    <a:pt x="1533" y="5784"/>
                  </a:lnTo>
                  <a:cubicBezTo>
                    <a:pt x="1582" y="5939"/>
                    <a:pt x="1740" y="6054"/>
                    <a:pt x="1910" y="6054"/>
                  </a:cubicBezTo>
                  <a:cubicBezTo>
                    <a:pt x="1933" y="6054"/>
                    <a:pt x="1957" y="6054"/>
                    <a:pt x="1978" y="6048"/>
                  </a:cubicBezTo>
                  <a:cubicBezTo>
                    <a:pt x="1998" y="6121"/>
                    <a:pt x="2070" y="6174"/>
                    <a:pt x="2188" y="6206"/>
                  </a:cubicBezTo>
                  <a:cubicBezTo>
                    <a:pt x="2267" y="6228"/>
                    <a:pt x="2368" y="6254"/>
                    <a:pt x="2394" y="6326"/>
                  </a:cubicBezTo>
                  <a:cubicBezTo>
                    <a:pt x="2398" y="6335"/>
                    <a:pt x="2400" y="6346"/>
                    <a:pt x="2402" y="6356"/>
                  </a:cubicBezTo>
                  <a:cubicBezTo>
                    <a:pt x="2407" y="6376"/>
                    <a:pt x="2411" y="6395"/>
                    <a:pt x="2422" y="6414"/>
                  </a:cubicBezTo>
                  <a:cubicBezTo>
                    <a:pt x="2458" y="6474"/>
                    <a:pt x="2535" y="6483"/>
                    <a:pt x="2580" y="6489"/>
                  </a:cubicBezTo>
                  <a:cubicBezTo>
                    <a:pt x="2799" y="6515"/>
                    <a:pt x="3017" y="6562"/>
                    <a:pt x="3225" y="6631"/>
                  </a:cubicBezTo>
                  <a:cubicBezTo>
                    <a:pt x="3270" y="6643"/>
                    <a:pt x="3311" y="6658"/>
                    <a:pt x="3347" y="6684"/>
                  </a:cubicBezTo>
                  <a:cubicBezTo>
                    <a:pt x="3446" y="6753"/>
                    <a:pt x="3476" y="6907"/>
                    <a:pt x="3407" y="7006"/>
                  </a:cubicBezTo>
                  <a:lnTo>
                    <a:pt x="3403" y="7012"/>
                  </a:lnTo>
                  <a:lnTo>
                    <a:pt x="3403" y="7021"/>
                  </a:lnTo>
                  <a:cubicBezTo>
                    <a:pt x="3405" y="7181"/>
                    <a:pt x="3476" y="7393"/>
                    <a:pt x="3547" y="7535"/>
                  </a:cubicBezTo>
                  <a:lnTo>
                    <a:pt x="3553" y="7548"/>
                  </a:lnTo>
                  <a:cubicBezTo>
                    <a:pt x="3568" y="7578"/>
                    <a:pt x="3581" y="7603"/>
                    <a:pt x="3587" y="7633"/>
                  </a:cubicBezTo>
                  <a:cubicBezTo>
                    <a:pt x="3596" y="7678"/>
                    <a:pt x="3581" y="7730"/>
                    <a:pt x="3568" y="7779"/>
                  </a:cubicBezTo>
                  <a:lnTo>
                    <a:pt x="3566" y="7788"/>
                  </a:lnTo>
                  <a:cubicBezTo>
                    <a:pt x="3553" y="7826"/>
                    <a:pt x="3547" y="7867"/>
                    <a:pt x="3538" y="7905"/>
                  </a:cubicBezTo>
                  <a:cubicBezTo>
                    <a:pt x="3536" y="7920"/>
                    <a:pt x="3534" y="7938"/>
                    <a:pt x="3529" y="7955"/>
                  </a:cubicBezTo>
                  <a:lnTo>
                    <a:pt x="3519" y="8000"/>
                  </a:lnTo>
                  <a:lnTo>
                    <a:pt x="3564" y="7985"/>
                  </a:lnTo>
                  <a:cubicBezTo>
                    <a:pt x="3606" y="7971"/>
                    <a:pt x="3654" y="7964"/>
                    <a:pt x="3705" y="7964"/>
                  </a:cubicBezTo>
                  <a:cubicBezTo>
                    <a:pt x="3787" y="7964"/>
                    <a:pt x="3878" y="7982"/>
                    <a:pt x="3971" y="8019"/>
                  </a:cubicBezTo>
                  <a:cubicBezTo>
                    <a:pt x="4031" y="8043"/>
                    <a:pt x="4089" y="8073"/>
                    <a:pt x="4146" y="8100"/>
                  </a:cubicBezTo>
                  <a:cubicBezTo>
                    <a:pt x="4251" y="8152"/>
                    <a:pt x="4359" y="8205"/>
                    <a:pt x="4476" y="8231"/>
                  </a:cubicBezTo>
                  <a:cubicBezTo>
                    <a:pt x="4532" y="8242"/>
                    <a:pt x="4590" y="8248"/>
                    <a:pt x="4650" y="8248"/>
                  </a:cubicBezTo>
                  <a:cubicBezTo>
                    <a:pt x="4871" y="8248"/>
                    <a:pt x="5093" y="8169"/>
                    <a:pt x="5271" y="8105"/>
                  </a:cubicBezTo>
                  <a:lnTo>
                    <a:pt x="6233" y="7760"/>
                  </a:lnTo>
                  <a:cubicBezTo>
                    <a:pt x="6424" y="7691"/>
                    <a:pt x="6585" y="7635"/>
                    <a:pt x="6747" y="7584"/>
                  </a:cubicBezTo>
                  <a:lnTo>
                    <a:pt x="6771" y="7575"/>
                  </a:lnTo>
                  <a:lnTo>
                    <a:pt x="6767" y="7552"/>
                  </a:lnTo>
                  <a:cubicBezTo>
                    <a:pt x="6709" y="7310"/>
                    <a:pt x="6627" y="7083"/>
                    <a:pt x="6527" y="6879"/>
                  </a:cubicBezTo>
                  <a:cubicBezTo>
                    <a:pt x="6497" y="6819"/>
                    <a:pt x="6467" y="6761"/>
                    <a:pt x="6435" y="6703"/>
                  </a:cubicBezTo>
                  <a:cubicBezTo>
                    <a:pt x="6315" y="6479"/>
                    <a:pt x="6190" y="6245"/>
                    <a:pt x="6186" y="5994"/>
                  </a:cubicBezTo>
                  <a:cubicBezTo>
                    <a:pt x="6184" y="5849"/>
                    <a:pt x="6250" y="5688"/>
                    <a:pt x="6360" y="5577"/>
                  </a:cubicBezTo>
                  <a:cubicBezTo>
                    <a:pt x="6445" y="5491"/>
                    <a:pt x="6545" y="5445"/>
                    <a:pt x="6644" y="5445"/>
                  </a:cubicBezTo>
                  <a:cubicBezTo>
                    <a:pt x="6681" y="5445"/>
                    <a:pt x="6718" y="5452"/>
                    <a:pt x="6754" y="5465"/>
                  </a:cubicBezTo>
                  <a:lnTo>
                    <a:pt x="6777" y="5476"/>
                  </a:lnTo>
                  <a:lnTo>
                    <a:pt x="6788" y="5452"/>
                  </a:lnTo>
                  <a:cubicBezTo>
                    <a:pt x="6814" y="5394"/>
                    <a:pt x="6812" y="5332"/>
                    <a:pt x="6784" y="5272"/>
                  </a:cubicBezTo>
                  <a:cubicBezTo>
                    <a:pt x="6741" y="5180"/>
                    <a:pt x="6636" y="5092"/>
                    <a:pt x="6520" y="5056"/>
                  </a:cubicBezTo>
                  <a:cubicBezTo>
                    <a:pt x="6471" y="5043"/>
                    <a:pt x="6420" y="5032"/>
                    <a:pt x="6370" y="5022"/>
                  </a:cubicBezTo>
                  <a:cubicBezTo>
                    <a:pt x="6255" y="4996"/>
                    <a:pt x="6148" y="4975"/>
                    <a:pt x="6066" y="4904"/>
                  </a:cubicBezTo>
                  <a:cubicBezTo>
                    <a:pt x="5970" y="4820"/>
                    <a:pt x="5923" y="4677"/>
                    <a:pt x="5923" y="4465"/>
                  </a:cubicBezTo>
                  <a:cubicBezTo>
                    <a:pt x="5920" y="3880"/>
                    <a:pt x="6137" y="3331"/>
                    <a:pt x="6398" y="2725"/>
                  </a:cubicBezTo>
                  <a:lnTo>
                    <a:pt x="6407" y="2703"/>
                  </a:lnTo>
                  <a:lnTo>
                    <a:pt x="6390" y="2691"/>
                  </a:lnTo>
                  <a:cubicBezTo>
                    <a:pt x="6377" y="2682"/>
                    <a:pt x="6364" y="2673"/>
                    <a:pt x="6349" y="2665"/>
                  </a:cubicBezTo>
                  <a:cubicBezTo>
                    <a:pt x="6306" y="2639"/>
                    <a:pt x="6265" y="2614"/>
                    <a:pt x="6233" y="2577"/>
                  </a:cubicBezTo>
                  <a:cubicBezTo>
                    <a:pt x="6216" y="2560"/>
                    <a:pt x="6201" y="2541"/>
                    <a:pt x="6188" y="2521"/>
                  </a:cubicBezTo>
                  <a:cubicBezTo>
                    <a:pt x="6167" y="2494"/>
                    <a:pt x="6143" y="2464"/>
                    <a:pt x="6115" y="2440"/>
                  </a:cubicBezTo>
                  <a:cubicBezTo>
                    <a:pt x="6081" y="2412"/>
                    <a:pt x="6038" y="2396"/>
                    <a:pt x="5998" y="2396"/>
                  </a:cubicBezTo>
                  <a:cubicBezTo>
                    <a:pt x="5980" y="2396"/>
                    <a:pt x="5963" y="2399"/>
                    <a:pt x="5948" y="2406"/>
                  </a:cubicBezTo>
                  <a:cubicBezTo>
                    <a:pt x="5912" y="2309"/>
                    <a:pt x="5828" y="2241"/>
                    <a:pt x="5747" y="2174"/>
                  </a:cubicBezTo>
                  <a:cubicBezTo>
                    <a:pt x="5653" y="2097"/>
                    <a:pt x="5563" y="2024"/>
                    <a:pt x="5554" y="1917"/>
                  </a:cubicBezTo>
                  <a:cubicBezTo>
                    <a:pt x="5550" y="1883"/>
                    <a:pt x="5556" y="1844"/>
                    <a:pt x="5560" y="1808"/>
                  </a:cubicBezTo>
                  <a:cubicBezTo>
                    <a:pt x="5571" y="1727"/>
                    <a:pt x="5582" y="1641"/>
                    <a:pt x="5518" y="1585"/>
                  </a:cubicBezTo>
                  <a:cubicBezTo>
                    <a:pt x="5477" y="1549"/>
                    <a:pt x="5423" y="1542"/>
                    <a:pt x="5374" y="1538"/>
                  </a:cubicBezTo>
                  <a:cubicBezTo>
                    <a:pt x="5327" y="1532"/>
                    <a:pt x="5284" y="1527"/>
                    <a:pt x="5258" y="1499"/>
                  </a:cubicBezTo>
                  <a:cubicBezTo>
                    <a:pt x="5239" y="1480"/>
                    <a:pt x="5231" y="1450"/>
                    <a:pt x="5222" y="1418"/>
                  </a:cubicBezTo>
                  <a:cubicBezTo>
                    <a:pt x="5213" y="1382"/>
                    <a:pt x="5203" y="1343"/>
                    <a:pt x="5177" y="1313"/>
                  </a:cubicBezTo>
                  <a:cubicBezTo>
                    <a:pt x="5130" y="1262"/>
                    <a:pt x="5063" y="1262"/>
                    <a:pt x="5001" y="1259"/>
                  </a:cubicBezTo>
                  <a:cubicBezTo>
                    <a:pt x="4950" y="1259"/>
                    <a:pt x="4901" y="1257"/>
                    <a:pt x="4866" y="1232"/>
                  </a:cubicBezTo>
                  <a:cubicBezTo>
                    <a:pt x="4836" y="1210"/>
                    <a:pt x="4821" y="1169"/>
                    <a:pt x="4806" y="1127"/>
                  </a:cubicBezTo>
                  <a:cubicBezTo>
                    <a:pt x="4789" y="1077"/>
                    <a:pt x="4770" y="1026"/>
                    <a:pt x="4725" y="996"/>
                  </a:cubicBezTo>
                  <a:cubicBezTo>
                    <a:pt x="4686" y="968"/>
                    <a:pt x="4643" y="966"/>
                    <a:pt x="4609" y="966"/>
                  </a:cubicBezTo>
                  <a:lnTo>
                    <a:pt x="4564" y="966"/>
                  </a:lnTo>
                  <a:cubicBezTo>
                    <a:pt x="4551" y="967"/>
                    <a:pt x="4537" y="967"/>
                    <a:pt x="4524" y="967"/>
                  </a:cubicBezTo>
                  <a:cubicBezTo>
                    <a:pt x="4498" y="967"/>
                    <a:pt x="4474" y="965"/>
                    <a:pt x="4457" y="960"/>
                  </a:cubicBezTo>
                  <a:cubicBezTo>
                    <a:pt x="4367" y="930"/>
                    <a:pt x="4337" y="810"/>
                    <a:pt x="4322" y="709"/>
                  </a:cubicBezTo>
                  <a:lnTo>
                    <a:pt x="4318" y="677"/>
                  </a:lnTo>
                  <a:lnTo>
                    <a:pt x="4288" y="687"/>
                  </a:lnTo>
                  <a:cubicBezTo>
                    <a:pt x="4262" y="696"/>
                    <a:pt x="4234" y="700"/>
                    <a:pt x="4206" y="700"/>
                  </a:cubicBezTo>
                  <a:cubicBezTo>
                    <a:pt x="4089" y="700"/>
                    <a:pt x="3973" y="627"/>
                    <a:pt x="3859" y="559"/>
                  </a:cubicBezTo>
                  <a:cubicBezTo>
                    <a:pt x="3840" y="546"/>
                    <a:pt x="3821" y="535"/>
                    <a:pt x="3804" y="525"/>
                  </a:cubicBezTo>
                  <a:cubicBezTo>
                    <a:pt x="3519" y="355"/>
                    <a:pt x="3193" y="285"/>
                    <a:pt x="2940" y="242"/>
                  </a:cubicBezTo>
                  <a:lnTo>
                    <a:pt x="2908" y="235"/>
                  </a:lnTo>
                  <a:lnTo>
                    <a:pt x="2908" y="267"/>
                  </a:lnTo>
                  <a:cubicBezTo>
                    <a:pt x="2908" y="291"/>
                    <a:pt x="2917" y="312"/>
                    <a:pt x="2921" y="325"/>
                  </a:cubicBezTo>
                  <a:lnTo>
                    <a:pt x="3000" y="529"/>
                  </a:lnTo>
                  <a:cubicBezTo>
                    <a:pt x="2927" y="544"/>
                    <a:pt x="2857" y="561"/>
                    <a:pt x="2786" y="580"/>
                  </a:cubicBezTo>
                  <a:cubicBezTo>
                    <a:pt x="2758" y="589"/>
                    <a:pt x="2726" y="597"/>
                    <a:pt x="2707" y="627"/>
                  </a:cubicBezTo>
                  <a:cubicBezTo>
                    <a:pt x="2690" y="653"/>
                    <a:pt x="2692" y="683"/>
                    <a:pt x="2694" y="709"/>
                  </a:cubicBezTo>
                  <a:cubicBezTo>
                    <a:pt x="2694" y="717"/>
                    <a:pt x="2696" y="726"/>
                    <a:pt x="2694" y="737"/>
                  </a:cubicBezTo>
                  <a:cubicBezTo>
                    <a:pt x="2694" y="762"/>
                    <a:pt x="2681" y="788"/>
                    <a:pt x="2660" y="805"/>
                  </a:cubicBezTo>
                  <a:cubicBezTo>
                    <a:pt x="2651" y="812"/>
                    <a:pt x="2640" y="818"/>
                    <a:pt x="2630" y="825"/>
                  </a:cubicBezTo>
                  <a:cubicBezTo>
                    <a:pt x="2619" y="831"/>
                    <a:pt x="2606" y="837"/>
                    <a:pt x="2595" y="846"/>
                  </a:cubicBezTo>
                  <a:cubicBezTo>
                    <a:pt x="2518" y="906"/>
                    <a:pt x="2518" y="1015"/>
                    <a:pt x="2529" y="1107"/>
                  </a:cubicBezTo>
                  <a:cubicBezTo>
                    <a:pt x="2439" y="1150"/>
                    <a:pt x="2343" y="1159"/>
                    <a:pt x="2246" y="1159"/>
                  </a:cubicBezTo>
                  <a:cubicBezTo>
                    <a:pt x="2212" y="1159"/>
                    <a:pt x="2178" y="1158"/>
                    <a:pt x="2143" y="1157"/>
                  </a:cubicBezTo>
                  <a:cubicBezTo>
                    <a:pt x="2117" y="1156"/>
                    <a:pt x="2092" y="1155"/>
                    <a:pt x="2066" y="1155"/>
                  </a:cubicBezTo>
                  <a:cubicBezTo>
                    <a:pt x="2030" y="1155"/>
                    <a:pt x="1994" y="1156"/>
                    <a:pt x="1959" y="1159"/>
                  </a:cubicBezTo>
                  <a:cubicBezTo>
                    <a:pt x="1918" y="1161"/>
                    <a:pt x="1880" y="1165"/>
                    <a:pt x="1839" y="1169"/>
                  </a:cubicBezTo>
                  <a:cubicBezTo>
                    <a:pt x="1781" y="1176"/>
                    <a:pt x="1721" y="1184"/>
                    <a:pt x="1665" y="1184"/>
                  </a:cubicBezTo>
                  <a:cubicBezTo>
                    <a:pt x="1588" y="1184"/>
                    <a:pt x="1530" y="1172"/>
                    <a:pt x="1479" y="1144"/>
                  </a:cubicBezTo>
                  <a:cubicBezTo>
                    <a:pt x="1488" y="949"/>
                    <a:pt x="1485" y="750"/>
                    <a:pt x="1470" y="555"/>
                  </a:cubicBezTo>
                  <a:cubicBezTo>
                    <a:pt x="1470" y="540"/>
                    <a:pt x="1468" y="525"/>
                    <a:pt x="1473" y="514"/>
                  </a:cubicBezTo>
                  <a:cubicBezTo>
                    <a:pt x="1481" y="499"/>
                    <a:pt x="1500" y="497"/>
                    <a:pt x="1543" y="497"/>
                  </a:cubicBezTo>
                  <a:cubicBezTo>
                    <a:pt x="1567" y="497"/>
                    <a:pt x="1593" y="497"/>
                    <a:pt x="1618" y="488"/>
                  </a:cubicBezTo>
                  <a:cubicBezTo>
                    <a:pt x="1685" y="465"/>
                    <a:pt x="1713" y="387"/>
                    <a:pt x="1706" y="323"/>
                  </a:cubicBezTo>
                  <a:cubicBezTo>
                    <a:pt x="1700" y="278"/>
                    <a:pt x="1683" y="238"/>
                    <a:pt x="1665" y="199"/>
                  </a:cubicBezTo>
                  <a:cubicBezTo>
                    <a:pt x="1661" y="186"/>
                    <a:pt x="1655" y="173"/>
                    <a:pt x="1650" y="158"/>
                  </a:cubicBezTo>
                  <a:cubicBezTo>
                    <a:pt x="1640" y="133"/>
                    <a:pt x="1633" y="107"/>
                    <a:pt x="1631" y="83"/>
                  </a:cubicBezTo>
                  <a:lnTo>
                    <a:pt x="1629" y="60"/>
                  </a:lnTo>
                  <a:lnTo>
                    <a:pt x="1258" y="10"/>
                  </a:lnTo>
                  <a:cubicBezTo>
                    <a:pt x="1214" y="5"/>
                    <a:pt x="1171" y="1"/>
                    <a:pt x="11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296"/>
            <p:cNvSpPr/>
            <p:nvPr/>
          </p:nvSpPr>
          <p:spPr>
            <a:xfrm>
              <a:off x="4917529" y="3447739"/>
              <a:ext cx="109199" cy="108460"/>
            </a:xfrm>
            <a:custGeom>
              <a:rect b="b" l="l" r="r" t="t"/>
              <a:pathLst>
                <a:path extrusionOk="0" h="3817" w="3843">
                  <a:moveTo>
                    <a:pt x="3108" y="0"/>
                  </a:moveTo>
                  <a:cubicBezTo>
                    <a:pt x="3046" y="0"/>
                    <a:pt x="2985" y="20"/>
                    <a:pt x="2940" y="63"/>
                  </a:cubicBezTo>
                  <a:lnTo>
                    <a:pt x="1018" y="69"/>
                  </a:lnTo>
                  <a:cubicBezTo>
                    <a:pt x="1076" y="172"/>
                    <a:pt x="1093" y="303"/>
                    <a:pt x="1020" y="395"/>
                  </a:cubicBezTo>
                  <a:cubicBezTo>
                    <a:pt x="975" y="453"/>
                    <a:pt x="898" y="487"/>
                    <a:pt x="862" y="556"/>
                  </a:cubicBezTo>
                  <a:cubicBezTo>
                    <a:pt x="735" y="796"/>
                    <a:pt x="1258" y="982"/>
                    <a:pt x="1190" y="1246"/>
                  </a:cubicBezTo>
                  <a:cubicBezTo>
                    <a:pt x="1168" y="1329"/>
                    <a:pt x="1093" y="1385"/>
                    <a:pt x="1022" y="1436"/>
                  </a:cubicBezTo>
                  <a:cubicBezTo>
                    <a:pt x="369" y="1927"/>
                    <a:pt x="0" y="2771"/>
                    <a:pt x="86" y="3583"/>
                  </a:cubicBezTo>
                  <a:cubicBezTo>
                    <a:pt x="90" y="3634"/>
                    <a:pt x="95" y="3690"/>
                    <a:pt x="90" y="3744"/>
                  </a:cubicBezTo>
                  <a:cubicBezTo>
                    <a:pt x="141" y="3742"/>
                    <a:pt x="191" y="3741"/>
                    <a:pt x="242" y="3741"/>
                  </a:cubicBezTo>
                  <a:cubicBezTo>
                    <a:pt x="369" y="3741"/>
                    <a:pt x="496" y="3747"/>
                    <a:pt x="622" y="3761"/>
                  </a:cubicBezTo>
                  <a:cubicBezTo>
                    <a:pt x="665" y="3765"/>
                    <a:pt x="712" y="3769"/>
                    <a:pt x="748" y="3793"/>
                  </a:cubicBezTo>
                  <a:cubicBezTo>
                    <a:pt x="759" y="3799"/>
                    <a:pt x="763" y="3810"/>
                    <a:pt x="772" y="3816"/>
                  </a:cubicBezTo>
                  <a:cubicBezTo>
                    <a:pt x="800" y="3776"/>
                    <a:pt x="827" y="3735"/>
                    <a:pt x="855" y="3694"/>
                  </a:cubicBezTo>
                  <a:cubicBezTo>
                    <a:pt x="905" y="3628"/>
                    <a:pt x="956" y="3557"/>
                    <a:pt x="1033" y="3523"/>
                  </a:cubicBezTo>
                  <a:cubicBezTo>
                    <a:pt x="1074" y="3505"/>
                    <a:pt x="1117" y="3500"/>
                    <a:pt x="1161" y="3500"/>
                  </a:cubicBezTo>
                  <a:cubicBezTo>
                    <a:pt x="1203" y="3500"/>
                    <a:pt x="1246" y="3505"/>
                    <a:pt x="1288" y="3510"/>
                  </a:cubicBezTo>
                  <a:lnTo>
                    <a:pt x="1639" y="3557"/>
                  </a:lnTo>
                  <a:cubicBezTo>
                    <a:pt x="1637" y="3532"/>
                    <a:pt x="1639" y="3506"/>
                    <a:pt x="1652" y="3482"/>
                  </a:cubicBezTo>
                  <a:cubicBezTo>
                    <a:pt x="1777" y="3367"/>
                    <a:pt x="1832" y="3182"/>
                    <a:pt x="1792" y="3017"/>
                  </a:cubicBezTo>
                  <a:cubicBezTo>
                    <a:pt x="1882" y="2992"/>
                    <a:pt x="1991" y="2996"/>
                    <a:pt x="2053" y="2927"/>
                  </a:cubicBezTo>
                  <a:cubicBezTo>
                    <a:pt x="2119" y="2857"/>
                    <a:pt x="2100" y="2745"/>
                    <a:pt x="2079" y="2651"/>
                  </a:cubicBezTo>
                  <a:lnTo>
                    <a:pt x="2079" y="2651"/>
                  </a:lnTo>
                  <a:cubicBezTo>
                    <a:pt x="2170" y="2674"/>
                    <a:pt x="2263" y="2685"/>
                    <a:pt x="2357" y="2685"/>
                  </a:cubicBezTo>
                  <a:cubicBezTo>
                    <a:pt x="2460" y="2685"/>
                    <a:pt x="2562" y="2671"/>
                    <a:pt x="2661" y="2645"/>
                  </a:cubicBezTo>
                  <a:cubicBezTo>
                    <a:pt x="2721" y="2630"/>
                    <a:pt x="2779" y="2608"/>
                    <a:pt x="2841" y="2608"/>
                  </a:cubicBezTo>
                  <a:cubicBezTo>
                    <a:pt x="2878" y="2608"/>
                    <a:pt x="2910" y="2615"/>
                    <a:pt x="2944" y="2621"/>
                  </a:cubicBezTo>
                  <a:cubicBezTo>
                    <a:pt x="2987" y="2630"/>
                    <a:pt x="3028" y="2640"/>
                    <a:pt x="3068" y="2651"/>
                  </a:cubicBezTo>
                  <a:cubicBezTo>
                    <a:pt x="3077" y="2623"/>
                    <a:pt x="3086" y="2595"/>
                    <a:pt x="3094" y="2567"/>
                  </a:cubicBezTo>
                  <a:cubicBezTo>
                    <a:pt x="3169" y="2319"/>
                    <a:pt x="3276" y="2043"/>
                    <a:pt x="3521" y="1948"/>
                  </a:cubicBezTo>
                  <a:cubicBezTo>
                    <a:pt x="3443" y="1875"/>
                    <a:pt x="3478" y="1743"/>
                    <a:pt x="3540" y="1659"/>
                  </a:cubicBezTo>
                  <a:cubicBezTo>
                    <a:pt x="3604" y="1573"/>
                    <a:pt x="3690" y="1498"/>
                    <a:pt x="3711" y="1393"/>
                  </a:cubicBezTo>
                  <a:cubicBezTo>
                    <a:pt x="3722" y="1344"/>
                    <a:pt x="3718" y="1293"/>
                    <a:pt x="3724" y="1243"/>
                  </a:cubicBezTo>
                  <a:cubicBezTo>
                    <a:pt x="3739" y="1143"/>
                    <a:pt x="3805" y="1057"/>
                    <a:pt x="3825" y="958"/>
                  </a:cubicBezTo>
                  <a:cubicBezTo>
                    <a:pt x="3842" y="868"/>
                    <a:pt x="3784" y="750"/>
                    <a:pt x="3700" y="750"/>
                  </a:cubicBezTo>
                  <a:cubicBezTo>
                    <a:pt x="3692" y="750"/>
                    <a:pt x="3685" y="751"/>
                    <a:pt x="3677" y="753"/>
                  </a:cubicBezTo>
                  <a:cubicBezTo>
                    <a:pt x="3760" y="688"/>
                    <a:pt x="3720" y="549"/>
                    <a:pt x="3643" y="476"/>
                  </a:cubicBezTo>
                  <a:cubicBezTo>
                    <a:pt x="3566" y="404"/>
                    <a:pt x="3461" y="359"/>
                    <a:pt x="3403" y="269"/>
                  </a:cubicBezTo>
                  <a:cubicBezTo>
                    <a:pt x="3371" y="219"/>
                    <a:pt x="3358" y="159"/>
                    <a:pt x="3326" y="110"/>
                  </a:cubicBezTo>
                  <a:cubicBezTo>
                    <a:pt x="3279" y="38"/>
                    <a:pt x="3193" y="0"/>
                    <a:pt x="31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296"/>
            <p:cNvSpPr/>
            <p:nvPr/>
          </p:nvSpPr>
          <p:spPr>
            <a:xfrm>
              <a:off x="4916734" y="3446943"/>
              <a:ext cx="110591" cy="110478"/>
            </a:xfrm>
            <a:custGeom>
              <a:rect b="b" l="l" r="r" t="t"/>
              <a:pathLst>
                <a:path extrusionOk="0" h="3888" w="3892">
                  <a:moveTo>
                    <a:pt x="3137" y="54"/>
                  </a:moveTo>
                  <a:cubicBezTo>
                    <a:pt x="3219" y="54"/>
                    <a:pt x="3291" y="91"/>
                    <a:pt x="3330" y="151"/>
                  </a:cubicBezTo>
                  <a:cubicBezTo>
                    <a:pt x="3345" y="174"/>
                    <a:pt x="3356" y="200"/>
                    <a:pt x="3369" y="228"/>
                  </a:cubicBezTo>
                  <a:cubicBezTo>
                    <a:pt x="3379" y="256"/>
                    <a:pt x="3392" y="286"/>
                    <a:pt x="3409" y="312"/>
                  </a:cubicBezTo>
                  <a:cubicBezTo>
                    <a:pt x="3448" y="372"/>
                    <a:pt x="3506" y="412"/>
                    <a:pt x="3561" y="451"/>
                  </a:cubicBezTo>
                  <a:cubicBezTo>
                    <a:pt x="3594" y="474"/>
                    <a:pt x="3626" y="498"/>
                    <a:pt x="3654" y="524"/>
                  </a:cubicBezTo>
                  <a:cubicBezTo>
                    <a:pt x="3699" y="566"/>
                    <a:pt x="3729" y="633"/>
                    <a:pt x="3724" y="686"/>
                  </a:cubicBezTo>
                  <a:cubicBezTo>
                    <a:pt x="3722" y="719"/>
                    <a:pt x="3711" y="742"/>
                    <a:pt x="3688" y="759"/>
                  </a:cubicBezTo>
                  <a:lnTo>
                    <a:pt x="3583" y="839"/>
                  </a:lnTo>
                  <a:lnTo>
                    <a:pt x="3583" y="839"/>
                  </a:lnTo>
                  <a:lnTo>
                    <a:pt x="3711" y="806"/>
                  </a:lnTo>
                  <a:cubicBezTo>
                    <a:pt x="3717" y="805"/>
                    <a:pt x="3722" y="805"/>
                    <a:pt x="3727" y="805"/>
                  </a:cubicBezTo>
                  <a:cubicBezTo>
                    <a:pt x="3755" y="805"/>
                    <a:pt x="3778" y="822"/>
                    <a:pt x="3791" y="839"/>
                  </a:cubicBezTo>
                  <a:cubicBezTo>
                    <a:pt x="3821" y="875"/>
                    <a:pt x="3836" y="935"/>
                    <a:pt x="3827" y="982"/>
                  </a:cubicBezTo>
                  <a:cubicBezTo>
                    <a:pt x="3818" y="1025"/>
                    <a:pt x="3799" y="1068"/>
                    <a:pt x="3780" y="1113"/>
                  </a:cubicBezTo>
                  <a:cubicBezTo>
                    <a:pt x="3756" y="1160"/>
                    <a:pt x="3735" y="1211"/>
                    <a:pt x="3726" y="1267"/>
                  </a:cubicBezTo>
                  <a:cubicBezTo>
                    <a:pt x="3722" y="1291"/>
                    <a:pt x="3722" y="1314"/>
                    <a:pt x="3720" y="1338"/>
                  </a:cubicBezTo>
                  <a:cubicBezTo>
                    <a:pt x="3720" y="1366"/>
                    <a:pt x="3720" y="1391"/>
                    <a:pt x="3714" y="1417"/>
                  </a:cubicBezTo>
                  <a:cubicBezTo>
                    <a:pt x="3699" y="1486"/>
                    <a:pt x="3654" y="1541"/>
                    <a:pt x="3602" y="1601"/>
                  </a:cubicBezTo>
                  <a:cubicBezTo>
                    <a:pt x="3583" y="1623"/>
                    <a:pt x="3564" y="1646"/>
                    <a:pt x="3546" y="1670"/>
                  </a:cubicBezTo>
                  <a:cubicBezTo>
                    <a:pt x="3482" y="1760"/>
                    <a:pt x="3452" y="1882"/>
                    <a:pt x="3504" y="1966"/>
                  </a:cubicBezTo>
                  <a:cubicBezTo>
                    <a:pt x="3281" y="2071"/>
                    <a:pt x="3176" y="2328"/>
                    <a:pt x="3096" y="2589"/>
                  </a:cubicBezTo>
                  <a:cubicBezTo>
                    <a:pt x="3090" y="2608"/>
                    <a:pt x="3084" y="2628"/>
                    <a:pt x="3077" y="2647"/>
                  </a:cubicBezTo>
                  <a:cubicBezTo>
                    <a:pt x="3041" y="2636"/>
                    <a:pt x="3009" y="2630"/>
                    <a:pt x="2979" y="2623"/>
                  </a:cubicBezTo>
                  <a:cubicBezTo>
                    <a:pt x="2946" y="2615"/>
                    <a:pt x="2910" y="2608"/>
                    <a:pt x="2869" y="2608"/>
                  </a:cubicBezTo>
                  <a:cubicBezTo>
                    <a:pt x="2816" y="2610"/>
                    <a:pt x="2764" y="2623"/>
                    <a:pt x="2715" y="2638"/>
                  </a:cubicBezTo>
                  <a:lnTo>
                    <a:pt x="2681" y="2647"/>
                  </a:lnTo>
                  <a:cubicBezTo>
                    <a:pt x="2585" y="2673"/>
                    <a:pt x="2484" y="2685"/>
                    <a:pt x="2384" y="2685"/>
                  </a:cubicBezTo>
                  <a:cubicBezTo>
                    <a:pt x="2292" y="2685"/>
                    <a:pt x="2201" y="2675"/>
                    <a:pt x="2113" y="2653"/>
                  </a:cubicBezTo>
                  <a:lnTo>
                    <a:pt x="2070" y="2643"/>
                  </a:lnTo>
                  <a:lnTo>
                    <a:pt x="2081" y="2685"/>
                  </a:lnTo>
                  <a:cubicBezTo>
                    <a:pt x="2102" y="2782"/>
                    <a:pt x="2115" y="2878"/>
                    <a:pt x="2062" y="2938"/>
                  </a:cubicBezTo>
                  <a:cubicBezTo>
                    <a:pt x="2023" y="2979"/>
                    <a:pt x="1963" y="2990"/>
                    <a:pt x="1899" y="3002"/>
                  </a:cubicBezTo>
                  <a:cubicBezTo>
                    <a:pt x="1871" y="3007"/>
                    <a:pt x="1841" y="3013"/>
                    <a:pt x="1813" y="3022"/>
                  </a:cubicBezTo>
                  <a:lnTo>
                    <a:pt x="1787" y="3028"/>
                  </a:lnTo>
                  <a:lnTo>
                    <a:pt x="1794" y="3052"/>
                  </a:lnTo>
                  <a:cubicBezTo>
                    <a:pt x="1832" y="3208"/>
                    <a:pt x="1779" y="3384"/>
                    <a:pt x="1661" y="3491"/>
                  </a:cubicBezTo>
                  <a:lnTo>
                    <a:pt x="1657" y="3497"/>
                  </a:lnTo>
                  <a:cubicBezTo>
                    <a:pt x="1648" y="3515"/>
                    <a:pt x="1642" y="3534"/>
                    <a:pt x="1640" y="3555"/>
                  </a:cubicBezTo>
                  <a:lnTo>
                    <a:pt x="1320" y="3512"/>
                  </a:lnTo>
                  <a:cubicBezTo>
                    <a:pt x="1276" y="3507"/>
                    <a:pt x="1233" y="3503"/>
                    <a:pt x="1191" y="3503"/>
                  </a:cubicBezTo>
                  <a:cubicBezTo>
                    <a:pt x="1138" y="3503"/>
                    <a:pt x="1089" y="3509"/>
                    <a:pt x="1048" y="3527"/>
                  </a:cubicBezTo>
                  <a:cubicBezTo>
                    <a:pt x="965" y="3564"/>
                    <a:pt x="909" y="3643"/>
                    <a:pt x="862" y="3707"/>
                  </a:cubicBezTo>
                  <a:cubicBezTo>
                    <a:pt x="840" y="3740"/>
                    <a:pt x="817" y="3772"/>
                    <a:pt x="795" y="3804"/>
                  </a:cubicBezTo>
                  <a:cubicBezTo>
                    <a:pt x="795" y="3802"/>
                    <a:pt x="793" y="3799"/>
                    <a:pt x="791" y="3799"/>
                  </a:cubicBezTo>
                  <a:cubicBezTo>
                    <a:pt x="748" y="3774"/>
                    <a:pt x="701" y="3767"/>
                    <a:pt x="652" y="3761"/>
                  </a:cubicBezTo>
                  <a:cubicBezTo>
                    <a:pt x="528" y="3748"/>
                    <a:pt x="399" y="3742"/>
                    <a:pt x="271" y="3742"/>
                  </a:cubicBezTo>
                  <a:cubicBezTo>
                    <a:pt x="228" y="3742"/>
                    <a:pt x="187" y="3744"/>
                    <a:pt x="146" y="3744"/>
                  </a:cubicBezTo>
                  <a:cubicBezTo>
                    <a:pt x="148" y="3695"/>
                    <a:pt x="144" y="3647"/>
                    <a:pt x="140" y="3609"/>
                  </a:cubicBezTo>
                  <a:cubicBezTo>
                    <a:pt x="56" y="2803"/>
                    <a:pt x="420" y="1970"/>
                    <a:pt x="1068" y="1486"/>
                  </a:cubicBezTo>
                  <a:lnTo>
                    <a:pt x="1076" y="1479"/>
                  </a:lnTo>
                  <a:cubicBezTo>
                    <a:pt x="1145" y="1428"/>
                    <a:pt x="1222" y="1370"/>
                    <a:pt x="1245" y="1280"/>
                  </a:cubicBezTo>
                  <a:cubicBezTo>
                    <a:pt x="1282" y="1136"/>
                    <a:pt x="1168" y="1021"/>
                    <a:pt x="1059" y="909"/>
                  </a:cubicBezTo>
                  <a:cubicBezTo>
                    <a:pt x="952" y="798"/>
                    <a:pt x="858" y="701"/>
                    <a:pt x="913" y="594"/>
                  </a:cubicBezTo>
                  <a:cubicBezTo>
                    <a:pt x="930" y="562"/>
                    <a:pt x="963" y="537"/>
                    <a:pt x="995" y="511"/>
                  </a:cubicBezTo>
                  <a:cubicBezTo>
                    <a:pt x="1020" y="489"/>
                    <a:pt x="1048" y="466"/>
                    <a:pt x="1070" y="438"/>
                  </a:cubicBezTo>
                  <a:cubicBezTo>
                    <a:pt x="1145" y="344"/>
                    <a:pt x="1132" y="219"/>
                    <a:pt x="1089" y="123"/>
                  </a:cubicBezTo>
                  <a:lnTo>
                    <a:pt x="2968" y="119"/>
                  </a:lnTo>
                  <a:lnTo>
                    <a:pt x="2979" y="119"/>
                  </a:lnTo>
                  <a:lnTo>
                    <a:pt x="2985" y="110"/>
                  </a:lnTo>
                  <a:cubicBezTo>
                    <a:pt x="3024" y="74"/>
                    <a:pt x="3077" y="54"/>
                    <a:pt x="3137" y="54"/>
                  </a:cubicBezTo>
                  <a:close/>
                  <a:moveTo>
                    <a:pt x="3137" y="1"/>
                  </a:moveTo>
                  <a:cubicBezTo>
                    <a:pt x="3069" y="1"/>
                    <a:pt x="3004" y="24"/>
                    <a:pt x="2957" y="65"/>
                  </a:cubicBezTo>
                  <a:lnTo>
                    <a:pt x="1001" y="69"/>
                  </a:lnTo>
                  <a:lnTo>
                    <a:pt x="1023" y="110"/>
                  </a:lnTo>
                  <a:cubicBezTo>
                    <a:pt x="1068" y="192"/>
                    <a:pt x="1098" y="318"/>
                    <a:pt x="1027" y="406"/>
                  </a:cubicBezTo>
                  <a:cubicBezTo>
                    <a:pt x="1010" y="429"/>
                    <a:pt x="986" y="449"/>
                    <a:pt x="960" y="468"/>
                  </a:cubicBezTo>
                  <a:cubicBezTo>
                    <a:pt x="926" y="498"/>
                    <a:pt x="890" y="528"/>
                    <a:pt x="866" y="571"/>
                  </a:cubicBezTo>
                  <a:cubicBezTo>
                    <a:pt x="791" y="712"/>
                    <a:pt x="909" y="832"/>
                    <a:pt x="1023" y="948"/>
                  </a:cubicBezTo>
                  <a:cubicBezTo>
                    <a:pt x="1119" y="1049"/>
                    <a:pt x="1222" y="1154"/>
                    <a:pt x="1192" y="1267"/>
                  </a:cubicBezTo>
                  <a:cubicBezTo>
                    <a:pt x="1175" y="1338"/>
                    <a:pt x="1108" y="1387"/>
                    <a:pt x="1044" y="1436"/>
                  </a:cubicBezTo>
                  <a:lnTo>
                    <a:pt x="1035" y="1443"/>
                  </a:lnTo>
                  <a:cubicBezTo>
                    <a:pt x="373" y="1938"/>
                    <a:pt x="1" y="2790"/>
                    <a:pt x="86" y="3613"/>
                  </a:cubicBezTo>
                  <a:cubicBezTo>
                    <a:pt x="91" y="3658"/>
                    <a:pt x="97" y="3716"/>
                    <a:pt x="93" y="3769"/>
                  </a:cubicBezTo>
                  <a:lnTo>
                    <a:pt x="91" y="3799"/>
                  </a:lnTo>
                  <a:lnTo>
                    <a:pt x="121" y="3799"/>
                  </a:lnTo>
                  <a:cubicBezTo>
                    <a:pt x="172" y="3798"/>
                    <a:pt x="223" y="3797"/>
                    <a:pt x="275" y="3797"/>
                  </a:cubicBezTo>
                  <a:cubicBezTo>
                    <a:pt x="400" y="3797"/>
                    <a:pt x="526" y="3802"/>
                    <a:pt x="648" y="3814"/>
                  </a:cubicBezTo>
                  <a:cubicBezTo>
                    <a:pt x="690" y="3819"/>
                    <a:pt x="731" y="3825"/>
                    <a:pt x="761" y="3844"/>
                  </a:cubicBezTo>
                  <a:cubicBezTo>
                    <a:pt x="765" y="3847"/>
                    <a:pt x="768" y="3851"/>
                    <a:pt x="772" y="3853"/>
                  </a:cubicBezTo>
                  <a:cubicBezTo>
                    <a:pt x="774" y="3857"/>
                    <a:pt x="778" y="3862"/>
                    <a:pt x="780" y="3864"/>
                  </a:cubicBezTo>
                  <a:lnTo>
                    <a:pt x="804" y="3887"/>
                  </a:lnTo>
                  <a:lnTo>
                    <a:pt x="821" y="3859"/>
                  </a:lnTo>
                  <a:cubicBezTo>
                    <a:pt x="849" y="3819"/>
                    <a:pt x="877" y="3778"/>
                    <a:pt x="907" y="3740"/>
                  </a:cubicBezTo>
                  <a:cubicBezTo>
                    <a:pt x="950" y="3677"/>
                    <a:pt x="999" y="3609"/>
                    <a:pt x="1072" y="3577"/>
                  </a:cubicBezTo>
                  <a:cubicBezTo>
                    <a:pt x="1104" y="3562"/>
                    <a:pt x="1145" y="3556"/>
                    <a:pt x="1191" y="3556"/>
                  </a:cubicBezTo>
                  <a:cubicBezTo>
                    <a:pt x="1230" y="3556"/>
                    <a:pt x="1272" y="3560"/>
                    <a:pt x="1314" y="3566"/>
                  </a:cubicBezTo>
                  <a:lnTo>
                    <a:pt x="1695" y="3617"/>
                  </a:lnTo>
                  <a:lnTo>
                    <a:pt x="1695" y="3617"/>
                  </a:lnTo>
                  <a:lnTo>
                    <a:pt x="1693" y="3583"/>
                  </a:lnTo>
                  <a:cubicBezTo>
                    <a:pt x="1691" y="3562"/>
                    <a:pt x="1695" y="3542"/>
                    <a:pt x="1702" y="3525"/>
                  </a:cubicBezTo>
                  <a:cubicBezTo>
                    <a:pt x="1824" y="3412"/>
                    <a:pt x="1882" y="3230"/>
                    <a:pt x="1852" y="3065"/>
                  </a:cubicBezTo>
                  <a:cubicBezTo>
                    <a:pt x="1869" y="3062"/>
                    <a:pt x="1888" y="3058"/>
                    <a:pt x="1907" y="3054"/>
                  </a:cubicBezTo>
                  <a:cubicBezTo>
                    <a:pt x="1978" y="3041"/>
                    <a:pt x="2051" y="3028"/>
                    <a:pt x="2100" y="2972"/>
                  </a:cubicBezTo>
                  <a:cubicBezTo>
                    <a:pt x="2162" y="2906"/>
                    <a:pt x="2160" y="2808"/>
                    <a:pt x="2141" y="2715"/>
                  </a:cubicBezTo>
                  <a:lnTo>
                    <a:pt x="2141" y="2715"/>
                  </a:lnTo>
                  <a:cubicBezTo>
                    <a:pt x="2219" y="2731"/>
                    <a:pt x="2299" y="2739"/>
                    <a:pt x="2380" y="2739"/>
                  </a:cubicBezTo>
                  <a:cubicBezTo>
                    <a:pt x="2486" y="2739"/>
                    <a:pt x="2593" y="2725"/>
                    <a:pt x="2696" y="2698"/>
                  </a:cubicBezTo>
                  <a:lnTo>
                    <a:pt x="2730" y="2690"/>
                  </a:lnTo>
                  <a:cubicBezTo>
                    <a:pt x="2777" y="2677"/>
                    <a:pt x="2824" y="2664"/>
                    <a:pt x="2874" y="2662"/>
                  </a:cubicBezTo>
                  <a:cubicBezTo>
                    <a:pt x="2906" y="2662"/>
                    <a:pt x="2938" y="2668"/>
                    <a:pt x="2968" y="2675"/>
                  </a:cubicBezTo>
                  <a:cubicBezTo>
                    <a:pt x="3002" y="2683"/>
                    <a:pt x="3041" y="2692"/>
                    <a:pt x="3088" y="2705"/>
                  </a:cubicBezTo>
                  <a:lnTo>
                    <a:pt x="3114" y="2713"/>
                  </a:lnTo>
                  <a:lnTo>
                    <a:pt x="3120" y="2688"/>
                  </a:lnTo>
                  <a:cubicBezTo>
                    <a:pt x="3131" y="2660"/>
                    <a:pt x="3139" y="2632"/>
                    <a:pt x="3148" y="2604"/>
                  </a:cubicBezTo>
                  <a:cubicBezTo>
                    <a:pt x="3227" y="2343"/>
                    <a:pt x="3332" y="2088"/>
                    <a:pt x="3557" y="2002"/>
                  </a:cubicBezTo>
                  <a:lnTo>
                    <a:pt x="3596" y="1985"/>
                  </a:lnTo>
                  <a:lnTo>
                    <a:pt x="3566" y="1957"/>
                  </a:lnTo>
                  <a:cubicBezTo>
                    <a:pt x="3504" y="1897"/>
                    <a:pt x="3531" y="1783"/>
                    <a:pt x="3589" y="1702"/>
                  </a:cubicBezTo>
                  <a:cubicBezTo>
                    <a:pt x="3606" y="1678"/>
                    <a:pt x="3626" y="1657"/>
                    <a:pt x="3645" y="1636"/>
                  </a:cubicBezTo>
                  <a:cubicBezTo>
                    <a:pt x="3696" y="1573"/>
                    <a:pt x="3750" y="1509"/>
                    <a:pt x="3767" y="1428"/>
                  </a:cubicBezTo>
                  <a:cubicBezTo>
                    <a:pt x="3773" y="1398"/>
                    <a:pt x="3773" y="1368"/>
                    <a:pt x="3773" y="1340"/>
                  </a:cubicBezTo>
                  <a:cubicBezTo>
                    <a:pt x="3776" y="1319"/>
                    <a:pt x="3776" y="1297"/>
                    <a:pt x="3780" y="1276"/>
                  </a:cubicBezTo>
                  <a:cubicBezTo>
                    <a:pt x="3786" y="1226"/>
                    <a:pt x="3806" y="1181"/>
                    <a:pt x="3829" y="1134"/>
                  </a:cubicBezTo>
                  <a:cubicBezTo>
                    <a:pt x="3848" y="1089"/>
                    <a:pt x="3870" y="1042"/>
                    <a:pt x="3881" y="991"/>
                  </a:cubicBezTo>
                  <a:cubicBezTo>
                    <a:pt x="3891" y="929"/>
                    <a:pt x="3872" y="854"/>
                    <a:pt x="3831" y="804"/>
                  </a:cubicBezTo>
                  <a:cubicBezTo>
                    <a:pt x="3812" y="781"/>
                    <a:pt x="3786" y="764"/>
                    <a:pt x="3761" y="755"/>
                  </a:cubicBezTo>
                  <a:cubicBezTo>
                    <a:pt x="3771" y="736"/>
                    <a:pt x="3778" y="714"/>
                    <a:pt x="3778" y="691"/>
                  </a:cubicBezTo>
                  <a:cubicBezTo>
                    <a:pt x="3782" y="620"/>
                    <a:pt x="3748" y="539"/>
                    <a:pt x="3690" y="485"/>
                  </a:cubicBezTo>
                  <a:cubicBezTo>
                    <a:pt x="3660" y="455"/>
                    <a:pt x="3626" y="432"/>
                    <a:pt x="3591" y="408"/>
                  </a:cubicBezTo>
                  <a:cubicBezTo>
                    <a:pt x="3538" y="369"/>
                    <a:pt x="3486" y="335"/>
                    <a:pt x="3454" y="284"/>
                  </a:cubicBezTo>
                  <a:cubicBezTo>
                    <a:pt x="3439" y="260"/>
                    <a:pt x="3429" y="234"/>
                    <a:pt x="3418" y="207"/>
                  </a:cubicBezTo>
                  <a:cubicBezTo>
                    <a:pt x="3405" y="179"/>
                    <a:pt x="3394" y="149"/>
                    <a:pt x="3375" y="123"/>
                  </a:cubicBezTo>
                  <a:cubicBezTo>
                    <a:pt x="3328" y="48"/>
                    <a:pt x="3236" y="1"/>
                    <a:pt x="31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296"/>
            <p:cNvSpPr/>
            <p:nvPr/>
          </p:nvSpPr>
          <p:spPr>
            <a:xfrm>
              <a:off x="5001832" y="3424156"/>
              <a:ext cx="155515" cy="199445"/>
            </a:xfrm>
            <a:custGeom>
              <a:rect b="b" l="l" r="r" t="t"/>
              <a:pathLst>
                <a:path extrusionOk="0" h="7019" w="5473">
                  <a:moveTo>
                    <a:pt x="1000" y="1"/>
                  </a:moveTo>
                  <a:cubicBezTo>
                    <a:pt x="957" y="1"/>
                    <a:pt x="914" y="6"/>
                    <a:pt x="873" y="17"/>
                  </a:cubicBezTo>
                  <a:cubicBezTo>
                    <a:pt x="895" y="108"/>
                    <a:pt x="779" y="157"/>
                    <a:pt x="682" y="157"/>
                  </a:cubicBezTo>
                  <a:cubicBezTo>
                    <a:pt x="674" y="157"/>
                    <a:pt x="666" y="156"/>
                    <a:pt x="659" y="156"/>
                  </a:cubicBezTo>
                  <a:cubicBezTo>
                    <a:pt x="630" y="153"/>
                    <a:pt x="598" y="151"/>
                    <a:pt x="567" y="151"/>
                  </a:cubicBezTo>
                  <a:cubicBezTo>
                    <a:pt x="492" y="151"/>
                    <a:pt x="418" y="166"/>
                    <a:pt x="391" y="231"/>
                  </a:cubicBezTo>
                  <a:cubicBezTo>
                    <a:pt x="374" y="274"/>
                    <a:pt x="382" y="321"/>
                    <a:pt x="365" y="362"/>
                  </a:cubicBezTo>
                  <a:cubicBezTo>
                    <a:pt x="326" y="443"/>
                    <a:pt x="206" y="441"/>
                    <a:pt x="146" y="507"/>
                  </a:cubicBezTo>
                  <a:cubicBezTo>
                    <a:pt x="114" y="544"/>
                    <a:pt x="106" y="595"/>
                    <a:pt x="99" y="642"/>
                  </a:cubicBezTo>
                  <a:cubicBezTo>
                    <a:pt x="91" y="706"/>
                    <a:pt x="91" y="773"/>
                    <a:pt x="86" y="837"/>
                  </a:cubicBezTo>
                  <a:cubicBezTo>
                    <a:pt x="105" y="833"/>
                    <a:pt x="125" y="831"/>
                    <a:pt x="144" y="831"/>
                  </a:cubicBezTo>
                  <a:cubicBezTo>
                    <a:pt x="228" y="831"/>
                    <a:pt x="312" y="869"/>
                    <a:pt x="359" y="940"/>
                  </a:cubicBezTo>
                  <a:cubicBezTo>
                    <a:pt x="391" y="989"/>
                    <a:pt x="404" y="1049"/>
                    <a:pt x="436" y="1099"/>
                  </a:cubicBezTo>
                  <a:cubicBezTo>
                    <a:pt x="494" y="1189"/>
                    <a:pt x="599" y="1234"/>
                    <a:pt x="676" y="1306"/>
                  </a:cubicBezTo>
                  <a:cubicBezTo>
                    <a:pt x="753" y="1379"/>
                    <a:pt x="793" y="1518"/>
                    <a:pt x="710" y="1583"/>
                  </a:cubicBezTo>
                  <a:cubicBezTo>
                    <a:pt x="718" y="1581"/>
                    <a:pt x="725" y="1580"/>
                    <a:pt x="733" y="1580"/>
                  </a:cubicBezTo>
                  <a:cubicBezTo>
                    <a:pt x="817" y="1580"/>
                    <a:pt x="875" y="1698"/>
                    <a:pt x="858" y="1788"/>
                  </a:cubicBezTo>
                  <a:cubicBezTo>
                    <a:pt x="838" y="1887"/>
                    <a:pt x="772" y="1973"/>
                    <a:pt x="757" y="2073"/>
                  </a:cubicBezTo>
                  <a:cubicBezTo>
                    <a:pt x="751" y="2123"/>
                    <a:pt x="755" y="2174"/>
                    <a:pt x="744" y="2223"/>
                  </a:cubicBezTo>
                  <a:cubicBezTo>
                    <a:pt x="723" y="2328"/>
                    <a:pt x="637" y="2403"/>
                    <a:pt x="573" y="2489"/>
                  </a:cubicBezTo>
                  <a:cubicBezTo>
                    <a:pt x="511" y="2575"/>
                    <a:pt x="476" y="2705"/>
                    <a:pt x="554" y="2778"/>
                  </a:cubicBezTo>
                  <a:cubicBezTo>
                    <a:pt x="309" y="2873"/>
                    <a:pt x="202" y="3149"/>
                    <a:pt x="127" y="3397"/>
                  </a:cubicBezTo>
                  <a:cubicBezTo>
                    <a:pt x="119" y="3425"/>
                    <a:pt x="110" y="3453"/>
                    <a:pt x="101" y="3481"/>
                  </a:cubicBezTo>
                  <a:cubicBezTo>
                    <a:pt x="155" y="3498"/>
                    <a:pt x="209" y="3515"/>
                    <a:pt x="260" y="3535"/>
                  </a:cubicBezTo>
                  <a:cubicBezTo>
                    <a:pt x="314" y="3556"/>
                    <a:pt x="365" y="3580"/>
                    <a:pt x="404" y="3622"/>
                  </a:cubicBezTo>
                  <a:cubicBezTo>
                    <a:pt x="442" y="3663"/>
                    <a:pt x="461" y="3725"/>
                    <a:pt x="438" y="3777"/>
                  </a:cubicBezTo>
                  <a:cubicBezTo>
                    <a:pt x="419" y="3824"/>
                    <a:pt x="367" y="3849"/>
                    <a:pt x="320" y="3873"/>
                  </a:cubicBezTo>
                  <a:cubicBezTo>
                    <a:pt x="258" y="3903"/>
                    <a:pt x="194" y="3935"/>
                    <a:pt x="129" y="3965"/>
                  </a:cubicBezTo>
                  <a:cubicBezTo>
                    <a:pt x="110" y="3976"/>
                    <a:pt x="86" y="3987"/>
                    <a:pt x="78" y="4008"/>
                  </a:cubicBezTo>
                  <a:cubicBezTo>
                    <a:pt x="63" y="4038"/>
                    <a:pt x="80" y="4072"/>
                    <a:pt x="95" y="4100"/>
                  </a:cubicBezTo>
                  <a:lnTo>
                    <a:pt x="161" y="4214"/>
                  </a:lnTo>
                  <a:cubicBezTo>
                    <a:pt x="183" y="4254"/>
                    <a:pt x="206" y="4295"/>
                    <a:pt x="213" y="4340"/>
                  </a:cubicBezTo>
                  <a:cubicBezTo>
                    <a:pt x="221" y="4385"/>
                    <a:pt x="209" y="4437"/>
                    <a:pt x="172" y="4464"/>
                  </a:cubicBezTo>
                  <a:cubicBezTo>
                    <a:pt x="116" y="4505"/>
                    <a:pt x="14" y="4494"/>
                    <a:pt x="3" y="4563"/>
                  </a:cubicBezTo>
                  <a:cubicBezTo>
                    <a:pt x="1" y="4565"/>
                    <a:pt x="3" y="4569"/>
                    <a:pt x="3" y="4571"/>
                  </a:cubicBezTo>
                  <a:cubicBezTo>
                    <a:pt x="303" y="4623"/>
                    <a:pt x="596" y="4698"/>
                    <a:pt x="858" y="4852"/>
                  </a:cubicBezTo>
                  <a:cubicBezTo>
                    <a:pt x="988" y="4930"/>
                    <a:pt x="1129" y="5031"/>
                    <a:pt x="1274" y="5031"/>
                  </a:cubicBezTo>
                  <a:cubicBezTo>
                    <a:pt x="1304" y="5031"/>
                    <a:pt x="1334" y="5027"/>
                    <a:pt x="1363" y="5017"/>
                  </a:cubicBezTo>
                  <a:cubicBezTo>
                    <a:pt x="1378" y="5124"/>
                    <a:pt x="1411" y="5255"/>
                    <a:pt x="1516" y="5289"/>
                  </a:cubicBezTo>
                  <a:cubicBezTo>
                    <a:pt x="1538" y="5297"/>
                    <a:pt x="1562" y="5299"/>
                    <a:pt x="1586" y="5299"/>
                  </a:cubicBezTo>
                  <a:cubicBezTo>
                    <a:pt x="1616" y="5299"/>
                    <a:pt x="1646" y="5296"/>
                    <a:pt x="1674" y="5296"/>
                  </a:cubicBezTo>
                  <a:cubicBezTo>
                    <a:pt x="1711" y="5296"/>
                    <a:pt x="1745" y="5300"/>
                    <a:pt x="1775" y="5321"/>
                  </a:cubicBezTo>
                  <a:cubicBezTo>
                    <a:pt x="1852" y="5375"/>
                    <a:pt x="1843" y="5501"/>
                    <a:pt x="1918" y="5557"/>
                  </a:cubicBezTo>
                  <a:cubicBezTo>
                    <a:pt x="2004" y="5621"/>
                    <a:pt x="2152" y="5555"/>
                    <a:pt x="2223" y="5634"/>
                  </a:cubicBezTo>
                  <a:cubicBezTo>
                    <a:pt x="2270" y="5686"/>
                    <a:pt x="2259" y="5771"/>
                    <a:pt x="2306" y="5823"/>
                  </a:cubicBezTo>
                  <a:cubicBezTo>
                    <a:pt x="2370" y="5889"/>
                    <a:pt x="2497" y="5846"/>
                    <a:pt x="2565" y="5908"/>
                  </a:cubicBezTo>
                  <a:cubicBezTo>
                    <a:pt x="2649" y="5981"/>
                    <a:pt x="2585" y="6114"/>
                    <a:pt x="2593" y="6223"/>
                  </a:cubicBezTo>
                  <a:cubicBezTo>
                    <a:pt x="2612" y="6450"/>
                    <a:pt x="2945" y="6530"/>
                    <a:pt x="3000" y="6750"/>
                  </a:cubicBezTo>
                  <a:cubicBezTo>
                    <a:pt x="3018" y="6733"/>
                    <a:pt x="3041" y="6726"/>
                    <a:pt x="3066" y="6726"/>
                  </a:cubicBezTo>
                  <a:cubicBezTo>
                    <a:pt x="3101" y="6726"/>
                    <a:pt x="3138" y="6741"/>
                    <a:pt x="3165" y="6763"/>
                  </a:cubicBezTo>
                  <a:cubicBezTo>
                    <a:pt x="3210" y="6802"/>
                    <a:pt x="3240" y="6858"/>
                    <a:pt x="3281" y="6900"/>
                  </a:cubicBezTo>
                  <a:cubicBezTo>
                    <a:pt x="3326" y="6948"/>
                    <a:pt x="3386" y="6980"/>
                    <a:pt x="3442" y="7018"/>
                  </a:cubicBezTo>
                  <a:cubicBezTo>
                    <a:pt x="3450" y="6999"/>
                    <a:pt x="3457" y="6980"/>
                    <a:pt x="3465" y="6960"/>
                  </a:cubicBezTo>
                  <a:cubicBezTo>
                    <a:pt x="3487" y="6968"/>
                    <a:pt x="3510" y="6972"/>
                    <a:pt x="3532" y="6972"/>
                  </a:cubicBezTo>
                  <a:cubicBezTo>
                    <a:pt x="3636" y="6972"/>
                    <a:pt x="3737" y="6893"/>
                    <a:pt x="3787" y="6798"/>
                  </a:cubicBezTo>
                  <a:cubicBezTo>
                    <a:pt x="3847" y="6682"/>
                    <a:pt x="3853" y="6547"/>
                    <a:pt x="3874" y="6416"/>
                  </a:cubicBezTo>
                  <a:cubicBezTo>
                    <a:pt x="3947" y="5958"/>
                    <a:pt x="4215" y="5533"/>
                    <a:pt x="4601" y="5272"/>
                  </a:cubicBezTo>
                  <a:cubicBezTo>
                    <a:pt x="4725" y="5186"/>
                    <a:pt x="4864" y="5116"/>
                    <a:pt x="4965" y="5000"/>
                  </a:cubicBezTo>
                  <a:cubicBezTo>
                    <a:pt x="5029" y="4923"/>
                    <a:pt x="5074" y="4833"/>
                    <a:pt x="5117" y="4743"/>
                  </a:cubicBezTo>
                  <a:cubicBezTo>
                    <a:pt x="5106" y="4621"/>
                    <a:pt x="5093" y="4501"/>
                    <a:pt x="5061" y="4383"/>
                  </a:cubicBezTo>
                  <a:cubicBezTo>
                    <a:pt x="5041" y="4395"/>
                    <a:pt x="5019" y="4400"/>
                    <a:pt x="4997" y="4400"/>
                  </a:cubicBezTo>
                  <a:cubicBezTo>
                    <a:pt x="4921" y="4400"/>
                    <a:pt x="4842" y="4338"/>
                    <a:pt x="4841" y="4259"/>
                  </a:cubicBezTo>
                  <a:lnTo>
                    <a:pt x="4849" y="1915"/>
                  </a:lnTo>
                  <a:cubicBezTo>
                    <a:pt x="4794" y="1833"/>
                    <a:pt x="4832" y="1720"/>
                    <a:pt x="4888" y="1636"/>
                  </a:cubicBezTo>
                  <a:cubicBezTo>
                    <a:pt x="4943" y="1555"/>
                    <a:pt x="5018" y="1480"/>
                    <a:pt x="5040" y="1383"/>
                  </a:cubicBezTo>
                  <a:cubicBezTo>
                    <a:pt x="5048" y="1347"/>
                    <a:pt x="5048" y="1306"/>
                    <a:pt x="5061" y="1270"/>
                  </a:cubicBezTo>
                  <a:cubicBezTo>
                    <a:pt x="5078" y="1221"/>
                    <a:pt x="5119" y="1182"/>
                    <a:pt x="5156" y="1146"/>
                  </a:cubicBezTo>
                  <a:cubicBezTo>
                    <a:pt x="5295" y="1002"/>
                    <a:pt x="5404" y="831"/>
                    <a:pt x="5473" y="644"/>
                  </a:cubicBezTo>
                  <a:lnTo>
                    <a:pt x="5473" y="644"/>
                  </a:lnTo>
                  <a:cubicBezTo>
                    <a:pt x="5445" y="662"/>
                    <a:pt x="5415" y="669"/>
                    <a:pt x="5383" y="669"/>
                  </a:cubicBezTo>
                  <a:cubicBezTo>
                    <a:pt x="5322" y="669"/>
                    <a:pt x="5257" y="641"/>
                    <a:pt x="5205" y="606"/>
                  </a:cubicBezTo>
                  <a:cubicBezTo>
                    <a:pt x="5126" y="554"/>
                    <a:pt x="5051" y="484"/>
                    <a:pt x="4956" y="469"/>
                  </a:cubicBezTo>
                  <a:cubicBezTo>
                    <a:pt x="4943" y="466"/>
                    <a:pt x="4929" y="465"/>
                    <a:pt x="4916" y="465"/>
                  </a:cubicBezTo>
                  <a:cubicBezTo>
                    <a:pt x="4762" y="465"/>
                    <a:pt x="4628" y="603"/>
                    <a:pt x="4474" y="644"/>
                  </a:cubicBezTo>
                  <a:cubicBezTo>
                    <a:pt x="4363" y="674"/>
                    <a:pt x="4204" y="685"/>
                    <a:pt x="4191" y="801"/>
                  </a:cubicBezTo>
                  <a:cubicBezTo>
                    <a:pt x="4187" y="844"/>
                    <a:pt x="4209" y="889"/>
                    <a:pt x="4191" y="927"/>
                  </a:cubicBezTo>
                  <a:cubicBezTo>
                    <a:pt x="4175" y="963"/>
                    <a:pt x="4140" y="972"/>
                    <a:pt x="4100" y="972"/>
                  </a:cubicBezTo>
                  <a:cubicBezTo>
                    <a:pt x="4061" y="972"/>
                    <a:pt x="4017" y="963"/>
                    <a:pt x="3979" y="963"/>
                  </a:cubicBezTo>
                  <a:cubicBezTo>
                    <a:pt x="3977" y="963"/>
                    <a:pt x="3975" y="964"/>
                    <a:pt x="3973" y="964"/>
                  </a:cubicBezTo>
                  <a:cubicBezTo>
                    <a:pt x="3874" y="966"/>
                    <a:pt x="3793" y="1062"/>
                    <a:pt x="3804" y="1159"/>
                  </a:cubicBezTo>
                  <a:cubicBezTo>
                    <a:pt x="3669" y="1169"/>
                    <a:pt x="3534" y="1182"/>
                    <a:pt x="3401" y="1193"/>
                  </a:cubicBezTo>
                  <a:cubicBezTo>
                    <a:pt x="3382" y="1194"/>
                    <a:pt x="3363" y="1196"/>
                    <a:pt x="3344" y="1196"/>
                  </a:cubicBezTo>
                  <a:cubicBezTo>
                    <a:pt x="3315" y="1196"/>
                    <a:pt x="3286" y="1192"/>
                    <a:pt x="3262" y="1178"/>
                  </a:cubicBezTo>
                  <a:cubicBezTo>
                    <a:pt x="3217" y="1152"/>
                    <a:pt x="3193" y="1103"/>
                    <a:pt x="3163" y="1062"/>
                  </a:cubicBezTo>
                  <a:cubicBezTo>
                    <a:pt x="3094" y="966"/>
                    <a:pt x="2976" y="910"/>
                    <a:pt x="2858" y="910"/>
                  </a:cubicBezTo>
                  <a:cubicBezTo>
                    <a:pt x="2826" y="910"/>
                    <a:pt x="2794" y="914"/>
                    <a:pt x="2762" y="923"/>
                  </a:cubicBezTo>
                  <a:cubicBezTo>
                    <a:pt x="2788" y="841"/>
                    <a:pt x="2698" y="769"/>
                    <a:pt x="2615" y="754"/>
                  </a:cubicBezTo>
                  <a:cubicBezTo>
                    <a:pt x="2529" y="739"/>
                    <a:pt x="2437" y="749"/>
                    <a:pt x="2366" y="702"/>
                  </a:cubicBezTo>
                  <a:cubicBezTo>
                    <a:pt x="2268" y="636"/>
                    <a:pt x="2259" y="499"/>
                    <a:pt x="2261" y="381"/>
                  </a:cubicBezTo>
                  <a:lnTo>
                    <a:pt x="2261" y="381"/>
                  </a:lnTo>
                  <a:cubicBezTo>
                    <a:pt x="2146" y="403"/>
                    <a:pt x="2024" y="422"/>
                    <a:pt x="1906" y="422"/>
                  </a:cubicBezTo>
                  <a:cubicBezTo>
                    <a:pt x="1757" y="422"/>
                    <a:pt x="1615" y="391"/>
                    <a:pt x="1505" y="293"/>
                  </a:cubicBezTo>
                  <a:cubicBezTo>
                    <a:pt x="1456" y="248"/>
                    <a:pt x="1417" y="194"/>
                    <a:pt x="1370" y="147"/>
                  </a:cubicBezTo>
                  <a:cubicBezTo>
                    <a:pt x="1272" y="53"/>
                    <a:pt x="1136" y="1"/>
                    <a:pt x="10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296"/>
            <p:cNvSpPr/>
            <p:nvPr/>
          </p:nvSpPr>
          <p:spPr>
            <a:xfrm>
              <a:off x="5001122" y="3423389"/>
              <a:ext cx="157703" cy="201349"/>
            </a:xfrm>
            <a:custGeom>
              <a:rect b="b" l="l" r="r" t="t"/>
              <a:pathLst>
                <a:path extrusionOk="0" h="7086" w="5550">
                  <a:moveTo>
                    <a:pt x="1025" y="55"/>
                  </a:moveTo>
                  <a:cubicBezTo>
                    <a:pt x="1155" y="55"/>
                    <a:pt x="1285" y="105"/>
                    <a:pt x="1378" y="194"/>
                  </a:cubicBezTo>
                  <a:cubicBezTo>
                    <a:pt x="1397" y="215"/>
                    <a:pt x="1416" y="236"/>
                    <a:pt x="1436" y="258"/>
                  </a:cubicBezTo>
                  <a:cubicBezTo>
                    <a:pt x="1459" y="286"/>
                    <a:pt x="1485" y="314"/>
                    <a:pt x="1513" y="339"/>
                  </a:cubicBezTo>
                  <a:cubicBezTo>
                    <a:pt x="1613" y="431"/>
                    <a:pt x="1750" y="476"/>
                    <a:pt x="1930" y="476"/>
                  </a:cubicBezTo>
                  <a:cubicBezTo>
                    <a:pt x="2042" y="476"/>
                    <a:pt x="2158" y="457"/>
                    <a:pt x="2260" y="440"/>
                  </a:cubicBezTo>
                  <a:cubicBezTo>
                    <a:pt x="2260" y="560"/>
                    <a:pt x="2278" y="686"/>
                    <a:pt x="2376" y="751"/>
                  </a:cubicBezTo>
                  <a:cubicBezTo>
                    <a:pt x="2432" y="787"/>
                    <a:pt x="2496" y="793"/>
                    <a:pt x="2556" y="798"/>
                  </a:cubicBezTo>
                  <a:cubicBezTo>
                    <a:pt x="2582" y="800"/>
                    <a:pt x="2607" y="802"/>
                    <a:pt x="2633" y="806"/>
                  </a:cubicBezTo>
                  <a:cubicBezTo>
                    <a:pt x="2682" y="817"/>
                    <a:pt x="2732" y="847"/>
                    <a:pt x="2753" y="883"/>
                  </a:cubicBezTo>
                  <a:cubicBezTo>
                    <a:pt x="2766" y="903"/>
                    <a:pt x="2768" y="922"/>
                    <a:pt x="2762" y="941"/>
                  </a:cubicBezTo>
                  <a:lnTo>
                    <a:pt x="2747" y="988"/>
                  </a:lnTo>
                  <a:lnTo>
                    <a:pt x="2747" y="988"/>
                  </a:lnTo>
                  <a:lnTo>
                    <a:pt x="2794" y="976"/>
                  </a:lnTo>
                  <a:cubicBezTo>
                    <a:pt x="2824" y="967"/>
                    <a:pt x="2852" y="963"/>
                    <a:pt x="2882" y="963"/>
                  </a:cubicBezTo>
                  <a:cubicBezTo>
                    <a:pt x="2995" y="963"/>
                    <a:pt x="3102" y="1018"/>
                    <a:pt x="3167" y="1104"/>
                  </a:cubicBezTo>
                  <a:cubicBezTo>
                    <a:pt x="3173" y="1115"/>
                    <a:pt x="3180" y="1126"/>
                    <a:pt x="3186" y="1134"/>
                  </a:cubicBezTo>
                  <a:cubicBezTo>
                    <a:pt x="3210" y="1171"/>
                    <a:pt x="3233" y="1207"/>
                    <a:pt x="3274" y="1228"/>
                  </a:cubicBezTo>
                  <a:cubicBezTo>
                    <a:pt x="3299" y="1243"/>
                    <a:pt x="3332" y="1250"/>
                    <a:pt x="3372" y="1250"/>
                  </a:cubicBezTo>
                  <a:cubicBezTo>
                    <a:pt x="3389" y="1250"/>
                    <a:pt x="3409" y="1248"/>
                    <a:pt x="3428" y="1248"/>
                  </a:cubicBezTo>
                  <a:lnTo>
                    <a:pt x="3859" y="1209"/>
                  </a:lnTo>
                  <a:lnTo>
                    <a:pt x="3854" y="1181"/>
                  </a:lnTo>
                  <a:cubicBezTo>
                    <a:pt x="3850" y="1143"/>
                    <a:pt x="3865" y="1102"/>
                    <a:pt x="3893" y="1070"/>
                  </a:cubicBezTo>
                  <a:cubicBezTo>
                    <a:pt x="3921" y="1038"/>
                    <a:pt x="3959" y="1018"/>
                    <a:pt x="4004" y="1016"/>
                  </a:cubicBezTo>
                  <a:cubicBezTo>
                    <a:pt x="4022" y="1016"/>
                    <a:pt x="4043" y="1018"/>
                    <a:pt x="4062" y="1021"/>
                  </a:cubicBezTo>
                  <a:cubicBezTo>
                    <a:pt x="4084" y="1023"/>
                    <a:pt x="4105" y="1025"/>
                    <a:pt x="4126" y="1025"/>
                  </a:cubicBezTo>
                  <a:cubicBezTo>
                    <a:pt x="4148" y="1025"/>
                    <a:pt x="4212" y="1025"/>
                    <a:pt x="4240" y="967"/>
                  </a:cubicBezTo>
                  <a:cubicBezTo>
                    <a:pt x="4255" y="937"/>
                    <a:pt x="4251" y="905"/>
                    <a:pt x="4246" y="875"/>
                  </a:cubicBezTo>
                  <a:cubicBezTo>
                    <a:pt x="4244" y="860"/>
                    <a:pt x="4242" y="845"/>
                    <a:pt x="4244" y="830"/>
                  </a:cubicBezTo>
                  <a:cubicBezTo>
                    <a:pt x="4251" y="759"/>
                    <a:pt x="4330" y="738"/>
                    <a:pt x="4441" y="712"/>
                  </a:cubicBezTo>
                  <a:cubicBezTo>
                    <a:pt x="4465" y="708"/>
                    <a:pt x="4486" y="703"/>
                    <a:pt x="4506" y="697"/>
                  </a:cubicBezTo>
                  <a:cubicBezTo>
                    <a:pt x="4574" y="678"/>
                    <a:pt x="4639" y="643"/>
                    <a:pt x="4699" y="609"/>
                  </a:cubicBezTo>
                  <a:cubicBezTo>
                    <a:pt x="4781" y="562"/>
                    <a:pt x="4859" y="519"/>
                    <a:pt x="4942" y="519"/>
                  </a:cubicBezTo>
                  <a:cubicBezTo>
                    <a:pt x="4953" y="519"/>
                    <a:pt x="4965" y="520"/>
                    <a:pt x="4977" y="521"/>
                  </a:cubicBezTo>
                  <a:cubicBezTo>
                    <a:pt x="5043" y="532"/>
                    <a:pt x="5101" y="573"/>
                    <a:pt x="5159" y="618"/>
                  </a:cubicBezTo>
                  <a:cubicBezTo>
                    <a:pt x="5178" y="631"/>
                    <a:pt x="5196" y="643"/>
                    <a:pt x="5215" y="656"/>
                  </a:cubicBezTo>
                  <a:cubicBezTo>
                    <a:pt x="5253" y="680"/>
                    <a:pt x="5328" y="723"/>
                    <a:pt x="5410" y="723"/>
                  </a:cubicBezTo>
                  <a:cubicBezTo>
                    <a:pt x="5423" y="723"/>
                    <a:pt x="5438" y="723"/>
                    <a:pt x="5451" y="718"/>
                  </a:cubicBezTo>
                  <a:lnTo>
                    <a:pt x="5451" y="718"/>
                  </a:lnTo>
                  <a:cubicBezTo>
                    <a:pt x="5382" y="879"/>
                    <a:pt x="5283" y="1029"/>
                    <a:pt x="5161" y="1153"/>
                  </a:cubicBezTo>
                  <a:lnTo>
                    <a:pt x="5151" y="1164"/>
                  </a:lnTo>
                  <a:cubicBezTo>
                    <a:pt x="5116" y="1201"/>
                    <a:pt x="5078" y="1239"/>
                    <a:pt x="5061" y="1288"/>
                  </a:cubicBezTo>
                  <a:cubicBezTo>
                    <a:pt x="5052" y="1314"/>
                    <a:pt x="5050" y="1338"/>
                    <a:pt x="5046" y="1363"/>
                  </a:cubicBezTo>
                  <a:cubicBezTo>
                    <a:pt x="5043" y="1376"/>
                    <a:pt x="5041" y="1391"/>
                    <a:pt x="5039" y="1404"/>
                  </a:cubicBezTo>
                  <a:cubicBezTo>
                    <a:pt x="5024" y="1470"/>
                    <a:pt x="4981" y="1526"/>
                    <a:pt x="4936" y="1586"/>
                  </a:cubicBezTo>
                  <a:cubicBezTo>
                    <a:pt x="4921" y="1608"/>
                    <a:pt x="4906" y="1627"/>
                    <a:pt x="4891" y="1648"/>
                  </a:cubicBezTo>
                  <a:cubicBezTo>
                    <a:pt x="4861" y="1691"/>
                    <a:pt x="4776" y="1835"/>
                    <a:pt x="4846" y="1950"/>
                  </a:cubicBezTo>
                  <a:lnTo>
                    <a:pt x="4838" y="4286"/>
                  </a:lnTo>
                  <a:cubicBezTo>
                    <a:pt x="4840" y="4386"/>
                    <a:pt x="4937" y="4453"/>
                    <a:pt x="5023" y="4453"/>
                  </a:cubicBezTo>
                  <a:cubicBezTo>
                    <a:pt x="5038" y="4453"/>
                    <a:pt x="5053" y="4451"/>
                    <a:pt x="5067" y="4446"/>
                  </a:cubicBezTo>
                  <a:cubicBezTo>
                    <a:pt x="5093" y="4554"/>
                    <a:pt x="5106" y="4661"/>
                    <a:pt x="5114" y="4763"/>
                  </a:cubicBezTo>
                  <a:cubicBezTo>
                    <a:pt x="5073" y="4849"/>
                    <a:pt x="5031" y="4937"/>
                    <a:pt x="4968" y="5010"/>
                  </a:cubicBezTo>
                  <a:cubicBezTo>
                    <a:pt x="4898" y="5093"/>
                    <a:pt x="4801" y="5153"/>
                    <a:pt x="4707" y="5213"/>
                  </a:cubicBezTo>
                  <a:cubicBezTo>
                    <a:pt x="4675" y="5235"/>
                    <a:pt x="4641" y="5254"/>
                    <a:pt x="4611" y="5278"/>
                  </a:cubicBezTo>
                  <a:cubicBezTo>
                    <a:pt x="4221" y="5541"/>
                    <a:pt x="3947" y="5976"/>
                    <a:pt x="3874" y="6439"/>
                  </a:cubicBezTo>
                  <a:cubicBezTo>
                    <a:pt x="3869" y="6467"/>
                    <a:pt x="3865" y="6492"/>
                    <a:pt x="3861" y="6520"/>
                  </a:cubicBezTo>
                  <a:cubicBezTo>
                    <a:pt x="3848" y="6621"/>
                    <a:pt x="3833" y="6724"/>
                    <a:pt x="3788" y="6812"/>
                  </a:cubicBezTo>
                  <a:cubicBezTo>
                    <a:pt x="3739" y="6907"/>
                    <a:pt x="3643" y="6971"/>
                    <a:pt x="3555" y="6971"/>
                  </a:cubicBezTo>
                  <a:cubicBezTo>
                    <a:pt x="3536" y="6971"/>
                    <a:pt x="3517" y="6968"/>
                    <a:pt x="3499" y="6962"/>
                  </a:cubicBezTo>
                  <a:lnTo>
                    <a:pt x="3475" y="6953"/>
                  </a:lnTo>
                  <a:lnTo>
                    <a:pt x="3454" y="7004"/>
                  </a:lnTo>
                  <a:cubicBezTo>
                    <a:pt x="3449" y="7002"/>
                    <a:pt x="3445" y="7000"/>
                    <a:pt x="3441" y="6996"/>
                  </a:cubicBezTo>
                  <a:cubicBezTo>
                    <a:pt x="3398" y="6970"/>
                    <a:pt x="3357" y="6945"/>
                    <a:pt x="3325" y="6908"/>
                  </a:cubicBezTo>
                  <a:cubicBezTo>
                    <a:pt x="3308" y="6891"/>
                    <a:pt x="3293" y="6872"/>
                    <a:pt x="3280" y="6852"/>
                  </a:cubicBezTo>
                  <a:cubicBezTo>
                    <a:pt x="3259" y="6825"/>
                    <a:pt x="3235" y="6795"/>
                    <a:pt x="3207" y="6771"/>
                  </a:cubicBezTo>
                  <a:cubicBezTo>
                    <a:pt x="3173" y="6743"/>
                    <a:pt x="3130" y="6726"/>
                    <a:pt x="3090" y="6726"/>
                  </a:cubicBezTo>
                  <a:cubicBezTo>
                    <a:pt x="3072" y="6726"/>
                    <a:pt x="3055" y="6730"/>
                    <a:pt x="3040" y="6737"/>
                  </a:cubicBezTo>
                  <a:cubicBezTo>
                    <a:pt x="3004" y="6640"/>
                    <a:pt x="2920" y="6572"/>
                    <a:pt x="2839" y="6505"/>
                  </a:cubicBezTo>
                  <a:cubicBezTo>
                    <a:pt x="2745" y="6428"/>
                    <a:pt x="2655" y="6355"/>
                    <a:pt x="2646" y="6248"/>
                  </a:cubicBezTo>
                  <a:cubicBezTo>
                    <a:pt x="2642" y="6214"/>
                    <a:pt x="2648" y="6175"/>
                    <a:pt x="2652" y="6139"/>
                  </a:cubicBezTo>
                  <a:cubicBezTo>
                    <a:pt x="2663" y="6058"/>
                    <a:pt x="2674" y="5972"/>
                    <a:pt x="2610" y="5916"/>
                  </a:cubicBezTo>
                  <a:cubicBezTo>
                    <a:pt x="2569" y="5880"/>
                    <a:pt x="2515" y="5873"/>
                    <a:pt x="2466" y="5869"/>
                  </a:cubicBezTo>
                  <a:cubicBezTo>
                    <a:pt x="2419" y="5863"/>
                    <a:pt x="2376" y="5858"/>
                    <a:pt x="2350" y="5830"/>
                  </a:cubicBezTo>
                  <a:cubicBezTo>
                    <a:pt x="2331" y="5811"/>
                    <a:pt x="2323" y="5781"/>
                    <a:pt x="2314" y="5749"/>
                  </a:cubicBezTo>
                  <a:cubicBezTo>
                    <a:pt x="2305" y="5713"/>
                    <a:pt x="2295" y="5674"/>
                    <a:pt x="2269" y="5644"/>
                  </a:cubicBezTo>
                  <a:cubicBezTo>
                    <a:pt x="2222" y="5593"/>
                    <a:pt x="2155" y="5593"/>
                    <a:pt x="2093" y="5590"/>
                  </a:cubicBezTo>
                  <a:cubicBezTo>
                    <a:pt x="2042" y="5590"/>
                    <a:pt x="1993" y="5588"/>
                    <a:pt x="1958" y="5563"/>
                  </a:cubicBezTo>
                  <a:cubicBezTo>
                    <a:pt x="1928" y="5541"/>
                    <a:pt x="1913" y="5500"/>
                    <a:pt x="1898" y="5458"/>
                  </a:cubicBezTo>
                  <a:cubicBezTo>
                    <a:pt x="1881" y="5408"/>
                    <a:pt x="1862" y="5359"/>
                    <a:pt x="1817" y="5327"/>
                  </a:cubicBezTo>
                  <a:cubicBezTo>
                    <a:pt x="1778" y="5299"/>
                    <a:pt x="1735" y="5297"/>
                    <a:pt x="1701" y="5297"/>
                  </a:cubicBezTo>
                  <a:lnTo>
                    <a:pt x="1656" y="5297"/>
                  </a:lnTo>
                  <a:cubicBezTo>
                    <a:pt x="1643" y="5298"/>
                    <a:pt x="1629" y="5298"/>
                    <a:pt x="1616" y="5298"/>
                  </a:cubicBezTo>
                  <a:cubicBezTo>
                    <a:pt x="1590" y="5298"/>
                    <a:pt x="1566" y="5296"/>
                    <a:pt x="1549" y="5291"/>
                  </a:cubicBezTo>
                  <a:cubicBezTo>
                    <a:pt x="1459" y="5261"/>
                    <a:pt x="1429" y="5141"/>
                    <a:pt x="1414" y="5040"/>
                  </a:cubicBezTo>
                  <a:lnTo>
                    <a:pt x="1410" y="5008"/>
                  </a:lnTo>
                  <a:lnTo>
                    <a:pt x="1380" y="5018"/>
                  </a:lnTo>
                  <a:cubicBezTo>
                    <a:pt x="1354" y="5027"/>
                    <a:pt x="1326" y="5031"/>
                    <a:pt x="1298" y="5031"/>
                  </a:cubicBezTo>
                  <a:cubicBezTo>
                    <a:pt x="1181" y="5031"/>
                    <a:pt x="1065" y="4958"/>
                    <a:pt x="951" y="4890"/>
                  </a:cubicBezTo>
                  <a:cubicBezTo>
                    <a:pt x="932" y="4877"/>
                    <a:pt x="913" y="4866"/>
                    <a:pt x="896" y="4856"/>
                  </a:cubicBezTo>
                  <a:cubicBezTo>
                    <a:pt x="621" y="4693"/>
                    <a:pt x="309" y="4620"/>
                    <a:pt x="60" y="4577"/>
                  </a:cubicBezTo>
                  <a:cubicBezTo>
                    <a:pt x="71" y="4566"/>
                    <a:pt x="92" y="4558"/>
                    <a:pt x="126" y="4549"/>
                  </a:cubicBezTo>
                  <a:cubicBezTo>
                    <a:pt x="156" y="4541"/>
                    <a:pt x="186" y="4532"/>
                    <a:pt x="212" y="4513"/>
                  </a:cubicBezTo>
                  <a:cubicBezTo>
                    <a:pt x="255" y="4483"/>
                    <a:pt x="274" y="4423"/>
                    <a:pt x="266" y="4363"/>
                  </a:cubicBezTo>
                  <a:cubicBezTo>
                    <a:pt x="257" y="4314"/>
                    <a:pt x="234" y="4269"/>
                    <a:pt x="210" y="4228"/>
                  </a:cubicBezTo>
                  <a:lnTo>
                    <a:pt x="144" y="4114"/>
                  </a:lnTo>
                  <a:cubicBezTo>
                    <a:pt x="131" y="4091"/>
                    <a:pt x="118" y="4063"/>
                    <a:pt x="126" y="4046"/>
                  </a:cubicBezTo>
                  <a:cubicBezTo>
                    <a:pt x="133" y="4035"/>
                    <a:pt x="148" y="4026"/>
                    <a:pt x="167" y="4016"/>
                  </a:cubicBezTo>
                  <a:lnTo>
                    <a:pt x="358" y="3924"/>
                  </a:lnTo>
                  <a:cubicBezTo>
                    <a:pt x="414" y="3898"/>
                    <a:pt x="465" y="3868"/>
                    <a:pt x="489" y="3814"/>
                  </a:cubicBezTo>
                  <a:cubicBezTo>
                    <a:pt x="516" y="3750"/>
                    <a:pt x="489" y="3675"/>
                    <a:pt x="448" y="3630"/>
                  </a:cubicBezTo>
                  <a:cubicBezTo>
                    <a:pt x="407" y="3585"/>
                    <a:pt x="351" y="3559"/>
                    <a:pt x="296" y="3538"/>
                  </a:cubicBezTo>
                  <a:cubicBezTo>
                    <a:pt x="255" y="3521"/>
                    <a:pt x="210" y="3506"/>
                    <a:pt x="159" y="3491"/>
                  </a:cubicBezTo>
                  <a:cubicBezTo>
                    <a:pt x="165" y="3472"/>
                    <a:pt x="171" y="3452"/>
                    <a:pt x="178" y="3433"/>
                  </a:cubicBezTo>
                  <a:cubicBezTo>
                    <a:pt x="257" y="3172"/>
                    <a:pt x="362" y="2917"/>
                    <a:pt x="587" y="2831"/>
                  </a:cubicBezTo>
                  <a:lnTo>
                    <a:pt x="626" y="2814"/>
                  </a:lnTo>
                  <a:lnTo>
                    <a:pt x="596" y="2786"/>
                  </a:lnTo>
                  <a:cubicBezTo>
                    <a:pt x="534" y="2726"/>
                    <a:pt x="561" y="2612"/>
                    <a:pt x="619" y="2531"/>
                  </a:cubicBezTo>
                  <a:cubicBezTo>
                    <a:pt x="636" y="2507"/>
                    <a:pt x="656" y="2486"/>
                    <a:pt x="675" y="2465"/>
                  </a:cubicBezTo>
                  <a:cubicBezTo>
                    <a:pt x="726" y="2402"/>
                    <a:pt x="780" y="2338"/>
                    <a:pt x="797" y="2257"/>
                  </a:cubicBezTo>
                  <a:cubicBezTo>
                    <a:pt x="803" y="2227"/>
                    <a:pt x="803" y="2197"/>
                    <a:pt x="803" y="2169"/>
                  </a:cubicBezTo>
                  <a:cubicBezTo>
                    <a:pt x="806" y="2148"/>
                    <a:pt x="806" y="2126"/>
                    <a:pt x="810" y="2105"/>
                  </a:cubicBezTo>
                  <a:cubicBezTo>
                    <a:pt x="816" y="2055"/>
                    <a:pt x="836" y="2010"/>
                    <a:pt x="859" y="1963"/>
                  </a:cubicBezTo>
                  <a:cubicBezTo>
                    <a:pt x="878" y="1918"/>
                    <a:pt x="900" y="1871"/>
                    <a:pt x="911" y="1820"/>
                  </a:cubicBezTo>
                  <a:cubicBezTo>
                    <a:pt x="921" y="1758"/>
                    <a:pt x="902" y="1683"/>
                    <a:pt x="861" y="1633"/>
                  </a:cubicBezTo>
                  <a:cubicBezTo>
                    <a:pt x="842" y="1610"/>
                    <a:pt x="816" y="1593"/>
                    <a:pt x="791" y="1584"/>
                  </a:cubicBezTo>
                  <a:cubicBezTo>
                    <a:pt x="801" y="1565"/>
                    <a:pt x="808" y="1543"/>
                    <a:pt x="808" y="1520"/>
                  </a:cubicBezTo>
                  <a:cubicBezTo>
                    <a:pt x="812" y="1449"/>
                    <a:pt x="778" y="1368"/>
                    <a:pt x="720" y="1314"/>
                  </a:cubicBezTo>
                  <a:cubicBezTo>
                    <a:pt x="690" y="1284"/>
                    <a:pt x="656" y="1261"/>
                    <a:pt x="621" y="1237"/>
                  </a:cubicBezTo>
                  <a:cubicBezTo>
                    <a:pt x="568" y="1198"/>
                    <a:pt x="516" y="1164"/>
                    <a:pt x="484" y="1113"/>
                  </a:cubicBezTo>
                  <a:cubicBezTo>
                    <a:pt x="469" y="1089"/>
                    <a:pt x="459" y="1063"/>
                    <a:pt x="448" y="1036"/>
                  </a:cubicBezTo>
                  <a:cubicBezTo>
                    <a:pt x="435" y="1008"/>
                    <a:pt x="424" y="978"/>
                    <a:pt x="405" y="952"/>
                  </a:cubicBezTo>
                  <a:cubicBezTo>
                    <a:pt x="358" y="877"/>
                    <a:pt x="261" y="831"/>
                    <a:pt x="164" y="831"/>
                  </a:cubicBezTo>
                  <a:cubicBezTo>
                    <a:pt x="156" y="831"/>
                    <a:pt x="148" y="831"/>
                    <a:pt x="139" y="832"/>
                  </a:cubicBezTo>
                  <a:lnTo>
                    <a:pt x="139" y="811"/>
                  </a:lnTo>
                  <a:cubicBezTo>
                    <a:pt x="144" y="766"/>
                    <a:pt x="146" y="718"/>
                    <a:pt x="152" y="673"/>
                  </a:cubicBezTo>
                  <a:cubicBezTo>
                    <a:pt x="156" y="628"/>
                    <a:pt x="165" y="583"/>
                    <a:pt x="193" y="554"/>
                  </a:cubicBezTo>
                  <a:cubicBezTo>
                    <a:pt x="214" y="528"/>
                    <a:pt x="249" y="513"/>
                    <a:pt x="285" y="498"/>
                  </a:cubicBezTo>
                  <a:cubicBezTo>
                    <a:pt x="336" y="476"/>
                    <a:pt x="388" y="455"/>
                    <a:pt x="414" y="401"/>
                  </a:cubicBezTo>
                  <a:cubicBezTo>
                    <a:pt x="424" y="376"/>
                    <a:pt x="426" y="350"/>
                    <a:pt x="431" y="324"/>
                  </a:cubicBezTo>
                  <a:cubicBezTo>
                    <a:pt x="431" y="305"/>
                    <a:pt x="433" y="286"/>
                    <a:pt x="439" y="269"/>
                  </a:cubicBezTo>
                  <a:cubicBezTo>
                    <a:pt x="459" y="226"/>
                    <a:pt x="506" y="204"/>
                    <a:pt x="591" y="204"/>
                  </a:cubicBezTo>
                  <a:cubicBezTo>
                    <a:pt x="621" y="204"/>
                    <a:pt x="654" y="209"/>
                    <a:pt x="681" y="211"/>
                  </a:cubicBezTo>
                  <a:cubicBezTo>
                    <a:pt x="689" y="211"/>
                    <a:pt x="697" y="212"/>
                    <a:pt x="705" y="212"/>
                  </a:cubicBezTo>
                  <a:cubicBezTo>
                    <a:pt x="775" y="212"/>
                    <a:pt x="860" y="187"/>
                    <a:pt x="902" y="134"/>
                  </a:cubicBezTo>
                  <a:cubicBezTo>
                    <a:pt x="919" y="114"/>
                    <a:pt x="928" y="91"/>
                    <a:pt x="928" y="65"/>
                  </a:cubicBezTo>
                  <a:cubicBezTo>
                    <a:pt x="960" y="59"/>
                    <a:pt x="993" y="55"/>
                    <a:pt x="1025" y="55"/>
                  </a:cubicBezTo>
                  <a:close/>
                  <a:moveTo>
                    <a:pt x="1026" y="1"/>
                  </a:moveTo>
                  <a:cubicBezTo>
                    <a:pt x="981" y="1"/>
                    <a:pt x="934" y="7"/>
                    <a:pt x="891" y="18"/>
                  </a:cubicBezTo>
                  <a:lnTo>
                    <a:pt x="868" y="24"/>
                  </a:lnTo>
                  <a:lnTo>
                    <a:pt x="872" y="50"/>
                  </a:lnTo>
                  <a:cubicBezTo>
                    <a:pt x="876" y="69"/>
                    <a:pt x="874" y="86"/>
                    <a:pt x="861" y="101"/>
                  </a:cubicBezTo>
                  <a:cubicBezTo>
                    <a:pt x="833" y="134"/>
                    <a:pt x="771" y="157"/>
                    <a:pt x="707" y="157"/>
                  </a:cubicBezTo>
                  <a:lnTo>
                    <a:pt x="686" y="157"/>
                  </a:lnTo>
                  <a:cubicBezTo>
                    <a:pt x="656" y="155"/>
                    <a:pt x="624" y="151"/>
                    <a:pt x="591" y="151"/>
                  </a:cubicBezTo>
                  <a:cubicBezTo>
                    <a:pt x="553" y="151"/>
                    <a:pt x="431" y="151"/>
                    <a:pt x="390" y="249"/>
                  </a:cubicBezTo>
                  <a:cubicBezTo>
                    <a:pt x="381" y="273"/>
                    <a:pt x="379" y="296"/>
                    <a:pt x="377" y="320"/>
                  </a:cubicBezTo>
                  <a:cubicBezTo>
                    <a:pt x="375" y="341"/>
                    <a:pt x="373" y="361"/>
                    <a:pt x="364" y="378"/>
                  </a:cubicBezTo>
                  <a:cubicBezTo>
                    <a:pt x="349" y="412"/>
                    <a:pt x="309" y="429"/>
                    <a:pt x="264" y="449"/>
                  </a:cubicBezTo>
                  <a:cubicBezTo>
                    <a:pt x="223" y="466"/>
                    <a:pt x="182" y="483"/>
                    <a:pt x="152" y="517"/>
                  </a:cubicBezTo>
                  <a:cubicBezTo>
                    <a:pt x="116" y="560"/>
                    <a:pt x="105" y="613"/>
                    <a:pt x="99" y="665"/>
                  </a:cubicBezTo>
                  <a:cubicBezTo>
                    <a:pt x="92" y="714"/>
                    <a:pt x="90" y="761"/>
                    <a:pt x="88" y="808"/>
                  </a:cubicBezTo>
                  <a:lnTo>
                    <a:pt x="81" y="896"/>
                  </a:lnTo>
                  <a:lnTo>
                    <a:pt x="116" y="890"/>
                  </a:lnTo>
                  <a:cubicBezTo>
                    <a:pt x="132" y="887"/>
                    <a:pt x="149" y="885"/>
                    <a:pt x="165" y="885"/>
                  </a:cubicBezTo>
                  <a:cubicBezTo>
                    <a:pt x="245" y="885"/>
                    <a:pt x="323" y="921"/>
                    <a:pt x="360" y="980"/>
                  </a:cubicBezTo>
                  <a:cubicBezTo>
                    <a:pt x="375" y="1003"/>
                    <a:pt x="386" y="1029"/>
                    <a:pt x="399" y="1057"/>
                  </a:cubicBezTo>
                  <a:cubicBezTo>
                    <a:pt x="409" y="1085"/>
                    <a:pt x="422" y="1115"/>
                    <a:pt x="439" y="1141"/>
                  </a:cubicBezTo>
                  <a:cubicBezTo>
                    <a:pt x="478" y="1201"/>
                    <a:pt x="536" y="1241"/>
                    <a:pt x="591" y="1280"/>
                  </a:cubicBezTo>
                  <a:cubicBezTo>
                    <a:pt x="624" y="1303"/>
                    <a:pt x="656" y="1327"/>
                    <a:pt x="684" y="1353"/>
                  </a:cubicBezTo>
                  <a:cubicBezTo>
                    <a:pt x="729" y="1395"/>
                    <a:pt x="759" y="1462"/>
                    <a:pt x="754" y="1515"/>
                  </a:cubicBezTo>
                  <a:cubicBezTo>
                    <a:pt x="752" y="1548"/>
                    <a:pt x="741" y="1571"/>
                    <a:pt x="718" y="1588"/>
                  </a:cubicBezTo>
                  <a:lnTo>
                    <a:pt x="613" y="1668"/>
                  </a:lnTo>
                  <a:lnTo>
                    <a:pt x="613" y="1668"/>
                  </a:lnTo>
                  <a:lnTo>
                    <a:pt x="741" y="1635"/>
                  </a:lnTo>
                  <a:cubicBezTo>
                    <a:pt x="747" y="1634"/>
                    <a:pt x="752" y="1634"/>
                    <a:pt x="757" y="1634"/>
                  </a:cubicBezTo>
                  <a:cubicBezTo>
                    <a:pt x="785" y="1634"/>
                    <a:pt x="808" y="1651"/>
                    <a:pt x="821" y="1668"/>
                  </a:cubicBezTo>
                  <a:cubicBezTo>
                    <a:pt x="851" y="1704"/>
                    <a:pt x="866" y="1764"/>
                    <a:pt x="857" y="1811"/>
                  </a:cubicBezTo>
                  <a:cubicBezTo>
                    <a:pt x="848" y="1854"/>
                    <a:pt x="829" y="1897"/>
                    <a:pt x="810" y="1942"/>
                  </a:cubicBezTo>
                  <a:cubicBezTo>
                    <a:pt x="786" y="1989"/>
                    <a:pt x="765" y="2040"/>
                    <a:pt x="756" y="2096"/>
                  </a:cubicBezTo>
                  <a:cubicBezTo>
                    <a:pt x="752" y="2120"/>
                    <a:pt x="752" y="2143"/>
                    <a:pt x="750" y="2167"/>
                  </a:cubicBezTo>
                  <a:cubicBezTo>
                    <a:pt x="750" y="2195"/>
                    <a:pt x="750" y="2220"/>
                    <a:pt x="744" y="2246"/>
                  </a:cubicBezTo>
                  <a:cubicBezTo>
                    <a:pt x="729" y="2315"/>
                    <a:pt x="684" y="2370"/>
                    <a:pt x="632" y="2430"/>
                  </a:cubicBezTo>
                  <a:cubicBezTo>
                    <a:pt x="613" y="2452"/>
                    <a:pt x="594" y="2475"/>
                    <a:pt x="576" y="2499"/>
                  </a:cubicBezTo>
                  <a:cubicBezTo>
                    <a:pt x="512" y="2589"/>
                    <a:pt x="482" y="2711"/>
                    <a:pt x="534" y="2795"/>
                  </a:cubicBezTo>
                  <a:cubicBezTo>
                    <a:pt x="311" y="2900"/>
                    <a:pt x="206" y="3157"/>
                    <a:pt x="126" y="3418"/>
                  </a:cubicBezTo>
                  <a:cubicBezTo>
                    <a:pt x="118" y="3446"/>
                    <a:pt x="109" y="3474"/>
                    <a:pt x="101" y="3502"/>
                  </a:cubicBezTo>
                  <a:lnTo>
                    <a:pt x="92" y="3527"/>
                  </a:lnTo>
                  <a:lnTo>
                    <a:pt x="118" y="3534"/>
                  </a:lnTo>
                  <a:cubicBezTo>
                    <a:pt x="178" y="3551"/>
                    <a:pt x="229" y="3568"/>
                    <a:pt x="276" y="3587"/>
                  </a:cubicBezTo>
                  <a:cubicBezTo>
                    <a:pt x="332" y="3609"/>
                    <a:pt x="377" y="3632"/>
                    <a:pt x="409" y="3667"/>
                  </a:cubicBezTo>
                  <a:cubicBezTo>
                    <a:pt x="437" y="3699"/>
                    <a:pt x="459" y="3750"/>
                    <a:pt x="439" y="3793"/>
                  </a:cubicBezTo>
                  <a:cubicBezTo>
                    <a:pt x="422" y="3831"/>
                    <a:pt x="379" y="3853"/>
                    <a:pt x="334" y="3876"/>
                  </a:cubicBezTo>
                  <a:lnTo>
                    <a:pt x="144" y="3969"/>
                  </a:lnTo>
                  <a:cubicBezTo>
                    <a:pt x="122" y="3979"/>
                    <a:pt x="92" y="3994"/>
                    <a:pt x="77" y="4022"/>
                  </a:cubicBezTo>
                  <a:cubicBezTo>
                    <a:pt x="58" y="4069"/>
                    <a:pt x="84" y="4116"/>
                    <a:pt x="99" y="4140"/>
                  </a:cubicBezTo>
                  <a:lnTo>
                    <a:pt x="163" y="4254"/>
                  </a:lnTo>
                  <a:cubicBezTo>
                    <a:pt x="184" y="4292"/>
                    <a:pt x="206" y="4331"/>
                    <a:pt x="212" y="4371"/>
                  </a:cubicBezTo>
                  <a:cubicBezTo>
                    <a:pt x="216" y="4401"/>
                    <a:pt x="212" y="4446"/>
                    <a:pt x="180" y="4470"/>
                  </a:cubicBezTo>
                  <a:cubicBezTo>
                    <a:pt x="163" y="4483"/>
                    <a:pt x="137" y="4489"/>
                    <a:pt x="114" y="4498"/>
                  </a:cubicBezTo>
                  <a:cubicBezTo>
                    <a:pt x="66" y="4511"/>
                    <a:pt x="11" y="4526"/>
                    <a:pt x="0" y="4586"/>
                  </a:cubicBezTo>
                  <a:cubicBezTo>
                    <a:pt x="0" y="4590"/>
                    <a:pt x="0" y="4596"/>
                    <a:pt x="0" y="4598"/>
                  </a:cubicBezTo>
                  <a:lnTo>
                    <a:pt x="0" y="4622"/>
                  </a:lnTo>
                  <a:lnTo>
                    <a:pt x="24" y="4626"/>
                  </a:lnTo>
                  <a:cubicBezTo>
                    <a:pt x="270" y="4667"/>
                    <a:pt x="591" y="4736"/>
                    <a:pt x="868" y="4901"/>
                  </a:cubicBezTo>
                  <a:cubicBezTo>
                    <a:pt x="885" y="4911"/>
                    <a:pt x="904" y="4924"/>
                    <a:pt x="921" y="4935"/>
                  </a:cubicBezTo>
                  <a:cubicBezTo>
                    <a:pt x="1041" y="5008"/>
                    <a:pt x="1166" y="5085"/>
                    <a:pt x="1298" y="5085"/>
                  </a:cubicBezTo>
                  <a:cubicBezTo>
                    <a:pt x="1322" y="5085"/>
                    <a:pt x="1343" y="5083"/>
                    <a:pt x="1367" y="5076"/>
                  </a:cubicBezTo>
                  <a:cubicBezTo>
                    <a:pt x="1386" y="5186"/>
                    <a:pt x="1423" y="5306"/>
                    <a:pt x="1532" y="5342"/>
                  </a:cubicBezTo>
                  <a:cubicBezTo>
                    <a:pt x="1555" y="5349"/>
                    <a:pt x="1584" y="5353"/>
                    <a:pt x="1614" y="5353"/>
                  </a:cubicBezTo>
                  <a:cubicBezTo>
                    <a:pt x="1629" y="5353"/>
                    <a:pt x="1643" y="5352"/>
                    <a:pt x="1658" y="5351"/>
                  </a:cubicBezTo>
                  <a:lnTo>
                    <a:pt x="1701" y="5351"/>
                  </a:lnTo>
                  <a:cubicBezTo>
                    <a:pt x="1740" y="5351"/>
                    <a:pt x="1765" y="5357"/>
                    <a:pt x="1785" y="5370"/>
                  </a:cubicBezTo>
                  <a:cubicBezTo>
                    <a:pt x="1817" y="5393"/>
                    <a:pt x="1832" y="5434"/>
                    <a:pt x="1849" y="5477"/>
                  </a:cubicBezTo>
                  <a:cubicBezTo>
                    <a:pt x="1866" y="5524"/>
                    <a:pt x="1883" y="5573"/>
                    <a:pt x="1926" y="5605"/>
                  </a:cubicBezTo>
                  <a:cubicBezTo>
                    <a:pt x="1975" y="5642"/>
                    <a:pt x="2033" y="5644"/>
                    <a:pt x="2091" y="5644"/>
                  </a:cubicBezTo>
                  <a:cubicBezTo>
                    <a:pt x="2147" y="5646"/>
                    <a:pt x="2198" y="5646"/>
                    <a:pt x="2228" y="5680"/>
                  </a:cubicBezTo>
                  <a:cubicBezTo>
                    <a:pt x="2248" y="5700"/>
                    <a:pt x="2254" y="5730"/>
                    <a:pt x="2263" y="5762"/>
                  </a:cubicBezTo>
                  <a:cubicBezTo>
                    <a:pt x="2273" y="5798"/>
                    <a:pt x="2282" y="5837"/>
                    <a:pt x="2312" y="5867"/>
                  </a:cubicBezTo>
                  <a:cubicBezTo>
                    <a:pt x="2350" y="5910"/>
                    <a:pt x="2406" y="5916"/>
                    <a:pt x="2460" y="5920"/>
                  </a:cubicBezTo>
                  <a:cubicBezTo>
                    <a:pt x="2505" y="5927"/>
                    <a:pt x="2545" y="5931"/>
                    <a:pt x="2573" y="5955"/>
                  </a:cubicBezTo>
                  <a:cubicBezTo>
                    <a:pt x="2618" y="5993"/>
                    <a:pt x="2610" y="6058"/>
                    <a:pt x="2599" y="6133"/>
                  </a:cubicBezTo>
                  <a:cubicBezTo>
                    <a:pt x="2595" y="6171"/>
                    <a:pt x="2588" y="6214"/>
                    <a:pt x="2592" y="6252"/>
                  </a:cubicBezTo>
                  <a:cubicBezTo>
                    <a:pt x="2603" y="6383"/>
                    <a:pt x="2706" y="6467"/>
                    <a:pt x="2805" y="6548"/>
                  </a:cubicBezTo>
                  <a:cubicBezTo>
                    <a:pt x="2892" y="6619"/>
                    <a:pt x="2976" y="6687"/>
                    <a:pt x="3000" y="6784"/>
                  </a:cubicBezTo>
                  <a:lnTo>
                    <a:pt x="3010" y="6829"/>
                  </a:lnTo>
                  <a:lnTo>
                    <a:pt x="3045" y="6797"/>
                  </a:lnTo>
                  <a:cubicBezTo>
                    <a:pt x="3056" y="6786"/>
                    <a:pt x="3072" y="6781"/>
                    <a:pt x="3090" y="6781"/>
                  </a:cubicBezTo>
                  <a:cubicBezTo>
                    <a:pt x="3117" y="6781"/>
                    <a:pt x="3148" y="6792"/>
                    <a:pt x="3173" y="6812"/>
                  </a:cubicBezTo>
                  <a:cubicBezTo>
                    <a:pt x="3197" y="6831"/>
                    <a:pt x="3216" y="6859"/>
                    <a:pt x="3237" y="6885"/>
                  </a:cubicBezTo>
                  <a:cubicBezTo>
                    <a:pt x="3252" y="6906"/>
                    <a:pt x="3267" y="6927"/>
                    <a:pt x="3287" y="6947"/>
                  </a:cubicBezTo>
                  <a:cubicBezTo>
                    <a:pt x="3323" y="6985"/>
                    <a:pt x="3370" y="7013"/>
                    <a:pt x="3413" y="7041"/>
                  </a:cubicBezTo>
                  <a:cubicBezTo>
                    <a:pt x="3426" y="7049"/>
                    <a:pt x="3439" y="7058"/>
                    <a:pt x="3452" y="7067"/>
                  </a:cubicBezTo>
                  <a:lnTo>
                    <a:pt x="3477" y="7086"/>
                  </a:lnTo>
                  <a:lnTo>
                    <a:pt x="3505" y="7019"/>
                  </a:lnTo>
                  <a:cubicBezTo>
                    <a:pt x="3521" y="7023"/>
                    <a:pt x="3537" y="7025"/>
                    <a:pt x="3553" y="7025"/>
                  </a:cubicBezTo>
                  <a:cubicBezTo>
                    <a:pt x="3660" y="7025"/>
                    <a:pt x="3777" y="6949"/>
                    <a:pt x="3835" y="6837"/>
                  </a:cubicBezTo>
                  <a:cubicBezTo>
                    <a:pt x="3887" y="6741"/>
                    <a:pt x="3899" y="6632"/>
                    <a:pt x="3914" y="6527"/>
                  </a:cubicBezTo>
                  <a:cubicBezTo>
                    <a:pt x="3919" y="6501"/>
                    <a:pt x="3921" y="6473"/>
                    <a:pt x="3925" y="6447"/>
                  </a:cubicBezTo>
                  <a:cubicBezTo>
                    <a:pt x="3996" y="5998"/>
                    <a:pt x="4264" y="5578"/>
                    <a:pt x="4641" y="5321"/>
                  </a:cubicBezTo>
                  <a:cubicBezTo>
                    <a:pt x="4671" y="5299"/>
                    <a:pt x="4703" y="5280"/>
                    <a:pt x="4735" y="5258"/>
                  </a:cubicBezTo>
                  <a:cubicBezTo>
                    <a:pt x="4834" y="5198"/>
                    <a:pt x="4932" y="5134"/>
                    <a:pt x="5009" y="5044"/>
                  </a:cubicBezTo>
                  <a:cubicBezTo>
                    <a:pt x="5078" y="4965"/>
                    <a:pt x="5123" y="4871"/>
                    <a:pt x="5166" y="4781"/>
                  </a:cubicBezTo>
                  <a:lnTo>
                    <a:pt x="5170" y="4774"/>
                  </a:lnTo>
                  <a:lnTo>
                    <a:pt x="5168" y="4766"/>
                  </a:lnTo>
                  <a:cubicBezTo>
                    <a:pt x="5157" y="4650"/>
                    <a:pt x="5144" y="4526"/>
                    <a:pt x="5112" y="4404"/>
                  </a:cubicBezTo>
                  <a:lnTo>
                    <a:pt x="5103" y="4369"/>
                  </a:lnTo>
                  <a:lnTo>
                    <a:pt x="5073" y="4386"/>
                  </a:lnTo>
                  <a:cubicBezTo>
                    <a:pt x="5059" y="4395"/>
                    <a:pt x="5042" y="4399"/>
                    <a:pt x="5024" y="4399"/>
                  </a:cubicBezTo>
                  <a:cubicBezTo>
                    <a:pt x="4963" y="4399"/>
                    <a:pt x="4893" y="4352"/>
                    <a:pt x="4891" y="4286"/>
                  </a:cubicBezTo>
                  <a:lnTo>
                    <a:pt x="4900" y="1942"/>
                  </a:lnTo>
                  <a:lnTo>
                    <a:pt x="4900" y="1933"/>
                  </a:lnTo>
                  <a:lnTo>
                    <a:pt x="4896" y="1927"/>
                  </a:lnTo>
                  <a:cubicBezTo>
                    <a:pt x="4849" y="1856"/>
                    <a:pt x="4885" y="1753"/>
                    <a:pt x="4934" y="1680"/>
                  </a:cubicBezTo>
                  <a:cubicBezTo>
                    <a:pt x="4949" y="1659"/>
                    <a:pt x="4964" y="1640"/>
                    <a:pt x="4979" y="1618"/>
                  </a:cubicBezTo>
                  <a:cubicBezTo>
                    <a:pt x="5026" y="1558"/>
                    <a:pt x="5073" y="1494"/>
                    <a:pt x="5091" y="1417"/>
                  </a:cubicBezTo>
                  <a:cubicBezTo>
                    <a:pt x="5095" y="1400"/>
                    <a:pt x="5097" y="1385"/>
                    <a:pt x="5099" y="1370"/>
                  </a:cubicBezTo>
                  <a:cubicBezTo>
                    <a:pt x="5101" y="1346"/>
                    <a:pt x="5103" y="1327"/>
                    <a:pt x="5112" y="1308"/>
                  </a:cubicBezTo>
                  <a:cubicBezTo>
                    <a:pt x="5125" y="1267"/>
                    <a:pt x="5157" y="1235"/>
                    <a:pt x="5189" y="1203"/>
                  </a:cubicBezTo>
                  <a:lnTo>
                    <a:pt x="5200" y="1190"/>
                  </a:lnTo>
                  <a:cubicBezTo>
                    <a:pt x="5341" y="1046"/>
                    <a:pt x="5453" y="871"/>
                    <a:pt x="5523" y="682"/>
                  </a:cubicBezTo>
                  <a:lnTo>
                    <a:pt x="5549" y="607"/>
                  </a:lnTo>
                  <a:lnTo>
                    <a:pt x="5483" y="650"/>
                  </a:lnTo>
                  <a:cubicBezTo>
                    <a:pt x="5462" y="663"/>
                    <a:pt x="5437" y="670"/>
                    <a:pt x="5409" y="670"/>
                  </a:cubicBezTo>
                  <a:cubicBezTo>
                    <a:pt x="5360" y="670"/>
                    <a:pt x="5302" y="650"/>
                    <a:pt x="5245" y="611"/>
                  </a:cubicBezTo>
                  <a:cubicBezTo>
                    <a:pt x="5228" y="598"/>
                    <a:pt x="5208" y="586"/>
                    <a:pt x="5191" y="573"/>
                  </a:cubicBezTo>
                  <a:cubicBezTo>
                    <a:pt x="5129" y="528"/>
                    <a:pt x="5065" y="483"/>
                    <a:pt x="4986" y="470"/>
                  </a:cubicBezTo>
                  <a:cubicBezTo>
                    <a:pt x="4970" y="467"/>
                    <a:pt x="4954" y="466"/>
                    <a:pt x="4939" y="466"/>
                  </a:cubicBezTo>
                  <a:cubicBezTo>
                    <a:pt x="4842" y="466"/>
                    <a:pt x="4756" y="514"/>
                    <a:pt x="4673" y="562"/>
                  </a:cubicBezTo>
                  <a:cubicBezTo>
                    <a:pt x="4615" y="594"/>
                    <a:pt x="4555" y="628"/>
                    <a:pt x="4493" y="646"/>
                  </a:cubicBezTo>
                  <a:cubicBezTo>
                    <a:pt x="4474" y="650"/>
                    <a:pt x="4452" y="656"/>
                    <a:pt x="4431" y="661"/>
                  </a:cubicBezTo>
                  <a:cubicBezTo>
                    <a:pt x="4328" y="682"/>
                    <a:pt x="4201" y="710"/>
                    <a:pt x="4191" y="823"/>
                  </a:cubicBezTo>
                  <a:cubicBezTo>
                    <a:pt x="4189" y="845"/>
                    <a:pt x="4191" y="864"/>
                    <a:pt x="4193" y="883"/>
                  </a:cubicBezTo>
                  <a:cubicBezTo>
                    <a:pt x="4197" y="907"/>
                    <a:pt x="4199" y="926"/>
                    <a:pt x="4191" y="943"/>
                  </a:cubicBezTo>
                  <a:cubicBezTo>
                    <a:pt x="4184" y="958"/>
                    <a:pt x="4171" y="971"/>
                    <a:pt x="4126" y="971"/>
                  </a:cubicBezTo>
                  <a:cubicBezTo>
                    <a:pt x="4107" y="971"/>
                    <a:pt x="4088" y="969"/>
                    <a:pt x="4067" y="967"/>
                  </a:cubicBezTo>
                  <a:cubicBezTo>
                    <a:pt x="4045" y="965"/>
                    <a:pt x="4024" y="963"/>
                    <a:pt x="4004" y="963"/>
                  </a:cubicBezTo>
                  <a:lnTo>
                    <a:pt x="3996" y="963"/>
                  </a:lnTo>
                  <a:cubicBezTo>
                    <a:pt x="3942" y="965"/>
                    <a:pt x="3891" y="991"/>
                    <a:pt x="3852" y="1036"/>
                  </a:cubicBezTo>
                  <a:cubicBezTo>
                    <a:pt x="3820" y="1072"/>
                    <a:pt x="3803" y="1117"/>
                    <a:pt x="3801" y="1160"/>
                  </a:cubicBezTo>
                  <a:lnTo>
                    <a:pt x="3422" y="1194"/>
                  </a:lnTo>
                  <a:cubicBezTo>
                    <a:pt x="3407" y="1194"/>
                    <a:pt x="3389" y="1196"/>
                    <a:pt x="3372" y="1196"/>
                  </a:cubicBezTo>
                  <a:cubicBezTo>
                    <a:pt x="3340" y="1196"/>
                    <a:pt x="3319" y="1192"/>
                    <a:pt x="3299" y="1181"/>
                  </a:cubicBezTo>
                  <a:cubicBezTo>
                    <a:pt x="3272" y="1166"/>
                    <a:pt x="3252" y="1136"/>
                    <a:pt x="3231" y="1106"/>
                  </a:cubicBezTo>
                  <a:cubicBezTo>
                    <a:pt x="3225" y="1096"/>
                    <a:pt x="3218" y="1085"/>
                    <a:pt x="3210" y="1074"/>
                  </a:cubicBezTo>
                  <a:cubicBezTo>
                    <a:pt x="3136" y="973"/>
                    <a:pt x="3008" y="911"/>
                    <a:pt x="2880" y="911"/>
                  </a:cubicBezTo>
                  <a:cubicBezTo>
                    <a:pt x="2860" y="911"/>
                    <a:pt x="2840" y="912"/>
                    <a:pt x="2820" y="916"/>
                  </a:cubicBezTo>
                  <a:cubicBezTo>
                    <a:pt x="2817" y="894"/>
                    <a:pt x="2811" y="875"/>
                    <a:pt x="2800" y="856"/>
                  </a:cubicBezTo>
                  <a:cubicBezTo>
                    <a:pt x="2770" y="806"/>
                    <a:pt x="2708" y="768"/>
                    <a:pt x="2644" y="755"/>
                  </a:cubicBezTo>
                  <a:cubicBezTo>
                    <a:pt x="2616" y="751"/>
                    <a:pt x="2588" y="746"/>
                    <a:pt x="2562" y="744"/>
                  </a:cubicBezTo>
                  <a:cubicBezTo>
                    <a:pt x="2505" y="740"/>
                    <a:pt x="2449" y="736"/>
                    <a:pt x="2406" y="706"/>
                  </a:cubicBezTo>
                  <a:cubicBezTo>
                    <a:pt x="2320" y="650"/>
                    <a:pt x="2312" y="524"/>
                    <a:pt x="2314" y="408"/>
                  </a:cubicBezTo>
                  <a:lnTo>
                    <a:pt x="2314" y="376"/>
                  </a:lnTo>
                  <a:lnTo>
                    <a:pt x="2282" y="380"/>
                  </a:lnTo>
                  <a:cubicBezTo>
                    <a:pt x="2175" y="401"/>
                    <a:pt x="2050" y="423"/>
                    <a:pt x="1930" y="423"/>
                  </a:cubicBezTo>
                  <a:cubicBezTo>
                    <a:pt x="1765" y="423"/>
                    <a:pt x="1639" y="382"/>
                    <a:pt x="1547" y="299"/>
                  </a:cubicBezTo>
                  <a:cubicBezTo>
                    <a:pt x="1521" y="277"/>
                    <a:pt x="1500" y="251"/>
                    <a:pt x="1476" y="224"/>
                  </a:cubicBezTo>
                  <a:cubicBezTo>
                    <a:pt x="1457" y="200"/>
                    <a:pt x="1436" y="176"/>
                    <a:pt x="1414" y="155"/>
                  </a:cubicBezTo>
                  <a:cubicBezTo>
                    <a:pt x="1313" y="56"/>
                    <a:pt x="1172" y="1"/>
                    <a:pt x="10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296"/>
            <p:cNvSpPr/>
            <p:nvPr/>
          </p:nvSpPr>
          <p:spPr>
            <a:xfrm>
              <a:off x="4581739" y="3449216"/>
              <a:ext cx="131533" cy="187340"/>
            </a:xfrm>
            <a:custGeom>
              <a:rect b="b" l="l" r="r" t="t"/>
              <a:pathLst>
                <a:path extrusionOk="0" h="6593" w="4629">
                  <a:moveTo>
                    <a:pt x="4562" y="0"/>
                  </a:moveTo>
                  <a:cubicBezTo>
                    <a:pt x="4448" y="15"/>
                    <a:pt x="4337" y="26"/>
                    <a:pt x="4221" y="28"/>
                  </a:cubicBezTo>
                  <a:cubicBezTo>
                    <a:pt x="4011" y="32"/>
                    <a:pt x="3782" y="24"/>
                    <a:pt x="3608" y="146"/>
                  </a:cubicBezTo>
                  <a:cubicBezTo>
                    <a:pt x="3506" y="219"/>
                    <a:pt x="3435" y="328"/>
                    <a:pt x="3375" y="439"/>
                  </a:cubicBezTo>
                  <a:cubicBezTo>
                    <a:pt x="3261" y="643"/>
                    <a:pt x="3169" y="861"/>
                    <a:pt x="3098" y="1084"/>
                  </a:cubicBezTo>
                  <a:cubicBezTo>
                    <a:pt x="3081" y="1144"/>
                    <a:pt x="3062" y="1206"/>
                    <a:pt x="3021" y="1256"/>
                  </a:cubicBezTo>
                  <a:cubicBezTo>
                    <a:pt x="2963" y="1325"/>
                    <a:pt x="2875" y="1347"/>
                    <a:pt x="2782" y="1347"/>
                  </a:cubicBezTo>
                  <a:cubicBezTo>
                    <a:pt x="2716" y="1347"/>
                    <a:pt x="2646" y="1335"/>
                    <a:pt x="2582" y="1322"/>
                  </a:cubicBezTo>
                  <a:cubicBezTo>
                    <a:pt x="2396" y="1286"/>
                    <a:pt x="2209" y="1249"/>
                    <a:pt x="2025" y="1211"/>
                  </a:cubicBezTo>
                  <a:cubicBezTo>
                    <a:pt x="1883" y="1182"/>
                    <a:pt x="1737" y="1155"/>
                    <a:pt x="1593" y="1155"/>
                  </a:cubicBezTo>
                  <a:cubicBezTo>
                    <a:pt x="1488" y="1155"/>
                    <a:pt x="1384" y="1170"/>
                    <a:pt x="1286" y="1211"/>
                  </a:cubicBezTo>
                  <a:cubicBezTo>
                    <a:pt x="1254" y="1226"/>
                    <a:pt x="1224" y="1241"/>
                    <a:pt x="1200" y="1269"/>
                  </a:cubicBezTo>
                  <a:cubicBezTo>
                    <a:pt x="1175" y="1301"/>
                    <a:pt x="1166" y="1343"/>
                    <a:pt x="1157" y="1384"/>
                  </a:cubicBezTo>
                  <a:cubicBezTo>
                    <a:pt x="1127" y="1528"/>
                    <a:pt x="1108" y="1706"/>
                    <a:pt x="1222" y="1800"/>
                  </a:cubicBezTo>
                  <a:cubicBezTo>
                    <a:pt x="1265" y="1836"/>
                    <a:pt x="1318" y="1853"/>
                    <a:pt x="1372" y="1868"/>
                  </a:cubicBezTo>
                  <a:cubicBezTo>
                    <a:pt x="1489" y="1905"/>
                    <a:pt x="1607" y="1939"/>
                    <a:pt x="1725" y="1976"/>
                  </a:cubicBezTo>
                  <a:cubicBezTo>
                    <a:pt x="1847" y="2012"/>
                    <a:pt x="1991" y="2074"/>
                    <a:pt x="2006" y="2200"/>
                  </a:cubicBezTo>
                  <a:cubicBezTo>
                    <a:pt x="2029" y="2404"/>
                    <a:pt x="1708" y="2473"/>
                    <a:pt x="1639" y="2665"/>
                  </a:cubicBezTo>
                  <a:cubicBezTo>
                    <a:pt x="1586" y="2820"/>
                    <a:pt x="1714" y="2974"/>
                    <a:pt x="1843" y="3075"/>
                  </a:cubicBezTo>
                  <a:cubicBezTo>
                    <a:pt x="1974" y="3173"/>
                    <a:pt x="2128" y="3276"/>
                    <a:pt x="2152" y="3437"/>
                  </a:cubicBezTo>
                  <a:cubicBezTo>
                    <a:pt x="2162" y="3520"/>
                    <a:pt x="2137" y="3602"/>
                    <a:pt x="2124" y="3683"/>
                  </a:cubicBezTo>
                  <a:cubicBezTo>
                    <a:pt x="2089" y="3893"/>
                    <a:pt x="2137" y="4114"/>
                    <a:pt x="2081" y="4319"/>
                  </a:cubicBezTo>
                  <a:cubicBezTo>
                    <a:pt x="2053" y="4427"/>
                    <a:pt x="1999" y="4523"/>
                    <a:pt x="1948" y="4619"/>
                  </a:cubicBezTo>
                  <a:cubicBezTo>
                    <a:pt x="1894" y="4714"/>
                    <a:pt x="1841" y="4812"/>
                    <a:pt x="1753" y="4876"/>
                  </a:cubicBezTo>
                  <a:cubicBezTo>
                    <a:pt x="1703" y="4913"/>
                    <a:pt x="1639" y="4936"/>
                    <a:pt x="1577" y="4936"/>
                  </a:cubicBezTo>
                  <a:cubicBezTo>
                    <a:pt x="1531" y="4936"/>
                    <a:pt x="1486" y="4923"/>
                    <a:pt x="1449" y="4894"/>
                  </a:cubicBezTo>
                  <a:cubicBezTo>
                    <a:pt x="1376" y="4836"/>
                    <a:pt x="1357" y="4737"/>
                    <a:pt x="1316" y="4654"/>
                  </a:cubicBezTo>
                  <a:cubicBezTo>
                    <a:pt x="1284" y="4589"/>
                    <a:pt x="1216" y="4528"/>
                    <a:pt x="1149" y="4528"/>
                  </a:cubicBezTo>
                  <a:cubicBezTo>
                    <a:pt x="1132" y="4528"/>
                    <a:pt x="1114" y="4532"/>
                    <a:pt x="1097" y="4542"/>
                  </a:cubicBezTo>
                  <a:cubicBezTo>
                    <a:pt x="1097" y="4457"/>
                    <a:pt x="1095" y="4367"/>
                    <a:pt x="1055" y="4292"/>
                  </a:cubicBezTo>
                  <a:cubicBezTo>
                    <a:pt x="1023" y="4233"/>
                    <a:pt x="957" y="4188"/>
                    <a:pt x="893" y="4188"/>
                  </a:cubicBezTo>
                  <a:cubicBezTo>
                    <a:pt x="875" y="4188"/>
                    <a:pt x="857" y="4191"/>
                    <a:pt x="840" y="4199"/>
                  </a:cubicBezTo>
                  <a:cubicBezTo>
                    <a:pt x="718" y="4255"/>
                    <a:pt x="757" y="4439"/>
                    <a:pt x="703" y="4564"/>
                  </a:cubicBezTo>
                  <a:cubicBezTo>
                    <a:pt x="640" y="4712"/>
                    <a:pt x="463" y="4748"/>
                    <a:pt x="293" y="4748"/>
                  </a:cubicBezTo>
                  <a:cubicBezTo>
                    <a:pt x="255" y="4748"/>
                    <a:pt x="217" y="4746"/>
                    <a:pt x="180" y="4744"/>
                  </a:cubicBezTo>
                  <a:lnTo>
                    <a:pt x="180" y="4744"/>
                  </a:lnTo>
                  <a:cubicBezTo>
                    <a:pt x="251" y="4913"/>
                    <a:pt x="268" y="5104"/>
                    <a:pt x="236" y="5286"/>
                  </a:cubicBezTo>
                  <a:cubicBezTo>
                    <a:pt x="262" y="5333"/>
                    <a:pt x="277" y="5386"/>
                    <a:pt x="273" y="5440"/>
                  </a:cubicBezTo>
                  <a:cubicBezTo>
                    <a:pt x="264" y="5538"/>
                    <a:pt x="191" y="5616"/>
                    <a:pt x="148" y="5706"/>
                  </a:cubicBezTo>
                  <a:cubicBezTo>
                    <a:pt x="0" y="6010"/>
                    <a:pt x="221" y="6293"/>
                    <a:pt x="433" y="6593"/>
                  </a:cubicBezTo>
                  <a:cubicBezTo>
                    <a:pt x="573" y="6520"/>
                    <a:pt x="710" y="6445"/>
                    <a:pt x="847" y="6370"/>
                  </a:cubicBezTo>
                  <a:cubicBezTo>
                    <a:pt x="952" y="6314"/>
                    <a:pt x="1057" y="6258"/>
                    <a:pt x="1172" y="6243"/>
                  </a:cubicBezTo>
                  <a:cubicBezTo>
                    <a:pt x="1200" y="6240"/>
                    <a:pt x="1228" y="6239"/>
                    <a:pt x="1256" y="6239"/>
                  </a:cubicBezTo>
                  <a:cubicBezTo>
                    <a:pt x="1331" y="6239"/>
                    <a:pt x="1407" y="6247"/>
                    <a:pt x="1480" y="6247"/>
                  </a:cubicBezTo>
                  <a:cubicBezTo>
                    <a:pt x="1565" y="6247"/>
                    <a:pt x="1646" y="6235"/>
                    <a:pt x="1712" y="6183"/>
                  </a:cubicBezTo>
                  <a:cubicBezTo>
                    <a:pt x="1772" y="6136"/>
                    <a:pt x="1819" y="6061"/>
                    <a:pt x="1892" y="6061"/>
                  </a:cubicBezTo>
                  <a:cubicBezTo>
                    <a:pt x="2034" y="6061"/>
                    <a:pt x="2023" y="6295"/>
                    <a:pt x="2134" y="6378"/>
                  </a:cubicBezTo>
                  <a:cubicBezTo>
                    <a:pt x="2162" y="6399"/>
                    <a:pt x="2193" y="6408"/>
                    <a:pt x="2225" y="6408"/>
                  </a:cubicBezTo>
                  <a:cubicBezTo>
                    <a:pt x="2314" y="6408"/>
                    <a:pt x="2411" y="6338"/>
                    <a:pt x="2473" y="6263"/>
                  </a:cubicBezTo>
                  <a:cubicBezTo>
                    <a:pt x="2559" y="6162"/>
                    <a:pt x="2646" y="6033"/>
                    <a:pt x="2779" y="6033"/>
                  </a:cubicBezTo>
                  <a:cubicBezTo>
                    <a:pt x="2700" y="5851"/>
                    <a:pt x="2895" y="5680"/>
                    <a:pt x="2998" y="5511"/>
                  </a:cubicBezTo>
                  <a:cubicBezTo>
                    <a:pt x="3203" y="5172"/>
                    <a:pt x="3034" y="4735"/>
                    <a:pt x="3079" y="4341"/>
                  </a:cubicBezTo>
                  <a:cubicBezTo>
                    <a:pt x="3116" y="4002"/>
                    <a:pt x="3311" y="3707"/>
                    <a:pt x="3491" y="3420"/>
                  </a:cubicBezTo>
                  <a:cubicBezTo>
                    <a:pt x="3626" y="3199"/>
                    <a:pt x="3754" y="2974"/>
                    <a:pt x="3866" y="2740"/>
                  </a:cubicBezTo>
                  <a:cubicBezTo>
                    <a:pt x="4018" y="2413"/>
                    <a:pt x="4131" y="2068"/>
                    <a:pt x="4245" y="1725"/>
                  </a:cubicBezTo>
                  <a:cubicBezTo>
                    <a:pt x="4341" y="1436"/>
                    <a:pt x="4435" y="1146"/>
                    <a:pt x="4532" y="855"/>
                  </a:cubicBezTo>
                  <a:cubicBezTo>
                    <a:pt x="4573" y="733"/>
                    <a:pt x="4613" y="609"/>
                    <a:pt x="4620" y="480"/>
                  </a:cubicBezTo>
                  <a:cubicBezTo>
                    <a:pt x="4628" y="322"/>
                    <a:pt x="4583" y="161"/>
                    <a:pt x="45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296"/>
            <p:cNvSpPr/>
            <p:nvPr/>
          </p:nvSpPr>
          <p:spPr>
            <a:xfrm>
              <a:off x="4581057" y="3448364"/>
              <a:ext cx="132869" cy="189159"/>
            </a:xfrm>
            <a:custGeom>
              <a:rect b="b" l="l" r="r" t="t"/>
              <a:pathLst>
                <a:path extrusionOk="0" h="6657" w="4676">
                  <a:moveTo>
                    <a:pt x="4562" y="60"/>
                  </a:moveTo>
                  <a:cubicBezTo>
                    <a:pt x="4569" y="101"/>
                    <a:pt x="4575" y="142"/>
                    <a:pt x="4584" y="182"/>
                  </a:cubicBezTo>
                  <a:cubicBezTo>
                    <a:pt x="4603" y="292"/>
                    <a:pt x="4622" y="401"/>
                    <a:pt x="4616" y="510"/>
                  </a:cubicBezTo>
                  <a:cubicBezTo>
                    <a:pt x="4609" y="634"/>
                    <a:pt x="4569" y="759"/>
                    <a:pt x="4530" y="879"/>
                  </a:cubicBezTo>
                  <a:lnTo>
                    <a:pt x="4243" y="1746"/>
                  </a:lnTo>
                  <a:cubicBezTo>
                    <a:pt x="4132" y="2083"/>
                    <a:pt x="4018" y="2432"/>
                    <a:pt x="3864" y="2760"/>
                  </a:cubicBezTo>
                  <a:cubicBezTo>
                    <a:pt x="3770" y="2961"/>
                    <a:pt x="3654" y="3169"/>
                    <a:pt x="3491" y="3435"/>
                  </a:cubicBezTo>
                  <a:lnTo>
                    <a:pt x="3459" y="3488"/>
                  </a:lnTo>
                  <a:cubicBezTo>
                    <a:pt x="3287" y="3762"/>
                    <a:pt x="3112" y="4045"/>
                    <a:pt x="3075" y="4367"/>
                  </a:cubicBezTo>
                  <a:cubicBezTo>
                    <a:pt x="3060" y="4514"/>
                    <a:pt x="3071" y="4666"/>
                    <a:pt x="3084" y="4814"/>
                  </a:cubicBezTo>
                  <a:cubicBezTo>
                    <a:pt x="3105" y="5074"/>
                    <a:pt x="3125" y="5318"/>
                    <a:pt x="3000" y="5528"/>
                  </a:cubicBezTo>
                  <a:cubicBezTo>
                    <a:pt x="2975" y="5566"/>
                    <a:pt x="2945" y="5609"/>
                    <a:pt x="2915" y="5650"/>
                  </a:cubicBezTo>
                  <a:cubicBezTo>
                    <a:pt x="2823" y="5774"/>
                    <a:pt x="2728" y="5903"/>
                    <a:pt x="2767" y="6040"/>
                  </a:cubicBezTo>
                  <a:cubicBezTo>
                    <a:pt x="2653" y="6059"/>
                    <a:pt x="2574" y="6158"/>
                    <a:pt x="2501" y="6248"/>
                  </a:cubicBezTo>
                  <a:lnTo>
                    <a:pt x="2478" y="6275"/>
                  </a:lnTo>
                  <a:cubicBezTo>
                    <a:pt x="2426" y="6340"/>
                    <a:pt x="2334" y="6410"/>
                    <a:pt x="2251" y="6410"/>
                  </a:cubicBezTo>
                  <a:cubicBezTo>
                    <a:pt x="2223" y="6410"/>
                    <a:pt x="2197" y="6404"/>
                    <a:pt x="2176" y="6387"/>
                  </a:cubicBezTo>
                  <a:cubicBezTo>
                    <a:pt x="2133" y="6355"/>
                    <a:pt x="2109" y="6297"/>
                    <a:pt x="2086" y="6239"/>
                  </a:cubicBezTo>
                  <a:cubicBezTo>
                    <a:pt x="2051" y="6153"/>
                    <a:pt x="2015" y="6063"/>
                    <a:pt x="1916" y="6063"/>
                  </a:cubicBezTo>
                  <a:cubicBezTo>
                    <a:pt x="1852" y="6066"/>
                    <a:pt x="1807" y="6110"/>
                    <a:pt x="1766" y="6149"/>
                  </a:cubicBezTo>
                  <a:cubicBezTo>
                    <a:pt x="1751" y="6164"/>
                    <a:pt x="1736" y="6179"/>
                    <a:pt x="1721" y="6192"/>
                  </a:cubicBezTo>
                  <a:cubicBezTo>
                    <a:pt x="1668" y="6233"/>
                    <a:pt x="1603" y="6250"/>
                    <a:pt x="1503" y="6250"/>
                  </a:cubicBezTo>
                  <a:cubicBezTo>
                    <a:pt x="1466" y="6250"/>
                    <a:pt x="1432" y="6248"/>
                    <a:pt x="1394" y="6245"/>
                  </a:cubicBezTo>
                  <a:cubicBezTo>
                    <a:pt x="1358" y="6243"/>
                    <a:pt x="1322" y="6242"/>
                    <a:pt x="1288" y="6242"/>
                  </a:cubicBezTo>
                  <a:cubicBezTo>
                    <a:pt x="1254" y="6242"/>
                    <a:pt x="1222" y="6243"/>
                    <a:pt x="1194" y="6248"/>
                  </a:cubicBezTo>
                  <a:cubicBezTo>
                    <a:pt x="1072" y="6263"/>
                    <a:pt x="963" y="6320"/>
                    <a:pt x="858" y="6376"/>
                  </a:cubicBezTo>
                  <a:lnTo>
                    <a:pt x="466" y="6588"/>
                  </a:lnTo>
                  <a:lnTo>
                    <a:pt x="444" y="6560"/>
                  </a:lnTo>
                  <a:cubicBezTo>
                    <a:pt x="249" y="6282"/>
                    <a:pt x="63" y="6023"/>
                    <a:pt x="196" y="5746"/>
                  </a:cubicBezTo>
                  <a:cubicBezTo>
                    <a:pt x="209" y="5718"/>
                    <a:pt x="226" y="5693"/>
                    <a:pt x="243" y="5665"/>
                  </a:cubicBezTo>
                  <a:cubicBezTo>
                    <a:pt x="279" y="5607"/>
                    <a:pt x="318" y="5545"/>
                    <a:pt x="324" y="5472"/>
                  </a:cubicBezTo>
                  <a:cubicBezTo>
                    <a:pt x="329" y="5423"/>
                    <a:pt x="316" y="5367"/>
                    <a:pt x="288" y="5311"/>
                  </a:cubicBezTo>
                  <a:cubicBezTo>
                    <a:pt x="318" y="5136"/>
                    <a:pt x="303" y="4960"/>
                    <a:pt x="245" y="4801"/>
                  </a:cubicBezTo>
                  <a:lnTo>
                    <a:pt x="245" y="4801"/>
                  </a:lnTo>
                  <a:cubicBezTo>
                    <a:pt x="271" y="4803"/>
                    <a:pt x="296" y="4804"/>
                    <a:pt x="320" y="4804"/>
                  </a:cubicBezTo>
                  <a:cubicBezTo>
                    <a:pt x="550" y="4804"/>
                    <a:pt x="694" y="4738"/>
                    <a:pt x="751" y="4604"/>
                  </a:cubicBezTo>
                  <a:cubicBezTo>
                    <a:pt x="772" y="4557"/>
                    <a:pt x="781" y="4501"/>
                    <a:pt x="787" y="4450"/>
                  </a:cubicBezTo>
                  <a:cubicBezTo>
                    <a:pt x="800" y="4360"/>
                    <a:pt x="811" y="4283"/>
                    <a:pt x="875" y="4253"/>
                  </a:cubicBezTo>
                  <a:cubicBezTo>
                    <a:pt x="888" y="4247"/>
                    <a:pt x="901" y="4244"/>
                    <a:pt x="916" y="4244"/>
                  </a:cubicBezTo>
                  <a:cubicBezTo>
                    <a:pt x="968" y="4244"/>
                    <a:pt x="1026" y="4281"/>
                    <a:pt x="1055" y="4334"/>
                  </a:cubicBezTo>
                  <a:cubicBezTo>
                    <a:pt x="1094" y="4405"/>
                    <a:pt x="1094" y="4493"/>
                    <a:pt x="1094" y="4572"/>
                  </a:cubicBezTo>
                  <a:lnTo>
                    <a:pt x="1094" y="4619"/>
                  </a:lnTo>
                  <a:lnTo>
                    <a:pt x="1134" y="4596"/>
                  </a:lnTo>
                  <a:cubicBezTo>
                    <a:pt x="1146" y="4589"/>
                    <a:pt x="1159" y="4586"/>
                    <a:pt x="1171" y="4586"/>
                  </a:cubicBezTo>
                  <a:cubicBezTo>
                    <a:pt x="1227" y="4586"/>
                    <a:pt x="1289" y="4643"/>
                    <a:pt x="1316" y="4696"/>
                  </a:cubicBezTo>
                  <a:cubicBezTo>
                    <a:pt x="1327" y="4720"/>
                    <a:pt x="1338" y="4744"/>
                    <a:pt x="1346" y="4769"/>
                  </a:cubicBezTo>
                  <a:cubicBezTo>
                    <a:pt x="1372" y="4834"/>
                    <a:pt x="1400" y="4900"/>
                    <a:pt x="1456" y="4945"/>
                  </a:cubicBezTo>
                  <a:cubicBezTo>
                    <a:pt x="1494" y="4976"/>
                    <a:pt x="1546" y="4991"/>
                    <a:pt x="1600" y="4991"/>
                  </a:cubicBezTo>
                  <a:cubicBezTo>
                    <a:pt x="1666" y="4991"/>
                    <a:pt x="1736" y="4969"/>
                    <a:pt x="1792" y="4928"/>
                  </a:cubicBezTo>
                  <a:cubicBezTo>
                    <a:pt x="1886" y="4859"/>
                    <a:pt x="1944" y="4754"/>
                    <a:pt x="1996" y="4662"/>
                  </a:cubicBezTo>
                  <a:cubicBezTo>
                    <a:pt x="2047" y="4566"/>
                    <a:pt x="2103" y="4467"/>
                    <a:pt x="2131" y="4356"/>
                  </a:cubicBezTo>
                  <a:cubicBezTo>
                    <a:pt x="2163" y="4238"/>
                    <a:pt x="2161" y="4116"/>
                    <a:pt x="2161" y="3998"/>
                  </a:cubicBezTo>
                  <a:cubicBezTo>
                    <a:pt x="2161" y="3904"/>
                    <a:pt x="2158" y="3809"/>
                    <a:pt x="2173" y="3717"/>
                  </a:cubicBezTo>
                  <a:cubicBezTo>
                    <a:pt x="2178" y="3698"/>
                    <a:pt x="2182" y="3677"/>
                    <a:pt x="2184" y="3657"/>
                  </a:cubicBezTo>
                  <a:cubicBezTo>
                    <a:pt x="2197" y="3595"/>
                    <a:pt x="2210" y="3529"/>
                    <a:pt x="2201" y="3465"/>
                  </a:cubicBezTo>
                  <a:cubicBezTo>
                    <a:pt x="2178" y="3306"/>
                    <a:pt x="2041" y="3201"/>
                    <a:pt x="1918" y="3109"/>
                  </a:cubicBezTo>
                  <a:lnTo>
                    <a:pt x="1884" y="3083"/>
                  </a:lnTo>
                  <a:cubicBezTo>
                    <a:pt x="1807" y="3023"/>
                    <a:pt x="1631" y="2867"/>
                    <a:pt x="1689" y="2704"/>
                  </a:cubicBezTo>
                  <a:cubicBezTo>
                    <a:pt x="1717" y="2627"/>
                    <a:pt x="1794" y="2567"/>
                    <a:pt x="1867" y="2511"/>
                  </a:cubicBezTo>
                  <a:cubicBezTo>
                    <a:pt x="1968" y="2434"/>
                    <a:pt x="2071" y="2357"/>
                    <a:pt x="2056" y="2228"/>
                  </a:cubicBezTo>
                  <a:cubicBezTo>
                    <a:pt x="2041" y="2083"/>
                    <a:pt x="1878" y="2016"/>
                    <a:pt x="1758" y="1980"/>
                  </a:cubicBezTo>
                  <a:lnTo>
                    <a:pt x="1404" y="1873"/>
                  </a:lnTo>
                  <a:cubicBezTo>
                    <a:pt x="1355" y="1858"/>
                    <a:pt x="1301" y="1843"/>
                    <a:pt x="1263" y="1811"/>
                  </a:cubicBezTo>
                  <a:cubicBezTo>
                    <a:pt x="1160" y="1725"/>
                    <a:pt x="1179" y="1556"/>
                    <a:pt x="1207" y="1418"/>
                  </a:cubicBezTo>
                  <a:cubicBezTo>
                    <a:pt x="1216" y="1376"/>
                    <a:pt x="1224" y="1341"/>
                    <a:pt x="1246" y="1316"/>
                  </a:cubicBezTo>
                  <a:cubicBezTo>
                    <a:pt x="1265" y="1292"/>
                    <a:pt x="1297" y="1277"/>
                    <a:pt x="1321" y="1266"/>
                  </a:cubicBezTo>
                  <a:cubicBezTo>
                    <a:pt x="1409" y="1230"/>
                    <a:pt x="1505" y="1211"/>
                    <a:pt x="1618" y="1211"/>
                  </a:cubicBezTo>
                  <a:cubicBezTo>
                    <a:pt x="1756" y="1211"/>
                    <a:pt x="1897" y="1239"/>
                    <a:pt x="2045" y="1266"/>
                  </a:cubicBezTo>
                  <a:lnTo>
                    <a:pt x="2602" y="1380"/>
                  </a:lnTo>
                  <a:cubicBezTo>
                    <a:pt x="2653" y="1391"/>
                    <a:pt x="2730" y="1403"/>
                    <a:pt x="2805" y="1403"/>
                  </a:cubicBezTo>
                  <a:cubicBezTo>
                    <a:pt x="2923" y="1403"/>
                    <a:pt x="3009" y="1369"/>
                    <a:pt x="3067" y="1303"/>
                  </a:cubicBezTo>
                  <a:cubicBezTo>
                    <a:pt x="3110" y="1251"/>
                    <a:pt x="3129" y="1189"/>
                    <a:pt x="3146" y="1129"/>
                  </a:cubicBezTo>
                  <a:lnTo>
                    <a:pt x="3148" y="1123"/>
                  </a:lnTo>
                  <a:cubicBezTo>
                    <a:pt x="3219" y="900"/>
                    <a:pt x="3309" y="686"/>
                    <a:pt x="3422" y="482"/>
                  </a:cubicBezTo>
                  <a:cubicBezTo>
                    <a:pt x="3480" y="375"/>
                    <a:pt x="3549" y="268"/>
                    <a:pt x="3647" y="197"/>
                  </a:cubicBezTo>
                  <a:cubicBezTo>
                    <a:pt x="3797" y="92"/>
                    <a:pt x="3994" y="90"/>
                    <a:pt x="4183" y="86"/>
                  </a:cubicBezTo>
                  <a:lnTo>
                    <a:pt x="4247" y="84"/>
                  </a:lnTo>
                  <a:cubicBezTo>
                    <a:pt x="4342" y="82"/>
                    <a:pt x="4442" y="75"/>
                    <a:pt x="4562" y="60"/>
                  </a:cubicBezTo>
                  <a:close/>
                  <a:moveTo>
                    <a:pt x="4609" y="0"/>
                  </a:moveTo>
                  <a:lnTo>
                    <a:pt x="4584" y="4"/>
                  </a:lnTo>
                  <a:cubicBezTo>
                    <a:pt x="4453" y="19"/>
                    <a:pt x="4346" y="28"/>
                    <a:pt x="4245" y="30"/>
                  </a:cubicBezTo>
                  <a:lnTo>
                    <a:pt x="4183" y="32"/>
                  </a:lnTo>
                  <a:cubicBezTo>
                    <a:pt x="3984" y="37"/>
                    <a:pt x="3780" y="39"/>
                    <a:pt x="3615" y="154"/>
                  </a:cubicBezTo>
                  <a:cubicBezTo>
                    <a:pt x="3508" y="229"/>
                    <a:pt x="3437" y="343"/>
                    <a:pt x="3375" y="457"/>
                  </a:cubicBezTo>
                  <a:cubicBezTo>
                    <a:pt x="3262" y="662"/>
                    <a:pt x="3167" y="881"/>
                    <a:pt x="3097" y="1108"/>
                  </a:cubicBezTo>
                  <a:lnTo>
                    <a:pt x="3095" y="1114"/>
                  </a:lnTo>
                  <a:cubicBezTo>
                    <a:pt x="3080" y="1170"/>
                    <a:pt x="3060" y="1226"/>
                    <a:pt x="3026" y="1269"/>
                  </a:cubicBezTo>
                  <a:cubicBezTo>
                    <a:pt x="2979" y="1322"/>
                    <a:pt x="2906" y="1350"/>
                    <a:pt x="2805" y="1350"/>
                  </a:cubicBezTo>
                  <a:cubicBezTo>
                    <a:pt x="2735" y="1350"/>
                    <a:pt x="2662" y="1337"/>
                    <a:pt x="2610" y="1326"/>
                  </a:cubicBezTo>
                  <a:lnTo>
                    <a:pt x="2053" y="1215"/>
                  </a:lnTo>
                  <a:cubicBezTo>
                    <a:pt x="1906" y="1185"/>
                    <a:pt x="1760" y="1157"/>
                    <a:pt x="1618" y="1157"/>
                  </a:cubicBezTo>
                  <a:cubicBezTo>
                    <a:pt x="1496" y="1157"/>
                    <a:pt x="1394" y="1176"/>
                    <a:pt x="1301" y="1217"/>
                  </a:cubicBezTo>
                  <a:cubicBezTo>
                    <a:pt x="1269" y="1230"/>
                    <a:pt x="1231" y="1249"/>
                    <a:pt x="1205" y="1281"/>
                  </a:cubicBezTo>
                  <a:cubicBezTo>
                    <a:pt x="1173" y="1320"/>
                    <a:pt x="1164" y="1369"/>
                    <a:pt x="1156" y="1408"/>
                  </a:cubicBezTo>
                  <a:cubicBezTo>
                    <a:pt x="1124" y="1560"/>
                    <a:pt x="1104" y="1746"/>
                    <a:pt x="1229" y="1851"/>
                  </a:cubicBezTo>
                  <a:cubicBezTo>
                    <a:pt x="1276" y="1890"/>
                    <a:pt x="1336" y="1909"/>
                    <a:pt x="1387" y="1924"/>
                  </a:cubicBezTo>
                  <a:lnTo>
                    <a:pt x="1743" y="2031"/>
                  </a:lnTo>
                  <a:cubicBezTo>
                    <a:pt x="1910" y="2083"/>
                    <a:pt x="1993" y="2147"/>
                    <a:pt x="2002" y="2235"/>
                  </a:cubicBezTo>
                  <a:cubicBezTo>
                    <a:pt x="2015" y="2331"/>
                    <a:pt x="1931" y="2395"/>
                    <a:pt x="1835" y="2468"/>
                  </a:cubicBezTo>
                  <a:cubicBezTo>
                    <a:pt x="1756" y="2530"/>
                    <a:pt x="1672" y="2593"/>
                    <a:pt x="1638" y="2687"/>
                  </a:cubicBezTo>
                  <a:cubicBezTo>
                    <a:pt x="1569" y="2882"/>
                    <a:pt x="1764" y="3057"/>
                    <a:pt x="1852" y="3126"/>
                  </a:cubicBezTo>
                  <a:lnTo>
                    <a:pt x="1886" y="3152"/>
                  </a:lnTo>
                  <a:cubicBezTo>
                    <a:pt x="2004" y="3242"/>
                    <a:pt x="2128" y="3334"/>
                    <a:pt x="2148" y="3471"/>
                  </a:cubicBezTo>
                  <a:cubicBezTo>
                    <a:pt x="2156" y="3529"/>
                    <a:pt x="2146" y="3587"/>
                    <a:pt x="2133" y="3647"/>
                  </a:cubicBezTo>
                  <a:cubicBezTo>
                    <a:pt x="2128" y="3668"/>
                    <a:pt x="2124" y="3687"/>
                    <a:pt x="2122" y="3709"/>
                  </a:cubicBezTo>
                  <a:cubicBezTo>
                    <a:pt x="2105" y="3805"/>
                    <a:pt x="2107" y="3904"/>
                    <a:pt x="2107" y="3998"/>
                  </a:cubicBezTo>
                  <a:cubicBezTo>
                    <a:pt x="2107" y="4118"/>
                    <a:pt x="2109" y="4232"/>
                    <a:pt x="2079" y="4343"/>
                  </a:cubicBezTo>
                  <a:cubicBezTo>
                    <a:pt x="2051" y="4448"/>
                    <a:pt x="2000" y="4542"/>
                    <a:pt x="1948" y="4636"/>
                  </a:cubicBezTo>
                  <a:cubicBezTo>
                    <a:pt x="1897" y="4729"/>
                    <a:pt x="1843" y="4825"/>
                    <a:pt x="1760" y="4885"/>
                  </a:cubicBezTo>
                  <a:cubicBezTo>
                    <a:pt x="1713" y="4920"/>
                    <a:pt x="1656" y="4937"/>
                    <a:pt x="1602" y="4937"/>
                  </a:cubicBezTo>
                  <a:cubicBezTo>
                    <a:pt x="1560" y="4937"/>
                    <a:pt x="1519" y="4926"/>
                    <a:pt x="1490" y="4902"/>
                  </a:cubicBezTo>
                  <a:cubicBezTo>
                    <a:pt x="1443" y="4866"/>
                    <a:pt x="1421" y="4810"/>
                    <a:pt x="1398" y="4748"/>
                  </a:cubicBezTo>
                  <a:cubicBezTo>
                    <a:pt x="1387" y="4722"/>
                    <a:pt x="1376" y="4696"/>
                    <a:pt x="1364" y="4673"/>
                  </a:cubicBezTo>
                  <a:cubicBezTo>
                    <a:pt x="1329" y="4601"/>
                    <a:pt x="1250" y="4531"/>
                    <a:pt x="1172" y="4531"/>
                  </a:cubicBezTo>
                  <a:cubicBezTo>
                    <a:pt x="1164" y="4531"/>
                    <a:pt x="1155" y="4532"/>
                    <a:pt x="1147" y="4534"/>
                  </a:cubicBezTo>
                  <a:cubicBezTo>
                    <a:pt x="1147" y="4461"/>
                    <a:pt x="1141" y="4379"/>
                    <a:pt x="1102" y="4309"/>
                  </a:cubicBezTo>
                  <a:cubicBezTo>
                    <a:pt x="1064" y="4237"/>
                    <a:pt x="986" y="4192"/>
                    <a:pt x="914" y="4192"/>
                  </a:cubicBezTo>
                  <a:cubicBezTo>
                    <a:pt x="893" y="4192"/>
                    <a:pt x="872" y="4195"/>
                    <a:pt x="854" y="4204"/>
                  </a:cubicBezTo>
                  <a:cubicBezTo>
                    <a:pt x="761" y="4247"/>
                    <a:pt x="746" y="4347"/>
                    <a:pt x="734" y="4442"/>
                  </a:cubicBezTo>
                  <a:cubicBezTo>
                    <a:pt x="727" y="4491"/>
                    <a:pt x="721" y="4542"/>
                    <a:pt x="701" y="4583"/>
                  </a:cubicBezTo>
                  <a:cubicBezTo>
                    <a:pt x="654" y="4695"/>
                    <a:pt x="527" y="4750"/>
                    <a:pt x="318" y="4750"/>
                  </a:cubicBezTo>
                  <a:cubicBezTo>
                    <a:pt x="283" y="4750"/>
                    <a:pt x="246" y="4749"/>
                    <a:pt x="207" y="4746"/>
                  </a:cubicBezTo>
                  <a:lnTo>
                    <a:pt x="164" y="4744"/>
                  </a:lnTo>
                  <a:lnTo>
                    <a:pt x="181" y="4782"/>
                  </a:lnTo>
                  <a:cubicBezTo>
                    <a:pt x="247" y="4945"/>
                    <a:pt x="267" y="5127"/>
                    <a:pt x="234" y="5311"/>
                  </a:cubicBezTo>
                  <a:lnTo>
                    <a:pt x="232" y="5320"/>
                  </a:lnTo>
                  <a:lnTo>
                    <a:pt x="237" y="5326"/>
                  </a:lnTo>
                  <a:cubicBezTo>
                    <a:pt x="262" y="5378"/>
                    <a:pt x="273" y="5425"/>
                    <a:pt x="271" y="5468"/>
                  </a:cubicBezTo>
                  <a:cubicBezTo>
                    <a:pt x="264" y="5528"/>
                    <a:pt x="232" y="5581"/>
                    <a:pt x="198" y="5637"/>
                  </a:cubicBezTo>
                  <a:cubicBezTo>
                    <a:pt x="181" y="5665"/>
                    <a:pt x="162" y="5693"/>
                    <a:pt x="149" y="5723"/>
                  </a:cubicBezTo>
                  <a:cubicBezTo>
                    <a:pt x="1" y="6027"/>
                    <a:pt x="196" y="6301"/>
                    <a:pt x="402" y="6590"/>
                  </a:cubicBezTo>
                  <a:lnTo>
                    <a:pt x="449" y="6657"/>
                  </a:lnTo>
                  <a:lnTo>
                    <a:pt x="884" y="6423"/>
                  </a:lnTo>
                  <a:cubicBezTo>
                    <a:pt x="984" y="6370"/>
                    <a:pt x="1089" y="6314"/>
                    <a:pt x="1201" y="6299"/>
                  </a:cubicBezTo>
                  <a:cubicBezTo>
                    <a:pt x="1222" y="6297"/>
                    <a:pt x="1245" y="6296"/>
                    <a:pt x="1270" y="6296"/>
                  </a:cubicBezTo>
                  <a:cubicBezTo>
                    <a:pt x="1309" y="6296"/>
                    <a:pt x="1351" y="6298"/>
                    <a:pt x="1391" y="6299"/>
                  </a:cubicBezTo>
                  <a:cubicBezTo>
                    <a:pt x="1430" y="6301"/>
                    <a:pt x="1466" y="6303"/>
                    <a:pt x="1503" y="6303"/>
                  </a:cubicBezTo>
                  <a:cubicBezTo>
                    <a:pt x="1578" y="6303"/>
                    <a:pt x="1674" y="6297"/>
                    <a:pt x="1753" y="6233"/>
                  </a:cubicBezTo>
                  <a:cubicBezTo>
                    <a:pt x="1771" y="6220"/>
                    <a:pt x="1788" y="6203"/>
                    <a:pt x="1805" y="6188"/>
                  </a:cubicBezTo>
                  <a:cubicBezTo>
                    <a:pt x="1841" y="6151"/>
                    <a:pt x="1876" y="6117"/>
                    <a:pt x="1916" y="6117"/>
                  </a:cubicBezTo>
                  <a:cubicBezTo>
                    <a:pt x="1976" y="6117"/>
                    <a:pt x="2000" y="6170"/>
                    <a:pt x="2036" y="6258"/>
                  </a:cubicBezTo>
                  <a:cubicBezTo>
                    <a:pt x="2062" y="6323"/>
                    <a:pt x="2090" y="6389"/>
                    <a:pt x="2143" y="6430"/>
                  </a:cubicBezTo>
                  <a:cubicBezTo>
                    <a:pt x="2173" y="6453"/>
                    <a:pt x="2210" y="6464"/>
                    <a:pt x="2251" y="6464"/>
                  </a:cubicBezTo>
                  <a:cubicBezTo>
                    <a:pt x="2353" y="6464"/>
                    <a:pt x="2456" y="6385"/>
                    <a:pt x="2518" y="6310"/>
                  </a:cubicBezTo>
                  <a:lnTo>
                    <a:pt x="2542" y="6280"/>
                  </a:lnTo>
                  <a:cubicBezTo>
                    <a:pt x="2619" y="6188"/>
                    <a:pt x="2696" y="6091"/>
                    <a:pt x="2803" y="6091"/>
                  </a:cubicBezTo>
                  <a:lnTo>
                    <a:pt x="2844" y="6091"/>
                  </a:lnTo>
                  <a:lnTo>
                    <a:pt x="2827" y="6053"/>
                  </a:lnTo>
                  <a:cubicBezTo>
                    <a:pt x="2773" y="5931"/>
                    <a:pt x="2863" y="5808"/>
                    <a:pt x="2958" y="5682"/>
                  </a:cubicBezTo>
                  <a:cubicBezTo>
                    <a:pt x="2988" y="5641"/>
                    <a:pt x="3020" y="5596"/>
                    <a:pt x="3045" y="5553"/>
                  </a:cubicBezTo>
                  <a:cubicBezTo>
                    <a:pt x="3180" y="5331"/>
                    <a:pt x="3159" y="5067"/>
                    <a:pt x="3137" y="4810"/>
                  </a:cubicBezTo>
                  <a:cubicBezTo>
                    <a:pt x="3125" y="4664"/>
                    <a:pt x="3114" y="4514"/>
                    <a:pt x="3129" y="4373"/>
                  </a:cubicBezTo>
                  <a:cubicBezTo>
                    <a:pt x="3163" y="4062"/>
                    <a:pt x="3337" y="3784"/>
                    <a:pt x="3504" y="3516"/>
                  </a:cubicBezTo>
                  <a:lnTo>
                    <a:pt x="3536" y="3462"/>
                  </a:lnTo>
                  <a:cubicBezTo>
                    <a:pt x="3701" y="3197"/>
                    <a:pt x="3817" y="2985"/>
                    <a:pt x="3913" y="2781"/>
                  </a:cubicBezTo>
                  <a:cubicBezTo>
                    <a:pt x="4067" y="2451"/>
                    <a:pt x="4183" y="2102"/>
                    <a:pt x="4294" y="1763"/>
                  </a:cubicBezTo>
                  <a:lnTo>
                    <a:pt x="4582" y="894"/>
                  </a:lnTo>
                  <a:cubicBezTo>
                    <a:pt x="4622" y="771"/>
                    <a:pt x="4663" y="645"/>
                    <a:pt x="4669" y="512"/>
                  </a:cubicBezTo>
                  <a:cubicBezTo>
                    <a:pt x="4676" y="399"/>
                    <a:pt x="4657" y="285"/>
                    <a:pt x="4635" y="174"/>
                  </a:cubicBezTo>
                  <a:cubicBezTo>
                    <a:pt x="4627" y="124"/>
                    <a:pt x="4618" y="75"/>
                    <a:pt x="4612" y="28"/>
                  </a:cubicBezTo>
                  <a:lnTo>
                    <a:pt x="460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296"/>
            <p:cNvSpPr/>
            <p:nvPr/>
          </p:nvSpPr>
          <p:spPr>
            <a:xfrm>
              <a:off x="4541449" y="3478425"/>
              <a:ext cx="101754" cy="120991"/>
            </a:xfrm>
            <a:custGeom>
              <a:rect b="b" l="l" r="r" t="t"/>
              <a:pathLst>
                <a:path extrusionOk="0" h="4258" w="3581">
                  <a:moveTo>
                    <a:pt x="2036" y="0"/>
                  </a:moveTo>
                  <a:cubicBezTo>
                    <a:pt x="1888" y="0"/>
                    <a:pt x="1748" y="125"/>
                    <a:pt x="1716" y="273"/>
                  </a:cubicBezTo>
                  <a:cubicBezTo>
                    <a:pt x="1691" y="388"/>
                    <a:pt x="1716" y="515"/>
                    <a:pt x="1673" y="626"/>
                  </a:cubicBezTo>
                  <a:cubicBezTo>
                    <a:pt x="1652" y="680"/>
                    <a:pt x="1616" y="727"/>
                    <a:pt x="1601" y="783"/>
                  </a:cubicBezTo>
                  <a:cubicBezTo>
                    <a:pt x="1588" y="832"/>
                    <a:pt x="1590" y="883"/>
                    <a:pt x="1579" y="933"/>
                  </a:cubicBezTo>
                  <a:cubicBezTo>
                    <a:pt x="1545" y="1070"/>
                    <a:pt x="1403" y="1151"/>
                    <a:pt x="1266" y="1183"/>
                  </a:cubicBezTo>
                  <a:cubicBezTo>
                    <a:pt x="1129" y="1215"/>
                    <a:pt x="984" y="1215"/>
                    <a:pt x="853" y="1265"/>
                  </a:cubicBezTo>
                  <a:cubicBezTo>
                    <a:pt x="733" y="1310"/>
                    <a:pt x="632" y="1395"/>
                    <a:pt x="512" y="1440"/>
                  </a:cubicBezTo>
                  <a:cubicBezTo>
                    <a:pt x="450" y="1464"/>
                    <a:pt x="386" y="1475"/>
                    <a:pt x="319" y="1481"/>
                  </a:cubicBezTo>
                  <a:cubicBezTo>
                    <a:pt x="339" y="1524"/>
                    <a:pt x="358" y="1567"/>
                    <a:pt x="362" y="1614"/>
                  </a:cubicBezTo>
                  <a:cubicBezTo>
                    <a:pt x="373" y="1745"/>
                    <a:pt x="243" y="1865"/>
                    <a:pt x="113" y="1865"/>
                  </a:cubicBezTo>
                  <a:cubicBezTo>
                    <a:pt x="89" y="1865"/>
                    <a:pt x="64" y="1861"/>
                    <a:pt x="41" y="1852"/>
                  </a:cubicBezTo>
                  <a:lnTo>
                    <a:pt x="41" y="1852"/>
                  </a:lnTo>
                  <a:cubicBezTo>
                    <a:pt x="0" y="2173"/>
                    <a:pt x="152" y="2514"/>
                    <a:pt x="422" y="2696"/>
                  </a:cubicBezTo>
                  <a:cubicBezTo>
                    <a:pt x="512" y="2756"/>
                    <a:pt x="621" y="2814"/>
                    <a:pt x="643" y="2919"/>
                  </a:cubicBezTo>
                  <a:cubicBezTo>
                    <a:pt x="660" y="3000"/>
                    <a:pt x="617" y="3079"/>
                    <a:pt x="602" y="3161"/>
                  </a:cubicBezTo>
                  <a:cubicBezTo>
                    <a:pt x="551" y="3418"/>
                    <a:pt x="778" y="3645"/>
                    <a:pt x="1005" y="3773"/>
                  </a:cubicBezTo>
                  <a:cubicBezTo>
                    <a:pt x="1234" y="3904"/>
                    <a:pt x="1502" y="4003"/>
                    <a:pt x="1637" y="4226"/>
                  </a:cubicBezTo>
                  <a:cubicBezTo>
                    <a:pt x="1643" y="4236"/>
                    <a:pt x="1650" y="4247"/>
                    <a:pt x="1654" y="4258"/>
                  </a:cubicBezTo>
                  <a:cubicBezTo>
                    <a:pt x="1686" y="4076"/>
                    <a:pt x="1669" y="3885"/>
                    <a:pt x="1598" y="3716"/>
                  </a:cubicBezTo>
                  <a:lnTo>
                    <a:pt x="1598" y="3716"/>
                  </a:lnTo>
                  <a:cubicBezTo>
                    <a:pt x="1635" y="3718"/>
                    <a:pt x="1673" y="3720"/>
                    <a:pt x="1711" y="3720"/>
                  </a:cubicBezTo>
                  <a:cubicBezTo>
                    <a:pt x="1881" y="3720"/>
                    <a:pt x="2058" y="3684"/>
                    <a:pt x="2121" y="3536"/>
                  </a:cubicBezTo>
                  <a:cubicBezTo>
                    <a:pt x="2175" y="3411"/>
                    <a:pt x="2136" y="3227"/>
                    <a:pt x="2258" y="3171"/>
                  </a:cubicBezTo>
                  <a:cubicBezTo>
                    <a:pt x="2275" y="3163"/>
                    <a:pt x="2293" y="3160"/>
                    <a:pt x="2311" y="3160"/>
                  </a:cubicBezTo>
                  <a:cubicBezTo>
                    <a:pt x="2375" y="3160"/>
                    <a:pt x="2441" y="3205"/>
                    <a:pt x="2473" y="3264"/>
                  </a:cubicBezTo>
                  <a:cubicBezTo>
                    <a:pt x="2513" y="3339"/>
                    <a:pt x="2515" y="3429"/>
                    <a:pt x="2515" y="3514"/>
                  </a:cubicBezTo>
                  <a:cubicBezTo>
                    <a:pt x="2532" y="3504"/>
                    <a:pt x="2550" y="3500"/>
                    <a:pt x="2567" y="3500"/>
                  </a:cubicBezTo>
                  <a:cubicBezTo>
                    <a:pt x="2634" y="3500"/>
                    <a:pt x="2702" y="3561"/>
                    <a:pt x="2734" y="3626"/>
                  </a:cubicBezTo>
                  <a:cubicBezTo>
                    <a:pt x="2775" y="3709"/>
                    <a:pt x="2794" y="3808"/>
                    <a:pt x="2867" y="3866"/>
                  </a:cubicBezTo>
                  <a:cubicBezTo>
                    <a:pt x="2904" y="3895"/>
                    <a:pt x="2949" y="3908"/>
                    <a:pt x="2995" y="3908"/>
                  </a:cubicBezTo>
                  <a:cubicBezTo>
                    <a:pt x="3057" y="3908"/>
                    <a:pt x="3121" y="3885"/>
                    <a:pt x="3171" y="3848"/>
                  </a:cubicBezTo>
                  <a:cubicBezTo>
                    <a:pt x="3259" y="3784"/>
                    <a:pt x="3312" y="3686"/>
                    <a:pt x="3366" y="3591"/>
                  </a:cubicBezTo>
                  <a:cubicBezTo>
                    <a:pt x="3417" y="3495"/>
                    <a:pt x="3471" y="3399"/>
                    <a:pt x="3499" y="3291"/>
                  </a:cubicBezTo>
                  <a:cubicBezTo>
                    <a:pt x="3555" y="3086"/>
                    <a:pt x="3507" y="2865"/>
                    <a:pt x="3542" y="2655"/>
                  </a:cubicBezTo>
                  <a:cubicBezTo>
                    <a:pt x="3555" y="2574"/>
                    <a:pt x="3580" y="2492"/>
                    <a:pt x="3570" y="2409"/>
                  </a:cubicBezTo>
                  <a:cubicBezTo>
                    <a:pt x="3546" y="2248"/>
                    <a:pt x="3392" y="2145"/>
                    <a:pt x="3261" y="2047"/>
                  </a:cubicBezTo>
                  <a:cubicBezTo>
                    <a:pt x="3132" y="1946"/>
                    <a:pt x="3004" y="1792"/>
                    <a:pt x="3057" y="1637"/>
                  </a:cubicBezTo>
                  <a:cubicBezTo>
                    <a:pt x="3126" y="1445"/>
                    <a:pt x="3447" y="1376"/>
                    <a:pt x="3424" y="1172"/>
                  </a:cubicBezTo>
                  <a:cubicBezTo>
                    <a:pt x="3409" y="1046"/>
                    <a:pt x="3265" y="984"/>
                    <a:pt x="3143" y="948"/>
                  </a:cubicBezTo>
                  <a:cubicBezTo>
                    <a:pt x="3025" y="911"/>
                    <a:pt x="2907" y="877"/>
                    <a:pt x="2790" y="840"/>
                  </a:cubicBezTo>
                  <a:cubicBezTo>
                    <a:pt x="2736" y="825"/>
                    <a:pt x="2683" y="808"/>
                    <a:pt x="2640" y="772"/>
                  </a:cubicBezTo>
                  <a:cubicBezTo>
                    <a:pt x="2526" y="678"/>
                    <a:pt x="2545" y="500"/>
                    <a:pt x="2575" y="356"/>
                  </a:cubicBezTo>
                  <a:cubicBezTo>
                    <a:pt x="2580" y="330"/>
                    <a:pt x="2588" y="307"/>
                    <a:pt x="2597" y="283"/>
                  </a:cubicBezTo>
                  <a:cubicBezTo>
                    <a:pt x="2481" y="217"/>
                    <a:pt x="2365" y="151"/>
                    <a:pt x="2252" y="82"/>
                  </a:cubicBezTo>
                  <a:cubicBezTo>
                    <a:pt x="2203" y="52"/>
                    <a:pt x="2151" y="20"/>
                    <a:pt x="2093" y="7"/>
                  </a:cubicBezTo>
                  <a:cubicBezTo>
                    <a:pt x="2074" y="3"/>
                    <a:pt x="2055" y="0"/>
                    <a:pt x="203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296"/>
            <p:cNvSpPr/>
            <p:nvPr/>
          </p:nvSpPr>
          <p:spPr>
            <a:xfrm>
              <a:off x="4540653" y="3477629"/>
              <a:ext cx="103203" cy="124174"/>
            </a:xfrm>
            <a:custGeom>
              <a:rect b="b" l="l" r="r" t="t"/>
              <a:pathLst>
                <a:path extrusionOk="0" h="4370" w="3632">
                  <a:moveTo>
                    <a:pt x="2066" y="55"/>
                  </a:moveTo>
                  <a:cubicBezTo>
                    <a:pt x="2082" y="55"/>
                    <a:pt x="2099" y="57"/>
                    <a:pt x="2115" y="61"/>
                  </a:cubicBezTo>
                  <a:cubicBezTo>
                    <a:pt x="2168" y="74"/>
                    <a:pt x="2218" y="104"/>
                    <a:pt x="2267" y="134"/>
                  </a:cubicBezTo>
                  <a:cubicBezTo>
                    <a:pt x="2372" y="196"/>
                    <a:pt x="2481" y="260"/>
                    <a:pt x="2593" y="322"/>
                  </a:cubicBezTo>
                  <a:cubicBezTo>
                    <a:pt x="2586" y="339"/>
                    <a:pt x="2582" y="358"/>
                    <a:pt x="2578" y="378"/>
                  </a:cubicBezTo>
                  <a:cubicBezTo>
                    <a:pt x="2546" y="530"/>
                    <a:pt x="2526" y="716"/>
                    <a:pt x="2651" y="821"/>
                  </a:cubicBezTo>
                  <a:cubicBezTo>
                    <a:pt x="2698" y="860"/>
                    <a:pt x="2758" y="879"/>
                    <a:pt x="2809" y="894"/>
                  </a:cubicBezTo>
                  <a:lnTo>
                    <a:pt x="3165" y="1001"/>
                  </a:lnTo>
                  <a:cubicBezTo>
                    <a:pt x="3332" y="1053"/>
                    <a:pt x="3415" y="1117"/>
                    <a:pt x="3424" y="1205"/>
                  </a:cubicBezTo>
                  <a:cubicBezTo>
                    <a:pt x="3437" y="1301"/>
                    <a:pt x="3353" y="1365"/>
                    <a:pt x="3257" y="1438"/>
                  </a:cubicBezTo>
                  <a:cubicBezTo>
                    <a:pt x="3178" y="1500"/>
                    <a:pt x="3094" y="1563"/>
                    <a:pt x="3060" y="1657"/>
                  </a:cubicBezTo>
                  <a:cubicBezTo>
                    <a:pt x="2991" y="1852"/>
                    <a:pt x="3186" y="2027"/>
                    <a:pt x="3274" y="2096"/>
                  </a:cubicBezTo>
                  <a:lnTo>
                    <a:pt x="3306" y="2122"/>
                  </a:lnTo>
                  <a:cubicBezTo>
                    <a:pt x="3426" y="2212"/>
                    <a:pt x="3550" y="2304"/>
                    <a:pt x="3570" y="2441"/>
                  </a:cubicBezTo>
                  <a:cubicBezTo>
                    <a:pt x="3578" y="2499"/>
                    <a:pt x="3568" y="2557"/>
                    <a:pt x="3555" y="2617"/>
                  </a:cubicBezTo>
                  <a:cubicBezTo>
                    <a:pt x="3550" y="2638"/>
                    <a:pt x="3546" y="2657"/>
                    <a:pt x="3544" y="2679"/>
                  </a:cubicBezTo>
                  <a:cubicBezTo>
                    <a:pt x="3527" y="2775"/>
                    <a:pt x="3529" y="2874"/>
                    <a:pt x="3529" y="2968"/>
                  </a:cubicBezTo>
                  <a:cubicBezTo>
                    <a:pt x="3529" y="3088"/>
                    <a:pt x="3531" y="3202"/>
                    <a:pt x="3501" y="3313"/>
                  </a:cubicBezTo>
                  <a:cubicBezTo>
                    <a:pt x="3473" y="3418"/>
                    <a:pt x="3422" y="3512"/>
                    <a:pt x="3370" y="3606"/>
                  </a:cubicBezTo>
                  <a:cubicBezTo>
                    <a:pt x="3319" y="3699"/>
                    <a:pt x="3265" y="3795"/>
                    <a:pt x="3182" y="3855"/>
                  </a:cubicBezTo>
                  <a:cubicBezTo>
                    <a:pt x="3135" y="3889"/>
                    <a:pt x="3077" y="3909"/>
                    <a:pt x="3023" y="3909"/>
                  </a:cubicBezTo>
                  <a:cubicBezTo>
                    <a:pt x="2980" y="3909"/>
                    <a:pt x="2942" y="3896"/>
                    <a:pt x="2912" y="3872"/>
                  </a:cubicBezTo>
                  <a:cubicBezTo>
                    <a:pt x="2865" y="3836"/>
                    <a:pt x="2843" y="3780"/>
                    <a:pt x="2820" y="3718"/>
                  </a:cubicBezTo>
                  <a:cubicBezTo>
                    <a:pt x="2809" y="3692"/>
                    <a:pt x="2798" y="3666"/>
                    <a:pt x="2786" y="3643"/>
                  </a:cubicBezTo>
                  <a:cubicBezTo>
                    <a:pt x="2751" y="3571"/>
                    <a:pt x="2672" y="3501"/>
                    <a:pt x="2594" y="3501"/>
                  </a:cubicBezTo>
                  <a:cubicBezTo>
                    <a:pt x="2586" y="3501"/>
                    <a:pt x="2577" y="3502"/>
                    <a:pt x="2569" y="3504"/>
                  </a:cubicBezTo>
                  <a:cubicBezTo>
                    <a:pt x="2569" y="3431"/>
                    <a:pt x="2563" y="3349"/>
                    <a:pt x="2524" y="3279"/>
                  </a:cubicBezTo>
                  <a:cubicBezTo>
                    <a:pt x="2486" y="3207"/>
                    <a:pt x="2408" y="3162"/>
                    <a:pt x="2336" y="3162"/>
                  </a:cubicBezTo>
                  <a:cubicBezTo>
                    <a:pt x="2315" y="3162"/>
                    <a:pt x="2294" y="3165"/>
                    <a:pt x="2276" y="3174"/>
                  </a:cubicBezTo>
                  <a:cubicBezTo>
                    <a:pt x="2183" y="3217"/>
                    <a:pt x="2168" y="3317"/>
                    <a:pt x="2156" y="3412"/>
                  </a:cubicBezTo>
                  <a:cubicBezTo>
                    <a:pt x="2149" y="3461"/>
                    <a:pt x="2143" y="3512"/>
                    <a:pt x="2123" y="3553"/>
                  </a:cubicBezTo>
                  <a:cubicBezTo>
                    <a:pt x="2076" y="3665"/>
                    <a:pt x="1949" y="3720"/>
                    <a:pt x="1740" y="3720"/>
                  </a:cubicBezTo>
                  <a:cubicBezTo>
                    <a:pt x="1705" y="3720"/>
                    <a:pt x="1668" y="3719"/>
                    <a:pt x="1629" y="3716"/>
                  </a:cubicBezTo>
                  <a:lnTo>
                    <a:pt x="1586" y="3714"/>
                  </a:lnTo>
                  <a:lnTo>
                    <a:pt x="1603" y="3752"/>
                  </a:lnTo>
                  <a:cubicBezTo>
                    <a:pt x="1661" y="3894"/>
                    <a:pt x="1682" y="4048"/>
                    <a:pt x="1667" y="4206"/>
                  </a:cubicBezTo>
                  <a:cubicBezTo>
                    <a:pt x="1551" y="4044"/>
                    <a:pt x="1367" y="3947"/>
                    <a:pt x="1189" y="3855"/>
                  </a:cubicBezTo>
                  <a:cubicBezTo>
                    <a:pt x="1142" y="3829"/>
                    <a:pt x="1093" y="3806"/>
                    <a:pt x="1048" y="3780"/>
                  </a:cubicBezTo>
                  <a:cubicBezTo>
                    <a:pt x="827" y="3656"/>
                    <a:pt x="609" y="3435"/>
                    <a:pt x="656" y="3193"/>
                  </a:cubicBezTo>
                  <a:cubicBezTo>
                    <a:pt x="660" y="3169"/>
                    <a:pt x="669" y="3144"/>
                    <a:pt x="675" y="3120"/>
                  </a:cubicBezTo>
                  <a:cubicBezTo>
                    <a:pt x="692" y="3062"/>
                    <a:pt x="712" y="3004"/>
                    <a:pt x="699" y="2942"/>
                  </a:cubicBezTo>
                  <a:cubicBezTo>
                    <a:pt x="677" y="2839"/>
                    <a:pt x="585" y="2779"/>
                    <a:pt x="502" y="2726"/>
                  </a:cubicBezTo>
                  <a:cubicBezTo>
                    <a:pt x="491" y="2717"/>
                    <a:pt x="478" y="2709"/>
                    <a:pt x="465" y="2702"/>
                  </a:cubicBezTo>
                  <a:cubicBezTo>
                    <a:pt x="212" y="2531"/>
                    <a:pt x="67" y="2218"/>
                    <a:pt x="92" y="1914"/>
                  </a:cubicBezTo>
                  <a:lnTo>
                    <a:pt x="92" y="1914"/>
                  </a:lnTo>
                  <a:cubicBezTo>
                    <a:pt x="108" y="1917"/>
                    <a:pt x="124" y="1919"/>
                    <a:pt x="140" y="1919"/>
                  </a:cubicBezTo>
                  <a:cubicBezTo>
                    <a:pt x="215" y="1919"/>
                    <a:pt x="293" y="1884"/>
                    <a:pt x="347" y="1824"/>
                  </a:cubicBezTo>
                  <a:cubicBezTo>
                    <a:pt x="397" y="1770"/>
                    <a:pt x="422" y="1704"/>
                    <a:pt x="416" y="1640"/>
                  </a:cubicBezTo>
                  <a:cubicBezTo>
                    <a:pt x="412" y="1601"/>
                    <a:pt x="401" y="1565"/>
                    <a:pt x="386" y="1533"/>
                  </a:cubicBezTo>
                  <a:cubicBezTo>
                    <a:pt x="450" y="1524"/>
                    <a:pt x="502" y="1511"/>
                    <a:pt x="549" y="1494"/>
                  </a:cubicBezTo>
                  <a:cubicBezTo>
                    <a:pt x="611" y="1470"/>
                    <a:pt x="669" y="1436"/>
                    <a:pt x="724" y="1404"/>
                  </a:cubicBezTo>
                  <a:cubicBezTo>
                    <a:pt x="778" y="1372"/>
                    <a:pt x="832" y="1340"/>
                    <a:pt x="889" y="1318"/>
                  </a:cubicBezTo>
                  <a:cubicBezTo>
                    <a:pt x="967" y="1288"/>
                    <a:pt x="1048" y="1278"/>
                    <a:pt x="1134" y="1265"/>
                  </a:cubicBezTo>
                  <a:cubicBezTo>
                    <a:pt x="1189" y="1258"/>
                    <a:pt x="1245" y="1250"/>
                    <a:pt x="1301" y="1237"/>
                  </a:cubicBezTo>
                  <a:cubicBezTo>
                    <a:pt x="1476" y="1196"/>
                    <a:pt x="1601" y="1093"/>
                    <a:pt x="1633" y="967"/>
                  </a:cubicBezTo>
                  <a:cubicBezTo>
                    <a:pt x="1639" y="941"/>
                    <a:pt x="1641" y="916"/>
                    <a:pt x="1644" y="892"/>
                  </a:cubicBezTo>
                  <a:cubicBezTo>
                    <a:pt x="1646" y="866"/>
                    <a:pt x="1648" y="841"/>
                    <a:pt x="1654" y="817"/>
                  </a:cubicBezTo>
                  <a:cubicBezTo>
                    <a:pt x="1663" y="789"/>
                    <a:pt x="1678" y="761"/>
                    <a:pt x="1693" y="733"/>
                  </a:cubicBezTo>
                  <a:cubicBezTo>
                    <a:pt x="1704" y="712"/>
                    <a:pt x="1716" y="688"/>
                    <a:pt x="1727" y="665"/>
                  </a:cubicBezTo>
                  <a:cubicBezTo>
                    <a:pt x="1753" y="596"/>
                    <a:pt x="1755" y="523"/>
                    <a:pt x="1757" y="455"/>
                  </a:cubicBezTo>
                  <a:cubicBezTo>
                    <a:pt x="1759" y="403"/>
                    <a:pt x="1759" y="354"/>
                    <a:pt x="1770" y="307"/>
                  </a:cubicBezTo>
                  <a:cubicBezTo>
                    <a:pt x="1802" y="168"/>
                    <a:pt x="1936" y="55"/>
                    <a:pt x="2066" y="55"/>
                  </a:cubicBezTo>
                  <a:close/>
                  <a:moveTo>
                    <a:pt x="2063" y="1"/>
                  </a:moveTo>
                  <a:cubicBezTo>
                    <a:pt x="1907" y="1"/>
                    <a:pt x="1755" y="131"/>
                    <a:pt x="1719" y="294"/>
                  </a:cubicBezTo>
                  <a:cubicBezTo>
                    <a:pt x="1708" y="348"/>
                    <a:pt x="1706" y="401"/>
                    <a:pt x="1704" y="453"/>
                  </a:cubicBezTo>
                  <a:cubicBezTo>
                    <a:pt x="1701" y="521"/>
                    <a:pt x="1699" y="586"/>
                    <a:pt x="1676" y="646"/>
                  </a:cubicBezTo>
                  <a:cubicBezTo>
                    <a:pt x="1667" y="667"/>
                    <a:pt x="1656" y="686"/>
                    <a:pt x="1646" y="708"/>
                  </a:cubicBezTo>
                  <a:cubicBezTo>
                    <a:pt x="1629" y="738"/>
                    <a:pt x="1614" y="768"/>
                    <a:pt x="1603" y="802"/>
                  </a:cubicBezTo>
                  <a:cubicBezTo>
                    <a:pt x="1594" y="832"/>
                    <a:pt x="1592" y="860"/>
                    <a:pt x="1590" y="886"/>
                  </a:cubicBezTo>
                  <a:cubicBezTo>
                    <a:pt x="1588" y="909"/>
                    <a:pt x="1586" y="933"/>
                    <a:pt x="1581" y="954"/>
                  </a:cubicBezTo>
                  <a:cubicBezTo>
                    <a:pt x="1541" y="1113"/>
                    <a:pt x="1346" y="1170"/>
                    <a:pt x="1288" y="1185"/>
                  </a:cubicBezTo>
                  <a:cubicBezTo>
                    <a:pt x="1234" y="1198"/>
                    <a:pt x="1181" y="1205"/>
                    <a:pt x="1127" y="1213"/>
                  </a:cubicBezTo>
                  <a:cubicBezTo>
                    <a:pt x="1042" y="1224"/>
                    <a:pt x="954" y="1237"/>
                    <a:pt x="870" y="1267"/>
                  </a:cubicBezTo>
                  <a:cubicBezTo>
                    <a:pt x="808" y="1290"/>
                    <a:pt x="752" y="1325"/>
                    <a:pt x="697" y="1359"/>
                  </a:cubicBezTo>
                  <a:cubicBezTo>
                    <a:pt x="643" y="1389"/>
                    <a:pt x="587" y="1421"/>
                    <a:pt x="529" y="1445"/>
                  </a:cubicBezTo>
                  <a:cubicBezTo>
                    <a:pt x="478" y="1464"/>
                    <a:pt x="420" y="1477"/>
                    <a:pt x="345" y="1483"/>
                  </a:cubicBezTo>
                  <a:lnTo>
                    <a:pt x="305" y="1485"/>
                  </a:lnTo>
                  <a:lnTo>
                    <a:pt x="324" y="1522"/>
                  </a:lnTo>
                  <a:cubicBezTo>
                    <a:pt x="341" y="1558"/>
                    <a:pt x="358" y="1599"/>
                    <a:pt x="362" y="1644"/>
                  </a:cubicBezTo>
                  <a:cubicBezTo>
                    <a:pt x="367" y="1693"/>
                    <a:pt x="347" y="1747"/>
                    <a:pt x="309" y="1790"/>
                  </a:cubicBezTo>
                  <a:cubicBezTo>
                    <a:pt x="265" y="1837"/>
                    <a:pt x="201" y="1866"/>
                    <a:pt x="141" y="1866"/>
                  </a:cubicBezTo>
                  <a:cubicBezTo>
                    <a:pt x="120" y="1866"/>
                    <a:pt x="99" y="1862"/>
                    <a:pt x="80" y="1854"/>
                  </a:cubicBezTo>
                  <a:lnTo>
                    <a:pt x="47" y="1841"/>
                  </a:lnTo>
                  <a:lnTo>
                    <a:pt x="43" y="1875"/>
                  </a:lnTo>
                  <a:cubicBezTo>
                    <a:pt x="0" y="2207"/>
                    <a:pt x="157" y="2557"/>
                    <a:pt x="435" y="2745"/>
                  </a:cubicBezTo>
                  <a:cubicBezTo>
                    <a:pt x="448" y="2754"/>
                    <a:pt x="461" y="2762"/>
                    <a:pt x="474" y="2771"/>
                  </a:cubicBezTo>
                  <a:cubicBezTo>
                    <a:pt x="551" y="2820"/>
                    <a:pt x="628" y="2872"/>
                    <a:pt x="645" y="2953"/>
                  </a:cubicBezTo>
                  <a:cubicBezTo>
                    <a:pt x="656" y="3002"/>
                    <a:pt x="641" y="3052"/>
                    <a:pt x="624" y="3105"/>
                  </a:cubicBezTo>
                  <a:cubicBezTo>
                    <a:pt x="615" y="3131"/>
                    <a:pt x="609" y="3157"/>
                    <a:pt x="602" y="3184"/>
                  </a:cubicBezTo>
                  <a:cubicBezTo>
                    <a:pt x="551" y="3454"/>
                    <a:pt x="784" y="3692"/>
                    <a:pt x="1020" y="3825"/>
                  </a:cubicBezTo>
                  <a:cubicBezTo>
                    <a:pt x="1067" y="3853"/>
                    <a:pt x="1117" y="3879"/>
                    <a:pt x="1166" y="3902"/>
                  </a:cubicBezTo>
                  <a:cubicBezTo>
                    <a:pt x="1348" y="3999"/>
                    <a:pt x="1539" y="4097"/>
                    <a:pt x="1644" y="4268"/>
                  </a:cubicBezTo>
                  <a:cubicBezTo>
                    <a:pt x="1648" y="4275"/>
                    <a:pt x="1652" y="4283"/>
                    <a:pt x="1656" y="4292"/>
                  </a:cubicBezTo>
                  <a:lnTo>
                    <a:pt x="1695" y="4369"/>
                  </a:lnTo>
                  <a:lnTo>
                    <a:pt x="1708" y="4290"/>
                  </a:lnTo>
                  <a:cubicBezTo>
                    <a:pt x="1740" y="4112"/>
                    <a:pt x="1725" y="3934"/>
                    <a:pt x="1667" y="3771"/>
                  </a:cubicBezTo>
                  <a:lnTo>
                    <a:pt x="1667" y="3771"/>
                  </a:lnTo>
                  <a:cubicBezTo>
                    <a:pt x="1693" y="3774"/>
                    <a:pt x="1719" y="3774"/>
                    <a:pt x="1742" y="3774"/>
                  </a:cubicBezTo>
                  <a:cubicBezTo>
                    <a:pt x="1971" y="3774"/>
                    <a:pt x="2117" y="3707"/>
                    <a:pt x="2173" y="3574"/>
                  </a:cubicBezTo>
                  <a:cubicBezTo>
                    <a:pt x="2194" y="3527"/>
                    <a:pt x="2203" y="3471"/>
                    <a:pt x="2209" y="3420"/>
                  </a:cubicBezTo>
                  <a:cubicBezTo>
                    <a:pt x="2222" y="3330"/>
                    <a:pt x="2233" y="3253"/>
                    <a:pt x="2297" y="3223"/>
                  </a:cubicBezTo>
                  <a:cubicBezTo>
                    <a:pt x="2310" y="3217"/>
                    <a:pt x="2323" y="3214"/>
                    <a:pt x="2338" y="3214"/>
                  </a:cubicBezTo>
                  <a:cubicBezTo>
                    <a:pt x="2390" y="3214"/>
                    <a:pt x="2448" y="3251"/>
                    <a:pt x="2477" y="3304"/>
                  </a:cubicBezTo>
                  <a:cubicBezTo>
                    <a:pt x="2516" y="3375"/>
                    <a:pt x="2516" y="3463"/>
                    <a:pt x="2516" y="3542"/>
                  </a:cubicBezTo>
                  <a:lnTo>
                    <a:pt x="2516" y="3589"/>
                  </a:lnTo>
                  <a:lnTo>
                    <a:pt x="2556" y="3566"/>
                  </a:lnTo>
                  <a:cubicBezTo>
                    <a:pt x="2568" y="3559"/>
                    <a:pt x="2581" y="3556"/>
                    <a:pt x="2593" y="3556"/>
                  </a:cubicBezTo>
                  <a:cubicBezTo>
                    <a:pt x="2649" y="3556"/>
                    <a:pt x="2711" y="3613"/>
                    <a:pt x="2738" y="3666"/>
                  </a:cubicBezTo>
                  <a:cubicBezTo>
                    <a:pt x="2749" y="3690"/>
                    <a:pt x="2760" y="3714"/>
                    <a:pt x="2768" y="3739"/>
                  </a:cubicBezTo>
                  <a:cubicBezTo>
                    <a:pt x="2794" y="3804"/>
                    <a:pt x="2822" y="3870"/>
                    <a:pt x="2878" y="3915"/>
                  </a:cubicBezTo>
                  <a:cubicBezTo>
                    <a:pt x="2918" y="3947"/>
                    <a:pt x="2968" y="3962"/>
                    <a:pt x="3023" y="3962"/>
                  </a:cubicBezTo>
                  <a:cubicBezTo>
                    <a:pt x="3090" y="3962"/>
                    <a:pt x="3158" y="3939"/>
                    <a:pt x="3214" y="3898"/>
                  </a:cubicBezTo>
                  <a:cubicBezTo>
                    <a:pt x="3308" y="3829"/>
                    <a:pt x="3366" y="3724"/>
                    <a:pt x="3418" y="3632"/>
                  </a:cubicBezTo>
                  <a:cubicBezTo>
                    <a:pt x="3469" y="3536"/>
                    <a:pt x="3525" y="3437"/>
                    <a:pt x="3553" y="3326"/>
                  </a:cubicBezTo>
                  <a:cubicBezTo>
                    <a:pt x="3585" y="3208"/>
                    <a:pt x="3583" y="3086"/>
                    <a:pt x="3583" y="2968"/>
                  </a:cubicBezTo>
                  <a:cubicBezTo>
                    <a:pt x="3583" y="2874"/>
                    <a:pt x="3580" y="2779"/>
                    <a:pt x="3595" y="2687"/>
                  </a:cubicBezTo>
                  <a:cubicBezTo>
                    <a:pt x="3600" y="2668"/>
                    <a:pt x="3604" y="2647"/>
                    <a:pt x="3606" y="2627"/>
                  </a:cubicBezTo>
                  <a:cubicBezTo>
                    <a:pt x="3619" y="2565"/>
                    <a:pt x="3632" y="2499"/>
                    <a:pt x="3623" y="2435"/>
                  </a:cubicBezTo>
                  <a:cubicBezTo>
                    <a:pt x="3600" y="2276"/>
                    <a:pt x="3463" y="2171"/>
                    <a:pt x="3340" y="2079"/>
                  </a:cubicBezTo>
                  <a:lnTo>
                    <a:pt x="3306" y="2053"/>
                  </a:lnTo>
                  <a:cubicBezTo>
                    <a:pt x="3229" y="1993"/>
                    <a:pt x="3053" y="1837"/>
                    <a:pt x="3111" y="1674"/>
                  </a:cubicBezTo>
                  <a:cubicBezTo>
                    <a:pt x="3139" y="1597"/>
                    <a:pt x="3216" y="1537"/>
                    <a:pt x="3289" y="1481"/>
                  </a:cubicBezTo>
                  <a:cubicBezTo>
                    <a:pt x="3390" y="1404"/>
                    <a:pt x="3493" y="1327"/>
                    <a:pt x="3478" y="1198"/>
                  </a:cubicBezTo>
                  <a:cubicBezTo>
                    <a:pt x="3463" y="1053"/>
                    <a:pt x="3300" y="986"/>
                    <a:pt x="3180" y="950"/>
                  </a:cubicBezTo>
                  <a:lnTo>
                    <a:pt x="2826" y="843"/>
                  </a:lnTo>
                  <a:cubicBezTo>
                    <a:pt x="2777" y="828"/>
                    <a:pt x="2723" y="813"/>
                    <a:pt x="2685" y="781"/>
                  </a:cubicBezTo>
                  <a:cubicBezTo>
                    <a:pt x="2582" y="695"/>
                    <a:pt x="2601" y="526"/>
                    <a:pt x="2629" y="388"/>
                  </a:cubicBezTo>
                  <a:cubicBezTo>
                    <a:pt x="2636" y="363"/>
                    <a:pt x="2642" y="341"/>
                    <a:pt x="2651" y="320"/>
                  </a:cubicBezTo>
                  <a:lnTo>
                    <a:pt x="2659" y="298"/>
                  </a:lnTo>
                  <a:lnTo>
                    <a:pt x="2638" y="288"/>
                  </a:lnTo>
                  <a:cubicBezTo>
                    <a:pt x="2520" y="221"/>
                    <a:pt x="2404" y="155"/>
                    <a:pt x="2293" y="86"/>
                  </a:cubicBezTo>
                  <a:cubicBezTo>
                    <a:pt x="2241" y="54"/>
                    <a:pt x="2188" y="22"/>
                    <a:pt x="2128" y="9"/>
                  </a:cubicBezTo>
                  <a:cubicBezTo>
                    <a:pt x="2106" y="5"/>
                    <a:pt x="2085" y="1"/>
                    <a:pt x="206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296"/>
            <p:cNvSpPr/>
            <p:nvPr/>
          </p:nvSpPr>
          <p:spPr>
            <a:xfrm>
              <a:off x="4544972" y="3480243"/>
              <a:ext cx="45208" cy="40264"/>
            </a:xfrm>
            <a:custGeom>
              <a:rect b="b" l="l" r="r" t="t"/>
              <a:pathLst>
                <a:path extrusionOk="0" h="1417" w="1591">
                  <a:moveTo>
                    <a:pt x="673" y="1"/>
                  </a:moveTo>
                  <a:cubicBezTo>
                    <a:pt x="652" y="50"/>
                    <a:pt x="628" y="99"/>
                    <a:pt x="592" y="142"/>
                  </a:cubicBezTo>
                  <a:cubicBezTo>
                    <a:pt x="515" y="239"/>
                    <a:pt x="407" y="303"/>
                    <a:pt x="317" y="389"/>
                  </a:cubicBezTo>
                  <a:cubicBezTo>
                    <a:pt x="73" y="624"/>
                    <a:pt x="0" y="1021"/>
                    <a:pt x="148" y="1327"/>
                  </a:cubicBezTo>
                  <a:cubicBezTo>
                    <a:pt x="163" y="1357"/>
                    <a:pt x="180" y="1387"/>
                    <a:pt x="195" y="1417"/>
                  </a:cubicBezTo>
                  <a:cubicBezTo>
                    <a:pt x="262" y="1411"/>
                    <a:pt x="326" y="1400"/>
                    <a:pt x="388" y="1376"/>
                  </a:cubicBezTo>
                  <a:cubicBezTo>
                    <a:pt x="508" y="1331"/>
                    <a:pt x="609" y="1246"/>
                    <a:pt x="729" y="1201"/>
                  </a:cubicBezTo>
                  <a:cubicBezTo>
                    <a:pt x="860" y="1151"/>
                    <a:pt x="1005" y="1151"/>
                    <a:pt x="1142" y="1119"/>
                  </a:cubicBezTo>
                  <a:cubicBezTo>
                    <a:pt x="1279" y="1087"/>
                    <a:pt x="1421" y="1006"/>
                    <a:pt x="1455" y="869"/>
                  </a:cubicBezTo>
                  <a:cubicBezTo>
                    <a:pt x="1466" y="819"/>
                    <a:pt x="1464" y="768"/>
                    <a:pt x="1477" y="719"/>
                  </a:cubicBezTo>
                  <a:cubicBezTo>
                    <a:pt x="1492" y="663"/>
                    <a:pt x="1528" y="616"/>
                    <a:pt x="1549" y="562"/>
                  </a:cubicBezTo>
                  <a:cubicBezTo>
                    <a:pt x="1590" y="459"/>
                    <a:pt x="1571" y="341"/>
                    <a:pt x="1590" y="232"/>
                  </a:cubicBezTo>
                  <a:cubicBezTo>
                    <a:pt x="1522" y="157"/>
                    <a:pt x="1444" y="93"/>
                    <a:pt x="1350" y="59"/>
                  </a:cubicBezTo>
                  <a:cubicBezTo>
                    <a:pt x="1271" y="31"/>
                    <a:pt x="1183" y="27"/>
                    <a:pt x="1099" y="22"/>
                  </a:cubicBezTo>
                  <a:cubicBezTo>
                    <a:pt x="956" y="16"/>
                    <a:pt x="815" y="7"/>
                    <a:pt x="6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296"/>
            <p:cNvSpPr/>
            <p:nvPr/>
          </p:nvSpPr>
          <p:spPr>
            <a:xfrm>
              <a:off x="4544120" y="3479448"/>
              <a:ext cx="46828" cy="41855"/>
            </a:xfrm>
            <a:custGeom>
              <a:rect b="b" l="l" r="r" t="t"/>
              <a:pathLst>
                <a:path extrusionOk="0" h="1473" w="1648">
                  <a:moveTo>
                    <a:pt x="720" y="57"/>
                  </a:moveTo>
                  <a:lnTo>
                    <a:pt x="1127" y="76"/>
                  </a:lnTo>
                  <a:cubicBezTo>
                    <a:pt x="1209" y="80"/>
                    <a:pt x="1294" y="85"/>
                    <a:pt x="1372" y="112"/>
                  </a:cubicBezTo>
                  <a:cubicBezTo>
                    <a:pt x="1444" y="138"/>
                    <a:pt x="1513" y="187"/>
                    <a:pt x="1590" y="269"/>
                  </a:cubicBezTo>
                  <a:cubicBezTo>
                    <a:pt x="1586" y="307"/>
                    <a:pt x="1584" y="348"/>
                    <a:pt x="1584" y="387"/>
                  </a:cubicBezTo>
                  <a:cubicBezTo>
                    <a:pt x="1579" y="455"/>
                    <a:pt x="1577" y="522"/>
                    <a:pt x="1554" y="582"/>
                  </a:cubicBezTo>
                  <a:cubicBezTo>
                    <a:pt x="1545" y="603"/>
                    <a:pt x="1534" y="622"/>
                    <a:pt x="1524" y="644"/>
                  </a:cubicBezTo>
                  <a:cubicBezTo>
                    <a:pt x="1507" y="674"/>
                    <a:pt x="1492" y="704"/>
                    <a:pt x="1481" y="738"/>
                  </a:cubicBezTo>
                  <a:cubicBezTo>
                    <a:pt x="1472" y="768"/>
                    <a:pt x="1470" y="796"/>
                    <a:pt x="1468" y="822"/>
                  </a:cubicBezTo>
                  <a:cubicBezTo>
                    <a:pt x="1466" y="845"/>
                    <a:pt x="1464" y="869"/>
                    <a:pt x="1459" y="890"/>
                  </a:cubicBezTo>
                  <a:cubicBezTo>
                    <a:pt x="1419" y="1049"/>
                    <a:pt x="1226" y="1106"/>
                    <a:pt x="1166" y="1121"/>
                  </a:cubicBezTo>
                  <a:cubicBezTo>
                    <a:pt x="1112" y="1134"/>
                    <a:pt x="1059" y="1141"/>
                    <a:pt x="1005" y="1149"/>
                  </a:cubicBezTo>
                  <a:cubicBezTo>
                    <a:pt x="920" y="1160"/>
                    <a:pt x="832" y="1173"/>
                    <a:pt x="748" y="1203"/>
                  </a:cubicBezTo>
                  <a:cubicBezTo>
                    <a:pt x="686" y="1226"/>
                    <a:pt x="630" y="1261"/>
                    <a:pt x="575" y="1295"/>
                  </a:cubicBezTo>
                  <a:cubicBezTo>
                    <a:pt x="521" y="1325"/>
                    <a:pt x="465" y="1357"/>
                    <a:pt x="407" y="1381"/>
                  </a:cubicBezTo>
                  <a:cubicBezTo>
                    <a:pt x="360" y="1398"/>
                    <a:pt x="307" y="1411"/>
                    <a:pt x="240" y="1417"/>
                  </a:cubicBezTo>
                  <a:cubicBezTo>
                    <a:pt x="236" y="1409"/>
                    <a:pt x="232" y="1400"/>
                    <a:pt x="228" y="1391"/>
                  </a:cubicBezTo>
                  <a:cubicBezTo>
                    <a:pt x="219" y="1376"/>
                    <a:pt x="210" y="1359"/>
                    <a:pt x="204" y="1344"/>
                  </a:cubicBezTo>
                  <a:cubicBezTo>
                    <a:pt x="60" y="1046"/>
                    <a:pt x="129" y="665"/>
                    <a:pt x="367" y="436"/>
                  </a:cubicBezTo>
                  <a:cubicBezTo>
                    <a:pt x="401" y="404"/>
                    <a:pt x="437" y="374"/>
                    <a:pt x="476" y="344"/>
                  </a:cubicBezTo>
                  <a:cubicBezTo>
                    <a:pt x="534" y="297"/>
                    <a:pt x="594" y="247"/>
                    <a:pt x="643" y="187"/>
                  </a:cubicBezTo>
                  <a:cubicBezTo>
                    <a:pt x="673" y="151"/>
                    <a:pt x="697" y="110"/>
                    <a:pt x="720" y="57"/>
                  </a:cubicBezTo>
                  <a:close/>
                  <a:moveTo>
                    <a:pt x="684" y="1"/>
                  </a:moveTo>
                  <a:lnTo>
                    <a:pt x="677" y="18"/>
                  </a:lnTo>
                  <a:cubicBezTo>
                    <a:pt x="656" y="74"/>
                    <a:pt x="630" y="119"/>
                    <a:pt x="602" y="153"/>
                  </a:cubicBezTo>
                  <a:cubicBezTo>
                    <a:pt x="555" y="211"/>
                    <a:pt x="500" y="254"/>
                    <a:pt x="442" y="301"/>
                  </a:cubicBezTo>
                  <a:cubicBezTo>
                    <a:pt x="403" y="333"/>
                    <a:pt x="365" y="363"/>
                    <a:pt x="330" y="397"/>
                  </a:cubicBezTo>
                  <a:cubicBezTo>
                    <a:pt x="75" y="642"/>
                    <a:pt x="0" y="1049"/>
                    <a:pt x="155" y="1368"/>
                  </a:cubicBezTo>
                  <a:cubicBezTo>
                    <a:pt x="163" y="1383"/>
                    <a:pt x="172" y="1400"/>
                    <a:pt x="180" y="1417"/>
                  </a:cubicBezTo>
                  <a:cubicBezTo>
                    <a:pt x="187" y="1430"/>
                    <a:pt x="193" y="1443"/>
                    <a:pt x="202" y="1458"/>
                  </a:cubicBezTo>
                  <a:lnTo>
                    <a:pt x="208" y="1473"/>
                  </a:lnTo>
                  <a:lnTo>
                    <a:pt x="228" y="1473"/>
                  </a:lnTo>
                  <a:cubicBezTo>
                    <a:pt x="307" y="1464"/>
                    <a:pt x="371" y="1451"/>
                    <a:pt x="427" y="1430"/>
                  </a:cubicBezTo>
                  <a:cubicBezTo>
                    <a:pt x="489" y="1406"/>
                    <a:pt x="547" y="1372"/>
                    <a:pt x="602" y="1340"/>
                  </a:cubicBezTo>
                  <a:cubicBezTo>
                    <a:pt x="656" y="1308"/>
                    <a:pt x="710" y="1276"/>
                    <a:pt x="767" y="1254"/>
                  </a:cubicBezTo>
                  <a:cubicBezTo>
                    <a:pt x="845" y="1224"/>
                    <a:pt x="926" y="1214"/>
                    <a:pt x="1012" y="1201"/>
                  </a:cubicBezTo>
                  <a:cubicBezTo>
                    <a:pt x="1067" y="1194"/>
                    <a:pt x="1123" y="1186"/>
                    <a:pt x="1179" y="1173"/>
                  </a:cubicBezTo>
                  <a:cubicBezTo>
                    <a:pt x="1354" y="1132"/>
                    <a:pt x="1479" y="1029"/>
                    <a:pt x="1511" y="903"/>
                  </a:cubicBezTo>
                  <a:cubicBezTo>
                    <a:pt x="1517" y="877"/>
                    <a:pt x="1519" y="852"/>
                    <a:pt x="1522" y="828"/>
                  </a:cubicBezTo>
                  <a:cubicBezTo>
                    <a:pt x="1524" y="802"/>
                    <a:pt x="1526" y="777"/>
                    <a:pt x="1532" y="753"/>
                  </a:cubicBezTo>
                  <a:cubicBezTo>
                    <a:pt x="1541" y="725"/>
                    <a:pt x="1556" y="697"/>
                    <a:pt x="1571" y="669"/>
                  </a:cubicBezTo>
                  <a:cubicBezTo>
                    <a:pt x="1584" y="648"/>
                    <a:pt x="1594" y="624"/>
                    <a:pt x="1605" y="601"/>
                  </a:cubicBezTo>
                  <a:cubicBezTo>
                    <a:pt x="1631" y="532"/>
                    <a:pt x="1633" y="459"/>
                    <a:pt x="1637" y="389"/>
                  </a:cubicBezTo>
                  <a:cubicBezTo>
                    <a:pt x="1637" y="348"/>
                    <a:pt x="1639" y="305"/>
                    <a:pt x="1646" y="264"/>
                  </a:cubicBezTo>
                  <a:lnTo>
                    <a:pt x="1648" y="252"/>
                  </a:lnTo>
                  <a:lnTo>
                    <a:pt x="1639" y="241"/>
                  </a:lnTo>
                  <a:cubicBezTo>
                    <a:pt x="1552" y="149"/>
                    <a:pt x="1474" y="93"/>
                    <a:pt x="1389" y="61"/>
                  </a:cubicBezTo>
                  <a:cubicBezTo>
                    <a:pt x="1305" y="31"/>
                    <a:pt x="1211" y="27"/>
                    <a:pt x="1129" y="22"/>
                  </a:cubicBezTo>
                  <a:lnTo>
                    <a:pt x="68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296"/>
            <p:cNvSpPr/>
            <p:nvPr/>
          </p:nvSpPr>
          <p:spPr>
            <a:xfrm>
              <a:off x="4520423" y="3279305"/>
              <a:ext cx="151395" cy="208197"/>
            </a:xfrm>
            <a:custGeom>
              <a:rect b="b" l="l" r="r" t="t"/>
              <a:pathLst>
                <a:path extrusionOk="0" h="7327" w="5328">
                  <a:moveTo>
                    <a:pt x="4289" y="0"/>
                  </a:moveTo>
                  <a:cubicBezTo>
                    <a:pt x="4288" y="0"/>
                    <a:pt x="4287" y="0"/>
                    <a:pt x="4286" y="1"/>
                  </a:cubicBezTo>
                  <a:cubicBezTo>
                    <a:pt x="4192" y="3"/>
                    <a:pt x="4125" y="90"/>
                    <a:pt x="4076" y="172"/>
                  </a:cubicBezTo>
                  <a:cubicBezTo>
                    <a:pt x="3924" y="412"/>
                    <a:pt x="3772" y="654"/>
                    <a:pt x="3671" y="922"/>
                  </a:cubicBezTo>
                  <a:cubicBezTo>
                    <a:pt x="3598" y="1117"/>
                    <a:pt x="3553" y="1322"/>
                    <a:pt x="3480" y="1520"/>
                  </a:cubicBezTo>
                  <a:cubicBezTo>
                    <a:pt x="3418" y="1680"/>
                    <a:pt x="3339" y="1832"/>
                    <a:pt x="3258" y="1984"/>
                  </a:cubicBezTo>
                  <a:cubicBezTo>
                    <a:pt x="3073" y="2329"/>
                    <a:pt x="2891" y="2672"/>
                    <a:pt x="2709" y="3017"/>
                  </a:cubicBezTo>
                  <a:cubicBezTo>
                    <a:pt x="2553" y="3308"/>
                    <a:pt x="2396" y="3611"/>
                    <a:pt x="2362" y="3938"/>
                  </a:cubicBezTo>
                  <a:cubicBezTo>
                    <a:pt x="2345" y="3941"/>
                    <a:pt x="2329" y="3943"/>
                    <a:pt x="2313" y="3943"/>
                  </a:cubicBezTo>
                  <a:cubicBezTo>
                    <a:pt x="2064" y="3943"/>
                    <a:pt x="1895" y="3604"/>
                    <a:pt x="1634" y="3563"/>
                  </a:cubicBezTo>
                  <a:cubicBezTo>
                    <a:pt x="1619" y="3561"/>
                    <a:pt x="1604" y="3560"/>
                    <a:pt x="1589" y="3560"/>
                  </a:cubicBezTo>
                  <a:cubicBezTo>
                    <a:pt x="1496" y="3560"/>
                    <a:pt x="1403" y="3600"/>
                    <a:pt x="1342" y="3671"/>
                  </a:cubicBezTo>
                  <a:cubicBezTo>
                    <a:pt x="1271" y="3750"/>
                    <a:pt x="1235" y="3870"/>
                    <a:pt x="1134" y="3904"/>
                  </a:cubicBezTo>
                  <a:cubicBezTo>
                    <a:pt x="1107" y="3915"/>
                    <a:pt x="1077" y="3917"/>
                    <a:pt x="1047" y="3917"/>
                  </a:cubicBezTo>
                  <a:cubicBezTo>
                    <a:pt x="1023" y="3917"/>
                    <a:pt x="999" y="3915"/>
                    <a:pt x="975" y="3915"/>
                  </a:cubicBezTo>
                  <a:cubicBezTo>
                    <a:pt x="944" y="3915"/>
                    <a:pt x="914" y="3918"/>
                    <a:pt x="886" y="3930"/>
                  </a:cubicBezTo>
                  <a:cubicBezTo>
                    <a:pt x="738" y="3994"/>
                    <a:pt x="777" y="4236"/>
                    <a:pt x="650" y="4337"/>
                  </a:cubicBezTo>
                  <a:cubicBezTo>
                    <a:pt x="584" y="4390"/>
                    <a:pt x="485" y="4390"/>
                    <a:pt x="423" y="4450"/>
                  </a:cubicBezTo>
                  <a:cubicBezTo>
                    <a:pt x="367" y="4506"/>
                    <a:pt x="363" y="4594"/>
                    <a:pt x="350" y="4671"/>
                  </a:cubicBezTo>
                  <a:cubicBezTo>
                    <a:pt x="305" y="4941"/>
                    <a:pt x="121" y="5166"/>
                    <a:pt x="1" y="5410"/>
                  </a:cubicBezTo>
                  <a:cubicBezTo>
                    <a:pt x="194" y="5388"/>
                    <a:pt x="393" y="5347"/>
                    <a:pt x="583" y="5347"/>
                  </a:cubicBezTo>
                  <a:cubicBezTo>
                    <a:pt x="721" y="5347"/>
                    <a:pt x="854" y="5368"/>
                    <a:pt x="976" y="5434"/>
                  </a:cubicBezTo>
                  <a:cubicBezTo>
                    <a:pt x="1261" y="5588"/>
                    <a:pt x="1381" y="5927"/>
                    <a:pt x="1477" y="6235"/>
                  </a:cubicBezTo>
                  <a:cubicBezTo>
                    <a:pt x="1563" y="6507"/>
                    <a:pt x="1638" y="6822"/>
                    <a:pt x="1537" y="7073"/>
                  </a:cubicBezTo>
                  <a:cubicBezTo>
                    <a:pt x="1679" y="7079"/>
                    <a:pt x="1820" y="7088"/>
                    <a:pt x="1963" y="7094"/>
                  </a:cubicBezTo>
                  <a:cubicBezTo>
                    <a:pt x="2047" y="7099"/>
                    <a:pt x="2135" y="7103"/>
                    <a:pt x="2214" y="7131"/>
                  </a:cubicBezTo>
                  <a:cubicBezTo>
                    <a:pt x="2308" y="7165"/>
                    <a:pt x="2386" y="7229"/>
                    <a:pt x="2454" y="7304"/>
                  </a:cubicBezTo>
                  <a:cubicBezTo>
                    <a:pt x="2454" y="7296"/>
                    <a:pt x="2454" y="7289"/>
                    <a:pt x="2456" y="7281"/>
                  </a:cubicBezTo>
                  <a:cubicBezTo>
                    <a:pt x="2488" y="7133"/>
                    <a:pt x="2628" y="7008"/>
                    <a:pt x="2776" y="7008"/>
                  </a:cubicBezTo>
                  <a:cubicBezTo>
                    <a:pt x="2795" y="7008"/>
                    <a:pt x="2814" y="7011"/>
                    <a:pt x="2833" y="7015"/>
                  </a:cubicBezTo>
                  <a:cubicBezTo>
                    <a:pt x="2891" y="7028"/>
                    <a:pt x="2943" y="7060"/>
                    <a:pt x="2992" y="7090"/>
                  </a:cubicBezTo>
                  <a:cubicBezTo>
                    <a:pt x="3105" y="7159"/>
                    <a:pt x="3221" y="7225"/>
                    <a:pt x="3337" y="7291"/>
                  </a:cubicBezTo>
                  <a:cubicBezTo>
                    <a:pt x="3343" y="7276"/>
                    <a:pt x="3350" y="7261"/>
                    <a:pt x="3358" y="7249"/>
                  </a:cubicBezTo>
                  <a:cubicBezTo>
                    <a:pt x="3382" y="7221"/>
                    <a:pt x="3412" y="7206"/>
                    <a:pt x="3444" y="7191"/>
                  </a:cubicBezTo>
                  <a:cubicBezTo>
                    <a:pt x="3542" y="7150"/>
                    <a:pt x="3646" y="7135"/>
                    <a:pt x="3751" y="7135"/>
                  </a:cubicBezTo>
                  <a:cubicBezTo>
                    <a:pt x="3895" y="7135"/>
                    <a:pt x="4041" y="7162"/>
                    <a:pt x="4183" y="7191"/>
                  </a:cubicBezTo>
                  <a:cubicBezTo>
                    <a:pt x="4367" y="7229"/>
                    <a:pt x="4554" y="7266"/>
                    <a:pt x="4740" y="7302"/>
                  </a:cubicBezTo>
                  <a:cubicBezTo>
                    <a:pt x="4804" y="7315"/>
                    <a:pt x="4874" y="7327"/>
                    <a:pt x="4940" y="7327"/>
                  </a:cubicBezTo>
                  <a:cubicBezTo>
                    <a:pt x="5033" y="7327"/>
                    <a:pt x="5121" y="7305"/>
                    <a:pt x="5179" y="7236"/>
                  </a:cubicBezTo>
                  <a:cubicBezTo>
                    <a:pt x="5220" y="7186"/>
                    <a:pt x="5239" y="7124"/>
                    <a:pt x="5256" y="7064"/>
                  </a:cubicBezTo>
                  <a:cubicBezTo>
                    <a:pt x="5278" y="7000"/>
                    <a:pt x="5304" y="6938"/>
                    <a:pt x="5327" y="6876"/>
                  </a:cubicBezTo>
                  <a:cubicBezTo>
                    <a:pt x="5256" y="6724"/>
                    <a:pt x="5167" y="6584"/>
                    <a:pt x="5034" y="6486"/>
                  </a:cubicBezTo>
                  <a:cubicBezTo>
                    <a:pt x="4954" y="6426"/>
                    <a:pt x="4856" y="6377"/>
                    <a:pt x="4815" y="6284"/>
                  </a:cubicBezTo>
                  <a:cubicBezTo>
                    <a:pt x="4779" y="6203"/>
                    <a:pt x="4796" y="6104"/>
                    <a:pt x="4764" y="6021"/>
                  </a:cubicBezTo>
                  <a:cubicBezTo>
                    <a:pt x="4710" y="5886"/>
                    <a:pt x="4545" y="5824"/>
                    <a:pt x="4492" y="5689"/>
                  </a:cubicBezTo>
                  <a:cubicBezTo>
                    <a:pt x="4451" y="5586"/>
                    <a:pt x="4479" y="5453"/>
                    <a:pt x="4397" y="5380"/>
                  </a:cubicBezTo>
                  <a:cubicBezTo>
                    <a:pt x="4361" y="5350"/>
                    <a:pt x="4314" y="5337"/>
                    <a:pt x="4282" y="5305"/>
                  </a:cubicBezTo>
                  <a:cubicBezTo>
                    <a:pt x="4177" y="5202"/>
                    <a:pt x="4305" y="5033"/>
                    <a:pt x="4305" y="4887"/>
                  </a:cubicBezTo>
                  <a:cubicBezTo>
                    <a:pt x="4307" y="4703"/>
                    <a:pt x="4097" y="4562"/>
                    <a:pt x="4112" y="4378"/>
                  </a:cubicBezTo>
                  <a:cubicBezTo>
                    <a:pt x="4121" y="4262"/>
                    <a:pt x="4215" y="4174"/>
                    <a:pt x="4282" y="4080"/>
                  </a:cubicBezTo>
                  <a:cubicBezTo>
                    <a:pt x="4391" y="3917"/>
                    <a:pt x="4425" y="3716"/>
                    <a:pt x="4530" y="3551"/>
                  </a:cubicBezTo>
                  <a:cubicBezTo>
                    <a:pt x="4605" y="3433"/>
                    <a:pt x="4717" y="3338"/>
                    <a:pt x="4785" y="3216"/>
                  </a:cubicBezTo>
                  <a:cubicBezTo>
                    <a:pt x="4897" y="3006"/>
                    <a:pt x="4862" y="2743"/>
                    <a:pt x="4749" y="2533"/>
                  </a:cubicBezTo>
                  <a:cubicBezTo>
                    <a:pt x="4635" y="2325"/>
                    <a:pt x="4451" y="2164"/>
                    <a:pt x="4262" y="2021"/>
                  </a:cubicBezTo>
                  <a:cubicBezTo>
                    <a:pt x="4140" y="1924"/>
                    <a:pt x="3999" y="1800"/>
                    <a:pt x="4029" y="1646"/>
                  </a:cubicBezTo>
                  <a:cubicBezTo>
                    <a:pt x="4059" y="1498"/>
                    <a:pt x="4235" y="1434"/>
                    <a:pt x="4385" y="1417"/>
                  </a:cubicBezTo>
                  <a:cubicBezTo>
                    <a:pt x="4468" y="1408"/>
                    <a:pt x="4554" y="1406"/>
                    <a:pt x="4631" y="1372"/>
                  </a:cubicBezTo>
                  <a:cubicBezTo>
                    <a:pt x="4708" y="1337"/>
                    <a:pt x="4772" y="1260"/>
                    <a:pt x="4762" y="1177"/>
                  </a:cubicBezTo>
                  <a:cubicBezTo>
                    <a:pt x="4753" y="1119"/>
                    <a:pt x="4712" y="1074"/>
                    <a:pt x="4676" y="1029"/>
                  </a:cubicBezTo>
                  <a:cubicBezTo>
                    <a:pt x="4547" y="860"/>
                    <a:pt x="4474" y="648"/>
                    <a:pt x="4477" y="435"/>
                  </a:cubicBezTo>
                  <a:cubicBezTo>
                    <a:pt x="4477" y="345"/>
                    <a:pt x="4492" y="255"/>
                    <a:pt x="4468" y="170"/>
                  </a:cubicBezTo>
                  <a:cubicBezTo>
                    <a:pt x="4447" y="83"/>
                    <a:pt x="4378" y="0"/>
                    <a:pt x="42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296"/>
            <p:cNvSpPr/>
            <p:nvPr/>
          </p:nvSpPr>
          <p:spPr>
            <a:xfrm>
              <a:off x="4519144" y="3278567"/>
              <a:ext cx="153526" cy="209958"/>
            </a:xfrm>
            <a:custGeom>
              <a:rect b="b" l="l" r="r" t="t"/>
              <a:pathLst>
                <a:path extrusionOk="0" h="7389" w="5403">
                  <a:moveTo>
                    <a:pt x="4333" y="54"/>
                  </a:moveTo>
                  <a:cubicBezTo>
                    <a:pt x="4410" y="54"/>
                    <a:pt x="4470" y="129"/>
                    <a:pt x="4487" y="202"/>
                  </a:cubicBezTo>
                  <a:cubicBezTo>
                    <a:pt x="4502" y="262"/>
                    <a:pt x="4500" y="324"/>
                    <a:pt x="4498" y="391"/>
                  </a:cubicBezTo>
                  <a:cubicBezTo>
                    <a:pt x="4496" y="414"/>
                    <a:pt x="4496" y="438"/>
                    <a:pt x="4496" y="461"/>
                  </a:cubicBezTo>
                  <a:cubicBezTo>
                    <a:pt x="4494" y="680"/>
                    <a:pt x="4567" y="896"/>
                    <a:pt x="4699" y="1072"/>
                  </a:cubicBezTo>
                  <a:lnTo>
                    <a:pt x="4712" y="1087"/>
                  </a:lnTo>
                  <a:cubicBezTo>
                    <a:pt x="4744" y="1126"/>
                    <a:pt x="4772" y="1162"/>
                    <a:pt x="4779" y="1207"/>
                  </a:cubicBezTo>
                  <a:cubicBezTo>
                    <a:pt x="4789" y="1278"/>
                    <a:pt x="4729" y="1344"/>
                    <a:pt x="4665" y="1374"/>
                  </a:cubicBezTo>
                  <a:cubicBezTo>
                    <a:pt x="4605" y="1400"/>
                    <a:pt x="4539" y="1406"/>
                    <a:pt x="4470" y="1413"/>
                  </a:cubicBezTo>
                  <a:lnTo>
                    <a:pt x="4427" y="1417"/>
                  </a:lnTo>
                  <a:cubicBezTo>
                    <a:pt x="4348" y="1426"/>
                    <a:pt x="4087" y="1466"/>
                    <a:pt x="4048" y="1668"/>
                  </a:cubicBezTo>
                  <a:cubicBezTo>
                    <a:pt x="4016" y="1828"/>
                    <a:pt x="4153" y="1961"/>
                    <a:pt x="4292" y="2068"/>
                  </a:cubicBezTo>
                  <a:cubicBezTo>
                    <a:pt x="4472" y="2208"/>
                    <a:pt x="4657" y="2364"/>
                    <a:pt x="4770" y="2572"/>
                  </a:cubicBezTo>
                  <a:cubicBezTo>
                    <a:pt x="4892" y="2795"/>
                    <a:pt x="4905" y="3045"/>
                    <a:pt x="4807" y="3230"/>
                  </a:cubicBezTo>
                  <a:cubicBezTo>
                    <a:pt x="4770" y="3296"/>
                    <a:pt x="4721" y="3352"/>
                    <a:pt x="4669" y="3412"/>
                  </a:cubicBezTo>
                  <a:cubicBezTo>
                    <a:pt x="4629" y="3459"/>
                    <a:pt x="4588" y="3508"/>
                    <a:pt x="4552" y="3562"/>
                  </a:cubicBezTo>
                  <a:cubicBezTo>
                    <a:pt x="4500" y="3645"/>
                    <a:pt x="4464" y="3735"/>
                    <a:pt x="4432" y="3823"/>
                  </a:cubicBezTo>
                  <a:cubicBezTo>
                    <a:pt x="4395" y="3915"/>
                    <a:pt x="4359" y="4009"/>
                    <a:pt x="4305" y="4089"/>
                  </a:cubicBezTo>
                  <a:cubicBezTo>
                    <a:pt x="4288" y="4114"/>
                    <a:pt x="4271" y="4136"/>
                    <a:pt x="4252" y="4159"/>
                  </a:cubicBezTo>
                  <a:cubicBezTo>
                    <a:pt x="4196" y="4232"/>
                    <a:pt x="4138" y="4307"/>
                    <a:pt x="4130" y="4401"/>
                  </a:cubicBezTo>
                  <a:cubicBezTo>
                    <a:pt x="4121" y="4504"/>
                    <a:pt x="4177" y="4594"/>
                    <a:pt x="4230" y="4680"/>
                  </a:cubicBezTo>
                  <a:cubicBezTo>
                    <a:pt x="4280" y="4757"/>
                    <a:pt x="4325" y="4832"/>
                    <a:pt x="4325" y="4913"/>
                  </a:cubicBezTo>
                  <a:cubicBezTo>
                    <a:pt x="4325" y="4963"/>
                    <a:pt x="4307" y="5016"/>
                    <a:pt x="4292" y="5070"/>
                  </a:cubicBezTo>
                  <a:cubicBezTo>
                    <a:pt x="4260" y="5168"/>
                    <a:pt x="4230" y="5273"/>
                    <a:pt x="4307" y="5351"/>
                  </a:cubicBezTo>
                  <a:cubicBezTo>
                    <a:pt x="4327" y="5370"/>
                    <a:pt x="4350" y="5383"/>
                    <a:pt x="4374" y="5396"/>
                  </a:cubicBezTo>
                  <a:cubicBezTo>
                    <a:pt x="4393" y="5404"/>
                    <a:pt x="4410" y="5415"/>
                    <a:pt x="4423" y="5426"/>
                  </a:cubicBezTo>
                  <a:cubicBezTo>
                    <a:pt x="4466" y="5464"/>
                    <a:pt x="4474" y="5526"/>
                    <a:pt x="4483" y="5593"/>
                  </a:cubicBezTo>
                  <a:cubicBezTo>
                    <a:pt x="4489" y="5638"/>
                    <a:pt x="4494" y="5683"/>
                    <a:pt x="4511" y="5723"/>
                  </a:cubicBezTo>
                  <a:cubicBezTo>
                    <a:pt x="4539" y="5796"/>
                    <a:pt x="4599" y="5850"/>
                    <a:pt x="4654" y="5901"/>
                  </a:cubicBezTo>
                  <a:cubicBezTo>
                    <a:pt x="4708" y="5948"/>
                    <a:pt x="4759" y="5995"/>
                    <a:pt x="4783" y="6058"/>
                  </a:cubicBezTo>
                  <a:cubicBezTo>
                    <a:pt x="4798" y="6094"/>
                    <a:pt x="4802" y="6135"/>
                    <a:pt x="4804" y="6175"/>
                  </a:cubicBezTo>
                  <a:cubicBezTo>
                    <a:pt x="4811" y="6225"/>
                    <a:pt x="4815" y="6274"/>
                    <a:pt x="4837" y="6321"/>
                  </a:cubicBezTo>
                  <a:cubicBezTo>
                    <a:pt x="4871" y="6398"/>
                    <a:pt x="4942" y="6448"/>
                    <a:pt x="5008" y="6495"/>
                  </a:cubicBezTo>
                  <a:cubicBezTo>
                    <a:pt x="5027" y="6507"/>
                    <a:pt x="5047" y="6520"/>
                    <a:pt x="5064" y="6533"/>
                  </a:cubicBezTo>
                  <a:cubicBezTo>
                    <a:pt x="5173" y="6617"/>
                    <a:pt x="5263" y="6735"/>
                    <a:pt x="5342" y="6902"/>
                  </a:cubicBezTo>
                  <a:lnTo>
                    <a:pt x="5327" y="6945"/>
                  </a:lnTo>
                  <a:cubicBezTo>
                    <a:pt x="5310" y="6990"/>
                    <a:pt x="5291" y="7037"/>
                    <a:pt x="5276" y="7084"/>
                  </a:cubicBezTo>
                  <a:lnTo>
                    <a:pt x="5274" y="7090"/>
                  </a:lnTo>
                  <a:cubicBezTo>
                    <a:pt x="5259" y="7146"/>
                    <a:pt x="5239" y="7202"/>
                    <a:pt x="5205" y="7245"/>
                  </a:cubicBezTo>
                  <a:cubicBezTo>
                    <a:pt x="5158" y="7298"/>
                    <a:pt x="5085" y="7326"/>
                    <a:pt x="4984" y="7326"/>
                  </a:cubicBezTo>
                  <a:cubicBezTo>
                    <a:pt x="4914" y="7326"/>
                    <a:pt x="4841" y="7313"/>
                    <a:pt x="4789" y="7302"/>
                  </a:cubicBezTo>
                  <a:lnTo>
                    <a:pt x="4232" y="7191"/>
                  </a:lnTo>
                  <a:cubicBezTo>
                    <a:pt x="4085" y="7161"/>
                    <a:pt x="3939" y="7133"/>
                    <a:pt x="3797" y="7133"/>
                  </a:cubicBezTo>
                  <a:cubicBezTo>
                    <a:pt x="3677" y="7133"/>
                    <a:pt x="3573" y="7152"/>
                    <a:pt x="3480" y="7193"/>
                  </a:cubicBezTo>
                  <a:cubicBezTo>
                    <a:pt x="3448" y="7206"/>
                    <a:pt x="3410" y="7225"/>
                    <a:pt x="3384" y="7257"/>
                  </a:cubicBezTo>
                  <a:cubicBezTo>
                    <a:pt x="3378" y="7264"/>
                    <a:pt x="3373" y="7272"/>
                    <a:pt x="3369" y="7279"/>
                  </a:cubicBezTo>
                  <a:cubicBezTo>
                    <a:pt x="3262" y="7219"/>
                    <a:pt x="3155" y="7155"/>
                    <a:pt x="3050" y="7092"/>
                  </a:cubicBezTo>
                  <a:cubicBezTo>
                    <a:pt x="2998" y="7060"/>
                    <a:pt x="2945" y="7028"/>
                    <a:pt x="2885" y="7015"/>
                  </a:cubicBezTo>
                  <a:cubicBezTo>
                    <a:pt x="2863" y="7011"/>
                    <a:pt x="2842" y="7007"/>
                    <a:pt x="2820" y="7007"/>
                  </a:cubicBezTo>
                  <a:cubicBezTo>
                    <a:pt x="2673" y="7007"/>
                    <a:pt x="2529" y="7122"/>
                    <a:pt x="2482" y="7275"/>
                  </a:cubicBezTo>
                  <a:cubicBezTo>
                    <a:pt x="2409" y="7204"/>
                    <a:pt x="2341" y="7159"/>
                    <a:pt x="2268" y="7131"/>
                  </a:cubicBezTo>
                  <a:cubicBezTo>
                    <a:pt x="2184" y="7101"/>
                    <a:pt x="2090" y="7097"/>
                    <a:pt x="2008" y="7092"/>
                  </a:cubicBezTo>
                  <a:lnTo>
                    <a:pt x="1619" y="7075"/>
                  </a:lnTo>
                  <a:cubicBezTo>
                    <a:pt x="1704" y="6822"/>
                    <a:pt x="1631" y="6518"/>
                    <a:pt x="1548" y="6253"/>
                  </a:cubicBezTo>
                  <a:cubicBezTo>
                    <a:pt x="1445" y="5925"/>
                    <a:pt x="1321" y="5593"/>
                    <a:pt x="1034" y="5436"/>
                  </a:cubicBezTo>
                  <a:cubicBezTo>
                    <a:pt x="920" y="5376"/>
                    <a:pt x="785" y="5346"/>
                    <a:pt x="624" y="5346"/>
                  </a:cubicBezTo>
                  <a:cubicBezTo>
                    <a:pt x="492" y="5346"/>
                    <a:pt x="352" y="5366"/>
                    <a:pt x="215" y="5387"/>
                  </a:cubicBezTo>
                  <a:cubicBezTo>
                    <a:pt x="175" y="5393"/>
                    <a:pt x="134" y="5398"/>
                    <a:pt x="93" y="5404"/>
                  </a:cubicBezTo>
                  <a:cubicBezTo>
                    <a:pt x="125" y="5342"/>
                    <a:pt x="160" y="5282"/>
                    <a:pt x="196" y="5222"/>
                  </a:cubicBezTo>
                  <a:cubicBezTo>
                    <a:pt x="290" y="5061"/>
                    <a:pt x="389" y="4892"/>
                    <a:pt x="421" y="4704"/>
                  </a:cubicBezTo>
                  <a:cubicBezTo>
                    <a:pt x="423" y="4691"/>
                    <a:pt x="425" y="4678"/>
                    <a:pt x="427" y="4665"/>
                  </a:cubicBezTo>
                  <a:cubicBezTo>
                    <a:pt x="436" y="4599"/>
                    <a:pt x="444" y="4536"/>
                    <a:pt x="487" y="4494"/>
                  </a:cubicBezTo>
                  <a:cubicBezTo>
                    <a:pt x="515" y="4468"/>
                    <a:pt x="554" y="4453"/>
                    <a:pt x="597" y="4440"/>
                  </a:cubicBezTo>
                  <a:cubicBezTo>
                    <a:pt x="635" y="4425"/>
                    <a:pt x="678" y="4412"/>
                    <a:pt x="712" y="4384"/>
                  </a:cubicBezTo>
                  <a:cubicBezTo>
                    <a:pt x="777" y="4333"/>
                    <a:pt x="802" y="4251"/>
                    <a:pt x="826" y="4172"/>
                  </a:cubicBezTo>
                  <a:cubicBezTo>
                    <a:pt x="849" y="4089"/>
                    <a:pt x="873" y="4012"/>
                    <a:pt x="942" y="3982"/>
                  </a:cubicBezTo>
                  <a:cubicBezTo>
                    <a:pt x="967" y="3970"/>
                    <a:pt x="994" y="3968"/>
                    <a:pt x="1020" y="3968"/>
                  </a:cubicBezTo>
                  <a:cubicBezTo>
                    <a:pt x="1033" y="3968"/>
                    <a:pt x="1047" y="3969"/>
                    <a:pt x="1059" y="3969"/>
                  </a:cubicBezTo>
                  <a:lnTo>
                    <a:pt x="1096" y="3969"/>
                  </a:lnTo>
                  <a:cubicBezTo>
                    <a:pt x="1122" y="3969"/>
                    <a:pt x="1156" y="3969"/>
                    <a:pt x="1188" y="3956"/>
                  </a:cubicBezTo>
                  <a:cubicBezTo>
                    <a:pt x="1263" y="3930"/>
                    <a:pt x="1306" y="3864"/>
                    <a:pt x="1346" y="3799"/>
                  </a:cubicBezTo>
                  <a:cubicBezTo>
                    <a:pt x="1366" y="3769"/>
                    <a:pt x="1385" y="3739"/>
                    <a:pt x="1409" y="3714"/>
                  </a:cubicBezTo>
                  <a:cubicBezTo>
                    <a:pt x="1464" y="3651"/>
                    <a:pt x="1547" y="3614"/>
                    <a:pt x="1632" y="3614"/>
                  </a:cubicBezTo>
                  <a:cubicBezTo>
                    <a:pt x="1646" y="3614"/>
                    <a:pt x="1660" y="3615"/>
                    <a:pt x="1674" y="3617"/>
                  </a:cubicBezTo>
                  <a:cubicBezTo>
                    <a:pt x="1792" y="3634"/>
                    <a:pt x="1895" y="3720"/>
                    <a:pt x="1993" y="3804"/>
                  </a:cubicBezTo>
                  <a:cubicBezTo>
                    <a:pt x="2105" y="3898"/>
                    <a:pt x="2221" y="3997"/>
                    <a:pt x="2358" y="3997"/>
                  </a:cubicBezTo>
                  <a:cubicBezTo>
                    <a:pt x="2377" y="3997"/>
                    <a:pt x="2394" y="3994"/>
                    <a:pt x="2411" y="3990"/>
                  </a:cubicBezTo>
                  <a:lnTo>
                    <a:pt x="2433" y="3988"/>
                  </a:lnTo>
                  <a:lnTo>
                    <a:pt x="2435" y="3967"/>
                  </a:lnTo>
                  <a:cubicBezTo>
                    <a:pt x="2467" y="3639"/>
                    <a:pt x="2632" y="3330"/>
                    <a:pt x="2778" y="3056"/>
                  </a:cubicBezTo>
                  <a:lnTo>
                    <a:pt x="3326" y="2021"/>
                  </a:lnTo>
                  <a:cubicBezTo>
                    <a:pt x="3405" y="1871"/>
                    <a:pt x="3489" y="1717"/>
                    <a:pt x="3549" y="1554"/>
                  </a:cubicBezTo>
                  <a:cubicBezTo>
                    <a:pt x="3588" y="1456"/>
                    <a:pt x="3618" y="1351"/>
                    <a:pt x="3647" y="1252"/>
                  </a:cubicBezTo>
                  <a:cubicBezTo>
                    <a:pt x="3675" y="1153"/>
                    <a:pt x="3705" y="1053"/>
                    <a:pt x="3742" y="956"/>
                  </a:cubicBezTo>
                  <a:cubicBezTo>
                    <a:pt x="3840" y="691"/>
                    <a:pt x="3995" y="446"/>
                    <a:pt x="4145" y="211"/>
                  </a:cubicBezTo>
                  <a:cubicBezTo>
                    <a:pt x="4192" y="134"/>
                    <a:pt x="4252" y="54"/>
                    <a:pt x="4333" y="54"/>
                  </a:cubicBezTo>
                  <a:close/>
                  <a:moveTo>
                    <a:pt x="4331" y="1"/>
                  </a:moveTo>
                  <a:cubicBezTo>
                    <a:pt x="4226" y="1"/>
                    <a:pt x="4155" y="93"/>
                    <a:pt x="4097" y="183"/>
                  </a:cubicBezTo>
                  <a:cubicBezTo>
                    <a:pt x="3947" y="421"/>
                    <a:pt x="3793" y="667"/>
                    <a:pt x="3690" y="937"/>
                  </a:cubicBezTo>
                  <a:cubicBezTo>
                    <a:pt x="3654" y="1036"/>
                    <a:pt x="3624" y="1138"/>
                    <a:pt x="3596" y="1237"/>
                  </a:cubicBezTo>
                  <a:cubicBezTo>
                    <a:pt x="3566" y="1336"/>
                    <a:pt x="3536" y="1438"/>
                    <a:pt x="3500" y="1535"/>
                  </a:cubicBezTo>
                  <a:cubicBezTo>
                    <a:pt x="3440" y="1693"/>
                    <a:pt x="3358" y="1848"/>
                    <a:pt x="3279" y="1998"/>
                  </a:cubicBezTo>
                  <a:lnTo>
                    <a:pt x="2731" y="3030"/>
                  </a:lnTo>
                  <a:cubicBezTo>
                    <a:pt x="2585" y="3302"/>
                    <a:pt x="2422" y="3611"/>
                    <a:pt x="2383" y="3941"/>
                  </a:cubicBezTo>
                  <a:cubicBezTo>
                    <a:pt x="2375" y="3942"/>
                    <a:pt x="2367" y="3942"/>
                    <a:pt x="2359" y="3942"/>
                  </a:cubicBezTo>
                  <a:cubicBezTo>
                    <a:pt x="2241" y="3942"/>
                    <a:pt x="2136" y="3855"/>
                    <a:pt x="2028" y="3763"/>
                  </a:cubicBezTo>
                  <a:cubicBezTo>
                    <a:pt x="1925" y="3675"/>
                    <a:pt x="1816" y="3583"/>
                    <a:pt x="1683" y="3564"/>
                  </a:cubicBezTo>
                  <a:cubicBezTo>
                    <a:pt x="1666" y="3561"/>
                    <a:pt x="1650" y="3560"/>
                    <a:pt x="1633" y="3560"/>
                  </a:cubicBezTo>
                  <a:cubicBezTo>
                    <a:pt x="1531" y="3560"/>
                    <a:pt x="1432" y="3604"/>
                    <a:pt x="1368" y="3679"/>
                  </a:cubicBezTo>
                  <a:cubicBezTo>
                    <a:pt x="1342" y="3707"/>
                    <a:pt x="1323" y="3739"/>
                    <a:pt x="1301" y="3769"/>
                  </a:cubicBezTo>
                  <a:cubicBezTo>
                    <a:pt x="1265" y="3829"/>
                    <a:pt x="1229" y="3885"/>
                    <a:pt x="1171" y="3907"/>
                  </a:cubicBezTo>
                  <a:cubicBezTo>
                    <a:pt x="1145" y="3915"/>
                    <a:pt x="1117" y="3915"/>
                    <a:pt x="1096" y="3915"/>
                  </a:cubicBezTo>
                  <a:lnTo>
                    <a:pt x="1059" y="3915"/>
                  </a:lnTo>
                  <a:cubicBezTo>
                    <a:pt x="1046" y="3914"/>
                    <a:pt x="1033" y="3914"/>
                    <a:pt x="1020" y="3914"/>
                  </a:cubicBezTo>
                  <a:cubicBezTo>
                    <a:pt x="988" y="3914"/>
                    <a:pt x="955" y="3917"/>
                    <a:pt x="920" y="3932"/>
                  </a:cubicBezTo>
                  <a:cubicBezTo>
                    <a:pt x="830" y="3971"/>
                    <a:pt x="802" y="4065"/>
                    <a:pt x="774" y="4157"/>
                  </a:cubicBezTo>
                  <a:cubicBezTo>
                    <a:pt x="753" y="4230"/>
                    <a:pt x="732" y="4301"/>
                    <a:pt x="678" y="4341"/>
                  </a:cubicBezTo>
                  <a:cubicBezTo>
                    <a:pt x="650" y="4363"/>
                    <a:pt x="616" y="4376"/>
                    <a:pt x="579" y="4389"/>
                  </a:cubicBezTo>
                  <a:cubicBezTo>
                    <a:pt x="534" y="4404"/>
                    <a:pt x="487" y="4421"/>
                    <a:pt x="449" y="4457"/>
                  </a:cubicBezTo>
                  <a:cubicBezTo>
                    <a:pt x="395" y="4511"/>
                    <a:pt x="384" y="4588"/>
                    <a:pt x="374" y="4659"/>
                  </a:cubicBezTo>
                  <a:cubicBezTo>
                    <a:pt x="372" y="4669"/>
                    <a:pt x="369" y="4682"/>
                    <a:pt x="367" y="4693"/>
                  </a:cubicBezTo>
                  <a:cubicBezTo>
                    <a:pt x="337" y="4873"/>
                    <a:pt x="241" y="5038"/>
                    <a:pt x="149" y="5196"/>
                  </a:cubicBezTo>
                  <a:cubicBezTo>
                    <a:pt x="106" y="5269"/>
                    <a:pt x="61" y="5346"/>
                    <a:pt x="22" y="5426"/>
                  </a:cubicBezTo>
                  <a:lnTo>
                    <a:pt x="1" y="5468"/>
                  </a:lnTo>
                  <a:lnTo>
                    <a:pt x="48" y="5464"/>
                  </a:lnTo>
                  <a:cubicBezTo>
                    <a:pt x="106" y="5456"/>
                    <a:pt x="166" y="5447"/>
                    <a:pt x="224" y="5438"/>
                  </a:cubicBezTo>
                  <a:cubicBezTo>
                    <a:pt x="357" y="5419"/>
                    <a:pt x="496" y="5400"/>
                    <a:pt x="624" y="5400"/>
                  </a:cubicBezTo>
                  <a:cubicBezTo>
                    <a:pt x="779" y="5400"/>
                    <a:pt x="901" y="5428"/>
                    <a:pt x="1008" y="5483"/>
                  </a:cubicBezTo>
                  <a:cubicBezTo>
                    <a:pt x="1278" y="5629"/>
                    <a:pt x="1398" y="5953"/>
                    <a:pt x="1496" y="6270"/>
                  </a:cubicBezTo>
                  <a:cubicBezTo>
                    <a:pt x="1580" y="6537"/>
                    <a:pt x="1655" y="6846"/>
                    <a:pt x="1556" y="7090"/>
                  </a:cubicBezTo>
                  <a:lnTo>
                    <a:pt x="1541" y="7125"/>
                  </a:lnTo>
                  <a:lnTo>
                    <a:pt x="2006" y="7146"/>
                  </a:lnTo>
                  <a:cubicBezTo>
                    <a:pt x="2088" y="7150"/>
                    <a:pt x="2173" y="7155"/>
                    <a:pt x="2251" y="7182"/>
                  </a:cubicBezTo>
                  <a:cubicBezTo>
                    <a:pt x="2328" y="7210"/>
                    <a:pt x="2398" y="7262"/>
                    <a:pt x="2480" y="7347"/>
                  </a:cubicBezTo>
                  <a:lnTo>
                    <a:pt x="2516" y="7388"/>
                  </a:lnTo>
                  <a:lnTo>
                    <a:pt x="2525" y="7334"/>
                  </a:lnTo>
                  <a:cubicBezTo>
                    <a:pt x="2525" y="7330"/>
                    <a:pt x="2527" y="7326"/>
                    <a:pt x="2527" y="7322"/>
                  </a:cubicBezTo>
                  <a:cubicBezTo>
                    <a:pt x="2527" y="7319"/>
                    <a:pt x="2527" y="7315"/>
                    <a:pt x="2527" y="7313"/>
                  </a:cubicBezTo>
                  <a:cubicBezTo>
                    <a:pt x="2559" y="7174"/>
                    <a:pt x="2693" y="7061"/>
                    <a:pt x="2823" y="7061"/>
                  </a:cubicBezTo>
                  <a:cubicBezTo>
                    <a:pt x="2839" y="7061"/>
                    <a:pt x="2856" y="7063"/>
                    <a:pt x="2872" y="7067"/>
                  </a:cubicBezTo>
                  <a:cubicBezTo>
                    <a:pt x="2925" y="7080"/>
                    <a:pt x="2975" y="7110"/>
                    <a:pt x="3024" y="7140"/>
                  </a:cubicBezTo>
                  <a:cubicBezTo>
                    <a:pt x="3135" y="7206"/>
                    <a:pt x="3251" y="7275"/>
                    <a:pt x="3369" y="7339"/>
                  </a:cubicBezTo>
                  <a:lnTo>
                    <a:pt x="3397" y="7354"/>
                  </a:lnTo>
                  <a:lnTo>
                    <a:pt x="3408" y="7326"/>
                  </a:lnTo>
                  <a:cubicBezTo>
                    <a:pt x="3412" y="7313"/>
                    <a:pt x="3418" y="7300"/>
                    <a:pt x="3425" y="7292"/>
                  </a:cubicBezTo>
                  <a:cubicBezTo>
                    <a:pt x="3444" y="7268"/>
                    <a:pt x="3476" y="7253"/>
                    <a:pt x="3500" y="7242"/>
                  </a:cubicBezTo>
                  <a:cubicBezTo>
                    <a:pt x="3588" y="7206"/>
                    <a:pt x="3684" y="7187"/>
                    <a:pt x="3797" y="7187"/>
                  </a:cubicBezTo>
                  <a:cubicBezTo>
                    <a:pt x="3935" y="7187"/>
                    <a:pt x="4076" y="7215"/>
                    <a:pt x="4222" y="7242"/>
                  </a:cubicBezTo>
                  <a:lnTo>
                    <a:pt x="4781" y="7356"/>
                  </a:lnTo>
                  <a:cubicBezTo>
                    <a:pt x="4832" y="7367"/>
                    <a:pt x="4909" y="7379"/>
                    <a:pt x="4984" y="7379"/>
                  </a:cubicBezTo>
                  <a:cubicBezTo>
                    <a:pt x="5102" y="7379"/>
                    <a:pt x="5188" y="7345"/>
                    <a:pt x="5246" y="7279"/>
                  </a:cubicBezTo>
                  <a:cubicBezTo>
                    <a:pt x="5289" y="7227"/>
                    <a:pt x="5308" y="7165"/>
                    <a:pt x="5325" y="7105"/>
                  </a:cubicBezTo>
                  <a:lnTo>
                    <a:pt x="5327" y="7099"/>
                  </a:lnTo>
                  <a:cubicBezTo>
                    <a:pt x="5342" y="7054"/>
                    <a:pt x="5359" y="7009"/>
                    <a:pt x="5376" y="6964"/>
                  </a:cubicBezTo>
                  <a:lnTo>
                    <a:pt x="5402" y="6900"/>
                  </a:lnTo>
                  <a:lnTo>
                    <a:pt x="5396" y="6889"/>
                  </a:lnTo>
                  <a:cubicBezTo>
                    <a:pt x="5310" y="6707"/>
                    <a:pt x="5216" y="6580"/>
                    <a:pt x="5096" y="6490"/>
                  </a:cubicBezTo>
                  <a:cubicBezTo>
                    <a:pt x="5077" y="6478"/>
                    <a:pt x="5057" y="6463"/>
                    <a:pt x="5038" y="6450"/>
                  </a:cubicBezTo>
                  <a:cubicBezTo>
                    <a:pt x="4974" y="6405"/>
                    <a:pt x="4914" y="6364"/>
                    <a:pt x="4884" y="6300"/>
                  </a:cubicBezTo>
                  <a:cubicBezTo>
                    <a:pt x="4867" y="6261"/>
                    <a:pt x="4862" y="6218"/>
                    <a:pt x="4858" y="6171"/>
                  </a:cubicBezTo>
                  <a:cubicBezTo>
                    <a:pt x="4854" y="6126"/>
                    <a:pt x="4849" y="6081"/>
                    <a:pt x="4832" y="6038"/>
                  </a:cubicBezTo>
                  <a:cubicBezTo>
                    <a:pt x="4804" y="5963"/>
                    <a:pt x="4747" y="5912"/>
                    <a:pt x="4691" y="5860"/>
                  </a:cubicBezTo>
                  <a:cubicBezTo>
                    <a:pt x="4635" y="5811"/>
                    <a:pt x="4586" y="5766"/>
                    <a:pt x="4560" y="5704"/>
                  </a:cubicBezTo>
                  <a:cubicBezTo>
                    <a:pt x="4547" y="5670"/>
                    <a:pt x="4541" y="5627"/>
                    <a:pt x="4537" y="5586"/>
                  </a:cubicBezTo>
                  <a:cubicBezTo>
                    <a:pt x="4526" y="5513"/>
                    <a:pt x="4517" y="5438"/>
                    <a:pt x="4460" y="5387"/>
                  </a:cubicBezTo>
                  <a:cubicBezTo>
                    <a:pt x="4440" y="5370"/>
                    <a:pt x="4419" y="5359"/>
                    <a:pt x="4400" y="5348"/>
                  </a:cubicBezTo>
                  <a:cubicBezTo>
                    <a:pt x="4378" y="5336"/>
                    <a:pt x="4359" y="5327"/>
                    <a:pt x="4344" y="5312"/>
                  </a:cubicBezTo>
                  <a:cubicBezTo>
                    <a:pt x="4290" y="5258"/>
                    <a:pt x="4314" y="5177"/>
                    <a:pt x="4342" y="5085"/>
                  </a:cubicBezTo>
                  <a:cubicBezTo>
                    <a:pt x="4359" y="5029"/>
                    <a:pt x="4378" y="4971"/>
                    <a:pt x="4378" y="4913"/>
                  </a:cubicBezTo>
                  <a:cubicBezTo>
                    <a:pt x="4378" y="4817"/>
                    <a:pt x="4327" y="4731"/>
                    <a:pt x="4275" y="4650"/>
                  </a:cubicBezTo>
                  <a:cubicBezTo>
                    <a:pt x="4224" y="4569"/>
                    <a:pt x="4177" y="4491"/>
                    <a:pt x="4183" y="4406"/>
                  </a:cubicBezTo>
                  <a:cubicBezTo>
                    <a:pt x="4190" y="4326"/>
                    <a:pt x="4241" y="4262"/>
                    <a:pt x="4295" y="4194"/>
                  </a:cubicBezTo>
                  <a:cubicBezTo>
                    <a:pt x="4314" y="4168"/>
                    <a:pt x="4331" y="4144"/>
                    <a:pt x="4348" y="4121"/>
                  </a:cubicBezTo>
                  <a:cubicBezTo>
                    <a:pt x="4408" y="4035"/>
                    <a:pt x="4445" y="3937"/>
                    <a:pt x="4481" y="3842"/>
                  </a:cubicBezTo>
                  <a:cubicBezTo>
                    <a:pt x="4513" y="3757"/>
                    <a:pt x="4547" y="3669"/>
                    <a:pt x="4597" y="3592"/>
                  </a:cubicBezTo>
                  <a:cubicBezTo>
                    <a:pt x="4631" y="3540"/>
                    <a:pt x="4672" y="3493"/>
                    <a:pt x="4710" y="3446"/>
                  </a:cubicBezTo>
                  <a:cubicBezTo>
                    <a:pt x="4762" y="3386"/>
                    <a:pt x="4815" y="3326"/>
                    <a:pt x="4854" y="3255"/>
                  </a:cubicBezTo>
                  <a:cubicBezTo>
                    <a:pt x="4961" y="3056"/>
                    <a:pt x="4948" y="2784"/>
                    <a:pt x="4817" y="2546"/>
                  </a:cubicBezTo>
                  <a:cubicBezTo>
                    <a:pt x="4697" y="2330"/>
                    <a:pt x="4511" y="2169"/>
                    <a:pt x="4325" y="2025"/>
                  </a:cubicBezTo>
                  <a:cubicBezTo>
                    <a:pt x="4198" y="1927"/>
                    <a:pt x="4074" y="1811"/>
                    <a:pt x="4100" y="1678"/>
                  </a:cubicBezTo>
                  <a:cubicBezTo>
                    <a:pt x="4125" y="1548"/>
                    <a:pt x="4288" y="1486"/>
                    <a:pt x="4432" y="1471"/>
                  </a:cubicBezTo>
                  <a:lnTo>
                    <a:pt x="4474" y="1466"/>
                  </a:lnTo>
                  <a:cubicBezTo>
                    <a:pt x="4545" y="1460"/>
                    <a:pt x="4618" y="1453"/>
                    <a:pt x="4687" y="1421"/>
                  </a:cubicBezTo>
                  <a:cubicBezTo>
                    <a:pt x="4768" y="1387"/>
                    <a:pt x="4847" y="1301"/>
                    <a:pt x="4832" y="1198"/>
                  </a:cubicBezTo>
                  <a:cubicBezTo>
                    <a:pt x="4824" y="1141"/>
                    <a:pt x="4787" y="1096"/>
                    <a:pt x="4755" y="1053"/>
                  </a:cubicBezTo>
                  <a:lnTo>
                    <a:pt x="4742" y="1038"/>
                  </a:lnTo>
                  <a:cubicBezTo>
                    <a:pt x="4616" y="875"/>
                    <a:pt x="4547" y="669"/>
                    <a:pt x="4549" y="461"/>
                  </a:cubicBezTo>
                  <a:cubicBezTo>
                    <a:pt x="4549" y="440"/>
                    <a:pt x="4549" y="416"/>
                    <a:pt x="4552" y="393"/>
                  </a:cubicBezTo>
                  <a:cubicBezTo>
                    <a:pt x="4554" y="326"/>
                    <a:pt x="4558" y="256"/>
                    <a:pt x="4539" y="189"/>
                  </a:cubicBezTo>
                  <a:cubicBezTo>
                    <a:pt x="4515" y="95"/>
                    <a:pt x="4438" y="1"/>
                    <a:pt x="43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296"/>
            <p:cNvSpPr/>
            <p:nvPr/>
          </p:nvSpPr>
          <p:spPr>
            <a:xfrm>
              <a:off x="4636833" y="3295387"/>
              <a:ext cx="248120" cy="179299"/>
            </a:xfrm>
            <a:custGeom>
              <a:rect b="b" l="l" r="r" t="t"/>
              <a:pathLst>
                <a:path extrusionOk="0" h="6310" w="8732">
                  <a:moveTo>
                    <a:pt x="5437" y="1"/>
                  </a:moveTo>
                  <a:cubicBezTo>
                    <a:pt x="5332" y="1"/>
                    <a:pt x="5226" y="26"/>
                    <a:pt x="5138" y="75"/>
                  </a:cubicBezTo>
                  <a:cubicBezTo>
                    <a:pt x="4950" y="180"/>
                    <a:pt x="4791" y="330"/>
                    <a:pt x="4635" y="480"/>
                  </a:cubicBezTo>
                  <a:cubicBezTo>
                    <a:pt x="4560" y="553"/>
                    <a:pt x="4482" y="626"/>
                    <a:pt x="4427" y="714"/>
                  </a:cubicBezTo>
                  <a:cubicBezTo>
                    <a:pt x="4352" y="827"/>
                    <a:pt x="4309" y="966"/>
                    <a:pt x="4200" y="1048"/>
                  </a:cubicBezTo>
                  <a:cubicBezTo>
                    <a:pt x="4090" y="1127"/>
                    <a:pt x="3940" y="1129"/>
                    <a:pt x="3835" y="1211"/>
                  </a:cubicBezTo>
                  <a:cubicBezTo>
                    <a:pt x="3793" y="1243"/>
                    <a:pt x="3760" y="1283"/>
                    <a:pt x="3720" y="1316"/>
                  </a:cubicBezTo>
                  <a:cubicBezTo>
                    <a:pt x="3617" y="1395"/>
                    <a:pt x="3480" y="1399"/>
                    <a:pt x="3351" y="1416"/>
                  </a:cubicBezTo>
                  <a:cubicBezTo>
                    <a:pt x="3223" y="1433"/>
                    <a:pt x="3081" y="1474"/>
                    <a:pt x="3021" y="1590"/>
                  </a:cubicBezTo>
                  <a:cubicBezTo>
                    <a:pt x="2972" y="1684"/>
                    <a:pt x="2991" y="1811"/>
                    <a:pt x="2927" y="1894"/>
                  </a:cubicBezTo>
                  <a:cubicBezTo>
                    <a:pt x="2854" y="1988"/>
                    <a:pt x="2706" y="1993"/>
                    <a:pt x="2627" y="2083"/>
                  </a:cubicBezTo>
                  <a:cubicBezTo>
                    <a:pt x="2599" y="2115"/>
                    <a:pt x="2582" y="2158"/>
                    <a:pt x="2552" y="2192"/>
                  </a:cubicBezTo>
                  <a:cubicBezTo>
                    <a:pt x="2516" y="2235"/>
                    <a:pt x="2460" y="2258"/>
                    <a:pt x="2409" y="2282"/>
                  </a:cubicBezTo>
                  <a:cubicBezTo>
                    <a:pt x="2205" y="2372"/>
                    <a:pt x="1997" y="2462"/>
                    <a:pt x="1777" y="2475"/>
                  </a:cubicBezTo>
                  <a:cubicBezTo>
                    <a:pt x="1693" y="2479"/>
                    <a:pt x="1609" y="2473"/>
                    <a:pt x="1528" y="2490"/>
                  </a:cubicBezTo>
                  <a:cubicBezTo>
                    <a:pt x="1455" y="2505"/>
                    <a:pt x="1389" y="2539"/>
                    <a:pt x="1318" y="2560"/>
                  </a:cubicBezTo>
                  <a:cubicBezTo>
                    <a:pt x="1231" y="2587"/>
                    <a:pt x="1140" y="2595"/>
                    <a:pt x="1048" y="2595"/>
                  </a:cubicBezTo>
                  <a:cubicBezTo>
                    <a:pt x="944" y="2595"/>
                    <a:pt x="839" y="2585"/>
                    <a:pt x="735" y="2582"/>
                  </a:cubicBezTo>
                  <a:lnTo>
                    <a:pt x="716" y="2582"/>
                  </a:lnTo>
                  <a:cubicBezTo>
                    <a:pt x="707" y="2605"/>
                    <a:pt x="699" y="2627"/>
                    <a:pt x="688" y="2650"/>
                  </a:cubicBezTo>
                  <a:cubicBezTo>
                    <a:pt x="620" y="2772"/>
                    <a:pt x="508" y="2867"/>
                    <a:pt x="433" y="2985"/>
                  </a:cubicBezTo>
                  <a:cubicBezTo>
                    <a:pt x="328" y="3150"/>
                    <a:pt x="294" y="3351"/>
                    <a:pt x="185" y="3514"/>
                  </a:cubicBezTo>
                  <a:cubicBezTo>
                    <a:pt x="118" y="3608"/>
                    <a:pt x="24" y="3696"/>
                    <a:pt x="15" y="3812"/>
                  </a:cubicBezTo>
                  <a:cubicBezTo>
                    <a:pt x="0" y="3996"/>
                    <a:pt x="210" y="4137"/>
                    <a:pt x="208" y="4321"/>
                  </a:cubicBezTo>
                  <a:cubicBezTo>
                    <a:pt x="208" y="4467"/>
                    <a:pt x="80" y="4636"/>
                    <a:pt x="185" y="4739"/>
                  </a:cubicBezTo>
                  <a:cubicBezTo>
                    <a:pt x="217" y="4771"/>
                    <a:pt x="264" y="4784"/>
                    <a:pt x="300" y="4814"/>
                  </a:cubicBezTo>
                  <a:cubicBezTo>
                    <a:pt x="382" y="4887"/>
                    <a:pt x="354" y="5020"/>
                    <a:pt x="395" y="5123"/>
                  </a:cubicBezTo>
                  <a:cubicBezTo>
                    <a:pt x="448" y="5258"/>
                    <a:pt x="613" y="5320"/>
                    <a:pt x="667" y="5455"/>
                  </a:cubicBezTo>
                  <a:cubicBezTo>
                    <a:pt x="699" y="5538"/>
                    <a:pt x="682" y="5637"/>
                    <a:pt x="718" y="5718"/>
                  </a:cubicBezTo>
                  <a:cubicBezTo>
                    <a:pt x="759" y="5811"/>
                    <a:pt x="857" y="5860"/>
                    <a:pt x="937" y="5920"/>
                  </a:cubicBezTo>
                  <a:cubicBezTo>
                    <a:pt x="1070" y="6018"/>
                    <a:pt x="1159" y="6158"/>
                    <a:pt x="1230" y="6310"/>
                  </a:cubicBezTo>
                  <a:cubicBezTo>
                    <a:pt x="1288" y="6153"/>
                    <a:pt x="1354" y="5999"/>
                    <a:pt x="1436" y="5853"/>
                  </a:cubicBezTo>
                  <a:cubicBezTo>
                    <a:pt x="1496" y="5742"/>
                    <a:pt x="1567" y="5633"/>
                    <a:pt x="1669" y="5560"/>
                  </a:cubicBezTo>
                  <a:cubicBezTo>
                    <a:pt x="1843" y="5438"/>
                    <a:pt x="2072" y="5446"/>
                    <a:pt x="2282" y="5442"/>
                  </a:cubicBezTo>
                  <a:cubicBezTo>
                    <a:pt x="2398" y="5440"/>
                    <a:pt x="2509" y="5429"/>
                    <a:pt x="2623" y="5414"/>
                  </a:cubicBezTo>
                  <a:cubicBezTo>
                    <a:pt x="2610" y="5313"/>
                    <a:pt x="2606" y="5213"/>
                    <a:pt x="2631" y="5116"/>
                  </a:cubicBezTo>
                  <a:cubicBezTo>
                    <a:pt x="2704" y="4842"/>
                    <a:pt x="2976" y="4679"/>
                    <a:pt x="3223" y="4544"/>
                  </a:cubicBezTo>
                  <a:cubicBezTo>
                    <a:pt x="3268" y="4520"/>
                    <a:pt x="3313" y="4495"/>
                    <a:pt x="3364" y="4495"/>
                  </a:cubicBezTo>
                  <a:cubicBezTo>
                    <a:pt x="3366" y="4495"/>
                    <a:pt x="3368" y="4495"/>
                    <a:pt x="3371" y="4495"/>
                  </a:cubicBezTo>
                  <a:cubicBezTo>
                    <a:pt x="3420" y="4497"/>
                    <a:pt x="3463" y="4525"/>
                    <a:pt x="3506" y="4551"/>
                  </a:cubicBezTo>
                  <a:cubicBezTo>
                    <a:pt x="3945" y="4812"/>
                    <a:pt x="4423" y="5007"/>
                    <a:pt x="4917" y="5129"/>
                  </a:cubicBezTo>
                  <a:cubicBezTo>
                    <a:pt x="4939" y="5134"/>
                    <a:pt x="4962" y="5139"/>
                    <a:pt x="4985" y="5139"/>
                  </a:cubicBezTo>
                  <a:cubicBezTo>
                    <a:pt x="5003" y="5139"/>
                    <a:pt x="5020" y="5136"/>
                    <a:pt x="5035" y="5127"/>
                  </a:cubicBezTo>
                  <a:cubicBezTo>
                    <a:pt x="5076" y="5103"/>
                    <a:pt x="5089" y="5052"/>
                    <a:pt x="5108" y="5009"/>
                  </a:cubicBezTo>
                  <a:cubicBezTo>
                    <a:pt x="5198" y="4797"/>
                    <a:pt x="5455" y="4722"/>
                    <a:pt x="5680" y="4673"/>
                  </a:cubicBezTo>
                  <a:cubicBezTo>
                    <a:pt x="6282" y="4538"/>
                    <a:pt x="6884" y="4405"/>
                    <a:pt x="7486" y="4270"/>
                  </a:cubicBezTo>
                  <a:cubicBezTo>
                    <a:pt x="7552" y="4255"/>
                    <a:pt x="7619" y="4241"/>
                    <a:pt x="7686" y="4241"/>
                  </a:cubicBezTo>
                  <a:cubicBezTo>
                    <a:pt x="7695" y="4241"/>
                    <a:pt x="7704" y="4242"/>
                    <a:pt x="7713" y="4242"/>
                  </a:cubicBezTo>
                  <a:cubicBezTo>
                    <a:pt x="7825" y="4251"/>
                    <a:pt x="7925" y="4306"/>
                    <a:pt x="8035" y="4334"/>
                  </a:cubicBezTo>
                  <a:cubicBezTo>
                    <a:pt x="8144" y="4362"/>
                    <a:pt x="8262" y="4362"/>
                    <a:pt x="8369" y="4396"/>
                  </a:cubicBezTo>
                  <a:cubicBezTo>
                    <a:pt x="8493" y="4433"/>
                    <a:pt x="8594" y="4514"/>
                    <a:pt x="8695" y="4598"/>
                  </a:cubicBezTo>
                  <a:cubicBezTo>
                    <a:pt x="8699" y="4574"/>
                    <a:pt x="8703" y="4551"/>
                    <a:pt x="8707" y="4527"/>
                  </a:cubicBezTo>
                  <a:cubicBezTo>
                    <a:pt x="8720" y="4452"/>
                    <a:pt x="8731" y="4371"/>
                    <a:pt x="8705" y="4300"/>
                  </a:cubicBezTo>
                  <a:cubicBezTo>
                    <a:pt x="8671" y="4210"/>
                    <a:pt x="8588" y="4152"/>
                    <a:pt x="8510" y="4097"/>
                  </a:cubicBezTo>
                  <a:cubicBezTo>
                    <a:pt x="8260" y="3910"/>
                    <a:pt x="8054" y="3666"/>
                    <a:pt x="7915" y="3387"/>
                  </a:cubicBezTo>
                  <a:cubicBezTo>
                    <a:pt x="7874" y="3306"/>
                    <a:pt x="7838" y="3220"/>
                    <a:pt x="7776" y="3156"/>
                  </a:cubicBezTo>
                  <a:cubicBezTo>
                    <a:pt x="7688" y="3064"/>
                    <a:pt x="7559" y="3021"/>
                    <a:pt x="7458" y="2942"/>
                  </a:cubicBezTo>
                  <a:cubicBezTo>
                    <a:pt x="7358" y="2862"/>
                    <a:pt x="7293" y="2706"/>
                    <a:pt x="7379" y="2612"/>
                  </a:cubicBezTo>
                  <a:lnTo>
                    <a:pt x="7379" y="2612"/>
                  </a:lnTo>
                  <a:cubicBezTo>
                    <a:pt x="7374" y="2612"/>
                    <a:pt x="7370" y="2612"/>
                    <a:pt x="7365" y="2612"/>
                  </a:cubicBezTo>
                  <a:cubicBezTo>
                    <a:pt x="7114" y="2612"/>
                    <a:pt x="6903" y="2337"/>
                    <a:pt x="6972" y="2095"/>
                  </a:cubicBezTo>
                  <a:lnTo>
                    <a:pt x="6972" y="2095"/>
                  </a:lnTo>
                  <a:cubicBezTo>
                    <a:pt x="6951" y="2099"/>
                    <a:pt x="6931" y="2101"/>
                    <a:pt x="6910" y="2101"/>
                  </a:cubicBezTo>
                  <a:cubicBezTo>
                    <a:pt x="6617" y="2101"/>
                    <a:pt x="6380" y="1720"/>
                    <a:pt x="6088" y="1720"/>
                  </a:cubicBezTo>
                  <a:cubicBezTo>
                    <a:pt x="6067" y="1720"/>
                    <a:pt x="6045" y="1723"/>
                    <a:pt x="6023" y="1727"/>
                  </a:cubicBezTo>
                  <a:cubicBezTo>
                    <a:pt x="6104" y="1676"/>
                    <a:pt x="6107" y="1556"/>
                    <a:pt x="6077" y="1463"/>
                  </a:cubicBezTo>
                  <a:cubicBezTo>
                    <a:pt x="6047" y="1371"/>
                    <a:pt x="5993" y="1283"/>
                    <a:pt x="5993" y="1187"/>
                  </a:cubicBezTo>
                  <a:cubicBezTo>
                    <a:pt x="5993" y="1080"/>
                    <a:pt x="6059" y="988"/>
                    <a:pt x="6107" y="891"/>
                  </a:cubicBezTo>
                  <a:cubicBezTo>
                    <a:pt x="6151" y="795"/>
                    <a:pt x="6175" y="666"/>
                    <a:pt x="6100" y="589"/>
                  </a:cubicBezTo>
                  <a:cubicBezTo>
                    <a:pt x="6057" y="546"/>
                    <a:pt x="5991" y="529"/>
                    <a:pt x="5948" y="484"/>
                  </a:cubicBezTo>
                  <a:cubicBezTo>
                    <a:pt x="5899" y="429"/>
                    <a:pt x="5894" y="349"/>
                    <a:pt x="5877" y="277"/>
                  </a:cubicBezTo>
                  <a:cubicBezTo>
                    <a:pt x="5828" y="91"/>
                    <a:pt x="5635" y="1"/>
                    <a:pt x="54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296"/>
            <p:cNvSpPr/>
            <p:nvPr/>
          </p:nvSpPr>
          <p:spPr>
            <a:xfrm>
              <a:off x="4636208" y="3294648"/>
              <a:ext cx="249512" cy="181998"/>
            </a:xfrm>
            <a:custGeom>
              <a:rect b="b" l="l" r="r" t="t"/>
              <a:pathLst>
                <a:path extrusionOk="0" h="6405" w="8781">
                  <a:moveTo>
                    <a:pt x="5458" y="54"/>
                  </a:moveTo>
                  <a:cubicBezTo>
                    <a:pt x="5619" y="54"/>
                    <a:pt x="5822" y="120"/>
                    <a:pt x="5871" y="309"/>
                  </a:cubicBezTo>
                  <a:cubicBezTo>
                    <a:pt x="5878" y="328"/>
                    <a:pt x="5880" y="345"/>
                    <a:pt x="5884" y="362"/>
                  </a:cubicBezTo>
                  <a:cubicBezTo>
                    <a:pt x="5897" y="420"/>
                    <a:pt x="5908" y="482"/>
                    <a:pt x="5951" y="527"/>
                  </a:cubicBezTo>
                  <a:cubicBezTo>
                    <a:pt x="5974" y="553"/>
                    <a:pt x="6004" y="570"/>
                    <a:pt x="6034" y="587"/>
                  </a:cubicBezTo>
                  <a:cubicBezTo>
                    <a:pt x="6060" y="602"/>
                    <a:pt x="6084" y="615"/>
                    <a:pt x="6103" y="635"/>
                  </a:cubicBezTo>
                  <a:cubicBezTo>
                    <a:pt x="6167" y="701"/>
                    <a:pt x="6146" y="819"/>
                    <a:pt x="6103" y="905"/>
                  </a:cubicBezTo>
                  <a:cubicBezTo>
                    <a:pt x="6092" y="928"/>
                    <a:pt x="6081" y="950"/>
                    <a:pt x="6071" y="971"/>
                  </a:cubicBezTo>
                  <a:cubicBezTo>
                    <a:pt x="6030" y="1046"/>
                    <a:pt x="5989" y="1125"/>
                    <a:pt x="5987" y="1213"/>
                  </a:cubicBezTo>
                  <a:cubicBezTo>
                    <a:pt x="5987" y="1286"/>
                    <a:pt x="6015" y="1352"/>
                    <a:pt x="6041" y="1417"/>
                  </a:cubicBezTo>
                  <a:cubicBezTo>
                    <a:pt x="6054" y="1444"/>
                    <a:pt x="6064" y="1470"/>
                    <a:pt x="6073" y="1498"/>
                  </a:cubicBezTo>
                  <a:cubicBezTo>
                    <a:pt x="6101" y="1584"/>
                    <a:pt x="6099" y="1689"/>
                    <a:pt x="6030" y="1732"/>
                  </a:cubicBezTo>
                  <a:lnTo>
                    <a:pt x="5910" y="1809"/>
                  </a:lnTo>
                  <a:lnTo>
                    <a:pt x="5910" y="1809"/>
                  </a:lnTo>
                  <a:lnTo>
                    <a:pt x="6049" y="1781"/>
                  </a:lnTo>
                  <a:cubicBezTo>
                    <a:pt x="6071" y="1777"/>
                    <a:pt x="6090" y="1774"/>
                    <a:pt x="6111" y="1774"/>
                  </a:cubicBezTo>
                  <a:cubicBezTo>
                    <a:pt x="6248" y="1774"/>
                    <a:pt x="6373" y="1864"/>
                    <a:pt x="6506" y="1959"/>
                  </a:cubicBezTo>
                  <a:cubicBezTo>
                    <a:pt x="6640" y="2055"/>
                    <a:pt x="6781" y="2154"/>
                    <a:pt x="6936" y="2154"/>
                  </a:cubicBezTo>
                  <a:cubicBezTo>
                    <a:pt x="6944" y="2154"/>
                    <a:pt x="6952" y="2154"/>
                    <a:pt x="6960" y="2154"/>
                  </a:cubicBezTo>
                  <a:lnTo>
                    <a:pt x="6960" y="2154"/>
                  </a:lnTo>
                  <a:cubicBezTo>
                    <a:pt x="6941" y="2263"/>
                    <a:pt x="6973" y="2383"/>
                    <a:pt x="7045" y="2484"/>
                  </a:cubicBezTo>
                  <a:cubicBezTo>
                    <a:pt x="7125" y="2586"/>
                    <a:pt x="7236" y="2653"/>
                    <a:pt x="7352" y="2664"/>
                  </a:cubicBezTo>
                  <a:cubicBezTo>
                    <a:pt x="7337" y="2694"/>
                    <a:pt x="7333" y="2726"/>
                    <a:pt x="7335" y="2762"/>
                  </a:cubicBezTo>
                  <a:cubicBezTo>
                    <a:pt x="7341" y="2843"/>
                    <a:pt x="7393" y="2933"/>
                    <a:pt x="7463" y="2989"/>
                  </a:cubicBezTo>
                  <a:cubicBezTo>
                    <a:pt x="7508" y="3023"/>
                    <a:pt x="7558" y="3051"/>
                    <a:pt x="7605" y="3079"/>
                  </a:cubicBezTo>
                  <a:cubicBezTo>
                    <a:pt x="7669" y="3116"/>
                    <a:pt x="7729" y="3150"/>
                    <a:pt x="7778" y="3199"/>
                  </a:cubicBezTo>
                  <a:cubicBezTo>
                    <a:pt x="7827" y="3253"/>
                    <a:pt x="7862" y="3321"/>
                    <a:pt x="7894" y="3388"/>
                  </a:cubicBezTo>
                  <a:lnTo>
                    <a:pt x="7913" y="3426"/>
                  </a:lnTo>
                  <a:cubicBezTo>
                    <a:pt x="8055" y="3707"/>
                    <a:pt x="8262" y="3955"/>
                    <a:pt x="8515" y="4144"/>
                  </a:cubicBezTo>
                  <a:lnTo>
                    <a:pt x="8535" y="4157"/>
                  </a:lnTo>
                  <a:cubicBezTo>
                    <a:pt x="8603" y="4208"/>
                    <a:pt x="8674" y="4260"/>
                    <a:pt x="8702" y="4335"/>
                  </a:cubicBezTo>
                  <a:cubicBezTo>
                    <a:pt x="8727" y="4403"/>
                    <a:pt x="8714" y="4480"/>
                    <a:pt x="8702" y="4549"/>
                  </a:cubicBezTo>
                  <a:lnTo>
                    <a:pt x="8699" y="4572"/>
                  </a:lnTo>
                  <a:cubicBezTo>
                    <a:pt x="8610" y="4500"/>
                    <a:pt x="8513" y="4431"/>
                    <a:pt x="8400" y="4397"/>
                  </a:cubicBezTo>
                  <a:cubicBezTo>
                    <a:pt x="8337" y="4377"/>
                    <a:pt x="8273" y="4369"/>
                    <a:pt x="8211" y="4360"/>
                  </a:cubicBezTo>
                  <a:cubicBezTo>
                    <a:pt x="8162" y="4354"/>
                    <a:pt x="8110" y="4345"/>
                    <a:pt x="8063" y="4335"/>
                  </a:cubicBezTo>
                  <a:cubicBezTo>
                    <a:pt x="8025" y="4324"/>
                    <a:pt x="7984" y="4309"/>
                    <a:pt x="7945" y="4296"/>
                  </a:cubicBezTo>
                  <a:cubicBezTo>
                    <a:pt x="7879" y="4273"/>
                    <a:pt x="7810" y="4247"/>
                    <a:pt x="7738" y="4243"/>
                  </a:cubicBezTo>
                  <a:cubicBezTo>
                    <a:pt x="7726" y="4242"/>
                    <a:pt x="7715" y="4241"/>
                    <a:pt x="7704" y="4241"/>
                  </a:cubicBezTo>
                  <a:cubicBezTo>
                    <a:pt x="7634" y="4241"/>
                    <a:pt x="7565" y="4257"/>
                    <a:pt x="7502" y="4270"/>
                  </a:cubicBezTo>
                  <a:lnTo>
                    <a:pt x="5696" y="4673"/>
                  </a:lnTo>
                  <a:cubicBezTo>
                    <a:pt x="5443" y="4729"/>
                    <a:pt x="5197" y="4810"/>
                    <a:pt x="5104" y="5025"/>
                  </a:cubicBezTo>
                  <a:cubicBezTo>
                    <a:pt x="5102" y="5033"/>
                    <a:pt x="5098" y="5042"/>
                    <a:pt x="5096" y="5048"/>
                  </a:cubicBezTo>
                  <a:cubicBezTo>
                    <a:pt x="5083" y="5082"/>
                    <a:pt x="5070" y="5114"/>
                    <a:pt x="5044" y="5129"/>
                  </a:cubicBezTo>
                  <a:cubicBezTo>
                    <a:pt x="5035" y="5135"/>
                    <a:pt x="5023" y="5137"/>
                    <a:pt x="5009" y="5137"/>
                  </a:cubicBezTo>
                  <a:cubicBezTo>
                    <a:pt x="4990" y="5137"/>
                    <a:pt x="4967" y="5132"/>
                    <a:pt x="4946" y="5127"/>
                  </a:cubicBezTo>
                  <a:cubicBezTo>
                    <a:pt x="4451" y="5007"/>
                    <a:pt x="3980" y="4815"/>
                    <a:pt x="3540" y="4551"/>
                  </a:cubicBezTo>
                  <a:cubicBezTo>
                    <a:pt x="3498" y="4525"/>
                    <a:pt x="3448" y="4497"/>
                    <a:pt x="3393" y="4495"/>
                  </a:cubicBezTo>
                  <a:lnTo>
                    <a:pt x="3386" y="4495"/>
                  </a:lnTo>
                  <a:cubicBezTo>
                    <a:pt x="3328" y="4495"/>
                    <a:pt x="3275" y="4523"/>
                    <a:pt x="3232" y="4547"/>
                  </a:cubicBezTo>
                  <a:cubicBezTo>
                    <a:pt x="2968" y="4690"/>
                    <a:pt x="2703" y="4855"/>
                    <a:pt x="2628" y="5134"/>
                  </a:cubicBezTo>
                  <a:cubicBezTo>
                    <a:pt x="2602" y="5237"/>
                    <a:pt x="2606" y="5337"/>
                    <a:pt x="2615" y="5417"/>
                  </a:cubicBezTo>
                  <a:cubicBezTo>
                    <a:pt x="2497" y="5432"/>
                    <a:pt x="2398" y="5438"/>
                    <a:pt x="2304" y="5440"/>
                  </a:cubicBezTo>
                  <a:lnTo>
                    <a:pt x="2242" y="5442"/>
                  </a:lnTo>
                  <a:cubicBezTo>
                    <a:pt x="2043" y="5447"/>
                    <a:pt x="1839" y="5449"/>
                    <a:pt x="1674" y="5564"/>
                  </a:cubicBezTo>
                  <a:cubicBezTo>
                    <a:pt x="1567" y="5639"/>
                    <a:pt x="1496" y="5753"/>
                    <a:pt x="1434" y="5867"/>
                  </a:cubicBezTo>
                  <a:cubicBezTo>
                    <a:pt x="1370" y="5982"/>
                    <a:pt x="1310" y="6113"/>
                    <a:pt x="1250" y="6267"/>
                  </a:cubicBezTo>
                  <a:cubicBezTo>
                    <a:pt x="1171" y="6115"/>
                    <a:pt x="1083" y="6006"/>
                    <a:pt x="976" y="5924"/>
                  </a:cubicBezTo>
                  <a:cubicBezTo>
                    <a:pt x="957" y="5912"/>
                    <a:pt x="937" y="5897"/>
                    <a:pt x="918" y="5884"/>
                  </a:cubicBezTo>
                  <a:cubicBezTo>
                    <a:pt x="854" y="5839"/>
                    <a:pt x="794" y="5798"/>
                    <a:pt x="764" y="5734"/>
                  </a:cubicBezTo>
                  <a:cubicBezTo>
                    <a:pt x="747" y="5695"/>
                    <a:pt x="742" y="5652"/>
                    <a:pt x="738" y="5605"/>
                  </a:cubicBezTo>
                  <a:cubicBezTo>
                    <a:pt x="734" y="5560"/>
                    <a:pt x="729" y="5515"/>
                    <a:pt x="712" y="5472"/>
                  </a:cubicBezTo>
                  <a:cubicBezTo>
                    <a:pt x="684" y="5397"/>
                    <a:pt x="627" y="5346"/>
                    <a:pt x="571" y="5294"/>
                  </a:cubicBezTo>
                  <a:cubicBezTo>
                    <a:pt x="515" y="5245"/>
                    <a:pt x="466" y="5200"/>
                    <a:pt x="440" y="5138"/>
                  </a:cubicBezTo>
                  <a:cubicBezTo>
                    <a:pt x="427" y="5104"/>
                    <a:pt x="421" y="5061"/>
                    <a:pt x="417" y="5020"/>
                  </a:cubicBezTo>
                  <a:cubicBezTo>
                    <a:pt x="406" y="4947"/>
                    <a:pt x="397" y="4872"/>
                    <a:pt x="340" y="4821"/>
                  </a:cubicBezTo>
                  <a:cubicBezTo>
                    <a:pt x="320" y="4804"/>
                    <a:pt x="299" y="4793"/>
                    <a:pt x="280" y="4782"/>
                  </a:cubicBezTo>
                  <a:cubicBezTo>
                    <a:pt x="258" y="4770"/>
                    <a:pt x="239" y="4761"/>
                    <a:pt x="224" y="4746"/>
                  </a:cubicBezTo>
                  <a:cubicBezTo>
                    <a:pt x="170" y="4692"/>
                    <a:pt x="194" y="4611"/>
                    <a:pt x="222" y="4519"/>
                  </a:cubicBezTo>
                  <a:cubicBezTo>
                    <a:pt x="239" y="4463"/>
                    <a:pt x="256" y="4405"/>
                    <a:pt x="258" y="4347"/>
                  </a:cubicBezTo>
                  <a:cubicBezTo>
                    <a:pt x="258" y="4251"/>
                    <a:pt x="207" y="4165"/>
                    <a:pt x="155" y="4084"/>
                  </a:cubicBezTo>
                  <a:cubicBezTo>
                    <a:pt x="104" y="4003"/>
                    <a:pt x="57" y="3925"/>
                    <a:pt x="63" y="3840"/>
                  </a:cubicBezTo>
                  <a:cubicBezTo>
                    <a:pt x="70" y="3760"/>
                    <a:pt x="121" y="3696"/>
                    <a:pt x="175" y="3625"/>
                  </a:cubicBezTo>
                  <a:cubicBezTo>
                    <a:pt x="194" y="3602"/>
                    <a:pt x="211" y="3578"/>
                    <a:pt x="228" y="3555"/>
                  </a:cubicBezTo>
                  <a:cubicBezTo>
                    <a:pt x="288" y="3469"/>
                    <a:pt x="325" y="3371"/>
                    <a:pt x="361" y="3276"/>
                  </a:cubicBezTo>
                  <a:cubicBezTo>
                    <a:pt x="393" y="3191"/>
                    <a:pt x="427" y="3103"/>
                    <a:pt x="477" y="3026"/>
                  </a:cubicBezTo>
                  <a:cubicBezTo>
                    <a:pt x="511" y="2974"/>
                    <a:pt x="552" y="2927"/>
                    <a:pt x="590" y="2880"/>
                  </a:cubicBezTo>
                  <a:cubicBezTo>
                    <a:pt x="642" y="2820"/>
                    <a:pt x="695" y="2760"/>
                    <a:pt x="734" y="2689"/>
                  </a:cubicBezTo>
                  <a:cubicBezTo>
                    <a:pt x="742" y="2670"/>
                    <a:pt x="751" y="2651"/>
                    <a:pt x="757" y="2636"/>
                  </a:cubicBezTo>
                  <a:cubicBezTo>
                    <a:pt x="796" y="2636"/>
                    <a:pt x="837" y="2638"/>
                    <a:pt x="877" y="2640"/>
                  </a:cubicBezTo>
                  <a:cubicBezTo>
                    <a:pt x="939" y="2644"/>
                    <a:pt x="1004" y="2649"/>
                    <a:pt x="1066" y="2649"/>
                  </a:cubicBezTo>
                  <a:cubicBezTo>
                    <a:pt x="1179" y="2649"/>
                    <a:pt x="1267" y="2636"/>
                    <a:pt x="1349" y="2612"/>
                  </a:cubicBezTo>
                  <a:cubicBezTo>
                    <a:pt x="1376" y="2601"/>
                    <a:pt x="1404" y="2593"/>
                    <a:pt x="1432" y="2580"/>
                  </a:cubicBezTo>
                  <a:cubicBezTo>
                    <a:pt x="1475" y="2565"/>
                    <a:pt x="1514" y="2550"/>
                    <a:pt x="1554" y="2541"/>
                  </a:cubicBezTo>
                  <a:cubicBezTo>
                    <a:pt x="1608" y="2531"/>
                    <a:pt x="1664" y="2529"/>
                    <a:pt x="1719" y="2529"/>
                  </a:cubicBezTo>
                  <a:cubicBezTo>
                    <a:pt x="1747" y="2529"/>
                    <a:pt x="1775" y="2529"/>
                    <a:pt x="1801" y="2526"/>
                  </a:cubicBezTo>
                  <a:cubicBezTo>
                    <a:pt x="2028" y="2514"/>
                    <a:pt x="2248" y="2417"/>
                    <a:pt x="2441" y="2334"/>
                  </a:cubicBezTo>
                  <a:cubicBezTo>
                    <a:pt x="2493" y="2310"/>
                    <a:pt x="2553" y="2284"/>
                    <a:pt x="2596" y="2235"/>
                  </a:cubicBezTo>
                  <a:cubicBezTo>
                    <a:pt x="2611" y="2216"/>
                    <a:pt x="2623" y="2196"/>
                    <a:pt x="2634" y="2177"/>
                  </a:cubicBezTo>
                  <a:cubicBezTo>
                    <a:pt x="2647" y="2158"/>
                    <a:pt x="2658" y="2141"/>
                    <a:pt x="2671" y="2126"/>
                  </a:cubicBezTo>
                  <a:cubicBezTo>
                    <a:pt x="2705" y="2087"/>
                    <a:pt x="2754" y="2066"/>
                    <a:pt x="2808" y="2042"/>
                  </a:cubicBezTo>
                  <a:cubicBezTo>
                    <a:pt x="2865" y="2016"/>
                    <a:pt x="2928" y="1991"/>
                    <a:pt x="2968" y="1937"/>
                  </a:cubicBezTo>
                  <a:cubicBezTo>
                    <a:pt x="3009" y="1884"/>
                    <a:pt x="3020" y="1822"/>
                    <a:pt x="3030" y="1759"/>
                  </a:cubicBezTo>
                  <a:cubicBezTo>
                    <a:pt x="3039" y="1712"/>
                    <a:pt x="3048" y="1667"/>
                    <a:pt x="3067" y="1629"/>
                  </a:cubicBezTo>
                  <a:cubicBezTo>
                    <a:pt x="3112" y="1543"/>
                    <a:pt x="3215" y="1489"/>
                    <a:pt x="3375" y="1468"/>
                  </a:cubicBezTo>
                  <a:lnTo>
                    <a:pt x="3427" y="1464"/>
                  </a:lnTo>
                  <a:cubicBezTo>
                    <a:pt x="3545" y="1449"/>
                    <a:pt x="3665" y="1436"/>
                    <a:pt x="3759" y="1363"/>
                  </a:cubicBezTo>
                  <a:cubicBezTo>
                    <a:pt x="3780" y="1346"/>
                    <a:pt x="3800" y="1327"/>
                    <a:pt x="3819" y="1307"/>
                  </a:cubicBezTo>
                  <a:cubicBezTo>
                    <a:pt x="3836" y="1290"/>
                    <a:pt x="3853" y="1273"/>
                    <a:pt x="3872" y="1258"/>
                  </a:cubicBezTo>
                  <a:cubicBezTo>
                    <a:pt x="3924" y="1219"/>
                    <a:pt x="3984" y="1200"/>
                    <a:pt x="4048" y="1179"/>
                  </a:cubicBezTo>
                  <a:cubicBezTo>
                    <a:pt x="4115" y="1157"/>
                    <a:pt x="4181" y="1136"/>
                    <a:pt x="4237" y="1095"/>
                  </a:cubicBezTo>
                  <a:cubicBezTo>
                    <a:pt x="4318" y="1035"/>
                    <a:pt x="4363" y="947"/>
                    <a:pt x="4408" y="864"/>
                  </a:cubicBezTo>
                  <a:cubicBezTo>
                    <a:pt x="4427" y="827"/>
                    <a:pt x="4449" y="789"/>
                    <a:pt x="4470" y="755"/>
                  </a:cubicBezTo>
                  <a:cubicBezTo>
                    <a:pt x="4526" y="669"/>
                    <a:pt x="4601" y="596"/>
                    <a:pt x="4674" y="525"/>
                  </a:cubicBezTo>
                  <a:cubicBezTo>
                    <a:pt x="4828" y="380"/>
                    <a:pt x="4987" y="228"/>
                    <a:pt x="5173" y="125"/>
                  </a:cubicBezTo>
                  <a:cubicBezTo>
                    <a:pt x="5254" y="78"/>
                    <a:pt x="5355" y="54"/>
                    <a:pt x="5458" y="54"/>
                  </a:cubicBezTo>
                  <a:close/>
                  <a:moveTo>
                    <a:pt x="5458" y="0"/>
                  </a:moveTo>
                  <a:cubicBezTo>
                    <a:pt x="5346" y="0"/>
                    <a:pt x="5237" y="28"/>
                    <a:pt x="5147" y="78"/>
                  </a:cubicBezTo>
                  <a:cubicBezTo>
                    <a:pt x="4954" y="185"/>
                    <a:pt x="4794" y="339"/>
                    <a:pt x="4637" y="487"/>
                  </a:cubicBezTo>
                  <a:cubicBezTo>
                    <a:pt x="4562" y="560"/>
                    <a:pt x="4485" y="635"/>
                    <a:pt x="4425" y="725"/>
                  </a:cubicBezTo>
                  <a:cubicBezTo>
                    <a:pt x="4402" y="761"/>
                    <a:pt x="4380" y="800"/>
                    <a:pt x="4361" y="838"/>
                  </a:cubicBezTo>
                  <a:cubicBezTo>
                    <a:pt x="4318" y="922"/>
                    <a:pt x="4275" y="1001"/>
                    <a:pt x="4205" y="1052"/>
                  </a:cubicBezTo>
                  <a:cubicBezTo>
                    <a:pt x="4155" y="1089"/>
                    <a:pt x="4095" y="1108"/>
                    <a:pt x="4033" y="1127"/>
                  </a:cubicBezTo>
                  <a:cubicBezTo>
                    <a:pt x="3967" y="1149"/>
                    <a:pt x="3898" y="1172"/>
                    <a:pt x="3840" y="1215"/>
                  </a:cubicBezTo>
                  <a:cubicBezTo>
                    <a:pt x="3819" y="1232"/>
                    <a:pt x="3800" y="1252"/>
                    <a:pt x="3780" y="1271"/>
                  </a:cubicBezTo>
                  <a:cubicBezTo>
                    <a:pt x="3761" y="1288"/>
                    <a:pt x="3744" y="1305"/>
                    <a:pt x="3727" y="1320"/>
                  </a:cubicBezTo>
                  <a:cubicBezTo>
                    <a:pt x="3643" y="1384"/>
                    <a:pt x="3530" y="1397"/>
                    <a:pt x="3420" y="1410"/>
                  </a:cubicBezTo>
                  <a:lnTo>
                    <a:pt x="3369" y="1417"/>
                  </a:lnTo>
                  <a:cubicBezTo>
                    <a:pt x="3187" y="1440"/>
                    <a:pt x="3073" y="1500"/>
                    <a:pt x="3020" y="1603"/>
                  </a:cubicBezTo>
                  <a:cubicBezTo>
                    <a:pt x="2996" y="1650"/>
                    <a:pt x="2988" y="1699"/>
                    <a:pt x="2979" y="1751"/>
                  </a:cubicBezTo>
                  <a:cubicBezTo>
                    <a:pt x="2968" y="1809"/>
                    <a:pt x="2960" y="1862"/>
                    <a:pt x="2928" y="1905"/>
                  </a:cubicBezTo>
                  <a:cubicBezTo>
                    <a:pt x="2893" y="1946"/>
                    <a:pt x="2842" y="1969"/>
                    <a:pt x="2786" y="1993"/>
                  </a:cubicBezTo>
                  <a:cubicBezTo>
                    <a:pt x="2731" y="2019"/>
                    <a:pt x="2673" y="2042"/>
                    <a:pt x="2630" y="2089"/>
                  </a:cubicBezTo>
                  <a:cubicBezTo>
                    <a:pt x="2615" y="2109"/>
                    <a:pt x="2602" y="2130"/>
                    <a:pt x="2589" y="2149"/>
                  </a:cubicBezTo>
                  <a:cubicBezTo>
                    <a:pt x="2578" y="2166"/>
                    <a:pt x="2568" y="2186"/>
                    <a:pt x="2555" y="2199"/>
                  </a:cubicBezTo>
                  <a:cubicBezTo>
                    <a:pt x="2521" y="2239"/>
                    <a:pt x="2469" y="2263"/>
                    <a:pt x="2418" y="2284"/>
                  </a:cubicBezTo>
                  <a:cubicBezTo>
                    <a:pt x="2221" y="2372"/>
                    <a:pt x="2017" y="2462"/>
                    <a:pt x="1799" y="2473"/>
                  </a:cubicBezTo>
                  <a:cubicBezTo>
                    <a:pt x="1773" y="2475"/>
                    <a:pt x="1745" y="2475"/>
                    <a:pt x="1719" y="2475"/>
                  </a:cubicBezTo>
                  <a:cubicBezTo>
                    <a:pt x="1661" y="2475"/>
                    <a:pt x="1601" y="2477"/>
                    <a:pt x="1544" y="2490"/>
                  </a:cubicBezTo>
                  <a:cubicBezTo>
                    <a:pt x="1499" y="2499"/>
                    <a:pt x="1456" y="2516"/>
                    <a:pt x="1413" y="2531"/>
                  </a:cubicBezTo>
                  <a:cubicBezTo>
                    <a:pt x="1387" y="2541"/>
                    <a:pt x="1359" y="2552"/>
                    <a:pt x="1334" y="2561"/>
                  </a:cubicBezTo>
                  <a:cubicBezTo>
                    <a:pt x="1259" y="2584"/>
                    <a:pt x="1173" y="2595"/>
                    <a:pt x="1066" y="2595"/>
                  </a:cubicBezTo>
                  <a:cubicBezTo>
                    <a:pt x="1006" y="2595"/>
                    <a:pt x="942" y="2591"/>
                    <a:pt x="879" y="2586"/>
                  </a:cubicBezTo>
                  <a:cubicBezTo>
                    <a:pt x="839" y="2584"/>
                    <a:pt x="798" y="2582"/>
                    <a:pt x="755" y="2582"/>
                  </a:cubicBezTo>
                  <a:lnTo>
                    <a:pt x="721" y="2582"/>
                  </a:lnTo>
                  <a:lnTo>
                    <a:pt x="714" y="2599"/>
                  </a:lnTo>
                  <a:cubicBezTo>
                    <a:pt x="706" y="2619"/>
                    <a:pt x="697" y="2642"/>
                    <a:pt x="687" y="2664"/>
                  </a:cubicBezTo>
                  <a:cubicBezTo>
                    <a:pt x="650" y="2730"/>
                    <a:pt x="601" y="2786"/>
                    <a:pt x="549" y="2846"/>
                  </a:cubicBezTo>
                  <a:cubicBezTo>
                    <a:pt x="509" y="2893"/>
                    <a:pt x="468" y="2942"/>
                    <a:pt x="432" y="2996"/>
                  </a:cubicBezTo>
                  <a:cubicBezTo>
                    <a:pt x="380" y="3079"/>
                    <a:pt x="344" y="3169"/>
                    <a:pt x="312" y="3257"/>
                  </a:cubicBezTo>
                  <a:cubicBezTo>
                    <a:pt x="275" y="3349"/>
                    <a:pt x="239" y="3443"/>
                    <a:pt x="185" y="3523"/>
                  </a:cubicBezTo>
                  <a:cubicBezTo>
                    <a:pt x="168" y="3548"/>
                    <a:pt x="151" y="3570"/>
                    <a:pt x="132" y="3593"/>
                  </a:cubicBezTo>
                  <a:cubicBezTo>
                    <a:pt x="76" y="3666"/>
                    <a:pt x="18" y="3741"/>
                    <a:pt x="10" y="3835"/>
                  </a:cubicBezTo>
                  <a:cubicBezTo>
                    <a:pt x="1" y="3938"/>
                    <a:pt x="57" y="4028"/>
                    <a:pt x="110" y="4114"/>
                  </a:cubicBezTo>
                  <a:cubicBezTo>
                    <a:pt x="160" y="4191"/>
                    <a:pt x="205" y="4266"/>
                    <a:pt x="205" y="4347"/>
                  </a:cubicBezTo>
                  <a:cubicBezTo>
                    <a:pt x="205" y="4397"/>
                    <a:pt x="187" y="4450"/>
                    <a:pt x="172" y="4502"/>
                  </a:cubicBezTo>
                  <a:cubicBezTo>
                    <a:pt x="140" y="4602"/>
                    <a:pt x="110" y="4707"/>
                    <a:pt x="187" y="4785"/>
                  </a:cubicBezTo>
                  <a:cubicBezTo>
                    <a:pt x="207" y="4804"/>
                    <a:pt x="230" y="4817"/>
                    <a:pt x="254" y="4830"/>
                  </a:cubicBezTo>
                  <a:cubicBezTo>
                    <a:pt x="273" y="4838"/>
                    <a:pt x="290" y="4849"/>
                    <a:pt x="303" y="4860"/>
                  </a:cubicBezTo>
                  <a:cubicBezTo>
                    <a:pt x="346" y="4898"/>
                    <a:pt x="354" y="4960"/>
                    <a:pt x="363" y="5027"/>
                  </a:cubicBezTo>
                  <a:cubicBezTo>
                    <a:pt x="369" y="5070"/>
                    <a:pt x="374" y="5117"/>
                    <a:pt x="391" y="5157"/>
                  </a:cubicBezTo>
                  <a:cubicBezTo>
                    <a:pt x="419" y="5230"/>
                    <a:pt x="479" y="5284"/>
                    <a:pt x="534" y="5335"/>
                  </a:cubicBezTo>
                  <a:cubicBezTo>
                    <a:pt x="588" y="5382"/>
                    <a:pt x="639" y="5429"/>
                    <a:pt x="663" y="5492"/>
                  </a:cubicBezTo>
                  <a:cubicBezTo>
                    <a:pt x="678" y="5528"/>
                    <a:pt x="682" y="5569"/>
                    <a:pt x="684" y="5609"/>
                  </a:cubicBezTo>
                  <a:cubicBezTo>
                    <a:pt x="691" y="5659"/>
                    <a:pt x="695" y="5708"/>
                    <a:pt x="717" y="5755"/>
                  </a:cubicBezTo>
                  <a:cubicBezTo>
                    <a:pt x="751" y="5832"/>
                    <a:pt x="822" y="5882"/>
                    <a:pt x="888" y="5929"/>
                  </a:cubicBezTo>
                  <a:cubicBezTo>
                    <a:pt x="907" y="5941"/>
                    <a:pt x="927" y="5954"/>
                    <a:pt x="944" y="5967"/>
                  </a:cubicBezTo>
                  <a:cubicBezTo>
                    <a:pt x="1055" y="6053"/>
                    <a:pt x="1147" y="6173"/>
                    <a:pt x="1229" y="6346"/>
                  </a:cubicBezTo>
                  <a:lnTo>
                    <a:pt x="1254" y="6404"/>
                  </a:lnTo>
                  <a:lnTo>
                    <a:pt x="1278" y="6344"/>
                  </a:lnTo>
                  <a:cubicBezTo>
                    <a:pt x="1344" y="6164"/>
                    <a:pt x="1409" y="6021"/>
                    <a:pt x="1481" y="5892"/>
                  </a:cubicBezTo>
                  <a:cubicBezTo>
                    <a:pt x="1539" y="5785"/>
                    <a:pt x="1608" y="5678"/>
                    <a:pt x="1706" y="5607"/>
                  </a:cubicBezTo>
                  <a:cubicBezTo>
                    <a:pt x="1856" y="5502"/>
                    <a:pt x="2053" y="5500"/>
                    <a:pt x="2242" y="5496"/>
                  </a:cubicBezTo>
                  <a:lnTo>
                    <a:pt x="2306" y="5494"/>
                  </a:lnTo>
                  <a:cubicBezTo>
                    <a:pt x="2407" y="5492"/>
                    <a:pt x="2516" y="5483"/>
                    <a:pt x="2649" y="5468"/>
                  </a:cubicBezTo>
                  <a:lnTo>
                    <a:pt x="2675" y="5464"/>
                  </a:lnTo>
                  <a:lnTo>
                    <a:pt x="2671" y="5438"/>
                  </a:lnTo>
                  <a:cubicBezTo>
                    <a:pt x="2662" y="5357"/>
                    <a:pt x="2653" y="5252"/>
                    <a:pt x="2681" y="5149"/>
                  </a:cubicBezTo>
                  <a:cubicBezTo>
                    <a:pt x="2750" y="4890"/>
                    <a:pt x="3003" y="4733"/>
                    <a:pt x="3258" y="4594"/>
                  </a:cubicBezTo>
                  <a:cubicBezTo>
                    <a:pt x="3298" y="4572"/>
                    <a:pt x="3341" y="4549"/>
                    <a:pt x="3390" y="4549"/>
                  </a:cubicBezTo>
                  <a:cubicBezTo>
                    <a:pt x="3433" y="4551"/>
                    <a:pt x="3474" y="4575"/>
                    <a:pt x="3515" y="4598"/>
                  </a:cubicBezTo>
                  <a:cubicBezTo>
                    <a:pt x="3956" y="4864"/>
                    <a:pt x="4434" y="5059"/>
                    <a:pt x="4933" y="5181"/>
                  </a:cubicBezTo>
                  <a:cubicBezTo>
                    <a:pt x="4957" y="5186"/>
                    <a:pt x="4982" y="5190"/>
                    <a:pt x="5006" y="5190"/>
                  </a:cubicBezTo>
                  <a:cubicBezTo>
                    <a:pt x="5029" y="5190"/>
                    <a:pt x="5052" y="5186"/>
                    <a:pt x="5070" y="5177"/>
                  </a:cubicBezTo>
                  <a:cubicBezTo>
                    <a:pt x="5113" y="5153"/>
                    <a:pt x="5130" y="5108"/>
                    <a:pt x="5145" y="5070"/>
                  </a:cubicBezTo>
                  <a:lnTo>
                    <a:pt x="5154" y="5046"/>
                  </a:lnTo>
                  <a:cubicBezTo>
                    <a:pt x="5237" y="4853"/>
                    <a:pt x="5469" y="4778"/>
                    <a:pt x="5709" y="4725"/>
                  </a:cubicBezTo>
                  <a:lnTo>
                    <a:pt x="7513" y="4322"/>
                  </a:lnTo>
                  <a:cubicBezTo>
                    <a:pt x="7575" y="4309"/>
                    <a:pt x="7638" y="4295"/>
                    <a:pt x="7701" y="4295"/>
                  </a:cubicBezTo>
                  <a:cubicBezTo>
                    <a:pt x="7712" y="4295"/>
                    <a:pt x="7722" y="4295"/>
                    <a:pt x="7733" y="4296"/>
                  </a:cubicBezTo>
                  <a:cubicBezTo>
                    <a:pt x="7800" y="4300"/>
                    <a:pt x="7862" y="4324"/>
                    <a:pt x="7928" y="4347"/>
                  </a:cubicBezTo>
                  <a:cubicBezTo>
                    <a:pt x="7967" y="4360"/>
                    <a:pt x="8007" y="4375"/>
                    <a:pt x="8050" y="4386"/>
                  </a:cubicBezTo>
                  <a:cubicBezTo>
                    <a:pt x="8102" y="4399"/>
                    <a:pt x="8153" y="4405"/>
                    <a:pt x="8205" y="4414"/>
                  </a:cubicBezTo>
                  <a:cubicBezTo>
                    <a:pt x="8267" y="4420"/>
                    <a:pt x="8327" y="4429"/>
                    <a:pt x="8382" y="4446"/>
                  </a:cubicBezTo>
                  <a:cubicBezTo>
                    <a:pt x="8502" y="4485"/>
                    <a:pt x="8605" y="4564"/>
                    <a:pt x="8699" y="4643"/>
                  </a:cubicBezTo>
                  <a:lnTo>
                    <a:pt x="8736" y="4673"/>
                  </a:lnTo>
                  <a:lnTo>
                    <a:pt x="8755" y="4557"/>
                  </a:lnTo>
                  <a:cubicBezTo>
                    <a:pt x="8768" y="4487"/>
                    <a:pt x="8781" y="4397"/>
                    <a:pt x="8751" y="4315"/>
                  </a:cubicBezTo>
                  <a:cubicBezTo>
                    <a:pt x="8719" y="4228"/>
                    <a:pt x="8642" y="4170"/>
                    <a:pt x="8567" y="4114"/>
                  </a:cubicBezTo>
                  <a:lnTo>
                    <a:pt x="8547" y="4101"/>
                  </a:lnTo>
                  <a:cubicBezTo>
                    <a:pt x="8301" y="3917"/>
                    <a:pt x="8100" y="3675"/>
                    <a:pt x="7960" y="3401"/>
                  </a:cubicBezTo>
                  <a:lnTo>
                    <a:pt x="7943" y="3364"/>
                  </a:lnTo>
                  <a:cubicBezTo>
                    <a:pt x="7907" y="3293"/>
                    <a:pt x="7872" y="3221"/>
                    <a:pt x="7817" y="3163"/>
                  </a:cubicBezTo>
                  <a:cubicBezTo>
                    <a:pt x="7763" y="3107"/>
                    <a:pt x="7695" y="3068"/>
                    <a:pt x="7630" y="3032"/>
                  </a:cubicBezTo>
                  <a:cubicBezTo>
                    <a:pt x="7585" y="3006"/>
                    <a:pt x="7538" y="2981"/>
                    <a:pt x="7498" y="2948"/>
                  </a:cubicBezTo>
                  <a:cubicBezTo>
                    <a:pt x="7438" y="2899"/>
                    <a:pt x="7395" y="2824"/>
                    <a:pt x="7388" y="2758"/>
                  </a:cubicBezTo>
                  <a:cubicBezTo>
                    <a:pt x="7384" y="2717"/>
                    <a:pt x="7395" y="2683"/>
                    <a:pt x="7420" y="2655"/>
                  </a:cubicBezTo>
                  <a:lnTo>
                    <a:pt x="7463" y="2608"/>
                  </a:lnTo>
                  <a:lnTo>
                    <a:pt x="7399" y="2610"/>
                  </a:lnTo>
                  <a:lnTo>
                    <a:pt x="7384" y="2610"/>
                  </a:lnTo>
                  <a:cubicBezTo>
                    <a:pt x="7275" y="2610"/>
                    <a:pt x="7163" y="2552"/>
                    <a:pt x="7088" y="2451"/>
                  </a:cubicBezTo>
                  <a:cubicBezTo>
                    <a:pt x="7015" y="2353"/>
                    <a:pt x="6990" y="2233"/>
                    <a:pt x="7020" y="2128"/>
                  </a:cubicBezTo>
                  <a:lnTo>
                    <a:pt x="7033" y="2087"/>
                  </a:lnTo>
                  <a:lnTo>
                    <a:pt x="7033" y="2087"/>
                  </a:lnTo>
                  <a:lnTo>
                    <a:pt x="6990" y="2096"/>
                  </a:lnTo>
                  <a:cubicBezTo>
                    <a:pt x="6971" y="2098"/>
                    <a:pt x="6951" y="2100"/>
                    <a:pt x="6934" y="2100"/>
                  </a:cubicBezTo>
                  <a:cubicBezTo>
                    <a:pt x="6795" y="2100"/>
                    <a:pt x="6668" y="2010"/>
                    <a:pt x="6536" y="1916"/>
                  </a:cubicBezTo>
                  <a:cubicBezTo>
                    <a:pt x="6403" y="1819"/>
                    <a:pt x="6266" y="1723"/>
                    <a:pt x="6114" y="1721"/>
                  </a:cubicBezTo>
                  <a:cubicBezTo>
                    <a:pt x="6152" y="1654"/>
                    <a:pt x="6150" y="1560"/>
                    <a:pt x="6124" y="1481"/>
                  </a:cubicBezTo>
                  <a:cubicBezTo>
                    <a:pt x="6114" y="1453"/>
                    <a:pt x="6103" y="1425"/>
                    <a:pt x="6092" y="1397"/>
                  </a:cubicBezTo>
                  <a:cubicBezTo>
                    <a:pt x="6066" y="1335"/>
                    <a:pt x="6041" y="1275"/>
                    <a:pt x="6041" y="1213"/>
                  </a:cubicBezTo>
                  <a:cubicBezTo>
                    <a:pt x="6041" y="1138"/>
                    <a:pt x="6079" y="1070"/>
                    <a:pt x="6118" y="997"/>
                  </a:cubicBezTo>
                  <a:cubicBezTo>
                    <a:pt x="6129" y="973"/>
                    <a:pt x="6141" y="952"/>
                    <a:pt x="6152" y="928"/>
                  </a:cubicBezTo>
                  <a:cubicBezTo>
                    <a:pt x="6176" y="879"/>
                    <a:pt x="6246" y="705"/>
                    <a:pt x="6141" y="598"/>
                  </a:cubicBezTo>
                  <a:cubicBezTo>
                    <a:pt x="6118" y="572"/>
                    <a:pt x="6088" y="557"/>
                    <a:pt x="6060" y="540"/>
                  </a:cubicBezTo>
                  <a:cubicBezTo>
                    <a:pt x="6034" y="525"/>
                    <a:pt x="6009" y="512"/>
                    <a:pt x="5989" y="491"/>
                  </a:cubicBezTo>
                  <a:cubicBezTo>
                    <a:pt x="5957" y="457"/>
                    <a:pt x="5949" y="405"/>
                    <a:pt x="5938" y="352"/>
                  </a:cubicBezTo>
                  <a:cubicBezTo>
                    <a:pt x="5934" y="335"/>
                    <a:pt x="5929" y="315"/>
                    <a:pt x="5925" y="296"/>
                  </a:cubicBezTo>
                  <a:cubicBezTo>
                    <a:pt x="5876" y="116"/>
                    <a:pt x="5694" y="0"/>
                    <a:pt x="54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296"/>
            <p:cNvSpPr/>
            <p:nvPr/>
          </p:nvSpPr>
          <p:spPr>
            <a:xfrm>
              <a:off x="4411031" y="3236686"/>
              <a:ext cx="228769" cy="196859"/>
            </a:xfrm>
            <a:custGeom>
              <a:rect b="b" l="l" r="r" t="t"/>
              <a:pathLst>
                <a:path extrusionOk="0" h="6928" w="8051">
                  <a:moveTo>
                    <a:pt x="1869" y="1"/>
                  </a:moveTo>
                  <a:cubicBezTo>
                    <a:pt x="1796" y="1"/>
                    <a:pt x="1721" y="3"/>
                    <a:pt x="1655" y="29"/>
                  </a:cubicBezTo>
                  <a:cubicBezTo>
                    <a:pt x="1591" y="54"/>
                    <a:pt x="1539" y="104"/>
                    <a:pt x="1484" y="144"/>
                  </a:cubicBezTo>
                  <a:cubicBezTo>
                    <a:pt x="1379" y="219"/>
                    <a:pt x="1254" y="269"/>
                    <a:pt x="1124" y="286"/>
                  </a:cubicBezTo>
                  <a:cubicBezTo>
                    <a:pt x="1113" y="528"/>
                    <a:pt x="1036" y="763"/>
                    <a:pt x="901" y="965"/>
                  </a:cubicBezTo>
                  <a:cubicBezTo>
                    <a:pt x="834" y="1066"/>
                    <a:pt x="751" y="1160"/>
                    <a:pt x="712" y="1273"/>
                  </a:cubicBezTo>
                  <a:cubicBezTo>
                    <a:pt x="682" y="1363"/>
                    <a:pt x="680" y="1460"/>
                    <a:pt x="678" y="1554"/>
                  </a:cubicBezTo>
                  <a:cubicBezTo>
                    <a:pt x="672" y="1826"/>
                    <a:pt x="665" y="2100"/>
                    <a:pt x="732" y="2362"/>
                  </a:cubicBezTo>
                  <a:cubicBezTo>
                    <a:pt x="753" y="2450"/>
                    <a:pt x="783" y="2535"/>
                    <a:pt x="789" y="2623"/>
                  </a:cubicBezTo>
                  <a:cubicBezTo>
                    <a:pt x="811" y="3026"/>
                    <a:pt x="363" y="3279"/>
                    <a:pt x="192" y="3643"/>
                  </a:cubicBezTo>
                  <a:cubicBezTo>
                    <a:pt x="1" y="4041"/>
                    <a:pt x="166" y="4509"/>
                    <a:pt x="249" y="4943"/>
                  </a:cubicBezTo>
                  <a:cubicBezTo>
                    <a:pt x="273" y="5072"/>
                    <a:pt x="288" y="5205"/>
                    <a:pt x="299" y="5338"/>
                  </a:cubicBezTo>
                  <a:cubicBezTo>
                    <a:pt x="462" y="5366"/>
                    <a:pt x="624" y="5402"/>
                    <a:pt x="787" y="5438"/>
                  </a:cubicBezTo>
                  <a:cubicBezTo>
                    <a:pt x="1029" y="5492"/>
                    <a:pt x="1282" y="5552"/>
                    <a:pt x="1481" y="5700"/>
                  </a:cubicBezTo>
                  <a:cubicBezTo>
                    <a:pt x="1659" y="5830"/>
                    <a:pt x="1781" y="6017"/>
                    <a:pt x="1925" y="6182"/>
                  </a:cubicBezTo>
                  <a:cubicBezTo>
                    <a:pt x="2339" y="6651"/>
                    <a:pt x="2962" y="6927"/>
                    <a:pt x="3587" y="6927"/>
                  </a:cubicBezTo>
                  <a:cubicBezTo>
                    <a:pt x="3658" y="6927"/>
                    <a:pt x="3729" y="6924"/>
                    <a:pt x="3800" y="6917"/>
                  </a:cubicBezTo>
                  <a:cubicBezTo>
                    <a:pt x="3817" y="6915"/>
                    <a:pt x="3834" y="6912"/>
                    <a:pt x="3851" y="6910"/>
                  </a:cubicBezTo>
                  <a:cubicBezTo>
                    <a:pt x="3971" y="6666"/>
                    <a:pt x="4155" y="6441"/>
                    <a:pt x="4200" y="6171"/>
                  </a:cubicBezTo>
                  <a:cubicBezTo>
                    <a:pt x="4213" y="6094"/>
                    <a:pt x="4217" y="6006"/>
                    <a:pt x="4273" y="5950"/>
                  </a:cubicBezTo>
                  <a:cubicBezTo>
                    <a:pt x="4335" y="5890"/>
                    <a:pt x="4434" y="5890"/>
                    <a:pt x="4500" y="5837"/>
                  </a:cubicBezTo>
                  <a:cubicBezTo>
                    <a:pt x="4627" y="5736"/>
                    <a:pt x="4588" y="5494"/>
                    <a:pt x="4736" y="5430"/>
                  </a:cubicBezTo>
                  <a:cubicBezTo>
                    <a:pt x="4764" y="5418"/>
                    <a:pt x="4794" y="5415"/>
                    <a:pt x="4825" y="5415"/>
                  </a:cubicBezTo>
                  <a:cubicBezTo>
                    <a:pt x="4849" y="5415"/>
                    <a:pt x="4873" y="5417"/>
                    <a:pt x="4897" y="5417"/>
                  </a:cubicBezTo>
                  <a:cubicBezTo>
                    <a:pt x="4927" y="5417"/>
                    <a:pt x="4957" y="5415"/>
                    <a:pt x="4984" y="5404"/>
                  </a:cubicBezTo>
                  <a:cubicBezTo>
                    <a:pt x="5085" y="5370"/>
                    <a:pt x="5121" y="5250"/>
                    <a:pt x="5192" y="5171"/>
                  </a:cubicBezTo>
                  <a:cubicBezTo>
                    <a:pt x="5253" y="5100"/>
                    <a:pt x="5346" y="5060"/>
                    <a:pt x="5439" y="5060"/>
                  </a:cubicBezTo>
                  <a:cubicBezTo>
                    <a:pt x="5454" y="5060"/>
                    <a:pt x="5469" y="5061"/>
                    <a:pt x="5484" y="5063"/>
                  </a:cubicBezTo>
                  <a:cubicBezTo>
                    <a:pt x="5745" y="5102"/>
                    <a:pt x="5914" y="5443"/>
                    <a:pt x="6163" y="5443"/>
                  </a:cubicBezTo>
                  <a:cubicBezTo>
                    <a:pt x="6179" y="5443"/>
                    <a:pt x="6195" y="5441"/>
                    <a:pt x="6212" y="5438"/>
                  </a:cubicBezTo>
                  <a:cubicBezTo>
                    <a:pt x="6246" y="5111"/>
                    <a:pt x="6403" y="4808"/>
                    <a:pt x="6559" y="4517"/>
                  </a:cubicBezTo>
                  <a:cubicBezTo>
                    <a:pt x="6741" y="4172"/>
                    <a:pt x="6923" y="3829"/>
                    <a:pt x="7108" y="3484"/>
                  </a:cubicBezTo>
                  <a:cubicBezTo>
                    <a:pt x="7189" y="3332"/>
                    <a:pt x="7268" y="3180"/>
                    <a:pt x="7330" y="3020"/>
                  </a:cubicBezTo>
                  <a:cubicBezTo>
                    <a:pt x="7403" y="2822"/>
                    <a:pt x="7448" y="2617"/>
                    <a:pt x="7521" y="2422"/>
                  </a:cubicBezTo>
                  <a:cubicBezTo>
                    <a:pt x="7622" y="2154"/>
                    <a:pt x="7774" y="1912"/>
                    <a:pt x="7926" y="1672"/>
                  </a:cubicBezTo>
                  <a:cubicBezTo>
                    <a:pt x="7958" y="1618"/>
                    <a:pt x="8001" y="1565"/>
                    <a:pt x="8050" y="1531"/>
                  </a:cubicBezTo>
                  <a:cubicBezTo>
                    <a:pt x="8048" y="1355"/>
                    <a:pt x="8040" y="1179"/>
                    <a:pt x="8025" y="1001"/>
                  </a:cubicBezTo>
                  <a:cubicBezTo>
                    <a:pt x="8018" y="924"/>
                    <a:pt x="8010" y="845"/>
                    <a:pt x="7980" y="770"/>
                  </a:cubicBezTo>
                  <a:cubicBezTo>
                    <a:pt x="7937" y="659"/>
                    <a:pt x="7851" y="571"/>
                    <a:pt x="7767" y="485"/>
                  </a:cubicBezTo>
                  <a:cubicBezTo>
                    <a:pt x="7630" y="343"/>
                    <a:pt x="7449" y="189"/>
                    <a:pt x="7264" y="189"/>
                  </a:cubicBezTo>
                  <a:cubicBezTo>
                    <a:pt x="7223" y="189"/>
                    <a:pt x="7182" y="196"/>
                    <a:pt x="7142" y="213"/>
                  </a:cubicBezTo>
                  <a:cubicBezTo>
                    <a:pt x="7080" y="239"/>
                    <a:pt x="7026" y="286"/>
                    <a:pt x="6970" y="324"/>
                  </a:cubicBezTo>
                  <a:cubicBezTo>
                    <a:pt x="6831" y="420"/>
                    <a:pt x="6663" y="469"/>
                    <a:pt x="6494" y="469"/>
                  </a:cubicBezTo>
                  <a:cubicBezTo>
                    <a:pt x="6360" y="469"/>
                    <a:pt x="6226" y="437"/>
                    <a:pt x="6107" y="374"/>
                  </a:cubicBezTo>
                  <a:cubicBezTo>
                    <a:pt x="6023" y="329"/>
                    <a:pt x="5944" y="269"/>
                    <a:pt x="5852" y="251"/>
                  </a:cubicBezTo>
                  <a:cubicBezTo>
                    <a:pt x="5831" y="247"/>
                    <a:pt x="5810" y="245"/>
                    <a:pt x="5790" y="245"/>
                  </a:cubicBezTo>
                  <a:cubicBezTo>
                    <a:pt x="5628" y="245"/>
                    <a:pt x="5481" y="364"/>
                    <a:pt x="5342" y="459"/>
                  </a:cubicBezTo>
                  <a:cubicBezTo>
                    <a:pt x="5057" y="656"/>
                    <a:pt x="4717" y="772"/>
                    <a:pt x="4372" y="793"/>
                  </a:cubicBezTo>
                  <a:cubicBezTo>
                    <a:pt x="4355" y="795"/>
                    <a:pt x="4339" y="795"/>
                    <a:pt x="4322" y="795"/>
                  </a:cubicBezTo>
                  <a:cubicBezTo>
                    <a:pt x="4272" y="795"/>
                    <a:pt x="4222" y="788"/>
                    <a:pt x="4183" y="757"/>
                  </a:cubicBezTo>
                  <a:cubicBezTo>
                    <a:pt x="4127" y="716"/>
                    <a:pt x="4108" y="644"/>
                    <a:pt x="4072" y="584"/>
                  </a:cubicBezTo>
                  <a:cubicBezTo>
                    <a:pt x="3995" y="462"/>
                    <a:pt x="3863" y="416"/>
                    <a:pt x="3719" y="416"/>
                  </a:cubicBezTo>
                  <a:cubicBezTo>
                    <a:pt x="3580" y="416"/>
                    <a:pt x="3429" y="459"/>
                    <a:pt x="3305" y="519"/>
                  </a:cubicBezTo>
                  <a:cubicBezTo>
                    <a:pt x="3237" y="551"/>
                    <a:pt x="3165" y="586"/>
                    <a:pt x="3093" y="586"/>
                  </a:cubicBezTo>
                  <a:cubicBezTo>
                    <a:pt x="3074" y="586"/>
                    <a:pt x="3054" y="583"/>
                    <a:pt x="3035" y="577"/>
                  </a:cubicBezTo>
                  <a:cubicBezTo>
                    <a:pt x="2833" y="513"/>
                    <a:pt x="2883" y="181"/>
                    <a:pt x="2711" y="59"/>
                  </a:cubicBezTo>
                  <a:cubicBezTo>
                    <a:pt x="2638" y="5"/>
                    <a:pt x="2542" y="3"/>
                    <a:pt x="2452" y="3"/>
                  </a:cubicBezTo>
                  <a:cubicBezTo>
                    <a:pt x="2259" y="3"/>
                    <a:pt x="2064" y="3"/>
                    <a:pt x="186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296"/>
            <p:cNvSpPr/>
            <p:nvPr/>
          </p:nvSpPr>
          <p:spPr>
            <a:xfrm>
              <a:off x="4411230" y="3235975"/>
              <a:ext cx="229366" cy="198308"/>
            </a:xfrm>
            <a:custGeom>
              <a:rect b="b" l="l" r="r" t="t"/>
              <a:pathLst>
                <a:path extrusionOk="0" h="6979" w="8072">
                  <a:moveTo>
                    <a:pt x="1847" y="54"/>
                  </a:moveTo>
                  <a:lnTo>
                    <a:pt x="2445" y="56"/>
                  </a:lnTo>
                  <a:cubicBezTo>
                    <a:pt x="2541" y="56"/>
                    <a:pt x="2625" y="58"/>
                    <a:pt x="2689" y="105"/>
                  </a:cubicBezTo>
                  <a:cubicBezTo>
                    <a:pt x="2760" y="156"/>
                    <a:pt x="2790" y="253"/>
                    <a:pt x="2820" y="347"/>
                  </a:cubicBezTo>
                  <a:cubicBezTo>
                    <a:pt x="2858" y="467"/>
                    <a:pt x="2897" y="589"/>
                    <a:pt x="3019" y="628"/>
                  </a:cubicBezTo>
                  <a:cubicBezTo>
                    <a:pt x="3041" y="634"/>
                    <a:pt x="3062" y="636"/>
                    <a:pt x="3086" y="636"/>
                  </a:cubicBezTo>
                  <a:cubicBezTo>
                    <a:pt x="3163" y="636"/>
                    <a:pt x="3238" y="602"/>
                    <a:pt x="3308" y="568"/>
                  </a:cubicBezTo>
                  <a:cubicBezTo>
                    <a:pt x="3441" y="504"/>
                    <a:pt x="3589" y="467"/>
                    <a:pt x="3711" y="467"/>
                  </a:cubicBezTo>
                  <a:cubicBezTo>
                    <a:pt x="3818" y="467"/>
                    <a:pt x="3962" y="495"/>
                    <a:pt x="4041" y="624"/>
                  </a:cubicBezTo>
                  <a:cubicBezTo>
                    <a:pt x="4052" y="641"/>
                    <a:pt x="4063" y="660"/>
                    <a:pt x="4071" y="679"/>
                  </a:cubicBezTo>
                  <a:cubicBezTo>
                    <a:pt x="4095" y="726"/>
                    <a:pt x="4116" y="771"/>
                    <a:pt x="4159" y="803"/>
                  </a:cubicBezTo>
                  <a:cubicBezTo>
                    <a:pt x="4212" y="842"/>
                    <a:pt x="4275" y="846"/>
                    <a:pt x="4320" y="846"/>
                  </a:cubicBezTo>
                  <a:lnTo>
                    <a:pt x="4367" y="846"/>
                  </a:lnTo>
                  <a:cubicBezTo>
                    <a:pt x="4718" y="825"/>
                    <a:pt x="5059" y="707"/>
                    <a:pt x="5352" y="508"/>
                  </a:cubicBezTo>
                  <a:lnTo>
                    <a:pt x="5402" y="471"/>
                  </a:lnTo>
                  <a:cubicBezTo>
                    <a:pt x="5524" y="386"/>
                    <a:pt x="5650" y="298"/>
                    <a:pt x="5785" y="298"/>
                  </a:cubicBezTo>
                  <a:cubicBezTo>
                    <a:pt x="5802" y="298"/>
                    <a:pt x="5821" y="300"/>
                    <a:pt x="5841" y="302"/>
                  </a:cubicBezTo>
                  <a:cubicBezTo>
                    <a:pt x="5903" y="315"/>
                    <a:pt x="5961" y="349"/>
                    <a:pt x="6021" y="384"/>
                  </a:cubicBezTo>
                  <a:cubicBezTo>
                    <a:pt x="6042" y="396"/>
                    <a:pt x="6064" y="409"/>
                    <a:pt x="6087" y="422"/>
                  </a:cubicBezTo>
                  <a:cubicBezTo>
                    <a:pt x="6207" y="486"/>
                    <a:pt x="6346" y="521"/>
                    <a:pt x="6488" y="521"/>
                  </a:cubicBezTo>
                  <a:cubicBezTo>
                    <a:pt x="6666" y="521"/>
                    <a:pt x="6839" y="467"/>
                    <a:pt x="6978" y="371"/>
                  </a:cubicBezTo>
                  <a:cubicBezTo>
                    <a:pt x="6993" y="360"/>
                    <a:pt x="7008" y="349"/>
                    <a:pt x="7026" y="339"/>
                  </a:cubicBezTo>
                  <a:cubicBezTo>
                    <a:pt x="7064" y="309"/>
                    <a:pt x="7103" y="281"/>
                    <a:pt x="7146" y="264"/>
                  </a:cubicBezTo>
                  <a:cubicBezTo>
                    <a:pt x="7182" y="248"/>
                    <a:pt x="7220" y="241"/>
                    <a:pt x="7259" y="241"/>
                  </a:cubicBezTo>
                  <a:cubicBezTo>
                    <a:pt x="7398" y="241"/>
                    <a:pt x="7556" y="335"/>
                    <a:pt x="7741" y="527"/>
                  </a:cubicBezTo>
                  <a:cubicBezTo>
                    <a:pt x="7818" y="606"/>
                    <a:pt x="7906" y="696"/>
                    <a:pt x="7949" y="806"/>
                  </a:cubicBezTo>
                  <a:cubicBezTo>
                    <a:pt x="7975" y="874"/>
                    <a:pt x="7983" y="951"/>
                    <a:pt x="7992" y="1031"/>
                  </a:cubicBezTo>
                  <a:cubicBezTo>
                    <a:pt x="8005" y="1183"/>
                    <a:pt x="8013" y="1346"/>
                    <a:pt x="8015" y="1543"/>
                  </a:cubicBezTo>
                  <a:cubicBezTo>
                    <a:pt x="7975" y="1573"/>
                    <a:pt x="7936" y="1618"/>
                    <a:pt x="7895" y="1682"/>
                  </a:cubicBezTo>
                  <a:cubicBezTo>
                    <a:pt x="7745" y="1920"/>
                    <a:pt x="7591" y="2166"/>
                    <a:pt x="7488" y="2436"/>
                  </a:cubicBezTo>
                  <a:cubicBezTo>
                    <a:pt x="7452" y="2535"/>
                    <a:pt x="7422" y="2637"/>
                    <a:pt x="7394" y="2736"/>
                  </a:cubicBezTo>
                  <a:cubicBezTo>
                    <a:pt x="7364" y="2835"/>
                    <a:pt x="7334" y="2937"/>
                    <a:pt x="7298" y="3034"/>
                  </a:cubicBezTo>
                  <a:cubicBezTo>
                    <a:pt x="7238" y="3192"/>
                    <a:pt x="7156" y="3347"/>
                    <a:pt x="7077" y="3497"/>
                  </a:cubicBezTo>
                  <a:lnTo>
                    <a:pt x="6529" y="4529"/>
                  </a:lnTo>
                  <a:cubicBezTo>
                    <a:pt x="6383" y="4801"/>
                    <a:pt x="6220" y="5110"/>
                    <a:pt x="6181" y="5440"/>
                  </a:cubicBezTo>
                  <a:lnTo>
                    <a:pt x="6156" y="5440"/>
                  </a:lnTo>
                  <a:cubicBezTo>
                    <a:pt x="6038" y="5440"/>
                    <a:pt x="5935" y="5354"/>
                    <a:pt x="5826" y="5262"/>
                  </a:cubicBezTo>
                  <a:cubicBezTo>
                    <a:pt x="5723" y="5174"/>
                    <a:pt x="5614" y="5082"/>
                    <a:pt x="5481" y="5063"/>
                  </a:cubicBezTo>
                  <a:cubicBezTo>
                    <a:pt x="5464" y="5060"/>
                    <a:pt x="5448" y="5059"/>
                    <a:pt x="5431" y="5059"/>
                  </a:cubicBezTo>
                  <a:cubicBezTo>
                    <a:pt x="5329" y="5059"/>
                    <a:pt x="5230" y="5103"/>
                    <a:pt x="5166" y="5178"/>
                  </a:cubicBezTo>
                  <a:cubicBezTo>
                    <a:pt x="5140" y="5206"/>
                    <a:pt x="5121" y="5238"/>
                    <a:pt x="5099" y="5268"/>
                  </a:cubicBezTo>
                  <a:cubicBezTo>
                    <a:pt x="5063" y="5328"/>
                    <a:pt x="5027" y="5384"/>
                    <a:pt x="4969" y="5406"/>
                  </a:cubicBezTo>
                  <a:cubicBezTo>
                    <a:pt x="4947" y="5412"/>
                    <a:pt x="4926" y="5414"/>
                    <a:pt x="4894" y="5414"/>
                  </a:cubicBezTo>
                  <a:lnTo>
                    <a:pt x="4857" y="5414"/>
                  </a:lnTo>
                  <a:cubicBezTo>
                    <a:pt x="4844" y="5413"/>
                    <a:pt x="4831" y="5413"/>
                    <a:pt x="4818" y="5413"/>
                  </a:cubicBezTo>
                  <a:cubicBezTo>
                    <a:pt x="4786" y="5413"/>
                    <a:pt x="4753" y="5416"/>
                    <a:pt x="4718" y="5431"/>
                  </a:cubicBezTo>
                  <a:cubicBezTo>
                    <a:pt x="4628" y="5470"/>
                    <a:pt x="4600" y="5564"/>
                    <a:pt x="4572" y="5656"/>
                  </a:cubicBezTo>
                  <a:cubicBezTo>
                    <a:pt x="4551" y="5729"/>
                    <a:pt x="4530" y="5800"/>
                    <a:pt x="4476" y="5840"/>
                  </a:cubicBezTo>
                  <a:cubicBezTo>
                    <a:pt x="4448" y="5862"/>
                    <a:pt x="4414" y="5875"/>
                    <a:pt x="4377" y="5888"/>
                  </a:cubicBezTo>
                  <a:cubicBezTo>
                    <a:pt x="4332" y="5903"/>
                    <a:pt x="4285" y="5920"/>
                    <a:pt x="4247" y="5956"/>
                  </a:cubicBezTo>
                  <a:cubicBezTo>
                    <a:pt x="4193" y="6010"/>
                    <a:pt x="4182" y="6087"/>
                    <a:pt x="4172" y="6158"/>
                  </a:cubicBezTo>
                  <a:cubicBezTo>
                    <a:pt x="4170" y="6168"/>
                    <a:pt x="4167" y="6181"/>
                    <a:pt x="4165" y="6192"/>
                  </a:cubicBezTo>
                  <a:cubicBezTo>
                    <a:pt x="4135" y="6372"/>
                    <a:pt x="4039" y="6537"/>
                    <a:pt x="3947" y="6695"/>
                  </a:cubicBezTo>
                  <a:cubicBezTo>
                    <a:pt x="3906" y="6764"/>
                    <a:pt x="3863" y="6837"/>
                    <a:pt x="3827" y="6912"/>
                  </a:cubicBezTo>
                  <a:lnTo>
                    <a:pt x="3823" y="6912"/>
                  </a:lnTo>
                  <a:cubicBezTo>
                    <a:pt x="3812" y="6912"/>
                    <a:pt x="3801" y="6914"/>
                    <a:pt x="3790" y="6916"/>
                  </a:cubicBezTo>
                  <a:cubicBezTo>
                    <a:pt x="3722" y="6922"/>
                    <a:pt x="3651" y="6927"/>
                    <a:pt x="3583" y="6927"/>
                  </a:cubicBezTo>
                  <a:cubicBezTo>
                    <a:pt x="2959" y="6927"/>
                    <a:pt x="2344" y="6650"/>
                    <a:pt x="1937" y="6188"/>
                  </a:cubicBezTo>
                  <a:cubicBezTo>
                    <a:pt x="1896" y="6140"/>
                    <a:pt x="1856" y="6091"/>
                    <a:pt x="1817" y="6042"/>
                  </a:cubicBezTo>
                  <a:cubicBezTo>
                    <a:pt x="1719" y="5922"/>
                    <a:pt x="1618" y="5798"/>
                    <a:pt x="1492" y="5703"/>
                  </a:cubicBezTo>
                  <a:cubicBezTo>
                    <a:pt x="1284" y="5549"/>
                    <a:pt x="1018" y="5489"/>
                    <a:pt x="785" y="5436"/>
                  </a:cubicBezTo>
                  <a:cubicBezTo>
                    <a:pt x="635" y="5403"/>
                    <a:pt x="474" y="5367"/>
                    <a:pt x="315" y="5339"/>
                  </a:cubicBezTo>
                  <a:cubicBezTo>
                    <a:pt x="305" y="5196"/>
                    <a:pt x="290" y="5073"/>
                    <a:pt x="268" y="4962"/>
                  </a:cubicBezTo>
                  <a:cubicBezTo>
                    <a:pt x="253" y="4885"/>
                    <a:pt x="236" y="4803"/>
                    <a:pt x="217" y="4724"/>
                  </a:cubicBezTo>
                  <a:cubicBezTo>
                    <a:pt x="137" y="4369"/>
                    <a:pt x="56" y="3998"/>
                    <a:pt x="208" y="3679"/>
                  </a:cubicBezTo>
                  <a:cubicBezTo>
                    <a:pt x="272" y="3544"/>
                    <a:pt x="377" y="3422"/>
                    <a:pt x="480" y="3304"/>
                  </a:cubicBezTo>
                  <a:cubicBezTo>
                    <a:pt x="650" y="3109"/>
                    <a:pt x="823" y="2907"/>
                    <a:pt x="808" y="2648"/>
                  </a:cubicBezTo>
                  <a:cubicBezTo>
                    <a:pt x="804" y="2577"/>
                    <a:pt x="785" y="2509"/>
                    <a:pt x="767" y="2442"/>
                  </a:cubicBezTo>
                  <a:cubicBezTo>
                    <a:pt x="761" y="2421"/>
                    <a:pt x="757" y="2402"/>
                    <a:pt x="750" y="2380"/>
                  </a:cubicBezTo>
                  <a:cubicBezTo>
                    <a:pt x="686" y="2121"/>
                    <a:pt x="690" y="1845"/>
                    <a:pt x="697" y="1579"/>
                  </a:cubicBezTo>
                  <a:cubicBezTo>
                    <a:pt x="699" y="1489"/>
                    <a:pt x="701" y="1393"/>
                    <a:pt x="731" y="1307"/>
                  </a:cubicBezTo>
                  <a:cubicBezTo>
                    <a:pt x="759" y="1226"/>
                    <a:pt x="808" y="1157"/>
                    <a:pt x="862" y="1082"/>
                  </a:cubicBezTo>
                  <a:cubicBezTo>
                    <a:pt x="881" y="1056"/>
                    <a:pt x="898" y="1031"/>
                    <a:pt x="915" y="1005"/>
                  </a:cubicBezTo>
                  <a:cubicBezTo>
                    <a:pt x="1050" y="806"/>
                    <a:pt x="1127" y="574"/>
                    <a:pt x="1142" y="334"/>
                  </a:cubicBezTo>
                  <a:cubicBezTo>
                    <a:pt x="1269" y="315"/>
                    <a:pt x="1389" y="266"/>
                    <a:pt x="1492" y="191"/>
                  </a:cubicBezTo>
                  <a:cubicBezTo>
                    <a:pt x="1507" y="180"/>
                    <a:pt x="1522" y="169"/>
                    <a:pt x="1537" y="156"/>
                  </a:cubicBezTo>
                  <a:cubicBezTo>
                    <a:pt x="1575" y="126"/>
                    <a:pt x="1614" y="96"/>
                    <a:pt x="1659" y="79"/>
                  </a:cubicBezTo>
                  <a:cubicBezTo>
                    <a:pt x="1716" y="56"/>
                    <a:pt x="1781" y="54"/>
                    <a:pt x="1847" y="54"/>
                  </a:cubicBezTo>
                  <a:close/>
                  <a:moveTo>
                    <a:pt x="1847" y="0"/>
                  </a:moveTo>
                  <a:cubicBezTo>
                    <a:pt x="1776" y="0"/>
                    <a:pt x="1704" y="2"/>
                    <a:pt x="1637" y="30"/>
                  </a:cubicBezTo>
                  <a:cubicBezTo>
                    <a:pt x="1588" y="49"/>
                    <a:pt x="1545" y="84"/>
                    <a:pt x="1502" y="116"/>
                  </a:cubicBezTo>
                  <a:cubicBezTo>
                    <a:pt x="1489" y="126"/>
                    <a:pt x="1474" y="137"/>
                    <a:pt x="1462" y="148"/>
                  </a:cubicBezTo>
                  <a:cubicBezTo>
                    <a:pt x="1359" y="221"/>
                    <a:pt x="1239" y="268"/>
                    <a:pt x="1114" y="285"/>
                  </a:cubicBezTo>
                  <a:lnTo>
                    <a:pt x="1091" y="287"/>
                  </a:lnTo>
                  <a:lnTo>
                    <a:pt x="1091" y="311"/>
                  </a:lnTo>
                  <a:cubicBezTo>
                    <a:pt x="1080" y="546"/>
                    <a:pt x="1003" y="778"/>
                    <a:pt x="872" y="975"/>
                  </a:cubicBezTo>
                  <a:cubicBezTo>
                    <a:pt x="855" y="1001"/>
                    <a:pt x="836" y="1026"/>
                    <a:pt x="819" y="1050"/>
                  </a:cubicBezTo>
                  <a:cubicBezTo>
                    <a:pt x="765" y="1125"/>
                    <a:pt x="710" y="1202"/>
                    <a:pt x="680" y="1290"/>
                  </a:cubicBezTo>
                  <a:cubicBezTo>
                    <a:pt x="647" y="1384"/>
                    <a:pt x="645" y="1483"/>
                    <a:pt x="643" y="1579"/>
                  </a:cubicBezTo>
                  <a:cubicBezTo>
                    <a:pt x="637" y="1849"/>
                    <a:pt x="632" y="2125"/>
                    <a:pt x="699" y="2393"/>
                  </a:cubicBezTo>
                  <a:cubicBezTo>
                    <a:pt x="705" y="2415"/>
                    <a:pt x="710" y="2436"/>
                    <a:pt x="716" y="2455"/>
                  </a:cubicBezTo>
                  <a:cubicBezTo>
                    <a:pt x="733" y="2524"/>
                    <a:pt x="750" y="2586"/>
                    <a:pt x="755" y="2650"/>
                  </a:cubicBezTo>
                  <a:cubicBezTo>
                    <a:pt x="767" y="2888"/>
                    <a:pt x="609" y="3072"/>
                    <a:pt x="440" y="3267"/>
                  </a:cubicBezTo>
                  <a:cubicBezTo>
                    <a:pt x="335" y="3389"/>
                    <a:pt x="227" y="3514"/>
                    <a:pt x="159" y="3657"/>
                  </a:cubicBezTo>
                  <a:cubicBezTo>
                    <a:pt x="0" y="3991"/>
                    <a:pt x="84" y="4371"/>
                    <a:pt x="165" y="4735"/>
                  </a:cubicBezTo>
                  <a:cubicBezTo>
                    <a:pt x="182" y="4816"/>
                    <a:pt x="202" y="4893"/>
                    <a:pt x="215" y="4973"/>
                  </a:cubicBezTo>
                  <a:cubicBezTo>
                    <a:pt x="238" y="5088"/>
                    <a:pt x="253" y="5213"/>
                    <a:pt x="264" y="5365"/>
                  </a:cubicBezTo>
                  <a:lnTo>
                    <a:pt x="266" y="5384"/>
                  </a:lnTo>
                  <a:lnTo>
                    <a:pt x="285" y="5388"/>
                  </a:lnTo>
                  <a:cubicBezTo>
                    <a:pt x="450" y="5416"/>
                    <a:pt x="617" y="5453"/>
                    <a:pt x="774" y="5489"/>
                  </a:cubicBezTo>
                  <a:cubicBezTo>
                    <a:pt x="1001" y="5541"/>
                    <a:pt x="1260" y="5598"/>
                    <a:pt x="1459" y="5746"/>
                  </a:cubicBezTo>
                  <a:cubicBezTo>
                    <a:pt x="1582" y="5836"/>
                    <a:pt x="1680" y="5958"/>
                    <a:pt x="1774" y="6076"/>
                  </a:cubicBezTo>
                  <a:cubicBezTo>
                    <a:pt x="1815" y="6125"/>
                    <a:pt x="1856" y="6177"/>
                    <a:pt x="1899" y="6224"/>
                  </a:cubicBezTo>
                  <a:cubicBezTo>
                    <a:pt x="2314" y="6697"/>
                    <a:pt x="2944" y="6978"/>
                    <a:pt x="3583" y="6978"/>
                  </a:cubicBezTo>
                  <a:cubicBezTo>
                    <a:pt x="3653" y="6978"/>
                    <a:pt x="3726" y="6976"/>
                    <a:pt x="3795" y="6970"/>
                  </a:cubicBezTo>
                  <a:cubicBezTo>
                    <a:pt x="3808" y="6967"/>
                    <a:pt x="3818" y="6965"/>
                    <a:pt x="3831" y="6965"/>
                  </a:cubicBezTo>
                  <a:lnTo>
                    <a:pt x="3861" y="6961"/>
                  </a:lnTo>
                  <a:lnTo>
                    <a:pt x="3868" y="6948"/>
                  </a:lnTo>
                  <a:cubicBezTo>
                    <a:pt x="3906" y="6871"/>
                    <a:pt x="3949" y="6796"/>
                    <a:pt x="3994" y="6721"/>
                  </a:cubicBezTo>
                  <a:cubicBezTo>
                    <a:pt x="4088" y="6560"/>
                    <a:pt x="4187" y="6391"/>
                    <a:pt x="4219" y="6203"/>
                  </a:cubicBezTo>
                  <a:cubicBezTo>
                    <a:pt x="4221" y="6190"/>
                    <a:pt x="4223" y="6177"/>
                    <a:pt x="4225" y="6164"/>
                  </a:cubicBezTo>
                  <a:cubicBezTo>
                    <a:pt x="4234" y="6098"/>
                    <a:pt x="4242" y="6035"/>
                    <a:pt x="4285" y="5993"/>
                  </a:cubicBezTo>
                  <a:cubicBezTo>
                    <a:pt x="4313" y="5967"/>
                    <a:pt x="4352" y="5952"/>
                    <a:pt x="4395" y="5939"/>
                  </a:cubicBezTo>
                  <a:cubicBezTo>
                    <a:pt x="4433" y="5924"/>
                    <a:pt x="4476" y="5911"/>
                    <a:pt x="4510" y="5883"/>
                  </a:cubicBezTo>
                  <a:cubicBezTo>
                    <a:pt x="4575" y="5832"/>
                    <a:pt x="4600" y="5750"/>
                    <a:pt x="4624" y="5671"/>
                  </a:cubicBezTo>
                  <a:cubicBezTo>
                    <a:pt x="4647" y="5588"/>
                    <a:pt x="4671" y="5511"/>
                    <a:pt x="4740" y="5481"/>
                  </a:cubicBezTo>
                  <a:cubicBezTo>
                    <a:pt x="4765" y="5469"/>
                    <a:pt x="4792" y="5467"/>
                    <a:pt x="4818" y="5467"/>
                  </a:cubicBezTo>
                  <a:cubicBezTo>
                    <a:pt x="4831" y="5467"/>
                    <a:pt x="4845" y="5468"/>
                    <a:pt x="4857" y="5468"/>
                  </a:cubicBezTo>
                  <a:lnTo>
                    <a:pt x="4894" y="5468"/>
                  </a:lnTo>
                  <a:cubicBezTo>
                    <a:pt x="4920" y="5468"/>
                    <a:pt x="4954" y="5468"/>
                    <a:pt x="4986" y="5455"/>
                  </a:cubicBezTo>
                  <a:cubicBezTo>
                    <a:pt x="5061" y="5429"/>
                    <a:pt x="5104" y="5363"/>
                    <a:pt x="5144" y="5298"/>
                  </a:cubicBezTo>
                  <a:cubicBezTo>
                    <a:pt x="5164" y="5268"/>
                    <a:pt x="5183" y="5238"/>
                    <a:pt x="5207" y="5213"/>
                  </a:cubicBezTo>
                  <a:cubicBezTo>
                    <a:pt x="5262" y="5150"/>
                    <a:pt x="5345" y="5113"/>
                    <a:pt x="5430" y="5113"/>
                  </a:cubicBezTo>
                  <a:cubicBezTo>
                    <a:pt x="5444" y="5113"/>
                    <a:pt x="5458" y="5114"/>
                    <a:pt x="5472" y="5116"/>
                  </a:cubicBezTo>
                  <a:cubicBezTo>
                    <a:pt x="5590" y="5133"/>
                    <a:pt x="5693" y="5219"/>
                    <a:pt x="5791" y="5303"/>
                  </a:cubicBezTo>
                  <a:cubicBezTo>
                    <a:pt x="5903" y="5397"/>
                    <a:pt x="6019" y="5493"/>
                    <a:pt x="6156" y="5496"/>
                  </a:cubicBezTo>
                  <a:cubicBezTo>
                    <a:pt x="6175" y="5496"/>
                    <a:pt x="6192" y="5493"/>
                    <a:pt x="6209" y="5489"/>
                  </a:cubicBezTo>
                  <a:lnTo>
                    <a:pt x="6231" y="5487"/>
                  </a:lnTo>
                  <a:lnTo>
                    <a:pt x="6233" y="5466"/>
                  </a:lnTo>
                  <a:cubicBezTo>
                    <a:pt x="6265" y="5138"/>
                    <a:pt x="6430" y="4829"/>
                    <a:pt x="6576" y="4555"/>
                  </a:cubicBezTo>
                  <a:lnTo>
                    <a:pt x="7124" y="3520"/>
                  </a:lnTo>
                  <a:cubicBezTo>
                    <a:pt x="7203" y="3370"/>
                    <a:pt x="7287" y="3216"/>
                    <a:pt x="7347" y="3053"/>
                  </a:cubicBezTo>
                  <a:cubicBezTo>
                    <a:pt x="7386" y="2955"/>
                    <a:pt x="7416" y="2850"/>
                    <a:pt x="7445" y="2751"/>
                  </a:cubicBezTo>
                  <a:cubicBezTo>
                    <a:pt x="7473" y="2652"/>
                    <a:pt x="7503" y="2552"/>
                    <a:pt x="7540" y="2455"/>
                  </a:cubicBezTo>
                  <a:cubicBezTo>
                    <a:pt x="7638" y="2190"/>
                    <a:pt x="7793" y="1945"/>
                    <a:pt x="7943" y="1710"/>
                  </a:cubicBezTo>
                  <a:cubicBezTo>
                    <a:pt x="7983" y="1645"/>
                    <a:pt x="8020" y="1605"/>
                    <a:pt x="8058" y="1579"/>
                  </a:cubicBezTo>
                  <a:lnTo>
                    <a:pt x="8071" y="1571"/>
                  </a:lnTo>
                  <a:lnTo>
                    <a:pt x="8071" y="1556"/>
                  </a:lnTo>
                  <a:cubicBezTo>
                    <a:pt x="8067" y="1352"/>
                    <a:pt x="8058" y="1183"/>
                    <a:pt x="8043" y="1024"/>
                  </a:cubicBezTo>
                  <a:cubicBezTo>
                    <a:pt x="8037" y="943"/>
                    <a:pt x="8028" y="861"/>
                    <a:pt x="7998" y="786"/>
                  </a:cubicBezTo>
                  <a:cubicBezTo>
                    <a:pt x="7951" y="666"/>
                    <a:pt x="7861" y="574"/>
                    <a:pt x="7780" y="491"/>
                  </a:cubicBezTo>
                  <a:cubicBezTo>
                    <a:pt x="7653" y="360"/>
                    <a:pt x="7463" y="189"/>
                    <a:pt x="7257" y="189"/>
                  </a:cubicBezTo>
                  <a:cubicBezTo>
                    <a:pt x="7212" y="189"/>
                    <a:pt x="7167" y="197"/>
                    <a:pt x="7124" y="214"/>
                  </a:cubicBezTo>
                  <a:cubicBezTo>
                    <a:pt x="7077" y="234"/>
                    <a:pt x="7034" y="266"/>
                    <a:pt x="6993" y="296"/>
                  </a:cubicBezTo>
                  <a:cubicBezTo>
                    <a:pt x="6978" y="306"/>
                    <a:pt x="6963" y="317"/>
                    <a:pt x="6948" y="328"/>
                  </a:cubicBezTo>
                  <a:cubicBezTo>
                    <a:pt x="6818" y="418"/>
                    <a:pt x="6655" y="467"/>
                    <a:pt x="6488" y="467"/>
                  </a:cubicBezTo>
                  <a:cubicBezTo>
                    <a:pt x="6355" y="467"/>
                    <a:pt x="6224" y="435"/>
                    <a:pt x="6113" y="375"/>
                  </a:cubicBezTo>
                  <a:cubicBezTo>
                    <a:pt x="6089" y="364"/>
                    <a:pt x="6068" y="351"/>
                    <a:pt x="6046" y="339"/>
                  </a:cubicBezTo>
                  <a:cubicBezTo>
                    <a:pt x="5986" y="302"/>
                    <a:pt x="5922" y="264"/>
                    <a:pt x="5849" y="251"/>
                  </a:cubicBezTo>
                  <a:cubicBezTo>
                    <a:pt x="5828" y="246"/>
                    <a:pt x="5806" y="244"/>
                    <a:pt x="5785" y="244"/>
                  </a:cubicBezTo>
                  <a:cubicBezTo>
                    <a:pt x="5633" y="244"/>
                    <a:pt x="5500" y="339"/>
                    <a:pt x="5369" y="429"/>
                  </a:cubicBezTo>
                  <a:lnTo>
                    <a:pt x="5320" y="463"/>
                  </a:lnTo>
                  <a:cubicBezTo>
                    <a:pt x="5037" y="658"/>
                    <a:pt x="4705" y="771"/>
                    <a:pt x="4362" y="793"/>
                  </a:cubicBezTo>
                  <a:lnTo>
                    <a:pt x="4320" y="793"/>
                  </a:lnTo>
                  <a:cubicBezTo>
                    <a:pt x="4262" y="793"/>
                    <a:pt x="4221" y="784"/>
                    <a:pt x="4191" y="761"/>
                  </a:cubicBezTo>
                  <a:cubicBezTo>
                    <a:pt x="4159" y="737"/>
                    <a:pt x="4140" y="699"/>
                    <a:pt x="4120" y="656"/>
                  </a:cubicBezTo>
                  <a:cubicBezTo>
                    <a:pt x="4110" y="636"/>
                    <a:pt x="4099" y="615"/>
                    <a:pt x="4086" y="596"/>
                  </a:cubicBezTo>
                  <a:cubicBezTo>
                    <a:pt x="4013" y="478"/>
                    <a:pt x="3883" y="414"/>
                    <a:pt x="3711" y="414"/>
                  </a:cubicBezTo>
                  <a:cubicBezTo>
                    <a:pt x="3580" y="414"/>
                    <a:pt x="3426" y="452"/>
                    <a:pt x="3283" y="521"/>
                  </a:cubicBezTo>
                  <a:cubicBezTo>
                    <a:pt x="3217" y="553"/>
                    <a:pt x="3147" y="584"/>
                    <a:pt x="3084" y="584"/>
                  </a:cubicBezTo>
                  <a:cubicBezTo>
                    <a:pt x="3068" y="584"/>
                    <a:pt x="3052" y="581"/>
                    <a:pt x="3036" y="576"/>
                  </a:cubicBezTo>
                  <a:cubicBezTo>
                    <a:pt x="2940" y="546"/>
                    <a:pt x="2908" y="441"/>
                    <a:pt x="2871" y="332"/>
                  </a:cubicBezTo>
                  <a:cubicBezTo>
                    <a:pt x="2839" y="229"/>
                    <a:pt x="2805" y="124"/>
                    <a:pt x="2719" y="62"/>
                  </a:cubicBezTo>
                  <a:cubicBezTo>
                    <a:pt x="2638" y="2"/>
                    <a:pt x="2531" y="2"/>
                    <a:pt x="2445" y="2"/>
                  </a:cubicBezTo>
                  <a:lnTo>
                    <a:pt x="184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296"/>
            <p:cNvSpPr/>
            <p:nvPr/>
          </p:nvSpPr>
          <p:spPr>
            <a:xfrm>
              <a:off x="4381282" y="3269759"/>
              <a:ext cx="52795" cy="118917"/>
            </a:xfrm>
            <a:custGeom>
              <a:rect b="b" l="l" r="r" t="t"/>
              <a:pathLst>
                <a:path extrusionOk="0" h="4185" w="1858">
                  <a:moveTo>
                    <a:pt x="1278" y="0"/>
                  </a:moveTo>
                  <a:cubicBezTo>
                    <a:pt x="1219" y="0"/>
                    <a:pt x="1166" y="17"/>
                    <a:pt x="1123" y="60"/>
                  </a:cubicBezTo>
                  <a:cubicBezTo>
                    <a:pt x="1027" y="161"/>
                    <a:pt x="1067" y="341"/>
                    <a:pt x="979" y="450"/>
                  </a:cubicBezTo>
                  <a:cubicBezTo>
                    <a:pt x="949" y="484"/>
                    <a:pt x="911" y="510"/>
                    <a:pt x="870" y="531"/>
                  </a:cubicBezTo>
                  <a:cubicBezTo>
                    <a:pt x="712" y="619"/>
                    <a:pt x="534" y="675"/>
                    <a:pt x="377" y="769"/>
                  </a:cubicBezTo>
                  <a:cubicBezTo>
                    <a:pt x="221" y="861"/>
                    <a:pt x="77" y="1005"/>
                    <a:pt x="50" y="1185"/>
                  </a:cubicBezTo>
                  <a:cubicBezTo>
                    <a:pt x="0" y="1474"/>
                    <a:pt x="251" y="1716"/>
                    <a:pt x="439" y="1943"/>
                  </a:cubicBezTo>
                  <a:cubicBezTo>
                    <a:pt x="499" y="2016"/>
                    <a:pt x="557" y="2095"/>
                    <a:pt x="587" y="2185"/>
                  </a:cubicBezTo>
                  <a:cubicBezTo>
                    <a:pt x="613" y="2260"/>
                    <a:pt x="619" y="2340"/>
                    <a:pt x="619" y="2419"/>
                  </a:cubicBezTo>
                  <a:cubicBezTo>
                    <a:pt x="634" y="3015"/>
                    <a:pt x="442" y="3595"/>
                    <a:pt x="362" y="4184"/>
                  </a:cubicBezTo>
                  <a:cubicBezTo>
                    <a:pt x="392" y="4176"/>
                    <a:pt x="424" y="4167"/>
                    <a:pt x="457" y="4161"/>
                  </a:cubicBezTo>
                  <a:cubicBezTo>
                    <a:pt x="581" y="4135"/>
                    <a:pt x="706" y="4125"/>
                    <a:pt x="832" y="4125"/>
                  </a:cubicBezTo>
                  <a:cubicBezTo>
                    <a:pt x="1003" y="4125"/>
                    <a:pt x="1175" y="4144"/>
                    <a:pt x="1346" y="4174"/>
                  </a:cubicBezTo>
                  <a:cubicBezTo>
                    <a:pt x="1335" y="4041"/>
                    <a:pt x="1320" y="3908"/>
                    <a:pt x="1296" y="3779"/>
                  </a:cubicBezTo>
                  <a:cubicBezTo>
                    <a:pt x="1213" y="3345"/>
                    <a:pt x="1048" y="2877"/>
                    <a:pt x="1239" y="2479"/>
                  </a:cubicBezTo>
                  <a:cubicBezTo>
                    <a:pt x="1410" y="2115"/>
                    <a:pt x="1858" y="1862"/>
                    <a:pt x="1836" y="1459"/>
                  </a:cubicBezTo>
                  <a:cubicBezTo>
                    <a:pt x="1830" y="1371"/>
                    <a:pt x="1800" y="1286"/>
                    <a:pt x="1779" y="1198"/>
                  </a:cubicBezTo>
                  <a:cubicBezTo>
                    <a:pt x="1712" y="936"/>
                    <a:pt x="1719" y="662"/>
                    <a:pt x="1725" y="390"/>
                  </a:cubicBezTo>
                  <a:cubicBezTo>
                    <a:pt x="1725" y="315"/>
                    <a:pt x="1727" y="240"/>
                    <a:pt x="1744" y="167"/>
                  </a:cubicBezTo>
                  <a:cubicBezTo>
                    <a:pt x="1686" y="142"/>
                    <a:pt x="1629" y="118"/>
                    <a:pt x="1573" y="90"/>
                  </a:cubicBezTo>
                  <a:cubicBezTo>
                    <a:pt x="1483" y="46"/>
                    <a:pt x="1374" y="0"/>
                    <a:pt x="12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296"/>
            <p:cNvSpPr/>
            <p:nvPr/>
          </p:nvSpPr>
          <p:spPr>
            <a:xfrm>
              <a:off x="4380657" y="3268963"/>
              <a:ext cx="53989" cy="120735"/>
            </a:xfrm>
            <a:custGeom>
              <a:rect b="b" l="l" r="r" t="t"/>
              <a:pathLst>
                <a:path extrusionOk="0" h="4249" w="1900">
                  <a:moveTo>
                    <a:pt x="1301" y="54"/>
                  </a:moveTo>
                  <a:cubicBezTo>
                    <a:pt x="1396" y="54"/>
                    <a:pt x="1507" y="105"/>
                    <a:pt x="1584" y="142"/>
                  </a:cubicBezTo>
                  <a:cubicBezTo>
                    <a:pt x="1633" y="167"/>
                    <a:pt x="1685" y="189"/>
                    <a:pt x="1736" y="210"/>
                  </a:cubicBezTo>
                  <a:cubicBezTo>
                    <a:pt x="1723" y="277"/>
                    <a:pt x="1721" y="343"/>
                    <a:pt x="1719" y="418"/>
                  </a:cubicBezTo>
                  <a:cubicBezTo>
                    <a:pt x="1713" y="688"/>
                    <a:pt x="1708" y="964"/>
                    <a:pt x="1775" y="1232"/>
                  </a:cubicBezTo>
                  <a:cubicBezTo>
                    <a:pt x="1781" y="1254"/>
                    <a:pt x="1786" y="1275"/>
                    <a:pt x="1792" y="1294"/>
                  </a:cubicBezTo>
                  <a:cubicBezTo>
                    <a:pt x="1809" y="1363"/>
                    <a:pt x="1826" y="1425"/>
                    <a:pt x="1831" y="1489"/>
                  </a:cubicBezTo>
                  <a:cubicBezTo>
                    <a:pt x="1843" y="1727"/>
                    <a:pt x="1685" y="1911"/>
                    <a:pt x="1516" y="2106"/>
                  </a:cubicBezTo>
                  <a:cubicBezTo>
                    <a:pt x="1411" y="2228"/>
                    <a:pt x="1303" y="2353"/>
                    <a:pt x="1235" y="2496"/>
                  </a:cubicBezTo>
                  <a:cubicBezTo>
                    <a:pt x="1076" y="2830"/>
                    <a:pt x="1160" y="3210"/>
                    <a:pt x="1241" y="3574"/>
                  </a:cubicBezTo>
                  <a:cubicBezTo>
                    <a:pt x="1258" y="3655"/>
                    <a:pt x="1278" y="3732"/>
                    <a:pt x="1291" y="3812"/>
                  </a:cubicBezTo>
                  <a:cubicBezTo>
                    <a:pt x="1312" y="3919"/>
                    <a:pt x="1327" y="4032"/>
                    <a:pt x="1338" y="4170"/>
                  </a:cubicBezTo>
                  <a:cubicBezTo>
                    <a:pt x="1156" y="4141"/>
                    <a:pt x="997" y="4126"/>
                    <a:pt x="851" y="4126"/>
                  </a:cubicBezTo>
                  <a:cubicBezTo>
                    <a:pt x="716" y="4126"/>
                    <a:pt x="592" y="4138"/>
                    <a:pt x="472" y="4163"/>
                  </a:cubicBezTo>
                  <a:cubicBezTo>
                    <a:pt x="453" y="4165"/>
                    <a:pt x="434" y="4172"/>
                    <a:pt x="416" y="4176"/>
                  </a:cubicBezTo>
                  <a:cubicBezTo>
                    <a:pt x="444" y="3981"/>
                    <a:pt x="483" y="3784"/>
                    <a:pt x="524" y="3593"/>
                  </a:cubicBezTo>
                  <a:cubicBezTo>
                    <a:pt x="599" y="3220"/>
                    <a:pt x="678" y="2835"/>
                    <a:pt x="669" y="2447"/>
                  </a:cubicBezTo>
                  <a:cubicBezTo>
                    <a:pt x="667" y="2370"/>
                    <a:pt x="663" y="2286"/>
                    <a:pt x="635" y="2205"/>
                  </a:cubicBezTo>
                  <a:cubicBezTo>
                    <a:pt x="603" y="2106"/>
                    <a:pt x="539" y="2023"/>
                    <a:pt x="481" y="1954"/>
                  </a:cubicBezTo>
                  <a:cubicBezTo>
                    <a:pt x="457" y="1926"/>
                    <a:pt x="434" y="1899"/>
                    <a:pt x="410" y="1869"/>
                  </a:cubicBezTo>
                  <a:cubicBezTo>
                    <a:pt x="236" y="1667"/>
                    <a:pt x="57" y="1459"/>
                    <a:pt x="97" y="1217"/>
                  </a:cubicBezTo>
                  <a:cubicBezTo>
                    <a:pt x="129" y="1014"/>
                    <a:pt x="309" y="881"/>
                    <a:pt x="412" y="821"/>
                  </a:cubicBezTo>
                  <a:cubicBezTo>
                    <a:pt x="496" y="772"/>
                    <a:pt x="588" y="731"/>
                    <a:pt x="676" y="692"/>
                  </a:cubicBezTo>
                  <a:cubicBezTo>
                    <a:pt x="751" y="658"/>
                    <a:pt x="830" y="624"/>
                    <a:pt x="905" y="583"/>
                  </a:cubicBezTo>
                  <a:cubicBezTo>
                    <a:pt x="948" y="559"/>
                    <a:pt x="991" y="534"/>
                    <a:pt x="1021" y="495"/>
                  </a:cubicBezTo>
                  <a:cubicBezTo>
                    <a:pt x="1068" y="437"/>
                    <a:pt x="1081" y="365"/>
                    <a:pt x="1093" y="294"/>
                  </a:cubicBezTo>
                  <a:cubicBezTo>
                    <a:pt x="1106" y="221"/>
                    <a:pt x="1119" y="155"/>
                    <a:pt x="1164" y="107"/>
                  </a:cubicBezTo>
                  <a:cubicBezTo>
                    <a:pt x="1198" y="71"/>
                    <a:pt x="1243" y="54"/>
                    <a:pt x="1301" y="54"/>
                  </a:cubicBezTo>
                  <a:close/>
                  <a:moveTo>
                    <a:pt x="1301" y="0"/>
                  </a:moveTo>
                  <a:cubicBezTo>
                    <a:pt x="1228" y="0"/>
                    <a:pt x="1171" y="24"/>
                    <a:pt x="1126" y="71"/>
                  </a:cubicBezTo>
                  <a:cubicBezTo>
                    <a:pt x="1070" y="129"/>
                    <a:pt x="1055" y="206"/>
                    <a:pt x="1042" y="283"/>
                  </a:cubicBezTo>
                  <a:cubicBezTo>
                    <a:pt x="1029" y="350"/>
                    <a:pt x="1019" y="414"/>
                    <a:pt x="980" y="461"/>
                  </a:cubicBezTo>
                  <a:cubicBezTo>
                    <a:pt x="954" y="493"/>
                    <a:pt x="916" y="517"/>
                    <a:pt x="879" y="536"/>
                  </a:cubicBezTo>
                  <a:cubicBezTo>
                    <a:pt x="806" y="577"/>
                    <a:pt x="729" y="611"/>
                    <a:pt x="652" y="643"/>
                  </a:cubicBezTo>
                  <a:cubicBezTo>
                    <a:pt x="564" y="682"/>
                    <a:pt x="472" y="722"/>
                    <a:pt x="386" y="774"/>
                  </a:cubicBezTo>
                  <a:cubicBezTo>
                    <a:pt x="273" y="840"/>
                    <a:pt x="80" y="984"/>
                    <a:pt x="44" y="1209"/>
                  </a:cubicBezTo>
                  <a:cubicBezTo>
                    <a:pt x="1" y="1474"/>
                    <a:pt x="196" y="1704"/>
                    <a:pt x="369" y="1905"/>
                  </a:cubicBezTo>
                  <a:cubicBezTo>
                    <a:pt x="393" y="1933"/>
                    <a:pt x="416" y="1961"/>
                    <a:pt x="440" y="1989"/>
                  </a:cubicBezTo>
                  <a:cubicBezTo>
                    <a:pt x="494" y="2053"/>
                    <a:pt x="554" y="2132"/>
                    <a:pt x="584" y="2222"/>
                  </a:cubicBezTo>
                  <a:cubicBezTo>
                    <a:pt x="609" y="2295"/>
                    <a:pt x="614" y="2374"/>
                    <a:pt x="616" y="2449"/>
                  </a:cubicBezTo>
                  <a:cubicBezTo>
                    <a:pt x="624" y="2828"/>
                    <a:pt x="545" y="3212"/>
                    <a:pt x="470" y="3583"/>
                  </a:cubicBezTo>
                  <a:cubicBezTo>
                    <a:pt x="429" y="3786"/>
                    <a:pt x="384" y="3998"/>
                    <a:pt x="356" y="4208"/>
                  </a:cubicBezTo>
                  <a:lnTo>
                    <a:pt x="352" y="4249"/>
                  </a:lnTo>
                  <a:lnTo>
                    <a:pt x="416" y="4232"/>
                  </a:lnTo>
                  <a:cubicBezTo>
                    <a:pt x="438" y="4225"/>
                    <a:pt x="461" y="4219"/>
                    <a:pt x="483" y="4215"/>
                  </a:cubicBezTo>
                  <a:cubicBezTo>
                    <a:pt x="599" y="4191"/>
                    <a:pt x="718" y="4179"/>
                    <a:pt x="849" y="4179"/>
                  </a:cubicBezTo>
                  <a:cubicBezTo>
                    <a:pt x="1001" y="4179"/>
                    <a:pt x="1169" y="4195"/>
                    <a:pt x="1361" y="4227"/>
                  </a:cubicBezTo>
                  <a:lnTo>
                    <a:pt x="1396" y="4234"/>
                  </a:lnTo>
                  <a:lnTo>
                    <a:pt x="1393" y="4200"/>
                  </a:lnTo>
                  <a:cubicBezTo>
                    <a:pt x="1383" y="4045"/>
                    <a:pt x="1368" y="3919"/>
                    <a:pt x="1344" y="3801"/>
                  </a:cubicBezTo>
                  <a:cubicBezTo>
                    <a:pt x="1329" y="3724"/>
                    <a:pt x="1312" y="3642"/>
                    <a:pt x="1293" y="3563"/>
                  </a:cubicBezTo>
                  <a:cubicBezTo>
                    <a:pt x="1213" y="3208"/>
                    <a:pt x="1132" y="2837"/>
                    <a:pt x="1284" y="2518"/>
                  </a:cubicBezTo>
                  <a:cubicBezTo>
                    <a:pt x="1348" y="2383"/>
                    <a:pt x="1453" y="2261"/>
                    <a:pt x="1556" y="2143"/>
                  </a:cubicBezTo>
                  <a:cubicBezTo>
                    <a:pt x="1726" y="1948"/>
                    <a:pt x="1899" y="1746"/>
                    <a:pt x="1884" y="1487"/>
                  </a:cubicBezTo>
                  <a:cubicBezTo>
                    <a:pt x="1880" y="1416"/>
                    <a:pt x="1861" y="1348"/>
                    <a:pt x="1843" y="1281"/>
                  </a:cubicBezTo>
                  <a:cubicBezTo>
                    <a:pt x="1837" y="1260"/>
                    <a:pt x="1833" y="1241"/>
                    <a:pt x="1826" y="1219"/>
                  </a:cubicBezTo>
                  <a:cubicBezTo>
                    <a:pt x="1762" y="960"/>
                    <a:pt x="1766" y="684"/>
                    <a:pt x="1773" y="418"/>
                  </a:cubicBezTo>
                  <a:cubicBezTo>
                    <a:pt x="1775" y="341"/>
                    <a:pt x="1777" y="268"/>
                    <a:pt x="1792" y="202"/>
                  </a:cubicBezTo>
                  <a:lnTo>
                    <a:pt x="1796" y="180"/>
                  </a:lnTo>
                  <a:lnTo>
                    <a:pt x="1760" y="163"/>
                  </a:lnTo>
                  <a:cubicBezTo>
                    <a:pt x="1708" y="142"/>
                    <a:pt x="1657" y="118"/>
                    <a:pt x="1608" y="95"/>
                  </a:cubicBezTo>
                  <a:cubicBezTo>
                    <a:pt x="1526" y="54"/>
                    <a:pt x="1406" y="0"/>
                    <a:pt x="13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296"/>
            <p:cNvSpPr/>
            <p:nvPr/>
          </p:nvSpPr>
          <p:spPr>
            <a:xfrm>
              <a:off x="4360284" y="3297575"/>
              <a:ext cx="39042" cy="98032"/>
            </a:xfrm>
            <a:custGeom>
              <a:rect b="b" l="l" r="r" t="t"/>
              <a:pathLst>
                <a:path extrusionOk="0" h="3450" w="1374">
                  <a:moveTo>
                    <a:pt x="277" y="0"/>
                  </a:moveTo>
                  <a:cubicBezTo>
                    <a:pt x="215" y="0"/>
                    <a:pt x="153" y="5"/>
                    <a:pt x="92" y="13"/>
                  </a:cubicBezTo>
                  <a:cubicBezTo>
                    <a:pt x="69" y="15"/>
                    <a:pt x="43" y="22"/>
                    <a:pt x="26" y="39"/>
                  </a:cubicBezTo>
                  <a:cubicBezTo>
                    <a:pt x="0" y="65"/>
                    <a:pt x="7" y="107"/>
                    <a:pt x="15" y="144"/>
                  </a:cubicBezTo>
                  <a:cubicBezTo>
                    <a:pt x="118" y="611"/>
                    <a:pt x="167" y="1089"/>
                    <a:pt x="161" y="1566"/>
                  </a:cubicBezTo>
                  <a:cubicBezTo>
                    <a:pt x="161" y="1650"/>
                    <a:pt x="159" y="1740"/>
                    <a:pt x="204" y="1813"/>
                  </a:cubicBezTo>
                  <a:cubicBezTo>
                    <a:pt x="249" y="1886"/>
                    <a:pt x="334" y="1926"/>
                    <a:pt x="390" y="1995"/>
                  </a:cubicBezTo>
                  <a:cubicBezTo>
                    <a:pt x="471" y="2098"/>
                    <a:pt x="474" y="2239"/>
                    <a:pt x="469" y="2370"/>
                  </a:cubicBezTo>
                  <a:cubicBezTo>
                    <a:pt x="463" y="2730"/>
                    <a:pt x="454" y="3092"/>
                    <a:pt x="414" y="3450"/>
                  </a:cubicBezTo>
                  <a:cubicBezTo>
                    <a:pt x="456" y="3435"/>
                    <a:pt x="499" y="3420"/>
                    <a:pt x="542" y="3402"/>
                  </a:cubicBezTo>
                  <a:cubicBezTo>
                    <a:pt x="726" y="3332"/>
                    <a:pt x="911" y="3255"/>
                    <a:pt x="1101" y="3205"/>
                  </a:cubicBezTo>
                  <a:cubicBezTo>
                    <a:pt x="1181" y="2616"/>
                    <a:pt x="1373" y="2036"/>
                    <a:pt x="1358" y="1440"/>
                  </a:cubicBezTo>
                  <a:cubicBezTo>
                    <a:pt x="1358" y="1361"/>
                    <a:pt x="1352" y="1281"/>
                    <a:pt x="1326" y="1206"/>
                  </a:cubicBezTo>
                  <a:cubicBezTo>
                    <a:pt x="1296" y="1116"/>
                    <a:pt x="1238" y="1037"/>
                    <a:pt x="1178" y="964"/>
                  </a:cubicBezTo>
                  <a:cubicBezTo>
                    <a:pt x="990" y="737"/>
                    <a:pt x="739" y="495"/>
                    <a:pt x="789" y="206"/>
                  </a:cubicBezTo>
                  <a:cubicBezTo>
                    <a:pt x="793" y="170"/>
                    <a:pt x="804" y="137"/>
                    <a:pt x="819" y="105"/>
                  </a:cubicBezTo>
                  <a:cubicBezTo>
                    <a:pt x="647" y="38"/>
                    <a:pt x="461" y="0"/>
                    <a:pt x="2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296"/>
            <p:cNvSpPr/>
            <p:nvPr/>
          </p:nvSpPr>
          <p:spPr>
            <a:xfrm>
              <a:off x="4359347" y="3296808"/>
              <a:ext cx="40577" cy="99964"/>
            </a:xfrm>
            <a:custGeom>
              <a:rect b="b" l="l" r="r" t="t"/>
              <a:pathLst>
                <a:path extrusionOk="0" h="3518" w="1428">
                  <a:moveTo>
                    <a:pt x="309" y="53"/>
                  </a:moveTo>
                  <a:cubicBezTo>
                    <a:pt x="479" y="53"/>
                    <a:pt x="650" y="85"/>
                    <a:pt x="815" y="147"/>
                  </a:cubicBezTo>
                  <a:cubicBezTo>
                    <a:pt x="807" y="175"/>
                    <a:pt x="798" y="203"/>
                    <a:pt x="794" y="229"/>
                  </a:cubicBezTo>
                  <a:cubicBezTo>
                    <a:pt x="751" y="494"/>
                    <a:pt x="946" y="724"/>
                    <a:pt x="1119" y="925"/>
                  </a:cubicBezTo>
                  <a:cubicBezTo>
                    <a:pt x="1143" y="953"/>
                    <a:pt x="1166" y="981"/>
                    <a:pt x="1190" y="1009"/>
                  </a:cubicBezTo>
                  <a:cubicBezTo>
                    <a:pt x="1244" y="1073"/>
                    <a:pt x="1304" y="1152"/>
                    <a:pt x="1334" y="1242"/>
                  </a:cubicBezTo>
                  <a:cubicBezTo>
                    <a:pt x="1359" y="1315"/>
                    <a:pt x="1364" y="1394"/>
                    <a:pt x="1366" y="1469"/>
                  </a:cubicBezTo>
                  <a:cubicBezTo>
                    <a:pt x="1374" y="1848"/>
                    <a:pt x="1295" y="2232"/>
                    <a:pt x="1220" y="2603"/>
                  </a:cubicBezTo>
                  <a:cubicBezTo>
                    <a:pt x="1179" y="2802"/>
                    <a:pt x="1139" y="3007"/>
                    <a:pt x="1109" y="3211"/>
                  </a:cubicBezTo>
                  <a:cubicBezTo>
                    <a:pt x="952" y="3254"/>
                    <a:pt x="798" y="3314"/>
                    <a:pt x="650" y="3372"/>
                  </a:cubicBezTo>
                  <a:lnTo>
                    <a:pt x="567" y="3404"/>
                  </a:lnTo>
                  <a:cubicBezTo>
                    <a:pt x="541" y="3415"/>
                    <a:pt x="517" y="3423"/>
                    <a:pt x="492" y="3432"/>
                  </a:cubicBezTo>
                  <a:cubicBezTo>
                    <a:pt x="487" y="3434"/>
                    <a:pt x="483" y="3436"/>
                    <a:pt x="477" y="3436"/>
                  </a:cubicBezTo>
                  <a:cubicBezTo>
                    <a:pt x="515" y="3085"/>
                    <a:pt x="524" y="2720"/>
                    <a:pt x="530" y="2397"/>
                  </a:cubicBezTo>
                  <a:cubicBezTo>
                    <a:pt x="532" y="2251"/>
                    <a:pt x="528" y="2110"/>
                    <a:pt x="442" y="2007"/>
                  </a:cubicBezTo>
                  <a:cubicBezTo>
                    <a:pt x="417" y="1973"/>
                    <a:pt x="384" y="1947"/>
                    <a:pt x="354" y="1921"/>
                  </a:cubicBezTo>
                  <a:cubicBezTo>
                    <a:pt x="318" y="1891"/>
                    <a:pt x="282" y="1863"/>
                    <a:pt x="258" y="1825"/>
                  </a:cubicBezTo>
                  <a:cubicBezTo>
                    <a:pt x="219" y="1761"/>
                    <a:pt x="219" y="1675"/>
                    <a:pt x="222" y="1593"/>
                  </a:cubicBezTo>
                  <a:cubicBezTo>
                    <a:pt x="226" y="1113"/>
                    <a:pt x="177" y="634"/>
                    <a:pt x="74" y="164"/>
                  </a:cubicBezTo>
                  <a:cubicBezTo>
                    <a:pt x="67" y="132"/>
                    <a:pt x="63" y="100"/>
                    <a:pt x="78" y="85"/>
                  </a:cubicBezTo>
                  <a:cubicBezTo>
                    <a:pt x="89" y="72"/>
                    <a:pt x="110" y="68"/>
                    <a:pt x="130" y="66"/>
                  </a:cubicBezTo>
                  <a:cubicBezTo>
                    <a:pt x="187" y="57"/>
                    <a:pt x="249" y="53"/>
                    <a:pt x="309" y="53"/>
                  </a:cubicBezTo>
                  <a:close/>
                  <a:moveTo>
                    <a:pt x="307" y="0"/>
                  </a:moveTo>
                  <a:cubicBezTo>
                    <a:pt x="245" y="0"/>
                    <a:pt x="184" y="4"/>
                    <a:pt x="123" y="12"/>
                  </a:cubicBezTo>
                  <a:cubicBezTo>
                    <a:pt x="102" y="17"/>
                    <a:pt x="63" y="21"/>
                    <a:pt x="40" y="47"/>
                  </a:cubicBezTo>
                  <a:cubicBezTo>
                    <a:pt x="1" y="87"/>
                    <a:pt x="14" y="145"/>
                    <a:pt x="22" y="177"/>
                  </a:cubicBezTo>
                  <a:cubicBezTo>
                    <a:pt x="123" y="640"/>
                    <a:pt x="172" y="1118"/>
                    <a:pt x="168" y="1593"/>
                  </a:cubicBezTo>
                  <a:cubicBezTo>
                    <a:pt x="166" y="1679"/>
                    <a:pt x="166" y="1776"/>
                    <a:pt x="213" y="1853"/>
                  </a:cubicBezTo>
                  <a:cubicBezTo>
                    <a:pt x="241" y="1898"/>
                    <a:pt x="282" y="1932"/>
                    <a:pt x="320" y="1964"/>
                  </a:cubicBezTo>
                  <a:cubicBezTo>
                    <a:pt x="350" y="1988"/>
                    <a:pt x="380" y="2011"/>
                    <a:pt x="402" y="2039"/>
                  </a:cubicBezTo>
                  <a:cubicBezTo>
                    <a:pt x="474" y="2131"/>
                    <a:pt x="479" y="2260"/>
                    <a:pt x="477" y="2397"/>
                  </a:cubicBezTo>
                  <a:cubicBezTo>
                    <a:pt x="468" y="2748"/>
                    <a:pt x="462" y="3110"/>
                    <a:pt x="419" y="3472"/>
                  </a:cubicBezTo>
                  <a:lnTo>
                    <a:pt x="414" y="3517"/>
                  </a:lnTo>
                  <a:lnTo>
                    <a:pt x="455" y="3502"/>
                  </a:lnTo>
                  <a:cubicBezTo>
                    <a:pt x="474" y="3494"/>
                    <a:pt x="492" y="3487"/>
                    <a:pt x="511" y="3481"/>
                  </a:cubicBezTo>
                  <a:cubicBezTo>
                    <a:pt x="534" y="3472"/>
                    <a:pt x="560" y="3464"/>
                    <a:pt x="586" y="3455"/>
                  </a:cubicBezTo>
                  <a:lnTo>
                    <a:pt x="669" y="3421"/>
                  </a:lnTo>
                  <a:cubicBezTo>
                    <a:pt x="822" y="3361"/>
                    <a:pt x="980" y="3299"/>
                    <a:pt x="1141" y="3258"/>
                  </a:cubicBezTo>
                  <a:lnTo>
                    <a:pt x="1158" y="3254"/>
                  </a:lnTo>
                  <a:lnTo>
                    <a:pt x="1160" y="3237"/>
                  </a:lnTo>
                  <a:cubicBezTo>
                    <a:pt x="1188" y="3027"/>
                    <a:pt x="1231" y="2817"/>
                    <a:pt x="1274" y="2613"/>
                  </a:cubicBezTo>
                  <a:cubicBezTo>
                    <a:pt x="1349" y="2240"/>
                    <a:pt x="1428" y="1855"/>
                    <a:pt x="1419" y="1467"/>
                  </a:cubicBezTo>
                  <a:cubicBezTo>
                    <a:pt x="1417" y="1390"/>
                    <a:pt x="1413" y="1306"/>
                    <a:pt x="1385" y="1225"/>
                  </a:cubicBezTo>
                  <a:cubicBezTo>
                    <a:pt x="1353" y="1126"/>
                    <a:pt x="1289" y="1043"/>
                    <a:pt x="1231" y="974"/>
                  </a:cubicBezTo>
                  <a:cubicBezTo>
                    <a:pt x="1207" y="946"/>
                    <a:pt x="1184" y="919"/>
                    <a:pt x="1160" y="889"/>
                  </a:cubicBezTo>
                  <a:cubicBezTo>
                    <a:pt x="986" y="687"/>
                    <a:pt x="807" y="479"/>
                    <a:pt x="847" y="237"/>
                  </a:cubicBezTo>
                  <a:cubicBezTo>
                    <a:pt x="852" y="207"/>
                    <a:pt x="860" y="177"/>
                    <a:pt x="875" y="143"/>
                  </a:cubicBezTo>
                  <a:lnTo>
                    <a:pt x="886" y="117"/>
                  </a:lnTo>
                  <a:lnTo>
                    <a:pt x="860" y="107"/>
                  </a:lnTo>
                  <a:cubicBezTo>
                    <a:pt x="680" y="36"/>
                    <a:pt x="492" y="0"/>
                    <a:pt x="3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296"/>
            <p:cNvSpPr/>
            <p:nvPr/>
          </p:nvSpPr>
          <p:spPr>
            <a:xfrm>
              <a:off x="4294962" y="3297859"/>
              <a:ext cx="78795" cy="112353"/>
            </a:xfrm>
            <a:custGeom>
              <a:rect b="b" l="l" r="r" t="t"/>
              <a:pathLst>
                <a:path extrusionOk="0" h="3954" w="2773">
                  <a:moveTo>
                    <a:pt x="941" y="0"/>
                  </a:moveTo>
                  <a:cubicBezTo>
                    <a:pt x="814" y="0"/>
                    <a:pt x="684" y="21"/>
                    <a:pt x="602" y="115"/>
                  </a:cubicBezTo>
                  <a:cubicBezTo>
                    <a:pt x="553" y="170"/>
                    <a:pt x="532" y="247"/>
                    <a:pt x="517" y="320"/>
                  </a:cubicBezTo>
                  <a:cubicBezTo>
                    <a:pt x="407" y="852"/>
                    <a:pt x="574" y="1396"/>
                    <a:pt x="579" y="1938"/>
                  </a:cubicBezTo>
                  <a:cubicBezTo>
                    <a:pt x="581" y="2079"/>
                    <a:pt x="566" y="2233"/>
                    <a:pt x="476" y="2345"/>
                  </a:cubicBezTo>
                  <a:cubicBezTo>
                    <a:pt x="442" y="2388"/>
                    <a:pt x="394" y="2424"/>
                    <a:pt x="364" y="2469"/>
                  </a:cubicBezTo>
                  <a:cubicBezTo>
                    <a:pt x="238" y="2655"/>
                    <a:pt x="360" y="2973"/>
                    <a:pt x="169" y="3090"/>
                  </a:cubicBezTo>
                  <a:cubicBezTo>
                    <a:pt x="139" y="3108"/>
                    <a:pt x="103" y="3118"/>
                    <a:pt x="77" y="3142"/>
                  </a:cubicBezTo>
                  <a:cubicBezTo>
                    <a:pt x="0" y="3217"/>
                    <a:pt x="69" y="3343"/>
                    <a:pt x="122" y="3435"/>
                  </a:cubicBezTo>
                  <a:cubicBezTo>
                    <a:pt x="214" y="3592"/>
                    <a:pt x="251" y="3774"/>
                    <a:pt x="240" y="3954"/>
                  </a:cubicBezTo>
                  <a:cubicBezTo>
                    <a:pt x="1082" y="3907"/>
                    <a:pt x="1920" y="3731"/>
                    <a:pt x="2713" y="3440"/>
                  </a:cubicBezTo>
                  <a:cubicBezTo>
                    <a:pt x="2753" y="3082"/>
                    <a:pt x="2762" y="2720"/>
                    <a:pt x="2768" y="2360"/>
                  </a:cubicBezTo>
                  <a:cubicBezTo>
                    <a:pt x="2773" y="2229"/>
                    <a:pt x="2770" y="2088"/>
                    <a:pt x="2689" y="1985"/>
                  </a:cubicBezTo>
                  <a:cubicBezTo>
                    <a:pt x="2633" y="1916"/>
                    <a:pt x="2548" y="1876"/>
                    <a:pt x="2503" y="1803"/>
                  </a:cubicBezTo>
                  <a:cubicBezTo>
                    <a:pt x="2458" y="1730"/>
                    <a:pt x="2460" y="1640"/>
                    <a:pt x="2460" y="1556"/>
                  </a:cubicBezTo>
                  <a:cubicBezTo>
                    <a:pt x="2466" y="1079"/>
                    <a:pt x="2417" y="601"/>
                    <a:pt x="2314" y="134"/>
                  </a:cubicBezTo>
                  <a:cubicBezTo>
                    <a:pt x="2273" y="112"/>
                    <a:pt x="2233" y="93"/>
                    <a:pt x="2190" y="78"/>
                  </a:cubicBezTo>
                  <a:cubicBezTo>
                    <a:pt x="2098" y="48"/>
                    <a:pt x="1997" y="44"/>
                    <a:pt x="1898" y="40"/>
                  </a:cubicBezTo>
                  <a:cubicBezTo>
                    <a:pt x="1609" y="27"/>
                    <a:pt x="1320" y="14"/>
                    <a:pt x="1031" y="3"/>
                  </a:cubicBezTo>
                  <a:cubicBezTo>
                    <a:pt x="1002" y="1"/>
                    <a:pt x="971" y="0"/>
                    <a:pt x="9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296"/>
            <p:cNvSpPr/>
            <p:nvPr/>
          </p:nvSpPr>
          <p:spPr>
            <a:xfrm>
              <a:off x="4293911" y="3297092"/>
              <a:ext cx="80585" cy="113973"/>
            </a:xfrm>
            <a:custGeom>
              <a:rect b="b" l="l" r="r" t="t"/>
              <a:pathLst>
                <a:path extrusionOk="0" h="4011" w="2836">
                  <a:moveTo>
                    <a:pt x="984" y="54"/>
                  </a:moveTo>
                  <a:cubicBezTo>
                    <a:pt x="1012" y="54"/>
                    <a:pt x="1040" y="56"/>
                    <a:pt x="1068" y="56"/>
                  </a:cubicBezTo>
                  <a:lnTo>
                    <a:pt x="1935" y="92"/>
                  </a:lnTo>
                  <a:cubicBezTo>
                    <a:pt x="2030" y="97"/>
                    <a:pt x="2128" y="101"/>
                    <a:pt x="2218" y="131"/>
                  </a:cubicBezTo>
                  <a:cubicBezTo>
                    <a:pt x="2253" y="142"/>
                    <a:pt x="2287" y="159"/>
                    <a:pt x="2328" y="180"/>
                  </a:cubicBezTo>
                  <a:cubicBezTo>
                    <a:pt x="2428" y="639"/>
                    <a:pt x="2475" y="1112"/>
                    <a:pt x="2471" y="1583"/>
                  </a:cubicBezTo>
                  <a:cubicBezTo>
                    <a:pt x="2469" y="1669"/>
                    <a:pt x="2469" y="1766"/>
                    <a:pt x="2516" y="1843"/>
                  </a:cubicBezTo>
                  <a:cubicBezTo>
                    <a:pt x="2544" y="1888"/>
                    <a:pt x="2585" y="1922"/>
                    <a:pt x="2623" y="1954"/>
                  </a:cubicBezTo>
                  <a:cubicBezTo>
                    <a:pt x="2653" y="1978"/>
                    <a:pt x="2683" y="2001"/>
                    <a:pt x="2705" y="2029"/>
                  </a:cubicBezTo>
                  <a:cubicBezTo>
                    <a:pt x="2777" y="2121"/>
                    <a:pt x="2782" y="2250"/>
                    <a:pt x="2780" y="2387"/>
                  </a:cubicBezTo>
                  <a:cubicBezTo>
                    <a:pt x="2771" y="2732"/>
                    <a:pt x="2765" y="3090"/>
                    <a:pt x="2724" y="3447"/>
                  </a:cubicBezTo>
                  <a:cubicBezTo>
                    <a:pt x="1946" y="3732"/>
                    <a:pt x="1132" y="3902"/>
                    <a:pt x="305" y="3953"/>
                  </a:cubicBezTo>
                  <a:cubicBezTo>
                    <a:pt x="311" y="3769"/>
                    <a:pt x="269" y="3595"/>
                    <a:pt x="183" y="3449"/>
                  </a:cubicBezTo>
                  <a:cubicBezTo>
                    <a:pt x="127" y="3353"/>
                    <a:pt x="74" y="3248"/>
                    <a:pt x="134" y="3188"/>
                  </a:cubicBezTo>
                  <a:cubicBezTo>
                    <a:pt x="146" y="3175"/>
                    <a:pt x="166" y="3167"/>
                    <a:pt x="185" y="3158"/>
                  </a:cubicBezTo>
                  <a:cubicBezTo>
                    <a:pt x="196" y="3152"/>
                    <a:pt x="209" y="3145"/>
                    <a:pt x="219" y="3139"/>
                  </a:cubicBezTo>
                  <a:cubicBezTo>
                    <a:pt x="339" y="3068"/>
                    <a:pt x="348" y="2927"/>
                    <a:pt x="359" y="2792"/>
                  </a:cubicBezTo>
                  <a:cubicBezTo>
                    <a:pt x="365" y="2691"/>
                    <a:pt x="371" y="2588"/>
                    <a:pt x="423" y="2513"/>
                  </a:cubicBezTo>
                  <a:cubicBezTo>
                    <a:pt x="440" y="2488"/>
                    <a:pt x="461" y="2466"/>
                    <a:pt x="483" y="2443"/>
                  </a:cubicBezTo>
                  <a:cubicBezTo>
                    <a:pt x="502" y="2425"/>
                    <a:pt x="519" y="2406"/>
                    <a:pt x="534" y="2387"/>
                  </a:cubicBezTo>
                  <a:cubicBezTo>
                    <a:pt x="633" y="2265"/>
                    <a:pt x="644" y="2098"/>
                    <a:pt x="644" y="1965"/>
                  </a:cubicBezTo>
                  <a:cubicBezTo>
                    <a:pt x="641" y="1759"/>
                    <a:pt x="616" y="1553"/>
                    <a:pt x="592" y="1354"/>
                  </a:cubicBezTo>
                  <a:cubicBezTo>
                    <a:pt x="554" y="1022"/>
                    <a:pt x="513" y="681"/>
                    <a:pt x="579" y="354"/>
                  </a:cubicBezTo>
                  <a:cubicBezTo>
                    <a:pt x="592" y="287"/>
                    <a:pt x="611" y="212"/>
                    <a:pt x="659" y="159"/>
                  </a:cubicBezTo>
                  <a:cubicBezTo>
                    <a:pt x="740" y="67"/>
                    <a:pt x="875" y="54"/>
                    <a:pt x="984" y="54"/>
                  </a:cubicBezTo>
                  <a:close/>
                  <a:moveTo>
                    <a:pt x="984" y="0"/>
                  </a:moveTo>
                  <a:cubicBezTo>
                    <a:pt x="864" y="0"/>
                    <a:pt x="714" y="15"/>
                    <a:pt x="618" y="122"/>
                  </a:cubicBezTo>
                  <a:cubicBezTo>
                    <a:pt x="564" y="187"/>
                    <a:pt x="541" y="270"/>
                    <a:pt x="526" y="343"/>
                  </a:cubicBezTo>
                  <a:cubicBezTo>
                    <a:pt x="457" y="679"/>
                    <a:pt x="500" y="1024"/>
                    <a:pt x="539" y="1361"/>
                  </a:cubicBezTo>
                  <a:cubicBezTo>
                    <a:pt x="564" y="1558"/>
                    <a:pt x="588" y="1763"/>
                    <a:pt x="590" y="1965"/>
                  </a:cubicBezTo>
                  <a:cubicBezTo>
                    <a:pt x="590" y="2089"/>
                    <a:pt x="579" y="2245"/>
                    <a:pt x="494" y="2355"/>
                  </a:cubicBezTo>
                  <a:cubicBezTo>
                    <a:pt x="479" y="2372"/>
                    <a:pt x="461" y="2389"/>
                    <a:pt x="446" y="2404"/>
                  </a:cubicBezTo>
                  <a:cubicBezTo>
                    <a:pt x="423" y="2428"/>
                    <a:pt x="397" y="2453"/>
                    <a:pt x="378" y="2483"/>
                  </a:cubicBezTo>
                  <a:cubicBezTo>
                    <a:pt x="320" y="2569"/>
                    <a:pt x="311" y="2680"/>
                    <a:pt x="305" y="2787"/>
                  </a:cubicBezTo>
                  <a:cubicBezTo>
                    <a:pt x="296" y="2916"/>
                    <a:pt x="288" y="3036"/>
                    <a:pt x="191" y="3094"/>
                  </a:cubicBezTo>
                  <a:cubicBezTo>
                    <a:pt x="183" y="3100"/>
                    <a:pt x="172" y="3105"/>
                    <a:pt x="161" y="3109"/>
                  </a:cubicBezTo>
                  <a:cubicBezTo>
                    <a:pt x="138" y="3120"/>
                    <a:pt x="116" y="3132"/>
                    <a:pt x="97" y="3152"/>
                  </a:cubicBezTo>
                  <a:cubicBezTo>
                    <a:pt x="1" y="3244"/>
                    <a:pt x="89" y="3394"/>
                    <a:pt x="138" y="3475"/>
                  </a:cubicBezTo>
                  <a:cubicBezTo>
                    <a:pt x="224" y="3621"/>
                    <a:pt x="262" y="3797"/>
                    <a:pt x="249" y="3979"/>
                  </a:cubicBezTo>
                  <a:lnTo>
                    <a:pt x="247" y="4011"/>
                  </a:lnTo>
                  <a:lnTo>
                    <a:pt x="279" y="4009"/>
                  </a:lnTo>
                  <a:cubicBezTo>
                    <a:pt x="1128" y="3959"/>
                    <a:pt x="1961" y="3786"/>
                    <a:pt x="2758" y="3492"/>
                  </a:cubicBezTo>
                  <a:lnTo>
                    <a:pt x="2773" y="3486"/>
                  </a:lnTo>
                  <a:lnTo>
                    <a:pt x="2775" y="3469"/>
                  </a:lnTo>
                  <a:cubicBezTo>
                    <a:pt x="2818" y="3105"/>
                    <a:pt x="2825" y="2723"/>
                    <a:pt x="2833" y="2387"/>
                  </a:cubicBezTo>
                  <a:cubicBezTo>
                    <a:pt x="2835" y="2241"/>
                    <a:pt x="2831" y="2100"/>
                    <a:pt x="2745" y="1997"/>
                  </a:cubicBezTo>
                  <a:cubicBezTo>
                    <a:pt x="2720" y="1963"/>
                    <a:pt x="2687" y="1937"/>
                    <a:pt x="2657" y="1911"/>
                  </a:cubicBezTo>
                  <a:cubicBezTo>
                    <a:pt x="2621" y="1881"/>
                    <a:pt x="2585" y="1853"/>
                    <a:pt x="2561" y="1815"/>
                  </a:cubicBezTo>
                  <a:cubicBezTo>
                    <a:pt x="2522" y="1751"/>
                    <a:pt x="2522" y="1665"/>
                    <a:pt x="2525" y="1583"/>
                  </a:cubicBezTo>
                  <a:cubicBezTo>
                    <a:pt x="2529" y="1103"/>
                    <a:pt x="2480" y="624"/>
                    <a:pt x="2377" y="157"/>
                  </a:cubicBezTo>
                  <a:lnTo>
                    <a:pt x="2375" y="144"/>
                  </a:lnTo>
                  <a:lnTo>
                    <a:pt x="2364" y="139"/>
                  </a:lnTo>
                  <a:cubicBezTo>
                    <a:pt x="2317" y="112"/>
                    <a:pt x="2276" y="94"/>
                    <a:pt x="2235" y="79"/>
                  </a:cubicBezTo>
                  <a:cubicBezTo>
                    <a:pt x="2139" y="47"/>
                    <a:pt x="2036" y="43"/>
                    <a:pt x="1938" y="39"/>
                  </a:cubicBezTo>
                  <a:lnTo>
                    <a:pt x="1070" y="2"/>
                  </a:lnTo>
                  <a:cubicBezTo>
                    <a:pt x="1042" y="2"/>
                    <a:pt x="1014" y="0"/>
                    <a:pt x="9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296"/>
            <p:cNvSpPr/>
            <p:nvPr/>
          </p:nvSpPr>
          <p:spPr>
            <a:xfrm>
              <a:off x="4193668" y="3308315"/>
              <a:ext cx="117809" cy="116217"/>
            </a:xfrm>
            <a:custGeom>
              <a:rect b="b" l="l" r="r" t="t"/>
              <a:pathLst>
                <a:path extrusionOk="0" h="4090" w="4146">
                  <a:moveTo>
                    <a:pt x="1625" y="1"/>
                  </a:moveTo>
                  <a:cubicBezTo>
                    <a:pt x="1588" y="1"/>
                    <a:pt x="1550" y="6"/>
                    <a:pt x="1513" y="12"/>
                  </a:cubicBezTo>
                  <a:cubicBezTo>
                    <a:pt x="1335" y="42"/>
                    <a:pt x="1118" y="106"/>
                    <a:pt x="1086" y="282"/>
                  </a:cubicBezTo>
                  <a:cubicBezTo>
                    <a:pt x="981" y="237"/>
                    <a:pt x="902" y="151"/>
                    <a:pt x="806" y="89"/>
                  </a:cubicBezTo>
                  <a:cubicBezTo>
                    <a:pt x="747" y="51"/>
                    <a:pt x="674" y="25"/>
                    <a:pt x="606" y="25"/>
                  </a:cubicBezTo>
                  <a:cubicBezTo>
                    <a:pt x="562" y="25"/>
                    <a:pt x="520" y="36"/>
                    <a:pt x="484" y="61"/>
                  </a:cubicBezTo>
                  <a:cubicBezTo>
                    <a:pt x="429" y="100"/>
                    <a:pt x="401" y="164"/>
                    <a:pt x="375" y="224"/>
                  </a:cubicBezTo>
                  <a:cubicBezTo>
                    <a:pt x="339" y="310"/>
                    <a:pt x="300" y="398"/>
                    <a:pt x="298" y="490"/>
                  </a:cubicBezTo>
                  <a:cubicBezTo>
                    <a:pt x="289" y="783"/>
                    <a:pt x="624" y="1032"/>
                    <a:pt x="549" y="1315"/>
                  </a:cubicBezTo>
                  <a:cubicBezTo>
                    <a:pt x="491" y="1533"/>
                    <a:pt x="206" y="1670"/>
                    <a:pt x="234" y="1893"/>
                  </a:cubicBezTo>
                  <a:cubicBezTo>
                    <a:pt x="238" y="1932"/>
                    <a:pt x="253" y="1970"/>
                    <a:pt x="251" y="2009"/>
                  </a:cubicBezTo>
                  <a:cubicBezTo>
                    <a:pt x="246" y="2161"/>
                    <a:pt x="26" y="2232"/>
                    <a:pt x="13" y="2382"/>
                  </a:cubicBezTo>
                  <a:cubicBezTo>
                    <a:pt x="0" y="2502"/>
                    <a:pt x="127" y="2592"/>
                    <a:pt x="152" y="2710"/>
                  </a:cubicBezTo>
                  <a:cubicBezTo>
                    <a:pt x="165" y="2767"/>
                    <a:pt x="150" y="2830"/>
                    <a:pt x="148" y="2890"/>
                  </a:cubicBezTo>
                  <a:cubicBezTo>
                    <a:pt x="146" y="3029"/>
                    <a:pt x="210" y="3168"/>
                    <a:pt x="319" y="3254"/>
                  </a:cubicBezTo>
                  <a:cubicBezTo>
                    <a:pt x="405" y="3322"/>
                    <a:pt x="512" y="3354"/>
                    <a:pt x="609" y="3408"/>
                  </a:cubicBezTo>
                  <a:cubicBezTo>
                    <a:pt x="705" y="3459"/>
                    <a:pt x="797" y="3541"/>
                    <a:pt x="812" y="3648"/>
                  </a:cubicBezTo>
                  <a:cubicBezTo>
                    <a:pt x="823" y="3721"/>
                    <a:pt x="797" y="3800"/>
                    <a:pt x="825" y="3869"/>
                  </a:cubicBezTo>
                  <a:cubicBezTo>
                    <a:pt x="846" y="3920"/>
                    <a:pt x="898" y="3956"/>
                    <a:pt x="930" y="4001"/>
                  </a:cubicBezTo>
                  <a:cubicBezTo>
                    <a:pt x="949" y="4029"/>
                    <a:pt x="960" y="4057"/>
                    <a:pt x="966" y="4089"/>
                  </a:cubicBezTo>
                  <a:cubicBezTo>
                    <a:pt x="1063" y="4046"/>
                    <a:pt x="1155" y="3986"/>
                    <a:pt x="1247" y="3933"/>
                  </a:cubicBezTo>
                  <a:cubicBezTo>
                    <a:pt x="1915" y="3541"/>
                    <a:pt x="2742" y="3618"/>
                    <a:pt x="3518" y="3599"/>
                  </a:cubicBezTo>
                  <a:cubicBezTo>
                    <a:pt x="3612" y="3597"/>
                    <a:pt x="3709" y="3592"/>
                    <a:pt x="3805" y="3586"/>
                  </a:cubicBezTo>
                  <a:cubicBezTo>
                    <a:pt x="3816" y="3406"/>
                    <a:pt x="3779" y="3224"/>
                    <a:pt x="3687" y="3067"/>
                  </a:cubicBezTo>
                  <a:cubicBezTo>
                    <a:pt x="3634" y="2975"/>
                    <a:pt x="3565" y="2849"/>
                    <a:pt x="3642" y="2774"/>
                  </a:cubicBezTo>
                  <a:cubicBezTo>
                    <a:pt x="3668" y="2750"/>
                    <a:pt x="3704" y="2740"/>
                    <a:pt x="3734" y="2722"/>
                  </a:cubicBezTo>
                  <a:cubicBezTo>
                    <a:pt x="3925" y="2605"/>
                    <a:pt x="3803" y="2287"/>
                    <a:pt x="3929" y="2101"/>
                  </a:cubicBezTo>
                  <a:cubicBezTo>
                    <a:pt x="3959" y="2056"/>
                    <a:pt x="4007" y="2020"/>
                    <a:pt x="4041" y="1977"/>
                  </a:cubicBezTo>
                  <a:cubicBezTo>
                    <a:pt x="4131" y="1865"/>
                    <a:pt x="4146" y="1711"/>
                    <a:pt x="4144" y="1570"/>
                  </a:cubicBezTo>
                  <a:cubicBezTo>
                    <a:pt x="4142" y="1208"/>
                    <a:pt x="4067" y="843"/>
                    <a:pt x="4049" y="484"/>
                  </a:cubicBezTo>
                  <a:cubicBezTo>
                    <a:pt x="3920" y="464"/>
                    <a:pt x="3791" y="449"/>
                    <a:pt x="3663" y="449"/>
                  </a:cubicBezTo>
                  <a:cubicBezTo>
                    <a:pt x="3553" y="449"/>
                    <a:pt x="3444" y="460"/>
                    <a:pt x="3336" y="488"/>
                  </a:cubicBezTo>
                  <a:cubicBezTo>
                    <a:pt x="3221" y="519"/>
                    <a:pt x="3103" y="569"/>
                    <a:pt x="2985" y="569"/>
                  </a:cubicBezTo>
                  <a:cubicBezTo>
                    <a:pt x="2958" y="569"/>
                    <a:pt x="2932" y="567"/>
                    <a:pt x="2905" y="561"/>
                  </a:cubicBezTo>
                  <a:lnTo>
                    <a:pt x="2890" y="747"/>
                  </a:lnTo>
                  <a:cubicBezTo>
                    <a:pt x="2880" y="749"/>
                    <a:pt x="2869" y="750"/>
                    <a:pt x="2859" y="750"/>
                  </a:cubicBezTo>
                  <a:cubicBezTo>
                    <a:pt x="2747" y="750"/>
                    <a:pt x="2654" y="637"/>
                    <a:pt x="2601" y="533"/>
                  </a:cubicBezTo>
                  <a:cubicBezTo>
                    <a:pt x="2541" y="417"/>
                    <a:pt x="2479" y="280"/>
                    <a:pt x="2353" y="250"/>
                  </a:cubicBezTo>
                  <a:cubicBezTo>
                    <a:pt x="2323" y="244"/>
                    <a:pt x="2290" y="244"/>
                    <a:pt x="2267" y="224"/>
                  </a:cubicBezTo>
                  <a:cubicBezTo>
                    <a:pt x="2241" y="205"/>
                    <a:pt x="2230" y="173"/>
                    <a:pt x="2215" y="145"/>
                  </a:cubicBezTo>
                  <a:cubicBezTo>
                    <a:pt x="2180" y="90"/>
                    <a:pt x="2114" y="62"/>
                    <a:pt x="2049" y="62"/>
                  </a:cubicBezTo>
                  <a:cubicBezTo>
                    <a:pt x="2035" y="62"/>
                    <a:pt x="2021" y="63"/>
                    <a:pt x="2008" y="66"/>
                  </a:cubicBezTo>
                  <a:cubicBezTo>
                    <a:pt x="1928" y="79"/>
                    <a:pt x="1862" y="126"/>
                    <a:pt x="1804" y="179"/>
                  </a:cubicBezTo>
                  <a:cubicBezTo>
                    <a:pt x="1830" y="115"/>
                    <a:pt x="1781" y="42"/>
                    <a:pt x="1716" y="16"/>
                  </a:cubicBezTo>
                  <a:cubicBezTo>
                    <a:pt x="1687" y="5"/>
                    <a:pt x="1656" y="1"/>
                    <a:pt x="16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296"/>
            <p:cNvSpPr/>
            <p:nvPr/>
          </p:nvSpPr>
          <p:spPr>
            <a:xfrm>
              <a:off x="4193043" y="3307576"/>
              <a:ext cx="119173" cy="118036"/>
            </a:xfrm>
            <a:custGeom>
              <a:rect b="b" l="l" r="r" t="t"/>
              <a:pathLst>
                <a:path extrusionOk="0" h="4154" w="4194">
                  <a:moveTo>
                    <a:pt x="1647" y="55"/>
                  </a:moveTo>
                  <a:cubicBezTo>
                    <a:pt x="1678" y="55"/>
                    <a:pt x="1706" y="59"/>
                    <a:pt x="1730" y="68"/>
                  </a:cubicBezTo>
                  <a:cubicBezTo>
                    <a:pt x="1760" y="79"/>
                    <a:pt x="1788" y="105"/>
                    <a:pt x="1798" y="135"/>
                  </a:cubicBezTo>
                  <a:cubicBezTo>
                    <a:pt x="1805" y="150"/>
                    <a:pt x="1811" y="171"/>
                    <a:pt x="1800" y="195"/>
                  </a:cubicBezTo>
                  <a:lnTo>
                    <a:pt x="1753" y="310"/>
                  </a:lnTo>
                  <a:lnTo>
                    <a:pt x="1753" y="310"/>
                  </a:lnTo>
                  <a:lnTo>
                    <a:pt x="1843" y="225"/>
                  </a:lnTo>
                  <a:cubicBezTo>
                    <a:pt x="1910" y="162"/>
                    <a:pt x="1972" y="128"/>
                    <a:pt x="2034" y="117"/>
                  </a:cubicBezTo>
                  <a:cubicBezTo>
                    <a:pt x="2046" y="115"/>
                    <a:pt x="2058" y="114"/>
                    <a:pt x="2069" y="114"/>
                  </a:cubicBezTo>
                  <a:cubicBezTo>
                    <a:pt x="2130" y="114"/>
                    <a:pt x="2187" y="141"/>
                    <a:pt x="2214" y="186"/>
                  </a:cubicBezTo>
                  <a:cubicBezTo>
                    <a:pt x="2218" y="192"/>
                    <a:pt x="2222" y="201"/>
                    <a:pt x="2227" y="210"/>
                  </a:cubicBezTo>
                  <a:cubicBezTo>
                    <a:pt x="2237" y="231"/>
                    <a:pt x="2250" y="255"/>
                    <a:pt x="2272" y="272"/>
                  </a:cubicBezTo>
                  <a:cubicBezTo>
                    <a:pt x="2295" y="289"/>
                    <a:pt x="2321" y="293"/>
                    <a:pt x="2345" y="297"/>
                  </a:cubicBezTo>
                  <a:cubicBezTo>
                    <a:pt x="2353" y="300"/>
                    <a:pt x="2362" y="302"/>
                    <a:pt x="2368" y="304"/>
                  </a:cubicBezTo>
                  <a:cubicBezTo>
                    <a:pt x="2475" y="327"/>
                    <a:pt x="2537" y="447"/>
                    <a:pt x="2591" y="552"/>
                  </a:cubicBezTo>
                  <a:lnTo>
                    <a:pt x="2600" y="570"/>
                  </a:lnTo>
                  <a:cubicBezTo>
                    <a:pt x="2635" y="641"/>
                    <a:pt x="2738" y="804"/>
                    <a:pt x="2883" y="804"/>
                  </a:cubicBezTo>
                  <a:cubicBezTo>
                    <a:pt x="2894" y="804"/>
                    <a:pt x="2905" y="803"/>
                    <a:pt x="2917" y="801"/>
                  </a:cubicBezTo>
                  <a:lnTo>
                    <a:pt x="2938" y="797"/>
                  </a:lnTo>
                  <a:lnTo>
                    <a:pt x="2953" y="617"/>
                  </a:lnTo>
                  <a:cubicBezTo>
                    <a:pt x="2971" y="619"/>
                    <a:pt x="2989" y="620"/>
                    <a:pt x="3007" y="620"/>
                  </a:cubicBezTo>
                  <a:cubicBezTo>
                    <a:pt x="3092" y="620"/>
                    <a:pt x="3183" y="594"/>
                    <a:pt x="3268" y="570"/>
                  </a:cubicBezTo>
                  <a:cubicBezTo>
                    <a:pt x="3300" y="559"/>
                    <a:pt x="3332" y="548"/>
                    <a:pt x="3364" y="542"/>
                  </a:cubicBezTo>
                  <a:cubicBezTo>
                    <a:pt x="3463" y="516"/>
                    <a:pt x="3570" y="503"/>
                    <a:pt x="3688" y="503"/>
                  </a:cubicBezTo>
                  <a:cubicBezTo>
                    <a:pt x="3791" y="503"/>
                    <a:pt x="3904" y="512"/>
                    <a:pt x="4046" y="533"/>
                  </a:cubicBezTo>
                  <a:cubicBezTo>
                    <a:pt x="4054" y="685"/>
                    <a:pt x="4074" y="839"/>
                    <a:pt x="4091" y="989"/>
                  </a:cubicBezTo>
                  <a:cubicBezTo>
                    <a:pt x="4114" y="1189"/>
                    <a:pt x="4138" y="1394"/>
                    <a:pt x="4140" y="1596"/>
                  </a:cubicBezTo>
                  <a:cubicBezTo>
                    <a:pt x="4140" y="1720"/>
                    <a:pt x="4129" y="1876"/>
                    <a:pt x="4044" y="1986"/>
                  </a:cubicBezTo>
                  <a:cubicBezTo>
                    <a:pt x="4029" y="2003"/>
                    <a:pt x="4011" y="2020"/>
                    <a:pt x="3996" y="2035"/>
                  </a:cubicBezTo>
                  <a:cubicBezTo>
                    <a:pt x="3973" y="2059"/>
                    <a:pt x="3947" y="2084"/>
                    <a:pt x="3928" y="2114"/>
                  </a:cubicBezTo>
                  <a:cubicBezTo>
                    <a:pt x="3870" y="2200"/>
                    <a:pt x="3861" y="2311"/>
                    <a:pt x="3855" y="2418"/>
                  </a:cubicBezTo>
                  <a:cubicBezTo>
                    <a:pt x="3846" y="2547"/>
                    <a:pt x="3838" y="2667"/>
                    <a:pt x="3741" y="2725"/>
                  </a:cubicBezTo>
                  <a:cubicBezTo>
                    <a:pt x="3733" y="2731"/>
                    <a:pt x="3722" y="2736"/>
                    <a:pt x="3711" y="2740"/>
                  </a:cubicBezTo>
                  <a:cubicBezTo>
                    <a:pt x="3688" y="2751"/>
                    <a:pt x="3666" y="2763"/>
                    <a:pt x="3647" y="2783"/>
                  </a:cubicBezTo>
                  <a:cubicBezTo>
                    <a:pt x="3551" y="2875"/>
                    <a:pt x="3639" y="3025"/>
                    <a:pt x="3688" y="3106"/>
                  </a:cubicBezTo>
                  <a:cubicBezTo>
                    <a:pt x="3769" y="3248"/>
                    <a:pt x="3808" y="3413"/>
                    <a:pt x="3801" y="3586"/>
                  </a:cubicBezTo>
                  <a:cubicBezTo>
                    <a:pt x="3718" y="3593"/>
                    <a:pt x="3628" y="3597"/>
                    <a:pt x="3538" y="3599"/>
                  </a:cubicBezTo>
                  <a:cubicBezTo>
                    <a:pt x="3409" y="3601"/>
                    <a:pt x="3279" y="3601"/>
                    <a:pt x="3148" y="3601"/>
                  </a:cubicBezTo>
                  <a:cubicBezTo>
                    <a:pt x="2495" y="3603"/>
                    <a:pt x="1820" y="3605"/>
                    <a:pt x="1254" y="3935"/>
                  </a:cubicBezTo>
                  <a:cubicBezTo>
                    <a:pt x="1230" y="3948"/>
                    <a:pt x="1207" y="3963"/>
                    <a:pt x="1183" y="3978"/>
                  </a:cubicBezTo>
                  <a:cubicBezTo>
                    <a:pt x="1125" y="4012"/>
                    <a:pt x="1065" y="4049"/>
                    <a:pt x="1006" y="4077"/>
                  </a:cubicBezTo>
                  <a:cubicBezTo>
                    <a:pt x="999" y="4053"/>
                    <a:pt x="988" y="4032"/>
                    <a:pt x="973" y="4012"/>
                  </a:cubicBezTo>
                  <a:cubicBezTo>
                    <a:pt x="961" y="3993"/>
                    <a:pt x="943" y="3976"/>
                    <a:pt x="928" y="3961"/>
                  </a:cubicBezTo>
                  <a:cubicBezTo>
                    <a:pt x="905" y="3935"/>
                    <a:pt x="883" y="3912"/>
                    <a:pt x="873" y="3884"/>
                  </a:cubicBezTo>
                  <a:cubicBezTo>
                    <a:pt x="858" y="3850"/>
                    <a:pt x="860" y="3809"/>
                    <a:pt x="862" y="3766"/>
                  </a:cubicBezTo>
                  <a:cubicBezTo>
                    <a:pt x="864" y="3734"/>
                    <a:pt x="866" y="3702"/>
                    <a:pt x="862" y="3670"/>
                  </a:cubicBezTo>
                  <a:cubicBezTo>
                    <a:pt x="847" y="3571"/>
                    <a:pt x="770" y="3479"/>
                    <a:pt x="643" y="3410"/>
                  </a:cubicBezTo>
                  <a:cubicBezTo>
                    <a:pt x="609" y="3391"/>
                    <a:pt x="575" y="3376"/>
                    <a:pt x="538" y="3359"/>
                  </a:cubicBezTo>
                  <a:cubicBezTo>
                    <a:pt x="474" y="3329"/>
                    <a:pt x="412" y="3301"/>
                    <a:pt x="358" y="3258"/>
                  </a:cubicBezTo>
                  <a:cubicBezTo>
                    <a:pt x="256" y="3177"/>
                    <a:pt x="194" y="3046"/>
                    <a:pt x="198" y="2916"/>
                  </a:cubicBezTo>
                  <a:cubicBezTo>
                    <a:pt x="198" y="2898"/>
                    <a:pt x="200" y="2879"/>
                    <a:pt x="202" y="2860"/>
                  </a:cubicBezTo>
                  <a:cubicBezTo>
                    <a:pt x="206" y="2817"/>
                    <a:pt x="209" y="2774"/>
                    <a:pt x="200" y="2729"/>
                  </a:cubicBezTo>
                  <a:cubicBezTo>
                    <a:pt x="187" y="2673"/>
                    <a:pt x="157" y="2626"/>
                    <a:pt x="127" y="2579"/>
                  </a:cubicBezTo>
                  <a:cubicBezTo>
                    <a:pt x="91" y="2523"/>
                    <a:pt x="54" y="2470"/>
                    <a:pt x="61" y="2410"/>
                  </a:cubicBezTo>
                  <a:cubicBezTo>
                    <a:pt x="67" y="2346"/>
                    <a:pt x="119" y="2296"/>
                    <a:pt x="172" y="2245"/>
                  </a:cubicBezTo>
                  <a:cubicBezTo>
                    <a:pt x="234" y="2185"/>
                    <a:pt x="296" y="2125"/>
                    <a:pt x="301" y="2037"/>
                  </a:cubicBezTo>
                  <a:cubicBezTo>
                    <a:pt x="301" y="2009"/>
                    <a:pt x="294" y="1984"/>
                    <a:pt x="290" y="1958"/>
                  </a:cubicBezTo>
                  <a:cubicBezTo>
                    <a:pt x="286" y="1945"/>
                    <a:pt x="283" y="1930"/>
                    <a:pt x="281" y="1915"/>
                  </a:cubicBezTo>
                  <a:cubicBezTo>
                    <a:pt x="266" y="1801"/>
                    <a:pt x="348" y="1707"/>
                    <a:pt x="431" y="1611"/>
                  </a:cubicBezTo>
                  <a:cubicBezTo>
                    <a:pt x="500" y="1531"/>
                    <a:pt x="571" y="1448"/>
                    <a:pt x="596" y="1347"/>
                  </a:cubicBezTo>
                  <a:cubicBezTo>
                    <a:pt x="641" y="1184"/>
                    <a:pt x="558" y="1034"/>
                    <a:pt x="476" y="889"/>
                  </a:cubicBezTo>
                  <a:cubicBezTo>
                    <a:pt x="412" y="769"/>
                    <a:pt x="343" y="645"/>
                    <a:pt x="346" y="518"/>
                  </a:cubicBezTo>
                  <a:cubicBezTo>
                    <a:pt x="350" y="428"/>
                    <a:pt x="386" y="342"/>
                    <a:pt x="421" y="261"/>
                  </a:cubicBezTo>
                  <a:cubicBezTo>
                    <a:pt x="444" y="205"/>
                    <a:pt x="472" y="143"/>
                    <a:pt x="521" y="109"/>
                  </a:cubicBezTo>
                  <a:cubicBezTo>
                    <a:pt x="551" y="87"/>
                    <a:pt x="586" y="77"/>
                    <a:pt x="626" y="77"/>
                  </a:cubicBezTo>
                  <a:cubicBezTo>
                    <a:pt x="684" y="77"/>
                    <a:pt x="753" y="100"/>
                    <a:pt x="813" y="139"/>
                  </a:cubicBezTo>
                  <a:cubicBezTo>
                    <a:pt x="847" y="160"/>
                    <a:pt x="881" y="188"/>
                    <a:pt x="916" y="214"/>
                  </a:cubicBezTo>
                  <a:cubicBezTo>
                    <a:pt x="971" y="259"/>
                    <a:pt x="1029" y="304"/>
                    <a:pt x="1098" y="334"/>
                  </a:cubicBezTo>
                  <a:lnTo>
                    <a:pt x="1130" y="347"/>
                  </a:lnTo>
                  <a:lnTo>
                    <a:pt x="1136" y="312"/>
                  </a:lnTo>
                  <a:cubicBezTo>
                    <a:pt x="1158" y="186"/>
                    <a:pt x="1290" y="105"/>
                    <a:pt x="1539" y="66"/>
                  </a:cubicBezTo>
                  <a:cubicBezTo>
                    <a:pt x="1578" y="59"/>
                    <a:pt x="1614" y="55"/>
                    <a:pt x="1647" y="55"/>
                  </a:cubicBezTo>
                  <a:close/>
                  <a:moveTo>
                    <a:pt x="1652" y="1"/>
                  </a:moveTo>
                  <a:cubicBezTo>
                    <a:pt x="1614" y="1"/>
                    <a:pt x="1573" y="6"/>
                    <a:pt x="1530" y="12"/>
                  </a:cubicBezTo>
                  <a:cubicBezTo>
                    <a:pt x="1278" y="53"/>
                    <a:pt x="1134" y="137"/>
                    <a:pt x="1091" y="270"/>
                  </a:cubicBezTo>
                  <a:cubicBezTo>
                    <a:pt x="1040" y="244"/>
                    <a:pt x="995" y="210"/>
                    <a:pt x="948" y="171"/>
                  </a:cubicBezTo>
                  <a:cubicBezTo>
                    <a:pt x="913" y="145"/>
                    <a:pt x="879" y="117"/>
                    <a:pt x="841" y="94"/>
                  </a:cubicBezTo>
                  <a:cubicBezTo>
                    <a:pt x="770" y="48"/>
                    <a:pt x="694" y="25"/>
                    <a:pt x="625" y="25"/>
                  </a:cubicBezTo>
                  <a:cubicBezTo>
                    <a:pt x="574" y="25"/>
                    <a:pt x="527" y="38"/>
                    <a:pt x="489" y="64"/>
                  </a:cubicBezTo>
                  <a:cubicBezTo>
                    <a:pt x="429" y="109"/>
                    <a:pt x="397" y="182"/>
                    <a:pt x="371" y="240"/>
                  </a:cubicBezTo>
                  <a:cubicBezTo>
                    <a:pt x="337" y="323"/>
                    <a:pt x="296" y="417"/>
                    <a:pt x="292" y="516"/>
                  </a:cubicBezTo>
                  <a:cubicBezTo>
                    <a:pt x="290" y="657"/>
                    <a:pt x="361" y="788"/>
                    <a:pt x="429" y="914"/>
                  </a:cubicBezTo>
                  <a:cubicBezTo>
                    <a:pt x="508" y="1056"/>
                    <a:pt x="583" y="1191"/>
                    <a:pt x="545" y="1334"/>
                  </a:cubicBezTo>
                  <a:cubicBezTo>
                    <a:pt x="521" y="1422"/>
                    <a:pt x="455" y="1499"/>
                    <a:pt x="391" y="1574"/>
                  </a:cubicBezTo>
                  <a:cubicBezTo>
                    <a:pt x="303" y="1677"/>
                    <a:pt x="211" y="1784"/>
                    <a:pt x="228" y="1921"/>
                  </a:cubicBezTo>
                  <a:cubicBezTo>
                    <a:pt x="230" y="1939"/>
                    <a:pt x="234" y="1954"/>
                    <a:pt x="236" y="1971"/>
                  </a:cubicBezTo>
                  <a:cubicBezTo>
                    <a:pt x="243" y="1992"/>
                    <a:pt x="247" y="2014"/>
                    <a:pt x="247" y="2035"/>
                  </a:cubicBezTo>
                  <a:cubicBezTo>
                    <a:pt x="245" y="2101"/>
                    <a:pt x="191" y="2153"/>
                    <a:pt x="136" y="2206"/>
                  </a:cubicBezTo>
                  <a:cubicBezTo>
                    <a:pt x="76" y="2262"/>
                    <a:pt x="16" y="2322"/>
                    <a:pt x="7" y="2406"/>
                  </a:cubicBezTo>
                  <a:cubicBezTo>
                    <a:pt x="1" y="2483"/>
                    <a:pt x="41" y="2547"/>
                    <a:pt x="82" y="2609"/>
                  </a:cubicBezTo>
                  <a:cubicBezTo>
                    <a:pt x="110" y="2652"/>
                    <a:pt x="138" y="2695"/>
                    <a:pt x="149" y="2740"/>
                  </a:cubicBezTo>
                  <a:cubicBezTo>
                    <a:pt x="155" y="2776"/>
                    <a:pt x="153" y="2815"/>
                    <a:pt x="149" y="2856"/>
                  </a:cubicBezTo>
                  <a:cubicBezTo>
                    <a:pt x="146" y="2875"/>
                    <a:pt x="144" y="2894"/>
                    <a:pt x="144" y="2913"/>
                  </a:cubicBezTo>
                  <a:cubicBezTo>
                    <a:pt x="140" y="3061"/>
                    <a:pt x="209" y="3209"/>
                    <a:pt x="324" y="3301"/>
                  </a:cubicBezTo>
                  <a:cubicBezTo>
                    <a:pt x="384" y="3346"/>
                    <a:pt x="451" y="3378"/>
                    <a:pt x="517" y="3408"/>
                  </a:cubicBezTo>
                  <a:cubicBezTo>
                    <a:pt x="551" y="3423"/>
                    <a:pt x="586" y="3438"/>
                    <a:pt x="618" y="3458"/>
                  </a:cubicBezTo>
                  <a:cubicBezTo>
                    <a:pt x="682" y="3492"/>
                    <a:pt x="791" y="3567"/>
                    <a:pt x="808" y="3678"/>
                  </a:cubicBezTo>
                  <a:cubicBezTo>
                    <a:pt x="813" y="3704"/>
                    <a:pt x="811" y="3734"/>
                    <a:pt x="808" y="3762"/>
                  </a:cubicBezTo>
                  <a:cubicBezTo>
                    <a:pt x="806" y="3809"/>
                    <a:pt x="802" y="3858"/>
                    <a:pt x="823" y="3905"/>
                  </a:cubicBezTo>
                  <a:cubicBezTo>
                    <a:pt x="838" y="3942"/>
                    <a:pt x="864" y="3970"/>
                    <a:pt x="890" y="3997"/>
                  </a:cubicBezTo>
                  <a:cubicBezTo>
                    <a:pt x="905" y="4012"/>
                    <a:pt x="918" y="4027"/>
                    <a:pt x="931" y="4045"/>
                  </a:cubicBezTo>
                  <a:cubicBezTo>
                    <a:pt x="946" y="4066"/>
                    <a:pt x="956" y="4092"/>
                    <a:pt x="963" y="4120"/>
                  </a:cubicBezTo>
                  <a:lnTo>
                    <a:pt x="969" y="4154"/>
                  </a:lnTo>
                  <a:lnTo>
                    <a:pt x="999" y="4139"/>
                  </a:lnTo>
                  <a:cubicBezTo>
                    <a:pt x="1072" y="4107"/>
                    <a:pt x="1143" y="4064"/>
                    <a:pt x="1211" y="4023"/>
                  </a:cubicBezTo>
                  <a:cubicBezTo>
                    <a:pt x="1235" y="4008"/>
                    <a:pt x="1258" y="3995"/>
                    <a:pt x="1282" y="3980"/>
                  </a:cubicBezTo>
                  <a:cubicBezTo>
                    <a:pt x="1833" y="3659"/>
                    <a:pt x="2501" y="3657"/>
                    <a:pt x="3148" y="3655"/>
                  </a:cubicBezTo>
                  <a:cubicBezTo>
                    <a:pt x="3281" y="3655"/>
                    <a:pt x="3412" y="3655"/>
                    <a:pt x="3540" y="3653"/>
                  </a:cubicBezTo>
                  <a:cubicBezTo>
                    <a:pt x="3639" y="3650"/>
                    <a:pt x="3737" y="3644"/>
                    <a:pt x="3829" y="3640"/>
                  </a:cubicBezTo>
                  <a:lnTo>
                    <a:pt x="3853" y="3638"/>
                  </a:lnTo>
                  <a:lnTo>
                    <a:pt x="3853" y="3614"/>
                  </a:lnTo>
                  <a:cubicBezTo>
                    <a:pt x="3866" y="3419"/>
                    <a:pt x="3825" y="3235"/>
                    <a:pt x="3733" y="3080"/>
                  </a:cubicBezTo>
                  <a:cubicBezTo>
                    <a:pt x="3677" y="2984"/>
                    <a:pt x="3624" y="2879"/>
                    <a:pt x="3684" y="2819"/>
                  </a:cubicBezTo>
                  <a:cubicBezTo>
                    <a:pt x="3696" y="2806"/>
                    <a:pt x="3716" y="2798"/>
                    <a:pt x="3735" y="2789"/>
                  </a:cubicBezTo>
                  <a:cubicBezTo>
                    <a:pt x="3746" y="2783"/>
                    <a:pt x="3759" y="2776"/>
                    <a:pt x="3769" y="2770"/>
                  </a:cubicBezTo>
                  <a:cubicBezTo>
                    <a:pt x="3889" y="2699"/>
                    <a:pt x="3898" y="2558"/>
                    <a:pt x="3909" y="2423"/>
                  </a:cubicBezTo>
                  <a:cubicBezTo>
                    <a:pt x="3915" y="2322"/>
                    <a:pt x="3921" y="2219"/>
                    <a:pt x="3973" y="2142"/>
                  </a:cubicBezTo>
                  <a:cubicBezTo>
                    <a:pt x="3990" y="2119"/>
                    <a:pt x="4011" y="2097"/>
                    <a:pt x="4033" y="2074"/>
                  </a:cubicBezTo>
                  <a:cubicBezTo>
                    <a:pt x="4052" y="2056"/>
                    <a:pt x="4069" y="2037"/>
                    <a:pt x="4084" y="2018"/>
                  </a:cubicBezTo>
                  <a:cubicBezTo>
                    <a:pt x="4183" y="1896"/>
                    <a:pt x="4194" y="1729"/>
                    <a:pt x="4194" y="1596"/>
                  </a:cubicBezTo>
                  <a:cubicBezTo>
                    <a:pt x="4191" y="1390"/>
                    <a:pt x="4168" y="1182"/>
                    <a:pt x="4144" y="983"/>
                  </a:cubicBezTo>
                  <a:cubicBezTo>
                    <a:pt x="4125" y="827"/>
                    <a:pt x="4106" y="666"/>
                    <a:pt x="4099" y="507"/>
                  </a:cubicBezTo>
                  <a:lnTo>
                    <a:pt x="4097" y="486"/>
                  </a:lnTo>
                  <a:lnTo>
                    <a:pt x="4076" y="484"/>
                  </a:lnTo>
                  <a:cubicBezTo>
                    <a:pt x="3921" y="460"/>
                    <a:pt x="3799" y="450"/>
                    <a:pt x="3688" y="450"/>
                  </a:cubicBezTo>
                  <a:cubicBezTo>
                    <a:pt x="3564" y="450"/>
                    <a:pt x="3454" y="462"/>
                    <a:pt x="3352" y="488"/>
                  </a:cubicBezTo>
                  <a:cubicBezTo>
                    <a:pt x="3319" y="497"/>
                    <a:pt x="3285" y="507"/>
                    <a:pt x="3253" y="518"/>
                  </a:cubicBezTo>
                  <a:cubicBezTo>
                    <a:pt x="3172" y="543"/>
                    <a:pt x="3085" y="567"/>
                    <a:pt x="3006" y="567"/>
                  </a:cubicBezTo>
                  <a:cubicBezTo>
                    <a:pt x="2981" y="567"/>
                    <a:pt x="2957" y="564"/>
                    <a:pt x="2934" y="559"/>
                  </a:cubicBezTo>
                  <a:lnTo>
                    <a:pt x="2904" y="552"/>
                  </a:lnTo>
                  <a:lnTo>
                    <a:pt x="2887" y="749"/>
                  </a:lnTo>
                  <a:lnTo>
                    <a:pt x="2880" y="749"/>
                  </a:lnTo>
                  <a:cubicBezTo>
                    <a:pt x="2764" y="749"/>
                    <a:pt x="2679" y="608"/>
                    <a:pt x="2647" y="546"/>
                  </a:cubicBezTo>
                  <a:lnTo>
                    <a:pt x="2638" y="529"/>
                  </a:lnTo>
                  <a:cubicBezTo>
                    <a:pt x="2580" y="413"/>
                    <a:pt x="2512" y="282"/>
                    <a:pt x="2381" y="250"/>
                  </a:cubicBezTo>
                  <a:cubicBezTo>
                    <a:pt x="2372" y="248"/>
                    <a:pt x="2364" y="248"/>
                    <a:pt x="2355" y="246"/>
                  </a:cubicBezTo>
                  <a:cubicBezTo>
                    <a:pt x="2336" y="242"/>
                    <a:pt x="2317" y="240"/>
                    <a:pt x="2304" y="229"/>
                  </a:cubicBezTo>
                  <a:cubicBezTo>
                    <a:pt x="2291" y="220"/>
                    <a:pt x="2282" y="203"/>
                    <a:pt x="2274" y="186"/>
                  </a:cubicBezTo>
                  <a:cubicBezTo>
                    <a:pt x="2270" y="175"/>
                    <a:pt x="2265" y="167"/>
                    <a:pt x="2259" y="158"/>
                  </a:cubicBezTo>
                  <a:cubicBezTo>
                    <a:pt x="2223" y="98"/>
                    <a:pt x="2146" y="60"/>
                    <a:pt x="2068" y="60"/>
                  </a:cubicBezTo>
                  <a:cubicBezTo>
                    <a:pt x="2054" y="60"/>
                    <a:pt x="2040" y="61"/>
                    <a:pt x="2025" y="64"/>
                  </a:cubicBezTo>
                  <a:cubicBezTo>
                    <a:pt x="1970" y="75"/>
                    <a:pt x="1914" y="100"/>
                    <a:pt x="1858" y="143"/>
                  </a:cubicBezTo>
                  <a:cubicBezTo>
                    <a:pt x="1856" y="132"/>
                    <a:pt x="1852" y="124"/>
                    <a:pt x="1848" y="113"/>
                  </a:cubicBezTo>
                  <a:cubicBezTo>
                    <a:pt x="1830" y="72"/>
                    <a:pt x="1792" y="34"/>
                    <a:pt x="1749" y="17"/>
                  </a:cubicBezTo>
                  <a:cubicBezTo>
                    <a:pt x="1720" y="5"/>
                    <a:pt x="1687" y="1"/>
                    <a:pt x="165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296"/>
            <p:cNvSpPr/>
            <p:nvPr/>
          </p:nvSpPr>
          <p:spPr>
            <a:xfrm>
              <a:off x="4142154" y="3349742"/>
              <a:ext cx="78994" cy="76323"/>
            </a:xfrm>
            <a:custGeom>
              <a:rect b="b" l="l" r="r" t="t"/>
              <a:pathLst>
                <a:path extrusionOk="0" h="2686" w="2780">
                  <a:moveTo>
                    <a:pt x="804" y="1"/>
                  </a:moveTo>
                  <a:cubicBezTo>
                    <a:pt x="746" y="1"/>
                    <a:pt x="690" y="18"/>
                    <a:pt x="656" y="62"/>
                  </a:cubicBezTo>
                  <a:cubicBezTo>
                    <a:pt x="590" y="146"/>
                    <a:pt x="626" y="290"/>
                    <a:pt x="545" y="358"/>
                  </a:cubicBezTo>
                  <a:cubicBezTo>
                    <a:pt x="525" y="373"/>
                    <a:pt x="502" y="384"/>
                    <a:pt x="483" y="401"/>
                  </a:cubicBezTo>
                  <a:cubicBezTo>
                    <a:pt x="401" y="472"/>
                    <a:pt x="440" y="626"/>
                    <a:pt x="350" y="690"/>
                  </a:cubicBezTo>
                  <a:cubicBezTo>
                    <a:pt x="288" y="735"/>
                    <a:pt x="191" y="710"/>
                    <a:pt x="133" y="761"/>
                  </a:cubicBezTo>
                  <a:cubicBezTo>
                    <a:pt x="114" y="778"/>
                    <a:pt x="101" y="802"/>
                    <a:pt x="91" y="827"/>
                  </a:cubicBezTo>
                  <a:cubicBezTo>
                    <a:pt x="31" y="967"/>
                    <a:pt x="20" y="1119"/>
                    <a:pt x="1" y="1271"/>
                  </a:cubicBezTo>
                  <a:cubicBezTo>
                    <a:pt x="654" y="1791"/>
                    <a:pt x="1427" y="2186"/>
                    <a:pt x="2179" y="2563"/>
                  </a:cubicBezTo>
                  <a:cubicBezTo>
                    <a:pt x="2300" y="2622"/>
                    <a:pt x="2429" y="2685"/>
                    <a:pt x="2563" y="2685"/>
                  </a:cubicBezTo>
                  <a:cubicBezTo>
                    <a:pt x="2569" y="2685"/>
                    <a:pt x="2576" y="2685"/>
                    <a:pt x="2582" y="2685"/>
                  </a:cubicBezTo>
                  <a:cubicBezTo>
                    <a:pt x="2653" y="2681"/>
                    <a:pt x="2717" y="2659"/>
                    <a:pt x="2779" y="2631"/>
                  </a:cubicBezTo>
                  <a:cubicBezTo>
                    <a:pt x="2773" y="2599"/>
                    <a:pt x="2762" y="2571"/>
                    <a:pt x="2743" y="2543"/>
                  </a:cubicBezTo>
                  <a:cubicBezTo>
                    <a:pt x="2711" y="2498"/>
                    <a:pt x="2659" y="2462"/>
                    <a:pt x="2638" y="2411"/>
                  </a:cubicBezTo>
                  <a:cubicBezTo>
                    <a:pt x="2610" y="2342"/>
                    <a:pt x="2636" y="2263"/>
                    <a:pt x="2625" y="2190"/>
                  </a:cubicBezTo>
                  <a:cubicBezTo>
                    <a:pt x="2610" y="2083"/>
                    <a:pt x="2518" y="2001"/>
                    <a:pt x="2422" y="1950"/>
                  </a:cubicBezTo>
                  <a:cubicBezTo>
                    <a:pt x="2325" y="1896"/>
                    <a:pt x="2218" y="1864"/>
                    <a:pt x="2132" y="1796"/>
                  </a:cubicBezTo>
                  <a:cubicBezTo>
                    <a:pt x="2023" y="1710"/>
                    <a:pt x="1959" y="1571"/>
                    <a:pt x="1961" y="1432"/>
                  </a:cubicBezTo>
                  <a:cubicBezTo>
                    <a:pt x="1963" y="1372"/>
                    <a:pt x="1978" y="1309"/>
                    <a:pt x="1965" y="1252"/>
                  </a:cubicBezTo>
                  <a:cubicBezTo>
                    <a:pt x="1942" y="1144"/>
                    <a:pt x="1839" y="1061"/>
                    <a:pt x="1826" y="960"/>
                  </a:cubicBezTo>
                  <a:cubicBezTo>
                    <a:pt x="1800" y="958"/>
                    <a:pt x="1775" y="954"/>
                    <a:pt x="1751" y="954"/>
                  </a:cubicBezTo>
                  <a:cubicBezTo>
                    <a:pt x="1737" y="954"/>
                    <a:pt x="1722" y="954"/>
                    <a:pt x="1708" y="954"/>
                  </a:cubicBezTo>
                  <a:cubicBezTo>
                    <a:pt x="1637" y="954"/>
                    <a:pt x="1563" y="946"/>
                    <a:pt x="1535" y="887"/>
                  </a:cubicBezTo>
                  <a:cubicBezTo>
                    <a:pt x="1515" y="849"/>
                    <a:pt x="1520" y="797"/>
                    <a:pt x="1485" y="772"/>
                  </a:cubicBezTo>
                  <a:cubicBezTo>
                    <a:pt x="1474" y="764"/>
                    <a:pt x="1462" y="761"/>
                    <a:pt x="1450" y="761"/>
                  </a:cubicBezTo>
                  <a:cubicBezTo>
                    <a:pt x="1411" y="761"/>
                    <a:pt x="1367" y="791"/>
                    <a:pt x="1325" y="799"/>
                  </a:cubicBezTo>
                  <a:cubicBezTo>
                    <a:pt x="1316" y="801"/>
                    <a:pt x="1308" y="802"/>
                    <a:pt x="1300" y="802"/>
                  </a:cubicBezTo>
                  <a:cubicBezTo>
                    <a:pt x="1212" y="802"/>
                    <a:pt x="1146" y="697"/>
                    <a:pt x="1143" y="602"/>
                  </a:cubicBezTo>
                  <a:cubicBezTo>
                    <a:pt x="1138" y="500"/>
                    <a:pt x="1175" y="397"/>
                    <a:pt x="1160" y="296"/>
                  </a:cubicBezTo>
                  <a:cubicBezTo>
                    <a:pt x="1140" y="157"/>
                    <a:pt x="1018" y="43"/>
                    <a:pt x="883" y="11"/>
                  </a:cubicBezTo>
                  <a:cubicBezTo>
                    <a:pt x="858" y="4"/>
                    <a:pt x="831" y="1"/>
                    <a:pt x="8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296"/>
            <p:cNvSpPr/>
            <p:nvPr/>
          </p:nvSpPr>
          <p:spPr>
            <a:xfrm>
              <a:off x="4141359" y="3349003"/>
              <a:ext cx="80642" cy="77772"/>
            </a:xfrm>
            <a:custGeom>
              <a:rect b="b" l="l" r="r" t="t"/>
              <a:pathLst>
                <a:path extrusionOk="0" h="2737" w="2838">
                  <a:moveTo>
                    <a:pt x="834" y="54"/>
                  </a:moveTo>
                  <a:cubicBezTo>
                    <a:pt x="858" y="54"/>
                    <a:pt x="881" y="56"/>
                    <a:pt x="905" y="63"/>
                  </a:cubicBezTo>
                  <a:cubicBezTo>
                    <a:pt x="1038" y="95"/>
                    <a:pt x="1145" y="204"/>
                    <a:pt x="1162" y="326"/>
                  </a:cubicBezTo>
                  <a:cubicBezTo>
                    <a:pt x="1171" y="378"/>
                    <a:pt x="1162" y="431"/>
                    <a:pt x="1153" y="487"/>
                  </a:cubicBezTo>
                  <a:cubicBezTo>
                    <a:pt x="1149" y="534"/>
                    <a:pt x="1141" y="581"/>
                    <a:pt x="1143" y="628"/>
                  </a:cubicBezTo>
                  <a:cubicBezTo>
                    <a:pt x="1149" y="737"/>
                    <a:pt x="1225" y="856"/>
                    <a:pt x="1331" y="856"/>
                  </a:cubicBezTo>
                  <a:cubicBezTo>
                    <a:pt x="1340" y="856"/>
                    <a:pt x="1349" y="855"/>
                    <a:pt x="1359" y="853"/>
                  </a:cubicBezTo>
                  <a:cubicBezTo>
                    <a:pt x="1378" y="849"/>
                    <a:pt x="1398" y="840"/>
                    <a:pt x="1417" y="832"/>
                  </a:cubicBezTo>
                  <a:cubicBezTo>
                    <a:pt x="1441" y="823"/>
                    <a:pt x="1462" y="814"/>
                    <a:pt x="1479" y="814"/>
                  </a:cubicBezTo>
                  <a:cubicBezTo>
                    <a:pt x="1486" y="814"/>
                    <a:pt x="1493" y="815"/>
                    <a:pt x="1498" y="819"/>
                  </a:cubicBezTo>
                  <a:cubicBezTo>
                    <a:pt x="1511" y="830"/>
                    <a:pt x="1515" y="849"/>
                    <a:pt x="1522" y="873"/>
                  </a:cubicBezTo>
                  <a:cubicBezTo>
                    <a:pt x="1526" y="890"/>
                    <a:pt x="1530" y="907"/>
                    <a:pt x="1539" y="924"/>
                  </a:cubicBezTo>
                  <a:cubicBezTo>
                    <a:pt x="1575" y="997"/>
                    <a:pt x="1661" y="1008"/>
                    <a:pt x="1740" y="1008"/>
                  </a:cubicBezTo>
                  <a:lnTo>
                    <a:pt x="1783" y="1008"/>
                  </a:lnTo>
                  <a:cubicBezTo>
                    <a:pt x="1798" y="1008"/>
                    <a:pt x="1813" y="1008"/>
                    <a:pt x="1828" y="1010"/>
                  </a:cubicBezTo>
                  <a:lnTo>
                    <a:pt x="1833" y="1010"/>
                  </a:lnTo>
                  <a:cubicBezTo>
                    <a:pt x="1843" y="1061"/>
                    <a:pt x="1873" y="1106"/>
                    <a:pt x="1901" y="1149"/>
                  </a:cubicBezTo>
                  <a:cubicBezTo>
                    <a:pt x="1929" y="1194"/>
                    <a:pt x="1957" y="1237"/>
                    <a:pt x="1968" y="1282"/>
                  </a:cubicBezTo>
                  <a:cubicBezTo>
                    <a:pt x="1974" y="1318"/>
                    <a:pt x="1972" y="1357"/>
                    <a:pt x="1968" y="1398"/>
                  </a:cubicBezTo>
                  <a:cubicBezTo>
                    <a:pt x="1965" y="1417"/>
                    <a:pt x="1963" y="1436"/>
                    <a:pt x="1963" y="1455"/>
                  </a:cubicBezTo>
                  <a:cubicBezTo>
                    <a:pt x="1959" y="1603"/>
                    <a:pt x="2028" y="1751"/>
                    <a:pt x="2143" y="1843"/>
                  </a:cubicBezTo>
                  <a:cubicBezTo>
                    <a:pt x="2203" y="1888"/>
                    <a:pt x="2270" y="1920"/>
                    <a:pt x="2336" y="1950"/>
                  </a:cubicBezTo>
                  <a:cubicBezTo>
                    <a:pt x="2370" y="1965"/>
                    <a:pt x="2405" y="1980"/>
                    <a:pt x="2437" y="2000"/>
                  </a:cubicBezTo>
                  <a:cubicBezTo>
                    <a:pt x="2501" y="2034"/>
                    <a:pt x="2610" y="2109"/>
                    <a:pt x="2627" y="2220"/>
                  </a:cubicBezTo>
                  <a:cubicBezTo>
                    <a:pt x="2632" y="2246"/>
                    <a:pt x="2630" y="2276"/>
                    <a:pt x="2627" y="2304"/>
                  </a:cubicBezTo>
                  <a:cubicBezTo>
                    <a:pt x="2625" y="2351"/>
                    <a:pt x="2621" y="2400"/>
                    <a:pt x="2642" y="2447"/>
                  </a:cubicBezTo>
                  <a:cubicBezTo>
                    <a:pt x="2657" y="2484"/>
                    <a:pt x="2683" y="2512"/>
                    <a:pt x="2709" y="2539"/>
                  </a:cubicBezTo>
                  <a:cubicBezTo>
                    <a:pt x="2724" y="2554"/>
                    <a:pt x="2737" y="2569"/>
                    <a:pt x="2750" y="2587"/>
                  </a:cubicBezTo>
                  <a:cubicBezTo>
                    <a:pt x="2760" y="2602"/>
                    <a:pt x="2769" y="2621"/>
                    <a:pt x="2775" y="2642"/>
                  </a:cubicBezTo>
                  <a:cubicBezTo>
                    <a:pt x="2730" y="2662"/>
                    <a:pt x="2672" y="2681"/>
                    <a:pt x="2610" y="2683"/>
                  </a:cubicBezTo>
                  <a:cubicBezTo>
                    <a:pt x="2606" y="2683"/>
                    <a:pt x="2601" y="2683"/>
                    <a:pt x="2597" y="2683"/>
                  </a:cubicBezTo>
                  <a:cubicBezTo>
                    <a:pt x="2463" y="2683"/>
                    <a:pt x="2334" y="2621"/>
                    <a:pt x="2220" y="2565"/>
                  </a:cubicBezTo>
                  <a:cubicBezTo>
                    <a:pt x="1406" y="2158"/>
                    <a:pt x="684" y="1781"/>
                    <a:pt x="59" y="1286"/>
                  </a:cubicBezTo>
                  <a:lnTo>
                    <a:pt x="63" y="1237"/>
                  </a:lnTo>
                  <a:cubicBezTo>
                    <a:pt x="80" y="1104"/>
                    <a:pt x="93" y="980"/>
                    <a:pt x="144" y="864"/>
                  </a:cubicBezTo>
                  <a:cubicBezTo>
                    <a:pt x="153" y="843"/>
                    <a:pt x="164" y="821"/>
                    <a:pt x="179" y="806"/>
                  </a:cubicBezTo>
                  <a:cubicBezTo>
                    <a:pt x="204" y="785"/>
                    <a:pt x="239" y="781"/>
                    <a:pt x="277" y="774"/>
                  </a:cubicBezTo>
                  <a:cubicBezTo>
                    <a:pt x="318" y="770"/>
                    <a:pt x="359" y="763"/>
                    <a:pt x="395" y="738"/>
                  </a:cubicBezTo>
                  <a:cubicBezTo>
                    <a:pt x="448" y="699"/>
                    <a:pt x="461" y="637"/>
                    <a:pt x="474" y="575"/>
                  </a:cubicBezTo>
                  <a:cubicBezTo>
                    <a:pt x="485" y="523"/>
                    <a:pt x="496" y="476"/>
                    <a:pt x="528" y="446"/>
                  </a:cubicBezTo>
                  <a:cubicBezTo>
                    <a:pt x="536" y="440"/>
                    <a:pt x="547" y="433"/>
                    <a:pt x="556" y="427"/>
                  </a:cubicBezTo>
                  <a:cubicBezTo>
                    <a:pt x="568" y="421"/>
                    <a:pt x="579" y="414"/>
                    <a:pt x="590" y="403"/>
                  </a:cubicBezTo>
                  <a:cubicBezTo>
                    <a:pt x="641" y="361"/>
                    <a:pt x="652" y="296"/>
                    <a:pt x="661" y="234"/>
                  </a:cubicBezTo>
                  <a:cubicBezTo>
                    <a:pt x="669" y="185"/>
                    <a:pt x="678" y="140"/>
                    <a:pt x="703" y="106"/>
                  </a:cubicBezTo>
                  <a:cubicBezTo>
                    <a:pt x="740" y="61"/>
                    <a:pt x="802" y="54"/>
                    <a:pt x="834" y="54"/>
                  </a:cubicBezTo>
                  <a:close/>
                  <a:moveTo>
                    <a:pt x="840" y="0"/>
                  </a:moveTo>
                  <a:cubicBezTo>
                    <a:pt x="767" y="0"/>
                    <a:pt x="701" y="25"/>
                    <a:pt x="663" y="71"/>
                  </a:cubicBezTo>
                  <a:cubicBezTo>
                    <a:pt x="626" y="116"/>
                    <a:pt x="618" y="172"/>
                    <a:pt x="609" y="226"/>
                  </a:cubicBezTo>
                  <a:cubicBezTo>
                    <a:pt x="601" y="281"/>
                    <a:pt x="590" y="333"/>
                    <a:pt x="556" y="363"/>
                  </a:cubicBezTo>
                  <a:cubicBezTo>
                    <a:pt x="547" y="371"/>
                    <a:pt x="536" y="376"/>
                    <a:pt x="528" y="382"/>
                  </a:cubicBezTo>
                  <a:cubicBezTo>
                    <a:pt x="515" y="388"/>
                    <a:pt x="504" y="397"/>
                    <a:pt x="493" y="406"/>
                  </a:cubicBezTo>
                  <a:cubicBezTo>
                    <a:pt x="446" y="446"/>
                    <a:pt x="433" y="506"/>
                    <a:pt x="423" y="564"/>
                  </a:cubicBezTo>
                  <a:cubicBezTo>
                    <a:pt x="410" y="618"/>
                    <a:pt x="399" y="669"/>
                    <a:pt x="363" y="695"/>
                  </a:cubicBezTo>
                  <a:cubicBezTo>
                    <a:pt x="339" y="712"/>
                    <a:pt x="305" y="716"/>
                    <a:pt x="269" y="723"/>
                  </a:cubicBezTo>
                  <a:cubicBezTo>
                    <a:pt x="226" y="729"/>
                    <a:pt x="181" y="733"/>
                    <a:pt x="144" y="766"/>
                  </a:cubicBezTo>
                  <a:cubicBezTo>
                    <a:pt x="121" y="787"/>
                    <a:pt x="106" y="817"/>
                    <a:pt x="95" y="843"/>
                  </a:cubicBezTo>
                  <a:cubicBezTo>
                    <a:pt x="41" y="967"/>
                    <a:pt x="26" y="1100"/>
                    <a:pt x="9" y="1230"/>
                  </a:cubicBezTo>
                  <a:lnTo>
                    <a:pt x="1" y="1308"/>
                  </a:lnTo>
                  <a:lnTo>
                    <a:pt x="11" y="1318"/>
                  </a:lnTo>
                  <a:cubicBezTo>
                    <a:pt x="646" y="1822"/>
                    <a:pt x="1376" y="2203"/>
                    <a:pt x="2197" y="2612"/>
                  </a:cubicBezTo>
                  <a:cubicBezTo>
                    <a:pt x="2315" y="2670"/>
                    <a:pt x="2447" y="2737"/>
                    <a:pt x="2591" y="2737"/>
                  </a:cubicBezTo>
                  <a:lnTo>
                    <a:pt x="2612" y="2737"/>
                  </a:lnTo>
                  <a:cubicBezTo>
                    <a:pt x="2692" y="2734"/>
                    <a:pt x="2765" y="2704"/>
                    <a:pt x="2818" y="2681"/>
                  </a:cubicBezTo>
                  <a:lnTo>
                    <a:pt x="2837" y="2672"/>
                  </a:lnTo>
                  <a:lnTo>
                    <a:pt x="2833" y="2653"/>
                  </a:lnTo>
                  <a:cubicBezTo>
                    <a:pt x="2827" y="2614"/>
                    <a:pt x="2812" y="2582"/>
                    <a:pt x="2792" y="2554"/>
                  </a:cubicBezTo>
                  <a:cubicBezTo>
                    <a:pt x="2780" y="2535"/>
                    <a:pt x="2762" y="2518"/>
                    <a:pt x="2747" y="2503"/>
                  </a:cubicBezTo>
                  <a:cubicBezTo>
                    <a:pt x="2724" y="2477"/>
                    <a:pt x="2702" y="2454"/>
                    <a:pt x="2692" y="2426"/>
                  </a:cubicBezTo>
                  <a:cubicBezTo>
                    <a:pt x="2677" y="2392"/>
                    <a:pt x="2679" y="2351"/>
                    <a:pt x="2681" y="2308"/>
                  </a:cubicBezTo>
                  <a:cubicBezTo>
                    <a:pt x="2683" y="2276"/>
                    <a:pt x="2685" y="2244"/>
                    <a:pt x="2681" y="2212"/>
                  </a:cubicBezTo>
                  <a:cubicBezTo>
                    <a:pt x="2666" y="2113"/>
                    <a:pt x="2589" y="2021"/>
                    <a:pt x="2462" y="1952"/>
                  </a:cubicBezTo>
                  <a:cubicBezTo>
                    <a:pt x="2428" y="1933"/>
                    <a:pt x="2394" y="1918"/>
                    <a:pt x="2357" y="1901"/>
                  </a:cubicBezTo>
                  <a:cubicBezTo>
                    <a:pt x="2293" y="1871"/>
                    <a:pt x="2231" y="1843"/>
                    <a:pt x="2177" y="1800"/>
                  </a:cubicBezTo>
                  <a:cubicBezTo>
                    <a:pt x="2075" y="1719"/>
                    <a:pt x="2013" y="1588"/>
                    <a:pt x="2017" y="1458"/>
                  </a:cubicBezTo>
                  <a:cubicBezTo>
                    <a:pt x="2017" y="1440"/>
                    <a:pt x="2019" y="1421"/>
                    <a:pt x="2021" y="1402"/>
                  </a:cubicBezTo>
                  <a:cubicBezTo>
                    <a:pt x="2025" y="1359"/>
                    <a:pt x="2028" y="1316"/>
                    <a:pt x="2019" y="1271"/>
                  </a:cubicBezTo>
                  <a:cubicBezTo>
                    <a:pt x="2006" y="1215"/>
                    <a:pt x="1976" y="1168"/>
                    <a:pt x="1946" y="1121"/>
                  </a:cubicBezTo>
                  <a:cubicBezTo>
                    <a:pt x="1916" y="1074"/>
                    <a:pt x="1886" y="1029"/>
                    <a:pt x="1882" y="982"/>
                  </a:cubicBezTo>
                  <a:lnTo>
                    <a:pt x="1878" y="960"/>
                  </a:lnTo>
                  <a:lnTo>
                    <a:pt x="1833" y="956"/>
                  </a:lnTo>
                  <a:cubicBezTo>
                    <a:pt x="1820" y="955"/>
                    <a:pt x="1807" y="953"/>
                    <a:pt x="1794" y="953"/>
                  </a:cubicBezTo>
                  <a:cubicBezTo>
                    <a:pt x="1788" y="953"/>
                    <a:pt x="1782" y="953"/>
                    <a:pt x="1777" y="954"/>
                  </a:cubicBezTo>
                  <a:cubicBezTo>
                    <a:pt x="1763" y="954"/>
                    <a:pt x="1749" y="955"/>
                    <a:pt x="1735" y="955"/>
                  </a:cubicBezTo>
                  <a:cubicBezTo>
                    <a:pt x="1674" y="955"/>
                    <a:pt x="1609" y="947"/>
                    <a:pt x="1586" y="900"/>
                  </a:cubicBezTo>
                  <a:cubicBezTo>
                    <a:pt x="1580" y="890"/>
                    <a:pt x="1578" y="875"/>
                    <a:pt x="1573" y="860"/>
                  </a:cubicBezTo>
                  <a:cubicBezTo>
                    <a:pt x="1567" y="830"/>
                    <a:pt x="1558" y="798"/>
                    <a:pt x="1528" y="776"/>
                  </a:cubicBezTo>
                  <a:cubicBezTo>
                    <a:pt x="1514" y="766"/>
                    <a:pt x="1497" y="762"/>
                    <a:pt x="1479" y="762"/>
                  </a:cubicBezTo>
                  <a:cubicBezTo>
                    <a:pt x="1452" y="762"/>
                    <a:pt x="1423" y="771"/>
                    <a:pt x="1398" y="783"/>
                  </a:cubicBezTo>
                  <a:cubicBezTo>
                    <a:pt x="1380" y="789"/>
                    <a:pt x="1363" y="798"/>
                    <a:pt x="1348" y="800"/>
                  </a:cubicBezTo>
                  <a:cubicBezTo>
                    <a:pt x="1342" y="801"/>
                    <a:pt x="1336" y="802"/>
                    <a:pt x="1330" y="802"/>
                  </a:cubicBezTo>
                  <a:cubicBezTo>
                    <a:pt x="1257" y="802"/>
                    <a:pt x="1200" y="709"/>
                    <a:pt x="1196" y="626"/>
                  </a:cubicBezTo>
                  <a:cubicBezTo>
                    <a:pt x="1194" y="583"/>
                    <a:pt x="1201" y="541"/>
                    <a:pt x="1207" y="496"/>
                  </a:cubicBezTo>
                  <a:cubicBezTo>
                    <a:pt x="1215" y="438"/>
                    <a:pt x="1224" y="378"/>
                    <a:pt x="1215" y="318"/>
                  </a:cubicBezTo>
                  <a:cubicBezTo>
                    <a:pt x="1194" y="176"/>
                    <a:pt x="1072" y="48"/>
                    <a:pt x="918" y="9"/>
                  </a:cubicBezTo>
                  <a:cubicBezTo>
                    <a:pt x="891" y="3"/>
                    <a:pt x="865" y="0"/>
                    <a:pt x="84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296"/>
            <p:cNvSpPr/>
            <p:nvPr/>
          </p:nvSpPr>
          <p:spPr>
            <a:xfrm>
              <a:off x="4105984" y="3317521"/>
              <a:ext cx="54358" cy="68338"/>
            </a:xfrm>
            <a:custGeom>
              <a:rect b="b" l="l" r="r" t="t"/>
              <a:pathLst>
                <a:path extrusionOk="0" h="2405" w="1913">
                  <a:moveTo>
                    <a:pt x="1154" y="1"/>
                  </a:moveTo>
                  <a:cubicBezTo>
                    <a:pt x="1152" y="1"/>
                    <a:pt x="1151" y="1"/>
                    <a:pt x="1149" y="1"/>
                  </a:cubicBezTo>
                  <a:cubicBezTo>
                    <a:pt x="1109" y="1"/>
                    <a:pt x="1070" y="22"/>
                    <a:pt x="1034" y="40"/>
                  </a:cubicBezTo>
                  <a:cubicBezTo>
                    <a:pt x="943" y="81"/>
                    <a:pt x="842" y="103"/>
                    <a:pt x="741" y="103"/>
                  </a:cubicBezTo>
                  <a:cubicBezTo>
                    <a:pt x="728" y="103"/>
                    <a:pt x="715" y="102"/>
                    <a:pt x="702" y="102"/>
                  </a:cubicBezTo>
                  <a:cubicBezTo>
                    <a:pt x="679" y="101"/>
                    <a:pt x="656" y="99"/>
                    <a:pt x="633" y="99"/>
                  </a:cubicBezTo>
                  <a:cubicBezTo>
                    <a:pt x="597" y="99"/>
                    <a:pt x="562" y="103"/>
                    <a:pt x="532" y="123"/>
                  </a:cubicBezTo>
                  <a:cubicBezTo>
                    <a:pt x="507" y="140"/>
                    <a:pt x="489" y="168"/>
                    <a:pt x="470" y="192"/>
                  </a:cubicBezTo>
                  <a:cubicBezTo>
                    <a:pt x="404" y="269"/>
                    <a:pt x="303" y="315"/>
                    <a:pt x="203" y="315"/>
                  </a:cubicBezTo>
                  <a:cubicBezTo>
                    <a:pt x="176" y="315"/>
                    <a:pt x="149" y="312"/>
                    <a:pt x="123" y="305"/>
                  </a:cubicBezTo>
                  <a:lnTo>
                    <a:pt x="123" y="305"/>
                  </a:lnTo>
                  <a:cubicBezTo>
                    <a:pt x="134" y="468"/>
                    <a:pt x="142" y="642"/>
                    <a:pt x="61" y="783"/>
                  </a:cubicBezTo>
                  <a:cubicBezTo>
                    <a:pt x="44" y="815"/>
                    <a:pt x="22" y="845"/>
                    <a:pt x="1" y="873"/>
                  </a:cubicBezTo>
                  <a:cubicBezTo>
                    <a:pt x="91" y="1023"/>
                    <a:pt x="177" y="1177"/>
                    <a:pt x="271" y="1325"/>
                  </a:cubicBezTo>
                  <a:cubicBezTo>
                    <a:pt x="543" y="1743"/>
                    <a:pt x="888" y="2096"/>
                    <a:pt x="1274" y="2405"/>
                  </a:cubicBezTo>
                  <a:cubicBezTo>
                    <a:pt x="1293" y="2253"/>
                    <a:pt x="1304" y="2101"/>
                    <a:pt x="1364" y="1961"/>
                  </a:cubicBezTo>
                  <a:cubicBezTo>
                    <a:pt x="1374" y="1936"/>
                    <a:pt x="1387" y="1912"/>
                    <a:pt x="1406" y="1895"/>
                  </a:cubicBezTo>
                  <a:cubicBezTo>
                    <a:pt x="1464" y="1844"/>
                    <a:pt x="1561" y="1869"/>
                    <a:pt x="1623" y="1824"/>
                  </a:cubicBezTo>
                  <a:cubicBezTo>
                    <a:pt x="1713" y="1760"/>
                    <a:pt x="1674" y="1606"/>
                    <a:pt x="1756" y="1535"/>
                  </a:cubicBezTo>
                  <a:cubicBezTo>
                    <a:pt x="1775" y="1518"/>
                    <a:pt x="1798" y="1507"/>
                    <a:pt x="1818" y="1492"/>
                  </a:cubicBezTo>
                  <a:cubicBezTo>
                    <a:pt x="1891" y="1430"/>
                    <a:pt x="1869" y="1308"/>
                    <a:pt x="1912" y="1222"/>
                  </a:cubicBezTo>
                  <a:cubicBezTo>
                    <a:pt x="1912" y="1220"/>
                    <a:pt x="1910" y="1218"/>
                    <a:pt x="1910" y="1216"/>
                  </a:cubicBezTo>
                  <a:cubicBezTo>
                    <a:pt x="1843" y="1087"/>
                    <a:pt x="1775" y="952"/>
                    <a:pt x="1771" y="807"/>
                  </a:cubicBezTo>
                  <a:cubicBezTo>
                    <a:pt x="1768" y="747"/>
                    <a:pt x="1777" y="684"/>
                    <a:pt x="1768" y="622"/>
                  </a:cubicBezTo>
                  <a:cubicBezTo>
                    <a:pt x="1758" y="562"/>
                    <a:pt x="1723" y="498"/>
                    <a:pt x="1663" y="481"/>
                  </a:cubicBezTo>
                  <a:cubicBezTo>
                    <a:pt x="1612" y="466"/>
                    <a:pt x="1550" y="485"/>
                    <a:pt x="1509" y="453"/>
                  </a:cubicBezTo>
                  <a:cubicBezTo>
                    <a:pt x="1484" y="432"/>
                    <a:pt x="1475" y="395"/>
                    <a:pt x="1464" y="363"/>
                  </a:cubicBezTo>
                  <a:cubicBezTo>
                    <a:pt x="1434" y="260"/>
                    <a:pt x="1379" y="162"/>
                    <a:pt x="1304" y="82"/>
                  </a:cubicBezTo>
                  <a:cubicBezTo>
                    <a:pt x="1264" y="41"/>
                    <a:pt x="1212" y="1"/>
                    <a:pt x="11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296"/>
            <p:cNvSpPr/>
            <p:nvPr/>
          </p:nvSpPr>
          <p:spPr>
            <a:xfrm>
              <a:off x="4105075" y="3316754"/>
              <a:ext cx="56120" cy="70583"/>
            </a:xfrm>
            <a:custGeom>
              <a:rect b="b" l="l" r="r" t="t"/>
              <a:pathLst>
                <a:path extrusionOk="0" h="2484" w="1975">
                  <a:moveTo>
                    <a:pt x="1186" y="54"/>
                  </a:moveTo>
                  <a:cubicBezTo>
                    <a:pt x="1226" y="54"/>
                    <a:pt x="1269" y="77"/>
                    <a:pt x="1316" y="129"/>
                  </a:cubicBezTo>
                  <a:cubicBezTo>
                    <a:pt x="1389" y="204"/>
                    <a:pt x="1443" y="298"/>
                    <a:pt x="1471" y="399"/>
                  </a:cubicBezTo>
                  <a:lnTo>
                    <a:pt x="1473" y="405"/>
                  </a:lnTo>
                  <a:cubicBezTo>
                    <a:pt x="1483" y="439"/>
                    <a:pt x="1494" y="476"/>
                    <a:pt x="1524" y="499"/>
                  </a:cubicBezTo>
                  <a:cubicBezTo>
                    <a:pt x="1556" y="525"/>
                    <a:pt x="1597" y="527"/>
                    <a:pt x="1631" y="527"/>
                  </a:cubicBezTo>
                  <a:cubicBezTo>
                    <a:pt x="1651" y="529"/>
                    <a:pt x="1672" y="529"/>
                    <a:pt x="1687" y="534"/>
                  </a:cubicBezTo>
                  <a:cubicBezTo>
                    <a:pt x="1738" y="549"/>
                    <a:pt x="1766" y="609"/>
                    <a:pt x="1773" y="654"/>
                  </a:cubicBezTo>
                  <a:cubicBezTo>
                    <a:pt x="1779" y="690"/>
                    <a:pt x="1777" y="726"/>
                    <a:pt x="1777" y="765"/>
                  </a:cubicBezTo>
                  <a:cubicBezTo>
                    <a:pt x="1775" y="789"/>
                    <a:pt x="1775" y="812"/>
                    <a:pt x="1775" y="836"/>
                  </a:cubicBezTo>
                  <a:cubicBezTo>
                    <a:pt x="1781" y="986"/>
                    <a:pt x="1850" y="1123"/>
                    <a:pt x="1914" y="1249"/>
                  </a:cubicBezTo>
                  <a:cubicBezTo>
                    <a:pt x="1899" y="1286"/>
                    <a:pt x="1893" y="1324"/>
                    <a:pt x="1886" y="1361"/>
                  </a:cubicBezTo>
                  <a:cubicBezTo>
                    <a:pt x="1878" y="1416"/>
                    <a:pt x="1869" y="1468"/>
                    <a:pt x="1833" y="1498"/>
                  </a:cubicBezTo>
                  <a:cubicBezTo>
                    <a:pt x="1824" y="1506"/>
                    <a:pt x="1813" y="1511"/>
                    <a:pt x="1805" y="1517"/>
                  </a:cubicBezTo>
                  <a:cubicBezTo>
                    <a:pt x="1792" y="1523"/>
                    <a:pt x="1781" y="1532"/>
                    <a:pt x="1770" y="1541"/>
                  </a:cubicBezTo>
                  <a:cubicBezTo>
                    <a:pt x="1723" y="1581"/>
                    <a:pt x="1710" y="1641"/>
                    <a:pt x="1698" y="1699"/>
                  </a:cubicBezTo>
                  <a:cubicBezTo>
                    <a:pt x="1687" y="1753"/>
                    <a:pt x="1676" y="1804"/>
                    <a:pt x="1640" y="1830"/>
                  </a:cubicBezTo>
                  <a:cubicBezTo>
                    <a:pt x="1616" y="1847"/>
                    <a:pt x="1582" y="1851"/>
                    <a:pt x="1546" y="1858"/>
                  </a:cubicBezTo>
                  <a:cubicBezTo>
                    <a:pt x="1503" y="1864"/>
                    <a:pt x="1458" y="1868"/>
                    <a:pt x="1421" y="1901"/>
                  </a:cubicBezTo>
                  <a:cubicBezTo>
                    <a:pt x="1398" y="1922"/>
                    <a:pt x="1383" y="1952"/>
                    <a:pt x="1372" y="1978"/>
                  </a:cubicBezTo>
                  <a:cubicBezTo>
                    <a:pt x="1318" y="2102"/>
                    <a:pt x="1303" y="2235"/>
                    <a:pt x="1286" y="2365"/>
                  </a:cubicBezTo>
                  <a:lnTo>
                    <a:pt x="1286" y="2380"/>
                  </a:lnTo>
                  <a:cubicBezTo>
                    <a:pt x="883" y="2055"/>
                    <a:pt x="569" y="1712"/>
                    <a:pt x="326" y="1337"/>
                  </a:cubicBezTo>
                  <a:cubicBezTo>
                    <a:pt x="264" y="1241"/>
                    <a:pt x="204" y="1140"/>
                    <a:pt x="149" y="1044"/>
                  </a:cubicBezTo>
                  <a:cubicBezTo>
                    <a:pt x="121" y="996"/>
                    <a:pt x="93" y="949"/>
                    <a:pt x="65" y="902"/>
                  </a:cubicBezTo>
                  <a:cubicBezTo>
                    <a:pt x="82" y="876"/>
                    <a:pt x="101" y="851"/>
                    <a:pt x="116" y="823"/>
                  </a:cubicBezTo>
                  <a:cubicBezTo>
                    <a:pt x="198" y="681"/>
                    <a:pt x="194" y="510"/>
                    <a:pt x="185" y="366"/>
                  </a:cubicBezTo>
                  <a:lnTo>
                    <a:pt x="185" y="366"/>
                  </a:lnTo>
                  <a:cubicBezTo>
                    <a:pt x="201" y="369"/>
                    <a:pt x="217" y="370"/>
                    <a:pt x="233" y="370"/>
                  </a:cubicBezTo>
                  <a:cubicBezTo>
                    <a:pt x="342" y="370"/>
                    <a:pt x="452" y="320"/>
                    <a:pt x="521" y="236"/>
                  </a:cubicBezTo>
                  <a:cubicBezTo>
                    <a:pt x="528" y="229"/>
                    <a:pt x="532" y="223"/>
                    <a:pt x="536" y="217"/>
                  </a:cubicBezTo>
                  <a:cubicBezTo>
                    <a:pt x="551" y="199"/>
                    <a:pt x="564" y="182"/>
                    <a:pt x="579" y="172"/>
                  </a:cubicBezTo>
                  <a:cubicBezTo>
                    <a:pt x="601" y="159"/>
                    <a:pt x="626" y="152"/>
                    <a:pt x="663" y="152"/>
                  </a:cubicBezTo>
                  <a:cubicBezTo>
                    <a:pt x="680" y="152"/>
                    <a:pt x="697" y="154"/>
                    <a:pt x="712" y="154"/>
                  </a:cubicBezTo>
                  <a:lnTo>
                    <a:pt x="734" y="157"/>
                  </a:lnTo>
                  <a:cubicBezTo>
                    <a:pt x="746" y="157"/>
                    <a:pt x="759" y="158"/>
                    <a:pt x="772" y="158"/>
                  </a:cubicBezTo>
                  <a:cubicBezTo>
                    <a:pt x="877" y="158"/>
                    <a:pt x="981" y="134"/>
                    <a:pt x="1076" y="90"/>
                  </a:cubicBezTo>
                  <a:lnTo>
                    <a:pt x="1093" y="84"/>
                  </a:lnTo>
                  <a:cubicBezTo>
                    <a:pt x="1123" y="69"/>
                    <a:pt x="1151" y="56"/>
                    <a:pt x="1186" y="54"/>
                  </a:cubicBezTo>
                  <a:close/>
                  <a:moveTo>
                    <a:pt x="1179" y="0"/>
                  </a:moveTo>
                  <a:cubicBezTo>
                    <a:pt x="1141" y="2"/>
                    <a:pt x="1104" y="17"/>
                    <a:pt x="1070" y="34"/>
                  </a:cubicBezTo>
                  <a:lnTo>
                    <a:pt x="1055" y="41"/>
                  </a:lnTo>
                  <a:cubicBezTo>
                    <a:pt x="965" y="82"/>
                    <a:pt x="863" y="104"/>
                    <a:pt x="763" y="104"/>
                  </a:cubicBezTo>
                  <a:cubicBezTo>
                    <a:pt x="754" y="104"/>
                    <a:pt x="745" y="103"/>
                    <a:pt x="736" y="103"/>
                  </a:cubicBezTo>
                  <a:lnTo>
                    <a:pt x="716" y="101"/>
                  </a:lnTo>
                  <a:cubicBezTo>
                    <a:pt x="699" y="101"/>
                    <a:pt x="680" y="99"/>
                    <a:pt x="663" y="99"/>
                  </a:cubicBezTo>
                  <a:cubicBezTo>
                    <a:pt x="631" y="99"/>
                    <a:pt x="588" y="103"/>
                    <a:pt x="549" y="129"/>
                  </a:cubicBezTo>
                  <a:cubicBezTo>
                    <a:pt x="526" y="144"/>
                    <a:pt x="511" y="165"/>
                    <a:pt x="496" y="184"/>
                  </a:cubicBezTo>
                  <a:cubicBezTo>
                    <a:pt x="491" y="191"/>
                    <a:pt x="485" y="197"/>
                    <a:pt x="481" y="202"/>
                  </a:cubicBezTo>
                  <a:cubicBezTo>
                    <a:pt x="421" y="273"/>
                    <a:pt x="326" y="315"/>
                    <a:pt x="232" y="315"/>
                  </a:cubicBezTo>
                  <a:cubicBezTo>
                    <a:pt x="208" y="315"/>
                    <a:pt x="185" y="312"/>
                    <a:pt x="161" y="307"/>
                  </a:cubicBezTo>
                  <a:lnTo>
                    <a:pt x="127" y="298"/>
                  </a:lnTo>
                  <a:lnTo>
                    <a:pt x="127" y="298"/>
                  </a:lnTo>
                  <a:lnTo>
                    <a:pt x="129" y="334"/>
                  </a:lnTo>
                  <a:cubicBezTo>
                    <a:pt x="138" y="478"/>
                    <a:pt x="151" y="658"/>
                    <a:pt x="71" y="797"/>
                  </a:cubicBezTo>
                  <a:cubicBezTo>
                    <a:pt x="56" y="823"/>
                    <a:pt x="39" y="846"/>
                    <a:pt x="20" y="872"/>
                  </a:cubicBezTo>
                  <a:lnTo>
                    <a:pt x="1" y="900"/>
                  </a:lnTo>
                  <a:lnTo>
                    <a:pt x="9" y="915"/>
                  </a:lnTo>
                  <a:cubicBezTo>
                    <a:pt x="41" y="966"/>
                    <a:pt x="71" y="1018"/>
                    <a:pt x="101" y="1069"/>
                  </a:cubicBezTo>
                  <a:cubicBezTo>
                    <a:pt x="159" y="1168"/>
                    <a:pt x="219" y="1268"/>
                    <a:pt x="281" y="1365"/>
                  </a:cubicBezTo>
                  <a:cubicBezTo>
                    <a:pt x="534" y="1759"/>
                    <a:pt x="864" y="2115"/>
                    <a:pt x="1288" y="2453"/>
                  </a:cubicBezTo>
                  <a:lnTo>
                    <a:pt x="1327" y="2483"/>
                  </a:lnTo>
                  <a:lnTo>
                    <a:pt x="1340" y="2372"/>
                  </a:lnTo>
                  <a:cubicBezTo>
                    <a:pt x="1357" y="2239"/>
                    <a:pt x="1370" y="2115"/>
                    <a:pt x="1421" y="1999"/>
                  </a:cubicBezTo>
                  <a:cubicBezTo>
                    <a:pt x="1430" y="1978"/>
                    <a:pt x="1441" y="1956"/>
                    <a:pt x="1456" y="1941"/>
                  </a:cubicBezTo>
                  <a:cubicBezTo>
                    <a:pt x="1481" y="1920"/>
                    <a:pt x="1516" y="1916"/>
                    <a:pt x="1554" y="1909"/>
                  </a:cubicBezTo>
                  <a:cubicBezTo>
                    <a:pt x="1595" y="1905"/>
                    <a:pt x="1636" y="1898"/>
                    <a:pt x="1672" y="1873"/>
                  </a:cubicBezTo>
                  <a:cubicBezTo>
                    <a:pt x="1725" y="1834"/>
                    <a:pt x="1738" y="1772"/>
                    <a:pt x="1751" y="1710"/>
                  </a:cubicBezTo>
                  <a:cubicBezTo>
                    <a:pt x="1762" y="1658"/>
                    <a:pt x="1773" y="1611"/>
                    <a:pt x="1805" y="1581"/>
                  </a:cubicBezTo>
                  <a:cubicBezTo>
                    <a:pt x="1813" y="1575"/>
                    <a:pt x="1824" y="1568"/>
                    <a:pt x="1833" y="1562"/>
                  </a:cubicBezTo>
                  <a:cubicBezTo>
                    <a:pt x="1845" y="1556"/>
                    <a:pt x="1856" y="1549"/>
                    <a:pt x="1867" y="1538"/>
                  </a:cubicBezTo>
                  <a:cubicBezTo>
                    <a:pt x="1918" y="1496"/>
                    <a:pt x="1929" y="1431"/>
                    <a:pt x="1940" y="1369"/>
                  </a:cubicBezTo>
                  <a:cubicBezTo>
                    <a:pt x="1946" y="1331"/>
                    <a:pt x="1953" y="1292"/>
                    <a:pt x="1968" y="1262"/>
                  </a:cubicBezTo>
                  <a:lnTo>
                    <a:pt x="1974" y="1249"/>
                  </a:lnTo>
                  <a:lnTo>
                    <a:pt x="1965" y="1232"/>
                  </a:lnTo>
                  <a:cubicBezTo>
                    <a:pt x="1903" y="1112"/>
                    <a:pt x="1835" y="975"/>
                    <a:pt x="1828" y="834"/>
                  </a:cubicBezTo>
                  <a:cubicBezTo>
                    <a:pt x="1828" y="810"/>
                    <a:pt x="1828" y="789"/>
                    <a:pt x="1830" y="765"/>
                  </a:cubicBezTo>
                  <a:cubicBezTo>
                    <a:pt x="1830" y="726"/>
                    <a:pt x="1833" y="686"/>
                    <a:pt x="1826" y="645"/>
                  </a:cubicBezTo>
                  <a:cubicBezTo>
                    <a:pt x="1815" y="581"/>
                    <a:pt x="1777" y="506"/>
                    <a:pt x="1704" y="482"/>
                  </a:cubicBezTo>
                  <a:cubicBezTo>
                    <a:pt x="1680" y="476"/>
                    <a:pt x="1655" y="476"/>
                    <a:pt x="1633" y="474"/>
                  </a:cubicBezTo>
                  <a:cubicBezTo>
                    <a:pt x="1601" y="474"/>
                    <a:pt x="1576" y="474"/>
                    <a:pt x="1558" y="459"/>
                  </a:cubicBezTo>
                  <a:cubicBezTo>
                    <a:pt x="1539" y="444"/>
                    <a:pt x="1533" y="418"/>
                    <a:pt x="1524" y="390"/>
                  </a:cubicBezTo>
                  <a:lnTo>
                    <a:pt x="1522" y="384"/>
                  </a:lnTo>
                  <a:cubicBezTo>
                    <a:pt x="1490" y="274"/>
                    <a:pt x="1432" y="174"/>
                    <a:pt x="1355" y="92"/>
                  </a:cubicBezTo>
                  <a:cubicBezTo>
                    <a:pt x="1297" y="30"/>
                    <a:pt x="1241" y="0"/>
                    <a:pt x="118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296"/>
            <p:cNvSpPr/>
            <p:nvPr/>
          </p:nvSpPr>
          <p:spPr>
            <a:xfrm>
              <a:off x="4067285" y="3263167"/>
              <a:ext cx="144121" cy="113887"/>
            </a:xfrm>
            <a:custGeom>
              <a:rect b="b" l="l" r="r" t="t"/>
              <a:pathLst>
                <a:path extrusionOk="0" h="4008" w="5072">
                  <a:moveTo>
                    <a:pt x="990" y="1"/>
                  </a:moveTo>
                  <a:cubicBezTo>
                    <a:pt x="921" y="1"/>
                    <a:pt x="855" y="21"/>
                    <a:pt x="806" y="69"/>
                  </a:cubicBezTo>
                  <a:cubicBezTo>
                    <a:pt x="720" y="153"/>
                    <a:pt x="724" y="288"/>
                    <a:pt x="722" y="408"/>
                  </a:cubicBezTo>
                  <a:cubicBezTo>
                    <a:pt x="722" y="526"/>
                    <a:pt x="699" y="667"/>
                    <a:pt x="594" y="723"/>
                  </a:cubicBezTo>
                  <a:cubicBezTo>
                    <a:pt x="519" y="759"/>
                    <a:pt x="412" y="753"/>
                    <a:pt x="377" y="830"/>
                  </a:cubicBezTo>
                  <a:cubicBezTo>
                    <a:pt x="365" y="856"/>
                    <a:pt x="365" y="886"/>
                    <a:pt x="358" y="913"/>
                  </a:cubicBezTo>
                  <a:cubicBezTo>
                    <a:pt x="330" y="1025"/>
                    <a:pt x="195" y="1059"/>
                    <a:pt x="103" y="1128"/>
                  </a:cubicBezTo>
                  <a:cubicBezTo>
                    <a:pt x="58" y="1162"/>
                    <a:pt x="26" y="1207"/>
                    <a:pt x="0" y="1256"/>
                  </a:cubicBezTo>
                  <a:cubicBezTo>
                    <a:pt x="176" y="1695"/>
                    <a:pt x="699" y="1963"/>
                    <a:pt x="1037" y="2332"/>
                  </a:cubicBezTo>
                  <a:cubicBezTo>
                    <a:pt x="1164" y="2469"/>
                    <a:pt x="1267" y="2625"/>
                    <a:pt x="1363" y="2786"/>
                  </a:cubicBezTo>
                  <a:cubicBezTo>
                    <a:pt x="1384" y="2758"/>
                    <a:pt x="1406" y="2728"/>
                    <a:pt x="1423" y="2696"/>
                  </a:cubicBezTo>
                  <a:cubicBezTo>
                    <a:pt x="1504" y="2555"/>
                    <a:pt x="1496" y="2381"/>
                    <a:pt x="1485" y="2218"/>
                  </a:cubicBezTo>
                  <a:lnTo>
                    <a:pt x="1485" y="2218"/>
                  </a:lnTo>
                  <a:cubicBezTo>
                    <a:pt x="1511" y="2225"/>
                    <a:pt x="1538" y="2228"/>
                    <a:pt x="1565" y="2228"/>
                  </a:cubicBezTo>
                  <a:cubicBezTo>
                    <a:pt x="1665" y="2228"/>
                    <a:pt x="1766" y="2182"/>
                    <a:pt x="1832" y="2105"/>
                  </a:cubicBezTo>
                  <a:cubicBezTo>
                    <a:pt x="1851" y="2081"/>
                    <a:pt x="1869" y="2053"/>
                    <a:pt x="1894" y="2036"/>
                  </a:cubicBezTo>
                  <a:cubicBezTo>
                    <a:pt x="1924" y="2016"/>
                    <a:pt x="1959" y="2012"/>
                    <a:pt x="1995" y="2012"/>
                  </a:cubicBezTo>
                  <a:cubicBezTo>
                    <a:pt x="2018" y="2012"/>
                    <a:pt x="2041" y="2014"/>
                    <a:pt x="2064" y="2015"/>
                  </a:cubicBezTo>
                  <a:cubicBezTo>
                    <a:pt x="2077" y="2015"/>
                    <a:pt x="2090" y="2016"/>
                    <a:pt x="2103" y="2016"/>
                  </a:cubicBezTo>
                  <a:cubicBezTo>
                    <a:pt x="2204" y="2016"/>
                    <a:pt x="2305" y="1994"/>
                    <a:pt x="2396" y="1953"/>
                  </a:cubicBezTo>
                  <a:cubicBezTo>
                    <a:pt x="2432" y="1935"/>
                    <a:pt x="2471" y="1914"/>
                    <a:pt x="2511" y="1914"/>
                  </a:cubicBezTo>
                  <a:cubicBezTo>
                    <a:pt x="2513" y="1914"/>
                    <a:pt x="2514" y="1914"/>
                    <a:pt x="2516" y="1914"/>
                  </a:cubicBezTo>
                  <a:cubicBezTo>
                    <a:pt x="2574" y="1914"/>
                    <a:pt x="2626" y="1954"/>
                    <a:pt x="2666" y="1995"/>
                  </a:cubicBezTo>
                  <a:cubicBezTo>
                    <a:pt x="2741" y="2075"/>
                    <a:pt x="2796" y="2173"/>
                    <a:pt x="2826" y="2276"/>
                  </a:cubicBezTo>
                  <a:cubicBezTo>
                    <a:pt x="2837" y="2308"/>
                    <a:pt x="2846" y="2345"/>
                    <a:pt x="2871" y="2366"/>
                  </a:cubicBezTo>
                  <a:cubicBezTo>
                    <a:pt x="2912" y="2398"/>
                    <a:pt x="2974" y="2379"/>
                    <a:pt x="3025" y="2394"/>
                  </a:cubicBezTo>
                  <a:cubicBezTo>
                    <a:pt x="3085" y="2413"/>
                    <a:pt x="3120" y="2475"/>
                    <a:pt x="3130" y="2535"/>
                  </a:cubicBezTo>
                  <a:cubicBezTo>
                    <a:pt x="3139" y="2597"/>
                    <a:pt x="3130" y="2660"/>
                    <a:pt x="3133" y="2720"/>
                  </a:cubicBezTo>
                  <a:cubicBezTo>
                    <a:pt x="3137" y="2865"/>
                    <a:pt x="3205" y="3000"/>
                    <a:pt x="3272" y="3129"/>
                  </a:cubicBezTo>
                  <a:cubicBezTo>
                    <a:pt x="3272" y="3131"/>
                    <a:pt x="3274" y="3133"/>
                    <a:pt x="3274" y="3135"/>
                  </a:cubicBezTo>
                  <a:cubicBezTo>
                    <a:pt x="3278" y="3127"/>
                    <a:pt x="3285" y="3118"/>
                    <a:pt x="3291" y="3109"/>
                  </a:cubicBezTo>
                  <a:cubicBezTo>
                    <a:pt x="3325" y="3065"/>
                    <a:pt x="3381" y="3048"/>
                    <a:pt x="3439" y="3048"/>
                  </a:cubicBezTo>
                  <a:cubicBezTo>
                    <a:pt x="3466" y="3048"/>
                    <a:pt x="3493" y="3051"/>
                    <a:pt x="3518" y="3058"/>
                  </a:cubicBezTo>
                  <a:cubicBezTo>
                    <a:pt x="3653" y="3090"/>
                    <a:pt x="3775" y="3204"/>
                    <a:pt x="3795" y="3343"/>
                  </a:cubicBezTo>
                  <a:cubicBezTo>
                    <a:pt x="3810" y="3444"/>
                    <a:pt x="3773" y="3547"/>
                    <a:pt x="3778" y="3649"/>
                  </a:cubicBezTo>
                  <a:cubicBezTo>
                    <a:pt x="3781" y="3744"/>
                    <a:pt x="3847" y="3849"/>
                    <a:pt x="3935" y="3849"/>
                  </a:cubicBezTo>
                  <a:cubicBezTo>
                    <a:pt x="3943" y="3849"/>
                    <a:pt x="3951" y="3848"/>
                    <a:pt x="3960" y="3846"/>
                  </a:cubicBezTo>
                  <a:cubicBezTo>
                    <a:pt x="4002" y="3838"/>
                    <a:pt x="4046" y="3808"/>
                    <a:pt x="4085" y="3808"/>
                  </a:cubicBezTo>
                  <a:cubicBezTo>
                    <a:pt x="4097" y="3808"/>
                    <a:pt x="4109" y="3811"/>
                    <a:pt x="4120" y="3819"/>
                  </a:cubicBezTo>
                  <a:cubicBezTo>
                    <a:pt x="4155" y="3844"/>
                    <a:pt x="4150" y="3896"/>
                    <a:pt x="4170" y="3934"/>
                  </a:cubicBezTo>
                  <a:cubicBezTo>
                    <a:pt x="4198" y="3993"/>
                    <a:pt x="4272" y="4001"/>
                    <a:pt x="4343" y="4001"/>
                  </a:cubicBezTo>
                  <a:cubicBezTo>
                    <a:pt x="4357" y="4001"/>
                    <a:pt x="4372" y="4001"/>
                    <a:pt x="4386" y="4001"/>
                  </a:cubicBezTo>
                  <a:cubicBezTo>
                    <a:pt x="4410" y="4001"/>
                    <a:pt x="4435" y="4005"/>
                    <a:pt x="4461" y="4007"/>
                  </a:cubicBezTo>
                  <a:cubicBezTo>
                    <a:pt x="4461" y="3994"/>
                    <a:pt x="4459" y="3984"/>
                    <a:pt x="4461" y="3971"/>
                  </a:cubicBezTo>
                  <a:cubicBezTo>
                    <a:pt x="4474" y="3821"/>
                    <a:pt x="4694" y="3750"/>
                    <a:pt x="4699" y="3598"/>
                  </a:cubicBezTo>
                  <a:cubicBezTo>
                    <a:pt x="4701" y="3559"/>
                    <a:pt x="4686" y="3521"/>
                    <a:pt x="4679" y="3482"/>
                  </a:cubicBezTo>
                  <a:cubicBezTo>
                    <a:pt x="4654" y="3259"/>
                    <a:pt x="4939" y="3122"/>
                    <a:pt x="4997" y="2904"/>
                  </a:cubicBezTo>
                  <a:cubicBezTo>
                    <a:pt x="5072" y="2621"/>
                    <a:pt x="4737" y="2372"/>
                    <a:pt x="4746" y="2079"/>
                  </a:cubicBezTo>
                  <a:cubicBezTo>
                    <a:pt x="4748" y="1987"/>
                    <a:pt x="4787" y="1899"/>
                    <a:pt x="4823" y="1813"/>
                  </a:cubicBezTo>
                  <a:cubicBezTo>
                    <a:pt x="4844" y="1762"/>
                    <a:pt x="4872" y="1710"/>
                    <a:pt x="4913" y="1672"/>
                  </a:cubicBezTo>
                  <a:cubicBezTo>
                    <a:pt x="4887" y="1612"/>
                    <a:pt x="4857" y="1556"/>
                    <a:pt x="4819" y="1507"/>
                  </a:cubicBezTo>
                  <a:cubicBezTo>
                    <a:pt x="4716" y="1378"/>
                    <a:pt x="4551" y="1286"/>
                    <a:pt x="4527" y="1126"/>
                  </a:cubicBezTo>
                  <a:cubicBezTo>
                    <a:pt x="4510" y="1023"/>
                    <a:pt x="4557" y="911"/>
                    <a:pt x="4512" y="819"/>
                  </a:cubicBezTo>
                  <a:cubicBezTo>
                    <a:pt x="4476" y="746"/>
                    <a:pt x="4395" y="710"/>
                    <a:pt x="4339" y="652"/>
                  </a:cubicBezTo>
                  <a:cubicBezTo>
                    <a:pt x="4260" y="571"/>
                    <a:pt x="4236" y="453"/>
                    <a:pt x="4200" y="344"/>
                  </a:cubicBezTo>
                  <a:cubicBezTo>
                    <a:pt x="4163" y="236"/>
                    <a:pt x="4095" y="123"/>
                    <a:pt x="3981" y="101"/>
                  </a:cubicBezTo>
                  <a:cubicBezTo>
                    <a:pt x="3969" y="99"/>
                    <a:pt x="3957" y="98"/>
                    <a:pt x="3946" y="98"/>
                  </a:cubicBezTo>
                  <a:cubicBezTo>
                    <a:pt x="3806" y="98"/>
                    <a:pt x="3693" y="243"/>
                    <a:pt x="3557" y="301"/>
                  </a:cubicBezTo>
                  <a:cubicBezTo>
                    <a:pt x="3482" y="335"/>
                    <a:pt x="3396" y="339"/>
                    <a:pt x="3315" y="346"/>
                  </a:cubicBezTo>
                  <a:cubicBezTo>
                    <a:pt x="3193" y="352"/>
                    <a:pt x="3070" y="359"/>
                    <a:pt x="2948" y="359"/>
                  </a:cubicBezTo>
                  <a:cubicBezTo>
                    <a:pt x="2795" y="359"/>
                    <a:pt x="2643" y="348"/>
                    <a:pt x="2494" y="311"/>
                  </a:cubicBezTo>
                  <a:cubicBezTo>
                    <a:pt x="2408" y="292"/>
                    <a:pt x="2325" y="262"/>
                    <a:pt x="2239" y="247"/>
                  </a:cubicBezTo>
                  <a:cubicBezTo>
                    <a:pt x="2168" y="235"/>
                    <a:pt x="2095" y="231"/>
                    <a:pt x="2022" y="231"/>
                  </a:cubicBezTo>
                  <a:cubicBezTo>
                    <a:pt x="1947" y="231"/>
                    <a:pt x="1871" y="235"/>
                    <a:pt x="1796" y="235"/>
                  </a:cubicBezTo>
                  <a:cubicBezTo>
                    <a:pt x="1684" y="235"/>
                    <a:pt x="1573" y="227"/>
                    <a:pt x="1468" y="189"/>
                  </a:cubicBezTo>
                  <a:cubicBezTo>
                    <a:pt x="1356" y="149"/>
                    <a:pt x="1258" y="74"/>
                    <a:pt x="1144" y="31"/>
                  </a:cubicBezTo>
                  <a:cubicBezTo>
                    <a:pt x="1096" y="12"/>
                    <a:pt x="1043" y="1"/>
                    <a:pt x="99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296"/>
            <p:cNvSpPr/>
            <p:nvPr/>
          </p:nvSpPr>
          <p:spPr>
            <a:xfrm>
              <a:off x="4066433" y="3262456"/>
              <a:ext cx="144860" cy="115393"/>
            </a:xfrm>
            <a:custGeom>
              <a:rect b="b" l="l" r="r" t="t"/>
              <a:pathLst>
                <a:path extrusionOk="0" h="4061" w="5098">
                  <a:moveTo>
                    <a:pt x="1018" y="54"/>
                  </a:moveTo>
                  <a:cubicBezTo>
                    <a:pt x="1067" y="54"/>
                    <a:pt x="1117" y="62"/>
                    <a:pt x="1166" y="81"/>
                  </a:cubicBezTo>
                  <a:cubicBezTo>
                    <a:pt x="1217" y="101"/>
                    <a:pt x="1269" y="129"/>
                    <a:pt x="1318" y="156"/>
                  </a:cubicBezTo>
                  <a:cubicBezTo>
                    <a:pt x="1374" y="186"/>
                    <a:pt x="1429" y="216"/>
                    <a:pt x="1489" y="238"/>
                  </a:cubicBezTo>
                  <a:cubicBezTo>
                    <a:pt x="1605" y="281"/>
                    <a:pt x="1723" y="285"/>
                    <a:pt x="1826" y="285"/>
                  </a:cubicBezTo>
                  <a:lnTo>
                    <a:pt x="1939" y="285"/>
                  </a:lnTo>
                  <a:cubicBezTo>
                    <a:pt x="1976" y="283"/>
                    <a:pt x="2014" y="283"/>
                    <a:pt x="2051" y="283"/>
                  </a:cubicBezTo>
                  <a:cubicBezTo>
                    <a:pt x="2139" y="283"/>
                    <a:pt x="2203" y="287"/>
                    <a:pt x="2265" y="298"/>
                  </a:cubicBezTo>
                  <a:cubicBezTo>
                    <a:pt x="2316" y="306"/>
                    <a:pt x="2370" y="321"/>
                    <a:pt x="2421" y="336"/>
                  </a:cubicBezTo>
                  <a:cubicBezTo>
                    <a:pt x="2453" y="347"/>
                    <a:pt x="2486" y="356"/>
                    <a:pt x="2518" y="362"/>
                  </a:cubicBezTo>
                  <a:cubicBezTo>
                    <a:pt x="2653" y="396"/>
                    <a:pt x="2796" y="411"/>
                    <a:pt x="2974" y="411"/>
                  </a:cubicBezTo>
                  <a:cubicBezTo>
                    <a:pt x="3100" y="411"/>
                    <a:pt x="3231" y="403"/>
                    <a:pt x="3347" y="396"/>
                  </a:cubicBezTo>
                  <a:cubicBezTo>
                    <a:pt x="3426" y="392"/>
                    <a:pt x="3516" y="386"/>
                    <a:pt x="3598" y="351"/>
                  </a:cubicBezTo>
                  <a:cubicBezTo>
                    <a:pt x="3653" y="328"/>
                    <a:pt x="3703" y="291"/>
                    <a:pt x="3752" y="255"/>
                  </a:cubicBezTo>
                  <a:cubicBezTo>
                    <a:pt x="3826" y="203"/>
                    <a:pt x="3896" y="151"/>
                    <a:pt x="3972" y="151"/>
                  </a:cubicBezTo>
                  <a:cubicBezTo>
                    <a:pt x="3984" y="151"/>
                    <a:pt x="3995" y="152"/>
                    <a:pt x="4007" y="154"/>
                  </a:cubicBezTo>
                  <a:cubicBezTo>
                    <a:pt x="4118" y="174"/>
                    <a:pt x="4178" y="302"/>
                    <a:pt x="4204" y="377"/>
                  </a:cubicBezTo>
                  <a:cubicBezTo>
                    <a:pt x="4210" y="399"/>
                    <a:pt x="4219" y="422"/>
                    <a:pt x="4225" y="444"/>
                  </a:cubicBezTo>
                  <a:cubicBezTo>
                    <a:pt x="4253" y="534"/>
                    <a:pt x="4281" y="626"/>
                    <a:pt x="4350" y="696"/>
                  </a:cubicBezTo>
                  <a:cubicBezTo>
                    <a:pt x="4371" y="720"/>
                    <a:pt x="4397" y="739"/>
                    <a:pt x="4420" y="756"/>
                  </a:cubicBezTo>
                  <a:cubicBezTo>
                    <a:pt x="4461" y="788"/>
                    <a:pt x="4497" y="816"/>
                    <a:pt x="4519" y="857"/>
                  </a:cubicBezTo>
                  <a:cubicBezTo>
                    <a:pt x="4542" y="904"/>
                    <a:pt x="4536" y="962"/>
                    <a:pt x="4532" y="1022"/>
                  </a:cubicBezTo>
                  <a:cubicBezTo>
                    <a:pt x="4527" y="1065"/>
                    <a:pt x="4523" y="1110"/>
                    <a:pt x="4530" y="1155"/>
                  </a:cubicBezTo>
                  <a:cubicBezTo>
                    <a:pt x="4549" y="1273"/>
                    <a:pt x="4637" y="1356"/>
                    <a:pt x="4720" y="1436"/>
                  </a:cubicBezTo>
                  <a:cubicBezTo>
                    <a:pt x="4757" y="1472"/>
                    <a:pt x="4795" y="1508"/>
                    <a:pt x="4827" y="1547"/>
                  </a:cubicBezTo>
                  <a:cubicBezTo>
                    <a:pt x="4864" y="1594"/>
                    <a:pt x="4892" y="1645"/>
                    <a:pt x="4911" y="1690"/>
                  </a:cubicBezTo>
                  <a:cubicBezTo>
                    <a:pt x="4870" y="1733"/>
                    <a:pt x="4847" y="1787"/>
                    <a:pt x="4827" y="1828"/>
                  </a:cubicBezTo>
                  <a:cubicBezTo>
                    <a:pt x="4793" y="1911"/>
                    <a:pt x="4752" y="2005"/>
                    <a:pt x="4748" y="2104"/>
                  </a:cubicBezTo>
                  <a:cubicBezTo>
                    <a:pt x="4746" y="2245"/>
                    <a:pt x="4817" y="2376"/>
                    <a:pt x="4885" y="2502"/>
                  </a:cubicBezTo>
                  <a:cubicBezTo>
                    <a:pt x="4964" y="2644"/>
                    <a:pt x="5039" y="2779"/>
                    <a:pt x="5001" y="2922"/>
                  </a:cubicBezTo>
                  <a:cubicBezTo>
                    <a:pt x="4977" y="3010"/>
                    <a:pt x="4911" y="3087"/>
                    <a:pt x="4847" y="3162"/>
                  </a:cubicBezTo>
                  <a:cubicBezTo>
                    <a:pt x="4759" y="3265"/>
                    <a:pt x="4667" y="3372"/>
                    <a:pt x="4684" y="3509"/>
                  </a:cubicBezTo>
                  <a:cubicBezTo>
                    <a:pt x="4686" y="3527"/>
                    <a:pt x="4690" y="3542"/>
                    <a:pt x="4692" y="3559"/>
                  </a:cubicBezTo>
                  <a:cubicBezTo>
                    <a:pt x="4699" y="3580"/>
                    <a:pt x="4703" y="3602"/>
                    <a:pt x="4703" y="3623"/>
                  </a:cubicBezTo>
                  <a:cubicBezTo>
                    <a:pt x="4701" y="3689"/>
                    <a:pt x="4647" y="3741"/>
                    <a:pt x="4592" y="3794"/>
                  </a:cubicBezTo>
                  <a:cubicBezTo>
                    <a:pt x="4532" y="3850"/>
                    <a:pt x="4472" y="3910"/>
                    <a:pt x="4463" y="3994"/>
                  </a:cubicBezTo>
                  <a:cubicBezTo>
                    <a:pt x="4463" y="3996"/>
                    <a:pt x="4463" y="4000"/>
                    <a:pt x="4463" y="4002"/>
                  </a:cubicBezTo>
                  <a:cubicBezTo>
                    <a:pt x="4448" y="4000"/>
                    <a:pt x="4435" y="4000"/>
                    <a:pt x="4416" y="4000"/>
                  </a:cubicBezTo>
                  <a:lnTo>
                    <a:pt x="4414" y="4000"/>
                  </a:lnTo>
                  <a:cubicBezTo>
                    <a:pt x="4400" y="4000"/>
                    <a:pt x="4386" y="4001"/>
                    <a:pt x="4372" y="4001"/>
                  </a:cubicBezTo>
                  <a:cubicBezTo>
                    <a:pt x="4311" y="4001"/>
                    <a:pt x="4246" y="3993"/>
                    <a:pt x="4223" y="3946"/>
                  </a:cubicBezTo>
                  <a:cubicBezTo>
                    <a:pt x="4217" y="3936"/>
                    <a:pt x="4215" y="3921"/>
                    <a:pt x="4210" y="3906"/>
                  </a:cubicBezTo>
                  <a:cubicBezTo>
                    <a:pt x="4204" y="3876"/>
                    <a:pt x="4195" y="3844"/>
                    <a:pt x="4165" y="3822"/>
                  </a:cubicBezTo>
                  <a:cubicBezTo>
                    <a:pt x="4151" y="3812"/>
                    <a:pt x="4134" y="3808"/>
                    <a:pt x="4116" y="3808"/>
                  </a:cubicBezTo>
                  <a:cubicBezTo>
                    <a:pt x="4089" y="3808"/>
                    <a:pt x="4060" y="3817"/>
                    <a:pt x="4035" y="3829"/>
                  </a:cubicBezTo>
                  <a:cubicBezTo>
                    <a:pt x="4017" y="3835"/>
                    <a:pt x="4000" y="3844"/>
                    <a:pt x="3985" y="3846"/>
                  </a:cubicBezTo>
                  <a:cubicBezTo>
                    <a:pt x="3979" y="3847"/>
                    <a:pt x="3973" y="3848"/>
                    <a:pt x="3967" y="3848"/>
                  </a:cubicBezTo>
                  <a:cubicBezTo>
                    <a:pt x="3894" y="3848"/>
                    <a:pt x="3837" y="3755"/>
                    <a:pt x="3833" y="3672"/>
                  </a:cubicBezTo>
                  <a:cubicBezTo>
                    <a:pt x="3831" y="3629"/>
                    <a:pt x="3838" y="3587"/>
                    <a:pt x="3844" y="3542"/>
                  </a:cubicBezTo>
                  <a:cubicBezTo>
                    <a:pt x="3852" y="3484"/>
                    <a:pt x="3861" y="3424"/>
                    <a:pt x="3852" y="3364"/>
                  </a:cubicBezTo>
                  <a:cubicBezTo>
                    <a:pt x="3831" y="3222"/>
                    <a:pt x="3709" y="3094"/>
                    <a:pt x="3555" y="3055"/>
                  </a:cubicBezTo>
                  <a:cubicBezTo>
                    <a:pt x="3528" y="3049"/>
                    <a:pt x="3501" y="3045"/>
                    <a:pt x="3475" y="3045"/>
                  </a:cubicBezTo>
                  <a:cubicBezTo>
                    <a:pt x="3407" y="3045"/>
                    <a:pt x="3345" y="3067"/>
                    <a:pt x="3308" y="3109"/>
                  </a:cubicBezTo>
                  <a:cubicBezTo>
                    <a:pt x="3250" y="2997"/>
                    <a:pt x="3195" y="2873"/>
                    <a:pt x="3188" y="2745"/>
                  </a:cubicBezTo>
                  <a:cubicBezTo>
                    <a:pt x="3188" y="2721"/>
                    <a:pt x="3188" y="2700"/>
                    <a:pt x="3190" y="2676"/>
                  </a:cubicBezTo>
                  <a:cubicBezTo>
                    <a:pt x="3190" y="2637"/>
                    <a:pt x="3193" y="2597"/>
                    <a:pt x="3186" y="2556"/>
                  </a:cubicBezTo>
                  <a:cubicBezTo>
                    <a:pt x="3175" y="2492"/>
                    <a:pt x="3137" y="2417"/>
                    <a:pt x="3064" y="2393"/>
                  </a:cubicBezTo>
                  <a:cubicBezTo>
                    <a:pt x="3040" y="2387"/>
                    <a:pt x="3015" y="2387"/>
                    <a:pt x="2993" y="2385"/>
                  </a:cubicBezTo>
                  <a:cubicBezTo>
                    <a:pt x="2961" y="2385"/>
                    <a:pt x="2936" y="2385"/>
                    <a:pt x="2918" y="2370"/>
                  </a:cubicBezTo>
                  <a:cubicBezTo>
                    <a:pt x="2899" y="2355"/>
                    <a:pt x="2893" y="2329"/>
                    <a:pt x="2884" y="2301"/>
                  </a:cubicBezTo>
                  <a:lnTo>
                    <a:pt x="2882" y="2295"/>
                  </a:lnTo>
                  <a:cubicBezTo>
                    <a:pt x="2850" y="2185"/>
                    <a:pt x="2792" y="2085"/>
                    <a:pt x="2715" y="2003"/>
                  </a:cubicBezTo>
                  <a:cubicBezTo>
                    <a:pt x="2657" y="1941"/>
                    <a:pt x="2601" y="1911"/>
                    <a:pt x="2541" y="1911"/>
                  </a:cubicBezTo>
                  <a:lnTo>
                    <a:pt x="2539" y="1911"/>
                  </a:lnTo>
                  <a:cubicBezTo>
                    <a:pt x="2501" y="1913"/>
                    <a:pt x="2464" y="1928"/>
                    <a:pt x="2430" y="1945"/>
                  </a:cubicBezTo>
                  <a:lnTo>
                    <a:pt x="2415" y="1952"/>
                  </a:lnTo>
                  <a:cubicBezTo>
                    <a:pt x="2325" y="1993"/>
                    <a:pt x="2223" y="2015"/>
                    <a:pt x="2123" y="2015"/>
                  </a:cubicBezTo>
                  <a:cubicBezTo>
                    <a:pt x="2114" y="2015"/>
                    <a:pt x="2105" y="2014"/>
                    <a:pt x="2096" y="2014"/>
                  </a:cubicBezTo>
                  <a:lnTo>
                    <a:pt x="2076" y="2012"/>
                  </a:lnTo>
                  <a:cubicBezTo>
                    <a:pt x="2059" y="2012"/>
                    <a:pt x="2040" y="2010"/>
                    <a:pt x="2023" y="2010"/>
                  </a:cubicBezTo>
                  <a:cubicBezTo>
                    <a:pt x="1991" y="2010"/>
                    <a:pt x="1948" y="2014"/>
                    <a:pt x="1909" y="2040"/>
                  </a:cubicBezTo>
                  <a:cubicBezTo>
                    <a:pt x="1886" y="2055"/>
                    <a:pt x="1871" y="2076"/>
                    <a:pt x="1856" y="2095"/>
                  </a:cubicBezTo>
                  <a:cubicBezTo>
                    <a:pt x="1851" y="2102"/>
                    <a:pt x="1845" y="2108"/>
                    <a:pt x="1841" y="2113"/>
                  </a:cubicBezTo>
                  <a:cubicBezTo>
                    <a:pt x="1781" y="2184"/>
                    <a:pt x="1686" y="2226"/>
                    <a:pt x="1592" y="2226"/>
                  </a:cubicBezTo>
                  <a:cubicBezTo>
                    <a:pt x="1568" y="2226"/>
                    <a:pt x="1545" y="2223"/>
                    <a:pt x="1521" y="2218"/>
                  </a:cubicBezTo>
                  <a:lnTo>
                    <a:pt x="1487" y="2209"/>
                  </a:lnTo>
                  <a:lnTo>
                    <a:pt x="1487" y="2209"/>
                  </a:lnTo>
                  <a:lnTo>
                    <a:pt x="1489" y="2245"/>
                  </a:lnTo>
                  <a:cubicBezTo>
                    <a:pt x="1498" y="2389"/>
                    <a:pt x="1511" y="2569"/>
                    <a:pt x="1431" y="2708"/>
                  </a:cubicBezTo>
                  <a:cubicBezTo>
                    <a:pt x="1421" y="2727"/>
                    <a:pt x="1408" y="2745"/>
                    <a:pt x="1395" y="2764"/>
                  </a:cubicBezTo>
                  <a:cubicBezTo>
                    <a:pt x="1312" y="2627"/>
                    <a:pt x="1211" y="2472"/>
                    <a:pt x="1087" y="2337"/>
                  </a:cubicBezTo>
                  <a:cubicBezTo>
                    <a:pt x="964" y="2207"/>
                    <a:pt x="819" y="2085"/>
                    <a:pt x="677" y="1969"/>
                  </a:cubicBezTo>
                  <a:cubicBezTo>
                    <a:pt x="418" y="1755"/>
                    <a:pt x="174" y="1553"/>
                    <a:pt x="60" y="1283"/>
                  </a:cubicBezTo>
                  <a:cubicBezTo>
                    <a:pt x="86" y="1234"/>
                    <a:pt x="116" y="1200"/>
                    <a:pt x="150" y="1174"/>
                  </a:cubicBezTo>
                  <a:cubicBezTo>
                    <a:pt x="176" y="1155"/>
                    <a:pt x="206" y="1138"/>
                    <a:pt x="236" y="1123"/>
                  </a:cubicBezTo>
                  <a:cubicBezTo>
                    <a:pt x="313" y="1080"/>
                    <a:pt x="392" y="1035"/>
                    <a:pt x="414" y="945"/>
                  </a:cubicBezTo>
                  <a:cubicBezTo>
                    <a:pt x="418" y="934"/>
                    <a:pt x="418" y="921"/>
                    <a:pt x="420" y="908"/>
                  </a:cubicBezTo>
                  <a:cubicBezTo>
                    <a:pt x="422" y="893"/>
                    <a:pt x="425" y="878"/>
                    <a:pt x="431" y="866"/>
                  </a:cubicBezTo>
                  <a:cubicBezTo>
                    <a:pt x="448" y="827"/>
                    <a:pt x="493" y="814"/>
                    <a:pt x="547" y="801"/>
                  </a:cubicBezTo>
                  <a:cubicBezTo>
                    <a:pt x="577" y="793"/>
                    <a:pt x="607" y="784"/>
                    <a:pt x="634" y="771"/>
                  </a:cubicBezTo>
                  <a:cubicBezTo>
                    <a:pt x="731" y="722"/>
                    <a:pt x="778" y="609"/>
                    <a:pt x="780" y="433"/>
                  </a:cubicBezTo>
                  <a:lnTo>
                    <a:pt x="780" y="418"/>
                  </a:lnTo>
                  <a:cubicBezTo>
                    <a:pt x="780" y="304"/>
                    <a:pt x="780" y="186"/>
                    <a:pt x="855" y="111"/>
                  </a:cubicBezTo>
                  <a:cubicBezTo>
                    <a:pt x="904" y="64"/>
                    <a:pt x="971" y="54"/>
                    <a:pt x="1018" y="54"/>
                  </a:cubicBezTo>
                  <a:close/>
                  <a:moveTo>
                    <a:pt x="1018" y="0"/>
                  </a:moveTo>
                  <a:cubicBezTo>
                    <a:pt x="937" y="0"/>
                    <a:pt x="866" y="26"/>
                    <a:pt x="817" y="75"/>
                  </a:cubicBezTo>
                  <a:cubicBezTo>
                    <a:pt x="729" y="163"/>
                    <a:pt x="727" y="298"/>
                    <a:pt x="727" y="418"/>
                  </a:cubicBezTo>
                  <a:lnTo>
                    <a:pt x="727" y="433"/>
                  </a:lnTo>
                  <a:cubicBezTo>
                    <a:pt x="724" y="587"/>
                    <a:pt x="686" y="683"/>
                    <a:pt x="611" y="722"/>
                  </a:cubicBezTo>
                  <a:cubicBezTo>
                    <a:pt x="587" y="735"/>
                    <a:pt x="559" y="741"/>
                    <a:pt x="532" y="750"/>
                  </a:cubicBezTo>
                  <a:cubicBezTo>
                    <a:pt x="474" y="765"/>
                    <a:pt x="410" y="782"/>
                    <a:pt x="382" y="844"/>
                  </a:cubicBezTo>
                  <a:cubicBezTo>
                    <a:pt x="373" y="863"/>
                    <a:pt x="371" y="883"/>
                    <a:pt x="369" y="902"/>
                  </a:cubicBezTo>
                  <a:cubicBezTo>
                    <a:pt x="367" y="913"/>
                    <a:pt x="365" y="921"/>
                    <a:pt x="362" y="932"/>
                  </a:cubicBezTo>
                  <a:cubicBezTo>
                    <a:pt x="345" y="998"/>
                    <a:pt x="279" y="1037"/>
                    <a:pt x="208" y="1076"/>
                  </a:cubicBezTo>
                  <a:cubicBezTo>
                    <a:pt x="178" y="1093"/>
                    <a:pt x="146" y="1110"/>
                    <a:pt x="118" y="1131"/>
                  </a:cubicBezTo>
                  <a:cubicBezTo>
                    <a:pt x="75" y="1163"/>
                    <a:pt x="39" y="1206"/>
                    <a:pt x="7" y="1268"/>
                  </a:cubicBezTo>
                  <a:lnTo>
                    <a:pt x="0" y="1279"/>
                  </a:lnTo>
                  <a:lnTo>
                    <a:pt x="5" y="1290"/>
                  </a:lnTo>
                  <a:cubicBezTo>
                    <a:pt x="122" y="1579"/>
                    <a:pt x="386" y="1800"/>
                    <a:pt x="643" y="2010"/>
                  </a:cubicBezTo>
                  <a:cubicBezTo>
                    <a:pt x="784" y="2125"/>
                    <a:pt x="928" y="2245"/>
                    <a:pt x="1048" y="2374"/>
                  </a:cubicBezTo>
                  <a:cubicBezTo>
                    <a:pt x="1179" y="2517"/>
                    <a:pt x="1284" y="2682"/>
                    <a:pt x="1369" y="2826"/>
                  </a:cubicBezTo>
                  <a:lnTo>
                    <a:pt x="1391" y="2860"/>
                  </a:lnTo>
                  <a:lnTo>
                    <a:pt x="1425" y="2815"/>
                  </a:lnTo>
                  <a:cubicBezTo>
                    <a:pt x="1442" y="2790"/>
                    <a:pt x="1461" y="2762"/>
                    <a:pt x="1476" y="2734"/>
                  </a:cubicBezTo>
                  <a:cubicBezTo>
                    <a:pt x="1558" y="2592"/>
                    <a:pt x="1554" y="2421"/>
                    <a:pt x="1545" y="2277"/>
                  </a:cubicBezTo>
                  <a:lnTo>
                    <a:pt x="1545" y="2277"/>
                  </a:lnTo>
                  <a:cubicBezTo>
                    <a:pt x="1561" y="2280"/>
                    <a:pt x="1577" y="2281"/>
                    <a:pt x="1593" y="2281"/>
                  </a:cubicBezTo>
                  <a:cubicBezTo>
                    <a:pt x="1702" y="2281"/>
                    <a:pt x="1812" y="2231"/>
                    <a:pt x="1881" y="2147"/>
                  </a:cubicBezTo>
                  <a:cubicBezTo>
                    <a:pt x="1888" y="2140"/>
                    <a:pt x="1892" y="2134"/>
                    <a:pt x="1896" y="2128"/>
                  </a:cubicBezTo>
                  <a:cubicBezTo>
                    <a:pt x="1911" y="2110"/>
                    <a:pt x="1924" y="2093"/>
                    <a:pt x="1939" y="2083"/>
                  </a:cubicBezTo>
                  <a:cubicBezTo>
                    <a:pt x="1961" y="2070"/>
                    <a:pt x="1986" y="2063"/>
                    <a:pt x="2023" y="2063"/>
                  </a:cubicBezTo>
                  <a:cubicBezTo>
                    <a:pt x="2040" y="2063"/>
                    <a:pt x="2057" y="2065"/>
                    <a:pt x="2072" y="2065"/>
                  </a:cubicBezTo>
                  <a:lnTo>
                    <a:pt x="2094" y="2068"/>
                  </a:lnTo>
                  <a:cubicBezTo>
                    <a:pt x="2106" y="2068"/>
                    <a:pt x="2119" y="2069"/>
                    <a:pt x="2132" y="2069"/>
                  </a:cubicBezTo>
                  <a:cubicBezTo>
                    <a:pt x="2237" y="2069"/>
                    <a:pt x="2341" y="2045"/>
                    <a:pt x="2436" y="2001"/>
                  </a:cubicBezTo>
                  <a:lnTo>
                    <a:pt x="2453" y="1993"/>
                  </a:lnTo>
                  <a:cubicBezTo>
                    <a:pt x="2483" y="1980"/>
                    <a:pt x="2511" y="1967"/>
                    <a:pt x="2546" y="1965"/>
                  </a:cubicBezTo>
                  <a:cubicBezTo>
                    <a:pt x="2586" y="1965"/>
                    <a:pt x="2629" y="1988"/>
                    <a:pt x="2676" y="2040"/>
                  </a:cubicBezTo>
                  <a:cubicBezTo>
                    <a:pt x="2749" y="2115"/>
                    <a:pt x="2803" y="2209"/>
                    <a:pt x="2831" y="2310"/>
                  </a:cubicBezTo>
                  <a:lnTo>
                    <a:pt x="2833" y="2316"/>
                  </a:lnTo>
                  <a:cubicBezTo>
                    <a:pt x="2843" y="2350"/>
                    <a:pt x="2854" y="2387"/>
                    <a:pt x="2884" y="2410"/>
                  </a:cubicBezTo>
                  <a:cubicBezTo>
                    <a:pt x="2916" y="2436"/>
                    <a:pt x="2957" y="2438"/>
                    <a:pt x="2991" y="2438"/>
                  </a:cubicBezTo>
                  <a:cubicBezTo>
                    <a:pt x="3011" y="2440"/>
                    <a:pt x="3032" y="2440"/>
                    <a:pt x="3047" y="2445"/>
                  </a:cubicBezTo>
                  <a:cubicBezTo>
                    <a:pt x="3098" y="2460"/>
                    <a:pt x="3126" y="2520"/>
                    <a:pt x="3133" y="2565"/>
                  </a:cubicBezTo>
                  <a:cubicBezTo>
                    <a:pt x="3139" y="2601"/>
                    <a:pt x="3137" y="2637"/>
                    <a:pt x="3137" y="2676"/>
                  </a:cubicBezTo>
                  <a:cubicBezTo>
                    <a:pt x="3135" y="2700"/>
                    <a:pt x="3135" y="2723"/>
                    <a:pt x="3135" y="2747"/>
                  </a:cubicBezTo>
                  <a:cubicBezTo>
                    <a:pt x="3141" y="2901"/>
                    <a:pt x="3214" y="3042"/>
                    <a:pt x="3280" y="3173"/>
                  </a:cubicBezTo>
                  <a:lnTo>
                    <a:pt x="3304" y="3218"/>
                  </a:lnTo>
                  <a:lnTo>
                    <a:pt x="3328" y="3173"/>
                  </a:lnTo>
                  <a:cubicBezTo>
                    <a:pt x="3332" y="3164"/>
                    <a:pt x="3336" y="3158"/>
                    <a:pt x="3340" y="3152"/>
                  </a:cubicBezTo>
                  <a:cubicBezTo>
                    <a:pt x="3377" y="3107"/>
                    <a:pt x="3439" y="3100"/>
                    <a:pt x="3471" y="3100"/>
                  </a:cubicBezTo>
                  <a:cubicBezTo>
                    <a:pt x="3495" y="3100"/>
                    <a:pt x="3518" y="3102"/>
                    <a:pt x="3542" y="3109"/>
                  </a:cubicBezTo>
                  <a:cubicBezTo>
                    <a:pt x="3675" y="3141"/>
                    <a:pt x="3782" y="3250"/>
                    <a:pt x="3799" y="3372"/>
                  </a:cubicBezTo>
                  <a:cubicBezTo>
                    <a:pt x="3808" y="3424"/>
                    <a:pt x="3799" y="3477"/>
                    <a:pt x="3790" y="3533"/>
                  </a:cubicBezTo>
                  <a:cubicBezTo>
                    <a:pt x="3786" y="3580"/>
                    <a:pt x="3778" y="3627"/>
                    <a:pt x="3780" y="3674"/>
                  </a:cubicBezTo>
                  <a:cubicBezTo>
                    <a:pt x="3786" y="3783"/>
                    <a:pt x="3864" y="3902"/>
                    <a:pt x="3968" y="3902"/>
                  </a:cubicBezTo>
                  <a:cubicBezTo>
                    <a:pt x="3977" y="3902"/>
                    <a:pt x="3987" y="3901"/>
                    <a:pt x="3996" y="3899"/>
                  </a:cubicBezTo>
                  <a:cubicBezTo>
                    <a:pt x="4015" y="3895"/>
                    <a:pt x="4035" y="3886"/>
                    <a:pt x="4054" y="3878"/>
                  </a:cubicBezTo>
                  <a:cubicBezTo>
                    <a:pt x="4078" y="3869"/>
                    <a:pt x="4099" y="3860"/>
                    <a:pt x="4116" y="3860"/>
                  </a:cubicBezTo>
                  <a:cubicBezTo>
                    <a:pt x="4123" y="3860"/>
                    <a:pt x="4130" y="3861"/>
                    <a:pt x="4135" y="3865"/>
                  </a:cubicBezTo>
                  <a:cubicBezTo>
                    <a:pt x="4148" y="3876"/>
                    <a:pt x="4152" y="3895"/>
                    <a:pt x="4159" y="3919"/>
                  </a:cubicBezTo>
                  <a:cubicBezTo>
                    <a:pt x="4163" y="3936"/>
                    <a:pt x="4167" y="3953"/>
                    <a:pt x="4176" y="3970"/>
                  </a:cubicBezTo>
                  <a:cubicBezTo>
                    <a:pt x="4212" y="4043"/>
                    <a:pt x="4298" y="4054"/>
                    <a:pt x="4377" y="4054"/>
                  </a:cubicBezTo>
                  <a:lnTo>
                    <a:pt x="4420" y="4054"/>
                  </a:lnTo>
                  <a:cubicBezTo>
                    <a:pt x="4435" y="4054"/>
                    <a:pt x="4450" y="4054"/>
                    <a:pt x="4465" y="4056"/>
                  </a:cubicBezTo>
                  <a:cubicBezTo>
                    <a:pt x="4472" y="4056"/>
                    <a:pt x="4480" y="4058"/>
                    <a:pt x="4489" y="4058"/>
                  </a:cubicBezTo>
                  <a:lnTo>
                    <a:pt x="4523" y="4060"/>
                  </a:lnTo>
                  <a:lnTo>
                    <a:pt x="4519" y="4028"/>
                  </a:lnTo>
                  <a:cubicBezTo>
                    <a:pt x="4517" y="4017"/>
                    <a:pt x="4517" y="4009"/>
                    <a:pt x="4517" y="3998"/>
                  </a:cubicBezTo>
                  <a:cubicBezTo>
                    <a:pt x="4523" y="3934"/>
                    <a:pt x="4575" y="3884"/>
                    <a:pt x="4628" y="3833"/>
                  </a:cubicBezTo>
                  <a:cubicBezTo>
                    <a:pt x="4690" y="3773"/>
                    <a:pt x="4752" y="3713"/>
                    <a:pt x="4757" y="3625"/>
                  </a:cubicBezTo>
                  <a:cubicBezTo>
                    <a:pt x="4757" y="3597"/>
                    <a:pt x="4750" y="3572"/>
                    <a:pt x="4746" y="3546"/>
                  </a:cubicBezTo>
                  <a:cubicBezTo>
                    <a:pt x="4742" y="3533"/>
                    <a:pt x="4739" y="3518"/>
                    <a:pt x="4737" y="3503"/>
                  </a:cubicBezTo>
                  <a:cubicBezTo>
                    <a:pt x="4722" y="3389"/>
                    <a:pt x="4804" y="3295"/>
                    <a:pt x="4887" y="3199"/>
                  </a:cubicBezTo>
                  <a:cubicBezTo>
                    <a:pt x="4956" y="3119"/>
                    <a:pt x="5027" y="3036"/>
                    <a:pt x="5052" y="2935"/>
                  </a:cubicBezTo>
                  <a:cubicBezTo>
                    <a:pt x="5097" y="2772"/>
                    <a:pt x="5014" y="2622"/>
                    <a:pt x="4932" y="2477"/>
                  </a:cubicBezTo>
                  <a:cubicBezTo>
                    <a:pt x="4868" y="2357"/>
                    <a:pt x="4799" y="2233"/>
                    <a:pt x="4802" y="2106"/>
                  </a:cubicBezTo>
                  <a:cubicBezTo>
                    <a:pt x="4806" y="2016"/>
                    <a:pt x="4842" y="1930"/>
                    <a:pt x="4877" y="1849"/>
                  </a:cubicBezTo>
                  <a:cubicBezTo>
                    <a:pt x="4904" y="1787"/>
                    <a:pt x="4930" y="1746"/>
                    <a:pt x="4960" y="1716"/>
                  </a:cubicBezTo>
                  <a:lnTo>
                    <a:pt x="4975" y="1703"/>
                  </a:lnTo>
                  <a:lnTo>
                    <a:pt x="4967" y="1686"/>
                  </a:lnTo>
                  <a:cubicBezTo>
                    <a:pt x="4945" y="1635"/>
                    <a:pt x="4915" y="1570"/>
                    <a:pt x="4868" y="1515"/>
                  </a:cubicBezTo>
                  <a:cubicBezTo>
                    <a:pt x="4836" y="1472"/>
                    <a:pt x="4795" y="1433"/>
                    <a:pt x="4757" y="1397"/>
                  </a:cubicBezTo>
                  <a:cubicBezTo>
                    <a:pt x="4675" y="1320"/>
                    <a:pt x="4598" y="1247"/>
                    <a:pt x="4583" y="1146"/>
                  </a:cubicBezTo>
                  <a:cubicBezTo>
                    <a:pt x="4577" y="1108"/>
                    <a:pt x="4581" y="1069"/>
                    <a:pt x="4585" y="1026"/>
                  </a:cubicBezTo>
                  <a:cubicBezTo>
                    <a:pt x="4592" y="962"/>
                    <a:pt x="4596" y="893"/>
                    <a:pt x="4566" y="831"/>
                  </a:cubicBezTo>
                  <a:cubicBezTo>
                    <a:pt x="4540" y="782"/>
                    <a:pt x="4495" y="748"/>
                    <a:pt x="4452" y="716"/>
                  </a:cubicBezTo>
                  <a:cubicBezTo>
                    <a:pt x="4429" y="696"/>
                    <a:pt x="4407" y="679"/>
                    <a:pt x="4388" y="660"/>
                  </a:cubicBezTo>
                  <a:cubicBezTo>
                    <a:pt x="4328" y="598"/>
                    <a:pt x="4302" y="516"/>
                    <a:pt x="4277" y="429"/>
                  </a:cubicBezTo>
                  <a:cubicBezTo>
                    <a:pt x="4268" y="405"/>
                    <a:pt x="4262" y="384"/>
                    <a:pt x="4255" y="360"/>
                  </a:cubicBezTo>
                  <a:cubicBezTo>
                    <a:pt x="4204" y="212"/>
                    <a:pt x="4118" y="120"/>
                    <a:pt x="4017" y="101"/>
                  </a:cubicBezTo>
                  <a:cubicBezTo>
                    <a:pt x="4004" y="98"/>
                    <a:pt x="3991" y="97"/>
                    <a:pt x="3977" y="97"/>
                  </a:cubicBezTo>
                  <a:cubicBezTo>
                    <a:pt x="3881" y="97"/>
                    <a:pt x="3799" y="156"/>
                    <a:pt x="3720" y="212"/>
                  </a:cubicBezTo>
                  <a:cubicBezTo>
                    <a:pt x="3675" y="246"/>
                    <a:pt x="3625" y="281"/>
                    <a:pt x="3576" y="302"/>
                  </a:cubicBezTo>
                  <a:cubicBezTo>
                    <a:pt x="3503" y="334"/>
                    <a:pt x="3418" y="339"/>
                    <a:pt x="3343" y="343"/>
                  </a:cubicBezTo>
                  <a:cubicBezTo>
                    <a:pt x="3229" y="349"/>
                    <a:pt x="3100" y="358"/>
                    <a:pt x="2974" y="358"/>
                  </a:cubicBezTo>
                  <a:cubicBezTo>
                    <a:pt x="2801" y="358"/>
                    <a:pt x="2659" y="343"/>
                    <a:pt x="2531" y="311"/>
                  </a:cubicBezTo>
                  <a:cubicBezTo>
                    <a:pt x="2498" y="304"/>
                    <a:pt x="2466" y="294"/>
                    <a:pt x="2436" y="285"/>
                  </a:cubicBezTo>
                  <a:cubicBezTo>
                    <a:pt x="2383" y="270"/>
                    <a:pt x="2329" y="255"/>
                    <a:pt x="2273" y="246"/>
                  </a:cubicBezTo>
                  <a:cubicBezTo>
                    <a:pt x="2209" y="234"/>
                    <a:pt x="2141" y="229"/>
                    <a:pt x="2051" y="229"/>
                  </a:cubicBezTo>
                  <a:cubicBezTo>
                    <a:pt x="2014" y="229"/>
                    <a:pt x="1976" y="229"/>
                    <a:pt x="1937" y="231"/>
                  </a:cubicBezTo>
                  <a:cubicBezTo>
                    <a:pt x="1901" y="231"/>
                    <a:pt x="1862" y="234"/>
                    <a:pt x="1826" y="234"/>
                  </a:cubicBezTo>
                  <a:cubicBezTo>
                    <a:pt x="1729" y="234"/>
                    <a:pt x="1614" y="227"/>
                    <a:pt x="1509" y="189"/>
                  </a:cubicBezTo>
                  <a:cubicBezTo>
                    <a:pt x="1451" y="169"/>
                    <a:pt x="1397" y="139"/>
                    <a:pt x="1344" y="109"/>
                  </a:cubicBezTo>
                  <a:cubicBezTo>
                    <a:pt x="1292" y="81"/>
                    <a:pt x="1241" y="54"/>
                    <a:pt x="1185" y="32"/>
                  </a:cubicBezTo>
                  <a:cubicBezTo>
                    <a:pt x="1129" y="11"/>
                    <a:pt x="1074" y="0"/>
                    <a:pt x="10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296"/>
            <p:cNvSpPr/>
            <p:nvPr/>
          </p:nvSpPr>
          <p:spPr>
            <a:xfrm>
              <a:off x="4045662" y="3262769"/>
              <a:ext cx="43759" cy="36115"/>
            </a:xfrm>
            <a:custGeom>
              <a:rect b="b" l="l" r="r" t="t"/>
              <a:pathLst>
                <a:path extrusionOk="0" h="1271" w="1540">
                  <a:moveTo>
                    <a:pt x="1146" y="1"/>
                  </a:moveTo>
                  <a:cubicBezTo>
                    <a:pt x="906" y="1"/>
                    <a:pt x="667" y="37"/>
                    <a:pt x="429" y="73"/>
                  </a:cubicBezTo>
                  <a:cubicBezTo>
                    <a:pt x="288" y="94"/>
                    <a:pt x="146" y="115"/>
                    <a:pt x="5" y="137"/>
                  </a:cubicBezTo>
                  <a:cubicBezTo>
                    <a:pt x="5" y="188"/>
                    <a:pt x="1" y="238"/>
                    <a:pt x="14" y="287"/>
                  </a:cubicBezTo>
                  <a:cubicBezTo>
                    <a:pt x="59" y="456"/>
                    <a:pt x="266" y="508"/>
                    <a:pt x="427" y="574"/>
                  </a:cubicBezTo>
                  <a:cubicBezTo>
                    <a:pt x="590" y="640"/>
                    <a:pt x="830" y="936"/>
                    <a:pt x="706" y="1060"/>
                  </a:cubicBezTo>
                  <a:cubicBezTo>
                    <a:pt x="716" y="1133"/>
                    <a:pt x="736" y="1204"/>
                    <a:pt x="761" y="1270"/>
                  </a:cubicBezTo>
                  <a:cubicBezTo>
                    <a:pt x="787" y="1221"/>
                    <a:pt x="819" y="1176"/>
                    <a:pt x="864" y="1142"/>
                  </a:cubicBezTo>
                  <a:cubicBezTo>
                    <a:pt x="956" y="1073"/>
                    <a:pt x="1091" y="1039"/>
                    <a:pt x="1119" y="927"/>
                  </a:cubicBezTo>
                  <a:cubicBezTo>
                    <a:pt x="1128" y="900"/>
                    <a:pt x="1126" y="870"/>
                    <a:pt x="1138" y="844"/>
                  </a:cubicBezTo>
                  <a:cubicBezTo>
                    <a:pt x="1173" y="767"/>
                    <a:pt x="1280" y="773"/>
                    <a:pt x="1355" y="737"/>
                  </a:cubicBezTo>
                  <a:cubicBezTo>
                    <a:pt x="1460" y="681"/>
                    <a:pt x="1483" y="540"/>
                    <a:pt x="1483" y="422"/>
                  </a:cubicBezTo>
                  <a:cubicBezTo>
                    <a:pt x="1485" y="319"/>
                    <a:pt x="1485" y="208"/>
                    <a:pt x="1539" y="124"/>
                  </a:cubicBezTo>
                  <a:cubicBezTo>
                    <a:pt x="1507" y="88"/>
                    <a:pt x="1475" y="53"/>
                    <a:pt x="1432" y="32"/>
                  </a:cubicBezTo>
                  <a:cubicBezTo>
                    <a:pt x="1391" y="13"/>
                    <a:pt x="1346" y="8"/>
                    <a:pt x="1301" y="6"/>
                  </a:cubicBezTo>
                  <a:cubicBezTo>
                    <a:pt x="1249" y="2"/>
                    <a:pt x="1198" y="1"/>
                    <a:pt x="11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296"/>
            <p:cNvSpPr/>
            <p:nvPr/>
          </p:nvSpPr>
          <p:spPr>
            <a:xfrm>
              <a:off x="4044952" y="3262030"/>
              <a:ext cx="45436" cy="38616"/>
            </a:xfrm>
            <a:custGeom>
              <a:rect b="b" l="l" r="r" t="t"/>
              <a:pathLst>
                <a:path extrusionOk="0" h="1359" w="1599">
                  <a:moveTo>
                    <a:pt x="1174" y="54"/>
                  </a:moveTo>
                  <a:cubicBezTo>
                    <a:pt x="1226" y="54"/>
                    <a:pt x="1277" y="56"/>
                    <a:pt x="1324" y="58"/>
                  </a:cubicBezTo>
                  <a:cubicBezTo>
                    <a:pt x="1363" y="60"/>
                    <a:pt x="1408" y="64"/>
                    <a:pt x="1446" y="84"/>
                  </a:cubicBezTo>
                  <a:cubicBezTo>
                    <a:pt x="1478" y="99"/>
                    <a:pt x="1504" y="124"/>
                    <a:pt x="1532" y="152"/>
                  </a:cubicBezTo>
                  <a:cubicBezTo>
                    <a:pt x="1483" y="242"/>
                    <a:pt x="1483" y="356"/>
                    <a:pt x="1483" y="448"/>
                  </a:cubicBezTo>
                  <a:cubicBezTo>
                    <a:pt x="1480" y="602"/>
                    <a:pt x="1442" y="698"/>
                    <a:pt x="1367" y="737"/>
                  </a:cubicBezTo>
                  <a:cubicBezTo>
                    <a:pt x="1343" y="750"/>
                    <a:pt x="1315" y="756"/>
                    <a:pt x="1288" y="765"/>
                  </a:cubicBezTo>
                  <a:cubicBezTo>
                    <a:pt x="1230" y="780"/>
                    <a:pt x="1166" y="797"/>
                    <a:pt x="1138" y="859"/>
                  </a:cubicBezTo>
                  <a:cubicBezTo>
                    <a:pt x="1129" y="878"/>
                    <a:pt x="1127" y="898"/>
                    <a:pt x="1125" y="917"/>
                  </a:cubicBezTo>
                  <a:cubicBezTo>
                    <a:pt x="1123" y="928"/>
                    <a:pt x="1121" y="936"/>
                    <a:pt x="1118" y="947"/>
                  </a:cubicBezTo>
                  <a:cubicBezTo>
                    <a:pt x="1101" y="1013"/>
                    <a:pt x="1035" y="1052"/>
                    <a:pt x="964" y="1091"/>
                  </a:cubicBezTo>
                  <a:cubicBezTo>
                    <a:pt x="934" y="1108"/>
                    <a:pt x="902" y="1125"/>
                    <a:pt x="874" y="1146"/>
                  </a:cubicBezTo>
                  <a:cubicBezTo>
                    <a:pt x="844" y="1170"/>
                    <a:pt x="816" y="1198"/>
                    <a:pt x="793" y="1234"/>
                  </a:cubicBezTo>
                  <a:cubicBezTo>
                    <a:pt x="778" y="1187"/>
                    <a:pt x="767" y="1142"/>
                    <a:pt x="761" y="1095"/>
                  </a:cubicBezTo>
                  <a:cubicBezTo>
                    <a:pt x="788" y="1058"/>
                    <a:pt x="799" y="1009"/>
                    <a:pt x="788" y="953"/>
                  </a:cubicBezTo>
                  <a:cubicBezTo>
                    <a:pt x="758" y="803"/>
                    <a:pt x="587" y="628"/>
                    <a:pt x="463" y="574"/>
                  </a:cubicBezTo>
                  <a:cubicBezTo>
                    <a:pt x="437" y="566"/>
                    <a:pt x="411" y="555"/>
                    <a:pt x="386" y="544"/>
                  </a:cubicBezTo>
                  <a:cubicBezTo>
                    <a:pt x="244" y="491"/>
                    <a:pt x="99" y="435"/>
                    <a:pt x="64" y="304"/>
                  </a:cubicBezTo>
                  <a:cubicBezTo>
                    <a:pt x="54" y="268"/>
                    <a:pt x="56" y="229"/>
                    <a:pt x="56" y="186"/>
                  </a:cubicBezTo>
                  <a:lnTo>
                    <a:pt x="458" y="126"/>
                  </a:lnTo>
                  <a:cubicBezTo>
                    <a:pt x="692" y="90"/>
                    <a:pt x="934" y="54"/>
                    <a:pt x="1174" y="54"/>
                  </a:cubicBezTo>
                  <a:close/>
                  <a:moveTo>
                    <a:pt x="1174" y="0"/>
                  </a:moveTo>
                  <a:cubicBezTo>
                    <a:pt x="930" y="0"/>
                    <a:pt x="686" y="36"/>
                    <a:pt x="450" y="73"/>
                  </a:cubicBezTo>
                  <a:lnTo>
                    <a:pt x="4" y="141"/>
                  </a:lnTo>
                  <a:lnTo>
                    <a:pt x="2" y="182"/>
                  </a:lnTo>
                  <a:cubicBezTo>
                    <a:pt x="2" y="227"/>
                    <a:pt x="0" y="274"/>
                    <a:pt x="13" y="319"/>
                  </a:cubicBezTo>
                  <a:cubicBezTo>
                    <a:pt x="54" y="476"/>
                    <a:pt x="221" y="540"/>
                    <a:pt x="366" y="596"/>
                  </a:cubicBezTo>
                  <a:cubicBezTo>
                    <a:pt x="392" y="604"/>
                    <a:pt x="418" y="615"/>
                    <a:pt x="441" y="626"/>
                  </a:cubicBezTo>
                  <a:cubicBezTo>
                    <a:pt x="553" y="671"/>
                    <a:pt x="709" y="836"/>
                    <a:pt x="735" y="964"/>
                  </a:cubicBezTo>
                  <a:cubicBezTo>
                    <a:pt x="743" y="1009"/>
                    <a:pt x="737" y="1043"/>
                    <a:pt x="713" y="1067"/>
                  </a:cubicBezTo>
                  <a:lnTo>
                    <a:pt x="703" y="1076"/>
                  </a:lnTo>
                  <a:lnTo>
                    <a:pt x="705" y="1088"/>
                  </a:lnTo>
                  <a:cubicBezTo>
                    <a:pt x="713" y="1161"/>
                    <a:pt x="733" y="1234"/>
                    <a:pt x="761" y="1305"/>
                  </a:cubicBezTo>
                  <a:lnTo>
                    <a:pt x="782" y="1358"/>
                  </a:lnTo>
                  <a:lnTo>
                    <a:pt x="810" y="1309"/>
                  </a:lnTo>
                  <a:cubicBezTo>
                    <a:pt x="840" y="1253"/>
                    <a:pt x="870" y="1217"/>
                    <a:pt x="906" y="1189"/>
                  </a:cubicBezTo>
                  <a:cubicBezTo>
                    <a:pt x="932" y="1170"/>
                    <a:pt x="962" y="1153"/>
                    <a:pt x="992" y="1138"/>
                  </a:cubicBezTo>
                  <a:cubicBezTo>
                    <a:pt x="1069" y="1095"/>
                    <a:pt x="1148" y="1050"/>
                    <a:pt x="1170" y="960"/>
                  </a:cubicBezTo>
                  <a:cubicBezTo>
                    <a:pt x="1174" y="949"/>
                    <a:pt x="1174" y="936"/>
                    <a:pt x="1176" y="923"/>
                  </a:cubicBezTo>
                  <a:cubicBezTo>
                    <a:pt x="1178" y="908"/>
                    <a:pt x="1181" y="893"/>
                    <a:pt x="1187" y="881"/>
                  </a:cubicBezTo>
                  <a:cubicBezTo>
                    <a:pt x="1204" y="842"/>
                    <a:pt x="1249" y="829"/>
                    <a:pt x="1303" y="816"/>
                  </a:cubicBezTo>
                  <a:cubicBezTo>
                    <a:pt x="1333" y="808"/>
                    <a:pt x="1363" y="799"/>
                    <a:pt x="1390" y="786"/>
                  </a:cubicBezTo>
                  <a:cubicBezTo>
                    <a:pt x="1487" y="737"/>
                    <a:pt x="1534" y="624"/>
                    <a:pt x="1536" y="448"/>
                  </a:cubicBezTo>
                  <a:cubicBezTo>
                    <a:pt x="1536" y="351"/>
                    <a:pt x="1536" y="242"/>
                    <a:pt x="1588" y="163"/>
                  </a:cubicBezTo>
                  <a:lnTo>
                    <a:pt x="1598" y="146"/>
                  </a:lnTo>
                  <a:lnTo>
                    <a:pt x="1583" y="131"/>
                  </a:lnTo>
                  <a:cubicBezTo>
                    <a:pt x="1549" y="92"/>
                    <a:pt x="1515" y="56"/>
                    <a:pt x="1470" y="34"/>
                  </a:cubicBezTo>
                  <a:cubicBezTo>
                    <a:pt x="1423" y="13"/>
                    <a:pt x="1371" y="9"/>
                    <a:pt x="1328" y="4"/>
                  </a:cubicBezTo>
                  <a:cubicBezTo>
                    <a:pt x="1279" y="2"/>
                    <a:pt x="1228" y="0"/>
                    <a:pt x="117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296"/>
            <p:cNvSpPr/>
            <p:nvPr/>
          </p:nvSpPr>
          <p:spPr>
            <a:xfrm>
              <a:off x="4021568" y="3180001"/>
              <a:ext cx="118860" cy="92462"/>
            </a:xfrm>
            <a:custGeom>
              <a:rect b="b" l="l" r="r" t="t"/>
              <a:pathLst>
                <a:path extrusionOk="0" h="3254" w="4183">
                  <a:moveTo>
                    <a:pt x="1261" y="1"/>
                  </a:moveTo>
                  <a:cubicBezTo>
                    <a:pt x="1109" y="1"/>
                    <a:pt x="958" y="6"/>
                    <a:pt x="808" y="23"/>
                  </a:cubicBezTo>
                  <a:cubicBezTo>
                    <a:pt x="759" y="29"/>
                    <a:pt x="707" y="35"/>
                    <a:pt x="658" y="42"/>
                  </a:cubicBezTo>
                  <a:cubicBezTo>
                    <a:pt x="682" y="100"/>
                    <a:pt x="697" y="158"/>
                    <a:pt x="677" y="218"/>
                  </a:cubicBezTo>
                  <a:cubicBezTo>
                    <a:pt x="579" y="265"/>
                    <a:pt x="474" y="301"/>
                    <a:pt x="367" y="323"/>
                  </a:cubicBezTo>
                  <a:cubicBezTo>
                    <a:pt x="489" y="449"/>
                    <a:pt x="388" y="659"/>
                    <a:pt x="268" y="785"/>
                  </a:cubicBezTo>
                  <a:cubicBezTo>
                    <a:pt x="148" y="914"/>
                    <a:pt x="0" y="1062"/>
                    <a:pt x="39" y="1231"/>
                  </a:cubicBezTo>
                  <a:cubicBezTo>
                    <a:pt x="88" y="1441"/>
                    <a:pt x="377" y="1490"/>
                    <a:pt x="495" y="1670"/>
                  </a:cubicBezTo>
                  <a:cubicBezTo>
                    <a:pt x="544" y="1745"/>
                    <a:pt x="557" y="1835"/>
                    <a:pt x="555" y="1927"/>
                  </a:cubicBezTo>
                  <a:cubicBezTo>
                    <a:pt x="1153" y="1957"/>
                    <a:pt x="1751" y="2017"/>
                    <a:pt x="2340" y="2116"/>
                  </a:cubicBezTo>
                  <a:cubicBezTo>
                    <a:pt x="2451" y="2133"/>
                    <a:pt x="2586" y="2176"/>
                    <a:pt x="2608" y="2287"/>
                  </a:cubicBezTo>
                  <a:cubicBezTo>
                    <a:pt x="2629" y="2394"/>
                    <a:pt x="2511" y="2489"/>
                    <a:pt x="2402" y="2493"/>
                  </a:cubicBezTo>
                  <a:cubicBezTo>
                    <a:pt x="2398" y="2493"/>
                    <a:pt x="2394" y="2493"/>
                    <a:pt x="2389" y="2493"/>
                  </a:cubicBezTo>
                  <a:cubicBezTo>
                    <a:pt x="2283" y="2493"/>
                    <a:pt x="2184" y="2442"/>
                    <a:pt x="2085" y="2405"/>
                  </a:cubicBezTo>
                  <a:cubicBezTo>
                    <a:pt x="1924" y="2342"/>
                    <a:pt x="1753" y="2310"/>
                    <a:pt x="1580" y="2310"/>
                  </a:cubicBezTo>
                  <a:cubicBezTo>
                    <a:pt x="1569" y="2310"/>
                    <a:pt x="1558" y="2310"/>
                    <a:pt x="1547" y="2311"/>
                  </a:cubicBezTo>
                  <a:cubicBezTo>
                    <a:pt x="1567" y="2402"/>
                    <a:pt x="1462" y="2464"/>
                    <a:pt x="1366" y="2464"/>
                  </a:cubicBezTo>
                  <a:cubicBezTo>
                    <a:pt x="1349" y="2464"/>
                    <a:pt x="1333" y="2462"/>
                    <a:pt x="1318" y="2459"/>
                  </a:cubicBezTo>
                  <a:cubicBezTo>
                    <a:pt x="1215" y="2436"/>
                    <a:pt x="1121" y="2370"/>
                    <a:pt x="1017" y="2370"/>
                  </a:cubicBezTo>
                  <a:cubicBezTo>
                    <a:pt x="1012" y="2370"/>
                    <a:pt x="1008" y="2370"/>
                    <a:pt x="1003" y="2371"/>
                  </a:cubicBezTo>
                  <a:cubicBezTo>
                    <a:pt x="922" y="2375"/>
                    <a:pt x="851" y="2422"/>
                    <a:pt x="774" y="2452"/>
                  </a:cubicBezTo>
                  <a:cubicBezTo>
                    <a:pt x="703" y="2482"/>
                    <a:pt x="628" y="2494"/>
                    <a:pt x="552" y="2494"/>
                  </a:cubicBezTo>
                  <a:cubicBezTo>
                    <a:pt x="530" y="2494"/>
                    <a:pt x="507" y="2493"/>
                    <a:pt x="484" y="2491"/>
                  </a:cubicBezTo>
                  <a:lnTo>
                    <a:pt x="484" y="2491"/>
                  </a:lnTo>
                  <a:cubicBezTo>
                    <a:pt x="491" y="2581"/>
                    <a:pt x="517" y="2660"/>
                    <a:pt x="589" y="2720"/>
                  </a:cubicBezTo>
                  <a:cubicBezTo>
                    <a:pt x="667" y="2786"/>
                    <a:pt x="780" y="2812"/>
                    <a:pt x="829" y="2902"/>
                  </a:cubicBezTo>
                  <a:cubicBezTo>
                    <a:pt x="853" y="2947"/>
                    <a:pt x="855" y="2998"/>
                    <a:pt x="853" y="3050"/>
                  </a:cubicBezTo>
                  <a:cubicBezTo>
                    <a:pt x="994" y="3028"/>
                    <a:pt x="1136" y="3007"/>
                    <a:pt x="1277" y="2986"/>
                  </a:cubicBezTo>
                  <a:cubicBezTo>
                    <a:pt x="1515" y="2950"/>
                    <a:pt x="1754" y="2914"/>
                    <a:pt x="1994" y="2914"/>
                  </a:cubicBezTo>
                  <a:cubicBezTo>
                    <a:pt x="2046" y="2914"/>
                    <a:pt x="2097" y="2915"/>
                    <a:pt x="2149" y="2919"/>
                  </a:cubicBezTo>
                  <a:cubicBezTo>
                    <a:pt x="2194" y="2921"/>
                    <a:pt x="2239" y="2926"/>
                    <a:pt x="2280" y="2945"/>
                  </a:cubicBezTo>
                  <a:cubicBezTo>
                    <a:pt x="2323" y="2966"/>
                    <a:pt x="2355" y="3001"/>
                    <a:pt x="2387" y="3037"/>
                  </a:cubicBezTo>
                  <a:cubicBezTo>
                    <a:pt x="2396" y="3022"/>
                    <a:pt x="2402" y="3007"/>
                    <a:pt x="2415" y="2996"/>
                  </a:cubicBezTo>
                  <a:cubicBezTo>
                    <a:pt x="2464" y="2948"/>
                    <a:pt x="2530" y="2928"/>
                    <a:pt x="2599" y="2928"/>
                  </a:cubicBezTo>
                  <a:cubicBezTo>
                    <a:pt x="2652" y="2928"/>
                    <a:pt x="2705" y="2939"/>
                    <a:pt x="2753" y="2958"/>
                  </a:cubicBezTo>
                  <a:cubicBezTo>
                    <a:pt x="2867" y="3001"/>
                    <a:pt x="2965" y="3076"/>
                    <a:pt x="3077" y="3116"/>
                  </a:cubicBezTo>
                  <a:cubicBezTo>
                    <a:pt x="3182" y="3154"/>
                    <a:pt x="3293" y="3162"/>
                    <a:pt x="3405" y="3162"/>
                  </a:cubicBezTo>
                  <a:cubicBezTo>
                    <a:pt x="3480" y="3162"/>
                    <a:pt x="3556" y="3158"/>
                    <a:pt x="3631" y="3158"/>
                  </a:cubicBezTo>
                  <a:cubicBezTo>
                    <a:pt x="3704" y="3158"/>
                    <a:pt x="3777" y="3162"/>
                    <a:pt x="3848" y="3174"/>
                  </a:cubicBezTo>
                  <a:cubicBezTo>
                    <a:pt x="3934" y="3189"/>
                    <a:pt x="4017" y="3219"/>
                    <a:pt x="4103" y="3238"/>
                  </a:cubicBezTo>
                  <a:cubicBezTo>
                    <a:pt x="4129" y="3245"/>
                    <a:pt x="4155" y="3247"/>
                    <a:pt x="4182" y="3253"/>
                  </a:cubicBezTo>
                  <a:cubicBezTo>
                    <a:pt x="4182" y="3234"/>
                    <a:pt x="4182" y="3213"/>
                    <a:pt x="4182" y="3193"/>
                  </a:cubicBezTo>
                  <a:cubicBezTo>
                    <a:pt x="4182" y="3050"/>
                    <a:pt x="4180" y="2906"/>
                    <a:pt x="4180" y="2761"/>
                  </a:cubicBezTo>
                  <a:cubicBezTo>
                    <a:pt x="4180" y="2628"/>
                    <a:pt x="4167" y="2474"/>
                    <a:pt x="4056" y="2401"/>
                  </a:cubicBezTo>
                  <a:cubicBezTo>
                    <a:pt x="4005" y="2366"/>
                    <a:pt x="3938" y="2356"/>
                    <a:pt x="3891" y="2315"/>
                  </a:cubicBezTo>
                  <a:cubicBezTo>
                    <a:pt x="3816" y="2246"/>
                    <a:pt x="3827" y="2120"/>
                    <a:pt x="3773" y="2032"/>
                  </a:cubicBezTo>
                  <a:cubicBezTo>
                    <a:pt x="3739" y="1972"/>
                    <a:pt x="3677" y="1936"/>
                    <a:pt x="3638" y="1878"/>
                  </a:cubicBezTo>
                  <a:cubicBezTo>
                    <a:pt x="3531" y="1724"/>
                    <a:pt x="3632" y="1494"/>
                    <a:pt x="3529" y="1338"/>
                  </a:cubicBezTo>
                  <a:cubicBezTo>
                    <a:pt x="3501" y="1295"/>
                    <a:pt x="3460" y="1263"/>
                    <a:pt x="3420" y="1231"/>
                  </a:cubicBezTo>
                  <a:cubicBezTo>
                    <a:pt x="3306" y="1141"/>
                    <a:pt x="3193" y="1049"/>
                    <a:pt x="3079" y="959"/>
                  </a:cubicBezTo>
                  <a:cubicBezTo>
                    <a:pt x="2998" y="895"/>
                    <a:pt x="2910" y="822"/>
                    <a:pt x="2884" y="719"/>
                  </a:cubicBezTo>
                  <a:cubicBezTo>
                    <a:pt x="2871" y="665"/>
                    <a:pt x="2878" y="605"/>
                    <a:pt x="2850" y="554"/>
                  </a:cubicBezTo>
                  <a:cubicBezTo>
                    <a:pt x="2794" y="445"/>
                    <a:pt x="2633" y="453"/>
                    <a:pt x="2528" y="387"/>
                  </a:cubicBezTo>
                  <a:cubicBezTo>
                    <a:pt x="2447" y="333"/>
                    <a:pt x="2406" y="237"/>
                    <a:pt x="2338" y="168"/>
                  </a:cubicBezTo>
                  <a:cubicBezTo>
                    <a:pt x="2211" y="42"/>
                    <a:pt x="2014" y="27"/>
                    <a:pt x="1836" y="18"/>
                  </a:cubicBezTo>
                  <a:cubicBezTo>
                    <a:pt x="1645" y="10"/>
                    <a:pt x="1453" y="1"/>
                    <a:pt x="126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296"/>
            <p:cNvSpPr/>
            <p:nvPr/>
          </p:nvSpPr>
          <p:spPr>
            <a:xfrm>
              <a:off x="4020772" y="3179291"/>
              <a:ext cx="120394" cy="94082"/>
            </a:xfrm>
            <a:custGeom>
              <a:rect b="b" l="l" r="r" t="t"/>
              <a:pathLst>
                <a:path extrusionOk="0" h="3311" w="4237">
                  <a:moveTo>
                    <a:pt x="1297" y="54"/>
                  </a:moveTo>
                  <a:cubicBezTo>
                    <a:pt x="1487" y="54"/>
                    <a:pt x="1678" y="63"/>
                    <a:pt x="1862" y="71"/>
                  </a:cubicBezTo>
                  <a:cubicBezTo>
                    <a:pt x="2051" y="80"/>
                    <a:pt x="2231" y="97"/>
                    <a:pt x="2346" y="213"/>
                  </a:cubicBezTo>
                  <a:cubicBezTo>
                    <a:pt x="2372" y="238"/>
                    <a:pt x="2394" y="268"/>
                    <a:pt x="2417" y="300"/>
                  </a:cubicBezTo>
                  <a:cubicBezTo>
                    <a:pt x="2451" y="350"/>
                    <a:pt x="2488" y="399"/>
                    <a:pt x="2541" y="433"/>
                  </a:cubicBezTo>
                  <a:cubicBezTo>
                    <a:pt x="2586" y="461"/>
                    <a:pt x="2636" y="478"/>
                    <a:pt x="2685" y="491"/>
                  </a:cubicBezTo>
                  <a:cubicBezTo>
                    <a:pt x="2758" y="515"/>
                    <a:pt x="2824" y="534"/>
                    <a:pt x="2854" y="592"/>
                  </a:cubicBezTo>
                  <a:cubicBezTo>
                    <a:pt x="2869" y="620"/>
                    <a:pt x="2874" y="650"/>
                    <a:pt x="2876" y="684"/>
                  </a:cubicBezTo>
                  <a:cubicBezTo>
                    <a:pt x="2878" y="707"/>
                    <a:pt x="2882" y="729"/>
                    <a:pt x="2886" y="750"/>
                  </a:cubicBezTo>
                  <a:cubicBezTo>
                    <a:pt x="2914" y="866"/>
                    <a:pt x="3017" y="947"/>
                    <a:pt x="3090" y="1005"/>
                  </a:cubicBezTo>
                  <a:lnTo>
                    <a:pt x="3431" y="1275"/>
                  </a:lnTo>
                  <a:cubicBezTo>
                    <a:pt x="3469" y="1307"/>
                    <a:pt x="3510" y="1337"/>
                    <a:pt x="3536" y="1378"/>
                  </a:cubicBezTo>
                  <a:cubicBezTo>
                    <a:pt x="3581" y="1449"/>
                    <a:pt x="3583" y="1539"/>
                    <a:pt x="3583" y="1633"/>
                  </a:cubicBezTo>
                  <a:cubicBezTo>
                    <a:pt x="3585" y="1732"/>
                    <a:pt x="3585" y="1834"/>
                    <a:pt x="3643" y="1918"/>
                  </a:cubicBezTo>
                  <a:cubicBezTo>
                    <a:pt x="3662" y="1948"/>
                    <a:pt x="3688" y="1972"/>
                    <a:pt x="3711" y="1995"/>
                  </a:cubicBezTo>
                  <a:cubicBezTo>
                    <a:pt x="3737" y="2019"/>
                    <a:pt x="3763" y="2042"/>
                    <a:pt x="3780" y="2070"/>
                  </a:cubicBezTo>
                  <a:cubicBezTo>
                    <a:pt x="3799" y="2104"/>
                    <a:pt x="3810" y="2145"/>
                    <a:pt x="3820" y="2188"/>
                  </a:cubicBezTo>
                  <a:cubicBezTo>
                    <a:pt x="3835" y="2250"/>
                    <a:pt x="3850" y="2314"/>
                    <a:pt x="3902" y="2359"/>
                  </a:cubicBezTo>
                  <a:cubicBezTo>
                    <a:pt x="3932" y="2387"/>
                    <a:pt x="3968" y="2402"/>
                    <a:pt x="4003" y="2415"/>
                  </a:cubicBezTo>
                  <a:cubicBezTo>
                    <a:pt x="4026" y="2426"/>
                    <a:pt x="4050" y="2434"/>
                    <a:pt x="4071" y="2447"/>
                  </a:cubicBezTo>
                  <a:cubicBezTo>
                    <a:pt x="4168" y="2511"/>
                    <a:pt x="4180" y="2649"/>
                    <a:pt x="4183" y="2786"/>
                  </a:cubicBezTo>
                  <a:lnTo>
                    <a:pt x="4183" y="3218"/>
                  </a:lnTo>
                  <a:cubicBezTo>
                    <a:pt x="4183" y="3229"/>
                    <a:pt x="4183" y="3238"/>
                    <a:pt x="4183" y="3246"/>
                  </a:cubicBezTo>
                  <a:cubicBezTo>
                    <a:pt x="4168" y="3244"/>
                    <a:pt x="4153" y="3242"/>
                    <a:pt x="4138" y="3238"/>
                  </a:cubicBezTo>
                  <a:cubicBezTo>
                    <a:pt x="4105" y="3231"/>
                    <a:pt x="4073" y="3221"/>
                    <a:pt x="4043" y="3212"/>
                  </a:cubicBezTo>
                  <a:cubicBezTo>
                    <a:pt x="3990" y="3197"/>
                    <a:pt x="3936" y="3182"/>
                    <a:pt x="3880" y="3173"/>
                  </a:cubicBezTo>
                  <a:cubicBezTo>
                    <a:pt x="3816" y="3161"/>
                    <a:pt x="3748" y="3156"/>
                    <a:pt x="3658" y="3156"/>
                  </a:cubicBezTo>
                  <a:cubicBezTo>
                    <a:pt x="3621" y="3156"/>
                    <a:pt x="3583" y="3156"/>
                    <a:pt x="3544" y="3158"/>
                  </a:cubicBezTo>
                  <a:cubicBezTo>
                    <a:pt x="3508" y="3158"/>
                    <a:pt x="3469" y="3161"/>
                    <a:pt x="3433" y="3161"/>
                  </a:cubicBezTo>
                  <a:cubicBezTo>
                    <a:pt x="3336" y="3161"/>
                    <a:pt x="3221" y="3154"/>
                    <a:pt x="3116" y="3116"/>
                  </a:cubicBezTo>
                  <a:cubicBezTo>
                    <a:pt x="3058" y="3096"/>
                    <a:pt x="3004" y="3066"/>
                    <a:pt x="2951" y="3036"/>
                  </a:cubicBezTo>
                  <a:cubicBezTo>
                    <a:pt x="2899" y="3008"/>
                    <a:pt x="2848" y="2981"/>
                    <a:pt x="2792" y="2959"/>
                  </a:cubicBezTo>
                  <a:cubicBezTo>
                    <a:pt x="2736" y="2938"/>
                    <a:pt x="2681" y="2927"/>
                    <a:pt x="2625" y="2927"/>
                  </a:cubicBezTo>
                  <a:cubicBezTo>
                    <a:pt x="2544" y="2927"/>
                    <a:pt x="2473" y="2953"/>
                    <a:pt x="2424" y="3002"/>
                  </a:cubicBezTo>
                  <a:cubicBezTo>
                    <a:pt x="2419" y="3006"/>
                    <a:pt x="2415" y="3013"/>
                    <a:pt x="2411" y="3017"/>
                  </a:cubicBezTo>
                  <a:cubicBezTo>
                    <a:pt x="2383" y="2989"/>
                    <a:pt x="2355" y="2963"/>
                    <a:pt x="2321" y="2946"/>
                  </a:cubicBezTo>
                  <a:cubicBezTo>
                    <a:pt x="2274" y="2925"/>
                    <a:pt x="2222" y="2921"/>
                    <a:pt x="2179" y="2916"/>
                  </a:cubicBezTo>
                  <a:cubicBezTo>
                    <a:pt x="2130" y="2914"/>
                    <a:pt x="2079" y="2912"/>
                    <a:pt x="2025" y="2912"/>
                  </a:cubicBezTo>
                  <a:cubicBezTo>
                    <a:pt x="1781" y="2912"/>
                    <a:pt x="1537" y="2948"/>
                    <a:pt x="1301" y="2985"/>
                  </a:cubicBezTo>
                  <a:lnTo>
                    <a:pt x="909" y="3045"/>
                  </a:lnTo>
                  <a:cubicBezTo>
                    <a:pt x="907" y="3000"/>
                    <a:pt x="902" y="2955"/>
                    <a:pt x="881" y="2914"/>
                  </a:cubicBezTo>
                  <a:cubicBezTo>
                    <a:pt x="847" y="2852"/>
                    <a:pt x="787" y="2818"/>
                    <a:pt x="729" y="2786"/>
                  </a:cubicBezTo>
                  <a:cubicBezTo>
                    <a:pt x="695" y="2766"/>
                    <a:pt x="662" y="2749"/>
                    <a:pt x="635" y="2726"/>
                  </a:cubicBezTo>
                  <a:cubicBezTo>
                    <a:pt x="581" y="2681"/>
                    <a:pt x="553" y="2623"/>
                    <a:pt x="542" y="2546"/>
                  </a:cubicBezTo>
                  <a:lnTo>
                    <a:pt x="542" y="2546"/>
                  </a:lnTo>
                  <a:cubicBezTo>
                    <a:pt x="549" y="2546"/>
                    <a:pt x="556" y="2546"/>
                    <a:pt x="563" y="2546"/>
                  </a:cubicBezTo>
                  <a:cubicBezTo>
                    <a:pt x="654" y="2546"/>
                    <a:pt x="737" y="2533"/>
                    <a:pt x="812" y="2503"/>
                  </a:cubicBezTo>
                  <a:cubicBezTo>
                    <a:pt x="834" y="2494"/>
                    <a:pt x="855" y="2484"/>
                    <a:pt x="879" y="2473"/>
                  </a:cubicBezTo>
                  <a:cubicBezTo>
                    <a:pt x="930" y="2449"/>
                    <a:pt x="980" y="2426"/>
                    <a:pt x="1033" y="2421"/>
                  </a:cubicBezTo>
                  <a:cubicBezTo>
                    <a:pt x="1036" y="2421"/>
                    <a:pt x="1038" y="2421"/>
                    <a:pt x="1041" y="2421"/>
                  </a:cubicBezTo>
                  <a:cubicBezTo>
                    <a:pt x="1100" y="2421"/>
                    <a:pt x="1156" y="2444"/>
                    <a:pt x="1217" y="2469"/>
                  </a:cubicBezTo>
                  <a:cubicBezTo>
                    <a:pt x="1256" y="2484"/>
                    <a:pt x="1297" y="2501"/>
                    <a:pt x="1339" y="2509"/>
                  </a:cubicBezTo>
                  <a:cubicBezTo>
                    <a:pt x="1356" y="2513"/>
                    <a:pt x="1373" y="2515"/>
                    <a:pt x="1391" y="2515"/>
                  </a:cubicBezTo>
                  <a:cubicBezTo>
                    <a:pt x="1462" y="2515"/>
                    <a:pt x="1537" y="2485"/>
                    <a:pt x="1575" y="2439"/>
                  </a:cubicBezTo>
                  <a:cubicBezTo>
                    <a:pt x="1594" y="2415"/>
                    <a:pt x="1605" y="2389"/>
                    <a:pt x="1605" y="2361"/>
                  </a:cubicBezTo>
                  <a:lnTo>
                    <a:pt x="1609" y="2361"/>
                  </a:lnTo>
                  <a:cubicBezTo>
                    <a:pt x="1779" y="2361"/>
                    <a:pt x="1944" y="2394"/>
                    <a:pt x="2102" y="2454"/>
                  </a:cubicBezTo>
                  <a:cubicBezTo>
                    <a:pt x="2119" y="2460"/>
                    <a:pt x="2139" y="2469"/>
                    <a:pt x="2156" y="2475"/>
                  </a:cubicBezTo>
                  <a:cubicBezTo>
                    <a:pt x="2239" y="2509"/>
                    <a:pt x="2325" y="2546"/>
                    <a:pt x="2415" y="2546"/>
                  </a:cubicBezTo>
                  <a:lnTo>
                    <a:pt x="2430" y="2546"/>
                  </a:lnTo>
                  <a:cubicBezTo>
                    <a:pt x="2503" y="2541"/>
                    <a:pt x="2580" y="2503"/>
                    <a:pt x="2625" y="2447"/>
                  </a:cubicBezTo>
                  <a:cubicBezTo>
                    <a:pt x="2657" y="2404"/>
                    <a:pt x="2672" y="2355"/>
                    <a:pt x="2661" y="2306"/>
                  </a:cubicBezTo>
                  <a:cubicBezTo>
                    <a:pt x="2644" y="2207"/>
                    <a:pt x="2546" y="2143"/>
                    <a:pt x="2372" y="2113"/>
                  </a:cubicBezTo>
                  <a:cubicBezTo>
                    <a:pt x="1813" y="2021"/>
                    <a:pt x="1220" y="1957"/>
                    <a:pt x="609" y="1927"/>
                  </a:cubicBezTo>
                  <a:cubicBezTo>
                    <a:pt x="609" y="1826"/>
                    <a:pt x="590" y="1749"/>
                    <a:pt x="545" y="1680"/>
                  </a:cubicBezTo>
                  <a:cubicBezTo>
                    <a:pt x="491" y="1597"/>
                    <a:pt x="405" y="1543"/>
                    <a:pt x="322" y="1489"/>
                  </a:cubicBezTo>
                  <a:cubicBezTo>
                    <a:pt x="217" y="1421"/>
                    <a:pt x="118" y="1359"/>
                    <a:pt x="93" y="1252"/>
                  </a:cubicBezTo>
                  <a:cubicBezTo>
                    <a:pt x="58" y="1102"/>
                    <a:pt x="187" y="967"/>
                    <a:pt x="300" y="847"/>
                  </a:cubicBezTo>
                  <a:lnTo>
                    <a:pt x="315" y="830"/>
                  </a:lnTo>
                  <a:cubicBezTo>
                    <a:pt x="442" y="695"/>
                    <a:pt x="527" y="500"/>
                    <a:pt x="442" y="365"/>
                  </a:cubicBezTo>
                  <a:cubicBezTo>
                    <a:pt x="536" y="341"/>
                    <a:pt x="628" y="309"/>
                    <a:pt x="716" y="268"/>
                  </a:cubicBezTo>
                  <a:lnTo>
                    <a:pt x="727" y="262"/>
                  </a:lnTo>
                  <a:lnTo>
                    <a:pt x="731" y="251"/>
                  </a:lnTo>
                  <a:cubicBezTo>
                    <a:pt x="748" y="191"/>
                    <a:pt x="740" y="135"/>
                    <a:pt x="722" y="88"/>
                  </a:cubicBezTo>
                  <a:cubicBezTo>
                    <a:pt x="761" y="84"/>
                    <a:pt x="800" y="80"/>
                    <a:pt x="838" y="75"/>
                  </a:cubicBezTo>
                  <a:cubicBezTo>
                    <a:pt x="977" y="60"/>
                    <a:pt x="1127" y="54"/>
                    <a:pt x="1297" y="54"/>
                  </a:cubicBezTo>
                  <a:close/>
                  <a:moveTo>
                    <a:pt x="1297" y="0"/>
                  </a:moveTo>
                  <a:cubicBezTo>
                    <a:pt x="1125" y="0"/>
                    <a:pt x="973" y="7"/>
                    <a:pt x="832" y="22"/>
                  </a:cubicBezTo>
                  <a:cubicBezTo>
                    <a:pt x="782" y="28"/>
                    <a:pt x="733" y="35"/>
                    <a:pt x="682" y="41"/>
                  </a:cubicBezTo>
                  <a:lnTo>
                    <a:pt x="647" y="45"/>
                  </a:lnTo>
                  <a:lnTo>
                    <a:pt x="660" y="78"/>
                  </a:lnTo>
                  <a:cubicBezTo>
                    <a:pt x="686" y="135"/>
                    <a:pt x="692" y="183"/>
                    <a:pt x="682" y="225"/>
                  </a:cubicBezTo>
                  <a:cubicBezTo>
                    <a:pt x="590" y="268"/>
                    <a:pt x="491" y="300"/>
                    <a:pt x="390" y="322"/>
                  </a:cubicBezTo>
                  <a:lnTo>
                    <a:pt x="343" y="330"/>
                  </a:lnTo>
                  <a:lnTo>
                    <a:pt x="375" y="367"/>
                  </a:lnTo>
                  <a:cubicBezTo>
                    <a:pt x="480" y="474"/>
                    <a:pt x="397" y="662"/>
                    <a:pt x="277" y="793"/>
                  </a:cubicBezTo>
                  <a:lnTo>
                    <a:pt x="260" y="808"/>
                  </a:lnTo>
                  <a:cubicBezTo>
                    <a:pt x="144" y="932"/>
                    <a:pt x="0" y="1087"/>
                    <a:pt x="41" y="1262"/>
                  </a:cubicBezTo>
                  <a:cubicBezTo>
                    <a:pt x="71" y="1393"/>
                    <a:pt x="183" y="1464"/>
                    <a:pt x="292" y="1534"/>
                  </a:cubicBezTo>
                  <a:cubicBezTo>
                    <a:pt x="371" y="1584"/>
                    <a:pt x="453" y="1637"/>
                    <a:pt x="500" y="1710"/>
                  </a:cubicBezTo>
                  <a:cubicBezTo>
                    <a:pt x="542" y="1772"/>
                    <a:pt x="560" y="1849"/>
                    <a:pt x="555" y="1952"/>
                  </a:cubicBezTo>
                  <a:lnTo>
                    <a:pt x="555" y="1978"/>
                  </a:lnTo>
                  <a:lnTo>
                    <a:pt x="581" y="1980"/>
                  </a:lnTo>
                  <a:cubicBezTo>
                    <a:pt x="1198" y="2008"/>
                    <a:pt x="1798" y="2072"/>
                    <a:pt x="2364" y="2166"/>
                  </a:cubicBezTo>
                  <a:cubicBezTo>
                    <a:pt x="2514" y="2190"/>
                    <a:pt x="2595" y="2241"/>
                    <a:pt x="2610" y="2316"/>
                  </a:cubicBezTo>
                  <a:cubicBezTo>
                    <a:pt x="2619" y="2359"/>
                    <a:pt x="2599" y="2394"/>
                    <a:pt x="2582" y="2415"/>
                  </a:cubicBezTo>
                  <a:cubicBezTo>
                    <a:pt x="2546" y="2458"/>
                    <a:pt x="2486" y="2488"/>
                    <a:pt x="2428" y="2492"/>
                  </a:cubicBezTo>
                  <a:lnTo>
                    <a:pt x="2415" y="2492"/>
                  </a:lnTo>
                  <a:cubicBezTo>
                    <a:pt x="2336" y="2492"/>
                    <a:pt x="2254" y="2458"/>
                    <a:pt x="2177" y="2426"/>
                  </a:cubicBezTo>
                  <a:cubicBezTo>
                    <a:pt x="2158" y="2419"/>
                    <a:pt x="2141" y="2411"/>
                    <a:pt x="2122" y="2404"/>
                  </a:cubicBezTo>
                  <a:cubicBezTo>
                    <a:pt x="1954" y="2338"/>
                    <a:pt x="1776" y="2308"/>
                    <a:pt x="1594" y="2308"/>
                  </a:cubicBezTo>
                  <a:cubicBezTo>
                    <a:pt x="1588" y="2308"/>
                    <a:pt x="1581" y="2308"/>
                    <a:pt x="1575" y="2308"/>
                  </a:cubicBezTo>
                  <a:lnTo>
                    <a:pt x="1543" y="2310"/>
                  </a:lnTo>
                  <a:lnTo>
                    <a:pt x="1549" y="2340"/>
                  </a:lnTo>
                  <a:cubicBezTo>
                    <a:pt x="1556" y="2364"/>
                    <a:pt x="1549" y="2385"/>
                    <a:pt x="1534" y="2404"/>
                  </a:cubicBezTo>
                  <a:cubicBezTo>
                    <a:pt x="1505" y="2439"/>
                    <a:pt x="1445" y="2462"/>
                    <a:pt x="1390" y="2462"/>
                  </a:cubicBezTo>
                  <a:cubicBezTo>
                    <a:pt x="1376" y="2462"/>
                    <a:pt x="1363" y="2461"/>
                    <a:pt x="1350" y="2458"/>
                  </a:cubicBezTo>
                  <a:cubicBezTo>
                    <a:pt x="1314" y="2449"/>
                    <a:pt x="1275" y="2434"/>
                    <a:pt x="1237" y="2417"/>
                  </a:cubicBezTo>
                  <a:cubicBezTo>
                    <a:pt x="1177" y="2393"/>
                    <a:pt x="1115" y="2367"/>
                    <a:pt x="1045" y="2367"/>
                  </a:cubicBezTo>
                  <a:cubicBezTo>
                    <a:pt x="1039" y="2367"/>
                    <a:pt x="1034" y="2368"/>
                    <a:pt x="1029" y="2368"/>
                  </a:cubicBezTo>
                  <a:cubicBezTo>
                    <a:pt x="967" y="2372"/>
                    <a:pt x="909" y="2400"/>
                    <a:pt x="855" y="2426"/>
                  </a:cubicBezTo>
                  <a:cubicBezTo>
                    <a:pt x="834" y="2434"/>
                    <a:pt x="815" y="2445"/>
                    <a:pt x="793" y="2454"/>
                  </a:cubicBezTo>
                  <a:cubicBezTo>
                    <a:pt x="726" y="2479"/>
                    <a:pt x="653" y="2493"/>
                    <a:pt x="575" y="2493"/>
                  </a:cubicBezTo>
                  <a:cubicBezTo>
                    <a:pt x="555" y="2493"/>
                    <a:pt x="535" y="2492"/>
                    <a:pt x="515" y="2490"/>
                  </a:cubicBezTo>
                  <a:lnTo>
                    <a:pt x="485" y="2488"/>
                  </a:lnTo>
                  <a:lnTo>
                    <a:pt x="487" y="2518"/>
                  </a:lnTo>
                  <a:cubicBezTo>
                    <a:pt x="493" y="2625"/>
                    <a:pt x="530" y="2706"/>
                    <a:pt x="600" y="2766"/>
                  </a:cubicBezTo>
                  <a:cubicBezTo>
                    <a:pt x="630" y="2792"/>
                    <a:pt x="667" y="2813"/>
                    <a:pt x="703" y="2833"/>
                  </a:cubicBezTo>
                  <a:cubicBezTo>
                    <a:pt x="757" y="2863"/>
                    <a:pt x="806" y="2891"/>
                    <a:pt x="834" y="2940"/>
                  </a:cubicBezTo>
                  <a:cubicBezTo>
                    <a:pt x="855" y="2981"/>
                    <a:pt x="855" y="3026"/>
                    <a:pt x="855" y="3075"/>
                  </a:cubicBezTo>
                  <a:lnTo>
                    <a:pt x="853" y="3107"/>
                  </a:lnTo>
                  <a:lnTo>
                    <a:pt x="1309" y="3038"/>
                  </a:lnTo>
                  <a:cubicBezTo>
                    <a:pt x="1543" y="3002"/>
                    <a:pt x="1785" y="2966"/>
                    <a:pt x="2025" y="2966"/>
                  </a:cubicBezTo>
                  <a:cubicBezTo>
                    <a:pt x="2077" y="2966"/>
                    <a:pt x="2128" y="2968"/>
                    <a:pt x="2175" y="2970"/>
                  </a:cubicBezTo>
                  <a:cubicBezTo>
                    <a:pt x="2214" y="2972"/>
                    <a:pt x="2259" y="2976"/>
                    <a:pt x="2297" y="2996"/>
                  </a:cubicBezTo>
                  <a:cubicBezTo>
                    <a:pt x="2334" y="3013"/>
                    <a:pt x="2364" y="3043"/>
                    <a:pt x="2396" y="3079"/>
                  </a:cubicBezTo>
                  <a:lnTo>
                    <a:pt x="2419" y="3105"/>
                  </a:lnTo>
                  <a:lnTo>
                    <a:pt x="2445" y="3064"/>
                  </a:lnTo>
                  <a:cubicBezTo>
                    <a:pt x="2451" y="3053"/>
                    <a:pt x="2456" y="3045"/>
                    <a:pt x="2462" y="3041"/>
                  </a:cubicBezTo>
                  <a:cubicBezTo>
                    <a:pt x="2511" y="2991"/>
                    <a:pt x="2578" y="2981"/>
                    <a:pt x="2625" y="2981"/>
                  </a:cubicBezTo>
                  <a:cubicBezTo>
                    <a:pt x="2674" y="2981"/>
                    <a:pt x="2724" y="2989"/>
                    <a:pt x="2773" y="3008"/>
                  </a:cubicBezTo>
                  <a:cubicBezTo>
                    <a:pt x="2824" y="3028"/>
                    <a:pt x="2876" y="3056"/>
                    <a:pt x="2925" y="3083"/>
                  </a:cubicBezTo>
                  <a:cubicBezTo>
                    <a:pt x="2981" y="3113"/>
                    <a:pt x="3036" y="3143"/>
                    <a:pt x="3096" y="3165"/>
                  </a:cubicBezTo>
                  <a:cubicBezTo>
                    <a:pt x="3212" y="3208"/>
                    <a:pt x="3330" y="3212"/>
                    <a:pt x="3433" y="3212"/>
                  </a:cubicBezTo>
                  <a:lnTo>
                    <a:pt x="3546" y="3212"/>
                  </a:lnTo>
                  <a:cubicBezTo>
                    <a:pt x="3583" y="3210"/>
                    <a:pt x="3621" y="3210"/>
                    <a:pt x="3658" y="3210"/>
                  </a:cubicBezTo>
                  <a:cubicBezTo>
                    <a:pt x="3746" y="3210"/>
                    <a:pt x="3810" y="3214"/>
                    <a:pt x="3872" y="3225"/>
                  </a:cubicBezTo>
                  <a:cubicBezTo>
                    <a:pt x="3923" y="3233"/>
                    <a:pt x="3977" y="3248"/>
                    <a:pt x="4028" y="3263"/>
                  </a:cubicBezTo>
                  <a:cubicBezTo>
                    <a:pt x="4060" y="3274"/>
                    <a:pt x="4093" y="3283"/>
                    <a:pt x="4125" y="3291"/>
                  </a:cubicBezTo>
                  <a:cubicBezTo>
                    <a:pt x="4142" y="3293"/>
                    <a:pt x="4159" y="3298"/>
                    <a:pt x="4174" y="3300"/>
                  </a:cubicBezTo>
                  <a:cubicBezTo>
                    <a:pt x="4185" y="3300"/>
                    <a:pt x="4195" y="3302"/>
                    <a:pt x="4204" y="3304"/>
                  </a:cubicBezTo>
                  <a:lnTo>
                    <a:pt x="4236" y="3311"/>
                  </a:lnTo>
                  <a:lnTo>
                    <a:pt x="4236" y="3255"/>
                  </a:lnTo>
                  <a:cubicBezTo>
                    <a:pt x="4236" y="3242"/>
                    <a:pt x="4236" y="3231"/>
                    <a:pt x="4236" y="3218"/>
                  </a:cubicBezTo>
                  <a:lnTo>
                    <a:pt x="4236" y="2786"/>
                  </a:lnTo>
                  <a:cubicBezTo>
                    <a:pt x="4234" y="2640"/>
                    <a:pt x="4219" y="2479"/>
                    <a:pt x="4099" y="2402"/>
                  </a:cubicBezTo>
                  <a:cubicBezTo>
                    <a:pt x="4075" y="2387"/>
                    <a:pt x="4048" y="2376"/>
                    <a:pt x="4022" y="2366"/>
                  </a:cubicBezTo>
                  <a:cubicBezTo>
                    <a:pt x="3990" y="2353"/>
                    <a:pt x="3960" y="2340"/>
                    <a:pt x="3938" y="2321"/>
                  </a:cubicBezTo>
                  <a:cubicBezTo>
                    <a:pt x="3900" y="2284"/>
                    <a:pt x="3887" y="2233"/>
                    <a:pt x="3872" y="2175"/>
                  </a:cubicBezTo>
                  <a:cubicBezTo>
                    <a:pt x="3861" y="2130"/>
                    <a:pt x="3850" y="2083"/>
                    <a:pt x="3825" y="2042"/>
                  </a:cubicBezTo>
                  <a:cubicBezTo>
                    <a:pt x="3803" y="2010"/>
                    <a:pt x="3776" y="1982"/>
                    <a:pt x="3750" y="1957"/>
                  </a:cubicBezTo>
                  <a:cubicBezTo>
                    <a:pt x="3726" y="1933"/>
                    <a:pt x="3705" y="1914"/>
                    <a:pt x="3688" y="1888"/>
                  </a:cubicBezTo>
                  <a:cubicBezTo>
                    <a:pt x="3638" y="1817"/>
                    <a:pt x="3638" y="1727"/>
                    <a:pt x="3636" y="1631"/>
                  </a:cubicBezTo>
                  <a:cubicBezTo>
                    <a:pt x="3636" y="1534"/>
                    <a:pt x="3634" y="1432"/>
                    <a:pt x="3581" y="1348"/>
                  </a:cubicBezTo>
                  <a:cubicBezTo>
                    <a:pt x="3548" y="1301"/>
                    <a:pt x="3503" y="1267"/>
                    <a:pt x="3465" y="1234"/>
                  </a:cubicBezTo>
                  <a:lnTo>
                    <a:pt x="3124" y="965"/>
                  </a:lnTo>
                  <a:cubicBezTo>
                    <a:pt x="3036" y="894"/>
                    <a:pt x="2961" y="827"/>
                    <a:pt x="2938" y="737"/>
                  </a:cubicBezTo>
                  <a:cubicBezTo>
                    <a:pt x="2934" y="718"/>
                    <a:pt x="2931" y="699"/>
                    <a:pt x="2929" y="677"/>
                  </a:cubicBezTo>
                  <a:cubicBezTo>
                    <a:pt x="2925" y="641"/>
                    <a:pt x="2921" y="602"/>
                    <a:pt x="2904" y="568"/>
                  </a:cubicBezTo>
                  <a:cubicBezTo>
                    <a:pt x="2863" y="489"/>
                    <a:pt x="2779" y="465"/>
                    <a:pt x="2700" y="440"/>
                  </a:cubicBezTo>
                  <a:cubicBezTo>
                    <a:pt x="2655" y="427"/>
                    <a:pt x="2608" y="414"/>
                    <a:pt x="2571" y="390"/>
                  </a:cubicBezTo>
                  <a:cubicBezTo>
                    <a:pt x="2526" y="360"/>
                    <a:pt x="2494" y="315"/>
                    <a:pt x="2460" y="268"/>
                  </a:cubicBezTo>
                  <a:cubicBezTo>
                    <a:pt x="2436" y="236"/>
                    <a:pt x="2413" y="204"/>
                    <a:pt x="2383" y="174"/>
                  </a:cubicBezTo>
                  <a:cubicBezTo>
                    <a:pt x="2254" y="45"/>
                    <a:pt x="2057" y="26"/>
                    <a:pt x="1867" y="18"/>
                  </a:cubicBezTo>
                  <a:cubicBezTo>
                    <a:pt x="1680" y="9"/>
                    <a:pt x="1489" y="0"/>
                    <a:pt x="12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296"/>
            <p:cNvSpPr/>
            <p:nvPr/>
          </p:nvSpPr>
          <p:spPr>
            <a:xfrm>
              <a:off x="4035064" y="3234754"/>
              <a:ext cx="61234" cy="16111"/>
            </a:xfrm>
            <a:custGeom>
              <a:rect b="b" l="l" r="r" t="t"/>
              <a:pathLst>
                <a:path extrusionOk="0" h="567" w="2155">
                  <a:moveTo>
                    <a:pt x="80" y="0"/>
                  </a:moveTo>
                  <a:cubicBezTo>
                    <a:pt x="74" y="187"/>
                    <a:pt x="1" y="394"/>
                    <a:pt x="9" y="564"/>
                  </a:cubicBezTo>
                  <a:cubicBezTo>
                    <a:pt x="32" y="566"/>
                    <a:pt x="55" y="567"/>
                    <a:pt x="77" y="567"/>
                  </a:cubicBezTo>
                  <a:cubicBezTo>
                    <a:pt x="153" y="567"/>
                    <a:pt x="228" y="555"/>
                    <a:pt x="299" y="525"/>
                  </a:cubicBezTo>
                  <a:cubicBezTo>
                    <a:pt x="376" y="495"/>
                    <a:pt x="447" y="448"/>
                    <a:pt x="528" y="444"/>
                  </a:cubicBezTo>
                  <a:cubicBezTo>
                    <a:pt x="533" y="443"/>
                    <a:pt x="537" y="443"/>
                    <a:pt x="542" y="443"/>
                  </a:cubicBezTo>
                  <a:cubicBezTo>
                    <a:pt x="646" y="443"/>
                    <a:pt x="740" y="509"/>
                    <a:pt x="843" y="532"/>
                  </a:cubicBezTo>
                  <a:cubicBezTo>
                    <a:pt x="858" y="535"/>
                    <a:pt x="874" y="537"/>
                    <a:pt x="891" y="537"/>
                  </a:cubicBezTo>
                  <a:cubicBezTo>
                    <a:pt x="987" y="537"/>
                    <a:pt x="1092" y="475"/>
                    <a:pt x="1072" y="384"/>
                  </a:cubicBezTo>
                  <a:cubicBezTo>
                    <a:pt x="1083" y="383"/>
                    <a:pt x="1094" y="383"/>
                    <a:pt x="1105" y="383"/>
                  </a:cubicBezTo>
                  <a:cubicBezTo>
                    <a:pt x="1278" y="383"/>
                    <a:pt x="1449" y="415"/>
                    <a:pt x="1608" y="478"/>
                  </a:cubicBezTo>
                  <a:cubicBezTo>
                    <a:pt x="1709" y="515"/>
                    <a:pt x="1808" y="566"/>
                    <a:pt x="1914" y="566"/>
                  </a:cubicBezTo>
                  <a:cubicBezTo>
                    <a:pt x="1919" y="566"/>
                    <a:pt x="1923" y="566"/>
                    <a:pt x="1927" y="566"/>
                  </a:cubicBezTo>
                  <a:cubicBezTo>
                    <a:pt x="2036" y="562"/>
                    <a:pt x="2154" y="467"/>
                    <a:pt x="2133" y="360"/>
                  </a:cubicBezTo>
                  <a:cubicBezTo>
                    <a:pt x="2111" y="249"/>
                    <a:pt x="1976" y="206"/>
                    <a:pt x="1865" y="189"/>
                  </a:cubicBezTo>
                  <a:cubicBezTo>
                    <a:pt x="1276" y="90"/>
                    <a:pt x="678" y="30"/>
                    <a:pt x="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296"/>
            <p:cNvSpPr/>
            <p:nvPr/>
          </p:nvSpPr>
          <p:spPr>
            <a:xfrm>
              <a:off x="4034411" y="3233958"/>
              <a:ext cx="62314" cy="17674"/>
            </a:xfrm>
            <a:custGeom>
              <a:rect b="b" l="l" r="r" t="t"/>
              <a:pathLst>
                <a:path extrusionOk="0" h="622" w="2193">
                  <a:moveTo>
                    <a:pt x="129" y="56"/>
                  </a:moveTo>
                  <a:cubicBezTo>
                    <a:pt x="735" y="86"/>
                    <a:pt x="1327" y="148"/>
                    <a:pt x="1884" y="242"/>
                  </a:cubicBezTo>
                  <a:cubicBezTo>
                    <a:pt x="2034" y="266"/>
                    <a:pt x="2115" y="317"/>
                    <a:pt x="2130" y="392"/>
                  </a:cubicBezTo>
                  <a:cubicBezTo>
                    <a:pt x="2139" y="435"/>
                    <a:pt x="2119" y="470"/>
                    <a:pt x="2102" y="491"/>
                  </a:cubicBezTo>
                  <a:cubicBezTo>
                    <a:pt x="2066" y="534"/>
                    <a:pt x="2006" y="564"/>
                    <a:pt x="1948" y="568"/>
                  </a:cubicBezTo>
                  <a:lnTo>
                    <a:pt x="1935" y="568"/>
                  </a:lnTo>
                  <a:cubicBezTo>
                    <a:pt x="1856" y="568"/>
                    <a:pt x="1774" y="534"/>
                    <a:pt x="1697" y="502"/>
                  </a:cubicBezTo>
                  <a:cubicBezTo>
                    <a:pt x="1678" y="495"/>
                    <a:pt x="1661" y="487"/>
                    <a:pt x="1642" y="480"/>
                  </a:cubicBezTo>
                  <a:cubicBezTo>
                    <a:pt x="1474" y="414"/>
                    <a:pt x="1296" y="384"/>
                    <a:pt x="1114" y="384"/>
                  </a:cubicBezTo>
                  <a:cubicBezTo>
                    <a:pt x="1108" y="384"/>
                    <a:pt x="1101" y="384"/>
                    <a:pt x="1095" y="384"/>
                  </a:cubicBezTo>
                  <a:lnTo>
                    <a:pt x="1063" y="386"/>
                  </a:lnTo>
                  <a:lnTo>
                    <a:pt x="1069" y="416"/>
                  </a:lnTo>
                  <a:cubicBezTo>
                    <a:pt x="1076" y="440"/>
                    <a:pt x="1069" y="461"/>
                    <a:pt x="1054" y="480"/>
                  </a:cubicBezTo>
                  <a:cubicBezTo>
                    <a:pt x="1025" y="515"/>
                    <a:pt x="965" y="538"/>
                    <a:pt x="910" y="538"/>
                  </a:cubicBezTo>
                  <a:cubicBezTo>
                    <a:pt x="896" y="538"/>
                    <a:pt x="883" y="537"/>
                    <a:pt x="870" y="534"/>
                  </a:cubicBezTo>
                  <a:cubicBezTo>
                    <a:pt x="834" y="525"/>
                    <a:pt x="795" y="510"/>
                    <a:pt x="757" y="493"/>
                  </a:cubicBezTo>
                  <a:cubicBezTo>
                    <a:pt x="697" y="469"/>
                    <a:pt x="635" y="443"/>
                    <a:pt x="565" y="443"/>
                  </a:cubicBezTo>
                  <a:cubicBezTo>
                    <a:pt x="559" y="443"/>
                    <a:pt x="554" y="444"/>
                    <a:pt x="549" y="444"/>
                  </a:cubicBezTo>
                  <a:cubicBezTo>
                    <a:pt x="487" y="448"/>
                    <a:pt x="429" y="476"/>
                    <a:pt x="375" y="502"/>
                  </a:cubicBezTo>
                  <a:cubicBezTo>
                    <a:pt x="354" y="510"/>
                    <a:pt x="335" y="521"/>
                    <a:pt x="313" y="530"/>
                  </a:cubicBezTo>
                  <a:cubicBezTo>
                    <a:pt x="246" y="556"/>
                    <a:pt x="172" y="569"/>
                    <a:pt x="92" y="569"/>
                  </a:cubicBezTo>
                  <a:cubicBezTo>
                    <a:pt x="81" y="569"/>
                    <a:pt x="70" y="569"/>
                    <a:pt x="58" y="568"/>
                  </a:cubicBezTo>
                  <a:cubicBezTo>
                    <a:pt x="58" y="482"/>
                    <a:pt x="75" y="390"/>
                    <a:pt x="92" y="294"/>
                  </a:cubicBezTo>
                  <a:cubicBezTo>
                    <a:pt x="107" y="215"/>
                    <a:pt x="122" y="135"/>
                    <a:pt x="129" y="56"/>
                  </a:cubicBezTo>
                  <a:close/>
                  <a:moveTo>
                    <a:pt x="77" y="0"/>
                  </a:moveTo>
                  <a:lnTo>
                    <a:pt x="75" y="28"/>
                  </a:lnTo>
                  <a:cubicBezTo>
                    <a:pt x="73" y="110"/>
                    <a:pt x="56" y="197"/>
                    <a:pt x="41" y="283"/>
                  </a:cubicBezTo>
                  <a:cubicBezTo>
                    <a:pt x="22" y="388"/>
                    <a:pt x="0" y="497"/>
                    <a:pt x="7" y="594"/>
                  </a:cubicBezTo>
                  <a:lnTo>
                    <a:pt x="7" y="617"/>
                  </a:lnTo>
                  <a:lnTo>
                    <a:pt x="30" y="620"/>
                  </a:lnTo>
                  <a:cubicBezTo>
                    <a:pt x="52" y="622"/>
                    <a:pt x="75" y="622"/>
                    <a:pt x="97" y="622"/>
                  </a:cubicBezTo>
                  <a:cubicBezTo>
                    <a:pt x="182" y="622"/>
                    <a:pt x="260" y="607"/>
                    <a:pt x="332" y="579"/>
                  </a:cubicBezTo>
                  <a:cubicBezTo>
                    <a:pt x="354" y="570"/>
                    <a:pt x="375" y="560"/>
                    <a:pt x="399" y="549"/>
                  </a:cubicBezTo>
                  <a:cubicBezTo>
                    <a:pt x="450" y="525"/>
                    <a:pt x="500" y="502"/>
                    <a:pt x="553" y="497"/>
                  </a:cubicBezTo>
                  <a:cubicBezTo>
                    <a:pt x="556" y="497"/>
                    <a:pt x="558" y="497"/>
                    <a:pt x="561" y="497"/>
                  </a:cubicBezTo>
                  <a:cubicBezTo>
                    <a:pt x="620" y="497"/>
                    <a:pt x="676" y="520"/>
                    <a:pt x="737" y="545"/>
                  </a:cubicBezTo>
                  <a:cubicBezTo>
                    <a:pt x="776" y="560"/>
                    <a:pt x="817" y="577"/>
                    <a:pt x="859" y="585"/>
                  </a:cubicBezTo>
                  <a:cubicBezTo>
                    <a:pt x="876" y="589"/>
                    <a:pt x="893" y="591"/>
                    <a:pt x="911" y="591"/>
                  </a:cubicBezTo>
                  <a:cubicBezTo>
                    <a:pt x="982" y="591"/>
                    <a:pt x="1057" y="561"/>
                    <a:pt x="1095" y="515"/>
                  </a:cubicBezTo>
                  <a:cubicBezTo>
                    <a:pt x="1114" y="491"/>
                    <a:pt x="1125" y="465"/>
                    <a:pt x="1125" y="437"/>
                  </a:cubicBezTo>
                  <a:lnTo>
                    <a:pt x="1129" y="437"/>
                  </a:lnTo>
                  <a:cubicBezTo>
                    <a:pt x="1299" y="437"/>
                    <a:pt x="1464" y="470"/>
                    <a:pt x="1622" y="530"/>
                  </a:cubicBezTo>
                  <a:cubicBezTo>
                    <a:pt x="1639" y="536"/>
                    <a:pt x="1659" y="545"/>
                    <a:pt x="1676" y="551"/>
                  </a:cubicBezTo>
                  <a:cubicBezTo>
                    <a:pt x="1759" y="585"/>
                    <a:pt x="1845" y="622"/>
                    <a:pt x="1935" y="622"/>
                  </a:cubicBezTo>
                  <a:lnTo>
                    <a:pt x="1950" y="620"/>
                  </a:lnTo>
                  <a:cubicBezTo>
                    <a:pt x="2023" y="617"/>
                    <a:pt x="2100" y="579"/>
                    <a:pt x="2145" y="523"/>
                  </a:cubicBezTo>
                  <a:cubicBezTo>
                    <a:pt x="2177" y="480"/>
                    <a:pt x="2192" y="431"/>
                    <a:pt x="2181" y="382"/>
                  </a:cubicBezTo>
                  <a:cubicBezTo>
                    <a:pt x="2164" y="283"/>
                    <a:pt x="2066" y="219"/>
                    <a:pt x="1892" y="189"/>
                  </a:cubicBezTo>
                  <a:cubicBezTo>
                    <a:pt x="1324" y="95"/>
                    <a:pt x="722" y="33"/>
                    <a:pt x="103" y="3"/>
                  </a:cubicBezTo>
                  <a:lnTo>
                    <a:pt x="7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296"/>
            <p:cNvSpPr/>
            <p:nvPr/>
          </p:nvSpPr>
          <p:spPr>
            <a:xfrm>
              <a:off x="4242710" y="3213131"/>
              <a:ext cx="168785" cy="116501"/>
            </a:xfrm>
            <a:custGeom>
              <a:rect b="b" l="l" r="r" t="t"/>
              <a:pathLst>
                <a:path extrusionOk="0" h="4100" w="5940">
                  <a:moveTo>
                    <a:pt x="4026" y="0"/>
                  </a:moveTo>
                  <a:cubicBezTo>
                    <a:pt x="4006" y="0"/>
                    <a:pt x="3986" y="1"/>
                    <a:pt x="3967" y="3"/>
                  </a:cubicBezTo>
                  <a:cubicBezTo>
                    <a:pt x="3862" y="9"/>
                    <a:pt x="3757" y="16"/>
                    <a:pt x="3652" y="22"/>
                  </a:cubicBezTo>
                  <a:cubicBezTo>
                    <a:pt x="3523" y="31"/>
                    <a:pt x="3363" y="58"/>
                    <a:pt x="3320" y="181"/>
                  </a:cubicBezTo>
                  <a:cubicBezTo>
                    <a:pt x="3307" y="221"/>
                    <a:pt x="3307" y="266"/>
                    <a:pt x="3281" y="298"/>
                  </a:cubicBezTo>
                  <a:cubicBezTo>
                    <a:pt x="3255" y="334"/>
                    <a:pt x="3216" y="343"/>
                    <a:pt x="3172" y="343"/>
                  </a:cubicBezTo>
                  <a:cubicBezTo>
                    <a:pt x="3133" y="343"/>
                    <a:pt x="3088" y="336"/>
                    <a:pt x="3047" y="336"/>
                  </a:cubicBezTo>
                  <a:cubicBezTo>
                    <a:pt x="3016" y="336"/>
                    <a:pt x="2988" y="339"/>
                    <a:pt x="2962" y="352"/>
                  </a:cubicBezTo>
                  <a:cubicBezTo>
                    <a:pt x="2874" y="393"/>
                    <a:pt x="2857" y="521"/>
                    <a:pt x="2773" y="571"/>
                  </a:cubicBezTo>
                  <a:cubicBezTo>
                    <a:pt x="2742" y="590"/>
                    <a:pt x="2706" y="596"/>
                    <a:pt x="2669" y="596"/>
                  </a:cubicBezTo>
                  <a:cubicBezTo>
                    <a:pt x="2623" y="596"/>
                    <a:pt x="2575" y="587"/>
                    <a:pt x="2528" y="587"/>
                  </a:cubicBezTo>
                  <a:cubicBezTo>
                    <a:pt x="2523" y="587"/>
                    <a:pt x="2517" y="587"/>
                    <a:pt x="2512" y="588"/>
                  </a:cubicBezTo>
                  <a:cubicBezTo>
                    <a:pt x="2381" y="594"/>
                    <a:pt x="2268" y="691"/>
                    <a:pt x="2203" y="806"/>
                  </a:cubicBezTo>
                  <a:cubicBezTo>
                    <a:pt x="2141" y="922"/>
                    <a:pt x="2118" y="1055"/>
                    <a:pt x="2096" y="1183"/>
                  </a:cubicBezTo>
                  <a:cubicBezTo>
                    <a:pt x="2055" y="1192"/>
                    <a:pt x="2010" y="1199"/>
                    <a:pt x="1966" y="1199"/>
                  </a:cubicBezTo>
                  <a:cubicBezTo>
                    <a:pt x="1913" y="1199"/>
                    <a:pt x="1862" y="1188"/>
                    <a:pt x="1822" y="1155"/>
                  </a:cubicBezTo>
                  <a:cubicBezTo>
                    <a:pt x="1796" y="1132"/>
                    <a:pt x="1779" y="1102"/>
                    <a:pt x="1754" y="1076"/>
                  </a:cubicBezTo>
                  <a:cubicBezTo>
                    <a:pt x="1709" y="1028"/>
                    <a:pt x="1644" y="1005"/>
                    <a:pt x="1578" y="1005"/>
                  </a:cubicBezTo>
                  <a:cubicBezTo>
                    <a:pt x="1510" y="1005"/>
                    <a:pt x="1441" y="1031"/>
                    <a:pt x="1396" y="1083"/>
                  </a:cubicBezTo>
                  <a:cubicBezTo>
                    <a:pt x="1346" y="1269"/>
                    <a:pt x="1286" y="1453"/>
                    <a:pt x="1216" y="1631"/>
                  </a:cubicBezTo>
                  <a:cubicBezTo>
                    <a:pt x="1169" y="1747"/>
                    <a:pt x="1117" y="1860"/>
                    <a:pt x="1066" y="1974"/>
                  </a:cubicBezTo>
                  <a:cubicBezTo>
                    <a:pt x="1004" y="2111"/>
                    <a:pt x="927" y="2263"/>
                    <a:pt x="781" y="2304"/>
                  </a:cubicBezTo>
                  <a:cubicBezTo>
                    <a:pt x="708" y="2323"/>
                    <a:pt x="612" y="2321"/>
                    <a:pt x="579" y="2389"/>
                  </a:cubicBezTo>
                  <a:cubicBezTo>
                    <a:pt x="554" y="2443"/>
                    <a:pt x="588" y="2507"/>
                    <a:pt x="579" y="2569"/>
                  </a:cubicBezTo>
                  <a:cubicBezTo>
                    <a:pt x="567" y="2672"/>
                    <a:pt x="436" y="2722"/>
                    <a:pt x="395" y="2818"/>
                  </a:cubicBezTo>
                  <a:cubicBezTo>
                    <a:pt x="344" y="2932"/>
                    <a:pt x="421" y="3099"/>
                    <a:pt x="318" y="3169"/>
                  </a:cubicBezTo>
                  <a:cubicBezTo>
                    <a:pt x="282" y="3195"/>
                    <a:pt x="234" y="3195"/>
                    <a:pt x="189" y="3208"/>
                  </a:cubicBezTo>
                  <a:cubicBezTo>
                    <a:pt x="106" y="3229"/>
                    <a:pt x="42" y="3294"/>
                    <a:pt x="1" y="3373"/>
                  </a:cubicBezTo>
                  <a:cubicBezTo>
                    <a:pt x="59" y="3401"/>
                    <a:pt x="104" y="3469"/>
                    <a:pt x="78" y="3529"/>
                  </a:cubicBezTo>
                  <a:cubicBezTo>
                    <a:pt x="136" y="3476"/>
                    <a:pt x="202" y="3429"/>
                    <a:pt x="282" y="3416"/>
                  </a:cubicBezTo>
                  <a:cubicBezTo>
                    <a:pt x="295" y="3413"/>
                    <a:pt x="309" y="3412"/>
                    <a:pt x="323" y="3412"/>
                  </a:cubicBezTo>
                  <a:cubicBezTo>
                    <a:pt x="388" y="3412"/>
                    <a:pt x="454" y="3440"/>
                    <a:pt x="489" y="3495"/>
                  </a:cubicBezTo>
                  <a:cubicBezTo>
                    <a:pt x="504" y="3523"/>
                    <a:pt x="515" y="3555"/>
                    <a:pt x="541" y="3574"/>
                  </a:cubicBezTo>
                  <a:cubicBezTo>
                    <a:pt x="564" y="3594"/>
                    <a:pt x="597" y="3594"/>
                    <a:pt x="627" y="3600"/>
                  </a:cubicBezTo>
                  <a:cubicBezTo>
                    <a:pt x="753" y="3630"/>
                    <a:pt x="815" y="3767"/>
                    <a:pt x="875" y="3883"/>
                  </a:cubicBezTo>
                  <a:cubicBezTo>
                    <a:pt x="928" y="3987"/>
                    <a:pt x="1021" y="4100"/>
                    <a:pt x="1133" y="4100"/>
                  </a:cubicBezTo>
                  <a:cubicBezTo>
                    <a:pt x="1143" y="4100"/>
                    <a:pt x="1154" y="4099"/>
                    <a:pt x="1164" y="4097"/>
                  </a:cubicBezTo>
                  <a:lnTo>
                    <a:pt x="1179" y="3911"/>
                  </a:lnTo>
                  <a:cubicBezTo>
                    <a:pt x="1206" y="3917"/>
                    <a:pt x="1232" y="3919"/>
                    <a:pt x="1259" y="3919"/>
                  </a:cubicBezTo>
                  <a:cubicBezTo>
                    <a:pt x="1377" y="3919"/>
                    <a:pt x="1495" y="3869"/>
                    <a:pt x="1610" y="3838"/>
                  </a:cubicBezTo>
                  <a:cubicBezTo>
                    <a:pt x="1718" y="3810"/>
                    <a:pt x="1827" y="3799"/>
                    <a:pt x="1937" y="3799"/>
                  </a:cubicBezTo>
                  <a:cubicBezTo>
                    <a:pt x="2065" y="3799"/>
                    <a:pt x="2194" y="3814"/>
                    <a:pt x="2323" y="3834"/>
                  </a:cubicBezTo>
                  <a:cubicBezTo>
                    <a:pt x="2315" y="3656"/>
                    <a:pt x="2319" y="3478"/>
                    <a:pt x="2356" y="3302"/>
                  </a:cubicBezTo>
                  <a:cubicBezTo>
                    <a:pt x="2371" y="3229"/>
                    <a:pt x="2392" y="3152"/>
                    <a:pt x="2441" y="3097"/>
                  </a:cubicBezTo>
                  <a:cubicBezTo>
                    <a:pt x="2523" y="3003"/>
                    <a:pt x="2653" y="2982"/>
                    <a:pt x="2780" y="2982"/>
                  </a:cubicBezTo>
                  <a:cubicBezTo>
                    <a:pt x="2810" y="2982"/>
                    <a:pt x="2841" y="2983"/>
                    <a:pt x="2870" y="2985"/>
                  </a:cubicBezTo>
                  <a:cubicBezTo>
                    <a:pt x="3159" y="2996"/>
                    <a:pt x="3448" y="3009"/>
                    <a:pt x="3737" y="3022"/>
                  </a:cubicBezTo>
                  <a:cubicBezTo>
                    <a:pt x="3836" y="3026"/>
                    <a:pt x="3937" y="3030"/>
                    <a:pt x="4029" y="3060"/>
                  </a:cubicBezTo>
                  <a:cubicBezTo>
                    <a:pt x="4072" y="3075"/>
                    <a:pt x="4112" y="3094"/>
                    <a:pt x="4153" y="3116"/>
                  </a:cubicBezTo>
                  <a:cubicBezTo>
                    <a:pt x="4145" y="3079"/>
                    <a:pt x="4138" y="3037"/>
                    <a:pt x="4164" y="3011"/>
                  </a:cubicBezTo>
                  <a:cubicBezTo>
                    <a:pt x="4181" y="2994"/>
                    <a:pt x="4207" y="2987"/>
                    <a:pt x="4230" y="2985"/>
                  </a:cubicBezTo>
                  <a:cubicBezTo>
                    <a:pt x="4291" y="2977"/>
                    <a:pt x="4353" y="2972"/>
                    <a:pt x="4415" y="2972"/>
                  </a:cubicBezTo>
                  <a:cubicBezTo>
                    <a:pt x="4599" y="2972"/>
                    <a:pt x="4785" y="3010"/>
                    <a:pt x="4957" y="3077"/>
                  </a:cubicBezTo>
                  <a:cubicBezTo>
                    <a:pt x="5012" y="2944"/>
                    <a:pt x="5128" y="2837"/>
                    <a:pt x="5254" y="2762"/>
                  </a:cubicBezTo>
                  <a:cubicBezTo>
                    <a:pt x="5411" y="2668"/>
                    <a:pt x="5589" y="2612"/>
                    <a:pt x="5747" y="2524"/>
                  </a:cubicBezTo>
                  <a:cubicBezTo>
                    <a:pt x="5788" y="2503"/>
                    <a:pt x="5826" y="2477"/>
                    <a:pt x="5856" y="2443"/>
                  </a:cubicBezTo>
                  <a:cubicBezTo>
                    <a:pt x="5914" y="2370"/>
                    <a:pt x="5916" y="2265"/>
                    <a:pt x="5940" y="2173"/>
                  </a:cubicBezTo>
                  <a:cubicBezTo>
                    <a:pt x="5895" y="2087"/>
                    <a:pt x="5848" y="2006"/>
                    <a:pt x="5762" y="1965"/>
                  </a:cubicBezTo>
                  <a:cubicBezTo>
                    <a:pt x="5625" y="1899"/>
                    <a:pt x="5443" y="1965"/>
                    <a:pt x="5323" y="1875"/>
                  </a:cubicBezTo>
                  <a:cubicBezTo>
                    <a:pt x="5222" y="1798"/>
                    <a:pt x="5207" y="1644"/>
                    <a:pt x="5102" y="1575"/>
                  </a:cubicBezTo>
                  <a:cubicBezTo>
                    <a:pt x="5051" y="1543"/>
                    <a:pt x="4989" y="1535"/>
                    <a:pt x="4933" y="1511"/>
                  </a:cubicBezTo>
                  <a:cubicBezTo>
                    <a:pt x="4877" y="1485"/>
                    <a:pt x="4826" y="1428"/>
                    <a:pt x="4847" y="1370"/>
                  </a:cubicBezTo>
                  <a:cubicBezTo>
                    <a:pt x="4856" y="1342"/>
                    <a:pt x="4879" y="1323"/>
                    <a:pt x="4892" y="1297"/>
                  </a:cubicBezTo>
                  <a:cubicBezTo>
                    <a:pt x="4937" y="1205"/>
                    <a:pt x="4839" y="1110"/>
                    <a:pt x="4755" y="1050"/>
                  </a:cubicBezTo>
                  <a:cubicBezTo>
                    <a:pt x="4674" y="990"/>
                    <a:pt x="4588" y="875"/>
                    <a:pt x="4657" y="798"/>
                  </a:cubicBezTo>
                  <a:cubicBezTo>
                    <a:pt x="4466" y="785"/>
                    <a:pt x="4297" y="628"/>
                    <a:pt x="4267" y="440"/>
                  </a:cubicBezTo>
                  <a:cubicBezTo>
                    <a:pt x="4243" y="294"/>
                    <a:pt x="4279" y="106"/>
                    <a:pt x="4151" y="28"/>
                  </a:cubicBezTo>
                  <a:cubicBezTo>
                    <a:pt x="4114" y="6"/>
                    <a:pt x="4070" y="0"/>
                    <a:pt x="402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296"/>
            <p:cNvSpPr/>
            <p:nvPr/>
          </p:nvSpPr>
          <p:spPr>
            <a:xfrm>
              <a:off x="4241630" y="3212392"/>
              <a:ext cx="170660" cy="118036"/>
            </a:xfrm>
            <a:custGeom>
              <a:rect b="b" l="l" r="r" t="t"/>
              <a:pathLst>
                <a:path extrusionOk="0" h="4154" w="6006">
                  <a:moveTo>
                    <a:pt x="4065" y="54"/>
                  </a:moveTo>
                  <a:cubicBezTo>
                    <a:pt x="4114" y="54"/>
                    <a:pt x="4148" y="61"/>
                    <a:pt x="4176" y="78"/>
                  </a:cubicBezTo>
                  <a:cubicBezTo>
                    <a:pt x="4258" y="125"/>
                    <a:pt x="4262" y="232"/>
                    <a:pt x="4268" y="344"/>
                  </a:cubicBezTo>
                  <a:cubicBezTo>
                    <a:pt x="4270" y="387"/>
                    <a:pt x="4273" y="429"/>
                    <a:pt x="4279" y="470"/>
                  </a:cubicBezTo>
                  <a:cubicBezTo>
                    <a:pt x="4307" y="654"/>
                    <a:pt x="4467" y="813"/>
                    <a:pt x="4650" y="845"/>
                  </a:cubicBezTo>
                  <a:cubicBezTo>
                    <a:pt x="4643" y="864"/>
                    <a:pt x="4641" y="884"/>
                    <a:pt x="4643" y="905"/>
                  </a:cubicBezTo>
                  <a:cubicBezTo>
                    <a:pt x="4652" y="980"/>
                    <a:pt x="4720" y="1057"/>
                    <a:pt x="4778" y="1098"/>
                  </a:cubicBezTo>
                  <a:cubicBezTo>
                    <a:pt x="4855" y="1156"/>
                    <a:pt x="4941" y="1237"/>
                    <a:pt x="4907" y="1310"/>
                  </a:cubicBezTo>
                  <a:cubicBezTo>
                    <a:pt x="4900" y="1321"/>
                    <a:pt x="4894" y="1329"/>
                    <a:pt x="4887" y="1338"/>
                  </a:cubicBezTo>
                  <a:cubicBezTo>
                    <a:pt x="4877" y="1351"/>
                    <a:pt x="4866" y="1368"/>
                    <a:pt x="4860" y="1387"/>
                  </a:cubicBezTo>
                  <a:cubicBezTo>
                    <a:pt x="4834" y="1458"/>
                    <a:pt x="4892" y="1531"/>
                    <a:pt x="4960" y="1561"/>
                  </a:cubicBezTo>
                  <a:cubicBezTo>
                    <a:pt x="4984" y="1571"/>
                    <a:pt x="5010" y="1580"/>
                    <a:pt x="5033" y="1586"/>
                  </a:cubicBezTo>
                  <a:cubicBezTo>
                    <a:pt x="5067" y="1597"/>
                    <a:pt x="5100" y="1606"/>
                    <a:pt x="5125" y="1625"/>
                  </a:cubicBezTo>
                  <a:cubicBezTo>
                    <a:pt x="5174" y="1655"/>
                    <a:pt x="5202" y="1708"/>
                    <a:pt x="5230" y="1766"/>
                  </a:cubicBezTo>
                  <a:cubicBezTo>
                    <a:pt x="5260" y="1824"/>
                    <a:pt x="5290" y="1882"/>
                    <a:pt x="5344" y="1923"/>
                  </a:cubicBezTo>
                  <a:cubicBezTo>
                    <a:pt x="5417" y="1976"/>
                    <a:pt x="5507" y="1981"/>
                    <a:pt x="5594" y="1983"/>
                  </a:cubicBezTo>
                  <a:cubicBezTo>
                    <a:pt x="5665" y="1985"/>
                    <a:pt x="5732" y="1989"/>
                    <a:pt x="5789" y="2015"/>
                  </a:cubicBezTo>
                  <a:cubicBezTo>
                    <a:pt x="5864" y="2053"/>
                    <a:pt x="5909" y="2128"/>
                    <a:pt x="5950" y="2203"/>
                  </a:cubicBezTo>
                  <a:cubicBezTo>
                    <a:pt x="5944" y="2227"/>
                    <a:pt x="5939" y="2251"/>
                    <a:pt x="5935" y="2274"/>
                  </a:cubicBezTo>
                  <a:cubicBezTo>
                    <a:pt x="5922" y="2341"/>
                    <a:pt x="5912" y="2405"/>
                    <a:pt x="5873" y="2452"/>
                  </a:cubicBezTo>
                  <a:cubicBezTo>
                    <a:pt x="5847" y="2484"/>
                    <a:pt x="5809" y="2508"/>
                    <a:pt x="5772" y="2527"/>
                  </a:cubicBezTo>
                  <a:cubicBezTo>
                    <a:pt x="5699" y="2568"/>
                    <a:pt x="5622" y="2602"/>
                    <a:pt x="5545" y="2634"/>
                  </a:cubicBezTo>
                  <a:cubicBezTo>
                    <a:pt x="5457" y="2673"/>
                    <a:pt x="5365" y="2713"/>
                    <a:pt x="5279" y="2765"/>
                  </a:cubicBezTo>
                  <a:cubicBezTo>
                    <a:pt x="5140" y="2846"/>
                    <a:pt x="5035" y="2953"/>
                    <a:pt x="4980" y="3069"/>
                  </a:cubicBezTo>
                  <a:cubicBezTo>
                    <a:pt x="4807" y="3004"/>
                    <a:pt x="4627" y="2971"/>
                    <a:pt x="4451" y="2971"/>
                  </a:cubicBezTo>
                  <a:cubicBezTo>
                    <a:pt x="4389" y="2971"/>
                    <a:pt x="4327" y="2975"/>
                    <a:pt x="4266" y="2983"/>
                  </a:cubicBezTo>
                  <a:cubicBezTo>
                    <a:pt x="4245" y="2988"/>
                    <a:pt x="4206" y="2992"/>
                    <a:pt x="4183" y="3018"/>
                  </a:cubicBezTo>
                  <a:cubicBezTo>
                    <a:pt x="4161" y="3041"/>
                    <a:pt x="4157" y="3069"/>
                    <a:pt x="4157" y="3095"/>
                  </a:cubicBezTo>
                  <a:cubicBezTo>
                    <a:pt x="4129" y="3082"/>
                    <a:pt x="4101" y="3069"/>
                    <a:pt x="4075" y="3060"/>
                  </a:cubicBezTo>
                  <a:cubicBezTo>
                    <a:pt x="3979" y="3028"/>
                    <a:pt x="3876" y="3024"/>
                    <a:pt x="3778" y="3020"/>
                  </a:cubicBezTo>
                  <a:lnTo>
                    <a:pt x="2910" y="2983"/>
                  </a:lnTo>
                  <a:cubicBezTo>
                    <a:pt x="2882" y="2983"/>
                    <a:pt x="2854" y="2981"/>
                    <a:pt x="2824" y="2981"/>
                  </a:cubicBezTo>
                  <a:cubicBezTo>
                    <a:pt x="2704" y="2981"/>
                    <a:pt x="2554" y="2996"/>
                    <a:pt x="2458" y="3103"/>
                  </a:cubicBezTo>
                  <a:cubicBezTo>
                    <a:pt x="2404" y="3168"/>
                    <a:pt x="2381" y="3251"/>
                    <a:pt x="2366" y="3324"/>
                  </a:cubicBezTo>
                  <a:cubicBezTo>
                    <a:pt x="2336" y="3472"/>
                    <a:pt x="2325" y="3632"/>
                    <a:pt x="2334" y="3830"/>
                  </a:cubicBezTo>
                  <a:cubicBezTo>
                    <a:pt x="2194" y="3808"/>
                    <a:pt x="2081" y="3800"/>
                    <a:pt x="1978" y="3800"/>
                  </a:cubicBezTo>
                  <a:cubicBezTo>
                    <a:pt x="1854" y="3800"/>
                    <a:pt x="1744" y="3812"/>
                    <a:pt x="1642" y="3838"/>
                  </a:cubicBezTo>
                  <a:cubicBezTo>
                    <a:pt x="1609" y="3847"/>
                    <a:pt x="1575" y="3857"/>
                    <a:pt x="1543" y="3868"/>
                  </a:cubicBezTo>
                  <a:cubicBezTo>
                    <a:pt x="1462" y="3893"/>
                    <a:pt x="1375" y="3917"/>
                    <a:pt x="1296" y="3917"/>
                  </a:cubicBezTo>
                  <a:cubicBezTo>
                    <a:pt x="1271" y="3917"/>
                    <a:pt x="1247" y="3914"/>
                    <a:pt x="1224" y="3909"/>
                  </a:cubicBezTo>
                  <a:lnTo>
                    <a:pt x="1194" y="3902"/>
                  </a:lnTo>
                  <a:lnTo>
                    <a:pt x="1177" y="4099"/>
                  </a:lnTo>
                  <a:lnTo>
                    <a:pt x="1170" y="4099"/>
                  </a:lnTo>
                  <a:cubicBezTo>
                    <a:pt x="1054" y="4099"/>
                    <a:pt x="969" y="3958"/>
                    <a:pt x="937" y="3896"/>
                  </a:cubicBezTo>
                  <a:lnTo>
                    <a:pt x="928" y="3879"/>
                  </a:lnTo>
                  <a:cubicBezTo>
                    <a:pt x="870" y="3763"/>
                    <a:pt x="802" y="3632"/>
                    <a:pt x="671" y="3600"/>
                  </a:cubicBezTo>
                  <a:cubicBezTo>
                    <a:pt x="662" y="3598"/>
                    <a:pt x="654" y="3598"/>
                    <a:pt x="645" y="3596"/>
                  </a:cubicBezTo>
                  <a:cubicBezTo>
                    <a:pt x="626" y="3592"/>
                    <a:pt x="607" y="3590"/>
                    <a:pt x="594" y="3579"/>
                  </a:cubicBezTo>
                  <a:cubicBezTo>
                    <a:pt x="581" y="3570"/>
                    <a:pt x="572" y="3553"/>
                    <a:pt x="564" y="3536"/>
                  </a:cubicBezTo>
                  <a:cubicBezTo>
                    <a:pt x="560" y="3525"/>
                    <a:pt x="555" y="3517"/>
                    <a:pt x="549" y="3508"/>
                  </a:cubicBezTo>
                  <a:cubicBezTo>
                    <a:pt x="512" y="3448"/>
                    <a:pt x="440" y="3410"/>
                    <a:pt x="358" y="3410"/>
                  </a:cubicBezTo>
                  <a:cubicBezTo>
                    <a:pt x="343" y="3410"/>
                    <a:pt x="328" y="3412"/>
                    <a:pt x="315" y="3414"/>
                  </a:cubicBezTo>
                  <a:cubicBezTo>
                    <a:pt x="260" y="3425"/>
                    <a:pt x="204" y="3450"/>
                    <a:pt x="146" y="3493"/>
                  </a:cubicBezTo>
                  <a:cubicBezTo>
                    <a:pt x="138" y="3452"/>
                    <a:pt x="110" y="3414"/>
                    <a:pt x="75" y="3388"/>
                  </a:cubicBezTo>
                  <a:cubicBezTo>
                    <a:pt x="116" y="3322"/>
                    <a:pt x="172" y="3277"/>
                    <a:pt x="236" y="3260"/>
                  </a:cubicBezTo>
                  <a:cubicBezTo>
                    <a:pt x="247" y="3255"/>
                    <a:pt x="260" y="3253"/>
                    <a:pt x="272" y="3251"/>
                  </a:cubicBezTo>
                  <a:cubicBezTo>
                    <a:pt x="307" y="3245"/>
                    <a:pt x="341" y="3238"/>
                    <a:pt x="371" y="3217"/>
                  </a:cubicBezTo>
                  <a:cubicBezTo>
                    <a:pt x="442" y="3168"/>
                    <a:pt x="442" y="3084"/>
                    <a:pt x="440" y="3003"/>
                  </a:cubicBezTo>
                  <a:cubicBezTo>
                    <a:pt x="440" y="2949"/>
                    <a:pt x="440" y="2895"/>
                    <a:pt x="457" y="2855"/>
                  </a:cubicBezTo>
                  <a:cubicBezTo>
                    <a:pt x="474" y="2816"/>
                    <a:pt x="506" y="2786"/>
                    <a:pt x="540" y="2754"/>
                  </a:cubicBezTo>
                  <a:cubicBezTo>
                    <a:pt x="587" y="2711"/>
                    <a:pt x="637" y="2666"/>
                    <a:pt x="645" y="2598"/>
                  </a:cubicBezTo>
                  <a:cubicBezTo>
                    <a:pt x="650" y="2570"/>
                    <a:pt x="645" y="2542"/>
                    <a:pt x="641" y="2514"/>
                  </a:cubicBezTo>
                  <a:cubicBezTo>
                    <a:pt x="635" y="2480"/>
                    <a:pt x="630" y="2452"/>
                    <a:pt x="641" y="2426"/>
                  </a:cubicBezTo>
                  <a:cubicBezTo>
                    <a:pt x="660" y="2388"/>
                    <a:pt x="712" y="2377"/>
                    <a:pt x="767" y="2368"/>
                  </a:cubicBezTo>
                  <a:cubicBezTo>
                    <a:pt x="787" y="2364"/>
                    <a:pt x="806" y="2360"/>
                    <a:pt x="825" y="2356"/>
                  </a:cubicBezTo>
                  <a:cubicBezTo>
                    <a:pt x="982" y="2313"/>
                    <a:pt x="1063" y="2156"/>
                    <a:pt x="1129" y="2011"/>
                  </a:cubicBezTo>
                  <a:lnTo>
                    <a:pt x="1134" y="2002"/>
                  </a:lnTo>
                  <a:cubicBezTo>
                    <a:pt x="1183" y="1893"/>
                    <a:pt x="1232" y="1781"/>
                    <a:pt x="1277" y="1668"/>
                  </a:cubicBezTo>
                  <a:cubicBezTo>
                    <a:pt x="1350" y="1490"/>
                    <a:pt x="1410" y="1308"/>
                    <a:pt x="1457" y="1121"/>
                  </a:cubicBezTo>
                  <a:cubicBezTo>
                    <a:pt x="1496" y="1081"/>
                    <a:pt x="1554" y="1057"/>
                    <a:pt x="1616" y="1057"/>
                  </a:cubicBezTo>
                  <a:cubicBezTo>
                    <a:pt x="1678" y="1057"/>
                    <a:pt x="1736" y="1081"/>
                    <a:pt x="1772" y="1121"/>
                  </a:cubicBezTo>
                  <a:cubicBezTo>
                    <a:pt x="1783" y="1130"/>
                    <a:pt x="1789" y="1141"/>
                    <a:pt x="1798" y="1151"/>
                  </a:cubicBezTo>
                  <a:cubicBezTo>
                    <a:pt x="1811" y="1169"/>
                    <a:pt x="1826" y="1186"/>
                    <a:pt x="1843" y="1201"/>
                  </a:cubicBezTo>
                  <a:cubicBezTo>
                    <a:pt x="1884" y="1235"/>
                    <a:pt x="1937" y="1252"/>
                    <a:pt x="2004" y="1252"/>
                  </a:cubicBezTo>
                  <a:cubicBezTo>
                    <a:pt x="2051" y="1252"/>
                    <a:pt x="2096" y="1244"/>
                    <a:pt x="2139" y="1237"/>
                  </a:cubicBezTo>
                  <a:lnTo>
                    <a:pt x="2158" y="1233"/>
                  </a:lnTo>
                  <a:lnTo>
                    <a:pt x="2160" y="1214"/>
                  </a:lnTo>
                  <a:cubicBezTo>
                    <a:pt x="2181" y="1089"/>
                    <a:pt x="2203" y="959"/>
                    <a:pt x="2265" y="845"/>
                  </a:cubicBezTo>
                  <a:cubicBezTo>
                    <a:pt x="2319" y="751"/>
                    <a:pt x="2421" y="648"/>
                    <a:pt x="2552" y="639"/>
                  </a:cubicBezTo>
                  <a:cubicBezTo>
                    <a:pt x="2580" y="639"/>
                    <a:pt x="2608" y="642"/>
                    <a:pt x="2636" y="644"/>
                  </a:cubicBezTo>
                  <a:cubicBezTo>
                    <a:pt x="2661" y="646"/>
                    <a:pt x="2685" y="648"/>
                    <a:pt x="2708" y="648"/>
                  </a:cubicBezTo>
                  <a:cubicBezTo>
                    <a:pt x="2756" y="648"/>
                    <a:pt x="2792" y="639"/>
                    <a:pt x="2824" y="620"/>
                  </a:cubicBezTo>
                  <a:cubicBezTo>
                    <a:pt x="2871" y="592"/>
                    <a:pt x="2897" y="547"/>
                    <a:pt x="2923" y="502"/>
                  </a:cubicBezTo>
                  <a:cubicBezTo>
                    <a:pt x="2948" y="459"/>
                    <a:pt x="2972" y="421"/>
                    <a:pt x="3011" y="402"/>
                  </a:cubicBezTo>
                  <a:cubicBezTo>
                    <a:pt x="3030" y="393"/>
                    <a:pt x="3056" y="389"/>
                    <a:pt x="3086" y="389"/>
                  </a:cubicBezTo>
                  <a:cubicBezTo>
                    <a:pt x="3106" y="389"/>
                    <a:pt x="3127" y="390"/>
                    <a:pt x="3148" y="393"/>
                  </a:cubicBezTo>
                  <a:cubicBezTo>
                    <a:pt x="3169" y="393"/>
                    <a:pt x="3191" y="395"/>
                    <a:pt x="3212" y="395"/>
                  </a:cubicBezTo>
                  <a:cubicBezTo>
                    <a:pt x="3251" y="395"/>
                    <a:pt x="3304" y="391"/>
                    <a:pt x="3341" y="342"/>
                  </a:cubicBezTo>
                  <a:cubicBezTo>
                    <a:pt x="3360" y="316"/>
                    <a:pt x="3366" y="286"/>
                    <a:pt x="3373" y="256"/>
                  </a:cubicBezTo>
                  <a:cubicBezTo>
                    <a:pt x="3375" y="243"/>
                    <a:pt x="3379" y="230"/>
                    <a:pt x="3383" y="217"/>
                  </a:cubicBezTo>
                  <a:cubicBezTo>
                    <a:pt x="3413" y="132"/>
                    <a:pt x="3512" y="87"/>
                    <a:pt x="3692" y="76"/>
                  </a:cubicBezTo>
                  <a:lnTo>
                    <a:pt x="4007" y="57"/>
                  </a:lnTo>
                  <a:cubicBezTo>
                    <a:pt x="4026" y="54"/>
                    <a:pt x="4045" y="54"/>
                    <a:pt x="4065" y="54"/>
                  </a:cubicBezTo>
                  <a:close/>
                  <a:moveTo>
                    <a:pt x="4065" y="1"/>
                  </a:moveTo>
                  <a:cubicBezTo>
                    <a:pt x="4043" y="1"/>
                    <a:pt x="4024" y="1"/>
                    <a:pt x="3998" y="3"/>
                  </a:cubicBezTo>
                  <a:lnTo>
                    <a:pt x="3690" y="22"/>
                  </a:lnTo>
                  <a:cubicBezTo>
                    <a:pt x="3561" y="29"/>
                    <a:pt x="3383" y="57"/>
                    <a:pt x="3332" y="198"/>
                  </a:cubicBezTo>
                  <a:cubicBezTo>
                    <a:pt x="3328" y="213"/>
                    <a:pt x="3323" y="230"/>
                    <a:pt x="3321" y="245"/>
                  </a:cubicBezTo>
                  <a:cubicBezTo>
                    <a:pt x="3315" y="271"/>
                    <a:pt x="3311" y="292"/>
                    <a:pt x="3298" y="309"/>
                  </a:cubicBezTo>
                  <a:cubicBezTo>
                    <a:pt x="3281" y="333"/>
                    <a:pt x="3255" y="342"/>
                    <a:pt x="3212" y="342"/>
                  </a:cubicBezTo>
                  <a:cubicBezTo>
                    <a:pt x="3193" y="342"/>
                    <a:pt x="3171" y="339"/>
                    <a:pt x="3152" y="339"/>
                  </a:cubicBezTo>
                  <a:cubicBezTo>
                    <a:pt x="3128" y="337"/>
                    <a:pt x="3107" y="335"/>
                    <a:pt x="3083" y="335"/>
                  </a:cubicBezTo>
                  <a:cubicBezTo>
                    <a:pt x="3045" y="335"/>
                    <a:pt x="3015" y="342"/>
                    <a:pt x="2989" y="352"/>
                  </a:cubicBezTo>
                  <a:cubicBezTo>
                    <a:pt x="2936" y="378"/>
                    <a:pt x="2906" y="427"/>
                    <a:pt x="2878" y="477"/>
                  </a:cubicBezTo>
                  <a:cubicBezTo>
                    <a:pt x="2854" y="515"/>
                    <a:pt x="2831" y="554"/>
                    <a:pt x="2796" y="575"/>
                  </a:cubicBezTo>
                  <a:cubicBezTo>
                    <a:pt x="2773" y="588"/>
                    <a:pt x="2747" y="594"/>
                    <a:pt x="2708" y="594"/>
                  </a:cubicBezTo>
                  <a:cubicBezTo>
                    <a:pt x="2685" y="594"/>
                    <a:pt x="2663" y="592"/>
                    <a:pt x="2640" y="590"/>
                  </a:cubicBezTo>
                  <a:cubicBezTo>
                    <a:pt x="2619" y="589"/>
                    <a:pt x="2598" y="587"/>
                    <a:pt x="2576" y="587"/>
                  </a:cubicBezTo>
                  <a:cubicBezTo>
                    <a:pt x="2568" y="587"/>
                    <a:pt x="2559" y="587"/>
                    <a:pt x="2550" y="588"/>
                  </a:cubicBezTo>
                  <a:cubicBezTo>
                    <a:pt x="2421" y="594"/>
                    <a:pt x="2295" y="682"/>
                    <a:pt x="2218" y="819"/>
                  </a:cubicBezTo>
                  <a:cubicBezTo>
                    <a:pt x="2156" y="935"/>
                    <a:pt x="2132" y="1068"/>
                    <a:pt x="2111" y="1188"/>
                  </a:cubicBezTo>
                  <a:cubicBezTo>
                    <a:pt x="2076" y="1194"/>
                    <a:pt x="2040" y="1199"/>
                    <a:pt x="2004" y="1199"/>
                  </a:cubicBezTo>
                  <a:cubicBezTo>
                    <a:pt x="1950" y="1199"/>
                    <a:pt x="1909" y="1186"/>
                    <a:pt x="1879" y="1160"/>
                  </a:cubicBezTo>
                  <a:cubicBezTo>
                    <a:pt x="1864" y="1149"/>
                    <a:pt x="1851" y="1134"/>
                    <a:pt x="1841" y="1117"/>
                  </a:cubicBezTo>
                  <a:cubicBezTo>
                    <a:pt x="1830" y="1106"/>
                    <a:pt x="1821" y="1096"/>
                    <a:pt x="1811" y="1085"/>
                  </a:cubicBezTo>
                  <a:cubicBezTo>
                    <a:pt x="1764" y="1034"/>
                    <a:pt x="1693" y="1004"/>
                    <a:pt x="1616" y="1004"/>
                  </a:cubicBezTo>
                  <a:cubicBezTo>
                    <a:pt x="1537" y="1004"/>
                    <a:pt x="1462" y="1036"/>
                    <a:pt x="1412" y="1091"/>
                  </a:cubicBezTo>
                  <a:lnTo>
                    <a:pt x="1406" y="1102"/>
                  </a:lnTo>
                  <a:cubicBezTo>
                    <a:pt x="1359" y="1286"/>
                    <a:pt x="1299" y="1471"/>
                    <a:pt x="1228" y="1648"/>
                  </a:cubicBezTo>
                  <a:cubicBezTo>
                    <a:pt x="1183" y="1760"/>
                    <a:pt x="1134" y="1871"/>
                    <a:pt x="1084" y="1981"/>
                  </a:cubicBezTo>
                  <a:lnTo>
                    <a:pt x="1080" y="1989"/>
                  </a:lnTo>
                  <a:cubicBezTo>
                    <a:pt x="1020" y="2122"/>
                    <a:pt x="945" y="2268"/>
                    <a:pt x="810" y="2304"/>
                  </a:cubicBezTo>
                  <a:cubicBezTo>
                    <a:pt x="793" y="2308"/>
                    <a:pt x="776" y="2313"/>
                    <a:pt x="757" y="2315"/>
                  </a:cubicBezTo>
                  <a:cubicBezTo>
                    <a:pt x="695" y="2328"/>
                    <a:pt x="624" y="2341"/>
                    <a:pt x="594" y="2403"/>
                  </a:cubicBezTo>
                  <a:cubicBezTo>
                    <a:pt x="575" y="2443"/>
                    <a:pt x="581" y="2486"/>
                    <a:pt x="587" y="2523"/>
                  </a:cubicBezTo>
                  <a:cubicBezTo>
                    <a:pt x="592" y="2546"/>
                    <a:pt x="594" y="2570"/>
                    <a:pt x="592" y="2591"/>
                  </a:cubicBezTo>
                  <a:cubicBezTo>
                    <a:pt x="585" y="2640"/>
                    <a:pt x="547" y="2677"/>
                    <a:pt x="504" y="2715"/>
                  </a:cubicBezTo>
                  <a:cubicBezTo>
                    <a:pt x="467" y="2750"/>
                    <a:pt x="429" y="2786"/>
                    <a:pt x="407" y="2833"/>
                  </a:cubicBezTo>
                  <a:cubicBezTo>
                    <a:pt x="384" y="2885"/>
                    <a:pt x="386" y="2945"/>
                    <a:pt x="386" y="3003"/>
                  </a:cubicBezTo>
                  <a:cubicBezTo>
                    <a:pt x="388" y="3075"/>
                    <a:pt x="388" y="3140"/>
                    <a:pt x="341" y="3174"/>
                  </a:cubicBezTo>
                  <a:cubicBezTo>
                    <a:pt x="320" y="3189"/>
                    <a:pt x="292" y="3193"/>
                    <a:pt x="262" y="3200"/>
                  </a:cubicBezTo>
                  <a:cubicBezTo>
                    <a:pt x="249" y="3202"/>
                    <a:pt x="236" y="3204"/>
                    <a:pt x="221" y="3208"/>
                  </a:cubicBezTo>
                  <a:cubicBezTo>
                    <a:pt x="138" y="3230"/>
                    <a:pt x="65" y="3294"/>
                    <a:pt x="15" y="3386"/>
                  </a:cubicBezTo>
                  <a:lnTo>
                    <a:pt x="0" y="3410"/>
                  </a:lnTo>
                  <a:lnTo>
                    <a:pt x="26" y="3422"/>
                  </a:lnTo>
                  <a:cubicBezTo>
                    <a:pt x="73" y="3444"/>
                    <a:pt x="110" y="3500"/>
                    <a:pt x="90" y="3545"/>
                  </a:cubicBezTo>
                  <a:lnTo>
                    <a:pt x="43" y="3660"/>
                  </a:lnTo>
                  <a:lnTo>
                    <a:pt x="43" y="3660"/>
                  </a:lnTo>
                  <a:lnTo>
                    <a:pt x="133" y="3575"/>
                  </a:lnTo>
                  <a:cubicBezTo>
                    <a:pt x="200" y="3512"/>
                    <a:pt x="262" y="3478"/>
                    <a:pt x="324" y="3467"/>
                  </a:cubicBezTo>
                  <a:cubicBezTo>
                    <a:pt x="336" y="3465"/>
                    <a:pt x="348" y="3464"/>
                    <a:pt x="359" y="3464"/>
                  </a:cubicBezTo>
                  <a:cubicBezTo>
                    <a:pt x="420" y="3464"/>
                    <a:pt x="477" y="3491"/>
                    <a:pt x="504" y="3536"/>
                  </a:cubicBezTo>
                  <a:cubicBezTo>
                    <a:pt x="508" y="3542"/>
                    <a:pt x="512" y="3551"/>
                    <a:pt x="517" y="3560"/>
                  </a:cubicBezTo>
                  <a:cubicBezTo>
                    <a:pt x="527" y="3581"/>
                    <a:pt x="540" y="3605"/>
                    <a:pt x="562" y="3622"/>
                  </a:cubicBezTo>
                  <a:cubicBezTo>
                    <a:pt x="585" y="3639"/>
                    <a:pt x="611" y="3643"/>
                    <a:pt x="635" y="3650"/>
                  </a:cubicBezTo>
                  <a:cubicBezTo>
                    <a:pt x="643" y="3650"/>
                    <a:pt x="652" y="3652"/>
                    <a:pt x="658" y="3654"/>
                  </a:cubicBezTo>
                  <a:cubicBezTo>
                    <a:pt x="765" y="3677"/>
                    <a:pt x="827" y="3797"/>
                    <a:pt x="881" y="3902"/>
                  </a:cubicBezTo>
                  <a:lnTo>
                    <a:pt x="890" y="3920"/>
                  </a:lnTo>
                  <a:cubicBezTo>
                    <a:pt x="926" y="3990"/>
                    <a:pt x="1024" y="4153"/>
                    <a:pt x="1170" y="4153"/>
                  </a:cubicBezTo>
                  <a:cubicBezTo>
                    <a:pt x="1183" y="4153"/>
                    <a:pt x="1196" y="4153"/>
                    <a:pt x="1207" y="4151"/>
                  </a:cubicBezTo>
                  <a:lnTo>
                    <a:pt x="1228" y="4147"/>
                  </a:lnTo>
                  <a:lnTo>
                    <a:pt x="1243" y="3967"/>
                  </a:lnTo>
                  <a:cubicBezTo>
                    <a:pt x="1261" y="3969"/>
                    <a:pt x="1279" y="3970"/>
                    <a:pt x="1297" y="3970"/>
                  </a:cubicBezTo>
                  <a:cubicBezTo>
                    <a:pt x="1382" y="3970"/>
                    <a:pt x="1473" y="3944"/>
                    <a:pt x="1558" y="3920"/>
                  </a:cubicBezTo>
                  <a:cubicBezTo>
                    <a:pt x="1590" y="3909"/>
                    <a:pt x="1622" y="3898"/>
                    <a:pt x="1654" y="3892"/>
                  </a:cubicBezTo>
                  <a:cubicBezTo>
                    <a:pt x="1753" y="3866"/>
                    <a:pt x="1860" y="3853"/>
                    <a:pt x="1978" y="3853"/>
                  </a:cubicBezTo>
                  <a:cubicBezTo>
                    <a:pt x="2085" y="3853"/>
                    <a:pt x="2207" y="3864"/>
                    <a:pt x="2357" y="3885"/>
                  </a:cubicBezTo>
                  <a:lnTo>
                    <a:pt x="2389" y="3892"/>
                  </a:lnTo>
                  <a:lnTo>
                    <a:pt x="2389" y="3860"/>
                  </a:lnTo>
                  <a:cubicBezTo>
                    <a:pt x="2379" y="3652"/>
                    <a:pt x="2387" y="3487"/>
                    <a:pt x="2419" y="3335"/>
                  </a:cubicBezTo>
                  <a:cubicBezTo>
                    <a:pt x="2432" y="3268"/>
                    <a:pt x="2451" y="3193"/>
                    <a:pt x="2499" y="3140"/>
                  </a:cubicBezTo>
                  <a:cubicBezTo>
                    <a:pt x="2580" y="3048"/>
                    <a:pt x="2715" y="3035"/>
                    <a:pt x="2824" y="3035"/>
                  </a:cubicBezTo>
                  <a:cubicBezTo>
                    <a:pt x="2852" y="3035"/>
                    <a:pt x="2880" y="3037"/>
                    <a:pt x="2908" y="3037"/>
                  </a:cubicBezTo>
                  <a:lnTo>
                    <a:pt x="3775" y="3073"/>
                  </a:lnTo>
                  <a:cubicBezTo>
                    <a:pt x="3870" y="3078"/>
                    <a:pt x="3968" y="3082"/>
                    <a:pt x="4058" y="3112"/>
                  </a:cubicBezTo>
                  <a:cubicBezTo>
                    <a:pt x="4095" y="3125"/>
                    <a:pt x="4133" y="3142"/>
                    <a:pt x="4178" y="3165"/>
                  </a:cubicBezTo>
                  <a:lnTo>
                    <a:pt x="4230" y="3193"/>
                  </a:lnTo>
                  <a:lnTo>
                    <a:pt x="4217" y="3135"/>
                  </a:lnTo>
                  <a:cubicBezTo>
                    <a:pt x="4210" y="3103"/>
                    <a:pt x="4206" y="3071"/>
                    <a:pt x="4221" y="3056"/>
                  </a:cubicBezTo>
                  <a:cubicBezTo>
                    <a:pt x="4232" y="3043"/>
                    <a:pt x="4253" y="3039"/>
                    <a:pt x="4273" y="3037"/>
                  </a:cubicBezTo>
                  <a:cubicBezTo>
                    <a:pt x="4332" y="3029"/>
                    <a:pt x="4392" y="3025"/>
                    <a:pt x="4452" y="3025"/>
                  </a:cubicBezTo>
                  <a:cubicBezTo>
                    <a:pt x="4630" y="3025"/>
                    <a:pt x="4811" y="3060"/>
                    <a:pt x="4984" y="3127"/>
                  </a:cubicBezTo>
                  <a:lnTo>
                    <a:pt x="5007" y="3138"/>
                  </a:lnTo>
                  <a:lnTo>
                    <a:pt x="5018" y="3114"/>
                  </a:lnTo>
                  <a:cubicBezTo>
                    <a:pt x="5067" y="3000"/>
                    <a:pt x="5168" y="2891"/>
                    <a:pt x="5305" y="2812"/>
                  </a:cubicBezTo>
                  <a:cubicBezTo>
                    <a:pt x="5389" y="2763"/>
                    <a:pt x="5481" y="2722"/>
                    <a:pt x="5569" y="2683"/>
                  </a:cubicBezTo>
                  <a:cubicBezTo>
                    <a:pt x="5644" y="2649"/>
                    <a:pt x="5723" y="2615"/>
                    <a:pt x="5798" y="2574"/>
                  </a:cubicBezTo>
                  <a:cubicBezTo>
                    <a:pt x="5841" y="2550"/>
                    <a:pt x="5884" y="2525"/>
                    <a:pt x="5914" y="2486"/>
                  </a:cubicBezTo>
                  <a:cubicBezTo>
                    <a:pt x="5961" y="2428"/>
                    <a:pt x="5974" y="2353"/>
                    <a:pt x="5989" y="2283"/>
                  </a:cubicBezTo>
                  <a:cubicBezTo>
                    <a:pt x="5993" y="2257"/>
                    <a:pt x="5997" y="2231"/>
                    <a:pt x="6004" y="2208"/>
                  </a:cubicBezTo>
                  <a:lnTo>
                    <a:pt x="6006" y="2197"/>
                  </a:lnTo>
                  <a:lnTo>
                    <a:pt x="6001" y="2188"/>
                  </a:lnTo>
                  <a:cubicBezTo>
                    <a:pt x="5956" y="2101"/>
                    <a:pt x="5905" y="2013"/>
                    <a:pt x="5811" y="1968"/>
                  </a:cubicBezTo>
                  <a:cubicBezTo>
                    <a:pt x="5744" y="1936"/>
                    <a:pt x="5669" y="1931"/>
                    <a:pt x="5597" y="1929"/>
                  </a:cubicBezTo>
                  <a:cubicBezTo>
                    <a:pt x="5513" y="1927"/>
                    <a:pt x="5436" y="1925"/>
                    <a:pt x="5376" y="1880"/>
                  </a:cubicBezTo>
                  <a:cubicBezTo>
                    <a:pt x="5333" y="1846"/>
                    <a:pt x="5307" y="1796"/>
                    <a:pt x="5279" y="1743"/>
                  </a:cubicBezTo>
                  <a:cubicBezTo>
                    <a:pt x="5247" y="1681"/>
                    <a:pt x="5215" y="1618"/>
                    <a:pt x="5155" y="1580"/>
                  </a:cubicBezTo>
                  <a:cubicBezTo>
                    <a:pt x="5121" y="1559"/>
                    <a:pt x="5085" y="1546"/>
                    <a:pt x="5048" y="1535"/>
                  </a:cubicBezTo>
                  <a:cubicBezTo>
                    <a:pt x="5025" y="1529"/>
                    <a:pt x="5003" y="1522"/>
                    <a:pt x="4982" y="1511"/>
                  </a:cubicBezTo>
                  <a:cubicBezTo>
                    <a:pt x="4937" y="1492"/>
                    <a:pt x="4896" y="1445"/>
                    <a:pt x="4909" y="1404"/>
                  </a:cubicBezTo>
                  <a:cubicBezTo>
                    <a:pt x="4913" y="1391"/>
                    <a:pt x="4922" y="1381"/>
                    <a:pt x="4930" y="1370"/>
                  </a:cubicBezTo>
                  <a:cubicBezTo>
                    <a:pt x="4939" y="1357"/>
                    <a:pt x="4947" y="1346"/>
                    <a:pt x="4954" y="1334"/>
                  </a:cubicBezTo>
                  <a:cubicBezTo>
                    <a:pt x="4982" y="1276"/>
                    <a:pt x="4982" y="1179"/>
                    <a:pt x="4810" y="1055"/>
                  </a:cubicBezTo>
                  <a:cubicBezTo>
                    <a:pt x="4757" y="1016"/>
                    <a:pt x="4703" y="954"/>
                    <a:pt x="4697" y="899"/>
                  </a:cubicBezTo>
                  <a:cubicBezTo>
                    <a:pt x="4695" y="875"/>
                    <a:pt x="4699" y="858"/>
                    <a:pt x="4714" y="841"/>
                  </a:cubicBezTo>
                  <a:lnTo>
                    <a:pt x="4750" y="802"/>
                  </a:lnTo>
                  <a:lnTo>
                    <a:pt x="4697" y="798"/>
                  </a:lnTo>
                  <a:cubicBezTo>
                    <a:pt x="4519" y="785"/>
                    <a:pt x="4358" y="637"/>
                    <a:pt x="4330" y="462"/>
                  </a:cubicBezTo>
                  <a:cubicBezTo>
                    <a:pt x="4326" y="425"/>
                    <a:pt x="4324" y="382"/>
                    <a:pt x="4322" y="342"/>
                  </a:cubicBezTo>
                  <a:cubicBezTo>
                    <a:pt x="4315" y="219"/>
                    <a:pt x="4309" y="95"/>
                    <a:pt x="4204" y="31"/>
                  </a:cubicBezTo>
                  <a:cubicBezTo>
                    <a:pt x="4155" y="3"/>
                    <a:pt x="4101" y="1"/>
                    <a:pt x="406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296"/>
            <p:cNvSpPr/>
            <p:nvPr/>
          </p:nvSpPr>
          <p:spPr>
            <a:xfrm>
              <a:off x="4122379" y="2989576"/>
              <a:ext cx="322624" cy="326801"/>
            </a:xfrm>
            <a:custGeom>
              <a:rect b="b" l="l" r="r" t="t"/>
              <a:pathLst>
                <a:path extrusionOk="0" h="11501" w="11354">
                  <a:moveTo>
                    <a:pt x="4604" y="1"/>
                  </a:moveTo>
                  <a:cubicBezTo>
                    <a:pt x="4529" y="1"/>
                    <a:pt x="4454" y="16"/>
                    <a:pt x="4379" y="29"/>
                  </a:cubicBezTo>
                  <a:cubicBezTo>
                    <a:pt x="4176" y="70"/>
                    <a:pt x="3975" y="109"/>
                    <a:pt x="3771" y="149"/>
                  </a:cubicBezTo>
                  <a:cubicBezTo>
                    <a:pt x="3900" y="1066"/>
                    <a:pt x="4026" y="1983"/>
                    <a:pt x="4152" y="2902"/>
                  </a:cubicBezTo>
                  <a:cubicBezTo>
                    <a:pt x="4275" y="3781"/>
                    <a:pt x="4397" y="4666"/>
                    <a:pt x="4360" y="5550"/>
                  </a:cubicBezTo>
                  <a:cubicBezTo>
                    <a:pt x="4347" y="5917"/>
                    <a:pt x="4313" y="6311"/>
                    <a:pt x="4506" y="6622"/>
                  </a:cubicBezTo>
                  <a:cubicBezTo>
                    <a:pt x="4600" y="6774"/>
                    <a:pt x="4746" y="6898"/>
                    <a:pt x="4808" y="7065"/>
                  </a:cubicBezTo>
                  <a:cubicBezTo>
                    <a:pt x="4786" y="7050"/>
                    <a:pt x="4761" y="7043"/>
                    <a:pt x="4736" y="7043"/>
                  </a:cubicBezTo>
                  <a:cubicBezTo>
                    <a:pt x="4674" y="7043"/>
                    <a:pt x="4609" y="7084"/>
                    <a:pt x="4577" y="7140"/>
                  </a:cubicBezTo>
                  <a:cubicBezTo>
                    <a:pt x="4532" y="7219"/>
                    <a:pt x="4536" y="7316"/>
                    <a:pt x="4540" y="7408"/>
                  </a:cubicBezTo>
                  <a:cubicBezTo>
                    <a:pt x="4510" y="7412"/>
                    <a:pt x="4478" y="7414"/>
                    <a:pt x="4447" y="7414"/>
                  </a:cubicBezTo>
                  <a:cubicBezTo>
                    <a:pt x="4376" y="7414"/>
                    <a:pt x="4304" y="7404"/>
                    <a:pt x="4236" y="7384"/>
                  </a:cubicBezTo>
                  <a:lnTo>
                    <a:pt x="1455" y="7374"/>
                  </a:lnTo>
                  <a:cubicBezTo>
                    <a:pt x="1344" y="7382"/>
                    <a:pt x="1236" y="7449"/>
                    <a:pt x="1176" y="7545"/>
                  </a:cubicBezTo>
                  <a:cubicBezTo>
                    <a:pt x="1161" y="7567"/>
                    <a:pt x="1149" y="7592"/>
                    <a:pt x="1129" y="7609"/>
                  </a:cubicBezTo>
                  <a:cubicBezTo>
                    <a:pt x="1105" y="7630"/>
                    <a:pt x="1077" y="7638"/>
                    <a:pt x="1047" y="7638"/>
                  </a:cubicBezTo>
                  <a:cubicBezTo>
                    <a:pt x="966" y="7638"/>
                    <a:pt x="869" y="7585"/>
                    <a:pt x="790" y="7585"/>
                  </a:cubicBezTo>
                  <a:cubicBezTo>
                    <a:pt x="759" y="7585"/>
                    <a:pt x="731" y="7593"/>
                    <a:pt x="707" y="7616"/>
                  </a:cubicBezTo>
                  <a:cubicBezTo>
                    <a:pt x="662" y="7661"/>
                    <a:pt x="667" y="7734"/>
                    <a:pt x="628" y="7783"/>
                  </a:cubicBezTo>
                  <a:cubicBezTo>
                    <a:pt x="595" y="7825"/>
                    <a:pt x="547" y="7835"/>
                    <a:pt x="494" y="7835"/>
                  </a:cubicBezTo>
                  <a:cubicBezTo>
                    <a:pt x="440" y="7835"/>
                    <a:pt x="380" y="7825"/>
                    <a:pt x="324" y="7825"/>
                  </a:cubicBezTo>
                  <a:cubicBezTo>
                    <a:pt x="277" y="7825"/>
                    <a:pt x="233" y="7832"/>
                    <a:pt x="197" y="7860"/>
                  </a:cubicBezTo>
                  <a:cubicBezTo>
                    <a:pt x="174" y="7877"/>
                    <a:pt x="159" y="7903"/>
                    <a:pt x="142" y="7926"/>
                  </a:cubicBezTo>
                  <a:cubicBezTo>
                    <a:pt x="99" y="7991"/>
                    <a:pt x="58" y="8055"/>
                    <a:pt x="15" y="8119"/>
                  </a:cubicBezTo>
                  <a:cubicBezTo>
                    <a:pt x="56" y="8267"/>
                    <a:pt x="0" y="8451"/>
                    <a:pt x="90" y="8580"/>
                  </a:cubicBezTo>
                  <a:cubicBezTo>
                    <a:pt x="129" y="8638"/>
                    <a:pt x="191" y="8674"/>
                    <a:pt x="225" y="8734"/>
                  </a:cubicBezTo>
                  <a:cubicBezTo>
                    <a:pt x="279" y="8822"/>
                    <a:pt x="268" y="8948"/>
                    <a:pt x="343" y="9017"/>
                  </a:cubicBezTo>
                  <a:cubicBezTo>
                    <a:pt x="390" y="9058"/>
                    <a:pt x="457" y="9068"/>
                    <a:pt x="508" y="9103"/>
                  </a:cubicBezTo>
                  <a:cubicBezTo>
                    <a:pt x="619" y="9176"/>
                    <a:pt x="632" y="9330"/>
                    <a:pt x="632" y="9463"/>
                  </a:cubicBezTo>
                  <a:cubicBezTo>
                    <a:pt x="632" y="9608"/>
                    <a:pt x="634" y="9752"/>
                    <a:pt x="634" y="9895"/>
                  </a:cubicBezTo>
                  <a:cubicBezTo>
                    <a:pt x="634" y="9915"/>
                    <a:pt x="634" y="9936"/>
                    <a:pt x="634" y="9955"/>
                  </a:cubicBezTo>
                  <a:cubicBezTo>
                    <a:pt x="764" y="9980"/>
                    <a:pt x="897" y="9988"/>
                    <a:pt x="1030" y="9988"/>
                  </a:cubicBezTo>
                  <a:cubicBezTo>
                    <a:pt x="1145" y="9988"/>
                    <a:pt x="1261" y="9982"/>
                    <a:pt x="1376" y="9975"/>
                  </a:cubicBezTo>
                  <a:cubicBezTo>
                    <a:pt x="1457" y="9968"/>
                    <a:pt x="1543" y="9964"/>
                    <a:pt x="1618" y="9930"/>
                  </a:cubicBezTo>
                  <a:cubicBezTo>
                    <a:pt x="1754" y="9872"/>
                    <a:pt x="1867" y="9727"/>
                    <a:pt x="2007" y="9727"/>
                  </a:cubicBezTo>
                  <a:cubicBezTo>
                    <a:pt x="2018" y="9727"/>
                    <a:pt x="2030" y="9728"/>
                    <a:pt x="2042" y="9730"/>
                  </a:cubicBezTo>
                  <a:cubicBezTo>
                    <a:pt x="2156" y="9752"/>
                    <a:pt x="2224" y="9865"/>
                    <a:pt x="2261" y="9973"/>
                  </a:cubicBezTo>
                  <a:cubicBezTo>
                    <a:pt x="2297" y="10082"/>
                    <a:pt x="2321" y="10200"/>
                    <a:pt x="2400" y="10281"/>
                  </a:cubicBezTo>
                  <a:cubicBezTo>
                    <a:pt x="2456" y="10339"/>
                    <a:pt x="2537" y="10375"/>
                    <a:pt x="2573" y="10448"/>
                  </a:cubicBezTo>
                  <a:cubicBezTo>
                    <a:pt x="2618" y="10540"/>
                    <a:pt x="2571" y="10652"/>
                    <a:pt x="2588" y="10755"/>
                  </a:cubicBezTo>
                  <a:cubicBezTo>
                    <a:pt x="2612" y="10915"/>
                    <a:pt x="2777" y="11007"/>
                    <a:pt x="2880" y="11134"/>
                  </a:cubicBezTo>
                  <a:cubicBezTo>
                    <a:pt x="2918" y="11185"/>
                    <a:pt x="2948" y="11241"/>
                    <a:pt x="2974" y="11301"/>
                  </a:cubicBezTo>
                  <a:cubicBezTo>
                    <a:pt x="2980" y="11294"/>
                    <a:pt x="2985" y="11284"/>
                    <a:pt x="2993" y="11279"/>
                  </a:cubicBezTo>
                  <a:cubicBezTo>
                    <a:pt x="3029" y="11254"/>
                    <a:pt x="3071" y="11243"/>
                    <a:pt x="3115" y="11243"/>
                  </a:cubicBezTo>
                  <a:cubicBezTo>
                    <a:pt x="3183" y="11243"/>
                    <a:pt x="3256" y="11269"/>
                    <a:pt x="3315" y="11307"/>
                  </a:cubicBezTo>
                  <a:cubicBezTo>
                    <a:pt x="3411" y="11369"/>
                    <a:pt x="3490" y="11455"/>
                    <a:pt x="3595" y="11500"/>
                  </a:cubicBezTo>
                  <a:cubicBezTo>
                    <a:pt x="3627" y="11324"/>
                    <a:pt x="3844" y="11260"/>
                    <a:pt x="4022" y="11230"/>
                  </a:cubicBezTo>
                  <a:cubicBezTo>
                    <a:pt x="4059" y="11224"/>
                    <a:pt x="4097" y="11219"/>
                    <a:pt x="4134" y="11219"/>
                  </a:cubicBezTo>
                  <a:cubicBezTo>
                    <a:pt x="4165" y="11219"/>
                    <a:pt x="4196" y="11223"/>
                    <a:pt x="4225" y="11234"/>
                  </a:cubicBezTo>
                  <a:cubicBezTo>
                    <a:pt x="4230" y="11237"/>
                    <a:pt x="4232" y="11239"/>
                    <a:pt x="4236" y="11241"/>
                  </a:cubicBezTo>
                  <a:cubicBezTo>
                    <a:pt x="4277" y="11162"/>
                    <a:pt x="4341" y="11097"/>
                    <a:pt x="4424" y="11076"/>
                  </a:cubicBezTo>
                  <a:cubicBezTo>
                    <a:pt x="4469" y="11063"/>
                    <a:pt x="4517" y="11063"/>
                    <a:pt x="4553" y="11037"/>
                  </a:cubicBezTo>
                  <a:cubicBezTo>
                    <a:pt x="4656" y="10967"/>
                    <a:pt x="4579" y="10800"/>
                    <a:pt x="4630" y="10686"/>
                  </a:cubicBezTo>
                  <a:cubicBezTo>
                    <a:pt x="4671" y="10590"/>
                    <a:pt x="4802" y="10540"/>
                    <a:pt x="4814" y="10437"/>
                  </a:cubicBezTo>
                  <a:cubicBezTo>
                    <a:pt x="4823" y="10375"/>
                    <a:pt x="4789" y="10311"/>
                    <a:pt x="4814" y="10257"/>
                  </a:cubicBezTo>
                  <a:cubicBezTo>
                    <a:pt x="4847" y="10189"/>
                    <a:pt x="4943" y="10191"/>
                    <a:pt x="5016" y="10172"/>
                  </a:cubicBezTo>
                  <a:cubicBezTo>
                    <a:pt x="5162" y="10131"/>
                    <a:pt x="5239" y="9979"/>
                    <a:pt x="5301" y="9842"/>
                  </a:cubicBezTo>
                  <a:cubicBezTo>
                    <a:pt x="5352" y="9728"/>
                    <a:pt x="5404" y="9615"/>
                    <a:pt x="5451" y="9499"/>
                  </a:cubicBezTo>
                  <a:cubicBezTo>
                    <a:pt x="5521" y="9321"/>
                    <a:pt x="5581" y="9137"/>
                    <a:pt x="5631" y="8951"/>
                  </a:cubicBezTo>
                  <a:cubicBezTo>
                    <a:pt x="5676" y="8899"/>
                    <a:pt x="5745" y="8873"/>
                    <a:pt x="5813" y="8873"/>
                  </a:cubicBezTo>
                  <a:cubicBezTo>
                    <a:pt x="5879" y="8873"/>
                    <a:pt x="5944" y="8896"/>
                    <a:pt x="5989" y="8944"/>
                  </a:cubicBezTo>
                  <a:cubicBezTo>
                    <a:pt x="6014" y="8970"/>
                    <a:pt x="6031" y="9000"/>
                    <a:pt x="6057" y="9023"/>
                  </a:cubicBezTo>
                  <a:cubicBezTo>
                    <a:pt x="6097" y="9056"/>
                    <a:pt x="6148" y="9067"/>
                    <a:pt x="6201" y="9067"/>
                  </a:cubicBezTo>
                  <a:cubicBezTo>
                    <a:pt x="6245" y="9067"/>
                    <a:pt x="6290" y="9060"/>
                    <a:pt x="6331" y="9051"/>
                  </a:cubicBezTo>
                  <a:cubicBezTo>
                    <a:pt x="6353" y="8923"/>
                    <a:pt x="6376" y="8790"/>
                    <a:pt x="6438" y="8674"/>
                  </a:cubicBezTo>
                  <a:cubicBezTo>
                    <a:pt x="6503" y="8559"/>
                    <a:pt x="6616" y="8462"/>
                    <a:pt x="6747" y="8456"/>
                  </a:cubicBezTo>
                  <a:cubicBezTo>
                    <a:pt x="6752" y="8455"/>
                    <a:pt x="6758" y="8455"/>
                    <a:pt x="6764" y="8455"/>
                  </a:cubicBezTo>
                  <a:cubicBezTo>
                    <a:pt x="6811" y="8455"/>
                    <a:pt x="6859" y="8464"/>
                    <a:pt x="6905" y="8464"/>
                  </a:cubicBezTo>
                  <a:cubicBezTo>
                    <a:pt x="6942" y="8464"/>
                    <a:pt x="6977" y="8458"/>
                    <a:pt x="7008" y="8439"/>
                  </a:cubicBezTo>
                  <a:cubicBezTo>
                    <a:pt x="7092" y="8389"/>
                    <a:pt x="7109" y="8261"/>
                    <a:pt x="7197" y="8220"/>
                  </a:cubicBezTo>
                  <a:cubicBezTo>
                    <a:pt x="7223" y="8207"/>
                    <a:pt x="7251" y="8204"/>
                    <a:pt x="7282" y="8204"/>
                  </a:cubicBezTo>
                  <a:cubicBezTo>
                    <a:pt x="7323" y="8204"/>
                    <a:pt x="7368" y="8211"/>
                    <a:pt x="7407" y="8211"/>
                  </a:cubicBezTo>
                  <a:cubicBezTo>
                    <a:pt x="7451" y="8211"/>
                    <a:pt x="7490" y="8202"/>
                    <a:pt x="7516" y="8166"/>
                  </a:cubicBezTo>
                  <a:cubicBezTo>
                    <a:pt x="7542" y="8134"/>
                    <a:pt x="7542" y="8089"/>
                    <a:pt x="7555" y="8049"/>
                  </a:cubicBezTo>
                  <a:cubicBezTo>
                    <a:pt x="7598" y="7926"/>
                    <a:pt x="7758" y="7899"/>
                    <a:pt x="7887" y="7890"/>
                  </a:cubicBezTo>
                  <a:cubicBezTo>
                    <a:pt x="7992" y="7884"/>
                    <a:pt x="8097" y="7877"/>
                    <a:pt x="8202" y="7871"/>
                  </a:cubicBezTo>
                  <a:cubicBezTo>
                    <a:pt x="8221" y="7869"/>
                    <a:pt x="8241" y="7868"/>
                    <a:pt x="8261" y="7868"/>
                  </a:cubicBezTo>
                  <a:cubicBezTo>
                    <a:pt x="8305" y="7868"/>
                    <a:pt x="8349" y="7874"/>
                    <a:pt x="8386" y="7896"/>
                  </a:cubicBezTo>
                  <a:cubicBezTo>
                    <a:pt x="8431" y="7922"/>
                    <a:pt x="8455" y="7963"/>
                    <a:pt x="8467" y="8008"/>
                  </a:cubicBezTo>
                  <a:cubicBezTo>
                    <a:pt x="8525" y="7933"/>
                    <a:pt x="8596" y="7869"/>
                    <a:pt x="8690" y="7826"/>
                  </a:cubicBezTo>
                  <a:cubicBezTo>
                    <a:pt x="8806" y="7774"/>
                    <a:pt x="8934" y="7766"/>
                    <a:pt x="9063" y="7755"/>
                  </a:cubicBezTo>
                  <a:cubicBezTo>
                    <a:pt x="9436" y="7725"/>
                    <a:pt x="9809" y="7672"/>
                    <a:pt x="10177" y="7594"/>
                  </a:cubicBezTo>
                  <a:cubicBezTo>
                    <a:pt x="10466" y="7532"/>
                    <a:pt x="10788" y="7429"/>
                    <a:pt x="10925" y="7168"/>
                  </a:cubicBezTo>
                  <a:cubicBezTo>
                    <a:pt x="10976" y="7067"/>
                    <a:pt x="10998" y="6952"/>
                    <a:pt x="11051" y="6853"/>
                  </a:cubicBezTo>
                  <a:cubicBezTo>
                    <a:pt x="11099" y="6767"/>
                    <a:pt x="11187" y="6694"/>
                    <a:pt x="11279" y="6694"/>
                  </a:cubicBezTo>
                  <a:cubicBezTo>
                    <a:pt x="11295" y="6694"/>
                    <a:pt x="11311" y="6696"/>
                    <a:pt x="11328" y="6701"/>
                  </a:cubicBezTo>
                  <a:cubicBezTo>
                    <a:pt x="11336" y="6260"/>
                    <a:pt x="11343" y="5818"/>
                    <a:pt x="11349" y="5375"/>
                  </a:cubicBezTo>
                  <a:cubicBezTo>
                    <a:pt x="11353" y="5154"/>
                    <a:pt x="11287" y="4856"/>
                    <a:pt x="11066" y="4856"/>
                  </a:cubicBezTo>
                  <a:cubicBezTo>
                    <a:pt x="11019" y="4856"/>
                    <a:pt x="10965" y="4869"/>
                    <a:pt x="10918" y="4869"/>
                  </a:cubicBezTo>
                  <a:cubicBezTo>
                    <a:pt x="10879" y="4869"/>
                    <a:pt x="10845" y="4860"/>
                    <a:pt x="10824" y="4828"/>
                  </a:cubicBezTo>
                  <a:cubicBezTo>
                    <a:pt x="10792" y="4783"/>
                    <a:pt x="10811" y="4717"/>
                    <a:pt x="10777" y="4674"/>
                  </a:cubicBezTo>
                  <a:cubicBezTo>
                    <a:pt x="10745" y="4634"/>
                    <a:pt x="10683" y="4636"/>
                    <a:pt x="10631" y="4623"/>
                  </a:cubicBezTo>
                  <a:cubicBezTo>
                    <a:pt x="10402" y="4561"/>
                    <a:pt x="10432" y="4177"/>
                    <a:pt x="10222" y="4066"/>
                  </a:cubicBezTo>
                  <a:cubicBezTo>
                    <a:pt x="10160" y="4031"/>
                    <a:pt x="10085" y="4029"/>
                    <a:pt x="10014" y="4016"/>
                  </a:cubicBezTo>
                  <a:cubicBezTo>
                    <a:pt x="9727" y="3967"/>
                    <a:pt x="9481" y="3740"/>
                    <a:pt x="9410" y="3457"/>
                  </a:cubicBezTo>
                  <a:cubicBezTo>
                    <a:pt x="9322" y="3384"/>
                    <a:pt x="9234" y="3309"/>
                    <a:pt x="9147" y="3237"/>
                  </a:cubicBezTo>
                  <a:cubicBezTo>
                    <a:pt x="8879" y="3012"/>
                    <a:pt x="8613" y="2789"/>
                    <a:pt x="8345" y="2564"/>
                  </a:cubicBezTo>
                  <a:cubicBezTo>
                    <a:pt x="8043" y="2309"/>
                    <a:pt x="7741" y="2056"/>
                    <a:pt x="7439" y="1801"/>
                  </a:cubicBezTo>
                  <a:cubicBezTo>
                    <a:pt x="7323" y="1705"/>
                    <a:pt x="7210" y="1608"/>
                    <a:pt x="7081" y="1531"/>
                  </a:cubicBezTo>
                  <a:cubicBezTo>
                    <a:pt x="6998" y="1478"/>
                    <a:pt x="6908" y="1435"/>
                    <a:pt x="6822" y="1386"/>
                  </a:cubicBezTo>
                  <a:cubicBezTo>
                    <a:pt x="6706" y="1319"/>
                    <a:pt x="6595" y="1240"/>
                    <a:pt x="6486" y="1163"/>
                  </a:cubicBezTo>
                  <a:cubicBezTo>
                    <a:pt x="6061" y="863"/>
                    <a:pt x="5637" y="563"/>
                    <a:pt x="5213" y="263"/>
                  </a:cubicBezTo>
                  <a:cubicBezTo>
                    <a:pt x="5037" y="139"/>
                    <a:pt x="4847" y="8"/>
                    <a:pt x="4630" y="1"/>
                  </a:cubicBezTo>
                  <a:cubicBezTo>
                    <a:pt x="4621" y="1"/>
                    <a:pt x="4612" y="1"/>
                    <a:pt x="46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296"/>
            <p:cNvSpPr/>
            <p:nvPr/>
          </p:nvSpPr>
          <p:spPr>
            <a:xfrm>
              <a:off x="4121952" y="2988809"/>
              <a:ext cx="323704" cy="328648"/>
            </a:xfrm>
            <a:custGeom>
              <a:rect b="b" l="l" r="r" t="t"/>
              <a:pathLst>
                <a:path extrusionOk="0" h="11566" w="11392">
                  <a:moveTo>
                    <a:pt x="4631" y="54"/>
                  </a:moveTo>
                  <a:cubicBezTo>
                    <a:pt x="4636" y="54"/>
                    <a:pt x="4640" y="54"/>
                    <a:pt x="4645" y="54"/>
                  </a:cubicBezTo>
                  <a:cubicBezTo>
                    <a:pt x="4859" y="63"/>
                    <a:pt x="5054" y="200"/>
                    <a:pt x="5213" y="311"/>
                  </a:cubicBezTo>
                  <a:lnTo>
                    <a:pt x="6486" y="1213"/>
                  </a:lnTo>
                  <a:cubicBezTo>
                    <a:pt x="6595" y="1288"/>
                    <a:pt x="6706" y="1368"/>
                    <a:pt x="6824" y="1436"/>
                  </a:cubicBezTo>
                  <a:cubicBezTo>
                    <a:pt x="6860" y="1458"/>
                    <a:pt x="6897" y="1477"/>
                    <a:pt x="6933" y="1496"/>
                  </a:cubicBezTo>
                  <a:cubicBezTo>
                    <a:pt x="6983" y="1524"/>
                    <a:pt x="7034" y="1550"/>
                    <a:pt x="7083" y="1580"/>
                  </a:cubicBezTo>
                  <a:cubicBezTo>
                    <a:pt x="7208" y="1657"/>
                    <a:pt x="7323" y="1755"/>
                    <a:pt x="7437" y="1850"/>
                  </a:cubicBezTo>
                  <a:lnTo>
                    <a:pt x="9401" y="3499"/>
                  </a:lnTo>
                  <a:cubicBezTo>
                    <a:pt x="9476" y="3786"/>
                    <a:pt x="9731" y="4020"/>
                    <a:pt x="10023" y="4069"/>
                  </a:cubicBezTo>
                  <a:cubicBezTo>
                    <a:pt x="10040" y="4073"/>
                    <a:pt x="10057" y="4076"/>
                    <a:pt x="10074" y="4078"/>
                  </a:cubicBezTo>
                  <a:cubicBezTo>
                    <a:pt x="10130" y="4084"/>
                    <a:pt x="10181" y="4093"/>
                    <a:pt x="10224" y="4116"/>
                  </a:cubicBezTo>
                  <a:cubicBezTo>
                    <a:pt x="10316" y="4163"/>
                    <a:pt x="10359" y="4275"/>
                    <a:pt x="10402" y="4380"/>
                  </a:cubicBezTo>
                  <a:cubicBezTo>
                    <a:pt x="10453" y="4508"/>
                    <a:pt x="10505" y="4639"/>
                    <a:pt x="10640" y="4676"/>
                  </a:cubicBezTo>
                  <a:cubicBezTo>
                    <a:pt x="10655" y="4680"/>
                    <a:pt x="10670" y="4682"/>
                    <a:pt x="10685" y="4684"/>
                  </a:cubicBezTo>
                  <a:cubicBezTo>
                    <a:pt x="10721" y="4690"/>
                    <a:pt x="10753" y="4697"/>
                    <a:pt x="10771" y="4718"/>
                  </a:cubicBezTo>
                  <a:cubicBezTo>
                    <a:pt x="10783" y="4733"/>
                    <a:pt x="10786" y="4757"/>
                    <a:pt x="10790" y="4783"/>
                  </a:cubicBezTo>
                  <a:cubicBezTo>
                    <a:pt x="10794" y="4813"/>
                    <a:pt x="10796" y="4845"/>
                    <a:pt x="10816" y="4870"/>
                  </a:cubicBezTo>
                  <a:cubicBezTo>
                    <a:pt x="10839" y="4905"/>
                    <a:pt x="10878" y="4922"/>
                    <a:pt x="10933" y="4922"/>
                  </a:cubicBezTo>
                  <a:cubicBezTo>
                    <a:pt x="10957" y="4922"/>
                    <a:pt x="10985" y="4920"/>
                    <a:pt x="11008" y="4915"/>
                  </a:cubicBezTo>
                  <a:cubicBezTo>
                    <a:pt x="11034" y="4913"/>
                    <a:pt x="11058" y="4909"/>
                    <a:pt x="11081" y="4909"/>
                  </a:cubicBezTo>
                  <a:cubicBezTo>
                    <a:pt x="11133" y="4909"/>
                    <a:pt x="11180" y="4930"/>
                    <a:pt x="11216" y="4967"/>
                  </a:cubicBezTo>
                  <a:cubicBezTo>
                    <a:pt x="11310" y="5063"/>
                    <a:pt x="11340" y="5254"/>
                    <a:pt x="11338" y="5402"/>
                  </a:cubicBezTo>
                  <a:lnTo>
                    <a:pt x="11317" y="6696"/>
                  </a:lnTo>
                  <a:cubicBezTo>
                    <a:pt x="11309" y="6695"/>
                    <a:pt x="11301" y="6694"/>
                    <a:pt x="11293" y="6694"/>
                  </a:cubicBezTo>
                  <a:cubicBezTo>
                    <a:pt x="11188" y="6694"/>
                    <a:pt x="11091" y="6782"/>
                    <a:pt x="11045" y="6867"/>
                  </a:cubicBezTo>
                  <a:cubicBezTo>
                    <a:pt x="11015" y="6921"/>
                    <a:pt x="10993" y="6979"/>
                    <a:pt x="10974" y="7034"/>
                  </a:cubicBezTo>
                  <a:cubicBezTo>
                    <a:pt x="10957" y="7086"/>
                    <a:pt x="10940" y="7135"/>
                    <a:pt x="10916" y="7182"/>
                  </a:cubicBezTo>
                  <a:cubicBezTo>
                    <a:pt x="10781" y="7439"/>
                    <a:pt x="10456" y="7538"/>
                    <a:pt x="10186" y="7594"/>
                  </a:cubicBezTo>
                  <a:cubicBezTo>
                    <a:pt x="9821" y="7673"/>
                    <a:pt x="9449" y="7726"/>
                    <a:pt x="9076" y="7756"/>
                  </a:cubicBezTo>
                  <a:lnTo>
                    <a:pt x="9057" y="7756"/>
                  </a:lnTo>
                  <a:cubicBezTo>
                    <a:pt x="8934" y="7767"/>
                    <a:pt x="8808" y="7778"/>
                    <a:pt x="8692" y="7829"/>
                  </a:cubicBezTo>
                  <a:cubicBezTo>
                    <a:pt x="8617" y="7864"/>
                    <a:pt x="8549" y="7915"/>
                    <a:pt x="8491" y="7983"/>
                  </a:cubicBezTo>
                  <a:cubicBezTo>
                    <a:pt x="8474" y="7947"/>
                    <a:pt x="8448" y="7919"/>
                    <a:pt x="8416" y="7900"/>
                  </a:cubicBezTo>
                  <a:cubicBezTo>
                    <a:pt x="8367" y="7872"/>
                    <a:pt x="8313" y="7870"/>
                    <a:pt x="8277" y="7870"/>
                  </a:cubicBezTo>
                  <a:cubicBezTo>
                    <a:pt x="8255" y="7870"/>
                    <a:pt x="8236" y="7870"/>
                    <a:pt x="8210" y="7872"/>
                  </a:cubicBezTo>
                  <a:lnTo>
                    <a:pt x="7902" y="7891"/>
                  </a:lnTo>
                  <a:cubicBezTo>
                    <a:pt x="7773" y="7898"/>
                    <a:pt x="7595" y="7926"/>
                    <a:pt x="7544" y="8067"/>
                  </a:cubicBezTo>
                  <a:cubicBezTo>
                    <a:pt x="7540" y="8082"/>
                    <a:pt x="7535" y="8099"/>
                    <a:pt x="7533" y="8114"/>
                  </a:cubicBezTo>
                  <a:cubicBezTo>
                    <a:pt x="7527" y="8140"/>
                    <a:pt x="7523" y="8161"/>
                    <a:pt x="7510" y="8178"/>
                  </a:cubicBezTo>
                  <a:cubicBezTo>
                    <a:pt x="7493" y="8202"/>
                    <a:pt x="7467" y="8211"/>
                    <a:pt x="7424" y="8211"/>
                  </a:cubicBezTo>
                  <a:cubicBezTo>
                    <a:pt x="7405" y="8211"/>
                    <a:pt x="7383" y="8208"/>
                    <a:pt x="7364" y="8208"/>
                  </a:cubicBezTo>
                  <a:cubicBezTo>
                    <a:pt x="7340" y="8206"/>
                    <a:pt x="7319" y="8204"/>
                    <a:pt x="7295" y="8204"/>
                  </a:cubicBezTo>
                  <a:cubicBezTo>
                    <a:pt x="7257" y="8204"/>
                    <a:pt x="7227" y="8211"/>
                    <a:pt x="7201" y="8221"/>
                  </a:cubicBezTo>
                  <a:cubicBezTo>
                    <a:pt x="7148" y="8247"/>
                    <a:pt x="7118" y="8296"/>
                    <a:pt x="7090" y="8346"/>
                  </a:cubicBezTo>
                  <a:cubicBezTo>
                    <a:pt x="7066" y="8384"/>
                    <a:pt x="7043" y="8423"/>
                    <a:pt x="7008" y="8444"/>
                  </a:cubicBezTo>
                  <a:cubicBezTo>
                    <a:pt x="6985" y="8457"/>
                    <a:pt x="6959" y="8463"/>
                    <a:pt x="6920" y="8463"/>
                  </a:cubicBezTo>
                  <a:cubicBezTo>
                    <a:pt x="6897" y="8463"/>
                    <a:pt x="6875" y="8461"/>
                    <a:pt x="6852" y="8459"/>
                  </a:cubicBezTo>
                  <a:cubicBezTo>
                    <a:pt x="6831" y="8458"/>
                    <a:pt x="6810" y="8456"/>
                    <a:pt x="6788" y="8456"/>
                  </a:cubicBezTo>
                  <a:cubicBezTo>
                    <a:pt x="6780" y="8456"/>
                    <a:pt x="6771" y="8456"/>
                    <a:pt x="6762" y="8457"/>
                  </a:cubicBezTo>
                  <a:cubicBezTo>
                    <a:pt x="6633" y="8463"/>
                    <a:pt x="6507" y="8551"/>
                    <a:pt x="6430" y="8688"/>
                  </a:cubicBezTo>
                  <a:cubicBezTo>
                    <a:pt x="6368" y="8802"/>
                    <a:pt x="6344" y="8937"/>
                    <a:pt x="6323" y="9057"/>
                  </a:cubicBezTo>
                  <a:cubicBezTo>
                    <a:pt x="6288" y="9063"/>
                    <a:pt x="6252" y="9068"/>
                    <a:pt x="6216" y="9068"/>
                  </a:cubicBezTo>
                  <a:cubicBezTo>
                    <a:pt x="6162" y="9068"/>
                    <a:pt x="6121" y="9055"/>
                    <a:pt x="6091" y="9029"/>
                  </a:cubicBezTo>
                  <a:cubicBezTo>
                    <a:pt x="6076" y="9018"/>
                    <a:pt x="6063" y="9003"/>
                    <a:pt x="6053" y="8986"/>
                  </a:cubicBezTo>
                  <a:cubicBezTo>
                    <a:pt x="6042" y="8975"/>
                    <a:pt x="6033" y="8965"/>
                    <a:pt x="6023" y="8954"/>
                  </a:cubicBezTo>
                  <a:cubicBezTo>
                    <a:pt x="5976" y="8903"/>
                    <a:pt x="5905" y="8873"/>
                    <a:pt x="5828" y="8873"/>
                  </a:cubicBezTo>
                  <a:cubicBezTo>
                    <a:pt x="5749" y="8873"/>
                    <a:pt x="5674" y="8905"/>
                    <a:pt x="5624" y="8960"/>
                  </a:cubicBezTo>
                  <a:lnTo>
                    <a:pt x="5618" y="8971"/>
                  </a:lnTo>
                  <a:cubicBezTo>
                    <a:pt x="5571" y="9155"/>
                    <a:pt x="5511" y="9340"/>
                    <a:pt x="5440" y="9517"/>
                  </a:cubicBezTo>
                  <a:cubicBezTo>
                    <a:pt x="5395" y="9629"/>
                    <a:pt x="5346" y="9740"/>
                    <a:pt x="5296" y="9850"/>
                  </a:cubicBezTo>
                  <a:lnTo>
                    <a:pt x="5292" y="9858"/>
                  </a:lnTo>
                  <a:cubicBezTo>
                    <a:pt x="5232" y="9991"/>
                    <a:pt x="5157" y="10137"/>
                    <a:pt x="5022" y="10173"/>
                  </a:cubicBezTo>
                  <a:cubicBezTo>
                    <a:pt x="5005" y="10177"/>
                    <a:pt x="4988" y="10182"/>
                    <a:pt x="4969" y="10184"/>
                  </a:cubicBezTo>
                  <a:cubicBezTo>
                    <a:pt x="4907" y="10197"/>
                    <a:pt x="4836" y="10210"/>
                    <a:pt x="4806" y="10272"/>
                  </a:cubicBezTo>
                  <a:cubicBezTo>
                    <a:pt x="4787" y="10312"/>
                    <a:pt x="4793" y="10355"/>
                    <a:pt x="4799" y="10392"/>
                  </a:cubicBezTo>
                  <a:cubicBezTo>
                    <a:pt x="4804" y="10415"/>
                    <a:pt x="4806" y="10439"/>
                    <a:pt x="4804" y="10460"/>
                  </a:cubicBezTo>
                  <a:cubicBezTo>
                    <a:pt x="4797" y="10509"/>
                    <a:pt x="4759" y="10546"/>
                    <a:pt x="4716" y="10584"/>
                  </a:cubicBezTo>
                  <a:cubicBezTo>
                    <a:pt x="4679" y="10619"/>
                    <a:pt x="4641" y="10655"/>
                    <a:pt x="4619" y="10702"/>
                  </a:cubicBezTo>
                  <a:cubicBezTo>
                    <a:pt x="4596" y="10754"/>
                    <a:pt x="4598" y="10814"/>
                    <a:pt x="4598" y="10872"/>
                  </a:cubicBezTo>
                  <a:cubicBezTo>
                    <a:pt x="4600" y="10944"/>
                    <a:pt x="4600" y="11009"/>
                    <a:pt x="4553" y="11043"/>
                  </a:cubicBezTo>
                  <a:cubicBezTo>
                    <a:pt x="4532" y="11058"/>
                    <a:pt x="4504" y="11062"/>
                    <a:pt x="4474" y="11069"/>
                  </a:cubicBezTo>
                  <a:cubicBezTo>
                    <a:pt x="4461" y="11071"/>
                    <a:pt x="4448" y="11073"/>
                    <a:pt x="4433" y="11077"/>
                  </a:cubicBezTo>
                  <a:cubicBezTo>
                    <a:pt x="4356" y="11096"/>
                    <a:pt x="4287" y="11152"/>
                    <a:pt x="4238" y="11231"/>
                  </a:cubicBezTo>
                  <a:cubicBezTo>
                    <a:pt x="4212" y="11224"/>
                    <a:pt x="4183" y="11220"/>
                    <a:pt x="4151" y="11220"/>
                  </a:cubicBezTo>
                  <a:cubicBezTo>
                    <a:pt x="4114" y="11220"/>
                    <a:pt x="4074" y="11225"/>
                    <a:pt x="4032" y="11231"/>
                  </a:cubicBezTo>
                  <a:cubicBezTo>
                    <a:pt x="3780" y="11272"/>
                    <a:pt x="3636" y="11356"/>
                    <a:pt x="3593" y="11489"/>
                  </a:cubicBezTo>
                  <a:cubicBezTo>
                    <a:pt x="3542" y="11463"/>
                    <a:pt x="3497" y="11429"/>
                    <a:pt x="3450" y="11390"/>
                  </a:cubicBezTo>
                  <a:cubicBezTo>
                    <a:pt x="3415" y="11364"/>
                    <a:pt x="3381" y="11336"/>
                    <a:pt x="3343" y="11313"/>
                  </a:cubicBezTo>
                  <a:cubicBezTo>
                    <a:pt x="3274" y="11268"/>
                    <a:pt x="3197" y="11242"/>
                    <a:pt x="3128" y="11242"/>
                  </a:cubicBezTo>
                  <a:cubicBezTo>
                    <a:pt x="3079" y="11242"/>
                    <a:pt x="3034" y="11255"/>
                    <a:pt x="2998" y="11281"/>
                  </a:cubicBezTo>
                  <a:cubicBezTo>
                    <a:pt x="2976" y="11238"/>
                    <a:pt x="2950" y="11189"/>
                    <a:pt x="2914" y="11146"/>
                  </a:cubicBezTo>
                  <a:cubicBezTo>
                    <a:pt x="2882" y="11103"/>
                    <a:pt x="2841" y="11064"/>
                    <a:pt x="2803" y="11028"/>
                  </a:cubicBezTo>
                  <a:cubicBezTo>
                    <a:pt x="2721" y="10951"/>
                    <a:pt x="2644" y="10878"/>
                    <a:pt x="2629" y="10777"/>
                  </a:cubicBezTo>
                  <a:cubicBezTo>
                    <a:pt x="2623" y="10739"/>
                    <a:pt x="2627" y="10700"/>
                    <a:pt x="2631" y="10657"/>
                  </a:cubicBezTo>
                  <a:cubicBezTo>
                    <a:pt x="2638" y="10593"/>
                    <a:pt x="2642" y="10524"/>
                    <a:pt x="2612" y="10462"/>
                  </a:cubicBezTo>
                  <a:cubicBezTo>
                    <a:pt x="2586" y="10413"/>
                    <a:pt x="2541" y="10379"/>
                    <a:pt x="2498" y="10347"/>
                  </a:cubicBezTo>
                  <a:cubicBezTo>
                    <a:pt x="2475" y="10327"/>
                    <a:pt x="2453" y="10310"/>
                    <a:pt x="2434" y="10291"/>
                  </a:cubicBezTo>
                  <a:cubicBezTo>
                    <a:pt x="2374" y="10229"/>
                    <a:pt x="2348" y="10147"/>
                    <a:pt x="2323" y="10060"/>
                  </a:cubicBezTo>
                  <a:cubicBezTo>
                    <a:pt x="2314" y="10036"/>
                    <a:pt x="2308" y="10015"/>
                    <a:pt x="2301" y="9991"/>
                  </a:cubicBezTo>
                  <a:cubicBezTo>
                    <a:pt x="2250" y="9843"/>
                    <a:pt x="2164" y="9751"/>
                    <a:pt x="2063" y="9732"/>
                  </a:cubicBezTo>
                  <a:cubicBezTo>
                    <a:pt x="2050" y="9729"/>
                    <a:pt x="2037" y="9728"/>
                    <a:pt x="2023" y="9728"/>
                  </a:cubicBezTo>
                  <a:cubicBezTo>
                    <a:pt x="1927" y="9728"/>
                    <a:pt x="1845" y="9787"/>
                    <a:pt x="1766" y="9843"/>
                  </a:cubicBezTo>
                  <a:cubicBezTo>
                    <a:pt x="1721" y="9877"/>
                    <a:pt x="1671" y="9912"/>
                    <a:pt x="1622" y="9933"/>
                  </a:cubicBezTo>
                  <a:cubicBezTo>
                    <a:pt x="1549" y="9965"/>
                    <a:pt x="1464" y="9970"/>
                    <a:pt x="1389" y="9974"/>
                  </a:cubicBezTo>
                  <a:cubicBezTo>
                    <a:pt x="1279" y="9980"/>
                    <a:pt x="1161" y="9987"/>
                    <a:pt x="1042" y="9987"/>
                  </a:cubicBezTo>
                  <a:cubicBezTo>
                    <a:pt x="904" y="9987"/>
                    <a:pt x="784" y="9978"/>
                    <a:pt x="675" y="9959"/>
                  </a:cubicBezTo>
                  <a:cubicBezTo>
                    <a:pt x="675" y="9946"/>
                    <a:pt x="677" y="9935"/>
                    <a:pt x="675" y="9922"/>
                  </a:cubicBezTo>
                  <a:lnTo>
                    <a:pt x="675" y="9490"/>
                  </a:lnTo>
                  <a:cubicBezTo>
                    <a:pt x="673" y="9344"/>
                    <a:pt x="658" y="9183"/>
                    <a:pt x="538" y="9106"/>
                  </a:cubicBezTo>
                  <a:cubicBezTo>
                    <a:pt x="514" y="9091"/>
                    <a:pt x="487" y="9080"/>
                    <a:pt x="461" y="9070"/>
                  </a:cubicBezTo>
                  <a:cubicBezTo>
                    <a:pt x="429" y="9057"/>
                    <a:pt x="399" y="9044"/>
                    <a:pt x="377" y="9025"/>
                  </a:cubicBezTo>
                  <a:cubicBezTo>
                    <a:pt x="339" y="8988"/>
                    <a:pt x="326" y="8937"/>
                    <a:pt x="311" y="8879"/>
                  </a:cubicBezTo>
                  <a:cubicBezTo>
                    <a:pt x="300" y="8834"/>
                    <a:pt x="289" y="8787"/>
                    <a:pt x="264" y="8746"/>
                  </a:cubicBezTo>
                  <a:cubicBezTo>
                    <a:pt x="242" y="8714"/>
                    <a:pt x="215" y="8686"/>
                    <a:pt x="189" y="8661"/>
                  </a:cubicBezTo>
                  <a:cubicBezTo>
                    <a:pt x="165" y="8637"/>
                    <a:pt x="144" y="8618"/>
                    <a:pt x="127" y="8592"/>
                  </a:cubicBezTo>
                  <a:cubicBezTo>
                    <a:pt x="77" y="8521"/>
                    <a:pt x="77" y="8431"/>
                    <a:pt x="75" y="8335"/>
                  </a:cubicBezTo>
                  <a:cubicBezTo>
                    <a:pt x="75" y="8273"/>
                    <a:pt x="73" y="8211"/>
                    <a:pt x="58" y="8151"/>
                  </a:cubicBezTo>
                  <a:lnTo>
                    <a:pt x="180" y="7968"/>
                  </a:lnTo>
                  <a:cubicBezTo>
                    <a:pt x="193" y="7947"/>
                    <a:pt x="208" y="7923"/>
                    <a:pt x="229" y="7908"/>
                  </a:cubicBezTo>
                  <a:cubicBezTo>
                    <a:pt x="255" y="7887"/>
                    <a:pt x="289" y="7878"/>
                    <a:pt x="339" y="7878"/>
                  </a:cubicBezTo>
                  <a:cubicBezTo>
                    <a:pt x="367" y="7878"/>
                    <a:pt x="394" y="7881"/>
                    <a:pt x="422" y="7883"/>
                  </a:cubicBezTo>
                  <a:cubicBezTo>
                    <a:pt x="452" y="7887"/>
                    <a:pt x="480" y="7889"/>
                    <a:pt x="508" y="7889"/>
                  </a:cubicBezTo>
                  <a:cubicBezTo>
                    <a:pt x="553" y="7889"/>
                    <a:pt x="619" y="7883"/>
                    <a:pt x="664" y="7825"/>
                  </a:cubicBezTo>
                  <a:cubicBezTo>
                    <a:pt x="684" y="7799"/>
                    <a:pt x="694" y="7769"/>
                    <a:pt x="703" y="7739"/>
                  </a:cubicBezTo>
                  <a:cubicBezTo>
                    <a:pt x="714" y="7709"/>
                    <a:pt x="722" y="7681"/>
                    <a:pt x="742" y="7662"/>
                  </a:cubicBezTo>
                  <a:cubicBezTo>
                    <a:pt x="757" y="7646"/>
                    <a:pt x="779" y="7640"/>
                    <a:pt x="806" y="7640"/>
                  </a:cubicBezTo>
                  <a:cubicBezTo>
                    <a:pt x="840" y="7640"/>
                    <a:pt x="882" y="7651"/>
                    <a:pt x="926" y="7664"/>
                  </a:cubicBezTo>
                  <a:cubicBezTo>
                    <a:pt x="971" y="7679"/>
                    <a:pt x="1018" y="7692"/>
                    <a:pt x="1063" y="7692"/>
                  </a:cubicBezTo>
                  <a:cubicBezTo>
                    <a:pt x="1101" y="7692"/>
                    <a:pt x="1134" y="7681"/>
                    <a:pt x="1161" y="7658"/>
                  </a:cubicBezTo>
                  <a:cubicBezTo>
                    <a:pt x="1181" y="7641"/>
                    <a:pt x="1194" y="7619"/>
                    <a:pt x="1204" y="7600"/>
                  </a:cubicBezTo>
                  <a:lnTo>
                    <a:pt x="1213" y="7585"/>
                  </a:lnTo>
                  <a:cubicBezTo>
                    <a:pt x="1269" y="7497"/>
                    <a:pt x="1369" y="7435"/>
                    <a:pt x="1470" y="7426"/>
                  </a:cubicBezTo>
                  <a:lnTo>
                    <a:pt x="4249" y="7437"/>
                  </a:lnTo>
                  <a:cubicBezTo>
                    <a:pt x="4316" y="7457"/>
                    <a:pt x="4386" y="7467"/>
                    <a:pt x="4457" y="7467"/>
                  </a:cubicBezTo>
                  <a:cubicBezTo>
                    <a:pt x="4491" y="7467"/>
                    <a:pt x="4524" y="7465"/>
                    <a:pt x="4557" y="7461"/>
                  </a:cubicBezTo>
                  <a:lnTo>
                    <a:pt x="4583" y="7459"/>
                  </a:lnTo>
                  <a:lnTo>
                    <a:pt x="4581" y="7433"/>
                  </a:lnTo>
                  <a:cubicBezTo>
                    <a:pt x="4577" y="7354"/>
                    <a:pt x="4572" y="7255"/>
                    <a:pt x="4615" y="7180"/>
                  </a:cubicBezTo>
                  <a:cubicBezTo>
                    <a:pt x="4643" y="7131"/>
                    <a:pt x="4702" y="7098"/>
                    <a:pt x="4753" y="7098"/>
                  </a:cubicBezTo>
                  <a:cubicBezTo>
                    <a:pt x="4772" y="7098"/>
                    <a:pt x="4791" y="7103"/>
                    <a:pt x="4806" y="7114"/>
                  </a:cubicBezTo>
                  <a:lnTo>
                    <a:pt x="4879" y="7167"/>
                  </a:lnTo>
                  <a:lnTo>
                    <a:pt x="4847" y="7084"/>
                  </a:lnTo>
                  <a:cubicBezTo>
                    <a:pt x="4808" y="6974"/>
                    <a:pt x="4735" y="6887"/>
                    <a:pt x="4664" y="6799"/>
                  </a:cubicBezTo>
                  <a:cubicBezTo>
                    <a:pt x="4622" y="6747"/>
                    <a:pt x="4579" y="6692"/>
                    <a:pt x="4542" y="6636"/>
                  </a:cubicBezTo>
                  <a:cubicBezTo>
                    <a:pt x="4369" y="6355"/>
                    <a:pt x="4384" y="6004"/>
                    <a:pt x="4399" y="5665"/>
                  </a:cubicBezTo>
                  <a:lnTo>
                    <a:pt x="4403" y="5580"/>
                  </a:lnTo>
                  <a:cubicBezTo>
                    <a:pt x="4437" y="4688"/>
                    <a:pt x="4313" y="3791"/>
                    <a:pt x="4193" y="2925"/>
                  </a:cubicBezTo>
                  <a:lnTo>
                    <a:pt x="3816" y="198"/>
                  </a:lnTo>
                  <a:lnTo>
                    <a:pt x="4399" y="84"/>
                  </a:lnTo>
                  <a:cubicBezTo>
                    <a:pt x="4471" y="70"/>
                    <a:pt x="4554" y="54"/>
                    <a:pt x="4631" y="54"/>
                  </a:cubicBezTo>
                  <a:close/>
                  <a:moveTo>
                    <a:pt x="4632" y="0"/>
                  </a:moveTo>
                  <a:cubicBezTo>
                    <a:pt x="4547" y="0"/>
                    <a:pt x="4463" y="16"/>
                    <a:pt x="4388" y="31"/>
                  </a:cubicBezTo>
                  <a:lnTo>
                    <a:pt x="3756" y="155"/>
                  </a:lnTo>
                  <a:lnTo>
                    <a:pt x="4142" y="2932"/>
                  </a:lnTo>
                  <a:cubicBezTo>
                    <a:pt x="4260" y="3797"/>
                    <a:pt x="4384" y="4690"/>
                    <a:pt x="4350" y="5577"/>
                  </a:cubicBezTo>
                  <a:lnTo>
                    <a:pt x="4345" y="5663"/>
                  </a:lnTo>
                  <a:cubicBezTo>
                    <a:pt x="4330" y="6010"/>
                    <a:pt x="4315" y="6370"/>
                    <a:pt x="4497" y="6664"/>
                  </a:cubicBezTo>
                  <a:cubicBezTo>
                    <a:pt x="4536" y="6724"/>
                    <a:pt x="4581" y="6779"/>
                    <a:pt x="4624" y="6833"/>
                  </a:cubicBezTo>
                  <a:cubicBezTo>
                    <a:pt x="4679" y="6902"/>
                    <a:pt x="4733" y="6970"/>
                    <a:pt x="4772" y="7045"/>
                  </a:cubicBezTo>
                  <a:cubicBezTo>
                    <a:pt x="4764" y="7044"/>
                    <a:pt x="4757" y="7044"/>
                    <a:pt x="4750" y="7044"/>
                  </a:cubicBezTo>
                  <a:cubicBezTo>
                    <a:pt x="4680" y="7044"/>
                    <a:pt x="4605" y="7088"/>
                    <a:pt x="4568" y="7154"/>
                  </a:cubicBezTo>
                  <a:cubicBezTo>
                    <a:pt x="4523" y="7234"/>
                    <a:pt x="4523" y="7330"/>
                    <a:pt x="4527" y="7411"/>
                  </a:cubicBezTo>
                  <a:cubicBezTo>
                    <a:pt x="4505" y="7414"/>
                    <a:pt x="4482" y="7415"/>
                    <a:pt x="4460" y="7415"/>
                  </a:cubicBezTo>
                  <a:cubicBezTo>
                    <a:pt x="4392" y="7415"/>
                    <a:pt x="4324" y="7405"/>
                    <a:pt x="4260" y="7386"/>
                  </a:cubicBezTo>
                  <a:lnTo>
                    <a:pt x="1468" y="7373"/>
                  </a:lnTo>
                  <a:cubicBezTo>
                    <a:pt x="1348" y="7384"/>
                    <a:pt x="1232" y="7454"/>
                    <a:pt x="1168" y="7557"/>
                  </a:cubicBezTo>
                  <a:lnTo>
                    <a:pt x="1159" y="7572"/>
                  </a:lnTo>
                  <a:cubicBezTo>
                    <a:pt x="1149" y="7589"/>
                    <a:pt x="1138" y="7606"/>
                    <a:pt x="1125" y="7617"/>
                  </a:cubicBezTo>
                  <a:cubicBezTo>
                    <a:pt x="1109" y="7631"/>
                    <a:pt x="1088" y="7637"/>
                    <a:pt x="1063" y="7637"/>
                  </a:cubicBezTo>
                  <a:cubicBezTo>
                    <a:pt x="1027" y="7637"/>
                    <a:pt x="984" y="7625"/>
                    <a:pt x="941" y="7613"/>
                  </a:cubicBezTo>
                  <a:cubicBezTo>
                    <a:pt x="896" y="7600"/>
                    <a:pt x="849" y="7585"/>
                    <a:pt x="806" y="7585"/>
                  </a:cubicBezTo>
                  <a:cubicBezTo>
                    <a:pt x="763" y="7585"/>
                    <a:pt x="731" y="7598"/>
                    <a:pt x="703" y="7624"/>
                  </a:cubicBezTo>
                  <a:cubicBezTo>
                    <a:pt x="675" y="7651"/>
                    <a:pt x="664" y="7688"/>
                    <a:pt x="652" y="7724"/>
                  </a:cubicBezTo>
                  <a:cubicBezTo>
                    <a:pt x="645" y="7750"/>
                    <a:pt x="637" y="7774"/>
                    <a:pt x="622" y="7793"/>
                  </a:cubicBezTo>
                  <a:cubicBezTo>
                    <a:pt x="598" y="7823"/>
                    <a:pt x="564" y="7836"/>
                    <a:pt x="508" y="7836"/>
                  </a:cubicBezTo>
                  <a:cubicBezTo>
                    <a:pt x="482" y="7836"/>
                    <a:pt x="454" y="7834"/>
                    <a:pt x="427" y="7829"/>
                  </a:cubicBezTo>
                  <a:cubicBezTo>
                    <a:pt x="399" y="7827"/>
                    <a:pt x="369" y="7825"/>
                    <a:pt x="339" y="7825"/>
                  </a:cubicBezTo>
                  <a:cubicBezTo>
                    <a:pt x="300" y="7825"/>
                    <a:pt x="242" y="7829"/>
                    <a:pt x="195" y="7866"/>
                  </a:cubicBezTo>
                  <a:cubicBezTo>
                    <a:pt x="170" y="7887"/>
                    <a:pt x="150" y="7915"/>
                    <a:pt x="135" y="7938"/>
                  </a:cubicBezTo>
                  <a:lnTo>
                    <a:pt x="0" y="8142"/>
                  </a:lnTo>
                  <a:lnTo>
                    <a:pt x="5" y="8153"/>
                  </a:lnTo>
                  <a:cubicBezTo>
                    <a:pt x="20" y="8208"/>
                    <a:pt x="22" y="8271"/>
                    <a:pt x="22" y="8335"/>
                  </a:cubicBezTo>
                  <a:cubicBezTo>
                    <a:pt x="24" y="8436"/>
                    <a:pt x="24" y="8538"/>
                    <a:pt x="82" y="8622"/>
                  </a:cubicBezTo>
                  <a:cubicBezTo>
                    <a:pt x="103" y="8652"/>
                    <a:pt x="127" y="8676"/>
                    <a:pt x="150" y="8699"/>
                  </a:cubicBezTo>
                  <a:cubicBezTo>
                    <a:pt x="176" y="8723"/>
                    <a:pt x="202" y="8746"/>
                    <a:pt x="219" y="8774"/>
                  </a:cubicBezTo>
                  <a:cubicBezTo>
                    <a:pt x="238" y="8808"/>
                    <a:pt x="249" y="8849"/>
                    <a:pt x="259" y="8892"/>
                  </a:cubicBezTo>
                  <a:cubicBezTo>
                    <a:pt x="274" y="8954"/>
                    <a:pt x="289" y="9018"/>
                    <a:pt x="341" y="9063"/>
                  </a:cubicBezTo>
                  <a:cubicBezTo>
                    <a:pt x="371" y="9091"/>
                    <a:pt x="407" y="9106"/>
                    <a:pt x="442" y="9119"/>
                  </a:cubicBezTo>
                  <a:cubicBezTo>
                    <a:pt x="465" y="9130"/>
                    <a:pt x="489" y="9138"/>
                    <a:pt x="510" y="9151"/>
                  </a:cubicBezTo>
                  <a:cubicBezTo>
                    <a:pt x="607" y="9215"/>
                    <a:pt x="619" y="9353"/>
                    <a:pt x="622" y="9490"/>
                  </a:cubicBezTo>
                  <a:lnTo>
                    <a:pt x="622" y="9922"/>
                  </a:lnTo>
                  <a:cubicBezTo>
                    <a:pt x="622" y="9935"/>
                    <a:pt x="622" y="9946"/>
                    <a:pt x="622" y="9957"/>
                  </a:cubicBezTo>
                  <a:lnTo>
                    <a:pt x="622" y="10004"/>
                  </a:lnTo>
                  <a:lnTo>
                    <a:pt x="643" y="10008"/>
                  </a:lnTo>
                  <a:cubicBezTo>
                    <a:pt x="761" y="10030"/>
                    <a:pt x="892" y="10040"/>
                    <a:pt x="1042" y="10040"/>
                  </a:cubicBezTo>
                  <a:cubicBezTo>
                    <a:pt x="1161" y="10040"/>
                    <a:pt x="1286" y="10034"/>
                    <a:pt x="1393" y="10027"/>
                  </a:cubicBezTo>
                  <a:cubicBezTo>
                    <a:pt x="1472" y="10023"/>
                    <a:pt x="1562" y="10017"/>
                    <a:pt x="1644" y="9982"/>
                  </a:cubicBezTo>
                  <a:cubicBezTo>
                    <a:pt x="1699" y="9959"/>
                    <a:pt x="1749" y="9922"/>
                    <a:pt x="1798" y="9886"/>
                  </a:cubicBezTo>
                  <a:cubicBezTo>
                    <a:pt x="1873" y="9833"/>
                    <a:pt x="1943" y="9782"/>
                    <a:pt x="2020" y="9782"/>
                  </a:cubicBezTo>
                  <a:cubicBezTo>
                    <a:pt x="2031" y="9782"/>
                    <a:pt x="2042" y="9783"/>
                    <a:pt x="2053" y="9785"/>
                  </a:cubicBezTo>
                  <a:cubicBezTo>
                    <a:pt x="2164" y="9805"/>
                    <a:pt x="2224" y="9933"/>
                    <a:pt x="2250" y="10008"/>
                  </a:cubicBezTo>
                  <a:cubicBezTo>
                    <a:pt x="2256" y="10030"/>
                    <a:pt x="2265" y="10053"/>
                    <a:pt x="2271" y="10075"/>
                  </a:cubicBezTo>
                  <a:cubicBezTo>
                    <a:pt x="2299" y="10165"/>
                    <a:pt x="2327" y="10257"/>
                    <a:pt x="2396" y="10327"/>
                  </a:cubicBezTo>
                  <a:cubicBezTo>
                    <a:pt x="2417" y="10351"/>
                    <a:pt x="2443" y="10370"/>
                    <a:pt x="2466" y="10387"/>
                  </a:cubicBezTo>
                  <a:cubicBezTo>
                    <a:pt x="2507" y="10419"/>
                    <a:pt x="2543" y="10447"/>
                    <a:pt x="2565" y="10488"/>
                  </a:cubicBezTo>
                  <a:cubicBezTo>
                    <a:pt x="2588" y="10535"/>
                    <a:pt x="2582" y="10593"/>
                    <a:pt x="2578" y="10653"/>
                  </a:cubicBezTo>
                  <a:cubicBezTo>
                    <a:pt x="2573" y="10696"/>
                    <a:pt x="2569" y="10741"/>
                    <a:pt x="2576" y="10786"/>
                  </a:cubicBezTo>
                  <a:cubicBezTo>
                    <a:pt x="2595" y="10904"/>
                    <a:pt x="2683" y="10987"/>
                    <a:pt x="2766" y="11067"/>
                  </a:cubicBezTo>
                  <a:cubicBezTo>
                    <a:pt x="2803" y="11103"/>
                    <a:pt x="2841" y="11139"/>
                    <a:pt x="2873" y="11178"/>
                  </a:cubicBezTo>
                  <a:cubicBezTo>
                    <a:pt x="2914" y="11231"/>
                    <a:pt x="2944" y="11291"/>
                    <a:pt x="2963" y="11339"/>
                  </a:cubicBezTo>
                  <a:lnTo>
                    <a:pt x="2978" y="11373"/>
                  </a:lnTo>
                  <a:lnTo>
                    <a:pt x="3006" y="11347"/>
                  </a:lnTo>
                  <a:cubicBezTo>
                    <a:pt x="3010" y="11343"/>
                    <a:pt x="3015" y="11339"/>
                    <a:pt x="3017" y="11334"/>
                  </a:cubicBezTo>
                  <a:cubicBezTo>
                    <a:pt x="3019" y="11332"/>
                    <a:pt x="3021" y="11328"/>
                    <a:pt x="3023" y="11328"/>
                  </a:cubicBezTo>
                  <a:cubicBezTo>
                    <a:pt x="3052" y="11307"/>
                    <a:pt x="3088" y="11297"/>
                    <a:pt x="3128" y="11297"/>
                  </a:cubicBezTo>
                  <a:cubicBezTo>
                    <a:pt x="3187" y="11297"/>
                    <a:pt x="3254" y="11318"/>
                    <a:pt x="3315" y="11358"/>
                  </a:cubicBezTo>
                  <a:cubicBezTo>
                    <a:pt x="3349" y="11379"/>
                    <a:pt x="3383" y="11407"/>
                    <a:pt x="3418" y="11433"/>
                  </a:cubicBezTo>
                  <a:cubicBezTo>
                    <a:pt x="3473" y="11478"/>
                    <a:pt x="3531" y="11523"/>
                    <a:pt x="3600" y="11553"/>
                  </a:cubicBezTo>
                  <a:lnTo>
                    <a:pt x="3632" y="11566"/>
                  </a:lnTo>
                  <a:lnTo>
                    <a:pt x="3638" y="11531"/>
                  </a:lnTo>
                  <a:cubicBezTo>
                    <a:pt x="3660" y="11405"/>
                    <a:pt x="3792" y="11324"/>
                    <a:pt x="4041" y="11285"/>
                  </a:cubicBezTo>
                  <a:cubicBezTo>
                    <a:pt x="4080" y="11278"/>
                    <a:pt x="4116" y="11274"/>
                    <a:pt x="4149" y="11274"/>
                  </a:cubicBezTo>
                  <a:cubicBezTo>
                    <a:pt x="4180" y="11274"/>
                    <a:pt x="4208" y="11278"/>
                    <a:pt x="4232" y="11287"/>
                  </a:cubicBezTo>
                  <a:lnTo>
                    <a:pt x="4262" y="11302"/>
                  </a:lnTo>
                  <a:lnTo>
                    <a:pt x="4275" y="11281"/>
                  </a:lnTo>
                  <a:cubicBezTo>
                    <a:pt x="4315" y="11201"/>
                    <a:pt x="4377" y="11146"/>
                    <a:pt x="4448" y="11129"/>
                  </a:cubicBezTo>
                  <a:cubicBezTo>
                    <a:pt x="4459" y="11124"/>
                    <a:pt x="4472" y="11122"/>
                    <a:pt x="4484" y="11120"/>
                  </a:cubicBezTo>
                  <a:cubicBezTo>
                    <a:pt x="4519" y="11114"/>
                    <a:pt x="4553" y="11107"/>
                    <a:pt x="4583" y="11086"/>
                  </a:cubicBezTo>
                  <a:cubicBezTo>
                    <a:pt x="4654" y="11037"/>
                    <a:pt x="4654" y="10953"/>
                    <a:pt x="4652" y="10872"/>
                  </a:cubicBezTo>
                  <a:cubicBezTo>
                    <a:pt x="4652" y="10818"/>
                    <a:pt x="4652" y="10764"/>
                    <a:pt x="4669" y="10724"/>
                  </a:cubicBezTo>
                  <a:cubicBezTo>
                    <a:pt x="4686" y="10685"/>
                    <a:pt x="4718" y="10655"/>
                    <a:pt x="4752" y="10623"/>
                  </a:cubicBezTo>
                  <a:cubicBezTo>
                    <a:pt x="4799" y="10580"/>
                    <a:pt x="4849" y="10535"/>
                    <a:pt x="4857" y="10467"/>
                  </a:cubicBezTo>
                  <a:cubicBezTo>
                    <a:pt x="4862" y="10439"/>
                    <a:pt x="4857" y="10411"/>
                    <a:pt x="4853" y="10383"/>
                  </a:cubicBezTo>
                  <a:cubicBezTo>
                    <a:pt x="4847" y="10349"/>
                    <a:pt x="4842" y="10321"/>
                    <a:pt x="4853" y="10295"/>
                  </a:cubicBezTo>
                  <a:cubicBezTo>
                    <a:pt x="4872" y="10257"/>
                    <a:pt x="4924" y="10246"/>
                    <a:pt x="4979" y="10237"/>
                  </a:cubicBezTo>
                  <a:cubicBezTo>
                    <a:pt x="4999" y="10233"/>
                    <a:pt x="5018" y="10229"/>
                    <a:pt x="5037" y="10225"/>
                  </a:cubicBezTo>
                  <a:cubicBezTo>
                    <a:pt x="5194" y="10182"/>
                    <a:pt x="5275" y="10025"/>
                    <a:pt x="5341" y="9880"/>
                  </a:cubicBezTo>
                  <a:lnTo>
                    <a:pt x="5346" y="9871"/>
                  </a:lnTo>
                  <a:cubicBezTo>
                    <a:pt x="5395" y="9762"/>
                    <a:pt x="5444" y="9650"/>
                    <a:pt x="5489" y="9537"/>
                  </a:cubicBezTo>
                  <a:cubicBezTo>
                    <a:pt x="5562" y="9359"/>
                    <a:pt x="5622" y="9177"/>
                    <a:pt x="5669" y="8990"/>
                  </a:cubicBezTo>
                  <a:cubicBezTo>
                    <a:pt x="5708" y="8950"/>
                    <a:pt x="5766" y="8926"/>
                    <a:pt x="5828" y="8926"/>
                  </a:cubicBezTo>
                  <a:cubicBezTo>
                    <a:pt x="5890" y="8926"/>
                    <a:pt x="5948" y="8950"/>
                    <a:pt x="5984" y="8990"/>
                  </a:cubicBezTo>
                  <a:cubicBezTo>
                    <a:pt x="5995" y="8999"/>
                    <a:pt x="6001" y="9010"/>
                    <a:pt x="6010" y="9020"/>
                  </a:cubicBezTo>
                  <a:cubicBezTo>
                    <a:pt x="6023" y="9038"/>
                    <a:pt x="6038" y="9055"/>
                    <a:pt x="6055" y="9070"/>
                  </a:cubicBezTo>
                  <a:cubicBezTo>
                    <a:pt x="6096" y="9104"/>
                    <a:pt x="6149" y="9121"/>
                    <a:pt x="6216" y="9121"/>
                  </a:cubicBezTo>
                  <a:cubicBezTo>
                    <a:pt x="6263" y="9121"/>
                    <a:pt x="6308" y="9113"/>
                    <a:pt x="6351" y="9106"/>
                  </a:cubicBezTo>
                  <a:lnTo>
                    <a:pt x="6370" y="9102"/>
                  </a:lnTo>
                  <a:lnTo>
                    <a:pt x="6372" y="9083"/>
                  </a:lnTo>
                  <a:cubicBezTo>
                    <a:pt x="6393" y="8958"/>
                    <a:pt x="6415" y="8828"/>
                    <a:pt x="6477" y="8714"/>
                  </a:cubicBezTo>
                  <a:cubicBezTo>
                    <a:pt x="6531" y="8620"/>
                    <a:pt x="6633" y="8517"/>
                    <a:pt x="6764" y="8508"/>
                  </a:cubicBezTo>
                  <a:cubicBezTo>
                    <a:pt x="6792" y="8508"/>
                    <a:pt x="6820" y="8511"/>
                    <a:pt x="6848" y="8513"/>
                  </a:cubicBezTo>
                  <a:cubicBezTo>
                    <a:pt x="6873" y="8515"/>
                    <a:pt x="6897" y="8517"/>
                    <a:pt x="6920" y="8517"/>
                  </a:cubicBezTo>
                  <a:cubicBezTo>
                    <a:pt x="6968" y="8517"/>
                    <a:pt x="7004" y="8508"/>
                    <a:pt x="7036" y="8489"/>
                  </a:cubicBezTo>
                  <a:cubicBezTo>
                    <a:pt x="7083" y="8461"/>
                    <a:pt x="7109" y="8416"/>
                    <a:pt x="7135" y="8371"/>
                  </a:cubicBezTo>
                  <a:cubicBezTo>
                    <a:pt x="7160" y="8328"/>
                    <a:pt x="7184" y="8290"/>
                    <a:pt x="7223" y="8271"/>
                  </a:cubicBezTo>
                  <a:cubicBezTo>
                    <a:pt x="7242" y="8262"/>
                    <a:pt x="7268" y="8258"/>
                    <a:pt x="7298" y="8258"/>
                  </a:cubicBezTo>
                  <a:cubicBezTo>
                    <a:pt x="7318" y="8258"/>
                    <a:pt x="7339" y="8259"/>
                    <a:pt x="7360" y="8262"/>
                  </a:cubicBezTo>
                  <a:cubicBezTo>
                    <a:pt x="7381" y="8262"/>
                    <a:pt x="7403" y="8264"/>
                    <a:pt x="7424" y="8264"/>
                  </a:cubicBezTo>
                  <a:cubicBezTo>
                    <a:pt x="7463" y="8264"/>
                    <a:pt x="7516" y="8260"/>
                    <a:pt x="7553" y="8211"/>
                  </a:cubicBezTo>
                  <a:cubicBezTo>
                    <a:pt x="7572" y="8185"/>
                    <a:pt x="7578" y="8155"/>
                    <a:pt x="7585" y="8125"/>
                  </a:cubicBezTo>
                  <a:cubicBezTo>
                    <a:pt x="7587" y="8112"/>
                    <a:pt x="7591" y="8099"/>
                    <a:pt x="7595" y="8086"/>
                  </a:cubicBezTo>
                  <a:cubicBezTo>
                    <a:pt x="7625" y="8001"/>
                    <a:pt x="7724" y="7956"/>
                    <a:pt x="7904" y="7945"/>
                  </a:cubicBezTo>
                  <a:lnTo>
                    <a:pt x="8219" y="7926"/>
                  </a:lnTo>
                  <a:cubicBezTo>
                    <a:pt x="8238" y="7923"/>
                    <a:pt x="8257" y="7923"/>
                    <a:pt x="8277" y="7923"/>
                  </a:cubicBezTo>
                  <a:cubicBezTo>
                    <a:pt x="8326" y="7923"/>
                    <a:pt x="8360" y="7930"/>
                    <a:pt x="8388" y="7947"/>
                  </a:cubicBezTo>
                  <a:cubicBezTo>
                    <a:pt x="8422" y="7966"/>
                    <a:pt x="8444" y="7996"/>
                    <a:pt x="8457" y="8043"/>
                  </a:cubicBezTo>
                  <a:lnTo>
                    <a:pt x="8474" y="8093"/>
                  </a:lnTo>
                  <a:lnTo>
                    <a:pt x="8504" y="8052"/>
                  </a:lnTo>
                  <a:cubicBezTo>
                    <a:pt x="8566" y="7971"/>
                    <a:pt x="8634" y="7915"/>
                    <a:pt x="8716" y="7878"/>
                  </a:cubicBezTo>
                  <a:cubicBezTo>
                    <a:pt x="8821" y="7829"/>
                    <a:pt x="8943" y="7821"/>
                    <a:pt x="9061" y="7810"/>
                  </a:cubicBezTo>
                  <a:lnTo>
                    <a:pt x="9080" y="7810"/>
                  </a:lnTo>
                  <a:cubicBezTo>
                    <a:pt x="9455" y="7780"/>
                    <a:pt x="9830" y="7724"/>
                    <a:pt x="10196" y="7647"/>
                  </a:cubicBezTo>
                  <a:cubicBezTo>
                    <a:pt x="10477" y="7587"/>
                    <a:pt x="10820" y="7482"/>
                    <a:pt x="10963" y="7206"/>
                  </a:cubicBezTo>
                  <a:cubicBezTo>
                    <a:pt x="10989" y="7156"/>
                    <a:pt x="11008" y="7103"/>
                    <a:pt x="11025" y="7052"/>
                  </a:cubicBezTo>
                  <a:cubicBezTo>
                    <a:pt x="11045" y="6996"/>
                    <a:pt x="11062" y="6942"/>
                    <a:pt x="11090" y="6893"/>
                  </a:cubicBezTo>
                  <a:cubicBezTo>
                    <a:pt x="11130" y="6820"/>
                    <a:pt x="11210" y="6747"/>
                    <a:pt x="11295" y="6747"/>
                  </a:cubicBezTo>
                  <a:cubicBezTo>
                    <a:pt x="11308" y="6747"/>
                    <a:pt x="11321" y="6749"/>
                    <a:pt x="11336" y="6754"/>
                  </a:cubicBezTo>
                  <a:lnTo>
                    <a:pt x="11368" y="6764"/>
                  </a:lnTo>
                  <a:lnTo>
                    <a:pt x="11392" y="5404"/>
                  </a:lnTo>
                  <a:cubicBezTo>
                    <a:pt x="11392" y="5327"/>
                    <a:pt x="11388" y="5065"/>
                    <a:pt x="11255" y="4930"/>
                  </a:cubicBezTo>
                  <a:cubicBezTo>
                    <a:pt x="11208" y="4881"/>
                    <a:pt x="11148" y="4855"/>
                    <a:pt x="11079" y="4855"/>
                  </a:cubicBezTo>
                  <a:cubicBezTo>
                    <a:pt x="11055" y="4855"/>
                    <a:pt x="11028" y="4860"/>
                    <a:pt x="11002" y="4864"/>
                  </a:cubicBezTo>
                  <a:cubicBezTo>
                    <a:pt x="10978" y="4866"/>
                    <a:pt x="10955" y="4868"/>
                    <a:pt x="10933" y="4868"/>
                  </a:cubicBezTo>
                  <a:cubicBezTo>
                    <a:pt x="10895" y="4868"/>
                    <a:pt x="10873" y="4860"/>
                    <a:pt x="10861" y="4840"/>
                  </a:cubicBezTo>
                  <a:cubicBezTo>
                    <a:pt x="10850" y="4823"/>
                    <a:pt x="10846" y="4802"/>
                    <a:pt x="10843" y="4776"/>
                  </a:cubicBezTo>
                  <a:cubicBezTo>
                    <a:pt x="10839" y="4746"/>
                    <a:pt x="10835" y="4712"/>
                    <a:pt x="10813" y="4684"/>
                  </a:cubicBezTo>
                  <a:cubicBezTo>
                    <a:pt x="10783" y="4648"/>
                    <a:pt x="10736" y="4639"/>
                    <a:pt x="10696" y="4633"/>
                  </a:cubicBezTo>
                  <a:cubicBezTo>
                    <a:pt x="10681" y="4631"/>
                    <a:pt x="10668" y="4626"/>
                    <a:pt x="10655" y="4624"/>
                  </a:cubicBezTo>
                  <a:cubicBezTo>
                    <a:pt x="10546" y="4594"/>
                    <a:pt x="10501" y="4481"/>
                    <a:pt x="10451" y="4361"/>
                  </a:cubicBezTo>
                  <a:cubicBezTo>
                    <a:pt x="10406" y="4245"/>
                    <a:pt x="10357" y="4127"/>
                    <a:pt x="10250" y="4069"/>
                  </a:cubicBezTo>
                  <a:cubicBezTo>
                    <a:pt x="10196" y="4039"/>
                    <a:pt x="10139" y="4033"/>
                    <a:pt x="10083" y="4024"/>
                  </a:cubicBezTo>
                  <a:cubicBezTo>
                    <a:pt x="10066" y="4022"/>
                    <a:pt x="10049" y="4020"/>
                    <a:pt x="10034" y="4018"/>
                  </a:cubicBezTo>
                  <a:cubicBezTo>
                    <a:pt x="9757" y="3971"/>
                    <a:pt x="9519" y="3750"/>
                    <a:pt x="9451" y="3478"/>
                  </a:cubicBezTo>
                  <a:lnTo>
                    <a:pt x="9449" y="3469"/>
                  </a:lnTo>
                  <a:lnTo>
                    <a:pt x="7471" y="1807"/>
                  </a:lnTo>
                  <a:cubicBezTo>
                    <a:pt x="7358" y="1712"/>
                    <a:pt x="7240" y="1614"/>
                    <a:pt x="7111" y="1535"/>
                  </a:cubicBezTo>
                  <a:cubicBezTo>
                    <a:pt x="7062" y="1505"/>
                    <a:pt x="7008" y="1477"/>
                    <a:pt x="6959" y="1449"/>
                  </a:cubicBezTo>
                  <a:cubicBezTo>
                    <a:pt x="6923" y="1430"/>
                    <a:pt x="6886" y="1410"/>
                    <a:pt x="6850" y="1389"/>
                  </a:cubicBezTo>
                  <a:cubicBezTo>
                    <a:pt x="6736" y="1323"/>
                    <a:pt x="6625" y="1245"/>
                    <a:pt x="6516" y="1168"/>
                  </a:cubicBezTo>
                  <a:lnTo>
                    <a:pt x="5279" y="294"/>
                  </a:lnTo>
                  <a:lnTo>
                    <a:pt x="5243" y="268"/>
                  </a:lnTo>
                  <a:cubicBezTo>
                    <a:pt x="5080" y="153"/>
                    <a:pt x="4879" y="9"/>
                    <a:pt x="4647" y="1"/>
                  </a:cubicBezTo>
                  <a:cubicBezTo>
                    <a:pt x="4642" y="1"/>
                    <a:pt x="4637" y="0"/>
                    <a:pt x="46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296"/>
            <p:cNvSpPr/>
            <p:nvPr/>
          </p:nvSpPr>
          <p:spPr>
            <a:xfrm>
              <a:off x="4020516" y="2938660"/>
              <a:ext cx="238487" cy="281649"/>
            </a:xfrm>
            <a:custGeom>
              <a:rect b="b" l="l" r="r" t="t"/>
              <a:pathLst>
                <a:path extrusionOk="0" h="9912" w="8393">
                  <a:moveTo>
                    <a:pt x="5929" y="0"/>
                  </a:moveTo>
                  <a:cubicBezTo>
                    <a:pt x="5913" y="0"/>
                    <a:pt x="5897" y="4"/>
                    <a:pt x="5882" y="11"/>
                  </a:cubicBezTo>
                  <a:cubicBezTo>
                    <a:pt x="5816" y="384"/>
                    <a:pt x="5794" y="763"/>
                    <a:pt x="5822" y="1140"/>
                  </a:cubicBezTo>
                  <a:cubicBezTo>
                    <a:pt x="5601" y="1146"/>
                    <a:pt x="5381" y="1149"/>
                    <a:pt x="5160" y="1149"/>
                  </a:cubicBezTo>
                  <a:cubicBezTo>
                    <a:pt x="4631" y="1149"/>
                    <a:pt x="4102" y="1132"/>
                    <a:pt x="3572" y="1097"/>
                  </a:cubicBezTo>
                  <a:cubicBezTo>
                    <a:pt x="3568" y="1671"/>
                    <a:pt x="3566" y="2246"/>
                    <a:pt x="3562" y="2822"/>
                  </a:cubicBezTo>
                  <a:cubicBezTo>
                    <a:pt x="3562" y="2916"/>
                    <a:pt x="3560" y="3015"/>
                    <a:pt x="3508" y="3094"/>
                  </a:cubicBezTo>
                  <a:cubicBezTo>
                    <a:pt x="3461" y="3173"/>
                    <a:pt x="3375" y="3218"/>
                    <a:pt x="3298" y="3267"/>
                  </a:cubicBezTo>
                  <a:cubicBezTo>
                    <a:pt x="2863" y="3555"/>
                    <a:pt x="2647" y="4135"/>
                    <a:pt x="2786" y="4639"/>
                  </a:cubicBezTo>
                  <a:cubicBezTo>
                    <a:pt x="1880" y="4673"/>
                    <a:pt x="976" y="4707"/>
                    <a:pt x="69" y="4742"/>
                  </a:cubicBezTo>
                  <a:cubicBezTo>
                    <a:pt x="22" y="4864"/>
                    <a:pt x="1" y="4988"/>
                    <a:pt x="31" y="5121"/>
                  </a:cubicBezTo>
                  <a:cubicBezTo>
                    <a:pt x="391" y="5198"/>
                    <a:pt x="684" y="5521"/>
                    <a:pt x="725" y="5886"/>
                  </a:cubicBezTo>
                  <a:cubicBezTo>
                    <a:pt x="751" y="6100"/>
                    <a:pt x="697" y="6323"/>
                    <a:pt x="757" y="6528"/>
                  </a:cubicBezTo>
                  <a:cubicBezTo>
                    <a:pt x="787" y="6631"/>
                    <a:pt x="845" y="6725"/>
                    <a:pt x="888" y="6824"/>
                  </a:cubicBezTo>
                  <a:cubicBezTo>
                    <a:pt x="1040" y="7182"/>
                    <a:pt x="984" y="7619"/>
                    <a:pt x="744" y="7925"/>
                  </a:cubicBezTo>
                  <a:cubicBezTo>
                    <a:pt x="674" y="8015"/>
                    <a:pt x="586" y="8105"/>
                    <a:pt x="579" y="8221"/>
                  </a:cubicBezTo>
                  <a:cubicBezTo>
                    <a:pt x="575" y="8330"/>
                    <a:pt x="652" y="8433"/>
                    <a:pt x="695" y="8536"/>
                  </a:cubicBezTo>
                  <a:cubicBezTo>
                    <a:pt x="744" y="8529"/>
                    <a:pt x="796" y="8523"/>
                    <a:pt x="845" y="8517"/>
                  </a:cubicBezTo>
                  <a:cubicBezTo>
                    <a:pt x="995" y="8500"/>
                    <a:pt x="1146" y="8495"/>
                    <a:pt x="1298" y="8495"/>
                  </a:cubicBezTo>
                  <a:cubicBezTo>
                    <a:pt x="1490" y="8495"/>
                    <a:pt x="1682" y="8504"/>
                    <a:pt x="1873" y="8512"/>
                  </a:cubicBezTo>
                  <a:cubicBezTo>
                    <a:pt x="2051" y="8521"/>
                    <a:pt x="2248" y="8538"/>
                    <a:pt x="2375" y="8662"/>
                  </a:cubicBezTo>
                  <a:cubicBezTo>
                    <a:pt x="2443" y="8731"/>
                    <a:pt x="2484" y="8827"/>
                    <a:pt x="2565" y="8881"/>
                  </a:cubicBezTo>
                  <a:cubicBezTo>
                    <a:pt x="2670" y="8947"/>
                    <a:pt x="2831" y="8939"/>
                    <a:pt x="2887" y="9048"/>
                  </a:cubicBezTo>
                  <a:cubicBezTo>
                    <a:pt x="2915" y="9099"/>
                    <a:pt x="2908" y="9159"/>
                    <a:pt x="2921" y="9213"/>
                  </a:cubicBezTo>
                  <a:cubicBezTo>
                    <a:pt x="2947" y="9316"/>
                    <a:pt x="3035" y="9389"/>
                    <a:pt x="3116" y="9453"/>
                  </a:cubicBezTo>
                  <a:cubicBezTo>
                    <a:pt x="3230" y="9543"/>
                    <a:pt x="3343" y="9635"/>
                    <a:pt x="3457" y="9725"/>
                  </a:cubicBezTo>
                  <a:cubicBezTo>
                    <a:pt x="3497" y="9757"/>
                    <a:pt x="3538" y="9789"/>
                    <a:pt x="3566" y="9832"/>
                  </a:cubicBezTo>
                  <a:cubicBezTo>
                    <a:pt x="3583" y="9858"/>
                    <a:pt x="3592" y="9883"/>
                    <a:pt x="3600" y="9911"/>
                  </a:cubicBezTo>
                  <a:lnTo>
                    <a:pt x="3727" y="9718"/>
                  </a:lnTo>
                  <a:cubicBezTo>
                    <a:pt x="3744" y="9695"/>
                    <a:pt x="3759" y="9669"/>
                    <a:pt x="3782" y="9652"/>
                  </a:cubicBezTo>
                  <a:cubicBezTo>
                    <a:pt x="3818" y="9624"/>
                    <a:pt x="3862" y="9617"/>
                    <a:pt x="3909" y="9617"/>
                  </a:cubicBezTo>
                  <a:cubicBezTo>
                    <a:pt x="3965" y="9617"/>
                    <a:pt x="4025" y="9627"/>
                    <a:pt x="4079" y="9627"/>
                  </a:cubicBezTo>
                  <a:cubicBezTo>
                    <a:pt x="4132" y="9627"/>
                    <a:pt x="4180" y="9617"/>
                    <a:pt x="4213" y="9575"/>
                  </a:cubicBezTo>
                  <a:cubicBezTo>
                    <a:pt x="4252" y="9526"/>
                    <a:pt x="4247" y="9453"/>
                    <a:pt x="4292" y="9408"/>
                  </a:cubicBezTo>
                  <a:cubicBezTo>
                    <a:pt x="4316" y="9385"/>
                    <a:pt x="4344" y="9377"/>
                    <a:pt x="4375" y="9377"/>
                  </a:cubicBezTo>
                  <a:cubicBezTo>
                    <a:pt x="4454" y="9377"/>
                    <a:pt x="4551" y="9430"/>
                    <a:pt x="4632" y="9430"/>
                  </a:cubicBezTo>
                  <a:cubicBezTo>
                    <a:pt x="4662" y="9430"/>
                    <a:pt x="4690" y="9422"/>
                    <a:pt x="4714" y="9401"/>
                  </a:cubicBezTo>
                  <a:cubicBezTo>
                    <a:pt x="4734" y="9384"/>
                    <a:pt x="4746" y="9359"/>
                    <a:pt x="4761" y="9337"/>
                  </a:cubicBezTo>
                  <a:cubicBezTo>
                    <a:pt x="4821" y="9241"/>
                    <a:pt x="4929" y="9174"/>
                    <a:pt x="5040" y="9166"/>
                  </a:cubicBezTo>
                  <a:lnTo>
                    <a:pt x="7821" y="9176"/>
                  </a:lnTo>
                  <a:cubicBezTo>
                    <a:pt x="7889" y="9196"/>
                    <a:pt x="7961" y="9206"/>
                    <a:pt x="8032" y="9206"/>
                  </a:cubicBezTo>
                  <a:cubicBezTo>
                    <a:pt x="8063" y="9206"/>
                    <a:pt x="8095" y="9204"/>
                    <a:pt x="8125" y="9200"/>
                  </a:cubicBezTo>
                  <a:cubicBezTo>
                    <a:pt x="8121" y="9108"/>
                    <a:pt x="8117" y="9011"/>
                    <a:pt x="8162" y="8932"/>
                  </a:cubicBezTo>
                  <a:cubicBezTo>
                    <a:pt x="8194" y="8876"/>
                    <a:pt x="8259" y="8835"/>
                    <a:pt x="8321" y="8835"/>
                  </a:cubicBezTo>
                  <a:cubicBezTo>
                    <a:pt x="8346" y="8835"/>
                    <a:pt x="8371" y="8842"/>
                    <a:pt x="8393" y="8857"/>
                  </a:cubicBezTo>
                  <a:cubicBezTo>
                    <a:pt x="8331" y="8690"/>
                    <a:pt x="8185" y="8566"/>
                    <a:pt x="8091" y="8414"/>
                  </a:cubicBezTo>
                  <a:cubicBezTo>
                    <a:pt x="7898" y="8103"/>
                    <a:pt x="7932" y="7709"/>
                    <a:pt x="7945" y="7342"/>
                  </a:cubicBezTo>
                  <a:cubicBezTo>
                    <a:pt x="7982" y="6458"/>
                    <a:pt x="7860" y="5573"/>
                    <a:pt x="7737" y="4694"/>
                  </a:cubicBezTo>
                  <a:cubicBezTo>
                    <a:pt x="7611" y="3775"/>
                    <a:pt x="7485" y="2858"/>
                    <a:pt x="7356" y="1941"/>
                  </a:cubicBezTo>
                  <a:cubicBezTo>
                    <a:pt x="7560" y="1901"/>
                    <a:pt x="7761" y="1862"/>
                    <a:pt x="7964" y="1821"/>
                  </a:cubicBezTo>
                  <a:cubicBezTo>
                    <a:pt x="7988" y="1817"/>
                    <a:pt x="8012" y="1815"/>
                    <a:pt x="8035" y="1811"/>
                  </a:cubicBezTo>
                  <a:cubicBezTo>
                    <a:pt x="7969" y="1500"/>
                    <a:pt x="7819" y="1196"/>
                    <a:pt x="7532" y="1082"/>
                  </a:cubicBezTo>
                  <a:cubicBezTo>
                    <a:pt x="7397" y="1029"/>
                    <a:pt x="7238" y="1020"/>
                    <a:pt x="7131" y="924"/>
                  </a:cubicBezTo>
                  <a:cubicBezTo>
                    <a:pt x="6979" y="784"/>
                    <a:pt x="6981" y="506"/>
                    <a:pt x="6795" y="416"/>
                  </a:cubicBezTo>
                  <a:cubicBezTo>
                    <a:pt x="6750" y="395"/>
                    <a:pt x="6702" y="388"/>
                    <a:pt x="6652" y="388"/>
                  </a:cubicBezTo>
                  <a:cubicBezTo>
                    <a:pt x="6572" y="388"/>
                    <a:pt x="6489" y="405"/>
                    <a:pt x="6411" y="405"/>
                  </a:cubicBezTo>
                  <a:cubicBezTo>
                    <a:pt x="6348" y="405"/>
                    <a:pt x="6289" y="394"/>
                    <a:pt x="6240" y="356"/>
                  </a:cubicBezTo>
                  <a:cubicBezTo>
                    <a:pt x="6167" y="300"/>
                    <a:pt x="6143" y="204"/>
                    <a:pt x="6101" y="124"/>
                  </a:cubicBezTo>
                  <a:cubicBezTo>
                    <a:pt x="6064" y="60"/>
                    <a:pt x="5997" y="0"/>
                    <a:pt x="592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296"/>
            <p:cNvSpPr/>
            <p:nvPr/>
          </p:nvSpPr>
          <p:spPr>
            <a:xfrm>
              <a:off x="4019806" y="2937921"/>
              <a:ext cx="240789" cy="284207"/>
            </a:xfrm>
            <a:custGeom>
              <a:rect b="b" l="l" r="r" t="t"/>
              <a:pathLst>
                <a:path extrusionOk="0" h="10002" w="8474">
                  <a:moveTo>
                    <a:pt x="5952" y="53"/>
                  </a:moveTo>
                  <a:cubicBezTo>
                    <a:pt x="6011" y="53"/>
                    <a:pt x="6072" y="110"/>
                    <a:pt x="6102" y="163"/>
                  </a:cubicBezTo>
                  <a:cubicBezTo>
                    <a:pt x="6113" y="187"/>
                    <a:pt x="6123" y="210"/>
                    <a:pt x="6134" y="232"/>
                  </a:cubicBezTo>
                  <a:cubicBezTo>
                    <a:pt x="6162" y="294"/>
                    <a:pt x="6192" y="358"/>
                    <a:pt x="6248" y="401"/>
                  </a:cubicBezTo>
                  <a:cubicBezTo>
                    <a:pt x="6312" y="453"/>
                    <a:pt x="6387" y="457"/>
                    <a:pt x="6436" y="457"/>
                  </a:cubicBezTo>
                  <a:cubicBezTo>
                    <a:pt x="6477" y="457"/>
                    <a:pt x="6518" y="453"/>
                    <a:pt x="6558" y="450"/>
                  </a:cubicBezTo>
                  <a:cubicBezTo>
                    <a:pt x="6597" y="446"/>
                    <a:pt x="6638" y="442"/>
                    <a:pt x="6676" y="442"/>
                  </a:cubicBezTo>
                  <a:cubicBezTo>
                    <a:pt x="6730" y="442"/>
                    <a:pt x="6773" y="450"/>
                    <a:pt x="6809" y="468"/>
                  </a:cubicBezTo>
                  <a:cubicBezTo>
                    <a:pt x="6903" y="513"/>
                    <a:pt x="6946" y="613"/>
                    <a:pt x="6991" y="720"/>
                  </a:cubicBezTo>
                  <a:cubicBezTo>
                    <a:pt x="7028" y="810"/>
                    <a:pt x="7066" y="905"/>
                    <a:pt x="7139" y="969"/>
                  </a:cubicBezTo>
                  <a:cubicBezTo>
                    <a:pt x="7214" y="1040"/>
                    <a:pt x="7315" y="1065"/>
                    <a:pt x="7411" y="1091"/>
                  </a:cubicBezTo>
                  <a:cubicBezTo>
                    <a:pt x="7456" y="1104"/>
                    <a:pt x="7503" y="1117"/>
                    <a:pt x="7546" y="1134"/>
                  </a:cubicBezTo>
                  <a:cubicBezTo>
                    <a:pt x="7852" y="1254"/>
                    <a:pt x="7979" y="1601"/>
                    <a:pt x="8028" y="1815"/>
                  </a:cubicBezTo>
                  <a:cubicBezTo>
                    <a:pt x="8013" y="1817"/>
                    <a:pt x="7998" y="1819"/>
                    <a:pt x="7983" y="1822"/>
                  </a:cubicBezTo>
                  <a:lnTo>
                    <a:pt x="7351" y="1946"/>
                  </a:lnTo>
                  <a:lnTo>
                    <a:pt x="7737" y="4723"/>
                  </a:lnTo>
                  <a:cubicBezTo>
                    <a:pt x="7855" y="5588"/>
                    <a:pt x="7979" y="6481"/>
                    <a:pt x="7945" y="7368"/>
                  </a:cubicBezTo>
                  <a:lnTo>
                    <a:pt x="7940" y="7454"/>
                  </a:lnTo>
                  <a:cubicBezTo>
                    <a:pt x="7925" y="7801"/>
                    <a:pt x="7910" y="8161"/>
                    <a:pt x="8092" y="8455"/>
                  </a:cubicBezTo>
                  <a:cubicBezTo>
                    <a:pt x="8131" y="8515"/>
                    <a:pt x="8174" y="8570"/>
                    <a:pt x="8219" y="8624"/>
                  </a:cubicBezTo>
                  <a:cubicBezTo>
                    <a:pt x="8274" y="8693"/>
                    <a:pt x="8328" y="8761"/>
                    <a:pt x="8367" y="8836"/>
                  </a:cubicBezTo>
                  <a:cubicBezTo>
                    <a:pt x="8359" y="8835"/>
                    <a:pt x="8352" y="8835"/>
                    <a:pt x="8345" y="8835"/>
                  </a:cubicBezTo>
                  <a:cubicBezTo>
                    <a:pt x="8275" y="8835"/>
                    <a:pt x="8200" y="8879"/>
                    <a:pt x="8163" y="8945"/>
                  </a:cubicBezTo>
                  <a:cubicBezTo>
                    <a:pt x="8118" y="9025"/>
                    <a:pt x="8118" y="9121"/>
                    <a:pt x="8122" y="9202"/>
                  </a:cubicBezTo>
                  <a:cubicBezTo>
                    <a:pt x="8100" y="9205"/>
                    <a:pt x="8077" y="9206"/>
                    <a:pt x="8055" y="9206"/>
                  </a:cubicBezTo>
                  <a:cubicBezTo>
                    <a:pt x="7987" y="9206"/>
                    <a:pt x="7919" y="9196"/>
                    <a:pt x="7855" y="9177"/>
                  </a:cubicBezTo>
                  <a:lnTo>
                    <a:pt x="5063" y="9164"/>
                  </a:lnTo>
                  <a:cubicBezTo>
                    <a:pt x="4943" y="9175"/>
                    <a:pt x="4827" y="9245"/>
                    <a:pt x="4763" y="9348"/>
                  </a:cubicBezTo>
                  <a:lnTo>
                    <a:pt x="4754" y="9363"/>
                  </a:lnTo>
                  <a:cubicBezTo>
                    <a:pt x="4744" y="9380"/>
                    <a:pt x="4733" y="9397"/>
                    <a:pt x="4720" y="9408"/>
                  </a:cubicBezTo>
                  <a:cubicBezTo>
                    <a:pt x="4704" y="9422"/>
                    <a:pt x="4683" y="9428"/>
                    <a:pt x="4658" y="9428"/>
                  </a:cubicBezTo>
                  <a:cubicBezTo>
                    <a:pt x="4622" y="9428"/>
                    <a:pt x="4579" y="9416"/>
                    <a:pt x="4536" y="9404"/>
                  </a:cubicBezTo>
                  <a:cubicBezTo>
                    <a:pt x="4491" y="9391"/>
                    <a:pt x="4444" y="9376"/>
                    <a:pt x="4401" y="9376"/>
                  </a:cubicBezTo>
                  <a:cubicBezTo>
                    <a:pt x="4358" y="9376"/>
                    <a:pt x="4326" y="9389"/>
                    <a:pt x="4298" y="9415"/>
                  </a:cubicBezTo>
                  <a:cubicBezTo>
                    <a:pt x="4270" y="9442"/>
                    <a:pt x="4259" y="9479"/>
                    <a:pt x="4247" y="9515"/>
                  </a:cubicBezTo>
                  <a:cubicBezTo>
                    <a:pt x="4240" y="9541"/>
                    <a:pt x="4232" y="9565"/>
                    <a:pt x="4217" y="9584"/>
                  </a:cubicBezTo>
                  <a:cubicBezTo>
                    <a:pt x="4193" y="9614"/>
                    <a:pt x="4159" y="9627"/>
                    <a:pt x="4103" y="9627"/>
                  </a:cubicBezTo>
                  <a:cubicBezTo>
                    <a:pt x="4077" y="9627"/>
                    <a:pt x="4049" y="9625"/>
                    <a:pt x="4022" y="9620"/>
                  </a:cubicBezTo>
                  <a:cubicBezTo>
                    <a:pt x="3994" y="9618"/>
                    <a:pt x="3964" y="9616"/>
                    <a:pt x="3934" y="9616"/>
                  </a:cubicBezTo>
                  <a:cubicBezTo>
                    <a:pt x="3895" y="9616"/>
                    <a:pt x="3837" y="9620"/>
                    <a:pt x="3790" y="9657"/>
                  </a:cubicBezTo>
                  <a:cubicBezTo>
                    <a:pt x="3765" y="9678"/>
                    <a:pt x="3745" y="9706"/>
                    <a:pt x="3730" y="9729"/>
                  </a:cubicBezTo>
                  <a:lnTo>
                    <a:pt x="3632" y="9877"/>
                  </a:lnTo>
                  <a:cubicBezTo>
                    <a:pt x="3627" y="9864"/>
                    <a:pt x="3621" y="9854"/>
                    <a:pt x="3615" y="9843"/>
                  </a:cubicBezTo>
                  <a:cubicBezTo>
                    <a:pt x="3582" y="9796"/>
                    <a:pt x="3537" y="9762"/>
                    <a:pt x="3499" y="9729"/>
                  </a:cubicBezTo>
                  <a:lnTo>
                    <a:pt x="3158" y="9457"/>
                  </a:lnTo>
                  <a:cubicBezTo>
                    <a:pt x="3070" y="9389"/>
                    <a:pt x="2995" y="9322"/>
                    <a:pt x="2972" y="9232"/>
                  </a:cubicBezTo>
                  <a:cubicBezTo>
                    <a:pt x="2968" y="9213"/>
                    <a:pt x="2965" y="9194"/>
                    <a:pt x="2963" y="9172"/>
                  </a:cubicBezTo>
                  <a:cubicBezTo>
                    <a:pt x="2959" y="9136"/>
                    <a:pt x="2955" y="9097"/>
                    <a:pt x="2938" y="9063"/>
                  </a:cubicBezTo>
                  <a:cubicBezTo>
                    <a:pt x="2897" y="8984"/>
                    <a:pt x="2813" y="8960"/>
                    <a:pt x="2734" y="8935"/>
                  </a:cubicBezTo>
                  <a:cubicBezTo>
                    <a:pt x="2689" y="8922"/>
                    <a:pt x="2642" y="8909"/>
                    <a:pt x="2605" y="8883"/>
                  </a:cubicBezTo>
                  <a:cubicBezTo>
                    <a:pt x="2560" y="8855"/>
                    <a:pt x="2528" y="8810"/>
                    <a:pt x="2494" y="8763"/>
                  </a:cubicBezTo>
                  <a:cubicBezTo>
                    <a:pt x="2470" y="8731"/>
                    <a:pt x="2447" y="8699"/>
                    <a:pt x="2417" y="8669"/>
                  </a:cubicBezTo>
                  <a:cubicBezTo>
                    <a:pt x="2288" y="8540"/>
                    <a:pt x="2091" y="8521"/>
                    <a:pt x="1901" y="8513"/>
                  </a:cubicBezTo>
                  <a:cubicBezTo>
                    <a:pt x="1714" y="8504"/>
                    <a:pt x="1523" y="8495"/>
                    <a:pt x="1331" y="8495"/>
                  </a:cubicBezTo>
                  <a:cubicBezTo>
                    <a:pt x="1159" y="8495"/>
                    <a:pt x="1007" y="8502"/>
                    <a:pt x="866" y="8517"/>
                  </a:cubicBezTo>
                  <a:cubicBezTo>
                    <a:pt x="823" y="8521"/>
                    <a:pt x="780" y="8528"/>
                    <a:pt x="737" y="8532"/>
                  </a:cubicBezTo>
                  <a:cubicBezTo>
                    <a:pt x="726" y="8508"/>
                    <a:pt x="714" y="8485"/>
                    <a:pt x="701" y="8461"/>
                  </a:cubicBezTo>
                  <a:cubicBezTo>
                    <a:pt x="666" y="8393"/>
                    <a:pt x="628" y="8320"/>
                    <a:pt x="632" y="8247"/>
                  </a:cubicBezTo>
                  <a:cubicBezTo>
                    <a:pt x="636" y="8159"/>
                    <a:pt x="696" y="8084"/>
                    <a:pt x="756" y="8011"/>
                  </a:cubicBezTo>
                  <a:cubicBezTo>
                    <a:pt x="769" y="7996"/>
                    <a:pt x="780" y="7981"/>
                    <a:pt x="791" y="7968"/>
                  </a:cubicBezTo>
                  <a:cubicBezTo>
                    <a:pt x="1035" y="7658"/>
                    <a:pt x="1093" y="7204"/>
                    <a:pt x="936" y="6841"/>
                  </a:cubicBezTo>
                  <a:cubicBezTo>
                    <a:pt x="921" y="6805"/>
                    <a:pt x="904" y="6769"/>
                    <a:pt x="887" y="6734"/>
                  </a:cubicBezTo>
                  <a:cubicBezTo>
                    <a:pt x="855" y="6670"/>
                    <a:pt x="827" y="6612"/>
                    <a:pt x="808" y="6548"/>
                  </a:cubicBezTo>
                  <a:cubicBezTo>
                    <a:pt x="774" y="6428"/>
                    <a:pt x="778" y="6306"/>
                    <a:pt x="782" y="6175"/>
                  </a:cubicBezTo>
                  <a:cubicBezTo>
                    <a:pt x="784" y="6089"/>
                    <a:pt x="786" y="5997"/>
                    <a:pt x="778" y="5909"/>
                  </a:cubicBezTo>
                  <a:cubicBezTo>
                    <a:pt x="735" y="5537"/>
                    <a:pt x="442" y="5211"/>
                    <a:pt x="77" y="5125"/>
                  </a:cubicBezTo>
                  <a:cubicBezTo>
                    <a:pt x="58" y="5020"/>
                    <a:pt x="69" y="4913"/>
                    <a:pt x="114" y="4793"/>
                  </a:cubicBezTo>
                  <a:lnTo>
                    <a:pt x="2845" y="4690"/>
                  </a:lnTo>
                  <a:lnTo>
                    <a:pt x="2837" y="4658"/>
                  </a:lnTo>
                  <a:cubicBezTo>
                    <a:pt x="2700" y="4163"/>
                    <a:pt x="2910" y="3600"/>
                    <a:pt x="3338" y="3317"/>
                  </a:cubicBezTo>
                  <a:cubicBezTo>
                    <a:pt x="3351" y="3308"/>
                    <a:pt x="3364" y="3300"/>
                    <a:pt x="3377" y="3291"/>
                  </a:cubicBezTo>
                  <a:cubicBezTo>
                    <a:pt x="3443" y="3249"/>
                    <a:pt x="3512" y="3206"/>
                    <a:pt x="3557" y="3135"/>
                  </a:cubicBezTo>
                  <a:cubicBezTo>
                    <a:pt x="3612" y="3045"/>
                    <a:pt x="3612" y="2936"/>
                    <a:pt x="3612" y="2848"/>
                  </a:cubicBezTo>
                  <a:lnTo>
                    <a:pt x="3625" y="1151"/>
                  </a:lnTo>
                  <a:cubicBezTo>
                    <a:pt x="4153" y="1185"/>
                    <a:pt x="4686" y="1202"/>
                    <a:pt x="5218" y="1202"/>
                  </a:cubicBezTo>
                  <a:cubicBezTo>
                    <a:pt x="5429" y="1202"/>
                    <a:pt x="5639" y="1199"/>
                    <a:pt x="5849" y="1194"/>
                  </a:cubicBezTo>
                  <a:lnTo>
                    <a:pt x="5877" y="1192"/>
                  </a:lnTo>
                  <a:lnTo>
                    <a:pt x="5875" y="1164"/>
                  </a:lnTo>
                  <a:cubicBezTo>
                    <a:pt x="5847" y="795"/>
                    <a:pt x="5866" y="423"/>
                    <a:pt x="5931" y="56"/>
                  </a:cubicBezTo>
                  <a:cubicBezTo>
                    <a:pt x="5938" y="54"/>
                    <a:pt x="5945" y="53"/>
                    <a:pt x="5952" y="53"/>
                  </a:cubicBezTo>
                  <a:close/>
                  <a:moveTo>
                    <a:pt x="5954" y="1"/>
                  </a:moveTo>
                  <a:cubicBezTo>
                    <a:pt x="5935" y="1"/>
                    <a:pt x="5913" y="5"/>
                    <a:pt x="5896" y="13"/>
                  </a:cubicBezTo>
                  <a:lnTo>
                    <a:pt x="5883" y="20"/>
                  </a:lnTo>
                  <a:lnTo>
                    <a:pt x="5881" y="33"/>
                  </a:lnTo>
                  <a:cubicBezTo>
                    <a:pt x="5815" y="397"/>
                    <a:pt x="5793" y="770"/>
                    <a:pt x="5819" y="1140"/>
                  </a:cubicBezTo>
                  <a:cubicBezTo>
                    <a:pt x="5612" y="1146"/>
                    <a:pt x="5404" y="1148"/>
                    <a:pt x="5195" y="1148"/>
                  </a:cubicBezTo>
                  <a:cubicBezTo>
                    <a:pt x="4663" y="1148"/>
                    <a:pt x="4128" y="1131"/>
                    <a:pt x="3600" y="1095"/>
                  </a:cubicBezTo>
                  <a:lnTo>
                    <a:pt x="3572" y="1093"/>
                  </a:lnTo>
                  <a:lnTo>
                    <a:pt x="3559" y="2848"/>
                  </a:lnTo>
                  <a:cubicBezTo>
                    <a:pt x="3559" y="2929"/>
                    <a:pt x="3559" y="3030"/>
                    <a:pt x="3512" y="3107"/>
                  </a:cubicBezTo>
                  <a:cubicBezTo>
                    <a:pt x="3473" y="3167"/>
                    <a:pt x="3413" y="3206"/>
                    <a:pt x="3347" y="3246"/>
                  </a:cubicBezTo>
                  <a:cubicBezTo>
                    <a:pt x="3334" y="3255"/>
                    <a:pt x="3321" y="3264"/>
                    <a:pt x="3308" y="3272"/>
                  </a:cubicBezTo>
                  <a:cubicBezTo>
                    <a:pt x="2871" y="3561"/>
                    <a:pt x="2650" y="4131"/>
                    <a:pt x="2777" y="4639"/>
                  </a:cubicBezTo>
                  <a:lnTo>
                    <a:pt x="94" y="4742"/>
                  </a:lnTo>
                  <a:lnTo>
                    <a:pt x="75" y="4742"/>
                  </a:lnTo>
                  <a:lnTo>
                    <a:pt x="69" y="4759"/>
                  </a:lnTo>
                  <a:cubicBezTo>
                    <a:pt x="13" y="4898"/>
                    <a:pt x="0" y="5027"/>
                    <a:pt x="28" y="5153"/>
                  </a:cubicBezTo>
                  <a:lnTo>
                    <a:pt x="32" y="5170"/>
                  </a:lnTo>
                  <a:lnTo>
                    <a:pt x="49" y="5175"/>
                  </a:lnTo>
                  <a:cubicBezTo>
                    <a:pt x="399" y="5247"/>
                    <a:pt x="684" y="5560"/>
                    <a:pt x="724" y="5916"/>
                  </a:cubicBezTo>
                  <a:cubicBezTo>
                    <a:pt x="733" y="5999"/>
                    <a:pt x="731" y="6089"/>
                    <a:pt x="729" y="6175"/>
                  </a:cubicBezTo>
                  <a:cubicBezTo>
                    <a:pt x="724" y="6304"/>
                    <a:pt x="720" y="6434"/>
                    <a:pt x="756" y="6563"/>
                  </a:cubicBezTo>
                  <a:cubicBezTo>
                    <a:pt x="776" y="6631"/>
                    <a:pt x="808" y="6696"/>
                    <a:pt x="840" y="6758"/>
                  </a:cubicBezTo>
                  <a:cubicBezTo>
                    <a:pt x="855" y="6792"/>
                    <a:pt x="872" y="6826"/>
                    <a:pt x="887" y="6861"/>
                  </a:cubicBezTo>
                  <a:cubicBezTo>
                    <a:pt x="1037" y="7208"/>
                    <a:pt x="979" y="7638"/>
                    <a:pt x="748" y="7936"/>
                  </a:cubicBezTo>
                  <a:cubicBezTo>
                    <a:pt x="737" y="7949"/>
                    <a:pt x="726" y="7962"/>
                    <a:pt x="716" y="7977"/>
                  </a:cubicBezTo>
                  <a:cubicBezTo>
                    <a:pt x="649" y="8056"/>
                    <a:pt x="583" y="8140"/>
                    <a:pt x="579" y="8245"/>
                  </a:cubicBezTo>
                  <a:cubicBezTo>
                    <a:pt x="574" y="8330"/>
                    <a:pt x="615" y="8410"/>
                    <a:pt x="654" y="8487"/>
                  </a:cubicBezTo>
                  <a:cubicBezTo>
                    <a:pt x="669" y="8515"/>
                    <a:pt x="684" y="8543"/>
                    <a:pt x="694" y="8573"/>
                  </a:cubicBezTo>
                  <a:lnTo>
                    <a:pt x="703" y="8592"/>
                  </a:lnTo>
                  <a:lnTo>
                    <a:pt x="724" y="8588"/>
                  </a:lnTo>
                  <a:cubicBezTo>
                    <a:pt x="774" y="8581"/>
                    <a:pt x="823" y="8575"/>
                    <a:pt x="872" y="8570"/>
                  </a:cubicBezTo>
                  <a:cubicBezTo>
                    <a:pt x="1011" y="8555"/>
                    <a:pt x="1161" y="8549"/>
                    <a:pt x="1331" y="8549"/>
                  </a:cubicBezTo>
                  <a:cubicBezTo>
                    <a:pt x="1521" y="8549"/>
                    <a:pt x="1712" y="8558"/>
                    <a:pt x="1896" y="8566"/>
                  </a:cubicBezTo>
                  <a:cubicBezTo>
                    <a:pt x="2085" y="8575"/>
                    <a:pt x="2265" y="8592"/>
                    <a:pt x="2380" y="8708"/>
                  </a:cubicBezTo>
                  <a:cubicBezTo>
                    <a:pt x="2406" y="8733"/>
                    <a:pt x="2428" y="8763"/>
                    <a:pt x="2451" y="8795"/>
                  </a:cubicBezTo>
                  <a:cubicBezTo>
                    <a:pt x="2485" y="8845"/>
                    <a:pt x="2522" y="8894"/>
                    <a:pt x="2575" y="8928"/>
                  </a:cubicBezTo>
                  <a:cubicBezTo>
                    <a:pt x="2620" y="8956"/>
                    <a:pt x="2670" y="8973"/>
                    <a:pt x="2719" y="8986"/>
                  </a:cubicBezTo>
                  <a:cubicBezTo>
                    <a:pt x="2792" y="9010"/>
                    <a:pt x="2858" y="9029"/>
                    <a:pt x="2888" y="9087"/>
                  </a:cubicBezTo>
                  <a:cubicBezTo>
                    <a:pt x="2903" y="9115"/>
                    <a:pt x="2908" y="9145"/>
                    <a:pt x="2910" y="9179"/>
                  </a:cubicBezTo>
                  <a:cubicBezTo>
                    <a:pt x="2912" y="9202"/>
                    <a:pt x="2916" y="9224"/>
                    <a:pt x="2920" y="9245"/>
                  </a:cubicBezTo>
                  <a:cubicBezTo>
                    <a:pt x="2948" y="9361"/>
                    <a:pt x="3051" y="9442"/>
                    <a:pt x="3124" y="9500"/>
                  </a:cubicBezTo>
                  <a:lnTo>
                    <a:pt x="3465" y="9770"/>
                  </a:lnTo>
                  <a:cubicBezTo>
                    <a:pt x="3503" y="9802"/>
                    <a:pt x="3544" y="9832"/>
                    <a:pt x="3570" y="9873"/>
                  </a:cubicBezTo>
                  <a:cubicBezTo>
                    <a:pt x="3582" y="9892"/>
                    <a:pt x="3591" y="9914"/>
                    <a:pt x="3600" y="9944"/>
                  </a:cubicBezTo>
                  <a:lnTo>
                    <a:pt x="3615" y="10002"/>
                  </a:lnTo>
                  <a:lnTo>
                    <a:pt x="3775" y="9759"/>
                  </a:lnTo>
                  <a:cubicBezTo>
                    <a:pt x="3788" y="9738"/>
                    <a:pt x="3803" y="9714"/>
                    <a:pt x="3824" y="9699"/>
                  </a:cubicBezTo>
                  <a:cubicBezTo>
                    <a:pt x="3850" y="9678"/>
                    <a:pt x="3884" y="9669"/>
                    <a:pt x="3934" y="9669"/>
                  </a:cubicBezTo>
                  <a:cubicBezTo>
                    <a:pt x="3962" y="9669"/>
                    <a:pt x="3989" y="9672"/>
                    <a:pt x="4017" y="9674"/>
                  </a:cubicBezTo>
                  <a:cubicBezTo>
                    <a:pt x="4047" y="9678"/>
                    <a:pt x="4075" y="9680"/>
                    <a:pt x="4103" y="9680"/>
                  </a:cubicBezTo>
                  <a:cubicBezTo>
                    <a:pt x="4148" y="9680"/>
                    <a:pt x="4214" y="9674"/>
                    <a:pt x="4259" y="9616"/>
                  </a:cubicBezTo>
                  <a:cubicBezTo>
                    <a:pt x="4279" y="9590"/>
                    <a:pt x="4289" y="9560"/>
                    <a:pt x="4298" y="9530"/>
                  </a:cubicBezTo>
                  <a:cubicBezTo>
                    <a:pt x="4309" y="9500"/>
                    <a:pt x="4317" y="9472"/>
                    <a:pt x="4337" y="9453"/>
                  </a:cubicBezTo>
                  <a:cubicBezTo>
                    <a:pt x="4352" y="9437"/>
                    <a:pt x="4374" y="9431"/>
                    <a:pt x="4401" y="9431"/>
                  </a:cubicBezTo>
                  <a:cubicBezTo>
                    <a:pt x="4435" y="9431"/>
                    <a:pt x="4477" y="9442"/>
                    <a:pt x="4521" y="9455"/>
                  </a:cubicBezTo>
                  <a:cubicBezTo>
                    <a:pt x="4566" y="9470"/>
                    <a:pt x="4613" y="9483"/>
                    <a:pt x="4658" y="9483"/>
                  </a:cubicBezTo>
                  <a:cubicBezTo>
                    <a:pt x="4696" y="9483"/>
                    <a:pt x="4729" y="9472"/>
                    <a:pt x="4756" y="9449"/>
                  </a:cubicBezTo>
                  <a:cubicBezTo>
                    <a:pt x="4776" y="9432"/>
                    <a:pt x="4789" y="9410"/>
                    <a:pt x="4799" y="9391"/>
                  </a:cubicBezTo>
                  <a:lnTo>
                    <a:pt x="4808" y="9376"/>
                  </a:lnTo>
                  <a:cubicBezTo>
                    <a:pt x="4864" y="9288"/>
                    <a:pt x="4964" y="9226"/>
                    <a:pt x="5065" y="9217"/>
                  </a:cubicBezTo>
                  <a:lnTo>
                    <a:pt x="7844" y="9228"/>
                  </a:lnTo>
                  <a:cubicBezTo>
                    <a:pt x="7911" y="9248"/>
                    <a:pt x="7981" y="9258"/>
                    <a:pt x="8052" y="9258"/>
                  </a:cubicBezTo>
                  <a:cubicBezTo>
                    <a:pt x="8086" y="9258"/>
                    <a:pt x="8119" y="9256"/>
                    <a:pt x="8152" y="9252"/>
                  </a:cubicBezTo>
                  <a:lnTo>
                    <a:pt x="8178" y="9250"/>
                  </a:lnTo>
                  <a:lnTo>
                    <a:pt x="8176" y="9224"/>
                  </a:lnTo>
                  <a:cubicBezTo>
                    <a:pt x="8172" y="9145"/>
                    <a:pt x="8167" y="9046"/>
                    <a:pt x="8210" y="8971"/>
                  </a:cubicBezTo>
                  <a:cubicBezTo>
                    <a:pt x="8238" y="8922"/>
                    <a:pt x="8297" y="8889"/>
                    <a:pt x="8348" y="8889"/>
                  </a:cubicBezTo>
                  <a:cubicBezTo>
                    <a:pt x="8367" y="8889"/>
                    <a:pt x="8386" y="8894"/>
                    <a:pt x="8401" y="8905"/>
                  </a:cubicBezTo>
                  <a:lnTo>
                    <a:pt x="8474" y="8958"/>
                  </a:lnTo>
                  <a:lnTo>
                    <a:pt x="8442" y="8875"/>
                  </a:lnTo>
                  <a:cubicBezTo>
                    <a:pt x="8403" y="8765"/>
                    <a:pt x="8330" y="8678"/>
                    <a:pt x="8259" y="8590"/>
                  </a:cubicBezTo>
                  <a:cubicBezTo>
                    <a:pt x="8217" y="8538"/>
                    <a:pt x="8174" y="8483"/>
                    <a:pt x="8137" y="8427"/>
                  </a:cubicBezTo>
                  <a:cubicBezTo>
                    <a:pt x="7964" y="8146"/>
                    <a:pt x="7979" y="7795"/>
                    <a:pt x="7994" y="7456"/>
                  </a:cubicBezTo>
                  <a:lnTo>
                    <a:pt x="7998" y="7371"/>
                  </a:lnTo>
                  <a:cubicBezTo>
                    <a:pt x="8032" y="6479"/>
                    <a:pt x="7908" y="5582"/>
                    <a:pt x="7788" y="4716"/>
                  </a:cubicBezTo>
                  <a:lnTo>
                    <a:pt x="7411" y="1989"/>
                  </a:lnTo>
                  <a:lnTo>
                    <a:pt x="7994" y="1875"/>
                  </a:lnTo>
                  <a:cubicBezTo>
                    <a:pt x="8009" y="1871"/>
                    <a:pt x="8026" y="1869"/>
                    <a:pt x="8041" y="1867"/>
                  </a:cubicBezTo>
                  <a:lnTo>
                    <a:pt x="8092" y="1858"/>
                  </a:lnTo>
                  <a:lnTo>
                    <a:pt x="8086" y="1830"/>
                  </a:lnTo>
                  <a:cubicBezTo>
                    <a:pt x="8004" y="1449"/>
                    <a:pt x="7820" y="1183"/>
                    <a:pt x="7567" y="1082"/>
                  </a:cubicBezTo>
                  <a:cubicBezTo>
                    <a:pt x="7520" y="1065"/>
                    <a:pt x="7471" y="1052"/>
                    <a:pt x="7424" y="1040"/>
                  </a:cubicBezTo>
                  <a:cubicBezTo>
                    <a:pt x="7330" y="1014"/>
                    <a:pt x="7242" y="990"/>
                    <a:pt x="7175" y="930"/>
                  </a:cubicBezTo>
                  <a:cubicBezTo>
                    <a:pt x="7111" y="873"/>
                    <a:pt x="7075" y="785"/>
                    <a:pt x="7040" y="701"/>
                  </a:cubicBezTo>
                  <a:cubicBezTo>
                    <a:pt x="6993" y="588"/>
                    <a:pt x="6944" y="472"/>
                    <a:pt x="6830" y="418"/>
                  </a:cubicBezTo>
                  <a:cubicBezTo>
                    <a:pt x="6788" y="397"/>
                    <a:pt x="6738" y="388"/>
                    <a:pt x="6676" y="388"/>
                  </a:cubicBezTo>
                  <a:cubicBezTo>
                    <a:pt x="6635" y="388"/>
                    <a:pt x="6593" y="393"/>
                    <a:pt x="6552" y="397"/>
                  </a:cubicBezTo>
                  <a:cubicBezTo>
                    <a:pt x="6511" y="401"/>
                    <a:pt x="6475" y="403"/>
                    <a:pt x="6436" y="403"/>
                  </a:cubicBezTo>
                  <a:cubicBezTo>
                    <a:pt x="6368" y="403"/>
                    <a:pt x="6320" y="390"/>
                    <a:pt x="6280" y="360"/>
                  </a:cubicBezTo>
                  <a:cubicBezTo>
                    <a:pt x="6235" y="324"/>
                    <a:pt x="6209" y="268"/>
                    <a:pt x="6183" y="210"/>
                  </a:cubicBezTo>
                  <a:cubicBezTo>
                    <a:pt x="6173" y="187"/>
                    <a:pt x="6162" y="161"/>
                    <a:pt x="6149" y="138"/>
                  </a:cubicBezTo>
                  <a:cubicBezTo>
                    <a:pt x="6111" y="69"/>
                    <a:pt x="6036" y="1"/>
                    <a:pt x="59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296"/>
            <p:cNvSpPr/>
            <p:nvPr/>
          </p:nvSpPr>
          <p:spPr>
            <a:xfrm>
              <a:off x="4022477" y="2929568"/>
              <a:ext cx="168046" cy="143837"/>
            </a:xfrm>
            <a:custGeom>
              <a:rect b="b" l="l" r="r" t="t"/>
              <a:pathLst>
                <a:path extrusionOk="0" h="5062" w="5914">
                  <a:moveTo>
                    <a:pt x="5824" y="1"/>
                  </a:moveTo>
                  <a:cubicBezTo>
                    <a:pt x="5811" y="33"/>
                    <a:pt x="5796" y="63"/>
                    <a:pt x="5783" y="95"/>
                  </a:cubicBezTo>
                  <a:lnTo>
                    <a:pt x="2953" y="89"/>
                  </a:lnTo>
                  <a:cubicBezTo>
                    <a:pt x="2809" y="252"/>
                    <a:pt x="2706" y="453"/>
                    <a:pt x="2608" y="648"/>
                  </a:cubicBezTo>
                  <a:cubicBezTo>
                    <a:pt x="2471" y="922"/>
                    <a:pt x="2334" y="1199"/>
                    <a:pt x="2196" y="1473"/>
                  </a:cubicBezTo>
                  <a:cubicBezTo>
                    <a:pt x="2141" y="1582"/>
                    <a:pt x="2087" y="1691"/>
                    <a:pt x="2006" y="1784"/>
                  </a:cubicBezTo>
                  <a:cubicBezTo>
                    <a:pt x="1927" y="1874"/>
                    <a:pt x="1822" y="1946"/>
                    <a:pt x="1768" y="2053"/>
                  </a:cubicBezTo>
                  <a:cubicBezTo>
                    <a:pt x="1689" y="2208"/>
                    <a:pt x="1729" y="2409"/>
                    <a:pt x="1629" y="2551"/>
                  </a:cubicBezTo>
                  <a:cubicBezTo>
                    <a:pt x="1547" y="2671"/>
                    <a:pt x="1387" y="2716"/>
                    <a:pt x="1301" y="2831"/>
                  </a:cubicBezTo>
                  <a:cubicBezTo>
                    <a:pt x="1177" y="2996"/>
                    <a:pt x="1232" y="3255"/>
                    <a:pt x="1093" y="3408"/>
                  </a:cubicBezTo>
                  <a:cubicBezTo>
                    <a:pt x="999" y="3508"/>
                    <a:pt x="849" y="3530"/>
                    <a:pt x="744" y="3617"/>
                  </a:cubicBezTo>
                  <a:cubicBezTo>
                    <a:pt x="583" y="3748"/>
                    <a:pt x="572" y="3984"/>
                    <a:pt x="504" y="4181"/>
                  </a:cubicBezTo>
                  <a:cubicBezTo>
                    <a:pt x="395" y="4494"/>
                    <a:pt x="116" y="4768"/>
                    <a:pt x="0" y="5062"/>
                  </a:cubicBezTo>
                  <a:cubicBezTo>
                    <a:pt x="907" y="5027"/>
                    <a:pt x="1811" y="4993"/>
                    <a:pt x="2717" y="4959"/>
                  </a:cubicBezTo>
                  <a:cubicBezTo>
                    <a:pt x="2578" y="4455"/>
                    <a:pt x="2794" y="3875"/>
                    <a:pt x="3229" y="3587"/>
                  </a:cubicBezTo>
                  <a:cubicBezTo>
                    <a:pt x="3306" y="3538"/>
                    <a:pt x="3392" y="3493"/>
                    <a:pt x="3439" y="3414"/>
                  </a:cubicBezTo>
                  <a:cubicBezTo>
                    <a:pt x="3491" y="3335"/>
                    <a:pt x="3493" y="3236"/>
                    <a:pt x="3493" y="3142"/>
                  </a:cubicBezTo>
                  <a:cubicBezTo>
                    <a:pt x="3497" y="2566"/>
                    <a:pt x="3499" y="1991"/>
                    <a:pt x="3503" y="1417"/>
                  </a:cubicBezTo>
                  <a:cubicBezTo>
                    <a:pt x="4033" y="1452"/>
                    <a:pt x="4562" y="1469"/>
                    <a:pt x="5091" y="1469"/>
                  </a:cubicBezTo>
                  <a:cubicBezTo>
                    <a:pt x="5312" y="1469"/>
                    <a:pt x="5532" y="1466"/>
                    <a:pt x="5753" y="1460"/>
                  </a:cubicBezTo>
                  <a:cubicBezTo>
                    <a:pt x="5725" y="1083"/>
                    <a:pt x="5747" y="704"/>
                    <a:pt x="5813" y="331"/>
                  </a:cubicBezTo>
                  <a:cubicBezTo>
                    <a:pt x="5829" y="324"/>
                    <a:pt x="5845" y="321"/>
                    <a:pt x="5861" y="321"/>
                  </a:cubicBezTo>
                  <a:cubicBezTo>
                    <a:pt x="5879" y="321"/>
                    <a:pt x="5896" y="325"/>
                    <a:pt x="5914" y="333"/>
                  </a:cubicBezTo>
                  <a:cubicBezTo>
                    <a:pt x="5897" y="267"/>
                    <a:pt x="5879" y="198"/>
                    <a:pt x="5860" y="132"/>
                  </a:cubicBezTo>
                  <a:cubicBezTo>
                    <a:pt x="5849" y="89"/>
                    <a:pt x="5839" y="44"/>
                    <a:pt x="58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296"/>
            <p:cNvSpPr/>
            <p:nvPr/>
          </p:nvSpPr>
          <p:spPr>
            <a:xfrm>
              <a:off x="4021312" y="2927465"/>
              <a:ext cx="170320" cy="146735"/>
            </a:xfrm>
            <a:custGeom>
              <a:rect b="b" l="l" r="r" t="t"/>
              <a:pathLst>
                <a:path extrusionOk="0" h="5164" w="5994">
                  <a:moveTo>
                    <a:pt x="5860" y="152"/>
                  </a:moveTo>
                  <a:cubicBezTo>
                    <a:pt x="5867" y="171"/>
                    <a:pt x="5871" y="193"/>
                    <a:pt x="5875" y="212"/>
                  </a:cubicBezTo>
                  <a:lnTo>
                    <a:pt x="5916" y="369"/>
                  </a:lnTo>
                  <a:cubicBezTo>
                    <a:pt x="5912" y="368"/>
                    <a:pt x="5908" y="368"/>
                    <a:pt x="5903" y="368"/>
                  </a:cubicBezTo>
                  <a:cubicBezTo>
                    <a:pt x="5883" y="368"/>
                    <a:pt x="5863" y="372"/>
                    <a:pt x="5843" y="381"/>
                  </a:cubicBezTo>
                  <a:lnTo>
                    <a:pt x="5830" y="388"/>
                  </a:lnTo>
                  <a:lnTo>
                    <a:pt x="5828" y="401"/>
                  </a:lnTo>
                  <a:cubicBezTo>
                    <a:pt x="5762" y="765"/>
                    <a:pt x="5740" y="1138"/>
                    <a:pt x="5766" y="1508"/>
                  </a:cubicBezTo>
                  <a:cubicBezTo>
                    <a:pt x="5559" y="1514"/>
                    <a:pt x="5351" y="1516"/>
                    <a:pt x="5142" y="1516"/>
                  </a:cubicBezTo>
                  <a:cubicBezTo>
                    <a:pt x="4610" y="1516"/>
                    <a:pt x="4075" y="1499"/>
                    <a:pt x="3547" y="1463"/>
                  </a:cubicBezTo>
                  <a:lnTo>
                    <a:pt x="3519" y="1461"/>
                  </a:lnTo>
                  <a:lnTo>
                    <a:pt x="3508" y="3216"/>
                  </a:lnTo>
                  <a:cubicBezTo>
                    <a:pt x="3506" y="3297"/>
                    <a:pt x="3506" y="3398"/>
                    <a:pt x="3459" y="3475"/>
                  </a:cubicBezTo>
                  <a:cubicBezTo>
                    <a:pt x="3420" y="3535"/>
                    <a:pt x="3360" y="3574"/>
                    <a:pt x="3294" y="3614"/>
                  </a:cubicBezTo>
                  <a:cubicBezTo>
                    <a:pt x="3281" y="3623"/>
                    <a:pt x="3268" y="3632"/>
                    <a:pt x="3255" y="3640"/>
                  </a:cubicBezTo>
                  <a:cubicBezTo>
                    <a:pt x="2818" y="3929"/>
                    <a:pt x="2597" y="4499"/>
                    <a:pt x="2724" y="5007"/>
                  </a:cubicBezTo>
                  <a:lnTo>
                    <a:pt x="82" y="5108"/>
                  </a:lnTo>
                  <a:cubicBezTo>
                    <a:pt x="138" y="4986"/>
                    <a:pt x="217" y="4866"/>
                    <a:pt x="301" y="4741"/>
                  </a:cubicBezTo>
                  <a:cubicBezTo>
                    <a:pt x="406" y="4589"/>
                    <a:pt x="511" y="4433"/>
                    <a:pt x="571" y="4264"/>
                  </a:cubicBezTo>
                  <a:cubicBezTo>
                    <a:pt x="590" y="4208"/>
                    <a:pt x="603" y="4150"/>
                    <a:pt x="618" y="4092"/>
                  </a:cubicBezTo>
                  <a:cubicBezTo>
                    <a:pt x="656" y="3942"/>
                    <a:pt x="691" y="3801"/>
                    <a:pt x="800" y="3711"/>
                  </a:cubicBezTo>
                  <a:cubicBezTo>
                    <a:pt x="845" y="3674"/>
                    <a:pt x="898" y="3651"/>
                    <a:pt x="956" y="3625"/>
                  </a:cubicBezTo>
                  <a:cubicBezTo>
                    <a:pt x="1025" y="3593"/>
                    <a:pt x="1098" y="3559"/>
                    <a:pt x="1153" y="3499"/>
                  </a:cubicBezTo>
                  <a:cubicBezTo>
                    <a:pt x="1231" y="3415"/>
                    <a:pt x="1252" y="3299"/>
                    <a:pt x="1271" y="3190"/>
                  </a:cubicBezTo>
                  <a:cubicBezTo>
                    <a:pt x="1290" y="3089"/>
                    <a:pt x="1308" y="2995"/>
                    <a:pt x="1363" y="2922"/>
                  </a:cubicBezTo>
                  <a:cubicBezTo>
                    <a:pt x="1402" y="2869"/>
                    <a:pt x="1458" y="2830"/>
                    <a:pt x="1518" y="2792"/>
                  </a:cubicBezTo>
                  <a:cubicBezTo>
                    <a:pt x="1582" y="2749"/>
                    <a:pt x="1648" y="2706"/>
                    <a:pt x="1693" y="2640"/>
                  </a:cubicBezTo>
                  <a:cubicBezTo>
                    <a:pt x="1749" y="2558"/>
                    <a:pt x="1764" y="2460"/>
                    <a:pt x="1777" y="2363"/>
                  </a:cubicBezTo>
                  <a:cubicBezTo>
                    <a:pt x="1788" y="2282"/>
                    <a:pt x="1798" y="2207"/>
                    <a:pt x="1833" y="2140"/>
                  </a:cubicBezTo>
                  <a:cubicBezTo>
                    <a:pt x="1867" y="2072"/>
                    <a:pt x="1920" y="2020"/>
                    <a:pt x="1980" y="1965"/>
                  </a:cubicBezTo>
                  <a:cubicBezTo>
                    <a:pt x="2008" y="1935"/>
                    <a:pt x="2040" y="1907"/>
                    <a:pt x="2066" y="1875"/>
                  </a:cubicBezTo>
                  <a:cubicBezTo>
                    <a:pt x="2150" y="1780"/>
                    <a:pt x="2207" y="1669"/>
                    <a:pt x="2261" y="1560"/>
                  </a:cubicBezTo>
                  <a:lnTo>
                    <a:pt x="2672" y="735"/>
                  </a:lnTo>
                  <a:cubicBezTo>
                    <a:pt x="2758" y="563"/>
                    <a:pt x="2863" y="354"/>
                    <a:pt x="3004" y="189"/>
                  </a:cubicBezTo>
                  <a:lnTo>
                    <a:pt x="5824" y="197"/>
                  </a:lnTo>
                  <a:lnTo>
                    <a:pt x="5841" y="197"/>
                  </a:lnTo>
                  <a:lnTo>
                    <a:pt x="5860" y="152"/>
                  </a:lnTo>
                  <a:close/>
                  <a:moveTo>
                    <a:pt x="5869" y="0"/>
                  </a:moveTo>
                  <a:lnTo>
                    <a:pt x="5807" y="144"/>
                  </a:lnTo>
                  <a:lnTo>
                    <a:pt x="2994" y="135"/>
                  </a:lnTo>
                  <a:lnTo>
                    <a:pt x="2981" y="135"/>
                  </a:lnTo>
                  <a:lnTo>
                    <a:pt x="2972" y="144"/>
                  </a:lnTo>
                  <a:cubicBezTo>
                    <a:pt x="2822" y="317"/>
                    <a:pt x="2713" y="536"/>
                    <a:pt x="2625" y="709"/>
                  </a:cubicBezTo>
                  <a:lnTo>
                    <a:pt x="2214" y="1536"/>
                  </a:lnTo>
                  <a:cubicBezTo>
                    <a:pt x="2160" y="1641"/>
                    <a:pt x="2105" y="1750"/>
                    <a:pt x="2028" y="1840"/>
                  </a:cubicBezTo>
                  <a:cubicBezTo>
                    <a:pt x="2002" y="1870"/>
                    <a:pt x="1972" y="1898"/>
                    <a:pt x="1942" y="1926"/>
                  </a:cubicBezTo>
                  <a:cubicBezTo>
                    <a:pt x="1884" y="1982"/>
                    <a:pt x="1822" y="2040"/>
                    <a:pt x="1783" y="2117"/>
                  </a:cubicBezTo>
                  <a:cubicBezTo>
                    <a:pt x="1747" y="2192"/>
                    <a:pt x="1734" y="2275"/>
                    <a:pt x="1723" y="2357"/>
                  </a:cubicBezTo>
                  <a:cubicBezTo>
                    <a:pt x="1710" y="2449"/>
                    <a:pt x="1700" y="2539"/>
                    <a:pt x="1648" y="2610"/>
                  </a:cubicBezTo>
                  <a:cubicBezTo>
                    <a:pt x="1610" y="2667"/>
                    <a:pt x="1550" y="2706"/>
                    <a:pt x="1488" y="2747"/>
                  </a:cubicBezTo>
                  <a:cubicBezTo>
                    <a:pt x="1428" y="2787"/>
                    <a:pt x="1365" y="2830"/>
                    <a:pt x="1320" y="2890"/>
                  </a:cubicBezTo>
                  <a:cubicBezTo>
                    <a:pt x="1256" y="2974"/>
                    <a:pt x="1237" y="3079"/>
                    <a:pt x="1220" y="3179"/>
                  </a:cubicBezTo>
                  <a:cubicBezTo>
                    <a:pt x="1201" y="3289"/>
                    <a:pt x="1181" y="3389"/>
                    <a:pt x="1113" y="3462"/>
                  </a:cubicBezTo>
                  <a:cubicBezTo>
                    <a:pt x="1066" y="3514"/>
                    <a:pt x="1001" y="3544"/>
                    <a:pt x="933" y="3576"/>
                  </a:cubicBezTo>
                  <a:cubicBezTo>
                    <a:pt x="875" y="3602"/>
                    <a:pt x="817" y="3629"/>
                    <a:pt x="768" y="3670"/>
                  </a:cubicBezTo>
                  <a:cubicBezTo>
                    <a:pt x="643" y="3771"/>
                    <a:pt x="605" y="3927"/>
                    <a:pt x="566" y="4079"/>
                  </a:cubicBezTo>
                  <a:cubicBezTo>
                    <a:pt x="551" y="4135"/>
                    <a:pt x="538" y="4193"/>
                    <a:pt x="519" y="4244"/>
                  </a:cubicBezTo>
                  <a:cubicBezTo>
                    <a:pt x="463" y="4407"/>
                    <a:pt x="359" y="4563"/>
                    <a:pt x="258" y="4711"/>
                  </a:cubicBezTo>
                  <a:cubicBezTo>
                    <a:pt x="166" y="4846"/>
                    <a:pt x="74" y="4983"/>
                    <a:pt x="16" y="5127"/>
                  </a:cubicBezTo>
                  <a:lnTo>
                    <a:pt x="1" y="5163"/>
                  </a:lnTo>
                  <a:lnTo>
                    <a:pt x="2792" y="5058"/>
                  </a:lnTo>
                  <a:lnTo>
                    <a:pt x="2784" y="5026"/>
                  </a:lnTo>
                  <a:cubicBezTo>
                    <a:pt x="2647" y="4531"/>
                    <a:pt x="2857" y="3968"/>
                    <a:pt x="3285" y="3685"/>
                  </a:cubicBezTo>
                  <a:cubicBezTo>
                    <a:pt x="3298" y="3676"/>
                    <a:pt x="3311" y="3668"/>
                    <a:pt x="3324" y="3659"/>
                  </a:cubicBezTo>
                  <a:cubicBezTo>
                    <a:pt x="3390" y="3617"/>
                    <a:pt x="3461" y="3574"/>
                    <a:pt x="3504" y="3503"/>
                  </a:cubicBezTo>
                  <a:cubicBezTo>
                    <a:pt x="3559" y="3413"/>
                    <a:pt x="3559" y="3304"/>
                    <a:pt x="3559" y="3216"/>
                  </a:cubicBezTo>
                  <a:lnTo>
                    <a:pt x="3572" y="1519"/>
                  </a:lnTo>
                  <a:cubicBezTo>
                    <a:pt x="4100" y="1553"/>
                    <a:pt x="4633" y="1570"/>
                    <a:pt x="5165" y="1570"/>
                  </a:cubicBezTo>
                  <a:cubicBezTo>
                    <a:pt x="5376" y="1570"/>
                    <a:pt x="5586" y="1567"/>
                    <a:pt x="5796" y="1562"/>
                  </a:cubicBezTo>
                  <a:lnTo>
                    <a:pt x="5824" y="1560"/>
                  </a:lnTo>
                  <a:lnTo>
                    <a:pt x="5822" y="1532"/>
                  </a:lnTo>
                  <a:cubicBezTo>
                    <a:pt x="5794" y="1163"/>
                    <a:pt x="5813" y="791"/>
                    <a:pt x="5878" y="424"/>
                  </a:cubicBezTo>
                  <a:cubicBezTo>
                    <a:pt x="5885" y="423"/>
                    <a:pt x="5892" y="422"/>
                    <a:pt x="5899" y="422"/>
                  </a:cubicBezTo>
                  <a:cubicBezTo>
                    <a:pt x="5914" y="422"/>
                    <a:pt x="5928" y="425"/>
                    <a:pt x="5944" y="431"/>
                  </a:cubicBezTo>
                  <a:lnTo>
                    <a:pt x="5993" y="452"/>
                  </a:lnTo>
                  <a:lnTo>
                    <a:pt x="5929" y="199"/>
                  </a:lnTo>
                  <a:cubicBezTo>
                    <a:pt x="5916" y="154"/>
                    <a:pt x="5905" y="111"/>
                    <a:pt x="5890" y="66"/>
                  </a:cubicBezTo>
                  <a:lnTo>
                    <a:pt x="586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296"/>
            <p:cNvSpPr/>
            <p:nvPr/>
          </p:nvSpPr>
          <p:spPr>
            <a:xfrm>
              <a:off x="4106353" y="2742296"/>
              <a:ext cx="239908" cy="190011"/>
            </a:xfrm>
            <a:custGeom>
              <a:rect b="b" l="l" r="r" t="t"/>
              <a:pathLst>
                <a:path extrusionOk="0" h="6687" w="8443">
                  <a:moveTo>
                    <a:pt x="5157" y="1"/>
                  </a:moveTo>
                  <a:cubicBezTo>
                    <a:pt x="5107" y="1"/>
                    <a:pt x="5059" y="15"/>
                    <a:pt x="5018" y="49"/>
                  </a:cubicBezTo>
                  <a:cubicBezTo>
                    <a:pt x="5091" y="210"/>
                    <a:pt x="5166" y="381"/>
                    <a:pt x="5130" y="552"/>
                  </a:cubicBezTo>
                  <a:cubicBezTo>
                    <a:pt x="5102" y="691"/>
                    <a:pt x="4971" y="812"/>
                    <a:pt x="4840" y="812"/>
                  </a:cubicBezTo>
                  <a:cubicBezTo>
                    <a:pt x="4808" y="812"/>
                    <a:pt x="4775" y="805"/>
                    <a:pt x="4744" y="788"/>
                  </a:cubicBezTo>
                  <a:cubicBezTo>
                    <a:pt x="4517" y="1067"/>
                    <a:pt x="4333" y="1375"/>
                    <a:pt x="4149" y="1684"/>
                  </a:cubicBezTo>
                  <a:cubicBezTo>
                    <a:pt x="3547" y="2688"/>
                    <a:pt x="2915" y="3725"/>
                    <a:pt x="2313" y="4730"/>
                  </a:cubicBezTo>
                  <a:cubicBezTo>
                    <a:pt x="1946" y="4859"/>
                    <a:pt x="1929" y="5431"/>
                    <a:pt x="1580" y="5604"/>
                  </a:cubicBezTo>
                  <a:cubicBezTo>
                    <a:pt x="1503" y="5643"/>
                    <a:pt x="1415" y="5658"/>
                    <a:pt x="1346" y="5709"/>
                  </a:cubicBezTo>
                  <a:cubicBezTo>
                    <a:pt x="1213" y="5808"/>
                    <a:pt x="1194" y="6005"/>
                    <a:pt x="1074" y="6121"/>
                  </a:cubicBezTo>
                  <a:cubicBezTo>
                    <a:pt x="1003" y="6189"/>
                    <a:pt x="907" y="6221"/>
                    <a:pt x="813" y="6249"/>
                  </a:cubicBezTo>
                  <a:cubicBezTo>
                    <a:pt x="586" y="6318"/>
                    <a:pt x="354" y="6384"/>
                    <a:pt x="166" y="6523"/>
                  </a:cubicBezTo>
                  <a:cubicBezTo>
                    <a:pt x="104" y="6571"/>
                    <a:pt x="50" y="6622"/>
                    <a:pt x="1" y="6680"/>
                  </a:cubicBezTo>
                  <a:lnTo>
                    <a:pt x="2831" y="6686"/>
                  </a:lnTo>
                  <a:cubicBezTo>
                    <a:pt x="2833" y="6680"/>
                    <a:pt x="2835" y="6676"/>
                    <a:pt x="2837" y="6669"/>
                  </a:cubicBezTo>
                  <a:cubicBezTo>
                    <a:pt x="2846" y="6556"/>
                    <a:pt x="2846" y="6442"/>
                    <a:pt x="2844" y="6335"/>
                  </a:cubicBezTo>
                  <a:cubicBezTo>
                    <a:pt x="2844" y="6221"/>
                    <a:pt x="2846" y="6099"/>
                    <a:pt x="2906" y="6003"/>
                  </a:cubicBezTo>
                  <a:cubicBezTo>
                    <a:pt x="3000" y="5855"/>
                    <a:pt x="3221" y="5722"/>
                    <a:pt x="3131" y="5574"/>
                  </a:cubicBezTo>
                  <a:lnTo>
                    <a:pt x="3131" y="5574"/>
                  </a:lnTo>
                  <a:cubicBezTo>
                    <a:pt x="3169" y="5604"/>
                    <a:pt x="3213" y="5617"/>
                    <a:pt x="3259" y="5617"/>
                  </a:cubicBezTo>
                  <a:cubicBezTo>
                    <a:pt x="3353" y="5617"/>
                    <a:pt x="3456" y="5563"/>
                    <a:pt x="3529" y="5497"/>
                  </a:cubicBezTo>
                  <a:cubicBezTo>
                    <a:pt x="3641" y="5401"/>
                    <a:pt x="3742" y="5274"/>
                    <a:pt x="3885" y="5244"/>
                  </a:cubicBezTo>
                  <a:cubicBezTo>
                    <a:pt x="3960" y="5229"/>
                    <a:pt x="4042" y="5240"/>
                    <a:pt x="4112" y="5206"/>
                  </a:cubicBezTo>
                  <a:cubicBezTo>
                    <a:pt x="4166" y="5180"/>
                    <a:pt x="4202" y="5129"/>
                    <a:pt x="4247" y="5088"/>
                  </a:cubicBezTo>
                  <a:cubicBezTo>
                    <a:pt x="4560" y="4786"/>
                    <a:pt x="5166" y="4972"/>
                    <a:pt x="5434" y="4629"/>
                  </a:cubicBezTo>
                  <a:cubicBezTo>
                    <a:pt x="5585" y="4436"/>
                    <a:pt x="5631" y="4085"/>
                    <a:pt x="5875" y="4085"/>
                  </a:cubicBezTo>
                  <a:cubicBezTo>
                    <a:pt x="5877" y="4085"/>
                    <a:pt x="5878" y="4085"/>
                    <a:pt x="5880" y="4085"/>
                  </a:cubicBezTo>
                  <a:cubicBezTo>
                    <a:pt x="5988" y="4089"/>
                    <a:pt x="6094" y="4172"/>
                    <a:pt x="6195" y="4172"/>
                  </a:cubicBezTo>
                  <a:cubicBezTo>
                    <a:pt x="6217" y="4172"/>
                    <a:pt x="6239" y="4168"/>
                    <a:pt x="6261" y="4158"/>
                  </a:cubicBezTo>
                  <a:cubicBezTo>
                    <a:pt x="6424" y="4085"/>
                    <a:pt x="6321" y="3841"/>
                    <a:pt x="6336" y="3663"/>
                  </a:cubicBezTo>
                  <a:cubicBezTo>
                    <a:pt x="6353" y="3436"/>
                    <a:pt x="6587" y="3299"/>
                    <a:pt x="6790" y="3203"/>
                  </a:cubicBezTo>
                  <a:cubicBezTo>
                    <a:pt x="6932" y="3134"/>
                    <a:pt x="7075" y="3068"/>
                    <a:pt x="7230" y="3053"/>
                  </a:cubicBezTo>
                  <a:cubicBezTo>
                    <a:pt x="7250" y="3051"/>
                    <a:pt x="7271" y="3050"/>
                    <a:pt x="7291" y="3050"/>
                  </a:cubicBezTo>
                  <a:cubicBezTo>
                    <a:pt x="7463" y="3050"/>
                    <a:pt x="7632" y="3108"/>
                    <a:pt x="7804" y="3121"/>
                  </a:cubicBezTo>
                  <a:cubicBezTo>
                    <a:pt x="7821" y="3123"/>
                    <a:pt x="7839" y="3123"/>
                    <a:pt x="7857" y="3123"/>
                  </a:cubicBezTo>
                  <a:cubicBezTo>
                    <a:pt x="8035" y="3123"/>
                    <a:pt x="8228" y="3055"/>
                    <a:pt x="8290" y="2890"/>
                  </a:cubicBezTo>
                  <a:cubicBezTo>
                    <a:pt x="8442" y="2485"/>
                    <a:pt x="7667" y="2191"/>
                    <a:pt x="7780" y="1774"/>
                  </a:cubicBezTo>
                  <a:cubicBezTo>
                    <a:pt x="7823" y="1615"/>
                    <a:pt x="7990" y="1474"/>
                    <a:pt x="7930" y="1324"/>
                  </a:cubicBezTo>
                  <a:cubicBezTo>
                    <a:pt x="7907" y="1266"/>
                    <a:pt x="7857" y="1227"/>
                    <a:pt x="7817" y="1182"/>
                  </a:cubicBezTo>
                  <a:cubicBezTo>
                    <a:pt x="7722" y="1071"/>
                    <a:pt x="7697" y="929"/>
                    <a:pt x="7697" y="782"/>
                  </a:cubicBezTo>
                  <a:cubicBezTo>
                    <a:pt x="7686" y="794"/>
                    <a:pt x="7675" y="807"/>
                    <a:pt x="7664" y="822"/>
                  </a:cubicBezTo>
                  <a:cubicBezTo>
                    <a:pt x="7367" y="544"/>
                    <a:pt x="6961" y="390"/>
                    <a:pt x="6555" y="390"/>
                  </a:cubicBezTo>
                  <a:cubicBezTo>
                    <a:pt x="6461" y="390"/>
                    <a:pt x="6367" y="398"/>
                    <a:pt x="6274" y="415"/>
                  </a:cubicBezTo>
                  <a:cubicBezTo>
                    <a:pt x="6168" y="436"/>
                    <a:pt x="6059" y="466"/>
                    <a:pt x="5952" y="466"/>
                  </a:cubicBezTo>
                  <a:cubicBezTo>
                    <a:pt x="5904" y="466"/>
                    <a:pt x="5856" y="460"/>
                    <a:pt x="5809" y="443"/>
                  </a:cubicBezTo>
                  <a:cubicBezTo>
                    <a:pt x="5657" y="390"/>
                    <a:pt x="5563" y="244"/>
                    <a:pt x="5447" y="135"/>
                  </a:cubicBezTo>
                  <a:cubicBezTo>
                    <a:pt x="5369" y="60"/>
                    <a:pt x="5259" y="1"/>
                    <a:pt x="515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296"/>
            <p:cNvSpPr/>
            <p:nvPr/>
          </p:nvSpPr>
          <p:spPr>
            <a:xfrm>
              <a:off x="4104649" y="2741529"/>
              <a:ext cx="240391" cy="191574"/>
            </a:xfrm>
            <a:custGeom>
              <a:rect b="b" l="l" r="r" t="t"/>
              <a:pathLst>
                <a:path extrusionOk="0" h="6742" w="8460">
                  <a:moveTo>
                    <a:pt x="5216" y="56"/>
                  </a:moveTo>
                  <a:cubicBezTo>
                    <a:pt x="5304" y="56"/>
                    <a:pt x="5408" y="102"/>
                    <a:pt x="5490" y="181"/>
                  </a:cubicBezTo>
                  <a:cubicBezTo>
                    <a:pt x="5520" y="211"/>
                    <a:pt x="5550" y="243"/>
                    <a:pt x="5580" y="275"/>
                  </a:cubicBezTo>
                  <a:cubicBezTo>
                    <a:pt x="5661" y="363"/>
                    <a:pt x="5743" y="455"/>
                    <a:pt x="5858" y="496"/>
                  </a:cubicBezTo>
                  <a:cubicBezTo>
                    <a:pt x="5903" y="512"/>
                    <a:pt x="5953" y="518"/>
                    <a:pt x="6004" y="518"/>
                  </a:cubicBezTo>
                  <a:cubicBezTo>
                    <a:pt x="6087" y="518"/>
                    <a:pt x="6175" y="502"/>
                    <a:pt x="6259" y="485"/>
                  </a:cubicBezTo>
                  <a:cubicBezTo>
                    <a:pt x="6287" y="479"/>
                    <a:pt x="6313" y="474"/>
                    <a:pt x="6338" y="470"/>
                  </a:cubicBezTo>
                  <a:cubicBezTo>
                    <a:pt x="6428" y="453"/>
                    <a:pt x="6523" y="444"/>
                    <a:pt x="6617" y="444"/>
                  </a:cubicBezTo>
                  <a:cubicBezTo>
                    <a:pt x="7020" y="444"/>
                    <a:pt x="7418" y="599"/>
                    <a:pt x="7707" y="869"/>
                  </a:cubicBezTo>
                  <a:lnTo>
                    <a:pt x="7729" y="890"/>
                  </a:lnTo>
                  <a:lnTo>
                    <a:pt x="7733" y="886"/>
                  </a:lnTo>
                  <a:cubicBezTo>
                    <a:pt x="7739" y="997"/>
                    <a:pt x="7767" y="1121"/>
                    <a:pt x="7857" y="1226"/>
                  </a:cubicBezTo>
                  <a:cubicBezTo>
                    <a:pt x="7868" y="1239"/>
                    <a:pt x="7881" y="1252"/>
                    <a:pt x="7894" y="1265"/>
                  </a:cubicBezTo>
                  <a:cubicBezTo>
                    <a:pt x="7924" y="1297"/>
                    <a:pt x="7952" y="1325"/>
                    <a:pt x="7964" y="1359"/>
                  </a:cubicBezTo>
                  <a:cubicBezTo>
                    <a:pt x="7999" y="1443"/>
                    <a:pt x="7949" y="1528"/>
                    <a:pt x="7896" y="1618"/>
                  </a:cubicBezTo>
                  <a:cubicBezTo>
                    <a:pt x="7864" y="1674"/>
                    <a:pt x="7829" y="1732"/>
                    <a:pt x="7814" y="1792"/>
                  </a:cubicBezTo>
                  <a:cubicBezTo>
                    <a:pt x="7754" y="2013"/>
                    <a:pt x="7922" y="2197"/>
                    <a:pt x="8084" y="2375"/>
                  </a:cubicBezTo>
                  <a:cubicBezTo>
                    <a:pt x="8245" y="2550"/>
                    <a:pt x="8397" y="2718"/>
                    <a:pt x="8326" y="2908"/>
                  </a:cubicBezTo>
                  <a:cubicBezTo>
                    <a:pt x="8267" y="3067"/>
                    <a:pt x="8076" y="3122"/>
                    <a:pt x="7917" y="3122"/>
                  </a:cubicBezTo>
                  <a:cubicBezTo>
                    <a:pt x="7900" y="3122"/>
                    <a:pt x="7883" y="3122"/>
                    <a:pt x="7866" y="3120"/>
                  </a:cubicBezTo>
                  <a:cubicBezTo>
                    <a:pt x="7791" y="3116"/>
                    <a:pt x="7718" y="3101"/>
                    <a:pt x="7645" y="3088"/>
                  </a:cubicBezTo>
                  <a:cubicBezTo>
                    <a:pt x="7551" y="3069"/>
                    <a:pt x="7452" y="3051"/>
                    <a:pt x="7353" y="3051"/>
                  </a:cubicBezTo>
                  <a:cubicBezTo>
                    <a:pt x="7331" y="3051"/>
                    <a:pt x="7309" y="3052"/>
                    <a:pt x="7287" y="3054"/>
                  </a:cubicBezTo>
                  <a:cubicBezTo>
                    <a:pt x="7127" y="3069"/>
                    <a:pt x="6975" y="3140"/>
                    <a:pt x="6840" y="3204"/>
                  </a:cubicBezTo>
                  <a:cubicBezTo>
                    <a:pt x="6617" y="3311"/>
                    <a:pt x="6388" y="3452"/>
                    <a:pt x="6368" y="3688"/>
                  </a:cubicBezTo>
                  <a:cubicBezTo>
                    <a:pt x="6364" y="3744"/>
                    <a:pt x="6370" y="3808"/>
                    <a:pt x="6377" y="3868"/>
                  </a:cubicBezTo>
                  <a:cubicBezTo>
                    <a:pt x="6392" y="4003"/>
                    <a:pt x="6405" y="4119"/>
                    <a:pt x="6310" y="4162"/>
                  </a:cubicBezTo>
                  <a:cubicBezTo>
                    <a:pt x="6294" y="4169"/>
                    <a:pt x="6276" y="4173"/>
                    <a:pt x="6257" y="4173"/>
                  </a:cubicBezTo>
                  <a:cubicBezTo>
                    <a:pt x="6212" y="4173"/>
                    <a:pt x="6162" y="4155"/>
                    <a:pt x="6111" y="4134"/>
                  </a:cubicBezTo>
                  <a:cubicBezTo>
                    <a:pt x="6055" y="4110"/>
                    <a:pt x="6000" y="4089"/>
                    <a:pt x="5933" y="4087"/>
                  </a:cubicBezTo>
                  <a:cubicBezTo>
                    <a:pt x="5756" y="4087"/>
                    <a:pt x="5674" y="4256"/>
                    <a:pt x="5597" y="4421"/>
                  </a:cubicBezTo>
                  <a:cubicBezTo>
                    <a:pt x="5561" y="4498"/>
                    <a:pt x="5522" y="4579"/>
                    <a:pt x="5473" y="4641"/>
                  </a:cubicBezTo>
                  <a:cubicBezTo>
                    <a:pt x="5340" y="4811"/>
                    <a:pt x="5119" y="4843"/>
                    <a:pt x="4884" y="4879"/>
                  </a:cubicBezTo>
                  <a:cubicBezTo>
                    <a:pt x="4667" y="4911"/>
                    <a:pt x="4444" y="4946"/>
                    <a:pt x="4288" y="5094"/>
                  </a:cubicBezTo>
                  <a:cubicBezTo>
                    <a:pt x="4275" y="5106"/>
                    <a:pt x="4264" y="5119"/>
                    <a:pt x="4251" y="5132"/>
                  </a:cubicBezTo>
                  <a:cubicBezTo>
                    <a:pt x="4224" y="5162"/>
                    <a:pt x="4196" y="5192"/>
                    <a:pt x="4159" y="5209"/>
                  </a:cubicBezTo>
                  <a:cubicBezTo>
                    <a:pt x="4121" y="5229"/>
                    <a:pt x="4078" y="5231"/>
                    <a:pt x="4031" y="5235"/>
                  </a:cubicBezTo>
                  <a:cubicBezTo>
                    <a:pt x="4001" y="5237"/>
                    <a:pt x="3969" y="5239"/>
                    <a:pt x="3939" y="5246"/>
                  </a:cubicBezTo>
                  <a:cubicBezTo>
                    <a:pt x="3821" y="5271"/>
                    <a:pt x="3733" y="5355"/>
                    <a:pt x="3647" y="5436"/>
                  </a:cubicBezTo>
                  <a:cubicBezTo>
                    <a:pt x="3622" y="5460"/>
                    <a:pt x="3598" y="5483"/>
                    <a:pt x="3572" y="5505"/>
                  </a:cubicBezTo>
                  <a:cubicBezTo>
                    <a:pt x="3492" y="5575"/>
                    <a:pt x="3399" y="5616"/>
                    <a:pt x="3319" y="5616"/>
                  </a:cubicBezTo>
                  <a:cubicBezTo>
                    <a:pt x="3277" y="5616"/>
                    <a:pt x="3238" y="5604"/>
                    <a:pt x="3208" y="5580"/>
                  </a:cubicBezTo>
                  <a:lnTo>
                    <a:pt x="3092" y="5490"/>
                  </a:lnTo>
                  <a:lnTo>
                    <a:pt x="3170" y="5616"/>
                  </a:lnTo>
                  <a:cubicBezTo>
                    <a:pt x="3217" y="5696"/>
                    <a:pt x="3159" y="5768"/>
                    <a:pt x="3056" y="5880"/>
                  </a:cubicBezTo>
                  <a:cubicBezTo>
                    <a:pt x="3015" y="5925"/>
                    <a:pt x="2975" y="5970"/>
                    <a:pt x="2945" y="6015"/>
                  </a:cubicBezTo>
                  <a:cubicBezTo>
                    <a:pt x="2880" y="6116"/>
                    <a:pt x="2876" y="6238"/>
                    <a:pt x="2878" y="6362"/>
                  </a:cubicBezTo>
                  <a:cubicBezTo>
                    <a:pt x="2878" y="6458"/>
                    <a:pt x="2878" y="6572"/>
                    <a:pt x="2872" y="6688"/>
                  </a:cubicBezTo>
                  <a:lnTo>
                    <a:pt x="121" y="6679"/>
                  </a:lnTo>
                  <a:cubicBezTo>
                    <a:pt x="159" y="6638"/>
                    <a:pt x="200" y="6604"/>
                    <a:pt x="241" y="6572"/>
                  </a:cubicBezTo>
                  <a:cubicBezTo>
                    <a:pt x="414" y="6443"/>
                    <a:pt x="631" y="6377"/>
                    <a:pt x="841" y="6315"/>
                  </a:cubicBezTo>
                  <a:lnTo>
                    <a:pt x="879" y="6302"/>
                  </a:lnTo>
                  <a:cubicBezTo>
                    <a:pt x="986" y="6270"/>
                    <a:pt x="1081" y="6238"/>
                    <a:pt x="1153" y="6167"/>
                  </a:cubicBezTo>
                  <a:cubicBezTo>
                    <a:pt x="1211" y="6109"/>
                    <a:pt x="1246" y="6036"/>
                    <a:pt x="1280" y="5963"/>
                  </a:cubicBezTo>
                  <a:cubicBezTo>
                    <a:pt x="1318" y="5882"/>
                    <a:pt x="1355" y="5807"/>
                    <a:pt x="1421" y="5758"/>
                  </a:cubicBezTo>
                  <a:cubicBezTo>
                    <a:pt x="1462" y="5728"/>
                    <a:pt x="1507" y="5713"/>
                    <a:pt x="1556" y="5693"/>
                  </a:cubicBezTo>
                  <a:cubicBezTo>
                    <a:pt x="1588" y="5683"/>
                    <a:pt x="1621" y="5672"/>
                    <a:pt x="1653" y="5655"/>
                  </a:cubicBezTo>
                  <a:cubicBezTo>
                    <a:pt x="1828" y="5569"/>
                    <a:pt x="1923" y="5387"/>
                    <a:pt x="2013" y="5211"/>
                  </a:cubicBezTo>
                  <a:cubicBezTo>
                    <a:pt x="2109" y="5023"/>
                    <a:pt x="2201" y="4845"/>
                    <a:pt x="2381" y="4783"/>
                  </a:cubicBezTo>
                  <a:lnTo>
                    <a:pt x="2392" y="4779"/>
                  </a:lnTo>
                  <a:lnTo>
                    <a:pt x="2396" y="4772"/>
                  </a:lnTo>
                  <a:cubicBezTo>
                    <a:pt x="2696" y="4269"/>
                    <a:pt x="3005" y="3759"/>
                    <a:pt x="3313" y="3249"/>
                  </a:cubicBezTo>
                  <a:cubicBezTo>
                    <a:pt x="3622" y="2737"/>
                    <a:pt x="3930" y="2227"/>
                    <a:pt x="4232" y="1723"/>
                  </a:cubicBezTo>
                  <a:cubicBezTo>
                    <a:pt x="4408" y="1428"/>
                    <a:pt x="4592" y="1121"/>
                    <a:pt x="4813" y="847"/>
                  </a:cubicBezTo>
                  <a:cubicBezTo>
                    <a:pt x="4841" y="860"/>
                    <a:pt x="4869" y="866"/>
                    <a:pt x="4901" y="866"/>
                  </a:cubicBezTo>
                  <a:cubicBezTo>
                    <a:pt x="5042" y="866"/>
                    <a:pt x="5186" y="738"/>
                    <a:pt x="5218" y="586"/>
                  </a:cubicBezTo>
                  <a:cubicBezTo>
                    <a:pt x="5252" y="408"/>
                    <a:pt x="5175" y="224"/>
                    <a:pt x="5113" y="84"/>
                  </a:cubicBezTo>
                  <a:cubicBezTo>
                    <a:pt x="5142" y="65"/>
                    <a:pt x="5177" y="56"/>
                    <a:pt x="5216" y="56"/>
                  </a:cubicBezTo>
                  <a:close/>
                  <a:moveTo>
                    <a:pt x="5218" y="1"/>
                  </a:moveTo>
                  <a:cubicBezTo>
                    <a:pt x="5158" y="1"/>
                    <a:pt x="5104" y="20"/>
                    <a:pt x="5061" y="57"/>
                  </a:cubicBezTo>
                  <a:lnTo>
                    <a:pt x="5046" y="69"/>
                  </a:lnTo>
                  <a:lnTo>
                    <a:pt x="5055" y="87"/>
                  </a:lnTo>
                  <a:cubicBezTo>
                    <a:pt x="5134" y="260"/>
                    <a:pt x="5196" y="419"/>
                    <a:pt x="5164" y="575"/>
                  </a:cubicBezTo>
                  <a:cubicBezTo>
                    <a:pt x="5138" y="701"/>
                    <a:pt x="5016" y="813"/>
                    <a:pt x="4901" y="813"/>
                  </a:cubicBezTo>
                  <a:cubicBezTo>
                    <a:pt x="4871" y="813"/>
                    <a:pt x="4843" y="804"/>
                    <a:pt x="4817" y="791"/>
                  </a:cubicBezTo>
                  <a:lnTo>
                    <a:pt x="4798" y="781"/>
                  </a:lnTo>
                  <a:lnTo>
                    <a:pt x="4785" y="798"/>
                  </a:lnTo>
                  <a:cubicBezTo>
                    <a:pt x="4556" y="1079"/>
                    <a:pt x="4367" y="1391"/>
                    <a:pt x="4185" y="1696"/>
                  </a:cubicBezTo>
                  <a:cubicBezTo>
                    <a:pt x="3885" y="2199"/>
                    <a:pt x="3577" y="2709"/>
                    <a:pt x="3268" y="3221"/>
                  </a:cubicBezTo>
                  <a:cubicBezTo>
                    <a:pt x="2962" y="3729"/>
                    <a:pt x="2655" y="4237"/>
                    <a:pt x="2355" y="4736"/>
                  </a:cubicBezTo>
                  <a:cubicBezTo>
                    <a:pt x="2160" y="4809"/>
                    <a:pt x="2062" y="4999"/>
                    <a:pt x="1965" y="5186"/>
                  </a:cubicBezTo>
                  <a:cubicBezTo>
                    <a:pt x="1878" y="5355"/>
                    <a:pt x="1788" y="5528"/>
                    <a:pt x="1629" y="5608"/>
                  </a:cubicBezTo>
                  <a:cubicBezTo>
                    <a:pt x="1599" y="5621"/>
                    <a:pt x="1569" y="5633"/>
                    <a:pt x="1539" y="5644"/>
                  </a:cubicBezTo>
                  <a:cubicBezTo>
                    <a:pt x="1488" y="5661"/>
                    <a:pt x="1436" y="5681"/>
                    <a:pt x="1389" y="5715"/>
                  </a:cubicBezTo>
                  <a:cubicBezTo>
                    <a:pt x="1312" y="5771"/>
                    <a:pt x="1271" y="5858"/>
                    <a:pt x="1233" y="5940"/>
                  </a:cubicBezTo>
                  <a:cubicBezTo>
                    <a:pt x="1198" y="6011"/>
                    <a:pt x="1166" y="6077"/>
                    <a:pt x="1115" y="6128"/>
                  </a:cubicBezTo>
                  <a:cubicBezTo>
                    <a:pt x="1051" y="6191"/>
                    <a:pt x="965" y="6220"/>
                    <a:pt x="864" y="6250"/>
                  </a:cubicBezTo>
                  <a:lnTo>
                    <a:pt x="824" y="6263"/>
                  </a:lnTo>
                  <a:cubicBezTo>
                    <a:pt x="611" y="6328"/>
                    <a:pt x="391" y="6394"/>
                    <a:pt x="209" y="6529"/>
                  </a:cubicBezTo>
                  <a:cubicBezTo>
                    <a:pt x="151" y="6574"/>
                    <a:pt x="95" y="6625"/>
                    <a:pt x="39" y="6688"/>
                  </a:cubicBezTo>
                  <a:lnTo>
                    <a:pt x="1" y="6733"/>
                  </a:lnTo>
                  <a:lnTo>
                    <a:pt x="2891" y="6741"/>
                  </a:lnTo>
                  <a:lnTo>
                    <a:pt x="2908" y="6741"/>
                  </a:lnTo>
                  <a:lnTo>
                    <a:pt x="2923" y="6707"/>
                  </a:lnTo>
                  <a:lnTo>
                    <a:pt x="2925" y="6698"/>
                  </a:lnTo>
                  <a:cubicBezTo>
                    <a:pt x="2932" y="6578"/>
                    <a:pt x="2932" y="6460"/>
                    <a:pt x="2932" y="6362"/>
                  </a:cubicBezTo>
                  <a:cubicBezTo>
                    <a:pt x="2930" y="6244"/>
                    <a:pt x="2934" y="6133"/>
                    <a:pt x="2990" y="6045"/>
                  </a:cubicBezTo>
                  <a:cubicBezTo>
                    <a:pt x="3015" y="6002"/>
                    <a:pt x="3056" y="5959"/>
                    <a:pt x="3095" y="5916"/>
                  </a:cubicBezTo>
                  <a:cubicBezTo>
                    <a:pt x="3172" y="5835"/>
                    <a:pt x="3249" y="5749"/>
                    <a:pt x="3238" y="5657"/>
                  </a:cubicBezTo>
                  <a:lnTo>
                    <a:pt x="3238" y="5657"/>
                  </a:lnTo>
                  <a:cubicBezTo>
                    <a:pt x="3262" y="5665"/>
                    <a:pt x="3289" y="5670"/>
                    <a:pt x="3317" y="5670"/>
                  </a:cubicBezTo>
                  <a:cubicBezTo>
                    <a:pt x="3410" y="5670"/>
                    <a:pt x="3518" y="5625"/>
                    <a:pt x="3609" y="5546"/>
                  </a:cubicBezTo>
                  <a:cubicBezTo>
                    <a:pt x="3634" y="5522"/>
                    <a:pt x="3658" y="5498"/>
                    <a:pt x="3684" y="5475"/>
                  </a:cubicBezTo>
                  <a:cubicBezTo>
                    <a:pt x="3767" y="5396"/>
                    <a:pt x="3847" y="5321"/>
                    <a:pt x="3949" y="5297"/>
                  </a:cubicBezTo>
                  <a:cubicBezTo>
                    <a:pt x="3977" y="5293"/>
                    <a:pt x="4005" y="5291"/>
                    <a:pt x="4035" y="5289"/>
                  </a:cubicBezTo>
                  <a:cubicBezTo>
                    <a:pt x="4084" y="5284"/>
                    <a:pt x="4136" y="5280"/>
                    <a:pt x="4183" y="5256"/>
                  </a:cubicBezTo>
                  <a:cubicBezTo>
                    <a:pt x="4228" y="5235"/>
                    <a:pt x="4260" y="5201"/>
                    <a:pt x="4292" y="5169"/>
                  </a:cubicBezTo>
                  <a:cubicBezTo>
                    <a:pt x="4303" y="5156"/>
                    <a:pt x="4314" y="5145"/>
                    <a:pt x="4324" y="5134"/>
                  </a:cubicBezTo>
                  <a:cubicBezTo>
                    <a:pt x="4468" y="4995"/>
                    <a:pt x="4684" y="4963"/>
                    <a:pt x="4892" y="4933"/>
                  </a:cubicBezTo>
                  <a:cubicBezTo>
                    <a:pt x="5128" y="4896"/>
                    <a:pt x="5370" y="4860"/>
                    <a:pt x="5516" y="4674"/>
                  </a:cubicBezTo>
                  <a:cubicBezTo>
                    <a:pt x="5567" y="4607"/>
                    <a:pt x="5608" y="4524"/>
                    <a:pt x="5646" y="4442"/>
                  </a:cubicBezTo>
                  <a:cubicBezTo>
                    <a:pt x="5719" y="4288"/>
                    <a:pt x="5790" y="4140"/>
                    <a:pt x="5940" y="4140"/>
                  </a:cubicBezTo>
                  <a:cubicBezTo>
                    <a:pt x="5989" y="4140"/>
                    <a:pt x="6040" y="4162"/>
                    <a:pt x="6092" y="4183"/>
                  </a:cubicBezTo>
                  <a:cubicBezTo>
                    <a:pt x="6146" y="4205"/>
                    <a:pt x="6205" y="4225"/>
                    <a:pt x="6260" y="4225"/>
                  </a:cubicBezTo>
                  <a:cubicBezTo>
                    <a:pt x="6285" y="4225"/>
                    <a:pt x="6309" y="4221"/>
                    <a:pt x="6332" y="4211"/>
                  </a:cubicBezTo>
                  <a:cubicBezTo>
                    <a:pt x="6463" y="4151"/>
                    <a:pt x="6445" y="4005"/>
                    <a:pt x="6430" y="3864"/>
                  </a:cubicBezTo>
                  <a:cubicBezTo>
                    <a:pt x="6424" y="3804"/>
                    <a:pt x="6418" y="3744"/>
                    <a:pt x="6422" y="3692"/>
                  </a:cubicBezTo>
                  <a:cubicBezTo>
                    <a:pt x="6439" y="3482"/>
                    <a:pt x="6653" y="3352"/>
                    <a:pt x="6863" y="3253"/>
                  </a:cubicBezTo>
                  <a:cubicBezTo>
                    <a:pt x="6998" y="3187"/>
                    <a:pt x="7140" y="3120"/>
                    <a:pt x="7292" y="3107"/>
                  </a:cubicBezTo>
                  <a:cubicBezTo>
                    <a:pt x="7313" y="3106"/>
                    <a:pt x="7333" y="3105"/>
                    <a:pt x="7355" y="3105"/>
                  </a:cubicBezTo>
                  <a:cubicBezTo>
                    <a:pt x="7448" y="3105"/>
                    <a:pt x="7544" y="3122"/>
                    <a:pt x="7637" y="3140"/>
                  </a:cubicBezTo>
                  <a:cubicBezTo>
                    <a:pt x="7709" y="3155"/>
                    <a:pt x="7784" y="3167"/>
                    <a:pt x="7862" y="3174"/>
                  </a:cubicBezTo>
                  <a:cubicBezTo>
                    <a:pt x="7879" y="3176"/>
                    <a:pt x="7898" y="3176"/>
                    <a:pt x="7917" y="3176"/>
                  </a:cubicBezTo>
                  <a:cubicBezTo>
                    <a:pt x="8093" y="3176"/>
                    <a:pt x="8305" y="3112"/>
                    <a:pt x="8376" y="2928"/>
                  </a:cubicBezTo>
                  <a:cubicBezTo>
                    <a:pt x="8459" y="2707"/>
                    <a:pt x="8288" y="2518"/>
                    <a:pt x="8123" y="2338"/>
                  </a:cubicBezTo>
                  <a:cubicBezTo>
                    <a:pt x="7964" y="2163"/>
                    <a:pt x="7814" y="1998"/>
                    <a:pt x="7866" y="1807"/>
                  </a:cubicBezTo>
                  <a:cubicBezTo>
                    <a:pt x="7881" y="1753"/>
                    <a:pt x="7911" y="1698"/>
                    <a:pt x="7943" y="1646"/>
                  </a:cubicBezTo>
                  <a:cubicBezTo>
                    <a:pt x="7999" y="1548"/>
                    <a:pt x="8059" y="1447"/>
                    <a:pt x="8014" y="1340"/>
                  </a:cubicBezTo>
                  <a:cubicBezTo>
                    <a:pt x="7997" y="1295"/>
                    <a:pt x="7964" y="1261"/>
                    <a:pt x="7932" y="1229"/>
                  </a:cubicBezTo>
                  <a:cubicBezTo>
                    <a:pt x="7922" y="1216"/>
                    <a:pt x="7909" y="1205"/>
                    <a:pt x="7898" y="1192"/>
                  </a:cubicBezTo>
                  <a:cubicBezTo>
                    <a:pt x="7819" y="1100"/>
                    <a:pt x="7784" y="982"/>
                    <a:pt x="7782" y="806"/>
                  </a:cubicBezTo>
                  <a:lnTo>
                    <a:pt x="7782" y="725"/>
                  </a:lnTo>
                  <a:lnTo>
                    <a:pt x="7735" y="791"/>
                  </a:lnTo>
                  <a:cubicBezTo>
                    <a:pt x="7731" y="798"/>
                    <a:pt x="7727" y="804"/>
                    <a:pt x="7720" y="809"/>
                  </a:cubicBezTo>
                  <a:cubicBezTo>
                    <a:pt x="7425" y="543"/>
                    <a:pt x="7024" y="391"/>
                    <a:pt x="6617" y="391"/>
                  </a:cubicBezTo>
                  <a:cubicBezTo>
                    <a:pt x="6520" y="391"/>
                    <a:pt x="6422" y="399"/>
                    <a:pt x="6330" y="417"/>
                  </a:cubicBezTo>
                  <a:cubicBezTo>
                    <a:pt x="6302" y="421"/>
                    <a:pt x="6276" y="427"/>
                    <a:pt x="6248" y="434"/>
                  </a:cubicBezTo>
                  <a:cubicBezTo>
                    <a:pt x="6169" y="450"/>
                    <a:pt x="6085" y="464"/>
                    <a:pt x="6009" y="464"/>
                  </a:cubicBezTo>
                  <a:cubicBezTo>
                    <a:pt x="5962" y="464"/>
                    <a:pt x="5917" y="458"/>
                    <a:pt x="5878" y="444"/>
                  </a:cubicBezTo>
                  <a:cubicBezTo>
                    <a:pt x="5775" y="408"/>
                    <a:pt x="5700" y="327"/>
                    <a:pt x="5621" y="239"/>
                  </a:cubicBezTo>
                  <a:cubicBezTo>
                    <a:pt x="5591" y="207"/>
                    <a:pt x="5558" y="172"/>
                    <a:pt x="5526" y="142"/>
                  </a:cubicBezTo>
                  <a:cubicBezTo>
                    <a:pt x="5456" y="74"/>
                    <a:pt x="5338" y="1"/>
                    <a:pt x="521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296"/>
            <p:cNvSpPr/>
            <p:nvPr/>
          </p:nvSpPr>
          <p:spPr>
            <a:xfrm>
              <a:off x="4362955" y="3026627"/>
              <a:ext cx="301995" cy="248290"/>
            </a:xfrm>
            <a:custGeom>
              <a:rect b="b" l="l" r="r" t="t"/>
              <a:pathLst>
                <a:path extrusionOk="0" h="8738" w="10628">
                  <a:moveTo>
                    <a:pt x="8570" y="0"/>
                  </a:moveTo>
                  <a:cubicBezTo>
                    <a:pt x="8504" y="0"/>
                    <a:pt x="8437" y="3"/>
                    <a:pt x="8371" y="7"/>
                  </a:cubicBezTo>
                  <a:cubicBezTo>
                    <a:pt x="8290" y="11"/>
                    <a:pt x="8208" y="15"/>
                    <a:pt x="8129" y="39"/>
                  </a:cubicBezTo>
                  <a:cubicBezTo>
                    <a:pt x="8054" y="62"/>
                    <a:pt x="7988" y="105"/>
                    <a:pt x="7921" y="146"/>
                  </a:cubicBezTo>
                  <a:cubicBezTo>
                    <a:pt x="7655" y="313"/>
                    <a:pt x="7390" y="480"/>
                    <a:pt x="7124" y="645"/>
                  </a:cubicBezTo>
                  <a:cubicBezTo>
                    <a:pt x="7043" y="696"/>
                    <a:pt x="6959" y="748"/>
                    <a:pt x="6886" y="812"/>
                  </a:cubicBezTo>
                  <a:cubicBezTo>
                    <a:pt x="6826" y="866"/>
                    <a:pt x="6773" y="926"/>
                    <a:pt x="6715" y="983"/>
                  </a:cubicBezTo>
                  <a:cubicBezTo>
                    <a:pt x="6516" y="1176"/>
                    <a:pt x="6259" y="1307"/>
                    <a:pt x="5984" y="1356"/>
                  </a:cubicBezTo>
                  <a:cubicBezTo>
                    <a:pt x="5941" y="1363"/>
                    <a:pt x="5896" y="1369"/>
                    <a:pt x="5860" y="1395"/>
                  </a:cubicBezTo>
                  <a:cubicBezTo>
                    <a:pt x="5811" y="1427"/>
                    <a:pt x="5789" y="1485"/>
                    <a:pt x="5757" y="1532"/>
                  </a:cubicBezTo>
                  <a:cubicBezTo>
                    <a:pt x="5624" y="1740"/>
                    <a:pt x="5344" y="1774"/>
                    <a:pt x="5099" y="1787"/>
                  </a:cubicBezTo>
                  <a:cubicBezTo>
                    <a:pt x="5185" y="1881"/>
                    <a:pt x="5099" y="2033"/>
                    <a:pt x="4992" y="2102"/>
                  </a:cubicBezTo>
                  <a:cubicBezTo>
                    <a:pt x="4885" y="2168"/>
                    <a:pt x="4748" y="2209"/>
                    <a:pt x="4686" y="2318"/>
                  </a:cubicBezTo>
                  <a:cubicBezTo>
                    <a:pt x="4652" y="2374"/>
                    <a:pt x="4643" y="2443"/>
                    <a:pt x="4600" y="2490"/>
                  </a:cubicBezTo>
                  <a:cubicBezTo>
                    <a:pt x="4536" y="2562"/>
                    <a:pt x="4422" y="2562"/>
                    <a:pt x="4339" y="2610"/>
                  </a:cubicBezTo>
                  <a:cubicBezTo>
                    <a:pt x="4236" y="2665"/>
                    <a:pt x="4189" y="2783"/>
                    <a:pt x="4116" y="2875"/>
                  </a:cubicBezTo>
                  <a:cubicBezTo>
                    <a:pt x="4007" y="3018"/>
                    <a:pt x="3827" y="3095"/>
                    <a:pt x="3648" y="3095"/>
                  </a:cubicBezTo>
                  <a:cubicBezTo>
                    <a:pt x="3550" y="3095"/>
                    <a:pt x="3452" y="3072"/>
                    <a:pt x="3366" y="3023"/>
                  </a:cubicBezTo>
                  <a:cubicBezTo>
                    <a:pt x="3338" y="3150"/>
                    <a:pt x="3285" y="3300"/>
                    <a:pt x="3158" y="3325"/>
                  </a:cubicBezTo>
                  <a:cubicBezTo>
                    <a:pt x="3145" y="3327"/>
                    <a:pt x="3132" y="3328"/>
                    <a:pt x="3119" y="3328"/>
                  </a:cubicBezTo>
                  <a:cubicBezTo>
                    <a:pt x="3084" y="3328"/>
                    <a:pt x="3049" y="3323"/>
                    <a:pt x="3014" y="3323"/>
                  </a:cubicBezTo>
                  <a:cubicBezTo>
                    <a:pt x="3010" y="3323"/>
                    <a:pt x="3006" y="3323"/>
                    <a:pt x="3002" y="3323"/>
                  </a:cubicBezTo>
                  <a:cubicBezTo>
                    <a:pt x="2865" y="3332"/>
                    <a:pt x="2766" y="3452"/>
                    <a:pt x="2685" y="3561"/>
                  </a:cubicBezTo>
                  <a:cubicBezTo>
                    <a:pt x="2683" y="3563"/>
                    <a:pt x="2681" y="3565"/>
                    <a:pt x="2678" y="3567"/>
                  </a:cubicBezTo>
                  <a:cubicBezTo>
                    <a:pt x="2835" y="3632"/>
                    <a:pt x="2886" y="3880"/>
                    <a:pt x="2882" y="4071"/>
                  </a:cubicBezTo>
                  <a:cubicBezTo>
                    <a:pt x="2876" y="4514"/>
                    <a:pt x="2869" y="4956"/>
                    <a:pt x="2861" y="5397"/>
                  </a:cubicBezTo>
                  <a:cubicBezTo>
                    <a:pt x="2844" y="5392"/>
                    <a:pt x="2828" y="5390"/>
                    <a:pt x="2812" y="5390"/>
                  </a:cubicBezTo>
                  <a:cubicBezTo>
                    <a:pt x="2720" y="5390"/>
                    <a:pt x="2632" y="5463"/>
                    <a:pt x="2584" y="5549"/>
                  </a:cubicBezTo>
                  <a:cubicBezTo>
                    <a:pt x="2531" y="5648"/>
                    <a:pt x="2509" y="5763"/>
                    <a:pt x="2458" y="5864"/>
                  </a:cubicBezTo>
                  <a:cubicBezTo>
                    <a:pt x="2321" y="6125"/>
                    <a:pt x="1999" y="6228"/>
                    <a:pt x="1710" y="6290"/>
                  </a:cubicBezTo>
                  <a:cubicBezTo>
                    <a:pt x="1342" y="6368"/>
                    <a:pt x="969" y="6421"/>
                    <a:pt x="596" y="6451"/>
                  </a:cubicBezTo>
                  <a:cubicBezTo>
                    <a:pt x="467" y="6462"/>
                    <a:pt x="339" y="6470"/>
                    <a:pt x="223" y="6522"/>
                  </a:cubicBezTo>
                  <a:cubicBezTo>
                    <a:pt x="129" y="6565"/>
                    <a:pt x="58" y="6629"/>
                    <a:pt x="0" y="6704"/>
                  </a:cubicBezTo>
                  <a:cubicBezTo>
                    <a:pt x="28" y="6794"/>
                    <a:pt x="20" y="6907"/>
                    <a:pt x="35" y="7004"/>
                  </a:cubicBezTo>
                  <a:cubicBezTo>
                    <a:pt x="65" y="7192"/>
                    <a:pt x="234" y="7349"/>
                    <a:pt x="425" y="7362"/>
                  </a:cubicBezTo>
                  <a:cubicBezTo>
                    <a:pt x="356" y="7439"/>
                    <a:pt x="442" y="7554"/>
                    <a:pt x="523" y="7614"/>
                  </a:cubicBezTo>
                  <a:cubicBezTo>
                    <a:pt x="607" y="7674"/>
                    <a:pt x="705" y="7769"/>
                    <a:pt x="660" y="7861"/>
                  </a:cubicBezTo>
                  <a:cubicBezTo>
                    <a:pt x="647" y="7887"/>
                    <a:pt x="624" y="7906"/>
                    <a:pt x="615" y="7934"/>
                  </a:cubicBezTo>
                  <a:cubicBezTo>
                    <a:pt x="594" y="7992"/>
                    <a:pt x="645" y="8049"/>
                    <a:pt x="701" y="8075"/>
                  </a:cubicBezTo>
                  <a:cubicBezTo>
                    <a:pt x="757" y="8099"/>
                    <a:pt x="819" y="8107"/>
                    <a:pt x="870" y="8139"/>
                  </a:cubicBezTo>
                  <a:cubicBezTo>
                    <a:pt x="975" y="8208"/>
                    <a:pt x="990" y="8362"/>
                    <a:pt x="1091" y="8439"/>
                  </a:cubicBezTo>
                  <a:cubicBezTo>
                    <a:pt x="1211" y="8529"/>
                    <a:pt x="1393" y="8463"/>
                    <a:pt x="1530" y="8529"/>
                  </a:cubicBezTo>
                  <a:cubicBezTo>
                    <a:pt x="1616" y="8570"/>
                    <a:pt x="1663" y="8651"/>
                    <a:pt x="1708" y="8737"/>
                  </a:cubicBezTo>
                  <a:cubicBezTo>
                    <a:pt x="1719" y="8692"/>
                    <a:pt x="1736" y="8651"/>
                    <a:pt x="1768" y="8617"/>
                  </a:cubicBezTo>
                  <a:cubicBezTo>
                    <a:pt x="1811" y="8574"/>
                    <a:pt x="1864" y="8557"/>
                    <a:pt x="1923" y="8557"/>
                  </a:cubicBezTo>
                  <a:cubicBezTo>
                    <a:pt x="2019" y="8557"/>
                    <a:pt x="2128" y="8603"/>
                    <a:pt x="2218" y="8647"/>
                  </a:cubicBezTo>
                  <a:cubicBezTo>
                    <a:pt x="2274" y="8675"/>
                    <a:pt x="2331" y="8699"/>
                    <a:pt x="2389" y="8724"/>
                  </a:cubicBezTo>
                  <a:cubicBezTo>
                    <a:pt x="2394" y="8705"/>
                    <a:pt x="2398" y="8686"/>
                    <a:pt x="2404" y="8666"/>
                  </a:cubicBezTo>
                  <a:cubicBezTo>
                    <a:pt x="2443" y="8553"/>
                    <a:pt x="2526" y="8459"/>
                    <a:pt x="2593" y="8358"/>
                  </a:cubicBezTo>
                  <a:cubicBezTo>
                    <a:pt x="2728" y="8156"/>
                    <a:pt x="2805" y="7921"/>
                    <a:pt x="2816" y="7679"/>
                  </a:cubicBezTo>
                  <a:cubicBezTo>
                    <a:pt x="2946" y="7662"/>
                    <a:pt x="3071" y="7612"/>
                    <a:pt x="3176" y="7537"/>
                  </a:cubicBezTo>
                  <a:cubicBezTo>
                    <a:pt x="3231" y="7497"/>
                    <a:pt x="3283" y="7447"/>
                    <a:pt x="3347" y="7422"/>
                  </a:cubicBezTo>
                  <a:cubicBezTo>
                    <a:pt x="3413" y="7396"/>
                    <a:pt x="3488" y="7394"/>
                    <a:pt x="3561" y="7394"/>
                  </a:cubicBezTo>
                  <a:lnTo>
                    <a:pt x="4144" y="7396"/>
                  </a:lnTo>
                  <a:cubicBezTo>
                    <a:pt x="4234" y="7396"/>
                    <a:pt x="4330" y="7398"/>
                    <a:pt x="4403" y="7452"/>
                  </a:cubicBezTo>
                  <a:cubicBezTo>
                    <a:pt x="4575" y="7574"/>
                    <a:pt x="4525" y="7906"/>
                    <a:pt x="4727" y="7970"/>
                  </a:cubicBezTo>
                  <a:cubicBezTo>
                    <a:pt x="4746" y="7976"/>
                    <a:pt x="4766" y="7979"/>
                    <a:pt x="4785" y="7979"/>
                  </a:cubicBezTo>
                  <a:cubicBezTo>
                    <a:pt x="4857" y="7979"/>
                    <a:pt x="4929" y="7944"/>
                    <a:pt x="4997" y="7912"/>
                  </a:cubicBezTo>
                  <a:cubicBezTo>
                    <a:pt x="5121" y="7852"/>
                    <a:pt x="5272" y="7809"/>
                    <a:pt x="5411" y="7809"/>
                  </a:cubicBezTo>
                  <a:cubicBezTo>
                    <a:pt x="5555" y="7809"/>
                    <a:pt x="5687" y="7855"/>
                    <a:pt x="5764" y="7977"/>
                  </a:cubicBezTo>
                  <a:cubicBezTo>
                    <a:pt x="5800" y="8037"/>
                    <a:pt x="5819" y="8109"/>
                    <a:pt x="5875" y="8150"/>
                  </a:cubicBezTo>
                  <a:cubicBezTo>
                    <a:pt x="5914" y="8181"/>
                    <a:pt x="5964" y="8188"/>
                    <a:pt x="6014" y="8188"/>
                  </a:cubicBezTo>
                  <a:cubicBezTo>
                    <a:pt x="6031" y="8188"/>
                    <a:pt x="6047" y="8188"/>
                    <a:pt x="6064" y="8186"/>
                  </a:cubicBezTo>
                  <a:cubicBezTo>
                    <a:pt x="6409" y="8165"/>
                    <a:pt x="6749" y="8049"/>
                    <a:pt x="7034" y="7852"/>
                  </a:cubicBezTo>
                  <a:cubicBezTo>
                    <a:pt x="7173" y="7757"/>
                    <a:pt x="7320" y="7638"/>
                    <a:pt x="7482" y="7638"/>
                  </a:cubicBezTo>
                  <a:cubicBezTo>
                    <a:pt x="7502" y="7638"/>
                    <a:pt x="7523" y="7640"/>
                    <a:pt x="7544" y="7644"/>
                  </a:cubicBezTo>
                  <a:cubicBezTo>
                    <a:pt x="7636" y="7662"/>
                    <a:pt x="7715" y="7722"/>
                    <a:pt x="7799" y="7767"/>
                  </a:cubicBezTo>
                  <a:cubicBezTo>
                    <a:pt x="7918" y="7830"/>
                    <a:pt x="8052" y="7862"/>
                    <a:pt x="8186" y="7862"/>
                  </a:cubicBezTo>
                  <a:cubicBezTo>
                    <a:pt x="8355" y="7862"/>
                    <a:pt x="8523" y="7813"/>
                    <a:pt x="8662" y="7717"/>
                  </a:cubicBezTo>
                  <a:cubicBezTo>
                    <a:pt x="8718" y="7679"/>
                    <a:pt x="8772" y="7632"/>
                    <a:pt x="8834" y="7606"/>
                  </a:cubicBezTo>
                  <a:cubicBezTo>
                    <a:pt x="8874" y="7590"/>
                    <a:pt x="8914" y="7583"/>
                    <a:pt x="8954" y="7583"/>
                  </a:cubicBezTo>
                  <a:cubicBezTo>
                    <a:pt x="8997" y="7583"/>
                    <a:pt x="9040" y="7591"/>
                    <a:pt x="9082" y="7606"/>
                  </a:cubicBezTo>
                  <a:cubicBezTo>
                    <a:pt x="9147" y="7347"/>
                    <a:pt x="9183" y="7081"/>
                    <a:pt x="9185" y="6815"/>
                  </a:cubicBezTo>
                  <a:cubicBezTo>
                    <a:pt x="9187" y="6745"/>
                    <a:pt x="9185" y="6674"/>
                    <a:pt x="9217" y="6612"/>
                  </a:cubicBezTo>
                  <a:cubicBezTo>
                    <a:pt x="9247" y="6554"/>
                    <a:pt x="9303" y="6513"/>
                    <a:pt x="9329" y="6455"/>
                  </a:cubicBezTo>
                  <a:cubicBezTo>
                    <a:pt x="9374" y="6361"/>
                    <a:pt x="9342" y="6239"/>
                    <a:pt x="9404" y="6158"/>
                  </a:cubicBezTo>
                  <a:cubicBezTo>
                    <a:pt x="9468" y="6068"/>
                    <a:pt x="9618" y="6057"/>
                    <a:pt x="9659" y="5954"/>
                  </a:cubicBezTo>
                  <a:cubicBezTo>
                    <a:pt x="9687" y="5883"/>
                    <a:pt x="9646" y="5802"/>
                    <a:pt x="9657" y="5725"/>
                  </a:cubicBezTo>
                  <a:cubicBezTo>
                    <a:pt x="9682" y="5547"/>
                    <a:pt x="9924" y="5523"/>
                    <a:pt x="10085" y="5442"/>
                  </a:cubicBezTo>
                  <a:cubicBezTo>
                    <a:pt x="10321" y="5322"/>
                    <a:pt x="10400" y="5024"/>
                    <a:pt x="10432" y="4761"/>
                  </a:cubicBezTo>
                  <a:cubicBezTo>
                    <a:pt x="10492" y="4253"/>
                    <a:pt x="10466" y="3739"/>
                    <a:pt x="10361" y="3240"/>
                  </a:cubicBezTo>
                  <a:cubicBezTo>
                    <a:pt x="10342" y="3154"/>
                    <a:pt x="10323" y="3066"/>
                    <a:pt x="10340" y="2980"/>
                  </a:cubicBezTo>
                  <a:cubicBezTo>
                    <a:pt x="10364" y="2877"/>
                    <a:pt x="10439" y="2796"/>
                    <a:pt x="10492" y="2706"/>
                  </a:cubicBezTo>
                  <a:cubicBezTo>
                    <a:pt x="10627" y="2485"/>
                    <a:pt x="10627" y="2188"/>
                    <a:pt x="10494" y="1967"/>
                  </a:cubicBezTo>
                  <a:cubicBezTo>
                    <a:pt x="10434" y="1868"/>
                    <a:pt x="10351" y="1780"/>
                    <a:pt x="10329" y="1669"/>
                  </a:cubicBezTo>
                  <a:cubicBezTo>
                    <a:pt x="10316" y="1607"/>
                    <a:pt x="10325" y="1543"/>
                    <a:pt x="10316" y="1481"/>
                  </a:cubicBezTo>
                  <a:cubicBezTo>
                    <a:pt x="10269" y="1114"/>
                    <a:pt x="9738" y="983"/>
                    <a:pt x="9659" y="624"/>
                  </a:cubicBezTo>
                  <a:cubicBezTo>
                    <a:pt x="9648" y="572"/>
                    <a:pt x="9646" y="519"/>
                    <a:pt x="9620" y="474"/>
                  </a:cubicBezTo>
                  <a:cubicBezTo>
                    <a:pt x="9574" y="391"/>
                    <a:pt x="9473" y="372"/>
                    <a:pt x="9374" y="372"/>
                  </a:cubicBezTo>
                  <a:cubicBezTo>
                    <a:pt x="9349" y="372"/>
                    <a:pt x="9324" y="373"/>
                    <a:pt x="9301" y="375"/>
                  </a:cubicBezTo>
                  <a:cubicBezTo>
                    <a:pt x="9243" y="204"/>
                    <a:pt x="9080" y="88"/>
                    <a:pt x="8907" y="39"/>
                  </a:cubicBezTo>
                  <a:cubicBezTo>
                    <a:pt x="8797" y="9"/>
                    <a:pt x="8684" y="0"/>
                    <a:pt x="857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296"/>
            <p:cNvSpPr/>
            <p:nvPr/>
          </p:nvSpPr>
          <p:spPr>
            <a:xfrm>
              <a:off x="4362160" y="3025888"/>
              <a:ext cx="303557" cy="251160"/>
            </a:xfrm>
            <a:custGeom>
              <a:rect b="b" l="l" r="r" t="t"/>
              <a:pathLst>
                <a:path extrusionOk="0" h="8839" w="10683">
                  <a:moveTo>
                    <a:pt x="8603" y="54"/>
                  </a:moveTo>
                  <a:cubicBezTo>
                    <a:pt x="8733" y="54"/>
                    <a:pt x="8836" y="65"/>
                    <a:pt x="8928" y="90"/>
                  </a:cubicBezTo>
                  <a:cubicBezTo>
                    <a:pt x="9113" y="144"/>
                    <a:pt x="9254" y="262"/>
                    <a:pt x="9303" y="410"/>
                  </a:cubicBezTo>
                  <a:lnTo>
                    <a:pt x="9312" y="429"/>
                  </a:lnTo>
                  <a:lnTo>
                    <a:pt x="9331" y="427"/>
                  </a:lnTo>
                  <a:cubicBezTo>
                    <a:pt x="9355" y="425"/>
                    <a:pt x="9376" y="425"/>
                    <a:pt x="9400" y="425"/>
                  </a:cubicBezTo>
                  <a:cubicBezTo>
                    <a:pt x="9517" y="425"/>
                    <a:pt x="9590" y="452"/>
                    <a:pt x="9625" y="512"/>
                  </a:cubicBezTo>
                  <a:cubicBezTo>
                    <a:pt x="9640" y="540"/>
                    <a:pt x="9646" y="575"/>
                    <a:pt x="9652" y="609"/>
                  </a:cubicBezTo>
                  <a:cubicBezTo>
                    <a:pt x="9655" y="624"/>
                    <a:pt x="9657" y="639"/>
                    <a:pt x="9661" y="654"/>
                  </a:cubicBezTo>
                  <a:cubicBezTo>
                    <a:pt x="9702" y="838"/>
                    <a:pt x="9852" y="965"/>
                    <a:pt x="9999" y="1087"/>
                  </a:cubicBezTo>
                  <a:cubicBezTo>
                    <a:pt x="10152" y="1213"/>
                    <a:pt x="10295" y="1333"/>
                    <a:pt x="10319" y="1511"/>
                  </a:cubicBezTo>
                  <a:cubicBezTo>
                    <a:pt x="10321" y="1537"/>
                    <a:pt x="10321" y="1562"/>
                    <a:pt x="10323" y="1590"/>
                  </a:cubicBezTo>
                  <a:cubicBezTo>
                    <a:pt x="10323" y="1624"/>
                    <a:pt x="10323" y="1663"/>
                    <a:pt x="10332" y="1699"/>
                  </a:cubicBezTo>
                  <a:cubicBezTo>
                    <a:pt x="10349" y="1785"/>
                    <a:pt x="10396" y="1856"/>
                    <a:pt x="10443" y="1924"/>
                  </a:cubicBezTo>
                  <a:cubicBezTo>
                    <a:pt x="10462" y="1950"/>
                    <a:pt x="10482" y="1978"/>
                    <a:pt x="10499" y="2006"/>
                  </a:cubicBezTo>
                  <a:cubicBezTo>
                    <a:pt x="10627" y="2220"/>
                    <a:pt x="10625" y="2505"/>
                    <a:pt x="10499" y="2719"/>
                  </a:cubicBezTo>
                  <a:cubicBezTo>
                    <a:pt x="10484" y="2745"/>
                    <a:pt x="10467" y="2768"/>
                    <a:pt x="10449" y="2794"/>
                  </a:cubicBezTo>
                  <a:cubicBezTo>
                    <a:pt x="10404" y="2856"/>
                    <a:pt x="10359" y="2923"/>
                    <a:pt x="10342" y="3002"/>
                  </a:cubicBezTo>
                  <a:cubicBezTo>
                    <a:pt x="10323" y="3088"/>
                    <a:pt x="10342" y="3176"/>
                    <a:pt x="10359" y="3259"/>
                  </a:cubicBezTo>
                  <a:lnTo>
                    <a:pt x="10364" y="3272"/>
                  </a:lnTo>
                  <a:cubicBezTo>
                    <a:pt x="10469" y="3769"/>
                    <a:pt x="10492" y="4277"/>
                    <a:pt x="10432" y="4782"/>
                  </a:cubicBezTo>
                  <a:cubicBezTo>
                    <a:pt x="10392" y="5136"/>
                    <a:pt x="10282" y="5352"/>
                    <a:pt x="10100" y="5444"/>
                  </a:cubicBezTo>
                  <a:cubicBezTo>
                    <a:pt x="10057" y="5466"/>
                    <a:pt x="10008" y="5485"/>
                    <a:pt x="9959" y="5502"/>
                  </a:cubicBezTo>
                  <a:cubicBezTo>
                    <a:pt x="9822" y="5552"/>
                    <a:pt x="9678" y="5601"/>
                    <a:pt x="9659" y="5747"/>
                  </a:cubicBezTo>
                  <a:cubicBezTo>
                    <a:pt x="9655" y="5783"/>
                    <a:pt x="9659" y="5819"/>
                    <a:pt x="9663" y="5854"/>
                  </a:cubicBezTo>
                  <a:cubicBezTo>
                    <a:pt x="9670" y="5896"/>
                    <a:pt x="9676" y="5935"/>
                    <a:pt x="9661" y="5971"/>
                  </a:cubicBezTo>
                  <a:cubicBezTo>
                    <a:pt x="9644" y="6019"/>
                    <a:pt x="9595" y="6044"/>
                    <a:pt x="9541" y="6070"/>
                  </a:cubicBezTo>
                  <a:cubicBezTo>
                    <a:pt x="9492" y="6096"/>
                    <a:pt x="9442" y="6121"/>
                    <a:pt x="9408" y="6166"/>
                  </a:cubicBezTo>
                  <a:cubicBezTo>
                    <a:pt x="9372" y="6220"/>
                    <a:pt x="9365" y="6282"/>
                    <a:pt x="9359" y="6342"/>
                  </a:cubicBezTo>
                  <a:cubicBezTo>
                    <a:pt x="9355" y="6387"/>
                    <a:pt x="9350" y="6432"/>
                    <a:pt x="9333" y="6469"/>
                  </a:cubicBezTo>
                  <a:cubicBezTo>
                    <a:pt x="9320" y="6496"/>
                    <a:pt x="9301" y="6520"/>
                    <a:pt x="9280" y="6546"/>
                  </a:cubicBezTo>
                  <a:cubicBezTo>
                    <a:pt x="9258" y="6569"/>
                    <a:pt x="9237" y="6595"/>
                    <a:pt x="9222" y="6627"/>
                  </a:cubicBezTo>
                  <a:cubicBezTo>
                    <a:pt x="9190" y="6691"/>
                    <a:pt x="9187" y="6762"/>
                    <a:pt x="9187" y="6831"/>
                  </a:cubicBezTo>
                  <a:lnTo>
                    <a:pt x="9187" y="6839"/>
                  </a:lnTo>
                  <a:cubicBezTo>
                    <a:pt x="9183" y="7088"/>
                    <a:pt x="9151" y="7343"/>
                    <a:pt x="9091" y="7598"/>
                  </a:cubicBezTo>
                  <a:cubicBezTo>
                    <a:pt x="9054" y="7587"/>
                    <a:pt x="9019" y="7582"/>
                    <a:pt x="8984" y="7582"/>
                  </a:cubicBezTo>
                  <a:cubicBezTo>
                    <a:pt x="8938" y="7582"/>
                    <a:pt x="8894" y="7591"/>
                    <a:pt x="8851" y="7608"/>
                  </a:cubicBezTo>
                  <a:cubicBezTo>
                    <a:pt x="8804" y="7628"/>
                    <a:pt x="8761" y="7660"/>
                    <a:pt x="8720" y="7690"/>
                  </a:cubicBezTo>
                  <a:cubicBezTo>
                    <a:pt x="8705" y="7700"/>
                    <a:pt x="8690" y="7711"/>
                    <a:pt x="8675" y="7722"/>
                  </a:cubicBezTo>
                  <a:cubicBezTo>
                    <a:pt x="8545" y="7812"/>
                    <a:pt x="8382" y="7861"/>
                    <a:pt x="8215" y="7861"/>
                  </a:cubicBezTo>
                  <a:cubicBezTo>
                    <a:pt x="8082" y="7861"/>
                    <a:pt x="7951" y="7829"/>
                    <a:pt x="7840" y="7769"/>
                  </a:cubicBezTo>
                  <a:cubicBezTo>
                    <a:pt x="7816" y="7758"/>
                    <a:pt x="7795" y="7745"/>
                    <a:pt x="7773" y="7733"/>
                  </a:cubicBezTo>
                  <a:cubicBezTo>
                    <a:pt x="7713" y="7696"/>
                    <a:pt x="7649" y="7658"/>
                    <a:pt x="7576" y="7645"/>
                  </a:cubicBezTo>
                  <a:cubicBezTo>
                    <a:pt x="7555" y="7640"/>
                    <a:pt x="7533" y="7638"/>
                    <a:pt x="7512" y="7638"/>
                  </a:cubicBezTo>
                  <a:cubicBezTo>
                    <a:pt x="7360" y="7638"/>
                    <a:pt x="7227" y="7733"/>
                    <a:pt x="7096" y="7823"/>
                  </a:cubicBezTo>
                  <a:lnTo>
                    <a:pt x="7047" y="7857"/>
                  </a:lnTo>
                  <a:cubicBezTo>
                    <a:pt x="6764" y="8052"/>
                    <a:pt x="6432" y="8165"/>
                    <a:pt x="6089" y="8187"/>
                  </a:cubicBezTo>
                  <a:lnTo>
                    <a:pt x="6047" y="8187"/>
                  </a:lnTo>
                  <a:cubicBezTo>
                    <a:pt x="5989" y="8187"/>
                    <a:pt x="5948" y="8178"/>
                    <a:pt x="5918" y="8155"/>
                  </a:cubicBezTo>
                  <a:cubicBezTo>
                    <a:pt x="5886" y="8131"/>
                    <a:pt x="5867" y="8093"/>
                    <a:pt x="5847" y="8050"/>
                  </a:cubicBezTo>
                  <a:cubicBezTo>
                    <a:pt x="5837" y="8030"/>
                    <a:pt x="5826" y="8009"/>
                    <a:pt x="5813" y="7990"/>
                  </a:cubicBezTo>
                  <a:cubicBezTo>
                    <a:pt x="5740" y="7872"/>
                    <a:pt x="5610" y="7808"/>
                    <a:pt x="5438" y="7808"/>
                  </a:cubicBezTo>
                  <a:cubicBezTo>
                    <a:pt x="5307" y="7808"/>
                    <a:pt x="5153" y="7846"/>
                    <a:pt x="5010" y="7915"/>
                  </a:cubicBezTo>
                  <a:cubicBezTo>
                    <a:pt x="4944" y="7947"/>
                    <a:pt x="4874" y="7978"/>
                    <a:pt x="4811" y="7978"/>
                  </a:cubicBezTo>
                  <a:cubicBezTo>
                    <a:pt x="4795" y="7978"/>
                    <a:pt x="4779" y="7975"/>
                    <a:pt x="4763" y="7970"/>
                  </a:cubicBezTo>
                  <a:cubicBezTo>
                    <a:pt x="4667" y="7940"/>
                    <a:pt x="4635" y="7835"/>
                    <a:pt x="4598" y="7726"/>
                  </a:cubicBezTo>
                  <a:cubicBezTo>
                    <a:pt x="4566" y="7623"/>
                    <a:pt x="4532" y="7518"/>
                    <a:pt x="4446" y="7456"/>
                  </a:cubicBezTo>
                  <a:cubicBezTo>
                    <a:pt x="4365" y="7396"/>
                    <a:pt x="4258" y="7396"/>
                    <a:pt x="4172" y="7396"/>
                  </a:cubicBezTo>
                  <a:lnTo>
                    <a:pt x="3574" y="7394"/>
                  </a:lnTo>
                  <a:cubicBezTo>
                    <a:pt x="3503" y="7394"/>
                    <a:pt x="3431" y="7396"/>
                    <a:pt x="3364" y="7424"/>
                  </a:cubicBezTo>
                  <a:cubicBezTo>
                    <a:pt x="3315" y="7443"/>
                    <a:pt x="3272" y="7478"/>
                    <a:pt x="3229" y="7510"/>
                  </a:cubicBezTo>
                  <a:cubicBezTo>
                    <a:pt x="3216" y="7520"/>
                    <a:pt x="3201" y="7531"/>
                    <a:pt x="3189" y="7542"/>
                  </a:cubicBezTo>
                  <a:cubicBezTo>
                    <a:pt x="3086" y="7615"/>
                    <a:pt x="2966" y="7662"/>
                    <a:pt x="2841" y="7679"/>
                  </a:cubicBezTo>
                  <a:lnTo>
                    <a:pt x="2818" y="7681"/>
                  </a:lnTo>
                  <a:lnTo>
                    <a:pt x="2818" y="7705"/>
                  </a:lnTo>
                  <a:cubicBezTo>
                    <a:pt x="2807" y="7940"/>
                    <a:pt x="2730" y="8172"/>
                    <a:pt x="2599" y="8369"/>
                  </a:cubicBezTo>
                  <a:cubicBezTo>
                    <a:pt x="2582" y="8395"/>
                    <a:pt x="2563" y="8420"/>
                    <a:pt x="2546" y="8444"/>
                  </a:cubicBezTo>
                  <a:cubicBezTo>
                    <a:pt x="2492" y="8519"/>
                    <a:pt x="2437" y="8596"/>
                    <a:pt x="2407" y="8684"/>
                  </a:cubicBezTo>
                  <a:cubicBezTo>
                    <a:pt x="2404" y="8695"/>
                    <a:pt x="2400" y="8703"/>
                    <a:pt x="2398" y="8714"/>
                  </a:cubicBezTo>
                  <a:cubicBezTo>
                    <a:pt x="2351" y="8692"/>
                    <a:pt x="2304" y="8671"/>
                    <a:pt x="2259" y="8650"/>
                  </a:cubicBezTo>
                  <a:cubicBezTo>
                    <a:pt x="2177" y="8609"/>
                    <a:pt x="2057" y="8555"/>
                    <a:pt x="1952" y="8555"/>
                  </a:cubicBezTo>
                  <a:cubicBezTo>
                    <a:pt x="1879" y="8555"/>
                    <a:pt x="1822" y="8579"/>
                    <a:pt x="1777" y="8626"/>
                  </a:cubicBezTo>
                  <a:cubicBezTo>
                    <a:pt x="1755" y="8647"/>
                    <a:pt x="1740" y="8673"/>
                    <a:pt x="1729" y="8697"/>
                  </a:cubicBezTo>
                  <a:cubicBezTo>
                    <a:pt x="1691" y="8630"/>
                    <a:pt x="1644" y="8568"/>
                    <a:pt x="1569" y="8532"/>
                  </a:cubicBezTo>
                  <a:cubicBezTo>
                    <a:pt x="1502" y="8500"/>
                    <a:pt x="1427" y="8495"/>
                    <a:pt x="1355" y="8493"/>
                  </a:cubicBezTo>
                  <a:cubicBezTo>
                    <a:pt x="1271" y="8491"/>
                    <a:pt x="1194" y="8489"/>
                    <a:pt x="1134" y="8444"/>
                  </a:cubicBezTo>
                  <a:cubicBezTo>
                    <a:pt x="1091" y="8410"/>
                    <a:pt x="1065" y="8360"/>
                    <a:pt x="1037" y="8307"/>
                  </a:cubicBezTo>
                  <a:cubicBezTo>
                    <a:pt x="1005" y="8245"/>
                    <a:pt x="973" y="8182"/>
                    <a:pt x="913" y="8144"/>
                  </a:cubicBezTo>
                  <a:cubicBezTo>
                    <a:pt x="879" y="8123"/>
                    <a:pt x="843" y="8110"/>
                    <a:pt x="806" y="8099"/>
                  </a:cubicBezTo>
                  <a:cubicBezTo>
                    <a:pt x="783" y="8093"/>
                    <a:pt x="761" y="8086"/>
                    <a:pt x="740" y="8075"/>
                  </a:cubicBezTo>
                  <a:cubicBezTo>
                    <a:pt x="695" y="8056"/>
                    <a:pt x="654" y="8009"/>
                    <a:pt x="667" y="7968"/>
                  </a:cubicBezTo>
                  <a:cubicBezTo>
                    <a:pt x="671" y="7955"/>
                    <a:pt x="680" y="7945"/>
                    <a:pt x="688" y="7934"/>
                  </a:cubicBezTo>
                  <a:cubicBezTo>
                    <a:pt x="697" y="7921"/>
                    <a:pt x="705" y="7910"/>
                    <a:pt x="712" y="7898"/>
                  </a:cubicBezTo>
                  <a:cubicBezTo>
                    <a:pt x="740" y="7840"/>
                    <a:pt x="740" y="7743"/>
                    <a:pt x="568" y="7619"/>
                  </a:cubicBezTo>
                  <a:cubicBezTo>
                    <a:pt x="515" y="7580"/>
                    <a:pt x="461" y="7518"/>
                    <a:pt x="455" y="7463"/>
                  </a:cubicBezTo>
                  <a:cubicBezTo>
                    <a:pt x="453" y="7439"/>
                    <a:pt x="457" y="7422"/>
                    <a:pt x="472" y="7405"/>
                  </a:cubicBezTo>
                  <a:lnTo>
                    <a:pt x="508" y="7366"/>
                  </a:lnTo>
                  <a:lnTo>
                    <a:pt x="455" y="7362"/>
                  </a:lnTo>
                  <a:cubicBezTo>
                    <a:pt x="277" y="7349"/>
                    <a:pt x="116" y="7201"/>
                    <a:pt x="88" y="7026"/>
                  </a:cubicBezTo>
                  <a:cubicBezTo>
                    <a:pt x="84" y="6989"/>
                    <a:pt x="82" y="6946"/>
                    <a:pt x="80" y="6906"/>
                  </a:cubicBezTo>
                  <a:cubicBezTo>
                    <a:pt x="75" y="6848"/>
                    <a:pt x="73" y="6788"/>
                    <a:pt x="58" y="6736"/>
                  </a:cubicBezTo>
                  <a:cubicBezTo>
                    <a:pt x="116" y="6661"/>
                    <a:pt x="183" y="6608"/>
                    <a:pt x="262" y="6573"/>
                  </a:cubicBezTo>
                  <a:cubicBezTo>
                    <a:pt x="367" y="6524"/>
                    <a:pt x="489" y="6516"/>
                    <a:pt x="607" y="6505"/>
                  </a:cubicBezTo>
                  <a:lnTo>
                    <a:pt x="626" y="6505"/>
                  </a:lnTo>
                  <a:cubicBezTo>
                    <a:pt x="1001" y="6475"/>
                    <a:pt x="1376" y="6419"/>
                    <a:pt x="1742" y="6342"/>
                  </a:cubicBezTo>
                  <a:cubicBezTo>
                    <a:pt x="2023" y="6282"/>
                    <a:pt x="2366" y="6177"/>
                    <a:pt x="2509" y="5901"/>
                  </a:cubicBezTo>
                  <a:cubicBezTo>
                    <a:pt x="2535" y="5851"/>
                    <a:pt x="2554" y="5798"/>
                    <a:pt x="2571" y="5747"/>
                  </a:cubicBezTo>
                  <a:cubicBezTo>
                    <a:pt x="2591" y="5691"/>
                    <a:pt x="2608" y="5637"/>
                    <a:pt x="2636" y="5588"/>
                  </a:cubicBezTo>
                  <a:cubicBezTo>
                    <a:pt x="2676" y="5515"/>
                    <a:pt x="2756" y="5442"/>
                    <a:pt x="2841" y="5442"/>
                  </a:cubicBezTo>
                  <a:cubicBezTo>
                    <a:pt x="2854" y="5442"/>
                    <a:pt x="2867" y="5444"/>
                    <a:pt x="2882" y="5449"/>
                  </a:cubicBezTo>
                  <a:lnTo>
                    <a:pt x="2914" y="5459"/>
                  </a:lnTo>
                  <a:lnTo>
                    <a:pt x="2938" y="4099"/>
                  </a:lnTo>
                  <a:cubicBezTo>
                    <a:pt x="2940" y="3900"/>
                    <a:pt x="2891" y="3668"/>
                    <a:pt x="2747" y="3585"/>
                  </a:cubicBezTo>
                  <a:cubicBezTo>
                    <a:pt x="2822" y="3484"/>
                    <a:pt x="2914" y="3383"/>
                    <a:pt x="3030" y="3375"/>
                  </a:cubicBezTo>
                  <a:cubicBezTo>
                    <a:pt x="3051" y="3375"/>
                    <a:pt x="3073" y="3377"/>
                    <a:pt x="3092" y="3377"/>
                  </a:cubicBezTo>
                  <a:cubicBezTo>
                    <a:pt x="3111" y="3379"/>
                    <a:pt x="3129" y="3381"/>
                    <a:pt x="3147" y="3381"/>
                  </a:cubicBezTo>
                  <a:cubicBezTo>
                    <a:pt x="3162" y="3381"/>
                    <a:pt x="3176" y="3380"/>
                    <a:pt x="3191" y="3377"/>
                  </a:cubicBezTo>
                  <a:cubicBezTo>
                    <a:pt x="3326" y="3351"/>
                    <a:pt x="3381" y="3208"/>
                    <a:pt x="3413" y="3088"/>
                  </a:cubicBezTo>
                  <a:cubicBezTo>
                    <a:pt x="3493" y="3128"/>
                    <a:pt x="3583" y="3148"/>
                    <a:pt x="3675" y="3148"/>
                  </a:cubicBezTo>
                  <a:cubicBezTo>
                    <a:pt x="3870" y="3148"/>
                    <a:pt x="4054" y="3062"/>
                    <a:pt x="4166" y="2918"/>
                  </a:cubicBezTo>
                  <a:cubicBezTo>
                    <a:pt x="4189" y="2891"/>
                    <a:pt x="4208" y="2858"/>
                    <a:pt x="4228" y="2828"/>
                  </a:cubicBezTo>
                  <a:cubicBezTo>
                    <a:pt x="4273" y="2760"/>
                    <a:pt x="4315" y="2693"/>
                    <a:pt x="4380" y="2657"/>
                  </a:cubicBezTo>
                  <a:cubicBezTo>
                    <a:pt x="4410" y="2642"/>
                    <a:pt x="4446" y="2631"/>
                    <a:pt x="4483" y="2621"/>
                  </a:cubicBezTo>
                  <a:cubicBezTo>
                    <a:pt x="4543" y="2601"/>
                    <a:pt x="4603" y="2584"/>
                    <a:pt x="4648" y="2535"/>
                  </a:cubicBezTo>
                  <a:cubicBezTo>
                    <a:pt x="4678" y="2503"/>
                    <a:pt x="4693" y="2462"/>
                    <a:pt x="4705" y="2426"/>
                  </a:cubicBezTo>
                  <a:cubicBezTo>
                    <a:pt x="4716" y="2400"/>
                    <a:pt x="4725" y="2379"/>
                    <a:pt x="4735" y="2357"/>
                  </a:cubicBezTo>
                  <a:cubicBezTo>
                    <a:pt x="4778" y="2286"/>
                    <a:pt x="4855" y="2246"/>
                    <a:pt x="4937" y="2205"/>
                  </a:cubicBezTo>
                  <a:cubicBezTo>
                    <a:pt x="4969" y="2188"/>
                    <a:pt x="5003" y="2171"/>
                    <a:pt x="5033" y="2149"/>
                  </a:cubicBezTo>
                  <a:cubicBezTo>
                    <a:pt x="5115" y="2100"/>
                    <a:pt x="5177" y="2010"/>
                    <a:pt x="5187" y="1931"/>
                  </a:cubicBezTo>
                  <a:cubicBezTo>
                    <a:pt x="5192" y="1896"/>
                    <a:pt x="5187" y="1864"/>
                    <a:pt x="5175" y="1836"/>
                  </a:cubicBezTo>
                  <a:cubicBezTo>
                    <a:pt x="5432" y="1819"/>
                    <a:pt x="5682" y="1770"/>
                    <a:pt x="5809" y="1573"/>
                  </a:cubicBezTo>
                  <a:cubicBezTo>
                    <a:pt x="5817" y="1560"/>
                    <a:pt x="5824" y="1547"/>
                    <a:pt x="5832" y="1532"/>
                  </a:cubicBezTo>
                  <a:cubicBezTo>
                    <a:pt x="5854" y="1498"/>
                    <a:pt x="5873" y="1464"/>
                    <a:pt x="5903" y="1442"/>
                  </a:cubicBezTo>
                  <a:cubicBezTo>
                    <a:pt x="5931" y="1423"/>
                    <a:pt x="5969" y="1417"/>
                    <a:pt x="6008" y="1410"/>
                  </a:cubicBezTo>
                  <a:lnTo>
                    <a:pt x="6017" y="1408"/>
                  </a:lnTo>
                  <a:cubicBezTo>
                    <a:pt x="6295" y="1359"/>
                    <a:pt x="6559" y="1224"/>
                    <a:pt x="6762" y="1029"/>
                  </a:cubicBezTo>
                  <a:cubicBezTo>
                    <a:pt x="6784" y="1005"/>
                    <a:pt x="6807" y="984"/>
                    <a:pt x="6829" y="960"/>
                  </a:cubicBezTo>
                  <a:cubicBezTo>
                    <a:pt x="6861" y="926"/>
                    <a:pt x="6897" y="890"/>
                    <a:pt x="6934" y="857"/>
                  </a:cubicBezTo>
                  <a:cubicBezTo>
                    <a:pt x="7004" y="795"/>
                    <a:pt x="7086" y="744"/>
                    <a:pt x="7167" y="695"/>
                  </a:cubicBezTo>
                  <a:lnTo>
                    <a:pt x="7962" y="195"/>
                  </a:lnTo>
                  <a:cubicBezTo>
                    <a:pt x="8026" y="155"/>
                    <a:pt x="8093" y="114"/>
                    <a:pt x="8166" y="90"/>
                  </a:cubicBezTo>
                  <a:cubicBezTo>
                    <a:pt x="8241" y="67"/>
                    <a:pt x="8322" y="63"/>
                    <a:pt x="8401" y="58"/>
                  </a:cubicBezTo>
                  <a:cubicBezTo>
                    <a:pt x="8463" y="56"/>
                    <a:pt x="8534" y="54"/>
                    <a:pt x="8603" y="54"/>
                  </a:cubicBezTo>
                  <a:close/>
                  <a:moveTo>
                    <a:pt x="8603" y="0"/>
                  </a:moveTo>
                  <a:cubicBezTo>
                    <a:pt x="8532" y="0"/>
                    <a:pt x="8461" y="3"/>
                    <a:pt x="8399" y="7"/>
                  </a:cubicBezTo>
                  <a:cubicBezTo>
                    <a:pt x="8320" y="9"/>
                    <a:pt x="8232" y="13"/>
                    <a:pt x="8148" y="39"/>
                  </a:cubicBezTo>
                  <a:cubicBezTo>
                    <a:pt x="8071" y="65"/>
                    <a:pt x="8001" y="108"/>
                    <a:pt x="7934" y="150"/>
                  </a:cubicBezTo>
                  <a:lnTo>
                    <a:pt x="7137" y="650"/>
                  </a:lnTo>
                  <a:cubicBezTo>
                    <a:pt x="7056" y="701"/>
                    <a:pt x="6972" y="752"/>
                    <a:pt x="6897" y="819"/>
                  </a:cubicBezTo>
                  <a:cubicBezTo>
                    <a:pt x="6859" y="851"/>
                    <a:pt x="6824" y="887"/>
                    <a:pt x="6790" y="924"/>
                  </a:cubicBezTo>
                  <a:cubicBezTo>
                    <a:pt x="6769" y="945"/>
                    <a:pt x="6747" y="969"/>
                    <a:pt x="6724" y="990"/>
                  </a:cubicBezTo>
                  <a:cubicBezTo>
                    <a:pt x="6529" y="1177"/>
                    <a:pt x="6276" y="1307"/>
                    <a:pt x="6008" y="1354"/>
                  </a:cubicBezTo>
                  <a:lnTo>
                    <a:pt x="5999" y="1357"/>
                  </a:lnTo>
                  <a:cubicBezTo>
                    <a:pt x="5954" y="1363"/>
                    <a:pt x="5912" y="1372"/>
                    <a:pt x="5871" y="1399"/>
                  </a:cubicBezTo>
                  <a:cubicBezTo>
                    <a:pt x="5832" y="1425"/>
                    <a:pt x="5809" y="1466"/>
                    <a:pt x="5785" y="1507"/>
                  </a:cubicBezTo>
                  <a:cubicBezTo>
                    <a:pt x="5779" y="1519"/>
                    <a:pt x="5772" y="1532"/>
                    <a:pt x="5764" y="1545"/>
                  </a:cubicBezTo>
                  <a:cubicBezTo>
                    <a:pt x="5642" y="1732"/>
                    <a:pt x="5385" y="1772"/>
                    <a:pt x="5125" y="1787"/>
                  </a:cubicBezTo>
                  <a:lnTo>
                    <a:pt x="5067" y="1789"/>
                  </a:lnTo>
                  <a:lnTo>
                    <a:pt x="5106" y="1832"/>
                  </a:lnTo>
                  <a:cubicBezTo>
                    <a:pt x="5130" y="1856"/>
                    <a:pt x="5138" y="1888"/>
                    <a:pt x="5134" y="1922"/>
                  </a:cubicBezTo>
                  <a:cubicBezTo>
                    <a:pt x="5125" y="1989"/>
                    <a:pt x="5072" y="2064"/>
                    <a:pt x="5005" y="2104"/>
                  </a:cubicBezTo>
                  <a:cubicBezTo>
                    <a:pt x="4975" y="2124"/>
                    <a:pt x="4943" y="2141"/>
                    <a:pt x="4911" y="2156"/>
                  </a:cubicBezTo>
                  <a:cubicBezTo>
                    <a:pt x="4828" y="2201"/>
                    <a:pt x="4740" y="2246"/>
                    <a:pt x="4690" y="2329"/>
                  </a:cubicBezTo>
                  <a:cubicBezTo>
                    <a:pt x="4675" y="2355"/>
                    <a:pt x="4667" y="2381"/>
                    <a:pt x="4656" y="2406"/>
                  </a:cubicBezTo>
                  <a:cubicBezTo>
                    <a:pt x="4643" y="2441"/>
                    <a:pt x="4630" y="2473"/>
                    <a:pt x="4607" y="2499"/>
                  </a:cubicBezTo>
                  <a:cubicBezTo>
                    <a:pt x="4575" y="2537"/>
                    <a:pt x="4521" y="2552"/>
                    <a:pt x="4468" y="2569"/>
                  </a:cubicBezTo>
                  <a:cubicBezTo>
                    <a:pt x="4429" y="2580"/>
                    <a:pt x="4390" y="2591"/>
                    <a:pt x="4354" y="2612"/>
                  </a:cubicBezTo>
                  <a:cubicBezTo>
                    <a:pt x="4277" y="2655"/>
                    <a:pt x="4230" y="2728"/>
                    <a:pt x="4183" y="2798"/>
                  </a:cubicBezTo>
                  <a:cubicBezTo>
                    <a:pt x="4163" y="2828"/>
                    <a:pt x="4144" y="2858"/>
                    <a:pt x="4123" y="2886"/>
                  </a:cubicBezTo>
                  <a:cubicBezTo>
                    <a:pt x="4022" y="3017"/>
                    <a:pt x="3855" y="3094"/>
                    <a:pt x="3675" y="3094"/>
                  </a:cubicBezTo>
                  <a:cubicBezTo>
                    <a:pt x="3578" y="3094"/>
                    <a:pt x="3486" y="3071"/>
                    <a:pt x="3409" y="3026"/>
                  </a:cubicBezTo>
                  <a:lnTo>
                    <a:pt x="3377" y="3008"/>
                  </a:lnTo>
                  <a:lnTo>
                    <a:pt x="3369" y="3043"/>
                  </a:lnTo>
                  <a:cubicBezTo>
                    <a:pt x="3343" y="3152"/>
                    <a:pt x="3298" y="3302"/>
                    <a:pt x="3180" y="3323"/>
                  </a:cubicBezTo>
                  <a:cubicBezTo>
                    <a:pt x="3167" y="3327"/>
                    <a:pt x="3154" y="3328"/>
                    <a:pt x="3140" y="3328"/>
                  </a:cubicBezTo>
                  <a:cubicBezTo>
                    <a:pt x="3126" y="3328"/>
                    <a:pt x="3111" y="3327"/>
                    <a:pt x="3096" y="3326"/>
                  </a:cubicBezTo>
                  <a:cubicBezTo>
                    <a:pt x="3081" y="3324"/>
                    <a:pt x="3065" y="3322"/>
                    <a:pt x="3048" y="3322"/>
                  </a:cubicBezTo>
                  <a:cubicBezTo>
                    <a:pt x="3042" y="3322"/>
                    <a:pt x="3035" y="3323"/>
                    <a:pt x="3028" y="3323"/>
                  </a:cubicBezTo>
                  <a:cubicBezTo>
                    <a:pt x="2880" y="3332"/>
                    <a:pt x="2777" y="3454"/>
                    <a:pt x="2691" y="3572"/>
                  </a:cubicBezTo>
                  <a:lnTo>
                    <a:pt x="2666" y="3606"/>
                  </a:lnTo>
                  <a:lnTo>
                    <a:pt x="2696" y="3619"/>
                  </a:lnTo>
                  <a:cubicBezTo>
                    <a:pt x="2839" y="3677"/>
                    <a:pt x="2886" y="3913"/>
                    <a:pt x="2884" y="4097"/>
                  </a:cubicBezTo>
                  <a:lnTo>
                    <a:pt x="2863" y="5391"/>
                  </a:lnTo>
                  <a:cubicBezTo>
                    <a:pt x="2855" y="5390"/>
                    <a:pt x="2847" y="5389"/>
                    <a:pt x="2839" y="5389"/>
                  </a:cubicBezTo>
                  <a:cubicBezTo>
                    <a:pt x="2734" y="5389"/>
                    <a:pt x="2637" y="5477"/>
                    <a:pt x="2591" y="5562"/>
                  </a:cubicBezTo>
                  <a:cubicBezTo>
                    <a:pt x="2561" y="5616"/>
                    <a:pt x="2539" y="5674"/>
                    <a:pt x="2520" y="5729"/>
                  </a:cubicBezTo>
                  <a:cubicBezTo>
                    <a:pt x="2503" y="5781"/>
                    <a:pt x="2486" y="5830"/>
                    <a:pt x="2462" y="5877"/>
                  </a:cubicBezTo>
                  <a:cubicBezTo>
                    <a:pt x="2327" y="6134"/>
                    <a:pt x="2002" y="6233"/>
                    <a:pt x="1732" y="6289"/>
                  </a:cubicBezTo>
                  <a:cubicBezTo>
                    <a:pt x="1367" y="6368"/>
                    <a:pt x="995" y="6421"/>
                    <a:pt x="622" y="6451"/>
                  </a:cubicBezTo>
                  <a:lnTo>
                    <a:pt x="603" y="6451"/>
                  </a:lnTo>
                  <a:cubicBezTo>
                    <a:pt x="480" y="6462"/>
                    <a:pt x="354" y="6473"/>
                    <a:pt x="238" y="6524"/>
                  </a:cubicBezTo>
                  <a:cubicBezTo>
                    <a:pt x="148" y="6565"/>
                    <a:pt x="73" y="6627"/>
                    <a:pt x="7" y="6713"/>
                  </a:cubicBezTo>
                  <a:lnTo>
                    <a:pt x="1" y="6726"/>
                  </a:lnTo>
                  <a:lnTo>
                    <a:pt x="3" y="6738"/>
                  </a:lnTo>
                  <a:cubicBezTo>
                    <a:pt x="20" y="6788"/>
                    <a:pt x="22" y="6850"/>
                    <a:pt x="26" y="6910"/>
                  </a:cubicBezTo>
                  <a:cubicBezTo>
                    <a:pt x="28" y="6951"/>
                    <a:pt x="31" y="6996"/>
                    <a:pt x="37" y="7034"/>
                  </a:cubicBezTo>
                  <a:cubicBezTo>
                    <a:pt x="65" y="7218"/>
                    <a:pt x="225" y="7377"/>
                    <a:pt x="408" y="7409"/>
                  </a:cubicBezTo>
                  <a:cubicBezTo>
                    <a:pt x="401" y="7428"/>
                    <a:pt x="399" y="7448"/>
                    <a:pt x="401" y="7467"/>
                  </a:cubicBezTo>
                  <a:cubicBezTo>
                    <a:pt x="410" y="7544"/>
                    <a:pt x="478" y="7621"/>
                    <a:pt x="536" y="7662"/>
                  </a:cubicBezTo>
                  <a:cubicBezTo>
                    <a:pt x="613" y="7720"/>
                    <a:pt x="699" y="7801"/>
                    <a:pt x="665" y="7874"/>
                  </a:cubicBezTo>
                  <a:cubicBezTo>
                    <a:pt x="658" y="7885"/>
                    <a:pt x="652" y="7893"/>
                    <a:pt x="645" y="7902"/>
                  </a:cubicBezTo>
                  <a:cubicBezTo>
                    <a:pt x="635" y="7915"/>
                    <a:pt x="624" y="7932"/>
                    <a:pt x="618" y="7951"/>
                  </a:cubicBezTo>
                  <a:cubicBezTo>
                    <a:pt x="592" y="8022"/>
                    <a:pt x="650" y="8095"/>
                    <a:pt x="718" y="8125"/>
                  </a:cubicBezTo>
                  <a:cubicBezTo>
                    <a:pt x="742" y="8135"/>
                    <a:pt x="768" y="8144"/>
                    <a:pt x="791" y="8150"/>
                  </a:cubicBezTo>
                  <a:cubicBezTo>
                    <a:pt x="825" y="8161"/>
                    <a:pt x="858" y="8170"/>
                    <a:pt x="883" y="8189"/>
                  </a:cubicBezTo>
                  <a:cubicBezTo>
                    <a:pt x="932" y="8219"/>
                    <a:pt x="960" y="8272"/>
                    <a:pt x="988" y="8330"/>
                  </a:cubicBezTo>
                  <a:cubicBezTo>
                    <a:pt x="1018" y="8388"/>
                    <a:pt x="1048" y="8446"/>
                    <a:pt x="1102" y="8487"/>
                  </a:cubicBezTo>
                  <a:cubicBezTo>
                    <a:pt x="1175" y="8540"/>
                    <a:pt x="1265" y="8545"/>
                    <a:pt x="1352" y="8547"/>
                  </a:cubicBezTo>
                  <a:cubicBezTo>
                    <a:pt x="1423" y="8549"/>
                    <a:pt x="1490" y="8553"/>
                    <a:pt x="1547" y="8579"/>
                  </a:cubicBezTo>
                  <a:cubicBezTo>
                    <a:pt x="1627" y="8617"/>
                    <a:pt x="1672" y="8697"/>
                    <a:pt x="1712" y="8776"/>
                  </a:cubicBezTo>
                  <a:lnTo>
                    <a:pt x="1744" y="8838"/>
                  </a:lnTo>
                  <a:lnTo>
                    <a:pt x="1762" y="8772"/>
                  </a:lnTo>
                  <a:cubicBezTo>
                    <a:pt x="1774" y="8720"/>
                    <a:pt x="1792" y="8688"/>
                    <a:pt x="1815" y="8662"/>
                  </a:cubicBezTo>
                  <a:cubicBezTo>
                    <a:pt x="1849" y="8626"/>
                    <a:pt x="1894" y="8609"/>
                    <a:pt x="1952" y="8609"/>
                  </a:cubicBezTo>
                  <a:cubicBezTo>
                    <a:pt x="2047" y="8609"/>
                    <a:pt x="2158" y="8660"/>
                    <a:pt x="2235" y="8697"/>
                  </a:cubicBezTo>
                  <a:cubicBezTo>
                    <a:pt x="2284" y="8722"/>
                    <a:pt x="2336" y="8744"/>
                    <a:pt x="2389" y="8767"/>
                  </a:cubicBezTo>
                  <a:lnTo>
                    <a:pt x="2437" y="8789"/>
                  </a:lnTo>
                  <a:lnTo>
                    <a:pt x="2443" y="8757"/>
                  </a:lnTo>
                  <a:cubicBezTo>
                    <a:pt x="2447" y="8737"/>
                    <a:pt x="2452" y="8720"/>
                    <a:pt x="2458" y="8701"/>
                  </a:cubicBezTo>
                  <a:cubicBezTo>
                    <a:pt x="2486" y="8620"/>
                    <a:pt x="2535" y="8551"/>
                    <a:pt x="2589" y="8476"/>
                  </a:cubicBezTo>
                  <a:cubicBezTo>
                    <a:pt x="2608" y="8450"/>
                    <a:pt x="2625" y="8425"/>
                    <a:pt x="2642" y="8399"/>
                  </a:cubicBezTo>
                  <a:cubicBezTo>
                    <a:pt x="2777" y="8200"/>
                    <a:pt x="2854" y="7968"/>
                    <a:pt x="2869" y="7728"/>
                  </a:cubicBezTo>
                  <a:cubicBezTo>
                    <a:pt x="2996" y="7709"/>
                    <a:pt x="3116" y="7660"/>
                    <a:pt x="3219" y="7585"/>
                  </a:cubicBezTo>
                  <a:cubicBezTo>
                    <a:pt x="3234" y="7574"/>
                    <a:pt x="3249" y="7563"/>
                    <a:pt x="3264" y="7550"/>
                  </a:cubicBezTo>
                  <a:cubicBezTo>
                    <a:pt x="3302" y="7520"/>
                    <a:pt x="3341" y="7490"/>
                    <a:pt x="3386" y="7473"/>
                  </a:cubicBezTo>
                  <a:cubicBezTo>
                    <a:pt x="3443" y="7450"/>
                    <a:pt x="3508" y="7448"/>
                    <a:pt x="3574" y="7448"/>
                  </a:cubicBezTo>
                  <a:lnTo>
                    <a:pt x="4172" y="7450"/>
                  </a:lnTo>
                  <a:cubicBezTo>
                    <a:pt x="4268" y="7450"/>
                    <a:pt x="4352" y="7452"/>
                    <a:pt x="4416" y="7499"/>
                  </a:cubicBezTo>
                  <a:cubicBezTo>
                    <a:pt x="4487" y="7550"/>
                    <a:pt x="4517" y="7647"/>
                    <a:pt x="4547" y="7741"/>
                  </a:cubicBezTo>
                  <a:cubicBezTo>
                    <a:pt x="4585" y="7861"/>
                    <a:pt x="4624" y="7983"/>
                    <a:pt x="4746" y="8022"/>
                  </a:cubicBezTo>
                  <a:cubicBezTo>
                    <a:pt x="4768" y="8028"/>
                    <a:pt x="4789" y="8030"/>
                    <a:pt x="4813" y="8030"/>
                  </a:cubicBezTo>
                  <a:cubicBezTo>
                    <a:pt x="4890" y="8030"/>
                    <a:pt x="4965" y="7996"/>
                    <a:pt x="5035" y="7962"/>
                  </a:cubicBezTo>
                  <a:cubicBezTo>
                    <a:pt x="5168" y="7898"/>
                    <a:pt x="5316" y="7861"/>
                    <a:pt x="5438" y="7861"/>
                  </a:cubicBezTo>
                  <a:cubicBezTo>
                    <a:pt x="5545" y="7861"/>
                    <a:pt x="5689" y="7889"/>
                    <a:pt x="5768" y="8018"/>
                  </a:cubicBezTo>
                  <a:cubicBezTo>
                    <a:pt x="5779" y="8035"/>
                    <a:pt x="5790" y="8054"/>
                    <a:pt x="5798" y="8073"/>
                  </a:cubicBezTo>
                  <a:cubicBezTo>
                    <a:pt x="5822" y="8120"/>
                    <a:pt x="5843" y="8165"/>
                    <a:pt x="5886" y="8197"/>
                  </a:cubicBezTo>
                  <a:cubicBezTo>
                    <a:pt x="5939" y="8236"/>
                    <a:pt x="6002" y="8240"/>
                    <a:pt x="6047" y="8240"/>
                  </a:cubicBezTo>
                  <a:lnTo>
                    <a:pt x="6094" y="8240"/>
                  </a:lnTo>
                  <a:cubicBezTo>
                    <a:pt x="6445" y="8219"/>
                    <a:pt x="6786" y="8101"/>
                    <a:pt x="7079" y="7902"/>
                  </a:cubicBezTo>
                  <a:lnTo>
                    <a:pt x="7129" y="7865"/>
                  </a:lnTo>
                  <a:cubicBezTo>
                    <a:pt x="7251" y="7780"/>
                    <a:pt x="7377" y="7692"/>
                    <a:pt x="7512" y="7692"/>
                  </a:cubicBezTo>
                  <a:cubicBezTo>
                    <a:pt x="7529" y="7692"/>
                    <a:pt x="7548" y="7694"/>
                    <a:pt x="7568" y="7696"/>
                  </a:cubicBezTo>
                  <a:cubicBezTo>
                    <a:pt x="7630" y="7709"/>
                    <a:pt x="7688" y="7743"/>
                    <a:pt x="7748" y="7778"/>
                  </a:cubicBezTo>
                  <a:cubicBezTo>
                    <a:pt x="7769" y="7790"/>
                    <a:pt x="7791" y="7803"/>
                    <a:pt x="7814" y="7816"/>
                  </a:cubicBezTo>
                  <a:cubicBezTo>
                    <a:pt x="7934" y="7880"/>
                    <a:pt x="8073" y="7915"/>
                    <a:pt x="8215" y="7915"/>
                  </a:cubicBezTo>
                  <a:cubicBezTo>
                    <a:pt x="8393" y="7915"/>
                    <a:pt x="8566" y="7861"/>
                    <a:pt x="8705" y="7765"/>
                  </a:cubicBezTo>
                  <a:cubicBezTo>
                    <a:pt x="8720" y="7754"/>
                    <a:pt x="8735" y="7743"/>
                    <a:pt x="8753" y="7733"/>
                  </a:cubicBezTo>
                  <a:cubicBezTo>
                    <a:pt x="8791" y="7703"/>
                    <a:pt x="8830" y="7675"/>
                    <a:pt x="8873" y="7658"/>
                  </a:cubicBezTo>
                  <a:cubicBezTo>
                    <a:pt x="8909" y="7642"/>
                    <a:pt x="8946" y="7635"/>
                    <a:pt x="8984" y="7635"/>
                  </a:cubicBezTo>
                  <a:cubicBezTo>
                    <a:pt x="9022" y="7635"/>
                    <a:pt x="9061" y="7642"/>
                    <a:pt x="9102" y="7655"/>
                  </a:cubicBezTo>
                  <a:lnTo>
                    <a:pt x="9130" y="7666"/>
                  </a:lnTo>
                  <a:lnTo>
                    <a:pt x="9136" y="7638"/>
                  </a:lnTo>
                  <a:cubicBezTo>
                    <a:pt x="9202" y="7371"/>
                    <a:pt x="9237" y="7103"/>
                    <a:pt x="9241" y="6841"/>
                  </a:cubicBezTo>
                  <a:lnTo>
                    <a:pt x="9241" y="6833"/>
                  </a:lnTo>
                  <a:cubicBezTo>
                    <a:pt x="9241" y="6768"/>
                    <a:pt x="9241" y="6704"/>
                    <a:pt x="9269" y="6651"/>
                  </a:cubicBezTo>
                  <a:cubicBezTo>
                    <a:pt x="9282" y="6625"/>
                    <a:pt x="9301" y="6603"/>
                    <a:pt x="9320" y="6580"/>
                  </a:cubicBezTo>
                  <a:cubicBezTo>
                    <a:pt x="9344" y="6552"/>
                    <a:pt x="9365" y="6526"/>
                    <a:pt x="9382" y="6492"/>
                  </a:cubicBezTo>
                  <a:cubicBezTo>
                    <a:pt x="9404" y="6445"/>
                    <a:pt x="9408" y="6396"/>
                    <a:pt x="9412" y="6346"/>
                  </a:cubicBezTo>
                  <a:cubicBezTo>
                    <a:pt x="9419" y="6291"/>
                    <a:pt x="9423" y="6239"/>
                    <a:pt x="9453" y="6199"/>
                  </a:cubicBezTo>
                  <a:cubicBezTo>
                    <a:pt x="9479" y="6164"/>
                    <a:pt x="9520" y="6141"/>
                    <a:pt x="9565" y="6119"/>
                  </a:cubicBezTo>
                  <a:cubicBezTo>
                    <a:pt x="9625" y="6087"/>
                    <a:pt x="9687" y="6055"/>
                    <a:pt x="9712" y="5991"/>
                  </a:cubicBezTo>
                  <a:cubicBezTo>
                    <a:pt x="9732" y="5941"/>
                    <a:pt x="9723" y="5894"/>
                    <a:pt x="9717" y="5847"/>
                  </a:cubicBezTo>
                  <a:cubicBezTo>
                    <a:pt x="9712" y="5813"/>
                    <a:pt x="9708" y="5783"/>
                    <a:pt x="9712" y="5753"/>
                  </a:cubicBezTo>
                  <a:cubicBezTo>
                    <a:pt x="9727" y="5642"/>
                    <a:pt x="9847" y="5599"/>
                    <a:pt x="9976" y="5552"/>
                  </a:cubicBezTo>
                  <a:cubicBezTo>
                    <a:pt x="10027" y="5534"/>
                    <a:pt x="10079" y="5515"/>
                    <a:pt x="10124" y="5492"/>
                  </a:cubicBezTo>
                  <a:cubicBezTo>
                    <a:pt x="10323" y="5391"/>
                    <a:pt x="10443" y="5162"/>
                    <a:pt x="10486" y="4789"/>
                  </a:cubicBezTo>
                  <a:cubicBezTo>
                    <a:pt x="10546" y="4277"/>
                    <a:pt x="10522" y="3763"/>
                    <a:pt x="10415" y="3261"/>
                  </a:cubicBezTo>
                  <a:lnTo>
                    <a:pt x="10413" y="3248"/>
                  </a:lnTo>
                  <a:cubicBezTo>
                    <a:pt x="10396" y="3169"/>
                    <a:pt x="10379" y="3088"/>
                    <a:pt x="10396" y="3013"/>
                  </a:cubicBezTo>
                  <a:cubicBezTo>
                    <a:pt x="10411" y="2944"/>
                    <a:pt x="10449" y="2886"/>
                    <a:pt x="10492" y="2824"/>
                  </a:cubicBezTo>
                  <a:cubicBezTo>
                    <a:pt x="10509" y="2798"/>
                    <a:pt x="10529" y="2773"/>
                    <a:pt x="10544" y="2747"/>
                  </a:cubicBezTo>
                  <a:cubicBezTo>
                    <a:pt x="10681" y="2518"/>
                    <a:pt x="10683" y="2207"/>
                    <a:pt x="10544" y="1978"/>
                  </a:cubicBezTo>
                  <a:cubicBezTo>
                    <a:pt x="10527" y="1950"/>
                    <a:pt x="10507" y="1920"/>
                    <a:pt x="10488" y="1892"/>
                  </a:cubicBezTo>
                  <a:cubicBezTo>
                    <a:pt x="10441" y="1826"/>
                    <a:pt x="10398" y="1764"/>
                    <a:pt x="10383" y="1689"/>
                  </a:cubicBezTo>
                  <a:cubicBezTo>
                    <a:pt x="10377" y="1657"/>
                    <a:pt x="10377" y="1624"/>
                    <a:pt x="10377" y="1588"/>
                  </a:cubicBezTo>
                  <a:cubicBezTo>
                    <a:pt x="10374" y="1560"/>
                    <a:pt x="10374" y="1532"/>
                    <a:pt x="10372" y="1502"/>
                  </a:cubicBezTo>
                  <a:cubicBezTo>
                    <a:pt x="10347" y="1305"/>
                    <a:pt x="10186" y="1172"/>
                    <a:pt x="10034" y="1046"/>
                  </a:cubicBezTo>
                  <a:cubicBezTo>
                    <a:pt x="9895" y="928"/>
                    <a:pt x="9749" y="810"/>
                    <a:pt x="9712" y="643"/>
                  </a:cubicBezTo>
                  <a:cubicBezTo>
                    <a:pt x="9710" y="628"/>
                    <a:pt x="9706" y="615"/>
                    <a:pt x="9704" y="600"/>
                  </a:cubicBezTo>
                  <a:cubicBezTo>
                    <a:pt x="9697" y="562"/>
                    <a:pt x="9691" y="523"/>
                    <a:pt x="9672" y="485"/>
                  </a:cubicBezTo>
                  <a:cubicBezTo>
                    <a:pt x="9627" y="407"/>
                    <a:pt x="9539" y="371"/>
                    <a:pt x="9400" y="371"/>
                  </a:cubicBezTo>
                  <a:cubicBezTo>
                    <a:pt x="9382" y="371"/>
                    <a:pt x="9365" y="371"/>
                    <a:pt x="9348" y="373"/>
                  </a:cubicBezTo>
                  <a:cubicBezTo>
                    <a:pt x="9286" y="219"/>
                    <a:pt x="9136" y="95"/>
                    <a:pt x="8941" y="39"/>
                  </a:cubicBezTo>
                  <a:cubicBezTo>
                    <a:pt x="8845" y="13"/>
                    <a:pt x="8738" y="0"/>
                    <a:pt x="86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296"/>
            <p:cNvSpPr/>
            <p:nvPr/>
          </p:nvSpPr>
          <p:spPr>
            <a:xfrm>
              <a:off x="4186962" y="2712065"/>
              <a:ext cx="415513" cy="415967"/>
            </a:xfrm>
            <a:custGeom>
              <a:rect b="b" l="l" r="r" t="t"/>
              <a:pathLst>
                <a:path extrusionOk="0" h="14639" w="14623">
                  <a:moveTo>
                    <a:pt x="10993" y="1"/>
                  </a:moveTo>
                  <a:cubicBezTo>
                    <a:pt x="10702" y="1"/>
                    <a:pt x="10414" y="39"/>
                    <a:pt x="10184" y="204"/>
                  </a:cubicBezTo>
                  <a:cubicBezTo>
                    <a:pt x="10113" y="256"/>
                    <a:pt x="10049" y="320"/>
                    <a:pt x="9967" y="352"/>
                  </a:cubicBezTo>
                  <a:cubicBezTo>
                    <a:pt x="9919" y="373"/>
                    <a:pt x="9870" y="381"/>
                    <a:pt x="9821" y="381"/>
                  </a:cubicBezTo>
                  <a:cubicBezTo>
                    <a:pt x="9617" y="381"/>
                    <a:pt x="9409" y="233"/>
                    <a:pt x="9198" y="174"/>
                  </a:cubicBezTo>
                  <a:cubicBezTo>
                    <a:pt x="9119" y="152"/>
                    <a:pt x="9041" y="143"/>
                    <a:pt x="8962" y="143"/>
                  </a:cubicBezTo>
                  <a:cubicBezTo>
                    <a:pt x="8552" y="143"/>
                    <a:pt x="8140" y="397"/>
                    <a:pt x="7716" y="427"/>
                  </a:cubicBezTo>
                  <a:cubicBezTo>
                    <a:pt x="7683" y="430"/>
                    <a:pt x="7650" y="431"/>
                    <a:pt x="7618" y="431"/>
                  </a:cubicBezTo>
                  <a:cubicBezTo>
                    <a:pt x="7442" y="431"/>
                    <a:pt x="7267" y="402"/>
                    <a:pt x="7093" y="402"/>
                  </a:cubicBezTo>
                  <a:cubicBezTo>
                    <a:pt x="7037" y="402"/>
                    <a:pt x="6982" y="405"/>
                    <a:pt x="6927" y="412"/>
                  </a:cubicBezTo>
                  <a:cubicBezTo>
                    <a:pt x="6666" y="447"/>
                    <a:pt x="6389" y="646"/>
                    <a:pt x="6411" y="909"/>
                  </a:cubicBezTo>
                  <a:cubicBezTo>
                    <a:pt x="5796" y="993"/>
                    <a:pt x="5222" y="1340"/>
                    <a:pt x="4860" y="1846"/>
                  </a:cubicBezTo>
                  <a:cubicBezTo>
                    <a:pt x="4860" y="1993"/>
                    <a:pt x="4885" y="2135"/>
                    <a:pt x="4980" y="2246"/>
                  </a:cubicBezTo>
                  <a:cubicBezTo>
                    <a:pt x="5020" y="2291"/>
                    <a:pt x="5070" y="2330"/>
                    <a:pt x="5093" y="2388"/>
                  </a:cubicBezTo>
                  <a:cubicBezTo>
                    <a:pt x="5153" y="2538"/>
                    <a:pt x="4986" y="2679"/>
                    <a:pt x="4943" y="2838"/>
                  </a:cubicBezTo>
                  <a:cubicBezTo>
                    <a:pt x="4830" y="3255"/>
                    <a:pt x="5607" y="3549"/>
                    <a:pt x="5453" y="3954"/>
                  </a:cubicBezTo>
                  <a:cubicBezTo>
                    <a:pt x="5391" y="4119"/>
                    <a:pt x="5198" y="4187"/>
                    <a:pt x="5020" y="4187"/>
                  </a:cubicBezTo>
                  <a:cubicBezTo>
                    <a:pt x="5002" y="4187"/>
                    <a:pt x="4984" y="4187"/>
                    <a:pt x="4967" y="4185"/>
                  </a:cubicBezTo>
                  <a:cubicBezTo>
                    <a:pt x="4795" y="4172"/>
                    <a:pt x="4626" y="4114"/>
                    <a:pt x="4454" y="4114"/>
                  </a:cubicBezTo>
                  <a:cubicBezTo>
                    <a:pt x="4434" y="4114"/>
                    <a:pt x="4413" y="4115"/>
                    <a:pt x="4393" y="4117"/>
                  </a:cubicBezTo>
                  <a:cubicBezTo>
                    <a:pt x="4238" y="4132"/>
                    <a:pt x="4095" y="4198"/>
                    <a:pt x="3953" y="4267"/>
                  </a:cubicBezTo>
                  <a:cubicBezTo>
                    <a:pt x="3750" y="4363"/>
                    <a:pt x="3516" y="4500"/>
                    <a:pt x="3499" y="4727"/>
                  </a:cubicBezTo>
                  <a:cubicBezTo>
                    <a:pt x="3484" y="4905"/>
                    <a:pt x="3587" y="5149"/>
                    <a:pt x="3424" y="5222"/>
                  </a:cubicBezTo>
                  <a:cubicBezTo>
                    <a:pt x="3402" y="5232"/>
                    <a:pt x="3380" y="5236"/>
                    <a:pt x="3358" y="5236"/>
                  </a:cubicBezTo>
                  <a:cubicBezTo>
                    <a:pt x="3257" y="5236"/>
                    <a:pt x="3151" y="5153"/>
                    <a:pt x="3043" y="5149"/>
                  </a:cubicBezTo>
                  <a:cubicBezTo>
                    <a:pt x="3041" y="5149"/>
                    <a:pt x="3040" y="5149"/>
                    <a:pt x="3038" y="5149"/>
                  </a:cubicBezTo>
                  <a:cubicBezTo>
                    <a:pt x="2794" y="5149"/>
                    <a:pt x="2748" y="5500"/>
                    <a:pt x="2597" y="5693"/>
                  </a:cubicBezTo>
                  <a:cubicBezTo>
                    <a:pt x="2329" y="6036"/>
                    <a:pt x="1723" y="5850"/>
                    <a:pt x="1410" y="6152"/>
                  </a:cubicBezTo>
                  <a:cubicBezTo>
                    <a:pt x="1365" y="6193"/>
                    <a:pt x="1329" y="6244"/>
                    <a:pt x="1275" y="6270"/>
                  </a:cubicBezTo>
                  <a:cubicBezTo>
                    <a:pt x="1205" y="6304"/>
                    <a:pt x="1123" y="6293"/>
                    <a:pt x="1048" y="6308"/>
                  </a:cubicBezTo>
                  <a:cubicBezTo>
                    <a:pt x="905" y="6338"/>
                    <a:pt x="804" y="6465"/>
                    <a:pt x="692" y="6561"/>
                  </a:cubicBezTo>
                  <a:cubicBezTo>
                    <a:pt x="619" y="6627"/>
                    <a:pt x="516" y="6681"/>
                    <a:pt x="422" y="6681"/>
                  </a:cubicBezTo>
                  <a:cubicBezTo>
                    <a:pt x="376" y="6681"/>
                    <a:pt x="332" y="6668"/>
                    <a:pt x="294" y="6638"/>
                  </a:cubicBezTo>
                  <a:lnTo>
                    <a:pt x="294" y="6638"/>
                  </a:lnTo>
                  <a:cubicBezTo>
                    <a:pt x="384" y="6786"/>
                    <a:pt x="163" y="6919"/>
                    <a:pt x="69" y="7067"/>
                  </a:cubicBezTo>
                  <a:cubicBezTo>
                    <a:pt x="9" y="7163"/>
                    <a:pt x="7" y="7285"/>
                    <a:pt x="7" y="7399"/>
                  </a:cubicBezTo>
                  <a:cubicBezTo>
                    <a:pt x="9" y="7506"/>
                    <a:pt x="9" y="7620"/>
                    <a:pt x="0" y="7733"/>
                  </a:cubicBezTo>
                  <a:cubicBezTo>
                    <a:pt x="13" y="7707"/>
                    <a:pt x="24" y="7682"/>
                    <a:pt x="35" y="7656"/>
                  </a:cubicBezTo>
                  <a:cubicBezTo>
                    <a:pt x="50" y="7699"/>
                    <a:pt x="60" y="7744"/>
                    <a:pt x="71" y="7787"/>
                  </a:cubicBezTo>
                  <a:cubicBezTo>
                    <a:pt x="90" y="7853"/>
                    <a:pt x="108" y="7922"/>
                    <a:pt x="125" y="7988"/>
                  </a:cubicBezTo>
                  <a:cubicBezTo>
                    <a:pt x="172" y="8007"/>
                    <a:pt x="217" y="8052"/>
                    <a:pt x="243" y="8099"/>
                  </a:cubicBezTo>
                  <a:cubicBezTo>
                    <a:pt x="285" y="8179"/>
                    <a:pt x="309" y="8275"/>
                    <a:pt x="382" y="8331"/>
                  </a:cubicBezTo>
                  <a:cubicBezTo>
                    <a:pt x="431" y="8369"/>
                    <a:pt x="490" y="8380"/>
                    <a:pt x="553" y="8380"/>
                  </a:cubicBezTo>
                  <a:cubicBezTo>
                    <a:pt x="631" y="8380"/>
                    <a:pt x="714" y="8363"/>
                    <a:pt x="794" y="8363"/>
                  </a:cubicBezTo>
                  <a:cubicBezTo>
                    <a:pt x="844" y="8363"/>
                    <a:pt x="892" y="8370"/>
                    <a:pt x="937" y="8391"/>
                  </a:cubicBezTo>
                  <a:cubicBezTo>
                    <a:pt x="1123" y="8481"/>
                    <a:pt x="1121" y="8759"/>
                    <a:pt x="1273" y="8899"/>
                  </a:cubicBezTo>
                  <a:cubicBezTo>
                    <a:pt x="1380" y="8995"/>
                    <a:pt x="1539" y="9004"/>
                    <a:pt x="1674" y="9057"/>
                  </a:cubicBezTo>
                  <a:cubicBezTo>
                    <a:pt x="1961" y="9171"/>
                    <a:pt x="2111" y="9475"/>
                    <a:pt x="2177" y="9786"/>
                  </a:cubicBezTo>
                  <a:cubicBezTo>
                    <a:pt x="2231" y="9776"/>
                    <a:pt x="2285" y="9768"/>
                    <a:pt x="2338" y="9768"/>
                  </a:cubicBezTo>
                  <a:cubicBezTo>
                    <a:pt x="2345" y="9768"/>
                    <a:pt x="2351" y="9768"/>
                    <a:pt x="2357" y="9768"/>
                  </a:cubicBezTo>
                  <a:cubicBezTo>
                    <a:pt x="2574" y="9775"/>
                    <a:pt x="2764" y="9906"/>
                    <a:pt x="2940" y="10030"/>
                  </a:cubicBezTo>
                  <a:cubicBezTo>
                    <a:pt x="3364" y="10330"/>
                    <a:pt x="3788" y="10630"/>
                    <a:pt x="4213" y="10930"/>
                  </a:cubicBezTo>
                  <a:cubicBezTo>
                    <a:pt x="4322" y="11007"/>
                    <a:pt x="4433" y="11086"/>
                    <a:pt x="4549" y="11153"/>
                  </a:cubicBezTo>
                  <a:cubicBezTo>
                    <a:pt x="4635" y="11202"/>
                    <a:pt x="4725" y="11245"/>
                    <a:pt x="4808" y="11298"/>
                  </a:cubicBezTo>
                  <a:cubicBezTo>
                    <a:pt x="4937" y="11375"/>
                    <a:pt x="5050" y="11472"/>
                    <a:pt x="5166" y="11568"/>
                  </a:cubicBezTo>
                  <a:cubicBezTo>
                    <a:pt x="5468" y="11823"/>
                    <a:pt x="5770" y="12076"/>
                    <a:pt x="6072" y="12331"/>
                  </a:cubicBezTo>
                  <a:cubicBezTo>
                    <a:pt x="6340" y="12556"/>
                    <a:pt x="6606" y="12779"/>
                    <a:pt x="6874" y="13004"/>
                  </a:cubicBezTo>
                  <a:cubicBezTo>
                    <a:pt x="6961" y="13076"/>
                    <a:pt x="7049" y="13151"/>
                    <a:pt x="7137" y="13224"/>
                  </a:cubicBezTo>
                  <a:cubicBezTo>
                    <a:pt x="7208" y="13507"/>
                    <a:pt x="7454" y="13734"/>
                    <a:pt x="7741" y="13783"/>
                  </a:cubicBezTo>
                  <a:cubicBezTo>
                    <a:pt x="7812" y="13796"/>
                    <a:pt x="7887" y="13798"/>
                    <a:pt x="7949" y="13833"/>
                  </a:cubicBezTo>
                  <a:cubicBezTo>
                    <a:pt x="8159" y="13944"/>
                    <a:pt x="8129" y="14328"/>
                    <a:pt x="8358" y="14390"/>
                  </a:cubicBezTo>
                  <a:cubicBezTo>
                    <a:pt x="8410" y="14403"/>
                    <a:pt x="8472" y="14401"/>
                    <a:pt x="8504" y="14441"/>
                  </a:cubicBezTo>
                  <a:cubicBezTo>
                    <a:pt x="8538" y="14484"/>
                    <a:pt x="8519" y="14550"/>
                    <a:pt x="8551" y="14595"/>
                  </a:cubicBezTo>
                  <a:cubicBezTo>
                    <a:pt x="8572" y="14627"/>
                    <a:pt x="8606" y="14636"/>
                    <a:pt x="8645" y="14636"/>
                  </a:cubicBezTo>
                  <a:cubicBezTo>
                    <a:pt x="8692" y="14636"/>
                    <a:pt x="8746" y="14623"/>
                    <a:pt x="8793" y="14623"/>
                  </a:cubicBezTo>
                  <a:cubicBezTo>
                    <a:pt x="8823" y="14623"/>
                    <a:pt x="8849" y="14630"/>
                    <a:pt x="8872" y="14638"/>
                  </a:cubicBezTo>
                  <a:cubicBezTo>
                    <a:pt x="8875" y="14636"/>
                    <a:pt x="8877" y="14634"/>
                    <a:pt x="8879" y="14632"/>
                  </a:cubicBezTo>
                  <a:cubicBezTo>
                    <a:pt x="8960" y="14523"/>
                    <a:pt x="9059" y="14403"/>
                    <a:pt x="9196" y="14394"/>
                  </a:cubicBezTo>
                  <a:cubicBezTo>
                    <a:pt x="9200" y="14394"/>
                    <a:pt x="9204" y="14394"/>
                    <a:pt x="9208" y="14394"/>
                  </a:cubicBezTo>
                  <a:cubicBezTo>
                    <a:pt x="9243" y="14394"/>
                    <a:pt x="9278" y="14399"/>
                    <a:pt x="9313" y="14399"/>
                  </a:cubicBezTo>
                  <a:cubicBezTo>
                    <a:pt x="9326" y="14399"/>
                    <a:pt x="9339" y="14398"/>
                    <a:pt x="9352" y="14396"/>
                  </a:cubicBezTo>
                  <a:cubicBezTo>
                    <a:pt x="9479" y="14371"/>
                    <a:pt x="9532" y="14221"/>
                    <a:pt x="9560" y="14094"/>
                  </a:cubicBezTo>
                  <a:cubicBezTo>
                    <a:pt x="9646" y="14143"/>
                    <a:pt x="9744" y="14166"/>
                    <a:pt x="9842" y="14166"/>
                  </a:cubicBezTo>
                  <a:cubicBezTo>
                    <a:pt x="10021" y="14166"/>
                    <a:pt x="10201" y="14089"/>
                    <a:pt x="10310" y="13946"/>
                  </a:cubicBezTo>
                  <a:cubicBezTo>
                    <a:pt x="10383" y="13854"/>
                    <a:pt x="10430" y="13736"/>
                    <a:pt x="10533" y="13681"/>
                  </a:cubicBezTo>
                  <a:cubicBezTo>
                    <a:pt x="10616" y="13633"/>
                    <a:pt x="10730" y="13633"/>
                    <a:pt x="10794" y="13561"/>
                  </a:cubicBezTo>
                  <a:cubicBezTo>
                    <a:pt x="10837" y="13514"/>
                    <a:pt x="10846" y="13445"/>
                    <a:pt x="10880" y="13389"/>
                  </a:cubicBezTo>
                  <a:cubicBezTo>
                    <a:pt x="10942" y="13280"/>
                    <a:pt x="11079" y="13239"/>
                    <a:pt x="11186" y="13173"/>
                  </a:cubicBezTo>
                  <a:cubicBezTo>
                    <a:pt x="11293" y="13104"/>
                    <a:pt x="11379" y="12952"/>
                    <a:pt x="11293" y="12858"/>
                  </a:cubicBezTo>
                  <a:cubicBezTo>
                    <a:pt x="11538" y="12845"/>
                    <a:pt x="11818" y="12811"/>
                    <a:pt x="11951" y="12603"/>
                  </a:cubicBezTo>
                  <a:cubicBezTo>
                    <a:pt x="11983" y="12556"/>
                    <a:pt x="12005" y="12498"/>
                    <a:pt x="12054" y="12466"/>
                  </a:cubicBezTo>
                  <a:cubicBezTo>
                    <a:pt x="12090" y="12440"/>
                    <a:pt x="12135" y="12434"/>
                    <a:pt x="12178" y="12427"/>
                  </a:cubicBezTo>
                  <a:cubicBezTo>
                    <a:pt x="12453" y="12378"/>
                    <a:pt x="12710" y="12247"/>
                    <a:pt x="12909" y="12054"/>
                  </a:cubicBezTo>
                  <a:cubicBezTo>
                    <a:pt x="12967" y="11997"/>
                    <a:pt x="13020" y="11937"/>
                    <a:pt x="13080" y="11883"/>
                  </a:cubicBezTo>
                  <a:cubicBezTo>
                    <a:pt x="13153" y="11819"/>
                    <a:pt x="13237" y="11767"/>
                    <a:pt x="13318" y="11716"/>
                  </a:cubicBezTo>
                  <a:cubicBezTo>
                    <a:pt x="13584" y="11551"/>
                    <a:pt x="13849" y="11384"/>
                    <a:pt x="14115" y="11217"/>
                  </a:cubicBezTo>
                  <a:cubicBezTo>
                    <a:pt x="14182" y="11176"/>
                    <a:pt x="14248" y="11133"/>
                    <a:pt x="14323" y="11110"/>
                  </a:cubicBezTo>
                  <a:cubicBezTo>
                    <a:pt x="14402" y="11086"/>
                    <a:pt x="14484" y="11082"/>
                    <a:pt x="14565" y="11078"/>
                  </a:cubicBezTo>
                  <a:cubicBezTo>
                    <a:pt x="14584" y="11078"/>
                    <a:pt x="14604" y="11075"/>
                    <a:pt x="14623" y="11075"/>
                  </a:cubicBezTo>
                  <a:cubicBezTo>
                    <a:pt x="14578" y="10977"/>
                    <a:pt x="14520" y="10885"/>
                    <a:pt x="14445" y="10801"/>
                  </a:cubicBezTo>
                  <a:cubicBezTo>
                    <a:pt x="14205" y="10533"/>
                    <a:pt x="13849" y="10411"/>
                    <a:pt x="13507" y="10302"/>
                  </a:cubicBezTo>
                  <a:cubicBezTo>
                    <a:pt x="13453" y="10285"/>
                    <a:pt x="13400" y="10266"/>
                    <a:pt x="13352" y="10236"/>
                  </a:cubicBezTo>
                  <a:cubicBezTo>
                    <a:pt x="13262" y="10180"/>
                    <a:pt x="13207" y="10083"/>
                    <a:pt x="13162" y="9989"/>
                  </a:cubicBezTo>
                  <a:cubicBezTo>
                    <a:pt x="12935" y="9526"/>
                    <a:pt x="12855" y="8993"/>
                    <a:pt x="12935" y="8483"/>
                  </a:cubicBezTo>
                  <a:cubicBezTo>
                    <a:pt x="12975" y="8232"/>
                    <a:pt x="13052" y="7975"/>
                    <a:pt x="12973" y="7735"/>
                  </a:cubicBezTo>
                  <a:cubicBezTo>
                    <a:pt x="12947" y="7658"/>
                    <a:pt x="12907" y="7587"/>
                    <a:pt x="12890" y="7508"/>
                  </a:cubicBezTo>
                  <a:cubicBezTo>
                    <a:pt x="12815" y="7178"/>
                    <a:pt x="13151" y="6812"/>
                    <a:pt x="12980" y="6520"/>
                  </a:cubicBezTo>
                  <a:cubicBezTo>
                    <a:pt x="12922" y="6422"/>
                    <a:pt x="12819" y="6360"/>
                    <a:pt x="12750" y="6272"/>
                  </a:cubicBezTo>
                  <a:cubicBezTo>
                    <a:pt x="12648" y="6139"/>
                    <a:pt x="12630" y="5963"/>
                    <a:pt x="12624" y="5796"/>
                  </a:cubicBezTo>
                  <a:cubicBezTo>
                    <a:pt x="12596" y="5160"/>
                    <a:pt x="12611" y="4419"/>
                    <a:pt x="12118" y="4014"/>
                  </a:cubicBezTo>
                  <a:cubicBezTo>
                    <a:pt x="12033" y="3943"/>
                    <a:pt x="11932" y="3883"/>
                    <a:pt x="11881" y="3785"/>
                  </a:cubicBezTo>
                  <a:cubicBezTo>
                    <a:pt x="11831" y="3688"/>
                    <a:pt x="11840" y="3572"/>
                    <a:pt x="11793" y="3476"/>
                  </a:cubicBezTo>
                  <a:cubicBezTo>
                    <a:pt x="11701" y="3279"/>
                    <a:pt x="11428" y="3234"/>
                    <a:pt x="11302" y="3056"/>
                  </a:cubicBezTo>
                  <a:cubicBezTo>
                    <a:pt x="11165" y="2868"/>
                    <a:pt x="11242" y="2604"/>
                    <a:pt x="11328" y="2388"/>
                  </a:cubicBezTo>
                  <a:cubicBezTo>
                    <a:pt x="11356" y="2317"/>
                    <a:pt x="11383" y="2248"/>
                    <a:pt x="11426" y="2188"/>
                  </a:cubicBezTo>
                  <a:cubicBezTo>
                    <a:pt x="11555" y="2008"/>
                    <a:pt x="11795" y="1940"/>
                    <a:pt x="11926" y="1762"/>
                  </a:cubicBezTo>
                  <a:cubicBezTo>
                    <a:pt x="12065" y="1571"/>
                    <a:pt x="12041" y="1308"/>
                    <a:pt x="11971" y="1085"/>
                  </a:cubicBezTo>
                  <a:cubicBezTo>
                    <a:pt x="11900" y="860"/>
                    <a:pt x="11786" y="646"/>
                    <a:pt x="11763" y="412"/>
                  </a:cubicBezTo>
                  <a:cubicBezTo>
                    <a:pt x="11750" y="286"/>
                    <a:pt x="11765" y="162"/>
                    <a:pt x="11795" y="40"/>
                  </a:cubicBezTo>
                  <a:cubicBezTo>
                    <a:pt x="11634" y="29"/>
                    <a:pt x="11473" y="20"/>
                    <a:pt x="11313" y="12"/>
                  </a:cubicBezTo>
                  <a:cubicBezTo>
                    <a:pt x="11208" y="6"/>
                    <a:pt x="11100" y="1"/>
                    <a:pt x="1099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296"/>
            <p:cNvSpPr/>
            <p:nvPr/>
          </p:nvSpPr>
          <p:spPr>
            <a:xfrm>
              <a:off x="4185996" y="2711298"/>
              <a:ext cx="417644" cy="417473"/>
            </a:xfrm>
            <a:custGeom>
              <a:rect b="b" l="l" r="r" t="t"/>
              <a:pathLst>
                <a:path extrusionOk="0" h="14692" w="14698">
                  <a:moveTo>
                    <a:pt x="11025" y="54"/>
                  </a:moveTo>
                  <a:cubicBezTo>
                    <a:pt x="11126" y="54"/>
                    <a:pt x="11227" y="58"/>
                    <a:pt x="11345" y="64"/>
                  </a:cubicBezTo>
                  <a:lnTo>
                    <a:pt x="11795" y="90"/>
                  </a:lnTo>
                  <a:cubicBezTo>
                    <a:pt x="11767" y="216"/>
                    <a:pt x="11758" y="330"/>
                    <a:pt x="11771" y="441"/>
                  </a:cubicBezTo>
                  <a:cubicBezTo>
                    <a:pt x="11786" y="604"/>
                    <a:pt x="11846" y="759"/>
                    <a:pt x="11902" y="908"/>
                  </a:cubicBezTo>
                  <a:cubicBezTo>
                    <a:pt x="11930" y="977"/>
                    <a:pt x="11955" y="1048"/>
                    <a:pt x="11979" y="1121"/>
                  </a:cubicBezTo>
                  <a:cubicBezTo>
                    <a:pt x="12039" y="1309"/>
                    <a:pt x="12079" y="1579"/>
                    <a:pt x="11938" y="1774"/>
                  </a:cubicBezTo>
                  <a:cubicBezTo>
                    <a:pt x="11876" y="1858"/>
                    <a:pt x="11788" y="1915"/>
                    <a:pt x="11696" y="1978"/>
                  </a:cubicBezTo>
                  <a:cubicBezTo>
                    <a:pt x="11602" y="2040"/>
                    <a:pt x="11505" y="2106"/>
                    <a:pt x="11439" y="2198"/>
                  </a:cubicBezTo>
                  <a:cubicBezTo>
                    <a:pt x="11396" y="2260"/>
                    <a:pt x="11368" y="2325"/>
                    <a:pt x="11336" y="2404"/>
                  </a:cubicBezTo>
                  <a:cubicBezTo>
                    <a:pt x="11246" y="2635"/>
                    <a:pt x="11171" y="2901"/>
                    <a:pt x="11312" y="3100"/>
                  </a:cubicBezTo>
                  <a:cubicBezTo>
                    <a:pt x="11375" y="3186"/>
                    <a:pt x="11467" y="3242"/>
                    <a:pt x="11557" y="3295"/>
                  </a:cubicBezTo>
                  <a:cubicBezTo>
                    <a:pt x="11660" y="3357"/>
                    <a:pt x="11756" y="3415"/>
                    <a:pt x="11803" y="3514"/>
                  </a:cubicBezTo>
                  <a:cubicBezTo>
                    <a:pt x="11825" y="3559"/>
                    <a:pt x="11833" y="3606"/>
                    <a:pt x="11844" y="3659"/>
                  </a:cubicBezTo>
                  <a:cubicBezTo>
                    <a:pt x="11855" y="3713"/>
                    <a:pt x="11865" y="3771"/>
                    <a:pt x="11891" y="3824"/>
                  </a:cubicBezTo>
                  <a:cubicBezTo>
                    <a:pt x="11934" y="3906"/>
                    <a:pt x="12007" y="3962"/>
                    <a:pt x="12077" y="4017"/>
                  </a:cubicBezTo>
                  <a:cubicBezTo>
                    <a:pt x="12097" y="4032"/>
                    <a:pt x="12116" y="4047"/>
                    <a:pt x="12135" y="4062"/>
                  </a:cubicBezTo>
                  <a:cubicBezTo>
                    <a:pt x="12579" y="4426"/>
                    <a:pt x="12602" y="5084"/>
                    <a:pt x="12624" y="5665"/>
                  </a:cubicBezTo>
                  <a:cubicBezTo>
                    <a:pt x="12626" y="5718"/>
                    <a:pt x="12628" y="5772"/>
                    <a:pt x="12630" y="5825"/>
                  </a:cubicBezTo>
                  <a:cubicBezTo>
                    <a:pt x="12639" y="5988"/>
                    <a:pt x="12654" y="6175"/>
                    <a:pt x="12763" y="6314"/>
                  </a:cubicBezTo>
                  <a:cubicBezTo>
                    <a:pt x="12793" y="6355"/>
                    <a:pt x="12832" y="6389"/>
                    <a:pt x="12868" y="6423"/>
                  </a:cubicBezTo>
                  <a:cubicBezTo>
                    <a:pt x="12915" y="6468"/>
                    <a:pt x="12960" y="6509"/>
                    <a:pt x="12990" y="6560"/>
                  </a:cubicBezTo>
                  <a:cubicBezTo>
                    <a:pt x="13080" y="6710"/>
                    <a:pt x="13022" y="6884"/>
                    <a:pt x="12964" y="7068"/>
                  </a:cubicBezTo>
                  <a:cubicBezTo>
                    <a:pt x="12913" y="7222"/>
                    <a:pt x="12862" y="7385"/>
                    <a:pt x="12898" y="7542"/>
                  </a:cubicBezTo>
                  <a:cubicBezTo>
                    <a:pt x="12909" y="7591"/>
                    <a:pt x="12928" y="7636"/>
                    <a:pt x="12947" y="7681"/>
                  </a:cubicBezTo>
                  <a:cubicBezTo>
                    <a:pt x="12958" y="7711"/>
                    <a:pt x="12971" y="7739"/>
                    <a:pt x="12981" y="7769"/>
                  </a:cubicBezTo>
                  <a:cubicBezTo>
                    <a:pt x="13044" y="7957"/>
                    <a:pt x="13005" y="8165"/>
                    <a:pt x="12969" y="8364"/>
                  </a:cubicBezTo>
                  <a:cubicBezTo>
                    <a:pt x="12960" y="8411"/>
                    <a:pt x="12951" y="8459"/>
                    <a:pt x="12943" y="8506"/>
                  </a:cubicBezTo>
                  <a:cubicBezTo>
                    <a:pt x="12862" y="9020"/>
                    <a:pt x="12943" y="9560"/>
                    <a:pt x="13170" y="10027"/>
                  </a:cubicBezTo>
                  <a:cubicBezTo>
                    <a:pt x="13219" y="10125"/>
                    <a:pt x="13277" y="10226"/>
                    <a:pt x="13371" y="10286"/>
                  </a:cubicBezTo>
                  <a:cubicBezTo>
                    <a:pt x="13423" y="10318"/>
                    <a:pt x="13479" y="10335"/>
                    <a:pt x="13532" y="10353"/>
                  </a:cubicBezTo>
                  <a:cubicBezTo>
                    <a:pt x="13905" y="10472"/>
                    <a:pt x="14233" y="10592"/>
                    <a:pt x="14460" y="10847"/>
                  </a:cubicBezTo>
                  <a:cubicBezTo>
                    <a:pt x="14520" y="10916"/>
                    <a:pt x="14571" y="10991"/>
                    <a:pt x="14614" y="11077"/>
                  </a:cubicBezTo>
                  <a:lnTo>
                    <a:pt x="14597" y="11079"/>
                  </a:lnTo>
                  <a:cubicBezTo>
                    <a:pt x="14520" y="11081"/>
                    <a:pt x="14432" y="11085"/>
                    <a:pt x="14348" y="11111"/>
                  </a:cubicBezTo>
                  <a:cubicBezTo>
                    <a:pt x="14271" y="11137"/>
                    <a:pt x="14201" y="11180"/>
                    <a:pt x="14134" y="11222"/>
                  </a:cubicBezTo>
                  <a:lnTo>
                    <a:pt x="13337" y="11722"/>
                  </a:lnTo>
                  <a:cubicBezTo>
                    <a:pt x="13256" y="11773"/>
                    <a:pt x="13172" y="11824"/>
                    <a:pt x="13097" y="11891"/>
                  </a:cubicBezTo>
                  <a:cubicBezTo>
                    <a:pt x="13059" y="11923"/>
                    <a:pt x="13024" y="11959"/>
                    <a:pt x="12990" y="11996"/>
                  </a:cubicBezTo>
                  <a:cubicBezTo>
                    <a:pt x="12969" y="12017"/>
                    <a:pt x="12947" y="12041"/>
                    <a:pt x="12924" y="12062"/>
                  </a:cubicBezTo>
                  <a:cubicBezTo>
                    <a:pt x="12729" y="12249"/>
                    <a:pt x="12476" y="12379"/>
                    <a:pt x="12208" y="12426"/>
                  </a:cubicBezTo>
                  <a:lnTo>
                    <a:pt x="12199" y="12429"/>
                  </a:lnTo>
                  <a:cubicBezTo>
                    <a:pt x="12154" y="12435"/>
                    <a:pt x="12112" y="12444"/>
                    <a:pt x="12071" y="12469"/>
                  </a:cubicBezTo>
                  <a:cubicBezTo>
                    <a:pt x="12032" y="12497"/>
                    <a:pt x="12009" y="12538"/>
                    <a:pt x="11985" y="12579"/>
                  </a:cubicBezTo>
                  <a:cubicBezTo>
                    <a:pt x="11979" y="12591"/>
                    <a:pt x="11972" y="12604"/>
                    <a:pt x="11964" y="12617"/>
                  </a:cubicBezTo>
                  <a:cubicBezTo>
                    <a:pt x="11842" y="12804"/>
                    <a:pt x="11585" y="12844"/>
                    <a:pt x="11325" y="12859"/>
                  </a:cubicBezTo>
                  <a:lnTo>
                    <a:pt x="11267" y="12861"/>
                  </a:lnTo>
                  <a:lnTo>
                    <a:pt x="11306" y="12904"/>
                  </a:lnTo>
                  <a:cubicBezTo>
                    <a:pt x="11330" y="12928"/>
                    <a:pt x="11338" y="12960"/>
                    <a:pt x="11334" y="12994"/>
                  </a:cubicBezTo>
                  <a:cubicBezTo>
                    <a:pt x="11325" y="13061"/>
                    <a:pt x="11272" y="13136"/>
                    <a:pt x="11205" y="13176"/>
                  </a:cubicBezTo>
                  <a:cubicBezTo>
                    <a:pt x="11175" y="13196"/>
                    <a:pt x="11143" y="13213"/>
                    <a:pt x="11111" y="13228"/>
                  </a:cubicBezTo>
                  <a:cubicBezTo>
                    <a:pt x="11028" y="13273"/>
                    <a:pt x="10940" y="13318"/>
                    <a:pt x="10890" y="13401"/>
                  </a:cubicBezTo>
                  <a:cubicBezTo>
                    <a:pt x="10875" y="13427"/>
                    <a:pt x="10867" y="13453"/>
                    <a:pt x="10856" y="13478"/>
                  </a:cubicBezTo>
                  <a:cubicBezTo>
                    <a:pt x="10843" y="13513"/>
                    <a:pt x="10830" y="13545"/>
                    <a:pt x="10807" y="13571"/>
                  </a:cubicBezTo>
                  <a:cubicBezTo>
                    <a:pt x="10775" y="13609"/>
                    <a:pt x="10721" y="13624"/>
                    <a:pt x="10668" y="13641"/>
                  </a:cubicBezTo>
                  <a:cubicBezTo>
                    <a:pt x="10629" y="13652"/>
                    <a:pt x="10590" y="13663"/>
                    <a:pt x="10554" y="13684"/>
                  </a:cubicBezTo>
                  <a:cubicBezTo>
                    <a:pt x="10477" y="13727"/>
                    <a:pt x="10430" y="13800"/>
                    <a:pt x="10383" y="13870"/>
                  </a:cubicBezTo>
                  <a:cubicBezTo>
                    <a:pt x="10363" y="13900"/>
                    <a:pt x="10344" y="13930"/>
                    <a:pt x="10323" y="13958"/>
                  </a:cubicBezTo>
                  <a:cubicBezTo>
                    <a:pt x="10222" y="14089"/>
                    <a:pt x="10055" y="14166"/>
                    <a:pt x="9875" y="14166"/>
                  </a:cubicBezTo>
                  <a:cubicBezTo>
                    <a:pt x="9778" y="14166"/>
                    <a:pt x="9686" y="14143"/>
                    <a:pt x="9609" y="14098"/>
                  </a:cubicBezTo>
                  <a:lnTo>
                    <a:pt x="9577" y="14080"/>
                  </a:lnTo>
                  <a:lnTo>
                    <a:pt x="9569" y="14115"/>
                  </a:lnTo>
                  <a:cubicBezTo>
                    <a:pt x="9543" y="14224"/>
                    <a:pt x="9498" y="14374"/>
                    <a:pt x="9380" y="14395"/>
                  </a:cubicBezTo>
                  <a:cubicBezTo>
                    <a:pt x="9367" y="14399"/>
                    <a:pt x="9354" y="14400"/>
                    <a:pt x="9340" y="14400"/>
                  </a:cubicBezTo>
                  <a:cubicBezTo>
                    <a:pt x="9326" y="14400"/>
                    <a:pt x="9311" y="14399"/>
                    <a:pt x="9296" y="14398"/>
                  </a:cubicBezTo>
                  <a:cubicBezTo>
                    <a:pt x="9281" y="14396"/>
                    <a:pt x="9265" y="14394"/>
                    <a:pt x="9248" y="14394"/>
                  </a:cubicBezTo>
                  <a:cubicBezTo>
                    <a:pt x="9242" y="14394"/>
                    <a:pt x="9235" y="14395"/>
                    <a:pt x="9228" y="14395"/>
                  </a:cubicBezTo>
                  <a:cubicBezTo>
                    <a:pt x="9084" y="14402"/>
                    <a:pt x="8984" y="14520"/>
                    <a:pt x="8898" y="14633"/>
                  </a:cubicBezTo>
                  <a:cubicBezTo>
                    <a:pt x="8876" y="14627"/>
                    <a:pt x="8852" y="14625"/>
                    <a:pt x="8829" y="14625"/>
                  </a:cubicBezTo>
                  <a:cubicBezTo>
                    <a:pt x="8802" y="14625"/>
                    <a:pt x="8775" y="14628"/>
                    <a:pt x="8748" y="14631"/>
                  </a:cubicBezTo>
                  <a:cubicBezTo>
                    <a:pt x="8724" y="14633"/>
                    <a:pt x="8701" y="14635"/>
                    <a:pt x="8679" y="14635"/>
                  </a:cubicBezTo>
                  <a:cubicBezTo>
                    <a:pt x="8641" y="14635"/>
                    <a:pt x="8619" y="14627"/>
                    <a:pt x="8607" y="14607"/>
                  </a:cubicBezTo>
                  <a:cubicBezTo>
                    <a:pt x="8596" y="14590"/>
                    <a:pt x="8592" y="14569"/>
                    <a:pt x="8589" y="14543"/>
                  </a:cubicBezTo>
                  <a:cubicBezTo>
                    <a:pt x="8585" y="14513"/>
                    <a:pt x="8581" y="14479"/>
                    <a:pt x="8559" y="14451"/>
                  </a:cubicBezTo>
                  <a:cubicBezTo>
                    <a:pt x="8529" y="14415"/>
                    <a:pt x="8482" y="14406"/>
                    <a:pt x="8442" y="14400"/>
                  </a:cubicBezTo>
                  <a:cubicBezTo>
                    <a:pt x="8427" y="14398"/>
                    <a:pt x="8414" y="14393"/>
                    <a:pt x="8401" y="14391"/>
                  </a:cubicBezTo>
                  <a:cubicBezTo>
                    <a:pt x="8292" y="14361"/>
                    <a:pt x="8247" y="14248"/>
                    <a:pt x="8197" y="14128"/>
                  </a:cubicBezTo>
                  <a:cubicBezTo>
                    <a:pt x="8152" y="14012"/>
                    <a:pt x="8103" y="13894"/>
                    <a:pt x="7996" y="13836"/>
                  </a:cubicBezTo>
                  <a:cubicBezTo>
                    <a:pt x="7942" y="13806"/>
                    <a:pt x="7885" y="13800"/>
                    <a:pt x="7829" y="13791"/>
                  </a:cubicBezTo>
                  <a:cubicBezTo>
                    <a:pt x="7812" y="13789"/>
                    <a:pt x="7795" y="13787"/>
                    <a:pt x="7780" y="13785"/>
                  </a:cubicBezTo>
                  <a:cubicBezTo>
                    <a:pt x="7503" y="13738"/>
                    <a:pt x="7265" y="13517"/>
                    <a:pt x="7197" y="13245"/>
                  </a:cubicBezTo>
                  <a:lnTo>
                    <a:pt x="7195" y="13236"/>
                  </a:lnTo>
                  <a:lnTo>
                    <a:pt x="5217" y="11574"/>
                  </a:lnTo>
                  <a:cubicBezTo>
                    <a:pt x="5104" y="11479"/>
                    <a:pt x="4986" y="11381"/>
                    <a:pt x="4857" y="11302"/>
                  </a:cubicBezTo>
                  <a:cubicBezTo>
                    <a:pt x="4808" y="11272"/>
                    <a:pt x="4754" y="11244"/>
                    <a:pt x="4705" y="11216"/>
                  </a:cubicBezTo>
                  <a:cubicBezTo>
                    <a:pt x="4669" y="11197"/>
                    <a:pt x="4632" y="11177"/>
                    <a:pt x="4596" y="11156"/>
                  </a:cubicBezTo>
                  <a:cubicBezTo>
                    <a:pt x="4482" y="11090"/>
                    <a:pt x="4371" y="11012"/>
                    <a:pt x="4262" y="10935"/>
                  </a:cubicBezTo>
                  <a:lnTo>
                    <a:pt x="2989" y="10035"/>
                  </a:lnTo>
                  <a:cubicBezTo>
                    <a:pt x="2826" y="9920"/>
                    <a:pt x="2625" y="9776"/>
                    <a:pt x="2393" y="9768"/>
                  </a:cubicBezTo>
                  <a:lnTo>
                    <a:pt x="2372" y="9768"/>
                  </a:lnTo>
                  <a:cubicBezTo>
                    <a:pt x="2325" y="9768"/>
                    <a:pt x="2278" y="9774"/>
                    <a:pt x="2233" y="9780"/>
                  </a:cubicBezTo>
                  <a:cubicBezTo>
                    <a:pt x="2149" y="9414"/>
                    <a:pt x="1967" y="9157"/>
                    <a:pt x="1718" y="9058"/>
                  </a:cubicBezTo>
                  <a:cubicBezTo>
                    <a:pt x="1671" y="9041"/>
                    <a:pt x="1622" y="9028"/>
                    <a:pt x="1575" y="9016"/>
                  </a:cubicBezTo>
                  <a:cubicBezTo>
                    <a:pt x="1481" y="8990"/>
                    <a:pt x="1393" y="8966"/>
                    <a:pt x="1326" y="8906"/>
                  </a:cubicBezTo>
                  <a:cubicBezTo>
                    <a:pt x="1262" y="8849"/>
                    <a:pt x="1226" y="8761"/>
                    <a:pt x="1191" y="8677"/>
                  </a:cubicBezTo>
                  <a:cubicBezTo>
                    <a:pt x="1144" y="8564"/>
                    <a:pt x="1095" y="8448"/>
                    <a:pt x="981" y="8394"/>
                  </a:cubicBezTo>
                  <a:cubicBezTo>
                    <a:pt x="939" y="8373"/>
                    <a:pt x="889" y="8364"/>
                    <a:pt x="827" y="8364"/>
                  </a:cubicBezTo>
                  <a:cubicBezTo>
                    <a:pt x="786" y="8364"/>
                    <a:pt x="744" y="8369"/>
                    <a:pt x="703" y="8373"/>
                  </a:cubicBezTo>
                  <a:cubicBezTo>
                    <a:pt x="662" y="8377"/>
                    <a:pt x="626" y="8379"/>
                    <a:pt x="587" y="8379"/>
                  </a:cubicBezTo>
                  <a:cubicBezTo>
                    <a:pt x="519" y="8379"/>
                    <a:pt x="471" y="8366"/>
                    <a:pt x="431" y="8336"/>
                  </a:cubicBezTo>
                  <a:cubicBezTo>
                    <a:pt x="386" y="8300"/>
                    <a:pt x="360" y="8244"/>
                    <a:pt x="334" y="8186"/>
                  </a:cubicBezTo>
                  <a:cubicBezTo>
                    <a:pt x="324" y="8163"/>
                    <a:pt x="313" y="8137"/>
                    <a:pt x="300" y="8114"/>
                  </a:cubicBezTo>
                  <a:cubicBezTo>
                    <a:pt x="272" y="8062"/>
                    <a:pt x="227" y="8019"/>
                    <a:pt x="180" y="7996"/>
                  </a:cubicBezTo>
                  <a:lnTo>
                    <a:pt x="133" y="7807"/>
                  </a:lnTo>
                  <a:cubicBezTo>
                    <a:pt x="120" y="7762"/>
                    <a:pt x="109" y="7719"/>
                    <a:pt x="94" y="7674"/>
                  </a:cubicBezTo>
                  <a:lnTo>
                    <a:pt x="73" y="7608"/>
                  </a:lnTo>
                  <a:lnTo>
                    <a:pt x="67" y="7623"/>
                  </a:lnTo>
                  <a:cubicBezTo>
                    <a:pt x="69" y="7552"/>
                    <a:pt x="69" y="7486"/>
                    <a:pt x="69" y="7426"/>
                  </a:cubicBezTo>
                  <a:cubicBezTo>
                    <a:pt x="67" y="7308"/>
                    <a:pt x="71" y="7197"/>
                    <a:pt x="127" y="7109"/>
                  </a:cubicBezTo>
                  <a:cubicBezTo>
                    <a:pt x="152" y="7066"/>
                    <a:pt x="193" y="7023"/>
                    <a:pt x="232" y="6980"/>
                  </a:cubicBezTo>
                  <a:cubicBezTo>
                    <a:pt x="309" y="6899"/>
                    <a:pt x="386" y="6813"/>
                    <a:pt x="375" y="6721"/>
                  </a:cubicBezTo>
                  <a:lnTo>
                    <a:pt x="375" y="6721"/>
                  </a:lnTo>
                  <a:cubicBezTo>
                    <a:pt x="399" y="6729"/>
                    <a:pt x="426" y="6734"/>
                    <a:pt x="454" y="6734"/>
                  </a:cubicBezTo>
                  <a:cubicBezTo>
                    <a:pt x="547" y="6734"/>
                    <a:pt x="655" y="6689"/>
                    <a:pt x="746" y="6610"/>
                  </a:cubicBezTo>
                  <a:cubicBezTo>
                    <a:pt x="771" y="6586"/>
                    <a:pt x="795" y="6562"/>
                    <a:pt x="821" y="6539"/>
                  </a:cubicBezTo>
                  <a:cubicBezTo>
                    <a:pt x="904" y="6460"/>
                    <a:pt x="984" y="6385"/>
                    <a:pt x="1086" y="6361"/>
                  </a:cubicBezTo>
                  <a:cubicBezTo>
                    <a:pt x="1114" y="6357"/>
                    <a:pt x="1142" y="6355"/>
                    <a:pt x="1172" y="6353"/>
                  </a:cubicBezTo>
                  <a:cubicBezTo>
                    <a:pt x="1221" y="6348"/>
                    <a:pt x="1273" y="6344"/>
                    <a:pt x="1320" y="6320"/>
                  </a:cubicBezTo>
                  <a:cubicBezTo>
                    <a:pt x="1365" y="6299"/>
                    <a:pt x="1397" y="6265"/>
                    <a:pt x="1429" y="6233"/>
                  </a:cubicBezTo>
                  <a:cubicBezTo>
                    <a:pt x="1440" y="6220"/>
                    <a:pt x="1451" y="6209"/>
                    <a:pt x="1461" y="6198"/>
                  </a:cubicBezTo>
                  <a:cubicBezTo>
                    <a:pt x="1605" y="6059"/>
                    <a:pt x="1821" y="6027"/>
                    <a:pt x="2029" y="5997"/>
                  </a:cubicBezTo>
                  <a:cubicBezTo>
                    <a:pt x="2265" y="5960"/>
                    <a:pt x="2507" y="5924"/>
                    <a:pt x="2653" y="5738"/>
                  </a:cubicBezTo>
                  <a:cubicBezTo>
                    <a:pt x="2704" y="5671"/>
                    <a:pt x="2745" y="5588"/>
                    <a:pt x="2783" y="5506"/>
                  </a:cubicBezTo>
                  <a:cubicBezTo>
                    <a:pt x="2856" y="5352"/>
                    <a:pt x="2927" y="5204"/>
                    <a:pt x="3077" y="5204"/>
                  </a:cubicBezTo>
                  <a:cubicBezTo>
                    <a:pt x="3126" y="5204"/>
                    <a:pt x="3177" y="5226"/>
                    <a:pt x="3229" y="5247"/>
                  </a:cubicBezTo>
                  <a:cubicBezTo>
                    <a:pt x="3283" y="5269"/>
                    <a:pt x="3342" y="5289"/>
                    <a:pt x="3397" y="5289"/>
                  </a:cubicBezTo>
                  <a:cubicBezTo>
                    <a:pt x="3422" y="5289"/>
                    <a:pt x="3446" y="5285"/>
                    <a:pt x="3469" y="5275"/>
                  </a:cubicBezTo>
                  <a:cubicBezTo>
                    <a:pt x="3600" y="5215"/>
                    <a:pt x="3582" y="5069"/>
                    <a:pt x="3567" y="4928"/>
                  </a:cubicBezTo>
                  <a:cubicBezTo>
                    <a:pt x="3561" y="4868"/>
                    <a:pt x="3555" y="4808"/>
                    <a:pt x="3559" y="4756"/>
                  </a:cubicBezTo>
                  <a:cubicBezTo>
                    <a:pt x="3576" y="4546"/>
                    <a:pt x="3790" y="4416"/>
                    <a:pt x="4000" y="4317"/>
                  </a:cubicBezTo>
                  <a:cubicBezTo>
                    <a:pt x="4135" y="4251"/>
                    <a:pt x="4277" y="4184"/>
                    <a:pt x="4429" y="4171"/>
                  </a:cubicBezTo>
                  <a:cubicBezTo>
                    <a:pt x="4450" y="4170"/>
                    <a:pt x="4470" y="4169"/>
                    <a:pt x="4492" y="4169"/>
                  </a:cubicBezTo>
                  <a:cubicBezTo>
                    <a:pt x="4585" y="4169"/>
                    <a:pt x="4681" y="4186"/>
                    <a:pt x="4774" y="4204"/>
                  </a:cubicBezTo>
                  <a:cubicBezTo>
                    <a:pt x="4846" y="4219"/>
                    <a:pt x="4921" y="4231"/>
                    <a:pt x="4999" y="4238"/>
                  </a:cubicBezTo>
                  <a:cubicBezTo>
                    <a:pt x="5016" y="4240"/>
                    <a:pt x="5035" y="4240"/>
                    <a:pt x="5054" y="4240"/>
                  </a:cubicBezTo>
                  <a:cubicBezTo>
                    <a:pt x="5230" y="4240"/>
                    <a:pt x="5442" y="4176"/>
                    <a:pt x="5513" y="3992"/>
                  </a:cubicBezTo>
                  <a:cubicBezTo>
                    <a:pt x="5596" y="3771"/>
                    <a:pt x="5425" y="3582"/>
                    <a:pt x="5260" y="3402"/>
                  </a:cubicBezTo>
                  <a:cubicBezTo>
                    <a:pt x="5101" y="3227"/>
                    <a:pt x="4951" y="3062"/>
                    <a:pt x="5003" y="2871"/>
                  </a:cubicBezTo>
                  <a:cubicBezTo>
                    <a:pt x="5018" y="2817"/>
                    <a:pt x="5048" y="2762"/>
                    <a:pt x="5080" y="2710"/>
                  </a:cubicBezTo>
                  <a:cubicBezTo>
                    <a:pt x="5136" y="2612"/>
                    <a:pt x="5196" y="2511"/>
                    <a:pt x="5151" y="2404"/>
                  </a:cubicBezTo>
                  <a:cubicBezTo>
                    <a:pt x="5134" y="2359"/>
                    <a:pt x="5101" y="2325"/>
                    <a:pt x="5069" y="2293"/>
                  </a:cubicBezTo>
                  <a:cubicBezTo>
                    <a:pt x="5059" y="2280"/>
                    <a:pt x="5046" y="2269"/>
                    <a:pt x="5035" y="2256"/>
                  </a:cubicBezTo>
                  <a:cubicBezTo>
                    <a:pt x="4958" y="2166"/>
                    <a:pt x="4921" y="2050"/>
                    <a:pt x="4919" y="1881"/>
                  </a:cubicBezTo>
                  <a:cubicBezTo>
                    <a:pt x="5279" y="1386"/>
                    <a:pt x="5849" y="1043"/>
                    <a:pt x="6449" y="962"/>
                  </a:cubicBezTo>
                  <a:lnTo>
                    <a:pt x="6475" y="960"/>
                  </a:lnTo>
                  <a:lnTo>
                    <a:pt x="6473" y="934"/>
                  </a:lnTo>
                  <a:cubicBezTo>
                    <a:pt x="6451" y="688"/>
                    <a:pt x="6710" y="499"/>
                    <a:pt x="6963" y="465"/>
                  </a:cubicBezTo>
                  <a:cubicBezTo>
                    <a:pt x="7010" y="458"/>
                    <a:pt x="7062" y="456"/>
                    <a:pt x="7116" y="456"/>
                  </a:cubicBezTo>
                  <a:cubicBezTo>
                    <a:pt x="7203" y="456"/>
                    <a:pt x="7297" y="463"/>
                    <a:pt x="7387" y="469"/>
                  </a:cubicBezTo>
                  <a:cubicBezTo>
                    <a:pt x="7473" y="477"/>
                    <a:pt x="7560" y="483"/>
                    <a:pt x="7647" y="483"/>
                  </a:cubicBezTo>
                  <a:cubicBezTo>
                    <a:pt x="7682" y="483"/>
                    <a:pt x="7717" y="482"/>
                    <a:pt x="7752" y="480"/>
                  </a:cubicBezTo>
                  <a:cubicBezTo>
                    <a:pt x="7957" y="467"/>
                    <a:pt x="8159" y="401"/>
                    <a:pt x="8356" y="336"/>
                  </a:cubicBezTo>
                  <a:cubicBezTo>
                    <a:pt x="8577" y="266"/>
                    <a:pt x="8784" y="197"/>
                    <a:pt x="8996" y="197"/>
                  </a:cubicBezTo>
                  <a:cubicBezTo>
                    <a:pt x="9078" y="197"/>
                    <a:pt x="9153" y="208"/>
                    <a:pt x="9226" y="227"/>
                  </a:cubicBezTo>
                  <a:cubicBezTo>
                    <a:pt x="9303" y="249"/>
                    <a:pt x="9382" y="285"/>
                    <a:pt x="9461" y="319"/>
                  </a:cubicBezTo>
                  <a:cubicBezTo>
                    <a:pt x="9590" y="375"/>
                    <a:pt x="9723" y="435"/>
                    <a:pt x="9856" y="435"/>
                  </a:cubicBezTo>
                  <a:cubicBezTo>
                    <a:pt x="9911" y="435"/>
                    <a:pt x="9963" y="426"/>
                    <a:pt x="10012" y="405"/>
                  </a:cubicBezTo>
                  <a:cubicBezTo>
                    <a:pt x="10072" y="379"/>
                    <a:pt x="10123" y="339"/>
                    <a:pt x="10175" y="300"/>
                  </a:cubicBezTo>
                  <a:cubicBezTo>
                    <a:pt x="10194" y="283"/>
                    <a:pt x="10213" y="268"/>
                    <a:pt x="10233" y="253"/>
                  </a:cubicBezTo>
                  <a:cubicBezTo>
                    <a:pt x="10423" y="116"/>
                    <a:pt x="10668" y="54"/>
                    <a:pt x="11025" y="54"/>
                  </a:cubicBezTo>
                  <a:close/>
                  <a:moveTo>
                    <a:pt x="11025" y="0"/>
                  </a:moveTo>
                  <a:cubicBezTo>
                    <a:pt x="10777" y="0"/>
                    <a:pt x="10460" y="24"/>
                    <a:pt x="10203" y="210"/>
                  </a:cubicBezTo>
                  <a:cubicBezTo>
                    <a:pt x="10181" y="225"/>
                    <a:pt x="10162" y="242"/>
                    <a:pt x="10141" y="257"/>
                  </a:cubicBezTo>
                  <a:cubicBezTo>
                    <a:pt x="10091" y="296"/>
                    <a:pt x="10046" y="332"/>
                    <a:pt x="9991" y="356"/>
                  </a:cubicBezTo>
                  <a:cubicBezTo>
                    <a:pt x="9948" y="373"/>
                    <a:pt x="9905" y="381"/>
                    <a:pt x="9856" y="381"/>
                  </a:cubicBezTo>
                  <a:cubicBezTo>
                    <a:pt x="9736" y="381"/>
                    <a:pt x="9611" y="328"/>
                    <a:pt x="9483" y="270"/>
                  </a:cubicBezTo>
                  <a:cubicBezTo>
                    <a:pt x="9404" y="236"/>
                    <a:pt x="9322" y="199"/>
                    <a:pt x="9241" y="176"/>
                  </a:cubicBezTo>
                  <a:cubicBezTo>
                    <a:pt x="9161" y="154"/>
                    <a:pt x="9082" y="144"/>
                    <a:pt x="8996" y="144"/>
                  </a:cubicBezTo>
                  <a:cubicBezTo>
                    <a:pt x="8776" y="144"/>
                    <a:pt x="8553" y="216"/>
                    <a:pt x="8339" y="285"/>
                  </a:cubicBezTo>
                  <a:cubicBezTo>
                    <a:pt x="8146" y="349"/>
                    <a:pt x="7947" y="414"/>
                    <a:pt x="7747" y="429"/>
                  </a:cubicBezTo>
                  <a:cubicBezTo>
                    <a:pt x="7719" y="430"/>
                    <a:pt x="7691" y="431"/>
                    <a:pt x="7663" y="431"/>
                  </a:cubicBezTo>
                  <a:cubicBezTo>
                    <a:pt x="7572" y="431"/>
                    <a:pt x="7481" y="424"/>
                    <a:pt x="7392" y="416"/>
                  </a:cubicBezTo>
                  <a:cubicBezTo>
                    <a:pt x="7300" y="409"/>
                    <a:pt x="7204" y="402"/>
                    <a:pt x="7114" y="402"/>
                  </a:cubicBezTo>
                  <a:cubicBezTo>
                    <a:pt x="7059" y="402"/>
                    <a:pt x="7006" y="405"/>
                    <a:pt x="6957" y="411"/>
                  </a:cubicBezTo>
                  <a:cubicBezTo>
                    <a:pt x="6689" y="448"/>
                    <a:pt x="6413" y="649"/>
                    <a:pt x="6417" y="913"/>
                  </a:cubicBezTo>
                  <a:cubicBezTo>
                    <a:pt x="5808" y="1003"/>
                    <a:pt x="5232" y="1354"/>
                    <a:pt x="4872" y="1855"/>
                  </a:cubicBezTo>
                  <a:lnTo>
                    <a:pt x="4866" y="1864"/>
                  </a:lnTo>
                  <a:lnTo>
                    <a:pt x="4866" y="1873"/>
                  </a:lnTo>
                  <a:cubicBezTo>
                    <a:pt x="4868" y="1999"/>
                    <a:pt x="4883" y="2160"/>
                    <a:pt x="4994" y="2290"/>
                  </a:cubicBezTo>
                  <a:cubicBezTo>
                    <a:pt x="5005" y="2303"/>
                    <a:pt x="5018" y="2316"/>
                    <a:pt x="5031" y="2329"/>
                  </a:cubicBezTo>
                  <a:cubicBezTo>
                    <a:pt x="5061" y="2361"/>
                    <a:pt x="5089" y="2389"/>
                    <a:pt x="5101" y="2423"/>
                  </a:cubicBezTo>
                  <a:cubicBezTo>
                    <a:pt x="5136" y="2507"/>
                    <a:pt x="5086" y="2592"/>
                    <a:pt x="5033" y="2682"/>
                  </a:cubicBezTo>
                  <a:cubicBezTo>
                    <a:pt x="5001" y="2738"/>
                    <a:pt x="4966" y="2796"/>
                    <a:pt x="4951" y="2856"/>
                  </a:cubicBezTo>
                  <a:cubicBezTo>
                    <a:pt x="4891" y="3077"/>
                    <a:pt x="5059" y="3261"/>
                    <a:pt x="5221" y="3439"/>
                  </a:cubicBezTo>
                  <a:cubicBezTo>
                    <a:pt x="5382" y="3614"/>
                    <a:pt x="5534" y="3782"/>
                    <a:pt x="5463" y="3972"/>
                  </a:cubicBezTo>
                  <a:cubicBezTo>
                    <a:pt x="5404" y="4131"/>
                    <a:pt x="5213" y="4186"/>
                    <a:pt x="5054" y="4186"/>
                  </a:cubicBezTo>
                  <a:cubicBezTo>
                    <a:pt x="5037" y="4186"/>
                    <a:pt x="5020" y="4186"/>
                    <a:pt x="5003" y="4184"/>
                  </a:cubicBezTo>
                  <a:cubicBezTo>
                    <a:pt x="4928" y="4180"/>
                    <a:pt x="4855" y="4165"/>
                    <a:pt x="4782" y="4152"/>
                  </a:cubicBezTo>
                  <a:cubicBezTo>
                    <a:pt x="4688" y="4133"/>
                    <a:pt x="4589" y="4115"/>
                    <a:pt x="4490" y="4115"/>
                  </a:cubicBezTo>
                  <a:cubicBezTo>
                    <a:pt x="4468" y="4115"/>
                    <a:pt x="4446" y="4116"/>
                    <a:pt x="4424" y="4118"/>
                  </a:cubicBezTo>
                  <a:cubicBezTo>
                    <a:pt x="4264" y="4133"/>
                    <a:pt x="4112" y="4204"/>
                    <a:pt x="3977" y="4268"/>
                  </a:cubicBezTo>
                  <a:cubicBezTo>
                    <a:pt x="3754" y="4375"/>
                    <a:pt x="3525" y="4516"/>
                    <a:pt x="3505" y="4752"/>
                  </a:cubicBezTo>
                  <a:cubicBezTo>
                    <a:pt x="3501" y="4808"/>
                    <a:pt x="3507" y="4872"/>
                    <a:pt x="3514" y="4932"/>
                  </a:cubicBezTo>
                  <a:cubicBezTo>
                    <a:pt x="3529" y="5067"/>
                    <a:pt x="3542" y="5183"/>
                    <a:pt x="3447" y="5226"/>
                  </a:cubicBezTo>
                  <a:cubicBezTo>
                    <a:pt x="3431" y="5233"/>
                    <a:pt x="3413" y="5237"/>
                    <a:pt x="3394" y="5237"/>
                  </a:cubicBezTo>
                  <a:cubicBezTo>
                    <a:pt x="3349" y="5237"/>
                    <a:pt x="3299" y="5219"/>
                    <a:pt x="3248" y="5198"/>
                  </a:cubicBezTo>
                  <a:cubicBezTo>
                    <a:pt x="3192" y="5174"/>
                    <a:pt x="3137" y="5153"/>
                    <a:pt x="3070" y="5151"/>
                  </a:cubicBezTo>
                  <a:cubicBezTo>
                    <a:pt x="2893" y="5151"/>
                    <a:pt x="2811" y="5320"/>
                    <a:pt x="2734" y="5485"/>
                  </a:cubicBezTo>
                  <a:cubicBezTo>
                    <a:pt x="2698" y="5562"/>
                    <a:pt x="2659" y="5643"/>
                    <a:pt x="2610" y="5705"/>
                  </a:cubicBezTo>
                  <a:cubicBezTo>
                    <a:pt x="2477" y="5875"/>
                    <a:pt x="2256" y="5907"/>
                    <a:pt x="2021" y="5943"/>
                  </a:cubicBezTo>
                  <a:cubicBezTo>
                    <a:pt x="1804" y="5975"/>
                    <a:pt x="1581" y="6010"/>
                    <a:pt x="1425" y="6158"/>
                  </a:cubicBezTo>
                  <a:cubicBezTo>
                    <a:pt x="1412" y="6170"/>
                    <a:pt x="1401" y="6183"/>
                    <a:pt x="1388" y="6196"/>
                  </a:cubicBezTo>
                  <a:cubicBezTo>
                    <a:pt x="1361" y="6226"/>
                    <a:pt x="1333" y="6256"/>
                    <a:pt x="1296" y="6273"/>
                  </a:cubicBezTo>
                  <a:cubicBezTo>
                    <a:pt x="1258" y="6293"/>
                    <a:pt x="1215" y="6295"/>
                    <a:pt x="1168" y="6299"/>
                  </a:cubicBezTo>
                  <a:cubicBezTo>
                    <a:pt x="1138" y="6301"/>
                    <a:pt x="1106" y="6303"/>
                    <a:pt x="1076" y="6310"/>
                  </a:cubicBezTo>
                  <a:cubicBezTo>
                    <a:pt x="958" y="6335"/>
                    <a:pt x="870" y="6419"/>
                    <a:pt x="784" y="6500"/>
                  </a:cubicBezTo>
                  <a:cubicBezTo>
                    <a:pt x="759" y="6524"/>
                    <a:pt x="735" y="6547"/>
                    <a:pt x="709" y="6569"/>
                  </a:cubicBezTo>
                  <a:cubicBezTo>
                    <a:pt x="629" y="6639"/>
                    <a:pt x="536" y="6680"/>
                    <a:pt x="456" y="6680"/>
                  </a:cubicBezTo>
                  <a:cubicBezTo>
                    <a:pt x="414" y="6680"/>
                    <a:pt x="375" y="6668"/>
                    <a:pt x="345" y="6644"/>
                  </a:cubicBezTo>
                  <a:lnTo>
                    <a:pt x="229" y="6554"/>
                  </a:lnTo>
                  <a:lnTo>
                    <a:pt x="307" y="6680"/>
                  </a:lnTo>
                  <a:cubicBezTo>
                    <a:pt x="354" y="6760"/>
                    <a:pt x="296" y="6832"/>
                    <a:pt x="193" y="6944"/>
                  </a:cubicBezTo>
                  <a:cubicBezTo>
                    <a:pt x="152" y="6989"/>
                    <a:pt x="112" y="7034"/>
                    <a:pt x="82" y="7079"/>
                  </a:cubicBezTo>
                  <a:cubicBezTo>
                    <a:pt x="17" y="7180"/>
                    <a:pt x="13" y="7302"/>
                    <a:pt x="15" y="7426"/>
                  </a:cubicBezTo>
                  <a:cubicBezTo>
                    <a:pt x="15" y="7524"/>
                    <a:pt x="15" y="7640"/>
                    <a:pt x="9" y="7758"/>
                  </a:cubicBezTo>
                  <a:lnTo>
                    <a:pt x="0" y="7904"/>
                  </a:lnTo>
                  <a:lnTo>
                    <a:pt x="64" y="7760"/>
                  </a:lnTo>
                  <a:cubicBezTo>
                    <a:pt x="71" y="7779"/>
                    <a:pt x="75" y="7801"/>
                    <a:pt x="79" y="7820"/>
                  </a:cubicBezTo>
                  <a:lnTo>
                    <a:pt x="135" y="8034"/>
                  </a:lnTo>
                  <a:lnTo>
                    <a:pt x="148" y="8039"/>
                  </a:lnTo>
                  <a:cubicBezTo>
                    <a:pt x="189" y="8056"/>
                    <a:pt x="227" y="8094"/>
                    <a:pt x="253" y="8139"/>
                  </a:cubicBezTo>
                  <a:cubicBezTo>
                    <a:pt x="264" y="8163"/>
                    <a:pt x="274" y="8186"/>
                    <a:pt x="285" y="8208"/>
                  </a:cubicBezTo>
                  <a:cubicBezTo>
                    <a:pt x="313" y="8270"/>
                    <a:pt x="343" y="8334"/>
                    <a:pt x="399" y="8377"/>
                  </a:cubicBezTo>
                  <a:cubicBezTo>
                    <a:pt x="448" y="8416"/>
                    <a:pt x="508" y="8433"/>
                    <a:pt x="587" y="8433"/>
                  </a:cubicBezTo>
                  <a:cubicBezTo>
                    <a:pt x="628" y="8433"/>
                    <a:pt x="669" y="8429"/>
                    <a:pt x="709" y="8426"/>
                  </a:cubicBezTo>
                  <a:cubicBezTo>
                    <a:pt x="748" y="8422"/>
                    <a:pt x="789" y="8418"/>
                    <a:pt x="827" y="8418"/>
                  </a:cubicBezTo>
                  <a:cubicBezTo>
                    <a:pt x="881" y="8418"/>
                    <a:pt x="924" y="8426"/>
                    <a:pt x="960" y="8444"/>
                  </a:cubicBezTo>
                  <a:cubicBezTo>
                    <a:pt x="1054" y="8489"/>
                    <a:pt x="1097" y="8589"/>
                    <a:pt x="1142" y="8696"/>
                  </a:cubicBezTo>
                  <a:cubicBezTo>
                    <a:pt x="1179" y="8786"/>
                    <a:pt x="1217" y="8881"/>
                    <a:pt x="1290" y="8945"/>
                  </a:cubicBezTo>
                  <a:cubicBezTo>
                    <a:pt x="1365" y="9016"/>
                    <a:pt x="1466" y="9041"/>
                    <a:pt x="1562" y="9067"/>
                  </a:cubicBezTo>
                  <a:cubicBezTo>
                    <a:pt x="1607" y="9080"/>
                    <a:pt x="1654" y="9093"/>
                    <a:pt x="1697" y="9110"/>
                  </a:cubicBezTo>
                  <a:cubicBezTo>
                    <a:pt x="2018" y="9236"/>
                    <a:pt x="2140" y="9607"/>
                    <a:pt x="2185" y="9817"/>
                  </a:cubicBezTo>
                  <a:lnTo>
                    <a:pt x="2190" y="9843"/>
                  </a:lnTo>
                  <a:lnTo>
                    <a:pt x="2215" y="9838"/>
                  </a:lnTo>
                  <a:cubicBezTo>
                    <a:pt x="2265" y="9829"/>
                    <a:pt x="2319" y="9821"/>
                    <a:pt x="2372" y="9821"/>
                  </a:cubicBezTo>
                  <a:cubicBezTo>
                    <a:pt x="2379" y="9821"/>
                    <a:pt x="2385" y="9821"/>
                    <a:pt x="2391" y="9821"/>
                  </a:cubicBezTo>
                  <a:cubicBezTo>
                    <a:pt x="2605" y="9830"/>
                    <a:pt x="2800" y="9967"/>
                    <a:pt x="2959" y="10078"/>
                  </a:cubicBezTo>
                  <a:lnTo>
                    <a:pt x="4232" y="10980"/>
                  </a:lnTo>
                  <a:cubicBezTo>
                    <a:pt x="4341" y="11055"/>
                    <a:pt x="4452" y="11135"/>
                    <a:pt x="4570" y="11203"/>
                  </a:cubicBezTo>
                  <a:cubicBezTo>
                    <a:pt x="4606" y="11225"/>
                    <a:pt x="4643" y="11244"/>
                    <a:pt x="4679" y="11263"/>
                  </a:cubicBezTo>
                  <a:cubicBezTo>
                    <a:pt x="4729" y="11291"/>
                    <a:pt x="4780" y="11317"/>
                    <a:pt x="4829" y="11347"/>
                  </a:cubicBezTo>
                  <a:cubicBezTo>
                    <a:pt x="4954" y="11424"/>
                    <a:pt x="5069" y="11522"/>
                    <a:pt x="5183" y="11617"/>
                  </a:cubicBezTo>
                  <a:lnTo>
                    <a:pt x="7147" y="13266"/>
                  </a:lnTo>
                  <a:cubicBezTo>
                    <a:pt x="7222" y="13553"/>
                    <a:pt x="7477" y="13787"/>
                    <a:pt x="7769" y="13836"/>
                  </a:cubicBezTo>
                  <a:cubicBezTo>
                    <a:pt x="7786" y="13840"/>
                    <a:pt x="7803" y="13843"/>
                    <a:pt x="7820" y="13845"/>
                  </a:cubicBezTo>
                  <a:cubicBezTo>
                    <a:pt x="7876" y="13851"/>
                    <a:pt x="7927" y="13860"/>
                    <a:pt x="7970" y="13883"/>
                  </a:cubicBezTo>
                  <a:cubicBezTo>
                    <a:pt x="8062" y="13930"/>
                    <a:pt x="8105" y="14042"/>
                    <a:pt x="8148" y="14147"/>
                  </a:cubicBezTo>
                  <a:cubicBezTo>
                    <a:pt x="8199" y="14275"/>
                    <a:pt x="8251" y="14406"/>
                    <a:pt x="8386" y="14443"/>
                  </a:cubicBezTo>
                  <a:cubicBezTo>
                    <a:pt x="8401" y="14447"/>
                    <a:pt x="8416" y="14449"/>
                    <a:pt x="8431" y="14451"/>
                  </a:cubicBezTo>
                  <a:cubicBezTo>
                    <a:pt x="8467" y="14457"/>
                    <a:pt x="8499" y="14464"/>
                    <a:pt x="8517" y="14485"/>
                  </a:cubicBezTo>
                  <a:cubicBezTo>
                    <a:pt x="8529" y="14500"/>
                    <a:pt x="8532" y="14524"/>
                    <a:pt x="8536" y="14550"/>
                  </a:cubicBezTo>
                  <a:cubicBezTo>
                    <a:pt x="8540" y="14580"/>
                    <a:pt x="8542" y="14612"/>
                    <a:pt x="8562" y="14637"/>
                  </a:cubicBezTo>
                  <a:cubicBezTo>
                    <a:pt x="8585" y="14672"/>
                    <a:pt x="8624" y="14689"/>
                    <a:pt x="8679" y="14689"/>
                  </a:cubicBezTo>
                  <a:cubicBezTo>
                    <a:pt x="8703" y="14689"/>
                    <a:pt x="8731" y="14687"/>
                    <a:pt x="8754" y="14682"/>
                  </a:cubicBezTo>
                  <a:cubicBezTo>
                    <a:pt x="8780" y="14680"/>
                    <a:pt x="8804" y="14676"/>
                    <a:pt x="8827" y="14676"/>
                  </a:cubicBezTo>
                  <a:cubicBezTo>
                    <a:pt x="8851" y="14676"/>
                    <a:pt x="8874" y="14682"/>
                    <a:pt x="8896" y="14691"/>
                  </a:cubicBezTo>
                  <a:lnTo>
                    <a:pt x="8921" y="14691"/>
                  </a:lnTo>
                  <a:lnTo>
                    <a:pt x="8934" y="14674"/>
                  </a:lnTo>
                  <a:cubicBezTo>
                    <a:pt x="9011" y="14569"/>
                    <a:pt x="9106" y="14455"/>
                    <a:pt x="9230" y="14447"/>
                  </a:cubicBezTo>
                  <a:cubicBezTo>
                    <a:pt x="9251" y="14447"/>
                    <a:pt x="9273" y="14449"/>
                    <a:pt x="9292" y="14449"/>
                  </a:cubicBezTo>
                  <a:cubicBezTo>
                    <a:pt x="9311" y="14451"/>
                    <a:pt x="9329" y="14453"/>
                    <a:pt x="9347" y="14453"/>
                  </a:cubicBezTo>
                  <a:cubicBezTo>
                    <a:pt x="9362" y="14453"/>
                    <a:pt x="9376" y="14452"/>
                    <a:pt x="9391" y="14449"/>
                  </a:cubicBezTo>
                  <a:cubicBezTo>
                    <a:pt x="9526" y="14423"/>
                    <a:pt x="9581" y="14280"/>
                    <a:pt x="9613" y="14160"/>
                  </a:cubicBezTo>
                  <a:cubicBezTo>
                    <a:pt x="9693" y="14200"/>
                    <a:pt x="9783" y="14220"/>
                    <a:pt x="9875" y="14220"/>
                  </a:cubicBezTo>
                  <a:cubicBezTo>
                    <a:pt x="10070" y="14220"/>
                    <a:pt x="10254" y="14134"/>
                    <a:pt x="10366" y="13990"/>
                  </a:cubicBezTo>
                  <a:cubicBezTo>
                    <a:pt x="10387" y="13963"/>
                    <a:pt x="10408" y="13930"/>
                    <a:pt x="10428" y="13900"/>
                  </a:cubicBezTo>
                  <a:cubicBezTo>
                    <a:pt x="10473" y="13832"/>
                    <a:pt x="10515" y="13765"/>
                    <a:pt x="10580" y="13729"/>
                  </a:cubicBezTo>
                  <a:cubicBezTo>
                    <a:pt x="10610" y="13712"/>
                    <a:pt x="10646" y="13703"/>
                    <a:pt x="10683" y="13693"/>
                  </a:cubicBezTo>
                  <a:cubicBezTo>
                    <a:pt x="10743" y="13673"/>
                    <a:pt x="10803" y="13656"/>
                    <a:pt x="10848" y="13607"/>
                  </a:cubicBezTo>
                  <a:cubicBezTo>
                    <a:pt x="10878" y="13575"/>
                    <a:pt x="10893" y="13534"/>
                    <a:pt x="10905" y="13498"/>
                  </a:cubicBezTo>
                  <a:cubicBezTo>
                    <a:pt x="10916" y="13472"/>
                    <a:pt x="10925" y="13451"/>
                    <a:pt x="10935" y="13429"/>
                  </a:cubicBezTo>
                  <a:cubicBezTo>
                    <a:pt x="10978" y="13358"/>
                    <a:pt x="11055" y="13318"/>
                    <a:pt x="11137" y="13277"/>
                  </a:cubicBezTo>
                  <a:cubicBezTo>
                    <a:pt x="11169" y="13260"/>
                    <a:pt x="11203" y="13243"/>
                    <a:pt x="11233" y="13221"/>
                  </a:cubicBezTo>
                  <a:cubicBezTo>
                    <a:pt x="11315" y="13172"/>
                    <a:pt x="11377" y="13082"/>
                    <a:pt x="11387" y="13003"/>
                  </a:cubicBezTo>
                  <a:cubicBezTo>
                    <a:pt x="11392" y="12968"/>
                    <a:pt x="11387" y="12936"/>
                    <a:pt x="11375" y="12908"/>
                  </a:cubicBezTo>
                  <a:cubicBezTo>
                    <a:pt x="11632" y="12891"/>
                    <a:pt x="11882" y="12842"/>
                    <a:pt x="12009" y="12645"/>
                  </a:cubicBezTo>
                  <a:cubicBezTo>
                    <a:pt x="12017" y="12632"/>
                    <a:pt x="12024" y="12619"/>
                    <a:pt x="12032" y="12604"/>
                  </a:cubicBezTo>
                  <a:cubicBezTo>
                    <a:pt x="12054" y="12570"/>
                    <a:pt x="12073" y="12536"/>
                    <a:pt x="12103" y="12514"/>
                  </a:cubicBezTo>
                  <a:cubicBezTo>
                    <a:pt x="12131" y="12495"/>
                    <a:pt x="12169" y="12489"/>
                    <a:pt x="12208" y="12482"/>
                  </a:cubicBezTo>
                  <a:lnTo>
                    <a:pt x="12217" y="12480"/>
                  </a:lnTo>
                  <a:cubicBezTo>
                    <a:pt x="12495" y="12431"/>
                    <a:pt x="12759" y="12296"/>
                    <a:pt x="12962" y="12101"/>
                  </a:cubicBezTo>
                  <a:cubicBezTo>
                    <a:pt x="12984" y="12077"/>
                    <a:pt x="13007" y="12056"/>
                    <a:pt x="13029" y="12032"/>
                  </a:cubicBezTo>
                  <a:cubicBezTo>
                    <a:pt x="13061" y="11998"/>
                    <a:pt x="13097" y="11962"/>
                    <a:pt x="13134" y="11929"/>
                  </a:cubicBezTo>
                  <a:cubicBezTo>
                    <a:pt x="13204" y="11867"/>
                    <a:pt x="13286" y="11816"/>
                    <a:pt x="13367" y="11767"/>
                  </a:cubicBezTo>
                  <a:lnTo>
                    <a:pt x="14162" y="11267"/>
                  </a:lnTo>
                  <a:cubicBezTo>
                    <a:pt x="14226" y="11227"/>
                    <a:pt x="14293" y="11186"/>
                    <a:pt x="14366" y="11162"/>
                  </a:cubicBezTo>
                  <a:cubicBezTo>
                    <a:pt x="14441" y="11139"/>
                    <a:pt x="14522" y="11135"/>
                    <a:pt x="14601" y="11130"/>
                  </a:cubicBezTo>
                  <a:lnTo>
                    <a:pt x="14698" y="11128"/>
                  </a:lnTo>
                  <a:lnTo>
                    <a:pt x="14680" y="11092"/>
                  </a:lnTo>
                  <a:cubicBezTo>
                    <a:pt x="14631" y="10985"/>
                    <a:pt x="14571" y="10892"/>
                    <a:pt x="14498" y="10811"/>
                  </a:cubicBezTo>
                  <a:cubicBezTo>
                    <a:pt x="14263" y="10547"/>
                    <a:pt x="13916" y="10419"/>
                    <a:pt x="13549" y="10303"/>
                  </a:cubicBezTo>
                  <a:cubicBezTo>
                    <a:pt x="13498" y="10286"/>
                    <a:pt x="13446" y="10269"/>
                    <a:pt x="13401" y="10241"/>
                  </a:cubicBezTo>
                  <a:cubicBezTo>
                    <a:pt x="13316" y="10188"/>
                    <a:pt x="13264" y="10095"/>
                    <a:pt x="13219" y="10003"/>
                  </a:cubicBezTo>
                  <a:cubicBezTo>
                    <a:pt x="12996" y="9547"/>
                    <a:pt x="12917" y="9018"/>
                    <a:pt x="12996" y="8514"/>
                  </a:cubicBezTo>
                  <a:cubicBezTo>
                    <a:pt x="13003" y="8467"/>
                    <a:pt x="13011" y="8420"/>
                    <a:pt x="13020" y="8373"/>
                  </a:cubicBezTo>
                  <a:cubicBezTo>
                    <a:pt x="13059" y="8167"/>
                    <a:pt x="13097" y="7955"/>
                    <a:pt x="13033" y="7754"/>
                  </a:cubicBezTo>
                  <a:cubicBezTo>
                    <a:pt x="13022" y="7722"/>
                    <a:pt x="13009" y="7692"/>
                    <a:pt x="12996" y="7659"/>
                  </a:cubicBezTo>
                  <a:cubicBezTo>
                    <a:pt x="12977" y="7617"/>
                    <a:pt x="12960" y="7574"/>
                    <a:pt x="12949" y="7529"/>
                  </a:cubicBezTo>
                  <a:cubicBezTo>
                    <a:pt x="12917" y="7387"/>
                    <a:pt x="12966" y="7233"/>
                    <a:pt x="13016" y="7083"/>
                  </a:cubicBezTo>
                  <a:cubicBezTo>
                    <a:pt x="13076" y="6897"/>
                    <a:pt x="13138" y="6704"/>
                    <a:pt x="13037" y="6532"/>
                  </a:cubicBezTo>
                  <a:cubicBezTo>
                    <a:pt x="13003" y="6475"/>
                    <a:pt x="12951" y="6430"/>
                    <a:pt x="12904" y="6385"/>
                  </a:cubicBezTo>
                  <a:cubicBezTo>
                    <a:pt x="12868" y="6350"/>
                    <a:pt x="12834" y="6318"/>
                    <a:pt x="12804" y="6282"/>
                  </a:cubicBezTo>
                  <a:cubicBezTo>
                    <a:pt x="12707" y="6155"/>
                    <a:pt x="12692" y="5978"/>
                    <a:pt x="12684" y="5823"/>
                  </a:cubicBezTo>
                  <a:cubicBezTo>
                    <a:pt x="12682" y="5770"/>
                    <a:pt x="12679" y="5716"/>
                    <a:pt x="12677" y="5663"/>
                  </a:cubicBezTo>
                  <a:cubicBezTo>
                    <a:pt x="12656" y="5071"/>
                    <a:pt x="12630" y="4401"/>
                    <a:pt x="12169" y="4019"/>
                  </a:cubicBezTo>
                  <a:cubicBezTo>
                    <a:pt x="12150" y="4004"/>
                    <a:pt x="12131" y="3989"/>
                    <a:pt x="12109" y="3974"/>
                  </a:cubicBezTo>
                  <a:cubicBezTo>
                    <a:pt x="12041" y="3921"/>
                    <a:pt x="11975" y="3872"/>
                    <a:pt x="11938" y="3799"/>
                  </a:cubicBezTo>
                  <a:cubicBezTo>
                    <a:pt x="11915" y="3754"/>
                    <a:pt x="11906" y="3702"/>
                    <a:pt x="11895" y="3649"/>
                  </a:cubicBezTo>
                  <a:cubicBezTo>
                    <a:pt x="11887" y="3595"/>
                    <a:pt x="11876" y="3542"/>
                    <a:pt x="11852" y="3490"/>
                  </a:cubicBezTo>
                  <a:cubicBezTo>
                    <a:pt x="11797" y="3377"/>
                    <a:pt x="11690" y="3312"/>
                    <a:pt x="11585" y="3248"/>
                  </a:cubicBezTo>
                  <a:cubicBezTo>
                    <a:pt x="11499" y="3199"/>
                    <a:pt x="11411" y="3145"/>
                    <a:pt x="11357" y="3068"/>
                  </a:cubicBezTo>
                  <a:cubicBezTo>
                    <a:pt x="11229" y="2890"/>
                    <a:pt x="11300" y="2642"/>
                    <a:pt x="11387" y="2423"/>
                  </a:cubicBezTo>
                  <a:cubicBezTo>
                    <a:pt x="11411" y="2361"/>
                    <a:pt x="11439" y="2290"/>
                    <a:pt x="11482" y="2230"/>
                  </a:cubicBezTo>
                  <a:cubicBezTo>
                    <a:pt x="11544" y="2145"/>
                    <a:pt x="11632" y="2085"/>
                    <a:pt x="11726" y="2023"/>
                  </a:cubicBezTo>
                  <a:cubicBezTo>
                    <a:pt x="11818" y="1960"/>
                    <a:pt x="11912" y="1896"/>
                    <a:pt x="11981" y="1804"/>
                  </a:cubicBezTo>
                  <a:cubicBezTo>
                    <a:pt x="12137" y="1592"/>
                    <a:pt x="12092" y="1305"/>
                    <a:pt x="12030" y="1103"/>
                  </a:cubicBezTo>
                  <a:cubicBezTo>
                    <a:pt x="12007" y="1031"/>
                    <a:pt x="11979" y="958"/>
                    <a:pt x="11953" y="889"/>
                  </a:cubicBezTo>
                  <a:cubicBezTo>
                    <a:pt x="11897" y="744"/>
                    <a:pt x="11840" y="591"/>
                    <a:pt x="11825" y="437"/>
                  </a:cubicBezTo>
                  <a:cubicBezTo>
                    <a:pt x="11812" y="321"/>
                    <a:pt x="11822" y="204"/>
                    <a:pt x="11855" y="73"/>
                  </a:cubicBezTo>
                  <a:lnTo>
                    <a:pt x="11863" y="41"/>
                  </a:lnTo>
                  <a:lnTo>
                    <a:pt x="11349" y="11"/>
                  </a:lnTo>
                  <a:cubicBezTo>
                    <a:pt x="11229" y="4"/>
                    <a:pt x="11128" y="0"/>
                    <a:pt x="110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296"/>
            <p:cNvSpPr/>
            <p:nvPr/>
          </p:nvSpPr>
          <p:spPr>
            <a:xfrm>
              <a:off x="4504170" y="2713173"/>
              <a:ext cx="82773" cy="155032"/>
            </a:xfrm>
            <a:custGeom>
              <a:rect b="b" l="l" r="r" t="t"/>
              <a:pathLst>
                <a:path extrusionOk="0" h="5456" w="2913">
                  <a:moveTo>
                    <a:pt x="631" y="1"/>
                  </a:moveTo>
                  <a:cubicBezTo>
                    <a:pt x="601" y="123"/>
                    <a:pt x="586" y="247"/>
                    <a:pt x="599" y="373"/>
                  </a:cubicBezTo>
                  <a:cubicBezTo>
                    <a:pt x="622" y="607"/>
                    <a:pt x="736" y="821"/>
                    <a:pt x="807" y="1046"/>
                  </a:cubicBezTo>
                  <a:cubicBezTo>
                    <a:pt x="877" y="1269"/>
                    <a:pt x="901" y="1532"/>
                    <a:pt x="762" y="1723"/>
                  </a:cubicBezTo>
                  <a:cubicBezTo>
                    <a:pt x="631" y="1901"/>
                    <a:pt x="391" y="1969"/>
                    <a:pt x="262" y="2149"/>
                  </a:cubicBezTo>
                  <a:cubicBezTo>
                    <a:pt x="219" y="2209"/>
                    <a:pt x="192" y="2278"/>
                    <a:pt x="164" y="2349"/>
                  </a:cubicBezTo>
                  <a:cubicBezTo>
                    <a:pt x="78" y="2565"/>
                    <a:pt x="1" y="2829"/>
                    <a:pt x="138" y="3017"/>
                  </a:cubicBezTo>
                  <a:cubicBezTo>
                    <a:pt x="264" y="3195"/>
                    <a:pt x="537" y="3240"/>
                    <a:pt x="629" y="3437"/>
                  </a:cubicBezTo>
                  <a:cubicBezTo>
                    <a:pt x="676" y="3533"/>
                    <a:pt x="667" y="3649"/>
                    <a:pt x="717" y="3746"/>
                  </a:cubicBezTo>
                  <a:cubicBezTo>
                    <a:pt x="768" y="3844"/>
                    <a:pt x="869" y="3904"/>
                    <a:pt x="954" y="3975"/>
                  </a:cubicBezTo>
                  <a:cubicBezTo>
                    <a:pt x="1370" y="4318"/>
                    <a:pt x="1424" y="4898"/>
                    <a:pt x="1447" y="5455"/>
                  </a:cubicBezTo>
                  <a:cubicBezTo>
                    <a:pt x="1477" y="5453"/>
                    <a:pt x="1505" y="5449"/>
                    <a:pt x="1533" y="5438"/>
                  </a:cubicBezTo>
                  <a:cubicBezTo>
                    <a:pt x="1599" y="5410"/>
                    <a:pt x="1644" y="5348"/>
                    <a:pt x="1683" y="5288"/>
                  </a:cubicBezTo>
                  <a:cubicBezTo>
                    <a:pt x="1816" y="5074"/>
                    <a:pt x="1901" y="4830"/>
                    <a:pt x="1931" y="4581"/>
                  </a:cubicBezTo>
                  <a:cubicBezTo>
                    <a:pt x="1944" y="4487"/>
                    <a:pt x="1957" y="4380"/>
                    <a:pt x="2034" y="4328"/>
                  </a:cubicBezTo>
                  <a:cubicBezTo>
                    <a:pt x="2113" y="4277"/>
                    <a:pt x="2242" y="4298"/>
                    <a:pt x="2285" y="4215"/>
                  </a:cubicBezTo>
                  <a:cubicBezTo>
                    <a:pt x="2306" y="4172"/>
                    <a:pt x="2293" y="4123"/>
                    <a:pt x="2298" y="4075"/>
                  </a:cubicBezTo>
                  <a:cubicBezTo>
                    <a:pt x="2311" y="3960"/>
                    <a:pt x="2420" y="3881"/>
                    <a:pt x="2525" y="3831"/>
                  </a:cubicBezTo>
                  <a:cubicBezTo>
                    <a:pt x="2630" y="3782"/>
                    <a:pt x="2748" y="3739"/>
                    <a:pt x="2814" y="3645"/>
                  </a:cubicBezTo>
                  <a:cubicBezTo>
                    <a:pt x="2876" y="3555"/>
                    <a:pt x="2878" y="3441"/>
                    <a:pt x="2902" y="3336"/>
                  </a:cubicBezTo>
                  <a:cubicBezTo>
                    <a:pt x="2906" y="3326"/>
                    <a:pt x="2910" y="3315"/>
                    <a:pt x="2913" y="3302"/>
                  </a:cubicBezTo>
                  <a:cubicBezTo>
                    <a:pt x="2865" y="3281"/>
                    <a:pt x="2820" y="3253"/>
                    <a:pt x="2788" y="3210"/>
                  </a:cubicBezTo>
                  <a:cubicBezTo>
                    <a:pt x="2733" y="3131"/>
                    <a:pt x="2726" y="3024"/>
                    <a:pt x="2673" y="2944"/>
                  </a:cubicBezTo>
                  <a:cubicBezTo>
                    <a:pt x="2540" y="2747"/>
                    <a:pt x="2236" y="2818"/>
                    <a:pt x="2013" y="2739"/>
                  </a:cubicBezTo>
                  <a:cubicBezTo>
                    <a:pt x="1696" y="2627"/>
                    <a:pt x="1604" y="2137"/>
                    <a:pt x="1861" y="1918"/>
                  </a:cubicBezTo>
                  <a:cubicBezTo>
                    <a:pt x="2071" y="1738"/>
                    <a:pt x="2446" y="1721"/>
                    <a:pt x="2523" y="1455"/>
                  </a:cubicBezTo>
                  <a:cubicBezTo>
                    <a:pt x="2580" y="1252"/>
                    <a:pt x="2411" y="1063"/>
                    <a:pt x="2283" y="892"/>
                  </a:cubicBezTo>
                  <a:cubicBezTo>
                    <a:pt x="2154" y="723"/>
                    <a:pt x="2075" y="442"/>
                    <a:pt x="2255" y="328"/>
                  </a:cubicBezTo>
                  <a:cubicBezTo>
                    <a:pt x="2298" y="300"/>
                    <a:pt x="2356" y="283"/>
                    <a:pt x="2373" y="234"/>
                  </a:cubicBezTo>
                  <a:cubicBezTo>
                    <a:pt x="2405" y="146"/>
                    <a:pt x="2276" y="95"/>
                    <a:pt x="2184" y="88"/>
                  </a:cubicBezTo>
                  <a:cubicBezTo>
                    <a:pt x="1666" y="58"/>
                    <a:pt x="1147" y="30"/>
                    <a:pt x="6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296"/>
            <p:cNvSpPr/>
            <p:nvPr/>
          </p:nvSpPr>
          <p:spPr>
            <a:xfrm>
              <a:off x="4503403" y="2712377"/>
              <a:ext cx="84449" cy="156623"/>
            </a:xfrm>
            <a:custGeom>
              <a:rect b="b" l="l" r="r" t="t"/>
              <a:pathLst>
                <a:path extrusionOk="0" h="5512" w="2972">
                  <a:moveTo>
                    <a:pt x="679" y="56"/>
                  </a:moveTo>
                  <a:lnTo>
                    <a:pt x="2209" y="144"/>
                  </a:lnTo>
                  <a:cubicBezTo>
                    <a:pt x="2267" y="146"/>
                    <a:pt x="2344" y="172"/>
                    <a:pt x="2370" y="211"/>
                  </a:cubicBezTo>
                  <a:cubicBezTo>
                    <a:pt x="2378" y="223"/>
                    <a:pt x="2380" y="238"/>
                    <a:pt x="2376" y="253"/>
                  </a:cubicBezTo>
                  <a:cubicBezTo>
                    <a:pt x="2365" y="279"/>
                    <a:pt x="2335" y="296"/>
                    <a:pt x="2305" y="313"/>
                  </a:cubicBezTo>
                  <a:cubicBezTo>
                    <a:pt x="2293" y="320"/>
                    <a:pt x="2280" y="326"/>
                    <a:pt x="2267" y="333"/>
                  </a:cubicBezTo>
                  <a:cubicBezTo>
                    <a:pt x="2207" y="373"/>
                    <a:pt x="2168" y="429"/>
                    <a:pt x="2155" y="504"/>
                  </a:cubicBezTo>
                  <a:cubicBezTo>
                    <a:pt x="2128" y="658"/>
                    <a:pt x="2209" y="834"/>
                    <a:pt x="2288" y="937"/>
                  </a:cubicBezTo>
                  <a:lnTo>
                    <a:pt x="2327" y="986"/>
                  </a:lnTo>
                  <a:cubicBezTo>
                    <a:pt x="2447" y="1143"/>
                    <a:pt x="2573" y="1305"/>
                    <a:pt x="2524" y="1477"/>
                  </a:cubicBezTo>
                  <a:cubicBezTo>
                    <a:pt x="2479" y="1629"/>
                    <a:pt x="2327" y="1695"/>
                    <a:pt x="2164" y="1764"/>
                  </a:cubicBezTo>
                  <a:cubicBezTo>
                    <a:pt x="2061" y="1809"/>
                    <a:pt x="1954" y="1854"/>
                    <a:pt x="1870" y="1925"/>
                  </a:cubicBezTo>
                  <a:cubicBezTo>
                    <a:pt x="1744" y="2032"/>
                    <a:pt x="1688" y="2214"/>
                    <a:pt x="1723" y="2400"/>
                  </a:cubicBezTo>
                  <a:cubicBezTo>
                    <a:pt x="1757" y="2587"/>
                    <a:pt x="1875" y="2737"/>
                    <a:pt x="2031" y="2792"/>
                  </a:cubicBezTo>
                  <a:cubicBezTo>
                    <a:pt x="2113" y="2820"/>
                    <a:pt x="2205" y="2831"/>
                    <a:pt x="2295" y="2839"/>
                  </a:cubicBezTo>
                  <a:cubicBezTo>
                    <a:pt x="2451" y="2854"/>
                    <a:pt x="2599" y="2872"/>
                    <a:pt x="2676" y="2987"/>
                  </a:cubicBezTo>
                  <a:cubicBezTo>
                    <a:pt x="2702" y="3024"/>
                    <a:pt x="2715" y="3067"/>
                    <a:pt x="2730" y="3112"/>
                  </a:cubicBezTo>
                  <a:cubicBezTo>
                    <a:pt x="2747" y="3159"/>
                    <a:pt x="2762" y="3210"/>
                    <a:pt x="2794" y="3253"/>
                  </a:cubicBezTo>
                  <a:cubicBezTo>
                    <a:pt x="2826" y="3298"/>
                    <a:pt x="2871" y="3328"/>
                    <a:pt x="2907" y="3345"/>
                  </a:cubicBezTo>
                  <a:cubicBezTo>
                    <a:pt x="2905" y="3349"/>
                    <a:pt x="2905" y="3354"/>
                    <a:pt x="2903" y="3358"/>
                  </a:cubicBezTo>
                  <a:cubicBezTo>
                    <a:pt x="2897" y="3386"/>
                    <a:pt x="2892" y="3416"/>
                    <a:pt x="2888" y="3444"/>
                  </a:cubicBezTo>
                  <a:cubicBezTo>
                    <a:pt x="2873" y="3523"/>
                    <a:pt x="2860" y="3596"/>
                    <a:pt x="2820" y="3658"/>
                  </a:cubicBezTo>
                  <a:cubicBezTo>
                    <a:pt x="2768" y="3731"/>
                    <a:pt x="2676" y="3771"/>
                    <a:pt x="2590" y="3812"/>
                  </a:cubicBezTo>
                  <a:cubicBezTo>
                    <a:pt x="2573" y="3819"/>
                    <a:pt x="2556" y="3827"/>
                    <a:pt x="2541" y="3834"/>
                  </a:cubicBezTo>
                  <a:cubicBezTo>
                    <a:pt x="2393" y="3904"/>
                    <a:pt x="2310" y="3996"/>
                    <a:pt x="2299" y="4101"/>
                  </a:cubicBezTo>
                  <a:cubicBezTo>
                    <a:pt x="2297" y="4116"/>
                    <a:pt x="2297" y="4133"/>
                    <a:pt x="2297" y="4151"/>
                  </a:cubicBezTo>
                  <a:cubicBezTo>
                    <a:pt x="2299" y="4181"/>
                    <a:pt x="2299" y="4208"/>
                    <a:pt x="2286" y="4230"/>
                  </a:cubicBezTo>
                  <a:cubicBezTo>
                    <a:pt x="2267" y="4268"/>
                    <a:pt x="2220" y="4279"/>
                    <a:pt x="2166" y="4292"/>
                  </a:cubicBezTo>
                  <a:cubicBezTo>
                    <a:pt x="2125" y="4301"/>
                    <a:pt x="2083" y="4311"/>
                    <a:pt x="2048" y="4333"/>
                  </a:cubicBezTo>
                  <a:cubicBezTo>
                    <a:pt x="1960" y="4391"/>
                    <a:pt x="1945" y="4506"/>
                    <a:pt x="1933" y="4605"/>
                  </a:cubicBezTo>
                  <a:cubicBezTo>
                    <a:pt x="1903" y="4851"/>
                    <a:pt x="1817" y="5091"/>
                    <a:pt x="1686" y="5301"/>
                  </a:cubicBezTo>
                  <a:cubicBezTo>
                    <a:pt x="1650" y="5359"/>
                    <a:pt x="1609" y="5417"/>
                    <a:pt x="1549" y="5443"/>
                  </a:cubicBezTo>
                  <a:cubicBezTo>
                    <a:pt x="1534" y="5449"/>
                    <a:pt x="1517" y="5451"/>
                    <a:pt x="1500" y="5453"/>
                  </a:cubicBezTo>
                  <a:cubicBezTo>
                    <a:pt x="1476" y="4894"/>
                    <a:pt x="1412" y="4322"/>
                    <a:pt x="998" y="3981"/>
                  </a:cubicBezTo>
                  <a:cubicBezTo>
                    <a:pt x="979" y="3966"/>
                    <a:pt x="960" y="3951"/>
                    <a:pt x="938" y="3936"/>
                  </a:cubicBezTo>
                  <a:cubicBezTo>
                    <a:pt x="870" y="3883"/>
                    <a:pt x="804" y="3834"/>
                    <a:pt x="767" y="3761"/>
                  </a:cubicBezTo>
                  <a:cubicBezTo>
                    <a:pt x="744" y="3716"/>
                    <a:pt x="735" y="3664"/>
                    <a:pt x="724" y="3611"/>
                  </a:cubicBezTo>
                  <a:cubicBezTo>
                    <a:pt x="716" y="3557"/>
                    <a:pt x="705" y="3504"/>
                    <a:pt x="681" y="3452"/>
                  </a:cubicBezTo>
                  <a:cubicBezTo>
                    <a:pt x="626" y="3339"/>
                    <a:pt x="519" y="3274"/>
                    <a:pt x="414" y="3210"/>
                  </a:cubicBezTo>
                  <a:cubicBezTo>
                    <a:pt x="328" y="3161"/>
                    <a:pt x="240" y="3107"/>
                    <a:pt x="186" y="3030"/>
                  </a:cubicBezTo>
                  <a:cubicBezTo>
                    <a:pt x="58" y="2852"/>
                    <a:pt x="129" y="2604"/>
                    <a:pt x="216" y="2385"/>
                  </a:cubicBezTo>
                  <a:cubicBezTo>
                    <a:pt x="240" y="2323"/>
                    <a:pt x="268" y="2252"/>
                    <a:pt x="311" y="2192"/>
                  </a:cubicBezTo>
                  <a:cubicBezTo>
                    <a:pt x="373" y="2107"/>
                    <a:pt x="461" y="2047"/>
                    <a:pt x="555" y="1985"/>
                  </a:cubicBezTo>
                  <a:cubicBezTo>
                    <a:pt x="647" y="1922"/>
                    <a:pt x="741" y="1858"/>
                    <a:pt x="810" y="1766"/>
                  </a:cubicBezTo>
                  <a:cubicBezTo>
                    <a:pt x="966" y="1554"/>
                    <a:pt x="921" y="1267"/>
                    <a:pt x="859" y="1065"/>
                  </a:cubicBezTo>
                  <a:cubicBezTo>
                    <a:pt x="836" y="993"/>
                    <a:pt x="808" y="920"/>
                    <a:pt x="782" y="851"/>
                  </a:cubicBezTo>
                  <a:cubicBezTo>
                    <a:pt x="726" y="706"/>
                    <a:pt x="669" y="553"/>
                    <a:pt x="654" y="399"/>
                  </a:cubicBezTo>
                  <a:cubicBezTo>
                    <a:pt x="641" y="290"/>
                    <a:pt x="649" y="178"/>
                    <a:pt x="679" y="56"/>
                  </a:cubicBezTo>
                  <a:close/>
                  <a:moveTo>
                    <a:pt x="636" y="1"/>
                  </a:moveTo>
                  <a:lnTo>
                    <a:pt x="632" y="22"/>
                  </a:lnTo>
                  <a:cubicBezTo>
                    <a:pt x="598" y="159"/>
                    <a:pt x="587" y="283"/>
                    <a:pt x="600" y="403"/>
                  </a:cubicBezTo>
                  <a:cubicBezTo>
                    <a:pt x="615" y="566"/>
                    <a:pt x="675" y="721"/>
                    <a:pt x="731" y="870"/>
                  </a:cubicBezTo>
                  <a:cubicBezTo>
                    <a:pt x="759" y="939"/>
                    <a:pt x="784" y="1010"/>
                    <a:pt x="808" y="1083"/>
                  </a:cubicBezTo>
                  <a:cubicBezTo>
                    <a:pt x="868" y="1271"/>
                    <a:pt x="908" y="1541"/>
                    <a:pt x="767" y="1736"/>
                  </a:cubicBezTo>
                  <a:cubicBezTo>
                    <a:pt x="705" y="1820"/>
                    <a:pt x="617" y="1877"/>
                    <a:pt x="525" y="1940"/>
                  </a:cubicBezTo>
                  <a:cubicBezTo>
                    <a:pt x="431" y="2002"/>
                    <a:pt x="334" y="2068"/>
                    <a:pt x="268" y="2160"/>
                  </a:cubicBezTo>
                  <a:cubicBezTo>
                    <a:pt x="225" y="2222"/>
                    <a:pt x="197" y="2287"/>
                    <a:pt x="165" y="2366"/>
                  </a:cubicBezTo>
                  <a:cubicBezTo>
                    <a:pt x="75" y="2597"/>
                    <a:pt x="0" y="2863"/>
                    <a:pt x="141" y="3062"/>
                  </a:cubicBezTo>
                  <a:cubicBezTo>
                    <a:pt x="204" y="3148"/>
                    <a:pt x="296" y="3204"/>
                    <a:pt x="386" y="3257"/>
                  </a:cubicBezTo>
                  <a:cubicBezTo>
                    <a:pt x="489" y="3319"/>
                    <a:pt x="585" y="3377"/>
                    <a:pt x="632" y="3476"/>
                  </a:cubicBezTo>
                  <a:cubicBezTo>
                    <a:pt x="654" y="3521"/>
                    <a:pt x="662" y="3568"/>
                    <a:pt x="673" y="3621"/>
                  </a:cubicBezTo>
                  <a:cubicBezTo>
                    <a:pt x="684" y="3675"/>
                    <a:pt x="694" y="3733"/>
                    <a:pt x="720" y="3786"/>
                  </a:cubicBezTo>
                  <a:cubicBezTo>
                    <a:pt x="763" y="3868"/>
                    <a:pt x="836" y="3924"/>
                    <a:pt x="906" y="3979"/>
                  </a:cubicBezTo>
                  <a:cubicBezTo>
                    <a:pt x="926" y="3994"/>
                    <a:pt x="945" y="4009"/>
                    <a:pt x="964" y="4024"/>
                  </a:cubicBezTo>
                  <a:cubicBezTo>
                    <a:pt x="1369" y="4356"/>
                    <a:pt x="1425" y="4928"/>
                    <a:pt x="1448" y="5483"/>
                  </a:cubicBezTo>
                  <a:lnTo>
                    <a:pt x="1448" y="5511"/>
                  </a:lnTo>
                  <a:lnTo>
                    <a:pt x="1476" y="5509"/>
                  </a:lnTo>
                  <a:cubicBezTo>
                    <a:pt x="1502" y="5509"/>
                    <a:pt x="1536" y="5505"/>
                    <a:pt x="1571" y="5492"/>
                  </a:cubicBezTo>
                  <a:cubicBezTo>
                    <a:pt x="1643" y="5460"/>
                    <a:pt x="1693" y="5393"/>
                    <a:pt x="1731" y="5331"/>
                  </a:cubicBezTo>
                  <a:cubicBezTo>
                    <a:pt x="1866" y="5113"/>
                    <a:pt x="1954" y="4864"/>
                    <a:pt x="1986" y="4607"/>
                  </a:cubicBezTo>
                  <a:cubicBezTo>
                    <a:pt x="1997" y="4519"/>
                    <a:pt x="2010" y="4423"/>
                    <a:pt x="2076" y="4378"/>
                  </a:cubicBezTo>
                  <a:cubicBezTo>
                    <a:pt x="2104" y="4361"/>
                    <a:pt x="2140" y="4352"/>
                    <a:pt x="2177" y="4343"/>
                  </a:cubicBezTo>
                  <a:cubicBezTo>
                    <a:pt x="2239" y="4331"/>
                    <a:pt x="2303" y="4316"/>
                    <a:pt x="2335" y="4256"/>
                  </a:cubicBezTo>
                  <a:cubicBezTo>
                    <a:pt x="2353" y="4221"/>
                    <a:pt x="2353" y="4185"/>
                    <a:pt x="2350" y="4151"/>
                  </a:cubicBezTo>
                  <a:cubicBezTo>
                    <a:pt x="2350" y="4136"/>
                    <a:pt x="2350" y="4121"/>
                    <a:pt x="2353" y="4106"/>
                  </a:cubicBezTo>
                  <a:cubicBezTo>
                    <a:pt x="2363" y="3999"/>
                    <a:pt x="2473" y="3926"/>
                    <a:pt x="2562" y="3883"/>
                  </a:cubicBezTo>
                  <a:cubicBezTo>
                    <a:pt x="2580" y="3876"/>
                    <a:pt x="2595" y="3868"/>
                    <a:pt x="2612" y="3861"/>
                  </a:cubicBezTo>
                  <a:cubicBezTo>
                    <a:pt x="2706" y="3819"/>
                    <a:pt x="2802" y="3774"/>
                    <a:pt x="2862" y="3688"/>
                  </a:cubicBezTo>
                  <a:cubicBezTo>
                    <a:pt x="2912" y="3617"/>
                    <a:pt x="2927" y="3534"/>
                    <a:pt x="2940" y="3452"/>
                  </a:cubicBezTo>
                  <a:cubicBezTo>
                    <a:pt x="2944" y="3426"/>
                    <a:pt x="2950" y="3396"/>
                    <a:pt x="2955" y="3371"/>
                  </a:cubicBezTo>
                  <a:cubicBezTo>
                    <a:pt x="2957" y="3364"/>
                    <a:pt x="2959" y="3360"/>
                    <a:pt x="2961" y="3354"/>
                  </a:cubicBezTo>
                  <a:cubicBezTo>
                    <a:pt x="2963" y="3349"/>
                    <a:pt x="2965" y="3343"/>
                    <a:pt x="2965" y="3339"/>
                  </a:cubicBezTo>
                  <a:lnTo>
                    <a:pt x="2972" y="3315"/>
                  </a:lnTo>
                  <a:lnTo>
                    <a:pt x="2950" y="3306"/>
                  </a:lnTo>
                  <a:cubicBezTo>
                    <a:pt x="2897" y="3283"/>
                    <a:pt x="2862" y="3257"/>
                    <a:pt x="2837" y="3223"/>
                  </a:cubicBezTo>
                  <a:cubicBezTo>
                    <a:pt x="2811" y="3184"/>
                    <a:pt x="2796" y="3142"/>
                    <a:pt x="2781" y="3094"/>
                  </a:cubicBezTo>
                  <a:cubicBezTo>
                    <a:pt x="2766" y="3047"/>
                    <a:pt x="2749" y="3000"/>
                    <a:pt x="2721" y="2957"/>
                  </a:cubicBezTo>
                  <a:cubicBezTo>
                    <a:pt x="2629" y="2820"/>
                    <a:pt x="2462" y="2803"/>
                    <a:pt x="2299" y="2786"/>
                  </a:cubicBezTo>
                  <a:cubicBezTo>
                    <a:pt x="2213" y="2777"/>
                    <a:pt x="2125" y="2769"/>
                    <a:pt x="2048" y="2741"/>
                  </a:cubicBezTo>
                  <a:cubicBezTo>
                    <a:pt x="1911" y="2692"/>
                    <a:pt x="1806" y="2559"/>
                    <a:pt x="1774" y="2392"/>
                  </a:cubicBezTo>
                  <a:cubicBezTo>
                    <a:pt x="1744" y="2225"/>
                    <a:pt x="1793" y="2062"/>
                    <a:pt x="1905" y="1965"/>
                  </a:cubicBezTo>
                  <a:cubicBezTo>
                    <a:pt x="1982" y="1901"/>
                    <a:pt x="2085" y="1856"/>
                    <a:pt x="2185" y="1813"/>
                  </a:cubicBezTo>
                  <a:cubicBezTo>
                    <a:pt x="2350" y="1742"/>
                    <a:pt x="2524" y="1667"/>
                    <a:pt x="2573" y="1492"/>
                  </a:cubicBezTo>
                  <a:cubicBezTo>
                    <a:pt x="2631" y="1295"/>
                    <a:pt x="2492" y="1115"/>
                    <a:pt x="2370" y="954"/>
                  </a:cubicBezTo>
                  <a:lnTo>
                    <a:pt x="2331" y="905"/>
                  </a:lnTo>
                  <a:cubicBezTo>
                    <a:pt x="2254" y="802"/>
                    <a:pt x="2185" y="641"/>
                    <a:pt x="2209" y="515"/>
                  </a:cubicBezTo>
                  <a:cubicBezTo>
                    <a:pt x="2220" y="455"/>
                    <a:pt x="2248" y="410"/>
                    <a:pt x="2297" y="378"/>
                  </a:cubicBezTo>
                  <a:cubicBezTo>
                    <a:pt x="2308" y="371"/>
                    <a:pt x="2318" y="367"/>
                    <a:pt x="2329" y="361"/>
                  </a:cubicBezTo>
                  <a:cubicBezTo>
                    <a:pt x="2368" y="339"/>
                    <a:pt x="2410" y="318"/>
                    <a:pt x="2425" y="271"/>
                  </a:cubicBezTo>
                  <a:cubicBezTo>
                    <a:pt x="2436" y="241"/>
                    <a:pt x="2434" y="208"/>
                    <a:pt x="2415" y="181"/>
                  </a:cubicBezTo>
                  <a:cubicBezTo>
                    <a:pt x="2376" y="125"/>
                    <a:pt x="2284" y="93"/>
                    <a:pt x="2211" y="91"/>
                  </a:cubicBezTo>
                  <a:lnTo>
                    <a:pt x="63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296"/>
            <p:cNvSpPr/>
            <p:nvPr/>
          </p:nvSpPr>
          <p:spPr>
            <a:xfrm>
              <a:off x="4545284" y="2806993"/>
              <a:ext cx="291993" cy="298869"/>
            </a:xfrm>
            <a:custGeom>
              <a:rect b="b" l="l" r="r" t="t"/>
              <a:pathLst>
                <a:path extrusionOk="0" h="10518" w="10276">
                  <a:moveTo>
                    <a:pt x="1466" y="0"/>
                  </a:moveTo>
                  <a:cubicBezTo>
                    <a:pt x="1463" y="13"/>
                    <a:pt x="1459" y="24"/>
                    <a:pt x="1455" y="34"/>
                  </a:cubicBezTo>
                  <a:cubicBezTo>
                    <a:pt x="1431" y="139"/>
                    <a:pt x="1429" y="253"/>
                    <a:pt x="1367" y="343"/>
                  </a:cubicBezTo>
                  <a:cubicBezTo>
                    <a:pt x="1301" y="437"/>
                    <a:pt x="1183" y="480"/>
                    <a:pt x="1078" y="529"/>
                  </a:cubicBezTo>
                  <a:cubicBezTo>
                    <a:pt x="973" y="579"/>
                    <a:pt x="864" y="658"/>
                    <a:pt x="851" y="773"/>
                  </a:cubicBezTo>
                  <a:cubicBezTo>
                    <a:pt x="846" y="821"/>
                    <a:pt x="859" y="870"/>
                    <a:pt x="838" y="913"/>
                  </a:cubicBezTo>
                  <a:cubicBezTo>
                    <a:pt x="795" y="996"/>
                    <a:pt x="666" y="975"/>
                    <a:pt x="587" y="1026"/>
                  </a:cubicBezTo>
                  <a:cubicBezTo>
                    <a:pt x="510" y="1078"/>
                    <a:pt x="497" y="1185"/>
                    <a:pt x="484" y="1279"/>
                  </a:cubicBezTo>
                  <a:cubicBezTo>
                    <a:pt x="454" y="1528"/>
                    <a:pt x="369" y="1772"/>
                    <a:pt x="236" y="1986"/>
                  </a:cubicBezTo>
                  <a:cubicBezTo>
                    <a:pt x="197" y="2046"/>
                    <a:pt x="152" y="2108"/>
                    <a:pt x="86" y="2136"/>
                  </a:cubicBezTo>
                  <a:cubicBezTo>
                    <a:pt x="58" y="2147"/>
                    <a:pt x="30" y="2151"/>
                    <a:pt x="0" y="2153"/>
                  </a:cubicBezTo>
                  <a:cubicBezTo>
                    <a:pt x="4" y="2256"/>
                    <a:pt x="9" y="2357"/>
                    <a:pt x="13" y="2455"/>
                  </a:cubicBezTo>
                  <a:cubicBezTo>
                    <a:pt x="19" y="2622"/>
                    <a:pt x="37" y="2798"/>
                    <a:pt x="139" y="2931"/>
                  </a:cubicBezTo>
                  <a:cubicBezTo>
                    <a:pt x="208" y="3019"/>
                    <a:pt x="311" y="3081"/>
                    <a:pt x="369" y="3179"/>
                  </a:cubicBezTo>
                  <a:cubicBezTo>
                    <a:pt x="540" y="3471"/>
                    <a:pt x="204" y="3837"/>
                    <a:pt x="279" y="4167"/>
                  </a:cubicBezTo>
                  <a:cubicBezTo>
                    <a:pt x="296" y="4246"/>
                    <a:pt x="336" y="4317"/>
                    <a:pt x="362" y="4394"/>
                  </a:cubicBezTo>
                  <a:cubicBezTo>
                    <a:pt x="441" y="4634"/>
                    <a:pt x="364" y="4891"/>
                    <a:pt x="324" y="5142"/>
                  </a:cubicBezTo>
                  <a:cubicBezTo>
                    <a:pt x="244" y="5652"/>
                    <a:pt x="324" y="6185"/>
                    <a:pt x="551" y="6648"/>
                  </a:cubicBezTo>
                  <a:cubicBezTo>
                    <a:pt x="596" y="6742"/>
                    <a:pt x="651" y="6839"/>
                    <a:pt x="741" y="6895"/>
                  </a:cubicBezTo>
                  <a:cubicBezTo>
                    <a:pt x="789" y="6925"/>
                    <a:pt x="842" y="6944"/>
                    <a:pt x="896" y="6961"/>
                  </a:cubicBezTo>
                  <a:cubicBezTo>
                    <a:pt x="1238" y="7070"/>
                    <a:pt x="1594" y="7192"/>
                    <a:pt x="1834" y="7460"/>
                  </a:cubicBezTo>
                  <a:cubicBezTo>
                    <a:pt x="1909" y="7544"/>
                    <a:pt x="1967" y="7636"/>
                    <a:pt x="2012" y="7734"/>
                  </a:cubicBezTo>
                  <a:cubicBezTo>
                    <a:pt x="2061" y="7732"/>
                    <a:pt x="2110" y="7731"/>
                    <a:pt x="2160" y="7731"/>
                  </a:cubicBezTo>
                  <a:cubicBezTo>
                    <a:pt x="2271" y="7731"/>
                    <a:pt x="2383" y="7739"/>
                    <a:pt x="2490" y="7769"/>
                  </a:cubicBezTo>
                  <a:cubicBezTo>
                    <a:pt x="2663" y="7818"/>
                    <a:pt x="2826" y="7934"/>
                    <a:pt x="2884" y="8105"/>
                  </a:cubicBezTo>
                  <a:cubicBezTo>
                    <a:pt x="2907" y="8103"/>
                    <a:pt x="2932" y="8102"/>
                    <a:pt x="2957" y="8102"/>
                  </a:cubicBezTo>
                  <a:cubicBezTo>
                    <a:pt x="3056" y="8102"/>
                    <a:pt x="3157" y="8121"/>
                    <a:pt x="3203" y="8204"/>
                  </a:cubicBezTo>
                  <a:cubicBezTo>
                    <a:pt x="3212" y="8219"/>
                    <a:pt x="3216" y="8236"/>
                    <a:pt x="3220" y="8253"/>
                  </a:cubicBezTo>
                  <a:cubicBezTo>
                    <a:pt x="3255" y="8229"/>
                    <a:pt x="3289" y="8204"/>
                    <a:pt x="3325" y="8180"/>
                  </a:cubicBezTo>
                  <a:cubicBezTo>
                    <a:pt x="3574" y="8021"/>
                    <a:pt x="3842" y="7897"/>
                    <a:pt x="4107" y="7775"/>
                  </a:cubicBezTo>
                  <a:cubicBezTo>
                    <a:pt x="4157" y="7751"/>
                    <a:pt x="4210" y="7727"/>
                    <a:pt x="4265" y="7727"/>
                  </a:cubicBezTo>
                  <a:cubicBezTo>
                    <a:pt x="4279" y="7727"/>
                    <a:pt x="4293" y="7729"/>
                    <a:pt x="4307" y="7732"/>
                  </a:cubicBezTo>
                  <a:cubicBezTo>
                    <a:pt x="4360" y="7745"/>
                    <a:pt x="4403" y="7784"/>
                    <a:pt x="4454" y="7803"/>
                  </a:cubicBezTo>
                  <a:cubicBezTo>
                    <a:pt x="4487" y="7816"/>
                    <a:pt x="4522" y="7820"/>
                    <a:pt x="4557" y="7820"/>
                  </a:cubicBezTo>
                  <a:cubicBezTo>
                    <a:pt x="4621" y="7820"/>
                    <a:pt x="4687" y="7807"/>
                    <a:pt x="4749" y="7807"/>
                  </a:cubicBezTo>
                  <a:cubicBezTo>
                    <a:pt x="4793" y="7807"/>
                    <a:pt x="4836" y="7813"/>
                    <a:pt x="4874" y="7835"/>
                  </a:cubicBezTo>
                  <a:cubicBezTo>
                    <a:pt x="4943" y="7876"/>
                    <a:pt x="4977" y="7953"/>
                    <a:pt x="5026" y="8015"/>
                  </a:cubicBezTo>
                  <a:cubicBezTo>
                    <a:pt x="5103" y="8109"/>
                    <a:pt x="5225" y="8162"/>
                    <a:pt x="5345" y="8162"/>
                  </a:cubicBezTo>
                  <a:cubicBezTo>
                    <a:pt x="5392" y="8162"/>
                    <a:pt x="5439" y="8154"/>
                    <a:pt x="5483" y="8137"/>
                  </a:cubicBezTo>
                  <a:cubicBezTo>
                    <a:pt x="5558" y="8339"/>
                    <a:pt x="5729" y="8499"/>
                    <a:pt x="5935" y="8557"/>
                  </a:cubicBezTo>
                  <a:cubicBezTo>
                    <a:pt x="6057" y="8591"/>
                    <a:pt x="6194" y="8598"/>
                    <a:pt x="6286" y="8684"/>
                  </a:cubicBezTo>
                  <a:cubicBezTo>
                    <a:pt x="6353" y="8748"/>
                    <a:pt x="6380" y="8844"/>
                    <a:pt x="6455" y="8898"/>
                  </a:cubicBezTo>
                  <a:cubicBezTo>
                    <a:pt x="6573" y="8979"/>
                    <a:pt x="6760" y="8921"/>
                    <a:pt x="6860" y="9022"/>
                  </a:cubicBezTo>
                  <a:cubicBezTo>
                    <a:pt x="6903" y="9065"/>
                    <a:pt x="6920" y="9125"/>
                    <a:pt x="6961" y="9168"/>
                  </a:cubicBezTo>
                  <a:cubicBezTo>
                    <a:pt x="7049" y="9262"/>
                    <a:pt x="7210" y="9234"/>
                    <a:pt x="7325" y="9294"/>
                  </a:cubicBezTo>
                  <a:cubicBezTo>
                    <a:pt x="7420" y="9341"/>
                    <a:pt x="7473" y="9440"/>
                    <a:pt x="7546" y="9515"/>
                  </a:cubicBezTo>
                  <a:cubicBezTo>
                    <a:pt x="7634" y="9607"/>
                    <a:pt x="7756" y="9665"/>
                    <a:pt x="7882" y="9675"/>
                  </a:cubicBezTo>
                  <a:cubicBezTo>
                    <a:pt x="7957" y="9682"/>
                    <a:pt x="8037" y="9673"/>
                    <a:pt x="8099" y="9716"/>
                  </a:cubicBezTo>
                  <a:cubicBezTo>
                    <a:pt x="8178" y="9770"/>
                    <a:pt x="8191" y="9888"/>
                    <a:pt x="8266" y="9948"/>
                  </a:cubicBezTo>
                  <a:cubicBezTo>
                    <a:pt x="8343" y="10010"/>
                    <a:pt x="8454" y="9995"/>
                    <a:pt x="8549" y="10029"/>
                  </a:cubicBezTo>
                  <a:cubicBezTo>
                    <a:pt x="8722" y="10089"/>
                    <a:pt x="8793" y="10297"/>
                    <a:pt x="8936" y="10412"/>
                  </a:cubicBezTo>
                  <a:cubicBezTo>
                    <a:pt x="9032" y="10489"/>
                    <a:pt x="9148" y="10518"/>
                    <a:pt x="9269" y="10518"/>
                  </a:cubicBezTo>
                  <a:cubicBezTo>
                    <a:pt x="9433" y="10518"/>
                    <a:pt x="9608" y="10467"/>
                    <a:pt x="9766" y="10412"/>
                  </a:cubicBezTo>
                  <a:cubicBezTo>
                    <a:pt x="9935" y="10355"/>
                    <a:pt x="10106" y="10295"/>
                    <a:pt x="10275" y="10235"/>
                  </a:cubicBezTo>
                  <a:lnTo>
                    <a:pt x="10275" y="784"/>
                  </a:lnTo>
                  <a:cubicBezTo>
                    <a:pt x="10106" y="696"/>
                    <a:pt x="9920" y="649"/>
                    <a:pt x="9718" y="606"/>
                  </a:cubicBezTo>
                  <a:cubicBezTo>
                    <a:pt x="9586" y="577"/>
                    <a:pt x="9450" y="563"/>
                    <a:pt x="9314" y="563"/>
                  </a:cubicBezTo>
                  <a:cubicBezTo>
                    <a:pt x="9209" y="563"/>
                    <a:pt x="9104" y="571"/>
                    <a:pt x="9001" y="589"/>
                  </a:cubicBezTo>
                  <a:cubicBezTo>
                    <a:pt x="8984" y="452"/>
                    <a:pt x="8964" y="311"/>
                    <a:pt x="8883" y="199"/>
                  </a:cubicBezTo>
                  <a:cubicBezTo>
                    <a:pt x="8828" y="122"/>
                    <a:pt x="8732" y="69"/>
                    <a:pt x="8640" y="69"/>
                  </a:cubicBezTo>
                  <a:cubicBezTo>
                    <a:pt x="8600" y="69"/>
                    <a:pt x="8560" y="79"/>
                    <a:pt x="8525" y="103"/>
                  </a:cubicBezTo>
                  <a:cubicBezTo>
                    <a:pt x="8439" y="159"/>
                    <a:pt x="8412" y="268"/>
                    <a:pt x="8382" y="366"/>
                  </a:cubicBezTo>
                  <a:cubicBezTo>
                    <a:pt x="8299" y="630"/>
                    <a:pt x="8074" y="908"/>
                    <a:pt x="7822" y="908"/>
                  </a:cubicBezTo>
                  <a:cubicBezTo>
                    <a:pt x="7781" y="908"/>
                    <a:pt x="7740" y="901"/>
                    <a:pt x="7698" y="885"/>
                  </a:cubicBezTo>
                  <a:cubicBezTo>
                    <a:pt x="7488" y="803"/>
                    <a:pt x="7370" y="534"/>
                    <a:pt x="7145" y="516"/>
                  </a:cubicBezTo>
                  <a:cubicBezTo>
                    <a:pt x="7138" y="516"/>
                    <a:pt x="7130" y="515"/>
                    <a:pt x="7123" y="515"/>
                  </a:cubicBezTo>
                  <a:cubicBezTo>
                    <a:pt x="6972" y="515"/>
                    <a:pt x="6845" y="638"/>
                    <a:pt x="6740" y="752"/>
                  </a:cubicBezTo>
                  <a:cubicBezTo>
                    <a:pt x="6685" y="812"/>
                    <a:pt x="6627" y="881"/>
                    <a:pt x="6623" y="962"/>
                  </a:cubicBezTo>
                  <a:cubicBezTo>
                    <a:pt x="6616" y="1101"/>
                    <a:pt x="6764" y="1189"/>
                    <a:pt x="6858" y="1294"/>
                  </a:cubicBezTo>
                  <a:cubicBezTo>
                    <a:pt x="7094" y="1551"/>
                    <a:pt x="6957" y="2040"/>
                    <a:pt x="6623" y="2138"/>
                  </a:cubicBezTo>
                  <a:cubicBezTo>
                    <a:pt x="6570" y="2154"/>
                    <a:pt x="6518" y="2161"/>
                    <a:pt x="6467" y="2161"/>
                  </a:cubicBezTo>
                  <a:cubicBezTo>
                    <a:pt x="5936" y="2161"/>
                    <a:pt x="5511" y="1385"/>
                    <a:pt x="4955" y="1385"/>
                  </a:cubicBezTo>
                  <a:cubicBezTo>
                    <a:pt x="4928" y="1385"/>
                    <a:pt x="4900" y="1387"/>
                    <a:pt x="4872" y="1391"/>
                  </a:cubicBezTo>
                  <a:cubicBezTo>
                    <a:pt x="4752" y="1408"/>
                    <a:pt x="4639" y="1461"/>
                    <a:pt x="4519" y="1468"/>
                  </a:cubicBezTo>
                  <a:cubicBezTo>
                    <a:pt x="4514" y="1468"/>
                    <a:pt x="4509" y="1468"/>
                    <a:pt x="4504" y="1468"/>
                  </a:cubicBezTo>
                  <a:cubicBezTo>
                    <a:pt x="4387" y="1468"/>
                    <a:pt x="4257" y="1396"/>
                    <a:pt x="4253" y="1281"/>
                  </a:cubicBezTo>
                  <a:lnTo>
                    <a:pt x="3805" y="806"/>
                  </a:lnTo>
                  <a:cubicBezTo>
                    <a:pt x="3652" y="640"/>
                    <a:pt x="3441" y="464"/>
                    <a:pt x="3234" y="464"/>
                  </a:cubicBezTo>
                  <a:cubicBezTo>
                    <a:pt x="3181" y="464"/>
                    <a:pt x="3128" y="475"/>
                    <a:pt x="3077" y="501"/>
                  </a:cubicBezTo>
                  <a:cubicBezTo>
                    <a:pt x="3060" y="386"/>
                    <a:pt x="3040" y="268"/>
                    <a:pt x="3023" y="152"/>
                  </a:cubicBezTo>
                  <a:cubicBezTo>
                    <a:pt x="2593" y="120"/>
                    <a:pt x="2164" y="88"/>
                    <a:pt x="1733" y="58"/>
                  </a:cubicBezTo>
                  <a:cubicBezTo>
                    <a:pt x="1643" y="49"/>
                    <a:pt x="1547" y="36"/>
                    <a:pt x="14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296"/>
            <p:cNvSpPr/>
            <p:nvPr/>
          </p:nvSpPr>
          <p:spPr>
            <a:xfrm>
              <a:off x="4544489" y="2805942"/>
              <a:ext cx="293584" cy="300716"/>
            </a:xfrm>
            <a:custGeom>
              <a:rect b="b" l="l" r="r" t="t"/>
              <a:pathLst>
                <a:path extrusionOk="0" h="10583" w="10332">
                  <a:moveTo>
                    <a:pt x="1511" y="73"/>
                  </a:moveTo>
                  <a:cubicBezTo>
                    <a:pt x="1596" y="106"/>
                    <a:pt x="1693" y="116"/>
                    <a:pt x="1759" y="121"/>
                  </a:cubicBezTo>
                  <a:lnTo>
                    <a:pt x="3028" y="215"/>
                  </a:lnTo>
                  <a:lnTo>
                    <a:pt x="3083" y="579"/>
                  </a:lnTo>
                  <a:lnTo>
                    <a:pt x="3118" y="564"/>
                  </a:lnTo>
                  <a:cubicBezTo>
                    <a:pt x="3163" y="540"/>
                    <a:pt x="3212" y="529"/>
                    <a:pt x="3264" y="529"/>
                  </a:cubicBezTo>
                  <a:cubicBezTo>
                    <a:pt x="3423" y="529"/>
                    <a:pt x="3609" y="640"/>
                    <a:pt x="3814" y="860"/>
                  </a:cubicBezTo>
                  <a:lnTo>
                    <a:pt x="4255" y="1329"/>
                  </a:lnTo>
                  <a:cubicBezTo>
                    <a:pt x="4267" y="1453"/>
                    <a:pt x="4404" y="1531"/>
                    <a:pt x="4529" y="1531"/>
                  </a:cubicBezTo>
                  <a:cubicBezTo>
                    <a:pt x="4536" y="1531"/>
                    <a:pt x="4542" y="1531"/>
                    <a:pt x="4549" y="1530"/>
                  </a:cubicBezTo>
                  <a:cubicBezTo>
                    <a:pt x="4619" y="1528"/>
                    <a:pt x="4686" y="1509"/>
                    <a:pt x="4752" y="1490"/>
                  </a:cubicBezTo>
                  <a:cubicBezTo>
                    <a:pt x="4802" y="1475"/>
                    <a:pt x="4853" y="1460"/>
                    <a:pt x="4902" y="1453"/>
                  </a:cubicBezTo>
                  <a:cubicBezTo>
                    <a:pt x="4930" y="1449"/>
                    <a:pt x="4956" y="1447"/>
                    <a:pt x="4984" y="1447"/>
                  </a:cubicBezTo>
                  <a:cubicBezTo>
                    <a:pt x="5256" y="1447"/>
                    <a:pt x="5502" y="1646"/>
                    <a:pt x="5740" y="1837"/>
                  </a:cubicBezTo>
                  <a:cubicBezTo>
                    <a:pt x="5978" y="2027"/>
                    <a:pt x="6224" y="2225"/>
                    <a:pt x="6494" y="2225"/>
                  </a:cubicBezTo>
                  <a:cubicBezTo>
                    <a:pt x="6550" y="2225"/>
                    <a:pt x="6603" y="2216"/>
                    <a:pt x="6657" y="2201"/>
                  </a:cubicBezTo>
                  <a:cubicBezTo>
                    <a:pt x="6824" y="2152"/>
                    <a:pt x="6955" y="2010"/>
                    <a:pt x="7008" y="1820"/>
                  </a:cubicBezTo>
                  <a:cubicBezTo>
                    <a:pt x="7060" y="1629"/>
                    <a:pt x="7023" y="1440"/>
                    <a:pt x="6905" y="1312"/>
                  </a:cubicBezTo>
                  <a:cubicBezTo>
                    <a:pt x="6882" y="1286"/>
                    <a:pt x="6854" y="1260"/>
                    <a:pt x="6826" y="1237"/>
                  </a:cubicBezTo>
                  <a:cubicBezTo>
                    <a:pt x="6747" y="1162"/>
                    <a:pt x="6672" y="1093"/>
                    <a:pt x="6676" y="1001"/>
                  </a:cubicBezTo>
                  <a:cubicBezTo>
                    <a:pt x="6681" y="930"/>
                    <a:pt x="6732" y="868"/>
                    <a:pt x="6788" y="808"/>
                  </a:cubicBezTo>
                  <a:cubicBezTo>
                    <a:pt x="6890" y="697"/>
                    <a:pt x="7013" y="578"/>
                    <a:pt x="7153" y="578"/>
                  </a:cubicBezTo>
                  <a:cubicBezTo>
                    <a:pt x="7159" y="578"/>
                    <a:pt x="7165" y="579"/>
                    <a:pt x="7171" y="579"/>
                  </a:cubicBezTo>
                  <a:cubicBezTo>
                    <a:pt x="7287" y="588"/>
                    <a:pt x="7375" y="671"/>
                    <a:pt x="7467" y="761"/>
                  </a:cubicBezTo>
                  <a:cubicBezTo>
                    <a:pt x="7542" y="834"/>
                    <a:pt x="7619" y="909"/>
                    <a:pt x="7718" y="945"/>
                  </a:cubicBezTo>
                  <a:cubicBezTo>
                    <a:pt x="7760" y="963"/>
                    <a:pt x="7805" y="971"/>
                    <a:pt x="7850" y="971"/>
                  </a:cubicBezTo>
                  <a:cubicBezTo>
                    <a:pt x="8116" y="971"/>
                    <a:pt x="8350" y="682"/>
                    <a:pt x="8435" y="412"/>
                  </a:cubicBezTo>
                  <a:lnTo>
                    <a:pt x="8442" y="391"/>
                  </a:lnTo>
                  <a:cubicBezTo>
                    <a:pt x="8467" y="301"/>
                    <a:pt x="8497" y="208"/>
                    <a:pt x="8568" y="161"/>
                  </a:cubicBezTo>
                  <a:cubicBezTo>
                    <a:pt x="8596" y="142"/>
                    <a:pt x="8630" y="133"/>
                    <a:pt x="8667" y="133"/>
                  </a:cubicBezTo>
                  <a:cubicBezTo>
                    <a:pt x="8748" y="133"/>
                    <a:pt x="8838" y="181"/>
                    <a:pt x="8889" y="251"/>
                  </a:cubicBezTo>
                  <a:cubicBezTo>
                    <a:pt x="8969" y="361"/>
                    <a:pt x="8986" y="502"/>
                    <a:pt x="9003" y="628"/>
                  </a:cubicBezTo>
                  <a:lnTo>
                    <a:pt x="9005" y="656"/>
                  </a:lnTo>
                  <a:lnTo>
                    <a:pt x="9033" y="652"/>
                  </a:lnTo>
                  <a:cubicBezTo>
                    <a:pt x="9135" y="634"/>
                    <a:pt x="9239" y="625"/>
                    <a:pt x="9343" y="625"/>
                  </a:cubicBezTo>
                  <a:cubicBezTo>
                    <a:pt x="9477" y="625"/>
                    <a:pt x="9611" y="640"/>
                    <a:pt x="9740" y="669"/>
                  </a:cubicBezTo>
                  <a:cubicBezTo>
                    <a:pt x="9920" y="708"/>
                    <a:pt x="10111" y="753"/>
                    <a:pt x="10276" y="838"/>
                  </a:cubicBezTo>
                  <a:lnTo>
                    <a:pt x="10278" y="10255"/>
                  </a:lnTo>
                  <a:lnTo>
                    <a:pt x="9785" y="10424"/>
                  </a:lnTo>
                  <a:cubicBezTo>
                    <a:pt x="9635" y="10475"/>
                    <a:pt x="9461" y="10529"/>
                    <a:pt x="9299" y="10529"/>
                  </a:cubicBezTo>
                  <a:cubicBezTo>
                    <a:pt x="9170" y="10529"/>
                    <a:pt x="9065" y="10497"/>
                    <a:pt x="8982" y="10428"/>
                  </a:cubicBezTo>
                  <a:cubicBezTo>
                    <a:pt x="8928" y="10385"/>
                    <a:pt x="8881" y="10325"/>
                    <a:pt x="8838" y="10265"/>
                  </a:cubicBezTo>
                  <a:cubicBezTo>
                    <a:pt x="8769" y="10173"/>
                    <a:pt x="8697" y="10079"/>
                    <a:pt x="8585" y="10040"/>
                  </a:cubicBezTo>
                  <a:cubicBezTo>
                    <a:pt x="8547" y="10027"/>
                    <a:pt x="8508" y="10021"/>
                    <a:pt x="8470" y="10015"/>
                  </a:cubicBezTo>
                  <a:cubicBezTo>
                    <a:pt x="8410" y="10006"/>
                    <a:pt x="8354" y="10000"/>
                    <a:pt x="8311" y="9965"/>
                  </a:cubicBezTo>
                  <a:cubicBezTo>
                    <a:pt x="8281" y="9940"/>
                    <a:pt x="8260" y="9901"/>
                    <a:pt x="8238" y="9860"/>
                  </a:cubicBezTo>
                  <a:cubicBezTo>
                    <a:pt x="8215" y="9813"/>
                    <a:pt x="8189" y="9764"/>
                    <a:pt x="8142" y="9730"/>
                  </a:cubicBezTo>
                  <a:cubicBezTo>
                    <a:pt x="8088" y="9693"/>
                    <a:pt x="8024" y="9691"/>
                    <a:pt x="7962" y="9687"/>
                  </a:cubicBezTo>
                  <a:cubicBezTo>
                    <a:pt x="7945" y="9687"/>
                    <a:pt x="7930" y="9687"/>
                    <a:pt x="7912" y="9685"/>
                  </a:cubicBezTo>
                  <a:cubicBezTo>
                    <a:pt x="7795" y="9674"/>
                    <a:pt x="7677" y="9620"/>
                    <a:pt x="7593" y="9532"/>
                  </a:cubicBezTo>
                  <a:cubicBezTo>
                    <a:pt x="7570" y="9509"/>
                    <a:pt x="7548" y="9483"/>
                    <a:pt x="7529" y="9458"/>
                  </a:cubicBezTo>
                  <a:cubicBezTo>
                    <a:pt x="7482" y="9400"/>
                    <a:pt x="7435" y="9342"/>
                    <a:pt x="7366" y="9308"/>
                  </a:cubicBezTo>
                  <a:cubicBezTo>
                    <a:pt x="7315" y="9280"/>
                    <a:pt x="7257" y="9269"/>
                    <a:pt x="7199" y="9260"/>
                  </a:cubicBezTo>
                  <a:cubicBezTo>
                    <a:pt x="7124" y="9248"/>
                    <a:pt x="7053" y="9235"/>
                    <a:pt x="7008" y="9185"/>
                  </a:cubicBezTo>
                  <a:cubicBezTo>
                    <a:pt x="6991" y="9168"/>
                    <a:pt x="6978" y="9145"/>
                    <a:pt x="6963" y="9121"/>
                  </a:cubicBezTo>
                  <a:cubicBezTo>
                    <a:pt x="6948" y="9093"/>
                    <a:pt x="6931" y="9065"/>
                    <a:pt x="6908" y="9040"/>
                  </a:cubicBezTo>
                  <a:cubicBezTo>
                    <a:pt x="6848" y="8980"/>
                    <a:pt x="6762" y="8971"/>
                    <a:pt x="6681" y="8963"/>
                  </a:cubicBezTo>
                  <a:cubicBezTo>
                    <a:pt x="6612" y="8954"/>
                    <a:pt x="6548" y="8948"/>
                    <a:pt x="6498" y="8913"/>
                  </a:cubicBezTo>
                  <a:cubicBezTo>
                    <a:pt x="6462" y="8885"/>
                    <a:pt x="6436" y="8847"/>
                    <a:pt x="6408" y="8804"/>
                  </a:cubicBezTo>
                  <a:cubicBezTo>
                    <a:pt x="6387" y="8768"/>
                    <a:pt x="6363" y="8731"/>
                    <a:pt x="6331" y="8701"/>
                  </a:cubicBezTo>
                  <a:cubicBezTo>
                    <a:pt x="6261" y="8633"/>
                    <a:pt x="6162" y="8611"/>
                    <a:pt x="6068" y="8592"/>
                  </a:cubicBezTo>
                  <a:cubicBezTo>
                    <a:pt x="6036" y="8586"/>
                    <a:pt x="6001" y="8577"/>
                    <a:pt x="5971" y="8568"/>
                  </a:cubicBezTo>
                  <a:cubicBezTo>
                    <a:pt x="5774" y="8513"/>
                    <a:pt x="5607" y="8358"/>
                    <a:pt x="5536" y="8166"/>
                  </a:cubicBezTo>
                  <a:lnTo>
                    <a:pt x="5528" y="8140"/>
                  </a:lnTo>
                  <a:lnTo>
                    <a:pt x="5502" y="8151"/>
                  </a:lnTo>
                  <a:cubicBezTo>
                    <a:pt x="5461" y="8166"/>
                    <a:pt x="5419" y="8172"/>
                    <a:pt x="5374" y="8172"/>
                  </a:cubicBezTo>
                  <a:cubicBezTo>
                    <a:pt x="5256" y="8172"/>
                    <a:pt x="5144" y="8121"/>
                    <a:pt x="5076" y="8035"/>
                  </a:cubicBezTo>
                  <a:cubicBezTo>
                    <a:pt x="5061" y="8018"/>
                    <a:pt x="5048" y="7996"/>
                    <a:pt x="5033" y="7977"/>
                  </a:cubicBezTo>
                  <a:cubicBezTo>
                    <a:pt x="5001" y="7930"/>
                    <a:pt x="4969" y="7881"/>
                    <a:pt x="4915" y="7849"/>
                  </a:cubicBezTo>
                  <a:cubicBezTo>
                    <a:pt x="4877" y="7827"/>
                    <a:pt x="4834" y="7816"/>
                    <a:pt x="4778" y="7816"/>
                  </a:cubicBezTo>
                  <a:cubicBezTo>
                    <a:pt x="4744" y="7816"/>
                    <a:pt x="4712" y="7821"/>
                    <a:pt x="4677" y="7823"/>
                  </a:cubicBezTo>
                  <a:cubicBezTo>
                    <a:pt x="4647" y="7827"/>
                    <a:pt x="4615" y="7829"/>
                    <a:pt x="4583" y="7829"/>
                  </a:cubicBezTo>
                  <a:cubicBezTo>
                    <a:pt x="4547" y="7829"/>
                    <a:pt x="4519" y="7825"/>
                    <a:pt x="4491" y="7816"/>
                  </a:cubicBezTo>
                  <a:cubicBezTo>
                    <a:pt x="4472" y="7808"/>
                    <a:pt x="4452" y="7797"/>
                    <a:pt x="4433" y="7784"/>
                  </a:cubicBezTo>
                  <a:cubicBezTo>
                    <a:pt x="4403" y="7767"/>
                    <a:pt x="4375" y="7750"/>
                    <a:pt x="4341" y="7744"/>
                  </a:cubicBezTo>
                  <a:cubicBezTo>
                    <a:pt x="4326" y="7739"/>
                    <a:pt x="4311" y="7737"/>
                    <a:pt x="4296" y="7737"/>
                  </a:cubicBezTo>
                  <a:cubicBezTo>
                    <a:pt x="4236" y="7737"/>
                    <a:pt x="4180" y="7761"/>
                    <a:pt x="4125" y="7786"/>
                  </a:cubicBezTo>
                  <a:cubicBezTo>
                    <a:pt x="3861" y="7909"/>
                    <a:pt x="3589" y="8035"/>
                    <a:pt x="3340" y="8193"/>
                  </a:cubicBezTo>
                  <a:cubicBezTo>
                    <a:pt x="3315" y="8211"/>
                    <a:pt x="3293" y="8226"/>
                    <a:pt x="3270" y="8243"/>
                  </a:cubicBezTo>
                  <a:lnTo>
                    <a:pt x="3263" y="8247"/>
                  </a:lnTo>
                  <a:cubicBezTo>
                    <a:pt x="3261" y="8241"/>
                    <a:pt x="3257" y="8234"/>
                    <a:pt x="3255" y="8226"/>
                  </a:cubicBezTo>
                  <a:cubicBezTo>
                    <a:pt x="3210" y="8148"/>
                    <a:pt x="3122" y="8112"/>
                    <a:pt x="2983" y="8112"/>
                  </a:cubicBezTo>
                  <a:cubicBezTo>
                    <a:pt x="2965" y="8112"/>
                    <a:pt x="2948" y="8112"/>
                    <a:pt x="2931" y="8114"/>
                  </a:cubicBezTo>
                  <a:cubicBezTo>
                    <a:pt x="2869" y="7960"/>
                    <a:pt x="2719" y="7836"/>
                    <a:pt x="2524" y="7780"/>
                  </a:cubicBezTo>
                  <a:cubicBezTo>
                    <a:pt x="2430" y="7754"/>
                    <a:pt x="2321" y="7741"/>
                    <a:pt x="2186" y="7741"/>
                  </a:cubicBezTo>
                  <a:cubicBezTo>
                    <a:pt x="2143" y="7741"/>
                    <a:pt x="2100" y="7741"/>
                    <a:pt x="2055" y="7744"/>
                  </a:cubicBezTo>
                  <a:cubicBezTo>
                    <a:pt x="2008" y="7645"/>
                    <a:pt x="1952" y="7559"/>
                    <a:pt x="1881" y="7480"/>
                  </a:cubicBezTo>
                  <a:cubicBezTo>
                    <a:pt x="1646" y="7216"/>
                    <a:pt x="1299" y="7088"/>
                    <a:pt x="932" y="6972"/>
                  </a:cubicBezTo>
                  <a:cubicBezTo>
                    <a:pt x="881" y="6955"/>
                    <a:pt x="829" y="6938"/>
                    <a:pt x="784" y="6910"/>
                  </a:cubicBezTo>
                  <a:cubicBezTo>
                    <a:pt x="699" y="6857"/>
                    <a:pt x="647" y="6764"/>
                    <a:pt x="602" y="6672"/>
                  </a:cubicBezTo>
                  <a:cubicBezTo>
                    <a:pt x="379" y="6216"/>
                    <a:pt x="300" y="5687"/>
                    <a:pt x="379" y="5183"/>
                  </a:cubicBezTo>
                  <a:cubicBezTo>
                    <a:pt x="386" y="5136"/>
                    <a:pt x="394" y="5089"/>
                    <a:pt x="403" y="5042"/>
                  </a:cubicBezTo>
                  <a:cubicBezTo>
                    <a:pt x="442" y="4836"/>
                    <a:pt x="480" y="4624"/>
                    <a:pt x="416" y="4423"/>
                  </a:cubicBezTo>
                  <a:cubicBezTo>
                    <a:pt x="405" y="4391"/>
                    <a:pt x="392" y="4361"/>
                    <a:pt x="379" y="4328"/>
                  </a:cubicBezTo>
                  <a:cubicBezTo>
                    <a:pt x="360" y="4286"/>
                    <a:pt x="343" y="4243"/>
                    <a:pt x="332" y="4198"/>
                  </a:cubicBezTo>
                  <a:cubicBezTo>
                    <a:pt x="300" y="4056"/>
                    <a:pt x="349" y="3902"/>
                    <a:pt x="399" y="3752"/>
                  </a:cubicBezTo>
                  <a:cubicBezTo>
                    <a:pt x="459" y="3566"/>
                    <a:pt x="521" y="3373"/>
                    <a:pt x="420" y="3201"/>
                  </a:cubicBezTo>
                  <a:cubicBezTo>
                    <a:pt x="386" y="3144"/>
                    <a:pt x="334" y="3099"/>
                    <a:pt x="287" y="3054"/>
                  </a:cubicBezTo>
                  <a:cubicBezTo>
                    <a:pt x="251" y="3019"/>
                    <a:pt x="217" y="2987"/>
                    <a:pt x="187" y="2951"/>
                  </a:cubicBezTo>
                  <a:cubicBezTo>
                    <a:pt x="90" y="2824"/>
                    <a:pt x="75" y="2647"/>
                    <a:pt x="67" y="2492"/>
                  </a:cubicBezTo>
                  <a:cubicBezTo>
                    <a:pt x="65" y="2441"/>
                    <a:pt x="62" y="2389"/>
                    <a:pt x="62" y="2338"/>
                  </a:cubicBezTo>
                  <a:cubicBezTo>
                    <a:pt x="60" y="2297"/>
                    <a:pt x="58" y="2257"/>
                    <a:pt x="56" y="2214"/>
                  </a:cubicBezTo>
                  <a:cubicBezTo>
                    <a:pt x="77" y="2212"/>
                    <a:pt x="101" y="2207"/>
                    <a:pt x="125" y="2199"/>
                  </a:cubicBezTo>
                  <a:cubicBezTo>
                    <a:pt x="197" y="2167"/>
                    <a:pt x="247" y="2100"/>
                    <a:pt x="285" y="2036"/>
                  </a:cubicBezTo>
                  <a:cubicBezTo>
                    <a:pt x="420" y="1820"/>
                    <a:pt x="508" y="1571"/>
                    <a:pt x="540" y="1314"/>
                  </a:cubicBezTo>
                  <a:cubicBezTo>
                    <a:pt x="551" y="1226"/>
                    <a:pt x="564" y="1130"/>
                    <a:pt x="630" y="1085"/>
                  </a:cubicBezTo>
                  <a:cubicBezTo>
                    <a:pt x="658" y="1068"/>
                    <a:pt x="694" y="1059"/>
                    <a:pt x="731" y="1050"/>
                  </a:cubicBezTo>
                  <a:cubicBezTo>
                    <a:pt x="793" y="1038"/>
                    <a:pt x="857" y="1023"/>
                    <a:pt x="889" y="963"/>
                  </a:cubicBezTo>
                  <a:cubicBezTo>
                    <a:pt x="907" y="928"/>
                    <a:pt x="907" y="892"/>
                    <a:pt x="904" y="858"/>
                  </a:cubicBezTo>
                  <a:cubicBezTo>
                    <a:pt x="904" y="843"/>
                    <a:pt x="904" y="828"/>
                    <a:pt x="907" y="813"/>
                  </a:cubicBezTo>
                  <a:cubicBezTo>
                    <a:pt x="917" y="706"/>
                    <a:pt x="1027" y="633"/>
                    <a:pt x="1116" y="590"/>
                  </a:cubicBezTo>
                  <a:cubicBezTo>
                    <a:pt x="1134" y="581"/>
                    <a:pt x="1149" y="575"/>
                    <a:pt x="1166" y="568"/>
                  </a:cubicBezTo>
                  <a:cubicBezTo>
                    <a:pt x="1260" y="526"/>
                    <a:pt x="1356" y="481"/>
                    <a:pt x="1416" y="395"/>
                  </a:cubicBezTo>
                  <a:cubicBezTo>
                    <a:pt x="1466" y="324"/>
                    <a:pt x="1481" y="241"/>
                    <a:pt x="1494" y="159"/>
                  </a:cubicBezTo>
                  <a:cubicBezTo>
                    <a:pt x="1498" y="133"/>
                    <a:pt x="1504" y="103"/>
                    <a:pt x="1509" y="78"/>
                  </a:cubicBezTo>
                  <a:cubicBezTo>
                    <a:pt x="1511" y="76"/>
                    <a:pt x="1511" y="76"/>
                    <a:pt x="1511" y="73"/>
                  </a:cubicBezTo>
                  <a:close/>
                  <a:moveTo>
                    <a:pt x="1476" y="1"/>
                  </a:moveTo>
                  <a:lnTo>
                    <a:pt x="1468" y="31"/>
                  </a:lnTo>
                  <a:cubicBezTo>
                    <a:pt x="1468" y="35"/>
                    <a:pt x="1466" y="39"/>
                    <a:pt x="1464" y="43"/>
                  </a:cubicBezTo>
                  <a:cubicBezTo>
                    <a:pt x="1461" y="50"/>
                    <a:pt x="1459" y="58"/>
                    <a:pt x="1457" y="65"/>
                  </a:cubicBezTo>
                  <a:cubicBezTo>
                    <a:pt x="1451" y="93"/>
                    <a:pt x="1446" y="123"/>
                    <a:pt x="1442" y="151"/>
                  </a:cubicBezTo>
                  <a:cubicBezTo>
                    <a:pt x="1427" y="230"/>
                    <a:pt x="1414" y="303"/>
                    <a:pt x="1374" y="365"/>
                  </a:cubicBezTo>
                  <a:cubicBezTo>
                    <a:pt x="1322" y="438"/>
                    <a:pt x="1230" y="478"/>
                    <a:pt x="1144" y="519"/>
                  </a:cubicBezTo>
                  <a:cubicBezTo>
                    <a:pt x="1127" y="526"/>
                    <a:pt x="1110" y="534"/>
                    <a:pt x="1095" y="541"/>
                  </a:cubicBezTo>
                  <a:cubicBezTo>
                    <a:pt x="947" y="611"/>
                    <a:pt x="864" y="703"/>
                    <a:pt x="853" y="808"/>
                  </a:cubicBezTo>
                  <a:cubicBezTo>
                    <a:pt x="851" y="823"/>
                    <a:pt x="851" y="840"/>
                    <a:pt x="851" y="858"/>
                  </a:cubicBezTo>
                  <a:cubicBezTo>
                    <a:pt x="853" y="888"/>
                    <a:pt x="853" y="915"/>
                    <a:pt x="840" y="937"/>
                  </a:cubicBezTo>
                  <a:cubicBezTo>
                    <a:pt x="821" y="975"/>
                    <a:pt x="774" y="986"/>
                    <a:pt x="720" y="999"/>
                  </a:cubicBezTo>
                  <a:cubicBezTo>
                    <a:pt x="679" y="1008"/>
                    <a:pt x="637" y="1018"/>
                    <a:pt x="602" y="1040"/>
                  </a:cubicBezTo>
                  <a:cubicBezTo>
                    <a:pt x="514" y="1098"/>
                    <a:pt x="499" y="1213"/>
                    <a:pt x="487" y="1312"/>
                  </a:cubicBezTo>
                  <a:cubicBezTo>
                    <a:pt x="457" y="1558"/>
                    <a:pt x="371" y="1798"/>
                    <a:pt x="240" y="2008"/>
                  </a:cubicBezTo>
                  <a:cubicBezTo>
                    <a:pt x="204" y="2066"/>
                    <a:pt x="163" y="2124"/>
                    <a:pt x="103" y="2150"/>
                  </a:cubicBezTo>
                  <a:cubicBezTo>
                    <a:pt x="77" y="2160"/>
                    <a:pt x="50" y="2162"/>
                    <a:pt x="28" y="2162"/>
                  </a:cubicBezTo>
                  <a:lnTo>
                    <a:pt x="0" y="2165"/>
                  </a:lnTo>
                  <a:lnTo>
                    <a:pt x="2" y="2190"/>
                  </a:lnTo>
                  <a:cubicBezTo>
                    <a:pt x="5" y="2242"/>
                    <a:pt x="7" y="2291"/>
                    <a:pt x="9" y="2340"/>
                  </a:cubicBezTo>
                  <a:cubicBezTo>
                    <a:pt x="11" y="2392"/>
                    <a:pt x="11" y="2443"/>
                    <a:pt x="13" y="2494"/>
                  </a:cubicBezTo>
                  <a:cubicBezTo>
                    <a:pt x="22" y="2657"/>
                    <a:pt x="37" y="2844"/>
                    <a:pt x="146" y="2983"/>
                  </a:cubicBezTo>
                  <a:cubicBezTo>
                    <a:pt x="176" y="3024"/>
                    <a:pt x="215" y="3058"/>
                    <a:pt x="251" y="3092"/>
                  </a:cubicBezTo>
                  <a:cubicBezTo>
                    <a:pt x="298" y="3137"/>
                    <a:pt x="343" y="3178"/>
                    <a:pt x="373" y="3229"/>
                  </a:cubicBezTo>
                  <a:cubicBezTo>
                    <a:pt x="463" y="3379"/>
                    <a:pt x="405" y="3553"/>
                    <a:pt x="347" y="3737"/>
                  </a:cubicBezTo>
                  <a:cubicBezTo>
                    <a:pt x="296" y="3891"/>
                    <a:pt x="245" y="4054"/>
                    <a:pt x="281" y="4211"/>
                  </a:cubicBezTo>
                  <a:cubicBezTo>
                    <a:pt x="292" y="4260"/>
                    <a:pt x="311" y="4305"/>
                    <a:pt x="330" y="4350"/>
                  </a:cubicBezTo>
                  <a:cubicBezTo>
                    <a:pt x="341" y="4380"/>
                    <a:pt x="354" y="4408"/>
                    <a:pt x="364" y="4438"/>
                  </a:cubicBezTo>
                  <a:cubicBezTo>
                    <a:pt x="427" y="4626"/>
                    <a:pt x="388" y="4834"/>
                    <a:pt x="352" y="5033"/>
                  </a:cubicBezTo>
                  <a:cubicBezTo>
                    <a:pt x="343" y="5080"/>
                    <a:pt x="334" y="5128"/>
                    <a:pt x="326" y="5175"/>
                  </a:cubicBezTo>
                  <a:cubicBezTo>
                    <a:pt x="245" y="5689"/>
                    <a:pt x="326" y="6229"/>
                    <a:pt x="553" y="6696"/>
                  </a:cubicBezTo>
                  <a:cubicBezTo>
                    <a:pt x="602" y="6794"/>
                    <a:pt x="660" y="6895"/>
                    <a:pt x="754" y="6955"/>
                  </a:cubicBezTo>
                  <a:cubicBezTo>
                    <a:pt x="806" y="6987"/>
                    <a:pt x="862" y="7004"/>
                    <a:pt x="915" y="7022"/>
                  </a:cubicBezTo>
                  <a:cubicBezTo>
                    <a:pt x="1288" y="7141"/>
                    <a:pt x="1616" y="7261"/>
                    <a:pt x="1843" y="7516"/>
                  </a:cubicBezTo>
                  <a:cubicBezTo>
                    <a:pt x="1911" y="7594"/>
                    <a:pt x="1969" y="7681"/>
                    <a:pt x="2014" y="7782"/>
                  </a:cubicBezTo>
                  <a:lnTo>
                    <a:pt x="2023" y="7799"/>
                  </a:lnTo>
                  <a:lnTo>
                    <a:pt x="2040" y="7797"/>
                  </a:lnTo>
                  <a:cubicBezTo>
                    <a:pt x="2089" y="7797"/>
                    <a:pt x="2136" y="7795"/>
                    <a:pt x="2186" y="7795"/>
                  </a:cubicBezTo>
                  <a:cubicBezTo>
                    <a:pt x="2316" y="7795"/>
                    <a:pt x="2419" y="7806"/>
                    <a:pt x="2511" y="7831"/>
                  </a:cubicBezTo>
                  <a:cubicBezTo>
                    <a:pt x="2696" y="7885"/>
                    <a:pt x="2837" y="8003"/>
                    <a:pt x="2886" y="8151"/>
                  </a:cubicBezTo>
                  <a:lnTo>
                    <a:pt x="2895" y="8170"/>
                  </a:lnTo>
                  <a:lnTo>
                    <a:pt x="2914" y="8168"/>
                  </a:lnTo>
                  <a:cubicBezTo>
                    <a:pt x="2938" y="8166"/>
                    <a:pt x="2959" y="8166"/>
                    <a:pt x="2983" y="8166"/>
                  </a:cubicBezTo>
                  <a:cubicBezTo>
                    <a:pt x="3100" y="8166"/>
                    <a:pt x="3173" y="8193"/>
                    <a:pt x="3208" y="8253"/>
                  </a:cubicBezTo>
                  <a:cubicBezTo>
                    <a:pt x="3214" y="8264"/>
                    <a:pt x="3216" y="8277"/>
                    <a:pt x="3220" y="8290"/>
                  </a:cubicBezTo>
                  <a:lnTo>
                    <a:pt x="3231" y="8335"/>
                  </a:lnTo>
                  <a:lnTo>
                    <a:pt x="3300" y="8286"/>
                  </a:lnTo>
                  <a:cubicBezTo>
                    <a:pt x="3323" y="8271"/>
                    <a:pt x="3345" y="8253"/>
                    <a:pt x="3368" y="8238"/>
                  </a:cubicBezTo>
                  <a:cubicBezTo>
                    <a:pt x="3615" y="8082"/>
                    <a:pt x="3885" y="7956"/>
                    <a:pt x="4146" y="7836"/>
                  </a:cubicBezTo>
                  <a:cubicBezTo>
                    <a:pt x="4198" y="7811"/>
                    <a:pt x="4250" y="7791"/>
                    <a:pt x="4296" y="7791"/>
                  </a:cubicBezTo>
                  <a:cubicBezTo>
                    <a:pt x="4307" y="7791"/>
                    <a:pt x="4318" y="7792"/>
                    <a:pt x="4328" y="7795"/>
                  </a:cubicBezTo>
                  <a:cubicBezTo>
                    <a:pt x="4354" y="7801"/>
                    <a:pt x="4380" y="7816"/>
                    <a:pt x="4405" y="7831"/>
                  </a:cubicBezTo>
                  <a:cubicBezTo>
                    <a:pt x="4427" y="7844"/>
                    <a:pt x="4448" y="7857"/>
                    <a:pt x="4472" y="7866"/>
                  </a:cubicBezTo>
                  <a:cubicBezTo>
                    <a:pt x="4505" y="7878"/>
                    <a:pt x="4545" y="7882"/>
                    <a:pt x="4588" y="7882"/>
                  </a:cubicBezTo>
                  <a:cubicBezTo>
                    <a:pt x="4619" y="7882"/>
                    <a:pt x="4652" y="7880"/>
                    <a:pt x="4684" y="7876"/>
                  </a:cubicBezTo>
                  <a:cubicBezTo>
                    <a:pt x="4716" y="7874"/>
                    <a:pt x="4748" y="7870"/>
                    <a:pt x="4778" y="7870"/>
                  </a:cubicBezTo>
                  <a:cubicBezTo>
                    <a:pt x="4823" y="7870"/>
                    <a:pt x="4859" y="7879"/>
                    <a:pt x="4889" y="7896"/>
                  </a:cubicBezTo>
                  <a:cubicBezTo>
                    <a:pt x="4930" y="7919"/>
                    <a:pt x="4960" y="7962"/>
                    <a:pt x="4990" y="8007"/>
                  </a:cubicBezTo>
                  <a:cubicBezTo>
                    <a:pt x="5003" y="8028"/>
                    <a:pt x="5018" y="8050"/>
                    <a:pt x="5033" y="8069"/>
                  </a:cubicBezTo>
                  <a:cubicBezTo>
                    <a:pt x="5114" y="8168"/>
                    <a:pt x="5241" y="8228"/>
                    <a:pt x="5374" y="8228"/>
                  </a:cubicBezTo>
                  <a:cubicBezTo>
                    <a:pt x="5414" y="8228"/>
                    <a:pt x="5457" y="8221"/>
                    <a:pt x="5496" y="8208"/>
                  </a:cubicBezTo>
                  <a:cubicBezTo>
                    <a:pt x="5577" y="8406"/>
                    <a:pt x="5751" y="8562"/>
                    <a:pt x="5956" y="8620"/>
                  </a:cubicBezTo>
                  <a:cubicBezTo>
                    <a:pt x="5989" y="8631"/>
                    <a:pt x="6023" y="8637"/>
                    <a:pt x="6057" y="8643"/>
                  </a:cubicBezTo>
                  <a:cubicBezTo>
                    <a:pt x="6147" y="8663"/>
                    <a:pt x="6235" y="8682"/>
                    <a:pt x="6295" y="8740"/>
                  </a:cubicBezTo>
                  <a:cubicBezTo>
                    <a:pt x="6323" y="8765"/>
                    <a:pt x="6342" y="8798"/>
                    <a:pt x="6363" y="8832"/>
                  </a:cubicBezTo>
                  <a:cubicBezTo>
                    <a:pt x="6393" y="8877"/>
                    <a:pt x="6421" y="8924"/>
                    <a:pt x="6468" y="8956"/>
                  </a:cubicBezTo>
                  <a:cubicBezTo>
                    <a:pt x="6528" y="8999"/>
                    <a:pt x="6603" y="9008"/>
                    <a:pt x="6676" y="9014"/>
                  </a:cubicBezTo>
                  <a:cubicBezTo>
                    <a:pt x="6751" y="9023"/>
                    <a:pt x="6822" y="9031"/>
                    <a:pt x="6871" y="9078"/>
                  </a:cubicBezTo>
                  <a:cubicBezTo>
                    <a:pt x="6888" y="9098"/>
                    <a:pt x="6903" y="9121"/>
                    <a:pt x="6916" y="9147"/>
                  </a:cubicBezTo>
                  <a:cubicBezTo>
                    <a:pt x="6931" y="9173"/>
                    <a:pt x="6946" y="9198"/>
                    <a:pt x="6968" y="9222"/>
                  </a:cubicBezTo>
                  <a:cubicBezTo>
                    <a:pt x="7028" y="9284"/>
                    <a:pt x="7111" y="9299"/>
                    <a:pt x="7190" y="9312"/>
                  </a:cubicBezTo>
                  <a:cubicBezTo>
                    <a:pt x="7244" y="9323"/>
                    <a:pt x="7298" y="9331"/>
                    <a:pt x="7343" y="9355"/>
                  </a:cubicBezTo>
                  <a:cubicBezTo>
                    <a:pt x="7400" y="9385"/>
                    <a:pt x="7441" y="9436"/>
                    <a:pt x="7486" y="9492"/>
                  </a:cubicBezTo>
                  <a:cubicBezTo>
                    <a:pt x="7508" y="9518"/>
                    <a:pt x="7531" y="9545"/>
                    <a:pt x="7555" y="9571"/>
                  </a:cubicBezTo>
                  <a:cubicBezTo>
                    <a:pt x="7647" y="9665"/>
                    <a:pt x="7777" y="9727"/>
                    <a:pt x="7908" y="9738"/>
                  </a:cubicBezTo>
                  <a:cubicBezTo>
                    <a:pt x="7925" y="9740"/>
                    <a:pt x="7942" y="9740"/>
                    <a:pt x="7960" y="9740"/>
                  </a:cubicBezTo>
                  <a:cubicBezTo>
                    <a:pt x="8015" y="9745"/>
                    <a:pt x="8069" y="9747"/>
                    <a:pt x="8112" y="9775"/>
                  </a:cubicBezTo>
                  <a:cubicBezTo>
                    <a:pt x="8148" y="9800"/>
                    <a:pt x="8170" y="9841"/>
                    <a:pt x="8191" y="9884"/>
                  </a:cubicBezTo>
                  <a:cubicBezTo>
                    <a:pt x="8215" y="9929"/>
                    <a:pt x="8238" y="9974"/>
                    <a:pt x="8279" y="10006"/>
                  </a:cubicBezTo>
                  <a:cubicBezTo>
                    <a:pt x="8330" y="10049"/>
                    <a:pt x="8397" y="10060"/>
                    <a:pt x="8461" y="10068"/>
                  </a:cubicBezTo>
                  <a:cubicBezTo>
                    <a:pt x="8500" y="10075"/>
                    <a:pt x="8534" y="10079"/>
                    <a:pt x="8568" y="10090"/>
                  </a:cubicBezTo>
                  <a:cubicBezTo>
                    <a:pt x="8664" y="10124"/>
                    <a:pt x="8729" y="10210"/>
                    <a:pt x="8795" y="10297"/>
                  </a:cubicBezTo>
                  <a:cubicBezTo>
                    <a:pt x="8840" y="10359"/>
                    <a:pt x="8887" y="10422"/>
                    <a:pt x="8947" y="10471"/>
                  </a:cubicBezTo>
                  <a:cubicBezTo>
                    <a:pt x="9039" y="10544"/>
                    <a:pt x="9157" y="10582"/>
                    <a:pt x="9299" y="10582"/>
                  </a:cubicBezTo>
                  <a:cubicBezTo>
                    <a:pt x="9470" y="10582"/>
                    <a:pt x="9650" y="10529"/>
                    <a:pt x="9802" y="10475"/>
                  </a:cubicBezTo>
                  <a:lnTo>
                    <a:pt x="10331" y="10291"/>
                  </a:lnTo>
                  <a:lnTo>
                    <a:pt x="10329" y="806"/>
                  </a:lnTo>
                  <a:lnTo>
                    <a:pt x="10316" y="798"/>
                  </a:lnTo>
                  <a:cubicBezTo>
                    <a:pt x="10139" y="706"/>
                    <a:pt x="9941" y="658"/>
                    <a:pt x="9753" y="616"/>
                  </a:cubicBezTo>
                  <a:cubicBezTo>
                    <a:pt x="9619" y="587"/>
                    <a:pt x="9482" y="573"/>
                    <a:pt x="9344" y="573"/>
                  </a:cubicBezTo>
                  <a:cubicBezTo>
                    <a:pt x="9246" y="573"/>
                    <a:pt x="9149" y="580"/>
                    <a:pt x="9052" y="594"/>
                  </a:cubicBezTo>
                  <a:cubicBezTo>
                    <a:pt x="9037" y="474"/>
                    <a:pt x="9014" y="331"/>
                    <a:pt x="8932" y="221"/>
                  </a:cubicBezTo>
                  <a:cubicBezTo>
                    <a:pt x="8870" y="136"/>
                    <a:pt x="8767" y="80"/>
                    <a:pt x="8667" y="80"/>
                  </a:cubicBezTo>
                  <a:cubicBezTo>
                    <a:pt x="8619" y="80"/>
                    <a:pt x="8577" y="93"/>
                    <a:pt x="8538" y="118"/>
                  </a:cubicBezTo>
                  <a:cubicBezTo>
                    <a:pt x="8450" y="176"/>
                    <a:pt x="8418" y="281"/>
                    <a:pt x="8390" y="373"/>
                  </a:cubicBezTo>
                  <a:lnTo>
                    <a:pt x="8384" y="395"/>
                  </a:lnTo>
                  <a:cubicBezTo>
                    <a:pt x="8305" y="648"/>
                    <a:pt x="8092" y="918"/>
                    <a:pt x="7850" y="918"/>
                  </a:cubicBezTo>
                  <a:cubicBezTo>
                    <a:pt x="7812" y="918"/>
                    <a:pt x="7773" y="911"/>
                    <a:pt x="7735" y="896"/>
                  </a:cubicBezTo>
                  <a:cubicBezTo>
                    <a:pt x="7647" y="862"/>
                    <a:pt x="7574" y="791"/>
                    <a:pt x="7503" y="723"/>
                  </a:cubicBezTo>
                  <a:cubicBezTo>
                    <a:pt x="7409" y="631"/>
                    <a:pt x="7310" y="536"/>
                    <a:pt x="7175" y="526"/>
                  </a:cubicBezTo>
                  <a:cubicBezTo>
                    <a:pt x="7168" y="525"/>
                    <a:pt x="7160" y="525"/>
                    <a:pt x="7152" y="525"/>
                  </a:cubicBezTo>
                  <a:cubicBezTo>
                    <a:pt x="6991" y="525"/>
                    <a:pt x="6858" y="651"/>
                    <a:pt x="6749" y="772"/>
                  </a:cubicBezTo>
                  <a:cubicBezTo>
                    <a:pt x="6685" y="840"/>
                    <a:pt x="6627" y="909"/>
                    <a:pt x="6623" y="997"/>
                  </a:cubicBezTo>
                  <a:cubicBezTo>
                    <a:pt x="6618" y="1115"/>
                    <a:pt x="6706" y="1196"/>
                    <a:pt x="6790" y="1275"/>
                  </a:cubicBezTo>
                  <a:cubicBezTo>
                    <a:pt x="6818" y="1299"/>
                    <a:pt x="6843" y="1323"/>
                    <a:pt x="6865" y="1348"/>
                  </a:cubicBezTo>
                  <a:cubicBezTo>
                    <a:pt x="6970" y="1462"/>
                    <a:pt x="7004" y="1633"/>
                    <a:pt x="6955" y="1805"/>
                  </a:cubicBezTo>
                  <a:cubicBezTo>
                    <a:pt x="6908" y="1978"/>
                    <a:pt x="6790" y="2107"/>
                    <a:pt x="6642" y="2150"/>
                  </a:cubicBezTo>
                  <a:cubicBezTo>
                    <a:pt x="6593" y="2165"/>
                    <a:pt x="6543" y="2171"/>
                    <a:pt x="6494" y="2171"/>
                  </a:cubicBezTo>
                  <a:cubicBezTo>
                    <a:pt x="6241" y="2171"/>
                    <a:pt x="6014" y="1989"/>
                    <a:pt x="5774" y="1796"/>
                  </a:cubicBezTo>
                  <a:cubicBezTo>
                    <a:pt x="5528" y="1599"/>
                    <a:pt x="5273" y="1393"/>
                    <a:pt x="4984" y="1393"/>
                  </a:cubicBezTo>
                  <a:cubicBezTo>
                    <a:pt x="4954" y="1393"/>
                    <a:pt x="4924" y="1395"/>
                    <a:pt x="4896" y="1400"/>
                  </a:cubicBezTo>
                  <a:cubicBezTo>
                    <a:pt x="4842" y="1408"/>
                    <a:pt x="4789" y="1423"/>
                    <a:pt x="4737" y="1438"/>
                  </a:cubicBezTo>
                  <a:cubicBezTo>
                    <a:pt x="4673" y="1458"/>
                    <a:pt x="4611" y="1475"/>
                    <a:pt x="4544" y="1477"/>
                  </a:cubicBezTo>
                  <a:lnTo>
                    <a:pt x="4534" y="1479"/>
                  </a:lnTo>
                  <a:cubicBezTo>
                    <a:pt x="4429" y="1479"/>
                    <a:pt x="4311" y="1417"/>
                    <a:pt x="4307" y="1318"/>
                  </a:cubicBezTo>
                  <a:lnTo>
                    <a:pt x="4307" y="1308"/>
                  </a:lnTo>
                  <a:lnTo>
                    <a:pt x="3855" y="823"/>
                  </a:lnTo>
                  <a:cubicBezTo>
                    <a:pt x="3637" y="592"/>
                    <a:pt x="3438" y="474"/>
                    <a:pt x="3263" y="474"/>
                  </a:cubicBezTo>
                  <a:cubicBezTo>
                    <a:pt x="3215" y="474"/>
                    <a:pt x="3170" y="483"/>
                    <a:pt x="3126" y="500"/>
                  </a:cubicBezTo>
                  <a:lnTo>
                    <a:pt x="3075" y="163"/>
                  </a:lnTo>
                  <a:lnTo>
                    <a:pt x="1764" y="67"/>
                  </a:lnTo>
                  <a:cubicBezTo>
                    <a:pt x="1693" y="63"/>
                    <a:pt x="1590" y="50"/>
                    <a:pt x="1504" y="13"/>
                  </a:cubicBezTo>
                  <a:lnTo>
                    <a:pt x="147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296"/>
            <p:cNvSpPr/>
            <p:nvPr/>
          </p:nvSpPr>
          <p:spPr>
            <a:xfrm>
              <a:off x="4621006" y="3026542"/>
              <a:ext cx="199161" cy="342628"/>
            </a:xfrm>
            <a:custGeom>
              <a:rect b="b" l="l" r="r" t="t"/>
              <a:pathLst>
                <a:path extrusionOk="0" h="12058" w="7009">
                  <a:moveTo>
                    <a:pt x="1600" y="0"/>
                  </a:moveTo>
                  <a:cubicBezTo>
                    <a:pt x="1545" y="0"/>
                    <a:pt x="1492" y="24"/>
                    <a:pt x="1442" y="48"/>
                  </a:cubicBezTo>
                  <a:cubicBezTo>
                    <a:pt x="1177" y="170"/>
                    <a:pt x="909" y="294"/>
                    <a:pt x="660" y="453"/>
                  </a:cubicBezTo>
                  <a:cubicBezTo>
                    <a:pt x="624" y="477"/>
                    <a:pt x="590" y="502"/>
                    <a:pt x="555" y="526"/>
                  </a:cubicBezTo>
                  <a:cubicBezTo>
                    <a:pt x="564" y="558"/>
                    <a:pt x="568" y="592"/>
                    <a:pt x="577" y="627"/>
                  </a:cubicBezTo>
                  <a:cubicBezTo>
                    <a:pt x="656" y="986"/>
                    <a:pt x="1187" y="1117"/>
                    <a:pt x="1234" y="1484"/>
                  </a:cubicBezTo>
                  <a:cubicBezTo>
                    <a:pt x="1243" y="1546"/>
                    <a:pt x="1234" y="1610"/>
                    <a:pt x="1247" y="1672"/>
                  </a:cubicBezTo>
                  <a:cubicBezTo>
                    <a:pt x="1269" y="1783"/>
                    <a:pt x="1352" y="1871"/>
                    <a:pt x="1412" y="1970"/>
                  </a:cubicBezTo>
                  <a:cubicBezTo>
                    <a:pt x="1545" y="2191"/>
                    <a:pt x="1545" y="2488"/>
                    <a:pt x="1410" y="2709"/>
                  </a:cubicBezTo>
                  <a:cubicBezTo>
                    <a:pt x="1357" y="2799"/>
                    <a:pt x="1282" y="2880"/>
                    <a:pt x="1258" y="2983"/>
                  </a:cubicBezTo>
                  <a:cubicBezTo>
                    <a:pt x="1241" y="3069"/>
                    <a:pt x="1260" y="3157"/>
                    <a:pt x="1279" y="3243"/>
                  </a:cubicBezTo>
                  <a:cubicBezTo>
                    <a:pt x="1384" y="3742"/>
                    <a:pt x="1408" y="4256"/>
                    <a:pt x="1350" y="4764"/>
                  </a:cubicBezTo>
                  <a:cubicBezTo>
                    <a:pt x="1318" y="5027"/>
                    <a:pt x="1239" y="5325"/>
                    <a:pt x="1001" y="5445"/>
                  </a:cubicBezTo>
                  <a:cubicBezTo>
                    <a:pt x="842" y="5526"/>
                    <a:pt x="600" y="5550"/>
                    <a:pt x="575" y="5728"/>
                  </a:cubicBezTo>
                  <a:cubicBezTo>
                    <a:pt x="564" y="5805"/>
                    <a:pt x="605" y="5886"/>
                    <a:pt x="577" y="5957"/>
                  </a:cubicBezTo>
                  <a:cubicBezTo>
                    <a:pt x="536" y="6060"/>
                    <a:pt x="386" y="6071"/>
                    <a:pt x="322" y="6161"/>
                  </a:cubicBezTo>
                  <a:cubicBezTo>
                    <a:pt x="260" y="6242"/>
                    <a:pt x="292" y="6364"/>
                    <a:pt x="247" y="6458"/>
                  </a:cubicBezTo>
                  <a:cubicBezTo>
                    <a:pt x="221" y="6516"/>
                    <a:pt x="165" y="6557"/>
                    <a:pt x="135" y="6615"/>
                  </a:cubicBezTo>
                  <a:cubicBezTo>
                    <a:pt x="103" y="6677"/>
                    <a:pt x="105" y="6748"/>
                    <a:pt x="103" y="6818"/>
                  </a:cubicBezTo>
                  <a:cubicBezTo>
                    <a:pt x="101" y="7084"/>
                    <a:pt x="65" y="7350"/>
                    <a:pt x="0" y="7609"/>
                  </a:cubicBezTo>
                  <a:cubicBezTo>
                    <a:pt x="140" y="7656"/>
                    <a:pt x="270" y="7770"/>
                    <a:pt x="377" y="7881"/>
                  </a:cubicBezTo>
                  <a:cubicBezTo>
                    <a:pt x="461" y="7967"/>
                    <a:pt x="547" y="8055"/>
                    <a:pt x="590" y="8166"/>
                  </a:cubicBezTo>
                  <a:cubicBezTo>
                    <a:pt x="620" y="8241"/>
                    <a:pt x="628" y="8320"/>
                    <a:pt x="635" y="8397"/>
                  </a:cubicBezTo>
                  <a:cubicBezTo>
                    <a:pt x="650" y="8575"/>
                    <a:pt x="658" y="8751"/>
                    <a:pt x="660" y="8927"/>
                  </a:cubicBezTo>
                  <a:cubicBezTo>
                    <a:pt x="686" y="8909"/>
                    <a:pt x="714" y="8897"/>
                    <a:pt x="746" y="8897"/>
                  </a:cubicBezTo>
                  <a:cubicBezTo>
                    <a:pt x="747" y="8896"/>
                    <a:pt x="748" y="8896"/>
                    <a:pt x="749" y="8896"/>
                  </a:cubicBezTo>
                  <a:cubicBezTo>
                    <a:pt x="838" y="8896"/>
                    <a:pt x="907" y="8979"/>
                    <a:pt x="928" y="9066"/>
                  </a:cubicBezTo>
                  <a:cubicBezTo>
                    <a:pt x="952" y="9151"/>
                    <a:pt x="937" y="9241"/>
                    <a:pt x="937" y="9331"/>
                  </a:cubicBezTo>
                  <a:cubicBezTo>
                    <a:pt x="934" y="9544"/>
                    <a:pt x="1007" y="9756"/>
                    <a:pt x="1136" y="9925"/>
                  </a:cubicBezTo>
                  <a:cubicBezTo>
                    <a:pt x="1172" y="9970"/>
                    <a:pt x="1213" y="10015"/>
                    <a:pt x="1222" y="10073"/>
                  </a:cubicBezTo>
                  <a:cubicBezTo>
                    <a:pt x="1232" y="10156"/>
                    <a:pt x="1168" y="10233"/>
                    <a:pt x="1091" y="10268"/>
                  </a:cubicBezTo>
                  <a:cubicBezTo>
                    <a:pt x="1014" y="10302"/>
                    <a:pt x="928" y="10304"/>
                    <a:pt x="845" y="10313"/>
                  </a:cubicBezTo>
                  <a:cubicBezTo>
                    <a:pt x="695" y="10330"/>
                    <a:pt x="519" y="10394"/>
                    <a:pt x="489" y="10542"/>
                  </a:cubicBezTo>
                  <a:cubicBezTo>
                    <a:pt x="459" y="10696"/>
                    <a:pt x="600" y="10820"/>
                    <a:pt x="722" y="10917"/>
                  </a:cubicBezTo>
                  <a:cubicBezTo>
                    <a:pt x="911" y="11060"/>
                    <a:pt x="1095" y="11221"/>
                    <a:pt x="1209" y="11429"/>
                  </a:cubicBezTo>
                  <a:cubicBezTo>
                    <a:pt x="1312" y="11615"/>
                    <a:pt x="1348" y="11849"/>
                    <a:pt x="1273" y="12044"/>
                  </a:cubicBezTo>
                  <a:lnTo>
                    <a:pt x="1292" y="12044"/>
                  </a:lnTo>
                  <a:cubicBezTo>
                    <a:pt x="1396" y="12047"/>
                    <a:pt x="1501" y="12057"/>
                    <a:pt x="1605" y="12057"/>
                  </a:cubicBezTo>
                  <a:cubicBezTo>
                    <a:pt x="1697" y="12057"/>
                    <a:pt x="1788" y="12049"/>
                    <a:pt x="1875" y="12022"/>
                  </a:cubicBezTo>
                  <a:cubicBezTo>
                    <a:pt x="1946" y="12001"/>
                    <a:pt x="2012" y="11967"/>
                    <a:pt x="2085" y="11952"/>
                  </a:cubicBezTo>
                  <a:cubicBezTo>
                    <a:pt x="2166" y="11935"/>
                    <a:pt x="2250" y="11941"/>
                    <a:pt x="2334" y="11937"/>
                  </a:cubicBezTo>
                  <a:cubicBezTo>
                    <a:pt x="2554" y="11924"/>
                    <a:pt x="2762" y="11834"/>
                    <a:pt x="2966" y="11744"/>
                  </a:cubicBezTo>
                  <a:cubicBezTo>
                    <a:pt x="3017" y="11720"/>
                    <a:pt x="3073" y="11697"/>
                    <a:pt x="3109" y="11654"/>
                  </a:cubicBezTo>
                  <a:cubicBezTo>
                    <a:pt x="3139" y="11620"/>
                    <a:pt x="3156" y="11577"/>
                    <a:pt x="3184" y="11545"/>
                  </a:cubicBezTo>
                  <a:cubicBezTo>
                    <a:pt x="3263" y="11455"/>
                    <a:pt x="3411" y="11450"/>
                    <a:pt x="3484" y="11356"/>
                  </a:cubicBezTo>
                  <a:cubicBezTo>
                    <a:pt x="3548" y="11273"/>
                    <a:pt x="3529" y="11146"/>
                    <a:pt x="3578" y="11052"/>
                  </a:cubicBezTo>
                  <a:cubicBezTo>
                    <a:pt x="3638" y="10936"/>
                    <a:pt x="3780" y="10895"/>
                    <a:pt x="3908" y="10878"/>
                  </a:cubicBezTo>
                  <a:cubicBezTo>
                    <a:pt x="4037" y="10861"/>
                    <a:pt x="4174" y="10857"/>
                    <a:pt x="4277" y="10778"/>
                  </a:cubicBezTo>
                  <a:cubicBezTo>
                    <a:pt x="4317" y="10745"/>
                    <a:pt x="4350" y="10705"/>
                    <a:pt x="4392" y="10673"/>
                  </a:cubicBezTo>
                  <a:cubicBezTo>
                    <a:pt x="4497" y="10591"/>
                    <a:pt x="4647" y="10589"/>
                    <a:pt x="4757" y="10510"/>
                  </a:cubicBezTo>
                  <a:cubicBezTo>
                    <a:pt x="4866" y="10428"/>
                    <a:pt x="4909" y="10289"/>
                    <a:pt x="4984" y="10176"/>
                  </a:cubicBezTo>
                  <a:cubicBezTo>
                    <a:pt x="5039" y="10088"/>
                    <a:pt x="5117" y="10015"/>
                    <a:pt x="5192" y="9942"/>
                  </a:cubicBezTo>
                  <a:cubicBezTo>
                    <a:pt x="5348" y="9792"/>
                    <a:pt x="5507" y="9642"/>
                    <a:pt x="5695" y="9537"/>
                  </a:cubicBezTo>
                  <a:cubicBezTo>
                    <a:pt x="5782" y="9488"/>
                    <a:pt x="5886" y="9464"/>
                    <a:pt x="5988" y="9464"/>
                  </a:cubicBezTo>
                  <a:cubicBezTo>
                    <a:pt x="6047" y="9464"/>
                    <a:pt x="6105" y="9472"/>
                    <a:pt x="6160" y="9488"/>
                  </a:cubicBezTo>
                  <a:cubicBezTo>
                    <a:pt x="6175" y="9304"/>
                    <a:pt x="6151" y="9104"/>
                    <a:pt x="5999" y="9016"/>
                  </a:cubicBezTo>
                  <a:cubicBezTo>
                    <a:pt x="5843" y="8755"/>
                    <a:pt x="5736" y="8466"/>
                    <a:pt x="5680" y="8166"/>
                  </a:cubicBezTo>
                  <a:cubicBezTo>
                    <a:pt x="5659" y="8040"/>
                    <a:pt x="5644" y="7911"/>
                    <a:pt x="5588" y="7795"/>
                  </a:cubicBezTo>
                  <a:cubicBezTo>
                    <a:pt x="5504" y="7624"/>
                    <a:pt x="5329" y="7474"/>
                    <a:pt x="5357" y="7285"/>
                  </a:cubicBezTo>
                  <a:cubicBezTo>
                    <a:pt x="5485" y="7210"/>
                    <a:pt x="5614" y="7135"/>
                    <a:pt x="5740" y="7060"/>
                  </a:cubicBezTo>
                  <a:cubicBezTo>
                    <a:pt x="5594" y="6872"/>
                    <a:pt x="5652" y="6559"/>
                    <a:pt x="5856" y="6435"/>
                  </a:cubicBezTo>
                  <a:cubicBezTo>
                    <a:pt x="5986" y="6356"/>
                    <a:pt x="6181" y="6321"/>
                    <a:pt x="6209" y="6171"/>
                  </a:cubicBezTo>
                  <a:cubicBezTo>
                    <a:pt x="6222" y="6092"/>
                    <a:pt x="6181" y="6004"/>
                    <a:pt x="6220" y="5936"/>
                  </a:cubicBezTo>
                  <a:cubicBezTo>
                    <a:pt x="6255" y="5872"/>
                    <a:pt x="6328" y="5863"/>
                    <a:pt x="6405" y="5863"/>
                  </a:cubicBezTo>
                  <a:cubicBezTo>
                    <a:pt x="6434" y="5863"/>
                    <a:pt x="6463" y="5864"/>
                    <a:pt x="6492" y="5864"/>
                  </a:cubicBezTo>
                  <a:cubicBezTo>
                    <a:pt x="6507" y="5864"/>
                    <a:pt x="6522" y="5864"/>
                    <a:pt x="6537" y="5863"/>
                  </a:cubicBezTo>
                  <a:cubicBezTo>
                    <a:pt x="6723" y="5850"/>
                    <a:pt x="6871" y="5644"/>
                    <a:pt x="6826" y="5462"/>
                  </a:cubicBezTo>
                  <a:cubicBezTo>
                    <a:pt x="6886" y="5456"/>
                    <a:pt x="6946" y="5449"/>
                    <a:pt x="7008" y="5443"/>
                  </a:cubicBezTo>
                  <a:lnTo>
                    <a:pt x="7004" y="2718"/>
                  </a:lnTo>
                  <a:cubicBezTo>
                    <a:pt x="6874" y="2759"/>
                    <a:pt x="6736" y="2792"/>
                    <a:pt x="6605" y="2792"/>
                  </a:cubicBezTo>
                  <a:cubicBezTo>
                    <a:pt x="6483" y="2792"/>
                    <a:pt x="6368" y="2763"/>
                    <a:pt x="6271" y="2685"/>
                  </a:cubicBezTo>
                  <a:cubicBezTo>
                    <a:pt x="6128" y="2570"/>
                    <a:pt x="6057" y="2362"/>
                    <a:pt x="5884" y="2302"/>
                  </a:cubicBezTo>
                  <a:cubicBezTo>
                    <a:pt x="5789" y="2268"/>
                    <a:pt x="5678" y="2283"/>
                    <a:pt x="5601" y="2221"/>
                  </a:cubicBezTo>
                  <a:cubicBezTo>
                    <a:pt x="5526" y="2161"/>
                    <a:pt x="5513" y="2043"/>
                    <a:pt x="5434" y="1989"/>
                  </a:cubicBezTo>
                  <a:cubicBezTo>
                    <a:pt x="5372" y="1946"/>
                    <a:pt x="5292" y="1955"/>
                    <a:pt x="5217" y="1948"/>
                  </a:cubicBezTo>
                  <a:cubicBezTo>
                    <a:pt x="5091" y="1938"/>
                    <a:pt x="4969" y="1880"/>
                    <a:pt x="4881" y="1788"/>
                  </a:cubicBezTo>
                  <a:cubicBezTo>
                    <a:pt x="4808" y="1713"/>
                    <a:pt x="4755" y="1614"/>
                    <a:pt x="4660" y="1567"/>
                  </a:cubicBezTo>
                  <a:cubicBezTo>
                    <a:pt x="4545" y="1507"/>
                    <a:pt x="4384" y="1535"/>
                    <a:pt x="4296" y="1441"/>
                  </a:cubicBezTo>
                  <a:cubicBezTo>
                    <a:pt x="4255" y="1398"/>
                    <a:pt x="4238" y="1338"/>
                    <a:pt x="4195" y="1295"/>
                  </a:cubicBezTo>
                  <a:cubicBezTo>
                    <a:pt x="4095" y="1194"/>
                    <a:pt x="3908" y="1252"/>
                    <a:pt x="3790" y="1171"/>
                  </a:cubicBezTo>
                  <a:cubicBezTo>
                    <a:pt x="3715" y="1117"/>
                    <a:pt x="3688" y="1021"/>
                    <a:pt x="3621" y="957"/>
                  </a:cubicBezTo>
                  <a:cubicBezTo>
                    <a:pt x="3529" y="871"/>
                    <a:pt x="3392" y="864"/>
                    <a:pt x="3270" y="830"/>
                  </a:cubicBezTo>
                  <a:cubicBezTo>
                    <a:pt x="3064" y="772"/>
                    <a:pt x="2893" y="612"/>
                    <a:pt x="2818" y="410"/>
                  </a:cubicBezTo>
                  <a:cubicBezTo>
                    <a:pt x="2774" y="427"/>
                    <a:pt x="2727" y="435"/>
                    <a:pt x="2680" y="435"/>
                  </a:cubicBezTo>
                  <a:cubicBezTo>
                    <a:pt x="2560" y="435"/>
                    <a:pt x="2438" y="382"/>
                    <a:pt x="2361" y="288"/>
                  </a:cubicBezTo>
                  <a:cubicBezTo>
                    <a:pt x="2312" y="226"/>
                    <a:pt x="2278" y="149"/>
                    <a:pt x="2209" y="108"/>
                  </a:cubicBezTo>
                  <a:cubicBezTo>
                    <a:pt x="2171" y="86"/>
                    <a:pt x="2128" y="80"/>
                    <a:pt x="2084" y="80"/>
                  </a:cubicBezTo>
                  <a:cubicBezTo>
                    <a:pt x="2022" y="80"/>
                    <a:pt x="1956" y="93"/>
                    <a:pt x="1892" y="93"/>
                  </a:cubicBezTo>
                  <a:cubicBezTo>
                    <a:pt x="1857" y="93"/>
                    <a:pt x="1822" y="89"/>
                    <a:pt x="1789" y="76"/>
                  </a:cubicBezTo>
                  <a:cubicBezTo>
                    <a:pt x="1738" y="57"/>
                    <a:pt x="1695" y="18"/>
                    <a:pt x="1642" y="5"/>
                  </a:cubicBezTo>
                  <a:cubicBezTo>
                    <a:pt x="1628" y="2"/>
                    <a:pt x="1614" y="0"/>
                    <a:pt x="16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296"/>
            <p:cNvSpPr/>
            <p:nvPr/>
          </p:nvSpPr>
          <p:spPr>
            <a:xfrm>
              <a:off x="4620097" y="3025775"/>
              <a:ext cx="200809" cy="344162"/>
            </a:xfrm>
            <a:custGeom>
              <a:rect b="b" l="l" r="r" t="t"/>
              <a:pathLst>
                <a:path extrusionOk="0" h="12112" w="7067">
                  <a:moveTo>
                    <a:pt x="1635" y="54"/>
                  </a:moveTo>
                  <a:cubicBezTo>
                    <a:pt x="1646" y="54"/>
                    <a:pt x="1657" y="55"/>
                    <a:pt x="1667" y="58"/>
                  </a:cubicBezTo>
                  <a:cubicBezTo>
                    <a:pt x="1693" y="64"/>
                    <a:pt x="1719" y="79"/>
                    <a:pt x="1744" y="94"/>
                  </a:cubicBezTo>
                  <a:cubicBezTo>
                    <a:pt x="1766" y="107"/>
                    <a:pt x="1787" y="120"/>
                    <a:pt x="1813" y="129"/>
                  </a:cubicBezTo>
                  <a:cubicBezTo>
                    <a:pt x="1845" y="141"/>
                    <a:pt x="1885" y="145"/>
                    <a:pt x="1927" y="145"/>
                  </a:cubicBezTo>
                  <a:cubicBezTo>
                    <a:pt x="1958" y="145"/>
                    <a:pt x="1991" y="143"/>
                    <a:pt x="2023" y="139"/>
                  </a:cubicBezTo>
                  <a:cubicBezTo>
                    <a:pt x="2055" y="137"/>
                    <a:pt x="2087" y="133"/>
                    <a:pt x="2117" y="133"/>
                  </a:cubicBezTo>
                  <a:cubicBezTo>
                    <a:pt x="2162" y="133"/>
                    <a:pt x="2198" y="142"/>
                    <a:pt x="2228" y="159"/>
                  </a:cubicBezTo>
                  <a:cubicBezTo>
                    <a:pt x="2269" y="182"/>
                    <a:pt x="2299" y="225"/>
                    <a:pt x="2329" y="270"/>
                  </a:cubicBezTo>
                  <a:cubicBezTo>
                    <a:pt x="2342" y="291"/>
                    <a:pt x="2357" y="313"/>
                    <a:pt x="2372" y="332"/>
                  </a:cubicBezTo>
                  <a:cubicBezTo>
                    <a:pt x="2453" y="431"/>
                    <a:pt x="2580" y="491"/>
                    <a:pt x="2713" y="491"/>
                  </a:cubicBezTo>
                  <a:cubicBezTo>
                    <a:pt x="2753" y="491"/>
                    <a:pt x="2796" y="484"/>
                    <a:pt x="2835" y="471"/>
                  </a:cubicBezTo>
                  <a:cubicBezTo>
                    <a:pt x="2916" y="669"/>
                    <a:pt x="3090" y="825"/>
                    <a:pt x="3295" y="883"/>
                  </a:cubicBezTo>
                  <a:cubicBezTo>
                    <a:pt x="3328" y="894"/>
                    <a:pt x="3362" y="900"/>
                    <a:pt x="3396" y="906"/>
                  </a:cubicBezTo>
                  <a:cubicBezTo>
                    <a:pt x="3486" y="926"/>
                    <a:pt x="3574" y="945"/>
                    <a:pt x="3634" y="1003"/>
                  </a:cubicBezTo>
                  <a:cubicBezTo>
                    <a:pt x="3662" y="1028"/>
                    <a:pt x="3681" y="1061"/>
                    <a:pt x="3702" y="1095"/>
                  </a:cubicBezTo>
                  <a:cubicBezTo>
                    <a:pt x="3732" y="1140"/>
                    <a:pt x="3760" y="1187"/>
                    <a:pt x="3807" y="1219"/>
                  </a:cubicBezTo>
                  <a:cubicBezTo>
                    <a:pt x="3867" y="1262"/>
                    <a:pt x="3942" y="1271"/>
                    <a:pt x="4015" y="1277"/>
                  </a:cubicBezTo>
                  <a:cubicBezTo>
                    <a:pt x="4090" y="1286"/>
                    <a:pt x="4161" y="1294"/>
                    <a:pt x="4210" y="1341"/>
                  </a:cubicBezTo>
                  <a:cubicBezTo>
                    <a:pt x="4227" y="1361"/>
                    <a:pt x="4242" y="1384"/>
                    <a:pt x="4255" y="1410"/>
                  </a:cubicBezTo>
                  <a:cubicBezTo>
                    <a:pt x="4270" y="1436"/>
                    <a:pt x="4285" y="1461"/>
                    <a:pt x="4307" y="1485"/>
                  </a:cubicBezTo>
                  <a:cubicBezTo>
                    <a:pt x="4367" y="1547"/>
                    <a:pt x="4450" y="1562"/>
                    <a:pt x="4529" y="1575"/>
                  </a:cubicBezTo>
                  <a:cubicBezTo>
                    <a:pt x="4583" y="1586"/>
                    <a:pt x="4637" y="1594"/>
                    <a:pt x="4682" y="1618"/>
                  </a:cubicBezTo>
                  <a:cubicBezTo>
                    <a:pt x="4739" y="1648"/>
                    <a:pt x="4780" y="1699"/>
                    <a:pt x="4825" y="1755"/>
                  </a:cubicBezTo>
                  <a:cubicBezTo>
                    <a:pt x="4847" y="1781"/>
                    <a:pt x="4870" y="1808"/>
                    <a:pt x="4894" y="1834"/>
                  </a:cubicBezTo>
                  <a:cubicBezTo>
                    <a:pt x="4986" y="1928"/>
                    <a:pt x="5116" y="1990"/>
                    <a:pt x="5247" y="2001"/>
                  </a:cubicBezTo>
                  <a:cubicBezTo>
                    <a:pt x="5264" y="2003"/>
                    <a:pt x="5281" y="2003"/>
                    <a:pt x="5299" y="2003"/>
                  </a:cubicBezTo>
                  <a:cubicBezTo>
                    <a:pt x="5354" y="2008"/>
                    <a:pt x="5408" y="2010"/>
                    <a:pt x="5451" y="2038"/>
                  </a:cubicBezTo>
                  <a:cubicBezTo>
                    <a:pt x="5487" y="2063"/>
                    <a:pt x="5509" y="2104"/>
                    <a:pt x="5530" y="2147"/>
                  </a:cubicBezTo>
                  <a:cubicBezTo>
                    <a:pt x="5554" y="2192"/>
                    <a:pt x="5577" y="2237"/>
                    <a:pt x="5618" y="2269"/>
                  </a:cubicBezTo>
                  <a:cubicBezTo>
                    <a:pt x="5669" y="2312"/>
                    <a:pt x="5736" y="2323"/>
                    <a:pt x="5800" y="2331"/>
                  </a:cubicBezTo>
                  <a:cubicBezTo>
                    <a:pt x="5839" y="2338"/>
                    <a:pt x="5873" y="2342"/>
                    <a:pt x="5907" y="2353"/>
                  </a:cubicBezTo>
                  <a:cubicBezTo>
                    <a:pt x="6003" y="2387"/>
                    <a:pt x="6068" y="2473"/>
                    <a:pt x="6134" y="2560"/>
                  </a:cubicBezTo>
                  <a:cubicBezTo>
                    <a:pt x="6179" y="2622"/>
                    <a:pt x="6226" y="2685"/>
                    <a:pt x="6286" y="2734"/>
                  </a:cubicBezTo>
                  <a:cubicBezTo>
                    <a:pt x="6381" y="2807"/>
                    <a:pt x="6496" y="2845"/>
                    <a:pt x="6638" y="2845"/>
                  </a:cubicBezTo>
                  <a:cubicBezTo>
                    <a:pt x="6745" y="2845"/>
                    <a:pt x="6863" y="2824"/>
                    <a:pt x="7010" y="2781"/>
                  </a:cubicBezTo>
                  <a:lnTo>
                    <a:pt x="7013" y="5446"/>
                  </a:lnTo>
                  <a:lnTo>
                    <a:pt x="6824" y="5466"/>
                  </a:lnTo>
                  <a:lnTo>
                    <a:pt x="6830" y="5496"/>
                  </a:lnTo>
                  <a:cubicBezTo>
                    <a:pt x="6852" y="5575"/>
                    <a:pt x="6833" y="5663"/>
                    <a:pt x="6779" y="5738"/>
                  </a:cubicBezTo>
                  <a:cubicBezTo>
                    <a:pt x="6725" y="5810"/>
                    <a:pt x="6648" y="5858"/>
                    <a:pt x="6567" y="5864"/>
                  </a:cubicBezTo>
                  <a:cubicBezTo>
                    <a:pt x="6558" y="5865"/>
                    <a:pt x="6548" y="5865"/>
                    <a:pt x="6538" y="5865"/>
                  </a:cubicBezTo>
                  <a:cubicBezTo>
                    <a:pt x="6519" y="5865"/>
                    <a:pt x="6499" y="5864"/>
                    <a:pt x="6479" y="5864"/>
                  </a:cubicBezTo>
                  <a:cubicBezTo>
                    <a:pt x="6464" y="5864"/>
                    <a:pt x="6449" y="5863"/>
                    <a:pt x="6433" y="5863"/>
                  </a:cubicBezTo>
                  <a:cubicBezTo>
                    <a:pt x="6350" y="5863"/>
                    <a:pt x="6270" y="5873"/>
                    <a:pt x="6228" y="5948"/>
                  </a:cubicBezTo>
                  <a:cubicBezTo>
                    <a:pt x="6201" y="5997"/>
                    <a:pt x="6207" y="6050"/>
                    <a:pt x="6211" y="6102"/>
                  </a:cubicBezTo>
                  <a:cubicBezTo>
                    <a:pt x="6216" y="6134"/>
                    <a:pt x="6220" y="6164"/>
                    <a:pt x="6213" y="6194"/>
                  </a:cubicBezTo>
                  <a:cubicBezTo>
                    <a:pt x="6196" y="6288"/>
                    <a:pt x="6100" y="6333"/>
                    <a:pt x="5995" y="6378"/>
                  </a:cubicBezTo>
                  <a:cubicBezTo>
                    <a:pt x="5954" y="6398"/>
                    <a:pt x="5911" y="6417"/>
                    <a:pt x="5873" y="6440"/>
                  </a:cubicBezTo>
                  <a:cubicBezTo>
                    <a:pt x="5770" y="6503"/>
                    <a:pt x="5697" y="6614"/>
                    <a:pt x="5671" y="6747"/>
                  </a:cubicBezTo>
                  <a:cubicBezTo>
                    <a:pt x="5650" y="6867"/>
                    <a:pt x="5671" y="6987"/>
                    <a:pt x="5734" y="7079"/>
                  </a:cubicBezTo>
                  <a:lnTo>
                    <a:pt x="5376" y="7289"/>
                  </a:lnTo>
                  <a:lnTo>
                    <a:pt x="5365" y="7295"/>
                  </a:lnTo>
                  <a:lnTo>
                    <a:pt x="5363" y="7308"/>
                  </a:lnTo>
                  <a:cubicBezTo>
                    <a:pt x="5341" y="7447"/>
                    <a:pt x="5423" y="7565"/>
                    <a:pt x="5500" y="7679"/>
                  </a:cubicBezTo>
                  <a:cubicBezTo>
                    <a:pt x="5534" y="7728"/>
                    <a:pt x="5571" y="7782"/>
                    <a:pt x="5596" y="7833"/>
                  </a:cubicBezTo>
                  <a:cubicBezTo>
                    <a:pt x="5641" y="7925"/>
                    <a:pt x="5659" y="8030"/>
                    <a:pt x="5676" y="8131"/>
                  </a:cubicBezTo>
                  <a:cubicBezTo>
                    <a:pt x="5678" y="8154"/>
                    <a:pt x="5682" y="8176"/>
                    <a:pt x="5686" y="8199"/>
                  </a:cubicBezTo>
                  <a:cubicBezTo>
                    <a:pt x="5742" y="8504"/>
                    <a:pt x="5849" y="8791"/>
                    <a:pt x="6008" y="9056"/>
                  </a:cubicBezTo>
                  <a:lnTo>
                    <a:pt x="6010" y="9063"/>
                  </a:lnTo>
                  <a:lnTo>
                    <a:pt x="6016" y="9067"/>
                  </a:lnTo>
                  <a:cubicBezTo>
                    <a:pt x="6156" y="9144"/>
                    <a:pt x="6177" y="9328"/>
                    <a:pt x="6166" y="9481"/>
                  </a:cubicBezTo>
                  <a:cubicBezTo>
                    <a:pt x="6121" y="9470"/>
                    <a:pt x="6073" y="9465"/>
                    <a:pt x="6024" y="9465"/>
                  </a:cubicBezTo>
                  <a:cubicBezTo>
                    <a:pt x="5915" y="9465"/>
                    <a:pt x="5804" y="9491"/>
                    <a:pt x="5714" y="9541"/>
                  </a:cubicBezTo>
                  <a:cubicBezTo>
                    <a:pt x="5521" y="9648"/>
                    <a:pt x="5361" y="9802"/>
                    <a:pt x="5204" y="9950"/>
                  </a:cubicBezTo>
                  <a:cubicBezTo>
                    <a:pt x="5129" y="10023"/>
                    <a:pt x="5052" y="10098"/>
                    <a:pt x="4992" y="10188"/>
                  </a:cubicBezTo>
                  <a:cubicBezTo>
                    <a:pt x="4969" y="10224"/>
                    <a:pt x="4947" y="10263"/>
                    <a:pt x="4928" y="10301"/>
                  </a:cubicBezTo>
                  <a:cubicBezTo>
                    <a:pt x="4885" y="10385"/>
                    <a:pt x="4842" y="10464"/>
                    <a:pt x="4772" y="10515"/>
                  </a:cubicBezTo>
                  <a:cubicBezTo>
                    <a:pt x="4722" y="10552"/>
                    <a:pt x="4662" y="10571"/>
                    <a:pt x="4600" y="10590"/>
                  </a:cubicBezTo>
                  <a:cubicBezTo>
                    <a:pt x="4534" y="10612"/>
                    <a:pt x="4465" y="10635"/>
                    <a:pt x="4407" y="10678"/>
                  </a:cubicBezTo>
                  <a:cubicBezTo>
                    <a:pt x="4386" y="10695"/>
                    <a:pt x="4367" y="10715"/>
                    <a:pt x="4347" y="10734"/>
                  </a:cubicBezTo>
                  <a:cubicBezTo>
                    <a:pt x="4328" y="10751"/>
                    <a:pt x="4311" y="10768"/>
                    <a:pt x="4294" y="10783"/>
                  </a:cubicBezTo>
                  <a:cubicBezTo>
                    <a:pt x="4210" y="10847"/>
                    <a:pt x="4097" y="10860"/>
                    <a:pt x="3987" y="10873"/>
                  </a:cubicBezTo>
                  <a:lnTo>
                    <a:pt x="3936" y="10880"/>
                  </a:lnTo>
                  <a:cubicBezTo>
                    <a:pt x="3754" y="10903"/>
                    <a:pt x="3640" y="10963"/>
                    <a:pt x="3587" y="11066"/>
                  </a:cubicBezTo>
                  <a:cubicBezTo>
                    <a:pt x="3563" y="11113"/>
                    <a:pt x="3555" y="11162"/>
                    <a:pt x="3546" y="11214"/>
                  </a:cubicBezTo>
                  <a:cubicBezTo>
                    <a:pt x="3535" y="11272"/>
                    <a:pt x="3527" y="11325"/>
                    <a:pt x="3495" y="11368"/>
                  </a:cubicBezTo>
                  <a:cubicBezTo>
                    <a:pt x="3460" y="11409"/>
                    <a:pt x="3409" y="11432"/>
                    <a:pt x="3353" y="11456"/>
                  </a:cubicBezTo>
                  <a:cubicBezTo>
                    <a:pt x="3298" y="11482"/>
                    <a:pt x="3240" y="11505"/>
                    <a:pt x="3197" y="11552"/>
                  </a:cubicBezTo>
                  <a:cubicBezTo>
                    <a:pt x="3182" y="11572"/>
                    <a:pt x="3169" y="11593"/>
                    <a:pt x="3156" y="11612"/>
                  </a:cubicBezTo>
                  <a:cubicBezTo>
                    <a:pt x="3145" y="11629"/>
                    <a:pt x="3135" y="11649"/>
                    <a:pt x="3122" y="11662"/>
                  </a:cubicBezTo>
                  <a:cubicBezTo>
                    <a:pt x="3088" y="11702"/>
                    <a:pt x="3036" y="11726"/>
                    <a:pt x="2985" y="11747"/>
                  </a:cubicBezTo>
                  <a:cubicBezTo>
                    <a:pt x="2788" y="11835"/>
                    <a:pt x="2584" y="11925"/>
                    <a:pt x="2366" y="11936"/>
                  </a:cubicBezTo>
                  <a:cubicBezTo>
                    <a:pt x="2340" y="11938"/>
                    <a:pt x="2312" y="11938"/>
                    <a:pt x="2286" y="11938"/>
                  </a:cubicBezTo>
                  <a:cubicBezTo>
                    <a:pt x="2228" y="11938"/>
                    <a:pt x="2168" y="11940"/>
                    <a:pt x="2111" y="11953"/>
                  </a:cubicBezTo>
                  <a:cubicBezTo>
                    <a:pt x="2066" y="11962"/>
                    <a:pt x="2023" y="11979"/>
                    <a:pt x="1980" y="11994"/>
                  </a:cubicBezTo>
                  <a:cubicBezTo>
                    <a:pt x="1954" y="12004"/>
                    <a:pt x="1926" y="12015"/>
                    <a:pt x="1901" y="12024"/>
                  </a:cubicBezTo>
                  <a:cubicBezTo>
                    <a:pt x="1826" y="12047"/>
                    <a:pt x="1740" y="12058"/>
                    <a:pt x="1633" y="12058"/>
                  </a:cubicBezTo>
                  <a:cubicBezTo>
                    <a:pt x="1573" y="12058"/>
                    <a:pt x="1509" y="12054"/>
                    <a:pt x="1446" y="12049"/>
                  </a:cubicBezTo>
                  <a:cubicBezTo>
                    <a:pt x="1412" y="12049"/>
                    <a:pt x="1378" y="12047"/>
                    <a:pt x="1344" y="12045"/>
                  </a:cubicBezTo>
                  <a:cubicBezTo>
                    <a:pt x="1399" y="11861"/>
                    <a:pt x="1371" y="11640"/>
                    <a:pt x="1264" y="11443"/>
                  </a:cubicBezTo>
                  <a:cubicBezTo>
                    <a:pt x="1144" y="11227"/>
                    <a:pt x="958" y="11066"/>
                    <a:pt x="772" y="10922"/>
                  </a:cubicBezTo>
                  <a:cubicBezTo>
                    <a:pt x="645" y="10824"/>
                    <a:pt x="521" y="10708"/>
                    <a:pt x="547" y="10575"/>
                  </a:cubicBezTo>
                  <a:cubicBezTo>
                    <a:pt x="572" y="10445"/>
                    <a:pt x="735" y="10383"/>
                    <a:pt x="879" y="10368"/>
                  </a:cubicBezTo>
                  <a:lnTo>
                    <a:pt x="921" y="10363"/>
                  </a:lnTo>
                  <a:cubicBezTo>
                    <a:pt x="992" y="10357"/>
                    <a:pt x="1065" y="10350"/>
                    <a:pt x="1134" y="10318"/>
                  </a:cubicBezTo>
                  <a:cubicBezTo>
                    <a:pt x="1215" y="10284"/>
                    <a:pt x="1294" y="10198"/>
                    <a:pt x="1279" y="10095"/>
                  </a:cubicBezTo>
                  <a:cubicBezTo>
                    <a:pt x="1271" y="10038"/>
                    <a:pt x="1234" y="9993"/>
                    <a:pt x="1202" y="9950"/>
                  </a:cubicBezTo>
                  <a:lnTo>
                    <a:pt x="1189" y="9935"/>
                  </a:lnTo>
                  <a:cubicBezTo>
                    <a:pt x="1063" y="9772"/>
                    <a:pt x="994" y="9566"/>
                    <a:pt x="996" y="9358"/>
                  </a:cubicBezTo>
                  <a:cubicBezTo>
                    <a:pt x="996" y="9337"/>
                    <a:pt x="996" y="9313"/>
                    <a:pt x="999" y="9290"/>
                  </a:cubicBezTo>
                  <a:cubicBezTo>
                    <a:pt x="1001" y="9223"/>
                    <a:pt x="1005" y="9153"/>
                    <a:pt x="986" y="9086"/>
                  </a:cubicBezTo>
                  <a:cubicBezTo>
                    <a:pt x="962" y="8992"/>
                    <a:pt x="885" y="8898"/>
                    <a:pt x="778" y="8898"/>
                  </a:cubicBezTo>
                  <a:cubicBezTo>
                    <a:pt x="757" y="8898"/>
                    <a:pt x="735" y="8902"/>
                    <a:pt x="718" y="8911"/>
                  </a:cubicBezTo>
                  <a:cubicBezTo>
                    <a:pt x="714" y="8726"/>
                    <a:pt x="707" y="8570"/>
                    <a:pt x="692" y="8422"/>
                  </a:cubicBezTo>
                  <a:cubicBezTo>
                    <a:pt x="686" y="8341"/>
                    <a:pt x="677" y="8259"/>
                    <a:pt x="647" y="8184"/>
                  </a:cubicBezTo>
                  <a:cubicBezTo>
                    <a:pt x="600" y="8064"/>
                    <a:pt x="510" y="7972"/>
                    <a:pt x="429" y="7889"/>
                  </a:cubicBezTo>
                  <a:cubicBezTo>
                    <a:pt x="296" y="7749"/>
                    <a:pt x="174" y="7662"/>
                    <a:pt x="62" y="7619"/>
                  </a:cubicBezTo>
                  <a:cubicBezTo>
                    <a:pt x="127" y="7360"/>
                    <a:pt x="159" y="7098"/>
                    <a:pt x="163" y="6845"/>
                  </a:cubicBezTo>
                  <a:lnTo>
                    <a:pt x="163" y="6837"/>
                  </a:lnTo>
                  <a:cubicBezTo>
                    <a:pt x="163" y="6772"/>
                    <a:pt x="163" y="6708"/>
                    <a:pt x="191" y="6655"/>
                  </a:cubicBezTo>
                  <a:cubicBezTo>
                    <a:pt x="204" y="6629"/>
                    <a:pt x="223" y="6607"/>
                    <a:pt x="242" y="6584"/>
                  </a:cubicBezTo>
                  <a:cubicBezTo>
                    <a:pt x="266" y="6556"/>
                    <a:pt x="287" y="6530"/>
                    <a:pt x="304" y="6496"/>
                  </a:cubicBezTo>
                  <a:cubicBezTo>
                    <a:pt x="326" y="6449"/>
                    <a:pt x="330" y="6400"/>
                    <a:pt x="334" y="6350"/>
                  </a:cubicBezTo>
                  <a:cubicBezTo>
                    <a:pt x="341" y="6295"/>
                    <a:pt x="345" y="6243"/>
                    <a:pt x="375" y="6203"/>
                  </a:cubicBezTo>
                  <a:cubicBezTo>
                    <a:pt x="401" y="6168"/>
                    <a:pt x="442" y="6145"/>
                    <a:pt x="487" y="6123"/>
                  </a:cubicBezTo>
                  <a:cubicBezTo>
                    <a:pt x="547" y="6091"/>
                    <a:pt x="609" y="6059"/>
                    <a:pt x="634" y="5995"/>
                  </a:cubicBezTo>
                  <a:cubicBezTo>
                    <a:pt x="654" y="5945"/>
                    <a:pt x="645" y="5898"/>
                    <a:pt x="639" y="5851"/>
                  </a:cubicBezTo>
                  <a:cubicBezTo>
                    <a:pt x="634" y="5817"/>
                    <a:pt x="630" y="5787"/>
                    <a:pt x="634" y="5757"/>
                  </a:cubicBezTo>
                  <a:cubicBezTo>
                    <a:pt x="649" y="5646"/>
                    <a:pt x="769" y="5603"/>
                    <a:pt x="898" y="5556"/>
                  </a:cubicBezTo>
                  <a:cubicBezTo>
                    <a:pt x="949" y="5538"/>
                    <a:pt x="1001" y="5519"/>
                    <a:pt x="1046" y="5496"/>
                  </a:cubicBezTo>
                  <a:cubicBezTo>
                    <a:pt x="1245" y="5395"/>
                    <a:pt x="1365" y="5166"/>
                    <a:pt x="1408" y="4793"/>
                  </a:cubicBezTo>
                  <a:cubicBezTo>
                    <a:pt x="1468" y="4281"/>
                    <a:pt x="1444" y="3767"/>
                    <a:pt x="1337" y="3265"/>
                  </a:cubicBezTo>
                  <a:lnTo>
                    <a:pt x="1335" y="3252"/>
                  </a:lnTo>
                  <a:cubicBezTo>
                    <a:pt x="1318" y="3173"/>
                    <a:pt x="1301" y="3092"/>
                    <a:pt x="1318" y="3017"/>
                  </a:cubicBezTo>
                  <a:cubicBezTo>
                    <a:pt x="1333" y="2948"/>
                    <a:pt x="1371" y="2890"/>
                    <a:pt x="1414" y="2828"/>
                  </a:cubicBezTo>
                  <a:cubicBezTo>
                    <a:pt x="1431" y="2802"/>
                    <a:pt x="1451" y="2777"/>
                    <a:pt x="1466" y="2751"/>
                  </a:cubicBezTo>
                  <a:cubicBezTo>
                    <a:pt x="1603" y="2522"/>
                    <a:pt x="1605" y="2211"/>
                    <a:pt x="1466" y="1982"/>
                  </a:cubicBezTo>
                  <a:cubicBezTo>
                    <a:pt x="1449" y="1954"/>
                    <a:pt x="1429" y="1924"/>
                    <a:pt x="1410" y="1896"/>
                  </a:cubicBezTo>
                  <a:cubicBezTo>
                    <a:pt x="1363" y="1830"/>
                    <a:pt x="1320" y="1768"/>
                    <a:pt x="1305" y="1693"/>
                  </a:cubicBezTo>
                  <a:cubicBezTo>
                    <a:pt x="1299" y="1661"/>
                    <a:pt x="1299" y="1628"/>
                    <a:pt x="1299" y="1592"/>
                  </a:cubicBezTo>
                  <a:cubicBezTo>
                    <a:pt x="1296" y="1564"/>
                    <a:pt x="1296" y="1536"/>
                    <a:pt x="1294" y="1506"/>
                  </a:cubicBezTo>
                  <a:cubicBezTo>
                    <a:pt x="1269" y="1309"/>
                    <a:pt x="1108" y="1176"/>
                    <a:pt x="956" y="1050"/>
                  </a:cubicBezTo>
                  <a:cubicBezTo>
                    <a:pt x="817" y="932"/>
                    <a:pt x="671" y="814"/>
                    <a:pt x="634" y="647"/>
                  </a:cubicBezTo>
                  <a:cubicBezTo>
                    <a:pt x="632" y="634"/>
                    <a:pt x="630" y="621"/>
                    <a:pt x="626" y="611"/>
                  </a:cubicBezTo>
                  <a:cubicBezTo>
                    <a:pt x="624" y="596"/>
                    <a:pt x="622" y="581"/>
                    <a:pt x="617" y="566"/>
                  </a:cubicBezTo>
                  <a:lnTo>
                    <a:pt x="639" y="549"/>
                  </a:lnTo>
                  <a:cubicBezTo>
                    <a:pt x="662" y="534"/>
                    <a:pt x="684" y="516"/>
                    <a:pt x="707" y="501"/>
                  </a:cubicBezTo>
                  <a:cubicBezTo>
                    <a:pt x="954" y="345"/>
                    <a:pt x="1224" y="219"/>
                    <a:pt x="1485" y="99"/>
                  </a:cubicBezTo>
                  <a:cubicBezTo>
                    <a:pt x="1537" y="74"/>
                    <a:pt x="1589" y="54"/>
                    <a:pt x="1635" y="54"/>
                  </a:cubicBezTo>
                  <a:close/>
                  <a:moveTo>
                    <a:pt x="1635" y="0"/>
                  </a:moveTo>
                  <a:cubicBezTo>
                    <a:pt x="1575" y="0"/>
                    <a:pt x="1519" y="24"/>
                    <a:pt x="1464" y="49"/>
                  </a:cubicBezTo>
                  <a:cubicBezTo>
                    <a:pt x="1200" y="172"/>
                    <a:pt x="928" y="298"/>
                    <a:pt x="679" y="456"/>
                  </a:cubicBezTo>
                  <a:cubicBezTo>
                    <a:pt x="654" y="474"/>
                    <a:pt x="632" y="489"/>
                    <a:pt x="609" y="506"/>
                  </a:cubicBezTo>
                  <a:lnTo>
                    <a:pt x="555" y="542"/>
                  </a:lnTo>
                  <a:lnTo>
                    <a:pt x="562" y="561"/>
                  </a:lnTo>
                  <a:cubicBezTo>
                    <a:pt x="566" y="581"/>
                    <a:pt x="570" y="600"/>
                    <a:pt x="574" y="621"/>
                  </a:cubicBezTo>
                  <a:cubicBezTo>
                    <a:pt x="577" y="634"/>
                    <a:pt x="579" y="645"/>
                    <a:pt x="583" y="658"/>
                  </a:cubicBezTo>
                  <a:cubicBezTo>
                    <a:pt x="624" y="842"/>
                    <a:pt x="774" y="969"/>
                    <a:pt x="921" y="1091"/>
                  </a:cubicBezTo>
                  <a:cubicBezTo>
                    <a:pt x="1074" y="1217"/>
                    <a:pt x="1217" y="1337"/>
                    <a:pt x="1241" y="1515"/>
                  </a:cubicBezTo>
                  <a:cubicBezTo>
                    <a:pt x="1243" y="1541"/>
                    <a:pt x="1245" y="1566"/>
                    <a:pt x="1245" y="1594"/>
                  </a:cubicBezTo>
                  <a:cubicBezTo>
                    <a:pt x="1245" y="1628"/>
                    <a:pt x="1245" y="1667"/>
                    <a:pt x="1254" y="1703"/>
                  </a:cubicBezTo>
                  <a:cubicBezTo>
                    <a:pt x="1271" y="1789"/>
                    <a:pt x="1318" y="1860"/>
                    <a:pt x="1367" y="1928"/>
                  </a:cubicBezTo>
                  <a:cubicBezTo>
                    <a:pt x="1384" y="1954"/>
                    <a:pt x="1404" y="1982"/>
                    <a:pt x="1421" y="2010"/>
                  </a:cubicBezTo>
                  <a:cubicBezTo>
                    <a:pt x="1549" y="2224"/>
                    <a:pt x="1547" y="2509"/>
                    <a:pt x="1421" y="2723"/>
                  </a:cubicBezTo>
                  <a:cubicBezTo>
                    <a:pt x="1406" y="2749"/>
                    <a:pt x="1389" y="2772"/>
                    <a:pt x="1371" y="2798"/>
                  </a:cubicBezTo>
                  <a:cubicBezTo>
                    <a:pt x="1326" y="2862"/>
                    <a:pt x="1281" y="2927"/>
                    <a:pt x="1264" y="3006"/>
                  </a:cubicBezTo>
                  <a:cubicBezTo>
                    <a:pt x="1245" y="3092"/>
                    <a:pt x="1264" y="3180"/>
                    <a:pt x="1281" y="3263"/>
                  </a:cubicBezTo>
                  <a:lnTo>
                    <a:pt x="1286" y="3276"/>
                  </a:lnTo>
                  <a:cubicBezTo>
                    <a:pt x="1391" y="3773"/>
                    <a:pt x="1414" y="4281"/>
                    <a:pt x="1354" y="4786"/>
                  </a:cubicBezTo>
                  <a:cubicBezTo>
                    <a:pt x="1314" y="5140"/>
                    <a:pt x="1204" y="5356"/>
                    <a:pt x="1022" y="5448"/>
                  </a:cubicBezTo>
                  <a:cubicBezTo>
                    <a:pt x="979" y="5470"/>
                    <a:pt x="930" y="5489"/>
                    <a:pt x="881" y="5506"/>
                  </a:cubicBezTo>
                  <a:cubicBezTo>
                    <a:pt x="744" y="5556"/>
                    <a:pt x="600" y="5605"/>
                    <a:pt x="581" y="5751"/>
                  </a:cubicBezTo>
                  <a:cubicBezTo>
                    <a:pt x="577" y="5787"/>
                    <a:pt x="581" y="5823"/>
                    <a:pt x="585" y="5858"/>
                  </a:cubicBezTo>
                  <a:cubicBezTo>
                    <a:pt x="592" y="5900"/>
                    <a:pt x="598" y="5939"/>
                    <a:pt x="583" y="5975"/>
                  </a:cubicBezTo>
                  <a:cubicBezTo>
                    <a:pt x="566" y="6023"/>
                    <a:pt x="517" y="6048"/>
                    <a:pt x="463" y="6074"/>
                  </a:cubicBezTo>
                  <a:cubicBezTo>
                    <a:pt x="414" y="6100"/>
                    <a:pt x="364" y="6125"/>
                    <a:pt x="330" y="6170"/>
                  </a:cubicBezTo>
                  <a:cubicBezTo>
                    <a:pt x="294" y="6224"/>
                    <a:pt x="287" y="6286"/>
                    <a:pt x="281" y="6346"/>
                  </a:cubicBezTo>
                  <a:cubicBezTo>
                    <a:pt x="277" y="6391"/>
                    <a:pt x="272" y="6436"/>
                    <a:pt x="255" y="6473"/>
                  </a:cubicBezTo>
                  <a:cubicBezTo>
                    <a:pt x="242" y="6500"/>
                    <a:pt x="223" y="6524"/>
                    <a:pt x="202" y="6550"/>
                  </a:cubicBezTo>
                  <a:cubicBezTo>
                    <a:pt x="180" y="6573"/>
                    <a:pt x="159" y="6599"/>
                    <a:pt x="144" y="6631"/>
                  </a:cubicBezTo>
                  <a:cubicBezTo>
                    <a:pt x="112" y="6695"/>
                    <a:pt x="109" y="6766"/>
                    <a:pt x="109" y="6835"/>
                  </a:cubicBezTo>
                  <a:lnTo>
                    <a:pt x="109" y="6843"/>
                  </a:lnTo>
                  <a:cubicBezTo>
                    <a:pt x="105" y="7102"/>
                    <a:pt x="71" y="7366"/>
                    <a:pt x="7" y="7629"/>
                  </a:cubicBezTo>
                  <a:lnTo>
                    <a:pt x="0" y="7653"/>
                  </a:lnTo>
                  <a:lnTo>
                    <a:pt x="24" y="7659"/>
                  </a:lnTo>
                  <a:cubicBezTo>
                    <a:pt x="133" y="7698"/>
                    <a:pt x="253" y="7784"/>
                    <a:pt x="390" y="7925"/>
                  </a:cubicBezTo>
                  <a:cubicBezTo>
                    <a:pt x="467" y="8004"/>
                    <a:pt x="555" y="8094"/>
                    <a:pt x="598" y="8204"/>
                  </a:cubicBezTo>
                  <a:cubicBezTo>
                    <a:pt x="624" y="8272"/>
                    <a:pt x="632" y="8349"/>
                    <a:pt x="641" y="8429"/>
                  </a:cubicBezTo>
                  <a:cubicBezTo>
                    <a:pt x="654" y="8585"/>
                    <a:pt x="662" y="8752"/>
                    <a:pt x="667" y="8954"/>
                  </a:cubicBezTo>
                  <a:lnTo>
                    <a:pt x="667" y="9003"/>
                  </a:lnTo>
                  <a:lnTo>
                    <a:pt x="707" y="8977"/>
                  </a:lnTo>
                  <a:cubicBezTo>
                    <a:pt x="735" y="8960"/>
                    <a:pt x="757" y="8951"/>
                    <a:pt x="780" y="8951"/>
                  </a:cubicBezTo>
                  <a:cubicBezTo>
                    <a:pt x="857" y="8951"/>
                    <a:pt x="917" y="9026"/>
                    <a:pt x="934" y="9099"/>
                  </a:cubicBezTo>
                  <a:cubicBezTo>
                    <a:pt x="949" y="9159"/>
                    <a:pt x="947" y="9221"/>
                    <a:pt x="945" y="9288"/>
                  </a:cubicBezTo>
                  <a:cubicBezTo>
                    <a:pt x="943" y="9311"/>
                    <a:pt x="943" y="9335"/>
                    <a:pt x="943" y="9358"/>
                  </a:cubicBezTo>
                  <a:cubicBezTo>
                    <a:pt x="941" y="9577"/>
                    <a:pt x="1014" y="9793"/>
                    <a:pt x="1146" y="9969"/>
                  </a:cubicBezTo>
                  <a:lnTo>
                    <a:pt x="1159" y="9984"/>
                  </a:lnTo>
                  <a:cubicBezTo>
                    <a:pt x="1191" y="10023"/>
                    <a:pt x="1219" y="10059"/>
                    <a:pt x="1226" y="10104"/>
                  </a:cubicBezTo>
                  <a:cubicBezTo>
                    <a:pt x="1236" y="10175"/>
                    <a:pt x="1176" y="10241"/>
                    <a:pt x="1112" y="10271"/>
                  </a:cubicBezTo>
                  <a:cubicBezTo>
                    <a:pt x="1052" y="10297"/>
                    <a:pt x="986" y="10303"/>
                    <a:pt x="917" y="10310"/>
                  </a:cubicBezTo>
                  <a:lnTo>
                    <a:pt x="874" y="10314"/>
                  </a:lnTo>
                  <a:cubicBezTo>
                    <a:pt x="795" y="10323"/>
                    <a:pt x="534" y="10363"/>
                    <a:pt x="495" y="10565"/>
                  </a:cubicBezTo>
                  <a:cubicBezTo>
                    <a:pt x="463" y="10725"/>
                    <a:pt x="600" y="10858"/>
                    <a:pt x="739" y="10965"/>
                  </a:cubicBezTo>
                  <a:cubicBezTo>
                    <a:pt x="919" y="11105"/>
                    <a:pt x="1104" y="11261"/>
                    <a:pt x="1217" y="11469"/>
                  </a:cubicBezTo>
                  <a:cubicBezTo>
                    <a:pt x="1324" y="11664"/>
                    <a:pt x="1348" y="11887"/>
                    <a:pt x="1281" y="12062"/>
                  </a:cubicBezTo>
                  <a:lnTo>
                    <a:pt x="1269" y="12099"/>
                  </a:lnTo>
                  <a:lnTo>
                    <a:pt x="1322" y="12099"/>
                  </a:lnTo>
                  <a:cubicBezTo>
                    <a:pt x="1363" y="12099"/>
                    <a:pt x="1404" y="12101"/>
                    <a:pt x="1444" y="12103"/>
                  </a:cubicBezTo>
                  <a:cubicBezTo>
                    <a:pt x="1506" y="12107"/>
                    <a:pt x="1571" y="12112"/>
                    <a:pt x="1633" y="12112"/>
                  </a:cubicBezTo>
                  <a:cubicBezTo>
                    <a:pt x="1746" y="12112"/>
                    <a:pt x="1834" y="12099"/>
                    <a:pt x="1916" y="12075"/>
                  </a:cubicBezTo>
                  <a:cubicBezTo>
                    <a:pt x="1943" y="12064"/>
                    <a:pt x="1971" y="12056"/>
                    <a:pt x="1999" y="12043"/>
                  </a:cubicBezTo>
                  <a:cubicBezTo>
                    <a:pt x="2042" y="12028"/>
                    <a:pt x="2081" y="12013"/>
                    <a:pt x="2121" y="12004"/>
                  </a:cubicBezTo>
                  <a:cubicBezTo>
                    <a:pt x="2175" y="11994"/>
                    <a:pt x="2231" y="11992"/>
                    <a:pt x="2286" y="11992"/>
                  </a:cubicBezTo>
                  <a:cubicBezTo>
                    <a:pt x="2314" y="11992"/>
                    <a:pt x="2342" y="11992"/>
                    <a:pt x="2368" y="11989"/>
                  </a:cubicBezTo>
                  <a:cubicBezTo>
                    <a:pt x="2595" y="11977"/>
                    <a:pt x="2815" y="11880"/>
                    <a:pt x="3008" y="11797"/>
                  </a:cubicBezTo>
                  <a:cubicBezTo>
                    <a:pt x="3060" y="11773"/>
                    <a:pt x="3120" y="11747"/>
                    <a:pt x="3163" y="11698"/>
                  </a:cubicBezTo>
                  <a:cubicBezTo>
                    <a:pt x="3178" y="11679"/>
                    <a:pt x="3190" y="11659"/>
                    <a:pt x="3201" y="11640"/>
                  </a:cubicBezTo>
                  <a:cubicBezTo>
                    <a:pt x="3214" y="11621"/>
                    <a:pt x="3225" y="11604"/>
                    <a:pt x="3238" y="11589"/>
                  </a:cubicBezTo>
                  <a:cubicBezTo>
                    <a:pt x="3272" y="11550"/>
                    <a:pt x="3321" y="11529"/>
                    <a:pt x="3375" y="11505"/>
                  </a:cubicBezTo>
                  <a:cubicBezTo>
                    <a:pt x="3432" y="11479"/>
                    <a:pt x="3495" y="11454"/>
                    <a:pt x="3535" y="11400"/>
                  </a:cubicBezTo>
                  <a:cubicBezTo>
                    <a:pt x="3576" y="11347"/>
                    <a:pt x="3587" y="11285"/>
                    <a:pt x="3597" y="11222"/>
                  </a:cubicBezTo>
                  <a:cubicBezTo>
                    <a:pt x="3606" y="11175"/>
                    <a:pt x="3615" y="11130"/>
                    <a:pt x="3634" y="11092"/>
                  </a:cubicBezTo>
                  <a:cubicBezTo>
                    <a:pt x="3679" y="11006"/>
                    <a:pt x="3782" y="10952"/>
                    <a:pt x="3942" y="10931"/>
                  </a:cubicBezTo>
                  <a:lnTo>
                    <a:pt x="3994" y="10927"/>
                  </a:lnTo>
                  <a:cubicBezTo>
                    <a:pt x="4112" y="10912"/>
                    <a:pt x="4232" y="10899"/>
                    <a:pt x="4326" y="10826"/>
                  </a:cubicBezTo>
                  <a:cubicBezTo>
                    <a:pt x="4347" y="10809"/>
                    <a:pt x="4367" y="10790"/>
                    <a:pt x="4386" y="10770"/>
                  </a:cubicBezTo>
                  <a:cubicBezTo>
                    <a:pt x="4403" y="10753"/>
                    <a:pt x="4420" y="10736"/>
                    <a:pt x="4439" y="10721"/>
                  </a:cubicBezTo>
                  <a:cubicBezTo>
                    <a:pt x="4491" y="10682"/>
                    <a:pt x="4551" y="10663"/>
                    <a:pt x="4615" y="10642"/>
                  </a:cubicBezTo>
                  <a:cubicBezTo>
                    <a:pt x="4682" y="10620"/>
                    <a:pt x="4748" y="10599"/>
                    <a:pt x="4804" y="10558"/>
                  </a:cubicBezTo>
                  <a:cubicBezTo>
                    <a:pt x="4885" y="10498"/>
                    <a:pt x="4930" y="10410"/>
                    <a:pt x="4975" y="10327"/>
                  </a:cubicBezTo>
                  <a:cubicBezTo>
                    <a:pt x="4994" y="10290"/>
                    <a:pt x="5016" y="10252"/>
                    <a:pt x="5037" y="10218"/>
                  </a:cubicBezTo>
                  <a:cubicBezTo>
                    <a:pt x="5093" y="10132"/>
                    <a:pt x="5168" y="10059"/>
                    <a:pt x="5241" y="9988"/>
                  </a:cubicBezTo>
                  <a:cubicBezTo>
                    <a:pt x="5395" y="9843"/>
                    <a:pt x="5554" y="9691"/>
                    <a:pt x="5740" y="9588"/>
                  </a:cubicBezTo>
                  <a:cubicBezTo>
                    <a:pt x="5820" y="9542"/>
                    <a:pt x="5921" y="9519"/>
                    <a:pt x="6021" y="9519"/>
                  </a:cubicBezTo>
                  <a:cubicBezTo>
                    <a:pt x="6077" y="9519"/>
                    <a:pt x="6132" y="9526"/>
                    <a:pt x="6183" y="9541"/>
                  </a:cubicBezTo>
                  <a:lnTo>
                    <a:pt x="6216" y="9549"/>
                  </a:lnTo>
                  <a:lnTo>
                    <a:pt x="6218" y="9517"/>
                  </a:lnTo>
                  <a:cubicBezTo>
                    <a:pt x="6239" y="9273"/>
                    <a:pt x="6181" y="9103"/>
                    <a:pt x="6051" y="9024"/>
                  </a:cubicBezTo>
                  <a:cubicBezTo>
                    <a:pt x="5896" y="8765"/>
                    <a:pt x="5794" y="8484"/>
                    <a:pt x="5740" y="8189"/>
                  </a:cubicBezTo>
                  <a:cubicBezTo>
                    <a:pt x="5736" y="8167"/>
                    <a:pt x="5731" y="8146"/>
                    <a:pt x="5727" y="8122"/>
                  </a:cubicBezTo>
                  <a:cubicBezTo>
                    <a:pt x="5710" y="8017"/>
                    <a:pt x="5693" y="7908"/>
                    <a:pt x="5644" y="7809"/>
                  </a:cubicBezTo>
                  <a:cubicBezTo>
                    <a:pt x="5616" y="7754"/>
                    <a:pt x="5579" y="7700"/>
                    <a:pt x="5545" y="7647"/>
                  </a:cubicBezTo>
                  <a:cubicBezTo>
                    <a:pt x="5472" y="7542"/>
                    <a:pt x="5404" y="7441"/>
                    <a:pt x="5414" y="7330"/>
                  </a:cubicBezTo>
                  <a:lnTo>
                    <a:pt x="5813" y="7096"/>
                  </a:lnTo>
                  <a:lnTo>
                    <a:pt x="5794" y="7070"/>
                  </a:lnTo>
                  <a:cubicBezTo>
                    <a:pt x="5729" y="6987"/>
                    <a:pt x="5704" y="6873"/>
                    <a:pt x="5725" y="6755"/>
                  </a:cubicBezTo>
                  <a:cubicBezTo>
                    <a:pt x="5746" y="6640"/>
                    <a:pt x="5811" y="6541"/>
                    <a:pt x="5901" y="6485"/>
                  </a:cubicBezTo>
                  <a:cubicBezTo>
                    <a:pt x="5937" y="6464"/>
                    <a:pt x="5978" y="6447"/>
                    <a:pt x="6016" y="6428"/>
                  </a:cubicBezTo>
                  <a:cubicBezTo>
                    <a:pt x="6130" y="6378"/>
                    <a:pt x="6243" y="6325"/>
                    <a:pt x="6267" y="6203"/>
                  </a:cubicBezTo>
                  <a:cubicBezTo>
                    <a:pt x="6273" y="6166"/>
                    <a:pt x="6269" y="6130"/>
                    <a:pt x="6265" y="6095"/>
                  </a:cubicBezTo>
                  <a:cubicBezTo>
                    <a:pt x="6261" y="6050"/>
                    <a:pt x="6256" y="6008"/>
                    <a:pt x="6276" y="5975"/>
                  </a:cubicBezTo>
                  <a:cubicBezTo>
                    <a:pt x="6301" y="5926"/>
                    <a:pt x="6359" y="5918"/>
                    <a:pt x="6434" y="5918"/>
                  </a:cubicBezTo>
                  <a:lnTo>
                    <a:pt x="6479" y="5918"/>
                  </a:lnTo>
                  <a:cubicBezTo>
                    <a:pt x="6501" y="5918"/>
                    <a:pt x="6521" y="5919"/>
                    <a:pt x="6541" y="5919"/>
                  </a:cubicBezTo>
                  <a:cubicBezTo>
                    <a:pt x="6551" y="5919"/>
                    <a:pt x="6561" y="5918"/>
                    <a:pt x="6571" y="5918"/>
                  </a:cubicBezTo>
                  <a:cubicBezTo>
                    <a:pt x="6668" y="5909"/>
                    <a:pt x="6760" y="5855"/>
                    <a:pt x="6822" y="5768"/>
                  </a:cubicBezTo>
                  <a:cubicBezTo>
                    <a:pt x="6878" y="5691"/>
                    <a:pt x="6901" y="5598"/>
                    <a:pt x="6888" y="5513"/>
                  </a:cubicBezTo>
                  <a:lnTo>
                    <a:pt x="7066" y="5496"/>
                  </a:lnTo>
                  <a:lnTo>
                    <a:pt x="7064" y="2745"/>
                  </a:lnTo>
                  <a:lnTo>
                    <a:pt x="7064" y="2708"/>
                  </a:lnTo>
                  <a:lnTo>
                    <a:pt x="7028" y="2719"/>
                  </a:lnTo>
                  <a:cubicBezTo>
                    <a:pt x="6871" y="2768"/>
                    <a:pt x="6747" y="2792"/>
                    <a:pt x="6638" y="2792"/>
                  </a:cubicBezTo>
                  <a:cubicBezTo>
                    <a:pt x="6507" y="2792"/>
                    <a:pt x="6404" y="2760"/>
                    <a:pt x="6321" y="2691"/>
                  </a:cubicBezTo>
                  <a:cubicBezTo>
                    <a:pt x="6267" y="2648"/>
                    <a:pt x="6220" y="2588"/>
                    <a:pt x="6177" y="2528"/>
                  </a:cubicBezTo>
                  <a:cubicBezTo>
                    <a:pt x="6108" y="2436"/>
                    <a:pt x="6036" y="2342"/>
                    <a:pt x="5924" y="2303"/>
                  </a:cubicBezTo>
                  <a:cubicBezTo>
                    <a:pt x="5886" y="2290"/>
                    <a:pt x="5847" y="2284"/>
                    <a:pt x="5809" y="2278"/>
                  </a:cubicBezTo>
                  <a:cubicBezTo>
                    <a:pt x="5749" y="2269"/>
                    <a:pt x="5693" y="2263"/>
                    <a:pt x="5650" y="2228"/>
                  </a:cubicBezTo>
                  <a:cubicBezTo>
                    <a:pt x="5620" y="2203"/>
                    <a:pt x="5599" y="2164"/>
                    <a:pt x="5577" y="2123"/>
                  </a:cubicBezTo>
                  <a:cubicBezTo>
                    <a:pt x="5554" y="2076"/>
                    <a:pt x="5528" y="2027"/>
                    <a:pt x="5481" y="1993"/>
                  </a:cubicBezTo>
                  <a:cubicBezTo>
                    <a:pt x="5427" y="1956"/>
                    <a:pt x="5363" y="1954"/>
                    <a:pt x="5301" y="1950"/>
                  </a:cubicBezTo>
                  <a:cubicBezTo>
                    <a:pt x="5284" y="1950"/>
                    <a:pt x="5269" y="1950"/>
                    <a:pt x="5251" y="1948"/>
                  </a:cubicBezTo>
                  <a:cubicBezTo>
                    <a:pt x="5134" y="1937"/>
                    <a:pt x="5016" y="1883"/>
                    <a:pt x="4932" y="1795"/>
                  </a:cubicBezTo>
                  <a:cubicBezTo>
                    <a:pt x="4909" y="1772"/>
                    <a:pt x="4887" y="1746"/>
                    <a:pt x="4868" y="1721"/>
                  </a:cubicBezTo>
                  <a:cubicBezTo>
                    <a:pt x="4821" y="1663"/>
                    <a:pt x="4774" y="1605"/>
                    <a:pt x="4705" y="1571"/>
                  </a:cubicBezTo>
                  <a:cubicBezTo>
                    <a:pt x="4654" y="1543"/>
                    <a:pt x="4596" y="1532"/>
                    <a:pt x="4538" y="1523"/>
                  </a:cubicBezTo>
                  <a:cubicBezTo>
                    <a:pt x="4463" y="1511"/>
                    <a:pt x="4392" y="1498"/>
                    <a:pt x="4347" y="1448"/>
                  </a:cubicBezTo>
                  <a:cubicBezTo>
                    <a:pt x="4330" y="1431"/>
                    <a:pt x="4317" y="1408"/>
                    <a:pt x="4302" y="1384"/>
                  </a:cubicBezTo>
                  <a:cubicBezTo>
                    <a:pt x="4287" y="1356"/>
                    <a:pt x="4270" y="1328"/>
                    <a:pt x="4247" y="1303"/>
                  </a:cubicBezTo>
                  <a:cubicBezTo>
                    <a:pt x="4187" y="1243"/>
                    <a:pt x="4101" y="1234"/>
                    <a:pt x="4020" y="1226"/>
                  </a:cubicBezTo>
                  <a:cubicBezTo>
                    <a:pt x="3951" y="1217"/>
                    <a:pt x="3889" y="1211"/>
                    <a:pt x="3837" y="1176"/>
                  </a:cubicBezTo>
                  <a:cubicBezTo>
                    <a:pt x="3801" y="1148"/>
                    <a:pt x="3775" y="1110"/>
                    <a:pt x="3747" y="1067"/>
                  </a:cubicBezTo>
                  <a:cubicBezTo>
                    <a:pt x="3726" y="1031"/>
                    <a:pt x="3702" y="994"/>
                    <a:pt x="3670" y="964"/>
                  </a:cubicBezTo>
                  <a:cubicBezTo>
                    <a:pt x="3600" y="896"/>
                    <a:pt x="3501" y="874"/>
                    <a:pt x="3407" y="855"/>
                  </a:cubicBezTo>
                  <a:cubicBezTo>
                    <a:pt x="3375" y="849"/>
                    <a:pt x="3340" y="840"/>
                    <a:pt x="3310" y="831"/>
                  </a:cubicBezTo>
                  <a:cubicBezTo>
                    <a:pt x="3113" y="776"/>
                    <a:pt x="2946" y="621"/>
                    <a:pt x="2875" y="429"/>
                  </a:cubicBezTo>
                  <a:lnTo>
                    <a:pt x="2867" y="403"/>
                  </a:lnTo>
                  <a:lnTo>
                    <a:pt x="2841" y="414"/>
                  </a:lnTo>
                  <a:cubicBezTo>
                    <a:pt x="2800" y="429"/>
                    <a:pt x="2758" y="435"/>
                    <a:pt x="2713" y="435"/>
                  </a:cubicBezTo>
                  <a:cubicBezTo>
                    <a:pt x="2595" y="435"/>
                    <a:pt x="2483" y="384"/>
                    <a:pt x="2415" y="298"/>
                  </a:cubicBezTo>
                  <a:cubicBezTo>
                    <a:pt x="2400" y="281"/>
                    <a:pt x="2387" y="259"/>
                    <a:pt x="2372" y="240"/>
                  </a:cubicBezTo>
                  <a:cubicBezTo>
                    <a:pt x="2340" y="193"/>
                    <a:pt x="2308" y="144"/>
                    <a:pt x="2254" y="112"/>
                  </a:cubicBezTo>
                  <a:cubicBezTo>
                    <a:pt x="2216" y="90"/>
                    <a:pt x="2173" y="79"/>
                    <a:pt x="2117" y="79"/>
                  </a:cubicBezTo>
                  <a:cubicBezTo>
                    <a:pt x="2083" y="79"/>
                    <a:pt x="2051" y="84"/>
                    <a:pt x="2016" y="86"/>
                  </a:cubicBezTo>
                  <a:cubicBezTo>
                    <a:pt x="1986" y="90"/>
                    <a:pt x="1954" y="92"/>
                    <a:pt x="1922" y="92"/>
                  </a:cubicBezTo>
                  <a:cubicBezTo>
                    <a:pt x="1886" y="92"/>
                    <a:pt x="1858" y="88"/>
                    <a:pt x="1830" y="79"/>
                  </a:cubicBezTo>
                  <a:cubicBezTo>
                    <a:pt x="1811" y="71"/>
                    <a:pt x="1791" y="60"/>
                    <a:pt x="1772" y="47"/>
                  </a:cubicBezTo>
                  <a:cubicBezTo>
                    <a:pt x="1742" y="30"/>
                    <a:pt x="1714" y="13"/>
                    <a:pt x="1680" y="7"/>
                  </a:cubicBezTo>
                  <a:cubicBezTo>
                    <a:pt x="1665" y="2"/>
                    <a:pt x="1650" y="0"/>
                    <a:pt x="1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296"/>
            <p:cNvSpPr/>
            <p:nvPr/>
          </p:nvSpPr>
          <p:spPr>
            <a:xfrm>
              <a:off x="5138018" y="3285102"/>
              <a:ext cx="187596" cy="273835"/>
            </a:xfrm>
            <a:custGeom>
              <a:rect b="b" l="l" r="r" t="t"/>
              <a:pathLst>
                <a:path extrusionOk="0" h="9637" w="6602">
                  <a:moveTo>
                    <a:pt x="6602" y="0"/>
                  </a:moveTo>
                  <a:lnTo>
                    <a:pt x="6602" y="0"/>
                  </a:lnTo>
                  <a:cubicBezTo>
                    <a:pt x="5556" y="81"/>
                    <a:pt x="4519" y="291"/>
                    <a:pt x="3523" y="621"/>
                  </a:cubicBezTo>
                  <a:cubicBezTo>
                    <a:pt x="3237" y="715"/>
                    <a:pt x="2943" y="821"/>
                    <a:pt x="2645" y="821"/>
                  </a:cubicBezTo>
                  <a:cubicBezTo>
                    <a:pt x="2597" y="821"/>
                    <a:pt x="2549" y="818"/>
                    <a:pt x="2501" y="812"/>
                  </a:cubicBezTo>
                  <a:cubicBezTo>
                    <a:pt x="2154" y="771"/>
                    <a:pt x="1804" y="495"/>
                    <a:pt x="1817" y="146"/>
                  </a:cubicBezTo>
                  <a:lnTo>
                    <a:pt x="1817" y="146"/>
                  </a:lnTo>
                  <a:cubicBezTo>
                    <a:pt x="1785" y="148"/>
                    <a:pt x="1751" y="150"/>
                    <a:pt x="1719" y="150"/>
                  </a:cubicBezTo>
                  <a:lnTo>
                    <a:pt x="1682" y="184"/>
                  </a:lnTo>
                  <a:cubicBezTo>
                    <a:pt x="1556" y="309"/>
                    <a:pt x="1425" y="435"/>
                    <a:pt x="1359" y="598"/>
                  </a:cubicBezTo>
                  <a:cubicBezTo>
                    <a:pt x="1292" y="763"/>
                    <a:pt x="1307" y="973"/>
                    <a:pt x="1442" y="1086"/>
                  </a:cubicBezTo>
                  <a:cubicBezTo>
                    <a:pt x="1483" y="1123"/>
                    <a:pt x="1535" y="1148"/>
                    <a:pt x="1565" y="1193"/>
                  </a:cubicBezTo>
                  <a:cubicBezTo>
                    <a:pt x="1610" y="1266"/>
                    <a:pt x="1588" y="1376"/>
                    <a:pt x="1657" y="1427"/>
                  </a:cubicBezTo>
                  <a:cubicBezTo>
                    <a:pt x="1702" y="1461"/>
                    <a:pt x="1762" y="1453"/>
                    <a:pt x="1815" y="1461"/>
                  </a:cubicBezTo>
                  <a:cubicBezTo>
                    <a:pt x="2053" y="1504"/>
                    <a:pt x="2122" y="1875"/>
                    <a:pt x="2362" y="1911"/>
                  </a:cubicBezTo>
                  <a:cubicBezTo>
                    <a:pt x="2378" y="1914"/>
                    <a:pt x="2396" y="1915"/>
                    <a:pt x="2413" y="1915"/>
                  </a:cubicBezTo>
                  <a:cubicBezTo>
                    <a:pt x="2451" y="1915"/>
                    <a:pt x="2490" y="1910"/>
                    <a:pt x="2528" y="1910"/>
                  </a:cubicBezTo>
                  <a:cubicBezTo>
                    <a:pt x="2567" y="1910"/>
                    <a:pt x="2604" y="1915"/>
                    <a:pt x="2638" y="1935"/>
                  </a:cubicBezTo>
                  <a:cubicBezTo>
                    <a:pt x="2691" y="1965"/>
                    <a:pt x="2719" y="2027"/>
                    <a:pt x="2760" y="2074"/>
                  </a:cubicBezTo>
                  <a:cubicBezTo>
                    <a:pt x="2908" y="2235"/>
                    <a:pt x="3182" y="2170"/>
                    <a:pt x="3373" y="2275"/>
                  </a:cubicBezTo>
                  <a:cubicBezTo>
                    <a:pt x="3452" y="2318"/>
                    <a:pt x="3512" y="2387"/>
                    <a:pt x="3578" y="2447"/>
                  </a:cubicBezTo>
                  <a:cubicBezTo>
                    <a:pt x="3804" y="2655"/>
                    <a:pt x="4109" y="2771"/>
                    <a:pt x="4415" y="2771"/>
                  </a:cubicBezTo>
                  <a:cubicBezTo>
                    <a:pt x="4492" y="2771"/>
                    <a:pt x="4569" y="2764"/>
                    <a:pt x="4645" y="2749"/>
                  </a:cubicBezTo>
                  <a:lnTo>
                    <a:pt x="4645" y="2749"/>
                  </a:lnTo>
                  <a:cubicBezTo>
                    <a:pt x="4645" y="3072"/>
                    <a:pt x="4429" y="3387"/>
                    <a:pt x="4125" y="3499"/>
                  </a:cubicBezTo>
                  <a:cubicBezTo>
                    <a:pt x="4037" y="3531"/>
                    <a:pt x="3943" y="3548"/>
                    <a:pt x="3866" y="3597"/>
                  </a:cubicBezTo>
                  <a:cubicBezTo>
                    <a:pt x="3786" y="3647"/>
                    <a:pt x="3733" y="3724"/>
                    <a:pt x="3679" y="3801"/>
                  </a:cubicBezTo>
                  <a:cubicBezTo>
                    <a:pt x="3465" y="4101"/>
                    <a:pt x="3244" y="4403"/>
                    <a:pt x="2949" y="4624"/>
                  </a:cubicBezTo>
                  <a:cubicBezTo>
                    <a:pt x="2714" y="4801"/>
                    <a:pt x="2424" y="4922"/>
                    <a:pt x="2134" y="4922"/>
                  </a:cubicBezTo>
                  <a:cubicBezTo>
                    <a:pt x="2061" y="4922"/>
                    <a:pt x="1988" y="4914"/>
                    <a:pt x="1916" y="4898"/>
                  </a:cubicBezTo>
                  <a:lnTo>
                    <a:pt x="1916" y="4898"/>
                  </a:lnTo>
                  <a:cubicBezTo>
                    <a:pt x="1954" y="5013"/>
                    <a:pt x="1824" y="5116"/>
                    <a:pt x="1706" y="5144"/>
                  </a:cubicBezTo>
                  <a:cubicBezTo>
                    <a:pt x="1586" y="5172"/>
                    <a:pt x="1449" y="5174"/>
                    <a:pt x="1365" y="5264"/>
                  </a:cubicBezTo>
                  <a:cubicBezTo>
                    <a:pt x="1329" y="5303"/>
                    <a:pt x="1310" y="5352"/>
                    <a:pt x="1275" y="5395"/>
                  </a:cubicBezTo>
                  <a:cubicBezTo>
                    <a:pt x="1209" y="5476"/>
                    <a:pt x="1113" y="5504"/>
                    <a:pt x="1008" y="5504"/>
                  </a:cubicBezTo>
                  <a:cubicBezTo>
                    <a:pt x="900" y="5504"/>
                    <a:pt x="782" y="5474"/>
                    <a:pt x="680" y="5440"/>
                  </a:cubicBezTo>
                  <a:cubicBezTo>
                    <a:pt x="673" y="5480"/>
                    <a:pt x="658" y="5517"/>
                    <a:pt x="641" y="5553"/>
                  </a:cubicBezTo>
                  <a:cubicBezTo>
                    <a:pt x="654" y="5549"/>
                    <a:pt x="667" y="5547"/>
                    <a:pt x="680" y="5538"/>
                  </a:cubicBezTo>
                  <a:lnTo>
                    <a:pt x="680" y="5538"/>
                  </a:lnTo>
                  <a:cubicBezTo>
                    <a:pt x="611" y="5725"/>
                    <a:pt x="502" y="5896"/>
                    <a:pt x="363" y="6040"/>
                  </a:cubicBezTo>
                  <a:cubicBezTo>
                    <a:pt x="326" y="6076"/>
                    <a:pt x="285" y="6115"/>
                    <a:pt x="268" y="6166"/>
                  </a:cubicBezTo>
                  <a:cubicBezTo>
                    <a:pt x="255" y="6200"/>
                    <a:pt x="255" y="6241"/>
                    <a:pt x="247" y="6277"/>
                  </a:cubicBezTo>
                  <a:cubicBezTo>
                    <a:pt x="225" y="6374"/>
                    <a:pt x="150" y="6449"/>
                    <a:pt x="95" y="6530"/>
                  </a:cubicBezTo>
                  <a:cubicBezTo>
                    <a:pt x="39" y="6614"/>
                    <a:pt x="1" y="6727"/>
                    <a:pt x="56" y="6809"/>
                  </a:cubicBezTo>
                  <a:lnTo>
                    <a:pt x="48" y="9153"/>
                  </a:lnTo>
                  <a:cubicBezTo>
                    <a:pt x="49" y="9232"/>
                    <a:pt x="128" y="9294"/>
                    <a:pt x="204" y="9294"/>
                  </a:cubicBezTo>
                  <a:cubicBezTo>
                    <a:pt x="226" y="9294"/>
                    <a:pt x="248" y="9289"/>
                    <a:pt x="268" y="9277"/>
                  </a:cubicBezTo>
                  <a:cubicBezTo>
                    <a:pt x="300" y="9395"/>
                    <a:pt x="313" y="9515"/>
                    <a:pt x="324" y="9637"/>
                  </a:cubicBezTo>
                  <a:cubicBezTo>
                    <a:pt x="365" y="9549"/>
                    <a:pt x="408" y="9461"/>
                    <a:pt x="468" y="9386"/>
                  </a:cubicBezTo>
                  <a:cubicBezTo>
                    <a:pt x="560" y="9273"/>
                    <a:pt x="686" y="9198"/>
                    <a:pt x="791" y="9097"/>
                  </a:cubicBezTo>
                  <a:cubicBezTo>
                    <a:pt x="881" y="9009"/>
                    <a:pt x="954" y="8904"/>
                    <a:pt x="1025" y="8799"/>
                  </a:cubicBezTo>
                  <a:cubicBezTo>
                    <a:pt x="1350" y="8317"/>
                    <a:pt x="1665" y="7901"/>
                    <a:pt x="1993" y="7419"/>
                  </a:cubicBezTo>
                  <a:cubicBezTo>
                    <a:pt x="2921" y="7353"/>
                    <a:pt x="3780" y="6685"/>
                    <a:pt x="4071" y="5802"/>
                  </a:cubicBezTo>
                  <a:cubicBezTo>
                    <a:pt x="4148" y="5570"/>
                    <a:pt x="4189" y="5328"/>
                    <a:pt x="4300" y="5112"/>
                  </a:cubicBezTo>
                  <a:cubicBezTo>
                    <a:pt x="4504" y="4713"/>
                    <a:pt x="4918" y="4459"/>
                    <a:pt x="5142" y="4073"/>
                  </a:cubicBezTo>
                  <a:cubicBezTo>
                    <a:pt x="5314" y="3775"/>
                    <a:pt x="5385" y="3394"/>
                    <a:pt x="5670" y="3203"/>
                  </a:cubicBezTo>
                  <a:cubicBezTo>
                    <a:pt x="5747" y="3152"/>
                    <a:pt x="5835" y="3117"/>
                    <a:pt x="5894" y="3049"/>
                  </a:cubicBezTo>
                  <a:cubicBezTo>
                    <a:pt x="5959" y="2976"/>
                    <a:pt x="5982" y="2877"/>
                    <a:pt x="6002" y="2783"/>
                  </a:cubicBezTo>
                  <a:cubicBezTo>
                    <a:pt x="6201" y="1855"/>
                    <a:pt x="6402" y="928"/>
                    <a:pt x="660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296"/>
            <p:cNvSpPr/>
            <p:nvPr/>
          </p:nvSpPr>
          <p:spPr>
            <a:xfrm>
              <a:off x="5136796" y="3284306"/>
              <a:ext cx="189784" cy="277274"/>
            </a:xfrm>
            <a:custGeom>
              <a:rect b="b" l="l" r="r" t="t"/>
              <a:pathLst>
                <a:path extrusionOk="0" h="9758" w="6679">
                  <a:moveTo>
                    <a:pt x="6610" y="58"/>
                  </a:moveTo>
                  <a:lnTo>
                    <a:pt x="6019" y="2805"/>
                  </a:lnTo>
                  <a:cubicBezTo>
                    <a:pt x="6000" y="2890"/>
                    <a:pt x="5978" y="2989"/>
                    <a:pt x="5918" y="3058"/>
                  </a:cubicBezTo>
                  <a:cubicBezTo>
                    <a:pt x="5880" y="3102"/>
                    <a:pt x="5828" y="3130"/>
                    <a:pt x="5775" y="3162"/>
                  </a:cubicBezTo>
                  <a:cubicBezTo>
                    <a:pt x="5749" y="3177"/>
                    <a:pt x="5723" y="3192"/>
                    <a:pt x="5700" y="3207"/>
                  </a:cubicBezTo>
                  <a:cubicBezTo>
                    <a:pt x="5498" y="3342"/>
                    <a:pt x="5400" y="3570"/>
                    <a:pt x="5303" y="3788"/>
                  </a:cubicBezTo>
                  <a:cubicBezTo>
                    <a:pt x="5260" y="3889"/>
                    <a:pt x="5215" y="3994"/>
                    <a:pt x="5162" y="4086"/>
                  </a:cubicBezTo>
                  <a:cubicBezTo>
                    <a:pt x="5057" y="4268"/>
                    <a:pt x="4905" y="4422"/>
                    <a:pt x="4759" y="4572"/>
                  </a:cubicBezTo>
                  <a:cubicBezTo>
                    <a:pt x="4596" y="4741"/>
                    <a:pt x="4429" y="4915"/>
                    <a:pt x="4320" y="5127"/>
                  </a:cubicBezTo>
                  <a:cubicBezTo>
                    <a:pt x="4245" y="5273"/>
                    <a:pt x="4200" y="5434"/>
                    <a:pt x="4159" y="5588"/>
                  </a:cubicBezTo>
                  <a:cubicBezTo>
                    <a:pt x="4138" y="5665"/>
                    <a:pt x="4114" y="5744"/>
                    <a:pt x="4091" y="5821"/>
                  </a:cubicBezTo>
                  <a:cubicBezTo>
                    <a:pt x="3799" y="6698"/>
                    <a:pt x="2953" y="7355"/>
                    <a:pt x="2034" y="7420"/>
                  </a:cubicBezTo>
                  <a:lnTo>
                    <a:pt x="2021" y="7422"/>
                  </a:lnTo>
                  <a:lnTo>
                    <a:pt x="2012" y="7432"/>
                  </a:lnTo>
                  <a:cubicBezTo>
                    <a:pt x="1850" y="7672"/>
                    <a:pt x="1687" y="7899"/>
                    <a:pt x="1530" y="8120"/>
                  </a:cubicBezTo>
                  <a:cubicBezTo>
                    <a:pt x="1372" y="8341"/>
                    <a:pt x="1209" y="8570"/>
                    <a:pt x="1044" y="8812"/>
                  </a:cubicBezTo>
                  <a:cubicBezTo>
                    <a:pt x="975" y="8913"/>
                    <a:pt x="905" y="9020"/>
                    <a:pt x="815" y="9106"/>
                  </a:cubicBezTo>
                  <a:cubicBezTo>
                    <a:pt x="774" y="9144"/>
                    <a:pt x="729" y="9181"/>
                    <a:pt x="684" y="9217"/>
                  </a:cubicBezTo>
                  <a:cubicBezTo>
                    <a:pt x="618" y="9271"/>
                    <a:pt x="547" y="9326"/>
                    <a:pt x="491" y="9397"/>
                  </a:cubicBezTo>
                  <a:cubicBezTo>
                    <a:pt x="448" y="9449"/>
                    <a:pt x="414" y="9508"/>
                    <a:pt x="384" y="9566"/>
                  </a:cubicBezTo>
                  <a:cubicBezTo>
                    <a:pt x="373" y="9478"/>
                    <a:pt x="361" y="9389"/>
                    <a:pt x="337" y="9299"/>
                  </a:cubicBezTo>
                  <a:lnTo>
                    <a:pt x="328" y="9264"/>
                  </a:lnTo>
                  <a:lnTo>
                    <a:pt x="298" y="9281"/>
                  </a:lnTo>
                  <a:cubicBezTo>
                    <a:pt x="284" y="9290"/>
                    <a:pt x="267" y="9294"/>
                    <a:pt x="249" y="9294"/>
                  </a:cubicBezTo>
                  <a:cubicBezTo>
                    <a:pt x="188" y="9294"/>
                    <a:pt x="118" y="9247"/>
                    <a:pt x="116" y="9181"/>
                  </a:cubicBezTo>
                  <a:lnTo>
                    <a:pt x="125" y="6837"/>
                  </a:lnTo>
                  <a:lnTo>
                    <a:pt x="125" y="6828"/>
                  </a:lnTo>
                  <a:lnTo>
                    <a:pt x="121" y="6822"/>
                  </a:lnTo>
                  <a:cubicBezTo>
                    <a:pt x="74" y="6751"/>
                    <a:pt x="110" y="6648"/>
                    <a:pt x="159" y="6575"/>
                  </a:cubicBezTo>
                  <a:cubicBezTo>
                    <a:pt x="174" y="6554"/>
                    <a:pt x="189" y="6535"/>
                    <a:pt x="204" y="6513"/>
                  </a:cubicBezTo>
                  <a:cubicBezTo>
                    <a:pt x="251" y="6453"/>
                    <a:pt x="298" y="6389"/>
                    <a:pt x="316" y="6312"/>
                  </a:cubicBezTo>
                  <a:cubicBezTo>
                    <a:pt x="320" y="6295"/>
                    <a:pt x="322" y="6280"/>
                    <a:pt x="324" y="6265"/>
                  </a:cubicBezTo>
                  <a:cubicBezTo>
                    <a:pt x="326" y="6241"/>
                    <a:pt x="328" y="6222"/>
                    <a:pt x="337" y="6203"/>
                  </a:cubicBezTo>
                  <a:cubicBezTo>
                    <a:pt x="350" y="6162"/>
                    <a:pt x="382" y="6130"/>
                    <a:pt x="414" y="6098"/>
                  </a:cubicBezTo>
                  <a:lnTo>
                    <a:pt x="425" y="6085"/>
                  </a:lnTo>
                  <a:cubicBezTo>
                    <a:pt x="566" y="5941"/>
                    <a:pt x="678" y="5766"/>
                    <a:pt x="748" y="5577"/>
                  </a:cubicBezTo>
                  <a:lnTo>
                    <a:pt x="772" y="5511"/>
                  </a:lnTo>
                  <a:cubicBezTo>
                    <a:pt x="880" y="5543"/>
                    <a:pt x="973" y="5559"/>
                    <a:pt x="1053" y="5559"/>
                  </a:cubicBezTo>
                  <a:cubicBezTo>
                    <a:pt x="1180" y="5559"/>
                    <a:pt x="1274" y="5519"/>
                    <a:pt x="1340" y="5440"/>
                  </a:cubicBezTo>
                  <a:cubicBezTo>
                    <a:pt x="1355" y="5419"/>
                    <a:pt x="1368" y="5397"/>
                    <a:pt x="1380" y="5378"/>
                  </a:cubicBezTo>
                  <a:cubicBezTo>
                    <a:pt x="1395" y="5352"/>
                    <a:pt x="1410" y="5329"/>
                    <a:pt x="1428" y="5309"/>
                  </a:cubicBezTo>
                  <a:cubicBezTo>
                    <a:pt x="1485" y="5247"/>
                    <a:pt x="1573" y="5232"/>
                    <a:pt x="1668" y="5215"/>
                  </a:cubicBezTo>
                  <a:cubicBezTo>
                    <a:pt x="1698" y="5211"/>
                    <a:pt x="1725" y="5204"/>
                    <a:pt x="1755" y="5198"/>
                  </a:cubicBezTo>
                  <a:cubicBezTo>
                    <a:pt x="1847" y="5176"/>
                    <a:pt x="1931" y="5119"/>
                    <a:pt x="1970" y="5050"/>
                  </a:cubicBezTo>
                  <a:cubicBezTo>
                    <a:pt x="1985" y="5020"/>
                    <a:pt x="1993" y="4990"/>
                    <a:pt x="1991" y="4960"/>
                  </a:cubicBezTo>
                  <a:lnTo>
                    <a:pt x="1991" y="4960"/>
                  </a:lnTo>
                  <a:cubicBezTo>
                    <a:pt x="2051" y="4971"/>
                    <a:pt x="2112" y="4976"/>
                    <a:pt x="2174" y="4976"/>
                  </a:cubicBezTo>
                  <a:cubicBezTo>
                    <a:pt x="2451" y="4976"/>
                    <a:pt x="2748" y="4869"/>
                    <a:pt x="3009" y="4673"/>
                  </a:cubicBezTo>
                  <a:cubicBezTo>
                    <a:pt x="3298" y="4457"/>
                    <a:pt x="3512" y="4169"/>
                    <a:pt x="3744" y="3844"/>
                  </a:cubicBezTo>
                  <a:cubicBezTo>
                    <a:pt x="3795" y="3771"/>
                    <a:pt x="3849" y="3696"/>
                    <a:pt x="3924" y="3647"/>
                  </a:cubicBezTo>
                  <a:cubicBezTo>
                    <a:pt x="3973" y="3615"/>
                    <a:pt x="4031" y="3597"/>
                    <a:pt x="4093" y="3578"/>
                  </a:cubicBezTo>
                  <a:cubicBezTo>
                    <a:pt x="4121" y="3570"/>
                    <a:pt x="4149" y="3561"/>
                    <a:pt x="4176" y="3552"/>
                  </a:cubicBezTo>
                  <a:cubicBezTo>
                    <a:pt x="4489" y="3437"/>
                    <a:pt x="4716" y="3111"/>
                    <a:pt x="4714" y="2777"/>
                  </a:cubicBezTo>
                  <a:lnTo>
                    <a:pt x="4714" y="2745"/>
                  </a:lnTo>
                  <a:lnTo>
                    <a:pt x="4682" y="2751"/>
                  </a:lnTo>
                  <a:cubicBezTo>
                    <a:pt x="4611" y="2766"/>
                    <a:pt x="4534" y="2773"/>
                    <a:pt x="4459" y="2773"/>
                  </a:cubicBezTo>
                  <a:cubicBezTo>
                    <a:pt x="4157" y="2773"/>
                    <a:pt x="3857" y="2657"/>
                    <a:pt x="3641" y="2455"/>
                  </a:cubicBezTo>
                  <a:cubicBezTo>
                    <a:pt x="3626" y="2443"/>
                    <a:pt x="3611" y="2428"/>
                    <a:pt x="3596" y="2413"/>
                  </a:cubicBezTo>
                  <a:cubicBezTo>
                    <a:pt x="3544" y="2363"/>
                    <a:pt x="3493" y="2314"/>
                    <a:pt x="3429" y="2280"/>
                  </a:cubicBezTo>
                  <a:cubicBezTo>
                    <a:pt x="3343" y="2233"/>
                    <a:pt x="3244" y="2218"/>
                    <a:pt x="3148" y="2205"/>
                  </a:cubicBezTo>
                  <a:cubicBezTo>
                    <a:pt x="3022" y="2186"/>
                    <a:pt x="2902" y="2168"/>
                    <a:pt x="2824" y="2083"/>
                  </a:cubicBezTo>
                  <a:cubicBezTo>
                    <a:pt x="2809" y="2068"/>
                    <a:pt x="2797" y="2051"/>
                    <a:pt x="2786" y="2033"/>
                  </a:cubicBezTo>
                  <a:cubicBezTo>
                    <a:pt x="2760" y="1999"/>
                    <a:pt x="2734" y="1963"/>
                    <a:pt x="2694" y="1939"/>
                  </a:cubicBezTo>
                  <a:cubicBezTo>
                    <a:pt x="2662" y="1920"/>
                    <a:pt x="2625" y="1911"/>
                    <a:pt x="2574" y="1911"/>
                  </a:cubicBezTo>
                  <a:cubicBezTo>
                    <a:pt x="2555" y="1911"/>
                    <a:pt x="2533" y="1913"/>
                    <a:pt x="2512" y="1913"/>
                  </a:cubicBezTo>
                  <a:cubicBezTo>
                    <a:pt x="2491" y="1915"/>
                    <a:pt x="2470" y="1917"/>
                    <a:pt x="2449" y="1917"/>
                  </a:cubicBezTo>
                  <a:cubicBezTo>
                    <a:pt x="2436" y="1917"/>
                    <a:pt x="2422" y="1916"/>
                    <a:pt x="2409" y="1913"/>
                  </a:cubicBezTo>
                  <a:cubicBezTo>
                    <a:pt x="2300" y="1896"/>
                    <a:pt x="2227" y="1800"/>
                    <a:pt x="2152" y="1699"/>
                  </a:cubicBezTo>
                  <a:cubicBezTo>
                    <a:pt x="2072" y="1594"/>
                    <a:pt x="1991" y="1487"/>
                    <a:pt x="1862" y="1464"/>
                  </a:cubicBezTo>
                  <a:cubicBezTo>
                    <a:pt x="1845" y="1461"/>
                    <a:pt x="1828" y="1459"/>
                    <a:pt x="1811" y="1457"/>
                  </a:cubicBezTo>
                  <a:cubicBezTo>
                    <a:pt x="1775" y="1455"/>
                    <a:pt x="1740" y="1453"/>
                    <a:pt x="1717" y="1434"/>
                  </a:cubicBezTo>
                  <a:cubicBezTo>
                    <a:pt x="1685" y="1410"/>
                    <a:pt x="1676" y="1369"/>
                    <a:pt x="1668" y="1320"/>
                  </a:cubicBezTo>
                  <a:cubicBezTo>
                    <a:pt x="1659" y="1281"/>
                    <a:pt x="1650" y="1243"/>
                    <a:pt x="1629" y="1209"/>
                  </a:cubicBezTo>
                  <a:cubicBezTo>
                    <a:pt x="1608" y="1172"/>
                    <a:pt x="1573" y="1146"/>
                    <a:pt x="1541" y="1123"/>
                  </a:cubicBezTo>
                  <a:cubicBezTo>
                    <a:pt x="1528" y="1114"/>
                    <a:pt x="1515" y="1106"/>
                    <a:pt x="1503" y="1095"/>
                  </a:cubicBezTo>
                  <a:cubicBezTo>
                    <a:pt x="1374" y="986"/>
                    <a:pt x="1368" y="782"/>
                    <a:pt x="1425" y="637"/>
                  </a:cubicBezTo>
                  <a:cubicBezTo>
                    <a:pt x="1492" y="476"/>
                    <a:pt x="1627" y="347"/>
                    <a:pt x="1745" y="232"/>
                  </a:cubicBezTo>
                  <a:lnTo>
                    <a:pt x="1773" y="206"/>
                  </a:lnTo>
                  <a:cubicBezTo>
                    <a:pt x="1792" y="204"/>
                    <a:pt x="1813" y="204"/>
                    <a:pt x="1832" y="202"/>
                  </a:cubicBezTo>
                  <a:cubicBezTo>
                    <a:pt x="1839" y="562"/>
                    <a:pt x="2199" y="825"/>
                    <a:pt x="2540" y="868"/>
                  </a:cubicBezTo>
                  <a:cubicBezTo>
                    <a:pt x="2587" y="874"/>
                    <a:pt x="2636" y="876"/>
                    <a:pt x="2685" y="876"/>
                  </a:cubicBezTo>
                  <a:cubicBezTo>
                    <a:pt x="2968" y="876"/>
                    <a:pt x="3244" y="784"/>
                    <a:pt x="3512" y="694"/>
                  </a:cubicBezTo>
                  <a:lnTo>
                    <a:pt x="3574" y="673"/>
                  </a:lnTo>
                  <a:cubicBezTo>
                    <a:pt x="4558" y="349"/>
                    <a:pt x="5580" y="142"/>
                    <a:pt x="6610" y="58"/>
                  </a:cubicBezTo>
                  <a:close/>
                  <a:moveTo>
                    <a:pt x="6679" y="0"/>
                  </a:moveTo>
                  <a:lnTo>
                    <a:pt x="6642" y="2"/>
                  </a:lnTo>
                  <a:cubicBezTo>
                    <a:pt x="5595" y="84"/>
                    <a:pt x="4556" y="294"/>
                    <a:pt x="3557" y="624"/>
                  </a:cubicBezTo>
                  <a:lnTo>
                    <a:pt x="3495" y="645"/>
                  </a:lnTo>
                  <a:cubicBezTo>
                    <a:pt x="3232" y="733"/>
                    <a:pt x="2959" y="823"/>
                    <a:pt x="2685" y="823"/>
                  </a:cubicBezTo>
                  <a:cubicBezTo>
                    <a:pt x="2638" y="823"/>
                    <a:pt x="2591" y="821"/>
                    <a:pt x="2546" y="814"/>
                  </a:cubicBezTo>
                  <a:cubicBezTo>
                    <a:pt x="2220" y="774"/>
                    <a:pt x="1875" y="519"/>
                    <a:pt x="1886" y="174"/>
                  </a:cubicBezTo>
                  <a:lnTo>
                    <a:pt x="1886" y="144"/>
                  </a:lnTo>
                  <a:lnTo>
                    <a:pt x="1858" y="146"/>
                  </a:lnTo>
                  <a:cubicBezTo>
                    <a:pt x="1826" y="148"/>
                    <a:pt x="1794" y="150"/>
                    <a:pt x="1762" y="152"/>
                  </a:cubicBezTo>
                  <a:lnTo>
                    <a:pt x="1751" y="152"/>
                  </a:lnTo>
                  <a:lnTo>
                    <a:pt x="1708" y="193"/>
                  </a:lnTo>
                  <a:cubicBezTo>
                    <a:pt x="1584" y="311"/>
                    <a:pt x="1447" y="444"/>
                    <a:pt x="1376" y="617"/>
                  </a:cubicBezTo>
                  <a:cubicBezTo>
                    <a:pt x="1312" y="776"/>
                    <a:pt x="1314" y="1005"/>
                    <a:pt x="1468" y="1136"/>
                  </a:cubicBezTo>
                  <a:cubicBezTo>
                    <a:pt x="1481" y="1146"/>
                    <a:pt x="1496" y="1157"/>
                    <a:pt x="1509" y="1168"/>
                  </a:cubicBezTo>
                  <a:cubicBezTo>
                    <a:pt x="1539" y="1189"/>
                    <a:pt x="1567" y="1209"/>
                    <a:pt x="1584" y="1236"/>
                  </a:cubicBezTo>
                  <a:cubicBezTo>
                    <a:pt x="1601" y="1262"/>
                    <a:pt x="1608" y="1296"/>
                    <a:pt x="1614" y="1331"/>
                  </a:cubicBezTo>
                  <a:cubicBezTo>
                    <a:pt x="1625" y="1384"/>
                    <a:pt x="1635" y="1442"/>
                    <a:pt x="1685" y="1476"/>
                  </a:cubicBezTo>
                  <a:cubicBezTo>
                    <a:pt x="1721" y="1504"/>
                    <a:pt x="1764" y="1508"/>
                    <a:pt x="1807" y="1511"/>
                  </a:cubicBezTo>
                  <a:cubicBezTo>
                    <a:pt x="1822" y="1513"/>
                    <a:pt x="1839" y="1513"/>
                    <a:pt x="1854" y="1517"/>
                  </a:cubicBezTo>
                  <a:cubicBezTo>
                    <a:pt x="1961" y="1536"/>
                    <a:pt x="2034" y="1631"/>
                    <a:pt x="2109" y="1731"/>
                  </a:cubicBezTo>
                  <a:cubicBezTo>
                    <a:pt x="2188" y="1836"/>
                    <a:pt x="2270" y="1946"/>
                    <a:pt x="2400" y="1967"/>
                  </a:cubicBezTo>
                  <a:cubicBezTo>
                    <a:pt x="2417" y="1970"/>
                    <a:pt x="2434" y="1971"/>
                    <a:pt x="2452" y="1971"/>
                  </a:cubicBezTo>
                  <a:cubicBezTo>
                    <a:pt x="2473" y="1971"/>
                    <a:pt x="2495" y="1969"/>
                    <a:pt x="2516" y="1967"/>
                  </a:cubicBezTo>
                  <a:cubicBezTo>
                    <a:pt x="2535" y="1967"/>
                    <a:pt x="2555" y="1965"/>
                    <a:pt x="2574" y="1965"/>
                  </a:cubicBezTo>
                  <a:cubicBezTo>
                    <a:pt x="2614" y="1965"/>
                    <a:pt x="2642" y="1971"/>
                    <a:pt x="2668" y="1986"/>
                  </a:cubicBezTo>
                  <a:cubicBezTo>
                    <a:pt x="2698" y="2003"/>
                    <a:pt x="2719" y="2033"/>
                    <a:pt x="2741" y="2066"/>
                  </a:cubicBezTo>
                  <a:cubicBezTo>
                    <a:pt x="2756" y="2083"/>
                    <a:pt x="2769" y="2102"/>
                    <a:pt x="2784" y="2119"/>
                  </a:cubicBezTo>
                  <a:cubicBezTo>
                    <a:pt x="2874" y="2220"/>
                    <a:pt x="3009" y="2239"/>
                    <a:pt x="3139" y="2256"/>
                  </a:cubicBezTo>
                  <a:cubicBezTo>
                    <a:pt x="3232" y="2271"/>
                    <a:pt x="3326" y="2284"/>
                    <a:pt x="3403" y="2327"/>
                  </a:cubicBezTo>
                  <a:cubicBezTo>
                    <a:pt x="3461" y="2357"/>
                    <a:pt x="3508" y="2404"/>
                    <a:pt x="3557" y="2451"/>
                  </a:cubicBezTo>
                  <a:cubicBezTo>
                    <a:pt x="3572" y="2466"/>
                    <a:pt x="3587" y="2481"/>
                    <a:pt x="3604" y="2496"/>
                  </a:cubicBezTo>
                  <a:cubicBezTo>
                    <a:pt x="3831" y="2706"/>
                    <a:pt x="4142" y="2826"/>
                    <a:pt x="4459" y="2826"/>
                  </a:cubicBezTo>
                  <a:cubicBezTo>
                    <a:pt x="4528" y="2826"/>
                    <a:pt x="4594" y="2820"/>
                    <a:pt x="4661" y="2809"/>
                  </a:cubicBezTo>
                  <a:lnTo>
                    <a:pt x="4661" y="2809"/>
                  </a:lnTo>
                  <a:cubicBezTo>
                    <a:pt x="4648" y="3109"/>
                    <a:pt x="4440" y="3398"/>
                    <a:pt x="4157" y="3501"/>
                  </a:cubicBezTo>
                  <a:cubicBezTo>
                    <a:pt x="4131" y="3512"/>
                    <a:pt x="4104" y="3518"/>
                    <a:pt x="4078" y="3527"/>
                  </a:cubicBezTo>
                  <a:cubicBezTo>
                    <a:pt x="4016" y="3546"/>
                    <a:pt x="3951" y="3567"/>
                    <a:pt x="3894" y="3602"/>
                  </a:cubicBezTo>
                  <a:cubicBezTo>
                    <a:pt x="3810" y="3655"/>
                    <a:pt x="3752" y="3739"/>
                    <a:pt x="3699" y="3812"/>
                  </a:cubicBezTo>
                  <a:cubicBezTo>
                    <a:pt x="3471" y="4135"/>
                    <a:pt x="3259" y="4418"/>
                    <a:pt x="2977" y="4630"/>
                  </a:cubicBezTo>
                  <a:cubicBezTo>
                    <a:pt x="2727" y="4819"/>
                    <a:pt x="2443" y="4922"/>
                    <a:pt x="2179" y="4922"/>
                  </a:cubicBezTo>
                  <a:cubicBezTo>
                    <a:pt x="2105" y="4922"/>
                    <a:pt x="2033" y="4914"/>
                    <a:pt x="1963" y="4898"/>
                  </a:cubicBezTo>
                  <a:lnTo>
                    <a:pt x="1918" y="4887"/>
                  </a:lnTo>
                  <a:lnTo>
                    <a:pt x="1933" y="4934"/>
                  </a:lnTo>
                  <a:cubicBezTo>
                    <a:pt x="1942" y="4962"/>
                    <a:pt x="1940" y="4994"/>
                    <a:pt x="1922" y="5024"/>
                  </a:cubicBezTo>
                  <a:cubicBezTo>
                    <a:pt x="1892" y="5078"/>
                    <a:pt x="1820" y="5127"/>
                    <a:pt x="1743" y="5146"/>
                  </a:cubicBezTo>
                  <a:cubicBezTo>
                    <a:pt x="1715" y="5153"/>
                    <a:pt x="1687" y="5157"/>
                    <a:pt x="1657" y="5164"/>
                  </a:cubicBezTo>
                  <a:cubicBezTo>
                    <a:pt x="1560" y="5181"/>
                    <a:pt x="1460" y="5198"/>
                    <a:pt x="1389" y="5273"/>
                  </a:cubicBezTo>
                  <a:cubicBezTo>
                    <a:pt x="1368" y="5296"/>
                    <a:pt x="1350" y="5324"/>
                    <a:pt x="1335" y="5350"/>
                  </a:cubicBezTo>
                  <a:cubicBezTo>
                    <a:pt x="1323" y="5369"/>
                    <a:pt x="1312" y="5389"/>
                    <a:pt x="1297" y="5406"/>
                  </a:cubicBezTo>
                  <a:cubicBezTo>
                    <a:pt x="1243" y="5472"/>
                    <a:pt x="1164" y="5506"/>
                    <a:pt x="1054" y="5506"/>
                  </a:cubicBezTo>
                  <a:cubicBezTo>
                    <a:pt x="966" y="5506"/>
                    <a:pt x="859" y="5485"/>
                    <a:pt x="731" y="5442"/>
                  </a:cubicBezTo>
                  <a:lnTo>
                    <a:pt x="701" y="5431"/>
                  </a:lnTo>
                  <a:lnTo>
                    <a:pt x="697" y="5463"/>
                  </a:lnTo>
                  <a:cubicBezTo>
                    <a:pt x="691" y="5496"/>
                    <a:pt x="680" y="5530"/>
                    <a:pt x="658" y="5568"/>
                  </a:cubicBezTo>
                  <a:lnTo>
                    <a:pt x="631" y="5624"/>
                  </a:lnTo>
                  <a:lnTo>
                    <a:pt x="631" y="5624"/>
                  </a:lnTo>
                  <a:lnTo>
                    <a:pt x="676" y="5611"/>
                  </a:lnTo>
                  <a:lnTo>
                    <a:pt x="676" y="5611"/>
                  </a:lnTo>
                  <a:cubicBezTo>
                    <a:pt x="609" y="5772"/>
                    <a:pt x="511" y="5922"/>
                    <a:pt x="386" y="6048"/>
                  </a:cubicBezTo>
                  <a:lnTo>
                    <a:pt x="376" y="6059"/>
                  </a:lnTo>
                  <a:cubicBezTo>
                    <a:pt x="341" y="6096"/>
                    <a:pt x="303" y="6134"/>
                    <a:pt x="286" y="6183"/>
                  </a:cubicBezTo>
                  <a:cubicBezTo>
                    <a:pt x="277" y="6209"/>
                    <a:pt x="275" y="6233"/>
                    <a:pt x="271" y="6258"/>
                  </a:cubicBezTo>
                  <a:cubicBezTo>
                    <a:pt x="268" y="6271"/>
                    <a:pt x="266" y="6286"/>
                    <a:pt x="264" y="6299"/>
                  </a:cubicBezTo>
                  <a:cubicBezTo>
                    <a:pt x="249" y="6365"/>
                    <a:pt x="206" y="6421"/>
                    <a:pt x="161" y="6481"/>
                  </a:cubicBezTo>
                  <a:cubicBezTo>
                    <a:pt x="146" y="6503"/>
                    <a:pt x="131" y="6522"/>
                    <a:pt x="116" y="6543"/>
                  </a:cubicBezTo>
                  <a:cubicBezTo>
                    <a:pt x="86" y="6586"/>
                    <a:pt x="1" y="6730"/>
                    <a:pt x="71" y="6845"/>
                  </a:cubicBezTo>
                  <a:lnTo>
                    <a:pt x="63" y="9181"/>
                  </a:lnTo>
                  <a:cubicBezTo>
                    <a:pt x="65" y="9282"/>
                    <a:pt x="167" y="9349"/>
                    <a:pt x="254" y="9349"/>
                  </a:cubicBezTo>
                  <a:cubicBezTo>
                    <a:pt x="268" y="9349"/>
                    <a:pt x="281" y="9347"/>
                    <a:pt x="294" y="9344"/>
                  </a:cubicBezTo>
                  <a:cubicBezTo>
                    <a:pt x="320" y="9451"/>
                    <a:pt x="331" y="9562"/>
                    <a:pt x="339" y="9667"/>
                  </a:cubicBezTo>
                  <a:lnTo>
                    <a:pt x="352" y="9757"/>
                  </a:lnTo>
                  <a:lnTo>
                    <a:pt x="393" y="9669"/>
                  </a:lnTo>
                  <a:cubicBezTo>
                    <a:pt x="433" y="9588"/>
                    <a:pt x="474" y="9502"/>
                    <a:pt x="532" y="9429"/>
                  </a:cubicBezTo>
                  <a:cubicBezTo>
                    <a:pt x="586" y="9365"/>
                    <a:pt x="650" y="9314"/>
                    <a:pt x="718" y="9258"/>
                  </a:cubicBezTo>
                  <a:cubicBezTo>
                    <a:pt x="763" y="9221"/>
                    <a:pt x="811" y="9185"/>
                    <a:pt x="853" y="9144"/>
                  </a:cubicBezTo>
                  <a:cubicBezTo>
                    <a:pt x="946" y="9054"/>
                    <a:pt x="1018" y="8947"/>
                    <a:pt x="1089" y="8842"/>
                  </a:cubicBezTo>
                  <a:cubicBezTo>
                    <a:pt x="1252" y="8600"/>
                    <a:pt x="1417" y="8373"/>
                    <a:pt x="1573" y="8150"/>
                  </a:cubicBezTo>
                  <a:cubicBezTo>
                    <a:pt x="1730" y="7934"/>
                    <a:pt x="1890" y="7709"/>
                    <a:pt x="2051" y="7473"/>
                  </a:cubicBezTo>
                  <a:cubicBezTo>
                    <a:pt x="2987" y="7400"/>
                    <a:pt x="3844" y="6730"/>
                    <a:pt x="4140" y="5838"/>
                  </a:cubicBezTo>
                  <a:cubicBezTo>
                    <a:pt x="4166" y="5759"/>
                    <a:pt x="4189" y="5680"/>
                    <a:pt x="4211" y="5603"/>
                  </a:cubicBezTo>
                  <a:cubicBezTo>
                    <a:pt x="4251" y="5451"/>
                    <a:pt x="4294" y="5294"/>
                    <a:pt x="4367" y="5153"/>
                  </a:cubicBezTo>
                  <a:cubicBezTo>
                    <a:pt x="4472" y="4947"/>
                    <a:pt x="4639" y="4776"/>
                    <a:pt x="4798" y="4611"/>
                  </a:cubicBezTo>
                  <a:cubicBezTo>
                    <a:pt x="4946" y="4459"/>
                    <a:pt x="5100" y="4300"/>
                    <a:pt x="5207" y="4114"/>
                  </a:cubicBezTo>
                  <a:cubicBezTo>
                    <a:pt x="5263" y="4017"/>
                    <a:pt x="5310" y="3912"/>
                    <a:pt x="5353" y="3810"/>
                  </a:cubicBezTo>
                  <a:cubicBezTo>
                    <a:pt x="5449" y="3589"/>
                    <a:pt x="5541" y="3379"/>
                    <a:pt x="5728" y="3252"/>
                  </a:cubicBezTo>
                  <a:cubicBezTo>
                    <a:pt x="5751" y="3237"/>
                    <a:pt x="5777" y="3222"/>
                    <a:pt x="5803" y="3207"/>
                  </a:cubicBezTo>
                  <a:cubicBezTo>
                    <a:pt x="5856" y="3177"/>
                    <a:pt x="5914" y="3143"/>
                    <a:pt x="5959" y="3094"/>
                  </a:cubicBezTo>
                  <a:cubicBezTo>
                    <a:pt x="6027" y="3015"/>
                    <a:pt x="6051" y="2905"/>
                    <a:pt x="6070" y="2815"/>
                  </a:cubicBezTo>
                  <a:lnTo>
                    <a:pt x="6670" y="34"/>
                  </a:lnTo>
                  <a:lnTo>
                    <a:pt x="667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296"/>
            <p:cNvSpPr/>
            <p:nvPr/>
          </p:nvSpPr>
          <p:spPr>
            <a:xfrm>
              <a:off x="5152508" y="3261036"/>
              <a:ext cx="34354" cy="50380"/>
            </a:xfrm>
            <a:custGeom>
              <a:rect b="b" l="l" r="r" t="t"/>
              <a:pathLst>
                <a:path extrusionOk="0" h="1773" w="1209">
                  <a:moveTo>
                    <a:pt x="661" y="0"/>
                  </a:moveTo>
                  <a:cubicBezTo>
                    <a:pt x="621" y="0"/>
                    <a:pt x="581" y="2"/>
                    <a:pt x="540" y="5"/>
                  </a:cubicBezTo>
                  <a:cubicBezTo>
                    <a:pt x="337" y="24"/>
                    <a:pt x="108" y="110"/>
                    <a:pt x="45" y="305"/>
                  </a:cubicBezTo>
                  <a:cubicBezTo>
                    <a:pt x="30" y="359"/>
                    <a:pt x="26" y="412"/>
                    <a:pt x="24" y="466"/>
                  </a:cubicBezTo>
                  <a:cubicBezTo>
                    <a:pt x="18" y="594"/>
                    <a:pt x="11" y="723"/>
                    <a:pt x="5" y="849"/>
                  </a:cubicBezTo>
                  <a:cubicBezTo>
                    <a:pt x="3" y="901"/>
                    <a:pt x="0" y="956"/>
                    <a:pt x="28" y="999"/>
                  </a:cubicBezTo>
                  <a:cubicBezTo>
                    <a:pt x="48" y="1031"/>
                    <a:pt x="82" y="1055"/>
                    <a:pt x="101" y="1089"/>
                  </a:cubicBezTo>
                  <a:cubicBezTo>
                    <a:pt x="129" y="1141"/>
                    <a:pt x="116" y="1201"/>
                    <a:pt x="114" y="1256"/>
                  </a:cubicBezTo>
                  <a:cubicBezTo>
                    <a:pt x="110" y="1400"/>
                    <a:pt x="174" y="1543"/>
                    <a:pt x="285" y="1631"/>
                  </a:cubicBezTo>
                  <a:cubicBezTo>
                    <a:pt x="390" y="1717"/>
                    <a:pt x="530" y="1751"/>
                    <a:pt x="667" y="1764"/>
                  </a:cubicBezTo>
                  <a:cubicBezTo>
                    <a:pt x="720" y="1770"/>
                    <a:pt x="774" y="1773"/>
                    <a:pt x="827" y="1773"/>
                  </a:cubicBezTo>
                  <a:cubicBezTo>
                    <a:pt x="797" y="1668"/>
                    <a:pt x="806" y="1548"/>
                    <a:pt x="849" y="1445"/>
                  </a:cubicBezTo>
                  <a:cubicBezTo>
                    <a:pt x="915" y="1282"/>
                    <a:pt x="1046" y="1153"/>
                    <a:pt x="1172" y="1031"/>
                  </a:cubicBezTo>
                  <a:lnTo>
                    <a:pt x="1209" y="997"/>
                  </a:lnTo>
                  <a:lnTo>
                    <a:pt x="1209" y="997"/>
                  </a:lnTo>
                  <a:cubicBezTo>
                    <a:pt x="1199" y="997"/>
                    <a:pt x="1188" y="997"/>
                    <a:pt x="1178" y="997"/>
                  </a:cubicBezTo>
                  <a:cubicBezTo>
                    <a:pt x="1090" y="997"/>
                    <a:pt x="1003" y="988"/>
                    <a:pt x="928" y="943"/>
                  </a:cubicBezTo>
                  <a:cubicBezTo>
                    <a:pt x="815" y="881"/>
                    <a:pt x="748" y="716"/>
                    <a:pt x="832" y="618"/>
                  </a:cubicBezTo>
                  <a:lnTo>
                    <a:pt x="832" y="618"/>
                  </a:lnTo>
                  <a:cubicBezTo>
                    <a:pt x="859" y="636"/>
                    <a:pt x="886" y="645"/>
                    <a:pt x="912" y="645"/>
                  </a:cubicBezTo>
                  <a:cubicBezTo>
                    <a:pt x="1056" y="645"/>
                    <a:pt x="1174" y="389"/>
                    <a:pt x="1091" y="228"/>
                  </a:cubicBezTo>
                  <a:cubicBezTo>
                    <a:pt x="1050" y="151"/>
                    <a:pt x="990" y="86"/>
                    <a:pt x="926" y="24"/>
                  </a:cubicBezTo>
                  <a:cubicBezTo>
                    <a:pt x="839" y="8"/>
                    <a:pt x="750" y="0"/>
                    <a:pt x="66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296"/>
            <p:cNvSpPr/>
            <p:nvPr/>
          </p:nvSpPr>
          <p:spPr>
            <a:xfrm>
              <a:off x="5151713" y="3260297"/>
              <a:ext cx="37110" cy="51857"/>
            </a:xfrm>
            <a:custGeom>
              <a:rect b="b" l="l" r="r" t="t"/>
              <a:pathLst>
                <a:path extrusionOk="0" h="1825" w="1306">
                  <a:moveTo>
                    <a:pt x="693" y="52"/>
                  </a:moveTo>
                  <a:cubicBezTo>
                    <a:pt x="774" y="52"/>
                    <a:pt x="858" y="61"/>
                    <a:pt x="941" y="76"/>
                  </a:cubicBezTo>
                  <a:cubicBezTo>
                    <a:pt x="995" y="130"/>
                    <a:pt x="1055" y="194"/>
                    <a:pt x="1093" y="267"/>
                  </a:cubicBezTo>
                  <a:cubicBezTo>
                    <a:pt x="1143" y="357"/>
                    <a:pt x="1117" y="472"/>
                    <a:pt x="1072" y="550"/>
                  </a:cubicBezTo>
                  <a:cubicBezTo>
                    <a:pt x="1035" y="607"/>
                    <a:pt x="986" y="644"/>
                    <a:pt x="939" y="644"/>
                  </a:cubicBezTo>
                  <a:cubicBezTo>
                    <a:pt x="918" y="644"/>
                    <a:pt x="896" y="635"/>
                    <a:pt x="875" y="622"/>
                  </a:cubicBezTo>
                  <a:lnTo>
                    <a:pt x="855" y="607"/>
                  </a:lnTo>
                  <a:lnTo>
                    <a:pt x="838" y="627"/>
                  </a:lnTo>
                  <a:cubicBezTo>
                    <a:pt x="802" y="672"/>
                    <a:pt x="789" y="729"/>
                    <a:pt x="800" y="794"/>
                  </a:cubicBezTo>
                  <a:cubicBezTo>
                    <a:pt x="815" y="875"/>
                    <a:pt x="870" y="952"/>
                    <a:pt x="941" y="993"/>
                  </a:cubicBezTo>
                  <a:cubicBezTo>
                    <a:pt x="1018" y="1036"/>
                    <a:pt x="1104" y="1049"/>
                    <a:pt x="1170" y="1051"/>
                  </a:cubicBezTo>
                  <a:cubicBezTo>
                    <a:pt x="1050" y="1164"/>
                    <a:pt x="920" y="1295"/>
                    <a:pt x="851" y="1462"/>
                  </a:cubicBezTo>
                  <a:cubicBezTo>
                    <a:pt x="810" y="1561"/>
                    <a:pt x="800" y="1672"/>
                    <a:pt x="821" y="1771"/>
                  </a:cubicBezTo>
                  <a:cubicBezTo>
                    <a:pt x="780" y="1771"/>
                    <a:pt x="738" y="1769"/>
                    <a:pt x="697" y="1764"/>
                  </a:cubicBezTo>
                  <a:cubicBezTo>
                    <a:pt x="536" y="1749"/>
                    <a:pt x="416" y="1706"/>
                    <a:pt x="331" y="1638"/>
                  </a:cubicBezTo>
                  <a:cubicBezTo>
                    <a:pt x="226" y="1552"/>
                    <a:pt x="163" y="1417"/>
                    <a:pt x="170" y="1284"/>
                  </a:cubicBezTo>
                  <a:cubicBezTo>
                    <a:pt x="170" y="1274"/>
                    <a:pt x="170" y="1263"/>
                    <a:pt x="172" y="1252"/>
                  </a:cubicBezTo>
                  <a:cubicBezTo>
                    <a:pt x="174" y="1203"/>
                    <a:pt x="178" y="1149"/>
                    <a:pt x="153" y="1102"/>
                  </a:cubicBezTo>
                  <a:cubicBezTo>
                    <a:pt x="140" y="1081"/>
                    <a:pt x="125" y="1066"/>
                    <a:pt x="110" y="1049"/>
                  </a:cubicBezTo>
                  <a:cubicBezTo>
                    <a:pt x="97" y="1036"/>
                    <a:pt x="86" y="1025"/>
                    <a:pt x="78" y="1010"/>
                  </a:cubicBezTo>
                  <a:cubicBezTo>
                    <a:pt x="56" y="976"/>
                    <a:pt x="56" y="931"/>
                    <a:pt x="61" y="877"/>
                  </a:cubicBezTo>
                  <a:lnTo>
                    <a:pt x="80" y="494"/>
                  </a:lnTo>
                  <a:cubicBezTo>
                    <a:pt x="82" y="442"/>
                    <a:pt x="84" y="389"/>
                    <a:pt x="99" y="340"/>
                  </a:cubicBezTo>
                  <a:cubicBezTo>
                    <a:pt x="172" y="110"/>
                    <a:pt x="478" y="67"/>
                    <a:pt x="570" y="59"/>
                  </a:cubicBezTo>
                  <a:cubicBezTo>
                    <a:pt x="611" y="55"/>
                    <a:pt x="652" y="52"/>
                    <a:pt x="693" y="52"/>
                  </a:cubicBezTo>
                  <a:close/>
                  <a:moveTo>
                    <a:pt x="688" y="0"/>
                  </a:moveTo>
                  <a:cubicBezTo>
                    <a:pt x="647" y="0"/>
                    <a:pt x="606" y="2"/>
                    <a:pt x="566" y="5"/>
                  </a:cubicBezTo>
                  <a:cubicBezTo>
                    <a:pt x="465" y="14"/>
                    <a:pt x="131" y="63"/>
                    <a:pt x="50" y="325"/>
                  </a:cubicBezTo>
                  <a:cubicBezTo>
                    <a:pt x="31" y="378"/>
                    <a:pt x="28" y="436"/>
                    <a:pt x="26" y="492"/>
                  </a:cubicBezTo>
                  <a:lnTo>
                    <a:pt x="7" y="875"/>
                  </a:lnTo>
                  <a:cubicBezTo>
                    <a:pt x="5" y="924"/>
                    <a:pt x="1" y="987"/>
                    <a:pt x="33" y="1038"/>
                  </a:cubicBezTo>
                  <a:cubicBezTo>
                    <a:pt x="43" y="1057"/>
                    <a:pt x="58" y="1072"/>
                    <a:pt x="71" y="1087"/>
                  </a:cubicBezTo>
                  <a:cubicBezTo>
                    <a:pt x="84" y="1100"/>
                    <a:pt x="97" y="1113"/>
                    <a:pt x="106" y="1128"/>
                  </a:cubicBezTo>
                  <a:cubicBezTo>
                    <a:pt x="125" y="1162"/>
                    <a:pt x="121" y="1203"/>
                    <a:pt x="118" y="1248"/>
                  </a:cubicBezTo>
                  <a:cubicBezTo>
                    <a:pt x="116" y="1259"/>
                    <a:pt x="116" y="1272"/>
                    <a:pt x="116" y="1282"/>
                  </a:cubicBezTo>
                  <a:cubicBezTo>
                    <a:pt x="110" y="1432"/>
                    <a:pt x="178" y="1584"/>
                    <a:pt x="296" y="1679"/>
                  </a:cubicBezTo>
                  <a:cubicBezTo>
                    <a:pt x="391" y="1756"/>
                    <a:pt x="521" y="1801"/>
                    <a:pt x="693" y="1818"/>
                  </a:cubicBezTo>
                  <a:cubicBezTo>
                    <a:pt x="742" y="1822"/>
                    <a:pt x="791" y="1824"/>
                    <a:pt x="840" y="1824"/>
                  </a:cubicBezTo>
                  <a:lnTo>
                    <a:pt x="892" y="1824"/>
                  </a:lnTo>
                  <a:lnTo>
                    <a:pt x="881" y="1790"/>
                  </a:lnTo>
                  <a:cubicBezTo>
                    <a:pt x="853" y="1696"/>
                    <a:pt x="860" y="1580"/>
                    <a:pt x="900" y="1482"/>
                  </a:cubicBezTo>
                  <a:cubicBezTo>
                    <a:pt x="967" y="1321"/>
                    <a:pt x="1102" y="1192"/>
                    <a:pt x="1220" y="1077"/>
                  </a:cubicBezTo>
                  <a:lnTo>
                    <a:pt x="1305" y="995"/>
                  </a:lnTo>
                  <a:lnTo>
                    <a:pt x="1237" y="997"/>
                  </a:lnTo>
                  <a:lnTo>
                    <a:pt x="1205" y="997"/>
                  </a:lnTo>
                  <a:cubicBezTo>
                    <a:pt x="1104" y="997"/>
                    <a:pt x="1029" y="980"/>
                    <a:pt x="969" y="946"/>
                  </a:cubicBezTo>
                  <a:cubicBezTo>
                    <a:pt x="911" y="914"/>
                    <a:pt x="864" y="849"/>
                    <a:pt x="853" y="783"/>
                  </a:cubicBezTo>
                  <a:cubicBezTo>
                    <a:pt x="847" y="755"/>
                    <a:pt x="847" y="717"/>
                    <a:pt x="868" y="680"/>
                  </a:cubicBezTo>
                  <a:cubicBezTo>
                    <a:pt x="890" y="691"/>
                    <a:pt x="915" y="697"/>
                    <a:pt x="939" y="697"/>
                  </a:cubicBezTo>
                  <a:cubicBezTo>
                    <a:pt x="1005" y="697"/>
                    <a:pt x="1072" y="652"/>
                    <a:pt x="1117" y="577"/>
                  </a:cubicBezTo>
                  <a:cubicBezTo>
                    <a:pt x="1170" y="487"/>
                    <a:pt x="1198" y="350"/>
                    <a:pt x="1143" y="241"/>
                  </a:cubicBezTo>
                  <a:cubicBezTo>
                    <a:pt x="1098" y="160"/>
                    <a:pt x="1031" y="89"/>
                    <a:pt x="973" y="31"/>
                  </a:cubicBezTo>
                  <a:lnTo>
                    <a:pt x="967" y="25"/>
                  </a:lnTo>
                  <a:lnTo>
                    <a:pt x="960" y="25"/>
                  </a:lnTo>
                  <a:cubicBezTo>
                    <a:pt x="869" y="8"/>
                    <a:pt x="778" y="0"/>
                    <a:pt x="6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296"/>
            <p:cNvSpPr/>
            <p:nvPr/>
          </p:nvSpPr>
          <p:spPr>
            <a:xfrm>
              <a:off x="5053772" y="3142468"/>
              <a:ext cx="125054" cy="119286"/>
            </a:xfrm>
            <a:custGeom>
              <a:rect b="b" l="l" r="r" t="t"/>
              <a:pathLst>
                <a:path extrusionOk="0" h="4198" w="4401">
                  <a:moveTo>
                    <a:pt x="1249" y="0"/>
                  </a:moveTo>
                  <a:cubicBezTo>
                    <a:pt x="1162" y="180"/>
                    <a:pt x="1099" y="379"/>
                    <a:pt x="941" y="499"/>
                  </a:cubicBezTo>
                  <a:cubicBezTo>
                    <a:pt x="862" y="559"/>
                    <a:pt x="763" y="592"/>
                    <a:pt x="688" y="658"/>
                  </a:cubicBezTo>
                  <a:cubicBezTo>
                    <a:pt x="611" y="724"/>
                    <a:pt x="568" y="849"/>
                    <a:pt x="634" y="924"/>
                  </a:cubicBezTo>
                  <a:cubicBezTo>
                    <a:pt x="618" y="919"/>
                    <a:pt x="601" y="917"/>
                    <a:pt x="585" y="917"/>
                  </a:cubicBezTo>
                  <a:cubicBezTo>
                    <a:pt x="471" y="917"/>
                    <a:pt x="368" y="1028"/>
                    <a:pt x="328" y="1142"/>
                  </a:cubicBezTo>
                  <a:cubicBezTo>
                    <a:pt x="285" y="1273"/>
                    <a:pt x="292" y="1419"/>
                    <a:pt x="242" y="1547"/>
                  </a:cubicBezTo>
                  <a:cubicBezTo>
                    <a:pt x="219" y="1607"/>
                    <a:pt x="185" y="1663"/>
                    <a:pt x="157" y="1721"/>
                  </a:cubicBezTo>
                  <a:cubicBezTo>
                    <a:pt x="7" y="2016"/>
                    <a:pt x="0" y="2361"/>
                    <a:pt x="24" y="2691"/>
                  </a:cubicBezTo>
                  <a:cubicBezTo>
                    <a:pt x="34" y="2836"/>
                    <a:pt x="100" y="3023"/>
                    <a:pt x="237" y="3023"/>
                  </a:cubicBezTo>
                  <a:cubicBezTo>
                    <a:pt x="245" y="3023"/>
                    <a:pt x="252" y="3022"/>
                    <a:pt x="260" y="3021"/>
                  </a:cubicBezTo>
                  <a:cubicBezTo>
                    <a:pt x="313" y="3015"/>
                    <a:pt x="356" y="2978"/>
                    <a:pt x="401" y="2950"/>
                  </a:cubicBezTo>
                  <a:cubicBezTo>
                    <a:pt x="495" y="2891"/>
                    <a:pt x="607" y="2860"/>
                    <a:pt x="719" y="2860"/>
                  </a:cubicBezTo>
                  <a:cubicBezTo>
                    <a:pt x="773" y="2860"/>
                    <a:pt x="827" y="2867"/>
                    <a:pt x="879" y="2882"/>
                  </a:cubicBezTo>
                  <a:cubicBezTo>
                    <a:pt x="881" y="2800"/>
                    <a:pt x="885" y="2717"/>
                    <a:pt x="924" y="2646"/>
                  </a:cubicBezTo>
                  <a:cubicBezTo>
                    <a:pt x="956" y="2586"/>
                    <a:pt x="1020" y="2539"/>
                    <a:pt x="1084" y="2539"/>
                  </a:cubicBezTo>
                  <a:cubicBezTo>
                    <a:pt x="1098" y="2539"/>
                    <a:pt x="1112" y="2541"/>
                    <a:pt x="1125" y="2545"/>
                  </a:cubicBezTo>
                  <a:cubicBezTo>
                    <a:pt x="1252" y="2585"/>
                    <a:pt x="1303" y="2796"/>
                    <a:pt x="1419" y="2796"/>
                  </a:cubicBezTo>
                  <a:cubicBezTo>
                    <a:pt x="1428" y="2796"/>
                    <a:pt x="1438" y="2795"/>
                    <a:pt x="1449" y="2792"/>
                  </a:cubicBezTo>
                  <a:cubicBezTo>
                    <a:pt x="1539" y="2766"/>
                    <a:pt x="1560" y="2627"/>
                    <a:pt x="1652" y="2610"/>
                  </a:cubicBezTo>
                  <a:cubicBezTo>
                    <a:pt x="1658" y="2609"/>
                    <a:pt x="1664" y="2608"/>
                    <a:pt x="1670" y="2608"/>
                  </a:cubicBezTo>
                  <a:cubicBezTo>
                    <a:pt x="1721" y="2608"/>
                    <a:pt x="1766" y="2646"/>
                    <a:pt x="1809" y="2678"/>
                  </a:cubicBezTo>
                  <a:cubicBezTo>
                    <a:pt x="1941" y="2778"/>
                    <a:pt x="2107" y="2833"/>
                    <a:pt x="2273" y="2833"/>
                  </a:cubicBezTo>
                  <a:cubicBezTo>
                    <a:pt x="2293" y="2833"/>
                    <a:pt x="2313" y="2832"/>
                    <a:pt x="2333" y="2830"/>
                  </a:cubicBezTo>
                  <a:cubicBezTo>
                    <a:pt x="2374" y="2827"/>
                    <a:pt x="2416" y="2821"/>
                    <a:pt x="2457" y="2821"/>
                  </a:cubicBezTo>
                  <a:cubicBezTo>
                    <a:pt x="2491" y="2821"/>
                    <a:pt x="2525" y="2825"/>
                    <a:pt x="2556" y="2839"/>
                  </a:cubicBezTo>
                  <a:cubicBezTo>
                    <a:pt x="2608" y="2865"/>
                    <a:pt x="2644" y="2914"/>
                    <a:pt x="2678" y="2961"/>
                  </a:cubicBezTo>
                  <a:cubicBezTo>
                    <a:pt x="3026" y="3435"/>
                    <a:pt x="3450" y="3850"/>
                    <a:pt x="3927" y="4191"/>
                  </a:cubicBezTo>
                  <a:cubicBezTo>
                    <a:pt x="3957" y="4187"/>
                    <a:pt x="3985" y="4182"/>
                    <a:pt x="4015" y="4178"/>
                  </a:cubicBezTo>
                  <a:cubicBezTo>
                    <a:pt x="4056" y="4175"/>
                    <a:pt x="4096" y="4173"/>
                    <a:pt x="4136" y="4173"/>
                  </a:cubicBezTo>
                  <a:cubicBezTo>
                    <a:pt x="4225" y="4173"/>
                    <a:pt x="4314" y="4181"/>
                    <a:pt x="4401" y="4197"/>
                  </a:cubicBezTo>
                  <a:cubicBezTo>
                    <a:pt x="4311" y="4107"/>
                    <a:pt x="4215" y="4020"/>
                    <a:pt x="4163" y="3904"/>
                  </a:cubicBezTo>
                  <a:cubicBezTo>
                    <a:pt x="4127" y="3818"/>
                    <a:pt x="4116" y="3722"/>
                    <a:pt x="4075" y="3638"/>
                  </a:cubicBezTo>
                  <a:cubicBezTo>
                    <a:pt x="4013" y="3510"/>
                    <a:pt x="3889" y="3422"/>
                    <a:pt x="3771" y="3342"/>
                  </a:cubicBezTo>
                  <a:cubicBezTo>
                    <a:pt x="3604" y="3229"/>
                    <a:pt x="3437" y="3115"/>
                    <a:pt x="3285" y="2983"/>
                  </a:cubicBezTo>
                  <a:cubicBezTo>
                    <a:pt x="2833" y="2593"/>
                    <a:pt x="2528" y="2061"/>
                    <a:pt x="2231" y="1541"/>
                  </a:cubicBezTo>
                  <a:cubicBezTo>
                    <a:pt x="2194" y="1476"/>
                    <a:pt x="2158" y="1412"/>
                    <a:pt x="2121" y="1348"/>
                  </a:cubicBezTo>
                  <a:cubicBezTo>
                    <a:pt x="1856" y="883"/>
                    <a:pt x="1586" y="412"/>
                    <a:pt x="12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296"/>
            <p:cNvSpPr/>
            <p:nvPr/>
          </p:nvSpPr>
          <p:spPr>
            <a:xfrm>
              <a:off x="5052976" y="3141047"/>
              <a:ext cx="128123" cy="121872"/>
            </a:xfrm>
            <a:custGeom>
              <a:rect b="b" l="l" r="r" t="t"/>
              <a:pathLst>
                <a:path extrusionOk="0" h="4289" w="4509">
                  <a:moveTo>
                    <a:pt x="1282" y="100"/>
                  </a:moveTo>
                  <a:cubicBezTo>
                    <a:pt x="1614" y="511"/>
                    <a:pt x="1886" y="989"/>
                    <a:pt x="2126" y="1411"/>
                  </a:cubicBezTo>
                  <a:lnTo>
                    <a:pt x="2237" y="1606"/>
                  </a:lnTo>
                  <a:cubicBezTo>
                    <a:pt x="2531" y="2122"/>
                    <a:pt x="2835" y="2655"/>
                    <a:pt x="3296" y="3054"/>
                  </a:cubicBezTo>
                  <a:cubicBezTo>
                    <a:pt x="3450" y="3187"/>
                    <a:pt x="3619" y="3303"/>
                    <a:pt x="3784" y="3414"/>
                  </a:cubicBezTo>
                  <a:cubicBezTo>
                    <a:pt x="3893" y="3489"/>
                    <a:pt x="4018" y="3575"/>
                    <a:pt x="4080" y="3699"/>
                  </a:cubicBezTo>
                  <a:cubicBezTo>
                    <a:pt x="4099" y="3742"/>
                    <a:pt x="4112" y="3787"/>
                    <a:pt x="4125" y="3834"/>
                  </a:cubicBezTo>
                  <a:cubicBezTo>
                    <a:pt x="4135" y="3877"/>
                    <a:pt x="4148" y="3922"/>
                    <a:pt x="4168" y="3965"/>
                  </a:cubicBezTo>
                  <a:cubicBezTo>
                    <a:pt x="4210" y="4061"/>
                    <a:pt x="4281" y="4136"/>
                    <a:pt x="4352" y="4209"/>
                  </a:cubicBezTo>
                  <a:cubicBezTo>
                    <a:pt x="4289" y="4201"/>
                    <a:pt x="4226" y="4197"/>
                    <a:pt x="4164" y="4197"/>
                  </a:cubicBezTo>
                  <a:cubicBezTo>
                    <a:pt x="4122" y="4197"/>
                    <a:pt x="4081" y="4199"/>
                    <a:pt x="4041" y="4202"/>
                  </a:cubicBezTo>
                  <a:cubicBezTo>
                    <a:pt x="4015" y="4204"/>
                    <a:pt x="3988" y="4209"/>
                    <a:pt x="3962" y="4213"/>
                  </a:cubicBezTo>
                  <a:cubicBezTo>
                    <a:pt x="3486" y="3872"/>
                    <a:pt x="3071" y="3463"/>
                    <a:pt x="2726" y="2992"/>
                  </a:cubicBezTo>
                  <a:cubicBezTo>
                    <a:pt x="2691" y="2947"/>
                    <a:pt x="2653" y="2893"/>
                    <a:pt x="2595" y="2865"/>
                  </a:cubicBezTo>
                  <a:cubicBezTo>
                    <a:pt x="2563" y="2850"/>
                    <a:pt x="2529" y="2844"/>
                    <a:pt x="2486" y="2844"/>
                  </a:cubicBezTo>
                  <a:cubicBezTo>
                    <a:pt x="2456" y="2844"/>
                    <a:pt x="2426" y="2848"/>
                    <a:pt x="2398" y="2850"/>
                  </a:cubicBezTo>
                  <a:cubicBezTo>
                    <a:pt x="2385" y="2853"/>
                    <a:pt x="2372" y="2853"/>
                    <a:pt x="2359" y="2855"/>
                  </a:cubicBezTo>
                  <a:cubicBezTo>
                    <a:pt x="2339" y="2856"/>
                    <a:pt x="2320" y="2857"/>
                    <a:pt x="2300" y="2857"/>
                  </a:cubicBezTo>
                  <a:cubicBezTo>
                    <a:pt x="2139" y="2857"/>
                    <a:pt x="1979" y="2804"/>
                    <a:pt x="1854" y="2707"/>
                  </a:cubicBezTo>
                  <a:lnTo>
                    <a:pt x="1843" y="2700"/>
                  </a:lnTo>
                  <a:cubicBezTo>
                    <a:pt x="1802" y="2669"/>
                    <a:pt x="1754" y="2632"/>
                    <a:pt x="1698" y="2632"/>
                  </a:cubicBezTo>
                  <a:cubicBezTo>
                    <a:pt x="1690" y="2632"/>
                    <a:pt x="1682" y="2632"/>
                    <a:pt x="1674" y="2634"/>
                  </a:cubicBezTo>
                  <a:cubicBezTo>
                    <a:pt x="1618" y="2645"/>
                    <a:pt x="1584" y="2694"/>
                    <a:pt x="1554" y="2737"/>
                  </a:cubicBezTo>
                  <a:cubicBezTo>
                    <a:pt x="1528" y="2773"/>
                    <a:pt x="1504" y="2808"/>
                    <a:pt x="1470" y="2816"/>
                  </a:cubicBezTo>
                  <a:cubicBezTo>
                    <a:pt x="1463" y="2818"/>
                    <a:pt x="1456" y="2819"/>
                    <a:pt x="1449" y="2819"/>
                  </a:cubicBezTo>
                  <a:cubicBezTo>
                    <a:pt x="1400" y="2819"/>
                    <a:pt x="1362" y="2768"/>
                    <a:pt x="1320" y="2711"/>
                  </a:cubicBezTo>
                  <a:cubicBezTo>
                    <a:pt x="1277" y="2655"/>
                    <a:pt x="1230" y="2591"/>
                    <a:pt x="1162" y="2570"/>
                  </a:cubicBezTo>
                  <a:cubicBezTo>
                    <a:pt x="1147" y="2565"/>
                    <a:pt x="1131" y="2563"/>
                    <a:pt x="1116" y="2563"/>
                  </a:cubicBezTo>
                  <a:cubicBezTo>
                    <a:pt x="1044" y="2563"/>
                    <a:pt x="969" y="2609"/>
                    <a:pt x="928" y="2683"/>
                  </a:cubicBezTo>
                  <a:cubicBezTo>
                    <a:pt x="892" y="2750"/>
                    <a:pt x="883" y="2827"/>
                    <a:pt x="881" y="2898"/>
                  </a:cubicBezTo>
                  <a:cubicBezTo>
                    <a:pt x="838" y="2888"/>
                    <a:pt x="794" y="2884"/>
                    <a:pt x="750" y="2884"/>
                  </a:cubicBezTo>
                  <a:cubicBezTo>
                    <a:pt x="632" y="2884"/>
                    <a:pt x="512" y="2916"/>
                    <a:pt x="414" y="2977"/>
                  </a:cubicBezTo>
                  <a:cubicBezTo>
                    <a:pt x="405" y="2983"/>
                    <a:pt x="397" y="2990"/>
                    <a:pt x="388" y="2994"/>
                  </a:cubicBezTo>
                  <a:cubicBezTo>
                    <a:pt x="354" y="3018"/>
                    <a:pt x="320" y="3041"/>
                    <a:pt x="283" y="3045"/>
                  </a:cubicBezTo>
                  <a:cubicBezTo>
                    <a:pt x="278" y="3046"/>
                    <a:pt x="272" y="3046"/>
                    <a:pt x="267" y="3046"/>
                  </a:cubicBezTo>
                  <a:cubicBezTo>
                    <a:pt x="145" y="3046"/>
                    <a:pt x="88" y="2864"/>
                    <a:pt x="80" y="2739"/>
                  </a:cubicBezTo>
                  <a:cubicBezTo>
                    <a:pt x="58" y="2454"/>
                    <a:pt x="54" y="2088"/>
                    <a:pt x="208" y="1783"/>
                  </a:cubicBezTo>
                  <a:cubicBezTo>
                    <a:pt x="217" y="1764"/>
                    <a:pt x="225" y="1747"/>
                    <a:pt x="236" y="1730"/>
                  </a:cubicBezTo>
                  <a:cubicBezTo>
                    <a:pt x="258" y="1691"/>
                    <a:pt x="279" y="1651"/>
                    <a:pt x="294" y="1608"/>
                  </a:cubicBezTo>
                  <a:cubicBezTo>
                    <a:pt x="322" y="1537"/>
                    <a:pt x="333" y="1462"/>
                    <a:pt x="343" y="1389"/>
                  </a:cubicBezTo>
                  <a:cubicBezTo>
                    <a:pt x="352" y="1325"/>
                    <a:pt x="363" y="1261"/>
                    <a:pt x="382" y="1201"/>
                  </a:cubicBezTo>
                  <a:cubicBezTo>
                    <a:pt x="416" y="1100"/>
                    <a:pt x="506" y="993"/>
                    <a:pt x="611" y="993"/>
                  </a:cubicBezTo>
                  <a:cubicBezTo>
                    <a:pt x="626" y="993"/>
                    <a:pt x="641" y="995"/>
                    <a:pt x="654" y="999"/>
                  </a:cubicBezTo>
                  <a:lnTo>
                    <a:pt x="742" y="1025"/>
                  </a:lnTo>
                  <a:lnTo>
                    <a:pt x="742" y="1025"/>
                  </a:lnTo>
                  <a:lnTo>
                    <a:pt x="682" y="956"/>
                  </a:lnTo>
                  <a:cubicBezTo>
                    <a:pt x="630" y="894"/>
                    <a:pt x="667" y="787"/>
                    <a:pt x="733" y="729"/>
                  </a:cubicBezTo>
                  <a:cubicBezTo>
                    <a:pt x="772" y="693"/>
                    <a:pt x="819" y="669"/>
                    <a:pt x="868" y="642"/>
                  </a:cubicBezTo>
                  <a:cubicBezTo>
                    <a:pt x="907" y="620"/>
                    <a:pt x="947" y="599"/>
                    <a:pt x="986" y="571"/>
                  </a:cubicBezTo>
                  <a:cubicBezTo>
                    <a:pt x="1117" y="472"/>
                    <a:pt x="1183" y="322"/>
                    <a:pt x="1247" y="177"/>
                  </a:cubicBezTo>
                  <a:cubicBezTo>
                    <a:pt x="1260" y="151"/>
                    <a:pt x="1271" y="125"/>
                    <a:pt x="1282" y="100"/>
                  </a:cubicBezTo>
                  <a:close/>
                  <a:moveTo>
                    <a:pt x="1271" y="1"/>
                  </a:moveTo>
                  <a:lnTo>
                    <a:pt x="1252" y="37"/>
                  </a:lnTo>
                  <a:cubicBezTo>
                    <a:pt x="1235" y="76"/>
                    <a:pt x="1217" y="115"/>
                    <a:pt x="1198" y="155"/>
                  </a:cubicBezTo>
                  <a:cubicBezTo>
                    <a:pt x="1134" y="301"/>
                    <a:pt x="1072" y="438"/>
                    <a:pt x="954" y="528"/>
                  </a:cubicBezTo>
                  <a:cubicBezTo>
                    <a:pt x="920" y="554"/>
                    <a:pt x="881" y="573"/>
                    <a:pt x="842" y="594"/>
                  </a:cubicBezTo>
                  <a:cubicBezTo>
                    <a:pt x="793" y="622"/>
                    <a:pt x="742" y="650"/>
                    <a:pt x="697" y="689"/>
                  </a:cubicBezTo>
                  <a:cubicBezTo>
                    <a:pt x="626" y="751"/>
                    <a:pt x="583" y="856"/>
                    <a:pt x="613" y="939"/>
                  </a:cubicBezTo>
                  <a:lnTo>
                    <a:pt x="611" y="939"/>
                  </a:lnTo>
                  <a:cubicBezTo>
                    <a:pt x="480" y="939"/>
                    <a:pt x="371" y="1064"/>
                    <a:pt x="330" y="1184"/>
                  </a:cubicBezTo>
                  <a:cubicBezTo>
                    <a:pt x="309" y="1248"/>
                    <a:pt x="300" y="1316"/>
                    <a:pt x="290" y="1381"/>
                  </a:cubicBezTo>
                  <a:cubicBezTo>
                    <a:pt x="279" y="1454"/>
                    <a:pt x="270" y="1522"/>
                    <a:pt x="245" y="1589"/>
                  </a:cubicBezTo>
                  <a:cubicBezTo>
                    <a:pt x="230" y="1629"/>
                    <a:pt x="210" y="1666"/>
                    <a:pt x="189" y="1704"/>
                  </a:cubicBezTo>
                  <a:cubicBezTo>
                    <a:pt x="178" y="1723"/>
                    <a:pt x="170" y="1741"/>
                    <a:pt x="159" y="1758"/>
                  </a:cubicBezTo>
                  <a:cubicBezTo>
                    <a:pt x="0" y="2075"/>
                    <a:pt x="5" y="2452"/>
                    <a:pt x="26" y="2743"/>
                  </a:cubicBezTo>
                  <a:cubicBezTo>
                    <a:pt x="38" y="2915"/>
                    <a:pt x="117" y="3101"/>
                    <a:pt x="265" y="3101"/>
                  </a:cubicBezTo>
                  <a:cubicBezTo>
                    <a:pt x="274" y="3101"/>
                    <a:pt x="283" y="3100"/>
                    <a:pt x="292" y="3099"/>
                  </a:cubicBezTo>
                  <a:cubicBezTo>
                    <a:pt x="339" y="3093"/>
                    <a:pt x="380" y="3065"/>
                    <a:pt x="418" y="3039"/>
                  </a:cubicBezTo>
                  <a:cubicBezTo>
                    <a:pt x="427" y="3035"/>
                    <a:pt x="435" y="3028"/>
                    <a:pt x="444" y="3024"/>
                  </a:cubicBezTo>
                  <a:cubicBezTo>
                    <a:pt x="533" y="2967"/>
                    <a:pt x="642" y="2937"/>
                    <a:pt x="750" y="2937"/>
                  </a:cubicBezTo>
                  <a:cubicBezTo>
                    <a:pt x="801" y="2937"/>
                    <a:pt x="851" y="2944"/>
                    <a:pt x="898" y="2958"/>
                  </a:cubicBezTo>
                  <a:lnTo>
                    <a:pt x="930" y="2966"/>
                  </a:lnTo>
                  <a:lnTo>
                    <a:pt x="932" y="2934"/>
                  </a:lnTo>
                  <a:cubicBezTo>
                    <a:pt x="935" y="2859"/>
                    <a:pt x="939" y="2775"/>
                    <a:pt x="975" y="2709"/>
                  </a:cubicBezTo>
                  <a:cubicBezTo>
                    <a:pt x="1006" y="2654"/>
                    <a:pt x="1062" y="2616"/>
                    <a:pt x="1114" y="2616"/>
                  </a:cubicBezTo>
                  <a:cubicBezTo>
                    <a:pt x="1125" y="2616"/>
                    <a:pt x="1135" y="2618"/>
                    <a:pt x="1145" y="2621"/>
                  </a:cubicBezTo>
                  <a:cubicBezTo>
                    <a:pt x="1198" y="2636"/>
                    <a:pt x="1239" y="2692"/>
                    <a:pt x="1277" y="2743"/>
                  </a:cubicBezTo>
                  <a:cubicBezTo>
                    <a:pt x="1325" y="2808"/>
                    <a:pt x="1374" y="2874"/>
                    <a:pt x="1447" y="2874"/>
                  </a:cubicBezTo>
                  <a:cubicBezTo>
                    <a:pt x="1459" y="2874"/>
                    <a:pt x="1472" y="2872"/>
                    <a:pt x="1485" y="2868"/>
                  </a:cubicBezTo>
                  <a:cubicBezTo>
                    <a:pt x="1537" y="2853"/>
                    <a:pt x="1569" y="2808"/>
                    <a:pt x="1597" y="2767"/>
                  </a:cubicBezTo>
                  <a:cubicBezTo>
                    <a:pt x="1624" y="2728"/>
                    <a:pt x="1648" y="2694"/>
                    <a:pt x="1684" y="2685"/>
                  </a:cubicBezTo>
                  <a:cubicBezTo>
                    <a:pt x="1689" y="2685"/>
                    <a:pt x="1694" y="2684"/>
                    <a:pt x="1698" y="2684"/>
                  </a:cubicBezTo>
                  <a:cubicBezTo>
                    <a:pt x="1736" y="2684"/>
                    <a:pt x="1774" y="2715"/>
                    <a:pt x="1811" y="2743"/>
                  </a:cubicBezTo>
                  <a:lnTo>
                    <a:pt x="1819" y="2750"/>
                  </a:lnTo>
                  <a:cubicBezTo>
                    <a:pt x="1958" y="2853"/>
                    <a:pt x="2130" y="2911"/>
                    <a:pt x="2303" y="2911"/>
                  </a:cubicBezTo>
                  <a:cubicBezTo>
                    <a:pt x="2323" y="2911"/>
                    <a:pt x="2344" y="2910"/>
                    <a:pt x="2364" y="2908"/>
                  </a:cubicBezTo>
                  <a:cubicBezTo>
                    <a:pt x="2376" y="2906"/>
                    <a:pt x="2389" y="2906"/>
                    <a:pt x="2402" y="2904"/>
                  </a:cubicBezTo>
                  <a:cubicBezTo>
                    <a:pt x="2430" y="2902"/>
                    <a:pt x="2458" y="2898"/>
                    <a:pt x="2486" y="2898"/>
                  </a:cubicBezTo>
                  <a:cubicBezTo>
                    <a:pt x="2520" y="2898"/>
                    <a:pt x="2548" y="2904"/>
                    <a:pt x="2571" y="2915"/>
                  </a:cubicBezTo>
                  <a:cubicBezTo>
                    <a:pt x="2619" y="2936"/>
                    <a:pt x="2651" y="2981"/>
                    <a:pt x="2685" y="3026"/>
                  </a:cubicBezTo>
                  <a:cubicBezTo>
                    <a:pt x="3034" y="3502"/>
                    <a:pt x="3456" y="3920"/>
                    <a:pt x="3938" y="4262"/>
                  </a:cubicBezTo>
                  <a:lnTo>
                    <a:pt x="3949" y="4271"/>
                  </a:lnTo>
                  <a:lnTo>
                    <a:pt x="3960" y="4269"/>
                  </a:lnTo>
                  <a:cubicBezTo>
                    <a:pt x="3988" y="4262"/>
                    <a:pt x="4018" y="4258"/>
                    <a:pt x="4045" y="4256"/>
                  </a:cubicBezTo>
                  <a:cubicBezTo>
                    <a:pt x="4085" y="4252"/>
                    <a:pt x="4125" y="4251"/>
                    <a:pt x="4165" y="4251"/>
                  </a:cubicBezTo>
                  <a:cubicBezTo>
                    <a:pt x="4251" y="4251"/>
                    <a:pt x="4339" y="4258"/>
                    <a:pt x="4425" y="4273"/>
                  </a:cubicBezTo>
                  <a:lnTo>
                    <a:pt x="4508" y="4288"/>
                  </a:lnTo>
                  <a:lnTo>
                    <a:pt x="4416" y="4198"/>
                  </a:lnTo>
                  <a:cubicBezTo>
                    <a:pt x="4337" y="4117"/>
                    <a:pt x="4260" y="4042"/>
                    <a:pt x="4217" y="3943"/>
                  </a:cubicBezTo>
                  <a:cubicBezTo>
                    <a:pt x="4200" y="3905"/>
                    <a:pt x="4189" y="3864"/>
                    <a:pt x="4176" y="3819"/>
                  </a:cubicBezTo>
                  <a:cubicBezTo>
                    <a:pt x="4163" y="3772"/>
                    <a:pt x="4148" y="3722"/>
                    <a:pt x="4127" y="3675"/>
                  </a:cubicBezTo>
                  <a:cubicBezTo>
                    <a:pt x="4060" y="3538"/>
                    <a:pt x="3923" y="3444"/>
                    <a:pt x="3814" y="3369"/>
                  </a:cubicBezTo>
                  <a:cubicBezTo>
                    <a:pt x="3651" y="3260"/>
                    <a:pt x="3484" y="3144"/>
                    <a:pt x="3330" y="3013"/>
                  </a:cubicBezTo>
                  <a:cubicBezTo>
                    <a:pt x="2876" y="2621"/>
                    <a:pt x="2574" y="2090"/>
                    <a:pt x="2282" y="1578"/>
                  </a:cubicBezTo>
                  <a:lnTo>
                    <a:pt x="2171" y="1383"/>
                  </a:lnTo>
                  <a:cubicBezTo>
                    <a:pt x="1924" y="948"/>
                    <a:pt x="1644" y="455"/>
                    <a:pt x="1297" y="33"/>
                  </a:cubicBezTo>
                  <a:lnTo>
                    <a:pt x="127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296"/>
            <p:cNvSpPr/>
            <p:nvPr/>
          </p:nvSpPr>
          <p:spPr>
            <a:xfrm>
              <a:off x="4983818" y="3214580"/>
              <a:ext cx="286224" cy="243602"/>
            </a:xfrm>
            <a:custGeom>
              <a:rect b="b" l="l" r="r" t="t"/>
              <a:pathLst>
                <a:path extrusionOk="0" h="8573" w="10073">
                  <a:moveTo>
                    <a:pt x="3546" y="1"/>
                  </a:moveTo>
                  <a:cubicBezTo>
                    <a:pt x="3482" y="1"/>
                    <a:pt x="3418" y="48"/>
                    <a:pt x="3386" y="108"/>
                  </a:cubicBezTo>
                  <a:cubicBezTo>
                    <a:pt x="3347" y="179"/>
                    <a:pt x="3343" y="262"/>
                    <a:pt x="3341" y="344"/>
                  </a:cubicBezTo>
                  <a:cubicBezTo>
                    <a:pt x="3289" y="329"/>
                    <a:pt x="3235" y="322"/>
                    <a:pt x="3181" y="322"/>
                  </a:cubicBezTo>
                  <a:cubicBezTo>
                    <a:pt x="3069" y="322"/>
                    <a:pt x="2957" y="353"/>
                    <a:pt x="2863" y="412"/>
                  </a:cubicBezTo>
                  <a:cubicBezTo>
                    <a:pt x="2818" y="440"/>
                    <a:pt x="2775" y="477"/>
                    <a:pt x="2722" y="483"/>
                  </a:cubicBezTo>
                  <a:cubicBezTo>
                    <a:pt x="2713" y="485"/>
                    <a:pt x="2705" y="485"/>
                    <a:pt x="2696" y="485"/>
                  </a:cubicBezTo>
                  <a:cubicBezTo>
                    <a:pt x="2669" y="485"/>
                    <a:pt x="2645" y="477"/>
                    <a:pt x="2623" y="464"/>
                  </a:cubicBezTo>
                  <a:cubicBezTo>
                    <a:pt x="2501" y="700"/>
                    <a:pt x="2402" y="948"/>
                    <a:pt x="2340" y="1205"/>
                  </a:cubicBezTo>
                  <a:cubicBezTo>
                    <a:pt x="2325" y="1267"/>
                    <a:pt x="2312" y="1332"/>
                    <a:pt x="2280" y="1387"/>
                  </a:cubicBezTo>
                  <a:cubicBezTo>
                    <a:pt x="2216" y="1503"/>
                    <a:pt x="2085" y="1561"/>
                    <a:pt x="1976" y="1636"/>
                  </a:cubicBezTo>
                  <a:cubicBezTo>
                    <a:pt x="1867" y="1711"/>
                    <a:pt x="1764" y="1837"/>
                    <a:pt x="1800" y="1964"/>
                  </a:cubicBezTo>
                  <a:cubicBezTo>
                    <a:pt x="1712" y="1981"/>
                    <a:pt x="1629" y="2019"/>
                    <a:pt x="1558" y="2075"/>
                  </a:cubicBezTo>
                  <a:cubicBezTo>
                    <a:pt x="1573" y="2242"/>
                    <a:pt x="1466" y="2392"/>
                    <a:pt x="1378" y="2536"/>
                  </a:cubicBezTo>
                  <a:cubicBezTo>
                    <a:pt x="1290" y="2679"/>
                    <a:pt x="1218" y="2863"/>
                    <a:pt x="1301" y="3009"/>
                  </a:cubicBezTo>
                  <a:cubicBezTo>
                    <a:pt x="1300" y="3009"/>
                    <a:pt x="1299" y="3009"/>
                    <a:pt x="1298" y="3009"/>
                  </a:cubicBezTo>
                  <a:cubicBezTo>
                    <a:pt x="1196" y="3009"/>
                    <a:pt x="1119" y="3100"/>
                    <a:pt x="1083" y="3195"/>
                  </a:cubicBezTo>
                  <a:cubicBezTo>
                    <a:pt x="1046" y="3290"/>
                    <a:pt x="1033" y="3395"/>
                    <a:pt x="986" y="3485"/>
                  </a:cubicBezTo>
                  <a:cubicBezTo>
                    <a:pt x="939" y="3570"/>
                    <a:pt x="858" y="3648"/>
                    <a:pt x="858" y="3746"/>
                  </a:cubicBezTo>
                  <a:cubicBezTo>
                    <a:pt x="858" y="3821"/>
                    <a:pt x="907" y="3885"/>
                    <a:pt x="939" y="3954"/>
                  </a:cubicBezTo>
                  <a:cubicBezTo>
                    <a:pt x="1023" y="4132"/>
                    <a:pt x="978" y="4355"/>
                    <a:pt x="851" y="4507"/>
                  </a:cubicBezTo>
                  <a:cubicBezTo>
                    <a:pt x="725" y="4659"/>
                    <a:pt x="526" y="4740"/>
                    <a:pt x="328" y="4751"/>
                  </a:cubicBezTo>
                  <a:cubicBezTo>
                    <a:pt x="268" y="4753"/>
                    <a:pt x="204" y="4751"/>
                    <a:pt x="148" y="4774"/>
                  </a:cubicBezTo>
                  <a:cubicBezTo>
                    <a:pt x="48" y="4819"/>
                    <a:pt x="1" y="4950"/>
                    <a:pt x="35" y="5057"/>
                  </a:cubicBezTo>
                  <a:cubicBezTo>
                    <a:pt x="71" y="5162"/>
                    <a:pt x="172" y="5235"/>
                    <a:pt x="281" y="5254"/>
                  </a:cubicBezTo>
                  <a:cubicBezTo>
                    <a:pt x="348" y="5267"/>
                    <a:pt x="418" y="5263"/>
                    <a:pt x="474" y="5297"/>
                  </a:cubicBezTo>
                  <a:cubicBezTo>
                    <a:pt x="613" y="5381"/>
                    <a:pt x="558" y="5608"/>
                    <a:pt x="660" y="5732"/>
                  </a:cubicBezTo>
                  <a:cubicBezTo>
                    <a:pt x="731" y="5818"/>
                    <a:pt x="855" y="5831"/>
                    <a:pt x="950" y="5889"/>
                  </a:cubicBezTo>
                  <a:cubicBezTo>
                    <a:pt x="1055" y="5953"/>
                    <a:pt x="1115" y="6066"/>
                    <a:pt x="1177" y="6171"/>
                  </a:cubicBezTo>
                  <a:cubicBezTo>
                    <a:pt x="1382" y="6516"/>
                    <a:pt x="1674" y="6810"/>
                    <a:pt x="2017" y="7020"/>
                  </a:cubicBezTo>
                  <a:cubicBezTo>
                    <a:pt x="1950" y="7150"/>
                    <a:pt x="1905" y="7292"/>
                    <a:pt x="1884" y="7440"/>
                  </a:cubicBezTo>
                  <a:cubicBezTo>
                    <a:pt x="1927" y="7461"/>
                    <a:pt x="1970" y="7489"/>
                    <a:pt x="2004" y="7523"/>
                  </a:cubicBezTo>
                  <a:cubicBezTo>
                    <a:pt x="2051" y="7570"/>
                    <a:pt x="2090" y="7624"/>
                    <a:pt x="2139" y="7669"/>
                  </a:cubicBezTo>
                  <a:cubicBezTo>
                    <a:pt x="2249" y="7767"/>
                    <a:pt x="2391" y="7798"/>
                    <a:pt x="2540" y="7798"/>
                  </a:cubicBezTo>
                  <a:cubicBezTo>
                    <a:pt x="2658" y="7798"/>
                    <a:pt x="2780" y="7779"/>
                    <a:pt x="2895" y="7757"/>
                  </a:cubicBezTo>
                  <a:lnTo>
                    <a:pt x="2895" y="7757"/>
                  </a:lnTo>
                  <a:cubicBezTo>
                    <a:pt x="2893" y="7875"/>
                    <a:pt x="2902" y="8012"/>
                    <a:pt x="3000" y="8078"/>
                  </a:cubicBezTo>
                  <a:cubicBezTo>
                    <a:pt x="3071" y="8125"/>
                    <a:pt x="3163" y="8115"/>
                    <a:pt x="3249" y="8130"/>
                  </a:cubicBezTo>
                  <a:cubicBezTo>
                    <a:pt x="3332" y="8145"/>
                    <a:pt x="3422" y="8217"/>
                    <a:pt x="3396" y="8299"/>
                  </a:cubicBezTo>
                  <a:cubicBezTo>
                    <a:pt x="3428" y="8290"/>
                    <a:pt x="3460" y="8286"/>
                    <a:pt x="3492" y="8286"/>
                  </a:cubicBezTo>
                  <a:cubicBezTo>
                    <a:pt x="3610" y="8286"/>
                    <a:pt x="3728" y="8342"/>
                    <a:pt x="3797" y="8438"/>
                  </a:cubicBezTo>
                  <a:cubicBezTo>
                    <a:pt x="3827" y="8479"/>
                    <a:pt x="3851" y="8528"/>
                    <a:pt x="3896" y="8554"/>
                  </a:cubicBezTo>
                  <a:cubicBezTo>
                    <a:pt x="3920" y="8568"/>
                    <a:pt x="3949" y="8572"/>
                    <a:pt x="3978" y="8572"/>
                  </a:cubicBezTo>
                  <a:cubicBezTo>
                    <a:pt x="3997" y="8572"/>
                    <a:pt x="4016" y="8570"/>
                    <a:pt x="4035" y="8569"/>
                  </a:cubicBezTo>
                  <a:cubicBezTo>
                    <a:pt x="4168" y="8558"/>
                    <a:pt x="4303" y="8545"/>
                    <a:pt x="4438" y="8535"/>
                  </a:cubicBezTo>
                  <a:cubicBezTo>
                    <a:pt x="4427" y="8438"/>
                    <a:pt x="4508" y="8342"/>
                    <a:pt x="4607" y="8340"/>
                  </a:cubicBezTo>
                  <a:cubicBezTo>
                    <a:pt x="4609" y="8340"/>
                    <a:pt x="4611" y="8339"/>
                    <a:pt x="4613" y="8339"/>
                  </a:cubicBezTo>
                  <a:cubicBezTo>
                    <a:pt x="4651" y="8339"/>
                    <a:pt x="4695" y="8348"/>
                    <a:pt x="4734" y="8348"/>
                  </a:cubicBezTo>
                  <a:cubicBezTo>
                    <a:pt x="4774" y="8348"/>
                    <a:pt x="4809" y="8339"/>
                    <a:pt x="4825" y="8303"/>
                  </a:cubicBezTo>
                  <a:cubicBezTo>
                    <a:pt x="4843" y="8265"/>
                    <a:pt x="4821" y="8220"/>
                    <a:pt x="4825" y="8177"/>
                  </a:cubicBezTo>
                  <a:cubicBezTo>
                    <a:pt x="4838" y="8061"/>
                    <a:pt x="4997" y="8050"/>
                    <a:pt x="5108" y="8020"/>
                  </a:cubicBezTo>
                  <a:cubicBezTo>
                    <a:pt x="5262" y="7979"/>
                    <a:pt x="5396" y="7841"/>
                    <a:pt x="5550" y="7841"/>
                  </a:cubicBezTo>
                  <a:cubicBezTo>
                    <a:pt x="5563" y="7841"/>
                    <a:pt x="5577" y="7842"/>
                    <a:pt x="5590" y="7845"/>
                  </a:cubicBezTo>
                  <a:cubicBezTo>
                    <a:pt x="5685" y="7860"/>
                    <a:pt x="5760" y="7930"/>
                    <a:pt x="5839" y="7982"/>
                  </a:cubicBezTo>
                  <a:cubicBezTo>
                    <a:pt x="5890" y="8017"/>
                    <a:pt x="5954" y="8042"/>
                    <a:pt x="6016" y="8042"/>
                  </a:cubicBezTo>
                  <a:cubicBezTo>
                    <a:pt x="6033" y="8042"/>
                    <a:pt x="6051" y="8040"/>
                    <a:pt x="6068" y="8035"/>
                  </a:cubicBezTo>
                  <a:cubicBezTo>
                    <a:pt x="6085" y="7999"/>
                    <a:pt x="6100" y="7962"/>
                    <a:pt x="6107" y="7922"/>
                  </a:cubicBezTo>
                  <a:cubicBezTo>
                    <a:pt x="6209" y="7956"/>
                    <a:pt x="6327" y="7986"/>
                    <a:pt x="6435" y="7986"/>
                  </a:cubicBezTo>
                  <a:cubicBezTo>
                    <a:pt x="6540" y="7986"/>
                    <a:pt x="6636" y="7958"/>
                    <a:pt x="6702" y="7877"/>
                  </a:cubicBezTo>
                  <a:cubicBezTo>
                    <a:pt x="6737" y="7834"/>
                    <a:pt x="6756" y="7785"/>
                    <a:pt x="6792" y="7746"/>
                  </a:cubicBezTo>
                  <a:cubicBezTo>
                    <a:pt x="6876" y="7656"/>
                    <a:pt x="7013" y="7654"/>
                    <a:pt x="7133" y="7626"/>
                  </a:cubicBezTo>
                  <a:cubicBezTo>
                    <a:pt x="7251" y="7598"/>
                    <a:pt x="7381" y="7495"/>
                    <a:pt x="7343" y="7380"/>
                  </a:cubicBezTo>
                  <a:lnTo>
                    <a:pt x="7343" y="7380"/>
                  </a:lnTo>
                  <a:cubicBezTo>
                    <a:pt x="7415" y="7396"/>
                    <a:pt x="7488" y="7404"/>
                    <a:pt x="7561" y="7404"/>
                  </a:cubicBezTo>
                  <a:cubicBezTo>
                    <a:pt x="7851" y="7404"/>
                    <a:pt x="8141" y="7283"/>
                    <a:pt x="8376" y="7106"/>
                  </a:cubicBezTo>
                  <a:cubicBezTo>
                    <a:pt x="8671" y="6885"/>
                    <a:pt x="8892" y="6583"/>
                    <a:pt x="9106" y="6283"/>
                  </a:cubicBezTo>
                  <a:cubicBezTo>
                    <a:pt x="9160" y="6206"/>
                    <a:pt x="9215" y="6129"/>
                    <a:pt x="9293" y="6079"/>
                  </a:cubicBezTo>
                  <a:cubicBezTo>
                    <a:pt x="9370" y="6030"/>
                    <a:pt x="9464" y="6013"/>
                    <a:pt x="9552" y="5981"/>
                  </a:cubicBezTo>
                  <a:cubicBezTo>
                    <a:pt x="9856" y="5869"/>
                    <a:pt x="10072" y="5554"/>
                    <a:pt x="10072" y="5231"/>
                  </a:cubicBezTo>
                  <a:lnTo>
                    <a:pt x="10072" y="5231"/>
                  </a:lnTo>
                  <a:cubicBezTo>
                    <a:pt x="9996" y="5246"/>
                    <a:pt x="9919" y="5253"/>
                    <a:pt x="9842" y="5253"/>
                  </a:cubicBezTo>
                  <a:cubicBezTo>
                    <a:pt x="9536" y="5253"/>
                    <a:pt x="9231" y="5137"/>
                    <a:pt x="9005" y="4929"/>
                  </a:cubicBezTo>
                  <a:cubicBezTo>
                    <a:pt x="8939" y="4869"/>
                    <a:pt x="8879" y="4800"/>
                    <a:pt x="8800" y="4757"/>
                  </a:cubicBezTo>
                  <a:cubicBezTo>
                    <a:pt x="8609" y="4652"/>
                    <a:pt x="8335" y="4717"/>
                    <a:pt x="8187" y="4556"/>
                  </a:cubicBezTo>
                  <a:cubicBezTo>
                    <a:pt x="8146" y="4509"/>
                    <a:pt x="8118" y="4447"/>
                    <a:pt x="8065" y="4417"/>
                  </a:cubicBezTo>
                  <a:cubicBezTo>
                    <a:pt x="8031" y="4397"/>
                    <a:pt x="7994" y="4392"/>
                    <a:pt x="7955" y="4392"/>
                  </a:cubicBezTo>
                  <a:cubicBezTo>
                    <a:pt x="7917" y="4392"/>
                    <a:pt x="7878" y="4397"/>
                    <a:pt x="7840" y="4397"/>
                  </a:cubicBezTo>
                  <a:cubicBezTo>
                    <a:pt x="7823" y="4397"/>
                    <a:pt x="7805" y="4396"/>
                    <a:pt x="7789" y="4393"/>
                  </a:cubicBezTo>
                  <a:cubicBezTo>
                    <a:pt x="7549" y="4357"/>
                    <a:pt x="7480" y="3986"/>
                    <a:pt x="7242" y="3943"/>
                  </a:cubicBezTo>
                  <a:cubicBezTo>
                    <a:pt x="7189" y="3935"/>
                    <a:pt x="7129" y="3943"/>
                    <a:pt x="7084" y="3909"/>
                  </a:cubicBezTo>
                  <a:cubicBezTo>
                    <a:pt x="7015" y="3858"/>
                    <a:pt x="7037" y="3748"/>
                    <a:pt x="6992" y="3675"/>
                  </a:cubicBezTo>
                  <a:cubicBezTo>
                    <a:pt x="6962" y="3630"/>
                    <a:pt x="6910" y="3605"/>
                    <a:pt x="6869" y="3568"/>
                  </a:cubicBezTo>
                  <a:cubicBezTo>
                    <a:pt x="6818" y="3525"/>
                    <a:pt x="6784" y="3470"/>
                    <a:pt x="6764" y="3408"/>
                  </a:cubicBezTo>
                  <a:cubicBezTo>
                    <a:pt x="6711" y="3408"/>
                    <a:pt x="6657" y="3405"/>
                    <a:pt x="6604" y="3399"/>
                  </a:cubicBezTo>
                  <a:cubicBezTo>
                    <a:pt x="6467" y="3386"/>
                    <a:pt x="6327" y="3352"/>
                    <a:pt x="6222" y="3266"/>
                  </a:cubicBezTo>
                  <a:cubicBezTo>
                    <a:pt x="6111" y="3178"/>
                    <a:pt x="6047" y="3035"/>
                    <a:pt x="6051" y="2891"/>
                  </a:cubicBezTo>
                  <a:cubicBezTo>
                    <a:pt x="6053" y="2836"/>
                    <a:pt x="6066" y="2776"/>
                    <a:pt x="6038" y="2724"/>
                  </a:cubicBezTo>
                  <a:cubicBezTo>
                    <a:pt x="6019" y="2690"/>
                    <a:pt x="5985" y="2666"/>
                    <a:pt x="5965" y="2634"/>
                  </a:cubicBezTo>
                  <a:cubicBezTo>
                    <a:pt x="5937" y="2591"/>
                    <a:pt x="5940" y="2536"/>
                    <a:pt x="5942" y="2484"/>
                  </a:cubicBezTo>
                  <a:cubicBezTo>
                    <a:pt x="5948" y="2358"/>
                    <a:pt x="5955" y="2229"/>
                    <a:pt x="5961" y="2101"/>
                  </a:cubicBezTo>
                  <a:cubicBezTo>
                    <a:pt x="5963" y="2047"/>
                    <a:pt x="5967" y="1994"/>
                    <a:pt x="5982" y="1940"/>
                  </a:cubicBezTo>
                  <a:cubicBezTo>
                    <a:pt x="6036" y="1773"/>
                    <a:pt x="6212" y="1687"/>
                    <a:pt x="6389" y="1653"/>
                  </a:cubicBezTo>
                  <a:cubicBezTo>
                    <a:pt x="5912" y="1312"/>
                    <a:pt x="5488" y="897"/>
                    <a:pt x="5140" y="423"/>
                  </a:cubicBezTo>
                  <a:cubicBezTo>
                    <a:pt x="5106" y="376"/>
                    <a:pt x="5070" y="327"/>
                    <a:pt x="5018" y="301"/>
                  </a:cubicBezTo>
                  <a:cubicBezTo>
                    <a:pt x="4987" y="287"/>
                    <a:pt x="4953" y="283"/>
                    <a:pt x="4919" y="283"/>
                  </a:cubicBezTo>
                  <a:cubicBezTo>
                    <a:pt x="4878" y="283"/>
                    <a:pt x="4836" y="289"/>
                    <a:pt x="4795" y="292"/>
                  </a:cubicBezTo>
                  <a:cubicBezTo>
                    <a:pt x="4775" y="294"/>
                    <a:pt x="4755" y="295"/>
                    <a:pt x="4735" y="295"/>
                  </a:cubicBezTo>
                  <a:cubicBezTo>
                    <a:pt x="4569" y="295"/>
                    <a:pt x="4403" y="240"/>
                    <a:pt x="4271" y="140"/>
                  </a:cubicBezTo>
                  <a:cubicBezTo>
                    <a:pt x="4228" y="108"/>
                    <a:pt x="4183" y="70"/>
                    <a:pt x="4132" y="70"/>
                  </a:cubicBezTo>
                  <a:cubicBezTo>
                    <a:pt x="4126" y="70"/>
                    <a:pt x="4120" y="71"/>
                    <a:pt x="4114" y="72"/>
                  </a:cubicBezTo>
                  <a:cubicBezTo>
                    <a:pt x="4022" y="89"/>
                    <a:pt x="4001" y="228"/>
                    <a:pt x="3911" y="254"/>
                  </a:cubicBezTo>
                  <a:cubicBezTo>
                    <a:pt x="3900" y="257"/>
                    <a:pt x="3890" y="258"/>
                    <a:pt x="3881" y="258"/>
                  </a:cubicBezTo>
                  <a:cubicBezTo>
                    <a:pt x="3765" y="258"/>
                    <a:pt x="3714" y="47"/>
                    <a:pt x="3587" y="7"/>
                  </a:cubicBezTo>
                  <a:cubicBezTo>
                    <a:pt x="3574" y="3"/>
                    <a:pt x="3560" y="1"/>
                    <a:pt x="35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296"/>
            <p:cNvSpPr/>
            <p:nvPr/>
          </p:nvSpPr>
          <p:spPr>
            <a:xfrm>
              <a:off x="4982909" y="3213841"/>
              <a:ext cx="287929" cy="245079"/>
            </a:xfrm>
            <a:custGeom>
              <a:rect b="b" l="l" r="r" t="t"/>
              <a:pathLst>
                <a:path extrusionOk="0" h="8625" w="10133">
                  <a:moveTo>
                    <a:pt x="3580" y="54"/>
                  </a:moveTo>
                  <a:cubicBezTo>
                    <a:pt x="3591" y="54"/>
                    <a:pt x="3601" y="56"/>
                    <a:pt x="3611" y="59"/>
                  </a:cubicBezTo>
                  <a:cubicBezTo>
                    <a:pt x="3664" y="74"/>
                    <a:pt x="3705" y="130"/>
                    <a:pt x="3743" y="181"/>
                  </a:cubicBezTo>
                  <a:cubicBezTo>
                    <a:pt x="3791" y="246"/>
                    <a:pt x="3840" y="312"/>
                    <a:pt x="3913" y="312"/>
                  </a:cubicBezTo>
                  <a:cubicBezTo>
                    <a:pt x="3925" y="312"/>
                    <a:pt x="3938" y="310"/>
                    <a:pt x="3951" y="306"/>
                  </a:cubicBezTo>
                  <a:cubicBezTo>
                    <a:pt x="4003" y="291"/>
                    <a:pt x="4035" y="246"/>
                    <a:pt x="4063" y="205"/>
                  </a:cubicBezTo>
                  <a:cubicBezTo>
                    <a:pt x="4090" y="166"/>
                    <a:pt x="4114" y="132"/>
                    <a:pt x="4150" y="123"/>
                  </a:cubicBezTo>
                  <a:cubicBezTo>
                    <a:pt x="4155" y="123"/>
                    <a:pt x="4160" y="122"/>
                    <a:pt x="4164" y="122"/>
                  </a:cubicBezTo>
                  <a:cubicBezTo>
                    <a:pt x="4202" y="122"/>
                    <a:pt x="4240" y="153"/>
                    <a:pt x="4277" y="181"/>
                  </a:cubicBezTo>
                  <a:lnTo>
                    <a:pt x="4285" y="188"/>
                  </a:lnTo>
                  <a:cubicBezTo>
                    <a:pt x="4424" y="291"/>
                    <a:pt x="4596" y="349"/>
                    <a:pt x="4769" y="349"/>
                  </a:cubicBezTo>
                  <a:cubicBezTo>
                    <a:pt x="4789" y="349"/>
                    <a:pt x="4810" y="348"/>
                    <a:pt x="4830" y="346"/>
                  </a:cubicBezTo>
                  <a:cubicBezTo>
                    <a:pt x="4842" y="344"/>
                    <a:pt x="4855" y="344"/>
                    <a:pt x="4868" y="342"/>
                  </a:cubicBezTo>
                  <a:cubicBezTo>
                    <a:pt x="4896" y="340"/>
                    <a:pt x="4924" y="336"/>
                    <a:pt x="4952" y="336"/>
                  </a:cubicBezTo>
                  <a:cubicBezTo>
                    <a:pt x="4986" y="336"/>
                    <a:pt x="5014" y="342"/>
                    <a:pt x="5037" y="353"/>
                  </a:cubicBezTo>
                  <a:cubicBezTo>
                    <a:pt x="5085" y="374"/>
                    <a:pt x="5117" y="419"/>
                    <a:pt x="5151" y="464"/>
                  </a:cubicBezTo>
                  <a:cubicBezTo>
                    <a:pt x="5487" y="925"/>
                    <a:pt x="5894" y="1328"/>
                    <a:pt x="6357" y="1666"/>
                  </a:cubicBezTo>
                  <a:cubicBezTo>
                    <a:pt x="6167" y="1715"/>
                    <a:pt x="6034" y="1820"/>
                    <a:pt x="5991" y="1960"/>
                  </a:cubicBezTo>
                  <a:cubicBezTo>
                    <a:pt x="5972" y="2013"/>
                    <a:pt x="5969" y="2071"/>
                    <a:pt x="5967" y="2127"/>
                  </a:cubicBezTo>
                  <a:lnTo>
                    <a:pt x="5948" y="2510"/>
                  </a:lnTo>
                  <a:cubicBezTo>
                    <a:pt x="5946" y="2559"/>
                    <a:pt x="5942" y="2622"/>
                    <a:pt x="5974" y="2673"/>
                  </a:cubicBezTo>
                  <a:cubicBezTo>
                    <a:pt x="5984" y="2692"/>
                    <a:pt x="5999" y="2707"/>
                    <a:pt x="6012" y="2722"/>
                  </a:cubicBezTo>
                  <a:cubicBezTo>
                    <a:pt x="6025" y="2735"/>
                    <a:pt x="6038" y="2748"/>
                    <a:pt x="6047" y="2763"/>
                  </a:cubicBezTo>
                  <a:cubicBezTo>
                    <a:pt x="6066" y="2797"/>
                    <a:pt x="6062" y="2838"/>
                    <a:pt x="6059" y="2883"/>
                  </a:cubicBezTo>
                  <a:cubicBezTo>
                    <a:pt x="6057" y="2894"/>
                    <a:pt x="6057" y="2907"/>
                    <a:pt x="6057" y="2917"/>
                  </a:cubicBezTo>
                  <a:cubicBezTo>
                    <a:pt x="6051" y="3067"/>
                    <a:pt x="6119" y="3219"/>
                    <a:pt x="6237" y="3314"/>
                  </a:cubicBezTo>
                  <a:cubicBezTo>
                    <a:pt x="6332" y="3391"/>
                    <a:pt x="6462" y="3436"/>
                    <a:pt x="6634" y="3453"/>
                  </a:cubicBezTo>
                  <a:cubicBezTo>
                    <a:pt x="6681" y="3457"/>
                    <a:pt x="6730" y="3459"/>
                    <a:pt x="6777" y="3459"/>
                  </a:cubicBezTo>
                  <a:cubicBezTo>
                    <a:pt x="6801" y="3524"/>
                    <a:pt x="6835" y="3575"/>
                    <a:pt x="6884" y="3616"/>
                  </a:cubicBezTo>
                  <a:cubicBezTo>
                    <a:pt x="6897" y="3626"/>
                    <a:pt x="6912" y="3637"/>
                    <a:pt x="6925" y="3648"/>
                  </a:cubicBezTo>
                  <a:cubicBezTo>
                    <a:pt x="6955" y="3669"/>
                    <a:pt x="6983" y="3689"/>
                    <a:pt x="7000" y="3716"/>
                  </a:cubicBezTo>
                  <a:cubicBezTo>
                    <a:pt x="7017" y="3742"/>
                    <a:pt x="7024" y="3776"/>
                    <a:pt x="7030" y="3811"/>
                  </a:cubicBezTo>
                  <a:cubicBezTo>
                    <a:pt x="7041" y="3864"/>
                    <a:pt x="7051" y="3922"/>
                    <a:pt x="7101" y="3956"/>
                  </a:cubicBezTo>
                  <a:cubicBezTo>
                    <a:pt x="7137" y="3984"/>
                    <a:pt x="7180" y="3988"/>
                    <a:pt x="7223" y="3991"/>
                  </a:cubicBezTo>
                  <a:cubicBezTo>
                    <a:pt x="7238" y="3993"/>
                    <a:pt x="7255" y="3993"/>
                    <a:pt x="7270" y="3997"/>
                  </a:cubicBezTo>
                  <a:cubicBezTo>
                    <a:pt x="7377" y="4016"/>
                    <a:pt x="7450" y="4111"/>
                    <a:pt x="7525" y="4211"/>
                  </a:cubicBezTo>
                  <a:cubicBezTo>
                    <a:pt x="7604" y="4316"/>
                    <a:pt x="7686" y="4426"/>
                    <a:pt x="7816" y="4447"/>
                  </a:cubicBezTo>
                  <a:cubicBezTo>
                    <a:pt x="7833" y="4450"/>
                    <a:pt x="7850" y="4451"/>
                    <a:pt x="7868" y="4451"/>
                  </a:cubicBezTo>
                  <a:cubicBezTo>
                    <a:pt x="7889" y="4451"/>
                    <a:pt x="7911" y="4449"/>
                    <a:pt x="7932" y="4447"/>
                  </a:cubicBezTo>
                  <a:cubicBezTo>
                    <a:pt x="7951" y="4447"/>
                    <a:pt x="7971" y="4445"/>
                    <a:pt x="7990" y="4445"/>
                  </a:cubicBezTo>
                  <a:cubicBezTo>
                    <a:pt x="8030" y="4445"/>
                    <a:pt x="8058" y="4451"/>
                    <a:pt x="8084" y="4466"/>
                  </a:cubicBezTo>
                  <a:cubicBezTo>
                    <a:pt x="8114" y="4483"/>
                    <a:pt x="8135" y="4513"/>
                    <a:pt x="8157" y="4546"/>
                  </a:cubicBezTo>
                  <a:cubicBezTo>
                    <a:pt x="8172" y="4563"/>
                    <a:pt x="8185" y="4582"/>
                    <a:pt x="8200" y="4599"/>
                  </a:cubicBezTo>
                  <a:cubicBezTo>
                    <a:pt x="8292" y="4700"/>
                    <a:pt x="8425" y="4719"/>
                    <a:pt x="8555" y="4736"/>
                  </a:cubicBezTo>
                  <a:cubicBezTo>
                    <a:pt x="8648" y="4751"/>
                    <a:pt x="8742" y="4764"/>
                    <a:pt x="8819" y="4807"/>
                  </a:cubicBezTo>
                  <a:cubicBezTo>
                    <a:pt x="8877" y="4837"/>
                    <a:pt x="8924" y="4884"/>
                    <a:pt x="8973" y="4931"/>
                  </a:cubicBezTo>
                  <a:cubicBezTo>
                    <a:pt x="8988" y="4946"/>
                    <a:pt x="9003" y="4961"/>
                    <a:pt x="9020" y="4976"/>
                  </a:cubicBezTo>
                  <a:cubicBezTo>
                    <a:pt x="9247" y="5186"/>
                    <a:pt x="9558" y="5306"/>
                    <a:pt x="9875" y="5306"/>
                  </a:cubicBezTo>
                  <a:cubicBezTo>
                    <a:pt x="9944" y="5306"/>
                    <a:pt x="10010" y="5300"/>
                    <a:pt x="10077" y="5289"/>
                  </a:cubicBezTo>
                  <a:lnTo>
                    <a:pt x="10077" y="5289"/>
                  </a:lnTo>
                  <a:cubicBezTo>
                    <a:pt x="10064" y="5589"/>
                    <a:pt x="9856" y="5878"/>
                    <a:pt x="9573" y="5981"/>
                  </a:cubicBezTo>
                  <a:cubicBezTo>
                    <a:pt x="9547" y="5992"/>
                    <a:pt x="9520" y="5998"/>
                    <a:pt x="9494" y="6007"/>
                  </a:cubicBezTo>
                  <a:cubicBezTo>
                    <a:pt x="9432" y="6026"/>
                    <a:pt x="9367" y="6047"/>
                    <a:pt x="9310" y="6082"/>
                  </a:cubicBezTo>
                  <a:cubicBezTo>
                    <a:pt x="9226" y="6135"/>
                    <a:pt x="9168" y="6219"/>
                    <a:pt x="9115" y="6292"/>
                  </a:cubicBezTo>
                  <a:cubicBezTo>
                    <a:pt x="8887" y="6615"/>
                    <a:pt x="8675" y="6898"/>
                    <a:pt x="8393" y="7110"/>
                  </a:cubicBezTo>
                  <a:cubicBezTo>
                    <a:pt x="8143" y="7299"/>
                    <a:pt x="7859" y="7402"/>
                    <a:pt x="7595" y="7402"/>
                  </a:cubicBezTo>
                  <a:cubicBezTo>
                    <a:pt x="7521" y="7402"/>
                    <a:pt x="7449" y="7394"/>
                    <a:pt x="7379" y="7378"/>
                  </a:cubicBezTo>
                  <a:lnTo>
                    <a:pt x="7334" y="7367"/>
                  </a:lnTo>
                  <a:lnTo>
                    <a:pt x="7349" y="7414"/>
                  </a:lnTo>
                  <a:cubicBezTo>
                    <a:pt x="7358" y="7442"/>
                    <a:pt x="7356" y="7474"/>
                    <a:pt x="7338" y="7504"/>
                  </a:cubicBezTo>
                  <a:cubicBezTo>
                    <a:pt x="7308" y="7558"/>
                    <a:pt x="7236" y="7607"/>
                    <a:pt x="7159" y="7626"/>
                  </a:cubicBezTo>
                  <a:cubicBezTo>
                    <a:pt x="7131" y="7633"/>
                    <a:pt x="7103" y="7637"/>
                    <a:pt x="7073" y="7644"/>
                  </a:cubicBezTo>
                  <a:cubicBezTo>
                    <a:pt x="6976" y="7661"/>
                    <a:pt x="6876" y="7678"/>
                    <a:pt x="6805" y="7753"/>
                  </a:cubicBezTo>
                  <a:cubicBezTo>
                    <a:pt x="6784" y="7776"/>
                    <a:pt x="6766" y="7804"/>
                    <a:pt x="6751" y="7830"/>
                  </a:cubicBezTo>
                  <a:cubicBezTo>
                    <a:pt x="6739" y="7849"/>
                    <a:pt x="6728" y="7869"/>
                    <a:pt x="6713" y="7886"/>
                  </a:cubicBezTo>
                  <a:cubicBezTo>
                    <a:pt x="6659" y="7952"/>
                    <a:pt x="6580" y="7986"/>
                    <a:pt x="6470" y="7986"/>
                  </a:cubicBezTo>
                  <a:cubicBezTo>
                    <a:pt x="6382" y="7986"/>
                    <a:pt x="6275" y="7965"/>
                    <a:pt x="6147" y="7922"/>
                  </a:cubicBezTo>
                  <a:lnTo>
                    <a:pt x="6117" y="7911"/>
                  </a:lnTo>
                  <a:lnTo>
                    <a:pt x="6113" y="7943"/>
                  </a:lnTo>
                  <a:cubicBezTo>
                    <a:pt x="6107" y="7973"/>
                    <a:pt x="6098" y="8003"/>
                    <a:pt x="6081" y="8038"/>
                  </a:cubicBezTo>
                  <a:cubicBezTo>
                    <a:pt x="6069" y="8040"/>
                    <a:pt x="6057" y="8042"/>
                    <a:pt x="6045" y="8042"/>
                  </a:cubicBezTo>
                  <a:cubicBezTo>
                    <a:pt x="5996" y="8042"/>
                    <a:pt x="5939" y="8022"/>
                    <a:pt x="5886" y="7986"/>
                  </a:cubicBezTo>
                  <a:cubicBezTo>
                    <a:pt x="5869" y="7973"/>
                    <a:pt x="5849" y="7961"/>
                    <a:pt x="5832" y="7948"/>
                  </a:cubicBezTo>
                  <a:cubicBezTo>
                    <a:pt x="5770" y="7903"/>
                    <a:pt x="5706" y="7858"/>
                    <a:pt x="5627" y="7845"/>
                  </a:cubicBezTo>
                  <a:cubicBezTo>
                    <a:pt x="5611" y="7842"/>
                    <a:pt x="5595" y="7841"/>
                    <a:pt x="5580" y="7841"/>
                  </a:cubicBezTo>
                  <a:cubicBezTo>
                    <a:pt x="5483" y="7841"/>
                    <a:pt x="5397" y="7889"/>
                    <a:pt x="5314" y="7937"/>
                  </a:cubicBezTo>
                  <a:cubicBezTo>
                    <a:pt x="5256" y="7969"/>
                    <a:pt x="5196" y="8003"/>
                    <a:pt x="5134" y="8021"/>
                  </a:cubicBezTo>
                  <a:cubicBezTo>
                    <a:pt x="5115" y="8025"/>
                    <a:pt x="5093" y="8031"/>
                    <a:pt x="5072" y="8036"/>
                  </a:cubicBezTo>
                  <a:cubicBezTo>
                    <a:pt x="4969" y="8057"/>
                    <a:pt x="4842" y="8085"/>
                    <a:pt x="4832" y="8198"/>
                  </a:cubicBezTo>
                  <a:cubicBezTo>
                    <a:pt x="4830" y="8220"/>
                    <a:pt x="4832" y="8239"/>
                    <a:pt x="4834" y="8258"/>
                  </a:cubicBezTo>
                  <a:cubicBezTo>
                    <a:pt x="4838" y="8282"/>
                    <a:pt x="4840" y="8301"/>
                    <a:pt x="4832" y="8318"/>
                  </a:cubicBezTo>
                  <a:cubicBezTo>
                    <a:pt x="4825" y="8333"/>
                    <a:pt x="4812" y="8346"/>
                    <a:pt x="4767" y="8346"/>
                  </a:cubicBezTo>
                  <a:cubicBezTo>
                    <a:pt x="4748" y="8346"/>
                    <a:pt x="4729" y="8344"/>
                    <a:pt x="4708" y="8342"/>
                  </a:cubicBezTo>
                  <a:cubicBezTo>
                    <a:pt x="4686" y="8340"/>
                    <a:pt x="4665" y="8338"/>
                    <a:pt x="4645" y="8338"/>
                  </a:cubicBezTo>
                  <a:lnTo>
                    <a:pt x="4637" y="8338"/>
                  </a:lnTo>
                  <a:cubicBezTo>
                    <a:pt x="4583" y="8340"/>
                    <a:pt x="4532" y="8366"/>
                    <a:pt x="4493" y="8411"/>
                  </a:cubicBezTo>
                  <a:cubicBezTo>
                    <a:pt x="4461" y="8447"/>
                    <a:pt x="4444" y="8492"/>
                    <a:pt x="4442" y="8535"/>
                  </a:cubicBezTo>
                  <a:lnTo>
                    <a:pt x="4063" y="8569"/>
                  </a:lnTo>
                  <a:cubicBezTo>
                    <a:pt x="4048" y="8569"/>
                    <a:pt x="4030" y="8571"/>
                    <a:pt x="4013" y="8571"/>
                  </a:cubicBezTo>
                  <a:cubicBezTo>
                    <a:pt x="3981" y="8571"/>
                    <a:pt x="3960" y="8567"/>
                    <a:pt x="3940" y="8556"/>
                  </a:cubicBezTo>
                  <a:cubicBezTo>
                    <a:pt x="3913" y="8541"/>
                    <a:pt x="3893" y="8511"/>
                    <a:pt x="3872" y="8481"/>
                  </a:cubicBezTo>
                  <a:cubicBezTo>
                    <a:pt x="3866" y="8471"/>
                    <a:pt x="3859" y="8460"/>
                    <a:pt x="3851" y="8449"/>
                  </a:cubicBezTo>
                  <a:cubicBezTo>
                    <a:pt x="3778" y="8348"/>
                    <a:pt x="3651" y="8284"/>
                    <a:pt x="3523" y="8284"/>
                  </a:cubicBezTo>
                  <a:cubicBezTo>
                    <a:pt x="3501" y="8284"/>
                    <a:pt x="3480" y="8286"/>
                    <a:pt x="3461" y="8291"/>
                  </a:cubicBezTo>
                  <a:cubicBezTo>
                    <a:pt x="3458" y="8269"/>
                    <a:pt x="3452" y="8250"/>
                    <a:pt x="3441" y="8231"/>
                  </a:cubicBezTo>
                  <a:cubicBezTo>
                    <a:pt x="3411" y="8181"/>
                    <a:pt x="3349" y="8143"/>
                    <a:pt x="3285" y="8130"/>
                  </a:cubicBezTo>
                  <a:cubicBezTo>
                    <a:pt x="3257" y="8126"/>
                    <a:pt x="3229" y="8121"/>
                    <a:pt x="3203" y="8119"/>
                  </a:cubicBezTo>
                  <a:cubicBezTo>
                    <a:pt x="3146" y="8115"/>
                    <a:pt x="3090" y="8111"/>
                    <a:pt x="3047" y="8081"/>
                  </a:cubicBezTo>
                  <a:cubicBezTo>
                    <a:pt x="2961" y="8025"/>
                    <a:pt x="2953" y="7899"/>
                    <a:pt x="2955" y="7783"/>
                  </a:cubicBezTo>
                  <a:lnTo>
                    <a:pt x="2955" y="7751"/>
                  </a:lnTo>
                  <a:lnTo>
                    <a:pt x="2923" y="7755"/>
                  </a:lnTo>
                  <a:cubicBezTo>
                    <a:pt x="2816" y="7776"/>
                    <a:pt x="2691" y="7798"/>
                    <a:pt x="2571" y="7798"/>
                  </a:cubicBezTo>
                  <a:cubicBezTo>
                    <a:pt x="2406" y="7798"/>
                    <a:pt x="2280" y="7757"/>
                    <a:pt x="2188" y="7674"/>
                  </a:cubicBezTo>
                  <a:cubicBezTo>
                    <a:pt x="2162" y="7652"/>
                    <a:pt x="2141" y="7626"/>
                    <a:pt x="2117" y="7599"/>
                  </a:cubicBezTo>
                  <a:cubicBezTo>
                    <a:pt x="2098" y="7575"/>
                    <a:pt x="2077" y="7551"/>
                    <a:pt x="2055" y="7530"/>
                  </a:cubicBezTo>
                  <a:cubicBezTo>
                    <a:pt x="2025" y="7500"/>
                    <a:pt x="1989" y="7474"/>
                    <a:pt x="1944" y="7451"/>
                  </a:cubicBezTo>
                  <a:cubicBezTo>
                    <a:pt x="1967" y="7311"/>
                    <a:pt x="2010" y="7179"/>
                    <a:pt x="2072" y="7059"/>
                  </a:cubicBezTo>
                  <a:lnTo>
                    <a:pt x="2085" y="7035"/>
                  </a:lnTo>
                  <a:lnTo>
                    <a:pt x="2064" y="7022"/>
                  </a:lnTo>
                  <a:cubicBezTo>
                    <a:pt x="1723" y="6817"/>
                    <a:pt x="1436" y="6525"/>
                    <a:pt x="1232" y="6185"/>
                  </a:cubicBezTo>
                  <a:lnTo>
                    <a:pt x="1211" y="6150"/>
                  </a:lnTo>
                  <a:cubicBezTo>
                    <a:pt x="1153" y="6054"/>
                    <a:pt x="1095" y="5953"/>
                    <a:pt x="997" y="5891"/>
                  </a:cubicBezTo>
                  <a:cubicBezTo>
                    <a:pt x="958" y="5867"/>
                    <a:pt x="915" y="5852"/>
                    <a:pt x="877" y="5835"/>
                  </a:cubicBezTo>
                  <a:cubicBezTo>
                    <a:pt x="812" y="5812"/>
                    <a:pt x="752" y="5788"/>
                    <a:pt x="714" y="5741"/>
                  </a:cubicBezTo>
                  <a:cubicBezTo>
                    <a:pt x="671" y="5690"/>
                    <a:pt x="658" y="5617"/>
                    <a:pt x="643" y="5546"/>
                  </a:cubicBezTo>
                  <a:cubicBezTo>
                    <a:pt x="626" y="5450"/>
                    <a:pt x="607" y="5351"/>
                    <a:pt x="521" y="5300"/>
                  </a:cubicBezTo>
                  <a:cubicBezTo>
                    <a:pt x="476" y="5272"/>
                    <a:pt x="425" y="5268"/>
                    <a:pt x="375" y="5261"/>
                  </a:cubicBezTo>
                  <a:cubicBezTo>
                    <a:pt x="356" y="5259"/>
                    <a:pt x="337" y="5257"/>
                    <a:pt x="320" y="5255"/>
                  </a:cubicBezTo>
                  <a:cubicBezTo>
                    <a:pt x="213" y="5235"/>
                    <a:pt x="123" y="5165"/>
                    <a:pt x="93" y="5075"/>
                  </a:cubicBezTo>
                  <a:cubicBezTo>
                    <a:pt x="60" y="4976"/>
                    <a:pt x="105" y="4863"/>
                    <a:pt x="191" y="4826"/>
                  </a:cubicBezTo>
                  <a:cubicBezTo>
                    <a:pt x="232" y="4807"/>
                    <a:pt x="279" y="4807"/>
                    <a:pt x="328" y="4805"/>
                  </a:cubicBezTo>
                  <a:lnTo>
                    <a:pt x="363" y="4803"/>
                  </a:lnTo>
                  <a:cubicBezTo>
                    <a:pt x="581" y="4792"/>
                    <a:pt x="778" y="4700"/>
                    <a:pt x="902" y="4550"/>
                  </a:cubicBezTo>
                  <a:cubicBezTo>
                    <a:pt x="1042" y="4383"/>
                    <a:pt x="1080" y="4149"/>
                    <a:pt x="995" y="3967"/>
                  </a:cubicBezTo>
                  <a:cubicBezTo>
                    <a:pt x="986" y="3950"/>
                    <a:pt x="977" y="3931"/>
                    <a:pt x="967" y="3914"/>
                  </a:cubicBezTo>
                  <a:cubicBezTo>
                    <a:pt x="941" y="3864"/>
                    <a:pt x="917" y="3819"/>
                    <a:pt x="917" y="3770"/>
                  </a:cubicBezTo>
                  <a:cubicBezTo>
                    <a:pt x="915" y="3710"/>
                    <a:pt x="952" y="3659"/>
                    <a:pt x="990" y="3603"/>
                  </a:cubicBezTo>
                  <a:cubicBezTo>
                    <a:pt x="1007" y="3577"/>
                    <a:pt x="1027" y="3551"/>
                    <a:pt x="1042" y="3524"/>
                  </a:cubicBezTo>
                  <a:cubicBezTo>
                    <a:pt x="1072" y="3468"/>
                    <a:pt x="1089" y="3406"/>
                    <a:pt x="1104" y="3348"/>
                  </a:cubicBezTo>
                  <a:cubicBezTo>
                    <a:pt x="1115" y="3309"/>
                    <a:pt x="1125" y="3269"/>
                    <a:pt x="1138" y="3230"/>
                  </a:cubicBezTo>
                  <a:cubicBezTo>
                    <a:pt x="1170" y="3153"/>
                    <a:pt x="1237" y="3061"/>
                    <a:pt x="1331" y="3061"/>
                  </a:cubicBezTo>
                  <a:lnTo>
                    <a:pt x="1378" y="3063"/>
                  </a:lnTo>
                  <a:lnTo>
                    <a:pt x="1357" y="3022"/>
                  </a:lnTo>
                  <a:cubicBezTo>
                    <a:pt x="1292" y="2911"/>
                    <a:pt x="1320" y="2761"/>
                    <a:pt x="1434" y="2577"/>
                  </a:cubicBezTo>
                  <a:lnTo>
                    <a:pt x="1459" y="2534"/>
                  </a:lnTo>
                  <a:cubicBezTo>
                    <a:pt x="1541" y="2403"/>
                    <a:pt x="1627" y="2268"/>
                    <a:pt x="1618" y="2114"/>
                  </a:cubicBezTo>
                  <a:cubicBezTo>
                    <a:pt x="1682" y="2065"/>
                    <a:pt x="1759" y="2032"/>
                    <a:pt x="1839" y="2015"/>
                  </a:cubicBezTo>
                  <a:lnTo>
                    <a:pt x="1867" y="2011"/>
                  </a:lnTo>
                  <a:lnTo>
                    <a:pt x="1858" y="1983"/>
                  </a:lnTo>
                  <a:cubicBezTo>
                    <a:pt x="1826" y="1867"/>
                    <a:pt x="1922" y="1754"/>
                    <a:pt x="2023" y="1685"/>
                  </a:cubicBezTo>
                  <a:cubicBezTo>
                    <a:pt x="2049" y="1666"/>
                    <a:pt x="2074" y="1651"/>
                    <a:pt x="2100" y="1634"/>
                  </a:cubicBezTo>
                  <a:cubicBezTo>
                    <a:pt x="2190" y="1578"/>
                    <a:pt x="2282" y="1520"/>
                    <a:pt x="2336" y="1426"/>
                  </a:cubicBezTo>
                  <a:cubicBezTo>
                    <a:pt x="2368" y="1373"/>
                    <a:pt x="2381" y="1313"/>
                    <a:pt x="2396" y="1253"/>
                  </a:cubicBezTo>
                  <a:lnTo>
                    <a:pt x="2400" y="1238"/>
                  </a:lnTo>
                  <a:cubicBezTo>
                    <a:pt x="2456" y="1002"/>
                    <a:pt x="2546" y="762"/>
                    <a:pt x="2668" y="524"/>
                  </a:cubicBezTo>
                  <a:cubicBezTo>
                    <a:pt x="2689" y="534"/>
                    <a:pt x="2710" y="539"/>
                    <a:pt x="2733" y="539"/>
                  </a:cubicBezTo>
                  <a:cubicBezTo>
                    <a:pt x="2741" y="539"/>
                    <a:pt x="2749" y="538"/>
                    <a:pt x="2758" y="537"/>
                  </a:cubicBezTo>
                  <a:cubicBezTo>
                    <a:pt x="2805" y="531"/>
                    <a:pt x="2846" y="503"/>
                    <a:pt x="2884" y="477"/>
                  </a:cubicBezTo>
                  <a:cubicBezTo>
                    <a:pt x="2893" y="473"/>
                    <a:pt x="2901" y="466"/>
                    <a:pt x="2910" y="462"/>
                  </a:cubicBezTo>
                  <a:cubicBezTo>
                    <a:pt x="2999" y="405"/>
                    <a:pt x="3108" y="375"/>
                    <a:pt x="3216" y="375"/>
                  </a:cubicBezTo>
                  <a:cubicBezTo>
                    <a:pt x="3267" y="375"/>
                    <a:pt x="3317" y="382"/>
                    <a:pt x="3364" y="396"/>
                  </a:cubicBezTo>
                  <a:lnTo>
                    <a:pt x="3396" y="404"/>
                  </a:lnTo>
                  <a:lnTo>
                    <a:pt x="3398" y="372"/>
                  </a:lnTo>
                  <a:cubicBezTo>
                    <a:pt x="3401" y="297"/>
                    <a:pt x="3405" y="213"/>
                    <a:pt x="3441" y="147"/>
                  </a:cubicBezTo>
                  <a:cubicBezTo>
                    <a:pt x="3472" y="92"/>
                    <a:pt x="3528" y="54"/>
                    <a:pt x="3580" y="54"/>
                  </a:cubicBezTo>
                  <a:close/>
                  <a:moveTo>
                    <a:pt x="3582" y="1"/>
                  </a:moveTo>
                  <a:cubicBezTo>
                    <a:pt x="3510" y="1"/>
                    <a:pt x="3435" y="47"/>
                    <a:pt x="3394" y="121"/>
                  </a:cubicBezTo>
                  <a:cubicBezTo>
                    <a:pt x="3358" y="188"/>
                    <a:pt x="3349" y="265"/>
                    <a:pt x="3347" y="336"/>
                  </a:cubicBezTo>
                  <a:cubicBezTo>
                    <a:pt x="3304" y="326"/>
                    <a:pt x="3260" y="322"/>
                    <a:pt x="3216" y="322"/>
                  </a:cubicBezTo>
                  <a:cubicBezTo>
                    <a:pt x="3098" y="322"/>
                    <a:pt x="2978" y="354"/>
                    <a:pt x="2880" y="415"/>
                  </a:cubicBezTo>
                  <a:cubicBezTo>
                    <a:pt x="2871" y="421"/>
                    <a:pt x="2863" y="428"/>
                    <a:pt x="2854" y="432"/>
                  </a:cubicBezTo>
                  <a:cubicBezTo>
                    <a:pt x="2820" y="456"/>
                    <a:pt x="2786" y="479"/>
                    <a:pt x="2749" y="483"/>
                  </a:cubicBezTo>
                  <a:cubicBezTo>
                    <a:pt x="2743" y="484"/>
                    <a:pt x="2737" y="485"/>
                    <a:pt x="2731" y="485"/>
                  </a:cubicBezTo>
                  <a:cubicBezTo>
                    <a:pt x="2709" y="485"/>
                    <a:pt x="2689" y="478"/>
                    <a:pt x="2670" y="466"/>
                  </a:cubicBezTo>
                  <a:lnTo>
                    <a:pt x="2644" y="451"/>
                  </a:lnTo>
                  <a:lnTo>
                    <a:pt x="2631" y="477"/>
                  </a:lnTo>
                  <a:cubicBezTo>
                    <a:pt x="2503" y="723"/>
                    <a:pt x="2406" y="976"/>
                    <a:pt x="2346" y="1225"/>
                  </a:cubicBezTo>
                  <a:lnTo>
                    <a:pt x="2344" y="1240"/>
                  </a:lnTo>
                  <a:cubicBezTo>
                    <a:pt x="2329" y="1298"/>
                    <a:pt x="2316" y="1353"/>
                    <a:pt x="2289" y="1400"/>
                  </a:cubicBezTo>
                  <a:cubicBezTo>
                    <a:pt x="2241" y="1482"/>
                    <a:pt x="2160" y="1535"/>
                    <a:pt x="2072" y="1589"/>
                  </a:cubicBezTo>
                  <a:cubicBezTo>
                    <a:pt x="2044" y="1606"/>
                    <a:pt x="2019" y="1623"/>
                    <a:pt x="1993" y="1640"/>
                  </a:cubicBezTo>
                  <a:cubicBezTo>
                    <a:pt x="1884" y="1715"/>
                    <a:pt x="1781" y="1837"/>
                    <a:pt x="1802" y="1970"/>
                  </a:cubicBezTo>
                  <a:cubicBezTo>
                    <a:pt x="1719" y="1990"/>
                    <a:pt x="1639" y="2028"/>
                    <a:pt x="1573" y="2082"/>
                  </a:cubicBezTo>
                  <a:lnTo>
                    <a:pt x="1562" y="2090"/>
                  </a:lnTo>
                  <a:lnTo>
                    <a:pt x="1562" y="2103"/>
                  </a:lnTo>
                  <a:cubicBezTo>
                    <a:pt x="1577" y="2247"/>
                    <a:pt x="1494" y="2377"/>
                    <a:pt x="1414" y="2506"/>
                  </a:cubicBezTo>
                  <a:lnTo>
                    <a:pt x="1389" y="2549"/>
                  </a:lnTo>
                  <a:cubicBezTo>
                    <a:pt x="1275" y="2733"/>
                    <a:pt x="1241" y="2889"/>
                    <a:pt x="1292" y="3012"/>
                  </a:cubicBezTo>
                  <a:cubicBezTo>
                    <a:pt x="1192" y="3033"/>
                    <a:pt x="1121" y="3127"/>
                    <a:pt x="1089" y="3211"/>
                  </a:cubicBezTo>
                  <a:cubicBezTo>
                    <a:pt x="1074" y="3251"/>
                    <a:pt x="1063" y="3292"/>
                    <a:pt x="1052" y="3333"/>
                  </a:cubicBezTo>
                  <a:cubicBezTo>
                    <a:pt x="1035" y="3393"/>
                    <a:pt x="1022" y="3446"/>
                    <a:pt x="995" y="3498"/>
                  </a:cubicBezTo>
                  <a:cubicBezTo>
                    <a:pt x="982" y="3524"/>
                    <a:pt x="965" y="3547"/>
                    <a:pt x="947" y="3573"/>
                  </a:cubicBezTo>
                  <a:cubicBezTo>
                    <a:pt x="905" y="3633"/>
                    <a:pt x="862" y="3695"/>
                    <a:pt x="864" y="3772"/>
                  </a:cubicBezTo>
                  <a:cubicBezTo>
                    <a:pt x="864" y="3834"/>
                    <a:pt x="892" y="3888"/>
                    <a:pt x="920" y="3939"/>
                  </a:cubicBezTo>
                  <a:cubicBezTo>
                    <a:pt x="930" y="3956"/>
                    <a:pt x="939" y="3973"/>
                    <a:pt x="947" y="3991"/>
                  </a:cubicBezTo>
                  <a:cubicBezTo>
                    <a:pt x="1022" y="4153"/>
                    <a:pt x="988" y="4366"/>
                    <a:pt x="862" y="4516"/>
                  </a:cubicBezTo>
                  <a:cubicBezTo>
                    <a:pt x="746" y="4653"/>
                    <a:pt x="564" y="4738"/>
                    <a:pt x="360" y="4749"/>
                  </a:cubicBezTo>
                  <a:lnTo>
                    <a:pt x="326" y="4751"/>
                  </a:lnTo>
                  <a:cubicBezTo>
                    <a:pt x="275" y="4753"/>
                    <a:pt x="221" y="4755"/>
                    <a:pt x="170" y="4777"/>
                  </a:cubicBezTo>
                  <a:cubicBezTo>
                    <a:pt x="60" y="4824"/>
                    <a:pt x="0" y="4970"/>
                    <a:pt x="41" y="5090"/>
                  </a:cubicBezTo>
                  <a:cubicBezTo>
                    <a:pt x="78" y="5199"/>
                    <a:pt x="183" y="5285"/>
                    <a:pt x="309" y="5308"/>
                  </a:cubicBezTo>
                  <a:cubicBezTo>
                    <a:pt x="328" y="5310"/>
                    <a:pt x="350" y="5313"/>
                    <a:pt x="369" y="5315"/>
                  </a:cubicBezTo>
                  <a:cubicBezTo>
                    <a:pt x="414" y="5319"/>
                    <a:pt x="457" y="5323"/>
                    <a:pt x="493" y="5345"/>
                  </a:cubicBezTo>
                  <a:cubicBezTo>
                    <a:pt x="560" y="5385"/>
                    <a:pt x="575" y="5469"/>
                    <a:pt x="592" y="5557"/>
                  </a:cubicBezTo>
                  <a:cubicBezTo>
                    <a:pt x="607" y="5634"/>
                    <a:pt x="622" y="5715"/>
                    <a:pt x="671" y="5775"/>
                  </a:cubicBezTo>
                  <a:cubicBezTo>
                    <a:pt x="720" y="5833"/>
                    <a:pt x="789" y="5859"/>
                    <a:pt x="857" y="5887"/>
                  </a:cubicBezTo>
                  <a:cubicBezTo>
                    <a:pt x="896" y="5902"/>
                    <a:pt x="935" y="5917"/>
                    <a:pt x="969" y="5936"/>
                  </a:cubicBezTo>
                  <a:cubicBezTo>
                    <a:pt x="1055" y="5992"/>
                    <a:pt x="1110" y="6086"/>
                    <a:pt x="1166" y="6176"/>
                  </a:cubicBezTo>
                  <a:lnTo>
                    <a:pt x="1185" y="6212"/>
                  </a:lnTo>
                  <a:cubicBezTo>
                    <a:pt x="1389" y="6553"/>
                    <a:pt x="1676" y="6844"/>
                    <a:pt x="2014" y="7054"/>
                  </a:cubicBezTo>
                  <a:cubicBezTo>
                    <a:pt x="1952" y="7181"/>
                    <a:pt x="1909" y="7318"/>
                    <a:pt x="1888" y="7461"/>
                  </a:cubicBezTo>
                  <a:lnTo>
                    <a:pt x="1886" y="7481"/>
                  </a:lnTo>
                  <a:lnTo>
                    <a:pt x="1903" y="7489"/>
                  </a:lnTo>
                  <a:cubicBezTo>
                    <a:pt x="1948" y="7513"/>
                    <a:pt x="1987" y="7539"/>
                    <a:pt x="2019" y="7569"/>
                  </a:cubicBezTo>
                  <a:cubicBezTo>
                    <a:pt x="2038" y="7590"/>
                    <a:pt x="2057" y="7611"/>
                    <a:pt x="2077" y="7633"/>
                  </a:cubicBezTo>
                  <a:cubicBezTo>
                    <a:pt x="2100" y="7661"/>
                    <a:pt x="2126" y="7689"/>
                    <a:pt x="2154" y="7714"/>
                  </a:cubicBezTo>
                  <a:cubicBezTo>
                    <a:pt x="2254" y="7806"/>
                    <a:pt x="2391" y="7851"/>
                    <a:pt x="2571" y="7851"/>
                  </a:cubicBezTo>
                  <a:cubicBezTo>
                    <a:pt x="2683" y="7851"/>
                    <a:pt x="2799" y="7832"/>
                    <a:pt x="2901" y="7815"/>
                  </a:cubicBezTo>
                  <a:cubicBezTo>
                    <a:pt x="2901" y="7935"/>
                    <a:pt x="2919" y="8061"/>
                    <a:pt x="3017" y="8126"/>
                  </a:cubicBezTo>
                  <a:cubicBezTo>
                    <a:pt x="3073" y="8162"/>
                    <a:pt x="3137" y="8168"/>
                    <a:pt x="3197" y="8173"/>
                  </a:cubicBezTo>
                  <a:cubicBezTo>
                    <a:pt x="3223" y="8175"/>
                    <a:pt x="3248" y="8177"/>
                    <a:pt x="3274" y="8181"/>
                  </a:cubicBezTo>
                  <a:cubicBezTo>
                    <a:pt x="3323" y="8192"/>
                    <a:pt x="3373" y="8222"/>
                    <a:pt x="3394" y="8258"/>
                  </a:cubicBezTo>
                  <a:cubicBezTo>
                    <a:pt x="3407" y="8278"/>
                    <a:pt x="3409" y="8297"/>
                    <a:pt x="3403" y="8316"/>
                  </a:cubicBezTo>
                  <a:lnTo>
                    <a:pt x="3388" y="8363"/>
                  </a:lnTo>
                  <a:lnTo>
                    <a:pt x="3437" y="8351"/>
                  </a:lnTo>
                  <a:cubicBezTo>
                    <a:pt x="3465" y="8342"/>
                    <a:pt x="3493" y="8338"/>
                    <a:pt x="3523" y="8338"/>
                  </a:cubicBezTo>
                  <a:cubicBezTo>
                    <a:pt x="3636" y="8338"/>
                    <a:pt x="3743" y="8393"/>
                    <a:pt x="3808" y="8479"/>
                  </a:cubicBezTo>
                  <a:cubicBezTo>
                    <a:pt x="3814" y="8490"/>
                    <a:pt x="3821" y="8501"/>
                    <a:pt x="3827" y="8509"/>
                  </a:cubicBezTo>
                  <a:cubicBezTo>
                    <a:pt x="3851" y="8546"/>
                    <a:pt x="3874" y="8582"/>
                    <a:pt x="3915" y="8603"/>
                  </a:cubicBezTo>
                  <a:cubicBezTo>
                    <a:pt x="3940" y="8618"/>
                    <a:pt x="3973" y="8625"/>
                    <a:pt x="4013" y="8625"/>
                  </a:cubicBezTo>
                  <a:cubicBezTo>
                    <a:pt x="4030" y="8625"/>
                    <a:pt x="4050" y="8623"/>
                    <a:pt x="4069" y="8623"/>
                  </a:cubicBezTo>
                  <a:lnTo>
                    <a:pt x="4500" y="8584"/>
                  </a:lnTo>
                  <a:lnTo>
                    <a:pt x="4495" y="8556"/>
                  </a:lnTo>
                  <a:cubicBezTo>
                    <a:pt x="4491" y="8518"/>
                    <a:pt x="4506" y="8477"/>
                    <a:pt x="4534" y="8445"/>
                  </a:cubicBezTo>
                  <a:cubicBezTo>
                    <a:pt x="4562" y="8413"/>
                    <a:pt x="4600" y="8393"/>
                    <a:pt x="4645" y="8391"/>
                  </a:cubicBezTo>
                  <a:cubicBezTo>
                    <a:pt x="4663" y="8391"/>
                    <a:pt x="4684" y="8393"/>
                    <a:pt x="4703" y="8396"/>
                  </a:cubicBezTo>
                  <a:cubicBezTo>
                    <a:pt x="4725" y="8398"/>
                    <a:pt x="4746" y="8400"/>
                    <a:pt x="4767" y="8400"/>
                  </a:cubicBezTo>
                  <a:cubicBezTo>
                    <a:pt x="4789" y="8400"/>
                    <a:pt x="4853" y="8400"/>
                    <a:pt x="4881" y="8342"/>
                  </a:cubicBezTo>
                  <a:cubicBezTo>
                    <a:pt x="4896" y="8312"/>
                    <a:pt x="4892" y="8280"/>
                    <a:pt x="4887" y="8250"/>
                  </a:cubicBezTo>
                  <a:cubicBezTo>
                    <a:pt x="4885" y="8235"/>
                    <a:pt x="4883" y="8220"/>
                    <a:pt x="4885" y="8205"/>
                  </a:cubicBezTo>
                  <a:cubicBezTo>
                    <a:pt x="4892" y="8134"/>
                    <a:pt x="4971" y="8113"/>
                    <a:pt x="5082" y="8087"/>
                  </a:cubicBezTo>
                  <a:cubicBezTo>
                    <a:pt x="5106" y="8083"/>
                    <a:pt x="5127" y="8078"/>
                    <a:pt x="5147" y="8072"/>
                  </a:cubicBezTo>
                  <a:cubicBezTo>
                    <a:pt x="5215" y="8053"/>
                    <a:pt x="5280" y="8018"/>
                    <a:pt x="5340" y="7984"/>
                  </a:cubicBezTo>
                  <a:cubicBezTo>
                    <a:pt x="5422" y="7937"/>
                    <a:pt x="5500" y="7894"/>
                    <a:pt x="5583" y="7894"/>
                  </a:cubicBezTo>
                  <a:cubicBezTo>
                    <a:pt x="5594" y="7894"/>
                    <a:pt x="5606" y="7895"/>
                    <a:pt x="5618" y="7896"/>
                  </a:cubicBezTo>
                  <a:cubicBezTo>
                    <a:pt x="5684" y="7907"/>
                    <a:pt x="5742" y="7948"/>
                    <a:pt x="5800" y="7993"/>
                  </a:cubicBezTo>
                  <a:cubicBezTo>
                    <a:pt x="5819" y="8006"/>
                    <a:pt x="5837" y="8018"/>
                    <a:pt x="5856" y="8031"/>
                  </a:cubicBezTo>
                  <a:cubicBezTo>
                    <a:pt x="5920" y="8073"/>
                    <a:pt x="5987" y="8095"/>
                    <a:pt x="6047" y="8095"/>
                  </a:cubicBezTo>
                  <a:cubicBezTo>
                    <a:pt x="6068" y="8095"/>
                    <a:pt x="6088" y="8093"/>
                    <a:pt x="6107" y="8087"/>
                  </a:cubicBezTo>
                  <a:lnTo>
                    <a:pt x="6117" y="8083"/>
                  </a:lnTo>
                  <a:lnTo>
                    <a:pt x="6124" y="8072"/>
                  </a:lnTo>
                  <a:cubicBezTo>
                    <a:pt x="6139" y="8040"/>
                    <a:pt x="6152" y="8010"/>
                    <a:pt x="6158" y="7982"/>
                  </a:cubicBezTo>
                  <a:cubicBezTo>
                    <a:pt x="6278" y="8020"/>
                    <a:pt x="6381" y="8039"/>
                    <a:pt x="6469" y="8039"/>
                  </a:cubicBezTo>
                  <a:cubicBezTo>
                    <a:pt x="6596" y="8039"/>
                    <a:pt x="6691" y="7999"/>
                    <a:pt x="6756" y="7920"/>
                  </a:cubicBezTo>
                  <a:cubicBezTo>
                    <a:pt x="6771" y="7899"/>
                    <a:pt x="6784" y="7877"/>
                    <a:pt x="6796" y="7858"/>
                  </a:cubicBezTo>
                  <a:cubicBezTo>
                    <a:pt x="6811" y="7832"/>
                    <a:pt x="6826" y="7809"/>
                    <a:pt x="6844" y="7789"/>
                  </a:cubicBezTo>
                  <a:cubicBezTo>
                    <a:pt x="6901" y="7727"/>
                    <a:pt x="6989" y="7712"/>
                    <a:pt x="7084" y="7695"/>
                  </a:cubicBezTo>
                  <a:cubicBezTo>
                    <a:pt x="7114" y="7691"/>
                    <a:pt x="7141" y="7684"/>
                    <a:pt x="7171" y="7678"/>
                  </a:cubicBezTo>
                  <a:cubicBezTo>
                    <a:pt x="7263" y="7656"/>
                    <a:pt x="7347" y="7599"/>
                    <a:pt x="7386" y="7530"/>
                  </a:cubicBezTo>
                  <a:cubicBezTo>
                    <a:pt x="7401" y="7500"/>
                    <a:pt x="7409" y="7470"/>
                    <a:pt x="7407" y="7440"/>
                  </a:cubicBezTo>
                  <a:lnTo>
                    <a:pt x="7407" y="7440"/>
                  </a:lnTo>
                  <a:cubicBezTo>
                    <a:pt x="7467" y="7451"/>
                    <a:pt x="7528" y="7456"/>
                    <a:pt x="7590" y="7456"/>
                  </a:cubicBezTo>
                  <a:cubicBezTo>
                    <a:pt x="7867" y="7456"/>
                    <a:pt x="8164" y="7349"/>
                    <a:pt x="8425" y="7153"/>
                  </a:cubicBezTo>
                  <a:cubicBezTo>
                    <a:pt x="8714" y="6937"/>
                    <a:pt x="8928" y="6649"/>
                    <a:pt x="9160" y="6324"/>
                  </a:cubicBezTo>
                  <a:cubicBezTo>
                    <a:pt x="9211" y="6251"/>
                    <a:pt x="9265" y="6176"/>
                    <a:pt x="9340" y="6127"/>
                  </a:cubicBezTo>
                  <a:cubicBezTo>
                    <a:pt x="9389" y="6095"/>
                    <a:pt x="9447" y="6077"/>
                    <a:pt x="9509" y="6058"/>
                  </a:cubicBezTo>
                  <a:cubicBezTo>
                    <a:pt x="9537" y="6050"/>
                    <a:pt x="9565" y="6041"/>
                    <a:pt x="9592" y="6032"/>
                  </a:cubicBezTo>
                  <a:cubicBezTo>
                    <a:pt x="9905" y="5917"/>
                    <a:pt x="10132" y="5591"/>
                    <a:pt x="10130" y="5257"/>
                  </a:cubicBezTo>
                  <a:lnTo>
                    <a:pt x="10130" y="5225"/>
                  </a:lnTo>
                  <a:lnTo>
                    <a:pt x="10098" y="5231"/>
                  </a:lnTo>
                  <a:cubicBezTo>
                    <a:pt x="10027" y="5246"/>
                    <a:pt x="9950" y="5253"/>
                    <a:pt x="9875" y="5253"/>
                  </a:cubicBezTo>
                  <a:cubicBezTo>
                    <a:pt x="9573" y="5253"/>
                    <a:pt x="9273" y="5137"/>
                    <a:pt x="9057" y="4935"/>
                  </a:cubicBezTo>
                  <a:cubicBezTo>
                    <a:pt x="9042" y="4923"/>
                    <a:pt x="9027" y="4908"/>
                    <a:pt x="9012" y="4893"/>
                  </a:cubicBezTo>
                  <a:cubicBezTo>
                    <a:pt x="8960" y="4843"/>
                    <a:pt x="8909" y="4794"/>
                    <a:pt x="8845" y="4760"/>
                  </a:cubicBezTo>
                  <a:cubicBezTo>
                    <a:pt x="8759" y="4713"/>
                    <a:pt x="8660" y="4698"/>
                    <a:pt x="8564" y="4685"/>
                  </a:cubicBezTo>
                  <a:cubicBezTo>
                    <a:pt x="8438" y="4666"/>
                    <a:pt x="8318" y="4648"/>
                    <a:pt x="8240" y="4563"/>
                  </a:cubicBezTo>
                  <a:cubicBezTo>
                    <a:pt x="8225" y="4548"/>
                    <a:pt x="8213" y="4531"/>
                    <a:pt x="8202" y="4513"/>
                  </a:cubicBezTo>
                  <a:cubicBezTo>
                    <a:pt x="8176" y="4479"/>
                    <a:pt x="8150" y="4443"/>
                    <a:pt x="8110" y="4419"/>
                  </a:cubicBezTo>
                  <a:cubicBezTo>
                    <a:pt x="8078" y="4400"/>
                    <a:pt x="8041" y="4391"/>
                    <a:pt x="7990" y="4391"/>
                  </a:cubicBezTo>
                  <a:cubicBezTo>
                    <a:pt x="7971" y="4391"/>
                    <a:pt x="7949" y="4393"/>
                    <a:pt x="7928" y="4393"/>
                  </a:cubicBezTo>
                  <a:cubicBezTo>
                    <a:pt x="7907" y="4395"/>
                    <a:pt x="7886" y="4397"/>
                    <a:pt x="7865" y="4397"/>
                  </a:cubicBezTo>
                  <a:cubicBezTo>
                    <a:pt x="7852" y="4397"/>
                    <a:pt x="7838" y="4396"/>
                    <a:pt x="7825" y="4393"/>
                  </a:cubicBezTo>
                  <a:cubicBezTo>
                    <a:pt x="7716" y="4376"/>
                    <a:pt x="7643" y="4280"/>
                    <a:pt x="7568" y="4179"/>
                  </a:cubicBezTo>
                  <a:cubicBezTo>
                    <a:pt x="7488" y="4074"/>
                    <a:pt x="7407" y="3967"/>
                    <a:pt x="7278" y="3944"/>
                  </a:cubicBezTo>
                  <a:cubicBezTo>
                    <a:pt x="7261" y="3941"/>
                    <a:pt x="7244" y="3939"/>
                    <a:pt x="7227" y="3937"/>
                  </a:cubicBezTo>
                  <a:cubicBezTo>
                    <a:pt x="7191" y="3935"/>
                    <a:pt x="7156" y="3933"/>
                    <a:pt x="7133" y="3914"/>
                  </a:cubicBezTo>
                  <a:cubicBezTo>
                    <a:pt x="7101" y="3890"/>
                    <a:pt x="7092" y="3849"/>
                    <a:pt x="7084" y="3800"/>
                  </a:cubicBezTo>
                  <a:cubicBezTo>
                    <a:pt x="7075" y="3761"/>
                    <a:pt x="7066" y="3723"/>
                    <a:pt x="7045" y="3689"/>
                  </a:cubicBezTo>
                  <a:cubicBezTo>
                    <a:pt x="7024" y="3652"/>
                    <a:pt x="6989" y="3626"/>
                    <a:pt x="6957" y="3603"/>
                  </a:cubicBezTo>
                  <a:cubicBezTo>
                    <a:pt x="6944" y="3594"/>
                    <a:pt x="6931" y="3586"/>
                    <a:pt x="6919" y="3575"/>
                  </a:cubicBezTo>
                  <a:cubicBezTo>
                    <a:pt x="6874" y="3536"/>
                    <a:pt x="6841" y="3487"/>
                    <a:pt x="6822" y="3425"/>
                  </a:cubicBezTo>
                  <a:lnTo>
                    <a:pt x="6818" y="3406"/>
                  </a:lnTo>
                  <a:lnTo>
                    <a:pt x="6781" y="3406"/>
                  </a:lnTo>
                  <a:cubicBezTo>
                    <a:pt x="6734" y="3406"/>
                    <a:pt x="6685" y="3404"/>
                    <a:pt x="6638" y="3399"/>
                  </a:cubicBezTo>
                  <a:cubicBezTo>
                    <a:pt x="6477" y="3384"/>
                    <a:pt x="6357" y="3341"/>
                    <a:pt x="6272" y="3273"/>
                  </a:cubicBezTo>
                  <a:cubicBezTo>
                    <a:pt x="6167" y="3187"/>
                    <a:pt x="6104" y="3052"/>
                    <a:pt x="6111" y="2919"/>
                  </a:cubicBezTo>
                  <a:cubicBezTo>
                    <a:pt x="6111" y="2909"/>
                    <a:pt x="6111" y="2898"/>
                    <a:pt x="6113" y="2887"/>
                  </a:cubicBezTo>
                  <a:cubicBezTo>
                    <a:pt x="6115" y="2838"/>
                    <a:pt x="6119" y="2784"/>
                    <a:pt x="6094" y="2737"/>
                  </a:cubicBezTo>
                  <a:cubicBezTo>
                    <a:pt x="6081" y="2716"/>
                    <a:pt x="6066" y="2701"/>
                    <a:pt x="6051" y="2684"/>
                  </a:cubicBezTo>
                  <a:cubicBezTo>
                    <a:pt x="6038" y="2671"/>
                    <a:pt x="6027" y="2660"/>
                    <a:pt x="6019" y="2645"/>
                  </a:cubicBezTo>
                  <a:cubicBezTo>
                    <a:pt x="5997" y="2611"/>
                    <a:pt x="5997" y="2566"/>
                    <a:pt x="6002" y="2512"/>
                  </a:cubicBezTo>
                  <a:lnTo>
                    <a:pt x="6021" y="2129"/>
                  </a:lnTo>
                  <a:cubicBezTo>
                    <a:pt x="6023" y="2077"/>
                    <a:pt x="6025" y="2024"/>
                    <a:pt x="6040" y="1975"/>
                  </a:cubicBezTo>
                  <a:cubicBezTo>
                    <a:pt x="6100" y="1786"/>
                    <a:pt x="6329" y="1724"/>
                    <a:pt x="6426" y="1707"/>
                  </a:cubicBezTo>
                  <a:lnTo>
                    <a:pt x="6488" y="1694"/>
                  </a:lnTo>
                  <a:lnTo>
                    <a:pt x="6436" y="1657"/>
                  </a:lnTo>
                  <a:cubicBezTo>
                    <a:pt x="5957" y="1317"/>
                    <a:pt x="5539" y="903"/>
                    <a:pt x="5192" y="430"/>
                  </a:cubicBezTo>
                  <a:cubicBezTo>
                    <a:pt x="5157" y="385"/>
                    <a:pt x="5119" y="331"/>
                    <a:pt x="5061" y="303"/>
                  </a:cubicBezTo>
                  <a:cubicBezTo>
                    <a:pt x="5029" y="288"/>
                    <a:pt x="4995" y="282"/>
                    <a:pt x="4952" y="282"/>
                  </a:cubicBezTo>
                  <a:cubicBezTo>
                    <a:pt x="4922" y="282"/>
                    <a:pt x="4892" y="286"/>
                    <a:pt x="4864" y="288"/>
                  </a:cubicBezTo>
                  <a:cubicBezTo>
                    <a:pt x="4851" y="291"/>
                    <a:pt x="4838" y="291"/>
                    <a:pt x="4825" y="293"/>
                  </a:cubicBezTo>
                  <a:cubicBezTo>
                    <a:pt x="4807" y="294"/>
                    <a:pt x="4789" y="295"/>
                    <a:pt x="4770" y="295"/>
                  </a:cubicBezTo>
                  <a:cubicBezTo>
                    <a:pt x="4607" y="295"/>
                    <a:pt x="4447" y="243"/>
                    <a:pt x="4320" y="145"/>
                  </a:cubicBezTo>
                  <a:lnTo>
                    <a:pt x="4309" y="138"/>
                  </a:lnTo>
                  <a:cubicBezTo>
                    <a:pt x="4268" y="107"/>
                    <a:pt x="4220" y="70"/>
                    <a:pt x="4164" y="70"/>
                  </a:cubicBezTo>
                  <a:cubicBezTo>
                    <a:pt x="4156" y="70"/>
                    <a:pt x="4148" y="70"/>
                    <a:pt x="4140" y="72"/>
                  </a:cubicBezTo>
                  <a:cubicBezTo>
                    <a:pt x="4084" y="83"/>
                    <a:pt x="4050" y="132"/>
                    <a:pt x="4020" y="175"/>
                  </a:cubicBezTo>
                  <a:cubicBezTo>
                    <a:pt x="3994" y="211"/>
                    <a:pt x="3970" y="246"/>
                    <a:pt x="3936" y="254"/>
                  </a:cubicBezTo>
                  <a:cubicBezTo>
                    <a:pt x="3929" y="256"/>
                    <a:pt x="3922" y="257"/>
                    <a:pt x="3915" y="257"/>
                  </a:cubicBezTo>
                  <a:cubicBezTo>
                    <a:pt x="3866" y="257"/>
                    <a:pt x="3828" y="206"/>
                    <a:pt x="3786" y="149"/>
                  </a:cubicBezTo>
                  <a:cubicBezTo>
                    <a:pt x="3743" y="93"/>
                    <a:pt x="3696" y="29"/>
                    <a:pt x="3628" y="8"/>
                  </a:cubicBezTo>
                  <a:cubicBezTo>
                    <a:pt x="3613" y="3"/>
                    <a:pt x="3597" y="1"/>
                    <a:pt x="3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296"/>
            <p:cNvSpPr/>
            <p:nvPr/>
          </p:nvSpPr>
          <p:spPr>
            <a:xfrm>
              <a:off x="4772393" y="3026201"/>
              <a:ext cx="316912" cy="423554"/>
            </a:xfrm>
            <a:custGeom>
              <a:rect b="b" l="l" r="r" t="t"/>
              <a:pathLst>
                <a:path extrusionOk="0" h="14906" w="11153">
                  <a:moveTo>
                    <a:pt x="9282" y="0"/>
                  </a:moveTo>
                  <a:cubicBezTo>
                    <a:pt x="9153" y="103"/>
                    <a:pt x="9048" y="225"/>
                    <a:pt x="9008" y="379"/>
                  </a:cubicBezTo>
                  <a:cubicBezTo>
                    <a:pt x="8982" y="484"/>
                    <a:pt x="8973" y="613"/>
                    <a:pt x="8879" y="662"/>
                  </a:cubicBezTo>
                  <a:cubicBezTo>
                    <a:pt x="8847" y="679"/>
                    <a:pt x="8810" y="684"/>
                    <a:pt x="8772" y="684"/>
                  </a:cubicBezTo>
                  <a:cubicBezTo>
                    <a:pt x="8726" y="684"/>
                    <a:pt x="8677" y="677"/>
                    <a:pt x="8633" y="677"/>
                  </a:cubicBezTo>
                  <a:cubicBezTo>
                    <a:pt x="8581" y="677"/>
                    <a:pt x="8535" y="686"/>
                    <a:pt x="8504" y="729"/>
                  </a:cubicBezTo>
                  <a:cubicBezTo>
                    <a:pt x="8464" y="786"/>
                    <a:pt x="8489" y="866"/>
                    <a:pt x="8481" y="936"/>
                  </a:cubicBezTo>
                  <a:cubicBezTo>
                    <a:pt x="8468" y="1048"/>
                    <a:pt x="8367" y="1133"/>
                    <a:pt x="8258" y="1163"/>
                  </a:cubicBezTo>
                  <a:cubicBezTo>
                    <a:pt x="8212" y="1175"/>
                    <a:pt x="8164" y="1180"/>
                    <a:pt x="8116" y="1180"/>
                  </a:cubicBezTo>
                  <a:cubicBezTo>
                    <a:pt x="8053" y="1180"/>
                    <a:pt x="7988" y="1172"/>
                    <a:pt x="7926" y="1163"/>
                  </a:cubicBezTo>
                  <a:cubicBezTo>
                    <a:pt x="7795" y="1148"/>
                    <a:pt x="7664" y="1131"/>
                    <a:pt x="7534" y="1114"/>
                  </a:cubicBezTo>
                  <a:cubicBezTo>
                    <a:pt x="7409" y="1099"/>
                    <a:pt x="7283" y="1082"/>
                    <a:pt x="7161" y="1052"/>
                  </a:cubicBezTo>
                  <a:cubicBezTo>
                    <a:pt x="6988" y="1008"/>
                    <a:pt x="6805" y="938"/>
                    <a:pt x="6634" y="938"/>
                  </a:cubicBezTo>
                  <a:cubicBezTo>
                    <a:pt x="6553" y="938"/>
                    <a:pt x="6475" y="954"/>
                    <a:pt x="6402" y="996"/>
                  </a:cubicBezTo>
                  <a:cubicBezTo>
                    <a:pt x="6345" y="1031"/>
                    <a:pt x="6295" y="1080"/>
                    <a:pt x="6235" y="1108"/>
                  </a:cubicBezTo>
                  <a:cubicBezTo>
                    <a:pt x="6211" y="1119"/>
                    <a:pt x="6183" y="1125"/>
                    <a:pt x="6155" y="1125"/>
                  </a:cubicBezTo>
                  <a:cubicBezTo>
                    <a:pt x="6115" y="1125"/>
                    <a:pt x="6076" y="1112"/>
                    <a:pt x="6053" y="1080"/>
                  </a:cubicBezTo>
                  <a:lnTo>
                    <a:pt x="2282" y="1080"/>
                  </a:lnTo>
                  <a:lnTo>
                    <a:pt x="2282" y="2520"/>
                  </a:lnTo>
                  <a:cubicBezTo>
                    <a:pt x="2113" y="2580"/>
                    <a:pt x="1942" y="2640"/>
                    <a:pt x="1773" y="2697"/>
                  </a:cubicBezTo>
                  <a:cubicBezTo>
                    <a:pt x="1740" y="2708"/>
                    <a:pt x="1708" y="2719"/>
                    <a:pt x="1676" y="2730"/>
                  </a:cubicBezTo>
                  <a:lnTo>
                    <a:pt x="1680" y="5455"/>
                  </a:lnTo>
                  <a:cubicBezTo>
                    <a:pt x="1618" y="5461"/>
                    <a:pt x="1558" y="5468"/>
                    <a:pt x="1498" y="5474"/>
                  </a:cubicBezTo>
                  <a:cubicBezTo>
                    <a:pt x="1543" y="5656"/>
                    <a:pt x="1395" y="5862"/>
                    <a:pt x="1209" y="5875"/>
                  </a:cubicBezTo>
                  <a:cubicBezTo>
                    <a:pt x="1194" y="5876"/>
                    <a:pt x="1179" y="5876"/>
                    <a:pt x="1164" y="5876"/>
                  </a:cubicBezTo>
                  <a:cubicBezTo>
                    <a:pt x="1135" y="5876"/>
                    <a:pt x="1106" y="5875"/>
                    <a:pt x="1077" y="5875"/>
                  </a:cubicBezTo>
                  <a:cubicBezTo>
                    <a:pt x="1000" y="5875"/>
                    <a:pt x="927" y="5884"/>
                    <a:pt x="892" y="5948"/>
                  </a:cubicBezTo>
                  <a:cubicBezTo>
                    <a:pt x="853" y="6016"/>
                    <a:pt x="894" y="6104"/>
                    <a:pt x="881" y="6183"/>
                  </a:cubicBezTo>
                  <a:cubicBezTo>
                    <a:pt x="853" y="6333"/>
                    <a:pt x="658" y="6368"/>
                    <a:pt x="528" y="6447"/>
                  </a:cubicBezTo>
                  <a:cubicBezTo>
                    <a:pt x="324" y="6571"/>
                    <a:pt x="266" y="6884"/>
                    <a:pt x="412" y="7072"/>
                  </a:cubicBezTo>
                  <a:cubicBezTo>
                    <a:pt x="286" y="7147"/>
                    <a:pt x="157" y="7222"/>
                    <a:pt x="29" y="7297"/>
                  </a:cubicBezTo>
                  <a:cubicBezTo>
                    <a:pt x="1" y="7486"/>
                    <a:pt x="176" y="7636"/>
                    <a:pt x="260" y="7807"/>
                  </a:cubicBezTo>
                  <a:cubicBezTo>
                    <a:pt x="316" y="7923"/>
                    <a:pt x="331" y="8052"/>
                    <a:pt x="352" y="8178"/>
                  </a:cubicBezTo>
                  <a:cubicBezTo>
                    <a:pt x="408" y="8478"/>
                    <a:pt x="515" y="8767"/>
                    <a:pt x="671" y="9028"/>
                  </a:cubicBezTo>
                  <a:cubicBezTo>
                    <a:pt x="823" y="9116"/>
                    <a:pt x="847" y="9316"/>
                    <a:pt x="832" y="9500"/>
                  </a:cubicBezTo>
                  <a:cubicBezTo>
                    <a:pt x="963" y="9536"/>
                    <a:pt x="1070" y="9620"/>
                    <a:pt x="1106" y="9751"/>
                  </a:cubicBezTo>
                  <a:cubicBezTo>
                    <a:pt x="1123" y="9823"/>
                    <a:pt x="1128" y="9903"/>
                    <a:pt x="1177" y="9958"/>
                  </a:cubicBezTo>
                  <a:cubicBezTo>
                    <a:pt x="1220" y="10003"/>
                    <a:pt x="1286" y="10020"/>
                    <a:pt x="1329" y="10063"/>
                  </a:cubicBezTo>
                  <a:cubicBezTo>
                    <a:pt x="1404" y="10140"/>
                    <a:pt x="1380" y="10269"/>
                    <a:pt x="1336" y="10365"/>
                  </a:cubicBezTo>
                  <a:cubicBezTo>
                    <a:pt x="1288" y="10462"/>
                    <a:pt x="1222" y="10554"/>
                    <a:pt x="1222" y="10661"/>
                  </a:cubicBezTo>
                  <a:cubicBezTo>
                    <a:pt x="1222" y="10757"/>
                    <a:pt x="1276" y="10845"/>
                    <a:pt x="1306" y="10937"/>
                  </a:cubicBezTo>
                  <a:cubicBezTo>
                    <a:pt x="1336" y="11030"/>
                    <a:pt x="1333" y="11150"/>
                    <a:pt x="1252" y="11201"/>
                  </a:cubicBezTo>
                  <a:cubicBezTo>
                    <a:pt x="1274" y="11197"/>
                    <a:pt x="1296" y="11194"/>
                    <a:pt x="1317" y="11194"/>
                  </a:cubicBezTo>
                  <a:cubicBezTo>
                    <a:pt x="1609" y="11194"/>
                    <a:pt x="1846" y="11575"/>
                    <a:pt x="2139" y="11575"/>
                  </a:cubicBezTo>
                  <a:cubicBezTo>
                    <a:pt x="2160" y="11575"/>
                    <a:pt x="2180" y="11573"/>
                    <a:pt x="2201" y="11569"/>
                  </a:cubicBezTo>
                  <a:lnTo>
                    <a:pt x="2201" y="11569"/>
                  </a:lnTo>
                  <a:cubicBezTo>
                    <a:pt x="2132" y="11810"/>
                    <a:pt x="2341" y="12086"/>
                    <a:pt x="2591" y="12086"/>
                  </a:cubicBezTo>
                  <a:cubicBezTo>
                    <a:pt x="2597" y="12086"/>
                    <a:pt x="2602" y="12086"/>
                    <a:pt x="2608" y="12086"/>
                  </a:cubicBezTo>
                  <a:lnTo>
                    <a:pt x="2608" y="12086"/>
                  </a:lnTo>
                  <a:cubicBezTo>
                    <a:pt x="2522" y="12180"/>
                    <a:pt x="2587" y="12336"/>
                    <a:pt x="2687" y="12416"/>
                  </a:cubicBezTo>
                  <a:cubicBezTo>
                    <a:pt x="2788" y="12495"/>
                    <a:pt x="2917" y="12538"/>
                    <a:pt x="3005" y="12630"/>
                  </a:cubicBezTo>
                  <a:cubicBezTo>
                    <a:pt x="3067" y="12694"/>
                    <a:pt x="3103" y="12780"/>
                    <a:pt x="3144" y="12861"/>
                  </a:cubicBezTo>
                  <a:cubicBezTo>
                    <a:pt x="3283" y="13140"/>
                    <a:pt x="3489" y="13384"/>
                    <a:pt x="3739" y="13571"/>
                  </a:cubicBezTo>
                  <a:cubicBezTo>
                    <a:pt x="3817" y="13626"/>
                    <a:pt x="3900" y="13684"/>
                    <a:pt x="3934" y="13774"/>
                  </a:cubicBezTo>
                  <a:cubicBezTo>
                    <a:pt x="3960" y="13845"/>
                    <a:pt x="3949" y="13926"/>
                    <a:pt x="3936" y="14001"/>
                  </a:cubicBezTo>
                  <a:cubicBezTo>
                    <a:pt x="3932" y="14025"/>
                    <a:pt x="3928" y="14048"/>
                    <a:pt x="3924" y="14072"/>
                  </a:cubicBezTo>
                  <a:cubicBezTo>
                    <a:pt x="4046" y="14173"/>
                    <a:pt x="4166" y="14280"/>
                    <a:pt x="4311" y="14331"/>
                  </a:cubicBezTo>
                  <a:cubicBezTo>
                    <a:pt x="4387" y="14357"/>
                    <a:pt x="4465" y="14366"/>
                    <a:pt x="4544" y="14366"/>
                  </a:cubicBezTo>
                  <a:cubicBezTo>
                    <a:pt x="4764" y="14366"/>
                    <a:pt x="4995" y="14294"/>
                    <a:pt x="5211" y="14294"/>
                  </a:cubicBezTo>
                  <a:cubicBezTo>
                    <a:pt x="5316" y="14294"/>
                    <a:pt x="5418" y="14312"/>
                    <a:pt x="5513" y="14363"/>
                  </a:cubicBezTo>
                  <a:cubicBezTo>
                    <a:pt x="5616" y="14421"/>
                    <a:pt x="5693" y="14511"/>
                    <a:pt x="5783" y="14586"/>
                  </a:cubicBezTo>
                  <a:cubicBezTo>
                    <a:pt x="5886" y="14674"/>
                    <a:pt x="6008" y="14745"/>
                    <a:pt x="6092" y="14852"/>
                  </a:cubicBezTo>
                  <a:cubicBezTo>
                    <a:pt x="6105" y="14869"/>
                    <a:pt x="6115" y="14886"/>
                    <a:pt x="6126" y="14905"/>
                  </a:cubicBezTo>
                  <a:lnTo>
                    <a:pt x="8048" y="14899"/>
                  </a:lnTo>
                  <a:cubicBezTo>
                    <a:pt x="8078" y="14869"/>
                    <a:pt x="8119" y="14852"/>
                    <a:pt x="8161" y="14843"/>
                  </a:cubicBezTo>
                  <a:cubicBezTo>
                    <a:pt x="8166" y="14779"/>
                    <a:pt x="8166" y="14712"/>
                    <a:pt x="8174" y="14648"/>
                  </a:cubicBezTo>
                  <a:cubicBezTo>
                    <a:pt x="8181" y="14601"/>
                    <a:pt x="8189" y="14550"/>
                    <a:pt x="8221" y="14513"/>
                  </a:cubicBezTo>
                  <a:cubicBezTo>
                    <a:pt x="8281" y="14447"/>
                    <a:pt x="8401" y="14449"/>
                    <a:pt x="8440" y="14368"/>
                  </a:cubicBezTo>
                  <a:cubicBezTo>
                    <a:pt x="8457" y="14327"/>
                    <a:pt x="8449" y="14280"/>
                    <a:pt x="8466" y="14237"/>
                  </a:cubicBezTo>
                  <a:cubicBezTo>
                    <a:pt x="8493" y="14172"/>
                    <a:pt x="8567" y="14157"/>
                    <a:pt x="8642" y="14157"/>
                  </a:cubicBezTo>
                  <a:cubicBezTo>
                    <a:pt x="8673" y="14157"/>
                    <a:pt x="8705" y="14159"/>
                    <a:pt x="8734" y="14162"/>
                  </a:cubicBezTo>
                  <a:cubicBezTo>
                    <a:pt x="8741" y="14162"/>
                    <a:pt x="8749" y="14163"/>
                    <a:pt x="8757" y="14163"/>
                  </a:cubicBezTo>
                  <a:cubicBezTo>
                    <a:pt x="8854" y="14163"/>
                    <a:pt x="8970" y="14114"/>
                    <a:pt x="8948" y="14023"/>
                  </a:cubicBezTo>
                  <a:cubicBezTo>
                    <a:pt x="8989" y="14012"/>
                    <a:pt x="9030" y="14007"/>
                    <a:pt x="9072" y="14007"/>
                  </a:cubicBezTo>
                  <a:cubicBezTo>
                    <a:pt x="9159" y="14007"/>
                    <a:pt x="9247" y="14029"/>
                    <a:pt x="9325" y="14070"/>
                  </a:cubicBezTo>
                  <a:cubicBezTo>
                    <a:pt x="9346" y="13922"/>
                    <a:pt x="9391" y="13780"/>
                    <a:pt x="9458" y="13650"/>
                  </a:cubicBezTo>
                  <a:cubicBezTo>
                    <a:pt x="9115" y="13440"/>
                    <a:pt x="8823" y="13146"/>
                    <a:pt x="8618" y="12801"/>
                  </a:cubicBezTo>
                  <a:cubicBezTo>
                    <a:pt x="8556" y="12696"/>
                    <a:pt x="8496" y="12583"/>
                    <a:pt x="8391" y="12519"/>
                  </a:cubicBezTo>
                  <a:cubicBezTo>
                    <a:pt x="8296" y="12461"/>
                    <a:pt x="8172" y="12448"/>
                    <a:pt x="8101" y="12362"/>
                  </a:cubicBezTo>
                  <a:cubicBezTo>
                    <a:pt x="7999" y="12238"/>
                    <a:pt x="8054" y="12011"/>
                    <a:pt x="7915" y="11927"/>
                  </a:cubicBezTo>
                  <a:cubicBezTo>
                    <a:pt x="7859" y="11893"/>
                    <a:pt x="7789" y="11897"/>
                    <a:pt x="7722" y="11884"/>
                  </a:cubicBezTo>
                  <a:cubicBezTo>
                    <a:pt x="7613" y="11865"/>
                    <a:pt x="7512" y="11792"/>
                    <a:pt x="7476" y="11687"/>
                  </a:cubicBezTo>
                  <a:cubicBezTo>
                    <a:pt x="7442" y="11582"/>
                    <a:pt x="7489" y="11449"/>
                    <a:pt x="7589" y="11404"/>
                  </a:cubicBezTo>
                  <a:cubicBezTo>
                    <a:pt x="7645" y="11381"/>
                    <a:pt x="7709" y="11383"/>
                    <a:pt x="7769" y="11381"/>
                  </a:cubicBezTo>
                  <a:cubicBezTo>
                    <a:pt x="7967" y="11370"/>
                    <a:pt x="8166" y="11289"/>
                    <a:pt x="8292" y="11137"/>
                  </a:cubicBezTo>
                  <a:cubicBezTo>
                    <a:pt x="8419" y="10987"/>
                    <a:pt x="8464" y="10762"/>
                    <a:pt x="8380" y="10584"/>
                  </a:cubicBezTo>
                  <a:cubicBezTo>
                    <a:pt x="8348" y="10515"/>
                    <a:pt x="8299" y="10451"/>
                    <a:pt x="8299" y="10376"/>
                  </a:cubicBezTo>
                  <a:cubicBezTo>
                    <a:pt x="8299" y="10278"/>
                    <a:pt x="8380" y="10200"/>
                    <a:pt x="8427" y="10115"/>
                  </a:cubicBezTo>
                  <a:cubicBezTo>
                    <a:pt x="8474" y="10025"/>
                    <a:pt x="8487" y="9920"/>
                    <a:pt x="8524" y="9825"/>
                  </a:cubicBezTo>
                  <a:cubicBezTo>
                    <a:pt x="8560" y="9730"/>
                    <a:pt x="8637" y="9639"/>
                    <a:pt x="8739" y="9639"/>
                  </a:cubicBezTo>
                  <a:cubicBezTo>
                    <a:pt x="8740" y="9639"/>
                    <a:pt x="8741" y="9639"/>
                    <a:pt x="8742" y="9639"/>
                  </a:cubicBezTo>
                  <a:cubicBezTo>
                    <a:pt x="8659" y="9493"/>
                    <a:pt x="8731" y="9309"/>
                    <a:pt x="8819" y="9166"/>
                  </a:cubicBezTo>
                  <a:cubicBezTo>
                    <a:pt x="8907" y="9022"/>
                    <a:pt x="9014" y="8872"/>
                    <a:pt x="8999" y="8705"/>
                  </a:cubicBezTo>
                  <a:cubicBezTo>
                    <a:pt x="9070" y="8649"/>
                    <a:pt x="9153" y="8611"/>
                    <a:pt x="9241" y="8594"/>
                  </a:cubicBezTo>
                  <a:cubicBezTo>
                    <a:pt x="9205" y="8467"/>
                    <a:pt x="9308" y="8341"/>
                    <a:pt x="9417" y="8266"/>
                  </a:cubicBezTo>
                  <a:cubicBezTo>
                    <a:pt x="9526" y="8191"/>
                    <a:pt x="9657" y="8133"/>
                    <a:pt x="9721" y="8017"/>
                  </a:cubicBezTo>
                  <a:cubicBezTo>
                    <a:pt x="9753" y="7962"/>
                    <a:pt x="9766" y="7897"/>
                    <a:pt x="9781" y="7835"/>
                  </a:cubicBezTo>
                  <a:cubicBezTo>
                    <a:pt x="9843" y="7578"/>
                    <a:pt x="9942" y="7330"/>
                    <a:pt x="10064" y="7094"/>
                  </a:cubicBezTo>
                  <a:cubicBezTo>
                    <a:pt x="9978" y="7040"/>
                    <a:pt x="9935" y="6899"/>
                    <a:pt x="9927" y="6783"/>
                  </a:cubicBezTo>
                  <a:cubicBezTo>
                    <a:pt x="9903" y="6453"/>
                    <a:pt x="9910" y="6108"/>
                    <a:pt x="10060" y="5813"/>
                  </a:cubicBezTo>
                  <a:cubicBezTo>
                    <a:pt x="10088" y="5755"/>
                    <a:pt x="10122" y="5699"/>
                    <a:pt x="10145" y="5639"/>
                  </a:cubicBezTo>
                  <a:cubicBezTo>
                    <a:pt x="10195" y="5511"/>
                    <a:pt x="10188" y="5365"/>
                    <a:pt x="10231" y="5234"/>
                  </a:cubicBezTo>
                  <a:cubicBezTo>
                    <a:pt x="10271" y="5120"/>
                    <a:pt x="10374" y="5009"/>
                    <a:pt x="10488" y="5009"/>
                  </a:cubicBezTo>
                  <a:cubicBezTo>
                    <a:pt x="10504" y="5009"/>
                    <a:pt x="10521" y="5011"/>
                    <a:pt x="10537" y="5016"/>
                  </a:cubicBezTo>
                  <a:cubicBezTo>
                    <a:pt x="10471" y="4941"/>
                    <a:pt x="10514" y="4816"/>
                    <a:pt x="10591" y="4750"/>
                  </a:cubicBezTo>
                  <a:cubicBezTo>
                    <a:pt x="10666" y="4684"/>
                    <a:pt x="10765" y="4651"/>
                    <a:pt x="10844" y="4591"/>
                  </a:cubicBezTo>
                  <a:cubicBezTo>
                    <a:pt x="11002" y="4471"/>
                    <a:pt x="11065" y="4272"/>
                    <a:pt x="11152" y="4092"/>
                  </a:cubicBezTo>
                  <a:cubicBezTo>
                    <a:pt x="11047" y="3966"/>
                    <a:pt x="10938" y="3844"/>
                    <a:pt x="10820" y="3730"/>
                  </a:cubicBezTo>
                  <a:cubicBezTo>
                    <a:pt x="10728" y="3642"/>
                    <a:pt x="10632" y="3557"/>
                    <a:pt x="10567" y="3447"/>
                  </a:cubicBezTo>
                  <a:cubicBezTo>
                    <a:pt x="10486" y="3310"/>
                    <a:pt x="10467" y="3147"/>
                    <a:pt x="10456" y="2991"/>
                  </a:cubicBezTo>
                  <a:cubicBezTo>
                    <a:pt x="10433" y="2588"/>
                    <a:pt x="10471" y="2183"/>
                    <a:pt x="10415" y="1783"/>
                  </a:cubicBezTo>
                  <a:cubicBezTo>
                    <a:pt x="10360" y="1384"/>
                    <a:pt x="10190" y="975"/>
                    <a:pt x="9854" y="754"/>
                  </a:cubicBezTo>
                  <a:cubicBezTo>
                    <a:pt x="9766" y="696"/>
                    <a:pt x="9668" y="654"/>
                    <a:pt x="9593" y="581"/>
                  </a:cubicBezTo>
                  <a:cubicBezTo>
                    <a:pt x="9511" y="504"/>
                    <a:pt x="9464" y="399"/>
                    <a:pt x="9417" y="298"/>
                  </a:cubicBezTo>
                  <a:lnTo>
                    <a:pt x="928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296"/>
            <p:cNvSpPr/>
            <p:nvPr/>
          </p:nvSpPr>
          <p:spPr>
            <a:xfrm>
              <a:off x="4771853" y="3024979"/>
              <a:ext cx="318305" cy="425486"/>
            </a:xfrm>
            <a:custGeom>
              <a:rect b="b" l="l" r="r" t="t"/>
              <a:pathLst>
                <a:path extrusionOk="0" h="14974" w="11202">
                  <a:moveTo>
                    <a:pt x="9290" y="86"/>
                  </a:moveTo>
                  <a:lnTo>
                    <a:pt x="9412" y="352"/>
                  </a:lnTo>
                  <a:cubicBezTo>
                    <a:pt x="9457" y="450"/>
                    <a:pt x="9509" y="562"/>
                    <a:pt x="9592" y="643"/>
                  </a:cubicBezTo>
                  <a:cubicBezTo>
                    <a:pt x="9646" y="694"/>
                    <a:pt x="9712" y="733"/>
                    <a:pt x="9774" y="769"/>
                  </a:cubicBezTo>
                  <a:cubicBezTo>
                    <a:pt x="9802" y="784"/>
                    <a:pt x="9830" y="802"/>
                    <a:pt x="9858" y="821"/>
                  </a:cubicBezTo>
                  <a:cubicBezTo>
                    <a:pt x="10250" y="1076"/>
                    <a:pt x="10370" y="1562"/>
                    <a:pt x="10409" y="1830"/>
                  </a:cubicBezTo>
                  <a:cubicBezTo>
                    <a:pt x="10441" y="2068"/>
                    <a:pt x="10441" y="2312"/>
                    <a:pt x="10441" y="2550"/>
                  </a:cubicBezTo>
                  <a:cubicBezTo>
                    <a:pt x="10439" y="2708"/>
                    <a:pt x="10439" y="2873"/>
                    <a:pt x="10449" y="3034"/>
                  </a:cubicBezTo>
                  <a:cubicBezTo>
                    <a:pt x="10458" y="3195"/>
                    <a:pt x="10479" y="3360"/>
                    <a:pt x="10563" y="3503"/>
                  </a:cubicBezTo>
                  <a:cubicBezTo>
                    <a:pt x="10621" y="3602"/>
                    <a:pt x="10702" y="3681"/>
                    <a:pt x="10784" y="3756"/>
                  </a:cubicBezTo>
                  <a:lnTo>
                    <a:pt x="10820" y="3792"/>
                  </a:lnTo>
                  <a:cubicBezTo>
                    <a:pt x="10927" y="3895"/>
                    <a:pt x="11032" y="4009"/>
                    <a:pt x="11139" y="4140"/>
                  </a:cubicBezTo>
                  <a:cubicBezTo>
                    <a:pt x="11122" y="4172"/>
                    <a:pt x="11107" y="4206"/>
                    <a:pt x="11092" y="4240"/>
                  </a:cubicBezTo>
                  <a:cubicBezTo>
                    <a:pt x="11028" y="4386"/>
                    <a:pt x="10966" y="4523"/>
                    <a:pt x="10848" y="4613"/>
                  </a:cubicBezTo>
                  <a:cubicBezTo>
                    <a:pt x="10814" y="4639"/>
                    <a:pt x="10775" y="4658"/>
                    <a:pt x="10736" y="4679"/>
                  </a:cubicBezTo>
                  <a:cubicBezTo>
                    <a:pt x="10687" y="4707"/>
                    <a:pt x="10636" y="4735"/>
                    <a:pt x="10591" y="4774"/>
                  </a:cubicBezTo>
                  <a:cubicBezTo>
                    <a:pt x="10520" y="4836"/>
                    <a:pt x="10477" y="4941"/>
                    <a:pt x="10507" y="5024"/>
                  </a:cubicBezTo>
                  <a:lnTo>
                    <a:pt x="10505" y="5024"/>
                  </a:lnTo>
                  <a:cubicBezTo>
                    <a:pt x="10374" y="5024"/>
                    <a:pt x="10265" y="5149"/>
                    <a:pt x="10224" y="5269"/>
                  </a:cubicBezTo>
                  <a:cubicBezTo>
                    <a:pt x="10203" y="5333"/>
                    <a:pt x="10194" y="5401"/>
                    <a:pt x="10184" y="5466"/>
                  </a:cubicBezTo>
                  <a:cubicBezTo>
                    <a:pt x="10173" y="5539"/>
                    <a:pt x="10164" y="5607"/>
                    <a:pt x="10139" y="5674"/>
                  </a:cubicBezTo>
                  <a:cubicBezTo>
                    <a:pt x="10124" y="5714"/>
                    <a:pt x="10104" y="5751"/>
                    <a:pt x="10083" y="5789"/>
                  </a:cubicBezTo>
                  <a:cubicBezTo>
                    <a:pt x="10072" y="5806"/>
                    <a:pt x="10064" y="5826"/>
                    <a:pt x="10053" y="5843"/>
                  </a:cubicBezTo>
                  <a:cubicBezTo>
                    <a:pt x="9894" y="6160"/>
                    <a:pt x="9899" y="6537"/>
                    <a:pt x="9920" y="6828"/>
                  </a:cubicBezTo>
                  <a:cubicBezTo>
                    <a:pt x="9927" y="6935"/>
                    <a:pt x="9965" y="7075"/>
                    <a:pt x="10049" y="7143"/>
                  </a:cubicBezTo>
                  <a:cubicBezTo>
                    <a:pt x="9924" y="7385"/>
                    <a:pt x="9832" y="7630"/>
                    <a:pt x="9774" y="7872"/>
                  </a:cubicBezTo>
                  <a:lnTo>
                    <a:pt x="9772" y="7887"/>
                  </a:lnTo>
                  <a:cubicBezTo>
                    <a:pt x="9757" y="7945"/>
                    <a:pt x="9744" y="8000"/>
                    <a:pt x="9717" y="8047"/>
                  </a:cubicBezTo>
                  <a:cubicBezTo>
                    <a:pt x="9669" y="8129"/>
                    <a:pt x="9588" y="8182"/>
                    <a:pt x="9500" y="8236"/>
                  </a:cubicBezTo>
                  <a:cubicBezTo>
                    <a:pt x="9472" y="8253"/>
                    <a:pt x="9447" y="8270"/>
                    <a:pt x="9421" y="8287"/>
                  </a:cubicBezTo>
                  <a:cubicBezTo>
                    <a:pt x="9312" y="8362"/>
                    <a:pt x="9209" y="8484"/>
                    <a:pt x="9230" y="8617"/>
                  </a:cubicBezTo>
                  <a:cubicBezTo>
                    <a:pt x="9147" y="8637"/>
                    <a:pt x="9067" y="8675"/>
                    <a:pt x="9001" y="8729"/>
                  </a:cubicBezTo>
                  <a:lnTo>
                    <a:pt x="8990" y="8737"/>
                  </a:lnTo>
                  <a:lnTo>
                    <a:pt x="8990" y="8750"/>
                  </a:lnTo>
                  <a:cubicBezTo>
                    <a:pt x="9005" y="8894"/>
                    <a:pt x="8922" y="9024"/>
                    <a:pt x="8842" y="9153"/>
                  </a:cubicBezTo>
                  <a:lnTo>
                    <a:pt x="8817" y="9196"/>
                  </a:lnTo>
                  <a:cubicBezTo>
                    <a:pt x="8701" y="9380"/>
                    <a:pt x="8669" y="9536"/>
                    <a:pt x="8720" y="9659"/>
                  </a:cubicBezTo>
                  <a:cubicBezTo>
                    <a:pt x="8620" y="9680"/>
                    <a:pt x="8549" y="9774"/>
                    <a:pt x="8517" y="9858"/>
                  </a:cubicBezTo>
                  <a:cubicBezTo>
                    <a:pt x="8502" y="9898"/>
                    <a:pt x="8491" y="9939"/>
                    <a:pt x="8480" y="9980"/>
                  </a:cubicBezTo>
                  <a:cubicBezTo>
                    <a:pt x="8463" y="10040"/>
                    <a:pt x="8450" y="10093"/>
                    <a:pt x="8423" y="10145"/>
                  </a:cubicBezTo>
                  <a:cubicBezTo>
                    <a:pt x="8410" y="10171"/>
                    <a:pt x="8393" y="10194"/>
                    <a:pt x="8375" y="10220"/>
                  </a:cubicBezTo>
                  <a:cubicBezTo>
                    <a:pt x="8333" y="10280"/>
                    <a:pt x="8290" y="10342"/>
                    <a:pt x="8292" y="10419"/>
                  </a:cubicBezTo>
                  <a:cubicBezTo>
                    <a:pt x="8292" y="10481"/>
                    <a:pt x="8320" y="10535"/>
                    <a:pt x="8348" y="10586"/>
                  </a:cubicBezTo>
                  <a:cubicBezTo>
                    <a:pt x="8358" y="10603"/>
                    <a:pt x="8367" y="10620"/>
                    <a:pt x="8375" y="10638"/>
                  </a:cubicBezTo>
                  <a:cubicBezTo>
                    <a:pt x="8450" y="10800"/>
                    <a:pt x="8416" y="11013"/>
                    <a:pt x="8290" y="11163"/>
                  </a:cubicBezTo>
                  <a:cubicBezTo>
                    <a:pt x="8174" y="11300"/>
                    <a:pt x="7992" y="11385"/>
                    <a:pt x="7788" y="11396"/>
                  </a:cubicBezTo>
                  <a:lnTo>
                    <a:pt x="7754" y="11398"/>
                  </a:lnTo>
                  <a:cubicBezTo>
                    <a:pt x="7703" y="11400"/>
                    <a:pt x="7649" y="11402"/>
                    <a:pt x="7598" y="11424"/>
                  </a:cubicBezTo>
                  <a:cubicBezTo>
                    <a:pt x="7488" y="11471"/>
                    <a:pt x="7428" y="11617"/>
                    <a:pt x="7469" y="11739"/>
                  </a:cubicBezTo>
                  <a:cubicBezTo>
                    <a:pt x="7506" y="11846"/>
                    <a:pt x="7611" y="11932"/>
                    <a:pt x="7737" y="11955"/>
                  </a:cubicBezTo>
                  <a:cubicBezTo>
                    <a:pt x="7756" y="11957"/>
                    <a:pt x="7778" y="11960"/>
                    <a:pt x="7797" y="11962"/>
                  </a:cubicBezTo>
                  <a:cubicBezTo>
                    <a:pt x="7842" y="11966"/>
                    <a:pt x="7885" y="11970"/>
                    <a:pt x="7921" y="11992"/>
                  </a:cubicBezTo>
                  <a:cubicBezTo>
                    <a:pt x="7988" y="12032"/>
                    <a:pt x="8003" y="12116"/>
                    <a:pt x="8020" y="12204"/>
                  </a:cubicBezTo>
                  <a:cubicBezTo>
                    <a:pt x="8035" y="12281"/>
                    <a:pt x="8050" y="12362"/>
                    <a:pt x="8099" y="12422"/>
                  </a:cubicBezTo>
                  <a:cubicBezTo>
                    <a:pt x="8148" y="12480"/>
                    <a:pt x="8217" y="12506"/>
                    <a:pt x="8285" y="12534"/>
                  </a:cubicBezTo>
                  <a:cubicBezTo>
                    <a:pt x="8324" y="12549"/>
                    <a:pt x="8363" y="12564"/>
                    <a:pt x="8397" y="12583"/>
                  </a:cubicBezTo>
                  <a:cubicBezTo>
                    <a:pt x="8483" y="12639"/>
                    <a:pt x="8538" y="12733"/>
                    <a:pt x="8594" y="12823"/>
                  </a:cubicBezTo>
                  <a:lnTo>
                    <a:pt x="8613" y="12859"/>
                  </a:lnTo>
                  <a:cubicBezTo>
                    <a:pt x="8817" y="13200"/>
                    <a:pt x="9104" y="13491"/>
                    <a:pt x="9442" y="13701"/>
                  </a:cubicBezTo>
                  <a:cubicBezTo>
                    <a:pt x="9385" y="13817"/>
                    <a:pt x="9346" y="13941"/>
                    <a:pt x="9322" y="14072"/>
                  </a:cubicBezTo>
                  <a:cubicBezTo>
                    <a:pt x="9248" y="14040"/>
                    <a:pt x="9168" y="14024"/>
                    <a:pt x="9090" y="14024"/>
                  </a:cubicBezTo>
                  <a:cubicBezTo>
                    <a:pt x="9046" y="14024"/>
                    <a:pt x="9002" y="14029"/>
                    <a:pt x="8960" y="14040"/>
                  </a:cubicBezTo>
                  <a:lnTo>
                    <a:pt x="8937" y="14046"/>
                  </a:lnTo>
                  <a:lnTo>
                    <a:pt x="8941" y="14072"/>
                  </a:lnTo>
                  <a:cubicBezTo>
                    <a:pt x="8945" y="14091"/>
                    <a:pt x="8943" y="14108"/>
                    <a:pt x="8930" y="14123"/>
                  </a:cubicBezTo>
                  <a:cubicBezTo>
                    <a:pt x="8903" y="14157"/>
                    <a:pt x="8835" y="14180"/>
                    <a:pt x="8771" y="14180"/>
                  </a:cubicBezTo>
                  <a:cubicBezTo>
                    <a:pt x="8765" y="14180"/>
                    <a:pt x="8760" y="14179"/>
                    <a:pt x="8755" y="14179"/>
                  </a:cubicBezTo>
                  <a:cubicBezTo>
                    <a:pt x="8725" y="14177"/>
                    <a:pt x="8693" y="14173"/>
                    <a:pt x="8660" y="14173"/>
                  </a:cubicBezTo>
                  <a:cubicBezTo>
                    <a:pt x="8622" y="14173"/>
                    <a:pt x="8500" y="14173"/>
                    <a:pt x="8459" y="14271"/>
                  </a:cubicBezTo>
                  <a:cubicBezTo>
                    <a:pt x="8450" y="14295"/>
                    <a:pt x="8448" y="14318"/>
                    <a:pt x="8446" y="14342"/>
                  </a:cubicBezTo>
                  <a:cubicBezTo>
                    <a:pt x="8444" y="14363"/>
                    <a:pt x="8442" y="14383"/>
                    <a:pt x="8433" y="14400"/>
                  </a:cubicBezTo>
                  <a:cubicBezTo>
                    <a:pt x="8418" y="14434"/>
                    <a:pt x="8378" y="14451"/>
                    <a:pt x="8333" y="14471"/>
                  </a:cubicBezTo>
                  <a:cubicBezTo>
                    <a:pt x="8292" y="14488"/>
                    <a:pt x="8251" y="14505"/>
                    <a:pt x="8221" y="14539"/>
                  </a:cubicBezTo>
                  <a:cubicBezTo>
                    <a:pt x="8185" y="14582"/>
                    <a:pt x="8174" y="14635"/>
                    <a:pt x="8168" y="14687"/>
                  </a:cubicBezTo>
                  <a:cubicBezTo>
                    <a:pt x="8161" y="14736"/>
                    <a:pt x="8159" y="14783"/>
                    <a:pt x="8157" y="14830"/>
                  </a:cubicBezTo>
                  <a:lnTo>
                    <a:pt x="8155" y="14865"/>
                  </a:lnTo>
                  <a:cubicBezTo>
                    <a:pt x="8116" y="14875"/>
                    <a:pt x="8082" y="14893"/>
                    <a:pt x="8056" y="14916"/>
                  </a:cubicBezTo>
                  <a:lnTo>
                    <a:pt x="6160" y="14920"/>
                  </a:lnTo>
                  <a:cubicBezTo>
                    <a:pt x="6152" y="14905"/>
                    <a:pt x="6143" y="14890"/>
                    <a:pt x="6132" y="14878"/>
                  </a:cubicBezTo>
                  <a:cubicBezTo>
                    <a:pt x="6072" y="14803"/>
                    <a:pt x="5995" y="14745"/>
                    <a:pt x="5922" y="14689"/>
                  </a:cubicBezTo>
                  <a:cubicBezTo>
                    <a:pt x="5888" y="14663"/>
                    <a:pt x="5852" y="14635"/>
                    <a:pt x="5819" y="14608"/>
                  </a:cubicBezTo>
                  <a:cubicBezTo>
                    <a:pt x="5794" y="14586"/>
                    <a:pt x="5768" y="14563"/>
                    <a:pt x="5742" y="14539"/>
                  </a:cubicBezTo>
                  <a:cubicBezTo>
                    <a:pt x="5682" y="14483"/>
                    <a:pt x="5620" y="14423"/>
                    <a:pt x="5545" y="14383"/>
                  </a:cubicBezTo>
                  <a:cubicBezTo>
                    <a:pt x="5455" y="14336"/>
                    <a:pt x="5352" y="14312"/>
                    <a:pt x="5228" y="14312"/>
                  </a:cubicBezTo>
                  <a:cubicBezTo>
                    <a:pt x="5121" y="14312"/>
                    <a:pt x="5007" y="14329"/>
                    <a:pt x="4896" y="14346"/>
                  </a:cubicBezTo>
                  <a:cubicBezTo>
                    <a:pt x="4787" y="14363"/>
                    <a:pt x="4673" y="14383"/>
                    <a:pt x="4566" y="14383"/>
                  </a:cubicBezTo>
                  <a:cubicBezTo>
                    <a:pt x="4480" y="14383"/>
                    <a:pt x="4408" y="14370"/>
                    <a:pt x="4341" y="14348"/>
                  </a:cubicBezTo>
                  <a:cubicBezTo>
                    <a:pt x="4213" y="14303"/>
                    <a:pt x="4108" y="14216"/>
                    <a:pt x="3998" y="14123"/>
                  </a:cubicBezTo>
                  <a:lnTo>
                    <a:pt x="3973" y="14102"/>
                  </a:lnTo>
                  <a:lnTo>
                    <a:pt x="3981" y="14048"/>
                  </a:lnTo>
                  <a:cubicBezTo>
                    <a:pt x="3994" y="13978"/>
                    <a:pt x="4007" y="13888"/>
                    <a:pt x="3977" y="13806"/>
                  </a:cubicBezTo>
                  <a:cubicBezTo>
                    <a:pt x="3945" y="13719"/>
                    <a:pt x="3868" y="13661"/>
                    <a:pt x="3793" y="13605"/>
                  </a:cubicBezTo>
                  <a:lnTo>
                    <a:pt x="3773" y="13592"/>
                  </a:lnTo>
                  <a:cubicBezTo>
                    <a:pt x="3527" y="13408"/>
                    <a:pt x="3326" y="13166"/>
                    <a:pt x="3186" y="12892"/>
                  </a:cubicBezTo>
                  <a:lnTo>
                    <a:pt x="3169" y="12855"/>
                  </a:lnTo>
                  <a:cubicBezTo>
                    <a:pt x="3133" y="12784"/>
                    <a:pt x="3098" y="12712"/>
                    <a:pt x="3043" y="12654"/>
                  </a:cubicBezTo>
                  <a:cubicBezTo>
                    <a:pt x="2989" y="12598"/>
                    <a:pt x="2921" y="12559"/>
                    <a:pt x="2856" y="12523"/>
                  </a:cubicBezTo>
                  <a:cubicBezTo>
                    <a:pt x="2811" y="12497"/>
                    <a:pt x="2764" y="12472"/>
                    <a:pt x="2724" y="12439"/>
                  </a:cubicBezTo>
                  <a:cubicBezTo>
                    <a:pt x="2664" y="12390"/>
                    <a:pt x="2621" y="12315"/>
                    <a:pt x="2614" y="12249"/>
                  </a:cubicBezTo>
                  <a:cubicBezTo>
                    <a:pt x="2610" y="12208"/>
                    <a:pt x="2621" y="12174"/>
                    <a:pt x="2646" y="12146"/>
                  </a:cubicBezTo>
                  <a:lnTo>
                    <a:pt x="2689" y="12099"/>
                  </a:lnTo>
                  <a:lnTo>
                    <a:pt x="2625" y="12101"/>
                  </a:lnTo>
                  <a:lnTo>
                    <a:pt x="2610" y="12101"/>
                  </a:lnTo>
                  <a:cubicBezTo>
                    <a:pt x="2501" y="12101"/>
                    <a:pt x="2389" y="12043"/>
                    <a:pt x="2314" y="11942"/>
                  </a:cubicBezTo>
                  <a:cubicBezTo>
                    <a:pt x="2241" y="11844"/>
                    <a:pt x="2216" y="11724"/>
                    <a:pt x="2246" y="11619"/>
                  </a:cubicBezTo>
                  <a:lnTo>
                    <a:pt x="2259" y="11578"/>
                  </a:lnTo>
                  <a:lnTo>
                    <a:pt x="2259" y="11578"/>
                  </a:lnTo>
                  <a:lnTo>
                    <a:pt x="2216" y="11587"/>
                  </a:lnTo>
                  <a:cubicBezTo>
                    <a:pt x="2197" y="11589"/>
                    <a:pt x="2177" y="11591"/>
                    <a:pt x="2160" y="11591"/>
                  </a:cubicBezTo>
                  <a:cubicBezTo>
                    <a:pt x="2021" y="11591"/>
                    <a:pt x="1897" y="11501"/>
                    <a:pt x="1762" y="11407"/>
                  </a:cubicBezTo>
                  <a:cubicBezTo>
                    <a:pt x="1629" y="11310"/>
                    <a:pt x="1492" y="11212"/>
                    <a:pt x="1340" y="11212"/>
                  </a:cubicBezTo>
                  <a:cubicBezTo>
                    <a:pt x="1378" y="11145"/>
                    <a:pt x="1376" y="11051"/>
                    <a:pt x="1350" y="10972"/>
                  </a:cubicBezTo>
                  <a:cubicBezTo>
                    <a:pt x="1340" y="10944"/>
                    <a:pt x="1329" y="10916"/>
                    <a:pt x="1318" y="10888"/>
                  </a:cubicBezTo>
                  <a:cubicBezTo>
                    <a:pt x="1292" y="10826"/>
                    <a:pt x="1267" y="10766"/>
                    <a:pt x="1267" y="10704"/>
                  </a:cubicBezTo>
                  <a:cubicBezTo>
                    <a:pt x="1267" y="10629"/>
                    <a:pt x="1305" y="10561"/>
                    <a:pt x="1344" y="10488"/>
                  </a:cubicBezTo>
                  <a:cubicBezTo>
                    <a:pt x="1355" y="10464"/>
                    <a:pt x="1367" y="10443"/>
                    <a:pt x="1378" y="10419"/>
                  </a:cubicBezTo>
                  <a:cubicBezTo>
                    <a:pt x="1402" y="10370"/>
                    <a:pt x="1472" y="10196"/>
                    <a:pt x="1367" y="10089"/>
                  </a:cubicBezTo>
                  <a:cubicBezTo>
                    <a:pt x="1344" y="10063"/>
                    <a:pt x="1314" y="10048"/>
                    <a:pt x="1286" y="10031"/>
                  </a:cubicBezTo>
                  <a:cubicBezTo>
                    <a:pt x="1260" y="10016"/>
                    <a:pt x="1235" y="10003"/>
                    <a:pt x="1215" y="9982"/>
                  </a:cubicBezTo>
                  <a:cubicBezTo>
                    <a:pt x="1183" y="9948"/>
                    <a:pt x="1175" y="9896"/>
                    <a:pt x="1164" y="9843"/>
                  </a:cubicBezTo>
                  <a:cubicBezTo>
                    <a:pt x="1160" y="9826"/>
                    <a:pt x="1155" y="9806"/>
                    <a:pt x="1151" y="9787"/>
                  </a:cubicBezTo>
                  <a:cubicBezTo>
                    <a:pt x="1117" y="9663"/>
                    <a:pt x="1020" y="9571"/>
                    <a:pt x="879" y="9524"/>
                  </a:cubicBezTo>
                  <a:cubicBezTo>
                    <a:pt x="896" y="9290"/>
                    <a:pt x="836" y="9129"/>
                    <a:pt x="710" y="9052"/>
                  </a:cubicBezTo>
                  <a:cubicBezTo>
                    <a:pt x="555" y="8793"/>
                    <a:pt x="453" y="8512"/>
                    <a:pt x="399" y="8217"/>
                  </a:cubicBezTo>
                  <a:cubicBezTo>
                    <a:pt x="395" y="8195"/>
                    <a:pt x="390" y="8174"/>
                    <a:pt x="386" y="8150"/>
                  </a:cubicBezTo>
                  <a:cubicBezTo>
                    <a:pt x="369" y="8045"/>
                    <a:pt x="352" y="7936"/>
                    <a:pt x="303" y="7837"/>
                  </a:cubicBezTo>
                  <a:cubicBezTo>
                    <a:pt x="275" y="7782"/>
                    <a:pt x="238" y="7728"/>
                    <a:pt x="204" y="7675"/>
                  </a:cubicBezTo>
                  <a:cubicBezTo>
                    <a:pt x="131" y="7570"/>
                    <a:pt x="63" y="7469"/>
                    <a:pt x="73" y="7355"/>
                  </a:cubicBezTo>
                  <a:lnTo>
                    <a:pt x="472" y="7124"/>
                  </a:lnTo>
                  <a:lnTo>
                    <a:pt x="453" y="7098"/>
                  </a:lnTo>
                  <a:cubicBezTo>
                    <a:pt x="388" y="7015"/>
                    <a:pt x="363" y="6901"/>
                    <a:pt x="384" y="6783"/>
                  </a:cubicBezTo>
                  <a:cubicBezTo>
                    <a:pt x="405" y="6668"/>
                    <a:pt x="470" y="6569"/>
                    <a:pt x="560" y="6513"/>
                  </a:cubicBezTo>
                  <a:cubicBezTo>
                    <a:pt x="596" y="6492"/>
                    <a:pt x="637" y="6475"/>
                    <a:pt x="675" y="6456"/>
                  </a:cubicBezTo>
                  <a:cubicBezTo>
                    <a:pt x="789" y="6406"/>
                    <a:pt x="902" y="6353"/>
                    <a:pt x="926" y="6231"/>
                  </a:cubicBezTo>
                  <a:cubicBezTo>
                    <a:pt x="932" y="6194"/>
                    <a:pt x="928" y="6158"/>
                    <a:pt x="924" y="6123"/>
                  </a:cubicBezTo>
                  <a:cubicBezTo>
                    <a:pt x="920" y="6078"/>
                    <a:pt x="915" y="6036"/>
                    <a:pt x="935" y="6003"/>
                  </a:cubicBezTo>
                  <a:cubicBezTo>
                    <a:pt x="960" y="5954"/>
                    <a:pt x="1018" y="5946"/>
                    <a:pt x="1093" y="5946"/>
                  </a:cubicBezTo>
                  <a:lnTo>
                    <a:pt x="1138" y="5946"/>
                  </a:lnTo>
                  <a:cubicBezTo>
                    <a:pt x="1160" y="5946"/>
                    <a:pt x="1180" y="5947"/>
                    <a:pt x="1200" y="5947"/>
                  </a:cubicBezTo>
                  <a:cubicBezTo>
                    <a:pt x="1210" y="5947"/>
                    <a:pt x="1220" y="5946"/>
                    <a:pt x="1230" y="5946"/>
                  </a:cubicBezTo>
                  <a:cubicBezTo>
                    <a:pt x="1327" y="5937"/>
                    <a:pt x="1419" y="5883"/>
                    <a:pt x="1481" y="5796"/>
                  </a:cubicBezTo>
                  <a:cubicBezTo>
                    <a:pt x="1537" y="5719"/>
                    <a:pt x="1560" y="5626"/>
                    <a:pt x="1547" y="5541"/>
                  </a:cubicBezTo>
                  <a:lnTo>
                    <a:pt x="1725" y="5524"/>
                  </a:lnTo>
                  <a:lnTo>
                    <a:pt x="1723" y="2792"/>
                  </a:lnTo>
                  <a:cubicBezTo>
                    <a:pt x="1749" y="2783"/>
                    <a:pt x="1774" y="2775"/>
                    <a:pt x="1800" y="2766"/>
                  </a:cubicBezTo>
                  <a:lnTo>
                    <a:pt x="2329" y="2582"/>
                  </a:lnTo>
                  <a:lnTo>
                    <a:pt x="2329" y="1151"/>
                  </a:lnTo>
                  <a:lnTo>
                    <a:pt x="6059" y="1151"/>
                  </a:lnTo>
                  <a:cubicBezTo>
                    <a:pt x="6086" y="1179"/>
                    <a:pt x="6129" y="1193"/>
                    <a:pt x="6174" y="1193"/>
                  </a:cubicBezTo>
                  <a:cubicBezTo>
                    <a:pt x="6205" y="1193"/>
                    <a:pt x="6236" y="1187"/>
                    <a:pt x="6265" y="1174"/>
                  </a:cubicBezTo>
                  <a:cubicBezTo>
                    <a:pt x="6304" y="1157"/>
                    <a:pt x="6336" y="1134"/>
                    <a:pt x="6368" y="1110"/>
                  </a:cubicBezTo>
                  <a:cubicBezTo>
                    <a:pt x="6391" y="1093"/>
                    <a:pt x="6411" y="1076"/>
                    <a:pt x="6434" y="1063"/>
                  </a:cubicBezTo>
                  <a:cubicBezTo>
                    <a:pt x="6496" y="1026"/>
                    <a:pt x="6569" y="1007"/>
                    <a:pt x="6653" y="1007"/>
                  </a:cubicBezTo>
                  <a:cubicBezTo>
                    <a:pt x="6775" y="1007"/>
                    <a:pt x="6908" y="1046"/>
                    <a:pt x="7034" y="1082"/>
                  </a:cubicBezTo>
                  <a:cubicBezTo>
                    <a:pt x="7081" y="1097"/>
                    <a:pt x="7126" y="1110"/>
                    <a:pt x="7173" y="1121"/>
                  </a:cubicBezTo>
                  <a:cubicBezTo>
                    <a:pt x="7298" y="1153"/>
                    <a:pt x="7426" y="1168"/>
                    <a:pt x="7551" y="1185"/>
                  </a:cubicBezTo>
                  <a:lnTo>
                    <a:pt x="7941" y="1234"/>
                  </a:lnTo>
                  <a:cubicBezTo>
                    <a:pt x="8001" y="1241"/>
                    <a:pt x="8067" y="1249"/>
                    <a:pt x="8133" y="1249"/>
                  </a:cubicBezTo>
                  <a:cubicBezTo>
                    <a:pt x="8189" y="1249"/>
                    <a:pt x="8238" y="1243"/>
                    <a:pt x="8285" y="1232"/>
                  </a:cubicBezTo>
                  <a:cubicBezTo>
                    <a:pt x="8395" y="1200"/>
                    <a:pt x="8510" y="1112"/>
                    <a:pt x="8525" y="984"/>
                  </a:cubicBezTo>
                  <a:cubicBezTo>
                    <a:pt x="8530" y="958"/>
                    <a:pt x="8528" y="930"/>
                    <a:pt x="8528" y="907"/>
                  </a:cubicBezTo>
                  <a:cubicBezTo>
                    <a:pt x="8525" y="862"/>
                    <a:pt x="8523" y="819"/>
                    <a:pt x="8545" y="787"/>
                  </a:cubicBezTo>
                  <a:cubicBezTo>
                    <a:pt x="8566" y="759"/>
                    <a:pt x="8596" y="746"/>
                    <a:pt x="8652" y="746"/>
                  </a:cubicBezTo>
                  <a:cubicBezTo>
                    <a:pt x="8673" y="746"/>
                    <a:pt x="8697" y="748"/>
                    <a:pt x="8718" y="750"/>
                  </a:cubicBezTo>
                  <a:cubicBezTo>
                    <a:pt x="8744" y="752"/>
                    <a:pt x="8768" y="754"/>
                    <a:pt x="8791" y="754"/>
                  </a:cubicBezTo>
                  <a:cubicBezTo>
                    <a:pt x="8840" y="754"/>
                    <a:pt x="8879" y="746"/>
                    <a:pt x="8911" y="729"/>
                  </a:cubicBezTo>
                  <a:cubicBezTo>
                    <a:pt x="8997" y="684"/>
                    <a:pt x="9020" y="581"/>
                    <a:pt x="9040" y="491"/>
                  </a:cubicBezTo>
                  <a:cubicBezTo>
                    <a:pt x="9044" y="469"/>
                    <a:pt x="9048" y="450"/>
                    <a:pt x="9052" y="431"/>
                  </a:cubicBezTo>
                  <a:cubicBezTo>
                    <a:pt x="9087" y="307"/>
                    <a:pt x="9162" y="195"/>
                    <a:pt x="9290" y="86"/>
                  </a:cubicBezTo>
                  <a:close/>
                  <a:moveTo>
                    <a:pt x="9310" y="0"/>
                  </a:moveTo>
                  <a:lnTo>
                    <a:pt x="9284" y="22"/>
                  </a:lnTo>
                  <a:cubicBezTo>
                    <a:pt x="9130" y="148"/>
                    <a:pt x="9040" y="272"/>
                    <a:pt x="9001" y="416"/>
                  </a:cubicBezTo>
                  <a:cubicBezTo>
                    <a:pt x="8997" y="437"/>
                    <a:pt x="8992" y="459"/>
                    <a:pt x="8986" y="480"/>
                  </a:cubicBezTo>
                  <a:cubicBezTo>
                    <a:pt x="8969" y="566"/>
                    <a:pt x="8950" y="647"/>
                    <a:pt x="8885" y="682"/>
                  </a:cubicBezTo>
                  <a:cubicBezTo>
                    <a:pt x="8862" y="694"/>
                    <a:pt x="8832" y="699"/>
                    <a:pt x="8791" y="699"/>
                  </a:cubicBezTo>
                  <a:cubicBezTo>
                    <a:pt x="8770" y="699"/>
                    <a:pt x="8746" y="699"/>
                    <a:pt x="8723" y="697"/>
                  </a:cubicBezTo>
                  <a:cubicBezTo>
                    <a:pt x="8699" y="694"/>
                    <a:pt x="8675" y="692"/>
                    <a:pt x="8652" y="692"/>
                  </a:cubicBezTo>
                  <a:cubicBezTo>
                    <a:pt x="8603" y="692"/>
                    <a:pt x="8543" y="701"/>
                    <a:pt x="8502" y="757"/>
                  </a:cubicBezTo>
                  <a:cubicBezTo>
                    <a:pt x="8470" y="802"/>
                    <a:pt x="8472" y="855"/>
                    <a:pt x="8474" y="909"/>
                  </a:cubicBezTo>
                  <a:cubicBezTo>
                    <a:pt x="8474" y="932"/>
                    <a:pt x="8476" y="956"/>
                    <a:pt x="8474" y="977"/>
                  </a:cubicBezTo>
                  <a:cubicBezTo>
                    <a:pt x="8461" y="1082"/>
                    <a:pt x="8363" y="1155"/>
                    <a:pt x="8270" y="1181"/>
                  </a:cubicBezTo>
                  <a:cubicBezTo>
                    <a:pt x="8230" y="1191"/>
                    <a:pt x="8185" y="1196"/>
                    <a:pt x="8133" y="1196"/>
                  </a:cubicBezTo>
                  <a:cubicBezTo>
                    <a:pt x="8069" y="1196"/>
                    <a:pt x="8005" y="1187"/>
                    <a:pt x="7947" y="1181"/>
                  </a:cubicBezTo>
                  <a:lnTo>
                    <a:pt x="7557" y="1131"/>
                  </a:lnTo>
                  <a:cubicBezTo>
                    <a:pt x="7435" y="1116"/>
                    <a:pt x="7308" y="1099"/>
                    <a:pt x="7186" y="1069"/>
                  </a:cubicBezTo>
                  <a:cubicBezTo>
                    <a:pt x="7141" y="1059"/>
                    <a:pt x="7094" y="1044"/>
                    <a:pt x="7049" y="1031"/>
                  </a:cubicBezTo>
                  <a:cubicBezTo>
                    <a:pt x="6919" y="994"/>
                    <a:pt x="6784" y="954"/>
                    <a:pt x="6653" y="954"/>
                  </a:cubicBezTo>
                  <a:cubicBezTo>
                    <a:pt x="6559" y="954"/>
                    <a:pt x="6479" y="975"/>
                    <a:pt x="6406" y="1018"/>
                  </a:cubicBezTo>
                  <a:cubicBezTo>
                    <a:pt x="6383" y="1031"/>
                    <a:pt x="6359" y="1050"/>
                    <a:pt x="6336" y="1067"/>
                  </a:cubicBezTo>
                  <a:cubicBezTo>
                    <a:pt x="6306" y="1089"/>
                    <a:pt x="6276" y="1110"/>
                    <a:pt x="6244" y="1125"/>
                  </a:cubicBezTo>
                  <a:cubicBezTo>
                    <a:pt x="6222" y="1136"/>
                    <a:pt x="6197" y="1142"/>
                    <a:pt x="6173" y="1142"/>
                  </a:cubicBezTo>
                  <a:cubicBezTo>
                    <a:pt x="6152" y="1142"/>
                    <a:pt x="6115" y="1138"/>
                    <a:pt x="6094" y="1108"/>
                  </a:cubicBezTo>
                  <a:lnTo>
                    <a:pt x="6085" y="1097"/>
                  </a:lnTo>
                  <a:lnTo>
                    <a:pt x="2276" y="1095"/>
                  </a:lnTo>
                  <a:lnTo>
                    <a:pt x="2276" y="2546"/>
                  </a:lnTo>
                  <a:lnTo>
                    <a:pt x="1783" y="2715"/>
                  </a:lnTo>
                  <a:cubicBezTo>
                    <a:pt x="1751" y="2725"/>
                    <a:pt x="1719" y="2736"/>
                    <a:pt x="1687" y="2747"/>
                  </a:cubicBezTo>
                  <a:lnTo>
                    <a:pt x="1669" y="2753"/>
                  </a:lnTo>
                  <a:lnTo>
                    <a:pt x="1672" y="5474"/>
                  </a:lnTo>
                  <a:lnTo>
                    <a:pt x="1483" y="5494"/>
                  </a:lnTo>
                  <a:lnTo>
                    <a:pt x="1489" y="5524"/>
                  </a:lnTo>
                  <a:cubicBezTo>
                    <a:pt x="1511" y="5603"/>
                    <a:pt x="1492" y="5691"/>
                    <a:pt x="1438" y="5766"/>
                  </a:cubicBezTo>
                  <a:cubicBezTo>
                    <a:pt x="1384" y="5838"/>
                    <a:pt x="1307" y="5886"/>
                    <a:pt x="1226" y="5892"/>
                  </a:cubicBezTo>
                  <a:cubicBezTo>
                    <a:pt x="1217" y="5893"/>
                    <a:pt x="1207" y="5893"/>
                    <a:pt x="1197" y="5893"/>
                  </a:cubicBezTo>
                  <a:cubicBezTo>
                    <a:pt x="1178" y="5893"/>
                    <a:pt x="1158" y="5892"/>
                    <a:pt x="1138" y="5892"/>
                  </a:cubicBezTo>
                  <a:cubicBezTo>
                    <a:pt x="1123" y="5892"/>
                    <a:pt x="1108" y="5891"/>
                    <a:pt x="1092" y="5891"/>
                  </a:cubicBezTo>
                  <a:cubicBezTo>
                    <a:pt x="1009" y="5891"/>
                    <a:pt x="929" y="5901"/>
                    <a:pt x="887" y="5976"/>
                  </a:cubicBezTo>
                  <a:cubicBezTo>
                    <a:pt x="860" y="6025"/>
                    <a:pt x="866" y="6078"/>
                    <a:pt x="870" y="6130"/>
                  </a:cubicBezTo>
                  <a:cubicBezTo>
                    <a:pt x="875" y="6162"/>
                    <a:pt x="879" y="6192"/>
                    <a:pt x="872" y="6222"/>
                  </a:cubicBezTo>
                  <a:cubicBezTo>
                    <a:pt x="855" y="6316"/>
                    <a:pt x="759" y="6361"/>
                    <a:pt x="654" y="6406"/>
                  </a:cubicBezTo>
                  <a:cubicBezTo>
                    <a:pt x="613" y="6426"/>
                    <a:pt x="570" y="6445"/>
                    <a:pt x="532" y="6468"/>
                  </a:cubicBezTo>
                  <a:cubicBezTo>
                    <a:pt x="429" y="6531"/>
                    <a:pt x="356" y="6642"/>
                    <a:pt x="330" y="6775"/>
                  </a:cubicBezTo>
                  <a:cubicBezTo>
                    <a:pt x="309" y="6895"/>
                    <a:pt x="330" y="7015"/>
                    <a:pt x="393" y="7107"/>
                  </a:cubicBezTo>
                  <a:lnTo>
                    <a:pt x="35" y="7317"/>
                  </a:lnTo>
                  <a:lnTo>
                    <a:pt x="24" y="7323"/>
                  </a:lnTo>
                  <a:lnTo>
                    <a:pt x="22" y="7336"/>
                  </a:lnTo>
                  <a:cubicBezTo>
                    <a:pt x="0" y="7475"/>
                    <a:pt x="82" y="7593"/>
                    <a:pt x="159" y="7707"/>
                  </a:cubicBezTo>
                  <a:cubicBezTo>
                    <a:pt x="193" y="7756"/>
                    <a:pt x="230" y="7810"/>
                    <a:pt x="255" y="7861"/>
                  </a:cubicBezTo>
                  <a:cubicBezTo>
                    <a:pt x="298" y="7953"/>
                    <a:pt x="318" y="8058"/>
                    <a:pt x="335" y="8159"/>
                  </a:cubicBezTo>
                  <a:cubicBezTo>
                    <a:pt x="337" y="8182"/>
                    <a:pt x="341" y="8204"/>
                    <a:pt x="345" y="8227"/>
                  </a:cubicBezTo>
                  <a:cubicBezTo>
                    <a:pt x="401" y="8532"/>
                    <a:pt x="508" y="8819"/>
                    <a:pt x="667" y="9084"/>
                  </a:cubicBezTo>
                  <a:lnTo>
                    <a:pt x="669" y="9091"/>
                  </a:lnTo>
                  <a:lnTo>
                    <a:pt x="675" y="9095"/>
                  </a:lnTo>
                  <a:cubicBezTo>
                    <a:pt x="823" y="9179"/>
                    <a:pt x="838" y="9382"/>
                    <a:pt x="823" y="9541"/>
                  </a:cubicBezTo>
                  <a:lnTo>
                    <a:pt x="821" y="9562"/>
                  </a:lnTo>
                  <a:lnTo>
                    <a:pt x="842" y="9569"/>
                  </a:lnTo>
                  <a:cubicBezTo>
                    <a:pt x="977" y="9607"/>
                    <a:pt x="1070" y="9691"/>
                    <a:pt x="1097" y="9800"/>
                  </a:cubicBezTo>
                  <a:cubicBezTo>
                    <a:pt x="1104" y="9819"/>
                    <a:pt x="1106" y="9836"/>
                    <a:pt x="1110" y="9853"/>
                  </a:cubicBezTo>
                  <a:cubicBezTo>
                    <a:pt x="1123" y="9911"/>
                    <a:pt x="1134" y="9973"/>
                    <a:pt x="1177" y="10018"/>
                  </a:cubicBezTo>
                  <a:cubicBezTo>
                    <a:pt x="1200" y="10044"/>
                    <a:pt x="1230" y="10061"/>
                    <a:pt x="1260" y="10078"/>
                  </a:cubicBezTo>
                  <a:cubicBezTo>
                    <a:pt x="1286" y="10093"/>
                    <a:pt x="1310" y="10106"/>
                    <a:pt x="1329" y="10126"/>
                  </a:cubicBezTo>
                  <a:cubicBezTo>
                    <a:pt x="1393" y="10192"/>
                    <a:pt x="1372" y="10310"/>
                    <a:pt x="1329" y="10396"/>
                  </a:cubicBezTo>
                  <a:cubicBezTo>
                    <a:pt x="1318" y="10419"/>
                    <a:pt x="1307" y="10441"/>
                    <a:pt x="1297" y="10462"/>
                  </a:cubicBezTo>
                  <a:cubicBezTo>
                    <a:pt x="1256" y="10537"/>
                    <a:pt x="1215" y="10616"/>
                    <a:pt x="1213" y="10704"/>
                  </a:cubicBezTo>
                  <a:cubicBezTo>
                    <a:pt x="1213" y="10777"/>
                    <a:pt x="1241" y="10843"/>
                    <a:pt x="1267" y="10908"/>
                  </a:cubicBezTo>
                  <a:cubicBezTo>
                    <a:pt x="1280" y="10935"/>
                    <a:pt x="1290" y="10961"/>
                    <a:pt x="1299" y="10989"/>
                  </a:cubicBezTo>
                  <a:cubicBezTo>
                    <a:pt x="1327" y="11075"/>
                    <a:pt x="1325" y="11180"/>
                    <a:pt x="1256" y="11223"/>
                  </a:cubicBezTo>
                  <a:lnTo>
                    <a:pt x="1136" y="11300"/>
                  </a:lnTo>
                  <a:lnTo>
                    <a:pt x="1136" y="11300"/>
                  </a:lnTo>
                  <a:lnTo>
                    <a:pt x="1275" y="11272"/>
                  </a:lnTo>
                  <a:cubicBezTo>
                    <a:pt x="1297" y="11268"/>
                    <a:pt x="1316" y="11265"/>
                    <a:pt x="1337" y="11265"/>
                  </a:cubicBezTo>
                  <a:cubicBezTo>
                    <a:pt x="1474" y="11265"/>
                    <a:pt x="1599" y="11355"/>
                    <a:pt x="1732" y="11450"/>
                  </a:cubicBezTo>
                  <a:cubicBezTo>
                    <a:pt x="1866" y="11546"/>
                    <a:pt x="2007" y="11645"/>
                    <a:pt x="2162" y="11645"/>
                  </a:cubicBezTo>
                  <a:cubicBezTo>
                    <a:pt x="2170" y="11645"/>
                    <a:pt x="2178" y="11645"/>
                    <a:pt x="2186" y="11645"/>
                  </a:cubicBezTo>
                  <a:lnTo>
                    <a:pt x="2186" y="11645"/>
                  </a:lnTo>
                  <a:cubicBezTo>
                    <a:pt x="2167" y="11754"/>
                    <a:pt x="2199" y="11874"/>
                    <a:pt x="2271" y="11975"/>
                  </a:cubicBezTo>
                  <a:cubicBezTo>
                    <a:pt x="2351" y="12077"/>
                    <a:pt x="2462" y="12144"/>
                    <a:pt x="2578" y="12155"/>
                  </a:cubicBezTo>
                  <a:cubicBezTo>
                    <a:pt x="2563" y="12185"/>
                    <a:pt x="2559" y="12217"/>
                    <a:pt x="2561" y="12253"/>
                  </a:cubicBezTo>
                  <a:cubicBezTo>
                    <a:pt x="2567" y="12334"/>
                    <a:pt x="2619" y="12424"/>
                    <a:pt x="2689" y="12480"/>
                  </a:cubicBezTo>
                  <a:cubicBezTo>
                    <a:pt x="2734" y="12514"/>
                    <a:pt x="2784" y="12542"/>
                    <a:pt x="2831" y="12570"/>
                  </a:cubicBezTo>
                  <a:cubicBezTo>
                    <a:pt x="2895" y="12607"/>
                    <a:pt x="2955" y="12641"/>
                    <a:pt x="3004" y="12690"/>
                  </a:cubicBezTo>
                  <a:cubicBezTo>
                    <a:pt x="3053" y="12744"/>
                    <a:pt x="3088" y="12812"/>
                    <a:pt x="3120" y="12879"/>
                  </a:cubicBezTo>
                  <a:lnTo>
                    <a:pt x="3139" y="12917"/>
                  </a:lnTo>
                  <a:cubicBezTo>
                    <a:pt x="3281" y="13198"/>
                    <a:pt x="3488" y="13446"/>
                    <a:pt x="3741" y="13635"/>
                  </a:cubicBezTo>
                  <a:lnTo>
                    <a:pt x="3761" y="13648"/>
                  </a:lnTo>
                  <a:cubicBezTo>
                    <a:pt x="3829" y="13699"/>
                    <a:pt x="3900" y="13751"/>
                    <a:pt x="3928" y="13826"/>
                  </a:cubicBezTo>
                  <a:cubicBezTo>
                    <a:pt x="3953" y="13894"/>
                    <a:pt x="3940" y="13971"/>
                    <a:pt x="3928" y="14040"/>
                  </a:cubicBezTo>
                  <a:lnTo>
                    <a:pt x="3915" y="14126"/>
                  </a:lnTo>
                  <a:lnTo>
                    <a:pt x="3964" y="14166"/>
                  </a:lnTo>
                  <a:cubicBezTo>
                    <a:pt x="4073" y="14256"/>
                    <a:pt x="4185" y="14351"/>
                    <a:pt x="4322" y="14398"/>
                  </a:cubicBezTo>
                  <a:cubicBezTo>
                    <a:pt x="4395" y="14423"/>
                    <a:pt x="4474" y="14436"/>
                    <a:pt x="4566" y="14436"/>
                  </a:cubicBezTo>
                  <a:cubicBezTo>
                    <a:pt x="4678" y="14436"/>
                    <a:pt x="4793" y="14417"/>
                    <a:pt x="4905" y="14400"/>
                  </a:cubicBezTo>
                  <a:cubicBezTo>
                    <a:pt x="5014" y="14383"/>
                    <a:pt x="5125" y="14366"/>
                    <a:pt x="5228" y="14366"/>
                  </a:cubicBezTo>
                  <a:cubicBezTo>
                    <a:pt x="5344" y="14366"/>
                    <a:pt x="5436" y="14385"/>
                    <a:pt x="5519" y="14430"/>
                  </a:cubicBezTo>
                  <a:cubicBezTo>
                    <a:pt x="5588" y="14468"/>
                    <a:pt x="5646" y="14522"/>
                    <a:pt x="5706" y="14578"/>
                  </a:cubicBezTo>
                  <a:cubicBezTo>
                    <a:pt x="5732" y="14601"/>
                    <a:pt x="5757" y="14627"/>
                    <a:pt x="5785" y="14648"/>
                  </a:cubicBezTo>
                  <a:cubicBezTo>
                    <a:pt x="5819" y="14678"/>
                    <a:pt x="5854" y="14704"/>
                    <a:pt x="5890" y="14732"/>
                  </a:cubicBezTo>
                  <a:cubicBezTo>
                    <a:pt x="5965" y="14788"/>
                    <a:pt x="6036" y="14841"/>
                    <a:pt x="6089" y="14912"/>
                  </a:cubicBezTo>
                  <a:cubicBezTo>
                    <a:pt x="6100" y="14925"/>
                    <a:pt x="6111" y="14942"/>
                    <a:pt x="6122" y="14961"/>
                  </a:cubicBezTo>
                  <a:lnTo>
                    <a:pt x="6130" y="14974"/>
                  </a:lnTo>
                  <a:lnTo>
                    <a:pt x="8067" y="14970"/>
                  </a:lnTo>
                  <a:lnTo>
                    <a:pt x="8078" y="14970"/>
                  </a:lnTo>
                  <a:lnTo>
                    <a:pt x="8084" y="14961"/>
                  </a:lnTo>
                  <a:cubicBezTo>
                    <a:pt x="8110" y="14938"/>
                    <a:pt x="8144" y="14920"/>
                    <a:pt x="8185" y="14912"/>
                  </a:cubicBezTo>
                  <a:lnTo>
                    <a:pt x="8204" y="14908"/>
                  </a:lnTo>
                  <a:lnTo>
                    <a:pt x="8208" y="14833"/>
                  </a:lnTo>
                  <a:cubicBezTo>
                    <a:pt x="8213" y="14788"/>
                    <a:pt x="8215" y="14740"/>
                    <a:pt x="8221" y="14695"/>
                  </a:cubicBezTo>
                  <a:cubicBezTo>
                    <a:pt x="8225" y="14650"/>
                    <a:pt x="8234" y="14605"/>
                    <a:pt x="8262" y="14576"/>
                  </a:cubicBezTo>
                  <a:cubicBezTo>
                    <a:pt x="8283" y="14550"/>
                    <a:pt x="8318" y="14535"/>
                    <a:pt x="8354" y="14520"/>
                  </a:cubicBezTo>
                  <a:cubicBezTo>
                    <a:pt x="8405" y="14498"/>
                    <a:pt x="8457" y="14477"/>
                    <a:pt x="8483" y="14423"/>
                  </a:cubicBezTo>
                  <a:cubicBezTo>
                    <a:pt x="8493" y="14398"/>
                    <a:pt x="8495" y="14372"/>
                    <a:pt x="8500" y="14346"/>
                  </a:cubicBezTo>
                  <a:cubicBezTo>
                    <a:pt x="8500" y="14327"/>
                    <a:pt x="8502" y="14308"/>
                    <a:pt x="8508" y="14291"/>
                  </a:cubicBezTo>
                  <a:cubicBezTo>
                    <a:pt x="8528" y="14248"/>
                    <a:pt x="8575" y="14226"/>
                    <a:pt x="8660" y="14226"/>
                  </a:cubicBezTo>
                  <a:cubicBezTo>
                    <a:pt x="8690" y="14226"/>
                    <a:pt x="8723" y="14231"/>
                    <a:pt x="8750" y="14233"/>
                  </a:cubicBezTo>
                  <a:cubicBezTo>
                    <a:pt x="8758" y="14233"/>
                    <a:pt x="8766" y="14234"/>
                    <a:pt x="8774" y="14234"/>
                  </a:cubicBezTo>
                  <a:cubicBezTo>
                    <a:pt x="8844" y="14234"/>
                    <a:pt x="8929" y="14209"/>
                    <a:pt x="8971" y="14156"/>
                  </a:cubicBezTo>
                  <a:cubicBezTo>
                    <a:pt x="8988" y="14136"/>
                    <a:pt x="8997" y="14113"/>
                    <a:pt x="8997" y="14087"/>
                  </a:cubicBezTo>
                  <a:cubicBezTo>
                    <a:pt x="9028" y="14080"/>
                    <a:pt x="9059" y="14077"/>
                    <a:pt x="9092" y="14077"/>
                  </a:cubicBezTo>
                  <a:cubicBezTo>
                    <a:pt x="9173" y="14077"/>
                    <a:pt x="9256" y="14098"/>
                    <a:pt x="9331" y="14136"/>
                  </a:cubicBezTo>
                  <a:lnTo>
                    <a:pt x="9363" y="14153"/>
                  </a:lnTo>
                  <a:lnTo>
                    <a:pt x="9370" y="14115"/>
                  </a:lnTo>
                  <a:cubicBezTo>
                    <a:pt x="9391" y="13969"/>
                    <a:pt x="9436" y="13830"/>
                    <a:pt x="9500" y="13706"/>
                  </a:cubicBezTo>
                  <a:lnTo>
                    <a:pt x="9513" y="13682"/>
                  </a:lnTo>
                  <a:lnTo>
                    <a:pt x="9492" y="13669"/>
                  </a:lnTo>
                  <a:cubicBezTo>
                    <a:pt x="9151" y="13464"/>
                    <a:pt x="8864" y="13172"/>
                    <a:pt x="8660" y="12832"/>
                  </a:cubicBezTo>
                  <a:lnTo>
                    <a:pt x="8639" y="12797"/>
                  </a:lnTo>
                  <a:cubicBezTo>
                    <a:pt x="8581" y="12701"/>
                    <a:pt x="8523" y="12600"/>
                    <a:pt x="8425" y="12538"/>
                  </a:cubicBezTo>
                  <a:cubicBezTo>
                    <a:pt x="8386" y="12514"/>
                    <a:pt x="8343" y="12499"/>
                    <a:pt x="8305" y="12482"/>
                  </a:cubicBezTo>
                  <a:cubicBezTo>
                    <a:pt x="8240" y="12459"/>
                    <a:pt x="8180" y="12435"/>
                    <a:pt x="8142" y="12388"/>
                  </a:cubicBezTo>
                  <a:cubicBezTo>
                    <a:pt x="8099" y="12337"/>
                    <a:pt x="8086" y="12264"/>
                    <a:pt x="8071" y="12193"/>
                  </a:cubicBezTo>
                  <a:cubicBezTo>
                    <a:pt x="8054" y="12097"/>
                    <a:pt x="8035" y="11998"/>
                    <a:pt x="7949" y="11947"/>
                  </a:cubicBezTo>
                  <a:cubicBezTo>
                    <a:pt x="7904" y="11919"/>
                    <a:pt x="7853" y="11915"/>
                    <a:pt x="7803" y="11908"/>
                  </a:cubicBezTo>
                  <a:cubicBezTo>
                    <a:pt x="7784" y="11906"/>
                    <a:pt x="7765" y="11904"/>
                    <a:pt x="7748" y="11902"/>
                  </a:cubicBezTo>
                  <a:cubicBezTo>
                    <a:pt x="7641" y="11882"/>
                    <a:pt x="7551" y="11812"/>
                    <a:pt x="7521" y="11722"/>
                  </a:cubicBezTo>
                  <a:cubicBezTo>
                    <a:pt x="7488" y="11623"/>
                    <a:pt x="7533" y="11510"/>
                    <a:pt x="7619" y="11473"/>
                  </a:cubicBezTo>
                  <a:cubicBezTo>
                    <a:pt x="7660" y="11454"/>
                    <a:pt x="7707" y="11454"/>
                    <a:pt x="7756" y="11452"/>
                  </a:cubicBezTo>
                  <a:lnTo>
                    <a:pt x="7791" y="11450"/>
                  </a:lnTo>
                  <a:cubicBezTo>
                    <a:pt x="8009" y="11439"/>
                    <a:pt x="8206" y="11347"/>
                    <a:pt x="8330" y="11197"/>
                  </a:cubicBezTo>
                  <a:cubicBezTo>
                    <a:pt x="8470" y="11030"/>
                    <a:pt x="8508" y="10796"/>
                    <a:pt x="8423" y="10614"/>
                  </a:cubicBezTo>
                  <a:cubicBezTo>
                    <a:pt x="8414" y="10597"/>
                    <a:pt x="8405" y="10578"/>
                    <a:pt x="8395" y="10561"/>
                  </a:cubicBezTo>
                  <a:cubicBezTo>
                    <a:pt x="8369" y="10511"/>
                    <a:pt x="8345" y="10466"/>
                    <a:pt x="8345" y="10417"/>
                  </a:cubicBezTo>
                  <a:cubicBezTo>
                    <a:pt x="8343" y="10357"/>
                    <a:pt x="8380" y="10306"/>
                    <a:pt x="8418" y="10250"/>
                  </a:cubicBezTo>
                  <a:cubicBezTo>
                    <a:pt x="8435" y="10224"/>
                    <a:pt x="8455" y="10198"/>
                    <a:pt x="8470" y="10171"/>
                  </a:cubicBezTo>
                  <a:cubicBezTo>
                    <a:pt x="8500" y="10115"/>
                    <a:pt x="8517" y="10053"/>
                    <a:pt x="8532" y="9995"/>
                  </a:cubicBezTo>
                  <a:cubicBezTo>
                    <a:pt x="8543" y="9956"/>
                    <a:pt x="8553" y="9916"/>
                    <a:pt x="8566" y="9877"/>
                  </a:cubicBezTo>
                  <a:cubicBezTo>
                    <a:pt x="8598" y="9800"/>
                    <a:pt x="8665" y="9708"/>
                    <a:pt x="8759" y="9708"/>
                  </a:cubicBezTo>
                  <a:lnTo>
                    <a:pt x="8806" y="9710"/>
                  </a:lnTo>
                  <a:lnTo>
                    <a:pt x="8785" y="9669"/>
                  </a:lnTo>
                  <a:cubicBezTo>
                    <a:pt x="8720" y="9558"/>
                    <a:pt x="8748" y="9408"/>
                    <a:pt x="8862" y="9224"/>
                  </a:cubicBezTo>
                  <a:lnTo>
                    <a:pt x="8887" y="9181"/>
                  </a:lnTo>
                  <a:cubicBezTo>
                    <a:pt x="8969" y="9050"/>
                    <a:pt x="9055" y="8915"/>
                    <a:pt x="9046" y="8761"/>
                  </a:cubicBezTo>
                  <a:cubicBezTo>
                    <a:pt x="9110" y="8712"/>
                    <a:pt x="9187" y="8679"/>
                    <a:pt x="9267" y="8662"/>
                  </a:cubicBezTo>
                  <a:lnTo>
                    <a:pt x="9295" y="8658"/>
                  </a:lnTo>
                  <a:lnTo>
                    <a:pt x="9286" y="8630"/>
                  </a:lnTo>
                  <a:cubicBezTo>
                    <a:pt x="9254" y="8514"/>
                    <a:pt x="9350" y="8401"/>
                    <a:pt x="9451" y="8332"/>
                  </a:cubicBezTo>
                  <a:cubicBezTo>
                    <a:pt x="9477" y="8313"/>
                    <a:pt x="9502" y="8298"/>
                    <a:pt x="9528" y="8281"/>
                  </a:cubicBezTo>
                  <a:cubicBezTo>
                    <a:pt x="9618" y="8225"/>
                    <a:pt x="9710" y="8167"/>
                    <a:pt x="9764" y="8073"/>
                  </a:cubicBezTo>
                  <a:cubicBezTo>
                    <a:pt x="9796" y="8020"/>
                    <a:pt x="9809" y="7960"/>
                    <a:pt x="9824" y="7900"/>
                  </a:cubicBezTo>
                  <a:lnTo>
                    <a:pt x="9828" y="7885"/>
                  </a:lnTo>
                  <a:cubicBezTo>
                    <a:pt x="9886" y="7640"/>
                    <a:pt x="9980" y="7392"/>
                    <a:pt x="10107" y="7148"/>
                  </a:cubicBezTo>
                  <a:lnTo>
                    <a:pt x="10119" y="7126"/>
                  </a:lnTo>
                  <a:lnTo>
                    <a:pt x="10098" y="7113"/>
                  </a:lnTo>
                  <a:cubicBezTo>
                    <a:pt x="10023" y="7066"/>
                    <a:pt x="9980" y="6933"/>
                    <a:pt x="9974" y="6824"/>
                  </a:cubicBezTo>
                  <a:cubicBezTo>
                    <a:pt x="9952" y="6539"/>
                    <a:pt x="9948" y="6173"/>
                    <a:pt x="10102" y="5868"/>
                  </a:cubicBezTo>
                  <a:cubicBezTo>
                    <a:pt x="10111" y="5849"/>
                    <a:pt x="10119" y="5832"/>
                    <a:pt x="10130" y="5815"/>
                  </a:cubicBezTo>
                  <a:cubicBezTo>
                    <a:pt x="10152" y="5776"/>
                    <a:pt x="10173" y="5736"/>
                    <a:pt x="10188" y="5693"/>
                  </a:cubicBezTo>
                  <a:cubicBezTo>
                    <a:pt x="10216" y="5622"/>
                    <a:pt x="10227" y="5547"/>
                    <a:pt x="10237" y="5474"/>
                  </a:cubicBezTo>
                  <a:cubicBezTo>
                    <a:pt x="10246" y="5410"/>
                    <a:pt x="10257" y="5346"/>
                    <a:pt x="10276" y="5286"/>
                  </a:cubicBezTo>
                  <a:cubicBezTo>
                    <a:pt x="10310" y="5185"/>
                    <a:pt x="10400" y="5078"/>
                    <a:pt x="10505" y="5078"/>
                  </a:cubicBezTo>
                  <a:cubicBezTo>
                    <a:pt x="10520" y="5078"/>
                    <a:pt x="10535" y="5080"/>
                    <a:pt x="10548" y="5084"/>
                  </a:cubicBezTo>
                  <a:lnTo>
                    <a:pt x="10636" y="5110"/>
                  </a:lnTo>
                  <a:lnTo>
                    <a:pt x="10636" y="5110"/>
                  </a:lnTo>
                  <a:lnTo>
                    <a:pt x="10576" y="5041"/>
                  </a:lnTo>
                  <a:cubicBezTo>
                    <a:pt x="10524" y="4979"/>
                    <a:pt x="10561" y="4872"/>
                    <a:pt x="10627" y="4814"/>
                  </a:cubicBezTo>
                  <a:cubicBezTo>
                    <a:pt x="10666" y="4778"/>
                    <a:pt x="10713" y="4754"/>
                    <a:pt x="10762" y="4727"/>
                  </a:cubicBezTo>
                  <a:cubicBezTo>
                    <a:pt x="10801" y="4705"/>
                    <a:pt x="10841" y="4684"/>
                    <a:pt x="10880" y="4656"/>
                  </a:cubicBezTo>
                  <a:cubicBezTo>
                    <a:pt x="11011" y="4557"/>
                    <a:pt x="11077" y="4407"/>
                    <a:pt x="11141" y="4262"/>
                  </a:cubicBezTo>
                  <a:cubicBezTo>
                    <a:pt x="11159" y="4223"/>
                    <a:pt x="11176" y="4185"/>
                    <a:pt x="11195" y="4146"/>
                  </a:cubicBezTo>
                  <a:lnTo>
                    <a:pt x="11201" y="4131"/>
                  </a:lnTo>
                  <a:lnTo>
                    <a:pt x="11191" y="4118"/>
                  </a:lnTo>
                  <a:cubicBezTo>
                    <a:pt x="11079" y="3981"/>
                    <a:pt x="10970" y="3861"/>
                    <a:pt x="10859" y="3754"/>
                  </a:cubicBezTo>
                  <a:lnTo>
                    <a:pt x="10820" y="3717"/>
                  </a:lnTo>
                  <a:cubicBezTo>
                    <a:pt x="10743" y="3645"/>
                    <a:pt x="10661" y="3567"/>
                    <a:pt x="10608" y="3475"/>
                  </a:cubicBezTo>
                  <a:cubicBezTo>
                    <a:pt x="10531" y="3343"/>
                    <a:pt x="10511" y="3184"/>
                    <a:pt x="10503" y="3032"/>
                  </a:cubicBezTo>
                  <a:cubicBezTo>
                    <a:pt x="10492" y="2871"/>
                    <a:pt x="10492" y="2708"/>
                    <a:pt x="10494" y="2550"/>
                  </a:cubicBezTo>
                  <a:cubicBezTo>
                    <a:pt x="10494" y="2312"/>
                    <a:pt x="10494" y="2063"/>
                    <a:pt x="10460" y="1823"/>
                  </a:cubicBezTo>
                  <a:cubicBezTo>
                    <a:pt x="10422" y="1547"/>
                    <a:pt x="10297" y="1044"/>
                    <a:pt x="9888" y="776"/>
                  </a:cubicBezTo>
                  <a:cubicBezTo>
                    <a:pt x="9860" y="757"/>
                    <a:pt x="9830" y="739"/>
                    <a:pt x="9800" y="722"/>
                  </a:cubicBezTo>
                  <a:cubicBezTo>
                    <a:pt x="9738" y="686"/>
                    <a:pt x="9680" y="652"/>
                    <a:pt x="9629" y="604"/>
                  </a:cubicBezTo>
                  <a:cubicBezTo>
                    <a:pt x="9552" y="529"/>
                    <a:pt x="9507" y="429"/>
                    <a:pt x="9462" y="330"/>
                  </a:cubicBezTo>
                  <a:lnTo>
                    <a:pt x="931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296"/>
            <p:cNvSpPr/>
            <p:nvPr/>
          </p:nvSpPr>
          <p:spPr>
            <a:xfrm>
              <a:off x="4837233" y="2829269"/>
              <a:ext cx="198905" cy="230474"/>
            </a:xfrm>
            <a:custGeom>
              <a:rect b="b" l="l" r="r" t="t"/>
              <a:pathLst>
                <a:path extrusionOk="0" h="8111" w="7000">
                  <a:moveTo>
                    <a:pt x="0" y="0"/>
                  </a:moveTo>
                  <a:lnTo>
                    <a:pt x="0" y="8011"/>
                  </a:lnTo>
                  <a:lnTo>
                    <a:pt x="3771" y="8011"/>
                  </a:lnTo>
                  <a:cubicBezTo>
                    <a:pt x="3794" y="8043"/>
                    <a:pt x="3833" y="8056"/>
                    <a:pt x="3873" y="8056"/>
                  </a:cubicBezTo>
                  <a:cubicBezTo>
                    <a:pt x="3901" y="8056"/>
                    <a:pt x="3929" y="8050"/>
                    <a:pt x="3953" y="8039"/>
                  </a:cubicBezTo>
                  <a:cubicBezTo>
                    <a:pt x="4013" y="8011"/>
                    <a:pt x="4063" y="7962"/>
                    <a:pt x="4120" y="7927"/>
                  </a:cubicBezTo>
                  <a:cubicBezTo>
                    <a:pt x="4193" y="7885"/>
                    <a:pt x="4271" y="7869"/>
                    <a:pt x="4352" y="7869"/>
                  </a:cubicBezTo>
                  <a:cubicBezTo>
                    <a:pt x="4523" y="7869"/>
                    <a:pt x="4706" y="7939"/>
                    <a:pt x="4879" y="7983"/>
                  </a:cubicBezTo>
                  <a:cubicBezTo>
                    <a:pt x="5001" y="8013"/>
                    <a:pt x="5127" y="8030"/>
                    <a:pt x="5252" y="8045"/>
                  </a:cubicBezTo>
                  <a:cubicBezTo>
                    <a:pt x="5382" y="8062"/>
                    <a:pt x="5513" y="8079"/>
                    <a:pt x="5644" y="8094"/>
                  </a:cubicBezTo>
                  <a:cubicBezTo>
                    <a:pt x="5706" y="8103"/>
                    <a:pt x="5771" y="8111"/>
                    <a:pt x="5834" y="8111"/>
                  </a:cubicBezTo>
                  <a:cubicBezTo>
                    <a:pt x="5882" y="8111"/>
                    <a:pt x="5930" y="8106"/>
                    <a:pt x="5976" y="8094"/>
                  </a:cubicBezTo>
                  <a:cubicBezTo>
                    <a:pt x="6085" y="8064"/>
                    <a:pt x="6186" y="7979"/>
                    <a:pt x="6199" y="7867"/>
                  </a:cubicBezTo>
                  <a:cubicBezTo>
                    <a:pt x="6207" y="7797"/>
                    <a:pt x="6182" y="7717"/>
                    <a:pt x="6222" y="7660"/>
                  </a:cubicBezTo>
                  <a:cubicBezTo>
                    <a:pt x="6253" y="7617"/>
                    <a:pt x="6299" y="7608"/>
                    <a:pt x="6351" y="7608"/>
                  </a:cubicBezTo>
                  <a:cubicBezTo>
                    <a:pt x="6395" y="7608"/>
                    <a:pt x="6444" y="7615"/>
                    <a:pt x="6490" y="7615"/>
                  </a:cubicBezTo>
                  <a:cubicBezTo>
                    <a:pt x="6528" y="7615"/>
                    <a:pt x="6565" y="7610"/>
                    <a:pt x="6597" y="7593"/>
                  </a:cubicBezTo>
                  <a:cubicBezTo>
                    <a:pt x="6691" y="7544"/>
                    <a:pt x="6700" y="7415"/>
                    <a:pt x="6726" y="7310"/>
                  </a:cubicBezTo>
                  <a:cubicBezTo>
                    <a:pt x="6766" y="7156"/>
                    <a:pt x="6871" y="7034"/>
                    <a:pt x="7000" y="6931"/>
                  </a:cubicBezTo>
                  <a:cubicBezTo>
                    <a:pt x="6424" y="5673"/>
                    <a:pt x="5847" y="4418"/>
                    <a:pt x="5273" y="3162"/>
                  </a:cubicBezTo>
                  <a:cubicBezTo>
                    <a:pt x="5037" y="2648"/>
                    <a:pt x="4795" y="2091"/>
                    <a:pt x="4909" y="1536"/>
                  </a:cubicBezTo>
                  <a:lnTo>
                    <a:pt x="4909" y="1536"/>
                  </a:lnTo>
                  <a:cubicBezTo>
                    <a:pt x="5025" y="1538"/>
                    <a:pt x="5140" y="1538"/>
                    <a:pt x="5256" y="1541"/>
                  </a:cubicBezTo>
                  <a:cubicBezTo>
                    <a:pt x="5374" y="2141"/>
                    <a:pt x="5650" y="2710"/>
                    <a:pt x="6047" y="3177"/>
                  </a:cubicBezTo>
                  <a:cubicBezTo>
                    <a:pt x="6233" y="2633"/>
                    <a:pt x="6321" y="2055"/>
                    <a:pt x="6304" y="1481"/>
                  </a:cubicBezTo>
                  <a:lnTo>
                    <a:pt x="6304" y="1481"/>
                  </a:lnTo>
                  <a:cubicBezTo>
                    <a:pt x="6347" y="1485"/>
                    <a:pt x="6387" y="1491"/>
                    <a:pt x="6428" y="1496"/>
                  </a:cubicBezTo>
                  <a:cubicBezTo>
                    <a:pt x="6404" y="1354"/>
                    <a:pt x="6394" y="1211"/>
                    <a:pt x="6398" y="1067"/>
                  </a:cubicBezTo>
                  <a:cubicBezTo>
                    <a:pt x="6400" y="1037"/>
                    <a:pt x="6400" y="1005"/>
                    <a:pt x="6385" y="979"/>
                  </a:cubicBezTo>
                  <a:cubicBezTo>
                    <a:pt x="6357" y="934"/>
                    <a:pt x="6293" y="930"/>
                    <a:pt x="6248" y="900"/>
                  </a:cubicBezTo>
                  <a:cubicBezTo>
                    <a:pt x="6190" y="861"/>
                    <a:pt x="6171" y="786"/>
                    <a:pt x="6134" y="726"/>
                  </a:cubicBezTo>
                  <a:cubicBezTo>
                    <a:pt x="6107" y="684"/>
                    <a:pt x="6070" y="649"/>
                    <a:pt x="6032" y="617"/>
                  </a:cubicBezTo>
                  <a:cubicBezTo>
                    <a:pt x="5862" y="701"/>
                    <a:pt x="5661" y="716"/>
                    <a:pt x="5470" y="726"/>
                  </a:cubicBezTo>
                  <a:cubicBezTo>
                    <a:pt x="5426" y="729"/>
                    <a:pt x="5380" y="731"/>
                    <a:pt x="5334" y="731"/>
                  </a:cubicBezTo>
                  <a:cubicBezTo>
                    <a:pt x="5179" y="731"/>
                    <a:pt x="5022" y="708"/>
                    <a:pt x="4913" y="602"/>
                  </a:cubicBezTo>
                  <a:cubicBezTo>
                    <a:pt x="4866" y="555"/>
                    <a:pt x="4832" y="495"/>
                    <a:pt x="4783" y="448"/>
                  </a:cubicBezTo>
                  <a:cubicBezTo>
                    <a:pt x="4718" y="385"/>
                    <a:pt x="4629" y="356"/>
                    <a:pt x="4540" y="356"/>
                  </a:cubicBezTo>
                  <a:cubicBezTo>
                    <a:pt x="4415" y="356"/>
                    <a:pt x="4289" y="414"/>
                    <a:pt x="4225" y="521"/>
                  </a:cubicBezTo>
                  <a:cubicBezTo>
                    <a:pt x="3797" y="744"/>
                    <a:pt x="3317" y="862"/>
                    <a:pt x="2835" y="862"/>
                  </a:cubicBezTo>
                  <a:cubicBezTo>
                    <a:pt x="2831" y="862"/>
                    <a:pt x="2826" y="861"/>
                    <a:pt x="2822" y="861"/>
                  </a:cubicBezTo>
                  <a:cubicBezTo>
                    <a:pt x="2586" y="861"/>
                    <a:pt x="2291" y="870"/>
                    <a:pt x="2201" y="1086"/>
                  </a:cubicBezTo>
                  <a:cubicBezTo>
                    <a:pt x="1785" y="1127"/>
                    <a:pt x="1372" y="1170"/>
                    <a:pt x="956" y="1211"/>
                  </a:cubicBezTo>
                  <a:cubicBezTo>
                    <a:pt x="922" y="1214"/>
                    <a:pt x="887" y="1217"/>
                    <a:pt x="852" y="1217"/>
                  </a:cubicBezTo>
                  <a:cubicBezTo>
                    <a:pt x="800" y="1217"/>
                    <a:pt x="749" y="1210"/>
                    <a:pt x="703" y="1187"/>
                  </a:cubicBezTo>
                  <a:cubicBezTo>
                    <a:pt x="620" y="1144"/>
                    <a:pt x="570" y="1059"/>
                    <a:pt x="528" y="975"/>
                  </a:cubicBezTo>
                  <a:cubicBezTo>
                    <a:pt x="390" y="722"/>
                    <a:pt x="253" y="457"/>
                    <a:pt x="238" y="169"/>
                  </a:cubicBezTo>
                  <a:cubicBezTo>
                    <a:pt x="163" y="99"/>
                    <a:pt x="84" y="45"/>
                    <a:pt x="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296"/>
            <p:cNvSpPr/>
            <p:nvPr/>
          </p:nvSpPr>
          <p:spPr>
            <a:xfrm>
              <a:off x="4836437" y="2827991"/>
              <a:ext cx="200638" cy="232520"/>
            </a:xfrm>
            <a:custGeom>
              <a:rect b="b" l="l" r="r" t="t"/>
              <a:pathLst>
                <a:path extrusionOk="0" h="8183" w="7061">
                  <a:moveTo>
                    <a:pt x="54" y="90"/>
                  </a:moveTo>
                  <a:lnTo>
                    <a:pt x="54" y="90"/>
                  </a:lnTo>
                  <a:cubicBezTo>
                    <a:pt x="125" y="131"/>
                    <a:pt x="185" y="176"/>
                    <a:pt x="241" y="227"/>
                  </a:cubicBezTo>
                  <a:cubicBezTo>
                    <a:pt x="258" y="521"/>
                    <a:pt x="403" y="793"/>
                    <a:pt x="532" y="1033"/>
                  </a:cubicBezTo>
                  <a:cubicBezTo>
                    <a:pt x="581" y="1129"/>
                    <a:pt x="633" y="1213"/>
                    <a:pt x="718" y="1256"/>
                  </a:cubicBezTo>
                  <a:cubicBezTo>
                    <a:pt x="763" y="1277"/>
                    <a:pt x="813" y="1288"/>
                    <a:pt x="877" y="1288"/>
                  </a:cubicBezTo>
                  <a:cubicBezTo>
                    <a:pt x="913" y="1288"/>
                    <a:pt x="950" y="1286"/>
                    <a:pt x="988" y="1281"/>
                  </a:cubicBezTo>
                  <a:lnTo>
                    <a:pt x="2246" y="1157"/>
                  </a:lnTo>
                  <a:lnTo>
                    <a:pt x="2252" y="1142"/>
                  </a:lnTo>
                  <a:cubicBezTo>
                    <a:pt x="2334" y="949"/>
                    <a:pt x="2589" y="934"/>
                    <a:pt x="2844" y="934"/>
                  </a:cubicBezTo>
                  <a:lnTo>
                    <a:pt x="2852" y="934"/>
                  </a:lnTo>
                  <a:cubicBezTo>
                    <a:pt x="3343" y="934"/>
                    <a:pt x="3831" y="814"/>
                    <a:pt x="4264" y="592"/>
                  </a:cubicBezTo>
                  <a:lnTo>
                    <a:pt x="4273" y="587"/>
                  </a:lnTo>
                  <a:lnTo>
                    <a:pt x="4275" y="581"/>
                  </a:lnTo>
                  <a:cubicBezTo>
                    <a:pt x="4333" y="487"/>
                    <a:pt x="4444" y="427"/>
                    <a:pt x="4568" y="427"/>
                  </a:cubicBezTo>
                  <a:cubicBezTo>
                    <a:pt x="4656" y="427"/>
                    <a:pt x="4736" y="457"/>
                    <a:pt x="4793" y="512"/>
                  </a:cubicBezTo>
                  <a:cubicBezTo>
                    <a:pt x="4815" y="536"/>
                    <a:pt x="4834" y="559"/>
                    <a:pt x="4856" y="587"/>
                  </a:cubicBezTo>
                  <a:cubicBezTo>
                    <a:pt x="4875" y="613"/>
                    <a:pt x="4898" y="641"/>
                    <a:pt x="4922" y="667"/>
                  </a:cubicBezTo>
                  <a:cubicBezTo>
                    <a:pt x="5046" y="786"/>
                    <a:pt x="5222" y="804"/>
                    <a:pt x="5361" y="804"/>
                  </a:cubicBezTo>
                  <a:cubicBezTo>
                    <a:pt x="5408" y="804"/>
                    <a:pt x="5455" y="801"/>
                    <a:pt x="5500" y="797"/>
                  </a:cubicBezTo>
                  <a:cubicBezTo>
                    <a:pt x="5706" y="786"/>
                    <a:pt x="5892" y="771"/>
                    <a:pt x="6055" y="694"/>
                  </a:cubicBezTo>
                  <a:cubicBezTo>
                    <a:pt x="6085" y="720"/>
                    <a:pt x="6117" y="750"/>
                    <a:pt x="6139" y="786"/>
                  </a:cubicBezTo>
                  <a:cubicBezTo>
                    <a:pt x="6150" y="804"/>
                    <a:pt x="6160" y="823"/>
                    <a:pt x="6169" y="842"/>
                  </a:cubicBezTo>
                  <a:cubicBezTo>
                    <a:pt x="6192" y="889"/>
                    <a:pt x="6214" y="939"/>
                    <a:pt x="6261" y="969"/>
                  </a:cubicBezTo>
                  <a:cubicBezTo>
                    <a:pt x="6280" y="979"/>
                    <a:pt x="6302" y="988"/>
                    <a:pt x="6321" y="996"/>
                  </a:cubicBezTo>
                  <a:cubicBezTo>
                    <a:pt x="6351" y="1007"/>
                    <a:pt x="6377" y="1018"/>
                    <a:pt x="6390" y="1039"/>
                  </a:cubicBezTo>
                  <a:cubicBezTo>
                    <a:pt x="6402" y="1056"/>
                    <a:pt x="6400" y="1084"/>
                    <a:pt x="6400" y="1110"/>
                  </a:cubicBezTo>
                  <a:cubicBezTo>
                    <a:pt x="6396" y="1239"/>
                    <a:pt x="6405" y="1374"/>
                    <a:pt x="6424" y="1511"/>
                  </a:cubicBezTo>
                  <a:lnTo>
                    <a:pt x="6304" y="1494"/>
                  </a:lnTo>
                  <a:lnTo>
                    <a:pt x="6306" y="1526"/>
                  </a:lnTo>
                  <a:cubicBezTo>
                    <a:pt x="6321" y="2085"/>
                    <a:pt x="6242" y="2638"/>
                    <a:pt x="6064" y="3169"/>
                  </a:cubicBezTo>
                  <a:cubicBezTo>
                    <a:pt x="5687" y="2710"/>
                    <a:pt x="5425" y="2162"/>
                    <a:pt x="5310" y="1579"/>
                  </a:cubicBezTo>
                  <a:lnTo>
                    <a:pt x="5305" y="1558"/>
                  </a:lnTo>
                  <a:lnTo>
                    <a:pt x="4913" y="1556"/>
                  </a:lnTo>
                  <a:lnTo>
                    <a:pt x="4909" y="1577"/>
                  </a:lnTo>
                  <a:cubicBezTo>
                    <a:pt x="4800" y="2117"/>
                    <a:pt x="5012" y="2640"/>
                    <a:pt x="5275" y="3218"/>
                  </a:cubicBezTo>
                  <a:lnTo>
                    <a:pt x="6994" y="6968"/>
                  </a:lnTo>
                  <a:cubicBezTo>
                    <a:pt x="6850" y="7090"/>
                    <a:pt x="6764" y="7212"/>
                    <a:pt x="6728" y="7349"/>
                  </a:cubicBezTo>
                  <a:cubicBezTo>
                    <a:pt x="6724" y="7370"/>
                    <a:pt x="6719" y="7392"/>
                    <a:pt x="6713" y="7413"/>
                  </a:cubicBezTo>
                  <a:cubicBezTo>
                    <a:pt x="6696" y="7499"/>
                    <a:pt x="6677" y="7580"/>
                    <a:pt x="6612" y="7615"/>
                  </a:cubicBezTo>
                  <a:cubicBezTo>
                    <a:pt x="6589" y="7627"/>
                    <a:pt x="6559" y="7632"/>
                    <a:pt x="6518" y="7632"/>
                  </a:cubicBezTo>
                  <a:cubicBezTo>
                    <a:pt x="6497" y="7632"/>
                    <a:pt x="6473" y="7632"/>
                    <a:pt x="6450" y="7630"/>
                  </a:cubicBezTo>
                  <a:cubicBezTo>
                    <a:pt x="6426" y="7627"/>
                    <a:pt x="6402" y="7625"/>
                    <a:pt x="6379" y="7625"/>
                  </a:cubicBezTo>
                  <a:cubicBezTo>
                    <a:pt x="6330" y="7625"/>
                    <a:pt x="6270" y="7634"/>
                    <a:pt x="6229" y="7690"/>
                  </a:cubicBezTo>
                  <a:cubicBezTo>
                    <a:pt x="6197" y="7735"/>
                    <a:pt x="6199" y="7788"/>
                    <a:pt x="6201" y="7842"/>
                  </a:cubicBezTo>
                  <a:cubicBezTo>
                    <a:pt x="6201" y="7865"/>
                    <a:pt x="6203" y="7889"/>
                    <a:pt x="6201" y="7910"/>
                  </a:cubicBezTo>
                  <a:cubicBezTo>
                    <a:pt x="6188" y="8015"/>
                    <a:pt x="6090" y="8088"/>
                    <a:pt x="5997" y="8114"/>
                  </a:cubicBezTo>
                  <a:cubicBezTo>
                    <a:pt x="5957" y="8124"/>
                    <a:pt x="5912" y="8129"/>
                    <a:pt x="5860" y="8129"/>
                  </a:cubicBezTo>
                  <a:cubicBezTo>
                    <a:pt x="5796" y="8129"/>
                    <a:pt x="5732" y="8120"/>
                    <a:pt x="5674" y="8114"/>
                  </a:cubicBezTo>
                  <a:lnTo>
                    <a:pt x="5284" y="8064"/>
                  </a:lnTo>
                  <a:cubicBezTo>
                    <a:pt x="5162" y="8049"/>
                    <a:pt x="5035" y="8032"/>
                    <a:pt x="4913" y="8002"/>
                  </a:cubicBezTo>
                  <a:cubicBezTo>
                    <a:pt x="4868" y="7992"/>
                    <a:pt x="4821" y="7977"/>
                    <a:pt x="4776" y="7964"/>
                  </a:cubicBezTo>
                  <a:cubicBezTo>
                    <a:pt x="4646" y="7927"/>
                    <a:pt x="4511" y="7887"/>
                    <a:pt x="4380" y="7887"/>
                  </a:cubicBezTo>
                  <a:cubicBezTo>
                    <a:pt x="4286" y="7887"/>
                    <a:pt x="4206" y="7908"/>
                    <a:pt x="4133" y="7951"/>
                  </a:cubicBezTo>
                  <a:cubicBezTo>
                    <a:pt x="4110" y="7964"/>
                    <a:pt x="4086" y="7983"/>
                    <a:pt x="4063" y="8000"/>
                  </a:cubicBezTo>
                  <a:cubicBezTo>
                    <a:pt x="4033" y="8022"/>
                    <a:pt x="4003" y="8043"/>
                    <a:pt x="3971" y="8058"/>
                  </a:cubicBezTo>
                  <a:cubicBezTo>
                    <a:pt x="3949" y="8069"/>
                    <a:pt x="3924" y="8075"/>
                    <a:pt x="3900" y="8075"/>
                  </a:cubicBezTo>
                  <a:cubicBezTo>
                    <a:pt x="3879" y="8075"/>
                    <a:pt x="3842" y="8071"/>
                    <a:pt x="3821" y="8041"/>
                  </a:cubicBezTo>
                  <a:lnTo>
                    <a:pt x="3812" y="8030"/>
                  </a:lnTo>
                  <a:lnTo>
                    <a:pt x="56" y="8028"/>
                  </a:lnTo>
                  <a:lnTo>
                    <a:pt x="54" y="90"/>
                  </a:lnTo>
                  <a:close/>
                  <a:moveTo>
                    <a:pt x="1" y="0"/>
                  </a:moveTo>
                  <a:lnTo>
                    <a:pt x="3" y="8084"/>
                  </a:lnTo>
                  <a:lnTo>
                    <a:pt x="3786" y="8084"/>
                  </a:lnTo>
                  <a:cubicBezTo>
                    <a:pt x="3813" y="8112"/>
                    <a:pt x="3856" y="8126"/>
                    <a:pt x="3901" y="8126"/>
                  </a:cubicBezTo>
                  <a:cubicBezTo>
                    <a:pt x="3932" y="8126"/>
                    <a:pt x="3963" y="8120"/>
                    <a:pt x="3992" y="8107"/>
                  </a:cubicBezTo>
                  <a:cubicBezTo>
                    <a:pt x="4031" y="8090"/>
                    <a:pt x="4063" y="8067"/>
                    <a:pt x="4095" y="8043"/>
                  </a:cubicBezTo>
                  <a:cubicBezTo>
                    <a:pt x="4118" y="8026"/>
                    <a:pt x="4138" y="8009"/>
                    <a:pt x="4161" y="7996"/>
                  </a:cubicBezTo>
                  <a:cubicBezTo>
                    <a:pt x="4226" y="7959"/>
                    <a:pt x="4296" y="7940"/>
                    <a:pt x="4380" y="7940"/>
                  </a:cubicBezTo>
                  <a:cubicBezTo>
                    <a:pt x="4502" y="7940"/>
                    <a:pt x="4635" y="7979"/>
                    <a:pt x="4761" y="8015"/>
                  </a:cubicBezTo>
                  <a:cubicBezTo>
                    <a:pt x="4808" y="8030"/>
                    <a:pt x="4853" y="8043"/>
                    <a:pt x="4900" y="8054"/>
                  </a:cubicBezTo>
                  <a:cubicBezTo>
                    <a:pt x="5025" y="8086"/>
                    <a:pt x="5153" y="8101"/>
                    <a:pt x="5278" y="8118"/>
                  </a:cubicBezTo>
                  <a:lnTo>
                    <a:pt x="5668" y="8167"/>
                  </a:lnTo>
                  <a:cubicBezTo>
                    <a:pt x="5728" y="8174"/>
                    <a:pt x="5794" y="8182"/>
                    <a:pt x="5860" y="8182"/>
                  </a:cubicBezTo>
                  <a:cubicBezTo>
                    <a:pt x="5916" y="8182"/>
                    <a:pt x="5965" y="8176"/>
                    <a:pt x="6012" y="8165"/>
                  </a:cubicBezTo>
                  <a:cubicBezTo>
                    <a:pt x="6122" y="8135"/>
                    <a:pt x="6237" y="8045"/>
                    <a:pt x="6252" y="7917"/>
                  </a:cubicBezTo>
                  <a:cubicBezTo>
                    <a:pt x="6257" y="7891"/>
                    <a:pt x="6255" y="7863"/>
                    <a:pt x="6255" y="7840"/>
                  </a:cubicBezTo>
                  <a:cubicBezTo>
                    <a:pt x="6252" y="7795"/>
                    <a:pt x="6250" y="7752"/>
                    <a:pt x="6272" y="7720"/>
                  </a:cubicBezTo>
                  <a:cubicBezTo>
                    <a:pt x="6293" y="7692"/>
                    <a:pt x="6323" y="7679"/>
                    <a:pt x="6379" y="7679"/>
                  </a:cubicBezTo>
                  <a:cubicBezTo>
                    <a:pt x="6400" y="7679"/>
                    <a:pt x="6424" y="7681"/>
                    <a:pt x="6445" y="7683"/>
                  </a:cubicBezTo>
                  <a:cubicBezTo>
                    <a:pt x="6471" y="7685"/>
                    <a:pt x="6495" y="7687"/>
                    <a:pt x="6518" y="7687"/>
                  </a:cubicBezTo>
                  <a:cubicBezTo>
                    <a:pt x="6567" y="7687"/>
                    <a:pt x="6606" y="7679"/>
                    <a:pt x="6638" y="7662"/>
                  </a:cubicBezTo>
                  <a:cubicBezTo>
                    <a:pt x="6724" y="7617"/>
                    <a:pt x="6747" y="7514"/>
                    <a:pt x="6767" y="7424"/>
                  </a:cubicBezTo>
                  <a:cubicBezTo>
                    <a:pt x="6771" y="7402"/>
                    <a:pt x="6775" y="7383"/>
                    <a:pt x="6782" y="7364"/>
                  </a:cubicBezTo>
                  <a:cubicBezTo>
                    <a:pt x="6816" y="7231"/>
                    <a:pt x="6899" y="7115"/>
                    <a:pt x="7043" y="6995"/>
                  </a:cubicBezTo>
                  <a:lnTo>
                    <a:pt x="7060" y="6983"/>
                  </a:lnTo>
                  <a:lnTo>
                    <a:pt x="5325" y="3195"/>
                  </a:lnTo>
                  <a:cubicBezTo>
                    <a:pt x="5068" y="2633"/>
                    <a:pt x="4862" y="2126"/>
                    <a:pt x="4958" y="1609"/>
                  </a:cubicBezTo>
                  <a:lnTo>
                    <a:pt x="4958" y="1609"/>
                  </a:lnTo>
                  <a:lnTo>
                    <a:pt x="5260" y="1611"/>
                  </a:lnTo>
                  <a:cubicBezTo>
                    <a:pt x="5385" y="2211"/>
                    <a:pt x="5659" y="2773"/>
                    <a:pt x="6055" y="3240"/>
                  </a:cubicBezTo>
                  <a:lnTo>
                    <a:pt x="6085" y="3274"/>
                  </a:lnTo>
                  <a:lnTo>
                    <a:pt x="6100" y="3231"/>
                  </a:lnTo>
                  <a:cubicBezTo>
                    <a:pt x="6285" y="2689"/>
                    <a:pt x="6372" y="2128"/>
                    <a:pt x="6360" y="1556"/>
                  </a:cubicBezTo>
                  <a:lnTo>
                    <a:pt x="6360" y="1556"/>
                  </a:lnTo>
                  <a:lnTo>
                    <a:pt x="6488" y="1573"/>
                  </a:lnTo>
                  <a:lnTo>
                    <a:pt x="6482" y="1536"/>
                  </a:lnTo>
                  <a:cubicBezTo>
                    <a:pt x="6458" y="1391"/>
                    <a:pt x="6450" y="1249"/>
                    <a:pt x="6454" y="1112"/>
                  </a:cubicBezTo>
                  <a:cubicBezTo>
                    <a:pt x="6454" y="1080"/>
                    <a:pt x="6456" y="1044"/>
                    <a:pt x="6437" y="1011"/>
                  </a:cubicBezTo>
                  <a:cubicBezTo>
                    <a:pt x="6413" y="975"/>
                    <a:pt x="6375" y="960"/>
                    <a:pt x="6340" y="945"/>
                  </a:cubicBezTo>
                  <a:cubicBezTo>
                    <a:pt x="6323" y="939"/>
                    <a:pt x="6304" y="932"/>
                    <a:pt x="6291" y="924"/>
                  </a:cubicBezTo>
                  <a:cubicBezTo>
                    <a:pt x="6257" y="900"/>
                    <a:pt x="6237" y="861"/>
                    <a:pt x="6218" y="821"/>
                  </a:cubicBezTo>
                  <a:cubicBezTo>
                    <a:pt x="6207" y="799"/>
                    <a:pt x="6197" y="778"/>
                    <a:pt x="6184" y="759"/>
                  </a:cubicBezTo>
                  <a:cubicBezTo>
                    <a:pt x="6154" y="709"/>
                    <a:pt x="6113" y="673"/>
                    <a:pt x="6077" y="643"/>
                  </a:cubicBezTo>
                  <a:lnTo>
                    <a:pt x="6064" y="630"/>
                  </a:lnTo>
                  <a:lnTo>
                    <a:pt x="6047" y="639"/>
                  </a:lnTo>
                  <a:cubicBezTo>
                    <a:pt x="5890" y="718"/>
                    <a:pt x="5704" y="733"/>
                    <a:pt x="5496" y="746"/>
                  </a:cubicBezTo>
                  <a:cubicBezTo>
                    <a:pt x="5453" y="748"/>
                    <a:pt x="5406" y="750"/>
                    <a:pt x="5361" y="750"/>
                  </a:cubicBezTo>
                  <a:cubicBezTo>
                    <a:pt x="5170" y="750"/>
                    <a:pt x="5046" y="712"/>
                    <a:pt x="4960" y="628"/>
                  </a:cubicBezTo>
                  <a:cubicBezTo>
                    <a:pt x="4937" y="607"/>
                    <a:pt x="4918" y="581"/>
                    <a:pt x="4898" y="553"/>
                  </a:cubicBezTo>
                  <a:cubicBezTo>
                    <a:pt x="4877" y="527"/>
                    <a:pt x="4856" y="499"/>
                    <a:pt x="4830" y="474"/>
                  </a:cubicBezTo>
                  <a:cubicBezTo>
                    <a:pt x="4763" y="409"/>
                    <a:pt x="4671" y="373"/>
                    <a:pt x="4568" y="373"/>
                  </a:cubicBezTo>
                  <a:cubicBezTo>
                    <a:pt x="4427" y="373"/>
                    <a:pt x="4301" y="439"/>
                    <a:pt x="4234" y="547"/>
                  </a:cubicBezTo>
                  <a:cubicBezTo>
                    <a:pt x="3808" y="765"/>
                    <a:pt x="3332" y="881"/>
                    <a:pt x="2852" y="881"/>
                  </a:cubicBezTo>
                  <a:lnTo>
                    <a:pt x="2852" y="906"/>
                  </a:lnTo>
                  <a:lnTo>
                    <a:pt x="2844" y="881"/>
                  </a:lnTo>
                  <a:cubicBezTo>
                    <a:pt x="2647" y="881"/>
                    <a:pt x="2319" y="881"/>
                    <a:pt x="2210" y="1108"/>
                  </a:cubicBezTo>
                  <a:lnTo>
                    <a:pt x="982" y="1228"/>
                  </a:lnTo>
                  <a:cubicBezTo>
                    <a:pt x="948" y="1232"/>
                    <a:pt x="911" y="1234"/>
                    <a:pt x="877" y="1234"/>
                  </a:cubicBezTo>
                  <a:cubicBezTo>
                    <a:pt x="821" y="1234"/>
                    <a:pt x="778" y="1226"/>
                    <a:pt x="742" y="1209"/>
                  </a:cubicBezTo>
                  <a:cubicBezTo>
                    <a:pt x="669" y="1172"/>
                    <a:pt x="624" y="1095"/>
                    <a:pt x="579" y="1007"/>
                  </a:cubicBezTo>
                  <a:cubicBezTo>
                    <a:pt x="451" y="769"/>
                    <a:pt x="307" y="499"/>
                    <a:pt x="294" y="212"/>
                  </a:cubicBezTo>
                  <a:lnTo>
                    <a:pt x="292" y="202"/>
                  </a:lnTo>
                  <a:lnTo>
                    <a:pt x="286" y="195"/>
                  </a:lnTo>
                  <a:cubicBezTo>
                    <a:pt x="215" y="127"/>
                    <a:pt x="133" y="71"/>
                    <a:pt x="41" y="22"/>
                  </a:cubicBezTo>
                  <a:lnTo>
                    <a:pt x="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296"/>
            <p:cNvSpPr/>
            <p:nvPr/>
          </p:nvSpPr>
          <p:spPr>
            <a:xfrm>
              <a:off x="5175807" y="3127295"/>
              <a:ext cx="205810" cy="131846"/>
            </a:xfrm>
            <a:custGeom>
              <a:rect b="b" l="l" r="r" t="t"/>
              <a:pathLst>
                <a:path extrusionOk="0" h="4640" w="7243">
                  <a:moveTo>
                    <a:pt x="5522" y="1"/>
                  </a:moveTo>
                  <a:cubicBezTo>
                    <a:pt x="4994" y="1"/>
                    <a:pt x="4475" y="84"/>
                    <a:pt x="4082" y="419"/>
                  </a:cubicBezTo>
                  <a:cubicBezTo>
                    <a:pt x="3988" y="500"/>
                    <a:pt x="3902" y="594"/>
                    <a:pt x="3791" y="650"/>
                  </a:cubicBezTo>
                  <a:cubicBezTo>
                    <a:pt x="3660" y="712"/>
                    <a:pt x="3487" y="731"/>
                    <a:pt x="3427" y="862"/>
                  </a:cubicBezTo>
                  <a:cubicBezTo>
                    <a:pt x="3403" y="916"/>
                    <a:pt x="3405" y="978"/>
                    <a:pt x="3393" y="1036"/>
                  </a:cubicBezTo>
                  <a:cubicBezTo>
                    <a:pt x="3360" y="1181"/>
                    <a:pt x="3232" y="1291"/>
                    <a:pt x="3090" y="1342"/>
                  </a:cubicBezTo>
                  <a:cubicBezTo>
                    <a:pt x="2951" y="1393"/>
                    <a:pt x="2799" y="1396"/>
                    <a:pt x="2649" y="1396"/>
                  </a:cubicBezTo>
                  <a:cubicBezTo>
                    <a:pt x="2617" y="1396"/>
                    <a:pt x="2585" y="1397"/>
                    <a:pt x="2553" y="1397"/>
                  </a:cubicBezTo>
                  <a:cubicBezTo>
                    <a:pt x="2364" y="1397"/>
                    <a:pt x="2171" y="1380"/>
                    <a:pt x="2017" y="1276"/>
                  </a:cubicBezTo>
                  <a:cubicBezTo>
                    <a:pt x="1961" y="1239"/>
                    <a:pt x="1912" y="1190"/>
                    <a:pt x="1850" y="1166"/>
                  </a:cubicBezTo>
                  <a:cubicBezTo>
                    <a:pt x="1803" y="1149"/>
                    <a:pt x="1754" y="1145"/>
                    <a:pt x="1704" y="1143"/>
                  </a:cubicBezTo>
                  <a:cubicBezTo>
                    <a:pt x="1385" y="1121"/>
                    <a:pt x="1068" y="1100"/>
                    <a:pt x="749" y="1078"/>
                  </a:cubicBezTo>
                  <a:cubicBezTo>
                    <a:pt x="709" y="1076"/>
                    <a:pt x="669" y="1074"/>
                    <a:pt x="629" y="1074"/>
                  </a:cubicBezTo>
                  <a:cubicBezTo>
                    <a:pt x="554" y="1074"/>
                    <a:pt x="479" y="1082"/>
                    <a:pt x="410" y="1113"/>
                  </a:cubicBezTo>
                  <a:cubicBezTo>
                    <a:pt x="241" y="1192"/>
                    <a:pt x="164" y="1391"/>
                    <a:pt x="134" y="1578"/>
                  </a:cubicBezTo>
                  <a:cubicBezTo>
                    <a:pt x="106" y="1762"/>
                    <a:pt x="108" y="1959"/>
                    <a:pt x="25" y="2126"/>
                  </a:cubicBezTo>
                  <a:cubicBezTo>
                    <a:pt x="18" y="2141"/>
                    <a:pt x="7" y="2152"/>
                    <a:pt x="1" y="2165"/>
                  </a:cubicBezTo>
                  <a:cubicBezTo>
                    <a:pt x="123" y="2664"/>
                    <a:pt x="252" y="3169"/>
                    <a:pt x="344" y="3652"/>
                  </a:cubicBezTo>
                  <a:cubicBezTo>
                    <a:pt x="393" y="3902"/>
                    <a:pt x="442" y="4155"/>
                    <a:pt x="492" y="4408"/>
                  </a:cubicBezTo>
                  <a:cubicBezTo>
                    <a:pt x="507" y="4485"/>
                    <a:pt x="526" y="4571"/>
                    <a:pt x="592" y="4613"/>
                  </a:cubicBezTo>
                  <a:cubicBezTo>
                    <a:pt x="622" y="4632"/>
                    <a:pt x="655" y="4640"/>
                    <a:pt x="689" y="4640"/>
                  </a:cubicBezTo>
                  <a:cubicBezTo>
                    <a:pt x="741" y="4640"/>
                    <a:pt x="795" y="4624"/>
                    <a:pt x="845" y="4607"/>
                  </a:cubicBezTo>
                  <a:cubicBezTo>
                    <a:pt x="1394" y="4425"/>
                    <a:pt x="1944" y="4243"/>
                    <a:pt x="2495" y="4061"/>
                  </a:cubicBezTo>
                  <a:cubicBezTo>
                    <a:pt x="2988" y="3898"/>
                    <a:pt x="3478" y="3735"/>
                    <a:pt x="3969" y="3572"/>
                  </a:cubicBezTo>
                  <a:cubicBezTo>
                    <a:pt x="4104" y="3529"/>
                    <a:pt x="4239" y="3484"/>
                    <a:pt x="4357" y="3407"/>
                  </a:cubicBezTo>
                  <a:cubicBezTo>
                    <a:pt x="4601" y="3251"/>
                    <a:pt x="4747" y="2981"/>
                    <a:pt x="4924" y="2750"/>
                  </a:cubicBezTo>
                  <a:cubicBezTo>
                    <a:pt x="5089" y="2538"/>
                    <a:pt x="5325" y="2338"/>
                    <a:pt x="5588" y="2338"/>
                  </a:cubicBezTo>
                  <a:cubicBezTo>
                    <a:pt x="5609" y="2338"/>
                    <a:pt x="5631" y="2340"/>
                    <a:pt x="5653" y="2342"/>
                  </a:cubicBezTo>
                  <a:cubicBezTo>
                    <a:pt x="5771" y="2359"/>
                    <a:pt x="5883" y="2416"/>
                    <a:pt x="6000" y="2416"/>
                  </a:cubicBezTo>
                  <a:cubicBezTo>
                    <a:pt x="6004" y="2416"/>
                    <a:pt x="6009" y="2415"/>
                    <a:pt x="6013" y="2415"/>
                  </a:cubicBezTo>
                  <a:cubicBezTo>
                    <a:pt x="6221" y="2405"/>
                    <a:pt x="6366" y="2218"/>
                    <a:pt x="6516" y="2073"/>
                  </a:cubicBezTo>
                  <a:cubicBezTo>
                    <a:pt x="6724" y="1873"/>
                    <a:pt x="6975" y="1740"/>
                    <a:pt x="7243" y="1633"/>
                  </a:cubicBezTo>
                  <a:cubicBezTo>
                    <a:pt x="7108" y="1425"/>
                    <a:pt x="6986" y="1209"/>
                    <a:pt x="6893" y="980"/>
                  </a:cubicBezTo>
                  <a:cubicBezTo>
                    <a:pt x="6795" y="727"/>
                    <a:pt x="6728" y="457"/>
                    <a:pt x="6572" y="236"/>
                  </a:cubicBezTo>
                  <a:cubicBezTo>
                    <a:pt x="6525" y="172"/>
                    <a:pt x="6471" y="110"/>
                    <a:pt x="6398" y="78"/>
                  </a:cubicBezTo>
                  <a:cubicBezTo>
                    <a:pt x="6334" y="46"/>
                    <a:pt x="6259" y="39"/>
                    <a:pt x="6186" y="33"/>
                  </a:cubicBezTo>
                  <a:cubicBezTo>
                    <a:pt x="5969" y="16"/>
                    <a:pt x="5745" y="1"/>
                    <a:pt x="55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296"/>
            <p:cNvSpPr/>
            <p:nvPr/>
          </p:nvSpPr>
          <p:spPr>
            <a:xfrm>
              <a:off x="5174983" y="3126585"/>
              <a:ext cx="207799" cy="133352"/>
            </a:xfrm>
            <a:custGeom>
              <a:rect b="b" l="l" r="r" t="t"/>
              <a:pathLst>
                <a:path extrusionOk="0" h="4693" w="7313">
                  <a:moveTo>
                    <a:pt x="5551" y="54"/>
                  </a:moveTo>
                  <a:cubicBezTo>
                    <a:pt x="5778" y="54"/>
                    <a:pt x="6003" y="69"/>
                    <a:pt x="6213" y="86"/>
                  </a:cubicBezTo>
                  <a:cubicBezTo>
                    <a:pt x="6284" y="90"/>
                    <a:pt x="6355" y="96"/>
                    <a:pt x="6417" y="126"/>
                  </a:cubicBezTo>
                  <a:cubicBezTo>
                    <a:pt x="6472" y="152"/>
                    <a:pt x="6526" y="201"/>
                    <a:pt x="6580" y="276"/>
                  </a:cubicBezTo>
                  <a:cubicBezTo>
                    <a:pt x="6691" y="433"/>
                    <a:pt x="6757" y="621"/>
                    <a:pt x="6822" y="803"/>
                  </a:cubicBezTo>
                  <a:cubicBezTo>
                    <a:pt x="6845" y="874"/>
                    <a:pt x="6871" y="945"/>
                    <a:pt x="6899" y="1013"/>
                  </a:cubicBezTo>
                  <a:cubicBezTo>
                    <a:pt x="6976" y="1208"/>
                    <a:pt x="7083" y="1410"/>
                    <a:pt x="7233" y="1645"/>
                  </a:cubicBezTo>
                  <a:cubicBezTo>
                    <a:pt x="6922" y="1772"/>
                    <a:pt x="6704" y="1907"/>
                    <a:pt x="6526" y="2078"/>
                  </a:cubicBezTo>
                  <a:cubicBezTo>
                    <a:pt x="6502" y="2102"/>
                    <a:pt x="6479" y="2128"/>
                    <a:pt x="6453" y="2151"/>
                  </a:cubicBezTo>
                  <a:cubicBezTo>
                    <a:pt x="6331" y="2275"/>
                    <a:pt x="6205" y="2406"/>
                    <a:pt x="6042" y="2412"/>
                  </a:cubicBezTo>
                  <a:cubicBezTo>
                    <a:pt x="6038" y="2413"/>
                    <a:pt x="6034" y="2413"/>
                    <a:pt x="6030" y="2413"/>
                  </a:cubicBezTo>
                  <a:cubicBezTo>
                    <a:pt x="5964" y="2413"/>
                    <a:pt x="5901" y="2396"/>
                    <a:pt x="5834" y="2376"/>
                  </a:cubicBezTo>
                  <a:cubicBezTo>
                    <a:pt x="5787" y="2363"/>
                    <a:pt x="5735" y="2348"/>
                    <a:pt x="5684" y="2342"/>
                  </a:cubicBezTo>
                  <a:cubicBezTo>
                    <a:pt x="5660" y="2340"/>
                    <a:pt x="5637" y="2337"/>
                    <a:pt x="5613" y="2337"/>
                  </a:cubicBezTo>
                  <a:cubicBezTo>
                    <a:pt x="5303" y="2337"/>
                    <a:pt x="5054" y="2601"/>
                    <a:pt x="4932" y="2760"/>
                  </a:cubicBezTo>
                  <a:cubicBezTo>
                    <a:pt x="4887" y="2817"/>
                    <a:pt x="4844" y="2880"/>
                    <a:pt x="4801" y="2940"/>
                  </a:cubicBezTo>
                  <a:cubicBezTo>
                    <a:pt x="4677" y="3115"/>
                    <a:pt x="4551" y="3295"/>
                    <a:pt x="4371" y="3411"/>
                  </a:cubicBezTo>
                  <a:cubicBezTo>
                    <a:pt x="4255" y="3486"/>
                    <a:pt x="4120" y="3529"/>
                    <a:pt x="3989" y="3574"/>
                  </a:cubicBezTo>
                  <a:lnTo>
                    <a:pt x="866" y="4606"/>
                  </a:lnTo>
                  <a:cubicBezTo>
                    <a:pt x="816" y="4623"/>
                    <a:pt x="763" y="4636"/>
                    <a:pt x="717" y="4636"/>
                  </a:cubicBezTo>
                  <a:cubicBezTo>
                    <a:pt x="685" y="4636"/>
                    <a:pt x="657" y="4630"/>
                    <a:pt x="634" y="4615"/>
                  </a:cubicBezTo>
                  <a:cubicBezTo>
                    <a:pt x="578" y="4579"/>
                    <a:pt x="561" y="4504"/>
                    <a:pt x="546" y="4429"/>
                  </a:cubicBezTo>
                  <a:lnTo>
                    <a:pt x="401" y="3670"/>
                  </a:lnTo>
                  <a:cubicBezTo>
                    <a:pt x="319" y="3259"/>
                    <a:pt x="212" y="2824"/>
                    <a:pt x="109" y="2402"/>
                  </a:cubicBezTo>
                  <a:lnTo>
                    <a:pt x="58" y="2194"/>
                  </a:lnTo>
                  <a:cubicBezTo>
                    <a:pt x="60" y="2192"/>
                    <a:pt x="60" y="2190"/>
                    <a:pt x="62" y="2190"/>
                  </a:cubicBezTo>
                  <a:cubicBezTo>
                    <a:pt x="69" y="2181"/>
                    <a:pt x="73" y="2173"/>
                    <a:pt x="77" y="2164"/>
                  </a:cubicBezTo>
                  <a:cubicBezTo>
                    <a:pt x="141" y="2035"/>
                    <a:pt x="156" y="1892"/>
                    <a:pt x="171" y="1753"/>
                  </a:cubicBezTo>
                  <a:cubicBezTo>
                    <a:pt x="178" y="1703"/>
                    <a:pt x="182" y="1654"/>
                    <a:pt x="191" y="1607"/>
                  </a:cubicBezTo>
                  <a:cubicBezTo>
                    <a:pt x="210" y="1476"/>
                    <a:pt x="270" y="1245"/>
                    <a:pt x="450" y="1161"/>
                  </a:cubicBezTo>
                  <a:cubicBezTo>
                    <a:pt x="506" y="1138"/>
                    <a:pt x="570" y="1125"/>
                    <a:pt x="653" y="1125"/>
                  </a:cubicBezTo>
                  <a:cubicBezTo>
                    <a:pt x="696" y="1125"/>
                    <a:pt x="737" y="1127"/>
                    <a:pt x="778" y="1131"/>
                  </a:cubicBezTo>
                  <a:lnTo>
                    <a:pt x="1731" y="1193"/>
                  </a:lnTo>
                  <a:cubicBezTo>
                    <a:pt x="1778" y="1198"/>
                    <a:pt x="1825" y="1200"/>
                    <a:pt x="1868" y="1217"/>
                  </a:cubicBezTo>
                  <a:cubicBezTo>
                    <a:pt x="1909" y="1232"/>
                    <a:pt x="1943" y="1258"/>
                    <a:pt x="1978" y="1286"/>
                  </a:cubicBezTo>
                  <a:cubicBezTo>
                    <a:pt x="1995" y="1298"/>
                    <a:pt x="2012" y="1311"/>
                    <a:pt x="2031" y="1322"/>
                  </a:cubicBezTo>
                  <a:cubicBezTo>
                    <a:pt x="2198" y="1435"/>
                    <a:pt x="2409" y="1449"/>
                    <a:pt x="2610" y="1449"/>
                  </a:cubicBezTo>
                  <a:cubicBezTo>
                    <a:pt x="2633" y="1449"/>
                    <a:pt x="2655" y="1449"/>
                    <a:pt x="2678" y="1448"/>
                  </a:cubicBezTo>
                  <a:cubicBezTo>
                    <a:pt x="2822" y="1446"/>
                    <a:pt x="2982" y="1444"/>
                    <a:pt x="3130" y="1393"/>
                  </a:cubicBezTo>
                  <a:cubicBezTo>
                    <a:pt x="3295" y="1333"/>
                    <a:pt x="3415" y="1208"/>
                    <a:pt x="3447" y="1067"/>
                  </a:cubicBezTo>
                  <a:cubicBezTo>
                    <a:pt x="3452" y="1046"/>
                    <a:pt x="3456" y="1022"/>
                    <a:pt x="3458" y="1001"/>
                  </a:cubicBezTo>
                  <a:cubicBezTo>
                    <a:pt x="3462" y="964"/>
                    <a:pt x="3467" y="930"/>
                    <a:pt x="3482" y="898"/>
                  </a:cubicBezTo>
                  <a:cubicBezTo>
                    <a:pt x="3518" y="814"/>
                    <a:pt x="3612" y="780"/>
                    <a:pt x="3713" y="746"/>
                  </a:cubicBezTo>
                  <a:cubicBezTo>
                    <a:pt x="3752" y="731"/>
                    <a:pt x="3792" y="716"/>
                    <a:pt x="3831" y="698"/>
                  </a:cubicBezTo>
                  <a:cubicBezTo>
                    <a:pt x="3919" y="656"/>
                    <a:pt x="3989" y="591"/>
                    <a:pt x="4058" y="527"/>
                  </a:cubicBezTo>
                  <a:cubicBezTo>
                    <a:pt x="4081" y="506"/>
                    <a:pt x="4105" y="484"/>
                    <a:pt x="4131" y="465"/>
                  </a:cubicBezTo>
                  <a:cubicBezTo>
                    <a:pt x="4459" y="184"/>
                    <a:pt x="4911" y="54"/>
                    <a:pt x="5551" y="54"/>
                  </a:cubicBezTo>
                  <a:close/>
                  <a:moveTo>
                    <a:pt x="5551" y="0"/>
                  </a:moveTo>
                  <a:cubicBezTo>
                    <a:pt x="4896" y="0"/>
                    <a:pt x="4435" y="135"/>
                    <a:pt x="4094" y="424"/>
                  </a:cubicBezTo>
                  <a:cubicBezTo>
                    <a:pt x="4071" y="444"/>
                    <a:pt x="4047" y="467"/>
                    <a:pt x="4021" y="489"/>
                  </a:cubicBezTo>
                  <a:cubicBezTo>
                    <a:pt x="3953" y="551"/>
                    <a:pt x="3886" y="611"/>
                    <a:pt x="3807" y="649"/>
                  </a:cubicBezTo>
                  <a:cubicBezTo>
                    <a:pt x="3773" y="666"/>
                    <a:pt x="3732" y="681"/>
                    <a:pt x="3694" y="694"/>
                  </a:cubicBezTo>
                  <a:cubicBezTo>
                    <a:pt x="3589" y="733"/>
                    <a:pt x="3479" y="771"/>
                    <a:pt x="3432" y="876"/>
                  </a:cubicBezTo>
                  <a:cubicBezTo>
                    <a:pt x="3415" y="915"/>
                    <a:pt x="3409" y="956"/>
                    <a:pt x="3404" y="994"/>
                  </a:cubicBezTo>
                  <a:cubicBezTo>
                    <a:pt x="3402" y="1016"/>
                    <a:pt x="3400" y="1035"/>
                    <a:pt x="3396" y="1056"/>
                  </a:cubicBezTo>
                  <a:cubicBezTo>
                    <a:pt x="3362" y="1202"/>
                    <a:pt x="3227" y="1301"/>
                    <a:pt x="3111" y="1341"/>
                  </a:cubicBezTo>
                  <a:cubicBezTo>
                    <a:pt x="2974" y="1391"/>
                    <a:pt x="2824" y="1393"/>
                    <a:pt x="2678" y="1395"/>
                  </a:cubicBezTo>
                  <a:cubicBezTo>
                    <a:pt x="2656" y="1395"/>
                    <a:pt x="2633" y="1395"/>
                    <a:pt x="2610" y="1395"/>
                  </a:cubicBezTo>
                  <a:cubicBezTo>
                    <a:pt x="2418" y="1395"/>
                    <a:pt x="2216" y="1383"/>
                    <a:pt x="2061" y="1279"/>
                  </a:cubicBezTo>
                  <a:cubicBezTo>
                    <a:pt x="2044" y="1268"/>
                    <a:pt x="2027" y="1256"/>
                    <a:pt x="2012" y="1243"/>
                  </a:cubicBezTo>
                  <a:cubicBezTo>
                    <a:pt x="1973" y="1215"/>
                    <a:pt x="1935" y="1185"/>
                    <a:pt x="1888" y="1168"/>
                  </a:cubicBezTo>
                  <a:cubicBezTo>
                    <a:pt x="1838" y="1148"/>
                    <a:pt x="1785" y="1144"/>
                    <a:pt x="1735" y="1140"/>
                  </a:cubicBezTo>
                  <a:lnTo>
                    <a:pt x="780" y="1078"/>
                  </a:lnTo>
                  <a:cubicBezTo>
                    <a:pt x="739" y="1073"/>
                    <a:pt x="696" y="1071"/>
                    <a:pt x="653" y="1071"/>
                  </a:cubicBezTo>
                  <a:cubicBezTo>
                    <a:pt x="561" y="1071"/>
                    <a:pt x="491" y="1084"/>
                    <a:pt x="429" y="1114"/>
                  </a:cubicBezTo>
                  <a:cubicBezTo>
                    <a:pt x="236" y="1202"/>
                    <a:pt x="163" y="1427"/>
                    <a:pt x="137" y="1598"/>
                  </a:cubicBezTo>
                  <a:cubicBezTo>
                    <a:pt x="129" y="1648"/>
                    <a:pt x="124" y="1697"/>
                    <a:pt x="118" y="1746"/>
                  </a:cubicBezTo>
                  <a:cubicBezTo>
                    <a:pt x="105" y="1881"/>
                    <a:pt x="88" y="2020"/>
                    <a:pt x="30" y="2140"/>
                  </a:cubicBezTo>
                  <a:cubicBezTo>
                    <a:pt x="28" y="2147"/>
                    <a:pt x="24" y="2151"/>
                    <a:pt x="19" y="2158"/>
                  </a:cubicBezTo>
                  <a:cubicBezTo>
                    <a:pt x="15" y="2164"/>
                    <a:pt x="11" y="2168"/>
                    <a:pt x="6" y="2175"/>
                  </a:cubicBezTo>
                  <a:lnTo>
                    <a:pt x="0" y="2185"/>
                  </a:lnTo>
                  <a:lnTo>
                    <a:pt x="58" y="2415"/>
                  </a:lnTo>
                  <a:cubicBezTo>
                    <a:pt x="161" y="2835"/>
                    <a:pt x="268" y="3272"/>
                    <a:pt x="347" y="3681"/>
                  </a:cubicBezTo>
                  <a:lnTo>
                    <a:pt x="493" y="4437"/>
                  </a:lnTo>
                  <a:cubicBezTo>
                    <a:pt x="510" y="4525"/>
                    <a:pt x="533" y="4613"/>
                    <a:pt x="606" y="4660"/>
                  </a:cubicBezTo>
                  <a:cubicBezTo>
                    <a:pt x="636" y="4681"/>
                    <a:pt x="675" y="4692"/>
                    <a:pt x="718" y="4692"/>
                  </a:cubicBezTo>
                  <a:cubicBezTo>
                    <a:pt x="773" y="4692"/>
                    <a:pt x="829" y="4675"/>
                    <a:pt x="883" y="4658"/>
                  </a:cubicBezTo>
                  <a:lnTo>
                    <a:pt x="4006" y="3623"/>
                  </a:lnTo>
                  <a:cubicBezTo>
                    <a:pt x="4141" y="3580"/>
                    <a:pt x="4279" y="3533"/>
                    <a:pt x="4401" y="3456"/>
                  </a:cubicBezTo>
                  <a:cubicBezTo>
                    <a:pt x="4587" y="3336"/>
                    <a:pt x="4718" y="3149"/>
                    <a:pt x="4844" y="2970"/>
                  </a:cubicBezTo>
                  <a:cubicBezTo>
                    <a:pt x="4887" y="2912"/>
                    <a:pt x="4930" y="2850"/>
                    <a:pt x="4975" y="2792"/>
                  </a:cubicBezTo>
                  <a:cubicBezTo>
                    <a:pt x="5090" y="2642"/>
                    <a:pt x="5325" y="2391"/>
                    <a:pt x="5612" y="2391"/>
                  </a:cubicBezTo>
                  <a:cubicBezTo>
                    <a:pt x="5633" y="2391"/>
                    <a:pt x="5655" y="2392"/>
                    <a:pt x="5678" y="2395"/>
                  </a:cubicBezTo>
                  <a:cubicBezTo>
                    <a:pt x="5725" y="2402"/>
                    <a:pt x="5774" y="2415"/>
                    <a:pt x="5819" y="2427"/>
                  </a:cubicBezTo>
                  <a:cubicBezTo>
                    <a:pt x="5885" y="2447"/>
                    <a:pt x="5954" y="2467"/>
                    <a:pt x="6024" y="2467"/>
                  </a:cubicBezTo>
                  <a:cubicBezTo>
                    <a:pt x="6031" y="2467"/>
                    <a:pt x="6037" y="2466"/>
                    <a:pt x="6044" y="2466"/>
                  </a:cubicBezTo>
                  <a:cubicBezTo>
                    <a:pt x="6228" y="2457"/>
                    <a:pt x="6361" y="2320"/>
                    <a:pt x="6492" y="2190"/>
                  </a:cubicBezTo>
                  <a:cubicBezTo>
                    <a:pt x="6515" y="2164"/>
                    <a:pt x="6539" y="2140"/>
                    <a:pt x="6565" y="2117"/>
                  </a:cubicBezTo>
                  <a:cubicBezTo>
                    <a:pt x="6742" y="1945"/>
                    <a:pt x="6963" y="1810"/>
                    <a:pt x="7282" y="1684"/>
                  </a:cubicBezTo>
                  <a:lnTo>
                    <a:pt x="7312" y="1671"/>
                  </a:lnTo>
                  <a:lnTo>
                    <a:pt x="7295" y="1643"/>
                  </a:lnTo>
                  <a:cubicBezTo>
                    <a:pt x="7137" y="1401"/>
                    <a:pt x="7027" y="1193"/>
                    <a:pt x="6948" y="994"/>
                  </a:cubicBezTo>
                  <a:cubicBezTo>
                    <a:pt x="6920" y="926"/>
                    <a:pt x="6897" y="855"/>
                    <a:pt x="6871" y="784"/>
                  </a:cubicBezTo>
                  <a:cubicBezTo>
                    <a:pt x="6807" y="600"/>
                    <a:pt x="6738" y="409"/>
                    <a:pt x="6622" y="244"/>
                  </a:cubicBezTo>
                  <a:cubicBezTo>
                    <a:pt x="6562" y="163"/>
                    <a:pt x="6505" y="109"/>
                    <a:pt x="6440" y="77"/>
                  </a:cubicBezTo>
                  <a:cubicBezTo>
                    <a:pt x="6370" y="45"/>
                    <a:pt x="6288" y="39"/>
                    <a:pt x="6218" y="32"/>
                  </a:cubicBezTo>
                  <a:cubicBezTo>
                    <a:pt x="6005" y="15"/>
                    <a:pt x="5778" y="0"/>
                    <a:pt x="555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296"/>
            <p:cNvSpPr/>
            <p:nvPr/>
          </p:nvSpPr>
          <p:spPr>
            <a:xfrm>
              <a:off x="5356006" y="2999833"/>
              <a:ext cx="148213" cy="173900"/>
            </a:xfrm>
            <a:custGeom>
              <a:rect b="b" l="l" r="r" t="t"/>
              <a:pathLst>
                <a:path extrusionOk="0" h="6120" w="5216">
                  <a:moveTo>
                    <a:pt x="3095" y="0"/>
                  </a:moveTo>
                  <a:lnTo>
                    <a:pt x="3095" y="0"/>
                  </a:lnTo>
                  <a:cubicBezTo>
                    <a:pt x="2998" y="48"/>
                    <a:pt x="2910" y="112"/>
                    <a:pt x="2844" y="200"/>
                  </a:cubicBezTo>
                  <a:cubicBezTo>
                    <a:pt x="2801" y="255"/>
                    <a:pt x="2769" y="322"/>
                    <a:pt x="2717" y="373"/>
                  </a:cubicBezTo>
                  <a:cubicBezTo>
                    <a:pt x="2653" y="440"/>
                    <a:pt x="2559" y="482"/>
                    <a:pt x="2529" y="570"/>
                  </a:cubicBezTo>
                  <a:cubicBezTo>
                    <a:pt x="2503" y="650"/>
                    <a:pt x="2540" y="737"/>
                    <a:pt x="2518" y="819"/>
                  </a:cubicBezTo>
                  <a:cubicBezTo>
                    <a:pt x="2473" y="982"/>
                    <a:pt x="2233" y="1007"/>
                    <a:pt x="2154" y="1157"/>
                  </a:cubicBezTo>
                  <a:cubicBezTo>
                    <a:pt x="2085" y="1284"/>
                    <a:pt x="2165" y="1440"/>
                    <a:pt x="2265" y="1543"/>
                  </a:cubicBezTo>
                  <a:cubicBezTo>
                    <a:pt x="2368" y="1644"/>
                    <a:pt x="2497" y="1725"/>
                    <a:pt x="2561" y="1852"/>
                  </a:cubicBezTo>
                  <a:cubicBezTo>
                    <a:pt x="2640" y="2006"/>
                    <a:pt x="2610" y="2190"/>
                    <a:pt x="2572" y="2359"/>
                  </a:cubicBezTo>
                  <a:cubicBezTo>
                    <a:pt x="2499" y="2668"/>
                    <a:pt x="2402" y="2970"/>
                    <a:pt x="2280" y="3261"/>
                  </a:cubicBezTo>
                  <a:cubicBezTo>
                    <a:pt x="2195" y="3469"/>
                    <a:pt x="2051" y="3705"/>
                    <a:pt x="1826" y="3707"/>
                  </a:cubicBezTo>
                  <a:cubicBezTo>
                    <a:pt x="1823" y="3707"/>
                    <a:pt x="1820" y="3707"/>
                    <a:pt x="1816" y="3707"/>
                  </a:cubicBezTo>
                  <a:cubicBezTo>
                    <a:pt x="1774" y="3707"/>
                    <a:pt x="1731" y="3700"/>
                    <a:pt x="1689" y="3700"/>
                  </a:cubicBezTo>
                  <a:cubicBezTo>
                    <a:pt x="1662" y="3700"/>
                    <a:pt x="1636" y="3703"/>
                    <a:pt x="1612" y="3713"/>
                  </a:cubicBezTo>
                  <a:cubicBezTo>
                    <a:pt x="1573" y="3733"/>
                    <a:pt x="1543" y="3765"/>
                    <a:pt x="1511" y="3793"/>
                  </a:cubicBezTo>
                  <a:cubicBezTo>
                    <a:pt x="1329" y="3958"/>
                    <a:pt x="1053" y="3943"/>
                    <a:pt x="817" y="4007"/>
                  </a:cubicBezTo>
                  <a:cubicBezTo>
                    <a:pt x="785" y="4015"/>
                    <a:pt x="755" y="4026"/>
                    <a:pt x="731" y="4048"/>
                  </a:cubicBezTo>
                  <a:cubicBezTo>
                    <a:pt x="710" y="4069"/>
                    <a:pt x="699" y="4099"/>
                    <a:pt x="682" y="4127"/>
                  </a:cubicBezTo>
                  <a:cubicBezTo>
                    <a:pt x="596" y="4275"/>
                    <a:pt x="399" y="4302"/>
                    <a:pt x="232" y="4345"/>
                  </a:cubicBezTo>
                  <a:cubicBezTo>
                    <a:pt x="170" y="4360"/>
                    <a:pt x="108" y="4382"/>
                    <a:pt x="65" y="4429"/>
                  </a:cubicBezTo>
                  <a:cubicBezTo>
                    <a:pt x="39" y="4459"/>
                    <a:pt x="24" y="4493"/>
                    <a:pt x="9" y="4527"/>
                  </a:cubicBezTo>
                  <a:cubicBezTo>
                    <a:pt x="7" y="4534"/>
                    <a:pt x="3" y="4540"/>
                    <a:pt x="1" y="4547"/>
                  </a:cubicBezTo>
                  <a:cubicBezTo>
                    <a:pt x="20" y="4551"/>
                    <a:pt x="39" y="4555"/>
                    <a:pt x="56" y="4564"/>
                  </a:cubicBezTo>
                  <a:cubicBezTo>
                    <a:pt x="129" y="4596"/>
                    <a:pt x="183" y="4658"/>
                    <a:pt x="230" y="4722"/>
                  </a:cubicBezTo>
                  <a:cubicBezTo>
                    <a:pt x="386" y="4943"/>
                    <a:pt x="453" y="5213"/>
                    <a:pt x="551" y="5464"/>
                  </a:cubicBezTo>
                  <a:cubicBezTo>
                    <a:pt x="644" y="5695"/>
                    <a:pt x="766" y="5911"/>
                    <a:pt x="901" y="6119"/>
                  </a:cubicBezTo>
                  <a:cubicBezTo>
                    <a:pt x="1220" y="5993"/>
                    <a:pt x="1560" y="5901"/>
                    <a:pt x="1880" y="5777"/>
                  </a:cubicBezTo>
                  <a:cubicBezTo>
                    <a:pt x="2604" y="5496"/>
                    <a:pt x="3249" y="5025"/>
                    <a:pt x="3748" y="4429"/>
                  </a:cubicBezTo>
                  <a:cubicBezTo>
                    <a:pt x="3817" y="4347"/>
                    <a:pt x="3885" y="4255"/>
                    <a:pt x="3898" y="4150"/>
                  </a:cubicBezTo>
                  <a:cubicBezTo>
                    <a:pt x="3913" y="4018"/>
                    <a:pt x="3836" y="3889"/>
                    <a:pt x="3834" y="3756"/>
                  </a:cubicBezTo>
                  <a:cubicBezTo>
                    <a:pt x="3832" y="3593"/>
                    <a:pt x="3937" y="3452"/>
                    <a:pt x="4037" y="3326"/>
                  </a:cubicBezTo>
                  <a:cubicBezTo>
                    <a:pt x="4352" y="2927"/>
                    <a:pt x="4667" y="2531"/>
                    <a:pt x="4980" y="2134"/>
                  </a:cubicBezTo>
                  <a:cubicBezTo>
                    <a:pt x="5078" y="2010"/>
                    <a:pt x="5181" y="1877"/>
                    <a:pt x="5198" y="1721"/>
                  </a:cubicBezTo>
                  <a:cubicBezTo>
                    <a:pt x="5216" y="1564"/>
                    <a:pt x="5108" y="1382"/>
                    <a:pt x="4950" y="1382"/>
                  </a:cubicBezTo>
                  <a:cubicBezTo>
                    <a:pt x="4986" y="1277"/>
                    <a:pt x="5023" y="1174"/>
                    <a:pt x="5057" y="1072"/>
                  </a:cubicBezTo>
                  <a:cubicBezTo>
                    <a:pt x="4671" y="866"/>
                    <a:pt x="4288" y="662"/>
                    <a:pt x="3902" y="459"/>
                  </a:cubicBezTo>
                  <a:cubicBezTo>
                    <a:pt x="3849" y="429"/>
                    <a:pt x="3795" y="401"/>
                    <a:pt x="3742" y="373"/>
                  </a:cubicBezTo>
                  <a:cubicBezTo>
                    <a:pt x="3523" y="258"/>
                    <a:pt x="3302" y="140"/>
                    <a:pt x="3084" y="24"/>
                  </a:cubicBezTo>
                  <a:cubicBezTo>
                    <a:pt x="3086" y="15"/>
                    <a:pt x="3090" y="7"/>
                    <a:pt x="30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296"/>
            <p:cNvSpPr/>
            <p:nvPr/>
          </p:nvSpPr>
          <p:spPr>
            <a:xfrm>
              <a:off x="5354983" y="2998129"/>
              <a:ext cx="149775" cy="176571"/>
            </a:xfrm>
            <a:custGeom>
              <a:rect b="b" l="l" r="r" t="t"/>
              <a:pathLst>
                <a:path extrusionOk="0" h="6214" w="5271">
                  <a:moveTo>
                    <a:pt x="3103" y="105"/>
                  </a:moveTo>
                  <a:lnTo>
                    <a:pt x="5061" y="1145"/>
                  </a:lnTo>
                  <a:lnTo>
                    <a:pt x="4949" y="1468"/>
                  </a:lnTo>
                  <a:lnTo>
                    <a:pt x="4986" y="1468"/>
                  </a:lnTo>
                  <a:cubicBezTo>
                    <a:pt x="5054" y="1468"/>
                    <a:pt x="5102" y="1507"/>
                    <a:pt x="5132" y="1539"/>
                  </a:cubicBezTo>
                  <a:cubicBezTo>
                    <a:pt x="5187" y="1601"/>
                    <a:pt x="5217" y="1695"/>
                    <a:pt x="5207" y="1777"/>
                  </a:cubicBezTo>
                  <a:cubicBezTo>
                    <a:pt x="5189" y="1931"/>
                    <a:pt x="5082" y="2068"/>
                    <a:pt x="4997" y="2177"/>
                  </a:cubicBezTo>
                  <a:lnTo>
                    <a:pt x="4052" y="3368"/>
                  </a:lnTo>
                  <a:cubicBezTo>
                    <a:pt x="3940" y="3510"/>
                    <a:pt x="3840" y="3651"/>
                    <a:pt x="3842" y="3816"/>
                  </a:cubicBezTo>
                  <a:cubicBezTo>
                    <a:pt x="3844" y="3880"/>
                    <a:pt x="3861" y="3943"/>
                    <a:pt x="3876" y="4000"/>
                  </a:cubicBezTo>
                  <a:cubicBezTo>
                    <a:pt x="3895" y="4071"/>
                    <a:pt x="3915" y="4140"/>
                    <a:pt x="3906" y="4206"/>
                  </a:cubicBezTo>
                  <a:cubicBezTo>
                    <a:pt x="3895" y="4307"/>
                    <a:pt x="3829" y="4392"/>
                    <a:pt x="3763" y="4472"/>
                  </a:cubicBezTo>
                  <a:cubicBezTo>
                    <a:pt x="3257" y="5074"/>
                    <a:pt x="2616" y="5537"/>
                    <a:pt x="1907" y="5811"/>
                  </a:cubicBezTo>
                  <a:cubicBezTo>
                    <a:pt x="1755" y="5871"/>
                    <a:pt x="1596" y="5922"/>
                    <a:pt x="1442" y="5974"/>
                  </a:cubicBezTo>
                  <a:cubicBezTo>
                    <a:pt x="1279" y="6027"/>
                    <a:pt x="1110" y="6083"/>
                    <a:pt x="947" y="6147"/>
                  </a:cubicBezTo>
                  <a:cubicBezTo>
                    <a:pt x="797" y="5912"/>
                    <a:pt x="690" y="5710"/>
                    <a:pt x="613" y="5515"/>
                  </a:cubicBezTo>
                  <a:cubicBezTo>
                    <a:pt x="585" y="5447"/>
                    <a:pt x="562" y="5376"/>
                    <a:pt x="536" y="5305"/>
                  </a:cubicBezTo>
                  <a:cubicBezTo>
                    <a:pt x="472" y="5121"/>
                    <a:pt x="403" y="4930"/>
                    <a:pt x="287" y="4765"/>
                  </a:cubicBezTo>
                  <a:cubicBezTo>
                    <a:pt x="227" y="4684"/>
                    <a:pt x="170" y="4630"/>
                    <a:pt x="105" y="4598"/>
                  </a:cubicBezTo>
                  <a:cubicBezTo>
                    <a:pt x="95" y="4594"/>
                    <a:pt x="84" y="4590"/>
                    <a:pt x="75" y="4587"/>
                  </a:cubicBezTo>
                  <a:cubicBezTo>
                    <a:pt x="88" y="4557"/>
                    <a:pt x="101" y="4530"/>
                    <a:pt x="120" y="4508"/>
                  </a:cubicBezTo>
                  <a:cubicBezTo>
                    <a:pt x="159" y="4463"/>
                    <a:pt x="221" y="4444"/>
                    <a:pt x="275" y="4431"/>
                  </a:cubicBezTo>
                  <a:cubicBezTo>
                    <a:pt x="298" y="4425"/>
                    <a:pt x="322" y="4418"/>
                    <a:pt x="345" y="4414"/>
                  </a:cubicBezTo>
                  <a:cubicBezTo>
                    <a:pt x="493" y="4377"/>
                    <a:pt x="662" y="4339"/>
                    <a:pt x="742" y="4200"/>
                  </a:cubicBezTo>
                  <a:cubicBezTo>
                    <a:pt x="746" y="4193"/>
                    <a:pt x="750" y="4185"/>
                    <a:pt x="754" y="4176"/>
                  </a:cubicBezTo>
                  <a:cubicBezTo>
                    <a:pt x="765" y="4157"/>
                    <a:pt x="774" y="4140"/>
                    <a:pt x="787" y="4127"/>
                  </a:cubicBezTo>
                  <a:cubicBezTo>
                    <a:pt x="804" y="4110"/>
                    <a:pt x="827" y="4101"/>
                    <a:pt x="859" y="4093"/>
                  </a:cubicBezTo>
                  <a:cubicBezTo>
                    <a:pt x="932" y="4073"/>
                    <a:pt x="1009" y="4060"/>
                    <a:pt x="1082" y="4048"/>
                  </a:cubicBezTo>
                  <a:cubicBezTo>
                    <a:pt x="1256" y="4020"/>
                    <a:pt x="1434" y="3992"/>
                    <a:pt x="1566" y="3874"/>
                  </a:cubicBezTo>
                  <a:cubicBezTo>
                    <a:pt x="1573" y="3865"/>
                    <a:pt x="1581" y="3859"/>
                    <a:pt x="1588" y="3853"/>
                  </a:cubicBezTo>
                  <a:cubicBezTo>
                    <a:pt x="1611" y="3831"/>
                    <a:pt x="1633" y="3810"/>
                    <a:pt x="1659" y="3799"/>
                  </a:cubicBezTo>
                  <a:cubicBezTo>
                    <a:pt x="1678" y="3790"/>
                    <a:pt x="1702" y="3787"/>
                    <a:pt x="1730" y="3787"/>
                  </a:cubicBezTo>
                  <a:cubicBezTo>
                    <a:pt x="1749" y="3787"/>
                    <a:pt x="1769" y="3789"/>
                    <a:pt x="1789" y="3790"/>
                  </a:cubicBezTo>
                  <a:cubicBezTo>
                    <a:pt x="1813" y="3793"/>
                    <a:pt x="1834" y="3795"/>
                    <a:pt x="1862" y="3795"/>
                  </a:cubicBezTo>
                  <a:cubicBezTo>
                    <a:pt x="2055" y="3790"/>
                    <a:pt x="2216" y="3636"/>
                    <a:pt x="2342" y="3332"/>
                  </a:cubicBezTo>
                  <a:cubicBezTo>
                    <a:pt x="2464" y="3038"/>
                    <a:pt x="2561" y="2734"/>
                    <a:pt x="2633" y="2424"/>
                  </a:cubicBezTo>
                  <a:cubicBezTo>
                    <a:pt x="2676" y="2246"/>
                    <a:pt x="2702" y="2057"/>
                    <a:pt x="2623" y="1901"/>
                  </a:cubicBezTo>
                  <a:cubicBezTo>
                    <a:pt x="2573" y="1807"/>
                    <a:pt x="2494" y="1738"/>
                    <a:pt x="2417" y="1672"/>
                  </a:cubicBezTo>
                  <a:cubicBezTo>
                    <a:pt x="2385" y="1644"/>
                    <a:pt x="2351" y="1614"/>
                    <a:pt x="2321" y="1584"/>
                  </a:cubicBezTo>
                  <a:cubicBezTo>
                    <a:pt x="2231" y="1494"/>
                    <a:pt x="2149" y="1348"/>
                    <a:pt x="2214" y="1230"/>
                  </a:cubicBezTo>
                  <a:cubicBezTo>
                    <a:pt x="2246" y="1166"/>
                    <a:pt x="2312" y="1127"/>
                    <a:pt x="2381" y="1087"/>
                  </a:cubicBezTo>
                  <a:cubicBezTo>
                    <a:pt x="2466" y="1035"/>
                    <a:pt x="2552" y="984"/>
                    <a:pt x="2580" y="885"/>
                  </a:cubicBezTo>
                  <a:cubicBezTo>
                    <a:pt x="2591" y="842"/>
                    <a:pt x="2588" y="800"/>
                    <a:pt x="2584" y="757"/>
                  </a:cubicBezTo>
                  <a:cubicBezTo>
                    <a:pt x="2582" y="716"/>
                    <a:pt x="2578" y="675"/>
                    <a:pt x="2591" y="639"/>
                  </a:cubicBezTo>
                  <a:cubicBezTo>
                    <a:pt x="2608" y="587"/>
                    <a:pt x="2653" y="551"/>
                    <a:pt x="2702" y="512"/>
                  </a:cubicBezTo>
                  <a:cubicBezTo>
                    <a:pt x="2726" y="493"/>
                    <a:pt x="2751" y="474"/>
                    <a:pt x="2773" y="452"/>
                  </a:cubicBezTo>
                  <a:cubicBezTo>
                    <a:pt x="2807" y="418"/>
                    <a:pt x="2833" y="377"/>
                    <a:pt x="2856" y="341"/>
                  </a:cubicBezTo>
                  <a:cubicBezTo>
                    <a:pt x="2871" y="318"/>
                    <a:pt x="2886" y="296"/>
                    <a:pt x="2901" y="275"/>
                  </a:cubicBezTo>
                  <a:cubicBezTo>
                    <a:pt x="2953" y="208"/>
                    <a:pt x="3019" y="153"/>
                    <a:pt x="3103" y="105"/>
                  </a:cubicBezTo>
                  <a:close/>
                  <a:moveTo>
                    <a:pt x="3193" y="0"/>
                  </a:moveTo>
                  <a:lnTo>
                    <a:pt x="3120" y="37"/>
                  </a:lnTo>
                  <a:cubicBezTo>
                    <a:pt x="3008" y="90"/>
                    <a:pt x="2923" y="159"/>
                    <a:pt x="2858" y="243"/>
                  </a:cubicBezTo>
                  <a:cubicBezTo>
                    <a:pt x="2841" y="264"/>
                    <a:pt x="2826" y="288"/>
                    <a:pt x="2811" y="311"/>
                  </a:cubicBezTo>
                  <a:cubicBezTo>
                    <a:pt x="2788" y="350"/>
                    <a:pt x="2764" y="384"/>
                    <a:pt x="2734" y="414"/>
                  </a:cubicBezTo>
                  <a:cubicBezTo>
                    <a:pt x="2715" y="435"/>
                    <a:pt x="2693" y="452"/>
                    <a:pt x="2668" y="472"/>
                  </a:cubicBezTo>
                  <a:cubicBezTo>
                    <a:pt x="2616" y="512"/>
                    <a:pt x="2563" y="555"/>
                    <a:pt x="2539" y="622"/>
                  </a:cubicBezTo>
                  <a:cubicBezTo>
                    <a:pt x="2524" y="669"/>
                    <a:pt x="2528" y="716"/>
                    <a:pt x="2531" y="761"/>
                  </a:cubicBezTo>
                  <a:cubicBezTo>
                    <a:pt x="2535" y="802"/>
                    <a:pt x="2537" y="838"/>
                    <a:pt x="2528" y="872"/>
                  </a:cubicBezTo>
                  <a:cubicBezTo>
                    <a:pt x="2507" y="950"/>
                    <a:pt x="2432" y="995"/>
                    <a:pt x="2355" y="1040"/>
                  </a:cubicBezTo>
                  <a:cubicBezTo>
                    <a:pt x="2282" y="1085"/>
                    <a:pt x="2207" y="1130"/>
                    <a:pt x="2166" y="1204"/>
                  </a:cubicBezTo>
                  <a:cubicBezTo>
                    <a:pt x="2089" y="1348"/>
                    <a:pt x="2181" y="1519"/>
                    <a:pt x="2282" y="1622"/>
                  </a:cubicBezTo>
                  <a:cubicBezTo>
                    <a:pt x="2314" y="1652"/>
                    <a:pt x="2349" y="1682"/>
                    <a:pt x="2383" y="1712"/>
                  </a:cubicBezTo>
                  <a:cubicBezTo>
                    <a:pt x="2458" y="1779"/>
                    <a:pt x="2531" y="1841"/>
                    <a:pt x="2573" y="1924"/>
                  </a:cubicBezTo>
                  <a:cubicBezTo>
                    <a:pt x="2648" y="2068"/>
                    <a:pt x="2621" y="2244"/>
                    <a:pt x="2582" y="2413"/>
                  </a:cubicBezTo>
                  <a:cubicBezTo>
                    <a:pt x="2509" y="2719"/>
                    <a:pt x="2413" y="3021"/>
                    <a:pt x="2293" y="3311"/>
                  </a:cubicBezTo>
                  <a:cubicBezTo>
                    <a:pt x="2175" y="3593"/>
                    <a:pt x="2031" y="3739"/>
                    <a:pt x="1858" y="3741"/>
                  </a:cubicBezTo>
                  <a:cubicBezTo>
                    <a:pt x="1836" y="3741"/>
                    <a:pt x="1815" y="3739"/>
                    <a:pt x="1796" y="3737"/>
                  </a:cubicBezTo>
                  <a:cubicBezTo>
                    <a:pt x="1774" y="3735"/>
                    <a:pt x="1752" y="3733"/>
                    <a:pt x="1731" y="3733"/>
                  </a:cubicBezTo>
                  <a:cubicBezTo>
                    <a:pt x="1695" y="3733"/>
                    <a:pt x="1662" y="3738"/>
                    <a:pt x="1635" y="3750"/>
                  </a:cubicBezTo>
                  <a:cubicBezTo>
                    <a:pt x="1603" y="3765"/>
                    <a:pt x="1577" y="3790"/>
                    <a:pt x="1552" y="3814"/>
                  </a:cubicBezTo>
                  <a:cubicBezTo>
                    <a:pt x="1545" y="3820"/>
                    <a:pt x="1539" y="3827"/>
                    <a:pt x="1530" y="3833"/>
                  </a:cubicBezTo>
                  <a:cubicBezTo>
                    <a:pt x="1410" y="3940"/>
                    <a:pt x="1247" y="3968"/>
                    <a:pt x="1074" y="3996"/>
                  </a:cubicBezTo>
                  <a:cubicBezTo>
                    <a:pt x="999" y="4007"/>
                    <a:pt x="919" y="4020"/>
                    <a:pt x="847" y="4041"/>
                  </a:cubicBezTo>
                  <a:cubicBezTo>
                    <a:pt x="812" y="4050"/>
                    <a:pt x="776" y="4063"/>
                    <a:pt x="750" y="4088"/>
                  </a:cubicBezTo>
                  <a:cubicBezTo>
                    <a:pt x="731" y="4108"/>
                    <a:pt x="718" y="4129"/>
                    <a:pt x="707" y="4150"/>
                  </a:cubicBezTo>
                  <a:cubicBezTo>
                    <a:pt x="703" y="4159"/>
                    <a:pt x="699" y="4165"/>
                    <a:pt x="697" y="4174"/>
                  </a:cubicBezTo>
                  <a:cubicBezTo>
                    <a:pt x="628" y="4292"/>
                    <a:pt x="478" y="4326"/>
                    <a:pt x="332" y="4360"/>
                  </a:cubicBezTo>
                  <a:cubicBezTo>
                    <a:pt x="309" y="4367"/>
                    <a:pt x="285" y="4373"/>
                    <a:pt x="262" y="4377"/>
                  </a:cubicBezTo>
                  <a:cubicBezTo>
                    <a:pt x="200" y="4395"/>
                    <a:pt x="129" y="4418"/>
                    <a:pt x="82" y="4472"/>
                  </a:cubicBezTo>
                  <a:cubicBezTo>
                    <a:pt x="54" y="4504"/>
                    <a:pt x="37" y="4540"/>
                    <a:pt x="22" y="4577"/>
                  </a:cubicBezTo>
                  <a:lnTo>
                    <a:pt x="17" y="4583"/>
                  </a:lnTo>
                  <a:cubicBezTo>
                    <a:pt x="15" y="4587"/>
                    <a:pt x="13" y="4592"/>
                    <a:pt x="11" y="4596"/>
                  </a:cubicBezTo>
                  <a:lnTo>
                    <a:pt x="0" y="4624"/>
                  </a:lnTo>
                  <a:lnTo>
                    <a:pt x="30" y="4632"/>
                  </a:lnTo>
                  <a:cubicBezTo>
                    <a:pt x="35" y="4632"/>
                    <a:pt x="41" y="4635"/>
                    <a:pt x="47" y="4637"/>
                  </a:cubicBezTo>
                  <a:cubicBezTo>
                    <a:pt x="60" y="4639"/>
                    <a:pt x="71" y="4643"/>
                    <a:pt x="82" y="4647"/>
                  </a:cubicBezTo>
                  <a:cubicBezTo>
                    <a:pt x="140" y="4673"/>
                    <a:pt x="191" y="4722"/>
                    <a:pt x="245" y="4797"/>
                  </a:cubicBezTo>
                  <a:cubicBezTo>
                    <a:pt x="356" y="4954"/>
                    <a:pt x="422" y="5142"/>
                    <a:pt x="487" y="5324"/>
                  </a:cubicBezTo>
                  <a:cubicBezTo>
                    <a:pt x="510" y="5395"/>
                    <a:pt x="536" y="5466"/>
                    <a:pt x="564" y="5534"/>
                  </a:cubicBezTo>
                  <a:cubicBezTo>
                    <a:pt x="643" y="5738"/>
                    <a:pt x="754" y="5948"/>
                    <a:pt x="915" y="6194"/>
                  </a:cubicBezTo>
                  <a:lnTo>
                    <a:pt x="926" y="6214"/>
                  </a:lnTo>
                  <a:lnTo>
                    <a:pt x="947" y="6205"/>
                  </a:lnTo>
                  <a:cubicBezTo>
                    <a:pt x="1114" y="6139"/>
                    <a:pt x="1290" y="6081"/>
                    <a:pt x="1459" y="6023"/>
                  </a:cubicBezTo>
                  <a:cubicBezTo>
                    <a:pt x="1614" y="5974"/>
                    <a:pt x="1772" y="5920"/>
                    <a:pt x="1926" y="5862"/>
                  </a:cubicBezTo>
                  <a:cubicBezTo>
                    <a:pt x="2644" y="5584"/>
                    <a:pt x="3293" y="5115"/>
                    <a:pt x="3803" y="4506"/>
                  </a:cubicBezTo>
                  <a:cubicBezTo>
                    <a:pt x="3872" y="4425"/>
                    <a:pt x="3947" y="4328"/>
                    <a:pt x="3960" y="4213"/>
                  </a:cubicBezTo>
                  <a:cubicBezTo>
                    <a:pt x="3968" y="4135"/>
                    <a:pt x="3949" y="4060"/>
                    <a:pt x="3928" y="3988"/>
                  </a:cubicBezTo>
                  <a:cubicBezTo>
                    <a:pt x="3913" y="3928"/>
                    <a:pt x="3898" y="3872"/>
                    <a:pt x="3895" y="3816"/>
                  </a:cubicBezTo>
                  <a:cubicBezTo>
                    <a:pt x="3893" y="3668"/>
                    <a:pt x="3988" y="3536"/>
                    <a:pt x="4095" y="3401"/>
                  </a:cubicBezTo>
                  <a:lnTo>
                    <a:pt x="5037" y="2211"/>
                  </a:lnTo>
                  <a:cubicBezTo>
                    <a:pt x="5129" y="2096"/>
                    <a:pt x="5241" y="1952"/>
                    <a:pt x="5260" y="1783"/>
                  </a:cubicBezTo>
                  <a:cubicBezTo>
                    <a:pt x="5271" y="1684"/>
                    <a:pt x="5237" y="1577"/>
                    <a:pt x="5172" y="1502"/>
                  </a:cubicBezTo>
                  <a:cubicBezTo>
                    <a:pt x="5129" y="1457"/>
                    <a:pt x="5078" y="1427"/>
                    <a:pt x="5022" y="1419"/>
                  </a:cubicBezTo>
                  <a:lnTo>
                    <a:pt x="5127" y="1119"/>
                  </a:lnTo>
                  <a:lnTo>
                    <a:pt x="3154" y="71"/>
                  </a:lnTo>
                  <a:lnTo>
                    <a:pt x="3193"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296"/>
            <p:cNvSpPr/>
            <p:nvPr/>
          </p:nvSpPr>
          <p:spPr>
            <a:xfrm>
              <a:off x="5357966" y="2969630"/>
              <a:ext cx="92207" cy="75868"/>
            </a:xfrm>
            <a:custGeom>
              <a:rect b="b" l="l" r="r" t="t"/>
              <a:pathLst>
                <a:path extrusionOk="0" h="2670" w="3245">
                  <a:moveTo>
                    <a:pt x="2801" y="0"/>
                  </a:moveTo>
                  <a:cubicBezTo>
                    <a:pt x="2757" y="0"/>
                    <a:pt x="2712" y="10"/>
                    <a:pt x="2670" y="33"/>
                  </a:cubicBezTo>
                  <a:cubicBezTo>
                    <a:pt x="2503" y="121"/>
                    <a:pt x="2464" y="337"/>
                    <a:pt x="2400" y="517"/>
                  </a:cubicBezTo>
                  <a:cubicBezTo>
                    <a:pt x="2347" y="668"/>
                    <a:pt x="2213" y="827"/>
                    <a:pt x="2068" y="827"/>
                  </a:cubicBezTo>
                  <a:cubicBezTo>
                    <a:pt x="2042" y="827"/>
                    <a:pt x="2015" y="822"/>
                    <a:pt x="1989" y="811"/>
                  </a:cubicBezTo>
                  <a:lnTo>
                    <a:pt x="1989" y="811"/>
                  </a:lnTo>
                  <a:cubicBezTo>
                    <a:pt x="2040" y="1081"/>
                    <a:pt x="1809" y="1336"/>
                    <a:pt x="1549" y="1428"/>
                  </a:cubicBezTo>
                  <a:cubicBezTo>
                    <a:pt x="1290" y="1522"/>
                    <a:pt x="1007" y="1503"/>
                    <a:pt x="731" y="1526"/>
                  </a:cubicBezTo>
                  <a:cubicBezTo>
                    <a:pt x="549" y="1543"/>
                    <a:pt x="361" y="1574"/>
                    <a:pt x="178" y="1574"/>
                  </a:cubicBezTo>
                  <a:cubicBezTo>
                    <a:pt x="146" y="1574"/>
                    <a:pt x="114" y="1573"/>
                    <a:pt x="82" y="1571"/>
                  </a:cubicBezTo>
                  <a:cubicBezTo>
                    <a:pt x="67" y="1635"/>
                    <a:pt x="50" y="1700"/>
                    <a:pt x="32" y="1764"/>
                  </a:cubicBezTo>
                  <a:cubicBezTo>
                    <a:pt x="17" y="1826"/>
                    <a:pt x="0" y="1893"/>
                    <a:pt x="20" y="1953"/>
                  </a:cubicBezTo>
                  <a:cubicBezTo>
                    <a:pt x="67" y="2098"/>
                    <a:pt x="298" y="2182"/>
                    <a:pt x="249" y="2327"/>
                  </a:cubicBezTo>
                  <a:cubicBezTo>
                    <a:pt x="272" y="2322"/>
                    <a:pt x="297" y="2319"/>
                    <a:pt x="321" y="2319"/>
                  </a:cubicBezTo>
                  <a:cubicBezTo>
                    <a:pt x="416" y="2319"/>
                    <a:pt x="511" y="2361"/>
                    <a:pt x="572" y="2432"/>
                  </a:cubicBezTo>
                  <a:cubicBezTo>
                    <a:pt x="613" y="2482"/>
                    <a:pt x="641" y="2544"/>
                    <a:pt x="690" y="2587"/>
                  </a:cubicBezTo>
                  <a:cubicBezTo>
                    <a:pt x="765" y="2655"/>
                    <a:pt x="877" y="2660"/>
                    <a:pt x="977" y="2664"/>
                  </a:cubicBezTo>
                  <a:cubicBezTo>
                    <a:pt x="1089" y="2666"/>
                    <a:pt x="1202" y="2669"/>
                    <a:pt x="1314" y="2669"/>
                  </a:cubicBezTo>
                  <a:cubicBezTo>
                    <a:pt x="1568" y="2669"/>
                    <a:pt x="1823" y="2655"/>
                    <a:pt x="2068" y="2591"/>
                  </a:cubicBezTo>
                  <a:cubicBezTo>
                    <a:pt x="2098" y="2582"/>
                    <a:pt x="2128" y="2574"/>
                    <a:pt x="2160" y="2565"/>
                  </a:cubicBezTo>
                  <a:cubicBezTo>
                    <a:pt x="2079" y="2465"/>
                    <a:pt x="2025" y="2332"/>
                    <a:pt x="2085" y="2220"/>
                  </a:cubicBezTo>
                  <a:cubicBezTo>
                    <a:pt x="2164" y="2070"/>
                    <a:pt x="2404" y="2045"/>
                    <a:pt x="2449" y="1882"/>
                  </a:cubicBezTo>
                  <a:cubicBezTo>
                    <a:pt x="2471" y="1800"/>
                    <a:pt x="2434" y="1713"/>
                    <a:pt x="2460" y="1633"/>
                  </a:cubicBezTo>
                  <a:cubicBezTo>
                    <a:pt x="2490" y="1545"/>
                    <a:pt x="2584" y="1503"/>
                    <a:pt x="2648" y="1436"/>
                  </a:cubicBezTo>
                  <a:cubicBezTo>
                    <a:pt x="2700" y="1385"/>
                    <a:pt x="2732" y="1318"/>
                    <a:pt x="2775" y="1263"/>
                  </a:cubicBezTo>
                  <a:cubicBezTo>
                    <a:pt x="2841" y="1175"/>
                    <a:pt x="2929" y="1111"/>
                    <a:pt x="3026" y="1063"/>
                  </a:cubicBezTo>
                  <a:cubicBezTo>
                    <a:pt x="3135" y="849"/>
                    <a:pt x="3244" y="616"/>
                    <a:pt x="3205" y="380"/>
                  </a:cubicBezTo>
                  <a:cubicBezTo>
                    <a:pt x="3174" y="181"/>
                    <a:pt x="2988" y="0"/>
                    <a:pt x="28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296"/>
            <p:cNvSpPr/>
            <p:nvPr/>
          </p:nvSpPr>
          <p:spPr>
            <a:xfrm>
              <a:off x="5357171" y="2968835"/>
              <a:ext cx="93769" cy="77402"/>
            </a:xfrm>
            <a:custGeom>
              <a:rect b="b" l="l" r="r" t="t"/>
              <a:pathLst>
                <a:path extrusionOk="0" h="2724" w="3300">
                  <a:moveTo>
                    <a:pt x="2829" y="54"/>
                  </a:moveTo>
                  <a:cubicBezTo>
                    <a:pt x="3000" y="54"/>
                    <a:pt x="3178" y="222"/>
                    <a:pt x="3208" y="412"/>
                  </a:cubicBezTo>
                  <a:cubicBezTo>
                    <a:pt x="3244" y="635"/>
                    <a:pt x="3146" y="851"/>
                    <a:pt x="3034" y="1072"/>
                  </a:cubicBezTo>
                  <a:cubicBezTo>
                    <a:pt x="2927" y="1126"/>
                    <a:pt x="2844" y="1192"/>
                    <a:pt x="2781" y="1274"/>
                  </a:cubicBezTo>
                  <a:cubicBezTo>
                    <a:pt x="2764" y="1295"/>
                    <a:pt x="2749" y="1319"/>
                    <a:pt x="2734" y="1342"/>
                  </a:cubicBezTo>
                  <a:cubicBezTo>
                    <a:pt x="2711" y="1381"/>
                    <a:pt x="2687" y="1415"/>
                    <a:pt x="2657" y="1445"/>
                  </a:cubicBezTo>
                  <a:cubicBezTo>
                    <a:pt x="2638" y="1466"/>
                    <a:pt x="2616" y="1483"/>
                    <a:pt x="2591" y="1503"/>
                  </a:cubicBezTo>
                  <a:cubicBezTo>
                    <a:pt x="2539" y="1543"/>
                    <a:pt x="2486" y="1586"/>
                    <a:pt x="2462" y="1653"/>
                  </a:cubicBezTo>
                  <a:cubicBezTo>
                    <a:pt x="2447" y="1700"/>
                    <a:pt x="2451" y="1747"/>
                    <a:pt x="2454" y="1792"/>
                  </a:cubicBezTo>
                  <a:cubicBezTo>
                    <a:pt x="2458" y="1833"/>
                    <a:pt x="2460" y="1869"/>
                    <a:pt x="2451" y="1903"/>
                  </a:cubicBezTo>
                  <a:cubicBezTo>
                    <a:pt x="2430" y="1981"/>
                    <a:pt x="2355" y="2026"/>
                    <a:pt x="2278" y="2071"/>
                  </a:cubicBezTo>
                  <a:cubicBezTo>
                    <a:pt x="2205" y="2116"/>
                    <a:pt x="2130" y="2161"/>
                    <a:pt x="2089" y="2235"/>
                  </a:cubicBezTo>
                  <a:cubicBezTo>
                    <a:pt x="2038" y="2332"/>
                    <a:pt x="2057" y="2458"/>
                    <a:pt x="2143" y="2578"/>
                  </a:cubicBezTo>
                  <a:cubicBezTo>
                    <a:pt x="2124" y="2583"/>
                    <a:pt x="2107" y="2589"/>
                    <a:pt x="2089" y="2593"/>
                  </a:cubicBezTo>
                  <a:cubicBezTo>
                    <a:pt x="1822" y="2662"/>
                    <a:pt x="1549" y="2670"/>
                    <a:pt x="1342" y="2670"/>
                  </a:cubicBezTo>
                  <a:cubicBezTo>
                    <a:pt x="1228" y="2670"/>
                    <a:pt x="1110" y="2666"/>
                    <a:pt x="1005" y="2664"/>
                  </a:cubicBezTo>
                  <a:cubicBezTo>
                    <a:pt x="902" y="2662"/>
                    <a:pt x="802" y="2653"/>
                    <a:pt x="735" y="2595"/>
                  </a:cubicBezTo>
                  <a:cubicBezTo>
                    <a:pt x="710" y="2572"/>
                    <a:pt x="688" y="2542"/>
                    <a:pt x="669" y="2510"/>
                  </a:cubicBezTo>
                  <a:cubicBezTo>
                    <a:pt x="654" y="2488"/>
                    <a:pt x="639" y="2465"/>
                    <a:pt x="620" y="2443"/>
                  </a:cubicBezTo>
                  <a:cubicBezTo>
                    <a:pt x="555" y="2366"/>
                    <a:pt x="453" y="2319"/>
                    <a:pt x="350" y="2319"/>
                  </a:cubicBezTo>
                  <a:cubicBezTo>
                    <a:pt x="337" y="2319"/>
                    <a:pt x="324" y="2321"/>
                    <a:pt x="311" y="2321"/>
                  </a:cubicBezTo>
                  <a:cubicBezTo>
                    <a:pt x="315" y="2242"/>
                    <a:pt x="251" y="2182"/>
                    <a:pt x="189" y="2122"/>
                  </a:cubicBezTo>
                  <a:cubicBezTo>
                    <a:pt x="142" y="2075"/>
                    <a:pt x="90" y="2028"/>
                    <a:pt x="73" y="1972"/>
                  </a:cubicBezTo>
                  <a:cubicBezTo>
                    <a:pt x="56" y="1916"/>
                    <a:pt x="73" y="1852"/>
                    <a:pt x="86" y="1798"/>
                  </a:cubicBezTo>
                  <a:lnTo>
                    <a:pt x="131" y="1627"/>
                  </a:lnTo>
                  <a:cubicBezTo>
                    <a:pt x="153" y="1628"/>
                    <a:pt x="175" y="1628"/>
                    <a:pt x="197" y="1628"/>
                  </a:cubicBezTo>
                  <a:cubicBezTo>
                    <a:pt x="322" y="1628"/>
                    <a:pt x="453" y="1614"/>
                    <a:pt x="579" y="1601"/>
                  </a:cubicBezTo>
                  <a:cubicBezTo>
                    <a:pt x="641" y="1593"/>
                    <a:pt x="701" y="1586"/>
                    <a:pt x="763" y="1582"/>
                  </a:cubicBezTo>
                  <a:cubicBezTo>
                    <a:pt x="836" y="1576"/>
                    <a:pt x="913" y="1571"/>
                    <a:pt x="986" y="1569"/>
                  </a:cubicBezTo>
                  <a:cubicBezTo>
                    <a:pt x="1187" y="1561"/>
                    <a:pt x="1393" y="1550"/>
                    <a:pt x="1586" y="1481"/>
                  </a:cubicBezTo>
                  <a:cubicBezTo>
                    <a:pt x="1837" y="1391"/>
                    <a:pt x="2074" y="1154"/>
                    <a:pt x="2049" y="877"/>
                  </a:cubicBezTo>
                  <a:lnTo>
                    <a:pt x="2049" y="877"/>
                  </a:lnTo>
                  <a:cubicBezTo>
                    <a:pt x="2066" y="881"/>
                    <a:pt x="2081" y="881"/>
                    <a:pt x="2098" y="881"/>
                  </a:cubicBezTo>
                  <a:cubicBezTo>
                    <a:pt x="2254" y="881"/>
                    <a:pt x="2396" y="716"/>
                    <a:pt x="2454" y="554"/>
                  </a:cubicBezTo>
                  <a:cubicBezTo>
                    <a:pt x="2464" y="522"/>
                    <a:pt x="2475" y="489"/>
                    <a:pt x="2486" y="457"/>
                  </a:cubicBezTo>
                  <a:cubicBezTo>
                    <a:pt x="2533" y="307"/>
                    <a:pt x="2582" y="153"/>
                    <a:pt x="2711" y="84"/>
                  </a:cubicBezTo>
                  <a:cubicBezTo>
                    <a:pt x="2747" y="65"/>
                    <a:pt x="2788" y="54"/>
                    <a:pt x="2829" y="54"/>
                  </a:cubicBezTo>
                  <a:close/>
                  <a:moveTo>
                    <a:pt x="2829" y="1"/>
                  </a:moveTo>
                  <a:cubicBezTo>
                    <a:pt x="2779" y="1"/>
                    <a:pt x="2730" y="14"/>
                    <a:pt x="2687" y="37"/>
                  </a:cubicBezTo>
                  <a:cubicBezTo>
                    <a:pt x="2537" y="117"/>
                    <a:pt x="2486" y="282"/>
                    <a:pt x="2434" y="440"/>
                  </a:cubicBezTo>
                  <a:cubicBezTo>
                    <a:pt x="2424" y="472"/>
                    <a:pt x="2415" y="504"/>
                    <a:pt x="2402" y="537"/>
                  </a:cubicBezTo>
                  <a:cubicBezTo>
                    <a:pt x="2353" y="678"/>
                    <a:pt x="2229" y="828"/>
                    <a:pt x="2098" y="828"/>
                  </a:cubicBezTo>
                  <a:cubicBezTo>
                    <a:pt x="2074" y="828"/>
                    <a:pt x="2051" y="824"/>
                    <a:pt x="2027" y="813"/>
                  </a:cubicBezTo>
                  <a:lnTo>
                    <a:pt x="1980" y="794"/>
                  </a:lnTo>
                  <a:lnTo>
                    <a:pt x="1991" y="843"/>
                  </a:lnTo>
                  <a:cubicBezTo>
                    <a:pt x="2038" y="1098"/>
                    <a:pt x="1813" y="1342"/>
                    <a:pt x="1569" y="1432"/>
                  </a:cubicBezTo>
                  <a:cubicBezTo>
                    <a:pt x="1382" y="1498"/>
                    <a:pt x="1181" y="1507"/>
                    <a:pt x="984" y="1516"/>
                  </a:cubicBezTo>
                  <a:cubicBezTo>
                    <a:pt x="911" y="1518"/>
                    <a:pt x="834" y="1522"/>
                    <a:pt x="757" y="1528"/>
                  </a:cubicBezTo>
                  <a:cubicBezTo>
                    <a:pt x="697" y="1533"/>
                    <a:pt x="635" y="1539"/>
                    <a:pt x="573" y="1548"/>
                  </a:cubicBezTo>
                  <a:cubicBezTo>
                    <a:pt x="453" y="1561"/>
                    <a:pt x="330" y="1575"/>
                    <a:pt x="210" y="1575"/>
                  </a:cubicBezTo>
                  <a:cubicBezTo>
                    <a:pt x="177" y="1575"/>
                    <a:pt x="144" y="1574"/>
                    <a:pt x="112" y="1571"/>
                  </a:cubicBezTo>
                  <a:lnTo>
                    <a:pt x="90" y="1569"/>
                  </a:lnTo>
                  <a:lnTo>
                    <a:pt x="35" y="1786"/>
                  </a:lnTo>
                  <a:cubicBezTo>
                    <a:pt x="20" y="1846"/>
                    <a:pt x="0" y="1918"/>
                    <a:pt x="24" y="1989"/>
                  </a:cubicBezTo>
                  <a:cubicBezTo>
                    <a:pt x="45" y="2058"/>
                    <a:pt x="99" y="2109"/>
                    <a:pt x="153" y="2161"/>
                  </a:cubicBezTo>
                  <a:cubicBezTo>
                    <a:pt x="219" y="2223"/>
                    <a:pt x="275" y="2278"/>
                    <a:pt x="251" y="2347"/>
                  </a:cubicBezTo>
                  <a:lnTo>
                    <a:pt x="236" y="2392"/>
                  </a:lnTo>
                  <a:lnTo>
                    <a:pt x="236" y="2392"/>
                  </a:lnTo>
                  <a:lnTo>
                    <a:pt x="283" y="2381"/>
                  </a:lnTo>
                  <a:cubicBezTo>
                    <a:pt x="305" y="2376"/>
                    <a:pt x="327" y="2374"/>
                    <a:pt x="349" y="2374"/>
                  </a:cubicBezTo>
                  <a:cubicBezTo>
                    <a:pt x="437" y="2374"/>
                    <a:pt x="524" y="2413"/>
                    <a:pt x="579" y="2478"/>
                  </a:cubicBezTo>
                  <a:cubicBezTo>
                    <a:pt x="596" y="2497"/>
                    <a:pt x="609" y="2518"/>
                    <a:pt x="624" y="2540"/>
                  </a:cubicBezTo>
                  <a:cubicBezTo>
                    <a:pt x="645" y="2572"/>
                    <a:pt x="669" y="2608"/>
                    <a:pt x="701" y="2636"/>
                  </a:cubicBezTo>
                  <a:cubicBezTo>
                    <a:pt x="780" y="2707"/>
                    <a:pt x="890" y="2715"/>
                    <a:pt x="1005" y="2718"/>
                  </a:cubicBezTo>
                  <a:cubicBezTo>
                    <a:pt x="1108" y="2720"/>
                    <a:pt x="1228" y="2724"/>
                    <a:pt x="1342" y="2724"/>
                  </a:cubicBezTo>
                  <a:cubicBezTo>
                    <a:pt x="1554" y="2724"/>
                    <a:pt x="1830" y="2715"/>
                    <a:pt x="2102" y="2645"/>
                  </a:cubicBezTo>
                  <a:cubicBezTo>
                    <a:pt x="2132" y="2636"/>
                    <a:pt x="2164" y="2628"/>
                    <a:pt x="2194" y="2619"/>
                  </a:cubicBezTo>
                  <a:lnTo>
                    <a:pt x="2235" y="2608"/>
                  </a:lnTo>
                  <a:lnTo>
                    <a:pt x="2209" y="2576"/>
                  </a:lnTo>
                  <a:cubicBezTo>
                    <a:pt x="2175" y="2533"/>
                    <a:pt x="2068" y="2388"/>
                    <a:pt x="2137" y="2261"/>
                  </a:cubicBezTo>
                  <a:cubicBezTo>
                    <a:pt x="2169" y="2197"/>
                    <a:pt x="2235" y="2158"/>
                    <a:pt x="2304" y="2118"/>
                  </a:cubicBezTo>
                  <a:cubicBezTo>
                    <a:pt x="2389" y="2066"/>
                    <a:pt x="2475" y="2015"/>
                    <a:pt x="2503" y="1916"/>
                  </a:cubicBezTo>
                  <a:cubicBezTo>
                    <a:pt x="2514" y="1873"/>
                    <a:pt x="2511" y="1831"/>
                    <a:pt x="2507" y="1788"/>
                  </a:cubicBezTo>
                  <a:cubicBezTo>
                    <a:pt x="2505" y="1747"/>
                    <a:pt x="2501" y="1706"/>
                    <a:pt x="2514" y="1670"/>
                  </a:cubicBezTo>
                  <a:cubicBezTo>
                    <a:pt x="2531" y="1618"/>
                    <a:pt x="2576" y="1582"/>
                    <a:pt x="2625" y="1543"/>
                  </a:cubicBezTo>
                  <a:cubicBezTo>
                    <a:pt x="2649" y="1524"/>
                    <a:pt x="2674" y="1505"/>
                    <a:pt x="2696" y="1483"/>
                  </a:cubicBezTo>
                  <a:cubicBezTo>
                    <a:pt x="2730" y="1449"/>
                    <a:pt x="2756" y="1408"/>
                    <a:pt x="2779" y="1372"/>
                  </a:cubicBezTo>
                  <a:cubicBezTo>
                    <a:pt x="2794" y="1349"/>
                    <a:pt x="2809" y="1327"/>
                    <a:pt x="2824" y="1306"/>
                  </a:cubicBezTo>
                  <a:cubicBezTo>
                    <a:pt x="2882" y="1229"/>
                    <a:pt x="2961" y="1166"/>
                    <a:pt x="3066" y="1115"/>
                  </a:cubicBezTo>
                  <a:lnTo>
                    <a:pt x="3073" y="1111"/>
                  </a:lnTo>
                  <a:lnTo>
                    <a:pt x="3077" y="1104"/>
                  </a:lnTo>
                  <a:cubicBezTo>
                    <a:pt x="3191" y="881"/>
                    <a:pt x="3300" y="646"/>
                    <a:pt x="3261" y="404"/>
                  </a:cubicBezTo>
                  <a:cubicBezTo>
                    <a:pt x="3227" y="189"/>
                    <a:pt x="3026" y="1"/>
                    <a:pt x="28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296"/>
            <p:cNvSpPr/>
            <p:nvPr/>
          </p:nvSpPr>
          <p:spPr>
            <a:xfrm>
              <a:off x="5332877" y="2969147"/>
              <a:ext cx="17617" cy="32649"/>
            </a:xfrm>
            <a:custGeom>
              <a:rect b="b" l="l" r="r" t="t"/>
              <a:pathLst>
                <a:path extrusionOk="0" h="1149" w="620">
                  <a:moveTo>
                    <a:pt x="309" y="1"/>
                  </a:moveTo>
                  <a:cubicBezTo>
                    <a:pt x="170" y="260"/>
                    <a:pt x="67" y="541"/>
                    <a:pt x="1" y="828"/>
                  </a:cubicBezTo>
                  <a:cubicBezTo>
                    <a:pt x="31" y="905"/>
                    <a:pt x="69" y="975"/>
                    <a:pt x="127" y="1031"/>
                  </a:cubicBezTo>
                  <a:cubicBezTo>
                    <a:pt x="174" y="1072"/>
                    <a:pt x="232" y="1102"/>
                    <a:pt x="292" y="1123"/>
                  </a:cubicBezTo>
                  <a:cubicBezTo>
                    <a:pt x="331" y="1136"/>
                    <a:pt x="371" y="1143"/>
                    <a:pt x="412" y="1149"/>
                  </a:cubicBezTo>
                  <a:cubicBezTo>
                    <a:pt x="382" y="971"/>
                    <a:pt x="440" y="793"/>
                    <a:pt x="616" y="753"/>
                  </a:cubicBezTo>
                  <a:cubicBezTo>
                    <a:pt x="618" y="558"/>
                    <a:pt x="618" y="361"/>
                    <a:pt x="620" y="166"/>
                  </a:cubicBezTo>
                  <a:cubicBezTo>
                    <a:pt x="517" y="110"/>
                    <a:pt x="412" y="56"/>
                    <a:pt x="3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296"/>
            <p:cNvSpPr/>
            <p:nvPr/>
          </p:nvSpPr>
          <p:spPr>
            <a:xfrm>
              <a:off x="5332081" y="2968124"/>
              <a:ext cx="19152" cy="34609"/>
            </a:xfrm>
            <a:custGeom>
              <a:rect b="b" l="l" r="r" t="t"/>
              <a:pathLst>
                <a:path extrusionOk="0" h="1218" w="674">
                  <a:moveTo>
                    <a:pt x="348" y="73"/>
                  </a:moveTo>
                  <a:lnTo>
                    <a:pt x="620" y="217"/>
                  </a:lnTo>
                  <a:lnTo>
                    <a:pt x="618" y="767"/>
                  </a:lnTo>
                  <a:cubicBezTo>
                    <a:pt x="449" y="819"/>
                    <a:pt x="393" y="990"/>
                    <a:pt x="408" y="1153"/>
                  </a:cubicBezTo>
                  <a:cubicBezTo>
                    <a:pt x="384" y="1149"/>
                    <a:pt x="356" y="1142"/>
                    <a:pt x="329" y="1134"/>
                  </a:cubicBezTo>
                  <a:cubicBezTo>
                    <a:pt x="266" y="1112"/>
                    <a:pt x="213" y="1082"/>
                    <a:pt x="174" y="1046"/>
                  </a:cubicBezTo>
                  <a:cubicBezTo>
                    <a:pt x="116" y="994"/>
                    <a:pt x="80" y="921"/>
                    <a:pt x="56" y="861"/>
                  </a:cubicBezTo>
                  <a:cubicBezTo>
                    <a:pt x="121" y="583"/>
                    <a:pt x="219" y="317"/>
                    <a:pt x="348" y="73"/>
                  </a:cubicBezTo>
                  <a:close/>
                  <a:moveTo>
                    <a:pt x="326" y="0"/>
                  </a:moveTo>
                  <a:lnTo>
                    <a:pt x="314" y="24"/>
                  </a:lnTo>
                  <a:cubicBezTo>
                    <a:pt x="176" y="281"/>
                    <a:pt x="71" y="562"/>
                    <a:pt x="3" y="859"/>
                  </a:cubicBezTo>
                  <a:lnTo>
                    <a:pt x="1" y="866"/>
                  </a:lnTo>
                  <a:lnTo>
                    <a:pt x="3" y="874"/>
                  </a:lnTo>
                  <a:cubicBezTo>
                    <a:pt x="31" y="941"/>
                    <a:pt x="69" y="1024"/>
                    <a:pt x="138" y="1086"/>
                  </a:cubicBezTo>
                  <a:cubicBezTo>
                    <a:pt x="183" y="1127"/>
                    <a:pt x="241" y="1159"/>
                    <a:pt x="311" y="1185"/>
                  </a:cubicBezTo>
                  <a:cubicBezTo>
                    <a:pt x="356" y="1200"/>
                    <a:pt x="401" y="1206"/>
                    <a:pt x="436" y="1213"/>
                  </a:cubicBezTo>
                  <a:lnTo>
                    <a:pt x="472" y="1217"/>
                  </a:lnTo>
                  <a:lnTo>
                    <a:pt x="472" y="1217"/>
                  </a:lnTo>
                  <a:lnTo>
                    <a:pt x="466" y="1181"/>
                  </a:lnTo>
                  <a:cubicBezTo>
                    <a:pt x="442" y="1037"/>
                    <a:pt x="474" y="855"/>
                    <a:pt x="650" y="814"/>
                  </a:cubicBezTo>
                  <a:lnTo>
                    <a:pt x="671" y="810"/>
                  </a:lnTo>
                  <a:lnTo>
                    <a:pt x="674" y="184"/>
                  </a:lnTo>
                  <a:lnTo>
                    <a:pt x="3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296"/>
            <p:cNvSpPr/>
            <p:nvPr/>
          </p:nvSpPr>
          <p:spPr>
            <a:xfrm>
              <a:off x="5327535" y="2960680"/>
              <a:ext cx="7502" cy="11252"/>
            </a:xfrm>
            <a:custGeom>
              <a:rect b="b" l="l" r="r" t="t"/>
              <a:pathLst>
                <a:path extrusionOk="0" h="396" w="264">
                  <a:moveTo>
                    <a:pt x="160" y="0"/>
                  </a:moveTo>
                  <a:cubicBezTo>
                    <a:pt x="136" y="0"/>
                    <a:pt x="112" y="5"/>
                    <a:pt x="92" y="18"/>
                  </a:cubicBezTo>
                  <a:cubicBezTo>
                    <a:pt x="81" y="24"/>
                    <a:pt x="71" y="33"/>
                    <a:pt x="62" y="44"/>
                  </a:cubicBezTo>
                  <a:cubicBezTo>
                    <a:pt x="15" y="97"/>
                    <a:pt x="0" y="176"/>
                    <a:pt x="24" y="243"/>
                  </a:cubicBezTo>
                  <a:cubicBezTo>
                    <a:pt x="30" y="258"/>
                    <a:pt x="37" y="271"/>
                    <a:pt x="39" y="288"/>
                  </a:cubicBezTo>
                  <a:cubicBezTo>
                    <a:pt x="43" y="318"/>
                    <a:pt x="26" y="354"/>
                    <a:pt x="45" y="378"/>
                  </a:cubicBezTo>
                  <a:cubicBezTo>
                    <a:pt x="56" y="389"/>
                    <a:pt x="69" y="393"/>
                    <a:pt x="84" y="395"/>
                  </a:cubicBezTo>
                  <a:cubicBezTo>
                    <a:pt x="87" y="395"/>
                    <a:pt x="90" y="395"/>
                    <a:pt x="93" y="395"/>
                  </a:cubicBezTo>
                  <a:cubicBezTo>
                    <a:pt x="156" y="395"/>
                    <a:pt x="214" y="338"/>
                    <a:pt x="212" y="275"/>
                  </a:cubicBezTo>
                  <a:cubicBezTo>
                    <a:pt x="210" y="266"/>
                    <a:pt x="210" y="256"/>
                    <a:pt x="210" y="247"/>
                  </a:cubicBezTo>
                  <a:cubicBezTo>
                    <a:pt x="216" y="217"/>
                    <a:pt x="253" y="198"/>
                    <a:pt x="259" y="168"/>
                  </a:cubicBezTo>
                  <a:cubicBezTo>
                    <a:pt x="264" y="155"/>
                    <a:pt x="261" y="142"/>
                    <a:pt x="259" y="129"/>
                  </a:cubicBezTo>
                  <a:cubicBezTo>
                    <a:pt x="255" y="97"/>
                    <a:pt x="249" y="65"/>
                    <a:pt x="244" y="33"/>
                  </a:cubicBezTo>
                  <a:cubicBezTo>
                    <a:pt x="244" y="29"/>
                    <a:pt x="242" y="22"/>
                    <a:pt x="240" y="16"/>
                  </a:cubicBezTo>
                  <a:cubicBezTo>
                    <a:pt x="234" y="12"/>
                    <a:pt x="227" y="9"/>
                    <a:pt x="219" y="7"/>
                  </a:cubicBezTo>
                  <a:cubicBezTo>
                    <a:pt x="199" y="3"/>
                    <a:pt x="179" y="0"/>
                    <a:pt x="16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296"/>
            <p:cNvSpPr/>
            <p:nvPr/>
          </p:nvSpPr>
          <p:spPr>
            <a:xfrm>
              <a:off x="5326740" y="2959913"/>
              <a:ext cx="9036" cy="12787"/>
            </a:xfrm>
            <a:custGeom>
              <a:rect b="b" l="l" r="r" t="t"/>
              <a:pathLst>
                <a:path extrusionOk="0" h="450" w="318">
                  <a:moveTo>
                    <a:pt x="189" y="54"/>
                  </a:moveTo>
                  <a:cubicBezTo>
                    <a:pt x="204" y="54"/>
                    <a:pt x="221" y="56"/>
                    <a:pt x="242" y="60"/>
                  </a:cubicBezTo>
                  <a:cubicBezTo>
                    <a:pt x="247" y="62"/>
                    <a:pt x="247" y="62"/>
                    <a:pt x="247" y="64"/>
                  </a:cubicBezTo>
                  <a:lnTo>
                    <a:pt x="262" y="161"/>
                  </a:lnTo>
                  <a:cubicBezTo>
                    <a:pt x="262" y="171"/>
                    <a:pt x="264" y="182"/>
                    <a:pt x="262" y="188"/>
                  </a:cubicBezTo>
                  <a:cubicBezTo>
                    <a:pt x="259" y="197"/>
                    <a:pt x="251" y="206"/>
                    <a:pt x="242" y="216"/>
                  </a:cubicBezTo>
                  <a:cubicBezTo>
                    <a:pt x="232" y="229"/>
                    <a:pt x="217" y="246"/>
                    <a:pt x="212" y="270"/>
                  </a:cubicBezTo>
                  <a:cubicBezTo>
                    <a:pt x="210" y="281"/>
                    <a:pt x="212" y="289"/>
                    <a:pt x="212" y="296"/>
                  </a:cubicBezTo>
                  <a:lnTo>
                    <a:pt x="212" y="304"/>
                  </a:lnTo>
                  <a:cubicBezTo>
                    <a:pt x="212" y="326"/>
                    <a:pt x="204" y="347"/>
                    <a:pt x="187" y="366"/>
                  </a:cubicBezTo>
                  <a:cubicBezTo>
                    <a:pt x="169" y="386"/>
                    <a:pt x="146" y="396"/>
                    <a:pt x="122" y="396"/>
                  </a:cubicBezTo>
                  <a:cubicBezTo>
                    <a:pt x="120" y="396"/>
                    <a:pt x="116" y="396"/>
                    <a:pt x="114" y="394"/>
                  </a:cubicBezTo>
                  <a:cubicBezTo>
                    <a:pt x="105" y="394"/>
                    <a:pt x="97" y="392"/>
                    <a:pt x="94" y="388"/>
                  </a:cubicBezTo>
                  <a:cubicBezTo>
                    <a:pt x="88" y="381"/>
                    <a:pt x="90" y="371"/>
                    <a:pt x="92" y="351"/>
                  </a:cubicBezTo>
                  <a:cubicBezTo>
                    <a:pt x="92" y="338"/>
                    <a:pt x="94" y="326"/>
                    <a:pt x="92" y="311"/>
                  </a:cubicBezTo>
                  <a:cubicBezTo>
                    <a:pt x="92" y="296"/>
                    <a:pt x="86" y="283"/>
                    <a:pt x="82" y="272"/>
                  </a:cubicBezTo>
                  <a:lnTo>
                    <a:pt x="77" y="261"/>
                  </a:lnTo>
                  <a:cubicBezTo>
                    <a:pt x="56" y="203"/>
                    <a:pt x="69" y="133"/>
                    <a:pt x="109" y="88"/>
                  </a:cubicBezTo>
                  <a:cubicBezTo>
                    <a:pt x="118" y="79"/>
                    <a:pt x="127" y="73"/>
                    <a:pt x="135" y="66"/>
                  </a:cubicBezTo>
                  <a:cubicBezTo>
                    <a:pt x="148" y="58"/>
                    <a:pt x="167" y="54"/>
                    <a:pt x="189" y="54"/>
                  </a:cubicBezTo>
                  <a:close/>
                  <a:moveTo>
                    <a:pt x="190" y="0"/>
                  </a:moveTo>
                  <a:cubicBezTo>
                    <a:pt x="157" y="0"/>
                    <a:pt x="129" y="8"/>
                    <a:pt x="105" y="21"/>
                  </a:cubicBezTo>
                  <a:cubicBezTo>
                    <a:pt x="94" y="30"/>
                    <a:pt x="82" y="39"/>
                    <a:pt x="71" y="51"/>
                  </a:cubicBezTo>
                  <a:cubicBezTo>
                    <a:pt x="17" y="111"/>
                    <a:pt x="0" y="203"/>
                    <a:pt x="28" y="278"/>
                  </a:cubicBezTo>
                  <a:lnTo>
                    <a:pt x="32" y="291"/>
                  </a:lnTo>
                  <a:cubicBezTo>
                    <a:pt x="35" y="300"/>
                    <a:pt x="39" y="308"/>
                    <a:pt x="41" y="317"/>
                  </a:cubicBezTo>
                  <a:cubicBezTo>
                    <a:pt x="41" y="326"/>
                    <a:pt x="41" y="334"/>
                    <a:pt x="39" y="345"/>
                  </a:cubicBezTo>
                  <a:cubicBezTo>
                    <a:pt x="37" y="368"/>
                    <a:pt x="32" y="398"/>
                    <a:pt x="54" y="422"/>
                  </a:cubicBezTo>
                  <a:cubicBezTo>
                    <a:pt x="67" y="437"/>
                    <a:pt x="86" y="446"/>
                    <a:pt x="109" y="448"/>
                  </a:cubicBezTo>
                  <a:cubicBezTo>
                    <a:pt x="114" y="448"/>
                    <a:pt x="118" y="450"/>
                    <a:pt x="122" y="450"/>
                  </a:cubicBezTo>
                  <a:cubicBezTo>
                    <a:pt x="159" y="450"/>
                    <a:pt x="197" y="433"/>
                    <a:pt x="225" y="403"/>
                  </a:cubicBezTo>
                  <a:cubicBezTo>
                    <a:pt x="253" y="375"/>
                    <a:pt x="268" y="338"/>
                    <a:pt x="266" y="302"/>
                  </a:cubicBezTo>
                  <a:lnTo>
                    <a:pt x="266" y="293"/>
                  </a:lnTo>
                  <a:cubicBezTo>
                    <a:pt x="266" y="287"/>
                    <a:pt x="264" y="283"/>
                    <a:pt x="266" y="278"/>
                  </a:cubicBezTo>
                  <a:cubicBezTo>
                    <a:pt x="266" y="270"/>
                    <a:pt x="274" y="261"/>
                    <a:pt x="283" y="251"/>
                  </a:cubicBezTo>
                  <a:cubicBezTo>
                    <a:pt x="296" y="238"/>
                    <a:pt x="309" y="223"/>
                    <a:pt x="313" y="201"/>
                  </a:cubicBezTo>
                  <a:cubicBezTo>
                    <a:pt x="317" y="184"/>
                    <a:pt x="315" y="169"/>
                    <a:pt x="313" y="154"/>
                  </a:cubicBezTo>
                  <a:lnTo>
                    <a:pt x="300" y="58"/>
                  </a:lnTo>
                  <a:cubicBezTo>
                    <a:pt x="298" y="49"/>
                    <a:pt x="296" y="36"/>
                    <a:pt x="287" y="28"/>
                  </a:cubicBezTo>
                  <a:cubicBezTo>
                    <a:pt x="277" y="13"/>
                    <a:pt x="262" y="11"/>
                    <a:pt x="253" y="9"/>
                  </a:cubicBezTo>
                  <a:cubicBezTo>
                    <a:pt x="230" y="3"/>
                    <a:pt x="209" y="0"/>
                    <a:pt x="19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296"/>
            <p:cNvSpPr/>
            <p:nvPr/>
          </p:nvSpPr>
          <p:spPr>
            <a:xfrm>
              <a:off x="5021920" y="2828701"/>
              <a:ext cx="409148" cy="360132"/>
            </a:xfrm>
            <a:custGeom>
              <a:rect b="b" l="l" r="r" t="t"/>
              <a:pathLst>
                <a:path extrusionOk="0" h="12674" w="14399">
                  <a:moveTo>
                    <a:pt x="3454" y="0"/>
                  </a:moveTo>
                  <a:cubicBezTo>
                    <a:pt x="3212" y="0"/>
                    <a:pt x="2971" y="35"/>
                    <a:pt x="2739" y="102"/>
                  </a:cubicBezTo>
                  <a:cubicBezTo>
                    <a:pt x="2657" y="125"/>
                    <a:pt x="2576" y="153"/>
                    <a:pt x="2490" y="159"/>
                  </a:cubicBezTo>
                  <a:cubicBezTo>
                    <a:pt x="2469" y="161"/>
                    <a:pt x="2448" y="162"/>
                    <a:pt x="2427" y="162"/>
                  </a:cubicBezTo>
                  <a:cubicBezTo>
                    <a:pt x="2359" y="162"/>
                    <a:pt x="2292" y="155"/>
                    <a:pt x="2224" y="155"/>
                  </a:cubicBezTo>
                  <a:cubicBezTo>
                    <a:pt x="2196" y="155"/>
                    <a:pt x="2169" y="156"/>
                    <a:pt x="2141" y="159"/>
                  </a:cubicBezTo>
                  <a:cubicBezTo>
                    <a:pt x="2025" y="177"/>
                    <a:pt x="1901" y="258"/>
                    <a:pt x="1901" y="374"/>
                  </a:cubicBezTo>
                  <a:cubicBezTo>
                    <a:pt x="1873" y="351"/>
                    <a:pt x="1840" y="340"/>
                    <a:pt x="1807" y="340"/>
                  </a:cubicBezTo>
                  <a:cubicBezTo>
                    <a:pt x="1687" y="340"/>
                    <a:pt x="1557" y="474"/>
                    <a:pt x="1593" y="603"/>
                  </a:cubicBezTo>
                  <a:cubicBezTo>
                    <a:pt x="1653" y="821"/>
                    <a:pt x="1980" y="847"/>
                    <a:pt x="2092" y="1044"/>
                  </a:cubicBezTo>
                  <a:cubicBezTo>
                    <a:pt x="2163" y="1169"/>
                    <a:pt x="2124" y="1334"/>
                    <a:pt x="2025" y="1436"/>
                  </a:cubicBezTo>
                  <a:cubicBezTo>
                    <a:pt x="1929" y="1537"/>
                    <a:pt x="1783" y="1584"/>
                    <a:pt x="1642" y="1586"/>
                  </a:cubicBezTo>
                  <a:cubicBezTo>
                    <a:pt x="1537" y="1591"/>
                    <a:pt x="1402" y="1593"/>
                    <a:pt x="1372" y="1691"/>
                  </a:cubicBezTo>
                  <a:cubicBezTo>
                    <a:pt x="1355" y="1743"/>
                    <a:pt x="1376" y="1798"/>
                    <a:pt x="1366" y="1850"/>
                  </a:cubicBezTo>
                  <a:cubicBezTo>
                    <a:pt x="1344" y="1962"/>
                    <a:pt x="1209" y="1990"/>
                    <a:pt x="1092" y="1990"/>
                  </a:cubicBezTo>
                  <a:cubicBezTo>
                    <a:pt x="1078" y="1990"/>
                    <a:pt x="1065" y="1990"/>
                    <a:pt x="1053" y="1989"/>
                  </a:cubicBezTo>
                  <a:lnTo>
                    <a:pt x="1053" y="1989"/>
                  </a:lnTo>
                  <a:cubicBezTo>
                    <a:pt x="1100" y="2094"/>
                    <a:pt x="1078" y="2229"/>
                    <a:pt x="999" y="2313"/>
                  </a:cubicBezTo>
                  <a:cubicBezTo>
                    <a:pt x="943" y="2371"/>
                    <a:pt x="863" y="2403"/>
                    <a:pt x="782" y="2403"/>
                  </a:cubicBezTo>
                  <a:cubicBezTo>
                    <a:pt x="747" y="2403"/>
                    <a:pt x="711" y="2396"/>
                    <a:pt x="678" y="2383"/>
                  </a:cubicBezTo>
                  <a:cubicBezTo>
                    <a:pt x="678" y="2328"/>
                    <a:pt x="676" y="2270"/>
                    <a:pt x="648" y="2223"/>
                  </a:cubicBezTo>
                  <a:cubicBezTo>
                    <a:pt x="627" y="2188"/>
                    <a:pt x="587" y="2163"/>
                    <a:pt x="549" y="2163"/>
                  </a:cubicBezTo>
                  <a:cubicBezTo>
                    <a:pt x="535" y="2163"/>
                    <a:pt x="521" y="2166"/>
                    <a:pt x="509" y="2173"/>
                  </a:cubicBezTo>
                  <a:cubicBezTo>
                    <a:pt x="440" y="2047"/>
                    <a:pt x="302" y="2008"/>
                    <a:pt x="153" y="2008"/>
                  </a:cubicBezTo>
                  <a:cubicBezTo>
                    <a:pt x="115" y="2008"/>
                    <a:pt x="76" y="2010"/>
                    <a:pt x="37" y="2015"/>
                  </a:cubicBezTo>
                  <a:cubicBezTo>
                    <a:pt x="1" y="2720"/>
                    <a:pt x="245" y="3440"/>
                    <a:pt x="714" y="3967"/>
                  </a:cubicBezTo>
                  <a:cubicBezTo>
                    <a:pt x="856" y="4123"/>
                    <a:pt x="1016" y="4267"/>
                    <a:pt x="1128" y="4447"/>
                  </a:cubicBezTo>
                  <a:cubicBezTo>
                    <a:pt x="1267" y="4669"/>
                    <a:pt x="1321" y="4933"/>
                    <a:pt x="1415" y="5177"/>
                  </a:cubicBezTo>
                  <a:cubicBezTo>
                    <a:pt x="1790" y="6141"/>
                    <a:pt x="2777" y="6795"/>
                    <a:pt x="3039" y="7793"/>
                  </a:cubicBezTo>
                  <a:cubicBezTo>
                    <a:pt x="3178" y="8322"/>
                    <a:pt x="3125" y="8956"/>
                    <a:pt x="3527" y="9327"/>
                  </a:cubicBezTo>
                  <a:cubicBezTo>
                    <a:pt x="3737" y="9520"/>
                    <a:pt x="4042" y="9603"/>
                    <a:pt x="4211" y="9835"/>
                  </a:cubicBezTo>
                  <a:cubicBezTo>
                    <a:pt x="4429" y="10135"/>
                    <a:pt x="4344" y="10580"/>
                    <a:pt x="4571" y="10874"/>
                  </a:cubicBezTo>
                  <a:cubicBezTo>
                    <a:pt x="4701" y="11039"/>
                    <a:pt x="4911" y="11127"/>
                    <a:pt x="5038" y="11294"/>
                  </a:cubicBezTo>
                  <a:cubicBezTo>
                    <a:pt x="5141" y="11431"/>
                    <a:pt x="5177" y="11605"/>
                    <a:pt x="5209" y="11772"/>
                  </a:cubicBezTo>
                  <a:cubicBezTo>
                    <a:pt x="5269" y="12063"/>
                    <a:pt x="5342" y="12367"/>
                    <a:pt x="5417" y="12674"/>
                  </a:cubicBezTo>
                  <a:cubicBezTo>
                    <a:pt x="5423" y="12661"/>
                    <a:pt x="5434" y="12650"/>
                    <a:pt x="5441" y="12635"/>
                  </a:cubicBezTo>
                  <a:cubicBezTo>
                    <a:pt x="5524" y="12468"/>
                    <a:pt x="5522" y="12271"/>
                    <a:pt x="5550" y="12087"/>
                  </a:cubicBezTo>
                  <a:cubicBezTo>
                    <a:pt x="5580" y="11900"/>
                    <a:pt x="5657" y="11701"/>
                    <a:pt x="5826" y="11622"/>
                  </a:cubicBezTo>
                  <a:cubicBezTo>
                    <a:pt x="5895" y="11591"/>
                    <a:pt x="5970" y="11583"/>
                    <a:pt x="6045" y="11583"/>
                  </a:cubicBezTo>
                  <a:cubicBezTo>
                    <a:pt x="6085" y="11583"/>
                    <a:pt x="6125" y="11585"/>
                    <a:pt x="6165" y="11587"/>
                  </a:cubicBezTo>
                  <a:cubicBezTo>
                    <a:pt x="6484" y="11609"/>
                    <a:pt x="6801" y="11630"/>
                    <a:pt x="7120" y="11652"/>
                  </a:cubicBezTo>
                  <a:cubicBezTo>
                    <a:pt x="7170" y="11654"/>
                    <a:pt x="7219" y="11658"/>
                    <a:pt x="7266" y="11675"/>
                  </a:cubicBezTo>
                  <a:cubicBezTo>
                    <a:pt x="7328" y="11699"/>
                    <a:pt x="7377" y="11748"/>
                    <a:pt x="7433" y="11785"/>
                  </a:cubicBezTo>
                  <a:cubicBezTo>
                    <a:pt x="7587" y="11889"/>
                    <a:pt x="7780" y="11906"/>
                    <a:pt x="7969" y="11906"/>
                  </a:cubicBezTo>
                  <a:cubicBezTo>
                    <a:pt x="8001" y="11906"/>
                    <a:pt x="8033" y="11905"/>
                    <a:pt x="8065" y="11905"/>
                  </a:cubicBezTo>
                  <a:cubicBezTo>
                    <a:pt x="8215" y="11905"/>
                    <a:pt x="8367" y="11900"/>
                    <a:pt x="8506" y="11851"/>
                  </a:cubicBezTo>
                  <a:cubicBezTo>
                    <a:pt x="8648" y="11800"/>
                    <a:pt x="8776" y="11690"/>
                    <a:pt x="8809" y="11545"/>
                  </a:cubicBezTo>
                  <a:cubicBezTo>
                    <a:pt x="8821" y="11487"/>
                    <a:pt x="8819" y="11425"/>
                    <a:pt x="8843" y="11371"/>
                  </a:cubicBezTo>
                  <a:cubicBezTo>
                    <a:pt x="8903" y="11240"/>
                    <a:pt x="9076" y="11221"/>
                    <a:pt x="9207" y="11159"/>
                  </a:cubicBezTo>
                  <a:cubicBezTo>
                    <a:pt x="9318" y="11103"/>
                    <a:pt x="9404" y="11009"/>
                    <a:pt x="9498" y="10928"/>
                  </a:cubicBezTo>
                  <a:cubicBezTo>
                    <a:pt x="9891" y="10593"/>
                    <a:pt x="10410" y="10510"/>
                    <a:pt x="10938" y="10510"/>
                  </a:cubicBezTo>
                  <a:cubicBezTo>
                    <a:pt x="11161" y="10510"/>
                    <a:pt x="11385" y="10525"/>
                    <a:pt x="11602" y="10542"/>
                  </a:cubicBezTo>
                  <a:cubicBezTo>
                    <a:pt x="11656" y="10546"/>
                    <a:pt x="11707" y="10555"/>
                    <a:pt x="11759" y="10570"/>
                  </a:cubicBezTo>
                  <a:cubicBezTo>
                    <a:pt x="11761" y="10563"/>
                    <a:pt x="11765" y="10557"/>
                    <a:pt x="11767" y="10550"/>
                  </a:cubicBezTo>
                  <a:cubicBezTo>
                    <a:pt x="11782" y="10516"/>
                    <a:pt x="11797" y="10482"/>
                    <a:pt x="11823" y="10452"/>
                  </a:cubicBezTo>
                  <a:cubicBezTo>
                    <a:pt x="11866" y="10405"/>
                    <a:pt x="11928" y="10383"/>
                    <a:pt x="11990" y="10368"/>
                  </a:cubicBezTo>
                  <a:cubicBezTo>
                    <a:pt x="12157" y="10325"/>
                    <a:pt x="12354" y="10298"/>
                    <a:pt x="12440" y="10150"/>
                  </a:cubicBezTo>
                  <a:cubicBezTo>
                    <a:pt x="12457" y="10122"/>
                    <a:pt x="12468" y="10092"/>
                    <a:pt x="12489" y="10071"/>
                  </a:cubicBezTo>
                  <a:cubicBezTo>
                    <a:pt x="12513" y="10049"/>
                    <a:pt x="12543" y="10038"/>
                    <a:pt x="12575" y="10030"/>
                  </a:cubicBezTo>
                  <a:cubicBezTo>
                    <a:pt x="12811" y="9966"/>
                    <a:pt x="13087" y="9981"/>
                    <a:pt x="13269" y="9816"/>
                  </a:cubicBezTo>
                  <a:cubicBezTo>
                    <a:pt x="13301" y="9788"/>
                    <a:pt x="13331" y="9756"/>
                    <a:pt x="13370" y="9736"/>
                  </a:cubicBezTo>
                  <a:cubicBezTo>
                    <a:pt x="13394" y="9726"/>
                    <a:pt x="13420" y="9723"/>
                    <a:pt x="13447" y="9723"/>
                  </a:cubicBezTo>
                  <a:cubicBezTo>
                    <a:pt x="13489" y="9723"/>
                    <a:pt x="13532" y="9730"/>
                    <a:pt x="13574" y="9730"/>
                  </a:cubicBezTo>
                  <a:cubicBezTo>
                    <a:pt x="13578" y="9730"/>
                    <a:pt x="13581" y="9730"/>
                    <a:pt x="13584" y="9730"/>
                  </a:cubicBezTo>
                  <a:cubicBezTo>
                    <a:pt x="13809" y="9728"/>
                    <a:pt x="13953" y="9492"/>
                    <a:pt x="14038" y="9284"/>
                  </a:cubicBezTo>
                  <a:cubicBezTo>
                    <a:pt x="14160" y="8993"/>
                    <a:pt x="14257" y="8689"/>
                    <a:pt x="14330" y="8382"/>
                  </a:cubicBezTo>
                  <a:cubicBezTo>
                    <a:pt x="14368" y="8213"/>
                    <a:pt x="14398" y="8029"/>
                    <a:pt x="14319" y="7875"/>
                  </a:cubicBezTo>
                  <a:cubicBezTo>
                    <a:pt x="14255" y="7748"/>
                    <a:pt x="14126" y="7667"/>
                    <a:pt x="14023" y="7566"/>
                  </a:cubicBezTo>
                  <a:cubicBezTo>
                    <a:pt x="14011" y="7553"/>
                    <a:pt x="14000" y="7540"/>
                    <a:pt x="13987" y="7525"/>
                  </a:cubicBezTo>
                  <a:cubicBezTo>
                    <a:pt x="13955" y="7534"/>
                    <a:pt x="13925" y="7542"/>
                    <a:pt x="13895" y="7551"/>
                  </a:cubicBezTo>
                  <a:cubicBezTo>
                    <a:pt x="13650" y="7615"/>
                    <a:pt x="13395" y="7629"/>
                    <a:pt x="13141" y="7629"/>
                  </a:cubicBezTo>
                  <a:cubicBezTo>
                    <a:pt x="13029" y="7629"/>
                    <a:pt x="12916" y="7626"/>
                    <a:pt x="12804" y="7624"/>
                  </a:cubicBezTo>
                  <a:cubicBezTo>
                    <a:pt x="12704" y="7620"/>
                    <a:pt x="12592" y="7615"/>
                    <a:pt x="12517" y="7547"/>
                  </a:cubicBezTo>
                  <a:cubicBezTo>
                    <a:pt x="12468" y="7504"/>
                    <a:pt x="12440" y="7442"/>
                    <a:pt x="12399" y="7392"/>
                  </a:cubicBezTo>
                  <a:cubicBezTo>
                    <a:pt x="12338" y="7321"/>
                    <a:pt x="12243" y="7279"/>
                    <a:pt x="12148" y="7279"/>
                  </a:cubicBezTo>
                  <a:cubicBezTo>
                    <a:pt x="12124" y="7279"/>
                    <a:pt x="12099" y="7282"/>
                    <a:pt x="12076" y="7287"/>
                  </a:cubicBezTo>
                  <a:cubicBezTo>
                    <a:pt x="12125" y="7142"/>
                    <a:pt x="11894" y="7058"/>
                    <a:pt x="11847" y="6913"/>
                  </a:cubicBezTo>
                  <a:cubicBezTo>
                    <a:pt x="11827" y="6853"/>
                    <a:pt x="11844" y="6786"/>
                    <a:pt x="11859" y="6724"/>
                  </a:cubicBezTo>
                  <a:cubicBezTo>
                    <a:pt x="11877" y="6660"/>
                    <a:pt x="11894" y="6595"/>
                    <a:pt x="11909" y="6531"/>
                  </a:cubicBezTo>
                  <a:cubicBezTo>
                    <a:pt x="11799" y="6523"/>
                    <a:pt x="11694" y="6499"/>
                    <a:pt x="11596" y="6448"/>
                  </a:cubicBezTo>
                  <a:cubicBezTo>
                    <a:pt x="11465" y="6381"/>
                    <a:pt x="11382" y="6238"/>
                    <a:pt x="11356" y="6092"/>
                  </a:cubicBezTo>
                  <a:cubicBezTo>
                    <a:pt x="11315" y="6086"/>
                    <a:pt x="11275" y="6079"/>
                    <a:pt x="11236" y="6066"/>
                  </a:cubicBezTo>
                  <a:cubicBezTo>
                    <a:pt x="11176" y="6045"/>
                    <a:pt x="11118" y="6015"/>
                    <a:pt x="11071" y="5974"/>
                  </a:cubicBezTo>
                  <a:cubicBezTo>
                    <a:pt x="11013" y="5918"/>
                    <a:pt x="10975" y="5848"/>
                    <a:pt x="10945" y="5771"/>
                  </a:cubicBezTo>
                  <a:cubicBezTo>
                    <a:pt x="10938" y="5801"/>
                    <a:pt x="10930" y="5831"/>
                    <a:pt x="10923" y="5861"/>
                  </a:cubicBezTo>
                  <a:cubicBezTo>
                    <a:pt x="10690" y="5646"/>
                    <a:pt x="10546" y="5338"/>
                    <a:pt x="10529" y="5021"/>
                  </a:cubicBezTo>
                  <a:cubicBezTo>
                    <a:pt x="10518" y="4791"/>
                    <a:pt x="10568" y="4545"/>
                    <a:pt x="10463" y="4342"/>
                  </a:cubicBezTo>
                  <a:cubicBezTo>
                    <a:pt x="10394" y="4211"/>
                    <a:pt x="10274" y="4121"/>
                    <a:pt x="10163" y="4024"/>
                  </a:cubicBezTo>
                  <a:cubicBezTo>
                    <a:pt x="9811" y="3720"/>
                    <a:pt x="9533" y="3332"/>
                    <a:pt x="9353" y="2902"/>
                  </a:cubicBezTo>
                  <a:cubicBezTo>
                    <a:pt x="9312" y="2905"/>
                    <a:pt x="9271" y="2907"/>
                    <a:pt x="9231" y="2907"/>
                  </a:cubicBezTo>
                  <a:cubicBezTo>
                    <a:pt x="9108" y="2907"/>
                    <a:pt x="8994" y="2885"/>
                    <a:pt x="8903" y="2801"/>
                  </a:cubicBezTo>
                  <a:cubicBezTo>
                    <a:pt x="8824" y="2726"/>
                    <a:pt x="8781" y="2617"/>
                    <a:pt x="8697" y="2548"/>
                  </a:cubicBezTo>
                  <a:cubicBezTo>
                    <a:pt x="8622" y="2488"/>
                    <a:pt x="8529" y="2470"/>
                    <a:pt x="8431" y="2470"/>
                  </a:cubicBezTo>
                  <a:cubicBezTo>
                    <a:pt x="8346" y="2470"/>
                    <a:pt x="8256" y="2484"/>
                    <a:pt x="8172" y="2495"/>
                  </a:cubicBezTo>
                  <a:cubicBezTo>
                    <a:pt x="8061" y="2509"/>
                    <a:pt x="7948" y="2517"/>
                    <a:pt x="7836" y="2517"/>
                  </a:cubicBezTo>
                  <a:cubicBezTo>
                    <a:pt x="7570" y="2517"/>
                    <a:pt x="7305" y="2476"/>
                    <a:pt x="7052" y="2396"/>
                  </a:cubicBezTo>
                  <a:cubicBezTo>
                    <a:pt x="6970" y="2370"/>
                    <a:pt x="6887" y="2338"/>
                    <a:pt x="6827" y="2278"/>
                  </a:cubicBezTo>
                  <a:cubicBezTo>
                    <a:pt x="6775" y="2227"/>
                    <a:pt x="6741" y="2158"/>
                    <a:pt x="6679" y="2122"/>
                  </a:cubicBezTo>
                  <a:cubicBezTo>
                    <a:pt x="6568" y="2053"/>
                    <a:pt x="6392" y="2105"/>
                    <a:pt x="6319" y="1998"/>
                  </a:cubicBezTo>
                  <a:cubicBezTo>
                    <a:pt x="6291" y="1953"/>
                    <a:pt x="6289" y="1897"/>
                    <a:pt x="6270" y="1848"/>
                  </a:cubicBezTo>
                  <a:cubicBezTo>
                    <a:pt x="6195" y="1663"/>
                    <a:pt x="5920" y="1685"/>
                    <a:pt x="5758" y="1569"/>
                  </a:cubicBezTo>
                  <a:cubicBezTo>
                    <a:pt x="5625" y="1473"/>
                    <a:pt x="5578" y="1286"/>
                    <a:pt x="5445" y="1190"/>
                  </a:cubicBezTo>
                  <a:cubicBezTo>
                    <a:pt x="5329" y="1109"/>
                    <a:pt x="5166" y="1102"/>
                    <a:pt x="5072" y="999"/>
                  </a:cubicBezTo>
                  <a:cubicBezTo>
                    <a:pt x="5010" y="933"/>
                    <a:pt x="4989" y="834"/>
                    <a:pt x="4920" y="774"/>
                  </a:cubicBezTo>
                  <a:cubicBezTo>
                    <a:pt x="4821" y="687"/>
                    <a:pt x="4656" y="706"/>
                    <a:pt x="4562" y="614"/>
                  </a:cubicBezTo>
                  <a:cubicBezTo>
                    <a:pt x="4509" y="558"/>
                    <a:pt x="4487" y="472"/>
                    <a:pt x="4425" y="425"/>
                  </a:cubicBezTo>
                  <a:cubicBezTo>
                    <a:pt x="4350" y="367"/>
                    <a:pt x="4226" y="382"/>
                    <a:pt x="4170" y="305"/>
                  </a:cubicBezTo>
                  <a:cubicBezTo>
                    <a:pt x="4138" y="262"/>
                    <a:pt x="4138" y="204"/>
                    <a:pt x="4112" y="157"/>
                  </a:cubicBezTo>
                  <a:cubicBezTo>
                    <a:pt x="4072" y="78"/>
                    <a:pt x="3973" y="52"/>
                    <a:pt x="3885" y="37"/>
                  </a:cubicBezTo>
                  <a:cubicBezTo>
                    <a:pt x="3742" y="12"/>
                    <a:pt x="3598" y="0"/>
                    <a:pt x="34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296"/>
            <p:cNvSpPr/>
            <p:nvPr/>
          </p:nvSpPr>
          <p:spPr>
            <a:xfrm>
              <a:off x="5021125" y="2827934"/>
              <a:ext cx="410682" cy="362916"/>
            </a:xfrm>
            <a:custGeom>
              <a:rect b="b" l="l" r="r" t="t"/>
              <a:pathLst>
                <a:path extrusionOk="0" h="12772" w="14453">
                  <a:moveTo>
                    <a:pt x="3481" y="54"/>
                  </a:moveTo>
                  <a:cubicBezTo>
                    <a:pt x="3625" y="54"/>
                    <a:pt x="3768" y="66"/>
                    <a:pt x="3909" y="90"/>
                  </a:cubicBezTo>
                  <a:cubicBezTo>
                    <a:pt x="3986" y="103"/>
                    <a:pt x="4080" y="126"/>
                    <a:pt x="4117" y="197"/>
                  </a:cubicBezTo>
                  <a:cubicBezTo>
                    <a:pt x="4127" y="214"/>
                    <a:pt x="4132" y="236"/>
                    <a:pt x="4138" y="257"/>
                  </a:cubicBezTo>
                  <a:cubicBezTo>
                    <a:pt x="4147" y="289"/>
                    <a:pt x="4155" y="319"/>
                    <a:pt x="4177" y="347"/>
                  </a:cubicBezTo>
                  <a:cubicBezTo>
                    <a:pt x="4213" y="399"/>
                    <a:pt x="4273" y="416"/>
                    <a:pt x="4329" y="431"/>
                  </a:cubicBezTo>
                  <a:cubicBezTo>
                    <a:pt x="4369" y="441"/>
                    <a:pt x="4408" y="452"/>
                    <a:pt x="4438" y="474"/>
                  </a:cubicBezTo>
                  <a:cubicBezTo>
                    <a:pt x="4468" y="497"/>
                    <a:pt x="4487" y="529"/>
                    <a:pt x="4507" y="566"/>
                  </a:cubicBezTo>
                  <a:cubicBezTo>
                    <a:pt x="4526" y="598"/>
                    <a:pt x="4545" y="632"/>
                    <a:pt x="4573" y="658"/>
                  </a:cubicBezTo>
                  <a:cubicBezTo>
                    <a:pt x="4624" y="711"/>
                    <a:pt x="4697" y="731"/>
                    <a:pt x="4766" y="750"/>
                  </a:cubicBezTo>
                  <a:cubicBezTo>
                    <a:pt x="4828" y="767"/>
                    <a:pt x="4886" y="782"/>
                    <a:pt x="4931" y="821"/>
                  </a:cubicBezTo>
                  <a:cubicBezTo>
                    <a:pt x="4963" y="851"/>
                    <a:pt x="4984" y="891"/>
                    <a:pt x="5008" y="934"/>
                  </a:cubicBezTo>
                  <a:cubicBezTo>
                    <a:pt x="5029" y="973"/>
                    <a:pt x="5049" y="1011"/>
                    <a:pt x="5081" y="1043"/>
                  </a:cubicBezTo>
                  <a:cubicBezTo>
                    <a:pt x="5139" y="1108"/>
                    <a:pt x="5218" y="1138"/>
                    <a:pt x="5297" y="1166"/>
                  </a:cubicBezTo>
                  <a:cubicBezTo>
                    <a:pt x="5355" y="1185"/>
                    <a:pt x="5411" y="1206"/>
                    <a:pt x="5456" y="1238"/>
                  </a:cubicBezTo>
                  <a:cubicBezTo>
                    <a:pt x="5520" y="1283"/>
                    <a:pt x="5563" y="1350"/>
                    <a:pt x="5608" y="1421"/>
                  </a:cubicBezTo>
                  <a:cubicBezTo>
                    <a:pt x="5653" y="1493"/>
                    <a:pt x="5700" y="1566"/>
                    <a:pt x="5771" y="1618"/>
                  </a:cubicBezTo>
                  <a:cubicBezTo>
                    <a:pt x="5839" y="1667"/>
                    <a:pt x="5923" y="1690"/>
                    <a:pt x="6002" y="1716"/>
                  </a:cubicBezTo>
                  <a:cubicBezTo>
                    <a:pt x="6120" y="1750"/>
                    <a:pt x="6233" y="1785"/>
                    <a:pt x="6272" y="1885"/>
                  </a:cubicBezTo>
                  <a:cubicBezTo>
                    <a:pt x="6281" y="1903"/>
                    <a:pt x="6285" y="1922"/>
                    <a:pt x="6289" y="1941"/>
                  </a:cubicBezTo>
                  <a:cubicBezTo>
                    <a:pt x="6298" y="1975"/>
                    <a:pt x="6304" y="2010"/>
                    <a:pt x="6326" y="2040"/>
                  </a:cubicBezTo>
                  <a:cubicBezTo>
                    <a:pt x="6375" y="2110"/>
                    <a:pt x="6458" y="2121"/>
                    <a:pt x="6540" y="2132"/>
                  </a:cubicBezTo>
                  <a:cubicBezTo>
                    <a:pt x="6596" y="2138"/>
                    <a:pt x="6651" y="2145"/>
                    <a:pt x="6694" y="2170"/>
                  </a:cubicBezTo>
                  <a:cubicBezTo>
                    <a:pt x="6728" y="2192"/>
                    <a:pt x="6754" y="2224"/>
                    <a:pt x="6780" y="2260"/>
                  </a:cubicBezTo>
                  <a:cubicBezTo>
                    <a:pt x="6797" y="2282"/>
                    <a:pt x="6816" y="2305"/>
                    <a:pt x="6835" y="2325"/>
                  </a:cubicBezTo>
                  <a:cubicBezTo>
                    <a:pt x="6900" y="2387"/>
                    <a:pt x="6988" y="2421"/>
                    <a:pt x="7071" y="2449"/>
                  </a:cubicBezTo>
                  <a:cubicBezTo>
                    <a:pt x="7324" y="2530"/>
                    <a:pt x="7591" y="2571"/>
                    <a:pt x="7858" y="2571"/>
                  </a:cubicBezTo>
                  <a:cubicBezTo>
                    <a:pt x="7973" y="2571"/>
                    <a:pt x="8088" y="2563"/>
                    <a:pt x="8202" y="2547"/>
                  </a:cubicBezTo>
                  <a:lnTo>
                    <a:pt x="8237" y="2543"/>
                  </a:lnTo>
                  <a:cubicBezTo>
                    <a:pt x="8312" y="2535"/>
                    <a:pt x="8387" y="2524"/>
                    <a:pt x="8459" y="2524"/>
                  </a:cubicBezTo>
                  <a:cubicBezTo>
                    <a:pt x="8569" y="2524"/>
                    <a:pt x="8648" y="2547"/>
                    <a:pt x="8708" y="2597"/>
                  </a:cubicBezTo>
                  <a:cubicBezTo>
                    <a:pt x="8751" y="2631"/>
                    <a:pt x="8781" y="2676"/>
                    <a:pt x="8813" y="2723"/>
                  </a:cubicBezTo>
                  <a:cubicBezTo>
                    <a:pt x="8843" y="2766"/>
                    <a:pt x="8873" y="2811"/>
                    <a:pt x="8912" y="2847"/>
                  </a:cubicBezTo>
                  <a:cubicBezTo>
                    <a:pt x="9021" y="2948"/>
                    <a:pt x="9158" y="2961"/>
                    <a:pt x="9265" y="2961"/>
                  </a:cubicBezTo>
                  <a:cubicBezTo>
                    <a:pt x="9297" y="2961"/>
                    <a:pt x="9329" y="2959"/>
                    <a:pt x="9364" y="2957"/>
                  </a:cubicBezTo>
                  <a:cubicBezTo>
                    <a:pt x="9548" y="3389"/>
                    <a:pt x="9829" y="3773"/>
                    <a:pt x="10173" y="4071"/>
                  </a:cubicBezTo>
                  <a:lnTo>
                    <a:pt x="10218" y="4109"/>
                  </a:lnTo>
                  <a:cubicBezTo>
                    <a:pt x="10313" y="4189"/>
                    <a:pt x="10411" y="4272"/>
                    <a:pt x="10467" y="4381"/>
                  </a:cubicBezTo>
                  <a:cubicBezTo>
                    <a:pt x="10540" y="4521"/>
                    <a:pt x="10536" y="4679"/>
                    <a:pt x="10531" y="4848"/>
                  </a:cubicBezTo>
                  <a:cubicBezTo>
                    <a:pt x="10529" y="4915"/>
                    <a:pt x="10527" y="4983"/>
                    <a:pt x="10531" y="5048"/>
                  </a:cubicBezTo>
                  <a:cubicBezTo>
                    <a:pt x="10546" y="5373"/>
                    <a:pt x="10694" y="5686"/>
                    <a:pt x="10932" y="5907"/>
                  </a:cubicBezTo>
                  <a:lnTo>
                    <a:pt x="10968" y="5939"/>
                  </a:lnTo>
                  <a:lnTo>
                    <a:pt x="10977" y="5894"/>
                  </a:lnTo>
                  <a:cubicBezTo>
                    <a:pt x="10979" y="5890"/>
                    <a:pt x="10979" y="5885"/>
                    <a:pt x="10979" y="5881"/>
                  </a:cubicBezTo>
                  <a:cubicBezTo>
                    <a:pt x="11005" y="5928"/>
                    <a:pt x="11037" y="5980"/>
                    <a:pt x="11082" y="6020"/>
                  </a:cubicBezTo>
                  <a:cubicBezTo>
                    <a:pt x="11127" y="6061"/>
                    <a:pt x="11185" y="6093"/>
                    <a:pt x="11255" y="6119"/>
                  </a:cubicBezTo>
                  <a:cubicBezTo>
                    <a:pt x="11292" y="6130"/>
                    <a:pt x="11330" y="6138"/>
                    <a:pt x="11363" y="6143"/>
                  </a:cubicBezTo>
                  <a:cubicBezTo>
                    <a:pt x="11395" y="6299"/>
                    <a:pt x="11489" y="6434"/>
                    <a:pt x="11611" y="6498"/>
                  </a:cubicBezTo>
                  <a:cubicBezTo>
                    <a:pt x="11695" y="6543"/>
                    <a:pt x="11791" y="6569"/>
                    <a:pt x="11905" y="6582"/>
                  </a:cubicBezTo>
                  <a:lnTo>
                    <a:pt x="11862" y="6745"/>
                  </a:lnTo>
                  <a:cubicBezTo>
                    <a:pt x="11847" y="6805"/>
                    <a:pt x="11827" y="6877"/>
                    <a:pt x="11851" y="6948"/>
                  </a:cubicBezTo>
                  <a:cubicBezTo>
                    <a:pt x="11872" y="7017"/>
                    <a:pt x="11926" y="7068"/>
                    <a:pt x="11980" y="7120"/>
                  </a:cubicBezTo>
                  <a:cubicBezTo>
                    <a:pt x="12046" y="7182"/>
                    <a:pt x="12102" y="7237"/>
                    <a:pt x="12078" y="7306"/>
                  </a:cubicBezTo>
                  <a:lnTo>
                    <a:pt x="12063" y="7351"/>
                  </a:lnTo>
                  <a:lnTo>
                    <a:pt x="12063" y="7351"/>
                  </a:lnTo>
                  <a:lnTo>
                    <a:pt x="12110" y="7340"/>
                  </a:lnTo>
                  <a:cubicBezTo>
                    <a:pt x="12132" y="7335"/>
                    <a:pt x="12154" y="7333"/>
                    <a:pt x="12176" y="7333"/>
                  </a:cubicBezTo>
                  <a:cubicBezTo>
                    <a:pt x="12264" y="7333"/>
                    <a:pt x="12351" y="7372"/>
                    <a:pt x="12406" y="7437"/>
                  </a:cubicBezTo>
                  <a:cubicBezTo>
                    <a:pt x="12423" y="7456"/>
                    <a:pt x="12436" y="7477"/>
                    <a:pt x="12451" y="7499"/>
                  </a:cubicBezTo>
                  <a:cubicBezTo>
                    <a:pt x="12472" y="7531"/>
                    <a:pt x="12496" y="7567"/>
                    <a:pt x="12528" y="7595"/>
                  </a:cubicBezTo>
                  <a:cubicBezTo>
                    <a:pt x="12607" y="7666"/>
                    <a:pt x="12717" y="7674"/>
                    <a:pt x="12832" y="7677"/>
                  </a:cubicBezTo>
                  <a:cubicBezTo>
                    <a:pt x="12935" y="7679"/>
                    <a:pt x="13055" y="7683"/>
                    <a:pt x="13169" y="7683"/>
                  </a:cubicBezTo>
                  <a:cubicBezTo>
                    <a:pt x="13381" y="7683"/>
                    <a:pt x="13657" y="7674"/>
                    <a:pt x="13929" y="7604"/>
                  </a:cubicBezTo>
                  <a:cubicBezTo>
                    <a:pt x="13955" y="7597"/>
                    <a:pt x="13981" y="7591"/>
                    <a:pt x="14006" y="7582"/>
                  </a:cubicBezTo>
                  <a:cubicBezTo>
                    <a:pt x="14015" y="7593"/>
                    <a:pt x="14024" y="7602"/>
                    <a:pt x="14032" y="7612"/>
                  </a:cubicBezTo>
                  <a:cubicBezTo>
                    <a:pt x="14064" y="7642"/>
                    <a:pt x="14099" y="7672"/>
                    <a:pt x="14133" y="7702"/>
                  </a:cubicBezTo>
                  <a:cubicBezTo>
                    <a:pt x="14208" y="7769"/>
                    <a:pt x="14281" y="7831"/>
                    <a:pt x="14323" y="7914"/>
                  </a:cubicBezTo>
                  <a:cubicBezTo>
                    <a:pt x="14398" y="8058"/>
                    <a:pt x="14371" y="8234"/>
                    <a:pt x="14332" y="8403"/>
                  </a:cubicBezTo>
                  <a:cubicBezTo>
                    <a:pt x="14259" y="8709"/>
                    <a:pt x="14163" y="9011"/>
                    <a:pt x="14043" y="9301"/>
                  </a:cubicBezTo>
                  <a:cubicBezTo>
                    <a:pt x="13925" y="9583"/>
                    <a:pt x="13781" y="9729"/>
                    <a:pt x="13608" y="9731"/>
                  </a:cubicBezTo>
                  <a:cubicBezTo>
                    <a:pt x="13586" y="9731"/>
                    <a:pt x="13565" y="9729"/>
                    <a:pt x="13546" y="9727"/>
                  </a:cubicBezTo>
                  <a:cubicBezTo>
                    <a:pt x="13524" y="9725"/>
                    <a:pt x="13502" y="9723"/>
                    <a:pt x="13481" y="9723"/>
                  </a:cubicBezTo>
                  <a:cubicBezTo>
                    <a:pt x="13445" y="9723"/>
                    <a:pt x="13412" y="9728"/>
                    <a:pt x="13385" y="9740"/>
                  </a:cubicBezTo>
                  <a:cubicBezTo>
                    <a:pt x="13353" y="9755"/>
                    <a:pt x="13327" y="9780"/>
                    <a:pt x="13302" y="9804"/>
                  </a:cubicBezTo>
                  <a:cubicBezTo>
                    <a:pt x="13295" y="9810"/>
                    <a:pt x="13289" y="9817"/>
                    <a:pt x="13280" y="9823"/>
                  </a:cubicBezTo>
                  <a:cubicBezTo>
                    <a:pt x="13160" y="9930"/>
                    <a:pt x="12997" y="9958"/>
                    <a:pt x="12824" y="9986"/>
                  </a:cubicBezTo>
                  <a:cubicBezTo>
                    <a:pt x="12749" y="9997"/>
                    <a:pt x="12669" y="10010"/>
                    <a:pt x="12597" y="10031"/>
                  </a:cubicBezTo>
                  <a:cubicBezTo>
                    <a:pt x="12562" y="10040"/>
                    <a:pt x="12526" y="10053"/>
                    <a:pt x="12498" y="10078"/>
                  </a:cubicBezTo>
                  <a:cubicBezTo>
                    <a:pt x="12481" y="10098"/>
                    <a:pt x="12468" y="10119"/>
                    <a:pt x="12457" y="10140"/>
                  </a:cubicBezTo>
                  <a:cubicBezTo>
                    <a:pt x="12453" y="10149"/>
                    <a:pt x="12449" y="10155"/>
                    <a:pt x="12447" y="10164"/>
                  </a:cubicBezTo>
                  <a:cubicBezTo>
                    <a:pt x="12378" y="10282"/>
                    <a:pt x="12228" y="10316"/>
                    <a:pt x="12082" y="10350"/>
                  </a:cubicBezTo>
                  <a:cubicBezTo>
                    <a:pt x="12059" y="10357"/>
                    <a:pt x="12035" y="10363"/>
                    <a:pt x="12012" y="10367"/>
                  </a:cubicBezTo>
                  <a:cubicBezTo>
                    <a:pt x="11950" y="10385"/>
                    <a:pt x="11879" y="10408"/>
                    <a:pt x="11832" y="10462"/>
                  </a:cubicBezTo>
                  <a:cubicBezTo>
                    <a:pt x="11804" y="10492"/>
                    <a:pt x="11789" y="10528"/>
                    <a:pt x="11772" y="10565"/>
                  </a:cubicBezTo>
                  <a:cubicBezTo>
                    <a:pt x="11729" y="10554"/>
                    <a:pt x="11684" y="10547"/>
                    <a:pt x="11633" y="10543"/>
                  </a:cubicBezTo>
                  <a:cubicBezTo>
                    <a:pt x="11423" y="10526"/>
                    <a:pt x="11193" y="10511"/>
                    <a:pt x="10966" y="10511"/>
                  </a:cubicBezTo>
                  <a:cubicBezTo>
                    <a:pt x="10311" y="10511"/>
                    <a:pt x="9850" y="10646"/>
                    <a:pt x="9509" y="10935"/>
                  </a:cubicBezTo>
                  <a:cubicBezTo>
                    <a:pt x="9486" y="10955"/>
                    <a:pt x="9462" y="10978"/>
                    <a:pt x="9436" y="11000"/>
                  </a:cubicBezTo>
                  <a:cubicBezTo>
                    <a:pt x="9368" y="11062"/>
                    <a:pt x="9301" y="11122"/>
                    <a:pt x="9222" y="11160"/>
                  </a:cubicBezTo>
                  <a:cubicBezTo>
                    <a:pt x="9188" y="11177"/>
                    <a:pt x="9147" y="11192"/>
                    <a:pt x="9109" y="11205"/>
                  </a:cubicBezTo>
                  <a:cubicBezTo>
                    <a:pt x="9004" y="11244"/>
                    <a:pt x="8894" y="11282"/>
                    <a:pt x="8847" y="11387"/>
                  </a:cubicBezTo>
                  <a:cubicBezTo>
                    <a:pt x="8830" y="11426"/>
                    <a:pt x="8824" y="11467"/>
                    <a:pt x="8819" y="11505"/>
                  </a:cubicBezTo>
                  <a:cubicBezTo>
                    <a:pt x="8817" y="11527"/>
                    <a:pt x="8815" y="11546"/>
                    <a:pt x="8811" y="11567"/>
                  </a:cubicBezTo>
                  <a:cubicBezTo>
                    <a:pt x="8777" y="11713"/>
                    <a:pt x="8642" y="11812"/>
                    <a:pt x="8526" y="11852"/>
                  </a:cubicBezTo>
                  <a:cubicBezTo>
                    <a:pt x="8389" y="11902"/>
                    <a:pt x="8239" y="11904"/>
                    <a:pt x="8093" y="11906"/>
                  </a:cubicBezTo>
                  <a:cubicBezTo>
                    <a:pt x="8070" y="11906"/>
                    <a:pt x="8047" y="11906"/>
                    <a:pt x="8024" y="11906"/>
                  </a:cubicBezTo>
                  <a:cubicBezTo>
                    <a:pt x="7831" y="11906"/>
                    <a:pt x="7631" y="11894"/>
                    <a:pt x="7476" y="11790"/>
                  </a:cubicBezTo>
                  <a:cubicBezTo>
                    <a:pt x="7459" y="11779"/>
                    <a:pt x="7442" y="11767"/>
                    <a:pt x="7427" y="11754"/>
                  </a:cubicBezTo>
                  <a:cubicBezTo>
                    <a:pt x="7388" y="11726"/>
                    <a:pt x="7350" y="11696"/>
                    <a:pt x="7303" y="11679"/>
                  </a:cubicBezTo>
                  <a:cubicBezTo>
                    <a:pt x="7253" y="11659"/>
                    <a:pt x="7200" y="11655"/>
                    <a:pt x="7150" y="11651"/>
                  </a:cubicBezTo>
                  <a:lnTo>
                    <a:pt x="6195" y="11589"/>
                  </a:lnTo>
                  <a:cubicBezTo>
                    <a:pt x="6154" y="11584"/>
                    <a:pt x="6111" y="11582"/>
                    <a:pt x="6071" y="11582"/>
                  </a:cubicBezTo>
                  <a:cubicBezTo>
                    <a:pt x="5976" y="11582"/>
                    <a:pt x="5906" y="11595"/>
                    <a:pt x="5844" y="11625"/>
                  </a:cubicBezTo>
                  <a:cubicBezTo>
                    <a:pt x="5651" y="11713"/>
                    <a:pt x="5578" y="11938"/>
                    <a:pt x="5552" y="12109"/>
                  </a:cubicBezTo>
                  <a:cubicBezTo>
                    <a:pt x="5544" y="12159"/>
                    <a:pt x="5539" y="12208"/>
                    <a:pt x="5533" y="12257"/>
                  </a:cubicBezTo>
                  <a:cubicBezTo>
                    <a:pt x="5520" y="12384"/>
                    <a:pt x="5505" y="12514"/>
                    <a:pt x="5456" y="12630"/>
                  </a:cubicBezTo>
                  <a:cubicBezTo>
                    <a:pt x="5391" y="12369"/>
                    <a:pt x="5321" y="12073"/>
                    <a:pt x="5265" y="11792"/>
                  </a:cubicBezTo>
                  <a:cubicBezTo>
                    <a:pt x="5231" y="11632"/>
                    <a:pt x="5194" y="11449"/>
                    <a:pt x="5087" y="11306"/>
                  </a:cubicBezTo>
                  <a:cubicBezTo>
                    <a:pt x="5021" y="11218"/>
                    <a:pt x="4931" y="11152"/>
                    <a:pt x="4847" y="11087"/>
                  </a:cubicBezTo>
                  <a:cubicBezTo>
                    <a:pt x="4766" y="11025"/>
                    <a:pt x="4682" y="10963"/>
                    <a:pt x="4620" y="10884"/>
                  </a:cubicBezTo>
                  <a:cubicBezTo>
                    <a:pt x="4509" y="10740"/>
                    <a:pt x="4477" y="10560"/>
                    <a:pt x="4440" y="10370"/>
                  </a:cubicBezTo>
                  <a:cubicBezTo>
                    <a:pt x="4406" y="10188"/>
                    <a:pt x="4372" y="9999"/>
                    <a:pt x="4260" y="9847"/>
                  </a:cubicBezTo>
                  <a:cubicBezTo>
                    <a:pt x="4160" y="9708"/>
                    <a:pt x="4012" y="9622"/>
                    <a:pt x="3868" y="9536"/>
                  </a:cubicBezTo>
                  <a:cubicBezTo>
                    <a:pt x="3765" y="9476"/>
                    <a:pt x="3658" y="9414"/>
                    <a:pt x="3572" y="9335"/>
                  </a:cubicBezTo>
                  <a:cubicBezTo>
                    <a:pt x="3298" y="9080"/>
                    <a:pt x="3243" y="8703"/>
                    <a:pt x="3185" y="8304"/>
                  </a:cubicBezTo>
                  <a:cubicBezTo>
                    <a:pt x="3159" y="8141"/>
                    <a:pt x="3135" y="7972"/>
                    <a:pt x="3093" y="7814"/>
                  </a:cubicBezTo>
                  <a:cubicBezTo>
                    <a:pt x="2951" y="7272"/>
                    <a:pt x="2591" y="6824"/>
                    <a:pt x="2244" y="6391"/>
                  </a:cubicBezTo>
                  <a:cubicBezTo>
                    <a:pt x="1946" y="6020"/>
                    <a:pt x="1640" y="5637"/>
                    <a:pt x="1469" y="5196"/>
                  </a:cubicBezTo>
                  <a:cubicBezTo>
                    <a:pt x="1439" y="5116"/>
                    <a:pt x="1411" y="5035"/>
                    <a:pt x="1385" y="4956"/>
                  </a:cubicBezTo>
                  <a:cubicBezTo>
                    <a:pt x="1331" y="4786"/>
                    <a:pt x="1274" y="4613"/>
                    <a:pt x="1177" y="4459"/>
                  </a:cubicBezTo>
                  <a:cubicBezTo>
                    <a:pt x="1098" y="4330"/>
                    <a:pt x="991" y="4219"/>
                    <a:pt x="888" y="4109"/>
                  </a:cubicBezTo>
                  <a:cubicBezTo>
                    <a:pt x="845" y="4064"/>
                    <a:pt x="802" y="4021"/>
                    <a:pt x="764" y="3976"/>
                  </a:cubicBezTo>
                  <a:cubicBezTo>
                    <a:pt x="305" y="3462"/>
                    <a:pt x="61" y="2768"/>
                    <a:pt x="91" y="2065"/>
                  </a:cubicBezTo>
                  <a:cubicBezTo>
                    <a:pt x="121" y="2063"/>
                    <a:pt x="149" y="2061"/>
                    <a:pt x="177" y="2061"/>
                  </a:cubicBezTo>
                  <a:cubicBezTo>
                    <a:pt x="347" y="2061"/>
                    <a:pt x="459" y="2113"/>
                    <a:pt x="513" y="2213"/>
                  </a:cubicBezTo>
                  <a:lnTo>
                    <a:pt x="526" y="2239"/>
                  </a:lnTo>
                  <a:lnTo>
                    <a:pt x="549" y="2224"/>
                  </a:lnTo>
                  <a:cubicBezTo>
                    <a:pt x="557" y="2219"/>
                    <a:pt x="566" y="2217"/>
                    <a:pt x="576" y="2217"/>
                  </a:cubicBezTo>
                  <a:cubicBezTo>
                    <a:pt x="604" y="2217"/>
                    <a:pt x="636" y="2236"/>
                    <a:pt x="652" y="2265"/>
                  </a:cubicBezTo>
                  <a:cubicBezTo>
                    <a:pt x="678" y="2305"/>
                    <a:pt x="680" y="2361"/>
                    <a:pt x="680" y="2410"/>
                  </a:cubicBezTo>
                  <a:lnTo>
                    <a:pt x="680" y="2430"/>
                  </a:lnTo>
                  <a:lnTo>
                    <a:pt x="697" y="2436"/>
                  </a:lnTo>
                  <a:cubicBezTo>
                    <a:pt x="732" y="2450"/>
                    <a:pt x="770" y="2456"/>
                    <a:pt x="808" y="2456"/>
                  </a:cubicBezTo>
                  <a:cubicBezTo>
                    <a:pt x="897" y="2456"/>
                    <a:pt x="987" y="2421"/>
                    <a:pt x="1046" y="2357"/>
                  </a:cubicBezTo>
                  <a:cubicBezTo>
                    <a:pt x="1124" y="2275"/>
                    <a:pt x="1151" y="2151"/>
                    <a:pt x="1119" y="2044"/>
                  </a:cubicBezTo>
                  <a:cubicBezTo>
                    <a:pt x="1293" y="2044"/>
                    <a:pt x="1400" y="1986"/>
                    <a:pt x="1421" y="1883"/>
                  </a:cubicBezTo>
                  <a:cubicBezTo>
                    <a:pt x="1426" y="1855"/>
                    <a:pt x="1424" y="1828"/>
                    <a:pt x="1421" y="1802"/>
                  </a:cubicBezTo>
                  <a:cubicBezTo>
                    <a:pt x="1419" y="1774"/>
                    <a:pt x="1417" y="1748"/>
                    <a:pt x="1424" y="1727"/>
                  </a:cubicBezTo>
                  <a:cubicBezTo>
                    <a:pt x="1449" y="1648"/>
                    <a:pt x="1569" y="1643"/>
                    <a:pt x="1670" y="1641"/>
                  </a:cubicBezTo>
                  <a:cubicBezTo>
                    <a:pt x="1837" y="1637"/>
                    <a:pt x="1978" y="1579"/>
                    <a:pt x="2075" y="1481"/>
                  </a:cubicBezTo>
                  <a:cubicBezTo>
                    <a:pt x="2186" y="1363"/>
                    <a:pt x="2216" y="1187"/>
                    <a:pt x="2143" y="1058"/>
                  </a:cubicBezTo>
                  <a:cubicBezTo>
                    <a:pt x="2088" y="962"/>
                    <a:pt x="1987" y="904"/>
                    <a:pt x="1888" y="848"/>
                  </a:cubicBezTo>
                  <a:cubicBezTo>
                    <a:pt x="1779" y="788"/>
                    <a:pt x="1676" y="731"/>
                    <a:pt x="1646" y="621"/>
                  </a:cubicBezTo>
                  <a:cubicBezTo>
                    <a:pt x="1629" y="559"/>
                    <a:pt x="1661" y="506"/>
                    <a:pt x="1681" y="480"/>
                  </a:cubicBezTo>
                  <a:cubicBezTo>
                    <a:pt x="1720" y="428"/>
                    <a:pt x="1781" y="397"/>
                    <a:pt x="1836" y="397"/>
                  </a:cubicBezTo>
                  <a:cubicBezTo>
                    <a:pt x="1864" y="397"/>
                    <a:pt x="1890" y="405"/>
                    <a:pt x="1912" y="422"/>
                  </a:cubicBezTo>
                  <a:lnTo>
                    <a:pt x="1955" y="456"/>
                  </a:lnTo>
                  <a:lnTo>
                    <a:pt x="1955" y="401"/>
                  </a:lnTo>
                  <a:cubicBezTo>
                    <a:pt x="1957" y="302"/>
                    <a:pt x="2066" y="227"/>
                    <a:pt x="2171" y="214"/>
                  </a:cubicBezTo>
                  <a:cubicBezTo>
                    <a:pt x="2195" y="210"/>
                    <a:pt x="2221" y="209"/>
                    <a:pt x="2249" y="209"/>
                  </a:cubicBezTo>
                  <a:cubicBezTo>
                    <a:pt x="2282" y="209"/>
                    <a:pt x="2317" y="211"/>
                    <a:pt x="2351" y="212"/>
                  </a:cubicBezTo>
                  <a:cubicBezTo>
                    <a:pt x="2387" y="215"/>
                    <a:pt x="2422" y="217"/>
                    <a:pt x="2457" y="217"/>
                  </a:cubicBezTo>
                  <a:cubicBezTo>
                    <a:pt x="2478" y="217"/>
                    <a:pt x="2499" y="216"/>
                    <a:pt x="2521" y="214"/>
                  </a:cubicBezTo>
                  <a:cubicBezTo>
                    <a:pt x="2593" y="206"/>
                    <a:pt x="2664" y="186"/>
                    <a:pt x="2730" y="165"/>
                  </a:cubicBezTo>
                  <a:lnTo>
                    <a:pt x="2773" y="154"/>
                  </a:lnTo>
                  <a:cubicBezTo>
                    <a:pt x="3002" y="87"/>
                    <a:pt x="3242" y="54"/>
                    <a:pt x="3481" y="54"/>
                  </a:cubicBezTo>
                  <a:close/>
                  <a:moveTo>
                    <a:pt x="3482" y="0"/>
                  </a:moveTo>
                  <a:cubicBezTo>
                    <a:pt x="3237" y="0"/>
                    <a:pt x="2992" y="34"/>
                    <a:pt x="2758" y="103"/>
                  </a:cubicBezTo>
                  <a:lnTo>
                    <a:pt x="2715" y="114"/>
                  </a:lnTo>
                  <a:cubicBezTo>
                    <a:pt x="2651" y="135"/>
                    <a:pt x="2583" y="154"/>
                    <a:pt x="2516" y="161"/>
                  </a:cubicBezTo>
                  <a:cubicBezTo>
                    <a:pt x="2496" y="162"/>
                    <a:pt x="2475" y="163"/>
                    <a:pt x="2455" y="163"/>
                  </a:cubicBezTo>
                  <a:cubicBezTo>
                    <a:pt x="2422" y="163"/>
                    <a:pt x="2389" y="161"/>
                    <a:pt x="2356" y="159"/>
                  </a:cubicBezTo>
                  <a:cubicBezTo>
                    <a:pt x="2322" y="156"/>
                    <a:pt x="2289" y="155"/>
                    <a:pt x="2256" y="155"/>
                  </a:cubicBezTo>
                  <a:cubicBezTo>
                    <a:pt x="2224" y="155"/>
                    <a:pt x="2193" y="156"/>
                    <a:pt x="2165" y="161"/>
                  </a:cubicBezTo>
                  <a:cubicBezTo>
                    <a:pt x="2053" y="176"/>
                    <a:pt x="1933" y="249"/>
                    <a:pt x="1908" y="356"/>
                  </a:cubicBezTo>
                  <a:cubicBezTo>
                    <a:pt x="1886" y="346"/>
                    <a:pt x="1862" y="341"/>
                    <a:pt x="1837" y="341"/>
                  </a:cubicBezTo>
                  <a:cubicBezTo>
                    <a:pt x="1766" y="341"/>
                    <a:pt x="1689" y="380"/>
                    <a:pt x="1638" y="446"/>
                  </a:cubicBezTo>
                  <a:cubicBezTo>
                    <a:pt x="1593" y="506"/>
                    <a:pt x="1578" y="574"/>
                    <a:pt x="1595" y="636"/>
                  </a:cubicBezTo>
                  <a:cubicBezTo>
                    <a:pt x="1631" y="765"/>
                    <a:pt x="1749" y="831"/>
                    <a:pt x="1863" y="896"/>
                  </a:cubicBezTo>
                  <a:cubicBezTo>
                    <a:pt x="1955" y="947"/>
                    <a:pt x="2049" y="1001"/>
                    <a:pt x="2098" y="1084"/>
                  </a:cubicBezTo>
                  <a:cubicBezTo>
                    <a:pt x="2156" y="1191"/>
                    <a:pt x="2131" y="1346"/>
                    <a:pt x="2034" y="1444"/>
                  </a:cubicBezTo>
                  <a:cubicBezTo>
                    <a:pt x="1951" y="1532"/>
                    <a:pt x="1820" y="1583"/>
                    <a:pt x="1664" y="1588"/>
                  </a:cubicBezTo>
                  <a:cubicBezTo>
                    <a:pt x="1556" y="1592"/>
                    <a:pt x="1411" y="1596"/>
                    <a:pt x="1374" y="1710"/>
                  </a:cubicBezTo>
                  <a:cubicBezTo>
                    <a:pt x="1364" y="1742"/>
                    <a:pt x="1366" y="1776"/>
                    <a:pt x="1368" y="1806"/>
                  </a:cubicBezTo>
                  <a:cubicBezTo>
                    <a:pt x="1370" y="1830"/>
                    <a:pt x="1372" y="1851"/>
                    <a:pt x="1368" y="1873"/>
                  </a:cubicBezTo>
                  <a:cubicBezTo>
                    <a:pt x="1349" y="1975"/>
                    <a:pt x="1203" y="1990"/>
                    <a:pt x="1119" y="1990"/>
                  </a:cubicBezTo>
                  <a:lnTo>
                    <a:pt x="1081" y="1990"/>
                  </a:lnTo>
                  <a:lnTo>
                    <a:pt x="1038" y="1986"/>
                  </a:lnTo>
                  <a:lnTo>
                    <a:pt x="1038" y="1986"/>
                  </a:lnTo>
                  <a:lnTo>
                    <a:pt x="1055" y="2027"/>
                  </a:lnTo>
                  <a:cubicBezTo>
                    <a:pt x="1100" y="2123"/>
                    <a:pt x="1079" y="2243"/>
                    <a:pt x="1008" y="2320"/>
                  </a:cubicBezTo>
                  <a:cubicBezTo>
                    <a:pt x="959" y="2373"/>
                    <a:pt x="883" y="2403"/>
                    <a:pt x="809" y="2403"/>
                  </a:cubicBezTo>
                  <a:cubicBezTo>
                    <a:pt x="783" y="2403"/>
                    <a:pt x="758" y="2399"/>
                    <a:pt x="734" y="2391"/>
                  </a:cubicBezTo>
                  <a:cubicBezTo>
                    <a:pt x="732" y="2342"/>
                    <a:pt x="727" y="2284"/>
                    <a:pt x="699" y="2237"/>
                  </a:cubicBezTo>
                  <a:cubicBezTo>
                    <a:pt x="672" y="2192"/>
                    <a:pt x="619" y="2163"/>
                    <a:pt x="572" y="2163"/>
                  </a:cubicBezTo>
                  <a:cubicBezTo>
                    <a:pt x="564" y="2163"/>
                    <a:pt x="555" y="2164"/>
                    <a:pt x="547" y="2166"/>
                  </a:cubicBezTo>
                  <a:cubicBezTo>
                    <a:pt x="479" y="2061"/>
                    <a:pt x="354" y="2008"/>
                    <a:pt x="171" y="2008"/>
                  </a:cubicBezTo>
                  <a:cubicBezTo>
                    <a:pt x="137" y="2008"/>
                    <a:pt x="101" y="2010"/>
                    <a:pt x="63" y="2014"/>
                  </a:cubicBezTo>
                  <a:lnTo>
                    <a:pt x="40" y="2016"/>
                  </a:lnTo>
                  <a:lnTo>
                    <a:pt x="40" y="2040"/>
                  </a:lnTo>
                  <a:cubicBezTo>
                    <a:pt x="1" y="2764"/>
                    <a:pt x="252" y="3482"/>
                    <a:pt x="723" y="4011"/>
                  </a:cubicBezTo>
                  <a:cubicBezTo>
                    <a:pt x="764" y="4058"/>
                    <a:pt x="807" y="4101"/>
                    <a:pt x="849" y="4146"/>
                  </a:cubicBezTo>
                  <a:cubicBezTo>
                    <a:pt x="950" y="4253"/>
                    <a:pt x="1055" y="4362"/>
                    <a:pt x="1132" y="4486"/>
                  </a:cubicBezTo>
                  <a:cubicBezTo>
                    <a:pt x="1224" y="4636"/>
                    <a:pt x="1280" y="4806"/>
                    <a:pt x="1336" y="4973"/>
                  </a:cubicBezTo>
                  <a:cubicBezTo>
                    <a:pt x="1361" y="5052"/>
                    <a:pt x="1387" y="5133"/>
                    <a:pt x="1419" y="5215"/>
                  </a:cubicBezTo>
                  <a:cubicBezTo>
                    <a:pt x="1593" y="5663"/>
                    <a:pt x="1903" y="6050"/>
                    <a:pt x="2203" y="6425"/>
                  </a:cubicBezTo>
                  <a:cubicBezTo>
                    <a:pt x="2546" y="6854"/>
                    <a:pt x="2902" y="7295"/>
                    <a:pt x="3041" y="7827"/>
                  </a:cubicBezTo>
                  <a:cubicBezTo>
                    <a:pt x="3082" y="7983"/>
                    <a:pt x="3108" y="8150"/>
                    <a:pt x="3131" y="8313"/>
                  </a:cubicBezTo>
                  <a:cubicBezTo>
                    <a:pt x="3189" y="8703"/>
                    <a:pt x="3247" y="9106"/>
                    <a:pt x="3536" y="9373"/>
                  </a:cubicBezTo>
                  <a:cubicBezTo>
                    <a:pt x="3628" y="9457"/>
                    <a:pt x="3735" y="9521"/>
                    <a:pt x="3840" y="9583"/>
                  </a:cubicBezTo>
                  <a:cubicBezTo>
                    <a:pt x="3986" y="9669"/>
                    <a:pt x="4123" y="9748"/>
                    <a:pt x="4217" y="9877"/>
                  </a:cubicBezTo>
                  <a:cubicBezTo>
                    <a:pt x="4320" y="10020"/>
                    <a:pt x="4354" y="10203"/>
                    <a:pt x="4389" y="10380"/>
                  </a:cubicBezTo>
                  <a:cubicBezTo>
                    <a:pt x="4423" y="10569"/>
                    <a:pt x="4459" y="10764"/>
                    <a:pt x="4579" y="10918"/>
                  </a:cubicBezTo>
                  <a:cubicBezTo>
                    <a:pt x="4644" y="11002"/>
                    <a:pt x="4732" y="11066"/>
                    <a:pt x="4815" y="11130"/>
                  </a:cubicBezTo>
                  <a:cubicBezTo>
                    <a:pt x="4901" y="11194"/>
                    <a:pt x="4982" y="11257"/>
                    <a:pt x="5044" y="11338"/>
                  </a:cubicBezTo>
                  <a:cubicBezTo>
                    <a:pt x="5145" y="11471"/>
                    <a:pt x="5179" y="11649"/>
                    <a:pt x="5211" y="11803"/>
                  </a:cubicBezTo>
                  <a:cubicBezTo>
                    <a:pt x="5274" y="12107"/>
                    <a:pt x="5351" y="12429"/>
                    <a:pt x="5419" y="12707"/>
                  </a:cubicBezTo>
                  <a:lnTo>
                    <a:pt x="5434" y="12771"/>
                  </a:lnTo>
                  <a:lnTo>
                    <a:pt x="5469" y="12714"/>
                  </a:lnTo>
                  <a:cubicBezTo>
                    <a:pt x="5471" y="12709"/>
                    <a:pt x="5473" y="12705"/>
                    <a:pt x="5477" y="12701"/>
                  </a:cubicBezTo>
                  <a:cubicBezTo>
                    <a:pt x="5484" y="12692"/>
                    <a:pt x="5488" y="12684"/>
                    <a:pt x="5492" y="12675"/>
                  </a:cubicBezTo>
                  <a:cubicBezTo>
                    <a:pt x="5556" y="12546"/>
                    <a:pt x="5571" y="12403"/>
                    <a:pt x="5586" y="12264"/>
                  </a:cubicBezTo>
                  <a:cubicBezTo>
                    <a:pt x="5593" y="12214"/>
                    <a:pt x="5597" y="12165"/>
                    <a:pt x="5606" y="12118"/>
                  </a:cubicBezTo>
                  <a:cubicBezTo>
                    <a:pt x="5625" y="11987"/>
                    <a:pt x="5685" y="11756"/>
                    <a:pt x="5865" y="11672"/>
                  </a:cubicBezTo>
                  <a:cubicBezTo>
                    <a:pt x="5921" y="11649"/>
                    <a:pt x="5985" y="11636"/>
                    <a:pt x="6071" y="11636"/>
                  </a:cubicBezTo>
                  <a:cubicBezTo>
                    <a:pt x="6111" y="11636"/>
                    <a:pt x="6152" y="11638"/>
                    <a:pt x="6193" y="11642"/>
                  </a:cubicBezTo>
                  <a:lnTo>
                    <a:pt x="7146" y="11704"/>
                  </a:lnTo>
                  <a:cubicBezTo>
                    <a:pt x="7193" y="11709"/>
                    <a:pt x="7240" y="11711"/>
                    <a:pt x="7283" y="11728"/>
                  </a:cubicBezTo>
                  <a:cubicBezTo>
                    <a:pt x="7324" y="11743"/>
                    <a:pt x="7358" y="11769"/>
                    <a:pt x="7393" y="11797"/>
                  </a:cubicBezTo>
                  <a:cubicBezTo>
                    <a:pt x="7410" y="11809"/>
                    <a:pt x="7427" y="11822"/>
                    <a:pt x="7446" y="11833"/>
                  </a:cubicBezTo>
                  <a:cubicBezTo>
                    <a:pt x="7613" y="11946"/>
                    <a:pt x="7824" y="11960"/>
                    <a:pt x="8025" y="11960"/>
                  </a:cubicBezTo>
                  <a:cubicBezTo>
                    <a:pt x="8048" y="11960"/>
                    <a:pt x="8070" y="11960"/>
                    <a:pt x="8093" y="11959"/>
                  </a:cubicBezTo>
                  <a:cubicBezTo>
                    <a:pt x="8237" y="11957"/>
                    <a:pt x="8397" y="11955"/>
                    <a:pt x="8545" y="11904"/>
                  </a:cubicBezTo>
                  <a:cubicBezTo>
                    <a:pt x="8708" y="11844"/>
                    <a:pt x="8830" y="11719"/>
                    <a:pt x="8862" y="11578"/>
                  </a:cubicBezTo>
                  <a:cubicBezTo>
                    <a:pt x="8867" y="11557"/>
                    <a:pt x="8871" y="11533"/>
                    <a:pt x="8873" y="11512"/>
                  </a:cubicBezTo>
                  <a:cubicBezTo>
                    <a:pt x="8877" y="11475"/>
                    <a:pt x="8882" y="11441"/>
                    <a:pt x="8897" y="11409"/>
                  </a:cubicBezTo>
                  <a:cubicBezTo>
                    <a:pt x="8933" y="11325"/>
                    <a:pt x="9027" y="11291"/>
                    <a:pt x="9128" y="11257"/>
                  </a:cubicBezTo>
                  <a:cubicBezTo>
                    <a:pt x="9167" y="11242"/>
                    <a:pt x="9207" y="11227"/>
                    <a:pt x="9246" y="11209"/>
                  </a:cubicBezTo>
                  <a:cubicBezTo>
                    <a:pt x="9334" y="11167"/>
                    <a:pt x="9404" y="11102"/>
                    <a:pt x="9473" y="11038"/>
                  </a:cubicBezTo>
                  <a:cubicBezTo>
                    <a:pt x="9496" y="11017"/>
                    <a:pt x="9520" y="10995"/>
                    <a:pt x="9546" y="10976"/>
                  </a:cubicBezTo>
                  <a:cubicBezTo>
                    <a:pt x="9874" y="10695"/>
                    <a:pt x="10326" y="10565"/>
                    <a:pt x="10966" y="10565"/>
                  </a:cubicBezTo>
                  <a:cubicBezTo>
                    <a:pt x="11193" y="10565"/>
                    <a:pt x="11418" y="10580"/>
                    <a:pt x="11628" y="10597"/>
                  </a:cubicBezTo>
                  <a:cubicBezTo>
                    <a:pt x="11686" y="10601"/>
                    <a:pt x="11735" y="10610"/>
                    <a:pt x="11780" y="10622"/>
                  </a:cubicBezTo>
                  <a:lnTo>
                    <a:pt x="11802" y="10629"/>
                  </a:lnTo>
                  <a:lnTo>
                    <a:pt x="11821" y="10586"/>
                  </a:lnTo>
                  <a:cubicBezTo>
                    <a:pt x="11836" y="10554"/>
                    <a:pt x="11849" y="10522"/>
                    <a:pt x="11870" y="10498"/>
                  </a:cubicBezTo>
                  <a:cubicBezTo>
                    <a:pt x="11909" y="10453"/>
                    <a:pt x="11971" y="10434"/>
                    <a:pt x="12025" y="10421"/>
                  </a:cubicBezTo>
                  <a:cubicBezTo>
                    <a:pt x="12048" y="10415"/>
                    <a:pt x="12072" y="10408"/>
                    <a:pt x="12095" y="10404"/>
                  </a:cubicBezTo>
                  <a:cubicBezTo>
                    <a:pt x="12243" y="10367"/>
                    <a:pt x="12412" y="10329"/>
                    <a:pt x="12492" y="10190"/>
                  </a:cubicBezTo>
                  <a:cubicBezTo>
                    <a:pt x="12496" y="10183"/>
                    <a:pt x="12500" y="10175"/>
                    <a:pt x="12504" y="10166"/>
                  </a:cubicBezTo>
                  <a:cubicBezTo>
                    <a:pt x="12515" y="10147"/>
                    <a:pt x="12524" y="10130"/>
                    <a:pt x="12537" y="10117"/>
                  </a:cubicBezTo>
                  <a:cubicBezTo>
                    <a:pt x="12554" y="10100"/>
                    <a:pt x="12577" y="10091"/>
                    <a:pt x="12609" y="10083"/>
                  </a:cubicBezTo>
                  <a:cubicBezTo>
                    <a:pt x="12682" y="10063"/>
                    <a:pt x="12759" y="10050"/>
                    <a:pt x="12832" y="10038"/>
                  </a:cubicBezTo>
                  <a:cubicBezTo>
                    <a:pt x="13006" y="10010"/>
                    <a:pt x="13184" y="9982"/>
                    <a:pt x="13316" y="9864"/>
                  </a:cubicBezTo>
                  <a:cubicBezTo>
                    <a:pt x="13323" y="9855"/>
                    <a:pt x="13331" y="9849"/>
                    <a:pt x="13338" y="9843"/>
                  </a:cubicBezTo>
                  <a:cubicBezTo>
                    <a:pt x="13361" y="9821"/>
                    <a:pt x="13383" y="9800"/>
                    <a:pt x="13409" y="9789"/>
                  </a:cubicBezTo>
                  <a:cubicBezTo>
                    <a:pt x="13428" y="9780"/>
                    <a:pt x="13452" y="9777"/>
                    <a:pt x="13480" y="9777"/>
                  </a:cubicBezTo>
                  <a:cubicBezTo>
                    <a:pt x="13499" y="9777"/>
                    <a:pt x="13519" y="9779"/>
                    <a:pt x="13539" y="9780"/>
                  </a:cubicBezTo>
                  <a:cubicBezTo>
                    <a:pt x="13563" y="9783"/>
                    <a:pt x="13584" y="9785"/>
                    <a:pt x="13612" y="9785"/>
                  </a:cubicBezTo>
                  <a:cubicBezTo>
                    <a:pt x="13805" y="9780"/>
                    <a:pt x="13966" y="9626"/>
                    <a:pt x="14092" y="9322"/>
                  </a:cubicBezTo>
                  <a:cubicBezTo>
                    <a:pt x="14214" y="9028"/>
                    <a:pt x="14311" y="8724"/>
                    <a:pt x="14383" y="8414"/>
                  </a:cubicBezTo>
                  <a:cubicBezTo>
                    <a:pt x="14426" y="8236"/>
                    <a:pt x="14452" y="8047"/>
                    <a:pt x="14373" y="7891"/>
                  </a:cubicBezTo>
                  <a:cubicBezTo>
                    <a:pt x="14323" y="7797"/>
                    <a:pt x="14244" y="7728"/>
                    <a:pt x="14167" y="7662"/>
                  </a:cubicBezTo>
                  <a:cubicBezTo>
                    <a:pt x="14135" y="7634"/>
                    <a:pt x="14101" y="7604"/>
                    <a:pt x="14071" y="7574"/>
                  </a:cubicBezTo>
                  <a:cubicBezTo>
                    <a:pt x="14058" y="7561"/>
                    <a:pt x="14047" y="7548"/>
                    <a:pt x="14036" y="7535"/>
                  </a:cubicBezTo>
                  <a:lnTo>
                    <a:pt x="14026" y="7522"/>
                  </a:lnTo>
                  <a:lnTo>
                    <a:pt x="14009" y="7527"/>
                  </a:lnTo>
                  <a:cubicBezTo>
                    <a:pt x="13976" y="7535"/>
                    <a:pt x="13946" y="7544"/>
                    <a:pt x="13916" y="7552"/>
                  </a:cubicBezTo>
                  <a:cubicBezTo>
                    <a:pt x="13649" y="7621"/>
                    <a:pt x="13376" y="7629"/>
                    <a:pt x="13169" y="7629"/>
                  </a:cubicBezTo>
                  <a:cubicBezTo>
                    <a:pt x="13055" y="7629"/>
                    <a:pt x="12937" y="7625"/>
                    <a:pt x="12832" y="7623"/>
                  </a:cubicBezTo>
                  <a:cubicBezTo>
                    <a:pt x="12729" y="7621"/>
                    <a:pt x="12629" y="7612"/>
                    <a:pt x="12562" y="7554"/>
                  </a:cubicBezTo>
                  <a:cubicBezTo>
                    <a:pt x="12537" y="7531"/>
                    <a:pt x="12515" y="7501"/>
                    <a:pt x="12496" y="7469"/>
                  </a:cubicBezTo>
                  <a:cubicBezTo>
                    <a:pt x="12481" y="7447"/>
                    <a:pt x="12466" y="7424"/>
                    <a:pt x="12447" y="7402"/>
                  </a:cubicBezTo>
                  <a:cubicBezTo>
                    <a:pt x="12382" y="7326"/>
                    <a:pt x="12279" y="7278"/>
                    <a:pt x="12175" y="7278"/>
                  </a:cubicBezTo>
                  <a:cubicBezTo>
                    <a:pt x="12163" y="7278"/>
                    <a:pt x="12150" y="7279"/>
                    <a:pt x="12138" y="7280"/>
                  </a:cubicBezTo>
                  <a:cubicBezTo>
                    <a:pt x="12142" y="7201"/>
                    <a:pt x="12078" y="7141"/>
                    <a:pt x="12016" y="7081"/>
                  </a:cubicBezTo>
                  <a:cubicBezTo>
                    <a:pt x="11969" y="7034"/>
                    <a:pt x="11917" y="6987"/>
                    <a:pt x="11900" y="6931"/>
                  </a:cubicBezTo>
                  <a:cubicBezTo>
                    <a:pt x="11883" y="6875"/>
                    <a:pt x="11900" y="6811"/>
                    <a:pt x="11913" y="6757"/>
                  </a:cubicBezTo>
                  <a:lnTo>
                    <a:pt x="11971" y="6532"/>
                  </a:lnTo>
                  <a:lnTo>
                    <a:pt x="11939" y="6530"/>
                  </a:lnTo>
                  <a:cubicBezTo>
                    <a:pt x="11821" y="6522"/>
                    <a:pt x="11720" y="6496"/>
                    <a:pt x="11637" y="6451"/>
                  </a:cubicBezTo>
                  <a:cubicBezTo>
                    <a:pt x="11523" y="6393"/>
                    <a:pt x="11438" y="6263"/>
                    <a:pt x="11410" y="6115"/>
                  </a:cubicBezTo>
                  <a:lnTo>
                    <a:pt x="11408" y="6095"/>
                  </a:lnTo>
                  <a:lnTo>
                    <a:pt x="11388" y="6093"/>
                  </a:lnTo>
                  <a:cubicBezTo>
                    <a:pt x="11356" y="6089"/>
                    <a:pt x="11313" y="6080"/>
                    <a:pt x="11273" y="6068"/>
                  </a:cubicBezTo>
                  <a:cubicBezTo>
                    <a:pt x="11210" y="6046"/>
                    <a:pt x="11157" y="6016"/>
                    <a:pt x="11118" y="5980"/>
                  </a:cubicBezTo>
                  <a:cubicBezTo>
                    <a:pt x="11058" y="5926"/>
                    <a:pt x="11022" y="5849"/>
                    <a:pt x="10996" y="5789"/>
                  </a:cubicBezTo>
                  <a:lnTo>
                    <a:pt x="10966" y="5710"/>
                  </a:lnTo>
                  <a:lnTo>
                    <a:pt x="10947" y="5793"/>
                  </a:lnTo>
                  <a:cubicBezTo>
                    <a:pt x="10943" y="5804"/>
                    <a:pt x="10940" y="5817"/>
                    <a:pt x="10938" y="5828"/>
                  </a:cubicBezTo>
                  <a:cubicBezTo>
                    <a:pt x="10936" y="5832"/>
                    <a:pt x="10936" y="5834"/>
                    <a:pt x="10936" y="5836"/>
                  </a:cubicBezTo>
                  <a:cubicBezTo>
                    <a:pt x="10726" y="5626"/>
                    <a:pt x="10598" y="5341"/>
                    <a:pt x="10585" y="5046"/>
                  </a:cubicBezTo>
                  <a:cubicBezTo>
                    <a:pt x="10581" y="4981"/>
                    <a:pt x="10583" y="4915"/>
                    <a:pt x="10585" y="4851"/>
                  </a:cubicBezTo>
                  <a:cubicBezTo>
                    <a:pt x="10589" y="4681"/>
                    <a:pt x="10593" y="4508"/>
                    <a:pt x="10514" y="4356"/>
                  </a:cubicBezTo>
                  <a:cubicBezTo>
                    <a:pt x="10452" y="4238"/>
                    <a:pt x="10351" y="4152"/>
                    <a:pt x="10253" y="4069"/>
                  </a:cubicBezTo>
                  <a:lnTo>
                    <a:pt x="10208" y="4030"/>
                  </a:lnTo>
                  <a:cubicBezTo>
                    <a:pt x="9865" y="3734"/>
                    <a:pt x="9586" y="3351"/>
                    <a:pt x="9404" y="2920"/>
                  </a:cubicBezTo>
                  <a:lnTo>
                    <a:pt x="9398" y="2901"/>
                  </a:lnTo>
                  <a:lnTo>
                    <a:pt x="9379" y="2903"/>
                  </a:lnTo>
                  <a:cubicBezTo>
                    <a:pt x="9340" y="2905"/>
                    <a:pt x="9301" y="2907"/>
                    <a:pt x="9265" y="2907"/>
                  </a:cubicBezTo>
                  <a:cubicBezTo>
                    <a:pt x="9119" y="2907"/>
                    <a:pt x="9023" y="2877"/>
                    <a:pt x="8948" y="2809"/>
                  </a:cubicBezTo>
                  <a:cubicBezTo>
                    <a:pt x="8914" y="2775"/>
                    <a:pt x="8886" y="2736"/>
                    <a:pt x="8858" y="2693"/>
                  </a:cubicBezTo>
                  <a:cubicBezTo>
                    <a:pt x="8824" y="2644"/>
                    <a:pt x="8789" y="2595"/>
                    <a:pt x="8742" y="2554"/>
                  </a:cubicBezTo>
                  <a:cubicBezTo>
                    <a:pt x="8672" y="2496"/>
                    <a:pt x="8582" y="2470"/>
                    <a:pt x="8459" y="2470"/>
                  </a:cubicBezTo>
                  <a:cubicBezTo>
                    <a:pt x="8384" y="2470"/>
                    <a:pt x="8305" y="2481"/>
                    <a:pt x="8230" y="2492"/>
                  </a:cubicBezTo>
                  <a:lnTo>
                    <a:pt x="8196" y="2496"/>
                  </a:lnTo>
                  <a:cubicBezTo>
                    <a:pt x="8086" y="2511"/>
                    <a:pt x="7975" y="2518"/>
                    <a:pt x="7863" y="2518"/>
                  </a:cubicBezTo>
                  <a:cubicBezTo>
                    <a:pt x="7600" y="2518"/>
                    <a:pt x="7337" y="2477"/>
                    <a:pt x="7088" y="2397"/>
                  </a:cubicBezTo>
                  <a:cubicBezTo>
                    <a:pt x="6998" y="2370"/>
                    <a:pt x="6928" y="2340"/>
                    <a:pt x="6874" y="2286"/>
                  </a:cubicBezTo>
                  <a:cubicBezTo>
                    <a:pt x="6855" y="2269"/>
                    <a:pt x="6840" y="2248"/>
                    <a:pt x="6823" y="2226"/>
                  </a:cubicBezTo>
                  <a:cubicBezTo>
                    <a:pt x="6795" y="2190"/>
                    <a:pt x="6765" y="2151"/>
                    <a:pt x="6722" y="2125"/>
                  </a:cubicBezTo>
                  <a:cubicBezTo>
                    <a:pt x="6668" y="2093"/>
                    <a:pt x="6606" y="2087"/>
                    <a:pt x="6546" y="2078"/>
                  </a:cubicBezTo>
                  <a:cubicBezTo>
                    <a:pt x="6471" y="2070"/>
                    <a:pt x="6405" y="2061"/>
                    <a:pt x="6371" y="2010"/>
                  </a:cubicBezTo>
                  <a:cubicBezTo>
                    <a:pt x="6356" y="1986"/>
                    <a:pt x="6349" y="1958"/>
                    <a:pt x="6341" y="1930"/>
                  </a:cubicBezTo>
                  <a:cubicBezTo>
                    <a:pt x="6336" y="1909"/>
                    <a:pt x="6332" y="1888"/>
                    <a:pt x="6323" y="1866"/>
                  </a:cubicBezTo>
                  <a:cubicBezTo>
                    <a:pt x="6272" y="1740"/>
                    <a:pt x="6143" y="1701"/>
                    <a:pt x="6019" y="1665"/>
                  </a:cubicBezTo>
                  <a:cubicBezTo>
                    <a:pt x="5942" y="1641"/>
                    <a:pt x="5863" y="1618"/>
                    <a:pt x="5803" y="1575"/>
                  </a:cubicBezTo>
                  <a:cubicBezTo>
                    <a:pt x="5739" y="1530"/>
                    <a:pt x="5698" y="1463"/>
                    <a:pt x="5653" y="1393"/>
                  </a:cubicBezTo>
                  <a:cubicBezTo>
                    <a:pt x="5606" y="1320"/>
                    <a:pt x="5559" y="1247"/>
                    <a:pt x="5488" y="1196"/>
                  </a:cubicBezTo>
                  <a:cubicBezTo>
                    <a:pt x="5434" y="1157"/>
                    <a:pt x="5374" y="1136"/>
                    <a:pt x="5314" y="1114"/>
                  </a:cubicBezTo>
                  <a:cubicBezTo>
                    <a:pt x="5239" y="1088"/>
                    <a:pt x="5169" y="1063"/>
                    <a:pt x="5119" y="1009"/>
                  </a:cubicBezTo>
                  <a:cubicBezTo>
                    <a:pt x="5094" y="979"/>
                    <a:pt x="5074" y="945"/>
                    <a:pt x="5055" y="908"/>
                  </a:cubicBezTo>
                  <a:cubicBezTo>
                    <a:pt x="5031" y="863"/>
                    <a:pt x="5006" y="816"/>
                    <a:pt x="4965" y="780"/>
                  </a:cubicBezTo>
                  <a:cubicBezTo>
                    <a:pt x="4914" y="735"/>
                    <a:pt x="4845" y="716"/>
                    <a:pt x="4781" y="699"/>
                  </a:cubicBezTo>
                  <a:cubicBezTo>
                    <a:pt x="4714" y="681"/>
                    <a:pt x="4652" y="664"/>
                    <a:pt x="4609" y="621"/>
                  </a:cubicBezTo>
                  <a:cubicBezTo>
                    <a:pt x="4588" y="598"/>
                    <a:pt x="4571" y="570"/>
                    <a:pt x="4554" y="540"/>
                  </a:cubicBezTo>
                  <a:cubicBezTo>
                    <a:pt x="4532" y="501"/>
                    <a:pt x="4509" y="461"/>
                    <a:pt x="4470" y="431"/>
                  </a:cubicBezTo>
                  <a:cubicBezTo>
                    <a:pt x="4432" y="403"/>
                    <a:pt x="4387" y="390"/>
                    <a:pt x="4344" y="379"/>
                  </a:cubicBezTo>
                  <a:cubicBezTo>
                    <a:pt x="4292" y="364"/>
                    <a:pt x="4245" y="351"/>
                    <a:pt x="4219" y="317"/>
                  </a:cubicBezTo>
                  <a:cubicBezTo>
                    <a:pt x="4204" y="296"/>
                    <a:pt x="4198" y="270"/>
                    <a:pt x="4190" y="244"/>
                  </a:cubicBezTo>
                  <a:cubicBezTo>
                    <a:pt x="4183" y="221"/>
                    <a:pt x="4177" y="195"/>
                    <a:pt x="4164" y="171"/>
                  </a:cubicBezTo>
                  <a:cubicBezTo>
                    <a:pt x="4117" y="81"/>
                    <a:pt x="4007" y="54"/>
                    <a:pt x="3917" y="36"/>
                  </a:cubicBezTo>
                  <a:cubicBezTo>
                    <a:pt x="3774" y="12"/>
                    <a:pt x="3628" y="0"/>
                    <a:pt x="34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296"/>
            <p:cNvSpPr/>
            <p:nvPr/>
          </p:nvSpPr>
          <p:spPr>
            <a:xfrm>
              <a:off x="5258064" y="2869360"/>
              <a:ext cx="29608" cy="41969"/>
            </a:xfrm>
            <a:custGeom>
              <a:rect b="b" l="l" r="r" t="t"/>
              <a:pathLst>
                <a:path extrusionOk="0" h="1477" w="1042">
                  <a:moveTo>
                    <a:pt x="532" y="0"/>
                  </a:moveTo>
                  <a:cubicBezTo>
                    <a:pt x="486" y="0"/>
                    <a:pt x="441" y="10"/>
                    <a:pt x="399" y="33"/>
                  </a:cubicBezTo>
                  <a:cubicBezTo>
                    <a:pt x="247" y="119"/>
                    <a:pt x="217" y="327"/>
                    <a:pt x="105" y="464"/>
                  </a:cubicBezTo>
                  <a:cubicBezTo>
                    <a:pt x="82" y="492"/>
                    <a:pt x="56" y="517"/>
                    <a:pt x="41" y="550"/>
                  </a:cubicBezTo>
                  <a:cubicBezTo>
                    <a:pt x="18" y="603"/>
                    <a:pt x="28" y="665"/>
                    <a:pt x="33" y="725"/>
                  </a:cubicBezTo>
                  <a:cubicBezTo>
                    <a:pt x="39" y="832"/>
                    <a:pt x="20" y="939"/>
                    <a:pt x="0" y="1047"/>
                  </a:cubicBezTo>
                  <a:cubicBezTo>
                    <a:pt x="42" y="1042"/>
                    <a:pt x="83" y="1039"/>
                    <a:pt x="123" y="1039"/>
                  </a:cubicBezTo>
                  <a:cubicBezTo>
                    <a:pt x="220" y="1039"/>
                    <a:pt x="312" y="1057"/>
                    <a:pt x="386" y="1117"/>
                  </a:cubicBezTo>
                  <a:cubicBezTo>
                    <a:pt x="470" y="1186"/>
                    <a:pt x="513" y="1295"/>
                    <a:pt x="592" y="1370"/>
                  </a:cubicBezTo>
                  <a:cubicBezTo>
                    <a:pt x="683" y="1454"/>
                    <a:pt x="797" y="1476"/>
                    <a:pt x="920" y="1476"/>
                  </a:cubicBezTo>
                  <a:cubicBezTo>
                    <a:pt x="960" y="1476"/>
                    <a:pt x="1001" y="1474"/>
                    <a:pt x="1042" y="1471"/>
                  </a:cubicBezTo>
                  <a:cubicBezTo>
                    <a:pt x="952" y="1259"/>
                    <a:pt x="883" y="1036"/>
                    <a:pt x="845" y="807"/>
                  </a:cubicBezTo>
                  <a:cubicBezTo>
                    <a:pt x="817" y="644"/>
                    <a:pt x="804" y="475"/>
                    <a:pt x="857" y="320"/>
                  </a:cubicBezTo>
                  <a:cubicBezTo>
                    <a:pt x="872" y="277"/>
                    <a:pt x="894" y="241"/>
                    <a:pt x="915" y="205"/>
                  </a:cubicBezTo>
                  <a:cubicBezTo>
                    <a:pt x="911" y="200"/>
                    <a:pt x="907" y="194"/>
                    <a:pt x="902" y="187"/>
                  </a:cubicBezTo>
                  <a:cubicBezTo>
                    <a:pt x="805" y="85"/>
                    <a:pt x="665" y="0"/>
                    <a:pt x="5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296"/>
            <p:cNvSpPr/>
            <p:nvPr/>
          </p:nvSpPr>
          <p:spPr>
            <a:xfrm>
              <a:off x="5257155" y="2868621"/>
              <a:ext cx="31626" cy="43447"/>
            </a:xfrm>
            <a:custGeom>
              <a:rect b="b" l="l" r="r" t="t"/>
              <a:pathLst>
                <a:path extrusionOk="0" h="1529" w="1113">
                  <a:moveTo>
                    <a:pt x="566" y="53"/>
                  </a:moveTo>
                  <a:cubicBezTo>
                    <a:pt x="699" y="53"/>
                    <a:pt x="834" y="145"/>
                    <a:pt x="915" y="233"/>
                  </a:cubicBezTo>
                  <a:cubicBezTo>
                    <a:pt x="894" y="267"/>
                    <a:pt x="877" y="301"/>
                    <a:pt x="866" y="336"/>
                  </a:cubicBezTo>
                  <a:cubicBezTo>
                    <a:pt x="806" y="505"/>
                    <a:pt x="823" y="683"/>
                    <a:pt x="849" y="837"/>
                  </a:cubicBezTo>
                  <a:cubicBezTo>
                    <a:pt x="885" y="1047"/>
                    <a:pt x="947" y="1261"/>
                    <a:pt x="1035" y="1473"/>
                  </a:cubicBezTo>
                  <a:cubicBezTo>
                    <a:pt x="1009" y="1475"/>
                    <a:pt x="984" y="1475"/>
                    <a:pt x="958" y="1475"/>
                  </a:cubicBezTo>
                  <a:cubicBezTo>
                    <a:pt x="812" y="1475"/>
                    <a:pt x="716" y="1445"/>
                    <a:pt x="641" y="1377"/>
                  </a:cubicBezTo>
                  <a:cubicBezTo>
                    <a:pt x="607" y="1343"/>
                    <a:pt x="579" y="1304"/>
                    <a:pt x="551" y="1261"/>
                  </a:cubicBezTo>
                  <a:cubicBezTo>
                    <a:pt x="517" y="1212"/>
                    <a:pt x="482" y="1163"/>
                    <a:pt x="435" y="1122"/>
                  </a:cubicBezTo>
                  <a:cubicBezTo>
                    <a:pt x="365" y="1064"/>
                    <a:pt x="275" y="1038"/>
                    <a:pt x="152" y="1038"/>
                  </a:cubicBezTo>
                  <a:cubicBezTo>
                    <a:pt x="127" y="1038"/>
                    <a:pt x="97" y="1038"/>
                    <a:pt x="67" y="1043"/>
                  </a:cubicBezTo>
                  <a:cubicBezTo>
                    <a:pt x="82" y="946"/>
                    <a:pt x="99" y="848"/>
                    <a:pt x="90" y="749"/>
                  </a:cubicBezTo>
                  <a:lnTo>
                    <a:pt x="88" y="717"/>
                  </a:lnTo>
                  <a:cubicBezTo>
                    <a:pt x="84" y="670"/>
                    <a:pt x="80" y="625"/>
                    <a:pt x="97" y="588"/>
                  </a:cubicBezTo>
                  <a:cubicBezTo>
                    <a:pt x="107" y="567"/>
                    <a:pt x="122" y="548"/>
                    <a:pt x="140" y="528"/>
                  </a:cubicBezTo>
                  <a:cubicBezTo>
                    <a:pt x="146" y="520"/>
                    <a:pt x="152" y="513"/>
                    <a:pt x="159" y="507"/>
                  </a:cubicBezTo>
                  <a:cubicBezTo>
                    <a:pt x="202" y="451"/>
                    <a:pt x="234" y="387"/>
                    <a:pt x="266" y="323"/>
                  </a:cubicBezTo>
                  <a:cubicBezTo>
                    <a:pt x="313" y="224"/>
                    <a:pt x="358" y="132"/>
                    <a:pt x="444" y="83"/>
                  </a:cubicBezTo>
                  <a:cubicBezTo>
                    <a:pt x="482" y="64"/>
                    <a:pt x="523" y="53"/>
                    <a:pt x="566" y="53"/>
                  </a:cubicBezTo>
                  <a:close/>
                  <a:moveTo>
                    <a:pt x="563" y="0"/>
                  </a:moveTo>
                  <a:cubicBezTo>
                    <a:pt x="511" y="0"/>
                    <a:pt x="462" y="12"/>
                    <a:pt x="418" y="36"/>
                  </a:cubicBezTo>
                  <a:cubicBezTo>
                    <a:pt x="317" y="94"/>
                    <a:pt x="266" y="198"/>
                    <a:pt x="217" y="299"/>
                  </a:cubicBezTo>
                  <a:cubicBezTo>
                    <a:pt x="187" y="359"/>
                    <a:pt x="157" y="423"/>
                    <a:pt x="116" y="473"/>
                  </a:cubicBezTo>
                  <a:cubicBezTo>
                    <a:pt x="112" y="479"/>
                    <a:pt x="105" y="486"/>
                    <a:pt x="99" y="492"/>
                  </a:cubicBezTo>
                  <a:cubicBezTo>
                    <a:pt x="82" y="516"/>
                    <a:pt x="62" y="537"/>
                    <a:pt x="50" y="565"/>
                  </a:cubicBezTo>
                  <a:cubicBezTo>
                    <a:pt x="26" y="616"/>
                    <a:pt x="30" y="670"/>
                    <a:pt x="35" y="721"/>
                  </a:cubicBezTo>
                  <a:lnTo>
                    <a:pt x="39" y="751"/>
                  </a:lnTo>
                  <a:cubicBezTo>
                    <a:pt x="45" y="850"/>
                    <a:pt x="28" y="948"/>
                    <a:pt x="11" y="1049"/>
                  </a:cubicBezTo>
                  <a:lnTo>
                    <a:pt x="0" y="1103"/>
                  </a:lnTo>
                  <a:lnTo>
                    <a:pt x="0" y="1103"/>
                  </a:lnTo>
                  <a:lnTo>
                    <a:pt x="37" y="1098"/>
                  </a:lnTo>
                  <a:cubicBezTo>
                    <a:pt x="82" y="1094"/>
                    <a:pt x="118" y="1092"/>
                    <a:pt x="152" y="1092"/>
                  </a:cubicBezTo>
                  <a:cubicBezTo>
                    <a:pt x="262" y="1092"/>
                    <a:pt x="341" y="1115"/>
                    <a:pt x="401" y="1165"/>
                  </a:cubicBezTo>
                  <a:cubicBezTo>
                    <a:pt x="444" y="1199"/>
                    <a:pt x="474" y="1244"/>
                    <a:pt x="506" y="1291"/>
                  </a:cubicBezTo>
                  <a:cubicBezTo>
                    <a:pt x="536" y="1334"/>
                    <a:pt x="566" y="1379"/>
                    <a:pt x="605" y="1415"/>
                  </a:cubicBezTo>
                  <a:cubicBezTo>
                    <a:pt x="714" y="1516"/>
                    <a:pt x="851" y="1529"/>
                    <a:pt x="958" y="1529"/>
                  </a:cubicBezTo>
                  <a:cubicBezTo>
                    <a:pt x="997" y="1529"/>
                    <a:pt x="1035" y="1527"/>
                    <a:pt x="1076" y="1525"/>
                  </a:cubicBezTo>
                  <a:lnTo>
                    <a:pt x="1112" y="1523"/>
                  </a:lnTo>
                  <a:lnTo>
                    <a:pt x="1097" y="1488"/>
                  </a:lnTo>
                  <a:cubicBezTo>
                    <a:pt x="1005" y="1268"/>
                    <a:pt x="939" y="1045"/>
                    <a:pt x="902" y="828"/>
                  </a:cubicBezTo>
                  <a:cubicBezTo>
                    <a:pt x="877" y="681"/>
                    <a:pt x="860" y="511"/>
                    <a:pt x="915" y="355"/>
                  </a:cubicBezTo>
                  <a:cubicBezTo>
                    <a:pt x="928" y="318"/>
                    <a:pt x="947" y="282"/>
                    <a:pt x="971" y="246"/>
                  </a:cubicBezTo>
                  <a:lnTo>
                    <a:pt x="982" y="228"/>
                  </a:lnTo>
                  <a:lnTo>
                    <a:pt x="962" y="205"/>
                  </a:lnTo>
                  <a:cubicBezTo>
                    <a:pt x="960" y="203"/>
                    <a:pt x="956" y="198"/>
                    <a:pt x="954" y="196"/>
                  </a:cubicBezTo>
                  <a:cubicBezTo>
                    <a:pt x="838" y="71"/>
                    <a:pt x="692" y="0"/>
                    <a:pt x="5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296"/>
            <p:cNvSpPr/>
            <p:nvPr/>
          </p:nvSpPr>
          <p:spPr>
            <a:xfrm>
              <a:off x="5008594" y="2824808"/>
              <a:ext cx="28387" cy="59643"/>
            </a:xfrm>
            <a:custGeom>
              <a:rect b="b" l="l" r="r" t="t"/>
              <a:pathLst>
                <a:path extrusionOk="0" h="2099" w="999">
                  <a:moveTo>
                    <a:pt x="598" y="1"/>
                  </a:moveTo>
                  <a:cubicBezTo>
                    <a:pt x="600" y="9"/>
                    <a:pt x="600" y="18"/>
                    <a:pt x="603" y="24"/>
                  </a:cubicBezTo>
                  <a:lnTo>
                    <a:pt x="219" y="153"/>
                  </a:lnTo>
                  <a:cubicBezTo>
                    <a:pt x="358" y="326"/>
                    <a:pt x="262" y="603"/>
                    <a:pt x="78" y="729"/>
                  </a:cubicBezTo>
                  <a:cubicBezTo>
                    <a:pt x="54" y="746"/>
                    <a:pt x="26" y="761"/>
                    <a:pt x="1" y="774"/>
                  </a:cubicBezTo>
                  <a:cubicBezTo>
                    <a:pt x="39" y="806"/>
                    <a:pt x="76" y="841"/>
                    <a:pt x="103" y="883"/>
                  </a:cubicBezTo>
                  <a:cubicBezTo>
                    <a:pt x="140" y="943"/>
                    <a:pt x="159" y="1018"/>
                    <a:pt x="217" y="1057"/>
                  </a:cubicBezTo>
                  <a:cubicBezTo>
                    <a:pt x="262" y="1087"/>
                    <a:pt x="326" y="1091"/>
                    <a:pt x="354" y="1136"/>
                  </a:cubicBezTo>
                  <a:cubicBezTo>
                    <a:pt x="369" y="1162"/>
                    <a:pt x="369" y="1194"/>
                    <a:pt x="367" y="1224"/>
                  </a:cubicBezTo>
                  <a:cubicBezTo>
                    <a:pt x="363" y="1368"/>
                    <a:pt x="373" y="1511"/>
                    <a:pt x="397" y="1653"/>
                  </a:cubicBezTo>
                  <a:cubicBezTo>
                    <a:pt x="457" y="1661"/>
                    <a:pt x="515" y="1668"/>
                    <a:pt x="575" y="1676"/>
                  </a:cubicBezTo>
                  <a:cubicBezTo>
                    <a:pt x="540" y="1815"/>
                    <a:pt x="521" y="1957"/>
                    <a:pt x="510" y="2098"/>
                  </a:cubicBezTo>
                  <a:cubicBezTo>
                    <a:pt x="547" y="1974"/>
                    <a:pt x="588" y="1850"/>
                    <a:pt x="637" y="1730"/>
                  </a:cubicBezTo>
                  <a:cubicBezTo>
                    <a:pt x="708" y="1563"/>
                    <a:pt x="791" y="1378"/>
                    <a:pt x="727" y="1209"/>
                  </a:cubicBezTo>
                  <a:cubicBezTo>
                    <a:pt x="712" y="1164"/>
                    <a:pt x="686" y="1123"/>
                    <a:pt x="678" y="1078"/>
                  </a:cubicBezTo>
                  <a:cubicBezTo>
                    <a:pt x="650" y="926"/>
                    <a:pt x="813" y="815"/>
                    <a:pt x="890" y="680"/>
                  </a:cubicBezTo>
                  <a:cubicBezTo>
                    <a:pt x="999" y="494"/>
                    <a:pt x="926" y="234"/>
                    <a:pt x="759" y="95"/>
                  </a:cubicBezTo>
                  <a:cubicBezTo>
                    <a:pt x="712" y="54"/>
                    <a:pt x="656" y="24"/>
                    <a:pt x="59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296"/>
            <p:cNvSpPr/>
            <p:nvPr/>
          </p:nvSpPr>
          <p:spPr>
            <a:xfrm>
              <a:off x="5007202" y="2823587"/>
              <a:ext cx="30518" cy="68054"/>
            </a:xfrm>
            <a:custGeom>
              <a:rect b="b" l="l" r="r" t="t"/>
              <a:pathLst>
                <a:path extrusionOk="0" h="2395" w="1074">
                  <a:moveTo>
                    <a:pt x="679" y="87"/>
                  </a:moveTo>
                  <a:cubicBezTo>
                    <a:pt x="722" y="108"/>
                    <a:pt x="759" y="132"/>
                    <a:pt x="791" y="157"/>
                  </a:cubicBezTo>
                  <a:cubicBezTo>
                    <a:pt x="956" y="297"/>
                    <a:pt x="1012" y="545"/>
                    <a:pt x="915" y="710"/>
                  </a:cubicBezTo>
                  <a:cubicBezTo>
                    <a:pt x="894" y="751"/>
                    <a:pt x="859" y="792"/>
                    <a:pt x="827" y="830"/>
                  </a:cubicBezTo>
                  <a:cubicBezTo>
                    <a:pt x="754" y="918"/>
                    <a:pt x="679" y="1010"/>
                    <a:pt x="701" y="1126"/>
                  </a:cubicBezTo>
                  <a:cubicBezTo>
                    <a:pt x="707" y="1158"/>
                    <a:pt x="720" y="1188"/>
                    <a:pt x="733" y="1218"/>
                  </a:cubicBezTo>
                  <a:cubicBezTo>
                    <a:pt x="739" y="1231"/>
                    <a:pt x="746" y="1246"/>
                    <a:pt x="752" y="1261"/>
                  </a:cubicBezTo>
                  <a:cubicBezTo>
                    <a:pt x="808" y="1413"/>
                    <a:pt x="739" y="1578"/>
                    <a:pt x="673" y="1738"/>
                  </a:cubicBezTo>
                  <a:lnTo>
                    <a:pt x="662" y="1762"/>
                  </a:lnTo>
                  <a:cubicBezTo>
                    <a:pt x="647" y="1798"/>
                    <a:pt x="632" y="1835"/>
                    <a:pt x="619" y="1871"/>
                  </a:cubicBezTo>
                  <a:cubicBezTo>
                    <a:pt x="628" y="1822"/>
                    <a:pt x="639" y="1773"/>
                    <a:pt x="649" y="1726"/>
                  </a:cubicBezTo>
                  <a:lnTo>
                    <a:pt x="656" y="1696"/>
                  </a:lnTo>
                  <a:lnTo>
                    <a:pt x="470" y="1672"/>
                  </a:lnTo>
                  <a:cubicBezTo>
                    <a:pt x="448" y="1533"/>
                    <a:pt x="440" y="1398"/>
                    <a:pt x="444" y="1267"/>
                  </a:cubicBezTo>
                  <a:cubicBezTo>
                    <a:pt x="444" y="1235"/>
                    <a:pt x="446" y="1199"/>
                    <a:pt x="427" y="1166"/>
                  </a:cubicBezTo>
                  <a:cubicBezTo>
                    <a:pt x="403" y="1130"/>
                    <a:pt x="365" y="1115"/>
                    <a:pt x="330" y="1100"/>
                  </a:cubicBezTo>
                  <a:cubicBezTo>
                    <a:pt x="313" y="1094"/>
                    <a:pt x="294" y="1087"/>
                    <a:pt x="281" y="1079"/>
                  </a:cubicBezTo>
                  <a:cubicBezTo>
                    <a:pt x="247" y="1055"/>
                    <a:pt x="227" y="1016"/>
                    <a:pt x="208" y="976"/>
                  </a:cubicBezTo>
                  <a:cubicBezTo>
                    <a:pt x="197" y="954"/>
                    <a:pt x="187" y="933"/>
                    <a:pt x="174" y="914"/>
                  </a:cubicBezTo>
                  <a:cubicBezTo>
                    <a:pt x="152" y="877"/>
                    <a:pt x="125" y="849"/>
                    <a:pt x="97" y="824"/>
                  </a:cubicBezTo>
                  <a:cubicBezTo>
                    <a:pt x="112" y="813"/>
                    <a:pt x="129" y="804"/>
                    <a:pt x="142" y="794"/>
                  </a:cubicBezTo>
                  <a:cubicBezTo>
                    <a:pt x="255" y="717"/>
                    <a:pt x="337" y="584"/>
                    <a:pt x="358" y="451"/>
                  </a:cubicBezTo>
                  <a:cubicBezTo>
                    <a:pt x="371" y="361"/>
                    <a:pt x="354" y="277"/>
                    <a:pt x="311" y="209"/>
                  </a:cubicBezTo>
                  <a:lnTo>
                    <a:pt x="679" y="87"/>
                  </a:lnTo>
                  <a:close/>
                  <a:moveTo>
                    <a:pt x="609" y="1"/>
                  </a:moveTo>
                  <a:lnTo>
                    <a:pt x="622" y="50"/>
                  </a:lnTo>
                  <a:lnTo>
                    <a:pt x="223" y="183"/>
                  </a:lnTo>
                  <a:lnTo>
                    <a:pt x="249" y="213"/>
                  </a:lnTo>
                  <a:cubicBezTo>
                    <a:pt x="311" y="290"/>
                    <a:pt x="313" y="380"/>
                    <a:pt x="305" y="442"/>
                  </a:cubicBezTo>
                  <a:cubicBezTo>
                    <a:pt x="287" y="562"/>
                    <a:pt x="212" y="680"/>
                    <a:pt x="112" y="749"/>
                  </a:cubicBezTo>
                  <a:cubicBezTo>
                    <a:pt x="90" y="766"/>
                    <a:pt x="67" y="779"/>
                    <a:pt x="37" y="794"/>
                  </a:cubicBezTo>
                  <a:lnTo>
                    <a:pt x="0" y="811"/>
                  </a:lnTo>
                  <a:lnTo>
                    <a:pt x="32" y="839"/>
                  </a:lnTo>
                  <a:cubicBezTo>
                    <a:pt x="65" y="867"/>
                    <a:pt x="103" y="901"/>
                    <a:pt x="129" y="941"/>
                  </a:cubicBezTo>
                  <a:cubicBezTo>
                    <a:pt x="140" y="959"/>
                    <a:pt x="150" y="978"/>
                    <a:pt x="159" y="997"/>
                  </a:cubicBezTo>
                  <a:cubicBezTo>
                    <a:pt x="182" y="1044"/>
                    <a:pt x="204" y="1094"/>
                    <a:pt x="251" y="1124"/>
                  </a:cubicBezTo>
                  <a:cubicBezTo>
                    <a:pt x="270" y="1134"/>
                    <a:pt x="292" y="1143"/>
                    <a:pt x="311" y="1151"/>
                  </a:cubicBezTo>
                  <a:cubicBezTo>
                    <a:pt x="341" y="1162"/>
                    <a:pt x="367" y="1173"/>
                    <a:pt x="380" y="1194"/>
                  </a:cubicBezTo>
                  <a:cubicBezTo>
                    <a:pt x="392" y="1211"/>
                    <a:pt x="390" y="1239"/>
                    <a:pt x="390" y="1265"/>
                  </a:cubicBezTo>
                  <a:cubicBezTo>
                    <a:pt x="386" y="1404"/>
                    <a:pt x="397" y="1552"/>
                    <a:pt x="420" y="1700"/>
                  </a:cubicBezTo>
                  <a:lnTo>
                    <a:pt x="422" y="1719"/>
                  </a:lnTo>
                  <a:lnTo>
                    <a:pt x="592" y="1743"/>
                  </a:lnTo>
                  <a:cubicBezTo>
                    <a:pt x="564" y="1865"/>
                    <a:pt x="545" y="1996"/>
                    <a:pt x="534" y="2139"/>
                  </a:cubicBezTo>
                  <a:lnTo>
                    <a:pt x="517" y="2394"/>
                  </a:lnTo>
                  <a:lnTo>
                    <a:pt x="585" y="2150"/>
                  </a:lnTo>
                  <a:cubicBezTo>
                    <a:pt x="628" y="2006"/>
                    <a:pt x="667" y="1891"/>
                    <a:pt x="712" y="1783"/>
                  </a:cubicBezTo>
                  <a:lnTo>
                    <a:pt x="722" y="1758"/>
                  </a:lnTo>
                  <a:cubicBezTo>
                    <a:pt x="789" y="1597"/>
                    <a:pt x="866" y="1413"/>
                    <a:pt x="802" y="1241"/>
                  </a:cubicBezTo>
                  <a:cubicBezTo>
                    <a:pt x="795" y="1226"/>
                    <a:pt x="789" y="1211"/>
                    <a:pt x="782" y="1194"/>
                  </a:cubicBezTo>
                  <a:cubicBezTo>
                    <a:pt x="769" y="1169"/>
                    <a:pt x="759" y="1143"/>
                    <a:pt x="752" y="1117"/>
                  </a:cubicBezTo>
                  <a:cubicBezTo>
                    <a:pt x="737" y="1025"/>
                    <a:pt x="802" y="946"/>
                    <a:pt x="870" y="864"/>
                  </a:cubicBezTo>
                  <a:cubicBezTo>
                    <a:pt x="902" y="824"/>
                    <a:pt x="937" y="781"/>
                    <a:pt x="962" y="738"/>
                  </a:cubicBezTo>
                  <a:cubicBezTo>
                    <a:pt x="1074" y="547"/>
                    <a:pt x="1014" y="273"/>
                    <a:pt x="825" y="117"/>
                  </a:cubicBezTo>
                  <a:cubicBezTo>
                    <a:pt x="780" y="80"/>
                    <a:pt x="724" y="48"/>
                    <a:pt x="658" y="20"/>
                  </a:cubicBezTo>
                  <a:lnTo>
                    <a:pt x="60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296"/>
            <p:cNvSpPr/>
            <p:nvPr/>
          </p:nvSpPr>
          <p:spPr>
            <a:xfrm>
              <a:off x="5022971" y="2801850"/>
              <a:ext cx="82091" cy="95133"/>
            </a:xfrm>
            <a:custGeom>
              <a:rect b="b" l="l" r="r" t="t"/>
              <a:pathLst>
                <a:path extrusionOk="0" h="3348" w="2889">
                  <a:moveTo>
                    <a:pt x="2513" y="0"/>
                  </a:moveTo>
                  <a:cubicBezTo>
                    <a:pt x="2439" y="0"/>
                    <a:pt x="2366" y="22"/>
                    <a:pt x="2306" y="63"/>
                  </a:cubicBezTo>
                  <a:cubicBezTo>
                    <a:pt x="2267" y="89"/>
                    <a:pt x="2233" y="125"/>
                    <a:pt x="2192" y="151"/>
                  </a:cubicBezTo>
                  <a:cubicBezTo>
                    <a:pt x="2074" y="230"/>
                    <a:pt x="1920" y="230"/>
                    <a:pt x="1791" y="288"/>
                  </a:cubicBezTo>
                  <a:cubicBezTo>
                    <a:pt x="1629" y="361"/>
                    <a:pt x="1509" y="517"/>
                    <a:pt x="1335" y="552"/>
                  </a:cubicBezTo>
                  <a:cubicBezTo>
                    <a:pt x="1311" y="556"/>
                    <a:pt x="1287" y="559"/>
                    <a:pt x="1263" y="559"/>
                  </a:cubicBezTo>
                  <a:cubicBezTo>
                    <a:pt x="1103" y="559"/>
                    <a:pt x="950" y="461"/>
                    <a:pt x="795" y="402"/>
                  </a:cubicBezTo>
                  <a:cubicBezTo>
                    <a:pt x="761" y="388"/>
                    <a:pt x="722" y="378"/>
                    <a:pt x="684" y="378"/>
                  </a:cubicBezTo>
                  <a:cubicBezTo>
                    <a:pt x="645" y="378"/>
                    <a:pt x="607" y="390"/>
                    <a:pt x="583" y="421"/>
                  </a:cubicBezTo>
                  <a:cubicBezTo>
                    <a:pt x="562" y="453"/>
                    <a:pt x="557" y="494"/>
                    <a:pt x="555" y="532"/>
                  </a:cubicBezTo>
                  <a:cubicBezTo>
                    <a:pt x="551" y="661"/>
                    <a:pt x="544" y="790"/>
                    <a:pt x="538" y="918"/>
                  </a:cubicBezTo>
                  <a:cubicBezTo>
                    <a:pt x="534" y="1008"/>
                    <a:pt x="527" y="1104"/>
                    <a:pt x="476" y="1179"/>
                  </a:cubicBezTo>
                  <a:cubicBezTo>
                    <a:pt x="463" y="1197"/>
                    <a:pt x="446" y="1214"/>
                    <a:pt x="431" y="1229"/>
                  </a:cubicBezTo>
                  <a:cubicBezTo>
                    <a:pt x="442" y="1319"/>
                    <a:pt x="431" y="1409"/>
                    <a:pt x="384" y="1490"/>
                  </a:cubicBezTo>
                  <a:cubicBezTo>
                    <a:pt x="307" y="1623"/>
                    <a:pt x="144" y="1734"/>
                    <a:pt x="172" y="1886"/>
                  </a:cubicBezTo>
                  <a:cubicBezTo>
                    <a:pt x="180" y="1931"/>
                    <a:pt x="206" y="1972"/>
                    <a:pt x="221" y="2017"/>
                  </a:cubicBezTo>
                  <a:cubicBezTo>
                    <a:pt x="285" y="2186"/>
                    <a:pt x="202" y="2371"/>
                    <a:pt x="131" y="2538"/>
                  </a:cubicBezTo>
                  <a:cubicBezTo>
                    <a:pt x="82" y="2658"/>
                    <a:pt x="41" y="2782"/>
                    <a:pt x="4" y="2906"/>
                  </a:cubicBezTo>
                  <a:cubicBezTo>
                    <a:pt x="4" y="2923"/>
                    <a:pt x="0" y="2941"/>
                    <a:pt x="0" y="2960"/>
                  </a:cubicBezTo>
                  <a:cubicBezTo>
                    <a:pt x="39" y="2955"/>
                    <a:pt x="78" y="2953"/>
                    <a:pt x="116" y="2953"/>
                  </a:cubicBezTo>
                  <a:cubicBezTo>
                    <a:pt x="265" y="2953"/>
                    <a:pt x="403" y="2992"/>
                    <a:pt x="472" y="3118"/>
                  </a:cubicBezTo>
                  <a:cubicBezTo>
                    <a:pt x="484" y="3111"/>
                    <a:pt x="498" y="3108"/>
                    <a:pt x="512" y="3108"/>
                  </a:cubicBezTo>
                  <a:cubicBezTo>
                    <a:pt x="550" y="3108"/>
                    <a:pt x="590" y="3133"/>
                    <a:pt x="611" y="3168"/>
                  </a:cubicBezTo>
                  <a:cubicBezTo>
                    <a:pt x="639" y="3215"/>
                    <a:pt x="641" y="3273"/>
                    <a:pt x="641" y="3328"/>
                  </a:cubicBezTo>
                  <a:cubicBezTo>
                    <a:pt x="674" y="3341"/>
                    <a:pt x="710" y="3348"/>
                    <a:pt x="745" y="3348"/>
                  </a:cubicBezTo>
                  <a:cubicBezTo>
                    <a:pt x="826" y="3348"/>
                    <a:pt x="906" y="3316"/>
                    <a:pt x="962" y="3258"/>
                  </a:cubicBezTo>
                  <a:cubicBezTo>
                    <a:pt x="1041" y="3174"/>
                    <a:pt x="1063" y="3039"/>
                    <a:pt x="1016" y="2934"/>
                  </a:cubicBezTo>
                  <a:lnTo>
                    <a:pt x="1016" y="2934"/>
                  </a:lnTo>
                  <a:cubicBezTo>
                    <a:pt x="1028" y="2935"/>
                    <a:pt x="1041" y="2935"/>
                    <a:pt x="1055" y="2935"/>
                  </a:cubicBezTo>
                  <a:cubicBezTo>
                    <a:pt x="1172" y="2935"/>
                    <a:pt x="1307" y="2907"/>
                    <a:pt x="1329" y="2795"/>
                  </a:cubicBezTo>
                  <a:cubicBezTo>
                    <a:pt x="1339" y="2743"/>
                    <a:pt x="1318" y="2688"/>
                    <a:pt x="1335" y="2636"/>
                  </a:cubicBezTo>
                  <a:cubicBezTo>
                    <a:pt x="1365" y="2538"/>
                    <a:pt x="1500" y="2536"/>
                    <a:pt x="1605" y="2533"/>
                  </a:cubicBezTo>
                  <a:cubicBezTo>
                    <a:pt x="1746" y="2529"/>
                    <a:pt x="1892" y="2482"/>
                    <a:pt x="1988" y="2381"/>
                  </a:cubicBezTo>
                  <a:cubicBezTo>
                    <a:pt x="2087" y="2279"/>
                    <a:pt x="2126" y="2114"/>
                    <a:pt x="2055" y="1989"/>
                  </a:cubicBezTo>
                  <a:cubicBezTo>
                    <a:pt x="1943" y="1792"/>
                    <a:pt x="1616" y="1766"/>
                    <a:pt x="1556" y="1548"/>
                  </a:cubicBezTo>
                  <a:cubicBezTo>
                    <a:pt x="1520" y="1420"/>
                    <a:pt x="1650" y="1286"/>
                    <a:pt x="1771" y="1286"/>
                  </a:cubicBezTo>
                  <a:cubicBezTo>
                    <a:pt x="1804" y="1286"/>
                    <a:pt x="1836" y="1296"/>
                    <a:pt x="1864" y="1319"/>
                  </a:cubicBezTo>
                  <a:cubicBezTo>
                    <a:pt x="1864" y="1203"/>
                    <a:pt x="1988" y="1122"/>
                    <a:pt x="2104" y="1104"/>
                  </a:cubicBezTo>
                  <a:cubicBezTo>
                    <a:pt x="2132" y="1101"/>
                    <a:pt x="2159" y="1100"/>
                    <a:pt x="2187" y="1100"/>
                  </a:cubicBezTo>
                  <a:cubicBezTo>
                    <a:pt x="2255" y="1100"/>
                    <a:pt x="2322" y="1107"/>
                    <a:pt x="2390" y="1107"/>
                  </a:cubicBezTo>
                  <a:cubicBezTo>
                    <a:pt x="2411" y="1107"/>
                    <a:pt x="2432" y="1106"/>
                    <a:pt x="2453" y="1104"/>
                  </a:cubicBezTo>
                  <a:cubicBezTo>
                    <a:pt x="2539" y="1098"/>
                    <a:pt x="2620" y="1070"/>
                    <a:pt x="2702" y="1047"/>
                  </a:cubicBezTo>
                  <a:cubicBezTo>
                    <a:pt x="2751" y="1032"/>
                    <a:pt x="2803" y="1023"/>
                    <a:pt x="2852" y="1012"/>
                  </a:cubicBezTo>
                  <a:cubicBezTo>
                    <a:pt x="2822" y="935"/>
                    <a:pt x="2803" y="858"/>
                    <a:pt x="2805" y="777"/>
                  </a:cubicBezTo>
                  <a:cubicBezTo>
                    <a:pt x="2807" y="622"/>
                    <a:pt x="2888" y="477"/>
                    <a:pt x="2871" y="322"/>
                  </a:cubicBezTo>
                  <a:cubicBezTo>
                    <a:pt x="2858" y="198"/>
                    <a:pt x="2777" y="85"/>
                    <a:pt x="2663" y="33"/>
                  </a:cubicBezTo>
                  <a:cubicBezTo>
                    <a:pt x="2616" y="11"/>
                    <a:pt x="2564" y="0"/>
                    <a:pt x="25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296"/>
            <p:cNvSpPr/>
            <p:nvPr/>
          </p:nvSpPr>
          <p:spPr>
            <a:xfrm>
              <a:off x="5022176" y="2801112"/>
              <a:ext cx="83426" cy="96668"/>
            </a:xfrm>
            <a:custGeom>
              <a:rect b="b" l="l" r="r" t="t"/>
              <a:pathLst>
                <a:path extrusionOk="0" h="3402" w="2936">
                  <a:moveTo>
                    <a:pt x="2541" y="54"/>
                  </a:moveTo>
                  <a:cubicBezTo>
                    <a:pt x="2589" y="54"/>
                    <a:pt x="2637" y="63"/>
                    <a:pt x="2678" y="83"/>
                  </a:cubicBezTo>
                  <a:cubicBezTo>
                    <a:pt x="2786" y="132"/>
                    <a:pt x="2861" y="237"/>
                    <a:pt x="2873" y="353"/>
                  </a:cubicBezTo>
                  <a:cubicBezTo>
                    <a:pt x="2882" y="432"/>
                    <a:pt x="2863" y="511"/>
                    <a:pt x="2841" y="595"/>
                  </a:cubicBezTo>
                  <a:cubicBezTo>
                    <a:pt x="2824" y="661"/>
                    <a:pt x="2807" y="730"/>
                    <a:pt x="2805" y="803"/>
                  </a:cubicBezTo>
                  <a:cubicBezTo>
                    <a:pt x="2803" y="871"/>
                    <a:pt x="2816" y="942"/>
                    <a:pt x="2843" y="1017"/>
                  </a:cubicBezTo>
                  <a:cubicBezTo>
                    <a:pt x="2839" y="1019"/>
                    <a:pt x="2833" y="1019"/>
                    <a:pt x="2828" y="1021"/>
                  </a:cubicBezTo>
                  <a:cubicBezTo>
                    <a:pt x="2792" y="1028"/>
                    <a:pt x="2758" y="1036"/>
                    <a:pt x="2721" y="1047"/>
                  </a:cubicBezTo>
                  <a:lnTo>
                    <a:pt x="2678" y="1058"/>
                  </a:lnTo>
                  <a:cubicBezTo>
                    <a:pt x="2614" y="1079"/>
                    <a:pt x="2546" y="1098"/>
                    <a:pt x="2479" y="1105"/>
                  </a:cubicBezTo>
                  <a:cubicBezTo>
                    <a:pt x="2459" y="1106"/>
                    <a:pt x="2438" y="1107"/>
                    <a:pt x="2418" y="1107"/>
                  </a:cubicBezTo>
                  <a:cubicBezTo>
                    <a:pt x="2385" y="1107"/>
                    <a:pt x="2352" y="1105"/>
                    <a:pt x="2319" y="1103"/>
                  </a:cubicBezTo>
                  <a:cubicBezTo>
                    <a:pt x="2285" y="1100"/>
                    <a:pt x="2252" y="1099"/>
                    <a:pt x="2219" y="1099"/>
                  </a:cubicBezTo>
                  <a:cubicBezTo>
                    <a:pt x="2187" y="1099"/>
                    <a:pt x="2156" y="1100"/>
                    <a:pt x="2128" y="1105"/>
                  </a:cubicBezTo>
                  <a:cubicBezTo>
                    <a:pt x="2016" y="1120"/>
                    <a:pt x="1896" y="1193"/>
                    <a:pt x="1871" y="1300"/>
                  </a:cubicBezTo>
                  <a:cubicBezTo>
                    <a:pt x="1849" y="1290"/>
                    <a:pt x="1825" y="1285"/>
                    <a:pt x="1800" y="1285"/>
                  </a:cubicBezTo>
                  <a:cubicBezTo>
                    <a:pt x="1729" y="1285"/>
                    <a:pt x="1652" y="1324"/>
                    <a:pt x="1601" y="1390"/>
                  </a:cubicBezTo>
                  <a:cubicBezTo>
                    <a:pt x="1556" y="1450"/>
                    <a:pt x="1541" y="1518"/>
                    <a:pt x="1558" y="1580"/>
                  </a:cubicBezTo>
                  <a:cubicBezTo>
                    <a:pt x="1594" y="1709"/>
                    <a:pt x="1712" y="1775"/>
                    <a:pt x="1826" y="1840"/>
                  </a:cubicBezTo>
                  <a:cubicBezTo>
                    <a:pt x="1918" y="1891"/>
                    <a:pt x="2012" y="1945"/>
                    <a:pt x="2061" y="2028"/>
                  </a:cubicBezTo>
                  <a:cubicBezTo>
                    <a:pt x="2119" y="2135"/>
                    <a:pt x="2094" y="2290"/>
                    <a:pt x="1997" y="2388"/>
                  </a:cubicBezTo>
                  <a:cubicBezTo>
                    <a:pt x="1914" y="2476"/>
                    <a:pt x="1783" y="2527"/>
                    <a:pt x="1627" y="2532"/>
                  </a:cubicBezTo>
                  <a:cubicBezTo>
                    <a:pt x="1519" y="2536"/>
                    <a:pt x="1374" y="2540"/>
                    <a:pt x="1337" y="2654"/>
                  </a:cubicBezTo>
                  <a:cubicBezTo>
                    <a:pt x="1327" y="2686"/>
                    <a:pt x="1329" y="2720"/>
                    <a:pt x="1331" y="2750"/>
                  </a:cubicBezTo>
                  <a:cubicBezTo>
                    <a:pt x="1333" y="2774"/>
                    <a:pt x="1335" y="2795"/>
                    <a:pt x="1331" y="2817"/>
                  </a:cubicBezTo>
                  <a:cubicBezTo>
                    <a:pt x="1312" y="2919"/>
                    <a:pt x="1166" y="2934"/>
                    <a:pt x="1082" y="2934"/>
                  </a:cubicBezTo>
                  <a:lnTo>
                    <a:pt x="1044" y="2934"/>
                  </a:lnTo>
                  <a:lnTo>
                    <a:pt x="1001" y="2930"/>
                  </a:lnTo>
                  <a:lnTo>
                    <a:pt x="1001" y="2930"/>
                  </a:lnTo>
                  <a:lnTo>
                    <a:pt x="1018" y="2971"/>
                  </a:lnTo>
                  <a:cubicBezTo>
                    <a:pt x="1063" y="3067"/>
                    <a:pt x="1042" y="3187"/>
                    <a:pt x="971" y="3264"/>
                  </a:cubicBezTo>
                  <a:cubicBezTo>
                    <a:pt x="922" y="3317"/>
                    <a:pt x="846" y="3347"/>
                    <a:pt x="772" y="3347"/>
                  </a:cubicBezTo>
                  <a:cubicBezTo>
                    <a:pt x="746" y="3347"/>
                    <a:pt x="721" y="3343"/>
                    <a:pt x="697" y="3335"/>
                  </a:cubicBezTo>
                  <a:cubicBezTo>
                    <a:pt x="695" y="3286"/>
                    <a:pt x="690" y="3228"/>
                    <a:pt x="662" y="3181"/>
                  </a:cubicBezTo>
                  <a:cubicBezTo>
                    <a:pt x="635" y="3136"/>
                    <a:pt x="582" y="3107"/>
                    <a:pt x="535" y="3107"/>
                  </a:cubicBezTo>
                  <a:cubicBezTo>
                    <a:pt x="527" y="3107"/>
                    <a:pt x="518" y="3108"/>
                    <a:pt x="510" y="3110"/>
                  </a:cubicBezTo>
                  <a:cubicBezTo>
                    <a:pt x="443" y="3005"/>
                    <a:pt x="320" y="2953"/>
                    <a:pt x="139" y="2953"/>
                  </a:cubicBezTo>
                  <a:cubicBezTo>
                    <a:pt x="113" y="2953"/>
                    <a:pt x="86" y="2954"/>
                    <a:pt x="58" y="2956"/>
                  </a:cubicBezTo>
                  <a:cubicBezTo>
                    <a:pt x="58" y="2949"/>
                    <a:pt x="60" y="2943"/>
                    <a:pt x="58" y="2941"/>
                  </a:cubicBezTo>
                  <a:cubicBezTo>
                    <a:pt x="101" y="2797"/>
                    <a:pt x="140" y="2682"/>
                    <a:pt x="185" y="2574"/>
                  </a:cubicBezTo>
                  <a:lnTo>
                    <a:pt x="195" y="2549"/>
                  </a:lnTo>
                  <a:cubicBezTo>
                    <a:pt x="262" y="2388"/>
                    <a:pt x="339" y="2204"/>
                    <a:pt x="275" y="2032"/>
                  </a:cubicBezTo>
                  <a:cubicBezTo>
                    <a:pt x="268" y="2017"/>
                    <a:pt x="262" y="2002"/>
                    <a:pt x="255" y="1985"/>
                  </a:cubicBezTo>
                  <a:cubicBezTo>
                    <a:pt x="242" y="1960"/>
                    <a:pt x="232" y="1934"/>
                    <a:pt x="225" y="1908"/>
                  </a:cubicBezTo>
                  <a:cubicBezTo>
                    <a:pt x="210" y="1816"/>
                    <a:pt x="275" y="1737"/>
                    <a:pt x="343" y="1655"/>
                  </a:cubicBezTo>
                  <a:cubicBezTo>
                    <a:pt x="375" y="1615"/>
                    <a:pt x="410" y="1572"/>
                    <a:pt x="435" y="1529"/>
                  </a:cubicBezTo>
                  <a:cubicBezTo>
                    <a:pt x="480" y="1452"/>
                    <a:pt x="497" y="1362"/>
                    <a:pt x="487" y="1263"/>
                  </a:cubicBezTo>
                  <a:cubicBezTo>
                    <a:pt x="500" y="1250"/>
                    <a:pt x="515" y="1238"/>
                    <a:pt x="525" y="1220"/>
                  </a:cubicBezTo>
                  <a:cubicBezTo>
                    <a:pt x="583" y="1137"/>
                    <a:pt x="587" y="1030"/>
                    <a:pt x="592" y="946"/>
                  </a:cubicBezTo>
                  <a:lnTo>
                    <a:pt x="611" y="561"/>
                  </a:lnTo>
                  <a:cubicBezTo>
                    <a:pt x="613" y="526"/>
                    <a:pt x="615" y="490"/>
                    <a:pt x="632" y="464"/>
                  </a:cubicBezTo>
                  <a:cubicBezTo>
                    <a:pt x="650" y="443"/>
                    <a:pt x="675" y="432"/>
                    <a:pt x="712" y="432"/>
                  </a:cubicBezTo>
                  <a:cubicBezTo>
                    <a:pt x="750" y="432"/>
                    <a:pt x="789" y="443"/>
                    <a:pt x="815" y="453"/>
                  </a:cubicBezTo>
                  <a:cubicBezTo>
                    <a:pt x="855" y="468"/>
                    <a:pt x="898" y="488"/>
                    <a:pt x="941" y="507"/>
                  </a:cubicBezTo>
                  <a:cubicBezTo>
                    <a:pt x="1054" y="558"/>
                    <a:pt x="1170" y="612"/>
                    <a:pt x="1292" y="612"/>
                  </a:cubicBezTo>
                  <a:cubicBezTo>
                    <a:pt x="1318" y="612"/>
                    <a:pt x="1344" y="610"/>
                    <a:pt x="1367" y="603"/>
                  </a:cubicBezTo>
                  <a:cubicBezTo>
                    <a:pt x="1474" y="584"/>
                    <a:pt x="1562" y="518"/>
                    <a:pt x="1646" y="456"/>
                  </a:cubicBezTo>
                  <a:cubicBezTo>
                    <a:pt x="1704" y="413"/>
                    <a:pt x="1766" y="368"/>
                    <a:pt x="1830" y="340"/>
                  </a:cubicBezTo>
                  <a:cubicBezTo>
                    <a:pt x="1881" y="316"/>
                    <a:pt x="1939" y="301"/>
                    <a:pt x="1995" y="288"/>
                  </a:cubicBezTo>
                  <a:cubicBezTo>
                    <a:pt x="2079" y="269"/>
                    <a:pt x="2162" y="250"/>
                    <a:pt x="2235" y="201"/>
                  </a:cubicBezTo>
                  <a:cubicBezTo>
                    <a:pt x="2256" y="186"/>
                    <a:pt x="2276" y="168"/>
                    <a:pt x="2295" y="153"/>
                  </a:cubicBezTo>
                  <a:cubicBezTo>
                    <a:pt x="2312" y="138"/>
                    <a:pt x="2331" y="123"/>
                    <a:pt x="2349" y="111"/>
                  </a:cubicBezTo>
                  <a:cubicBezTo>
                    <a:pt x="2404" y="73"/>
                    <a:pt x="2473" y="54"/>
                    <a:pt x="2541" y="54"/>
                  </a:cubicBezTo>
                  <a:close/>
                  <a:moveTo>
                    <a:pt x="2542" y="1"/>
                  </a:moveTo>
                  <a:cubicBezTo>
                    <a:pt x="2463" y="1"/>
                    <a:pt x="2383" y="23"/>
                    <a:pt x="2319" y="66"/>
                  </a:cubicBezTo>
                  <a:cubicBezTo>
                    <a:pt x="2299" y="81"/>
                    <a:pt x="2280" y="96"/>
                    <a:pt x="2261" y="111"/>
                  </a:cubicBezTo>
                  <a:cubicBezTo>
                    <a:pt x="2244" y="128"/>
                    <a:pt x="2224" y="143"/>
                    <a:pt x="2205" y="156"/>
                  </a:cubicBezTo>
                  <a:cubicBezTo>
                    <a:pt x="2141" y="198"/>
                    <a:pt x="2064" y="218"/>
                    <a:pt x="1982" y="237"/>
                  </a:cubicBezTo>
                  <a:cubicBezTo>
                    <a:pt x="1924" y="250"/>
                    <a:pt x="1864" y="265"/>
                    <a:pt x="1809" y="291"/>
                  </a:cubicBezTo>
                  <a:cubicBezTo>
                    <a:pt x="1738" y="321"/>
                    <a:pt x="1676" y="368"/>
                    <a:pt x="1616" y="413"/>
                  </a:cubicBezTo>
                  <a:cubicBezTo>
                    <a:pt x="1532" y="475"/>
                    <a:pt x="1453" y="533"/>
                    <a:pt x="1357" y="552"/>
                  </a:cubicBezTo>
                  <a:cubicBezTo>
                    <a:pt x="1337" y="556"/>
                    <a:pt x="1317" y="557"/>
                    <a:pt x="1296" y="557"/>
                  </a:cubicBezTo>
                  <a:cubicBezTo>
                    <a:pt x="1187" y="557"/>
                    <a:pt x="1073" y="508"/>
                    <a:pt x="962" y="458"/>
                  </a:cubicBezTo>
                  <a:cubicBezTo>
                    <a:pt x="919" y="438"/>
                    <a:pt x="877" y="419"/>
                    <a:pt x="834" y="402"/>
                  </a:cubicBezTo>
                  <a:cubicBezTo>
                    <a:pt x="804" y="391"/>
                    <a:pt x="759" y="378"/>
                    <a:pt x="712" y="378"/>
                  </a:cubicBezTo>
                  <a:cubicBezTo>
                    <a:pt x="660" y="378"/>
                    <a:pt x="617" y="398"/>
                    <a:pt x="590" y="432"/>
                  </a:cubicBezTo>
                  <a:cubicBezTo>
                    <a:pt x="562" y="471"/>
                    <a:pt x="560" y="518"/>
                    <a:pt x="557" y="556"/>
                  </a:cubicBezTo>
                  <a:lnTo>
                    <a:pt x="538" y="942"/>
                  </a:lnTo>
                  <a:cubicBezTo>
                    <a:pt x="536" y="1021"/>
                    <a:pt x="530" y="1120"/>
                    <a:pt x="482" y="1190"/>
                  </a:cubicBezTo>
                  <a:cubicBezTo>
                    <a:pt x="470" y="1205"/>
                    <a:pt x="455" y="1220"/>
                    <a:pt x="440" y="1233"/>
                  </a:cubicBezTo>
                  <a:lnTo>
                    <a:pt x="429" y="1244"/>
                  </a:lnTo>
                  <a:lnTo>
                    <a:pt x="431" y="1257"/>
                  </a:lnTo>
                  <a:cubicBezTo>
                    <a:pt x="444" y="1349"/>
                    <a:pt x="429" y="1433"/>
                    <a:pt x="388" y="1501"/>
                  </a:cubicBezTo>
                  <a:cubicBezTo>
                    <a:pt x="367" y="1542"/>
                    <a:pt x="332" y="1583"/>
                    <a:pt x="300" y="1621"/>
                  </a:cubicBezTo>
                  <a:cubicBezTo>
                    <a:pt x="227" y="1709"/>
                    <a:pt x="152" y="1801"/>
                    <a:pt x="174" y="1917"/>
                  </a:cubicBezTo>
                  <a:cubicBezTo>
                    <a:pt x="180" y="1949"/>
                    <a:pt x="193" y="1979"/>
                    <a:pt x="206" y="2009"/>
                  </a:cubicBezTo>
                  <a:cubicBezTo>
                    <a:pt x="212" y="2022"/>
                    <a:pt x="219" y="2037"/>
                    <a:pt x="225" y="2052"/>
                  </a:cubicBezTo>
                  <a:cubicBezTo>
                    <a:pt x="281" y="2204"/>
                    <a:pt x="212" y="2369"/>
                    <a:pt x="146" y="2529"/>
                  </a:cubicBezTo>
                  <a:lnTo>
                    <a:pt x="135" y="2553"/>
                  </a:lnTo>
                  <a:cubicBezTo>
                    <a:pt x="90" y="2662"/>
                    <a:pt x="50" y="2780"/>
                    <a:pt x="7" y="2930"/>
                  </a:cubicBezTo>
                  <a:cubicBezTo>
                    <a:pt x="7" y="2939"/>
                    <a:pt x="5" y="2945"/>
                    <a:pt x="5" y="2954"/>
                  </a:cubicBezTo>
                  <a:cubicBezTo>
                    <a:pt x="3" y="2964"/>
                    <a:pt x="3" y="2973"/>
                    <a:pt x="3" y="2984"/>
                  </a:cubicBezTo>
                  <a:lnTo>
                    <a:pt x="0" y="3016"/>
                  </a:lnTo>
                  <a:lnTo>
                    <a:pt x="30" y="3012"/>
                  </a:lnTo>
                  <a:cubicBezTo>
                    <a:pt x="68" y="3008"/>
                    <a:pt x="103" y="3006"/>
                    <a:pt x="136" y="3006"/>
                  </a:cubicBezTo>
                  <a:cubicBezTo>
                    <a:pt x="308" y="3006"/>
                    <a:pt x="422" y="3057"/>
                    <a:pt x="476" y="3157"/>
                  </a:cubicBezTo>
                  <a:lnTo>
                    <a:pt x="489" y="3183"/>
                  </a:lnTo>
                  <a:lnTo>
                    <a:pt x="512" y="3168"/>
                  </a:lnTo>
                  <a:cubicBezTo>
                    <a:pt x="520" y="3163"/>
                    <a:pt x="529" y="3161"/>
                    <a:pt x="539" y="3161"/>
                  </a:cubicBezTo>
                  <a:cubicBezTo>
                    <a:pt x="567" y="3161"/>
                    <a:pt x="599" y="3180"/>
                    <a:pt x="615" y="3209"/>
                  </a:cubicBezTo>
                  <a:cubicBezTo>
                    <a:pt x="641" y="3249"/>
                    <a:pt x="643" y="3305"/>
                    <a:pt x="643" y="3354"/>
                  </a:cubicBezTo>
                  <a:lnTo>
                    <a:pt x="643" y="3374"/>
                  </a:lnTo>
                  <a:lnTo>
                    <a:pt x="660" y="3380"/>
                  </a:lnTo>
                  <a:cubicBezTo>
                    <a:pt x="697" y="3393"/>
                    <a:pt x="733" y="3401"/>
                    <a:pt x="774" y="3401"/>
                  </a:cubicBezTo>
                  <a:cubicBezTo>
                    <a:pt x="864" y="3401"/>
                    <a:pt x="949" y="3365"/>
                    <a:pt x="1009" y="3301"/>
                  </a:cubicBezTo>
                  <a:cubicBezTo>
                    <a:pt x="1087" y="3219"/>
                    <a:pt x="1114" y="3095"/>
                    <a:pt x="1082" y="2988"/>
                  </a:cubicBezTo>
                  <a:cubicBezTo>
                    <a:pt x="1256" y="2988"/>
                    <a:pt x="1363" y="2930"/>
                    <a:pt x="1384" y="2827"/>
                  </a:cubicBezTo>
                  <a:cubicBezTo>
                    <a:pt x="1389" y="2799"/>
                    <a:pt x="1387" y="2772"/>
                    <a:pt x="1384" y="2746"/>
                  </a:cubicBezTo>
                  <a:cubicBezTo>
                    <a:pt x="1382" y="2718"/>
                    <a:pt x="1380" y="2692"/>
                    <a:pt x="1387" y="2671"/>
                  </a:cubicBezTo>
                  <a:cubicBezTo>
                    <a:pt x="1412" y="2592"/>
                    <a:pt x="1532" y="2587"/>
                    <a:pt x="1633" y="2585"/>
                  </a:cubicBezTo>
                  <a:cubicBezTo>
                    <a:pt x="1800" y="2581"/>
                    <a:pt x="1941" y="2523"/>
                    <a:pt x="2038" y="2425"/>
                  </a:cubicBezTo>
                  <a:cubicBezTo>
                    <a:pt x="2149" y="2307"/>
                    <a:pt x="2179" y="2131"/>
                    <a:pt x="2106" y="2002"/>
                  </a:cubicBezTo>
                  <a:cubicBezTo>
                    <a:pt x="2051" y="1906"/>
                    <a:pt x="1950" y="1848"/>
                    <a:pt x="1851" y="1792"/>
                  </a:cubicBezTo>
                  <a:cubicBezTo>
                    <a:pt x="1742" y="1732"/>
                    <a:pt x="1639" y="1675"/>
                    <a:pt x="1609" y="1565"/>
                  </a:cubicBezTo>
                  <a:cubicBezTo>
                    <a:pt x="1592" y="1503"/>
                    <a:pt x="1624" y="1450"/>
                    <a:pt x="1644" y="1424"/>
                  </a:cubicBezTo>
                  <a:cubicBezTo>
                    <a:pt x="1683" y="1372"/>
                    <a:pt x="1744" y="1341"/>
                    <a:pt x="1799" y="1341"/>
                  </a:cubicBezTo>
                  <a:cubicBezTo>
                    <a:pt x="1827" y="1341"/>
                    <a:pt x="1853" y="1349"/>
                    <a:pt x="1875" y="1366"/>
                  </a:cubicBezTo>
                  <a:lnTo>
                    <a:pt x="1918" y="1400"/>
                  </a:lnTo>
                  <a:lnTo>
                    <a:pt x="1918" y="1345"/>
                  </a:lnTo>
                  <a:cubicBezTo>
                    <a:pt x="1920" y="1246"/>
                    <a:pt x="2029" y="1171"/>
                    <a:pt x="2134" y="1158"/>
                  </a:cubicBezTo>
                  <a:cubicBezTo>
                    <a:pt x="2158" y="1154"/>
                    <a:pt x="2184" y="1153"/>
                    <a:pt x="2212" y="1153"/>
                  </a:cubicBezTo>
                  <a:cubicBezTo>
                    <a:pt x="2245" y="1153"/>
                    <a:pt x="2280" y="1155"/>
                    <a:pt x="2314" y="1156"/>
                  </a:cubicBezTo>
                  <a:cubicBezTo>
                    <a:pt x="2350" y="1159"/>
                    <a:pt x="2385" y="1161"/>
                    <a:pt x="2420" y="1161"/>
                  </a:cubicBezTo>
                  <a:cubicBezTo>
                    <a:pt x="2441" y="1161"/>
                    <a:pt x="2462" y="1160"/>
                    <a:pt x="2484" y="1158"/>
                  </a:cubicBezTo>
                  <a:cubicBezTo>
                    <a:pt x="2556" y="1150"/>
                    <a:pt x="2627" y="1130"/>
                    <a:pt x="2693" y="1109"/>
                  </a:cubicBezTo>
                  <a:lnTo>
                    <a:pt x="2736" y="1098"/>
                  </a:lnTo>
                  <a:cubicBezTo>
                    <a:pt x="2771" y="1088"/>
                    <a:pt x="2805" y="1081"/>
                    <a:pt x="2839" y="1073"/>
                  </a:cubicBezTo>
                  <a:cubicBezTo>
                    <a:pt x="2854" y="1070"/>
                    <a:pt x="2871" y="1066"/>
                    <a:pt x="2886" y="1064"/>
                  </a:cubicBezTo>
                  <a:lnTo>
                    <a:pt x="2916" y="1058"/>
                  </a:lnTo>
                  <a:lnTo>
                    <a:pt x="2906" y="1028"/>
                  </a:lnTo>
                  <a:cubicBezTo>
                    <a:pt x="2871" y="946"/>
                    <a:pt x="2856" y="873"/>
                    <a:pt x="2858" y="803"/>
                  </a:cubicBezTo>
                  <a:cubicBezTo>
                    <a:pt x="2861" y="738"/>
                    <a:pt x="2878" y="672"/>
                    <a:pt x="2893" y="608"/>
                  </a:cubicBezTo>
                  <a:cubicBezTo>
                    <a:pt x="2914" y="522"/>
                    <a:pt x="2936" y="436"/>
                    <a:pt x="2927" y="346"/>
                  </a:cubicBezTo>
                  <a:cubicBezTo>
                    <a:pt x="2912" y="213"/>
                    <a:pt x="2824" y="89"/>
                    <a:pt x="2702" y="34"/>
                  </a:cubicBezTo>
                  <a:cubicBezTo>
                    <a:pt x="2653" y="11"/>
                    <a:pt x="2598" y="1"/>
                    <a:pt x="254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296"/>
            <p:cNvSpPr/>
            <p:nvPr/>
          </p:nvSpPr>
          <p:spPr>
            <a:xfrm>
              <a:off x="5023767" y="2764856"/>
              <a:ext cx="34297" cy="71918"/>
            </a:xfrm>
            <a:custGeom>
              <a:rect b="b" l="l" r="r" t="t"/>
              <a:pathLst>
                <a:path extrusionOk="0" h="2531" w="1207">
                  <a:moveTo>
                    <a:pt x="868" y="0"/>
                  </a:moveTo>
                  <a:cubicBezTo>
                    <a:pt x="868" y="60"/>
                    <a:pt x="868" y="120"/>
                    <a:pt x="868" y="183"/>
                  </a:cubicBezTo>
                  <a:cubicBezTo>
                    <a:pt x="741" y="215"/>
                    <a:pt x="664" y="337"/>
                    <a:pt x="598" y="448"/>
                  </a:cubicBezTo>
                  <a:cubicBezTo>
                    <a:pt x="544" y="538"/>
                    <a:pt x="493" y="628"/>
                    <a:pt x="439" y="718"/>
                  </a:cubicBezTo>
                  <a:cubicBezTo>
                    <a:pt x="315" y="928"/>
                    <a:pt x="204" y="1228"/>
                    <a:pt x="390" y="1385"/>
                  </a:cubicBezTo>
                  <a:cubicBezTo>
                    <a:pt x="137" y="1519"/>
                    <a:pt x="0" y="1834"/>
                    <a:pt x="64" y="2111"/>
                  </a:cubicBezTo>
                  <a:cubicBezTo>
                    <a:pt x="122" y="2134"/>
                    <a:pt x="178" y="2164"/>
                    <a:pt x="225" y="2205"/>
                  </a:cubicBezTo>
                  <a:cubicBezTo>
                    <a:pt x="321" y="2284"/>
                    <a:pt x="386" y="2406"/>
                    <a:pt x="403" y="2531"/>
                  </a:cubicBezTo>
                  <a:cubicBezTo>
                    <a:pt x="418" y="2516"/>
                    <a:pt x="435" y="2499"/>
                    <a:pt x="448" y="2481"/>
                  </a:cubicBezTo>
                  <a:cubicBezTo>
                    <a:pt x="499" y="2406"/>
                    <a:pt x="506" y="2310"/>
                    <a:pt x="510" y="2220"/>
                  </a:cubicBezTo>
                  <a:cubicBezTo>
                    <a:pt x="516" y="2092"/>
                    <a:pt x="523" y="1963"/>
                    <a:pt x="527" y="1834"/>
                  </a:cubicBezTo>
                  <a:cubicBezTo>
                    <a:pt x="529" y="1796"/>
                    <a:pt x="534" y="1755"/>
                    <a:pt x="555" y="1723"/>
                  </a:cubicBezTo>
                  <a:cubicBezTo>
                    <a:pt x="579" y="1692"/>
                    <a:pt x="617" y="1680"/>
                    <a:pt x="656" y="1680"/>
                  </a:cubicBezTo>
                  <a:cubicBezTo>
                    <a:pt x="694" y="1680"/>
                    <a:pt x="733" y="1690"/>
                    <a:pt x="767" y="1704"/>
                  </a:cubicBezTo>
                  <a:cubicBezTo>
                    <a:pt x="769" y="1704"/>
                    <a:pt x="771" y="1706"/>
                    <a:pt x="776" y="1706"/>
                  </a:cubicBezTo>
                  <a:cubicBezTo>
                    <a:pt x="769" y="1661"/>
                    <a:pt x="763" y="1614"/>
                    <a:pt x="752" y="1567"/>
                  </a:cubicBezTo>
                  <a:cubicBezTo>
                    <a:pt x="733" y="1468"/>
                    <a:pt x="701" y="1372"/>
                    <a:pt x="699" y="1271"/>
                  </a:cubicBezTo>
                  <a:cubicBezTo>
                    <a:pt x="699" y="1170"/>
                    <a:pt x="731" y="1061"/>
                    <a:pt x="812" y="1003"/>
                  </a:cubicBezTo>
                  <a:cubicBezTo>
                    <a:pt x="838" y="986"/>
                    <a:pt x="866" y="973"/>
                    <a:pt x="883" y="950"/>
                  </a:cubicBezTo>
                  <a:cubicBezTo>
                    <a:pt x="906" y="911"/>
                    <a:pt x="896" y="862"/>
                    <a:pt x="900" y="819"/>
                  </a:cubicBezTo>
                  <a:cubicBezTo>
                    <a:pt x="915" y="624"/>
                    <a:pt x="1200" y="530"/>
                    <a:pt x="1204" y="335"/>
                  </a:cubicBezTo>
                  <a:cubicBezTo>
                    <a:pt x="1206" y="221"/>
                    <a:pt x="1106" y="131"/>
                    <a:pt x="1005" y="71"/>
                  </a:cubicBezTo>
                  <a:cubicBezTo>
                    <a:pt x="962" y="45"/>
                    <a:pt x="915" y="22"/>
                    <a:pt x="8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296"/>
            <p:cNvSpPr/>
            <p:nvPr/>
          </p:nvSpPr>
          <p:spPr>
            <a:xfrm>
              <a:off x="5022971" y="2763692"/>
              <a:ext cx="35803" cy="74618"/>
            </a:xfrm>
            <a:custGeom>
              <a:rect b="b" l="l" r="r" t="t"/>
              <a:pathLst>
                <a:path extrusionOk="0" h="2626" w="1260">
                  <a:moveTo>
                    <a:pt x="924" y="84"/>
                  </a:moveTo>
                  <a:cubicBezTo>
                    <a:pt x="958" y="101"/>
                    <a:pt x="990" y="119"/>
                    <a:pt x="1020" y="136"/>
                  </a:cubicBezTo>
                  <a:cubicBezTo>
                    <a:pt x="1106" y="187"/>
                    <a:pt x="1206" y="269"/>
                    <a:pt x="1204" y="376"/>
                  </a:cubicBezTo>
                  <a:cubicBezTo>
                    <a:pt x="1202" y="464"/>
                    <a:pt x="1134" y="532"/>
                    <a:pt x="1063" y="603"/>
                  </a:cubicBezTo>
                  <a:cubicBezTo>
                    <a:pt x="988" y="676"/>
                    <a:pt x="909" y="751"/>
                    <a:pt x="900" y="858"/>
                  </a:cubicBezTo>
                  <a:cubicBezTo>
                    <a:pt x="900" y="871"/>
                    <a:pt x="900" y="886"/>
                    <a:pt x="900" y="898"/>
                  </a:cubicBezTo>
                  <a:cubicBezTo>
                    <a:pt x="900" y="928"/>
                    <a:pt x="900" y="956"/>
                    <a:pt x="887" y="976"/>
                  </a:cubicBezTo>
                  <a:cubicBezTo>
                    <a:pt x="879" y="988"/>
                    <a:pt x="864" y="999"/>
                    <a:pt x="846" y="1010"/>
                  </a:cubicBezTo>
                  <a:cubicBezTo>
                    <a:pt x="840" y="1014"/>
                    <a:pt x="831" y="1018"/>
                    <a:pt x="825" y="1023"/>
                  </a:cubicBezTo>
                  <a:cubicBezTo>
                    <a:pt x="746" y="1081"/>
                    <a:pt x="699" y="1188"/>
                    <a:pt x="701" y="1312"/>
                  </a:cubicBezTo>
                  <a:cubicBezTo>
                    <a:pt x="703" y="1389"/>
                    <a:pt x="720" y="1464"/>
                    <a:pt x="737" y="1537"/>
                  </a:cubicBezTo>
                  <a:cubicBezTo>
                    <a:pt x="744" y="1563"/>
                    <a:pt x="750" y="1588"/>
                    <a:pt x="754" y="1614"/>
                  </a:cubicBezTo>
                  <a:cubicBezTo>
                    <a:pt x="761" y="1644"/>
                    <a:pt x="767" y="1674"/>
                    <a:pt x="772" y="1708"/>
                  </a:cubicBezTo>
                  <a:cubicBezTo>
                    <a:pt x="746" y="1702"/>
                    <a:pt x="716" y="1695"/>
                    <a:pt x="684" y="1695"/>
                  </a:cubicBezTo>
                  <a:cubicBezTo>
                    <a:pt x="632" y="1695"/>
                    <a:pt x="589" y="1715"/>
                    <a:pt x="562" y="1749"/>
                  </a:cubicBezTo>
                  <a:cubicBezTo>
                    <a:pt x="534" y="1788"/>
                    <a:pt x="532" y="1835"/>
                    <a:pt x="529" y="1873"/>
                  </a:cubicBezTo>
                  <a:lnTo>
                    <a:pt x="510" y="2259"/>
                  </a:lnTo>
                  <a:cubicBezTo>
                    <a:pt x="508" y="2338"/>
                    <a:pt x="502" y="2437"/>
                    <a:pt x="454" y="2507"/>
                  </a:cubicBezTo>
                  <a:cubicBezTo>
                    <a:pt x="452" y="2510"/>
                    <a:pt x="450" y="2512"/>
                    <a:pt x="446" y="2516"/>
                  </a:cubicBezTo>
                  <a:cubicBezTo>
                    <a:pt x="420" y="2402"/>
                    <a:pt x="358" y="2297"/>
                    <a:pt x="270" y="2225"/>
                  </a:cubicBezTo>
                  <a:cubicBezTo>
                    <a:pt x="227" y="2190"/>
                    <a:pt x="178" y="2160"/>
                    <a:pt x="116" y="2133"/>
                  </a:cubicBezTo>
                  <a:cubicBezTo>
                    <a:pt x="60" y="1867"/>
                    <a:pt x="193" y="1575"/>
                    <a:pt x="431" y="1449"/>
                  </a:cubicBezTo>
                  <a:lnTo>
                    <a:pt x="465" y="1432"/>
                  </a:lnTo>
                  <a:lnTo>
                    <a:pt x="435" y="1406"/>
                  </a:lnTo>
                  <a:cubicBezTo>
                    <a:pt x="244" y="1243"/>
                    <a:pt x="409" y="909"/>
                    <a:pt x="491" y="772"/>
                  </a:cubicBezTo>
                  <a:lnTo>
                    <a:pt x="649" y="502"/>
                  </a:lnTo>
                  <a:cubicBezTo>
                    <a:pt x="716" y="391"/>
                    <a:pt x="789" y="277"/>
                    <a:pt x="902" y="249"/>
                  </a:cubicBezTo>
                  <a:lnTo>
                    <a:pt x="921" y="243"/>
                  </a:lnTo>
                  <a:lnTo>
                    <a:pt x="924" y="84"/>
                  </a:lnTo>
                  <a:close/>
                  <a:moveTo>
                    <a:pt x="870" y="1"/>
                  </a:moveTo>
                  <a:lnTo>
                    <a:pt x="870" y="202"/>
                  </a:lnTo>
                  <a:cubicBezTo>
                    <a:pt x="748" y="243"/>
                    <a:pt x="671" y="359"/>
                    <a:pt x="602" y="476"/>
                  </a:cubicBezTo>
                  <a:lnTo>
                    <a:pt x="444" y="744"/>
                  </a:lnTo>
                  <a:cubicBezTo>
                    <a:pt x="360" y="886"/>
                    <a:pt x="193" y="1226"/>
                    <a:pt x="373" y="1421"/>
                  </a:cubicBezTo>
                  <a:cubicBezTo>
                    <a:pt x="131" y="1569"/>
                    <a:pt x="0" y="1880"/>
                    <a:pt x="67" y="2158"/>
                  </a:cubicBezTo>
                  <a:lnTo>
                    <a:pt x="71" y="2173"/>
                  </a:lnTo>
                  <a:lnTo>
                    <a:pt x="84" y="2178"/>
                  </a:lnTo>
                  <a:cubicBezTo>
                    <a:pt x="144" y="2203"/>
                    <a:pt x="195" y="2231"/>
                    <a:pt x="236" y="2265"/>
                  </a:cubicBezTo>
                  <a:cubicBezTo>
                    <a:pt x="326" y="2342"/>
                    <a:pt x="388" y="2454"/>
                    <a:pt x="403" y="2574"/>
                  </a:cubicBezTo>
                  <a:lnTo>
                    <a:pt x="409" y="2625"/>
                  </a:lnTo>
                  <a:lnTo>
                    <a:pt x="448" y="2591"/>
                  </a:lnTo>
                  <a:cubicBezTo>
                    <a:pt x="465" y="2576"/>
                    <a:pt x="482" y="2559"/>
                    <a:pt x="497" y="2537"/>
                  </a:cubicBezTo>
                  <a:cubicBezTo>
                    <a:pt x="555" y="2454"/>
                    <a:pt x="559" y="2347"/>
                    <a:pt x="564" y="2263"/>
                  </a:cubicBezTo>
                  <a:lnTo>
                    <a:pt x="583" y="1878"/>
                  </a:lnTo>
                  <a:cubicBezTo>
                    <a:pt x="585" y="1843"/>
                    <a:pt x="587" y="1807"/>
                    <a:pt x="604" y="1781"/>
                  </a:cubicBezTo>
                  <a:cubicBezTo>
                    <a:pt x="622" y="1760"/>
                    <a:pt x="647" y="1749"/>
                    <a:pt x="684" y="1749"/>
                  </a:cubicBezTo>
                  <a:cubicBezTo>
                    <a:pt x="722" y="1749"/>
                    <a:pt x="761" y="1760"/>
                    <a:pt x="787" y="1770"/>
                  </a:cubicBezTo>
                  <a:lnTo>
                    <a:pt x="793" y="1749"/>
                  </a:lnTo>
                  <a:lnTo>
                    <a:pt x="795" y="1749"/>
                  </a:lnTo>
                  <a:lnTo>
                    <a:pt x="793" y="1773"/>
                  </a:lnTo>
                  <a:lnTo>
                    <a:pt x="834" y="1790"/>
                  </a:lnTo>
                  <a:lnTo>
                    <a:pt x="829" y="1745"/>
                  </a:lnTo>
                  <a:cubicBezTo>
                    <a:pt x="823" y="1693"/>
                    <a:pt x="817" y="1646"/>
                    <a:pt x="806" y="1603"/>
                  </a:cubicBezTo>
                  <a:cubicBezTo>
                    <a:pt x="802" y="1578"/>
                    <a:pt x="795" y="1550"/>
                    <a:pt x="789" y="1524"/>
                  </a:cubicBezTo>
                  <a:cubicBezTo>
                    <a:pt x="772" y="1451"/>
                    <a:pt x="754" y="1383"/>
                    <a:pt x="754" y="1312"/>
                  </a:cubicBezTo>
                  <a:cubicBezTo>
                    <a:pt x="752" y="1205"/>
                    <a:pt x="791" y="1113"/>
                    <a:pt x="857" y="1066"/>
                  </a:cubicBezTo>
                  <a:cubicBezTo>
                    <a:pt x="861" y="1063"/>
                    <a:pt x="868" y="1059"/>
                    <a:pt x="874" y="1055"/>
                  </a:cubicBezTo>
                  <a:cubicBezTo>
                    <a:pt x="894" y="1042"/>
                    <a:pt x="917" y="1027"/>
                    <a:pt x="932" y="1006"/>
                  </a:cubicBezTo>
                  <a:cubicBezTo>
                    <a:pt x="954" y="971"/>
                    <a:pt x="954" y="933"/>
                    <a:pt x="954" y="898"/>
                  </a:cubicBezTo>
                  <a:cubicBezTo>
                    <a:pt x="954" y="886"/>
                    <a:pt x="954" y="873"/>
                    <a:pt x="954" y="862"/>
                  </a:cubicBezTo>
                  <a:cubicBezTo>
                    <a:pt x="962" y="776"/>
                    <a:pt x="1029" y="710"/>
                    <a:pt x="1099" y="641"/>
                  </a:cubicBezTo>
                  <a:cubicBezTo>
                    <a:pt x="1176" y="564"/>
                    <a:pt x="1256" y="487"/>
                    <a:pt x="1258" y="378"/>
                  </a:cubicBezTo>
                  <a:cubicBezTo>
                    <a:pt x="1260" y="245"/>
                    <a:pt x="1144" y="149"/>
                    <a:pt x="1048" y="91"/>
                  </a:cubicBezTo>
                  <a:cubicBezTo>
                    <a:pt x="1005" y="65"/>
                    <a:pt x="960" y="41"/>
                    <a:pt x="909" y="18"/>
                  </a:cubicBezTo>
                  <a:lnTo>
                    <a:pt x="87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296"/>
            <p:cNvSpPr/>
            <p:nvPr/>
          </p:nvSpPr>
          <p:spPr>
            <a:xfrm>
              <a:off x="5043600" y="2702149"/>
              <a:ext cx="132016" cy="115592"/>
            </a:xfrm>
            <a:custGeom>
              <a:rect b="b" l="l" r="r" t="t"/>
              <a:pathLst>
                <a:path extrusionOk="0" h="4068" w="4646">
                  <a:moveTo>
                    <a:pt x="4606" y="1"/>
                  </a:moveTo>
                  <a:cubicBezTo>
                    <a:pt x="4344" y="1"/>
                    <a:pt x="4127" y="224"/>
                    <a:pt x="3866" y="254"/>
                  </a:cubicBezTo>
                  <a:cubicBezTo>
                    <a:pt x="3839" y="257"/>
                    <a:pt x="3813" y="258"/>
                    <a:pt x="3786" y="258"/>
                  </a:cubicBezTo>
                  <a:cubicBezTo>
                    <a:pt x="3728" y="258"/>
                    <a:pt x="3669" y="253"/>
                    <a:pt x="3612" y="253"/>
                  </a:cubicBezTo>
                  <a:cubicBezTo>
                    <a:pt x="3574" y="253"/>
                    <a:pt x="3537" y="255"/>
                    <a:pt x="3501" y="262"/>
                  </a:cubicBezTo>
                  <a:cubicBezTo>
                    <a:pt x="3294" y="303"/>
                    <a:pt x="3146" y="491"/>
                    <a:pt x="2944" y="551"/>
                  </a:cubicBezTo>
                  <a:cubicBezTo>
                    <a:pt x="2891" y="566"/>
                    <a:pt x="2837" y="571"/>
                    <a:pt x="2783" y="571"/>
                  </a:cubicBezTo>
                  <a:cubicBezTo>
                    <a:pt x="2685" y="571"/>
                    <a:pt x="2586" y="554"/>
                    <a:pt x="2488" y="538"/>
                  </a:cubicBezTo>
                  <a:cubicBezTo>
                    <a:pt x="2193" y="494"/>
                    <a:pt x="1895" y="481"/>
                    <a:pt x="1596" y="481"/>
                  </a:cubicBezTo>
                  <a:cubicBezTo>
                    <a:pt x="1382" y="481"/>
                    <a:pt x="1168" y="487"/>
                    <a:pt x="954" y="493"/>
                  </a:cubicBezTo>
                  <a:cubicBezTo>
                    <a:pt x="911" y="496"/>
                    <a:pt x="862" y="500"/>
                    <a:pt x="834" y="532"/>
                  </a:cubicBezTo>
                  <a:cubicBezTo>
                    <a:pt x="815" y="553"/>
                    <a:pt x="808" y="586"/>
                    <a:pt x="795" y="611"/>
                  </a:cubicBezTo>
                  <a:cubicBezTo>
                    <a:pt x="720" y="776"/>
                    <a:pt x="435" y="755"/>
                    <a:pt x="369" y="924"/>
                  </a:cubicBezTo>
                  <a:cubicBezTo>
                    <a:pt x="350" y="971"/>
                    <a:pt x="354" y="1027"/>
                    <a:pt x="341" y="1078"/>
                  </a:cubicBezTo>
                  <a:cubicBezTo>
                    <a:pt x="318" y="1166"/>
                    <a:pt x="247" y="1228"/>
                    <a:pt x="176" y="1284"/>
                  </a:cubicBezTo>
                  <a:cubicBezTo>
                    <a:pt x="176" y="1320"/>
                    <a:pt x="174" y="1357"/>
                    <a:pt x="174" y="1393"/>
                  </a:cubicBezTo>
                  <a:cubicBezTo>
                    <a:pt x="174" y="1665"/>
                    <a:pt x="172" y="1935"/>
                    <a:pt x="170" y="2207"/>
                  </a:cubicBezTo>
                  <a:cubicBezTo>
                    <a:pt x="217" y="2229"/>
                    <a:pt x="264" y="2252"/>
                    <a:pt x="307" y="2278"/>
                  </a:cubicBezTo>
                  <a:cubicBezTo>
                    <a:pt x="408" y="2338"/>
                    <a:pt x="508" y="2428"/>
                    <a:pt x="506" y="2542"/>
                  </a:cubicBezTo>
                  <a:cubicBezTo>
                    <a:pt x="502" y="2737"/>
                    <a:pt x="217" y="2831"/>
                    <a:pt x="202" y="3026"/>
                  </a:cubicBezTo>
                  <a:cubicBezTo>
                    <a:pt x="198" y="3069"/>
                    <a:pt x="208" y="3118"/>
                    <a:pt x="185" y="3157"/>
                  </a:cubicBezTo>
                  <a:cubicBezTo>
                    <a:pt x="168" y="3180"/>
                    <a:pt x="140" y="3193"/>
                    <a:pt x="114" y="3210"/>
                  </a:cubicBezTo>
                  <a:cubicBezTo>
                    <a:pt x="33" y="3268"/>
                    <a:pt x="1" y="3377"/>
                    <a:pt x="1" y="3478"/>
                  </a:cubicBezTo>
                  <a:cubicBezTo>
                    <a:pt x="3" y="3579"/>
                    <a:pt x="35" y="3675"/>
                    <a:pt x="54" y="3774"/>
                  </a:cubicBezTo>
                  <a:cubicBezTo>
                    <a:pt x="65" y="3821"/>
                    <a:pt x="71" y="3868"/>
                    <a:pt x="78" y="3913"/>
                  </a:cubicBezTo>
                  <a:cubicBezTo>
                    <a:pt x="228" y="3972"/>
                    <a:pt x="379" y="4068"/>
                    <a:pt x="537" y="4068"/>
                  </a:cubicBezTo>
                  <a:cubicBezTo>
                    <a:pt x="561" y="4068"/>
                    <a:pt x="585" y="4065"/>
                    <a:pt x="609" y="4061"/>
                  </a:cubicBezTo>
                  <a:cubicBezTo>
                    <a:pt x="783" y="4026"/>
                    <a:pt x="903" y="3870"/>
                    <a:pt x="1065" y="3797"/>
                  </a:cubicBezTo>
                  <a:cubicBezTo>
                    <a:pt x="1194" y="3739"/>
                    <a:pt x="1348" y="3739"/>
                    <a:pt x="1466" y="3660"/>
                  </a:cubicBezTo>
                  <a:cubicBezTo>
                    <a:pt x="1507" y="3634"/>
                    <a:pt x="1541" y="3598"/>
                    <a:pt x="1580" y="3572"/>
                  </a:cubicBezTo>
                  <a:cubicBezTo>
                    <a:pt x="1640" y="3531"/>
                    <a:pt x="1713" y="3509"/>
                    <a:pt x="1787" y="3509"/>
                  </a:cubicBezTo>
                  <a:cubicBezTo>
                    <a:pt x="1838" y="3509"/>
                    <a:pt x="1890" y="3520"/>
                    <a:pt x="1937" y="3542"/>
                  </a:cubicBezTo>
                  <a:cubicBezTo>
                    <a:pt x="1944" y="3544"/>
                    <a:pt x="1950" y="3551"/>
                    <a:pt x="1957" y="3553"/>
                  </a:cubicBezTo>
                  <a:cubicBezTo>
                    <a:pt x="2021" y="3439"/>
                    <a:pt x="2111" y="3332"/>
                    <a:pt x="2237" y="3326"/>
                  </a:cubicBezTo>
                  <a:cubicBezTo>
                    <a:pt x="2224" y="3182"/>
                    <a:pt x="2336" y="3054"/>
                    <a:pt x="2462" y="2987"/>
                  </a:cubicBezTo>
                  <a:cubicBezTo>
                    <a:pt x="2591" y="2921"/>
                    <a:pt x="2736" y="2897"/>
                    <a:pt x="2869" y="2848"/>
                  </a:cubicBezTo>
                  <a:cubicBezTo>
                    <a:pt x="3229" y="2715"/>
                    <a:pt x="3503" y="2377"/>
                    <a:pt x="3561" y="2000"/>
                  </a:cubicBezTo>
                  <a:cubicBezTo>
                    <a:pt x="3578" y="1888"/>
                    <a:pt x="3578" y="1773"/>
                    <a:pt x="3630" y="1674"/>
                  </a:cubicBezTo>
                  <a:cubicBezTo>
                    <a:pt x="3686" y="1569"/>
                    <a:pt x="3797" y="1483"/>
                    <a:pt x="3799" y="1365"/>
                  </a:cubicBezTo>
                  <a:cubicBezTo>
                    <a:pt x="3799" y="1263"/>
                    <a:pt x="3713" y="1179"/>
                    <a:pt x="3686" y="1078"/>
                  </a:cubicBezTo>
                  <a:cubicBezTo>
                    <a:pt x="3645" y="935"/>
                    <a:pt x="3731" y="787"/>
                    <a:pt x="3831" y="676"/>
                  </a:cubicBezTo>
                  <a:cubicBezTo>
                    <a:pt x="3971" y="519"/>
                    <a:pt x="4146" y="397"/>
                    <a:pt x="4339" y="318"/>
                  </a:cubicBezTo>
                  <a:cubicBezTo>
                    <a:pt x="4410" y="288"/>
                    <a:pt x="4487" y="262"/>
                    <a:pt x="4547" y="211"/>
                  </a:cubicBezTo>
                  <a:cubicBezTo>
                    <a:pt x="4607" y="159"/>
                    <a:pt x="4645" y="74"/>
                    <a:pt x="4613" y="1"/>
                  </a:cubicBezTo>
                  <a:cubicBezTo>
                    <a:pt x="4611" y="1"/>
                    <a:pt x="4608" y="1"/>
                    <a:pt x="460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296"/>
            <p:cNvSpPr/>
            <p:nvPr/>
          </p:nvSpPr>
          <p:spPr>
            <a:xfrm>
              <a:off x="5042804" y="2701438"/>
              <a:ext cx="133721" cy="117070"/>
            </a:xfrm>
            <a:custGeom>
              <a:rect b="b" l="l" r="r" t="t"/>
              <a:pathLst>
                <a:path extrusionOk="0" h="4120" w="4706">
                  <a:moveTo>
                    <a:pt x="4622" y="54"/>
                  </a:moveTo>
                  <a:lnTo>
                    <a:pt x="4622" y="54"/>
                  </a:lnTo>
                  <a:cubicBezTo>
                    <a:pt x="4639" y="111"/>
                    <a:pt x="4605" y="176"/>
                    <a:pt x="4558" y="216"/>
                  </a:cubicBezTo>
                  <a:cubicBezTo>
                    <a:pt x="4513" y="255"/>
                    <a:pt x="4455" y="279"/>
                    <a:pt x="4393" y="302"/>
                  </a:cubicBezTo>
                  <a:lnTo>
                    <a:pt x="4356" y="317"/>
                  </a:lnTo>
                  <a:cubicBezTo>
                    <a:pt x="4161" y="399"/>
                    <a:pt x="3981" y="525"/>
                    <a:pt x="3840" y="681"/>
                  </a:cubicBezTo>
                  <a:cubicBezTo>
                    <a:pt x="3746" y="786"/>
                    <a:pt x="3641" y="947"/>
                    <a:pt x="3688" y="1112"/>
                  </a:cubicBezTo>
                  <a:cubicBezTo>
                    <a:pt x="3701" y="1155"/>
                    <a:pt x="3722" y="1196"/>
                    <a:pt x="3744" y="1232"/>
                  </a:cubicBezTo>
                  <a:cubicBezTo>
                    <a:pt x="3771" y="1285"/>
                    <a:pt x="3799" y="1335"/>
                    <a:pt x="3799" y="1390"/>
                  </a:cubicBezTo>
                  <a:cubicBezTo>
                    <a:pt x="3799" y="1459"/>
                    <a:pt x="3754" y="1517"/>
                    <a:pt x="3707" y="1579"/>
                  </a:cubicBezTo>
                  <a:cubicBezTo>
                    <a:pt x="3681" y="1613"/>
                    <a:pt x="3656" y="1648"/>
                    <a:pt x="3634" y="1686"/>
                  </a:cubicBezTo>
                  <a:cubicBezTo>
                    <a:pt x="3594" y="1765"/>
                    <a:pt x="3583" y="1855"/>
                    <a:pt x="3572" y="1941"/>
                  </a:cubicBezTo>
                  <a:cubicBezTo>
                    <a:pt x="3570" y="1967"/>
                    <a:pt x="3566" y="1995"/>
                    <a:pt x="3564" y="2020"/>
                  </a:cubicBezTo>
                  <a:cubicBezTo>
                    <a:pt x="3506" y="2387"/>
                    <a:pt x="3236" y="2719"/>
                    <a:pt x="2889" y="2847"/>
                  </a:cubicBezTo>
                  <a:cubicBezTo>
                    <a:pt x="2839" y="2867"/>
                    <a:pt x="2786" y="2882"/>
                    <a:pt x="2734" y="2897"/>
                  </a:cubicBezTo>
                  <a:cubicBezTo>
                    <a:pt x="2649" y="2920"/>
                    <a:pt x="2559" y="2946"/>
                    <a:pt x="2480" y="2989"/>
                  </a:cubicBezTo>
                  <a:cubicBezTo>
                    <a:pt x="2364" y="3049"/>
                    <a:pt x="2237" y="3171"/>
                    <a:pt x="2237" y="3327"/>
                  </a:cubicBezTo>
                  <a:cubicBezTo>
                    <a:pt x="2139" y="3342"/>
                    <a:pt x="2053" y="3413"/>
                    <a:pt x="1976" y="3542"/>
                  </a:cubicBezTo>
                  <a:cubicBezTo>
                    <a:pt x="1927" y="3519"/>
                    <a:pt x="1871" y="3509"/>
                    <a:pt x="1815" y="3509"/>
                  </a:cubicBezTo>
                  <a:cubicBezTo>
                    <a:pt x="1736" y="3509"/>
                    <a:pt x="1656" y="3531"/>
                    <a:pt x="1593" y="3574"/>
                  </a:cubicBezTo>
                  <a:cubicBezTo>
                    <a:pt x="1573" y="3589"/>
                    <a:pt x="1554" y="3604"/>
                    <a:pt x="1535" y="3619"/>
                  </a:cubicBezTo>
                  <a:cubicBezTo>
                    <a:pt x="1518" y="3636"/>
                    <a:pt x="1498" y="3651"/>
                    <a:pt x="1479" y="3664"/>
                  </a:cubicBezTo>
                  <a:cubicBezTo>
                    <a:pt x="1415" y="3706"/>
                    <a:pt x="1338" y="3726"/>
                    <a:pt x="1256" y="3745"/>
                  </a:cubicBezTo>
                  <a:cubicBezTo>
                    <a:pt x="1198" y="3758"/>
                    <a:pt x="1138" y="3773"/>
                    <a:pt x="1083" y="3799"/>
                  </a:cubicBezTo>
                  <a:cubicBezTo>
                    <a:pt x="1012" y="3829"/>
                    <a:pt x="950" y="3876"/>
                    <a:pt x="890" y="3921"/>
                  </a:cubicBezTo>
                  <a:cubicBezTo>
                    <a:pt x="806" y="3983"/>
                    <a:pt x="727" y="4041"/>
                    <a:pt x="631" y="4060"/>
                  </a:cubicBezTo>
                  <a:cubicBezTo>
                    <a:pt x="611" y="4064"/>
                    <a:pt x="591" y="4065"/>
                    <a:pt x="570" y="4065"/>
                  </a:cubicBezTo>
                  <a:cubicBezTo>
                    <a:pt x="461" y="4065"/>
                    <a:pt x="347" y="4016"/>
                    <a:pt x="236" y="3966"/>
                  </a:cubicBezTo>
                  <a:cubicBezTo>
                    <a:pt x="200" y="3951"/>
                    <a:pt x="166" y="3934"/>
                    <a:pt x="129" y="3921"/>
                  </a:cubicBezTo>
                  <a:cubicBezTo>
                    <a:pt x="125" y="3874"/>
                    <a:pt x="116" y="3833"/>
                    <a:pt x="108" y="3794"/>
                  </a:cubicBezTo>
                  <a:cubicBezTo>
                    <a:pt x="104" y="3769"/>
                    <a:pt x="97" y="3741"/>
                    <a:pt x="91" y="3715"/>
                  </a:cubicBezTo>
                  <a:cubicBezTo>
                    <a:pt x="74" y="3642"/>
                    <a:pt x="56" y="3574"/>
                    <a:pt x="56" y="3503"/>
                  </a:cubicBezTo>
                  <a:cubicBezTo>
                    <a:pt x="54" y="3396"/>
                    <a:pt x="93" y="3304"/>
                    <a:pt x="159" y="3257"/>
                  </a:cubicBezTo>
                  <a:cubicBezTo>
                    <a:pt x="163" y="3254"/>
                    <a:pt x="170" y="3250"/>
                    <a:pt x="176" y="3246"/>
                  </a:cubicBezTo>
                  <a:cubicBezTo>
                    <a:pt x="196" y="3233"/>
                    <a:pt x="219" y="3218"/>
                    <a:pt x="234" y="3197"/>
                  </a:cubicBezTo>
                  <a:cubicBezTo>
                    <a:pt x="256" y="3162"/>
                    <a:pt x="256" y="3124"/>
                    <a:pt x="256" y="3089"/>
                  </a:cubicBezTo>
                  <a:cubicBezTo>
                    <a:pt x="256" y="3077"/>
                    <a:pt x="256" y="3064"/>
                    <a:pt x="256" y="3053"/>
                  </a:cubicBezTo>
                  <a:cubicBezTo>
                    <a:pt x="264" y="2967"/>
                    <a:pt x="331" y="2901"/>
                    <a:pt x="401" y="2832"/>
                  </a:cubicBezTo>
                  <a:cubicBezTo>
                    <a:pt x="478" y="2755"/>
                    <a:pt x="558" y="2678"/>
                    <a:pt x="560" y="2569"/>
                  </a:cubicBezTo>
                  <a:cubicBezTo>
                    <a:pt x="562" y="2436"/>
                    <a:pt x="446" y="2340"/>
                    <a:pt x="350" y="2282"/>
                  </a:cubicBezTo>
                  <a:cubicBezTo>
                    <a:pt x="311" y="2258"/>
                    <a:pt x="271" y="2237"/>
                    <a:pt x="226" y="2215"/>
                  </a:cubicBezTo>
                  <a:lnTo>
                    <a:pt x="230" y="1322"/>
                  </a:lnTo>
                  <a:cubicBezTo>
                    <a:pt x="298" y="1268"/>
                    <a:pt x="371" y="1204"/>
                    <a:pt x="395" y="1110"/>
                  </a:cubicBezTo>
                  <a:cubicBezTo>
                    <a:pt x="401" y="1086"/>
                    <a:pt x="403" y="1063"/>
                    <a:pt x="406" y="1039"/>
                  </a:cubicBezTo>
                  <a:cubicBezTo>
                    <a:pt x="410" y="1011"/>
                    <a:pt x="412" y="983"/>
                    <a:pt x="423" y="958"/>
                  </a:cubicBezTo>
                  <a:cubicBezTo>
                    <a:pt x="451" y="883"/>
                    <a:pt x="534" y="851"/>
                    <a:pt x="620" y="814"/>
                  </a:cubicBezTo>
                  <a:cubicBezTo>
                    <a:pt x="712" y="778"/>
                    <a:pt x="806" y="739"/>
                    <a:pt x="849" y="649"/>
                  </a:cubicBezTo>
                  <a:cubicBezTo>
                    <a:pt x="853" y="638"/>
                    <a:pt x="856" y="630"/>
                    <a:pt x="860" y="619"/>
                  </a:cubicBezTo>
                  <a:cubicBezTo>
                    <a:pt x="866" y="602"/>
                    <a:pt x="873" y="587"/>
                    <a:pt x="881" y="574"/>
                  </a:cubicBezTo>
                  <a:cubicBezTo>
                    <a:pt x="903" y="551"/>
                    <a:pt x="943" y="548"/>
                    <a:pt x="984" y="546"/>
                  </a:cubicBezTo>
                  <a:cubicBezTo>
                    <a:pt x="1194" y="540"/>
                    <a:pt x="1410" y="533"/>
                    <a:pt x="1627" y="533"/>
                  </a:cubicBezTo>
                  <a:cubicBezTo>
                    <a:pt x="1972" y="533"/>
                    <a:pt x="2255" y="551"/>
                    <a:pt x="2512" y="589"/>
                  </a:cubicBezTo>
                  <a:lnTo>
                    <a:pt x="2555" y="596"/>
                  </a:lnTo>
                  <a:cubicBezTo>
                    <a:pt x="2640" y="610"/>
                    <a:pt x="2731" y="621"/>
                    <a:pt x="2816" y="621"/>
                  </a:cubicBezTo>
                  <a:cubicBezTo>
                    <a:pt x="2874" y="621"/>
                    <a:pt x="2929" y="616"/>
                    <a:pt x="2979" y="602"/>
                  </a:cubicBezTo>
                  <a:cubicBezTo>
                    <a:pt x="3077" y="572"/>
                    <a:pt x="3165" y="514"/>
                    <a:pt x="3249" y="458"/>
                  </a:cubicBezTo>
                  <a:cubicBezTo>
                    <a:pt x="3341" y="394"/>
                    <a:pt x="3431" y="334"/>
                    <a:pt x="3534" y="313"/>
                  </a:cubicBezTo>
                  <a:cubicBezTo>
                    <a:pt x="3566" y="306"/>
                    <a:pt x="3600" y="304"/>
                    <a:pt x="3643" y="304"/>
                  </a:cubicBezTo>
                  <a:cubicBezTo>
                    <a:pt x="3671" y="304"/>
                    <a:pt x="3701" y="306"/>
                    <a:pt x="3729" y="306"/>
                  </a:cubicBezTo>
                  <a:cubicBezTo>
                    <a:pt x="3759" y="309"/>
                    <a:pt x="3789" y="310"/>
                    <a:pt x="3817" y="310"/>
                  </a:cubicBezTo>
                  <a:cubicBezTo>
                    <a:pt x="3846" y="310"/>
                    <a:pt x="3873" y="309"/>
                    <a:pt x="3898" y="306"/>
                  </a:cubicBezTo>
                  <a:cubicBezTo>
                    <a:pt x="4024" y="291"/>
                    <a:pt x="4140" y="234"/>
                    <a:pt x="4251" y="178"/>
                  </a:cubicBezTo>
                  <a:cubicBezTo>
                    <a:pt x="4376" y="116"/>
                    <a:pt x="4493" y="56"/>
                    <a:pt x="4622" y="54"/>
                  </a:cubicBezTo>
                  <a:close/>
                  <a:moveTo>
                    <a:pt x="4635" y="0"/>
                  </a:moveTo>
                  <a:cubicBezTo>
                    <a:pt x="4487" y="0"/>
                    <a:pt x="4356" y="64"/>
                    <a:pt x="4228" y="129"/>
                  </a:cubicBezTo>
                  <a:cubicBezTo>
                    <a:pt x="4121" y="182"/>
                    <a:pt x="4007" y="240"/>
                    <a:pt x="3891" y="253"/>
                  </a:cubicBezTo>
                  <a:cubicBezTo>
                    <a:pt x="3870" y="255"/>
                    <a:pt x="3849" y="256"/>
                    <a:pt x="3828" y="256"/>
                  </a:cubicBezTo>
                  <a:cubicBezTo>
                    <a:pt x="3796" y="256"/>
                    <a:pt x="3763" y="254"/>
                    <a:pt x="3731" y="253"/>
                  </a:cubicBezTo>
                  <a:cubicBezTo>
                    <a:pt x="3701" y="253"/>
                    <a:pt x="3673" y="251"/>
                    <a:pt x="3643" y="251"/>
                  </a:cubicBezTo>
                  <a:cubicBezTo>
                    <a:pt x="3596" y="251"/>
                    <a:pt x="3559" y="255"/>
                    <a:pt x="3523" y="261"/>
                  </a:cubicBezTo>
                  <a:cubicBezTo>
                    <a:pt x="3409" y="285"/>
                    <a:pt x="3311" y="349"/>
                    <a:pt x="3219" y="414"/>
                  </a:cubicBezTo>
                  <a:cubicBezTo>
                    <a:pt x="3137" y="467"/>
                    <a:pt x="3056" y="523"/>
                    <a:pt x="2964" y="551"/>
                  </a:cubicBezTo>
                  <a:cubicBezTo>
                    <a:pt x="2919" y="563"/>
                    <a:pt x="2868" y="568"/>
                    <a:pt x="2815" y="568"/>
                  </a:cubicBezTo>
                  <a:cubicBezTo>
                    <a:pt x="2733" y="568"/>
                    <a:pt x="2646" y="557"/>
                    <a:pt x="2563" y="544"/>
                  </a:cubicBezTo>
                  <a:lnTo>
                    <a:pt x="2520" y="538"/>
                  </a:lnTo>
                  <a:cubicBezTo>
                    <a:pt x="2259" y="497"/>
                    <a:pt x="1974" y="480"/>
                    <a:pt x="1627" y="480"/>
                  </a:cubicBezTo>
                  <a:cubicBezTo>
                    <a:pt x="1410" y="480"/>
                    <a:pt x="1192" y="486"/>
                    <a:pt x="982" y="493"/>
                  </a:cubicBezTo>
                  <a:cubicBezTo>
                    <a:pt x="933" y="495"/>
                    <a:pt x="877" y="499"/>
                    <a:pt x="841" y="540"/>
                  </a:cubicBezTo>
                  <a:cubicBezTo>
                    <a:pt x="826" y="559"/>
                    <a:pt x="817" y="581"/>
                    <a:pt x="808" y="602"/>
                  </a:cubicBezTo>
                  <a:cubicBezTo>
                    <a:pt x="806" y="611"/>
                    <a:pt x="804" y="619"/>
                    <a:pt x="800" y="626"/>
                  </a:cubicBezTo>
                  <a:cubicBezTo>
                    <a:pt x="768" y="698"/>
                    <a:pt x="686" y="731"/>
                    <a:pt x="601" y="765"/>
                  </a:cubicBezTo>
                  <a:cubicBezTo>
                    <a:pt x="506" y="803"/>
                    <a:pt x="410" y="842"/>
                    <a:pt x="371" y="938"/>
                  </a:cubicBezTo>
                  <a:cubicBezTo>
                    <a:pt x="358" y="971"/>
                    <a:pt x="356" y="1003"/>
                    <a:pt x="352" y="1035"/>
                  </a:cubicBezTo>
                  <a:cubicBezTo>
                    <a:pt x="350" y="1056"/>
                    <a:pt x="348" y="1078"/>
                    <a:pt x="343" y="1097"/>
                  </a:cubicBezTo>
                  <a:cubicBezTo>
                    <a:pt x="322" y="1178"/>
                    <a:pt x="251" y="1238"/>
                    <a:pt x="187" y="1288"/>
                  </a:cubicBezTo>
                  <a:lnTo>
                    <a:pt x="176" y="1296"/>
                  </a:lnTo>
                  <a:lnTo>
                    <a:pt x="172" y="2232"/>
                  </a:lnTo>
                  <a:lnTo>
                    <a:pt x="172" y="2252"/>
                  </a:lnTo>
                  <a:lnTo>
                    <a:pt x="187" y="2258"/>
                  </a:lnTo>
                  <a:cubicBezTo>
                    <a:pt x="238" y="2280"/>
                    <a:pt x="281" y="2303"/>
                    <a:pt x="322" y="2327"/>
                  </a:cubicBezTo>
                  <a:cubicBezTo>
                    <a:pt x="408" y="2378"/>
                    <a:pt x="508" y="2460"/>
                    <a:pt x="506" y="2567"/>
                  </a:cubicBezTo>
                  <a:cubicBezTo>
                    <a:pt x="504" y="2655"/>
                    <a:pt x="436" y="2723"/>
                    <a:pt x="365" y="2794"/>
                  </a:cubicBezTo>
                  <a:cubicBezTo>
                    <a:pt x="290" y="2867"/>
                    <a:pt x="211" y="2942"/>
                    <a:pt x="202" y="3049"/>
                  </a:cubicBezTo>
                  <a:cubicBezTo>
                    <a:pt x="202" y="3062"/>
                    <a:pt x="202" y="3077"/>
                    <a:pt x="202" y="3089"/>
                  </a:cubicBezTo>
                  <a:cubicBezTo>
                    <a:pt x="202" y="3119"/>
                    <a:pt x="202" y="3147"/>
                    <a:pt x="189" y="3167"/>
                  </a:cubicBezTo>
                  <a:cubicBezTo>
                    <a:pt x="181" y="3179"/>
                    <a:pt x="166" y="3190"/>
                    <a:pt x="148" y="3201"/>
                  </a:cubicBezTo>
                  <a:cubicBezTo>
                    <a:pt x="142" y="3205"/>
                    <a:pt x="133" y="3209"/>
                    <a:pt x="127" y="3214"/>
                  </a:cubicBezTo>
                  <a:cubicBezTo>
                    <a:pt x="48" y="3272"/>
                    <a:pt x="1" y="3379"/>
                    <a:pt x="3" y="3503"/>
                  </a:cubicBezTo>
                  <a:cubicBezTo>
                    <a:pt x="5" y="3580"/>
                    <a:pt x="22" y="3655"/>
                    <a:pt x="39" y="3728"/>
                  </a:cubicBezTo>
                  <a:cubicBezTo>
                    <a:pt x="46" y="3754"/>
                    <a:pt x="52" y="3779"/>
                    <a:pt x="56" y="3805"/>
                  </a:cubicBezTo>
                  <a:cubicBezTo>
                    <a:pt x="65" y="3846"/>
                    <a:pt x="71" y="3891"/>
                    <a:pt x="78" y="3942"/>
                  </a:cubicBezTo>
                  <a:lnTo>
                    <a:pt x="80" y="3957"/>
                  </a:lnTo>
                  <a:lnTo>
                    <a:pt x="95" y="3964"/>
                  </a:lnTo>
                  <a:cubicBezTo>
                    <a:pt x="136" y="3979"/>
                    <a:pt x="174" y="3998"/>
                    <a:pt x="215" y="4015"/>
                  </a:cubicBezTo>
                  <a:cubicBezTo>
                    <a:pt x="328" y="4066"/>
                    <a:pt x="444" y="4120"/>
                    <a:pt x="566" y="4120"/>
                  </a:cubicBezTo>
                  <a:cubicBezTo>
                    <a:pt x="592" y="4120"/>
                    <a:pt x="618" y="4118"/>
                    <a:pt x="641" y="4111"/>
                  </a:cubicBezTo>
                  <a:cubicBezTo>
                    <a:pt x="748" y="4092"/>
                    <a:pt x="836" y="4026"/>
                    <a:pt x="920" y="3964"/>
                  </a:cubicBezTo>
                  <a:cubicBezTo>
                    <a:pt x="978" y="3921"/>
                    <a:pt x="1040" y="3876"/>
                    <a:pt x="1104" y="3848"/>
                  </a:cubicBezTo>
                  <a:cubicBezTo>
                    <a:pt x="1155" y="3824"/>
                    <a:pt x="1213" y="3809"/>
                    <a:pt x="1269" y="3796"/>
                  </a:cubicBezTo>
                  <a:cubicBezTo>
                    <a:pt x="1353" y="3777"/>
                    <a:pt x="1436" y="3758"/>
                    <a:pt x="1509" y="3709"/>
                  </a:cubicBezTo>
                  <a:cubicBezTo>
                    <a:pt x="1530" y="3694"/>
                    <a:pt x="1550" y="3676"/>
                    <a:pt x="1569" y="3661"/>
                  </a:cubicBezTo>
                  <a:cubicBezTo>
                    <a:pt x="1586" y="3646"/>
                    <a:pt x="1605" y="3631"/>
                    <a:pt x="1623" y="3619"/>
                  </a:cubicBezTo>
                  <a:cubicBezTo>
                    <a:pt x="1678" y="3581"/>
                    <a:pt x="1747" y="3562"/>
                    <a:pt x="1815" y="3562"/>
                  </a:cubicBezTo>
                  <a:cubicBezTo>
                    <a:pt x="1863" y="3562"/>
                    <a:pt x="1911" y="3571"/>
                    <a:pt x="1952" y="3591"/>
                  </a:cubicBezTo>
                  <a:cubicBezTo>
                    <a:pt x="1957" y="3591"/>
                    <a:pt x="1959" y="3593"/>
                    <a:pt x="1961" y="3595"/>
                  </a:cubicBezTo>
                  <a:cubicBezTo>
                    <a:pt x="1963" y="3597"/>
                    <a:pt x="1967" y="3599"/>
                    <a:pt x="1972" y="3602"/>
                  </a:cubicBezTo>
                  <a:lnTo>
                    <a:pt x="1995" y="3614"/>
                  </a:lnTo>
                  <a:lnTo>
                    <a:pt x="2008" y="3593"/>
                  </a:lnTo>
                  <a:cubicBezTo>
                    <a:pt x="2085" y="3454"/>
                    <a:pt x="2171" y="3383"/>
                    <a:pt x="2265" y="3379"/>
                  </a:cubicBezTo>
                  <a:lnTo>
                    <a:pt x="2293" y="3377"/>
                  </a:lnTo>
                  <a:lnTo>
                    <a:pt x="2291" y="3349"/>
                  </a:lnTo>
                  <a:cubicBezTo>
                    <a:pt x="2278" y="3207"/>
                    <a:pt x="2398" y="3092"/>
                    <a:pt x="2503" y="3036"/>
                  </a:cubicBezTo>
                  <a:cubicBezTo>
                    <a:pt x="2580" y="2997"/>
                    <a:pt x="2662" y="2974"/>
                    <a:pt x="2749" y="2948"/>
                  </a:cubicBezTo>
                  <a:cubicBezTo>
                    <a:pt x="2801" y="2933"/>
                    <a:pt x="2854" y="2918"/>
                    <a:pt x="2908" y="2899"/>
                  </a:cubicBezTo>
                  <a:cubicBezTo>
                    <a:pt x="3279" y="2760"/>
                    <a:pt x="3555" y="2419"/>
                    <a:pt x="3615" y="2029"/>
                  </a:cubicBezTo>
                  <a:cubicBezTo>
                    <a:pt x="3619" y="2001"/>
                    <a:pt x="3624" y="1975"/>
                    <a:pt x="3626" y="1948"/>
                  </a:cubicBezTo>
                  <a:cubicBezTo>
                    <a:pt x="3636" y="1862"/>
                    <a:pt x="3645" y="1783"/>
                    <a:pt x="3681" y="1712"/>
                  </a:cubicBezTo>
                  <a:cubicBezTo>
                    <a:pt x="3701" y="1678"/>
                    <a:pt x="3726" y="1643"/>
                    <a:pt x="3750" y="1611"/>
                  </a:cubicBezTo>
                  <a:cubicBezTo>
                    <a:pt x="3801" y="1545"/>
                    <a:pt x="3853" y="1476"/>
                    <a:pt x="3853" y="1390"/>
                  </a:cubicBezTo>
                  <a:cubicBezTo>
                    <a:pt x="3853" y="1322"/>
                    <a:pt x="3821" y="1264"/>
                    <a:pt x="3791" y="1206"/>
                  </a:cubicBezTo>
                  <a:cubicBezTo>
                    <a:pt x="3769" y="1170"/>
                    <a:pt x="3750" y="1136"/>
                    <a:pt x="3739" y="1097"/>
                  </a:cubicBezTo>
                  <a:cubicBezTo>
                    <a:pt x="3701" y="956"/>
                    <a:pt x="3793" y="812"/>
                    <a:pt x="3881" y="718"/>
                  </a:cubicBezTo>
                  <a:cubicBezTo>
                    <a:pt x="4016" y="566"/>
                    <a:pt x="4187" y="446"/>
                    <a:pt x="4376" y="366"/>
                  </a:cubicBezTo>
                  <a:lnTo>
                    <a:pt x="4414" y="351"/>
                  </a:lnTo>
                  <a:cubicBezTo>
                    <a:pt x="4476" y="328"/>
                    <a:pt x="4541" y="302"/>
                    <a:pt x="4594" y="257"/>
                  </a:cubicBezTo>
                  <a:cubicBezTo>
                    <a:pt x="4656" y="201"/>
                    <a:pt x="4706" y="103"/>
                    <a:pt x="4665" y="15"/>
                  </a:cubicBezTo>
                  <a:lnTo>
                    <a:pt x="465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296"/>
            <p:cNvSpPr/>
            <p:nvPr/>
          </p:nvSpPr>
          <p:spPr>
            <a:xfrm>
              <a:off x="5099176" y="2702944"/>
              <a:ext cx="187056" cy="197285"/>
            </a:xfrm>
            <a:custGeom>
              <a:rect b="b" l="l" r="r" t="t"/>
              <a:pathLst>
                <a:path extrusionOk="0" h="6943" w="6583">
                  <a:moveTo>
                    <a:pt x="2868" y="0"/>
                  </a:moveTo>
                  <a:cubicBezTo>
                    <a:pt x="2850" y="0"/>
                    <a:pt x="2833" y="1"/>
                    <a:pt x="2816" y="3"/>
                  </a:cubicBezTo>
                  <a:cubicBezTo>
                    <a:pt x="2764" y="7"/>
                    <a:pt x="2715" y="20"/>
                    <a:pt x="2668" y="35"/>
                  </a:cubicBezTo>
                  <a:cubicBezTo>
                    <a:pt x="2666" y="91"/>
                    <a:pt x="2636" y="146"/>
                    <a:pt x="2591" y="183"/>
                  </a:cubicBezTo>
                  <a:cubicBezTo>
                    <a:pt x="2531" y="234"/>
                    <a:pt x="2454" y="260"/>
                    <a:pt x="2383" y="290"/>
                  </a:cubicBezTo>
                  <a:cubicBezTo>
                    <a:pt x="2190" y="369"/>
                    <a:pt x="2015" y="491"/>
                    <a:pt x="1875" y="648"/>
                  </a:cubicBezTo>
                  <a:cubicBezTo>
                    <a:pt x="1777" y="759"/>
                    <a:pt x="1689" y="907"/>
                    <a:pt x="1730" y="1050"/>
                  </a:cubicBezTo>
                  <a:cubicBezTo>
                    <a:pt x="1757" y="1151"/>
                    <a:pt x="1843" y="1235"/>
                    <a:pt x="1843" y="1337"/>
                  </a:cubicBezTo>
                  <a:cubicBezTo>
                    <a:pt x="1841" y="1455"/>
                    <a:pt x="1730" y="1541"/>
                    <a:pt x="1674" y="1646"/>
                  </a:cubicBezTo>
                  <a:cubicBezTo>
                    <a:pt x="1622" y="1745"/>
                    <a:pt x="1622" y="1860"/>
                    <a:pt x="1605" y="1972"/>
                  </a:cubicBezTo>
                  <a:cubicBezTo>
                    <a:pt x="1547" y="2349"/>
                    <a:pt x="1273" y="2687"/>
                    <a:pt x="913" y="2820"/>
                  </a:cubicBezTo>
                  <a:cubicBezTo>
                    <a:pt x="780" y="2869"/>
                    <a:pt x="635" y="2893"/>
                    <a:pt x="506" y="2959"/>
                  </a:cubicBezTo>
                  <a:cubicBezTo>
                    <a:pt x="380" y="3026"/>
                    <a:pt x="268" y="3154"/>
                    <a:pt x="281" y="3298"/>
                  </a:cubicBezTo>
                  <a:cubicBezTo>
                    <a:pt x="155" y="3304"/>
                    <a:pt x="65" y="3411"/>
                    <a:pt x="1" y="3525"/>
                  </a:cubicBezTo>
                  <a:cubicBezTo>
                    <a:pt x="103" y="3583"/>
                    <a:pt x="176" y="3688"/>
                    <a:pt x="189" y="3803"/>
                  </a:cubicBezTo>
                  <a:cubicBezTo>
                    <a:pt x="206" y="3958"/>
                    <a:pt x="125" y="4103"/>
                    <a:pt x="123" y="4258"/>
                  </a:cubicBezTo>
                  <a:cubicBezTo>
                    <a:pt x="121" y="4339"/>
                    <a:pt x="140" y="4416"/>
                    <a:pt x="170" y="4493"/>
                  </a:cubicBezTo>
                  <a:cubicBezTo>
                    <a:pt x="360" y="4451"/>
                    <a:pt x="556" y="4428"/>
                    <a:pt x="752" y="4428"/>
                  </a:cubicBezTo>
                  <a:cubicBezTo>
                    <a:pt x="891" y="4428"/>
                    <a:pt x="1029" y="4439"/>
                    <a:pt x="1166" y="4463"/>
                  </a:cubicBezTo>
                  <a:cubicBezTo>
                    <a:pt x="1254" y="4478"/>
                    <a:pt x="1353" y="4504"/>
                    <a:pt x="1393" y="4583"/>
                  </a:cubicBezTo>
                  <a:cubicBezTo>
                    <a:pt x="1419" y="4630"/>
                    <a:pt x="1419" y="4688"/>
                    <a:pt x="1451" y="4731"/>
                  </a:cubicBezTo>
                  <a:cubicBezTo>
                    <a:pt x="1507" y="4808"/>
                    <a:pt x="1631" y="4793"/>
                    <a:pt x="1706" y="4851"/>
                  </a:cubicBezTo>
                  <a:cubicBezTo>
                    <a:pt x="1768" y="4898"/>
                    <a:pt x="1790" y="4984"/>
                    <a:pt x="1843" y="5040"/>
                  </a:cubicBezTo>
                  <a:cubicBezTo>
                    <a:pt x="1937" y="5132"/>
                    <a:pt x="2102" y="5113"/>
                    <a:pt x="2201" y="5200"/>
                  </a:cubicBezTo>
                  <a:cubicBezTo>
                    <a:pt x="2270" y="5260"/>
                    <a:pt x="2291" y="5359"/>
                    <a:pt x="2353" y="5425"/>
                  </a:cubicBezTo>
                  <a:cubicBezTo>
                    <a:pt x="2447" y="5528"/>
                    <a:pt x="2610" y="5535"/>
                    <a:pt x="2726" y="5616"/>
                  </a:cubicBezTo>
                  <a:cubicBezTo>
                    <a:pt x="2859" y="5712"/>
                    <a:pt x="2906" y="5899"/>
                    <a:pt x="3039" y="5995"/>
                  </a:cubicBezTo>
                  <a:cubicBezTo>
                    <a:pt x="3201" y="6111"/>
                    <a:pt x="3476" y="6089"/>
                    <a:pt x="3551" y="6274"/>
                  </a:cubicBezTo>
                  <a:cubicBezTo>
                    <a:pt x="3570" y="6323"/>
                    <a:pt x="3572" y="6379"/>
                    <a:pt x="3600" y="6424"/>
                  </a:cubicBezTo>
                  <a:cubicBezTo>
                    <a:pt x="3673" y="6531"/>
                    <a:pt x="3849" y="6479"/>
                    <a:pt x="3960" y="6548"/>
                  </a:cubicBezTo>
                  <a:cubicBezTo>
                    <a:pt x="4022" y="6584"/>
                    <a:pt x="4056" y="6653"/>
                    <a:pt x="4108" y="6704"/>
                  </a:cubicBezTo>
                  <a:cubicBezTo>
                    <a:pt x="4168" y="6764"/>
                    <a:pt x="4251" y="6796"/>
                    <a:pt x="4333" y="6822"/>
                  </a:cubicBezTo>
                  <a:cubicBezTo>
                    <a:pt x="4586" y="6902"/>
                    <a:pt x="4851" y="6943"/>
                    <a:pt x="5117" y="6943"/>
                  </a:cubicBezTo>
                  <a:cubicBezTo>
                    <a:pt x="5229" y="6943"/>
                    <a:pt x="5342" y="6935"/>
                    <a:pt x="5453" y="6921"/>
                  </a:cubicBezTo>
                  <a:cubicBezTo>
                    <a:pt x="5498" y="6914"/>
                    <a:pt x="5545" y="6908"/>
                    <a:pt x="5592" y="6904"/>
                  </a:cubicBezTo>
                  <a:cubicBezTo>
                    <a:pt x="5612" y="6796"/>
                    <a:pt x="5631" y="6689"/>
                    <a:pt x="5625" y="6582"/>
                  </a:cubicBezTo>
                  <a:cubicBezTo>
                    <a:pt x="5620" y="6522"/>
                    <a:pt x="5610" y="6460"/>
                    <a:pt x="5633" y="6407"/>
                  </a:cubicBezTo>
                  <a:cubicBezTo>
                    <a:pt x="5648" y="6374"/>
                    <a:pt x="5674" y="6349"/>
                    <a:pt x="5697" y="6321"/>
                  </a:cubicBezTo>
                  <a:cubicBezTo>
                    <a:pt x="5809" y="6184"/>
                    <a:pt x="5839" y="5976"/>
                    <a:pt x="5991" y="5890"/>
                  </a:cubicBezTo>
                  <a:cubicBezTo>
                    <a:pt x="6033" y="5867"/>
                    <a:pt x="6078" y="5857"/>
                    <a:pt x="6124" y="5857"/>
                  </a:cubicBezTo>
                  <a:cubicBezTo>
                    <a:pt x="6257" y="5857"/>
                    <a:pt x="6397" y="5942"/>
                    <a:pt x="6494" y="6044"/>
                  </a:cubicBezTo>
                  <a:cubicBezTo>
                    <a:pt x="6499" y="6051"/>
                    <a:pt x="6503" y="6057"/>
                    <a:pt x="6507" y="6062"/>
                  </a:cubicBezTo>
                  <a:cubicBezTo>
                    <a:pt x="6529" y="6029"/>
                    <a:pt x="6554" y="5997"/>
                    <a:pt x="6582" y="5969"/>
                  </a:cubicBezTo>
                  <a:cubicBezTo>
                    <a:pt x="6572" y="5942"/>
                    <a:pt x="6559" y="5916"/>
                    <a:pt x="6550" y="5888"/>
                  </a:cubicBezTo>
                  <a:cubicBezTo>
                    <a:pt x="6503" y="5727"/>
                    <a:pt x="6486" y="5547"/>
                    <a:pt x="6375" y="5421"/>
                  </a:cubicBezTo>
                  <a:cubicBezTo>
                    <a:pt x="6336" y="5378"/>
                    <a:pt x="6282" y="5335"/>
                    <a:pt x="6282" y="5275"/>
                  </a:cubicBezTo>
                  <a:cubicBezTo>
                    <a:pt x="6282" y="5245"/>
                    <a:pt x="6297" y="5217"/>
                    <a:pt x="6306" y="5190"/>
                  </a:cubicBezTo>
                  <a:cubicBezTo>
                    <a:pt x="6323" y="5128"/>
                    <a:pt x="6312" y="5061"/>
                    <a:pt x="6302" y="4997"/>
                  </a:cubicBezTo>
                  <a:cubicBezTo>
                    <a:pt x="6276" y="4851"/>
                    <a:pt x="6252" y="4708"/>
                    <a:pt x="6227" y="4562"/>
                  </a:cubicBezTo>
                  <a:cubicBezTo>
                    <a:pt x="6210" y="4461"/>
                    <a:pt x="6188" y="4352"/>
                    <a:pt x="6111" y="4283"/>
                  </a:cubicBezTo>
                  <a:cubicBezTo>
                    <a:pt x="6036" y="4219"/>
                    <a:pt x="5929" y="4208"/>
                    <a:pt x="5832" y="4181"/>
                  </a:cubicBezTo>
                  <a:cubicBezTo>
                    <a:pt x="5738" y="4151"/>
                    <a:pt x="5637" y="4076"/>
                    <a:pt x="5648" y="3975"/>
                  </a:cubicBezTo>
                  <a:lnTo>
                    <a:pt x="5648" y="3975"/>
                  </a:lnTo>
                  <a:cubicBezTo>
                    <a:pt x="5628" y="3989"/>
                    <a:pt x="5605" y="3995"/>
                    <a:pt x="5583" y="3995"/>
                  </a:cubicBezTo>
                  <a:cubicBezTo>
                    <a:pt x="5516" y="3995"/>
                    <a:pt x="5445" y="3943"/>
                    <a:pt x="5408" y="3881"/>
                  </a:cubicBezTo>
                  <a:cubicBezTo>
                    <a:pt x="5357" y="3799"/>
                    <a:pt x="5333" y="3696"/>
                    <a:pt x="5263" y="3632"/>
                  </a:cubicBezTo>
                  <a:cubicBezTo>
                    <a:pt x="5213" y="3585"/>
                    <a:pt x="5140" y="3555"/>
                    <a:pt x="5123" y="3489"/>
                  </a:cubicBezTo>
                  <a:cubicBezTo>
                    <a:pt x="5110" y="3441"/>
                    <a:pt x="5134" y="3392"/>
                    <a:pt x="5128" y="3343"/>
                  </a:cubicBezTo>
                  <a:cubicBezTo>
                    <a:pt x="5104" y="3167"/>
                    <a:pt x="4778" y="3206"/>
                    <a:pt x="4725" y="3039"/>
                  </a:cubicBezTo>
                  <a:cubicBezTo>
                    <a:pt x="4701" y="2966"/>
                    <a:pt x="4742" y="2891"/>
                    <a:pt x="4761" y="2816"/>
                  </a:cubicBezTo>
                  <a:cubicBezTo>
                    <a:pt x="4802" y="2659"/>
                    <a:pt x="4740" y="2494"/>
                    <a:pt x="4678" y="2344"/>
                  </a:cubicBezTo>
                  <a:lnTo>
                    <a:pt x="4678" y="2344"/>
                  </a:lnTo>
                  <a:cubicBezTo>
                    <a:pt x="4682" y="2345"/>
                    <a:pt x="4686" y="2345"/>
                    <a:pt x="4691" y="2345"/>
                  </a:cubicBezTo>
                  <a:cubicBezTo>
                    <a:pt x="4790" y="2345"/>
                    <a:pt x="4854" y="2227"/>
                    <a:pt x="4864" y="2124"/>
                  </a:cubicBezTo>
                  <a:cubicBezTo>
                    <a:pt x="4875" y="2017"/>
                    <a:pt x="4858" y="1901"/>
                    <a:pt x="4915" y="1811"/>
                  </a:cubicBezTo>
                  <a:cubicBezTo>
                    <a:pt x="4990" y="1691"/>
                    <a:pt x="5170" y="1655"/>
                    <a:pt x="5207" y="1520"/>
                  </a:cubicBezTo>
                  <a:cubicBezTo>
                    <a:pt x="5230" y="1438"/>
                    <a:pt x="5190" y="1355"/>
                    <a:pt x="5151" y="1282"/>
                  </a:cubicBezTo>
                  <a:cubicBezTo>
                    <a:pt x="5090" y="1302"/>
                    <a:pt x="5026" y="1313"/>
                    <a:pt x="4962" y="1313"/>
                  </a:cubicBezTo>
                  <a:cubicBezTo>
                    <a:pt x="4851" y="1313"/>
                    <a:pt x="4742" y="1282"/>
                    <a:pt x="4654" y="1215"/>
                  </a:cubicBezTo>
                  <a:cubicBezTo>
                    <a:pt x="4515" y="1110"/>
                    <a:pt x="4446" y="913"/>
                    <a:pt x="4511" y="753"/>
                  </a:cubicBezTo>
                  <a:lnTo>
                    <a:pt x="4511" y="753"/>
                  </a:lnTo>
                  <a:cubicBezTo>
                    <a:pt x="4497" y="759"/>
                    <a:pt x="4484" y="761"/>
                    <a:pt x="4471" y="761"/>
                  </a:cubicBezTo>
                  <a:cubicBezTo>
                    <a:pt x="4408" y="761"/>
                    <a:pt x="4346" y="701"/>
                    <a:pt x="4318" y="637"/>
                  </a:cubicBezTo>
                  <a:cubicBezTo>
                    <a:pt x="4286" y="560"/>
                    <a:pt x="4277" y="472"/>
                    <a:pt x="4219" y="412"/>
                  </a:cubicBezTo>
                  <a:cubicBezTo>
                    <a:pt x="4112" y="301"/>
                    <a:pt x="3887" y="341"/>
                    <a:pt x="3821" y="202"/>
                  </a:cubicBezTo>
                  <a:cubicBezTo>
                    <a:pt x="3806" y="172"/>
                    <a:pt x="3799" y="136"/>
                    <a:pt x="3778" y="112"/>
                  </a:cubicBezTo>
                  <a:cubicBezTo>
                    <a:pt x="3757" y="90"/>
                    <a:pt x="3730" y="84"/>
                    <a:pt x="3700" y="84"/>
                  </a:cubicBezTo>
                  <a:cubicBezTo>
                    <a:pt x="3668" y="84"/>
                    <a:pt x="3633" y="91"/>
                    <a:pt x="3602" y="97"/>
                  </a:cubicBezTo>
                  <a:cubicBezTo>
                    <a:pt x="3567" y="104"/>
                    <a:pt x="3533" y="107"/>
                    <a:pt x="3498" y="107"/>
                  </a:cubicBezTo>
                  <a:cubicBezTo>
                    <a:pt x="3288" y="107"/>
                    <a:pt x="3079" y="0"/>
                    <a:pt x="28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296"/>
            <p:cNvSpPr/>
            <p:nvPr/>
          </p:nvSpPr>
          <p:spPr>
            <a:xfrm>
              <a:off x="5098153" y="2702149"/>
              <a:ext cx="188988" cy="198877"/>
            </a:xfrm>
            <a:custGeom>
              <a:rect b="b" l="l" r="r" t="t"/>
              <a:pathLst>
                <a:path extrusionOk="0" h="6999" w="6651">
                  <a:moveTo>
                    <a:pt x="2902" y="54"/>
                  </a:moveTo>
                  <a:cubicBezTo>
                    <a:pt x="3007" y="54"/>
                    <a:pt x="3112" y="82"/>
                    <a:pt x="3214" y="108"/>
                  </a:cubicBezTo>
                  <a:cubicBezTo>
                    <a:pt x="3319" y="134"/>
                    <a:pt x="3428" y="161"/>
                    <a:pt x="3535" y="161"/>
                  </a:cubicBezTo>
                  <a:cubicBezTo>
                    <a:pt x="3574" y="161"/>
                    <a:pt x="3608" y="159"/>
                    <a:pt x="3642" y="153"/>
                  </a:cubicBezTo>
                  <a:lnTo>
                    <a:pt x="3660" y="149"/>
                  </a:lnTo>
                  <a:cubicBezTo>
                    <a:pt x="3685" y="144"/>
                    <a:pt x="3713" y="138"/>
                    <a:pt x="3737" y="138"/>
                  </a:cubicBezTo>
                  <a:cubicBezTo>
                    <a:pt x="3762" y="138"/>
                    <a:pt x="3782" y="144"/>
                    <a:pt x="3792" y="157"/>
                  </a:cubicBezTo>
                  <a:cubicBezTo>
                    <a:pt x="3805" y="170"/>
                    <a:pt x="3812" y="187"/>
                    <a:pt x="3818" y="206"/>
                  </a:cubicBezTo>
                  <a:cubicBezTo>
                    <a:pt x="3822" y="219"/>
                    <a:pt x="3827" y="230"/>
                    <a:pt x="3833" y="243"/>
                  </a:cubicBezTo>
                  <a:cubicBezTo>
                    <a:pt x="3874" y="329"/>
                    <a:pt x="3966" y="354"/>
                    <a:pt x="4056" y="378"/>
                  </a:cubicBezTo>
                  <a:cubicBezTo>
                    <a:pt x="4122" y="395"/>
                    <a:pt x="4193" y="412"/>
                    <a:pt x="4236" y="457"/>
                  </a:cubicBezTo>
                  <a:cubicBezTo>
                    <a:pt x="4270" y="493"/>
                    <a:pt x="4287" y="545"/>
                    <a:pt x="4302" y="598"/>
                  </a:cubicBezTo>
                  <a:cubicBezTo>
                    <a:pt x="4311" y="624"/>
                    <a:pt x="4319" y="652"/>
                    <a:pt x="4330" y="676"/>
                  </a:cubicBezTo>
                  <a:cubicBezTo>
                    <a:pt x="4360" y="746"/>
                    <a:pt x="4428" y="817"/>
                    <a:pt x="4505" y="817"/>
                  </a:cubicBezTo>
                  <a:lnTo>
                    <a:pt x="4505" y="817"/>
                  </a:lnTo>
                  <a:cubicBezTo>
                    <a:pt x="4468" y="975"/>
                    <a:pt x="4536" y="1160"/>
                    <a:pt x="4673" y="1265"/>
                  </a:cubicBezTo>
                  <a:cubicBezTo>
                    <a:pt x="4763" y="1331"/>
                    <a:pt x="4881" y="1367"/>
                    <a:pt x="5001" y="1367"/>
                  </a:cubicBezTo>
                  <a:cubicBezTo>
                    <a:pt x="5059" y="1367"/>
                    <a:pt x="5117" y="1359"/>
                    <a:pt x="5172" y="1342"/>
                  </a:cubicBezTo>
                  <a:cubicBezTo>
                    <a:pt x="5209" y="1410"/>
                    <a:pt x="5234" y="1477"/>
                    <a:pt x="5217" y="1539"/>
                  </a:cubicBezTo>
                  <a:cubicBezTo>
                    <a:pt x="5200" y="1605"/>
                    <a:pt x="5138" y="1648"/>
                    <a:pt x="5074" y="1691"/>
                  </a:cubicBezTo>
                  <a:cubicBezTo>
                    <a:pt x="5020" y="1730"/>
                    <a:pt x="4964" y="1768"/>
                    <a:pt x="4928" y="1824"/>
                  </a:cubicBezTo>
                  <a:cubicBezTo>
                    <a:pt x="4883" y="1897"/>
                    <a:pt x="4881" y="1983"/>
                    <a:pt x="4879" y="2064"/>
                  </a:cubicBezTo>
                  <a:cubicBezTo>
                    <a:pt x="4876" y="2092"/>
                    <a:pt x="4876" y="2122"/>
                    <a:pt x="4874" y="2150"/>
                  </a:cubicBezTo>
                  <a:cubicBezTo>
                    <a:pt x="4864" y="2247"/>
                    <a:pt x="4803" y="2347"/>
                    <a:pt x="4723" y="2347"/>
                  </a:cubicBezTo>
                  <a:cubicBezTo>
                    <a:pt x="4721" y="2347"/>
                    <a:pt x="4718" y="2347"/>
                    <a:pt x="4716" y="2347"/>
                  </a:cubicBezTo>
                  <a:lnTo>
                    <a:pt x="4671" y="2342"/>
                  </a:lnTo>
                  <a:lnTo>
                    <a:pt x="4688" y="2383"/>
                  </a:lnTo>
                  <a:cubicBezTo>
                    <a:pt x="4757" y="2546"/>
                    <a:pt x="4808" y="2694"/>
                    <a:pt x="4772" y="2837"/>
                  </a:cubicBezTo>
                  <a:cubicBezTo>
                    <a:pt x="4767" y="2857"/>
                    <a:pt x="4761" y="2874"/>
                    <a:pt x="4754" y="2893"/>
                  </a:cubicBezTo>
                  <a:cubicBezTo>
                    <a:pt x="4735" y="2951"/>
                    <a:pt x="4716" y="3013"/>
                    <a:pt x="4735" y="3075"/>
                  </a:cubicBezTo>
                  <a:cubicBezTo>
                    <a:pt x="4765" y="3169"/>
                    <a:pt x="4864" y="3204"/>
                    <a:pt x="4956" y="3238"/>
                  </a:cubicBezTo>
                  <a:cubicBezTo>
                    <a:pt x="5048" y="3272"/>
                    <a:pt x="5127" y="3300"/>
                    <a:pt x="5138" y="3375"/>
                  </a:cubicBezTo>
                  <a:cubicBezTo>
                    <a:pt x="5140" y="3392"/>
                    <a:pt x="5136" y="3414"/>
                    <a:pt x="5134" y="3435"/>
                  </a:cubicBezTo>
                  <a:cubicBezTo>
                    <a:pt x="5129" y="3463"/>
                    <a:pt x="5125" y="3493"/>
                    <a:pt x="5134" y="3523"/>
                  </a:cubicBezTo>
                  <a:cubicBezTo>
                    <a:pt x="5149" y="3579"/>
                    <a:pt x="5191" y="3611"/>
                    <a:pt x="5234" y="3643"/>
                  </a:cubicBezTo>
                  <a:cubicBezTo>
                    <a:pt x="5249" y="3654"/>
                    <a:pt x="5266" y="3666"/>
                    <a:pt x="5281" y="3679"/>
                  </a:cubicBezTo>
                  <a:cubicBezTo>
                    <a:pt x="5322" y="3718"/>
                    <a:pt x="5346" y="3771"/>
                    <a:pt x="5371" y="3827"/>
                  </a:cubicBezTo>
                  <a:cubicBezTo>
                    <a:pt x="5386" y="3859"/>
                    <a:pt x="5401" y="3891"/>
                    <a:pt x="5421" y="3924"/>
                  </a:cubicBezTo>
                  <a:cubicBezTo>
                    <a:pt x="5457" y="3984"/>
                    <a:pt x="5536" y="4050"/>
                    <a:pt x="5620" y="4050"/>
                  </a:cubicBezTo>
                  <a:cubicBezTo>
                    <a:pt x="5633" y="4050"/>
                    <a:pt x="5646" y="4048"/>
                    <a:pt x="5658" y="4046"/>
                  </a:cubicBezTo>
                  <a:cubicBezTo>
                    <a:pt x="5673" y="4136"/>
                    <a:pt x="5766" y="4204"/>
                    <a:pt x="5862" y="4232"/>
                  </a:cubicBezTo>
                  <a:cubicBezTo>
                    <a:pt x="5888" y="4241"/>
                    <a:pt x="5913" y="4247"/>
                    <a:pt x="5939" y="4254"/>
                  </a:cubicBezTo>
                  <a:cubicBezTo>
                    <a:pt x="6012" y="4271"/>
                    <a:pt x="6078" y="4288"/>
                    <a:pt x="6128" y="4333"/>
                  </a:cubicBezTo>
                  <a:cubicBezTo>
                    <a:pt x="6196" y="4393"/>
                    <a:pt x="6218" y="4491"/>
                    <a:pt x="6237" y="4594"/>
                  </a:cubicBezTo>
                  <a:lnTo>
                    <a:pt x="6312" y="5029"/>
                  </a:lnTo>
                  <a:cubicBezTo>
                    <a:pt x="6321" y="5087"/>
                    <a:pt x="6333" y="5153"/>
                    <a:pt x="6316" y="5209"/>
                  </a:cubicBezTo>
                  <a:cubicBezTo>
                    <a:pt x="6314" y="5218"/>
                    <a:pt x="6310" y="5226"/>
                    <a:pt x="6308" y="5235"/>
                  </a:cubicBezTo>
                  <a:cubicBezTo>
                    <a:pt x="6301" y="5256"/>
                    <a:pt x="6293" y="5278"/>
                    <a:pt x="6293" y="5303"/>
                  </a:cubicBezTo>
                  <a:cubicBezTo>
                    <a:pt x="6293" y="5363"/>
                    <a:pt x="6333" y="5406"/>
                    <a:pt x="6370" y="5445"/>
                  </a:cubicBezTo>
                  <a:cubicBezTo>
                    <a:pt x="6376" y="5451"/>
                    <a:pt x="6385" y="5460"/>
                    <a:pt x="6391" y="5468"/>
                  </a:cubicBezTo>
                  <a:cubicBezTo>
                    <a:pt x="6470" y="5556"/>
                    <a:pt x="6498" y="5672"/>
                    <a:pt x="6528" y="5796"/>
                  </a:cubicBezTo>
                  <a:cubicBezTo>
                    <a:pt x="6537" y="5839"/>
                    <a:pt x="6548" y="5882"/>
                    <a:pt x="6560" y="5923"/>
                  </a:cubicBezTo>
                  <a:cubicBezTo>
                    <a:pt x="6567" y="5942"/>
                    <a:pt x="6573" y="5961"/>
                    <a:pt x="6582" y="5978"/>
                  </a:cubicBezTo>
                  <a:cubicBezTo>
                    <a:pt x="6584" y="5983"/>
                    <a:pt x="6586" y="5987"/>
                    <a:pt x="6588" y="5991"/>
                  </a:cubicBezTo>
                  <a:cubicBezTo>
                    <a:pt x="6571" y="6010"/>
                    <a:pt x="6556" y="6027"/>
                    <a:pt x="6541" y="6047"/>
                  </a:cubicBezTo>
                  <a:cubicBezTo>
                    <a:pt x="6426" y="5927"/>
                    <a:pt x="6285" y="5860"/>
                    <a:pt x="6159" y="5860"/>
                  </a:cubicBezTo>
                  <a:cubicBezTo>
                    <a:pt x="6107" y="5860"/>
                    <a:pt x="6058" y="5871"/>
                    <a:pt x="6014" y="5895"/>
                  </a:cubicBezTo>
                  <a:cubicBezTo>
                    <a:pt x="5913" y="5953"/>
                    <a:pt x="5862" y="6057"/>
                    <a:pt x="5813" y="6158"/>
                  </a:cubicBezTo>
                  <a:cubicBezTo>
                    <a:pt x="5783" y="6218"/>
                    <a:pt x="5753" y="6282"/>
                    <a:pt x="5712" y="6332"/>
                  </a:cubicBezTo>
                  <a:cubicBezTo>
                    <a:pt x="5708" y="6338"/>
                    <a:pt x="5701" y="6345"/>
                    <a:pt x="5695" y="6351"/>
                  </a:cubicBezTo>
                  <a:cubicBezTo>
                    <a:pt x="5678" y="6375"/>
                    <a:pt x="5656" y="6396"/>
                    <a:pt x="5646" y="6424"/>
                  </a:cubicBezTo>
                  <a:cubicBezTo>
                    <a:pt x="5622" y="6475"/>
                    <a:pt x="5626" y="6529"/>
                    <a:pt x="5631" y="6580"/>
                  </a:cubicBezTo>
                  <a:lnTo>
                    <a:pt x="5635" y="6610"/>
                  </a:lnTo>
                  <a:cubicBezTo>
                    <a:pt x="5641" y="6709"/>
                    <a:pt x="5624" y="6805"/>
                    <a:pt x="5607" y="6906"/>
                  </a:cubicBezTo>
                  <a:cubicBezTo>
                    <a:pt x="5577" y="6910"/>
                    <a:pt x="5547" y="6914"/>
                    <a:pt x="5517" y="6919"/>
                  </a:cubicBezTo>
                  <a:lnTo>
                    <a:pt x="5485" y="6923"/>
                  </a:lnTo>
                  <a:cubicBezTo>
                    <a:pt x="5375" y="6938"/>
                    <a:pt x="5264" y="6945"/>
                    <a:pt x="5152" y="6945"/>
                  </a:cubicBezTo>
                  <a:cubicBezTo>
                    <a:pt x="4889" y="6945"/>
                    <a:pt x="4626" y="6904"/>
                    <a:pt x="4377" y="6824"/>
                  </a:cubicBezTo>
                  <a:cubicBezTo>
                    <a:pt x="4287" y="6797"/>
                    <a:pt x="4217" y="6767"/>
                    <a:pt x="4163" y="6713"/>
                  </a:cubicBezTo>
                  <a:cubicBezTo>
                    <a:pt x="4144" y="6696"/>
                    <a:pt x="4129" y="6675"/>
                    <a:pt x="4112" y="6653"/>
                  </a:cubicBezTo>
                  <a:cubicBezTo>
                    <a:pt x="4084" y="6617"/>
                    <a:pt x="4054" y="6578"/>
                    <a:pt x="4011" y="6552"/>
                  </a:cubicBezTo>
                  <a:cubicBezTo>
                    <a:pt x="3957" y="6520"/>
                    <a:pt x="3895" y="6514"/>
                    <a:pt x="3835" y="6505"/>
                  </a:cubicBezTo>
                  <a:cubicBezTo>
                    <a:pt x="3760" y="6497"/>
                    <a:pt x="3694" y="6488"/>
                    <a:pt x="3660" y="6437"/>
                  </a:cubicBezTo>
                  <a:cubicBezTo>
                    <a:pt x="3645" y="6413"/>
                    <a:pt x="3638" y="6385"/>
                    <a:pt x="3630" y="6357"/>
                  </a:cubicBezTo>
                  <a:cubicBezTo>
                    <a:pt x="3625" y="6336"/>
                    <a:pt x="3621" y="6315"/>
                    <a:pt x="3612" y="6293"/>
                  </a:cubicBezTo>
                  <a:cubicBezTo>
                    <a:pt x="3561" y="6167"/>
                    <a:pt x="3432" y="6128"/>
                    <a:pt x="3308" y="6092"/>
                  </a:cubicBezTo>
                  <a:cubicBezTo>
                    <a:pt x="3231" y="6068"/>
                    <a:pt x="3152" y="6045"/>
                    <a:pt x="3092" y="6002"/>
                  </a:cubicBezTo>
                  <a:cubicBezTo>
                    <a:pt x="3028" y="5957"/>
                    <a:pt x="2987" y="5890"/>
                    <a:pt x="2942" y="5820"/>
                  </a:cubicBezTo>
                  <a:cubicBezTo>
                    <a:pt x="2895" y="5747"/>
                    <a:pt x="2848" y="5674"/>
                    <a:pt x="2777" y="5623"/>
                  </a:cubicBezTo>
                  <a:cubicBezTo>
                    <a:pt x="2723" y="5584"/>
                    <a:pt x="2663" y="5563"/>
                    <a:pt x="2603" y="5541"/>
                  </a:cubicBezTo>
                  <a:cubicBezTo>
                    <a:pt x="2528" y="5515"/>
                    <a:pt x="2458" y="5490"/>
                    <a:pt x="2408" y="5436"/>
                  </a:cubicBezTo>
                  <a:cubicBezTo>
                    <a:pt x="2383" y="5406"/>
                    <a:pt x="2363" y="5372"/>
                    <a:pt x="2344" y="5335"/>
                  </a:cubicBezTo>
                  <a:cubicBezTo>
                    <a:pt x="2320" y="5290"/>
                    <a:pt x="2295" y="5243"/>
                    <a:pt x="2254" y="5207"/>
                  </a:cubicBezTo>
                  <a:cubicBezTo>
                    <a:pt x="2203" y="5162"/>
                    <a:pt x="2134" y="5143"/>
                    <a:pt x="2070" y="5126"/>
                  </a:cubicBezTo>
                  <a:cubicBezTo>
                    <a:pt x="2003" y="5108"/>
                    <a:pt x="1941" y="5091"/>
                    <a:pt x="1898" y="5048"/>
                  </a:cubicBezTo>
                  <a:cubicBezTo>
                    <a:pt x="1877" y="5025"/>
                    <a:pt x="1860" y="4997"/>
                    <a:pt x="1843" y="4967"/>
                  </a:cubicBezTo>
                  <a:cubicBezTo>
                    <a:pt x="1821" y="4928"/>
                    <a:pt x="1798" y="4888"/>
                    <a:pt x="1759" y="4858"/>
                  </a:cubicBezTo>
                  <a:cubicBezTo>
                    <a:pt x="1721" y="4830"/>
                    <a:pt x="1676" y="4817"/>
                    <a:pt x="1633" y="4806"/>
                  </a:cubicBezTo>
                  <a:cubicBezTo>
                    <a:pt x="1581" y="4791"/>
                    <a:pt x="1534" y="4778"/>
                    <a:pt x="1508" y="4744"/>
                  </a:cubicBezTo>
                  <a:cubicBezTo>
                    <a:pt x="1493" y="4723"/>
                    <a:pt x="1487" y="4697"/>
                    <a:pt x="1479" y="4671"/>
                  </a:cubicBezTo>
                  <a:cubicBezTo>
                    <a:pt x="1472" y="4648"/>
                    <a:pt x="1466" y="4622"/>
                    <a:pt x="1453" y="4598"/>
                  </a:cubicBezTo>
                  <a:cubicBezTo>
                    <a:pt x="1406" y="4508"/>
                    <a:pt x="1296" y="4481"/>
                    <a:pt x="1206" y="4463"/>
                  </a:cubicBezTo>
                  <a:cubicBezTo>
                    <a:pt x="1069" y="4440"/>
                    <a:pt x="928" y="4429"/>
                    <a:pt x="784" y="4429"/>
                  </a:cubicBezTo>
                  <a:cubicBezTo>
                    <a:pt x="598" y="4429"/>
                    <a:pt x="409" y="4448"/>
                    <a:pt x="223" y="4489"/>
                  </a:cubicBezTo>
                  <a:cubicBezTo>
                    <a:pt x="195" y="4416"/>
                    <a:pt x="182" y="4350"/>
                    <a:pt x="184" y="4286"/>
                  </a:cubicBezTo>
                  <a:cubicBezTo>
                    <a:pt x="187" y="4221"/>
                    <a:pt x="204" y="4155"/>
                    <a:pt x="219" y="4091"/>
                  </a:cubicBezTo>
                  <a:cubicBezTo>
                    <a:pt x="240" y="4005"/>
                    <a:pt x="262" y="3919"/>
                    <a:pt x="253" y="3829"/>
                  </a:cubicBezTo>
                  <a:cubicBezTo>
                    <a:pt x="240" y="3716"/>
                    <a:pt x="172" y="3609"/>
                    <a:pt x="73" y="3544"/>
                  </a:cubicBezTo>
                  <a:cubicBezTo>
                    <a:pt x="148" y="3420"/>
                    <a:pt x="227" y="3358"/>
                    <a:pt x="317" y="3354"/>
                  </a:cubicBezTo>
                  <a:lnTo>
                    <a:pt x="345" y="3352"/>
                  </a:lnTo>
                  <a:lnTo>
                    <a:pt x="343" y="3324"/>
                  </a:lnTo>
                  <a:cubicBezTo>
                    <a:pt x="330" y="3182"/>
                    <a:pt x="450" y="3067"/>
                    <a:pt x="555" y="3011"/>
                  </a:cubicBezTo>
                  <a:cubicBezTo>
                    <a:pt x="632" y="2972"/>
                    <a:pt x="714" y="2949"/>
                    <a:pt x="801" y="2923"/>
                  </a:cubicBezTo>
                  <a:cubicBezTo>
                    <a:pt x="853" y="2908"/>
                    <a:pt x="906" y="2893"/>
                    <a:pt x="960" y="2874"/>
                  </a:cubicBezTo>
                  <a:cubicBezTo>
                    <a:pt x="1331" y="2735"/>
                    <a:pt x="1607" y="2394"/>
                    <a:pt x="1667" y="2004"/>
                  </a:cubicBezTo>
                  <a:cubicBezTo>
                    <a:pt x="1671" y="1976"/>
                    <a:pt x="1676" y="1950"/>
                    <a:pt x="1678" y="1923"/>
                  </a:cubicBezTo>
                  <a:cubicBezTo>
                    <a:pt x="1688" y="1837"/>
                    <a:pt x="1697" y="1758"/>
                    <a:pt x="1733" y="1687"/>
                  </a:cubicBezTo>
                  <a:cubicBezTo>
                    <a:pt x="1753" y="1653"/>
                    <a:pt x="1778" y="1618"/>
                    <a:pt x="1802" y="1586"/>
                  </a:cubicBezTo>
                  <a:cubicBezTo>
                    <a:pt x="1853" y="1520"/>
                    <a:pt x="1905" y="1451"/>
                    <a:pt x="1905" y="1365"/>
                  </a:cubicBezTo>
                  <a:cubicBezTo>
                    <a:pt x="1905" y="1297"/>
                    <a:pt x="1873" y="1239"/>
                    <a:pt x="1843" y="1181"/>
                  </a:cubicBezTo>
                  <a:cubicBezTo>
                    <a:pt x="1821" y="1145"/>
                    <a:pt x="1802" y="1111"/>
                    <a:pt x="1791" y="1072"/>
                  </a:cubicBezTo>
                  <a:cubicBezTo>
                    <a:pt x="1753" y="931"/>
                    <a:pt x="1845" y="787"/>
                    <a:pt x="1933" y="693"/>
                  </a:cubicBezTo>
                  <a:cubicBezTo>
                    <a:pt x="2068" y="541"/>
                    <a:pt x="2239" y="421"/>
                    <a:pt x="2428" y="341"/>
                  </a:cubicBezTo>
                  <a:lnTo>
                    <a:pt x="2466" y="326"/>
                  </a:lnTo>
                  <a:cubicBezTo>
                    <a:pt x="2528" y="303"/>
                    <a:pt x="2593" y="277"/>
                    <a:pt x="2646" y="232"/>
                  </a:cubicBezTo>
                  <a:cubicBezTo>
                    <a:pt x="2691" y="194"/>
                    <a:pt x="2721" y="138"/>
                    <a:pt x="2730" y="82"/>
                  </a:cubicBezTo>
                  <a:cubicBezTo>
                    <a:pt x="2775" y="69"/>
                    <a:pt x="2815" y="61"/>
                    <a:pt x="2854" y="56"/>
                  </a:cubicBezTo>
                  <a:cubicBezTo>
                    <a:pt x="2870" y="55"/>
                    <a:pt x="2886" y="54"/>
                    <a:pt x="2902" y="54"/>
                  </a:cubicBezTo>
                  <a:close/>
                  <a:moveTo>
                    <a:pt x="2901" y="1"/>
                  </a:moveTo>
                  <a:cubicBezTo>
                    <a:pt x="2884" y="1"/>
                    <a:pt x="2867" y="1"/>
                    <a:pt x="2850" y="3"/>
                  </a:cubicBezTo>
                  <a:cubicBezTo>
                    <a:pt x="2803" y="7"/>
                    <a:pt x="2753" y="18"/>
                    <a:pt x="2695" y="37"/>
                  </a:cubicBezTo>
                  <a:lnTo>
                    <a:pt x="2678" y="44"/>
                  </a:lnTo>
                  <a:lnTo>
                    <a:pt x="2678" y="63"/>
                  </a:lnTo>
                  <a:cubicBezTo>
                    <a:pt x="2676" y="108"/>
                    <a:pt x="2650" y="157"/>
                    <a:pt x="2610" y="191"/>
                  </a:cubicBezTo>
                  <a:cubicBezTo>
                    <a:pt x="2565" y="230"/>
                    <a:pt x="2507" y="254"/>
                    <a:pt x="2445" y="277"/>
                  </a:cubicBezTo>
                  <a:lnTo>
                    <a:pt x="2408" y="292"/>
                  </a:lnTo>
                  <a:cubicBezTo>
                    <a:pt x="2213" y="374"/>
                    <a:pt x="2033" y="500"/>
                    <a:pt x="1892" y="656"/>
                  </a:cubicBezTo>
                  <a:cubicBezTo>
                    <a:pt x="1798" y="761"/>
                    <a:pt x="1693" y="922"/>
                    <a:pt x="1740" y="1087"/>
                  </a:cubicBezTo>
                  <a:cubicBezTo>
                    <a:pt x="1753" y="1130"/>
                    <a:pt x="1774" y="1171"/>
                    <a:pt x="1796" y="1207"/>
                  </a:cubicBezTo>
                  <a:cubicBezTo>
                    <a:pt x="1823" y="1260"/>
                    <a:pt x="1851" y="1310"/>
                    <a:pt x="1851" y="1365"/>
                  </a:cubicBezTo>
                  <a:cubicBezTo>
                    <a:pt x="1851" y="1434"/>
                    <a:pt x="1806" y="1492"/>
                    <a:pt x="1759" y="1554"/>
                  </a:cubicBezTo>
                  <a:cubicBezTo>
                    <a:pt x="1733" y="1588"/>
                    <a:pt x="1708" y="1623"/>
                    <a:pt x="1686" y="1661"/>
                  </a:cubicBezTo>
                  <a:cubicBezTo>
                    <a:pt x="1646" y="1740"/>
                    <a:pt x="1635" y="1830"/>
                    <a:pt x="1624" y="1916"/>
                  </a:cubicBezTo>
                  <a:cubicBezTo>
                    <a:pt x="1622" y="1942"/>
                    <a:pt x="1618" y="1970"/>
                    <a:pt x="1616" y="1995"/>
                  </a:cubicBezTo>
                  <a:cubicBezTo>
                    <a:pt x="1558" y="2362"/>
                    <a:pt x="1288" y="2694"/>
                    <a:pt x="941" y="2822"/>
                  </a:cubicBezTo>
                  <a:cubicBezTo>
                    <a:pt x="891" y="2842"/>
                    <a:pt x="838" y="2857"/>
                    <a:pt x="786" y="2872"/>
                  </a:cubicBezTo>
                  <a:cubicBezTo>
                    <a:pt x="701" y="2895"/>
                    <a:pt x="611" y="2921"/>
                    <a:pt x="532" y="2964"/>
                  </a:cubicBezTo>
                  <a:cubicBezTo>
                    <a:pt x="416" y="3024"/>
                    <a:pt x="289" y="3146"/>
                    <a:pt x="289" y="3302"/>
                  </a:cubicBezTo>
                  <a:cubicBezTo>
                    <a:pt x="184" y="3317"/>
                    <a:pt x="94" y="3397"/>
                    <a:pt x="13" y="3540"/>
                  </a:cubicBezTo>
                  <a:lnTo>
                    <a:pt x="0" y="3564"/>
                  </a:lnTo>
                  <a:lnTo>
                    <a:pt x="24" y="3577"/>
                  </a:lnTo>
                  <a:cubicBezTo>
                    <a:pt x="120" y="3630"/>
                    <a:pt x="189" y="3729"/>
                    <a:pt x="199" y="3836"/>
                  </a:cubicBezTo>
                  <a:cubicBezTo>
                    <a:pt x="208" y="3915"/>
                    <a:pt x="189" y="3994"/>
                    <a:pt x="167" y="4078"/>
                  </a:cubicBezTo>
                  <a:cubicBezTo>
                    <a:pt x="150" y="4144"/>
                    <a:pt x="133" y="4213"/>
                    <a:pt x="131" y="4286"/>
                  </a:cubicBezTo>
                  <a:cubicBezTo>
                    <a:pt x="129" y="4363"/>
                    <a:pt x="146" y="4442"/>
                    <a:pt x="182" y="4530"/>
                  </a:cubicBezTo>
                  <a:lnTo>
                    <a:pt x="191" y="4551"/>
                  </a:lnTo>
                  <a:lnTo>
                    <a:pt x="212" y="4547"/>
                  </a:lnTo>
                  <a:cubicBezTo>
                    <a:pt x="401" y="4504"/>
                    <a:pt x="593" y="4483"/>
                    <a:pt x="783" y="4483"/>
                  </a:cubicBezTo>
                  <a:cubicBezTo>
                    <a:pt x="923" y="4483"/>
                    <a:pt x="1062" y="4494"/>
                    <a:pt x="1198" y="4517"/>
                  </a:cubicBezTo>
                  <a:cubicBezTo>
                    <a:pt x="1275" y="4530"/>
                    <a:pt x="1369" y="4553"/>
                    <a:pt x="1406" y="4624"/>
                  </a:cubicBezTo>
                  <a:cubicBezTo>
                    <a:pt x="1416" y="4641"/>
                    <a:pt x="1421" y="4663"/>
                    <a:pt x="1427" y="4684"/>
                  </a:cubicBezTo>
                  <a:cubicBezTo>
                    <a:pt x="1436" y="4716"/>
                    <a:pt x="1444" y="4746"/>
                    <a:pt x="1466" y="4774"/>
                  </a:cubicBezTo>
                  <a:cubicBezTo>
                    <a:pt x="1502" y="4826"/>
                    <a:pt x="1562" y="4843"/>
                    <a:pt x="1618" y="4858"/>
                  </a:cubicBezTo>
                  <a:cubicBezTo>
                    <a:pt x="1658" y="4868"/>
                    <a:pt x="1697" y="4879"/>
                    <a:pt x="1727" y="4901"/>
                  </a:cubicBezTo>
                  <a:cubicBezTo>
                    <a:pt x="1757" y="4924"/>
                    <a:pt x="1776" y="4956"/>
                    <a:pt x="1796" y="4993"/>
                  </a:cubicBezTo>
                  <a:cubicBezTo>
                    <a:pt x="1815" y="5025"/>
                    <a:pt x="1834" y="5059"/>
                    <a:pt x="1862" y="5085"/>
                  </a:cubicBezTo>
                  <a:cubicBezTo>
                    <a:pt x="1913" y="5138"/>
                    <a:pt x="1986" y="5158"/>
                    <a:pt x="2055" y="5177"/>
                  </a:cubicBezTo>
                  <a:cubicBezTo>
                    <a:pt x="2117" y="5194"/>
                    <a:pt x="2175" y="5209"/>
                    <a:pt x="2220" y="5248"/>
                  </a:cubicBezTo>
                  <a:cubicBezTo>
                    <a:pt x="2252" y="5278"/>
                    <a:pt x="2273" y="5318"/>
                    <a:pt x="2297" y="5361"/>
                  </a:cubicBezTo>
                  <a:cubicBezTo>
                    <a:pt x="2318" y="5400"/>
                    <a:pt x="2338" y="5438"/>
                    <a:pt x="2370" y="5470"/>
                  </a:cubicBezTo>
                  <a:cubicBezTo>
                    <a:pt x="2428" y="5535"/>
                    <a:pt x="2507" y="5565"/>
                    <a:pt x="2586" y="5593"/>
                  </a:cubicBezTo>
                  <a:cubicBezTo>
                    <a:pt x="2644" y="5612"/>
                    <a:pt x="2700" y="5633"/>
                    <a:pt x="2745" y="5665"/>
                  </a:cubicBezTo>
                  <a:cubicBezTo>
                    <a:pt x="2809" y="5710"/>
                    <a:pt x="2852" y="5777"/>
                    <a:pt x="2897" y="5848"/>
                  </a:cubicBezTo>
                  <a:cubicBezTo>
                    <a:pt x="2942" y="5920"/>
                    <a:pt x="2989" y="5993"/>
                    <a:pt x="3060" y="6045"/>
                  </a:cubicBezTo>
                  <a:cubicBezTo>
                    <a:pt x="3128" y="6094"/>
                    <a:pt x="3212" y="6117"/>
                    <a:pt x="3291" y="6143"/>
                  </a:cubicBezTo>
                  <a:cubicBezTo>
                    <a:pt x="3409" y="6177"/>
                    <a:pt x="3522" y="6212"/>
                    <a:pt x="3561" y="6312"/>
                  </a:cubicBezTo>
                  <a:cubicBezTo>
                    <a:pt x="3570" y="6330"/>
                    <a:pt x="3574" y="6349"/>
                    <a:pt x="3578" y="6368"/>
                  </a:cubicBezTo>
                  <a:cubicBezTo>
                    <a:pt x="3587" y="6402"/>
                    <a:pt x="3593" y="6437"/>
                    <a:pt x="3615" y="6467"/>
                  </a:cubicBezTo>
                  <a:cubicBezTo>
                    <a:pt x="3664" y="6537"/>
                    <a:pt x="3747" y="6548"/>
                    <a:pt x="3829" y="6559"/>
                  </a:cubicBezTo>
                  <a:cubicBezTo>
                    <a:pt x="3885" y="6565"/>
                    <a:pt x="3940" y="6572"/>
                    <a:pt x="3983" y="6597"/>
                  </a:cubicBezTo>
                  <a:cubicBezTo>
                    <a:pt x="4017" y="6619"/>
                    <a:pt x="4043" y="6651"/>
                    <a:pt x="4069" y="6687"/>
                  </a:cubicBezTo>
                  <a:cubicBezTo>
                    <a:pt x="4086" y="6709"/>
                    <a:pt x="4105" y="6732"/>
                    <a:pt x="4124" y="6752"/>
                  </a:cubicBezTo>
                  <a:cubicBezTo>
                    <a:pt x="4189" y="6814"/>
                    <a:pt x="4277" y="6848"/>
                    <a:pt x="4360" y="6876"/>
                  </a:cubicBezTo>
                  <a:cubicBezTo>
                    <a:pt x="4615" y="6957"/>
                    <a:pt x="4881" y="6998"/>
                    <a:pt x="5151" y="6998"/>
                  </a:cubicBezTo>
                  <a:cubicBezTo>
                    <a:pt x="5266" y="6998"/>
                    <a:pt x="5380" y="6989"/>
                    <a:pt x="5491" y="6974"/>
                  </a:cubicBezTo>
                  <a:lnTo>
                    <a:pt x="5524" y="6970"/>
                  </a:lnTo>
                  <a:cubicBezTo>
                    <a:pt x="5560" y="6966"/>
                    <a:pt x="5596" y="6962"/>
                    <a:pt x="5633" y="6957"/>
                  </a:cubicBezTo>
                  <a:lnTo>
                    <a:pt x="5652" y="6955"/>
                  </a:lnTo>
                  <a:lnTo>
                    <a:pt x="5658" y="6919"/>
                  </a:lnTo>
                  <a:cubicBezTo>
                    <a:pt x="5676" y="6816"/>
                    <a:pt x="5695" y="6713"/>
                    <a:pt x="5686" y="6608"/>
                  </a:cubicBezTo>
                  <a:lnTo>
                    <a:pt x="5684" y="6576"/>
                  </a:lnTo>
                  <a:cubicBezTo>
                    <a:pt x="5680" y="6529"/>
                    <a:pt x="5676" y="6484"/>
                    <a:pt x="5693" y="6447"/>
                  </a:cubicBezTo>
                  <a:cubicBezTo>
                    <a:pt x="5703" y="6426"/>
                    <a:pt x="5718" y="6407"/>
                    <a:pt x="5736" y="6387"/>
                  </a:cubicBezTo>
                  <a:cubicBezTo>
                    <a:pt x="5742" y="6379"/>
                    <a:pt x="5748" y="6372"/>
                    <a:pt x="5755" y="6366"/>
                  </a:cubicBezTo>
                  <a:cubicBezTo>
                    <a:pt x="5798" y="6310"/>
                    <a:pt x="5830" y="6246"/>
                    <a:pt x="5862" y="6182"/>
                  </a:cubicBezTo>
                  <a:cubicBezTo>
                    <a:pt x="5909" y="6083"/>
                    <a:pt x="5954" y="5991"/>
                    <a:pt x="6040" y="5942"/>
                  </a:cubicBezTo>
                  <a:cubicBezTo>
                    <a:pt x="6078" y="5923"/>
                    <a:pt x="6119" y="5912"/>
                    <a:pt x="6162" y="5912"/>
                  </a:cubicBezTo>
                  <a:cubicBezTo>
                    <a:pt x="6295" y="5912"/>
                    <a:pt x="6430" y="6004"/>
                    <a:pt x="6511" y="6092"/>
                  </a:cubicBezTo>
                  <a:lnTo>
                    <a:pt x="6548" y="6132"/>
                  </a:lnTo>
                  <a:lnTo>
                    <a:pt x="6567" y="6105"/>
                  </a:lnTo>
                  <a:cubicBezTo>
                    <a:pt x="6586" y="6075"/>
                    <a:pt x="6610" y="6045"/>
                    <a:pt x="6638" y="6017"/>
                  </a:cubicBezTo>
                  <a:lnTo>
                    <a:pt x="6650" y="6004"/>
                  </a:lnTo>
                  <a:lnTo>
                    <a:pt x="6644" y="5989"/>
                  </a:lnTo>
                  <a:cubicBezTo>
                    <a:pt x="6640" y="5978"/>
                    <a:pt x="6635" y="5968"/>
                    <a:pt x="6631" y="5957"/>
                  </a:cubicBezTo>
                  <a:cubicBezTo>
                    <a:pt x="6625" y="5942"/>
                    <a:pt x="6616" y="5925"/>
                    <a:pt x="6612" y="5908"/>
                  </a:cubicBezTo>
                  <a:cubicBezTo>
                    <a:pt x="6599" y="5867"/>
                    <a:pt x="6590" y="5826"/>
                    <a:pt x="6580" y="5783"/>
                  </a:cubicBezTo>
                  <a:cubicBezTo>
                    <a:pt x="6550" y="5659"/>
                    <a:pt x="6520" y="5530"/>
                    <a:pt x="6432" y="5432"/>
                  </a:cubicBezTo>
                  <a:cubicBezTo>
                    <a:pt x="6423" y="5423"/>
                    <a:pt x="6417" y="5415"/>
                    <a:pt x="6408" y="5406"/>
                  </a:cubicBezTo>
                  <a:cubicBezTo>
                    <a:pt x="6376" y="5374"/>
                    <a:pt x="6346" y="5342"/>
                    <a:pt x="6346" y="5303"/>
                  </a:cubicBezTo>
                  <a:cubicBezTo>
                    <a:pt x="6346" y="5286"/>
                    <a:pt x="6353" y="5269"/>
                    <a:pt x="6359" y="5252"/>
                  </a:cubicBezTo>
                  <a:cubicBezTo>
                    <a:pt x="6361" y="5243"/>
                    <a:pt x="6366" y="5235"/>
                    <a:pt x="6368" y="5224"/>
                  </a:cubicBezTo>
                  <a:cubicBezTo>
                    <a:pt x="6387" y="5156"/>
                    <a:pt x="6374" y="5085"/>
                    <a:pt x="6363" y="5021"/>
                  </a:cubicBezTo>
                  <a:lnTo>
                    <a:pt x="6288" y="4586"/>
                  </a:lnTo>
                  <a:cubicBezTo>
                    <a:pt x="6269" y="4472"/>
                    <a:pt x="6246" y="4363"/>
                    <a:pt x="6164" y="4292"/>
                  </a:cubicBezTo>
                  <a:cubicBezTo>
                    <a:pt x="6104" y="4239"/>
                    <a:pt x="6027" y="4221"/>
                    <a:pt x="5952" y="4202"/>
                  </a:cubicBezTo>
                  <a:cubicBezTo>
                    <a:pt x="5926" y="4196"/>
                    <a:pt x="5903" y="4189"/>
                    <a:pt x="5877" y="4183"/>
                  </a:cubicBezTo>
                  <a:cubicBezTo>
                    <a:pt x="5791" y="4155"/>
                    <a:pt x="5701" y="4089"/>
                    <a:pt x="5710" y="4007"/>
                  </a:cubicBezTo>
                  <a:lnTo>
                    <a:pt x="5716" y="3949"/>
                  </a:lnTo>
                  <a:lnTo>
                    <a:pt x="5669" y="3981"/>
                  </a:lnTo>
                  <a:cubicBezTo>
                    <a:pt x="5655" y="3991"/>
                    <a:pt x="5638" y="3995"/>
                    <a:pt x="5620" y="3995"/>
                  </a:cubicBezTo>
                  <a:cubicBezTo>
                    <a:pt x="5566" y="3995"/>
                    <a:pt x="5503" y="3955"/>
                    <a:pt x="5466" y="3896"/>
                  </a:cubicBezTo>
                  <a:cubicBezTo>
                    <a:pt x="5449" y="3868"/>
                    <a:pt x="5434" y="3836"/>
                    <a:pt x="5421" y="3804"/>
                  </a:cubicBezTo>
                  <a:cubicBezTo>
                    <a:pt x="5393" y="3746"/>
                    <a:pt x="5367" y="3686"/>
                    <a:pt x="5318" y="3639"/>
                  </a:cubicBezTo>
                  <a:cubicBezTo>
                    <a:pt x="5301" y="3626"/>
                    <a:pt x="5284" y="3613"/>
                    <a:pt x="5266" y="3598"/>
                  </a:cubicBezTo>
                  <a:cubicBezTo>
                    <a:pt x="5230" y="3572"/>
                    <a:pt x="5196" y="3547"/>
                    <a:pt x="5185" y="3510"/>
                  </a:cubicBezTo>
                  <a:cubicBezTo>
                    <a:pt x="5181" y="3489"/>
                    <a:pt x="5183" y="3465"/>
                    <a:pt x="5187" y="3442"/>
                  </a:cubicBezTo>
                  <a:cubicBezTo>
                    <a:pt x="5189" y="3418"/>
                    <a:pt x="5194" y="3392"/>
                    <a:pt x="5189" y="3367"/>
                  </a:cubicBezTo>
                  <a:cubicBezTo>
                    <a:pt x="5176" y="3262"/>
                    <a:pt x="5074" y="3223"/>
                    <a:pt x="4975" y="3189"/>
                  </a:cubicBezTo>
                  <a:cubicBezTo>
                    <a:pt x="4889" y="3157"/>
                    <a:pt x="4808" y="3127"/>
                    <a:pt x="4787" y="3058"/>
                  </a:cubicBezTo>
                  <a:cubicBezTo>
                    <a:pt x="4772" y="3013"/>
                    <a:pt x="4789" y="2962"/>
                    <a:pt x="4806" y="2910"/>
                  </a:cubicBezTo>
                  <a:cubicBezTo>
                    <a:pt x="4812" y="2889"/>
                    <a:pt x="4819" y="2869"/>
                    <a:pt x="4823" y="2850"/>
                  </a:cubicBezTo>
                  <a:cubicBezTo>
                    <a:pt x="4864" y="2694"/>
                    <a:pt x="4804" y="2527"/>
                    <a:pt x="4752" y="2398"/>
                  </a:cubicBezTo>
                  <a:cubicBezTo>
                    <a:pt x="4851" y="2379"/>
                    <a:pt x="4915" y="2263"/>
                    <a:pt x="4926" y="2154"/>
                  </a:cubicBezTo>
                  <a:cubicBezTo>
                    <a:pt x="4930" y="2126"/>
                    <a:pt x="4930" y="2096"/>
                    <a:pt x="4932" y="2066"/>
                  </a:cubicBezTo>
                  <a:cubicBezTo>
                    <a:pt x="4934" y="1987"/>
                    <a:pt x="4936" y="1914"/>
                    <a:pt x="4973" y="1854"/>
                  </a:cubicBezTo>
                  <a:cubicBezTo>
                    <a:pt x="5003" y="1805"/>
                    <a:pt x="5052" y="1773"/>
                    <a:pt x="5106" y="1736"/>
                  </a:cubicBezTo>
                  <a:cubicBezTo>
                    <a:pt x="5174" y="1689"/>
                    <a:pt x="5247" y="1640"/>
                    <a:pt x="5269" y="1554"/>
                  </a:cubicBezTo>
                  <a:cubicBezTo>
                    <a:pt x="5294" y="1466"/>
                    <a:pt x="5254" y="1378"/>
                    <a:pt x="5211" y="1297"/>
                  </a:cubicBezTo>
                  <a:lnTo>
                    <a:pt x="5200" y="1278"/>
                  </a:lnTo>
                  <a:lnTo>
                    <a:pt x="5179" y="1284"/>
                  </a:lnTo>
                  <a:cubicBezTo>
                    <a:pt x="5121" y="1304"/>
                    <a:pt x="5060" y="1313"/>
                    <a:pt x="5001" y="1313"/>
                  </a:cubicBezTo>
                  <a:cubicBezTo>
                    <a:pt x="4892" y="1313"/>
                    <a:pt x="4786" y="1281"/>
                    <a:pt x="4707" y="1222"/>
                  </a:cubicBezTo>
                  <a:cubicBezTo>
                    <a:pt x="4572" y="1121"/>
                    <a:pt x="4514" y="935"/>
                    <a:pt x="4570" y="789"/>
                  </a:cubicBezTo>
                  <a:lnTo>
                    <a:pt x="4596" y="727"/>
                  </a:lnTo>
                  <a:lnTo>
                    <a:pt x="4596" y="727"/>
                  </a:lnTo>
                  <a:lnTo>
                    <a:pt x="4534" y="755"/>
                  </a:lnTo>
                  <a:cubicBezTo>
                    <a:pt x="4524" y="759"/>
                    <a:pt x="4515" y="762"/>
                    <a:pt x="4505" y="762"/>
                  </a:cubicBezTo>
                  <a:cubicBezTo>
                    <a:pt x="4455" y="762"/>
                    <a:pt x="4401" y="708"/>
                    <a:pt x="4379" y="656"/>
                  </a:cubicBezTo>
                  <a:cubicBezTo>
                    <a:pt x="4369" y="633"/>
                    <a:pt x="4362" y="607"/>
                    <a:pt x="4354" y="583"/>
                  </a:cubicBezTo>
                  <a:cubicBezTo>
                    <a:pt x="4337" y="526"/>
                    <a:pt x="4317" y="466"/>
                    <a:pt x="4274" y="421"/>
                  </a:cubicBezTo>
                  <a:cubicBezTo>
                    <a:pt x="4221" y="365"/>
                    <a:pt x="4144" y="346"/>
                    <a:pt x="4069" y="324"/>
                  </a:cubicBezTo>
                  <a:cubicBezTo>
                    <a:pt x="3989" y="303"/>
                    <a:pt x="3912" y="284"/>
                    <a:pt x="3880" y="219"/>
                  </a:cubicBezTo>
                  <a:cubicBezTo>
                    <a:pt x="3876" y="209"/>
                    <a:pt x="3872" y="198"/>
                    <a:pt x="3867" y="189"/>
                  </a:cubicBezTo>
                  <a:cubicBezTo>
                    <a:pt x="3861" y="166"/>
                    <a:pt x="3852" y="142"/>
                    <a:pt x="3833" y="121"/>
                  </a:cubicBezTo>
                  <a:cubicBezTo>
                    <a:pt x="3810" y="97"/>
                    <a:pt x="3777" y="84"/>
                    <a:pt x="3737" y="84"/>
                  </a:cubicBezTo>
                  <a:cubicBezTo>
                    <a:pt x="3707" y="84"/>
                    <a:pt x="3675" y="91"/>
                    <a:pt x="3649" y="97"/>
                  </a:cubicBezTo>
                  <a:lnTo>
                    <a:pt x="3632" y="99"/>
                  </a:lnTo>
                  <a:cubicBezTo>
                    <a:pt x="3602" y="106"/>
                    <a:pt x="3570" y="108"/>
                    <a:pt x="3535" y="108"/>
                  </a:cubicBezTo>
                  <a:cubicBezTo>
                    <a:pt x="3435" y="108"/>
                    <a:pt x="3334" y="82"/>
                    <a:pt x="3227" y="56"/>
                  </a:cubicBezTo>
                  <a:cubicBezTo>
                    <a:pt x="3121" y="29"/>
                    <a:pt x="3010" y="1"/>
                    <a:pt x="29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296"/>
            <p:cNvSpPr/>
            <p:nvPr/>
          </p:nvSpPr>
          <p:spPr>
            <a:xfrm>
              <a:off x="5201152" y="2643220"/>
              <a:ext cx="378573" cy="337229"/>
            </a:xfrm>
            <a:custGeom>
              <a:rect b="b" l="l" r="r" t="t"/>
              <a:pathLst>
                <a:path extrusionOk="0" h="11868" w="13323">
                  <a:moveTo>
                    <a:pt x="309" y="1"/>
                  </a:moveTo>
                  <a:cubicBezTo>
                    <a:pt x="302" y="140"/>
                    <a:pt x="281" y="290"/>
                    <a:pt x="174" y="376"/>
                  </a:cubicBezTo>
                  <a:cubicBezTo>
                    <a:pt x="116" y="421"/>
                    <a:pt x="37" y="449"/>
                    <a:pt x="20" y="519"/>
                  </a:cubicBezTo>
                  <a:cubicBezTo>
                    <a:pt x="0" y="596"/>
                    <a:pt x="71" y="661"/>
                    <a:pt x="125" y="719"/>
                  </a:cubicBezTo>
                  <a:cubicBezTo>
                    <a:pt x="309" y="909"/>
                    <a:pt x="375" y="1205"/>
                    <a:pt x="290" y="1456"/>
                  </a:cubicBezTo>
                  <a:cubicBezTo>
                    <a:pt x="272" y="1509"/>
                    <a:pt x="247" y="1565"/>
                    <a:pt x="264" y="1618"/>
                  </a:cubicBezTo>
                  <a:cubicBezTo>
                    <a:pt x="275" y="1657"/>
                    <a:pt x="305" y="1687"/>
                    <a:pt x="315" y="1728"/>
                  </a:cubicBezTo>
                  <a:cubicBezTo>
                    <a:pt x="328" y="1773"/>
                    <a:pt x="313" y="1820"/>
                    <a:pt x="298" y="1865"/>
                  </a:cubicBezTo>
                  <a:cubicBezTo>
                    <a:pt x="257" y="1976"/>
                    <a:pt x="215" y="2092"/>
                    <a:pt x="152" y="2193"/>
                  </a:cubicBezTo>
                  <a:cubicBezTo>
                    <a:pt x="165" y="2197"/>
                    <a:pt x="178" y="2203"/>
                    <a:pt x="189" y="2214"/>
                  </a:cubicBezTo>
                  <a:cubicBezTo>
                    <a:pt x="210" y="2238"/>
                    <a:pt x="217" y="2274"/>
                    <a:pt x="232" y="2304"/>
                  </a:cubicBezTo>
                  <a:cubicBezTo>
                    <a:pt x="298" y="2443"/>
                    <a:pt x="523" y="2403"/>
                    <a:pt x="630" y="2514"/>
                  </a:cubicBezTo>
                  <a:cubicBezTo>
                    <a:pt x="688" y="2574"/>
                    <a:pt x="697" y="2662"/>
                    <a:pt x="729" y="2739"/>
                  </a:cubicBezTo>
                  <a:cubicBezTo>
                    <a:pt x="755" y="2803"/>
                    <a:pt x="818" y="2863"/>
                    <a:pt x="882" y="2863"/>
                  </a:cubicBezTo>
                  <a:cubicBezTo>
                    <a:pt x="895" y="2863"/>
                    <a:pt x="908" y="2861"/>
                    <a:pt x="922" y="2855"/>
                  </a:cubicBezTo>
                  <a:lnTo>
                    <a:pt x="922" y="2855"/>
                  </a:lnTo>
                  <a:cubicBezTo>
                    <a:pt x="857" y="3015"/>
                    <a:pt x="926" y="3212"/>
                    <a:pt x="1065" y="3317"/>
                  </a:cubicBezTo>
                  <a:cubicBezTo>
                    <a:pt x="1153" y="3384"/>
                    <a:pt x="1262" y="3415"/>
                    <a:pt x="1373" y="3415"/>
                  </a:cubicBezTo>
                  <a:cubicBezTo>
                    <a:pt x="1437" y="3415"/>
                    <a:pt x="1501" y="3404"/>
                    <a:pt x="1562" y="3384"/>
                  </a:cubicBezTo>
                  <a:cubicBezTo>
                    <a:pt x="1601" y="3457"/>
                    <a:pt x="1641" y="3540"/>
                    <a:pt x="1618" y="3622"/>
                  </a:cubicBezTo>
                  <a:cubicBezTo>
                    <a:pt x="1581" y="3757"/>
                    <a:pt x="1401" y="3793"/>
                    <a:pt x="1326" y="3913"/>
                  </a:cubicBezTo>
                  <a:cubicBezTo>
                    <a:pt x="1269" y="4003"/>
                    <a:pt x="1286" y="4119"/>
                    <a:pt x="1275" y="4226"/>
                  </a:cubicBezTo>
                  <a:cubicBezTo>
                    <a:pt x="1265" y="4329"/>
                    <a:pt x="1201" y="4447"/>
                    <a:pt x="1102" y="4447"/>
                  </a:cubicBezTo>
                  <a:cubicBezTo>
                    <a:pt x="1097" y="4447"/>
                    <a:pt x="1093" y="4447"/>
                    <a:pt x="1089" y="4446"/>
                  </a:cubicBezTo>
                  <a:lnTo>
                    <a:pt x="1089" y="4446"/>
                  </a:lnTo>
                  <a:cubicBezTo>
                    <a:pt x="1151" y="4596"/>
                    <a:pt x="1213" y="4761"/>
                    <a:pt x="1172" y="4918"/>
                  </a:cubicBezTo>
                  <a:cubicBezTo>
                    <a:pt x="1153" y="4993"/>
                    <a:pt x="1112" y="5068"/>
                    <a:pt x="1136" y="5141"/>
                  </a:cubicBezTo>
                  <a:cubicBezTo>
                    <a:pt x="1189" y="5308"/>
                    <a:pt x="1515" y="5269"/>
                    <a:pt x="1539" y="5445"/>
                  </a:cubicBezTo>
                  <a:cubicBezTo>
                    <a:pt x="1545" y="5494"/>
                    <a:pt x="1521" y="5543"/>
                    <a:pt x="1534" y="5591"/>
                  </a:cubicBezTo>
                  <a:cubicBezTo>
                    <a:pt x="1551" y="5657"/>
                    <a:pt x="1624" y="5687"/>
                    <a:pt x="1674" y="5734"/>
                  </a:cubicBezTo>
                  <a:cubicBezTo>
                    <a:pt x="1744" y="5798"/>
                    <a:pt x="1768" y="5901"/>
                    <a:pt x="1819" y="5983"/>
                  </a:cubicBezTo>
                  <a:cubicBezTo>
                    <a:pt x="1856" y="6045"/>
                    <a:pt x="1927" y="6097"/>
                    <a:pt x="1994" y="6097"/>
                  </a:cubicBezTo>
                  <a:cubicBezTo>
                    <a:pt x="2016" y="6097"/>
                    <a:pt x="2039" y="6091"/>
                    <a:pt x="2059" y="6077"/>
                  </a:cubicBezTo>
                  <a:lnTo>
                    <a:pt x="2059" y="6077"/>
                  </a:lnTo>
                  <a:cubicBezTo>
                    <a:pt x="2048" y="6178"/>
                    <a:pt x="2149" y="6253"/>
                    <a:pt x="2243" y="6283"/>
                  </a:cubicBezTo>
                  <a:cubicBezTo>
                    <a:pt x="2340" y="6310"/>
                    <a:pt x="2447" y="6321"/>
                    <a:pt x="2522" y="6385"/>
                  </a:cubicBezTo>
                  <a:cubicBezTo>
                    <a:pt x="2597" y="6454"/>
                    <a:pt x="2621" y="6563"/>
                    <a:pt x="2638" y="6664"/>
                  </a:cubicBezTo>
                  <a:cubicBezTo>
                    <a:pt x="2663" y="6810"/>
                    <a:pt x="2687" y="6953"/>
                    <a:pt x="2713" y="7099"/>
                  </a:cubicBezTo>
                  <a:cubicBezTo>
                    <a:pt x="2723" y="7163"/>
                    <a:pt x="2734" y="7230"/>
                    <a:pt x="2717" y="7292"/>
                  </a:cubicBezTo>
                  <a:cubicBezTo>
                    <a:pt x="2708" y="7319"/>
                    <a:pt x="2693" y="7347"/>
                    <a:pt x="2693" y="7377"/>
                  </a:cubicBezTo>
                  <a:cubicBezTo>
                    <a:pt x="2693" y="7437"/>
                    <a:pt x="2747" y="7480"/>
                    <a:pt x="2786" y="7523"/>
                  </a:cubicBezTo>
                  <a:cubicBezTo>
                    <a:pt x="2897" y="7649"/>
                    <a:pt x="2914" y="7829"/>
                    <a:pt x="2961" y="7990"/>
                  </a:cubicBezTo>
                  <a:cubicBezTo>
                    <a:pt x="2970" y="8018"/>
                    <a:pt x="2983" y="8044"/>
                    <a:pt x="2993" y="8071"/>
                  </a:cubicBezTo>
                  <a:cubicBezTo>
                    <a:pt x="3132" y="7933"/>
                    <a:pt x="3342" y="7858"/>
                    <a:pt x="3550" y="7858"/>
                  </a:cubicBezTo>
                  <a:cubicBezTo>
                    <a:pt x="3637" y="7858"/>
                    <a:pt x="3724" y="7871"/>
                    <a:pt x="3805" y="7898"/>
                  </a:cubicBezTo>
                  <a:cubicBezTo>
                    <a:pt x="4163" y="8016"/>
                    <a:pt x="4422" y="8322"/>
                    <a:pt x="4617" y="8646"/>
                  </a:cubicBezTo>
                  <a:cubicBezTo>
                    <a:pt x="4810" y="8967"/>
                    <a:pt x="4958" y="9318"/>
                    <a:pt x="5189" y="9614"/>
                  </a:cubicBezTo>
                  <a:cubicBezTo>
                    <a:pt x="5474" y="9974"/>
                    <a:pt x="5864" y="10231"/>
                    <a:pt x="6250" y="10480"/>
                  </a:cubicBezTo>
                  <a:cubicBezTo>
                    <a:pt x="6606" y="10711"/>
                    <a:pt x="7039" y="10943"/>
                    <a:pt x="7440" y="10943"/>
                  </a:cubicBezTo>
                  <a:cubicBezTo>
                    <a:pt x="7604" y="10943"/>
                    <a:pt x="7762" y="10905"/>
                    <a:pt x="7908" y="10812"/>
                  </a:cubicBezTo>
                  <a:cubicBezTo>
                    <a:pt x="8039" y="10728"/>
                    <a:pt x="8144" y="10604"/>
                    <a:pt x="8287" y="10546"/>
                  </a:cubicBezTo>
                  <a:cubicBezTo>
                    <a:pt x="8348" y="10522"/>
                    <a:pt x="8408" y="10511"/>
                    <a:pt x="8467" y="10511"/>
                  </a:cubicBezTo>
                  <a:cubicBezTo>
                    <a:pt x="8826" y="10511"/>
                    <a:pt x="9141" y="10922"/>
                    <a:pt x="9241" y="11307"/>
                  </a:cubicBezTo>
                  <a:cubicBezTo>
                    <a:pt x="9300" y="11533"/>
                    <a:pt x="9444" y="11836"/>
                    <a:pt x="9639" y="11836"/>
                  </a:cubicBezTo>
                  <a:cubicBezTo>
                    <a:pt x="9671" y="11836"/>
                    <a:pt x="9704" y="11828"/>
                    <a:pt x="9738" y="11810"/>
                  </a:cubicBezTo>
                  <a:cubicBezTo>
                    <a:pt x="9774" y="11707"/>
                    <a:pt x="9813" y="11604"/>
                    <a:pt x="9849" y="11504"/>
                  </a:cubicBezTo>
                  <a:cubicBezTo>
                    <a:pt x="10048" y="11386"/>
                    <a:pt x="10273" y="11339"/>
                    <a:pt x="10503" y="11339"/>
                  </a:cubicBezTo>
                  <a:cubicBezTo>
                    <a:pt x="10770" y="11339"/>
                    <a:pt x="11046" y="11402"/>
                    <a:pt x="11300" y="11489"/>
                  </a:cubicBezTo>
                  <a:cubicBezTo>
                    <a:pt x="11651" y="11611"/>
                    <a:pt x="11992" y="11774"/>
                    <a:pt x="12347" y="11868"/>
                  </a:cubicBezTo>
                  <a:cubicBezTo>
                    <a:pt x="12414" y="11544"/>
                    <a:pt x="12639" y="11249"/>
                    <a:pt x="12952" y="11135"/>
                  </a:cubicBezTo>
                  <a:cubicBezTo>
                    <a:pt x="13020" y="11110"/>
                    <a:pt x="13093" y="11092"/>
                    <a:pt x="13151" y="11050"/>
                  </a:cubicBezTo>
                  <a:cubicBezTo>
                    <a:pt x="13322" y="10925"/>
                    <a:pt x="13301" y="10662"/>
                    <a:pt x="13228" y="10465"/>
                  </a:cubicBezTo>
                  <a:cubicBezTo>
                    <a:pt x="13153" y="10265"/>
                    <a:pt x="13042" y="10060"/>
                    <a:pt x="13091" y="9854"/>
                  </a:cubicBezTo>
                  <a:cubicBezTo>
                    <a:pt x="12763" y="9580"/>
                    <a:pt x="12362" y="9389"/>
                    <a:pt x="12077" y="9068"/>
                  </a:cubicBezTo>
                  <a:cubicBezTo>
                    <a:pt x="11793" y="8749"/>
                    <a:pt x="11664" y="8219"/>
                    <a:pt x="11955" y="7904"/>
                  </a:cubicBezTo>
                  <a:cubicBezTo>
                    <a:pt x="12131" y="7714"/>
                    <a:pt x="12455" y="7577"/>
                    <a:pt x="12412" y="7322"/>
                  </a:cubicBezTo>
                  <a:cubicBezTo>
                    <a:pt x="12369" y="7058"/>
                    <a:pt x="11992" y="7030"/>
                    <a:pt x="11818" y="6829"/>
                  </a:cubicBezTo>
                  <a:cubicBezTo>
                    <a:pt x="11709" y="6702"/>
                    <a:pt x="11696" y="6520"/>
                    <a:pt x="11688" y="6353"/>
                  </a:cubicBezTo>
                  <a:cubicBezTo>
                    <a:pt x="11660" y="5785"/>
                    <a:pt x="11632" y="5218"/>
                    <a:pt x="11604" y="4650"/>
                  </a:cubicBezTo>
                  <a:cubicBezTo>
                    <a:pt x="11840" y="4637"/>
                    <a:pt x="11925" y="4337"/>
                    <a:pt x="11949" y="4104"/>
                  </a:cubicBezTo>
                  <a:cubicBezTo>
                    <a:pt x="11985" y="3724"/>
                    <a:pt x="12022" y="3343"/>
                    <a:pt x="12060" y="2964"/>
                  </a:cubicBezTo>
                  <a:cubicBezTo>
                    <a:pt x="11975" y="2957"/>
                    <a:pt x="11889" y="2951"/>
                    <a:pt x="11803" y="2945"/>
                  </a:cubicBezTo>
                  <a:cubicBezTo>
                    <a:pt x="11619" y="2782"/>
                    <a:pt x="11433" y="2619"/>
                    <a:pt x="11246" y="2456"/>
                  </a:cubicBezTo>
                  <a:cubicBezTo>
                    <a:pt x="11214" y="2474"/>
                    <a:pt x="11182" y="2482"/>
                    <a:pt x="11151" y="2482"/>
                  </a:cubicBezTo>
                  <a:cubicBezTo>
                    <a:pt x="10983" y="2482"/>
                    <a:pt x="10834" y="2250"/>
                    <a:pt x="10693" y="2109"/>
                  </a:cubicBezTo>
                  <a:cubicBezTo>
                    <a:pt x="10374" y="1790"/>
                    <a:pt x="9806" y="1888"/>
                    <a:pt x="9459" y="1601"/>
                  </a:cubicBezTo>
                  <a:cubicBezTo>
                    <a:pt x="9369" y="1528"/>
                    <a:pt x="9292" y="1428"/>
                    <a:pt x="9181" y="1396"/>
                  </a:cubicBezTo>
                  <a:cubicBezTo>
                    <a:pt x="9154" y="1388"/>
                    <a:pt x="9127" y="1384"/>
                    <a:pt x="9101" y="1384"/>
                  </a:cubicBezTo>
                  <a:cubicBezTo>
                    <a:pt x="8965" y="1384"/>
                    <a:pt x="8830" y="1470"/>
                    <a:pt x="8694" y="1503"/>
                  </a:cubicBezTo>
                  <a:cubicBezTo>
                    <a:pt x="8557" y="1537"/>
                    <a:pt x="8412" y="1518"/>
                    <a:pt x="8272" y="1543"/>
                  </a:cubicBezTo>
                  <a:cubicBezTo>
                    <a:pt x="7942" y="1606"/>
                    <a:pt x="7715" y="1903"/>
                    <a:pt x="7418" y="2060"/>
                  </a:cubicBezTo>
                  <a:cubicBezTo>
                    <a:pt x="7265" y="2139"/>
                    <a:pt x="7100" y="2178"/>
                    <a:pt x="6933" y="2186"/>
                  </a:cubicBezTo>
                  <a:cubicBezTo>
                    <a:pt x="6908" y="2353"/>
                    <a:pt x="6843" y="2503"/>
                    <a:pt x="6698" y="2572"/>
                  </a:cubicBezTo>
                  <a:cubicBezTo>
                    <a:pt x="6578" y="2625"/>
                    <a:pt x="6441" y="2604"/>
                    <a:pt x="6312" y="2632"/>
                  </a:cubicBezTo>
                  <a:cubicBezTo>
                    <a:pt x="6186" y="2662"/>
                    <a:pt x="6055" y="2786"/>
                    <a:pt x="6109" y="2906"/>
                  </a:cubicBezTo>
                  <a:cubicBezTo>
                    <a:pt x="5824" y="2861"/>
                    <a:pt x="5539" y="2818"/>
                    <a:pt x="5252" y="2773"/>
                  </a:cubicBezTo>
                  <a:cubicBezTo>
                    <a:pt x="5119" y="2754"/>
                    <a:pt x="4979" y="2730"/>
                    <a:pt x="4862" y="2666"/>
                  </a:cubicBezTo>
                  <a:cubicBezTo>
                    <a:pt x="4742" y="2600"/>
                    <a:pt x="4643" y="2477"/>
                    <a:pt x="4643" y="2343"/>
                  </a:cubicBezTo>
                  <a:cubicBezTo>
                    <a:pt x="4542" y="2349"/>
                    <a:pt x="4442" y="2358"/>
                    <a:pt x="4343" y="2364"/>
                  </a:cubicBezTo>
                  <a:cubicBezTo>
                    <a:pt x="4305" y="2229"/>
                    <a:pt x="4266" y="2092"/>
                    <a:pt x="4227" y="1957"/>
                  </a:cubicBezTo>
                  <a:cubicBezTo>
                    <a:pt x="4067" y="1974"/>
                    <a:pt x="3908" y="1993"/>
                    <a:pt x="3750" y="2013"/>
                  </a:cubicBezTo>
                  <a:cubicBezTo>
                    <a:pt x="3728" y="1828"/>
                    <a:pt x="3681" y="1608"/>
                    <a:pt x="3505" y="1543"/>
                  </a:cubicBezTo>
                  <a:cubicBezTo>
                    <a:pt x="3424" y="1511"/>
                    <a:pt x="3328" y="1524"/>
                    <a:pt x="3250" y="1483"/>
                  </a:cubicBezTo>
                  <a:cubicBezTo>
                    <a:pt x="3103" y="1402"/>
                    <a:pt x="3115" y="1181"/>
                    <a:pt x="3199" y="1038"/>
                  </a:cubicBezTo>
                  <a:cubicBezTo>
                    <a:pt x="3199" y="1038"/>
                    <a:pt x="3201" y="1036"/>
                    <a:pt x="3201" y="1033"/>
                  </a:cubicBezTo>
                  <a:cubicBezTo>
                    <a:pt x="2965" y="888"/>
                    <a:pt x="2783" y="659"/>
                    <a:pt x="2788" y="389"/>
                  </a:cubicBezTo>
                  <a:cubicBezTo>
                    <a:pt x="2790" y="301"/>
                    <a:pt x="2790" y="181"/>
                    <a:pt x="2704" y="164"/>
                  </a:cubicBezTo>
                  <a:cubicBezTo>
                    <a:pt x="2698" y="162"/>
                    <a:pt x="2692" y="162"/>
                    <a:pt x="2686" y="162"/>
                  </a:cubicBezTo>
                  <a:cubicBezTo>
                    <a:pt x="2652" y="162"/>
                    <a:pt x="2617" y="182"/>
                    <a:pt x="2586" y="200"/>
                  </a:cubicBezTo>
                  <a:cubicBezTo>
                    <a:pt x="2273" y="397"/>
                    <a:pt x="1959" y="596"/>
                    <a:pt x="1644" y="794"/>
                  </a:cubicBezTo>
                  <a:cubicBezTo>
                    <a:pt x="1575" y="839"/>
                    <a:pt x="1502" y="883"/>
                    <a:pt x="1421" y="888"/>
                  </a:cubicBezTo>
                  <a:cubicBezTo>
                    <a:pt x="1415" y="888"/>
                    <a:pt x="1408" y="888"/>
                    <a:pt x="1402" y="888"/>
                  </a:cubicBezTo>
                  <a:cubicBezTo>
                    <a:pt x="1228" y="888"/>
                    <a:pt x="1102" y="713"/>
                    <a:pt x="999" y="566"/>
                  </a:cubicBezTo>
                  <a:cubicBezTo>
                    <a:pt x="827" y="324"/>
                    <a:pt x="579" y="108"/>
                    <a:pt x="3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296"/>
            <p:cNvSpPr/>
            <p:nvPr/>
          </p:nvSpPr>
          <p:spPr>
            <a:xfrm>
              <a:off x="5200357" y="2642083"/>
              <a:ext cx="380164" cy="339360"/>
            </a:xfrm>
            <a:custGeom>
              <a:rect b="b" l="l" r="r" t="t"/>
              <a:pathLst>
                <a:path extrusionOk="0" h="11943" w="13379">
                  <a:moveTo>
                    <a:pt x="360" y="79"/>
                  </a:moveTo>
                  <a:cubicBezTo>
                    <a:pt x="600" y="184"/>
                    <a:pt x="832" y="379"/>
                    <a:pt x="1007" y="626"/>
                  </a:cubicBezTo>
                  <a:cubicBezTo>
                    <a:pt x="1112" y="771"/>
                    <a:pt x="1243" y="956"/>
                    <a:pt x="1432" y="956"/>
                  </a:cubicBezTo>
                  <a:lnTo>
                    <a:pt x="1451" y="956"/>
                  </a:lnTo>
                  <a:cubicBezTo>
                    <a:pt x="1541" y="949"/>
                    <a:pt x="1618" y="900"/>
                    <a:pt x="1687" y="857"/>
                  </a:cubicBezTo>
                  <a:lnTo>
                    <a:pt x="2629" y="264"/>
                  </a:lnTo>
                  <a:cubicBezTo>
                    <a:pt x="2657" y="245"/>
                    <a:pt x="2687" y="228"/>
                    <a:pt x="2715" y="228"/>
                  </a:cubicBezTo>
                  <a:cubicBezTo>
                    <a:pt x="2719" y="228"/>
                    <a:pt x="2724" y="228"/>
                    <a:pt x="2728" y="229"/>
                  </a:cubicBezTo>
                  <a:cubicBezTo>
                    <a:pt x="2788" y="242"/>
                    <a:pt x="2792" y="334"/>
                    <a:pt x="2790" y="429"/>
                  </a:cubicBezTo>
                  <a:cubicBezTo>
                    <a:pt x="2786" y="675"/>
                    <a:pt x="2931" y="913"/>
                    <a:pt x="3193" y="1082"/>
                  </a:cubicBezTo>
                  <a:cubicBezTo>
                    <a:pt x="3141" y="1183"/>
                    <a:pt x="3124" y="1303"/>
                    <a:pt x="3150" y="1397"/>
                  </a:cubicBezTo>
                  <a:cubicBezTo>
                    <a:pt x="3169" y="1463"/>
                    <a:pt x="3210" y="1515"/>
                    <a:pt x="3266" y="1547"/>
                  </a:cubicBezTo>
                  <a:cubicBezTo>
                    <a:pt x="3313" y="1573"/>
                    <a:pt x="3364" y="1579"/>
                    <a:pt x="3416" y="1586"/>
                  </a:cubicBezTo>
                  <a:cubicBezTo>
                    <a:pt x="3454" y="1590"/>
                    <a:pt x="3491" y="1596"/>
                    <a:pt x="3525" y="1607"/>
                  </a:cubicBezTo>
                  <a:cubicBezTo>
                    <a:pt x="3686" y="1667"/>
                    <a:pt x="3730" y="1879"/>
                    <a:pt x="3750" y="2057"/>
                  </a:cubicBezTo>
                  <a:lnTo>
                    <a:pt x="3754" y="2083"/>
                  </a:lnTo>
                  <a:lnTo>
                    <a:pt x="4236" y="2025"/>
                  </a:lnTo>
                  <a:lnTo>
                    <a:pt x="4350" y="2432"/>
                  </a:lnTo>
                  <a:lnTo>
                    <a:pt x="4645" y="2410"/>
                  </a:lnTo>
                  <a:cubicBezTo>
                    <a:pt x="4658" y="2558"/>
                    <a:pt x="4770" y="2670"/>
                    <a:pt x="4875" y="2727"/>
                  </a:cubicBezTo>
                  <a:cubicBezTo>
                    <a:pt x="5001" y="2798"/>
                    <a:pt x="5147" y="2820"/>
                    <a:pt x="5277" y="2841"/>
                  </a:cubicBezTo>
                  <a:lnTo>
                    <a:pt x="6181" y="2980"/>
                  </a:lnTo>
                  <a:lnTo>
                    <a:pt x="6181" y="2980"/>
                  </a:lnTo>
                  <a:lnTo>
                    <a:pt x="6160" y="2935"/>
                  </a:lnTo>
                  <a:cubicBezTo>
                    <a:pt x="6145" y="2901"/>
                    <a:pt x="6147" y="2867"/>
                    <a:pt x="6167" y="2830"/>
                  </a:cubicBezTo>
                  <a:cubicBezTo>
                    <a:pt x="6196" y="2770"/>
                    <a:pt x="6271" y="2715"/>
                    <a:pt x="6346" y="2700"/>
                  </a:cubicBezTo>
                  <a:cubicBezTo>
                    <a:pt x="6394" y="2689"/>
                    <a:pt x="6447" y="2685"/>
                    <a:pt x="6496" y="2682"/>
                  </a:cubicBezTo>
                  <a:cubicBezTo>
                    <a:pt x="6576" y="2676"/>
                    <a:pt x="6659" y="2670"/>
                    <a:pt x="6736" y="2635"/>
                  </a:cubicBezTo>
                  <a:cubicBezTo>
                    <a:pt x="6867" y="2575"/>
                    <a:pt x="6951" y="2447"/>
                    <a:pt x="6983" y="2252"/>
                  </a:cubicBezTo>
                  <a:cubicBezTo>
                    <a:pt x="7163" y="2239"/>
                    <a:pt x="7317" y="2196"/>
                    <a:pt x="7458" y="2123"/>
                  </a:cubicBezTo>
                  <a:cubicBezTo>
                    <a:pt x="7574" y="2063"/>
                    <a:pt x="7679" y="1980"/>
                    <a:pt x="7782" y="1900"/>
                  </a:cubicBezTo>
                  <a:cubicBezTo>
                    <a:pt x="7949" y="1770"/>
                    <a:pt x="8108" y="1648"/>
                    <a:pt x="8305" y="1609"/>
                  </a:cubicBezTo>
                  <a:cubicBezTo>
                    <a:pt x="8367" y="1598"/>
                    <a:pt x="8433" y="1596"/>
                    <a:pt x="8498" y="1594"/>
                  </a:cubicBezTo>
                  <a:cubicBezTo>
                    <a:pt x="8573" y="1592"/>
                    <a:pt x="8652" y="1588"/>
                    <a:pt x="8729" y="1568"/>
                  </a:cubicBezTo>
                  <a:cubicBezTo>
                    <a:pt x="8782" y="1556"/>
                    <a:pt x="8836" y="1534"/>
                    <a:pt x="8887" y="1515"/>
                  </a:cubicBezTo>
                  <a:cubicBezTo>
                    <a:pt x="8971" y="1483"/>
                    <a:pt x="9050" y="1451"/>
                    <a:pt x="9130" y="1451"/>
                  </a:cubicBezTo>
                  <a:cubicBezTo>
                    <a:pt x="9155" y="1451"/>
                    <a:pt x="9179" y="1455"/>
                    <a:pt x="9200" y="1461"/>
                  </a:cubicBezTo>
                  <a:cubicBezTo>
                    <a:pt x="9275" y="1483"/>
                    <a:pt x="9333" y="1536"/>
                    <a:pt x="9395" y="1596"/>
                  </a:cubicBezTo>
                  <a:cubicBezTo>
                    <a:pt x="9421" y="1618"/>
                    <a:pt x="9445" y="1641"/>
                    <a:pt x="9470" y="1663"/>
                  </a:cubicBezTo>
                  <a:cubicBezTo>
                    <a:pt x="9642" y="1804"/>
                    <a:pt x="9864" y="1853"/>
                    <a:pt x="10081" y="1903"/>
                  </a:cubicBezTo>
                  <a:cubicBezTo>
                    <a:pt x="10316" y="1956"/>
                    <a:pt x="10541" y="2005"/>
                    <a:pt x="10702" y="2166"/>
                  </a:cubicBezTo>
                  <a:cubicBezTo>
                    <a:pt x="10736" y="2200"/>
                    <a:pt x="10771" y="2241"/>
                    <a:pt x="10807" y="2282"/>
                  </a:cubicBezTo>
                  <a:cubicBezTo>
                    <a:pt x="10921" y="2413"/>
                    <a:pt x="11041" y="2550"/>
                    <a:pt x="11180" y="2550"/>
                  </a:cubicBezTo>
                  <a:cubicBezTo>
                    <a:pt x="11210" y="2550"/>
                    <a:pt x="11240" y="2541"/>
                    <a:pt x="11270" y="2528"/>
                  </a:cubicBezTo>
                  <a:lnTo>
                    <a:pt x="11806" y="2997"/>
                  </a:lnTo>
                  <a:lnTo>
                    <a:pt x="11821" y="3010"/>
                  </a:lnTo>
                  <a:lnTo>
                    <a:pt x="12058" y="3027"/>
                  </a:lnTo>
                  <a:lnTo>
                    <a:pt x="11949" y="4141"/>
                  </a:lnTo>
                  <a:cubicBezTo>
                    <a:pt x="11934" y="4294"/>
                    <a:pt x="11874" y="4649"/>
                    <a:pt x="11630" y="4664"/>
                  </a:cubicBezTo>
                  <a:lnTo>
                    <a:pt x="11604" y="4664"/>
                  </a:lnTo>
                  <a:lnTo>
                    <a:pt x="11688" y="6395"/>
                  </a:lnTo>
                  <a:cubicBezTo>
                    <a:pt x="11696" y="6543"/>
                    <a:pt x="11705" y="6747"/>
                    <a:pt x="11825" y="6886"/>
                  </a:cubicBezTo>
                  <a:cubicBezTo>
                    <a:pt x="11900" y="6972"/>
                    <a:pt x="12007" y="7027"/>
                    <a:pt x="12110" y="7081"/>
                  </a:cubicBezTo>
                  <a:cubicBezTo>
                    <a:pt x="12253" y="7154"/>
                    <a:pt x="12390" y="7222"/>
                    <a:pt x="12414" y="7366"/>
                  </a:cubicBezTo>
                  <a:cubicBezTo>
                    <a:pt x="12442" y="7531"/>
                    <a:pt x="12298" y="7644"/>
                    <a:pt x="12146" y="7764"/>
                  </a:cubicBezTo>
                  <a:cubicBezTo>
                    <a:pt x="12082" y="7816"/>
                    <a:pt x="12015" y="7869"/>
                    <a:pt x="11964" y="7927"/>
                  </a:cubicBezTo>
                  <a:cubicBezTo>
                    <a:pt x="11662" y="8253"/>
                    <a:pt x="11788" y="8793"/>
                    <a:pt x="12086" y="9127"/>
                  </a:cubicBezTo>
                  <a:cubicBezTo>
                    <a:pt x="12262" y="9324"/>
                    <a:pt x="12483" y="9474"/>
                    <a:pt x="12697" y="9620"/>
                  </a:cubicBezTo>
                  <a:cubicBezTo>
                    <a:pt x="12830" y="9710"/>
                    <a:pt x="12965" y="9802"/>
                    <a:pt x="13089" y="9905"/>
                  </a:cubicBezTo>
                  <a:cubicBezTo>
                    <a:pt x="13055" y="10076"/>
                    <a:pt x="13123" y="10245"/>
                    <a:pt x="13190" y="10408"/>
                  </a:cubicBezTo>
                  <a:cubicBezTo>
                    <a:pt x="13202" y="10443"/>
                    <a:pt x="13217" y="10479"/>
                    <a:pt x="13230" y="10513"/>
                  </a:cubicBezTo>
                  <a:cubicBezTo>
                    <a:pt x="13303" y="10706"/>
                    <a:pt x="13322" y="10952"/>
                    <a:pt x="13164" y="11066"/>
                  </a:cubicBezTo>
                  <a:cubicBezTo>
                    <a:pt x="13121" y="11098"/>
                    <a:pt x="13070" y="11115"/>
                    <a:pt x="13016" y="11132"/>
                  </a:cubicBezTo>
                  <a:cubicBezTo>
                    <a:pt x="13001" y="11139"/>
                    <a:pt x="12986" y="11143"/>
                    <a:pt x="12969" y="11150"/>
                  </a:cubicBezTo>
                  <a:cubicBezTo>
                    <a:pt x="12669" y="11261"/>
                    <a:pt x="12435" y="11537"/>
                    <a:pt x="12356" y="11876"/>
                  </a:cubicBezTo>
                  <a:cubicBezTo>
                    <a:pt x="12148" y="11818"/>
                    <a:pt x="11943" y="11737"/>
                    <a:pt x="11743" y="11657"/>
                  </a:cubicBezTo>
                  <a:cubicBezTo>
                    <a:pt x="11611" y="11606"/>
                    <a:pt x="11473" y="11552"/>
                    <a:pt x="11336" y="11505"/>
                  </a:cubicBezTo>
                  <a:cubicBezTo>
                    <a:pt x="11043" y="11404"/>
                    <a:pt x="10771" y="11353"/>
                    <a:pt x="10529" y="11353"/>
                  </a:cubicBezTo>
                  <a:cubicBezTo>
                    <a:pt x="10276" y="11353"/>
                    <a:pt x="10051" y="11409"/>
                    <a:pt x="9864" y="11520"/>
                  </a:cubicBezTo>
                  <a:lnTo>
                    <a:pt x="9856" y="11524"/>
                  </a:lnTo>
                  <a:lnTo>
                    <a:pt x="9744" y="11831"/>
                  </a:lnTo>
                  <a:cubicBezTo>
                    <a:pt x="9719" y="11844"/>
                    <a:pt x="9693" y="11848"/>
                    <a:pt x="9667" y="11848"/>
                  </a:cubicBezTo>
                  <a:cubicBezTo>
                    <a:pt x="9502" y="11848"/>
                    <a:pt x="9359" y="11584"/>
                    <a:pt x="9295" y="11338"/>
                  </a:cubicBezTo>
                  <a:cubicBezTo>
                    <a:pt x="9192" y="10937"/>
                    <a:pt x="8864" y="10524"/>
                    <a:pt x="8498" y="10524"/>
                  </a:cubicBezTo>
                  <a:cubicBezTo>
                    <a:pt x="8431" y="10524"/>
                    <a:pt x="8369" y="10537"/>
                    <a:pt x="8307" y="10562"/>
                  </a:cubicBezTo>
                  <a:cubicBezTo>
                    <a:pt x="8213" y="10599"/>
                    <a:pt x="8135" y="10663"/>
                    <a:pt x="8060" y="10723"/>
                  </a:cubicBezTo>
                  <a:cubicBezTo>
                    <a:pt x="8018" y="10760"/>
                    <a:pt x="7970" y="10798"/>
                    <a:pt x="7921" y="10828"/>
                  </a:cubicBezTo>
                  <a:cubicBezTo>
                    <a:pt x="7788" y="10914"/>
                    <a:pt x="7636" y="10957"/>
                    <a:pt x="7469" y="10957"/>
                  </a:cubicBezTo>
                  <a:cubicBezTo>
                    <a:pt x="7051" y="10957"/>
                    <a:pt x="6597" y="10693"/>
                    <a:pt x="6293" y="10496"/>
                  </a:cubicBezTo>
                  <a:cubicBezTo>
                    <a:pt x="5914" y="10252"/>
                    <a:pt x="5522" y="9997"/>
                    <a:pt x="5239" y="9637"/>
                  </a:cubicBezTo>
                  <a:cubicBezTo>
                    <a:pt x="5091" y="9448"/>
                    <a:pt x="4973" y="9230"/>
                    <a:pt x="4862" y="9020"/>
                  </a:cubicBezTo>
                  <a:cubicBezTo>
                    <a:pt x="4800" y="8904"/>
                    <a:pt x="4737" y="8784"/>
                    <a:pt x="4669" y="8671"/>
                  </a:cubicBezTo>
                  <a:cubicBezTo>
                    <a:pt x="4423" y="8264"/>
                    <a:pt x="4153" y="8015"/>
                    <a:pt x="3842" y="7912"/>
                  </a:cubicBezTo>
                  <a:cubicBezTo>
                    <a:pt x="3758" y="7884"/>
                    <a:pt x="3668" y="7872"/>
                    <a:pt x="3576" y="7872"/>
                  </a:cubicBezTo>
                  <a:cubicBezTo>
                    <a:pt x="3371" y="7872"/>
                    <a:pt x="3169" y="7944"/>
                    <a:pt x="3032" y="8067"/>
                  </a:cubicBezTo>
                  <a:cubicBezTo>
                    <a:pt x="3026" y="8052"/>
                    <a:pt x="3019" y="8037"/>
                    <a:pt x="3015" y="8022"/>
                  </a:cubicBezTo>
                  <a:cubicBezTo>
                    <a:pt x="3002" y="7981"/>
                    <a:pt x="2993" y="7940"/>
                    <a:pt x="2983" y="7897"/>
                  </a:cubicBezTo>
                  <a:cubicBezTo>
                    <a:pt x="2953" y="7773"/>
                    <a:pt x="2923" y="7644"/>
                    <a:pt x="2835" y="7546"/>
                  </a:cubicBezTo>
                  <a:cubicBezTo>
                    <a:pt x="2826" y="7537"/>
                    <a:pt x="2820" y="7529"/>
                    <a:pt x="2811" y="7520"/>
                  </a:cubicBezTo>
                  <a:cubicBezTo>
                    <a:pt x="2779" y="7488"/>
                    <a:pt x="2749" y="7456"/>
                    <a:pt x="2749" y="7417"/>
                  </a:cubicBezTo>
                  <a:cubicBezTo>
                    <a:pt x="2749" y="7400"/>
                    <a:pt x="2756" y="7383"/>
                    <a:pt x="2762" y="7366"/>
                  </a:cubicBezTo>
                  <a:cubicBezTo>
                    <a:pt x="2764" y="7357"/>
                    <a:pt x="2769" y="7349"/>
                    <a:pt x="2771" y="7338"/>
                  </a:cubicBezTo>
                  <a:cubicBezTo>
                    <a:pt x="2790" y="7270"/>
                    <a:pt x="2777" y="7199"/>
                    <a:pt x="2766" y="7135"/>
                  </a:cubicBezTo>
                  <a:lnTo>
                    <a:pt x="2691" y="6700"/>
                  </a:lnTo>
                  <a:cubicBezTo>
                    <a:pt x="2672" y="6586"/>
                    <a:pt x="2649" y="6477"/>
                    <a:pt x="2567" y="6406"/>
                  </a:cubicBezTo>
                  <a:cubicBezTo>
                    <a:pt x="2507" y="6353"/>
                    <a:pt x="2430" y="6335"/>
                    <a:pt x="2355" y="6316"/>
                  </a:cubicBezTo>
                  <a:cubicBezTo>
                    <a:pt x="2329" y="6310"/>
                    <a:pt x="2306" y="6303"/>
                    <a:pt x="2280" y="6297"/>
                  </a:cubicBezTo>
                  <a:cubicBezTo>
                    <a:pt x="2194" y="6269"/>
                    <a:pt x="2104" y="6203"/>
                    <a:pt x="2113" y="6121"/>
                  </a:cubicBezTo>
                  <a:lnTo>
                    <a:pt x="2119" y="6063"/>
                  </a:lnTo>
                  <a:lnTo>
                    <a:pt x="2072" y="6095"/>
                  </a:lnTo>
                  <a:cubicBezTo>
                    <a:pt x="2058" y="6105"/>
                    <a:pt x="2041" y="6109"/>
                    <a:pt x="2023" y="6109"/>
                  </a:cubicBezTo>
                  <a:cubicBezTo>
                    <a:pt x="1969" y="6109"/>
                    <a:pt x="1906" y="6069"/>
                    <a:pt x="1869" y="6010"/>
                  </a:cubicBezTo>
                  <a:cubicBezTo>
                    <a:pt x="1852" y="5982"/>
                    <a:pt x="1837" y="5950"/>
                    <a:pt x="1824" y="5918"/>
                  </a:cubicBezTo>
                  <a:cubicBezTo>
                    <a:pt x="1796" y="5860"/>
                    <a:pt x="1770" y="5800"/>
                    <a:pt x="1721" y="5753"/>
                  </a:cubicBezTo>
                  <a:cubicBezTo>
                    <a:pt x="1704" y="5740"/>
                    <a:pt x="1687" y="5727"/>
                    <a:pt x="1669" y="5712"/>
                  </a:cubicBezTo>
                  <a:cubicBezTo>
                    <a:pt x="1633" y="5686"/>
                    <a:pt x="1599" y="5661"/>
                    <a:pt x="1588" y="5624"/>
                  </a:cubicBezTo>
                  <a:cubicBezTo>
                    <a:pt x="1584" y="5603"/>
                    <a:pt x="1586" y="5579"/>
                    <a:pt x="1590" y="5556"/>
                  </a:cubicBezTo>
                  <a:cubicBezTo>
                    <a:pt x="1592" y="5532"/>
                    <a:pt x="1597" y="5506"/>
                    <a:pt x="1592" y="5481"/>
                  </a:cubicBezTo>
                  <a:cubicBezTo>
                    <a:pt x="1579" y="5376"/>
                    <a:pt x="1477" y="5337"/>
                    <a:pt x="1378" y="5303"/>
                  </a:cubicBezTo>
                  <a:cubicBezTo>
                    <a:pt x="1292" y="5271"/>
                    <a:pt x="1211" y="5241"/>
                    <a:pt x="1190" y="5172"/>
                  </a:cubicBezTo>
                  <a:cubicBezTo>
                    <a:pt x="1175" y="5127"/>
                    <a:pt x="1192" y="5076"/>
                    <a:pt x="1209" y="5024"/>
                  </a:cubicBezTo>
                  <a:cubicBezTo>
                    <a:pt x="1215" y="5003"/>
                    <a:pt x="1222" y="4983"/>
                    <a:pt x="1226" y="4964"/>
                  </a:cubicBezTo>
                  <a:cubicBezTo>
                    <a:pt x="1267" y="4808"/>
                    <a:pt x="1207" y="4641"/>
                    <a:pt x="1155" y="4512"/>
                  </a:cubicBezTo>
                  <a:cubicBezTo>
                    <a:pt x="1254" y="4493"/>
                    <a:pt x="1318" y="4377"/>
                    <a:pt x="1329" y="4268"/>
                  </a:cubicBezTo>
                  <a:cubicBezTo>
                    <a:pt x="1333" y="4240"/>
                    <a:pt x="1333" y="4210"/>
                    <a:pt x="1335" y="4180"/>
                  </a:cubicBezTo>
                  <a:cubicBezTo>
                    <a:pt x="1337" y="4101"/>
                    <a:pt x="1339" y="4028"/>
                    <a:pt x="1376" y="3968"/>
                  </a:cubicBezTo>
                  <a:cubicBezTo>
                    <a:pt x="1406" y="3919"/>
                    <a:pt x="1455" y="3887"/>
                    <a:pt x="1509" y="3850"/>
                  </a:cubicBezTo>
                  <a:cubicBezTo>
                    <a:pt x="1577" y="3803"/>
                    <a:pt x="1650" y="3754"/>
                    <a:pt x="1672" y="3668"/>
                  </a:cubicBezTo>
                  <a:cubicBezTo>
                    <a:pt x="1697" y="3580"/>
                    <a:pt x="1657" y="3492"/>
                    <a:pt x="1614" y="3411"/>
                  </a:cubicBezTo>
                  <a:lnTo>
                    <a:pt x="1603" y="3392"/>
                  </a:lnTo>
                  <a:lnTo>
                    <a:pt x="1582" y="3398"/>
                  </a:lnTo>
                  <a:cubicBezTo>
                    <a:pt x="1524" y="3418"/>
                    <a:pt x="1463" y="3427"/>
                    <a:pt x="1404" y="3427"/>
                  </a:cubicBezTo>
                  <a:cubicBezTo>
                    <a:pt x="1295" y="3427"/>
                    <a:pt x="1189" y="3395"/>
                    <a:pt x="1110" y="3336"/>
                  </a:cubicBezTo>
                  <a:cubicBezTo>
                    <a:pt x="975" y="3235"/>
                    <a:pt x="917" y="3049"/>
                    <a:pt x="973" y="2903"/>
                  </a:cubicBezTo>
                  <a:lnTo>
                    <a:pt x="999" y="2841"/>
                  </a:lnTo>
                  <a:lnTo>
                    <a:pt x="999" y="2841"/>
                  </a:lnTo>
                  <a:lnTo>
                    <a:pt x="937" y="2869"/>
                  </a:lnTo>
                  <a:cubicBezTo>
                    <a:pt x="927" y="2873"/>
                    <a:pt x="918" y="2876"/>
                    <a:pt x="908" y="2876"/>
                  </a:cubicBezTo>
                  <a:cubicBezTo>
                    <a:pt x="858" y="2876"/>
                    <a:pt x="804" y="2822"/>
                    <a:pt x="782" y="2770"/>
                  </a:cubicBezTo>
                  <a:cubicBezTo>
                    <a:pt x="772" y="2747"/>
                    <a:pt x="765" y="2721"/>
                    <a:pt x="757" y="2697"/>
                  </a:cubicBezTo>
                  <a:cubicBezTo>
                    <a:pt x="740" y="2640"/>
                    <a:pt x="720" y="2580"/>
                    <a:pt x="677" y="2535"/>
                  </a:cubicBezTo>
                  <a:cubicBezTo>
                    <a:pt x="624" y="2479"/>
                    <a:pt x="547" y="2460"/>
                    <a:pt x="472" y="2438"/>
                  </a:cubicBezTo>
                  <a:cubicBezTo>
                    <a:pt x="392" y="2417"/>
                    <a:pt x="315" y="2398"/>
                    <a:pt x="283" y="2333"/>
                  </a:cubicBezTo>
                  <a:cubicBezTo>
                    <a:pt x="279" y="2323"/>
                    <a:pt x="275" y="2312"/>
                    <a:pt x="270" y="2303"/>
                  </a:cubicBezTo>
                  <a:cubicBezTo>
                    <a:pt x="264" y="2280"/>
                    <a:pt x="255" y="2254"/>
                    <a:pt x="236" y="2235"/>
                  </a:cubicBezTo>
                  <a:cubicBezTo>
                    <a:pt x="230" y="2230"/>
                    <a:pt x="223" y="2224"/>
                    <a:pt x="219" y="2220"/>
                  </a:cubicBezTo>
                  <a:cubicBezTo>
                    <a:pt x="273" y="2125"/>
                    <a:pt x="313" y="2016"/>
                    <a:pt x="350" y="1913"/>
                  </a:cubicBezTo>
                  <a:cubicBezTo>
                    <a:pt x="365" y="1870"/>
                    <a:pt x="384" y="1815"/>
                    <a:pt x="369" y="1759"/>
                  </a:cubicBezTo>
                  <a:cubicBezTo>
                    <a:pt x="363" y="1738"/>
                    <a:pt x="352" y="1716"/>
                    <a:pt x="341" y="1699"/>
                  </a:cubicBezTo>
                  <a:cubicBezTo>
                    <a:pt x="330" y="1682"/>
                    <a:pt x="322" y="1667"/>
                    <a:pt x="318" y="1650"/>
                  </a:cubicBezTo>
                  <a:cubicBezTo>
                    <a:pt x="305" y="1611"/>
                    <a:pt x="322" y="1568"/>
                    <a:pt x="337" y="1523"/>
                  </a:cubicBezTo>
                  <a:lnTo>
                    <a:pt x="343" y="1504"/>
                  </a:lnTo>
                  <a:cubicBezTo>
                    <a:pt x="433" y="1245"/>
                    <a:pt x="365" y="936"/>
                    <a:pt x="172" y="739"/>
                  </a:cubicBezTo>
                  <a:lnTo>
                    <a:pt x="161" y="729"/>
                  </a:lnTo>
                  <a:cubicBezTo>
                    <a:pt x="114" y="679"/>
                    <a:pt x="58" y="624"/>
                    <a:pt x="73" y="566"/>
                  </a:cubicBezTo>
                  <a:cubicBezTo>
                    <a:pt x="82" y="525"/>
                    <a:pt x="123" y="499"/>
                    <a:pt x="165" y="474"/>
                  </a:cubicBezTo>
                  <a:cubicBezTo>
                    <a:pt x="183" y="461"/>
                    <a:pt x="202" y="450"/>
                    <a:pt x="217" y="437"/>
                  </a:cubicBezTo>
                  <a:cubicBezTo>
                    <a:pt x="326" y="351"/>
                    <a:pt x="354" y="212"/>
                    <a:pt x="360" y="79"/>
                  </a:cubicBezTo>
                  <a:close/>
                  <a:moveTo>
                    <a:pt x="311" y="0"/>
                  </a:moveTo>
                  <a:lnTo>
                    <a:pt x="309" y="39"/>
                  </a:lnTo>
                  <a:cubicBezTo>
                    <a:pt x="305" y="169"/>
                    <a:pt x="285" y="315"/>
                    <a:pt x="185" y="394"/>
                  </a:cubicBezTo>
                  <a:cubicBezTo>
                    <a:pt x="170" y="407"/>
                    <a:pt x="153" y="418"/>
                    <a:pt x="135" y="429"/>
                  </a:cubicBezTo>
                  <a:cubicBezTo>
                    <a:pt x="88" y="459"/>
                    <a:pt x="35" y="493"/>
                    <a:pt x="20" y="553"/>
                  </a:cubicBezTo>
                  <a:cubicBezTo>
                    <a:pt x="0" y="639"/>
                    <a:pt x="67" y="709"/>
                    <a:pt x="123" y="765"/>
                  </a:cubicBezTo>
                  <a:lnTo>
                    <a:pt x="133" y="776"/>
                  </a:lnTo>
                  <a:cubicBezTo>
                    <a:pt x="311" y="960"/>
                    <a:pt x="375" y="1245"/>
                    <a:pt x="294" y="1487"/>
                  </a:cubicBezTo>
                  <a:lnTo>
                    <a:pt x="285" y="1506"/>
                  </a:lnTo>
                  <a:cubicBezTo>
                    <a:pt x="268" y="1556"/>
                    <a:pt x="249" y="1609"/>
                    <a:pt x="266" y="1665"/>
                  </a:cubicBezTo>
                  <a:cubicBezTo>
                    <a:pt x="273" y="1688"/>
                    <a:pt x="283" y="1708"/>
                    <a:pt x="294" y="1725"/>
                  </a:cubicBezTo>
                  <a:cubicBezTo>
                    <a:pt x="305" y="1742"/>
                    <a:pt x="313" y="1757"/>
                    <a:pt x="318" y="1774"/>
                  </a:cubicBezTo>
                  <a:cubicBezTo>
                    <a:pt x="328" y="1810"/>
                    <a:pt x="315" y="1851"/>
                    <a:pt x="300" y="1896"/>
                  </a:cubicBezTo>
                  <a:cubicBezTo>
                    <a:pt x="262" y="2005"/>
                    <a:pt x="217" y="2121"/>
                    <a:pt x="157" y="2218"/>
                  </a:cubicBezTo>
                  <a:lnTo>
                    <a:pt x="140" y="2248"/>
                  </a:lnTo>
                  <a:lnTo>
                    <a:pt x="172" y="2258"/>
                  </a:lnTo>
                  <a:cubicBezTo>
                    <a:pt x="183" y="2260"/>
                    <a:pt x="191" y="2265"/>
                    <a:pt x="195" y="2271"/>
                  </a:cubicBezTo>
                  <a:cubicBezTo>
                    <a:pt x="208" y="2284"/>
                    <a:pt x="215" y="2301"/>
                    <a:pt x="221" y="2320"/>
                  </a:cubicBezTo>
                  <a:cubicBezTo>
                    <a:pt x="225" y="2333"/>
                    <a:pt x="230" y="2344"/>
                    <a:pt x="236" y="2357"/>
                  </a:cubicBezTo>
                  <a:cubicBezTo>
                    <a:pt x="277" y="2443"/>
                    <a:pt x="369" y="2468"/>
                    <a:pt x="459" y="2492"/>
                  </a:cubicBezTo>
                  <a:cubicBezTo>
                    <a:pt x="525" y="2509"/>
                    <a:pt x="596" y="2526"/>
                    <a:pt x="639" y="2571"/>
                  </a:cubicBezTo>
                  <a:cubicBezTo>
                    <a:pt x="673" y="2607"/>
                    <a:pt x="690" y="2659"/>
                    <a:pt x="707" y="2712"/>
                  </a:cubicBezTo>
                  <a:cubicBezTo>
                    <a:pt x="714" y="2738"/>
                    <a:pt x="722" y="2766"/>
                    <a:pt x="733" y="2790"/>
                  </a:cubicBezTo>
                  <a:cubicBezTo>
                    <a:pt x="763" y="2860"/>
                    <a:pt x="831" y="2931"/>
                    <a:pt x="908" y="2931"/>
                  </a:cubicBezTo>
                  <a:lnTo>
                    <a:pt x="908" y="2931"/>
                  </a:lnTo>
                  <a:cubicBezTo>
                    <a:pt x="871" y="3089"/>
                    <a:pt x="939" y="3274"/>
                    <a:pt x="1076" y="3379"/>
                  </a:cubicBezTo>
                  <a:cubicBezTo>
                    <a:pt x="1166" y="3445"/>
                    <a:pt x="1284" y="3481"/>
                    <a:pt x="1404" y="3481"/>
                  </a:cubicBezTo>
                  <a:cubicBezTo>
                    <a:pt x="1462" y="3481"/>
                    <a:pt x="1520" y="3473"/>
                    <a:pt x="1575" y="3456"/>
                  </a:cubicBezTo>
                  <a:cubicBezTo>
                    <a:pt x="1612" y="3524"/>
                    <a:pt x="1637" y="3591"/>
                    <a:pt x="1620" y="3653"/>
                  </a:cubicBezTo>
                  <a:cubicBezTo>
                    <a:pt x="1603" y="3719"/>
                    <a:pt x="1541" y="3762"/>
                    <a:pt x="1477" y="3805"/>
                  </a:cubicBezTo>
                  <a:cubicBezTo>
                    <a:pt x="1423" y="3844"/>
                    <a:pt x="1367" y="3882"/>
                    <a:pt x="1331" y="3938"/>
                  </a:cubicBezTo>
                  <a:cubicBezTo>
                    <a:pt x="1286" y="4011"/>
                    <a:pt x="1284" y="4097"/>
                    <a:pt x="1282" y="4178"/>
                  </a:cubicBezTo>
                  <a:cubicBezTo>
                    <a:pt x="1279" y="4206"/>
                    <a:pt x="1279" y="4236"/>
                    <a:pt x="1277" y="4264"/>
                  </a:cubicBezTo>
                  <a:cubicBezTo>
                    <a:pt x="1267" y="4361"/>
                    <a:pt x="1206" y="4461"/>
                    <a:pt x="1126" y="4461"/>
                  </a:cubicBezTo>
                  <a:cubicBezTo>
                    <a:pt x="1124" y="4461"/>
                    <a:pt x="1121" y="4461"/>
                    <a:pt x="1119" y="4461"/>
                  </a:cubicBezTo>
                  <a:lnTo>
                    <a:pt x="1074" y="4456"/>
                  </a:lnTo>
                  <a:lnTo>
                    <a:pt x="1091" y="4497"/>
                  </a:lnTo>
                  <a:cubicBezTo>
                    <a:pt x="1160" y="4660"/>
                    <a:pt x="1211" y="4808"/>
                    <a:pt x="1175" y="4951"/>
                  </a:cubicBezTo>
                  <a:cubicBezTo>
                    <a:pt x="1170" y="4971"/>
                    <a:pt x="1164" y="4988"/>
                    <a:pt x="1157" y="5007"/>
                  </a:cubicBezTo>
                  <a:cubicBezTo>
                    <a:pt x="1138" y="5065"/>
                    <a:pt x="1119" y="5127"/>
                    <a:pt x="1138" y="5189"/>
                  </a:cubicBezTo>
                  <a:cubicBezTo>
                    <a:pt x="1168" y="5283"/>
                    <a:pt x="1267" y="5318"/>
                    <a:pt x="1359" y="5352"/>
                  </a:cubicBezTo>
                  <a:cubicBezTo>
                    <a:pt x="1451" y="5386"/>
                    <a:pt x="1530" y="5414"/>
                    <a:pt x="1541" y="5489"/>
                  </a:cubicBezTo>
                  <a:cubicBezTo>
                    <a:pt x="1543" y="5506"/>
                    <a:pt x="1539" y="5528"/>
                    <a:pt x="1537" y="5549"/>
                  </a:cubicBezTo>
                  <a:cubicBezTo>
                    <a:pt x="1532" y="5577"/>
                    <a:pt x="1528" y="5607"/>
                    <a:pt x="1537" y="5637"/>
                  </a:cubicBezTo>
                  <a:cubicBezTo>
                    <a:pt x="1552" y="5693"/>
                    <a:pt x="1594" y="5725"/>
                    <a:pt x="1637" y="5757"/>
                  </a:cubicBezTo>
                  <a:cubicBezTo>
                    <a:pt x="1652" y="5768"/>
                    <a:pt x="1669" y="5780"/>
                    <a:pt x="1684" y="5793"/>
                  </a:cubicBezTo>
                  <a:cubicBezTo>
                    <a:pt x="1725" y="5832"/>
                    <a:pt x="1749" y="5885"/>
                    <a:pt x="1774" y="5941"/>
                  </a:cubicBezTo>
                  <a:cubicBezTo>
                    <a:pt x="1789" y="5973"/>
                    <a:pt x="1804" y="6005"/>
                    <a:pt x="1824" y="6038"/>
                  </a:cubicBezTo>
                  <a:cubicBezTo>
                    <a:pt x="1860" y="6098"/>
                    <a:pt x="1939" y="6164"/>
                    <a:pt x="2023" y="6164"/>
                  </a:cubicBezTo>
                  <a:cubicBezTo>
                    <a:pt x="2036" y="6164"/>
                    <a:pt x="2049" y="6162"/>
                    <a:pt x="2061" y="6160"/>
                  </a:cubicBezTo>
                  <a:cubicBezTo>
                    <a:pt x="2076" y="6250"/>
                    <a:pt x="2169" y="6318"/>
                    <a:pt x="2265" y="6346"/>
                  </a:cubicBezTo>
                  <a:cubicBezTo>
                    <a:pt x="2291" y="6355"/>
                    <a:pt x="2316" y="6361"/>
                    <a:pt x="2342" y="6368"/>
                  </a:cubicBezTo>
                  <a:cubicBezTo>
                    <a:pt x="2415" y="6385"/>
                    <a:pt x="2481" y="6402"/>
                    <a:pt x="2531" y="6447"/>
                  </a:cubicBezTo>
                  <a:cubicBezTo>
                    <a:pt x="2599" y="6507"/>
                    <a:pt x="2621" y="6605"/>
                    <a:pt x="2640" y="6708"/>
                  </a:cubicBezTo>
                  <a:lnTo>
                    <a:pt x="2715" y="7143"/>
                  </a:lnTo>
                  <a:cubicBezTo>
                    <a:pt x="2724" y="7201"/>
                    <a:pt x="2736" y="7267"/>
                    <a:pt x="2719" y="7323"/>
                  </a:cubicBezTo>
                  <a:cubicBezTo>
                    <a:pt x="2717" y="7332"/>
                    <a:pt x="2713" y="7340"/>
                    <a:pt x="2711" y="7349"/>
                  </a:cubicBezTo>
                  <a:cubicBezTo>
                    <a:pt x="2704" y="7370"/>
                    <a:pt x="2696" y="7392"/>
                    <a:pt x="2696" y="7417"/>
                  </a:cubicBezTo>
                  <a:cubicBezTo>
                    <a:pt x="2696" y="7477"/>
                    <a:pt x="2736" y="7520"/>
                    <a:pt x="2773" y="7559"/>
                  </a:cubicBezTo>
                  <a:cubicBezTo>
                    <a:pt x="2779" y="7565"/>
                    <a:pt x="2788" y="7574"/>
                    <a:pt x="2794" y="7582"/>
                  </a:cubicBezTo>
                  <a:cubicBezTo>
                    <a:pt x="2873" y="7670"/>
                    <a:pt x="2901" y="7786"/>
                    <a:pt x="2931" y="7910"/>
                  </a:cubicBezTo>
                  <a:cubicBezTo>
                    <a:pt x="2940" y="7953"/>
                    <a:pt x="2951" y="7996"/>
                    <a:pt x="2963" y="8037"/>
                  </a:cubicBezTo>
                  <a:cubicBezTo>
                    <a:pt x="2970" y="8056"/>
                    <a:pt x="2976" y="8075"/>
                    <a:pt x="2985" y="8092"/>
                  </a:cubicBezTo>
                  <a:cubicBezTo>
                    <a:pt x="2989" y="8103"/>
                    <a:pt x="2993" y="8111"/>
                    <a:pt x="2998" y="8122"/>
                  </a:cubicBezTo>
                  <a:lnTo>
                    <a:pt x="3013" y="8161"/>
                  </a:lnTo>
                  <a:lnTo>
                    <a:pt x="3041" y="8131"/>
                  </a:lnTo>
                  <a:cubicBezTo>
                    <a:pt x="3169" y="8002"/>
                    <a:pt x="3368" y="7925"/>
                    <a:pt x="3576" y="7925"/>
                  </a:cubicBezTo>
                  <a:cubicBezTo>
                    <a:pt x="3664" y="7925"/>
                    <a:pt x="3748" y="7938"/>
                    <a:pt x="3825" y="7964"/>
                  </a:cubicBezTo>
                  <a:cubicBezTo>
                    <a:pt x="4123" y="8062"/>
                    <a:pt x="4384" y="8302"/>
                    <a:pt x="4622" y="8699"/>
                  </a:cubicBezTo>
                  <a:cubicBezTo>
                    <a:pt x="4690" y="8812"/>
                    <a:pt x="4752" y="8930"/>
                    <a:pt x="4815" y="9046"/>
                  </a:cubicBezTo>
                  <a:cubicBezTo>
                    <a:pt x="4928" y="9258"/>
                    <a:pt x="5046" y="9476"/>
                    <a:pt x="5198" y="9671"/>
                  </a:cubicBezTo>
                  <a:cubicBezTo>
                    <a:pt x="5485" y="10038"/>
                    <a:pt x="5882" y="10295"/>
                    <a:pt x="6263" y="10541"/>
                  </a:cubicBezTo>
                  <a:cubicBezTo>
                    <a:pt x="6574" y="10742"/>
                    <a:pt x="7036" y="11010"/>
                    <a:pt x="7469" y="11010"/>
                  </a:cubicBezTo>
                  <a:cubicBezTo>
                    <a:pt x="7647" y="11010"/>
                    <a:pt x="7810" y="10963"/>
                    <a:pt x="7951" y="10873"/>
                  </a:cubicBezTo>
                  <a:cubicBezTo>
                    <a:pt x="8003" y="10841"/>
                    <a:pt x="8050" y="10802"/>
                    <a:pt x="8095" y="10764"/>
                  </a:cubicBezTo>
                  <a:cubicBezTo>
                    <a:pt x="8170" y="10704"/>
                    <a:pt x="8240" y="10646"/>
                    <a:pt x="8326" y="10612"/>
                  </a:cubicBezTo>
                  <a:cubicBezTo>
                    <a:pt x="8382" y="10588"/>
                    <a:pt x="8440" y="10577"/>
                    <a:pt x="8498" y="10577"/>
                  </a:cubicBezTo>
                  <a:cubicBezTo>
                    <a:pt x="8838" y="10577"/>
                    <a:pt x="9145" y="10972"/>
                    <a:pt x="9243" y="11353"/>
                  </a:cubicBezTo>
                  <a:cubicBezTo>
                    <a:pt x="9297" y="11557"/>
                    <a:pt x="9445" y="11902"/>
                    <a:pt x="9667" y="11902"/>
                  </a:cubicBezTo>
                  <a:cubicBezTo>
                    <a:pt x="9704" y="11902"/>
                    <a:pt x="9742" y="11893"/>
                    <a:pt x="9779" y="11874"/>
                  </a:cubicBezTo>
                  <a:lnTo>
                    <a:pt x="9787" y="11869"/>
                  </a:lnTo>
                  <a:lnTo>
                    <a:pt x="9899" y="11561"/>
                  </a:lnTo>
                  <a:cubicBezTo>
                    <a:pt x="10077" y="11458"/>
                    <a:pt x="10290" y="11407"/>
                    <a:pt x="10531" y="11407"/>
                  </a:cubicBezTo>
                  <a:cubicBezTo>
                    <a:pt x="10768" y="11407"/>
                    <a:pt x="11032" y="11456"/>
                    <a:pt x="11319" y="11554"/>
                  </a:cubicBezTo>
                  <a:cubicBezTo>
                    <a:pt x="11454" y="11602"/>
                    <a:pt x="11591" y="11655"/>
                    <a:pt x="11724" y="11707"/>
                  </a:cubicBezTo>
                  <a:cubicBezTo>
                    <a:pt x="11932" y="11790"/>
                    <a:pt x="12148" y="11876"/>
                    <a:pt x="12369" y="11936"/>
                  </a:cubicBezTo>
                  <a:lnTo>
                    <a:pt x="12397" y="11942"/>
                  </a:lnTo>
                  <a:lnTo>
                    <a:pt x="12401" y="11914"/>
                  </a:lnTo>
                  <a:cubicBezTo>
                    <a:pt x="12470" y="11587"/>
                    <a:pt x="12699" y="11306"/>
                    <a:pt x="12988" y="11201"/>
                  </a:cubicBezTo>
                  <a:cubicBezTo>
                    <a:pt x="13003" y="11195"/>
                    <a:pt x="13018" y="11188"/>
                    <a:pt x="13033" y="11184"/>
                  </a:cubicBezTo>
                  <a:cubicBezTo>
                    <a:pt x="13089" y="11165"/>
                    <a:pt x="13147" y="11145"/>
                    <a:pt x="13196" y="11111"/>
                  </a:cubicBezTo>
                  <a:cubicBezTo>
                    <a:pt x="13378" y="10978"/>
                    <a:pt x="13359" y="10704"/>
                    <a:pt x="13280" y="10494"/>
                  </a:cubicBezTo>
                  <a:cubicBezTo>
                    <a:pt x="13267" y="10460"/>
                    <a:pt x="13252" y="10423"/>
                    <a:pt x="13239" y="10389"/>
                  </a:cubicBezTo>
                  <a:cubicBezTo>
                    <a:pt x="13172" y="10228"/>
                    <a:pt x="13106" y="10061"/>
                    <a:pt x="13145" y="9900"/>
                  </a:cubicBezTo>
                  <a:lnTo>
                    <a:pt x="13149" y="9885"/>
                  </a:lnTo>
                  <a:lnTo>
                    <a:pt x="13136" y="9875"/>
                  </a:lnTo>
                  <a:cubicBezTo>
                    <a:pt x="13005" y="9765"/>
                    <a:pt x="12864" y="9669"/>
                    <a:pt x="12727" y="9575"/>
                  </a:cubicBezTo>
                  <a:cubicBezTo>
                    <a:pt x="12515" y="9431"/>
                    <a:pt x="12296" y="9283"/>
                    <a:pt x="12127" y="9091"/>
                  </a:cubicBezTo>
                  <a:cubicBezTo>
                    <a:pt x="11851" y="8782"/>
                    <a:pt x="11726" y="8264"/>
                    <a:pt x="12003" y="7964"/>
                  </a:cubicBezTo>
                  <a:cubicBezTo>
                    <a:pt x="12054" y="7908"/>
                    <a:pt x="12118" y="7857"/>
                    <a:pt x="12180" y="7807"/>
                  </a:cubicBezTo>
                  <a:cubicBezTo>
                    <a:pt x="12337" y="7683"/>
                    <a:pt x="12500" y="7552"/>
                    <a:pt x="12468" y="7357"/>
                  </a:cubicBezTo>
                  <a:cubicBezTo>
                    <a:pt x="12440" y="7188"/>
                    <a:pt x="12283" y="7109"/>
                    <a:pt x="12135" y="7032"/>
                  </a:cubicBezTo>
                  <a:cubicBezTo>
                    <a:pt x="12035" y="6982"/>
                    <a:pt x="11934" y="6929"/>
                    <a:pt x="11866" y="6852"/>
                  </a:cubicBezTo>
                  <a:cubicBezTo>
                    <a:pt x="11767" y="6736"/>
                    <a:pt x="11750" y="6575"/>
                    <a:pt x="11741" y="6391"/>
                  </a:cubicBezTo>
                  <a:lnTo>
                    <a:pt x="11660" y="4714"/>
                  </a:lnTo>
                  <a:cubicBezTo>
                    <a:pt x="11921" y="4677"/>
                    <a:pt x="11988" y="4306"/>
                    <a:pt x="12003" y="4146"/>
                  </a:cubicBezTo>
                  <a:lnTo>
                    <a:pt x="12116" y="2978"/>
                  </a:lnTo>
                  <a:lnTo>
                    <a:pt x="11842" y="2959"/>
                  </a:lnTo>
                  <a:lnTo>
                    <a:pt x="11278" y="2464"/>
                  </a:lnTo>
                  <a:lnTo>
                    <a:pt x="11261" y="2473"/>
                  </a:lnTo>
                  <a:cubicBezTo>
                    <a:pt x="11233" y="2488"/>
                    <a:pt x="11208" y="2496"/>
                    <a:pt x="11180" y="2496"/>
                  </a:cubicBezTo>
                  <a:cubicBezTo>
                    <a:pt x="11064" y="2496"/>
                    <a:pt x="10953" y="2370"/>
                    <a:pt x="10846" y="2245"/>
                  </a:cubicBezTo>
                  <a:cubicBezTo>
                    <a:pt x="10809" y="2205"/>
                    <a:pt x="10775" y="2164"/>
                    <a:pt x="10741" y="2130"/>
                  </a:cubicBezTo>
                  <a:cubicBezTo>
                    <a:pt x="10569" y="1958"/>
                    <a:pt x="10327" y="1903"/>
                    <a:pt x="10092" y="1851"/>
                  </a:cubicBezTo>
                  <a:cubicBezTo>
                    <a:pt x="9882" y="1804"/>
                    <a:pt x="9665" y="1755"/>
                    <a:pt x="9504" y="1622"/>
                  </a:cubicBezTo>
                  <a:cubicBezTo>
                    <a:pt x="9479" y="1601"/>
                    <a:pt x="9455" y="1579"/>
                    <a:pt x="9432" y="1556"/>
                  </a:cubicBezTo>
                  <a:cubicBezTo>
                    <a:pt x="9370" y="1496"/>
                    <a:pt x="9303" y="1433"/>
                    <a:pt x="9215" y="1410"/>
                  </a:cubicBezTo>
                  <a:cubicBezTo>
                    <a:pt x="9187" y="1401"/>
                    <a:pt x="9160" y="1397"/>
                    <a:pt x="9130" y="1397"/>
                  </a:cubicBezTo>
                  <a:cubicBezTo>
                    <a:pt x="9040" y="1397"/>
                    <a:pt x="8954" y="1431"/>
                    <a:pt x="8868" y="1466"/>
                  </a:cubicBezTo>
                  <a:cubicBezTo>
                    <a:pt x="8819" y="1485"/>
                    <a:pt x="8765" y="1504"/>
                    <a:pt x="8716" y="1517"/>
                  </a:cubicBezTo>
                  <a:cubicBezTo>
                    <a:pt x="8643" y="1534"/>
                    <a:pt x="8573" y="1538"/>
                    <a:pt x="8495" y="1541"/>
                  </a:cubicBezTo>
                  <a:cubicBezTo>
                    <a:pt x="8429" y="1543"/>
                    <a:pt x="8363" y="1545"/>
                    <a:pt x="8296" y="1558"/>
                  </a:cubicBezTo>
                  <a:cubicBezTo>
                    <a:pt x="8086" y="1596"/>
                    <a:pt x="7915" y="1729"/>
                    <a:pt x="7750" y="1858"/>
                  </a:cubicBezTo>
                  <a:cubicBezTo>
                    <a:pt x="7649" y="1937"/>
                    <a:pt x="7544" y="2018"/>
                    <a:pt x="7433" y="2076"/>
                  </a:cubicBezTo>
                  <a:cubicBezTo>
                    <a:pt x="7293" y="2149"/>
                    <a:pt x="7139" y="2190"/>
                    <a:pt x="6959" y="2200"/>
                  </a:cubicBezTo>
                  <a:lnTo>
                    <a:pt x="6938" y="2200"/>
                  </a:lnTo>
                  <a:lnTo>
                    <a:pt x="6934" y="2222"/>
                  </a:lnTo>
                  <a:cubicBezTo>
                    <a:pt x="6906" y="2413"/>
                    <a:pt x="6833" y="2532"/>
                    <a:pt x="6713" y="2586"/>
                  </a:cubicBezTo>
                  <a:cubicBezTo>
                    <a:pt x="6646" y="2618"/>
                    <a:pt x="6571" y="2622"/>
                    <a:pt x="6492" y="2629"/>
                  </a:cubicBezTo>
                  <a:cubicBezTo>
                    <a:pt x="6441" y="2631"/>
                    <a:pt x="6387" y="2635"/>
                    <a:pt x="6336" y="2646"/>
                  </a:cubicBezTo>
                  <a:cubicBezTo>
                    <a:pt x="6244" y="2667"/>
                    <a:pt x="6156" y="2732"/>
                    <a:pt x="6117" y="2807"/>
                  </a:cubicBezTo>
                  <a:cubicBezTo>
                    <a:pt x="6100" y="2841"/>
                    <a:pt x="6094" y="2877"/>
                    <a:pt x="6100" y="2914"/>
                  </a:cubicBezTo>
                  <a:lnTo>
                    <a:pt x="5284" y="2787"/>
                  </a:lnTo>
                  <a:cubicBezTo>
                    <a:pt x="5153" y="2768"/>
                    <a:pt x="5018" y="2747"/>
                    <a:pt x="4902" y="2682"/>
                  </a:cubicBezTo>
                  <a:cubicBezTo>
                    <a:pt x="4778" y="2614"/>
                    <a:pt x="4697" y="2496"/>
                    <a:pt x="4697" y="2383"/>
                  </a:cubicBezTo>
                  <a:lnTo>
                    <a:pt x="4697" y="2353"/>
                  </a:lnTo>
                  <a:lnTo>
                    <a:pt x="4390" y="2376"/>
                  </a:lnTo>
                  <a:lnTo>
                    <a:pt x="4275" y="1967"/>
                  </a:lnTo>
                  <a:lnTo>
                    <a:pt x="3801" y="2023"/>
                  </a:lnTo>
                  <a:cubicBezTo>
                    <a:pt x="3775" y="1836"/>
                    <a:pt x="3722" y="1624"/>
                    <a:pt x="3542" y="1558"/>
                  </a:cubicBezTo>
                  <a:cubicBezTo>
                    <a:pt x="3503" y="1543"/>
                    <a:pt x="3463" y="1538"/>
                    <a:pt x="3422" y="1532"/>
                  </a:cubicBezTo>
                  <a:cubicBezTo>
                    <a:pt x="3375" y="1526"/>
                    <a:pt x="3330" y="1519"/>
                    <a:pt x="3291" y="1500"/>
                  </a:cubicBezTo>
                  <a:cubicBezTo>
                    <a:pt x="3246" y="1476"/>
                    <a:pt x="3216" y="1436"/>
                    <a:pt x="3201" y="1382"/>
                  </a:cubicBezTo>
                  <a:cubicBezTo>
                    <a:pt x="3178" y="1296"/>
                    <a:pt x="3197" y="1183"/>
                    <a:pt x="3253" y="1088"/>
                  </a:cubicBezTo>
                  <a:lnTo>
                    <a:pt x="3266" y="1065"/>
                  </a:lnTo>
                  <a:lnTo>
                    <a:pt x="3244" y="1052"/>
                  </a:lnTo>
                  <a:cubicBezTo>
                    <a:pt x="2985" y="891"/>
                    <a:pt x="2839" y="664"/>
                    <a:pt x="2844" y="429"/>
                  </a:cubicBezTo>
                  <a:cubicBezTo>
                    <a:pt x="2846" y="343"/>
                    <a:pt x="2848" y="199"/>
                    <a:pt x="2739" y="176"/>
                  </a:cubicBezTo>
                  <a:cubicBezTo>
                    <a:pt x="2731" y="174"/>
                    <a:pt x="2723" y="173"/>
                    <a:pt x="2716" y="173"/>
                  </a:cubicBezTo>
                  <a:cubicBezTo>
                    <a:pt x="2676" y="173"/>
                    <a:pt x="2636" y="195"/>
                    <a:pt x="2601" y="216"/>
                  </a:cubicBezTo>
                  <a:lnTo>
                    <a:pt x="1659" y="812"/>
                  </a:lnTo>
                  <a:cubicBezTo>
                    <a:pt x="1594" y="851"/>
                    <a:pt x="1524" y="896"/>
                    <a:pt x="1447" y="902"/>
                  </a:cubicBezTo>
                  <a:lnTo>
                    <a:pt x="1432" y="902"/>
                  </a:lnTo>
                  <a:cubicBezTo>
                    <a:pt x="1271" y="902"/>
                    <a:pt x="1153" y="739"/>
                    <a:pt x="1048" y="591"/>
                  </a:cubicBezTo>
                  <a:cubicBezTo>
                    <a:pt x="862" y="330"/>
                    <a:pt x="605" y="120"/>
                    <a:pt x="345" y="15"/>
                  </a:cubicBezTo>
                  <a:lnTo>
                    <a:pt x="31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296"/>
            <p:cNvSpPr/>
            <p:nvPr/>
          </p:nvSpPr>
          <p:spPr>
            <a:xfrm>
              <a:off x="5146371" y="2555025"/>
              <a:ext cx="108261" cy="53790"/>
            </a:xfrm>
            <a:custGeom>
              <a:rect b="b" l="l" r="r" t="t"/>
              <a:pathLst>
                <a:path extrusionOk="0" h="1893" w="3810">
                  <a:moveTo>
                    <a:pt x="286" y="0"/>
                  </a:moveTo>
                  <a:cubicBezTo>
                    <a:pt x="272" y="0"/>
                    <a:pt x="258" y="2"/>
                    <a:pt x="244" y="7"/>
                  </a:cubicBezTo>
                  <a:cubicBezTo>
                    <a:pt x="199" y="22"/>
                    <a:pt x="167" y="62"/>
                    <a:pt x="137" y="101"/>
                  </a:cubicBezTo>
                  <a:cubicBezTo>
                    <a:pt x="94" y="155"/>
                    <a:pt x="47" y="204"/>
                    <a:pt x="0" y="251"/>
                  </a:cubicBezTo>
                  <a:cubicBezTo>
                    <a:pt x="14" y="252"/>
                    <a:pt x="27" y="253"/>
                    <a:pt x="41" y="253"/>
                  </a:cubicBezTo>
                  <a:cubicBezTo>
                    <a:pt x="71" y="253"/>
                    <a:pt x="101" y="250"/>
                    <a:pt x="131" y="242"/>
                  </a:cubicBezTo>
                  <a:cubicBezTo>
                    <a:pt x="270" y="433"/>
                    <a:pt x="345" y="669"/>
                    <a:pt x="341" y="902"/>
                  </a:cubicBezTo>
                  <a:cubicBezTo>
                    <a:pt x="495" y="911"/>
                    <a:pt x="630" y="1057"/>
                    <a:pt x="623" y="1211"/>
                  </a:cubicBezTo>
                  <a:cubicBezTo>
                    <a:pt x="444" y="1327"/>
                    <a:pt x="261" y="1442"/>
                    <a:pt x="79" y="1560"/>
                  </a:cubicBezTo>
                  <a:cubicBezTo>
                    <a:pt x="320" y="1545"/>
                    <a:pt x="576" y="1477"/>
                    <a:pt x="812" y="1477"/>
                  </a:cubicBezTo>
                  <a:cubicBezTo>
                    <a:pt x="954" y="1477"/>
                    <a:pt x="1089" y="1502"/>
                    <a:pt x="1211" y="1577"/>
                  </a:cubicBezTo>
                  <a:cubicBezTo>
                    <a:pt x="1320" y="1646"/>
                    <a:pt x="1403" y="1749"/>
                    <a:pt x="1513" y="1815"/>
                  </a:cubicBezTo>
                  <a:cubicBezTo>
                    <a:pt x="1553" y="1839"/>
                    <a:pt x="1596" y="1862"/>
                    <a:pt x="1630" y="1892"/>
                  </a:cubicBezTo>
                  <a:cubicBezTo>
                    <a:pt x="1699" y="1873"/>
                    <a:pt x="1778" y="1875"/>
                    <a:pt x="1851" y="1866"/>
                  </a:cubicBezTo>
                  <a:cubicBezTo>
                    <a:pt x="2123" y="1832"/>
                    <a:pt x="2337" y="1586"/>
                    <a:pt x="2612" y="1562"/>
                  </a:cubicBezTo>
                  <a:cubicBezTo>
                    <a:pt x="2628" y="1561"/>
                    <a:pt x="2645" y="1560"/>
                    <a:pt x="2662" y="1560"/>
                  </a:cubicBezTo>
                  <a:cubicBezTo>
                    <a:pt x="2737" y="1560"/>
                    <a:pt x="2812" y="1574"/>
                    <a:pt x="2886" y="1590"/>
                  </a:cubicBezTo>
                  <a:cubicBezTo>
                    <a:pt x="3000" y="1611"/>
                    <a:pt x="3117" y="1635"/>
                    <a:pt x="3218" y="1697"/>
                  </a:cubicBezTo>
                  <a:cubicBezTo>
                    <a:pt x="3289" y="1740"/>
                    <a:pt x="3351" y="1804"/>
                    <a:pt x="3430" y="1832"/>
                  </a:cubicBezTo>
                  <a:cubicBezTo>
                    <a:pt x="3457" y="1842"/>
                    <a:pt x="3486" y="1847"/>
                    <a:pt x="3514" y="1847"/>
                  </a:cubicBezTo>
                  <a:cubicBezTo>
                    <a:pt x="3624" y="1847"/>
                    <a:pt x="3734" y="1779"/>
                    <a:pt x="3773" y="1676"/>
                  </a:cubicBezTo>
                  <a:cubicBezTo>
                    <a:pt x="3809" y="1584"/>
                    <a:pt x="3792" y="1479"/>
                    <a:pt x="3767" y="1382"/>
                  </a:cubicBezTo>
                  <a:cubicBezTo>
                    <a:pt x="3762" y="1363"/>
                    <a:pt x="3756" y="1342"/>
                    <a:pt x="3741" y="1329"/>
                  </a:cubicBezTo>
                  <a:cubicBezTo>
                    <a:pt x="3724" y="1312"/>
                    <a:pt x="3698" y="1307"/>
                    <a:pt x="3672" y="1303"/>
                  </a:cubicBezTo>
                  <a:cubicBezTo>
                    <a:pt x="3503" y="1269"/>
                    <a:pt x="3370" y="1102"/>
                    <a:pt x="3379" y="928"/>
                  </a:cubicBezTo>
                  <a:cubicBezTo>
                    <a:pt x="3381" y="892"/>
                    <a:pt x="3387" y="855"/>
                    <a:pt x="3372" y="823"/>
                  </a:cubicBezTo>
                  <a:cubicBezTo>
                    <a:pt x="3355" y="791"/>
                    <a:pt x="3323" y="774"/>
                    <a:pt x="3291" y="759"/>
                  </a:cubicBezTo>
                  <a:cubicBezTo>
                    <a:pt x="2993" y="613"/>
                    <a:pt x="2663" y="534"/>
                    <a:pt x="2331" y="530"/>
                  </a:cubicBezTo>
                  <a:cubicBezTo>
                    <a:pt x="2220" y="527"/>
                    <a:pt x="2102" y="532"/>
                    <a:pt x="2008" y="470"/>
                  </a:cubicBezTo>
                  <a:cubicBezTo>
                    <a:pt x="1982" y="452"/>
                    <a:pt x="1956" y="431"/>
                    <a:pt x="1928" y="416"/>
                  </a:cubicBezTo>
                  <a:cubicBezTo>
                    <a:pt x="1898" y="402"/>
                    <a:pt x="1866" y="398"/>
                    <a:pt x="1832" y="398"/>
                  </a:cubicBezTo>
                  <a:cubicBezTo>
                    <a:pt x="1784" y="398"/>
                    <a:pt x="1733" y="406"/>
                    <a:pt x="1686" y="406"/>
                  </a:cubicBezTo>
                  <a:cubicBezTo>
                    <a:pt x="1642" y="406"/>
                    <a:pt x="1601" y="399"/>
                    <a:pt x="1568" y="369"/>
                  </a:cubicBezTo>
                  <a:cubicBezTo>
                    <a:pt x="1538" y="343"/>
                    <a:pt x="1523" y="305"/>
                    <a:pt x="1504" y="270"/>
                  </a:cubicBezTo>
                  <a:cubicBezTo>
                    <a:pt x="1414" y="118"/>
                    <a:pt x="1218" y="70"/>
                    <a:pt x="1037" y="70"/>
                  </a:cubicBezTo>
                  <a:cubicBezTo>
                    <a:pt x="1024" y="70"/>
                    <a:pt x="1012" y="71"/>
                    <a:pt x="1001" y="71"/>
                  </a:cubicBezTo>
                  <a:cubicBezTo>
                    <a:pt x="900" y="73"/>
                    <a:pt x="796" y="85"/>
                    <a:pt x="695" y="85"/>
                  </a:cubicBezTo>
                  <a:cubicBezTo>
                    <a:pt x="607" y="85"/>
                    <a:pt x="521" y="76"/>
                    <a:pt x="439" y="45"/>
                  </a:cubicBezTo>
                  <a:cubicBezTo>
                    <a:pt x="389" y="27"/>
                    <a:pt x="337" y="0"/>
                    <a:pt x="28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296"/>
            <p:cNvSpPr/>
            <p:nvPr/>
          </p:nvSpPr>
          <p:spPr>
            <a:xfrm>
              <a:off x="5144581" y="2554258"/>
              <a:ext cx="110904" cy="55409"/>
            </a:xfrm>
            <a:custGeom>
              <a:rect b="b" l="l" r="r" t="t"/>
              <a:pathLst>
                <a:path extrusionOk="0" h="1950" w="3903">
                  <a:moveTo>
                    <a:pt x="345" y="53"/>
                  </a:moveTo>
                  <a:cubicBezTo>
                    <a:pt x="380" y="53"/>
                    <a:pt x="421" y="69"/>
                    <a:pt x="459" y="85"/>
                  </a:cubicBezTo>
                  <a:cubicBezTo>
                    <a:pt x="470" y="89"/>
                    <a:pt x="481" y="94"/>
                    <a:pt x="492" y="98"/>
                  </a:cubicBezTo>
                  <a:cubicBezTo>
                    <a:pt x="567" y="126"/>
                    <a:pt x="652" y="139"/>
                    <a:pt x="757" y="139"/>
                  </a:cubicBezTo>
                  <a:cubicBezTo>
                    <a:pt x="817" y="139"/>
                    <a:pt x="877" y="134"/>
                    <a:pt x="935" y="130"/>
                  </a:cubicBezTo>
                  <a:cubicBezTo>
                    <a:pt x="978" y="128"/>
                    <a:pt x="1023" y="126"/>
                    <a:pt x="1066" y="124"/>
                  </a:cubicBezTo>
                  <a:lnTo>
                    <a:pt x="1096" y="124"/>
                  </a:lnTo>
                  <a:cubicBezTo>
                    <a:pt x="1220" y="124"/>
                    <a:pt x="1447" y="147"/>
                    <a:pt x="1543" y="310"/>
                  </a:cubicBezTo>
                  <a:cubicBezTo>
                    <a:pt x="1550" y="321"/>
                    <a:pt x="1554" y="329"/>
                    <a:pt x="1561" y="338"/>
                  </a:cubicBezTo>
                  <a:cubicBezTo>
                    <a:pt x="1573" y="366"/>
                    <a:pt x="1588" y="394"/>
                    <a:pt x="1612" y="415"/>
                  </a:cubicBezTo>
                  <a:cubicBezTo>
                    <a:pt x="1657" y="456"/>
                    <a:pt x="1713" y="460"/>
                    <a:pt x="1749" y="460"/>
                  </a:cubicBezTo>
                  <a:cubicBezTo>
                    <a:pt x="1775" y="460"/>
                    <a:pt x="1798" y="458"/>
                    <a:pt x="1824" y="456"/>
                  </a:cubicBezTo>
                  <a:cubicBezTo>
                    <a:pt x="1848" y="454"/>
                    <a:pt x="1871" y="452"/>
                    <a:pt x="1895" y="452"/>
                  </a:cubicBezTo>
                  <a:cubicBezTo>
                    <a:pt x="1929" y="452"/>
                    <a:pt x="1957" y="456"/>
                    <a:pt x="1978" y="467"/>
                  </a:cubicBezTo>
                  <a:cubicBezTo>
                    <a:pt x="1996" y="475"/>
                    <a:pt x="2011" y="486"/>
                    <a:pt x="2026" y="499"/>
                  </a:cubicBezTo>
                  <a:cubicBezTo>
                    <a:pt x="2036" y="505"/>
                    <a:pt x="2045" y="514"/>
                    <a:pt x="2056" y="520"/>
                  </a:cubicBezTo>
                  <a:cubicBezTo>
                    <a:pt x="2148" y="580"/>
                    <a:pt x="2257" y="580"/>
                    <a:pt x="2364" y="582"/>
                  </a:cubicBezTo>
                  <a:lnTo>
                    <a:pt x="2392" y="582"/>
                  </a:lnTo>
                  <a:cubicBezTo>
                    <a:pt x="2720" y="587"/>
                    <a:pt x="3048" y="666"/>
                    <a:pt x="3343" y="809"/>
                  </a:cubicBezTo>
                  <a:cubicBezTo>
                    <a:pt x="3371" y="822"/>
                    <a:pt x="3399" y="837"/>
                    <a:pt x="3410" y="861"/>
                  </a:cubicBezTo>
                  <a:cubicBezTo>
                    <a:pt x="3420" y="880"/>
                    <a:pt x="3418" y="906"/>
                    <a:pt x="3416" y="934"/>
                  </a:cubicBezTo>
                  <a:lnTo>
                    <a:pt x="3416" y="953"/>
                  </a:lnTo>
                  <a:cubicBezTo>
                    <a:pt x="3407" y="1139"/>
                    <a:pt x="3549" y="1319"/>
                    <a:pt x="3731" y="1356"/>
                  </a:cubicBezTo>
                  <a:lnTo>
                    <a:pt x="3740" y="1358"/>
                  </a:lnTo>
                  <a:cubicBezTo>
                    <a:pt x="3757" y="1362"/>
                    <a:pt x="3776" y="1364"/>
                    <a:pt x="3787" y="1375"/>
                  </a:cubicBezTo>
                  <a:cubicBezTo>
                    <a:pt x="3795" y="1384"/>
                    <a:pt x="3800" y="1399"/>
                    <a:pt x="3804" y="1416"/>
                  </a:cubicBezTo>
                  <a:cubicBezTo>
                    <a:pt x="3827" y="1499"/>
                    <a:pt x="3847" y="1604"/>
                    <a:pt x="3812" y="1692"/>
                  </a:cubicBezTo>
                  <a:cubicBezTo>
                    <a:pt x="3778" y="1782"/>
                    <a:pt x="3677" y="1846"/>
                    <a:pt x="3577" y="1846"/>
                  </a:cubicBezTo>
                  <a:cubicBezTo>
                    <a:pt x="3551" y="1846"/>
                    <a:pt x="3525" y="1842"/>
                    <a:pt x="3502" y="1833"/>
                  </a:cubicBezTo>
                  <a:cubicBezTo>
                    <a:pt x="3455" y="1816"/>
                    <a:pt x="3414" y="1786"/>
                    <a:pt x="3371" y="1754"/>
                  </a:cubicBezTo>
                  <a:cubicBezTo>
                    <a:pt x="3345" y="1735"/>
                    <a:pt x="3320" y="1718"/>
                    <a:pt x="3294" y="1701"/>
                  </a:cubicBezTo>
                  <a:cubicBezTo>
                    <a:pt x="3189" y="1636"/>
                    <a:pt x="3065" y="1613"/>
                    <a:pt x="2953" y="1589"/>
                  </a:cubicBezTo>
                  <a:cubicBezTo>
                    <a:pt x="2877" y="1575"/>
                    <a:pt x="2795" y="1560"/>
                    <a:pt x="2714" y="1560"/>
                  </a:cubicBezTo>
                  <a:cubicBezTo>
                    <a:pt x="2700" y="1560"/>
                    <a:pt x="2686" y="1560"/>
                    <a:pt x="2673" y="1561"/>
                  </a:cubicBezTo>
                  <a:cubicBezTo>
                    <a:pt x="2527" y="1574"/>
                    <a:pt x="2396" y="1649"/>
                    <a:pt x="2272" y="1718"/>
                  </a:cubicBezTo>
                  <a:cubicBezTo>
                    <a:pt x="2156" y="1784"/>
                    <a:pt x="2038" y="1851"/>
                    <a:pt x="1910" y="1868"/>
                  </a:cubicBezTo>
                  <a:cubicBezTo>
                    <a:pt x="1886" y="1870"/>
                    <a:pt x="1861" y="1872"/>
                    <a:pt x="1835" y="1874"/>
                  </a:cubicBezTo>
                  <a:cubicBezTo>
                    <a:pt x="1790" y="1876"/>
                    <a:pt x="1745" y="1878"/>
                    <a:pt x="1700" y="1891"/>
                  </a:cubicBezTo>
                  <a:cubicBezTo>
                    <a:pt x="1672" y="1868"/>
                    <a:pt x="1638" y="1848"/>
                    <a:pt x="1608" y="1829"/>
                  </a:cubicBezTo>
                  <a:lnTo>
                    <a:pt x="1588" y="1818"/>
                  </a:lnTo>
                  <a:cubicBezTo>
                    <a:pt x="1535" y="1786"/>
                    <a:pt x="1488" y="1743"/>
                    <a:pt x="1439" y="1701"/>
                  </a:cubicBezTo>
                  <a:cubicBezTo>
                    <a:pt x="1391" y="1660"/>
                    <a:pt x="1342" y="1617"/>
                    <a:pt x="1289" y="1583"/>
                  </a:cubicBezTo>
                  <a:cubicBezTo>
                    <a:pt x="1175" y="1510"/>
                    <a:pt x="1044" y="1478"/>
                    <a:pt x="875" y="1478"/>
                  </a:cubicBezTo>
                  <a:cubicBezTo>
                    <a:pt x="742" y="1478"/>
                    <a:pt x="603" y="1499"/>
                    <a:pt x="466" y="1521"/>
                  </a:cubicBezTo>
                  <a:cubicBezTo>
                    <a:pt x="395" y="1531"/>
                    <a:pt x="320" y="1542"/>
                    <a:pt x="249" y="1551"/>
                  </a:cubicBezTo>
                  <a:lnTo>
                    <a:pt x="714" y="1253"/>
                  </a:lnTo>
                  <a:lnTo>
                    <a:pt x="714" y="1240"/>
                  </a:lnTo>
                  <a:cubicBezTo>
                    <a:pt x="719" y="1077"/>
                    <a:pt x="588" y="927"/>
                    <a:pt x="429" y="906"/>
                  </a:cubicBezTo>
                  <a:cubicBezTo>
                    <a:pt x="429" y="672"/>
                    <a:pt x="354" y="443"/>
                    <a:pt x="217" y="254"/>
                  </a:cubicBezTo>
                  <a:lnTo>
                    <a:pt x="207" y="239"/>
                  </a:lnTo>
                  <a:lnTo>
                    <a:pt x="189" y="244"/>
                  </a:lnTo>
                  <a:cubicBezTo>
                    <a:pt x="168" y="248"/>
                    <a:pt x="149" y="252"/>
                    <a:pt x="125" y="252"/>
                  </a:cubicBezTo>
                  <a:cubicBezTo>
                    <a:pt x="162" y="216"/>
                    <a:pt x="194" y="179"/>
                    <a:pt x="226" y="139"/>
                  </a:cubicBezTo>
                  <a:cubicBezTo>
                    <a:pt x="252" y="104"/>
                    <a:pt x="279" y="70"/>
                    <a:pt x="316" y="57"/>
                  </a:cubicBezTo>
                  <a:cubicBezTo>
                    <a:pt x="325" y="54"/>
                    <a:pt x="335" y="53"/>
                    <a:pt x="345" y="53"/>
                  </a:cubicBezTo>
                  <a:close/>
                  <a:moveTo>
                    <a:pt x="346" y="1"/>
                  </a:moveTo>
                  <a:cubicBezTo>
                    <a:pt x="330" y="1"/>
                    <a:pt x="314" y="3"/>
                    <a:pt x="299" y="8"/>
                  </a:cubicBezTo>
                  <a:cubicBezTo>
                    <a:pt x="247" y="25"/>
                    <a:pt x="213" y="68"/>
                    <a:pt x="179" y="111"/>
                  </a:cubicBezTo>
                  <a:cubicBezTo>
                    <a:pt x="140" y="160"/>
                    <a:pt x="95" y="209"/>
                    <a:pt x="44" y="259"/>
                  </a:cubicBezTo>
                  <a:lnTo>
                    <a:pt x="1" y="302"/>
                  </a:lnTo>
                  <a:lnTo>
                    <a:pt x="61" y="306"/>
                  </a:lnTo>
                  <a:cubicBezTo>
                    <a:pt x="72" y="306"/>
                    <a:pt x="82" y="307"/>
                    <a:pt x="93" y="307"/>
                  </a:cubicBezTo>
                  <a:cubicBezTo>
                    <a:pt x="125" y="307"/>
                    <a:pt x="156" y="304"/>
                    <a:pt x="183" y="299"/>
                  </a:cubicBezTo>
                  <a:cubicBezTo>
                    <a:pt x="314" y="482"/>
                    <a:pt x="382" y="704"/>
                    <a:pt x="376" y="929"/>
                  </a:cubicBezTo>
                  <a:lnTo>
                    <a:pt x="376" y="955"/>
                  </a:lnTo>
                  <a:lnTo>
                    <a:pt x="402" y="957"/>
                  </a:lnTo>
                  <a:cubicBezTo>
                    <a:pt x="537" y="964"/>
                    <a:pt x="657" y="1088"/>
                    <a:pt x="661" y="1223"/>
                  </a:cubicBezTo>
                  <a:lnTo>
                    <a:pt x="42" y="1619"/>
                  </a:lnTo>
                  <a:lnTo>
                    <a:pt x="42" y="1619"/>
                  </a:lnTo>
                  <a:lnTo>
                    <a:pt x="144" y="1613"/>
                  </a:lnTo>
                  <a:cubicBezTo>
                    <a:pt x="254" y="1606"/>
                    <a:pt x="365" y="1589"/>
                    <a:pt x="474" y="1572"/>
                  </a:cubicBezTo>
                  <a:cubicBezTo>
                    <a:pt x="609" y="1553"/>
                    <a:pt x="746" y="1531"/>
                    <a:pt x="875" y="1531"/>
                  </a:cubicBezTo>
                  <a:cubicBezTo>
                    <a:pt x="1034" y="1531"/>
                    <a:pt x="1156" y="1561"/>
                    <a:pt x="1261" y="1628"/>
                  </a:cubicBezTo>
                  <a:cubicBezTo>
                    <a:pt x="1310" y="1660"/>
                    <a:pt x="1357" y="1701"/>
                    <a:pt x="1402" y="1741"/>
                  </a:cubicBezTo>
                  <a:cubicBezTo>
                    <a:pt x="1451" y="1784"/>
                    <a:pt x="1503" y="1829"/>
                    <a:pt x="1563" y="1863"/>
                  </a:cubicBezTo>
                  <a:lnTo>
                    <a:pt x="1580" y="1874"/>
                  </a:lnTo>
                  <a:cubicBezTo>
                    <a:pt x="1614" y="1896"/>
                    <a:pt x="1648" y="1915"/>
                    <a:pt x="1676" y="1941"/>
                  </a:cubicBezTo>
                  <a:lnTo>
                    <a:pt x="1687" y="1949"/>
                  </a:lnTo>
                  <a:lnTo>
                    <a:pt x="1702" y="1945"/>
                  </a:lnTo>
                  <a:cubicBezTo>
                    <a:pt x="1743" y="1934"/>
                    <a:pt x="1790" y="1930"/>
                    <a:pt x="1839" y="1928"/>
                  </a:cubicBezTo>
                  <a:cubicBezTo>
                    <a:pt x="1865" y="1926"/>
                    <a:pt x="1891" y="1923"/>
                    <a:pt x="1916" y="1919"/>
                  </a:cubicBezTo>
                  <a:cubicBezTo>
                    <a:pt x="2056" y="1902"/>
                    <a:pt x="2180" y="1833"/>
                    <a:pt x="2298" y="1765"/>
                  </a:cubicBezTo>
                  <a:cubicBezTo>
                    <a:pt x="2424" y="1694"/>
                    <a:pt x="2542" y="1628"/>
                    <a:pt x="2677" y="1615"/>
                  </a:cubicBezTo>
                  <a:cubicBezTo>
                    <a:pt x="2690" y="1614"/>
                    <a:pt x="2703" y="1614"/>
                    <a:pt x="2717" y="1614"/>
                  </a:cubicBezTo>
                  <a:cubicBezTo>
                    <a:pt x="2793" y="1614"/>
                    <a:pt x="2870" y="1628"/>
                    <a:pt x="2945" y="1643"/>
                  </a:cubicBezTo>
                  <a:cubicBezTo>
                    <a:pt x="3054" y="1664"/>
                    <a:pt x="3170" y="1688"/>
                    <a:pt x="3266" y="1746"/>
                  </a:cubicBezTo>
                  <a:cubicBezTo>
                    <a:pt x="3292" y="1761"/>
                    <a:pt x="3315" y="1780"/>
                    <a:pt x="3339" y="1797"/>
                  </a:cubicBezTo>
                  <a:cubicBezTo>
                    <a:pt x="3384" y="1831"/>
                    <a:pt x="3429" y="1866"/>
                    <a:pt x="3485" y="1885"/>
                  </a:cubicBezTo>
                  <a:cubicBezTo>
                    <a:pt x="3512" y="1896"/>
                    <a:pt x="3545" y="1900"/>
                    <a:pt x="3577" y="1900"/>
                  </a:cubicBezTo>
                  <a:cubicBezTo>
                    <a:pt x="3701" y="1900"/>
                    <a:pt x="3819" y="1823"/>
                    <a:pt x="3862" y="1713"/>
                  </a:cubicBezTo>
                  <a:cubicBezTo>
                    <a:pt x="3902" y="1609"/>
                    <a:pt x="3881" y="1493"/>
                    <a:pt x="3857" y="1403"/>
                  </a:cubicBezTo>
                  <a:cubicBezTo>
                    <a:pt x="3851" y="1384"/>
                    <a:pt x="3842" y="1356"/>
                    <a:pt x="3821" y="1334"/>
                  </a:cubicBezTo>
                  <a:cubicBezTo>
                    <a:pt x="3800" y="1315"/>
                    <a:pt x="3774" y="1311"/>
                    <a:pt x="3748" y="1306"/>
                  </a:cubicBezTo>
                  <a:lnTo>
                    <a:pt x="3742" y="1304"/>
                  </a:lnTo>
                  <a:cubicBezTo>
                    <a:pt x="3583" y="1272"/>
                    <a:pt x="3461" y="1116"/>
                    <a:pt x="3470" y="955"/>
                  </a:cubicBezTo>
                  <a:lnTo>
                    <a:pt x="3470" y="938"/>
                  </a:lnTo>
                  <a:cubicBezTo>
                    <a:pt x="3472" y="906"/>
                    <a:pt x="3474" y="869"/>
                    <a:pt x="3459" y="837"/>
                  </a:cubicBezTo>
                  <a:cubicBezTo>
                    <a:pt x="3440" y="799"/>
                    <a:pt x="3401" y="777"/>
                    <a:pt x="3367" y="760"/>
                  </a:cubicBezTo>
                  <a:cubicBezTo>
                    <a:pt x="3065" y="614"/>
                    <a:pt x="2728" y="535"/>
                    <a:pt x="2394" y="529"/>
                  </a:cubicBezTo>
                  <a:lnTo>
                    <a:pt x="2364" y="529"/>
                  </a:lnTo>
                  <a:cubicBezTo>
                    <a:pt x="2266" y="527"/>
                    <a:pt x="2165" y="527"/>
                    <a:pt x="2086" y="475"/>
                  </a:cubicBezTo>
                  <a:cubicBezTo>
                    <a:pt x="2077" y="469"/>
                    <a:pt x="2066" y="462"/>
                    <a:pt x="2058" y="456"/>
                  </a:cubicBezTo>
                  <a:cubicBezTo>
                    <a:pt x="2041" y="443"/>
                    <a:pt x="2023" y="428"/>
                    <a:pt x="2002" y="419"/>
                  </a:cubicBezTo>
                  <a:cubicBezTo>
                    <a:pt x="1972" y="404"/>
                    <a:pt x="1938" y="398"/>
                    <a:pt x="1895" y="398"/>
                  </a:cubicBezTo>
                  <a:cubicBezTo>
                    <a:pt x="1869" y="398"/>
                    <a:pt x="1843" y="400"/>
                    <a:pt x="1818" y="402"/>
                  </a:cubicBezTo>
                  <a:cubicBezTo>
                    <a:pt x="1796" y="404"/>
                    <a:pt x="1773" y="407"/>
                    <a:pt x="1749" y="407"/>
                  </a:cubicBezTo>
                  <a:cubicBezTo>
                    <a:pt x="1704" y="407"/>
                    <a:pt x="1672" y="396"/>
                    <a:pt x="1648" y="377"/>
                  </a:cubicBezTo>
                  <a:cubicBezTo>
                    <a:pt x="1631" y="359"/>
                    <a:pt x="1618" y="338"/>
                    <a:pt x="1608" y="314"/>
                  </a:cubicBezTo>
                  <a:cubicBezTo>
                    <a:pt x="1601" y="304"/>
                    <a:pt x="1597" y="293"/>
                    <a:pt x="1591" y="284"/>
                  </a:cubicBezTo>
                  <a:cubicBezTo>
                    <a:pt x="1479" y="98"/>
                    <a:pt x="1233" y="70"/>
                    <a:pt x="1096" y="70"/>
                  </a:cubicBezTo>
                  <a:lnTo>
                    <a:pt x="1064" y="70"/>
                  </a:lnTo>
                  <a:cubicBezTo>
                    <a:pt x="1021" y="72"/>
                    <a:pt x="976" y="74"/>
                    <a:pt x="931" y="77"/>
                  </a:cubicBezTo>
                  <a:cubicBezTo>
                    <a:pt x="875" y="81"/>
                    <a:pt x="815" y="85"/>
                    <a:pt x="757" y="85"/>
                  </a:cubicBezTo>
                  <a:cubicBezTo>
                    <a:pt x="659" y="85"/>
                    <a:pt x="579" y="72"/>
                    <a:pt x="511" y="47"/>
                  </a:cubicBezTo>
                  <a:cubicBezTo>
                    <a:pt x="500" y="42"/>
                    <a:pt x="489" y="38"/>
                    <a:pt x="479" y="34"/>
                  </a:cubicBezTo>
                  <a:cubicBezTo>
                    <a:pt x="437" y="17"/>
                    <a:pt x="390" y="1"/>
                    <a:pt x="3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296"/>
            <p:cNvSpPr/>
            <p:nvPr/>
          </p:nvSpPr>
          <p:spPr>
            <a:xfrm>
              <a:off x="5191520" y="2599890"/>
              <a:ext cx="64559" cy="68594"/>
            </a:xfrm>
            <a:custGeom>
              <a:rect b="b" l="l" r="r" t="t"/>
              <a:pathLst>
                <a:path extrusionOk="0" h="2414" w="2272">
                  <a:moveTo>
                    <a:pt x="928" y="0"/>
                  </a:moveTo>
                  <a:cubicBezTo>
                    <a:pt x="697" y="62"/>
                    <a:pt x="502" y="257"/>
                    <a:pt x="262" y="287"/>
                  </a:cubicBezTo>
                  <a:cubicBezTo>
                    <a:pt x="189" y="296"/>
                    <a:pt x="110" y="294"/>
                    <a:pt x="41" y="313"/>
                  </a:cubicBezTo>
                  <a:cubicBezTo>
                    <a:pt x="54" y="324"/>
                    <a:pt x="67" y="330"/>
                    <a:pt x="76" y="343"/>
                  </a:cubicBezTo>
                  <a:cubicBezTo>
                    <a:pt x="181" y="489"/>
                    <a:pt x="1" y="720"/>
                    <a:pt x="106" y="866"/>
                  </a:cubicBezTo>
                  <a:cubicBezTo>
                    <a:pt x="176" y="967"/>
                    <a:pt x="350" y="975"/>
                    <a:pt x="382" y="1093"/>
                  </a:cubicBezTo>
                  <a:cubicBezTo>
                    <a:pt x="386" y="1114"/>
                    <a:pt x="386" y="1138"/>
                    <a:pt x="399" y="1155"/>
                  </a:cubicBezTo>
                  <a:cubicBezTo>
                    <a:pt x="423" y="1194"/>
                    <a:pt x="481" y="1185"/>
                    <a:pt x="524" y="1196"/>
                  </a:cubicBezTo>
                  <a:cubicBezTo>
                    <a:pt x="631" y="1224"/>
                    <a:pt x="650" y="1363"/>
                    <a:pt x="648" y="1472"/>
                  </a:cubicBezTo>
                  <a:cubicBezTo>
                    <a:pt x="648" y="1489"/>
                    <a:pt x="648" y="1507"/>
                    <a:pt x="648" y="1526"/>
                  </a:cubicBezTo>
                  <a:cubicBezTo>
                    <a:pt x="918" y="1633"/>
                    <a:pt x="1166" y="1849"/>
                    <a:pt x="1338" y="2091"/>
                  </a:cubicBezTo>
                  <a:cubicBezTo>
                    <a:pt x="1441" y="2238"/>
                    <a:pt x="1567" y="2413"/>
                    <a:pt x="1741" y="2413"/>
                  </a:cubicBezTo>
                  <a:cubicBezTo>
                    <a:pt x="1747" y="2413"/>
                    <a:pt x="1754" y="2413"/>
                    <a:pt x="1760" y="2413"/>
                  </a:cubicBezTo>
                  <a:cubicBezTo>
                    <a:pt x="1841" y="2408"/>
                    <a:pt x="1914" y="2364"/>
                    <a:pt x="1983" y="2319"/>
                  </a:cubicBezTo>
                  <a:lnTo>
                    <a:pt x="2272" y="2139"/>
                  </a:lnTo>
                  <a:cubicBezTo>
                    <a:pt x="2240" y="2019"/>
                    <a:pt x="2188" y="1903"/>
                    <a:pt x="2120" y="1800"/>
                  </a:cubicBezTo>
                  <a:cubicBezTo>
                    <a:pt x="2021" y="1650"/>
                    <a:pt x="1884" y="1522"/>
                    <a:pt x="1826" y="1352"/>
                  </a:cubicBezTo>
                  <a:cubicBezTo>
                    <a:pt x="1815" y="1318"/>
                    <a:pt x="1805" y="1279"/>
                    <a:pt x="1783" y="1249"/>
                  </a:cubicBezTo>
                  <a:cubicBezTo>
                    <a:pt x="1740" y="1196"/>
                    <a:pt x="1659" y="1181"/>
                    <a:pt x="1620" y="1125"/>
                  </a:cubicBezTo>
                  <a:cubicBezTo>
                    <a:pt x="1563" y="1035"/>
                    <a:pt x="1642" y="900"/>
                    <a:pt x="1580" y="812"/>
                  </a:cubicBezTo>
                  <a:cubicBezTo>
                    <a:pt x="1526" y="740"/>
                    <a:pt x="1400" y="740"/>
                    <a:pt x="1370" y="654"/>
                  </a:cubicBezTo>
                  <a:cubicBezTo>
                    <a:pt x="1351" y="598"/>
                    <a:pt x="1389" y="536"/>
                    <a:pt x="1389" y="476"/>
                  </a:cubicBezTo>
                  <a:cubicBezTo>
                    <a:pt x="1391" y="388"/>
                    <a:pt x="1310" y="322"/>
                    <a:pt x="1239" y="268"/>
                  </a:cubicBezTo>
                  <a:cubicBezTo>
                    <a:pt x="1132" y="185"/>
                    <a:pt x="1027" y="95"/>
                    <a:pt x="9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296"/>
            <p:cNvSpPr/>
            <p:nvPr/>
          </p:nvSpPr>
          <p:spPr>
            <a:xfrm>
              <a:off x="5191151" y="2599037"/>
              <a:ext cx="65781" cy="70213"/>
            </a:xfrm>
            <a:custGeom>
              <a:rect b="b" l="l" r="r" t="t"/>
              <a:pathLst>
                <a:path extrusionOk="0" h="2471" w="2315">
                  <a:moveTo>
                    <a:pt x="933" y="60"/>
                  </a:moveTo>
                  <a:cubicBezTo>
                    <a:pt x="1034" y="155"/>
                    <a:pt x="1134" y="242"/>
                    <a:pt x="1237" y="320"/>
                  </a:cubicBezTo>
                  <a:cubicBezTo>
                    <a:pt x="1308" y="373"/>
                    <a:pt x="1376" y="433"/>
                    <a:pt x="1376" y="506"/>
                  </a:cubicBezTo>
                  <a:cubicBezTo>
                    <a:pt x="1376" y="527"/>
                    <a:pt x="1370" y="549"/>
                    <a:pt x="1364" y="572"/>
                  </a:cubicBezTo>
                  <a:cubicBezTo>
                    <a:pt x="1353" y="611"/>
                    <a:pt x="1342" y="652"/>
                    <a:pt x="1357" y="692"/>
                  </a:cubicBezTo>
                  <a:cubicBezTo>
                    <a:pt x="1376" y="750"/>
                    <a:pt x="1432" y="776"/>
                    <a:pt x="1479" y="797"/>
                  </a:cubicBezTo>
                  <a:cubicBezTo>
                    <a:pt x="1516" y="815"/>
                    <a:pt x="1552" y="832"/>
                    <a:pt x="1571" y="859"/>
                  </a:cubicBezTo>
                  <a:cubicBezTo>
                    <a:pt x="1597" y="894"/>
                    <a:pt x="1593" y="945"/>
                    <a:pt x="1588" y="997"/>
                  </a:cubicBezTo>
                  <a:cubicBezTo>
                    <a:pt x="1582" y="1057"/>
                    <a:pt x="1578" y="1117"/>
                    <a:pt x="1612" y="1168"/>
                  </a:cubicBezTo>
                  <a:cubicBezTo>
                    <a:pt x="1636" y="1204"/>
                    <a:pt x="1670" y="1224"/>
                    <a:pt x="1704" y="1243"/>
                  </a:cubicBezTo>
                  <a:cubicBezTo>
                    <a:pt x="1732" y="1260"/>
                    <a:pt x="1758" y="1275"/>
                    <a:pt x="1775" y="1297"/>
                  </a:cubicBezTo>
                  <a:cubicBezTo>
                    <a:pt x="1790" y="1316"/>
                    <a:pt x="1798" y="1344"/>
                    <a:pt x="1807" y="1369"/>
                  </a:cubicBezTo>
                  <a:lnTo>
                    <a:pt x="1813" y="1391"/>
                  </a:lnTo>
                  <a:cubicBezTo>
                    <a:pt x="1854" y="1511"/>
                    <a:pt x="1933" y="1609"/>
                    <a:pt x="2008" y="1706"/>
                  </a:cubicBezTo>
                  <a:cubicBezTo>
                    <a:pt x="2043" y="1751"/>
                    <a:pt x="2079" y="1796"/>
                    <a:pt x="2111" y="1845"/>
                  </a:cubicBezTo>
                  <a:cubicBezTo>
                    <a:pt x="2171" y="1935"/>
                    <a:pt x="2221" y="2040"/>
                    <a:pt x="2253" y="2156"/>
                  </a:cubicBezTo>
                  <a:lnTo>
                    <a:pt x="1983" y="2327"/>
                  </a:lnTo>
                  <a:cubicBezTo>
                    <a:pt x="1918" y="2366"/>
                    <a:pt x="1848" y="2411"/>
                    <a:pt x="1771" y="2417"/>
                  </a:cubicBezTo>
                  <a:cubicBezTo>
                    <a:pt x="1765" y="2418"/>
                    <a:pt x="1759" y="2418"/>
                    <a:pt x="1753" y="2418"/>
                  </a:cubicBezTo>
                  <a:cubicBezTo>
                    <a:pt x="1595" y="2418"/>
                    <a:pt x="1477" y="2253"/>
                    <a:pt x="1372" y="2106"/>
                  </a:cubicBezTo>
                  <a:cubicBezTo>
                    <a:pt x="1190" y="1849"/>
                    <a:pt x="941" y="1644"/>
                    <a:pt x="687" y="1537"/>
                  </a:cubicBezTo>
                  <a:cubicBezTo>
                    <a:pt x="687" y="1526"/>
                    <a:pt x="689" y="1515"/>
                    <a:pt x="689" y="1504"/>
                  </a:cubicBezTo>
                  <a:cubicBezTo>
                    <a:pt x="691" y="1331"/>
                    <a:pt x="642" y="1226"/>
                    <a:pt x="543" y="1200"/>
                  </a:cubicBezTo>
                  <a:cubicBezTo>
                    <a:pt x="530" y="1196"/>
                    <a:pt x="513" y="1194"/>
                    <a:pt x="498" y="1192"/>
                  </a:cubicBezTo>
                  <a:cubicBezTo>
                    <a:pt x="466" y="1189"/>
                    <a:pt x="444" y="1185"/>
                    <a:pt x="434" y="1170"/>
                  </a:cubicBezTo>
                  <a:cubicBezTo>
                    <a:pt x="429" y="1164"/>
                    <a:pt x="427" y="1151"/>
                    <a:pt x="425" y="1138"/>
                  </a:cubicBezTo>
                  <a:cubicBezTo>
                    <a:pt x="423" y="1132"/>
                    <a:pt x="423" y="1123"/>
                    <a:pt x="421" y="1117"/>
                  </a:cubicBezTo>
                  <a:cubicBezTo>
                    <a:pt x="399" y="1039"/>
                    <a:pt x="331" y="1003"/>
                    <a:pt x="262" y="969"/>
                  </a:cubicBezTo>
                  <a:cubicBezTo>
                    <a:pt x="217" y="943"/>
                    <a:pt x="168" y="919"/>
                    <a:pt x="140" y="881"/>
                  </a:cubicBezTo>
                  <a:cubicBezTo>
                    <a:pt x="95" y="817"/>
                    <a:pt x="112" y="731"/>
                    <a:pt x="129" y="641"/>
                  </a:cubicBezTo>
                  <a:cubicBezTo>
                    <a:pt x="149" y="542"/>
                    <a:pt x="170" y="442"/>
                    <a:pt x="112" y="358"/>
                  </a:cubicBezTo>
                  <a:cubicBezTo>
                    <a:pt x="140" y="354"/>
                    <a:pt x="168" y="354"/>
                    <a:pt x="200" y="352"/>
                  </a:cubicBezTo>
                  <a:cubicBezTo>
                    <a:pt x="226" y="350"/>
                    <a:pt x="252" y="347"/>
                    <a:pt x="277" y="343"/>
                  </a:cubicBezTo>
                  <a:cubicBezTo>
                    <a:pt x="417" y="326"/>
                    <a:pt x="541" y="257"/>
                    <a:pt x="661" y="189"/>
                  </a:cubicBezTo>
                  <a:cubicBezTo>
                    <a:pt x="749" y="140"/>
                    <a:pt x="839" y="88"/>
                    <a:pt x="933" y="60"/>
                  </a:cubicBezTo>
                  <a:close/>
                  <a:moveTo>
                    <a:pt x="948" y="0"/>
                  </a:moveTo>
                  <a:lnTo>
                    <a:pt x="935" y="5"/>
                  </a:lnTo>
                  <a:cubicBezTo>
                    <a:pt x="828" y="33"/>
                    <a:pt x="729" y="88"/>
                    <a:pt x="633" y="144"/>
                  </a:cubicBezTo>
                  <a:cubicBezTo>
                    <a:pt x="519" y="208"/>
                    <a:pt x="399" y="275"/>
                    <a:pt x="271" y="292"/>
                  </a:cubicBezTo>
                  <a:cubicBezTo>
                    <a:pt x="247" y="294"/>
                    <a:pt x="222" y="296"/>
                    <a:pt x="196" y="298"/>
                  </a:cubicBezTo>
                  <a:cubicBezTo>
                    <a:pt x="147" y="300"/>
                    <a:pt x="95" y="305"/>
                    <a:pt x="48" y="317"/>
                  </a:cubicBezTo>
                  <a:lnTo>
                    <a:pt x="1" y="332"/>
                  </a:lnTo>
                  <a:lnTo>
                    <a:pt x="37" y="365"/>
                  </a:lnTo>
                  <a:cubicBezTo>
                    <a:pt x="42" y="369"/>
                    <a:pt x="46" y="371"/>
                    <a:pt x="50" y="373"/>
                  </a:cubicBezTo>
                  <a:cubicBezTo>
                    <a:pt x="57" y="380"/>
                    <a:pt x="63" y="384"/>
                    <a:pt x="67" y="388"/>
                  </a:cubicBezTo>
                  <a:cubicBezTo>
                    <a:pt x="112" y="452"/>
                    <a:pt x="95" y="538"/>
                    <a:pt x="78" y="630"/>
                  </a:cubicBezTo>
                  <a:cubicBezTo>
                    <a:pt x="59" y="729"/>
                    <a:pt x="37" y="830"/>
                    <a:pt x="97" y="913"/>
                  </a:cubicBezTo>
                  <a:cubicBezTo>
                    <a:pt x="132" y="960"/>
                    <a:pt x="187" y="988"/>
                    <a:pt x="239" y="1016"/>
                  </a:cubicBezTo>
                  <a:cubicBezTo>
                    <a:pt x="301" y="1048"/>
                    <a:pt x="354" y="1076"/>
                    <a:pt x="367" y="1129"/>
                  </a:cubicBezTo>
                  <a:cubicBezTo>
                    <a:pt x="369" y="1136"/>
                    <a:pt x="372" y="1142"/>
                    <a:pt x="372" y="1149"/>
                  </a:cubicBezTo>
                  <a:cubicBezTo>
                    <a:pt x="374" y="1164"/>
                    <a:pt x="378" y="1183"/>
                    <a:pt x="389" y="1200"/>
                  </a:cubicBezTo>
                  <a:cubicBezTo>
                    <a:pt x="414" y="1237"/>
                    <a:pt x="455" y="1241"/>
                    <a:pt x="492" y="1245"/>
                  </a:cubicBezTo>
                  <a:cubicBezTo>
                    <a:pt x="504" y="1247"/>
                    <a:pt x="517" y="1249"/>
                    <a:pt x="530" y="1252"/>
                  </a:cubicBezTo>
                  <a:cubicBezTo>
                    <a:pt x="618" y="1275"/>
                    <a:pt x="635" y="1402"/>
                    <a:pt x="635" y="1502"/>
                  </a:cubicBezTo>
                  <a:cubicBezTo>
                    <a:pt x="635" y="1519"/>
                    <a:pt x="633" y="1537"/>
                    <a:pt x="633" y="1554"/>
                  </a:cubicBezTo>
                  <a:lnTo>
                    <a:pt x="633" y="1573"/>
                  </a:lnTo>
                  <a:lnTo>
                    <a:pt x="650" y="1579"/>
                  </a:lnTo>
                  <a:cubicBezTo>
                    <a:pt x="901" y="1680"/>
                    <a:pt x="1147" y="1884"/>
                    <a:pt x="1331" y="2141"/>
                  </a:cubicBezTo>
                  <a:cubicBezTo>
                    <a:pt x="1436" y="2286"/>
                    <a:pt x="1567" y="2471"/>
                    <a:pt x="1756" y="2471"/>
                  </a:cubicBezTo>
                  <a:lnTo>
                    <a:pt x="1775" y="2471"/>
                  </a:lnTo>
                  <a:cubicBezTo>
                    <a:pt x="1865" y="2464"/>
                    <a:pt x="1942" y="2415"/>
                    <a:pt x="2011" y="2372"/>
                  </a:cubicBezTo>
                  <a:lnTo>
                    <a:pt x="2315" y="2179"/>
                  </a:lnTo>
                  <a:lnTo>
                    <a:pt x="2311" y="2160"/>
                  </a:lnTo>
                  <a:cubicBezTo>
                    <a:pt x="2274" y="2031"/>
                    <a:pt x="2223" y="1916"/>
                    <a:pt x="2154" y="1815"/>
                  </a:cubicBezTo>
                  <a:cubicBezTo>
                    <a:pt x="2122" y="1766"/>
                    <a:pt x="2086" y="1719"/>
                    <a:pt x="2049" y="1674"/>
                  </a:cubicBezTo>
                  <a:cubicBezTo>
                    <a:pt x="1974" y="1575"/>
                    <a:pt x="1903" y="1485"/>
                    <a:pt x="1865" y="1374"/>
                  </a:cubicBezTo>
                  <a:lnTo>
                    <a:pt x="1858" y="1354"/>
                  </a:lnTo>
                  <a:cubicBezTo>
                    <a:pt x="1848" y="1322"/>
                    <a:pt x="1839" y="1292"/>
                    <a:pt x="1818" y="1264"/>
                  </a:cubicBezTo>
                  <a:cubicBezTo>
                    <a:pt x="1794" y="1234"/>
                    <a:pt x="1762" y="1215"/>
                    <a:pt x="1730" y="1198"/>
                  </a:cubicBezTo>
                  <a:cubicBezTo>
                    <a:pt x="1702" y="1181"/>
                    <a:pt x="1672" y="1164"/>
                    <a:pt x="1657" y="1140"/>
                  </a:cubicBezTo>
                  <a:cubicBezTo>
                    <a:pt x="1633" y="1104"/>
                    <a:pt x="1638" y="1054"/>
                    <a:pt x="1642" y="1001"/>
                  </a:cubicBezTo>
                  <a:cubicBezTo>
                    <a:pt x="1646" y="941"/>
                    <a:pt x="1651" y="879"/>
                    <a:pt x="1614" y="827"/>
                  </a:cubicBezTo>
                  <a:cubicBezTo>
                    <a:pt x="1586" y="789"/>
                    <a:pt x="1543" y="770"/>
                    <a:pt x="1503" y="750"/>
                  </a:cubicBezTo>
                  <a:cubicBezTo>
                    <a:pt x="1458" y="729"/>
                    <a:pt x="1419" y="712"/>
                    <a:pt x="1409" y="675"/>
                  </a:cubicBezTo>
                  <a:cubicBezTo>
                    <a:pt x="1398" y="650"/>
                    <a:pt x="1406" y="617"/>
                    <a:pt x="1415" y="585"/>
                  </a:cubicBezTo>
                  <a:cubicBezTo>
                    <a:pt x="1421" y="560"/>
                    <a:pt x="1430" y="534"/>
                    <a:pt x="1430" y="506"/>
                  </a:cubicBezTo>
                  <a:cubicBezTo>
                    <a:pt x="1430" y="401"/>
                    <a:pt x="1334" y="326"/>
                    <a:pt x="1269" y="277"/>
                  </a:cubicBezTo>
                  <a:cubicBezTo>
                    <a:pt x="1164" y="197"/>
                    <a:pt x="1061" y="107"/>
                    <a:pt x="959" y="11"/>
                  </a:cubicBezTo>
                  <a:lnTo>
                    <a:pt x="94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296"/>
            <p:cNvSpPr/>
            <p:nvPr/>
          </p:nvSpPr>
          <p:spPr>
            <a:xfrm>
              <a:off x="5217888" y="2597077"/>
              <a:ext cx="95474" cy="75527"/>
            </a:xfrm>
            <a:custGeom>
              <a:rect b="b" l="l" r="r" t="t"/>
              <a:pathLst>
                <a:path extrusionOk="0" h="2658" w="3360">
                  <a:moveTo>
                    <a:pt x="2919" y="52"/>
                  </a:moveTo>
                  <a:lnTo>
                    <a:pt x="2919" y="52"/>
                  </a:lnTo>
                  <a:cubicBezTo>
                    <a:pt x="2918" y="53"/>
                    <a:pt x="2918" y="54"/>
                    <a:pt x="2918" y="54"/>
                  </a:cubicBezTo>
                  <a:lnTo>
                    <a:pt x="2918" y="54"/>
                  </a:lnTo>
                  <a:cubicBezTo>
                    <a:pt x="2919" y="54"/>
                    <a:pt x="2919" y="54"/>
                    <a:pt x="2919" y="52"/>
                  </a:cubicBezTo>
                  <a:close/>
                  <a:moveTo>
                    <a:pt x="1271" y="1"/>
                  </a:moveTo>
                  <a:lnTo>
                    <a:pt x="1271" y="1"/>
                  </a:lnTo>
                  <a:cubicBezTo>
                    <a:pt x="1280" y="67"/>
                    <a:pt x="1282" y="134"/>
                    <a:pt x="1256" y="196"/>
                  </a:cubicBezTo>
                  <a:cubicBezTo>
                    <a:pt x="1217" y="299"/>
                    <a:pt x="1107" y="367"/>
                    <a:pt x="997" y="367"/>
                  </a:cubicBezTo>
                  <a:cubicBezTo>
                    <a:pt x="969" y="367"/>
                    <a:pt x="940" y="362"/>
                    <a:pt x="913" y="352"/>
                  </a:cubicBezTo>
                  <a:cubicBezTo>
                    <a:pt x="834" y="324"/>
                    <a:pt x="772" y="260"/>
                    <a:pt x="701" y="217"/>
                  </a:cubicBezTo>
                  <a:cubicBezTo>
                    <a:pt x="600" y="155"/>
                    <a:pt x="483" y="131"/>
                    <a:pt x="369" y="110"/>
                  </a:cubicBezTo>
                  <a:cubicBezTo>
                    <a:pt x="295" y="94"/>
                    <a:pt x="220" y="80"/>
                    <a:pt x="145" y="80"/>
                  </a:cubicBezTo>
                  <a:cubicBezTo>
                    <a:pt x="128" y="80"/>
                    <a:pt x="111" y="81"/>
                    <a:pt x="95" y="82"/>
                  </a:cubicBezTo>
                  <a:cubicBezTo>
                    <a:pt x="63" y="84"/>
                    <a:pt x="30" y="91"/>
                    <a:pt x="0" y="99"/>
                  </a:cubicBezTo>
                  <a:cubicBezTo>
                    <a:pt x="99" y="194"/>
                    <a:pt x="204" y="284"/>
                    <a:pt x="311" y="367"/>
                  </a:cubicBezTo>
                  <a:cubicBezTo>
                    <a:pt x="382" y="421"/>
                    <a:pt x="463" y="487"/>
                    <a:pt x="461" y="575"/>
                  </a:cubicBezTo>
                  <a:cubicBezTo>
                    <a:pt x="461" y="635"/>
                    <a:pt x="423" y="697"/>
                    <a:pt x="442" y="753"/>
                  </a:cubicBezTo>
                  <a:cubicBezTo>
                    <a:pt x="472" y="839"/>
                    <a:pt x="598" y="839"/>
                    <a:pt x="652" y="911"/>
                  </a:cubicBezTo>
                  <a:cubicBezTo>
                    <a:pt x="714" y="999"/>
                    <a:pt x="635" y="1134"/>
                    <a:pt x="692" y="1224"/>
                  </a:cubicBezTo>
                  <a:cubicBezTo>
                    <a:pt x="731" y="1280"/>
                    <a:pt x="812" y="1295"/>
                    <a:pt x="855" y="1348"/>
                  </a:cubicBezTo>
                  <a:cubicBezTo>
                    <a:pt x="877" y="1378"/>
                    <a:pt x="887" y="1417"/>
                    <a:pt x="898" y="1451"/>
                  </a:cubicBezTo>
                  <a:cubicBezTo>
                    <a:pt x="956" y="1621"/>
                    <a:pt x="1093" y="1749"/>
                    <a:pt x="1192" y="1899"/>
                  </a:cubicBezTo>
                  <a:cubicBezTo>
                    <a:pt x="1260" y="2002"/>
                    <a:pt x="1312" y="2118"/>
                    <a:pt x="1344" y="2238"/>
                  </a:cubicBezTo>
                  <a:cubicBezTo>
                    <a:pt x="1562" y="2098"/>
                    <a:pt x="1779" y="1961"/>
                    <a:pt x="1997" y="1824"/>
                  </a:cubicBezTo>
                  <a:cubicBezTo>
                    <a:pt x="2028" y="1806"/>
                    <a:pt x="2063" y="1786"/>
                    <a:pt x="2097" y="1786"/>
                  </a:cubicBezTo>
                  <a:cubicBezTo>
                    <a:pt x="2103" y="1786"/>
                    <a:pt x="2109" y="1786"/>
                    <a:pt x="2115" y="1788"/>
                  </a:cubicBezTo>
                  <a:cubicBezTo>
                    <a:pt x="2201" y="1805"/>
                    <a:pt x="2201" y="1925"/>
                    <a:pt x="2199" y="2013"/>
                  </a:cubicBezTo>
                  <a:cubicBezTo>
                    <a:pt x="2194" y="2283"/>
                    <a:pt x="2376" y="2512"/>
                    <a:pt x="2612" y="2657"/>
                  </a:cubicBezTo>
                  <a:cubicBezTo>
                    <a:pt x="2674" y="2555"/>
                    <a:pt x="2758" y="2467"/>
                    <a:pt x="2822" y="2366"/>
                  </a:cubicBezTo>
                  <a:cubicBezTo>
                    <a:pt x="2824" y="2364"/>
                    <a:pt x="2826" y="2360"/>
                    <a:pt x="2829" y="2358"/>
                  </a:cubicBezTo>
                  <a:cubicBezTo>
                    <a:pt x="2850" y="2321"/>
                    <a:pt x="2867" y="2285"/>
                    <a:pt x="2880" y="2246"/>
                  </a:cubicBezTo>
                  <a:cubicBezTo>
                    <a:pt x="2895" y="2205"/>
                    <a:pt x="2908" y="2158"/>
                    <a:pt x="2946" y="2143"/>
                  </a:cubicBezTo>
                  <a:cubicBezTo>
                    <a:pt x="2959" y="2138"/>
                    <a:pt x="2973" y="2137"/>
                    <a:pt x="2986" y="2137"/>
                  </a:cubicBezTo>
                  <a:cubicBezTo>
                    <a:pt x="2989" y="2137"/>
                    <a:pt x="2993" y="2137"/>
                    <a:pt x="2996" y="2137"/>
                  </a:cubicBezTo>
                  <a:cubicBezTo>
                    <a:pt x="3006" y="2137"/>
                    <a:pt x="3016" y="2137"/>
                    <a:pt x="3026" y="2135"/>
                  </a:cubicBezTo>
                  <a:cubicBezTo>
                    <a:pt x="3086" y="2124"/>
                    <a:pt x="3113" y="2053"/>
                    <a:pt x="3131" y="1993"/>
                  </a:cubicBezTo>
                  <a:cubicBezTo>
                    <a:pt x="3199" y="1755"/>
                    <a:pt x="3268" y="1518"/>
                    <a:pt x="3334" y="1280"/>
                  </a:cubicBezTo>
                  <a:cubicBezTo>
                    <a:pt x="3347" y="1235"/>
                    <a:pt x="3360" y="1192"/>
                    <a:pt x="3353" y="1147"/>
                  </a:cubicBezTo>
                  <a:cubicBezTo>
                    <a:pt x="3347" y="1096"/>
                    <a:pt x="3317" y="1053"/>
                    <a:pt x="3291" y="1008"/>
                  </a:cubicBezTo>
                  <a:cubicBezTo>
                    <a:pt x="3218" y="877"/>
                    <a:pt x="3176" y="729"/>
                    <a:pt x="3171" y="579"/>
                  </a:cubicBezTo>
                  <a:cubicBezTo>
                    <a:pt x="2973" y="502"/>
                    <a:pt x="2855" y="260"/>
                    <a:pt x="2918" y="54"/>
                  </a:cubicBezTo>
                  <a:lnTo>
                    <a:pt x="2918" y="54"/>
                  </a:lnTo>
                  <a:cubicBezTo>
                    <a:pt x="2918" y="54"/>
                    <a:pt x="2917" y="54"/>
                    <a:pt x="2916" y="54"/>
                  </a:cubicBezTo>
                  <a:cubicBezTo>
                    <a:pt x="2831" y="110"/>
                    <a:pt x="2743" y="168"/>
                    <a:pt x="2657" y="226"/>
                  </a:cubicBezTo>
                  <a:cubicBezTo>
                    <a:pt x="2625" y="247"/>
                    <a:pt x="2593" y="269"/>
                    <a:pt x="2554" y="273"/>
                  </a:cubicBezTo>
                  <a:cubicBezTo>
                    <a:pt x="2550" y="273"/>
                    <a:pt x="2546" y="274"/>
                    <a:pt x="2542" y="274"/>
                  </a:cubicBezTo>
                  <a:cubicBezTo>
                    <a:pt x="2504" y="274"/>
                    <a:pt x="2467" y="257"/>
                    <a:pt x="2430" y="247"/>
                  </a:cubicBezTo>
                  <a:cubicBezTo>
                    <a:pt x="2387" y="236"/>
                    <a:pt x="2343" y="233"/>
                    <a:pt x="2298" y="233"/>
                  </a:cubicBezTo>
                  <a:cubicBezTo>
                    <a:pt x="2238" y="233"/>
                    <a:pt x="2178" y="239"/>
                    <a:pt x="2119" y="239"/>
                  </a:cubicBezTo>
                  <a:cubicBezTo>
                    <a:pt x="2115" y="239"/>
                    <a:pt x="2110" y="239"/>
                    <a:pt x="2105" y="239"/>
                  </a:cubicBezTo>
                  <a:cubicBezTo>
                    <a:pt x="2005" y="239"/>
                    <a:pt x="1898" y="216"/>
                    <a:pt x="1834" y="138"/>
                  </a:cubicBezTo>
                  <a:cubicBezTo>
                    <a:pt x="1809" y="108"/>
                    <a:pt x="1792" y="69"/>
                    <a:pt x="1757" y="48"/>
                  </a:cubicBezTo>
                  <a:cubicBezTo>
                    <a:pt x="1725" y="27"/>
                    <a:pt x="1682" y="27"/>
                    <a:pt x="1644" y="27"/>
                  </a:cubicBezTo>
                  <a:cubicBezTo>
                    <a:pt x="1633" y="27"/>
                    <a:pt x="1623" y="27"/>
                    <a:pt x="1612" y="27"/>
                  </a:cubicBezTo>
                  <a:cubicBezTo>
                    <a:pt x="1498" y="27"/>
                    <a:pt x="1385" y="16"/>
                    <a:pt x="12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296"/>
            <p:cNvSpPr/>
            <p:nvPr/>
          </p:nvSpPr>
          <p:spPr>
            <a:xfrm>
              <a:off x="5216353" y="2596224"/>
              <a:ext cx="97804" cy="77488"/>
            </a:xfrm>
            <a:custGeom>
              <a:rect b="b" l="l" r="r" t="t"/>
              <a:pathLst>
                <a:path extrusionOk="0" h="2727" w="3442">
                  <a:moveTo>
                    <a:pt x="1355" y="63"/>
                  </a:moveTo>
                  <a:cubicBezTo>
                    <a:pt x="1468" y="78"/>
                    <a:pt x="1573" y="84"/>
                    <a:pt x="1676" y="84"/>
                  </a:cubicBezTo>
                  <a:lnTo>
                    <a:pt x="1715" y="84"/>
                  </a:lnTo>
                  <a:cubicBezTo>
                    <a:pt x="1743" y="84"/>
                    <a:pt x="1775" y="84"/>
                    <a:pt x="1798" y="99"/>
                  </a:cubicBezTo>
                  <a:cubicBezTo>
                    <a:pt x="1816" y="112"/>
                    <a:pt x="1828" y="132"/>
                    <a:pt x="1843" y="153"/>
                  </a:cubicBezTo>
                  <a:cubicBezTo>
                    <a:pt x="1852" y="164"/>
                    <a:pt x="1858" y="174"/>
                    <a:pt x="1867" y="185"/>
                  </a:cubicBezTo>
                  <a:cubicBezTo>
                    <a:pt x="1927" y="258"/>
                    <a:pt x="2028" y="296"/>
                    <a:pt x="2165" y="296"/>
                  </a:cubicBezTo>
                  <a:lnTo>
                    <a:pt x="2173" y="296"/>
                  </a:lnTo>
                  <a:cubicBezTo>
                    <a:pt x="2201" y="294"/>
                    <a:pt x="2229" y="294"/>
                    <a:pt x="2259" y="292"/>
                  </a:cubicBezTo>
                  <a:cubicBezTo>
                    <a:pt x="2289" y="290"/>
                    <a:pt x="2319" y="290"/>
                    <a:pt x="2351" y="290"/>
                  </a:cubicBezTo>
                  <a:cubicBezTo>
                    <a:pt x="2400" y="290"/>
                    <a:pt x="2441" y="294"/>
                    <a:pt x="2475" y="303"/>
                  </a:cubicBezTo>
                  <a:cubicBezTo>
                    <a:pt x="2486" y="305"/>
                    <a:pt x="2497" y="309"/>
                    <a:pt x="2505" y="311"/>
                  </a:cubicBezTo>
                  <a:cubicBezTo>
                    <a:pt x="2534" y="321"/>
                    <a:pt x="2563" y="330"/>
                    <a:pt x="2595" y="330"/>
                  </a:cubicBezTo>
                  <a:cubicBezTo>
                    <a:pt x="2601" y="330"/>
                    <a:pt x="2607" y="329"/>
                    <a:pt x="2613" y="329"/>
                  </a:cubicBezTo>
                  <a:cubicBezTo>
                    <a:pt x="2655" y="324"/>
                    <a:pt x="2694" y="301"/>
                    <a:pt x="2726" y="277"/>
                  </a:cubicBezTo>
                  <a:lnTo>
                    <a:pt x="2932" y="140"/>
                  </a:lnTo>
                  <a:lnTo>
                    <a:pt x="2932" y="140"/>
                  </a:lnTo>
                  <a:cubicBezTo>
                    <a:pt x="2904" y="337"/>
                    <a:pt x="3015" y="547"/>
                    <a:pt x="3200" y="629"/>
                  </a:cubicBezTo>
                  <a:cubicBezTo>
                    <a:pt x="3206" y="776"/>
                    <a:pt x="3249" y="922"/>
                    <a:pt x="3324" y="1051"/>
                  </a:cubicBezTo>
                  <a:lnTo>
                    <a:pt x="3335" y="1070"/>
                  </a:lnTo>
                  <a:cubicBezTo>
                    <a:pt x="3356" y="1108"/>
                    <a:pt x="3377" y="1143"/>
                    <a:pt x="3382" y="1179"/>
                  </a:cubicBezTo>
                  <a:cubicBezTo>
                    <a:pt x="3386" y="1220"/>
                    <a:pt x="3375" y="1261"/>
                    <a:pt x="3362" y="1301"/>
                  </a:cubicBezTo>
                  <a:lnTo>
                    <a:pt x="3159" y="2017"/>
                  </a:lnTo>
                  <a:cubicBezTo>
                    <a:pt x="3144" y="2068"/>
                    <a:pt x="3120" y="2130"/>
                    <a:pt x="3073" y="2139"/>
                  </a:cubicBezTo>
                  <a:cubicBezTo>
                    <a:pt x="3067" y="2141"/>
                    <a:pt x="3058" y="2141"/>
                    <a:pt x="3052" y="2141"/>
                  </a:cubicBezTo>
                  <a:lnTo>
                    <a:pt x="3039" y="2141"/>
                  </a:lnTo>
                  <a:cubicBezTo>
                    <a:pt x="3024" y="2141"/>
                    <a:pt x="3007" y="2141"/>
                    <a:pt x="2992" y="2148"/>
                  </a:cubicBezTo>
                  <a:cubicBezTo>
                    <a:pt x="2943" y="2167"/>
                    <a:pt x="2925" y="2216"/>
                    <a:pt x="2913" y="2259"/>
                  </a:cubicBezTo>
                  <a:lnTo>
                    <a:pt x="2910" y="2268"/>
                  </a:lnTo>
                  <a:cubicBezTo>
                    <a:pt x="2898" y="2302"/>
                    <a:pt x="2883" y="2336"/>
                    <a:pt x="2857" y="2375"/>
                  </a:cubicBezTo>
                  <a:lnTo>
                    <a:pt x="2853" y="2383"/>
                  </a:lnTo>
                  <a:cubicBezTo>
                    <a:pt x="2823" y="2428"/>
                    <a:pt x="2788" y="2473"/>
                    <a:pt x="2756" y="2516"/>
                  </a:cubicBezTo>
                  <a:cubicBezTo>
                    <a:pt x="2722" y="2559"/>
                    <a:pt x="2688" y="2604"/>
                    <a:pt x="2658" y="2651"/>
                  </a:cubicBezTo>
                  <a:cubicBezTo>
                    <a:pt x="2413" y="2490"/>
                    <a:pt x="2276" y="2272"/>
                    <a:pt x="2281" y="2043"/>
                  </a:cubicBezTo>
                  <a:cubicBezTo>
                    <a:pt x="2283" y="1957"/>
                    <a:pt x="2285" y="1813"/>
                    <a:pt x="2176" y="1790"/>
                  </a:cubicBezTo>
                  <a:cubicBezTo>
                    <a:pt x="2167" y="1790"/>
                    <a:pt x="2158" y="1788"/>
                    <a:pt x="2152" y="1788"/>
                  </a:cubicBezTo>
                  <a:cubicBezTo>
                    <a:pt x="2109" y="1788"/>
                    <a:pt x="2073" y="1809"/>
                    <a:pt x="2038" y="1830"/>
                  </a:cubicBezTo>
                  <a:lnTo>
                    <a:pt x="1413" y="2225"/>
                  </a:lnTo>
                  <a:cubicBezTo>
                    <a:pt x="1379" y="2109"/>
                    <a:pt x="1329" y="2004"/>
                    <a:pt x="1269" y="1914"/>
                  </a:cubicBezTo>
                  <a:cubicBezTo>
                    <a:pt x="1235" y="1865"/>
                    <a:pt x="1199" y="1818"/>
                    <a:pt x="1162" y="1773"/>
                  </a:cubicBezTo>
                  <a:cubicBezTo>
                    <a:pt x="1087" y="1674"/>
                    <a:pt x="1016" y="1584"/>
                    <a:pt x="978" y="1473"/>
                  </a:cubicBezTo>
                  <a:lnTo>
                    <a:pt x="971" y="1453"/>
                  </a:lnTo>
                  <a:cubicBezTo>
                    <a:pt x="961" y="1421"/>
                    <a:pt x="952" y="1391"/>
                    <a:pt x="931" y="1363"/>
                  </a:cubicBezTo>
                  <a:cubicBezTo>
                    <a:pt x="907" y="1333"/>
                    <a:pt x="875" y="1314"/>
                    <a:pt x="843" y="1297"/>
                  </a:cubicBezTo>
                  <a:cubicBezTo>
                    <a:pt x="815" y="1280"/>
                    <a:pt x="785" y="1263"/>
                    <a:pt x="770" y="1239"/>
                  </a:cubicBezTo>
                  <a:cubicBezTo>
                    <a:pt x="746" y="1203"/>
                    <a:pt x="751" y="1153"/>
                    <a:pt x="755" y="1100"/>
                  </a:cubicBezTo>
                  <a:cubicBezTo>
                    <a:pt x="759" y="1040"/>
                    <a:pt x="764" y="978"/>
                    <a:pt x="727" y="926"/>
                  </a:cubicBezTo>
                  <a:cubicBezTo>
                    <a:pt x="699" y="888"/>
                    <a:pt x="656" y="869"/>
                    <a:pt x="616" y="849"/>
                  </a:cubicBezTo>
                  <a:cubicBezTo>
                    <a:pt x="571" y="828"/>
                    <a:pt x="532" y="811"/>
                    <a:pt x="522" y="774"/>
                  </a:cubicBezTo>
                  <a:cubicBezTo>
                    <a:pt x="511" y="749"/>
                    <a:pt x="519" y="716"/>
                    <a:pt x="528" y="684"/>
                  </a:cubicBezTo>
                  <a:cubicBezTo>
                    <a:pt x="534" y="661"/>
                    <a:pt x="543" y="633"/>
                    <a:pt x="543" y="605"/>
                  </a:cubicBezTo>
                  <a:cubicBezTo>
                    <a:pt x="543" y="500"/>
                    <a:pt x="447" y="425"/>
                    <a:pt x="382" y="376"/>
                  </a:cubicBezTo>
                  <a:cubicBezTo>
                    <a:pt x="290" y="307"/>
                    <a:pt x="198" y="228"/>
                    <a:pt x="108" y="144"/>
                  </a:cubicBezTo>
                  <a:cubicBezTo>
                    <a:pt x="123" y="142"/>
                    <a:pt x="138" y="140"/>
                    <a:pt x="151" y="138"/>
                  </a:cubicBezTo>
                  <a:cubicBezTo>
                    <a:pt x="164" y="137"/>
                    <a:pt x="177" y="137"/>
                    <a:pt x="191" y="137"/>
                  </a:cubicBezTo>
                  <a:cubicBezTo>
                    <a:pt x="267" y="137"/>
                    <a:pt x="344" y="151"/>
                    <a:pt x="419" y="166"/>
                  </a:cubicBezTo>
                  <a:cubicBezTo>
                    <a:pt x="528" y="187"/>
                    <a:pt x="644" y="211"/>
                    <a:pt x="740" y="269"/>
                  </a:cubicBezTo>
                  <a:cubicBezTo>
                    <a:pt x="766" y="284"/>
                    <a:pt x="789" y="303"/>
                    <a:pt x="813" y="320"/>
                  </a:cubicBezTo>
                  <a:cubicBezTo>
                    <a:pt x="858" y="354"/>
                    <a:pt x="903" y="389"/>
                    <a:pt x="959" y="408"/>
                  </a:cubicBezTo>
                  <a:cubicBezTo>
                    <a:pt x="986" y="419"/>
                    <a:pt x="1019" y="423"/>
                    <a:pt x="1051" y="423"/>
                  </a:cubicBezTo>
                  <a:cubicBezTo>
                    <a:pt x="1175" y="423"/>
                    <a:pt x="1293" y="346"/>
                    <a:pt x="1336" y="236"/>
                  </a:cubicBezTo>
                  <a:cubicBezTo>
                    <a:pt x="1355" y="185"/>
                    <a:pt x="1361" y="129"/>
                    <a:pt x="1355" y="63"/>
                  </a:cubicBezTo>
                  <a:close/>
                  <a:moveTo>
                    <a:pt x="1293" y="1"/>
                  </a:moveTo>
                  <a:lnTo>
                    <a:pt x="1299" y="35"/>
                  </a:lnTo>
                  <a:cubicBezTo>
                    <a:pt x="1310" y="110"/>
                    <a:pt x="1306" y="166"/>
                    <a:pt x="1286" y="215"/>
                  </a:cubicBezTo>
                  <a:cubicBezTo>
                    <a:pt x="1252" y="305"/>
                    <a:pt x="1151" y="369"/>
                    <a:pt x="1051" y="369"/>
                  </a:cubicBezTo>
                  <a:cubicBezTo>
                    <a:pt x="1025" y="369"/>
                    <a:pt x="999" y="365"/>
                    <a:pt x="976" y="356"/>
                  </a:cubicBezTo>
                  <a:cubicBezTo>
                    <a:pt x="929" y="339"/>
                    <a:pt x="888" y="309"/>
                    <a:pt x="845" y="277"/>
                  </a:cubicBezTo>
                  <a:cubicBezTo>
                    <a:pt x="819" y="258"/>
                    <a:pt x="794" y="241"/>
                    <a:pt x="768" y="224"/>
                  </a:cubicBezTo>
                  <a:cubicBezTo>
                    <a:pt x="663" y="159"/>
                    <a:pt x="539" y="136"/>
                    <a:pt x="427" y="112"/>
                  </a:cubicBezTo>
                  <a:cubicBezTo>
                    <a:pt x="351" y="98"/>
                    <a:pt x="271" y="83"/>
                    <a:pt x="189" y="83"/>
                  </a:cubicBezTo>
                  <a:cubicBezTo>
                    <a:pt x="175" y="83"/>
                    <a:pt x="161" y="83"/>
                    <a:pt x="147" y="84"/>
                  </a:cubicBezTo>
                  <a:cubicBezTo>
                    <a:pt x="114" y="89"/>
                    <a:pt x="82" y="95"/>
                    <a:pt x="48" y="104"/>
                  </a:cubicBezTo>
                  <a:lnTo>
                    <a:pt x="1" y="117"/>
                  </a:lnTo>
                  <a:lnTo>
                    <a:pt x="35" y="149"/>
                  </a:lnTo>
                  <a:cubicBezTo>
                    <a:pt x="138" y="247"/>
                    <a:pt x="245" y="337"/>
                    <a:pt x="350" y="419"/>
                  </a:cubicBezTo>
                  <a:cubicBezTo>
                    <a:pt x="421" y="472"/>
                    <a:pt x="489" y="532"/>
                    <a:pt x="489" y="605"/>
                  </a:cubicBezTo>
                  <a:cubicBezTo>
                    <a:pt x="489" y="626"/>
                    <a:pt x="483" y="648"/>
                    <a:pt x="477" y="671"/>
                  </a:cubicBezTo>
                  <a:cubicBezTo>
                    <a:pt x="466" y="710"/>
                    <a:pt x="455" y="751"/>
                    <a:pt x="470" y="791"/>
                  </a:cubicBezTo>
                  <a:cubicBezTo>
                    <a:pt x="489" y="849"/>
                    <a:pt x="545" y="875"/>
                    <a:pt x="592" y="896"/>
                  </a:cubicBezTo>
                  <a:cubicBezTo>
                    <a:pt x="629" y="914"/>
                    <a:pt x="665" y="931"/>
                    <a:pt x="684" y="958"/>
                  </a:cubicBezTo>
                  <a:cubicBezTo>
                    <a:pt x="710" y="993"/>
                    <a:pt x="706" y="1044"/>
                    <a:pt x="701" y="1096"/>
                  </a:cubicBezTo>
                  <a:cubicBezTo>
                    <a:pt x="695" y="1156"/>
                    <a:pt x="691" y="1216"/>
                    <a:pt x="725" y="1267"/>
                  </a:cubicBezTo>
                  <a:cubicBezTo>
                    <a:pt x="749" y="1303"/>
                    <a:pt x="783" y="1323"/>
                    <a:pt x="817" y="1342"/>
                  </a:cubicBezTo>
                  <a:cubicBezTo>
                    <a:pt x="845" y="1359"/>
                    <a:pt x="871" y="1374"/>
                    <a:pt x="888" y="1396"/>
                  </a:cubicBezTo>
                  <a:cubicBezTo>
                    <a:pt x="903" y="1415"/>
                    <a:pt x="911" y="1443"/>
                    <a:pt x="920" y="1468"/>
                  </a:cubicBezTo>
                  <a:lnTo>
                    <a:pt x="926" y="1490"/>
                  </a:lnTo>
                  <a:cubicBezTo>
                    <a:pt x="967" y="1610"/>
                    <a:pt x="1046" y="1708"/>
                    <a:pt x="1121" y="1805"/>
                  </a:cubicBezTo>
                  <a:cubicBezTo>
                    <a:pt x="1156" y="1850"/>
                    <a:pt x="1192" y="1895"/>
                    <a:pt x="1224" y="1944"/>
                  </a:cubicBezTo>
                  <a:cubicBezTo>
                    <a:pt x="1289" y="2038"/>
                    <a:pt x="1338" y="2150"/>
                    <a:pt x="1372" y="2274"/>
                  </a:cubicBezTo>
                  <a:lnTo>
                    <a:pt x="1381" y="2308"/>
                  </a:lnTo>
                  <a:lnTo>
                    <a:pt x="2066" y="1878"/>
                  </a:lnTo>
                  <a:cubicBezTo>
                    <a:pt x="2094" y="1859"/>
                    <a:pt x="2124" y="1842"/>
                    <a:pt x="2152" y="1842"/>
                  </a:cubicBezTo>
                  <a:cubicBezTo>
                    <a:pt x="2156" y="1842"/>
                    <a:pt x="2161" y="1842"/>
                    <a:pt x="2165" y="1843"/>
                  </a:cubicBezTo>
                  <a:cubicBezTo>
                    <a:pt x="2225" y="1856"/>
                    <a:pt x="2229" y="1948"/>
                    <a:pt x="2227" y="2043"/>
                  </a:cubicBezTo>
                  <a:cubicBezTo>
                    <a:pt x="2223" y="2295"/>
                    <a:pt x="2377" y="2540"/>
                    <a:pt x="2653" y="2711"/>
                  </a:cubicBezTo>
                  <a:lnTo>
                    <a:pt x="2675" y="2726"/>
                  </a:lnTo>
                  <a:lnTo>
                    <a:pt x="2690" y="2702"/>
                  </a:lnTo>
                  <a:cubicBezTo>
                    <a:pt x="2722" y="2649"/>
                    <a:pt x="2760" y="2597"/>
                    <a:pt x="2797" y="2550"/>
                  </a:cubicBezTo>
                  <a:cubicBezTo>
                    <a:pt x="2831" y="2505"/>
                    <a:pt x="2868" y="2458"/>
                    <a:pt x="2900" y="2407"/>
                  </a:cubicBezTo>
                  <a:lnTo>
                    <a:pt x="2904" y="2400"/>
                  </a:lnTo>
                  <a:cubicBezTo>
                    <a:pt x="2930" y="2360"/>
                    <a:pt x="2947" y="2321"/>
                    <a:pt x="2960" y="2283"/>
                  </a:cubicBezTo>
                  <a:lnTo>
                    <a:pt x="2964" y="2274"/>
                  </a:lnTo>
                  <a:cubicBezTo>
                    <a:pt x="2975" y="2242"/>
                    <a:pt x="2985" y="2208"/>
                    <a:pt x="3009" y="2197"/>
                  </a:cubicBezTo>
                  <a:cubicBezTo>
                    <a:pt x="3018" y="2195"/>
                    <a:pt x="3028" y="2195"/>
                    <a:pt x="3039" y="2195"/>
                  </a:cubicBezTo>
                  <a:lnTo>
                    <a:pt x="3052" y="2195"/>
                  </a:lnTo>
                  <a:cubicBezTo>
                    <a:pt x="3063" y="2195"/>
                    <a:pt x="3073" y="2193"/>
                    <a:pt x="3084" y="2193"/>
                  </a:cubicBezTo>
                  <a:cubicBezTo>
                    <a:pt x="3159" y="2178"/>
                    <a:pt x="3191" y="2098"/>
                    <a:pt x="3210" y="2030"/>
                  </a:cubicBezTo>
                  <a:lnTo>
                    <a:pt x="3416" y="1316"/>
                  </a:lnTo>
                  <a:cubicBezTo>
                    <a:pt x="3427" y="1273"/>
                    <a:pt x="3442" y="1224"/>
                    <a:pt x="3435" y="1173"/>
                  </a:cubicBezTo>
                  <a:cubicBezTo>
                    <a:pt x="3429" y="1126"/>
                    <a:pt x="3403" y="1083"/>
                    <a:pt x="3380" y="1044"/>
                  </a:cubicBezTo>
                  <a:lnTo>
                    <a:pt x="3369" y="1025"/>
                  </a:lnTo>
                  <a:cubicBezTo>
                    <a:pt x="3296" y="899"/>
                    <a:pt x="3255" y="755"/>
                    <a:pt x="3251" y="609"/>
                  </a:cubicBezTo>
                  <a:lnTo>
                    <a:pt x="3251" y="592"/>
                  </a:lnTo>
                  <a:lnTo>
                    <a:pt x="3234" y="586"/>
                  </a:lnTo>
                  <a:cubicBezTo>
                    <a:pt x="3050" y="513"/>
                    <a:pt x="2938" y="281"/>
                    <a:pt x="2998" y="91"/>
                  </a:cubicBezTo>
                  <a:lnTo>
                    <a:pt x="3015" y="39"/>
                  </a:lnTo>
                  <a:lnTo>
                    <a:pt x="3015" y="39"/>
                  </a:lnTo>
                  <a:lnTo>
                    <a:pt x="2964" y="59"/>
                  </a:lnTo>
                  <a:lnTo>
                    <a:pt x="2696" y="234"/>
                  </a:lnTo>
                  <a:cubicBezTo>
                    <a:pt x="2668" y="254"/>
                    <a:pt x="2638" y="273"/>
                    <a:pt x="2606" y="275"/>
                  </a:cubicBezTo>
                  <a:cubicBezTo>
                    <a:pt x="2603" y="275"/>
                    <a:pt x="2599" y="275"/>
                    <a:pt x="2595" y="275"/>
                  </a:cubicBezTo>
                  <a:cubicBezTo>
                    <a:pt x="2571" y="275"/>
                    <a:pt x="2547" y="269"/>
                    <a:pt x="2523" y="260"/>
                  </a:cubicBezTo>
                  <a:cubicBezTo>
                    <a:pt x="2512" y="258"/>
                    <a:pt x="2501" y="254"/>
                    <a:pt x="2490" y="251"/>
                  </a:cubicBezTo>
                  <a:cubicBezTo>
                    <a:pt x="2450" y="241"/>
                    <a:pt x="2405" y="236"/>
                    <a:pt x="2351" y="236"/>
                  </a:cubicBezTo>
                  <a:cubicBezTo>
                    <a:pt x="2319" y="236"/>
                    <a:pt x="2287" y="236"/>
                    <a:pt x="2255" y="239"/>
                  </a:cubicBezTo>
                  <a:cubicBezTo>
                    <a:pt x="2227" y="241"/>
                    <a:pt x="2199" y="243"/>
                    <a:pt x="2171" y="243"/>
                  </a:cubicBezTo>
                  <a:lnTo>
                    <a:pt x="2165" y="243"/>
                  </a:lnTo>
                  <a:cubicBezTo>
                    <a:pt x="2045" y="243"/>
                    <a:pt x="1957" y="211"/>
                    <a:pt x="1910" y="151"/>
                  </a:cubicBezTo>
                  <a:cubicBezTo>
                    <a:pt x="1901" y="142"/>
                    <a:pt x="1895" y="132"/>
                    <a:pt x="1888" y="123"/>
                  </a:cubicBezTo>
                  <a:cubicBezTo>
                    <a:pt x="1871" y="97"/>
                    <a:pt x="1854" y="72"/>
                    <a:pt x="1826" y="54"/>
                  </a:cubicBezTo>
                  <a:cubicBezTo>
                    <a:pt x="1792" y="33"/>
                    <a:pt x="1749" y="31"/>
                    <a:pt x="1715" y="31"/>
                  </a:cubicBezTo>
                  <a:lnTo>
                    <a:pt x="1676" y="31"/>
                  </a:lnTo>
                  <a:cubicBezTo>
                    <a:pt x="1565" y="31"/>
                    <a:pt x="1451" y="22"/>
                    <a:pt x="1329" y="5"/>
                  </a:cubicBezTo>
                  <a:lnTo>
                    <a:pt x="129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296"/>
            <p:cNvSpPr/>
            <p:nvPr/>
          </p:nvSpPr>
          <p:spPr>
            <a:xfrm>
              <a:off x="5536374" y="2702546"/>
              <a:ext cx="319157" cy="319924"/>
            </a:xfrm>
            <a:custGeom>
              <a:rect b="b" l="l" r="r" t="t"/>
              <a:pathLst>
                <a:path extrusionOk="0" h="11259" w="11232">
                  <a:moveTo>
                    <a:pt x="8957" y="0"/>
                  </a:moveTo>
                  <a:cubicBezTo>
                    <a:pt x="8758" y="0"/>
                    <a:pt x="8646" y="307"/>
                    <a:pt x="8479" y="462"/>
                  </a:cubicBezTo>
                  <a:cubicBezTo>
                    <a:pt x="8282" y="649"/>
                    <a:pt x="7956" y="614"/>
                    <a:pt x="7729" y="769"/>
                  </a:cubicBezTo>
                  <a:cubicBezTo>
                    <a:pt x="7245" y="1099"/>
                    <a:pt x="7579" y="1930"/>
                    <a:pt x="7232" y="2401"/>
                  </a:cubicBezTo>
                  <a:cubicBezTo>
                    <a:pt x="7058" y="2637"/>
                    <a:pt x="6754" y="2727"/>
                    <a:pt x="6471" y="2802"/>
                  </a:cubicBezTo>
                  <a:cubicBezTo>
                    <a:pt x="6330" y="2988"/>
                    <a:pt x="6701" y="3222"/>
                    <a:pt x="6634" y="3445"/>
                  </a:cubicBezTo>
                  <a:cubicBezTo>
                    <a:pt x="6596" y="3569"/>
                    <a:pt x="6450" y="3612"/>
                    <a:pt x="6332" y="3663"/>
                  </a:cubicBezTo>
                  <a:cubicBezTo>
                    <a:pt x="5938" y="3837"/>
                    <a:pt x="5711" y="4319"/>
                    <a:pt x="5829" y="4732"/>
                  </a:cubicBezTo>
                  <a:cubicBezTo>
                    <a:pt x="5499" y="4803"/>
                    <a:pt x="5171" y="4874"/>
                    <a:pt x="4841" y="4944"/>
                  </a:cubicBezTo>
                  <a:cubicBezTo>
                    <a:pt x="4774" y="4959"/>
                    <a:pt x="4706" y="4974"/>
                    <a:pt x="4652" y="5017"/>
                  </a:cubicBezTo>
                  <a:cubicBezTo>
                    <a:pt x="4554" y="5097"/>
                    <a:pt x="4534" y="5255"/>
                    <a:pt x="4423" y="5319"/>
                  </a:cubicBezTo>
                  <a:cubicBezTo>
                    <a:pt x="4378" y="5346"/>
                    <a:pt x="4326" y="5351"/>
                    <a:pt x="4272" y="5351"/>
                  </a:cubicBezTo>
                  <a:cubicBezTo>
                    <a:pt x="4240" y="5351"/>
                    <a:pt x="4208" y="5349"/>
                    <a:pt x="4176" y="5349"/>
                  </a:cubicBezTo>
                  <a:cubicBezTo>
                    <a:pt x="4144" y="5349"/>
                    <a:pt x="4111" y="5351"/>
                    <a:pt x="4080" y="5358"/>
                  </a:cubicBezTo>
                  <a:cubicBezTo>
                    <a:pt x="3911" y="5392"/>
                    <a:pt x="3812" y="5572"/>
                    <a:pt x="3772" y="5739"/>
                  </a:cubicBezTo>
                  <a:cubicBezTo>
                    <a:pt x="3731" y="5909"/>
                    <a:pt x="3722" y="6091"/>
                    <a:pt x="3632" y="6238"/>
                  </a:cubicBezTo>
                  <a:cubicBezTo>
                    <a:pt x="3457" y="6526"/>
                    <a:pt x="3063" y="6568"/>
                    <a:pt x="2726" y="6571"/>
                  </a:cubicBezTo>
                  <a:cubicBezTo>
                    <a:pt x="2712" y="6571"/>
                    <a:pt x="2699" y="6571"/>
                    <a:pt x="2685" y="6571"/>
                  </a:cubicBezTo>
                  <a:cubicBezTo>
                    <a:pt x="1786" y="6571"/>
                    <a:pt x="889" y="6502"/>
                    <a:pt x="1" y="6365"/>
                  </a:cubicBezTo>
                  <a:lnTo>
                    <a:pt x="1" y="6365"/>
                  </a:lnTo>
                  <a:cubicBezTo>
                    <a:pt x="27" y="6588"/>
                    <a:pt x="130" y="6813"/>
                    <a:pt x="279" y="6980"/>
                  </a:cubicBezTo>
                  <a:cubicBezTo>
                    <a:pt x="564" y="7301"/>
                    <a:pt x="965" y="7492"/>
                    <a:pt x="1293" y="7766"/>
                  </a:cubicBezTo>
                  <a:cubicBezTo>
                    <a:pt x="1244" y="7972"/>
                    <a:pt x="1355" y="8177"/>
                    <a:pt x="1430" y="8377"/>
                  </a:cubicBezTo>
                  <a:cubicBezTo>
                    <a:pt x="1503" y="8574"/>
                    <a:pt x="1524" y="8837"/>
                    <a:pt x="1353" y="8962"/>
                  </a:cubicBezTo>
                  <a:cubicBezTo>
                    <a:pt x="1295" y="9004"/>
                    <a:pt x="1222" y="9022"/>
                    <a:pt x="1154" y="9047"/>
                  </a:cubicBezTo>
                  <a:cubicBezTo>
                    <a:pt x="841" y="9161"/>
                    <a:pt x="616" y="9456"/>
                    <a:pt x="549" y="9780"/>
                  </a:cubicBezTo>
                  <a:cubicBezTo>
                    <a:pt x="674" y="9814"/>
                    <a:pt x="798" y="9840"/>
                    <a:pt x="927" y="9853"/>
                  </a:cubicBezTo>
                  <a:cubicBezTo>
                    <a:pt x="995" y="9860"/>
                    <a:pt x="1063" y="9863"/>
                    <a:pt x="1132" y="9863"/>
                  </a:cubicBezTo>
                  <a:cubicBezTo>
                    <a:pt x="1731" y="9863"/>
                    <a:pt x="2321" y="9625"/>
                    <a:pt x="2925" y="9583"/>
                  </a:cubicBezTo>
                  <a:cubicBezTo>
                    <a:pt x="2966" y="9580"/>
                    <a:pt x="3008" y="9578"/>
                    <a:pt x="3049" y="9578"/>
                  </a:cubicBezTo>
                  <a:cubicBezTo>
                    <a:pt x="3695" y="9578"/>
                    <a:pt x="4418" y="9934"/>
                    <a:pt x="4444" y="10566"/>
                  </a:cubicBezTo>
                  <a:cubicBezTo>
                    <a:pt x="4449" y="10691"/>
                    <a:pt x="4427" y="10819"/>
                    <a:pt x="4477" y="10933"/>
                  </a:cubicBezTo>
                  <a:cubicBezTo>
                    <a:pt x="4582" y="11162"/>
                    <a:pt x="4901" y="11173"/>
                    <a:pt x="5145" y="11258"/>
                  </a:cubicBezTo>
                  <a:cubicBezTo>
                    <a:pt x="5151" y="11134"/>
                    <a:pt x="5181" y="11020"/>
                    <a:pt x="5282" y="10945"/>
                  </a:cubicBezTo>
                  <a:cubicBezTo>
                    <a:pt x="5366" y="10883"/>
                    <a:pt x="5473" y="10868"/>
                    <a:pt x="5574" y="10855"/>
                  </a:cubicBezTo>
                  <a:lnTo>
                    <a:pt x="7037" y="10680"/>
                  </a:lnTo>
                  <a:cubicBezTo>
                    <a:pt x="6919" y="10371"/>
                    <a:pt x="6803" y="10063"/>
                    <a:pt x="6686" y="9754"/>
                  </a:cubicBezTo>
                  <a:cubicBezTo>
                    <a:pt x="6653" y="9669"/>
                    <a:pt x="6621" y="9583"/>
                    <a:pt x="6566" y="9512"/>
                  </a:cubicBezTo>
                  <a:cubicBezTo>
                    <a:pt x="6527" y="9465"/>
                    <a:pt x="6480" y="9426"/>
                    <a:pt x="6450" y="9375"/>
                  </a:cubicBezTo>
                  <a:cubicBezTo>
                    <a:pt x="6418" y="9317"/>
                    <a:pt x="6407" y="9249"/>
                    <a:pt x="6390" y="9184"/>
                  </a:cubicBezTo>
                  <a:cubicBezTo>
                    <a:pt x="6326" y="8929"/>
                    <a:pt x="6131" y="8713"/>
                    <a:pt x="5884" y="8621"/>
                  </a:cubicBezTo>
                  <a:cubicBezTo>
                    <a:pt x="5981" y="8312"/>
                    <a:pt x="6263" y="8070"/>
                    <a:pt x="6583" y="8021"/>
                  </a:cubicBezTo>
                  <a:cubicBezTo>
                    <a:pt x="6648" y="8011"/>
                    <a:pt x="6715" y="8007"/>
                    <a:pt x="6784" y="8007"/>
                  </a:cubicBezTo>
                  <a:cubicBezTo>
                    <a:pt x="6931" y="8007"/>
                    <a:pt x="7083" y="8023"/>
                    <a:pt x="7227" y="8023"/>
                  </a:cubicBezTo>
                  <a:cubicBezTo>
                    <a:pt x="7432" y="8023"/>
                    <a:pt x="7619" y="7992"/>
                    <a:pt x="7748" y="7839"/>
                  </a:cubicBezTo>
                  <a:cubicBezTo>
                    <a:pt x="7887" y="7676"/>
                    <a:pt x="7896" y="7419"/>
                    <a:pt x="8059" y="7278"/>
                  </a:cubicBezTo>
                  <a:cubicBezTo>
                    <a:pt x="8123" y="7220"/>
                    <a:pt x="8207" y="7188"/>
                    <a:pt x="8269" y="7128"/>
                  </a:cubicBezTo>
                  <a:cubicBezTo>
                    <a:pt x="8342" y="7059"/>
                    <a:pt x="8378" y="6963"/>
                    <a:pt x="8417" y="6870"/>
                  </a:cubicBezTo>
                  <a:cubicBezTo>
                    <a:pt x="8614" y="6401"/>
                    <a:pt x="8939" y="5986"/>
                    <a:pt x="9346" y="5679"/>
                  </a:cubicBezTo>
                  <a:cubicBezTo>
                    <a:pt x="9276" y="5452"/>
                    <a:pt x="9342" y="5189"/>
                    <a:pt x="9511" y="5022"/>
                  </a:cubicBezTo>
                  <a:cubicBezTo>
                    <a:pt x="9689" y="4846"/>
                    <a:pt x="10000" y="4683"/>
                    <a:pt x="9912" y="4449"/>
                  </a:cubicBezTo>
                  <a:cubicBezTo>
                    <a:pt x="9889" y="4387"/>
                    <a:pt x="9841" y="4340"/>
                    <a:pt x="9794" y="4293"/>
                  </a:cubicBezTo>
                  <a:cubicBezTo>
                    <a:pt x="9604" y="4100"/>
                    <a:pt x="9434" y="3882"/>
                    <a:pt x="9295" y="3648"/>
                  </a:cubicBezTo>
                  <a:cubicBezTo>
                    <a:pt x="9233" y="3545"/>
                    <a:pt x="9175" y="3434"/>
                    <a:pt x="9167" y="3316"/>
                  </a:cubicBezTo>
                  <a:cubicBezTo>
                    <a:pt x="9158" y="3226"/>
                    <a:pt x="9177" y="3134"/>
                    <a:pt x="9154" y="3048"/>
                  </a:cubicBezTo>
                  <a:cubicBezTo>
                    <a:pt x="9113" y="2913"/>
                    <a:pt x="8974" y="2828"/>
                    <a:pt x="8922" y="2695"/>
                  </a:cubicBezTo>
                  <a:cubicBezTo>
                    <a:pt x="8825" y="2435"/>
                    <a:pt x="9140" y="2192"/>
                    <a:pt x="9422" y="2192"/>
                  </a:cubicBezTo>
                  <a:cubicBezTo>
                    <a:pt x="9433" y="2192"/>
                    <a:pt x="9443" y="2193"/>
                    <a:pt x="9454" y="2193"/>
                  </a:cubicBezTo>
                  <a:cubicBezTo>
                    <a:pt x="9743" y="2213"/>
                    <a:pt x="10004" y="2378"/>
                    <a:pt x="10291" y="2412"/>
                  </a:cubicBezTo>
                  <a:cubicBezTo>
                    <a:pt x="10329" y="2417"/>
                    <a:pt x="10366" y="2419"/>
                    <a:pt x="10404" y="2419"/>
                  </a:cubicBezTo>
                  <a:cubicBezTo>
                    <a:pt x="10577" y="2419"/>
                    <a:pt x="10750" y="2371"/>
                    <a:pt x="10898" y="2279"/>
                  </a:cubicBezTo>
                  <a:cubicBezTo>
                    <a:pt x="11082" y="2166"/>
                    <a:pt x="11232" y="1947"/>
                    <a:pt x="11168" y="1741"/>
                  </a:cubicBezTo>
                  <a:cubicBezTo>
                    <a:pt x="11138" y="1649"/>
                    <a:pt x="11069" y="1574"/>
                    <a:pt x="11005" y="1504"/>
                  </a:cubicBezTo>
                  <a:cubicBezTo>
                    <a:pt x="10748" y="1227"/>
                    <a:pt x="10493" y="951"/>
                    <a:pt x="10236" y="674"/>
                  </a:cubicBezTo>
                  <a:cubicBezTo>
                    <a:pt x="10105" y="535"/>
                    <a:pt x="9966" y="389"/>
                    <a:pt x="9779" y="345"/>
                  </a:cubicBezTo>
                  <a:cubicBezTo>
                    <a:pt x="9720" y="330"/>
                    <a:pt x="9660" y="326"/>
                    <a:pt x="9600" y="326"/>
                  </a:cubicBezTo>
                  <a:cubicBezTo>
                    <a:pt x="9545" y="326"/>
                    <a:pt x="9490" y="329"/>
                    <a:pt x="9435" y="329"/>
                  </a:cubicBezTo>
                  <a:cubicBezTo>
                    <a:pt x="9392" y="329"/>
                    <a:pt x="9349" y="327"/>
                    <a:pt x="9306" y="321"/>
                  </a:cubicBezTo>
                  <a:cubicBezTo>
                    <a:pt x="9149" y="300"/>
                    <a:pt x="8982" y="165"/>
                    <a:pt x="9021" y="10"/>
                  </a:cubicBezTo>
                  <a:cubicBezTo>
                    <a:pt x="8998" y="3"/>
                    <a:pt x="8977" y="0"/>
                    <a:pt x="895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296"/>
            <p:cNvSpPr/>
            <p:nvPr/>
          </p:nvSpPr>
          <p:spPr>
            <a:xfrm>
              <a:off x="5535522" y="2701779"/>
              <a:ext cx="320919" cy="321771"/>
            </a:xfrm>
            <a:custGeom>
              <a:rect b="b" l="l" r="r" t="t"/>
              <a:pathLst>
                <a:path extrusionOk="0" h="11324" w="11294">
                  <a:moveTo>
                    <a:pt x="8985" y="55"/>
                  </a:moveTo>
                  <a:cubicBezTo>
                    <a:pt x="8996" y="55"/>
                    <a:pt x="9007" y="56"/>
                    <a:pt x="9019" y="59"/>
                  </a:cubicBezTo>
                  <a:cubicBezTo>
                    <a:pt x="9012" y="110"/>
                    <a:pt x="9027" y="164"/>
                    <a:pt x="9059" y="211"/>
                  </a:cubicBezTo>
                  <a:cubicBezTo>
                    <a:pt x="9115" y="294"/>
                    <a:pt x="9222" y="359"/>
                    <a:pt x="9331" y="376"/>
                  </a:cubicBezTo>
                  <a:cubicBezTo>
                    <a:pt x="9370" y="380"/>
                    <a:pt x="9411" y="384"/>
                    <a:pt x="9462" y="384"/>
                  </a:cubicBezTo>
                  <a:cubicBezTo>
                    <a:pt x="9490" y="384"/>
                    <a:pt x="9520" y="382"/>
                    <a:pt x="9550" y="382"/>
                  </a:cubicBezTo>
                  <a:cubicBezTo>
                    <a:pt x="9578" y="380"/>
                    <a:pt x="9608" y="380"/>
                    <a:pt x="9636" y="380"/>
                  </a:cubicBezTo>
                  <a:cubicBezTo>
                    <a:pt x="9704" y="380"/>
                    <a:pt x="9756" y="384"/>
                    <a:pt x="9803" y="397"/>
                  </a:cubicBezTo>
                  <a:cubicBezTo>
                    <a:pt x="9987" y="442"/>
                    <a:pt x="10131" y="596"/>
                    <a:pt x="10246" y="721"/>
                  </a:cubicBezTo>
                  <a:lnTo>
                    <a:pt x="11015" y="1550"/>
                  </a:lnTo>
                  <a:cubicBezTo>
                    <a:pt x="11075" y="1614"/>
                    <a:pt x="11144" y="1689"/>
                    <a:pt x="11172" y="1775"/>
                  </a:cubicBezTo>
                  <a:cubicBezTo>
                    <a:pt x="11232" y="1966"/>
                    <a:pt x="11088" y="2175"/>
                    <a:pt x="10913" y="2283"/>
                  </a:cubicBezTo>
                  <a:cubicBezTo>
                    <a:pt x="10770" y="2372"/>
                    <a:pt x="10597" y="2419"/>
                    <a:pt x="10426" y="2419"/>
                  </a:cubicBezTo>
                  <a:cubicBezTo>
                    <a:pt x="10392" y="2419"/>
                    <a:pt x="10357" y="2417"/>
                    <a:pt x="10323" y="2413"/>
                  </a:cubicBezTo>
                  <a:cubicBezTo>
                    <a:pt x="10191" y="2398"/>
                    <a:pt x="10060" y="2351"/>
                    <a:pt x="9934" y="2306"/>
                  </a:cubicBezTo>
                  <a:cubicBezTo>
                    <a:pt x="9788" y="2257"/>
                    <a:pt x="9640" y="2205"/>
                    <a:pt x="9486" y="2195"/>
                  </a:cubicBezTo>
                  <a:cubicBezTo>
                    <a:pt x="9475" y="2194"/>
                    <a:pt x="9463" y="2194"/>
                    <a:pt x="9452" y="2194"/>
                  </a:cubicBezTo>
                  <a:cubicBezTo>
                    <a:pt x="9268" y="2194"/>
                    <a:pt x="9068" y="2291"/>
                    <a:pt x="8972" y="2433"/>
                  </a:cubicBezTo>
                  <a:cubicBezTo>
                    <a:pt x="8905" y="2529"/>
                    <a:pt x="8890" y="2632"/>
                    <a:pt x="8929" y="2733"/>
                  </a:cubicBezTo>
                  <a:cubicBezTo>
                    <a:pt x="8954" y="2799"/>
                    <a:pt x="8999" y="2855"/>
                    <a:pt x="9044" y="2908"/>
                  </a:cubicBezTo>
                  <a:cubicBezTo>
                    <a:pt x="9094" y="2964"/>
                    <a:pt x="9139" y="3017"/>
                    <a:pt x="9158" y="3084"/>
                  </a:cubicBezTo>
                  <a:cubicBezTo>
                    <a:pt x="9173" y="3133"/>
                    <a:pt x="9171" y="3185"/>
                    <a:pt x="9169" y="3240"/>
                  </a:cubicBezTo>
                  <a:cubicBezTo>
                    <a:pt x="9169" y="3275"/>
                    <a:pt x="9167" y="3309"/>
                    <a:pt x="9169" y="3345"/>
                  </a:cubicBezTo>
                  <a:cubicBezTo>
                    <a:pt x="9179" y="3470"/>
                    <a:pt x="9239" y="3583"/>
                    <a:pt x="9301" y="3688"/>
                  </a:cubicBezTo>
                  <a:cubicBezTo>
                    <a:pt x="9443" y="3924"/>
                    <a:pt x="9612" y="4144"/>
                    <a:pt x="9807" y="4339"/>
                  </a:cubicBezTo>
                  <a:lnTo>
                    <a:pt x="9814" y="4348"/>
                  </a:lnTo>
                  <a:cubicBezTo>
                    <a:pt x="9854" y="4389"/>
                    <a:pt x="9897" y="4431"/>
                    <a:pt x="9916" y="4485"/>
                  </a:cubicBezTo>
                  <a:cubicBezTo>
                    <a:pt x="9979" y="4646"/>
                    <a:pt x="9824" y="4772"/>
                    <a:pt x="9664" y="4907"/>
                  </a:cubicBezTo>
                  <a:cubicBezTo>
                    <a:pt x="9614" y="4946"/>
                    <a:pt x="9565" y="4989"/>
                    <a:pt x="9522" y="5029"/>
                  </a:cubicBezTo>
                  <a:cubicBezTo>
                    <a:pt x="9351" y="5199"/>
                    <a:pt x="9280" y="5464"/>
                    <a:pt x="9346" y="5696"/>
                  </a:cubicBezTo>
                  <a:cubicBezTo>
                    <a:pt x="8939" y="6006"/>
                    <a:pt x="8620" y="6418"/>
                    <a:pt x="8421" y="6887"/>
                  </a:cubicBezTo>
                  <a:lnTo>
                    <a:pt x="8410" y="6912"/>
                  </a:lnTo>
                  <a:cubicBezTo>
                    <a:pt x="8378" y="6994"/>
                    <a:pt x="8342" y="7077"/>
                    <a:pt x="8282" y="7135"/>
                  </a:cubicBezTo>
                  <a:cubicBezTo>
                    <a:pt x="8250" y="7165"/>
                    <a:pt x="8213" y="7189"/>
                    <a:pt x="8175" y="7212"/>
                  </a:cubicBezTo>
                  <a:cubicBezTo>
                    <a:pt x="8140" y="7234"/>
                    <a:pt x="8102" y="7255"/>
                    <a:pt x="8070" y="7283"/>
                  </a:cubicBezTo>
                  <a:cubicBezTo>
                    <a:pt x="7977" y="7367"/>
                    <a:pt x="7932" y="7482"/>
                    <a:pt x="7890" y="7594"/>
                  </a:cubicBezTo>
                  <a:cubicBezTo>
                    <a:pt x="7855" y="7684"/>
                    <a:pt x="7819" y="7778"/>
                    <a:pt x="7759" y="7849"/>
                  </a:cubicBezTo>
                  <a:cubicBezTo>
                    <a:pt x="7628" y="8003"/>
                    <a:pt x="7433" y="8022"/>
                    <a:pt x="7262" y="8022"/>
                  </a:cubicBezTo>
                  <a:cubicBezTo>
                    <a:pt x="7189" y="8022"/>
                    <a:pt x="7114" y="8020"/>
                    <a:pt x="7041" y="8016"/>
                  </a:cubicBezTo>
                  <a:cubicBezTo>
                    <a:pt x="6966" y="8012"/>
                    <a:pt x="6889" y="8007"/>
                    <a:pt x="6812" y="8007"/>
                  </a:cubicBezTo>
                  <a:cubicBezTo>
                    <a:pt x="6735" y="8007"/>
                    <a:pt x="6668" y="8012"/>
                    <a:pt x="6608" y="8020"/>
                  </a:cubicBezTo>
                  <a:cubicBezTo>
                    <a:pt x="6278" y="8072"/>
                    <a:pt x="5989" y="8320"/>
                    <a:pt x="5889" y="8639"/>
                  </a:cubicBezTo>
                  <a:lnTo>
                    <a:pt x="5882" y="8663"/>
                  </a:lnTo>
                  <a:lnTo>
                    <a:pt x="5906" y="8671"/>
                  </a:lnTo>
                  <a:cubicBezTo>
                    <a:pt x="6143" y="8761"/>
                    <a:pt x="6332" y="8971"/>
                    <a:pt x="6394" y="9218"/>
                  </a:cubicBezTo>
                  <a:cubicBezTo>
                    <a:pt x="6398" y="9233"/>
                    <a:pt x="6403" y="9248"/>
                    <a:pt x="6405" y="9263"/>
                  </a:cubicBezTo>
                  <a:cubicBezTo>
                    <a:pt x="6418" y="9314"/>
                    <a:pt x="6431" y="9368"/>
                    <a:pt x="6458" y="9415"/>
                  </a:cubicBezTo>
                  <a:cubicBezTo>
                    <a:pt x="6478" y="9451"/>
                    <a:pt x="6506" y="9479"/>
                    <a:pt x="6531" y="9507"/>
                  </a:cubicBezTo>
                  <a:cubicBezTo>
                    <a:pt x="6546" y="9524"/>
                    <a:pt x="6561" y="9539"/>
                    <a:pt x="6574" y="9556"/>
                  </a:cubicBezTo>
                  <a:cubicBezTo>
                    <a:pt x="6628" y="9623"/>
                    <a:pt x="6660" y="9708"/>
                    <a:pt x="6692" y="9790"/>
                  </a:cubicBezTo>
                  <a:lnTo>
                    <a:pt x="7028" y="10683"/>
                  </a:lnTo>
                  <a:lnTo>
                    <a:pt x="5601" y="10857"/>
                  </a:lnTo>
                  <a:cubicBezTo>
                    <a:pt x="5505" y="10867"/>
                    <a:pt x="5387" y="10882"/>
                    <a:pt x="5297" y="10951"/>
                  </a:cubicBezTo>
                  <a:cubicBezTo>
                    <a:pt x="5188" y="11032"/>
                    <a:pt x="5158" y="11148"/>
                    <a:pt x="5151" y="11249"/>
                  </a:cubicBezTo>
                  <a:cubicBezTo>
                    <a:pt x="5096" y="11232"/>
                    <a:pt x="5038" y="11217"/>
                    <a:pt x="4982" y="11204"/>
                  </a:cubicBezTo>
                  <a:cubicBezTo>
                    <a:pt x="4787" y="11155"/>
                    <a:pt x="4603" y="11107"/>
                    <a:pt x="4532" y="10947"/>
                  </a:cubicBezTo>
                  <a:cubicBezTo>
                    <a:pt x="4498" y="10872"/>
                    <a:pt x="4498" y="10786"/>
                    <a:pt x="4500" y="10696"/>
                  </a:cubicBezTo>
                  <a:cubicBezTo>
                    <a:pt x="4500" y="10662"/>
                    <a:pt x="4502" y="10628"/>
                    <a:pt x="4500" y="10593"/>
                  </a:cubicBezTo>
                  <a:cubicBezTo>
                    <a:pt x="4474" y="9957"/>
                    <a:pt x="3757" y="9578"/>
                    <a:pt x="3078" y="9578"/>
                  </a:cubicBezTo>
                  <a:cubicBezTo>
                    <a:pt x="3035" y="9578"/>
                    <a:pt x="2994" y="9580"/>
                    <a:pt x="2953" y="9582"/>
                  </a:cubicBezTo>
                  <a:cubicBezTo>
                    <a:pt x="2679" y="9603"/>
                    <a:pt x="2403" y="9663"/>
                    <a:pt x="2137" y="9721"/>
                  </a:cubicBezTo>
                  <a:cubicBezTo>
                    <a:pt x="1818" y="9790"/>
                    <a:pt x="1488" y="9863"/>
                    <a:pt x="1162" y="9863"/>
                  </a:cubicBezTo>
                  <a:cubicBezTo>
                    <a:pt x="1091" y="9863"/>
                    <a:pt x="1025" y="9858"/>
                    <a:pt x="959" y="9852"/>
                  </a:cubicBezTo>
                  <a:cubicBezTo>
                    <a:pt x="849" y="9841"/>
                    <a:pt x="736" y="9822"/>
                    <a:pt x="612" y="9788"/>
                  </a:cubicBezTo>
                  <a:cubicBezTo>
                    <a:pt x="687" y="9471"/>
                    <a:pt x="912" y="9203"/>
                    <a:pt x="1192" y="9100"/>
                  </a:cubicBezTo>
                  <a:cubicBezTo>
                    <a:pt x="1207" y="9094"/>
                    <a:pt x="1222" y="9087"/>
                    <a:pt x="1237" y="9083"/>
                  </a:cubicBezTo>
                  <a:cubicBezTo>
                    <a:pt x="1293" y="9064"/>
                    <a:pt x="1351" y="9044"/>
                    <a:pt x="1400" y="9010"/>
                  </a:cubicBezTo>
                  <a:cubicBezTo>
                    <a:pt x="1582" y="8877"/>
                    <a:pt x="1563" y="8603"/>
                    <a:pt x="1484" y="8393"/>
                  </a:cubicBezTo>
                  <a:cubicBezTo>
                    <a:pt x="1471" y="8359"/>
                    <a:pt x="1456" y="8322"/>
                    <a:pt x="1443" y="8288"/>
                  </a:cubicBezTo>
                  <a:cubicBezTo>
                    <a:pt x="1376" y="8127"/>
                    <a:pt x="1310" y="7960"/>
                    <a:pt x="1349" y="7799"/>
                  </a:cubicBezTo>
                  <a:lnTo>
                    <a:pt x="1353" y="7784"/>
                  </a:lnTo>
                  <a:lnTo>
                    <a:pt x="1340" y="7774"/>
                  </a:lnTo>
                  <a:cubicBezTo>
                    <a:pt x="1209" y="7664"/>
                    <a:pt x="1068" y="7568"/>
                    <a:pt x="931" y="7474"/>
                  </a:cubicBezTo>
                  <a:cubicBezTo>
                    <a:pt x="719" y="7330"/>
                    <a:pt x="500" y="7182"/>
                    <a:pt x="331" y="6990"/>
                  </a:cubicBezTo>
                  <a:cubicBezTo>
                    <a:pt x="189" y="6831"/>
                    <a:pt x="93" y="6628"/>
                    <a:pt x="61" y="6424"/>
                  </a:cubicBezTo>
                  <a:lnTo>
                    <a:pt x="61" y="6424"/>
                  </a:lnTo>
                  <a:cubicBezTo>
                    <a:pt x="933" y="6557"/>
                    <a:pt x="1816" y="6623"/>
                    <a:pt x="2688" y="6623"/>
                  </a:cubicBezTo>
                  <a:lnTo>
                    <a:pt x="2756" y="6623"/>
                  </a:lnTo>
                  <a:cubicBezTo>
                    <a:pt x="3090" y="6623"/>
                    <a:pt x="3500" y="6583"/>
                    <a:pt x="3684" y="6278"/>
                  </a:cubicBezTo>
                  <a:cubicBezTo>
                    <a:pt x="3752" y="6169"/>
                    <a:pt x="3776" y="6040"/>
                    <a:pt x="3797" y="5918"/>
                  </a:cubicBezTo>
                  <a:cubicBezTo>
                    <a:pt x="3806" y="5869"/>
                    <a:pt x="3817" y="5822"/>
                    <a:pt x="3827" y="5773"/>
                  </a:cubicBezTo>
                  <a:cubicBezTo>
                    <a:pt x="3847" y="5700"/>
                    <a:pt x="3920" y="5451"/>
                    <a:pt x="4117" y="5411"/>
                  </a:cubicBezTo>
                  <a:cubicBezTo>
                    <a:pt x="4140" y="5404"/>
                    <a:pt x="4166" y="5402"/>
                    <a:pt x="4200" y="5402"/>
                  </a:cubicBezTo>
                  <a:cubicBezTo>
                    <a:pt x="4217" y="5402"/>
                    <a:pt x="4235" y="5404"/>
                    <a:pt x="4252" y="5404"/>
                  </a:cubicBezTo>
                  <a:lnTo>
                    <a:pt x="4301" y="5404"/>
                  </a:lnTo>
                  <a:cubicBezTo>
                    <a:pt x="4352" y="5404"/>
                    <a:pt x="4414" y="5400"/>
                    <a:pt x="4468" y="5368"/>
                  </a:cubicBezTo>
                  <a:cubicBezTo>
                    <a:pt x="4532" y="5331"/>
                    <a:pt x="4569" y="5265"/>
                    <a:pt x="4603" y="5201"/>
                  </a:cubicBezTo>
                  <a:cubicBezTo>
                    <a:pt x="4631" y="5149"/>
                    <a:pt x="4657" y="5098"/>
                    <a:pt x="4699" y="5066"/>
                  </a:cubicBezTo>
                  <a:cubicBezTo>
                    <a:pt x="4749" y="5025"/>
                    <a:pt x="4817" y="5010"/>
                    <a:pt x="4877" y="4997"/>
                  </a:cubicBezTo>
                  <a:lnTo>
                    <a:pt x="5891" y="4779"/>
                  </a:lnTo>
                  <a:lnTo>
                    <a:pt x="5884" y="4753"/>
                  </a:lnTo>
                  <a:cubicBezTo>
                    <a:pt x="5769" y="4348"/>
                    <a:pt x="5987" y="3883"/>
                    <a:pt x="6373" y="3714"/>
                  </a:cubicBezTo>
                  <a:cubicBezTo>
                    <a:pt x="6388" y="3707"/>
                    <a:pt x="6405" y="3701"/>
                    <a:pt x="6422" y="3694"/>
                  </a:cubicBezTo>
                  <a:cubicBezTo>
                    <a:pt x="6531" y="3649"/>
                    <a:pt x="6653" y="3598"/>
                    <a:pt x="6690" y="3478"/>
                  </a:cubicBezTo>
                  <a:cubicBezTo>
                    <a:pt x="6724" y="3362"/>
                    <a:pt x="6656" y="3249"/>
                    <a:pt x="6589" y="3142"/>
                  </a:cubicBezTo>
                  <a:cubicBezTo>
                    <a:pt x="6521" y="3030"/>
                    <a:pt x="6463" y="2936"/>
                    <a:pt x="6518" y="2852"/>
                  </a:cubicBezTo>
                  <a:cubicBezTo>
                    <a:pt x="6823" y="2771"/>
                    <a:pt x="7112" y="2675"/>
                    <a:pt x="7283" y="2443"/>
                  </a:cubicBezTo>
                  <a:cubicBezTo>
                    <a:pt x="7444" y="2225"/>
                    <a:pt x="7463" y="1931"/>
                    <a:pt x="7480" y="1646"/>
                  </a:cubicBezTo>
                  <a:cubicBezTo>
                    <a:pt x="7502" y="1310"/>
                    <a:pt x="7521" y="991"/>
                    <a:pt x="7776" y="817"/>
                  </a:cubicBezTo>
                  <a:cubicBezTo>
                    <a:pt x="7875" y="751"/>
                    <a:pt x="7997" y="719"/>
                    <a:pt x="8117" y="689"/>
                  </a:cubicBezTo>
                  <a:cubicBezTo>
                    <a:pt x="8262" y="652"/>
                    <a:pt x="8415" y="616"/>
                    <a:pt x="8528" y="511"/>
                  </a:cubicBezTo>
                  <a:cubicBezTo>
                    <a:pt x="8588" y="453"/>
                    <a:pt x="8642" y="380"/>
                    <a:pt x="8691" y="307"/>
                  </a:cubicBezTo>
                  <a:cubicBezTo>
                    <a:pt x="8782" y="177"/>
                    <a:pt x="8872" y="55"/>
                    <a:pt x="8985" y="55"/>
                  </a:cubicBezTo>
                  <a:close/>
                  <a:moveTo>
                    <a:pt x="8984" y="1"/>
                  </a:moveTo>
                  <a:cubicBezTo>
                    <a:pt x="8843" y="1"/>
                    <a:pt x="8744" y="140"/>
                    <a:pt x="8648" y="277"/>
                  </a:cubicBezTo>
                  <a:cubicBezTo>
                    <a:pt x="8599" y="346"/>
                    <a:pt x="8547" y="419"/>
                    <a:pt x="8492" y="470"/>
                  </a:cubicBezTo>
                  <a:cubicBezTo>
                    <a:pt x="8389" y="566"/>
                    <a:pt x="8250" y="601"/>
                    <a:pt x="8104" y="637"/>
                  </a:cubicBezTo>
                  <a:cubicBezTo>
                    <a:pt x="7980" y="669"/>
                    <a:pt x="7851" y="701"/>
                    <a:pt x="7746" y="772"/>
                  </a:cubicBezTo>
                  <a:cubicBezTo>
                    <a:pt x="7468" y="961"/>
                    <a:pt x="7448" y="1308"/>
                    <a:pt x="7427" y="1644"/>
                  </a:cubicBezTo>
                  <a:cubicBezTo>
                    <a:pt x="7410" y="1921"/>
                    <a:pt x="7393" y="2205"/>
                    <a:pt x="7238" y="2413"/>
                  </a:cubicBezTo>
                  <a:cubicBezTo>
                    <a:pt x="7078" y="2632"/>
                    <a:pt x="6795" y="2724"/>
                    <a:pt x="6495" y="2803"/>
                  </a:cubicBezTo>
                  <a:lnTo>
                    <a:pt x="6486" y="2808"/>
                  </a:lnTo>
                  <a:lnTo>
                    <a:pt x="6480" y="2814"/>
                  </a:lnTo>
                  <a:cubicBezTo>
                    <a:pt x="6394" y="2927"/>
                    <a:pt x="6469" y="3050"/>
                    <a:pt x="6542" y="3170"/>
                  </a:cubicBezTo>
                  <a:cubicBezTo>
                    <a:pt x="6604" y="3268"/>
                    <a:pt x="6666" y="3369"/>
                    <a:pt x="6638" y="3463"/>
                  </a:cubicBezTo>
                  <a:cubicBezTo>
                    <a:pt x="6611" y="3557"/>
                    <a:pt x="6503" y="3602"/>
                    <a:pt x="6401" y="3645"/>
                  </a:cubicBezTo>
                  <a:cubicBezTo>
                    <a:pt x="6383" y="3652"/>
                    <a:pt x="6366" y="3658"/>
                    <a:pt x="6351" y="3667"/>
                  </a:cubicBezTo>
                  <a:cubicBezTo>
                    <a:pt x="5951" y="3840"/>
                    <a:pt x="5719" y="4318"/>
                    <a:pt x="5824" y="4738"/>
                  </a:cubicBezTo>
                  <a:lnTo>
                    <a:pt x="4867" y="4946"/>
                  </a:lnTo>
                  <a:cubicBezTo>
                    <a:pt x="4800" y="4959"/>
                    <a:pt x="4723" y="4976"/>
                    <a:pt x="4665" y="5023"/>
                  </a:cubicBezTo>
                  <a:cubicBezTo>
                    <a:pt x="4616" y="5064"/>
                    <a:pt x="4584" y="5121"/>
                    <a:pt x="4556" y="5175"/>
                  </a:cubicBezTo>
                  <a:cubicBezTo>
                    <a:pt x="4524" y="5235"/>
                    <a:pt x="4494" y="5293"/>
                    <a:pt x="4440" y="5323"/>
                  </a:cubicBezTo>
                  <a:cubicBezTo>
                    <a:pt x="4399" y="5347"/>
                    <a:pt x="4353" y="5352"/>
                    <a:pt x="4307" y="5352"/>
                  </a:cubicBezTo>
                  <a:cubicBezTo>
                    <a:pt x="4289" y="5352"/>
                    <a:pt x="4270" y="5351"/>
                    <a:pt x="4252" y="5351"/>
                  </a:cubicBezTo>
                  <a:cubicBezTo>
                    <a:pt x="4235" y="5351"/>
                    <a:pt x="4217" y="5348"/>
                    <a:pt x="4200" y="5348"/>
                  </a:cubicBezTo>
                  <a:cubicBezTo>
                    <a:pt x="4162" y="5348"/>
                    <a:pt x="4132" y="5353"/>
                    <a:pt x="4104" y="5357"/>
                  </a:cubicBezTo>
                  <a:cubicBezTo>
                    <a:pt x="3952" y="5391"/>
                    <a:pt x="3830" y="5541"/>
                    <a:pt x="3776" y="5762"/>
                  </a:cubicBezTo>
                  <a:cubicBezTo>
                    <a:pt x="3763" y="5809"/>
                    <a:pt x="3755" y="5858"/>
                    <a:pt x="3746" y="5908"/>
                  </a:cubicBezTo>
                  <a:cubicBezTo>
                    <a:pt x="3722" y="6032"/>
                    <a:pt x="3701" y="6150"/>
                    <a:pt x="3639" y="6250"/>
                  </a:cubicBezTo>
                  <a:cubicBezTo>
                    <a:pt x="3468" y="6531"/>
                    <a:pt x="3078" y="6570"/>
                    <a:pt x="2756" y="6570"/>
                  </a:cubicBezTo>
                  <a:lnTo>
                    <a:pt x="2688" y="6570"/>
                  </a:lnTo>
                  <a:cubicBezTo>
                    <a:pt x="1807" y="6570"/>
                    <a:pt x="916" y="6501"/>
                    <a:pt x="35" y="6366"/>
                  </a:cubicBezTo>
                  <a:lnTo>
                    <a:pt x="1" y="6360"/>
                  </a:lnTo>
                  <a:lnTo>
                    <a:pt x="5" y="6396"/>
                  </a:lnTo>
                  <a:cubicBezTo>
                    <a:pt x="31" y="6621"/>
                    <a:pt x="134" y="6850"/>
                    <a:pt x="290" y="7026"/>
                  </a:cubicBezTo>
                  <a:cubicBezTo>
                    <a:pt x="466" y="7223"/>
                    <a:pt x="687" y="7373"/>
                    <a:pt x="901" y="7519"/>
                  </a:cubicBezTo>
                  <a:cubicBezTo>
                    <a:pt x="1034" y="7609"/>
                    <a:pt x="1169" y="7701"/>
                    <a:pt x="1293" y="7804"/>
                  </a:cubicBezTo>
                  <a:cubicBezTo>
                    <a:pt x="1259" y="7975"/>
                    <a:pt x="1327" y="8144"/>
                    <a:pt x="1394" y="8307"/>
                  </a:cubicBezTo>
                  <a:cubicBezTo>
                    <a:pt x="1406" y="8342"/>
                    <a:pt x="1421" y="8378"/>
                    <a:pt x="1434" y="8412"/>
                  </a:cubicBezTo>
                  <a:cubicBezTo>
                    <a:pt x="1507" y="8605"/>
                    <a:pt x="1526" y="8851"/>
                    <a:pt x="1368" y="8965"/>
                  </a:cubicBezTo>
                  <a:cubicBezTo>
                    <a:pt x="1325" y="8997"/>
                    <a:pt x="1274" y="9014"/>
                    <a:pt x="1220" y="9031"/>
                  </a:cubicBezTo>
                  <a:cubicBezTo>
                    <a:pt x="1205" y="9038"/>
                    <a:pt x="1190" y="9042"/>
                    <a:pt x="1173" y="9049"/>
                  </a:cubicBezTo>
                  <a:cubicBezTo>
                    <a:pt x="864" y="9162"/>
                    <a:pt x="627" y="9451"/>
                    <a:pt x="554" y="9803"/>
                  </a:cubicBezTo>
                  <a:lnTo>
                    <a:pt x="547" y="9826"/>
                  </a:lnTo>
                  <a:lnTo>
                    <a:pt x="573" y="9835"/>
                  </a:lnTo>
                  <a:cubicBezTo>
                    <a:pt x="708" y="9871"/>
                    <a:pt x="834" y="9895"/>
                    <a:pt x="954" y="9906"/>
                  </a:cubicBezTo>
                  <a:cubicBezTo>
                    <a:pt x="1021" y="9912"/>
                    <a:pt x="1091" y="9916"/>
                    <a:pt x="1162" y="9916"/>
                  </a:cubicBezTo>
                  <a:cubicBezTo>
                    <a:pt x="1494" y="9916"/>
                    <a:pt x="1826" y="9843"/>
                    <a:pt x="2150" y="9773"/>
                  </a:cubicBezTo>
                  <a:cubicBezTo>
                    <a:pt x="2413" y="9715"/>
                    <a:pt x="2685" y="9655"/>
                    <a:pt x="2958" y="9636"/>
                  </a:cubicBezTo>
                  <a:cubicBezTo>
                    <a:pt x="2996" y="9633"/>
                    <a:pt x="3037" y="9631"/>
                    <a:pt x="3078" y="9631"/>
                  </a:cubicBezTo>
                  <a:cubicBezTo>
                    <a:pt x="3731" y="9631"/>
                    <a:pt x="4423" y="9991"/>
                    <a:pt x="4447" y="10595"/>
                  </a:cubicBezTo>
                  <a:cubicBezTo>
                    <a:pt x="4449" y="10628"/>
                    <a:pt x="4447" y="10662"/>
                    <a:pt x="4447" y="10694"/>
                  </a:cubicBezTo>
                  <a:cubicBezTo>
                    <a:pt x="4444" y="10786"/>
                    <a:pt x="4442" y="10882"/>
                    <a:pt x="4483" y="10970"/>
                  </a:cubicBezTo>
                  <a:cubicBezTo>
                    <a:pt x="4564" y="11152"/>
                    <a:pt x="4770" y="11206"/>
                    <a:pt x="4969" y="11255"/>
                  </a:cubicBezTo>
                  <a:cubicBezTo>
                    <a:pt x="5036" y="11272"/>
                    <a:pt x="5104" y="11290"/>
                    <a:pt x="5166" y="11311"/>
                  </a:cubicBezTo>
                  <a:lnTo>
                    <a:pt x="5201" y="11324"/>
                  </a:lnTo>
                  <a:lnTo>
                    <a:pt x="5203" y="11287"/>
                  </a:lnTo>
                  <a:cubicBezTo>
                    <a:pt x="5207" y="11146"/>
                    <a:pt x="5248" y="11054"/>
                    <a:pt x="5329" y="10994"/>
                  </a:cubicBezTo>
                  <a:cubicBezTo>
                    <a:pt x="5406" y="10934"/>
                    <a:pt x="5514" y="10921"/>
                    <a:pt x="5608" y="10910"/>
                  </a:cubicBezTo>
                  <a:lnTo>
                    <a:pt x="7103" y="10728"/>
                  </a:lnTo>
                  <a:lnTo>
                    <a:pt x="6741" y="9771"/>
                  </a:lnTo>
                  <a:cubicBezTo>
                    <a:pt x="6709" y="9685"/>
                    <a:pt x="6675" y="9597"/>
                    <a:pt x="6615" y="9522"/>
                  </a:cubicBezTo>
                  <a:cubicBezTo>
                    <a:pt x="6602" y="9505"/>
                    <a:pt x="6587" y="9488"/>
                    <a:pt x="6570" y="9471"/>
                  </a:cubicBezTo>
                  <a:cubicBezTo>
                    <a:pt x="6546" y="9445"/>
                    <a:pt x="6521" y="9419"/>
                    <a:pt x="6503" y="9389"/>
                  </a:cubicBezTo>
                  <a:cubicBezTo>
                    <a:pt x="6480" y="9348"/>
                    <a:pt x="6469" y="9301"/>
                    <a:pt x="6458" y="9252"/>
                  </a:cubicBezTo>
                  <a:cubicBezTo>
                    <a:pt x="6454" y="9235"/>
                    <a:pt x="6450" y="9220"/>
                    <a:pt x="6448" y="9205"/>
                  </a:cubicBezTo>
                  <a:cubicBezTo>
                    <a:pt x="6381" y="8950"/>
                    <a:pt x="6191" y="8731"/>
                    <a:pt x="5949" y="8631"/>
                  </a:cubicBezTo>
                  <a:cubicBezTo>
                    <a:pt x="6049" y="8344"/>
                    <a:pt x="6315" y="8121"/>
                    <a:pt x="6617" y="8074"/>
                  </a:cubicBezTo>
                  <a:cubicBezTo>
                    <a:pt x="6673" y="8065"/>
                    <a:pt x="6737" y="8061"/>
                    <a:pt x="6812" y="8061"/>
                  </a:cubicBezTo>
                  <a:cubicBezTo>
                    <a:pt x="6887" y="8061"/>
                    <a:pt x="6964" y="8065"/>
                    <a:pt x="7039" y="8069"/>
                  </a:cubicBezTo>
                  <a:cubicBezTo>
                    <a:pt x="7112" y="8072"/>
                    <a:pt x="7189" y="8076"/>
                    <a:pt x="7262" y="8076"/>
                  </a:cubicBezTo>
                  <a:cubicBezTo>
                    <a:pt x="7446" y="8076"/>
                    <a:pt x="7654" y="8054"/>
                    <a:pt x="7800" y="7883"/>
                  </a:cubicBezTo>
                  <a:cubicBezTo>
                    <a:pt x="7866" y="7806"/>
                    <a:pt x="7905" y="7707"/>
                    <a:pt x="7941" y="7613"/>
                  </a:cubicBezTo>
                  <a:cubicBezTo>
                    <a:pt x="7982" y="7502"/>
                    <a:pt x="8022" y="7397"/>
                    <a:pt x="8106" y="7324"/>
                  </a:cubicBezTo>
                  <a:cubicBezTo>
                    <a:pt x="8134" y="7298"/>
                    <a:pt x="8168" y="7279"/>
                    <a:pt x="8202" y="7257"/>
                  </a:cubicBezTo>
                  <a:cubicBezTo>
                    <a:pt x="8243" y="7234"/>
                    <a:pt x="8284" y="7208"/>
                    <a:pt x="8318" y="7174"/>
                  </a:cubicBezTo>
                  <a:cubicBezTo>
                    <a:pt x="8387" y="7107"/>
                    <a:pt x="8425" y="7020"/>
                    <a:pt x="8459" y="6934"/>
                  </a:cubicBezTo>
                  <a:lnTo>
                    <a:pt x="8470" y="6908"/>
                  </a:lnTo>
                  <a:cubicBezTo>
                    <a:pt x="8667" y="6441"/>
                    <a:pt x="8987" y="6032"/>
                    <a:pt x="9394" y="5728"/>
                  </a:cubicBezTo>
                  <a:lnTo>
                    <a:pt x="9409" y="5717"/>
                  </a:lnTo>
                  <a:lnTo>
                    <a:pt x="9402" y="5700"/>
                  </a:lnTo>
                  <a:cubicBezTo>
                    <a:pt x="9334" y="5481"/>
                    <a:pt x="9398" y="5228"/>
                    <a:pt x="9559" y="5068"/>
                  </a:cubicBezTo>
                  <a:cubicBezTo>
                    <a:pt x="9599" y="5027"/>
                    <a:pt x="9649" y="4989"/>
                    <a:pt x="9698" y="4948"/>
                  </a:cubicBezTo>
                  <a:cubicBezTo>
                    <a:pt x="9859" y="4815"/>
                    <a:pt x="10041" y="4663"/>
                    <a:pt x="9968" y="4466"/>
                  </a:cubicBezTo>
                  <a:cubicBezTo>
                    <a:pt x="9944" y="4404"/>
                    <a:pt x="9897" y="4354"/>
                    <a:pt x="9852" y="4309"/>
                  </a:cubicBezTo>
                  <a:lnTo>
                    <a:pt x="9844" y="4303"/>
                  </a:lnTo>
                  <a:cubicBezTo>
                    <a:pt x="9653" y="4108"/>
                    <a:pt x="9486" y="3894"/>
                    <a:pt x="9346" y="3660"/>
                  </a:cubicBezTo>
                  <a:cubicBezTo>
                    <a:pt x="9289" y="3562"/>
                    <a:pt x="9233" y="3455"/>
                    <a:pt x="9222" y="3341"/>
                  </a:cubicBezTo>
                  <a:cubicBezTo>
                    <a:pt x="9220" y="3309"/>
                    <a:pt x="9220" y="3277"/>
                    <a:pt x="9222" y="3242"/>
                  </a:cubicBezTo>
                  <a:cubicBezTo>
                    <a:pt x="9224" y="3185"/>
                    <a:pt x="9227" y="3125"/>
                    <a:pt x="9209" y="3069"/>
                  </a:cubicBezTo>
                  <a:cubicBezTo>
                    <a:pt x="9186" y="2992"/>
                    <a:pt x="9134" y="2932"/>
                    <a:pt x="9085" y="2872"/>
                  </a:cubicBezTo>
                  <a:cubicBezTo>
                    <a:pt x="9042" y="2820"/>
                    <a:pt x="8999" y="2771"/>
                    <a:pt x="8978" y="2713"/>
                  </a:cubicBezTo>
                  <a:cubicBezTo>
                    <a:pt x="8939" y="2608"/>
                    <a:pt x="8976" y="2520"/>
                    <a:pt x="9017" y="2465"/>
                  </a:cubicBezTo>
                  <a:cubicBezTo>
                    <a:pt x="9103" y="2336"/>
                    <a:pt x="9280" y="2247"/>
                    <a:pt x="9448" y="2247"/>
                  </a:cubicBezTo>
                  <a:cubicBezTo>
                    <a:pt x="9459" y="2247"/>
                    <a:pt x="9470" y="2248"/>
                    <a:pt x="9481" y="2248"/>
                  </a:cubicBezTo>
                  <a:cubicBezTo>
                    <a:pt x="9629" y="2257"/>
                    <a:pt x="9775" y="2308"/>
                    <a:pt x="9914" y="2358"/>
                  </a:cubicBezTo>
                  <a:cubicBezTo>
                    <a:pt x="10045" y="2403"/>
                    <a:pt x="10178" y="2450"/>
                    <a:pt x="10317" y="2467"/>
                  </a:cubicBezTo>
                  <a:cubicBezTo>
                    <a:pt x="10355" y="2471"/>
                    <a:pt x="10392" y="2474"/>
                    <a:pt x="10430" y="2474"/>
                  </a:cubicBezTo>
                  <a:cubicBezTo>
                    <a:pt x="10609" y="2474"/>
                    <a:pt x="10789" y="2423"/>
                    <a:pt x="10943" y="2328"/>
                  </a:cubicBezTo>
                  <a:cubicBezTo>
                    <a:pt x="11129" y="2214"/>
                    <a:pt x="11294" y="1987"/>
                    <a:pt x="11221" y="1760"/>
                  </a:cubicBezTo>
                  <a:cubicBezTo>
                    <a:pt x="11191" y="1661"/>
                    <a:pt x="11118" y="1582"/>
                    <a:pt x="11054" y="1513"/>
                  </a:cubicBezTo>
                  <a:lnTo>
                    <a:pt x="10285" y="684"/>
                  </a:lnTo>
                  <a:cubicBezTo>
                    <a:pt x="10165" y="554"/>
                    <a:pt x="10015" y="393"/>
                    <a:pt x="9816" y="344"/>
                  </a:cubicBezTo>
                  <a:cubicBezTo>
                    <a:pt x="9764" y="333"/>
                    <a:pt x="9709" y="327"/>
                    <a:pt x="9636" y="327"/>
                  </a:cubicBezTo>
                  <a:cubicBezTo>
                    <a:pt x="9608" y="327"/>
                    <a:pt x="9578" y="329"/>
                    <a:pt x="9548" y="329"/>
                  </a:cubicBezTo>
                  <a:cubicBezTo>
                    <a:pt x="9520" y="329"/>
                    <a:pt x="9490" y="331"/>
                    <a:pt x="9462" y="331"/>
                  </a:cubicBezTo>
                  <a:cubicBezTo>
                    <a:pt x="9413" y="331"/>
                    <a:pt x="9374" y="329"/>
                    <a:pt x="9340" y="322"/>
                  </a:cubicBezTo>
                  <a:cubicBezTo>
                    <a:pt x="9246" y="309"/>
                    <a:pt x="9149" y="252"/>
                    <a:pt x="9104" y="183"/>
                  </a:cubicBezTo>
                  <a:cubicBezTo>
                    <a:pt x="9074" y="138"/>
                    <a:pt x="9064" y="91"/>
                    <a:pt x="9077" y="46"/>
                  </a:cubicBezTo>
                  <a:lnTo>
                    <a:pt x="9083" y="20"/>
                  </a:lnTo>
                  <a:lnTo>
                    <a:pt x="9059" y="14"/>
                  </a:lnTo>
                  <a:cubicBezTo>
                    <a:pt x="9034" y="5"/>
                    <a:pt x="9010" y="1"/>
                    <a:pt x="89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296"/>
            <p:cNvSpPr/>
            <p:nvPr/>
          </p:nvSpPr>
          <p:spPr>
            <a:xfrm>
              <a:off x="5530834" y="2681180"/>
              <a:ext cx="222376" cy="208083"/>
            </a:xfrm>
            <a:custGeom>
              <a:rect b="b" l="l" r="r" t="t"/>
              <a:pathLst>
                <a:path extrusionOk="0" h="7323" w="7826">
                  <a:moveTo>
                    <a:pt x="7294" y="1"/>
                  </a:moveTo>
                  <a:cubicBezTo>
                    <a:pt x="7234" y="1"/>
                    <a:pt x="7175" y="45"/>
                    <a:pt x="7146" y="100"/>
                  </a:cubicBezTo>
                  <a:cubicBezTo>
                    <a:pt x="7114" y="167"/>
                    <a:pt x="7114" y="246"/>
                    <a:pt x="7114" y="319"/>
                  </a:cubicBezTo>
                  <a:cubicBezTo>
                    <a:pt x="7093" y="302"/>
                    <a:pt x="7068" y="295"/>
                    <a:pt x="7042" y="295"/>
                  </a:cubicBezTo>
                  <a:cubicBezTo>
                    <a:pt x="6982" y="295"/>
                    <a:pt x="6916" y="334"/>
                    <a:pt x="6874" y="383"/>
                  </a:cubicBezTo>
                  <a:cubicBezTo>
                    <a:pt x="6814" y="452"/>
                    <a:pt x="6771" y="539"/>
                    <a:pt x="6692" y="587"/>
                  </a:cubicBezTo>
                  <a:cubicBezTo>
                    <a:pt x="6598" y="642"/>
                    <a:pt x="6458" y="632"/>
                    <a:pt x="6403" y="728"/>
                  </a:cubicBezTo>
                  <a:cubicBezTo>
                    <a:pt x="6383" y="760"/>
                    <a:pt x="6379" y="801"/>
                    <a:pt x="6362" y="837"/>
                  </a:cubicBezTo>
                  <a:cubicBezTo>
                    <a:pt x="6332" y="904"/>
                    <a:pt x="6261" y="942"/>
                    <a:pt x="6195" y="977"/>
                  </a:cubicBezTo>
                  <a:cubicBezTo>
                    <a:pt x="5910" y="1120"/>
                    <a:pt x="5623" y="1268"/>
                    <a:pt x="5312" y="1343"/>
                  </a:cubicBezTo>
                  <a:cubicBezTo>
                    <a:pt x="5302" y="1182"/>
                    <a:pt x="5246" y="977"/>
                    <a:pt x="5087" y="972"/>
                  </a:cubicBezTo>
                  <a:cubicBezTo>
                    <a:pt x="5086" y="972"/>
                    <a:pt x="5084" y="972"/>
                    <a:pt x="5083" y="972"/>
                  </a:cubicBezTo>
                  <a:cubicBezTo>
                    <a:pt x="5015" y="972"/>
                    <a:pt x="4948" y="1010"/>
                    <a:pt x="4884" y="1010"/>
                  </a:cubicBezTo>
                  <a:cubicBezTo>
                    <a:pt x="4868" y="1010"/>
                    <a:pt x="4852" y="1008"/>
                    <a:pt x="4837" y="1002"/>
                  </a:cubicBezTo>
                  <a:cubicBezTo>
                    <a:pt x="4772" y="977"/>
                    <a:pt x="4747" y="902"/>
                    <a:pt x="4710" y="842"/>
                  </a:cubicBezTo>
                  <a:cubicBezTo>
                    <a:pt x="4627" y="711"/>
                    <a:pt x="4466" y="644"/>
                    <a:pt x="4312" y="636"/>
                  </a:cubicBezTo>
                  <a:cubicBezTo>
                    <a:pt x="4298" y="635"/>
                    <a:pt x="4284" y="635"/>
                    <a:pt x="4271" y="635"/>
                  </a:cubicBezTo>
                  <a:cubicBezTo>
                    <a:pt x="4129" y="635"/>
                    <a:pt x="3990" y="674"/>
                    <a:pt x="3853" y="711"/>
                  </a:cubicBezTo>
                  <a:cubicBezTo>
                    <a:pt x="3686" y="756"/>
                    <a:pt x="3517" y="803"/>
                    <a:pt x="3350" y="850"/>
                  </a:cubicBezTo>
                  <a:cubicBezTo>
                    <a:pt x="3288" y="867"/>
                    <a:pt x="3221" y="887"/>
                    <a:pt x="3183" y="936"/>
                  </a:cubicBezTo>
                  <a:cubicBezTo>
                    <a:pt x="3135" y="992"/>
                    <a:pt x="3133" y="1075"/>
                    <a:pt x="3093" y="1133"/>
                  </a:cubicBezTo>
                  <a:cubicBezTo>
                    <a:pt x="3000" y="1264"/>
                    <a:pt x="2754" y="1242"/>
                    <a:pt x="2713" y="1396"/>
                  </a:cubicBezTo>
                  <a:cubicBezTo>
                    <a:pt x="2701" y="1450"/>
                    <a:pt x="2720" y="1504"/>
                    <a:pt x="2722" y="1559"/>
                  </a:cubicBezTo>
                  <a:cubicBezTo>
                    <a:pt x="2729" y="1711"/>
                    <a:pt x="2579" y="1839"/>
                    <a:pt x="2433" y="1839"/>
                  </a:cubicBezTo>
                  <a:cubicBezTo>
                    <a:pt x="2397" y="1839"/>
                    <a:pt x="2361" y="1831"/>
                    <a:pt x="2328" y="1814"/>
                  </a:cubicBezTo>
                  <a:lnTo>
                    <a:pt x="2328" y="1814"/>
                  </a:lnTo>
                  <a:cubicBezTo>
                    <a:pt x="2334" y="1979"/>
                    <a:pt x="2146" y="2073"/>
                    <a:pt x="1987" y="2112"/>
                  </a:cubicBezTo>
                  <a:cubicBezTo>
                    <a:pt x="1829" y="2153"/>
                    <a:pt x="1636" y="2206"/>
                    <a:pt x="1595" y="2365"/>
                  </a:cubicBezTo>
                  <a:cubicBezTo>
                    <a:pt x="1576" y="2440"/>
                    <a:pt x="1597" y="2519"/>
                    <a:pt x="1597" y="2596"/>
                  </a:cubicBezTo>
                  <a:cubicBezTo>
                    <a:pt x="1599" y="2671"/>
                    <a:pt x="1565" y="2763"/>
                    <a:pt x="1490" y="2780"/>
                  </a:cubicBezTo>
                  <a:cubicBezTo>
                    <a:pt x="1482" y="2782"/>
                    <a:pt x="1473" y="2783"/>
                    <a:pt x="1465" y="2783"/>
                  </a:cubicBezTo>
                  <a:cubicBezTo>
                    <a:pt x="1361" y="2783"/>
                    <a:pt x="1291" y="2639"/>
                    <a:pt x="1184" y="2613"/>
                  </a:cubicBezTo>
                  <a:cubicBezTo>
                    <a:pt x="1169" y="2610"/>
                    <a:pt x="1155" y="2608"/>
                    <a:pt x="1141" y="2608"/>
                  </a:cubicBezTo>
                  <a:cubicBezTo>
                    <a:pt x="1097" y="2608"/>
                    <a:pt x="1053" y="2621"/>
                    <a:pt x="1010" y="2621"/>
                  </a:cubicBezTo>
                  <a:cubicBezTo>
                    <a:pt x="998" y="2621"/>
                    <a:pt x="987" y="2620"/>
                    <a:pt x="976" y="2618"/>
                  </a:cubicBezTo>
                  <a:cubicBezTo>
                    <a:pt x="837" y="2594"/>
                    <a:pt x="785" y="2412"/>
                    <a:pt x="661" y="2346"/>
                  </a:cubicBezTo>
                  <a:cubicBezTo>
                    <a:pt x="627" y="2328"/>
                    <a:pt x="589" y="2319"/>
                    <a:pt x="552" y="2319"/>
                  </a:cubicBezTo>
                  <a:cubicBezTo>
                    <a:pt x="495" y="2319"/>
                    <a:pt x="437" y="2337"/>
                    <a:pt x="384" y="2367"/>
                  </a:cubicBezTo>
                  <a:cubicBezTo>
                    <a:pt x="372" y="2500"/>
                    <a:pt x="359" y="2635"/>
                    <a:pt x="346" y="2768"/>
                  </a:cubicBezTo>
                  <a:cubicBezTo>
                    <a:pt x="322" y="3001"/>
                    <a:pt x="237" y="3301"/>
                    <a:pt x="1" y="3314"/>
                  </a:cubicBezTo>
                  <a:cubicBezTo>
                    <a:pt x="29" y="3882"/>
                    <a:pt x="57" y="4449"/>
                    <a:pt x="85" y="5017"/>
                  </a:cubicBezTo>
                  <a:cubicBezTo>
                    <a:pt x="93" y="5184"/>
                    <a:pt x="106" y="5366"/>
                    <a:pt x="215" y="5493"/>
                  </a:cubicBezTo>
                  <a:cubicBezTo>
                    <a:pt x="389" y="5694"/>
                    <a:pt x="766" y="5722"/>
                    <a:pt x="809" y="5986"/>
                  </a:cubicBezTo>
                  <a:cubicBezTo>
                    <a:pt x="852" y="6241"/>
                    <a:pt x="528" y="6378"/>
                    <a:pt x="352" y="6568"/>
                  </a:cubicBezTo>
                  <a:cubicBezTo>
                    <a:pt x="213" y="6718"/>
                    <a:pt x="172" y="6915"/>
                    <a:pt x="196" y="7117"/>
                  </a:cubicBezTo>
                  <a:cubicBezTo>
                    <a:pt x="1084" y="7254"/>
                    <a:pt x="1981" y="7323"/>
                    <a:pt x="2880" y="7323"/>
                  </a:cubicBezTo>
                  <a:cubicBezTo>
                    <a:pt x="2894" y="7323"/>
                    <a:pt x="2907" y="7323"/>
                    <a:pt x="2921" y="7323"/>
                  </a:cubicBezTo>
                  <a:cubicBezTo>
                    <a:pt x="3258" y="7320"/>
                    <a:pt x="3652" y="7278"/>
                    <a:pt x="3827" y="6990"/>
                  </a:cubicBezTo>
                  <a:cubicBezTo>
                    <a:pt x="3917" y="6843"/>
                    <a:pt x="3926" y="6661"/>
                    <a:pt x="3967" y="6491"/>
                  </a:cubicBezTo>
                  <a:cubicBezTo>
                    <a:pt x="4007" y="6324"/>
                    <a:pt x="4106" y="6144"/>
                    <a:pt x="4275" y="6110"/>
                  </a:cubicBezTo>
                  <a:cubicBezTo>
                    <a:pt x="4306" y="6103"/>
                    <a:pt x="4339" y="6101"/>
                    <a:pt x="4371" y="6101"/>
                  </a:cubicBezTo>
                  <a:cubicBezTo>
                    <a:pt x="4403" y="6101"/>
                    <a:pt x="4435" y="6103"/>
                    <a:pt x="4467" y="6103"/>
                  </a:cubicBezTo>
                  <a:cubicBezTo>
                    <a:pt x="4521" y="6103"/>
                    <a:pt x="4573" y="6098"/>
                    <a:pt x="4618" y="6071"/>
                  </a:cubicBezTo>
                  <a:cubicBezTo>
                    <a:pt x="4729" y="6007"/>
                    <a:pt x="4749" y="5849"/>
                    <a:pt x="4847" y="5769"/>
                  </a:cubicBezTo>
                  <a:cubicBezTo>
                    <a:pt x="4901" y="5726"/>
                    <a:pt x="4969" y="5711"/>
                    <a:pt x="5036" y="5696"/>
                  </a:cubicBezTo>
                  <a:cubicBezTo>
                    <a:pt x="5366" y="5626"/>
                    <a:pt x="5694" y="5555"/>
                    <a:pt x="6024" y="5484"/>
                  </a:cubicBezTo>
                  <a:cubicBezTo>
                    <a:pt x="5906" y="5071"/>
                    <a:pt x="6133" y="4589"/>
                    <a:pt x="6527" y="4415"/>
                  </a:cubicBezTo>
                  <a:cubicBezTo>
                    <a:pt x="6645" y="4364"/>
                    <a:pt x="6791" y="4321"/>
                    <a:pt x="6829" y="4197"/>
                  </a:cubicBezTo>
                  <a:cubicBezTo>
                    <a:pt x="6896" y="3974"/>
                    <a:pt x="6525" y="3740"/>
                    <a:pt x="6666" y="3554"/>
                  </a:cubicBezTo>
                  <a:cubicBezTo>
                    <a:pt x="6949" y="3479"/>
                    <a:pt x="7253" y="3389"/>
                    <a:pt x="7427" y="3153"/>
                  </a:cubicBezTo>
                  <a:cubicBezTo>
                    <a:pt x="7746" y="2718"/>
                    <a:pt x="7489" y="1981"/>
                    <a:pt x="7825" y="1609"/>
                  </a:cubicBezTo>
                  <a:cubicBezTo>
                    <a:pt x="7785" y="1476"/>
                    <a:pt x="7761" y="1339"/>
                    <a:pt x="7755" y="1199"/>
                  </a:cubicBezTo>
                  <a:cubicBezTo>
                    <a:pt x="7742" y="966"/>
                    <a:pt x="7776" y="711"/>
                    <a:pt x="7648" y="514"/>
                  </a:cubicBezTo>
                  <a:cubicBezTo>
                    <a:pt x="7631" y="538"/>
                    <a:pt x="7606" y="548"/>
                    <a:pt x="7578" y="548"/>
                  </a:cubicBezTo>
                  <a:cubicBezTo>
                    <a:pt x="7527" y="548"/>
                    <a:pt x="7469" y="512"/>
                    <a:pt x="7448" y="462"/>
                  </a:cubicBezTo>
                  <a:cubicBezTo>
                    <a:pt x="7416" y="385"/>
                    <a:pt x="7433" y="297"/>
                    <a:pt x="7435" y="214"/>
                  </a:cubicBezTo>
                  <a:cubicBezTo>
                    <a:pt x="7438" y="130"/>
                    <a:pt x="7408" y="32"/>
                    <a:pt x="7328" y="6"/>
                  </a:cubicBezTo>
                  <a:cubicBezTo>
                    <a:pt x="7317" y="3"/>
                    <a:pt x="7305" y="1"/>
                    <a:pt x="729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296"/>
            <p:cNvSpPr/>
            <p:nvPr/>
          </p:nvSpPr>
          <p:spPr>
            <a:xfrm>
              <a:off x="5530066" y="2680441"/>
              <a:ext cx="223995" cy="209561"/>
            </a:xfrm>
            <a:custGeom>
              <a:rect b="b" l="l" r="r" t="t"/>
              <a:pathLst>
                <a:path extrusionOk="0" h="7375" w="7883">
                  <a:moveTo>
                    <a:pt x="7321" y="54"/>
                  </a:moveTo>
                  <a:cubicBezTo>
                    <a:pt x="7330" y="54"/>
                    <a:pt x="7338" y="55"/>
                    <a:pt x="7347" y="58"/>
                  </a:cubicBezTo>
                  <a:cubicBezTo>
                    <a:pt x="7413" y="79"/>
                    <a:pt x="7437" y="169"/>
                    <a:pt x="7435" y="240"/>
                  </a:cubicBezTo>
                  <a:cubicBezTo>
                    <a:pt x="7435" y="259"/>
                    <a:pt x="7435" y="281"/>
                    <a:pt x="7432" y="302"/>
                  </a:cubicBezTo>
                  <a:cubicBezTo>
                    <a:pt x="7428" y="366"/>
                    <a:pt x="7424" y="435"/>
                    <a:pt x="7450" y="499"/>
                  </a:cubicBezTo>
                  <a:cubicBezTo>
                    <a:pt x="7475" y="557"/>
                    <a:pt x="7542" y="602"/>
                    <a:pt x="7606" y="602"/>
                  </a:cubicBezTo>
                  <a:cubicBezTo>
                    <a:pt x="7630" y="602"/>
                    <a:pt x="7651" y="595"/>
                    <a:pt x="7668" y="583"/>
                  </a:cubicBezTo>
                  <a:cubicBezTo>
                    <a:pt x="7747" y="726"/>
                    <a:pt x="7750" y="902"/>
                    <a:pt x="7752" y="1073"/>
                  </a:cubicBezTo>
                  <a:cubicBezTo>
                    <a:pt x="7752" y="1125"/>
                    <a:pt x="7752" y="1176"/>
                    <a:pt x="7754" y="1227"/>
                  </a:cubicBezTo>
                  <a:cubicBezTo>
                    <a:pt x="7760" y="1362"/>
                    <a:pt x="7784" y="1497"/>
                    <a:pt x="7822" y="1628"/>
                  </a:cubicBezTo>
                  <a:cubicBezTo>
                    <a:pt x="7655" y="1823"/>
                    <a:pt x="7638" y="2102"/>
                    <a:pt x="7619" y="2395"/>
                  </a:cubicBezTo>
                  <a:cubicBezTo>
                    <a:pt x="7602" y="2672"/>
                    <a:pt x="7585" y="2956"/>
                    <a:pt x="7430" y="3164"/>
                  </a:cubicBezTo>
                  <a:cubicBezTo>
                    <a:pt x="7270" y="3383"/>
                    <a:pt x="6987" y="3475"/>
                    <a:pt x="6687" y="3554"/>
                  </a:cubicBezTo>
                  <a:lnTo>
                    <a:pt x="6678" y="3559"/>
                  </a:lnTo>
                  <a:lnTo>
                    <a:pt x="6672" y="3565"/>
                  </a:lnTo>
                  <a:cubicBezTo>
                    <a:pt x="6586" y="3678"/>
                    <a:pt x="6661" y="3801"/>
                    <a:pt x="6734" y="3921"/>
                  </a:cubicBezTo>
                  <a:cubicBezTo>
                    <a:pt x="6796" y="4019"/>
                    <a:pt x="6858" y="4120"/>
                    <a:pt x="6830" y="4214"/>
                  </a:cubicBezTo>
                  <a:cubicBezTo>
                    <a:pt x="6803" y="4308"/>
                    <a:pt x="6695" y="4353"/>
                    <a:pt x="6593" y="4396"/>
                  </a:cubicBezTo>
                  <a:cubicBezTo>
                    <a:pt x="6575" y="4403"/>
                    <a:pt x="6558" y="4409"/>
                    <a:pt x="6543" y="4418"/>
                  </a:cubicBezTo>
                  <a:cubicBezTo>
                    <a:pt x="6143" y="4591"/>
                    <a:pt x="5911" y="5069"/>
                    <a:pt x="6016" y="5489"/>
                  </a:cubicBezTo>
                  <a:lnTo>
                    <a:pt x="5059" y="5697"/>
                  </a:lnTo>
                  <a:cubicBezTo>
                    <a:pt x="4992" y="5710"/>
                    <a:pt x="4915" y="5727"/>
                    <a:pt x="4857" y="5774"/>
                  </a:cubicBezTo>
                  <a:cubicBezTo>
                    <a:pt x="4808" y="5815"/>
                    <a:pt x="4776" y="5872"/>
                    <a:pt x="4748" y="5926"/>
                  </a:cubicBezTo>
                  <a:cubicBezTo>
                    <a:pt x="4716" y="5986"/>
                    <a:pt x="4686" y="6044"/>
                    <a:pt x="4632" y="6074"/>
                  </a:cubicBezTo>
                  <a:cubicBezTo>
                    <a:pt x="4591" y="6098"/>
                    <a:pt x="4545" y="6103"/>
                    <a:pt x="4499" y="6103"/>
                  </a:cubicBezTo>
                  <a:cubicBezTo>
                    <a:pt x="4481" y="6103"/>
                    <a:pt x="4462" y="6102"/>
                    <a:pt x="4444" y="6102"/>
                  </a:cubicBezTo>
                  <a:cubicBezTo>
                    <a:pt x="4427" y="6102"/>
                    <a:pt x="4409" y="6099"/>
                    <a:pt x="4392" y="6099"/>
                  </a:cubicBezTo>
                  <a:cubicBezTo>
                    <a:pt x="4354" y="6099"/>
                    <a:pt x="4324" y="6104"/>
                    <a:pt x="4296" y="6108"/>
                  </a:cubicBezTo>
                  <a:cubicBezTo>
                    <a:pt x="4144" y="6142"/>
                    <a:pt x="4022" y="6292"/>
                    <a:pt x="3968" y="6511"/>
                  </a:cubicBezTo>
                  <a:cubicBezTo>
                    <a:pt x="3955" y="6560"/>
                    <a:pt x="3947" y="6609"/>
                    <a:pt x="3938" y="6659"/>
                  </a:cubicBezTo>
                  <a:cubicBezTo>
                    <a:pt x="3914" y="6783"/>
                    <a:pt x="3893" y="6901"/>
                    <a:pt x="3831" y="7001"/>
                  </a:cubicBezTo>
                  <a:cubicBezTo>
                    <a:pt x="3660" y="7282"/>
                    <a:pt x="3270" y="7321"/>
                    <a:pt x="2948" y="7321"/>
                  </a:cubicBezTo>
                  <a:lnTo>
                    <a:pt x="2880" y="7321"/>
                  </a:lnTo>
                  <a:cubicBezTo>
                    <a:pt x="2006" y="7321"/>
                    <a:pt x="1121" y="7254"/>
                    <a:pt x="247" y="7119"/>
                  </a:cubicBezTo>
                  <a:cubicBezTo>
                    <a:pt x="234" y="6974"/>
                    <a:pt x="251" y="6772"/>
                    <a:pt x="399" y="6614"/>
                  </a:cubicBezTo>
                  <a:cubicBezTo>
                    <a:pt x="448" y="6558"/>
                    <a:pt x="514" y="6507"/>
                    <a:pt x="576" y="6457"/>
                  </a:cubicBezTo>
                  <a:cubicBezTo>
                    <a:pt x="733" y="6333"/>
                    <a:pt x="896" y="6202"/>
                    <a:pt x="864" y="6007"/>
                  </a:cubicBezTo>
                  <a:cubicBezTo>
                    <a:pt x="836" y="5838"/>
                    <a:pt x="679" y="5759"/>
                    <a:pt x="531" y="5682"/>
                  </a:cubicBezTo>
                  <a:cubicBezTo>
                    <a:pt x="431" y="5632"/>
                    <a:pt x="330" y="5579"/>
                    <a:pt x="262" y="5502"/>
                  </a:cubicBezTo>
                  <a:cubicBezTo>
                    <a:pt x="163" y="5386"/>
                    <a:pt x="146" y="5225"/>
                    <a:pt x="137" y="5041"/>
                  </a:cubicBezTo>
                  <a:lnTo>
                    <a:pt x="56" y="3364"/>
                  </a:lnTo>
                  <a:cubicBezTo>
                    <a:pt x="317" y="3327"/>
                    <a:pt x="384" y="2956"/>
                    <a:pt x="399" y="2796"/>
                  </a:cubicBezTo>
                  <a:lnTo>
                    <a:pt x="437" y="2410"/>
                  </a:lnTo>
                  <a:cubicBezTo>
                    <a:pt x="485" y="2386"/>
                    <a:pt x="534" y="2373"/>
                    <a:pt x="579" y="2373"/>
                  </a:cubicBezTo>
                  <a:cubicBezTo>
                    <a:pt x="614" y="2373"/>
                    <a:pt x="646" y="2380"/>
                    <a:pt x="675" y="2395"/>
                  </a:cubicBezTo>
                  <a:cubicBezTo>
                    <a:pt x="724" y="2423"/>
                    <a:pt x="763" y="2470"/>
                    <a:pt x="801" y="2517"/>
                  </a:cubicBezTo>
                  <a:cubicBezTo>
                    <a:pt x="855" y="2586"/>
                    <a:pt x="909" y="2654"/>
                    <a:pt x="999" y="2669"/>
                  </a:cubicBezTo>
                  <a:cubicBezTo>
                    <a:pt x="1011" y="2672"/>
                    <a:pt x="1024" y="2673"/>
                    <a:pt x="1037" y="2673"/>
                  </a:cubicBezTo>
                  <a:cubicBezTo>
                    <a:pt x="1060" y="2673"/>
                    <a:pt x="1083" y="2670"/>
                    <a:pt x="1106" y="2667"/>
                  </a:cubicBezTo>
                  <a:cubicBezTo>
                    <a:pt x="1127" y="2665"/>
                    <a:pt x="1150" y="2662"/>
                    <a:pt x="1171" y="2662"/>
                  </a:cubicBezTo>
                  <a:cubicBezTo>
                    <a:pt x="1183" y="2662"/>
                    <a:pt x="1194" y="2663"/>
                    <a:pt x="1204" y="2665"/>
                  </a:cubicBezTo>
                  <a:cubicBezTo>
                    <a:pt x="1247" y="2676"/>
                    <a:pt x="1288" y="2712"/>
                    <a:pt x="1326" y="2747"/>
                  </a:cubicBezTo>
                  <a:cubicBezTo>
                    <a:pt x="1377" y="2789"/>
                    <a:pt x="1430" y="2835"/>
                    <a:pt x="1494" y="2835"/>
                  </a:cubicBezTo>
                  <a:cubicBezTo>
                    <a:pt x="1504" y="2835"/>
                    <a:pt x="1513" y="2834"/>
                    <a:pt x="1523" y="2832"/>
                  </a:cubicBezTo>
                  <a:cubicBezTo>
                    <a:pt x="1613" y="2811"/>
                    <a:pt x="1652" y="2708"/>
                    <a:pt x="1652" y="2620"/>
                  </a:cubicBezTo>
                  <a:cubicBezTo>
                    <a:pt x="1652" y="2594"/>
                    <a:pt x="1648" y="2567"/>
                    <a:pt x="1646" y="2541"/>
                  </a:cubicBezTo>
                  <a:cubicBezTo>
                    <a:pt x="1641" y="2489"/>
                    <a:pt x="1635" y="2442"/>
                    <a:pt x="1648" y="2397"/>
                  </a:cubicBezTo>
                  <a:cubicBezTo>
                    <a:pt x="1684" y="2258"/>
                    <a:pt x="1851" y="2207"/>
                    <a:pt x="2021" y="2164"/>
                  </a:cubicBezTo>
                  <a:cubicBezTo>
                    <a:pt x="2102" y="2144"/>
                    <a:pt x="2355" y="2067"/>
                    <a:pt x="2380" y="1881"/>
                  </a:cubicBezTo>
                  <a:cubicBezTo>
                    <a:pt x="2404" y="1889"/>
                    <a:pt x="2430" y="1892"/>
                    <a:pt x="2456" y="1892"/>
                  </a:cubicBezTo>
                  <a:cubicBezTo>
                    <a:pt x="2540" y="1892"/>
                    <a:pt x="2632" y="1854"/>
                    <a:pt x="2695" y="1787"/>
                  </a:cubicBezTo>
                  <a:cubicBezTo>
                    <a:pt x="2751" y="1729"/>
                    <a:pt x="2779" y="1656"/>
                    <a:pt x="2775" y="1583"/>
                  </a:cubicBezTo>
                  <a:cubicBezTo>
                    <a:pt x="2775" y="1564"/>
                    <a:pt x="2773" y="1545"/>
                    <a:pt x="2768" y="1525"/>
                  </a:cubicBezTo>
                  <a:cubicBezTo>
                    <a:pt x="2764" y="1491"/>
                    <a:pt x="2758" y="1459"/>
                    <a:pt x="2766" y="1429"/>
                  </a:cubicBezTo>
                  <a:cubicBezTo>
                    <a:pt x="2785" y="1358"/>
                    <a:pt x="2858" y="1330"/>
                    <a:pt x="2942" y="1298"/>
                  </a:cubicBezTo>
                  <a:cubicBezTo>
                    <a:pt x="3017" y="1270"/>
                    <a:pt x="3094" y="1240"/>
                    <a:pt x="3141" y="1176"/>
                  </a:cubicBezTo>
                  <a:cubicBezTo>
                    <a:pt x="3162" y="1144"/>
                    <a:pt x="3175" y="1108"/>
                    <a:pt x="3186" y="1073"/>
                  </a:cubicBezTo>
                  <a:cubicBezTo>
                    <a:pt x="3197" y="1037"/>
                    <a:pt x="3207" y="1005"/>
                    <a:pt x="3229" y="979"/>
                  </a:cubicBezTo>
                  <a:cubicBezTo>
                    <a:pt x="3263" y="936"/>
                    <a:pt x="3319" y="919"/>
                    <a:pt x="3383" y="902"/>
                  </a:cubicBezTo>
                  <a:lnTo>
                    <a:pt x="3887" y="763"/>
                  </a:lnTo>
                  <a:cubicBezTo>
                    <a:pt x="4020" y="725"/>
                    <a:pt x="4158" y="686"/>
                    <a:pt x="4297" y="686"/>
                  </a:cubicBezTo>
                  <a:cubicBezTo>
                    <a:pt x="4310" y="686"/>
                    <a:pt x="4323" y="687"/>
                    <a:pt x="4337" y="688"/>
                  </a:cubicBezTo>
                  <a:cubicBezTo>
                    <a:pt x="4504" y="696"/>
                    <a:pt x="4643" y="769"/>
                    <a:pt x="4714" y="883"/>
                  </a:cubicBezTo>
                  <a:cubicBezTo>
                    <a:pt x="4722" y="895"/>
                    <a:pt x="4729" y="910"/>
                    <a:pt x="4737" y="923"/>
                  </a:cubicBezTo>
                  <a:cubicBezTo>
                    <a:pt x="4765" y="973"/>
                    <a:pt x="4795" y="1030"/>
                    <a:pt x="4855" y="1052"/>
                  </a:cubicBezTo>
                  <a:cubicBezTo>
                    <a:pt x="4872" y="1059"/>
                    <a:pt x="4891" y="1062"/>
                    <a:pt x="4910" y="1062"/>
                  </a:cubicBezTo>
                  <a:cubicBezTo>
                    <a:pt x="4945" y="1062"/>
                    <a:pt x="4981" y="1053"/>
                    <a:pt x="5016" y="1043"/>
                  </a:cubicBezTo>
                  <a:cubicBezTo>
                    <a:pt x="5048" y="1033"/>
                    <a:pt x="5080" y="1024"/>
                    <a:pt x="5112" y="1024"/>
                  </a:cubicBezTo>
                  <a:cubicBezTo>
                    <a:pt x="5277" y="1028"/>
                    <a:pt x="5307" y="1290"/>
                    <a:pt x="5311" y="1369"/>
                  </a:cubicBezTo>
                  <a:lnTo>
                    <a:pt x="5314" y="1401"/>
                  </a:lnTo>
                  <a:lnTo>
                    <a:pt x="5346" y="1395"/>
                  </a:lnTo>
                  <a:cubicBezTo>
                    <a:pt x="5661" y="1317"/>
                    <a:pt x="5952" y="1170"/>
                    <a:pt x="6235" y="1026"/>
                  </a:cubicBezTo>
                  <a:cubicBezTo>
                    <a:pt x="6310" y="988"/>
                    <a:pt x="6380" y="947"/>
                    <a:pt x="6415" y="874"/>
                  </a:cubicBezTo>
                  <a:cubicBezTo>
                    <a:pt x="6421" y="857"/>
                    <a:pt x="6428" y="840"/>
                    <a:pt x="6432" y="820"/>
                  </a:cubicBezTo>
                  <a:cubicBezTo>
                    <a:pt x="6438" y="801"/>
                    <a:pt x="6443" y="782"/>
                    <a:pt x="6453" y="767"/>
                  </a:cubicBezTo>
                  <a:cubicBezTo>
                    <a:pt x="6481" y="718"/>
                    <a:pt x="6543" y="700"/>
                    <a:pt x="6608" y="681"/>
                  </a:cubicBezTo>
                  <a:cubicBezTo>
                    <a:pt x="6650" y="670"/>
                    <a:pt x="6693" y="658"/>
                    <a:pt x="6732" y="636"/>
                  </a:cubicBezTo>
                  <a:cubicBezTo>
                    <a:pt x="6792" y="602"/>
                    <a:pt x="6830" y="548"/>
                    <a:pt x="6867" y="495"/>
                  </a:cubicBezTo>
                  <a:cubicBezTo>
                    <a:pt x="6884" y="471"/>
                    <a:pt x="6901" y="448"/>
                    <a:pt x="6920" y="426"/>
                  </a:cubicBezTo>
                  <a:cubicBezTo>
                    <a:pt x="6962" y="378"/>
                    <a:pt x="7021" y="349"/>
                    <a:pt x="7070" y="349"/>
                  </a:cubicBezTo>
                  <a:cubicBezTo>
                    <a:pt x="7091" y="349"/>
                    <a:pt x="7111" y="355"/>
                    <a:pt x="7126" y="366"/>
                  </a:cubicBezTo>
                  <a:lnTo>
                    <a:pt x="7169" y="400"/>
                  </a:lnTo>
                  <a:lnTo>
                    <a:pt x="7169" y="345"/>
                  </a:lnTo>
                  <a:cubicBezTo>
                    <a:pt x="7169" y="278"/>
                    <a:pt x="7167" y="201"/>
                    <a:pt x="7199" y="139"/>
                  </a:cubicBezTo>
                  <a:cubicBezTo>
                    <a:pt x="7222" y="89"/>
                    <a:pt x="7274" y="54"/>
                    <a:pt x="7321" y="54"/>
                  </a:cubicBezTo>
                  <a:close/>
                  <a:moveTo>
                    <a:pt x="7322" y="0"/>
                  </a:moveTo>
                  <a:cubicBezTo>
                    <a:pt x="7256" y="0"/>
                    <a:pt x="7183" y="46"/>
                    <a:pt x="7150" y="116"/>
                  </a:cubicBezTo>
                  <a:cubicBezTo>
                    <a:pt x="7120" y="173"/>
                    <a:pt x="7115" y="240"/>
                    <a:pt x="7115" y="302"/>
                  </a:cubicBezTo>
                  <a:cubicBezTo>
                    <a:pt x="7101" y="297"/>
                    <a:pt x="7085" y="295"/>
                    <a:pt x="7069" y="295"/>
                  </a:cubicBezTo>
                  <a:cubicBezTo>
                    <a:pt x="7005" y="295"/>
                    <a:pt x="6932" y="331"/>
                    <a:pt x="6882" y="390"/>
                  </a:cubicBezTo>
                  <a:cubicBezTo>
                    <a:pt x="6860" y="413"/>
                    <a:pt x="6843" y="439"/>
                    <a:pt x="6824" y="465"/>
                  </a:cubicBezTo>
                  <a:cubicBezTo>
                    <a:pt x="6788" y="514"/>
                    <a:pt x="6753" y="561"/>
                    <a:pt x="6706" y="589"/>
                  </a:cubicBezTo>
                  <a:cubicBezTo>
                    <a:pt x="6674" y="608"/>
                    <a:pt x="6633" y="619"/>
                    <a:pt x="6593" y="630"/>
                  </a:cubicBezTo>
                  <a:cubicBezTo>
                    <a:pt x="6520" y="651"/>
                    <a:pt x="6447" y="670"/>
                    <a:pt x="6406" y="739"/>
                  </a:cubicBezTo>
                  <a:cubicBezTo>
                    <a:pt x="6393" y="760"/>
                    <a:pt x="6387" y="784"/>
                    <a:pt x="6380" y="808"/>
                  </a:cubicBezTo>
                  <a:cubicBezTo>
                    <a:pt x="6376" y="823"/>
                    <a:pt x="6372" y="838"/>
                    <a:pt x="6365" y="850"/>
                  </a:cubicBezTo>
                  <a:cubicBezTo>
                    <a:pt x="6340" y="908"/>
                    <a:pt x="6278" y="945"/>
                    <a:pt x="6211" y="977"/>
                  </a:cubicBezTo>
                  <a:cubicBezTo>
                    <a:pt x="5939" y="1116"/>
                    <a:pt x="5661" y="1257"/>
                    <a:pt x="5363" y="1335"/>
                  </a:cubicBezTo>
                  <a:cubicBezTo>
                    <a:pt x="5352" y="1221"/>
                    <a:pt x="5303" y="977"/>
                    <a:pt x="5108" y="970"/>
                  </a:cubicBezTo>
                  <a:cubicBezTo>
                    <a:pt x="5071" y="970"/>
                    <a:pt x="5035" y="981"/>
                    <a:pt x="5001" y="992"/>
                  </a:cubicBezTo>
                  <a:cubicBezTo>
                    <a:pt x="4969" y="1001"/>
                    <a:pt x="4938" y="1009"/>
                    <a:pt x="4910" y="1009"/>
                  </a:cubicBezTo>
                  <a:cubicBezTo>
                    <a:pt x="4897" y="1009"/>
                    <a:pt x="4885" y="1007"/>
                    <a:pt x="4874" y="1003"/>
                  </a:cubicBezTo>
                  <a:cubicBezTo>
                    <a:pt x="4834" y="988"/>
                    <a:pt x="4810" y="945"/>
                    <a:pt x="4784" y="898"/>
                  </a:cubicBezTo>
                  <a:cubicBezTo>
                    <a:pt x="4776" y="883"/>
                    <a:pt x="4767" y="868"/>
                    <a:pt x="4759" y="855"/>
                  </a:cubicBezTo>
                  <a:cubicBezTo>
                    <a:pt x="4679" y="726"/>
                    <a:pt x="4523" y="645"/>
                    <a:pt x="4341" y="634"/>
                  </a:cubicBezTo>
                  <a:cubicBezTo>
                    <a:pt x="4330" y="634"/>
                    <a:pt x="4319" y="633"/>
                    <a:pt x="4308" y="633"/>
                  </a:cubicBezTo>
                  <a:cubicBezTo>
                    <a:pt x="4159" y="633"/>
                    <a:pt x="4014" y="673"/>
                    <a:pt x="3874" y="711"/>
                  </a:cubicBezTo>
                  <a:lnTo>
                    <a:pt x="3370" y="850"/>
                  </a:lnTo>
                  <a:cubicBezTo>
                    <a:pt x="3312" y="865"/>
                    <a:pt x="3235" y="887"/>
                    <a:pt x="3188" y="945"/>
                  </a:cubicBezTo>
                  <a:cubicBezTo>
                    <a:pt x="3160" y="979"/>
                    <a:pt x="3147" y="1018"/>
                    <a:pt x="3135" y="1056"/>
                  </a:cubicBezTo>
                  <a:cubicBezTo>
                    <a:pt x="3124" y="1088"/>
                    <a:pt x="3115" y="1118"/>
                    <a:pt x="3096" y="1144"/>
                  </a:cubicBezTo>
                  <a:cubicBezTo>
                    <a:pt x="3060" y="1195"/>
                    <a:pt x="2991" y="1223"/>
                    <a:pt x="2922" y="1249"/>
                  </a:cubicBezTo>
                  <a:cubicBezTo>
                    <a:pt x="2833" y="1283"/>
                    <a:pt x="2740" y="1317"/>
                    <a:pt x="2715" y="1416"/>
                  </a:cubicBezTo>
                  <a:cubicBezTo>
                    <a:pt x="2704" y="1457"/>
                    <a:pt x="2710" y="1495"/>
                    <a:pt x="2717" y="1534"/>
                  </a:cubicBezTo>
                  <a:cubicBezTo>
                    <a:pt x="2719" y="1551"/>
                    <a:pt x="2721" y="1568"/>
                    <a:pt x="2721" y="1587"/>
                  </a:cubicBezTo>
                  <a:cubicBezTo>
                    <a:pt x="2725" y="1645"/>
                    <a:pt x="2702" y="1703"/>
                    <a:pt x="2657" y="1750"/>
                  </a:cubicBezTo>
                  <a:cubicBezTo>
                    <a:pt x="2604" y="1806"/>
                    <a:pt x="2529" y="1838"/>
                    <a:pt x="2459" y="1838"/>
                  </a:cubicBezTo>
                  <a:cubicBezTo>
                    <a:pt x="2427" y="1838"/>
                    <a:pt x="2395" y="1831"/>
                    <a:pt x="2368" y="1817"/>
                  </a:cubicBezTo>
                  <a:lnTo>
                    <a:pt x="2327" y="1795"/>
                  </a:lnTo>
                  <a:lnTo>
                    <a:pt x="2329" y="1842"/>
                  </a:lnTo>
                  <a:cubicBezTo>
                    <a:pt x="2335" y="2018"/>
                    <a:pt x="2085" y="2093"/>
                    <a:pt x="2008" y="2112"/>
                  </a:cubicBezTo>
                  <a:cubicBezTo>
                    <a:pt x="1862" y="2149"/>
                    <a:pt x="1643" y="2202"/>
                    <a:pt x="1596" y="2384"/>
                  </a:cubicBezTo>
                  <a:cubicBezTo>
                    <a:pt x="1581" y="2438"/>
                    <a:pt x="1588" y="2494"/>
                    <a:pt x="1592" y="2545"/>
                  </a:cubicBezTo>
                  <a:cubicBezTo>
                    <a:pt x="1594" y="2571"/>
                    <a:pt x="1598" y="2597"/>
                    <a:pt x="1598" y="2622"/>
                  </a:cubicBezTo>
                  <a:cubicBezTo>
                    <a:pt x="1598" y="2689"/>
                    <a:pt x="1573" y="2766"/>
                    <a:pt x="1511" y="2779"/>
                  </a:cubicBezTo>
                  <a:cubicBezTo>
                    <a:pt x="1504" y="2780"/>
                    <a:pt x="1498" y="2781"/>
                    <a:pt x="1492" y="2781"/>
                  </a:cubicBezTo>
                  <a:cubicBezTo>
                    <a:pt x="1449" y="2781"/>
                    <a:pt x="1406" y="2745"/>
                    <a:pt x="1363" y="2706"/>
                  </a:cubicBezTo>
                  <a:cubicBezTo>
                    <a:pt x="1318" y="2667"/>
                    <a:pt x="1275" y="2627"/>
                    <a:pt x="1217" y="2614"/>
                  </a:cubicBezTo>
                  <a:cubicBezTo>
                    <a:pt x="1202" y="2610"/>
                    <a:pt x="1185" y="2609"/>
                    <a:pt x="1168" y="2609"/>
                  </a:cubicBezTo>
                  <a:cubicBezTo>
                    <a:pt x="1145" y="2609"/>
                    <a:pt x="1121" y="2611"/>
                    <a:pt x="1097" y="2614"/>
                  </a:cubicBezTo>
                  <a:cubicBezTo>
                    <a:pt x="1076" y="2617"/>
                    <a:pt x="1055" y="2620"/>
                    <a:pt x="1033" y="2620"/>
                  </a:cubicBezTo>
                  <a:cubicBezTo>
                    <a:pt x="1025" y="2620"/>
                    <a:pt x="1016" y="2619"/>
                    <a:pt x="1007" y="2618"/>
                  </a:cubicBezTo>
                  <a:cubicBezTo>
                    <a:pt x="939" y="2605"/>
                    <a:pt x="891" y="2547"/>
                    <a:pt x="842" y="2485"/>
                  </a:cubicBezTo>
                  <a:cubicBezTo>
                    <a:pt x="801" y="2434"/>
                    <a:pt x="759" y="2380"/>
                    <a:pt x="701" y="2348"/>
                  </a:cubicBezTo>
                  <a:cubicBezTo>
                    <a:pt x="664" y="2329"/>
                    <a:pt x="623" y="2319"/>
                    <a:pt x="579" y="2319"/>
                  </a:cubicBezTo>
                  <a:cubicBezTo>
                    <a:pt x="521" y="2319"/>
                    <a:pt x="459" y="2336"/>
                    <a:pt x="399" y="2369"/>
                  </a:cubicBezTo>
                  <a:lnTo>
                    <a:pt x="386" y="2376"/>
                  </a:lnTo>
                  <a:lnTo>
                    <a:pt x="345" y="2791"/>
                  </a:lnTo>
                  <a:cubicBezTo>
                    <a:pt x="330" y="2944"/>
                    <a:pt x="270" y="3299"/>
                    <a:pt x="26" y="3314"/>
                  </a:cubicBezTo>
                  <a:lnTo>
                    <a:pt x="0" y="3314"/>
                  </a:lnTo>
                  <a:lnTo>
                    <a:pt x="84" y="5028"/>
                  </a:lnTo>
                  <a:lnTo>
                    <a:pt x="84" y="5045"/>
                  </a:lnTo>
                  <a:cubicBezTo>
                    <a:pt x="92" y="5193"/>
                    <a:pt x="101" y="5397"/>
                    <a:pt x="221" y="5536"/>
                  </a:cubicBezTo>
                  <a:cubicBezTo>
                    <a:pt x="296" y="5622"/>
                    <a:pt x="403" y="5677"/>
                    <a:pt x="506" y="5731"/>
                  </a:cubicBezTo>
                  <a:cubicBezTo>
                    <a:pt x="649" y="5804"/>
                    <a:pt x="786" y="5872"/>
                    <a:pt x="810" y="6016"/>
                  </a:cubicBezTo>
                  <a:cubicBezTo>
                    <a:pt x="838" y="6181"/>
                    <a:pt x="694" y="6294"/>
                    <a:pt x="542" y="6414"/>
                  </a:cubicBezTo>
                  <a:cubicBezTo>
                    <a:pt x="478" y="6466"/>
                    <a:pt x="411" y="6519"/>
                    <a:pt x="360" y="6577"/>
                  </a:cubicBezTo>
                  <a:cubicBezTo>
                    <a:pt x="227" y="6721"/>
                    <a:pt x="169" y="6918"/>
                    <a:pt x="197" y="7147"/>
                  </a:cubicBezTo>
                  <a:lnTo>
                    <a:pt x="199" y="7166"/>
                  </a:lnTo>
                  <a:lnTo>
                    <a:pt x="219" y="7171"/>
                  </a:lnTo>
                  <a:cubicBezTo>
                    <a:pt x="1101" y="7306"/>
                    <a:pt x="1997" y="7374"/>
                    <a:pt x="2880" y="7374"/>
                  </a:cubicBezTo>
                  <a:lnTo>
                    <a:pt x="2948" y="7374"/>
                  </a:lnTo>
                  <a:cubicBezTo>
                    <a:pt x="3282" y="7374"/>
                    <a:pt x="3692" y="7334"/>
                    <a:pt x="3876" y="7029"/>
                  </a:cubicBezTo>
                  <a:cubicBezTo>
                    <a:pt x="3944" y="6920"/>
                    <a:pt x="3968" y="6791"/>
                    <a:pt x="3989" y="6669"/>
                  </a:cubicBezTo>
                  <a:cubicBezTo>
                    <a:pt x="3998" y="6620"/>
                    <a:pt x="4009" y="6573"/>
                    <a:pt x="4019" y="6524"/>
                  </a:cubicBezTo>
                  <a:cubicBezTo>
                    <a:pt x="4039" y="6451"/>
                    <a:pt x="4112" y="6202"/>
                    <a:pt x="4309" y="6162"/>
                  </a:cubicBezTo>
                  <a:cubicBezTo>
                    <a:pt x="4332" y="6155"/>
                    <a:pt x="4358" y="6153"/>
                    <a:pt x="4392" y="6153"/>
                  </a:cubicBezTo>
                  <a:cubicBezTo>
                    <a:pt x="4409" y="6153"/>
                    <a:pt x="4427" y="6155"/>
                    <a:pt x="4444" y="6155"/>
                  </a:cubicBezTo>
                  <a:lnTo>
                    <a:pt x="4493" y="6155"/>
                  </a:lnTo>
                  <a:cubicBezTo>
                    <a:pt x="4544" y="6155"/>
                    <a:pt x="4606" y="6151"/>
                    <a:pt x="4660" y="6119"/>
                  </a:cubicBezTo>
                  <a:cubicBezTo>
                    <a:pt x="4724" y="6082"/>
                    <a:pt x="4761" y="6016"/>
                    <a:pt x="4795" y="5952"/>
                  </a:cubicBezTo>
                  <a:cubicBezTo>
                    <a:pt x="4823" y="5900"/>
                    <a:pt x="4849" y="5849"/>
                    <a:pt x="4891" y="5817"/>
                  </a:cubicBezTo>
                  <a:cubicBezTo>
                    <a:pt x="4941" y="5776"/>
                    <a:pt x="5009" y="5761"/>
                    <a:pt x="5069" y="5748"/>
                  </a:cubicBezTo>
                  <a:lnTo>
                    <a:pt x="6083" y="5530"/>
                  </a:lnTo>
                  <a:lnTo>
                    <a:pt x="6076" y="5504"/>
                  </a:lnTo>
                  <a:cubicBezTo>
                    <a:pt x="5961" y="5099"/>
                    <a:pt x="6179" y="4634"/>
                    <a:pt x="6565" y="4465"/>
                  </a:cubicBezTo>
                  <a:cubicBezTo>
                    <a:pt x="6580" y="4458"/>
                    <a:pt x="6597" y="4452"/>
                    <a:pt x="6614" y="4445"/>
                  </a:cubicBezTo>
                  <a:cubicBezTo>
                    <a:pt x="6723" y="4400"/>
                    <a:pt x="6845" y="4349"/>
                    <a:pt x="6882" y="4229"/>
                  </a:cubicBezTo>
                  <a:cubicBezTo>
                    <a:pt x="6916" y="4113"/>
                    <a:pt x="6848" y="4000"/>
                    <a:pt x="6781" y="3893"/>
                  </a:cubicBezTo>
                  <a:cubicBezTo>
                    <a:pt x="6713" y="3781"/>
                    <a:pt x="6655" y="3687"/>
                    <a:pt x="6710" y="3603"/>
                  </a:cubicBezTo>
                  <a:cubicBezTo>
                    <a:pt x="7015" y="3522"/>
                    <a:pt x="7304" y="3426"/>
                    <a:pt x="7475" y="3194"/>
                  </a:cubicBezTo>
                  <a:cubicBezTo>
                    <a:pt x="7636" y="2976"/>
                    <a:pt x="7655" y="2682"/>
                    <a:pt x="7672" y="2399"/>
                  </a:cubicBezTo>
                  <a:cubicBezTo>
                    <a:pt x="7692" y="2108"/>
                    <a:pt x="7709" y="1834"/>
                    <a:pt x="7872" y="1654"/>
                  </a:cubicBezTo>
                  <a:lnTo>
                    <a:pt x="7882" y="1641"/>
                  </a:lnTo>
                  <a:lnTo>
                    <a:pt x="7878" y="1628"/>
                  </a:lnTo>
                  <a:cubicBezTo>
                    <a:pt x="7837" y="1495"/>
                    <a:pt x="7814" y="1360"/>
                    <a:pt x="7807" y="1225"/>
                  </a:cubicBezTo>
                  <a:cubicBezTo>
                    <a:pt x="7805" y="1174"/>
                    <a:pt x="7805" y="1125"/>
                    <a:pt x="7805" y="1073"/>
                  </a:cubicBezTo>
                  <a:cubicBezTo>
                    <a:pt x="7803" y="883"/>
                    <a:pt x="7801" y="688"/>
                    <a:pt x="7698" y="527"/>
                  </a:cubicBezTo>
                  <a:lnTo>
                    <a:pt x="7675" y="493"/>
                  </a:lnTo>
                  <a:lnTo>
                    <a:pt x="7653" y="525"/>
                  </a:lnTo>
                  <a:cubicBezTo>
                    <a:pt x="7643" y="539"/>
                    <a:pt x="7626" y="545"/>
                    <a:pt x="7607" y="545"/>
                  </a:cubicBezTo>
                  <a:cubicBezTo>
                    <a:pt x="7567" y="545"/>
                    <a:pt x="7516" y="517"/>
                    <a:pt x="7499" y="478"/>
                  </a:cubicBezTo>
                  <a:cubicBezTo>
                    <a:pt x="7477" y="426"/>
                    <a:pt x="7482" y="366"/>
                    <a:pt x="7486" y="304"/>
                  </a:cubicBezTo>
                  <a:cubicBezTo>
                    <a:pt x="7486" y="283"/>
                    <a:pt x="7488" y="261"/>
                    <a:pt x="7488" y="240"/>
                  </a:cubicBezTo>
                  <a:cubicBezTo>
                    <a:pt x="7490" y="152"/>
                    <a:pt x="7458" y="36"/>
                    <a:pt x="7362" y="6"/>
                  </a:cubicBezTo>
                  <a:cubicBezTo>
                    <a:pt x="7349" y="2"/>
                    <a:pt x="7336" y="0"/>
                    <a:pt x="732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296"/>
            <p:cNvSpPr/>
            <p:nvPr/>
          </p:nvSpPr>
          <p:spPr>
            <a:xfrm>
              <a:off x="5915040" y="2871491"/>
              <a:ext cx="154663" cy="92974"/>
            </a:xfrm>
            <a:custGeom>
              <a:rect b="b" l="l" r="r" t="t"/>
              <a:pathLst>
                <a:path extrusionOk="0" h="3272" w="5443">
                  <a:moveTo>
                    <a:pt x="794" y="0"/>
                  </a:moveTo>
                  <a:cubicBezTo>
                    <a:pt x="597" y="0"/>
                    <a:pt x="408" y="95"/>
                    <a:pt x="232" y="187"/>
                  </a:cubicBezTo>
                  <a:lnTo>
                    <a:pt x="133" y="239"/>
                  </a:lnTo>
                  <a:cubicBezTo>
                    <a:pt x="137" y="333"/>
                    <a:pt x="131" y="430"/>
                    <a:pt x="120" y="522"/>
                  </a:cubicBezTo>
                  <a:cubicBezTo>
                    <a:pt x="82" y="815"/>
                    <a:pt x="0" y="1115"/>
                    <a:pt x="71" y="1402"/>
                  </a:cubicBezTo>
                  <a:cubicBezTo>
                    <a:pt x="480" y="1484"/>
                    <a:pt x="690" y="2024"/>
                    <a:pt x="1106" y="2075"/>
                  </a:cubicBezTo>
                  <a:cubicBezTo>
                    <a:pt x="1219" y="2088"/>
                    <a:pt x="1344" y="2062"/>
                    <a:pt x="1442" y="2122"/>
                  </a:cubicBezTo>
                  <a:cubicBezTo>
                    <a:pt x="1539" y="2178"/>
                    <a:pt x="1581" y="2296"/>
                    <a:pt x="1669" y="2360"/>
                  </a:cubicBezTo>
                  <a:cubicBezTo>
                    <a:pt x="1729" y="2403"/>
                    <a:pt x="1804" y="2418"/>
                    <a:pt x="1877" y="2433"/>
                  </a:cubicBezTo>
                  <a:cubicBezTo>
                    <a:pt x="2160" y="2488"/>
                    <a:pt x="2441" y="2544"/>
                    <a:pt x="2723" y="2600"/>
                  </a:cubicBezTo>
                  <a:cubicBezTo>
                    <a:pt x="2961" y="2911"/>
                    <a:pt x="3364" y="3037"/>
                    <a:pt x="3739" y="3144"/>
                  </a:cubicBezTo>
                  <a:cubicBezTo>
                    <a:pt x="3957" y="3209"/>
                    <a:pt x="4181" y="3272"/>
                    <a:pt x="4408" y="3272"/>
                  </a:cubicBezTo>
                  <a:cubicBezTo>
                    <a:pt x="4437" y="3272"/>
                    <a:pt x="4466" y="3271"/>
                    <a:pt x="4495" y="3268"/>
                  </a:cubicBezTo>
                  <a:cubicBezTo>
                    <a:pt x="4577" y="3260"/>
                    <a:pt x="4660" y="3245"/>
                    <a:pt x="4742" y="3234"/>
                  </a:cubicBezTo>
                  <a:cubicBezTo>
                    <a:pt x="4799" y="3118"/>
                    <a:pt x="4840" y="2990"/>
                    <a:pt x="4932" y="2902"/>
                  </a:cubicBezTo>
                  <a:cubicBezTo>
                    <a:pt x="5052" y="2786"/>
                    <a:pt x="5249" y="2752"/>
                    <a:pt x="5329" y="2604"/>
                  </a:cubicBezTo>
                  <a:cubicBezTo>
                    <a:pt x="5442" y="2394"/>
                    <a:pt x="5217" y="2148"/>
                    <a:pt x="4988" y="2084"/>
                  </a:cubicBezTo>
                  <a:cubicBezTo>
                    <a:pt x="4759" y="2019"/>
                    <a:pt x="4504" y="2045"/>
                    <a:pt x="4292" y="1934"/>
                  </a:cubicBezTo>
                  <a:cubicBezTo>
                    <a:pt x="4212" y="1893"/>
                    <a:pt x="4144" y="1831"/>
                    <a:pt x="4060" y="1794"/>
                  </a:cubicBezTo>
                  <a:cubicBezTo>
                    <a:pt x="3934" y="1739"/>
                    <a:pt x="3790" y="1743"/>
                    <a:pt x="3653" y="1730"/>
                  </a:cubicBezTo>
                  <a:cubicBezTo>
                    <a:pt x="3043" y="1672"/>
                    <a:pt x="2533" y="1257"/>
                    <a:pt x="2063" y="860"/>
                  </a:cubicBezTo>
                  <a:cubicBezTo>
                    <a:pt x="1847" y="676"/>
                    <a:pt x="1629" y="492"/>
                    <a:pt x="1412" y="310"/>
                  </a:cubicBezTo>
                  <a:cubicBezTo>
                    <a:pt x="1251" y="172"/>
                    <a:pt x="1080" y="31"/>
                    <a:pt x="872" y="5"/>
                  </a:cubicBezTo>
                  <a:cubicBezTo>
                    <a:pt x="846" y="2"/>
                    <a:pt x="820" y="0"/>
                    <a:pt x="7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296"/>
            <p:cNvSpPr/>
            <p:nvPr/>
          </p:nvSpPr>
          <p:spPr>
            <a:xfrm>
              <a:off x="5914671" y="2870724"/>
              <a:ext cx="153754" cy="94508"/>
            </a:xfrm>
            <a:custGeom>
              <a:rect b="b" l="l" r="r" t="t"/>
              <a:pathLst>
                <a:path extrusionOk="0" h="3326" w="5411">
                  <a:moveTo>
                    <a:pt x="808" y="54"/>
                  </a:moveTo>
                  <a:cubicBezTo>
                    <a:pt x="834" y="54"/>
                    <a:pt x="857" y="56"/>
                    <a:pt x="881" y="58"/>
                  </a:cubicBezTo>
                  <a:cubicBezTo>
                    <a:pt x="1089" y="86"/>
                    <a:pt x="1267" y="236"/>
                    <a:pt x="1408" y="356"/>
                  </a:cubicBezTo>
                  <a:lnTo>
                    <a:pt x="2046" y="896"/>
                  </a:lnTo>
                  <a:lnTo>
                    <a:pt x="2059" y="906"/>
                  </a:lnTo>
                  <a:cubicBezTo>
                    <a:pt x="2586" y="1354"/>
                    <a:pt x="3071" y="1727"/>
                    <a:pt x="3664" y="1785"/>
                  </a:cubicBezTo>
                  <a:cubicBezTo>
                    <a:pt x="3696" y="1787"/>
                    <a:pt x="3728" y="1789"/>
                    <a:pt x="3760" y="1791"/>
                  </a:cubicBezTo>
                  <a:cubicBezTo>
                    <a:pt x="3868" y="1798"/>
                    <a:pt x="3970" y="1804"/>
                    <a:pt x="4063" y="1847"/>
                  </a:cubicBezTo>
                  <a:cubicBezTo>
                    <a:pt x="4108" y="1866"/>
                    <a:pt x="4148" y="1892"/>
                    <a:pt x="4191" y="1922"/>
                  </a:cubicBezTo>
                  <a:cubicBezTo>
                    <a:pt x="4223" y="1943"/>
                    <a:pt x="4257" y="1965"/>
                    <a:pt x="4294" y="1984"/>
                  </a:cubicBezTo>
                  <a:cubicBezTo>
                    <a:pt x="4425" y="2055"/>
                    <a:pt x="4575" y="2072"/>
                    <a:pt x="4718" y="2089"/>
                  </a:cubicBezTo>
                  <a:cubicBezTo>
                    <a:pt x="4810" y="2100"/>
                    <a:pt x="4907" y="2113"/>
                    <a:pt x="4995" y="2136"/>
                  </a:cubicBezTo>
                  <a:cubicBezTo>
                    <a:pt x="5136" y="2177"/>
                    <a:pt x="5271" y="2288"/>
                    <a:pt x="5322" y="2408"/>
                  </a:cubicBezTo>
                  <a:cubicBezTo>
                    <a:pt x="5354" y="2481"/>
                    <a:pt x="5352" y="2554"/>
                    <a:pt x="5318" y="2618"/>
                  </a:cubicBezTo>
                  <a:cubicBezTo>
                    <a:pt x="5275" y="2698"/>
                    <a:pt x="5194" y="2743"/>
                    <a:pt x="5106" y="2790"/>
                  </a:cubicBezTo>
                  <a:cubicBezTo>
                    <a:pt x="5044" y="2824"/>
                    <a:pt x="4980" y="2860"/>
                    <a:pt x="4926" y="2910"/>
                  </a:cubicBezTo>
                  <a:cubicBezTo>
                    <a:pt x="4853" y="2980"/>
                    <a:pt x="4810" y="3073"/>
                    <a:pt x="4770" y="3163"/>
                  </a:cubicBezTo>
                  <a:cubicBezTo>
                    <a:pt x="4759" y="3188"/>
                    <a:pt x="4748" y="3212"/>
                    <a:pt x="4737" y="3235"/>
                  </a:cubicBezTo>
                  <a:cubicBezTo>
                    <a:pt x="4716" y="3240"/>
                    <a:pt x="4697" y="3242"/>
                    <a:pt x="4677" y="3244"/>
                  </a:cubicBezTo>
                  <a:cubicBezTo>
                    <a:pt x="4622" y="3255"/>
                    <a:pt x="4562" y="3263"/>
                    <a:pt x="4506" y="3267"/>
                  </a:cubicBezTo>
                  <a:cubicBezTo>
                    <a:pt x="4476" y="3270"/>
                    <a:pt x="4446" y="3272"/>
                    <a:pt x="4416" y="3272"/>
                  </a:cubicBezTo>
                  <a:cubicBezTo>
                    <a:pt x="4193" y="3272"/>
                    <a:pt x="3973" y="3208"/>
                    <a:pt x="3760" y="3145"/>
                  </a:cubicBezTo>
                  <a:cubicBezTo>
                    <a:pt x="3345" y="3025"/>
                    <a:pt x="2981" y="2903"/>
                    <a:pt x="2758" y="2610"/>
                  </a:cubicBezTo>
                  <a:lnTo>
                    <a:pt x="2751" y="2603"/>
                  </a:lnTo>
                  <a:lnTo>
                    <a:pt x="1896" y="2434"/>
                  </a:lnTo>
                  <a:cubicBezTo>
                    <a:pt x="1830" y="2421"/>
                    <a:pt x="1755" y="2406"/>
                    <a:pt x="1697" y="2366"/>
                  </a:cubicBezTo>
                  <a:cubicBezTo>
                    <a:pt x="1661" y="2338"/>
                    <a:pt x="1631" y="2299"/>
                    <a:pt x="1599" y="2256"/>
                  </a:cubicBezTo>
                  <a:cubicBezTo>
                    <a:pt x="1562" y="2209"/>
                    <a:pt x="1526" y="2158"/>
                    <a:pt x="1470" y="2126"/>
                  </a:cubicBezTo>
                  <a:cubicBezTo>
                    <a:pt x="1395" y="2083"/>
                    <a:pt x="1312" y="2081"/>
                    <a:pt x="1228" y="2081"/>
                  </a:cubicBezTo>
                  <a:cubicBezTo>
                    <a:pt x="1194" y="2078"/>
                    <a:pt x="1155" y="2078"/>
                    <a:pt x="1121" y="2074"/>
                  </a:cubicBezTo>
                  <a:cubicBezTo>
                    <a:pt x="917" y="2051"/>
                    <a:pt x="765" y="1903"/>
                    <a:pt x="605" y="1744"/>
                  </a:cubicBezTo>
                  <a:cubicBezTo>
                    <a:pt x="457" y="1601"/>
                    <a:pt x="305" y="1453"/>
                    <a:pt x="105" y="1406"/>
                  </a:cubicBezTo>
                  <a:cubicBezTo>
                    <a:pt x="58" y="1191"/>
                    <a:pt x="95" y="966"/>
                    <a:pt x="129" y="748"/>
                  </a:cubicBezTo>
                  <a:cubicBezTo>
                    <a:pt x="140" y="684"/>
                    <a:pt x="150" y="617"/>
                    <a:pt x="159" y="553"/>
                  </a:cubicBezTo>
                  <a:cubicBezTo>
                    <a:pt x="172" y="461"/>
                    <a:pt x="176" y="371"/>
                    <a:pt x="174" y="283"/>
                  </a:cubicBezTo>
                  <a:lnTo>
                    <a:pt x="257" y="238"/>
                  </a:lnTo>
                  <a:cubicBezTo>
                    <a:pt x="450" y="137"/>
                    <a:pt x="626" y="54"/>
                    <a:pt x="808" y="54"/>
                  </a:cubicBezTo>
                  <a:close/>
                  <a:moveTo>
                    <a:pt x="808" y="0"/>
                  </a:moveTo>
                  <a:cubicBezTo>
                    <a:pt x="613" y="0"/>
                    <a:pt x="431" y="86"/>
                    <a:pt x="232" y="191"/>
                  </a:cubicBezTo>
                  <a:lnTo>
                    <a:pt x="118" y="251"/>
                  </a:lnTo>
                  <a:lnTo>
                    <a:pt x="118" y="268"/>
                  </a:lnTo>
                  <a:cubicBezTo>
                    <a:pt x="122" y="358"/>
                    <a:pt x="118" y="452"/>
                    <a:pt x="107" y="544"/>
                  </a:cubicBezTo>
                  <a:cubicBezTo>
                    <a:pt x="99" y="611"/>
                    <a:pt x="88" y="675"/>
                    <a:pt x="78" y="739"/>
                  </a:cubicBezTo>
                  <a:cubicBezTo>
                    <a:pt x="39" y="969"/>
                    <a:pt x="0" y="1206"/>
                    <a:pt x="56" y="1436"/>
                  </a:cubicBezTo>
                  <a:lnTo>
                    <a:pt x="60" y="1451"/>
                  </a:lnTo>
                  <a:lnTo>
                    <a:pt x="78" y="1455"/>
                  </a:lnTo>
                  <a:cubicBezTo>
                    <a:pt x="270" y="1494"/>
                    <a:pt x="420" y="1641"/>
                    <a:pt x="568" y="1783"/>
                  </a:cubicBezTo>
                  <a:cubicBezTo>
                    <a:pt x="727" y="1939"/>
                    <a:pt x="892" y="2102"/>
                    <a:pt x="1114" y="2128"/>
                  </a:cubicBezTo>
                  <a:cubicBezTo>
                    <a:pt x="1153" y="2132"/>
                    <a:pt x="1192" y="2132"/>
                    <a:pt x="1228" y="2134"/>
                  </a:cubicBezTo>
                  <a:cubicBezTo>
                    <a:pt x="1307" y="2134"/>
                    <a:pt x="1380" y="2134"/>
                    <a:pt x="1442" y="2171"/>
                  </a:cubicBezTo>
                  <a:cubicBezTo>
                    <a:pt x="1489" y="2198"/>
                    <a:pt x="1522" y="2243"/>
                    <a:pt x="1556" y="2288"/>
                  </a:cubicBezTo>
                  <a:cubicBezTo>
                    <a:pt x="1588" y="2331"/>
                    <a:pt x="1622" y="2376"/>
                    <a:pt x="1667" y="2408"/>
                  </a:cubicBezTo>
                  <a:cubicBezTo>
                    <a:pt x="1732" y="2455"/>
                    <a:pt x="1813" y="2473"/>
                    <a:pt x="1886" y="2485"/>
                  </a:cubicBezTo>
                  <a:lnTo>
                    <a:pt x="2721" y="2650"/>
                  </a:lnTo>
                  <a:cubicBezTo>
                    <a:pt x="2976" y="2976"/>
                    <a:pt x="3420" y="3105"/>
                    <a:pt x="3745" y="3197"/>
                  </a:cubicBezTo>
                  <a:cubicBezTo>
                    <a:pt x="3951" y="3257"/>
                    <a:pt x="4185" y="3325"/>
                    <a:pt x="4416" y="3325"/>
                  </a:cubicBezTo>
                  <a:cubicBezTo>
                    <a:pt x="4448" y="3325"/>
                    <a:pt x="4478" y="3323"/>
                    <a:pt x="4510" y="3321"/>
                  </a:cubicBezTo>
                  <a:cubicBezTo>
                    <a:pt x="4568" y="3317"/>
                    <a:pt x="4628" y="3306"/>
                    <a:pt x="4686" y="3297"/>
                  </a:cubicBezTo>
                  <a:cubicBezTo>
                    <a:pt x="4710" y="3293"/>
                    <a:pt x="4733" y="3291"/>
                    <a:pt x="4759" y="3287"/>
                  </a:cubicBezTo>
                  <a:lnTo>
                    <a:pt x="4772" y="3285"/>
                  </a:lnTo>
                  <a:lnTo>
                    <a:pt x="4778" y="3272"/>
                  </a:lnTo>
                  <a:cubicBezTo>
                    <a:pt x="4793" y="3244"/>
                    <a:pt x="4806" y="3214"/>
                    <a:pt x="4819" y="3184"/>
                  </a:cubicBezTo>
                  <a:cubicBezTo>
                    <a:pt x="4860" y="3096"/>
                    <a:pt x="4898" y="3013"/>
                    <a:pt x="4962" y="2948"/>
                  </a:cubicBezTo>
                  <a:cubicBezTo>
                    <a:pt x="5010" y="2903"/>
                    <a:pt x="5072" y="2869"/>
                    <a:pt x="5132" y="2837"/>
                  </a:cubicBezTo>
                  <a:cubicBezTo>
                    <a:pt x="5222" y="2788"/>
                    <a:pt x="5316" y="2738"/>
                    <a:pt x="5365" y="2642"/>
                  </a:cubicBezTo>
                  <a:cubicBezTo>
                    <a:pt x="5408" y="2565"/>
                    <a:pt x="5410" y="2477"/>
                    <a:pt x="5372" y="2387"/>
                  </a:cubicBezTo>
                  <a:cubicBezTo>
                    <a:pt x="5314" y="2250"/>
                    <a:pt x="5168" y="2130"/>
                    <a:pt x="5010" y="2085"/>
                  </a:cubicBezTo>
                  <a:cubicBezTo>
                    <a:pt x="4915" y="2059"/>
                    <a:pt x="4819" y="2048"/>
                    <a:pt x="4725" y="2036"/>
                  </a:cubicBezTo>
                  <a:cubicBezTo>
                    <a:pt x="4579" y="2018"/>
                    <a:pt x="4442" y="2003"/>
                    <a:pt x="4317" y="1937"/>
                  </a:cubicBezTo>
                  <a:cubicBezTo>
                    <a:pt x="4285" y="1920"/>
                    <a:pt x="4251" y="1898"/>
                    <a:pt x="4219" y="1877"/>
                  </a:cubicBezTo>
                  <a:cubicBezTo>
                    <a:pt x="4176" y="1849"/>
                    <a:pt x="4133" y="1819"/>
                    <a:pt x="4084" y="1798"/>
                  </a:cubicBezTo>
                  <a:cubicBezTo>
                    <a:pt x="3983" y="1753"/>
                    <a:pt x="3872" y="1744"/>
                    <a:pt x="3763" y="1738"/>
                  </a:cubicBezTo>
                  <a:cubicBezTo>
                    <a:pt x="3733" y="1736"/>
                    <a:pt x="3700" y="1733"/>
                    <a:pt x="3670" y="1731"/>
                  </a:cubicBezTo>
                  <a:cubicBezTo>
                    <a:pt x="3092" y="1676"/>
                    <a:pt x="2614" y="1307"/>
                    <a:pt x="2094" y="866"/>
                  </a:cubicBezTo>
                  <a:lnTo>
                    <a:pt x="1442" y="315"/>
                  </a:lnTo>
                  <a:cubicBezTo>
                    <a:pt x="1294" y="191"/>
                    <a:pt x="1110" y="35"/>
                    <a:pt x="887" y="5"/>
                  </a:cubicBezTo>
                  <a:cubicBezTo>
                    <a:pt x="862" y="2"/>
                    <a:pt x="836" y="0"/>
                    <a:pt x="8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296"/>
            <p:cNvSpPr/>
            <p:nvPr/>
          </p:nvSpPr>
          <p:spPr>
            <a:xfrm>
              <a:off x="6063870" y="2921584"/>
              <a:ext cx="58364" cy="30461"/>
            </a:xfrm>
            <a:custGeom>
              <a:rect b="b" l="l" r="r" t="t"/>
              <a:pathLst>
                <a:path extrusionOk="0" h="1072" w="2054">
                  <a:moveTo>
                    <a:pt x="1369" y="0"/>
                  </a:moveTo>
                  <a:cubicBezTo>
                    <a:pt x="1173" y="0"/>
                    <a:pt x="980" y="53"/>
                    <a:pt x="791" y="106"/>
                  </a:cubicBezTo>
                  <a:cubicBezTo>
                    <a:pt x="511" y="188"/>
                    <a:pt x="217" y="276"/>
                    <a:pt x="1" y="471"/>
                  </a:cubicBezTo>
                  <a:cubicBezTo>
                    <a:pt x="73" y="546"/>
                    <a:pt x="118" y="633"/>
                    <a:pt x="118" y="725"/>
                  </a:cubicBezTo>
                  <a:cubicBezTo>
                    <a:pt x="382" y="796"/>
                    <a:pt x="645" y="867"/>
                    <a:pt x="909" y="935"/>
                  </a:cubicBezTo>
                  <a:cubicBezTo>
                    <a:pt x="1162" y="1003"/>
                    <a:pt x="1420" y="1071"/>
                    <a:pt x="1678" y="1071"/>
                  </a:cubicBezTo>
                  <a:cubicBezTo>
                    <a:pt x="1737" y="1071"/>
                    <a:pt x="1797" y="1068"/>
                    <a:pt x="1856" y="1060"/>
                  </a:cubicBezTo>
                  <a:cubicBezTo>
                    <a:pt x="1882" y="1055"/>
                    <a:pt x="1910" y="1049"/>
                    <a:pt x="1929" y="1032"/>
                  </a:cubicBezTo>
                  <a:cubicBezTo>
                    <a:pt x="1946" y="1017"/>
                    <a:pt x="1952" y="995"/>
                    <a:pt x="1961" y="974"/>
                  </a:cubicBezTo>
                  <a:cubicBezTo>
                    <a:pt x="2053" y="685"/>
                    <a:pt x="1965" y="348"/>
                    <a:pt x="1745" y="138"/>
                  </a:cubicBezTo>
                  <a:cubicBezTo>
                    <a:pt x="1695" y="91"/>
                    <a:pt x="1640" y="51"/>
                    <a:pt x="1575" y="27"/>
                  </a:cubicBezTo>
                  <a:cubicBezTo>
                    <a:pt x="1526" y="10"/>
                    <a:pt x="1472" y="3"/>
                    <a:pt x="1421" y="1"/>
                  </a:cubicBezTo>
                  <a:cubicBezTo>
                    <a:pt x="1404" y="0"/>
                    <a:pt x="1386" y="0"/>
                    <a:pt x="136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296"/>
            <p:cNvSpPr/>
            <p:nvPr/>
          </p:nvSpPr>
          <p:spPr>
            <a:xfrm>
              <a:off x="6062790" y="2920788"/>
              <a:ext cx="60211" cy="32024"/>
            </a:xfrm>
            <a:custGeom>
              <a:rect b="b" l="l" r="r" t="t"/>
              <a:pathLst>
                <a:path extrusionOk="0" h="1127" w="2119">
                  <a:moveTo>
                    <a:pt x="1408" y="54"/>
                  </a:moveTo>
                  <a:cubicBezTo>
                    <a:pt x="1425" y="54"/>
                    <a:pt x="1442" y="54"/>
                    <a:pt x="1459" y="55"/>
                  </a:cubicBezTo>
                  <a:cubicBezTo>
                    <a:pt x="1517" y="59"/>
                    <a:pt x="1564" y="66"/>
                    <a:pt x="1605" y="81"/>
                  </a:cubicBezTo>
                  <a:cubicBezTo>
                    <a:pt x="1658" y="100"/>
                    <a:pt x="1710" y="134"/>
                    <a:pt x="1765" y="186"/>
                  </a:cubicBezTo>
                  <a:cubicBezTo>
                    <a:pt x="1980" y="389"/>
                    <a:pt x="2063" y="713"/>
                    <a:pt x="1973" y="993"/>
                  </a:cubicBezTo>
                  <a:cubicBezTo>
                    <a:pt x="1967" y="1011"/>
                    <a:pt x="1960" y="1030"/>
                    <a:pt x="1950" y="1041"/>
                  </a:cubicBezTo>
                  <a:cubicBezTo>
                    <a:pt x="1935" y="1053"/>
                    <a:pt x="1911" y="1058"/>
                    <a:pt x="1890" y="1060"/>
                  </a:cubicBezTo>
                  <a:cubicBezTo>
                    <a:pt x="1834" y="1068"/>
                    <a:pt x="1774" y="1073"/>
                    <a:pt x="1712" y="1073"/>
                  </a:cubicBezTo>
                  <a:cubicBezTo>
                    <a:pt x="1453" y="1073"/>
                    <a:pt x="1189" y="1002"/>
                    <a:pt x="956" y="938"/>
                  </a:cubicBezTo>
                  <a:lnTo>
                    <a:pt x="182" y="732"/>
                  </a:lnTo>
                  <a:cubicBezTo>
                    <a:pt x="178" y="653"/>
                    <a:pt x="141" y="574"/>
                    <a:pt x="77" y="501"/>
                  </a:cubicBezTo>
                  <a:cubicBezTo>
                    <a:pt x="276" y="329"/>
                    <a:pt x="540" y="244"/>
                    <a:pt x="838" y="160"/>
                  </a:cubicBezTo>
                  <a:cubicBezTo>
                    <a:pt x="1023" y="109"/>
                    <a:pt x="1212" y="54"/>
                    <a:pt x="1408" y="54"/>
                  </a:cubicBezTo>
                  <a:close/>
                  <a:moveTo>
                    <a:pt x="1409" y="0"/>
                  </a:moveTo>
                  <a:cubicBezTo>
                    <a:pt x="1205" y="0"/>
                    <a:pt x="1012" y="55"/>
                    <a:pt x="823" y="109"/>
                  </a:cubicBezTo>
                  <a:cubicBezTo>
                    <a:pt x="510" y="199"/>
                    <a:pt x="231" y="286"/>
                    <a:pt x="21" y="479"/>
                  </a:cubicBezTo>
                  <a:lnTo>
                    <a:pt x="0" y="499"/>
                  </a:lnTo>
                  <a:lnTo>
                    <a:pt x="19" y="518"/>
                  </a:lnTo>
                  <a:cubicBezTo>
                    <a:pt x="92" y="591"/>
                    <a:pt x="131" y="674"/>
                    <a:pt x="129" y="751"/>
                  </a:cubicBezTo>
                  <a:lnTo>
                    <a:pt x="129" y="773"/>
                  </a:lnTo>
                  <a:lnTo>
                    <a:pt x="941" y="991"/>
                  </a:lnTo>
                  <a:cubicBezTo>
                    <a:pt x="1178" y="1053"/>
                    <a:pt x="1446" y="1126"/>
                    <a:pt x="1712" y="1126"/>
                  </a:cubicBezTo>
                  <a:cubicBezTo>
                    <a:pt x="1776" y="1126"/>
                    <a:pt x="1838" y="1122"/>
                    <a:pt x="1898" y="1113"/>
                  </a:cubicBezTo>
                  <a:cubicBezTo>
                    <a:pt x="1926" y="1109"/>
                    <a:pt x="1960" y="1103"/>
                    <a:pt x="1984" y="1079"/>
                  </a:cubicBezTo>
                  <a:cubicBezTo>
                    <a:pt x="2005" y="1060"/>
                    <a:pt x="2016" y="1034"/>
                    <a:pt x="2025" y="1011"/>
                  </a:cubicBezTo>
                  <a:cubicBezTo>
                    <a:pt x="2119" y="711"/>
                    <a:pt x="2031" y="364"/>
                    <a:pt x="1802" y="147"/>
                  </a:cubicBezTo>
                  <a:cubicBezTo>
                    <a:pt x="1742" y="91"/>
                    <a:pt x="1684" y="53"/>
                    <a:pt x="1622" y="31"/>
                  </a:cubicBezTo>
                  <a:cubicBezTo>
                    <a:pt x="1577" y="14"/>
                    <a:pt x="1525" y="6"/>
                    <a:pt x="1461" y="1"/>
                  </a:cubicBezTo>
                  <a:cubicBezTo>
                    <a:pt x="1444" y="1"/>
                    <a:pt x="1426" y="0"/>
                    <a:pt x="14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296"/>
            <p:cNvSpPr/>
            <p:nvPr/>
          </p:nvSpPr>
          <p:spPr>
            <a:xfrm>
              <a:off x="6055829" y="2965027"/>
              <a:ext cx="79534" cy="96867"/>
            </a:xfrm>
            <a:custGeom>
              <a:rect b="b" l="l" r="r" t="t"/>
              <a:pathLst>
                <a:path extrusionOk="0" h="3409" w="2799">
                  <a:moveTo>
                    <a:pt x="403" y="0"/>
                  </a:moveTo>
                  <a:cubicBezTo>
                    <a:pt x="349" y="0"/>
                    <a:pt x="294" y="7"/>
                    <a:pt x="241" y="19"/>
                  </a:cubicBezTo>
                  <a:cubicBezTo>
                    <a:pt x="290" y="58"/>
                    <a:pt x="326" y="107"/>
                    <a:pt x="341" y="169"/>
                  </a:cubicBezTo>
                  <a:cubicBezTo>
                    <a:pt x="363" y="266"/>
                    <a:pt x="329" y="371"/>
                    <a:pt x="371" y="461"/>
                  </a:cubicBezTo>
                  <a:cubicBezTo>
                    <a:pt x="434" y="591"/>
                    <a:pt x="652" y="656"/>
                    <a:pt x="618" y="799"/>
                  </a:cubicBezTo>
                  <a:cubicBezTo>
                    <a:pt x="569" y="996"/>
                    <a:pt x="189" y="812"/>
                    <a:pt x="82" y="985"/>
                  </a:cubicBezTo>
                  <a:cubicBezTo>
                    <a:pt x="1" y="1118"/>
                    <a:pt x="187" y="1260"/>
                    <a:pt x="217" y="1412"/>
                  </a:cubicBezTo>
                  <a:cubicBezTo>
                    <a:pt x="236" y="1510"/>
                    <a:pt x="189" y="1607"/>
                    <a:pt x="183" y="1705"/>
                  </a:cubicBezTo>
                  <a:cubicBezTo>
                    <a:pt x="159" y="2027"/>
                    <a:pt x="530" y="2230"/>
                    <a:pt x="646" y="2530"/>
                  </a:cubicBezTo>
                  <a:cubicBezTo>
                    <a:pt x="738" y="2764"/>
                    <a:pt x="665" y="3025"/>
                    <a:pt x="641" y="3276"/>
                  </a:cubicBezTo>
                  <a:cubicBezTo>
                    <a:pt x="637" y="3319"/>
                    <a:pt x="637" y="3364"/>
                    <a:pt x="635" y="3406"/>
                  </a:cubicBezTo>
                  <a:lnTo>
                    <a:pt x="798" y="3406"/>
                  </a:lnTo>
                  <a:cubicBezTo>
                    <a:pt x="843" y="3407"/>
                    <a:pt x="888" y="3408"/>
                    <a:pt x="934" y="3408"/>
                  </a:cubicBezTo>
                  <a:cubicBezTo>
                    <a:pt x="1116" y="3408"/>
                    <a:pt x="1298" y="3393"/>
                    <a:pt x="1449" y="3297"/>
                  </a:cubicBezTo>
                  <a:cubicBezTo>
                    <a:pt x="1903" y="3010"/>
                    <a:pt x="1854" y="2160"/>
                    <a:pt x="2334" y="2007"/>
                  </a:cubicBezTo>
                  <a:cubicBezTo>
                    <a:pt x="2336" y="1992"/>
                    <a:pt x="2338" y="1977"/>
                    <a:pt x="2340" y="1962"/>
                  </a:cubicBezTo>
                  <a:cubicBezTo>
                    <a:pt x="2353" y="1795"/>
                    <a:pt x="2325" y="1581"/>
                    <a:pt x="2475" y="1504"/>
                  </a:cubicBezTo>
                  <a:cubicBezTo>
                    <a:pt x="2525" y="1478"/>
                    <a:pt x="2585" y="1478"/>
                    <a:pt x="2636" y="1457"/>
                  </a:cubicBezTo>
                  <a:cubicBezTo>
                    <a:pt x="2743" y="1412"/>
                    <a:pt x="2799" y="1285"/>
                    <a:pt x="2799" y="1170"/>
                  </a:cubicBezTo>
                  <a:cubicBezTo>
                    <a:pt x="2797" y="1054"/>
                    <a:pt x="2750" y="943"/>
                    <a:pt x="2705" y="835"/>
                  </a:cubicBezTo>
                  <a:cubicBezTo>
                    <a:pt x="2253" y="880"/>
                    <a:pt x="1798" y="925"/>
                    <a:pt x="1346" y="970"/>
                  </a:cubicBezTo>
                  <a:cubicBezTo>
                    <a:pt x="1340" y="848"/>
                    <a:pt x="1336" y="726"/>
                    <a:pt x="1329" y="604"/>
                  </a:cubicBezTo>
                  <a:cubicBezTo>
                    <a:pt x="1329" y="568"/>
                    <a:pt x="1325" y="529"/>
                    <a:pt x="1301" y="501"/>
                  </a:cubicBezTo>
                  <a:cubicBezTo>
                    <a:pt x="1282" y="478"/>
                    <a:pt x="1257" y="470"/>
                    <a:pt x="1229" y="470"/>
                  </a:cubicBezTo>
                  <a:cubicBezTo>
                    <a:pt x="1170" y="470"/>
                    <a:pt x="1098" y="506"/>
                    <a:pt x="1033" y="506"/>
                  </a:cubicBezTo>
                  <a:cubicBezTo>
                    <a:pt x="1032" y="506"/>
                    <a:pt x="1030" y="506"/>
                    <a:pt x="1029" y="506"/>
                  </a:cubicBezTo>
                  <a:cubicBezTo>
                    <a:pt x="856" y="503"/>
                    <a:pt x="821" y="259"/>
                    <a:pt x="708" y="124"/>
                  </a:cubicBezTo>
                  <a:cubicBezTo>
                    <a:pt x="633" y="34"/>
                    <a:pt x="521" y="0"/>
                    <a:pt x="4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296"/>
            <p:cNvSpPr/>
            <p:nvPr/>
          </p:nvSpPr>
          <p:spPr>
            <a:xfrm>
              <a:off x="6055829" y="2964289"/>
              <a:ext cx="80329" cy="98401"/>
            </a:xfrm>
            <a:custGeom>
              <a:rect b="b" l="l" r="r" t="t"/>
              <a:pathLst>
                <a:path extrusionOk="0" h="3463" w="2827">
                  <a:moveTo>
                    <a:pt x="401" y="54"/>
                  </a:moveTo>
                  <a:cubicBezTo>
                    <a:pt x="489" y="54"/>
                    <a:pt x="609" y="73"/>
                    <a:pt x="689" y="167"/>
                  </a:cubicBezTo>
                  <a:cubicBezTo>
                    <a:pt x="725" y="210"/>
                    <a:pt x="753" y="268"/>
                    <a:pt x="781" y="324"/>
                  </a:cubicBezTo>
                  <a:cubicBezTo>
                    <a:pt x="839" y="437"/>
                    <a:pt x="899" y="557"/>
                    <a:pt x="1031" y="559"/>
                  </a:cubicBezTo>
                  <a:cubicBezTo>
                    <a:pt x="1068" y="559"/>
                    <a:pt x="1106" y="549"/>
                    <a:pt x="1141" y="540"/>
                  </a:cubicBezTo>
                  <a:cubicBezTo>
                    <a:pt x="1173" y="531"/>
                    <a:pt x="1203" y="525"/>
                    <a:pt x="1227" y="525"/>
                  </a:cubicBezTo>
                  <a:cubicBezTo>
                    <a:pt x="1250" y="525"/>
                    <a:pt x="1269" y="530"/>
                    <a:pt x="1282" y="544"/>
                  </a:cubicBezTo>
                  <a:cubicBezTo>
                    <a:pt x="1299" y="564"/>
                    <a:pt x="1301" y="596"/>
                    <a:pt x="1303" y="632"/>
                  </a:cubicBezTo>
                  <a:lnTo>
                    <a:pt x="1321" y="1026"/>
                  </a:lnTo>
                  <a:lnTo>
                    <a:pt x="2687" y="891"/>
                  </a:lnTo>
                  <a:cubicBezTo>
                    <a:pt x="2728" y="986"/>
                    <a:pt x="2771" y="1091"/>
                    <a:pt x="2771" y="1196"/>
                  </a:cubicBezTo>
                  <a:cubicBezTo>
                    <a:pt x="2773" y="1296"/>
                    <a:pt x="2728" y="1414"/>
                    <a:pt x="2625" y="1457"/>
                  </a:cubicBezTo>
                  <a:cubicBezTo>
                    <a:pt x="2604" y="1466"/>
                    <a:pt x="2580" y="1470"/>
                    <a:pt x="2557" y="1476"/>
                  </a:cubicBezTo>
                  <a:cubicBezTo>
                    <a:pt x="2525" y="1483"/>
                    <a:pt x="2493" y="1491"/>
                    <a:pt x="2463" y="1506"/>
                  </a:cubicBezTo>
                  <a:cubicBezTo>
                    <a:pt x="2328" y="1577"/>
                    <a:pt x="2321" y="1744"/>
                    <a:pt x="2317" y="1892"/>
                  </a:cubicBezTo>
                  <a:cubicBezTo>
                    <a:pt x="2317" y="1924"/>
                    <a:pt x="2315" y="1956"/>
                    <a:pt x="2313" y="1986"/>
                  </a:cubicBezTo>
                  <a:cubicBezTo>
                    <a:pt x="2313" y="1995"/>
                    <a:pt x="2310" y="2003"/>
                    <a:pt x="2310" y="2012"/>
                  </a:cubicBezTo>
                  <a:cubicBezTo>
                    <a:pt x="2058" y="2102"/>
                    <a:pt x="1953" y="2374"/>
                    <a:pt x="1841" y="2659"/>
                  </a:cubicBezTo>
                  <a:cubicBezTo>
                    <a:pt x="1745" y="2910"/>
                    <a:pt x="1644" y="3169"/>
                    <a:pt x="1436" y="3302"/>
                  </a:cubicBezTo>
                  <a:cubicBezTo>
                    <a:pt x="1286" y="3396"/>
                    <a:pt x="1106" y="3409"/>
                    <a:pt x="935" y="3409"/>
                  </a:cubicBezTo>
                  <a:cubicBezTo>
                    <a:pt x="890" y="3409"/>
                    <a:pt x="847" y="3407"/>
                    <a:pt x="800" y="3407"/>
                  </a:cubicBezTo>
                  <a:cubicBezTo>
                    <a:pt x="774" y="3405"/>
                    <a:pt x="751" y="3405"/>
                    <a:pt x="727" y="3405"/>
                  </a:cubicBezTo>
                  <a:cubicBezTo>
                    <a:pt x="706" y="3405"/>
                    <a:pt x="684" y="3405"/>
                    <a:pt x="663" y="3407"/>
                  </a:cubicBezTo>
                  <a:cubicBezTo>
                    <a:pt x="663" y="3370"/>
                    <a:pt x="665" y="3338"/>
                    <a:pt x="669" y="3304"/>
                  </a:cubicBezTo>
                  <a:cubicBezTo>
                    <a:pt x="674" y="3248"/>
                    <a:pt x="682" y="3190"/>
                    <a:pt x="689" y="3135"/>
                  </a:cubicBezTo>
                  <a:cubicBezTo>
                    <a:pt x="716" y="2938"/>
                    <a:pt x="744" y="2734"/>
                    <a:pt x="671" y="2548"/>
                  </a:cubicBezTo>
                  <a:cubicBezTo>
                    <a:pt x="622" y="2421"/>
                    <a:pt x="532" y="2314"/>
                    <a:pt x="444" y="2209"/>
                  </a:cubicBezTo>
                  <a:cubicBezTo>
                    <a:pt x="316" y="2057"/>
                    <a:pt x="196" y="1913"/>
                    <a:pt x="209" y="1733"/>
                  </a:cubicBezTo>
                  <a:cubicBezTo>
                    <a:pt x="213" y="1697"/>
                    <a:pt x="219" y="1663"/>
                    <a:pt x="228" y="1626"/>
                  </a:cubicBezTo>
                  <a:cubicBezTo>
                    <a:pt x="243" y="1564"/>
                    <a:pt x="256" y="1500"/>
                    <a:pt x="243" y="1434"/>
                  </a:cubicBezTo>
                  <a:cubicBezTo>
                    <a:pt x="230" y="1369"/>
                    <a:pt x="196" y="1311"/>
                    <a:pt x="161" y="1254"/>
                  </a:cubicBezTo>
                  <a:cubicBezTo>
                    <a:pt x="108" y="1168"/>
                    <a:pt x="65" y="1095"/>
                    <a:pt x="106" y="1026"/>
                  </a:cubicBezTo>
                  <a:cubicBezTo>
                    <a:pt x="149" y="956"/>
                    <a:pt x="256" y="954"/>
                    <a:pt x="361" y="954"/>
                  </a:cubicBezTo>
                  <a:cubicBezTo>
                    <a:pt x="479" y="954"/>
                    <a:pt x="614" y="954"/>
                    <a:pt x="644" y="831"/>
                  </a:cubicBezTo>
                  <a:cubicBezTo>
                    <a:pt x="667" y="731"/>
                    <a:pt x="590" y="664"/>
                    <a:pt x="513" y="602"/>
                  </a:cubicBezTo>
                  <a:cubicBezTo>
                    <a:pt x="466" y="564"/>
                    <a:pt x="419" y="523"/>
                    <a:pt x="395" y="474"/>
                  </a:cubicBezTo>
                  <a:cubicBezTo>
                    <a:pt x="374" y="429"/>
                    <a:pt x="374" y="377"/>
                    <a:pt x="376" y="322"/>
                  </a:cubicBezTo>
                  <a:cubicBezTo>
                    <a:pt x="376" y="279"/>
                    <a:pt x="378" y="234"/>
                    <a:pt x="367" y="189"/>
                  </a:cubicBezTo>
                  <a:cubicBezTo>
                    <a:pt x="356" y="142"/>
                    <a:pt x="333" y="99"/>
                    <a:pt x="296" y="62"/>
                  </a:cubicBezTo>
                  <a:cubicBezTo>
                    <a:pt x="333" y="56"/>
                    <a:pt x="369" y="54"/>
                    <a:pt x="401" y="54"/>
                  </a:cubicBezTo>
                  <a:close/>
                  <a:moveTo>
                    <a:pt x="401" y="0"/>
                  </a:moveTo>
                  <a:cubicBezTo>
                    <a:pt x="348" y="0"/>
                    <a:pt x="292" y="7"/>
                    <a:pt x="234" y="19"/>
                  </a:cubicBezTo>
                  <a:lnTo>
                    <a:pt x="181" y="32"/>
                  </a:lnTo>
                  <a:lnTo>
                    <a:pt x="224" y="67"/>
                  </a:lnTo>
                  <a:cubicBezTo>
                    <a:pt x="273" y="105"/>
                    <a:pt x="303" y="150"/>
                    <a:pt x="316" y="202"/>
                  </a:cubicBezTo>
                  <a:cubicBezTo>
                    <a:pt x="324" y="238"/>
                    <a:pt x="322" y="279"/>
                    <a:pt x="322" y="319"/>
                  </a:cubicBezTo>
                  <a:cubicBezTo>
                    <a:pt x="320" y="379"/>
                    <a:pt x="320" y="442"/>
                    <a:pt x="346" y="497"/>
                  </a:cubicBezTo>
                  <a:cubicBezTo>
                    <a:pt x="374" y="555"/>
                    <a:pt x="427" y="600"/>
                    <a:pt x="479" y="643"/>
                  </a:cubicBezTo>
                  <a:cubicBezTo>
                    <a:pt x="547" y="701"/>
                    <a:pt x="607" y="750"/>
                    <a:pt x="590" y="819"/>
                  </a:cubicBezTo>
                  <a:cubicBezTo>
                    <a:pt x="573" y="894"/>
                    <a:pt x="491" y="900"/>
                    <a:pt x="361" y="900"/>
                  </a:cubicBezTo>
                  <a:cubicBezTo>
                    <a:pt x="247" y="900"/>
                    <a:pt x="119" y="902"/>
                    <a:pt x="61" y="999"/>
                  </a:cubicBezTo>
                  <a:cubicBezTo>
                    <a:pt x="1" y="1095"/>
                    <a:pt x="59" y="1189"/>
                    <a:pt x="114" y="1281"/>
                  </a:cubicBezTo>
                  <a:cubicBezTo>
                    <a:pt x="146" y="1335"/>
                    <a:pt x="181" y="1391"/>
                    <a:pt x="191" y="1444"/>
                  </a:cubicBezTo>
                  <a:cubicBezTo>
                    <a:pt x="202" y="1498"/>
                    <a:pt x="189" y="1556"/>
                    <a:pt x="176" y="1616"/>
                  </a:cubicBezTo>
                  <a:cubicBezTo>
                    <a:pt x="168" y="1652"/>
                    <a:pt x="159" y="1691"/>
                    <a:pt x="155" y="1729"/>
                  </a:cubicBezTo>
                  <a:cubicBezTo>
                    <a:pt x="140" y="1931"/>
                    <a:pt x="275" y="2089"/>
                    <a:pt x="404" y="2243"/>
                  </a:cubicBezTo>
                  <a:cubicBezTo>
                    <a:pt x="487" y="2344"/>
                    <a:pt x="575" y="2449"/>
                    <a:pt x="622" y="2567"/>
                  </a:cubicBezTo>
                  <a:cubicBezTo>
                    <a:pt x="691" y="2740"/>
                    <a:pt x="663" y="2938"/>
                    <a:pt x="637" y="3126"/>
                  </a:cubicBezTo>
                  <a:cubicBezTo>
                    <a:pt x="629" y="3184"/>
                    <a:pt x="620" y="3242"/>
                    <a:pt x="616" y="3300"/>
                  </a:cubicBezTo>
                  <a:cubicBezTo>
                    <a:pt x="611" y="3342"/>
                    <a:pt x="609" y="3385"/>
                    <a:pt x="609" y="3432"/>
                  </a:cubicBezTo>
                  <a:lnTo>
                    <a:pt x="607" y="3460"/>
                  </a:lnTo>
                  <a:lnTo>
                    <a:pt x="635" y="3460"/>
                  </a:lnTo>
                  <a:cubicBezTo>
                    <a:pt x="663" y="3459"/>
                    <a:pt x="689" y="3459"/>
                    <a:pt x="716" y="3459"/>
                  </a:cubicBezTo>
                  <a:cubicBezTo>
                    <a:pt x="743" y="3459"/>
                    <a:pt x="771" y="3459"/>
                    <a:pt x="804" y="3460"/>
                  </a:cubicBezTo>
                  <a:cubicBezTo>
                    <a:pt x="847" y="3460"/>
                    <a:pt x="890" y="3462"/>
                    <a:pt x="935" y="3462"/>
                  </a:cubicBezTo>
                  <a:cubicBezTo>
                    <a:pt x="1115" y="3462"/>
                    <a:pt x="1303" y="3447"/>
                    <a:pt x="1464" y="3347"/>
                  </a:cubicBezTo>
                  <a:cubicBezTo>
                    <a:pt x="1687" y="3205"/>
                    <a:pt x="1792" y="2938"/>
                    <a:pt x="1890" y="2678"/>
                  </a:cubicBezTo>
                  <a:cubicBezTo>
                    <a:pt x="2000" y="2398"/>
                    <a:pt x="2103" y="2134"/>
                    <a:pt x="2343" y="2059"/>
                  </a:cubicBezTo>
                  <a:lnTo>
                    <a:pt x="2358" y="2053"/>
                  </a:lnTo>
                  <a:lnTo>
                    <a:pt x="2362" y="2021"/>
                  </a:lnTo>
                  <a:cubicBezTo>
                    <a:pt x="2364" y="2010"/>
                    <a:pt x="2366" y="2001"/>
                    <a:pt x="2366" y="1991"/>
                  </a:cubicBezTo>
                  <a:cubicBezTo>
                    <a:pt x="2368" y="1958"/>
                    <a:pt x="2370" y="1926"/>
                    <a:pt x="2370" y="1894"/>
                  </a:cubicBezTo>
                  <a:cubicBezTo>
                    <a:pt x="2375" y="1755"/>
                    <a:pt x="2379" y="1609"/>
                    <a:pt x="2486" y="1554"/>
                  </a:cubicBezTo>
                  <a:cubicBezTo>
                    <a:pt x="2512" y="1541"/>
                    <a:pt x="2540" y="1534"/>
                    <a:pt x="2570" y="1528"/>
                  </a:cubicBezTo>
                  <a:cubicBezTo>
                    <a:pt x="2593" y="1524"/>
                    <a:pt x="2621" y="1517"/>
                    <a:pt x="2647" y="1506"/>
                  </a:cubicBezTo>
                  <a:cubicBezTo>
                    <a:pt x="2771" y="1455"/>
                    <a:pt x="2827" y="1314"/>
                    <a:pt x="2825" y="1196"/>
                  </a:cubicBezTo>
                  <a:cubicBezTo>
                    <a:pt x="2825" y="1071"/>
                    <a:pt x="2773" y="956"/>
                    <a:pt x="2730" y="851"/>
                  </a:cubicBezTo>
                  <a:lnTo>
                    <a:pt x="2722" y="834"/>
                  </a:lnTo>
                  <a:lnTo>
                    <a:pt x="1372" y="969"/>
                  </a:lnTo>
                  <a:lnTo>
                    <a:pt x="1357" y="630"/>
                  </a:lnTo>
                  <a:cubicBezTo>
                    <a:pt x="1355" y="596"/>
                    <a:pt x="1353" y="544"/>
                    <a:pt x="1321" y="510"/>
                  </a:cubicBezTo>
                  <a:cubicBezTo>
                    <a:pt x="1299" y="482"/>
                    <a:pt x="1269" y="469"/>
                    <a:pt x="1228" y="469"/>
                  </a:cubicBezTo>
                  <a:cubicBezTo>
                    <a:pt x="1196" y="469"/>
                    <a:pt x="1162" y="480"/>
                    <a:pt x="1128" y="489"/>
                  </a:cubicBezTo>
                  <a:cubicBezTo>
                    <a:pt x="1096" y="497"/>
                    <a:pt x="1061" y="506"/>
                    <a:pt x="1029" y="506"/>
                  </a:cubicBezTo>
                  <a:cubicBezTo>
                    <a:pt x="931" y="504"/>
                    <a:pt x="884" y="409"/>
                    <a:pt x="828" y="298"/>
                  </a:cubicBezTo>
                  <a:cubicBezTo>
                    <a:pt x="798" y="240"/>
                    <a:pt x="770" y="180"/>
                    <a:pt x="729" y="133"/>
                  </a:cubicBezTo>
                  <a:cubicBezTo>
                    <a:pt x="656" y="45"/>
                    <a:pt x="543" y="0"/>
                    <a:pt x="4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296"/>
            <p:cNvSpPr/>
            <p:nvPr/>
          </p:nvSpPr>
          <p:spPr>
            <a:xfrm>
              <a:off x="5682561" y="2753065"/>
              <a:ext cx="394258" cy="608195"/>
            </a:xfrm>
            <a:custGeom>
              <a:rect b="b" l="l" r="r" t="t"/>
              <a:pathLst>
                <a:path extrusionOk="0" h="21404" w="13875">
                  <a:moveTo>
                    <a:pt x="6396" y="1"/>
                  </a:moveTo>
                  <a:cubicBezTo>
                    <a:pt x="6383" y="1"/>
                    <a:pt x="6370" y="1"/>
                    <a:pt x="6357" y="2"/>
                  </a:cubicBezTo>
                  <a:cubicBezTo>
                    <a:pt x="6248" y="6"/>
                    <a:pt x="6140" y="11"/>
                    <a:pt x="6031" y="17"/>
                  </a:cubicBezTo>
                  <a:cubicBezTo>
                    <a:pt x="6059" y="206"/>
                    <a:pt x="5920" y="396"/>
                    <a:pt x="5753" y="501"/>
                  </a:cubicBezTo>
                  <a:cubicBezTo>
                    <a:pt x="5605" y="593"/>
                    <a:pt x="5432" y="641"/>
                    <a:pt x="5259" y="641"/>
                  </a:cubicBezTo>
                  <a:cubicBezTo>
                    <a:pt x="5221" y="641"/>
                    <a:pt x="5184" y="639"/>
                    <a:pt x="5146" y="634"/>
                  </a:cubicBezTo>
                  <a:cubicBezTo>
                    <a:pt x="4859" y="600"/>
                    <a:pt x="4598" y="435"/>
                    <a:pt x="4309" y="415"/>
                  </a:cubicBezTo>
                  <a:cubicBezTo>
                    <a:pt x="4298" y="415"/>
                    <a:pt x="4288" y="414"/>
                    <a:pt x="4277" y="414"/>
                  </a:cubicBezTo>
                  <a:cubicBezTo>
                    <a:pt x="3995" y="414"/>
                    <a:pt x="3680" y="657"/>
                    <a:pt x="3777" y="917"/>
                  </a:cubicBezTo>
                  <a:cubicBezTo>
                    <a:pt x="3829" y="1050"/>
                    <a:pt x="3968" y="1135"/>
                    <a:pt x="4009" y="1270"/>
                  </a:cubicBezTo>
                  <a:cubicBezTo>
                    <a:pt x="4032" y="1356"/>
                    <a:pt x="4013" y="1448"/>
                    <a:pt x="4022" y="1538"/>
                  </a:cubicBezTo>
                  <a:cubicBezTo>
                    <a:pt x="4030" y="1656"/>
                    <a:pt x="4088" y="1767"/>
                    <a:pt x="4150" y="1870"/>
                  </a:cubicBezTo>
                  <a:cubicBezTo>
                    <a:pt x="4289" y="2104"/>
                    <a:pt x="4459" y="2322"/>
                    <a:pt x="4649" y="2515"/>
                  </a:cubicBezTo>
                  <a:cubicBezTo>
                    <a:pt x="4696" y="2562"/>
                    <a:pt x="4744" y="2609"/>
                    <a:pt x="4767" y="2671"/>
                  </a:cubicBezTo>
                  <a:cubicBezTo>
                    <a:pt x="4855" y="2905"/>
                    <a:pt x="4544" y="3068"/>
                    <a:pt x="4366" y="3244"/>
                  </a:cubicBezTo>
                  <a:cubicBezTo>
                    <a:pt x="4197" y="3411"/>
                    <a:pt x="4131" y="3674"/>
                    <a:pt x="4201" y="3901"/>
                  </a:cubicBezTo>
                  <a:cubicBezTo>
                    <a:pt x="3794" y="4208"/>
                    <a:pt x="3469" y="4623"/>
                    <a:pt x="3272" y="5092"/>
                  </a:cubicBezTo>
                  <a:cubicBezTo>
                    <a:pt x="3233" y="5185"/>
                    <a:pt x="3197" y="5281"/>
                    <a:pt x="3124" y="5350"/>
                  </a:cubicBezTo>
                  <a:cubicBezTo>
                    <a:pt x="3062" y="5410"/>
                    <a:pt x="2978" y="5442"/>
                    <a:pt x="2914" y="5500"/>
                  </a:cubicBezTo>
                  <a:cubicBezTo>
                    <a:pt x="2751" y="5641"/>
                    <a:pt x="2742" y="5898"/>
                    <a:pt x="2603" y="6061"/>
                  </a:cubicBezTo>
                  <a:cubicBezTo>
                    <a:pt x="2474" y="6214"/>
                    <a:pt x="2287" y="6245"/>
                    <a:pt x="2082" y="6245"/>
                  </a:cubicBezTo>
                  <a:cubicBezTo>
                    <a:pt x="1938" y="6245"/>
                    <a:pt x="1786" y="6229"/>
                    <a:pt x="1639" y="6229"/>
                  </a:cubicBezTo>
                  <a:cubicBezTo>
                    <a:pt x="1570" y="6229"/>
                    <a:pt x="1503" y="6233"/>
                    <a:pt x="1438" y="6243"/>
                  </a:cubicBezTo>
                  <a:cubicBezTo>
                    <a:pt x="1118" y="6292"/>
                    <a:pt x="836" y="6534"/>
                    <a:pt x="739" y="6843"/>
                  </a:cubicBezTo>
                  <a:cubicBezTo>
                    <a:pt x="986" y="6935"/>
                    <a:pt x="1181" y="7151"/>
                    <a:pt x="1245" y="7406"/>
                  </a:cubicBezTo>
                  <a:cubicBezTo>
                    <a:pt x="1262" y="7471"/>
                    <a:pt x="1273" y="7539"/>
                    <a:pt x="1305" y="7597"/>
                  </a:cubicBezTo>
                  <a:cubicBezTo>
                    <a:pt x="1335" y="7648"/>
                    <a:pt x="1382" y="7687"/>
                    <a:pt x="1421" y="7734"/>
                  </a:cubicBezTo>
                  <a:cubicBezTo>
                    <a:pt x="1476" y="7805"/>
                    <a:pt x="1508" y="7891"/>
                    <a:pt x="1541" y="7976"/>
                  </a:cubicBezTo>
                  <a:cubicBezTo>
                    <a:pt x="1658" y="8285"/>
                    <a:pt x="1774" y="8593"/>
                    <a:pt x="1892" y="8902"/>
                  </a:cubicBezTo>
                  <a:lnTo>
                    <a:pt x="429" y="9077"/>
                  </a:lnTo>
                  <a:cubicBezTo>
                    <a:pt x="328" y="9090"/>
                    <a:pt x="221" y="9105"/>
                    <a:pt x="137" y="9167"/>
                  </a:cubicBezTo>
                  <a:cubicBezTo>
                    <a:pt x="36" y="9242"/>
                    <a:pt x="6" y="9356"/>
                    <a:pt x="0" y="9480"/>
                  </a:cubicBezTo>
                  <a:cubicBezTo>
                    <a:pt x="118" y="9521"/>
                    <a:pt x="219" y="9581"/>
                    <a:pt x="270" y="9690"/>
                  </a:cubicBezTo>
                  <a:cubicBezTo>
                    <a:pt x="169" y="9867"/>
                    <a:pt x="402" y="10067"/>
                    <a:pt x="609" y="10067"/>
                  </a:cubicBezTo>
                  <a:cubicBezTo>
                    <a:pt x="613" y="10067"/>
                    <a:pt x="616" y="10067"/>
                    <a:pt x="619" y="10067"/>
                  </a:cubicBezTo>
                  <a:cubicBezTo>
                    <a:pt x="816" y="10061"/>
                    <a:pt x="1003" y="9961"/>
                    <a:pt x="1200" y="9961"/>
                  </a:cubicBezTo>
                  <a:cubicBezTo>
                    <a:pt x="1211" y="9961"/>
                    <a:pt x="1223" y="9962"/>
                    <a:pt x="1234" y="9962"/>
                  </a:cubicBezTo>
                  <a:cubicBezTo>
                    <a:pt x="1442" y="9975"/>
                    <a:pt x="1643" y="10239"/>
                    <a:pt x="1493" y="10382"/>
                  </a:cubicBezTo>
                  <a:cubicBezTo>
                    <a:pt x="1448" y="10427"/>
                    <a:pt x="1384" y="10444"/>
                    <a:pt x="1322" y="10459"/>
                  </a:cubicBezTo>
                  <a:cubicBezTo>
                    <a:pt x="1024" y="10534"/>
                    <a:pt x="729" y="10609"/>
                    <a:pt x="431" y="10684"/>
                  </a:cubicBezTo>
                  <a:cubicBezTo>
                    <a:pt x="439" y="10821"/>
                    <a:pt x="549" y="10926"/>
                    <a:pt x="649" y="11016"/>
                  </a:cubicBezTo>
                  <a:cubicBezTo>
                    <a:pt x="1088" y="11413"/>
                    <a:pt x="1549" y="11822"/>
                    <a:pt x="2119" y="11981"/>
                  </a:cubicBezTo>
                  <a:cubicBezTo>
                    <a:pt x="2130" y="11758"/>
                    <a:pt x="2237" y="11533"/>
                    <a:pt x="2421" y="11406"/>
                  </a:cubicBezTo>
                  <a:cubicBezTo>
                    <a:pt x="2419" y="11160"/>
                    <a:pt x="2466" y="10914"/>
                    <a:pt x="2558" y="10686"/>
                  </a:cubicBezTo>
                  <a:cubicBezTo>
                    <a:pt x="2591" y="10658"/>
                    <a:pt x="2629" y="10646"/>
                    <a:pt x="2669" y="10646"/>
                  </a:cubicBezTo>
                  <a:cubicBezTo>
                    <a:pt x="2773" y="10646"/>
                    <a:pt x="2887" y="10730"/>
                    <a:pt x="2933" y="10834"/>
                  </a:cubicBezTo>
                  <a:cubicBezTo>
                    <a:pt x="2995" y="10976"/>
                    <a:pt x="2985" y="11141"/>
                    <a:pt x="3034" y="11289"/>
                  </a:cubicBezTo>
                  <a:cubicBezTo>
                    <a:pt x="3068" y="11389"/>
                    <a:pt x="3130" y="11479"/>
                    <a:pt x="3160" y="11580"/>
                  </a:cubicBezTo>
                  <a:cubicBezTo>
                    <a:pt x="3205" y="11717"/>
                    <a:pt x="3192" y="11865"/>
                    <a:pt x="3184" y="12008"/>
                  </a:cubicBezTo>
                  <a:cubicBezTo>
                    <a:pt x="3154" y="12535"/>
                    <a:pt x="3182" y="13065"/>
                    <a:pt x="3265" y="13585"/>
                  </a:cubicBezTo>
                  <a:cubicBezTo>
                    <a:pt x="3351" y="14117"/>
                    <a:pt x="3520" y="14674"/>
                    <a:pt x="3936" y="15016"/>
                  </a:cubicBezTo>
                  <a:cubicBezTo>
                    <a:pt x="3936" y="15423"/>
                    <a:pt x="3936" y="15828"/>
                    <a:pt x="3938" y="16233"/>
                  </a:cubicBezTo>
                  <a:cubicBezTo>
                    <a:pt x="3938" y="16328"/>
                    <a:pt x="3938" y="16428"/>
                    <a:pt x="3983" y="16512"/>
                  </a:cubicBezTo>
                  <a:cubicBezTo>
                    <a:pt x="4030" y="16600"/>
                    <a:pt x="4120" y="16655"/>
                    <a:pt x="4186" y="16730"/>
                  </a:cubicBezTo>
                  <a:cubicBezTo>
                    <a:pt x="4435" y="17007"/>
                    <a:pt x="4332" y="17442"/>
                    <a:pt x="4429" y="17802"/>
                  </a:cubicBezTo>
                  <a:cubicBezTo>
                    <a:pt x="4493" y="18044"/>
                    <a:pt x="4647" y="18247"/>
                    <a:pt x="4791" y="18451"/>
                  </a:cubicBezTo>
                  <a:cubicBezTo>
                    <a:pt x="5427" y="19349"/>
                    <a:pt x="5913" y="20349"/>
                    <a:pt x="6228" y="21403"/>
                  </a:cubicBezTo>
                  <a:cubicBezTo>
                    <a:pt x="6440" y="21172"/>
                    <a:pt x="6655" y="20943"/>
                    <a:pt x="6869" y="20711"/>
                  </a:cubicBezTo>
                  <a:cubicBezTo>
                    <a:pt x="7188" y="20368"/>
                    <a:pt x="7514" y="20011"/>
                    <a:pt x="7662" y="19565"/>
                  </a:cubicBezTo>
                  <a:cubicBezTo>
                    <a:pt x="7732" y="19355"/>
                    <a:pt x="7758" y="19130"/>
                    <a:pt x="7777" y="18909"/>
                  </a:cubicBezTo>
                  <a:cubicBezTo>
                    <a:pt x="7807" y="18543"/>
                    <a:pt x="7822" y="18177"/>
                    <a:pt x="7835" y="17810"/>
                  </a:cubicBezTo>
                  <a:cubicBezTo>
                    <a:pt x="7857" y="17197"/>
                    <a:pt x="7878" y="16585"/>
                    <a:pt x="7902" y="15970"/>
                  </a:cubicBezTo>
                  <a:cubicBezTo>
                    <a:pt x="7904" y="15867"/>
                    <a:pt x="7912" y="15756"/>
                    <a:pt x="7977" y="15674"/>
                  </a:cubicBezTo>
                  <a:cubicBezTo>
                    <a:pt x="8045" y="15591"/>
                    <a:pt x="8159" y="15563"/>
                    <a:pt x="8261" y="15528"/>
                  </a:cubicBezTo>
                  <a:cubicBezTo>
                    <a:pt x="8735" y="15366"/>
                    <a:pt x="9084" y="14956"/>
                    <a:pt x="9335" y="14522"/>
                  </a:cubicBezTo>
                  <a:cubicBezTo>
                    <a:pt x="9583" y="14087"/>
                    <a:pt x="9757" y="13613"/>
                    <a:pt x="10020" y="13187"/>
                  </a:cubicBezTo>
                  <a:cubicBezTo>
                    <a:pt x="10288" y="12756"/>
                    <a:pt x="10644" y="12383"/>
                    <a:pt x="11049" y="12079"/>
                  </a:cubicBezTo>
                  <a:cubicBezTo>
                    <a:pt x="11154" y="11998"/>
                    <a:pt x="11267" y="11921"/>
                    <a:pt x="11398" y="11895"/>
                  </a:cubicBezTo>
                  <a:cubicBezTo>
                    <a:pt x="11443" y="11885"/>
                    <a:pt x="11490" y="11882"/>
                    <a:pt x="11537" y="11882"/>
                  </a:cubicBezTo>
                  <a:cubicBezTo>
                    <a:pt x="11672" y="11882"/>
                    <a:pt x="11815" y="11910"/>
                    <a:pt x="11944" y="11910"/>
                  </a:cubicBezTo>
                  <a:cubicBezTo>
                    <a:pt x="12061" y="11910"/>
                    <a:pt x="12167" y="11887"/>
                    <a:pt x="12247" y="11801"/>
                  </a:cubicBezTo>
                  <a:cubicBezTo>
                    <a:pt x="12319" y="11721"/>
                    <a:pt x="12343" y="11612"/>
                    <a:pt x="12384" y="11513"/>
                  </a:cubicBezTo>
                  <a:cubicBezTo>
                    <a:pt x="12594" y="11012"/>
                    <a:pt x="13213" y="10877"/>
                    <a:pt x="13772" y="10866"/>
                  </a:cubicBezTo>
                  <a:cubicBezTo>
                    <a:pt x="13774" y="10824"/>
                    <a:pt x="13774" y="10779"/>
                    <a:pt x="13778" y="10736"/>
                  </a:cubicBezTo>
                  <a:cubicBezTo>
                    <a:pt x="13802" y="10485"/>
                    <a:pt x="13875" y="10224"/>
                    <a:pt x="13783" y="9990"/>
                  </a:cubicBezTo>
                  <a:cubicBezTo>
                    <a:pt x="13667" y="9690"/>
                    <a:pt x="13296" y="9487"/>
                    <a:pt x="13320" y="9165"/>
                  </a:cubicBezTo>
                  <a:cubicBezTo>
                    <a:pt x="13326" y="9067"/>
                    <a:pt x="13373" y="8970"/>
                    <a:pt x="13354" y="8872"/>
                  </a:cubicBezTo>
                  <a:cubicBezTo>
                    <a:pt x="13324" y="8720"/>
                    <a:pt x="13138" y="8578"/>
                    <a:pt x="13219" y="8445"/>
                  </a:cubicBezTo>
                  <a:cubicBezTo>
                    <a:pt x="13326" y="8272"/>
                    <a:pt x="13706" y="8456"/>
                    <a:pt x="13755" y="8259"/>
                  </a:cubicBezTo>
                  <a:cubicBezTo>
                    <a:pt x="13789" y="8116"/>
                    <a:pt x="13571" y="8051"/>
                    <a:pt x="13508" y="7921"/>
                  </a:cubicBezTo>
                  <a:cubicBezTo>
                    <a:pt x="13466" y="7831"/>
                    <a:pt x="13500" y="7726"/>
                    <a:pt x="13478" y="7629"/>
                  </a:cubicBezTo>
                  <a:cubicBezTo>
                    <a:pt x="13444" y="7481"/>
                    <a:pt x="13281" y="7398"/>
                    <a:pt x="13129" y="7387"/>
                  </a:cubicBezTo>
                  <a:cubicBezTo>
                    <a:pt x="13116" y="7386"/>
                    <a:pt x="13103" y="7386"/>
                    <a:pt x="13090" y="7386"/>
                  </a:cubicBezTo>
                  <a:cubicBezTo>
                    <a:pt x="12952" y="7386"/>
                    <a:pt x="12816" y="7425"/>
                    <a:pt x="12677" y="7436"/>
                  </a:cubicBezTo>
                  <a:cubicBezTo>
                    <a:pt x="12648" y="7439"/>
                    <a:pt x="12619" y="7440"/>
                    <a:pt x="12590" y="7440"/>
                  </a:cubicBezTo>
                  <a:cubicBezTo>
                    <a:pt x="12363" y="7440"/>
                    <a:pt x="12139" y="7377"/>
                    <a:pt x="11921" y="7312"/>
                  </a:cubicBezTo>
                  <a:cubicBezTo>
                    <a:pt x="11546" y="7205"/>
                    <a:pt x="11143" y="7079"/>
                    <a:pt x="10905" y="6768"/>
                  </a:cubicBezTo>
                  <a:lnTo>
                    <a:pt x="10059" y="6601"/>
                  </a:lnTo>
                  <a:cubicBezTo>
                    <a:pt x="9986" y="6586"/>
                    <a:pt x="9911" y="6571"/>
                    <a:pt x="9851" y="6528"/>
                  </a:cubicBezTo>
                  <a:cubicBezTo>
                    <a:pt x="9763" y="6464"/>
                    <a:pt x="9721" y="6346"/>
                    <a:pt x="9624" y="6290"/>
                  </a:cubicBezTo>
                  <a:cubicBezTo>
                    <a:pt x="9526" y="6230"/>
                    <a:pt x="9401" y="6256"/>
                    <a:pt x="9288" y="6243"/>
                  </a:cubicBezTo>
                  <a:cubicBezTo>
                    <a:pt x="8872" y="6192"/>
                    <a:pt x="8662" y="5652"/>
                    <a:pt x="8253" y="5570"/>
                  </a:cubicBezTo>
                  <a:cubicBezTo>
                    <a:pt x="8182" y="5283"/>
                    <a:pt x="8264" y="4983"/>
                    <a:pt x="8302" y="4690"/>
                  </a:cubicBezTo>
                  <a:cubicBezTo>
                    <a:pt x="8341" y="4396"/>
                    <a:pt x="8317" y="4060"/>
                    <a:pt x="8099" y="3863"/>
                  </a:cubicBezTo>
                  <a:cubicBezTo>
                    <a:pt x="7979" y="3756"/>
                    <a:pt x="7820" y="3708"/>
                    <a:pt x="7677" y="3640"/>
                  </a:cubicBezTo>
                  <a:cubicBezTo>
                    <a:pt x="7456" y="3533"/>
                    <a:pt x="7261" y="3374"/>
                    <a:pt x="7113" y="3177"/>
                  </a:cubicBezTo>
                  <a:cubicBezTo>
                    <a:pt x="6950" y="2956"/>
                    <a:pt x="6875" y="2592"/>
                    <a:pt x="7109" y="2449"/>
                  </a:cubicBezTo>
                  <a:cubicBezTo>
                    <a:pt x="7205" y="2387"/>
                    <a:pt x="7336" y="2384"/>
                    <a:pt x="7422" y="2307"/>
                  </a:cubicBezTo>
                  <a:cubicBezTo>
                    <a:pt x="7565" y="2183"/>
                    <a:pt x="7505" y="1952"/>
                    <a:pt x="7434" y="1776"/>
                  </a:cubicBezTo>
                  <a:cubicBezTo>
                    <a:pt x="7336" y="1525"/>
                    <a:pt x="7235" y="1275"/>
                    <a:pt x="7135" y="1024"/>
                  </a:cubicBezTo>
                  <a:cubicBezTo>
                    <a:pt x="7057" y="829"/>
                    <a:pt x="6974" y="625"/>
                    <a:pt x="6807" y="499"/>
                  </a:cubicBezTo>
                  <a:cubicBezTo>
                    <a:pt x="6742" y="452"/>
                    <a:pt x="6665" y="413"/>
                    <a:pt x="6625" y="343"/>
                  </a:cubicBezTo>
                  <a:cubicBezTo>
                    <a:pt x="6563" y="238"/>
                    <a:pt x="6593" y="75"/>
                    <a:pt x="6485" y="19"/>
                  </a:cubicBezTo>
                  <a:cubicBezTo>
                    <a:pt x="6458" y="4"/>
                    <a:pt x="6427" y="1"/>
                    <a:pt x="63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296"/>
            <p:cNvSpPr/>
            <p:nvPr/>
          </p:nvSpPr>
          <p:spPr>
            <a:xfrm>
              <a:off x="5681766" y="2752326"/>
              <a:ext cx="395253" cy="610383"/>
            </a:xfrm>
            <a:custGeom>
              <a:rect b="b" l="l" r="r" t="t"/>
              <a:pathLst>
                <a:path extrusionOk="0" h="21481" w="13910">
                  <a:moveTo>
                    <a:pt x="6423" y="54"/>
                  </a:moveTo>
                  <a:cubicBezTo>
                    <a:pt x="6458" y="54"/>
                    <a:pt x="6481" y="58"/>
                    <a:pt x="6501" y="69"/>
                  </a:cubicBezTo>
                  <a:cubicBezTo>
                    <a:pt x="6554" y="97"/>
                    <a:pt x="6567" y="161"/>
                    <a:pt x="6582" y="234"/>
                  </a:cubicBezTo>
                  <a:cubicBezTo>
                    <a:pt x="6593" y="285"/>
                    <a:pt x="6603" y="339"/>
                    <a:pt x="6629" y="384"/>
                  </a:cubicBezTo>
                  <a:cubicBezTo>
                    <a:pt x="6661" y="439"/>
                    <a:pt x="6717" y="476"/>
                    <a:pt x="6768" y="512"/>
                  </a:cubicBezTo>
                  <a:cubicBezTo>
                    <a:pt x="6785" y="523"/>
                    <a:pt x="6803" y="536"/>
                    <a:pt x="6820" y="546"/>
                  </a:cubicBezTo>
                  <a:cubicBezTo>
                    <a:pt x="6985" y="671"/>
                    <a:pt x="7070" y="887"/>
                    <a:pt x="7139" y="1058"/>
                  </a:cubicBezTo>
                  <a:lnTo>
                    <a:pt x="7439" y="1813"/>
                  </a:lnTo>
                  <a:cubicBezTo>
                    <a:pt x="7537" y="2059"/>
                    <a:pt x="7535" y="2224"/>
                    <a:pt x="7433" y="2314"/>
                  </a:cubicBezTo>
                  <a:cubicBezTo>
                    <a:pt x="7388" y="2353"/>
                    <a:pt x="7330" y="2372"/>
                    <a:pt x="7270" y="2391"/>
                  </a:cubicBezTo>
                  <a:cubicBezTo>
                    <a:pt x="7220" y="2406"/>
                    <a:pt x="7169" y="2423"/>
                    <a:pt x="7122" y="2451"/>
                  </a:cubicBezTo>
                  <a:cubicBezTo>
                    <a:pt x="7043" y="2503"/>
                    <a:pt x="6989" y="2582"/>
                    <a:pt x="6970" y="2680"/>
                  </a:cubicBezTo>
                  <a:cubicBezTo>
                    <a:pt x="6940" y="2843"/>
                    <a:pt x="6998" y="3055"/>
                    <a:pt x="7120" y="3218"/>
                  </a:cubicBezTo>
                  <a:cubicBezTo>
                    <a:pt x="7270" y="3420"/>
                    <a:pt x="7467" y="3582"/>
                    <a:pt x="7692" y="3689"/>
                  </a:cubicBezTo>
                  <a:cubicBezTo>
                    <a:pt x="7730" y="3709"/>
                    <a:pt x="7771" y="3724"/>
                    <a:pt x="7810" y="3741"/>
                  </a:cubicBezTo>
                  <a:cubicBezTo>
                    <a:pt x="7915" y="3786"/>
                    <a:pt x="8024" y="3833"/>
                    <a:pt x="8107" y="3908"/>
                  </a:cubicBezTo>
                  <a:cubicBezTo>
                    <a:pt x="8330" y="4107"/>
                    <a:pt x="8337" y="4456"/>
                    <a:pt x="8304" y="4711"/>
                  </a:cubicBezTo>
                  <a:cubicBezTo>
                    <a:pt x="8296" y="4778"/>
                    <a:pt x="8285" y="4842"/>
                    <a:pt x="8275" y="4906"/>
                  </a:cubicBezTo>
                  <a:cubicBezTo>
                    <a:pt x="8236" y="5136"/>
                    <a:pt x="8197" y="5373"/>
                    <a:pt x="8253" y="5603"/>
                  </a:cubicBezTo>
                  <a:lnTo>
                    <a:pt x="8257" y="5618"/>
                  </a:lnTo>
                  <a:lnTo>
                    <a:pt x="8275" y="5622"/>
                  </a:lnTo>
                  <a:cubicBezTo>
                    <a:pt x="8467" y="5661"/>
                    <a:pt x="8617" y="5808"/>
                    <a:pt x="8765" y="5950"/>
                  </a:cubicBezTo>
                  <a:cubicBezTo>
                    <a:pt x="8924" y="6106"/>
                    <a:pt x="9089" y="6269"/>
                    <a:pt x="9311" y="6295"/>
                  </a:cubicBezTo>
                  <a:cubicBezTo>
                    <a:pt x="9350" y="6299"/>
                    <a:pt x="9389" y="6299"/>
                    <a:pt x="9425" y="6301"/>
                  </a:cubicBezTo>
                  <a:cubicBezTo>
                    <a:pt x="9504" y="6301"/>
                    <a:pt x="9577" y="6301"/>
                    <a:pt x="9639" y="6338"/>
                  </a:cubicBezTo>
                  <a:cubicBezTo>
                    <a:pt x="9686" y="6365"/>
                    <a:pt x="9719" y="6410"/>
                    <a:pt x="9753" y="6455"/>
                  </a:cubicBezTo>
                  <a:cubicBezTo>
                    <a:pt x="9785" y="6498"/>
                    <a:pt x="9819" y="6543"/>
                    <a:pt x="9864" y="6575"/>
                  </a:cubicBezTo>
                  <a:cubicBezTo>
                    <a:pt x="9929" y="6622"/>
                    <a:pt x="10010" y="6640"/>
                    <a:pt x="10083" y="6652"/>
                  </a:cubicBezTo>
                  <a:lnTo>
                    <a:pt x="10918" y="6817"/>
                  </a:lnTo>
                  <a:cubicBezTo>
                    <a:pt x="11173" y="7143"/>
                    <a:pt x="11617" y="7272"/>
                    <a:pt x="11942" y="7364"/>
                  </a:cubicBezTo>
                  <a:cubicBezTo>
                    <a:pt x="12149" y="7424"/>
                    <a:pt x="12382" y="7492"/>
                    <a:pt x="12615" y="7492"/>
                  </a:cubicBezTo>
                  <a:cubicBezTo>
                    <a:pt x="12646" y="7492"/>
                    <a:pt x="12677" y="7491"/>
                    <a:pt x="12707" y="7488"/>
                  </a:cubicBezTo>
                  <a:cubicBezTo>
                    <a:pt x="12765" y="7484"/>
                    <a:pt x="12823" y="7473"/>
                    <a:pt x="12879" y="7464"/>
                  </a:cubicBezTo>
                  <a:cubicBezTo>
                    <a:pt x="12956" y="7452"/>
                    <a:pt x="13034" y="7439"/>
                    <a:pt x="13111" y="7439"/>
                  </a:cubicBezTo>
                  <a:cubicBezTo>
                    <a:pt x="13126" y="7439"/>
                    <a:pt x="13140" y="7440"/>
                    <a:pt x="13155" y="7441"/>
                  </a:cubicBezTo>
                  <a:cubicBezTo>
                    <a:pt x="13290" y="7449"/>
                    <a:pt x="13449" y="7522"/>
                    <a:pt x="13481" y="7662"/>
                  </a:cubicBezTo>
                  <a:cubicBezTo>
                    <a:pt x="13489" y="7698"/>
                    <a:pt x="13487" y="7739"/>
                    <a:pt x="13487" y="7779"/>
                  </a:cubicBezTo>
                  <a:cubicBezTo>
                    <a:pt x="13485" y="7839"/>
                    <a:pt x="13485" y="7902"/>
                    <a:pt x="13511" y="7957"/>
                  </a:cubicBezTo>
                  <a:cubicBezTo>
                    <a:pt x="13539" y="8015"/>
                    <a:pt x="13592" y="8060"/>
                    <a:pt x="13644" y="8103"/>
                  </a:cubicBezTo>
                  <a:cubicBezTo>
                    <a:pt x="13712" y="8161"/>
                    <a:pt x="13772" y="8210"/>
                    <a:pt x="13755" y="8279"/>
                  </a:cubicBezTo>
                  <a:cubicBezTo>
                    <a:pt x="13738" y="8354"/>
                    <a:pt x="13656" y="8360"/>
                    <a:pt x="13526" y="8360"/>
                  </a:cubicBezTo>
                  <a:cubicBezTo>
                    <a:pt x="13412" y="8360"/>
                    <a:pt x="13284" y="8362"/>
                    <a:pt x="13226" y="8459"/>
                  </a:cubicBezTo>
                  <a:cubicBezTo>
                    <a:pt x="13166" y="8555"/>
                    <a:pt x="13224" y="8649"/>
                    <a:pt x="13279" y="8741"/>
                  </a:cubicBezTo>
                  <a:cubicBezTo>
                    <a:pt x="13311" y="8795"/>
                    <a:pt x="13346" y="8851"/>
                    <a:pt x="13356" y="8904"/>
                  </a:cubicBezTo>
                  <a:cubicBezTo>
                    <a:pt x="13367" y="8958"/>
                    <a:pt x="13354" y="9016"/>
                    <a:pt x="13341" y="9076"/>
                  </a:cubicBezTo>
                  <a:cubicBezTo>
                    <a:pt x="13333" y="9112"/>
                    <a:pt x="13324" y="9151"/>
                    <a:pt x="13320" y="9189"/>
                  </a:cubicBezTo>
                  <a:cubicBezTo>
                    <a:pt x="13305" y="9391"/>
                    <a:pt x="13440" y="9549"/>
                    <a:pt x="13569" y="9703"/>
                  </a:cubicBezTo>
                  <a:cubicBezTo>
                    <a:pt x="13652" y="9804"/>
                    <a:pt x="13740" y="9909"/>
                    <a:pt x="13787" y="10027"/>
                  </a:cubicBezTo>
                  <a:cubicBezTo>
                    <a:pt x="13856" y="10200"/>
                    <a:pt x="13828" y="10398"/>
                    <a:pt x="13802" y="10586"/>
                  </a:cubicBezTo>
                  <a:cubicBezTo>
                    <a:pt x="13794" y="10644"/>
                    <a:pt x="13785" y="10702"/>
                    <a:pt x="13781" y="10760"/>
                  </a:cubicBezTo>
                  <a:cubicBezTo>
                    <a:pt x="13776" y="10794"/>
                    <a:pt x="13774" y="10830"/>
                    <a:pt x="13774" y="10867"/>
                  </a:cubicBezTo>
                  <a:cubicBezTo>
                    <a:pt x="13039" y="10886"/>
                    <a:pt x="12562" y="11115"/>
                    <a:pt x="12388" y="11529"/>
                  </a:cubicBezTo>
                  <a:cubicBezTo>
                    <a:pt x="12375" y="11554"/>
                    <a:pt x="12367" y="11582"/>
                    <a:pt x="12356" y="11610"/>
                  </a:cubicBezTo>
                  <a:cubicBezTo>
                    <a:pt x="12330" y="11685"/>
                    <a:pt x="12305" y="11754"/>
                    <a:pt x="12255" y="11807"/>
                  </a:cubicBezTo>
                  <a:cubicBezTo>
                    <a:pt x="12191" y="11878"/>
                    <a:pt x="12103" y="11910"/>
                    <a:pt x="11972" y="11910"/>
                  </a:cubicBezTo>
                  <a:cubicBezTo>
                    <a:pt x="11908" y="11910"/>
                    <a:pt x="11844" y="11904"/>
                    <a:pt x="11775" y="11895"/>
                  </a:cubicBezTo>
                  <a:cubicBezTo>
                    <a:pt x="11706" y="11888"/>
                    <a:pt x="11634" y="11882"/>
                    <a:pt x="11566" y="11882"/>
                  </a:cubicBezTo>
                  <a:cubicBezTo>
                    <a:pt x="11513" y="11882"/>
                    <a:pt x="11463" y="11886"/>
                    <a:pt x="11420" y="11895"/>
                  </a:cubicBezTo>
                  <a:cubicBezTo>
                    <a:pt x="11280" y="11923"/>
                    <a:pt x="11160" y="12007"/>
                    <a:pt x="11060" y="12084"/>
                  </a:cubicBezTo>
                  <a:cubicBezTo>
                    <a:pt x="10633" y="12405"/>
                    <a:pt x="10286" y="12780"/>
                    <a:pt x="10027" y="13198"/>
                  </a:cubicBezTo>
                  <a:cubicBezTo>
                    <a:pt x="9881" y="13431"/>
                    <a:pt x="9761" y="13682"/>
                    <a:pt x="9648" y="13926"/>
                  </a:cubicBezTo>
                  <a:cubicBezTo>
                    <a:pt x="9551" y="14128"/>
                    <a:pt x="9451" y="14338"/>
                    <a:pt x="9339" y="14535"/>
                  </a:cubicBezTo>
                  <a:cubicBezTo>
                    <a:pt x="9039" y="15055"/>
                    <a:pt x="8684" y="15390"/>
                    <a:pt x="8281" y="15529"/>
                  </a:cubicBezTo>
                  <a:lnTo>
                    <a:pt x="8238" y="15542"/>
                  </a:lnTo>
                  <a:cubicBezTo>
                    <a:pt x="8146" y="15574"/>
                    <a:pt x="8047" y="15604"/>
                    <a:pt x="7983" y="15683"/>
                  </a:cubicBezTo>
                  <a:cubicBezTo>
                    <a:pt x="7910" y="15775"/>
                    <a:pt x="7906" y="15902"/>
                    <a:pt x="7902" y="15996"/>
                  </a:cubicBezTo>
                  <a:lnTo>
                    <a:pt x="7835" y="17836"/>
                  </a:lnTo>
                  <a:cubicBezTo>
                    <a:pt x="7822" y="18196"/>
                    <a:pt x="7810" y="18569"/>
                    <a:pt x="7777" y="18933"/>
                  </a:cubicBezTo>
                  <a:cubicBezTo>
                    <a:pt x="7756" y="19182"/>
                    <a:pt x="7728" y="19387"/>
                    <a:pt x="7664" y="19584"/>
                  </a:cubicBezTo>
                  <a:cubicBezTo>
                    <a:pt x="7516" y="20030"/>
                    <a:pt x="7178" y="20396"/>
                    <a:pt x="6878" y="20718"/>
                  </a:cubicBezTo>
                  <a:lnTo>
                    <a:pt x="6267" y="21376"/>
                  </a:lnTo>
                  <a:cubicBezTo>
                    <a:pt x="5952" y="20332"/>
                    <a:pt x="5472" y="19351"/>
                    <a:pt x="4840" y="18462"/>
                  </a:cubicBezTo>
                  <a:lnTo>
                    <a:pt x="4808" y="18415"/>
                  </a:lnTo>
                  <a:cubicBezTo>
                    <a:pt x="4675" y="18230"/>
                    <a:pt x="4540" y="18038"/>
                    <a:pt x="4482" y="17821"/>
                  </a:cubicBezTo>
                  <a:cubicBezTo>
                    <a:pt x="4448" y="17695"/>
                    <a:pt x="4439" y="17553"/>
                    <a:pt x="4431" y="17418"/>
                  </a:cubicBezTo>
                  <a:cubicBezTo>
                    <a:pt x="4416" y="17174"/>
                    <a:pt x="4399" y="16921"/>
                    <a:pt x="4234" y="16737"/>
                  </a:cubicBezTo>
                  <a:cubicBezTo>
                    <a:pt x="4210" y="16711"/>
                    <a:pt x="4182" y="16686"/>
                    <a:pt x="4157" y="16662"/>
                  </a:cubicBezTo>
                  <a:cubicBezTo>
                    <a:pt x="4107" y="16619"/>
                    <a:pt x="4065" y="16579"/>
                    <a:pt x="4035" y="16525"/>
                  </a:cubicBezTo>
                  <a:cubicBezTo>
                    <a:pt x="3992" y="16446"/>
                    <a:pt x="3992" y="16347"/>
                    <a:pt x="3992" y="16259"/>
                  </a:cubicBezTo>
                  <a:lnTo>
                    <a:pt x="3992" y="15030"/>
                  </a:lnTo>
                  <a:lnTo>
                    <a:pt x="3981" y="15023"/>
                  </a:lnTo>
                  <a:cubicBezTo>
                    <a:pt x="3535" y="14655"/>
                    <a:pt x="3390" y="14038"/>
                    <a:pt x="3319" y="13607"/>
                  </a:cubicBezTo>
                  <a:cubicBezTo>
                    <a:pt x="3235" y="13088"/>
                    <a:pt x="3208" y="12561"/>
                    <a:pt x="3240" y="12037"/>
                  </a:cubicBezTo>
                  <a:lnTo>
                    <a:pt x="3240" y="12011"/>
                  </a:lnTo>
                  <a:cubicBezTo>
                    <a:pt x="3248" y="11874"/>
                    <a:pt x="3257" y="11730"/>
                    <a:pt x="3214" y="11597"/>
                  </a:cubicBezTo>
                  <a:cubicBezTo>
                    <a:pt x="3197" y="11544"/>
                    <a:pt x="3173" y="11492"/>
                    <a:pt x="3148" y="11443"/>
                  </a:cubicBezTo>
                  <a:cubicBezTo>
                    <a:pt x="3126" y="11398"/>
                    <a:pt x="3105" y="11353"/>
                    <a:pt x="3088" y="11306"/>
                  </a:cubicBezTo>
                  <a:cubicBezTo>
                    <a:pt x="3066" y="11242"/>
                    <a:pt x="3055" y="11171"/>
                    <a:pt x="3047" y="11105"/>
                  </a:cubicBezTo>
                  <a:cubicBezTo>
                    <a:pt x="3034" y="11019"/>
                    <a:pt x="3021" y="10931"/>
                    <a:pt x="2985" y="10850"/>
                  </a:cubicBezTo>
                  <a:cubicBezTo>
                    <a:pt x="2933" y="10732"/>
                    <a:pt x="2809" y="10644"/>
                    <a:pt x="2698" y="10644"/>
                  </a:cubicBezTo>
                  <a:cubicBezTo>
                    <a:pt x="2648" y="10644"/>
                    <a:pt x="2605" y="10661"/>
                    <a:pt x="2569" y="10691"/>
                  </a:cubicBezTo>
                  <a:lnTo>
                    <a:pt x="2563" y="10702"/>
                  </a:lnTo>
                  <a:cubicBezTo>
                    <a:pt x="2471" y="10927"/>
                    <a:pt x="2421" y="11175"/>
                    <a:pt x="2421" y="11417"/>
                  </a:cubicBezTo>
                  <a:cubicBezTo>
                    <a:pt x="2256" y="11537"/>
                    <a:pt x="2143" y="11747"/>
                    <a:pt x="2123" y="11972"/>
                  </a:cubicBezTo>
                  <a:cubicBezTo>
                    <a:pt x="1562" y="11805"/>
                    <a:pt x="1101" y="11390"/>
                    <a:pt x="694" y="11023"/>
                  </a:cubicBezTo>
                  <a:cubicBezTo>
                    <a:pt x="600" y="10937"/>
                    <a:pt x="506" y="10843"/>
                    <a:pt x="489" y="10732"/>
                  </a:cubicBezTo>
                  <a:lnTo>
                    <a:pt x="1356" y="10511"/>
                  </a:lnTo>
                  <a:cubicBezTo>
                    <a:pt x="1414" y="10496"/>
                    <a:pt x="1489" y="10479"/>
                    <a:pt x="1541" y="10428"/>
                  </a:cubicBezTo>
                  <a:cubicBezTo>
                    <a:pt x="1601" y="10370"/>
                    <a:pt x="1616" y="10290"/>
                    <a:pt x="1586" y="10205"/>
                  </a:cubicBezTo>
                  <a:cubicBezTo>
                    <a:pt x="1539" y="10078"/>
                    <a:pt x="1397" y="9971"/>
                    <a:pt x="1262" y="9963"/>
                  </a:cubicBezTo>
                  <a:cubicBezTo>
                    <a:pt x="1248" y="9962"/>
                    <a:pt x="1235" y="9961"/>
                    <a:pt x="1221" y="9961"/>
                  </a:cubicBezTo>
                  <a:cubicBezTo>
                    <a:pt x="1119" y="9961"/>
                    <a:pt x="1018" y="9988"/>
                    <a:pt x="921" y="10014"/>
                  </a:cubicBezTo>
                  <a:cubicBezTo>
                    <a:pt x="831" y="10040"/>
                    <a:pt x="737" y="10063"/>
                    <a:pt x="645" y="10065"/>
                  </a:cubicBezTo>
                  <a:lnTo>
                    <a:pt x="637" y="10068"/>
                  </a:lnTo>
                  <a:cubicBezTo>
                    <a:pt x="517" y="10068"/>
                    <a:pt x="384" y="9993"/>
                    <a:pt x="328" y="9896"/>
                  </a:cubicBezTo>
                  <a:cubicBezTo>
                    <a:pt x="304" y="9855"/>
                    <a:pt x="283" y="9796"/>
                    <a:pt x="322" y="9729"/>
                  </a:cubicBezTo>
                  <a:lnTo>
                    <a:pt x="328" y="9716"/>
                  </a:lnTo>
                  <a:lnTo>
                    <a:pt x="322" y="9703"/>
                  </a:lnTo>
                  <a:cubicBezTo>
                    <a:pt x="277" y="9607"/>
                    <a:pt x="193" y="9541"/>
                    <a:pt x="56" y="9489"/>
                  </a:cubicBezTo>
                  <a:cubicBezTo>
                    <a:pt x="64" y="9358"/>
                    <a:pt x="103" y="9273"/>
                    <a:pt x="182" y="9215"/>
                  </a:cubicBezTo>
                  <a:cubicBezTo>
                    <a:pt x="259" y="9155"/>
                    <a:pt x="367" y="9142"/>
                    <a:pt x="461" y="9131"/>
                  </a:cubicBezTo>
                  <a:lnTo>
                    <a:pt x="1956" y="8949"/>
                  </a:lnTo>
                  <a:lnTo>
                    <a:pt x="1594" y="7992"/>
                  </a:lnTo>
                  <a:cubicBezTo>
                    <a:pt x="1562" y="7906"/>
                    <a:pt x="1528" y="7818"/>
                    <a:pt x="1468" y="7743"/>
                  </a:cubicBezTo>
                  <a:cubicBezTo>
                    <a:pt x="1455" y="7726"/>
                    <a:pt x="1440" y="7709"/>
                    <a:pt x="1423" y="7692"/>
                  </a:cubicBezTo>
                  <a:cubicBezTo>
                    <a:pt x="1399" y="7666"/>
                    <a:pt x="1374" y="7640"/>
                    <a:pt x="1356" y="7610"/>
                  </a:cubicBezTo>
                  <a:cubicBezTo>
                    <a:pt x="1333" y="7569"/>
                    <a:pt x="1322" y="7522"/>
                    <a:pt x="1311" y="7473"/>
                  </a:cubicBezTo>
                  <a:cubicBezTo>
                    <a:pt x="1307" y="7456"/>
                    <a:pt x="1303" y="7441"/>
                    <a:pt x="1301" y="7426"/>
                  </a:cubicBezTo>
                  <a:cubicBezTo>
                    <a:pt x="1234" y="7171"/>
                    <a:pt x="1044" y="6952"/>
                    <a:pt x="802" y="6852"/>
                  </a:cubicBezTo>
                  <a:cubicBezTo>
                    <a:pt x="902" y="6565"/>
                    <a:pt x="1168" y="6342"/>
                    <a:pt x="1470" y="6295"/>
                  </a:cubicBezTo>
                  <a:cubicBezTo>
                    <a:pt x="1526" y="6286"/>
                    <a:pt x="1590" y="6282"/>
                    <a:pt x="1665" y="6282"/>
                  </a:cubicBezTo>
                  <a:cubicBezTo>
                    <a:pt x="1740" y="6282"/>
                    <a:pt x="1817" y="6286"/>
                    <a:pt x="1892" y="6290"/>
                  </a:cubicBezTo>
                  <a:cubicBezTo>
                    <a:pt x="1965" y="6293"/>
                    <a:pt x="2042" y="6297"/>
                    <a:pt x="2115" y="6297"/>
                  </a:cubicBezTo>
                  <a:cubicBezTo>
                    <a:pt x="2299" y="6297"/>
                    <a:pt x="2507" y="6275"/>
                    <a:pt x="2653" y="6104"/>
                  </a:cubicBezTo>
                  <a:cubicBezTo>
                    <a:pt x="2719" y="6027"/>
                    <a:pt x="2758" y="5928"/>
                    <a:pt x="2794" y="5834"/>
                  </a:cubicBezTo>
                  <a:cubicBezTo>
                    <a:pt x="2835" y="5723"/>
                    <a:pt x="2875" y="5618"/>
                    <a:pt x="2959" y="5545"/>
                  </a:cubicBezTo>
                  <a:cubicBezTo>
                    <a:pt x="2987" y="5519"/>
                    <a:pt x="3021" y="5500"/>
                    <a:pt x="3055" y="5478"/>
                  </a:cubicBezTo>
                  <a:cubicBezTo>
                    <a:pt x="3096" y="5455"/>
                    <a:pt x="3137" y="5429"/>
                    <a:pt x="3171" y="5395"/>
                  </a:cubicBezTo>
                  <a:cubicBezTo>
                    <a:pt x="3240" y="5328"/>
                    <a:pt x="3278" y="5241"/>
                    <a:pt x="3312" y="5155"/>
                  </a:cubicBezTo>
                  <a:lnTo>
                    <a:pt x="3323" y="5129"/>
                  </a:lnTo>
                  <a:cubicBezTo>
                    <a:pt x="3520" y="4662"/>
                    <a:pt x="3840" y="4253"/>
                    <a:pt x="4247" y="3949"/>
                  </a:cubicBezTo>
                  <a:lnTo>
                    <a:pt x="4262" y="3938"/>
                  </a:lnTo>
                  <a:lnTo>
                    <a:pt x="4255" y="3919"/>
                  </a:lnTo>
                  <a:cubicBezTo>
                    <a:pt x="4187" y="3702"/>
                    <a:pt x="4251" y="3449"/>
                    <a:pt x="4412" y="3289"/>
                  </a:cubicBezTo>
                  <a:cubicBezTo>
                    <a:pt x="4454" y="3248"/>
                    <a:pt x="4502" y="3210"/>
                    <a:pt x="4551" y="3169"/>
                  </a:cubicBezTo>
                  <a:cubicBezTo>
                    <a:pt x="4712" y="3036"/>
                    <a:pt x="4894" y="2884"/>
                    <a:pt x="4821" y="2687"/>
                  </a:cubicBezTo>
                  <a:cubicBezTo>
                    <a:pt x="4797" y="2625"/>
                    <a:pt x="4750" y="2575"/>
                    <a:pt x="4705" y="2530"/>
                  </a:cubicBezTo>
                  <a:lnTo>
                    <a:pt x="4697" y="2524"/>
                  </a:lnTo>
                  <a:cubicBezTo>
                    <a:pt x="4506" y="2329"/>
                    <a:pt x="4339" y="2115"/>
                    <a:pt x="4199" y="1881"/>
                  </a:cubicBezTo>
                  <a:cubicBezTo>
                    <a:pt x="4142" y="1783"/>
                    <a:pt x="4086" y="1676"/>
                    <a:pt x="4075" y="1562"/>
                  </a:cubicBezTo>
                  <a:cubicBezTo>
                    <a:pt x="4073" y="1530"/>
                    <a:pt x="4073" y="1498"/>
                    <a:pt x="4075" y="1463"/>
                  </a:cubicBezTo>
                  <a:cubicBezTo>
                    <a:pt x="4077" y="1406"/>
                    <a:pt x="4080" y="1346"/>
                    <a:pt x="4062" y="1290"/>
                  </a:cubicBezTo>
                  <a:cubicBezTo>
                    <a:pt x="4039" y="1213"/>
                    <a:pt x="3987" y="1153"/>
                    <a:pt x="3938" y="1093"/>
                  </a:cubicBezTo>
                  <a:cubicBezTo>
                    <a:pt x="3895" y="1041"/>
                    <a:pt x="3852" y="992"/>
                    <a:pt x="3831" y="934"/>
                  </a:cubicBezTo>
                  <a:cubicBezTo>
                    <a:pt x="3792" y="829"/>
                    <a:pt x="3829" y="741"/>
                    <a:pt x="3870" y="686"/>
                  </a:cubicBezTo>
                  <a:cubicBezTo>
                    <a:pt x="3956" y="557"/>
                    <a:pt x="4133" y="468"/>
                    <a:pt x="4301" y="468"/>
                  </a:cubicBezTo>
                  <a:cubicBezTo>
                    <a:pt x="4312" y="468"/>
                    <a:pt x="4323" y="469"/>
                    <a:pt x="4334" y="469"/>
                  </a:cubicBezTo>
                  <a:cubicBezTo>
                    <a:pt x="4482" y="478"/>
                    <a:pt x="4628" y="529"/>
                    <a:pt x="4767" y="579"/>
                  </a:cubicBezTo>
                  <a:cubicBezTo>
                    <a:pt x="4898" y="624"/>
                    <a:pt x="5031" y="671"/>
                    <a:pt x="5170" y="688"/>
                  </a:cubicBezTo>
                  <a:cubicBezTo>
                    <a:pt x="5208" y="692"/>
                    <a:pt x="5245" y="695"/>
                    <a:pt x="5283" y="695"/>
                  </a:cubicBezTo>
                  <a:cubicBezTo>
                    <a:pt x="5462" y="695"/>
                    <a:pt x="5642" y="644"/>
                    <a:pt x="5796" y="549"/>
                  </a:cubicBezTo>
                  <a:cubicBezTo>
                    <a:pt x="5954" y="452"/>
                    <a:pt x="6102" y="268"/>
                    <a:pt x="6089" y="69"/>
                  </a:cubicBezTo>
                  <a:lnTo>
                    <a:pt x="6385" y="54"/>
                  </a:lnTo>
                  <a:close/>
                  <a:moveTo>
                    <a:pt x="6383" y="0"/>
                  </a:moveTo>
                  <a:lnTo>
                    <a:pt x="6029" y="17"/>
                  </a:lnTo>
                  <a:lnTo>
                    <a:pt x="6033" y="47"/>
                  </a:lnTo>
                  <a:cubicBezTo>
                    <a:pt x="6059" y="232"/>
                    <a:pt x="5913" y="414"/>
                    <a:pt x="5766" y="504"/>
                  </a:cubicBezTo>
                  <a:cubicBezTo>
                    <a:pt x="5623" y="593"/>
                    <a:pt x="5450" y="640"/>
                    <a:pt x="5279" y="640"/>
                  </a:cubicBezTo>
                  <a:cubicBezTo>
                    <a:pt x="5245" y="640"/>
                    <a:pt x="5210" y="638"/>
                    <a:pt x="5176" y="634"/>
                  </a:cubicBezTo>
                  <a:cubicBezTo>
                    <a:pt x="5044" y="619"/>
                    <a:pt x="4913" y="572"/>
                    <a:pt x="4787" y="527"/>
                  </a:cubicBezTo>
                  <a:cubicBezTo>
                    <a:pt x="4641" y="478"/>
                    <a:pt x="4493" y="426"/>
                    <a:pt x="4339" y="416"/>
                  </a:cubicBezTo>
                  <a:cubicBezTo>
                    <a:pt x="4328" y="415"/>
                    <a:pt x="4316" y="415"/>
                    <a:pt x="4305" y="415"/>
                  </a:cubicBezTo>
                  <a:cubicBezTo>
                    <a:pt x="4121" y="415"/>
                    <a:pt x="3921" y="512"/>
                    <a:pt x="3825" y="654"/>
                  </a:cubicBezTo>
                  <a:cubicBezTo>
                    <a:pt x="3758" y="750"/>
                    <a:pt x="3743" y="853"/>
                    <a:pt x="3782" y="954"/>
                  </a:cubicBezTo>
                  <a:cubicBezTo>
                    <a:pt x="3807" y="1020"/>
                    <a:pt x="3852" y="1076"/>
                    <a:pt x="3897" y="1129"/>
                  </a:cubicBezTo>
                  <a:cubicBezTo>
                    <a:pt x="3947" y="1185"/>
                    <a:pt x="3992" y="1238"/>
                    <a:pt x="4011" y="1305"/>
                  </a:cubicBezTo>
                  <a:cubicBezTo>
                    <a:pt x="4026" y="1354"/>
                    <a:pt x="4024" y="1406"/>
                    <a:pt x="4022" y="1461"/>
                  </a:cubicBezTo>
                  <a:cubicBezTo>
                    <a:pt x="4022" y="1496"/>
                    <a:pt x="4020" y="1530"/>
                    <a:pt x="4022" y="1566"/>
                  </a:cubicBezTo>
                  <a:cubicBezTo>
                    <a:pt x="4032" y="1691"/>
                    <a:pt x="4092" y="1804"/>
                    <a:pt x="4154" y="1909"/>
                  </a:cubicBezTo>
                  <a:cubicBezTo>
                    <a:pt x="4296" y="2145"/>
                    <a:pt x="4465" y="2365"/>
                    <a:pt x="4660" y="2560"/>
                  </a:cubicBezTo>
                  <a:lnTo>
                    <a:pt x="4667" y="2569"/>
                  </a:lnTo>
                  <a:cubicBezTo>
                    <a:pt x="4707" y="2610"/>
                    <a:pt x="4750" y="2652"/>
                    <a:pt x="4769" y="2706"/>
                  </a:cubicBezTo>
                  <a:cubicBezTo>
                    <a:pt x="4832" y="2867"/>
                    <a:pt x="4677" y="2993"/>
                    <a:pt x="4517" y="3128"/>
                  </a:cubicBezTo>
                  <a:cubicBezTo>
                    <a:pt x="4467" y="3167"/>
                    <a:pt x="4418" y="3210"/>
                    <a:pt x="4375" y="3250"/>
                  </a:cubicBezTo>
                  <a:cubicBezTo>
                    <a:pt x="4204" y="3420"/>
                    <a:pt x="4133" y="3685"/>
                    <a:pt x="4199" y="3917"/>
                  </a:cubicBezTo>
                  <a:cubicBezTo>
                    <a:pt x="3792" y="4227"/>
                    <a:pt x="3473" y="4639"/>
                    <a:pt x="3274" y="5108"/>
                  </a:cubicBezTo>
                  <a:lnTo>
                    <a:pt x="3263" y="5133"/>
                  </a:lnTo>
                  <a:cubicBezTo>
                    <a:pt x="3231" y="5215"/>
                    <a:pt x="3195" y="5298"/>
                    <a:pt x="3135" y="5356"/>
                  </a:cubicBezTo>
                  <a:cubicBezTo>
                    <a:pt x="3103" y="5386"/>
                    <a:pt x="3066" y="5410"/>
                    <a:pt x="3028" y="5433"/>
                  </a:cubicBezTo>
                  <a:cubicBezTo>
                    <a:pt x="2993" y="5455"/>
                    <a:pt x="2955" y="5476"/>
                    <a:pt x="2923" y="5504"/>
                  </a:cubicBezTo>
                  <a:cubicBezTo>
                    <a:pt x="2830" y="5588"/>
                    <a:pt x="2785" y="5703"/>
                    <a:pt x="2743" y="5815"/>
                  </a:cubicBezTo>
                  <a:cubicBezTo>
                    <a:pt x="2708" y="5905"/>
                    <a:pt x="2672" y="5999"/>
                    <a:pt x="2612" y="6070"/>
                  </a:cubicBezTo>
                  <a:cubicBezTo>
                    <a:pt x="2481" y="6224"/>
                    <a:pt x="2286" y="6243"/>
                    <a:pt x="2115" y="6243"/>
                  </a:cubicBezTo>
                  <a:cubicBezTo>
                    <a:pt x="2042" y="6243"/>
                    <a:pt x="1967" y="6239"/>
                    <a:pt x="1894" y="6237"/>
                  </a:cubicBezTo>
                  <a:cubicBezTo>
                    <a:pt x="1819" y="6233"/>
                    <a:pt x="1742" y="6228"/>
                    <a:pt x="1665" y="6228"/>
                  </a:cubicBezTo>
                  <a:cubicBezTo>
                    <a:pt x="1588" y="6228"/>
                    <a:pt x="1521" y="6233"/>
                    <a:pt x="1461" y="6241"/>
                  </a:cubicBezTo>
                  <a:cubicBezTo>
                    <a:pt x="1131" y="6293"/>
                    <a:pt x="842" y="6541"/>
                    <a:pt x="742" y="6860"/>
                  </a:cubicBezTo>
                  <a:lnTo>
                    <a:pt x="735" y="6884"/>
                  </a:lnTo>
                  <a:lnTo>
                    <a:pt x="759" y="6892"/>
                  </a:lnTo>
                  <a:cubicBezTo>
                    <a:pt x="996" y="6982"/>
                    <a:pt x="1185" y="7192"/>
                    <a:pt x="1247" y="7439"/>
                  </a:cubicBezTo>
                  <a:cubicBezTo>
                    <a:pt x="1251" y="7454"/>
                    <a:pt x="1256" y="7469"/>
                    <a:pt x="1258" y="7484"/>
                  </a:cubicBezTo>
                  <a:cubicBezTo>
                    <a:pt x="1271" y="7535"/>
                    <a:pt x="1284" y="7589"/>
                    <a:pt x="1311" y="7636"/>
                  </a:cubicBezTo>
                  <a:cubicBezTo>
                    <a:pt x="1331" y="7672"/>
                    <a:pt x="1359" y="7700"/>
                    <a:pt x="1384" y="7728"/>
                  </a:cubicBezTo>
                  <a:cubicBezTo>
                    <a:pt x="1399" y="7745"/>
                    <a:pt x="1414" y="7760"/>
                    <a:pt x="1427" y="7777"/>
                  </a:cubicBezTo>
                  <a:cubicBezTo>
                    <a:pt x="1481" y="7844"/>
                    <a:pt x="1513" y="7929"/>
                    <a:pt x="1545" y="8011"/>
                  </a:cubicBezTo>
                  <a:lnTo>
                    <a:pt x="1881" y="8904"/>
                  </a:lnTo>
                  <a:lnTo>
                    <a:pt x="454" y="9078"/>
                  </a:lnTo>
                  <a:cubicBezTo>
                    <a:pt x="358" y="9088"/>
                    <a:pt x="240" y="9103"/>
                    <a:pt x="150" y="9172"/>
                  </a:cubicBezTo>
                  <a:cubicBezTo>
                    <a:pt x="26" y="9264"/>
                    <a:pt x="7" y="9399"/>
                    <a:pt x="2" y="9506"/>
                  </a:cubicBezTo>
                  <a:lnTo>
                    <a:pt x="0" y="9526"/>
                  </a:lnTo>
                  <a:lnTo>
                    <a:pt x="19" y="9532"/>
                  </a:lnTo>
                  <a:cubicBezTo>
                    <a:pt x="148" y="9577"/>
                    <a:pt x="225" y="9635"/>
                    <a:pt x="268" y="9714"/>
                  </a:cubicBezTo>
                  <a:cubicBezTo>
                    <a:pt x="236" y="9781"/>
                    <a:pt x="240" y="9853"/>
                    <a:pt x="281" y="9924"/>
                  </a:cubicBezTo>
                  <a:cubicBezTo>
                    <a:pt x="347" y="10038"/>
                    <a:pt x="497" y="10121"/>
                    <a:pt x="637" y="10121"/>
                  </a:cubicBezTo>
                  <a:lnTo>
                    <a:pt x="647" y="10121"/>
                  </a:lnTo>
                  <a:cubicBezTo>
                    <a:pt x="746" y="10117"/>
                    <a:pt x="842" y="10091"/>
                    <a:pt x="934" y="10065"/>
                  </a:cubicBezTo>
                  <a:cubicBezTo>
                    <a:pt x="1034" y="10039"/>
                    <a:pt x="1129" y="10015"/>
                    <a:pt x="1226" y="10015"/>
                  </a:cubicBezTo>
                  <a:cubicBezTo>
                    <a:pt x="1237" y="10015"/>
                    <a:pt x="1249" y="10016"/>
                    <a:pt x="1260" y="10016"/>
                  </a:cubicBezTo>
                  <a:cubicBezTo>
                    <a:pt x="1374" y="10023"/>
                    <a:pt x="1494" y="10115"/>
                    <a:pt x="1534" y="10224"/>
                  </a:cubicBezTo>
                  <a:cubicBezTo>
                    <a:pt x="1551" y="10269"/>
                    <a:pt x="1560" y="10335"/>
                    <a:pt x="1504" y="10389"/>
                  </a:cubicBezTo>
                  <a:cubicBezTo>
                    <a:pt x="1461" y="10430"/>
                    <a:pt x="1399" y="10447"/>
                    <a:pt x="1344" y="10460"/>
                  </a:cubicBezTo>
                  <a:lnTo>
                    <a:pt x="431" y="10691"/>
                  </a:lnTo>
                  <a:lnTo>
                    <a:pt x="431" y="10712"/>
                  </a:lnTo>
                  <a:cubicBezTo>
                    <a:pt x="442" y="10856"/>
                    <a:pt x="549" y="10963"/>
                    <a:pt x="660" y="11064"/>
                  </a:cubicBezTo>
                  <a:cubicBezTo>
                    <a:pt x="1078" y="11441"/>
                    <a:pt x="1554" y="11869"/>
                    <a:pt x="2141" y="12032"/>
                  </a:cubicBezTo>
                  <a:lnTo>
                    <a:pt x="2173" y="12043"/>
                  </a:lnTo>
                  <a:lnTo>
                    <a:pt x="2175" y="12009"/>
                  </a:lnTo>
                  <a:cubicBezTo>
                    <a:pt x="2186" y="11782"/>
                    <a:pt x="2297" y="11569"/>
                    <a:pt x="2464" y="11454"/>
                  </a:cubicBezTo>
                  <a:lnTo>
                    <a:pt x="2475" y="11447"/>
                  </a:lnTo>
                  <a:lnTo>
                    <a:pt x="2475" y="11432"/>
                  </a:lnTo>
                  <a:cubicBezTo>
                    <a:pt x="2473" y="11192"/>
                    <a:pt x="2520" y="10950"/>
                    <a:pt x="2610" y="10727"/>
                  </a:cubicBezTo>
                  <a:cubicBezTo>
                    <a:pt x="2633" y="10708"/>
                    <a:pt x="2663" y="10697"/>
                    <a:pt x="2698" y="10697"/>
                  </a:cubicBezTo>
                  <a:cubicBezTo>
                    <a:pt x="2788" y="10697"/>
                    <a:pt x="2893" y="10775"/>
                    <a:pt x="2935" y="10871"/>
                  </a:cubicBezTo>
                  <a:cubicBezTo>
                    <a:pt x="2970" y="10946"/>
                    <a:pt x="2980" y="11025"/>
                    <a:pt x="2993" y="11111"/>
                  </a:cubicBezTo>
                  <a:cubicBezTo>
                    <a:pt x="3004" y="11182"/>
                    <a:pt x="3015" y="11255"/>
                    <a:pt x="3038" y="11323"/>
                  </a:cubicBezTo>
                  <a:cubicBezTo>
                    <a:pt x="3053" y="11375"/>
                    <a:pt x="3077" y="11422"/>
                    <a:pt x="3100" y="11467"/>
                  </a:cubicBezTo>
                  <a:cubicBezTo>
                    <a:pt x="3124" y="11516"/>
                    <a:pt x="3148" y="11563"/>
                    <a:pt x="3165" y="11612"/>
                  </a:cubicBezTo>
                  <a:cubicBezTo>
                    <a:pt x="3203" y="11737"/>
                    <a:pt x="3195" y="11874"/>
                    <a:pt x="3188" y="12007"/>
                  </a:cubicBezTo>
                  <a:lnTo>
                    <a:pt x="3186" y="12034"/>
                  </a:lnTo>
                  <a:cubicBezTo>
                    <a:pt x="3154" y="12561"/>
                    <a:pt x="3182" y="13093"/>
                    <a:pt x="3268" y="13616"/>
                  </a:cubicBezTo>
                  <a:cubicBezTo>
                    <a:pt x="3338" y="14053"/>
                    <a:pt x="3484" y="14676"/>
                    <a:pt x="3938" y="15055"/>
                  </a:cubicBezTo>
                  <a:lnTo>
                    <a:pt x="3938" y="16259"/>
                  </a:lnTo>
                  <a:cubicBezTo>
                    <a:pt x="3938" y="16354"/>
                    <a:pt x="3938" y="16459"/>
                    <a:pt x="3987" y="16551"/>
                  </a:cubicBezTo>
                  <a:cubicBezTo>
                    <a:pt x="4022" y="16611"/>
                    <a:pt x="4071" y="16658"/>
                    <a:pt x="4120" y="16701"/>
                  </a:cubicBezTo>
                  <a:cubicBezTo>
                    <a:pt x="4146" y="16724"/>
                    <a:pt x="4172" y="16748"/>
                    <a:pt x="4195" y="16774"/>
                  </a:cubicBezTo>
                  <a:cubicBezTo>
                    <a:pt x="4347" y="16945"/>
                    <a:pt x="4362" y="17176"/>
                    <a:pt x="4377" y="17423"/>
                  </a:cubicBezTo>
                  <a:cubicBezTo>
                    <a:pt x="4386" y="17560"/>
                    <a:pt x="4394" y="17703"/>
                    <a:pt x="4431" y="17836"/>
                  </a:cubicBezTo>
                  <a:cubicBezTo>
                    <a:pt x="4491" y="18061"/>
                    <a:pt x="4630" y="18256"/>
                    <a:pt x="4763" y="18445"/>
                  </a:cubicBezTo>
                  <a:lnTo>
                    <a:pt x="4797" y="18492"/>
                  </a:lnTo>
                  <a:cubicBezTo>
                    <a:pt x="5434" y="19392"/>
                    <a:pt x="5916" y="20381"/>
                    <a:pt x="6231" y="21436"/>
                  </a:cubicBezTo>
                  <a:lnTo>
                    <a:pt x="6243" y="21481"/>
                  </a:lnTo>
                  <a:lnTo>
                    <a:pt x="6916" y="20754"/>
                  </a:lnTo>
                  <a:cubicBezTo>
                    <a:pt x="7220" y="20429"/>
                    <a:pt x="7563" y="20058"/>
                    <a:pt x="7715" y="19599"/>
                  </a:cubicBezTo>
                  <a:cubicBezTo>
                    <a:pt x="7782" y="19398"/>
                    <a:pt x="7810" y="19188"/>
                    <a:pt x="7831" y="18937"/>
                  </a:cubicBezTo>
                  <a:cubicBezTo>
                    <a:pt x="7863" y="18571"/>
                    <a:pt x="7876" y="18198"/>
                    <a:pt x="7889" y="17836"/>
                  </a:cubicBezTo>
                  <a:lnTo>
                    <a:pt x="7955" y="15998"/>
                  </a:lnTo>
                  <a:cubicBezTo>
                    <a:pt x="7960" y="15887"/>
                    <a:pt x="7968" y="15788"/>
                    <a:pt x="8026" y="15717"/>
                  </a:cubicBezTo>
                  <a:cubicBezTo>
                    <a:pt x="8080" y="15651"/>
                    <a:pt x="8170" y="15621"/>
                    <a:pt x="8255" y="15593"/>
                  </a:cubicBezTo>
                  <a:lnTo>
                    <a:pt x="8298" y="15578"/>
                  </a:lnTo>
                  <a:cubicBezTo>
                    <a:pt x="8714" y="15437"/>
                    <a:pt x="9080" y="15094"/>
                    <a:pt x="9384" y="14560"/>
                  </a:cubicBezTo>
                  <a:cubicBezTo>
                    <a:pt x="9500" y="14363"/>
                    <a:pt x="9599" y="14153"/>
                    <a:pt x="9695" y="13950"/>
                  </a:cubicBezTo>
                  <a:cubicBezTo>
                    <a:pt x="9811" y="13708"/>
                    <a:pt x="9929" y="13457"/>
                    <a:pt x="10072" y="13226"/>
                  </a:cubicBezTo>
                  <a:cubicBezTo>
                    <a:pt x="10327" y="12814"/>
                    <a:pt x="10672" y="12444"/>
                    <a:pt x="11092" y="12127"/>
                  </a:cubicBezTo>
                  <a:cubicBezTo>
                    <a:pt x="11188" y="12054"/>
                    <a:pt x="11302" y="11974"/>
                    <a:pt x="11430" y="11947"/>
                  </a:cubicBezTo>
                  <a:cubicBezTo>
                    <a:pt x="11469" y="11938"/>
                    <a:pt x="11514" y="11935"/>
                    <a:pt x="11563" y="11935"/>
                  </a:cubicBezTo>
                  <a:cubicBezTo>
                    <a:pt x="11629" y="11935"/>
                    <a:pt x="11701" y="11941"/>
                    <a:pt x="11769" y="11949"/>
                  </a:cubicBezTo>
                  <a:cubicBezTo>
                    <a:pt x="11837" y="11955"/>
                    <a:pt x="11906" y="11964"/>
                    <a:pt x="11972" y="11964"/>
                  </a:cubicBezTo>
                  <a:cubicBezTo>
                    <a:pt x="12120" y="11964"/>
                    <a:pt x="12219" y="11927"/>
                    <a:pt x="12296" y="11844"/>
                  </a:cubicBezTo>
                  <a:cubicBezTo>
                    <a:pt x="12352" y="11782"/>
                    <a:pt x="12380" y="11704"/>
                    <a:pt x="12407" y="11629"/>
                  </a:cubicBezTo>
                  <a:cubicBezTo>
                    <a:pt x="12416" y="11602"/>
                    <a:pt x="12427" y="11576"/>
                    <a:pt x="12437" y="11548"/>
                  </a:cubicBezTo>
                  <a:cubicBezTo>
                    <a:pt x="12647" y="11047"/>
                    <a:pt x="13294" y="10929"/>
                    <a:pt x="13800" y="10920"/>
                  </a:cubicBezTo>
                  <a:lnTo>
                    <a:pt x="13826" y="10920"/>
                  </a:lnTo>
                  <a:lnTo>
                    <a:pt x="13828" y="10895"/>
                  </a:lnTo>
                  <a:cubicBezTo>
                    <a:pt x="13828" y="10847"/>
                    <a:pt x="13830" y="10807"/>
                    <a:pt x="13834" y="10764"/>
                  </a:cubicBezTo>
                  <a:cubicBezTo>
                    <a:pt x="13839" y="10708"/>
                    <a:pt x="13847" y="10650"/>
                    <a:pt x="13854" y="10595"/>
                  </a:cubicBezTo>
                  <a:cubicBezTo>
                    <a:pt x="13881" y="10398"/>
                    <a:pt x="13909" y="10194"/>
                    <a:pt x="13836" y="10008"/>
                  </a:cubicBezTo>
                  <a:cubicBezTo>
                    <a:pt x="13787" y="9881"/>
                    <a:pt x="13697" y="9774"/>
                    <a:pt x="13609" y="9669"/>
                  </a:cubicBezTo>
                  <a:cubicBezTo>
                    <a:pt x="13481" y="9517"/>
                    <a:pt x="13361" y="9373"/>
                    <a:pt x="13374" y="9193"/>
                  </a:cubicBezTo>
                  <a:cubicBezTo>
                    <a:pt x="13378" y="9157"/>
                    <a:pt x="13384" y="9123"/>
                    <a:pt x="13393" y="9086"/>
                  </a:cubicBezTo>
                  <a:cubicBezTo>
                    <a:pt x="13408" y="9024"/>
                    <a:pt x="13421" y="8960"/>
                    <a:pt x="13408" y="8894"/>
                  </a:cubicBezTo>
                  <a:cubicBezTo>
                    <a:pt x="13395" y="8829"/>
                    <a:pt x="13361" y="8771"/>
                    <a:pt x="13326" y="8714"/>
                  </a:cubicBezTo>
                  <a:cubicBezTo>
                    <a:pt x="13273" y="8628"/>
                    <a:pt x="13230" y="8555"/>
                    <a:pt x="13271" y="8486"/>
                  </a:cubicBezTo>
                  <a:cubicBezTo>
                    <a:pt x="13314" y="8416"/>
                    <a:pt x="13421" y="8414"/>
                    <a:pt x="13526" y="8414"/>
                  </a:cubicBezTo>
                  <a:cubicBezTo>
                    <a:pt x="13644" y="8414"/>
                    <a:pt x="13779" y="8411"/>
                    <a:pt x="13809" y="8291"/>
                  </a:cubicBezTo>
                  <a:cubicBezTo>
                    <a:pt x="13832" y="8191"/>
                    <a:pt x="13755" y="8124"/>
                    <a:pt x="13678" y="8062"/>
                  </a:cubicBezTo>
                  <a:cubicBezTo>
                    <a:pt x="13631" y="8024"/>
                    <a:pt x="13584" y="7983"/>
                    <a:pt x="13560" y="7934"/>
                  </a:cubicBezTo>
                  <a:cubicBezTo>
                    <a:pt x="13539" y="7889"/>
                    <a:pt x="13539" y="7837"/>
                    <a:pt x="13541" y="7782"/>
                  </a:cubicBezTo>
                  <a:cubicBezTo>
                    <a:pt x="13541" y="7739"/>
                    <a:pt x="13543" y="7694"/>
                    <a:pt x="13532" y="7649"/>
                  </a:cubicBezTo>
                  <a:cubicBezTo>
                    <a:pt x="13494" y="7484"/>
                    <a:pt x="13311" y="7396"/>
                    <a:pt x="13159" y="7387"/>
                  </a:cubicBezTo>
                  <a:cubicBezTo>
                    <a:pt x="13143" y="7386"/>
                    <a:pt x="13127" y="7386"/>
                    <a:pt x="13111" y="7386"/>
                  </a:cubicBezTo>
                  <a:cubicBezTo>
                    <a:pt x="13029" y="7386"/>
                    <a:pt x="12949" y="7398"/>
                    <a:pt x="12870" y="7411"/>
                  </a:cubicBezTo>
                  <a:cubicBezTo>
                    <a:pt x="12814" y="7422"/>
                    <a:pt x="12759" y="7430"/>
                    <a:pt x="12703" y="7434"/>
                  </a:cubicBezTo>
                  <a:cubicBezTo>
                    <a:pt x="12674" y="7437"/>
                    <a:pt x="12645" y="7438"/>
                    <a:pt x="12616" y="7438"/>
                  </a:cubicBezTo>
                  <a:cubicBezTo>
                    <a:pt x="12391" y="7438"/>
                    <a:pt x="12170" y="7375"/>
                    <a:pt x="11957" y="7312"/>
                  </a:cubicBezTo>
                  <a:cubicBezTo>
                    <a:pt x="11542" y="7192"/>
                    <a:pt x="11178" y="7070"/>
                    <a:pt x="10955" y="6777"/>
                  </a:cubicBezTo>
                  <a:lnTo>
                    <a:pt x="10948" y="6770"/>
                  </a:lnTo>
                  <a:lnTo>
                    <a:pt x="10093" y="6601"/>
                  </a:lnTo>
                  <a:cubicBezTo>
                    <a:pt x="10027" y="6588"/>
                    <a:pt x="9952" y="6573"/>
                    <a:pt x="9894" y="6533"/>
                  </a:cubicBezTo>
                  <a:cubicBezTo>
                    <a:pt x="9858" y="6505"/>
                    <a:pt x="9828" y="6466"/>
                    <a:pt x="9796" y="6423"/>
                  </a:cubicBezTo>
                  <a:cubicBezTo>
                    <a:pt x="9759" y="6376"/>
                    <a:pt x="9723" y="6325"/>
                    <a:pt x="9667" y="6293"/>
                  </a:cubicBezTo>
                  <a:cubicBezTo>
                    <a:pt x="9592" y="6250"/>
                    <a:pt x="9509" y="6248"/>
                    <a:pt x="9425" y="6248"/>
                  </a:cubicBezTo>
                  <a:cubicBezTo>
                    <a:pt x="9391" y="6245"/>
                    <a:pt x="9352" y="6245"/>
                    <a:pt x="9318" y="6241"/>
                  </a:cubicBezTo>
                  <a:cubicBezTo>
                    <a:pt x="9114" y="6218"/>
                    <a:pt x="8962" y="6070"/>
                    <a:pt x="8802" y="5911"/>
                  </a:cubicBezTo>
                  <a:cubicBezTo>
                    <a:pt x="8654" y="5768"/>
                    <a:pt x="8502" y="5620"/>
                    <a:pt x="8302" y="5573"/>
                  </a:cubicBezTo>
                  <a:cubicBezTo>
                    <a:pt x="8255" y="5358"/>
                    <a:pt x="8292" y="5133"/>
                    <a:pt x="8326" y="4915"/>
                  </a:cubicBezTo>
                  <a:cubicBezTo>
                    <a:pt x="8337" y="4851"/>
                    <a:pt x="8347" y="4784"/>
                    <a:pt x="8356" y="4720"/>
                  </a:cubicBezTo>
                  <a:cubicBezTo>
                    <a:pt x="8392" y="4450"/>
                    <a:pt x="8384" y="4084"/>
                    <a:pt x="8144" y="3869"/>
                  </a:cubicBezTo>
                  <a:cubicBezTo>
                    <a:pt x="8052" y="3788"/>
                    <a:pt x="7940" y="3739"/>
                    <a:pt x="7831" y="3692"/>
                  </a:cubicBezTo>
                  <a:cubicBezTo>
                    <a:pt x="7792" y="3677"/>
                    <a:pt x="7754" y="3659"/>
                    <a:pt x="7715" y="3640"/>
                  </a:cubicBezTo>
                  <a:cubicBezTo>
                    <a:pt x="7499" y="3537"/>
                    <a:pt x="7306" y="3381"/>
                    <a:pt x="7163" y="3186"/>
                  </a:cubicBezTo>
                  <a:cubicBezTo>
                    <a:pt x="7051" y="3036"/>
                    <a:pt x="6995" y="2837"/>
                    <a:pt x="7023" y="2691"/>
                  </a:cubicBezTo>
                  <a:cubicBezTo>
                    <a:pt x="7040" y="2605"/>
                    <a:pt x="7083" y="2539"/>
                    <a:pt x="7150" y="2496"/>
                  </a:cubicBezTo>
                  <a:cubicBezTo>
                    <a:pt x="7190" y="2473"/>
                    <a:pt x="7238" y="2458"/>
                    <a:pt x="7285" y="2443"/>
                  </a:cubicBezTo>
                  <a:cubicBezTo>
                    <a:pt x="7349" y="2421"/>
                    <a:pt x="7415" y="2400"/>
                    <a:pt x="7469" y="2355"/>
                  </a:cubicBezTo>
                  <a:cubicBezTo>
                    <a:pt x="7589" y="2248"/>
                    <a:pt x="7595" y="2063"/>
                    <a:pt x="7488" y="1791"/>
                  </a:cubicBezTo>
                  <a:lnTo>
                    <a:pt x="7188" y="1039"/>
                  </a:lnTo>
                  <a:cubicBezTo>
                    <a:pt x="7118" y="859"/>
                    <a:pt x="7030" y="639"/>
                    <a:pt x="6852" y="504"/>
                  </a:cubicBezTo>
                  <a:cubicBezTo>
                    <a:pt x="6835" y="491"/>
                    <a:pt x="6815" y="480"/>
                    <a:pt x="6798" y="467"/>
                  </a:cubicBezTo>
                  <a:cubicBezTo>
                    <a:pt x="6749" y="435"/>
                    <a:pt x="6702" y="403"/>
                    <a:pt x="6676" y="356"/>
                  </a:cubicBezTo>
                  <a:cubicBezTo>
                    <a:pt x="6653" y="319"/>
                    <a:pt x="6644" y="270"/>
                    <a:pt x="6635" y="223"/>
                  </a:cubicBezTo>
                  <a:cubicBezTo>
                    <a:pt x="6618" y="144"/>
                    <a:pt x="6603" y="62"/>
                    <a:pt x="6526" y="22"/>
                  </a:cubicBezTo>
                  <a:cubicBezTo>
                    <a:pt x="6490" y="2"/>
                    <a:pt x="6451" y="0"/>
                    <a:pt x="64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296"/>
            <p:cNvSpPr/>
            <p:nvPr/>
          </p:nvSpPr>
          <p:spPr>
            <a:xfrm>
              <a:off x="6049749" y="2897716"/>
              <a:ext cx="165972" cy="131789"/>
            </a:xfrm>
            <a:custGeom>
              <a:rect b="b" l="l" r="r" t="t"/>
              <a:pathLst>
                <a:path extrusionOk="0" h="4638" w="5841">
                  <a:moveTo>
                    <a:pt x="5286" y="1"/>
                  </a:moveTo>
                  <a:cubicBezTo>
                    <a:pt x="5164" y="1"/>
                    <a:pt x="5043" y="47"/>
                    <a:pt x="4928" y="94"/>
                  </a:cubicBezTo>
                  <a:cubicBezTo>
                    <a:pt x="4755" y="162"/>
                    <a:pt x="4581" y="231"/>
                    <a:pt x="4408" y="299"/>
                  </a:cubicBezTo>
                  <a:cubicBezTo>
                    <a:pt x="4341" y="325"/>
                    <a:pt x="4273" y="353"/>
                    <a:pt x="4226" y="406"/>
                  </a:cubicBezTo>
                  <a:cubicBezTo>
                    <a:pt x="4061" y="593"/>
                    <a:pt x="4247" y="966"/>
                    <a:pt x="4037" y="1098"/>
                  </a:cubicBezTo>
                  <a:cubicBezTo>
                    <a:pt x="3971" y="1141"/>
                    <a:pt x="3885" y="1137"/>
                    <a:pt x="3806" y="1141"/>
                  </a:cubicBezTo>
                  <a:cubicBezTo>
                    <a:pt x="3621" y="1150"/>
                    <a:pt x="3437" y="1206"/>
                    <a:pt x="3298" y="1326"/>
                  </a:cubicBezTo>
                  <a:cubicBezTo>
                    <a:pt x="3159" y="1446"/>
                    <a:pt x="3075" y="1636"/>
                    <a:pt x="3107" y="1816"/>
                  </a:cubicBezTo>
                  <a:cubicBezTo>
                    <a:pt x="3129" y="1932"/>
                    <a:pt x="3197" y="2037"/>
                    <a:pt x="3208" y="2155"/>
                  </a:cubicBezTo>
                  <a:cubicBezTo>
                    <a:pt x="3229" y="2347"/>
                    <a:pt x="3075" y="2542"/>
                    <a:pt x="2882" y="2566"/>
                  </a:cubicBezTo>
                  <a:cubicBezTo>
                    <a:pt x="2869" y="2568"/>
                    <a:pt x="2856" y="2568"/>
                    <a:pt x="2842" y="2568"/>
                  </a:cubicBezTo>
                  <a:cubicBezTo>
                    <a:pt x="2663" y="2568"/>
                    <a:pt x="2490" y="2424"/>
                    <a:pt x="2464" y="2247"/>
                  </a:cubicBezTo>
                  <a:cubicBezTo>
                    <a:pt x="2447" y="2116"/>
                    <a:pt x="2494" y="1968"/>
                    <a:pt x="2439" y="1855"/>
                  </a:cubicBezTo>
                  <a:cubicBezTo>
                    <a:pt x="2434" y="1861"/>
                    <a:pt x="2430" y="1868"/>
                    <a:pt x="2426" y="1872"/>
                  </a:cubicBezTo>
                  <a:cubicBezTo>
                    <a:pt x="2407" y="1889"/>
                    <a:pt x="2379" y="1895"/>
                    <a:pt x="2353" y="1898"/>
                  </a:cubicBezTo>
                  <a:cubicBezTo>
                    <a:pt x="2292" y="1906"/>
                    <a:pt x="2230" y="1910"/>
                    <a:pt x="2169" y="1910"/>
                  </a:cubicBezTo>
                  <a:cubicBezTo>
                    <a:pt x="1913" y="1910"/>
                    <a:pt x="1656" y="1843"/>
                    <a:pt x="1406" y="1775"/>
                  </a:cubicBezTo>
                  <a:cubicBezTo>
                    <a:pt x="1142" y="1707"/>
                    <a:pt x="879" y="1636"/>
                    <a:pt x="615" y="1565"/>
                  </a:cubicBezTo>
                  <a:cubicBezTo>
                    <a:pt x="615" y="1604"/>
                    <a:pt x="609" y="1643"/>
                    <a:pt x="588" y="1681"/>
                  </a:cubicBezTo>
                  <a:cubicBezTo>
                    <a:pt x="508" y="1827"/>
                    <a:pt x="311" y="1863"/>
                    <a:pt x="191" y="1979"/>
                  </a:cubicBezTo>
                  <a:cubicBezTo>
                    <a:pt x="99" y="2067"/>
                    <a:pt x="58" y="2195"/>
                    <a:pt x="1" y="2311"/>
                  </a:cubicBezTo>
                  <a:cubicBezTo>
                    <a:pt x="57" y="2302"/>
                    <a:pt x="113" y="2295"/>
                    <a:pt x="169" y="2295"/>
                  </a:cubicBezTo>
                  <a:cubicBezTo>
                    <a:pt x="182" y="2295"/>
                    <a:pt x="194" y="2295"/>
                    <a:pt x="206" y="2296"/>
                  </a:cubicBezTo>
                  <a:cubicBezTo>
                    <a:pt x="294" y="2302"/>
                    <a:pt x="386" y="2335"/>
                    <a:pt x="455" y="2388"/>
                  </a:cubicBezTo>
                  <a:cubicBezTo>
                    <a:pt x="508" y="2376"/>
                    <a:pt x="563" y="2369"/>
                    <a:pt x="617" y="2369"/>
                  </a:cubicBezTo>
                  <a:cubicBezTo>
                    <a:pt x="735" y="2369"/>
                    <a:pt x="847" y="2403"/>
                    <a:pt x="922" y="2493"/>
                  </a:cubicBezTo>
                  <a:cubicBezTo>
                    <a:pt x="1035" y="2628"/>
                    <a:pt x="1070" y="2872"/>
                    <a:pt x="1243" y="2875"/>
                  </a:cubicBezTo>
                  <a:cubicBezTo>
                    <a:pt x="1244" y="2875"/>
                    <a:pt x="1246" y="2875"/>
                    <a:pt x="1247" y="2875"/>
                  </a:cubicBezTo>
                  <a:cubicBezTo>
                    <a:pt x="1312" y="2875"/>
                    <a:pt x="1384" y="2839"/>
                    <a:pt x="1443" y="2839"/>
                  </a:cubicBezTo>
                  <a:cubicBezTo>
                    <a:pt x="1471" y="2839"/>
                    <a:pt x="1496" y="2847"/>
                    <a:pt x="1515" y="2870"/>
                  </a:cubicBezTo>
                  <a:cubicBezTo>
                    <a:pt x="1539" y="2898"/>
                    <a:pt x="1543" y="2937"/>
                    <a:pt x="1543" y="2973"/>
                  </a:cubicBezTo>
                  <a:cubicBezTo>
                    <a:pt x="1550" y="3095"/>
                    <a:pt x="1554" y="3217"/>
                    <a:pt x="1560" y="3339"/>
                  </a:cubicBezTo>
                  <a:cubicBezTo>
                    <a:pt x="2012" y="3294"/>
                    <a:pt x="2467" y="3249"/>
                    <a:pt x="2919" y="3204"/>
                  </a:cubicBezTo>
                  <a:cubicBezTo>
                    <a:pt x="2964" y="3312"/>
                    <a:pt x="3011" y="3423"/>
                    <a:pt x="3013" y="3539"/>
                  </a:cubicBezTo>
                  <a:cubicBezTo>
                    <a:pt x="3013" y="3654"/>
                    <a:pt x="2957" y="3781"/>
                    <a:pt x="2850" y="3826"/>
                  </a:cubicBezTo>
                  <a:cubicBezTo>
                    <a:pt x="2799" y="3847"/>
                    <a:pt x="2739" y="3847"/>
                    <a:pt x="2689" y="3873"/>
                  </a:cubicBezTo>
                  <a:cubicBezTo>
                    <a:pt x="2539" y="3950"/>
                    <a:pt x="2567" y="4164"/>
                    <a:pt x="2554" y="4331"/>
                  </a:cubicBezTo>
                  <a:cubicBezTo>
                    <a:pt x="2552" y="4346"/>
                    <a:pt x="2550" y="4361"/>
                    <a:pt x="2548" y="4376"/>
                  </a:cubicBezTo>
                  <a:cubicBezTo>
                    <a:pt x="2569" y="4368"/>
                    <a:pt x="2593" y="4361"/>
                    <a:pt x="2617" y="4357"/>
                  </a:cubicBezTo>
                  <a:lnTo>
                    <a:pt x="2617" y="4357"/>
                  </a:lnTo>
                  <a:cubicBezTo>
                    <a:pt x="2576" y="4449"/>
                    <a:pt x="2550" y="4541"/>
                    <a:pt x="2527" y="4638"/>
                  </a:cubicBezTo>
                  <a:cubicBezTo>
                    <a:pt x="2563" y="4604"/>
                    <a:pt x="2602" y="4569"/>
                    <a:pt x="2638" y="4535"/>
                  </a:cubicBezTo>
                  <a:cubicBezTo>
                    <a:pt x="2698" y="4484"/>
                    <a:pt x="2760" y="4428"/>
                    <a:pt x="2837" y="4406"/>
                  </a:cubicBezTo>
                  <a:cubicBezTo>
                    <a:pt x="2906" y="4385"/>
                    <a:pt x="2981" y="4394"/>
                    <a:pt x="3054" y="4389"/>
                  </a:cubicBezTo>
                  <a:cubicBezTo>
                    <a:pt x="3469" y="4366"/>
                    <a:pt x="3761" y="3956"/>
                    <a:pt x="3876" y="3556"/>
                  </a:cubicBezTo>
                  <a:cubicBezTo>
                    <a:pt x="3917" y="3421"/>
                    <a:pt x="3945" y="3279"/>
                    <a:pt x="4028" y="3168"/>
                  </a:cubicBezTo>
                  <a:cubicBezTo>
                    <a:pt x="4088" y="3087"/>
                    <a:pt x="4174" y="3027"/>
                    <a:pt x="4228" y="2941"/>
                  </a:cubicBezTo>
                  <a:cubicBezTo>
                    <a:pt x="4365" y="2727"/>
                    <a:pt x="4281" y="2412"/>
                    <a:pt x="4450" y="2221"/>
                  </a:cubicBezTo>
                  <a:cubicBezTo>
                    <a:pt x="4573" y="2080"/>
                    <a:pt x="4817" y="2022"/>
                    <a:pt x="4832" y="1835"/>
                  </a:cubicBezTo>
                  <a:cubicBezTo>
                    <a:pt x="4838" y="1771"/>
                    <a:pt x="4810" y="1703"/>
                    <a:pt x="4840" y="1645"/>
                  </a:cubicBezTo>
                  <a:cubicBezTo>
                    <a:pt x="4870" y="1589"/>
                    <a:pt x="4937" y="1572"/>
                    <a:pt x="4997" y="1555"/>
                  </a:cubicBezTo>
                  <a:cubicBezTo>
                    <a:pt x="5222" y="1486"/>
                    <a:pt x="5427" y="1349"/>
                    <a:pt x="5580" y="1169"/>
                  </a:cubicBezTo>
                  <a:cubicBezTo>
                    <a:pt x="5738" y="978"/>
                    <a:pt x="5841" y="728"/>
                    <a:pt x="5800" y="484"/>
                  </a:cubicBezTo>
                  <a:cubicBezTo>
                    <a:pt x="5762" y="239"/>
                    <a:pt x="5558" y="16"/>
                    <a:pt x="5310" y="1"/>
                  </a:cubicBezTo>
                  <a:cubicBezTo>
                    <a:pt x="5302" y="1"/>
                    <a:pt x="5294" y="1"/>
                    <a:pt x="52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296"/>
            <p:cNvSpPr/>
            <p:nvPr/>
          </p:nvSpPr>
          <p:spPr>
            <a:xfrm>
              <a:off x="6048413" y="2897006"/>
              <a:ext cx="167989" cy="134772"/>
            </a:xfrm>
            <a:custGeom>
              <a:rect b="b" l="l" r="r" t="t"/>
              <a:pathLst>
                <a:path extrusionOk="0" h="4743" w="5912">
                  <a:moveTo>
                    <a:pt x="5334" y="54"/>
                  </a:moveTo>
                  <a:cubicBezTo>
                    <a:pt x="5342" y="54"/>
                    <a:pt x="5349" y="54"/>
                    <a:pt x="5357" y="54"/>
                  </a:cubicBezTo>
                  <a:cubicBezTo>
                    <a:pt x="5577" y="65"/>
                    <a:pt x="5783" y="266"/>
                    <a:pt x="5822" y="513"/>
                  </a:cubicBezTo>
                  <a:cubicBezTo>
                    <a:pt x="5856" y="731"/>
                    <a:pt x="5779" y="973"/>
                    <a:pt x="5607" y="1177"/>
                  </a:cubicBezTo>
                  <a:cubicBezTo>
                    <a:pt x="5459" y="1353"/>
                    <a:pt x="5256" y="1488"/>
                    <a:pt x="5031" y="1554"/>
                  </a:cubicBezTo>
                  <a:cubicBezTo>
                    <a:pt x="4969" y="1573"/>
                    <a:pt x="4898" y="1595"/>
                    <a:pt x="4864" y="1657"/>
                  </a:cubicBezTo>
                  <a:cubicBezTo>
                    <a:pt x="4842" y="1700"/>
                    <a:pt x="4847" y="1747"/>
                    <a:pt x="4851" y="1792"/>
                  </a:cubicBezTo>
                  <a:cubicBezTo>
                    <a:pt x="4853" y="1815"/>
                    <a:pt x="4855" y="1839"/>
                    <a:pt x="4853" y="1858"/>
                  </a:cubicBezTo>
                  <a:cubicBezTo>
                    <a:pt x="4845" y="1963"/>
                    <a:pt x="4750" y="2025"/>
                    <a:pt x="4650" y="2092"/>
                  </a:cubicBezTo>
                  <a:cubicBezTo>
                    <a:pt x="4587" y="2133"/>
                    <a:pt x="4523" y="2173"/>
                    <a:pt x="4476" y="2229"/>
                  </a:cubicBezTo>
                  <a:cubicBezTo>
                    <a:pt x="4382" y="2336"/>
                    <a:pt x="4363" y="2480"/>
                    <a:pt x="4345" y="2619"/>
                  </a:cubicBezTo>
                  <a:cubicBezTo>
                    <a:pt x="4330" y="2737"/>
                    <a:pt x="4313" y="2857"/>
                    <a:pt x="4251" y="2951"/>
                  </a:cubicBezTo>
                  <a:cubicBezTo>
                    <a:pt x="4223" y="2996"/>
                    <a:pt x="4187" y="3032"/>
                    <a:pt x="4148" y="3071"/>
                  </a:cubicBezTo>
                  <a:cubicBezTo>
                    <a:pt x="4116" y="3105"/>
                    <a:pt x="4082" y="3137"/>
                    <a:pt x="4054" y="3176"/>
                  </a:cubicBezTo>
                  <a:cubicBezTo>
                    <a:pt x="3981" y="3274"/>
                    <a:pt x="3949" y="3392"/>
                    <a:pt x="3917" y="3506"/>
                  </a:cubicBezTo>
                  <a:cubicBezTo>
                    <a:pt x="3910" y="3529"/>
                    <a:pt x="3904" y="3551"/>
                    <a:pt x="3898" y="3572"/>
                  </a:cubicBezTo>
                  <a:cubicBezTo>
                    <a:pt x="3793" y="3934"/>
                    <a:pt x="3521" y="4363"/>
                    <a:pt x="3098" y="4389"/>
                  </a:cubicBezTo>
                  <a:lnTo>
                    <a:pt x="3034" y="4389"/>
                  </a:lnTo>
                  <a:cubicBezTo>
                    <a:pt x="2983" y="4391"/>
                    <a:pt x="2929" y="4391"/>
                    <a:pt x="2878" y="4406"/>
                  </a:cubicBezTo>
                  <a:cubicBezTo>
                    <a:pt x="2794" y="4429"/>
                    <a:pt x="2726" y="4489"/>
                    <a:pt x="2668" y="4541"/>
                  </a:cubicBezTo>
                  <a:cubicBezTo>
                    <a:pt x="2653" y="4554"/>
                    <a:pt x="2638" y="4569"/>
                    <a:pt x="2623" y="4581"/>
                  </a:cubicBezTo>
                  <a:cubicBezTo>
                    <a:pt x="2642" y="4511"/>
                    <a:pt x="2664" y="4451"/>
                    <a:pt x="2687" y="4393"/>
                  </a:cubicBezTo>
                  <a:lnTo>
                    <a:pt x="2709" y="4348"/>
                  </a:lnTo>
                  <a:lnTo>
                    <a:pt x="2659" y="4356"/>
                  </a:lnTo>
                  <a:cubicBezTo>
                    <a:pt x="2649" y="4359"/>
                    <a:pt x="2638" y="4361"/>
                    <a:pt x="2627" y="4363"/>
                  </a:cubicBezTo>
                  <a:cubicBezTo>
                    <a:pt x="2627" y="4361"/>
                    <a:pt x="2627" y="4359"/>
                    <a:pt x="2627" y="4359"/>
                  </a:cubicBezTo>
                  <a:cubicBezTo>
                    <a:pt x="2629" y="4326"/>
                    <a:pt x="2631" y="4294"/>
                    <a:pt x="2631" y="4262"/>
                  </a:cubicBezTo>
                  <a:cubicBezTo>
                    <a:pt x="2636" y="4123"/>
                    <a:pt x="2640" y="3977"/>
                    <a:pt x="2747" y="3922"/>
                  </a:cubicBezTo>
                  <a:cubicBezTo>
                    <a:pt x="2773" y="3909"/>
                    <a:pt x="2801" y="3902"/>
                    <a:pt x="2831" y="3896"/>
                  </a:cubicBezTo>
                  <a:cubicBezTo>
                    <a:pt x="2854" y="3892"/>
                    <a:pt x="2882" y="3885"/>
                    <a:pt x="2908" y="3874"/>
                  </a:cubicBezTo>
                  <a:cubicBezTo>
                    <a:pt x="3032" y="3823"/>
                    <a:pt x="3088" y="3682"/>
                    <a:pt x="3086" y="3564"/>
                  </a:cubicBezTo>
                  <a:cubicBezTo>
                    <a:pt x="3086" y="3439"/>
                    <a:pt x="3034" y="3324"/>
                    <a:pt x="2991" y="3219"/>
                  </a:cubicBezTo>
                  <a:lnTo>
                    <a:pt x="2983" y="3202"/>
                  </a:lnTo>
                  <a:lnTo>
                    <a:pt x="1633" y="3337"/>
                  </a:lnTo>
                  <a:lnTo>
                    <a:pt x="1618" y="2998"/>
                  </a:lnTo>
                  <a:cubicBezTo>
                    <a:pt x="1616" y="2964"/>
                    <a:pt x="1614" y="2912"/>
                    <a:pt x="1582" y="2878"/>
                  </a:cubicBezTo>
                  <a:cubicBezTo>
                    <a:pt x="1560" y="2850"/>
                    <a:pt x="1530" y="2837"/>
                    <a:pt x="1489" y="2837"/>
                  </a:cubicBezTo>
                  <a:cubicBezTo>
                    <a:pt x="1457" y="2837"/>
                    <a:pt x="1423" y="2848"/>
                    <a:pt x="1389" y="2857"/>
                  </a:cubicBezTo>
                  <a:cubicBezTo>
                    <a:pt x="1357" y="2865"/>
                    <a:pt x="1322" y="2874"/>
                    <a:pt x="1290" y="2874"/>
                  </a:cubicBezTo>
                  <a:cubicBezTo>
                    <a:pt x="1192" y="2872"/>
                    <a:pt x="1145" y="2777"/>
                    <a:pt x="1089" y="2666"/>
                  </a:cubicBezTo>
                  <a:cubicBezTo>
                    <a:pt x="1059" y="2608"/>
                    <a:pt x="1031" y="2548"/>
                    <a:pt x="990" y="2501"/>
                  </a:cubicBezTo>
                  <a:cubicBezTo>
                    <a:pt x="916" y="2414"/>
                    <a:pt x="800" y="2368"/>
                    <a:pt x="662" y="2368"/>
                  </a:cubicBezTo>
                  <a:cubicBezTo>
                    <a:pt x="614" y="2368"/>
                    <a:pt x="562" y="2374"/>
                    <a:pt x="508" y="2385"/>
                  </a:cubicBezTo>
                  <a:cubicBezTo>
                    <a:pt x="437" y="2334"/>
                    <a:pt x="347" y="2302"/>
                    <a:pt x="255" y="2295"/>
                  </a:cubicBezTo>
                  <a:cubicBezTo>
                    <a:pt x="240" y="2294"/>
                    <a:pt x="224" y="2294"/>
                    <a:pt x="209" y="2294"/>
                  </a:cubicBezTo>
                  <a:cubicBezTo>
                    <a:pt x="169" y="2294"/>
                    <a:pt x="130" y="2297"/>
                    <a:pt x="93" y="2302"/>
                  </a:cubicBezTo>
                  <a:cubicBezTo>
                    <a:pt x="99" y="2289"/>
                    <a:pt x="105" y="2274"/>
                    <a:pt x="112" y="2259"/>
                  </a:cubicBezTo>
                  <a:cubicBezTo>
                    <a:pt x="153" y="2171"/>
                    <a:pt x="191" y="2088"/>
                    <a:pt x="255" y="2023"/>
                  </a:cubicBezTo>
                  <a:cubicBezTo>
                    <a:pt x="303" y="1978"/>
                    <a:pt x="365" y="1944"/>
                    <a:pt x="425" y="1912"/>
                  </a:cubicBezTo>
                  <a:cubicBezTo>
                    <a:pt x="515" y="1863"/>
                    <a:pt x="609" y="1813"/>
                    <a:pt x="658" y="1717"/>
                  </a:cubicBezTo>
                  <a:cubicBezTo>
                    <a:pt x="673" y="1689"/>
                    <a:pt x="684" y="1659"/>
                    <a:pt x="686" y="1625"/>
                  </a:cubicBezTo>
                  <a:lnTo>
                    <a:pt x="1447" y="1828"/>
                  </a:lnTo>
                  <a:cubicBezTo>
                    <a:pt x="1684" y="1890"/>
                    <a:pt x="1952" y="1963"/>
                    <a:pt x="2218" y="1963"/>
                  </a:cubicBezTo>
                  <a:cubicBezTo>
                    <a:pt x="2282" y="1963"/>
                    <a:pt x="2344" y="1959"/>
                    <a:pt x="2404" y="1950"/>
                  </a:cubicBezTo>
                  <a:cubicBezTo>
                    <a:pt x="2428" y="1946"/>
                    <a:pt x="2454" y="1942"/>
                    <a:pt x="2475" y="1929"/>
                  </a:cubicBezTo>
                  <a:cubicBezTo>
                    <a:pt x="2490" y="1985"/>
                    <a:pt x="2488" y="2047"/>
                    <a:pt x="2484" y="2113"/>
                  </a:cubicBezTo>
                  <a:cubicBezTo>
                    <a:pt x="2481" y="2167"/>
                    <a:pt x="2479" y="2220"/>
                    <a:pt x="2486" y="2274"/>
                  </a:cubicBezTo>
                  <a:cubicBezTo>
                    <a:pt x="2512" y="2465"/>
                    <a:pt x="2691" y="2619"/>
                    <a:pt x="2887" y="2619"/>
                  </a:cubicBezTo>
                  <a:cubicBezTo>
                    <a:pt x="2902" y="2619"/>
                    <a:pt x="2916" y="2619"/>
                    <a:pt x="2931" y="2617"/>
                  </a:cubicBezTo>
                  <a:cubicBezTo>
                    <a:pt x="3141" y="2591"/>
                    <a:pt x="3304" y="2385"/>
                    <a:pt x="3283" y="2178"/>
                  </a:cubicBezTo>
                  <a:cubicBezTo>
                    <a:pt x="3274" y="2109"/>
                    <a:pt x="3251" y="2047"/>
                    <a:pt x="3227" y="1987"/>
                  </a:cubicBezTo>
                  <a:cubicBezTo>
                    <a:pt x="3208" y="1935"/>
                    <a:pt x="3191" y="1886"/>
                    <a:pt x="3182" y="1837"/>
                  </a:cubicBezTo>
                  <a:cubicBezTo>
                    <a:pt x="3152" y="1674"/>
                    <a:pt x="3223" y="1492"/>
                    <a:pt x="3362" y="1370"/>
                  </a:cubicBezTo>
                  <a:cubicBezTo>
                    <a:pt x="3484" y="1265"/>
                    <a:pt x="3660" y="1203"/>
                    <a:pt x="3853" y="1192"/>
                  </a:cubicBezTo>
                  <a:lnTo>
                    <a:pt x="3885" y="1192"/>
                  </a:lnTo>
                  <a:cubicBezTo>
                    <a:pt x="3958" y="1190"/>
                    <a:pt x="4035" y="1186"/>
                    <a:pt x="4099" y="1145"/>
                  </a:cubicBezTo>
                  <a:cubicBezTo>
                    <a:pt x="4223" y="1068"/>
                    <a:pt x="4221" y="918"/>
                    <a:pt x="4221" y="772"/>
                  </a:cubicBezTo>
                  <a:cubicBezTo>
                    <a:pt x="4221" y="652"/>
                    <a:pt x="4221" y="528"/>
                    <a:pt x="4292" y="449"/>
                  </a:cubicBezTo>
                  <a:cubicBezTo>
                    <a:pt x="4337" y="399"/>
                    <a:pt x="4403" y="371"/>
                    <a:pt x="4463" y="348"/>
                  </a:cubicBezTo>
                  <a:lnTo>
                    <a:pt x="4984" y="142"/>
                  </a:lnTo>
                  <a:cubicBezTo>
                    <a:pt x="5091" y="102"/>
                    <a:pt x="5213" y="54"/>
                    <a:pt x="5334" y="54"/>
                  </a:cubicBezTo>
                  <a:close/>
                  <a:moveTo>
                    <a:pt x="5335" y="0"/>
                  </a:moveTo>
                  <a:cubicBezTo>
                    <a:pt x="5204" y="0"/>
                    <a:pt x="5078" y="48"/>
                    <a:pt x="4965" y="93"/>
                  </a:cubicBezTo>
                  <a:lnTo>
                    <a:pt x="4444" y="299"/>
                  </a:lnTo>
                  <a:cubicBezTo>
                    <a:pt x="4382" y="322"/>
                    <a:pt x="4305" y="354"/>
                    <a:pt x="4251" y="414"/>
                  </a:cubicBezTo>
                  <a:cubicBezTo>
                    <a:pt x="4168" y="509"/>
                    <a:pt x="4168" y="644"/>
                    <a:pt x="4168" y="772"/>
                  </a:cubicBezTo>
                  <a:cubicBezTo>
                    <a:pt x="4170" y="909"/>
                    <a:pt x="4170" y="1038"/>
                    <a:pt x="4069" y="1100"/>
                  </a:cubicBezTo>
                  <a:cubicBezTo>
                    <a:pt x="4018" y="1134"/>
                    <a:pt x="3949" y="1136"/>
                    <a:pt x="3883" y="1138"/>
                  </a:cubicBezTo>
                  <a:lnTo>
                    <a:pt x="3850" y="1138"/>
                  </a:lnTo>
                  <a:cubicBezTo>
                    <a:pt x="3645" y="1149"/>
                    <a:pt x="3458" y="1216"/>
                    <a:pt x="3328" y="1331"/>
                  </a:cubicBezTo>
                  <a:cubicBezTo>
                    <a:pt x="3173" y="1464"/>
                    <a:pt x="3094" y="1665"/>
                    <a:pt x="3128" y="1845"/>
                  </a:cubicBezTo>
                  <a:cubicBezTo>
                    <a:pt x="3139" y="1901"/>
                    <a:pt x="3158" y="1955"/>
                    <a:pt x="3178" y="2004"/>
                  </a:cubicBezTo>
                  <a:cubicBezTo>
                    <a:pt x="3201" y="2066"/>
                    <a:pt x="3223" y="2122"/>
                    <a:pt x="3229" y="2182"/>
                  </a:cubicBezTo>
                  <a:cubicBezTo>
                    <a:pt x="3248" y="2362"/>
                    <a:pt x="3103" y="2542"/>
                    <a:pt x="2925" y="2565"/>
                  </a:cubicBezTo>
                  <a:cubicBezTo>
                    <a:pt x="2913" y="2567"/>
                    <a:pt x="2901" y="2567"/>
                    <a:pt x="2890" y="2567"/>
                  </a:cubicBezTo>
                  <a:cubicBezTo>
                    <a:pt x="2723" y="2567"/>
                    <a:pt x="2561" y="2430"/>
                    <a:pt x="2539" y="2268"/>
                  </a:cubicBezTo>
                  <a:cubicBezTo>
                    <a:pt x="2533" y="2218"/>
                    <a:pt x="2535" y="2167"/>
                    <a:pt x="2537" y="2115"/>
                  </a:cubicBezTo>
                  <a:cubicBezTo>
                    <a:pt x="2541" y="2032"/>
                    <a:pt x="2546" y="1944"/>
                    <a:pt x="2509" y="1869"/>
                  </a:cubicBezTo>
                  <a:lnTo>
                    <a:pt x="2486" y="1828"/>
                  </a:lnTo>
                  <a:lnTo>
                    <a:pt x="2460" y="1869"/>
                  </a:lnTo>
                  <a:cubicBezTo>
                    <a:pt x="2458" y="1873"/>
                    <a:pt x="2456" y="1875"/>
                    <a:pt x="2456" y="1878"/>
                  </a:cubicBezTo>
                  <a:cubicBezTo>
                    <a:pt x="2441" y="1890"/>
                    <a:pt x="2417" y="1895"/>
                    <a:pt x="2396" y="1897"/>
                  </a:cubicBezTo>
                  <a:cubicBezTo>
                    <a:pt x="2340" y="1905"/>
                    <a:pt x="2280" y="1910"/>
                    <a:pt x="2218" y="1910"/>
                  </a:cubicBezTo>
                  <a:cubicBezTo>
                    <a:pt x="1959" y="1910"/>
                    <a:pt x="1695" y="1839"/>
                    <a:pt x="1462" y="1775"/>
                  </a:cubicBezTo>
                  <a:lnTo>
                    <a:pt x="635" y="1554"/>
                  </a:lnTo>
                  <a:lnTo>
                    <a:pt x="635" y="1590"/>
                  </a:lnTo>
                  <a:cubicBezTo>
                    <a:pt x="635" y="1631"/>
                    <a:pt x="628" y="1663"/>
                    <a:pt x="611" y="1693"/>
                  </a:cubicBezTo>
                  <a:cubicBezTo>
                    <a:pt x="568" y="1773"/>
                    <a:pt x="487" y="1818"/>
                    <a:pt x="399" y="1865"/>
                  </a:cubicBezTo>
                  <a:cubicBezTo>
                    <a:pt x="337" y="1899"/>
                    <a:pt x="273" y="1935"/>
                    <a:pt x="219" y="1985"/>
                  </a:cubicBezTo>
                  <a:cubicBezTo>
                    <a:pt x="146" y="2055"/>
                    <a:pt x="103" y="2148"/>
                    <a:pt x="63" y="2238"/>
                  </a:cubicBezTo>
                  <a:cubicBezTo>
                    <a:pt x="50" y="2268"/>
                    <a:pt x="37" y="2295"/>
                    <a:pt x="24" y="2323"/>
                  </a:cubicBezTo>
                  <a:lnTo>
                    <a:pt x="0" y="2368"/>
                  </a:lnTo>
                  <a:lnTo>
                    <a:pt x="52" y="2362"/>
                  </a:lnTo>
                  <a:cubicBezTo>
                    <a:pt x="99" y="2355"/>
                    <a:pt x="156" y="2348"/>
                    <a:pt x="213" y="2348"/>
                  </a:cubicBezTo>
                  <a:cubicBezTo>
                    <a:pt x="226" y="2348"/>
                    <a:pt x="239" y="2348"/>
                    <a:pt x="251" y="2349"/>
                  </a:cubicBezTo>
                  <a:cubicBezTo>
                    <a:pt x="337" y="2353"/>
                    <a:pt x="422" y="2385"/>
                    <a:pt x="485" y="2435"/>
                  </a:cubicBezTo>
                  <a:lnTo>
                    <a:pt x="495" y="2441"/>
                  </a:lnTo>
                  <a:lnTo>
                    <a:pt x="508" y="2439"/>
                  </a:lnTo>
                  <a:cubicBezTo>
                    <a:pt x="562" y="2426"/>
                    <a:pt x="613" y="2422"/>
                    <a:pt x="662" y="2422"/>
                  </a:cubicBezTo>
                  <a:cubicBezTo>
                    <a:pt x="750" y="2422"/>
                    <a:pt x="870" y="2441"/>
                    <a:pt x="950" y="2535"/>
                  </a:cubicBezTo>
                  <a:cubicBezTo>
                    <a:pt x="986" y="2578"/>
                    <a:pt x="1014" y="2636"/>
                    <a:pt x="1042" y="2692"/>
                  </a:cubicBezTo>
                  <a:cubicBezTo>
                    <a:pt x="1100" y="2805"/>
                    <a:pt x="1160" y="2925"/>
                    <a:pt x="1292" y="2927"/>
                  </a:cubicBezTo>
                  <a:cubicBezTo>
                    <a:pt x="1329" y="2927"/>
                    <a:pt x="1367" y="2917"/>
                    <a:pt x="1402" y="2908"/>
                  </a:cubicBezTo>
                  <a:cubicBezTo>
                    <a:pt x="1434" y="2899"/>
                    <a:pt x="1464" y="2893"/>
                    <a:pt x="1488" y="2893"/>
                  </a:cubicBezTo>
                  <a:cubicBezTo>
                    <a:pt x="1511" y="2893"/>
                    <a:pt x="1530" y="2898"/>
                    <a:pt x="1543" y="2912"/>
                  </a:cubicBezTo>
                  <a:cubicBezTo>
                    <a:pt x="1560" y="2932"/>
                    <a:pt x="1562" y="2964"/>
                    <a:pt x="1564" y="3000"/>
                  </a:cubicBezTo>
                  <a:lnTo>
                    <a:pt x="1582" y="3394"/>
                  </a:lnTo>
                  <a:lnTo>
                    <a:pt x="2948" y="3259"/>
                  </a:lnTo>
                  <a:cubicBezTo>
                    <a:pt x="2989" y="3354"/>
                    <a:pt x="3032" y="3459"/>
                    <a:pt x="3032" y="3564"/>
                  </a:cubicBezTo>
                  <a:cubicBezTo>
                    <a:pt x="3034" y="3664"/>
                    <a:pt x="2989" y="3782"/>
                    <a:pt x="2886" y="3825"/>
                  </a:cubicBezTo>
                  <a:cubicBezTo>
                    <a:pt x="2865" y="3834"/>
                    <a:pt x="2841" y="3838"/>
                    <a:pt x="2818" y="3844"/>
                  </a:cubicBezTo>
                  <a:cubicBezTo>
                    <a:pt x="2786" y="3851"/>
                    <a:pt x="2754" y="3859"/>
                    <a:pt x="2724" y="3874"/>
                  </a:cubicBezTo>
                  <a:cubicBezTo>
                    <a:pt x="2589" y="3945"/>
                    <a:pt x="2582" y="4112"/>
                    <a:pt x="2578" y="4260"/>
                  </a:cubicBezTo>
                  <a:cubicBezTo>
                    <a:pt x="2578" y="4292"/>
                    <a:pt x="2576" y="4324"/>
                    <a:pt x="2574" y="4354"/>
                  </a:cubicBezTo>
                  <a:cubicBezTo>
                    <a:pt x="2574" y="4363"/>
                    <a:pt x="2571" y="4371"/>
                    <a:pt x="2571" y="4380"/>
                  </a:cubicBezTo>
                  <a:lnTo>
                    <a:pt x="2567" y="4438"/>
                  </a:lnTo>
                  <a:lnTo>
                    <a:pt x="2567" y="4438"/>
                  </a:lnTo>
                  <a:lnTo>
                    <a:pt x="2608" y="4425"/>
                  </a:lnTo>
                  <a:cubicBezTo>
                    <a:pt x="2612" y="4423"/>
                    <a:pt x="2614" y="4423"/>
                    <a:pt x="2619" y="4421"/>
                  </a:cubicBezTo>
                  <a:lnTo>
                    <a:pt x="2619" y="4421"/>
                  </a:lnTo>
                  <a:cubicBezTo>
                    <a:pt x="2591" y="4489"/>
                    <a:pt x="2569" y="4566"/>
                    <a:pt x="2548" y="4656"/>
                  </a:cubicBezTo>
                  <a:lnTo>
                    <a:pt x="2529" y="4742"/>
                  </a:lnTo>
                  <a:lnTo>
                    <a:pt x="2529" y="4742"/>
                  </a:lnTo>
                  <a:lnTo>
                    <a:pt x="2593" y="4682"/>
                  </a:lnTo>
                  <a:cubicBezTo>
                    <a:pt x="2629" y="4648"/>
                    <a:pt x="2666" y="4614"/>
                    <a:pt x="2704" y="4581"/>
                  </a:cubicBezTo>
                  <a:cubicBezTo>
                    <a:pt x="2758" y="4532"/>
                    <a:pt x="2820" y="4479"/>
                    <a:pt x="2893" y="4457"/>
                  </a:cubicBezTo>
                  <a:cubicBezTo>
                    <a:pt x="2938" y="4444"/>
                    <a:pt x="2985" y="4442"/>
                    <a:pt x="3034" y="4442"/>
                  </a:cubicBezTo>
                  <a:cubicBezTo>
                    <a:pt x="3058" y="4442"/>
                    <a:pt x="3079" y="4442"/>
                    <a:pt x="3101" y="4440"/>
                  </a:cubicBezTo>
                  <a:cubicBezTo>
                    <a:pt x="3551" y="4416"/>
                    <a:pt x="3840" y="3964"/>
                    <a:pt x="3949" y="3587"/>
                  </a:cubicBezTo>
                  <a:cubicBezTo>
                    <a:pt x="3955" y="3566"/>
                    <a:pt x="3962" y="3542"/>
                    <a:pt x="3968" y="3521"/>
                  </a:cubicBezTo>
                  <a:cubicBezTo>
                    <a:pt x="3998" y="3412"/>
                    <a:pt x="4030" y="3298"/>
                    <a:pt x="4097" y="3208"/>
                  </a:cubicBezTo>
                  <a:cubicBezTo>
                    <a:pt x="4123" y="3174"/>
                    <a:pt x="4155" y="3142"/>
                    <a:pt x="4187" y="3110"/>
                  </a:cubicBezTo>
                  <a:cubicBezTo>
                    <a:pt x="4225" y="3071"/>
                    <a:pt x="4266" y="3030"/>
                    <a:pt x="4296" y="2981"/>
                  </a:cubicBezTo>
                  <a:cubicBezTo>
                    <a:pt x="4365" y="2876"/>
                    <a:pt x="4382" y="2750"/>
                    <a:pt x="4397" y="2625"/>
                  </a:cubicBezTo>
                  <a:cubicBezTo>
                    <a:pt x="4416" y="2488"/>
                    <a:pt x="4433" y="2360"/>
                    <a:pt x="4517" y="2263"/>
                  </a:cubicBezTo>
                  <a:cubicBezTo>
                    <a:pt x="4560" y="2214"/>
                    <a:pt x="4620" y="2175"/>
                    <a:pt x="4680" y="2137"/>
                  </a:cubicBezTo>
                  <a:cubicBezTo>
                    <a:pt x="4785" y="2066"/>
                    <a:pt x="4896" y="1993"/>
                    <a:pt x="4907" y="1863"/>
                  </a:cubicBezTo>
                  <a:cubicBezTo>
                    <a:pt x="4909" y="1837"/>
                    <a:pt x="4907" y="1813"/>
                    <a:pt x="4902" y="1788"/>
                  </a:cubicBezTo>
                  <a:cubicBezTo>
                    <a:pt x="4900" y="1749"/>
                    <a:pt x="4896" y="1713"/>
                    <a:pt x="4913" y="1683"/>
                  </a:cubicBezTo>
                  <a:cubicBezTo>
                    <a:pt x="4935" y="1640"/>
                    <a:pt x="4990" y="1623"/>
                    <a:pt x="5050" y="1605"/>
                  </a:cubicBezTo>
                  <a:cubicBezTo>
                    <a:pt x="5282" y="1535"/>
                    <a:pt x="5494" y="1396"/>
                    <a:pt x="5648" y="1211"/>
                  </a:cubicBezTo>
                  <a:cubicBezTo>
                    <a:pt x="5828" y="995"/>
                    <a:pt x="5912" y="738"/>
                    <a:pt x="5875" y="504"/>
                  </a:cubicBezTo>
                  <a:cubicBezTo>
                    <a:pt x="5830" y="234"/>
                    <a:pt x="5605" y="14"/>
                    <a:pt x="5359" y="1"/>
                  </a:cubicBezTo>
                  <a:cubicBezTo>
                    <a:pt x="5351" y="0"/>
                    <a:pt x="5343" y="0"/>
                    <a:pt x="53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296"/>
            <p:cNvSpPr/>
            <p:nvPr/>
          </p:nvSpPr>
          <p:spPr>
            <a:xfrm>
              <a:off x="5869437" y="2739199"/>
              <a:ext cx="47510" cy="48931"/>
            </a:xfrm>
            <a:custGeom>
              <a:rect b="b" l="l" r="r" t="t"/>
              <a:pathLst>
                <a:path extrusionOk="0" h="1722" w="1672">
                  <a:moveTo>
                    <a:pt x="709" y="1"/>
                  </a:moveTo>
                  <a:cubicBezTo>
                    <a:pt x="609" y="1"/>
                    <a:pt x="507" y="37"/>
                    <a:pt x="425" y="96"/>
                  </a:cubicBezTo>
                  <a:cubicBezTo>
                    <a:pt x="300" y="181"/>
                    <a:pt x="217" y="312"/>
                    <a:pt x="155" y="447"/>
                  </a:cubicBezTo>
                  <a:cubicBezTo>
                    <a:pt x="129" y="505"/>
                    <a:pt x="105" y="565"/>
                    <a:pt x="67" y="614"/>
                  </a:cubicBezTo>
                  <a:cubicBezTo>
                    <a:pt x="48" y="640"/>
                    <a:pt x="24" y="659"/>
                    <a:pt x="1" y="679"/>
                  </a:cubicBezTo>
                  <a:cubicBezTo>
                    <a:pt x="11" y="732"/>
                    <a:pt x="22" y="788"/>
                    <a:pt x="48" y="831"/>
                  </a:cubicBezTo>
                  <a:cubicBezTo>
                    <a:pt x="88" y="901"/>
                    <a:pt x="165" y="940"/>
                    <a:pt x="230" y="987"/>
                  </a:cubicBezTo>
                  <a:cubicBezTo>
                    <a:pt x="397" y="1113"/>
                    <a:pt x="480" y="1317"/>
                    <a:pt x="558" y="1512"/>
                  </a:cubicBezTo>
                  <a:cubicBezTo>
                    <a:pt x="585" y="1580"/>
                    <a:pt x="613" y="1651"/>
                    <a:pt x="641" y="1722"/>
                  </a:cubicBezTo>
                  <a:cubicBezTo>
                    <a:pt x="684" y="1705"/>
                    <a:pt x="725" y="1690"/>
                    <a:pt x="768" y="1679"/>
                  </a:cubicBezTo>
                  <a:cubicBezTo>
                    <a:pt x="879" y="1655"/>
                    <a:pt x="1031" y="1634"/>
                    <a:pt x="1042" y="1518"/>
                  </a:cubicBezTo>
                  <a:cubicBezTo>
                    <a:pt x="1044" y="1488"/>
                    <a:pt x="1035" y="1461"/>
                    <a:pt x="1033" y="1431"/>
                  </a:cubicBezTo>
                  <a:cubicBezTo>
                    <a:pt x="1033" y="1353"/>
                    <a:pt x="1093" y="1289"/>
                    <a:pt x="1160" y="1253"/>
                  </a:cubicBezTo>
                  <a:cubicBezTo>
                    <a:pt x="1226" y="1216"/>
                    <a:pt x="1301" y="1199"/>
                    <a:pt x="1367" y="1163"/>
                  </a:cubicBezTo>
                  <a:cubicBezTo>
                    <a:pt x="1605" y="1038"/>
                    <a:pt x="1672" y="676"/>
                    <a:pt x="1496" y="475"/>
                  </a:cubicBezTo>
                  <a:cubicBezTo>
                    <a:pt x="1445" y="417"/>
                    <a:pt x="1382" y="374"/>
                    <a:pt x="1318" y="331"/>
                  </a:cubicBezTo>
                  <a:cubicBezTo>
                    <a:pt x="1211" y="256"/>
                    <a:pt x="1102" y="184"/>
                    <a:pt x="992" y="109"/>
                  </a:cubicBezTo>
                  <a:cubicBezTo>
                    <a:pt x="947" y="79"/>
                    <a:pt x="902" y="46"/>
                    <a:pt x="851" y="27"/>
                  </a:cubicBezTo>
                  <a:cubicBezTo>
                    <a:pt x="806" y="9"/>
                    <a:pt x="758" y="1"/>
                    <a:pt x="7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296"/>
            <p:cNvSpPr/>
            <p:nvPr/>
          </p:nvSpPr>
          <p:spPr>
            <a:xfrm>
              <a:off x="5868641" y="2738461"/>
              <a:ext cx="47396" cy="50664"/>
            </a:xfrm>
            <a:custGeom>
              <a:rect b="b" l="l" r="r" t="t"/>
              <a:pathLst>
                <a:path extrusionOk="0" h="1783" w="1668">
                  <a:moveTo>
                    <a:pt x="735" y="54"/>
                  </a:moveTo>
                  <a:cubicBezTo>
                    <a:pt x="782" y="54"/>
                    <a:pt x="827" y="62"/>
                    <a:pt x="868" y="79"/>
                  </a:cubicBezTo>
                  <a:cubicBezTo>
                    <a:pt x="918" y="96"/>
                    <a:pt x="963" y="128"/>
                    <a:pt x="1005" y="158"/>
                  </a:cubicBezTo>
                  <a:lnTo>
                    <a:pt x="1331" y="379"/>
                  </a:lnTo>
                  <a:cubicBezTo>
                    <a:pt x="1391" y="420"/>
                    <a:pt x="1455" y="462"/>
                    <a:pt x="1503" y="518"/>
                  </a:cubicBezTo>
                  <a:cubicBezTo>
                    <a:pt x="1582" y="608"/>
                    <a:pt x="1612" y="739"/>
                    <a:pt x="1588" y="869"/>
                  </a:cubicBezTo>
                  <a:cubicBezTo>
                    <a:pt x="1565" y="1000"/>
                    <a:pt x="1488" y="1112"/>
                    <a:pt x="1383" y="1165"/>
                  </a:cubicBezTo>
                  <a:cubicBezTo>
                    <a:pt x="1353" y="1182"/>
                    <a:pt x="1320" y="1195"/>
                    <a:pt x="1286" y="1208"/>
                  </a:cubicBezTo>
                  <a:cubicBezTo>
                    <a:pt x="1248" y="1221"/>
                    <a:pt x="1209" y="1236"/>
                    <a:pt x="1175" y="1255"/>
                  </a:cubicBezTo>
                  <a:cubicBezTo>
                    <a:pt x="1087" y="1304"/>
                    <a:pt x="1035" y="1379"/>
                    <a:pt x="1035" y="1457"/>
                  </a:cubicBezTo>
                  <a:cubicBezTo>
                    <a:pt x="1035" y="1469"/>
                    <a:pt x="1038" y="1484"/>
                    <a:pt x="1040" y="1499"/>
                  </a:cubicBezTo>
                  <a:cubicBezTo>
                    <a:pt x="1042" y="1514"/>
                    <a:pt x="1044" y="1529"/>
                    <a:pt x="1044" y="1542"/>
                  </a:cubicBezTo>
                  <a:cubicBezTo>
                    <a:pt x="1035" y="1626"/>
                    <a:pt x="922" y="1651"/>
                    <a:pt x="821" y="1673"/>
                  </a:cubicBezTo>
                  <a:lnTo>
                    <a:pt x="789" y="1679"/>
                  </a:lnTo>
                  <a:cubicBezTo>
                    <a:pt x="753" y="1688"/>
                    <a:pt x="718" y="1701"/>
                    <a:pt x="686" y="1711"/>
                  </a:cubicBezTo>
                  <a:lnTo>
                    <a:pt x="611" y="1527"/>
                  </a:lnTo>
                  <a:cubicBezTo>
                    <a:pt x="541" y="1349"/>
                    <a:pt x="453" y="1127"/>
                    <a:pt x="275" y="992"/>
                  </a:cubicBezTo>
                  <a:cubicBezTo>
                    <a:pt x="258" y="979"/>
                    <a:pt x="238" y="968"/>
                    <a:pt x="221" y="955"/>
                  </a:cubicBezTo>
                  <a:cubicBezTo>
                    <a:pt x="172" y="923"/>
                    <a:pt x="125" y="891"/>
                    <a:pt x="99" y="844"/>
                  </a:cubicBezTo>
                  <a:cubicBezTo>
                    <a:pt x="78" y="807"/>
                    <a:pt x="67" y="760"/>
                    <a:pt x="58" y="715"/>
                  </a:cubicBezTo>
                  <a:cubicBezTo>
                    <a:pt x="78" y="698"/>
                    <a:pt x="99" y="679"/>
                    <a:pt x="116" y="657"/>
                  </a:cubicBezTo>
                  <a:cubicBezTo>
                    <a:pt x="151" y="612"/>
                    <a:pt x="172" y="563"/>
                    <a:pt x="193" y="516"/>
                  </a:cubicBezTo>
                  <a:lnTo>
                    <a:pt x="206" y="486"/>
                  </a:lnTo>
                  <a:cubicBezTo>
                    <a:pt x="277" y="330"/>
                    <a:pt x="365" y="216"/>
                    <a:pt x="468" y="143"/>
                  </a:cubicBezTo>
                  <a:cubicBezTo>
                    <a:pt x="549" y="85"/>
                    <a:pt x="644" y="54"/>
                    <a:pt x="735" y="54"/>
                  </a:cubicBezTo>
                  <a:close/>
                  <a:moveTo>
                    <a:pt x="738" y="1"/>
                  </a:moveTo>
                  <a:cubicBezTo>
                    <a:pt x="636" y="1"/>
                    <a:pt x="528" y="34"/>
                    <a:pt x="438" y="98"/>
                  </a:cubicBezTo>
                  <a:cubicBezTo>
                    <a:pt x="326" y="177"/>
                    <a:pt x="232" y="300"/>
                    <a:pt x="157" y="462"/>
                  </a:cubicBezTo>
                  <a:lnTo>
                    <a:pt x="144" y="495"/>
                  </a:lnTo>
                  <a:cubicBezTo>
                    <a:pt x="123" y="542"/>
                    <a:pt x="103" y="587"/>
                    <a:pt x="73" y="625"/>
                  </a:cubicBezTo>
                  <a:cubicBezTo>
                    <a:pt x="58" y="645"/>
                    <a:pt x="39" y="660"/>
                    <a:pt x="20" y="677"/>
                  </a:cubicBezTo>
                  <a:lnTo>
                    <a:pt x="1" y="694"/>
                  </a:lnTo>
                  <a:lnTo>
                    <a:pt x="5" y="722"/>
                  </a:lnTo>
                  <a:cubicBezTo>
                    <a:pt x="16" y="773"/>
                    <a:pt x="26" y="827"/>
                    <a:pt x="52" y="872"/>
                  </a:cubicBezTo>
                  <a:cubicBezTo>
                    <a:pt x="84" y="927"/>
                    <a:pt x="140" y="964"/>
                    <a:pt x="191" y="1000"/>
                  </a:cubicBezTo>
                  <a:cubicBezTo>
                    <a:pt x="208" y="1011"/>
                    <a:pt x="226" y="1024"/>
                    <a:pt x="243" y="1034"/>
                  </a:cubicBezTo>
                  <a:cubicBezTo>
                    <a:pt x="408" y="1159"/>
                    <a:pt x="493" y="1375"/>
                    <a:pt x="562" y="1546"/>
                  </a:cubicBezTo>
                  <a:lnTo>
                    <a:pt x="656" y="1782"/>
                  </a:lnTo>
                  <a:lnTo>
                    <a:pt x="680" y="1771"/>
                  </a:lnTo>
                  <a:cubicBezTo>
                    <a:pt x="718" y="1756"/>
                    <a:pt x="759" y="1741"/>
                    <a:pt x="802" y="1733"/>
                  </a:cubicBezTo>
                  <a:lnTo>
                    <a:pt x="834" y="1724"/>
                  </a:lnTo>
                  <a:cubicBezTo>
                    <a:pt x="945" y="1701"/>
                    <a:pt x="1087" y="1671"/>
                    <a:pt x="1095" y="1546"/>
                  </a:cubicBezTo>
                  <a:cubicBezTo>
                    <a:pt x="1098" y="1527"/>
                    <a:pt x="1095" y="1510"/>
                    <a:pt x="1093" y="1491"/>
                  </a:cubicBezTo>
                  <a:cubicBezTo>
                    <a:pt x="1091" y="1480"/>
                    <a:pt x="1089" y="1467"/>
                    <a:pt x="1089" y="1454"/>
                  </a:cubicBezTo>
                  <a:cubicBezTo>
                    <a:pt x="1089" y="1388"/>
                    <a:pt x="1145" y="1332"/>
                    <a:pt x="1200" y="1302"/>
                  </a:cubicBezTo>
                  <a:cubicBezTo>
                    <a:pt x="1233" y="1285"/>
                    <a:pt x="1267" y="1272"/>
                    <a:pt x="1303" y="1257"/>
                  </a:cubicBezTo>
                  <a:cubicBezTo>
                    <a:pt x="1338" y="1244"/>
                    <a:pt x="1374" y="1232"/>
                    <a:pt x="1408" y="1214"/>
                  </a:cubicBezTo>
                  <a:cubicBezTo>
                    <a:pt x="1526" y="1150"/>
                    <a:pt x="1614" y="1026"/>
                    <a:pt x="1640" y="878"/>
                  </a:cubicBezTo>
                  <a:cubicBezTo>
                    <a:pt x="1668" y="732"/>
                    <a:pt x="1631" y="585"/>
                    <a:pt x="1543" y="484"/>
                  </a:cubicBezTo>
                  <a:cubicBezTo>
                    <a:pt x="1490" y="424"/>
                    <a:pt x="1425" y="379"/>
                    <a:pt x="1361" y="336"/>
                  </a:cubicBezTo>
                  <a:lnTo>
                    <a:pt x="1035" y="113"/>
                  </a:lnTo>
                  <a:cubicBezTo>
                    <a:pt x="993" y="83"/>
                    <a:pt x="943" y="49"/>
                    <a:pt x="888" y="27"/>
                  </a:cubicBezTo>
                  <a:cubicBezTo>
                    <a:pt x="841" y="9"/>
                    <a:pt x="791" y="1"/>
                    <a:pt x="73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296"/>
            <p:cNvSpPr/>
            <p:nvPr/>
          </p:nvSpPr>
          <p:spPr>
            <a:xfrm>
              <a:off x="6441002" y="3104309"/>
              <a:ext cx="45208" cy="39781"/>
            </a:xfrm>
            <a:custGeom>
              <a:rect b="b" l="l" r="r" t="t"/>
              <a:pathLst>
                <a:path extrusionOk="0" h="1400" w="1591">
                  <a:moveTo>
                    <a:pt x="1354" y="1"/>
                  </a:moveTo>
                  <a:cubicBezTo>
                    <a:pt x="1324" y="1"/>
                    <a:pt x="1295" y="5"/>
                    <a:pt x="1267" y="13"/>
                  </a:cubicBezTo>
                  <a:cubicBezTo>
                    <a:pt x="1110" y="56"/>
                    <a:pt x="982" y="188"/>
                    <a:pt x="819" y="197"/>
                  </a:cubicBezTo>
                  <a:cubicBezTo>
                    <a:pt x="812" y="197"/>
                    <a:pt x="806" y="198"/>
                    <a:pt x="800" y="198"/>
                  </a:cubicBezTo>
                  <a:cubicBezTo>
                    <a:pt x="663" y="198"/>
                    <a:pt x="536" y="113"/>
                    <a:pt x="399" y="98"/>
                  </a:cubicBezTo>
                  <a:cubicBezTo>
                    <a:pt x="390" y="98"/>
                    <a:pt x="380" y="97"/>
                    <a:pt x="371" y="97"/>
                  </a:cubicBezTo>
                  <a:cubicBezTo>
                    <a:pt x="308" y="97"/>
                    <a:pt x="242" y="117"/>
                    <a:pt x="212" y="171"/>
                  </a:cubicBezTo>
                  <a:cubicBezTo>
                    <a:pt x="195" y="199"/>
                    <a:pt x="193" y="236"/>
                    <a:pt x="193" y="268"/>
                  </a:cubicBezTo>
                  <a:cubicBezTo>
                    <a:pt x="193" y="390"/>
                    <a:pt x="232" y="525"/>
                    <a:pt x="157" y="619"/>
                  </a:cubicBezTo>
                  <a:cubicBezTo>
                    <a:pt x="133" y="653"/>
                    <a:pt x="97" y="677"/>
                    <a:pt x="71" y="709"/>
                  </a:cubicBezTo>
                  <a:cubicBezTo>
                    <a:pt x="0" y="801"/>
                    <a:pt x="32" y="936"/>
                    <a:pt x="84" y="1043"/>
                  </a:cubicBezTo>
                  <a:cubicBezTo>
                    <a:pt x="142" y="1161"/>
                    <a:pt x="217" y="1268"/>
                    <a:pt x="290" y="1378"/>
                  </a:cubicBezTo>
                  <a:cubicBezTo>
                    <a:pt x="320" y="1393"/>
                    <a:pt x="353" y="1400"/>
                    <a:pt x="386" y="1400"/>
                  </a:cubicBezTo>
                  <a:cubicBezTo>
                    <a:pt x="433" y="1400"/>
                    <a:pt x="480" y="1385"/>
                    <a:pt x="517" y="1356"/>
                  </a:cubicBezTo>
                  <a:cubicBezTo>
                    <a:pt x="581" y="1307"/>
                    <a:pt x="611" y="1217"/>
                    <a:pt x="587" y="1140"/>
                  </a:cubicBezTo>
                  <a:lnTo>
                    <a:pt x="587" y="1140"/>
                  </a:lnTo>
                  <a:cubicBezTo>
                    <a:pt x="632" y="1144"/>
                    <a:pt x="677" y="1147"/>
                    <a:pt x="723" y="1147"/>
                  </a:cubicBezTo>
                  <a:cubicBezTo>
                    <a:pt x="845" y="1147"/>
                    <a:pt x="967" y="1130"/>
                    <a:pt x="1084" y="1097"/>
                  </a:cubicBezTo>
                  <a:cubicBezTo>
                    <a:pt x="1138" y="1082"/>
                    <a:pt x="1196" y="1058"/>
                    <a:pt x="1224" y="1009"/>
                  </a:cubicBezTo>
                  <a:cubicBezTo>
                    <a:pt x="1273" y="919"/>
                    <a:pt x="1196" y="793"/>
                    <a:pt x="1258" y="711"/>
                  </a:cubicBezTo>
                  <a:cubicBezTo>
                    <a:pt x="1279" y="681"/>
                    <a:pt x="1316" y="666"/>
                    <a:pt x="1348" y="647"/>
                  </a:cubicBezTo>
                  <a:cubicBezTo>
                    <a:pt x="1474" y="576"/>
                    <a:pt x="1564" y="439"/>
                    <a:pt x="1579" y="293"/>
                  </a:cubicBezTo>
                  <a:cubicBezTo>
                    <a:pt x="1590" y="203"/>
                    <a:pt x="1569" y="101"/>
                    <a:pt x="1496" y="45"/>
                  </a:cubicBezTo>
                  <a:cubicBezTo>
                    <a:pt x="1455" y="14"/>
                    <a:pt x="1405" y="1"/>
                    <a:pt x="13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296"/>
            <p:cNvSpPr/>
            <p:nvPr/>
          </p:nvSpPr>
          <p:spPr>
            <a:xfrm>
              <a:off x="6439894" y="3103570"/>
              <a:ext cx="47169" cy="41287"/>
            </a:xfrm>
            <a:custGeom>
              <a:rect b="b" l="l" r="r" t="t"/>
              <a:pathLst>
                <a:path extrusionOk="0" h="1453" w="1660">
                  <a:moveTo>
                    <a:pt x="1390" y="54"/>
                  </a:moveTo>
                  <a:cubicBezTo>
                    <a:pt x="1440" y="54"/>
                    <a:pt x="1485" y="67"/>
                    <a:pt x="1518" y="92"/>
                  </a:cubicBezTo>
                  <a:cubicBezTo>
                    <a:pt x="1586" y="144"/>
                    <a:pt x="1601" y="242"/>
                    <a:pt x="1593" y="317"/>
                  </a:cubicBezTo>
                  <a:cubicBezTo>
                    <a:pt x="1578" y="454"/>
                    <a:pt x="1494" y="583"/>
                    <a:pt x="1372" y="651"/>
                  </a:cubicBezTo>
                  <a:lnTo>
                    <a:pt x="1355" y="660"/>
                  </a:lnTo>
                  <a:cubicBezTo>
                    <a:pt x="1327" y="675"/>
                    <a:pt x="1297" y="692"/>
                    <a:pt x="1276" y="720"/>
                  </a:cubicBezTo>
                  <a:cubicBezTo>
                    <a:pt x="1237" y="771"/>
                    <a:pt x="1243" y="834"/>
                    <a:pt x="1248" y="894"/>
                  </a:cubicBezTo>
                  <a:cubicBezTo>
                    <a:pt x="1254" y="941"/>
                    <a:pt x="1258" y="986"/>
                    <a:pt x="1239" y="1022"/>
                  </a:cubicBezTo>
                  <a:cubicBezTo>
                    <a:pt x="1216" y="1063"/>
                    <a:pt x="1164" y="1084"/>
                    <a:pt x="1115" y="1097"/>
                  </a:cubicBezTo>
                  <a:cubicBezTo>
                    <a:pt x="1001" y="1130"/>
                    <a:pt x="880" y="1147"/>
                    <a:pt x="761" y="1147"/>
                  </a:cubicBezTo>
                  <a:cubicBezTo>
                    <a:pt x="716" y="1147"/>
                    <a:pt x="672" y="1145"/>
                    <a:pt x="629" y="1140"/>
                  </a:cubicBezTo>
                  <a:lnTo>
                    <a:pt x="590" y="1136"/>
                  </a:lnTo>
                  <a:lnTo>
                    <a:pt x="590" y="1136"/>
                  </a:lnTo>
                  <a:lnTo>
                    <a:pt x="601" y="1174"/>
                  </a:lnTo>
                  <a:cubicBezTo>
                    <a:pt x="620" y="1239"/>
                    <a:pt x="594" y="1318"/>
                    <a:pt x="541" y="1361"/>
                  </a:cubicBezTo>
                  <a:cubicBezTo>
                    <a:pt x="509" y="1385"/>
                    <a:pt x="467" y="1398"/>
                    <a:pt x="425" y="1398"/>
                  </a:cubicBezTo>
                  <a:cubicBezTo>
                    <a:pt x="398" y="1398"/>
                    <a:pt x="371" y="1393"/>
                    <a:pt x="348" y="1382"/>
                  </a:cubicBezTo>
                  <a:cubicBezTo>
                    <a:pt x="277" y="1279"/>
                    <a:pt x="202" y="1172"/>
                    <a:pt x="146" y="1056"/>
                  </a:cubicBezTo>
                  <a:cubicBezTo>
                    <a:pt x="110" y="984"/>
                    <a:pt x="61" y="842"/>
                    <a:pt x="131" y="750"/>
                  </a:cubicBezTo>
                  <a:cubicBezTo>
                    <a:pt x="142" y="737"/>
                    <a:pt x="157" y="724"/>
                    <a:pt x="172" y="709"/>
                  </a:cubicBezTo>
                  <a:cubicBezTo>
                    <a:pt x="187" y="696"/>
                    <a:pt x="204" y="679"/>
                    <a:pt x="217" y="662"/>
                  </a:cubicBezTo>
                  <a:cubicBezTo>
                    <a:pt x="279" y="583"/>
                    <a:pt x="271" y="480"/>
                    <a:pt x="264" y="384"/>
                  </a:cubicBezTo>
                  <a:cubicBezTo>
                    <a:pt x="262" y="354"/>
                    <a:pt x="260" y="324"/>
                    <a:pt x="260" y="294"/>
                  </a:cubicBezTo>
                  <a:cubicBezTo>
                    <a:pt x="258" y="268"/>
                    <a:pt x="260" y="236"/>
                    <a:pt x="275" y="210"/>
                  </a:cubicBezTo>
                  <a:cubicBezTo>
                    <a:pt x="296" y="172"/>
                    <a:pt x="346" y="150"/>
                    <a:pt x="408" y="150"/>
                  </a:cubicBezTo>
                  <a:lnTo>
                    <a:pt x="436" y="150"/>
                  </a:lnTo>
                  <a:cubicBezTo>
                    <a:pt x="496" y="157"/>
                    <a:pt x="556" y="178"/>
                    <a:pt x="614" y="199"/>
                  </a:cubicBezTo>
                  <a:cubicBezTo>
                    <a:pt x="683" y="223"/>
                    <a:pt x="755" y="250"/>
                    <a:pt x="835" y="250"/>
                  </a:cubicBezTo>
                  <a:cubicBezTo>
                    <a:pt x="843" y="250"/>
                    <a:pt x="852" y="249"/>
                    <a:pt x="860" y="249"/>
                  </a:cubicBezTo>
                  <a:cubicBezTo>
                    <a:pt x="958" y="244"/>
                    <a:pt x="1044" y="195"/>
                    <a:pt x="1128" y="150"/>
                  </a:cubicBezTo>
                  <a:cubicBezTo>
                    <a:pt x="1188" y="116"/>
                    <a:pt x="1248" y="82"/>
                    <a:pt x="1312" y="64"/>
                  </a:cubicBezTo>
                  <a:cubicBezTo>
                    <a:pt x="1338" y="57"/>
                    <a:pt x="1365" y="54"/>
                    <a:pt x="1390" y="54"/>
                  </a:cubicBezTo>
                  <a:close/>
                  <a:moveTo>
                    <a:pt x="1392" y="0"/>
                  </a:moveTo>
                  <a:cubicBezTo>
                    <a:pt x="1362" y="0"/>
                    <a:pt x="1330" y="4"/>
                    <a:pt x="1299" y="13"/>
                  </a:cubicBezTo>
                  <a:cubicBezTo>
                    <a:pt x="1228" y="32"/>
                    <a:pt x="1164" y="69"/>
                    <a:pt x="1102" y="103"/>
                  </a:cubicBezTo>
                  <a:cubicBezTo>
                    <a:pt x="1021" y="148"/>
                    <a:pt x="943" y="191"/>
                    <a:pt x="856" y="197"/>
                  </a:cubicBezTo>
                  <a:cubicBezTo>
                    <a:pt x="850" y="198"/>
                    <a:pt x="844" y="198"/>
                    <a:pt x="839" y="198"/>
                  </a:cubicBezTo>
                  <a:cubicBezTo>
                    <a:pt x="768" y="198"/>
                    <a:pt x="702" y="174"/>
                    <a:pt x="631" y="148"/>
                  </a:cubicBezTo>
                  <a:cubicBezTo>
                    <a:pt x="571" y="127"/>
                    <a:pt x="506" y="105"/>
                    <a:pt x="440" y="99"/>
                  </a:cubicBezTo>
                  <a:cubicBezTo>
                    <a:pt x="431" y="97"/>
                    <a:pt x="421" y="97"/>
                    <a:pt x="408" y="97"/>
                  </a:cubicBezTo>
                  <a:cubicBezTo>
                    <a:pt x="326" y="97"/>
                    <a:pt x="260" y="129"/>
                    <a:pt x="228" y="184"/>
                  </a:cubicBezTo>
                  <a:cubicBezTo>
                    <a:pt x="209" y="221"/>
                    <a:pt x="204" y="262"/>
                    <a:pt x="204" y="294"/>
                  </a:cubicBezTo>
                  <a:cubicBezTo>
                    <a:pt x="206" y="326"/>
                    <a:pt x="209" y="356"/>
                    <a:pt x="211" y="388"/>
                  </a:cubicBezTo>
                  <a:cubicBezTo>
                    <a:pt x="217" y="480"/>
                    <a:pt x="224" y="566"/>
                    <a:pt x="174" y="630"/>
                  </a:cubicBezTo>
                  <a:cubicBezTo>
                    <a:pt x="164" y="645"/>
                    <a:pt x="151" y="658"/>
                    <a:pt x="136" y="671"/>
                  </a:cubicBezTo>
                  <a:cubicBezTo>
                    <a:pt x="119" y="686"/>
                    <a:pt x="104" y="701"/>
                    <a:pt x="89" y="718"/>
                  </a:cubicBezTo>
                  <a:cubicBezTo>
                    <a:pt x="1" y="834"/>
                    <a:pt x="56" y="994"/>
                    <a:pt x="99" y="1080"/>
                  </a:cubicBezTo>
                  <a:cubicBezTo>
                    <a:pt x="157" y="1202"/>
                    <a:pt x="234" y="1311"/>
                    <a:pt x="307" y="1419"/>
                  </a:cubicBezTo>
                  <a:lnTo>
                    <a:pt x="318" y="1427"/>
                  </a:lnTo>
                  <a:cubicBezTo>
                    <a:pt x="350" y="1444"/>
                    <a:pt x="389" y="1453"/>
                    <a:pt x="427" y="1453"/>
                  </a:cubicBezTo>
                  <a:cubicBezTo>
                    <a:pt x="481" y="1453"/>
                    <a:pt x="532" y="1436"/>
                    <a:pt x="573" y="1404"/>
                  </a:cubicBezTo>
                  <a:cubicBezTo>
                    <a:pt x="635" y="1354"/>
                    <a:pt x="669" y="1273"/>
                    <a:pt x="658" y="1196"/>
                  </a:cubicBezTo>
                  <a:lnTo>
                    <a:pt x="658" y="1196"/>
                  </a:lnTo>
                  <a:cubicBezTo>
                    <a:pt x="693" y="1198"/>
                    <a:pt x="728" y="1200"/>
                    <a:pt x="763" y="1200"/>
                  </a:cubicBezTo>
                  <a:cubicBezTo>
                    <a:pt x="888" y="1200"/>
                    <a:pt x="1011" y="1182"/>
                    <a:pt x="1130" y="1149"/>
                  </a:cubicBezTo>
                  <a:cubicBezTo>
                    <a:pt x="1186" y="1134"/>
                    <a:pt x="1254" y="1108"/>
                    <a:pt x="1286" y="1048"/>
                  </a:cubicBezTo>
                  <a:cubicBezTo>
                    <a:pt x="1314" y="999"/>
                    <a:pt x="1308" y="941"/>
                    <a:pt x="1301" y="887"/>
                  </a:cubicBezTo>
                  <a:cubicBezTo>
                    <a:pt x="1297" y="836"/>
                    <a:pt x="1291" y="786"/>
                    <a:pt x="1318" y="752"/>
                  </a:cubicBezTo>
                  <a:cubicBezTo>
                    <a:pt x="1331" y="733"/>
                    <a:pt x="1357" y="720"/>
                    <a:pt x="1381" y="707"/>
                  </a:cubicBezTo>
                  <a:lnTo>
                    <a:pt x="1400" y="696"/>
                  </a:lnTo>
                  <a:cubicBezTo>
                    <a:pt x="1535" y="622"/>
                    <a:pt x="1629" y="478"/>
                    <a:pt x="1646" y="324"/>
                  </a:cubicBezTo>
                  <a:cubicBezTo>
                    <a:pt x="1659" y="208"/>
                    <a:pt x="1623" y="105"/>
                    <a:pt x="1550" y="49"/>
                  </a:cubicBezTo>
                  <a:cubicBezTo>
                    <a:pt x="1509" y="17"/>
                    <a:pt x="1452" y="0"/>
                    <a:pt x="139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296"/>
            <p:cNvSpPr/>
            <p:nvPr/>
          </p:nvSpPr>
          <p:spPr>
            <a:xfrm>
              <a:off x="5791158" y="2282202"/>
              <a:ext cx="1161406" cy="810737"/>
            </a:xfrm>
            <a:custGeom>
              <a:rect b="b" l="l" r="r" t="t"/>
              <a:pathLst>
                <a:path extrusionOk="0" h="28532" w="40873">
                  <a:moveTo>
                    <a:pt x="32693" y="1"/>
                  </a:moveTo>
                  <a:cubicBezTo>
                    <a:pt x="32351" y="1"/>
                    <a:pt x="32008" y="33"/>
                    <a:pt x="31668" y="68"/>
                  </a:cubicBezTo>
                  <a:cubicBezTo>
                    <a:pt x="31476" y="90"/>
                    <a:pt x="31274" y="113"/>
                    <a:pt x="31116" y="223"/>
                  </a:cubicBezTo>
                  <a:cubicBezTo>
                    <a:pt x="30955" y="334"/>
                    <a:pt x="30895" y="580"/>
                    <a:pt x="30989" y="750"/>
                  </a:cubicBezTo>
                  <a:cubicBezTo>
                    <a:pt x="31259" y="889"/>
                    <a:pt x="31345" y="1294"/>
                    <a:pt x="31154" y="1532"/>
                  </a:cubicBezTo>
                  <a:cubicBezTo>
                    <a:pt x="31073" y="1634"/>
                    <a:pt x="30955" y="1703"/>
                    <a:pt x="30884" y="1814"/>
                  </a:cubicBezTo>
                  <a:cubicBezTo>
                    <a:pt x="30824" y="1907"/>
                    <a:pt x="30805" y="2020"/>
                    <a:pt x="30786" y="2127"/>
                  </a:cubicBezTo>
                  <a:cubicBezTo>
                    <a:pt x="30683" y="2659"/>
                    <a:pt x="30473" y="3199"/>
                    <a:pt x="30047" y="3531"/>
                  </a:cubicBezTo>
                  <a:cubicBezTo>
                    <a:pt x="29795" y="3726"/>
                    <a:pt x="29476" y="3834"/>
                    <a:pt x="29157" y="3834"/>
                  </a:cubicBezTo>
                  <a:cubicBezTo>
                    <a:pt x="29126" y="3834"/>
                    <a:pt x="29094" y="3833"/>
                    <a:pt x="29063" y="3831"/>
                  </a:cubicBezTo>
                  <a:cubicBezTo>
                    <a:pt x="28956" y="3823"/>
                    <a:pt x="28847" y="3805"/>
                    <a:pt x="28740" y="3805"/>
                  </a:cubicBezTo>
                  <a:cubicBezTo>
                    <a:pt x="28687" y="3805"/>
                    <a:pt x="28635" y="3809"/>
                    <a:pt x="28583" y="3822"/>
                  </a:cubicBezTo>
                  <a:cubicBezTo>
                    <a:pt x="28273" y="3903"/>
                    <a:pt x="28120" y="4244"/>
                    <a:pt x="28011" y="4546"/>
                  </a:cubicBezTo>
                  <a:cubicBezTo>
                    <a:pt x="27943" y="4733"/>
                    <a:pt x="27874" y="4917"/>
                    <a:pt x="27805" y="5103"/>
                  </a:cubicBezTo>
                  <a:cubicBezTo>
                    <a:pt x="27793" y="5140"/>
                    <a:pt x="27780" y="5176"/>
                    <a:pt x="27778" y="5212"/>
                  </a:cubicBezTo>
                  <a:cubicBezTo>
                    <a:pt x="27769" y="5397"/>
                    <a:pt x="27996" y="5487"/>
                    <a:pt x="28178" y="5519"/>
                  </a:cubicBezTo>
                  <a:cubicBezTo>
                    <a:pt x="28319" y="5545"/>
                    <a:pt x="28464" y="5570"/>
                    <a:pt x="28607" y="5570"/>
                  </a:cubicBezTo>
                  <a:cubicBezTo>
                    <a:pt x="28712" y="5570"/>
                    <a:pt x="28816" y="5556"/>
                    <a:pt x="28915" y="5519"/>
                  </a:cubicBezTo>
                  <a:cubicBezTo>
                    <a:pt x="29087" y="5455"/>
                    <a:pt x="29247" y="5321"/>
                    <a:pt x="29425" y="5321"/>
                  </a:cubicBezTo>
                  <a:cubicBezTo>
                    <a:pt x="29440" y="5321"/>
                    <a:pt x="29455" y="5322"/>
                    <a:pt x="29470" y="5324"/>
                  </a:cubicBezTo>
                  <a:cubicBezTo>
                    <a:pt x="29725" y="5358"/>
                    <a:pt x="29839" y="5652"/>
                    <a:pt x="30014" y="5838"/>
                  </a:cubicBezTo>
                  <a:cubicBezTo>
                    <a:pt x="30156" y="5986"/>
                    <a:pt x="30349" y="6072"/>
                    <a:pt x="30509" y="6198"/>
                  </a:cubicBezTo>
                  <a:cubicBezTo>
                    <a:pt x="30670" y="6322"/>
                    <a:pt x="30805" y="6521"/>
                    <a:pt x="30754" y="6719"/>
                  </a:cubicBezTo>
                  <a:cubicBezTo>
                    <a:pt x="30703" y="6753"/>
                    <a:pt x="30650" y="6766"/>
                    <a:pt x="30595" y="6766"/>
                  </a:cubicBezTo>
                  <a:cubicBezTo>
                    <a:pt x="30405" y="6766"/>
                    <a:pt x="30189" y="6608"/>
                    <a:pt x="29978" y="6608"/>
                  </a:cubicBezTo>
                  <a:cubicBezTo>
                    <a:pt x="29968" y="6608"/>
                    <a:pt x="29958" y="6609"/>
                    <a:pt x="29948" y="6609"/>
                  </a:cubicBezTo>
                  <a:cubicBezTo>
                    <a:pt x="29779" y="6622"/>
                    <a:pt x="29635" y="6746"/>
                    <a:pt x="29466" y="6764"/>
                  </a:cubicBezTo>
                  <a:cubicBezTo>
                    <a:pt x="29451" y="6765"/>
                    <a:pt x="29436" y="6766"/>
                    <a:pt x="29421" y="6766"/>
                  </a:cubicBezTo>
                  <a:cubicBezTo>
                    <a:pt x="29336" y="6766"/>
                    <a:pt x="29252" y="6743"/>
                    <a:pt x="29166" y="6738"/>
                  </a:cubicBezTo>
                  <a:cubicBezTo>
                    <a:pt x="29154" y="6737"/>
                    <a:pt x="29143" y="6737"/>
                    <a:pt x="29131" y="6737"/>
                  </a:cubicBezTo>
                  <a:cubicBezTo>
                    <a:pt x="28835" y="6737"/>
                    <a:pt x="28574" y="6943"/>
                    <a:pt x="28345" y="7136"/>
                  </a:cubicBezTo>
                  <a:cubicBezTo>
                    <a:pt x="28290" y="7184"/>
                    <a:pt x="28232" y="7231"/>
                    <a:pt x="28193" y="7291"/>
                  </a:cubicBezTo>
                  <a:cubicBezTo>
                    <a:pt x="28125" y="7398"/>
                    <a:pt x="28114" y="7535"/>
                    <a:pt x="28050" y="7644"/>
                  </a:cubicBezTo>
                  <a:cubicBezTo>
                    <a:pt x="27921" y="7861"/>
                    <a:pt x="27636" y="7902"/>
                    <a:pt x="27380" y="7902"/>
                  </a:cubicBezTo>
                  <a:cubicBezTo>
                    <a:pt x="27358" y="7902"/>
                    <a:pt x="27336" y="7902"/>
                    <a:pt x="27315" y="7901"/>
                  </a:cubicBezTo>
                  <a:cubicBezTo>
                    <a:pt x="27274" y="7900"/>
                    <a:pt x="27229" y="7899"/>
                    <a:pt x="27180" y="7899"/>
                  </a:cubicBezTo>
                  <a:cubicBezTo>
                    <a:pt x="26898" y="7899"/>
                    <a:pt x="26514" y="7930"/>
                    <a:pt x="26466" y="8156"/>
                  </a:cubicBezTo>
                  <a:cubicBezTo>
                    <a:pt x="26445" y="8263"/>
                    <a:pt x="26331" y="8330"/>
                    <a:pt x="26222" y="8334"/>
                  </a:cubicBezTo>
                  <a:cubicBezTo>
                    <a:pt x="26217" y="8334"/>
                    <a:pt x="26212" y="8334"/>
                    <a:pt x="26207" y="8334"/>
                  </a:cubicBezTo>
                  <a:cubicBezTo>
                    <a:pt x="26103" y="8334"/>
                    <a:pt x="26005" y="8294"/>
                    <a:pt x="25909" y="8255"/>
                  </a:cubicBezTo>
                  <a:cubicBezTo>
                    <a:pt x="25734" y="8181"/>
                    <a:pt x="25555" y="8107"/>
                    <a:pt x="25367" y="8107"/>
                  </a:cubicBezTo>
                  <a:cubicBezTo>
                    <a:pt x="25359" y="8107"/>
                    <a:pt x="25351" y="8107"/>
                    <a:pt x="25344" y="8107"/>
                  </a:cubicBezTo>
                  <a:cubicBezTo>
                    <a:pt x="25149" y="8115"/>
                    <a:pt x="24941" y="8231"/>
                    <a:pt x="24894" y="8420"/>
                  </a:cubicBezTo>
                  <a:cubicBezTo>
                    <a:pt x="24823" y="8711"/>
                    <a:pt x="25134" y="8975"/>
                    <a:pt x="25115" y="9272"/>
                  </a:cubicBezTo>
                  <a:cubicBezTo>
                    <a:pt x="25097" y="9527"/>
                    <a:pt x="24849" y="9699"/>
                    <a:pt x="24617" y="9808"/>
                  </a:cubicBezTo>
                  <a:cubicBezTo>
                    <a:pt x="24384" y="9919"/>
                    <a:pt x="24120" y="10027"/>
                    <a:pt x="24013" y="10258"/>
                  </a:cubicBezTo>
                  <a:cubicBezTo>
                    <a:pt x="23975" y="10337"/>
                    <a:pt x="23958" y="10429"/>
                    <a:pt x="23889" y="10485"/>
                  </a:cubicBezTo>
                  <a:cubicBezTo>
                    <a:pt x="23839" y="10525"/>
                    <a:pt x="23776" y="10535"/>
                    <a:pt x="23710" y="10535"/>
                  </a:cubicBezTo>
                  <a:cubicBezTo>
                    <a:pt x="23680" y="10535"/>
                    <a:pt x="23649" y="10533"/>
                    <a:pt x="23619" y="10530"/>
                  </a:cubicBezTo>
                  <a:cubicBezTo>
                    <a:pt x="23392" y="10513"/>
                    <a:pt x="23165" y="10504"/>
                    <a:pt x="22936" y="10504"/>
                  </a:cubicBezTo>
                  <a:cubicBezTo>
                    <a:pt x="22316" y="10504"/>
                    <a:pt x="21687" y="10571"/>
                    <a:pt x="21119" y="10819"/>
                  </a:cubicBezTo>
                  <a:cubicBezTo>
                    <a:pt x="20898" y="10916"/>
                    <a:pt x="20658" y="11098"/>
                    <a:pt x="20688" y="11338"/>
                  </a:cubicBezTo>
                  <a:cubicBezTo>
                    <a:pt x="20663" y="11355"/>
                    <a:pt x="20638" y="11362"/>
                    <a:pt x="20613" y="11362"/>
                  </a:cubicBezTo>
                  <a:cubicBezTo>
                    <a:pt x="20506" y="11362"/>
                    <a:pt x="20394" y="11236"/>
                    <a:pt x="20281" y="11177"/>
                  </a:cubicBezTo>
                  <a:cubicBezTo>
                    <a:pt x="20217" y="11143"/>
                    <a:pt x="20146" y="11134"/>
                    <a:pt x="20074" y="11134"/>
                  </a:cubicBezTo>
                  <a:cubicBezTo>
                    <a:pt x="19983" y="11134"/>
                    <a:pt x="19889" y="11148"/>
                    <a:pt x="19798" y="11148"/>
                  </a:cubicBezTo>
                  <a:cubicBezTo>
                    <a:pt x="19740" y="11148"/>
                    <a:pt x="19684" y="11142"/>
                    <a:pt x="19630" y="11124"/>
                  </a:cubicBezTo>
                  <a:cubicBezTo>
                    <a:pt x="19508" y="11081"/>
                    <a:pt x="19413" y="10976"/>
                    <a:pt x="19287" y="10944"/>
                  </a:cubicBezTo>
                  <a:cubicBezTo>
                    <a:pt x="19197" y="10918"/>
                    <a:pt x="19098" y="10937"/>
                    <a:pt x="19004" y="10914"/>
                  </a:cubicBezTo>
                  <a:cubicBezTo>
                    <a:pt x="18861" y="10879"/>
                    <a:pt x="18756" y="10751"/>
                    <a:pt x="18618" y="10697"/>
                  </a:cubicBezTo>
                  <a:cubicBezTo>
                    <a:pt x="18541" y="10667"/>
                    <a:pt x="18456" y="10661"/>
                    <a:pt x="18374" y="10644"/>
                  </a:cubicBezTo>
                  <a:cubicBezTo>
                    <a:pt x="18177" y="10601"/>
                    <a:pt x="17995" y="10487"/>
                    <a:pt x="17869" y="10329"/>
                  </a:cubicBezTo>
                  <a:lnTo>
                    <a:pt x="15058" y="10307"/>
                  </a:lnTo>
                  <a:cubicBezTo>
                    <a:pt x="15035" y="10313"/>
                    <a:pt x="15013" y="10316"/>
                    <a:pt x="14990" y="10316"/>
                  </a:cubicBezTo>
                  <a:cubicBezTo>
                    <a:pt x="14875" y="10316"/>
                    <a:pt x="14763" y="10244"/>
                    <a:pt x="14678" y="10162"/>
                  </a:cubicBezTo>
                  <a:cubicBezTo>
                    <a:pt x="14516" y="10001"/>
                    <a:pt x="14408" y="9787"/>
                    <a:pt x="14374" y="9560"/>
                  </a:cubicBezTo>
                  <a:cubicBezTo>
                    <a:pt x="14366" y="9506"/>
                    <a:pt x="14361" y="9448"/>
                    <a:pt x="14329" y="9405"/>
                  </a:cubicBezTo>
                  <a:cubicBezTo>
                    <a:pt x="14267" y="9328"/>
                    <a:pt x="14145" y="9332"/>
                    <a:pt x="14070" y="9266"/>
                  </a:cubicBezTo>
                  <a:cubicBezTo>
                    <a:pt x="14016" y="9217"/>
                    <a:pt x="14001" y="9135"/>
                    <a:pt x="13974" y="9067"/>
                  </a:cubicBezTo>
                  <a:cubicBezTo>
                    <a:pt x="13854" y="8763"/>
                    <a:pt x="13487" y="8653"/>
                    <a:pt x="13168" y="8583"/>
                  </a:cubicBezTo>
                  <a:cubicBezTo>
                    <a:pt x="13162" y="8458"/>
                    <a:pt x="13157" y="8334"/>
                    <a:pt x="13151" y="8208"/>
                  </a:cubicBezTo>
                  <a:cubicBezTo>
                    <a:pt x="12650" y="8167"/>
                    <a:pt x="12148" y="8126"/>
                    <a:pt x="11649" y="8085"/>
                  </a:cubicBezTo>
                  <a:cubicBezTo>
                    <a:pt x="11613" y="8083"/>
                    <a:pt x="11572" y="8079"/>
                    <a:pt x="11546" y="8053"/>
                  </a:cubicBezTo>
                  <a:cubicBezTo>
                    <a:pt x="11514" y="8021"/>
                    <a:pt x="11514" y="7972"/>
                    <a:pt x="11495" y="7933"/>
                  </a:cubicBezTo>
                  <a:cubicBezTo>
                    <a:pt x="11430" y="7809"/>
                    <a:pt x="11223" y="7858"/>
                    <a:pt x="11133" y="7753"/>
                  </a:cubicBezTo>
                  <a:cubicBezTo>
                    <a:pt x="11064" y="7674"/>
                    <a:pt x="11100" y="7552"/>
                    <a:pt x="11141" y="7453"/>
                  </a:cubicBezTo>
                  <a:cubicBezTo>
                    <a:pt x="11280" y="7115"/>
                    <a:pt x="11420" y="6774"/>
                    <a:pt x="11559" y="6434"/>
                  </a:cubicBezTo>
                  <a:cubicBezTo>
                    <a:pt x="11238" y="6367"/>
                    <a:pt x="11008" y="6016"/>
                    <a:pt x="11073" y="5694"/>
                  </a:cubicBezTo>
                  <a:lnTo>
                    <a:pt x="11073" y="5694"/>
                  </a:lnTo>
                  <a:cubicBezTo>
                    <a:pt x="11071" y="5695"/>
                    <a:pt x="11070" y="5695"/>
                    <a:pt x="11068" y="5695"/>
                  </a:cubicBezTo>
                  <a:cubicBezTo>
                    <a:pt x="10821" y="5695"/>
                    <a:pt x="10752" y="5319"/>
                    <a:pt x="10526" y="5212"/>
                  </a:cubicBezTo>
                  <a:cubicBezTo>
                    <a:pt x="10470" y="5186"/>
                    <a:pt x="10410" y="5179"/>
                    <a:pt x="10348" y="5179"/>
                  </a:cubicBezTo>
                  <a:cubicBezTo>
                    <a:pt x="10273" y="5179"/>
                    <a:pt x="10196" y="5190"/>
                    <a:pt x="10122" y="5190"/>
                  </a:cubicBezTo>
                  <a:cubicBezTo>
                    <a:pt x="10054" y="5190"/>
                    <a:pt x="9988" y="5181"/>
                    <a:pt x="9929" y="5148"/>
                  </a:cubicBezTo>
                  <a:cubicBezTo>
                    <a:pt x="9798" y="5077"/>
                    <a:pt x="9749" y="4917"/>
                    <a:pt x="9641" y="4814"/>
                  </a:cubicBezTo>
                  <a:cubicBezTo>
                    <a:pt x="9556" y="4735"/>
                    <a:pt x="9438" y="4692"/>
                    <a:pt x="9367" y="4600"/>
                  </a:cubicBezTo>
                  <a:cubicBezTo>
                    <a:pt x="9249" y="4448"/>
                    <a:pt x="9239" y="4165"/>
                    <a:pt x="9048" y="4160"/>
                  </a:cubicBezTo>
                  <a:cubicBezTo>
                    <a:pt x="9047" y="4160"/>
                    <a:pt x="9046" y="4160"/>
                    <a:pt x="9045" y="4160"/>
                  </a:cubicBezTo>
                  <a:cubicBezTo>
                    <a:pt x="8939" y="4160"/>
                    <a:pt x="8861" y="4264"/>
                    <a:pt x="8823" y="4364"/>
                  </a:cubicBezTo>
                  <a:cubicBezTo>
                    <a:pt x="8787" y="4465"/>
                    <a:pt x="8763" y="4578"/>
                    <a:pt x="8684" y="4651"/>
                  </a:cubicBezTo>
                  <a:cubicBezTo>
                    <a:pt x="8632" y="4696"/>
                    <a:pt x="8566" y="4718"/>
                    <a:pt x="8504" y="4748"/>
                  </a:cubicBezTo>
                  <a:cubicBezTo>
                    <a:pt x="8212" y="4882"/>
                    <a:pt x="8017" y="5202"/>
                    <a:pt x="8030" y="5521"/>
                  </a:cubicBezTo>
                  <a:cubicBezTo>
                    <a:pt x="8035" y="5622"/>
                    <a:pt x="8056" y="5731"/>
                    <a:pt x="8000" y="5814"/>
                  </a:cubicBezTo>
                  <a:cubicBezTo>
                    <a:pt x="7968" y="5862"/>
                    <a:pt x="7917" y="5892"/>
                    <a:pt x="7889" y="5941"/>
                  </a:cubicBezTo>
                  <a:cubicBezTo>
                    <a:pt x="7846" y="6020"/>
                    <a:pt x="7878" y="6121"/>
                    <a:pt x="7844" y="6204"/>
                  </a:cubicBezTo>
                  <a:cubicBezTo>
                    <a:pt x="7792" y="6327"/>
                    <a:pt x="7632" y="6350"/>
                    <a:pt x="7499" y="6354"/>
                  </a:cubicBezTo>
                  <a:cubicBezTo>
                    <a:pt x="7424" y="6358"/>
                    <a:pt x="7348" y="6361"/>
                    <a:pt x="7272" y="6361"/>
                  </a:cubicBezTo>
                  <a:cubicBezTo>
                    <a:pt x="7105" y="6361"/>
                    <a:pt x="6938" y="6346"/>
                    <a:pt x="6783" y="6284"/>
                  </a:cubicBezTo>
                  <a:cubicBezTo>
                    <a:pt x="6707" y="6254"/>
                    <a:pt x="6622" y="6214"/>
                    <a:pt x="6543" y="6214"/>
                  </a:cubicBezTo>
                  <a:cubicBezTo>
                    <a:pt x="6509" y="6214"/>
                    <a:pt x="6475" y="6221"/>
                    <a:pt x="6445" y="6241"/>
                  </a:cubicBezTo>
                  <a:cubicBezTo>
                    <a:pt x="6357" y="6297"/>
                    <a:pt x="6348" y="6421"/>
                    <a:pt x="6366" y="6524"/>
                  </a:cubicBezTo>
                  <a:cubicBezTo>
                    <a:pt x="6269" y="6586"/>
                    <a:pt x="6173" y="6646"/>
                    <a:pt x="6074" y="6706"/>
                  </a:cubicBezTo>
                  <a:cubicBezTo>
                    <a:pt x="6074" y="6929"/>
                    <a:pt x="6016" y="7241"/>
                    <a:pt x="6029" y="7464"/>
                  </a:cubicBezTo>
                  <a:cubicBezTo>
                    <a:pt x="6042" y="7642"/>
                    <a:pt x="6027" y="7824"/>
                    <a:pt x="5986" y="8000"/>
                  </a:cubicBezTo>
                  <a:cubicBezTo>
                    <a:pt x="5964" y="8005"/>
                    <a:pt x="5942" y="8008"/>
                    <a:pt x="5920" y="8008"/>
                  </a:cubicBezTo>
                  <a:cubicBezTo>
                    <a:pt x="5770" y="8008"/>
                    <a:pt x="5630" y="7894"/>
                    <a:pt x="5481" y="7846"/>
                  </a:cubicBezTo>
                  <a:cubicBezTo>
                    <a:pt x="5420" y="7825"/>
                    <a:pt x="5359" y="7816"/>
                    <a:pt x="5298" y="7816"/>
                  </a:cubicBezTo>
                  <a:cubicBezTo>
                    <a:pt x="5054" y="7816"/>
                    <a:pt x="4808" y="7959"/>
                    <a:pt x="4594" y="8096"/>
                  </a:cubicBezTo>
                  <a:cubicBezTo>
                    <a:pt x="4525" y="8139"/>
                    <a:pt x="4450" y="8193"/>
                    <a:pt x="4435" y="8274"/>
                  </a:cubicBezTo>
                  <a:cubicBezTo>
                    <a:pt x="4425" y="8338"/>
                    <a:pt x="4457" y="8400"/>
                    <a:pt x="4474" y="8465"/>
                  </a:cubicBezTo>
                  <a:cubicBezTo>
                    <a:pt x="4557" y="8741"/>
                    <a:pt x="4395" y="9084"/>
                    <a:pt x="4574" y="9311"/>
                  </a:cubicBezTo>
                  <a:cubicBezTo>
                    <a:pt x="4647" y="9401"/>
                    <a:pt x="4763" y="9452"/>
                    <a:pt x="4817" y="9555"/>
                  </a:cubicBezTo>
                  <a:cubicBezTo>
                    <a:pt x="4889" y="9688"/>
                    <a:pt x="4806" y="9879"/>
                    <a:pt x="4660" y="9917"/>
                  </a:cubicBezTo>
                  <a:cubicBezTo>
                    <a:pt x="4542" y="10159"/>
                    <a:pt x="4425" y="10404"/>
                    <a:pt x="4305" y="10646"/>
                  </a:cubicBezTo>
                  <a:cubicBezTo>
                    <a:pt x="4279" y="10701"/>
                    <a:pt x="4247" y="10761"/>
                    <a:pt x="4191" y="10789"/>
                  </a:cubicBezTo>
                  <a:cubicBezTo>
                    <a:pt x="4144" y="10811"/>
                    <a:pt x="4086" y="10804"/>
                    <a:pt x="4037" y="10819"/>
                  </a:cubicBezTo>
                  <a:cubicBezTo>
                    <a:pt x="3902" y="10856"/>
                    <a:pt x="3848" y="11016"/>
                    <a:pt x="3735" y="11096"/>
                  </a:cubicBezTo>
                  <a:cubicBezTo>
                    <a:pt x="3649" y="11158"/>
                    <a:pt x="3535" y="11164"/>
                    <a:pt x="3441" y="11209"/>
                  </a:cubicBezTo>
                  <a:cubicBezTo>
                    <a:pt x="3171" y="11340"/>
                    <a:pt x="3083" y="11749"/>
                    <a:pt x="2788" y="11796"/>
                  </a:cubicBezTo>
                  <a:cubicBezTo>
                    <a:pt x="2765" y="11800"/>
                    <a:pt x="2742" y="11802"/>
                    <a:pt x="2719" y="11802"/>
                  </a:cubicBezTo>
                  <a:cubicBezTo>
                    <a:pt x="2598" y="11802"/>
                    <a:pt x="2464" y="11759"/>
                    <a:pt x="2352" y="11759"/>
                  </a:cubicBezTo>
                  <a:cubicBezTo>
                    <a:pt x="2279" y="11759"/>
                    <a:pt x="2214" y="11777"/>
                    <a:pt x="2168" y="11839"/>
                  </a:cubicBezTo>
                  <a:cubicBezTo>
                    <a:pt x="2138" y="11880"/>
                    <a:pt x="2126" y="11933"/>
                    <a:pt x="2089" y="11970"/>
                  </a:cubicBezTo>
                  <a:cubicBezTo>
                    <a:pt x="1995" y="12064"/>
                    <a:pt x="1809" y="11985"/>
                    <a:pt x="1721" y="12083"/>
                  </a:cubicBezTo>
                  <a:cubicBezTo>
                    <a:pt x="1783" y="12190"/>
                    <a:pt x="1787" y="12330"/>
                    <a:pt x="1729" y="12439"/>
                  </a:cubicBezTo>
                  <a:cubicBezTo>
                    <a:pt x="1716" y="12434"/>
                    <a:pt x="1701" y="12432"/>
                    <a:pt x="1687" y="12432"/>
                  </a:cubicBezTo>
                  <a:cubicBezTo>
                    <a:pt x="1612" y="12432"/>
                    <a:pt x="1529" y="12487"/>
                    <a:pt x="1457" y="12487"/>
                  </a:cubicBezTo>
                  <a:cubicBezTo>
                    <a:pt x="1436" y="12487"/>
                    <a:pt x="1416" y="12483"/>
                    <a:pt x="1397" y="12471"/>
                  </a:cubicBezTo>
                  <a:cubicBezTo>
                    <a:pt x="1318" y="12422"/>
                    <a:pt x="1344" y="12302"/>
                    <a:pt x="1311" y="12214"/>
                  </a:cubicBezTo>
                  <a:cubicBezTo>
                    <a:pt x="1279" y="12122"/>
                    <a:pt x="1193" y="12084"/>
                    <a:pt x="1096" y="12084"/>
                  </a:cubicBezTo>
                  <a:cubicBezTo>
                    <a:pt x="996" y="12084"/>
                    <a:pt x="884" y="12125"/>
                    <a:pt x="808" y="12190"/>
                  </a:cubicBezTo>
                  <a:cubicBezTo>
                    <a:pt x="656" y="12319"/>
                    <a:pt x="540" y="12510"/>
                    <a:pt x="349" y="12557"/>
                  </a:cubicBezTo>
                  <a:cubicBezTo>
                    <a:pt x="262" y="12578"/>
                    <a:pt x="163" y="12570"/>
                    <a:pt x="90" y="12623"/>
                  </a:cubicBezTo>
                  <a:cubicBezTo>
                    <a:pt x="9" y="12688"/>
                    <a:pt x="0" y="12807"/>
                    <a:pt x="2" y="12912"/>
                  </a:cubicBezTo>
                  <a:cubicBezTo>
                    <a:pt x="2" y="13062"/>
                    <a:pt x="5" y="13212"/>
                    <a:pt x="5" y="13362"/>
                  </a:cubicBezTo>
                  <a:cubicBezTo>
                    <a:pt x="7" y="13491"/>
                    <a:pt x="13" y="13634"/>
                    <a:pt x="105" y="13724"/>
                  </a:cubicBezTo>
                  <a:cubicBezTo>
                    <a:pt x="176" y="13793"/>
                    <a:pt x="281" y="13812"/>
                    <a:pt x="371" y="13853"/>
                  </a:cubicBezTo>
                  <a:cubicBezTo>
                    <a:pt x="585" y="13947"/>
                    <a:pt x="720" y="14159"/>
                    <a:pt x="842" y="14359"/>
                  </a:cubicBezTo>
                  <a:cubicBezTo>
                    <a:pt x="883" y="14427"/>
                    <a:pt x="924" y="14498"/>
                    <a:pt x="934" y="14575"/>
                  </a:cubicBezTo>
                  <a:cubicBezTo>
                    <a:pt x="943" y="14659"/>
                    <a:pt x="917" y="14738"/>
                    <a:pt x="896" y="14817"/>
                  </a:cubicBezTo>
                  <a:cubicBezTo>
                    <a:pt x="866" y="14924"/>
                    <a:pt x="844" y="15034"/>
                    <a:pt x="827" y="15143"/>
                  </a:cubicBezTo>
                  <a:cubicBezTo>
                    <a:pt x="1005" y="15192"/>
                    <a:pt x="1142" y="15333"/>
                    <a:pt x="1269" y="15468"/>
                  </a:cubicBezTo>
                  <a:cubicBezTo>
                    <a:pt x="1526" y="15745"/>
                    <a:pt x="1781" y="16021"/>
                    <a:pt x="2038" y="16298"/>
                  </a:cubicBezTo>
                  <a:cubicBezTo>
                    <a:pt x="2102" y="16368"/>
                    <a:pt x="2171" y="16443"/>
                    <a:pt x="2201" y="16535"/>
                  </a:cubicBezTo>
                  <a:cubicBezTo>
                    <a:pt x="2205" y="16553"/>
                    <a:pt x="2207" y="16570"/>
                    <a:pt x="2209" y="16589"/>
                  </a:cubicBezTo>
                  <a:cubicBezTo>
                    <a:pt x="2318" y="16583"/>
                    <a:pt x="2426" y="16578"/>
                    <a:pt x="2535" y="16574"/>
                  </a:cubicBezTo>
                  <a:cubicBezTo>
                    <a:pt x="2548" y="16573"/>
                    <a:pt x="2561" y="16573"/>
                    <a:pt x="2574" y="16573"/>
                  </a:cubicBezTo>
                  <a:cubicBezTo>
                    <a:pt x="2605" y="16573"/>
                    <a:pt x="2636" y="16576"/>
                    <a:pt x="2663" y="16591"/>
                  </a:cubicBezTo>
                  <a:cubicBezTo>
                    <a:pt x="2726" y="16623"/>
                    <a:pt x="2741" y="16692"/>
                    <a:pt x="2756" y="16763"/>
                  </a:cubicBezTo>
                  <a:cubicBezTo>
                    <a:pt x="2779" y="16743"/>
                    <a:pt x="2803" y="16724"/>
                    <a:pt x="2822" y="16698"/>
                  </a:cubicBezTo>
                  <a:cubicBezTo>
                    <a:pt x="2860" y="16649"/>
                    <a:pt x="2884" y="16589"/>
                    <a:pt x="2910" y="16531"/>
                  </a:cubicBezTo>
                  <a:cubicBezTo>
                    <a:pt x="2972" y="16396"/>
                    <a:pt x="3055" y="16265"/>
                    <a:pt x="3180" y="16180"/>
                  </a:cubicBezTo>
                  <a:cubicBezTo>
                    <a:pt x="3262" y="16121"/>
                    <a:pt x="3364" y="16085"/>
                    <a:pt x="3464" y="16085"/>
                  </a:cubicBezTo>
                  <a:cubicBezTo>
                    <a:pt x="3513" y="16085"/>
                    <a:pt x="3561" y="16093"/>
                    <a:pt x="3606" y="16111"/>
                  </a:cubicBezTo>
                  <a:cubicBezTo>
                    <a:pt x="3657" y="16130"/>
                    <a:pt x="3702" y="16163"/>
                    <a:pt x="3747" y="16193"/>
                  </a:cubicBezTo>
                  <a:cubicBezTo>
                    <a:pt x="3857" y="16268"/>
                    <a:pt x="3966" y="16340"/>
                    <a:pt x="4073" y="16415"/>
                  </a:cubicBezTo>
                  <a:cubicBezTo>
                    <a:pt x="4137" y="16458"/>
                    <a:pt x="4200" y="16501"/>
                    <a:pt x="4251" y="16559"/>
                  </a:cubicBezTo>
                  <a:cubicBezTo>
                    <a:pt x="4427" y="16763"/>
                    <a:pt x="4360" y="17122"/>
                    <a:pt x="4122" y="17247"/>
                  </a:cubicBezTo>
                  <a:cubicBezTo>
                    <a:pt x="4056" y="17283"/>
                    <a:pt x="3981" y="17300"/>
                    <a:pt x="3915" y="17337"/>
                  </a:cubicBezTo>
                  <a:cubicBezTo>
                    <a:pt x="3848" y="17373"/>
                    <a:pt x="3788" y="17437"/>
                    <a:pt x="3788" y="17515"/>
                  </a:cubicBezTo>
                  <a:cubicBezTo>
                    <a:pt x="3790" y="17545"/>
                    <a:pt x="3799" y="17572"/>
                    <a:pt x="3797" y="17602"/>
                  </a:cubicBezTo>
                  <a:cubicBezTo>
                    <a:pt x="3786" y="17718"/>
                    <a:pt x="3634" y="17739"/>
                    <a:pt x="3523" y="17763"/>
                  </a:cubicBezTo>
                  <a:cubicBezTo>
                    <a:pt x="3480" y="17774"/>
                    <a:pt x="3439" y="17789"/>
                    <a:pt x="3396" y="17806"/>
                  </a:cubicBezTo>
                  <a:cubicBezTo>
                    <a:pt x="3469" y="17986"/>
                    <a:pt x="3542" y="18168"/>
                    <a:pt x="3612" y="18348"/>
                  </a:cubicBezTo>
                  <a:cubicBezTo>
                    <a:pt x="3683" y="18524"/>
                    <a:pt x="3743" y="18755"/>
                    <a:pt x="3600" y="18879"/>
                  </a:cubicBezTo>
                  <a:cubicBezTo>
                    <a:pt x="3514" y="18956"/>
                    <a:pt x="3383" y="18959"/>
                    <a:pt x="3287" y="19021"/>
                  </a:cubicBezTo>
                  <a:cubicBezTo>
                    <a:pt x="3053" y="19164"/>
                    <a:pt x="3128" y="19528"/>
                    <a:pt x="3291" y="19749"/>
                  </a:cubicBezTo>
                  <a:cubicBezTo>
                    <a:pt x="3439" y="19946"/>
                    <a:pt x="3634" y="20105"/>
                    <a:pt x="3855" y="20212"/>
                  </a:cubicBezTo>
                  <a:cubicBezTo>
                    <a:pt x="3998" y="20280"/>
                    <a:pt x="4157" y="20328"/>
                    <a:pt x="4277" y="20435"/>
                  </a:cubicBezTo>
                  <a:cubicBezTo>
                    <a:pt x="4427" y="20570"/>
                    <a:pt x="4484" y="20771"/>
                    <a:pt x="4493" y="20979"/>
                  </a:cubicBezTo>
                  <a:lnTo>
                    <a:pt x="4592" y="20927"/>
                  </a:lnTo>
                  <a:cubicBezTo>
                    <a:pt x="4768" y="20835"/>
                    <a:pt x="4957" y="20740"/>
                    <a:pt x="5154" y="20740"/>
                  </a:cubicBezTo>
                  <a:cubicBezTo>
                    <a:pt x="5180" y="20740"/>
                    <a:pt x="5206" y="20742"/>
                    <a:pt x="5232" y="20745"/>
                  </a:cubicBezTo>
                  <a:cubicBezTo>
                    <a:pt x="5440" y="20771"/>
                    <a:pt x="5611" y="20912"/>
                    <a:pt x="5772" y="21050"/>
                  </a:cubicBezTo>
                  <a:cubicBezTo>
                    <a:pt x="5989" y="21232"/>
                    <a:pt x="6207" y="21416"/>
                    <a:pt x="6423" y="21600"/>
                  </a:cubicBezTo>
                  <a:cubicBezTo>
                    <a:pt x="6893" y="21997"/>
                    <a:pt x="7403" y="22412"/>
                    <a:pt x="8013" y="22470"/>
                  </a:cubicBezTo>
                  <a:cubicBezTo>
                    <a:pt x="8150" y="22483"/>
                    <a:pt x="8294" y="22479"/>
                    <a:pt x="8420" y="22534"/>
                  </a:cubicBezTo>
                  <a:cubicBezTo>
                    <a:pt x="8504" y="22571"/>
                    <a:pt x="8572" y="22633"/>
                    <a:pt x="8652" y="22674"/>
                  </a:cubicBezTo>
                  <a:cubicBezTo>
                    <a:pt x="8864" y="22785"/>
                    <a:pt x="9119" y="22759"/>
                    <a:pt x="9348" y="22824"/>
                  </a:cubicBezTo>
                  <a:cubicBezTo>
                    <a:pt x="9440" y="22849"/>
                    <a:pt x="9530" y="22905"/>
                    <a:pt x="9599" y="22974"/>
                  </a:cubicBezTo>
                  <a:cubicBezTo>
                    <a:pt x="9815" y="22779"/>
                    <a:pt x="10109" y="22691"/>
                    <a:pt x="10389" y="22609"/>
                  </a:cubicBezTo>
                  <a:cubicBezTo>
                    <a:pt x="10578" y="22556"/>
                    <a:pt x="10771" y="22503"/>
                    <a:pt x="10967" y="22503"/>
                  </a:cubicBezTo>
                  <a:cubicBezTo>
                    <a:pt x="10984" y="22503"/>
                    <a:pt x="11002" y="22503"/>
                    <a:pt x="11019" y="22504"/>
                  </a:cubicBezTo>
                  <a:cubicBezTo>
                    <a:pt x="11070" y="22506"/>
                    <a:pt x="11124" y="22513"/>
                    <a:pt x="11173" y="22530"/>
                  </a:cubicBezTo>
                  <a:cubicBezTo>
                    <a:pt x="11238" y="22554"/>
                    <a:pt x="11293" y="22594"/>
                    <a:pt x="11343" y="22641"/>
                  </a:cubicBezTo>
                  <a:cubicBezTo>
                    <a:pt x="11563" y="22851"/>
                    <a:pt x="11651" y="23188"/>
                    <a:pt x="11559" y="23477"/>
                  </a:cubicBezTo>
                  <a:cubicBezTo>
                    <a:pt x="11555" y="23492"/>
                    <a:pt x="11548" y="23505"/>
                    <a:pt x="11540" y="23518"/>
                  </a:cubicBezTo>
                  <a:cubicBezTo>
                    <a:pt x="11595" y="23631"/>
                    <a:pt x="11548" y="23779"/>
                    <a:pt x="11565" y="23910"/>
                  </a:cubicBezTo>
                  <a:cubicBezTo>
                    <a:pt x="11591" y="24087"/>
                    <a:pt x="11764" y="24231"/>
                    <a:pt x="11943" y="24231"/>
                  </a:cubicBezTo>
                  <a:cubicBezTo>
                    <a:pt x="11957" y="24231"/>
                    <a:pt x="11970" y="24231"/>
                    <a:pt x="11983" y="24229"/>
                  </a:cubicBezTo>
                  <a:cubicBezTo>
                    <a:pt x="12176" y="24205"/>
                    <a:pt x="12330" y="24010"/>
                    <a:pt x="12309" y="23818"/>
                  </a:cubicBezTo>
                  <a:cubicBezTo>
                    <a:pt x="12298" y="23700"/>
                    <a:pt x="12230" y="23595"/>
                    <a:pt x="12208" y="23479"/>
                  </a:cubicBezTo>
                  <a:cubicBezTo>
                    <a:pt x="12176" y="23299"/>
                    <a:pt x="12260" y="23109"/>
                    <a:pt x="12399" y="22989"/>
                  </a:cubicBezTo>
                  <a:cubicBezTo>
                    <a:pt x="12538" y="22869"/>
                    <a:pt x="12722" y="22813"/>
                    <a:pt x="12907" y="22804"/>
                  </a:cubicBezTo>
                  <a:cubicBezTo>
                    <a:pt x="12986" y="22800"/>
                    <a:pt x="13072" y="22804"/>
                    <a:pt x="13138" y="22761"/>
                  </a:cubicBezTo>
                  <a:cubicBezTo>
                    <a:pt x="13348" y="22629"/>
                    <a:pt x="13162" y="22256"/>
                    <a:pt x="13327" y="22069"/>
                  </a:cubicBezTo>
                  <a:cubicBezTo>
                    <a:pt x="13374" y="22016"/>
                    <a:pt x="13442" y="21988"/>
                    <a:pt x="13509" y="21962"/>
                  </a:cubicBezTo>
                  <a:cubicBezTo>
                    <a:pt x="13682" y="21894"/>
                    <a:pt x="13856" y="21825"/>
                    <a:pt x="14029" y="21757"/>
                  </a:cubicBezTo>
                  <a:cubicBezTo>
                    <a:pt x="14144" y="21710"/>
                    <a:pt x="14265" y="21664"/>
                    <a:pt x="14387" y="21664"/>
                  </a:cubicBezTo>
                  <a:cubicBezTo>
                    <a:pt x="14395" y="21664"/>
                    <a:pt x="14403" y="21664"/>
                    <a:pt x="14411" y="21664"/>
                  </a:cubicBezTo>
                  <a:cubicBezTo>
                    <a:pt x="14659" y="21679"/>
                    <a:pt x="14863" y="21902"/>
                    <a:pt x="14901" y="22147"/>
                  </a:cubicBezTo>
                  <a:cubicBezTo>
                    <a:pt x="14912" y="22211"/>
                    <a:pt x="14912" y="22277"/>
                    <a:pt x="14903" y="22344"/>
                  </a:cubicBezTo>
                  <a:cubicBezTo>
                    <a:pt x="15298" y="22346"/>
                    <a:pt x="15688" y="22543"/>
                    <a:pt x="15910" y="22869"/>
                  </a:cubicBezTo>
                  <a:cubicBezTo>
                    <a:pt x="16170" y="23248"/>
                    <a:pt x="16189" y="23781"/>
                    <a:pt x="15953" y="24178"/>
                  </a:cubicBezTo>
                  <a:cubicBezTo>
                    <a:pt x="15842" y="24364"/>
                    <a:pt x="15677" y="24533"/>
                    <a:pt x="15647" y="24748"/>
                  </a:cubicBezTo>
                  <a:cubicBezTo>
                    <a:pt x="15632" y="24857"/>
                    <a:pt x="15651" y="24970"/>
                    <a:pt x="15617" y="25073"/>
                  </a:cubicBezTo>
                  <a:cubicBezTo>
                    <a:pt x="15574" y="25202"/>
                    <a:pt x="15458" y="25287"/>
                    <a:pt x="15379" y="25395"/>
                  </a:cubicBezTo>
                  <a:cubicBezTo>
                    <a:pt x="15300" y="25504"/>
                    <a:pt x="15265" y="25677"/>
                    <a:pt x="15375" y="25757"/>
                  </a:cubicBezTo>
                  <a:cubicBezTo>
                    <a:pt x="15456" y="25817"/>
                    <a:pt x="15568" y="25789"/>
                    <a:pt x="15668" y="25806"/>
                  </a:cubicBezTo>
                  <a:cubicBezTo>
                    <a:pt x="16041" y="25870"/>
                    <a:pt x="16015" y="26451"/>
                    <a:pt x="16302" y="26697"/>
                  </a:cubicBezTo>
                  <a:cubicBezTo>
                    <a:pt x="16347" y="26736"/>
                    <a:pt x="16399" y="26764"/>
                    <a:pt x="16442" y="26806"/>
                  </a:cubicBezTo>
                  <a:cubicBezTo>
                    <a:pt x="16500" y="26860"/>
                    <a:pt x="16534" y="26933"/>
                    <a:pt x="16568" y="27004"/>
                  </a:cubicBezTo>
                  <a:cubicBezTo>
                    <a:pt x="16613" y="27102"/>
                    <a:pt x="16660" y="27198"/>
                    <a:pt x="16705" y="27295"/>
                  </a:cubicBezTo>
                  <a:cubicBezTo>
                    <a:pt x="16817" y="27526"/>
                    <a:pt x="16945" y="27775"/>
                    <a:pt x="17179" y="27882"/>
                  </a:cubicBezTo>
                  <a:cubicBezTo>
                    <a:pt x="17243" y="27911"/>
                    <a:pt x="17312" y="27925"/>
                    <a:pt x="17381" y="27925"/>
                  </a:cubicBezTo>
                  <a:cubicBezTo>
                    <a:pt x="17646" y="27925"/>
                    <a:pt x="17917" y="27726"/>
                    <a:pt x="17954" y="27456"/>
                  </a:cubicBezTo>
                  <a:cubicBezTo>
                    <a:pt x="17969" y="27346"/>
                    <a:pt x="17954" y="27222"/>
                    <a:pt x="18023" y="27134"/>
                  </a:cubicBezTo>
                  <a:cubicBezTo>
                    <a:pt x="18091" y="27046"/>
                    <a:pt x="18199" y="27037"/>
                    <a:pt x="18316" y="27037"/>
                  </a:cubicBezTo>
                  <a:cubicBezTo>
                    <a:pt x="18348" y="27037"/>
                    <a:pt x="18380" y="27037"/>
                    <a:pt x="18412" y="27037"/>
                  </a:cubicBezTo>
                  <a:cubicBezTo>
                    <a:pt x="18492" y="27037"/>
                    <a:pt x="18571" y="27033"/>
                    <a:pt x="18640" y="27004"/>
                  </a:cubicBezTo>
                  <a:cubicBezTo>
                    <a:pt x="18726" y="26967"/>
                    <a:pt x="18788" y="26892"/>
                    <a:pt x="18865" y="26839"/>
                  </a:cubicBezTo>
                  <a:cubicBezTo>
                    <a:pt x="18998" y="26744"/>
                    <a:pt x="19160" y="26717"/>
                    <a:pt x="19325" y="26717"/>
                  </a:cubicBezTo>
                  <a:cubicBezTo>
                    <a:pt x="19389" y="26717"/>
                    <a:pt x="19453" y="26721"/>
                    <a:pt x="19516" y="26727"/>
                  </a:cubicBezTo>
                  <a:cubicBezTo>
                    <a:pt x="19660" y="26741"/>
                    <a:pt x="19805" y="26763"/>
                    <a:pt x="19948" y="26763"/>
                  </a:cubicBezTo>
                  <a:cubicBezTo>
                    <a:pt x="20029" y="26763"/>
                    <a:pt x="20110" y="26756"/>
                    <a:pt x="20189" y="26736"/>
                  </a:cubicBezTo>
                  <a:cubicBezTo>
                    <a:pt x="20407" y="26682"/>
                    <a:pt x="20613" y="26489"/>
                    <a:pt x="20592" y="26264"/>
                  </a:cubicBezTo>
                  <a:lnTo>
                    <a:pt x="20592" y="26264"/>
                  </a:lnTo>
                  <a:cubicBezTo>
                    <a:pt x="20744" y="26416"/>
                    <a:pt x="20932" y="26528"/>
                    <a:pt x="21138" y="26588"/>
                  </a:cubicBezTo>
                  <a:cubicBezTo>
                    <a:pt x="21288" y="26629"/>
                    <a:pt x="21472" y="26665"/>
                    <a:pt x="21528" y="26811"/>
                  </a:cubicBezTo>
                  <a:cubicBezTo>
                    <a:pt x="21560" y="26899"/>
                    <a:pt x="21532" y="26995"/>
                    <a:pt x="21534" y="27087"/>
                  </a:cubicBezTo>
                  <a:cubicBezTo>
                    <a:pt x="21547" y="27402"/>
                    <a:pt x="21890" y="27580"/>
                    <a:pt x="22184" y="27691"/>
                  </a:cubicBezTo>
                  <a:cubicBezTo>
                    <a:pt x="22323" y="27745"/>
                    <a:pt x="22471" y="27811"/>
                    <a:pt x="22593" y="27901"/>
                  </a:cubicBezTo>
                  <a:cubicBezTo>
                    <a:pt x="22601" y="27899"/>
                    <a:pt x="22612" y="27897"/>
                    <a:pt x="22623" y="27897"/>
                  </a:cubicBezTo>
                  <a:cubicBezTo>
                    <a:pt x="22567" y="27781"/>
                    <a:pt x="22657" y="27638"/>
                    <a:pt x="22775" y="27586"/>
                  </a:cubicBezTo>
                  <a:cubicBezTo>
                    <a:pt x="22836" y="27560"/>
                    <a:pt x="22901" y="27551"/>
                    <a:pt x="22968" y="27551"/>
                  </a:cubicBezTo>
                  <a:cubicBezTo>
                    <a:pt x="23030" y="27551"/>
                    <a:pt x="23094" y="27559"/>
                    <a:pt x="23156" y="27567"/>
                  </a:cubicBezTo>
                  <a:cubicBezTo>
                    <a:pt x="23167" y="27672"/>
                    <a:pt x="23193" y="27794"/>
                    <a:pt x="23287" y="27841"/>
                  </a:cubicBezTo>
                  <a:cubicBezTo>
                    <a:pt x="23302" y="27849"/>
                    <a:pt x="23318" y="27852"/>
                    <a:pt x="23334" y="27852"/>
                  </a:cubicBezTo>
                  <a:cubicBezTo>
                    <a:pt x="23422" y="27852"/>
                    <a:pt x="23513" y="27752"/>
                    <a:pt x="23452" y="27689"/>
                  </a:cubicBezTo>
                  <a:lnTo>
                    <a:pt x="23452" y="27689"/>
                  </a:lnTo>
                  <a:cubicBezTo>
                    <a:pt x="23544" y="27702"/>
                    <a:pt x="23638" y="27713"/>
                    <a:pt x="23730" y="27726"/>
                  </a:cubicBezTo>
                  <a:cubicBezTo>
                    <a:pt x="23820" y="27852"/>
                    <a:pt x="23735" y="28019"/>
                    <a:pt x="23681" y="28165"/>
                  </a:cubicBezTo>
                  <a:cubicBezTo>
                    <a:pt x="23628" y="28308"/>
                    <a:pt x="23662" y="28531"/>
                    <a:pt x="23816" y="28531"/>
                  </a:cubicBezTo>
                  <a:cubicBezTo>
                    <a:pt x="23964" y="28531"/>
                    <a:pt x="24003" y="28332"/>
                    <a:pt x="24063" y="28195"/>
                  </a:cubicBezTo>
                  <a:cubicBezTo>
                    <a:pt x="24159" y="27978"/>
                    <a:pt x="24405" y="27869"/>
                    <a:pt x="24637" y="27818"/>
                  </a:cubicBezTo>
                  <a:cubicBezTo>
                    <a:pt x="24870" y="27768"/>
                    <a:pt x="25115" y="27756"/>
                    <a:pt x="25329" y="27648"/>
                  </a:cubicBezTo>
                  <a:cubicBezTo>
                    <a:pt x="25541" y="27541"/>
                    <a:pt x="25710" y="27295"/>
                    <a:pt x="25631" y="27070"/>
                  </a:cubicBezTo>
                  <a:lnTo>
                    <a:pt x="25631" y="27070"/>
                  </a:lnTo>
                  <a:cubicBezTo>
                    <a:pt x="25667" y="27083"/>
                    <a:pt x="25705" y="27090"/>
                    <a:pt x="25743" y="27090"/>
                  </a:cubicBezTo>
                  <a:cubicBezTo>
                    <a:pt x="25945" y="27090"/>
                    <a:pt x="26148" y="26911"/>
                    <a:pt x="26143" y="26701"/>
                  </a:cubicBezTo>
                  <a:cubicBezTo>
                    <a:pt x="26205" y="26675"/>
                    <a:pt x="26272" y="26662"/>
                    <a:pt x="26339" y="26662"/>
                  </a:cubicBezTo>
                  <a:cubicBezTo>
                    <a:pt x="26558" y="26662"/>
                    <a:pt x="26778" y="26794"/>
                    <a:pt x="26858" y="26999"/>
                  </a:cubicBezTo>
                  <a:cubicBezTo>
                    <a:pt x="27062" y="26871"/>
                    <a:pt x="27263" y="26742"/>
                    <a:pt x="27467" y="26616"/>
                  </a:cubicBezTo>
                  <a:cubicBezTo>
                    <a:pt x="27613" y="26312"/>
                    <a:pt x="27940" y="26151"/>
                    <a:pt x="28247" y="26009"/>
                  </a:cubicBezTo>
                  <a:cubicBezTo>
                    <a:pt x="28658" y="25821"/>
                    <a:pt x="29070" y="25630"/>
                    <a:pt x="29481" y="25442"/>
                  </a:cubicBezTo>
                  <a:cubicBezTo>
                    <a:pt x="29532" y="25418"/>
                    <a:pt x="29586" y="25392"/>
                    <a:pt x="29622" y="25347"/>
                  </a:cubicBezTo>
                  <a:cubicBezTo>
                    <a:pt x="29665" y="25292"/>
                    <a:pt x="29672" y="25219"/>
                    <a:pt x="29678" y="25150"/>
                  </a:cubicBezTo>
                  <a:cubicBezTo>
                    <a:pt x="29717" y="24673"/>
                    <a:pt x="29779" y="24263"/>
                    <a:pt x="29800" y="23786"/>
                  </a:cubicBezTo>
                  <a:cubicBezTo>
                    <a:pt x="29804" y="23693"/>
                    <a:pt x="29809" y="23599"/>
                    <a:pt x="29813" y="23507"/>
                  </a:cubicBezTo>
                  <a:cubicBezTo>
                    <a:pt x="30074" y="23205"/>
                    <a:pt x="30460" y="23014"/>
                    <a:pt x="30859" y="22991"/>
                  </a:cubicBezTo>
                  <a:cubicBezTo>
                    <a:pt x="30942" y="22986"/>
                    <a:pt x="31028" y="22989"/>
                    <a:pt x="31101" y="22950"/>
                  </a:cubicBezTo>
                  <a:cubicBezTo>
                    <a:pt x="31152" y="22922"/>
                    <a:pt x="31193" y="22879"/>
                    <a:pt x="31229" y="22834"/>
                  </a:cubicBezTo>
                  <a:cubicBezTo>
                    <a:pt x="31570" y="22427"/>
                    <a:pt x="31818" y="21943"/>
                    <a:pt x="31951" y="21429"/>
                  </a:cubicBezTo>
                  <a:cubicBezTo>
                    <a:pt x="31992" y="21275"/>
                    <a:pt x="32003" y="21075"/>
                    <a:pt x="31865" y="20996"/>
                  </a:cubicBezTo>
                  <a:cubicBezTo>
                    <a:pt x="31826" y="20974"/>
                    <a:pt x="31781" y="20966"/>
                    <a:pt x="31733" y="20966"/>
                  </a:cubicBezTo>
                  <a:cubicBezTo>
                    <a:pt x="31612" y="20966"/>
                    <a:pt x="31474" y="21018"/>
                    <a:pt x="31367" y="21018"/>
                  </a:cubicBezTo>
                  <a:cubicBezTo>
                    <a:pt x="31300" y="21018"/>
                    <a:pt x="31245" y="20998"/>
                    <a:pt x="31212" y="20934"/>
                  </a:cubicBezTo>
                  <a:cubicBezTo>
                    <a:pt x="31195" y="20748"/>
                    <a:pt x="31332" y="20557"/>
                    <a:pt x="31516" y="20518"/>
                  </a:cubicBezTo>
                  <a:cubicBezTo>
                    <a:pt x="31621" y="20495"/>
                    <a:pt x="31735" y="20516"/>
                    <a:pt x="31835" y="20478"/>
                  </a:cubicBezTo>
                  <a:cubicBezTo>
                    <a:pt x="31936" y="20441"/>
                    <a:pt x="32009" y="20295"/>
                    <a:pt x="31925" y="20227"/>
                  </a:cubicBezTo>
                  <a:cubicBezTo>
                    <a:pt x="31801" y="20225"/>
                    <a:pt x="31696" y="20137"/>
                    <a:pt x="31600" y="20055"/>
                  </a:cubicBezTo>
                  <a:cubicBezTo>
                    <a:pt x="31450" y="19923"/>
                    <a:pt x="31300" y="19792"/>
                    <a:pt x="31150" y="19661"/>
                  </a:cubicBezTo>
                  <a:cubicBezTo>
                    <a:pt x="31043" y="19569"/>
                    <a:pt x="30934" y="19404"/>
                    <a:pt x="31034" y="19308"/>
                  </a:cubicBezTo>
                  <a:cubicBezTo>
                    <a:pt x="31068" y="19303"/>
                    <a:pt x="31101" y="19300"/>
                    <a:pt x="31135" y="19300"/>
                  </a:cubicBezTo>
                  <a:cubicBezTo>
                    <a:pt x="31395" y="19300"/>
                    <a:pt x="31654" y="19449"/>
                    <a:pt x="31773" y="19681"/>
                  </a:cubicBezTo>
                  <a:cubicBezTo>
                    <a:pt x="31831" y="19642"/>
                    <a:pt x="31891" y="19601"/>
                    <a:pt x="31949" y="19563"/>
                  </a:cubicBezTo>
                  <a:cubicBezTo>
                    <a:pt x="32043" y="19387"/>
                    <a:pt x="31820" y="19209"/>
                    <a:pt x="31630" y="19145"/>
                  </a:cubicBezTo>
                  <a:cubicBezTo>
                    <a:pt x="31439" y="19083"/>
                    <a:pt x="31199" y="18967"/>
                    <a:pt x="31231" y="18770"/>
                  </a:cubicBezTo>
                  <a:cubicBezTo>
                    <a:pt x="31238" y="18716"/>
                    <a:pt x="31268" y="18669"/>
                    <a:pt x="31266" y="18616"/>
                  </a:cubicBezTo>
                  <a:cubicBezTo>
                    <a:pt x="31259" y="18483"/>
                    <a:pt x="31077" y="18434"/>
                    <a:pt x="31015" y="18316"/>
                  </a:cubicBezTo>
                  <a:cubicBezTo>
                    <a:pt x="30983" y="18254"/>
                    <a:pt x="30987" y="18181"/>
                    <a:pt x="30976" y="18110"/>
                  </a:cubicBezTo>
                  <a:cubicBezTo>
                    <a:pt x="30901" y="17592"/>
                    <a:pt x="30068" y="17399"/>
                    <a:pt x="30096" y="16876"/>
                  </a:cubicBezTo>
                  <a:cubicBezTo>
                    <a:pt x="30098" y="16805"/>
                    <a:pt x="30119" y="16739"/>
                    <a:pt x="30147" y="16675"/>
                  </a:cubicBezTo>
                  <a:cubicBezTo>
                    <a:pt x="30267" y="16403"/>
                    <a:pt x="30533" y="16201"/>
                    <a:pt x="30826" y="16158"/>
                  </a:cubicBezTo>
                  <a:cubicBezTo>
                    <a:pt x="30895" y="16150"/>
                    <a:pt x="30983" y="16133"/>
                    <a:pt x="31000" y="16066"/>
                  </a:cubicBezTo>
                  <a:cubicBezTo>
                    <a:pt x="31008" y="16032"/>
                    <a:pt x="30993" y="15998"/>
                    <a:pt x="30991" y="15963"/>
                  </a:cubicBezTo>
                  <a:cubicBezTo>
                    <a:pt x="30974" y="15798"/>
                    <a:pt x="31180" y="15717"/>
                    <a:pt x="31336" y="15670"/>
                  </a:cubicBezTo>
                  <a:cubicBezTo>
                    <a:pt x="31495" y="15623"/>
                    <a:pt x="31679" y="15466"/>
                    <a:pt x="31589" y="15329"/>
                  </a:cubicBezTo>
                  <a:cubicBezTo>
                    <a:pt x="31656" y="15309"/>
                    <a:pt x="31725" y="15303"/>
                    <a:pt x="31795" y="15303"/>
                  </a:cubicBezTo>
                  <a:cubicBezTo>
                    <a:pt x="31889" y="15303"/>
                    <a:pt x="31984" y="15313"/>
                    <a:pt x="32078" y="15313"/>
                  </a:cubicBezTo>
                  <a:cubicBezTo>
                    <a:pt x="32108" y="15313"/>
                    <a:pt x="32137" y="15312"/>
                    <a:pt x="32165" y="15310"/>
                  </a:cubicBezTo>
                  <a:cubicBezTo>
                    <a:pt x="32356" y="15293"/>
                    <a:pt x="32573" y="15143"/>
                    <a:pt x="32530" y="14954"/>
                  </a:cubicBezTo>
                  <a:cubicBezTo>
                    <a:pt x="32037" y="14869"/>
                    <a:pt x="31557" y="14704"/>
                    <a:pt x="31118" y="14468"/>
                  </a:cubicBezTo>
                  <a:cubicBezTo>
                    <a:pt x="31094" y="14549"/>
                    <a:pt x="31071" y="14631"/>
                    <a:pt x="31049" y="14712"/>
                  </a:cubicBezTo>
                  <a:cubicBezTo>
                    <a:pt x="31019" y="14702"/>
                    <a:pt x="30988" y="14698"/>
                    <a:pt x="30958" y="14698"/>
                  </a:cubicBezTo>
                  <a:cubicBezTo>
                    <a:pt x="30753" y="14698"/>
                    <a:pt x="30556" y="14902"/>
                    <a:pt x="30593" y="15109"/>
                  </a:cubicBezTo>
                  <a:cubicBezTo>
                    <a:pt x="30430" y="15094"/>
                    <a:pt x="30267" y="15076"/>
                    <a:pt x="30104" y="15061"/>
                  </a:cubicBezTo>
                  <a:cubicBezTo>
                    <a:pt x="30025" y="14858"/>
                    <a:pt x="29944" y="14654"/>
                    <a:pt x="29864" y="14451"/>
                  </a:cubicBezTo>
                  <a:cubicBezTo>
                    <a:pt x="29826" y="14357"/>
                    <a:pt x="29779" y="14249"/>
                    <a:pt x="29682" y="14215"/>
                  </a:cubicBezTo>
                  <a:cubicBezTo>
                    <a:pt x="29658" y="14207"/>
                    <a:pt x="29633" y="14204"/>
                    <a:pt x="29608" y="14204"/>
                  </a:cubicBezTo>
                  <a:cubicBezTo>
                    <a:pt x="29536" y="14204"/>
                    <a:pt x="29462" y="14228"/>
                    <a:pt x="29389" y="14228"/>
                  </a:cubicBezTo>
                  <a:cubicBezTo>
                    <a:pt x="29384" y="14228"/>
                    <a:pt x="29378" y="14228"/>
                    <a:pt x="29372" y="14228"/>
                  </a:cubicBezTo>
                  <a:cubicBezTo>
                    <a:pt x="29209" y="14219"/>
                    <a:pt x="29089" y="14057"/>
                    <a:pt x="29070" y="13896"/>
                  </a:cubicBezTo>
                  <a:cubicBezTo>
                    <a:pt x="29048" y="13733"/>
                    <a:pt x="29104" y="13575"/>
                    <a:pt x="29157" y="13420"/>
                  </a:cubicBezTo>
                  <a:cubicBezTo>
                    <a:pt x="29395" y="13418"/>
                    <a:pt x="29631" y="13418"/>
                    <a:pt x="29869" y="13418"/>
                  </a:cubicBezTo>
                  <a:cubicBezTo>
                    <a:pt x="29847" y="13240"/>
                    <a:pt x="30149" y="13212"/>
                    <a:pt x="30216" y="13050"/>
                  </a:cubicBezTo>
                  <a:cubicBezTo>
                    <a:pt x="30237" y="12992"/>
                    <a:pt x="30229" y="12930"/>
                    <a:pt x="30233" y="12870"/>
                  </a:cubicBezTo>
                  <a:cubicBezTo>
                    <a:pt x="30250" y="12705"/>
                    <a:pt x="30389" y="12572"/>
                    <a:pt x="30544" y="12512"/>
                  </a:cubicBezTo>
                  <a:cubicBezTo>
                    <a:pt x="30698" y="12454"/>
                    <a:pt x="30867" y="12452"/>
                    <a:pt x="31034" y="12452"/>
                  </a:cubicBezTo>
                  <a:cubicBezTo>
                    <a:pt x="31193" y="12193"/>
                    <a:pt x="31371" y="11916"/>
                    <a:pt x="31651" y="11798"/>
                  </a:cubicBezTo>
                  <a:cubicBezTo>
                    <a:pt x="31719" y="11770"/>
                    <a:pt x="31793" y="11757"/>
                    <a:pt x="31868" y="11757"/>
                  </a:cubicBezTo>
                  <a:cubicBezTo>
                    <a:pt x="32105" y="11757"/>
                    <a:pt x="32345" y="11892"/>
                    <a:pt x="32369" y="12122"/>
                  </a:cubicBezTo>
                  <a:cubicBezTo>
                    <a:pt x="32380" y="12216"/>
                    <a:pt x="32352" y="12315"/>
                    <a:pt x="32292" y="12388"/>
                  </a:cubicBezTo>
                  <a:cubicBezTo>
                    <a:pt x="32266" y="12422"/>
                    <a:pt x="32234" y="12450"/>
                    <a:pt x="32202" y="12480"/>
                  </a:cubicBezTo>
                  <a:cubicBezTo>
                    <a:pt x="32084" y="12585"/>
                    <a:pt x="31966" y="12690"/>
                    <a:pt x="31848" y="12795"/>
                  </a:cubicBezTo>
                  <a:cubicBezTo>
                    <a:pt x="31868" y="12923"/>
                    <a:pt x="31728" y="13013"/>
                    <a:pt x="31653" y="13120"/>
                  </a:cubicBezTo>
                  <a:cubicBezTo>
                    <a:pt x="31512" y="13324"/>
                    <a:pt x="31664" y="13658"/>
                    <a:pt x="31913" y="13684"/>
                  </a:cubicBezTo>
                  <a:cubicBezTo>
                    <a:pt x="31996" y="13534"/>
                    <a:pt x="32146" y="13437"/>
                    <a:pt x="32290" y="13347"/>
                  </a:cubicBezTo>
                  <a:cubicBezTo>
                    <a:pt x="32483" y="13225"/>
                    <a:pt x="32673" y="13103"/>
                    <a:pt x="32866" y="12981"/>
                  </a:cubicBezTo>
                  <a:cubicBezTo>
                    <a:pt x="33063" y="12855"/>
                    <a:pt x="33262" y="12730"/>
                    <a:pt x="33459" y="12604"/>
                  </a:cubicBezTo>
                  <a:cubicBezTo>
                    <a:pt x="33530" y="12560"/>
                    <a:pt x="33616" y="12515"/>
                    <a:pt x="33695" y="12515"/>
                  </a:cubicBezTo>
                  <a:cubicBezTo>
                    <a:pt x="33731" y="12515"/>
                    <a:pt x="33765" y="12525"/>
                    <a:pt x="33796" y="12548"/>
                  </a:cubicBezTo>
                  <a:cubicBezTo>
                    <a:pt x="33905" y="12632"/>
                    <a:pt x="33856" y="12814"/>
                    <a:pt x="33931" y="12927"/>
                  </a:cubicBezTo>
                  <a:cubicBezTo>
                    <a:pt x="34029" y="13077"/>
                    <a:pt x="34269" y="13035"/>
                    <a:pt x="34413" y="13146"/>
                  </a:cubicBezTo>
                  <a:cubicBezTo>
                    <a:pt x="34514" y="13223"/>
                    <a:pt x="34541" y="13384"/>
                    <a:pt x="34471" y="13491"/>
                  </a:cubicBezTo>
                  <a:cubicBezTo>
                    <a:pt x="34422" y="13564"/>
                    <a:pt x="34334" y="13607"/>
                    <a:pt x="34246" y="13607"/>
                  </a:cubicBezTo>
                  <a:cubicBezTo>
                    <a:pt x="34206" y="13607"/>
                    <a:pt x="34166" y="13598"/>
                    <a:pt x="34130" y="13579"/>
                  </a:cubicBezTo>
                  <a:cubicBezTo>
                    <a:pt x="34066" y="13709"/>
                    <a:pt x="34034" y="13855"/>
                    <a:pt x="34042" y="14001"/>
                  </a:cubicBezTo>
                  <a:cubicBezTo>
                    <a:pt x="33931" y="14029"/>
                    <a:pt x="33822" y="14057"/>
                    <a:pt x="33712" y="14084"/>
                  </a:cubicBezTo>
                  <a:cubicBezTo>
                    <a:pt x="33899" y="14275"/>
                    <a:pt x="34087" y="14464"/>
                    <a:pt x="34276" y="14652"/>
                  </a:cubicBezTo>
                  <a:cubicBezTo>
                    <a:pt x="34295" y="14671"/>
                    <a:pt x="34316" y="14691"/>
                    <a:pt x="34342" y="14691"/>
                  </a:cubicBezTo>
                  <a:cubicBezTo>
                    <a:pt x="34374" y="14691"/>
                    <a:pt x="34396" y="14663"/>
                    <a:pt x="34417" y="14639"/>
                  </a:cubicBezTo>
                  <a:cubicBezTo>
                    <a:pt x="34522" y="14527"/>
                    <a:pt x="34672" y="14494"/>
                    <a:pt x="34829" y="14494"/>
                  </a:cubicBezTo>
                  <a:cubicBezTo>
                    <a:pt x="34923" y="14494"/>
                    <a:pt x="35019" y="14506"/>
                    <a:pt x="35109" y="14519"/>
                  </a:cubicBezTo>
                  <a:cubicBezTo>
                    <a:pt x="35118" y="14667"/>
                    <a:pt x="35126" y="14815"/>
                    <a:pt x="35133" y="14963"/>
                  </a:cubicBezTo>
                  <a:cubicBezTo>
                    <a:pt x="35287" y="15021"/>
                    <a:pt x="35452" y="15089"/>
                    <a:pt x="35542" y="15228"/>
                  </a:cubicBezTo>
                  <a:cubicBezTo>
                    <a:pt x="35630" y="15368"/>
                    <a:pt x="35591" y="15599"/>
                    <a:pt x="35431" y="15640"/>
                  </a:cubicBezTo>
                  <a:cubicBezTo>
                    <a:pt x="35408" y="15645"/>
                    <a:pt x="35385" y="15647"/>
                    <a:pt x="35362" y="15647"/>
                  </a:cubicBezTo>
                  <a:cubicBezTo>
                    <a:pt x="35321" y="15647"/>
                    <a:pt x="35278" y="15642"/>
                    <a:pt x="35238" y="15642"/>
                  </a:cubicBezTo>
                  <a:cubicBezTo>
                    <a:pt x="35195" y="15642"/>
                    <a:pt x="35154" y="15648"/>
                    <a:pt x="35120" y="15674"/>
                  </a:cubicBezTo>
                  <a:cubicBezTo>
                    <a:pt x="34991" y="15771"/>
                    <a:pt x="35126" y="15970"/>
                    <a:pt x="35261" y="16060"/>
                  </a:cubicBezTo>
                  <a:cubicBezTo>
                    <a:pt x="35394" y="16150"/>
                    <a:pt x="35548" y="16325"/>
                    <a:pt x="35441" y="16445"/>
                  </a:cubicBezTo>
                  <a:cubicBezTo>
                    <a:pt x="35422" y="16441"/>
                    <a:pt x="35402" y="16439"/>
                    <a:pt x="35382" y="16439"/>
                  </a:cubicBezTo>
                  <a:cubicBezTo>
                    <a:pt x="35248" y="16439"/>
                    <a:pt x="35115" y="16536"/>
                    <a:pt x="35083" y="16668"/>
                  </a:cubicBezTo>
                  <a:cubicBezTo>
                    <a:pt x="35047" y="16818"/>
                    <a:pt x="35150" y="16990"/>
                    <a:pt x="35300" y="17028"/>
                  </a:cubicBezTo>
                  <a:cubicBezTo>
                    <a:pt x="35193" y="17161"/>
                    <a:pt x="35152" y="17345"/>
                    <a:pt x="35191" y="17510"/>
                  </a:cubicBezTo>
                  <a:cubicBezTo>
                    <a:pt x="35223" y="17514"/>
                    <a:pt x="35256" y="17516"/>
                    <a:pt x="35288" y="17516"/>
                  </a:cubicBezTo>
                  <a:cubicBezTo>
                    <a:pt x="35627" y="17516"/>
                    <a:pt x="35960" y="17316"/>
                    <a:pt x="36116" y="17015"/>
                  </a:cubicBezTo>
                  <a:cubicBezTo>
                    <a:pt x="36148" y="17050"/>
                    <a:pt x="36189" y="17065"/>
                    <a:pt x="36232" y="17065"/>
                  </a:cubicBezTo>
                  <a:cubicBezTo>
                    <a:pt x="36326" y="17065"/>
                    <a:pt x="36434" y="16995"/>
                    <a:pt x="36491" y="16908"/>
                  </a:cubicBezTo>
                  <a:cubicBezTo>
                    <a:pt x="36577" y="16784"/>
                    <a:pt x="36626" y="16621"/>
                    <a:pt x="36759" y="16550"/>
                  </a:cubicBezTo>
                  <a:cubicBezTo>
                    <a:pt x="36813" y="16521"/>
                    <a:pt x="36871" y="16512"/>
                    <a:pt x="36932" y="16512"/>
                  </a:cubicBezTo>
                  <a:cubicBezTo>
                    <a:pt x="37041" y="16512"/>
                    <a:pt x="37157" y="16542"/>
                    <a:pt x="37267" y="16542"/>
                  </a:cubicBezTo>
                  <a:cubicBezTo>
                    <a:pt x="37320" y="16542"/>
                    <a:pt x="37372" y="16535"/>
                    <a:pt x="37421" y="16514"/>
                  </a:cubicBezTo>
                  <a:cubicBezTo>
                    <a:pt x="37515" y="16398"/>
                    <a:pt x="37322" y="16274"/>
                    <a:pt x="37224" y="16165"/>
                  </a:cubicBezTo>
                  <a:cubicBezTo>
                    <a:pt x="37057" y="15974"/>
                    <a:pt x="37172" y="15685"/>
                    <a:pt x="37181" y="15432"/>
                  </a:cubicBezTo>
                  <a:cubicBezTo>
                    <a:pt x="37192" y="15104"/>
                    <a:pt x="36984" y="14781"/>
                    <a:pt x="36682" y="14654"/>
                  </a:cubicBezTo>
                  <a:cubicBezTo>
                    <a:pt x="36607" y="14622"/>
                    <a:pt x="36519" y="14599"/>
                    <a:pt x="36474" y="14528"/>
                  </a:cubicBezTo>
                  <a:cubicBezTo>
                    <a:pt x="36399" y="14410"/>
                    <a:pt x="36487" y="14217"/>
                    <a:pt x="36378" y="14129"/>
                  </a:cubicBezTo>
                  <a:cubicBezTo>
                    <a:pt x="36351" y="14134"/>
                    <a:pt x="36324" y="14136"/>
                    <a:pt x="36297" y="14136"/>
                  </a:cubicBezTo>
                  <a:cubicBezTo>
                    <a:pt x="36225" y="14136"/>
                    <a:pt x="36152" y="14119"/>
                    <a:pt x="36086" y="14087"/>
                  </a:cubicBezTo>
                  <a:cubicBezTo>
                    <a:pt x="36101" y="13879"/>
                    <a:pt x="36093" y="13669"/>
                    <a:pt x="36063" y="13463"/>
                  </a:cubicBezTo>
                  <a:cubicBezTo>
                    <a:pt x="36030" y="13483"/>
                    <a:pt x="35996" y="13492"/>
                    <a:pt x="35962" y="13492"/>
                  </a:cubicBezTo>
                  <a:cubicBezTo>
                    <a:pt x="35790" y="13492"/>
                    <a:pt x="35627" y="13257"/>
                    <a:pt x="35679" y="13067"/>
                  </a:cubicBezTo>
                  <a:cubicBezTo>
                    <a:pt x="35741" y="12837"/>
                    <a:pt x="35960" y="12696"/>
                    <a:pt x="36155" y="12561"/>
                  </a:cubicBezTo>
                  <a:cubicBezTo>
                    <a:pt x="36870" y="12064"/>
                    <a:pt x="37815" y="11520"/>
                    <a:pt x="37937" y="10659"/>
                  </a:cubicBezTo>
                  <a:cubicBezTo>
                    <a:pt x="37982" y="10348"/>
                    <a:pt x="38171" y="10065"/>
                    <a:pt x="38432" y="9894"/>
                  </a:cubicBezTo>
                  <a:cubicBezTo>
                    <a:pt x="38353" y="9647"/>
                    <a:pt x="38284" y="9399"/>
                    <a:pt x="38272" y="9142"/>
                  </a:cubicBezTo>
                  <a:cubicBezTo>
                    <a:pt x="38250" y="8786"/>
                    <a:pt x="38342" y="8409"/>
                    <a:pt x="38595" y="8158"/>
                  </a:cubicBezTo>
                  <a:cubicBezTo>
                    <a:pt x="38661" y="8092"/>
                    <a:pt x="38739" y="8036"/>
                    <a:pt x="38824" y="8006"/>
                  </a:cubicBezTo>
                  <a:cubicBezTo>
                    <a:pt x="38896" y="7981"/>
                    <a:pt x="38970" y="7975"/>
                    <a:pt x="39046" y="7975"/>
                  </a:cubicBezTo>
                  <a:cubicBezTo>
                    <a:pt x="39133" y="7975"/>
                    <a:pt x="39222" y="7984"/>
                    <a:pt x="39309" y="7984"/>
                  </a:cubicBezTo>
                  <a:cubicBezTo>
                    <a:pt x="39350" y="7984"/>
                    <a:pt x="39391" y="7982"/>
                    <a:pt x="39431" y="7976"/>
                  </a:cubicBezTo>
                  <a:cubicBezTo>
                    <a:pt x="39893" y="7914"/>
                    <a:pt x="40146" y="7417"/>
                    <a:pt x="40320" y="6984"/>
                  </a:cubicBezTo>
                  <a:cubicBezTo>
                    <a:pt x="40463" y="6624"/>
                    <a:pt x="40607" y="6264"/>
                    <a:pt x="40753" y="5904"/>
                  </a:cubicBezTo>
                  <a:cubicBezTo>
                    <a:pt x="40810" y="5757"/>
                    <a:pt x="40873" y="5602"/>
                    <a:pt x="40855" y="5444"/>
                  </a:cubicBezTo>
                  <a:cubicBezTo>
                    <a:pt x="40838" y="5285"/>
                    <a:pt x="40714" y="5127"/>
                    <a:pt x="40555" y="5127"/>
                  </a:cubicBezTo>
                  <a:cubicBezTo>
                    <a:pt x="40474" y="5127"/>
                    <a:pt x="40399" y="5167"/>
                    <a:pt x="40326" y="5206"/>
                  </a:cubicBezTo>
                  <a:cubicBezTo>
                    <a:pt x="39996" y="5377"/>
                    <a:pt x="39645" y="5502"/>
                    <a:pt x="39283" y="5577"/>
                  </a:cubicBezTo>
                  <a:cubicBezTo>
                    <a:pt x="39166" y="5601"/>
                    <a:pt x="39044" y="5620"/>
                    <a:pt x="38925" y="5620"/>
                  </a:cubicBezTo>
                  <a:cubicBezTo>
                    <a:pt x="38806" y="5620"/>
                    <a:pt x="38689" y="5601"/>
                    <a:pt x="38582" y="5551"/>
                  </a:cubicBezTo>
                  <a:cubicBezTo>
                    <a:pt x="38252" y="5397"/>
                    <a:pt x="38117" y="5009"/>
                    <a:pt x="37873" y="4743"/>
                  </a:cubicBezTo>
                  <a:cubicBezTo>
                    <a:pt x="37646" y="4497"/>
                    <a:pt x="37331" y="4358"/>
                    <a:pt x="37027" y="4225"/>
                  </a:cubicBezTo>
                  <a:lnTo>
                    <a:pt x="36356" y="3933"/>
                  </a:lnTo>
                  <a:cubicBezTo>
                    <a:pt x="36298" y="3908"/>
                    <a:pt x="36236" y="3880"/>
                    <a:pt x="36195" y="3831"/>
                  </a:cubicBezTo>
                  <a:cubicBezTo>
                    <a:pt x="36135" y="3756"/>
                    <a:pt x="36135" y="3651"/>
                    <a:pt x="36105" y="3558"/>
                  </a:cubicBezTo>
                  <a:cubicBezTo>
                    <a:pt x="36080" y="3475"/>
                    <a:pt x="36030" y="3402"/>
                    <a:pt x="35985" y="3327"/>
                  </a:cubicBezTo>
                  <a:cubicBezTo>
                    <a:pt x="35784" y="2999"/>
                    <a:pt x="35647" y="2635"/>
                    <a:pt x="35583" y="2256"/>
                  </a:cubicBezTo>
                  <a:cubicBezTo>
                    <a:pt x="35568" y="2177"/>
                    <a:pt x="35557" y="2097"/>
                    <a:pt x="35529" y="2022"/>
                  </a:cubicBezTo>
                  <a:cubicBezTo>
                    <a:pt x="35486" y="1913"/>
                    <a:pt x="35407" y="1821"/>
                    <a:pt x="35341" y="1722"/>
                  </a:cubicBezTo>
                  <a:cubicBezTo>
                    <a:pt x="35182" y="1489"/>
                    <a:pt x="35090" y="1215"/>
                    <a:pt x="34938" y="977"/>
                  </a:cubicBezTo>
                  <a:cubicBezTo>
                    <a:pt x="34614" y="473"/>
                    <a:pt x="34038" y="178"/>
                    <a:pt x="33453" y="66"/>
                  </a:cubicBezTo>
                  <a:cubicBezTo>
                    <a:pt x="33202" y="19"/>
                    <a:pt x="32948" y="1"/>
                    <a:pt x="3269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296"/>
            <p:cNvSpPr/>
            <p:nvPr/>
          </p:nvSpPr>
          <p:spPr>
            <a:xfrm>
              <a:off x="5790419" y="2281463"/>
              <a:ext cx="1162884" cy="812243"/>
            </a:xfrm>
            <a:custGeom>
              <a:rect b="b" l="l" r="r" t="t"/>
              <a:pathLst>
                <a:path extrusionOk="0" h="28585" w="40925">
                  <a:moveTo>
                    <a:pt x="32721" y="54"/>
                  </a:moveTo>
                  <a:cubicBezTo>
                    <a:pt x="32997" y="54"/>
                    <a:pt x="33243" y="75"/>
                    <a:pt x="33473" y="118"/>
                  </a:cubicBezTo>
                  <a:cubicBezTo>
                    <a:pt x="34118" y="240"/>
                    <a:pt x="34651" y="568"/>
                    <a:pt x="34940" y="1016"/>
                  </a:cubicBezTo>
                  <a:cubicBezTo>
                    <a:pt x="35013" y="1129"/>
                    <a:pt x="35071" y="1251"/>
                    <a:pt x="35129" y="1371"/>
                  </a:cubicBezTo>
                  <a:cubicBezTo>
                    <a:pt x="35193" y="1502"/>
                    <a:pt x="35259" y="1639"/>
                    <a:pt x="35345" y="1763"/>
                  </a:cubicBezTo>
                  <a:cubicBezTo>
                    <a:pt x="35362" y="1789"/>
                    <a:pt x="35379" y="1813"/>
                    <a:pt x="35397" y="1838"/>
                  </a:cubicBezTo>
                  <a:cubicBezTo>
                    <a:pt x="35450" y="1911"/>
                    <a:pt x="35499" y="1980"/>
                    <a:pt x="35529" y="2059"/>
                  </a:cubicBezTo>
                  <a:cubicBezTo>
                    <a:pt x="35553" y="2119"/>
                    <a:pt x="35564" y="2185"/>
                    <a:pt x="35574" y="2252"/>
                  </a:cubicBezTo>
                  <a:lnTo>
                    <a:pt x="35581" y="2286"/>
                  </a:lnTo>
                  <a:cubicBezTo>
                    <a:pt x="35647" y="2665"/>
                    <a:pt x="35789" y="3038"/>
                    <a:pt x="35988" y="3366"/>
                  </a:cubicBezTo>
                  <a:lnTo>
                    <a:pt x="36005" y="3394"/>
                  </a:lnTo>
                  <a:cubicBezTo>
                    <a:pt x="36046" y="3458"/>
                    <a:pt x="36084" y="3522"/>
                    <a:pt x="36106" y="3593"/>
                  </a:cubicBezTo>
                  <a:cubicBezTo>
                    <a:pt x="36114" y="3621"/>
                    <a:pt x="36121" y="3651"/>
                    <a:pt x="36127" y="3679"/>
                  </a:cubicBezTo>
                  <a:cubicBezTo>
                    <a:pt x="36140" y="3747"/>
                    <a:pt x="36155" y="3818"/>
                    <a:pt x="36202" y="3874"/>
                  </a:cubicBezTo>
                  <a:cubicBezTo>
                    <a:pt x="36247" y="3929"/>
                    <a:pt x="36316" y="3959"/>
                    <a:pt x="36371" y="3985"/>
                  </a:cubicBezTo>
                  <a:lnTo>
                    <a:pt x="37042" y="4274"/>
                  </a:lnTo>
                  <a:cubicBezTo>
                    <a:pt x="37327" y="4401"/>
                    <a:pt x="37653" y="4542"/>
                    <a:pt x="37878" y="4786"/>
                  </a:cubicBezTo>
                  <a:cubicBezTo>
                    <a:pt x="37963" y="4878"/>
                    <a:pt x="38036" y="4990"/>
                    <a:pt x="38107" y="5095"/>
                  </a:cubicBezTo>
                  <a:cubicBezTo>
                    <a:pt x="38240" y="5294"/>
                    <a:pt x="38377" y="5498"/>
                    <a:pt x="38595" y="5601"/>
                  </a:cubicBezTo>
                  <a:cubicBezTo>
                    <a:pt x="38698" y="5650"/>
                    <a:pt x="38816" y="5673"/>
                    <a:pt x="38951" y="5673"/>
                  </a:cubicBezTo>
                  <a:cubicBezTo>
                    <a:pt x="39056" y="5673"/>
                    <a:pt x="39172" y="5658"/>
                    <a:pt x="39313" y="5628"/>
                  </a:cubicBezTo>
                  <a:cubicBezTo>
                    <a:pt x="39679" y="5553"/>
                    <a:pt x="40033" y="5427"/>
                    <a:pt x="40365" y="5256"/>
                  </a:cubicBezTo>
                  <a:lnTo>
                    <a:pt x="40374" y="5251"/>
                  </a:lnTo>
                  <a:cubicBezTo>
                    <a:pt x="40440" y="5217"/>
                    <a:pt x="40511" y="5181"/>
                    <a:pt x="40584" y="5181"/>
                  </a:cubicBezTo>
                  <a:cubicBezTo>
                    <a:pt x="40731" y="5181"/>
                    <a:pt x="40839" y="5333"/>
                    <a:pt x="40854" y="5472"/>
                  </a:cubicBezTo>
                  <a:cubicBezTo>
                    <a:pt x="40871" y="5628"/>
                    <a:pt x="40809" y="5783"/>
                    <a:pt x="40753" y="5920"/>
                  </a:cubicBezTo>
                  <a:lnTo>
                    <a:pt x="40320" y="7000"/>
                  </a:lnTo>
                  <a:cubicBezTo>
                    <a:pt x="40140" y="7449"/>
                    <a:pt x="39896" y="7917"/>
                    <a:pt x="39454" y="7977"/>
                  </a:cubicBezTo>
                  <a:cubicBezTo>
                    <a:pt x="39419" y="7981"/>
                    <a:pt x="39379" y="7982"/>
                    <a:pt x="39337" y="7982"/>
                  </a:cubicBezTo>
                  <a:cubicBezTo>
                    <a:pt x="39294" y="7982"/>
                    <a:pt x="39250" y="7981"/>
                    <a:pt x="39206" y="7979"/>
                  </a:cubicBezTo>
                  <a:cubicBezTo>
                    <a:pt x="39161" y="7977"/>
                    <a:pt x="39116" y="7974"/>
                    <a:pt x="39071" y="7974"/>
                  </a:cubicBezTo>
                  <a:cubicBezTo>
                    <a:pt x="38979" y="7974"/>
                    <a:pt x="38906" y="7985"/>
                    <a:pt x="38842" y="8007"/>
                  </a:cubicBezTo>
                  <a:cubicBezTo>
                    <a:pt x="38760" y="8036"/>
                    <a:pt x="38679" y="8088"/>
                    <a:pt x="38604" y="8165"/>
                  </a:cubicBezTo>
                  <a:cubicBezTo>
                    <a:pt x="38368" y="8396"/>
                    <a:pt x="38248" y="8763"/>
                    <a:pt x="38270" y="9168"/>
                  </a:cubicBezTo>
                  <a:cubicBezTo>
                    <a:pt x="38285" y="9438"/>
                    <a:pt x="38358" y="9693"/>
                    <a:pt x="38426" y="9909"/>
                  </a:cubicBezTo>
                  <a:cubicBezTo>
                    <a:pt x="38163" y="10089"/>
                    <a:pt x="37980" y="10374"/>
                    <a:pt x="37938" y="10680"/>
                  </a:cubicBezTo>
                  <a:cubicBezTo>
                    <a:pt x="37830" y="11437"/>
                    <a:pt x="37074" y="11949"/>
                    <a:pt x="36408" y="12401"/>
                  </a:cubicBezTo>
                  <a:cubicBezTo>
                    <a:pt x="36324" y="12456"/>
                    <a:pt x="36243" y="12512"/>
                    <a:pt x="36166" y="12566"/>
                  </a:cubicBezTo>
                  <a:lnTo>
                    <a:pt x="36136" y="12585"/>
                  </a:lnTo>
                  <a:cubicBezTo>
                    <a:pt x="35951" y="12714"/>
                    <a:pt x="35742" y="12859"/>
                    <a:pt x="35679" y="13084"/>
                  </a:cubicBezTo>
                  <a:cubicBezTo>
                    <a:pt x="35652" y="13189"/>
                    <a:pt x="35679" y="13313"/>
                    <a:pt x="35757" y="13412"/>
                  </a:cubicBezTo>
                  <a:cubicBezTo>
                    <a:pt x="35820" y="13497"/>
                    <a:pt x="35907" y="13544"/>
                    <a:pt x="35991" y="13544"/>
                  </a:cubicBezTo>
                  <a:cubicBezTo>
                    <a:pt x="36017" y="13544"/>
                    <a:pt x="36043" y="13540"/>
                    <a:pt x="36067" y="13530"/>
                  </a:cubicBezTo>
                  <a:cubicBezTo>
                    <a:pt x="36093" y="13720"/>
                    <a:pt x="36099" y="13918"/>
                    <a:pt x="36086" y="14110"/>
                  </a:cubicBezTo>
                  <a:lnTo>
                    <a:pt x="36084" y="14130"/>
                  </a:lnTo>
                  <a:lnTo>
                    <a:pt x="36101" y="14136"/>
                  </a:lnTo>
                  <a:cubicBezTo>
                    <a:pt x="36170" y="14170"/>
                    <a:pt x="36246" y="14189"/>
                    <a:pt x="36323" y="14189"/>
                  </a:cubicBezTo>
                  <a:cubicBezTo>
                    <a:pt x="36347" y="14189"/>
                    <a:pt x="36371" y="14187"/>
                    <a:pt x="36395" y="14183"/>
                  </a:cubicBezTo>
                  <a:cubicBezTo>
                    <a:pt x="36436" y="14224"/>
                    <a:pt x="36438" y="14293"/>
                    <a:pt x="36438" y="14365"/>
                  </a:cubicBezTo>
                  <a:cubicBezTo>
                    <a:pt x="36438" y="14436"/>
                    <a:pt x="36440" y="14509"/>
                    <a:pt x="36479" y="14569"/>
                  </a:cubicBezTo>
                  <a:cubicBezTo>
                    <a:pt x="36519" y="14635"/>
                    <a:pt x="36592" y="14663"/>
                    <a:pt x="36663" y="14691"/>
                  </a:cubicBezTo>
                  <a:cubicBezTo>
                    <a:pt x="36674" y="14695"/>
                    <a:pt x="36686" y="14700"/>
                    <a:pt x="36697" y="14706"/>
                  </a:cubicBezTo>
                  <a:cubicBezTo>
                    <a:pt x="36988" y="14826"/>
                    <a:pt x="37192" y="15143"/>
                    <a:pt x="37179" y="15456"/>
                  </a:cubicBezTo>
                  <a:cubicBezTo>
                    <a:pt x="37177" y="15524"/>
                    <a:pt x="37166" y="15597"/>
                    <a:pt x="37158" y="15666"/>
                  </a:cubicBezTo>
                  <a:cubicBezTo>
                    <a:pt x="37130" y="15861"/>
                    <a:pt x="37100" y="16060"/>
                    <a:pt x="37231" y="16208"/>
                  </a:cubicBezTo>
                  <a:cubicBezTo>
                    <a:pt x="37254" y="16234"/>
                    <a:pt x="37282" y="16259"/>
                    <a:pt x="37308" y="16285"/>
                  </a:cubicBezTo>
                  <a:cubicBezTo>
                    <a:pt x="37411" y="16384"/>
                    <a:pt x="37477" y="16454"/>
                    <a:pt x="37430" y="16516"/>
                  </a:cubicBezTo>
                  <a:cubicBezTo>
                    <a:pt x="37389" y="16534"/>
                    <a:pt x="37344" y="16540"/>
                    <a:pt x="37291" y="16540"/>
                  </a:cubicBezTo>
                  <a:cubicBezTo>
                    <a:pt x="37237" y="16540"/>
                    <a:pt x="37181" y="16534"/>
                    <a:pt x="37128" y="16525"/>
                  </a:cubicBezTo>
                  <a:cubicBezTo>
                    <a:pt x="37072" y="16519"/>
                    <a:pt x="37014" y="16512"/>
                    <a:pt x="36958" y="16512"/>
                  </a:cubicBezTo>
                  <a:cubicBezTo>
                    <a:pt x="36883" y="16512"/>
                    <a:pt x="36826" y="16525"/>
                    <a:pt x="36772" y="16553"/>
                  </a:cubicBezTo>
                  <a:cubicBezTo>
                    <a:pt x="36669" y="16609"/>
                    <a:pt x="36616" y="16709"/>
                    <a:pt x="36562" y="16808"/>
                  </a:cubicBezTo>
                  <a:cubicBezTo>
                    <a:pt x="36541" y="16846"/>
                    <a:pt x="36519" y="16885"/>
                    <a:pt x="36496" y="16919"/>
                  </a:cubicBezTo>
                  <a:cubicBezTo>
                    <a:pt x="36440" y="17003"/>
                    <a:pt x="36339" y="17065"/>
                    <a:pt x="36258" y="17065"/>
                  </a:cubicBezTo>
                  <a:cubicBezTo>
                    <a:pt x="36219" y="17065"/>
                    <a:pt x="36187" y="17052"/>
                    <a:pt x="36161" y="17024"/>
                  </a:cubicBezTo>
                  <a:lnTo>
                    <a:pt x="36136" y="16994"/>
                  </a:lnTo>
                  <a:lnTo>
                    <a:pt x="36119" y="17028"/>
                  </a:lnTo>
                  <a:cubicBezTo>
                    <a:pt x="35969" y="17320"/>
                    <a:pt x="35645" y="17515"/>
                    <a:pt x="35313" y="17515"/>
                  </a:cubicBezTo>
                  <a:cubicBezTo>
                    <a:pt x="35287" y="17515"/>
                    <a:pt x="35264" y="17515"/>
                    <a:pt x="35238" y="17513"/>
                  </a:cubicBezTo>
                  <a:cubicBezTo>
                    <a:pt x="35208" y="17358"/>
                    <a:pt x="35249" y="17191"/>
                    <a:pt x="35347" y="17071"/>
                  </a:cubicBezTo>
                  <a:lnTo>
                    <a:pt x="35373" y="17039"/>
                  </a:lnTo>
                  <a:lnTo>
                    <a:pt x="35332" y="17028"/>
                  </a:lnTo>
                  <a:cubicBezTo>
                    <a:pt x="35197" y="16992"/>
                    <a:pt x="35103" y="16836"/>
                    <a:pt x="35135" y="16701"/>
                  </a:cubicBezTo>
                  <a:cubicBezTo>
                    <a:pt x="35165" y="16583"/>
                    <a:pt x="35285" y="16491"/>
                    <a:pt x="35409" y="16491"/>
                  </a:cubicBezTo>
                  <a:cubicBezTo>
                    <a:pt x="35427" y="16491"/>
                    <a:pt x="35444" y="16493"/>
                    <a:pt x="35461" y="16497"/>
                  </a:cubicBezTo>
                  <a:lnTo>
                    <a:pt x="35476" y="16499"/>
                  </a:lnTo>
                  <a:lnTo>
                    <a:pt x="35487" y="16489"/>
                  </a:lnTo>
                  <a:cubicBezTo>
                    <a:pt x="35521" y="16450"/>
                    <a:pt x="35534" y="16407"/>
                    <a:pt x="35527" y="16356"/>
                  </a:cubicBezTo>
                  <a:cubicBezTo>
                    <a:pt x="35514" y="16244"/>
                    <a:pt x="35403" y="16133"/>
                    <a:pt x="35302" y="16064"/>
                  </a:cubicBezTo>
                  <a:cubicBezTo>
                    <a:pt x="35217" y="16006"/>
                    <a:pt x="35122" y="15897"/>
                    <a:pt x="35120" y="15807"/>
                  </a:cubicBezTo>
                  <a:cubicBezTo>
                    <a:pt x="35120" y="15771"/>
                    <a:pt x="35133" y="15743"/>
                    <a:pt x="35161" y="15722"/>
                  </a:cubicBezTo>
                  <a:cubicBezTo>
                    <a:pt x="35187" y="15702"/>
                    <a:pt x="35217" y="15694"/>
                    <a:pt x="35264" y="15694"/>
                  </a:cubicBezTo>
                  <a:cubicBezTo>
                    <a:pt x="35283" y="15694"/>
                    <a:pt x="35302" y="15696"/>
                    <a:pt x="35324" y="15696"/>
                  </a:cubicBezTo>
                  <a:cubicBezTo>
                    <a:pt x="35344" y="15698"/>
                    <a:pt x="35365" y="15699"/>
                    <a:pt x="35385" y="15699"/>
                  </a:cubicBezTo>
                  <a:cubicBezTo>
                    <a:pt x="35413" y="15699"/>
                    <a:pt x="35440" y="15697"/>
                    <a:pt x="35463" y="15692"/>
                  </a:cubicBezTo>
                  <a:cubicBezTo>
                    <a:pt x="35534" y="15674"/>
                    <a:pt x="35587" y="15623"/>
                    <a:pt x="35617" y="15548"/>
                  </a:cubicBezTo>
                  <a:cubicBezTo>
                    <a:pt x="35656" y="15447"/>
                    <a:pt x="35645" y="15327"/>
                    <a:pt x="35589" y="15242"/>
                  </a:cubicBezTo>
                  <a:cubicBezTo>
                    <a:pt x="35504" y="15105"/>
                    <a:pt x="35356" y="15036"/>
                    <a:pt x="35184" y="14970"/>
                  </a:cubicBezTo>
                  <a:lnTo>
                    <a:pt x="35161" y="14522"/>
                  </a:lnTo>
                  <a:lnTo>
                    <a:pt x="35139" y="14520"/>
                  </a:lnTo>
                  <a:cubicBezTo>
                    <a:pt x="35060" y="14507"/>
                    <a:pt x="34957" y="14494"/>
                    <a:pt x="34855" y="14494"/>
                  </a:cubicBezTo>
                  <a:cubicBezTo>
                    <a:pt x="34662" y="14494"/>
                    <a:pt x="34520" y="14543"/>
                    <a:pt x="34424" y="14648"/>
                  </a:cubicBezTo>
                  <a:lnTo>
                    <a:pt x="34420" y="14652"/>
                  </a:lnTo>
                  <a:cubicBezTo>
                    <a:pt x="34402" y="14672"/>
                    <a:pt x="34385" y="14691"/>
                    <a:pt x="34368" y="14691"/>
                  </a:cubicBezTo>
                  <a:cubicBezTo>
                    <a:pt x="34353" y="14691"/>
                    <a:pt x="34336" y="14676"/>
                    <a:pt x="34321" y="14661"/>
                  </a:cubicBezTo>
                  <a:lnTo>
                    <a:pt x="33790" y="14125"/>
                  </a:lnTo>
                  <a:lnTo>
                    <a:pt x="34096" y="14048"/>
                  </a:lnTo>
                  <a:lnTo>
                    <a:pt x="34094" y="14027"/>
                  </a:lnTo>
                  <a:cubicBezTo>
                    <a:pt x="34088" y="13894"/>
                    <a:pt x="34113" y="13761"/>
                    <a:pt x="34169" y="13639"/>
                  </a:cubicBezTo>
                  <a:cubicBezTo>
                    <a:pt x="34201" y="13652"/>
                    <a:pt x="34238" y="13660"/>
                    <a:pt x="34274" y="13660"/>
                  </a:cubicBezTo>
                  <a:cubicBezTo>
                    <a:pt x="34375" y="13660"/>
                    <a:pt x="34467" y="13611"/>
                    <a:pt x="34518" y="13532"/>
                  </a:cubicBezTo>
                  <a:cubicBezTo>
                    <a:pt x="34597" y="13412"/>
                    <a:pt x="34567" y="13238"/>
                    <a:pt x="34454" y="13151"/>
                  </a:cubicBezTo>
                  <a:cubicBezTo>
                    <a:pt x="34387" y="13097"/>
                    <a:pt x="34304" y="13078"/>
                    <a:pt x="34220" y="13058"/>
                  </a:cubicBezTo>
                  <a:cubicBezTo>
                    <a:pt x="34122" y="13037"/>
                    <a:pt x="34028" y="13016"/>
                    <a:pt x="33978" y="12938"/>
                  </a:cubicBezTo>
                  <a:cubicBezTo>
                    <a:pt x="33948" y="12893"/>
                    <a:pt x="33940" y="12833"/>
                    <a:pt x="33931" y="12776"/>
                  </a:cubicBezTo>
                  <a:cubicBezTo>
                    <a:pt x="33920" y="12692"/>
                    <a:pt x="33908" y="12606"/>
                    <a:pt x="33839" y="12553"/>
                  </a:cubicBezTo>
                  <a:cubicBezTo>
                    <a:pt x="33805" y="12527"/>
                    <a:pt x="33766" y="12514"/>
                    <a:pt x="33721" y="12514"/>
                  </a:cubicBezTo>
                  <a:cubicBezTo>
                    <a:pt x="33652" y="12514"/>
                    <a:pt x="33569" y="12545"/>
                    <a:pt x="33470" y="12609"/>
                  </a:cubicBezTo>
                  <a:lnTo>
                    <a:pt x="32301" y="13350"/>
                  </a:lnTo>
                  <a:cubicBezTo>
                    <a:pt x="32168" y="13436"/>
                    <a:pt x="32016" y="13532"/>
                    <a:pt x="31924" y="13680"/>
                  </a:cubicBezTo>
                  <a:cubicBezTo>
                    <a:pt x="31825" y="13663"/>
                    <a:pt x="31735" y="13590"/>
                    <a:pt x="31688" y="13483"/>
                  </a:cubicBezTo>
                  <a:cubicBezTo>
                    <a:pt x="31637" y="13371"/>
                    <a:pt x="31641" y="13249"/>
                    <a:pt x="31701" y="13161"/>
                  </a:cubicBezTo>
                  <a:cubicBezTo>
                    <a:pt x="31722" y="13131"/>
                    <a:pt x="31750" y="13101"/>
                    <a:pt x="31776" y="13071"/>
                  </a:cubicBezTo>
                  <a:cubicBezTo>
                    <a:pt x="31842" y="13001"/>
                    <a:pt x="31909" y="12928"/>
                    <a:pt x="31902" y="12831"/>
                  </a:cubicBezTo>
                  <a:lnTo>
                    <a:pt x="32245" y="12525"/>
                  </a:lnTo>
                  <a:cubicBezTo>
                    <a:pt x="32277" y="12495"/>
                    <a:pt x="32311" y="12467"/>
                    <a:pt x="32339" y="12431"/>
                  </a:cubicBezTo>
                  <a:cubicBezTo>
                    <a:pt x="32401" y="12351"/>
                    <a:pt x="32434" y="12246"/>
                    <a:pt x="32423" y="12146"/>
                  </a:cubicBezTo>
                  <a:cubicBezTo>
                    <a:pt x="32395" y="11893"/>
                    <a:pt x="32131" y="11756"/>
                    <a:pt x="31896" y="11756"/>
                  </a:cubicBezTo>
                  <a:cubicBezTo>
                    <a:pt x="31814" y="11756"/>
                    <a:pt x="31735" y="11771"/>
                    <a:pt x="31667" y="11799"/>
                  </a:cubicBezTo>
                  <a:cubicBezTo>
                    <a:pt x="31394" y="11914"/>
                    <a:pt x="31223" y="12163"/>
                    <a:pt x="31045" y="12452"/>
                  </a:cubicBezTo>
                  <a:cubicBezTo>
                    <a:pt x="30900" y="12452"/>
                    <a:pt x="30720" y="12452"/>
                    <a:pt x="30559" y="12514"/>
                  </a:cubicBezTo>
                  <a:cubicBezTo>
                    <a:pt x="30377" y="12583"/>
                    <a:pt x="30248" y="12733"/>
                    <a:pt x="30233" y="12893"/>
                  </a:cubicBezTo>
                  <a:cubicBezTo>
                    <a:pt x="30231" y="12913"/>
                    <a:pt x="30231" y="12934"/>
                    <a:pt x="30231" y="12956"/>
                  </a:cubicBezTo>
                  <a:cubicBezTo>
                    <a:pt x="30231" y="12994"/>
                    <a:pt x="30229" y="13033"/>
                    <a:pt x="30216" y="13065"/>
                  </a:cubicBezTo>
                  <a:cubicBezTo>
                    <a:pt x="30190" y="13129"/>
                    <a:pt x="30118" y="13174"/>
                    <a:pt x="30047" y="13217"/>
                  </a:cubicBezTo>
                  <a:cubicBezTo>
                    <a:pt x="29961" y="13268"/>
                    <a:pt x="29873" y="13322"/>
                    <a:pt x="29867" y="13416"/>
                  </a:cubicBezTo>
                  <a:lnTo>
                    <a:pt x="29164" y="13418"/>
                  </a:lnTo>
                  <a:lnTo>
                    <a:pt x="29160" y="13438"/>
                  </a:lnTo>
                  <a:cubicBezTo>
                    <a:pt x="29106" y="13586"/>
                    <a:pt x="29046" y="13753"/>
                    <a:pt x="29068" y="13924"/>
                  </a:cubicBezTo>
                  <a:cubicBezTo>
                    <a:pt x="29089" y="14089"/>
                    <a:pt x="29209" y="14269"/>
                    <a:pt x="29395" y="14282"/>
                  </a:cubicBezTo>
                  <a:cubicBezTo>
                    <a:pt x="29400" y="14282"/>
                    <a:pt x="29405" y="14282"/>
                    <a:pt x="29410" y="14282"/>
                  </a:cubicBezTo>
                  <a:cubicBezTo>
                    <a:pt x="29450" y="14282"/>
                    <a:pt x="29490" y="14275"/>
                    <a:pt x="29530" y="14269"/>
                  </a:cubicBezTo>
                  <a:cubicBezTo>
                    <a:pt x="29567" y="14263"/>
                    <a:pt x="29603" y="14257"/>
                    <a:pt x="29635" y="14257"/>
                  </a:cubicBezTo>
                  <a:cubicBezTo>
                    <a:pt x="29658" y="14257"/>
                    <a:pt x="29679" y="14260"/>
                    <a:pt x="29698" y="14267"/>
                  </a:cubicBezTo>
                  <a:cubicBezTo>
                    <a:pt x="29783" y="14297"/>
                    <a:pt x="29828" y="14393"/>
                    <a:pt x="29865" y="14487"/>
                  </a:cubicBezTo>
                  <a:lnTo>
                    <a:pt x="30105" y="15096"/>
                  </a:lnTo>
                  <a:lnTo>
                    <a:pt x="30111" y="15113"/>
                  </a:lnTo>
                  <a:lnTo>
                    <a:pt x="30653" y="15165"/>
                  </a:lnTo>
                  <a:lnTo>
                    <a:pt x="30647" y="15130"/>
                  </a:lnTo>
                  <a:cubicBezTo>
                    <a:pt x="30632" y="15047"/>
                    <a:pt x="30657" y="14957"/>
                    <a:pt x="30720" y="14882"/>
                  </a:cubicBezTo>
                  <a:cubicBezTo>
                    <a:pt x="30789" y="14800"/>
                    <a:pt x="30889" y="14751"/>
                    <a:pt x="30985" y="14751"/>
                  </a:cubicBezTo>
                  <a:cubicBezTo>
                    <a:pt x="31013" y="14751"/>
                    <a:pt x="31040" y="14755"/>
                    <a:pt x="31067" y="14764"/>
                  </a:cubicBezTo>
                  <a:lnTo>
                    <a:pt x="31092" y="14772"/>
                  </a:lnTo>
                  <a:lnTo>
                    <a:pt x="31159" y="14532"/>
                  </a:lnTo>
                  <a:cubicBezTo>
                    <a:pt x="31592" y="14760"/>
                    <a:pt x="32052" y="14918"/>
                    <a:pt x="32534" y="15004"/>
                  </a:cubicBezTo>
                  <a:cubicBezTo>
                    <a:pt x="32541" y="15053"/>
                    <a:pt x="32526" y="15102"/>
                    <a:pt x="32491" y="15150"/>
                  </a:cubicBezTo>
                  <a:cubicBezTo>
                    <a:pt x="32429" y="15235"/>
                    <a:pt x="32307" y="15299"/>
                    <a:pt x="32187" y="15310"/>
                  </a:cubicBezTo>
                  <a:cubicBezTo>
                    <a:pt x="32160" y="15313"/>
                    <a:pt x="32133" y="15313"/>
                    <a:pt x="32106" y="15313"/>
                  </a:cubicBezTo>
                  <a:cubicBezTo>
                    <a:pt x="32059" y="15313"/>
                    <a:pt x="32011" y="15311"/>
                    <a:pt x="31962" y="15308"/>
                  </a:cubicBezTo>
                  <a:cubicBezTo>
                    <a:pt x="31915" y="15306"/>
                    <a:pt x="31868" y="15304"/>
                    <a:pt x="31821" y="15304"/>
                  </a:cubicBezTo>
                  <a:cubicBezTo>
                    <a:pt x="31735" y="15304"/>
                    <a:pt x="31669" y="15312"/>
                    <a:pt x="31607" y="15329"/>
                  </a:cubicBezTo>
                  <a:lnTo>
                    <a:pt x="31572" y="15340"/>
                  </a:lnTo>
                  <a:lnTo>
                    <a:pt x="31592" y="15370"/>
                  </a:lnTo>
                  <a:cubicBezTo>
                    <a:pt x="31613" y="15402"/>
                    <a:pt x="31617" y="15437"/>
                    <a:pt x="31604" y="15475"/>
                  </a:cubicBezTo>
                  <a:cubicBezTo>
                    <a:pt x="31572" y="15563"/>
                    <a:pt x="31452" y="15642"/>
                    <a:pt x="31356" y="15670"/>
                  </a:cubicBezTo>
                  <a:cubicBezTo>
                    <a:pt x="31251" y="15702"/>
                    <a:pt x="30970" y="15786"/>
                    <a:pt x="30989" y="15992"/>
                  </a:cubicBezTo>
                  <a:cubicBezTo>
                    <a:pt x="30992" y="16002"/>
                    <a:pt x="30994" y="16015"/>
                    <a:pt x="30996" y="16028"/>
                  </a:cubicBezTo>
                  <a:cubicBezTo>
                    <a:pt x="31000" y="16047"/>
                    <a:pt x="31004" y="16069"/>
                    <a:pt x="31000" y="16086"/>
                  </a:cubicBezTo>
                  <a:cubicBezTo>
                    <a:pt x="30987" y="16135"/>
                    <a:pt x="30919" y="16148"/>
                    <a:pt x="30848" y="16159"/>
                  </a:cubicBezTo>
                  <a:cubicBezTo>
                    <a:pt x="30546" y="16201"/>
                    <a:pt x="30272" y="16409"/>
                    <a:pt x="30147" y="16690"/>
                  </a:cubicBezTo>
                  <a:cubicBezTo>
                    <a:pt x="30115" y="16765"/>
                    <a:pt x="30098" y="16833"/>
                    <a:pt x="30094" y="16900"/>
                  </a:cubicBezTo>
                  <a:cubicBezTo>
                    <a:pt x="30079" y="17187"/>
                    <a:pt x="30310" y="17380"/>
                    <a:pt x="30535" y="17566"/>
                  </a:cubicBezTo>
                  <a:cubicBezTo>
                    <a:pt x="30735" y="17731"/>
                    <a:pt x="30942" y="17903"/>
                    <a:pt x="30977" y="18140"/>
                  </a:cubicBezTo>
                  <a:cubicBezTo>
                    <a:pt x="30979" y="18160"/>
                    <a:pt x="30981" y="18179"/>
                    <a:pt x="30983" y="18198"/>
                  </a:cubicBezTo>
                  <a:cubicBezTo>
                    <a:pt x="30987" y="18250"/>
                    <a:pt x="30992" y="18305"/>
                    <a:pt x="31017" y="18355"/>
                  </a:cubicBezTo>
                  <a:cubicBezTo>
                    <a:pt x="31045" y="18410"/>
                    <a:pt x="31097" y="18449"/>
                    <a:pt x="31146" y="18487"/>
                  </a:cubicBezTo>
                  <a:cubicBezTo>
                    <a:pt x="31208" y="18537"/>
                    <a:pt x="31262" y="18577"/>
                    <a:pt x="31264" y="18644"/>
                  </a:cubicBezTo>
                  <a:cubicBezTo>
                    <a:pt x="31266" y="18670"/>
                    <a:pt x="31257" y="18697"/>
                    <a:pt x="31247" y="18725"/>
                  </a:cubicBezTo>
                  <a:cubicBezTo>
                    <a:pt x="31240" y="18747"/>
                    <a:pt x="31234" y="18768"/>
                    <a:pt x="31229" y="18792"/>
                  </a:cubicBezTo>
                  <a:cubicBezTo>
                    <a:pt x="31204" y="18959"/>
                    <a:pt x="31343" y="19096"/>
                    <a:pt x="31647" y="19197"/>
                  </a:cubicBezTo>
                  <a:cubicBezTo>
                    <a:pt x="31767" y="19237"/>
                    <a:pt x="31915" y="19332"/>
                    <a:pt x="31958" y="19441"/>
                  </a:cubicBezTo>
                  <a:cubicBezTo>
                    <a:pt x="31975" y="19486"/>
                    <a:pt x="31975" y="19529"/>
                    <a:pt x="31954" y="19569"/>
                  </a:cubicBezTo>
                  <a:lnTo>
                    <a:pt x="31810" y="19668"/>
                  </a:lnTo>
                  <a:cubicBezTo>
                    <a:pt x="31682" y="19447"/>
                    <a:pt x="31424" y="19299"/>
                    <a:pt x="31163" y="19299"/>
                  </a:cubicBezTo>
                  <a:cubicBezTo>
                    <a:pt x="31127" y="19299"/>
                    <a:pt x="31092" y="19302"/>
                    <a:pt x="31056" y="19308"/>
                  </a:cubicBezTo>
                  <a:lnTo>
                    <a:pt x="31049" y="19308"/>
                  </a:lnTo>
                  <a:lnTo>
                    <a:pt x="31043" y="19314"/>
                  </a:lnTo>
                  <a:cubicBezTo>
                    <a:pt x="31009" y="19347"/>
                    <a:pt x="30994" y="19385"/>
                    <a:pt x="30994" y="19432"/>
                  </a:cubicBezTo>
                  <a:cubicBezTo>
                    <a:pt x="30996" y="19531"/>
                    <a:pt x="31079" y="19640"/>
                    <a:pt x="31157" y="19707"/>
                  </a:cubicBezTo>
                  <a:lnTo>
                    <a:pt x="31609" y="20101"/>
                  </a:lnTo>
                  <a:cubicBezTo>
                    <a:pt x="31712" y="20191"/>
                    <a:pt x="31816" y="20272"/>
                    <a:pt x="31941" y="20281"/>
                  </a:cubicBezTo>
                  <a:cubicBezTo>
                    <a:pt x="31962" y="20302"/>
                    <a:pt x="31962" y="20330"/>
                    <a:pt x="31960" y="20351"/>
                  </a:cubicBezTo>
                  <a:cubicBezTo>
                    <a:pt x="31951" y="20405"/>
                    <a:pt x="31904" y="20461"/>
                    <a:pt x="31853" y="20480"/>
                  </a:cubicBezTo>
                  <a:cubicBezTo>
                    <a:pt x="31799" y="20499"/>
                    <a:pt x="31742" y="20501"/>
                    <a:pt x="31679" y="20504"/>
                  </a:cubicBezTo>
                  <a:cubicBezTo>
                    <a:pt x="31632" y="20506"/>
                    <a:pt x="31585" y="20508"/>
                    <a:pt x="31536" y="20516"/>
                  </a:cubicBezTo>
                  <a:cubicBezTo>
                    <a:pt x="31341" y="20559"/>
                    <a:pt x="31193" y="20763"/>
                    <a:pt x="31212" y="20964"/>
                  </a:cubicBezTo>
                  <a:lnTo>
                    <a:pt x="31214" y="20973"/>
                  </a:lnTo>
                  <a:cubicBezTo>
                    <a:pt x="31249" y="21039"/>
                    <a:pt x="31307" y="21071"/>
                    <a:pt x="31392" y="21071"/>
                  </a:cubicBezTo>
                  <a:cubicBezTo>
                    <a:pt x="31448" y="21071"/>
                    <a:pt x="31506" y="21058"/>
                    <a:pt x="31570" y="21046"/>
                  </a:cubicBezTo>
                  <a:cubicBezTo>
                    <a:pt x="31632" y="21033"/>
                    <a:pt x="31699" y="21020"/>
                    <a:pt x="31759" y="21020"/>
                  </a:cubicBezTo>
                  <a:cubicBezTo>
                    <a:pt x="31806" y="21020"/>
                    <a:pt x="31844" y="21028"/>
                    <a:pt x="31876" y="21046"/>
                  </a:cubicBezTo>
                  <a:cubicBezTo>
                    <a:pt x="32018" y="21125"/>
                    <a:pt x="31977" y="21354"/>
                    <a:pt x="31951" y="21448"/>
                  </a:cubicBezTo>
                  <a:cubicBezTo>
                    <a:pt x="31821" y="21958"/>
                    <a:pt x="31572" y="22440"/>
                    <a:pt x="31234" y="22843"/>
                  </a:cubicBezTo>
                  <a:cubicBezTo>
                    <a:pt x="31197" y="22886"/>
                    <a:pt x="31161" y="22927"/>
                    <a:pt x="31114" y="22952"/>
                  </a:cubicBezTo>
                  <a:cubicBezTo>
                    <a:pt x="31056" y="22982"/>
                    <a:pt x="30985" y="22987"/>
                    <a:pt x="30917" y="22989"/>
                  </a:cubicBezTo>
                  <a:lnTo>
                    <a:pt x="30885" y="22991"/>
                  </a:lnTo>
                  <a:cubicBezTo>
                    <a:pt x="30480" y="23012"/>
                    <a:pt x="30083" y="23209"/>
                    <a:pt x="29820" y="23516"/>
                  </a:cubicBezTo>
                  <a:lnTo>
                    <a:pt x="29813" y="23522"/>
                  </a:lnTo>
                  <a:lnTo>
                    <a:pt x="29800" y="23812"/>
                  </a:lnTo>
                  <a:cubicBezTo>
                    <a:pt x="29785" y="24099"/>
                    <a:pt x="29760" y="24358"/>
                    <a:pt x="29730" y="24632"/>
                  </a:cubicBezTo>
                  <a:cubicBezTo>
                    <a:pt x="29710" y="24806"/>
                    <a:pt x="29691" y="24986"/>
                    <a:pt x="29676" y="25174"/>
                  </a:cubicBezTo>
                  <a:cubicBezTo>
                    <a:pt x="29670" y="25247"/>
                    <a:pt x="29663" y="25309"/>
                    <a:pt x="29627" y="25356"/>
                  </a:cubicBezTo>
                  <a:cubicBezTo>
                    <a:pt x="29595" y="25397"/>
                    <a:pt x="29541" y="25423"/>
                    <a:pt x="29496" y="25444"/>
                  </a:cubicBezTo>
                  <a:lnTo>
                    <a:pt x="28262" y="26012"/>
                  </a:lnTo>
                  <a:cubicBezTo>
                    <a:pt x="27930" y="26164"/>
                    <a:pt x="27619" y="26327"/>
                    <a:pt x="27472" y="26622"/>
                  </a:cubicBezTo>
                  <a:lnTo>
                    <a:pt x="26897" y="26985"/>
                  </a:lnTo>
                  <a:cubicBezTo>
                    <a:pt x="26807" y="26794"/>
                    <a:pt x="26593" y="26661"/>
                    <a:pt x="26366" y="26661"/>
                  </a:cubicBezTo>
                  <a:cubicBezTo>
                    <a:pt x="26293" y="26661"/>
                    <a:pt x="26222" y="26676"/>
                    <a:pt x="26158" y="26704"/>
                  </a:cubicBezTo>
                  <a:lnTo>
                    <a:pt x="26143" y="26710"/>
                  </a:lnTo>
                  <a:lnTo>
                    <a:pt x="26143" y="26730"/>
                  </a:lnTo>
                  <a:cubicBezTo>
                    <a:pt x="26145" y="26813"/>
                    <a:pt x="26109" y="26899"/>
                    <a:pt x="26042" y="26967"/>
                  </a:cubicBezTo>
                  <a:cubicBezTo>
                    <a:pt x="25966" y="27045"/>
                    <a:pt x="25862" y="27089"/>
                    <a:pt x="25764" y="27089"/>
                  </a:cubicBezTo>
                  <a:cubicBezTo>
                    <a:pt x="25730" y="27089"/>
                    <a:pt x="25697" y="27083"/>
                    <a:pt x="25665" y="27072"/>
                  </a:cubicBezTo>
                  <a:lnTo>
                    <a:pt x="25612" y="27051"/>
                  </a:lnTo>
                  <a:lnTo>
                    <a:pt x="25631" y="27105"/>
                  </a:lnTo>
                  <a:cubicBezTo>
                    <a:pt x="25708" y="27317"/>
                    <a:pt x="25543" y="27548"/>
                    <a:pt x="25342" y="27651"/>
                  </a:cubicBezTo>
                  <a:cubicBezTo>
                    <a:pt x="25194" y="27726"/>
                    <a:pt x="25025" y="27754"/>
                    <a:pt x="24860" y="27782"/>
                  </a:cubicBezTo>
                  <a:cubicBezTo>
                    <a:pt x="24793" y="27792"/>
                    <a:pt x="24725" y="27803"/>
                    <a:pt x="24658" y="27818"/>
                  </a:cubicBezTo>
                  <a:cubicBezTo>
                    <a:pt x="24446" y="27863"/>
                    <a:pt x="24172" y="27968"/>
                    <a:pt x="24065" y="28210"/>
                  </a:cubicBezTo>
                  <a:cubicBezTo>
                    <a:pt x="24052" y="28238"/>
                    <a:pt x="24041" y="28268"/>
                    <a:pt x="24029" y="28300"/>
                  </a:cubicBezTo>
                  <a:cubicBezTo>
                    <a:pt x="23986" y="28414"/>
                    <a:pt x="23943" y="28531"/>
                    <a:pt x="23842" y="28531"/>
                  </a:cubicBezTo>
                  <a:cubicBezTo>
                    <a:pt x="23804" y="28531"/>
                    <a:pt x="23774" y="28514"/>
                    <a:pt x="23750" y="28482"/>
                  </a:cubicBezTo>
                  <a:cubicBezTo>
                    <a:pt x="23705" y="28416"/>
                    <a:pt x="23696" y="28296"/>
                    <a:pt x="23733" y="28199"/>
                  </a:cubicBezTo>
                  <a:cubicBezTo>
                    <a:pt x="23739" y="28182"/>
                    <a:pt x="23746" y="28163"/>
                    <a:pt x="23754" y="28144"/>
                  </a:cubicBezTo>
                  <a:cubicBezTo>
                    <a:pt x="23806" y="28011"/>
                    <a:pt x="23866" y="27859"/>
                    <a:pt x="23778" y="27737"/>
                  </a:cubicBezTo>
                  <a:lnTo>
                    <a:pt x="23771" y="27728"/>
                  </a:lnTo>
                  <a:lnTo>
                    <a:pt x="23405" y="27677"/>
                  </a:lnTo>
                  <a:lnTo>
                    <a:pt x="23457" y="27732"/>
                  </a:lnTo>
                  <a:cubicBezTo>
                    <a:pt x="23472" y="27747"/>
                    <a:pt x="23474" y="27764"/>
                    <a:pt x="23465" y="27784"/>
                  </a:cubicBezTo>
                  <a:cubicBezTo>
                    <a:pt x="23450" y="27822"/>
                    <a:pt x="23401" y="27851"/>
                    <a:pt x="23359" y="27851"/>
                  </a:cubicBezTo>
                  <a:cubicBezTo>
                    <a:pt x="23347" y="27851"/>
                    <a:pt x="23336" y="27849"/>
                    <a:pt x="23326" y="27844"/>
                  </a:cubicBezTo>
                  <a:cubicBezTo>
                    <a:pt x="23238" y="27801"/>
                    <a:pt x="23219" y="27679"/>
                    <a:pt x="23210" y="27591"/>
                  </a:cubicBezTo>
                  <a:lnTo>
                    <a:pt x="23208" y="27569"/>
                  </a:lnTo>
                  <a:lnTo>
                    <a:pt x="23187" y="27565"/>
                  </a:lnTo>
                  <a:cubicBezTo>
                    <a:pt x="23120" y="27557"/>
                    <a:pt x="23056" y="27550"/>
                    <a:pt x="22994" y="27550"/>
                  </a:cubicBezTo>
                  <a:cubicBezTo>
                    <a:pt x="22914" y="27550"/>
                    <a:pt x="22848" y="27563"/>
                    <a:pt x="22790" y="27587"/>
                  </a:cubicBezTo>
                  <a:cubicBezTo>
                    <a:pt x="22715" y="27619"/>
                    <a:pt x="22649" y="27687"/>
                    <a:pt x="22621" y="27762"/>
                  </a:cubicBezTo>
                  <a:cubicBezTo>
                    <a:pt x="22606" y="27805"/>
                    <a:pt x="22602" y="27848"/>
                    <a:pt x="22608" y="27887"/>
                  </a:cubicBezTo>
                  <a:cubicBezTo>
                    <a:pt x="22507" y="27818"/>
                    <a:pt x="22379" y="27754"/>
                    <a:pt x="22218" y="27692"/>
                  </a:cubicBezTo>
                  <a:cubicBezTo>
                    <a:pt x="21955" y="27591"/>
                    <a:pt x="21599" y="27422"/>
                    <a:pt x="21588" y="27113"/>
                  </a:cubicBezTo>
                  <a:cubicBezTo>
                    <a:pt x="21586" y="27083"/>
                    <a:pt x="21590" y="27053"/>
                    <a:pt x="21593" y="27019"/>
                  </a:cubicBezTo>
                  <a:cubicBezTo>
                    <a:pt x="21597" y="26957"/>
                    <a:pt x="21601" y="26890"/>
                    <a:pt x="21578" y="26826"/>
                  </a:cubicBezTo>
                  <a:cubicBezTo>
                    <a:pt x="21524" y="26682"/>
                    <a:pt x="21361" y="26640"/>
                    <a:pt x="21218" y="26601"/>
                  </a:cubicBezTo>
                  <a:lnTo>
                    <a:pt x="21173" y="26588"/>
                  </a:lnTo>
                  <a:cubicBezTo>
                    <a:pt x="20971" y="26530"/>
                    <a:pt x="20785" y="26421"/>
                    <a:pt x="20637" y="26273"/>
                  </a:cubicBezTo>
                  <a:lnTo>
                    <a:pt x="20586" y="26220"/>
                  </a:lnTo>
                  <a:lnTo>
                    <a:pt x="20592" y="26293"/>
                  </a:lnTo>
                  <a:cubicBezTo>
                    <a:pt x="20611" y="26505"/>
                    <a:pt x="20412" y="26685"/>
                    <a:pt x="20208" y="26736"/>
                  </a:cubicBezTo>
                  <a:cubicBezTo>
                    <a:pt x="20138" y="26755"/>
                    <a:pt x="20061" y="26764"/>
                    <a:pt x="19973" y="26764"/>
                  </a:cubicBezTo>
                  <a:cubicBezTo>
                    <a:pt x="19870" y="26764"/>
                    <a:pt x="19763" y="26751"/>
                    <a:pt x="19660" y="26740"/>
                  </a:cubicBezTo>
                  <a:cubicBezTo>
                    <a:pt x="19621" y="26736"/>
                    <a:pt x="19583" y="26730"/>
                    <a:pt x="19544" y="26727"/>
                  </a:cubicBezTo>
                  <a:cubicBezTo>
                    <a:pt x="19474" y="26719"/>
                    <a:pt x="19409" y="26717"/>
                    <a:pt x="19352" y="26717"/>
                  </a:cubicBezTo>
                  <a:cubicBezTo>
                    <a:pt x="19152" y="26717"/>
                    <a:pt x="18996" y="26757"/>
                    <a:pt x="18876" y="26843"/>
                  </a:cubicBezTo>
                  <a:cubicBezTo>
                    <a:pt x="18848" y="26862"/>
                    <a:pt x="18820" y="26886"/>
                    <a:pt x="18794" y="26907"/>
                  </a:cubicBezTo>
                  <a:cubicBezTo>
                    <a:pt x="18749" y="26946"/>
                    <a:pt x="18707" y="26982"/>
                    <a:pt x="18655" y="27004"/>
                  </a:cubicBezTo>
                  <a:cubicBezTo>
                    <a:pt x="18595" y="27032"/>
                    <a:pt x="18525" y="27036"/>
                    <a:pt x="18437" y="27036"/>
                  </a:cubicBezTo>
                  <a:lnTo>
                    <a:pt x="18342" y="27036"/>
                  </a:lnTo>
                  <a:cubicBezTo>
                    <a:pt x="18225" y="27036"/>
                    <a:pt x="18105" y="27045"/>
                    <a:pt x="18027" y="27145"/>
                  </a:cubicBezTo>
                  <a:cubicBezTo>
                    <a:pt x="17972" y="27216"/>
                    <a:pt x="17967" y="27304"/>
                    <a:pt x="17961" y="27392"/>
                  </a:cubicBezTo>
                  <a:cubicBezTo>
                    <a:pt x="17959" y="27419"/>
                    <a:pt x="17957" y="27449"/>
                    <a:pt x="17955" y="27479"/>
                  </a:cubicBezTo>
                  <a:cubicBezTo>
                    <a:pt x="17918" y="27724"/>
                    <a:pt x="17674" y="27923"/>
                    <a:pt x="17406" y="27923"/>
                  </a:cubicBezTo>
                  <a:cubicBezTo>
                    <a:pt x="17338" y="27923"/>
                    <a:pt x="17273" y="27910"/>
                    <a:pt x="17215" y="27884"/>
                  </a:cubicBezTo>
                  <a:cubicBezTo>
                    <a:pt x="16997" y="27784"/>
                    <a:pt x="16873" y="27554"/>
                    <a:pt x="16757" y="27308"/>
                  </a:cubicBezTo>
                  <a:lnTo>
                    <a:pt x="16618" y="27019"/>
                  </a:lnTo>
                  <a:cubicBezTo>
                    <a:pt x="16586" y="26950"/>
                    <a:pt x="16547" y="26871"/>
                    <a:pt x="16487" y="26813"/>
                  </a:cubicBezTo>
                  <a:cubicBezTo>
                    <a:pt x="16461" y="26787"/>
                    <a:pt x="16431" y="26766"/>
                    <a:pt x="16403" y="26747"/>
                  </a:cubicBezTo>
                  <a:cubicBezTo>
                    <a:pt x="16384" y="26732"/>
                    <a:pt x="16365" y="26717"/>
                    <a:pt x="16346" y="26702"/>
                  </a:cubicBezTo>
                  <a:cubicBezTo>
                    <a:pt x="16228" y="26601"/>
                    <a:pt x="16163" y="26440"/>
                    <a:pt x="16101" y="26284"/>
                  </a:cubicBezTo>
                  <a:cubicBezTo>
                    <a:pt x="16016" y="26068"/>
                    <a:pt x="15928" y="25845"/>
                    <a:pt x="15699" y="25806"/>
                  </a:cubicBezTo>
                  <a:cubicBezTo>
                    <a:pt x="15662" y="25800"/>
                    <a:pt x="15626" y="25800"/>
                    <a:pt x="15589" y="25798"/>
                  </a:cubicBezTo>
                  <a:cubicBezTo>
                    <a:pt x="15525" y="25798"/>
                    <a:pt x="15463" y="25795"/>
                    <a:pt x="15416" y="25761"/>
                  </a:cubicBezTo>
                  <a:cubicBezTo>
                    <a:pt x="15319" y="25690"/>
                    <a:pt x="15360" y="25528"/>
                    <a:pt x="15426" y="25438"/>
                  </a:cubicBezTo>
                  <a:cubicBezTo>
                    <a:pt x="15452" y="25401"/>
                    <a:pt x="15482" y="25369"/>
                    <a:pt x="15512" y="25337"/>
                  </a:cubicBezTo>
                  <a:cubicBezTo>
                    <a:pt x="15574" y="25268"/>
                    <a:pt x="15639" y="25198"/>
                    <a:pt x="15669" y="25108"/>
                  </a:cubicBezTo>
                  <a:cubicBezTo>
                    <a:pt x="15690" y="25041"/>
                    <a:pt x="15692" y="24971"/>
                    <a:pt x="15692" y="24904"/>
                  </a:cubicBezTo>
                  <a:cubicBezTo>
                    <a:pt x="15692" y="24861"/>
                    <a:pt x="15692" y="24818"/>
                    <a:pt x="15699" y="24778"/>
                  </a:cubicBezTo>
                  <a:cubicBezTo>
                    <a:pt x="15720" y="24630"/>
                    <a:pt x="15806" y="24508"/>
                    <a:pt x="15896" y="24377"/>
                  </a:cubicBezTo>
                  <a:cubicBezTo>
                    <a:pt x="15932" y="24326"/>
                    <a:pt x="15971" y="24272"/>
                    <a:pt x="16003" y="24216"/>
                  </a:cubicBezTo>
                  <a:cubicBezTo>
                    <a:pt x="16245" y="23807"/>
                    <a:pt x="16226" y="23269"/>
                    <a:pt x="15958" y="22880"/>
                  </a:cubicBezTo>
                  <a:cubicBezTo>
                    <a:pt x="15737" y="22558"/>
                    <a:pt x="15358" y="22355"/>
                    <a:pt x="14959" y="22342"/>
                  </a:cubicBezTo>
                  <a:cubicBezTo>
                    <a:pt x="14966" y="22282"/>
                    <a:pt x="14964" y="22224"/>
                    <a:pt x="14955" y="22168"/>
                  </a:cubicBezTo>
                  <a:cubicBezTo>
                    <a:pt x="14910" y="21898"/>
                    <a:pt x="14685" y="21678"/>
                    <a:pt x="14439" y="21665"/>
                  </a:cubicBezTo>
                  <a:cubicBezTo>
                    <a:pt x="14431" y="21664"/>
                    <a:pt x="14423" y="21664"/>
                    <a:pt x="14415" y="21664"/>
                  </a:cubicBezTo>
                  <a:cubicBezTo>
                    <a:pt x="14284" y="21664"/>
                    <a:pt x="14158" y="21712"/>
                    <a:pt x="14045" y="21757"/>
                  </a:cubicBezTo>
                  <a:lnTo>
                    <a:pt x="13524" y="21963"/>
                  </a:lnTo>
                  <a:cubicBezTo>
                    <a:pt x="13462" y="21986"/>
                    <a:pt x="13385" y="22018"/>
                    <a:pt x="13331" y="22078"/>
                  </a:cubicBezTo>
                  <a:cubicBezTo>
                    <a:pt x="13248" y="22173"/>
                    <a:pt x="13248" y="22308"/>
                    <a:pt x="13248" y="22436"/>
                  </a:cubicBezTo>
                  <a:cubicBezTo>
                    <a:pt x="13250" y="22573"/>
                    <a:pt x="13250" y="22702"/>
                    <a:pt x="13149" y="22764"/>
                  </a:cubicBezTo>
                  <a:cubicBezTo>
                    <a:pt x="13098" y="22798"/>
                    <a:pt x="13029" y="22800"/>
                    <a:pt x="12963" y="22802"/>
                  </a:cubicBezTo>
                  <a:lnTo>
                    <a:pt x="12930" y="22802"/>
                  </a:lnTo>
                  <a:cubicBezTo>
                    <a:pt x="12725" y="22813"/>
                    <a:pt x="12538" y="22880"/>
                    <a:pt x="12408" y="22995"/>
                  </a:cubicBezTo>
                  <a:cubicBezTo>
                    <a:pt x="12253" y="23128"/>
                    <a:pt x="12174" y="23329"/>
                    <a:pt x="12208" y="23509"/>
                  </a:cubicBezTo>
                  <a:cubicBezTo>
                    <a:pt x="12219" y="23565"/>
                    <a:pt x="12238" y="23619"/>
                    <a:pt x="12258" y="23668"/>
                  </a:cubicBezTo>
                  <a:cubicBezTo>
                    <a:pt x="12281" y="23730"/>
                    <a:pt x="12303" y="23786"/>
                    <a:pt x="12309" y="23846"/>
                  </a:cubicBezTo>
                  <a:cubicBezTo>
                    <a:pt x="12328" y="24026"/>
                    <a:pt x="12183" y="24206"/>
                    <a:pt x="12005" y="24229"/>
                  </a:cubicBezTo>
                  <a:cubicBezTo>
                    <a:pt x="11993" y="24231"/>
                    <a:pt x="11981" y="24231"/>
                    <a:pt x="11969" y="24231"/>
                  </a:cubicBezTo>
                  <a:cubicBezTo>
                    <a:pt x="11802" y="24231"/>
                    <a:pt x="11641" y="24094"/>
                    <a:pt x="11619" y="23932"/>
                  </a:cubicBezTo>
                  <a:cubicBezTo>
                    <a:pt x="11613" y="23882"/>
                    <a:pt x="11615" y="23831"/>
                    <a:pt x="11617" y="23779"/>
                  </a:cubicBezTo>
                  <a:cubicBezTo>
                    <a:pt x="11621" y="23700"/>
                    <a:pt x="11626" y="23619"/>
                    <a:pt x="11596" y="23546"/>
                  </a:cubicBezTo>
                  <a:cubicBezTo>
                    <a:pt x="11602" y="23535"/>
                    <a:pt x="11606" y="23522"/>
                    <a:pt x="11611" y="23512"/>
                  </a:cubicBezTo>
                  <a:cubicBezTo>
                    <a:pt x="11705" y="23212"/>
                    <a:pt x="11617" y="22865"/>
                    <a:pt x="11388" y="22648"/>
                  </a:cubicBezTo>
                  <a:cubicBezTo>
                    <a:pt x="11328" y="22592"/>
                    <a:pt x="11270" y="22554"/>
                    <a:pt x="11208" y="22532"/>
                  </a:cubicBezTo>
                  <a:cubicBezTo>
                    <a:pt x="11163" y="22515"/>
                    <a:pt x="11111" y="22507"/>
                    <a:pt x="11047" y="22502"/>
                  </a:cubicBezTo>
                  <a:cubicBezTo>
                    <a:pt x="11030" y="22502"/>
                    <a:pt x="11012" y="22501"/>
                    <a:pt x="10995" y="22501"/>
                  </a:cubicBezTo>
                  <a:cubicBezTo>
                    <a:pt x="10791" y="22501"/>
                    <a:pt x="10598" y="22556"/>
                    <a:pt x="10409" y="22610"/>
                  </a:cubicBezTo>
                  <a:cubicBezTo>
                    <a:pt x="10105" y="22695"/>
                    <a:pt x="9835" y="22783"/>
                    <a:pt x="9625" y="22963"/>
                  </a:cubicBezTo>
                  <a:cubicBezTo>
                    <a:pt x="9554" y="22897"/>
                    <a:pt x="9468" y="22847"/>
                    <a:pt x="9383" y="22824"/>
                  </a:cubicBezTo>
                  <a:cubicBezTo>
                    <a:pt x="9288" y="22798"/>
                    <a:pt x="9192" y="22787"/>
                    <a:pt x="9098" y="22775"/>
                  </a:cubicBezTo>
                  <a:cubicBezTo>
                    <a:pt x="8952" y="22757"/>
                    <a:pt x="8815" y="22742"/>
                    <a:pt x="8690" y="22676"/>
                  </a:cubicBezTo>
                  <a:cubicBezTo>
                    <a:pt x="8658" y="22659"/>
                    <a:pt x="8624" y="22637"/>
                    <a:pt x="8592" y="22616"/>
                  </a:cubicBezTo>
                  <a:cubicBezTo>
                    <a:pt x="8549" y="22588"/>
                    <a:pt x="8506" y="22558"/>
                    <a:pt x="8457" y="22537"/>
                  </a:cubicBezTo>
                  <a:cubicBezTo>
                    <a:pt x="8356" y="22492"/>
                    <a:pt x="8245" y="22483"/>
                    <a:pt x="8136" y="22477"/>
                  </a:cubicBezTo>
                  <a:cubicBezTo>
                    <a:pt x="8106" y="22475"/>
                    <a:pt x="8073" y="22472"/>
                    <a:pt x="8043" y="22470"/>
                  </a:cubicBezTo>
                  <a:cubicBezTo>
                    <a:pt x="7465" y="22415"/>
                    <a:pt x="6987" y="22046"/>
                    <a:pt x="6467" y="21605"/>
                  </a:cubicBezTo>
                  <a:lnTo>
                    <a:pt x="5815" y="21054"/>
                  </a:lnTo>
                  <a:cubicBezTo>
                    <a:pt x="5667" y="20930"/>
                    <a:pt x="5483" y="20774"/>
                    <a:pt x="5260" y="20744"/>
                  </a:cubicBezTo>
                  <a:cubicBezTo>
                    <a:pt x="5235" y="20741"/>
                    <a:pt x="5209" y="20739"/>
                    <a:pt x="5181" y="20739"/>
                  </a:cubicBezTo>
                  <a:cubicBezTo>
                    <a:pt x="4986" y="20739"/>
                    <a:pt x="4804" y="20825"/>
                    <a:pt x="4605" y="20930"/>
                  </a:cubicBezTo>
                  <a:lnTo>
                    <a:pt x="4543" y="20962"/>
                  </a:lnTo>
                  <a:cubicBezTo>
                    <a:pt x="4525" y="20733"/>
                    <a:pt x="4451" y="20559"/>
                    <a:pt x="4320" y="20441"/>
                  </a:cubicBezTo>
                  <a:cubicBezTo>
                    <a:pt x="4228" y="20360"/>
                    <a:pt x="4116" y="20311"/>
                    <a:pt x="4007" y="20264"/>
                  </a:cubicBezTo>
                  <a:cubicBezTo>
                    <a:pt x="3968" y="20249"/>
                    <a:pt x="3930" y="20231"/>
                    <a:pt x="3891" y="20212"/>
                  </a:cubicBezTo>
                  <a:cubicBezTo>
                    <a:pt x="3675" y="20109"/>
                    <a:pt x="3482" y="19953"/>
                    <a:pt x="3339" y="19758"/>
                  </a:cubicBezTo>
                  <a:cubicBezTo>
                    <a:pt x="3227" y="19608"/>
                    <a:pt x="3171" y="19409"/>
                    <a:pt x="3199" y="19263"/>
                  </a:cubicBezTo>
                  <a:cubicBezTo>
                    <a:pt x="3216" y="19177"/>
                    <a:pt x="3259" y="19111"/>
                    <a:pt x="3326" y="19068"/>
                  </a:cubicBezTo>
                  <a:cubicBezTo>
                    <a:pt x="3366" y="19045"/>
                    <a:pt x="3414" y="19030"/>
                    <a:pt x="3461" y="19015"/>
                  </a:cubicBezTo>
                  <a:cubicBezTo>
                    <a:pt x="3525" y="18993"/>
                    <a:pt x="3591" y="18972"/>
                    <a:pt x="3645" y="18927"/>
                  </a:cubicBezTo>
                  <a:cubicBezTo>
                    <a:pt x="3765" y="18820"/>
                    <a:pt x="3771" y="18635"/>
                    <a:pt x="3664" y="18363"/>
                  </a:cubicBezTo>
                  <a:lnTo>
                    <a:pt x="3459" y="17847"/>
                  </a:lnTo>
                  <a:cubicBezTo>
                    <a:pt x="3489" y="17834"/>
                    <a:pt x="3521" y="17823"/>
                    <a:pt x="3555" y="17817"/>
                  </a:cubicBezTo>
                  <a:lnTo>
                    <a:pt x="3587" y="17808"/>
                  </a:lnTo>
                  <a:cubicBezTo>
                    <a:pt x="3698" y="17785"/>
                    <a:pt x="3840" y="17755"/>
                    <a:pt x="3848" y="17630"/>
                  </a:cubicBezTo>
                  <a:cubicBezTo>
                    <a:pt x="3851" y="17611"/>
                    <a:pt x="3848" y="17594"/>
                    <a:pt x="3846" y="17575"/>
                  </a:cubicBezTo>
                  <a:cubicBezTo>
                    <a:pt x="3844" y="17564"/>
                    <a:pt x="3842" y="17551"/>
                    <a:pt x="3842" y="17538"/>
                  </a:cubicBezTo>
                  <a:cubicBezTo>
                    <a:pt x="3842" y="17472"/>
                    <a:pt x="3898" y="17416"/>
                    <a:pt x="3953" y="17386"/>
                  </a:cubicBezTo>
                  <a:cubicBezTo>
                    <a:pt x="3986" y="17369"/>
                    <a:pt x="4020" y="17356"/>
                    <a:pt x="4056" y="17341"/>
                  </a:cubicBezTo>
                  <a:cubicBezTo>
                    <a:pt x="4093" y="17328"/>
                    <a:pt x="4127" y="17316"/>
                    <a:pt x="4161" y="17298"/>
                  </a:cubicBezTo>
                  <a:cubicBezTo>
                    <a:pt x="4279" y="17234"/>
                    <a:pt x="4367" y="17110"/>
                    <a:pt x="4393" y="16962"/>
                  </a:cubicBezTo>
                  <a:cubicBezTo>
                    <a:pt x="4421" y="16816"/>
                    <a:pt x="4384" y="16669"/>
                    <a:pt x="4296" y="16568"/>
                  </a:cubicBezTo>
                  <a:cubicBezTo>
                    <a:pt x="4243" y="16508"/>
                    <a:pt x="4178" y="16463"/>
                    <a:pt x="4114" y="16420"/>
                  </a:cubicBezTo>
                  <a:lnTo>
                    <a:pt x="3788" y="16197"/>
                  </a:lnTo>
                  <a:cubicBezTo>
                    <a:pt x="3746" y="16167"/>
                    <a:pt x="3696" y="16133"/>
                    <a:pt x="3641" y="16111"/>
                  </a:cubicBezTo>
                  <a:cubicBezTo>
                    <a:pt x="3594" y="16093"/>
                    <a:pt x="3544" y="16085"/>
                    <a:pt x="3491" y="16085"/>
                  </a:cubicBezTo>
                  <a:cubicBezTo>
                    <a:pt x="3389" y="16085"/>
                    <a:pt x="3281" y="16118"/>
                    <a:pt x="3191" y="16182"/>
                  </a:cubicBezTo>
                  <a:cubicBezTo>
                    <a:pt x="3079" y="16261"/>
                    <a:pt x="2985" y="16384"/>
                    <a:pt x="2910" y="16546"/>
                  </a:cubicBezTo>
                  <a:lnTo>
                    <a:pt x="2897" y="16579"/>
                  </a:lnTo>
                  <a:cubicBezTo>
                    <a:pt x="2876" y="16626"/>
                    <a:pt x="2856" y="16671"/>
                    <a:pt x="2826" y="16709"/>
                  </a:cubicBezTo>
                  <a:cubicBezTo>
                    <a:pt x="2818" y="16720"/>
                    <a:pt x="2809" y="16729"/>
                    <a:pt x="2799" y="16739"/>
                  </a:cubicBezTo>
                  <a:cubicBezTo>
                    <a:pt x="2786" y="16684"/>
                    <a:pt x="2762" y="16624"/>
                    <a:pt x="2702" y="16594"/>
                  </a:cubicBezTo>
                  <a:cubicBezTo>
                    <a:pt x="2666" y="16574"/>
                    <a:pt x="2627" y="16572"/>
                    <a:pt x="2599" y="16572"/>
                  </a:cubicBezTo>
                  <a:lnTo>
                    <a:pt x="2559" y="16572"/>
                  </a:lnTo>
                  <a:lnTo>
                    <a:pt x="2259" y="16587"/>
                  </a:lnTo>
                  <a:cubicBezTo>
                    <a:pt x="2257" y="16576"/>
                    <a:pt x="2254" y="16564"/>
                    <a:pt x="2250" y="16553"/>
                  </a:cubicBezTo>
                  <a:cubicBezTo>
                    <a:pt x="2220" y="16454"/>
                    <a:pt x="2147" y="16375"/>
                    <a:pt x="2083" y="16306"/>
                  </a:cubicBezTo>
                  <a:lnTo>
                    <a:pt x="1314" y="15477"/>
                  </a:lnTo>
                  <a:cubicBezTo>
                    <a:pt x="1183" y="15336"/>
                    <a:pt x="1053" y="15205"/>
                    <a:pt x="883" y="15150"/>
                  </a:cubicBezTo>
                  <a:cubicBezTo>
                    <a:pt x="900" y="15040"/>
                    <a:pt x="922" y="14942"/>
                    <a:pt x="948" y="14852"/>
                  </a:cubicBezTo>
                  <a:lnTo>
                    <a:pt x="954" y="14830"/>
                  </a:lnTo>
                  <a:cubicBezTo>
                    <a:pt x="975" y="14755"/>
                    <a:pt x="997" y="14678"/>
                    <a:pt x="986" y="14599"/>
                  </a:cubicBezTo>
                  <a:cubicBezTo>
                    <a:pt x="975" y="14513"/>
                    <a:pt x="930" y="14438"/>
                    <a:pt x="890" y="14372"/>
                  </a:cubicBezTo>
                  <a:cubicBezTo>
                    <a:pt x="778" y="14185"/>
                    <a:pt x="639" y="13956"/>
                    <a:pt x="408" y="13853"/>
                  </a:cubicBezTo>
                  <a:cubicBezTo>
                    <a:pt x="382" y="13840"/>
                    <a:pt x="352" y="13832"/>
                    <a:pt x="324" y="13821"/>
                  </a:cubicBezTo>
                  <a:cubicBezTo>
                    <a:pt x="258" y="13798"/>
                    <a:pt x="196" y="13776"/>
                    <a:pt x="148" y="13731"/>
                  </a:cubicBezTo>
                  <a:cubicBezTo>
                    <a:pt x="67" y="13650"/>
                    <a:pt x="58" y="13517"/>
                    <a:pt x="58" y="13388"/>
                  </a:cubicBezTo>
                  <a:lnTo>
                    <a:pt x="54" y="12938"/>
                  </a:lnTo>
                  <a:cubicBezTo>
                    <a:pt x="54" y="12840"/>
                    <a:pt x="58" y="12729"/>
                    <a:pt x="133" y="12671"/>
                  </a:cubicBezTo>
                  <a:cubicBezTo>
                    <a:pt x="176" y="12639"/>
                    <a:pt x="232" y="12630"/>
                    <a:pt x="292" y="12624"/>
                  </a:cubicBezTo>
                  <a:cubicBezTo>
                    <a:pt x="320" y="12619"/>
                    <a:pt x="352" y="12615"/>
                    <a:pt x="382" y="12609"/>
                  </a:cubicBezTo>
                  <a:cubicBezTo>
                    <a:pt x="521" y="12574"/>
                    <a:pt x="622" y="12467"/>
                    <a:pt x="720" y="12364"/>
                  </a:cubicBezTo>
                  <a:cubicBezTo>
                    <a:pt x="763" y="12321"/>
                    <a:pt x="806" y="12276"/>
                    <a:pt x="851" y="12238"/>
                  </a:cubicBezTo>
                  <a:cubicBezTo>
                    <a:pt x="922" y="12176"/>
                    <a:pt x="1029" y="12137"/>
                    <a:pt x="1121" y="12137"/>
                  </a:cubicBezTo>
                  <a:cubicBezTo>
                    <a:pt x="1177" y="12137"/>
                    <a:pt x="1277" y="12152"/>
                    <a:pt x="1312" y="12251"/>
                  </a:cubicBezTo>
                  <a:cubicBezTo>
                    <a:pt x="1322" y="12276"/>
                    <a:pt x="1327" y="12311"/>
                    <a:pt x="1331" y="12343"/>
                  </a:cubicBezTo>
                  <a:cubicBezTo>
                    <a:pt x="1337" y="12409"/>
                    <a:pt x="1346" y="12480"/>
                    <a:pt x="1408" y="12519"/>
                  </a:cubicBezTo>
                  <a:cubicBezTo>
                    <a:pt x="1430" y="12532"/>
                    <a:pt x="1455" y="12538"/>
                    <a:pt x="1482" y="12538"/>
                  </a:cubicBezTo>
                  <a:cubicBezTo>
                    <a:pt x="1521" y="12538"/>
                    <a:pt x="1564" y="12526"/>
                    <a:pt x="1603" y="12512"/>
                  </a:cubicBezTo>
                  <a:cubicBezTo>
                    <a:pt x="1641" y="12498"/>
                    <a:pt x="1679" y="12486"/>
                    <a:pt x="1713" y="12486"/>
                  </a:cubicBezTo>
                  <a:cubicBezTo>
                    <a:pt x="1725" y="12486"/>
                    <a:pt x="1736" y="12487"/>
                    <a:pt x="1747" y="12491"/>
                  </a:cubicBezTo>
                  <a:lnTo>
                    <a:pt x="1768" y="12497"/>
                  </a:lnTo>
                  <a:lnTo>
                    <a:pt x="1779" y="12478"/>
                  </a:lnTo>
                  <a:cubicBezTo>
                    <a:pt x="1839" y="12366"/>
                    <a:pt x="1837" y="12227"/>
                    <a:pt x="1779" y="12116"/>
                  </a:cubicBezTo>
                  <a:cubicBezTo>
                    <a:pt x="1817" y="12086"/>
                    <a:pt x="1873" y="12081"/>
                    <a:pt x="1933" y="12077"/>
                  </a:cubicBezTo>
                  <a:cubicBezTo>
                    <a:pt x="2006" y="12073"/>
                    <a:pt x="2081" y="12069"/>
                    <a:pt x="2134" y="12015"/>
                  </a:cubicBezTo>
                  <a:cubicBezTo>
                    <a:pt x="2158" y="11992"/>
                    <a:pt x="2173" y="11962"/>
                    <a:pt x="2186" y="11934"/>
                  </a:cubicBezTo>
                  <a:cubicBezTo>
                    <a:pt x="2194" y="11914"/>
                    <a:pt x="2205" y="11897"/>
                    <a:pt x="2216" y="11882"/>
                  </a:cubicBezTo>
                  <a:cubicBezTo>
                    <a:pt x="2252" y="11833"/>
                    <a:pt x="2302" y="11812"/>
                    <a:pt x="2379" y="11812"/>
                  </a:cubicBezTo>
                  <a:cubicBezTo>
                    <a:pt x="2432" y="11812"/>
                    <a:pt x="2490" y="11822"/>
                    <a:pt x="2552" y="11833"/>
                  </a:cubicBezTo>
                  <a:cubicBezTo>
                    <a:pt x="2618" y="11844"/>
                    <a:pt x="2689" y="11855"/>
                    <a:pt x="2752" y="11855"/>
                  </a:cubicBezTo>
                  <a:cubicBezTo>
                    <a:pt x="2775" y="11855"/>
                    <a:pt x="2797" y="11854"/>
                    <a:pt x="2818" y="11850"/>
                  </a:cubicBezTo>
                  <a:cubicBezTo>
                    <a:pt x="2991" y="11822"/>
                    <a:pt x="3096" y="11679"/>
                    <a:pt x="3199" y="11539"/>
                  </a:cubicBezTo>
                  <a:cubicBezTo>
                    <a:pt x="3279" y="11428"/>
                    <a:pt x="3362" y="11314"/>
                    <a:pt x="3478" y="11261"/>
                  </a:cubicBezTo>
                  <a:cubicBezTo>
                    <a:pt x="3516" y="11242"/>
                    <a:pt x="3557" y="11231"/>
                    <a:pt x="3600" y="11218"/>
                  </a:cubicBezTo>
                  <a:cubicBezTo>
                    <a:pt x="3660" y="11201"/>
                    <a:pt x="3722" y="11182"/>
                    <a:pt x="3776" y="11145"/>
                  </a:cubicBezTo>
                  <a:cubicBezTo>
                    <a:pt x="3827" y="11109"/>
                    <a:pt x="3866" y="11062"/>
                    <a:pt x="3902" y="11015"/>
                  </a:cubicBezTo>
                  <a:cubicBezTo>
                    <a:pt x="3951" y="10950"/>
                    <a:pt x="3998" y="10890"/>
                    <a:pt x="4069" y="10871"/>
                  </a:cubicBezTo>
                  <a:cubicBezTo>
                    <a:pt x="4088" y="10865"/>
                    <a:pt x="4108" y="10862"/>
                    <a:pt x="4129" y="10860"/>
                  </a:cubicBezTo>
                  <a:cubicBezTo>
                    <a:pt x="4163" y="10858"/>
                    <a:pt x="4196" y="10854"/>
                    <a:pt x="4228" y="10839"/>
                  </a:cubicBezTo>
                  <a:cubicBezTo>
                    <a:pt x="4296" y="10807"/>
                    <a:pt x="4331" y="10736"/>
                    <a:pt x="4356" y="10685"/>
                  </a:cubicBezTo>
                  <a:lnTo>
                    <a:pt x="4705" y="9965"/>
                  </a:lnTo>
                  <a:cubicBezTo>
                    <a:pt x="4776" y="9943"/>
                    <a:pt x="4838" y="9883"/>
                    <a:pt x="4870" y="9808"/>
                  </a:cubicBezTo>
                  <a:cubicBezTo>
                    <a:pt x="4907" y="9727"/>
                    <a:pt x="4905" y="9637"/>
                    <a:pt x="4866" y="9568"/>
                  </a:cubicBezTo>
                  <a:cubicBezTo>
                    <a:pt x="4834" y="9504"/>
                    <a:pt x="4778" y="9461"/>
                    <a:pt x="4725" y="9418"/>
                  </a:cubicBezTo>
                  <a:cubicBezTo>
                    <a:pt x="4686" y="9386"/>
                    <a:pt x="4650" y="9356"/>
                    <a:pt x="4622" y="9320"/>
                  </a:cubicBezTo>
                  <a:cubicBezTo>
                    <a:pt x="4523" y="9196"/>
                    <a:pt x="4534" y="9033"/>
                    <a:pt x="4545" y="8861"/>
                  </a:cubicBezTo>
                  <a:cubicBezTo>
                    <a:pt x="4553" y="8735"/>
                    <a:pt x="4562" y="8602"/>
                    <a:pt x="4525" y="8482"/>
                  </a:cubicBezTo>
                  <a:cubicBezTo>
                    <a:pt x="4521" y="8467"/>
                    <a:pt x="4517" y="8452"/>
                    <a:pt x="4513" y="8437"/>
                  </a:cubicBezTo>
                  <a:cubicBezTo>
                    <a:pt x="4495" y="8392"/>
                    <a:pt x="4480" y="8347"/>
                    <a:pt x="4487" y="8304"/>
                  </a:cubicBezTo>
                  <a:cubicBezTo>
                    <a:pt x="4500" y="8236"/>
                    <a:pt x="4566" y="8186"/>
                    <a:pt x="4635" y="8144"/>
                  </a:cubicBezTo>
                  <a:cubicBezTo>
                    <a:pt x="4843" y="8011"/>
                    <a:pt x="5085" y="7869"/>
                    <a:pt x="5325" y="7869"/>
                  </a:cubicBezTo>
                  <a:cubicBezTo>
                    <a:pt x="5385" y="7869"/>
                    <a:pt x="5442" y="7878"/>
                    <a:pt x="5498" y="7895"/>
                  </a:cubicBezTo>
                  <a:cubicBezTo>
                    <a:pt x="5552" y="7914"/>
                    <a:pt x="5605" y="7940"/>
                    <a:pt x="5657" y="7966"/>
                  </a:cubicBezTo>
                  <a:cubicBezTo>
                    <a:pt x="5749" y="8013"/>
                    <a:pt x="5845" y="8060"/>
                    <a:pt x="5944" y="8060"/>
                  </a:cubicBezTo>
                  <a:cubicBezTo>
                    <a:pt x="5970" y="8060"/>
                    <a:pt x="5995" y="8058"/>
                    <a:pt x="6019" y="8051"/>
                  </a:cubicBezTo>
                  <a:lnTo>
                    <a:pt x="6034" y="8047"/>
                  </a:lnTo>
                  <a:lnTo>
                    <a:pt x="6038" y="8032"/>
                  </a:lnTo>
                  <a:cubicBezTo>
                    <a:pt x="6079" y="7852"/>
                    <a:pt x="6094" y="7670"/>
                    <a:pt x="6083" y="7488"/>
                  </a:cubicBezTo>
                  <a:cubicBezTo>
                    <a:pt x="6075" y="7366"/>
                    <a:pt x="6090" y="7212"/>
                    <a:pt x="6105" y="7064"/>
                  </a:cubicBezTo>
                  <a:cubicBezTo>
                    <a:pt x="6115" y="6950"/>
                    <a:pt x="6126" y="6843"/>
                    <a:pt x="6128" y="6747"/>
                  </a:cubicBezTo>
                  <a:lnTo>
                    <a:pt x="6422" y="6565"/>
                  </a:lnTo>
                  <a:lnTo>
                    <a:pt x="6419" y="6545"/>
                  </a:lnTo>
                  <a:cubicBezTo>
                    <a:pt x="6409" y="6487"/>
                    <a:pt x="6396" y="6346"/>
                    <a:pt x="6486" y="6288"/>
                  </a:cubicBezTo>
                  <a:cubicBezTo>
                    <a:pt x="6508" y="6274"/>
                    <a:pt x="6535" y="6268"/>
                    <a:pt x="6564" y="6268"/>
                  </a:cubicBezTo>
                  <a:cubicBezTo>
                    <a:pt x="6625" y="6268"/>
                    <a:pt x="6696" y="6293"/>
                    <a:pt x="6762" y="6320"/>
                  </a:cubicBezTo>
                  <a:lnTo>
                    <a:pt x="6801" y="6335"/>
                  </a:lnTo>
                  <a:cubicBezTo>
                    <a:pt x="6976" y="6404"/>
                    <a:pt x="7161" y="6415"/>
                    <a:pt x="7304" y="6415"/>
                  </a:cubicBezTo>
                  <a:cubicBezTo>
                    <a:pt x="7377" y="6415"/>
                    <a:pt x="7448" y="6410"/>
                    <a:pt x="7527" y="6408"/>
                  </a:cubicBezTo>
                  <a:cubicBezTo>
                    <a:pt x="7656" y="6402"/>
                    <a:pt x="7836" y="6380"/>
                    <a:pt x="7893" y="6239"/>
                  </a:cubicBezTo>
                  <a:cubicBezTo>
                    <a:pt x="7913" y="6196"/>
                    <a:pt x="7915" y="6151"/>
                    <a:pt x="7915" y="6106"/>
                  </a:cubicBezTo>
                  <a:cubicBezTo>
                    <a:pt x="7917" y="6061"/>
                    <a:pt x="7919" y="6016"/>
                    <a:pt x="7938" y="5980"/>
                  </a:cubicBezTo>
                  <a:cubicBezTo>
                    <a:pt x="7951" y="5956"/>
                    <a:pt x="7973" y="5937"/>
                    <a:pt x="7994" y="5918"/>
                  </a:cubicBezTo>
                  <a:cubicBezTo>
                    <a:pt x="8013" y="5898"/>
                    <a:pt x="8033" y="5879"/>
                    <a:pt x="8048" y="5855"/>
                  </a:cubicBezTo>
                  <a:cubicBezTo>
                    <a:pt x="8099" y="5778"/>
                    <a:pt x="8093" y="5686"/>
                    <a:pt x="8086" y="5598"/>
                  </a:cubicBezTo>
                  <a:cubicBezTo>
                    <a:pt x="8086" y="5581"/>
                    <a:pt x="8084" y="5564"/>
                    <a:pt x="8084" y="5547"/>
                  </a:cubicBezTo>
                  <a:cubicBezTo>
                    <a:pt x="8071" y="5236"/>
                    <a:pt x="8258" y="4928"/>
                    <a:pt x="8541" y="4797"/>
                  </a:cubicBezTo>
                  <a:cubicBezTo>
                    <a:pt x="8553" y="4791"/>
                    <a:pt x="8568" y="4784"/>
                    <a:pt x="8581" y="4778"/>
                  </a:cubicBezTo>
                  <a:cubicBezTo>
                    <a:pt x="8633" y="4756"/>
                    <a:pt x="8684" y="4735"/>
                    <a:pt x="8727" y="4696"/>
                  </a:cubicBezTo>
                  <a:cubicBezTo>
                    <a:pt x="8795" y="4636"/>
                    <a:pt x="8823" y="4549"/>
                    <a:pt x="8851" y="4465"/>
                  </a:cubicBezTo>
                  <a:cubicBezTo>
                    <a:pt x="8860" y="4444"/>
                    <a:pt x="8866" y="4420"/>
                    <a:pt x="8875" y="4399"/>
                  </a:cubicBezTo>
                  <a:cubicBezTo>
                    <a:pt x="8909" y="4309"/>
                    <a:pt x="8978" y="4212"/>
                    <a:pt x="9074" y="4212"/>
                  </a:cubicBezTo>
                  <a:cubicBezTo>
                    <a:pt x="9179" y="4214"/>
                    <a:pt x="9222" y="4321"/>
                    <a:pt x="9271" y="4444"/>
                  </a:cubicBezTo>
                  <a:cubicBezTo>
                    <a:pt x="9299" y="4512"/>
                    <a:pt x="9327" y="4585"/>
                    <a:pt x="9372" y="4641"/>
                  </a:cubicBezTo>
                  <a:cubicBezTo>
                    <a:pt x="9415" y="4699"/>
                    <a:pt x="9475" y="4737"/>
                    <a:pt x="9532" y="4774"/>
                  </a:cubicBezTo>
                  <a:cubicBezTo>
                    <a:pt x="9573" y="4801"/>
                    <a:pt x="9614" y="4827"/>
                    <a:pt x="9648" y="4859"/>
                  </a:cubicBezTo>
                  <a:cubicBezTo>
                    <a:pt x="9691" y="4900"/>
                    <a:pt x="9725" y="4951"/>
                    <a:pt x="9757" y="5001"/>
                  </a:cubicBezTo>
                  <a:cubicBezTo>
                    <a:pt x="9807" y="5076"/>
                    <a:pt x="9858" y="5153"/>
                    <a:pt x="9942" y="5198"/>
                  </a:cubicBezTo>
                  <a:cubicBezTo>
                    <a:pt x="9997" y="5228"/>
                    <a:pt x="10062" y="5243"/>
                    <a:pt x="10147" y="5243"/>
                  </a:cubicBezTo>
                  <a:cubicBezTo>
                    <a:pt x="10186" y="5243"/>
                    <a:pt x="10222" y="5241"/>
                    <a:pt x="10261" y="5236"/>
                  </a:cubicBezTo>
                  <a:cubicBezTo>
                    <a:pt x="10299" y="5234"/>
                    <a:pt x="10336" y="5232"/>
                    <a:pt x="10372" y="5232"/>
                  </a:cubicBezTo>
                  <a:cubicBezTo>
                    <a:pt x="10443" y="5232"/>
                    <a:pt x="10494" y="5243"/>
                    <a:pt x="10542" y="5264"/>
                  </a:cubicBezTo>
                  <a:cubicBezTo>
                    <a:pt x="10634" y="5307"/>
                    <a:pt x="10702" y="5403"/>
                    <a:pt x="10767" y="5496"/>
                  </a:cubicBezTo>
                  <a:cubicBezTo>
                    <a:pt x="10848" y="5611"/>
                    <a:pt x="10929" y="5729"/>
                    <a:pt x="11069" y="5746"/>
                  </a:cubicBezTo>
                  <a:cubicBezTo>
                    <a:pt x="11022" y="6061"/>
                    <a:pt x="11240" y="6395"/>
                    <a:pt x="11549" y="6479"/>
                  </a:cubicBezTo>
                  <a:lnTo>
                    <a:pt x="11141" y="7471"/>
                  </a:lnTo>
                  <a:cubicBezTo>
                    <a:pt x="11101" y="7574"/>
                    <a:pt x="11060" y="7704"/>
                    <a:pt x="11137" y="7797"/>
                  </a:cubicBezTo>
                  <a:cubicBezTo>
                    <a:pt x="11186" y="7852"/>
                    <a:pt x="11259" y="7869"/>
                    <a:pt x="11330" y="7887"/>
                  </a:cubicBezTo>
                  <a:cubicBezTo>
                    <a:pt x="11403" y="7902"/>
                    <a:pt x="11469" y="7917"/>
                    <a:pt x="11497" y="7972"/>
                  </a:cubicBezTo>
                  <a:cubicBezTo>
                    <a:pt x="11504" y="7985"/>
                    <a:pt x="11508" y="8000"/>
                    <a:pt x="11512" y="8015"/>
                  </a:cubicBezTo>
                  <a:cubicBezTo>
                    <a:pt x="11521" y="8043"/>
                    <a:pt x="11529" y="8073"/>
                    <a:pt x="11553" y="8099"/>
                  </a:cubicBezTo>
                  <a:cubicBezTo>
                    <a:pt x="11587" y="8131"/>
                    <a:pt x="11639" y="8135"/>
                    <a:pt x="11671" y="8139"/>
                  </a:cubicBezTo>
                  <a:lnTo>
                    <a:pt x="13151" y="8259"/>
                  </a:lnTo>
                  <a:lnTo>
                    <a:pt x="13168" y="8630"/>
                  </a:lnTo>
                  <a:lnTo>
                    <a:pt x="13188" y="8634"/>
                  </a:lnTo>
                  <a:cubicBezTo>
                    <a:pt x="13530" y="8711"/>
                    <a:pt x="13862" y="8821"/>
                    <a:pt x="13976" y="9101"/>
                  </a:cubicBezTo>
                  <a:cubicBezTo>
                    <a:pt x="13982" y="9118"/>
                    <a:pt x="13987" y="9136"/>
                    <a:pt x="13993" y="9153"/>
                  </a:cubicBezTo>
                  <a:cubicBezTo>
                    <a:pt x="14012" y="9211"/>
                    <a:pt x="14032" y="9268"/>
                    <a:pt x="14079" y="9311"/>
                  </a:cubicBezTo>
                  <a:cubicBezTo>
                    <a:pt x="14117" y="9346"/>
                    <a:pt x="14165" y="9363"/>
                    <a:pt x="14210" y="9378"/>
                  </a:cubicBezTo>
                  <a:cubicBezTo>
                    <a:pt x="14259" y="9397"/>
                    <a:pt x="14306" y="9412"/>
                    <a:pt x="14334" y="9448"/>
                  </a:cubicBezTo>
                  <a:cubicBezTo>
                    <a:pt x="14360" y="9481"/>
                    <a:pt x="14364" y="9526"/>
                    <a:pt x="14372" y="9573"/>
                  </a:cubicBezTo>
                  <a:lnTo>
                    <a:pt x="14375" y="9590"/>
                  </a:lnTo>
                  <a:cubicBezTo>
                    <a:pt x="14409" y="9821"/>
                    <a:pt x="14518" y="10042"/>
                    <a:pt x="14687" y="10207"/>
                  </a:cubicBezTo>
                  <a:cubicBezTo>
                    <a:pt x="14747" y="10267"/>
                    <a:pt x="14874" y="10370"/>
                    <a:pt x="15017" y="10370"/>
                  </a:cubicBezTo>
                  <a:cubicBezTo>
                    <a:pt x="15041" y="10370"/>
                    <a:pt x="15064" y="10365"/>
                    <a:pt x="15088" y="10361"/>
                  </a:cubicBezTo>
                  <a:lnTo>
                    <a:pt x="17882" y="10383"/>
                  </a:lnTo>
                  <a:cubicBezTo>
                    <a:pt x="18012" y="10541"/>
                    <a:pt x="18195" y="10652"/>
                    <a:pt x="18396" y="10695"/>
                  </a:cubicBezTo>
                  <a:cubicBezTo>
                    <a:pt x="18422" y="10700"/>
                    <a:pt x="18447" y="10706"/>
                    <a:pt x="18475" y="10710"/>
                  </a:cubicBezTo>
                  <a:cubicBezTo>
                    <a:pt x="18531" y="10719"/>
                    <a:pt x="18584" y="10727"/>
                    <a:pt x="18634" y="10749"/>
                  </a:cubicBezTo>
                  <a:cubicBezTo>
                    <a:pt x="18694" y="10770"/>
                    <a:pt x="18745" y="10807"/>
                    <a:pt x="18801" y="10847"/>
                  </a:cubicBezTo>
                  <a:cubicBezTo>
                    <a:pt x="18869" y="10895"/>
                    <a:pt x="18940" y="10946"/>
                    <a:pt x="19026" y="10965"/>
                  </a:cubicBezTo>
                  <a:cubicBezTo>
                    <a:pt x="19073" y="10978"/>
                    <a:pt x="19122" y="10978"/>
                    <a:pt x="19169" y="10980"/>
                  </a:cubicBezTo>
                  <a:cubicBezTo>
                    <a:pt x="19219" y="10982"/>
                    <a:pt x="19264" y="10982"/>
                    <a:pt x="19307" y="10995"/>
                  </a:cubicBezTo>
                  <a:cubicBezTo>
                    <a:pt x="19369" y="11010"/>
                    <a:pt x="19424" y="11047"/>
                    <a:pt x="19482" y="11085"/>
                  </a:cubicBezTo>
                  <a:cubicBezTo>
                    <a:pt x="19534" y="11120"/>
                    <a:pt x="19585" y="11154"/>
                    <a:pt x="19645" y="11175"/>
                  </a:cubicBezTo>
                  <a:cubicBezTo>
                    <a:pt x="19696" y="11192"/>
                    <a:pt x="19754" y="11201"/>
                    <a:pt x="19825" y="11201"/>
                  </a:cubicBezTo>
                  <a:cubicBezTo>
                    <a:pt x="19872" y="11201"/>
                    <a:pt x="19919" y="11197"/>
                    <a:pt x="19964" y="11195"/>
                  </a:cubicBezTo>
                  <a:cubicBezTo>
                    <a:pt x="20009" y="11190"/>
                    <a:pt x="20054" y="11186"/>
                    <a:pt x="20099" y="11186"/>
                  </a:cubicBezTo>
                  <a:cubicBezTo>
                    <a:pt x="20181" y="11186"/>
                    <a:pt x="20241" y="11199"/>
                    <a:pt x="20294" y="11227"/>
                  </a:cubicBezTo>
                  <a:cubicBezTo>
                    <a:pt x="20333" y="11246"/>
                    <a:pt x="20371" y="11276"/>
                    <a:pt x="20410" y="11304"/>
                  </a:cubicBezTo>
                  <a:cubicBezTo>
                    <a:pt x="20485" y="11357"/>
                    <a:pt x="20560" y="11415"/>
                    <a:pt x="20639" y="11415"/>
                  </a:cubicBezTo>
                  <a:cubicBezTo>
                    <a:pt x="20671" y="11415"/>
                    <a:pt x="20701" y="11404"/>
                    <a:pt x="20729" y="11385"/>
                  </a:cubicBezTo>
                  <a:lnTo>
                    <a:pt x="20742" y="11374"/>
                  </a:lnTo>
                  <a:lnTo>
                    <a:pt x="20740" y="11359"/>
                  </a:lnTo>
                  <a:cubicBezTo>
                    <a:pt x="20706" y="11087"/>
                    <a:pt x="21050" y="10916"/>
                    <a:pt x="21158" y="10869"/>
                  </a:cubicBezTo>
                  <a:cubicBezTo>
                    <a:pt x="21642" y="10657"/>
                    <a:pt x="22214" y="10558"/>
                    <a:pt x="22962" y="10558"/>
                  </a:cubicBezTo>
                  <a:cubicBezTo>
                    <a:pt x="23189" y="10558"/>
                    <a:pt x="23418" y="10567"/>
                    <a:pt x="23643" y="10584"/>
                  </a:cubicBezTo>
                  <a:cubicBezTo>
                    <a:pt x="23673" y="10586"/>
                    <a:pt x="23703" y="10588"/>
                    <a:pt x="23735" y="10588"/>
                  </a:cubicBezTo>
                  <a:cubicBezTo>
                    <a:pt x="23789" y="10588"/>
                    <a:pt x="23870" y="10582"/>
                    <a:pt x="23932" y="10530"/>
                  </a:cubicBezTo>
                  <a:cubicBezTo>
                    <a:pt x="23988" y="10487"/>
                    <a:pt x="24011" y="10421"/>
                    <a:pt x="24037" y="10359"/>
                  </a:cubicBezTo>
                  <a:cubicBezTo>
                    <a:pt x="24044" y="10338"/>
                    <a:pt x="24052" y="10316"/>
                    <a:pt x="24063" y="10295"/>
                  </a:cubicBezTo>
                  <a:cubicBezTo>
                    <a:pt x="24159" y="10089"/>
                    <a:pt x="24382" y="9986"/>
                    <a:pt x="24598" y="9885"/>
                  </a:cubicBezTo>
                  <a:lnTo>
                    <a:pt x="24654" y="9860"/>
                  </a:lnTo>
                  <a:cubicBezTo>
                    <a:pt x="24980" y="9705"/>
                    <a:pt x="25153" y="9517"/>
                    <a:pt x="25168" y="9298"/>
                  </a:cubicBezTo>
                  <a:cubicBezTo>
                    <a:pt x="25177" y="9153"/>
                    <a:pt x="25111" y="9018"/>
                    <a:pt x="25048" y="8885"/>
                  </a:cubicBezTo>
                  <a:cubicBezTo>
                    <a:pt x="24978" y="8737"/>
                    <a:pt x="24909" y="8598"/>
                    <a:pt x="24946" y="8452"/>
                  </a:cubicBezTo>
                  <a:cubicBezTo>
                    <a:pt x="24991" y="8270"/>
                    <a:pt x="25194" y="8167"/>
                    <a:pt x="25370" y="8161"/>
                  </a:cubicBezTo>
                  <a:cubicBezTo>
                    <a:pt x="25377" y="8161"/>
                    <a:pt x="25385" y="8160"/>
                    <a:pt x="25392" y="8160"/>
                  </a:cubicBezTo>
                  <a:cubicBezTo>
                    <a:pt x="25577" y="8160"/>
                    <a:pt x="25764" y="8236"/>
                    <a:pt x="25925" y="8304"/>
                  </a:cubicBezTo>
                  <a:cubicBezTo>
                    <a:pt x="26017" y="8343"/>
                    <a:pt x="26122" y="8388"/>
                    <a:pt x="26233" y="8388"/>
                  </a:cubicBezTo>
                  <a:lnTo>
                    <a:pt x="26248" y="8388"/>
                  </a:lnTo>
                  <a:cubicBezTo>
                    <a:pt x="26364" y="8381"/>
                    <a:pt x="26492" y="8313"/>
                    <a:pt x="26518" y="8189"/>
                  </a:cubicBezTo>
                  <a:cubicBezTo>
                    <a:pt x="26552" y="8030"/>
                    <a:pt x="26777" y="7953"/>
                    <a:pt x="27206" y="7953"/>
                  </a:cubicBezTo>
                  <a:cubicBezTo>
                    <a:pt x="27255" y="7953"/>
                    <a:pt x="27300" y="7953"/>
                    <a:pt x="27339" y="7955"/>
                  </a:cubicBezTo>
                  <a:lnTo>
                    <a:pt x="27403" y="7955"/>
                  </a:lnTo>
                  <a:cubicBezTo>
                    <a:pt x="27632" y="7955"/>
                    <a:pt x="27956" y="7927"/>
                    <a:pt x="28099" y="7685"/>
                  </a:cubicBezTo>
                  <a:cubicBezTo>
                    <a:pt x="28131" y="7629"/>
                    <a:pt x="28151" y="7567"/>
                    <a:pt x="28170" y="7507"/>
                  </a:cubicBezTo>
                  <a:cubicBezTo>
                    <a:pt x="28189" y="7445"/>
                    <a:pt x="28209" y="7385"/>
                    <a:pt x="28243" y="7332"/>
                  </a:cubicBezTo>
                  <a:cubicBezTo>
                    <a:pt x="28279" y="7274"/>
                    <a:pt x="28335" y="7227"/>
                    <a:pt x="28389" y="7182"/>
                  </a:cubicBezTo>
                  <a:cubicBezTo>
                    <a:pt x="28623" y="6984"/>
                    <a:pt x="28873" y="6791"/>
                    <a:pt x="29154" y="6791"/>
                  </a:cubicBezTo>
                  <a:cubicBezTo>
                    <a:pt x="29166" y="6791"/>
                    <a:pt x="29178" y="6791"/>
                    <a:pt x="29190" y="6792"/>
                  </a:cubicBezTo>
                  <a:cubicBezTo>
                    <a:pt x="29228" y="6794"/>
                    <a:pt x="29267" y="6798"/>
                    <a:pt x="29303" y="6805"/>
                  </a:cubicBezTo>
                  <a:cubicBezTo>
                    <a:pt x="29354" y="6812"/>
                    <a:pt x="29406" y="6819"/>
                    <a:pt x="29459" y="6819"/>
                  </a:cubicBezTo>
                  <a:cubicBezTo>
                    <a:pt x="29470" y="6819"/>
                    <a:pt x="29482" y="6818"/>
                    <a:pt x="29494" y="6817"/>
                  </a:cubicBezTo>
                  <a:cubicBezTo>
                    <a:pt x="29582" y="6809"/>
                    <a:pt x="29661" y="6772"/>
                    <a:pt x="29740" y="6736"/>
                  </a:cubicBezTo>
                  <a:cubicBezTo>
                    <a:pt x="29820" y="6702"/>
                    <a:pt x="29895" y="6667"/>
                    <a:pt x="29976" y="6661"/>
                  </a:cubicBezTo>
                  <a:cubicBezTo>
                    <a:pt x="29985" y="6660"/>
                    <a:pt x="29995" y="6660"/>
                    <a:pt x="30004" y="6660"/>
                  </a:cubicBezTo>
                  <a:cubicBezTo>
                    <a:pt x="30107" y="6660"/>
                    <a:pt x="30213" y="6701"/>
                    <a:pt x="30317" y="6740"/>
                  </a:cubicBezTo>
                  <a:cubicBezTo>
                    <a:pt x="30424" y="6781"/>
                    <a:pt x="30522" y="6820"/>
                    <a:pt x="30621" y="6820"/>
                  </a:cubicBezTo>
                  <a:cubicBezTo>
                    <a:pt x="30687" y="6820"/>
                    <a:pt x="30743" y="6802"/>
                    <a:pt x="30795" y="6768"/>
                  </a:cubicBezTo>
                  <a:lnTo>
                    <a:pt x="30803" y="6762"/>
                  </a:lnTo>
                  <a:lnTo>
                    <a:pt x="30807" y="6751"/>
                  </a:lnTo>
                  <a:cubicBezTo>
                    <a:pt x="30861" y="6537"/>
                    <a:pt x="30711" y="6327"/>
                    <a:pt x="30550" y="6203"/>
                  </a:cubicBezTo>
                  <a:cubicBezTo>
                    <a:pt x="30488" y="6153"/>
                    <a:pt x="30420" y="6110"/>
                    <a:pt x="30353" y="6068"/>
                  </a:cubicBezTo>
                  <a:cubicBezTo>
                    <a:pt x="30250" y="6001"/>
                    <a:pt x="30145" y="5935"/>
                    <a:pt x="30062" y="5847"/>
                  </a:cubicBezTo>
                  <a:cubicBezTo>
                    <a:pt x="30008" y="5791"/>
                    <a:pt x="29961" y="5725"/>
                    <a:pt x="29916" y="5663"/>
                  </a:cubicBezTo>
                  <a:cubicBezTo>
                    <a:pt x="29805" y="5508"/>
                    <a:pt x="29689" y="5348"/>
                    <a:pt x="29500" y="5324"/>
                  </a:cubicBezTo>
                  <a:cubicBezTo>
                    <a:pt x="29484" y="5322"/>
                    <a:pt x="29467" y="5321"/>
                    <a:pt x="29450" y="5321"/>
                  </a:cubicBezTo>
                  <a:cubicBezTo>
                    <a:pt x="29328" y="5321"/>
                    <a:pt x="29214" y="5379"/>
                    <a:pt x="29104" y="5438"/>
                  </a:cubicBezTo>
                  <a:cubicBezTo>
                    <a:pt x="29048" y="5468"/>
                    <a:pt x="28991" y="5498"/>
                    <a:pt x="28933" y="5521"/>
                  </a:cubicBezTo>
                  <a:cubicBezTo>
                    <a:pt x="28845" y="5553"/>
                    <a:pt x="28748" y="5568"/>
                    <a:pt x="28635" y="5568"/>
                  </a:cubicBezTo>
                  <a:cubicBezTo>
                    <a:pt x="28498" y="5568"/>
                    <a:pt x="28361" y="5547"/>
                    <a:pt x="28209" y="5519"/>
                  </a:cubicBezTo>
                  <a:cubicBezTo>
                    <a:pt x="28119" y="5502"/>
                    <a:pt x="27821" y="5433"/>
                    <a:pt x="27831" y="5241"/>
                  </a:cubicBezTo>
                  <a:cubicBezTo>
                    <a:pt x="27834" y="5206"/>
                    <a:pt x="27844" y="5174"/>
                    <a:pt x="27857" y="5140"/>
                  </a:cubicBezTo>
                  <a:lnTo>
                    <a:pt x="28061" y="4581"/>
                  </a:lnTo>
                  <a:cubicBezTo>
                    <a:pt x="28181" y="4259"/>
                    <a:pt x="28329" y="3949"/>
                    <a:pt x="28618" y="3876"/>
                  </a:cubicBezTo>
                  <a:cubicBezTo>
                    <a:pt x="28662" y="3864"/>
                    <a:pt x="28715" y="3859"/>
                    <a:pt x="28771" y="3859"/>
                  </a:cubicBezTo>
                  <a:cubicBezTo>
                    <a:pt x="28833" y="3859"/>
                    <a:pt x="28899" y="3865"/>
                    <a:pt x="28963" y="3872"/>
                  </a:cubicBezTo>
                  <a:cubicBezTo>
                    <a:pt x="29006" y="3876"/>
                    <a:pt x="29046" y="3880"/>
                    <a:pt x="29087" y="3882"/>
                  </a:cubicBezTo>
                  <a:cubicBezTo>
                    <a:pt x="29119" y="3884"/>
                    <a:pt x="29150" y="3885"/>
                    <a:pt x="29182" y="3885"/>
                  </a:cubicBezTo>
                  <a:cubicBezTo>
                    <a:pt x="29510" y="3885"/>
                    <a:pt x="29832" y="3775"/>
                    <a:pt x="30088" y="3578"/>
                  </a:cubicBezTo>
                  <a:cubicBezTo>
                    <a:pt x="30458" y="3291"/>
                    <a:pt x="30711" y="2813"/>
                    <a:pt x="30837" y="2158"/>
                  </a:cubicBezTo>
                  <a:lnTo>
                    <a:pt x="30842" y="2136"/>
                  </a:lnTo>
                  <a:cubicBezTo>
                    <a:pt x="30861" y="2038"/>
                    <a:pt x="30880" y="1937"/>
                    <a:pt x="30932" y="1853"/>
                  </a:cubicBezTo>
                  <a:cubicBezTo>
                    <a:pt x="30970" y="1795"/>
                    <a:pt x="31022" y="1748"/>
                    <a:pt x="31077" y="1699"/>
                  </a:cubicBezTo>
                  <a:cubicBezTo>
                    <a:pt x="31120" y="1660"/>
                    <a:pt x="31165" y="1622"/>
                    <a:pt x="31202" y="1575"/>
                  </a:cubicBezTo>
                  <a:cubicBezTo>
                    <a:pt x="31298" y="1455"/>
                    <a:pt x="31332" y="1290"/>
                    <a:pt x="31298" y="1125"/>
                  </a:cubicBezTo>
                  <a:cubicBezTo>
                    <a:pt x="31262" y="962"/>
                    <a:pt x="31167" y="827"/>
                    <a:pt x="31034" y="756"/>
                  </a:cubicBezTo>
                  <a:cubicBezTo>
                    <a:pt x="30953" y="600"/>
                    <a:pt x="31011" y="371"/>
                    <a:pt x="31157" y="272"/>
                  </a:cubicBezTo>
                  <a:cubicBezTo>
                    <a:pt x="31315" y="161"/>
                    <a:pt x="31527" y="139"/>
                    <a:pt x="31697" y="120"/>
                  </a:cubicBezTo>
                  <a:cubicBezTo>
                    <a:pt x="32024" y="86"/>
                    <a:pt x="32374" y="54"/>
                    <a:pt x="32721" y="54"/>
                  </a:cubicBezTo>
                  <a:close/>
                  <a:moveTo>
                    <a:pt x="32721" y="0"/>
                  </a:moveTo>
                  <a:cubicBezTo>
                    <a:pt x="32369" y="0"/>
                    <a:pt x="32020" y="34"/>
                    <a:pt x="31692" y="69"/>
                  </a:cubicBezTo>
                  <a:cubicBezTo>
                    <a:pt x="31514" y="86"/>
                    <a:pt x="31296" y="109"/>
                    <a:pt x="31127" y="227"/>
                  </a:cubicBezTo>
                  <a:cubicBezTo>
                    <a:pt x="30953" y="345"/>
                    <a:pt x="30891" y="609"/>
                    <a:pt x="30992" y="789"/>
                  </a:cubicBezTo>
                  <a:lnTo>
                    <a:pt x="30996" y="795"/>
                  </a:lnTo>
                  <a:lnTo>
                    <a:pt x="31002" y="799"/>
                  </a:lnTo>
                  <a:cubicBezTo>
                    <a:pt x="31124" y="863"/>
                    <a:pt x="31212" y="986"/>
                    <a:pt x="31244" y="1136"/>
                  </a:cubicBezTo>
                  <a:cubicBezTo>
                    <a:pt x="31277" y="1286"/>
                    <a:pt x="31247" y="1433"/>
                    <a:pt x="31161" y="1541"/>
                  </a:cubicBezTo>
                  <a:cubicBezTo>
                    <a:pt x="31127" y="1583"/>
                    <a:pt x="31084" y="1622"/>
                    <a:pt x="31041" y="1660"/>
                  </a:cubicBezTo>
                  <a:cubicBezTo>
                    <a:pt x="30985" y="1710"/>
                    <a:pt x="30930" y="1761"/>
                    <a:pt x="30887" y="1825"/>
                  </a:cubicBezTo>
                  <a:cubicBezTo>
                    <a:pt x="30829" y="1915"/>
                    <a:pt x="30810" y="2023"/>
                    <a:pt x="30788" y="2125"/>
                  </a:cubicBezTo>
                  <a:lnTo>
                    <a:pt x="30784" y="2149"/>
                  </a:lnTo>
                  <a:cubicBezTo>
                    <a:pt x="30660" y="2790"/>
                    <a:pt x="30415" y="3257"/>
                    <a:pt x="30055" y="3535"/>
                  </a:cubicBezTo>
                  <a:cubicBezTo>
                    <a:pt x="29808" y="3726"/>
                    <a:pt x="29499" y="3832"/>
                    <a:pt x="29185" y="3832"/>
                  </a:cubicBezTo>
                  <a:cubicBezTo>
                    <a:pt x="29154" y="3832"/>
                    <a:pt x="29123" y="3831"/>
                    <a:pt x="29091" y="3829"/>
                  </a:cubicBezTo>
                  <a:cubicBezTo>
                    <a:pt x="29051" y="3827"/>
                    <a:pt x="29010" y="3822"/>
                    <a:pt x="28969" y="3818"/>
                  </a:cubicBezTo>
                  <a:cubicBezTo>
                    <a:pt x="28905" y="3812"/>
                    <a:pt x="28836" y="3803"/>
                    <a:pt x="28770" y="3803"/>
                  </a:cubicBezTo>
                  <a:cubicBezTo>
                    <a:pt x="28708" y="3803"/>
                    <a:pt x="28654" y="3809"/>
                    <a:pt x="28603" y="3822"/>
                  </a:cubicBezTo>
                  <a:cubicBezTo>
                    <a:pt x="28292" y="3904"/>
                    <a:pt x="28134" y="4227"/>
                    <a:pt x="28011" y="4564"/>
                  </a:cubicBezTo>
                  <a:lnTo>
                    <a:pt x="27808" y="5121"/>
                  </a:lnTo>
                  <a:cubicBezTo>
                    <a:pt x="27793" y="5159"/>
                    <a:pt x="27780" y="5196"/>
                    <a:pt x="27778" y="5238"/>
                  </a:cubicBezTo>
                  <a:cubicBezTo>
                    <a:pt x="27765" y="5468"/>
                    <a:pt x="28069" y="5547"/>
                    <a:pt x="28200" y="5571"/>
                  </a:cubicBezTo>
                  <a:cubicBezTo>
                    <a:pt x="28354" y="5598"/>
                    <a:pt x="28493" y="5622"/>
                    <a:pt x="28635" y="5622"/>
                  </a:cubicBezTo>
                  <a:cubicBezTo>
                    <a:pt x="28755" y="5622"/>
                    <a:pt x="28858" y="5605"/>
                    <a:pt x="28952" y="5571"/>
                  </a:cubicBezTo>
                  <a:cubicBezTo>
                    <a:pt x="29012" y="5547"/>
                    <a:pt x="29072" y="5515"/>
                    <a:pt x="29130" y="5485"/>
                  </a:cubicBezTo>
                  <a:cubicBezTo>
                    <a:pt x="29238" y="5428"/>
                    <a:pt x="29341" y="5373"/>
                    <a:pt x="29451" y="5373"/>
                  </a:cubicBezTo>
                  <a:cubicBezTo>
                    <a:pt x="29465" y="5373"/>
                    <a:pt x="29480" y="5374"/>
                    <a:pt x="29494" y="5376"/>
                  </a:cubicBezTo>
                  <a:cubicBezTo>
                    <a:pt x="29659" y="5399"/>
                    <a:pt x="29764" y="5543"/>
                    <a:pt x="29873" y="5693"/>
                  </a:cubicBezTo>
                  <a:cubicBezTo>
                    <a:pt x="29918" y="5759"/>
                    <a:pt x="29968" y="5825"/>
                    <a:pt x="30021" y="5883"/>
                  </a:cubicBezTo>
                  <a:cubicBezTo>
                    <a:pt x="30111" y="5975"/>
                    <a:pt x="30218" y="6046"/>
                    <a:pt x="30325" y="6113"/>
                  </a:cubicBezTo>
                  <a:cubicBezTo>
                    <a:pt x="30390" y="6153"/>
                    <a:pt x="30458" y="6196"/>
                    <a:pt x="30518" y="6245"/>
                  </a:cubicBezTo>
                  <a:cubicBezTo>
                    <a:pt x="30662" y="6357"/>
                    <a:pt x="30799" y="6541"/>
                    <a:pt x="30756" y="6730"/>
                  </a:cubicBezTo>
                  <a:cubicBezTo>
                    <a:pt x="30717" y="6753"/>
                    <a:pt x="30672" y="6766"/>
                    <a:pt x="30621" y="6766"/>
                  </a:cubicBezTo>
                  <a:cubicBezTo>
                    <a:pt x="30533" y="6766"/>
                    <a:pt x="30437" y="6730"/>
                    <a:pt x="30336" y="6691"/>
                  </a:cubicBezTo>
                  <a:cubicBezTo>
                    <a:pt x="30228" y="6650"/>
                    <a:pt x="30116" y="6606"/>
                    <a:pt x="30002" y="6606"/>
                  </a:cubicBezTo>
                  <a:cubicBezTo>
                    <a:pt x="29992" y="6606"/>
                    <a:pt x="29982" y="6607"/>
                    <a:pt x="29972" y="6607"/>
                  </a:cubicBezTo>
                  <a:cubicBezTo>
                    <a:pt x="29882" y="6614"/>
                    <a:pt x="29798" y="6652"/>
                    <a:pt x="29717" y="6689"/>
                  </a:cubicBezTo>
                  <a:cubicBezTo>
                    <a:pt x="29640" y="6723"/>
                    <a:pt x="29567" y="6755"/>
                    <a:pt x="29490" y="6764"/>
                  </a:cubicBezTo>
                  <a:cubicBezTo>
                    <a:pt x="29479" y="6765"/>
                    <a:pt x="29468" y="6765"/>
                    <a:pt x="29457" y="6765"/>
                  </a:cubicBezTo>
                  <a:cubicBezTo>
                    <a:pt x="29408" y="6765"/>
                    <a:pt x="29361" y="6758"/>
                    <a:pt x="29310" y="6751"/>
                  </a:cubicBezTo>
                  <a:cubicBezTo>
                    <a:pt x="29273" y="6745"/>
                    <a:pt x="29233" y="6740"/>
                    <a:pt x="29194" y="6738"/>
                  </a:cubicBezTo>
                  <a:cubicBezTo>
                    <a:pt x="29182" y="6737"/>
                    <a:pt x="29170" y="6737"/>
                    <a:pt x="29158" y="6737"/>
                  </a:cubicBezTo>
                  <a:cubicBezTo>
                    <a:pt x="28860" y="6737"/>
                    <a:pt x="28595" y="6937"/>
                    <a:pt x="28354" y="7141"/>
                  </a:cubicBezTo>
                  <a:cubicBezTo>
                    <a:pt x="28296" y="7188"/>
                    <a:pt x="28239" y="7237"/>
                    <a:pt x="28198" y="7302"/>
                  </a:cubicBezTo>
                  <a:cubicBezTo>
                    <a:pt x="28159" y="7362"/>
                    <a:pt x="28138" y="7428"/>
                    <a:pt x="28119" y="7492"/>
                  </a:cubicBezTo>
                  <a:cubicBezTo>
                    <a:pt x="28099" y="7552"/>
                    <a:pt x="28082" y="7608"/>
                    <a:pt x="28052" y="7657"/>
                  </a:cubicBezTo>
                  <a:cubicBezTo>
                    <a:pt x="27954" y="7824"/>
                    <a:pt x="27748" y="7902"/>
                    <a:pt x="27403" y="7902"/>
                  </a:cubicBezTo>
                  <a:lnTo>
                    <a:pt x="27341" y="7902"/>
                  </a:lnTo>
                  <a:cubicBezTo>
                    <a:pt x="27300" y="7899"/>
                    <a:pt x="27255" y="7899"/>
                    <a:pt x="27206" y="7899"/>
                  </a:cubicBezTo>
                  <a:cubicBezTo>
                    <a:pt x="27037" y="7899"/>
                    <a:pt x="26525" y="7899"/>
                    <a:pt x="26467" y="8178"/>
                  </a:cubicBezTo>
                  <a:cubicBezTo>
                    <a:pt x="26447" y="8274"/>
                    <a:pt x="26338" y="8330"/>
                    <a:pt x="26246" y="8334"/>
                  </a:cubicBezTo>
                  <a:lnTo>
                    <a:pt x="26233" y="8334"/>
                  </a:lnTo>
                  <a:cubicBezTo>
                    <a:pt x="26132" y="8334"/>
                    <a:pt x="26034" y="8291"/>
                    <a:pt x="25946" y="8255"/>
                  </a:cubicBezTo>
                  <a:cubicBezTo>
                    <a:pt x="25779" y="8184"/>
                    <a:pt x="25593" y="8107"/>
                    <a:pt x="25395" y="8107"/>
                  </a:cubicBezTo>
                  <a:lnTo>
                    <a:pt x="25370" y="8107"/>
                  </a:lnTo>
                  <a:cubicBezTo>
                    <a:pt x="25173" y="8114"/>
                    <a:pt x="24946" y="8231"/>
                    <a:pt x="24894" y="8439"/>
                  </a:cubicBezTo>
                  <a:cubicBezTo>
                    <a:pt x="24853" y="8604"/>
                    <a:pt x="24928" y="8759"/>
                    <a:pt x="24999" y="8908"/>
                  </a:cubicBezTo>
                  <a:cubicBezTo>
                    <a:pt x="25059" y="9035"/>
                    <a:pt x="25123" y="9163"/>
                    <a:pt x="25115" y="9296"/>
                  </a:cubicBezTo>
                  <a:cubicBezTo>
                    <a:pt x="25102" y="9493"/>
                    <a:pt x="24939" y="9667"/>
                    <a:pt x="24633" y="9810"/>
                  </a:cubicBezTo>
                  <a:lnTo>
                    <a:pt x="24577" y="9836"/>
                  </a:lnTo>
                  <a:cubicBezTo>
                    <a:pt x="24352" y="9941"/>
                    <a:pt x="24119" y="10050"/>
                    <a:pt x="24014" y="10273"/>
                  </a:cubicBezTo>
                  <a:cubicBezTo>
                    <a:pt x="24005" y="10295"/>
                    <a:pt x="23994" y="10318"/>
                    <a:pt x="23986" y="10340"/>
                  </a:cubicBezTo>
                  <a:cubicBezTo>
                    <a:pt x="23964" y="10400"/>
                    <a:pt x="23943" y="10453"/>
                    <a:pt x="23898" y="10490"/>
                  </a:cubicBezTo>
                  <a:cubicBezTo>
                    <a:pt x="23861" y="10520"/>
                    <a:pt x="23808" y="10535"/>
                    <a:pt x="23735" y="10535"/>
                  </a:cubicBezTo>
                  <a:cubicBezTo>
                    <a:pt x="23705" y="10535"/>
                    <a:pt x="23675" y="10532"/>
                    <a:pt x="23647" y="10530"/>
                  </a:cubicBezTo>
                  <a:cubicBezTo>
                    <a:pt x="23420" y="10513"/>
                    <a:pt x="23191" y="10505"/>
                    <a:pt x="22957" y="10505"/>
                  </a:cubicBezTo>
                  <a:cubicBezTo>
                    <a:pt x="22207" y="10505"/>
                    <a:pt x="21629" y="10603"/>
                    <a:pt x="21134" y="10820"/>
                  </a:cubicBezTo>
                  <a:cubicBezTo>
                    <a:pt x="21023" y="10869"/>
                    <a:pt x="20663" y="11051"/>
                    <a:pt x="20686" y="11349"/>
                  </a:cubicBezTo>
                  <a:cubicBezTo>
                    <a:pt x="20672" y="11356"/>
                    <a:pt x="20657" y="11360"/>
                    <a:pt x="20641" y="11360"/>
                  </a:cubicBezTo>
                  <a:cubicBezTo>
                    <a:pt x="20581" y="11360"/>
                    <a:pt x="20510" y="11310"/>
                    <a:pt x="20442" y="11261"/>
                  </a:cubicBezTo>
                  <a:cubicBezTo>
                    <a:pt x="20401" y="11231"/>
                    <a:pt x="20361" y="11201"/>
                    <a:pt x="20320" y="11180"/>
                  </a:cubicBezTo>
                  <a:cubicBezTo>
                    <a:pt x="20260" y="11147"/>
                    <a:pt x="20189" y="11132"/>
                    <a:pt x="20099" y="11132"/>
                  </a:cubicBezTo>
                  <a:cubicBezTo>
                    <a:pt x="20052" y="11132"/>
                    <a:pt x="20005" y="11137"/>
                    <a:pt x="19960" y="11141"/>
                  </a:cubicBezTo>
                  <a:cubicBezTo>
                    <a:pt x="19915" y="11143"/>
                    <a:pt x="19870" y="11147"/>
                    <a:pt x="19825" y="11147"/>
                  </a:cubicBezTo>
                  <a:cubicBezTo>
                    <a:pt x="19761" y="11147"/>
                    <a:pt x="19709" y="11139"/>
                    <a:pt x="19664" y="11124"/>
                  </a:cubicBezTo>
                  <a:cubicBezTo>
                    <a:pt x="19611" y="11105"/>
                    <a:pt x="19561" y="11072"/>
                    <a:pt x="19512" y="11040"/>
                  </a:cubicBezTo>
                  <a:cubicBezTo>
                    <a:pt x="19452" y="11002"/>
                    <a:pt x="19392" y="10961"/>
                    <a:pt x="19322" y="10942"/>
                  </a:cubicBezTo>
                  <a:cubicBezTo>
                    <a:pt x="19270" y="10929"/>
                    <a:pt x="19221" y="10929"/>
                    <a:pt x="19172" y="10927"/>
                  </a:cubicBezTo>
                  <a:cubicBezTo>
                    <a:pt x="19124" y="10925"/>
                    <a:pt x="19079" y="10925"/>
                    <a:pt x="19037" y="10914"/>
                  </a:cubicBezTo>
                  <a:cubicBezTo>
                    <a:pt x="18962" y="10897"/>
                    <a:pt x="18899" y="10850"/>
                    <a:pt x="18831" y="10802"/>
                  </a:cubicBezTo>
                  <a:cubicBezTo>
                    <a:pt x="18775" y="10764"/>
                    <a:pt x="18719" y="10723"/>
                    <a:pt x="18653" y="10697"/>
                  </a:cubicBezTo>
                  <a:cubicBezTo>
                    <a:pt x="18599" y="10676"/>
                    <a:pt x="18539" y="10667"/>
                    <a:pt x="18484" y="10657"/>
                  </a:cubicBezTo>
                  <a:cubicBezTo>
                    <a:pt x="18458" y="10652"/>
                    <a:pt x="18432" y="10648"/>
                    <a:pt x="18407" y="10642"/>
                  </a:cubicBezTo>
                  <a:cubicBezTo>
                    <a:pt x="18214" y="10601"/>
                    <a:pt x="18038" y="10494"/>
                    <a:pt x="17914" y="10340"/>
                  </a:cubicBezTo>
                  <a:lnTo>
                    <a:pt x="17907" y="10329"/>
                  </a:lnTo>
                  <a:lnTo>
                    <a:pt x="15084" y="10308"/>
                  </a:lnTo>
                  <a:lnTo>
                    <a:pt x="15077" y="10308"/>
                  </a:lnTo>
                  <a:cubicBezTo>
                    <a:pt x="15058" y="10314"/>
                    <a:pt x="15037" y="10316"/>
                    <a:pt x="15017" y="10316"/>
                  </a:cubicBezTo>
                  <a:cubicBezTo>
                    <a:pt x="14893" y="10316"/>
                    <a:pt x="14779" y="10224"/>
                    <a:pt x="14724" y="10168"/>
                  </a:cubicBezTo>
                  <a:cubicBezTo>
                    <a:pt x="14565" y="10012"/>
                    <a:pt x="14460" y="9802"/>
                    <a:pt x="14426" y="9581"/>
                  </a:cubicBezTo>
                  <a:lnTo>
                    <a:pt x="14424" y="9566"/>
                  </a:lnTo>
                  <a:cubicBezTo>
                    <a:pt x="14417" y="9517"/>
                    <a:pt x="14409" y="9459"/>
                    <a:pt x="14377" y="9416"/>
                  </a:cubicBezTo>
                  <a:cubicBezTo>
                    <a:pt x="14338" y="9367"/>
                    <a:pt x="14282" y="9348"/>
                    <a:pt x="14227" y="9328"/>
                  </a:cubicBezTo>
                  <a:cubicBezTo>
                    <a:pt x="14184" y="9313"/>
                    <a:pt x="14145" y="9298"/>
                    <a:pt x="14115" y="9273"/>
                  </a:cubicBezTo>
                  <a:cubicBezTo>
                    <a:pt x="14079" y="9238"/>
                    <a:pt x="14062" y="9189"/>
                    <a:pt x="14045" y="9136"/>
                  </a:cubicBezTo>
                  <a:cubicBezTo>
                    <a:pt x="14038" y="9118"/>
                    <a:pt x="14032" y="9099"/>
                    <a:pt x="14025" y="9082"/>
                  </a:cubicBezTo>
                  <a:cubicBezTo>
                    <a:pt x="13905" y="8782"/>
                    <a:pt x="13569" y="8666"/>
                    <a:pt x="13220" y="8587"/>
                  </a:cubicBezTo>
                  <a:lnTo>
                    <a:pt x="13203" y="8210"/>
                  </a:lnTo>
                  <a:lnTo>
                    <a:pt x="11677" y="8086"/>
                  </a:lnTo>
                  <a:cubicBezTo>
                    <a:pt x="11643" y="8081"/>
                    <a:pt x="11611" y="8077"/>
                    <a:pt x="11591" y="8060"/>
                  </a:cubicBezTo>
                  <a:cubicBezTo>
                    <a:pt x="11576" y="8045"/>
                    <a:pt x="11570" y="8024"/>
                    <a:pt x="11564" y="8000"/>
                  </a:cubicBezTo>
                  <a:cubicBezTo>
                    <a:pt x="11559" y="7983"/>
                    <a:pt x="11553" y="7964"/>
                    <a:pt x="11544" y="7947"/>
                  </a:cubicBezTo>
                  <a:cubicBezTo>
                    <a:pt x="11506" y="7869"/>
                    <a:pt x="11422" y="7852"/>
                    <a:pt x="11343" y="7833"/>
                  </a:cubicBezTo>
                  <a:cubicBezTo>
                    <a:pt x="11276" y="7818"/>
                    <a:pt x="11216" y="7805"/>
                    <a:pt x="11180" y="7762"/>
                  </a:cubicBezTo>
                  <a:cubicBezTo>
                    <a:pt x="11120" y="7694"/>
                    <a:pt x="11154" y="7580"/>
                    <a:pt x="11193" y="7490"/>
                  </a:cubicBezTo>
                  <a:lnTo>
                    <a:pt x="11621" y="6440"/>
                  </a:lnTo>
                  <a:lnTo>
                    <a:pt x="11589" y="6434"/>
                  </a:lnTo>
                  <a:cubicBezTo>
                    <a:pt x="11283" y="6370"/>
                    <a:pt x="11062" y="6033"/>
                    <a:pt x="11126" y="5727"/>
                  </a:cubicBezTo>
                  <a:lnTo>
                    <a:pt x="11129" y="5695"/>
                  </a:lnTo>
                  <a:lnTo>
                    <a:pt x="11096" y="5695"/>
                  </a:lnTo>
                  <a:cubicBezTo>
                    <a:pt x="10970" y="5695"/>
                    <a:pt x="10893" y="5583"/>
                    <a:pt x="10809" y="5466"/>
                  </a:cubicBezTo>
                  <a:cubicBezTo>
                    <a:pt x="10741" y="5367"/>
                    <a:pt x="10670" y="5264"/>
                    <a:pt x="10563" y="5215"/>
                  </a:cubicBezTo>
                  <a:cubicBezTo>
                    <a:pt x="10512" y="5191"/>
                    <a:pt x="10449" y="5178"/>
                    <a:pt x="10372" y="5178"/>
                  </a:cubicBezTo>
                  <a:cubicBezTo>
                    <a:pt x="10334" y="5178"/>
                    <a:pt x="10297" y="5181"/>
                    <a:pt x="10259" y="5185"/>
                  </a:cubicBezTo>
                  <a:cubicBezTo>
                    <a:pt x="10220" y="5187"/>
                    <a:pt x="10184" y="5189"/>
                    <a:pt x="10147" y="5189"/>
                  </a:cubicBezTo>
                  <a:cubicBezTo>
                    <a:pt x="10070" y="5189"/>
                    <a:pt x="10015" y="5176"/>
                    <a:pt x="9967" y="5151"/>
                  </a:cubicBezTo>
                  <a:cubicBezTo>
                    <a:pt x="9897" y="5112"/>
                    <a:pt x="9850" y="5043"/>
                    <a:pt x="9802" y="4971"/>
                  </a:cubicBezTo>
                  <a:cubicBezTo>
                    <a:pt x="9768" y="4919"/>
                    <a:pt x="9732" y="4866"/>
                    <a:pt x="9687" y="4821"/>
                  </a:cubicBezTo>
                  <a:cubicBezTo>
                    <a:pt x="9648" y="4784"/>
                    <a:pt x="9603" y="4756"/>
                    <a:pt x="9560" y="4729"/>
                  </a:cubicBezTo>
                  <a:cubicBezTo>
                    <a:pt x="9505" y="4692"/>
                    <a:pt x="9451" y="4658"/>
                    <a:pt x="9413" y="4609"/>
                  </a:cubicBezTo>
                  <a:cubicBezTo>
                    <a:pt x="9374" y="4559"/>
                    <a:pt x="9346" y="4491"/>
                    <a:pt x="9320" y="4424"/>
                  </a:cubicBezTo>
                  <a:cubicBezTo>
                    <a:pt x="9269" y="4296"/>
                    <a:pt x="9215" y="4163"/>
                    <a:pt x="9070" y="4159"/>
                  </a:cubicBezTo>
                  <a:cubicBezTo>
                    <a:pt x="8920" y="4159"/>
                    <a:pt x="8845" y="4328"/>
                    <a:pt x="8825" y="4381"/>
                  </a:cubicBezTo>
                  <a:cubicBezTo>
                    <a:pt x="8817" y="4403"/>
                    <a:pt x="8808" y="4426"/>
                    <a:pt x="8802" y="4448"/>
                  </a:cubicBezTo>
                  <a:cubicBezTo>
                    <a:pt x="8774" y="4529"/>
                    <a:pt x="8748" y="4604"/>
                    <a:pt x="8690" y="4658"/>
                  </a:cubicBezTo>
                  <a:cubicBezTo>
                    <a:pt x="8654" y="4690"/>
                    <a:pt x="8609" y="4709"/>
                    <a:pt x="8562" y="4731"/>
                  </a:cubicBezTo>
                  <a:cubicBezTo>
                    <a:pt x="8547" y="4735"/>
                    <a:pt x="8532" y="4741"/>
                    <a:pt x="8517" y="4748"/>
                  </a:cubicBezTo>
                  <a:cubicBezTo>
                    <a:pt x="8217" y="4889"/>
                    <a:pt x="8016" y="5217"/>
                    <a:pt x="8031" y="5549"/>
                  </a:cubicBezTo>
                  <a:cubicBezTo>
                    <a:pt x="8031" y="5566"/>
                    <a:pt x="8033" y="5583"/>
                    <a:pt x="8035" y="5601"/>
                  </a:cubicBezTo>
                  <a:cubicBezTo>
                    <a:pt x="8039" y="5682"/>
                    <a:pt x="8046" y="5763"/>
                    <a:pt x="8005" y="5825"/>
                  </a:cubicBezTo>
                  <a:cubicBezTo>
                    <a:pt x="7992" y="5845"/>
                    <a:pt x="7975" y="5860"/>
                    <a:pt x="7956" y="5879"/>
                  </a:cubicBezTo>
                  <a:cubicBezTo>
                    <a:pt x="7932" y="5900"/>
                    <a:pt x="7908" y="5924"/>
                    <a:pt x="7891" y="5954"/>
                  </a:cubicBezTo>
                  <a:cubicBezTo>
                    <a:pt x="7866" y="6001"/>
                    <a:pt x="7863" y="6055"/>
                    <a:pt x="7861" y="6104"/>
                  </a:cubicBezTo>
                  <a:cubicBezTo>
                    <a:pt x="7861" y="6147"/>
                    <a:pt x="7859" y="6185"/>
                    <a:pt x="7844" y="6220"/>
                  </a:cubicBezTo>
                  <a:cubicBezTo>
                    <a:pt x="7799" y="6331"/>
                    <a:pt x="7641" y="6350"/>
                    <a:pt x="7525" y="6355"/>
                  </a:cubicBezTo>
                  <a:cubicBezTo>
                    <a:pt x="7452" y="6357"/>
                    <a:pt x="7377" y="6361"/>
                    <a:pt x="7304" y="6361"/>
                  </a:cubicBezTo>
                  <a:cubicBezTo>
                    <a:pt x="7099" y="6361"/>
                    <a:pt x="6951" y="6338"/>
                    <a:pt x="6820" y="6286"/>
                  </a:cubicBezTo>
                  <a:lnTo>
                    <a:pt x="6782" y="6271"/>
                  </a:lnTo>
                  <a:cubicBezTo>
                    <a:pt x="6713" y="6241"/>
                    <a:pt x="6640" y="6213"/>
                    <a:pt x="6567" y="6213"/>
                  </a:cubicBezTo>
                  <a:cubicBezTo>
                    <a:pt x="6527" y="6213"/>
                    <a:pt x="6488" y="6222"/>
                    <a:pt x="6456" y="6243"/>
                  </a:cubicBezTo>
                  <a:cubicBezTo>
                    <a:pt x="6349" y="6312"/>
                    <a:pt x="6353" y="6460"/>
                    <a:pt x="6364" y="6537"/>
                  </a:cubicBezTo>
                  <a:lnTo>
                    <a:pt x="6075" y="6717"/>
                  </a:lnTo>
                  <a:lnTo>
                    <a:pt x="6075" y="6732"/>
                  </a:lnTo>
                  <a:cubicBezTo>
                    <a:pt x="6075" y="6828"/>
                    <a:pt x="6064" y="6942"/>
                    <a:pt x="6051" y="7060"/>
                  </a:cubicBezTo>
                  <a:cubicBezTo>
                    <a:pt x="6036" y="7210"/>
                    <a:pt x="6021" y="7364"/>
                    <a:pt x="6030" y="7490"/>
                  </a:cubicBezTo>
                  <a:cubicBezTo>
                    <a:pt x="6040" y="7664"/>
                    <a:pt x="6027" y="7835"/>
                    <a:pt x="5989" y="8002"/>
                  </a:cubicBezTo>
                  <a:cubicBezTo>
                    <a:pt x="5974" y="8005"/>
                    <a:pt x="5959" y="8006"/>
                    <a:pt x="5944" y="8006"/>
                  </a:cubicBezTo>
                  <a:cubicBezTo>
                    <a:pt x="5859" y="8006"/>
                    <a:pt x="5771" y="7964"/>
                    <a:pt x="5680" y="7919"/>
                  </a:cubicBezTo>
                  <a:cubicBezTo>
                    <a:pt x="5627" y="7891"/>
                    <a:pt x="5571" y="7863"/>
                    <a:pt x="5515" y="7846"/>
                  </a:cubicBezTo>
                  <a:cubicBezTo>
                    <a:pt x="5455" y="7827"/>
                    <a:pt x="5391" y="7816"/>
                    <a:pt x="5325" y="7816"/>
                  </a:cubicBezTo>
                  <a:cubicBezTo>
                    <a:pt x="5070" y="7816"/>
                    <a:pt x="4819" y="7962"/>
                    <a:pt x="4605" y="8099"/>
                  </a:cubicBezTo>
                  <a:cubicBezTo>
                    <a:pt x="4532" y="8146"/>
                    <a:pt x="4451" y="8204"/>
                    <a:pt x="4436" y="8296"/>
                  </a:cubicBezTo>
                  <a:cubicBezTo>
                    <a:pt x="4425" y="8351"/>
                    <a:pt x="4444" y="8405"/>
                    <a:pt x="4461" y="8456"/>
                  </a:cubicBezTo>
                  <a:cubicBezTo>
                    <a:pt x="4465" y="8469"/>
                    <a:pt x="4472" y="8484"/>
                    <a:pt x="4474" y="8497"/>
                  </a:cubicBezTo>
                  <a:cubicBezTo>
                    <a:pt x="4508" y="8609"/>
                    <a:pt x="4500" y="8735"/>
                    <a:pt x="4491" y="8857"/>
                  </a:cubicBezTo>
                  <a:cubicBezTo>
                    <a:pt x="4480" y="9033"/>
                    <a:pt x="4468" y="9213"/>
                    <a:pt x="4579" y="9354"/>
                  </a:cubicBezTo>
                  <a:cubicBezTo>
                    <a:pt x="4611" y="9395"/>
                    <a:pt x="4652" y="9427"/>
                    <a:pt x="4693" y="9459"/>
                  </a:cubicBezTo>
                  <a:cubicBezTo>
                    <a:pt x="4742" y="9500"/>
                    <a:pt x="4791" y="9541"/>
                    <a:pt x="4819" y="9594"/>
                  </a:cubicBezTo>
                  <a:cubicBezTo>
                    <a:pt x="4849" y="9650"/>
                    <a:pt x="4851" y="9720"/>
                    <a:pt x="4821" y="9787"/>
                  </a:cubicBezTo>
                  <a:cubicBezTo>
                    <a:pt x="4793" y="9853"/>
                    <a:pt x="4740" y="9900"/>
                    <a:pt x="4680" y="9918"/>
                  </a:cubicBezTo>
                  <a:lnTo>
                    <a:pt x="4667" y="9920"/>
                  </a:lnTo>
                  <a:lnTo>
                    <a:pt x="4307" y="10661"/>
                  </a:lnTo>
                  <a:cubicBezTo>
                    <a:pt x="4279" y="10719"/>
                    <a:pt x="4251" y="10768"/>
                    <a:pt x="4206" y="10790"/>
                  </a:cubicBezTo>
                  <a:cubicBezTo>
                    <a:pt x="4181" y="10800"/>
                    <a:pt x="4155" y="10805"/>
                    <a:pt x="4125" y="10807"/>
                  </a:cubicBezTo>
                  <a:cubicBezTo>
                    <a:pt x="4101" y="10809"/>
                    <a:pt x="4078" y="10813"/>
                    <a:pt x="4054" y="10820"/>
                  </a:cubicBezTo>
                  <a:cubicBezTo>
                    <a:pt x="3968" y="10843"/>
                    <a:pt x="3913" y="10914"/>
                    <a:pt x="3859" y="10980"/>
                  </a:cubicBezTo>
                  <a:cubicBezTo>
                    <a:pt x="3825" y="11025"/>
                    <a:pt x="3791" y="11070"/>
                    <a:pt x="3746" y="11100"/>
                  </a:cubicBezTo>
                  <a:cubicBezTo>
                    <a:pt x="3698" y="11132"/>
                    <a:pt x="3643" y="11150"/>
                    <a:pt x="3585" y="11167"/>
                  </a:cubicBezTo>
                  <a:cubicBezTo>
                    <a:pt x="3542" y="11180"/>
                    <a:pt x="3497" y="11192"/>
                    <a:pt x="3454" y="11212"/>
                  </a:cubicBezTo>
                  <a:cubicBezTo>
                    <a:pt x="3328" y="11274"/>
                    <a:pt x="3240" y="11392"/>
                    <a:pt x="3156" y="11507"/>
                  </a:cubicBezTo>
                  <a:cubicBezTo>
                    <a:pt x="3056" y="11644"/>
                    <a:pt x="2961" y="11773"/>
                    <a:pt x="2809" y="11797"/>
                  </a:cubicBezTo>
                  <a:cubicBezTo>
                    <a:pt x="2792" y="11799"/>
                    <a:pt x="2772" y="11800"/>
                    <a:pt x="2752" y="11800"/>
                  </a:cubicBezTo>
                  <a:cubicBezTo>
                    <a:pt x="2693" y="11800"/>
                    <a:pt x="2624" y="11791"/>
                    <a:pt x="2561" y="11779"/>
                  </a:cubicBezTo>
                  <a:cubicBezTo>
                    <a:pt x="2501" y="11769"/>
                    <a:pt x="2437" y="11758"/>
                    <a:pt x="2379" y="11758"/>
                  </a:cubicBezTo>
                  <a:cubicBezTo>
                    <a:pt x="2284" y="11758"/>
                    <a:pt x="2218" y="11788"/>
                    <a:pt x="2173" y="11850"/>
                  </a:cubicBezTo>
                  <a:cubicBezTo>
                    <a:pt x="2158" y="11869"/>
                    <a:pt x="2147" y="11891"/>
                    <a:pt x="2139" y="11910"/>
                  </a:cubicBezTo>
                  <a:cubicBezTo>
                    <a:pt x="2126" y="11936"/>
                    <a:pt x="2113" y="11959"/>
                    <a:pt x="2096" y="11977"/>
                  </a:cubicBezTo>
                  <a:cubicBezTo>
                    <a:pt x="2057" y="12015"/>
                    <a:pt x="1995" y="12019"/>
                    <a:pt x="1929" y="12024"/>
                  </a:cubicBezTo>
                  <a:cubicBezTo>
                    <a:pt x="1856" y="12030"/>
                    <a:pt x="1779" y="12034"/>
                    <a:pt x="1725" y="12092"/>
                  </a:cubicBezTo>
                  <a:lnTo>
                    <a:pt x="1712" y="12107"/>
                  </a:lnTo>
                  <a:lnTo>
                    <a:pt x="1723" y="12124"/>
                  </a:lnTo>
                  <a:cubicBezTo>
                    <a:pt x="1779" y="12216"/>
                    <a:pt x="1785" y="12336"/>
                    <a:pt x="1740" y="12435"/>
                  </a:cubicBezTo>
                  <a:cubicBezTo>
                    <a:pt x="1730" y="12433"/>
                    <a:pt x="1720" y="12432"/>
                    <a:pt x="1710" y="12432"/>
                  </a:cubicBezTo>
                  <a:cubicBezTo>
                    <a:pt x="1670" y="12432"/>
                    <a:pt x="1627" y="12447"/>
                    <a:pt x="1586" y="12461"/>
                  </a:cubicBezTo>
                  <a:cubicBezTo>
                    <a:pt x="1549" y="12474"/>
                    <a:pt x="1514" y="12486"/>
                    <a:pt x="1483" y="12486"/>
                  </a:cubicBezTo>
                  <a:cubicBezTo>
                    <a:pt x="1467" y="12486"/>
                    <a:pt x="1451" y="12482"/>
                    <a:pt x="1438" y="12474"/>
                  </a:cubicBezTo>
                  <a:cubicBezTo>
                    <a:pt x="1397" y="12448"/>
                    <a:pt x="1391" y="12396"/>
                    <a:pt x="1382" y="12336"/>
                  </a:cubicBezTo>
                  <a:cubicBezTo>
                    <a:pt x="1378" y="12302"/>
                    <a:pt x="1374" y="12266"/>
                    <a:pt x="1363" y="12231"/>
                  </a:cubicBezTo>
                  <a:cubicBezTo>
                    <a:pt x="1329" y="12137"/>
                    <a:pt x="1241" y="12084"/>
                    <a:pt x="1121" y="12084"/>
                  </a:cubicBezTo>
                  <a:cubicBezTo>
                    <a:pt x="1016" y="12084"/>
                    <a:pt x="898" y="12126"/>
                    <a:pt x="817" y="12197"/>
                  </a:cubicBezTo>
                  <a:cubicBezTo>
                    <a:pt x="770" y="12238"/>
                    <a:pt x="725" y="12283"/>
                    <a:pt x="682" y="12328"/>
                  </a:cubicBezTo>
                  <a:cubicBezTo>
                    <a:pt x="585" y="12431"/>
                    <a:pt x="493" y="12525"/>
                    <a:pt x="369" y="12557"/>
                  </a:cubicBezTo>
                  <a:cubicBezTo>
                    <a:pt x="341" y="12564"/>
                    <a:pt x="313" y="12566"/>
                    <a:pt x="283" y="12570"/>
                  </a:cubicBezTo>
                  <a:cubicBezTo>
                    <a:pt x="221" y="12579"/>
                    <a:pt x="155" y="12587"/>
                    <a:pt x="101" y="12628"/>
                  </a:cubicBezTo>
                  <a:cubicBezTo>
                    <a:pt x="11" y="12696"/>
                    <a:pt x="1" y="12818"/>
                    <a:pt x="1" y="12938"/>
                  </a:cubicBezTo>
                  <a:lnTo>
                    <a:pt x="5" y="13388"/>
                  </a:lnTo>
                  <a:cubicBezTo>
                    <a:pt x="5" y="13528"/>
                    <a:pt x="13" y="13673"/>
                    <a:pt x="112" y="13770"/>
                  </a:cubicBezTo>
                  <a:cubicBezTo>
                    <a:pt x="166" y="13821"/>
                    <a:pt x="236" y="13847"/>
                    <a:pt x="305" y="13870"/>
                  </a:cubicBezTo>
                  <a:cubicBezTo>
                    <a:pt x="333" y="13881"/>
                    <a:pt x="360" y="13892"/>
                    <a:pt x="386" y="13903"/>
                  </a:cubicBezTo>
                  <a:cubicBezTo>
                    <a:pt x="585" y="13990"/>
                    <a:pt x="712" y="14179"/>
                    <a:pt x="845" y="14400"/>
                  </a:cubicBezTo>
                  <a:cubicBezTo>
                    <a:pt x="881" y="14460"/>
                    <a:pt x="924" y="14530"/>
                    <a:pt x="933" y="14605"/>
                  </a:cubicBezTo>
                  <a:cubicBezTo>
                    <a:pt x="941" y="14674"/>
                    <a:pt x="922" y="14747"/>
                    <a:pt x="903" y="14815"/>
                  </a:cubicBezTo>
                  <a:lnTo>
                    <a:pt x="896" y="14837"/>
                  </a:lnTo>
                  <a:cubicBezTo>
                    <a:pt x="868" y="14937"/>
                    <a:pt x="845" y="15045"/>
                    <a:pt x="825" y="15165"/>
                  </a:cubicBezTo>
                  <a:lnTo>
                    <a:pt x="823" y="15188"/>
                  </a:lnTo>
                  <a:lnTo>
                    <a:pt x="845" y="15195"/>
                  </a:lnTo>
                  <a:cubicBezTo>
                    <a:pt x="1012" y="15242"/>
                    <a:pt x="1145" y="15372"/>
                    <a:pt x="1275" y="15514"/>
                  </a:cubicBezTo>
                  <a:lnTo>
                    <a:pt x="2044" y="16343"/>
                  </a:lnTo>
                  <a:cubicBezTo>
                    <a:pt x="2104" y="16407"/>
                    <a:pt x="2173" y="16482"/>
                    <a:pt x="2201" y="16568"/>
                  </a:cubicBezTo>
                  <a:cubicBezTo>
                    <a:pt x="2205" y="16583"/>
                    <a:pt x="2207" y="16598"/>
                    <a:pt x="2209" y="16613"/>
                  </a:cubicBezTo>
                  <a:lnTo>
                    <a:pt x="2214" y="16643"/>
                  </a:lnTo>
                  <a:lnTo>
                    <a:pt x="2561" y="16626"/>
                  </a:lnTo>
                  <a:lnTo>
                    <a:pt x="2599" y="16626"/>
                  </a:lnTo>
                  <a:cubicBezTo>
                    <a:pt x="2634" y="16626"/>
                    <a:pt x="2657" y="16630"/>
                    <a:pt x="2677" y="16641"/>
                  </a:cubicBezTo>
                  <a:cubicBezTo>
                    <a:pt x="2726" y="16666"/>
                    <a:pt x="2741" y="16722"/>
                    <a:pt x="2756" y="16795"/>
                  </a:cubicBezTo>
                  <a:lnTo>
                    <a:pt x="2764" y="16838"/>
                  </a:lnTo>
                  <a:lnTo>
                    <a:pt x="2807" y="16801"/>
                  </a:lnTo>
                  <a:cubicBezTo>
                    <a:pt x="2829" y="16784"/>
                    <a:pt x="2852" y="16765"/>
                    <a:pt x="2869" y="16741"/>
                  </a:cubicBezTo>
                  <a:cubicBezTo>
                    <a:pt x="2904" y="16696"/>
                    <a:pt x="2925" y="16647"/>
                    <a:pt x="2946" y="16600"/>
                  </a:cubicBezTo>
                  <a:lnTo>
                    <a:pt x="2959" y="16570"/>
                  </a:lnTo>
                  <a:cubicBezTo>
                    <a:pt x="3030" y="16414"/>
                    <a:pt x="3118" y="16300"/>
                    <a:pt x="3221" y="16227"/>
                  </a:cubicBezTo>
                  <a:cubicBezTo>
                    <a:pt x="3302" y="16169"/>
                    <a:pt x="3397" y="16138"/>
                    <a:pt x="3488" y="16138"/>
                  </a:cubicBezTo>
                  <a:cubicBezTo>
                    <a:pt x="3535" y="16138"/>
                    <a:pt x="3580" y="16146"/>
                    <a:pt x="3621" y="16163"/>
                  </a:cubicBezTo>
                  <a:cubicBezTo>
                    <a:pt x="3671" y="16180"/>
                    <a:pt x="3716" y="16212"/>
                    <a:pt x="3758" y="16242"/>
                  </a:cubicBezTo>
                  <a:lnTo>
                    <a:pt x="4084" y="16463"/>
                  </a:lnTo>
                  <a:cubicBezTo>
                    <a:pt x="4144" y="16504"/>
                    <a:pt x="4208" y="16546"/>
                    <a:pt x="4256" y="16602"/>
                  </a:cubicBezTo>
                  <a:cubicBezTo>
                    <a:pt x="4335" y="16692"/>
                    <a:pt x="4365" y="16823"/>
                    <a:pt x="4341" y="16953"/>
                  </a:cubicBezTo>
                  <a:cubicBezTo>
                    <a:pt x="4318" y="17084"/>
                    <a:pt x="4241" y="17196"/>
                    <a:pt x="4136" y="17249"/>
                  </a:cubicBezTo>
                  <a:cubicBezTo>
                    <a:pt x="4106" y="17266"/>
                    <a:pt x="4073" y="17279"/>
                    <a:pt x="4039" y="17292"/>
                  </a:cubicBezTo>
                  <a:cubicBezTo>
                    <a:pt x="4001" y="17305"/>
                    <a:pt x="3962" y="17320"/>
                    <a:pt x="3928" y="17339"/>
                  </a:cubicBezTo>
                  <a:cubicBezTo>
                    <a:pt x="3840" y="17388"/>
                    <a:pt x="3788" y="17463"/>
                    <a:pt x="3788" y="17541"/>
                  </a:cubicBezTo>
                  <a:cubicBezTo>
                    <a:pt x="3788" y="17553"/>
                    <a:pt x="3791" y="17568"/>
                    <a:pt x="3793" y="17583"/>
                  </a:cubicBezTo>
                  <a:cubicBezTo>
                    <a:pt x="3795" y="17598"/>
                    <a:pt x="3797" y="17613"/>
                    <a:pt x="3797" y="17626"/>
                  </a:cubicBezTo>
                  <a:cubicBezTo>
                    <a:pt x="3788" y="17710"/>
                    <a:pt x="3675" y="17735"/>
                    <a:pt x="3574" y="17757"/>
                  </a:cubicBezTo>
                  <a:lnTo>
                    <a:pt x="3542" y="17763"/>
                  </a:lnTo>
                  <a:cubicBezTo>
                    <a:pt x="3497" y="17774"/>
                    <a:pt x="3454" y="17791"/>
                    <a:pt x="3414" y="17806"/>
                  </a:cubicBezTo>
                  <a:lnTo>
                    <a:pt x="3388" y="17817"/>
                  </a:lnTo>
                  <a:lnTo>
                    <a:pt x="3615" y="18385"/>
                  </a:lnTo>
                  <a:cubicBezTo>
                    <a:pt x="3713" y="18631"/>
                    <a:pt x="3711" y="18796"/>
                    <a:pt x="3609" y="18886"/>
                  </a:cubicBezTo>
                  <a:cubicBezTo>
                    <a:pt x="3564" y="18925"/>
                    <a:pt x="3506" y="18944"/>
                    <a:pt x="3446" y="18963"/>
                  </a:cubicBezTo>
                  <a:cubicBezTo>
                    <a:pt x="3396" y="18978"/>
                    <a:pt x="3345" y="18995"/>
                    <a:pt x="3298" y="19023"/>
                  </a:cubicBezTo>
                  <a:cubicBezTo>
                    <a:pt x="3219" y="19075"/>
                    <a:pt x="3165" y="19154"/>
                    <a:pt x="3146" y="19252"/>
                  </a:cubicBezTo>
                  <a:cubicBezTo>
                    <a:pt x="3116" y="19415"/>
                    <a:pt x="3174" y="19627"/>
                    <a:pt x="3296" y="19790"/>
                  </a:cubicBezTo>
                  <a:cubicBezTo>
                    <a:pt x="3446" y="19992"/>
                    <a:pt x="3643" y="20154"/>
                    <a:pt x="3868" y="20261"/>
                  </a:cubicBezTo>
                  <a:cubicBezTo>
                    <a:pt x="3906" y="20281"/>
                    <a:pt x="3947" y="20296"/>
                    <a:pt x="3986" y="20313"/>
                  </a:cubicBezTo>
                  <a:cubicBezTo>
                    <a:pt x="4091" y="20358"/>
                    <a:pt x="4200" y="20405"/>
                    <a:pt x="4283" y="20480"/>
                  </a:cubicBezTo>
                  <a:cubicBezTo>
                    <a:pt x="4412" y="20596"/>
                    <a:pt x="4483" y="20771"/>
                    <a:pt x="4491" y="21007"/>
                  </a:cubicBezTo>
                  <a:lnTo>
                    <a:pt x="4493" y="21048"/>
                  </a:lnTo>
                  <a:lnTo>
                    <a:pt x="4630" y="20977"/>
                  </a:lnTo>
                  <a:cubicBezTo>
                    <a:pt x="4823" y="20876"/>
                    <a:pt x="4999" y="20793"/>
                    <a:pt x="5181" y="20793"/>
                  </a:cubicBezTo>
                  <a:cubicBezTo>
                    <a:pt x="5207" y="20793"/>
                    <a:pt x="5230" y="20795"/>
                    <a:pt x="5254" y="20797"/>
                  </a:cubicBezTo>
                  <a:cubicBezTo>
                    <a:pt x="5462" y="20825"/>
                    <a:pt x="5640" y="20975"/>
                    <a:pt x="5781" y="21095"/>
                  </a:cubicBezTo>
                  <a:lnTo>
                    <a:pt x="6432" y="21645"/>
                  </a:lnTo>
                  <a:cubicBezTo>
                    <a:pt x="6959" y="22093"/>
                    <a:pt x="7444" y="22466"/>
                    <a:pt x="8037" y="22524"/>
                  </a:cubicBezTo>
                  <a:cubicBezTo>
                    <a:pt x="8069" y="22526"/>
                    <a:pt x="8101" y="22528"/>
                    <a:pt x="8133" y="22530"/>
                  </a:cubicBezTo>
                  <a:cubicBezTo>
                    <a:pt x="8241" y="22537"/>
                    <a:pt x="8343" y="22543"/>
                    <a:pt x="8436" y="22586"/>
                  </a:cubicBezTo>
                  <a:cubicBezTo>
                    <a:pt x="8481" y="22605"/>
                    <a:pt x="8521" y="22631"/>
                    <a:pt x="8564" y="22661"/>
                  </a:cubicBezTo>
                  <a:cubicBezTo>
                    <a:pt x="8596" y="22682"/>
                    <a:pt x="8630" y="22704"/>
                    <a:pt x="8667" y="22723"/>
                  </a:cubicBezTo>
                  <a:cubicBezTo>
                    <a:pt x="8798" y="22794"/>
                    <a:pt x="8948" y="22811"/>
                    <a:pt x="9091" y="22828"/>
                  </a:cubicBezTo>
                  <a:cubicBezTo>
                    <a:pt x="9183" y="22839"/>
                    <a:pt x="9280" y="22852"/>
                    <a:pt x="9368" y="22875"/>
                  </a:cubicBezTo>
                  <a:cubicBezTo>
                    <a:pt x="9451" y="22899"/>
                    <a:pt x="9539" y="22950"/>
                    <a:pt x="9605" y="23019"/>
                  </a:cubicBezTo>
                  <a:lnTo>
                    <a:pt x="9622" y="23038"/>
                  </a:lnTo>
                  <a:lnTo>
                    <a:pt x="9642" y="23019"/>
                  </a:lnTo>
                  <a:cubicBezTo>
                    <a:pt x="9845" y="22835"/>
                    <a:pt x="10115" y="22749"/>
                    <a:pt x="10424" y="22661"/>
                  </a:cubicBezTo>
                  <a:cubicBezTo>
                    <a:pt x="10612" y="22609"/>
                    <a:pt x="10807" y="22555"/>
                    <a:pt x="11003" y="22555"/>
                  </a:cubicBezTo>
                  <a:cubicBezTo>
                    <a:pt x="11017" y="22555"/>
                    <a:pt x="11031" y="22555"/>
                    <a:pt x="11045" y="22556"/>
                  </a:cubicBezTo>
                  <a:cubicBezTo>
                    <a:pt x="11103" y="22560"/>
                    <a:pt x="11150" y="22567"/>
                    <a:pt x="11191" y="22582"/>
                  </a:cubicBezTo>
                  <a:cubicBezTo>
                    <a:pt x="11244" y="22601"/>
                    <a:pt x="11296" y="22635"/>
                    <a:pt x="11351" y="22687"/>
                  </a:cubicBezTo>
                  <a:cubicBezTo>
                    <a:pt x="11566" y="22890"/>
                    <a:pt x="11649" y="23214"/>
                    <a:pt x="11559" y="23494"/>
                  </a:cubicBezTo>
                  <a:cubicBezTo>
                    <a:pt x="11555" y="23507"/>
                    <a:pt x="11549" y="23518"/>
                    <a:pt x="11542" y="23529"/>
                  </a:cubicBezTo>
                  <a:lnTo>
                    <a:pt x="11536" y="23542"/>
                  </a:lnTo>
                  <a:lnTo>
                    <a:pt x="11542" y="23557"/>
                  </a:lnTo>
                  <a:cubicBezTo>
                    <a:pt x="11572" y="23619"/>
                    <a:pt x="11568" y="23696"/>
                    <a:pt x="11564" y="23777"/>
                  </a:cubicBezTo>
                  <a:cubicBezTo>
                    <a:pt x="11561" y="23831"/>
                    <a:pt x="11559" y="23884"/>
                    <a:pt x="11566" y="23938"/>
                  </a:cubicBezTo>
                  <a:cubicBezTo>
                    <a:pt x="11592" y="24129"/>
                    <a:pt x="11773" y="24283"/>
                    <a:pt x="11967" y="24283"/>
                  </a:cubicBezTo>
                  <a:cubicBezTo>
                    <a:pt x="11982" y="24283"/>
                    <a:pt x="11997" y="24283"/>
                    <a:pt x="12011" y="24281"/>
                  </a:cubicBezTo>
                  <a:cubicBezTo>
                    <a:pt x="12221" y="24255"/>
                    <a:pt x="12384" y="24049"/>
                    <a:pt x="12363" y="23842"/>
                  </a:cubicBezTo>
                  <a:cubicBezTo>
                    <a:pt x="12354" y="23773"/>
                    <a:pt x="12331" y="23711"/>
                    <a:pt x="12307" y="23651"/>
                  </a:cubicBezTo>
                  <a:cubicBezTo>
                    <a:pt x="12288" y="23599"/>
                    <a:pt x="12271" y="23550"/>
                    <a:pt x="12262" y="23501"/>
                  </a:cubicBezTo>
                  <a:cubicBezTo>
                    <a:pt x="12232" y="23338"/>
                    <a:pt x="12303" y="23156"/>
                    <a:pt x="12442" y="23034"/>
                  </a:cubicBezTo>
                  <a:cubicBezTo>
                    <a:pt x="12564" y="22929"/>
                    <a:pt x="12740" y="22867"/>
                    <a:pt x="12933" y="22856"/>
                  </a:cubicBezTo>
                  <a:lnTo>
                    <a:pt x="12965" y="22856"/>
                  </a:lnTo>
                  <a:cubicBezTo>
                    <a:pt x="13038" y="22854"/>
                    <a:pt x="13115" y="22850"/>
                    <a:pt x="13179" y="22809"/>
                  </a:cubicBezTo>
                  <a:cubicBezTo>
                    <a:pt x="13303" y="22732"/>
                    <a:pt x="13301" y="22582"/>
                    <a:pt x="13301" y="22436"/>
                  </a:cubicBezTo>
                  <a:cubicBezTo>
                    <a:pt x="13301" y="22316"/>
                    <a:pt x="13301" y="22192"/>
                    <a:pt x="13372" y="22113"/>
                  </a:cubicBezTo>
                  <a:cubicBezTo>
                    <a:pt x="13417" y="22063"/>
                    <a:pt x="13483" y="22035"/>
                    <a:pt x="13543" y="22012"/>
                  </a:cubicBezTo>
                  <a:lnTo>
                    <a:pt x="14064" y="21806"/>
                  </a:lnTo>
                  <a:cubicBezTo>
                    <a:pt x="14171" y="21766"/>
                    <a:pt x="14293" y="21718"/>
                    <a:pt x="14414" y="21718"/>
                  </a:cubicBezTo>
                  <a:cubicBezTo>
                    <a:pt x="14422" y="21718"/>
                    <a:pt x="14429" y="21718"/>
                    <a:pt x="14437" y="21718"/>
                  </a:cubicBezTo>
                  <a:cubicBezTo>
                    <a:pt x="14657" y="21729"/>
                    <a:pt x="14863" y="21930"/>
                    <a:pt x="14902" y="22177"/>
                  </a:cubicBezTo>
                  <a:cubicBezTo>
                    <a:pt x="14910" y="22237"/>
                    <a:pt x="14912" y="22299"/>
                    <a:pt x="14904" y="22365"/>
                  </a:cubicBezTo>
                  <a:lnTo>
                    <a:pt x="14899" y="22395"/>
                  </a:lnTo>
                  <a:lnTo>
                    <a:pt x="14929" y="22395"/>
                  </a:lnTo>
                  <a:cubicBezTo>
                    <a:pt x="15321" y="22400"/>
                    <a:pt x="15699" y="22597"/>
                    <a:pt x="15913" y="22910"/>
                  </a:cubicBezTo>
                  <a:cubicBezTo>
                    <a:pt x="16166" y="23278"/>
                    <a:pt x="16185" y="23805"/>
                    <a:pt x="15958" y="24189"/>
                  </a:cubicBezTo>
                  <a:cubicBezTo>
                    <a:pt x="15926" y="24242"/>
                    <a:pt x="15889" y="24296"/>
                    <a:pt x="15853" y="24347"/>
                  </a:cubicBezTo>
                  <a:cubicBezTo>
                    <a:pt x="15763" y="24476"/>
                    <a:pt x="15669" y="24611"/>
                    <a:pt x="15647" y="24771"/>
                  </a:cubicBezTo>
                  <a:cubicBezTo>
                    <a:pt x="15641" y="24814"/>
                    <a:pt x="15639" y="24859"/>
                    <a:pt x="15639" y="24904"/>
                  </a:cubicBezTo>
                  <a:cubicBezTo>
                    <a:pt x="15639" y="24971"/>
                    <a:pt x="15636" y="25033"/>
                    <a:pt x="15617" y="25091"/>
                  </a:cubicBezTo>
                  <a:cubicBezTo>
                    <a:pt x="15591" y="25170"/>
                    <a:pt x="15534" y="25234"/>
                    <a:pt x="15474" y="25301"/>
                  </a:cubicBezTo>
                  <a:cubicBezTo>
                    <a:pt x="15444" y="25333"/>
                    <a:pt x="15411" y="25369"/>
                    <a:pt x="15384" y="25406"/>
                  </a:cubicBezTo>
                  <a:cubicBezTo>
                    <a:pt x="15291" y="25530"/>
                    <a:pt x="15266" y="25718"/>
                    <a:pt x="15384" y="25804"/>
                  </a:cubicBezTo>
                  <a:cubicBezTo>
                    <a:pt x="15446" y="25849"/>
                    <a:pt x="15519" y="25851"/>
                    <a:pt x="15589" y="25851"/>
                  </a:cubicBezTo>
                  <a:cubicBezTo>
                    <a:pt x="15624" y="25853"/>
                    <a:pt x="15658" y="25853"/>
                    <a:pt x="15690" y="25858"/>
                  </a:cubicBezTo>
                  <a:cubicBezTo>
                    <a:pt x="15889" y="25894"/>
                    <a:pt x="15969" y="26091"/>
                    <a:pt x="16052" y="26303"/>
                  </a:cubicBezTo>
                  <a:cubicBezTo>
                    <a:pt x="16116" y="26466"/>
                    <a:pt x="16185" y="26633"/>
                    <a:pt x="16311" y="26742"/>
                  </a:cubicBezTo>
                  <a:cubicBezTo>
                    <a:pt x="16331" y="26760"/>
                    <a:pt x="16352" y="26775"/>
                    <a:pt x="16373" y="26790"/>
                  </a:cubicBezTo>
                  <a:cubicBezTo>
                    <a:pt x="16401" y="26809"/>
                    <a:pt x="16427" y="26828"/>
                    <a:pt x="16451" y="26852"/>
                  </a:cubicBezTo>
                  <a:cubicBezTo>
                    <a:pt x="16504" y="26903"/>
                    <a:pt x="16538" y="26976"/>
                    <a:pt x="16568" y="27042"/>
                  </a:cubicBezTo>
                  <a:lnTo>
                    <a:pt x="16708" y="27332"/>
                  </a:lnTo>
                  <a:cubicBezTo>
                    <a:pt x="16830" y="27587"/>
                    <a:pt x="16958" y="27824"/>
                    <a:pt x="17192" y="27932"/>
                  </a:cubicBezTo>
                  <a:cubicBezTo>
                    <a:pt x="17258" y="27962"/>
                    <a:pt x="17331" y="27977"/>
                    <a:pt x="17406" y="27977"/>
                  </a:cubicBezTo>
                  <a:cubicBezTo>
                    <a:pt x="17700" y="27977"/>
                    <a:pt x="17970" y="27758"/>
                    <a:pt x="18006" y="27486"/>
                  </a:cubicBezTo>
                  <a:cubicBezTo>
                    <a:pt x="18010" y="27456"/>
                    <a:pt x="18012" y="27426"/>
                    <a:pt x="18015" y="27394"/>
                  </a:cubicBezTo>
                  <a:cubicBezTo>
                    <a:pt x="18019" y="27312"/>
                    <a:pt x="18025" y="27235"/>
                    <a:pt x="18070" y="27177"/>
                  </a:cubicBezTo>
                  <a:cubicBezTo>
                    <a:pt x="18132" y="27096"/>
                    <a:pt x="18235" y="27090"/>
                    <a:pt x="18342" y="27090"/>
                  </a:cubicBezTo>
                  <a:lnTo>
                    <a:pt x="18437" y="27090"/>
                  </a:lnTo>
                  <a:cubicBezTo>
                    <a:pt x="18518" y="27090"/>
                    <a:pt x="18604" y="27085"/>
                    <a:pt x="18677" y="27053"/>
                  </a:cubicBezTo>
                  <a:cubicBezTo>
                    <a:pt x="18737" y="27030"/>
                    <a:pt x="18784" y="26987"/>
                    <a:pt x="18831" y="26948"/>
                  </a:cubicBezTo>
                  <a:cubicBezTo>
                    <a:pt x="18854" y="26927"/>
                    <a:pt x="18880" y="26905"/>
                    <a:pt x="18906" y="26886"/>
                  </a:cubicBezTo>
                  <a:cubicBezTo>
                    <a:pt x="19017" y="26809"/>
                    <a:pt x="19163" y="26770"/>
                    <a:pt x="19352" y="26770"/>
                  </a:cubicBezTo>
                  <a:cubicBezTo>
                    <a:pt x="19409" y="26770"/>
                    <a:pt x="19469" y="26772"/>
                    <a:pt x="19540" y="26781"/>
                  </a:cubicBezTo>
                  <a:cubicBezTo>
                    <a:pt x="19576" y="26783"/>
                    <a:pt x="19615" y="26787"/>
                    <a:pt x="19654" y="26792"/>
                  </a:cubicBezTo>
                  <a:cubicBezTo>
                    <a:pt x="19759" y="26805"/>
                    <a:pt x="19868" y="26817"/>
                    <a:pt x="19973" y="26817"/>
                  </a:cubicBezTo>
                  <a:cubicBezTo>
                    <a:pt x="20065" y="26817"/>
                    <a:pt x="20146" y="26807"/>
                    <a:pt x="20221" y="26790"/>
                  </a:cubicBezTo>
                  <a:cubicBezTo>
                    <a:pt x="20425" y="26736"/>
                    <a:pt x="20626" y="26565"/>
                    <a:pt x="20646" y="26355"/>
                  </a:cubicBezTo>
                  <a:cubicBezTo>
                    <a:pt x="20791" y="26487"/>
                    <a:pt x="20967" y="26586"/>
                    <a:pt x="21158" y="26640"/>
                  </a:cubicBezTo>
                  <a:lnTo>
                    <a:pt x="21205" y="26652"/>
                  </a:lnTo>
                  <a:cubicBezTo>
                    <a:pt x="21342" y="26689"/>
                    <a:pt x="21483" y="26727"/>
                    <a:pt x="21528" y="26845"/>
                  </a:cubicBezTo>
                  <a:cubicBezTo>
                    <a:pt x="21548" y="26897"/>
                    <a:pt x="21543" y="26955"/>
                    <a:pt x="21539" y="27015"/>
                  </a:cubicBezTo>
                  <a:cubicBezTo>
                    <a:pt x="21537" y="27049"/>
                    <a:pt x="21533" y="27081"/>
                    <a:pt x="21535" y="27115"/>
                  </a:cubicBezTo>
                  <a:cubicBezTo>
                    <a:pt x="21548" y="27456"/>
                    <a:pt x="21920" y="27636"/>
                    <a:pt x="22199" y="27743"/>
                  </a:cubicBezTo>
                  <a:cubicBezTo>
                    <a:pt x="22370" y="27807"/>
                    <a:pt x="22501" y="27874"/>
                    <a:pt x="22602" y="27949"/>
                  </a:cubicBezTo>
                  <a:lnTo>
                    <a:pt x="22610" y="27953"/>
                  </a:lnTo>
                  <a:lnTo>
                    <a:pt x="22619" y="27953"/>
                  </a:lnTo>
                  <a:cubicBezTo>
                    <a:pt x="22625" y="27953"/>
                    <a:pt x="22632" y="27953"/>
                    <a:pt x="22636" y="27951"/>
                  </a:cubicBezTo>
                  <a:lnTo>
                    <a:pt x="22651" y="27951"/>
                  </a:lnTo>
                  <a:lnTo>
                    <a:pt x="22689" y="27947"/>
                  </a:lnTo>
                  <a:lnTo>
                    <a:pt x="22672" y="27912"/>
                  </a:lnTo>
                  <a:cubicBezTo>
                    <a:pt x="22649" y="27863"/>
                    <a:pt x="22660" y="27814"/>
                    <a:pt x="22670" y="27782"/>
                  </a:cubicBezTo>
                  <a:cubicBezTo>
                    <a:pt x="22694" y="27719"/>
                    <a:pt x="22747" y="27664"/>
                    <a:pt x="22812" y="27636"/>
                  </a:cubicBezTo>
                  <a:cubicBezTo>
                    <a:pt x="22864" y="27613"/>
                    <a:pt x="22927" y="27605"/>
                    <a:pt x="22997" y="27605"/>
                  </a:cubicBezTo>
                  <a:cubicBezTo>
                    <a:pt x="23048" y="27605"/>
                    <a:pt x="23102" y="27609"/>
                    <a:pt x="23159" y="27617"/>
                  </a:cubicBezTo>
                  <a:cubicBezTo>
                    <a:pt x="23169" y="27715"/>
                    <a:pt x="23199" y="27839"/>
                    <a:pt x="23302" y="27893"/>
                  </a:cubicBezTo>
                  <a:cubicBezTo>
                    <a:pt x="23319" y="27902"/>
                    <a:pt x="23339" y="27905"/>
                    <a:pt x="23358" y="27905"/>
                  </a:cubicBezTo>
                  <a:cubicBezTo>
                    <a:pt x="23421" y="27905"/>
                    <a:pt x="23490" y="27864"/>
                    <a:pt x="23514" y="27805"/>
                  </a:cubicBezTo>
                  <a:cubicBezTo>
                    <a:pt x="23523" y="27786"/>
                    <a:pt x="23525" y="27767"/>
                    <a:pt x="23523" y="27747"/>
                  </a:cubicBezTo>
                  <a:lnTo>
                    <a:pt x="23523" y="27747"/>
                  </a:lnTo>
                  <a:lnTo>
                    <a:pt x="23741" y="27777"/>
                  </a:lnTo>
                  <a:cubicBezTo>
                    <a:pt x="23801" y="27874"/>
                    <a:pt x="23752" y="28000"/>
                    <a:pt x="23703" y="28124"/>
                  </a:cubicBezTo>
                  <a:cubicBezTo>
                    <a:pt x="23696" y="28144"/>
                    <a:pt x="23688" y="28163"/>
                    <a:pt x="23681" y="28180"/>
                  </a:cubicBezTo>
                  <a:cubicBezTo>
                    <a:pt x="23647" y="28276"/>
                    <a:pt x="23643" y="28422"/>
                    <a:pt x="23707" y="28512"/>
                  </a:cubicBezTo>
                  <a:cubicBezTo>
                    <a:pt x="23739" y="28559"/>
                    <a:pt x="23786" y="28585"/>
                    <a:pt x="23842" y="28585"/>
                  </a:cubicBezTo>
                  <a:cubicBezTo>
                    <a:pt x="23979" y="28585"/>
                    <a:pt x="24033" y="28444"/>
                    <a:pt x="24080" y="28319"/>
                  </a:cubicBezTo>
                  <a:cubicBezTo>
                    <a:pt x="24091" y="28289"/>
                    <a:pt x="24101" y="28259"/>
                    <a:pt x="24114" y="28231"/>
                  </a:cubicBezTo>
                  <a:cubicBezTo>
                    <a:pt x="24211" y="28011"/>
                    <a:pt x="24470" y="27914"/>
                    <a:pt x="24669" y="27869"/>
                  </a:cubicBezTo>
                  <a:cubicBezTo>
                    <a:pt x="24736" y="27857"/>
                    <a:pt x="24802" y="27844"/>
                    <a:pt x="24868" y="27833"/>
                  </a:cubicBezTo>
                  <a:cubicBezTo>
                    <a:pt x="25038" y="27805"/>
                    <a:pt x="25211" y="27777"/>
                    <a:pt x="25365" y="27698"/>
                  </a:cubicBezTo>
                  <a:cubicBezTo>
                    <a:pt x="25573" y="27593"/>
                    <a:pt x="25745" y="27362"/>
                    <a:pt x="25695" y="27135"/>
                  </a:cubicBezTo>
                  <a:lnTo>
                    <a:pt x="25695" y="27135"/>
                  </a:lnTo>
                  <a:cubicBezTo>
                    <a:pt x="25719" y="27140"/>
                    <a:pt x="25743" y="27142"/>
                    <a:pt x="25768" y="27142"/>
                  </a:cubicBezTo>
                  <a:cubicBezTo>
                    <a:pt x="25880" y="27142"/>
                    <a:pt x="25997" y="27092"/>
                    <a:pt x="26081" y="27006"/>
                  </a:cubicBezTo>
                  <a:cubicBezTo>
                    <a:pt x="26152" y="26931"/>
                    <a:pt x="26192" y="26839"/>
                    <a:pt x="26197" y="26747"/>
                  </a:cubicBezTo>
                  <a:cubicBezTo>
                    <a:pt x="26248" y="26725"/>
                    <a:pt x="26306" y="26715"/>
                    <a:pt x="26366" y="26715"/>
                  </a:cubicBezTo>
                  <a:cubicBezTo>
                    <a:pt x="26582" y="26715"/>
                    <a:pt x="26786" y="26845"/>
                    <a:pt x="26861" y="27034"/>
                  </a:cubicBezTo>
                  <a:lnTo>
                    <a:pt x="26872" y="27064"/>
                  </a:lnTo>
                  <a:lnTo>
                    <a:pt x="27506" y="26663"/>
                  </a:lnTo>
                  <a:lnTo>
                    <a:pt x="27512" y="26659"/>
                  </a:lnTo>
                  <a:lnTo>
                    <a:pt x="27517" y="26652"/>
                  </a:lnTo>
                  <a:cubicBezTo>
                    <a:pt x="27654" y="26368"/>
                    <a:pt x="27958" y="26209"/>
                    <a:pt x="28284" y="26059"/>
                  </a:cubicBezTo>
                  <a:lnTo>
                    <a:pt x="29518" y="25493"/>
                  </a:lnTo>
                  <a:cubicBezTo>
                    <a:pt x="29567" y="25470"/>
                    <a:pt x="29629" y="25442"/>
                    <a:pt x="29670" y="25388"/>
                  </a:cubicBezTo>
                  <a:cubicBezTo>
                    <a:pt x="29719" y="25326"/>
                    <a:pt x="29725" y="25245"/>
                    <a:pt x="29730" y="25178"/>
                  </a:cubicBezTo>
                  <a:cubicBezTo>
                    <a:pt x="29745" y="24990"/>
                    <a:pt x="29764" y="24810"/>
                    <a:pt x="29783" y="24636"/>
                  </a:cubicBezTo>
                  <a:cubicBezTo>
                    <a:pt x="29811" y="24362"/>
                    <a:pt x="29839" y="24103"/>
                    <a:pt x="29854" y="23814"/>
                  </a:cubicBezTo>
                  <a:lnTo>
                    <a:pt x="29867" y="23544"/>
                  </a:lnTo>
                  <a:cubicBezTo>
                    <a:pt x="30120" y="23252"/>
                    <a:pt x="30501" y="23066"/>
                    <a:pt x="30887" y="23045"/>
                  </a:cubicBezTo>
                  <a:lnTo>
                    <a:pt x="30919" y="23042"/>
                  </a:lnTo>
                  <a:cubicBezTo>
                    <a:pt x="30994" y="23040"/>
                    <a:pt x="31071" y="23036"/>
                    <a:pt x="31139" y="23000"/>
                  </a:cubicBezTo>
                  <a:cubicBezTo>
                    <a:pt x="31195" y="22970"/>
                    <a:pt x="31238" y="22922"/>
                    <a:pt x="31277" y="22877"/>
                  </a:cubicBezTo>
                  <a:cubicBezTo>
                    <a:pt x="31619" y="22468"/>
                    <a:pt x="31870" y="21978"/>
                    <a:pt x="32003" y="21461"/>
                  </a:cubicBezTo>
                  <a:cubicBezTo>
                    <a:pt x="32063" y="21236"/>
                    <a:pt x="32026" y="21069"/>
                    <a:pt x="31904" y="20998"/>
                  </a:cubicBezTo>
                  <a:cubicBezTo>
                    <a:pt x="31864" y="20977"/>
                    <a:pt x="31816" y="20966"/>
                    <a:pt x="31759" y="20966"/>
                  </a:cubicBezTo>
                  <a:cubicBezTo>
                    <a:pt x="31692" y="20966"/>
                    <a:pt x="31626" y="20979"/>
                    <a:pt x="31559" y="20992"/>
                  </a:cubicBezTo>
                  <a:cubicBezTo>
                    <a:pt x="31499" y="21005"/>
                    <a:pt x="31442" y="21018"/>
                    <a:pt x="31392" y="21018"/>
                  </a:cubicBezTo>
                  <a:cubicBezTo>
                    <a:pt x="31328" y="21018"/>
                    <a:pt x="31289" y="20996"/>
                    <a:pt x="31264" y="20953"/>
                  </a:cubicBezTo>
                  <a:cubicBezTo>
                    <a:pt x="31251" y="20780"/>
                    <a:pt x="31379" y="20606"/>
                    <a:pt x="31549" y="20570"/>
                  </a:cubicBezTo>
                  <a:cubicBezTo>
                    <a:pt x="31592" y="20559"/>
                    <a:pt x="31634" y="20559"/>
                    <a:pt x="31682" y="20557"/>
                  </a:cubicBezTo>
                  <a:cubicBezTo>
                    <a:pt x="31744" y="20555"/>
                    <a:pt x="31810" y="20553"/>
                    <a:pt x="31870" y="20529"/>
                  </a:cubicBezTo>
                  <a:cubicBezTo>
                    <a:pt x="31941" y="20504"/>
                    <a:pt x="32001" y="20433"/>
                    <a:pt x="32011" y="20360"/>
                  </a:cubicBezTo>
                  <a:cubicBezTo>
                    <a:pt x="32022" y="20309"/>
                    <a:pt x="32005" y="20264"/>
                    <a:pt x="31969" y="20234"/>
                  </a:cubicBezTo>
                  <a:lnTo>
                    <a:pt x="31962" y="20227"/>
                  </a:lnTo>
                  <a:lnTo>
                    <a:pt x="31954" y="20227"/>
                  </a:lnTo>
                  <a:cubicBezTo>
                    <a:pt x="31840" y="20223"/>
                    <a:pt x="31744" y="20146"/>
                    <a:pt x="31645" y="20060"/>
                  </a:cubicBezTo>
                  <a:lnTo>
                    <a:pt x="31193" y="19666"/>
                  </a:lnTo>
                  <a:cubicBezTo>
                    <a:pt x="31127" y="19610"/>
                    <a:pt x="31049" y="19514"/>
                    <a:pt x="31047" y="19430"/>
                  </a:cubicBezTo>
                  <a:cubicBezTo>
                    <a:pt x="31047" y="19402"/>
                    <a:pt x="31056" y="19379"/>
                    <a:pt x="31073" y="19359"/>
                  </a:cubicBezTo>
                  <a:cubicBezTo>
                    <a:pt x="31103" y="19355"/>
                    <a:pt x="31133" y="19353"/>
                    <a:pt x="31163" y="19353"/>
                  </a:cubicBezTo>
                  <a:cubicBezTo>
                    <a:pt x="31416" y="19353"/>
                    <a:pt x="31662" y="19501"/>
                    <a:pt x="31776" y="19719"/>
                  </a:cubicBezTo>
                  <a:lnTo>
                    <a:pt x="31791" y="19745"/>
                  </a:lnTo>
                  <a:lnTo>
                    <a:pt x="31990" y="19610"/>
                  </a:lnTo>
                  <a:lnTo>
                    <a:pt x="31999" y="19602"/>
                  </a:lnTo>
                  <a:cubicBezTo>
                    <a:pt x="32029" y="19544"/>
                    <a:pt x="32033" y="19484"/>
                    <a:pt x="32007" y="19422"/>
                  </a:cubicBezTo>
                  <a:cubicBezTo>
                    <a:pt x="31958" y="19295"/>
                    <a:pt x="31799" y="19192"/>
                    <a:pt x="31664" y="19147"/>
                  </a:cubicBezTo>
                  <a:cubicBezTo>
                    <a:pt x="31390" y="19053"/>
                    <a:pt x="31262" y="18937"/>
                    <a:pt x="31283" y="18800"/>
                  </a:cubicBezTo>
                  <a:cubicBezTo>
                    <a:pt x="31285" y="18781"/>
                    <a:pt x="31292" y="18762"/>
                    <a:pt x="31298" y="18742"/>
                  </a:cubicBezTo>
                  <a:cubicBezTo>
                    <a:pt x="31309" y="18710"/>
                    <a:pt x="31319" y="18676"/>
                    <a:pt x="31317" y="18640"/>
                  </a:cubicBezTo>
                  <a:cubicBezTo>
                    <a:pt x="31313" y="18552"/>
                    <a:pt x="31244" y="18498"/>
                    <a:pt x="31178" y="18445"/>
                  </a:cubicBezTo>
                  <a:cubicBezTo>
                    <a:pt x="31133" y="18410"/>
                    <a:pt x="31088" y="18374"/>
                    <a:pt x="31064" y="18329"/>
                  </a:cubicBezTo>
                  <a:cubicBezTo>
                    <a:pt x="31043" y="18290"/>
                    <a:pt x="31039" y="18243"/>
                    <a:pt x="31034" y="18194"/>
                  </a:cubicBezTo>
                  <a:cubicBezTo>
                    <a:pt x="31034" y="18173"/>
                    <a:pt x="31032" y="18153"/>
                    <a:pt x="31030" y="18132"/>
                  </a:cubicBezTo>
                  <a:cubicBezTo>
                    <a:pt x="30992" y="17875"/>
                    <a:pt x="30777" y="17697"/>
                    <a:pt x="30570" y="17523"/>
                  </a:cubicBezTo>
                  <a:cubicBezTo>
                    <a:pt x="30345" y="17339"/>
                    <a:pt x="30135" y="17163"/>
                    <a:pt x="30147" y="16902"/>
                  </a:cubicBezTo>
                  <a:cubicBezTo>
                    <a:pt x="30150" y="16844"/>
                    <a:pt x="30167" y="16780"/>
                    <a:pt x="30197" y="16711"/>
                  </a:cubicBezTo>
                  <a:cubicBezTo>
                    <a:pt x="30312" y="16448"/>
                    <a:pt x="30572" y="16253"/>
                    <a:pt x="30855" y="16212"/>
                  </a:cubicBezTo>
                  <a:cubicBezTo>
                    <a:pt x="30921" y="16201"/>
                    <a:pt x="31030" y="16186"/>
                    <a:pt x="31052" y="16099"/>
                  </a:cubicBezTo>
                  <a:cubicBezTo>
                    <a:pt x="31058" y="16069"/>
                    <a:pt x="31054" y="16041"/>
                    <a:pt x="31047" y="16017"/>
                  </a:cubicBezTo>
                  <a:cubicBezTo>
                    <a:pt x="31045" y="16006"/>
                    <a:pt x="31043" y="15996"/>
                    <a:pt x="31043" y="15985"/>
                  </a:cubicBezTo>
                  <a:cubicBezTo>
                    <a:pt x="31030" y="15842"/>
                    <a:pt x="31223" y="15767"/>
                    <a:pt x="31371" y="15722"/>
                  </a:cubicBezTo>
                  <a:cubicBezTo>
                    <a:pt x="31482" y="15689"/>
                    <a:pt x="31615" y="15599"/>
                    <a:pt x="31654" y="15492"/>
                  </a:cubicBezTo>
                  <a:cubicBezTo>
                    <a:pt x="31669" y="15452"/>
                    <a:pt x="31669" y="15411"/>
                    <a:pt x="31654" y="15372"/>
                  </a:cubicBezTo>
                  <a:cubicBezTo>
                    <a:pt x="31701" y="15362"/>
                    <a:pt x="31757" y="15357"/>
                    <a:pt x="31821" y="15357"/>
                  </a:cubicBezTo>
                  <a:cubicBezTo>
                    <a:pt x="31866" y="15357"/>
                    <a:pt x="31913" y="15359"/>
                    <a:pt x="31960" y="15362"/>
                  </a:cubicBezTo>
                  <a:cubicBezTo>
                    <a:pt x="32009" y="15364"/>
                    <a:pt x="32058" y="15367"/>
                    <a:pt x="32108" y="15367"/>
                  </a:cubicBezTo>
                  <a:cubicBezTo>
                    <a:pt x="32137" y="15367"/>
                    <a:pt x="32165" y="15366"/>
                    <a:pt x="32194" y="15364"/>
                  </a:cubicBezTo>
                  <a:cubicBezTo>
                    <a:pt x="32326" y="15351"/>
                    <a:pt x="32464" y="15278"/>
                    <a:pt x="32534" y="15182"/>
                  </a:cubicBezTo>
                  <a:cubicBezTo>
                    <a:pt x="32581" y="15117"/>
                    <a:pt x="32599" y="15047"/>
                    <a:pt x="32581" y="14974"/>
                  </a:cubicBezTo>
                  <a:lnTo>
                    <a:pt x="32579" y="14957"/>
                  </a:lnTo>
                  <a:lnTo>
                    <a:pt x="32560" y="14955"/>
                  </a:lnTo>
                  <a:cubicBezTo>
                    <a:pt x="32069" y="14869"/>
                    <a:pt x="31596" y="14706"/>
                    <a:pt x="31154" y="14470"/>
                  </a:cubicBezTo>
                  <a:lnTo>
                    <a:pt x="31127" y="14455"/>
                  </a:lnTo>
                  <a:lnTo>
                    <a:pt x="31056" y="14706"/>
                  </a:lnTo>
                  <a:cubicBezTo>
                    <a:pt x="31033" y="14701"/>
                    <a:pt x="31009" y="14698"/>
                    <a:pt x="30985" y="14698"/>
                  </a:cubicBezTo>
                  <a:cubicBezTo>
                    <a:pt x="30874" y="14698"/>
                    <a:pt x="30758" y="14754"/>
                    <a:pt x="30679" y="14847"/>
                  </a:cubicBezTo>
                  <a:cubicBezTo>
                    <a:pt x="30615" y="14925"/>
                    <a:pt x="30582" y="15017"/>
                    <a:pt x="30589" y="15105"/>
                  </a:cubicBezTo>
                  <a:lnTo>
                    <a:pt x="30150" y="15062"/>
                  </a:lnTo>
                  <a:lnTo>
                    <a:pt x="29916" y="14468"/>
                  </a:lnTo>
                  <a:cubicBezTo>
                    <a:pt x="29875" y="14365"/>
                    <a:pt x="29824" y="14254"/>
                    <a:pt x="29717" y="14215"/>
                  </a:cubicBezTo>
                  <a:cubicBezTo>
                    <a:pt x="29693" y="14207"/>
                    <a:pt x="29665" y="14204"/>
                    <a:pt x="29637" y="14204"/>
                  </a:cubicBezTo>
                  <a:cubicBezTo>
                    <a:pt x="29599" y="14204"/>
                    <a:pt x="29560" y="14209"/>
                    <a:pt x="29522" y="14215"/>
                  </a:cubicBezTo>
                  <a:cubicBezTo>
                    <a:pt x="29485" y="14223"/>
                    <a:pt x="29449" y="14229"/>
                    <a:pt x="29414" y="14229"/>
                  </a:cubicBezTo>
                  <a:cubicBezTo>
                    <a:pt x="29408" y="14229"/>
                    <a:pt x="29403" y="14229"/>
                    <a:pt x="29398" y="14228"/>
                  </a:cubicBezTo>
                  <a:cubicBezTo>
                    <a:pt x="29248" y="14220"/>
                    <a:pt x="29138" y="14063"/>
                    <a:pt x="29121" y="13918"/>
                  </a:cubicBezTo>
                  <a:cubicBezTo>
                    <a:pt x="29102" y="13765"/>
                    <a:pt x="29153" y="13611"/>
                    <a:pt x="29203" y="13472"/>
                  </a:cubicBezTo>
                  <a:lnTo>
                    <a:pt x="29925" y="13470"/>
                  </a:lnTo>
                  <a:lnTo>
                    <a:pt x="29920" y="13440"/>
                  </a:lnTo>
                  <a:cubicBezTo>
                    <a:pt x="29912" y="13361"/>
                    <a:pt x="29987" y="13316"/>
                    <a:pt x="30075" y="13262"/>
                  </a:cubicBezTo>
                  <a:cubicBezTo>
                    <a:pt x="30152" y="13215"/>
                    <a:pt x="30233" y="13168"/>
                    <a:pt x="30265" y="13084"/>
                  </a:cubicBezTo>
                  <a:cubicBezTo>
                    <a:pt x="30282" y="13041"/>
                    <a:pt x="30285" y="12998"/>
                    <a:pt x="30285" y="12956"/>
                  </a:cubicBezTo>
                  <a:cubicBezTo>
                    <a:pt x="30285" y="12936"/>
                    <a:pt x="30285" y="12917"/>
                    <a:pt x="30287" y="12898"/>
                  </a:cubicBezTo>
                  <a:cubicBezTo>
                    <a:pt x="30300" y="12759"/>
                    <a:pt x="30415" y="12626"/>
                    <a:pt x="30578" y="12564"/>
                  </a:cubicBezTo>
                  <a:cubicBezTo>
                    <a:pt x="30730" y="12506"/>
                    <a:pt x="30906" y="12506"/>
                    <a:pt x="31045" y="12506"/>
                  </a:cubicBezTo>
                  <a:lnTo>
                    <a:pt x="31075" y="12506"/>
                  </a:lnTo>
                  <a:lnTo>
                    <a:pt x="31082" y="12493"/>
                  </a:lnTo>
                  <a:cubicBezTo>
                    <a:pt x="31257" y="12206"/>
                    <a:pt x="31424" y="11959"/>
                    <a:pt x="31688" y="11848"/>
                  </a:cubicBezTo>
                  <a:cubicBezTo>
                    <a:pt x="31750" y="11822"/>
                    <a:pt x="31821" y="11809"/>
                    <a:pt x="31896" y="11809"/>
                  </a:cubicBezTo>
                  <a:cubicBezTo>
                    <a:pt x="32108" y="11809"/>
                    <a:pt x="32346" y="11929"/>
                    <a:pt x="32369" y="12152"/>
                  </a:cubicBezTo>
                  <a:cubicBezTo>
                    <a:pt x="32378" y="12238"/>
                    <a:pt x="32352" y="12328"/>
                    <a:pt x="32296" y="12399"/>
                  </a:cubicBezTo>
                  <a:cubicBezTo>
                    <a:pt x="32273" y="12429"/>
                    <a:pt x="32241" y="12459"/>
                    <a:pt x="32211" y="12484"/>
                  </a:cubicBezTo>
                  <a:lnTo>
                    <a:pt x="31846" y="12810"/>
                  </a:lnTo>
                  <a:lnTo>
                    <a:pt x="31849" y="12825"/>
                  </a:lnTo>
                  <a:cubicBezTo>
                    <a:pt x="31859" y="12902"/>
                    <a:pt x="31799" y="12966"/>
                    <a:pt x="31737" y="13035"/>
                  </a:cubicBezTo>
                  <a:cubicBezTo>
                    <a:pt x="31709" y="13065"/>
                    <a:pt x="31679" y="13097"/>
                    <a:pt x="31658" y="13131"/>
                  </a:cubicBezTo>
                  <a:cubicBezTo>
                    <a:pt x="31585" y="13234"/>
                    <a:pt x="31579" y="13378"/>
                    <a:pt x="31639" y="13506"/>
                  </a:cubicBezTo>
                  <a:cubicBezTo>
                    <a:pt x="31699" y="13635"/>
                    <a:pt x="31812" y="13723"/>
                    <a:pt x="31936" y="13735"/>
                  </a:cubicBezTo>
                  <a:lnTo>
                    <a:pt x="31954" y="13738"/>
                  </a:lnTo>
                  <a:lnTo>
                    <a:pt x="31962" y="13723"/>
                  </a:lnTo>
                  <a:cubicBezTo>
                    <a:pt x="32044" y="13577"/>
                    <a:pt x="32196" y="13481"/>
                    <a:pt x="32331" y="13395"/>
                  </a:cubicBezTo>
                  <a:lnTo>
                    <a:pt x="33498" y="12654"/>
                  </a:lnTo>
                  <a:cubicBezTo>
                    <a:pt x="33588" y="12596"/>
                    <a:pt x="33661" y="12568"/>
                    <a:pt x="33719" y="12568"/>
                  </a:cubicBezTo>
                  <a:cubicBezTo>
                    <a:pt x="33752" y="12568"/>
                    <a:pt x="33781" y="12577"/>
                    <a:pt x="33805" y="12596"/>
                  </a:cubicBezTo>
                  <a:cubicBezTo>
                    <a:pt x="33858" y="12636"/>
                    <a:pt x="33869" y="12707"/>
                    <a:pt x="33880" y="12782"/>
                  </a:cubicBezTo>
                  <a:cubicBezTo>
                    <a:pt x="33888" y="12846"/>
                    <a:pt x="33899" y="12913"/>
                    <a:pt x="33933" y="12968"/>
                  </a:cubicBezTo>
                  <a:cubicBezTo>
                    <a:pt x="33995" y="13063"/>
                    <a:pt x="34105" y="13086"/>
                    <a:pt x="34210" y="13112"/>
                  </a:cubicBezTo>
                  <a:cubicBezTo>
                    <a:pt x="34285" y="13129"/>
                    <a:pt x="34364" y="13146"/>
                    <a:pt x="34422" y="13191"/>
                  </a:cubicBezTo>
                  <a:cubicBezTo>
                    <a:pt x="34512" y="13262"/>
                    <a:pt x="34535" y="13408"/>
                    <a:pt x="34473" y="13502"/>
                  </a:cubicBezTo>
                  <a:cubicBezTo>
                    <a:pt x="34432" y="13566"/>
                    <a:pt x="34355" y="13607"/>
                    <a:pt x="34274" y="13607"/>
                  </a:cubicBezTo>
                  <a:cubicBezTo>
                    <a:pt x="34235" y="13607"/>
                    <a:pt x="34199" y="13598"/>
                    <a:pt x="34169" y="13581"/>
                  </a:cubicBezTo>
                  <a:lnTo>
                    <a:pt x="34145" y="13568"/>
                  </a:lnTo>
                  <a:lnTo>
                    <a:pt x="34133" y="13592"/>
                  </a:lnTo>
                  <a:cubicBezTo>
                    <a:pt x="34068" y="13720"/>
                    <a:pt x="34036" y="13864"/>
                    <a:pt x="34040" y="14008"/>
                  </a:cubicBezTo>
                  <a:lnTo>
                    <a:pt x="33685" y="14095"/>
                  </a:lnTo>
                  <a:lnTo>
                    <a:pt x="34282" y="14697"/>
                  </a:lnTo>
                  <a:cubicBezTo>
                    <a:pt x="34300" y="14715"/>
                    <a:pt x="34330" y="14745"/>
                    <a:pt x="34368" y="14745"/>
                  </a:cubicBezTo>
                  <a:cubicBezTo>
                    <a:pt x="34409" y="14745"/>
                    <a:pt x="34437" y="14715"/>
                    <a:pt x="34458" y="14689"/>
                  </a:cubicBezTo>
                  <a:lnTo>
                    <a:pt x="34465" y="14685"/>
                  </a:lnTo>
                  <a:cubicBezTo>
                    <a:pt x="34548" y="14592"/>
                    <a:pt x="34677" y="14547"/>
                    <a:pt x="34855" y="14547"/>
                  </a:cubicBezTo>
                  <a:cubicBezTo>
                    <a:pt x="34945" y="14547"/>
                    <a:pt x="35037" y="14558"/>
                    <a:pt x="35112" y="14569"/>
                  </a:cubicBezTo>
                  <a:lnTo>
                    <a:pt x="35133" y="15006"/>
                  </a:lnTo>
                  <a:lnTo>
                    <a:pt x="35150" y="15012"/>
                  </a:lnTo>
                  <a:cubicBezTo>
                    <a:pt x="35317" y="15079"/>
                    <a:pt x="35463" y="15143"/>
                    <a:pt x="35544" y="15269"/>
                  </a:cubicBezTo>
                  <a:cubicBezTo>
                    <a:pt x="35592" y="15342"/>
                    <a:pt x="35600" y="15445"/>
                    <a:pt x="35568" y="15527"/>
                  </a:cubicBezTo>
                  <a:cubicBezTo>
                    <a:pt x="35544" y="15587"/>
                    <a:pt x="35502" y="15625"/>
                    <a:pt x="35450" y="15640"/>
                  </a:cubicBezTo>
                  <a:cubicBezTo>
                    <a:pt x="35432" y="15644"/>
                    <a:pt x="35410" y="15645"/>
                    <a:pt x="35386" y="15645"/>
                  </a:cubicBezTo>
                  <a:cubicBezTo>
                    <a:pt x="35367" y="15645"/>
                    <a:pt x="35346" y="15644"/>
                    <a:pt x="35326" y="15642"/>
                  </a:cubicBezTo>
                  <a:cubicBezTo>
                    <a:pt x="35304" y="15642"/>
                    <a:pt x="35285" y="15640"/>
                    <a:pt x="35264" y="15640"/>
                  </a:cubicBezTo>
                  <a:cubicBezTo>
                    <a:pt x="35225" y="15640"/>
                    <a:pt x="35174" y="15644"/>
                    <a:pt x="35129" y="15679"/>
                  </a:cubicBezTo>
                  <a:cubicBezTo>
                    <a:pt x="35088" y="15711"/>
                    <a:pt x="35067" y="15756"/>
                    <a:pt x="35067" y="15807"/>
                  </a:cubicBezTo>
                  <a:cubicBezTo>
                    <a:pt x="35071" y="15917"/>
                    <a:pt x="35172" y="16041"/>
                    <a:pt x="35272" y="16109"/>
                  </a:cubicBezTo>
                  <a:cubicBezTo>
                    <a:pt x="35364" y="16171"/>
                    <a:pt x="35465" y="16274"/>
                    <a:pt x="35476" y="16362"/>
                  </a:cubicBezTo>
                  <a:cubicBezTo>
                    <a:pt x="35478" y="16392"/>
                    <a:pt x="35472" y="16418"/>
                    <a:pt x="35457" y="16441"/>
                  </a:cubicBezTo>
                  <a:cubicBezTo>
                    <a:pt x="35439" y="16439"/>
                    <a:pt x="35424" y="16437"/>
                    <a:pt x="35409" y="16437"/>
                  </a:cubicBezTo>
                  <a:cubicBezTo>
                    <a:pt x="35259" y="16437"/>
                    <a:pt x="35118" y="16546"/>
                    <a:pt x="35084" y="16688"/>
                  </a:cubicBezTo>
                  <a:cubicBezTo>
                    <a:pt x="35047" y="16840"/>
                    <a:pt x="35137" y="17009"/>
                    <a:pt x="35283" y="17067"/>
                  </a:cubicBezTo>
                  <a:cubicBezTo>
                    <a:pt x="35189" y="17204"/>
                    <a:pt x="35152" y="17382"/>
                    <a:pt x="35191" y="17543"/>
                  </a:cubicBezTo>
                  <a:lnTo>
                    <a:pt x="35195" y="17562"/>
                  </a:lnTo>
                  <a:lnTo>
                    <a:pt x="35214" y="17564"/>
                  </a:lnTo>
                  <a:cubicBezTo>
                    <a:pt x="35247" y="17566"/>
                    <a:pt x="35279" y="17568"/>
                    <a:pt x="35313" y="17568"/>
                  </a:cubicBezTo>
                  <a:cubicBezTo>
                    <a:pt x="35652" y="17568"/>
                    <a:pt x="35984" y="17376"/>
                    <a:pt x="36149" y="17084"/>
                  </a:cubicBezTo>
                  <a:cubicBezTo>
                    <a:pt x="36181" y="17108"/>
                    <a:pt x="36217" y="17118"/>
                    <a:pt x="36258" y="17118"/>
                  </a:cubicBezTo>
                  <a:cubicBezTo>
                    <a:pt x="36356" y="17118"/>
                    <a:pt x="36474" y="17048"/>
                    <a:pt x="36541" y="16949"/>
                  </a:cubicBezTo>
                  <a:cubicBezTo>
                    <a:pt x="36564" y="16913"/>
                    <a:pt x="36588" y="16872"/>
                    <a:pt x="36609" y="16833"/>
                  </a:cubicBezTo>
                  <a:cubicBezTo>
                    <a:pt x="36661" y="16737"/>
                    <a:pt x="36710" y="16647"/>
                    <a:pt x="36798" y="16600"/>
                  </a:cubicBezTo>
                  <a:cubicBezTo>
                    <a:pt x="36843" y="16576"/>
                    <a:pt x="36894" y="16566"/>
                    <a:pt x="36958" y="16566"/>
                  </a:cubicBezTo>
                  <a:cubicBezTo>
                    <a:pt x="37010" y="16566"/>
                    <a:pt x="37066" y="16572"/>
                    <a:pt x="37121" y="16579"/>
                  </a:cubicBezTo>
                  <a:cubicBezTo>
                    <a:pt x="37177" y="16587"/>
                    <a:pt x="37235" y="16594"/>
                    <a:pt x="37291" y="16594"/>
                  </a:cubicBezTo>
                  <a:cubicBezTo>
                    <a:pt x="37355" y="16594"/>
                    <a:pt x="37408" y="16585"/>
                    <a:pt x="37456" y="16564"/>
                  </a:cubicBezTo>
                  <a:lnTo>
                    <a:pt x="37466" y="16557"/>
                  </a:lnTo>
                  <a:cubicBezTo>
                    <a:pt x="37556" y="16448"/>
                    <a:pt x="37438" y="16336"/>
                    <a:pt x="37344" y="16246"/>
                  </a:cubicBezTo>
                  <a:cubicBezTo>
                    <a:pt x="37318" y="16221"/>
                    <a:pt x="37293" y="16197"/>
                    <a:pt x="37271" y="16171"/>
                  </a:cubicBezTo>
                  <a:cubicBezTo>
                    <a:pt x="37158" y="16043"/>
                    <a:pt x="37183" y="15865"/>
                    <a:pt x="37209" y="15674"/>
                  </a:cubicBezTo>
                  <a:cubicBezTo>
                    <a:pt x="37220" y="15602"/>
                    <a:pt x="37231" y="15529"/>
                    <a:pt x="37233" y="15458"/>
                  </a:cubicBezTo>
                  <a:cubicBezTo>
                    <a:pt x="37246" y="15122"/>
                    <a:pt x="37029" y="14785"/>
                    <a:pt x="36719" y="14655"/>
                  </a:cubicBezTo>
                  <a:cubicBezTo>
                    <a:pt x="36706" y="14650"/>
                    <a:pt x="36695" y="14646"/>
                    <a:pt x="36682" y="14642"/>
                  </a:cubicBezTo>
                  <a:cubicBezTo>
                    <a:pt x="36620" y="14616"/>
                    <a:pt x="36556" y="14590"/>
                    <a:pt x="36524" y="14541"/>
                  </a:cubicBezTo>
                  <a:cubicBezTo>
                    <a:pt x="36494" y="14492"/>
                    <a:pt x="36491" y="14430"/>
                    <a:pt x="36491" y="14363"/>
                  </a:cubicBezTo>
                  <a:cubicBezTo>
                    <a:pt x="36491" y="14280"/>
                    <a:pt x="36489" y="14190"/>
                    <a:pt x="36421" y="14134"/>
                  </a:cubicBezTo>
                  <a:lnTo>
                    <a:pt x="36410" y="14128"/>
                  </a:lnTo>
                  <a:lnTo>
                    <a:pt x="36399" y="14128"/>
                  </a:lnTo>
                  <a:cubicBezTo>
                    <a:pt x="36374" y="14132"/>
                    <a:pt x="36348" y="14134"/>
                    <a:pt x="36322" y="14134"/>
                  </a:cubicBezTo>
                  <a:cubicBezTo>
                    <a:pt x="36259" y="14134"/>
                    <a:pt x="36196" y="14121"/>
                    <a:pt x="36140" y="14095"/>
                  </a:cubicBezTo>
                  <a:cubicBezTo>
                    <a:pt x="36153" y="13892"/>
                    <a:pt x="36144" y="13686"/>
                    <a:pt x="36116" y="13485"/>
                  </a:cubicBezTo>
                  <a:lnTo>
                    <a:pt x="36110" y="13444"/>
                  </a:lnTo>
                  <a:lnTo>
                    <a:pt x="36076" y="13466"/>
                  </a:lnTo>
                  <a:cubicBezTo>
                    <a:pt x="36049" y="13482"/>
                    <a:pt x="36020" y="13490"/>
                    <a:pt x="35990" y="13490"/>
                  </a:cubicBezTo>
                  <a:cubicBezTo>
                    <a:pt x="35923" y="13490"/>
                    <a:pt x="35852" y="13450"/>
                    <a:pt x="35797" y="13380"/>
                  </a:cubicBezTo>
                  <a:cubicBezTo>
                    <a:pt x="35733" y="13294"/>
                    <a:pt x="35707" y="13187"/>
                    <a:pt x="35731" y="13099"/>
                  </a:cubicBezTo>
                  <a:cubicBezTo>
                    <a:pt x="35787" y="12891"/>
                    <a:pt x="35981" y="12759"/>
                    <a:pt x="36168" y="12630"/>
                  </a:cubicBezTo>
                  <a:lnTo>
                    <a:pt x="36196" y="12609"/>
                  </a:lnTo>
                  <a:cubicBezTo>
                    <a:pt x="36275" y="12555"/>
                    <a:pt x="36354" y="12501"/>
                    <a:pt x="36438" y="12446"/>
                  </a:cubicBezTo>
                  <a:cubicBezTo>
                    <a:pt x="37113" y="11987"/>
                    <a:pt x="37880" y="11469"/>
                    <a:pt x="37991" y="10687"/>
                  </a:cubicBezTo>
                  <a:cubicBezTo>
                    <a:pt x="38032" y="10391"/>
                    <a:pt x="38212" y="10113"/>
                    <a:pt x="38473" y="9943"/>
                  </a:cubicBezTo>
                  <a:lnTo>
                    <a:pt x="38490" y="9930"/>
                  </a:lnTo>
                  <a:lnTo>
                    <a:pt x="38484" y="9911"/>
                  </a:lnTo>
                  <a:cubicBezTo>
                    <a:pt x="38413" y="9695"/>
                    <a:pt x="38338" y="9436"/>
                    <a:pt x="38323" y="9166"/>
                  </a:cubicBezTo>
                  <a:cubicBezTo>
                    <a:pt x="38302" y="8776"/>
                    <a:pt x="38417" y="8424"/>
                    <a:pt x="38640" y="8204"/>
                  </a:cubicBezTo>
                  <a:cubicBezTo>
                    <a:pt x="38711" y="8133"/>
                    <a:pt x="38786" y="8084"/>
                    <a:pt x="38859" y="8058"/>
                  </a:cubicBezTo>
                  <a:cubicBezTo>
                    <a:pt x="38919" y="8036"/>
                    <a:pt x="38985" y="8028"/>
                    <a:pt x="39071" y="8028"/>
                  </a:cubicBezTo>
                  <a:cubicBezTo>
                    <a:pt x="39116" y="8028"/>
                    <a:pt x="39159" y="8030"/>
                    <a:pt x="39204" y="8032"/>
                  </a:cubicBezTo>
                  <a:cubicBezTo>
                    <a:pt x="39249" y="8034"/>
                    <a:pt x="39295" y="8036"/>
                    <a:pt x="39339" y="8036"/>
                  </a:cubicBezTo>
                  <a:cubicBezTo>
                    <a:pt x="39383" y="8036"/>
                    <a:pt x="39424" y="8034"/>
                    <a:pt x="39461" y="8030"/>
                  </a:cubicBezTo>
                  <a:cubicBezTo>
                    <a:pt x="39930" y="7966"/>
                    <a:pt x="40185" y="7484"/>
                    <a:pt x="40369" y="7019"/>
                  </a:cubicBezTo>
                  <a:lnTo>
                    <a:pt x="40802" y="5941"/>
                  </a:lnTo>
                  <a:cubicBezTo>
                    <a:pt x="40860" y="5798"/>
                    <a:pt x="40924" y="5635"/>
                    <a:pt x="40907" y="5468"/>
                  </a:cubicBezTo>
                  <a:cubicBezTo>
                    <a:pt x="40890" y="5303"/>
                    <a:pt x="40761" y="5127"/>
                    <a:pt x="40581" y="5127"/>
                  </a:cubicBezTo>
                  <a:cubicBezTo>
                    <a:pt x="40498" y="5127"/>
                    <a:pt x="40421" y="5166"/>
                    <a:pt x="40348" y="5204"/>
                  </a:cubicBezTo>
                  <a:lnTo>
                    <a:pt x="40339" y="5208"/>
                  </a:lnTo>
                  <a:cubicBezTo>
                    <a:pt x="40012" y="5378"/>
                    <a:pt x="39662" y="5502"/>
                    <a:pt x="39302" y="5577"/>
                  </a:cubicBezTo>
                  <a:cubicBezTo>
                    <a:pt x="39163" y="5607"/>
                    <a:pt x="39052" y="5620"/>
                    <a:pt x="38951" y="5620"/>
                  </a:cubicBezTo>
                  <a:cubicBezTo>
                    <a:pt x="38822" y="5620"/>
                    <a:pt x="38715" y="5598"/>
                    <a:pt x="38619" y="5553"/>
                  </a:cubicBezTo>
                  <a:cubicBezTo>
                    <a:pt x="38413" y="5457"/>
                    <a:pt x="38287" y="5266"/>
                    <a:pt x="38152" y="5065"/>
                  </a:cubicBezTo>
                  <a:cubicBezTo>
                    <a:pt x="38079" y="4958"/>
                    <a:pt x="38006" y="4846"/>
                    <a:pt x="37918" y="4750"/>
                  </a:cubicBezTo>
                  <a:cubicBezTo>
                    <a:pt x="37685" y="4497"/>
                    <a:pt x="37355" y="4354"/>
                    <a:pt x="37063" y="4225"/>
                  </a:cubicBezTo>
                  <a:lnTo>
                    <a:pt x="36393" y="3936"/>
                  </a:lnTo>
                  <a:cubicBezTo>
                    <a:pt x="36341" y="3912"/>
                    <a:pt x="36281" y="3887"/>
                    <a:pt x="36243" y="3839"/>
                  </a:cubicBezTo>
                  <a:cubicBezTo>
                    <a:pt x="36204" y="3794"/>
                    <a:pt x="36194" y="3732"/>
                    <a:pt x="36181" y="3668"/>
                  </a:cubicBezTo>
                  <a:cubicBezTo>
                    <a:pt x="36174" y="3638"/>
                    <a:pt x="36168" y="3606"/>
                    <a:pt x="36157" y="3576"/>
                  </a:cubicBezTo>
                  <a:cubicBezTo>
                    <a:pt x="36134" y="3501"/>
                    <a:pt x="36093" y="3432"/>
                    <a:pt x="36052" y="3366"/>
                  </a:cubicBezTo>
                  <a:lnTo>
                    <a:pt x="36035" y="3338"/>
                  </a:lnTo>
                  <a:cubicBezTo>
                    <a:pt x="35838" y="3017"/>
                    <a:pt x="35699" y="2650"/>
                    <a:pt x="35634" y="2278"/>
                  </a:cubicBezTo>
                  <a:lnTo>
                    <a:pt x="35628" y="2243"/>
                  </a:lnTo>
                  <a:cubicBezTo>
                    <a:pt x="35617" y="2175"/>
                    <a:pt x="35604" y="2104"/>
                    <a:pt x="35579" y="2040"/>
                  </a:cubicBezTo>
                  <a:cubicBezTo>
                    <a:pt x="35547" y="1954"/>
                    <a:pt x="35493" y="1879"/>
                    <a:pt x="35439" y="1806"/>
                  </a:cubicBezTo>
                  <a:cubicBezTo>
                    <a:pt x="35422" y="1783"/>
                    <a:pt x="35405" y="1759"/>
                    <a:pt x="35388" y="1733"/>
                  </a:cubicBezTo>
                  <a:cubicBezTo>
                    <a:pt x="35307" y="1613"/>
                    <a:pt x="35240" y="1478"/>
                    <a:pt x="35178" y="1348"/>
                  </a:cubicBezTo>
                  <a:cubicBezTo>
                    <a:pt x="35120" y="1228"/>
                    <a:pt x="35060" y="1103"/>
                    <a:pt x="34985" y="988"/>
                  </a:cubicBezTo>
                  <a:cubicBezTo>
                    <a:pt x="34690" y="527"/>
                    <a:pt x="34141" y="191"/>
                    <a:pt x="33483" y="66"/>
                  </a:cubicBezTo>
                  <a:cubicBezTo>
                    <a:pt x="33250" y="22"/>
                    <a:pt x="33001" y="0"/>
                    <a:pt x="327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296"/>
            <p:cNvSpPr/>
            <p:nvPr/>
          </p:nvSpPr>
          <p:spPr>
            <a:xfrm>
              <a:off x="6118793" y="2917037"/>
              <a:ext cx="165176" cy="378403"/>
            </a:xfrm>
            <a:custGeom>
              <a:rect b="b" l="l" r="r" t="t"/>
              <a:pathLst>
                <a:path extrusionOk="0" h="13317" w="5813">
                  <a:moveTo>
                    <a:pt x="3372" y="1"/>
                  </a:moveTo>
                  <a:cubicBezTo>
                    <a:pt x="3351" y="178"/>
                    <a:pt x="3267" y="350"/>
                    <a:pt x="3150" y="489"/>
                  </a:cubicBezTo>
                  <a:cubicBezTo>
                    <a:pt x="2997" y="669"/>
                    <a:pt x="2792" y="806"/>
                    <a:pt x="2567" y="875"/>
                  </a:cubicBezTo>
                  <a:cubicBezTo>
                    <a:pt x="2507" y="892"/>
                    <a:pt x="2440" y="909"/>
                    <a:pt x="2410" y="965"/>
                  </a:cubicBezTo>
                  <a:cubicBezTo>
                    <a:pt x="2380" y="1023"/>
                    <a:pt x="2408" y="1091"/>
                    <a:pt x="2402" y="1155"/>
                  </a:cubicBezTo>
                  <a:cubicBezTo>
                    <a:pt x="2387" y="1342"/>
                    <a:pt x="2143" y="1400"/>
                    <a:pt x="2020" y="1541"/>
                  </a:cubicBezTo>
                  <a:cubicBezTo>
                    <a:pt x="1851" y="1732"/>
                    <a:pt x="1935" y="2047"/>
                    <a:pt x="1798" y="2261"/>
                  </a:cubicBezTo>
                  <a:cubicBezTo>
                    <a:pt x="1744" y="2347"/>
                    <a:pt x="1658" y="2407"/>
                    <a:pt x="1598" y="2488"/>
                  </a:cubicBezTo>
                  <a:cubicBezTo>
                    <a:pt x="1515" y="2599"/>
                    <a:pt x="1487" y="2741"/>
                    <a:pt x="1446" y="2876"/>
                  </a:cubicBezTo>
                  <a:cubicBezTo>
                    <a:pt x="1331" y="3276"/>
                    <a:pt x="1039" y="3686"/>
                    <a:pt x="624" y="3709"/>
                  </a:cubicBezTo>
                  <a:cubicBezTo>
                    <a:pt x="551" y="3714"/>
                    <a:pt x="476" y="3705"/>
                    <a:pt x="407" y="3726"/>
                  </a:cubicBezTo>
                  <a:cubicBezTo>
                    <a:pt x="330" y="3748"/>
                    <a:pt x="268" y="3804"/>
                    <a:pt x="208" y="3855"/>
                  </a:cubicBezTo>
                  <a:cubicBezTo>
                    <a:pt x="172" y="3889"/>
                    <a:pt x="133" y="3924"/>
                    <a:pt x="97" y="3958"/>
                  </a:cubicBezTo>
                  <a:cubicBezTo>
                    <a:pt x="0" y="4376"/>
                    <a:pt x="54" y="4828"/>
                    <a:pt x="114" y="5258"/>
                  </a:cubicBezTo>
                  <a:cubicBezTo>
                    <a:pt x="127" y="5353"/>
                    <a:pt x="142" y="5451"/>
                    <a:pt x="202" y="5528"/>
                  </a:cubicBezTo>
                  <a:cubicBezTo>
                    <a:pt x="264" y="5608"/>
                    <a:pt x="366" y="5648"/>
                    <a:pt x="426" y="5732"/>
                  </a:cubicBezTo>
                  <a:cubicBezTo>
                    <a:pt x="493" y="5828"/>
                    <a:pt x="484" y="5955"/>
                    <a:pt x="519" y="6066"/>
                  </a:cubicBezTo>
                  <a:cubicBezTo>
                    <a:pt x="658" y="6520"/>
                    <a:pt x="1403" y="6567"/>
                    <a:pt x="1511" y="7030"/>
                  </a:cubicBezTo>
                  <a:cubicBezTo>
                    <a:pt x="1534" y="7129"/>
                    <a:pt x="1521" y="7229"/>
                    <a:pt x="1528" y="7330"/>
                  </a:cubicBezTo>
                  <a:cubicBezTo>
                    <a:pt x="1560" y="7786"/>
                    <a:pt x="1967" y="8159"/>
                    <a:pt x="1969" y="8618"/>
                  </a:cubicBezTo>
                  <a:cubicBezTo>
                    <a:pt x="1969" y="8849"/>
                    <a:pt x="1864" y="9070"/>
                    <a:pt x="1862" y="9303"/>
                  </a:cubicBezTo>
                  <a:cubicBezTo>
                    <a:pt x="1862" y="9513"/>
                    <a:pt x="2012" y="9753"/>
                    <a:pt x="2207" y="9753"/>
                  </a:cubicBezTo>
                  <a:cubicBezTo>
                    <a:pt x="2227" y="9753"/>
                    <a:pt x="2248" y="9750"/>
                    <a:pt x="2269" y="9745"/>
                  </a:cubicBezTo>
                  <a:cubicBezTo>
                    <a:pt x="2335" y="9730"/>
                    <a:pt x="2391" y="9687"/>
                    <a:pt x="2445" y="9644"/>
                  </a:cubicBezTo>
                  <a:cubicBezTo>
                    <a:pt x="2768" y="9387"/>
                    <a:pt x="3047" y="9074"/>
                    <a:pt x="3267" y="8725"/>
                  </a:cubicBezTo>
                  <a:cubicBezTo>
                    <a:pt x="3304" y="8900"/>
                    <a:pt x="3445" y="9048"/>
                    <a:pt x="3619" y="9093"/>
                  </a:cubicBezTo>
                  <a:cubicBezTo>
                    <a:pt x="3619" y="9205"/>
                    <a:pt x="3668" y="9340"/>
                    <a:pt x="3683" y="9449"/>
                  </a:cubicBezTo>
                  <a:cubicBezTo>
                    <a:pt x="3756" y="10027"/>
                    <a:pt x="3829" y="10606"/>
                    <a:pt x="3904" y="11184"/>
                  </a:cubicBezTo>
                  <a:cubicBezTo>
                    <a:pt x="3914" y="11279"/>
                    <a:pt x="3932" y="11379"/>
                    <a:pt x="3998" y="11446"/>
                  </a:cubicBezTo>
                  <a:cubicBezTo>
                    <a:pt x="4109" y="11555"/>
                    <a:pt x="4349" y="11564"/>
                    <a:pt x="4347" y="11720"/>
                  </a:cubicBezTo>
                  <a:cubicBezTo>
                    <a:pt x="4345" y="11795"/>
                    <a:pt x="4277" y="11855"/>
                    <a:pt x="4262" y="11928"/>
                  </a:cubicBezTo>
                  <a:cubicBezTo>
                    <a:pt x="4221" y="12133"/>
                    <a:pt x="4576" y="12208"/>
                    <a:pt x="4611" y="12414"/>
                  </a:cubicBezTo>
                  <a:cubicBezTo>
                    <a:pt x="4649" y="12656"/>
                    <a:pt x="4238" y="12757"/>
                    <a:pt x="4225" y="13001"/>
                  </a:cubicBezTo>
                  <a:cubicBezTo>
                    <a:pt x="4217" y="13160"/>
                    <a:pt x="4379" y="13258"/>
                    <a:pt x="4536" y="13316"/>
                  </a:cubicBezTo>
                  <a:cubicBezTo>
                    <a:pt x="4681" y="13173"/>
                    <a:pt x="4737" y="12948"/>
                    <a:pt x="4765" y="12738"/>
                  </a:cubicBezTo>
                  <a:cubicBezTo>
                    <a:pt x="4799" y="12472"/>
                    <a:pt x="4808" y="12204"/>
                    <a:pt x="4793" y="11936"/>
                  </a:cubicBezTo>
                  <a:cubicBezTo>
                    <a:pt x="4789" y="11840"/>
                    <a:pt x="4780" y="11744"/>
                    <a:pt x="4748" y="11651"/>
                  </a:cubicBezTo>
                  <a:cubicBezTo>
                    <a:pt x="4714" y="11557"/>
                    <a:pt x="4658" y="11474"/>
                    <a:pt x="4606" y="11388"/>
                  </a:cubicBezTo>
                  <a:cubicBezTo>
                    <a:pt x="4300" y="10863"/>
                    <a:pt x="4229" y="10207"/>
                    <a:pt x="4420" y="9629"/>
                  </a:cubicBezTo>
                  <a:cubicBezTo>
                    <a:pt x="4442" y="9563"/>
                    <a:pt x="4467" y="9494"/>
                    <a:pt x="4459" y="9423"/>
                  </a:cubicBezTo>
                  <a:cubicBezTo>
                    <a:pt x="4448" y="9342"/>
                    <a:pt x="4397" y="9275"/>
                    <a:pt x="4347" y="9211"/>
                  </a:cubicBezTo>
                  <a:cubicBezTo>
                    <a:pt x="4208" y="9038"/>
                    <a:pt x="4069" y="8862"/>
                    <a:pt x="3929" y="8688"/>
                  </a:cubicBezTo>
                  <a:cubicBezTo>
                    <a:pt x="3872" y="8618"/>
                    <a:pt x="3814" y="8545"/>
                    <a:pt x="3782" y="8459"/>
                  </a:cubicBezTo>
                  <a:cubicBezTo>
                    <a:pt x="3745" y="8361"/>
                    <a:pt x="3747" y="8253"/>
                    <a:pt x="3747" y="8148"/>
                  </a:cubicBezTo>
                  <a:cubicBezTo>
                    <a:pt x="3749" y="7870"/>
                    <a:pt x="3752" y="7589"/>
                    <a:pt x="3756" y="7311"/>
                  </a:cubicBezTo>
                  <a:cubicBezTo>
                    <a:pt x="3756" y="7206"/>
                    <a:pt x="3758" y="7092"/>
                    <a:pt x="3816" y="7002"/>
                  </a:cubicBezTo>
                  <a:cubicBezTo>
                    <a:pt x="3876" y="6912"/>
                    <a:pt x="3981" y="6863"/>
                    <a:pt x="4082" y="6820"/>
                  </a:cubicBezTo>
                  <a:cubicBezTo>
                    <a:pt x="4379" y="6696"/>
                    <a:pt x="4688" y="6593"/>
                    <a:pt x="5001" y="6509"/>
                  </a:cubicBezTo>
                  <a:cubicBezTo>
                    <a:pt x="5101" y="6484"/>
                    <a:pt x="5202" y="6460"/>
                    <a:pt x="5294" y="6409"/>
                  </a:cubicBezTo>
                  <a:cubicBezTo>
                    <a:pt x="5410" y="6345"/>
                    <a:pt x="5500" y="6240"/>
                    <a:pt x="5575" y="6128"/>
                  </a:cubicBezTo>
                  <a:cubicBezTo>
                    <a:pt x="5686" y="5961"/>
                    <a:pt x="5766" y="5772"/>
                    <a:pt x="5813" y="5578"/>
                  </a:cubicBezTo>
                  <a:cubicBezTo>
                    <a:pt x="5755" y="5573"/>
                    <a:pt x="5699" y="5563"/>
                    <a:pt x="5648" y="5539"/>
                  </a:cubicBezTo>
                  <a:cubicBezTo>
                    <a:pt x="5414" y="5432"/>
                    <a:pt x="5286" y="5183"/>
                    <a:pt x="5174" y="4952"/>
                  </a:cubicBezTo>
                  <a:cubicBezTo>
                    <a:pt x="5129" y="4855"/>
                    <a:pt x="5082" y="4757"/>
                    <a:pt x="5037" y="4661"/>
                  </a:cubicBezTo>
                  <a:cubicBezTo>
                    <a:pt x="5003" y="4590"/>
                    <a:pt x="4969" y="4517"/>
                    <a:pt x="4911" y="4463"/>
                  </a:cubicBezTo>
                  <a:cubicBezTo>
                    <a:pt x="4868" y="4421"/>
                    <a:pt x="4816" y="4391"/>
                    <a:pt x="4771" y="4354"/>
                  </a:cubicBezTo>
                  <a:cubicBezTo>
                    <a:pt x="4484" y="4108"/>
                    <a:pt x="4510" y="3527"/>
                    <a:pt x="4137" y="3463"/>
                  </a:cubicBezTo>
                  <a:cubicBezTo>
                    <a:pt x="4037" y="3446"/>
                    <a:pt x="3925" y="3474"/>
                    <a:pt x="3844" y="3414"/>
                  </a:cubicBezTo>
                  <a:cubicBezTo>
                    <a:pt x="3734" y="3334"/>
                    <a:pt x="3769" y="3161"/>
                    <a:pt x="3848" y="3052"/>
                  </a:cubicBezTo>
                  <a:cubicBezTo>
                    <a:pt x="3927" y="2944"/>
                    <a:pt x="4043" y="2859"/>
                    <a:pt x="4086" y="2730"/>
                  </a:cubicBezTo>
                  <a:cubicBezTo>
                    <a:pt x="4120" y="2627"/>
                    <a:pt x="4101" y="2514"/>
                    <a:pt x="4116" y="2405"/>
                  </a:cubicBezTo>
                  <a:cubicBezTo>
                    <a:pt x="4146" y="2190"/>
                    <a:pt x="4311" y="2021"/>
                    <a:pt x="4422" y="1835"/>
                  </a:cubicBezTo>
                  <a:cubicBezTo>
                    <a:pt x="4658" y="1438"/>
                    <a:pt x="4639" y="905"/>
                    <a:pt x="4379" y="526"/>
                  </a:cubicBezTo>
                  <a:cubicBezTo>
                    <a:pt x="4157" y="200"/>
                    <a:pt x="3767" y="3"/>
                    <a:pt x="337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296"/>
            <p:cNvSpPr/>
            <p:nvPr/>
          </p:nvSpPr>
          <p:spPr>
            <a:xfrm>
              <a:off x="6118054" y="2916242"/>
              <a:ext cx="166824" cy="380051"/>
            </a:xfrm>
            <a:custGeom>
              <a:rect b="b" l="l" r="r" t="t"/>
              <a:pathLst>
                <a:path extrusionOk="0" h="13375" w="5871">
                  <a:moveTo>
                    <a:pt x="3422" y="54"/>
                  </a:moveTo>
                  <a:cubicBezTo>
                    <a:pt x="3805" y="65"/>
                    <a:pt x="4172" y="262"/>
                    <a:pt x="4382" y="569"/>
                  </a:cubicBezTo>
                  <a:cubicBezTo>
                    <a:pt x="4635" y="937"/>
                    <a:pt x="4654" y="1464"/>
                    <a:pt x="4427" y="1848"/>
                  </a:cubicBezTo>
                  <a:cubicBezTo>
                    <a:pt x="4395" y="1901"/>
                    <a:pt x="4358" y="1955"/>
                    <a:pt x="4322" y="2006"/>
                  </a:cubicBezTo>
                  <a:cubicBezTo>
                    <a:pt x="4232" y="2135"/>
                    <a:pt x="4138" y="2270"/>
                    <a:pt x="4116" y="2430"/>
                  </a:cubicBezTo>
                  <a:cubicBezTo>
                    <a:pt x="4110" y="2473"/>
                    <a:pt x="4108" y="2518"/>
                    <a:pt x="4108" y="2563"/>
                  </a:cubicBezTo>
                  <a:cubicBezTo>
                    <a:pt x="4108" y="2630"/>
                    <a:pt x="4105" y="2692"/>
                    <a:pt x="4086" y="2750"/>
                  </a:cubicBezTo>
                  <a:cubicBezTo>
                    <a:pt x="4060" y="2829"/>
                    <a:pt x="4003" y="2893"/>
                    <a:pt x="3943" y="2960"/>
                  </a:cubicBezTo>
                  <a:cubicBezTo>
                    <a:pt x="3913" y="2992"/>
                    <a:pt x="3880" y="3028"/>
                    <a:pt x="3853" y="3065"/>
                  </a:cubicBezTo>
                  <a:cubicBezTo>
                    <a:pt x="3808" y="3125"/>
                    <a:pt x="3780" y="3200"/>
                    <a:pt x="3775" y="3270"/>
                  </a:cubicBezTo>
                  <a:cubicBezTo>
                    <a:pt x="3769" y="3354"/>
                    <a:pt x="3797" y="3422"/>
                    <a:pt x="3853" y="3463"/>
                  </a:cubicBezTo>
                  <a:cubicBezTo>
                    <a:pt x="3915" y="3508"/>
                    <a:pt x="3988" y="3510"/>
                    <a:pt x="4058" y="3510"/>
                  </a:cubicBezTo>
                  <a:cubicBezTo>
                    <a:pt x="4093" y="3512"/>
                    <a:pt x="4127" y="3512"/>
                    <a:pt x="4159" y="3517"/>
                  </a:cubicBezTo>
                  <a:cubicBezTo>
                    <a:pt x="4358" y="3553"/>
                    <a:pt x="4438" y="3750"/>
                    <a:pt x="4521" y="3962"/>
                  </a:cubicBezTo>
                  <a:cubicBezTo>
                    <a:pt x="4585" y="4125"/>
                    <a:pt x="4654" y="4292"/>
                    <a:pt x="4780" y="4401"/>
                  </a:cubicBezTo>
                  <a:cubicBezTo>
                    <a:pt x="4800" y="4419"/>
                    <a:pt x="4821" y="4434"/>
                    <a:pt x="4842" y="4449"/>
                  </a:cubicBezTo>
                  <a:cubicBezTo>
                    <a:pt x="4870" y="4468"/>
                    <a:pt x="4896" y="4487"/>
                    <a:pt x="4920" y="4511"/>
                  </a:cubicBezTo>
                  <a:cubicBezTo>
                    <a:pt x="4973" y="4562"/>
                    <a:pt x="5007" y="4635"/>
                    <a:pt x="5037" y="4701"/>
                  </a:cubicBezTo>
                  <a:lnTo>
                    <a:pt x="5177" y="4991"/>
                  </a:lnTo>
                  <a:cubicBezTo>
                    <a:pt x="5299" y="5246"/>
                    <a:pt x="5427" y="5483"/>
                    <a:pt x="5661" y="5591"/>
                  </a:cubicBezTo>
                  <a:cubicBezTo>
                    <a:pt x="5704" y="5610"/>
                    <a:pt x="5749" y="5623"/>
                    <a:pt x="5804" y="5629"/>
                  </a:cubicBezTo>
                  <a:cubicBezTo>
                    <a:pt x="5755" y="5818"/>
                    <a:pt x="5680" y="5991"/>
                    <a:pt x="5577" y="6141"/>
                  </a:cubicBezTo>
                  <a:cubicBezTo>
                    <a:pt x="5489" y="6274"/>
                    <a:pt x="5404" y="6360"/>
                    <a:pt x="5305" y="6413"/>
                  </a:cubicBezTo>
                  <a:cubicBezTo>
                    <a:pt x="5226" y="6458"/>
                    <a:pt x="5132" y="6484"/>
                    <a:pt x="5042" y="6507"/>
                  </a:cubicBezTo>
                  <a:lnTo>
                    <a:pt x="5020" y="6512"/>
                  </a:lnTo>
                  <a:cubicBezTo>
                    <a:pt x="4707" y="6595"/>
                    <a:pt x="4397" y="6700"/>
                    <a:pt x="4097" y="6825"/>
                  </a:cubicBezTo>
                  <a:cubicBezTo>
                    <a:pt x="3992" y="6867"/>
                    <a:pt x="3883" y="6919"/>
                    <a:pt x="3820" y="7017"/>
                  </a:cubicBezTo>
                  <a:cubicBezTo>
                    <a:pt x="3756" y="7116"/>
                    <a:pt x="3754" y="7240"/>
                    <a:pt x="3754" y="7339"/>
                  </a:cubicBezTo>
                  <a:lnTo>
                    <a:pt x="3748" y="8176"/>
                  </a:lnTo>
                  <a:cubicBezTo>
                    <a:pt x="3745" y="8277"/>
                    <a:pt x="3745" y="8393"/>
                    <a:pt x="3784" y="8496"/>
                  </a:cubicBezTo>
                  <a:cubicBezTo>
                    <a:pt x="3816" y="8586"/>
                    <a:pt x="3878" y="8665"/>
                    <a:pt x="3934" y="8734"/>
                  </a:cubicBezTo>
                  <a:lnTo>
                    <a:pt x="4352" y="9256"/>
                  </a:lnTo>
                  <a:cubicBezTo>
                    <a:pt x="4397" y="9314"/>
                    <a:pt x="4448" y="9378"/>
                    <a:pt x="4457" y="9453"/>
                  </a:cubicBezTo>
                  <a:cubicBezTo>
                    <a:pt x="4465" y="9513"/>
                    <a:pt x="4444" y="9573"/>
                    <a:pt x="4425" y="9633"/>
                  </a:cubicBezTo>
                  <a:lnTo>
                    <a:pt x="4420" y="9650"/>
                  </a:lnTo>
                  <a:cubicBezTo>
                    <a:pt x="4230" y="10233"/>
                    <a:pt x="4300" y="10897"/>
                    <a:pt x="4609" y="11429"/>
                  </a:cubicBezTo>
                  <a:cubicBezTo>
                    <a:pt x="4620" y="11448"/>
                    <a:pt x="4632" y="11465"/>
                    <a:pt x="4643" y="11484"/>
                  </a:cubicBezTo>
                  <a:cubicBezTo>
                    <a:pt x="4682" y="11549"/>
                    <a:pt x="4722" y="11617"/>
                    <a:pt x="4748" y="11688"/>
                  </a:cubicBezTo>
                  <a:cubicBezTo>
                    <a:pt x="4780" y="11780"/>
                    <a:pt x="4789" y="11881"/>
                    <a:pt x="4793" y="11967"/>
                  </a:cubicBezTo>
                  <a:cubicBezTo>
                    <a:pt x="4808" y="12232"/>
                    <a:pt x="4797" y="12500"/>
                    <a:pt x="4763" y="12764"/>
                  </a:cubicBezTo>
                  <a:cubicBezTo>
                    <a:pt x="4731" y="13023"/>
                    <a:pt x="4665" y="13198"/>
                    <a:pt x="4555" y="13312"/>
                  </a:cubicBezTo>
                  <a:cubicBezTo>
                    <a:pt x="4420" y="13261"/>
                    <a:pt x="4270" y="13173"/>
                    <a:pt x="4277" y="13031"/>
                  </a:cubicBezTo>
                  <a:cubicBezTo>
                    <a:pt x="4283" y="12924"/>
                    <a:pt x="4378" y="12845"/>
                    <a:pt x="4468" y="12766"/>
                  </a:cubicBezTo>
                  <a:cubicBezTo>
                    <a:pt x="4575" y="12674"/>
                    <a:pt x="4686" y="12579"/>
                    <a:pt x="4662" y="12438"/>
                  </a:cubicBezTo>
                  <a:cubicBezTo>
                    <a:pt x="4645" y="12333"/>
                    <a:pt x="4555" y="12262"/>
                    <a:pt x="4470" y="12194"/>
                  </a:cubicBezTo>
                  <a:cubicBezTo>
                    <a:pt x="4375" y="12119"/>
                    <a:pt x="4294" y="12054"/>
                    <a:pt x="4313" y="11962"/>
                  </a:cubicBezTo>
                  <a:cubicBezTo>
                    <a:pt x="4320" y="11932"/>
                    <a:pt x="4335" y="11904"/>
                    <a:pt x="4352" y="11877"/>
                  </a:cubicBezTo>
                  <a:cubicBezTo>
                    <a:pt x="4375" y="11838"/>
                    <a:pt x="4399" y="11797"/>
                    <a:pt x="4399" y="11748"/>
                  </a:cubicBezTo>
                  <a:cubicBezTo>
                    <a:pt x="4401" y="11634"/>
                    <a:pt x="4298" y="11587"/>
                    <a:pt x="4198" y="11544"/>
                  </a:cubicBezTo>
                  <a:cubicBezTo>
                    <a:pt x="4140" y="11519"/>
                    <a:pt x="4082" y="11493"/>
                    <a:pt x="4043" y="11454"/>
                  </a:cubicBezTo>
                  <a:cubicBezTo>
                    <a:pt x="3983" y="11397"/>
                    <a:pt x="3968" y="11309"/>
                    <a:pt x="3955" y="11210"/>
                  </a:cubicBezTo>
                  <a:lnTo>
                    <a:pt x="3735" y="9475"/>
                  </a:lnTo>
                  <a:cubicBezTo>
                    <a:pt x="3728" y="9428"/>
                    <a:pt x="3718" y="9376"/>
                    <a:pt x="3705" y="9327"/>
                  </a:cubicBezTo>
                  <a:cubicBezTo>
                    <a:pt x="3690" y="9256"/>
                    <a:pt x="3671" y="9183"/>
                    <a:pt x="3671" y="9121"/>
                  </a:cubicBezTo>
                  <a:lnTo>
                    <a:pt x="3671" y="9100"/>
                  </a:lnTo>
                  <a:lnTo>
                    <a:pt x="3651" y="9096"/>
                  </a:lnTo>
                  <a:cubicBezTo>
                    <a:pt x="3486" y="9053"/>
                    <a:pt x="3353" y="8913"/>
                    <a:pt x="3319" y="8749"/>
                  </a:cubicBezTo>
                  <a:lnTo>
                    <a:pt x="3306" y="8682"/>
                  </a:lnTo>
                  <a:lnTo>
                    <a:pt x="3270" y="8740"/>
                  </a:lnTo>
                  <a:cubicBezTo>
                    <a:pt x="3051" y="9087"/>
                    <a:pt x="2777" y="9396"/>
                    <a:pt x="2454" y="9653"/>
                  </a:cubicBezTo>
                  <a:cubicBezTo>
                    <a:pt x="2404" y="9691"/>
                    <a:pt x="2351" y="9732"/>
                    <a:pt x="2289" y="9747"/>
                  </a:cubicBezTo>
                  <a:cubicBezTo>
                    <a:pt x="2271" y="9751"/>
                    <a:pt x="2252" y="9753"/>
                    <a:pt x="2235" y="9753"/>
                  </a:cubicBezTo>
                  <a:cubicBezTo>
                    <a:pt x="2154" y="9753"/>
                    <a:pt x="2091" y="9708"/>
                    <a:pt x="2053" y="9670"/>
                  </a:cubicBezTo>
                  <a:cubicBezTo>
                    <a:pt x="1969" y="9584"/>
                    <a:pt x="1914" y="9451"/>
                    <a:pt x="1916" y="9331"/>
                  </a:cubicBezTo>
                  <a:cubicBezTo>
                    <a:pt x="1916" y="9218"/>
                    <a:pt x="1942" y="9106"/>
                    <a:pt x="1967" y="8997"/>
                  </a:cubicBezTo>
                  <a:cubicBezTo>
                    <a:pt x="1993" y="8883"/>
                    <a:pt x="2021" y="8766"/>
                    <a:pt x="2021" y="8644"/>
                  </a:cubicBezTo>
                  <a:cubicBezTo>
                    <a:pt x="2021" y="8401"/>
                    <a:pt x="1907" y="8181"/>
                    <a:pt x="1798" y="7967"/>
                  </a:cubicBezTo>
                  <a:cubicBezTo>
                    <a:pt x="1699" y="7772"/>
                    <a:pt x="1597" y="7570"/>
                    <a:pt x="1582" y="7356"/>
                  </a:cubicBezTo>
                  <a:cubicBezTo>
                    <a:pt x="1579" y="7322"/>
                    <a:pt x="1579" y="7287"/>
                    <a:pt x="1579" y="7253"/>
                  </a:cubicBezTo>
                  <a:cubicBezTo>
                    <a:pt x="1579" y="7187"/>
                    <a:pt x="1579" y="7118"/>
                    <a:pt x="1562" y="7052"/>
                  </a:cubicBezTo>
                  <a:cubicBezTo>
                    <a:pt x="1507" y="6805"/>
                    <a:pt x="1277" y="6672"/>
                    <a:pt x="1055" y="6544"/>
                  </a:cubicBezTo>
                  <a:cubicBezTo>
                    <a:pt x="849" y="6424"/>
                    <a:pt x="637" y="6300"/>
                    <a:pt x="570" y="6085"/>
                  </a:cubicBezTo>
                  <a:cubicBezTo>
                    <a:pt x="560" y="6049"/>
                    <a:pt x="553" y="6006"/>
                    <a:pt x="547" y="5968"/>
                  </a:cubicBezTo>
                  <a:cubicBezTo>
                    <a:pt x="534" y="5890"/>
                    <a:pt x="521" y="5811"/>
                    <a:pt x="474" y="5745"/>
                  </a:cubicBezTo>
                  <a:cubicBezTo>
                    <a:pt x="442" y="5698"/>
                    <a:pt x="395" y="5663"/>
                    <a:pt x="352" y="5631"/>
                  </a:cubicBezTo>
                  <a:cubicBezTo>
                    <a:pt x="313" y="5601"/>
                    <a:pt x="275" y="5573"/>
                    <a:pt x="247" y="5539"/>
                  </a:cubicBezTo>
                  <a:cubicBezTo>
                    <a:pt x="191" y="5466"/>
                    <a:pt x="178" y="5370"/>
                    <a:pt x="165" y="5282"/>
                  </a:cubicBezTo>
                  <a:cubicBezTo>
                    <a:pt x="103" y="4834"/>
                    <a:pt x="56" y="4399"/>
                    <a:pt x="148" y="3999"/>
                  </a:cubicBezTo>
                  <a:cubicBezTo>
                    <a:pt x="183" y="3967"/>
                    <a:pt x="217" y="3934"/>
                    <a:pt x="253" y="3904"/>
                  </a:cubicBezTo>
                  <a:cubicBezTo>
                    <a:pt x="307" y="3855"/>
                    <a:pt x="369" y="3802"/>
                    <a:pt x="442" y="3780"/>
                  </a:cubicBezTo>
                  <a:cubicBezTo>
                    <a:pt x="487" y="3767"/>
                    <a:pt x="534" y="3765"/>
                    <a:pt x="583" y="3765"/>
                  </a:cubicBezTo>
                  <a:lnTo>
                    <a:pt x="650" y="3765"/>
                  </a:lnTo>
                  <a:cubicBezTo>
                    <a:pt x="1100" y="3739"/>
                    <a:pt x="1389" y="3287"/>
                    <a:pt x="1498" y="2910"/>
                  </a:cubicBezTo>
                  <a:cubicBezTo>
                    <a:pt x="1504" y="2889"/>
                    <a:pt x="1511" y="2865"/>
                    <a:pt x="1517" y="2844"/>
                  </a:cubicBezTo>
                  <a:cubicBezTo>
                    <a:pt x="1547" y="2735"/>
                    <a:pt x="1579" y="2621"/>
                    <a:pt x="1646" y="2531"/>
                  </a:cubicBezTo>
                  <a:cubicBezTo>
                    <a:pt x="1672" y="2497"/>
                    <a:pt x="1704" y="2465"/>
                    <a:pt x="1736" y="2433"/>
                  </a:cubicBezTo>
                  <a:cubicBezTo>
                    <a:pt x="1774" y="2394"/>
                    <a:pt x="1815" y="2353"/>
                    <a:pt x="1845" y="2304"/>
                  </a:cubicBezTo>
                  <a:cubicBezTo>
                    <a:pt x="1914" y="2199"/>
                    <a:pt x="1931" y="2073"/>
                    <a:pt x="1946" y="1948"/>
                  </a:cubicBezTo>
                  <a:cubicBezTo>
                    <a:pt x="1965" y="1811"/>
                    <a:pt x="1982" y="1683"/>
                    <a:pt x="2066" y="1586"/>
                  </a:cubicBezTo>
                  <a:cubicBezTo>
                    <a:pt x="2109" y="1537"/>
                    <a:pt x="2169" y="1498"/>
                    <a:pt x="2229" y="1460"/>
                  </a:cubicBezTo>
                  <a:cubicBezTo>
                    <a:pt x="2334" y="1389"/>
                    <a:pt x="2445" y="1316"/>
                    <a:pt x="2456" y="1186"/>
                  </a:cubicBezTo>
                  <a:cubicBezTo>
                    <a:pt x="2458" y="1160"/>
                    <a:pt x="2456" y="1136"/>
                    <a:pt x="2451" y="1111"/>
                  </a:cubicBezTo>
                  <a:cubicBezTo>
                    <a:pt x="2449" y="1072"/>
                    <a:pt x="2445" y="1036"/>
                    <a:pt x="2462" y="1006"/>
                  </a:cubicBezTo>
                  <a:cubicBezTo>
                    <a:pt x="2484" y="963"/>
                    <a:pt x="2539" y="946"/>
                    <a:pt x="2599" y="928"/>
                  </a:cubicBezTo>
                  <a:cubicBezTo>
                    <a:pt x="2831" y="858"/>
                    <a:pt x="3043" y="719"/>
                    <a:pt x="3197" y="534"/>
                  </a:cubicBezTo>
                  <a:cubicBezTo>
                    <a:pt x="3317" y="391"/>
                    <a:pt x="3396" y="221"/>
                    <a:pt x="3422" y="54"/>
                  </a:cubicBezTo>
                  <a:close/>
                  <a:moveTo>
                    <a:pt x="3375" y="1"/>
                  </a:moveTo>
                  <a:lnTo>
                    <a:pt x="3373" y="24"/>
                  </a:lnTo>
                  <a:cubicBezTo>
                    <a:pt x="3353" y="187"/>
                    <a:pt x="3276" y="356"/>
                    <a:pt x="3156" y="500"/>
                  </a:cubicBezTo>
                  <a:cubicBezTo>
                    <a:pt x="3008" y="676"/>
                    <a:pt x="2805" y="811"/>
                    <a:pt x="2580" y="877"/>
                  </a:cubicBezTo>
                  <a:cubicBezTo>
                    <a:pt x="2518" y="896"/>
                    <a:pt x="2447" y="918"/>
                    <a:pt x="2413" y="980"/>
                  </a:cubicBezTo>
                  <a:cubicBezTo>
                    <a:pt x="2391" y="1023"/>
                    <a:pt x="2396" y="1070"/>
                    <a:pt x="2400" y="1115"/>
                  </a:cubicBezTo>
                  <a:cubicBezTo>
                    <a:pt x="2402" y="1138"/>
                    <a:pt x="2404" y="1162"/>
                    <a:pt x="2402" y="1181"/>
                  </a:cubicBezTo>
                  <a:cubicBezTo>
                    <a:pt x="2394" y="1286"/>
                    <a:pt x="2299" y="1348"/>
                    <a:pt x="2199" y="1415"/>
                  </a:cubicBezTo>
                  <a:cubicBezTo>
                    <a:pt x="2136" y="1456"/>
                    <a:pt x="2072" y="1496"/>
                    <a:pt x="2025" y="1552"/>
                  </a:cubicBezTo>
                  <a:cubicBezTo>
                    <a:pt x="1931" y="1659"/>
                    <a:pt x="1912" y="1803"/>
                    <a:pt x="1894" y="1942"/>
                  </a:cubicBezTo>
                  <a:cubicBezTo>
                    <a:pt x="1879" y="2060"/>
                    <a:pt x="1862" y="2180"/>
                    <a:pt x="1800" y="2274"/>
                  </a:cubicBezTo>
                  <a:cubicBezTo>
                    <a:pt x="1772" y="2319"/>
                    <a:pt x="1736" y="2355"/>
                    <a:pt x="1697" y="2394"/>
                  </a:cubicBezTo>
                  <a:cubicBezTo>
                    <a:pt x="1665" y="2428"/>
                    <a:pt x="1631" y="2460"/>
                    <a:pt x="1603" y="2499"/>
                  </a:cubicBezTo>
                  <a:cubicBezTo>
                    <a:pt x="1530" y="2597"/>
                    <a:pt x="1498" y="2715"/>
                    <a:pt x="1466" y="2829"/>
                  </a:cubicBezTo>
                  <a:cubicBezTo>
                    <a:pt x="1459" y="2852"/>
                    <a:pt x="1453" y="2874"/>
                    <a:pt x="1447" y="2895"/>
                  </a:cubicBezTo>
                  <a:cubicBezTo>
                    <a:pt x="1342" y="3257"/>
                    <a:pt x="1070" y="3686"/>
                    <a:pt x="647" y="3712"/>
                  </a:cubicBezTo>
                  <a:lnTo>
                    <a:pt x="583" y="3712"/>
                  </a:lnTo>
                  <a:cubicBezTo>
                    <a:pt x="532" y="3714"/>
                    <a:pt x="478" y="3714"/>
                    <a:pt x="427" y="3729"/>
                  </a:cubicBezTo>
                  <a:cubicBezTo>
                    <a:pt x="343" y="3752"/>
                    <a:pt x="275" y="3812"/>
                    <a:pt x="217" y="3864"/>
                  </a:cubicBezTo>
                  <a:cubicBezTo>
                    <a:pt x="178" y="3898"/>
                    <a:pt x="142" y="3930"/>
                    <a:pt x="105" y="3967"/>
                  </a:cubicBezTo>
                  <a:lnTo>
                    <a:pt x="99" y="3971"/>
                  </a:lnTo>
                  <a:lnTo>
                    <a:pt x="97" y="3979"/>
                  </a:lnTo>
                  <a:cubicBezTo>
                    <a:pt x="0" y="4391"/>
                    <a:pt x="50" y="4834"/>
                    <a:pt x="114" y="5291"/>
                  </a:cubicBezTo>
                  <a:cubicBezTo>
                    <a:pt x="125" y="5378"/>
                    <a:pt x="140" y="5490"/>
                    <a:pt x="206" y="5571"/>
                  </a:cubicBezTo>
                  <a:cubicBezTo>
                    <a:pt x="238" y="5612"/>
                    <a:pt x="279" y="5644"/>
                    <a:pt x="320" y="5674"/>
                  </a:cubicBezTo>
                  <a:cubicBezTo>
                    <a:pt x="363" y="5706"/>
                    <a:pt x="401" y="5736"/>
                    <a:pt x="431" y="5775"/>
                  </a:cubicBezTo>
                  <a:cubicBezTo>
                    <a:pt x="470" y="5833"/>
                    <a:pt x="480" y="5901"/>
                    <a:pt x="493" y="5976"/>
                  </a:cubicBezTo>
                  <a:cubicBezTo>
                    <a:pt x="500" y="6017"/>
                    <a:pt x="508" y="6060"/>
                    <a:pt x="519" y="6100"/>
                  </a:cubicBezTo>
                  <a:cubicBezTo>
                    <a:pt x="592" y="6334"/>
                    <a:pt x="812" y="6465"/>
                    <a:pt x="1029" y="6589"/>
                  </a:cubicBezTo>
                  <a:cubicBezTo>
                    <a:pt x="1249" y="6717"/>
                    <a:pt x="1459" y="6840"/>
                    <a:pt x="1511" y="7065"/>
                  </a:cubicBezTo>
                  <a:cubicBezTo>
                    <a:pt x="1526" y="7125"/>
                    <a:pt x="1526" y="7187"/>
                    <a:pt x="1526" y="7253"/>
                  </a:cubicBezTo>
                  <a:cubicBezTo>
                    <a:pt x="1526" y="7287"/>
                    <a:pt x="1526" y="7324"/>
                    <a:pt x="1528" y="7358"/>
                  </a:cubicBezTo>
                  <a:cubicBezTo>
                    <a:pt x="1543" y="7585"/>
                    <a:pt x="1648" y="7791"/>
                    <a:pt x="1751" y="7992"/>
                  </a:cubicBezTo>
                  <a:cubicBezTo>
                    <a:pt x="1862" y="8209"/>
                    <a:pt x="1967" y="8414"/>
                    <a:pt x="1967" y="8646"/>
                  </a:cubicBezTo>
                  <a:cubicBezTo>
                    <a:pt x="1967" y="8759"/>
                    <a:pt x="1942" y="8873"/>
                    <a:pt x="1916" y="8984"/>
                  </a:cubicBezTo>
                  <a:cubicBezTo>
                    <a:pt x="1890" y="9096"/>
                    <a:pt x="1862" y="9211"/>
                    <a:pt x="1862" y="9329"/>
                  </a:cubicBezTo>
                  <a:cubicBezTo>
                    <a:pt x="1860" y="9466"/>
                    <a:pt x="1920" y="9614"/>
                    <a:pt x="2014" y="9706"/>
                  </a:cubicBezTo>
                  <a:cubicBezTo>
                    <a:pt x="2079" y="9773"/>
                    <a:pt x="2156" y="9807"/>
                    <a:pt x="2234" y="9807"/>
                  </a:cubicBezTo>
                  <a:cubicBezTo>
                    <a:pt x="2256" y="9807"/>
                    <a:pt x="2279" y="9804"/>
                    <a:pt x="2301" y="9798"/>
                  </a:cubicBezTo>
                  <a:cubicBezTo>
                    <a:pt x="2374" y="9781"/>
                    <a:pt x="2434" y="9738"/>
                    <a:pt x="2488" y="9693"/>
                  </a:cubicBezTo>
                  <a:cubicBezTo>
                    <a:pt x="2799" y="9445"/>
                    <a:pt x="3066" y="9151"/>
                    <a:pt x="3283" y="8819"/>
                  </a:cubicBezTo>
                  <a:cubicBezTo>
                    <a:pt x="3336" y="8971"/>
                    <a:pt x="3463" y="9096"/>
                    <a:pt x="3619" y="9143"/>
                  </a:cubicBezTo>
                  <a:cubicBezTo>
                    <a:pt x="3621" y="9205"/>
                    <a:pt x="3638" y="9273"/>
                    <a:pt x="3653" y="9340"/>
                  </a:cubicBezTo>
                  <a:cubicBezTo>
                    <a:pt x="3666" y="9391"/>
                    <a:pt x="3677" y="9438"/>
                    <a:pt x="3681" y="9481"/>
                  </a:cubicBezTo>
                  <a:lnTo>
                    <a:pt x="3902" y="11217"/>
                  </a:lnTo>
                  <a:cubicBezTo>
                    <a:pt x="3913" y="11300"/>
                    <a:pt x="3928" y="11416"/>
                    <a:pt x="4005" y="11493"/>
                  </a:cubicBezTo>
                  <a:cubicBezTo>
                    <a:pt x="4052" y="11538"/>
                    <a:pt x="4114" y="11566"/>
                    <a:pt x="4176" y="11594"/>
                  </a:cubicBezTo>
                  <a:cubicBezTo>
                    <a:pt x="4283" y="11641"/>
                    <a:pt x="4348" y="11675"/>
                    <a:pt x="4345" y="11748"/>
                  </a:cubicBezTo>
                  <a:cubicBezTo>
                    <a:pt x="4345" y="11782"/>
                    <a:pt x="4326" y="11814"/>
                    <a:pt x="4305" y="11849"/>
                  </a:cubicBezTo>
                  <a:cubicBezTo>
                    <a:pt x="4288" y="11881"/>
                    <a:pt x="4268" y="11913"/>
                    <a:pt x="4260" y="11952"/>
                  </a:cubicBezTo>
                  <a:cubicBezTo>
                    <a:pt x="4236" y="12076"/>
                    <a:pt x="4337" y="12157"/>
                    <a:pt x="4435" y="12234"/>
                  </a:cubicBezTo>
                  <a:cubicBezTo>
                    <a:pt x="4515" y="12296"/>
                    <a:pt x="4596" y="12361"/>
                    <a:pt x="4609" y="12446"/>
                  </a:cubicBezTo>
                  <a:cubicBezTo>
                    <a:pt x="4628" y="12558"/>
                    <a:pt x="4534" y="12639"/>
                    <a:pt x="4433" y="12725"/>
                  </a:cubicBezTo>
                  <a:cubicBezTo>
                    <a:pt x="4335" y="12811"/>
                    <a:pt x="4232" y="12898"/>
                    <a:pt x="4223" y="13027"/>
                  </a:cubicBezTo>
                  <a:cubicBezTo>
                    <a:pt x="4217" y="13171"/>
                    <a:pt x="4330" y="13288"/>
                    <a:pt x="4553" y="13368"/>
                  </a:cubicBezTo>
                  <a:lnTo>
                    <a:pt x="4568" y="13374"/>
                  </a:lnTo>
                  <a:lnTo>
                    <a:pt x="4581" y="13363"/>
                  </a:lnTo>
                  <a:cubicBezTo>
                    <a:pt x="4705" y="13239"/>
                    <a:pt x="4780" y="13053"/>
                    <a:pt x="4817" y="12770"/>
                  </a:cubicBezTo>
                  <a:cubicBezTo>
                    <a:pt x="4851" y="12502"/>
                    <a:pt x="4862" y="12232"/>
                    <a:pt x="4847" y="11964"/>
                  </a:cubicBezTo>
                  <a:cubicBezTo>
                    <a:pt x="4842" y="11872"/>
                    <a:pt x="4834" y="11769"/>
                    <a:pt x="4800" y="11671"/>
                  </a:cubicBezTo>
                  <a:cubicBezTo>
                    <a:pt x="4772" y="11594"/>
                    <a:pt x="4729" y="11523"/>
                    <a:pt x="4688" y="11457"/>
                  </a:cubicBezTo>
                  <a:cubicBezTo>
                    <a:pt x="4677" y="11437"/>
                    <a:pt x="4667" y="11420"/>
                    <a:pt x="4656" y="11401"/>
                  </a:cubicBezTo>
                  <a:cubicBezTo>
                    <a:pt x="4354" y="10885"/>
                    <a:pt x="4283" y="10235"/>
                    <a:pt x="4470" y="9665"/>
                  </a:cubicBezTo>
                  <a:lnTo>
                    <a:pt x="4476" y="9648"/>
                  </a:lnTo>
                  <a:cubicBezTo>
                    <a:pt x="4498" y="9584"/>
                    <a:pt x="4519" y="9518"/>
                    <a:pt x="4510" y="9447"/>
                  </a:cubicBezTo>
                  <a:cubicBezTo>
                    <a:pt x="4500" y="9357"/>
                    <a:pt x="4442" y="9284"/>
                    <a:pt x="4393" y="9224"/>
                  </a:cubicBezTo>
                  <a:lnTo>
                    <a:pt x="3975" y="8699"/>
                  </a:lnTo>
                  <a:cubicBezTo>
                    <a:pt x="3921" y="8631"/>
                    <a:pt x="3863" y="8560"/>
                    <a:pt x="3833" y="8476"/>
                  </a:cubicBezTo>
                  <a:cubicBezTo>
                    <a:pt x="3799" y="8382"/>
                    <a:pt x="3799" y="8277"/>
                    <a:pt x="3801" y="8176"/>
                  </a:cubicBezTo>
                  <a:lnTo>
                    <a:pt x="3808" y="7339"/>
                  </a:lnTo>
                  <a:cubicBezTo>
                    <a:pt x="3808" y="7247"/>
                    <a:pt x="3810" y="7131"/>
                    <a:pt x="3865" y="7045"/>
                  </a:cubicBezTo>
                  <a:cubicBezTo>
                    <a:pt x="3919" y="6962"/>
                    <a:pt x="4020" y="6915"/>
                    <a:pt x="4118" y="6874"/>
                  </a:cubicBezTo>
                  <a:cubicBezTo>
                    <a:pt x="4414" y="6750"/>
                    <a:pt x="4722" y="6647"/>
                    <a:pt x="5033" y="6563"/>
                  </a:cubicBezTo>
                  <a:lnTo>
                    <a:pt x="5055" y="6559"/>
                  </a:lnTo>
                  <a:cubicBezTo>
                    <a:pt x="5149" y="6533"/>
                    <a:pt x="5245" y="6510"/>
                    <a:pt x="5333" y="6460"/>
                  </a:cubicBezTo>
                  <a:cubicBezTo>
                    <a:pt x="5438" y="6403"/>
                    <a:pt x="5530" y="6310"/>
                    <a:pt x="5622" y="6171"/>
                  </a:cubicBezTo>
                  <a:cubicBezTo>
                    <a:pt x="5734" y="6008"/>
                    <a:pt x="5815" y="5820"/>
                    <a:pt x="5864" y="5612"/>
                  </a:cubicBezTo>
                  <a:lnTo>
                    <a:pt x="5871" y="5580"/>
                  </a:lnTo>
                  <a:lnTo>
                    <a:pt x="5841" y="5578"/>
                  </a:lnTo>
                  <a:cubicBezTo>
                    <a:pt x="5777" y="5573"/>
                    <a:pt x="5727" y="5563"/>
                    <a:pt x="5684" y="5543"/>
                  </a:cubicBezTo>
                  <a:cubicBezTo>
                    <a:pt x="5466" y="5443"/>
                    <a:pt x="5342" y="5213"/>
                    <a:pt x="5226" y="4967"/>
                  </a:cubicBezTo>
                  <a:lnTo>
                    <a:pt x="5087" y="4678"/>
                  </a:lnTo>
                  <a:cubicBezTo>
                    <a:pt x="5055" y="4609"/>
                    <a:pt x="5016" y="4530"/>
                    <a:pt x="4956" y="4472"/>
                  </a:cubicBezTo>
                  <a:cubicBezTo>
                    <a:pt x="4930" y="4446"/>
                    <a:pt x="4900" y="4425"/>
                    <a:pt x="4872" y="4406"/>
                  </a:cubicBezTo>
                  <a:cubicBezTo>
                    <a:pt x="4853" y="4391"/>
                    <a:pt x="4834" y="4376"/>
                    <a:pt x="4815" y="4361"/>
                  </a:cubicBezTo>
                  <a:cubicBezTo>
                    <a:pt x="4697" y="4260"/>
                    <a:pt x="4632" y="4099"/>
                    <a:pt x="4570" y="3943"/>
                  </a:cubicBezTo>
                  <a:cubicBezTo>
                    <a:pt x="4485" y="3727"/>
                    <a:pt x="4397" y="3504"/>
                    <a:pt x="4168" y="3465"/>
                  </a:cubicBezTo>
                  <a:cubicBezTo>
                    <a:pt x="4131" y="3459"/>
                    <a:pt x="4095" y="3459"/>
                    <a:pt x="4058" y="3457"/>
                  </a:cubicBezTo>
                  <a:cubicBezTo>
                    <a:pt x="3994" y="3457"/>
                    <a:pt x="3932" y="3454"/>
                    <a:pt x="3885" y="3420"/>
                  </a:cubicBezTo>
                  <a:cubicBezTo>
                    <a:pt x="3831" y="3382"/>
                    <a:pt x="3825" y="3319"/>
                    <a:pt x="3829" y="3274"/>
                  </a:cubicBezTo>
                  <a:cubicBezTo>
                    <a:pt x="3833" y="3215"/>
                    <a:pt x="3857" y="3148"/>
                    <a:pt x="3895" y="3097"/>
                  </a:cubicBezTo>
                  <a:cubicBezTo>
                    <a:pt x="3921" y="3060"/>
                    <a:pt x="3951" y="3028"/>
                    <a:pt x="3981" y="2996"/>
                  </a:cubicBezTo>
                  <a:cubicBezTo>
                    <a:pt x="4043" y="2927"/>
                    <a:pt x="4108" y="2857"/>
                    <a:pt x="4138" y="2767"/>
                  </a:cubicBezTo>
                  <a:cubicBezTo>
                    <a:pt x="4159" y="2700"/>
                    <a:pt x="4161" y="2630"/>
                    <a:pt x="4161" y="2563"/>
                  </a:cubicBezTo>
                  <a:cubicBezTo>
                    <a:pt x="4161" y="2520"/>
                    <a:pt x="4161" y="2477"/>
                    <a:pt x="4168" y="2437"/>
                  </a:cubicBezTo>
                  <a:cubicBezTo>
                    <a:pt x="4189" y="2289"/>
                    <a:pt x="4275" y="2167"/>
                    <a:pt x="4365" y="2036"/>
                  </a:cubicBezTo>
                  <a:cubicBezTo>
                    <a:pt x="4401" y="1985"/>
                    <a:pt x="4440" y="1931"/>
                    <a:pt x="4472" y="1875"/>
                  </a:cubicBezTo>
                  <a:cubicBezTo>
                    <a:pt x="4714" y="1466"/>
                    <a:pt x="4695" y="928"/>
                    <a:pt x="4427" y="539"/>
                  </a:cubicBezTo>
                  <a:cubicBezTo>
                    <a:pt x="4202" y="211"/>
                    <a:pt x="3808" y="5"/>
                    <a:pt x="339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296"/>
            <p:cNvSpPr/>
            <p:nvPr/>
          </p:nvSpPr>
          <p:spPr>
            <a:xfrm>
              <a:off x="6225202" y="3095046"/>
              <a:ext cx="157135" cy="302336"/>
            </a:xfrm>
            <a:custGeom>
              <a:rect b="b" l="l" r="r" t="t"/>
              <a:pathLst>
                <a:path extrusionOk="0" h="10640" w="5530">
                  <a:moveTo>
                    <a:pt x="1723" y="0"/>
                  </a:moveTo>
                  <a:cubicBezTo>
                    <a:pt x="1671" y="56"/>
                    <a:pt x="1616" y="107"/>
                    <a:pt x="1549" y="144"/>
                  </a:cubicBezTo>
                  <a:cubicBezTo>
                    <a:pt x="1457" y="195"/>
                    <a:pt x="1356" y="219"/>
                    <a:pt x="1256" y="244"/>
                  </a:cubicBezTo>
                  <a:cubicBezTo>
                    <a:pt x="943" y="328"/>
                    <a:pt x="634" y="431"/>
                    <a:pt x="337" y="555"/>
                  </a:cubicBezTo>
                  <a:cubicBezTo>
                    <a:pt x="236" y="598"/>
                    <a:pt x="131" y="647"/>
                    <a:pt x="71" y="737"/>
                  </a:cubicBezTo>
                  <a:cubicBezTo>
                    <a:pt x="13" y="827"/>
                    <a:pt x="11" y="941"/>
                    <a:pt x="11" y="1046"/>
                  </a:cubicBezTo>
                  <a:cubicBezTo>
                    <a:pt x="7" y="1326"/>
                    <a:pt x="4" y="1605"/>
                    <a:pt x="2" y="1883"/>
                  </a:cubicBezTo>
                  <a:cubicBezTo>
                    <a:pt x="2" y="1988"/>
                    <a:pt x="0" y="2096"/>
                    <a:pt x="37" y="2194"/>
                  </a:cubicBezTo>
                  <a:cubicBezTo>
                    <a:pt x="69" y="2280"/>
                    <a:pt x="127" y="2353"/>
                    <a:pt x="184" y="2423"/>
                  </a:cubicBezTo>
                  <a:cubicBezTo>
                    <a:pt x="324" y="2597"/>
                    <a:pt x="463" y="2773"/>
                    <a:pt x="602" y="2946"/>
                  </a:cubicBezTo>
                  <a:cubicBezTo>
                    <a:pt x="652" y="3010"/>
                    <a:pt x="703" y="3077"/>
                    <a:pt x="714" y="3158"/>
                  </a:cubicBezTo>
                  <a:cubicBezTo>
                    <a:pt x="722" y="3229"/>
                    <a:pt x="697" y="3298"/>
                    <a:pt x="675" y="3364"/>
                  </a:cubicBezTo>
                  <a:cubicBezTo>
                    <a:pt x="484" y="3942"/>
                    <a:pt x="555" y="4598"/>
                    <a:pt x="861" y="5123"/>
                  </a:cubicBezTo>
                  <a:cubicBezTo>
                    <a:pt x="913" y="5209"/>
                    <a:pt x="969" y="5292"/>
                    <a:pt x="1003" y="5386"/>
                  </a:cubicBezTo>
                  <a:cubicBezTo>
                    <a:pt x="1035" y="5479"/>
                    <a:pt x="1044" y="5575"/>
                    <a:pt x="1048" y="5671"/>
                  </a:cubicBezTo>
                  <a:cubicBezTo>
                    <a:pt x="1063" y="5939"/>
                    <a:pt x="1054" y="6207"/>
                    <a:pt x="1020" y="6473"/>
                  </a:cubicBezTo>
                  <a:cubicBezTo>
                    <a:pt x="992" y="6683"/>
                    <a:pt x="936" y="6908"/>
                    <a:pt x="791" y="7051"/>
                  </a:cubicBezTo>
                  <a:cubicBezTo>
                    <a:pt x="812" y="7058"/>
                    <a:pt x="834" y="7064"/>
                    <a:pt x="853" y="7070"/>
                  </a:cubicBezTo>
                  <a:cubicBezTo>
                    <a:pt x="926" y="7321"/>
                    <a:pt x="656" y="7520"/>
                    <a:pt x="502" y="7728"/>
                  </a:cubicBezTo>
                  <a:cubicBezTo>
                    <a:pt x="313" y="7987"/>
                    <a:pt x="287" y="8326"/>
                    <a:pt x="272" y="8645"/>
                  </a:cubicBezTo>
                  <a:cubicBezTo>
                    <a:pt x="264" y="8814"/>
                    <a:pt x="257" y="8986"/>
                    <a:pt x="309" y="9146"/>
                  </a:cubicBezTo>
                  <a:cubicBezTo>
                    <a:pt x="358" y="9307"/>
                    <a:pt x="478" y="9455"/>
                    <a:pt x="643" y="9494"/>
                  </a:cubicBezTo>
                  <a:cubicBezTo>
                    <a:pt x="767" y="9524"/>
                    <a:pt x="915" y="9491"/>
                    <a:pt x="1009" y="9577"/>
                  </a:cubicBezTo>
                  <a:cubicBezTo>
                    <a:pt x="1116" y="9678"/>
                    <a:pt x="1074" y="9858"/>
                    <a:pt x="1138" y="9991"/>
                  </a:cubicBezTo>
                  <a:cubicBezTo>
                    <a:pt x="1230" y="10181"/>
                    <a:pt x="1509" y="10209"/>
                    <a:pt x="1631" y="10385"/>
                  </a:cubicBezTo>
                  <a:cubicBezTo>
                    <a:pt x="1661" y="10428"/>
                    <a:pt x="1680" y="10479"/>
                    <a:pt x="1693" y="10530"/>
                  </a:cubicBezTo>
                  <a:cubicBezTo>
                    <a:pt x="1811" y="10530"/>
                    <a:pt x="1926" y="10541"/>
                    <a:pt x="2040" y="10578"/>
                  </a:cubicBezTo>
                  <a:cubicBezTo>
                    <a:pt x="2104" y="10597"/>
                    <a:pt x="2168" y="10627"/>
                    <a:pt x="2237" y="10635"/>
                  </a:cubicBezTo>
                  <a:cubicBezTo>
                    <a:pt x="2257" y="10639"/>
                    <a:pt x="2277" y="10640"/>
                    <a:pt x="2298" y="10640"/>
                  </a:cubicBezTo>
                  <a:cubicBezTo>
                    <a:pt x="2445" y="10640"/>
                    <a:pt x="2586" y="10564"/>
                    <a:pt x="2730" y="10509"/>
                  </a:cubicBezTo>
                  <a:cubicBezTo>
                    <a:pt x="2683" y="10481"/>
                    <a:pt x="2640" y="10449"/>
                    <a:pt x="2599" y="10411"/>
                  </a:cubicBezTo>
                  <a:cubicBezTo>
                    <a:pt x="2526" y="10338"/>
                    <a:pt x="2464" y="10243"/>
                    <a:pt x="2366" y="10213"/>
                  </a:cubicBezTo>
                  <a:cubicBezTo>
                    <a:pt x="2288" y="10188"/>
                    <a:pt x="2205" y="10207"/>
                    <a:pt x="2128" y="10190"/>
                  </a:cubicBezTo>
                  <a:cubicBezTo>
                    <a:pt x="1937" y="10143"/>
                    <a:pt x="1875" y="9903"/>
                    <a:pt x="1888" y="9708"/>
                  </a:cubicBezTo>
                  <a:cubicBezTo>
                    <a:pt x="1903" y="9515"/>
                    <a:pt x="1954" y="9307"/>
                    <a:pt x="1864" y="9134"/>
                  </a:cubicBezTo>
                  <a:cubicBezTo>
                    <a:pt x="1802" y="9020"/>
                    <a:pt x="1682" y="8932"/>
                    <a:pt x="1665" y="8804"/>
                  </a:cubicBezTo>
                  <a:cubicBezTo>
                    <a:pt x="1656" y="8742"/>
                    <a:pt x="1671" y="8677"/>
                    <a:pt x="1650" y="8619"/>
                  </a:cubicBezTo>
                  <a:cubicBezTo>
                    <a:pt x="1583" y="8439"/>
                    <a:pt x="1189" y="8525"/>
                    <a:pt x="1166" y="8334"/>
                  </a:cubicBezTo>
                  <a:cubicBezTo>
                    <a:pt x="1123" y="7975"/>
                    <a:pt x="1174" y="7604"/>
                    <a:pt x="1316" y="7272"/>
                  </a:cubicBezTo>
                  <a:cubicBezTo>
                    <a:pt x="1371" y="7137"/>
                    <a:pt x="1444" y="7006"/>
                    <a:pt x="1476" y="6865"/>
                  </a:cubicBezTo>
                  <a:cubicBezTo>
                    <a:pt x="1579" y="6426"/>
                    <a:pt x="1331" y="5873"/>
                    <a:pt x="1661" y="5566"/>
                  </a:cubicBezTo>
                  <a:cubicBezTo>
                    <a:pt x="1762" y="5473"/>
                    <a:pt x="1898" y="5431"/>
                    <a:pt x="2037" y="5431"/>
                  </a:cubicBezTo>
                  <a:cubicBezTo>
                    <a:pt x="2140" y="5431"/>
                    <a:pt x="2244" y="5454"/>
                    <a:pt x="2338" y="5494"/>
                  </a:cubicBezTo>
                  <a:cubicBezTo>
                    <a:pt x="2558" y="5588"/>
                    <a:pt x="2732" y="5761"/>
                    <a:pt x="2903" y="5931"/>
                  </a:cubicBezTo>
                  <a:cubicBezTo>
                    <a:pt x="2961" y="5991"/>
                    <a:pt x="3019" y="6048"/>
                    <a:pt x="3079" y="6106"/>
                  </a:cubicBezTo>
                  <a:cubicBezTo>
                    <a:pt x="3184" y="5813"/>
                    <a:pt x="3312" y="5526"/>
                    <a:pt x="3439" y="5241"/>
                  </a:cubicBezTo>
                  <a:cubicBezTo>
                    <a:pt x="3503" y="5099"/>
                    <a:pt x="3570" y="4954"/>
                    <a:pt x="3683" y="4849"/>
                  </a:cubicBezTo>
                  <a:cubicBezTo>
                    <a:pt x="3784" y="4757"/>
                    <a:pt x="3915" y="4703"/>
                    <a:pt x="4041" y="4652"/>
                  </a:cubicBezTo>
                  <a:cubicBezTo>
                    <a:pt x="4224" y="4576"/>
                    <a:pt x="4412" y="4501"/>
                    <a:pt x="4610" y="4501"/>
                  </a:cubicBezTo>
                  <a:cubicBezTo>
                    <a:pt x="4615" y="4501"/>
                    <a:pt x="4620" y="4501"/>
                    <a:pt x="4626" y="4502"/>
                  </a:cubicBezTo>
                  <a:cubicBezTo>
                    <a:pt x="4763" y="4505"/>
                    <a:pt x="4905" y="4544"/>
                    <a:pt x="5041" y="4544"/>
                  </a:cubicBezTo>
                  <a:cubicBezTo>
                    <a:pt x="5103" y="4544"/>
                    <a:pt x="5163" y="4536"/>
                    <a:pt x="5221" y="4512"/>
                  </a:cubicBezTo>
                  <a:cubicBezTo>
                    <a:pt x="5453" y="4418"/>
                    <a:pt x="5530" y="4110"/>
                    <a:pt x="5461" y="3870"/>
                  </a:cubicBezTo>
                  <a:cubicBezTo>
                    <a:pt x="5393" y="3627"/>
                    <a:pt x="5221" y="3432"/>
                    <a:pt x="5076" y="3227"/>
                  </a:cubicBezTo>
                  <a:cubicBezTo>
                    <a:pt x="5046" y="3184"/>
                    <a:pt x="5014" y="3137"/>
                    <a:pt x="5007" y="3083"/>
                  </a:cubicBezTo>
                  <a:cubicBezTo>
                    <a:pt x="4996" y="3023"/>
                    <a:pt x="5020" y="2961"/>
                    <a:pt x="5016" y="2899"/>
                  </a:cubicBezTo>
                  <a:cubicBezTo>
                    <a:pt x="5007" y="2725"/>
                    <a:pt x="4810" y="2612"/>
                    <a:pt x="4782" y="2438"/>
                  </a:cubicBezTo>
                  <a:cubicBezTo>
                    <a:pt x="4767" y="2351"/>
                    <a:pt x="4799" y="2258"/>
                    <a:pt x="4774" y="2175"/>
                  </a:cubicBezTo>
                  <a:cubicBezTo>
                    <a:pt x="4705" y="1943"/>
                    <a:pt x="4296" y="1933"/>
                    <a:pt x="4277" y="1695"/>
                  </a:cubicBezTo>
                  <a:cubicBezTo>
                    <a:pt x="4222" y="1677"/>
                    <a:pt x="4164" y="1668"/>
                    <a:pt x="4107" y="1668"/>
                  </a:cubicBezTo>
                  <a:cubicBezTo>
                    <a:pt x="3965" y="1668"/>
                    <a:pt x="3823" y="1721"/>
                    <a:pt x="3720" y="1817"/>
                  </a:cubicBezTo>
                  <a:cubicBezTo>
                    <a:pt x="3687" y="1847"/>
                    <a:pt x="3657" y="1881"/>
                    <a:pt x="3617" y="1896"/>
                  </a:cubicBezTo>
                  <a:cubicBezTo>
                    <a:pt x="3603" y="1901"/>
                    <a:pt x="3591" y="1903"/>
                    <a:pt x="3578" y="1903"/>
                  </a:cubicBezTo>
                  <a:cubicBezTo>
                    <a:pt x="3453" y="1903"/>
                    <a:pt x="3355" y="1710"/>
                    <a:pt x="3216" y="1710"/>
                  </a:cubicBezTo>
                  <a:cubicBezTo>
                    <a:pt x="3215" y="1710"/>
                    <a:pt x="3215" y="1710"/>
                    <a:pt x="3214" y="1710"/>
                  </a:cubicBezTo>
                  <a:cubicBezTo>
                    <a:pt x="3205" y="1798"/>
                    <a:pt x="3199" y="1883"/>
                    <a:pt x="3190" y="1971"/>
                  </a:cubicBezTo>
                  <a:lnTo>
                    <a:pt x="2717" y="1907"/>
                  </a:lnTo>
                  <a:cubicBezTo>
                    <a:pt x="2711" y="2114"/>
                    <a:pt x="2518" y="2296"/>
                    <a:pt x="2313" y="2296"/>
                  </a:cubicBezTo>
                  <a:cubicBezTo>
                    <a:pt x="2302" y="2296"/>
                    <a:pt x="2291" y="2296"/>
                    <a:pt x="2280" y="2295"/>
                  </a:cubicBezTo>
                  <a:cubicBezTo>
                    <a:pt x="2363" y="1853"/>
                    <a:pt x="2400" y="1401"/>
                    <a:pt x="2391" y="954"/>
                  </a:cubicBezTo>
                  <a:cubicBezTo>
                    <a:pt x="2391" y="913"/>
                    <a:pt x="2387" y="868"/>
                    <a:pt x="2361" y="838"/>
                  </a:cubicBezTo>
                  <a:cubicBezTo>
                    <a:pt x="2333" y="805"/>
                    <a:pt x="2290" y="799"/>
                    <a:pt x="2245" y="799"/>
                  </a:cubicBezTo>
                  <a:cubicBezTo>
                    <a:pt x="2221" y="799"/>
                    <a:pt x="2197" y="801"/>
                    <a:pt x="2174" y="801"/>
                  </a:cubicBezTo>
                  <a:cubicBezTo>
                    <a:pt x="2163" y="801"/>
                    <a:pt x="2153" y="800"/>
                    <a:pt x="2143" y="799"/>
                  </a:cubicBezTo>
                  <a:cubicBezTo>
                    <a:pt x="1976" y="782"/>
                    <a:pt x="1881" y="594"/>
                    <a:pt x="1849" y="429"/>
                  </a:cubicBezTo>
                  <a:cubicBezTo>
                    <a:pt x="1821" y="281"/>
                    <a:pt x="1808" y="118"/>
                    <a:pt x="17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296"/>
            <p:cNvSpPr/>
            <p:nvPr/>
          </p:nvSpPr>
          <p:spPr>
            <a:xfrm>
              <a:off x="6224463" y="3093824"/>
              <a:ext cx="158669" cy="304353"/>
            </a:xfrm>
            <a:custGeom>
              <a:rect b="b" l="l" r="r" t="t"/>
              <a:pathLst>
                <a:path extrusionOk="0" h="10711" w="5584">
                  <a:moveTo>
                    <a:pt x="1744" y="86"/>
                  </a:moveTo>
                  <a:cubicBezTo>
                    <a:pt x="1798" y="172"/>
                    <a:pt x="1817" y="283"/>
                    <a:pt x="1834" y="392"/>
                  </a:cubicBezTo>
                  <a:cubicBezTo>
                    <a:pt x="1839" y="420"/>
                    <a:pt x="1843" y="448"/>
                    <a:pt x="1849" y="476"/>
                  </a:cubicBezTo>
                  <a:cubicBezTo>
                    <a:pt x="1884" y="654"/>
                    <a:pt x="1984" y="851"/>
                    <a:pt x="2167" y="868"/>
                  </a:cubicBezTo>
                  <a:cubicBezTo>
                    <a:pt x="2178" y="869"/>
                    <a:pt x="2190" y="870"/>
                    <a:pt x="2202" y="870"/>
                  </a:cubicBezTo>
                  <a:cubicBezTo>
                    <a:pt x="2214" y="870"/>
                    <a:pt x="2225" y="869"/>
                    <a:pt x="2237" y="868"/>
                  </a:cubicBezTo>
                  <a:cubicBezTo>
                    <a:pt x="2248" y="868"/>
                    <a:pt x="2259" y="867"/>
                    <a:pt x="2270" y="867"/>
                  </a:cubicBezTo>
                  <a:cubicBezTo>
                    <a:pt x="2310" y="867"/>
                    <a:pt x="2346" y="873"/>
                    <a:pt x="2368" y="898"/>
                  </a:cubicBezTo>
                  <a:cubicBezTo>
                    <a:pt x="2387" y="922"/>
                    <a:pt x="2389" y="958"/>
                    <a:pt x="2389" y="997"/>
                  </a:cubicBezTo>
                  <a:cubicBezTo>
                    <a:pt x="2400" y="1444"/>
                    <a:pt x="2362" y="1894"/>
                    <a:pt x="2280" y="2334"/>
                  </a:cubicBezTo>
                  <a:lnTo>
                    <a:pt x="2274" y="2361"/>
                  </a:lnTo>
                  <a:lnTo>
                    <a:pt x="2304" y="2366"/>
                  </a:lnTo>
                  <a:cubicBezTo>
                    <a:pt x="2315" y="2367"/>
                    <a:pt x="2325" y="2367"/>
                    <a:pt x="2336" y="2367"/>
                  </a:cubicBezTo>
                  <a:cubicBezTo>
                    <a:pt x="2549" y="2367"/>
                    <a:pt x="2746" y="2190"/>
                    <a:pt x="2766" y="1980"/>
                  </a:cubicBezTo>
                  <a:lnTo>
                    <a:pt x="3240" y="2044"/>
                  </a:lnTo>
                  <a:lnTo>
                    <a:pt x="3263" y="1783"/>
                  </a:lnTo>
                  <a:cubicBezTo>
                    <a:pt x="3317" y="1791"/>
                    <a:pt x="3366" y="1832"/>
                    <a:pt x="3416" y="1873"/>
                  </a:cubicBezTo>
                  <a:cubicBezTo>
                    <a:pt x="3473" y="1922"/>
                    <a:pt x="3531" y="1971"/>
                    <a:pt x="3602" y="1971"/>
                  </a:cubicBezTo>
                  <a:cubicBezTo>
                    <a:pt x="3619" y="1971"/>
                    <a:pt x="3634" y="1969"/>
                    <a:pt x="3651" y="1965"/>
                  </a:cubicBezTo>
                  <a:cubicBezTo>
                    <a:pt x="3692" y="1952"/>
                    <a:pt x="3720" y="1922"/>
                    <a:pt x="3748" y="1894"/>
                  </a:cubicBezTo>
                  <a:lnTo>
                    <a:pt x="3763" y="1881"/>
                  </a:lnTo>
                  <a:cubicBezTo>
                    <a:pt x="3859" y="1789"/>
                    <a:pt x="3994" y="1738"/>
                    <a:pt x="4133" y="1738"/>
                  </a:cubicBezTo>
                  <a:cubicBezTo>
                    <a:pt x="4183" y="1738"/>
                    <a:pt x="4232" y="1744"/>
                    <a:pt x="4279" y="1757"/>
                  </a:cubicBezTo>
                  <a:cubicBezTo>
                    <a:pt x="4298" y="1884"/>
                    <a:pt x="4418" y="1950"/>
                    <a:pt x="4534" y="2012"/>
                  </a:cubicBezTo>
                  <a:cubicBezTo>
                    <a:pt x="4643" y="2070"/>
                    <a:pt x="4744" y="2126"/>
                    <a:pt x="4774" y="2224"/>
                  </a:cubicBezTo>
                  <a:cubicBezTo>
                    <a:pt x="4787" y="2267"/>
                    <a:pt x="4783" y="2312"/>
                    <a:pt x="4780" y="2359"/>
                  </a:cubicBezTo>
                  <a:cubicBezTo>
                    <a:pt x="4778" y="2402"/>
                    <a:pt x="4774" y="2445"/>
                    <a:pt x="4783" y="2486"/>
                  </a:cubicBezTo>
                  <a:cubicBezTo>
                    <a:pt x="4795" y="2576"/>
                    <a:pt x="4851" y="2646"/>
                    <a:pt x="4903" y="2717"/>
                  </a:cubicBezTo>
                  <a:cubicBezTo>
                    <a:pt x="4958" y="2792"/>
                    <a:pt x="5012" y="2861"/>
                    <a:pt x="5016" y="2944"/>
                  </a:cubicBezTo>
                  <a:cubicBezTo>
                    <a:pt x="5016" y="2970"/>
                    <a:pt x="5014" y="2993"/>
                    <a:pt x="5010" y="3021"/>
                  </a:cubicBezTo>
                  <a:cubicBezTo>
                    <a:pt x="5005" y="3056"/>
                    <a:pt x="5001" y="3092"/>
                    <a:pt x="5005" y="3131"/>
                  </a:cubicBezTo>
                  <a:cubicBezTo>
                    <a:pt x="5014" y="3188"/>
                    <a:pt x="5048" y="3240"/>
                    <a:pt x="5080" y="3285"/>
                  </a:cubicBezTo>
                  <a:cubicBezTo>
                    <a:pt x="5108" y="3326"/>
                    <a:pt x="5138" y="3364"/>
                    <a:pt x="5166" y="3403"/>
                  </a:cubicBezTo>
                  <a:cubicBezTo>
                    <a:pt x="5284" y="3563"/>
                    <a:pt x="5408" y="3728"/>
                    <a:pt x="5462" y="3919"/>
                  </a:cubicBezTo>
                  <a:cubicBezTo>
                    <a:pt x="5524" y="4144"/>
                    <a:pt x="5457" y="4440"/>
                    <a:pt x="5237" y="4530"/>
                  </a:cubicBezTo>
                  <a:cubicBezTo>
                    <a:pt x="5187" y="4551"/>
                    <a:pt x="5132" y="4560"/>
                    <a:pt x="5067" y="4560"/>
                  </a:cubicBezTo>
                  <a:cubicBezTo>
                    <a:pt x="4999" y="4560"/>
                    <a:pt x="4926" y="4549"/>
                    <a:pt x="4858" y="4538"/>
                  </a:cubicBezTo>
                  <a:cubicBezTo>
                    <a:pt x="4789" y="4530"/>
                    <a:pt x="4720" y="4519"/>
                    <a:pt x="4652" y="4517"/>
                  </a:cubicBezTo>
                  <a:lnTo>
                    <a:pt x="4637" y="4517"/>
                  </a:lnTo>
                  <a:cubicBezTo>
                    <a:pt x="4431" y="4517"/>
                    <a:pt x="4232" y="4598"/>
                    <a:pt x="4056" y="4669"/>
                  </a:cubicBezTo>
                  <a:cubicBezTo>
                    <a:pt x="3934" y="4718"/>
                    <a:pt x="3797" y="4774"/>
                    <a:pt x="3692" y="4872"/>
                  </a:cubicBezTo>
                  <a:cubicBezTo>
                    <a:pt x="3572" y="4982"/>
                    <a:pt x="3501" y="5138"/>
                    <a:pt x="3441" y="5273"/>
                  </a:cubicBezTo>
                  <a:cubicBezTo>
                    <a:pt x="3311" y="5564"/>
                    <a:pt x="3193" y="5828"/>
                    <a:pt x="3094" y="6102"/>
                  </a:cubicBezTo>
                  <a:lnTo>
                    <a:pt x="2946" y="5954"/>
                  </a:lnTo>
                  <a:cubicBezTo>
                    <a:pt x="2786" y="5794"/>
                    <a:pt x="2601" y="5609"/>
                    <a:pt x="2374" y="5513"/>
                  </a:cubicBezTo>
                  <a:cubicBezTo>
                    <a:pt x="2276" y="5470"/>
                    <a:pt x="2167" y="5449"/>
                    <a:pt x="2064" y="5449"/>
                  </a:cubicBezTo>
                  <a:cubicBezTo>
                    <a:pt x="1905" y="5449"/>
                    <a:pt x="1768" y="5496"/>
                    <a:pt x="1669" y="5590"/>
                  </a:cubicBezTo>
                  <a:cubicBezTo>
                    <a:pt x="1455" y="5789"/>
                    <a:pt x="1475" y="6089"/>
                    <a:pt x="1492" y="6381"/>
                  </a:cubicBezTo>
                  <a:cubicBezTo>
                    <a:pt x="1502" y="6559"/>
                    <a:pt x="1515" y="6738"/>
                    <a:pt x="1477" y="6901"/>
                  </a:cubicBezTo>
                  <a:cubicBezTo>
                    <a:pt x="1453" y="7002"/>
                    <a:pt x="1410" y="7098"/>
                    <a:pt x="1367" y="7191"/>
                  </a:cubicBezTo>
                  <a:cubicBezTo>
                    <a:pt x="1350" y="7229"/>
                    <a:pt x="1333" y="7266"/>
                    <a:pt x="1316" y="7304"/>
                  </a:cubicBezTo>
                  <a:cubicBezTo>
                    <a:pt x="1175" y="7643"/>
                    <a:pt x="1121" y="8015"/>
                    <a:pt x="1166" y="8382"/>
                  </a:cubicBezTo>
                  <a:cubicBezTo>
                    <a:pt x="1181" y="8497"/>
                    <a:pt x="1303" y="8525"/>
                    <a:pt x="1421" y="8553"/>
                  </a:cubicBezTo>
                  <a:cubicBezTo>
                    <a:pt x="1522" y="8575"/>
                    <a:pt x="1624" y="8598"/>
                    <a:pt x="1652" y="8671"/>
                  </a:cubicBezTo>
                  <a:cubicBezTo>
                    <a:pt x="1663" y="8701"/>
                    <a:pt x="1663" y="8735"/>
                    <a:pt x="1661" y="8772"/>
                  </a:cubicBezTo>
                  <a:cubicBezTo>
                    <a:pt x="1661" y="8797"/>
                    <a:pt x="1661" y="8823"/>
                    <a:pt x="1663" y="8851"/>
                  </a:cubicBezTo>
                  <a:cubicBezTo>
                    <a:pt x="1676" y="8939"/>
                    <a:pt x="1732" y="9007"/>
                    <a:pt x="1783" y="9072"/>
                  </a:cubicBezTo>
                  <a:cubicBezTo>
                    <a:pt x="1813" y="9110"/>
                    <a:pt x="1845" y="9149"/>
                    <a:pt x="1867" y="9189"/>
                  </a:cubicBezTo>
                  <a:cubicBezTo>
                    <a:pt x="1933" y="9318"/>
                    <a:pt x="1916" y="9474"/>
                    <a:pt x="1901" y="9627"/>
                  </a:cubicBezTo>
                  <a:cubicBezTo>
                    <a:pt x="1894" y="9667"/>
                    <a:pt x="1890" y="9708"/>
                    <a:pt x="1888" y="9751"/>
                  </a:cubicBezTo>
                  <a:cubicBezTo>
                    <a:pt x="1873" y="9967"/>
                    <a:pt x="1946" y="10209"/>
                    <a:pt x="2145" y="10259"/>
                  </a:cubicBezTo>
                  <a:cubicBezTo>
                    <a:pt x="2186" y="10267"/>
                    <a:pt x="2227" y="10267"/>
                    <a:pt x="2265" y="10269"/>
                  </a:cubicBezTo>
                  <a:cubicBezTo>
                    <a:pt x="2306" y="10269"/>
                    <a:pt x="2347" y="10269"/>
                    <a:pt x="2383" y="10282"/>
                  </a:cubicBezTo>
                  <a:cubicBezTo>
                    <a:pt x="2449" y="10301"/>
                    <a:pt x="2499" y="10355"/>
                    <a:pt x="2550" y="10413"/>
                  </a:cubicBezTo>
                  <a:cubicBezTo>
                    <a:pt x="2569" y="10432"/>
                    <a:pt x="2586" y="10454"/>
                    <a:pt x="2608" y="10473"/>
                  </a:cubicBezTo>
                  <a:cubicBezTo>
                    <a:pt x="2634" y="10499"/>
                    <a:pt x="2664" y="10522"/>
                    <a:pt x="2698" y="10546"/>
                  </a:cubicBezTo>
                  <a:cubicBezTo>
                    <a:pt x="2683" y="10552"/>
                    <a:pt x="2666" y="10559"/>
                    <a:pt x="2651" y="10565"/>
                  </a:cubicBezTo>
                  <a:cubicBezTo>
                    <a:pt x="2539" y="10612"/>
                    <a:pt x="2434" y="10657"/>
                    <a:pt x="2323" y="10657"/>
                  </a:cubicBezTo>
                  <a:cubicBezTo>
                    <a:pt x="2304" y="10657"/>
                    <a:pt x="2284" y="10655"/>
                    <a:pt x="2267" y="10653"/>
                  </a:cubicBezTo>
                  <a:cubicBezTo>
                    <a:pt x="2222" y="10646"/>
                    <a:pt x="2179" y="10631"/>
                    <a:pt x="2134" y="10614"/>
                  </a:cubicBezTo>
                  <a:cubicBezTo>
                    <a:pt x="2113" y="10608"/>
                    <a:pt x="2094" y="10601"/>
                    <a:pt x="2072" y="10595"/>
                  </a:cubicBezTo>
                  <a:cubicBezTo>
                    <a:pt x="1976" y="10565"/>
                    <a:pt x="1869" y="10550"/>
                    <a:pt x="1738" y="10548"/>
                  </a:cubicBezTo>
                  <a:cubicBezTo>
                    <a:pt x="1725" y="10492"/>
                    <a:pt x="1704" y="10449"/>
                    <a:pt x="1678" y="10413"/>
                  </a:cubicBezTo>
                  <a:cubicBezTo>
                    <a:pt x="1618" y="10325"/>
                    <a:pt x="1524" y="10274"/>
                    <a:pt x="1432" y="10224"/>
                  </a:cubicBezTo>
                  <a:cubicBezTo>
                    <a:pt x="1329" y="10169"/>
                    <a:pt x="1235" y="10117"/>
                    <a:pt x="1187" y="10021"/>
                  </a:cubicBezTo>
                  <a:cubicBezTo>
                    <a:pt x="1164" y="9971"/>
                    <a:pt x="1155" y="9909"/>
                    <a:pt x="1149" y="9851"/>
                  </a:cubicBezTo>
                  <a:cubicBezTo>
                    <a:pt x="1136" y="9759"/>
                    <a:pt x="1123" y="9667"/>
                    <a:pt x="1052" y="9601"/>
                  </a:cubicBezTo>
                  <a:cubicBezTo>
                    <a:pt x="984" y="9539"/>
                    <a:pt x="892" y="9532"/>
                    <a:pt x="802" y="9526"/>
                  </a:cubicBezTo>
                  <a:cubicBezTo>
                    <a:pt x="759" y="9524"/>
                    <a:pt x="714" y="9519"/>
                    <a:pt x="675" y="9511"/>
                  </a:cubicBezTo>
                  <a:cubicBezTo>
                    <a:pt x="506" y="9472"/>
                    <a:pt x="401" y="9316"/>
                    <a:pt x="360" y="9181"/>
                  </a:cubicBezTo>
                  <a:cubicBezTo>
                    <a:pt x="309" y="9020"/>
                    <a:pt x="318" y="8845"/>
                    <a:pt x="324" y="8690"/>
                  </a:cubicBezTo>
                  <a:cubicBezTo>
                    <a:pt x="341" y="8354"/>
                    <a:pt x="369" y="8033"/>
                    <a:pt x="549" y="7788"/>
                  </a:cubicBezTo>
                  <a:cubicBezTo>
                    <a:pt x="588" y="7737"/>
                    <a:pt x="630" y="7685"/>
                    <a:pt x="675" y="7636"/>
                  </a:cubicBezTo>
                  <a:cubicBezTo>
                    <a:pt x="817" y="7475"/>
                    <a:pt x="962" y="7311"/>
                    <a:pt x="905" y="7107"/>
                  </a:cubicBezTo>
                  <a:lnTo>
                    <a:pt x="900" y="7092"/>
                  </a:lnTo>
                  <a:lnTo>
                    <a:pt x="887" y="7088"/>
                  </a:lnTo>
                  <a:cubicBezTo>
                    <a:pt x="879" y="7086"/>
                    <a:pt x="872" y="7083"/>
                    <a:pt x="864" y="7081"/>
                  </a:cubicBezTo>
                  <a:cubicBezTo>
                    <a:pt x="973" y="6959"/>
                    <a:pt x="1040" y="6779"/>
                    <a:pt x="1072" y="6520"/>
                  </a:cubicBezTo>
                  <a:cubicBezTo>
                    <a:pt x="1106" y="6252"/>
                    <a:pt x="1117" y="5982"/>
                    <a:pt x="1102" y="5714"/>
                  </a:cubicBezTo>
                  <a:cubicBezTo>
                    <a:pt x="1097" y="5622"/>
                    <a:pt x="1089" y="5519"/>
                    <a:pt x="1055" y="5421"/>
                  </a:cubicBezTo>
                  <a:cubicBezTo>
                    <a:pt x="1027" y="5344"/>
                    <a:pt x="984" y="5273"/>
                    <a:pt x="943" y="5207"/>
                  </a:cubicBezTo>
                  <a:cubicBezTo>
                    <a:pt x="932" y="5187"/>
                    <a:pt x="922" y="5170"/>
                    <a:pt x="911" y="5151"/>
                  </a:cubicBezTo>
                  <a:cubicBezTo>
                    <a:pt x="609" y="4635"/>
                    <a:pt x="538" y="3985"/>
                    <a:pt x="725" y="3415"/>
                  </a:cubicBezTo>
                  <a:lnTo>
                    <a:pt x="731" y="3398"/>
                  </a:lnTo>
                  <a:cubicBezTo>
                    <a:pt x="753" y="3334"/>
                    <a:pt x="774" y="3268"/>
                    <a:pt x="765" y="3197"/>
                  </a:cubicBezTo>
                  <a:cubicBezTo>
                    <a:pt x="755" y="3107"/>
                    <a:pt x="697" y="3034"/>
                    <a:pt x="648" y="2974"/>
                  </a:cubicBezTo>
                  <a:lnTo>
                    <a:pt x="230" y="2449"/>
                  </a:lnTo>
                  <a:cubicBezTo>
                    <a:pt x="176" y="2381"/>
                    <a:pt x="118" y="2310"/>
                    <a:pt x="88" y="2226"/>
                  </a:cubicBezTo>
                  <a:cubicBezTo>
                    <a:pt x="54" y="2132"/>
                    <a:pt x="54" y="2027"/>
                    <a:pt x="56" y="1926"/>
                  </a:cubicBezTo>
                  <a:lnTo>
                    <a:pt x="63" y="1089"/>
                  </a:lnTo>
                  <a:cubicBezTo>
                    <a:pt x="63" y="997"/>
                    <a:pt x="65" y="881"/>
                    <a:pt x="120" y="795"/>
                  </a:cubicBezTo>
                  <a:cubicBezTo>
                    <a:pt x="174" y="712"/>
                    <a:pt x="275" y="665"/>
                    <a:pt x="373" y="624"/>
                  </a:cubicBezTo>
                  <a:cubicBezTo>
                    <a:pt x="669" y="500"/>
                    <a:pt x="977" y="397"/>
                    <a:pt x="1288" y="313"/>
                  </a:cubicBezTo>
                  <a:lnTo>
                    <a:pt x="1310" y="309"/>
                  </a:lnTo>
                  <a:cubicBezTo>
                    <a:pt x="1404" y="283"/>
                    <a:pt x="1500" y="260"/>
                    <a:pt x="1588" y="210"/>
                  </a:cubicBezTo>
                  <a:cubicBezTo>
                    <a:pt x="1642" y="180"/>
                    <a:pt x="1693" y="140"/>
                    <a:pt x="1744" y="86"/>
                  </a:cubicBezTo>
                  <a:close/>
                  <a:moveTo>
                    <a:pt x="1751" y="0"/>
                  </a:moveTo>
                  <a:lnTo>
                    <a:pt x="1729" y="24"/>
                  </a:lnTo>
                  <a:cubicBezTo>
                    <a:pt x="1674" y="86"/>
                    <a:pt x="1618" y="131"/>
                    <a:pt x="1560" y="163"/>
                  </a:cubicBezTo>
                  <a:cubicBezTo>
                    <a:pt x="1481" y="208"/>
                    <a:pt x="1387" y="234"/>
                    <a:pt x="1297" y="257"/>
                  </a:cubicBezTo>
                  <a:lnTo>
                    <a:pt x="1275" y="262"/>
                  </a:lnTo>
                  <a:cubicBezTo>
                    <a:pt x="962" y="345"/>
                    <a:pt x="652" y="450"/>
                    <a:pt x="352" y="575"/>
                  </a:cubicBezTo>
                  <a:cubicBezTo>
                    <a:pt x="247" y="617"/>
                    <a:pt x="138" y="669"/>
                    <a:pt x="75" y="767"/>
                  </a:cubicBezTo>
                  <a:cubicBezTo>
                    <a:pt x="11" y="866"/>
                    <a:pt x="9" y="990"/>
                    <a:pt x="9" y="1089"/>
                  </a:cubicBezTo>
                  <a:lnTo>
                    <a:pt x="3" y="1926"/>
                  </a:lnTo>
                  <a:cubicBezTo>
                    <a:pt x="0" y="2027"/>
                    <a:pt x="0" y="2143"/>
                    <a:pt x="39" y="2246"/>
                  </a:cubicBezTo>
                  <a:cubicBezTo>
                    <a:pt x="71" y="2336"/>
                    <a:pt x="133" y="2415"/>
                    <a:pt x="189" y="2484"/>
                  </a:cubicBezTo>
                  <a:lnTo>
                    <a:pt x="607" y="3006"/>
                  </a:lnTo>
                  <a:cubicBezTo>
                    <a:pt x="652" y="3064"/>
                    <a:pt x="703" y="3128"/>
                    <a:pt x="712" y="3203"/>
                  </a:cubicBezTo>
                  <a:cubicBezTo>
                    <a:pt x="720" y="3263"/>
                    <a:pt x="699" y="3323"/>
                    <a:pt x="680" y="3383"/>
                  </a:cubicBezTo>
                  <a:lnTo>
                    <a:pt x="675" y="3400"/>
                  </a:lnTo>
                  <a:cubicBezTo>
                    <a:pt x="485" y="3983"/>
                    <a:pt x="555" y="4647"/>
                    <a:pt x="864" y="5179"/>
                  </a:cubicBezTo>
                  <a:cubicBezTo>
                    <a:pt x="875" y="5198"/>
                    <a:pt x="887" y="5215"/>
                    <a:pt x="898" y="5234"/>
                  </a:cubicBezTo>
                  <a:cubicBezTo>
                    <a:pt x="937" y="5299"/>
                    <a:pt x="977" y="5367"/>
                    <a:pt x="1003" y="5438"/>
                  </a:cubicBezTo>
                  <a:cubicBezTo>
                    <a:pt x="1035" y="5530"/>
                    <a:pt x="1044" y="5631"/>
                    <a:pt x="1048" y="5717"/>
                  </a:cubicBezTo>
                  <a:cubicBezTo>
                    <a:pt x="1063" y="5982"/>
                    <a:pt x="1052" y="6250"/>
                    <a:pt x="1018" y="6514"/>
                  </a:cubicBezTo>
                  <a:cubicBezTo>
                    <a:pt x="984" y="6781"/>
                    <a:pt x="915" y="6961"/>
                    <a:pt x="797" y="7075"/>
                  </a:cubicBezTo>
                  <a:lnTo>
                    <a:pt x="768" y="7105"/>
                  </a:lnTo>
                  <a:lnTo>
                    <a:pt x="808" y="7118"/>
                  </a:lnTo>
                  <a:cubicBezTo>
                    <a:pt x="825" y="7124"/>
                    <a:pt x="840" y="7131"/>
                    <a:pt x="857" y="7135"/>
                  </a:cubicBezTo>
                  <a:cubicBezTo>
                    <a:pt x="896" y="7304"/>
                    <a:pt x="770" y="7450"/>
                    <a:pt x="635" y="7602"/>
                  </a:cubicBezTo>
                  <a:cubicBezTo>
                    <a:pt x="590" y="7651"/>
                    <a:pt x="545" y="7705"/>
                    <a:pt x="506" y="7756"/>
                  </a:cubicBezTo>
                  <a:cubicBezTo>
                    <a:pt x="318" y="8013"/>
                    <a:pt x="288" y="8343"/>
                    <a:pt x="270" y="8688"/>
                  </a:cubicBezTo>
                  <a:cubicBezTo>
                    <a:pt x="264" y="8847"/>
                    <a:pt x="255" y="9029"/>
                    <a:pt x="309" y="9198"/>
                  </a:cubicBezTo>
                  <a:cubicBezTo>
                    <a:pt x="356" y="9346"/>
                    <a:pt x="472" y="9519"/>
                    <a:pt x="663" y="9562"/>
                  </a:cubicBezTo>
                  <a:cubicBezTo>
                    <a:pt x="708" y="9573"/>
                    <a:pt x="753" y="9575"/>
                    <a:pt x="797" y="9579"/>
                  </a:cubicBezTo>
                  <a:cubicBezTo>
                    <a:pt x="881" y="9584"/>
                    <a:pt x="962" y="9590"/>
                    <a:pt x="1016" y="9642"/>
                  </a:cubicBezTo>
                  <a:cubicBezTo>
                    <a:pt x="1074" y="9693"/>
                    <a:pt x="1085" y="9772"/>
                    <a:pt x="1095" y="9858"/>
                  </a:cubicBezTo>
                  <a:cubicBezTo>
                    <a:pt x="1104" y="9920"/>
                    <a:pt x="1112" y="9986"/>
                    <a:pt x="1140" y="10044"/>
                  </a:cubicBezTo>
                  <a:cubicBezTo>
                    <a:pt x="1192" y="10156"/>
                    <a:pt x="1301" y="10214"/>
                    <a:pt x="1406" y="10271"/>
                  </a:cubicBezTo>
                  <a:cubicBezTo>
                    <a:pt x="1496" y="10321"/>
                    <a:pt x="1582" y="10366"/>
                    <a:pt x="1635" y="10443"/>
                  </a:cubicBezTo>
                  <a:cubicBezTo>
                    <a:pt x="1661" y="10479"/>
                    <a:pt x="1678" y="10522"/>
                    <a:pt x="1693" y="10580"/>
                  </a:cubicBezTo>
                  <a:lnTo>
                    <a:pt x="1697" y="10601"/>
                  </a:lnTo>
                  <a:lnTo>
                    <a:pt x="1719" y="10601"/>
                  </a:lnTo>
                  <a:cubicBezTo>
                    <a:pt x="1852" y="10601"/>
                    <a:pt x="1959" y="10614"/>
                    <a:pt x="2057" y="10646"/>
                  </a:cubicBezTo>
                  <a:cubicBezTo>
                    <a:pt x="2077" y="10653"/>
                    <a:pt x="2096" y="10659"/>
                    <a:pt x="2115" y="10666"/>
                  </a:cubicBezTo>
                  <a:cubicBezTo>
                    <a:pt x="2162" y="10681"/>
                    <a:pt x="2209" y="10698"/>
                    <a:pt x="2259" y="10706"/>
                  </a:cubicBezTo>
                  <a:cubicBezTo>
                    <a:pt x="2280" y="10708"/>
                    <a:pt x="2302" y="10711"/>
                    <a:pt x="2323" y="10711"/>
                  </a:cubicBezTo>
                  <a:cubicBezTo>
                    <a:pt x="2445" y="10711"/>
                    <a:pt x="2561" y="10661"/>
                    <a:pt x="2672" y="10614"/>
                  </a:cubicBezTo>
                  <a:cubicBezTo>
                    <a:pt x="2702" y="10601"/>
                    <a:pt x="2734" y="10588"/>
                    <a:pt x="2764" y="10576"/>
                  </a:cubicBezTo>
                  <a:lnTo>
                    <a:pt x="2814" y="10556"/>
                  </a:lnTo>
                  <a:lnTo>
                    <a:pt x="2769" y="10529"/>
                  </a:lnTo>
                  <a:cubicBezTo>
                    <a:pt x="2719" y="10499"/>
                    <a:pt x="2679" y="10469"/>
                    <a:pt x="2644" y="10434"/>
                  </a:cubicBezTo>
                  <a:cubicBezTo>
                    <a:pt x="2625" y="10415"/>
                    <a:pt x="2608" y="10396"/>
                    <a:pt x="2591" y="10376"/>
                  </a:cubicBezTo>
                  <a:cubicBezTo>
                    <a:pt x="2535" y="10316"/>
                    <a:pt x="2479" y="10256"/>
                    <a:pt x="2398" y="10231"/>
                  </a:cubicBezTo>
                  <a:cubicBezTo>
                    <a:pt x="2355" y="10216"/>
                    <a:pt x="2310" y="10216"/>
                    <a:pt x="2265" y="10216"/>
                  </a:cubicBezTo>
                  <a:cubicBezTo>
                    <a:pt x="2229" y="10214"/>
                    <a:pt x="2192" y="10214"/>
                    <a:pt x="2160" y="10205"/>
                  </a:cubicBezTo>
                  <a:cubicBezTo>
                    <a:pt x="1991" y="10164"/>
                    <a:pt x="1927" y="9941"/>
                    <a:pt x="1942" y="9753"/>
                  </a:cubicBezTo>
                  <a:cubicBezTo>
                    <a:pt x="1944" y="9714"/>
                    <a:pt x="1948" y="9674"/>
                    <a:pt x="1952" y="9631"/>
                  </a:cubicBezTo>
                  <a:cubicBezTo>
                    <a:pt x="1972" y="9472"/>
                    <a:pt x="1989" y="9307"/>
                    <a:pt x="1914" y="9164"/>
                  </a:cubicBezTo>
                  <a:cubicBezTo>
                    <a:pt x="1890" y="9119"/>
                    <a:pt x="1856" y="9078"/>
                    <a:pt x="1826" y="9039"/>
                  </a:cubicBezTo>
                  <a:cubicBezTo>
                    <a:pt x="1774" y="8975"/>
                    <a:pt x="1727" y="8915"/>
                    <a:pt x="1717" y="8842"/>
                  </a:cubicBezTo>
                  <a:cubicBezTo>
                    <a:pt x="1714" y="8821"/>
                    <a:pt x="1714" y="8797"/>
                    <a:pt x="1714" y="8774"/>
                  </a:cubicBezTo>
                  <a:cubicBezTo>
                    <a:pt x="1717" y="8733"/>
                    <a:pt x="1717" y="8692"/>
                    <a:pt x="1702" y="8652"/>
                  </a:cubicBezTo>
                  <a:cubicBezTo>
                    <a:pt x="1663" y="8553"/>
                    <a:pt x="1547" y="8525"/>
                    <a:pt x="1434" y="8500"/>
                  </a:cubicBezTo>
                  <a:cubicBezTo>
                    <a:pt x="1305" y="8472"/>
                    <a:pt x="1228" y="8448"/>
                    <a:pt x="1220" y="8375"/>
                  </a:cubicBezTo>
                  <a:cubicBezTo>
                    <a:pt x="1177" y="8018"/>
                    <a:pt x="1226" y="7655"/>
                    <a:pt x="1365" y="7326"/>
                  </a:cubicBezTo>
                  <a:cubicBezTo>
                    <a:pt x="1382" y="7287"/>
                    <a:pt x="1400" y="7251"/>
                    <a:pt x="1415" y="7214"/>
                  </a:cubicBezTo>
                  <a:cubicBezTo>
                    <a:pt x="1460" y="7118"/>
                    <a:pt x="1505" y="7019"/>
                    <a:pt x="1528" y="6914"/>
                  </a:cubicBezTo>
                  <a:cubicBezTo>
                    <a:pt x="1569" y="6745"/>
                    <a:pt x="1556" y="6559"/>
                    <a:pt x="1545" y="6379"/>
                  </a:cubicBezTo>
                  <a:cubicBezTo>
                    <a:pt x="1528" y="6087"/>
                    <a:pt x="1511" y="5811"/>
                    <a:pt x="1706" y="5629"/>
                  </a:cubicBezTo>
                  <a:cubicBezTo>
                    <a:pt x="1819" y="5524"/>
                    <a:pt x="1963" y="5502"/>
                    <a:pt x="2064" y="5502"/>
                  </a:cubicBezTo>
                  <a:cubicBezTo>
                    <a:pt x="2160" y="5502"/>
                    <a:pt x="2261" y="5522"/>
                    <a:pt x="2353" y="5560"/>
                  </a:cubicBezTo>
                  <a:cubicBezTo>
                    <a:pt x="2571" y="5654"/>
                    <a:pt x="2751" y="5834"/>
                    <a:pt x="2910" y="5993"/>
                  </a:cubicBezTo>
                  <a:lnTo>
                    <a:pt x="3116" y="6199"/>
                  </a:lnTo>
                  <a:lnTo>
                    <a:pt x="3129" y="6160"/>
                  </a:lnTo>
                  <a:cubicBezTo>
                    <a:pt x="3231" y="5873"/>
                    <a:pt x="3353" y="5599"/>
                    <a:pt x="3488" y="5294"/>
                  </a:cubicBezTo>
                  <a:cubicBezTo>
                    <a:pt x="3548" y="5164"/>
                    <a:pt x="3615" y="5014"/>
                    <a:pt x="3728" y="4911"/>
                  </a:cubicBezTo>
                  <a:cubicBezTo>
                    <a:pt x="3827" y="4821"/>
                    <a:pt x="3953" y="4770"/>
                    <a:pt x="4078" y="4718"/>
                  </a:cubicBezTo>
                  <a:cubicBezTo>
                    <a:pt x="4247" y="4650"/>
                    <a:pt x="4442" y="4570"/>
                    <a:pt x="4637" y="4570"/>
                  </a:cubicBezTo>
                  <a:lnTo>
                    <a:pt x="4652" y="4570"/>
                  </a:lnTo>
                  <a:cubicBezTo>
                    <a:pt x="4716" y="4572"/>
                    <a:pt x="4785" y="4583"/>
                    <a:pt x="4849" y="4592"/>
                  </a:cubicBezTo>
                  <a:cubicBezTo>
                    <a:pt x="4922" y="4602"/>
                    <a:pt x="4995" y="4613"/>
                    <a:pt x="5067" y="4613"/>
                  </a:cubicBezTo>
                  <a:cubicBezTo>
                    <a:pt x="5138" y="4613"/>
                    <a:pt x="5200" y="4602"/>
                    <a:pt x="5256" y="4579"/>
                  </a:cubicBezTo>
                  <a:cubicBezTo>
                    <a:pt x="5507" y="4478"/>
                    <a:pt x="5584" y="4157"/>
                    <a:pt x="5513" y="3904"/>
                  </a:cubicBezTo>
                  <a:cubicBezTo>
                    <a:pt x="5455" y="3705"/>
                    <a:pt x="5331" y="3535"/>
                    <a:pt x="5209" y="3371"/>
                  </a:cubicBezTo>
                  <a:cubicBezTo>
                    <a:pt x="5181" y="3332"/>
                    <a:pt x="5153" y="3293"/>
                    <a:pt x="5125" y="3255"/>
                  </a:cubicBezTo>
                  <a:cubicBezTo>
                    <a:pt x="5093" y="3212"/>
                    <a:pt x="5065" y="3169"/>
                    <a:pt x="5059" y="3122"/>
                  </a:cubicBezTo>
                  <a:cubicBezTo>
                    <a:pt x="5055" y="3092"/>
                    <a:pt x="5059" y="3062"/>
                    <a:pt x="5063" y="3028"/>
                  </a:cubicBezTo>
                  <a:cubicBezTo>
                    <a:pt x="5067" y="3000"/>
                    <a:pt x="5070" y="2972"/>
                    <a:pt x="5070" y="2942"/>
                  </a:cubicBezTo>
                  <a:cubicBezTo>
                    <a:pt x="5065" y="2841"/>
                    <a:pt x="5003" y="2762"/>
                    <a:pt x="4945" y="2685"/>
                  </a:cubicBezTo>
                  <a:cubicBezTo>
                    <a:pt x="4896" y="2616"/>
                    <a:pt x="4847" y="2552"/>
                    <a:pt x="4834" y="2477"/>
                  </a:cubicBezTo>
                  <a:cubicBezTo>
                    <a:pt x="4828" y="2441"/>
                    <a:pt x="4832" y="2404"/>
                    <a:pt x="4834" y="2364"/>
                  </a:cubicBezTo>
                  <a:cubicBezTo>
                    <a:pt x="4836" y="2312"/>
                    <a:pt x="4840" y="2261"/>
                    <a:pt x="4825" y="2209"/>
                  </a:cubicBezTo>
                  <a:cubicBezTo>
                    <a:pt x="4789" y="2089"/>
                    <a:pt x="4673" y="2025"/>
                    <a:pt x="4560" y="1965"/>
                  </a:cubicBezTo>
                  <a:cubicBezTo>
                    <a:pt x="4446" y="1903"/>
                    <a:pt x="4339" y="1845"/>
                    <a:pt x="4328" y="1736"/>
                  </a:cubicBezTo>
                  <a:lnTo>
                    <a:pt x="4328" y="1717"/>
                  </a:lnTo>
                  <a:lnTo>
                    <a:pt x="4311" y="1712"/>
                  </a:lnTo>
                  <a:cubicBezTo>
                    <a:pt x="4253" y="1693"/>
                    <a:pt x="4193" y="1684"/>
                    <a:pt x="4133" y="1684"/>
                  </a:cubicBezTo>
                  <a:cubicBezTo>
                    <a:pt x="3981" y="1684"/>
                    <a:pt x="3833" y="1742"/>
                    <a:pt x="3726" y="1841"/>
                  </a:cubicBezTo>
                  <a:lnTo>
                    <a:pt x="3711" y="1858"/>
                  </a:lnTo>
                  <a:cubicBezTo>
                    <a:pt x="3686" y="1881"/>
                    <a:pt x="3662" y="1905"/>
                    <a:pt x="3634" y="1914"/>
                  </a:cubicBezTo>
                  <a:cubicBezTo>
                    <a:pt x="3624" y="1917"/>
                    <a:pt x="3615" y="1918"/>
                    <a:pt x="3605" y="1918"/>
                  </a:cubicBezTo>
                  <a:cubicBezTo>
                    <a:pt x="3553" y="1918"/>
                    <a:pt x="3502" y="1877"/>
                    <a:pt x="3450" y="1832"/>
                  </a:cubicBezTo>
                  <a:cubicBezTo>
                    <a:pt x="3388" y="1781"/>
                    <a:pt x="3323" y="1727"/>
                    <a:pt x="3240" y="1727"/>
                  </a:cubicBezTo>
                  <a:lnTo>
                    <a:pt x="3216" y="1727"/>
                  </a:lnTo>
                  <a:lnTo>
                    <a:pt x="3193" y="1982"/>
                  </a:lnTo>
                  <a:lnTo>
                    <a:pt x="2715" y="1920"/>
                  </a:lnTo>
                  <a:lnTo>
                    <a:pt x="2715" y="1950"/>
                  </a:lnTo>
                  <a:cubicBezTo>
                    <a:pt x="2711" y="2141"/>
                    <a:pt x="2531" y="2312"/>
                    <a:pt x="2338" y="2312"/>
                  </a:cubicBezTo>
                  <a:cubicBezTo>
                    <a:pt x="2417" y="1879"/>
                    <a:pt x="2454" y="1436"/>
                    <a:pt x="2443" y="994"/>
                  </a:cubicBezTo>
                  <a:cubicBezTo>
                    <a:pt x="2443" y="947"/>
                    <a:pt x="2439" y="900"/>
                    <a:pt x="2407" y="862"/>
                  </a:cubicBezTo>
                  <a:cubicBezTo>
                    <a:pt x="2371" y="821"/>
                    <a:pt x="2321" y="814"/>
                    <a:pt x="2272" y="814"/>
                  </a:cubicBezTo>
                  <a:cubicBezTo>
                    <a:pt x="2259" y="814"/>
                    <a:pt x="2247" y="814"/>
                    <a:pt x="2235" y="815"/>
                  </a:cubicBezTo>
                  <a:cubicBezTo>
                    <a:pt x="2224" y="816"/>
                    <a:pt x="2214" y="816"/>
                    <a:pt x="2203" y="816"/>
                  </a:cubicBezTo>
                  <a:cubicBezTo>
                    <a:pt x="2192" y="816"/>
                    <a:pt x="2182" y="816"/>
                    <a:pt x="2171" y="815"/>
                  </a:cubicBezTo>
                  <a:cubicBezTo>
                    <a:pt x="2019" y="802"/>
                    <a:pt x="1933" y="626"/>
                    <a:pt x="1901" y="465"/>
                  </a:cubicBezTo>
                  <a:cubicBezTo>
                    <a:pt x="1897" y="440"/>
                    <a:pt x="1892" y="412"/>
                    <a:pt x="1888" y="384"/>
                  </a:cubicBezTo>
                  <a:cubicBezTo>
                    <a:pt x="1867" y="257"/>
                    <a:pt x="1845" y="127"/>
                    <a:pt x="1770" y="26"/>
                  </a:cubicBezTo>
                  <a:lnTo>
                    <a:pt x="175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296"/>
            <p:cNvSpPr/>
            <p:nvPr/>
          </p:nvSpPr>
          <p:spPr>
            <a:xfrm>
              <a:off x="6312658" y="3222394"/>
              <a:ext cx="114427" cy="94139"/>
            </a:xfrm>
            <a:custGeom>
              <a:rect b="b" l="l" r="r" t="t"/>
              <a:pathLst>
                <a:path extrusionOk="0" h="3313" w="4027">
                  <a:moveTo>
                    <a:pt x="2193" y="0"/>
                  </a:moveTo>
                  <a:cubicBezTo>
                    <a:pt x="2178" y="11"/>
                    <a:pt x="2161" y="22"/>
                    <a:pt x="2143" y="30"/>
                  </a:cubicBezTo>
                  <a:cubicBezTo>
                    <a:pt x="2085" y="54"/>
                    <a:pt x="2025" y="62"/>
                    <a:pt x="1963" y="62"/>
                  </a:cubicBezTo>
                  <a:cubicBezTo>
                    <a:pt x="1827" y="62"/>
                    <a:pt x="1685" y="23"/>
                    <a:pt x="1548" y="20"/>
                  </a:cubicBezTo>
                  <a:cubicBezTo>
                    <a:pt x="1542" y="19"/>
                    <a:pt x="1537" y="19"/>
                    <a:pt x="1532" y="19"/>
                  </a:cubicBezTo>
                  <a:cubicBezTo>
                    <a:pt x="1334" y="19"/>
                    <a:pt x="1146" y="94"/>
                    <a:pt x="963" y="170"/>
                  </a:cubicBezTo>
                  <a:cubicBezTo>
                    <a:pt x="837" y="221"/>
                    <a:pt x="706" y="275"/>
                    <a:pt x="605" y="367"/>
                  </a:cubicBezTo>
                  <a:cubicBezTo>
                    <a:pt x="492" y="472"/>
                    <a:pt x="425" y="617"/>
                    <a:pt x="361" y="759"/>
                  </a:cubicBezTo>
                  <a:cubicBezTo>
                    <a:pt x="234" y="1044"/>
                    <a:pt x="106" y="1331"/>
                    <a:pt x="1" y="1624"/>
                  </a:cubicBezTo>
                  <a:cubicBezTo>
                    <a:pt x="35" y="1661"/>
                    <a:pt x="70" y="1695"/>
                    <a:pt x="104" y="1729"/>
                  </a:cubicBezTo>
                  <a:cubicBezTo>
                    <a:pt x="350" y="1976"/>
                    <a:pt x="616" y="2271"/>
                    <a:pt x="588" y="2618"/>
                  </a:cubicBezTo>
                  <a:cubicBezTo>
                    <a:pt x="736" y="2657"/>
                    <a:pt x="884" y="2696"/>
                    <a:pt x="1031" y="2734"/>
                  </a:cubicBezTo>
                  <a:cubicBezTo>
                    <a:pt x="1038" y="2833"/>
                    <a:pt x="1044" y="2929"/>
                    <a:pt x="1053" y="3028"/>
                  </a:cubicBezTo>
                  <a:cubicBezTo>
                    <a:pt x="1289" y="3032"/>
                    <a:pt x="1524" y="3073"/>
                    <a:pt x="1749" y="3148"/>
                  </a:cubicBezTo>
                  <a:cubicBezTo>
                    <a:pt x="1670" y="3160"/>
                    <a:pt x="1664" y="3238"/>
                    <a:pt x="1696" y="3313"/>
                  </a:cubicBezTo>
                  <a:cubicBezTo>
                    <a:pt x="1702" y="3308"/>
                    <a:pt x="1709" y="3304"/>
                    <a:pt x="1713" y="3300"/>
                  </a:cubicBezTo>
                  <a:cubicBezTo>
                    <a:pt x="1846" y="3193"/>
                    <a:pt x="1973" y="3042"/>
                    <a:pt x="2138" y="3042"/>
                  </a:cubicBezTo>
                  <a:cubicBezTo>
                    <a:pt x="2145" y="3042"/>
                    <a:pt x="2153" y="3042"/>
                    <a:pt x="2161" y="3043"/>
                  </a:cubicBezTo>
                  <a:cubicBezTo>
                    <a:pt x="2194" y="3045"/>
                    <a:pt x="2232" y="3052"/>
                    <a:pt x="2266" y="3052"/>
                  </a:cubicBezTo>
                  <a:cubicBezTo>
                    <a:pt x="2311" y="3052"/>
                    <a:pt x="2349" y="3042"/>
                    <a:pt x="2362" y="3002"/>
                  </a:cubicBezTo>
                  <a:cubicBezTo>
                    <a:pt x="2373" y="2970"/>
                    <a:pt x="2358" y="2938"/>
                    <a:pt x="2358" y="2905"/>
                  </a:cubicBezTo>
                  <a:cubicBezTo>
                    <a:pt x="2353" y="2794"/>
                    <a:pt x="2497" y="2745"/>
                    <a:pt x="2606" y="2745"/>
                  </a:cubicBezTo>
                  <a:cubicBezTo>
                    <a:pt x="2630" y="2745"/>
                    <a:pt x="2654" y="2746"/>
                    <a:pt x="2679" y="2746"/>
                  </a:cubicBezTo>
                  <a:cubicBezTo>
                    <a:pt x="2771" y="2746"/>
                    <a:pt x="2866" y="2736"/>
                    <a:pt x="2915" y="2661"/>
                  </a:cubicBezTo>
                  <a:cubicBezTo>
                    <a:pt x="2953" y="2591"/>
                    <a:pt x="2940" y="2492"/>
                    <a:pt x="2883" y="2434"/>
                  </a:cubicBezTo>
                  <a:cubicBezTo>
                    <a:pt x="2840" y="2387"/>
                    <a:pt x="2771" y="2361"/>
                    <a:pt x="2743" y="2303"/>
                  </a:cubicBezTo>
                  <a:cubicBezTo>
                    <a:pt x="2684" y="2180"/>
                    <a:pt x="2856" y="2074"/>
                    <a:pt x="2997" y="2074"/>
                  </a:cubicBezTo>
                  <a:cubicBezTo>
                    <a:pt x="3003" y="2074"/>
                    <a:pt x="3008" y="2074"/>
                    <a:pt x="3013" y="2074"/>
                  </a:cubicBezTo>
                  <a:cubicBezTo>
                    <a:pt x="3073" y="2077"/>
                    <a:pt x="3139" y="2085"/>
                    <a:pt x="3201" y="2085"/>
                  </a:cubicBezTo>
                  <a:cubicBezTo>
                    <a:pt x="3287" y="2085"/>
                    <a:pt x="3367" y="2070"/>
                    <a:pt x="3418" y="2004"/>
                  </a:cubicBezTo>
                  <a:cubicBezTo>
                    <a:pt x="3502" y="1892"/>
                    <a:pt x="3429" y="1729"/>
                    <a:pt x="3476" y="1599"/>
                  </a:cubicBezTo>
                  <a:cubicBezTo>
                    <a:pt x="3553" y="1378"/>
                    <a:pt x="3909" y="1365"/>
                    <a:pt x="3982" y="1142"/>
                  </a:cubicBezTo>
                  <a:cubicBezTo>
                    <a:pt x="4027" y="1005"/>
                    <a:pt x="3937" y="864"/>
                    <a:pt x="3851" y="746"/>
                  </a:cubicBezTo>
                  <a:cubicBezTo>
                    <a:pt x="3742" y="598"/>
                    <a:pt x="3635" y="450"/>
                    <a:pt x="3525" y="300"/>
                  </a:cubicBezTo>
                  <a:cubicBezTo>
                    <a:pt x="3497" y="264"/>
                    <a:pt x="3470" y="225"/>
                    <a:pt x="3429" y="206"/>
                  </a:cubicBezTo>
                  <a:cubicBezTo>
                    <a:pt x="3398" y="189"/>
                    <a:pt x="3361" y="184"/>
                    <a:pt x="3325" y="184"/>
                  </a:cubicBezTo>
                  <a:cubicBezTo>
                    <a:pt x="3307" y="184"/>
                    <a:pt x="3288" y="185"/>
                    <a:pt x="3270" y="187"/>
                  </a:cubicBezTo>
                  <a:cubicBezTo>
                    <a:pt x="3037" y="200"/>
                    <a:pt x="2741" y="270"/>
                    <a:pt x="2709" y="502"/>
                  </a:cubicBezTo>
                  <a:cubicBezTo>
                    <a:pt x="2488" y="465"/>
                    <a:pt x="2458" y="133"/>
                    <a:pt x="2263" y="28"/>
                  </a:cubicBezTo>
                  <a:cubicBezTo>
                    <a:pt x="2240" y="15"/>
                    <a:pt x="2216" y="7"/>
                    <a:pt x="219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296"/>
            <p:cNvSpPr/>
            <p:nvPr/>
          </p:nvSpPr>
          <p:spPr>
            <a:xfrm>
              <a:off x="6311749" y="3221598"/>
              <a:ext cx="116132" cy="96100"/>
            </a:xfrm>
            <a:custGeom>
              <a:rect b="b" l="l" r="r" t="t"/>
              <a:pathLst>
                <a:path extrusionOk="0" h="3382" w="4087">
                  <a:moveTo>
                    <a:pt x="2229" y="58"/>
                  </a:moveTo>
                  <a:cubicBezTo>
                    <a:pt x="2246" y="63"/>
                    <a:pt x="2265" y="69"/>
                    <a:pt x="2283" y="80"/>
                  </a:cubicBezTo>
                  <a:cubicBezTo>
                    <a:pt x="2364" y="123"/>
                    <a:pt x="2418" y="215"/>
                    <a:pt x="2467" y="303"/>
                  </a:cubicBezTo>
                  <a:cubicBezTo>
                    <a:pt x="2533" y="416"/>
                    <a:pt x="2602" y="534"/>
                    <a:pt x="2737" y="555"/>
                  </a:cubicBezTo>
                  <a:lnTo>
                    <a:pt x="2762" y="560"/>
                  </a:lnTo>
                  <a:lnTo>
                    <a:pt x="2767" y="532"/>
                  </a:lnTo>
                  <a:cubicBezTo>
                    <a:pt x="2799" y="305"/>
                    <a:pt x="3118" y="253"/>
                    <a:pt x="3305" y="240"/>
                  </a:cubicBezTo>
                  <a:cubicBezTo>
                    <a:pt x="3322" y="240"/>
                    <a:pt x="3339" y="238"/>
                    <a:pt x="3356" y="238"/>
                  </a:cubicBezTo>
                  <a:cubicBezTo>
                    <a:pt x="3397" y="238"/>
                    <a:pt x="3425" y="245"/>
                    <a:pt x="3448" y="258"/>
                  </a:cubicBezTo>
                  <a:cubicBezTo>
                    <a:pt x="3485" y="275"/>
                    <a:pt x="3512" y="311"/>
                    <a:pt x="3536" y="345"/>
                  </a:cubicBezTo>
                  <a:lnTo>
                    <a:pt x="3862" y="791"/>
                  </a:lnTo>
                  <a:cubicBezTo>
                    <a:pt x="3952" y="911"/>
                    <a:pt x="4029" y="1042"/>
                    <a:pt x="3990" y="1162"/>
                  </a:cubicBezTo>
                  <a:cubicBezTo>
                    <a:pt x="3956" y="1262"/>
                    <a:pt x="3855" y="1318"/>
                    <a:pt x="3748" y="1376"/>
                  </a:cubicBezTo>
                  <a:cubicBezTo>
                    <a:pt x="3639" y="1436"/>
                    <a:pt x="3523" y="1498"/>
                    <a:pt x="3482" y="1618"/>
                  </a:cubicBezTo>
                  <a:cubicBezTo>
                    <a:pt x="3461" y="1680"/>
                    <a:pt x="3463" y="1744"/>
                    <a:pt x="3465" y="1809"/>
                  </a:cubicBezTo>
                  <a:cubicBezTo>
                    <a:pt x="3467" y="1886"/>
                    <a:pt x="3470" y="1959"/>
                    <a:pt x="3429" y="2014"/>
                  </a:cubicBezTo>
                  <a:cubicBezTo>
                    <a:pt x="3390" y="2064"/>
                    <a:pt x="3330" y="2087"/>
                    <a:pt x="3232" y="2087"/>
                  </a:cubicBezTo>
                  <a:cubicBezTo>
                    <a:pt x="3193" y="2087"/>
                    <a:pt x="3152" y="2083"/>
                    <a:pt x="3112" y="2079"/>
                  </a:cubicBezTo>
                  <a:cubicBezTo>
                    <a:pt x="3090" y="2079"/>
                    <a:pt x="3069" y="2077"/>
                    <a:pt x="3047" y="2074"/>
                  </a:cubicBezTo>
                  <a:cubicBezTo>
                    <a:pt x="3042" y="2074"/>
                    <a:pt x="3036" y="2074"/>
                    <a:pt x="3030" y="2074"/>
                  </a:cubicBezTo>
                  <a:cubicBezTo>
                    <a:pt x="2921" y="2074"/>
                    <a:pt x="2807" y="2130"/>
                    <a:pt x="2760" y="2203"/>
                  </a:cubicBezTo>
                  <a:cubicBezTo>
                    <a:pt x="2732" y="2248"/>
                    <a:pt x="2730" y="2297"/>
                    <a:pt x="2752" y="2342"/>
                  </a:cubicBezTo>
                  <a:cubicBezTo>
                    <a:pt x="2771" y="2385"/>
                    <a:pt x="2807" y="2411"/>
                    <a:pt x="2844" y="2436"/>
                  </a:cubicBezTo>
                  <a:cubicBezTo>
                    <a:pt x="2863" y="2451"/>
                    <a:pt x="2880" y="2464"/>
                    <a:pt x="2895" y="2479"/>
                  </a:cubicBezTo>
                  <a:cubicBezTo>
                    <a:pt x="2945" y="2531"/>
                    <a:pt x="2957" y="2616"/>
                    <a:pt x="2925" y="2676"/>
                  </a:cubicBezTo>
                  <a:cubicBezTo>
                    <a:pt x="2885" y="2736"/>
                    <a:pt x="2807" y="2747"/>
                    <a:pt x="2702" y="2747"/>
                  </a:cubicBezTo>
                  <a:lnTo>
                    <a:pt x="2636" y="2747"/>
                  </a:lnTo>
                  <a:cubicBezTo>
                    <a:pt x="2561" y="2747"/>
                    <a:pt x="2463" y="2769"/>
                    <a:pt x="2405" y="2829"/>
                  </a:cubicBezTo>
                  <a:cubicBezTo>
                    <a:pt x="2375" y="2859"/>
                    <a:pt x="2360" y="2895"/>
                    <a:pt x="2362" y="2936"/>
                  </a:cubicBezTo>
                  <a:cubicBezTo>
                    <a:pt x="2362" y="2948"/>
                    <a:pt x="2364" y="2961"/>
                    <a:pt x="2366" y="2974"/>
                  </a:cubicBezTo>
                  <a:cubicBezTo>
                    <a:pt x="2370" y="2991"/>
                    <a:pt x="2373" y="3008"/>
                    <a:pt x="2368" y="3021"/>
                  </a:cubicBezTo>
                  <a:cubicBezTo>
                    <a:pt x="2364" y="3036"/>
                    <a:pt x="2351" y="3051"/>
                    <a:pt x="2300" y="3051"/>
                  </a:cubicBezTo>
                  <a:cubicBezTo>
                    <a:pt x="2276" y="3051"/>
                    <a:pt x="2253" y="3049"/>
                    <a:pt x="2229" y="3047"/>
                  </a:cubicBezTo>
                  <a:cubicBezTo>
                    <a:pt x="2218" y="3045"/>
                    <a:pt x="2205" y="3045"/>
                    <a:pt x="2195" y="3043"/>
                  </a:cubicBezTo>
                  <a:cubicBezTo>
                    <a:pt x="2186" y="3042"/>
                    <a:pt x="2178" y="3042"/>
                    <a:pt x="2169" y="3042"/>
                  </a:cubicBezTo>
                  <a:cubicBezTo>
                    <a:pt x="2060" y="3042"/>
                    <a:pt x="1965" y="3104"/>
                    <a:pt x="1878" y="3178"/>
                  </a:cubicBezTo>
                  <a:lnTo>
                    <a:pt x="1790" y="3150"/>
                  </a:lnTo>
                  <a:cubicBezTo>
                    <a:pt x="1569" y="3077"/>
                    <a:pt x="1340" y="3036"/>
                    <a:pt x="1108" y="3030"/>
                  </a:cubicBezTo>
                  <a:lnTo>
                    <a:pt x="1089" y="2741"/>
                  </a:lnTo>
                  <a:lnTo>
                    <a:pt x="648" y="2625"/>
                  </a:lnTo>
                  <a:cubicBezTo>
                    <a:pt x="663" y="2280"/>
                    <a:pt x="404" y="1987"/>
                    <a:pt x="155" y="1738"/>
                  </a:cubicBezTo>
                  <a:cubicBezTo>
                    <a:pt x="125" y="1708"/>
                    <a:pt x="93" y="1678"/>
                    <a:pt x="63" y="1646"/>
                  </a:cubicBezTo>
                  <a:cubicBezTo>
                    <a:pt x="166" y="1367"/>
                    <a:pt x="284" y="1097"/>
                    <a:pt x="419" y="797"/>
                  </a:cubicBezTo>
                  <a:cubicBezTo>
                    <a:pt x="476" y="667"/>
                    <a:pt x="543" y="517"/>
                    <a:pt x="656" y="414"/>
                  </a:cubicBezTo>
                  <a:cubicBezTo>
                    <a:pt x="755" y="324"/>
                    <a:pt x="881" y="273"/>
                    <a:pt x="1006" y="221"/>
                  </a:cubicBezTo>
                  <a:cubicBezTo>
                    <a:pt x="1175" y="153"/>
                    <a:pt x="1370" y="73"/>
                    <a:pt x="1565" y="73"/>
                  </a:cubicBezTo>
                  <a:lnTo>
                    <a:pt x="1580" y="73"/>
                  </a:lnTo>
                  <a:cubicBezTo>
                    <a:pt x="1644" y="75"/>
                    <a:pt x="1713" y="86"/>
                    <a:pt x="1777" y="95"/>
                  </a:cubicBezTo>
                  <a:cubicBezTo>
                    <a:pt x="1850" y="105"/>
                    <a:pt x="1923" y="116"/>
                    <a:pt x="1995" y="116"/>
                  </a:cubicBezTo>
                  <a:cubicBezTo>
                    <a:pt x="2066" y="116"/>
                    <a:pt x="2128" y="105"/>
                    <a:pt x="2184" y="82"/>
                  </a:cubicBezTo>
                  <a:cubicBezTo>
                    <a:pt x="2201" y="75"/>
                    <a:pt x="2214" y="67"/>
                    <a:pt x="2229" y="58"/>
                  </a:cubicBezTo>
                  <a:close/>
                  <a:moveTo>
                    <a:pt x="1869" y="3186"/>
                  </a:moveTo>
                  <a:cubicBezTo>
                    <a:pt x="1850" y="3201"/>
                    <a:pt x="1833" y="3216"/>
                    <a:pt x="1813" y="3233"/>
                  </a:cubicBezTo>
                  <a:cubicBezTo>
                    <a:pt x="1790" y="3255"/>
                    <a:pt x="1766" y="3276"/>
                    <a:pt x="1741" y="3296"/>
                  </a:cubicBezTo>
                  <a:cubicBezTo>
                    <a:pt x="1734" y="3268"/>
                    <a:pt x="1734" y="3244"/>
                    <a:pt x="1743" y="3227"/>
                  </a:cubicBezTo>
                  <a:cubicBezTo>
                    <a:pt x="1751" y="3214"/>
                    <a:pt x="1764" y="3206"/>
                    <a:pt x="1786" y="3201"/>
                  </a:cubicBezTo>
                  <a:lnTo>
                    <a:pt x="1869" y="3186"/>
                  </a:lnTo>
                  <a:close/>
                  <a:moveTo>
                    <a:pt x="2220" y="0"/>
                  </a:moveTo>
                  <a:lnTo>
                    <a:pt x="2201" y="13"/>
                  </a:lnTo>
                  <a:cubicBezTo>
                    <a:pt x="2188" y="20"/>
                    <a:pt x="2178" y="28"/>
                    <a:pt x="2165" y="33"/>
                  </a:cubicBezTo>
                  <a:cubicBezTo>
                    <a:pt x="2115" y="54"/>
                    <a:pt x="2060" y="63"/>
                    <a:pt x="1995" y="63"/>
                  </a:cubicBezTo>
                  <a:cubicBezTo>
                    <a:pt x="1927" y="63"/>
                    <a:pt x="1854" y="52"/>
                    <a:pt x="1786" y="41"/>
                  </a:cubicBezTo>
                  <a:cubicBezTo>
                    <a:pt x="1717" y="33"/>
                    <a:pt x="1648" y="22"/>
                    <a:pt x="1580" y="20"/>
                  </a:cubicBezTo>
                  <a:lnTo>
                    <a:pt x="1565" y="20"/>
                  </a:lnTo>
                  <a:cubicBezTo>
                    <a:pt x="1359" y="20"/>
                    <a:pt x="1160" y="101"/>
                    <a:pt x="984" y="172"/>
                  </a:cubicBezTo>
                  <a:cubicBezTo>
                    <a:pt x="862" y="221"/>
                    <a:pt x="725" y="277"/>
                    <a:pt x="620" y="375"/>
                  </a:cubicBezTo>
                  <a:cubicBezTo>
                    <a:pt x="500" y="485"/>
                    <a:pt x="429" y="641"/>
                    <a:pt x="369" y="776"/>
                  </a:cubicBezTo>
                  <a:cubicBezTo>
                    <a:pt x="232" y="1080"/>
                    <a:pt x="110" y="1357"/>
                    <a:pt x="7" y="1644"/>
                  </a:cubicBezTo>
                  <a:lnTo>
                    <a:pt x="1" y="1659"/>
                  </a:lnTo>
                  <a:lnTo>
                    <a:pt x="14" y="1672"/>
                  </a:lnTo>
                  <a:cubicBezTo>
                    <a:pt x="48" y="1708"/>
                    <a:pt x="82" y="1742"/>
                    <a:pt x="119" y="1777"/>
                  </a:cubicBezTo>
                  <a:cubicBezTo>
                    <a:pt x="361" y="2021"/>
                    <a:pt x="620" y="2310"/>
                    <a:pt x="592" y="2644"/>
                  </a:cubicBezTo>
                  <a:lnTo>
                    <a:pt x="590" y="2666"/>
                  </a:lnTo>
                  <a:lnTo>
                    <a:pt x="1038" y="2784"/>
                  </a:lnTo>
                  <a:lnTo>
                    <a:pt x="1059" y="3081"/>
                  </a:lnTo>
                  <a:lnTo>
                    <a:pt x="1083" y="3083"/>
                  </a:lnTo>
                  <a:cubicBezTo>
                    <a:pt x="1297" y="3088"/>
                    <a:pt x="1507" y="3120"/>
                    <a:pt x="1711" y="3182"/>
                  </a:cubicBezTo>
                  <a:cubicBezTo>
                    <a:pt x="1704" y="3188"/>
                    <a:pt x="1700" y="3195"/>
                    <a:pt x="1696" y="3201"/>
                  </a:cubicBezTo>
                  <a:cubicBezTo>
                    <a:pt x="1676" y="3240"/>
                    <a:pt x="1678" y="3293"/>
                    <a:pt x="1704" y="3351"/>
                  </a:cubicBezTo>
                  <a:lnTo>
                    <a:pt x="1717" y="3381"/>
                  </a:lnTo>
                  <a:lnTo>
                    <a:pt x="1749" y="3358"/>
                  </a:lnTo>
                  <a:cubicBezTo>
                    <a:pt x="1753" y="3353"/>
                    <a:pt x="1758" y="3351"/>
                    <a:pt x="1762" y="3349"/>
                  </a:cubicBezTo>
                  <a:cubicBezTo>
                    <a:pt x="1792" y="3326"/>
                    <a:pt x="1820" y="3300"/>
                    <a:pt x="1850" y="3274"/>
                  </a:cubicBezTo>
                  <a:cubicBezTo>
                    <a:pt x="1949" y="3187"/>
                    <a:pt x="2051" y="3096"/>
                    <a:pt x="2171" y="3096"/>
                  </a:cubicBezTo>
                  <a:cubicBezTo>
                    <a:pt x="2177" y="3096"/>
                    <a:pt x="2184" y="3096"/>
                    <a:pt x="2190" y="3096"/>
                  </a:cubicBezTo>
                  <a:cubicBezTo>
                    <a:pt x="2201" y="3098"/>
                    <a:pt x="2212" y="3098"/>
                    <a:pt x="2223" y="3101"/>
                  </a:cubicBezTo>
                  <a:cubicBezTo>
                    <a:pt x="2248" y="3103"/>
                    <a:pt x="2274" y="3105"/>
                    <a:pt x="2300" y="3105"/>
                  </a:cubicBezTo>
                  <a:cubicBezTo>
                    <a:pt x="2323" y="3105"/>
                    <a:pt x="2398" y="3105"/>
                    <a:pt x="2420" y="3036"/>
                  </a:cubicBezTo>
                  <a:cubicBezTo>
                    <a:pt x="2428" y="3011"/>
                    <a:pt x="2424" y="2987"/>
                    <a:pt x="2420" y="2963"/>
                  </a:cubicBezTo>
                  <a:cubicBezTo>
                    <a:pt x="2418" y="2953"/>
                    <a:pt x="2415" y="2944"/>
                    <a:pt x="2415" y="2933"/>
                  </a:cubicBezTo>
                  <a:cubicBezTo>
                    <a:pt x="2415" y="2908"/>
                    <a:pt x="2424" y="2886"/>
                    <a:pt x="2443" y="2865"/>
                  </a:cubicBezTo>
                  <a:cubicBezTo>
                    <a:pt x="2486" y="2820"/>
                    <a:pt x="2570" y="2801"/>
                    <a:pt x="2638" y="2801"/>
                  </a:cubicBezTo>
                  <a:lnTo>
                    <a:pt x="2702" y="2801"/>
                  </a:lnTo>
                  <a:cubicBezTo>
                    <a:pt x="2807" y="2801"/>
                    <a:pt x="2912" y="2790"/>
                    <a:pt x="2970" y="2702"/>
                  </a:cubicBezTo>
                  <a:cubicBezTo>
                    <a:pt x="3015" y="2621"/>
                    <a:pt x="3000" y="2511"/>
                    <a:pt x="2934" y="2443"/>
                  </a:cubicBezTo>
                  <a:cubicBezTo>
                    <a:pt x="2917" y="2424"/>
                    <a:pt x="2895" y="2409"/>
                    <a:pt x="2874" y="2394"/>
                  </a:cubicBezTo>
                  <a:cubicBezTo>
                    <a:pt x="2844" y="2370"/>
                    <a:pt x="2814" y="2351"/>
                    <a:pt x="2801" y="2321"/>
                  </a:cubicBezTo>
                  <a:cubicBezTo>
                    <a:pt x="2786" y="2291"/>
                    <a:pt x="2788" y="2261"/>
                    <a:pt x="2805" y="2233"/>
                  </a:cubicBezTo>
                  <a:cubicBezTo>
                    <a:pt x="2842" y="2173"/>
                    <a:pt x="2940" y="2128"/>
                    <a:pt x="3030" y="2128"/>
                  </a:cubicBezTo>
                  <a:lnTo>
                    <a:pt x="3043" y="2128"/>
                  </a:lnTo>
                  <a:cubicBezTo>
                    <a:pt x="3065" y="2130"/>
                    <a:pt x="3086" y="2132"/>
                    <a:pt x="3107" y="2132"/>
                  </a:cubicBezTo>
                  <a:cubicBezTo>
                    <a:pt x="3148" y="2136"/>
                    <a:pt x="3191" y="2141"/>
                    <a:pt x="3232" y="2141"/>
                  </a:cubicBezTo>
                  <a:cubicBezTo>
                    <a:pt x="3305" y="2141"/>
                    <a:pt x="3407" y="2130"/>
                    <a:pt x="3470" y="2047"/>
                  </a:cubicBezTo>
                  <a:cubicBezTo>
                    <a:pt x="3523" y="1978"/>
                    <a:pt x="3521" y="1890"/>
                    <a:pt x="3519" y="1807"/>
                  </a:cubicBezTo>
                  <a:cubicBezTo>
                    <a:pt x="3517" y="1749"/>
                    <a:pt x="3514" y="1687"/>
                    <a:pt x="3532" y="1635"/>
                  </a:cubicBezTo>
                  <a:cubicBezTo>
                    <a:pt x="3568" y="1537"/>
                    <a:pt x="3667" y="1481"/>
                    <a:pt x="3774" y="1423"/>
                  </a:cubicBezTo>
                  <a:cubicBezTo>
                    <a:pt x="3885" y="1363"/>
                    <a:pt x="4001" y="1301"/>
                    <a:pt x="4039" y="1179"/>
                  </a:cubicBezTo>
                  <a:cubicBezTo>
                    <a:pt x="4087" y="1035"/>
                    <a:pt x="4003" y="892"/>
                    <a:pt x="3907" y="759"/>
                  </a:cubicBezTo>
                  <a:lnTo>
                    <a:pt x="3579" y="313"/>
                  </a:lnTo>
                  <a:cubicBezTo>
                    <a:pt x="3553" y="277"/>
                    <a:pt x="3521" y="234"/>
                    <a:pt x="3474" y="210"/>
                  </a:cubicBezTo>
                  <a:cubicBezTo>
                    <a:pt x="3433" y="189"/>
                    <a:pt x="3386" y="185"/>
                    <a:pt x="3356" y="185"/>
                  </a:cubicBezTo>
                  <a:cubicBezTo>
                    <a:pt x="3339" y="185"/>
                    <a:pt x="3320" y="187"/>
                    <a:pt x="3302" y="187"/>
                  </a:cubicBezTo>
                  <a:cubicBezTo>
                    <a:pt x="3105" y="200"/>
                    <a:pt x="2775" y="255"/>
                    <a:pt x="2720" y="497"/>
                  </a:cubicBezTo>
                  <a:cubicBezTo>
                    <a:pt x="2625" y="468"/>
                    <a:pt x="2572" y="375"/>
                    <a:pt x="2514" y="275"/>
                  </a:cubicBezTo>
                  <a:cubicBezTo>
                    <a:pt x="2458" y="180"/>
                    <a:pt x="2403" y="84"/>
                    <a:pt x="2308" y="33"/>
                  </a:cubicBezTo>
                  <a:cubicBezTo>
                    <a:pt x="2283" y="18"/>
                    <a:pt x="2255" y="9"/>
                    <a:pt x="2233" y="3"/>
                  </a:cubicBezTo>
                  <a:lnTo>
                    <a:pt x="222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296"/>
            <p:cNvSpPr/>
            <p:nvPr/>
          </p:nvSpPr>
          <p:spPr>
            <a:xfrm>
              <a:off x="6274130" y="3050125"/>
              <a:ext cx="148809" cy="186544"/>
            </a:xfrm>
            <a:custGeom>
              <a:rect b="b" l="l" r="r" t="t"/>
              <a:pathLst>
                <a:path extrusionOk="0" h="6565" w="5237">
                  <a:moveTo>
                    <a:pt x="1558" y="0"/>
                  </a:moveTo>
                  <a:cubicBezTo>
                    <a:pt x="1510" y="9"/>
                    <a:pt x="1458" y="11"/>
                    <a:pt x="1407" y="11"/>
                  </a:cubicBezTo>
                  <a:cubicBezTo>
                    <a:pt x="1378" y="11"/>
                    <a:pt x="1350" y="10"/>
                    <a:pt x="1322" y="10"/>
                  </a:cubicBezTo>
                  <a:cubicBezTo>
                    <a:pt x="1204" y="10"/>
                    <a:pt x="1093" y="19"/>
                    <a:pt x="1025" y="107"/>
                  </a:cubicBezTo>
                  <a:cubicBezTo>
                    <a:pt x="956" y="195"/>
                    <a:pt x="971" y="319"/>
                    <a:pt x="956" y="429"/>
                  </a:cubicBezTo>
                  <a:cubicBezTo>
                    <a:pt x="917" y="699"/>
                    <a:pt x="648" y="895"/>
                    <a:pt x="383" y="895"/>
                  </a:cubicBezTo>
                  <a:cubicBezTo>
                    <a:pt x="370" y="895"/>
                    <a:pt x="358" y="894"/>
                    <a:pt x="346" y="894"/>
                  </a:cubicBezTo>
                  <a:cubicBezTo>
                    <a:pt x="299" y="1088"/>
                    <a:pt x="219" y="1277"/>
                    <a:pt x="108" y="1444"/>
                  </a:cubicBezTo>
                  <a:cubicBezTo>
                    <a:pt x="76" y="1493"/>
                    <a:pt x="39" y="1538"/>
                    <a:pt x="1" y="1581"/>
                  </a:cubicBezTo>
                  <a:cubicBezTo>
                    <a:pt x="86" y="1699"/>
                    <a:pt x="99" y="1862"/>
                    <a:pt x="127" y="2010"/>
                  </a:cubicBezTo>
                  <a:cubicBezTo>
                    <a:pt x="159" y="2175"/>
                    <a:pt x="254" y="2363"/>
                    <a:pt x="421" y="2380"/>
                  </a:cubicBezTo>
                  <a:cubicBezTo>
                    <a:pt x="431" y="2381"/>
                    <a:pt x="441" y="2382"/>
                    <a:pt x="452" y="2382"/>
                  </a:cubicBezTo>
                  <a:cubicBezTo>
                    <a:pt x="475" y="2382"/>
                    <a:pt x="499" y="2380"/>
                    <a:pt x="523" y="2380"/>
                  </a:cubicBezTo>
                  <a:cubicBezTo>
                    <a:pt x="568" y="2380"/>
                    <a:pt x="611" y="2386"/>
                    <a:pt x="639" y="2419"/>
                  </a:cubicBezTo>
                  <a:cubicBezTo>
                    <a:pt x="665" y="2449"/>
                    <a:pt x="669" y="2494"/>
                    <a:pt x="669" y="2535"/>
                  </a:cubicBezTo>
                  <a:cubicBezTo>
                    <a:pt x="678" y="2982"/>
                    <a:pt x="641" y="3434"/>
                    <a:pt x="558" y="3876"/>
                  </a:cubicBezTo>
                  <a:cubicBezTo>
                    <a:pt x="569" y="3877"/>
                    <a:pt x="580" y="3877"/>
                    <a:pt x="591" y="3877"/>
                  </a:cubicBezTo>
                  <a:cubicBezTo>
                    <a:pt x="796" y="3877"/>
                    <a:pt x="989" y="3695"/>
                    <a:pt x="995" y="3488"/>
                  </a:cubicBezTo>
                  <a:lnTo>
                    <a:pt x="1468" y="3552"/>
                  </a:lnTo>
                  <a:cubicBezTo>
                    <a:pt x="1477" y="3464"/>
                    <a:pt x="1483" y="3379"/>
                    <a:pt x="1492" y="3291"/>
                  </a:cubicBezTo>
                  <a:cubicBezTo>
                    <a:pt x="1493" y="3291"/>
                    <a:pt x="1493" y="3291"/>
                    <a:pt x="1494" y="3291"/>
                  </a:cubicBezTo>
                  <a:cubicBezTo>
                    <a:pt x="1633" y="3291"/>
                    <a:pt x="1731" y="3484"/>
                    <a:pt x="1856" y="3484"/>
                  </a:cubicBezTo>
                  <a:cubicBezTo>
                    <a:pt x="1869" y="3484"/>
                    <a:pt x="1881" y="3482"/>
                    <a:pt x="1895" y="3477"/>
                  </a:cubicBezTo>
                  <a:cubicBezTo>
                    <a:pt x="1935" y="3462"/>
                    <a:pt x="1965" y="3428"/>
                    <a:pt x="1998" y="3398"/>
                  </a:cubicBezTo>
                  <a:cubicBezTo>
                    <a:pt x="2101" y="3302"/>
                    <a:pt x="2243" y="3249"/>
                    <a:pt x="2385" y="3249"/>
                  </a:cubicBezTo>
                  <a:cubicBezTo>
                    <a:pt x="2442" y="3249"/>
                    <a:pt x="2500" y="3258"/>
                    <a:pt x="2555" y="3276"/>
                  </a:cubicBezTo>
                  <a:cubicBezTo>
                    <a:pt x="2574" y="3514"/>
                    <a:pt x="2983" y="3524"/>
                    <a:pt x="3052" y="3756"/>
                  </a:cubicBezTo>
                  <a:cubicBezTo>
                    <a:pt x="3077" y="3839"/>
                    <a:pt x="3045" y="3932"/>
                    <a:pt x="3060" y="4019"/>
                  </a:cubicBezTo>
                  <a:cubicBezTo>
                    <a:pt x="3088" y="4193"/>
                    <a:pt x="3285" y="4306"/>
                    <a:pt x="3294" y="4480"/>
                  </a:cubicBezTo>
                  <a:cubicBezTo>
                    <a:pt x="3298" y="4542"/>
                    <a:pt x="3274" y="4604"/>
                    <a:pt x="3285" y="4664"/>
                  </a:cubicBezTo>
                  <a:cubicBezTo>
                    <a:pt x="3292" y="4718"/>
                    <a:pt x="3324" y="4765"/>
                    <a:pt x="3354" y="4808"/>
                  </a:cubicBezTo>
                  <a:cubicBezTo>
                    <a:pt x="3499" y="5013"/>
                    <a:pt x="3671" y="5208"/>
                    <a:pt x="3739" y="5451"/>
                  </a:cubicBezTo>
                  <a:cubicBezTo>
                    <a:pt x="3802" y="5671"/>
                    <a:pt x="3739" y="5948"/>
                    <a:pt x="3549" y="6063"/>
                  </a:cubicBezTo>
                  <a:cubicBezTo>
                    <a:pt x="3572" y="6070"/>
                    <a:pt x="3596" y="6078"/>
                    <a:pt x="3619" y="6091"/>
                  </a:cubicBezTo>
                  <a:cubicBezTo>
                    <a:pt x="3814" y="6196"/>
                    <a:pt x="3844" y="6528"/>
                    <a:pt x="4065" y="6565"/>
                  </a:cubicBezTo>
                  <a:cubicBezTo>
                    <a:pt x="4097" y="6333"/>
                    <a:pt x="4393" y="6263"/>
                    <a:pt x="4626" y="6250"/>
                  </a:cubicBezTo>
                  <a:cubicBezTo>
                    <a:pt x="4644" y="6248"/>
                    <a:pt x="4663" y="6247"/>
                    <a:pt x="4681" y="6247"/>
                  </a:cubicBezTo>
                  <a:cubicBezTo>
                    <a:pt x="4717" y="6247"/>
                    <a:pt x="4754" y="6252"/>
                    <a:pt x="4785" y="6269"/>
                  </a:cubicBezTo>
                  <a:cubicBezTo>
                    <a:pt x="4826" y="6288"/>
                    <a:pt x="4853" y="6327"/>
                    <a:pt x="4881" y="6363"/>
                  </a:cubicBezTo>
                  <a:cubicBezTo>
                    <a:pt x="4918" y="6415"/>
                    <a:pt x="4954" y="6464"/>
                    <a:pt x="4993" y="6515"/>
                  </a:cubicBezTo>
                  <a:cubicBezTo>
                    <a:pt x="5021" y="6408"/>
                    <a:pt x="5033" y="6297"/>
                    <a:pt x="5031" y="6185"/>
                  </a:cubicBezTo>
                  <a:cubicBezTo>
                    <a:pt x="5029" y="6080"/>
                    <a:pt x="5012" y="5969"/>
                    <a:pt x="5048" y="5868"/>
                  </a:cubicBezTo>
                  <a:cubicBezTo>
                    <a:pt x="5091" y="5746"/>
                    <a:pt x="5205" y="5652"/>
                    <a:pt x="5220" y="5523"/>
                  </a:cubicBezTo>
                  <a:cubicBezTo>
                    <a:pt x="5237" y="5378"/>
                    <a:pt x="5117" y="5249"/>
                    <a:pt x="4995" y="5168"/>
                  </a:cubicBezTo>
                  <a:cubicBezTo>
                    <a:pt x="4873" y="5084"/>
                    <a:pt x="4729" y="5016"/>
                    <a:pt x="4656" y="4887"/>
                  </a:cubicBezTo>
                  <a:cubicBezTo>
                    <a:pt x="4626" y="4836"/>
                    <a:pt x="4609" y="4780"/>
                    <a:pt x="4581" y="4726"/>
                  </a:cubicBezTo>
                  <a:cubicBezTo>
                    <a:pt x="4549" y="4666"/>
                    <a:pt x="4504" y="4615"/>
                    <a:pt x="4459" y="4566"/>
                  </a:cubicBezTo>
                  <a:cubicBezTo>
                    <a:pt x="4254" y="4330"/>
                    <a:pt x="4046" y="4097"/>
                    <a:pt x="3840" y="3863"/>
                  </a:cubicBezTo>
                  <a:cubicBezTo>
                    <a:pt x="3793" y="3809"/>
                    <a:pt x="3744" y="3754"/>
                    <a:pt x="3731" y="3685"/>
                  </a:cubicBezTo>
                  <a:cubicBezTo>
                    <a:pt x="3722" y="3638"/>
                    <a:pt x="3729" y="3589"/>
                    <a:pt x="3714" y="3544"/>
                  </a:cubicBezTo>
                  <a:cubicBezTo>
                    <a:pt x="3664" y="3398"/>
                    <a:pt x="3424" y="3389"/>
                    <a:pt x="3386" y="3242"/>
                  </a:cubicBezTo>
                  <a:cubicBezTo>
                    <a:pt x="3377" y="3203"/>
                    <a:pt x="3384" y="3165"/>
                    <a:pt x="3382" y="3126"/>
                  </a:cubicBezTo>
                  <a:cubicBezTo>
                    <a:pt x="3369" y="2944"/>
                    <a:pt x="3176" y="2839"/>
                    <a:pt x="3017" y="2745"/>
                  </a:cubicBezTo>
                  <a:cubicBezTo>
                    <a:pt x="2861" y="2650"/>
                    <a:pt x="2700" y="2466"/>
                    <a:pt x="2788" y="2303"/>
                  </a:cubicBezTo>
                  <a:cubicBezTo>
                    <a:pt x="2872" y="2151"/>
                    <a:pt x="3112" y="2162"/>
                    <a:pt x="3221" y="2027"/>
                  </a:cubicBezTo>
                  <a:cubicBezTo>
                    <a:pt x="3304" y="1926"/>
                    <a:pt x="3287" y="1770"/>
                    <a:pt x="3217" y="1661"/>
                  </a:cubicBezTo>
                  <a:cubicBezTo>
                    <a:pt x="3144" y="1551"/>
                    <a:pt x="3032" y="1478"/>
                    <a:pt x="2923" y="1408"/>
                  </a:cubicBezTo>
                  <a:cubicBezTo>
                    <a:pt x="2743" y="1292"/>
                    <a:pt x="2555" y="1174"/>
                    <a:pt x="2345" y="1163"/>
                  </a:cubicBezTo>
                  <a:cubicBezTo>
                    <a:pt x="2270" y="1159"/>
                    <a:pt x="2195" y="1168"/>
                    <a:pt x="2124" y="1148"/>
                  </a:cubicBezTo>
                  <a:cubicBezTo>
                    <a:pt x="2051" y="1131"/>
                    <a:pt x="1983" y="1071"/>
                    <a:pt x="1985" y="998"/>
                  </a:cubicBezTo>
                  <a:cubicBezTo>
                    <a:pt x="1987" y="941"/>
                    <a:pt x="2030" y="894"/>
                    <a:pt x="2038" y="838"/>
                  </a:cubicBezTo>
                  <a:cubicBezTo>
                    <a:pt x="2055" y="724"/>
                    <a:pt x="1938" y="641"/>
                    <a:pt x="1830" y="602"/>
                  </a:cubicBezTo>
                  <a:cubicBezTo>
                    <a:pt x="1723" y="564"/>
                    <a:pt x="1599" y="527"/>
                    <a:pt x="1554" y="422"/>
                  </a:cubicBezTo>
                  <a:cubicBezTo>
                    <a:pt x="1511" y="324"/>
                    <a:pt x="1563" y="212"/>
                    <a:pt x="1569" y="105"/>
                  </a:cubicBezTo>
                  <a:cubicBezTo>
                    <a:pt x="1569" y="69"/>
                    <a:pt x="1567" y="34"/>
                    <a:pt x="15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296"/>
            <p:cNvSpPr/>
            <p:nvPr/>
          </p:nvSpPr>
          <p:spPr>
            <a:xfrm>
              <a:off x="6273164" y="3049272"/>
              <a:ext cx="150628" cy="188249"/>
            </a:xfrm>
            <a:custGeom>
              <a:rect b="b" l="l" r="r" t="t"/>
              <a:pathLst>
                <a:path extrusionOk="0" h="6625" w="5301">
                  <a:moveTo>
                    <a:pt x="1571" y="60"/>
                  </a:moveTo>
                  <a:cubicBezTo>
                    <a:pt x="1575" y="86"/>
                    <a:pt x="1577" y="109"/>
                    <a:pt x="1575" y="135"/>
                  </a:cubicBezTo>
                  <a:cubicBezTo>
                    <a:pt x="1573" y="167"/>
                    <a:pt x="1567" y="204"/>
                    <a:pt x="1560" y="238"/>
                  </a:cubicBezTo>
                  <a:cubicBezTo>
                    <a:pt x="1545" y="313"/>
                    <a:pt x="1530" y="390"/>
                    <a:pt x="1562" y="463"/>
                  </a:cubicBezTo>
                  <a:cubicBezTo>
                    <a:pt x="1607" y="568"/>
                    <a:pt x="1723" y="611"/>
                    <a:pt x="1826" y="645"/>
                  </a:cubicBezTo>
                  <a:lnTo>
                    <a:pt x="1856" y="656"/>
                  </a:lnTo>
                  <a:cubicBezTo>
                    <a:pt x="1952" y="692"/>
                    <a:pt x="2059" y="767"/>
                    <a:pt x="2047" y="864"/>
                  </a:cubicBezTo>
                  <a:cubicBezTo>
                    <a:pt x="2042" y="885"/>
                    <a:pt x="2034" y="906"/>
                    <a:pt x="2023" y="930"/>
                  </a:cubicBezTo>
                  <a:cubicBezTo>
                    <a:pt x="2008" y="960"/>
                    <a:pt x="1993" y="990"/>
                    <a:pt x="1993" y="1026"/>
                  </a:cubicBezTo>
                  <a:cubicBezTo>
                    <a:pt x="1991" y="1116"/>
                    <a:pt x="2070" y="1185"/>
                    <a:pt x="2152" y="1204"/>
                  </a:cubicBezTo>
                  <a:cubicBezTo>
                    <a:pt x="2197" y="1217"/>
                    <a:pt x="2244" y="1219"/>
                    <a:pt x="2289" y="1219"/>
                  </a:cubicBezTo>
                  <a:lnTo>
                    <a:pt x="2376" y="1219"/>
                  </a:lnTo>
                  <a:cubicBezTo>
                    <a:pt x="2586" y="1230"/>
                    <a:pt x="2775" y="1352"/>
                    <a:pt x="2942" y="1459"/>
                  </a:cubicBezTo>
                  <a:cubicBezTo>
                    <a:pt x="3043" y="1526"/>
                    <a:pt x="3159" y="1598"/>
                    <a:pt x="3227" y="1706"/>
                  </a:cubicBezTo>
                  <a:cubicBezTo>
                    <a:pt x="3289" y="1802"/>
                    <a:pt x="3313" y="1945"/>
                    <a:pt x="3236" y="2040"/>
                  </a:cubicBezTo>
                  <a:cubicBezTo>
                    <a:pt x="3189" y="2098"/>
                    <a:pt x="3114" y="2125"/>
                    <a:pt x="3036" y="2158"/>
                  </a:cubicBezTo>
                  <a:cubicBezTo>
                    <a:pt x="2944" y="2194"/>
                    <a:pt x="2848" y="2230"/>
                    <a:pt x="2799" y="2320"/>
                  </a:cubicBezTo>
                  <a:cubicBezTo>
                    <a:pt x="2706" y="2494"/>
                    <a:pt x="2859" y="2689"/>
                    <a:pt x="3039" y="2796"/>
                  </a:cubicBezTo>
                  <a:lnTo>
                    <a:pt x="3066" y="2813"/>
                  </a:lnTo>
                  <a:cubicBezTo>
                    <a:pt x="3212" y="2901"/>
                    <a:pt x="3377" y="3000"/>
                    <a:pt x="3388" y="3158"/>
                  </a:cubicBezTo>
                  <a:cubicBezTo>
                    <a:pt x="3390" y="3171"/>
                    <a:pt x="3390" y="3184"/>
                    <a:pt x="3390" y="3197"/>
                  </a:cubicBezTo>
                  <a:cubicBezTo>
                    <a:pt x="3388" y="3222"/>
                    <a:pt x="3388" y="3250"/>
                    <a:pt x="3394" y="3278"/>
                  </a:cubicBezTo>
                  <a:cubicBezTo>
                    <a:pt x="3418" y="3364"/>
                    <a:pt x="3495" y="3407"/>
                    <a:pt x="3572" y="3449"/>
                  </a:cubicBezTo>
                  <a:cubicBezTo>
                    <a:pt x="3638" y="3486"/>
                    <a:pt x="3703" y="3522"/>
                    <a:pt x="3722" y="3582"/>
                  </a:cubicBezTo>
                  <a:cubicBezTo>
                    <a:pt x="3731" y="3606"/>
                    <a:pt x="3731" y="3629"/>
                    <a:pt x="3733" y="3655"/>
                  </a:cubicBezTo>
                  <a:cubicBezTo>
                    <a:pt x="3733" y="3677"/>
                    <a:pt x="3735" y="3698"/>
                    <a:pt x="3739" y="3719"/>
                  </a:cubicBezTo>
                  <a:cubicBezTo>
                    <a:pt x="3754" y="3797"/>
                    <a:pt x="3810" y="3859"/>
                    <a:pt x="3853" y="3910"/>
                  </a:cubicBezTo>
                  <a:lnTo>
                    <a:pt x="4474" y="4613"/>
                  </a:lnTo>
                  <a:cubicBezTo>
                    <a:pt x="4517" y="4662"/>
                    <a:pt x="4562" y="4714"/>
                    <a:pt x="4592" y="4769"/>
                  </a:cubicBezTo>
                  <a:cubicBezTo>
                    <a:pt x="4605" y="4793"/>
                    <a:pt x="4613" y="4816"/>
                    <a:pt x="4624" y="4840"/>
                  </a:cubicBezTo>
                  <a:cubicBezTo>
                    <a:pt x="4637" y="4870"/>
                    <a:pt x="4650" y="4902"/>
                    <a:pt x="4667" y="4930"/>
                  </a:cubicBezTo>
                  <a:cubicBezTo>
                    <a:pt x="4729" y="5037"/>
                    <a:pt x="4836" y="5106"/>
                    <a:pt x="4937" y="5170"/>
                  </a:cubicBezTo>
                  <a:cubicBezTo>
                    <a:pt x="4962" y="5187"/>
                    <a:pt x="4988" y="5202"/>
                    <a:pt x="5014" y="5219"/>
                  </a:cubicBezTo>
                  <a:cubicBezTo>
                    <a:pt x="5100" y="5277"/>
                    <a:pt x="5243" y="5399"/>
                    <a:pt x="5226" y="5551"/>
                  </a:cubicBezTo>
                  <a:cubicBezTo>
                    <a:pt x="5220" y="5618"/>
                    <a:pt x="5181" y="5678"/>
                    <a:pt x="5140" y="5740"/>
                  </a:cubicBezTo>
                  <a:cubicBezTo>
                    <a:pt x="5108" y="5787"/>
                    <a:pt x="5076" y="5834"/>
                    <a:pt x="5057" y="5890"/>
                  </a:cubicBezTo>
                  <a:cubicBezTo>
                    <a:pt x="5027" y="5975"/>
                    <a:pt x="5031" y="6063"/>
                    <a:pt x="5035" y="6151"/>
                  </a:cubicBezTo>
                  <a:cubicBezTo>
                    <a:pt x="5037" y="6173"/>
                    <a:pt x="5037" y="6194"/>
                    <a:pt x="5040" y="6218"/>
                  </a:cubicBezTo>
                  <a:cubicBezTo>
                    <a:pt x="5042" y="6303"/>
                    <a:pt x="5033" y="6393"/>
                    <a:pt x="5014" y="6483"/>
                  </a:cubicBezTo>
                  <a:lnTo>
                    <a:pt x="4937" y="6378"/>
                  </a:lnTo>
                  <a:cubicBezTo>
                    <a:pt x="4911" y="6342"/>
                    <a:pt x="4879" y="6299"/>
                    <a:pt x="4832" y="6275"/>
                  </a:cubicBezTo>
                  <a:cubicBezTo>
                    <a:pt x="4791" y="6254"/>
                    <a:pt x="4744" y="6250"/>
                    <a:pt x="4714" y="6250"/>
                  </a:cubicBezTo>
                  <a:cubicBezTo>
                    <a:pt x="4697" y="6250"/>
                    <a:pt x="4678" y="6252"/>
                    <a:pt x="4660" y="6252"/>
                  </a:cubicBezTo>
                  <a:cubicBezTo>
                    <a:pt x="4463" y="6265"/>
                    <a:pt x="4133" y="6320"/>
                    <a:pt x="4078" y="6562"/>
                  </a:cubicBezTo>
                  <a:cubicBezTo>
                    <a:pt x="3983" y="6533"/>
                    <a:pt x="3930" y="6440"/>
                    <a:pt x="3872" y="6340"/>
                  </a:cubicBezTo>
                  <a:cubicBezTo>
                    <a:pt x="3816" y="6245"/>
                    <a:pt x="3761" y="6149"/>
                    <a:pt x="3666" y="6098"/>
                  </a:cubicBezTo>
                  <a:cubicBezTo>
                    <a:pt x="3658" y="6093"/>
                    <a:pt x="3649" y="6089"/>
                    <a:pt x="3643" y="6085"/>
                  </a:cubicBezTo>
                  <a:cubicBezTo>
                    <a:pt x="3816" y="5943"/>
                    <a:pt x="3855" y="5671"/>
                    <a:pt x="3799" y="5472"/>
                  </a:cubicBezTo>
                  <a:cubicBezTo>
                    <a:pt x="3741" y="5273"/>
                    <a:pt x="3617" y="5103"/>
                    <a:pt x="3495" y="4939"/>
                  </a:cubicBezTo>
                  <a:cubicBezTo>
                    <a:pt x="3467" y="4900"/>
                    <a:pt x="3439" y="4861"/>
                    <a:pt x="3411" y="4823"/>
                  </a:cubicBezTo>
                  <a:cubicBezTo>
                    <a:pt x="3379" y="4780"/>
                    <a:pt x="3351" y="4737"/>
                    <a:pt x="3345" y="4690"/>
                  </a:cubicBezTo>
                  <a:cubicBezTo>
                    <a:pt x="3341" y="4660"/>
                    <a:pt x="3345" y="4630"/>
                    <a:pt x="3349" y="4596"/>
                  </a:cubicBezTo>
                  <a:cubicBezTo>
                    <a:pt x="3353" y="4568"/>
                    <a:pt x="3356" y="4540"/>
                    <a:pt x="3356" y="4510"/>
                  </a:cubicBezTo>
                  <a:cubicBezTo>
                    <a:pt x="3351" y="4409"/>
                    <a:pt x="3291" y="4330"/>
                    <a:pt x="3231" y="4253"/>
                  </a:cubicBezTo>
                  <a:cubicBezTo>
                    <a:pt x="3182" y="4184"/>
                    <a:pt x="3133" y="4120"/>
                    <a:pt x="3120" y="4045"/>
                  </a:cubicBezTo>
                  <a:cubicBezTo>
                    <a:pt x="3114" y="4009"/>
                    <a:pt x="3118" y="3972"/>
                    <a:pt x="3120" y="3932"/>
                  </a:cubicBezTo>
                  <a:cubicBezTo>
                    <a:pt x="3122" y="3880"/>
                    <a:pt x="3126" y="3829"/>
                    <a:pt x="3111" y="3777"/>
                  </a:cubicBezTo>
                  <a:cubicBezTo>
                    <a:pt x="3075" y="3657"/>
                    <a:pt x="2959" y="3593"/>
                    <a:pt x="2846" y="3533"/>
                  </a:cubicBezTo>
                  <a:cubicBezTo>
                    <a:pt x="2732" y="3471"/>
                    <a:pt x="2625" y="3413"/>
                    <a:pt x="2614" y="3304"/>
                  </a:cubicBezTo>
                  <a:lnTo>
                    <a:pt x="2614" y="3285"/>
                  </a:lnTo>
                  <a:lnTo>
                    <a:pt x="2597" y="3280"/>
                  </a:lnTo>
                  <a:cubicBezTo>
                    <a:pt x="2539" y="3261"/>
                    <a:pt x="2479" y="3252"/>
                    <a:pt x="2419" y="3252"/>
                  </a:cubicBezTo>
                  <a:cubicBezTo>
                    <a:pt x="2267" y="3252"/>
                    <a:pt x="2119" y="3310"/>
                    <a:pt x="2012" y="3409"/>
                  </a:cubicBezTo>
                  <a:lnTo>
                    <a:pt x="1997" y="3426"/>
                  </a:lnTo>
                  <a:cubicBezTo>
                    <a:pt x="1972" y="3449"/>
                    <a:pt x="1948" y="3473"/>
                    <a:pt x="1920" y="3482"/>
                  </a:cubicBezTo>
                  <a:cubicBezTo>
                    <a:pt x="1910" y="3485"/>
                    <a:pt x="1901" y="3486"/>
                    <a:pt x="1891" y="3486"/>
                  </a:cubicBezTo>
                  <a:cubicBezTo>
                    <a:pt x="1839" y="3486"/>
                    <a:pt x="1788" y="3445"/>
                    <a:pt x="1736" y="3400"/>
                  </a:cubicBezTo>
                  <a:cubicBezTo>
                    <a:pt x="1674" y="3349"/>
                    <a:pt x="1609" y="3295"/>
                    <a:pt x="1526" y="3295"/>
                  </a:cubicBezTo>
                  <a:lnTo>
                    <a:pt x="1502" y="3295"/>
                  </a:lnTo>
                  <a:lnTo>
                    <a:pt x="1479" y="3550"/>
                  </a:lnTo>
                  <a:lnTo>
                    <a:pt x="1001" y="3488"/>
                  </a:lnTo>
                  <a:lnTo>
                    <a:pt x="1001" y="3518"/>
                  </a:lnTo>
                  <a:cubicBezTo>
                    <a:pt x="997" y="3709"/>
                    <a:pt x="817" y="3880"/>
                    <a:pt x="624" y="3880"/>
                  </a:cubicBezTo>
                  <a:cubicBezTo>
                    <a:pt x="703" y="3447"/>
                    <a:pt x="740" y="3004"/>
                    <a:pt x="729" y="2562"/>
                  </a:cubicBezTo>
                  <a:cubicBezTo>
                    <a:pt x="729" y="2515"/>
                    <a:pt x="725" y="2468"/>
                    <a:pt x="693" y="2430"/>
                  </a:cubicBezTo>
                  <a:cubicBezTo>
                    <a:pt x="657" y="2389"/>
                    <a:pt x="607" y="2382"/>
                    <a:pt x="558" y="2382"/>
                  </a:cubicBezTo>
                  <a:cubicBezTo>
                    <a:pt x="545" y="2382"/>
                    <a:pt x="533" y="2382"/>
                    <a:pt x="521" y="2383"/>
                  </a:cubicBezTo>
                  <a:cubicBezTo>
                    <a:pt x="510" y="2384"/>
                    <a:pt x="500" y="2384"/>
                    <a:pt x="489" y="2384"/>
                  </a:cubicBezTo>
                  <a:cubicBezTo>
                    <a:pt x="478" y="2384"/>
                    <a:pt x="468" y="2384"/>
                    <a:pt x="457" y="2383"/>
                  </a:cubicBezTo>
                  <a:cubicBezTo>
                    <a:pt x="305" y="2370"/>
                    <a:pt x="219" y="2194"/>
                    <a:pt x="187" y="2033"/>
                  </a:cubicBezTo>
                  <a:cubicBezTo>
                    <a:pt x="183" y="2008"/>
                    <a:pt x="178" y="1980"/>
                    <a:pt x="174" y="1952"/>
                  </a:cubicBezTo>
                  <a:cubicBezTo>
                    <a:pt x="153" y="1832"/>
                    <a:pt x="133" y="1710"/>
                    <a:pt x="69" y="1613"/>
                  </a:cubicBezTo>
                  <a:cubicBezTo>
                    <a:pt x="103" y="1575"/>
                    <a:pt x="133" y="1534"/>
                    <a:pt x="163" y="1489"/>
                  </a:cubicBezTo>
                  <a:cubicBezTo>
                    <a:pt x="270" y="1331"/>
                    <a:pt x="350" y="1151"/>
                    <a:pt x="399" y="951"/>
                  </a:cubicBezTo>
                  <a:cubicBezTo>
                    <a:pt x="405" y="952"/>
                    <a:pt x="410" y="952"/>
                    <a:pt x="416" y="952"/>
                  </a:cubicBezTo>
                  <a:cubicBezTo>
                    <a:pt x="709" y="952"/>
                    <a:pt x="978" y="732"/>
                    <a:pt x="1016" y="463"/>
                  </a:cubicBezTo>
                  <a:cubicBezTo>
                    <a:pt x="1020" y="433"/>
                    <a:pt x="1022" y="403"/>
                    <a:pt x="1025" y="371"/>
                  </a:cubicBezTo>
                  <a:cubicBezTo>
                    <a:pt x="1029" y="289"/>
                    <a:pt x="1035" y="212"/>
                    <a:pt x="1080" y="154"/>
                  </a:cubicBezTo>
                  <a:cubicBezTo>
                    <a:pt x="1142" y="73"/>
                    <a:pt x="1245" y="67"/>
                    <a:pt x="1355" y="67"/>
                  </a:cubicBezTo>
                  <a:lnTo>
                    <a:pt x="1445" y="67"/>
                  </a:lnTo>
                  <a:cubicBezTo>
                    <a:pt x="1483" y="67"/>
                    <a:pt x="1528" y="67"/>
                    <a:pt x="1571" y="60"/>
                  </a:cubicBezTo>
                  <a:close/>
                  <a:moveTo>
                    <a:pt x="1614" y="0"/>
                  </a:moveTo>
                  <a:lnTo>
                    <a:pt x="1588" y="4"/>
                  </a:lnTo>
                  <a:cubicBezTo>
                    <a:pt x="1541" y="13"/>
                    <a:pt x="1490" y="13"/>
                    <a:pt x="1445" y="13"/>
                  </a:cubicBezTo>
                  <a:lnTo>
                    <a:pt x="1355" y="13"/>
                  </a:lnTo>
                  <a:cubicBezTo>
                    <a:pt x="1237" y="13"/>
                    <a:pt x="1115" y="22"/>
                    <a:pt x="1037" y="122"/>
                  </a:cubicBezTo>
                  <a:cubicBezTo>
                    <a:pt x="982" y="193"/>
                    <a:pt x="977" y="281"/>
                    <a:pt x="971" y="366"/>
                  </a:cubicBezTo>
                  <a:cubicBezTo>
                    <a:pt x="969" y="396"/>
                    <a:pt x="967" y="426"/>
                    <a:pt x="965" y="456"/>
                  </a:cubicBezTo>
                  <a:cubicBezTo>
                    <a:pt x="930" y="697"/>
                    <a:pt x="683" y="897"/>
                    <a:pt x="421" y="897"/>
                  </a:cubicBezTo>
                  <a:cubicBezTo>
                    <a:pt x="408" y="897"/>
                    <a:pt x="395" y="897"/>
                    <a:pt x="382" y="896"/>
                  </a:cubicBezTo>
                  <a:lnTo>
                    <a:pt x="358" y="894"/>
                  </a:lnTo>
                  <a:lnTo>
                    <a:pt x="354" y="917"/>
                  </a:lnTo>
                  <a:cubicBezTo>
                    <a:pt x="305" y="1118"/>
                    <a:pt x="225" y="1301"/>
                    <a:pt x="118" y="1459"/>
                  </a:cubicBezTo>
                  <a:cubicBezTo>
                    <a:pt x="86" y="1508"/>
                    <a:pt x="52" y="1551"/>
                    <a:pt x="15" y="1592"/>
                  </a:cubicBezTo>
                  <a:lnTo>
                    <a:pt x="0" y="1609"/>
                  </a:lnTo>
                  <a:lnTo>
                    <a:pt x="13" y="1626"/>
                  </a:lnTo>
                  <a:cubicBezTo>
                    <a:pt x="80" y="1716"/>
                    <a:pt x="101" y="1840"/>
                    <a:pt x="120" y="1960"/>
                  </a:cubicBezTo>
                  <a:cubicBezTo>
                    <a:pt x="125" y="1988"/>
                    <a:pt x="129" y="2016"/>
                    <a:pt x="135" y="2044"/>
                  </a:cubicBezTo>
                  <a:cubicBezTo>
                    <a:pt x="170" y="2222"/>
                    <a:pt x="270" y="2419"/>
                    <a:pt x="453" y="2436"/>
                  </a:cubicBezTo>
                  <a:cubicBezTo>
                    <a:pt x="460" y="2437"/>
                    <a:pt x="468" y="2437"/>
                    <a:pt x="476" y="2437"/>
                  </a:cubicBezTo>
                  <a:cubicBezTo>
                    <a:pt x="492" y="2437"/>
                    <a:pt x="508" y="2436"/>
                    <a:pt x="523" y="2436"/>
                  </a:cubicBezTo>
                  <a:cubicBezTo>
                    <a:pt x="534" y="2436"/>
                    <a:pt x="545" y="2435"/>
                    <a:pt x="556" y="2435"/>
                  </a:cubicBezTo>
                  <a:cubicBezTo>
                    <a:pt x="596" y="2435"/>
                    <a:pt x="632" y="2441"/>
                    <a:pt x="654" y="2466"/>
                  </a:cubicBezTo>
                  <a:cubicBezTo>
                    <a:pt x="673" y="2490"/>
                    <a:pt x="675" y="2526"/>
                    <a:pt x="675" y="2565"/>
                  </a:cubicBezTo>
                  <a:cubicBezTo>
                    <a:pt x="686" y="3012"/>
                    <a:pt x="648" y="3462"/>
                    <a:pt x="566" y="3902"/>
                  </a:cubicBezTo>
                  <a:lnTo>
                    <a:pt x="560" y="3929"/>
                  </a:lnTo>
                  <a:lnTo>
                    <a:pt x="590" y="3934"/>
                  </a:lnTo>
                  <a:cubicBezTo>
                    <a:pt x="602" y="3935"/>
                    <a:pt x="613" y="3935"/>
                    <a:pt x="625" y="3935"/>
                  </a:cubicBezTo>
                  <a:cubicBezTo>
                    <a:pt x="837" y="3935"/>
                    <a:pt x="1032" y="3757"/>
                    <a:pt x="1052" y="3548"/>
                  </a:cubicBezTo>
                  <a:lnTo>
                    <a:pt x="1526" y="3612"/>
                  </a:lnTo>
                  <a:lnTo>
                    <a:pt x="1549" y="3351"/>
                  </a:lnTo>
                  <a:cubicBezTo>
                    <a:pt x="1603" y="3359"/>
                    <a:pt x="1652" y="3400"/>
                    <a:pt x="1702" y="3441"/>
                  </a:cubicBezTo>
                  <a:cubicBezTo>
                    <a:pt x="1759" y="3490"/>
                    <a:pt x="1817" y="3539"/>
                    <a:pt x="1888" y="3539"/>
                  </a:cubicBezTo>
                  <a:cubicBezTo>
                    <a:pt x="1905" y="3539"/>
                    <a:pt x="1920" y="3537"/>
                    <a:pt x="1937" y="3533"/>
                  </a:cubicBezTo>
                  <a:cubicBezTo>
                    <a:pt x="1978" y="3520"/>
                    <a:pt x="2006" y="3490"/>
                    <a:pt x="2034" y="3462"/>
                  </a:cubicBezTo>
                  <a:lnTo>
                    <a:pt x="2049" y="3449"/>
                  </a:lnTo>
                  <a:cubicBezTo>
                    <a:pt x="2145" y="3357"/>
                    <a:pt x="2280" y="3306"/>
                    <a:pt x="2419" y="3306"/>
                  </a:cubicBezTo>
                  <a:cubicBezTo>
                    <a:pt x="2469" y="3306"/>
                    <a:pt x="2518" y="3312"/>
                    <a:pt x="2565" y="3325"/>
                  </a:cubicBezTo>
                  <a:cubicBezTo>
                    <a:pt x="2584" y="3452"/>
                    <a:pt x="2704" y="3518"/>
                    <a:pt x="2820" y="3580"/>
                  </a:cubicBezTo>
                  <a:cubicBezTo>
                    <a:pt x="2929" y="3638"/>
                    <a:pt x="3030" y="3694"/>
                    <a:pt x="3060" y="3792"/>
                  </a:cubicBezTo>
                  <a:cubicBezTo>
                    <a:pt x="3073" y="3835"/>
                    <a:pt x="3069" y="3880"/>
                    <a:pt x="3066" y="3927"/>
                  </a:cubicBezTo>
                  <a:cubicBezTo>
                    <a:pt x="3064" y="3970"/>
                    <a:pt x="3060" y="4013"/>
                    <a:pt x="3069" y="4054"/>
                  </a:cubicBezTo>
                  <a:cubicBezTo>
                    <a:pt x="3084" y="4144"/>
                    <a:pt x="3137" y="4214"/>
                    <a:pt x="3191" y="4285"/>
                  </a:cubicBezTo>
                  <a:cubicBezTo>
                    <a:pt x="3244" y="4360"/>
                    <a:pt x="3298" y="4429"/>
                    <a:pt x="3302" y="4512"/>
                  </a:cubicBezTo>
                  <a:cubicBezTo>
                    <a:pt x="3302" y="4538"/>
                    <a:pt x="3300" y="4561"/>
                    <a:pt x="3296" y="4589"/>
                  </a:cubicBezTo>
                  <a:cubicBezTo>
                    <a:pt x="3291" y="4624"/>
                    <a:pt x="3287" y="4660"/>
                    <a:pt x="3291" y="4699"/>
                  </a:cubicBezTo>
                  <a:cubicBezTo>
                    <a:pt x="3300" y="4756"/>
                    <a:pt x="3334" y="4808"/>
                    <a:pt x="3366" y="4853"/>
                  </a:cubicBezTo>
                  <a:cubicBezTo>
                    <a:pt x="3394" y="4894"/>
                    <a:pt x="3424" y="4932"/>
                    <a:pt x="3452" y="4971"/>
                  </a:cubicBezTo>
                  <a:cubicBezTo>
                    <a:pt x="3572" y="5131"/>
                    <a:pt x="3694" y="5296"/>
                    <a:pt x="3748" y="5487"/>
                  </a:cubicBezTo>
                  <a:cubicBezTo>
                    <a:pt x="3803" y="5684"/>
                    <a:pt x="3758" y="5956"/>
                    <a:pt x="3570" y="6072"/>
                  </a:cubicBezTo>
                  <a:lnTo>
                    <a:pt x="3516" y="6104"/>
                  </a:lnTo>
                  <a:lnTo>
                    <a:pt x="3576" y="6119"/>
                  </a:lnTo>
                  <a:cubicBezTo>
                    <a:pt x="3596" y="6125"/>
                    <a:pt x="3619" y="6132"/>
                    <a:pt x="3641" y="6145"/>
                  </a:cubicBezTo>
                  <a:cubicBezTo>
                    <a:pt x="3722" y="6188"/>
                    <a:pt x="3776" y="6280"/>
                    <a:pt x="3825" y="6368"/>
                  </a:cubicBezTo>
                  <a:cubicBezTo>
                    <a:pt x="3891" y="6481"/>
                    <a:pt x="3960" y="6599"/>
                    <a:pt x="4095" y="6620"/>
                  </a:cubicBezTo>
                  <a:lnTo>
                    <a:pt x="4120" y="6625"/>
                  </a:lnTo>
                  <a:lnTo>
                    <a:pt x="4125" y="6597"/>
                  </a:lnTo>
                  <a:cubicBezTo>
                    <a:pt x="4157" y="6370"/>
                    <a:pt x="4476" y="6318"/>
                    <a:pt x="4663" y="6305"/>
                  </a:cubicBezTo>
                  <a:cubicBezTo>
                    <a:pt x="4680" y="6305"/>
                    <a:pt x="4697" y="6303"/>
                    <a:pt x="4714" y="6303"/>
                  </a:cubicBezTo>
                  <a:cubicBezTo>
                    <a:pt x="4755" y="6303"/>
                    <a:pt x="4783" y="6310"/>
                    <a:pt x="4806" y="6323"/>
                  </a:cubicBezTo>
                  <a:cubicBezTo>
                    <a:pt x="4843" y="6340"/>
                    <a:pt x="4870" y="6376"/>
                    <a:pt x="4894" y="6408"/>
                  </a:cubicBezTo>
                  <a:lnTo>
                    <a:pt x="5037" y="6607"/>
                  </a:lnTo>
                  <a:lnTo>
                    <a:pt x="5052" y="6552"/>
                  </a:lnTo>
                  <a:cubicBezTo>
                    <a:pt x="5080" y="6438"/>
                    <a:pt x="5095" y="6327"/>
                    <a:pt x="5093" y="6215"/>
                  </a:cubicBezTo>
                  <a:cubicBezTo>
                    <a:pt x="5091" y="6194"/>
                    <a:pt x="5091" y="6170"/>
                    <a:pt x="5089" y="6147"/>
                  </a:cubicBezTo>
                  <a:cubicBezTo>
                    <a:pt x="5085" y="6063"/>
                    <a:pt x="5080" y="5982"/>
                    <a:pt x="5108" y="5907"/>
                  </a:cubicBezTo>
                  <a:cubicBezTo>
                    <a:pt x="5123" y="5860"/>
                    <a:pt x="5153" y="5815"/>
                    <a:pt x="5183" y="5768"/>
                  </a:cubicBezTo>
                  <a:cubicBezTo>
                    <a:pt x="5226" y="5703"/>
                    <a:pt x="5271" y="5637"/>
                    <a:pt x="5280" y="5558"/>
                  </a:cubicBezTo>
                  <a:cubicBezTo>
                    <a:pt x="5301" y="5378"/>
                    <a:pt x="5140" y="5241"/>
                    <a:pt x="5044" y="5174"/>
                  </a:cubicBezTo>
                  <a:cubicBezTo>
                    <a:pt x="5018" y="5157"/>
                    <a:pt x="4992" y="5142"/>
                    <a:pt x="4967" y="5125"/>
                  </a:cubicBezTo>
                  <a:cubicBezTo>
                    <a:pt x="4868" y="5063"/>
                    <a:pt x="4770" y="5001"/>
                    <a:pt x="4714" y="4904"/>
                  </a:cubicBezTo>
                  <a:cubicBezTo>
                    <a:pt x="4697" y="4879"/>
                    <a:pt x="4686" y="4851"/>
                    <a:pt x="4673" y="4821"/>
                  </a:cubicBezTo>
                  <a:cubicBezTo>
                    <a:pt x="4663" y="4795"/>
                    <a:pt x="4652" y="4769"/>
                    <a:pt x="4639" y="4746"/>
                  </a:cubicBezTo>
                  <a:cubicBezTo>
                    <a:pt x="4607" y="4681"/>
                    <a:pt x="4560" y="4630"/>
                    <a:pt x="4515" y="4576"/>
                  </a:cubicBezTo>
                  <a:lnTo>
                    <a:pt x="3893" y="3874"/>
                  </a:lnTo>
                  <a:cubicBezTo>
                    <a:pt x="3853" y="3827"/>
                    <a:pt x="3803" y="3773"/>
                    <a:pt x="3791" y="3709"/>
                  </a:cubicBezTo>
                  <a:cubicBezTo>
                    <a:pt x="3788" y="3692"/>
                    <a:pt x="3786" y="3672"/>
                    <a:pt x="3786" y="3653"/>
                  </a:cubicBezTo>
                  <a:cubicBezTo>
                    <a:pt x="3784" y="3625"/>
                    <a:pt x="3784" y="3595"/>
                    <a:pt x="3773" y="3565"/>
                  </a:cubicBezTo>
                  <a:cubicBezTo>
                    <a:pt x="3746" y="3484"/>
                    <a:pt x="3671" y="3443"/>
                    <a:pt x="3598" y="3402"/>
                  </a:cubicBezTo>
                  <a:cubicBezTo>
                    <a:pt x="3529" y="3364"/>
                    <a:pt x="3463" y="3327"/>
                    <a:pt x="3448" y="3263"/>
                  </a:cubicBezTo>
                  <a:cubicBezTo>
                    <a:pt x="3441" y="3244"/>
                    <a:pt x="3441" y="3222"/>
                    <a:pt x="3441" y="3199"/>
                  </a:cubicBezTo>
                  <a:cubicBezTo>
                    <a:pt x="3443" y="3184"/>
                    <a:pt x="3443" y="3169"/>
                    <a:pt x="3441" y="3154"/>
                  </a:cubicBezTo>
                  <a:cubicBezTo>
                    <a:pt x="3428" y="2967"/>
                    <a:pt x="3251" y="2862"/>
                    <a:pt x="3094" y="2768"/>
                  </a:cubicBezTo>
                  <a:lnTo>
                    <a:pt x="3066" y="2751"/>
                  </a:lnTo>
                  <a:cubicBezTo>
                    <a:pt x="2934" y="2672"/>
                    <a:pt x="2764" y="2498"/>
                    <a:pt x="2846" y="2346"/>
                  </a:cubicBezTo>
                  <a:cubicBezTo>
                    <a:pt x="2886" y="2273"/>
                    <a:pt x="2968" y="2241"/>
                    <a:pt x="3056" y="2207"/>
                  </a:cubicBezTo>
                  <a:cubicBezTo>
                    <a:pt x="3137" y="2175"/>
                    <a:pt x="3221" y="2143"/>
                    <a:pt x="3276" y="2074"/>
                  </a:cubicBezTo>
                  <a:cubicBezTo>
                    <a:pt x="3373" y="1956"/>
                    <a:pt x="3343" y="1785"/>
                    <a:pt x="3272" y="1676"/>
                  </a:cubicBezTo>
                  <a:cubicBezTo>
                    <a:pt x="3197" y="1560"/>
                    <a:pt x="3077" y="1483"/>
                    <a:pt x="2970" y="1414"/>
                  </a:cubicBezTo>
                  <a:cubicBezTo>
                    <a:pt x="2807" y="1309"/>
                    <a:pt x="2604" y="1178"/>
                    <a:pt x="2379" y="1166"/>
                  </a:cubicBezTo>
                  <a:lnTo>
                    <a:pt x="2289" y="1166"/>
                  </a:lnTo>
                  <a:cubicBezTo>
                    <a:pt x="2248" y="1166"/>
                    <a:pt x="2205" y="1163"/>
                    <a:pt x="2164" y="1153"/>
                  </a:cubicBezTo>
                  <a:cubicBezTo>
                    <a:pt x="2107" y="1138"/>
                    <a:pt x="2044" y="1088"/>
                    <a:pt x="2047" y="1028"/>
                  </a:cubicBezTo>
                  <a:cubicBezTo>
                    <a:pt x="2047" y="1003"/>
                    <a:pt x="2059" y="977"/>
                    <a:pt x="2070" y="951"/>
                  </a:cubicBezTo>
                  <a:cubicBezTo>
                    <a:pt x="2083" y="926"/>
                    <a:pt x="2094" y="900"/>
                    <a:pt x="2098" y="870"/>
                  </a:cubicBezTo>
                  <a:cubicBezTo>
                    <a:pt x="2117" y="744"/>
                    <a:pt x="1995" y="651"/>
                    <a:pt x="1873" y="606"/>
                  </a:cubicBezTo>
                  <a:lnTo>
                    <a:pt x="1843" y="596"/>
                  </a:lnTo>
                  <a:cubicBezTo>
                    <a:pt x="1747" y="561"/>
                    <a:pt x="1648" y="525"/>
                    <a:pt x="1612" y="441"/>
                  </a:cubicBezTo>
                  <a:cubicBezTo>
                    <a:pt x="1586" y="384"/>
                    <a:pt x="1599" y="317"/>
                    <a:pt x="1612" y="246"/>
                  </a:cubicBezTo>
                  <a:cubicBezTo>
                    <a:pt x="1620" y="212"/>
                    <a:pt x="1627" y="174"/>
                    <a:pt x="1629" y="137"/>
                  </a:cubicBezTo>
                  <a:cubicBezTo>
                    <a:pt x="1631" y="99"/>
                    <a:pt x="1627" y="62"/>
                    <a:pt x="1618" y="24"/>
                  </a:cubicBezTo>
                  <a:lnTo>
                    <a:pt x="161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296"/>
            <p:cNvSpPr/>
            <p:nvPr/>
          </p:nvSpPr>
          <p:spPr>
            <a:xfrm>
              <a:off x="6317062" y="3028445"/>
              <a:ext cx="135227" cy="311002"/>
            </a:xfrm>
            <a:custGeom>
              <a:rect b="b" l="l" r="r" t="t"/>
              <a:pathLst>
                <a:path extrusionOk="0" h="10945" w="4759">
                  <a:moveTo>
                    <a:pt x="2083" y="0"/>
                  </a:moveTo>
                  <a:lnTo>
                    <a:pt x="2083" y="0"/>
                  </a:lnTo>
                  <a:cubicBezTo>
                    <a:pt x="2104" y="225"/>
                    <a:pt x="1898" y="418"/>
                    <a:pt x="1680" y="472"/>
                  </a:cubicBezTo>
                  <a:cubicBezTo>
                    <a:pt x="1601" y="492"/>
                    <a:pt x="1520" y="499"/>
                    <a:pt x="1439" y="499"/>
                  </a:cubicBezTo>
                  <a:cubicBezTo>
                    <a:pt x="1296" y="499"/>
                    <a:pt x="1151" y="477"/>
                    <a:pt x="1007" y="463"/>
                  </a:cubicBezTo>
                  <a:cubicBezTo>
                    <a:pt x="944" y="457"/>
                    <a:pt x="880" y="453"/>
                    <a:pt x="816" y="453"/>
                  </a:cubicBezTo>
                  <a:cubicBezTo>
                    <a:pt x="651" y="453"/>
                    <a:pt x="489" y="480"/>
                    <a:pt x="356" y="575"/>
                  </a:cubicBezTo>
                  <a:cubicBezTo>
                    <a:pt x="279" y="628"/>
                    <a:pt x="217" y="703"/>
                    <a:pt x="131" y="740"/>
                  </a:cubicBezTo>
                  <a:cubicBezTo>
                    <a:pt x="105" y="750"/>
                    <a:pt x="77" y="759"/>
                    <a:pt x="47" y="763"/>
                  </a:cubicBezTo>
                  <a:cubicBezTo>
                    <a:pt x="56" y="797"/>
                    <a:pt x="58" y="832"/>
                    <a:pt x="58" y="868"/>
                  </a:cubicBezTo>
                  <a:cubicBezTo>
                    <a:pt x="52" y="975"/>
                    <a:pt x="0" y="1087"/>
                    <a:pt x="43" y="1185"/>
                  </a:cubicBezTo>
                  <a:cubicBezTo>
                    <a:pt x="88" y="1290"/>
                    <a:pt x="212" y="1327"/>
                    <a:pt x="319" y="1365"/>
                  </a:cubicBezTo>
                  <a:cubicBezTo>
                    <a:pt x="427" y="1404"/>
                    <a:pt x="544" y="1487"/>
                    <a:pt x="527" y="1601"/>
                  </a:cubicBezTo>
                  <a:cubicBezTo>
                    <a:pt x="519" y="1657"/>
                    <a:pt x="476" y="1704"/>
                    <a:pt x="474" y="1761"/>
                  </a:cubicBezTo>
                  <a:cubicBezTo>
                    <a:pt x="472" y="1834"/>
                    <a:pt x="540" y="1894"/>
                    <a:pt x="613" y="1911"/>
                  </a:cubicBezTo>
                  <a:cubicBezTo>
                    <a:pt x="684" y="1931"/>
                    <a:pt x="759" y="1922"/>
                    <a:pt x="834" y="1926"/>
                  </a:cubicBezTo>
                  <a:cubicBezTo>
                    <a:pt x="1044" y="1937"/>
                    <a:pt x="1232" y="2055"/>
                    <a:pt x="1412" y="2171"/>
                  </a:cubicBezTo>
                  <a:cubicBezTo>
                    <a:pt x="1521" y="2241"/>
                    <a:pt x="1633" y="2314"/>
                    <a:pt x="1706" y="2424"/>
                  </a:cubicBezTo>
                  <a:cubicBezTo>
                    <a:pt x="1776" y="2533"/>
                    <a:pt x="1793" y="2689"/>
                    <a:pt x="1710" y="2790"/>
                  </a:cubicBezTo>
                  <a:cubicBezTo>
                    <a:pt x="1601" y="2925"/>
                    <a:pt x="1361" y="2914"/>
                    <a:pt x="1277" y="3066"/>
                  </a:cubicBezTo>
                  <a:cubicBezTo>
                    <a:pt x="1189" y="3229"/>
                    <a:pt x="1350" y="3413"/>
                    <a:pt x="1506" y="3508"/>
                  </a:cubicBezTo>
                  <a:cubicBezTo>
                    <a:pt x="1665" y="3602"/>
                    <a:pt x="1858" y="3707"/>
                    <a:pt x="1871" y="3889"/>
                  </a:cubicBezTo>
                  <a:cubicBezTo>
                    <a:pt x="1873" y="3928"/>
                    <a:pt x="1866" y="3966"/>
                    <a:pt x="1875" y="4005"/>
                  </a:cubicBezTo>
                  <a:cubicBezTo>
                    <a:pt x="1913" y="4152"/>
                    <a:pt x="2153" y="4161"/>
                    <a:pt x="2203" y="4307"/>
                  </a:cubicBezTo>
                  <a:cubicBezTo>
                    <a:pt x="2218" y="4352"/>
                    <a:pt x="2211" y="4401"/>
                    <a:pt x="2220" y="4448"/>
                  </a:cubicBezTo>
                  <a:cubicBezTo>
                    <a:pt x="2233" y="4517"/>
                    <a:pt x="2282" y="4572"/>
                    <a:pt x="2329" y="4626"/>
                  </a:cubicBezTo>
                  <a:cubicBezTo>
                    <a:pt x="2535" y="4860"/>
                    <a:pt x="2743" y="5093"/>
                    <a:pt x="2948" y="5329"/>
                  </a:cubicBezTo>
                  <a:cubicBezTo>
                    <a:pt x="2993" y="5378"/>
                    <a:pt x="3038" y="5429"/>
                    <a:pt x="3070" y="5489"/>
                  </a:cubicBezTo>
                  <a:cubicBezTo>
                    <a:pt x="3098" y="5543"/>
                    <a:pt x="3115" y="5599"/>
                    <a:pt x="3145" y="5650"/>
                  </a:cubicBezTo>
                  <a:cubicBezTo>
                    <a:pt x="3218" y="5779"/>
                    <a:pt x="3362" y="5847"/>
                    <a:pt x="3484" y="5931"/>
                  </a:cubicBezTo>
                  <a:cubicBezTo>
                    <a:pt x="3606" y="6012"/>
                    <a:pt x="3726" y="6141"/>
                    <a:pt x="3709" y="6286"/>
                  </a:cubicBezTo>
                  <a:cubicBezTo>
                    <a:pt x="3694" y="6415"/>
                    <a:pt x="3580" y="6509"/>
                    <a:pt x="3537" y="6631"/>
                  </a:cubicBezTo>
                  <a:cubicBezTo>
                    <a:pt x="3501" y="6732"/>
                    <a:pt x="3518" y="6843"/>
                    <a:pt x="3520" y="6948"/>
                  </a:cubicBezTo>
                  <a:cubicBezTo>
                    <a:pt x="3522" y="7060"/>
                    <a:pt x="3510" y="7171"/>
                    <a:pt x="3482" y="7278"/>
                  </a:cubicBezTo>
                  <a:cubicBezTo>
                    <a:pt x="3552" y="7377"/>
                    <a:pt x="3625" y="7475"/>
                    <a:pt x="3696" y="7572"/>
                  </a:cubicBezTo>
                  <a:cubicBezTo>
                    <a:pt x="3782" y="7690"/>
                    <a:pt x="3872" y="7831"/>
                    <a:pt x="3827" y="7968"/>
                  </a:cubicBezTo>
                  <a:cubicBezTo>
                    <a:pt x="3754" y="8191"/>
                    <a:pt x="3398" y="8204"/>
                    <a:pt x="3321" y="8425"/>
                  </a:cubicBezTo>
                  <a:cubicBezTo>
                    <a:pt x="3274" y="8555"/>
                    <a:pt x="3347" y="8718"/>
                    <a:pt x="3263" y="8830"/>
                  </a:cubicBezTo>
                  <a:cubicBezTo>
                    <a:pt x="3212" y="8896"/>
                    <a:pt x="3132" y="8911"/>
                    <a:pt x="3046" y="8911"/>
                  </a:cubicBezTo>
                  <a:cubicBezTo>
                    <a:pt x="2984" y="8911"/>
                    <a:pt x="2918" y="8903"/>
                    <a:pt x="2858" y="8900"/>
                  </a:cubicBezTo>
                  <a:cubicBezTo>
                    <a:pt x="2853" y="8900"/>
                    <a:pt x="2848" y="8900"/>
                    <a:pt x="2842" y="8900"/>
                  </a:cubicBezTo>
                  <a:cubicBezTo>
                    <a:pt x="2701" y="8900"/>
                    <a:pt x="2529" y="9006"/>
                    <a:pt x="2588" y="9129"/>
                  </a:cubicBezTo>
                  <a:cubicBezTo>
                    <a:pt x="2616" y="9187"/>
                    <a:pt x="2685" y="9213"/>
                    <a:pt x="2728" y="9260"/>
                  </a:cubicBezTo>
                  <a:cubicBezTo>
                    <a:pt x="2785" y="9318"/>
                    <a:pt x="2798" y="9417"/>
                    <a:pt x="2760" y="9487"/>
                  </a:cubicBezTo>
                  <a:cubicBezTo>
                    <a:pt x="2711" y="9562"/>
                    <a:pt x="2616" y="9572"/>
                    <a:pt x="2524" y="9572"/>
                  </a:cubicBezTo>
                  <a:cubicBezTo>
                    <a:pt x="2499" y="9572"/>
                    <a:pt x="2475" y="9571"/>
                    <a:pt x="2451" y="9571"/>
                  </a:cubicBezTo>
                  <a:cubicBezTo>
                    <a:pt x="2342" y="9571"/>
                    <a:pt x="2198" y="9620"/>
                    <a:pt x="2203" y="9731"/>
                  </a:cubicBezTo>
                  <a:cubicBezTo>
                    <a:pt x="2203" y="9764"/>
                    <a:pt x="2218" y="9796"/>
                    <a:pt x="2207" y="9828"/>
                  </a:cubicBezTo>
                  <a:cubicBezTo>
                    <a:pt x="2194" y="9868"/>
                    <a:pt x="2156" y="9878"/>
                    <a:pt x="2111" y="9878"/>
                  </a:cubicBezTo>
                  <a:cubicBezTo>
                    <a:pt x="2077" y="9878"/>
                    <a:pt x="2039" y="9871"/>
                    <a:pt x="2006" y="9869"/>
                  </a:cubicBezTo>
                  <a:cubicBezTo>
                    <a:pt x="1998" y="9868"/>
                    <a:pt x="1990" y="9868"/>
                    <a:pt x="1983" y="9868"/>
                  </a:cubicBezTo>
                  <a:cubicBezTo>
                    <a:pt x="1818" y="9868"/>
                    <a:pt x="1691" y="10019"/>
                    <a:pt x="1558" y="10126"/>
                  </a:cubicBezTo>
                  <a:cubicBezTo>
                    <a:pt x="1554" y="10130"/>
                    <a:pt x="1547" y="10134"/>
                    <a:pt x="1541" y="10139"/>
                  </a:cubicBezTo>
                  <a:cubicBezTo>
                    <a:pt x="1566" y="10199"/>
                    <a:pt x="1618" y="10261"/>
                    <a:pt x="1678" y="10286"/>
                  </a:cubicBezTo>
                  <a:cubicBezTo>
                    <a:pt x="1813" y="10344"/>
                    <a:pt x="2001" y="10426"/>
                    <a:pt x="1961" y="10567"/>
                  </a:cubicBezTo>
                  <a:cubicBezTo>
                    <a:pt x="1931" y="10666"/>
                    <a:pt x="1808" y="10691"/>
                    <a:pt x="1710" y="10721"/>
                  </a:cubicBezTo>
                  <a:cubicBezTo>
                    <a:pt x="1611" y="10753"/>
                    <a:pt x="1509" y="10863"/>
                    <a:pt x="1573" y="10944"/>
                  </a:cubicBezTo>
                  <a:cubicBezTo>
                    <a:pt x="1858" y="10858"/>
                    <a:pt x="2136" y="10753"/>
                    <a:pt x="2406" y="10629"/>
                  </a:cubicBezTo>
                  <a:cubicBezTo>
                    <a:pt x="2507" y="10584"/>
                    <a:pt x="2608" y="10535"/>
                    <a:pt x="2678" y="10451"/>
                  </a:cubicBezTo>
                  <a:cubicBezTo>
                    <a:pt x="2803" y="10310"/>
                    <a:pt x="2824" y="10094"/>
                    <a:pt x="2970" y="9974"/>
                  </a:cubicBezTo>
                  <a:cubicBezTo>
                    <a:pt x="3045" y="9911"/>
                    <a:pt x="3135" y="9887"/>
                    <a:pt x="3232" y="9887"/>
                  </a:cubicBezTo>
                  <a:cubicBezTo>
                    <a:pt x="3372" y="9887"/>
                    <a:pt x="3523" y="9937"/>
                    <a:pt x="3655" y="9991"/>
                  </a:cubicBezTo>
                  <a:cubicBezTo>
                    <a:pt x="3855" y="9828"/>
                    <a:pt x="3992" y="9592"/>
                    <a:pt x="4032" y="9337"/>
                  </a:cubicBezTo>
                  <a:cubicBezTo>
                    <a:pt x="4131" y="9324"/>
                    <a:pt x="4229" y="9312"/>
                    <a:pt x="4328" y="9299"/>
                  </a:cubicBezTo>
                  <a:cubicBezTo>
                    <a:pt x="4478" y="9063"/>
                    <a:pt x="4559" y="8793"/>
                    <a:pt x="4615" y="8519"/>
                  </a:cubicBezTo>
                  <a:cubicBezTo>
                    <a:pt x="4759" y="7801"/>
                    <a:pt x="4712" y="7051"/>
                    <a:pt x="4536" y="6340"/>
                  </a:cubicBezTo>
                  <a:cubicBezTo>
                    <a:pt x="4495" y="6176"/>
                    <a:pt x="4367" y="5980"/>
                    <a:pt x="4226" y="5980"/>
                  </a:cubicBezTo>
                  <a:cubicBezTo>
                    <a:pt x="4197" y="5980"/>
                    <a:pt x="4168" y="5988"/>
                    <a:pt x="4140" y="6006"/>
                  </a:cubicBezTo>
                  <a:cubicBezTo>
                    <a:pt x="4028" y="5672"/>
                    <a:pt x="3687" y="5485"/>
                    <a:pt x="3424" y="5254"/>
                  </a:cubicBezTo>
                  <a:cubicBezTo>
                    <a:pt x="3043" y="4922"/>
                    <a:pt x="2798" y="4465"/>
                    <a:pt x="2560" y="4020"/>
                  </a:cubicBezTo>
                  <a:cubicBezTo>
                    <a:pt x="2505" y="3915"/>
                    <a:pt x="2449" y="3812"/>
                    <a:pt x="2393" y="3707"/>
                  </a:cubicBezTo>
                  <a:cubicBezTo>
                    <a:pt x="2201" y="3445"/>
                    <a:pt x="2363" y="3077"/>
                    <a:pt x="2556" y="2816"/>
                  </a:cubicBezTo>
                  <a:cubicBezTo>
                    <a:pt x="2747" y="2556"/>
                    <a:pt x="2980" y="2265"/>
                    <a:pt x="2912" y="1948"/>
                  </a:cubicBezTo>
                  <a:cubicBezTo>
                    <a:pt x="3278" y="1768"/>
                    <a:pt x="3677" y="1663"/>
                    <a:pt x="4084" y="1637"/>
                  </a:cubicBezTo>
                  <a:cubicBezTo>
                    <a:pt x="3962" y="1547"/>
                    <a:pt x="3814" y="1481"/>
                    <a:pt x="3675" y="1427"/>
                  </a:cubicBezTo>
                  <a:cubicBezTo>
                    <a:pt x="3381" y="1316"/>
                    <a:pt x="3038" y="1138"/>
                    <a:pt x="3025" y="823"/>
                  </a:cubicBezTo>
                  <a:cubicBezTo>
                    <a:pt x="3023" y="731"/>
                    <a:pt x="3051" y="635"/>
                    <a:pt x="3019" y="547"/>
                  </a:cubicBezTo>
                  <a:cubicBezTo>
                    <a:pt x="2963" y="401"/>
                    <a:pt x="2779" y="365"/>
                    <a:pt x="2629" y="324"/>
                  </a:cubicBezTo>
                  <a:cubicBezTo>
                    <a:pt x="2423" y="264"/>
                    <a:pt x="2235" y="152"/>
                    <a:pt x="208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296"/>
            <p:cNvSpPr/>
            <p:nvPr/>
          </p:nvSpPr>
          <p:spPr>
            <a:xfrm>
              <a:off x="6316636" y="3026428"/>
              <a:ext cx="136136" cy="313872"/>
            </a:xfrm>
            <a:custGeom>
              <a:rect b="b" l="l" r="r" t="t"/>
              <a:pathLst>
                <a:path extrusionOk="0" h="11046" w="4791">
                  <a:moveTo>
                    <a:pt x="2126" y="136"/>
                  </a:moveTo>
                  <a:cubicBezTo>
                    <a:pt x="2271" y="268"/>
                    <a:pt x="2447" y="367"/>
                    <a:pt x="2638" y="421"/>
                  </a:cubicBezTo>
                  <a:lnTo>
                    <a:pt x="2685" y="433"/>
                  </a:lnTo>
                  <a:cubicBezTo>
                    <a:pt x="2822" y="470"/>
                    <a:pt x="2963" y="508"/>
                    <a:pt x="3008" y="626"/>
                  </a:cubicBezTo>
                  <a:cubicBezTo>
                    <a:pt x="3028" y="678"/>
                    <a:pt x="3023" y="736"/>
                    <a:pt x="3019" y="796"/>
                  </a:cubicBezTo>
                  <a:cubicBezTo>
                    <a:pt x="3017" y="830"/>
                    <a:pt x="3013" y="862"/>
                    <a:pt x="3015" y="896"/>
                  </a:cubicBezTo>
                  <a:cubicBezTo>
                    <a:pt x="3028" y="1237"/>
                    <a:pt x="3400" y="1417"/>
                    <a:pt x="3679" y="1524"/>
                  </a:cubicBezTo>
                  <a:cubicBezTo>
                    <a:pt x="3816" y="1575"/>
                    <a:pt x="3930" y="1629"/>
                    <a:pt x="4020" y="1687"/>
                  </a:cubicBezTo>
                  <a:cubicBezTo>
                    <a:pt x="3636" y="1721"/>
                    <a:pt x="3257" y="1826"/>
                    <a:pt x="2916" y="1995"/>
                  </a:cubicBezTo>
                  <a:lnTo>
                    <a:pt x="2897" y="2004"/>
                  </a:lnTo>
                  <a:lnTo>
                    <a:pt x="2901" y="2023"/>
                  </a:lnTo>
                  <a:cubicBezTo>
                    <a:pt x="2963" y="2310"/>
                    <a:pt x="2760" y="2587"/>
                    <a:pt x="2582" y="2829"/>
                  </a:cubicBezTo>
                  <a:lnTo>
                    <a:pt x="2550" y="2872"/>
                  </a:lnTo>
                  <a:cubicBezTo>
                    <a:pt x="2423" y="3043"/>
                    <a:pt x="2153" y="3478"/>
                    <a:pt x="2385" y="3791"/>
                  </a:cubicBezTo>
                  <a:lnTo>
                    <a:pt x="2552" y="4104"/>
                  </a:lnTo>
                  <a:cubicBezTo>
                    <a:pt x="2777" y="4526"/>
                    <a:pt x="3032" y="5005"/>
                    <a:pt x="3420" y="5344"/>
                  </a:cubicBezTo>
                  <a:cubicBezTo>
                    <a:pt x="3484" y="5400"/>
                    <a:pt x="3555" y="5455"/>
                    <a:pt x="3621" y="5507"/>
                  </a:cubicBezTo>
                  <a:cubicBezTo>
                    <a:pt x="3831" y="5670"/>
                    <a:pt x="4047" y="5839"/>
                    <a:pt x="4129" y="6085"/>
                  </a:cubicBezTo>
                  <a:lnTo>
                    <a:pt x="4140" y="6117"/>
                  </a:lnTo>
                  <a:lnTo>
                    <a:pt x="4167" y="6100"/>
                  </a:lnTo>
                  <a:cubicBezTo>
                    <a:pt x="4191" y="6085"/>
                    <a:pt x="4217" y="6077"/>
                    <a:pt x="4240" y="6077"/>
                  </a:cubicBezTo>
                  <a:cubicBezTo>
                    <a:pt x="4360" y="6077"/>
                    <a:pt x="4482" y="6252"/>
                    <a:pt x="4523" y="6417"/>
                  </a:cubicBezTo>
                  <a:cubicBezTo>
                    <a:pt x="4709" y="7163"/>
                    <a:pt x="4737" y="7913"/>
                    <a:pt x="4604" y="8586"/>
                  </a:cubicBezTo>
                  <a:cubicBezTo>
                    <a:pt x="4540" y="8903"/>
                    <a:pt x="4452" y="9145"/>
                    <a:pt x="4328" y="9346"/>
                  </a:cubicBezTo>
                  <a:lnTo>
                    <a:pt x="4024" y="9385"/>
                  </a:lnTo>
                  <a:lnTo>
                    <a:pt x="4022" y="9404"/>
                  </a:lnTo>
                  <a:cubicBezTo>
                    <a:pt x="3983" y="9646"/>
                    <a:pt x="3852" y="9873"/>
                    <a:pt x="3666" y="10032"/>
                  </a:cubicBezTo>
                  <a:cubicBezTo>
                    <a:pt x="3544" y="9985"/>
                    <a:pt x="3390" y="9931"/>
                    <a:pt x="3244" y="9931"/>
                  </a:cubicBezTo>
                  <a:cubicBezTo>
                    <a:pt x="3135" y="9931"/>
                    <a:pt x="3040" y="9963"/>
                    <a:pt x="2968" y="10023"/>
                  </a:cubicBezTo>
                  <a:cubicBezTo>
                    <a:pt x="2882" y="10094"/>
                    <a:pt x="2837" y="10195"/>
                    <a:pt x="2794" y="10291"/>
                  </a:cubicBezTo>
                  <a:cubicBezTo>
                    <a:pt x="2762" y="10366"/>
                    <a:pt x="2725" y="10445"/>
                    <a:pt x="2674" y="10505"/>
                  </a:cubicBezTo>
                  <a:cubicBezTo>
                    <a:pt x="2605" y="10582"/>
                    <a:pt x="2511" y="10632"/>
                    <a:pt x="2411" y="10677"/>
                  </a:cubicBezTo>
                  <a:cubicBezTo>
                    <a:pt x="2149" y="10797"/>
                    <a:pt x="1875" y="10902"/>
                    <a:pt x="1599" y="10983"/>
                  </a:cubicBezTo>
                  <a:cubicBezTo>
                    <a:pt x="1592" y="10970"/>
                    <a:pt x="1592" y="10955"/>
                    <a:pt x="1599" y="10938"/>
                  </a:cubicBezTo>
                  <a:cubicBezTo>
                    <a:pt x="1611" y="10891"/>
                    <a:pt x="1671" y="10837"/>
                    <a:pt x="1733" y="10818"/>
                  </a:cubicBezTo>
                  <a:cubicBezTo>
                    <a:pt x="1746" y="10814"/>
                    <a:pt x="1757" y="10812"/>
                    <a:pt x="1770" y="10807"/>
                  </a:cubicBezTo>
                  <a:cubicBezTo>
                    <a:pt x="1864" y="10777"/>
                    <a:pt x="1971" y="10745"/>
                    <a:pt x="2001" y="10644"/>
                  </a:cubicBezTo>
                  <a:cubicBezTo>
                    <a:pt x="2048" y="10480"/>
                    <a:pt x="1841" y="10392"/>
                    <a:pt x="1703" y="10334"/>
                  </a:cubicBezTo>
                  <a:cubicBezTo>
                    <a:pt x="1661" y="10315"/>
                    <a:pt x="1616" y="10270"/>
                    <a:pt x="1590" y="10218"/>
                  </a:cubicBezTo>
                  <a:cubicBezTo>
                    <a:pt x="1620" y="10195"/>
                    <a:pt x="1648" y="10169"/>
                    <a:pt x="1678" y="10143"/>
                  </a:cubicBezTo>
                  <a:cubicBezTo>
                    <a:pt x="1778" y="10053"/>
                    <a:pt x="1881" y="9965"/>
                    <a:pt x="2002" y="9965"/>
                  </a:cubicBezTo>
                  <a:cubicBezTo>
                    <a:pt x="2007" y="9965"/>
                    <a:pt x="2013" y="9965"/>
                    <a:pt x="2018" y="9965"/>
                  </a:cubicBezTo>
                  <a:cubicBezTo>
                    <a:pt x="2029" y="9967"/>
                    <a:pt x="2040" y="9967"/>
                    <a:pt x="2051" y="9970"/>
                  </a:cubicBezTo>
                  <a:cubicBezTo>
                    <a:pt x="2076" y="9972"/>
                    <a:pt x="2102" y="9974"/>
                    <a:pt x="2128" y="9974"/>
                  </a:cubicBezTo>
                  <a:cubicBezTo>
                    <a:pt x="2151" y="9974"/>
                    <a:pt x="2226" y="9974"/>
                    <a:pt x="2248" y="9905"/>
                  </a:cubicBezTo>
                  <a:cubicBezTo>
                    <a:pt x="2256" y="9880"/>
                    <a:pt x="2252" y="9856"/>
                    <a:pt x="2248" y="9832"/>
                  </a:cubicBezTo>
                  <a:cubicBezTo>
                    <a:pt x="2246" y="9822"/>
                    <a:pt x="2243" y="9813"/>
                    <a:pt x="2243" y="9802"/>
                  </a:cubicBezTo>
                  <a:cubicBezTo>
                    <a:pt x="2243" y="9777"/>
                    <a:pt x="2252" y="9753"/>
                    <a:pt x="2271" y="9734"/>
                  </a:cubicBezTo>
                  <a:cubicBezTo>
                    <a:pt x="2314" y="9689"/>
                    <a:pt x="2398" y="9670"/>
                    <a:pt x="2466" y="9670"/>
                  </a:cubicBezTo>
                  <a:lnTo>
                    <a:pt x="2530" y="9670"/>
                  </a:lnTo>
                  <a:cubicBezTo>
                    <a:pt x="2635" y="9670"/>
                    <a:pt x="2740" y="9659"/>
                    <a:pt x="2798" y="9571"/>
                  </a:cubicBezTo>
                  <a:cubicBezTo>
                    <a:pt x="2843" y="9490"/>
                    <a:pt x="2828" y="9380"/>
                    <a:pt x="2762" y="9312"/>
                  </a:cubicBezTo>
                  <a:cubicBezTo>
                    <a:pt x="2745" y="9293"/>
                    <a:pt x="2723" y="9278"/>
                    <a:pt x="2702" y="9263"/>
                  </a:cubicBezTo>
                  <a:cubicBezTo>
                    <a:pt x="2672" y="9239"/>
                    <a:pt x="2642" y="9220"/>
                    <a:pt x="2629" y="9190"/>
                  </a:cubicBezTo>
                  <a:cubicBezTo>
                    <a:pt x="2614" y="9160"/>
                    <a:pt x="2616" y="9130"/>
                    <a:pt x="2633" y="9102"/>
                  </a:cubicBezTo>
                  <a:cubicBezTo>
                    <a:pt x="2670" y="9042"/>
                    <a:pt x="2768" y="8997"/>
                    <a:pt x="2858" y="8997"/>
                  </a:cubicBezTo>
                  <a:lnTo>
                    <a:pt x="2871" y="8997"/>
                  </a:lnTo>
                  <a:cubicBezTo>
                    <a:pt x="2893" y="8999"/>
                    <a:pt x="2914" y="9001"/>
                    <a:pt x="2935" y="9001"/>
                  </a:cubicBezTo>
                  <a:cubicBezTo>
                    <a:pt x="2976" y="9005"/>
                    <a:pt x="3019" y="9010"/>
                    <a:pt x="3060" y="9010"/>
                  </a:cubicBezTo>
                  <a:cubicBezTo>
                    <a:pt x="3133" y="9010"/>
                    <a:pt x="3235" y="8999"/>
                    <a:pt x="3298" y="8916"/>
                  </a:cubicBezTo>
                  <a:cubicBezTo>
                    <a:pt x="3351" y="8847"/>
                    <a:pt x="3349" y="8759"/>
                    <a:pt x="3347" y="8676"/>
                  </a:cubicBezTo>
                  <a:cubicBezTo>
                    <a:pt x="3345" y="8618"/>
                    <a:pt x="3342" y="8556"/>
                    <a:pt x="3360" y="8504"/>
                  </a:cubicBezTo>
                  <a:cubicBezTo>
                    <a:pt x="3396" y="8406"/>
                    <a:pt x="3495" y="8350"/>
                    <a:pt x="3602" y="8292"/>
                  </a:cubicBezTo>
                  <a:cubicBezTo>
                    <a:pt x="3713" y="8232"/>
                    <a:pt x="3829" y="8170"/>
                    <a:pt x="3867" y="8048"/>
                  </a:cubicBezTo>
                  <a:cubicBezTo>
                    <a:pt x="3915" y="7904"/>
                    <a:pt x="3831" y="7761"/>
                    <a:pt x="3735" y="7628"/>
                  </a:cubicBezTo>
                  <a:lnTo>
                    <a:pt x="3525" y="7343"/>
                  </a:lnTo>
                  <a:cubicBezTo>
                    <a:pt x="3552" y="7236"/>
                    <a:pt x="3565" y="7127"/>
                    <a:pt x="3563" y="7019"/>
                  </a:cubicBezTo>
                  <a:cubicBezTo>
                    <a:pt x="3561" y="6998"/>
                    <a:pt x="3561" y="6974"/>
                    <a:pt x="3559" y="6951"/>
                  </a:cubicBezTo>
                  <a:cubicBezTo>
                    <a:pt x="3555" y="6867"/>
                    <a:pt x="3550" y="6786"/>
                    <a:pt x="3578" y="6711"/>
                  </a:cubicBezTo>
                  <a:cubicBezTo>
                    <a:pt x="3593" y="6664"/>
                    <a:pt x="3623" y="6619"/>
                    <a:pt x="3653" y="6572"/>
                  </a:cubicBezTo>
                  <a:cubicBezTo>
                    <a:pt x="3696" y="6507"/>
                    <a:pt x="3741" y="6441"/>
                    <a:pt x="3750" y="6362"/>
                  </a:cubicBezTo>
                  <a:cubicBezTo>
                    <a:pt x="3771" y="6182"/>
                    <a:pt x="3610" y="6045"/>
                    <a:pt x="3514" y="5978"/>
                  </a:cubicBezTo>
                  <a:cubicBezTo>
                    <a:pt x="3488" y="5961"/>
                    <a:pt x="3462" y="5946"/>
                    <a:pt x="3437" y="5929"/>
                  </a:cubicBezTo>
                  <a:cubicBezTo>
                    <a:pt x="3338" y="5867"/>
                    <a:pt x="3240" y="5805"/>
                    <a:pt x="3184" y="5708"/>
                  </a:cubicBezTo>
                  <a:cubicBezTo>
                    <a:pt x="3167" y="5683"/>
                    <a:pt x="3156" y="5655"/>
                    <a:pt x="3143" y="5625"/>
                  </a:cubicBezTo>
                  <a:cubicBezTo>
                    <a:pt x="3133" y="5599"/>
                    <a:pt x="3122" y="5573"/>
                    <a:pt x="3109" y="5550"/>
                  </a:cubicBezTo>
                  <a:cubicBezTo>
                    <a:pt x="3077" y="5485"/>
                    <a:pt x="3030" y="5434"/>
                    <a:pt x="2985" y="5380"/>
                  </a:cubicBezTo>
                  <a:lnTo>
                    <a:pt x="2363" y="4678"/>
                  </a:lnTo>
                  <a:cubicBezTo>
                    <a:pt x="2323" y="4631"/>
                    <a:pt x="2273" y="4577"/>
                    <a:pt x="2261" y="4513"/>
                  </a:cubicBezTo>
                  <a:cubicBezTo>
                    <a:pt x="2258" y="4496"/>
                    <a:pt x="2256" y="4476"/>
                    <a:pt x="2256" y="4457"/>
                  </a:cubicBezTo>
                  <a:cubicBezTo>
                    <a:pt x="2254" y="4429"/>
                    <a:pt x="2254" y="4399"/>
                    <a:pt x="2243" y="4369"/>
                  </a:cubicBezTo>
                  <a:cubicBezTo>
                    <a:pt x="2216" y="4288"/>
                    <a:pt x="2141" y="4247"/>
                    <a:pt x="2068" y="4206"/>
                  </a:cubicBezTo>
                  <a:cubicBezTo>
                    <a:pt x="1999" y="4168"/>
                    <a:pt x="1933" y="4131"/>
                    <a:pt x="1918" y="4067"/>
                  </a:cubicBezTo>
                  <a:cubicBezTo>
                    <a:pt x="1911" y="4048"/>
                    <a:pt x="1911" y="4026"/>
                    <a:pt x="1911" y="4003"/>
                  </a:cubicBezTo>
                  <a:cubicBezTo>
                    <a:pt x="1913" y="3988"/>
                    <a:pt x="1913" y="3973"/>
                    <a:pt x="1911" y="3958"/>
                  </a:cubicBezTo>
                  <a:cubicBezTo>
                    <a:pt x="1898" y="3771"/>
                    <a:pt x="1721" y="3666"/>
                    <a:pt x="1564" y="3572"/>
                  </a:cubicBezTo>
                  <a:lnTo>
                    <a:pt x="1536" y="3555"/>
                  </a:lnTo>
                  <a:cubicBezTo>
                    <a:pt x="1404" y="3476"/>
                    <a:pt x="1234" y="3302"/>
                    <a:pt x="1316" y="3150"/>
                  </a:cubicBezTo>
                  <a:cubicBezTo>
                    <a:pt x="1356" y="3077"/>
                    <a:pt x="1438" y="3045"/>
                    <a:pt x="1526" y="3011"/>
                  </a:cubicBezTo>
                  <a:cubicBezTo>
                    <a:pt x="1607" y="2979"/>
                    <a:pt x="1691" y="2947"/>
                    <a:pt x="1746" y="2878"/>
                  </a:cubicBezTo>
                  <a:cubicBezTo>
                    <a:pt x="1843" y="2760"/>
                    <a:pt x="1813" y="2589"/>
                    <a:pt x="1742" y="2480"/>
                  </a:cubicBezTo>
                  <a:cubicBezTo>
                    <a:pt x="1667" y="2364"/>
                    <a:pt x="1547" y="2287"/>
                    <a:pt x="1440" y="2218"/>
                  </a:cubicBezTo>
                  <a:cubicBezTo>
                    <a:pt x="1277" y="2113"/>
                    <a:pt x="1074" y="1982"/>
                    <a:pt x="849" y="1970"/>
                  </a:cubicBezTo>
                  <a:lnTo>
                    <a:pt x="759" y="1970"/>
                  </a:lnTo>
                  <a:cubicBezTo>
                    <a:pt x="718" y="1970"/>
                    <a:pt x="675" y="1967"/>
                    <a:pt x="634" y="1957"/>
                  </a:cubicBezTo>
                  <a:cubicBezTo>
                    <a:pt x="577" y="1942"/>
                    <a:pt x="514" y="1892"/>
                    <a:pt x="517" y="1832"/>
                  </a:cubicBezTo>
                  <a:cubicBezTo>
                    <a:pt x="517" y="1807"/>
                    <a:pt x="529" y="1781"/>
                    <a:pt x="540" y="1755"/>
                  </a:cubicBezTo>
                  <a:cubicBezTo>
                    <a:pt x="553" y="1730"/>
                    <a:pt x="564" y="1704"/>
                    <a:pt x="568" y="1674"/>
                  </a:cubicBezTo>
                  <a:cubicBezTo>
                    <a:pt x="587" y="1548"/>
                    <a:pt x="465" y="1455"/>
                    <a:pt x="343" y="1410"/>
                  </a:cubicBezTo>
                  <a:lnTo>
                    <a:pt x="313" y="1400"/>
                  </a:lnTo>
                  <a:cubicBezTo>
                    <a:pt x="217" y="1365"/>
                    <a:pt x="118" y="1329"/>
                    <a:pt x="82" y="1245"/>
                  </a:cubicBezTo>
                  <a:cubicBezTo>
                    <a:pt x="56" y="1188"/>
                    <a:pt x="69" y="1121"/>
                    <a:pt x="82" y="1050"/>
                  </a:cubicBezTo>
                  <a:cubicBezTo>
                    <a:pt x="90" y="1016"/>
                    <a:pt x="97" y="978"/>
                    <a:pt x="99" y="941"/>
                  </a:cubicBezTo>
                  <a:cubicBezTo>
                    <a:pt x="101" y="913"/>
                    <a:pt x="99" y="883"/>
                    <a:pt x="94" y="856"/>
                  </a:cubicBezTo>
                  <a:cubicBezTo>
                    <a:pt x="118" y="849"/>
                    <a:pt x="137" y="843"/>
                    <a:pt x="157" y="834"/>
                  </a:cubicBezTo>
                  <a:cubicBezTo>
                    <a:pt x="217" y="811"/>
                    <a:pt x="264" y="768"/>
                    <a:pt x="311" y="729"/>
                  </a:cubicBezTo>
                  <a:cubicBezTo>
                    <a:pt x="334" y="708"/>
                    <a:pt x="360" y="686"/>
                    <a:pt x="386" y="667"/>
                  </a:cubicBezTo>
                  <a:cubicBezTo>
                    <a:pt x="497" y="590"/>
                    <a:pt x="643" y="551"/>
                    <a:pt x="832" y="551"/>
                  </a:cubicBezTo>
                  <a:cubicBezTo>
                    <a:pt x="889" y="551"/>
                    <a:pt x="949" y="553"/>
                    <a:pt x="1020" y="562"/>
                  </a:cubicBezTo>
                  <a:cubicBezTo>
                    <a:pt x="1056" y="564"/>
                    <a:pt x="1095" y="568"/>
                    <a:pt x="1134" y="573"/>
                  </a:cubicBezTo>
                  <a:cubicBezTo>
                    <a:pt x="1239" y="586"/>
                    <a:pt x="1348" y="598"/>
                    <a:pt x="1453" y="598"/>
                  </a:cubicBezTo>
                  <a:cubicBezTo>
                    <a:pt x="1545" y="598"/>
                    <a:pt x="1626" y="588"/>
                    <a:pt x="1701" y="571"/>
                  </a:cubicBezTo>
                  <a:cubicBezTo>
                    <a:pt x="1905" y="517"/>
                    <a:pt x="2106" y="346"/>
                    <a:pt x="2126" y="136"/>
                  </a:cubicBezTo>
                  <a:close/>
                  <a:moveTo>
                    <a:pt x="2066" y="1"/>
                  </a:moveTo>
                  <a:lnTo>
                    <a:pt x="2072" y="74"/>
                  </a:lnTo>
                  <a:cubicBezTo>
                    <a:pt x="2091" y="286"/>
                    <a:pt x="1892" y="466"/>
                    <a:pt x="1688" y="517"/>
                  </a:cubicBezTo>
                  <a:cubicBezTo>
                    <a:pt x="1618" y="536"/>
                    <a:pt x="1541" y="545"/>
                    <a:pt x="1453" y="545"/>
                  </a:cubicBezTo>
                  <a:cubicBezTo>
                    <a:pt x="1350" y="545"/>
                    <a:pt x="1243" y="532"/>
                    <a:pt x="1140" y="521"/>
                  </a:cubicBezTo>
                  <a:cubicBezTo>
                    <a:pt x="1101" y="517"/>
                    <a:pt x="1063" y="511"/>
                    <a:pt x="1024" y="508"/>
                  </a:cubicBezTo>
                  <a:cubicBezTo>
                    <a:pt x="954" y="500"/>
                    <a:pt x="889" y="498"/>
                    <a:pt x="832" y="498"/>
                  </a:cubicBezTo>
                  <a:cubicBezTo>
                    <a:pt x="632" y="498"/>
                    <a:pt x="476" y="538"/>
                    <a:pt x="356" y="624"/>
                  </a:cubicBezTo>
                  <a:cubicBezTo>
                    <a:pt x="328" y="643"/>
                    <a:pt x="300" y="667"/>
                    <a:pt x="274" y="688"/>
                  </a:cubicBezTo>
                  <a:cubicBezTo>
                    <a:pt x="229" y="727"/>
                    <a:pt x="187" y="763"/>
                    <a:pt x="135" y="785"/>
                  </a:cubicBezTo>
                  <a:cubicBezTo>
                    <a:pt x="114" y="796"/>
                    <a:pt x="88" y="802"/>
                    <a:pt x="58" y="808"/>
                  </a:cubicBezTo>
                  <a:lnTo>
                    <a:pt x="30" y="813"/>
                  </a:lnTo>
                  <a:lnTo>
                    <a:pt x="37" y="841"/>
                  </a:lnTo>
                  <a:cubicBezTo>
                    <a:pt x="43" y="875"/>
                    <a:pt x="47" y="907"/>
                    <a:pt x="45" y="939"/>
                  </a:cubicBezTo>
                  <a:cubicBezTo>
                    <a:pt x="43" y="971"/>
                    <a:pt x="37" y="1008"/>
                    <a:pt x="30" y="1042"/>
                  </a:cubicBezTo>
                  <a:cubicBezTo>
                    <a:pt x="15" y="1117"/>
                    <a:pt x="0" y="1194"/>
                    <a:pt x="32" y="1267"/>
                  </a:cubicBezTo>
                  <a:cubicBezTo>
                    <a:pt x="77" y="1372"/>
                    <a:pt x="193" y="1415"/>
                    <a:pt x="296" y="1449"/>
                  </a:cubicBezTo>
                  <a:lnTo>
                    <a:pt x="326" y="1460"/>
                  </a:lnTo>
                  <a:cubicBezTo>
                    <a:pt x="422" y="1496"/>
                    <a:pt x="529" y="1571"/>
                    <a:pt x="517" y="1668"/>
                  </a:cubicBezTo>
                  <a:cubicBezTo>
                    <a:pt x="512" y="1689"/>
                    <a:pt x="504" y="1710"/>
                    <a:pt x="493" y="1734"/>
                  </a:cubicBezTo>
                  <a:cubicBezTo>
                    <a:pt x="478" y="1764"/>
                    <a:pt x="463" y="1794"/>
                    <a:pt x="463" y="1830"/>
                  </a:cubicBezTo>
                  <a:cubicBezTo>
                    <a:pt x="461" y="1920"/>
                    <a:pt x="540" y="1989"/>
                    <a:pt x="622" y="2008"/>
                  </a:cubicBezTo>
                  <a:cubicBezTo>
                    <a:pt x="667" y="2021"/>
                    <a:pt x="714" y="2023"/>
                    <a:pt x="759" y="2023"/>
                  </a:cubicBezTo>
                  <a:lnTo>
                    <a:pt x="846" y="2023"/>
                  </a:lnTo>
                  <a:cubicBezTo>
                    <a:pt x="1056" y="2034"/>
                    <a:pt x="1245" y="2156"/>
                    <a:pt x="1412" y="2263"/>
                  </a:cubicBezTo>
                  <a:cubicBezTo>
                    <a:pt x="1513" y="2330"/>
                    <a:pt x="1629" y="2402"/>
                    <a:pt x="1697" y="2510"/>
                  </a:cubicBezTo>
                  <a:cubicBezTo>
                    <a:pt x="1759" y="2606"/>
                    <a:pt x="1783" y="2749"/>
                    <a:pt x="1706" y="2844"/>
                  </a:cubicBezTo>
                  <a:cubicBezTo>
                    <a:pt x="1659" y="2902"/>
                    <a:pt x="1584" y="2929"/>
                    <a:pt x="1506" y="2962"/>
                  </a:cubicBezTo>
                  <a:cubicBezTo>
                    <a:pt x="1414" y="2998"/>
                    <a:pt x="1318" y="3034"/>
                    <a:pt x="1269" y="3124"/>
                  </a:cubicBezTo>
                  <a:cubicBezTo>
                    <a:pt x="1176" y="3298"/>
                    <a:pt x="1329" y="3493"/>
                    <a:pt x="1509" y="3600"/>
                  </a:cubicBezTo>
                  <a:lnTo>
                    <a:pt x="1536" y="3617"/>
                  </a:lnTo>
                  <a:cubicBezTo>
                    <a:pt x="1682" y="3705"/>
                    <a:pt x="1847" y="3804"/>
                    <a:pt x="1858" y="3962"/>
                  </a:cubicBezTo>
                  <a:cubicBezTo>
                    <a:pt x="1860" y="3975"/>
                    <a:pt x="1860" y="3988"/>
                    <a:pt x="1860" y="4001"/>
                  </a:cubicBezTo>
                  <a:cubicBezTo>
                    <a:pt x="1858" y="4026"/>
                    <a:pt x="1858" y="4054"/>
                    <a:pt x="1864" y="4082"/>
                  </a:cubicBezTo>
                  <a:cubicBezTo>
                    <a:pt x="1888" y="4168"/>
                    <a:pt x="1965" y="4211"/>
                    <a:pt x="2042" y="4253"/>
                  </a:cubicBezTo>
                  <a:cubicBezTo>
                    <a:pt x="2108" y="4290"/>
                    <a:pt x="2173" y="4326"/>
                    <a:pt x="2192" y="4386"/>
                  </a:cubicBezTo>
                  <a:cubicBezTo>
                    <a:pt x="2201" y="4410"/>
                    <a:pt x="2201" y="4433"/>
                    <a:pt x="2203" y="4459"/>
                  </a:cubicBezTo>
                  <a:cubicBezTo>
                    <a:pt x="2203" y="4481"/>
                    <a:pt x="2205" y="4502"/>
                    <a:pt x="2209" y="4523"/>
                  </a:cubicBezTo>
                  <a:cubicBezTo>
                    <a:pt x="2224" y="4601"/>
                    <a:pt x="2280" y="4663"/>
                    <a:pt x="2323" y="4714"/>
                  </a:cubicBezTo>
                  <a:lnTo>
                    <a:pt x="2944" y="5417"/>
                  </a:lnTo>
                  <a:cubicBezTo>
                    <a:pt x="2987" y="5466"/>
                    <a:pt x="3032" y="5518"/>
                    <a:pt x="3062" y="5573"/>
                  </a:cubicBezTo>
                  <a:cubicBezTo>
                    <a:pt x="3075" y="5597"/>
                    <a:pt x="3083" y="5620"/>
                    <a:pt x="3094" y="5644"/>
                  </a:cubicBezTo>
                  <a:cubicBezTo>
                    <a:pt x="3107" y="5674"/>
                    <a:pt x="3120" y="5706"/>
                    <a:pt x="3137" y="5734"/>
                  </a:cubicBezTo>
                  <a:cubicBezTo>
                    <a:pt x="3199" y="5841"/>
                    <a:pt x="3306" y="5910"/>
                    <a:pt x="3407" y="5974"/>
                  </a:cubicBezTo>
                  <a:cubicBezTo>
                    <a:pt x="3432" y="5991"/>
                    <a:pt x="3458" y="6006"/>
                    <a:pt x="3484" y="6023"/>
                  </a:cubicBezTo>
                  <a:cubicBezTo>
                    <a:pt x="3570" y="6081"/>
                    <a:pt x="3713" y="6203"/>
                    <a:pt x="3696" y="6355"/>
                  </a:cubicBezTo>
                  <a:cubicBezTo>
                    <a:pt x="3690" y="6422"/>
                    <a:pt x="3651" y="6482"/>
                    <a:pt x="3610" y="6544"/>
                  </a:cubicBezTo>
                  <a:cubicBezTo>
                    <a:pt x="3578" y="6591"/>
                    <a:pt x="3546" y="6638"/>
                    <a:pt x="3527" y="6694"/>
                  </a:cubicBezTo>
                  <a:cubicBezTo>
                    <a:pt x="3497" y="6779"/>
                    <a:pt x="3501" y="6867"/>
                    <a:pt x="3505" y="6955"/>
                  </a:cubicBezTo>
                  <a:cubicBezTo>
                    <a:pt x="3507" y="6977"/>
                    <a:pt x="3507" y="6998"/>
                    <a:pt x="3510" y="7022"/>
                  </a:cubicBezTo>
                  <a:cubicBezTo>
                    <a:pt x="3512" y="7127"/>
                    <a:pt x="3499" y="7234"/>
                    <a:pt x="3471" y="7343"/>
                  </a:cubicBezTo>
                  <a:lnTo>
                    <a:pt x="3467" y="7356"/>
                  </a:lnTo>
                  <a:lnTo>
                    <a:pt x="3690" y="7660"/>
                  </a:lnTo>
                  <a:cubicBezTo>
                    <a:pt x="3780" y="7780"/>
                    <a:pt x="3857" y="7911"/>
                    <a:pt x="3818" y="8031"/>
                  </a:cubicBezTo>
                  <a:cubicBezTo>
                    <a:pt x="3784" y="8131"/>
                    <a:pt x="3683" y="8187"/>
                    <a:pt x="3576" y="8245"/>
                  </a:cubicBezTo>
                  <a:cubicBezTo>
                    <a:pt x="3467" y="8305"/>
                    <a:pt x="3351" y="8367"/>
                    <a:pt x="3310" y="8487"/>
                  </a:cubicBezTo>
                  <a:cubicBezTo>
                    <a:pt x="3289" y="8549"/>
                    <a:pt x="3291" y="8613"/>
                    <a:pt x="3293" y="8678"/>
                  </a:cubicBezTo>
                  <a:cubicBezTo>
                    <a:pt x="3295" y="8755"/>
                    <a:pt x="3298" y="8828"/>
                    <a:pt x="3257" y="8883"/>
                  </a:cubicBezTo>
                  <a:cubicBezTo>
                    <a:pt x="3218" y="8933"/>
                    <a:pt x="3158" y="8956"/>
                    <a:pt x="3060" y="8956"/>
                  </a:cubicBezTo>
                  <a:cubicBezTo>
                    <a:pt x="3021" y="8956"/>
                    <a:pt x="2980" y="8952"/>
                    <a:pt x="2940" y="8948"/>
                  </a:cubicBezTo>
                  <a:cubicBezTo>
                    <a:pt x="2918" y="8948"/>
                    <a:pt x="2897" y="8946"/>
                    <a:pt x="2875" y="8943"/>
                  </a:cubicBezTo>
                  <a:cubicBezTo>
                    <a:pt x="2870" y="8943"/>
                    <a:pt x="2864" y="8943"/>
                    <a:pt x="2858" y="8943"/>
                  </a:cubicBezTo>
                  <a:cubicBezTo>
                    <a:pt x="2749" y="8943"/>
                    <a:pt x="2635" y="8999"/>
                    <a:pt x="2588" y="9072"/>
                  </a:cubicBezTo>
                  <a:cubicBezTo>
                    <a:pt x="2560" y="9117"/>
                    <a:pt x="2558" y="9166"/>
                    <a:pt x="2580" y="9211"/>
                  </a:cubicBezTo>
                  <a:cubicBezTo>
                    <a:pt x="2599" y="9254"/>
                    <a:pt x="2635" y="9280"/>
                    <a:pt x="2672" y="9305"/>
                  </a:cubicBezTo>
                  <a:cubicBezTo>
                    <a:pt x="2691" y="9320"/>
                    <a:pt x="2708" y="9333"/>
                    <a:pt x="2723" y="9348"/>
                  </a:cubicBezTo>
                  <a:cubicBezTo>
                    <a:pt x="2773" y="9400"/>
                    <a:pt x="2785" y="9485"/>
                    <a:pt x="2753" y="9545"/>
                  </a:cubicBezTo>
                  <a:cubicBezTo>
                    <a:pt x="2713" y="9603"/>
                    <a:pt x="2635" y="9616"/>
                    <a:pt x="2530" y="9616"/>
                  </a:cubicBezTo>
                  <a:lnTo>
                    <a:pt x="2464" y="9616"/>
                  </a:lnTo>
                  <a:cubicBezTo>
                    <a:pt x="2389" y="9616"/>
                    <a:pt x="2291" y="9638"/>
                    <a:pt x="2233" y="9698"/>
                  </a:cubicBezTo>
                  <a:cubicBezTo>
                    <a:pt x="2203" y="9728"/>
                    <a:pt x="2188" y="9764"/>
                    <a:pt x="2190" y="9805"/>
                  </a:cubicBezTo>
                  <a:cubicBezTo>
                    <a:pt x="2190" y="9817"/>
                    <a:pt x="2192" y="9830"/>
                    <a:pt x="2194" y="9843"/>
                  </a:cubicBezTo>
                  <a:cubicBezTo>
                    <a:pt x="2198" y="9860"/>
                    <a:pt x="2201" y="9877"/>
                    <a:pt x="2196" y="9890"/>
                  </a:cubicBezTo>
                  <a:cubicBezTo>
                    <a:pt x="2192" y="9905"/>
                    <a:pt x="2179" y="9920"/>
                    <a:pt x="2128" y="9920"/>
                  </a:cubicBezTo>
                  <a:cubicBezTo>
                    <a:pt x="2104" y="9920"/>
                    <a:pt x="2081" y="9918"/>
                    <a:pt x="2057" y="9916"/>
                  </a:cubicBezTo>
                  <a:cubicBezTo>
                    <a:pt x="2046" y="9914"/>
                    <a:pt x="2033" y="9914"/>
                    <a:pt x="2023" y="9912"/>
                  </a:cubicBezTo>
                  <a:cubicBezTo>
                    <a:pt x="2015" y="9911"/>
                    <a:pt x="2008" y="9911"/>
                    <a:pt x="2001" y="9911"/>
                  </a:cubicBezTo>
                  <a:cubicBezTo>
                    <a:pt x="1863" y="9911"/>
                    <a:pt x="1749" y="10007"/>
                    <a:pt x="1641" y="10102"/>
                  </a:cubicBezTo>
                  <a:cubicBezTo>
                    <a:pt x="1614" y="10128"/>
                    <a:pt x="1586" y="10152"/>
                    <a:pt x="1556" y="10175"/>
                  </a:cubicBezTo>
                  <a:cubicBezTo>
                    <a:pt x="1554" y="10177"/>
                    <a:pt x="1551" y="10180"/>
                    <a:pt x="1547" y="10182"/>
                  </a:cubicBezTo>
                  <a:lnTo>
                    <a:pt x="1524" y="10199"/>
                  </a:lnTo>
                  <a:lnTo>
                    <a:pt x="1532" y="10220"/>
                  </a:lnTo>
                  <a:cubicBezTo>
                    <a:pt x="1562" y="10293"/>
                    <a:pt x="1620" y="10355"/>
                    <a:pt x="1684" y="10383"/>
                  </a:cubicBezTo>
                  <a:cubicBezTo>
                    <a:pt x="1836" y="10447"/>
                    <a:pt x="1982" y="10520"/>
                    <a:pt x="1950" y="10629"/>
                  </a:cubicBezTo>
                  <a:cubicBezTo>
                    <a:pt x="1928" y="10702"/>
                    <a:pt x="1841" y="10730"/>
                    <a:pt x="1755" y="10756"/>
                  </a:cubicBezTo>
                  <a:cubicBezTo>
                    <a:pt x="1742" y="10760"/>
                    <a:pt x="1729" y="10764"/>
                    <a:pt x="1716" y="10767"/>
                  </a:cubicBezTo>
                  <a:cubicBezTo>
                    <a:pt x="1650" y="10790"/>
                    <a:pt x="1569" y="10850"/>
                    <a:pt x="1547" y="10923"/>
                  </a:cubicBezTo>
                  <a:cubicBezTo>
                    <a:pt x="1534" y="10962"/>
                    <a:pt x="1541" y="11000"/>
                    <a:pt x="1566" y="11032"/>
                  </a:cubicBezTo>
                  <a:lnTo>
                    <a:pt x="1577" y="11045"/>
                  </a:lnTo>
                  <a:lnTo>
                    <a:pt x="1594" y="11041"/>
                  </a:lnTo>
                  <a:cubicBezTo>
                    <a:pt x="1879" y="10955"/>
                    <a:pt x="2162" y="10850"/>
                    <a:pt x="2432" y="10726"/>
                  </a:cubicBezTo>
                  <a:cubicBezTo>
                    <a:pt x="2535" y="10679"/>
                    <a:pt x="2640" y="10625"/>
                    <a:pt x="2715" y="10540"/>
                  </a:cubicBezTo>
                  <a:cubicBezTo>
                    <a:pt x="2773" y="10473"/>
                    <a:pt x="2809" y="10392"/>
                    <a:pt x="2843" y="10312"/>
                  </a:cubicBezTo>
                  <a:cubicBezTo>
                    <a:pt x="2886" y="10216"/>
                    <a:pt x="2927" y="10126"/>
                    <a:pt x="3002" y="10064"/>
                  </a:cubicBezTo>
                  <a:cubicBezTo>
                    <a:pt x="3066" y="10010"/>
                    <a:pt x="3145" y="9985"/>
                    <a:pt x="3244" y="9985"/>
                  </a:cubicBezTo>
                  <a:cubicBezTo>
                    <a:pt x="3387" y="9985"/>
                    <a:pt x="3542" y="10040"/>
                    <a:pt x="3660" y="10087"/>
                  </a:cubicBezTo>
                  <a:lnTo>
                    <a:pt x="3675" y="10092"/>
                  </a:lnTo>
                  <a:lnTo>
                    <a:pt x="3687" y="10083"/>
                  </a:lnTo>
                  <a:cubicBezTo>
                    <a:pt x="3887" y="9920"/>
                    <a:pt x="4026" y="9685"/>
                    <a:pt x="4071" y="9432"/>
                  </a:cubicBezTo>
                  <a:lnTo>
                    <a:pt x="4360" y="9395"/>
                  </a:lnTo>
                  <a:lnTo>
                    <a:pt x="4367" y="9385"/>
                  </a:lnTo>
                  <a:cubicBezTo>
                    <a:pt x="4499" y="9175"/>
                    <a:pt x="4589" y="8924"/>
                    <a:pt x="4656" y="8596"/>
                  </a:cubicBezTo>
                  <a:cubicBezTo>
                    <a:pt x="4791" y="7915"/>
                    <a:pt x="4763" y="7157"/>
                    <a:pt x="4577" y="6405"/>
                  </a:cubicBezTo>
                  <a:cubicBezTo>
                    <a:pt x="4536" y="6246"/>
                    <a:pt x="4405" y="6023"/>
                    <a:pt x="4240" y="6023"/>
                  </a:cubicBezTo>
                  <a:cubicBezTo>
                    <a:pt x="4217" y="6023"/>
                    <a:pt x="4191" y="6030"/>
                    <a:pt x="4169" y="6038"/>
                  </a:cubicBezTo>
                  <a:cubicBezTo>
                    <a:pt x="4075" y="5794"/>
                    <a:pt x="3861" y="5627"/>
                    <a:pt x="3653" y="5464"/>
                  </a:cubicBezTo>
                  <a:cubicBezTo>
                    <a:pt x="3587" y="5413"/>
                    <a:pt x="3518" y="5359"/>
                    <a:pt x="3456" y="5303"/>
                  </a:cubicBezTo>
                  <a:cubicBezTo>
                    <a:pt x="3075" y="4971"/>
                    <a:pt x="2822" y="4498"/>
                    <a:pt x="2599" y="4078"/>
                  </a:cubicBezTo>
                  <a:lnTo>
                    <a:pt x="2430" y="3761"/>
                  </a:lnTo>
                  <a:cubicBezTo>
                    <a:pt x="2218" y="3474"/>
                    <a:pt x="2473" y="3067"/>
                    <a:pt x="2593" y="2904"/>
                  </a:cubicBezTo>
                  <a:lnTo>
                    <a:pt x="2625" y="2859"/>
                  </a:lnTo>
                  <a:cubicBezTo>
                    <a:pt x="2805" y="2614"/>
                    <a:pt x="3010" y="2336"/>
                    <a:pt x="2959" y="2034"/>
                  </a:cubicBezTo>
                  <a:cubicBezTo>
                    <a:pt x="3310" y="1862"/>
                    <a:pt x="3705" y="1760"/>
                    <a:pt x="4099" y="1734"/>
                  </a:cubicBezTo>
                  <a:lnTo>
                    <a:pt x="4174" y="1730"/>
                  </a:lnTo>
                  <a:lnTo>
                    <a:pt x="4114" y="1687"/>
                  </a:lnTo>
                  <a:cubicBezTo>
                    <a:pt x="4009" y="1610"/>
                    <a:pt x="3874" y="1539"/>
                    <a:pt x="3698" y="1473"/>
                  </a:cubicBezTo>
                  <a:cubicBezTo>
                    <a:pt x="3435" y="1372"/>
                    <a:pt x="3079" y="1203"/>
                    <a:pt x="3068" y="894"/>
                  </a:cubicBezTo>
                  <a:cubicBezTo>
                    <a:pt x="3066" y="864"/>
                    <a:pt x="3070" y="834"/>
                    <a:pt x="3073" y="800"/>
                  </a:cubicBezTo>
                  <a:cubicBezTo>
                    <a:pt x="3077" y="738"/>
                    <a:pt x="3081" y="671"/>
                    <a:pt x="3058" y="607"/>
                  </a:cubicBezTo>
                  <a:cubicBezTo>
                    <a:pt x="3004" y="463"/>
                    <a:pt x="2841" y="421"/>
                    <a:pt x="2698" y="382"/>
                  </a:cubicBezTo>
                  <a:lnTo>
                    <a:pt x="2653" y="369"/>
                  </a:lnTo>
                  <a:cubicBezTo>
                    <a:pt x="2451" y="311"/>
                    <a:pt x="2265" y="202"/>
                    <a:pt x="2117" y="54"/>
                  </a:cubicBezTo>
                  <a:lnTo>
                    <a:pt x="206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296"/>
            <p:cNvSpPr/>
            <p:nvPr/>
          </p:nvSpPr>
          <p:spPr>
            <a:xfrm>
              <a:off x="6550621" y="3419979"/>
              <a:ext cx="25801" cy="30120"/>
            </a:xfrm>
            <a:custGeom>
              <a:rect b="b" l="l" r="r" t="t"/>
              <a:pathLst>
                <a:path extrusionOk="0" h="1060" w="908">
                  <a:moveTo>
                    <a:pt x="847" y="1"/>
                  </a:moveTo>
                  <a:cubicBezTo>
                    <a:pt x="822" y="37"/>
                    <a:pt x="800" y="76"/>
                    <a:pt x="781" y="114"/>
                  </a:cubicBezTo>
                  <a:cubicBezTo>
                    <a:pt x="695" y="288"/>
                    <a:pt x="620" y="494"/>
                    <a:pt x="444" y="577"/>
                  </a:cubicBezTo>
                  <a:cubicBezTo>
                    <a:pt x="379" y="608"/>
                    <a:pt x="307" y="618"/>
                    <a:pt x="234" y="618"/>
                  </a:cubicBezTo>
                  <a:cubicBezTo>
                    <a:pt x="176" y="618"/>
                    <a:pt x="117" y="612"/>
                    <a:pt x="59" y="605"/>
                  </a:cubicBezTo>
                  <a:cubicBezTo>
                    <a:pt x="42" y="603"/>
                    <a:pt x="25" y="601"/>
                    <a:pt x="7" y="599"/>
                  </a:cubicBezTo>
                  <a:lnTo>
                    <a:pt x="7" y="599"/>
                  </a:lnTo>
                  <a:cubicBezTo>
                    <a:pt x="1" y="721"/>
                    <a:pt x="5" y="843"/>
                    <a:pt x="14" y="963"/>
                  </a:cubicBezTo>
                  <a:cubicBezTo>
                    <a:pt x="16" y="980"/>
                    <a:pt x="18" y="995"/>
                    <a:pt x="29" y="1008"/>
                  </a:cubicBezTo>
                  <a:cubicBezTo>
                    <a:pt x="35" y="1016"/>
                    <a:pt x="44" y="1021"/>
                    <a:pt x="52" y="1025"/>
                  </a:cubicBezTo>
                  <a:cubicBezTo>
                    <a:pt x="100" y="1048"/>
                    <a:pt x="153" y="1059"/>
                    <a:pt x="206" y="1059"/>
                  </a:cubicBezTo>
                  <a:cubicBezTo>
                    <a:pt x="308" y="1059"/>
                    <a:pt x="407" y="1017"/>
                    <a:pt x="453" y="928"/>
                  </a:cubicBezTo>
                  <a:cubicBezTo>
                    <a:pt x="474" y="888"/>
                    <a:pt x="483" y="841"/>
                    <a:pt x="511" y="804"/>
                  </a:cubicBezTo>
                  <a:cubicBezTo>
                    <a:pt x="534" y="772"/>
                    <a:pt x="571" y="753"/>
                    <a:pt x="605" y="733"/>
                  </a:cubicBezTo>
                  <a:cubicBezTo>
                    <a:pt x="650" y="708"/>
                    <a:pt x="695" y="682"/>
                    <a:pt x="742" y="656"/>
                  </a:cubicBezTo>
                  <a:cubicBezTo>
                    <a:pt x="777" y="637"/>
                    <a:pt x="813" y="616"/>
                    <a:pt x="837" y="586"/>
                  </a:cubicBezTo>
                  <a:cubicBezTo>
                    <a:pt x="864" y="549"/>
                    <a:pt x="875" y="502"/>
                    <a:pt x="884" y="457"/>
                  </a:cubicBezTo>
                  <a:cubicBezTo>
                    <a:pt x="907" y="305"/>
                    <a:pt x="892" y="149"/>
                    <a:pt x="84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296"/>
            <p:cNvSpPr/>
            <p:nvPr/>
          </p:nvSpPr>
          <p:spPr>
            <a:xfrm>
              <a:off x="6549911" y="3418274"/>
              <a:ext cx="27222" cy="32592"/>
            </a:xfrm>
            <a:custGeom>
              <a:rect b="b" l="l" r="r" t="t"/>
              <a:pathLst>
                <a:path extrusionOk="0" h="1147" w="958">
                  <a:moveTo>
                    <a:pt x="864" y="125"/>
                  </a:moveTo>
                  <a:cubicBezTo>
                    <a:pt x="894" y="254"/>
                    <a:pt x="900" y="386"/>
                    <a:pt x="881" y="513"/>
                  </a:cubicBezTo>
                  <a:cubicBezTo>
                    <a:pt x="874" y="554"/>
                    <a:pt x="866" y="596"/>
                    <a:pt x="840" y="629"/>
                  </a:cubicBezTo>
                  <a:cubicBezTo>
                    <a:pt x="819" y="656"/>
                    <a:pt x="787" y="674"/>
                    <a:pt x="752" y="693"/>
                  </a:cubicBezTo>
                  <a:lnTo>
                    <a:pt x="617" y="770"/>
                  </a:lnTo>
                  <a:cubicBezTo>
                    <a:pt x="583" y="789"/>
                    <a:pt x="542" y="811"/>
                    <a:pt x="514" y="849"/>
                  </a:cubicBezTo>
                  <a:cubicBezTo>
                    <a:pt x="495" y="875"/>
                    <a:pt x="484" y="903"/>
                    <a:pt x="474" y="931"/>
                  </a:cubicBezTo>
                  <a:cubicBezTo>
                    <a:pt x="467" y="946"/>
                    <a:pt x="461" y="961"/>
                    <a:pt x="454" y="976"/>
                  </a:cubicBezTo>
                  <a:cubicBezTo>
                    <a:pt x="416" y="1048"/>
                    <a:pt x="332" y="1093"/>
                    <a:pt x="229" y="1093"/>
                  </a:cubicBezTo>
                  <a:cubicBezTo>
                    <a:pt x="180" y="1093"/>
                    <a:pt x="131" y="1083"/>
                    <a:pt x="90" y="1061"/>
                  </a:cubicBezTo>
                  <a:cubicBezTo>
                    <a:pt x="84" y="1057"/>
                    <a:pt x="77" y="1055"/>
                    <a:pt x="73" y="1051"/>
                  </a:cubicBezTo>
                  <a:cubicBezTo>
                    <a:pt x="69" y="1044"/>
                    <a:pt x="67" y="1031"/>
                    <a:pt x="67" y="1021"/>
                  </a:cubicBezTo>
                  <a:cubicBezTo>
                    <a:pt x="58" y="913"/>
                    <a:pt x="54" y="802"/>
                    <a:pt x="58" y="689"/>
                  </a:cubicBezTo>
                  <a:lnTo>
                    <a:pt x="58" y="689"/>
                  </a:lnTo>
                  <a:lnTo>
                    <a:pt x="82" y="691"/>
                  </a:lnTo>
                  <a:cubicBezTo>
                    <a:pt x="142" y="699"/>
                    <a:pt x="199" y="704"/>
                    <a:pt x="259" y="704"/>
                  </a:cubicBezTo>
                  <a:cubicBezTo>
                    <a:pt x="347" y="704"/>
                    <a:pt x="420" y="691"/>
                    <a:pt x="480" y="661"/>
                  </a:cubicBezTo>
                  <a:cubicBezTo>
                    <a:pt x="641" y="586"/>
                    <a:pt x="718" y="421"/>
                    <a:pt x="793" y="260"/>
                  </a:cubicBezTo>
                  <a:cubicBezTo>
                    <a:pt x="806" y="236"/>
                    <a:pt x="817" y="211"/>
                    <a:pt x="829" y="185"/>
                  </a:cubicBezTo>
                  <a:cubicBezTo>
                    <a:pt x="840" y="166"/>
                    <a:pt x="851" y="144"/>
                    <a:pt x="864" y="125"/>
                  </a:cubicBezTo>
                  <a:close/>
                  <a:moveTo>
                    <a:pt x="883" y="1"/>
                  </a:moveTo>
                  <a:lnTo>
                    <a:pt x="851" y="46"/>
                  </a:lnTo>
                  <a:cubicBezTo>
                    <a:pt x="823" y="84"/>
                    <a:pt x="799" y="123"/>
                    <a:pt x="782" y="161"/>
                  </a:cubicBezTo>
                  <a:cubicBezTo>
                    <a:pt x="769" y="187"/>
                    <a:pt x="757" y="213"/>
                    <a:pt x="746" y="239"/>
                  </a:cubicBezTo>
                  <a:cubicBezTo>
                    <a:pt x="675" y="389"/>
                    <a:pt x="600" y="545"/>
                    <a:pt x="459" y="611"/>
                  </a:cubicBezTo>
                  <a:cubicBezTo>
                    <a:pt x="403" y="639"/>
                    <a:pt x="339" y="650"/>
                    <a:pt x="259" y="650"/>
                  </a:cubicBezTo>
                  <a:cubicBezTo>
                    <a:pt x="204" y="650"/>
                    <a:pt x="146" y="646"/>
                    <a:pt x="82" y="637"/>
                  </a:cubicBezTo>
                  <a:lnTo>
                    <a:pt x="7" y="629"/>
                  </a:lnTo>
                  <a:lnTo>
                    <a:pt x="5" y="659"/>
                  </a:lnTo>
                  <a:cubicBezTo>
                    <a:pt x="0" y="783"/>
                    <a:pt x="2" y="907"/>
                    <a:pt x="13" y="1025"/>
                  </a:cubicBezTo>
                  <a:cubicBezTo>
                    <a:pt x="15" y="1042"/>
                    <a:pt x="17" y="1066"/>
                    <a:pt x="32" y="1085"/>
                  </a:cubicBezTo>
                  <a:cubicBezTo>
                    <a:pt x="43" y="1098"/>
                    <a:pt x="56" y="1104"/>
                    <a:pt x="67" y="1108"/>
                  </a:cubicBezTo>
                  <a:cubicBezTo>
                    <a:pt x="116" y="1134"/>
                    <a:pt x="172" y="1147"/>
                    <a:pt x="229" y="1147"/>
                  </a:cubicBezTo>
                  <a:cubicBezTo>
                    <a:pt x="352" y="1147"/>
                    <a:pt x="454" y="1091"/>
                    <a:pt x="502" y="999"/>
                  </a:cubicBezTo>
                  <a:cubicBezTo>
                    <a:pt x="510" y="984"/>
                    <a:pt x="517" y="967"/>
                    <a:pt x="523" y="948"/>
                  </a:cubicBezTo>
                  <a:cubicBezTo>
                    <a:pt x="534" y="924"/>
                    <a:pt x="542" y="901"/>
                    <a:pt x="557" y="881"/>
                  </a:cubicBezTo>
                  <a:cubicBezTo>
                    <a:pt x="577" y="853"/>
                    <a:pt x="613" y="834"/>
                    <a:pt x="643" y="817"/>
                  </a:cubicBezTo>
                  <a:lnTo>
                    <a:pt x="780" y="740"/>
                  </a:lnTo>
                  <a:cubicBezTo>
                    <a:pt x="814" y="719"/>
                    <a:pt x="855" y="697"/>
                    <a:pt x="883" y="661"/>
                  </a:cubicBezTo>
                  <a:cubicBezTo>
                    <a:pt x="915" y="620"/>
                    <a:pt x="928" y="566"/>
                    <a:pt x="934" y="521"/>
                  </a:cubicBezTo>
                  <a:cubicBezTo>
                    <a:pt x="958" y="369"/>
                    <a:pt x="945" y="206"/>
                    <a:pt x="898" y="52"/>
                  </a:cubicBezTo>
                  <a:lnTo>
                    <a:pt x="88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296"/>
            <p:cNvSpPr/>
            <p:nvPr/>
          </p:nvSpPr>
          <p:spPr>
            <a:xfrm>
              <a:off x="6336781" y="3484079"/>
              <a:ext cx="17788" cy="19407"/>
            </a:xfrm>
            <a:custGeom>
              <a:rect b="b" l="l" r="r" t="t"/>
              <a:pathLst>
                <a:path extrusionOk="0" h="683" w="626">
                  <a:moveTo>
                    <a:pt x="322" y="1"/>
                  </a:moveTo>
                  <a:cubicBezTo>
                    <a:pt x="219" y="89"/>
                    <a:pt x="125" y="187"/>
                    <a:pt x="45" y="296"/>
                  </a:cubicBezTo>
                  <a:cubicBezTo>
                    <a:pt x="30" y="318"/>
                    <a:pt x="15" y="341"/>
                    <a:pt x="0" y="365"/>
                  </a:cubicBezTo>
                  <a:cubicBezTo>
                    <a:pt x="54" y="436"/>
                    <a:pt x="95" y="515"/>
                    <a:pt x="155" y="579"/>
                  </a:cubicBezTo>
                  <a:cubicBezTo>
                    <a:pt x="208" y="638"/>
                    <a:pt x="289" y="683"/>
                    <a:pt x="365" y="683"/>
                  </a:cubicBezTo>
                  <a:cubicBezTo>
                    <a:pt x="400" y="683"/>
                    <a:pt x="434" y="674"/>
                    <a:pt x="463" y="652"/>
                  </a:cubicBezTo>
                  <a:cubicBezTo>
                    <a:pt x="626" y="496"/>
                    <a:pt x="491" y="224"/>
                    <a:pt x="354" y="44"/>
                  </a:cubicBezTo>
                  <a:lnTo>
                    <a:pt x="32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296"/>
            <p:cNvSpPr/>
            <p:nvPr/>
          </p:nvSpPr>
          <p:spPr>
            <a:xfrm>
              <a:off x="6335872" y="3483056"/>
              <a:ext cx="20487" cy="21198"/>
            </a:xfrm>
            <a:custGeom>
              <a:rect b="b" l="l" r="r" t="t"/>
              <a:pathLst>
                <a:path extrusionOk="0" h="746" w="721">
                  <a:moveTo>
                    <a:pt x="349" y="75"/>
                  </a:moveTo>
                  <a:lnTo>
                    <a:pt x="364" y="97"/>
                  </a:lnTo>
                  <a:cubicBezTo>
                    <a:pt x="435" y="189"/>
                    <a:pt x="652" y="500"/>
                    <a:pt x="478" y="667"/>
                  </a:cubicBezTo>
                  <a:cubicBezTo>
                    <a:pt x="456" y="683"/>
                    <a:pt x="428" y="690"/>
                    <a:pt x="399" y="690"/>
                  </a:cubicBezTo>
                  <a:cubicBezTo>
                    <a:pt x="334" y="690"/>
                    <a:pt x="259" y="655"/>
                    <a:pt x="206" y="596"/>
                  </a:cubicBezTo>
                  <a:cubicBezTo>
                    <a:pt x="169" y="557"/>
                    <a:pt x="142" y="515"/>
                    <a:pt x="112" y="470"/>
                  </a:cubicBezTo>
                  <a:cubicBezTo>
                    <a:pt x="97" y="446"/>
                    <a:pt x="82" y="422"/>
                    <a:pt x="65" y="399"/>
                  </a:cubicBezTo>
                  <a:cubicBezTo>
                    <a:pt x="77" y="382"/>
                    <a:pt x="88" y="365"/>
                    <a:pt x="101" y="347"/>
                  </a:cubicBezTo>
                  <a:cubicBezTo>
                    <a:pt x="169" y="251"/>
                    <a:pt x="253" y="159"/>
                    <a:pt x="349" y="75"/>
                  </a:cubicBezTo>
                  <a:close/>
                  <a:moveTo>
                    <a:pt x="358" y="0"/>
                  </a:moveTo>
                  <a:lnTo>
                    <a:pt x="337" y="18"/>
                  </a:lnTo>
                  <a:cubicBezTo>
                    <a:pt x="227" y="107"/>
                    <a:pt x="133" y="208"/>
                    <a:pt x="56" y="315"/>
                  </a:cubicBezTo>
                  <a:cubicBezTo>
                    <a:pt x="41" y="339"/>
                    <a:pt x="24" y="362"/>
                    <a:pt x="11" y="386"/>
                  </a:cubicBezTo>
                  <a:lnTo>
                    <a:pt x="0" y="403"/>
                  </a:lnTo>
                  <a:lnTo>
                    <a:pt x="11" y="416"/>
                  </a:lnTo>
                  <a:cubicBezTo>
                    <a:pt x="30" y="444"/>
                    <a:pt x="50" y="470"/>
                    <a:pt x="67" y="497"/>
                  </a:cubicBezTo>
                  <a:cubicBezTo>
                    <a:pt x="97" y="545"/>
                    <a:pt x="129" y="592"/>
                    <a:pt x="165" y="632"/>
                  </a:cubicBezTo>
                  <a:cubicBezTo>
                    <a:pt x="229" y="701"/>
                    <a:pt x="317" y="746"/>
                    <a:pt x="397" y="746"/>
                  </a:cubicBezTo>
                  <a:cubicBezTo>
                    <a:pt x="439" y="746"/>
                    <a:pt x="478" y="733"/>
                    <a:pt x="512" y="707"/>
                  </a:cubicBezTo>
                  <a:cubicBezTo>
                    <a:pt x="720" y="508"/>
                    <a:pt x="484" y="163"/>
                    <a:pt x="407" y="63"/>
                  </a:cubicBezTo>
                  <a:lnTo>
                    <a:pt x="35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296"/>
            <p:cNvSpPr/>
            <p:nvPr/>
          </p:nvSpPr>
          <p:spPr>
            <a:xfrm>
              <a:off x="6457908" y="3389577"/>
              <a:ext cx="193137" cy="130652"/>
            </a:xfrm>
            <a:custGeom>
              <a:rect b="b" l="l" r="r" t="t"/>
              <a:pathLst>
                <a:path extrusionOk="0" h="4598" w="6797">
                  <a:moveTo>
                    <a:pt x="4981" y="0"/>
                  </a:moveTo>
                  <a:cubicBezTo>
                    <a:pt x="4899" y="0"/>
                    <a:pt x="4818" y="20"/>
                    <a:pt x="4747" y="64"/>
                  </a:cubicBezTo>
                  <a:cubicBezTo>
                    <a:pt x="4498" y="218"/>
                    <a:pt x="4474" y="565"/>
                    <a:pt x="4479" y="861"/>
                  </a:cubicBezTo>
                  <a:cubicBezTo>
                    <a:pt x="4463" y="858"/>
                    <a:pt x="4448" y="857"/>
                    <a:pt x="4433" y="857"/>
                  </a:cubicBezTo>
                  <a:cubicBezTo>
                    <a:pt x="4303" y="857"/>
                    <a:pt x="4191" y="953"/>
                    <a:pt x="4110" y="1071"/>
                  </a:cubicBezTo>
                  <a:cubicBezTo>
                    <a:pt x="4155" y="1219"/>
                    <a:pt x="4170" y="1375"/>
                    <a:pt x="4147" y="1527"/>
                  </a:cubicBezTo>
                  <a:cubicBezTo>
                    <a:pt x="4138" y="1572"/>
                    <a:pt x="4127" y="1619"/>
                    <a:pt x="4100" y="1656"/>
                  </a:cubicBezTo>
                  <a:cubicBezTo>
                    <a:pt x="4076" y="1686"/>
                    <a:pt x="4040" y="1707"/>
                    <a:pt x="4005" y="1726"/>
                  </a:cubicBezTo>
                  <a:cubicBezTo>
                    <a:pt x="3958" y="1752"/>
                    <a:pt x="3913" y="1778"/>
                    <a:pt x="3868" y="1803"/>
                  </a:cubicBezTo>
                  <a:cubicBezTo>
                    <a:pt x="3834" y="1823"/>
                    <a:pt x="3797" y="1842"/>
                    <a:pt x="3774" y="1874"/>
                  </a:cubicBezTo>
                  <a:cubicBezTo>
                    <a:pt x="3746" y="1911"/>
                    <a:pt x="3737" y="1958"/>
                    <a:pt x="3716" y="1998"/>
                  </a:cubicBezTo>
                  <a:cubicBezTo>
                    <a:pt x="3670" y="2087"/>
                    <a:pt x="3571" y="2129"/>
                    <a:pt x="3469" y="2129"/>
                  </a:cubicBezTo>
                  <a:cubicBezTo>
                    <a:pt x="3416" y="2129"/>
                    <a:pt x="3363" y="2118"/>
                    <a:pt x="3315" y="2095"/>
                  </a:cubicBezTo>
                  <a:cubicBezTo>
                    <a:pt x="3307" y="2091"/>
                    <a:pt x="3298" y="2086"/>
                    <a:pt x="3292" y="2078"/>
                  </a:cubicBezTo>
                  <a:cubicBezTo>
                    <a:pt x="3281" y="2065"/>
                    <a:pt x="3279" y="2050"/>
                    <a:pt x="3277" y="2033"/>
                  </a:cubicBezTo>
                  <a:cubicBezTo>
                    <a:pt x="3268" y="1913"/>
                    <a:pt x="3264" y="1791"/>
                    <a:pt x="3270" y="1669"/>
                  </a:cubicBezTo>
                  <a:cubicBezTo>
                    <a:pt x="3176" y="1658"/>
                    <a:pt x="3082" y="1649"/>
                    <a:pt x="2988" y="1639"/>
                  </a:cubicBezTo>
                  <a:cubicBezTo>
                    <a:pt x="2962" y="1636"/>
                    <a:pt x="2935" y="1633"/>
                    <a:pt x="2910" y="1633"/>
                  </a:cubicBezTo>
                  <a:cubicBezTo>
                    <a:pt x="2878" y="1633"/>
                    <a:pt x="2847" y="1637"/>
                    <a:pt x="2818" y="1651"/>
                  </a:cubicBezTo>
                  <a:cubicBezTo>
                    <a:pt x="2625" y="1744"/>
                    <a:pt x="2799" y="2065"/>
                    <a:pt x="2690" y="2249"/>
                  </a:cubicBezTo>
                  <a:cubicBezTo>
                    <a:pt x="2628" y="2356"/>
                    <a:pt x="2478" y="2399"/>
                    <a:pt x="2443" y="2517"/>
                  </a:cubicBezTo>
                  <a:cubicBezTo>
                    <a:pt x="2426" y="2575"/>
                    <a:pt x="2441" y="2635"/>
                    <a:pt x="2437" y="2695"/>
                  </a:cubicBezTo>
                  <a:cubicBezTo>
                    <a:pt x="2420" y="2858"/>
                    <a:pt x="2246" y="2963"/>
                    <a:pt x="2083" y="2982"/>
                  </a:cubicBezTo>
                  <a:cubicBezTo>
                    <a:pt x="2052" y="2986"/>
                    <a:pt x="2020" y="2987"/>
                    <a:pt x="1989" y="2987"/>
                  </a:cubicBezTo>
                  <a:cubicBezTo>
                    <a:pt x="1865" y="2987"/>
                    <a:pt x="1741" y="2964"/>
                    <a:pt x="1618" y="2964"/>
                  </a:cubicBezTo>
                  <a:cubicBezTo>
                    <a:pt x="1609" y="2964"/>
                    <a:pt x="1601" y="2964"/>
                    <a:pt x="1593" y="2965"/>
                  </a:cubicBezTo>
                  <a:cubicBezTo>
                    <a:pt x="1428" y="2969"/>
                    <a:pt x="1246" y="3033"/>
                    <a:pt x="1184" y="3185"/>
                  </a:cubicBezTo>
                  <a:cubicBezTo>
                    <a:pt x="1156" y="3252"/>
                    <a:pt x="1156" y="3325"/>
                    <a:pt x="1156" y="3395"/>
                  </a:cubicBezTo>
                  <a:cubicBezTo>
                    <a:pt x="1156" y="3595"/>
                    <a:pt x="1158" y="3792"/>
                    <a:pt x="1158" y="3989"/>
                  </a:cubicBezTo>
                  <a:cubicBezTo>
                    <a:pt x="980" y="4040"/>
                    <a:pt x="798" y="4066"/>
                    <a:pt x="614" y="4066"/>
                  </a:cubicBezTo>
                  <a:cubicBezTo>
                    <a:pt x="667" y="3950"/>
                    <a:pt x="584" y="3811"/>
                    <a:pt x="468" y="3755"/>
                  </a:cubicBezTo>
                  <a:cubicBezTo>
                    <a:pt x="394" y="3720"/>
                    <a:pt x="312" y="3711"/>
                    <a:pt x="229" y="3711"/>
                  </a:cubicBezTo>
                  <a:cubicBezTo>
                    <a:pt x="184" y="3711"/>
                    <a:pt x="139" y="3714"/>
                    <a:pt x="95" y="3717"/>
                  </a:cubicBezTo>
                  <a:cubicBezTo>
                    <a:pt x="65" y="3719"/>
                    <a:pt x="33" y="3723"/>
                    <a:pt x="1" y="3727"/>
                  </a:cubicBezTo>
                  <a:cubicBezTo>
                    <a:pt x="136" y="3907"/>
                    <a:pt x="234" y="4113"/>
                    <a:pt x="376" y="4289"/>
                  </a:cubicBezTo>
                  <a:cubicBezTo>
                    <a:pt x="511" y="4457"/>
                    <a:pt x="714" y="4598"/>
                    <a:pt x="924" y="4598"/>
                  </a:cubicBezTo>
                  <a:cubicBezTo>
                    <a:pt x="960" y="4598"/>
                    <a:pt x="997" y="4594"/>
                    <a:pt x="1034" y="4584"/>
                  </a:cubicBezTo>
                  <a:cubicBezTo>
                    <a:pt x="1164" y="4550"/>
                    <a:pt x="1271" y="4462"/>
                    <a:pt x="1383" y="4385"/>
                  </a:cubicBezTo>
                  <a:cubicBezTo>
                    <a:pt x="1697" y="4170"/>
                    <a:pt x="2079" y="4051"/>
                    <a:pt x="2460" y="4051"/>
                  </a:cubicBezTo>
                  <a:cubicBezTo>
                    <a:pt x="2466" y="4051"/>
                    <a:pt x="2473" y="4051"/>
                    <a:pt x="2480" y="4051"/>
                  </a:cubicBezTo>
                  <a:cubicBezTo>
                    <a:pt x="2553" y="4051"/>
                    <a:pt x="2627" y="4056"/>
                    <a:pt x="2700" y="4056"/>
                  </a:cubicBezTo>
                  <a:cubicBezTo>
                    <a:pt x="2743" y="4056"/>
                    <a:pt x="2786" y="4054"/>
                    <a:pt x="2829" y="4049"/>
                  </a:cubicBezTo>
                  <a:cubicBezTo>
                    <a:pt x="2958" y="4032"/>
                    <a:pt x="3080" y="3982"/>
                    <a:pt x="3200" y="3935"/>
                  </a:cubicBezTo>
                  <a:cubicBezTo>
                    <a:pt x="3386" y="3860"/>
                    <a:pt x="3598" y="3753"/>
                    <a:pt x="3628" y="3554"/>
                  </a:cubicBezTo>
                  <a:cubicBezTo>
                    <a:pt x="3650" y="3415"/>
                    <a:pt x="3572" y="3260"/>
                    <a:pt x="3643" y="3138"/>
                  </a:cubicBezTo>
                  <a:cubicBezTo>
                    <a:pt x="3733" y="2982"/>
                    <a:pt x="3986" y="3014"/>
                    <a:pt x="4102" y="2877"/>
                  </a:cubicBezTo>
                  <a:cubicBezTo>
                    <a:pt x="4185" y="2780"/>
                    <a:pt x="4170" y="2637"/>
                    <a:pt x="4187" y="2511"/>
                  </a:cubicBezTo>
                  <a:cubicBezTo>
                    <a:pt x="4234" y="2161"/>
                    <a:pt x="4564" y="1906"/>
                    <a:pt x="4909" y="1831"/>
                  </a:cubicBezTo>
                  <a:cubicBezTo>
                    <a:pt x="5018" y="1808"/>
                    <a:pt x="5128" y="1798"/>
                    <a:pt x="5238" y="1798"/>
                  </a:cubicBezTo>
                  <a:cubicBezTo>
                    <a:pt x="5396" y="1798"/>
                    <a:pt x="5555" y="1818"/>
                    <a:pt x="5713" y="1844"/>
                  </a:cubicBezTo>
                  <a:cubicBezTo>
                    <a:pt x="5715" y="1842"/>
                    <a:pt x="5717" y="1842"/>
                    <a:pt x="5717" y="1840"/>
                  </a:cubicBezTo>
                  <a:cubicBezTo>
                    <a:pt x="5794" y="1767"/>
                    <a:pt x="5764" y="1639"/>
                    <a:pt x="5805" y="1540"/>
                  </a:cubicBezTo>
                  <a:cubicBezTo>
                    <a:pt x="5859" y="1417"/>
                    <a:pt x="6012" y="1373"/>
                    <a:pt x="6147" y="1373"/>
                  </a:cubicBezTo>
                  <a:cubicBezTo>
                    <a:pt x="6150" y="1373"/>
                    <a:pt x="6153" y="1373"/>
                    <a:pt x="6156" y="1373"/>
                  </a:cubicBezTo>
                  <a:cubicBezTo>
                    <a:pt x="6238" y="1374"/>
                    <a:pt x="6321" y="1386"/>
                    <a:pt x="6403" y="1386"/>
                  </a:cubicBezTo>
                  <a:cubicBezTo>
                    <a:pt x="6459" y="1386"/>
                    <a:pt x="6515" y="1380"/>
                    <a:pt x="6568" y="1362"/>
                  </a:cubicBezTo>
                  <a:cubicBezTo>
                    <a:pt x="6696" y="1317"/>
                    <a:pt x="6797" y="1150"/>
                    <a:pt x="6715" y="1039"/>
                  </a:cubicBezTo>
                  <a:cubicBezTo>
                    <a:pt x="6683" y="998"/>
                    <a:pt x="6636" y="976"/>
                    <a:pt x="6589" y="957"/>
                  </a:cubicBezTo>
                  <a:cubicBezTo>
                    <a:pt x="6336" y="851"/>
                    <a:pt x="6061" y="796"/>
                    <a:pt x="5786" y="796"/>
                  </a:cubicBezTo>
                  <a:cubicBezTo>
                    <a:pt x="5740" y="796"/>
                    <a:pt x="5694" y="798"/>
                    <a:pt x="5649" y="801"/>
                  </a:cubicBezTo>
                  <a:cubicBezTo>
                    <a:pt x="5627" y="569"/>
                    <a:pt x="5552" y="332"/>
                    <a:pt x="5387" y="169"/>
                  </a:cubicBezTo>
                  <a:cubicBezTo>
                    <a:pt x="5280" y="64"/>
                    <a:pt x="5128" y="0"/>
                    <a:pt x="498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296"/>
            <p:cNvSpPr/>
            <p:nvPr/>
          </p:nvSpPr>
          <p:spPr>
            <a:xfrm>
              <a:off x="6456516" y="3388810"/>
              <a:ext cx="194103" cy="132215"/>
            </a:xfrm>
            <a:custGeom>
              <a:rect b="b" l="l" r="r" t="t"/>
              <a:pathLst>
                <a:path extrusionOk="0" h="4653" w="6831">
                  <a:moveTo>
                    <a:pt x="5029" y="54"/>
                  </a:moveTo>
                  <a:cubicBezTo>
                    <a:pt x="5168" y="54"/>
                    <a:pt x="5314" y="114"/>
                    <a:pt x="5417" y="215"/>
                  </a:cubicBezTo>
                  <a:cubicBezTo>
                    <a:pt x="5595" y="389"/>
                    <a:pt x="5653" y="646"/>
                    <a:pt x="5672" y="830"/>
                  </a:cubicBezTo>
                  <a:lnTo>
                    <a:pt x="5674" y="856"/>
                  </a:lnTo>
                  <a:lnTo>
                    <a:pt x="5700" y="854"/>
                  </a:lnTo>
                  <a:cubicBezTo>
                    <a:pt x="5741" y="851"/>
                    <a:pt x="5783" y="850"/>
                    <a:pt x="5825" y="850"/>
                  </a:cubicBezTo>
                  <a:cubicBezTo>
                    <a:pt x="6099" y="850"/>
                    <a:pt x="6377" y="904"/>
                    <a:pt x="6627" y="1008"/>
                  </a:cubicBezTo>
                  <a:cubicBezTo>
                    <a:pt x="6670" y="1027"/>
                    <a:pt x="6715" y="1046"/>
                    <a:pt x="6743" y="1083"/>
                  </a:cubicBezTo>
                  <a:cubicBezTo>
                    <a:pt x="6775" y="1126"/>
                    <a:pt x="6769" y="1173"/>
                    <a:pt x="6760" y="1205"/>
                  </a:cubicBezTo>
                  <a:cubicBezTo>
                    <a:pt x="6739" y="1273"/>
                    <a:pt x="6677" y="1340"/>
                    <a:pt x="6606" y="1363"/>
                  </a:cubicBezTo>
                  <a:cubicBezTo>
                    <a:pt x="6561" y="1378"/>
                    <a:pt x="6512" y="1385"/>
                    <a:pt x="6447" y="1385"/>
                  </a:cubicBezTo>
                  <a:cubicBezTo>
                    <a:pt x="6407" y="1385"/>
                    <a:pt x="6362" y="1383"/>
                    <a:pt x="6321" y="1381"/>
                  </a:cubicBezTo>
                  <a:cubicBezTo>
                    <a:pt x="6282" y="1376"/>
                    <a:pt x="6244" y="1374"/>
                    <a:pt x="6205" y="1374"/>
                  </a:cubicBezTo>
                  <a:lnTo>
                    <a:pt x="6195" y="1374"/>
                  </a:lnTo>
                  <a:cubicBezTo>
                    <a:pt x="6015" y="1374"/>
                    <a:pt x="5880" y="1443"/>
                    <a:pt x="5830" y="1556"/>
                  </a:cubicBezTo>
                  <a:cubicBezTo>
                    <a:pt x="5811" y="1599"/>
                    <a:pt x="5807" y="1646"/>
                    <a:pt x="5800" y="1691"/>
                  </a:cubicBezTo>
                  <a:cubicBezTo>
                    <a:pt x="5794" y="1751"/>
                    <a:pt x="5788" y="1807"/>
                    <a:pt x="5755" y="1841"/>
                  </a:cubicBezTo>
                  <a:cubicBezTo>
                    <a:pt x="5567" y="1811"/>
                    <a:pt x="5421" y="1798"/>
                    <a:pt x="5286" y="1798"/>
                  </a:cubicBezTo>
                  <a:cubicBezTo>
                    <a:pt x="5166" y="1798"/>
                    <a:pt x="5057" y="1809"/>
                    <a:pt x="4954" y="1830"/>
                  </a:cubicBezTo>
                  <a:cubicBezTo>
                    <a:pt x="4631" y="1901"/>
                    <a:pt x="4260" y="2152"/>
                    <a:pt x="4208" y="2533"/>
                  </a:cubicBezTo>
                  <a:cubicBezTo>
                    <a:pt x="4204" y="2568"/>
                    <a:pt x="4202" y="2600"/>
                    <a:pt x="4200" y="2634"/>
                  </a:cubicBezTo>
                  <a:cubicBezTo>
                    <a:pt x="4194" y="2730"/>
                    <a:pt x="4187" y="2820"/>
                    <a:pt x="4131" y="2887"/>
                  </a:cubicBezTo>
                  <a:cubicBezTo>
                    <a:pt x="4082" y="2945"/>
                    <a:pt x="4003" y="2970"/>
                    <a:pt x="3919" y="2996"/>
                  </a:cubicBezTo>
                  <a:cubicBezTo>
                    <a:pt x="3823" y="3028"/>
                    <a:pt x="3720" y="3060"/>
                    <a:pt x="3669" y="3152"/>
                  </a:cubicBezTo>
                  <a:cubicBezTo>
                    <a:pt x="3621" y="3232"/>
                    <a:pt x="3632" y="3324"/>
                    <a:pt x="3645" y="3412"/>
                  </a:cubicBezTo>
                  <a:cubicBezTo>
                    <a:pt x="3651" y="3467"/>
                    <a:pt x="3660" y="3525"/>
                    <a:pt x="3651" y="3577"/>
                  </a:cubicBezTo>
                  <a:cubicBezTo>
                    <a:pt x="3624" y="3759"/>
                    <a:pt x="3426" y="3862"/>
                    <a:pt x="3238" y="3937"/>
                  </a:cubicBezTo>
                  <a:cubicBezTo>
                    <a:pt x="3122" y="3984"/>
                    <a:pt x="3000" y="4033"/>
                    <a:pt x="2876" y="4048"/>
                  </a:cubicBezTo>
                  <a:cubicBezTo>
                    <a:pt x="2837" y="4054"/>
                    <a:pt x="2794" y="4057"/>
                    <a:pt x="2745" y="4057"/>
                  </a:cubicBezTo>
                  <a:cubicBezTo>
                    <a:pt x="2707" y="4057"/>
                    <a:pt x="2668" y="4054"/>
                    <a:pt x="2629" y="4054"/>
                  </a:cubicBezTo>
                  <a:cubicBezTo>
                    <a:pt x="2595" y="4052"/>
                    <a:pt x="2563" y="4052"/>
                    <a:pt x="2529" y="4050"/>
                  </a:cubicBezTo>
                  <a:lnTo>
                    <a:pt x="2512" y="4050"/>
                  </a:lnTo>
                  <a:cubicBezTo>
                    <a:pt x="2124" y="4050"/>
                    <a:pt x="1736" y="4172"/>
                    <a:pt x="1415" y="4391"/>
                  </a:cubicBezTo>
                  <a:cubicBezTo>
                    <a:pt x="1395" y="4404"/>
                    <a:pt x="1374" y="4419"/>
                    <a:pt x="1355" y="4434"/>
                  </a:cubicBezTo>
                  <a:cubicBezTo>
                    <a:pt x="1267" y="4496"/>
                    <a:pt x="1177" y="4560"/>
                    <a:pt x="1076" y="4586"/>
                  </a:cubicBezTo>
                  <a:cubicBezTo>
                    <a:pt x="1044" y="4594"/>
                    <a:pt x="1010" y="4598"/>
                    <a:pt x="976" y="4598"/>
                  </a:cubicBezTo>
                  <a:cubicBezTo>
                    <a:pt x="796" y="4598"/>
                    <a:pt x="597" y="4488"/>
                    <a:pt x="446" y="4299"/>
                  </a:cubicBezTo>
                  <a:cubicBezTo>
                    <a:pt x="371" y="4206"/>
                    <a:pt x="307" y="4102"/>
                    <a:pt x="245" y="4001"/>
                  </a:cubicBezTo>
                  <a:cubicBezTo>
                    <a:pt x="198" y="3926"/>
                    <a:pt x="151" y="3849"/>
                    <a:pt x="97" y="3774"/>
                  </a:cubicBezTo>
                  <a:cubicBezTo>
                    <a:pt x="114" y="3774"/>
                    <a:pt x="129" y="3772"/>
                    <a:pt x="146" y="3769"/>
                  </a:cubicBezTo>
                  <a:cubicBezTo>
                    <a:pt x="191" y="3767"/>
                    <a:pt x="234" y="3765"/>
                    <a:pt x="279" y="3765"/>
                  </a:cubicBezTo>
                  <a:cubicBezTo>
                    <a:pt x="373" y="3765"/>
                    <a:pt x="446" y="3778"/>
                    <a:pt x="506" y="3806"/>
                  </a:cubicBezTo>
                  <a:cubicBezTo>
                    <a:pt x="605" y="3855"/>
                    <a:pt x="686" y="3979"/>
                    <a:pt x="639" y="4082"/>
                  </a:cubicBezTo>
                  <a:lnTo>
                    <a:pt x="622" y="4121"/>
                  </a:lnTo>
                  <a:lnTo>
                    <a:pt x="665" y="4121"/>
                  </a:lnTo>
                  <a:cubicBezTo>
                    <a:pt x="849" y="4119"/>
                    <a:pt x="1033" y="4093"/>
                    <a:pt x="1213" y="4042"/>
                  </a:cubicBezTo>
                  <a:lnTo>
                    <a:pt x="1233" y="4037"/>
                  </a:lnTo>
                  <a:lnTo>
                    <a:pt x="1233" y="3422"/>
                  </a:lnTo>
                  <a:cubicBezTo>
                    <a:pt x="1233" y="3354"/>
                    <a:pt x="1233" y="3285"/>
                    <a:pt x="1258" y="3223"/>
                  </a:cubicBezTo>
                  <a:cubicBezTo>
                    <a:pt x="1318" y="3077"/>
                    <a:pt x="1496" y="3022"/>
                    <a:pt x="1642" y="3020"/>
                  </a:cubicBezTo>
                  <a:lnTo>
                    <a:pt x="1663" y="3017"/>
                  </a:lnTo>
                  <a:cubicBezTo>
                    <a:pt x="1723" y="3017"/>
                    <a:pt x="1787" y="3024"/>
                    <a:pt x="1847" y="3030"/>
                  </a:cubicBezTo>
                  <a:cubicBezTo>
                    <a:pt x="1912" y="3036"/>
                    <a:pt x="1980" y="3041"/>
                    <a:pt x="2044" y="3041"/>
                  </a:cubicBezTo>
                  <a:cubicBezTo>
                    <a:pt x="2076" y="3041"/>
                    <a:pt x="2107" y="3040"/>
                    <a:pt x="2137" y="3037"/>
                  </a:cubicBezTo>
                  <a:cubicBezTo>
                    <a:pt x="2308" y="3015"/>
                    <a:pt x="2495" y="2902"/>
                    <a:pt x="2512" y="2724"/>
                  </a:cubicBezTo>
                  <a:cubicBezTo>
                    <a:pt x="2514" y="2698"/>
                    <a:pt x="2514" y="2672"/>
                    <a:pt x="2512" y="2649"/>
                  </a:cubicBezTo>
                  <a:cubicBezTo>
                    <a:pt x="2512" y="2615"/>
                    <a:pt x="2510" y="2583"/>
                    <a:pt x="2518" y="2553"/>
                  </a:cubicBezTo>
                  <a:cubicBezTo>
                    <a:pt x="2535" y="2495"/>
                    <a:pt x="2584" y="2456"/>
                    <a:pt x="2638" y="2413"/>
                  </a:cubicBezTo>
                  <a:cubicBezTo>
                    <a:pt x="2685" y="2379"/>
                    <a:pt x="2730" y="2343"/>
                    <a:pt x="2762" y="2291"/>
                  </a:cubicBezTo>
                  <a:cubicBezTo>
                    <a:pt x="2814" y="2203"/>
                    <a:pt x="2807" y="2092"/>
                    <a:pt x="2801" y="1985"/>
                  </a:cubicBezTo>
                  <a:cubicBezTo>
                    <a:pt x="2792" y="1856"/>
                    <a:pt x="2786" y="1747"/>
                    <a:pt x="2880" y="1702"/>
                  </a:cubicBezTo>
                  <a:cubicBezTo>
                    <a:pt x="2902" y="1691"/>
                    <a:pt x="2931" y="1687"/>
                    <a:pt x="2963" y="1687"/>
                  </a:cubicBezTo>
                  <a:cubicBezTo>
                    <a:pt x="2986" y="1687"/>
                    <a:pt x="3009" y="1689"/>
                    <a:pt x="3032" y="1691"/>
                  </a:cubicBezTo>
                  <a:lnTo>
                    <a:pt x="3292" y="1719"/>
                  </a:lnTo>
                  <a:cubicBezTo>
                    <a:pt x="3287" y="1837"/>
                    <a:pt x="3292" y="1950"/>
                    <a:pt x="3300" y="2062"/>
                  </a:cubicBezTo>
                  <a:cubicBezTo>
                    <a:pt x="3302" y="2079"/>
                    <a:pt x="3304" y="2103"/>
                    <a:pt x="3319" y="2122"/>
                  </a:cubicBezTo>
                  <a:cubicBezTo>
                    <a:pt x="3330" y="2135"/>
                    <a:pt x="3343" y="2141"/>
                    <a:pt x="3354" y="2145"/>
                  </a:cubicBezTo>
                  <a:cubicBezTo>
                    <a:pt x="3403" y="2171"/>
                    <a:pt x="3459" y="2184"/>
                    <a:pt x="3516" y="2184"/>
                  </a:cubicBezTo>
                  <a:cubicBezTo>
                    <a:pt x="3639" y="2184"/>
                    <a:pt x="3741" y="2128"/>
                    <a:pt x="3789" y="2036"/>
                  </a:cubicBezTo>
                  <a:cubicBezTo>
                    <a:pt x="3797" y="2021"/>
                    <a:pt x="3804" y="2004"/>
                    <a:pt x="3810" y="1985"/>
                  </a:cubicBezTo>
                  <a:cubicBezTo>
                    <a:pt x="3821" y="1961"/>
                    <a:pt x="3829" y="1938"/>
                    <a:pt x="3844" y="1918"/>
                  </a:cubicBezTo>
                  <a:cubicBezTo>
                    <a:pt x="3864" y="1890"/>
                    <a:pt x="3900" y="1871"/>
                    <a:pt x="3930" y="1854"/>
                  </a:cubicBezTo>
                  <a:lnTo>
                    <a:pt x="4067" y="1777"/>
                  </a:lnTo>
                  <a:cubicBezTo>
                    <a:pt x="4101" y="1756"/>
                    <a:pt x="4142" y="1734"/>
                    <a:pt x="4170" y="1698"/>
                  </a:cubicBezTo>
                  <a:cubicBezTo>
                    <a:pt x="4202" y="1657"/>
                    <a:pt x="4215" y="1603"/>
                    <a:pt x="4221" y="1558"/>
                  </a:cubicBezTo>
                  <a:cubicBezTo>
                    <a:pt x="4245" y="1411"/>
                    <a:pt x="4232" y="1252"/>
                    <a:pt x="4189" y="1102"/>
                  </a:cubicBezTo>
                  <a:cubicBezTo>
                    <a:pt x="4244" y="1026"/>
                    <a:pt x="4351" y="910"/>
                    <a:pt x="4484" y="910"/>
                  </a:cubicBezTo>
                  <a:cubicBezTo>
                    <a:pt x="4497" y="910"/>
                    <a:pt x="4510" y="911"/>
                    <a:pt x="4523" y="914"/>
                  </a:cubicBezTo>
                  <a:lnTo>
                    <a:pt x="4556" y="918"/>
                  </a:lnTo>
                  <a:lnTo>
                    <a:pt x="4556" y="886"/>
                  </a:lnTo>
                  <a:cubicBezTo>
                    <a:pt x="4549" y="586"/>
                    <a:pt x="4575" y="258"/>
                    <a:pt x="4811" y="112"/>
                  </a:cubicBezTo>
                  <a:cubicBezTo>
                    <a:pt x="4873" y="74"/>
                    <a:pt x="4948" y="54"/>
                    <a:pt x="5029" y="54"/>
                  </a:cubicBezTo>
                  <a:close/>
                  <a:moveTo>
                    <a:pt x="5029" y="1"/>
                  </a:moveTo>
                  <a:cubicBezTo>
                    <a:pt x="4939" y="1"/>
                    <a:pt x="4853" y="24"/>
                    <a:pt x="4783" y="67"/>
                  </a:cubicBezTo>
                  <a:cubicBezTo>
                    <a:pt x="4532" y="221"/>
                    <a:pt x="4498" y="549"/>
                    <a:pt x="4502" y="858"/>
                  </a:cubicBezTo>
                  <a:cubicBezTo>
                    <a:pt x="4496" y="857"/>
                    <a:pt x="4489" y="857"/>
                    <a:pt x="4483" y="857"/>
                  </a:cubicBezTo>
                  <a:cubicBezTo>
                    <a:pt x="4361" y="857"/>
                    <a:pt x="4238" y="936"/>
                    <a:pt x="4138" y="1083"/>
                  </a:cubicBezTo>
                  <a:lnTo>
                    <a:pt x="4129" y="1093"/>
                  </a:lnTo>
                  <a:lnTo>
                    <a:pt x="4134" y="1104"/>
                  </a:lnTo>
                  <a:cubicBezTo>
                    <a:pt x="4179" y="1252"/>
                    <a:pt x="4191" y="1406"/>
                    <a:pt x="4168" y="1550"/>
                  </a:cubicBezTo>
                  <a:cubicBezTo>
                    <a:pt x="4161" y="1591"/>
                    <a:pt x="4153" y="1633"/>
                    <a:pt x="4127" y="1666"/>
                  </a:cubicBezTo>
                  <a:cubicBezTo>
                    <a:pt x="4106" y="1693"/>
                    <a:pt x="4074" y="1711"/>
                    <a:pt x="4041" y="1730"/>
                  </a:cubicBezTo>
                  <a:lnTo>
                    <a:pt x="3904" y="1807"/>
                  </a:lnTo>
                  <a:cubicBezTo>
                    <a:pt x="3870" y="1826"/>
                    <a:pt x="3829" y="1848"/>
                    <a:pt x="3801" y="1886"/>
                  </a:cubicBezTo>
                  <a:cubicBezTo>
                    <a:pt x="3782" y="1912"/>
                    <a:pt x="3771" y="1940"/>
                    <a:pt x="3761" y="1968"/>
                  </a:cubicBezTo>
                  <a:cubicBezTo>
                    <a:pt x="3754" y="1983"/>
                    <a:pt x="3748" y="1998"/>
                    <a:pt x="3741" y="2013"/>
                  </a:cubicBezTo>
                  <a:cubicBezTo>
                    <a:pt x="3703" y="2085"/>
                    <a:pt x="3619" y="2130"/>
                    <a:pt x="3516" y="2130"/>
                  </a:cubicBezTo>
                  <a:cubicBezTo>
                    <a:pt x="3467" y="2130"/>
                    <a:pt x="3418" y="2120"/>
                    <a:pt x="3377" y="2098"/>
                  </a:cubicBezTo>
                  <a:cubicBezTo>
                    <a:pt x="3371" y="2094"/>
                    <a:pt x="3364" y="2092"/>
                    <a:pt x="3360" y="2088"/>
                  </a:cubicBezTo>
                  <a:cubicBezTo>
                    <a:pt x="3356" y="2081"/>
                    <a:pt x="3354" y="2068"/>
                    <a:pt x="3354" y="2058"/>
                  </a:cubicBezTo>
                  <a:cubicBezTo>
                    <a:pt x="3343" y="1940"/>
                    <a:pt x="3341" y="1820"/>
                    <a:pt x="3345" y="1698"/>
                  </a:cubicBezTo>
                  <a:lnTo>
                    <a:pt x="3347" y="1672"/>
                  </a:lnTo>
                  <a:lnTo>
                    <a:pt x="3039" y="1638"/>
                  </a:lnTo>
                  <a:cubicBezTo>
                    <a:pt x="3013" y="1636"/>
                    <a:pt x="2987" y="1633"/>
                    <a:pt x="2959" y="1633"/>
                  </a:cubicBezTo>
                  <a:cubicBezTo>
                    <a:pt x="2919" y="1633"/>
                    <a:pt x="2884" y="1640"/>
                    <a:pt x="2857" y="1653"/>
                  </a:cubicBezTo>
                  <a:cubicBezTo>
                    <a:pt x="2730" y="1713"/>
                    <a:pt x="2739" y="1854"/>
                    <a:pt x="2747" y="1987"/>
                  </a:cubicBezTo>
                  <a:cubicBezTo>
                    <a:pt x="2754" y="2088"/>
                    <a:pt x="2760" y="2190"/>
                    <a:pt x="2715" y="2263"/>
                  </a:cubicBezTo>
                  <a:cubicBezTo>
                    <a:pt x="2689" y="2306"/>
                    <a:pt x="2649" y="2338"/>
                    <a:pt x="2606" y="2373"/>
                  </a:cubicBezTo>
                  <a:cubicBezTo>
                    <a:pt x="2548" y="2415"/>
                    <a:pt x="2488" y="2463"/>
                    <a:pt x="2467" y="2538"/>
                  </a:cubicBezTo>
                  <a:cubicBezTo>
                    <a:pt x="2456" y="2576"/>
                    <a:pt x="2458" y="2615"/>
                    <a:pt x="2458" y="2651"/>
                  </a:cubicBezTo>
                  <a:cubicBezTo>
                    <a:pt x="2460" y="2675"/>
                    <a:pt x="2460" y="2696"/>
                    <a:pt x="2458" y="2720"/>
                  </a:cubicBezTo>
                  <a:cubicBezTo>
                    <a:pt x="2443" y="2867"/>
                    <a:pt x="2282" y="2964"/>
                    <a:pt x="2130" y="2983"/>
                  </a:cubicBezTo>
                  <a:cubicBezTo>
                    <a:pt x="2103" y="2986"/>
                    <a:pt x="2074" y="2987"/>
                    <a:pt x="2043" y="2987"/>
                  </a:cubicBezTo>
                  <a:cubicBezTo>
                    <a:pt x="1982" y="2987"/>
                    <a:pt x="1915" y="2982"/>
                    <a:pt x="1854" y="2977"/>
                  </a:cubicBezTo>
                  <a:cubicBezTo>
                    <a:pt x="1790" y="2970"/>
                    <a:pt x="1725" y="2964"/>
                    <a:pt x="1663" y="2964"/>
                  </a:cubicBezTo>
                  <a:lnTo>
                    <a:pt x="1642" y="2964"/>
                  </a:lnTo>
                  <a:cubicBezTo>
                    <a:pt x="1477" y="2968"/>
                    <a:pt x="1278" y="3032"/>
                    <a:pt x="1209" y="3202"/>
                  </a:cubicBezTo>
                  <a:cubicBezTo>
                    <a:pt x="1179" y="3275"/>
                    <a:pt x="1179" y="3354"/>
                    <a:pt x="1179" y="3422"/>
                  </a:cubicBezTo>
                  <a:lnTo>
                    <a:pt x="1179" y="3997"/>
                  </a:lnTo>
                  <a:cubicBezTo>
                    <a:pt x="1023" y="4039"/>
                    <a:pt x="862" y="4063"/>
                    <a:pt x="701" y="4065"/>
                  </a:cubicBezTo>
                  <a:cubicBezTo>
                    <a:pt x="729" y="3943"/>
                    <a:pt x="641" y="3812"/>
                    <a:pt x="530" y="3759"/>
                  </a:cubicBezTo>
                  <a:cubicBezTo>
                    <a:pt x="461" y="3727"/>
                    <a:pt x="382" y="3712"/>
                    <a:pt x="279" y="3712"/>
                  </a:cubicBezTo>
                  <a:cubicBezTo>
                    <a:pt x="234" y="3712"/>
                    <a:pt x="189" y="3714"/>
                    <a:pt x="142" y="3716"/>
                  </a:cubicBezTo>
                  <a:cubicBezTo>
                    <a:pt x="110" y="3718"/>
                    <a:pt x="78" y="3722"/>
                    <a:pt x="46" y="3729"/>
                  </a:cubicBezTo>
                  <a:lnTo>
                    <a:pt x="1" y="3735"/>
                  </a:lnTo>
                  <a:lnTo>
                    <a:pt x="29" y="3769"/>
                  </a:lnTo>
                  <a:cubicBezTo>
                    <a:pt x="91" y="3853"/>
                    <a:pt x="146" y="3943"/>
                    <a:pt x="200" y="4031"/>
                  </a:cubicBezTo>
                  <a:cubicBezTo>
                    <a:pt x="262" y="4132"/>
                    <a:pt x="328" y="4236"/>
                    <a:pt x="403" y="4333"/>
                  </a:cubicBezTo>
                  <a:cubicBezTo>
                    <a:pt x="564" y="4532"/>
                    <a:pt x="776" y="4652"/>
                    <a:pt x="971" y="4652"/>
                  </a:cubicBezTo>
                  <a:cubicBezTo>
                    <a:pt x="1012" y="4652"/>
                    <a:pt x="1053" y="4646"/>
                    <a:pt x="1089" y="4637"/>
                  </a:cubicBezTo>
                  <a:cubicBezTo>
                    <a:pt x="1200" y="4609"/>
                    <a:pt x="1295" y="4541"/>
                    <a:pt x="1385" y="4476"/>
                  </a:cubicBezTo>
                  <a:cubicBezTo>
                    <a:pt x="1406" y="4464"/>
                    <a:pt x="1425" y="4449"/>
                    <a:pt x="1447" y="4434"/>
                  </a:cubicBezTo>
                  <a:cubicBezTo>
                    <a:pt x="1757" y="4221"/>
                    <a:pt x="2135" y="4104"/>
                    <a:pt x="2512" y="4104"/>
                  </a:cubicBezTo>
                  <a:lnTo>
                    <a:pt x="2529" y="4104"/>
                  </a:lnTo>
                  <a:cubicBezTo>
                    <a:pt x="2561" y="4106"/>
                    <a:pt x="2595" y="4106"/>
                    <a:pt x="2627" y="4108"/>
                  </a:cubicBezTo>
                  <a:cubicBezTo>
                    <a:pt x="2666" y="4108"/>
                    <a:pt x="2707" y="4110"/>
                    <a:pt x="2745" y="4110"/>
                  </a:cubicBezTo>
                  <a:cubicBezTo>
                    <a:pt x="2797" y="4110"/>
                    <a:pt x="2842" y="4108"/>
                    <a:pt x="2882" y="4102"/>
                  </a:cubicBezTo>
                  <a:cubicBezTo>
                    <a:pt x="3015" y="4084"/>
                    <a:pt x="3139" y="4035"/>
                    <a:pt x="3259" y="3986"/>
                  </a:cubicBezTo>
                  <a:cubicBezTo>
                    <a:pt x="3461" y="3904"/>
                    <a:pt x="3673" y="3793"/>
                    <a:pt x="3705" y="3585"/>
                  </a:cubicBezTo>
                  <a:cubicBezTo>
                    <a:pt x="3714" y="3525"/>
                    <a:pt x="3705" y="3463"/>
                    <a:pt x="3699" y="3405"/>
                  </a:cubicBezTo>
                  <a:cubicBezTo>
                    <a:pt x="3688" y="3322"/>
                    <a:pt x="3677" y="3245"/>
                    <a:pt x="3714" y="3178"/>
                  </a:cubicBezTo>
                  <a:cubicBezTo>
                    <a:pt x="3756" y="3105"/>
                    <a:pt x="3844" y="3077"/>
                    <a:pt x="3936" y="3047"/>
                  </a:cubicBezTo>
                  <a:cubicBezTo>
                    <a:pt x="4022" y="3020"/>
                    <a:pt x="4112" y="2992"/>
                    <a:pt x="4172" y="2921"/>
                  </a:cubicBezTo>
                  <a:cubicBezTo>
                    <a:pt x="4241" y="2842"/>
                    <a:pt x="4247" y="2739"/>
                    <a:pt x="4253" y="2636"/>
                  </a:cubicBezTo>
                  <a:cubicBezTo>
                    <a:pt x="4256" y="2604"/>
                    <a:pt x="4258" y="2572"/>
                    <a:pt x="4262" y="2542"/>
                  </a:cubicBezTo>
                  <a:cubicBezTo>
                    <a:pt x="4311" y="2184"/>
                    <a:pt x="4661" y="1950"/>
                    <a:pt x="4965" y="1884"/>
                  </a:cubicBezTo>
                  <a:cubicBezTo>
                    <a:pt x="5065" y="1863"/>
                    <a:pt x="5170" y="1852"/>
                    <a:pt x="5286" y="1852"/>
                  </a:cubicBezTo>
                  <a:cubicBezTo>
                    <a:pt x="5421" y="1852"/>
                    <a:pt x="5567" y="1865"/>
                    <a:pt x="5758" y="1897"/>
                  </a:cubicBezTo>
                  <a:lnTo>
                    <a:pt x="5768" y="1901"/>
                  </a:lnTo>
                  <a:lnTo>
                    <a:pt x="5785" y="1886"/>
                  </a:lnTo>
                  <a:cubicBezTo>
                    <a:pt x="5839" y="1837"/>
                    <a:pt x="5845" y="1766"/>
                    <a:pt x="5854" y="1698"/>
                  </a:cubicBezTo>
                  <a:cubicBezTo>
                    <a:pt x="5860" y="1655"/>
                    <a:pt x="5865" y="1614"/>
                    <a:pt x="5880" y="1578"/>
                  </a:cubicBezTo>
                  <a:cubicBezTo>
                    <a:pt x="5940" y="1438"/>
                    <a:pt x="6137" y="1428"/>
                    <a:pt x="6195" y="1428"/>
                  </a:cubicBezTo>
                  <a:lnTo>
                    <a:pt x="6205" y="1428"/>
                  </a:lnTo>
                  <a:cubicBezTo>
                    <a:pt x="6242" y="1428"/>
                    <a:pt x="6280" y="1430"/>
                    <a:pt x="6317" y="1434"/>
                  </a:cubicBezTo>
                  <a:cubicBezTo>
                    <a:pt x="6360" y="1436"/>
                    <a:pt x="6405" y="1438"/>
                    <a:pt x="6447" y="1438"/>
                  </a:cubicBezTo>
                  <a:cubicBezTo>
                    <a:pt x="6518" y="1438"/>
                    <a:pt x="6574" y="1432"/>
                    <a:pt x="6625" y="1413"/>
                  </a:cubicBezTo>
                  <a:cubicBezTo>
                    <a:pt x="6711" y="1385"/>
                    <a:pt x="6786" y="1306"/>
                    <a:pt x="6812" y="1220"/>
                  </a:cubicBezTo>
                  <a:cubicBezTo>
                    <a:pt x="6831" y="1158"/>
                    <a:pt x="6820" y="1098"/>
                    <a:pt x="6786" y="1051"/>
                  </a:cubicBezTo>
                  <a:cubicBezTo>
                    <a:pt x="6749" y="1003"/>
                    <a:pt x="6696" y="978"/>
                    <a:pt x="6649" y="959"/>
                  </a:cubicBezTo>
                  <a:cubicBezTo>
                    <a:pt x="6394" y="853"/>
                    <a:pt x="6112" y="797"/>
                    <a:pt x="5833" y="797"/>
                  </a:cubicBezTo>
                  <a:cubicBezTo>
                    <a:pt x="5796" y="797"/>
                    <a:pt x="5758" y="798"/>
                    <a:pt x="5721" y="800"/>
                  </a:cubicBezTo>
                  <a:cubicBezTo>
                    <a:pt x="5700" y="609"/>
                    <a:pt x="5635" y="354"/>
                    <a:pt x="5453" y="177"/>
                  </a:cubicBezTo>
                  <a:cubicBezTo>
                    <a:pt x="5342" y="67"/>
                    <a:pt x="5181" y="1"/>
                    <a:pt x="50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296"/>
            <p:cNvSpPr/>
            <p:nvPr/>
          </p:nvSpPr>
          <p:spPr>
            <a:xfrm>
              <a:off x="6273277" y="3393640"/>
              <a:ext cx="72657" cy="100816"/>
            </a:xfrm>
            <a:custGeom>
              <a:rect b="b" l="l" r="r" t="t"/>
              <a:pathLst>
                <a:path extrusionOk="0" h="3548" w="2557">
                  <a:moveTo>
                    <a:pt x="1038" y="0"/>
                  </a:moveTo>
                  <a:cubicBezTo>
                    <a:pt x="894" y="55"/>
                    <a:pt x="753" y="131"/>
                    <a:pt x="606" y="131"/>
                  </a:cubicBezTo>
                  <a:cubicBezTo>
                    <a:pt x="585" y="131"/>
                    <a:pt x="565" y="130"/>
                    <a:pt x="545" y="126"/>
                  </a:cubicBezTo>
                  <a:cubicBezTo>
                    <a:pt x="476" y="118"/>
                    <a:pt x="412" y="88"/>
                    <a:pt x="348" y="69"/>
                  </a:cubicBezTo>
                  <a:cubicBezTo>
                    <a:pt x="234" y="32"/>
                    <a:pt x="119" y="21"/>
                    <a:pt x="1" y="21"/>
                  </a:cubicBezTo>
                  <a:cubicBezTo>
                    <a:pt x="11" y="69"/>
                    <a:pt x="18" y="120"/>
                    <a:pt x="24" y="167"/>
                  </a:cubicBezTo>
                  <a:cubicBezTo>
                    <a:pt x="50" y="373"/>
                    <a:pt x="76" y="576"/>
                    <a:pt x="99" y="780"/>
                  </a:cubicBezTo>
                  <a:cubicBezTo>
                    <a:pt x="164" y="1305"/>
                    <a:pt x="256" y="1879"/>
                    <a:pt x="659" y="2220"/>
                  </a:cubicBezTo>
                  <a:cubicBezTo>
                    <a:pt x="763" y="2308"/>
                    <a:pt x="886" y="2376"/>
                    <a:pt x="973" y="2479"/>
                  </a:cubicBezTo>
                  <a:cubicBezTo>
                    <a:pt x="1136" y="2672"/>
                    <a:pt x="1164" y="2961"/>
                    <a:pt x="1353" y="3126"/>
                  </a:cubicBezTo>
                  <a:cubicBezTo>
                    <a:pt x="1582" y="3325"/>
                    <a:pt x="1965" y="3269"/>
                    <a:pt x="2182" y="3484"/>
                  </a:cubicBezTo>
                  <a:cubicBezTo>
                    <a:pt x="2201" y="3503"/>
                    <a:pt x="2220" y="3524"/>
                    <a:pt x="2235" y="3548"/>
                  </a:cubicBezTo>
                  <a:cubicBezTo>
                    <a:pt x="2250" y="3524"/>
                    <a:pt x="2265" y="3501"/>
                    <a:pt x="2280" y="3479"/>
                  </a:cubicBezTo>
                  <a:cubicBezTo>
                    <a:pt x="2360" y="3370"/>
                    <a:pt x="2454" y="3272"/>
                    <a:pt x="2557" y="3184"/>
                  </a:cubicBezTo>
                  <a:cubicBezTo>
                    <a:pt x="2495" y="3107"/>
                    <a:pt x="2435" y="3027"/>
                    <a:pt x="2375" y="2948"/>
                  </a:cubicBezTo>
                  <a:cubicBezTo>
                    <a:pt x="2325" y="2884"/>
                    <a:pt x="2276" y="2820"/>
                    <a:pt x="2248" y="2745"/>
                  </a:cubicBezTo>
                  <a:cubicBezTo>
                    <a:pt x="2210" y="2644"/>
                    <a:pt x="2214" y="2530"/>
                    <a:pt x="2223" y="2421"/>
                  </a:cubicBezTo>
                  <a:cubicBezTo>
                    <a:pt x="2259" y="1903"/>
                    <a:pt x="2340" y="1350"/>
                    <a:pt x="2109" y="885"/>
                  </a:cubicBezTo>
                  <a:cubicBezTo>
                    <a:pt x="2063" y="791"/>
                    <a:pt x="1979" y="692"/>
                    <a:pt x="1881" y="692"/>
                  </a:cubicBezTo>
                  <a:cubicBezTo>
                    <a:pt x="1869" y="692"/>
                    <a:pt x="1857" y="693"/>
                    <a:pt x="1845" y="696"/>
                  </a:cubicBezTo>
                  <a:cubicBezTo>
                    <a:pt x="1863" y="480"/>
                    <a:pt x="1672" y="302"/>
                    <a:pt x="1479" y="206"/>
                  </a:cubicBezTo>
                  <a:cubicBezTo>
                    <a:pt x="1333" y="133"/>
                    <a:pt x="1173" y="84"/>
                    <a:pt x="10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296"/>
            <p:cNvSpPr/>
            <p:nvPr/>
          </p:nvSpPr>
          <p:spPr>
            <a:xfrm>
              <a:off x="6272311" y="3392788"/>
              <a:ext cx="74675" cy="103033"/>
            </a:xfrm>
            <a:custGeom>
              <a:rect b="b" l="l" r="r" t="t"/>
              <a:pathLst>
                <a:path extrusionOk="0" h="3626" w="2628">
                  <a:moveTo>
                    <a:pt x="1067" y="60"/>
                  </a:moveTo>
                  <a:cubicBezTo>
                    <a:pt x="1149" y="107"/>
                    <a:pt x="1239" y="146"/>
                    <a:pt x="1325" y="182"/>
                  </a:cubicBezTo>
                  <a:cubicBezTo>
                    <a:pt x="1385" y="206"/>
                    <a:pt x="1445" y="231"/>
                    <a:pt x="1500" y="259"/>
                  </a:cubicBezTo>
                  <a:cubicBezTo>
                    <a:pt x="1680" y="349"/>
                    <a:pt x="1869" y="519"/>
                    <a:pt x="1852" y="724"/>
                  </a:cubicBezTo>
                  <a:lnTo>
                    <a:pt x="1849" y="761"/>
                  </a:lnTo>
                  <a:lnTo>
                    <a:pt x="1886" y="752"/>
                  </a:lnTo>
                  <a:cubicBezTo>
                    <a:pt x="1895" y="750"/>
                    <a:pt x="1905" y="749"/>
                    <a:pt x="1914" y="749"/>
                  </a:cubicBezTo>
                  <a:cubicBezTo>
                    <a:pt x="1998" y="749"/>
                    <a:pt x="2077" y="839"/>
                    <a:pt x="2119" y="926"/>
                  </a:cubicBezTo>
                  <a:cubicBezTo>
                    <a:pt x="2319" y="1328"/>
                    <a:pt x="2282" y="1802"/>
                    <a:pt x="2244" y="2258"/>
                  </a:cubicBezTo>
                  <a:cubicBezTo>
                    <a:pt x="2239" y="2323"/>
                    <a:pt x="2235" y="2387"/>
                    <a:pt x="2231" y="2449"/>
                  </a:cubicBezTo>
                  <a:cubicBezTo>
                    <a:pt x="2222" y="2567"/>
                    <a:pt x="2218" y="2678"/>
                    <a:pt x="2257" y="2785"/>
                  </a:cubicBezTo>
                  <a:cubicBezTo>
                    <a:pt x="2287" y="2865"/>
                    <a:pt x="2340" y="2933"/>
                    <a:pt x="2387" y="2995"/>
                  </a:cubicBezTo>
                  <a:lnTo>
                    <a:pt x="2554" y="3212"/>
                  </a:lnTo>
                  <a:cubicBezTo>
                    <a:pt x="2454" y="3297"/>
                    <a:pt x="2366" y="3392"/>
                    <a:pt x="2293" y="3492"/>
                  </a:cubicBezTo>
                  <a:cubicBezTo>
                    <a:pt x="2284" y="3505"/>
                    <a:pt x="2276" y="3518"/>
                    <a:pt x="2267" y="3531"/>
                  </a:cubicBezTo>
                  <a:cubicBezTo>
                    <a:pt x="2257" y="3518"/>
                    <a:pt x="2246" y="3505"/>
                    <a:pt x="2235" y="3494"/>
                  </a:cubicBezTo>
                  <a:cubicBezTo>
                    <a:pt x="2117" y="3379"/>
                    <a:pt x="1957" y="3338"/>
                    <a:pt x="1800" y="3299"/>
                  </a:cubicBezTo>
                  <a:cubicBezTo>
                    <a:pt x="1659" y="3265"/>
                    <a:pt x="1511" y="3229"/>
                    <a:pt x="1404" y="3137"/>
                  </a:cubicBezTo>
                  <a:cubicBezTo>
                    <a:pt x="1305" y="3049"/>
                    <a:pt x="1252" y="2927"/>
                    <a:pt x="1196" y="2798"/>
                  </a:cubicBezTo>
                  <a:cubicBezTo>
                    <a:pt x="1151" y="2691"/>
                    <a:pt x="1104" y="2582"/>
                    <a:pt x="1029" y="2492"/>
                  </a:cubicBezTo>
                  <a:cubicBezTo>
                    <a:pt x="969" y="2423"/>
                    <a:pt x="894" y="2368"/>
                    <a:pt x="823" y="2316"/>
                  </a:cubicBezTo>
                  <a:cubicBezTo>
                    <a:pt x="785" y="2288"/>
                    <a:pt x="746" y="2258"/>
                    <a:pt x="710" y="2228"/>
                  </a:cubicBezTo>
                  <a:cubicBezTo>
                    <a:pt x="324" y="1903"/>
                    <a:pt x="228" y="1348"/>
                    <a:pt x="161" y="808"/>
                  </a:cubicBezTo>
                  <a:lnTo>
                    <a:pt x="84" y="195"/>
                  </a:lnTo>
                  <a:cubicBezTo>
                    <a:pt x="80" y="159"/>
                    <a:pt x="75" y="120"/>
                    <a:pt x="67" y="79"/>
                  </a:cubicBezTo>
                  <a:lnTo>
                    <a:pt x="67" y="79"/>
                  </a:lnTo>
                  <a:cubicBezTo>
                    <a:pt x="187" y="81"/>
                    <a:pt x="283" y="96"/>
                    <a:pt x="373" y="124"/>
                  </a:cubicBezTo>
                  <a:cubicBezTo>
                    <a:pt x="393" y="131"/>
                    <a:pt x="412" y="137"/>
                    <a:pt x="431" y="144"/>
                  </a:cubicBezTo>
                  <a:cubicBezTo>
                    <a:pt x="478" y="159"/>
                    <a:pt x="525" y="176"/>
                    <a:pt x="575" y="184"/>
                  </a:cubicBezTo>
                  <a:cubicBezTo>
                    <a:pt x="596" y="186"/>
                    <a:pt x="618" y="189"/>
                    <a:pt x="639" y="189"/>
                  </a:cubicBezTo>
                  <a:cubicBezTo>
                    <a:pt x="761" y="189"/>
                    <a:pt x="877" y="139"/>
                    <a:pt x="988" y="92"/>
                  </a:cubicBezTo>
                  <a:cubicBezTo>
                    <a:pt x="1014" y="81"/>
                    <a:pt x="1042" y="71"/>
                    <a:pt x="1067" y="60"/>
                  </a:cubicBezTo>
                  <a:close/>
                  <a:moveTo>
                    <a:pt x="1074" y="0"/>
                  </a:moveTo>
                  <a:lnTo>
                    <a:pt x="1061" y="4"/>
                  </a:lnTo>
                  <a:cubicBezTo>
                    <a:pt x="1029" y="17"/>
                    <a:pt x="999" y="30"/>
                    <a:pt x="967" y="43"/>
                  </a:cubicBezTo>
                  <a:cubicBezTo>
                    <a:pt x="855" y="90"/>
                    <a:pt x="750" y="135"/>
                    <a:pt x="639" y="135"/>
                  </a:cubicBezTo>
                  <a:cubicBezTo>
                    <a:pt x="620" y="135"/>
                    <a:pt x="600" y="133"/>
                    <a:pt x="583" y="131"/>
                  </a:cubicBezTo>
                  <a:cubicBezTo>
                    <a:pt x="538" y="124"/>
                    <a:pt x="495" y="109"/>
                    <a:pt x="450" y="92"/>
                  </a:cubicBezTo>
                  <a:cubicBezTo>
                    <a:pt x="429" y="86"/>
                    <a:pt x="410" y="79"/>
                    <a:pt x="390" y="73"/>
                  </a:cubicBezTo>
                  <a:cubicBezTo>
                    <a:pt x="285" y="41"/>
                    <a:pt x="174" y="26"/>
                    <a:pt x="35" y="26"/>
                  </a:cubicBezTo>
                  <a:lnTo>
                    <a:pt x="0" y="26"/>
                  </a:lnTo>
                  <a:lnTo>
                    <a:pt x="9" y="58"/>
                  </a:lnTo>
                  <a:cubicBezTo>
                    <a:pt x="20" y="107"/>
                    <a:pt x="26" y="156"/>
                    <a:pt x="33" y="201"/>
                  </a:cubicBezTo>
                  <a:lnTo>
                    <a:pt x="108" y="814"/>
                  </a:lnTo>
                  <a:cubicBezTo>
                    <a:pt x="176" y="1365"/>
                    <a:pt x="275" y="1933"/>
                    <a:pt x="675" y="2269"/>
                  </a:cubicBezTo>
                  <a:cubicBezTo>
                    <a:pt x="714" y="2301"/>
                    <a:pt x="752" y="2331"/>
                    <a:pt x="791" y="2359"/>
                  </a:cubicBezTo>
                  <a:cubicBezTo>
                    <a:pt x="864" y="2413"/>
                    <a:pt x="932" y="2462"/>
                    <a:pt x="988" y="2526"/>
                  </a:cubicBezTo>
                  <a:cubicBezTo>
                    <a:pt x="1059" y="2610"/>
                    <a:pt x="1104" y="2717"/>
                    <a:pt x="1147" y="2820"/>
                  </a:cubicBezTo>
                  <a:cubicBezTo>
                    <a:pt x="1202" y="2948"/>
                    <a:pt x="1260" y="3081"/>
                    <a:pt x="1370" y="3175"/>
                  </a:cubicBezTo>
                  <a:cubicBezTo>
                    <a:pt x="1485" y="3278"/>
                    <a:pt x="1639" y="3314"/>
                    <a:pt x="1787" y="3351"/>
                  </a:cubicBezTo>
                  <a:cubicBezTo>
                    <a:pt x="1944" y="3392"/>
                    <a:pt x="2092" y="3428"/>
                    <a:pt x="2197" y="3533"/>
                  </a:cubicBezTo>
                  <a:cubicBezTo>
                    <a:pt x="2214" y="3550"/>
                    <a:pt x="2231" y="3569"/>
                    <a:pt x="2248" y="3593"/>
                  </a:cubicBezTo>
                  <a:lnTo>
                    <a:pt x="2274" y="3625"/>
                  </a:lnTo>
                  <a:lnTo>
                    <a:pt x="2293" y="3591"/>
                  </a:lnTo>
                  <a:cubicBezTo>
                    <a:pt x="2308" y="3569"/>
                    <a:pt x="2321" y="3546"/>
                    <a:pt x="2338" y="3524"/>
                  </a:cubicBezTo>
                  <a:cubicBezTo>
                    <a:pt x="2411" y="3419"/>
                    <a:pt x="2503" y="3323"/>
                    <a:pt x="2608" y="3235"/>
                  </a:cubicBezTo>
                  <a:lnTo>
                    <a:pt x="2627" y="3218"/>
                  </a:lnTo>
                  <a:lnTo>
                    <a:pt x="2430" y="2961"/>
                  </a:lnTo>
                  <a:cubicBezTo>
                    <a:pt x="2383" y="2901"/>
                    <a:pt x="2334" y="2839"/>
                    <a:pt x="2308" y="2766"/>
                  </a:cubicBezTo>
                  <a:cubicBezTo>
                    <a:pt x="2272" y="2670"/>
                    <a:pt x="2276" y="2565"/>
                    <a:pt x="2282" y="2453"/>
                  </a:cubicBezTo>
                  <a:cubicBezTo>
                    <a:pt x="2289" y="2391"/>
                    <a:pt x="2293" y="2327"/>
                    <a:pt x="2297" y="2263"/>
                  </a:cubicBezTo>
                  <a:cubicBezTo>
                    <a:pt x="2336" y="1798"/>
                    <a:pt x="2374" y="1318"/>
                    <a:pt x="2169" y="902"/>
                  </a:cubicBezTo>
                  <a:cubicBezTo>
                    <a:pt x="2143" y="854"/>
                    <a:pt x="2056" y="694"/>
                    <a:pt x="1916" y="694"/>
                  </a:cubicBezTo>
                  <a:cubicBezTo>
                    <a:pt x="1913" y="694"/>
                    <a:pt x="1910" y="694"/>
                    <a:pt x="1907" y="694"/>
                  </a:cubicBezTo>
                  <a:cubicBezTo>
                    <a:pt x="1905" y="478"/>
                    <a:pt x="1710" y="304"/>
                    <a:pt x="1524" y="212"/>
                  </a:cubicBezTo>
                  <a:cubicBezTo>
                    <a:pt x="1466" y="184"/>
                    <a:pt x="1406" y="159"/>
                    <a:pt x="1346" y="133"/>
                  </a:cubicBezTo>
                  <a:cubicBezTo>
                    <a:pt x="1258" y="94"/>
                    <a:pt x="1166" y="56"/>
                    <a:pt x="1085" y="7"/>
                  </a:cubicBezTo>
                  <a:lnTo>
                    <a:pt x="107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296"/>
            <p:cNvSpPr/>
            <p:nvPr/>
          </p:nvSpPr>
          <p:spPr>
            <a:xfrm>
              <a:off x="7215524" y="3630407"/>
              <a:ext cx="80983" cy="42594"/>
            </a:xfrm>
            <a:custGeom>
              <a:rect b="b" l="l" r="r" t="t"/>
              <a:pathLst>
                <a:path extrusionOk="0" h="1499" w="2850">
                  <a:moveTo>
                    <a:pt x="2533" y="0"/>
                  </a:moveTo>
                  <a:cubicBezTo>
                    <a:pt x="2519" y="0"/>
                    <a:pt x="2504" y="1"/>
                    <a:pt x="2490" y="3"/>
                  </a:cubicBezTo>
                  <a:cubicBezTo>
                    <a:pt x="2436" y="12"/>
                    <a:pt x="2380" y="38"/>
                    <a:pt x="2363" y="87"/>
                  </a:cubicBezTo>
                  <a:cubicBezTo>
                    <a:pt x="2350" y="121"/>
                    <a:pt x="2357" y="160"/>
                    <a:pt x="2342" y="192"/>
                  </a:cubicBezTo>
                  <a:cubicBezTo>
                    <a:pt x="2303" y="280"/>
                    <a:pt x="2153" y="254"/>
                    <a:pt x="2100" y="333"/>
                  </a:cubicBezTo>
                  <a:cubicBezTo>
                    <a:pt x="2072" y="376"/>
                    <a:pt x="2083" y="432"/>
                    <a:pt x="2066" y="479"/>
                  </a:cubicBezTo>
                  <a:cubicBezTo>
                    <a:pt x="2033" y="567"/>
                    <a:pt x="1924" y="595"/>
                    <a:pt x="1830" y="597"/>
                  </a:cubicBezTo>
                  <a:cubicBezTo>
                    <a:pt x="1738" y="599"/>
                    <a:pt x="1633" y="595"/>
                    <a:pt x="1562" y="657"/>
                  </a:cubicBezTo>
                  <a:cubicBezTo>
                    <a:pt x="1498" y="713"/>
                    <a:pt x="1479" y="815"/>
                    <a:pt x="1404" y="858"/>
                  </a:cubicBezTo>
                  <a:cubicBezTo>
                    <a:pt x="1371" y="875"/>
                    <a:pt x="1333" y="880"/>
                    <a:pt x="1294" y="884"/>
                  </a:cubicBezTo>
                  <a:cubicBezTo>
                    <a:pt x="1230" y="890"/>
                    <a:pt x="1164" y="895"/>
                    <a:pt x="1098" y="895"/>
                  </a:cubicBezTo>
                  <a:cubicBezTo>
                    <a:pt x="969" y="895"/>
                    <a:pt x="841" y="875"/>
                    <a:pt x="737" y="803"/>
                  </a:cubicBezTo>
                  <a:cubicBezTo>
                    <a:pt x="694" y="773"/>
                    <a:pt x="658" y="736"/>
                    <a:pt x="617" y="706"/>
                  </a:cubicBezTo>
                  <a:cubicBezTo>
                    <a:pt x="521" y="639"/>
                    <a:pt x="405" y="619"/>
                    <a:pt x="286" y="619"/>
                  </a:cubicBezTo>
                  <a:cubicBezTo>
                    <a:pt x="207" y="619"/>
                    <a:pt x="126" y="628"/>
                    <a:pt x="49" y="638"/>
                  </a:cubicBezTo>
                  <a:cubicBezTo>
                    <a:pt x="0" y="822"/>
                    <a:pt x="120" y="1032"/>
                    <a:pt x="304" y="1085"/>
                  </a:cubicBezTo>
                  <a:cubicBezTo>
                    <a:pt x="364" y="1103"/>
                    <a:pt x="433" y="1105"/>
                    <a:pt x="482" y="1148"/>
                  </a:cubicBezTo>
                  <a:cubicBezTo>
                    <a:pt x="527" y="1186"/>
                    <a:pt x="542" y="1248"/>
                    <a:pt x="577" y="1295"/>
                  </a:cubicBezTo>
                  <a:cubicBezTo>
                    <a:pt x="624" y="1360"/>
                    <a:pt x="703" y="1390"/>
                    <a:pt x="778" y="1413"/>
                  </a:cubicBezTo>
                  <a:cubicBezTo>
                    <a:pt x="928" y="1462"/>
                    <a:pt x="1091" y="1498"/>
                    <a:pt x="1248" y="1498"/>
                  </a:cubicBezTo>
                  <a:cubicBezTo>
                    <a:pt x="1389" y="1498"/>
                    <a:pt x="1525" y="1469"/>
                    <a:pt x="1643" y="1392"/>
                  </a:cubicBezTo>
                  <a:cubicBezTo>
                    <a:pt x="1798" y="1293"/>
                    <a:pt x="1911" y="1120"/>
                    <a:pt x="2091" y="1081"/>
                  </a:cubicBezTo>
                  <a:cubicBezTo>
                    <a:pt x="2196" y="1058"/>
                    <a:pt x="2325" y="1079"/>
                    <a:pt x="2393" y="993"/>
                  </a:cubicBezTo>
                  <a:cubicBezTo>
                    <a:pt x="2485" y="880"/>
                    <a:pt x="2370" y="678"/>
                    <a:pt x="2473" y="573"/>
                  </a:cubicBezTo>
                  <a:cubicBezTo>
                    <a:pt x="2526" y="518"/>
                    <a:pt x="2616" y="520"/>
                    <a:pt x="2685" y="488"/>
                  </a:cubicBezTo>
                  <a:cubicBezTo>
                    <a:pt x="2800" y="434"/>
                    <a:pt x="2850" y="282"/>
                    <a:pt x="2800" y="166"/>
                  </a:cubicBezTo>
                  <a:cubicBezTo>
                    <a:pt x="2755" y="64"/>
                    <a:pt x="2644" y="0"/>
                    <a:pt x="25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296"/>
            <p:cNvSpPr/>
            <p:nvPr/>
          </p:nvSpPr>
          <p:spPr>
            <a:xfrm>
              <a:off x="7214672" y="3629611"/>
              <a:ext cx="82744" cy="44128"/>
            </a:xfrm>
            <a:custGeom>
              <a:rect b="b" l="l" r="r" t="t"/>
              <a:pathLst>
                <a:path extrusionOk="0" h="1553" w="2912">
                  <a:moveTo>
                    <a:pt x="2559" y="54"/>
                  </a:moveTo>
                  <a:cubicBezTo>
                    <a:pt x="2665" y="54"/>
                    <a:pt x="2766" y="117"/>
                    <a:pt x="2805" y="205"/>
                  </a:cubicBezTo>
                  <a:cubicBezTo>
                    <a:pt x="2850" y="310"/>
                    <a:pt x="2803" y="445"/>
                    <a:pt x="2704" y="492"/>
                  </a:cubicBezTo>
                  <a:cubicBezTo>
                    <a:pt x="2680" y="503"/>
                    <a:pt x="2655" y="509"/>
                    <a:pt x="2625" y="516"/>
                  </a:cubicBezTo>
                  <a:cubicBezTo>
                    <a:pt x="2575" y="528"/>
                    <a:pt x="2522" y="543"/>
                    <a:pt x="2483" y="584"/>
                  </a:cubicBezTo>
                  <a:cubicBezTo>
                    <a:pt x="2423" y="646"/>
                    <a:pt x="2428" y="732"/>
                    <a:pt x="2434" y="816"/>
                  </a:cubicBezTo>
                  <a:cubicBezTo>
                    <a:pt x="2438" y="888"/>
                    <a:pt x="2443" y="957"/>
                    <a:pt x="2404" y="1006"/>
                  </a:cubicBezTo>
                  <a:cubicBezTo>
                    <a:pt x="2363" y="1056"/>
                    <a:pt x="2291" y="1062"/>
                    <a:pt x="2216" y="1068"/>
                  </a:cubicBezTo>
                  <a:cubicBezTo>
                    <a:pt x="2181" y="1073"/>
                    <a:pt x="2147" y="1075"/>
                    <a:pt x="2115" y="1083"/>
                  </a:cubicBezTo>
                  <a:cubicBezTo>
                    <a:pt x="1995" y="1109"/>
                    <a:pt x="1903" y="1193"/>
                    <a:pt x="1813" y="1272"/>
                  </a:cubicBezTo>
                  <a:cubicBezTo>
                    <a:pt x="1763" y="1317"/>
                    <a:pt x="1714" y="1362"/>
                    <a:pt x="1661" y="1396"/>
                  </a:cubicBezTo>
                  <a:cubicBezTo>
                    <a:pt x="1556" y="1465"/>
                    <a:pt x="1427" y="1499"/>
                    <a:pt x="1277" y="1499"/>
                  </a:cubicBezTo>
                  <a:cubicBezTo>
                    <a:pt x="1141" y="1499"/>
                    <a:pt x="987" y="1471"/>
                    <a:pt x="816" y="1415"/>
                  </a:cubicBezTo>
                  <a:cubicBezTo>
                    <a:pt x="748" y="1394"/>
                    <a:pt x="671" y="1366"/>
                    <a:pt x="628" y="1308"/>
                  </a:cubicBezTo>
                  <a:cubicBezTo>
                    <a:pt x="615" y="1291"/>
                    <a:pt x="607" y="1272"/>
                    <a:pt x="596" y="1251"/>
                  </a:cubicBezTo>
                  <a:cubicBezTo>
                    <a:pt x="579" y="1216"/>
                    <a:pt x="559" y="1182"/>
                    <a:pt x="529" y="1154"/>
                  </a:cubicBezTo>
                  <a:cubicBezTo>
                    <a:pt x="489" y="1120"/>
                    <a:pt x="439" y="1109"/>
                    <a:pt x="390" y="1098"/>
                  </a:cubicBezTo>
                  <a:cubicBezTo>
                    <a:pt x="373" y="1094"/>
                    <a:pt x="356" y="1092"/>
                    <a:pt x="341" y="1088"/>
                  </a:cubicBezTo>
                  <a:cubicBezTo>
                    <a:pt x="178" y="1041"/>
                    <a:pt x="69" y="854"/>
                    <a:pt x="101" y="689"/>
                  </a:cubicBezTo>
                  <a:cubicBezTo>
                    <a:pt x="167" y="681"/>
                    <a:pt x="242" y="674"/>
                    <a:pt x="315" y="674"/>
                  </a:cubicBezTo>
                  <a:cubicBezTo>
                    <a:pt x="450" y="674"/>
                    <a:pt x="551" y="700"/>
                    <a:pt x="630" y="756"/>
                  </a:cubicBezTo>
                  <a:cubicBezTo>
                    <a:pt x="652" y="771"/>
                    <a:pt x="671" y="788"/>
                    <a:pt x="690" y="803"/>
                  </a:cubicBezTo>
                  <a:cubicBezTo>
                    <a:pt x="709" y="820"/>
                    <a:pt x="729" y="837"/>
                    <a:pt x="750" y="852"/>
                  </a:cubicBezTo>
                  <a:cubicBezTo>
                    <a:pt x="844" y="918"/>
                    <a:pt x="964" y="948"/>
                    <a:pt x="1125" y="948"/>
                  </a:cubicBezTo>
                  <a:cubicBezTo>
                    <a:pt x="1196" y="948"/>
                    <a:pt x="1266" y="944"/>
                    <a:pt x="1329" y="938"/>
                  </a:cubicBezTo>
                  <a:cubicBezTo>
                    <a:pt x="1363" y="936"/>
                    <a:pt x="1408" y="931"/>
                    <a:pt x="1446" y="910"/>
                  </a:cubicBezTo>
                  <a:cubicBezTo>
                    <a:pt x="1496" y="882"/>
                    <a:pt x="1521" y="835"/>
                    <a:pt x="1549" y="790"/>
                  </a:cubicBezTo>
                  <a:cubicBezTo>
                    <a:pt x="1568" y="758"/>
                    <a:pt x="1586" y="726"/>
                    <a:pt x="1611" y="704"/>
                  </a:cubicBezTo>
                  <a:cubicBezTo>
                    <a:pt x="1665" y="655"/>
                    <a:pt x="1748" y="655"/>
                    <a:pt x="1830" y="653"/>
                  </a:cubicBezTo>
                  <a:lnTo>
                    <a:pt x="1862" y="651"/>
                  </a:lnTo>
                  <a:cubicBezTo>
                    <a:pt x="1997" y="648"/>
                    <a:pt x="2091" y="597"/>
                    <a:pt x="2121" y="516"/>
                  </a:cubicBezTo>
                  <a:cubicBezTo>
                    <a:pt x="2130" y="492"/>
                    <a:pt x="2132" y="471"/>
                    <a:pt x="2134" y="447"/>
                  </a:cubicBezTo>
                  <a:cubicBezTo>
                    <a:pt x="2138" y="421"/>
                    <a:pt x="2141" y="396"/>
                    <a:pt x="2153" y="376"/>
                  </a:cubicBezTo>
                  <a:cubicBezTo>
                    <a:pt x="2173" y="346"/>
                    <a:pt x="2213" y="334"/>
                    <a:pt x="2258" y="321"/>
                  </a:cubicBezTo>
                  <a:cubicBezTo>
                    <a:pt x="2312" y="306"/>
                    <a:pt x="2372" y="289"/>
                    <a:pt x="2398" y="233"/>
                  </a:cubicBezTo>
                  <a:cubicBezTo>
                    <a:pt x="2406" y="209"/>
                    <a:pt x="2408" y="188"/>
                    <a:pt x="2410" y="166"/>
                  </a:cubicBezTo>
                  <a:cubicBezTo>
                    <a:pt x="2413" y="151"/>
                    <a:pt x="2413" y="136"/>
                    <a:pt x="2419" y="124"/>
                  </a:cubicBezTo>
                  <a:cubicBezTo>
                    <a:pt x="2436" y="74"/>
                    <a:pt x="2503" y="61"/>
                    <a:pt x="2522" y="57"/>
                  </a:cubicBezTo>
                  <a:cubicBezTo>
                    <a:pt x="2534" y="55"/>
                    <a:pt x="2547" y="54"/>
                    <a:pt x="2559" y="54"/>
                  </a:cubicBezTo>
                  <a:close/>
                  <a:moveTo>
                    <a:pt x="2559" y="1"/>
                  </a:moveTo>
                  <a:cubicBezTo>
                    <a:pt x="2545" y="1"/>
                    <a:pt x="2530" y="2"/>
                    <a:pt x="2515" y="4"/>
                  </a:cubicBezTo>
                  <a:cubicBezTo>
                    <a:pt x="2443" y="16"/>
                    <a:pt x="2387" y="53"/>
                    <a:pt x="2368" y="106"/>
                  </a:cubicBezTo>
                  <a:cubicBezTo>
                    <a:pt x="2361" y="126"/>
                    <a:pt x="2359" y="145"/>
                    <a:pt x="2357" y="162"/>
                  </a:cubicBezTo>
                  <a:cubicBezTo>
                    <a:pt x="2357" y="179"/>
                    <a:pt x="2355" y="196"/>
                    <a:pt x="2348" y="209"/>
                  </a:cubicBezTo>
                  <a:cubicBezTo>
                    <a:pt x="2333" y="244"/>
                    <a:pt x="2291" y="256"/>
                    <a:pt x="2243" y="269"/>
                  </a:cubicBezTo>
                  <a:cubicBezTo>
                    <a:pt x="2194" y="284"/>
                    <a:pt x="2138" y="299"/>
                    <a:pt x="2108" y="349"/>
                  </a:cubicBezTo>
                  <a:cubicBezTo>
                    <a:pt x="2089" y="376"/>
                    <a:pt x="2085" y="411"/>
                    <a:pt x="2081" y="441"/>
                  </a:cubicBezTo>
                  <a:cubicBezTo>
                    <a:pt x="2078" y="462"/>
                    <a:pt x="2076" y="481"/>
                    <a:pt x="2070" y="496"/>
                  </a:cubicBezTo>
                  <a:cubicBezTo>
                    <a:pt x="2040" y="584"/>
                    <a:pt x="1913" y="597"/>
                    <a:pt x="1860" y="597"/>
                  </a:cubicBezTo>
                  <a:lnTo>
                    <a:pt x="1828" y="599"/>
                  </a:lnTo>
                  <a:cubicBezTo>
                    <a:pt x="1742" y="601"/>
                    <a:pt x="1646" y="603"/>
                    <a:pt x="1575" y="663"/>
                  </a:cubicBezTo>
                  <a:cubicBezTo>
                    <a:pt x="1543" y="691"/>
                    <a:pt x="1524" y="728"/>
                    <a:pt x="1502" y="764"/>
                  </a:cubicBezTo>
                  <a:cubicBezTo>
                    <a:pt x="1479" y="805"/>
                    <a:pt x="1457" y="843"/>
                    <a:pt x="1421" y="863"/>
                  </a:cubicBezTo>
                  <a:cubicBezTo>
                    <a:pt x="1393" y="878"/>
                    <a:pt x="1356" y="882"/>
                    <a:pt x="1322" y="884"/>
                  </a:cubicBezTo>
                  <a:cubicBezTo>
                    <a:pt x="1262" y="891"/>
                    <a:pt x="1194" y="895"/>
                    <a:pt x="1125" y="895"/>
                  </a:cubicBezTo>
                  <a:cubicBezTo>
                    <a:pt x="975" y="895"/>
                    <a:pt x="866" y="867"/>
                    <a:pt x="782" y="807"/>
                  </a:cubicBezTo>
                  <a:cubicBezTo>
                    <a:pt x="761" y="794"/>
                    <a:pt x="744" y="779"/>
                    <a:pt x="724" y="762"/>
                  </a:cubicBezTo>
                  <a:cubicBezTo>
                    <a:pt x="705" y="745"/>
                    <a:pt x="684" y="728"/>
                    <a:pt x="662" y="713"/>
                  </a:cubicBezTo>
                  <a:cubicBezTo>
                    <a:pt x="572" y="651"/>
                    <a:pt x="461" y="621"/>
                    <a:pt x="315" y="621"/>
                  </a:cubicBezTo>
                  <a:cubicBezTo>
                    <a:pt x="234" y="621"/>
                    <a:pt x="148" y="629"/>
                    <a:pt x="75" y="638"/>
                  </a:cubicBezTo>
                  <a:lnTo>
                    <a:pt x="58" y="640"/>
                  </a:lnTo>
                  <a:lnTo>
                    <a:pt x="54" y="659"/>
                  </a:lnTo>
                  <a:cubicBezTo>
                    <a:pt x="0" y="858"/>
                    <a:pt x="129" y="1081"/>
                    <a:pt x="326" y="1139"/>
                  </a:cubicBezTo>
                  <a:cubicBezTo>
                    <a:pt x="343" y="1143"/>
                    <a:pt x="360" y="1148"/>
                    <a:pt x="379" y="1152"/>
                  </a:cubicBezTo>
                  <a:cubicBezTo>
                    <a:pt x="422" y="1161"/>
                    <a:pt x="465" y="1169"/>
                    <a:pt x="495" y="1195"/>
                  </a:cubicBezTo>
                  <a:cubicBezTo>
                    <a:pt x="517" y="1216"/>
                    <a:pt x="532" y="1244"/>
                    <a:pt x="547" y="1274"/>
                  </a:cubicBezTo>
                  <a:cubicBezTo>
                    <a:pt x="559" y="1296"/>
                    <a:pt x="570" y="1319"/>
                    <a:pt x="585" y="1340"/>
                  </a:cubicBezTo>
                  <a:cubicBezTo>
                    <a:pt x="639" y="1409"/>
                    <a:pt x="724" y="1441"/>
                    <a:pt x="799" y="1467"/>
                  </a:cubicBezTo>
                  <a:cubicBezTo>
                    <a:pt x="977" y="1525"/>
                    <a:pt x="1138" y="1553"/>
                    <a:pt x="1277" y="1553"/>
                  </a:cubicBezTo>
                  <a:cubicBezTo>
                    <a:pt x="1438" y="1553"/>
                    <a:pt x="1575" y="1516"/>
                    <a:pt x="1688" y="1441"/>
                  </a:cubicBezTo>
                  <a:cubicBezTo>
                    <a:pt x="1746" y="1405"/>
                    <a:pt x="1798" y="1358"/>
                    <a:pt x="1849" y="1313"/>
                  </a:cubicBezTo>
                  <a:cubicBezTo>
                    <a:pt x="1937" y="1233"/>
                    <a:pt x="2018" y="1158"/>
                    <a:pt x="2126" y="1135"/>
                  </a:cubicBezTo>
                  <a:cubicBezTo>
                    <a:pt x="2156" y="1128"/>
                    <a:pt x="2188" y="1126"/>
                    <a:pt x="2220" y="1122"/>
                  </a:cubicBezTo>
                  <a:cubicBezTo>
                    <a:pt x="2303" y="1116"/>
                    <a:pt x="2389" y="1107"/>
                    <a:pt x="2445" y="1038"/>
                  </a:cubicBezTo>
                  <a:cubicBezTo>
                    <a:pt x="2496" y="974"/>
                    <a:pt x="2492" y="893"/>
                    <a:pt x="2485" y="813"/>
                  </a:cubicBezTo>
                  <a:cubicBezTo>
                    <a:pt x="2481" y="736"/>
                    <a:pt x="2477" y="666"/>
                    <a:pt x="2522" y="621"/>
                  </a:cubicBezTo>
                  <a:cubicBezTo>
                    <a:pt x="2550" y="591"/>
                    <a:pt x="2593" y="580"/>
                    <a:pt x="2640" y="569"/>
                  </a:cubicBezTo>
                  <a:cubicBezTo>
                    <a:pt x="2668" y="561"/>
                    <a:pt x="2698" y="554"/>
                    <a:pt x="2728" y="539"/>
                  </a:cubicBezTo>
                  <a:cubicBezTo>
                    <a:pt x="2852" y="481"/>
                    <a:pt x="2912" y="316"/>
                    <a:pt x="2854" y="184"/>
                  </a:cubicBezTo>
                  <a:cubicBezTo>
                    <a:pt x="2806" y="74"/>
                    <a:pt x="2685" y="1"/>
                    <a:pt x="25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296"/>
            <p:cNvSpPr/>
            <p:nvPr/>
          </p:nvSpPr>
          <p:spPr>
            <a:xfrm>
              <a:off x="7294229" y="3609978"/>
              <a:ext cx="19805" cy="28245"/>
            </a:xfrm>
            <a:custGeom>
              <a:rect b="b" l="l" r="r" t="t"/>
              <a:pathLst>
                <a:path extrusionOk="0" h="994" w="697">
                  <a:moveTo>
                    <a:pt x="188" y="0"/>
                  </a:moveTo>
                  <a:cubicBezTo>
                    <a:pt x="184" y="0"/>
                    <a:pt x="180" y="0"/>
                    <a:pt x="176" y="0"/>
                  </a:cubicBezTo>
                  <a:cubicBezTo>
                    <a:pt x="112" y="5"/>
                    <a:pt x="56" y="37"/>
                    <a:pt x="0" y="69"/>
                  </a:cubicBezTo>
                  <a:cubicBezTo>
                    <a:pt x="0" y="161"/>
                    <a:pt x="20" y="253"/>
                    <a:pt x="54" y="339"/>
                  </a:cubicBezTo>
                  <a:cubicBezTo>
                    <a:pt x="79" y="400"/>
                    <a:pt x="125" y="465"/>
                    <a:pt x="190" y="465"/>
                  </a:cubicBezTo>
                  <a:cubicBezTo>
                    <a:pt x="191" y="465"/>
                    <a:pt x="192" y="465"/>
                    <a:pt x="193" y="465"/>
                  </a:cubicBezTo>
                  <a:cubicBezTo>
                    <a:pt x="273" y="570"/>
                    <a:pt x="333" y="690"/>
                    <a:pt x="365" y="819"/>
                  </a:cubicBezTo>
                  <a:cubicBezTo>
                    <a:pt x="375" y="857"/>
                    <a:pt x="384" y="898"/>
                    <a:pt x="405" y="930"/>
                  </a:cubicBezTo>
                  <a:cubicBezTo>
                    <a:pt x="434" y="972"/>
                    <a:pt x="484" y="994"/>
                    <a:pt x="533" y="994"/>
                  </a:cubicBezTo>
                  <a:cubicBezTo>
                    <a:pt x="573" y="994"/>
                    <a:pt x="613" y="979"/>
                    <a:pt x="641" y="950"/>
                  </a:cubicBezTo>
                  <a:cubicBezTo>
                    <a:pt x="697" y="890"/>
                    <a:pt x="695" y="797"/>
                    <a:pt x="686" y="714"/>
                  </a:cubicBezTo>
                  <a:cubicBezTo>
                    <a:pt x="675" y="620"/>
                    <a:pt x="662" y="521"/>
                    <a:pt x="609" y="442"/>
                  </a:cubicBezTo>
                  <a:cubicBezTo>
                    <a:pt x="553" y="354"/>
                    <a:pt x="450" y="296"/>
                    <a:pt x="345" y="294"/>
                  </a:cubicBezTo>
                  <a:cubicBezTo>
                    <a:pt x="305" y="236"/>
                    <a:pt x="350" y="153"/>
                    <a:pt x="328" y="86"/>
                  </a:cubicBezTo>
                  <a:cubicBezTo>
                    <a:pt x="310" y="30"/>
                    <a:pt x="247" y="0"/>
                    <a:pt x="1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296"/>
            <p:cNvSpPr/>
            <p:nvPr/>
          </p:nvSpPr>
          <p:spPr>
            <a:xfrm>
              <a:off x="7293491" y="3609239"/>
              <a:ext cx="21283" cy="29751"/>
            </a:xfrm>
            <a:custGeom>
              <a:rect b="b" l="l" r="r" t="t"/>
              <a:pathLst>
                <a:path extrusionOk="0" h="1047" w="749">
                  <a:moveTo>
                    <a:pt x="211" y="52"/>
                  </a:moveTo>
                  <a:cubicBezTo>
                    <a:pt x="257" y="52"/>
                    <a:pt x="312" y="72"/>
                    <a:pt x="329" y="121"/>
                  </a:cubicBezTo>
                  <a:cubicBezTo>
                    <a:pt x="337" y="144"/>
                    <a:pt x="335" y="174"/>
                    <a:pt x="331" y="204"/>
                  </a:cubicBezTo>
                  <a:cubicBezTo>
                    <a:pt x="326" y="247"/>
                    <a:pt x="322" y="294"/>
                    <a:pt x="350" y="335"/>
                  </a:cubicBezTo>
                  <a:lnTo>
                    <a:pt x="356" y="346"/>
                  </a:lnTo>
                  <a:lnTo>
                    <a:pt x="371" y="348"/>
                  </a:lnTo>
                  <a:cubicBezTo>
                    <a:pt x="468" y="350"/>
                    <a:pt x="560" y="401"/>
                    <a:pt x="613" y="483"/>
                  </a:cubicBezTo>
                  <a:cubicBezTo>
                    <a:pt x="663" y="560"/>
                    <a:pt x="676" y="654"/>
                    <a:pt x="686" y="744"/>
                  </a:cubicBezTo>
                  <a:cubicBezTo>
                    <a:pt x="695" y="823"/>
                    <a:pt x="695" y="907"/>
                    <a:pt x="648" y="958"/>
                  </a:cubicBezTo>
                  <a:cubicBezTo>
                    <a:pt x="626" y="980"/>
                    <a:pt x="594" y="993"/>
                    <a:pt x="558" y="993"/>
                  </a:cubicBezTo>
                  <a:cubicBezTo>
                    <a:pt x="515" y="993"/>
                    <a:pt x="474" y="973"/>
                    <a:pt x="455" y="941"/>
                  </a:cubicBezTo>
                  <a:cubicBezTo>
                    <a:pt x="438" y="918"/>
                    <a:pt x="429" y="886"/>
                    <a:pt x="421" y="853"/>
                  </a:cubicBezTo>
                  <a:lnTo>
                    <a:pt x="416" y="838"/>
                  </a:lnTo>
                  <a:cubicBezTo>
                    <a:pt x="384" y="708"/>
                    <a:pt x="322" y="581"/>
                    <a:pt x="241" y="474"/>
                  </a:cubicBezTo>
                  <a:lnTo>
                    <a:pt x="228" y="466"/>
                  </a:lnTo>
                  <a:lnTo>
                    <a:pt x="215" y="466"/>
                  </a:lnTo>
                  <a:cubicBezTo>
                    <a:pt x="155" y="466"/>
                    <a:pt x="116" y="382"/>
                    <a:pt x="106" y="356"/>
                  </a:cubicBezTo>
                  <a:cubicBezTo>
                    <a:pt x="74" y="279"/>
                    <a:pt x="56" y="194"/>
                    <a:pt x="54" y="110"/>
                  </a:cubicBezTo>
                  <a:cubicBezTo>
                    <a:pt x="101" y="82"/>
                    <a:pt x="151" y="56"/>
                    <a:pt x="204" y="52"/>
                  </a:cubicBezTo>
                  <a:cubicBezTo>
                    <a:pt x="207" y="52"/>
                    <a:pt x="209" y="52"/>
                    <a:pt x="211" y="52"/>
                  </a:cubicBezTo>
                  <a:close/>
                  <a:moveTo>
                    <a:pt x="216" y="0"/>
                  </a:moveTo>
                  <a:cubicBezTo>
                    <a:pt x="211" y="0"/>
                    <a:pt x="205" y="0"/>
                    <a:pt x="200" y="1"/>
                  </a:cubicBezTo>
                  <a:cubicBezTo>
                    <a:pt x="129" y="5"/>
                    <a:pt x="67" y="39"/>
                    <a:pt x="14" y="71"/>
                  </a:cubicBezTo>
                  <a:lnTo>
                    <a:pt x="1" y="80"/>
                  </a:lnTo>
                  <a:lnTo>
                    <a:pt x="1" y="95"/>
                  </a:lnTo>
                  <a:cubicBezTo>
                    <a:pt x="1" y="189"/>
                    <a:pt x="20" y="288"/>
                    <a:pt x="56" y="376"/>
                  </a:cubicBezTo>
                  <a:cubicBezTo>
                    <a:pt x="91" y="459"/>
                    <a:pt x="142" y="511"/>
                    <a:pt x="204" y="517"/>
                  </a:cubicBezTo>
                  <a:cubicBezTo>
                    <a:pt x="279" y="616"/>
                    <a:pt x="335" y="731"/>
                    <a:pt x="365" y="851"/>
                  </a:cubicBezTo>
                  <a:lnTo>
                    <a:pt x="369" y="868"/>
                  </a:lnTo>
                  <a:cubicBezTo>
                    <a:pt x="378" y="903"/>
                    <a:pt x="389" y="939"/>
                    <a:pt x="410" y="971"/>
                  </a:cubicBezTo>
                  <a:cubicBezTo>
                    <a:pt x="440" y="1018"/>
                    <a:pt x="496" y="1046"/>
                    <a:pt x="558" y="1046"/>
                  </a:cubicBezTo>
                  <a:cubicBezTo>
                    <a:pt x="609" y="1046"/>
                    <a:pt x="656" y="1027"/>
                    <a:pt x="686" y="993"/>
                  </a:cubicBezTo>
                  <a:cubicBezTo>
                    <a:pt x="748" y="926"/>
                    <a:pt x="748" y="826"/>
                    <a:pt x="738" y="738"/>
                  </a:cubicBezTo>
                  <a:cubicBezTo>
                    <a:pt x="729" y="646"/>
                    <a:pt x="714" y="541"/>
                    <a:pt x="658" y="453"/>
                  </a:cubicBezTo>
                  <a:cubicBezTo>
                    <a:pt x="598" y="363"/>
                    <a:pt x="496" y="303"/>
                    <a:pt x="389" y="294"/>
                  </a:cubicBezTo>
                  <a:cubicBezTo>
                    <a:pt x="378" y="271"/>
                    <a:pt x="380" y="243"/>
                    <a:pt x="384" y="211"/>
                  </a:cubicBezTo>
                  <a:cubicBezTo>
                    <a:pt x="389" y="174"/>
                    <a:pt x="391" y="140"/>
                    <a:pt x="380" y="104"/>
                  </a:cubicBezTo>
                  <a:cubicBezTo>
                    <a:pt x="360" y="42"/>
                    <a:pt x="291" y="0"/>
                    <a:pt x="2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296"/>
            <p:cNvSpPr/>
            <p:nvPr/>
          </p:nvSpPr>
          <p:spPr>
            <a:xfrm>
              <a:off x="7341765" y="3650040"/>
              <a:ext cx="27420" cy="36343"/>
            </a:xfrm>
            <a:custGeom>
              <a:rect b="b" l="l" r="r" t="t"/>
              <a:pathLst>
                <a:path extrusionOk="0" h="1279" w="965">
                  <a:moveTo>
                    <a:pt x="188" y="1"/>
                  </a:moveTo>
                  <a:cubicBezTo>
                    <a:pt x="173" y="1"/>
                    <a:pt x="157" y="3"/>
                    <a:pt x="142" y="9"/>
                  </a:cubicBezTo>
                  <a:cubicBezTo>
                    <a:pt x="82" y="28"/>
                    <a:pt x="41" y="84"/>
                    <a:pt x="22" y="144"/>
                  </a:cubicBezTo>
                  <a:cubicBezTo>
                    <a:pt x="3" y="204"/>
                    <a:pt x="1" y="268"/>
                    <a:pt x="1" y="332"/>
                  </a:cubicBezTo>
                  <a:cubicBezTo>
                    <a:pt x="1" y="369"/>
                    <a:pt x="1" y="407"/>
                    <a:pt x="1" y="446"/>
                  </a:cubicBezTo>
                  <a:cubicBezTo>
                    <a:pt x="1" y="467"/>
                    <a:pt x="1" y="493"/>
                    <a:pt x="9" y="514"/>
                  </a:cubicBezTo>
                  <a:cubicBezTo>
                    <a:pt x="46" y="609"/>
                    <a:pt x="194" y="585"/>
                    <a:pt x="271" y="654"/>
                  </a:cubicBezTo>
                  <a:cubicBezTo>
                    <a:pt x="241" y="716"/>
                    <a:pt x="251" y="793"/>
                    <a:pt x="294" y="846"/>
                  </a:cubicBezTo>
                  <a:cubicBezTo>
                    <a:pt x="335" y="895"/>
                    <a:pt x="397" y="922"/>
                    <a:pt x="459" y="922"/>
                  </a:cubicBezTo>
                  <a:cubicBezTo>
                    <a:pt x="465" y="922"/>
                    <a:pt x="472" y="922"/>
                    <a:pt x="478" y="921"/>
                  </a:cubicBezTo>
                  <a:cubicBezTo>
                    <a:pt x="486" y="921"/>
                    <a:pt x="494" y="920"/>
                    <a:pt x="502" y="920"/>
                  </a:cubicBezTo>
                  <a:cubicBezTo>
                    <a:pt x="513" y="920"/>
                    <a:pt x="523" y="922"/>
                    <a:pt x="532" y="928"/>
                  </a:cubicBezTo>
                  <a:cubicBezTo>
                    <a:pt x="545" y="941"/>
                    <a:pt x="543" y="964"/>
                    <a:pt x="543" y="984"/>
                  </a:cubicBezTo>
                  <a:cubicBezTo>
                    <a:pt x="532" y="1114"/>
                    <a:pt x="628" y="1245"/>
                    <a:pt x="757" y="1273"/>
                  </a:cubicBezTo>
                  <a:cubicBezTo>
                    <a:pt x="772" y="1276"/>
                    <a:pt x="787" y="1278"/>
                    <a:pt x="802" y="1278"/>
                  </a:cubicBezTo>
                  <a:cubicBezTo>
                    <a:pt x="817" y="1278"/>
                    <a:pt x="832" y="1276"/>
                    <a:pt x="847" y="1271"/>
                  </a:cubicBezTo>
                  <a:cubicBezTo>
                    <a:pt x="898" y="1254"/>
                    <a:pt x="935" y="1204"/>
                    <a:pt x="950" y="1153"/>
                  </a:cubicBezTo>
                  <a:cubicBezTo>
                    <a:pt x="965" y="1099"/>
                    <a:pt x="961" y="1044"/>
                    <a:pt x="958" y="990"/>
                  </a:cubicBezTo>
                  <a:cubicBezTo>
                    <a:pt x="954" y="921"/>
                    <a:pt x="952" y="853"/>
                    <a:pt x="948" y="784"/>
                  </a:cubicBezTo>
                  <a:cubicBezTo>
                    <a:pt x="941" y="675"/>
                    <a:pt x="926" y="547"/>
                    <a:pt x="834" y="487"/>
                  </a:cubicBezTo>
                  <a:cubicBezTo>
                    <a:pt x="793" y="461"/>
                    <a:pt x="740" y="446"/>
                    <a:pt x="725" y="401"/>
                  </a:cubicBezTo>
                  <a:cubicBezTo>
                    <a:pt x="718" y="384"/>
                    <a:pt x="718" y="367"/>
                    <a:pt x="714" y="352"/>
                  </a:cubicBezTo>
                  <a:cubicBezTo>
                    <a:pt x="697" y="285"/>
                    <a:pt x="613" y="268"/>
                    <a:pt x="547" y="268"/>
                  </a:cubicBezTo>
                  <a:cubicBezTo>
                    <a:pt x="478" y="268"/>
                    <a:pt x="399" y="266"/>
                    <a:pt x="365" y="206"/>
                  </a:cubicBezTo>
                  <a:cubicBezTo>
                    <a:pt x="348" y="178"/>
                    <a:pt x="348" y="142"/>
                    <a:pt x="339" y="107"/>
                  </a:cubicBezTo>
                  <a:cubicBezTo>
                    <a:pt x="320" y="45"/>
                    <a:pt x="254" y="1"/>
                    <a:pt x="1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296"/>
            <p:cNvSpPr/>
            <p:nvPr/>
          </p:nvSpPr>
          <p:spPr>
            <a:xfrm>
              <a:off x="7341026" y="3649302"/>
              <a:ext cx="28898" cy="37820"/>
            </a:xfrm>
            <a:custGeom>
              <a:rect b="b" l="l" r="r" t="t"/>
              <a:pathLst>
                <a:path extrusionOk="0" h="1331" w="1017">
                  <a:moveTo>
                    <a:pt x="210" y="53"/>
                  </a:moveTo>
                  <a:cubicBezTo>
                    <a:pt x="265" y="53"/>
                    <a:pt x="324" y="90"/>
                    <a:pt x="340" y="142"/>
                  </a:cubicBezTo>
                  <a:cubicBezTo>
                    <a:pt x="342" y="153"/>
                    <a:pt x="344" y="165"/>
                    <a:pt x="346" y="176"/>
                  </a:cubicBezTo>
                  <a:cubicBezTo>
                    <a:pt x="350" y="200"/>
                    <a:pt x="355" y="223"/>
                    <a:pt x="367" y="247"/>
                  </a:cubicBezTo>
                  <a:cubicBezTo>
                    <a:pt x="410" y="320"/>
                    <a:pt x="513" y="322"/>
                    <a:pt x="573" y="322"/>
                  </a:cubicBezTo>
                  <a:cubicBezTo>
                    <a:pt x="612" y="322"/>
                    <a:pt x="699" y="328"/>
                    <a:pt x="714" y="384"/>
                  </a:cubicBezTo>
                  <a:cubicBezTo>
                    <a:pt x="717" y="390"/>
                    <a:pt x="717" y="397"/>
                    <a:pt x="719" y="403"/>
                  </a:cubicBezTo>
                  <a:cubicBezTo>
                    <a:pt x="719" y="414"/>
                    <a:pt x="721" y="425"/>
                    <a:pt x="725" y="435"/>
                  </a:cubicBezTo>
                  <a:cubicBezTo>
                    <a:pt x="740" y="478"/>
                    <a:pt x="779" y="498"/>
                    <a:pt x="813" y="517"/>
                  </a:cubicBezTo>
                  <a:cubicBezTo>
                    <a:pt x="824" y="521"/>
                    <a:pt x="834" y="528"/>
                    <a:pt x="845" y="534"/>
                  </a:cubicBezTo>
                  <a:cubicBezTo>
                    <a:pt x="924" y="585"/>
                    <a:pt x="942" y="699"/>
                    <a:pt x="946" y="815"/>
                  </a:cubicBezTo>
                  <a:lnTo>
                    <a:pt x="957" y="1016"/>
                  </a:lnTo>
                  <a:cubicBezTo>
                    <a:pt x="961" y="1067"/>
                    <a:pt x="963" y="1121"/>
                    <a:pt x="950" y="1170"/>
                  </a:cubicBezTo>
                  <a:cubicBezTo>
                    <a:pt x="939" y="1209"/>
                    <a:pt x="909" y="1256"/>
                    <a:pt x="864" y="1271"/>
                  </a:cubicBezTo>
                  <a:cubicBezTo>
                    <a:pt x="853" y="1276"/>
                    <a:pt x="840" y="1278"/>
                    <a:pt x="827" y="1278"/>
                  </a:cubicBezTo>
                  <a:cubicBezTo>
                    <a:pt x="815" y="1278"/>
                    <a:pt x="802" y="1276"/>
                    <a:pt x="789" y="1273"/>
                  </a:cubicBezTo>
                  <a:cubicBezTo>
                    <a:pt x="676" y="1247"/>
                    <a:pt x="586" y="1127"/>
                    <a:pt x="594" y="1012"/>
                  </a:cubicBezTo>
                  <a:cubicBezTo>
                    <a:pt x="597" y="990"/>
                    <a:pt x="599" y="956"/>
                    <a:pt x="575" y="935"/>
                  </a:cubicBezTo>
                  <a:cubicBezTo>
                    <a:pt x="562" y="924"/>
                    <a:pt x="547" y="920"/>
                    <a:pt x="528" y="920"/>
                  </a:cubicBezTo>
                  <a:cubicBezTo>
                    <a:pt x="522" y="920"/>
                    <a:pt x="513" y="920"/>
                    <a:pt x="502" y="922"/>
                  </a:cubicBezTo>
                  <a:cubicBezTo>
                    <a:pt x="497" y="922"/>
                    <a:pt x="492" y="922"/>
                    <a:pt x="488" y="922"/>
                  </a:cubicBezTo>
                  <a:cubicBezTo>
                    <a:pt x="429" y="922"/>
                    <a:pt x="375" y="899"/>
                    <a:pt x="342" y="855"/>
                  </a:cubicBezTo>
                  <a:cubicBezTo>
                    <a:pt x="305" y="810"/>
                    <a:pt x="295" y="742"/>
                    <a:pt x="320" y="690"/>
                  </a:cubicBezTo>
                  <a:lnTo>
                    <a:pt x="329" y="673"/>
                  </a:lnTo>
                  <a:lnTo>
                    <a:pt x="314" y="658"/>
                  </a:lnTo>
                  <a:cubicBezTo>
                    <a:pt x="277" y="626"/>
                    <a:pt x="228" y="613"/>
                    <a:pt x="181" y="600"/>
                  </a:cubicBezTo>
                  <a:cubicBezTo>
                    <a:pt x="125" y="583"/>
                    <a:pt x="76" y="570"/>
                    <a:pt x="61" y="530"/>
                  </a:cubicBezTo>
                  <a:cubicBezTo>
                    <a:pt x="55" y="513"/>
                    <a:pt x="55" y="493"/>
                    <a:pt x="55" y="470"/>
                  </a:cubicBezTo>
                  <a:lnTo>
                    <a:pt x="55" y="358"/>
                  </a:lnTo>
                  <a:cubicBezTo>
                    <a:pt x="55" y="298"/>
                    <a:pt x="55" y="234"/>
                    <a:pt x="74" y="178"/>
                  </a:cubicBezTo>
                  <a:cubicBezTo>
                    <a:pt x="91" y="120"/>
                    <a:pt x="132" y="75"/>
                    <a:pt x="177" y="58"/>
                  </a:cubicBezTo>
                  <a:cubicBezTo>
                    <a:pt x="187" y="55"/>
                    <a:pt x="198" y="53"/>
                    <a:pt x="210" y="53"/>
                  </a:cubicBezTo>
                  <a:close/>
                  <a:moveTo>
                    <a:pt x="213" y="0"/>
                  </a:moveTo>
                  <a:cubicBezTo>
                    <a:pt x="194" y="0"/>
                    <a:pt x="177" y="3"/>
                    <a:pt x="160" y="9"/>
                  </a:cubicBezTo>
                  <a:cubicBezTo>
                    <a:pt x="97" y="30"/>
                    <a:pt x="46" y="86"/>
                    <a:pt x="22" y="163"/>
                  </a:cubicBezTo>
                  <a:cubicBezTo>
                    <a:pt x="1" y="225"/>
                    <a:pt x="1" y="294"/>
                    <a:pt x="1" y="358"/>
                  </a:cubicBezTo>
                  <a:lnTo>
                    <a:pt x="1" y="472"/>
                  </a:lnTo>
                  <a:cubicBezTo>
                    <a:pt x="1" y="495"/>
                    <a:pt x="1" y="523"/>
                    <a:pt x="10" y="549"/>
                  </a:cubicBezTo>
                  <a:cubicBezTo>
                    <a:pt x="37" y="615"/>
                    <a:pt x="106" y="635"/>
                    <a:pt x="166" y="652"/>
                  </a:cubicBezTo>
                  <a:cubicBezTo>
                    <a:pt x="200" y="660"/>
                    <a:pt x="237" y="671"/>
                    <a:pt x="262" y="688"/>
                  </a:cubicBezTo>
                  <a:cubicBezTo>
                    <a:pt x="241" y="755"/>
                    <a:pt x="254" y="834"/>
                    <a:pt x="301" y="890"/>
                  </a:cubicBezTo>
                  <a:cubicBezTo>
                    <a:pt x="344" y="943"/>
                    <a:pt x="412" y="975"/>
                    <a:pt x="485" y="975"/>
                  </a:cubicBezTo>
                  <a:cubicBezTo>
                    <a:pt x="494" y="975"/>
                    <a:pt x="500" y="975"/>
                    <a:pt x="513" y="973"/>
                  </a:cubicBezTo>
                  <a:cubicBezTo>
                    <a:pt x="517" y="973"/>
                    <a:pt x="523" y="973"/>
                    <a:pt x="528" y="973"/>
                  </a:cubicBezTo>
                  <a:cubicBezTo>
                    <a:pt x="533" y="973"/>
                    <a:pt x="538" y="973"/>
                    <a:pt x="539" y="975"/>
                  </a:cubicBezTo>
                  <a:cubicBezTo>
                    <a:pt x="543" y="980"/>
                    <a:pt x="543" y="997"/>
                    <a:pt x="541" y="1010"/>
                  </a:cubicBezTo>
                  <a:cubicBezTo>
                    <a:pt x="530" y="1153"/>
                    <a:pt x="637" y="1295"/>
                    <a:pt x="777" y="1325"/>
                  </a:cubicBezTo>
                  <a:cubicBezTo>
                    <a:pt x="794" y="1329"/>
                    <a:pt x="811" y="1331"/>
                    <a:pt x="828" y="1331"/>
                  </a:cubicBezTo>
                  <a:cubicBezTo>
                    <a:pt x="847" y="1331"/>
                    <a:pt x="864" y="1329"/>
                    <a:pt x="882" y="1322"/>
                  </a:cubicBezTo>
                  <a:cubicBezTo>
                    <a:pt x="937" y="1305"/>
                    <a:pt x="982" y="1254"/>
                    <a:pt x="1002" y="1185"/>
                  </a:cubicBezTo>
                  <a:cubicBezTo>
                    <a:pt x="1017" y="1127"/>
                    <a:pt x="1014" y="1067"/>
                    <a:pt x="1010" y="1014"/>
                  </a:cubicBezTo>
                  <a:lnTo>
                    <a:pt x="999" y="810"/>
                  </a:lnTo>
                  <a:cubicBezTo>
                    <a:pt x="993" y="682"/>
                    <a:pt x="974" y="555"/>
                    <a:pt x="875" y="489"/>
                  </a:cubicBezTo>
                  <a:cubicBezTo>
                    <a:pt x="862" y="483"/>
                    <a:pt x="849" y="476"/>
                    <a:pt x="837" y="468"/>
                  </a:cubicBezTo>
                  <a:cubicBezTo>
                    <a:pt x="809" y="453"/>
                    <a:pt x="783" y="440"/>
                    <a:pt x="774" y="418"/>
                  </a:cubicBezTo>
                  <a:cubicBezTo>
                    <a:pt x="772" y="410"/>
                    <a:pt x="772" y="403"/>
                    <a:pt x="772" y="397"/>
                  </a:cubicBezTo>
                  <a:cubicBezTo>
                    <a:pt x="770" y="388"/>
                    <a:pt x="770" y="378"/>
                    <a:pt x="766" y="369"/>
                  </a:cubicBezTo>
                  <a:cubicBezTo>
                    <a:pt x="749" y="305"/>
                    <a:pt x="680" y="268"/>
                    <a:pt x="573" y="268"/>
                  </a:cubicBezTo>
                  <a:cubicBezTo>
                    <a:pt x="507" y="268"/>
                    <a:pt x="440" y="264"/>
                    <a:pt x="414" y="219"/>
                  </a:cubicBezTo>
                  <a:cubicBezTo>
                    <a:pt x="406" y="204"/>
                    <a:pt x="402" y="187"/>
                    <a:pt x="400" y="168"/>
                  </a:cubicBezTo>
                  <a:cubicBezTo>
                    <a:pt x="397" y="153"/>
                    <a:pt x="395" y="140"/>
                    <a:pt x="391" y="127"/>
                  </a:cubicBezTo>
                  <a:cubicBezTo>
                    <a:pt x="367" y="54"/>
                    <a:pt x="295" y="0"/>
                    <a:pt x="2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296"/>
            <p:cNvSpPr/>
            <p:nvPr/>
          </p:nvSpPr>
          <p:spPr>
            <a:xfrm>
              <a:off x="7375549" y="3676919"/>
              <a:ext cx="20374" cy="16253"/>
            </a:xfrm>
            <a:custGeom>
              <a:rect b="b" l="l" r="r" t="t"/>
              <a:pathLst>
                <a:path extrusionOk="0" h="572" w="717">
                  <a:moveTo>
                    <a:pt x="301" y="1"/>
                  </a:moveTo>
                  <a:cubicBezTo>
                    <a:pt x="221" y="1"/>
                    <a:pt x="143" y="47"/>
                    <a:pt x="106" y="117"/>
                  </a:cubicBezTo>
                  <a:cubicBezTo>
                    <a:pt x="101" y="128"/>
                    <a:pt x="97" y="136"/>
                    <a:pt x="89" y="145"/>
                  </a:cubicBezTo>
                  <a:cubicBezTo>
                    <a:pt x="76" y="155"/>
                    <a:pt x="56" y="155"/>
                    <a:pt x="39" y="164"/>
                  </a:cubicBezTo>
                  <a:cubicBezTo>
                    <a:pt x="3" y="183"/>
                    <a:pt x="1" y="235"/>
                    <a:pt x="14" y="273"/>
                  </a:cubicBezTo>
                  <a:cubicBezTo>
                    <a:pt x="43" y="364"/>
                    <a:pt x="138" y="425"/>
                    <a:pt x="233" y="425"/>
                  </a:cubicBezTo>
                  <a:cubicBezTo>
                    <a:pt x="257" y="425"/>
                    <a:pt x="282" y="421"/>
                    <a:pt x="305" y="413"/>
                  </a:cubicBezTo>
                  <a:cubicBezTo>
                    <a:pt x="311" y="411"/>
                    <a:pt x="317" y="409"/>
                    <a:pt x="323" y="409"/>
                  </a:cubicBezTo>
                  <a:cubicBezTo>
                    <a:pt x="325" y="409"/>
                    <a:pt x="328" y="409"/>
                    <a:pt x="331" y="410"/>
                  </a:cubicBezTo>
                  <a:cubicBezTo>
                    <a:pt x="341" y="413"/>
                    <a:pt x="346" y="423"/>
                    <a:pt x="348" y="432"/>
                  </a:cubicBezTo>
                  <a:cubicBezTo>
                    <a:pt x="376" y="498"/>
                    <a:pt x="436" y="554"/>
                    <a:pt x="506" y="569"/>
                  </a:cubicBezTo>
                  <a:cubicBezTo>
                    <a:pt x="516" y="571"/>
                    <a:pt x="526" y="572"/>
                    <a:pt x="537" y="572"/>
                  </a:cubicBezTo>
                  <a:cubicBezTo>
                    <a:pt x="599" y="572"/>
                    <a:pt x="663" y="538"/>
                    <a:pt x="689" y="483"/>
                  </a:cubicBezTo>
                  <a:cubicBezTo>
                    <a:pt x="704" y="453"/>
                    <a:pt x="706" y="421"/>
                    <a:pt x="710" y="389"/>
                  </a:cubicBezTo>
                  <a:cubicBezTo>
                    <a:pt x="716" y="297"/>
                    <a:pt x="716" y="203"/>
                    <a:pt x="710" y="110"/>
                  </a:cubicBezTo>
                  <a:cubicBezTo>
                    <a:pt x="692" y="116"/>
                    <a:pt x="674" y="119"/>
                    <a:pt x="656" y="119"/>
                  </a:cubicBezTo>
                  <a:cubicBezTo>
                    <a:pt x="541" y="119"/>
                    <a:pt x="432" y="10"/>
                    <a:pt x="311" y="1"/>
                  </a:cubicBezTo>
                  <a:cubicBezTo>
                    <a:pt x="308" y="1"/>
                    <a:pt x="304" y="1"/>
                    <a:pt x="3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296"/>
            <p:cNvSpPr/>
            <p:nvPr/>
          </p:nvSpPr>
          <p:spPr>
            <a:xfrm>
              <a:off x="7374696" y="3676181"/>
              <a:ext cx="22022" cy="17759"/>
            </a:xfrm>
            <a:custGeom>
              <a:rect b="b" l="l" r="r" t="t"/>
              <a:pathLst>
                <a:path extrusionOk="0" h="625" w="775">
                  <a:moveTo>
                    <a:pt x="329" y="55"/>
                  </a:moveTo>
                  <a:cubicBezTo>
                    <a:pt x="332" y="55"/>
                    <a:pt x="336" y="55"/>
                    <a:pt x="339" y="55"/>
                  </a:cubicBezTo>
                  <a:cubicBezTo>
                    <a:pt x="393" y="59"/>
                    <a:pt x="449" y="85"/>
                    <a:pt x="502" y="113"/>
                  </a:cubicBezTo>
                  <a:cubicBezTo>
                    <a:pt x="562" y="142"/>
                    <a:pt x="626" y="172"/>
                    <a:pt x="691" y="172"/>
                  </a:cubicBezTo>
                  <a:cubicBezTo>
                    <a:pt x="699" y="172"/>
                    <a:pt x="707" y="172"/>
                    <a:pt x="714" y="171"/>
                  </a:cubicBezTo>
                  <a:lnTo>
                    <a:pt x="714" y="171"/>
                  </a:lnTo>
                  <a:cubicBezTo>
                    <a:pt x="721" y="250"/>
                    <a:pt x="719" y="331"/>
                    <a:pt x="712" y="413"/>
                  </a:cubicBezTo>
                  <a:cubicBezTo>
                    <a:pt x="710" y="441"/>
                    <a:pt x="708" y="473"/>
                    <a:pt x="695" y="498"/>
                  </a:cubicBezTo>
                  <a:cubicBezTo>
                    <a:pt x="675" y="540"/>
                    <a:pt x="624" y="570"/>
                    <a:pt x="570" y="570"/>
                  </a:cubicBezTo>
                  <a:cubicBezTo>
                    <a:pt x="560" y="570"/>
                    <a:pt x="550" y="569"/>
                    <a:pt x="541" y="567"/>
                  </a:cubicBezTo>
                  <a:cubicBezTo>
                    <a:pt x="483" y="556"/>
                    <a:pt x="429" y="511"/>
                    <a:pt x="404" y="447"/>
                  </a:cubicBezTo>
                  <a:cubicBezTo>
                    <a:pt x="399" y="436"/>
                    <a:pt x="391" y="419"/>
                    <a:pt x="371" y="411"/>
                  </a:cubicBezTo>
                  <a:cubicBezTo>
                    <a:pt x="365" y="409"/>
                    <a:pt x="361" y="406"/>
                    <a:pt x="354" y="406"/>
                  </a:cubicBezTo>
                  <a:cubicBezTo>
                    <a:pt x="344" y="406"/>
                    <a:pt x="333" y="411"/>
                    <a:pt x="324" y="415"/>
                  </a:cubicBezTo>
                  <a:cubicBezTo>
                    <a:pt x="305" y="421"/>
                    <a:pt x="286" y="426"/>
                    <a:pt x="262" y="426"/>
                  </a:cubicBezTo>
                  <a:cubicBezTo>
                    <a:pt x="176" y="426"/>
                    <a:pt x="93" y="368"/>
                    <a:pt x="67" y="291"/>
                  </a:cubicBezTo>
                  <a:cubicBezTo>
                    <a:pt x="59" y="261"/>
                    <a:pt x="61" y="224"/>
                    <a:pt x="82" y="214"/>
                  </a:cubicBezTo>
                  <a:cubicBezTo>
                    <a:pt x="86" y="211"/>
                    <a:pt x="91" y="209"/>
                    <a:pt x="97" y="209"/>
                  </a:cubicBezTo>
                  <a:cubicBezTo>
                    <a:pt x="108" y="205"/>
                    <a:pt x="123" y="201"/>
                    <a:pt x="136" y="190"/>
                  </a:cubicBezTo>
                  <a:cubicBezTo>
                    <a:pt x="146" y="181"/>
                    <a:pt x="153" y="169"/>
                    <a:pt x="159" y="156"/>
                  </a:cubicBezTo>
                  <a:cubicBezTo>
                    <a:pt x="192" y="95"/>
                    <a:pt x="261" y="55"/>
                    <a:pt x="329" y="55"/>
                  </a:cubicBezTo>
                  <a:close/>
                  <a:moveTo>
                    <a:pt x="329" y="1"/>
                  </a:moveTo>
                  <a:cubicBezTo>
                    <a:pt x="241" y="1"/>
                    <a:pt x="153" y="53"/>
                    <a:pt x="110" y="134"/>
                  </a:cubicBezTo>
                  <a:cubicBezTo>
                    <a:pt x="108" y="141"/>
                    <a:pt x="104" y="147"/>
                    <a:pt x="101" y="149"/>
                  </a:cubicBezTo>
                  <a:cubicBezTo>
                    <a:pt x="97" y="154"/>
                    <a:pt x="91" y="156"/>
                    <a:pt x="82" y="158"/>
                  </a:cubicBezTo>
                  <a:cubicBezTo>
                    <a:pt x="74" y="160"/>
                    <a:pt x="65" y="162"/>
                    <a:pt x="59" y="166"/>
                  </a:cubicBezTo>
                  <a:cubicBezTo>
                    <a:pt x="7" y="192"/>
                    <a:pt x="1" y="256"/>
                    <a:pt x="18" y="308"/>
                  </a:cubicBezTo>
                  <a:cubicBezTo>
                    <a:pt x="50" y="406"/>
                    <a:pt x="153" y="479"/>
                    <a:pt x="262" y="479"/>
                  </a:cubicBezTo>
                  <a:cubicBezTo>
                    <a:pt x="292" y="479"/>
                    <a:pt x="318" y="473"/>
                    <a:pt x="344" y="464"/>
                  </a:cubicBezTo>
                  <a:cubicBezTo>
                    <a:pt x="348" y="462"/>
                    <a:pt x="350" y="462"/>
                    <a:pt x="350" y="460"/>
                  </a:cubicBezTo>
                  <a:cubicBezTo>
                    <a:pt x="352" y="462"/>
                    <a:pt x="352" y="466"/>
                    <a:pt x="354" y="469"/>
                  </a:cubicBezTo>
                  <a:cubicBezTo>
                    <a:pt x="386" y="548"/>
                    <a:pt x="455" y="606"/>
                    <a:pt x="532" y="621"/>
                  </a:cubicBezTo>
                  <a:cubicBezTo>
                    <a:pt x="543" y="623"/>
                    <a:pt x="556" y="625"/>
                    <a:pt x="569" y="625"/>
                  </a:cubicBezTo>
                  <a:cubicBezTo>
                    <a:pt x="644" y="625"/>
                    <a:pt x="714" y="582"/>
                    <a:pt x="744" y="520"/>
                  </a:cubicBezTo>
                  <a:cubicBezTo>
                    <a:pt x="759" y="488"/>
                    <a:pt x="764" y="449"/>
                    <a:pt x="766" y="417"/>
                  </a:cubicBezTo>
                  <a:cubicBezTo>
                    <a:pt x="774" y="323"/>
                    <a:pt x="774" y="229"/>
                    <a:pt x="766" y="134"/>
                  </a:cubicBezTo>
                  <a:lnTo>
                    <a:pt x="764" y="100"/>
                  </a:lnTo>
                  <a:lnTo>
                    <a:pt x="731" y="111"/>
                  </a:lnTo>
                  <a:cubicBezTo>
                    <a:pt x="718" y="115"/>
                    <a:pt x="703" y="118"/>
                    <a:pt x="689" y="118"/>
                  </a:cubicBezTo>
                  <a:cubicBezTo>
                    <a:pt x="638" y="118"/>
                    <a:pt x="582" y="92"/>
                    <a:pt x="526" y="64"/>
                  </a:cubicBezTo>
                  <a:cubicBezTo>
                    <a:pt x="468" y="36"/>
                    <a:pt x="408" y="6"/>
                    <a:pt x="344" y="1"/>
                  </a:cubicBezTo>
                  <a:cubicBezTo>
                    <a:pt x="339" y="1"/>
                    <a:pt x="334" y="1"/>
                    <a:pt x="3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296"/>
            <p:cNvSpPr/>
            <p:nvPr/>
          </p:nvSpPr>
          <p:spPr>
            <a:xfrm>
              <a:off x="7412373" y="3692859"/>
              <a:ext cx="28529" cy="25687"/>
            </a:xfrm>
            <a:custGeom>
              <a:rect b="b" l="l" r="r" t="t"/>
              <a:pathLst>
                <a:path extrusionOk="0" h="904" w="1004">
                  <a:moveTo>
                    <a:pt x="123" y="1"/>
                  </a:moveTo>
                  <a:cubicBezTo>
                    <a:pt x="94" y="1"/>
                    <a:pt x="65" y="6"/>
                    <a:pt x="37" y="19"/>
                  </a:cubicBezTo>
                  <a:cubicBezTo>
                    <a:pt x="70" y="164"/>
                    <a:pt x="1" y="327"/>
                    <a:pt x="74" y="456"/>
                  </a:cubicBezTo>
                  <a:cubicBezTo>
                    <a:pt x="117" y="533"/>
                    <a:pt x="205" y="578"/>
                    <a:pt x="290" y="593"/>
                  </a:cubicBezTo>
                  <a:cubicBezTo>
                    <a:pt x="319" y="598"/>
                    <a:pt x="348" y="600"/>
                    <a:pt x="377" y="600"/>
                  </a:cubicBezTo>
                  <a:cubicBezTo>
                    <a:pt x="437" y="600"/>
                    <a:pt x="497" y="591"/>
                    <a:pt x="556" y="584"/>
                  </a:cubicBezTo>
                  <a:cubicBezTo>
                    <a:pt x="577" y="668"/>
                    <a:pt x="601" y="753"/>
                    <a:pt x="657" y="820"/>
                  </a:cubicBezTo>
                  <a:cubicBezTo>
                    <a:pt x="698" y="868"/>
                    <a:pt x="763" y="903"/>
                    <a:pt x="825" y="903"/>
                  </a:cubicBezTo>
                  <a:cubicBezTo>
                    <a:pt x="846" y="903"/>
                    <a:pt x="867" y="899"/>
                    <a:pt x="886" y="891"/>
                  </a:cubicBezTo>
                  <a:cubicBezTo>
                    <a:pt x="946" y="863"/>
                    <a:pt x="982" y="798"/>
                    <a:pt x="993" y="734"/>
                  </a:cubicBezTo>
                  <a:cubicBezTo>
                    <a:pt x="1004" y="670"/>
                    <a:pt x="993" y="604"/>
                    <a:pt x="982" y="539"/>
                  </a:cubicBezTo>
                  <a:cubicBezTo>
                    <a:pt x="882" y="496"/>
                    <a:pt x="802" y="404"/>
                    <a:pt x="774" y="299"/>
                  </a:cubicBezTo>
                  <a:cubicBezTo>
                    <a:pt x="699" y="291"/>
                    <a:pt x="627" y="280"/>
                    <a:pt x="552" y="271"/>
                  </a:cubicBezTo>
                  <a:cubicBezTo>
                    <a:pt x="496" y="265"/>
                    <a:pt x="425" y="235"/>
                    <a:pt x="436" y="181"/>
                  </a:cubicBezTo>
                  <a:cubicBezTo>
                    <a:pt x="382" y="128"/>
                    <a:pt x="327" y="72"/>
                    <a:pt x="260" y="36"/>
                  </a:cubicBezTo>
                  <a:cubicBezTo>
                    <a:pt x="218" y="15"/>
                    <a:pt x="170" y="1"/>
                    <a:pt x="1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296"/>
            <p:cNvSpPr/>
            <p:nvPr/>
          </p:nvSpPr>
          <p:spPr>
            <a:xfrm>
              <a:off x="7412458" y="3692120"/>
              <a:ext cx="29239" cy="27165"/>
            </a:xfrm>
            <a:custGeom>
              <a:rect b="b" l="l" r="r" t="t"/>
              <a:pathLst>
                <a:path extrusionOk="0" h="956" w="1029">
                  <a:moveTo>
                    <a:pt x="120" y="54"/>
                  </a:moveTo>
                  <a:cubicBezTo>
                    <a:pt x="160" y="54"/>
                    <a:pt x="204" y="65"/>
                    <a:pt x="244" y="85"/>
                  </a:cubicBezTo>
                  <a:cubicBezTo>
                    <a:pt x="304" y="117"/>
                    <a:pt x="356" y="169"/>
                    <a:pt x="405" y="218"/>
                  </a:cubicBezTo>
                  <a:cubicBezTo>
                    <a:pt x="405" y="235"/>
                    <a:pt x="411" y="250"/>
                    <a:pt x="420" y="263"/>
                  </a:cubicBezTo>
                  <a:cubicBezTo>
                    <a:pt x="452" y="308"/>
                    <a:pt x="523" y="321"/>
                    <a:pt x="544" y="323"/>
                  </a:cubicBezTo>
                  <a:lnTo>
                    <a:pt x="750" y="349"/>
                  </a:lnTo>
                  <a:cubicBezTo>
                    <a:pt x="784" y="452"/>
                    <a:pt x="859" y="537"/>
                    <a:pt x="956" y="585"/>
                  </a:cubicBezTo>
                  <a:cubicBezTo>
                    <a:pt x="964" y="640"/>
                    <a:pt x="973" y="700"/>
                    <a:pt x="964" y="756"/>
                  </a:cubicBezTo>
                  <a:cubicBezTo>
                    <a:pt x="956" y="805"/>
                    <a:pt x="928" y="867"/>
                    <a:pt x="872" y="891"/>
                  </a:cubicBezTo>
                  <a:cubicBezTo>
                    <a:pt x="857" y="898"/>
                    <a:pt x="840" y="901"/>
                    <a:pt x="822" y="901"/>
                  </a:cubicBezTo>
                  <a:cubicBezTo>
                    <a:pt x="770" y="901"/>
                    <a:pt x="713" y="873"/>
                    <a:pt x="675" y="829"/>
                  </a:cubicBezTo>
                  <a:cubicBezTo>
                    <a:pt x="621" y="764"/>
                    <a:pt x="598" y="679"/>
                    <a:pt x="579" y="604"/>
                  </a:cubicBezTo>
                  <a:lnTo>
                    <a:pt x="572" y="580"/>
                  </a:lnTo>
                  <a:lnTo>
                    <a:pt x="549" y="585"/>
                  </a:lnTo>
                  <a:cubicBezTo>
                    <a:pt x="494" y="591"/>
                    <a:pt x="434" y="597"/>
                    <a:pt x="379" y="597"/>
                  </a:cubicBezTo>
                  <a:cubicBezTo>
                    <a:pt x="348" y="597"/>
                    <a:pt x="318" y="596"/>
                    <a:pt x="292" y="591"/>
                  </a:cubicBezTo>
                  <a:cubicBezTo>
                    <a:pt x="202" y="576"/>
                    <a:pt x="129" y="531"/>
                    <a:pt x="94" y="469"/>
                  </a:cubicBezTo>
                  <a:cubicBezTo>
                    <a:pt x="56" y="400"/>
                    <a:pt x="60" y="319"/>
                    <a:pt x="67" y="231"/>
                  </a:cubicBezTo>
                  <a:cubicBezTo>
                    <a:pt x="71" y="175"/>
                    <a:pt x="73" y="117"/>
                    <a:pt x="64" y="62"/>
                  </a:cubicBezTo>
                  <a:cubicBezTo>
                    <a:pt x="82" y="56"/>
                    <a:pt x="100" y="54"/>
                    <a:pt x="120" y="54"/>
                  </a:cubicBezTo>
                  <a:close/>
                  <a:moveTo>
                    <a:pt x="122" y="1"/>
                  </a:moveTo>
                  <a:cubicBezTo>
                    <a:pt x="87" y="1"/>
                    <a:pt x="54" y="8"/>
                    <a:pt x="24" y="21"/>
                  </a:cubicBezTo>
                  <a:lnTo>
                    <a:pt x="4" y="30"/>
                  </a:lnTo>
                  <a:lnTo>
                    <a:pt x="9" y="51"/>
                  </a:lnTo>
                  <a:cubicBezTo>
                    <a:pt x="22" y="107"/>
                    <a:pt x="17" y="169"/>
                    <a:pt x="13" y="229"/>
                  </a:cubicBezTo>
                  <a:cubicBezTo>
                    <a:pt x="7" y="319"/>
                    <a:pt x="0" y="413"/>
                    <a:pt x="47" y="495"/>
                  </a:cubicBezTo>
                  <a:cubicBezTo>
                    <a:pt x="90" y="572"/>
                    <a:pt x="178" y="627"/>
                    <a:pt x="283" y="645"/>
                  </a:cubicBezTo>
                  <a:cubicBezTo>
                    <a:pt x="312" y="650"/>
                    <a:pt x="345" y="652"/>
                    <a:pt x="378" y="652"/>
                  </a:cubicBezTo>
                  <a:cubicBezTo>
                    <a:pt x="429" y="652"/>
                    <a:pt x="482" y="647"/>
                    <a:pt x="531" y="640"/>
                  </a:cubicBezTo>
                  <a:cubicBezTo>
                    <a:pt x="553" y="715"/>
                    <a:pt x="579" y="797"/>
                    <a:pt x="632" y="863"/>
                  </a:cubicBezTo>
                  <a:cubicBezTo>
                    <a:pt x="681" y="921"/>
                    <a:pt x="754" y="955"/>
                    <a:pt x="821" y="955"/>
                  </a:cubicBezTo>
                  <a:cubicBezTo>
                    <a:pt x="846" y="955"/>
                    <a:pt x="872" y="951"/>
                    <a:pt x="894" y="940"/>
                  </a:cubicBezTo>
                  <a:cubicBezTo>
                    <a:pt x="958" y="912"/>
                    <a:pt x="1003" y="846"/>
                    <a:pt x="1016" y="764"/>
                  </a:cubicBezTo>
                  <a:cubicBezTo>
                    <a:pt x="1029" y="696"/>
                    <a:pt x="1016" y="623"/>
                    <a:pt x="1005" y="561"/>
                  </a:cubicBezTo>
                  <a:lnTo>
                    <a:pt x="1003" y="546"/>
                  </a:lnTo>
                  <a:lnTo>
                    <a:pt x="990" y="542"/>
                  </a:lnTo>
                  <a:cubicBezTo>
                    <a:pt x="898" y="501"/>
                    <a:pt x="823" y="415"/>
                    <a:pt x="797" y="319"/>
                  </a:cubicBezTo>
                  <a:lnTo>
                    <a:pt x="793" y="302"/>
                  </a:lnTo>
                  <a:lnTo>
                    <a:pt x="551" y="270"/>
                  </a:lnTo>
                  <a:cubicBezTo>
                    <a:pt x="512" y="265"/>
                    <a:pt x="476" y="250"/>
                    <a:pt x="463" y="233"/>
                  </a:cubicBezTo>
                  <a:cubicBezTo>
                    <a:pt x="459" y="227"/>
                    <a:pt x="459" y="220"/>
                    <a:pt x="459" y="214"/>
                  </a:cubicBezTo>
                  <a:lnTo>
                    <a:pt x="463" y="199"/>
                  </a:lnTo>
                  <a:lnTo>
                    <a:pt x="452" y="188"/>
                  </a:lnTo>
                  <a:cubicBezTo>
                    <a:pt x="399" y="135"/>
                    <a:pt x="341" y="77"/>
                    <a:pt x="270" y="38"/>
                  </a:cubicBezTo>
                  <a:cubicBezTo>
                    <a:pt x="222" y="13"/>
                    <a:pt x="171" y="1"/>
                    <a:pt x="1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296"/>
            <p:cNvSpPr/>
            <p:nvPr/>
          </p:nvSpPr>
          <p:spPr>
            <a:xfrm>
              <a:off x="7456641" y="3715959"/>
              <a:ext cx="16168" cy="20175"/>
            </a:xfrm>
            <a:custGeom>
              <a:rect b="b" l="l" r="r" t="t"/>
              <a:pathLst>
                <a:path extrusionOk="0" h="710" w="569">
                  <a:moveTo>
                    <a:pt x="56" y="0"/>
                  </a:moveTo>
                  <a:cubicBezTo>
                    <a:pt x="26" y="41"/>
                    <a:pt x="9" y="88"/>
                    <a:pt x="3" y="138"/>
                  </a:cubicBezTo>
                  <a:cubicBezTo>
                    <a:pt x="1" y="163"/>
                    <a:pt x="3" y="189"/>
                    <a:pt x="7" y="215"/>
                  </a:cubicBezTo>
                  <a:cubicBezTo>
                    <a:pt x="13" y="240"/>
                    <a:pt x="26" y="266"/>
                    <a:pt x="39" y="292"/>
                  </a:cubicBezTo>
                  <a:cubicBezTo>
                    <a:pt x="106" y="431"/>
                    <a:pt x="174" y="570"/>
                    <a:pt x="241" y="710"/>
                  </a:cubicBezTo>
                  <a:cubicBezTo>
                    <a:pt x="279" y="677"/>
                    <a:pt x="339" y="686"/>
                    <a:pt x="391" y="675"/>
                  </a:cubicBezTo>
                  <a:cubicBezTo>
                    <a:pt x="457" y="665"/>
                    <a:pt x="515" y="618"/>
                    <a:pt x="543" y="555"/>
                  </a:cubicBezTo>
                  <a:cubicBezTo>
                    <a:pt x="562" y="508"/>
                    <a:pt x="564" y="457"/>
                    <a:pt x="566" y="405"/>
                  </a:cubicBezTo>
                  <a:cubicBezTo>
                    <a:pt x="568" y="337"/>
                    <a:pt x="566" y="255"/>
                    <a:pt x="510" y="215"/>
                  </a:cubicBezTo>
                  <a:cubicBezTo>
                    <a:pt x="470" y="185"/>
                    <a:pt x="412" y="187"/>
                    <a:pt x="369" y="161"/>
                  </a:cubicBezTo>
                  <a:cubicBezTo>
                    <a:pt x="343" y="146"/>
                    <a:pt x="324" y="120"/>
                    <a:pt x="316" y="93"/>
                  </a:cubicBezTo>
                  <a:cubicBezTo>
                    <a:pt x="305" y="67"/>
                    <a:pt x="303" y="33"/>
                    <a:pt x="279" y="18"/>
                  </a:cubicBezTo>
                  <a:cubicBezTo>
                    <a:pt x="266" y="9"/>
                    <a:pt x="251" y="7"/>
                    <a:pt x="236" y="7"/>
                  </a:cubicBezTo>
                  <a:cubicBezTo>
                    <a:pt x="176" y="5"/>
                    <a:pt x="116" y="3"/>
                    <a:pt x="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296"/>
            <p:cNvSpPr/>
            <p:nvPr/>
          </p:nvSpPr>
          <p:spPr>
            <a:xfrm>
              <a:off x="7455902" y="3715163"/>
              <a:ext cx="17703" cy="22192"/>
            </a:xfrm>
            <a:custGeom>
              <a:rect b="b" l="l" r="r" t="t"/>
              <a:pathLst>
                <a:path extrusionOk="0" h="781" w="623">
                  <a:moveTo>
                    <a:pt x="95" y="54"/>
                  </a:moveTo>
                  <a:lnTo>
                    <a:pt x="260" y="61"/>
                  </a:lnTo>
                  <a:cubicBezTo>
                    <a:pt x="271" y="63"/>
                    <a:pt x="284" y="63"/>
                    <a:pt x="290" y="67"/>
                  </a:cubicBezTo>
                  <a:cubicBezTo>
                    <a:pt x="301" y="73"/>
                    <a:pt x="305" y="88"/>
                    <a:pt x="309" y="106"/>
                  </a:cubicBezTo>
                  <a:cubicBezTo>
                    <a:pt x="312" y="114"/>
                    <a:pt x="314" y="123"/>
                    <a:pt x="316" y="129"/>
                  </a:cubicBezTo>
                  <a:cubicBezTo>
                    <a:pt x="327" y="163"/>
                    <a:pt x="350" y="193"/>
                    <a:pt x="380" y="211"/>
                  </a:cubicBezTo>
                  <a:cubicBezTo>
                    <a:pt x="404" y="226"/>
                    <a:pt x="429" y="232"/>
                    <a:pt x="455" y="238"/>
                  </a:cubicBezTo>
                  <a:cubicBezTo>
                    <a:pt x="481" y="245"/>
                    <a:pt x="502" y="251"/>
                    <a:pt x="521" y="264"/>
                  </a:cubicBezTo>
                  <a:cubicBezTo>
                    <a:pt x="564" y="296"/>
                    <a:pt x="569" y="365"/>
                    <a:pt x="566" y="431"/>
                  </a:cubicBezTo>
                  <a:cubicBezTo>
                    <a:pt x="564" y="481"/>
                    <a:pt x="562" y="530"/>
                    <a:pt x="543" y="573"/>
                  </a:cubicBezTo>
                  <a:cubicBezTo>
                    <a:pt x="521" y="626"/>
                    <a:pt x="468" y="667"/>
                    <a:pt x="412" y="678"/>
                  </a:cubicBezTo>
                  <a:cubicBezTo>
                    <a:pt x="397" y="680"/>
                    <a:pt x="382" y="682"/>
                    <a:pt x="367" y="682"/>
                  </a:cubicBezTo>
                  <a:cubicBezTo>
                    <a:pt x="339" y="684"/>
                    <a:pt x="307" y="686"/>
                    <a:pt x="277" y="699"/>
                  </a:cubicBezTo>
                  <a:lnTo>
                    <a:pt x="87" y="305"/>
                  </a:lnTo>
                  <a:cubicBezTo>
                    <a:pt x="76" y="281"/>
                    <a:pt x="65" y="260"/>
                    <a:pt x="61" y="236"/>
                  </a:cubicBezTo>
                  <a:cubicBezTo>
                    <a:pt x="54" y="215"/>
                    <a:pt x="54" y="193"/>
                    <a:pt x="57" y="168"/>
                  </a:cubicBezTo>
                  <a:cubicBezTo>
                    <a:pt x="61" y="127"/>
                    <a:pt x="74" y="88"/>
                    <a:pt x="95" y="54"/>
                  </a:cubicBezTo>
                  <a:close/>
                  <a:moveTo>
                    <a:pt x="69" y="1"/>
                  </a:moveTo>
                  <a:lnTo>
                    <a:pt x="61" y="11"/>
                  </a:lnTo>
                  <a:cubicBezTo>
                    <a:pt x="29" y="56"/>
                    <a:pt x="7" y="108"/>
                    <a:pt x="3" y="163"/>
                  </a:cubicBezTo>
                  <a:cubicBezTo>
                    <a:pt x="1" y="193"/>
                    <a:pt x="1" y="221"/>
                    <a:pt x="7" y="247"/>
                  </a:cubicBezTo>
                  <a:cubicBezTo>
                    <a:pt x="14" y="277"/>
                    <a:pt x="27" y="303"/>
                    <a:pt x="42" y="331"/>
                  </a:cubicBezTo>
                  <a:lnTo>
                    <a:pt x="258" y="780"/>
                  </a:lnTo>
                  <a:lnTo>
                    <a:pt x="284" y="759"/>
                  </a:lnTo>
                  <a:cubicBezTo>
                    <a:pt x="305" y="740"/>
                    <a:pt x="337" y="738"/>
                    <a:pt x="372" y="735"/>
                  </a:cubicBezTo>
                  <a:cubicBezTo>
                    <a:pt x="389" y="735"/>
                    <a:pt x="406" y="733"/>
                    <a:pt x="421" y="731"/>
                  </a:cubicBezTo>
                  <a:cubicBezTo>
                    <a:pt x="496" y="716"/>
                    <a:pt x="562" y="665"/>
                    <a:pt x="592" y="594"/>
                  </a:cubicBezTo>
                  <a:cubicBezTo>
                    <a:pt x="616" y="543"/>
                    <a:pt x="618" y="485"/>
                    <a:pt x="620" y="433"/>
                  </a:cubicBezTo>
                  <a:cubicBezTo>
                    <a:pt x="622" y="352"/>
                    <a:pt x="616" y="268"/>
                    <a:pt x="554" y="221"/>
                  </a:cubicBezTo>
                  <a:cubicBezTo>
                    <a:pt x="528" y="202"/>
                    <a:pt x="498" y="193"/>
                    <a:pt x="468" y="187"/>
                  </a:cubicBezTo>
                  <a:cubicBezTo>
                    <a:pt x="447" y="181"/>
                    <a:pt x="425" y="176"/>
                    <a:pt x="408" y="166"/>
                  </a:cubicBezTo>
                  <a:cubicBezTo>
                    <a:pt x="389" y="153"/>
                    <a:pt x="374" y="133"/>
                    <a:pt x="365" y="112"/>
                  </a:cubicBezTo>
                  <a:cubicBezTo>
                    <a:pt x="363" y="106"/>
                    <a:pt x="363" y="99"/>
                    <a:pt x="361" y="93"/>
                  </a:cubicBezTo>
                  <a:cubicBezTo>
                    <a:pt x="354" y="69"/>
                    <a:pt x="346" y="39"/>
                    <a:pt x="320" y="22"/>
                  </a:cubicBezTo>
                  <a:cubicBezTo>
                    <a:pt x="301" y="9"/>
                    <a:pt x="279" y="9"/>
                    <a:pt x="262" y="9"/>
                  </a:cubicBezTo>
                  <a:lnTo>
                    <a:pt x="6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296"/>
            <p:cNvSpPr/>
            <p:nvPr/>
          </p:nvSpPr>
          <p:spPr>
            <a:xfrm>
              <a:off x="7431864" y="3731870"/>
              <a:ext cx="27250" cy="19606"/>
            </a:xfrm>
            <a:custGeom>
              <a:rect b="b" l="l" r="r" t="t"/>
              <a:pathLst>
                <a:path extrusionOk="0" h="690" w="959">
                  <a:moveTo>
                    <a:pt x="267" y="0"/>
                  </a:moveTo>
                  <a:cubicBezTo>
                    <a:pt x="214" y="0"/>
                    <a:pt x="161" y="5"/>
                    <a:pt x="114" y="30"/>
                  </a:cubicBezTo>
                  <a:cubicBezTo>
                    <a:pt x="46" y="68"/>
                    <a:pt x="1" y="147"/>
                    <a:pt x="7" y="227"/>
                  </a:cubicBezTo>
                  <a:cubicBezTo>
                    <a:pt x="13" y="304"/>
                    <a:pt x="69" y="377"/>
                    <a:pt x="142" y="405"/>
                  </a:cubicBezTo>
                  <a:cubicBezTo>
                    <a:pt x="245" y="452"/>
                    <a:pt x="357" y="476"/>
                    <a:pt x="469" y="476"/>
                  </a:cubicBezTo>
                  <a:cubicBezTo>
                    <a:pt x="499" y="476"/>
                    <a:pt x="530" y="475"/>
                    <a:pt x="560" y="471"/>
                  </a:cubicBezTo>
                  <a:cubicBezTo>
                    <a:pt x="564" y="470"/>
                    <a:pt x="568" y="470"/>
                    <a:pt x="573" y="470"/>
                  </a:cubicBezTo>
                  <a:cubicBezTo>
                    <a:pt x="581" y="470"/>
                    <a:pt x="589" y="471"/>
                    <a:pt x="596" y="475"/>
                  </a:cubicBezTo>
                  <a:cubicBezTo>
                    <a:pt x="609" y="484"/>
                    <a:pt x="611" y="501"/>
                    <a:pt x="613" y="518"/>
                  </a:cubicBezTo>
                  <a:cubicBezTo>
                    <a:pt x="624" y="574"/>
                    <a:pt x="663" y="625"/>
                    <a:pt x="712" y="655"/>
                  </a:cubicBezTo>
                  <a:cubicBezTo>
                    <a:pt x="785" y="666"/>
                    <a:pt x="860" y="677"/>
                    <a:pt x="933" y="690"/>
                  </a:cubicBezTo>
                  <a:cubicBezTo>
                    <a:pt x="958" y="593"/>
                    <a:pt x="945" y="490"/>
                    <a:pt x="898" y="402"/>
                  </a:cubicBezTo>
                  <a:cubicBezTo>
                    <a:pt x="883" y="372"/>
                    <a:pt x="862" y="345"/>
                    <a:pt x="853" y="310"/>
                  </a:cubicBezTo>
                  <a:cubicBezTo>
                    <a:pt x="830" y="235"/>
                    <a:pt x="868" y="137"/>
                    <a:pt x="810" y="83"/>
                  </a:cubicBezTo>
                  <a:cubicBezTo>
                    <a:pt x="791" y="66"/>
                    <a:pt x="767" y="59"/>
                    <a:pt x="741" y="59"/>
                  </a:cubicBezTo>
                  <a:cubicBezTo>
                    <a:pt x="707" y="59"/>
                    <a:pt x="670" y="70"/>
                    <a:pt x="637" y="81"/>
                  </a:cubicBezTo>
                  <a:cubicBezTo>
                    <a:pt x="588" y="98"/>
                    <a:pt x="540" y="115"/>
                    <a:pt x="491" y="130"/>
                  </a:cubicBezTo>
                  <a:cubicBezTo>
                    <a:pt x="482" y="135"/>
                    <a:pt x="472" y="139"/>
                    <a:pt x="462" y="139"/>
                  </a:cubicBezTo>
                  <a:cubicBezTo>
                    <a:pt x="458" y="139"/>
                    <a:pt x="454" y="138"/>
                    <a:pt x="451" y="137"/>
                  </a:cubicBezTo>
                  <a:cubicBezTo>
                    <a:pt x="406" y="124"/>
                    <a:pt x="423" y="47"/>
                    <a:pt x="384" y="17"/>
                  </a:cubicBezTo>
                  <a:cubicBezTo>
                    <a:pt x="371" y="6"/>
                    <a:pt x="350" y="4"/>
                    <a:pt x="331" y="2"/>
                  </a:cubicBezTo>
                  <a:cubicBezTo>
                    <a:pt x="310" y="1"/>
                    <a:pt x="288" y="0"/>
                    <a:pt x="2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296"/>
            <p:cNvSpPr/>
            <p:nvPr/>
          </p:nvSpPr>
          <p:spPr>
            <a:xfrm>
              <a:off x="7431069" y="3731103"/>
              <a:ext cx="28841" cy="21226"/>
            </a:xfrm>
            <a:custGeom>
              <a:rect b="b" l="l" r="r" t="t"/>
              <a:pathLst>
                <a:path extrusionOk="0" h="747" w="1015">
                  <a:moveTo>
                    <a:pt x="292" y="55"/>
                  </a:moveTo>
                  <a:cubicBezTo>
                    <a:pt x="314" y="55"/>
                    <a:pt x="335" y="55"/>
                    <a:pt x="359" y="57"/>
                  </a:cubicBezTo>
                  <a:cubicBezTo>
                    <a:pt x="371" y="57"/>
                    <a:pt x="389" y="59"/>
                    <a:pt x="397" y="65"/>
                  </a:cubicBezTo>
                  <a:cubicBezTo>
                    <a:pt x="406" y="72"/>
                    <a:pt x="410" y="91"/>
                    <a:pt x="414" y="110"/>
                  </a:cubicBezTo>
                  <a:cubicBezTo>
                    <a:pt x="421" y="138"/>
                    <a:pt x="431" y="179"/>
                    <a:pt x="472" y="189"/>
                  </a:cubicBezTo>
                  <a:cubicBezTo>
                    <a:pt x="478" y="191"/>
                    <a:pt x="483" y="192"/>
                    <a:pt x="489" y="192"/>
                  </a:cubicBezTo>
                  <a:cubicBezTo>
                    <a:pt x="502" y="192"/>
                    <a:pt x="516" y="188"/>
                    <a:pt x="528" y="183"/>
                  </a:cubicBezTo>
                  <a:lnTo>
                    <a:pt x="673" y="134"/>
                  </a:lnTo>
                  <a:cubicBezTo>
                    <a:pt x="701" y="124"/>
                    <a:pt x="735" y="115"/>
                    <a:pt x="765" y="115"/>
                  </a:cubicBezTo>
                  <a:cubicBezTo>
                    <a:pt x="787" y="115"/>
                    <a:pt x="807" y="120"/>
                    <a:pt x="819" y="132"/>
                  </a:cubicBezTo>
                  <a:cubicBezTo>
                    <a:pt x="847" y="155"/>
                    <a:pt x="847" y="196"/>
                    <a:pt x="847" y="245"/>
                  </a:cubicBezTo>
                  <a:cubicBezTo>
                    <a:pt x="845" y="277"/>
                    <a:pt x="845" y="314"/>
                    <a:pt x="856" y="346"/>
                  </a:cubicBezTo>
                  <a:cubicBezTo>
                    <a:pt x="862" y="374"/>
                    <a:pt x="877" y="397"/>
                    <a:pt x="890" y="419"/>
                  </a:cubicBezTo>
                  <a:cubicBezTo>
                    <a:pt x="894" y="427"/>
                    <a:pt x="898" y="436"/>
                    <a:pt x="903" y="442"/>
                  </a:cubicBezTo>
                  <a:cubicBezTo>
                    <a:pt x="943" y="517"/>
                    <a:pt x="956" y="603"/>
                    <a:pt x="941" y="684"/>
                  </a:cubicBezTo>
                  <a:lnTo>
                    <a:pt x="748" y="657"/>
                  </a:lnTo>
                  <a:cubicBezTo>
                    <a:pt x="708" y="631"/>
                    <a:pt x="678" y="588"/>
                    <a:pt x="667" y="537"/>
                  </a:cubicBezTo>
                  <a:cubicBezTo>
                    <a:pt x="665" y="519"/>
                    <a:pt x="661" y="494"/>
                    <a:pt x="637" y="479"/>
                  </a:cubicBezTo>
                  <a:cubicBezTo>
                    <a:pt x="628" y="473"/>
                    <a:pt x="617" y="471"/>
                    <a:pt x="604" y="471"/>
                  </a:cubicBezTo>
                  <a:cubicBezTo>
                    <a:pt x="598" y="471"/>
                    <a:pt x="591" y="472"/>
                    <a:pt x="583" y="472"/>
                  </a:cubicBezTo>
                  <a:cubicBezTo>
                    <a:pt x="557" y="475"/>
                    <a:pt x="530" y="477"/>
                    <a:pt x="503" y="477"/>
                  </a:cubicBezTo>
                  <a:cubicBezTo>
                    <a:pt x="393" y="477"/>
                    <a:pt x="282" y="452"/>
                    <a:pt x="179" y="406"/>
                  </a:cubicBezTo>
                  <a:cubicBezTo>
                    <a:pt x="114" y="382"/>
                    <a:pt x="67" y="320"/>
                    <a:pt x="61" y="252"/>
                  </a:cubicBezTo>
                  <a:cubicBezTo>
                    <a:pt x="56" y="183"/>
                    <a:pt x="95" y="112"/>
                    <a:pt x="155" y="80"/>
                  </a:cubicBezTo>
                  <a:cubicBezTo>
                    <a:pt x="189" y="63"/>
                    <a:pt x="232" y="55"/>
                    <a:pt x="292" y="55"/>
                  </a:cubicBezTo>
                  <a:close/>
                  <a:moveTo>
                    <a:pt x="292" y="1"/>
                  </a:moveTo>
                  <a:cubicBezTo>
                    <a:pt x="245" y="1"/>
                    <a:pt x="185" y="5"/>
                    <a:pt x="129" y="33"/>
                  </a:cubicBezTo>
                  <a:cubicBezTo>
                    <a:pt x="52" y="76"/>
                    <a:pt x="1" y="166"/>
                    <a:pt x="7" y="256"/>
                  </a:cubicBezTo>
                  <a:cubicBezTo>
                    <a:pt x="14" y="344"/>
                    <a:pt x="78" y="427"/>
                    <a:pt x="159" y="455"/>
                  </a:cubicBezTo>
                  <a:cubicBezTo>
                    <a:pt x="264" y="504"/>
                    <a:pt x="381" y="529"/>
                    <a:pt x="497" y="529"/>
                  </a:cubicBezTo>
                  <a:cubicBezTo>
                    <a:pt x="528" y="529"/>
                    <a:pt x="559" y="527"/>
                    <a:pt x="590" y="524"/>
                  </a:cubicBezTo>
                  <a:lnTo>
                    <a:pt x="609" y="524"/>
                  </a:lnTo>
                  <a:cubicBezTo>
                    <a:pt x="611" y="526"/>
                    <a:pt x="613" y="541"/>
                    <a:pt x="616" y="549"/>
                  </a:cubicBezTo>
                  <a:cubicBezTo>
                    <a:pt x="628" y="614"/>
                    <a:pt x="669" y="672"/>
                    <a:pt x="727" y="704"/>
                  </a:cubicBezTo>
                  <a:lnTo>
                    <a:pt x="980" y="747"/>
                  </a:lnTo>
                  <a:lnTo>
                    <a:pt x="986" y="723"/>
                  </a:lnTo>
                  <a:cubicBezTo>
                    <a:pt x="1014" y="620"/>
                    <a:pt x="1001" y="509"/>
                    <a:pt x="950" y="417"/>
                  </a:cubicBezTo>
                  <a:cubicBezTo>
                    <a:pt x="946" y="408"/>
                    <a:pt x="941" y="402"/>
                    <a:pt x="937" y="393"/>
                  </a:cubicBezTo>
                  <a:cubicBezTo>
                    <a:pt x="924" y="372"/>
                    <a:pt x="911" y="352"/>
                    <a:pt x="907" y="331"/>
                  </a:cubicBezTo>
                  <a:cubicBezTo>
                    <a:pt x="898" y="305"/>
                    <a:pt x="898" y="277"/>
                    <a:pt x="901" y="245"/>
                  </a:cubicBezTo>
                  <a:cubicBezTo>
                    <a:pt x="901" y="192"/>
                    <a:pt x="901" y="132"/>
                    <a:pt x="856" y="91"/>
                  </a:cubicBezTo>
                  <a:cubicBezTo>
                    <a:pt x="832" y="70"/>
                    <a:pt x="802" y="59"/>
                    <a:pt x="766" y="59"/>
                  </a:cubicBezTo>
                  <a:cubicBezTo>
                    <a:pt x="727" y="59"/>
                    <a:pt x="686" y="72"/>
                    <a:pt x="656" y="82"/>
                  </a:cubicBezTo>
                  <a:lnTo>
                    <a:pt x="511" y="134"/>
                  </a:lnTo>
                  <a:cubicBezTo>
                    <a:pt x="502" y="136"/>
                    <a:pt x="496" y="138"/>
                    <a:pt x="485" y="138"/>
                  </a:cubicBezTo>
                  <a:cubicBezTo>
                    <a:pt x="476" y="136"/>
                    <a:pt x="472" y="121"/>
                    <a:pt x="468" y="97"/>
                  </a:cubicBezTo>
                  <a:cubicBezTo>
                    <a:pt x="461" y="72"/>
                    <a:pt x="453" y="44"/>
                    <a:pt x="429" y="22"/>
                  </a:cubicBezTo>
                  <a:cubicBezTo>
                    <a:pt x="408" y="5"/>
                    <a:pt x="380" y="3"/>
                    <a:pt x="361" y="3"/>
                  </a:cubicBezTo>
                  <a:cubicBezTo>
                    <a:pt x="337" y="1"/>
                    <a:pt x="316" y="1"/>
                    <a:pt x="2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296"/>
            <p:cNvSpPr/>
            <p:nvPr/>
          </p:nvSpPr>
          <p:spPr>
            <a:xfrm>
              <a:off x="7473746" y="3751163"/>
              <a:ext cx="23727" cy="18697"/>
            </a:xfrm>
            <a:custGeom>
              <a:rect b="b" l="l" r="r" t="t"/>
              <a:pathLst>
                <a:path extrusionOk="0" h="658" w="835">
                  <a:moveTo>
                    <a:pt x="231" y="1"/>
                  </a:moveTo>
                  <a:cubicBezTo>
                    <a:pt x="175" y="1"/>
                    <a:pt x="120" y="10"/>
                    <a:pt x="78" y="45"/>
                  </a:cubicBezTo>
                  <a:cubicBezTo>
                    <a:pt x="5" y="107"/>
                    <a:pt x="1" y="216"/>
                    <a:pt x="3" y="313"/>
                  </a:cubicBezTo>
                  <a:cubicBezTo>
                    <a:pt x="5" y="355"/>
                    <a:pt x="5" y="398"/>
                    <a:pt x="24" y="437"/>
                  </a:cubicBezTo>
                  <a:cubicBezTo>
                    <a:pt x="54" y="499"/>
                    <a:pt x="123" y="533"/>
                    <a:pt x="187" y="559"/>
                  </a:cubicBezTo>
                  <a:cubicBezTo>
                    <a:pt x="275" y="593"/>
                    <a:pt x="365" y="619"/>
                    <a:pt x="455" y="640"/>
                  </a:cubicBezTo>
                  <a:cubicBezTo>
                    <a:pt x="499" y="650"/>
                    <a:pt x="546" y="658"/>
                    <a:pt x="592" y="658"/>
                  </a:cubicBezTo>
                  <a:cubicBezTo>
                    <a:pt x="645" y="658"/>
                    <a:pt x="696" y="648"/>
                    <a:pt x="740" y="619"/>
                  </a:cubicBezTo>
                  <a:cubicBezTo>
                    <a:pt x="800" y="578"/>
                    <a:pt x="834" y="505"/>
                    <a:pt x="830" y="437"/>
                  </a:cubicBezTo>
                  <a:cubicBezTo>
                    <a:pt x="823" y="366"/>
                    <a:pt x="778" y="300"/>
                    <a:pt x="714" y="270"/>
                  </a:cubicBezTo>
                  <a:cubicBezTo>
                    <a:pt x="628" y="229"/>
                    <a:pt x="526" y="253"/>
                    <a:pt x="433" y="233"/>
                  </a:cubicBezTo>
                  <a:cubicBezTo>
                    <a:pt x="406" y="165"/>
                    <a:pt x="451" y="60"/>
                    <a:pt x="384" y="21"/>
                  </a:cubicBezTo>
                  <a:cubicBezTo>
                    <a:pt x="369" y="13"/>
                    <a:pt x="352" y="11"/>
                    <a:pt x="335" y="8"/>
                  </a:cubicBezTo>
                  <a:cubicBezTo>
                    <a:pt x="301" y="4"/>
                    <a:pt x="266" y="1"/>
                    <a:pt x="2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296"/>
            <p:cNvSpPr/>
            <p:nvPr/>
          </p:nvSpPr>
          <p:spPr>
            <a:xfrm>
              <a:off x="7472950" y="3750424"/>
              <a:ext cx="25289" cy="20231"/>
            </a:xfrm>
            <a:custGeom>
              <a:rect b="b" l="l" r="r" t="t"/>
              <a:pathLst>
                <a:path extrusionOk="0" h="712" w="890">
                  <a:moveTo>
                    <a:pt x="258" y="54"/>
                  </a:moveTo>
                  <a:cubicBezTo>
                    <a:pt x="292" y="54"/>
                    <a:pt x="326" y="56"/>
                    <a:pt x="359" y="60"/>
                  </a:cubicBezTo>
                  <a:cubicBezTo>
                    <a:pt x="374" y="62"/>
                    <a:pt x="389" y="64"/>
                    <a:pt x="399" y="71"/>
                  </a:cubicBezTo>
                  <a:cubicBezTo>
                    <a:pt x="423" y="86"/>
                    <a:pt x="425" y="116"/>
                    <a:pt x="425" y="165"/>
                  </a:cubicBezTo>
                  <a:cubicBezTo>
                    <a:pt x="425" y="202"/>
                    <a:pt x="423" y="238"/>
                    <a:pt x="438" y="270"/>
                  </a:cubicBezTo>
                  <a:lnTo>
                    <a:pt x="442" y="283"/>
                  </a:lnTo>
                  <a:lnTo>
                    <a:pt x="457" y="287"/>
                  </a:lnTo>
                  <a:cubicBezTo>
                    <a:pt x="496" y="294"/>
                    <a:pt x="536" y="296"/>
                    <a:pt x="575" y="296"/>
                  </a:cubicBezTo>
                  <a:cubicBezTo>
                    <a:pt x="631" y="298"/>
                    <a:pt x="684" y="298"/>
                    <a:pt x="729" y="319"/>
                  </a:cubicBezTo>
                  <a:cubicBezTo>
                    <a:pt x="785" y="345"/>
                    <a:pt x="826" y="403"/>
                    <a:pt x="830" y="465"/>
                  </a:cubicBezTo>
                  <a:cubicBezTo>
                    <a:pt x="834" y="525"/>
                    <a:pt x="804" y="587"/>
                    <a:pt x="753" y="621"/>
                  </a:cubicBezTo>
                  <a:cubicBezTo>
                    <a:pt x="719" y="645"/>
                    <a:pt x="676" y="658"/>
                    <a:pt x="620" y="658"/>
                  </a:cubicBezTo>
                  <a:cubicBezTo>
                    <a:pt x="584" y="658"/>
                    <a:pt x="541" y="651"/>
                    <a:pt x="489" y="641"/>
                  </a:cubicBezTo>
                  <a:cubicBezTo>
                    <a:pt x="399" y="619"/>
                    <a:pt x="311" y="594"/>
                    <a:pt x="226" y="559"/>
                  </a:cubicBezTo>
                  <a:cubicBezTo>
                    <a:pt x="166" y="538"/>
                    <a:pt x="101" y="506"/>
                    <a:pt x="76" y="452"/>
                  </a:cubicBezTo>
                  <a:cubicBezTo>
                    <a:pt x="59" y="418"/>
                    <a:pt x="59" y="373"/>
                    <a:pt x="59" y="339"/>
                  </a:cubicBezTo>
                  <a:cubicBezTo>
                    <a:pt x="56" y="247"/>
                    <a:pt x="59" y="146"/>
                    <a:pt x="123" y="92"/>
                  </a:cubicBezTo>
                  <a:cubicBezTo>
                    <a:pt x="155" y="64"/>
                    <a:pt x="198" y="54"/>
                    <a:pt x="258" y="54"/>
                  </a:cubicBezTo>
                  <a:close/>
                  <a:moveTo>
                    <a:pt x="258" y="0"/>
                  </a:moveTo>
                  <a:cubicBezTo>
                    <a:pt x="187" y="0"/>
                    <a:pt x="131" y="15"/>
                    <a:pt x="89" y="52"/>
                  </a:cubicBezTo>
                  <a:cubicBezTo>
                    <a:pt x="9" y="118"/>
                    <a:pt x="1" y="229"/>
                    <a:pt x="5" y="339"/>
                  </a:cubicBezTo>
                  <a:cubicBezTo>
                    <a:pt x="5" y="379"/>
                    <a:pt x="7" y="431"/>
                    <a:pt x="29" y="474"/>
                  </a:cubicBezTo>
                  <a:cubicBezTo>
                    <a:pt x="63" y="546"/>
                    <a:pt x="138" y="583"/>
                    <a:pt x="206" y="609"/>
                  </a:cubicBezTo>
                  <a:cubicBezTo>
                    <a:pt x="294" y="643"/>
                    <a:pt x="384" y="671"/>
                    <a:pt x="476" y="692"/>
                  </a:cubicBezTo>
                  <a:cubicBezTo>
                    <a:pt x="534" y="705"/>
                    <a:pt x="579" y="711"/>
                    <a:pt x="620" y="711"/>
                  </a:cubicBezTo>
                  <a:cubicBezTo>
                    <a:pt x="686" y="711"/>
                    <a:pt x="740" y="696"/>
                    <a:pt x="783" y="666"/>
                  </a:cubicBezTo>
                  <a:cubicBezTo>
                    <a:pt x="851" y="621"/>
                    <a:pt x="890" y="540"/>
                    <a:pt x="883" y="461"/>
                  </a:cubicBezTo>
                  <a:cubicBezTo>
                    <a:pt x="877" y="379"/>
                    <a:pt x="826" y="304"/>
                    <a:pt x="753" y="270"/>
                  </a:cubicBezTo>
                  <a:cubicBezTo>
                    <a:pt x="697" y="244"/>
                    <a:pt x="635" y="244"/>
                    <a:pt x="577" y="242"/>
                  </a:cubicBezTo>
                  <a:cubicBezTo>
                    <a:pt x="545" y="242"/>
                    <a:pt x="513" y="242"/>
                    <a:pt x="483" y="236"/>
                  </a:cubicBezTo>
                  <a:cubicBezTo>
                    <a:pt x="476" y="217"/>
                    <a:pt x="479" y="191"/>
                    <a:pt x="479" y="167"/>
                  </a:cubicBezTo>
                  <a:cubicBezTo>
                    <a:pt x="479" y="116"/>
                    <a:pt x="479" y="56"/>
                    <a:pt x="427" y="26"/>
                  </a:cubicBezTo>
                  <a:cubicBezTo>
                    <a:pt x="408" y="13"/>
                    <a:pt x="384" y="11"/>
                    <a:pt x="367" y="9"/>
                  </a:cubicBezTo>
                  <a:cubicBezTo>
                    <a:pt x="333" y="2"/>
                    <a:pt x="294" y="0"/>
                    <a:pt x="2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296"/>
            <p:cNvSpPr/>
            <p:nvPr/>
          </p:nvSpPr>
          <p:spPr>
            <a:xfrm>
              <a:off x="7072519" y="3593470"/>
              <a:ext cx="185891" cy="168728"/>
            </a:xfrm>
            <a:custGeom>
              <a:rect b="b" l="l" r="r" t="t"/>
              <a:pathLst>
                <a:path extrusionOk="0" h="5938" w="6542">
                  <a:moveTo>
                    <a:pt x="0" y="1"/>
                  </a:moveTo>
                  <a:lnTo>
                    <a:pt x="0" y="4479"/>
                  </a:lnTo>
                  <a:cubicBezTo>
                    <a:pt x="28" y="4474"/>
                    <a:pt x="56" y="4470"/>
                    <a:pt x="84" y="4461"/>
                  </a:cubicBezTo>
                  <a:lnTo>
                    <a:pt x="84" y="4461"/>
                  </a:lnTo>
                  <a:cubicBezTo>
                    <a:pt x="39" y="4676"/>
                    <a:pt x="290" y="4843"/>
                    <a:pt x="508" y="4854"/>
                  </a:cubicBezTo>
                  <a:cubicBezTo>
                    <a:pt x="524" y="4854"/>
                    <a:pt x="539" y="4855"/>
                    <a:pt x="554" y="4855"/>
                  </a:cubicBezTo>
                  <a:cubicBezTo>
                    <a:pt x="702" y="4855"/>
                    <a:pt x="852" y="4823"/>
                    <a:pt x="998" y="4823"/>
                  </a:cubicBezTo>
                  <a:cubicBezTo>
                    <a:pt x="1054" y="4823"/>
                    <a:pt x="1109" y="4828"/>
                    <a:pt x="1164" y="4841"/>
                  </a:cubicBezTo>
                  <a:cubicBezTo>
                    <a:pt x="1217" y="4678"/>
                    <a:pt x="1374" y="4575"/>
                    <a:pt x="1498" y="4455"/>
                  </a:cubicBezTo>
                  <a:cubicBezTo>
                    <a:pt x="1620" y="4335"/>
                    <a:pt x="1721" y="4142"/>
                    <a:pt x="1629" y="3999"/>
                  </a:cubicBezTo>
                  <a:lnTo>
                    <a:pt x="1629" y="3999"/>
                  </a:lnTo>
                  <a:cubicBezTo>
                    <a:pt x="1647" y="4005"/>
                    <a:pt x="1666" y="4008"/>
                    <a:pt x="1685" y="4008"/>
                  </a:cubicBezTo>
                  <a:cubicBezTo>
                    <a:pt x="1781" y="4008"/>
                    <a:pt x="1873" y="3926"/>
                    <a:pt x="1929" y="3840"/>
                  </a:cubicBezTo>
                  <a:cubicBezTo>
                    <a:pt x="1995" y="3737"/>
                    <a:pt x="2044" y="3613"/>
                    <a:pt x="2152" y="3553"/>
                  </a:cubicBezTo>
                  <a:cubicBezTo>
                    <a:pt x="2195" y="3528"/>
                    <a:pt x="2243" y="3518"/>
                    <a:pt x="2292" y="3518"/>
                  </a:cubicBezTo>
                  <a:cubicBezTo>
                    <a:pt x="2407" y="3518"/>
                    <a:pt x="2529" y="3577"/>
                    <a:pt x="2625" y="3649"/>
                  </a:cubicBezTo>
                  <a:cubicBezTo>
                    <a:pt x="2762" y="3750"/>
                    <a:pt x="2891" y="3881"/>
                    <a:pt x="3058" y="3915"/>
                  </a:cubicBezTo>
                  <a:cubicBezTo>
                    <a:pt x="3122" y="3928"/>
                    <a:pt x="3195" y="3928"/>
                    <a:pt x="3244" y="3971"/>
                  </a:cubicBezTo>
                  <a:cubicBezTo>
                    <a:pt x="3293" y="4016"/>
                    <a:pt x="3300" y="4089"/>
                    <a:pt x="3336" y="4142"/>
                  </a:cubicBezTo>
                  <a:cubicBezTo>
                    <a:pt x="3396" y="4236"/>
                    <a:pt x="3521" y="4260"/>
                    <a:pt x="3621" y="4309"/>
                  </a:cubicBezTo>
                  <a:cubicBezTo>
                    <a:pt x="3722" y="4361"/>
                    <a:pt x="3810" y="4494"/>
                    <a:pt x="3737" y="4577"/>
                  </a:cubicBezTo>
                  <a:cubicBezTo>
                    <a:pt x="3932" y="4676"/>
                    <a:pt x="4028" y="4935"/>
                    <a:pt x="3947" y="5136"/>
                  </a:cubicBezTo>
                  <a:cubicBezTo>
                    <a:pt x="4140" y="5147"/>
                    <a:pt x="4384" y="5196"/>
                    <a:pt x="4423" y="5385"/>
                  </a:cubicBezTo>
                  <a:cubicBezTo>
                    <a:pt x="4431" y="5430"/>
                    <a:pt x="4427" y="5479"/>
                    <a:pt x="4450" y="5518"/>
                  </a:cubicBezTo>
                  <a:cubicBezTo>
                    <a:pt x="4480" y="5569"/>
                    <a:pt x="4547" y="5584"/>
                    <a:pt x="4607" y="5591"/>
                  </a:cubicBezTo>
                  <a:cubicBezTo>
                    <a:pt x="4652" y="5595"/>
                    <a:pt x="4697" y="5596"/>
                    <a:pt x="4743" y="5596"/>
                  </a:cubicBezTo>
                  <a:cubicBezTo>
                    <a:pt x="4925" y="5596"/>
                    <a:pt x="5110" y="5570"/>
                    <a:pt x="5289" y="5570"/>
                  </a:cubicBezTo>
                  <a:cubicBezTo>
                    <a:pt x="5420" y="5570"/>
                    <a:pt x="5547" y="5584"/>
                    <a:pt x="5670" y="5631"/>
                  </a:cubicBezTo>
                  <a:cubicBezTo>
                    <a:pt x="5817" y="5689"/>
                    <a:pt x="5944" y="5792"/>
                    <a:pt x="6085" y="5865"/>
                  </a:cubicBezTo>
                  <a:cubicBezTo>
                    <a:pt x="6170" y="5907"/>
                    <a:pt x="6268" y="5937"/>
                    <a:pt x="6362" y="5937"/>
                  </a:cubicBezTo>
                  <a:cubicBezTo>
                    <a:pt x="6424" y="5937"/>
                    <a:pt x="6485" y="5924"/>
                    <a:pt x="6539" y="5893"/>
                  </a:cubicBezTo>
                  <a:cubicBezTo>
                    <a:pt x="6542" y="5779"/>
                    <a:pt x="6542" y="5666"/>
                    <a:pt x="6542" y="5550"/>
                  </a:cubicBezTo>
                  <a:cubicBezTo>
                    <a:pt x="6439" y="5541"/>
                    <a:pt x="6340" y="5488"/>
                    <a:pt x="6276" y="5406"/>
                  </a:cubicBezTo>
                  <a:cubicBezTo>
                    <a:pt x="6235" y="5353"/>
                    <a:pt x="6207" y="5291"/>
                    <a:pt x="6169" y="5235"/>
                  </a:cubicBezTo>
                  <a:cubicBezTo>
                    <a:pt x="6036" y="5057"/>
                    <a:pt x="5800" y="5003"/>
                    <a:pt x="5597" y="4914"/>
                  </a:cubicBezTo>
                  <a:cubicBezTo>
                    <a:pt x="5393" y="4826"/>
                    <a:pt x="5185" y="4635"/>
                    <a:pt x="5239" y="4419"/>
                  </a:cubicBezTo>
                  <a:lnTo>
                    <a:pt x="5239" y="4419"/>
                  </a:lnTo>
                  <a:cubicBezTo>
                    <a:pt x="5201" y="4444"/>
                    <a:pt x="5159" y="4455"/>
                    <a:pt x="5118" y="4455"/>
                  </a:cubicBezTo>
                  <a:cubicBezTo>
                    <a:pt x="4977" y="4455"/>
                    <a:pt x="4830" y="4327"/>
                    <a:pt x="4772" y="4185"/>
                  </a:cubicBezTo>
                  <a:cubicBezTo>
                    <a:pt x="4695" y="4001"/>
                    <a:pt x="4652" y="3812"/>
                    <a:pt x="4547" y="3643"/>
                  </a:cubicBezTo>
                  <a:cubicBezTo>
                    <a:pt x="4577" y="3536"/>
                    <a:pt x="4483" y="3431"/>
                    <a:pt x="4382" y="3382"/>
                  </a:cubicBezTo>
                  <a:cubicBezTo>
                    <a:pt x="4281" y="3332"/>
                    <a:pt x="4163" y="3313"/>
                    <a:pt x="4078" y="3242"/>
                  </a:cubicBezTo>
                  <a:cubicBezTo>
                    <a:pt x="3990" y="3172"/>
                    <a:pt x="3953" y="3020"/>
                    <a:pt x="4043" y="2955"/>
                  </a:cubicBezTo>
                  <a:cubicBezTo>
                    <a:pt x="4074" y="2932"/>
                    <a:pt x="4111" y="2925"/>
                    <a:pt x="4150" y="2925"/>
                  </a:cubicBezTo>
                  <a:cubicBezTo>
                    <a:pt x="4183" y="2925"/>
                    <a:pt x="4217" y="2930"/>
                    <a:pt x="4249" y="2934"/>
                  </a:cubicBezTo>
                  <a:cubicBezTo>
                    <a:pt x="4271" y="2936"/>
                    <a:pt x="4293" y="2938"/>
                    <a:pt x="4317" y="2938"/>
                  </a:cubicBezTo>
                  <a:cubicBezTo>
                    <a:pt x="4482" y="2938"/>
                    <a:pt x="4667" y="2869"/>
                    <a:pt x="4669" y="2711"/>
                  </a:cubicBezTo>
                  <a:cubicBezTo>
                    <a:pt x="4673" y="2544"/>
                    <a:pt x="4470" y="2465"/>
                    <a:pt x="4305" y="2433"/>
                  </a:cubicBezTo>
                  <a:cubicBezTo>
                    <a:pt x="3917" y="2355"/>
                    <a:pt x="3482" y="2253"/>
                    <a:pt x="3274" y="1916"/>
                  </a:cubicBezTo>
                  <a:cubicBezTo>
                    <a:pt x="3227" y="1839"/>
                    <a:pt x="3195" y="1753"/>
                    <a:pt x="3144" y="1678"/>
                  </a:cubicBezTo>
                  <a:cubicBezTo>
                    <a:pt x="3096" y="1608"/>
                    <a:pt x="3036" y="1550"/>
                    <a:pt x="2976" y="1494"/>
                  </a:cubicBezTo>
                  <a:cubicBezTo>
                    <a:pt x="2739" y="1265"/>
                    <a:pt x="2490" y="1029"/>
                    <a:pt x="2177" y="922"/>
                  </a:cubicBezTo>
                  <a:cubicBezTo>
                    <a:pt x="2066" y="881"/>
                    <a:pt x="1944" y="858"/>
                    <a:pt x="1847" y="787"/>
                  </a:cubicBezTo>
                  <a:cubicBezTo>
                    <a:pt x="1744" y="712"/>
                    <a:pt x="1684" y="588"/>
                    <a:pt x="1582" y="511"/>
                  </a:cubicBezTo>
                  <a:cubicBezTo>
                    <a:pt x="1361" y="348"/>
                    <a:pt x="1037" y="449"/>
                    <a:pt x="782" y="346"/>
                  </a:cubicBezTo>
                  <a:cubicBezTo>
                    <a:pt x="652" y="290"/>
                    <a:pt x="547" y="185"/>
                    <a:pt x="420" y="119"/>
                  </a:cubicBezTo>
                  <a:cubicBezTo>
                    <a:pt x="303" y="57"/>
                    <a:pt x="170" y="33"/>
                    <a:pt x="41" y="7"/>
                  </a:cubicBezTo>
                  <a:cubicBezTo>
                    <a:pt x="26" y="5"/>
                    <a:pt x="13" y="3"/>
                    <a:pt x="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296"/>
            <p:cNvSpPr/>
            <p:nvPr/>
          </p:nvSpPr>
          <p:spPr>
            <a:xfrm>
              <a:off x="7071724" y="3592561"/>
              <a:ext cx="187482" cy="170433"/>
            </a:xfrm>
            <a:custGeom>
              <a:rect b="b" l="l" r="r" t="t"/>
              <a:pathLst>
                <a:path extrusionOk="0" h="5998" w="6598">
                  <a:moveTo>
                    <a:pt x="56" y="65"/>
                  </a:moveTo>
                  <a:lnTo>
                    <a:pt x="63" y="67"/>
                  </a:lnTo>
                  <a:cubicBezTo>
                    <a:pt x="191" y="91"/>
                    <a:pt x="322" y="114"/>
                    <a:pt x="436" y="174"/>
                  </a:cubicBezTo>
                  <a:cubicBezTo>
                    <a:pt x="491" y="202"/>
                    <a:pt x="541" y="238"/>
                    <a:pt x="590" y="275"/>
                  </a:cubicBezTo>
                  <a:cubicBezTo>
                    <a:pt x="656" y="322"/>
                    <a:pt x="725" y="369"/>
                    <a:pt x="802" y="401"/>
                  </a:cubicBezTo>
                  <a:cubicBezTo>
                    <a:pt x="915" y="448"/>
                    <a:pt x="1044" y="455"/>
                    <a:pt x="1168" y="461"/>
                  </a:cubicBezTo>
                  <a:cubicBezTo>
                    <a:pt x="1327" y="470"/>
                    <a:pt x="1475" y="476"/>
                    <a:pt x="1593" y="564"/>
                  </a:cubicBezTo>
                  <a:cubicBezTo>
                    <a:pt x="1642" y="601"/>
                    <a:pt x="1680" y="648"/>
                    <a:pt x="1721" y="699"/>
                  </a:cubicBezTo>
                  <a:cubicBezTo>
                    <a:pt x="1764" y="748"/>
                    <a:pt x="1807" y="802"/>
                    <a:pt x="1860" y="841"/>
                  </a:cubicBezTo>
                  <a:cubicBezTo>
                    <a:pt x="1935" y="896"/>
                    <a:pt x="2025" y="924"/>
                    <a:pt x="2111" y="952"/>
                  </a:cubicBezTo>
                  <a:cubicBezTo>
                    <a:pt x="2141" y="961"/>
                    <a:pt x="2169" y="969"/>
                    <a:pt x="2197" y="978"/>
                  </a:cubicBezTo>
                  <a:cubicBezTo>
                    <a:pt x="2509" y="1087"/>
                    <a:pt x="2762" y="1329"/>
                    <a:pt x="2985" y="1545"/>
                  </a:cubicBezTo>
                  <a:cubicBezTo>
                    <a:pt x="3045" y="1601"/>
                    <a:pt x="3105" y="1659"/>
                    <a:pt x="3150" y="1725"/>
                  </a:cubicBezTo>
                  <a:cubicBezTo>
                    <a:pt x="3176" y="1764"/>
                    <a:pt x="3197" y="1807"/>
                    <a:pt x="3221" y="1852"/>
                  </a:cubicBezTo>
                  <a:cubicBezTo>
                    <a:pt x="3238" y="1888"/>
                    <a:pt x="3257" y="1927"/>
                    <a:pt x="3281" y="1963"/>
                  </a:cubicBezTo>
                  <a:cubicBezTo>
                    <a:pt x="3489" y="2297"/>
                    <a:pt x="3913" y="2407"/>
                    <a:pt x="4328" y="2490"/>
                  </a:cubicBezTo>
                  <a:cubicBezTo>
                    <a:pt x="4431" y="2512"/>
                    <a:pt x="4673" y="2576"/>
                    <a:pt x="4671" y="2743"/>
                  </a:cubicBezTo>
                  <a:cubicBezTo>
                    <a:pt x="4669" y="2882"/>
                    <a:pt x="4498" y="2944"/>
                    <a:pt x="4343" y="2944"/>
                  </a:cubicBezTo>
                  <a:cubicBezTo>
                    <a:pt x="4321" y="2944"/>
                    <a:pt x="4300" y="2943"/>
                    <a:pt x="4279" y="2940"/>
                  </a:cubicBezTo>
                  <a:lnTo>
                    <a:pt x="4271" y="2938"/>
                  </a:lnTo>
                  <a:cubicBezTo>
                    <a:pt x="4241" y="2934"/>
                    <a:pt x="4208" y="2929"/>
                    <a:pt x="4178" y="2929"/>
                  </a:cubicBezTo>
                  <a:cubicBezTo>
                    <a:pt x="4127" y="2929"/>
                    <a:pt x="4086" y="2942"/>
                    <a:pt x="4054" y="2964"/>
                  </a:cubicBezTo>
                  <a:cubicBezTo>
                    <a:pt x="4016" y="2994"/>
                    <a:pt x="3994" y="3039"/>
                    <a:pt x="3992" y="3092"/>
                  </a:cubicBezTo>
                  <a:cubicBezTo>
                    <a:pt x="3990" y="3165"/>
                    <a:pt x="4029" y="3249"/>
                    <a:pt x="4088" y="3296"/>
                  </a:cubicBezTo>
                  <a:cubicBezTo>
                    <a:pt x="4148" y="3343"/>
                    <a:pt x="4219" y="3369"/>
                    <a:pt x="4288" y="3394"/>
                  </a:cubicBezTo>
                  <a:cubicBezTo>
                    <a:pt x="4324" y="3407"/>
                    <a:pt x="4363" y="3422"/>
                    <a:pt x="4397" y="3439"/>
                  </a:cubicBezTo>
                  <a:cubicBezTo>
                    <a:pt x="4491" y="3484"/>
                    <a:pt x="4573" y="3576"/>
                    <a:pt x="4549" y="3669"/>
                  </a:cubicBezTo>
                  <a:lnTo>
                    <a:pt x="4547" y="3679"/>
                  </a:lnTo>
                  <a:lnTo>
                    <a:pt x="4551" y="3690"/>
                  </a:lnTo>
                  <a:cubicBezTo>
                    <a:pt x="4620" y="3799"/>
                    <a:pt x="4663" y="3917"/>
                    <a:pt x="4706" y="4041"/>
                  </a:cubicBezTo>
                  <a:cubicBezTo>
                    <a:pt x="4727" y="4101"/>
                    <a:pt x="4748" y="4164"/>
                    <a:pt x="4774" y="4226"/>
                  </a:cubicBezTo>
                  <a:cubicBezTo>
                    <a:pt x="4832" y="4367"/>
                    <a:pt x="4982" y="4515"/>
                    <a:pt x="5145" y="4515"/>
                  </a:cubicBezTo>
                  <a:cubicBezTo>
                    <a:pt x="5175" y="4515"/>
                    <a:pt x="5205" y="4508"/>
                    <a:pt x="5233" y="4498"/>
                  </a:cubicBezTo>
                  <a:lnTo>
                    <a:pt x="5233" y="4498"/>
                  </a:lnTo>
                  <a:cubicBezTo>
                    <a:pt x="5218" y="4703"/>
                    <a:pt x="5413" y="4883"/>
                    <a:pt x="5614" y="4971"/>
                  </a:cubicBezTo>
                  <a:cubicBezTo>
                    <a:pt x="5659" y="4991"/>
                    <a:pt x="5706" y="5008"/>
                    <a:pt x="5753" y="5027"/>
                  </a:cubicBezTo>
                  <a:cubicBezTo>
                    <a:pt x="5912" y="5087"/>
                    <a:pt x="6077" y="5151"/>
                    <a:pt x="6175" y="5284"/>
                  </a:cubicBezTo>
                  <a:cubicBezTo>
                    <a:pt x="6192" y="5308"/>
                    <a:pt x="6207" y="5333"/>
                    <a:pt x="6222" y="5361"/>
                  </a:cubicBezTo>
                  <a:cubicBezTo>
                    <a:pt x="6242" y="5391"/>
                    <a:pt x="6261" y="5425"/>
                    <a:pt x="6285" y="5453"/>
                  </a:cubicBezTo>
                  <a:cubicBezTo>
                    <a:pt x="6347" y="5535"/>
                    <a:pt x="6443" y="5590"/>
                    <a:pt x="6544" y="5605"/>
                  </a:cubicBezTo>
                  <a:lnTo>
                    <a:pt x="6542" y="5910"/>
                  </a:lnTo>
                  <a:cubicBezTo>
                    <a:pt x="6497" y="5931"/>
                    <a:pt x="6447" y="5944"/>
                    <a:pt x="6390" y="5944"/>
                  </a:cubicBezTo>
                  <a:cubicBezTo>
                    <a:pt x="6287" y="5944"/>
                    <a:pt x="6188" y="5905"/>
                    <a:pt x="6124" y="5873"/>
                  </a:cubicBezTo>
                  <a:cubicBezTo>
                    <a:pt x="6066" y="5843"/>
                    <a:pt x="6010" y="5809"/>
                    <a:pt x="5957" y="5775"/>
                  </a:cubicBezTo>
                  <a:cubicBezTo>
                    <a:pt x="5877" y="5725"/>
                    <a:pt x="5796" y="5674"/>
                    <a:pt x="5708" y="5640"/>
                  </a:cubicBezTo>
                  <a:cubicBezTo>
                    <a:pt x="5597" y="5595"/>
                    <a:pt x="5473" y="5575"/>
                    <a:pt x="5316" y="5575"/>
                  </a:cubicBezTo>
                  <a:cubicBezTo>
                    <a:pt x="5226" y="5575"/>
                    <a:pt x="5134" y="5582"/>
                    <a:pt x="5044" y="5588"/>
                  </a:cubicBezTo>
                  <a:cubicBezTo>
                    <a:pt x="4951" y="5595"/>
                    <a:pt x="4853" y="5602"/>
                    <a:pt x="4762" y="5602"/>
                  </a:cubicBezTo>
                  <a:cubicBezTo>
                    <a:pt x="4718" y="5602"/>
                    <a:pt x="4676" y="5600"/>
                    <a:pt x="4637" y="5597"/>
                  </a:cubicBezTo>
                  <a:cubicBezTo>
                    <a:pt x="4564" y="5588"/>
                    <a:pt x="4521" y="5571"/>
                    <a:pt x="4500" y="5537"/>
                  </a:cubicBezTo>
                  <a:cubicBezTo>
                    <a:pt x="4487" y="5515"/>
                    <a:pt x="4485" y="5488"/>
                    <a:pt x="4483" y="5460"/>
                  </a:cubicBezTo>
                  <a:cubicBezTo>
                    <a:pt x="4481" y="5443"/>
                    <a:pt x="4478" y="5428"/>
                    <a:pt x="4476" y="5413"/>
                  </a:cubicBezTo>
                  <a:cubicBezTo>
                    <a:pt x="4444" y="5256"/>
                    <a:pt x="4283" y="5164"/>
                    <a:pt x="4011" y="5145"/>
                  </a:cubicBezTo>
                  <a:cubicBezTo>
                    <a:pt x="4074" y="4943"/>
                    <a:pt x="3984" y="4708"/>
                    <a:pt x="3804" y="4601"/>
                  </a:cubicBezTo>
                  <a:cubicBezTo>
                    <a:pt x="3819" y="4573"/>
                    <a:pt x="3823" y="4538"/>
                    <a:pt x="3816" y="4504"/>
                  </a:cubicBezTo>
                  <a:cubicBezTo>
                    <a:pt x="3801" y="4433"/>
                    <a:pt x="3739" y="4356"/>
                    <a:pt x="3662" y="4318"/>
                  </a:cubicBezTo>
                  <a:cubicBezTo>
                    <a:pt x="3634" y="4305"/>
                    <a:pt x="3604" y="4292"/>
                    <a:pt x="3574" y="4281"/>
                  </a:cubicBezTo>
                  <a:cubicBezTo>
                    <a:pt x="3497" y="4251"/>
                    <a:pt x="3426" y="4221"/>
                    <a:pt x="3386" y="4159"/>
                  </a:cubicBezTo>
                  <a:cubicBezTo>
                    <a:pt x="3373" y="4140"/>
                    <a:pt x="3364" y="4119"/>
                    <a:pt x="3356" y="4093"/>
                  </a:cubicBezTo>
                  <a:cubicBezTo>
                    <a:pt x="3341" y="4054"/>
                    <a:pt x="3324" y="4014"/>
                    <a:pt x="3289" y="3984"/>
                  </a:cubicBezTo>
                  <a:cubicBezTo>
                    <a:pt x="3247" y="3945"/>
                    <a:pt x="3191" y="3936"/>
                    <a:pt x="3135" y="3928"/>
                  </a:cubicBezTo>
                  <a:cubicBezTo>
                    <a:pt x="3120" y="3926"/>
                    <a:pt x="3105" y="3924"/>
                    <a:pt x="3090" y="3919"/>
                  </a:cubicBezTo>
                  <a:cubicBezTo>
                    <a:pt x="2966" y="3896"/>
                    <a:pt x="2861" y="3812"/>
                    <a:pt x="2758" y="3731"/>
                  </a:cubicBezTo>
                  <a:cubicBezTo>
                    <a:pt x="2730" y="3705"/>
                    <a:pt x="2700" y="3681"/>
                    <a:pt x="2670" y="3660"/>
                  </a:cubicBezTo>
                  <a:cubicBezTo>
                    <a:pt x="2602" y="3609"/>
                    <a:pt x="2464" y="3523"/>
                    <a:pt x="2321" y="3523"/>
                  </a:cubicBezTo>
                  <a:cubicBezTo>
                    <a:pt x="2265" y="3523"/>
                    <a:pt x="2212" y="3536"/>
                    <a:pt x="2167" y="3564"/>
                  </a:cubicBezTo>
                  <a:cubicBezTo>
                    <a:pt x="2079" y="3613"/>
                    <a:pt x="2027" y="3701"/>
                    <a:pt x="1978" y="3784"/>
                  </a:cubicBezTo>
                  <a:cubicBezTo>
                    <a:pt x="1963" y="3810"/>
                    <a:pt x="1948" y="3834"/>
                    <a:pt x="1935" y="3857"/>
                  </a:cubicBezTo>
                  <a:cubicBezTo>
                    <a:pt x="1888" y="3930"/>
                    <a:pt x="1802" y="4014"/>
                    <a:pt x="1712" y="4014"/>
                  </a:cubicBezTo>
                  <a:cubicBezTo>
                    <a:pt x="1697" y="4014"/>
                    <a:pt x="1680" y="4011"/>
                    <a:pt x="1665" y="4005"/>
                  </a:cubicBezTo>
                  <a:lnTo>
                    <a:pt x="1593" y="3979"/>
                  </a:lnTo>
                  <a:lnTo>
                    <a:pt x="1633" y="4044"/>
                  </a:lnTo>
                  <a:cubicBezTo>
                    <a:pt x="1717" y="4174"/>
                    <a:pt x="1629" y="4350"/>
                    <a:pt x="1507" y="4468"/>
                  </a:cubicBezTo>
                  <a:cubicBezTo>
                    <a:pt x="1479" y="4496"/>
                    <a:pt x="1449" y="4521"/>
                    <a:pt x="1419" y="4547"/>
                  </a:cubicBezTo>
                  <a:cubicBezTo>
                    <a:pt x="1323" y="4633"/>
                    <a:pt x="1222" y="4721"/>
                    <a:pt x="1175" y="4843"/>
                  </a:cubicBezTo>
                  <a:cubicBezTo>
                    <a:pt x="1130" y="4834"/>
                    <a:pt x="1081" y="4830"/>
                    <a:pt x="1029" y="4830"/>
                  </a:cubicBezTo>
                  <a:cubicBezTo>
                    <a:pt x="955" y="4830"/>
                    <a:pt x="876" y="4837"/>
                    <a:pt x="802" y="4845"/>
                  </a:cubicBezTo>
                  <a:cubicBezTo>
                    <a:pt x="723" y="4852"/>
                    <a:pt x="643" y="4860"/>
                    <a:pt x="566" y="4860"/>
                  </a:cubicBezTo>
                  <a:cubicBezTo>
                    <a:pt x="557" y="4860"/>
                    <a:pt x="547" y="4860"/>
                    <a:pt x="538" y="4860"/>
                  </a:cubicBezTo>
                  <a:cubicBezTo>
                    <a:pt x="401" y="4851"/>
                    <a:pt x="260" y="4783"/>
                    <a:pt x="185" y="4688"/>
                  </a:cubicBezTo>
                  <a:cubicBezTo>
                    <a:pt x="140" y="4628"/>
                    <a:pt x="123" y="4564"/>
                    <a:pt x="138" y="4498"/>
                  </a:cubicBezTo>
                  <a:lnTo>
                    <a:pt x="146" y="4453"/>
                  </a:lnTo>
                  <a:lnTo>
                    <a:pt x="103" y="4468"/>
                  </a:lnTo>
                  <a:cubicBezTo>
                    <a:pt x="88" y="4472"/>
                    <a:pt x="71" y="4476"/>
                    <a:pt x="56" y="4478"/>
                  </a:cubicBezTo>
                  <a:lnTo>
                    <a:pt x="56" y="65"/>
                  </a:lnTo>
                  <a:close/>
                  <a:moveTo>
                    <a:pt x="1" y="1"/>
                  </a:moveTo>
                  <a:lnTo>
                    <a:pt x="1" y="4538"/>
                  </a:lnTo>
                  <a:lnTo>
                    <a:pt x="31" y="4536"/>
                  </a:lnTo>
                  <a:cubicBezTo>
                    <a:pt x="48" y="4534"/>
                    <a:pt x="63" y="4532"/>
                    <a:pt x="80" y="4530"/>
                  </a:cubicBezTo>
                  <a:lnTo>
                    <a:pt x="80" y="4530"/>
                  </a:lnTo>
                  <a:cubicBezTo>
                    <a:pt x="76" y="4596"/>
                    <a:pt x="97" y="4661"/>
                    <a:pt x="144" y="4721"/>
                  </a:cubicBezTo>
                  <a:cubicBezTo>
                    <a:pt x="226" y="4828"/>
                    <a:pt x="384" y="4905"/>
                    <a:pt x="534" y="4913"/>
                  </a:cubicBezTo>
                  <a:cubicBezTo>
                    <a:pt x="549" y="4914"/>
                    <a:pt x="563" y="4914"/>
                    <a:pt x="577" y="4914"/>
                  </a:cubicBezTo>
                  <a:cubicBezTo>
                    <a:pt x="655" y="4914"/>
                    <a:pt x="732" y="4906"/>
                    <a:pt x="808" y="4898"/>
                  </a:cubicBezTo>
                  <a:cubicBezTo>
                    <a:pt x="879" y="4890"/>
                    <a:pt x="952" y="4884"/>
                    <a:pt x="1022" y="4884"/>
                  </a:cubicBezTo>
                  <a:cubicBezTo>
                    <a:pt x="1081" y="4884"/>
                    <a:pt x="1138" y="4889"/>
                    <a:pt x="1188" y="4901"/>
                  </a:cubicBezTo>
                  <a:lnTo>
                    <a:pt x="1211" y="4905"/>
                  </a:lnTo>
                  <a:lnTo>
                    <a:pt x="1218" y="4881"/>
                  </a:lnTo>
                  <a:cubicBezTo>
                    <a:pt x="1256" y="4763"/>
                    <a:pt x="1353" y="4678"/>
                    <a:pt x="1453" y="4588"/>
                  </a:cubicBezTo>
                  <a:cubicBezTo>
                    <a:pt x="1485" y="4562"/>
                    <a:pt x="1515" y="4534"/>
                    <a:pt x="1543" y="4506"/>
                  </a:cubicBezTo>
                  <a:cubicBezTo>
                    <a:pt x="1667" y="4388"/>
                    <a:pt x="1755" y="4213"/>
                    <a:pt x="1704" y="4067"/>
                  </a:cubicBezTo>
                  <a:lnTo>
                    <a:pt x="1712" y="4067"/>
                  </a:lnTo>
                  <a:cubicBezTo>
                    <a:pt x="1824" y="4067"/>
                    <a:pt x="1922" y="3973"/>
                    <a:pt x="1978" y="3887"/>
                  </a:cubicBezTo>
                  <a:cubicBezTo>
                    <a:pt x="1995" y="3861"/>
                    <a:pt x="2010" y="3838"/>
                    <a:pt x="2023" y="3812"/>
                  </a:cubicBezTo>
                  <a:cubicBezTo>
                    <a:pt x="2072" y="3731"/>
                    <a:pt x="2117" y="3651"/>
                    <a:pt x="2192" y="3609"/>
                  </a:cubicBezTo>
                  <a:cubicBezTo>
                    <a:pt x="2231" y="3587"/>
                    <a:pt x="2274" y="3576"/>
                    <a:pt x="2321" y="3576"/>
                  </a:cubicBezTo>
                  <a:cubicBezTo>
                    <a:pt x="2449" y="3576"/>
                    <a:pt x="2574" y="3656"/>
                    <a:pt x="2638" y="3703"/>
                  </a:cubicBezTo>
                  <a:cubicBezTo>
                    <a:pt x="2666" y="3724"/>
                    <a:pt x="2696" y="3748"/>
                    <a:pt x="2726" y="3771"/>
                  </a:cubicBezTo>
                  <a:cubicBezTo>
                    <a:pt x="2833" y="3857"/>
                    <a:pt x="2942" y="3945"/>
                    <a:pt x="3079" y="3973"/>
                  </a:cubicBezTo>
                  <a:cubicBezTo>
                    <a:pt x="3094" y="3975"/>
                    <a:pt x="3112" y="3979"/>
                    <a:pt x="3127" y="3981"/>
                  </a:cubicBezTo>
                  <a:cubicBezTo>
                    <a:pt x="3176" y="3988"/>
                    <a:pt x="3223" y="3994"/>
                    <a:pt x="3255" y="4022"/>
                  </a:cubicBezTo>
                  <a:cubicBezTo>
                    <a:pt x="3279" y="4046"/>
                    <a:pt x="3291" y="4078"/>
                    <a:pt x="3306" y="4114"/>
                  </a:cubicBezTo>
                  <a:cubicBezTo>
                    <a:pt x="3315" y="4140"/>
                    <a:pt x="3326" y="4166"/>
                    <a:pt x="3341" y="4189"/>
                  </a:cubicBezTo>
                  <a:cubicBezTo>
                    <a:pt x="3390" y="4266"/>
                    <a:pt x="3474" y="4298"/>
                    <a:pt x="3555" y="4331"/>
                  </a:cubicBezTo>
                  <a:cubicBezTo>
                    <a:pt x="3583" y="4341"/>
                    <a:pt x="3611" y="4352"/>
                    <a:pt x="3639" y="4367"/>
                  </a:cubicBezTo>
                  <a:cubicBezTo>
                    <a:pt x="3701" y="4397"/>
                    <a:pt x="3752" y="4459"/>
                    <a:pt x="3763" y="4515"/>
                  </a:cubicBezTo>
                  <a:cubicBezTo>
                    <a:pt x="3769" y="4545"/>
                    <a:pt x="3763" y="4571"/>
                    <a:pt x="3744" y="4592"/>
                  </a:cubicBezTo>
                  <a:lnTo>
                    <a:pt x="3722" y="4618"/>
                  </a:lnTo>
                  <a:lnTo>
                    <a:pt x="3752" y="4633"/>
                  </a:lnTo>
                  <a:cubicBezTo>
                    <a:pt x="3934" y="4725"/>
                    <a:pt x="4026" y="4971"/>
                    <a:pt x="3949" y="5160"/>
                  </a:cubicBezTo>
                  <a:lnTo>
                    <a:pt x="3936" y="5194"/>
                  </a:lnTo>
                  <a:lnTo>
                    <a:pt x="3973" y="5196"/>
                  </a:lnTo>
                  <a:cubicBezTo>
                    <a:pt x="4159" y="5205"/>
                    <a:pt x="4388" y="5252"/>
                    <a:pt x="4423" y="5423"/>
                  </a:cubicBezTo>
                  <a:cubicBezTo>
                    <a:pt x="4427" y="5436"/>
                    <a:pt x="4427" y="5451"/>
                    <a:pt x="4429" y="5464"/>
                  </a:cubicBezTo>
                  <a:cubicBezTo>
                    <a:pt x="4431" y="5498"/>
                    <a:pt x="4436" y="5533"/>
                    <a:pt x="4455" y="5565"/>
                  </a:cubicBezTo>
                  <a:cubicBezTo>
                    <a:pt x="4493" y="5629"/>
                    <a:pt x="4575" y="5644"/>
                    <a:pt x="4633" y="5648"/>
                  </a:cubicBezTo>
                  <a:cubicBezTo>
                    <a:pt x="4677" y="5653"/>
                    <a:pt x="4725" y="5655"/>
                    <a:pt x="4775" y="5655"/>
                  </a:cubicBezTo>
                  <a:cubicBezTo>
                    <a:pt x="4864" y="5655"/>
                    <a:pt x="4959" y="5649"/>
                    <a:pt x="5048" y="5642"/>
                  </a:cubicBezTo>
                  <a:cubicBezTo>
                    <a:pt x="5136" y="5635"/>
                    <a:pt x="5228" y="5629"/>
                    <a:pt x="5316" y="5629"/>
                  </a:cubicBezTo>
                  <a:cubicBezTo>
                    <a:pt x="5466" y="5629"/>
                    <a:pt x="5584" y="5648"/>
                    <a:pt x="5689" y="5689"/>
                  </a:cubicBezTo>
                  <a:cubicBezTo>
                    <a:pt x="5772" y="5721"/>
                    <a:pt x="5852" y="5770"/>
                    <a:pt x="5929" y="5820"/>
                  </a:cubicBezTo>
                  <a:cubicBezTo>
                    <a:pt x="5982" y="5854"/>
                    <a:pt x="6040" y="5890"/>
                    <a:pt x="6100" y="5920"/>
                  </a:cubicBezTo>
                  <a:cubicBezTo>
                    <a:pt x="6169" y="5955"/>
                    <a:pt x="6276" y="5997"/>
                    <a:pt x="6390" y="5997"/>
                  </a:cubicBezTo>
                  <a:cubicBezTo>
                    <a:pt x="6462" y="5997"/>
                    <a:pt x="6527" y="5980"/>
                    <a:pt x="6582" y="5948"/>
                  </a:cubicBezTo>
                  <a:lnTo>
                    <a:pt x="6595" y="5940"/>
                  </a:lnTo>
                  <a:lnTo>
                    <a:pt x="6597" y="5558"/>
                  </a:lnTo>
                  <a:lnTo>
                    <a:pt x="6572" y="5556"/>
                  </a:lnTo>
                  <a:cubicBezTo>
                    <a:pt x="6477" y="5545"/>
                    <a:pt x="6385" y="5496"/>
                    <a:pt x="6325" y="5421"/>
                  </a:cubicBezTo>
                  <a:cubicBezTo>
                    <a:pt x="6304" y="5393"/>
                    <a:pt x="6287" y="5365"/>
                    <a:pt x="6270" y="5333"/>
                  </a:cubicBezTo>
                  <a:cubicBezTo>
                    <a:pt x="6252" y="5305"/>
                    <a:pt x="6237" y="5278"/>
                    <a:pt x="6218" y="5252"/>
                  </a:cubicBezTo>
                  <a:cubicBezTo>
                    <a:pt x="6111" y="5106"/>
                    <a:pt x="5940" y="5040"/>
                    <a:pt x="5772" y="4978"/>
                  </a:cubicBezTo>
                  <a:cubicBezTo>
                    <a:pt x="5725" y="4958"/>
                    <a:pt x="5678" y="4941"/>
                    <a:pt x="5635" y="4922"/>
                  </a:cubicBezTo>
                  <a:cubicBezTo>
                    <a:pt x="5436" y="4834"/>
                    <a:pt x="5243" y="4652"/>
                    <a:pt x="5293" y="4457"/>
                  </a:cubicBezTo>
                  <a:lnTo>
                    <a:pt x="5310" y="4391"/>
                  </a:lnTo>
                  <a:lnTo>
                    <a:pt x="5252" y="4429"/>
                  </a:lnTo>
                  <a:cubicBezTo>
                    <a:pt x="5220" y="4451"/>
                    <a:pt x="5183" y="4461"/>
                    <a:pt x="5145" y="4461"/>
                  </a:cubicBezTo>
                  <a:cubicBezTo>
                    <a:pt x="5025" y="4461"/>
                    <a:pt x="4883" y="4350"/>
                    <a:pt x="4823" y="4206"/>
                  </a:cubicBezTo>
                  <a:cubicBezTo>
                    <a:pt x="4798" y="4146"/>
                    <a:pt x="4776" y="4082"/>
                    <a:pt x="4755" y="4022"/>
                  </a:cubicBezTo>
                  <a:cubicBezTo>
                    <a:pt x="4714" y="3904"/>
                    <a:pt x="4671" y="3784"/>
                    <a:pt x="4603" y="3671"/>
                  </a:cubicBezTo>
                  <a:cubicBezTo>
                    <a:pt x="4628" y="3551"/>
                    <a:pt x="4528" y="3441"/>
                    <a:pt x="4421" y="3390"/>
                  </a:cubicBezTo>
                  <a:cubicBezTo>
                    <a:pt x="4384" y="3373"/>
                    <a:pt x="4343" y="3358"/>
                    <a:pt x="4305" y="3343"/>
                  </a:cubicBezTo>
                  <a:cubicBezTo>
                    <a:pt x="4238" y="3319"/>
                    <a:pt x="4174" y="3296"/>
                    <a:pt x="4123" y="3253"/>
                  </a:cubicBezTo>
                  <a:cubicBezTo>
                    <a:pt x="4076" y="3217"/>
                    <a:pt x="4044" y="3150"/>
                    <a:pt x="4046" y="3094"/>
                  </a:cubicBezTo>
                  <a:cubicBezTo>
                    <a:pt x="4046" y="3069"/>
                    <a:pt x="4054" y="3032"/>
                    <a:pt x="4086" y="3009"/>
                  </a:cubicBezTo>
                  <a:cubicBezTo>
                    <a:pt x="4110" y="2992"/>
                    <a:pt x="4138" y="2983"/>
                    <a:pt x="4178" y="2983"/>
                  </a:cubicBezTo>
                  <a:cubicBezTo>
                    <a:pt x="4206" y="2983"/>
                    <a:pt x="4236" y="2987"/>
                    <a:pt x="4264" y="2992"/>
                  </a:cubicBezTo>
                  <a:lnTo>
                    <a:pt x="4273" y="2992"/>
                  </a:lnTo>
                  <a:cubicBezTo>
                    <a:pt x="4297" y="2995"/>
                    <a:pt x="4323" y="2996"/>
                    <a:pt x="4348" y="2996"/>
                  </a:cubicBezTo>
                  <a:cubicBezTo>
                    <a:pt x="4527" y="2996"/>
                    <a:pt x="4721" y="2917"/>
                    <a:pt x="4725" y="2743"/>
                  </a:cubicBezTo>
                  <a:cubicBezTo>
                    <a:pt x="4727" y="2544"/>
                    <a:pt x="4485" y="2467"/>
                    <a:pt x="4339" y="2437"/>
                  </a:cubicBezTo>
                  <a:cubicBezTo>
                    <a:pt x="3917" y="2353"/>
                    <a:pt x="3523" y="2252"/>
                    <a:pt x="3326" y="1933"/>
                  </a:cubicBezTo>
                  <a:cubicBezTo>
                    <a:pt x="3304" y="1901"/>
                    <a:pt x="3285" y="1862"/>
                    <a:pt x="3268" y="1828"/>
                  </a:cubicBezTo>
                  <a:cubicBezTo>
                    <a:pt x="3247" y="1783"/>
                    <a:pt x="3223" y="1738"/>
                    <a:pt x="3193" y="1695"/>
                  </a:cubicBezTo>
                  <a:cubicBezTo>
                    <a:pt x="3146" y="1623"/>
                    <a:pt x="3084" y="1565"/>
                    <a:pt x="3024" y="1507"/>
                  </a:cubicBezTo>
                  <a:cubicBezTo>
                    <a:pt x="2797" y="1288"/>
                    <a:pt x="2537" y="1040"/>
                    <a:pt x="2214" y="928"/>
                  </a:cubicBezTo>
                  <a:cubicBezTo>
                    <a:pt x="2186" y="918"/>
                    <a:pt x="2156" y="909"/>
                    <a:pt x="2128" y="901"/>
                  </a:cubicBezTo>
                  <a:cubicBezTo>
                    <a:pt x="2042" y="873"/>
                    <a:pt x="1961" y="849"/>
                    <a:pt x="1892" y="798"/>
                  </a:cubicBezTo>
                  <a:cubicBezTo>
                    <a:pt x="1843" y="761"/>
                    <a:pt x="1805" y="714"/>
                    <a:pt x="1764" y="665"/>
                  </a:cubicBezTo>
                  <a:cubicBezTo>
                    <a:pt x="1721" y="613"/>
                    <a:pt x="1678" y="562"/>
                    <a:pt x="1625" y="521"/>
                  </a:cubicBezTo>
                  <a:cubicBezTo>
                    <a:pt x="1494" y="425"/>
                    <a:pt x="1329" y="416"/>
                    <a:pt x="1170" y="408"/>
                  </a:cubicBezTo>
                  <a:cubicBezTo>
                    <a:pt x="1050" y="401"/>
                    <a:pt x="928" y="397"/>
                    <a:pt x="821" y="352"/>
                  </a:cubicBezTo>
                  <a:cubicBezTo>
                    <a:pt x="751" y="322"/>
                    <a:pt x="688" y="279"/>
                    <a:pt x="622" y="232"/>
                  </a:cubicBezTo>
                  <a:cubicBezTo>
                    <a:pt x="571" y="196"/>
                    <a:pt x="519" y="157"/>
                    <a:pt x="461" y="127"/>
                  </a:cubicBezTo>
                  <a:cubicBezTo>
                    <a:pt x="339" y="63"/>
                    <a:pt x="204" y="39"/>
                    <a:pt x="73" y="14"/>
                  </a:cubicBezTo>
                  <a:lnTo>
                    <a:pt x="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296"/>
            <p:cNvSpPr/>
            <p:nvPr/>
          </p:nvSpPr>
          <p:spPr>
            <a:xfrm>
              <a:off x="6777815" y="3592447"/>
              <a:ext cx="24806" cy="26852"/>
            </a:xfrm>
            <a:custGeom>
              <a:rect b="b" l="l" r="r" t="t"/>
              <a:pathLst>
                <a:path extrusionOk="0" h="945" w="873">
                  <a:moveTo>
                    <a:pt x="166" y="0"/>
                  </a:moveTo>
                  <a:cubicBezTo>
                    <a:pt x="137" y="0"/>
                    <a:pt x="107" y="5"/>
                    <a:pt x="82" y="20"/>
                  </a:cubicBezTo>
                  <a:cubicBezTo>
                    <a:pt x="1" y="67"/>
                    <a:pt x="14" y="185"/>
                    <a:pt x="11" y="279"/>
                  </a:cubicBezTo>
                  <a:cubicBezTo>
                    <a:pt x="11" y="360"/>
                    <a:pt x="1" y="457"/>
                    <a:pt x="63" y="510"/>
                  </a:cubicBezTo>
                  <a:cubicBezTo>
                    <a:pt x="89" y="534"/>
                    <a:pt x="127" y="542"/>
                    <a:pt x="161" y="551"/>
                  </a:cubicBezTo>
                  <a:cubicBezTo>
                    <a:pt x="206" y="562"/>
                    <a:pt x="254" y="572"/>
                    <a:pt x="299" y="583"/>
                  </a:cubicBezTo>
                  <a:cubicBezTo>
                    <a:pt x="326" y="643"/>
                    <a:pt x="352" y="703"/>
                    <a:pt x="380" y="761"/>
                  </a:cubicBezTo>
                  <a:cubicBezTo>
                    <a:pt x="399" y="806"/>
                    <a:pt x="423" y="853"/>
                    <a:pt x="459" y="887"/>
                  </a:cubicBezTo>
                  <a:cubicBezTo>
                    <a:pt x="507" y="931"/>
                    <a:pt x="569" y="944"/>
                    <a:pt x="635" y="944"/>
                  </a:cubicBezTo>
                  <a:cubicBezTo>
                    <a:pt x="682" y="944"/>
                    <a:pt x="731" y="937"/>
                    <a:pt x="776" y="930"/>
                  </a:cubicBezTo>
                  <a:cubicBezTo>
                    <a:pt x="798" y="926"/>
                    <a:pt x="823" y="922"/>
                    <a:pt x="838" y="905"/>
                  </a:cubicBezTo>
                  <a:cubicBezTo>
                    <a:pt x="851" y="890"/>
                    <a:pt x="856" y="868"/>
                    <a:pt x="858" y="847"/>
                  </a:cubicBezTo>
                  <a:cubicBezTo>
                    <a:pt x="873" y="716"/>
                    <a:pt x="866" y="583"/>
                    <a:pt x="843" y="455"/>
                  </a:cubicBezTo>
                  <a:cubicBezTo>
                    <a:pt x="774" y="395"/>
                    <a:pt x="688" y="354"/>
                    <a:pt x="598" y="339"/>
                  </a:cubicBezTo>
                  <a:cubicBezTo>
                    <a:pt x="571" y="335"/>
                    <a:pt x="538" y="332"/>
                    <a:pt x="519" y="311"/>
                  </a:cubicBezTo>
                  <a:cubicBezTo>
                    <a:pt x="491" y="281"/>
                    <a:pt x="502" y="234"/>
                    <a:pt x="498" y="195"/>
                  </a:cubicBezTo>
                  <a:cubicBezTo>
                    <a:pt x="491" y="131"/>
                    <a:pt x="444" y="78"/>
                    <a:pt x="388" y="48"/>
                  </a:cubicBezTo>
                  <a:cubicBezTo>
                    <a:pt x="333" y="18"/>
                    <a:pt x="269" y="9"/>
                    <a:pt x="206" y="3"/>
                  </a:cubicBezTo>
                  <a:cubicBezTo>
                    <a:pt x="193" y="1"/>
                    <a:pt x="180" y="0"/>
                    <a:pt x="1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296"/>
            <p:cNvSpPr/>
            <p:nvPr/>
          </p:nvSpPr>
          <p:spPr>
            <a:xfrm>
              <a:off x="6777275" y="3591708"/>
              <a:ext cx="26085" cy="28330"/>
            </a:xfrm>
            <a:custGeom>
              <a:rect b="b" l="l" r="r" t="t"/>
              <a:pathLst>
                <a:path extrusionOk="0" h="997" w="918">
                  <a:moveTo>
                    <a:pt x="183" y="52"/>
                  </a:moveTo>
                  <a:cubicBezTo>
                    <a:pt x="195" y="52"/>
                    <a:pt x="210" y="54"/>
                    <a:pt x="223" y="54"/>
                  </a:cubicBezTo>
                  <a:cubicBezTo>
                    <a:pt x="281" y="61"/>
                    <a:pt x="343" y="69"/>
                    <a:pt x="397" y="97"/>
                  </a:cubicBezTo>
                  <a:cubicBezTo>
                    <a:pt x="448" y="127"/>
                    <a:pt x="485" y="174"/>
                    <a:pt x="491" y="224"/>
                  </a:cubicBezTo>
                  <a:cubicBezTo>
                    <a:pt x="491" y="234"/>
                    <a:pt x="491" y="243"/>
                    <a:pt x="491" y="253"/>
                  </a:cubicBezTo>
                  <a:cubicBezTo>
                    <a:pt x="491" y="288"/>
                    <a:pt x="491" y="324"/>
                    <a:pt x="517" y="354"/>
                  </a:cubicBezTo>
                  <a:cubicBezTo>
                    <a:pt x="542" y="382"/>
                    <a:pt x="579" y="386"/>
                    <a:pt x="613" y="393"/>
                  </a:cubicBezTo>
                  <a:cubicBezTo>
                    <a:pt x="695" y="406"/>
                    <a:pt x="774" y="442"/>
                    <a:pt x="838" y="496"/>
                  </a:cubicBezTo>
                  <a:cubicBezTo>
                    <a:pt x="860" y="620"/>
                    <a:pt x="864" y="744"/>
                    <a:pt x="851" y="871"/>
                  </a:cubicBezTo>
                  <a:cubicBezTo>
                    <a:pt x="849" y="888"/>
                    <a:pt x="847" y="905"/>
                    <a:pt x="838" y="913"/>
                  </a:cubicBezTo>
                  <a:cubicBezTo>
                    <a:pt x="827" y="924"/>
                    <a:pt x="810" y="926"/>
                    <a:pt x="791" y="931"/>
                  </a:cubicBezTo>
                  <a:cubicBezTo>
                    <a:pt x="750" y="937"/>
                    <a:pt x="701" y="943"/>
                    <a:pt x="656" y="943"/>
                  </a:cubicBezTo>
                  <a:cubicBezTo>
                    <a:pt x="585" y="943"/>
                    <a:pt x="532" y="926"/>
                    <a:pt x="495" y="894"/>
                  </a:cubicBezTo>
                  <a:cubicBezTo>
                    <a:pt x="463" y="862"/>
                    <a:pt x="442" y="817"/>
                    <a:pt x="422" y="776"/>
                  </a:cubicBezTo>
                  <a:lnTo>
                    <a:pt x="337" y="588"/>
                  </a:lnTo>
                  <a:lnTo>
                    <a:pt x="187" y="551"/>
                  </a:lnTo>
                  <a:cubicBezTo>
                    <a:pt x="155" y="545"/>
                    <a:pt x="120" y="536"/>
                    <a:pt x="99" y="517"/>
                  </a:cubicBezTo>
                  <a:cubicBezTo>
                    <a:pt x="54" y="478"/>
                    <a:pt x="56" y="408"/>
                    <a:pt x="58" y="341"/>
                  </a:cubicBezTo>
                  <a:cubicBezTo>
                    <a:pt x="58" y="328"/>
                    <a:pt x="58" y="318"/>
                    <a:pt x="58" y="305"/>
                  </a:cubicBezTo>
                  <a:lnTo>
                    <a:pt x="58" y="271"/>
                  </a:lnTo>
                  <a:cubicBezTo>
                    <a:pt x="56" y="187"/>
                    <a:pt x="56" y="101"/>
                    <a:pt x="114" y="67"/>
                  </a:cubicBezTo>
                  <a:cubicBezTo>
                    <a:pt x="131" y="59"/>
                    <a:pt x="153" y="52"/>
                    <a:pt x="183" y="52"/>
                  </a:cubicBezTo>
                  <a:close/>
                  <a:moveTo>
                    <a:pt x="183" y="1"/>
                  </a:moveTo>
                  <a:cubicBezTo>
                    <a:pt x="144" y="1"/>
                    <a:pt x="112" y="7"/>
                    <a:pt x="86" y="22"/>
                  </a:cubicBezTo>
                  <a:cubicBezTo>
                    <a:pt x="3" y="71"/>
                    <a:pt x="3" y="183"/>
                    <a:pt x="5" y="271"/>
                  </a:cubicBezTo>
                  <a:lnTo>
                    <a:pt x="5" y="305"/>
                  </a:lnTo>
                  <a:cubicBezTo>
                    <a:pt x="5" y="316"/>
                    <a:pt x="5" y="328"/>
                    <a:pt x="5" y="339"/>
                  </a:cubicBezTo>
                  <a:cubicBezTo>
                    <a:pt x="3" y="416"/>
                    <a:pt x="0" y="504"/>
                    <a:pt x="65" y="558"/>
                  </a:cubicBezTo>
                  <a:cubicBezTo>
                    <a:pt x="97" y="586"/>
                    <a:pt x="138" y="594"/>
                    <a:pt x="174" y="605"/>
                  </a:cubicBezTo>
                  <a:lnTo>
                    <a:pt x="298" y="633"/>
                  </a:lnTo>
                  <a:lnTo>
                    <a:pt x="373" y="798"/>
                  </a:lnTo>
                  <a:cubicBezTo>
                    <a:pt x="395" y="845"/>
                    <a:pt x="418" y="894"/>
                    <a:pt x="459" y="933"/>
                  </a:cubicBezTo>
                  <a:cubicBezTo>
                    <a:pt x="506" y="976"/>
                    <a:pt x="570" y="997"/>
                    <a:pt x="656" y="997"/>
                  </a:cubicBezTo>
                  <a:cubicBezTo>
                    <a:pt x="705" y="997"/>
                    <a:pt x="757" y="991"/>
                    <a:pt x="800" y="984"/>
                  </a:cubicBezTo>
                  <a:cubicBezTo>
                    <a:pt x="821" y="980"/>
                    <a:pt x="855" y="973"/>
                    <a:pt x="877" y="950"/>
                  </a:cubicBezTo>
                  <a:cubicBezTo>
                    <a:pt x="896" y="928"/>
                    <a:pt x="900" y="901"/>
                    <a:pt x="905" y="875"/>
                  </a:cubicBezTo>
                  <a:cubicBezTo>
                    <a:pt x="917" y="742"/>
                    <a:pt x="913" y="607"/>
                    <a:pt x="890" y="476"/>
                  </a:cubicBezTo>
                  <a:lnTo>
                    <a:pt x="887" y="468"/>
                  </a:lnTo>
                  <a:lnTo>
                    <a:pt x="881" y="461"/>
                  </a:lnTo>
                  <a:cubicBezTo>
                    <a:pt x="808" y="397"/>
                    <a:pt x="718" y="354"/>
                    <a:pt x="615" y="339"/>
                  </a:cubicBezTo>
                  <a:cubicBezTo>
                    <a:pt x="594" y="335"/>
                    <a:pt x="568" y="331"/>
                    <a:pt x="557" y="318"/>
                  </a:cubicBezTo>
                  <a:cubicBezTo>
                    <a:pt x="545" y="305"/>
                    <a:pt x="545" y="281"/>
                    <a:pt x="545" y="253"/>
                  </a:cubicBezTo>
                  <a:cubicBezTo>
                    <a:pt x="545" y="243"/>
                    <a:pt x="545" y="230"/>
                    <a:pt x="545" y="217"/>
                  </a:cubicBezTo>
                  <a:cubicBezTo>
                    <a:pt x="536" y="151"/>
                    <a:pt x="491" y="86"/>
                    <a:pt x="420" y="50"/>
                  </a:cubicBezTo>
                  <a:cubicBezTo>
                    <a:pt x="360" y="18"/>
                    <a:pt x="292" y="7"/>
                    <a:pt x="228" y="3"/>
                  </a:cubicBezTo>
                  <a:cubicBezTo>
                    <a:pt x="213" y="1"/>
                    <a:pt x="198" y="1"/>
                    <a:pt x="1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296"/>
            <p:cNvSpPr/>
            <p:nvPr/>
          </p:nvSpPr>
          <p:spPr>
            <a:xfrm>
              <a:off x="6653648" y="3502661"/>
              <a:ext cx="106244" cy="33501"/>
            </a:xfrm>
            <a:custGeom>
              <a:rect b="b" l="l" r="r" t="t"/>
              <a:pathLst>
                <a:path extrusionOk="0" h="1179" w="3739">
                  <a:moveTo>
                    <a:pt x="3550" y="0"/>
                  </a:moveTo>
                  <a:cubicBezTo>
                    <a:pt x="3469" y="0"/>
                    <a:pt x="3395" y="21"/>
                    <a:pt x="3351" y="86"/>
                  </a:cubicBezTo>
                  <a:cubicBezTo>
                    <a:pt x="3338" y="107"/>
                    <a:pt x="3327" y="133"/>
                    <a:pt x="3306" y="148"/>
                  </a:cubicBezTo>
                  <a:cubicBezTo>
                    <a:pt x="3287" y="163"/>
                    <a:pt x="3261" y="167"/>
                    <a:pt x="3237" y="172"/>
                  </a:cubicBezTo>
                  <a:cubicBezTo>
                    <a:pt x="3162" y="180"/>
                    <a:pt x="3089" y="191"/>
                    <a:pt x="3015" y="202"/>
                  </a:cubicBezTo>
                  <a:cubicBezTo>
                    <a:pt x="3081" y="274"/>
                    <a:pt x="3032" y="401"/>
                    <a:pt x="2946" y="448"/>
                  </a:cubicBezTo>
                  <a:cubicBezTo>
                    <a:pt x="2897" y="475"/>
                    <a:pt x="2842" y="483"/>
                    <a:pt x="2785" y="483"/>
                  </a:cubicBezTo>
                  <a:cubicBezTo>
                    <a:pt x="2743" y="483"/>
                    <a:pt x="2699" y="478"/>
                    <a:pt x="2657" y="474"/>
                  </a:cubicBezTo>
                  <a:cubicBezTo>
                    <a:pt x="2432" y="448"/>
                    <a:pt x="2207" y="422"/>
                    <a:pt x="1980" y="397"/>
                  </a:cubicBezTo>
                  <a:cubicBezTo>
                    <a:pt x="1915" y="388"/>
                    <a:pt x="1840" y="375"/>
                    <a:pt x="1808" y="317"/>
                  </a:cubicBezTo>
                  <a:cubicBezTo>
                    <a:pt x="1789" y="281"/>
                    <a:pt x="1791" y="234"/>
                    <a:pt x="1763" y="202"/>
                  </a:cubicBezTo>
                  <a:cubicBezTo>
                    <a:pt x="1735" y="172"/>
                    <a:pt x="1688" y="170"/>
                    <a:pt x="1648" y="170"/>
                  </a:cubicBezTo>
                  <a:cubicBezTo>
                    <a:pt x="1391" y="172"/>
                    <a:pt x="1136" y="187"/>
                    <a:pt x="881" y="212"/>
                  </a:cubicBezTo>
                  <a:cubicBezTo>
                    <a:pt x="840" y="217"/>
                    <a:pt x="799" y="221"/>
                    <a:pt x="767" y="244"/>
                  </a:cubicBezTo>
                  <a:cubicBezTo>
                    <a:pt x="677" y="315"/>
                    <a:pt x="737" y="487"/>
                    <a:pt x="647" y="557"/>
                  </a:cubicBezTo>
                  <a:cubicBezTo>
                    <a:pt x="620" y="578"/>
                    <a:pt x="589" y="584"/>
                    <a:pt x="556" y="584"/>
                  </a:cubicBezTo>
                  <a:cubicBezTo>
                    <a:pt x="521" y="584"/>
                    <a:pt x="483" y="577"/>
                    <a:pt x="448" y="572"/>
                  </a:cubicBezTo>
                  <a:cubicBezTo>
                    <a:pt x="436" y="571"/>
                    <a:pt x="425" y="570"/>
                    <a:pt x="413" y="570"/>
                  </a:cubicBezTo>
                  <a:cubicBezTo>
                    <a:pt x="352" y="570"/>
                    <a:pt x="289" y="590"/>
                    <a:pt x="276" y="645"/>
                  </a:cubicBezTo>
                  <a:cubicBezTo>
                    <a:pt x="272" y="669"/>
                    <a:pt x="276" y="692"/>
                    <a:pt x="279" y="716"/>
                  </a:cubicBezTo>
                  <a:cubicBezTo>
                    <a:pt x="298" y="902"/>
                    <a:pt x="144" y="1056"/>
                    <a:pt x="0" y="1179"/>
                  </a:cubicBezTo>
                  <a:cubicBezTo>
                    <a:pt x="201" y="1153"/>
                    <a:pt x="401" y="1127"/>
                    <a:pt x="602" y="1101"/>
                  </a:cubicBezTo>
                  <a:cubicBezTo>
                    <a:pt x="651" y="1095"/>
                    <a:pt x="707" y="1084"/>
                    <a:pt x="739" y="1046"/>
                  </a:cubicBezTo>
                  <a:cubicBezTo>
                    <a:pt x="810" y="960"/>
                    <a:pt x="718" y="795"/>
                    <a:pt x="812" y="735"/>
                  </a:cubicBezTo>
                  <a:cubicBezTo>
                    <a:pt x="838" y="716"/>
                    <a:pt x="874" y="716"/>
                    <a:pt x="906" y="716"/>
                  </a:cubicBezTo>
                  <a:cubicBezTo>
                    <a:pt x="1172" y="720"/>
                    <a:pt x="1435" y="722"/>
                    <a:pt x="1699" y="727"/>
                  </a:cubicBezTo>
                  <a:cubicBezTo>
                    <a:pt x="1763" y="729"/>
                    <a:pt x="1825" y="729"/>
                    <a:pt x="1890" y="729"/>
                  </a:cubicBezTo>
                  <a:cubicBezTo>
                    <a:pt x="2035" y="731"/>
                    <a:pt x="2183" y="733"/>
                    <a:pt x="2320" y="787"/>
                  </a:cubicBezTo>
                  <a:cubicBezTo>
                    <a:pt x="2495" y="857"/>
                    <a:pt x="2659" y="1010"/>
                    <a:pt x="2836" y="1010"/>
                  </a:cubicBezTo>
                  <a:cubicBezTo>
                    <a:pt x="2863" y="1010"/>
                    <a:pt x="2890" y="1007"/>
                    <a:pt x="2918" y="999"/>
                  </a:cubicBezTo>
                  <a:cubicBezTo>
                    <a:pt x="3111" y="945"/>
                    <a:pt x="3184" y="712"/>
                    <a:pt x="3338" y="585"/>
                  </a:cubicBezTo>
                  <a:cubicBezTo>
                    <a:pt x="3394" y="538"/>
                    <a:pt x="3462" y="508"/>
                    <a:pt x="3520" y="463"/>
                  </a:cubicBezTo>
                  <a:cubicBezTo>
                    <a:pt x="3655" y="364"/>
                    <a:pt x="3739" y="197"/>
                    <a:pt x="3739" y="28"/>
                  </a:cubicBezTo>
                  <a:cubicBezTo>
                    <a:pt x="3679" y="13"/>
                    <a:pt x="3613" y="0"/>
                    <a:pt x="35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296"/>
            <p:cNvSpPr/>
            <p:nvPr/>
          </p:nvSpPr>
          <p:spPr>
            <a:xfrm>
              <a:off x="6651205" y="3501866"/>
              <a:ext cx="109426" cy="35405"/>
            </a:xfrm>
            <a:custGeom>
              <a:rect b="b" l="l" r="r" t="t"/>
              <a:pathLst>
                <a:path extrusionOk="0" h="1246" w="3851">
                  <a:moveTo>
                    <a:pt x="3634" y="55"/>
                  </a:moveTo>
                  <a:cubicBezTo>
                    <a:pt x="3680" y="55"/>
                    <a:pt x="3734" y="62"/>
                    <a:pt x="3797" y="78"/>
                  </a:cubicBezTo>
                  <a:cubicBezTo>
                    <a:pt x="3790" y="230"/>
                    <a:pt x="3713" y="380"/>
                    <a:pt x="3591" y="470"/>
                  </a:cubicBezTo>
                  <a:cubicBezTo>
                    <a:pt x="3565" y="489"/>
                    <a:pt x="3538" y="506"/>
                    <a:pt x="3510" y="523"/>
                  </a:cubicBezTo>
                  <a:cubicBezTo>
                    <a:pt x="3475" y="545"/>
                    <a:pt x="3439" y="566"/>
                    <a:pt x="3407" y="592"/>
                  </a:cubicBezTo>
                  <a:cubicBezTo>
                    <a:pt x="3343" y="643"/>
                    <a:pt x="3293" y="712"/>
                    <a:pt x="3246" y="778"/>
                  </a:cubicBezTo>
                  <a:cubicBezTo>
                    <a:pt x="3173" y="877"/>
                    <a:pt x="3105" y="971"/>
                    <a:pt x="2998" y="1001"/>
                  </a:cubicBezTo>
                  <a:cubicBezTo>
                    <a:pt x="2974" y="1010"/>
                    <a:pt x="2948" y="1012"/>
                    <a:pt x="2923" y="1012"/>
                  </a:cubicBezTo>
                  <a:cubicBezTo>
                    <a:pt x="2818" y="1012"/>
                    <a:pt x="2715" y="952"/>
                    <a:pt x="2606" y="890"/>
                  </a:cubicBezTo>
                  <a:cubicBezTo>
                    <a:pt x="2543" y="853"/>
                    <a:pt x="2481" y="817"/>
                    <a:pt x="2415" y="791"/>
                  </a:cubicBezTo>
                  <a:cubicBezTo>
                    <a:pt x="2274" y="735"/>
                    <a:pt x="2115" y="733"/>
                    <a:pt x="1976" y="731"/>
                  </a:cubicBezTo>
                  <a:lnTo>
                    <a:pt x="1588" y="725"/>
                  </a:lnTo>
                  <a:cubicBezTo>
                    <a:pt x="1391" y="722"/>
                    <a:pt x="1192" y="720"/>
                    <a:pt x="994" y="718"/>
                  </a:cubicBezTo>
                  <a:lnTo>
                    <a:pt x="979" y="718"/>
                  </a:lnTo>
                  <a:cubicBezTo>
                    <a:pt x="949" y="718"/>
                    <a:pt x="913" y="720"/>
                    <a:pt x="883" y="740"/>
                  </a:cubicBezTo>
                  <a:cubicBezTo>
                    <a:pt x="821" y="780"/>
                    <a:pt x="823" y="855"/>
                    <a:pt x="827" y="922"/>
                  </a:cubicBezTo>
                  <a:cubicBezTo>
                    <a:pt x="829" y="975"/>
                    <a:pt x="832" y="1024"/>
                    <a:pt x="806" y="1057"/>
                  </a:cubicBezTo>
                  <a:cubicBezTo>
                    <a:pt x="780" y="1089"/>
                    <a:pt x="733" y="1095"/>
                    <a:pt x="684" y="1102"/>
                  </a:cubicBezTo>
                  <a:lnTo>
                    <a:pt x="170" y="1168"/>
                  </a:lnTo>
                  <a:cubicBezTo>
                    <a:pt x="302" y="1046"/>
                    <a:pt x="410" y="909"/>
                    <a:pt x="392" y="742"/>
                  </a:cubicBezTo>
                  <a:lnTo>
                    <a:pt x="390" y="727"/>
                  </a:lnTo>
                  <a:cubicBezTo>
                    <a:pt x="388" y="710"/>
                    <a:pt x="386" y="695"/>
                    <a:pt x="388" y="680"/>
                  </a:cubicBezTo>
                  <a:cubicBezTo>
                    <a:pt x="399" y="639"/>
                    <a:pt x="452" y="624"/>
                    <a:pt x="500" y="624"/>
                  </a:cubicBezTo>
                  <a:cubicBezTo>
                    <a:pt x="510" y="624"/>
                    <a:pt x="521" y="626"/>
                    <a:pt x="530" y="626"/>
                  </a:cubicBezTo>
                  <a:lnTo>
                    <a:pt x="555" y="630"/>
                  </a:lnTo>
                  <a:cubicBezTo>
                    <a:pt x="583" y="635"/>
                    <a:pt x="613" y="639"/>
                    <a:pt x="643" y="639"/>
                  </a:cubicBezTo>
                  <a:cubicBezTo>
                    <a:pt x="686" y="639"/>
                    <a:pt x="720" y="628"/>
                    <a:pt x="748" y="607"/>
                  </a:cubicBezTo>
                  <a:cubicBezTo>
                    <a:pt x="804" y="564"/>
                    <a:pt x="812" y="497"/>
                    <a:pt x="821" y="433"/>
                  </a:cubicBezTo>
                  <a:cubicBezTo>
                    <a:pt x="827" y="375"/>
                    <a:pt x="834" y="324"/>
                    <a:pt x="870" y="294"/>
                  </a:cubicBezTo>
                  <a:cubicBezTo>
                    <a:pt x="894" y="275"/>
                    <a:pt x="930" y="270"/>
                    <a:pt x="969" y="266"/>
                  </a:cubicBezTo>
                  <a:cubicBezTo>
                    <a:pt x="1222" y="240"/>
                    <a:pt x="1479" y="225"/>
                    <a:pt x="1740" y="223"/>
                  </a:cubicBezTo>
                  <a:cubicBezTo>
                    <a:pt x="1774" y="223"/>
                    <a:pt x="1811" y="227"/>
                    <a:pt x="1830" y="249"/>
                  </a:cubicBezTo>
                  <a:cubicBezTo>
                    <a:pt x="1841" y="262"/>
                    <a:pt x="1847" y="281"/>
                    <a:pt x="1851" y="302"/>
                  </a:cubicBezTo>
                  <a:cubicBezTo>
                    <a:pt x="1856" y="320"/>
                    <a:pt x="1862" y="339"/>
                    <a:pt x="1871" y="358"/>
                  </a:cubicBezTo>
                  <a:cubicBezTo>
                    <a:pt x="1907" y="425"/>
                    <a:pt x="1984" y="442"/>
                    <a:pt x="2064" y="450"/>
                  </a:cubicBezTo>
                  <a:lnTo>
                    <a:pt x="2741" y="527"/>
                  </a:lnTo>
                  <a:cubicBezTo>
                    <a:pt x="2781" y="532"/>
                    <a:pt x="2826" y="538"/>
                    <a:pt x="2871" y="538"/>
                  </a:cubicBezTo>
                  <a:cubicBezTo>
                    <a:pt x="2940" y="538"/>
                    <a:pt x="2998" y="525"/>
                    <a:pt x="3045" y="500"/>
                  </a:cubicBezTo>
                  <a:cubicBezTo>
                    <a:pt x="3101" y="470"/>
                    <a:pt x="3146" y="407"/>
                    <a:pt x="3156" y="343"/>
                  </a:cubicBezTo>
                  <a:cubicBezTo>
                    <a:pt x="3163" y="309"/>
                    <a:pt x="3158" y="277"/>
                    <a:pt x="3146" y="251"/>
                  </a:cubicBezTo>
                  <a:lnTo>
                    <a:pt x="3328" y="225"/>
                  </a:lnTo>
                  <a:cubicBezTo>
                    <a:pt x="3351" y="223"/>
                    <a:pt x="3383" y="219"/>
                    <a:pt x="3409" y="198"/>
                  </a:cubicBezTo>
                  <a:cubicBezTo>
                    <a:pt x="3426" y="185"/>
                    <a:pt x="3439" y="165"/>
                    <a:pt x="3448" y="148"/>
                  </a:cubicBezTo>
                  <a:cubicBezTo>
                    <a:pt x="3452" y="142"/>
                    <a:pt x="3456" y="135"/>
                    <a:pt x="3460" y="129"/>
                  </a:cubicBezTo>
                  <a:cubicBezTo>
                    <a:pt x="3494" y="79"/>
                    <a:pt x="3550" y="55"/>
                    <a:pt x="3634" y="55"/>
                  </a:cubicBezTo>
                  <a:close/>
                  <a:moveTo>
                    <a:pt x="3634" y="1"/>
                  </a:moveTo>
                  <a:cubicBezTo>
                    <a:pt x="3531" y="1"/>
                    <a:pt x="3460" y="34"/>
                    <a:pt x="3415" y="99"/>
                  </a:cubicBezTo>
                  <a:cubicBezTo>
                    <a:pt x="3411" y="105"/>
                    <a:pt x="3407" y="114"/>
                    <a:pt x="3403" y="120"/>
                  </a:cubicBezTo>
                  <a:cubicBezTo>
                    <a:pt x="3394" y="135"/>
                    <a:pt x="3385" y="148"/>
                    <a:pt x="3377" y="157"/>
                  </a:cubicBezTo>
                  <a:cubicBezTo>
                    <a:pt x="3362" y="168"/>
                    <a:pt x="3338" y="170"/>
                    <a:pt x="3319" y="172"/>
                  </a:cubicBezTo>
                  <a:lnTo>
                    <a:pt x="3047" y="210"/>
                  </a:lnTo>
                  <a:lnTo>
                    <a:pt x="3081" y="247"/>
                  </a:lnTo>
                  <a:cubicBezTo>
                    <a:pt x="3107" y="275"/>
                    <a:pt x="3107" y="309"/>
                    <a:pt x="3103" y="335"/>
                  </a:cubicBezTo>
                  <a:cubicBezTo>
                    <a:pt x="3096" y="382"/>
                    <a:pt x="3062" y="429"/>
                    <a:pt x="3019" y="452"/>
                  </a:cubicBezTo>
                  <a:cubicBezTo>
                    <a:pt x="2978" y="474"/>
                    <a:pt x="2931" y="485"/>
                    <a:pt x="2871" y="485"/>
                  </a:cubicBezTo>
                  <a:cubicBezTo>
                    <a:pt x="2828" y="485"/>
                    <a:pt x="2786" y="478"/>
                    <a:pt x="2745" y="474"/>
                  </a:cubicBezTo>
                  <a:lnTo>
                    <a:pt x="2070" y="397"/>
                  </a:lnTo>
                  <a:cubicBezTo>
                    <a:pt x="2006" y="390"/>
                    <a:pt x="1944" y="377"/>
                    <a:pt x="1918" y="332"/>
                  </a:cubicBezTo>
                  <a:cubicBezTo>
                    <a:pt x="1911" y="320"/>
                    <a:pt x="1907" y="305"/>
                    <a:pt x="1903" y="287"/>
                  </a:cubicBezTo>
                  <a:cubicBezTo>
                    <a:pt x="1896" y="264"/>
                    <a:pt x="1890" y="234"/>
                    <a:pt x="1869" y="213"/>
                  </a:cubicBezTo>
                  <a:cubicBezTo>
                    <a:pt x="1836" y="176"/>
                    <a:pt x="1785" y="170"/>
                    <a:pt x="1740" y="170"/>
                  </a:cubicBezTo>
                  <a:lnTo>
                    <a:pt x="1734" y="170"/>
                  </a:lnTo>
                  <a:cubicBezTo>
                    <a:pt x="1477" y="172"/>
                    <a:pt x="1217" y="187"/>
                    <a:pt x="964" y="213"/>
                  </a:cubicBezTo>
                  <a:cubicBezTo>
                    <a:pt x="926" y="217"/>
                    <a:pt x="877" y="221"/>
                    <a:pt x="838" y="253"/>
                  </a:cubicBezTo>
                  <a:cubicBezTo>
                    <a:pt x="782" y="294"/>
                    <a:pt x="776" y="360"/>
                    <a:pt x="767" y="427"/>
                  </a:cubicBezTo>
                  <a:cubicBezTo>
                    <a:pt x="759" y="482"/>
                    <a:pt x="752" y="536"/>
                    <a:pt x="716" y="564"/>
                  </a:cubicBezTo>
                  <a:cubicBezTo>
                    <a:pt x="699" y="579"/>
                    <a:pt x="675" y="585"/>
                    <a:pt x="643" y="585"/>
                  </a:cubicBezTo>
                  <a:cubicBezTo>
                    <a:pt x="617" y="585"/>
                    <a:pt x="590" y="581"/>
                    <a:pt x="564" y="577"/>
                  </a:cubicBezTo>
                  <a:lnTo>
                    <a:pt x="538" y="572"/>
                  </a:lnTo>
                  <a:cubicBezTo>
                    <a:pt x="525" y="572"/>
                    <a:pt x="512" y="570"/>
                    <a:pt x="500" y="570"/>
                  </a:cubicBezTo>
                  <a:cubicBezTo>
                    <a:pt x="412" y="570"/>
                    <a:pt x="350" y="609"/>
                    <a:pt x="337" y="669"/>
                  </a:cubicBezTo>
                  <a:cubicBezTo>
                    <a:pt x="330" y="690"/>
                    <a:pt x="335" y="714"/>
                    <a:pt x="337" y="733"/>
                  </a:cubicBezTo>
                  <a:lnTo>
                    <a:pt x="339" y="748"/>
                  </a:lnTo>
                  <a:cubicBezTo>
                    <a:pt x="356" y="915"/>
                    <a:pt x="219" y="1057"/>
                    <a:pt x="69" y="1187"/>
                  </a:cubicBezTo>
                  <a:lnTo>
                    <a:pt x="0" y="1245"/>
                  </a:lnTo>
                  <a:lnTo>
                    <a:pt x="692" y="1155"/>
                  </a:lnTo>
                  <a:cubicBezTo>
                    <a:pt x="750" y="1149"/>
                    <a:pt x="808" y="1138"/>
                    <a:pt x="847" y="1091"/>
                  </a:cubicBezTo>
                  <a:cubicBezTo>
                    <a:pt x="885" y="1042"/>
                    <a:pt x="883" y="977"/>
                    <a:pt x="881" y="920"/>
                  </a:cubicBezTo>
                  <a:cubicBezTo>
                    <a:pt x="877" y="851"/>
                    <a:pt x="877" y="808"/>
                    <a:pt x="911" y="785"/>
                  </a:cubicBezTo>
                  <a:cubicBezTo>
                    <a:pt x="930" y="772"/>
                    <a:pt x="956" y="772"/>
                    <a:pt x="979" y="772"/>
                  </a:cubicBezTo>
                  <a:lnTo>
                    <a:pt x="992" y="772"/>
                  </a:lnTo>
                  <a:cubicBezTo>
                    <a:pt x="1192" y="774"/>
                    <a:pt x="1389" y="776"/>
                    <a:pt x="1588" y="778"/>
                  </a:cubicBezTo>
                  <a:lnTo>
                    <a:pt x="1976" y="785"/>
                  </a:lnTo>
                  <a:cubicBezTo>
                    <a:pt x="2117" y="787"/>
                    <a:pt x="2263" y="789"/>
                    <a:pt x="2396" y="840"/>
                  </a:cubicBezTo>
                  <a:cubicBezTo>
                    <a:pt x="2458" y="864"/>
                    <a:pt x="2520" y="900"/>
                    <a:pt x="2580" y="935"/>
                  </a:cubicBezTo>
                  <a:cubicBezTo>
                    <a:pt x="2689" y="999"/>
                    <a:pt x="2803" y="1065"/>
                    <a:pt x="2923" y="1065"/>
                  </a:cubicBezTo>
                  <a:cubicBezTo>
                    <a:pt x="2953" y="1065"/>
                    <a:pt x="2983" y="1061"/>
                    <a:pt x="3013" y="1054"/>
                  </a:cubicBezTo>
                  <a:cubicBezTo>
                    <a:pt x="3137" y="1018"/>
                    <a:pt x="3214" y="911"/>
                    <a:pt x="3289" y="808"/>
                  </a:cubicBezTo>
                  <a:cubicBezTo>
                    <a:pt x="3336" y="746"/>
                    <a:pt x="3383" y="682"/>
                    <a:pt x="3439" y="635"/>
                  </a:cubicBezTo>
                  <a:cubicBezTo>
                    <a:pt x="3469" y="609"/>
                    <a:pt x="3503" y="590"/>
                    <a:pt x="3538" y="568"/>
                  </a:cubicBezTo>
                  <a:cubicBezTo>
                    <a:pt x="3565" y="551"/>
                    <a:pt x="3595" y="534"/>
                    <a:pt x="3623" y="512"/>
                  </a:cubicBezTo>
                  <a:cubicBezTo>
                    <a:pt x="3765" y="407"/>
                    <a:pt x="3850" y="234"/>
                    <a:pt x="3850" y="56"/>
                  </a:cubicBezTo>
                  <a:lnTo>
                    <a:pt x="3850" y="37"/>
                  </a:lnTo>
                  <a:lnTo>
                    <a:pt x="3831" y="30"/>
                  </a:lnTo>
                  <a:cubicBezTo>
                    <a:pt x="3755" y="11"/>
                    <a:pt x="3690" y="1"/>
                    <a:pt x="36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296"/>
            <p:cNvSpPr/>
            <p:nvPr/>
          </p:nvSpPr>
          <p:spPr>
            <a:xfrm>
              <a:off x="6630321" y="3545167"/>
              <a:ext cx="96327" cy="116842"/>
            </a:xfrm>
            <a:custGeom>
              <a:rect b="b" l="l" r="r" t="t"/>
              <a:pathLst>
                <a:path extrusionOk="0" h="4112" w="3390">
                  <a:moveTo>
                    <a:pt x="3137" y="0"/>
                  </a:moveTo>
                  <a:cubicBezTo>
                    <a:pt x="3080" y="0"/>
                    <a:pt x="3020" y="14"/>
                    <a:pt x="2966" y="32"/>
                  </a:cubicBezTo>
                  <a:cubicBezTo>
                    <a:pt x="2876" y="62"/>
                    <a:pt x="2784" y="100"/>
                    <a:pt x="2692" y="100"/>
                  </a:cubicBezTo>
                  <a:cubicBezTo>
                    <a:pt x="2672" y="100"/>
                    <a:pt x="2652" y="98"/>
                    <a:pt x="2631" y="94"/>
                  </a:cubicBezTo>
                  <a:cubicBezTo>
                    <a:pt x="2588" y="86"/>
                    <a:pt x="2540" y="68"/>
                    <a:pt x="2497" y="68"/>
                  </a:cubicBezTo>
                  <a:cubicBezTo>
                    <a:pt x="2472" y="68"/>
                    <a:pt x="2449" y="74"/>
                    <a:pt x="2430" y="92"/>
                  </a:cubicBezTo>
                  <a:cubicBezTo>
                    <a:pt x="2404" y="115"/>
                    <a:pt x="2398" y="150"/>
                    <a:pt x="2381" y="182"/>
                  </a:cubicBezTo>
                  <a:cubicBezTo>
                    <a:pt x="2344" y="253"/>
                    <a:pt x="2267" y="293"/>
                    <a:pt x="2199" y="336"/>
                  </a:cubicBezTo>
                  <a:cubicBezTo>
                    <a:pt x="2074" y="415"/>
                    <a:pt x="1972" y="520"/>
                    <a:pt x="1847" y="597"/>
                  </a:cubicBezTo>
                  <a:cubicBezTo>
                    <a:pt x="1764" y="648"/>
                    <a:pt x="1666" y="684"/>
                    <a:pt x="1571" y="684"/>
                  </a:cubicBezTo>
                  <a:cubicBezTo>
                    <a:pt x="1523" y="684"/>
                    <a:pt x="1475" y="675"/>
                    <a:pt x="1429" y="653"/>
                  </a:cubicBezTo>
                  <a:cubicBezTo>
                    <a:pt x="1455" y="585"/>
                    <a:pt x="1404" y="505"/>
                    <a:pt x="1335" y="477"/>
                  </a:cubicBezTo>
                  <a:cubicBezTo>
                    <a:pt x="1298" y="461"/>
                    <a:pt x="1258" y="455"/>
                    <a:pt x="1216" y="455"/>
                  </a:cubicBezTo>
                  <a:cubicBezTo>
                    <a:pt x="1183" y="455"/>
                    <a:pt x="1150" y="459"/>
                    <a:pt x="1117" y="462"/>
                  </a:cubicBezTo>
                  <a:cubicBezTo>
                    <a:pt x="1065" y="370"/>
                    <a:pt x="1155" y="248"/>
                    <a:pt x="1115" y="150"/>
                  </a:cubicBezTo>
                  <a:cubicBezTo>
                    <a:pt x="1085" y="83"/>
                    <a:pt x="1014" y="59"/>
                    <a:pt x="937" y="59"/>
                  </a:cubicBezTo>
                  <a:cubicBezTo>
                    <a:pt x="896" y="59"/>
                    <a:pt x="853" y="66"/>
                    <a:pt x="815" y="77"/>
                  </a:cubicBezTo>
                  <a:cubicBezTo>
                    <a:pt x="763" y="90"/>
                    <a:pt x="710" y="105"/>
                    <a:pt x="669" y="139"/>
                  </a:cubicBezTo>
                  <a:cubicBezTo>
                    <a:pt x="463" y="308"/>
                    <a:pt x="703" y="715"/>
                    <a:pt x="500" y="885"/>
                  </a:cubicBezTo>
                  <a:cubicBezTo>
                    <a:pt x="453" y="923"/>
                    <a:pt x="386" y="947"/>
                    <a:pt x="373" y="1005"/>
                  </a:cubicBezTo>
                  <a:cubicBezTo>
                    <a:pt x="360" y="1067"/>
                    <a:pt x="418" y="1120"/>
                    <a:pt x="446" y="1176"/>
                  </a:cubicBezTo>
                  <a:cubicBezTo>
                    <a:pt x="504" y="1300"/>
                    <a:pt x="412" y="1444"/>
                    <a:pt x="309" y="1534"/>
                  </a:cubicBezTo>
                  <a:cubicBezTo>
                    <a:pt x="206" y="1624"/>
                    <a:pt x="80" y="1707"/>
                    <a:pt x="45" y="1840"/>
                  </a:cubicBezTo>
                  <a:cubicBezTo>
                    <a:pt x="0" y="2022"/>
                    <a:pt x="157" y="2198"/>
                    <a:pt x="330" y="2264"/>
                  </a:cubicBezTo>
                  <a:cubicBezTo>
                    <a:pt x="506" y="2329"/>
                    <a:pt x="699" y="2320"/>
                    <a:pt x="881" y="2354"/>
                  </a:cubicBezTo>
                  <a:cubicBezTo>
                    <a:pt x="827" y="2547"/>
                    <a:pt x="830" y="2757"/>
                    <a:pt x="890" y="2948"/>
                  </a:cubicBezTo>
                  <a:cubicBezTo>
                    <a:pt x="917" y="3033"/>
                    <a:pt x="956" y="3126"/>
                    <a:pt x="926" y="3209"/>
                  </a:cubicBezTo>
                  <a:cubicBezTo>
                    <a:pt x="909" y="3254"/>
                    <a:pt x="877" y="3291"/>
                    <a:pt x="851" y="3329"/>
                  </a:cubicBezTo>
                  <a:cubicBezTo>
                    <a:pt x="701" y="3556"/>
                    <a:pt x="795" y="3856"/>
                    <a:pt x="894" y="4111"/>
                  </a:cubicBezTo>
                  <a:cubicBezTo>
                    <a:pt x="897" y="4111"/>
                    <a:pt x="899" y="4111"/>
                    <a:pt x="902" y="4111"/>
                  </a:cubicBezTo>
                  <a:cubicBezTo>
                    <a:pt x="1002" y="4111"/>
                    <a:pt x="1090" y="4038"/>
                    <a:pt x="1140" y="3950"/>
                  </a:cubicBezTo>
                  <a:cubicBezTo>
                    <a:pt x="1190" y="3860"/>
                    <a:pt x="1205" y="3758"/>
                    <a:pt x="1220" y="3655"/>
                  </a:cubicBezTo>
                  <a:cubicBezTo>
                    <a:pt x="1229" y="3657"/>
                    <a:pt x="1238" y="3657"/>
                    <a:pt x="1248" y="3657"/>
                  </a:cubicBezTo>
                  <a:cubicBezTo>
                    <a:pt x="1338" y="3657"/>
                    <a:pt x="1421" y="3577"/>
                    <a:pt x="1438" y="3486"/>
                  </a:cubicBezTo>
                  <a:cubicBezTo>
                    <a:pt x="1457" y="3385"/>
                    <a:pt x="1417" y="3282"/>
                    <a:pt x="1361" y="3196"/>
                  </a:cubicBezTo>
                  <a:cubicBezTo>
                    <a:pt x="1322" y="3136"/>
                    <a:pt x="1267" y="3076"/>
                    <a:pt x="1196" y="3074"/>
                  </a:cubicBezTo>
                  <a:cubicBezTo>
                    <a:pt x="1277" y="2937"/>
                    <a:pt x="1055" y="2798"/>
                    <a:pt x="1055" y="2637"/>
                  </a:cubicBezTo>
                  <a:cubicBezTo>
                    <a:pt x="1055" y="2541"/>
                    <a:pt x="1138" y="2461"/>
                    <a:pt x="1153" y="2367"/>
                  </a:cubicBezTo>
                  <a:cubicBezTo>
                    <a:pt x="1164" y="2290"/>
                    <a:pt x="1130" y="2215"/>
                    <a:pt x="1106" y="2140"/>
                  </a:cubicBezTo>
                  <a:cubicBezTo>
                    <a:pt x="1078" y="2041"/>
                    <a:pt x="1072" y="1934"/>
                    <a:pt x="1108" y="1840"/>
                  </a:cubicBezTo>
                  <a:cubicBezTo>
                    <a:pt x="1145" y="1746"/>
                    <a:pt x="1230" y="1664"/>
                    <a:pt x="1331" y="1654"/>
                  </a:cubicBezTo>
                  <a:cubicBezTo>
                    <a:pt x="1341" y="1652"/>
                    <a:pt x="1351" y="1652"/>
                    <a:pt x="1361" y="1652"/>
                  </a:cubicBezTo>
                  <a:cubicBezTo>
                    <a:pt x="1463" y="1652"/>
                    <a:pt x="1559" y="1720"/>
                    <a:pt x="1612" y="1808"/>
                  </a:cubicBezTo>
                  <a:cubicBezTo>
                    <a:pt x="1669" y="1906"/>
                    <a:pt x="1682" y="2024"/>
                    <a:pt x="1676" y="2136"/>
                  </a:cubicBezTo>
                  <a:cubicBezTo>
                    <a:pt x="1669" y="2247"/>
                    <a:pt x="1646" y="2361"/>
                    <a:pt x="1665" y="2470"/>
                  </a:cubicBezTo>
                  <a:cubicBezTo>
                    <a:pt x="1682" y="2581"/>
                    <a:pt x="1759" y="2693"/>
                    <a:pt x="1869" y="2706"/>
                  </a:cubicBezTo>
                  <a:cubicBezTo>
                    <a:pt x="1878" y="2707"/>
                    <a:pt x="1887" y="2707"/>
                    <a:pt x="1896" y="2707"/>
                  </a:cubicBezTo>
                  <a:cubicBezTo>
                    <a:pt x="1923" y="2707"/>
                    <a:pt x="1950" y="2704"/>
                    <a:pt x="1977" y="2704"/>
                  </a:cubicBezTo>
                  <a:cubicBezTo>
                    <a:pt x="2002" y="2704"/>
                    <a:pt x="2027" y="2707"/>
                    <a:pt x="2051" y="2718"/>
                  </a:cubicBezTo>
                  <a:cubicBezTo>
                    <a:pt x="2111" y="2748"/>
                    <a:pt x="2130" y="2830"/>
                    <a:pt x="2126" y="2898"/>
                  </a:cubicBezTo>
                  <a:cubicBezTo>
                    <a:pt x="2122" y="2967"/>
                    <a:pt x="2102" y="3038"/>
                    <a:pt x="2119" y="3104"/>
                  </a:cubicBezTo>
                  <a:cubicBezTo>
                    <a:pt x="2133" y="3158"/>
                    <a:pt x="2185" y="3208"/>
                    <a:pt x="2237" y="3208"/>
                  </a:cubicBezTo>
                  <a:cubicBezTo>
                    <a:pt x="2249" y="3208"/>
                    <a:pt x="2260" y="3206"/>
                    <a:pt x="2271" y="3201"/>
                  </a:cubicBezTo>
                  <a:cubicBezTo>
                    <a:pt x="2366" y="3121"/>
                    <a:pt x="2471" y="3038"/>
                    <a:pt x="2595" y="3036"/>
                  </a:cubicBezTo>
                  <a:cubicBezTo>
                    <a:pt x="2642" y="3036"/>
                    <a:pt x="2690" y="3048"/>
                    <a:pt x="2739" y="3048"/>
                  </a:cubicBezTo>
                  <a:cubicBezTo>
                    <a:pt x="2748" y="3048"/>
                    <a:pt x="2757" y="3047"/>
                    <a:pt x="2766" y="3046"/>
                  </a:cubicBezTo>
                  <a:cubicBezTo>
                    <a:pt x="2886" y="3033"/>
                    <a:pt x="2976" y="2909"/>
                    <a:pt x="2970" y="2789"/>
                  </a:cubicBezTo>
                  <a:cubicBezTo>
                    <a:pt x="2964" y="2669"/>
                    <a:pt x="2876" y="2562"/>
                    <a:pt x="2766" y="2511"/>
                  </a:cubicBezTo>
                  <a:cubicBezTo>
                    <a:pt x="2736" y="2496"/>
                    <a:pt x="2704" y="2485"/>
                    <a:pt x="2683" y="2461"/>
                  </a:cubicBezTo>
                  <a:cubicBezTo>
                    <a:pt x="2659" y="2436"/>
                    <a:pt x="2653" y="2401"/>
                    <a:pt x="2649" y="2367"/>
                  </a:cubicBezTo>
                  <a:cubicBezTo>
                    <a:pt x="2614" y="2119"/>
                    <a:pt x="2709" y="1829"/>
                    <a:pt x="2548" y="1639"/>
                  </a:cubicBezTo>
                  <a:cubicBezTo>
                    <a:pt x="2526" y="1613"/>
                    <a:pt x="2503" y="1592"/>
                    <a:pt x="2492" y="1559"/>
                  </a:cubicBezTo>
                  <a:cubicBezTo>
                    <a:pt x="2469" y="1489"/>
                    <a:pt x="2531" y="1409"/>
                    <a:pt x="2503" y="1341"/>
                  </a:cubicBezTo>
                  <a:cubicBezTo>
                    <a:pt x="2469" y="1255"/>
                    <a:pt x="2344" y="1274"/>
                    <a:pt x="2256" y="1253"/>
                  </a:cubicBezTo>
                  <a:cubicBezTo>
                    <a:pt x="2143" y="1227"/>
                    <a:pt x="2064" y="1105"/>
                    <a:pt x="2085" y="992"/>
                  </a:cubicBezTo>
                  <a:lnTo>
                    <a:pt x="2085" y="992"/>
                  </a:lnTo>
                  <a:cubicBezTo>
                    <a:pt x="2151" y="999"/>
                    <a:pt x="2218" y="1007"/>
                    <a:pt x="2284" y="1007"/>
                  </a:cubicBezTo>
                  <a:cubicBezTo>
                    <a:pt x="2333" y="1007"/>
                    <a:pt x="2382" y="1003"/>
                    <a:pt x="2430" y="992"/>
                  </a:cubicBezTo>
                  <a:cubicBezTo>
                    <a:pt x="2544" y="966"/>
                    <a:pt x="2653" y="893"/>
                    <a:pt x="2689" y="784"/>
                  </a:cubicBezTo>
                  <a:cubicBezTo>
                    <a:pt x="2702" y="745"/>
                    <a:pt x="2706" y="702"/>
                    <a:pt x="2726" y="666"/>
                  </a:cubicBezTo>
                  <a:cubicBezTo>
                    <a:pt x="2775" y="576"/>
                    <a:pt x="2899" y="567"/>
                    <a:pt x="3002" y="550"/>
                  </a:cubicBezTo>
                  <a:cubicBezTo>
                    <a:pt x="3124" y="531"/>
                    <a:pt x="3246" y="482"/>
                    <a:pt x="3317" y="383"/>
                  </a:cubicBezTo>
                  <a:cubicBezTo>
                    <a:pt x="3388" y="285"/>
                    <a:pt x="3390" y="130"/>
                    <a:pt x="3296" y="51"/>
                  </a:cubicBezTo>
                  <a:cubicBezTo>
                    <a:pt x="3251" y="14"/>
                    <a:pt x="3195" y="0"/>
                    <a:pt x="31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296"/>
            <p:cNvSpPr/>
            <p:nvPr/>
          </p:nvSpPr>
          <p:spPr>
            <a:xfrm>
              <a:off x="6629468" y="3544429"/>
              <a:ext cx="98089" cy="118292"/>
            </a:xfrm>
            <a:custGeom>
              <a:rect b="b" l="l" r="r" t="t"/>
              <a:pathLst>
                <a:path extrusionOk="0" h="4163" w="3452">
                  <a:moveTo>
                    <a:pt x="3167" y="55"/>
                  </a:moveTo>
                  <a:cubicBezTo>
                    <a:pt x="3225" y="55"/>
                    <a:pt x="3273" y="69"/>
                    <a:pt x="3308" y="99"/>
                  </a:cubicBezTo>
                  <a:cubicBezTo>
                    <a:pt x="3394" y="169"/>
                    <a:pt x="3386" y="311"/>
                    <a:pt x="3326" y="394"/>
                  </a:cubicBezTo>
                  <a:cubicBezTo>
                    <a:pt x="3251" y="497"/>
                    <a:pt x="3122" y="536"/>
                    <a:pt x="3028" y="551"/>
                  </a:cubicBezTo>
                  <a:lnTo>
                    <a:pt x="2996" y="555"/>
                  </a:lnTo>
                  <a:cubicBezTo>
                    <a:pt x="2897" y="570"/>
                    <a:pt x="2784" y="587"/>
                    <a:pt x="2732" y="679"/>
                  </a:cubicBezTo>
                  <a:cubicBezTo>
                    <a:pt x="2717" y="705"/>
                    <a:pt x="2711" y="733"/>
                    <a:pt x="2704" y="761"/>
                  </a:cubicBezTo>
                  <a:cubicBezTo>
                    <a:pt x="2702" y="773"/>
                    <a:pt x="2698" y="788"/>
                    <a:pt x="2694" y="801"/>
                  </a:cubicBezTo>
                  <a:cubicBezTo>
                    <a:pt x="2657" y="911"/>
                    <a:pt x="2546" y="971"/>
                    <a:pt x="2454" y="992"/>
                  </a:cubicBezTo>
                  <a:cubicBezTo>
                    <a:pt x="2413" y="1003"/>
                    <a:pt x="2368" y="1007"/>
                    <a:pt x="2319" y="1007"/>
                  </a:cubicBezTo>
                  <a:cubicBezTo>
                    <a:pt x="2250" y="1007"/>
                    <a:pt x="2179" y="998"/>
                    <a:pt x="2117" y="990"/>
                  </a:cubicBezTo>
                  <a:lnTo>
                    <a:pt x="2092" y="988"/>
                  </a:lnTo>
                  <a:lnTo>
                    <a:pt x="2087" y="1013"/>
                  </a:lnTo>
                  <a:cubicBezTo>
                    <a:pt x="2066" y="1140"/>
                    <a:pt x="2154" y="1277"/>
                    <a:pt x="2280" y="1305"/>
                  </a:cubicBezTo>
                  <a:cubicBezTo>
                    <a:pt x="2306" y="1311"/>
                    <a:pt x="2336" y="1313"/>
                    <a:pt x="2364" y="1318"/>
                  </a:cubicBezTo>
                  <a:cubicBezTo>
                    <a:pt x="2441" y="1324"/>
                    <a:pt x="2490" y="1333"/>
                    <a:pt x="2509" y="1375"/>
                  </a:cubicBezTo>
                  <a:cubicBezTo>
                    <a:pt x="2520" y="1403"/>
                    <a:pt x="2511" y="1438"/>
                    <a:pt x="2503" y="1472"/>
                  </a:cubicBezTo>
                  <a:cubicBezTo>
                    <a:pt x="2492" y="1508"/>
                    <a:pt x="2481" y="1553"/>
                    <a:pt x="2496" y="1594"/>
                  </a:cubicBezTo>
                  <a:cubicBezTo>
                    <a:pt x="2505" y="1624"/>
                    <a:pt x="2526" y="1645"/>
                    <a:pt x="2544" y="1667"/>
                  </a:cubicBezTo>
                  <a:lnTo>
                    <a:pt x="2559" y="1682"/>
                  </a:lnTo>
                  <a:cubicBezTo>
                    <a:pt x="2659" y="1802"/>
                    <a:pt x="2653" y="1962"/>
                    <a:pt x="2646" y="2134"/>
                  </a:cubicBezTo>
                  <a:cubicBezTo>
                    <a:pt x="2642" y="2222"/>
                    <a:pt x="2640" y="2312"/>
                    <a:pt x="2651" y="2397"/>
                  </a:cubicBezTo>
                  <a:cubicBezTo>
                    <a:pt x="2657" y="2434"/>
                    <a:pt x="2666" y="2475"/>
                    <a:pt x="2694" y="2507"/>
                  </a:cubicBezTo>
                  <a:cubicBezTo>
                    <a:pt x="2715" y="2528"/>
                    <a:pt x="2743" y="2541"/>
                    <a:pt x="2769" y="2554"/>
                  </a:cubicBezTo>
                  <a:lnTo>
                    <a:pt x="2786" y="2560"/>
                  </a:lnTo>
                  <a:cubicBezTo>
                    <a:pt x="2895" y="2612"/>
                    <a:pt x="2968" y="2712"/>
                    <a:pt x="2972" y="2817"/>
                  </a:cubicBezTo>
                  <a:cubicBezTo>
                    <a:pt x="2979" y="2929"/>
                    <a:pt x="2895" y="3036"/>
                    <a:pt x="2792" y="3047"/>
                  </a:cubicBezTo>
                  <a:cubicBezTo>
                    <a:pt x="2784" y="3048"/>
                    <a:pt x="2776" y="3048"/>
                    <a:pt x="2767" y="3048"/>
                  </a:cubicBezTo>
                  <a:cubicBezTo>
                    <a:pt x="2747" y="3048"/>
                    <a:pt x="2725" y="3045"/>
                    <a:pt x="2702" y="3042"/>
                  </a:cubicBezTo>
                  <a:cubicBezTo>
                    <a:pt x="2679" y="3038"/>
                    <a:pt x="2653" y="3038"/>
                    <a:pt x="2623" y="3036"/>
                  </a:cubicBezTo>
                  <a:cubicBezTo>
                    <a:pt x="2496" y="3038"/>
                    <a:pt x="2391" y="3115"/>
                    <a:pt x="2286" y="3205"/>
                  </a:cubicBezTo>
                  <a:cubicBezTo>
                    <a:pt x="2281" y="3207"/>
                    <a:pt x="2275" y="3208"/>
                    <a:pt x="2269" y="3208"/>
                  </a:cubicBezTo>
                  <a:cubicBezTo>
                    <a:pt x="2231" y="3208"/>
                    <a:pt x="2186" y="3170"/>
                    <a:pt x="2175" y="3124"/>
                  </a:cubicBezTo>
                  <a:cubicBezTo>
                    <a:pt x="2164" y="3081"/>
                    <a:pt x="2171" y="3036"/>
                    <a:pt x="2175" y="2989"/>
                  </a:cubicBezTo>
                  <a:cubicBezTo>
                    <a:pt x="2179" y="2967"/>
                    <a:pt x="2182" y="2946"/>
                    <a:pt x="2182" y="2927"/>
                  </a:cubicBezTo>
                  <a:cubicBezTo>
                    <a:pt x="2188" y="2828"/>
                    <a:pt x="2154" y="2751"/>
                    <a:pt x="2092" y="2721"/>
                  </a:cubicBezTo>
                  <a:cubicBezTo>
                    <a:pt x="2068" y="2708"/>
                    <a:pt x="2042" y="2704"/>
                    <a:pt x="2008" y="2704"/>
                  </a:cubicBezTo>
                  <a:cubicBezTo>
                    <a:pt x="1995" y="2704"/>
                    <a:pt x="1980" y="2704"/>
                    <a:pt x="1967" y="2706"/>
                  </a:cubicBezTo>
                  <a:cubicBezTo>
                    <a:pt x="1953" y="2706"/>
                    <a:pt x="1939" y="2707"/>
                    <a:pt x="1924" y="2707"/>
                  </a:cubicBezTo>
                  <a:cubicBezTo>
                    <a:pt x="1917" y="2707"/>
                    <a:pt x="1910" y="2707"/>
                    <a:pt x="1903" y="2706"/>
                  </a:cubicBezTo>
                  <a:cubicBezTo>
                    <a:pt x="1804" y="2693"/>
                    <a:pt x="1738" y="2588"/>
                    <a:pt x="1721" y="2492"/>
                  </a:cubicBezTo>
                  <a:cubicBezTo>
                    <a:pt x="1708" y="2417"/>
                    <a:pt x="1717" y="2342"/>
                    <a:pt x="1723" y="2260"/>
                  </a:cubicBezTo>
                  <a:cubicBezTo>
                    <a:pt x="1727" y="2228"/>
                    <a:pt x="1729" y="2196"/>
                    <a:pt x="1732" y="2164"/>
                  </a:cubicBezTo>
                  <a:cubicBezTo>
                    <a:pt x="1740" y="2025"/>
                    <a:pt x="1717" y="1909"/>
                    <a:pt x="1665" y="1821"/>
                  </a:cubicBezTo>
                  <a:cubicBezTo>
                    <a:pt x="1605" y="1718"/>
                    <a:pt x="1498" y="1650"/>
                    <a:pt x="1390" y="1650"/>
                  </a:cubicBezTo>
                  <a:cubicBezTo>
                    <a:pt x="1380" y="1650"/>
                    <a:pt x="1369" y="1650"/>
                    <a:pt x="1359" y="1652"/>
                  </a:cubicBezTo>
                  <a:cubicBezTo>
                    <a:pt x="1252" y="1665"/>
                    <a:pt x="1155" y="1746"/>
                    <a:pt x="1115" y="1855"/>
                  </a:cubicBezTo>
                  <a:cubicBezTo>
                    <a:pt x="1070" y="1973"/>
                    <a:pt x="1087" y="2093"/>
                    <a:pt x="1110" y="2175"/>
                  </a:cubicBezTo>
                  <a:cubicBezTo>
                    <a:pt x="1117" y="2190"/>
                    <a:pt x="1121" y="2207"/>
                    <a:pt x="1127" y="2222"/>
                  </a:cubicBezTo>
                  <a:cubicBezTo>
                    <a:pt x="1147" y="2280"/>
                    <a:pt x="1164" y="2335"/>
                    <a:pt x="1155" y="2389"/>
                  </a:cubicBezTo>
                  <a:cubicBezTo>
                    <a:pt x="1151" y="2427"/>
                    <a:pt x="1130" y="2466"/>
                    <a:pt x="1110" y="2505"/>
                  </a:cubicBezTo>
                  <a:cubicBezTo>
                    <a:pt x="1085" y="2554"/>
                    <a:pt x="1059" y="2605"/>
                    <a:pt x="1059" y="2663"/>
                  </a:cubicBezTo>
                  <a:cubicBezTo>
                    <a:pt x="1057" y="2742"/>
                    <a:pt x="1102" y="2811"/>
                    <a:pt x="1147" y="2879"/>
                  </a:cubicBezTo>
                  <a:cubicBezTo>
                    <a:pt x="1196" y="2957"/>
                    <a:pt x="1241" y="3025"/>
                    <a:pt x="1202" y="3087"/>
                  </a:cubicBezTo>
                  <a:lnTo>
                    <a:pt x="1179" y="3126"/>
                  </a:lnTo>
                  <a:lnTo>
                    <a:pt x="1226" y="3128"/>
                  </a:lnTo>
                  <a:cubicBezTo>
                    <a:pt x="1275" y="3128"/>
                    <a:pt x="1322" y="3167"/>
                    <a:pt x="1370" y="3237"/>
                  </a:cubicBezTo>
                  <a:cubicBezTo>
                    <a:pt x="1412" y="3304"/>
                    <a:pt x="1462" y="3407"/>
                    <a:pt x="1442" y="3507"/>
                  </a:cubicBezTo>
                  <a:cubicBezTo>
                    <a:pt x="1425" y="3588"/>
                    <a:pt x="1355" y="3658"/>
                    <a:pt x="1280" y="3658"/>
                  </a:cubicBezTo>
                  <a:cubicBezTo>
                    <a:pt x="1272" y="3658"/>
                    <a:pt x="1264" y="3657"/>
                    <a:pt x="1256" y="3655"/>
                  </a:cubicBezTo>
                  <a:lnTo>
                    <a:pt x="1228" y="3649"/>
                  </a:lnTo>
                  <a:lnTo>
                    <a:pt x="1224" y="3676"/>
                  </a:lnTo>
                  <a:cubicBezTo>
                    <a:pt x="1211" y="3771"/>
                    <a:pt x="1194" y="3878"/>
                    <a:pt x="1147" y="3964"/>
                  </a:cubicBezTo>
                  <a:cubicBezTo>
                    <a:pt x="1100" y="4049"/>
                    <a:pt x="1020" y="4105"/>
                    <a:pt x="941" y="4109"/>
                  </a:cubicBezTo>
                  <a:cubicBezTo>
                    <a:pt x="840" y="3846"/>
                    <a:pt x="770" y="3574"/>
                    <a:pt x="905" y="3370"/>
                  </a:cubicBezTo>
                  <a:cubicBezTo>
                    <a:pt x="911" y="3359"/>
                    <a:pt x="920" y="3349"/>
                    <a:pt x="926" y="3338"/>
                  </a:cubicBezTo>
                  <a:cubicBezTo>
                    <a:pt x="947" y="3310"/>
                    <a:pt x="969" y="3280"/>
                    <a:pt x="980" y="3246"/>
                  </a:cubicBezTo>
                  <a:cubicBezTo>
                    <a:pt x="1010" y="3162"/>
                    <a:pt x="982" y="3074"/>
                    <a:pt x="956" y="2997"/>
                  </a:cubicBezTo>
                  <a:lnTo>
                    <a:pt x="945" y="2965"/>
                  </a:lnTo>
                  <a:cubicBezTo>
                    <a:pt x="887" y="2781"/>
                    <a:pt x="883" y="2575"/>
                    <a:pt x="937" y="2389"/>
                  </a:cubicBezTo>
                  <a:lnTo>
                    <a:pt x="945" y="2359"/>
                  </a:lnTo>
                  <a:lnTo>
                    <a:pt x="915" y="2355"/>
                  </a:lnTo>
                  <a:cubicBezTo>
                    <a:pt x="847" y="2342"/>
                    <a:pt x="776" y="2335"/>
                    <a:pt x="710" y="2327"/>
                  </a:cubicBezTo>
                  <a:cubicBezTo>
                    <a:pt x="590" y="2316"/>
                    <a:pt x="478" y="2303"/>
                    <a:pt x="371" y="2265"/>
                  </a:cubicBezTo>
                  <a:cubicBezTo>
                    <a:pt x="206" y="2202"/>
                    <a:pt x="60" y="2040"/>
                    <a:pt x="101" y="1875"/>
                  </a:cubicBezTo>
                  <a:cubicBezTo>
                    <a:pt x="127" y="1772"/>
                    <a:pt x="217" y="1699"/>
                    <a:pt x="303" y="1626"/>
                  </a:cubicBezTo>
                  <a:cubicBezTo>
                    <a:pt x="320" y="1611"/>
                    <a:pt x="339" y="1596"/>
                    <a:pt x="356" y="1579"/>
                  </a:cubicBezTo>
                  <a:cubicBezTo>
                    <a:pt x="470" y="1483"/>
                    <a:pt x="566" y="1328"/>
                    <a:pt x="500" y="1191"/>
                  </a:cubicBezTo>
                  <a:cubicBezTo>
                    <a:pt x="491" y="1172"/>
                    <a:pt x="478" y="1153"/>
                    <a:pt x="468" y="1135"/>
                  </a:cubicBezTo>
                  <a:cubicBezTo>
                    <a:pt x="444" y="1099"/>
                    <a:pt x="423" y="1069"/>
                    <a:pt x="431" y="1037"/>
                  </a:cubicBezTo>
                  <a:cubicBezTo>
                    <a:pt x="438" y="1007"/>
                    <a:pt x="468" y="986"/>
                    <a:pt x="502" y="964"/>
                  </a:cubicBezTo>
                  <a:cubicBezTo>
                    <a:pt x="517" y="953"/>
                    <a:pt x="532" y="943"/>
                    <a:pt x="547" y="932"/>
                  </a:cubicBezTo>
                  <a:cubicBezTo>
                    <a:pt x="658" y="838"/>
                    <a:pt x="650" y="686"/>
                    <a:pt x="641" y="536"/>
                  </a:cubicBezTo>
                  <a:cubicBezTo>
                    <a:pt x="632" y="394"/>
                    <a:pt x="624" y="261"/>
                    <a:pt x="716" y="186"/>
                  </a:cubicBezTo>
                  <a:cubicBezTo>
                    <a:pt x="755" y="154"/>
                    <a:pt x="806" y="139"/>
                    <a:pt x="851" y="129"/>
                  </a:cubicBezTo>
                  <a:cubicBezTo>
                    <a:pt x="890" y="118"/>
                    <a:pt x="930" y="111"/>
                    <a:pt x="967" y="111"/>
                  </a:cubicBezTo>
                  <a:cubicBezTo>
                    <a:pt x="1022" y="111"/>
                    <a:pt x="1093" y="124"/>
                    <a:pt x="1119" y="186"/>
                  </a:cubicBezTo>
                  <a:cubicBezTo>
                    <a:pt x="1136" y="225"/>
                    <a:pt x="1125" y="272"/>
                    <a:pt x="1117" y="321"/>
                  </a:cubicBezTo>
                  <a:cubicBezTo>
                    <a:pt x="1104" y="383"/>
                    <a:pt x="1091" y="446"/>
                    <a:pt x="1125" y="501"/>
                  </a:cubicBezTo>
                  <a:lnTo>
                    <a:pt x="1134" y="516"/>
                  </a:lnTo>
                  <a:lnTo>
                    <a:pt x="1151" y="514"/>
                  </a:lnTo>
                  <a:cubicBezTo>
                    <a:pt x="1183" y="512"/>
                    <a:pt x="1215" y="508"/>
                    <a:pt x="1247" y="508"/>
                  </a:cubicBezTo>
                  <a:cubicBezTo>
                    <a:pt x="1290" y="508"/>
                    <a:pt x="1325" y="514"/>
                    <a:pt x="1355" y="527"/>
                  </a:cubicBezTo>
                  <a:cubicBezTo>
                    <a:pt x="1410" y="551"/>
                    <a:pt x="1455" y="615"/>
                    <a:pt x="1434" y="671"/>
                  </a:cubicBezTo>
                  <a:lnTo>
                    <a:pt x="1425" y="694"/>
                  </a:lnTo>
                  <a:lnTo>
                    <a:pt x="1449" y="705"/>
                  </a:lnTo>
                  <a:cubicBezTo>
                    <a:pt x="1493" y="726"/>
                    <a:pt x="1544" y="736"/>
                    <a:pt x="1598" y="736"/>
                  </a:cubicBezTo>
                  <a:cubicBezTo>
                    <a:pt x="1691" y="736"/>
                    <a:pt x="1794" y="705"/>
                    <a:pt x="1890" y="647"/>
                  </a:cubicBezTo>
                  <a:cubicBezTo>
                    <a:pt x="1957" y="606"/>
                    <a:pt x="2017" y="557"/>
                    <a:pt x="2077" y="510"/>
                  </a:cubicBezTo>
                  <a:cubicBezTo>
                    <a:pt x="2130" y="467"/>
                    <a:pt x="2184" y="422"/>
                    <a:pt x="2242" y="386"/>
                  </a:cubicBezTo>
                  <a:lnTo>
                    <a:pt x="2274" y="364"/>
                  </a:lnTo>
                  <a:cubicBezTo>
                    <a:pt x="2336" y="328"/>
                    <a:pt x="2400" y="287"/>
                    <a:pt x="2434" y="219"/>
                  </a:cubicBezTo>
                  <a:cubicBezTo>
                    <a:pt x="2441" y="210"/>
                    <a:pt x="2445" y="199"/>
                    <a:pt x="2449" y="189"/>
                  </a:cubicBezTo>
                  <a:cubicBezTo>
                    <a:pt x="2458" y="169"/>
                    <a:pt x="2464" y="150"/>
                    <a:pt x="2477" y="137"/>
                  </a:cubicBezTo>
                  <a:cubicBezTo>
                    <a:pt x="2490" y="127"/>
                    <a:pt x="2507" y="122"/>
                    <a:pt x="2527" y="122"/>
                  </a:cubicBezTo>
                  <a:cubicBezTo>
                    <a:pt x="2552" y="122"/>
                    <a:pt x="2582" y="129"/>
                    <a:pt x="2610" y="137"/>
                  </a:cubicBezTo>
                  <a:cubicBezTo>
                    <a:pt x="2625" y="141"/>
                    <a:pt x="2640" y="144"/>
                    <a:pt x="2655" y="148"/>
                  </a:cubicBezTo>
                  <a:cubicBezTo>
                    <a:pt x="2674" y="152"/>
                    <a:pt x="2694" y="153"/>
                    <a:pt x="2714" y="153"/>
                  </a:cubicBezTo>
                  <a:cubicBezTo>
                    <a:pt x="2793" y="153"/>
                    <a:pt x="2876" y="126"/>
                    <a:pt x="2953" y="101"/>
                  </a:cubicBezTo>
                  <a:cubicBezTo>
                    <a:pt x="2970" y="94"/>
                    <a:pt x="2987" y="88"/>
                    <a:pt x="3004" y="84"/>
                  </a:cubicBezTo>
                  <a:cubicBezTo>
                    <a:pt x="3065" y="64"/>
                    <a:pt x="3120" y="55"/>
                    <a:pt x="3167" y="55"/>
                  </a:cubicBezTo>
                  <a:close/>
                  <a:moveTo>
                    <a:pt x="3166" y="1"/>
                  </a:moveTo>
                  <a:cubicBezTo>
                    <a:pt x="3113" y="1"/>
                    <a:pt x="3053" y="11"/>
                    <a:pt x="2987" y="32"/>
                  </a:cubicBezTo>
                  <a:cubicBezTo>
                    <a:pt x="2970" y="39"/>
                    <a:pt x="2953" y="43"/>
                    <a:pt x="2936" y="49"/>
                  </a:cubicBezTo>
                  <a:cubicBezTo>
                    <a:pt x="2864" y="75"/>
                    <a:pt x="2788" y="99"/>
                    <a:pt x="2718" y="99"/>
                  </a:cubicBezTo>
                  <a:cubicBezTo>
                    <a:pt x="2700" y="99"/>
                    <a:pt x="2683" y="98"/>
                    <a:pt x="2666" y="94"/>
                  </a:cubicBezTo>
                  <a:cubicBezTo>
                    <a:pt x="2653" y="92"/>
                    <a:pt x="2638" y="88"/>
                    <a:pt x="2623" y="86"/>
                  </a:cubicBezTo>
                  <a:cubicBezTo>
                    <a:pt x="2591" y="77"/>
                    <a:pt x="2559" y="69"/>
                    <a:pt x="2526" y="69"/>
                  </a:cubicBezTo>
                  <a:cubicBezTo>
                    <a:pt x="2492" y="69"/>
                    <a:pt x="2464" y="77"/>
                    <a:pt x="2443" y="99"/>
                  </a:cubicBezTo>
                  <a:cubicBezTo>
                    <a:pt x="2419" y="118"/>
                    <a:pt x="2409" y="144"/>
                    <a:pt x="2400" y="169"/>
                  </a:cubicBezTo>
                  <a:cubicBezTo>
                    <a:pt x="2396" y="178"/>
                    <a:pt x="2391" y="186"/>
                    <a:pt x="2387" y="195"/>
                  </a:cubicBezTo>
                  <a:cubicBezTo>
                    <a:pt x="2359" y="251"/>
                    <a:pt x="2304" y="283"/>
                    <a:pt x="2246" y="319"/>
                  </a:cubicBezTo>
                  <a:lnTo>
                    <a:pt x="2214" y="338"/>
                  </a:lnTo>
                  <a:cubicBezTo>
                    <a:pt x="2154" y="377"/>
                    <a:pt x="2098" y="424"/>
                    <a:pt x="2042" y="467"/>
                  </a:cubicBezTo>
                  <a:cubicBezTo>
                    <a:pt x="1984" y="514"/>
                    <a:pt x="1927" y="561"/>
                    <a:pt x="1862" y="600"/>
                  </a:cubicBezTo>
                  <a:cubicBezTo>
                    <a:pt x="1774" y="654"/>
                    <a:pt x="1681" y="683"/>
                    <a:pt x="1599" y="683"/>
                  </a:cubicBezTo>
                  <a:cubicBezTo>
                    <a:pt x="1560" y="683"/>
                    <a:pt x="1524" y="677"/>
                    <a:pt x="1492" y="664"/>
                  </a:cubicBezTo>
                  <a:cubicBezTo>
                    <a:pt x="1504" y="587"/>
                    <a:pt x="1447" y="510"/>
                    <a:pt x="1376" y="478"/>
                  </a:cubicBezTo>
                  <a:cubicBezTo>
                    <a:pt x="1340" y="463"/>
                    <a:pt x="1297" y="454"/>
                    <a:pt x="1247" y="454"/>
                  </a:cubicBezTo>
                  <a:cubicBezTo>
                    <a:pt x="1220" y="454"/>
                    <a:pt x="1192" y="456"/>
                    <a:pt x="1164" y="461"/>
                  </a:cubicBezTo>
                  <a:cubicBezTo>
                    <a:pt x="1151" y="424"/>
                    <a:pt x="1160" y="379"/>
                    <a:pt x="1168" y="332"/>
                  </a:cubicBezTo>
                  <a:cubicBezTo>
                    <a:pt x="1179" y="276"/>
                    <a:pt x="1192" y="221"/>
                    <a:pt x="1168" y="165"/>
                  </a:cubicBezTo>
                  <a:cubicBezTo>
                    <a:pt x="1140" y="96"/>
                    <a:pt x="1067" y="58"/>
                    <a:pt x="967" y="58"/>
                  </a:cubicBezTo>
                  <a:cubicBezTo>
                    <a:pt x="926" y="58"/>
                    <a:pt x="881" y="64"/>
                    <a:pt x="838" y="77"/>
                  </a:cubicBezTo>
                  <a:cubicBezTo>
                    <a:pt x="787" y="90"/>
                    <a:pt x="729" y="107"/>
                    <a:pt x="682" y="144"/>
                  </a:cubicBezTo>
                  <a:cubicBezTo>
                    <a:pt x="568" y="238"/>
                    <a:pt x="577" y="392"/>
                    <a:pt x="588" y="540"/>
                  </a:cubicBezTo>
                  <a:cubicBezTo>
                    <a:pt x="596" y="681"/>
                    <a:pt x="605" y="814"/>
                    <a:pt x="513" y="891"/>
                  </a:cubicBezTo>
                  <a:cubicBezTo>
                    <a:pt x="500" y="900"/>
                    <a:pt x="487" y="911"/>
                    <a:pt x="472" y="919"/>
                  </a:cubicBezTo>
                  <a:cubicBezTo>
                    <a:pt x="433" y="945"/>
                    <a:pt x="390" y="973"/>
                    <a:pt x="378" y="1026"/>
                  </a:cubicBezTo>
                  <a:cubicBezTo>
                    <a:pt x="367" y="1080"/>
                    <a:pt x="397" y="1125"/>
                    <a:pt x="423" y="1165"/>
                  </a:cubicBezTo>
                  <a:cubicBezTo>
                    <a:pt x="433" y="1180"/>
                    <a:pt x="444" y="1198"/>
                    <a:pt x="453" y="1215"/>
                  </a:cubicBezTo>
                  <a:cubicBezTo>
                    <a:pt x="504" y="1324"/>
                    <a:pt x="418" y="1455"/>
                    <a:pt x="322" y="1540"/>
                  </a:cubicBezTo>
                  <a:cubicBezTo>
                    <a:pt x="305" y="1555"/>
                    <a:pt x="285" y="1570"/>
                    <a:pt x="268" y="1585"/>
                  </a:cubicBezTo>
                  <a:cubicBezTo>
                    <a:pt x="176" y="1663"/>
                    <a:pt x="80" y="1742"/>
                    <a:pt x="50" y="1860"/>
                  </a:cubicBezTo>
                  <a:cubicBezTo>
                    <a:pt x="0" y="2055"/>
                    <a:pt x="165" y="2245"/>
                    <a:pt x="352" y="2314"/>
                  </a:cubicBezTo>
                  <a:cubicBezTo>
                    <a:pt x="465" y="2357"/>
                    <a:pt x="585" y="2370"/>
                    <a:pt x="703" y="2380"/>
                  </a:cubicBezTo>
                  <a:cubicBezTo>
                    <a:pt x="761" y="2387"/>
                    <a:pt x="821" y="2393"/>
                    <a:pt x="877" y="2402"/>
                  </a:cubicBezTo>
                  <a:cubicBezTo>
                    <a:pt x="830" y="2590"/>
                    <a:pt x="836" y="2796"/>
                    <a:pt x="894" y="2982"/>
                  </a:cubicBezTo>
                  <a:lnTo>
                    <a:pt x="905" y="3014"/>
                  </a:lnTo>
                  <a:cubicBezTo>
                    <a:pt x="928" y="3087"/>
                    <a:pt x="954" y="3162"/>
                    <a:pt x="930" y="3227"/>
                  </a:cubicBezTo>
                  <a:cubicBezTo>
                    <a:pt x="920" y="3254"/>
                    <a:pt x="902" y="3280"/>
                    <a:pt x="883" y="3306"/>
                  </a:cubicBezTo>
                  <a:cubicBezTo>
                    <a:pt x="875" y="3317"/>
                    <a:pt x="866" y="3329"/>
                    <a:pt x="860" y="3340"/>
                  </a:cubicBezTo>
                  <a:cubicBezTo>
                    <a:pt x="707" y="3569"/>
                    <a:pt x="789" y="3863"/>
                    <a:pt x="898" y="4146"/>
                  </a:cubicBezTo>
                  <a:lnTo>
                    <a:pt x="905" y="4163"/>
                  </a:lnTo>
                  <a:lnTo>
                    <a:pt x="930" y="4163"/>
                  </a:lnTo>
                  <a:cubicBezTo>
                    <a:pt x="1031" y="4163"/>
                    <a:pt x="1134" y="4096"/>
                    <a:pt x="1194" y="3989"/>
                  </a:cubicBezTo>
                  <a:cubicBezTo>
                    <a:pt x="1241" y="3904"/>
                    <a:pt x="1260" y="3803"/>
                    <a:pt x="1273" y="3711"/>
                  </a:cubicBezTo>
                  <a:lnTo>
                    <a:pt x="1280" y="3711"/>
                  </a:lnTo>
                  <a:cubicBezTo>
                    <a:pt x="1378" y="3711"/>
                    <a:pt x="1472" y="3625"/>
                    <a:pt x="1494" y="3516"/>
                  </a:cubicBezTo>
                  <a:cubicBezTo>
                    <a:pt x="1513" y="3424"/>
                    <a:pt x="1485" y="3317"/>
                    <a:pt x="1415" y="3207"/>
                  </a:cubicBezTo>
                  <a:cubicBezTo>
                    <a:pt x="1370" y="3137"/>
                    <a:pt x="1318" y="3094"/>
                    <a:pt x="1265" y="3081"/>
                  </a:cubicBezTo>
                  <a:cubicBezTo>
                    <a:pt x="1288" y="3002"/>
                    <a:pt x="1239" y="2924"/>
                    <a:pt x="1192" y="2849"/>
                  </a:cubicBezTo>
                  <a:cubicBezTo>
                    <a:pt x="1151" y="2789"/>
                    <a:pt x="1110" y="2725"/>
                    <a:pt x="1112" y="2663"/>
                  </a:cubicBezTo>
                  <a:cubicBezTo>
                    <a:pt x="1112" y="2618"/>
                    <a:pt x="1134" y="2575"/>
                    <a:pt x="1157" y="2528"/>
                  </a:cubicBezTo>
                  <a:cubicBezTo>
                    <a:pt x="1179" y="2487"/>
                    <a:pt x="1202" y="2445"/>
                    <a:pt x="1209" y="2397"/>
                  </a:cubicBezTo>
                  <a:cubicBezTo>
                    <a:pt x="1217" y="2329"/>
                    <a:pt x="1198" y="2267"/>
                    <a:pt x="1177" y="2205"/>
                  </a:cubicBezTo>
                  <a:cubicBezTo>
                    <a:pt x="1172" y="2190"/>
                    <a:pt x="1168" y="2175"/>
                    <a:pt x="1162" y="2160"/>
                  </a:cubicBezTo>
                  <a:cubicBezTo>
                    <a:pt x="1140" y="2087"/>
                    <a:pt x="1123" y="1977"/>
                    <a:pt x="1164" y="1875"/>
                  </a:cubicBezTo>
                  <a:cubicBezTo>
                    <a:pt x="1198" y="1785"/>
                    <a:pt x="1280" y="1716"/>
                    <a:pt x="1365" y="1705"/>
                  </a:cubicBezTo>
                  <a:cubicBezTo>
                    <a:pt x="1373" y="1705"/>
                    <a:pt x="1380" y="1704"/>
                    <a:pt x="1388" y="1704"/>
                  </a:cubicBezTo>
                  <a:cubicBezTo>
                    <a:pt x="1476" y="1704"/>
                    <a:pt x="1567" y="1760"/>
                    <a:pt x="1618" y="1847"/>
                  </a:cubicBezTo>
                  <a:cubicBezTo>
                    <a:pt x="1665" y="1928"/>
                    <a:pt x="1687" y="2033"/>
                    <a:pt x="1678" y="2162"/>
                  </a:cubicBezTo>
                  <a:cubicBezTo>
                    <a:pt x="1676" y="2192"/>
                    <a:pt x="1674" y="2224"/>
                    <a:pt x="1669" y="2256"/>
                  </a:cubicBezTo>
                  <a:cubicBezTo>
                    <a:pt x="1663" y="2335"/>
                    <a:pt x="1654" y="2419"/>
                    <a:pt x="1667" y="2500"/>
                  </a:cubicBezTo>
                  <a:cubicBezTo>
                    <a:pt x="1687" y="2614"/>
                    <a:pt x="1766" y="2742"/>
                    <a:pt x="1897" y="2757"/>
                  </a:cubicBezTo>
                  <a:cubicBezTo>
                    <a:pt x="1907" y="2759"/>
                    <a:pt x="1917" y="2760"/>
                    <a:pt x="1927" y="2760"/>
                  </a:cubicBezTo>
                  <a:cubicBezTo>
                    <a:pt x="1941" y="2760"/>
                    <a:pt x="1956" y="2759"/>
                    <a:pt x="1969" y="2757"/>
                  </a:cubicBezTo>
                  <a:cubicBezTo>
                    <a:pt x="1981" y="2757"/>
                    <a:pt x="1992" y="2756"/>
                    <a:pt x="2002" y="2756"/>
                  </a:cubicBezTo>
                  <a:cubicBezTo>
                    <a:pt x="2028" y="2756"/>
                    <a:pt x="2051" y="2759"/>
                    <a:pt x="2068" y="2768"/>
                  </a:cubicBezTo>
                  <a:cubicBezTo>
                    <a:pt x="2117" y="2794"/>
                    <a:pt x="2132" y="2864"/>
                    <a:pt x="2128" y="2922"/>
                  </a:cubicBezTo>
                  <a:cubicBezTo>
                    <a:pt x="2128" y="2942"/>
                    <a:pt x="2126" y="2961"/>
                    <a:pt x="2124" y="2982"/>
                  </a:cubicBezTo>
                  <a:cubicBezTo>
                    <a:pt x="2117" y="3032"/>
                    <a:pt x="2111" y="3083"/>
                    <a:pt x="2124" y="3137"/>
                  </a:cubicBezTo>
                  <a:cubicBezTo>
                    <a:pt x="2141" y="3205"/>
                    <a:pt x="2205" y="3261"/>
                    <a:pt x="2267" y="3261"/>
                  </a:cubicBezTo>
                  <a:cubicBezTo>
                    <a:pt x="2282" y="3261"/>
                    <a:pt x="2297" y="3259"/>
                    <a:pt x="2312" y="3252"/>
                  </a:cubicBezTo>
                  <a:lnTo>
                    <a:pt x="2319" y="3248"/>
                  </a:lnTo>
                  <a:cubicBezTo>
                    <a:pt x="2417" y="3164"/>
                    <a:pt x="2514" y="3092"/>
                    <a:pt x="2627" y="3089"/>
                  </a:cubicBezTo>
                  <a:cubicBezTo>
                    <a:pt x="2651" y="3089"/>
                    <a:pt x="2672" y="3092"/>
                    <a:pt x="2696" y="3096"/>
                  </a:cubicBezTo>
                  <a:cubicBezTo>
                    <a:pt x="2721" y="3099"/>
                    <a:pt x="2746" y="3101"/>
                    <a:pt x="2771" y="3101"/>
                  </a:cubicBezTo>
                  <a:cubicBezTo>
                    <a:pt x="2780" y="3101"/>
                    <a:pt x="2789" y="3101"/>
                    <a:pt x="2799" y="3100"/>
                  </a:cubicBezTo>
                  <a:cubicBezTo>
                    <a:pt x="2929" y="3085"/>
                    <a:pt x="3034" y="2954"/>
                    <a:pt x="3026" y="2813"/>
                  </a:cubicBezTo>
                  <a:cubicBezTo>
                    <a:pt x="3019" y="2689"/>
                    <a:pt x="2934" y="2571"/>
                    <a:pt x="2807" y="2511"/>
                  </a:cubicBezTo>
                  <a:lnTo>
                    <a:pt x="2790" y="2505"/>
                  </a:lnTo>
                  <a:cubicBezTo>
                    <a:pt x="2769" y="2494"/>
                    <a:pt x="2747" y="2485"/>
                    <a:pt x="2732" y="2470"/>
                  </a:cubicBezTo>
                  <a:cubicBezTo>
                    <a:pt x="2715" y="2449"/>
                    <a:pt x="2709" y="2417"/>
                    <a:pt x="2704" y="2389"/>
                  </a:cubicBezTo>
                  <a:cubicBezTo>
                    <a:pt x="2694" y="2310"/>
                    <a:pt x="2696" y="2222"/>
                    <a:pt x="2700" y="2136"/>
                  </a:cubicBezTo>
                  <a:cubicBezTo>
                    <a:pt x="2706" y="1962"/>
                    <a:pt x="2713" y="1783"/>
                    <a:pt x="2599" y="1648"/>
                  </a:cubicBezTo>
                  <a:cubicBezTo>
                    <a:pt x="2595" y="1641"/>
                    <a:pt x="2589" y="1637"/>
                    <a:pt x="2584" y="1630"/>
                  </a:cubicBezTo>
                  <a:cubicBezTo>
                    <a:pt x="2567" y="1613"/>
                    <a:pt x="2552" y="1596"/>
                    <a:pt x="2548" y="1577"/>
                  </a:cubicBezTo>
                  <a:cubicBezTo>
                    <a:pt x="2537" y="1551"/>
                    <a:pt x="2546" y="1519"/>
                    <a:pt x="2554" y="1485"/>
                  </a:cubicBezTo>
                  <a:cubicBezTo>
                    <a:pt x="2565" y="1444"/>
                    <a:pt x="2576" y="1399"/>
                    <a:pt x="2559" y="1356"/>
                  </a:cubicBezTo>
                  <a:cubicBezTo>
                    <a:pt x="2526" y="1279"/>
                    <a:pt x="2443" y="1270"/>
                    <a:pt x="2368" y="1264"/>
                  </a:cubicBezTo>
                  <a:cubicBezTo>
                    <a:pt x="2340" y="1262"/>
                    <a:pt x="2314" y="1258"/>
                    <a:pt x="2293" y="1253"/>
                  </a:cubicBezTo>
                  <a:cubicBezTo>
                    <a:pt x="2201" y="1232"/>
                    <a:pt x="2134" y="1140"/>
                    <a:pt x="2139" y="1048"/>
                  </a:cubicBezTo>
                  <a:lnTo>
                    <a:pt x="2139" y="1048"/>
                  </a:lnTo>
                  <a:cubicBezTo>
                    <a:pt x="2194" y="1054"/>
                    <a:pt x="2257" y="1061"/>
                    <a:pt x="2319" y="1061"/>
                  </a:cubicBezTo>
                  <a:cubicBezTo>
                    <a:pt x="2372" y="1061"/>
                    <a:pt x="2421" y="1054"/>
                    <a:pt x="2466" y="1046"/>
                  </a:cubicBezTo>
                  <a:cubicBezTo>
                    <a:pt x="2601" y="1013"/>
                    <a:pt x="2709" y="928"/>
                    <a:pt x="2745" y="818"/>
                  </a:cubicBezTo>
                  <a:cubicBezTo>
                    <a:pt x="2749" y="803"/>
                    <a:pt x="2754" y="788"/>
                    <a:pt x="2756" y="773"/>
                  </a:cubicBezTo>
                  <a:cubicBezTo>
                    <a:pt x="2762" y="748"/>
                    <a:pt x="2769" y="726"/>
                    <a:pt x="2779" y="705"/>
                  </a:cubicBezTo>
                  <a:cubicBezTo>
                    <a:pt x="2818" y="636"/>
                    <a:pt x="2912" y="621"/>
                    <a:pt x="3004" y="608"/>
                  </a:cubicBezTo>
                  <a:lnTo>
                    <a:pt x="3036" y="604"/>
                  </a:lnTo>
                  <a:cubicBezTo>
                    <a:pt x="3141" y="587"/>
                    <a:pt x="3283" y="542"/>
                    <a:pt x="3368" y="424"/>
                  </a:cubicBezTo>
                  <a:cubicBezTo>
                    <a:pt x="3443" y="321"/>
                    <a:pt x="3452" y="148"/>
                    <a:pt x="3343" y="58"/>
                  </a:cubicBezTo>
                  <a:cubicBezTo>
                    <a:pt x="3297" y="20"/>
                    <a:pt x="3238" y="1"/>
                    <a:pt x="31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296"/>
            <p:cNvSpPr/>
            <p:nvPr/>
          </p:nvSpPr>
          <p:spPr>
            <a:xfrm>
              <a:off x="6801142" y="3493995"/>
              <a:ext cx="33331" cy="43873"/>
            </a:xfrm>
            <a:custGeom>
              <a:rect b="b" l="l" r="r" t="t"/>
              <a:pathLst>
                <a:path extrusionOk="0" h="1544" w="1173">
                  <a:moveTo>
                    <a:pt x="278" y="1"/>
                  </a:moveTo>
                  <a:cubicBezTo>
                    <a:pt x="262" y="1"/>
                    <a:pt x="247" y="2"/>
                    <a:pt x="232" y="10"/>
                  </a:cubicBezTo>
                  <a:cubicBezTo>
                    <a:pt x="191" y="29"/>
                    <a:pt x="176" y="82"/>
                    <a:pt x="180" y="130"/>
                  </a:cubicBezTo>
                  <a:cubicBezTo>
                    <a:pt x="185" y="175"/>
                    <a:pt x="202" y="220"/>
                    <a:pt x="200" y="267"/>
                  </a:cubicBezTo>
                  <a:cubicBezTo>
                    <a:pt x="197" y="404"/>
                    <a:pt x="47" y="496"/>
                    <a:pt x="24" y="631"/>
                  </a:cubicBezTo>
                  <a:cubicBezTo>
                    <a:pt x="0" y="785"/>
                    <a:pt x="148" y="907"/>
                    <a:pt x="221" y="1047"/>
                  </a:cubicBezTo>
                  <a:cubicBezTo>
                    <a:pt x="279" y="1154"/>
                    <a:pt x="292" y="1278"/>
                    <a:pt x="287" y="1400"/>
                  </a:cubicBezTo>
                  <a:cubicBezTo>
                    <a:pt x="287" y="1460"/>
                    <a:pt x="305" y="1544"/>
                    <a:pt x="362" y="1544"/>
                  </a:cubicBezTo>
                  <a:cubicBezTo>
                    <a:pt x="365" y="1544"/>
                    <a:pt x="367" y="1544"/>
                    <a:pt x="369" y="1544"/>
                  </a:cubicBezTo>
                  <a:cubicBezTo>
                    <a:pt x="386" y="1541"/>
                    <a:pt x="401" y="1529"/>
                    <a:pt x="416" y="1520"/>
                  </a:cubicBezTo>
                  <a:cubicBezTo>
                    <a:pt x="512" y="1466"/>
                    <a:pt x="647" y="1477"/>
                    <a:pt x="718" y="1394"/>
                  </a:cubicBezTo>
                  <a:cubicBezTo>
                    <a:pt x="814" y="1280"/>
                    <a:pt x="739" y="1057"/>
                    <a:pt x="872" y="993"/>
                  </a:cubicBezTo>
                  <a:cubicBezTo>
                    <a:pt x="937" y="961"/>
                    <a:pt x="1016" y="989"/>
                    <a:pt x="1078" y="957"/>
                  </a:cubicBezTo>
                  <a:cubicBezTo>
                    <a:pt x="1172" y="907"/>
                    <a:pt x="1162" y="770"/>
                    <a:pt x="1136" y="667"/>
                  </a:cubicBezTo>
                  <a:cubicBezTo>
                    <a:pt x="997" y="522"/>
                    <a:pt x="821" y="406"/>
                    <a:pt x="630" y="337"/>
                  </a:cubicBezTo>
                  <a:cubicBezTo>
                    <a:pt x="617" y="333"/>
                    <a:pt x="602" y="329"/>
                    <a:pt x="594" y="316"/>
                  </a:cubicBezTo>
                  <a:cubicBezTo>
                    <a:pt x="583" y="303"/>
                    <a:pt x="583" y="286"/>
                    <a:pt x="585" y="271"/>
                  </a:cubicBezTo>
                  <a:cubicBezTo>
                    <a:pt x="585" y="205"/>
                    <a:pt x="587" y="136"/>
                    <a:pt x="589" y="70"/>
                  </a:cubicBezTo>
                  <a:cubicBezTo>
                    <a:pt x="589" y="52"/>
                    <a:pt x="589" y="35"/>
                    <a:pt x="579" y="22"/>
                  </a:cubicBezTo>
                  <a:cubicBezTo>
                    <a:pt x="566" y="3"/>
                    <a:pt x="540" y="3"/>
                    <a:pt x="519" y="3"/>
                  </a:cubicBezTo>
                  <a:cubicBezTo>
                    <a:pt x="446" y="1"/>
                    <a:pt x="371" y="1"/>
                    <a:pt x="298" y="1"/>
                  </a:cubicBezTo>
                  <a:cubicBezTo>
                    <a:pt x="291" y="1"/>
                    <a:pt x="285" y="1"/>
                    <a:pt x="2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296"/>
            <p:cNvSpPr/>
            <p:nvPr/>
          </p:nvSpPr>
          <p:spPr>
            <a:xfrm>
              <a:off x="6800517" y="3493228"/>
              <a:ext cx="34808" cy="45379"/>
            </a:xfrm>
            <a:custGeom>
              <a:rect b="b" l="l" r="r" t="t"/>
              <a:pathLst>
                <a:path extrusionOk="0" h="1597" w="1225">
                  <a:moveTo>
                    <a:pt x="312" y="54"/>
                  </a:moveTo>
                  <a:lnTo>
                    <a:pt x="541" y="56"/>
                  </a:lnTo>
                  <a:cubicBezTo>
                    <a:pt x="556" y="56"/>
                    <a:pt x="575" y="58"/>
                    <a:pt x="581" y="64"/>
                  </a:cubicBezTo>
                  <a:cubicBezTo>
                    <a:pt x="586" y="71"/>
                    <a:pt x="586" y="86"/>
                    <a:pt x="586" y="97"/>
                  </a:cubicBezTo>
                  <a:lnTo>
                    <a:pt x="579" y="296"/>
                  </a:lnTo>
                  <a:cubicBezTo>
                    <a:pt x="579" y="313"/>
                    <a:pt x="579" y="339"/>
                    <a:pt x="594" y="360"/>
                  </a:cubicBezTo>
                  <a:cubicBezTo>
                    <a:pt x="607" y="377"/>
                    <a:pt x="626" y="384"/>
                    <a:pt x="641" y="390"/>
                  </a:cubicBezTo>
                  <a:cubicBezTo>
                    <a:pt x="828" y="457"/>
                    <a:pt x="997" y="566"/>
                    <a:pt x="1134" y="707"/>
                  </a:cubicBezTo>
                  <a:cubicBezTo>
                    <a:pt x="1151" y="786"/>
                    <a:pt x="1169" y="917"/>
                    <a:pt x="1089" y="958"/>
                  </a:cubicBezTo>
                  <a:cubicBezTo>
                    <a:pt x="1061" y="973"/>
                    <a:pt x="1029" y="973"/>
                    <a:pt x="995" y="975"/>
                  </a:cubicBezTo>
                  <a:cubicBezTo>
                    <a:pt x="959" y="977"/>
                    <a:pt x="918" y="977"/>
                    <a:pt x="881" y="996"/>
                  </a:cubicBezTo>
                  <a:cubicBezTo>
                    <a:pt x="796" y="1039"/>
                    <a:pt x="785" y="1134"/>
                    <a:pt x="774" y="1224"/>
                  </a:cubicBezTo>
                  <a:cubicBezTo>
                    <a:pt x="766" y="1290"/>
                    <a:pt x="759" y="1358"/>
                    <a:pt x="721" y="1403"/>
                  </a:cubicBezTo>
                  <a:cubicBezTo>
                    <a:pt x="684" y="1446"/>
                    <a:pt x="624" y="1461"/>
                    <a:pt x="562" y="1476"/>
                  </a:cubicBezTo>
                  <a:cubicBezTo>
                    <a:pt x="515" y="1489"/>
                    <a:pt x="468" y="1500"/>
                    <a:pt x="425" y="1523"/>
                  </a:cubicBezTo>
                  <a:lnTo>
                    <a:pt x="416" y="1530"/>
                  </a:lnTo>
                  <a:cubicBezTo>
                    <a:pt x="406" y="1536"/>
                    <a:pt x="395" y="1543"/>
                    <a:pt x="386" y="1543"/>
                  </a:cubicBezTo>
                  <a:lnTo>
                    <a:pt x="382" y="1543"/>
                  </a:lnTo>
                  <a:cubicBezTo>
                    <a:pt x="376" y="1543"/>
                    <a:pt x="369" y="1541"/>
                    <a:pt x="363" y="1534"/>
                  </a:cubicBezTo>
                  <a:cubicBezTo>
                    <a:pt x="346" y="1517"/>
                    <a:pt x="335" y="1472"/>
                    <a:pt x="337" y="1427"/>
                  </a:cubicBezTo>
                  <a:cubicBezTo>
                    <a:pt x="342" y="1277"/>
                    <a:pt x="318" y="1157"/>
                    <a:pt x="267" y="1061"/>
                  </a:cubicBezTo>
                  <a:cubicBezTo>
                    <a:pt x="243" y="1016"/>
                    <a:pt x="213" y="975"/>
                    <a:pt x="183" y="934"/>
                  </a:cubicBezTo>
                  <a:cubicBezTo>
                    <a:pt x="119" y="844"/>
                    <a:pt x="57" y="759"/>
                    <a:pt x="74" y="662"/>
                  </a:cubicBezTo>
                  <a:cubicBezTo>
                    <a:pt x="82" y="604"/>
                    <a:pt x="119" y="555"/>
                    <a:pt x="155" y="502"/>
                  </a:cubicBezTo>
                  <a:cubicBezTo>
                    <a:pt x="200" y="439"/>
                    <a:pt x="247" y="375"/>
                    <a:pt x="249" y="294"/>
                  </a:cubicBezTo>
                  <a:cubicBezTo>
                    <a:pt x="249" y="264"/>
                    <a:pt x="243" y="236"/>
                    <a:pt x="239" y="208"/>
                  </a:cubicBezTo>
                  <a:cubicBezTo>
                    <a:pt x="234" y="191"/>
                    <a:pt x="230" y="172"/>
                    <a:pt x="230" y="154"/>
                  </a:cubicBezTo>
                  <a:cubicBezTo>
                    <a:pt x="226" y="118"/>
                    <a:pt x="237" y="75"/>
                    <a:pt x="267" y="60"/>
                  </a:cubicBezTo>
                  <a:cubicBezTo>
                    <a:pt x="279" y="54"/>
                    <a:pt x="297" y="54"/>
                    <a:pt x="312" y="54"/>
                  </a:cubicBezTo>
                  <a:close/>
                  <a:moveTo>
                    <a:pt x="312" y="0"/>
                  </a:moveTo>
                  <a:cubicBezTo>
                    <a:pt x="290" y="0"/>
                    <a:pt x="267" y="0"/>
                    <a:pt x="243" y="13"/>
                  </a:cubicBezTo>
                  <a:cubicBezTo>
                    <a:pt x="187" y="39"/>
                    <a:pt x="172" y="107"/>
                    <a:pt x="177" y="159"/>
                  </a:cubicBezTo>
                  <a:cubicBezTo>
                    <a:pt x="179" y="178"/>
                    <a:pt x="181" y="199"/>
                    <a:pt x="185" y="219"/>
                  </a:cubicBezTo>
                  <a:cubicBezTo>
                    <a:pt x="192" y="244"/>
                    <a:pt x="196" y="268"/>
                    <a:pt x="196" y="294"/>
                  </a:cubicBezTo>
                  <a:cubicBezTo>
                    <a:pt x="194" y="356"/>
                    <a:pt x="155" y="412"/>
                    <a:pt x="112" y="472"/>
                  </a:cubicBezTo>
                  <a:cubicBezTo>
                    <a:pt x="74" y="527"/>
                    <a:pt x="31" y="583"/>
                    <a:pt x="20" y="654"/>
                  </a:cubicBezTo>
                  <a:cubicBezTo>
                    <a:pt x="1" y="771"/>
                    <a:pt x="72" y="870"/>
                    <a:pt x="140" y="964"/>
                  </a:cubicBezTo>
                  <a:cubicBezTo>
                    <a:pt x="168" y="1005"/>
                    <a:pt x="198" y="1044"/>
                    <a:pt x="219" y="1084"/>
                  </a:cubicBezTo>
                  <a:cubicBezTo>
                    <a:pt x="267" y="1172"/>
                    <a:pt x="288" y="1284"/>
                    <a:pt x="284" y="1425"/>
                  </a:cubicBezTo>
                  <a:cubicBezTo>
                    <a:pt x="284" y="1448"/>
                    <a:pt x="284" y="1530"/>
                    <a:pt x="327" y="1573"/>
                  </a:cubicBezTo>
                  <a:cubicBezTo>
                    <a:pt x="342" y="1588"/>
                    <a:pt x="361" y="1596"/>
                    <a:pt x="382" y="1596"/>
                  </a:cubicBezTo>
                  <a:lnTo>
                    <a:pt x="393" y="1596"/>
                  </a:lnTo>
                  <a:cubicBezTo>
                    <a:pt x="414" y="1594"/>
                    <a:pt x="429" y="1583"/>
                    <a:pt x="444" y="1575"/>
                  </a:cubicBezTo>
                  <a:lnTo>
                    <a:pt x="453" y="1571"/>
                  </a:lnTo>
                  <a:cubicBezTo>
                    <a:pt x="487" y="1551"/>
                    <a:pt x="530" y="1541"/>
                    <a:pt x="575" y="1530"/>
                  </a:cubicBezTo>
                  <a:cubicBezTo>
                    <a:pt x="644" y="1513"/>
                    <a:pt x="712" y="1496"/>
                    <a:pt x="761" y="1438"/>
                  </a:cubicBezTo>
                  <a:cubicBezTo>
                    <a:pt x="811" y="1382"/>
                    <a:pt x="819" y="1305"/>
                    <a:pt x="828" y="1230"/>
                  </a:cubicBezTo>
                  <a:cubicBezTo>
                    <a:pt x="836" y="1146"/>
                    <a:pt x="845" y="1074"/>
                    <a:pt x="905" y="1044"/>
                  </a:cubicBezTo>
                  <a:cubicBezTo>
                    <a:pt x="933" y="1031"/>
                    <a:pt x="963" y="1029"/>
                    <a:pt x="997" y="1029"/>
                  </a:cubicBezTo>
                  <a:cubicBezTo>
                    <a:pt x="1036" y="1026"/>
                    <a:pt x="1076" y="1026"/>
                    <a:pt x="1113" y="1007"/>
                  </a:cubicBezTo>
                  <a:cubicBezTo>
                    <a:pt x="1201" y="962"/>
                    <a:pt x="1224" y="851"/>
                    <a:pt x="1184" y="688"/>
                  </a:cubicBezTo>
                  <a:lnTo>
                    <a:pt x="1181" y="681"/>
                  </a:lnTo>
                  <a:lnTo>
                    <a:pt x="1177" y="677"/>
                  </a:lnTo>
                  <a:cubicBezTo>
                    <a:pt x="1034" y="527"/>
                    <a:pt x="856" y="409"/>
                    <a:pt x="661" y="339"/>
                  </a:cubicBezTo>
                  <a:cubicBezTo>
                    <a:pt x="652" y="337"/>
                    <a:pt x="641" y="332"/>
                    <a:pt x="637" y="328"/>
                  </a:cubicBezTo>
                  <a:cubicBezTo>
                    <a:pt x="633" y="322"/>
                    <a:pt x="633" y="307"/>
                    <a:pt x="633" y="298"/>
                  </a:cubicBezTo>
                  <a:lnTo>
                    <a:pt x="639" y="99"/>
                  </a:lnTo>
                  <a:cubicBezTo>
                    <a:pt x="639" y="79"/>
                    <a:pt x="639" y="54"/>
                    <a:pt x="622" y="32"/>
                  </a:cubicBezTo>
                  <a:cubicBezTo>
                    <a:pt x="601" y="2"/>
                    <a:pt x="560" y="2"/>
                    <a:pt x="541" y="2"/>
                  </a:cubicBezTo>
                  <a:lnTo>
                    <a:pt x="31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296"/>
            <p:cNvSpPr/>
            <p:nvPr/>
          </p:nvSpPr>
          <p:spPr>
            <a:xfrm>
              <a:off x="6819327" y="3595345"/>
              <a:ext cx="56773" cy="22363"/>
            </a:xfrm>
            <a:custGeom>
              <a:rect b="b" l="l" r="r" t="t"/>
              <a:pathLst>
                <a:path extrusionOk="0" h="787" w="1998">
                  <a:moveTo>
                    <a:pt x="1266" y="1"/>
                  </a:moveTo>
                  <a:cubicBezTo>
                    <a:pt x="1260" y="1"/>
                    <a:pt x="1255" y="1"/>
                    <a:pt x="1250" y="1"/>
                  </a:cubicBezTo>
                  <a:cubicBezTo>
                    <a:pt x="941" y="3"/>
                    <a:pt x="633" y="8"/>
                    <a:pt x="324" y="10"/>
                  </a:cubicBezTo>
                  <a:cubicBezTo>
                    <a:pt x="226" y="12"/>
                    <a:pt x="110" y="21"/>
                    <a:pt x="54" y="102"/>
                  </a:cubicBezTo>
                  <a:cubicBezTo>
                    <a:pt x="1" y="179"/>
                    <a:pt x="27" y="282"/>
                    <a:pt x="22" y="376"/>
                  </a:cubicBezTo>
                  <a:cubicBezTo>
                    <a:pt x="20" y="406"/>
                    <a:pt x="14" y="443"/>
                    <a:pt x="31" y="468"/>
                  </a:cubicBezTo>
                  <a:cubicBezTo>
                    <a:pt x="48" y="498"/>
                    <a:pt x="84" y="509"/>
                    <a:pt x="117" y="513"/>
                  </a:cubicBezTo>
                  <a:cubicBezTo>
                    <a:pt x="137" y="516"/>
                    <a:pt x="157" y="518"/>
                    <a:pt x="177" y="518"/>
                  </a:cubicBezTo>
                  <a:cubicBezTo>
                    <a:pt x="336" y="518"/>
                    <a:pt x="495" y="437"/>
                    <a:pt x="654" y="437"/>
                  </a:cubicBezTo>
                  <a:cubicBezTo>
                    <a:pt x="667" y="437"/>
                    <a:pt x="680" y="437"/>
                    <a:pt x="693" y="438"/>
                  </a:cubicBezTo>
                  <a:cubicBezTo>
                    <a:pt x="796" y="449"/>
                    <a:pt x="890" y="494"/>
                    <a:pt x="991" y="505"/>
                  </a:cubicBezTo>
                  <a:cubicBezTo>
                    <a:pt x="1010" y="507"/>
                    <a:pt x="1029" y="507"/>
                    <a:pt x="1049" y="507"/>
                  </a:cubicBezTo>
                  <a:cubicBezTo>
                    <a:pt x="1101" y="507"/>
                    <a:pt x="1153" y="502"/>
                    <a:pt x="1205" y="502"/>
                  </a:cubicBezTo>
                  <a:cubicBezTo>
                    <a:pt x="1265" y="502"/>
                    <a:pt x="1324" y="509"/>
                    <a:pt x="1376" y="539"/>
                  </a:cubicBezTo>
                  <a:cubicBezTo>
                    <a:pt x="1426" y="569"/>
                    <a:pt x="1464" y="616"/>
                    <a:pt x="1505" y="657"/>
                  </a:cubicBezTo>
                  <a:cubicBezTo>
                    <a:pt x="1577" y="729"/>
                    <a:pt x="1678" y="786"/>
                    <a:pt x="1775" y="786"/>
                  </a:cubicBezTo>
                  <a:cubicBezTo>
                    <a:pt x="1808" y="786"/>
                    <a:pt x="1841" y="779"/>
                    <a:pt x="1871" y="764"/>
                  </a:cubicBezTo>
                  <a:cubicBezTo>
                    <a:pt x="1948" y="725"/>
                    <a:pt x="1998" y="635"/>
                    <a:pt x="1987" y="552"/>
                  </a:cubicBezTo>
                  <a:cubicBezTo>
                    <a:pt x="1976" y="466"/>
                    <a:pt x="1908" y="391"/>
                    <a:pt x="1824" y="372"/>
                  </a:cubicBezTo>
                  <a:cubicBezTo>
                    <a:pt x="1798" y="365"/>
                    <a:pt x="1771" y="365"/>
                    <a:pt x="1747" y="353"/>
                  </a:cubicBezTo>
                  <a:cubicBezTo>
                    <a:pt x="1689" y="320"/>
                    <a:pt x="1676" y="226"/>
                    <a:pt x="1612" y="209"/>
                  </a:cubicBezTo>
                  <a:cubicBezTo>
                    <a:pt x="1604" y="207"/>
                    <a:pt x="1596" y="206"/>
                    <a:pt x="1587" y="206"/>
                  </a:cubicBezTo>
                  <a:cubicBezTo>
                    <a:pt x="1562" y="206"/>
                    <a:pt x="1535" y="213"/>
                    <a:pt x="1511" y="213"/>
                  </a:cubicBezTo>
                  <a:cubicBezTo>
                    <a:pt x="1496" y="213"/>
                    <a:pt x="1481" y="210"/>
                    <a:pt x="1468" y="200"/>
                  </a:cubicBezTo>
                  <a:cubicBezTo>
                    <a:pt x="1432" y="173"/>
                    <a:pt x="1447" y="115"/>
                    <a:pt x="1428" y="72"/>
                  </a:cubicBezTo>
                  <a:cubicBezTo>
                    <a:pt x="1404" y="14"/>
                    <a:pt x="1331" y="1"/>
                    <a:pt x="12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296"/>
            <p:cNvSpPr/>
            <p:nvPr/>
          </p:nvSpPr>
          <p:spPr>
            <a:xfrm>
              <a:off x="6818986" y="3594578"/>
              <a:ext cx="57910" cy="23897"/>
            </a:xfrm>
            <a:custGeom>
              <a:rect b="b" l="l" r="r" t="t"/>
              <a:pathLst>
                <a:path extrusionOk="0" h="841" w="2038">
                  <a:moveTo>
                    <a:pt x="1271" y="54"/>
                  </a:moveTo>
                  <a:cubicBezTo>
                    <a:pt x="1352" y="54"/>
                    <a:pt x="1401" y="73"/>
                    <a:pt x="1416" y="110"/>
                  </a:cubicBezTo>
                  <a:cubicBezTo>
                    <a:pt x="1420" y="123"/>
                    <a:pt x="1423" y="138"/>
                    <a:pt x="1425" y="155"/>
                  </a:cubicBezTo>
                  <a:cubicBezTo>
                    <a:pt x="1429" y="189"/>
                    <a:pt x="1433" y="225"/>
                    <a:pt x="1465" y="249"/>
                  </a:cubicBezTo>
                  <a:cubicBezTo>
                    <a:pt x="1481" y="262"/>
                    <a:pt x="1503" y="267"/>
                    <a:pt x="1528" y="267"/>
                  </a:cubicBezTo>
                  <a:cubicBezTo>
                    <a:pt x="1539" y="267"/>
                    <a:pt x="1552" y="266"/>
                    <a:pt x="1564" y="264"/>
                  </a:cubicBezTo>
                  <a:cubicBezTo>
                    <a:pt x="1576" y="261"/>
                    <a:pt x="1588" y="259"/>
                    <a:pt x="1599" y="259"/>
                  </a:cubicBezTo>
                  <a:cubicBezTo>
                    <a:pt x="1606" y="259"/>
                    <a:pt x="1612" y="260"/>
                    <a:pt x="1618" y="262"/>
                  </a:cubicBezTo>
                  <a:cubicBezTo>
                    <a:pt x="1641" y="268"/>
                    <a:pt x="1658" y="294"/>
                    <a:pt x="1675" y="324"/>
                  </a:cubicBezTo>
                  <a:cubicBezTo>
                    <a:pt x="1693" y="352"/>
                    <a:pt x="1714" y="384"/>
                    <a:pt x="1746" y="403"/>
                  </a:cubicBezTo>
                  <a:cubicBezTo>
                    <a:pt x="1768" y="414"/>
                    <a:pt x="1789" y="418"/>
                    <a:pt x="1810" y="420"/>
                  </a:cubicBezTo>
                  <a:cubicBezTo>
                    <a:pt x="1817" y="422"/>
                    <a:pt x="1823" y="425"/>
                    <a:pt x="1830" y="425"/>
                  </a:cubicBezTo>
                  <a:cubicBezTo>
                    <a:pt x="1903" y="442"/>
                    <a:pt x="1963" y="508"/>
                    <a:pt x="1971" y="581"/>
                  </a:cubicBezTo>
                  <a:cubicBezTo>
                    <a:pt x="1982" y="656"/>
                    <a:pt x="1939" y="733"/>
                    <a:pt x="1873" y="767"/>
                  </a:cubicBezTo>
                  <a:cubicBezTo>
                    <a:pt x="1847" y="780"/>
                    <a:pt x="1819" y="786"/>
                    <a:pt x="1789" y="786"/>
                  </a:cubicBezTo>
                  <a:cubicBezTo>
                    <a:pt x="1707" y="786"/>
                    <a:pt x="1613" y="742"/>
                    <a:pt x="1536" y="667"/>
                  </a:cubicBezTo>
                  <a:cubicBezTo>
                    <a:pt x="1528" y="656"/>
                    <a:pt x="1517" y="645"/>
                    <a:pt x="1508" y="637"/>
                  </a:cubicBezTo>
                  <a:cubicBezTo>
                    <a:pt x="1476" y="602"/>
                    <a:pt x="1444" y="568"/>
                    <a:pt x="1401" y="542"/>
                  </a:cubicBezTo>
                  <a:cubicBezTo>
                    <a:pt x="1339" y="508"/>
                    <a:pt x="1268" y="504"/>
                    <a:pt x="1215" y="504"/>
                  </a:cubicBezTo>
                  <a:cubicBezTo>
                    <a:pt x="1189" y="504"/>
                    <a:pt x="1166" y="504"/>
                    <a:pt x="1140" y="506"/>
                  </a:cubicBezTo>
                  <a:cubicBezTo>
                    <a:pt x="1114" y="507"/>
                    <a:pt x="1088" y="508"/>
                    <a:pt x="1062" y="508"/>
                  </a:cubicBezTo>
                  <a:cubicBezTo>
                    <a:pt x="1044" y="508"/>
                    <a:pt x="1025" y="508"/>
                    <a:pt x="1007" y="506"/>
                  </a:cubicBezTo>
                  <a:cubicBezTo>
                    <a:pt x="960" y="500"/>
                    <a:pt x="913" y="487"/>
                    <a:pt x="866" y="474"/>
                  </a:cubicBezTo>
                  <a:cubicBezTo>
                    <a:pt x="814" y="459"/>
                    <a:pt x="763" y="444"/>
                    <a:pt x="707" y="440"/>
                  </a:cubicBezTo>
                  <a:cubicBezTo>
                    <a:pt x="693" y="438"/>
                    <a:pt x="679" y="438"/>
                    <a:pt x="665" y="438"/>
                  </a:cubicBezTo>
                  <a:cubicBezTo>
                    <a:pt x="581" y="438"/>
                    <a:pt x="499" y="458"/>
                    <a:pt x="420" y="478"/>
                  </a:cubicBezTo>
                  <a:cubicBezTo>
                    <a:pt x="339" y="499"/>
                    <a:pt x="263" y="518"/>
                    <a:pt x="188" y="518"/>
                  </a:cubicBezTo>
                  <a:cubicBezTo>
                    <a:pt x="169" y="518"/>
                    <a:pt x="151" y="517"/>
                    <a:pt x="133" y="515"/>
                  </a:cubicBezTo>
                  <a:cubicBezTo>
                    <a:pt x="99" y="510"/>
                    <a:pt x="75" y="500"/>
                    <a:pt x="64" y="482"/>
                  </a:cubicBezTo>
                  <a:cubicBezTo>
                    <a:pt x="56" y="465"/>
                    <a:pt x="58" y="442"/>
                    <a:pt x="60" y="416"/>
                  </a:cubicBezTo>
                  <a:lnTo>
                    <a:pt x="60" y="403"/>
                  </a:lnTo>
                  <a:cubicBezTo>
                    <a:pt x="62" y="377"/>
                    <a:pt x="62" y="347"/>
                    <a:pt x="60" y="320"/>
                  </a:cubicBezTo>
                  <a:cubicBezTo>
                    <a:pt x="58" y="253"/>
                    <a:pt x="56" y="193"/>
                    <a:pt x="88" y="146"/>
                  </a:cubicBezTo>
                  <a:cubicBezTo>
                    <a:pt x="135" y="75"/>
                    <a:pt x="236" y="65"/>
                    <a:pt x="336" y="65"/>
                  </a:cubicBezTo>
                  <a:lnTo>
                    <a:pt x="1271" y="54"/>
                  </a:lnTo>
                  <a:close/>
                  <a:moveTo>
                    <a:pt x="1271" y="0"/>
                  </a:moveTo>
                  <a:lnTo>
                    <a:pt x="336" y="11"/>
                  </a:lnTo>
                  <a:cubicBezTo>
                    <a:pt x="221" y="11"/>
                    <a:pt x="105" y="26"/>
                    <a:pt x="45" y="114"/>
                  </a:cubicBezTo>
                  <a:cubicBezTo>
                    <a:pt x="2" y="176"/>
                    <a:pt x="4" y="251"/>
                    <a:pt x="6" y="322"/>
                  </a:cubicBezTo>
                  <a:cubicBezTo>
                    <a:pt x="9" y="347"/>
                    <a:pt x="9" y="375"/>
                    <a:pt x="6" y="401"/>
                  </a:cubicBezTo>
                  <a:lnTo>
                    <a:pt x="6" y="412"/>
                  </a:lnTo>
                  <a:cubicBezTo>
                    <a:pt x="4" y="444"/>
                    <a:pt x="0" y="478"/>
                    <a:pt x="19" y="510"/>
                  </a:cubicBezTo>
                  <a:cubicBezTo>
                    <a:pt x="39" y="540"/>
                    <a:pt x="73" y="560"/>
                    <a:pt x="126" y="568"/>
                  </a:cubicBezTo>
                  <a:cubicBezTo>
                    <a:pt x="147" y="571"/>
                    <a:pt x="167" y="572"/>
                    <a:pt x="187" y="572"/>
                  </a:cubicBezTo>
                  <a:cubicBezTo>
                    <a:pt x="270" y="572"/>
                    <a:pt x="352" y="551"/>
                    <a:pt x="433" y="532"/>
                  </a:cubicBezTo>
                  <a:cubicBezTo>
                    <a:pt x="508" y="512"/>
                    <a:pt x="586" y="491"/>
                    <a:pt x="664" y="491"/>
                  </a:cubicBezTo>
                  <a:cubicBezTo>
                    <a:pt x="677" y="491"/>
                    <a:pt x="690" y="492"/>
                    <a:pt x="703" y="493"/>
                  </a:cubicBezTo>
                  <a:cubicBezTo>
                    <a:pt x="752" y="497"/>
                    <a:pt x="799" y="510"/>
                    <a:pt x="851" y="525"/>
                  </a:cubicBezTo>
                  <a:cubicBezTo>
                    <a:pt x="898" y="538"/>
                    <a:pt x="949" y="553"/>
                    <a:pt x="1001" y="560"/>
                  </a:cubicBezTo>
                  <a:cubicBezTo>
                    <a:pt x="1020" y="561"/>
                    <a:pt x="1039" y="562"/>
                    <a:pt x="1059" y="562"/>
                  </a:cubicBezTo>
                  <a:cubicBezTo>
                    <a:pt x="1087" y="562"/>
                    <a:pt x="1115" y="561"/>
                    <a:pt x="1142" y="560"/>
                  </a:cubicBezTo>
                  <a:cubicBezTo>
                    <a:pt x="1166" y="557"/>
                    <a:pt x="1191" y="557"/>
                    <a:pt x="1215" y="557"/>
                  </a:cubicBezTo>
                  <a:cubicBezTo>
                    <a:pt x="1286" y="557"/>
                    <a:pt x="1333" y="566"/>
                    <a:pt x="1373" y="590"/>
                  </a:cubicBezTo>
                  <a:cubicBezTo>
                    <a:pt x="1410" y="611"/>
                    <a:pt x="1438" y="641"/>
                    <a:pt x="1470" y="673"/>
                  </a:cubicBezTo>
                  <a:cubicBezTo>
                    <a:pt x="1478" y="684"/>
                    <a:pt x="1489" y="695"/>
                    <a:pt x="1500" y="703"/>
                  </a:cubicBezTo>
                  <a:cubicBezTo>
                    <a:pt x="1583" y="789"/>
                    <a:pt x="1690" y="840"/>
                    <a:pt x="1785" y="840"/>
                  </a:cubicBezTo>
                  <a:cubicBezTo>
                    <a:pt x="1825" y="840"/>
                    <a:pt x="1862" y="832"/>
                    <a:pt x="1896" y="815"/>
                  </a:cubicBezTo>
                  <a:cubicBezTo>
                    <a:pt x="1982" y="772"/>
                    <a:pt x="2038" y="671"/>
                    <a:pt x="2025" y="575"/>
                  </a:cubicBezTo>
                  <a:cubicBezTo>
                    <a:pt x="2014" y="478"/>
                    <a:pt x="1937" y="395"/>
                    <a:pt x="1843" y="373"/>
                  </a:cubicBezTo>
                  <a:cubicBezTo>
                    <a:pt x="1834" y="371"/>
                    <a:pt x="1828" y="369"/>
                    <a:pt x="1819" y="369"/>
                  </a:cubicBezTo>
                  <a:cubicBezTo>
                    <a:pt x="1802" y="365"/>
                    <a:pt x="1785" y="362"/>
                    <a:pt x="1772" y="356"/>
                  </a:cubicBezTo>
                  <a:cubicBezTo>
                    <a:pt x="1750" y="345"/>
                    <a:pt x="1738" y="320"/>
                    <a:pt x="1720" y="296"/>
                  </a:cubicBezTo>
                  <a:cubicBezTo>
                    <a:pt x="1701" y="262"/>
                    <a:pt x="1678" y="223"/>
                    <a:pt x="1633" y="210"/>
                  </a:cubicBezTo>
                  <a:cubicBezTo>
                    <a:pt x="1623" y="207"/>
                    <a:pt x="1612" y="206"/>
                    <a:pt x="1600" y="206"/>
                  </a:cubicBezTo>
                  <a:cubicBezTo>
                    <a:pt x="1586" y="206"/>
                    <a:pt x="1571" y="208"/>
                    <a:pt x="1555" y="210"/>
                  </a:cubicBezTo>
                  <a:cubicBezTo>
                    <a:pt x="1545" y="211"/>
                    <a:pt x="1533" y="213"/>
                    <a:pt x="1523" y="213"/>
                  </a:cubicBezTo>
                  <a:cubicBezTo>
                    <a:pt x="1512" y="213"/>
                    <a:pt x="1503" y="211"/>
                    <a:pt x="1498" y="206"/>
                  </a:cubicBezTo>
                  <a:cubicBezTo>
                    <a:pt x="1485" y="197"/>
                    <a:pt x="1483" y="178"/>
                    <a:pt x="1478" y="150"/>
                  </a:cubicBezTo>
                  <a:cubicBezTo>
                    <a:pt x="1476" y="129"/>
                    <a:pt x="1474" y="108"/>
                    <a:pt x="1465" y="88"/>
                  </a:cubicBezTo>
                  <a:cubicBezTo>
                    <a:pt x="1429" y="0"/>
                    <a:pt x="1309" y="0"/>
                    <a:pt x="127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296"/>
            <p:cNvSpPr/>
            <p:nvPr/>
          </p:nvSpPr>
          <p:spPr>
            <a:xfrm>
              <a:off x="6649613" y="3706043"/>
              <a:ext cx="88427" cy="17987"/>
            </a:xfrm>
            <a:custGeom>
              <a:rect b="b" l="l" r="r" t="t"/>
              <a:pathLst>
                <a:path extrusionOk="0" h="633" w="3112">
                  <a:moveTo>
                    <a:pt x="1019" y="0"/>
                  </a:moveTo>
                  <a:cubicBezTo>
                    <a:pt x="815" y="0"/>
                    <a:pt x="613" y="35"/>
                    <a:pt x="421" y="101"/>
                  </a:cubicBezTo>
                  <a:cubicBezTo>
                    <a:pt x="217" y="170"/>
                    <a:pt x="1" y="326"/>
                    <a:pt x="20" y="538"/>
                  </a:cubicBezTo>
                  <a:cubicBezTo>
                    <a:pt x="397" y="601"/>
                    <a:pt x="779" y="632"/>
                    <a:pt x="1161" y="632"/>
                  </a:cubicBezTo>
                  <a:cubicBezTo>
                    <a:pt x="1455" y="632"/>
                    <a:pt x="1749" y="614"/>
                    <a:pt x="2040" y="577"/>
                  </a:cubicBezTo>
                  <a:cubicBezTo>
                    <a:pt x="2080" y="403"/>
                    <a:pt x="2290" y="344"/>
                    <a:pt x="2471" y="344"/>
                  </a:cubicBezTo>
                  <a:cubicBezTo>
                    <a:pt x="2484" y="344"/>
                    <a:pt x="2497" y="345"/>
                    <a:pt x="2509" y="345"/>
                  </a:cubicBezTo>
                  <a:cubicBezTo>
                    <a:pt x="2572" y="348"/>
                    <a:pt x="2639" y="353"/>
                    <a:pt x="2704" y="353"/>
                  </a:cubicBezTo>
                  <a:cubicBezTo>
                    <a:pt x="2835" y="353"/>
                    <a:pt x="2962" y="334"/>
                    <a:pt x="3049" y="242"/>
                  </a:cubicBezTo>
                  <a:cubicBezTo>
                    <a:pt x="3084" y="208"/>
                    <a:pt x="3112" y="157"/>
                    <a:pt x="3094" y="110"/>
                  </a:cubicBezTo>
                  <a:cubicBezTo>
                    <a:pt x="3071" y="45"/>
                    <a:pt x="2992" y="30"/>
                    <a:pt x="2923" y="24"/>
                  </a:cubicBezTo>
                  <a:cubicBezTo>
                    <a:pt x="2789" y="12"/>
                    <a:pt x="2651" y="2"/>
                    <a:pt x="2515" y="2"/>
                  </a:cubicBezTo>
                  <a:cubicBezTo>
                    <a:pt x="2270" y="2"/>
                    <a:pt x="2029" y="36"/>
                    <a:pt x="1820" y="157"/>
                  </a:cubicBezTo>
                  <a:cubicBezTo>
                    <a:pt x="1726" y="212"/>
                    <a:pt x="1625" y="286"/>
                    <a:pt x="1525" y="286"/>
                  </a:cubicBezTo>
                  <a:cubicBezTo>
                    <a:pt x="1501" y="286"/>
                    <a:pt x="1477" y="282"/>
                    <a:pt x="1453" y="272"/>
                  </a:cubicBezTo>
                  <a:cubicBezTo>
                    <a:pt x="1468" y="191"/>
                    <a:pt x="1417" y="107"/>
                    <a:pt x="1344" y="62"/>
                  </a:cubicBezTo>
                  <a:cubicBezTo>
                    <a:pt x="1273" y="20"/>
                    <a:pt x="1185" y="7"/>
                    <a:pt x="1102" y="2"/>
                  </a:cubicBezTo>
                  <a:cubicBezTo>
                    <a:pt x="1074" y="1"/>
                    <a:pt x="1046" y="0"/>
                    <a:pt x="10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296"/>
            <p:cNvSpPr/>
            <p:nvPr/>
          </p:nvSpPr>
          <p:spPr>
            <a:xfrm>
              <a:off x="6648818" y="3705304"/>
              <a:ext cx="89962" cy="19521"/>
            </a:xfrm>
            <a:custGeom>
              <a:rect b="b" l="l" r="r" t="t"/>
              <a:pathLst>
                <a:path extrusionOk="0" h="687" w="3166">
                  <a:moveTo>
                    <a:pt x="2540" y="54"/>
                  </a:moveTo>
                  <a:cubicBezTo>
                    <a:pt x="2677" y="54"/>
                    <a:pt x="2818" y="65"/>
                    <a:pt x="2949" y="78"/>
                  </a:cubicBezTo>
                  <a:cubicBezTo>
                    <a:pt x="3037" y="84"/>
                    <a:pt x="3084" y="106"/>
                    <a:pt x="3097" y="144"/>
                  </a:cubicBezTo>
                  <a:cubicBezTo>
                    <a:pt x="3110" y="181"/>
                    <a:pt x="3086" y="223"/>
                    <a:pt x="3058" y="251"/>
                  </a:cubicBezTo>
                  <a:cubicBezTo>
                    <a:pt x="2970" y="341"/>
                    <a:pt x="2837" y="352"/>
                    <a:pt x="2732" y="352"/>
                  </a:cubicBezTo>
                  <a:cubicBezTo>
                    <a:pt x="2683" y="352"/>
                    <a:pt x="2634" y="350"/>
                    <a:pt x="2587" y="348"/>
                  </a:cubicBezTo>
                  <a:lnTo>
                    <a:pt x="2540" y="345"/>
                  </a:lnTo>
                  <a:cubicBezTo>
                    <a:pt x="2525" y="345"/>
                    <a:pt x="2510" y="344"/>
                    <a:pt x="2495" y="344"/>
                  </a:cubicBezTo>
                  <a:cubicBezTo>
                    <a:pt x="2311" y="344"/>
                    <a:pt x="2100" y="407"/>
                    <a:pt x="2049" y="577"/>
                  </a:cubicBezTo>
                  <a:cubicBezTo>
                    <a:pt x="1764" y="613"/>
                    <a:pt x="1476" y="631"/>
                    <a:pt x="1187" y="631"/>
                  </a:cubicBezTo>
                  <a:cubicBezTo>
                    <a:pt x="813" y="631"/>
                    <a:pt x="438" y="601"/>
                    <a:pt x="71" y="540"/>
                  </a:cubicBezTo>
                  <a:cubicBezTo>
                    <a:pt x="71" y="354"/>
                    <a:pt x="275" y="215"/>
                    <a:pt x="457" y="153"/>
                  </a:cubicBezTo>
                  <a:cubicBezTo>
                    <a:pt x="645" y="87"/>
                    <a:pt x="842" y="54"/>
                    <a:pt x="1043" y="54"/>
                  </a:cubicBezTo>
                  <a:cubicBezTo>
                    <a:pt x="1072" y="54"/>
                    <a:pt x="1101" y="55"/>
                    <a:pt x="1130" y="56"/>
                  </a:cubicBezTo>
                  <a:cubicBezTo>
                    <a:pt x="1205" y="61"/>
                    <a:pt x="1291" y="69"/>
                    <a:pt x="1359" y="112"/>
                  </a:cubicBezTo>
                  <a:cubicBezTo>
                    <a:pt x="1415" y="146"/>
                    <a:pt x="1471" y="219"/>
                    <a:pt x="1453" y="294"/>
                  </a:cubicBezTo>
                  <a:lnTo>
                    <a:pt x="1449" y="315"/>
                  </a:lnTo>
                  <a:lnTo>
                    <a:pt x="1471" y="324"/>
                  </a:lnTo>
                  <a:cubicBezTo>
                    <a:pt x="1496" y="335"/>
                    <a:pt x="1522" y="339"/>
                    <a:pt x="1550" y="339"/>
                  </a:cubicBezTo>
                  <a:cubicBezTo>
                    <a:pt x="1642" y="339"/>
                    <a:pt x="1730" y="285"/>
                    <a:pt x="1815" y="234"/>
                  </a:cubicBezTo>
                  <a:cubicBezTo>
                    <a:pt x="1830" y="226"/>
                    <a:pt x="1845" y="215"/>
                    <a:pt x="1860" y="206"/>
                  </a:cubicBezTo>
                  <a:cubicBezTo>
                    <a:pt x="2038" y="103"/>
                    <a:pt x="2253" y="54"/>
                    <a:pt x="2540" y="54"/>
                  </a:cubicBezTo>
                  <a:close/>
                  <a:moveTo>
                    <a:pt x="1035" y="0"/>
                  </a:moveTo>
                  <a:cubicBezTo>
                    <a:pt x="832" y="0"/>
                    <a:pt x="630" y="35"/>
                    <a:pt x="438" y="101"/>
                  </a:cubicBezTo>
                  <a:cubicBezTo>
                    <a:pt x="234" y="172"/>
                    <a:pt x="1" y="337"/>
                    <a:pt x="20" y="566"/>
                  </a:cubicBezTo>
                  <a:lnTo>
                    <a:pt x="22" y="588"/>
                  </a:lnTo>
                  <a:lnTo>
                    <a:pt x="41" y="590"/>
                  </a:lnTo>
                  <a:cubicBezTo>
                    <a:pt x="419" y="654"/>
                    <a:pt x="802" y="686"/>
                    <a:pt x="1186" y="686"/>
                  </a:cubicBezTo>
                  <a:cubicBezTo>
                    <a:pt x="1481" y="686"/>
                    <a:pt x="1781" y="667"/>
                    <a:pt x="2073" y="628"/>
                  </a:cubicBezTo>
                  <a:lnTo>
                    <a:pt x="2092" y="626"/>
                  </a:lnTo>
                  <a:lnTo>
                    <a:pt x="2096" y="607"/>
                  </a:lnTo>
                  <a:cubicBezTo>
                    <a:pt x="2130" y="452"/>
                    <a:pt x="2326" y="398"/>
                    <a:pt x="2497" y="398"/>
                  </a:cubicBezTo>
                  <a:cubicBezTo>
                    <a:pt x="2510" y="398"/>
                    <a:pt x="2523" y="398"/>
                    <a:pt x="2535" y="399"/>
                  </a:cubicBezTo>
                  <a:lnTo>
                    <a:pt x="2582" y="401"/>
                  </a:lnTo>
                  <a:cubicBezTo>
                    <a:pt x="2632" y="403"/>
                    <a:pt x="2683" y="405"/>
                    <a:pt x="2732" y="405"/>
                  </a:cubicBezTo>
                  <a:cubicBezTo>
                    <a:pt x="2848" y="405"/>
                    <a:pt x="2996" y="393"/>
                    <a:pt x="3097" y="288"/>
                  </a:cubicBezTo>
                  <a:cubicBezTo>
                    <a:pt x="3146" y="238"/>
                    <a:pt x="3165" y="176"/>
                    <a:pt x="3148" y="127"/>
                  </a:cubicBezTo>
                  <a:cubicBezTo>
                    <a:pt x="3120" y="46"/>
                    <a:pt x="3024" y="28"/>
                    <a:pt x="2953" y="24"/>
                  </a:cubicBezTo>
                  <a:cubicBezTo>
                    <a:pt x="2820" y="11"/>
                    <a:pt x="2679" y="1"/>
                    <a:pt x="2540" y="1"/>
                  </a:cubicBezTo>
                  <a:cubicBezTo>
                    <a:pt x="2244" y="1"/>
                    <a:pt x="2019" y="52"/>
                    <a:pt x="1835" y="159"/>
                  </a:cubicBezTo>
                  <a:cubicBezTo>
                    <a:pt x="1820" y="170"/>
                    <a:pt x="1803" y="178"/>
                    <a:pt x="1788" y="189"/>
                  </a:cubicBezTo>
                  <a:cubicBezTo>
                    <a:pt x="1708" y="236"/>
                    <a:pt x="1627" y="285"/>
                    <a:pt x="1550" y="285"/>
                  </a:cubicBezTo>
                  <a:cubicBezTo>
                    <a:pt x="1537" y="285"/>
                    <a:pt x="1522" y="283"/>
                    <a:pt x="1509" y="281"/>
                  </a:cubicBezTo>
                  <a:cubicBezTo>
                    <a:pt x="1516" y="200"/>
                    <a:pt x="1466" y="114"/>
                    <a:pt x="1387" y="65"/>
                  </a:cubicBezTo>
                  <a:cubicBezTo>
                    <a:pt x="1308" y="18"/>
                    <a:pt x="1213" y="7"/>
                    <a:pt x="1132" y="3"/>
                  </a:cubicBezTo>
                  <a:cubicBezTo>
                    <a:pt x="1100" y="1"/>
                    <a:pt x="1067" y="0"/>
                    <a:pt x="10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296"/>
            <p:cNvSpPr/>
            <p:nvPr/>
          </p:nvSpPr>
          <p:spPr>
            <a:xfrm>
              <a:off x="6638958" y="3734285"/>
              <a:ext cx="40520" cy="20260"/>
            </a:xfrm>
            <a:custGeom>
              <a:rect b="b" l="l" r="r" t="t"/>
              <a:pathLst>
                <a:path extrusionOk="0" h="713" w="1426">
                  <a:moveTo>
                    <a:pt x="67" y="0"/>
                  </a:moveTo>
                  <a:lnTo>
                    <a:pt x="67" y="0"/>
                  </a:lnTo>
                  <a:cubicBezTo>
                    <a:pt x="1" y="86"/>
                    <a:pt x="50" y="221"/>
                    <a:pt x="142" y="281"/>
                  </a:cubicBezTo>
                  <a:cubicBezTo>
                    <a:pt x="232" y="343"/>
                    <a:pt x="348" y="350"/>
                    <a:pt x="457" y="354"/>
                  </a:cubicBezTo>
                  <a:cubicBezTo>
                    <a:pt x="566" y="358"/>
                    <a:pt x="682" y="365"/>
                    <a:pt x="772" y="427"/>
                  </a:cubicBezTo>
                  <a:cubicBezTo>
                    <a:pt x="860" y="487"/>
                    <a:pt x="909" y="590"/>
                    <a:pt x="997" y="650"/>
                  </a:cubicBezTo>
                  <a:cubicBezTo>
                    <a:pt x="1066" y="698"/>
                    <a:pt x="1150" y="713"/>
                    <a:pt x="1237" y="713"/>
                  </a:cubicBezTo>
                  <a:cubicBezTo>
                    <a:pt x="1300" y="713"/>
                    <a:pt x="1364" y="705"/>
                    <a:pt x="1425" y="697"/>
                  </a:cubicBezTo>
                  <a:cubicBezTo>
                    <a:pt x="1423" y="598"/>
                    <a:pt x="1419" y="500"/>
                    <a:pt x="1417" y="401"/>
                  </a:cubicBezTo>
                  <a:cubicBezTo>
                    <a:pt x="1295" y="345"/>
                    <a:pt x="1173" y="290"/>
                    <a:pt x="1051" y="234"/>
                  </a:cubicBezTo>
                  <a:cubicBezTo>
                    <a:pt x="1053" y="170"/>
                    <a:pt x="1003" y="110"/>
                    <a:pt x="943" y="82"/>
                  </a:cubicBezTo>
                  <a:cubicBezTo>
                    <a:pt x="886" y="52"/>
                    <a:pt x="817" y="47"/>
                    <a:pt x="751" y="43"/>
                  </a:cubicBezTo>
                  <a:cubicBezTo>
                    <a:pt x="523" y="28"/>
                    <a:pt x="296" y="13"/>
                    <a:pt x="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296"/>
            <p:cNvSpPr/>
            <p:nvPr/>
          </p:nvSpPr>
          <p:spPr>
            <a:xfrm>
              <a:off x="6639072" y="3733490"/>
              <a:ext cx="41202" cy="21823"/>
            </a:xfrm>
            <a:custGeom>
              <a:rect b="b" l="l" r="r" t="t"/>
              <a:pathLst>
                <a:path extrusionOk="0" h="768" w="1450">
                  <a:moveTo>
                    <a:pt x="78" y="56"/>
                  </a:moveTo>
                  <a:lnTo>
                    <a:pt x="747" y="97"/>
                  </a:lnTo>
                  <a:cubicBezTo>
                    <a:pt x="809" y="101"/>
                    <a:pt x="873" y="105"/>
                    <a:pt x="929" y="133"/>
                  </a:cubicBezTo>
                  <a:cubicBezTo>
                    <a:pt x="976" y="155"/>
                    <a:pt x="1023" y="204"/>
                    <a:pt x="1019" y="262"/>
                  </a:cubicBezTo>
                  <a:lnTo>
                    <a:pt x="1019" y="279"/>
                  </a:lnTo>
                  <a:lnTo>
                    <a:pt x="1387" y="448"/>
                  </a:lnTo>
                  <a:lnTo>
                    <a:pt x="1394" y="701"/>
                  </a:lnTo>
                  <a:cubicBezTo>
                    <a:pt x="1344" y="708"/>
                    <a:pt x="1286" y="714"/>
                    <a:pt x="1233" y="714"/>
                  </a:cubicBezTo>
                  <a:cubicBezTo>
                    <a:pt x="1139" y="714"/>
                    <a:pt x="1064" y="695"/>
                    <a:pt x="1008" y="654"/>
                  </a:cubicBezTo>
                  <a:cubicBezTo>
                    <a:pt x="967" y="626"/>
                    <a:pt x="935" y="590"/>
                    <a:pt x="901" y="549"/>
                  </a:cubicBezTo>
                  <a:cubicBezTo>
                    <a:pt x="867" y="508"/>
                    <a:pt x="830" y="465"/>
                    <a:pt x="783" y="433"/>
                  </a:cubicBezTo>
                  <a:cubicBezTo>
                    <a:pt x="684" y="365"/>
                    <a:pt x="556" y="358"/>
                    <a:pt x="455" y="354"/>
                  </a:cubicBezTo>
                  <a:cubicBezTo>
                    <a:pt x="354" y="350"/>
                    <a:pt x="239" y="345"/>
                    <a:pt x="153" y="288"/>
                  </a:cubicBezTo>
                  <a:cubicBezTo>
                    <a:pt x="106" y="258"/>
                    <a:pt x="72" y="202"/>
                    <a:pt x="61" y="146"/>
                  </a:cubicBezTo>
                  <a:cubicBezTo>
                    <a:pt x="59" y="123"/>
                    <a:pt x="59" y="88"/>
                    <a:pt x="78" y="56"/>
                  </a:cubicBezTo>
                  <a:close/>
                  <a:moveTo>
                    <a:pt x="52" y="1"/>
                  </a:moveTo>
                  <a:lnTo>
                    <a:pt x="44" y="11"/>
                  </a:lnTo>
                  <a:cubicBezTo>
                    <a:pt x="12" y="50"/>
                    <a:pt x="1" y="101"/>
                    <a:pt x="10" y="155"/>
                  </a:cubicBezTo>
                  <a:cubicBezTo>
                    <a:pt x="20" y="225"/>
                    <a:pt x="63" y="292"/>
                    <a:pt x="123" y="333"/>
                  </a:cubicBezTo>
                  <a:cubicBezTo>
                    <a:pt x="222" y="399"/>
                    <a:pt x="344" y="403"/>
                    <a:pt x="453" y="408"/>
                  </a:cubicBezTo>
                  <a:cubicBezTo>
                    <a:pt x="569" y="414"/>
                    <a:pt x="672" y="423"/>
                    <a:pt x="753" y="476"/>
                  </a:cubicBezTo>
                  <a:cubicBezTo>
                    <a:pt x="794" y="504"/>
                    <a:pt x="826" y="543"/>
                    <a:pt x="860" y="583"/>
                  </a:cubicBezTo>
                  <a:cubicBezTo>
                    <a:pt x="894" y="624"/>
                    <a:pt x="931" y="667"/>
                    <a:pt x="976" y="699"/>
                  </a:cubicBezTo>
                  <a:cubicBezTo>
                    <a:pt x="1042" y="744"/>
                    <a:pt x="1128" y="768"/>
                    <a:pt x="1233" y="768"/>
                  </a:cubicBezTo>
                  <a:cubicBezTo>
                    <a:pt x="1299" y="768"/>
                    <a:pt x="1366" y="759"/>
                    <a:pt x="1426" y="750"/>
                  </a:cubicBezTo>
                  <a:lnTo>
                    <a:pt x="1449" y="746"/>
                  </a:lnTo>
                  <a:lnTo>
                    <a:pt x="1439" y="412"/>
                  </a:lnTo>
                  <a:lnTo>
                    <a:pt x="1072" y="245"/>
                  </a:lnTo>
                  <a:cubicBezTo>
                    <a:pt x="1068" y="172"/>
                    <a:pt x="1010" y="112"/>
                    <a:pt x="952" y="84"/>
                  </a:cubicBezTo>
                  <a:cubicBezTo>
                    <a:pt x="888" y="54"/>
                    <a:pt x="817" y="50"/>
                    <a:pt x="749" y="43"/>
                  </a:cubicBezTo>
                  <a:lnTo>
                    <a:pt x="5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296"/>
            <p:cNvSpPr/>
            <p:nvPr/>
          </p:nvSpPr>
          <p:spPr>
            <a:xfrm>
              <a:off x="6584433" y="3705617"/>
              <a:ext cx="51090" cy="27420"/>
            </a:xfrm>
            <a:custGeom>
              <a:rect b="b" l="l" r="r" t="t"/>
              <a:pathLst>
                <a:path extrusionOk="0" h="965" w="1798">
                  <a:moveTo>
                    <a:pt x="80" y="0"/>
                  </a:moveTo>
                  <a:cubicBezTo>
                    <a:pt x="53" y="0"/>
                    <a:pt x="27" y="1"/>
                    <a:pt x="0" y="2"/>
                  </a:cubicBezTo>
                  <a:cubicBezTo>
                    <a:pt x="13" y="165"/>
                    <a:pt x="28" y="328"/>
                    <a:pt x="41" y="491"/>
                  </a:cubicBezTo>
                  <a:cubicBezTo>
                    <a:pt x="47" y="553"/>
                    <a:pt x="51" y="617"/>
                    <a:pt x="71" y="677"/>
                  </a:cubicBezTo>
                  <a:cubicBezTo>
                    <a:pt x="105" y="780"/>
                    <a:pt x="180" y="868"/>
                    <a:pt x="276" y="917"/>
                  </a:cubicBezTo>
                  <a:cubicBezTo>
                    <a:pt x="344" y="951"/>
                    <a:pt x="417" y="965"/>
                    <a:pt x="492" y="965"/>
                  </a:cubicBezTo>
                  <a:cubicBezTo>
                    <a:pt x="597" y="965"/>
                    <a:pt x="705" y="938"/>
                    <a:pt x="806" y="900"/>
                  </a:cubicBezTo>
                  <a:cubicBezTo>
                    <a:pt x="833" y="889"/>
                    <a:pt x="861" y="879"/>
                    <a:pt x="887" y="857"/>
                  </a:cubicBezTo>
                  <a:cubicBezTo>
                    <a:pt x="911" y="838"/>
                    <a:pt x="928" y="810"/>
                    <a:pt x="945" y="784"/>
                  </a:cubicBezTo>
                  <a:cubicBezTo>
                    <a:pt x="990" y="714"/>
                    <a:pt x="1035" y="643"/>
                    <a:pt x="1080" y="572"/>
                  </a:cubicBezTo>
                  <a:cubicBezTo>
                    <a:pt x="1262" y="512"/>
                    <a:pt x="1454" y="479"/>
                    <a:pt x="1645" y="479"/>
                  </a:cubicBezTo>
                  <a:cubicBezTo>
                    <a:pt x="1690" y="479"/>
                    <a:pt x="1736" y="481"/>
                    <a:pt x="1780" y="484"/>
                  </a:cubicBezTo>
                  <a:cubicBezTo>
                    <a:pt x="1787" y="369"/>
                    <a:pt x="1793" y="253"/>
                    <a:pt x="1798" y="137"/>
                  </a:cubicBezTo>
                  <a:cubicBezTo>
                    <a:pt x="1683" y="76"/>
                    <a:pt x="1553" y="46"/>
                    <a:pt x="1423" y="46"/>
                  </a:cubicBezTo>
                  <a:cubicBezTo>
                    <a:pt x="1232" y="46"/>
                    <a:pt x="1040" y="110"/>
                    <a:pt x="893" y="234"/>
                  </a:cubicBezTo>
                  <a:cubicBezTo>
                    <a:pt x="838" y="281"/>
                    <a:pt x="788" y="337"/>
                    <a:pt x="724" y="371"/>
                  </a:cubicBezTo>
                  <a:cubicBezTo>
                    <a:pt x="692" y="387"/>
                    <a:pt x="656" y="396"/>
                    <a:pt x="620" y="396"/>
                  </a:cubicBezTo>
                  <a:cubicBezTo>
                    <a:pt x="583" y="396"/>
                    <a:pt x="548" y="386"/>
                    <a:pt x="521" y="362"/>
                  </a:cubicBezTo>
                  <a:cubicBezTo>
                    <a:pt x="491" y="334"/>
                    <a:pt x="476" y="296"/>
                    <a:pt x="461" y="259"/>
                  </a:cubicBezTo>
                  <a:cubicBezTo>
                    <a:pt x="431" y="182"/>
                    <a:pt x="401" y="105"/>
                    <a:pt x="371" y="28"/>
                  </a:cubicBezTo>
                  <a:cubicBezTo>
                    <a:pt x="275" y="10"/>
                    <a:pt x="177" y="0"/>
                    <a:pt x="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296"/>
            <p:cNvSpPr/>
            <p:nvPr/>
          </p:nvSpPr>
          <p:spPr>
            <a:xfrm>
              <a:off x="6583637" y="3704849"/>
              <a:ext cx="52681" cy="28983"/>
            </a:xfrm>
            <a:custGeom>
              <a:rect b="b" l="l" r="r" t="t"/>
              <a:pathLst>
                <a:path extrusionOk="0" h="1020" w="1854">
                  <a:moveTo>
                    <a:pt x="112" y="54"/>
                  </a:moveTo>
                  <a:cubicBezTo>
                    <a:pt x="201" y="54"/>
                    <a:pt x="290" y="63"/>
                    <a:pt x="379" y="79"/>
                  </a:cubicBezTo>
                  <a:lnTo>
                    <a:pt x="465" y="297"/>
                  </a:lnTo>
                  <a:cubicBezTo>
                    <a:pt x="480" y="334"/>
                    <a:pt x="495" y="376"/>
                    <a:pt x="532" y="409"/>
                  </a:cubicBezTo>
                  <a:cubicBezTo>
                    <a:pt x="562" y="436"/>
                    <a:pt x="605" y="449"/>
                    <a:pt x="651" y="449"/>
                  </a:cubicBezTo>
                  <a:cubicBezTo>
                    <a:pt x="689" y="449"/>
                    <a:pt x="729" y="440"/>
                    <a:pt x="765" y="421"/>
                  </a:cubicBezTo>
                  <a:cubicBezTo>
                    <a:pt x="814" y="396"/>
                    <a:pt x="855" y="357"/>
                    <a:pt x="896" y="321"/>
                  </a:cubicBezTo>
                  <a:cubicBezTo>
                    <a:pt x="909" y="308"/>
                    <a:pt x="924" y="295"/>
                    <a:pt x="939" y="282"/>
                  </a:cubicBezTo>
                  <a:cubicBezTo>
                    <a:pt x="1078" y="164"/>
                    <a:pt x="1258" y="100"/>
                    <a:pt x="1451" y="100"/>
                  </a:cubicBezTo>
                  <a:cubicBezTo>
                    <a:pt x="1573" y="100"/>
                    <a:pt x="1695" y="128"/>
                    <a:pt x="1798" y="182"/>
                  </a:cubicBezTo>
                  <a:lnTo>
                    <a:pt x="1783" y="481"/>
                  </a:lnTo>
                  <a:cubicBezTo>
                    <a:pt x="1750" y="480"/>
                    <a:pt x="1716" y="479"/>
                    <a:pt x="1683" y="479"/>
                  </a:cubicBezTo>
                  <a:cubicBezTo>
                    <a:pt x="1485" y="479"/>
                    <a:pt x="1286" y="511"/>
                    <a:pt x="1099" y="576"/>
                  </a:cubicBezTo>
                  <a:lnTo>
                    <a:pt x="1091" y="578"/>
                  </a:lnTo>
                  <a:lnTo>
                    <a:pt x="951" y="796"/>
                  </a:lnTo>
                  <a:cubicBezTo>
                    <a:pt x="934" y="822"/>
                    <a:pt x="917" y="848"/>
                    <a:pt x="898" y="865"/>
                  </a:cubicBezTo>
                  <a:cubicBezTo>
                    <a:pt x="876" y="882"/>
                    <a:pt x="849" y="893"/>
                    <a:pt x="823" y="904"/>
                  </a:cubicBezTo>
                  <a:cubicBezTo>
                    <a:pt x="714" y="944"/>
                    <a:pt x="613" y="966"/>
                    <a:pt x="523" y="966"/>
                  </a:cubicBezTo>
                  <a:cubicBezTo>
                    <a:pt x="446" y="966"/>
                    <a:pt x="377" y="951"/>
                    <a:pt x="317" y="921"/>
                  </a:cubicBezTo>
                  <a:cubicBezTo>
                    <a:pt x="227" y="874"/>
                    <a:pt x="157" y="792"/>
                    <a:pt x="124" y="696"/>
                  </a:cubicBezTo>
                  <a:cubicBezTo>
                    <a:pt x="107" y="638"/>
                    <a:pt x="101" y="576"/>
                    <a:pt x="97" y="516"/>
                  </a:cubicBezTo>
                  <a:lnTo>
                    <a:pt x="58" y="62"/>
                  </a:lnTo>
                  <a:lnTo>
                    <a:pt x="58" y="55"/>
                  </a:lnTo>
                  <a:cubicBezTo>
                    <a:pt x="76" y="54"/>
                    <a:pt x="94" y="54"/>
                    <a:pt x="112" y="54"/>
                  </a:cubicBezTo>
                  <a:close/>
                  <a:moveTo>
                    <a:pt x="114" y="1"/>
                  </a:moveTo>
                  <a:cubicBezTo>
                    <a:pt x="86" y="1"/>
                    <a:pt x="57" y="2"/>
                    <a:pt x="28" y="4"/>
                  </a:cubicBezTo>
                  <a:lnTo>
                    <a:pt x="0" y="4"/>
                  </a:lnTo>
                  <a:lnTo>
                    <a:pt x="43" y="520"/>
                  </a:lnTo>
                  <a:cubicBezTo>
                    <a:pt x="47" y="582"/>
                    <a:pt x="54" y="649"/>
                    <a:pt x="75" y="713"/>
                  </a:cubicBezTo>
                  <a:cubicBezTo>
                    <a:pt x="109" y="822"/>
                    <a:pt x="191" y="916"/>
                    <a:pt x="294" y="968"/>
                  </a:cubicBezTo>
                  <a:cubicBezTo>
                    <a:pt x="360" y="1002"/>
                    <a:pt x="437" y="1019"/>
                    <a:pt x="523" y="1019"/>
                  </a:cubicBezTo>
                  <a:cubicBezTo>
                    <a:pt x="619" y="1019"/>
                    <a:pt x="726" y="998"/>
                    <a:pt x="842" y="953"/>
                  </a:cubicBezTo>
                  <a:cubicBezTo>
                    <a:pt x="872" y="942"/>
                    <a:pt x="904" y="929"/>
                    <a:pt x="932" y="906"/>
                  </a:cubicBezTo>
                  <a:cubicBezTo>
                    <a:pt x="958" y="882"/>
                    <a:pt x="977" y="854"/>
                    <a:pt x="996" y="826"/>
                  </a:cubicBezTo>
                  <a:lnTo>
                    <a:pt x="1125" y="623"/>
                  </a:lnTo>
                  <a:cubicBezTo>
                    <a:pt x="1303" y="563"/>
                    <a:pt x="1492" y="532"/>
                    <a:pt x="1680" y="532"/>
                  </a:cubicBezTo>
                  <a:cubicBezTo>
                    <a:pt x="1722" y="532"/>
                    <a:pt x="1764" y="534"/>
                    <a:pt x="1806" y="537"/>
                  </a:cubicBezTo>
                  <a:lnTo>
                    <a:pt x="1834" y="539"/>
                  </a:lnTo>
                  <a:lnTo>
                    <a:pt x="1853" y="149"/>
                  </a:lnTo>
                  <a:lnTo>
                    <a:pt x="1838" y="141"/>
                  </a:lnTo>
                  <a:cubicBezTo>
                    <a:pt x="1723" y="79"/>
                    <a:pt x="1588" y="47"/>
                    <a:pt x="1451" y="47"/>
                  </a:cubicBezTo>
                  <a:cubicBezTo>
                    <a:pt x="1245" y="47"/>
                    <a:pt x="1052" y="115"/>
                    <a:pt x="904" y="242"/>
                  </a:cubicBezTo>
                  <a:cubicBezTo>
                    <a:pt x="889" y="254"/>
                    <a:pt x="874" y="267"/>
                    <a:pt x="859" y="282"/>
                  </a:cubicBezTo>
                  <a:cubicBezTo>
                    <a:pt x="821" y="316"/>
                    <a:pt x="784" y="351"/>
                    <a:pt x="739" y="372"/>
                  </a:cubicBezTo>
                  <a:cubicBezTo>
                    <a:pt x="711" y="389"/>
                    <a:pt x="679" y="396"/>
                    <a:pt x="647" y="396"/>
                  </a:cubicBezTo>
                  <a:cubicBezTo>
                    <a:pt x="626" y="396"/>
                    <a:pt x="591" y="391"/>
                    <a:pt x="566" y="368"/>
                  </a:cubicBezTo>
                  <a:cubicBezTo>
                    <a:pt x="542" y="346"/>
                    <a:pt x="527" y="310"/>
                    <a:pt x="514" y="278"/>
                  </a:cubicBezTo>
                  <a:lnTo>
                    <a:pt x="418" y="32"/>
                  </a:lnTo>
                  <a:lnTo>
                    <a:pt x="403" y="29"/>
                  </a:lnTo>
                  <a:cubicBezTo>
                    <a:pt x="307" y="11"/>
                    <a:pt x="211" y="1"/>
                    <a:pt x="1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296"/>
            <p:cNvSpPr/>
            <p:nvPr/>
          </p:nvSpPr>
          <p:spPr>
            <a:xfrm>
              <a:off x="6561276" y="3706270"/>
              <a:ext cx="17560" cy="11565"/>
            </a:xfrm>
            <a:custGeom>
              <a:rect b="b" l="l" r="r" t="t"/>
              <a:pathLst>
                <a:path extrusionOk="0" h="407" w="618">
                  <a:moveTo>
                    <a:pt x="284" y="0"/>
                  </a:moveTo>
                  <a:cubicBezTo>
                    <a:pt x="230" y="0"/>
                    <a:pt x="178" y="12"/>
                    <a:pt x="132" y="39"/>
                  </a:cubicBezTo>
                  <a:cubicBezTo>
                    <a:pt x="48" y="91"/>
                    <a:pt x="1" y="207"/>
                    <a:pt x="48" y="292"/>
                  </a:cubicBezTo>
                  <a:cubicBezTo>
                    <a:pt x="95" y="378"/>
                    <a:pt x="204" y="401"/>
                    <a:pt x="301" y="406"/>
                  </a:cubicBezTo>
                  <a:cubicBezTo>
                    <a:pt x="306" y="406"/>
                    <a:pt x="312" y="406"/>
                    <a:pt x="318" y="406"/>
                  </a:cubicBezTo>
                  <a:cubicBezTo>
                    <a:pt x="443" y="406"/>
                    <a:pt x="595" y="360"/>
                    <a:pt x="607" y="236"/>
                  </a:cubicBezTo>
                  <a:cubicBezTo>
                    <a:pt x="618" y="134"/>
                    <a:pt x="517" y="54"/>
                    <a:pt x="419" y="22"/>
                  </a:cubicBezTo>
                  <a:cubicBezTo>
                    <a:pt x="375" y="8"/>
                    <a:pt x="329" y="0"/>
                    <a:pt x="2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296"/>
            <p:cNvSpPr/>
            <p:nvPr/>
          </p:nvSpPr>
          <p:spPr>
            <a:xfrm>
              <a:off x="6560310" y="3705503"/>
              <a:ext cx="19322" cy="13042"/>
            </a:xfrm>
            <a:custGeom>
              <a:rect b="b" l="l" r="r" t="t"/>
              <a:pathLst>
                <a:path extrusionOk="0" h="459" w="680">
                  <a:moveTo>
                    <a:pt x="318" y="54"/>
                  </a:moveTo>
                  <a:cubicBezTo>
                    <a:pt x="358" y="54"/>
                    <a:pt x="401" y="62"/>
                    <a:pt x="444" y="75"/>
                  </a:cubicBezTo>
                  <a:cubicBezTo>
                    <a:pt x="532" y="103"/>
                    <a:pt x="624" y="174"/>
                    <a:pt x="613" y="261"/>
                  </a:cubicBezTo>
                  <a:cubicBezTo>
                    <a:pt x="603" y="375"/>
                    <a:pt x="446" y="405"/>
                    <a:pt x="356" y="405"/>
                  </a:cubicBezTo>
                  <a:lnTo>
                    <a:pt x="337" y="405"/>
                  </a:lnTo>
                  <a:cubicBezTo>
                    <a:pt x="217" y="401"/>
                    <a:pt x="138" y="366"/>
                    <a:pt x="106" y="306"/>
                  </a:cubicBezTo>
                  <a:cubicBezTo>
                    <a:pt x="63" y="229"/>
                    <a:pt x="112" y="131"/>
                    <a:pt x="181" y="90"/>
                  </a:cubicBezTo>
                  <a:cubicBezTo>
                    <a:pt x="219" y="66"/>
                    <a:pt x="266" y="54"/>
                    <a:pt x="318" y="54"/>
                  </a:cubicBezTo>
                  <a:close/>
                  <a:moveTo>
                    <a:pt x="318" y="0"/>
                  </a:moveTo>
                  <a:cubicBezTo>
                    <a:pt x="256" y="0"/>
                    <a:pt x="200" y="14"/>
                    <a:pt x="153" y="43"/>
                  </a:cubicBezTo>
                  <a:cubicBezTo>
                    <a:pt x="61" y="99"/>
                    <a:pt x="1" y="227"/>
                    <a:pt x="58" y="332"/>
                  </a:cubicBezTo>
                  <a:cubicBezTo>
                    <a:pt x="101" y="411"/>
                    <a:pt x="193" y="452"/>
                    <a:pt x="335" y="458"/>
                  </a:cubicBezTo>
                  <a:lnTo>
                    <a:pt x="356" y="458"/>
                  </a:lnTo>
                  <a:cubicBezTo>
                    <a:pt x="500" y="458"/>
                    <a:pt x="654" y="401"/>
                    <a:pt x="667" y="268"/>
                  </a:cubicBezTo>
                  <a:cubicBezTo>
                    <a:pt x="680" y="150"/>
                    <a:pt x="568" y="58"/>
                    <a:pt x="461" y="24"/>
                  </a:cubicBezTo>
                  <a:cubicBezTo>
                    <a:pt x="412" y="8"/>
                    <a:pt x="364" y="0"/>
                    <a:pt x="3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296"/>
            <p:cNvSpPr/>
            <p:nvPr/>
          </p:nvSpPr>
          <p:spPr>
            <a:xfrm>
              <a:off x="6375196" y="3658167"/>
              <a:ext cx="163045" cy="45151"/>
            </a:xfrm>
            <a:custGeom>
              <a:rect b="b" l="l" r="r" t="t"/>
              <a:pathLst>
                <a:path extrusionOk="0" h="1589" w="5738">
                  <a:moveTo>
                    <a:pt x="1637" y="1"/>
                  </a:moveTo>
                  <a:cubicBezTo>
                    <a:pt x="1627" y="1"/>
                    <a:pt x="1617" y="1"/>
                    <a:pt x="1607" y="1"/>
                  </a:cubicBezTo>
                  <a:cubicBezTo>
                    <a:pt x="1256" y="21"/>
                    <a:pt x="904" y="38"/>
                    <a:pt x="553" y="55"/>
                  </a:cubicBezTo>
                  <a:cubicBezTo>
                    <a:pt x="523" y="314"/>
                    <a:pt x="285" y="530"/>
                    <a:pt x="26" y="537"/>
                  </a:cubicBezTo>
                  <a:cubicBezTo>
                    <a:pt x="0" y="670"/>
                    <a:pt x="135" y="781"/>
                    <a:pt x="268" y="803"/>
                  </a:cubicBezTo>
                  <a:cubicBezTo>
                    <a:pt x="300" y="808"/>
                    <a:pt x="333" y="810"/>
                    <a:pt x="365" y="810"/>
                  </a:cubicBezTo>
                  <a:cubicBezTo>
                    <a:pt x="450" y="810"/>
                    <a:pt x="536" y="797"/>
                    <a:pt x="622" y="797"/>
                  </a:cubicBezTo>
                  <a:cubicBezTo>
                    <a:pt x="638" y="797"/>
                    <a:pt x="653" y="797"/>
                    <a:pt x="669" y="798"/>
                  </a:cubicBezTo>
                  <a:cubicBezTo>
                    <a:pt x="802" y="807"/>
                    <a:pt x="952" y="884"/>
                    <a:pt x="967" y="1017"/>
                  </a:cubicBezTo>
                  <a:cubicBezTo>
                    <a:pt x="969" y="1051"/>
                    <a:pt x="964" y="1088"/>
                    <a:pt x="975" y="1120"/>
                  </a:cubicBezTo>
                  <a:cubicBezTo>
                    <a:pt x="1020" y="1244"/>
                    <a:pt x="1211" y="1180"/>
                    <a:pt x="1333" y="1225"/>
                  </a:cubicBezTo>
                  <a:cubicBezTo>
                    <a:pt x="1404" y="1252"/>
                    <a:pt x="1449" y="1315"/>
                    <a:pt x="1504" y="1364"/>
                  </a:cubicBezTo>
                  <a:cubicBezTo>
                    <a:pt x="1591" y="1442"/>
                    <a:pt x="1705" y="1478"/>
                    <a:pt x="1821" y="1478"/>
                  </a:cubicBezTo>
                  <a:cubicBezTo>
                    <a:pt x="1985" y="1478"/>
                    <a:pt x="2152" y="1403"/>
                    <a:pt x="2241" y="1263"/>
                  </a:cubicBezTo>
                  <a:cubicBezTo>
                    <a:pt x="2297" y="1180"/>
                    <a:pt x="2336" y="1066"/>
                    <a:pt x="2434" y="1038"/>
                  </a:cubicBezTo>
                  <a:cubicBezTo>
                    <a:pt x="2449" y="1034"/>
                    <a:pt x="2463" y="1032"/>
                    <a:pt x="2477" y="1032"/>
                  </a:cubicBezTo>
                  <a:cubicBezTo>
                    <a:pt x="2574" y="1032"/>
                    <a:pt x="2662" y="1117"/>
                    <a:pt x="2753" y="1160"/>
                  </a:cubicBezTo>
                  <a:cubicBezTo>
                    <a:pt x="2854" y="1207"/>
                    <a:pt x="2980" y="1216"/>
                    <a:pt x="3049" y="1302"/>
                  </a:cubicBezTo>
                  <a:cubicBezTo>
                    <a:pt x="3085" y="1347"/>
                    <a:pt x="3098" y="1407"/>
                    <a:pt x="3130" y="1456"/>
                  </a:cubicBezTo>
                  <a:cubicBezTo>
                    <a:pt x="3193" y="1556"/>
                    <a:pt x="3300" y="1589"/>
                    <a:pt x="3419" y="1589"/>
                  </a:cubicBezTo>
                  <a:cubicBezTo>
                    <a:pt x="3533" y="1589"/>
                    <a:pt x="3657" y="1559"/>
                    <a:pt x="3765" y="1529"/>
                  </a:cubicBezTo>
                  <a:cubicBezTo>
                    <a:pt x="4069" y="1442"/>
                    <a:pt x="4383" y="1398"/>
                    <a:pt x="4698" y="1398"/>
                  </a:cubicBezTo>
                  <a:cubicBezTo>
                    <a:pt x="4756" y="1398"/>
                    <a:pt x="4814" y="1399"/>
                    <a:pt x="4872" y="1402"/>
                  </a:cubicBezTo>
                  <a:cubicBezTo>
                    <a:pt x="4886" y="1403"/>
                    <a:pt x="4900" y="1404"/>
                    <a:pt x="4913" y="1404"/>
                  </a:cubicBezTo>
                  <a:cubicBezTo>
                    <a:pt x="4945" y="1404"/>
                    <a:pt x="4976" y="1400"/>
                    <a:pt x="5003" y="1385"/>
                  </a:cubicBezTo>
                  <a:cubicBezTo>
                    <a:pt x="5117" y="1321"/>
                    <a:pt x="5065" y="1120"/>
                    <a:pt x="5172" y="1047"/>
                  </a:cubicBezTo>
                  <a:cubicBezTo>
                    <a:pt x="5202" y="1027"/>
                    <a:pt x="5236" y="1022"/>
                    <a:pt x="5272" y="1022"/>
                  </a:cubicBezTo>
                  <a:cubicBezTo>
                    <a:pt x="5312" y="1022"/>
                    <a:pt x="5354" y="1029"/>
                    <a:pt x="5393" y="1030"/>
                  </a:cubicBezTo>
                  <a:cubicBezTo>
                    <a:pt x="5569" y="1030"/>
                    <a:pt x="5729" y="875"/>
                    <a:pt x="5738" y="700"/>
                  </a:cubicBezTo>
                  <a:lnTo>
                    <a:pt x="5738" y="700"/>
                  </a:lnTo>
                  <a:cubicBezTo>
                    <a:pt x="5185" y="728"/>
                    <a:pt x="4634" y="755"/>
                    <a:pt x="4082" y="783"/>
                  </a:cubicBezTo>
                  <a:cubicBezTo>
                    <a:pt x="4138" y="645"/>
                    <a:pt x="3971" y="518"/>
                    <a:pt x="3817" y="518"/>
                  </a:cubicBezTo>
                  <a:cubicBezTo>
                    <a:pt x="3802" y="518"/>
                    <a:pt x="3788" y="519"/>
                    <a:pt x="3773" y="522"/>
                  </a:cubicBezTo>
                  <a:cubicBezTo>
                    <a:pt x="3610" y="550"/>
                    <a:pt x="3473" y="661"/>
                    <a:pt x="3313" y="695"/>
                  </a:cubicBezTo>
                  <a:cubicBezTo>
                    <a:pt x="3275" y="703"/>
                    <a:pt x="3237" y="706"/>
                    <a:pt x="3200" y="706"/>
                  </a:cubicBezTo>
                  <a:cubicBezTo>
                    <a:pt x="2996" y="706"/>
                    <a:pt x="2795" y="609"/>
                    <a:pt x="2591" y="582"/>
                  </a:cubicBezTo>
                  <a:cubicBezTo>
                    <a:pt x="2505" y="569"/>
                    <a:pt x="2413" y="569"/>
                    <a:pt x="2340" y="522"/>
                  </a:cubicBezTo>
                  <a:cubicBezTo>
                    <a:pt x="2269" y="477"/>
                    <a:pt x="2231" y="361"/>
                    <a:pt x="2297" y="306"/>
                  </a:cubicBezTo>
                  <a:cubicBezTo>
                    <a:pt x="2143" y="237"/>
                    <a:pt x="1896" y="333"/>
                    <a:pt x="1832" y="177"/>
                  </a:cubicBezTo>
                  <a:cubicBezTo>
                    <a:pt x="1815" y="141"/>
                    <a:pt x="1819" y="96"/>
                    <a:pt x="1796" y="59"/>
                  </a:cubicBezTo>
                  <a:cubicBezTo>
                    <a:pt x="1764" y="9"/>
                    <a:pt x="1699" y="1"/>
                    <a:pt x="16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296"/>
            <p:cNvSpPr/>
            <p:nvPr/>
          </p:nvSpPr>
          <p:spPr>
            <a:xfrm>
              <a:off x="6374884" y="3657399"/>
              <a:ext cx="164153" cy="46714"/>
            </a:xfrm>
            <a:custGeom>
              <a:rect b="b" l="l" r="r" t="t"/>
              <a:pathLst>
                <a:path extrusionOk="0" h="1644" w="5777">
                  <a:moveTo>
                    <a:pt x="1655" y="54"/>
                  </a:moveTo>
                  <a:cubicBezTo>
                    <a:pt x="1723" y="54"/>
                    <a:pt x="1766" y="69"/>
                    <a:pt x="1785" y="101"/>
                  </a:cubicBezTo>
                  <a:cubicBezTo>
                    <a:pt x="1794" y="116"/>
                    <a:pt x="1798" y="138"/>
                    <a:pt x="1802" y="159"/>
                  </a:cubicBezTo>
                  <a:cubicBezTo>
                    <a:pt x="1807" y="176"/>
                    <a:pt x="1811" y="195"/>
                    <a:pt x="1817" y="215"/>
                  </a:cubicBezTo>
                  <a:cubicBezTo>
                    <a:pt x="1865" y="326"/>
                    <a:pt x="1985" y="328"/>
                    <a:pt x="2098" y="330"/>
                  </a:cubicBezTo>
                  <a:cubicBezTo>
                    <a:pt x="2156" y="330"/>
                    <a:pt x="2214" y="330"/>
                    <a:pt x="2263" y="345"/>
                  </a:cubicBezTo>
                  <a:cubicBezTo>
                    <a:pt x="2250" y="367"/>
                    <a:pt x="2246" y="392"/>
                    <a:pt x="2248" y="422"/>
                  </a:cubicBezTo>
                  <a:cubicBezTo>
                    <a:pt x="2252" y="480"/>
                    <a:pt x="2287" y="540"/>
                    <a:pt x="2338" y="572"/>
                  </a:cubicBezTo>
                  <a:cubicBezTo>
                    <a:pt x="2402" y="613"/>
                    <a:pt x="2475" y="622"/>
                    <a:pt x="2548" y="628"/>
                  </a:cubicBezTo>
                  <a:cubicBezTo>
                    <a:pt x="2565" y="630"/>
                    <a:pt x="2580" y="632"/>
                    <a:pt x="2597" y="635"/>
                  </a:cubicBezTo>
                  <a:cubicBezTo>
                    <a:pt x="2681" y="645"/>
                    <a:pt x="2769" y="669"/>
                    <a:pt x="2850" y="692"/>
                  </a:cubicBezTo>
                  <a:cubicBezTo>
                    <a:pt x="2968" y="727"/>
                    <a:pt x="3088" y="761"/>
                    <a:pt x="3210" y="761"/>
                  </a:cubicBezTo>
                  <a:cubicBezTo>
                    <a:pt x="3251" y="761"/>
                    <a:pt x="3289" y="757"/>
                    <a:pt x="3328" y="748"/>
                  </a:cubicBezTo>
                  <a:cubicBezTo>
                    <a:pt x="3409" y="731"/>
                    <a:pt x="3484" y="695"/>
                    <a:pt x="3557" y="660"/>
                  </a:cubicBezTo>
                  <a:cubicBezTo>
                    <a:pt x="3634" y="624"/>
                    <a:pt x="3707" y="587"/>
                    <a:pt x="3788" y="575"/>
                  </a:cubicBezTo>
                  <a:cubicBezTo>
                    <a:pt x="3801" y="572"/>
                    <a:pt x="3815" y="571"/>
                    <a:pt x="3828" y="571"/>
                  </a:cubicBezTo>
                  <a:cubicBezTo>
                    <a:pt x="3916" y="571"/>
                    <a:pt x="4009" y="618"/>
                    <a:pt x="4052" y="682"/>
                  </a:cubicBezTo>
                  <a:cubicBezTo>
                    <a:pt x="4071" y="710"/>
                    <a:pt x="4088" y="750"/>
                    <a:pt x="4067" y="802"/>
                  </a:cubicBezTo>
                  <a:lnTo>
                    <a:pt x="4052" y="840"/>
                  </a:lnTo>
                  <a:lnTo>
                    <a:pt x="5719" y="757"/>
                  </a:lnTo>
                  <a:lnTo>
                    <a:pt x="5719" y="757"/>
                  </a:lnTo>
                  <a:cubicBezTo>
                    <a:pt x="5697" y="905"/>
                    <a:pt x="5556" y="1029"/>
                    <a:pt x="5404" y="1029"/>
                  </a:cubicBezTo>
                  <a:cubicBezTo>
                    <a:pt x="5385" y="1029"/>
                    <a:pt x="5365" y="1027"/>
                    <a:pt x="5346" y="1027"/>
                  </a:cubicBezTo>
                  <a:cubicBezTo>
                    <a:pt x="5325" y="1025"/>
                    <a:pt x="5303" y="1022"/>
                    <a:pt x="5284" y="1022"/>
                  </a:cubicBezTo>
                  <a:cubicBezTo>
                    <a:pt x="5254" y="1022"/>
                    <a:pt x="5209" y="1025"/>
                    <a:pt x="5168" y="1052"/>
                  </a:cubicBezTo>
                  <a:cubicBezTo>
                    <a:pt x="5108" y="1093"/>
                    <a:pt x="5091" y="1166"/>
                    <a:pt x="5076" y="1237"/>
                  </a:cubicBezTo>
                  <a:cubicBezTo>
                    <a:pt x="5061" y="1301"/>
                    <a:pt x="5048" y="1363"/>
                    <a:pt x="5001" y="1389"/>
                  </a:cubicBezTo>
                  <a:cubicBezTo>
                    <a:pt x="4982" y="1400"/>
                    <a:pt x="4956" y="1403"/>
                    <a:pt x="4924" y="1403"/>
                  </a:cubicBezTo>
                  <a:cubicBezTo>
                    <a:pt x="4912" y="1403"/>
                    <a:pt x="4899" y="1402"/>
                    <a:pt x="4885" y="1402"/>
                  </a:cubicBezTo>
                  <a:cubicBezTo>
                    <a:pt x="4828" y="1399"/>
                    <a:pt x="4771" y="1397"/>
                    <a:pt x="4714" y="1397"/>
                  </a:cubicBezTo>
                  <a:cubicBezTo>
                    <a:pt x="4393" y="1397"/>
                    <a:pt x="4077" y="1443"/>
                    <a:pt x="3769" y="1530"/>
                  </a:cubicBezTo>
                  <a:cubicBezTo>
                    <a:pt x="3671" y="1558"/>
                    <a:pt x="3544" y="1590"/>
                    <a:pt x="3429" y="1590"/>
                  </a:cubicBezTo>
                  <a:cubicBezTo>
                    <a:pt x="3302" y="1590"/>
                    <a:pt x="3214" y="1549"/>
                    <a:pt x="3163" y="1470"/>
                  </a:cubicBezTo>
                  <a:cubicBezTo>
                    <a:pt x="3152" y="1451"/>
                    <a:pt x="3144" y="1429"/>
                    <a:pt x="3133" y="1406"/>
                  </a:cubicBezTo>
                  <a:cubicBezTo>
                    <a:pt x="3120" y="1374"/>
                    <a:pt x="3105" y="1339"/>
                    <a:pt x="3081" y="1312"/>
                  </a:cubicBezTo>
                  <a:cubicBezTo>
                    <a:pt x="3030" y="1247"/>
                    <a:pt x="2953" y="1224"/>
                    <a:pt x="2878" y="1200"/>
                  </a:cubicBezTo>
                  <a:cubicBezTo>
                    <a:pt x="2844" y="1189"/>
                    <a:pt x="2807" y="1179"/>
                    <a:pt x="2775" y="1164"/>
                  </a:cubicBezTo>
                  <a:cubicBezTo>
                    <a:pt x="2747" y="1151"/>
                    <a:pt x="2717" y="1132"/>
                    <a:pt x="2689" y="1115"/>
                  </a:cubicBezTo>
                  <a:cubicBezTo>
                    <a:pt x="2627" y="1074"/>
                    <a:pt x="2561" y="1033"/>
                    <a:pt x="2488" y="1033"/>
                  </a:cubicBezTo>
                  <a:cubicBezTo>
                    <a:pt x="2471" y="1033"/>
                    <a:pt x="2454" y="1035"/>
                    <a:pt x="2439" y="1040"/>
                  </a:cubicBezTo>
                  <a:cubicBezTo>
                    <a:pt x="2351" y="1065"/>
                    <a:pt x="2308" y="1142"/>
                    <a:pt x="2265" y="1217"/>
                  </a:cubicBezTo>
                  <a:cubicBezTo>
                    <a:pt x="2254" y="1239"/>
                    <a:pt x="2242" y="1258"/>
                    <a:pt x="2231" y="1277"/>
                  </a:cubicBezTo>
                  <a:cubicBezTo>
                    <a:pt x="2152" y="1402"/>
                    <a:pt x="1997" y="1479"/>
                    <a:pt x="1832" y="1479"/>
                  </a:cubicBezTo>
                  <a:cubicBezTo>
                    <a:pt x="1717" y="1479"/>
                    <a:pt x="1612" y="1440"/>
                    <a:pt x="1532" y="1372"/>
                  </a:cubicBezTo>
                  <a:cubicBezTo>
                    <a:pt x="1520" y="1359"/>
                    <a:pt x="1505" y="1344"/>
                    <a:pt x="1490" y="1331"/>
                  </a:cubicBezTo>
                  <a:cubicBezTo>
                    <a:pt x="1451" y="1290"/>
                    <a:pt x="1410" y="1249"/>
                    <a:pt x="1355" y="1228"/>
                  </a:cubicBezTo>
                  <a:cubicBezTo>
                    <a:pt x="1305" y="1209"/>
                    <a:pt x="1248" y="1207"/>
                    <a:pt x="1192" y="1204"/>
                  </a:cubicBezTo>
                  <a:cubicBezTo>
                    <a:pt x="1093" y="1200"/>
                    <a:pt x="1033" y="1196"/>
                    <a:pt x="1012" y="1138"/>
                  </a:cubicBezTo>
                  <a:cubicBezTo>
                    <a:pt x="1005" y="1121"/>
                    <a:pt x="1005" y="1102"/>
                    <a:pt x="1005" y="1080"/>
                  </a:cubicBezTo>
                  <a:cubicBezTo>
                    <a:pt x="1005" y="1067"/>
                    <a:pt x="1005" y="1055"/>
                    <a:pt x="1003" y="1040"/>
                  </a:cubicBezTo>
                  <a:cubicBezTo>
                    <a:pt x="986" y="894"/>
                    <a:pt x="828" y="808"/>
                    <a:pt x="682" y="800"/>
                  </a:cubicBezTo>
                  <a:cubicBezTo>
                    <a:pt x="664" y="798"/>
                    <a:pt x="647" y="798"/>
                    <a:pt x="629" y="798"/>
                  </a:cubicBezTo>
                  <a:cubicBezTo>
                    <a:pt x="587" y="798"/>
                    <a:pt x="544" y="801"/>
                    <a:pt x="502" y="804"/>
                  </a:cubicBezTo>
                  <a:cubicBezTo>
                    <a:pt x="460" y="807"/>
                    <a:pt x="416" y="810"/>
                    <a:pt x="374" y="810"/>
                  </a:cubicBezTo>
                  <a:cubicBezTo>
                    <a:pt x="342" y="810"/>
                    <a:pt x="311" y="809"/>
                    <a:pt x="283" y="804"/>
                  </a:cubicBezTo>
                  <a:cubicBezTo>
                    <a:pt x="206" y="791"/>
                    <a:pt x="131" y="746"/>
                    <a:pt x="91" y="688"/>
                  </a:cubicBezTo>
                  <a:cubicBezTo>
                    <a:pt x="76" y="665"/>
                    <a:pt x="58" y="630"/>
                    <a:pt x="61" y="590"/>
                  </a:cubicBezTo>
                  <a:cubicBezTo>
                    <a:pt x="318" y="572"/>
                    <a:pt x="547" y="362"/>
                    <a:pt x="588" y="108"/>
                  </a:cubicBezTo>
                  <a:lnTo>
                    <a:pt x="1620" y="56"/>
                  </a:lnTo>
                  <a:cubicBezTo>
                    <a:pt x="1631" y="54"/>
                    <a:pt x="1644" y="54"/>
                    <a:pt x="1655" y="54"/>
                  </a:cubicBezTo>
                  <a:close/>
                  <a:moveTo>
                    <a:pt x="1655" y="0"/>
                  </a:moveTo>
                  <a:cubicBezTo>
                    <a:pt x="1642" y="0"/>
                    <a:pt x="1629" y="0"/>
                    <a:pt x="1618" y="3"/>
                  </a:cubicBezTo>
                  <a:lnTo>
                    <a:pt x="540" y="56"/>
                  </a:lnTo>
                  <a:lnTo>
                    <a:pt x="538" y="80"/>
                  </a:lnTo>
                  <a:cubicBezTo>
                    <a:pt x="508" y="326"/>
                    <a:pt x="283" y="532"/>
                    <a:pt x="35" y="538"/>
                  </a:cubicBezTo>
                  <a:lnTo>
                    <a:pt x="13" y="538"/>
                  </a:lnTo>
                  <a:lnTo>
                    <a:pt x="9" y="560"/>
                  </a:lnTo>
                  <a:cubicBezTo>
                    <a:pt x="1" y="613"/>
                    <a:pt x="13" y="669"/>
                    <a:pt x="48" y="718"/>
                  </a:cubicBezTo>
                  <a:cubicBezTo>
                    <a:pt x="97" y="789"/>
                    <a:pt x="183" y="840"/>
                    <a:pt x="275" y="857"/>
                  </a:cubicBezTo>
                  <a:cubicBezTo>
                    <a:pt x="304" y="862"/>
                    <a:pt x="337" y="864"/>
                    <a:pt x="372" y="864"/>
                  </a:cubicBezTo>
                  <a:cubicBezTo>
                    <a:pt x="415" y="864"/>
                    <a:pt x="462" y="861"/>
                    <a:pt x="506" y="857"/>
                  </a:cubicBezTo>
                  <a:cubicBezTo>
                    <a:pt x="547" y="854"/>
                    <a:pt x="588" y="851"/>
                    <a:pt x="628" y="851"/>
                  </a:cubicBezTo>
                  <a:cubicBezTo>
                    <a:pt x="645" y="851"/>
                    <a:pt x="661" y="852"/>
                    <a:pt x="678" y="853"/>
                  </a:cubicBezTo>
                  <a:cubicBezTo>
                    <a:pt x="804" y="860"/>
                    <a:pt x="937" y="930"/>
                    <a:pt x="950" y="1046"/>
                  </a:cubicBezTo>
                  <a:cubicBezTo>
                    <a:pt x="952" y="1059"/>
                    <a:pt x="952" y="1070"/>
                    <a:pt x="952" y="1080"/>
                  </a:cubicBezTo>
                  <a:cubicBezTo>
                    <a:pt x="952" y="1106"/>
                    <a:pt x="952" y="1132"/>
                    <a:pt x="963" y="1155"/>
                  </a:cubicBezTo>
                  <a:cubicBezTo>
                    <a:pt x="997" y="1252"/>
                    <a:pt x="1100" y="1256"/>
                    <a:pt x="1192" y="1258"/>
                  </a:cubicBezTo>
                  <a:cubicBezTo>
                    <a:pt x="1241" y="1260"/>
                    <a:pt x="1295" y="1262"/>
                    <a:pt x="1335" y="1277"/>
                  </a:cubicBezTo>
                  <a:cubicBezTo>
                    <a:pt x="1380" y="1294"/>
                    <a:pt x="1415" y="1331"/>
                    <a:pt x="1453" y="1367"/>
                  </a:cubicBezTo>
                  <a:cubicBezTo>
                    <a:pt x="1468" y="1382"/>
                    <a:pt x="1481" y="1397"/>
                    <a:pt x="1498" y="1412"/>
                  </a:cubicBezTo>
                  <a:cubicBezTo>
                    <a:pt x="1586" y="1489"/>
                    <a:pt x="1704" y="1532"/>
                    <a:pt x="1832" y="1532"/>
                  </a:cubicBezTo>
                  <a:cubicBezTo>
                    <a:pt x="2017" y="1532"/>
                    <a:pt x="2186" y="1447"/>
                    <a:pt x="2276" y="1305"/>
                  </a:cubicBezTo>
                  <a:cubicBezTo>
                    <a:pt x="2289" y="1286"/>
                    <a:pt x="2299" y="1264"/>
                    <a:pt x="2312" y="1245"/>
                  </a:cubicBezTo>
                  <a:cubicBezTo>
                    <a:pt x="2351" y="1174"/>
                    <a:pt x="2387" y="1110"/>
                    <a:pt x="2452" y="1091"/>
                  </a:cubicBezTo>
                  <a:cubicBezTo>
                    <a:pt x="2463" y="1088"/>
                    <a:pt x="2475" y="1086"/>
                    <a:pt x="2486" y="1086"/>
                  </a:cubicBezTo>
                  <a:cubicBezTo>
                    <a:pt x="2543" y="1086"/>
                    <a:pt x="2601" y="1122"/>
                    <a:pt x="2662" y="1159"/>
                  </a:cubicBezTo>
                  <a:cubicBezTo>
                    <a:pt x="2692" y="1179"/>
                    <a:pt x="2722" y="1198"/>
                    <a:pt x="2754" y="1213"/>
                  </a:cubicBezTo>
                  <a:cubicBezTo>
                    <a:pt x="2788" y="1228"/>
                    <a:pt x="2827" y="1241"/>
                    <a:pt x="2863" y="1252"/>
                  </a:cubicBezTo>
                  <a:cubicBezTo>
                    <a:pt x="2934" y="1273"/>
                    <a:pt x="2998" y="1294"/>
                    <a:pt x="3041" y="1346"/>
                  </a:cubicBezTo>
                  <a:cubicBezTo>
                    <a:pt x="3058" y="1367"/>
                    <a:pt x="3071" y="1397"/>
                    <a:pt x="3084" y="1427"/>
                  </a:cubicBezTo>
                  <a:cubicBezTo>
                    <a:pt x="3094" y="1451"/>
                    <a:pt x="3105" y="1474"/>
                    <a:pt x="3118" y="1498"/>
                  </a:cubicBezTo>
                  <a:cubicBezTo>
                    <a:pt x="3178" y="1594"/>
                    <a:pt x="3283" y="1644"/>
                    <a:pt x="3429" y="1644"/>
                  </a:cubicBezTo>
                  <a:cubicBezTo>
                    <a:pt x="3551" y="1644"/>
                    <a:pt x="3681" y="1609"/>
                    <a:pt x="3784" y="1582"/>
                  </a:cubicBezTo>
                  <a:cubicBezTo>
                    <a:pt x="4086" y="1496"/>
                    <a:pt x="4399" y="1453"/>
                    <a:pt x="4714" y="1453"/>
                  </a:cubicBezTo>
                  <a:cubicBezTo>
                    <a:pt x="4770" y="1453"/>
                    <a:pt x="4825" y="1453"/>
                    <a:pt x="4883" y="1455"/>
                  </a:cubicBezTo>
                  <a:cubicBezTo>
                    <a:pt x="4898" y="1457"/>
                    <a:pt x="4911" y="1457"/>
                    <a:pt x="4926" y="1457"/>
                  </a:cubicBezTo>
                  <a:cubicBezTo>
                    <a:pt x="4954" y="1457"/>
                    <a:pt x="4993" y="1455"/>
                    <a:pt x="5027" y="1436"/>
                  </a:cubicBezTo>
                  <a:cubicBezTo>
                    <a:pt x="5095" y="1397"/>
                    <a:pt x="5113" y="1322"/>
                    <a:pt x="5128" y="1249"/>
                  </a:cubicBezTo>
                  <a:cubicBezTo>
                    <a:pt x="5143" y="1185"/>
                    <a:pt x="5155" y="1125"/>
                    <a:pt x="5198" y="1095"/>
                  </a:cubicBezTo>
                  <a:cubicBezTo>
                    <a:pt x="5220" y="1082"/>
                    <a:pt x="5245" y="1076"/>
                    <a:pt x="5284" y="1076"/>
                  </a:cubicBezTo>
                  <a:cubicBezTo>
                    <a:pt x="5303" y="1076"/>
                    <a:pt x="5323" y="1078"/>
                    <a:pt x="5342" y="1080"/>
                  </a:cubicBezTo>
                  <a:cubicBezTo>
                    <a:pt x="5363" y="1080"/>
                    <a:pt x="5383" y="1082"/>
                    <a:pt x="5406" y="1082"/>
                  </a:cubicBezTo>
                  <a:cubicBezTo>
                    <a:pt x="5595" y="1082"/>
                    <a:pt x="5768" y="917"/>
                    <a:pt x="5775" y="729"/>
                  </a:cubicBezTo>
                  <a:lnTo>
                    <a:pt x="5777" y="699"/>
                  </a:lnTo>
                  <a:lnTo>
                    <a:pt x="4127" y="782"/>
                  </a:lnTo>
                  <a:cubicBezTo>
                    <a:pt x="4136" y="737"/>
                    <a:pt x="4125" y="692"/>
                    <a:pt x="4097" y="652"/>
                  </a:cubicBezTo>
                  <a:cubicBezTo>
                    <a:pt x="4043" y="573"/>
                    <a:pt x="3931" y="517"/>
                    <a:pt x="3825" y="517"/>
                  </a:cubicBezTo>
                  <a:cubicBezTo>
                    <a:pt x="3810" y="517"/>
                    <a:pt x="3795" y="519"/>
                    <a:pt x="3780" y="521"/>
                  </a:cubicBezTo>
                  <a:cubicBezTo>
                    <a:pt x="3692" y="536"/>
                    <a:pt x="3611" y="575"/>
                    <a:pt x="3534" y="613"/>
                  </a:cubicBezTo>
                  <a:cubicBezTo>
                    <a:pt x="3461" y="647"/>
                    <a:pt x="3392" y="680"/>
                    <a:pt x="3317" y="697"/>
                  </a:cubicBezTo>
                  <a:cubicBezTo>
                    <a:pt x="3283" y="703"/>
                    <a:pt x="3249" y="707"/>
                    <a:pt x="3210" y="707"/>
                  </a:cubicBezTo>
                  <a:cubicBezTo>
                    <a:pt x="3096" y="707"/>
                    <a:pt x="2983" y="675"/>
                    <a:pt x="2865" y="641"/>
                  </a:cubicBezTo>
                  <a:cubicBezTo>
                    <a:pt x="2779" y="617"/>
                    <a:pt x="2694" y="594"/>
                    <a:pt x="2604" y="581"/>
                  </a:cubicBezTo>
                  <a:cubicBezTo>
                    <a:pt x="2589" y="579"/>
                    <a:pt x="2572" y="577"/>
                    <a:pt x="2554" y="575"/>
                  </a:cubicBezTo>
                  <a:cubicBezTo>
                    <a:pt x="2484" y="568"/>
                    <a:pt x="2419" y="562"/>
                    <a:pt x="2366" y="527"/>
                  </a:cubicBezTo>
                  <a:cubicBezTo>
                    <a:pt x="2332" y="504"/>
                    <a:pt x="2304" y="459"/>
                    <a:pt x="2302" y="418"/>
                  </a:cubicBezTo>
                  <a:cubicBezTo>
                    <a:pt x="2299" y="399"/>
                    <a:pt x="2304" y="371"/>
                    <a:pt x="2325" y="352"/>
                  </a:cubicBezTo>
                  <a:lnTo>
                    <a:pt x="2357" y="324"/>
                  </a:lnTo>
                  <a:lnTo>
                    <a:pt x="2319" y="307"/>
                  </a:lnTo>
                  <a:cubicBezTo>
                    <a:pt x="2252" y="279"/>
                    <a:pt x="2175" y="277"/>
                    <a:pt x="2100" y="277"/>
                  </a:cubicBezTo>
                  <a:cubicBezTo>
                    <a:pt x="1993" y="275"/>
                    <a:pt x="1901" y="273"/>
                    <a:pt x="1867" y="195"/>
                  </a:cubicBezTo>
                  <a:cubicBezTo>
                    <a:pt x="1862" y="180"/>
                    <a:pt x="1858" y="165"/>
                    <a:pt x="1856" y="148"/>
                  </a:cubicBezTo>
                  <a:cubicBezTo>
                    <a:pt x="1850" y="123"/>
                    <a:pt x="1845" y="97"/>
                    <a:pt x="1830" y="73"/>
                  </a:cubicBezTo>
                  <a:cubicBezTo>
                    <a:pt x="1785" y="0"/>
                    <a:pt x="1687" y="0"/>
                    <a:pt x="16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296"/>
            <p:cNvSpPr/>
            <p:nvPr/>
          </p:nvSpPr>
          <p:spPr>
            <a:xfrm>
              <a:off x="6179598" y="3418899"/>
              <a:ext cx="219080" cy="238345"/>
            </a:xfrm>
            <a:custGeom>
              <a:rect b="b" l="l" r="r" t="t"/>
              <a:pathLst>
                <a:path extrusionOk="0" h="8388" w="7710">
                  <a:moveTo>
                    <a:pt x="54" y="0"/>
                  </a:moveTo>
                  <a:lnTo>
                    <a:pt x="54" y="0"/>
                  </a:lnTo>
                  <a:cubicBezTo>
                    <a:pt x="0" y="133"/>
                    <a:pt x="127" y="264"/>
                    <a:pt x="234" y="358"/>
                  </a:cubicBezTo>
                  <a:cubicBezTo>
                    <a:pt x="341" y="452"/>
                    <a:pt x="453" y="607"/>
                    <a:pt x="371" y="724"/>
                  </a:cubicBezTo>
                  <a:cubicBezTo>
                    <a:pt x="391" y="709"/>
                    <a:pt x="415" y="702"/>
                    <a:pt x="439" y="702"/>
                  </a:cubicBezTo>
                  <a:cubicBezTo>
                    <a:pt x="496" y="702"/>
                    <a:pt x="558" y="741"/>
                    <a:pt x="590" y="793"/>
                  </a:cubicBezTo>
                  <a:cubicBezTo>
                    <a:pt x="637" y="866"/>
                    <a:pt x="645" y="956"/>
                    <a:pt x="680" y="1035"/>
                  </a:cubicBezTo>
                  <a:cubicBezTo>
                    <a:pt x="747" y="1187"/>
                    <a:pt x="909" y="1291"/>
                    <a:pt x="1073" y="1291"/>
                  </a:cubicBezTo>
                  <a:cubicBezTo>
                    <a:pt x="1083" y="1291"/>
                    <a:pt x="1092" y="1291"/>
                    <a:pt x="1102" y="1290"/>
                  </a:cubicBezTo>
                  <a:cubicBezTo>
                    <a:pt x="1235" y="1526"/>
                    <a:pt x="1376" y="1755"/>
                    <a:pt x="1526" y="1980"/>
                  </a:cubicBezTo>
                  <a:cubicBezTo>
                    <a:pt x="1684" y="2218"/>
                    <a:pt x="1869" y="2462"/>
                    <a:pt x="2134" y="2563"/>
                  </a:cubicBezTo>
                  <a:cubicBezTo>
                    <a:pt x="2197" y="2586"/>
                    <a:pt x="2265" y="2603"/>
                    <a:pt x="2312" y="2653"/>
                  </a:cubicBezTo>
                  <a:cubicBezTo>
                    <a:pt x="2451" y="2796"/>
                    <a:pt x="2278" y="3079"/>
                    <a:pt x="2419" y="3222"/>
                  </a:cubicBezTo>
                  <a:cubicBezTo>
                    <a:pt x="2466" y="3272"/>
                    <a:pt x="2541" y="3291"/>
                    <a:pt x="2580" y="3349"/>
                  </a:cubicBezTo>
                  <a:cubicBezTo>
                    <a:pt x="2629" y="3426"/>
                    <a:pt x="2584" y="3527"/>
                    <a:pt x="2584" y="3619"/>
                  </a:cubicBezTo>
                  <a:cubicBezTo>
                    <a:pt x="2582" y="3762"/>
                    <a:pt x="2694" y="3887"/>
                    <a:pt x="2824" y="3947"/>
                  </a:cubicBezTo>
                  <a:cubicBezTo>
                    <a:pt x="2955" y="4007"/>
                    <a:pt x="3103" y="4013"/>
                    <a:pt x="3244" y="4019"/>
                  </a:cubicBezTo>
                  <a:cubicBezTo>
                    <a:pt x="3321" y="4180"/>
                    <a:pt x="3398" y="4339"/>
                    <a:pt x="3476" y="4499"/>
                  </a:cubicBezTo>
                  <a:cubicBezTo>
                    <a:pt x="3591" y="4737"/>
                    <a:pt x="3739" y="5005"/>
                    <a:pt x="4001" y="5063"/>
                  </a:cubicBezTo>
                  <a:cubicBezTo>
                    <a:pt x="3949" y="5224"/>
                    <a:pt x="4018" y="5412"/>
                    <a:pt x="4157" y="5506"/>
                  </a:cubicBezTo>
                  <a:cubicBezTo>
                    <a:pt x="4230" y="5558"/>
                    <a:pt x="4322" y="5581"/>
                    <a:pt x="4384" y="5646"/>
                  </a:cubicBezTo>
                  <a:cubicBezTo>
                    <a:pt x="4493" y="5753"/>
                    <a:pt x="4483" y="5926"/>
                    <a:pt x="4510" y="6076"/>
                  </a:cubicBezTo>
                  <a:cubicBezTo>
                    <a:pt x="4535" y="6206"/>
                    <a:pt x="4636" y="6351"/>
                    <a:pt x="4755" y="6351"/>
                  </a:cubicBezTo>
                  <a:cubicBezTo>
                    <a:pt x="4773" y="6351"/>
                    <a:pt x="4791" y="6347"/>
                    <a:pt x="4810" y="6340"/>
                  </a:cubicBezTo>
                  <a:lnTo>
                    <a:pt x="4810" y="6340"/>
                  </a:lnTo>
                  <a:cubicBezTo>
                    <a:pt x="4714" y="6513"/>
                    <a:pt x="4778" y="6760"/>
                    <a:pt x="4947" y="6867"/>
                  </a:cubicBezTo>
                  <a:cubicBezTo>
                    <a:pt x="5063" y="6938"/>
                    <a:pt x="5228" y="6963"/>
                    <a:pt x="5275" y="7092"/>
                  </a:cubicBezTo>
                  <a:cubicBezTo>
                    <a:pt x="5299" y="7158"/>
                    <a:pt x="5282" y="7233"/>
                    <a:pt x="5301" y="7302"/>
                  </a:cubicBezTo>
                  <a:cubicBezTo>
                    <a:pt x="5355" y="7484"/>
                    <a:pt x="5616" y="7482"/>
                    <a:pt x="5768" y="7593"/>
                  </a:cubicBezTo>
                  <a:cubicBezTo>
                    <a:pt x="5933" y="7711"/>
                    <a:pt x="5959" y="7947"/>
                    <a:pt x="6087" y="8103"/>
                  </a:cubicBezTo>
                  <a:cubicBezTo>
                    <a:pt x="6207" y="8251"/>
                    <a:pt x="6402" y="8313"/>
                    <a:pt x="6589" y="8358"/>
                  </a:cubicBezTo>
                  <a:cubicBezTo>
                    <a:pt x="6646" y="8373"/>
                    <a:pt x="6706" y="8387"/>
                    <a:pt x="6764" y="8387"/>
                  </a:cubicBezTo>
                  <a:cubicBezTo>
                    <a:pt x="6804" y="8387"/>
                    <a:pt x="6843" y="8381"/>
                    <a:pt x="6880" y="8364"/>
                  </a:cubicBezTo>
                  <a:cubicBezTo>
                    <a:pt x="7015" y="8302"/>
                    <a:pt x="7056" y="8133"/>
                    <a:pt x="7079" y="7985"/>
                  </a:cubicBezTo>
                  <a:cubicBezTo>
                    <a:pt x="7137" y="7600"/>
                    <a:pt x="7180" y="7207"/>
                    <a:pt x="7206" y="6818"/>
                  </a:cubicBezTo>
                  <a:cubicBezTo>
                    <a:pt x="7219" y="6623"/>
                    <a:pt x="7268" y="6376"/>
                    <a:pt x="7461" y="6340"/>
                  </a:cubicBezTo>
                  <a:cubicBezTo>
                    <a:pt x="7527" y="6327"/>
                    <a:pt x="7608" y="6344"/>
                    <a:pt x="7660" y="6297"/>
                  </a:cubicBezTo>
                  <a:cubicBezTo>
                    <a:pt x="7705" y="6258"/>
                    <a:pt x="7709" y="6192"/>
                    <a:pt x="7705" y="6132"/>
                  </a:cubicBezTo>
                  <a:cubicBezTo>
                    <a:pt x="7698" y="5926"/>
                    <a:pt x="7656" y="5716"/>
                    <a:pt x="7538" y="5547"/>
                  </a:cubicBezTo>
                  <a:cubicBezTo>
                    <a:pt x="7430" y="5390"/>
                    <a:pt x="7248" y="5273"/>
                    <a:pt x="7060" y="5273"/>
                  </a:cubicBezTo>
                  <a:cubicBezTo>
                    <a:pt x="7046" y="5273"/>
                    <a:pt x="7031" y="5274"/>
                    <a:pt x="7017" y="5275"/>
                  </a:cubicBezTo>
                  <a:cubicBezTo>
                    <a:pt x="6942" y="5408"/>
                    <a:pt x="7064" y="5560"/>
                    <a:pt x="7178" y="5661"/>
                  </a:cubicBezTo>
                  <a:cubicBezTo>
                    <a:pt x="7289" y="5761"/>
                    <a:pt x="7418" y="5905"/>
                    <a:pt x="7353" y="6042"/>
                  </a:cubicBezTo>
                  <a:cubicBezTo>
                    <a:pt x="7227" y="6044"/>
                    <a:pt x="7099" y="6046"/>
                    <a:pt x="6972" y="6048"/>
                  </a:cubicBezTo>
                  <a:cubicBezTo>
                    <a:pt x="6874" y="5791"/>
                    <a:pt x="6683" y="5573"/>
                    <a:pt x="6441" y="5440"/>
                  </a:cubicBezTo>
                  <a:cubicBezTo>
                    <a:pt x="6516" y="5371"/>
                    <a:pt x="6419" y="5251"/>
                    <a:pt x="6323" y="5224"/>
                  </a:cubicBezTo>
                  <a:cubicBezTo>
                    <a:pt x="6227" y="5198"/>
                    <a:pt x="6107" y="5194"/>
                    <a:pt x="6057" y="5108"/>
                  </a:cubicBezTo>
                  <a:cubicBezTo>
                    <a:pt x="5997" y="5005"/>
                    <a:pt x="6072" y="4844"/>
                    <a:pt x="5976" y="4776"/>
                  </a:cubicBezTo>
                  <a:cubicBezTo>
                    <a:pt x="5912" y="4786"/>
                    <a:pt x="5846" y="4795"/>
                    <a:pt x="5781" y="4795"/>
                  </a:cubicBezTo>
                  <a:cubicBezTo>
                    <a:pt x="5708" y="4795"/>
                    <a:pt x="5636" y="4784"/>
                    <a:pt x="5571" y="4752"/>
                  </a:cubicBezTo>
                  <a:cubicBezTo>
                    <a:pt x="5447" y="4692"/>
                    <a:pt x="5365" y="4525"/>
                    <a:pt x="5442" y="4412"/>
                  </a:cubicBezTo>
                  <a:lnTo>
                    <a:pt x="5442" y="4412"/>
                  </a:lnTo>
                  <a:cubicBezTo>
                    <a:pt x="5457" y="4415"/>
                    <a:pt x="5472" y="4416"/>
                    <a:pt x="5487" y="4416"/>
                  </a:cubicBezTo>
                  <a:cubicBezTo>
                    <a:pt x="5597" y="4416"/>
                    <a:pt x="5707" y="4335"/>
                    <a:pt x="5732" y="4225"/>
                  </a:cubicBezTo>
                  <a:cubicBezTo>
                    <a:pt x="5759" y="4101"/>
                    <a:pt x="5672" y="3964"/>
                    <a:pt x="5550" y="3936"/>
                  </a:cubicBezTo>
                  <a:cubicBezTo>
                    <a:pt x="5565" y="3791"/>
                    <a:pt x="5428" y="3657"/>
                    <a:pt x="5288" y="3657"/>
                  </a:cubicBezTo>
                  <a:cubicBezTo>
                    <a:pt x="5270" y="3657"/>
                    <a:pt x="5252" y="3659"/>
                    <a:pt x="5235" y="3664"/>
                  </a:cubicBezTo>
                  <a:cubicBezTo>
                    <a:pt x="5258" y="3497"/>
                    <a:pt x="5110" y="3362"/>
                    <a:pt x="4975" y="3261"/>
                  </a:cubicBezTo>
                  <a:cubicBezTo>
                    <a:pt x="4842" y="3158"/>
                    <a:pt x="4708" y="3058"/>
                    <a:pt x="4575" y="2957"/>
                  </a:cubicBezTo>
                  <a:cubicBezTo>
                    <a:pt x="4566" y="2893"/>
                    <a:pt x="4560" y="2828"/>
                    <a:pt x="4551" y="2764"/>
                  </a:cubicBezTo>
                  <a:cubicBezTo>
                    <a:pt x="4268" y="2616"/>
                    <a:pt x="3964" y="2511"/>
                    <a:pt x="3651" y="2455"/>
                  </a:cubicBezTo>
                  <a:cubicBezTo>
                    <a:pt x="3602" y="2447"/>
                    <a:pt x="3551" y="2436"/>
                    <a:pt x="3523" y="2395"/>
                  </a:cubicBezTo>
                  <a:cubicBezTo>
                    <a:pt x="3501" y="2363"/>
                    <a:pt x="3503" y="2323"/>
                    <a:pt x="3491" y="2286"/>
                  </a:cubicBezTo>
                  <a:cubicBezTo>
                    <a:pt x="3452" y="2173"/>
                    <a:pt x="3296" y="2145"/>
                    <a:pt x="3242" y="2040"/>
                  </a:cubicBezTo>
                  <a:cubicBezTo>
                    <a:pt x="3203" y="1967"/>
                    <a:pt x="3225" y="1873"/>
                    <a:pt x="3184" y="1800"/>
                  </a:cubicBezTo>
                  <a:cubicBezTo>
                    <a:pt x="3120" y="1691"/>
                    <a:pt x="2957" y="1701"/>
                    <a:pt x="2852" y="1631"/>
                  </a:cubicBezTo>
                  <a:cubicBezTo>
                    <a:pt x="2751" y="1562"/>
                    <a:pt x="2719" y="1431"/>
                    <a:pt x="2653" y="1331"/>
                  </a:cubicBezTo>
                  <a:cubicBezTo>
                    <a:pt x="2566" y="1196"/>
                    <a:pt x="2407" y="1110"/>
                    <a:pt x="2246" y="1110"/>
                  </a:cubicBezTo>
                  <a:cubicBezTo>
                    <a:pt x="2240" y="1110"/>
                    <a:pt x="2234" y="1110"/>
                    <a:pt x="2229" y="1110"/>
                  </a:cubicBezTo>
                  <a:cubicBezTo>
                    <a:pt x="2287" y="1041"/>
                    <a:pt x="2216" y="934"/>
                    <a:pt x="2137" y="891"/>
                  </a:cubicBezTo>
                  <a:cubicBezTo>
                    <a:pt x="2057" y="849"/>
                    <a:pt x="1957" y="823"/>
                    <a:pt x="1914" y="741"/>
                  </a:cubicBezTo>
                  <a:cubicBezTo>
                    <a:pt x="1864" y="647"/>
                    <a:pt x="1922" y="529"/>
                    <a:pt x="1905" y="424"/>
                  </a:cubicBezTo>
                  <a:cubicBezTo>
                    <a:pt x="1873" y="251"/>
                    <a:pt x="1661" y="184"/>
                    <a:pt x="1485" y="159"/>
                  </a:cubicBezTo>
                  <a:cubicBezTo>
                    <a:pt x="1012" y="86"/>
                    <a:pt x="532" y="32"/>
                    <a:pt x="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296"/>
            <p:cNvSpPr/>
            <p:nvPr/>
          </p:nvSpPr>
          <p:spPr>
            <a:xfrm>
              <a:off x="6178746" y="3418104"/>
              <a:ext cx="220642" cy="239879"/>
            </a:xfrm>
            <a:custGeom>
              <a:rect b="b" l="l" r="r" t="t"/>
              <a:pathLst>
                <a:path extrusionOk="0" h="8442" w="7765">
                  <a:moveTo>
                    <a:pt x="101" y="56"/>
                  </a:moveTo>
                  <a:lnTo>
                    <a:pt x="101" y="56"/>
                  </a:lnTo>
                  <a:cubicBezTo>
                    <a:pt x="570" y="88"/>
                    <a:pt x="1046" y="142"/>
                    <a:pt x="1511" y="212"/>
                  </a:cubicBezTo>
                  <a:cubicBezTo>
                    <a:pt x="1753" y="251"/>
                    <a:pt x="1886" y="332"/>
                    <a:pt x="1907" y="457"/>
                  </a:cubicBezTo>
                  <a:cubicBezTo>
                    <a:pt x="1916" y="497"/>
                    <a:pt x="1909" y="540"/>
                    <a:pt x="1905" y="585"/>
                  </a:cubicBezTo>
                  <a:cubicBezTo>
                    <a:pt x="1897" y="652"/>
                    <a:pt x="1888" y="720"/>
                    <a:pt x="1920" y="782"/>
                  </a:cubicBezTo>
                  <a:cubicBezTo>
                    <a:pt x="1957" y="851"/>
                    <a:pt x="2025" y="883"/>
                    <a:pt x="2094" y="913"/>
                  </a:cubicBezTo>
                  <a:cubicBezTo>
                    <a:pt x="2113" y="924"/>
                    <a:pt x="2134" y="932"/>
                    <a:pt x="2154" y="943"/>
                  </a:cubicBezTo>
                  <a:cubicBezTo>
                    <a:pt x="2203" y="969"/>
                    <a:pt x="2244" y="1020"/>
                    <a:pt x="2252" y="1063"/>
                  </a:cubicBezTo>
                  <a:cubicBezTo>
                    <a:pt x="2257" y="1084"/>
                    <a:pt x="2252" y="1106"/>
                    <a:pt x="2237" y="1121"/>
                  </a:cubicBezTo>
                  <a:lnTo>
                    <a:pt x="2199" y="1168"/>
                  </a:lnTo>
                  <a:lnTo>
                    <a:pt x="2199" y="1168"/>
                  </a:lnTo>
                  <a:lnTo>
                    <a:pt x="2276" y="1164"/>
                  </a:lnTo>
                  <a:cubicBezTo>
                    <a:pt x="2428" y="1164"/>
                    <a:pt x="2578" y="1247"/>
                    <a:pt x="2661" y="1374"/>
                  </a:cubicBezTo>
                  <a:cubicBezTo>
                    <a:pt x="2683" y="1406"/>
                    <a:pt x="2700" y="1440"/>
                    <a:pt x="2717" y="1477"/>
                  </a:cubicBezTo>
                  <a:cubicBezTo>
                    <a:pt x="2756" y="1552"/>
                    <a:pt x="2794" y="1631"/>
                    <a:pt x="2867" y="1680"/>
                  </a:cubicBezTo>
                  <a:cubicBezTo>
                    <a:pt x="2912" y="1710"/>
                    <a:pt x="2966" y="1727"/>
                    <a:pt x="3017" y="1742"/>
                  </a:cubicBezTo>
                  <a:cubicBezTo>
                    <a:pt x="3090" y="1764"/>
                    <a:pt x="3156" y="1785"/>
                    <a:pt x="3191" y="1843"/>
                  </a:cubicBezTo>
                  <a:cubicBezTo>
                    <a:pt x="3208" y="1875"/>
                    <a:pt x="3212" y="1914"/>
                    <a:pt x="3218" y="1954"/>
                  </a:cubicBezTo>
                  <a:cubicBezTo>
                    <a:pt x="3223" y="1997"/>
                    <a:pt x="3227" y="2040"/>
                    <a:pt x="3246" y="2081"/>
                  </a:cubicBezTo>
                  <a:cubicBezTo>
                    <a:pt x="3276" y="2136"/>
                    <a:pt x="3328" y="2171"/>
                    <a:pt x="3379" y="2205"/>
                  </a:cubicBezTo>
                  <a:cubicBezTo>
                    <a:pt x="3428" y="2239"/>
                    <a:pt x="3478" y="2271"/>
                    <a:pt x="3495" y="2323"/>
                  </a:cubicBezTo>
                  <a:cubicBezTo>
                    <a:pt x="3499" y="2336"/>
                    <a:pt x="3501" y="2349"/>
                    <a:pt x="3503" y="2361"/>
                  </a:cubicBezTo>
                  <a:cubicBezTo>
                    <a:pt x="3510" y="2387"/>
                    <a:pt x="3514" y="2415"/>
                    <a:pt x="3531" y="2438"/>
                  </a:cubicBezTo>
                  <a:cubicBezTo>
                    <a:pt x="3566" y="2490"/>
                    <a:pt x="3628" y="2501"/>
                    <a:pt x="3675" y="2509"/>
                  </a:cubicBezTo>
                  <a:cubicBezTo>
                    <a:pt x="3983" y="2565"/>
                    <a:pt x="4279" y="2666"/>
                    <a:pt x="4558" y="2809"/>
                  </a:cubicBezTo>
                  <a:lnTo>
                    <a:pt x="4579" y="2998"/>
                  </a:lnTo>
                  <a:lnTo>
                    <a:pt x="4990" y="3308"/>
                  </a:lnTo>
                  <a:cubicBezTo>
                    <a:pt x="5117" y="3407"/>
                    <a:pt x="5260" y="3535"/>
                    <a:pt x="5239" y="3688"/>
                  </a:cubicBezTo>
                  <a:lnTo>
                    <a:pt x="5232" y="3728"/>
                  </a:lnTo>
                  <a:lnTo>
                    <a:pt x="5271" y="3718"/>
                  </a:lnTo>
                  <a:cubicBezTo>
                    <a:pt x="5286" y="3714"/>
                    <a:pt x="5301" y="3712"/>
                    <a:pt x="5316" y="3712"/>
                  </a:cubicBezTo>
                  <a:cubicBezTo>
                    <a:pt x="5379" y="3712"/>
                    <a:pt x="5446" y="3743"/>
                    <a:pt x="5494" y="3795"/>
                  </a:cubicBezTo>
                  <a:cubicBezTo>
                    <a:pt x="5537" y="3844"/>
                    <a:pt x="5558" y="3904"/>
                    <a:pt x="5552" y="3960"/>
                  </a:cubicBezTo>
                  <a:lnTo>
                    <a:pt x="5550" y="3985"/>
                  </a:lnTo>
                  <a:lnTo>
                    <a:pt x="5573" y="3990"/>
                  </a:lnTo>
                  <a:cubicBezTo>
                    <a:pt x="5682" y="4015"/>
                    <a:pt x="5762" y="4137"/>
                    <a:pt x="5736" y="4249"/>
                  </a:cubicBezTo>
                  <a:cubicBezTo>
                    <a:pt x="5715" y="4343"/>
                    <a:pt x="5618" y="4416"/>
                    <a:pt x="5521" y="4416"/>
                  </a:cubicBezTo>
                  <a:cubicBezTo>
                    <a:pt x="5507" y="4416"/>
                    <a:pt x="5493" y="4415"/>
                    <a:pt x="5479" y="4412"/>
                  </a:cubicBezTo>
                  <a:lnTo>
                    <a:pt x="5460" y="4410"/>
                  </a:lnTo>
                  <a:lnTo>
                    <a:pt x="5451" y="4425"/>
                  </a:lnTo>
                  <a:cubicBezTo>
                    <a:pt x="5417" y="4476"/>
                    <a:pt x="5408" y="4540"/>
                    <a:pt x="5425" y="4605"/>
                  </a:cubicBezTo>
                  <a:cubicBezTo>
                    <a:pt x="5449" y="4690"/>
                    <a:pt x="5511" y="4765"/>
                    <a:pt x="5588" y="4804"/>
                  </a:cubicBezTo>
                  <a:cubicBezTo>
                    <a:pt x="5652" y="4834"/>
                    <a:pt x="5723" y="4849"/>
                    <a:pt x="5809" y="4849"/>
                  </a:cubicBezTo>
                  <a:cubicBezTo>
                    <a:pt x="5875" y="4849"/>
                    <a:pt x="5939" y="4840"/>
                    <a:pt x="5999" y="4832"/>
                  </a:cubicBezTo>
                  <a:cubicBezTo>
                    <a:pt x="6034" y="4864"/>
                    <a:pt x="6034" y="4917"/>
                    <a:pt x="6034" y="4979"/>
                  </a:cubicBezTo>
                  <a:cubicBezTo>
                    <a:pt x="6034" y="5037"/>
                    <a:pt x="6034" y="5097"/>
                    <a:pt x="6064" y="5149"/>
                  </a:cubicBezTo>
                  <a:cubicBezTo>
                    <a:pt x="6109" y="5226"/>
                    <a:pt x="6201" y="5245"/>
                    <a:pt x="6280" y="5262"/>
                  </a:cubicBezTo>
                  <a:cubicBezTo>
                    <a:pt x="6304" y="5267"/>
                    <a:pt x="6325" y="5273"/>
                    <a:pt x="6347" y="5277"/>
                  </a:cubicBezTo>
                  <a:cubicBezTo>
                    <a:pt x="6402" y="5294"/>
                    <a:pt x="6456" y="5346"/>
                    <a:pt x="6469" y="5393"/>
                  </a:cubicBezTo>
                  <a:cubicBezTo>
                    <a:pt x="6475" y="5417"/>
                    <a:pt x="6469" y="5434"/>
                    <a:pt x="6454" y="5449"/>
                  </a:cubicBezTo>
                  <a:lnTo>
                    <a:pt x="6426" y="5474"/>
                  </a:lnTo>
                  <a:lnTo>
                    <a:pt x="6458" y="5492"/>
                  </a:lnTo>
                  <a:cubicBezTo>
                    <a:pt x="6694" y="5620"/>
                    <a:pt x="6882" y="5836"/>
                    <a:pt x="6979" y="6085"/>
                  </a:cubicBezTo>
                  <a:lnTo>
                    <a:pt x="6985" y="6102"/>
                  </a:lnTo>
                  <a:lnTo>
                    <a:pt x="7401" y="6098"/>
                  </a:lnTo>
                  <a:lnTo>
                    <a:pt x="7407" y="6083"/>
                  </a:lnTo>
                  <a:cubicBezTo>
                    <a:pt x="7463" y="5963"/>
                    <a:pt x="7401" y="5824"/>
                    <a:pt x="7225" y="5669"/>
                  </a:cubicBezTo>
                  <a:cubicBezTo>
                    <a:pt x="7156" y="5607"/>
                    <a:pt x="7006" y="5457"/>
                    <a:pt x="7064" y="5329"/>
                  </a:cubicBezTo>
                  <a:cubicBezTo>
                    <a:pt x="7071" y="5328"/>
                    <a:pt x="7078" y="5328"/>
                    <a:pt x="7086" y="5328"/>
                  </a:cubicBezTo>
                  <a:cubicBezTo>
                    <a:pt x="7259" y="5328"/>
                    <a:pt x="7435" y="5427"/>
                    <a:pt x="7546" y="5590"/>
                  </a:cubicBezTo>
                  <a:cubicBezTo>
                    <a:pt x="7645" y="5734"/>
                    <a:pt x="7701" y="5926"/>
                    <a:pt x="7709" y="6162"/>
                  </a:cubicBezTo>
                  <a:cubicBezTo>
                    <a:pt x="7711" y="6216"/>
                    <a:pt x="7709" y="6274"/>
                    <a:pt x="7673" y="6306"/>
                  </a:cubicBezTo>
                  <a:cubicBezTo>
                    <a:pt x="7645" y="6329"/>
                    <a:pt x="7602" y="6331"/>
                    <a:pt x="7557" y="6336"/>
                  </a:cubicBezTo>
                  <a:cubicBezTo>
                    <a:pt x="7533" y="6336"/>
                    <a:pt x="7508" y="6338"/>
                    <a:pt x="7484" y="6342"/>
                  </a:cubicBezTo>
                  <a:cubicBezTo>
                    <a:pt x="7321" y="6374"/>
                    <a:pt x="7229" y="6541"/>
                    <a:pt x="7208" y="6843"/>
                  </a:cubicBezTo>
                  <a:cubicBezTo>
                    <a:pt x="7182" y="7233"/>
                    <a:pt x="7139" y="7625"/>
                    <a:pt x="7081" y="8011"/>
                  </a:cubicBezTo>
                  <a:cubicBezTo>
                    <a:pt x="7060" y="8157"/>
                    <a:pt x="7021" y="8311"/>
                    <a:pt x="6897" y="8367"/>
                  </a:cubicBezTo>
                  <a:cubicBezTo>
                    <a:pt x="6868" y="8381"/>
                    <a:pt x="6832" y="8386"/>
                    <a:pt x="6794" y="8386"/>
                  </a:cubicBezTo>
                  <a:cubicBezTo>
                    <a:pt x="6738" y="8386"/>
                    <a:pt x="6677" y="8374"/>
                    <a:pt x="6625" y="8360"/>
                  </a:cubicBezTo>
                  <a:cubicBezTo>
                    <a:pt x="6452" y="8317"/>
                    <a:pt x="6257" y="8260"/>
                    <a:pt x="6139" y="8116"/>
                  </a:cubicBezTo>
                  <a:cubicBezTo>
                    <a:pt x="6087" y="8052"/>
                    <a:pt x="6051" y="7972"/>
                    <a:pt x="6017" y="7898"/>
                  </a:cubicBezTo>
                  <a:cubicBezTo>
                    <a:pt x="5967" y="7786"/>
                    <a:pt x="5916" y="7673"/>
                    <a:pt x="5815" y="7600"/>
                  </a:cubicBezTo>
                  <a:cubicBezTo>
                    <a:pt x="5755" y="7557"/>
                    <a:pt x="5680" y="7529"/>
                    <a:pt x="5610" y="7503"/>
                  </a:cubicBezTo>
                  <a:cubicBezTo>
                    <a:pt x="5496" y="7463"/>
                    <a:pt x="5387" y="7424"/>
                    <a:pt x="5357" y="7321"/>
                  </a:cubicBezTo>
                  <a:cubicBezTo>
                    <a:pt x="5348" y="7293"/>
                    <a:pt x="5348" y="7261"/>
                    <a:pt x="5346" y="7229"/>
                  </a:cubicBezTo>
                  <a:cubicBezTo>
                    <a:pt x="5346" y="7188"/>
                    <a:pt x="5344" y="7148"/>
                    <a:pt x="5331" y="7109"/>
                  </a:cubicBezTo>
                  <a:cubicBezTo>
                    <a:pt x="5295" y="7011"/>
                    <a:pt x="5198" y="6968"/>
                    <a:pt x="5104" y="6927"/>
                  </a:cubicBezTo>
                  <a:cubicBezTo>
                    <a:pt x="5065" y="6910"/>
                    <a:pt x="5027" y="6893"/>
                    <a:pt x="4992" y="6871"/>
                  </a:cubicBezTo>
                  <a:cubicBezTo>
                    <a:pt x="4834" y="6773"/>
                    <a:pt x="4774" y="6543"/>
                    <a:pt x="4864" y="6381"/>
                  </a:cubicBezTo>
                  <a:lnTo>
                    <a:pt x="4900" y="6314"/>
                  </a:lnTo>
                  <a:lnTo>
                    <a:pt x="4832" y="6342"/>
                  </a:lnTo>
                  <a:cubicBezTo>
                    <a:pt x="4817" y="6348"/>
                    <a:pt x="4802" y="6350"/>
                    <a:pt x="4788" y="6350"/>
                  </a:cubicBezTo>
                  <a:cubicBezTo>
                    <a:pt x="4685" y="6350"/>
                    <a:pt x="4589" y="6222"/>
                    <a:pt x="4566" y="6100"/>
                  </a:cubicBezTo>
                  <a:cubicBezTo>
                    <a:pt x="4560" y="6064"/>
                    <a:pt x="4555" y="6027"/>
                    <a:pt x="4551" y="5991"/>
                  </a:cubicBezTo>
                  <a:cubicBezTo>
                    <a:pt x="4538" y="5869"/>
                    <a:pt x="4523" y="5742"/>
                    <a:pt x="4433" y="5654"/>
                  </a:cubicBezTo>
                  <a:cubicBezTo>
                    <a:pt x="4393" y="5614"/>
                    <a:pt x="4341" y="5588"/>
                    <a:pt x="4290" y="5562"/>
                  </a:cubicBezTo>
                  <a:cubicBezTo>
                    <a:pt x="4260" y="5545"/>
                    <a:pt x="4230" y="5532"/>
                    <a:pt x="4202" y="5513"/>
                  </a:cubicBezTo>
                  <a:cubicBezTo>
                    <a:pt x="4071" y="5425"/>
                    <a:pt x="4009" y="5247"/>
                    <a:pt x="4054" y="5097"/>
                  </a:cubicBezTo>
                  <a:lnTo>
                    <a:pt x="4063" y="5069"/>
                  </a:lnTo>
                  <a:lnTo>
                    <a:pt x="4035" y="5063"/>
                  </a:lnTo>
                  <a:cubicBezTo>
                    <a:pt x="3788" y="5009"/>
                    <a:pt x="3645" y="4752"/>
                    <a:pt x="3531" y="4515"/>
                  </a:cubicBezTo>
                  <a:lnTo>
                    <a:pt x="3291" y="4022"/>
                  </a:lnTo>
                  <a:lnTo>
                    <a:pt x="3276" y="4022"/>
                  </a:lnTo>
                  <a:cubicBezTo>
                    <a:pt x="3137" y="4015"/>
                    <a:pt x="2994" y="4009"/>
                    <a:pt x="2865" y="3951"/>
                  </a:cubicBezTo>
                  <a:cubicBezTo>
                    <a:pt x="2754" y="3900"/>
                    <a:pt x="2640" y="3786"/>
                    <a:pt x="2640" y="3647"/>
                  </a:cubicBezTo>
                  <a:cubicBezTo>
                    <a:pt x="2642" y="3621"/>
                    <a:pt x="2646" y="3591"/>
                    <a:pt x="2651" y="3563"/>
                  </a:cubicBezTo>
                  <a:cubicBezTo>
                    <a:pt x="2661" y="3495"/>
                    <a:pt x="2672" y="3424"/>
                    <a:pt x="2631" y="3362"/>
                  </a:cubicBezTo>
                  <a:cubicBezTo>
                    <a:pt x="2608" y="3323"/>
                    <a:pt x="2569" y="3302"/>
                    <a:pt x="2535" y="3280"/>
                  </a:cubicBezTo>
                  <a:cubicBezTo>
                    <a:pt x="2509" y="3265"/>
                    <a:pt x="2486" y="3250"/>
                    <a:pt x="2469" y="3231"/>
                  </a:cubicBezTo>
                  <a:cubicBezTo>
                    <a:pt x="2406" y="3169"/>
                    <a:pt x="2413" y="3071"/>
                    <a:pt x="2421" y="2968"/>
                  </a:cubicBezTo>
                  <a:cubicBezTo>
                    <a:pt x="2430" y="2856"/>
                    <a:pt x="2439" y="2743"/>
                    <a:pt x="2362" y="2661"/>
                  </a:cubicBezTo>
                  <a:cubicBezTo>
                    <a:pt x="2319" y="2616"/>
                    <a:pt x="2263" y="2597"/>
                    <a:pt x="2209" y="2578"/>
                  </a:cubicBezTo>
                  <a:cubicBezTo>
                    <a:pt x="2197" y="2573"/>
                    <a:pt x="2186" y="2569"/>
                    <a:pt x="2175" y="2565"/>
                  </a:cubicBezTo>
                  <a:cubicBezTo>
                    <a:pt x="1909" y="2464"/>
                    <a:pt x="1727" y="2218"/>
                    <a:pt x="1577" y="1993"/>
                  </a:cubicBezTo>
                  <a:cubicBezTo>
                    <a:pt x="1427" y="1770"/>
                    <a:pt x="1286" y="1539"/>
                    <a:pt x="1155" y="1305"/>
                  </a:cubicBezTo>
                  <a:lnTo>
                    <a:pt x="1147" y="1290"/>
                  </a:lnTo>
                  <a:lnTo>
                    <a:pt x="1130" y="1290"/>
                  </a:lnTo>
                  <a:cubicBezTo>
                    <a:pt x="1120" y="1291"/>
                    <a:pt x="1111" y="1291"/>
                    <a:pt x="1101" y="1291"/>
                  </a:cubicBezTo>
                  <a:cubicBezTo>
                    <a:pt x="946" y="1291"/>
                    <a:pt x="796" y="1194"/>
                    <a:pt x="735" y="1052"/>
                  </a:cubicBezTo>
                  <a:cubicBezTo>
                    <a:pt x="723" y="1022"/>
                    <a:pt x="712" y="990"/>
                    <a:pt x="703" y="956"/>
                  </a:cubicBezTo>
                  <a:cubicBezTo>
                    <a:pt x="688" y="907"/>
                    <a:pt x="673" y="853"/>
                    <a:pt x="643" y="806"/>
                  </a:cubicBezTo>
                  <a:cubicBezTo>
                    <a:pt x="605" y="744"/>
                    <a:pt x="532" y="702"/>
                    <a:pt x="466" y="702"/>
                  </a:cubicBezTo>
                  <a:cubicBezTo>
                    <a:pt x="462" y="702"/>
                    <a:pt x="457" y="703"/>
                    <a:pt x="453" y="703"/>
                  </a:cubicBezTo>
                  <a:cubicBezTo>
                    <a:pt x="478" y="590"/>
                    <a:pt x="388" y="459"/>
                    <a:pt x="281" y="367"/>
                  </a:cubicBezTo>
                  <a:cubicBezTo>
                    <a:pt x="183" y="279"/>
                    <a:pt x="73" y="167"/>
                    <a:pt x="101" y="56"/>
                  </a:cubicBezTo>
                  <a:close/>
                  <a:moveTo>
                    <a:pt x="65" y="0"/>
                  </a:moveTo>
                  <a:lnTo>
                    <a:pt x="58" y="20"/>
                  </a:lnTo>
                  <a:cubicBezTo>
                    <a:pt x="0" y="165"/>
                    <a:pt x="129" y="302"/>
                    <a:pt x="247" y="407"/>
                  </a:cubicBezTo>
                  <a:cubicBezTo>
                    <a:pt x="283" y="440"/>
                    <a:pt x="468" y="609"/>
                    <a:pt x="380" y="737"/>
                  </a:cubicBezTo>
                  <a:lnTo>
                    <a:pt x="279" y="885"/>
                  </a:lnTo>
                  <a:lnTo>
                    <a:pt x="418" y="774"/>
                  </a:lnTo>
                  <a:cubicBezTo>
                    <a:pt x="433" y="763"/>
                    <a:pt x="450" y="758"/>
                    <a:pt x="469" y="758"/>
                  </a:cubicBezTo>
                  <a:cubicBezTo>
                    <a:pt x="515" y="758"/>
                    <a:pt x="569" y="788"/>
                    <a:pt x="598" y="834"/>
                  </a:cubicBezTo>
                  <a:cubicBezTo>
                    <a:pt x="624" y="874"/>
                    <a:pt x="637" y="922"/>
                    <a:pt x="652" y="971"/>
                  </a:cubicBezTo>
                  <a:cubicBezTo>
                    <a:pt x="660" y="1005"/>
                    <a:pt x="671" y="1039"/>
                    <a:pt x="686" y="1074"/>
                  </a:cubicBezTo>
                  <a:cubicBezTo>
                    <a:pt x="755" y="1234"/>
                    <a:pt x="927" y="1346"/>
                    <a:pt x="1102" y="1346"/>
                  </a:cubicBezTo>
                  <a:cubicBezTo>
                    <a:pt x="1107" y="1346"/>
                    <a:pt x="1112" y="1346"/>
                    <a:pt x="1117" y="1346"/>
                  </a:cubicBezTo>
                  <a:cubicBezTo>
                    <a:pt x="1247" y="1575"/>
                    <a:pt x="1387" y="1804"/>
                    <a:pt x="1532" y="2023"/>
                  </a:cubicBezTo>
                  <a:cubicBezTo>
                    <a:pt x="1687" y="2254"/>
                    <a:pt x="1875" y="2509"/>
                    <a:pt x="2156" y="2616"/>
                  </a:cubicBezTo>
                  <a:cubicBezTo>
                    <a:pt x="2167" y="2621"/>
                    <a:pt x="2179" y="2625"/>
                    <a:pt x="2190" y="2629"/>
                  </a:cubicBezTo>
                  <a:cubicBezTo>
                    <a:pt x="2242" y="2646"/>
                    <a:pt x="2289" y="2663"/>
                    <a:pt x="2323" y="2698"/>
                  </a:cubicBezTo>
                  <a:cubicBezTo>
                    <a:pt x="2383" y="2762"/>
                    <a:pt x="2377" y="2861"/>
                    <a:pt x="2368" y="2963"/>
                  </a:cubicBezTo>
                  <a:cubicBezTo>
                    <a:pt x="2359" y="3075"/>
                    <a:pt x="2351" y="3188"/>
                    <a:pt x="2430" y="3270"/>
                  </a:cubicBezTo>
                  <a:cubicBezTo>
                    <a:pt x="2454" y="3293"/>
                    <a:pt x="2479" y="3310"/>
                    <a:pt x="2507" y="3325"/>
                  </a:cubicBezTo>
                  <a:cubicBezTo>
                    <a:pt x="2539" y="3345"/>
                    <a:pt x="2569" y="3364"/>
                    <a:pt x="2586" y="3392"/>
                  </a:cubicBezTo>
                  <a:cubicBezTo>
                    <a:pt x="2616" y="3435"/>
                    <a:pt x="2606" y="3493"/>
                    <a:pt x="2597" y="3555"/>
                  </a:cubicBezTo>
                  <a:cubicBezTo>
                    <a:pt x="2593" y="3585"/>
                    <a:pt x="2589" y="3615"/>
                    <a:pt x="2586" y="3647"/>
                  </a:cubicBezTo>
                  <a:cubicBezTo>
                    <a:pt x="2586" y="3810"/>
                    <a:pt x="2715" y="3940"/>
                    <a:pt x="2844" y="4000"/>
                  </a:cubicBezTo>
                  <a:cubicBezTo>
                    <a:pt x="2974" y="4060"/>
                    <a:pt x="3124" y="4069"/>
                    <a:pt x="3259" y="4073"/>
                  </a:cubicBezTo>
                  <a:lnTo>
                    <a:pt x="3482" y="4538"/>
                  </a:lnTo>
                  <a:cubicBezTo>
                    <a:pt x="3598" y="4778"/>
                    <a:pt x="3743" y="5037"/>
                    <a:pt x="3996" y="5110"/>
                  </a:cubicBezTo>
                  <a:cubicBezTo>
                    <a:pt x="3958" y="5275"/>
                    <a:pt x="4028" y="5462"/>
                    <a:pt x="4172" y="5558"/>
                  </a:cubicBezTo>
                  <a:cubicBezTo>
                    <a:pt x="4202" y="5577"/>
                    <a:pt x="4234" y="5594"/>
                    <a:pt x="4266" y="5609"/>
                  </a:cubicBezTo>
                  <a:cubicBezTo>
                    <a:pt x="4315" y="5633"/>
                    <a:pt x="4360" y="5656"/>
                    <a:pt x="4395" y="5693"/>
                  </a:cubicBezTo>
                  <a:cubicBezTo>
                    <a:pt x="4472" y="5768"/>
                    <a:pt x="4485" y="5879"/>
                    <a:pt x="4498" y="5997"/>
                  </a:cubicBezTo>
                  <a:cubicBezTo>
                    <a:pt x="4502" y="6036"/>
                    <a:pt x="4508" y="6072"/>
                    <a:pt x="4515" y="6109"/>
                  </a:cubicBezTo>
                  <a:cubicBezTo>
                    <a:pt x="4540" y="6252"/>
                    <a:pt x="4650" y="6404"/>
                    <a:pt x="4785" y="6404"/>
                  </a:cubicBezTo>
                  <a:lnTo>
                    <a:pt x="4795" y="6404"/>
                  </a:lnTo>
                  <a:cubicBezTo>
                    <a:pt x="4727" y="6586"/>
                    <a:pt x="4798" y="6813"/>
                    <a:pt x="4965" y="6916"/>
                  </a:cubicBezTo>
                  <a:cubicBezTo>
                    <a:pt x="5001" y="6940"/>
                    <a:pt x="5042" y="6957"/>
                    <a:pt x="5082" y="6976"/>
                  </a:cubicBezTo>
                  <a:cubicBezTo>
                    <a:pt x="5170" y="7015"/>
                    <a:pt x="5252" y="7049"/>
                    <a:pt x="5280" y="7128"/>
                  </a:cubicBezTo>
                  <a:cubicBezTo>
                    <a:pt x="5290" y="7158"/>
                    <a:pt x="5292" y="7193"/>
                    <a:pt x="5292" y="7229"/>
                  </a:cubicBezTo>
                  <a:cubicBezTo>
                    <a:pt x="5295" y="7265"/>
                    <a:pt x="5295" y="7302"/>
                    <a:pt x="5305" y="7336"/>
                  </a:cubicBezTo>
                  <a:cubicBezTo>
                    <a:pt x="5344" y="7465"/>
                    <a:pt x="5470" y="7510"/>
                    <a:pt x="5592" y="7555"/>
                  </a:cubicBezTo>
                  <a:cubicBezTo>
                    <a:pt x="5659" y="7578"/>
                    <a:pt x="5729" y="7604"/>
                    <a:pt x="5783" y="7643"/>
                  </a:cubicBezTo>
                  <a:cubicBezTo>
                    <a:pt x="5873" y="7707"/>
                    <a:pt x="5920" y="7810"/>
                    <a:pt x="5967" y="7919"/>
                  </a:cubicBezTo>
                  <a:cubicBezTo>
                    <a:pt x="6004" y="7998"/>
                    <a:pt x="6040" y="8080"/>
                    <a:pt x="6098" y="8148"/>
                  </a:cubicBezTo>
                  <a:cubicBezTo>
                    <a:pt x="6224" y="8305"/>
                    <a:pt x="6430" y="8367"/>
                    <a:pt x="6612" y="8414"/>
                  </a:cubicBezTo>
                  <a:cubicBezTo>
                    <a:pt x="6666" y="8427"/>
                    <a:pt x="6730" y="8442"/>
                    <a:pt x="6794" y="8442"/>
                  </a:cubicBezTo>
                  <a:cubicBezTo>
                    <a:pt x="6841" y="8442"/>
                    <a:pt x="6882" y="8433"/>
                    <a:pt x="6921" y="8416"/>
                  </a:cubicBezTo>
                  <a:cubicBezTo>
                    <a:pt x="7066" y="8350"/>
                    <a:pt x="7111" y="8178"/>
                    <a:pt x="7135" y="8017"/>
                  </a:cubicBezTo>
                  <a:cubicBezTo>
                    <a:pt x="7193" y="7632"/>
                    <a:pt x="7236" y="7238"/>
                    <a:pt x="7261" y="6848"/>
                  </a:cubicBezTo>
                  <a:cubicBezTo>
                    <a:pt x="7281" y="6573"/>
                    <a:pt x="7358" y="6421"/>
                    <a:pt x="7495" y="6393"/>
                  </a:cubicBezTo>
                  <a:cubicBezTo>
                    <a:pt x="7514" y="6389"/>
                    <a:pt x="7538" y="6389"/>
                    <a:pt x="7559" y="6387"/>
                  </a:cubicBezTo>
                  <a:cubicBezTo>
                    <a:pt x="7611" y="6385"/>
                    <a:pt x="7664" y="6383"/>
                    <a:pt x="7707" y="6346"/>
                  </a:cubicBezTo>
                  <a:cubicBezTo>
                    <a:pt x="7761" y="6299"/>
                    <a:pt x="7765" y="6222"/>
                    <a:pt x="7763" y="6160"/>
                  </a:cubicBezTo>
                  <a:cubicBezTo>
                    <a:pt x="7752" y="5914"/>
                    <a:pt x="7694" y="5712"/>
                    <a:pt x="7591" y="5560"/>
                  </a:cubicBezTo>
                  <a:cubicBezTo>
                    <a:pt x="7470" y="5384"/>
                    <a:pt x="7282" y="5275"/>
                    <a:pt x="7091" y="5275"/>
                  </a:cubicBezTo>
                  <a:cubicBezTo>
                    <a:pt x="7076" y="5275"/>
                    <a:pt x="7060" y="5276"/>
                    <a:pt x="7045" y="5277"/>
                  </a:cubicBezTo>
                  <a:lnTo>
                    <a:pt x="7030" y="5279"/>
                  </a:lnTo>
                  <a:lnTo>
                    <a:pt x="7024" y="5290"/>
                  </a:lnTo>
                  <a:cubicBezTo>
                    <a:pt x="6934" y="5449"/>
                    <a:pt x="7088" y="5620"/>
                    <a:pt x="7189" y="5708"/>
                  </a:cubicBezTo>
                  <a:cubicBezTo>
                    <a:pt x="7339" y="5841"/>
                    <a:pt x="7396" y="5952"/>
                    <a:pt x="7364" y="6044"/>
                  </a:cubicBezTo>
                  <a:lnTo>
                    <a:pt x="7021" y="6049"/>
                  </a:lnTo>
                  <a:cubicBezTo>
                    <a:pt x="6923" y="5804"/>
                    <a:pt x="6739" y="5592"/>
                    <a:pt x="6512" y="5459"/>
                  </a:cubicBezTo>
                  <a:cubicBezTo>
                    <a:pt x="6524" y="5436"/>
                    <a:pt x="6529" y="5410"/>
                    <a:pt x="6520" y="5380"/>
                  </a:cubicBezTo>
                  <a:cubicBezTo>
                    <a:pt x="6505" y="5314"/>
                    <a:pt x="6434" y="5247"/>
                    <a:pt x="6362" y="5226"/>
                  </a:cubicBezTo>
                  <a:cubicBezTo>
                    <a:pt x="6338" y="5219"/>
                    <a:pt x="6314" y="5215"/>
                    <a:pt x="6291" y="5211"/>
                  </a:cubicBezTo>
                  <a:cubicBezTo>
                    <a:pt x="6216" y="5194"/>
                    <a:pt x="6143" y="5179"/>
                    <a:pt x="6111" y="5121"/>
                  </a:cubicBezTo>
                  <a:cubicBezTo>
                    <a:pt x="6087" y="5082"/>
                    <a:pt x="6087" y="5031"/>
                    <a:pt x="6087" y="4979"/>
                  </a:cubicBezTo>
                  <a:cubicBezTo>
                    <a:pt x="6087" y="4904"/>
                    <a:pt x="6087" y="4827"/>
                    <a:pt x="6023" y="4782"/>
                  </a:cubicBezTo>
                  <a:lnTo>
                    <a:pt x="6012" y="4776"/>
                  </a:lnTo>
                  <a:lnTo>
                    <a:pt x="6002" y="4778"/>
                  </a:lnTo>
                  <a:cubicBezTo>
                    <a:pt x="5942" y="4787"/>
                    <a:pt x="5875" y="4795"/>
                    <a:pt x="5809" y="4795"/>
                  </a:cubicBezTo>
                  <a:cubicBezTo>
                    <a:pt x="5732" y="4795"/>
                    <a:pt x="5667" y="4782"/>
                    <a:pt x="5612" y="4757"/>
                  </a:cubicBezTo>
                  <a:cubicBezTo>
                    <a:pt x="5550" y="4725"/>
                    <a:pt x="5496" y="4660"/>
                    <a:pt x="5477" y="4592"/>
                  </a:cubicBezTo>
                  <a:cubicBezTo>
                    <a:pt x="5468" y="4560"/>
                    <a:pt x="5464" y="4512"/>
                    <a:pt x="5485" y="4467"/>
                  </a:cubicBezTo>
                  <a:cubicBezTo>
                    <a:pt x="5496" y="4469"/>
                    <a:pt x="5506" y="4469"/>
                    <a:pt x="5516" y="4469"/>
                  </a:cubicBezTo>
                  <a:cubicBezTo>
                    <a:pt x="5639" y="4469"/>
                    <a:pt x="5762" y="4378"/>
                    <a:pt x="5787" y="4260"/>
                  </a:cubicBezTo>
                  <a:cubicBezTo>
                    <a:pt x="5817" y="4129"/>
                    <a:pt x="5732" y="3985"/>
                    <a:pt x="5607" y="3943"/>
                  </a:cubicBezTo>
                  <a:cubicBezTo>
                    <a:pt x="5607" y="3878"/>
                    <a:pt x="5582" y="3814"/>
                    <a:pt x="5532" y="3760"/>
                  </a:cubicBezTo>
                  <a:cubicBezTo>
                    <a:pt x="5475" y="3695"/>
                    <a:pt x="5392" y="3659"/>
                    <a:pt x="5314" y="3659"/>
                  </a:cubicBezTo>
                  <a:cubicBezTo>
                    <a:pt x="5307" y="3659"/>
                    <a:pt x="5301" y="3659"/>
                    <a:pt x="5295" y="3660"/>
                  </a:cubicBezTo>
                  <a:cubicBezTo>
                    <a:pt x="5297" y="3497"/>
                    <a:pt x="5151" y="3364"/>
                    <a:pt x="5022" y="3268"/>
                  </a:cubicBezTo>
                  <a:lnTo>
                    <a:pt x="4630" y="2970"/>
                  </a:lnTo>
                  <a:lnTo>
                    <a:pt x="4607" y="2775"/>
                  </a:lnTo>
                  <a:lnTo>
                    <a:pt x="4594" y="2768"/>
                  </a:lnTo>
                  <a:cubicBezTo>
                    <a:pt x="4307" y="2618"/>
                    <a:pt x="4003" y="2513"/>
                    <a:pt x="3686" y="2456"/>
                  </a:cubicBezTo>
                  <a:cubicBezTo>
                    <a:pt x="3636" y="2447"/>
                    <a:pt x="3596" y="2438"/>
                    <a:pt x="3576" y="2408"/>
                  </a:cubicBezTo>
                  <a:cubicBezTo>
                    <a:pt x="3566" y="2393"/>
                    <a:pt x="3561" y="2372"/>
                    <a:pt x="3557" y="2351"/>
                  </a:cubicBezTo>
                  <a:cubicBezTo>
                    <a:pt x="3555" y="2336"/>
                    <a:pt x="3551" y="2321"/>
                    <a:pt x="3546" y="2304"/>
                  </a:cubicBezTo>
                  <a:cubicBezTo>
                    <a:pt x="3523" y="2237"/>
                    <a:pt x="3465" y="2199"/>
                    <a:pt x="3409" y="2160"/>
                  </a:cubicBezTo>
                  <a:cubicBezTo>
                    <a:pt x="3362" y="2128"/>
                    <a:pt x="3317" y="2100"/>
                    <a:pt x="3296" y="2055"/>
                  </a:cubicBezTo>
                  <a:cubicBezTo>
                    <a:pt x="3278" y="2025"/>
                    <a:pt x="3274" y="1989"/>
                    <a:pt x="3270" y="1948"/>
                  </a:cubicBezTo>
                  <a:cubicBezTo>
                    <a:pt x="3266" y="1903"/>
                    <a:pt x="3261" y="1856"/>
                    <a:pt x="3236" y="1815"/>
                  </a:cubicBezTo>
                  <a:cubicBezTo>
                    <a:pt x="3193" y="1740"/>
                    <a:pt x="3111" y="1714"/>
                    <a:pt x="3032" y="1691"/>
                  </a:cubicBezTo>
                  <a:cubicBezTo>
                    <a:pt x="2985" y="1676"/>
                    <a:pt x="2936" y="1661"/>
                    <a:pt x="2897" y="1635"/>
                  </a:cubicBezTo>
                  <a:cubicBezTo>
                    <a:pt x="2837" y="1594"/>
                    <a:pt x="2801" y="1526"/>
                    <a:pt x="2766" y="1453"/>
                  </a:cubicBezTo>
                  <a:cubicBezTo>
                    <a:pt x="2747" y="1417"/>
                    <a:pt x="2728" y="1378"/>
                    <a:pt x="2706" y="1344"/>
                  </a:cubicBezTo>
                  <a:cubicBezTo>
                    <a:pt x="2619" y="1209"/>
                    <a:pt x="2462" y="1121"/>
                    <a:pt x="2302" y="1112"/>
                  </a:cubicBezTo>
                  <a:cubicBezTo>
                    <a:pt x="2308" y="1093"/>
                    <a:pt x="2308" y="1074"/>
                    <a:pt x="2304" y="1052"/>
                  </a:cubicBezTo>
                  <a:cubicBezTo>
                    <a:pt x="2293" y="992"/>
                    <a:pt x="2244" y="930"/>
                    <a:pt x="2179" y="896"/>
                  </a:cubicBezTo>
                  <a:cubicBezTo>
                    <a:pt x="2158" y="885"/>
                    <a:pt x="2137" y="874"/>
                    <a:pt x="2115" y="864"/>
                  </a:cubicBezTo>
                  <a:cubicBezTo>
                    <a:pt x="2053" y="836"/>
                    <a:pt x="1995" y="810"/>
                    <a:pt x="1967" y="757"/>
                  </a:cubicBezTo>
                  <a:cubicBezTo>
                    <a:pt x="1944" y="710"/>
                    <a:pt x="1950" y="652"/>
                    <a:pt x="1957" y="592"/>
                  </a:cubicBezTo>
                  <a:cubicBezTo>
                    <a:pt x="1963" y="545"/>
                    <a:pt x="1969" y="495"/>
                    <a:pt x="1961" y="448"/>
                  </a:cubicBezTo>
                  <a:cubicBezTo>
                    <a:pt x="1933" y="298"/>
                    <a:pt x="1785" y="202"/>
                    <a:pt x="1520" y="159"/>
                  </a:cubicBezTo>
                  <a:cubicBezTo>
                    <a:pt x="1044" y="86"/>
                    <a:pt x="562" y="35"/>
                    <a:pt x="84" y="2"/>
                  </a:cubicBezTo>
                  <a:lnTo>
                    <a:pt x="65"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296"/>
            <p:cNvSpPr/>
            <p:nvPr/>
          </p:nvSpPr>
          <p:spPr>
            <a:xfrm>
              <a:off x="6436598" y="3440635"/>
              <a:ext cx="203565" cy="178872"/>
            </a:xfrm>
            <a:custGeom>
              <a:rect b="b" l="l" r="r" t="t"/>
              <a:pathLst>
                <a:path extrusionOk="0" h="6295" w="7164">
                  <a:moveTo>
                    <a:pt x="5988" y="1"/>
                  </a:moveTo>
                  <a:cubicBezTo>
                    <a:pt x="5878" y="1"/>
                    <a:pt x="5768" y="11"/>
                    <a:pt x="5659" y="34"/>
                  </a:cubicBezTo>
                  <a:cubicBezTo>
                    <a:pt x="5314" y="109"/>
                    <a:pt x="4984" y="364"/>
                    <a:pt x="4937" y="714"/>
                  </a:cubicBezTo>
                  <a:cubicBezTo>
                    <a:pt x="4920" y="840"/>
                    <a:pt x="4935" y="983"/>
                    <a:pt x="4852" y="1080"/>
                  </a:cubicBezTo>
                  <a:cubicBezTo>
                    <a:pt x="4736" y="1217"/>
                    <a:pt x="4483" y="1185"/>
                    <a:pt x="4393" y="1341"/>
                  </a:cubicBezTo>
                  <a:cubicBezTo>
                    <a:pt x="4322" y="1463"/>
                    <a:pt x="4400" y="1618"/>
                    <a:pt x="4378" y="1757"/>
                  </a:cubicBezTo>
                  <a:cubicBezTo>
                    <a:pt x="4348" y="1956"/>
                    <a:pt x="4136" y="2063"/>
                    <a:pt x="3950" y="2138"/>
                  </a:cubicBezTo>
                  <a:cubicBezTo>
                    <a:pt x="3830" y="2185"/>
                    <a:pt x="3708" y="2235"/>
                    <a:pt x="3579" y="2252"/>
                  </a:cubicBezTo>
                  <a:cubicBezTo>
                    <a:pt x="3536" y="2257"/>
                    <a:pt x="3493" y="2259"/>
                    <a:pt x="3450" y="2259"/>
                  </a:cubicBezTo>
                  <a:cubicBezTo>
                    <a:pt x="3377" y="2259"/>
                    <a:pt x="3303" y="2254"/>
                    <a:pt x="3230" y="2254"/>
                  </a:cubicBezTo>
                  <a:cubicBezTo>
                    <a:pt x="3223" y="2254"/>
                    <a:pt x="3216" y="2254"/>
                    <a:pt x="3210" y="2254"/>
                  </a:cubicBezTo>
                  <a:cubicBezTo>
                    <a:pt x="2829" y="2254"/>
                    <a:pt x="2447" y="2373"/>
                    <a:pt x="2133" y="2588"/>
                  </a:cubicBezTo>
                  <a:cubicBezTo>
                    <a:pt x="2021" y="2665"/>
                    <a:pt x="1914" y="2753"/>
                    <a:pt x="1784" y="2787"/>
                  </a:cubicBezTo>
                  <a:cubicBezTo>
                    <a:pt x="1747" y="2797"/>
                    <a:pt x="1710" y="2801"/>
                    <a:pt x="1674" y="2801"/>
                  </a:cubicBezTo>
                  <a:cubicBezTo>
                    <a:pt x="1464" y="2801"/>
                    <a:pt x="1261" y="2660"/>
                    <a:pt x="1126" y="2492"/>
                  </a:cubicBezTo>
                  <a:cubicBezTo>
                    <a:pt x="984" y="2316"/>
                    <a:pt x="886" y="2110"/>
                    <a:pt x="751" y="1930"/>
                  </a:cubicBezTo>
                  <a:cubicBezTo>
                    <a:pt x="582" y="1956"/>
                    <a:pt x="404" y="2027"/>
                    <a:pt x="395" y="2188"/>
                  </a:cubicBezTo>
                  <a:cubicBezTo>
                    <a:pt x="389" y="2187"/>
                    <a:pt x="383" y="2187"/>
                    <a:pt x="377" y="2187"/>
                  </a:cubicBezTo>
                  <a:cubicBezTo>
                    <a:pt x="161" y="2187"/>
                    <a:pt x="0" y="2473"/>
                    <a:pt x="121" y="2657"/>
                  </a:cubicBezTo>
                  <a:cubicBezTo>
                    <a:pt x="185" y="2753"/>
                    <a:pt x="301" y="2807"/>
                    <a:pt x="361" y="2907"/>
                  </a:cubicBezTo>
                  <a:cubicBezTo>
                    <a:pt x="513" y="3160"/>
                    <a:pt x="241" y="3559"/>
                    <a:pt x="464" y="3754"/>
                  </a:cubicBezTo>
                  <a:cubicBezTo>
                    <a:pt x="577" y="3854"/>
                    <a:pt x="789" y="3850"/>
                    <a:pt x="839" y="3994"/>
                  </a:cubicBezTo>
                  <a:cubicBezTo>
                    <a:pt x="860" y="4054"/>
                    <a:pt x="843" y="4120"/>
                    <a:pt x="852" y="4182"/>
                  </a:cubicBezTo>
                  <a:cubicBezTo>
                    <a:pt x="882" y="4364"/>
                    <a:pt x="1115" y="4422"/>
                    <a:pt x="1239" y="4559"/>
                  </a:cubicBezTo>
                  <a:cubicBezTo>
                    <a:pt x="1344" y="4675"/>
                    <a:pt x="1366" y="4842"/>
                    <a:pt x="1370" y="4998"/>
                  </a:cubicBezTo>
                  <a:cubicBezTo>
                    <a:pt x="1372" y="5155"/>
                    <a:pt x="1362" y="5316"/>
                    <a:pt x="1417" y="5461"/>
                  </a:cubicBezTo>
                  <a:cubicBezTo>
                    <a:pt x="1467" y="5591"/>
                    <a:pt x="1590" y="5706"/>
                    <a:pt x="1725" y="5706"/>
                  </a:cubicBezTo>
                  <a:cubicBezTo>
                    <a:pt x="1741" y="5706"/>
                    <a:pt x="1757" y="5705"/>
                    <a:pt x="1773" y="5701"/>
                  </a:cubicBezTo>
                  <a:cubicBezTo>
                    <a:pt x="1946" y="5665"/>
                    <a:pt x="2034" y="5457"/>
                    <a:pt x="2201" y="5401"/>
                  </a:cubicBezTo>
                  <a:cubicBezTo>
                    <a:pt x="2351" y="5545"/>
                    <a:pt x="2448" y="5742"/>
                    <a:pt x="2471" y="5950"/>
                  </a:cubicBezTo>
                  <a:cubicBezTo>
                    <a:pt x="2598" y="5911"/>
                    <a:pt x="2726" y="5875"/>
                    <a:pt x="2853" y="5836"/>
                  </a:cubicBezTo>
                  <a:cubicBezTo>
                    <a:pt x="3050" y="5778"/>
                    <a:pt x="3253" y="5718"/>
                    <a:pt x="3457" y="5718"/>
                  </a:cubicBezTo>
                  <a:cubicBezTo>
                    <a:pt x="3479" y="5718"/>
                    <a:pt x="3501" y="5719"/>
                    <a:pt x="3523" y="5720"/>
                  </a:cubicBezTo>
                  <a:cubicBezTo>
                    <a:pt x="3738" y="5733"/>
                    <a:pt x="3975" y="5855"/>
                    <a:pt x="3999" y="6070"/>
                  </a:cubicBezTo>
                  <a:cubicBezTo>
                    <a:pt x="4032" y="6028"/>
                    <a:pt x="4076" y="6012"/>
                    <a:pt x="4124" y="6012"/>
                  </a:cubicBezTo>
                  <a:cubicBezTo>
                    <a:pt x="4225" y="6012"/>
                    <a:pt x="4345" y="6086"/>
                    <a:pt x="4430" y="6160"/>
                  </a:cubicBezTo>
                  <a:cubicBezTo>
                    <a:pt x="4509" y="6230"/>
                    <a:pt x="4627" y="6295"/>
                    <a:pt x="4724" y="6295"/>
                  </a:cubicBezTo>
                  <a:cubicBezTo>
                    <a:pt x="4779" y="6295"/>
                    <a:pt x="4827" y="6275"/>
                    <a:pt x="4858" y="6224"/>
                  </a:cubicBezTo>
                  <a:cubicBezTo>
                    <a:pt x="4903" y="6153"/>
                    <a:pt x="4892" y="6040"/>
                    <a:pt x="4969" y="6003"/>
                  </a:cubicBezTo>
                  <a:cubicBezTo>
                    <a:pt x="4984" y="5996"/>
                    <a:pt x="4999" y="5994"/>
                    <a:pt x="5015" y="5994"/>
                  </a:cubicBezTo>
                  <a:cubicBezTo>
                    <a:pt x="5053" y="5994"/>
                    <a:pt x="5093" y="6008"/>
                    <a:pt x="5132" y="6010"/>
                  </a:cubicBezTo>
                  <a:cubicBezTo>
                    <a:pt x="5135" y="6010"/>
                    <a:pt x="5137" y="6010"/>
                    <a:pt x="5140" y="6010"/>
                  </a:cubicBezTo>
                  <a:cubicBezTo>
                    <a:pt x="5308" y="6010"/>
                    <a:pt x="5377" y="5789"/>
                    <a:pt x="5394" y="5620"/>
                  </a:cubicBezTo>
                  <a:cubicBezTo>
                    <a:pt x="5428" y="5286"/>
                    <a:pt x="5460" y="4951"/>
                    <a:pt x="5494" y="4615"/>
                  </a:cubicBezTo>
                  <a:cubicBezTo>
                    <a:pt x="5505" y="4497"/>
                    <a:pt x="5537" y="4354"/>
                    <a:pt x="5651" y="4315"/>
                  </a:cubicBezTo>
                  <a:cubicBezTo>
                    <a:pt x="5694" y="4300"/>
                    <a:pt x="5741" y="4306"/>
                    <a:pt x="5788" y="4298"/>
                  </a:cubicBezTo>
                  <a:cubicBezTo>
                    <a:pt x="5970" y="4266"/>
                    <a:pt x="6041" y="4041"/>
                    <a:pt x="6056" y="3854"/>
                  </a:cubicBezTo>
                  <a:cubicBezTo>
                    <a:pt x="6073" y="3638"/>
                    <a:pt x="6064" y="3419"/>
                    <a:pt x="6032" y="3205"/>
                  </a:cubicBezTo>
                  <a:cubicBezTo>
                    <a:pt x="6021" y="3143"/>
                    <a:pt x="6009" y="3077"/>
                    <a:pt x="6019" y="3015"/>
                  </a:cubicBezTo>
                  <a:cubicBezTo>
                    <a:pt x="6058" y="2794"/>
                    <a:pt x="6332" y="2715"/>
                    <a:pt x="6555" y="2704"/>
                  </a:cubicBezTo>
                  <a:cubicBezTo>
                    <a:pt x="6778" y="2693"/>
                    <a:pt x="7043" y="2685"/>
                    <a:pt x="7163" y="2498"/>
                  </a:cubicBezTo>
                  <a:cubicBezTo>
                    <a:pt x="7138" y="2350"/>
                    <a:pt x="7011" y="2228"/>
                    <a:pt x="6863" y="2207"/>
                  </a:cubicBezTo>
                  <a:cubicBezTo>
                    <a:pt x="6780" y="2194"/>
                    <a:pt x="6692" y="2211"/>
                    <a:pt x="6615" y="2179"/>
                  </a:cubicBezTo>
                  <a:cubicBezTo>
                    <a:pt x="6332" y="2061"/>
                    <a:pt x="6542" y="1536"/>
                    <a:pt x="6283" y="1373"/>
                  </a:cubicBezTo>
                  <a:cubicBezTo>
                    <a:pt x="6171" y="1303"/>
                    <a:pt x="5985" y="1316"/>
                    <a:pt x="5949" y="1187"/>
                  </a:cubicBezTo>
                  <a:cubicBezTo>
                    <a:pt x="5919" y="1084"/>
                    <a:pt x="6026" y="996"/>
                    <a:pt x="6116" y="941"/>
                  </a:cubicBezTo>
                  <a:cubicBezTo>
                    <a:pt x="5994" y="756"/>
                    <a:pt x="6034" y="510"/>
                    <a:pt x="6081" y="294"/>
                  </a:cubicBezTo>
                  <a:cubicBezTo>
                    <a:pt x="6092" y="246"/>
                    <a:pt x="6103" y="197"/>
                    <a:pt x="6135" y="163"/>
                  </a:cubicBezTo>
                  <a:cubicBezTo>
                    <a:pt x="6216" y="77"/>
                    <a:pt x="6377" y="124"/>
                    <a:pt x="6463" y="47"/>
                  </a:cubicBezTo>
                  <a:cubicBezTo>
                    <a:pt x="6305" y="21"/>
                    <a:pt x="6146" y="1"/>
                    <a:pt x="59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296"/>
            <p:cNvSpPr/>
            <p:nvPr/>
          </p:nvSpPr>
          <p:spPr>
            <a:xfrm>
              <a:off x="6437649" y="3439897"/>
              <a:ext cx="203309" cy="180350"/>
            </a:xfrm>
            <a:custGeom>
              <a:rect b="b" l="l" r="r" t="t"/>
              <a:pathLst>
                <a:path extrusionOk="0" h="6347" w="7155">
                  <a:moveTo>
                    <a:pt x="5950" y="54"/>
                  </a:moveTo>
                  <a:cubicBezTo>
                    <a:pt x="6066" y="54"/>
                    <a:pt x="6190" y="62"/>
                    <a:pt x="6342" y="86"/>
                  </a:cubicBezTo>
                  <a:cubicBezTo>
                    <a:pt x="6317" y="92"/>
                    <a:pt x="6291" y="97"/>
                    <a:pt x="6263" y="101"/>
                  </a:cubicBezTo>
                  <a:cubicBezTo>
                    <a:pt x="6197" y="110"/>
                    <a:pt x="6128" y="118"/>
                    <a:pt x="6079" y="170"/>
                  </a:cubicBezTo>
                  <a:cubicBezTo>
                    <a:pt x="6040" y="212"/>
                    <a:pt x="6027" y="268"/>
                    <a:pt x="6019" y="315"/>
                  </a:cubicBezTo>
                  <a:cubicBezTo>
                    <a:pt x="5969" y="538"/>
                    <a:pt x="5933" y="772"/>
                    <a:pt x="6042" y="958"/>
                  </a:cubicBezTo>
                  <a:cubicBezTo>
                    <a:pt x="5882" y="1063"/>
                    <a:pt x="5869" y="1157"/>
                    <a:pt x="5886" y="1219"/>
                  </a:cubicBezTo>
                  <a:cubicBezTo>
                    <a:pt x="5914" y="1316"/>
                    <a:pt x="6008" y="1344"/>
                    <a:pt x="6098" y="1369"/>
                  </a:cubicBezTo>
                  <a:cubicBezTo>
                    <a:pt x="6145" y="1384"/>
                    <a:pt x="6194" y="1397"/>
                    <a:pt x="6233" y="1421"/>
                  </a:cubicBezTo>
                  <a:cubicBezTo>
                    <a:pt x="6347" y="1494"/>
                    <a:pt x="6362" y="1646"/>
                    <a:pt x="6374" y="1809"/>
                  </a:cubicBezTo>
                  <a:cubicBezTo>
                    <a:pt x="6392" y="1982"/>
                    <a:pt x="6409" y="2162"/>
                    <a:pt x="6567" y="2229"/>
                  </a:cubicBezTo>
                  <a:cubicBezTo>
                    <a:pt x="6621" y="2252"/>
                    <a:pt x="6676" y="2252"/>
                    <a:pt x="6732" y="2254"/>
                  </a:cubicBezTo>
                  <a:cubicBezTo>
                    <a:pt x="6764" y="2254"/>
                    <a:pt x="6792" y="2254"/>
                    <a:pt x="6822" y="2259"/>
                  </a:cubicBezTo>
                  <a:cubicBezTo>
                    <a:pt x="6955" y="2278"/>
                    <a:pt x="7071" y="2387"/>
                    <a:pt x="7099" y="2518"/>
                  </a:cubicBezTo>
                  <a:cubicBezTo>
                    <a:pt x="6985" y="2683"/>
                    <a:pt x="6743" y="2693"/>
                    <a:pt x="6531" y="2702"/>
                  </a:cubicBezTo>
                  <a:lnTo>
                    <a:pt x="6518" y="2704"/>
                  </a:lnTo>
                  <a:cubicBezTo>
                    <a:pt x="6398" y="2708"/>
                    <a:pt x="6006" y="2749"/>
                    <a:pt x="5957" y="3036"/>
                  </a:cubicBezTo>
                  <a:cubicBezTo>
                    <a:pt x="5946" y="3098"/>
                    <a:pt x="5957" y="3161"/>
                    <a:pt x="5965" y="3220"/>
                  </a:cubicBezTo>
                  <a:lnTo>
                    <a:pt x="5967" y="3235"/>
                  </a:lnTo>
                  <a:cubicBezTo>
                    <a:pt x="6002" y="3448"/>
                    <a:pt x="6010" y="3664"/>
                    <a:pt x="5993" y="3878"/>
                  </a:cubicBezTo>
                  <a:cubicBezTo>
                    <a:pt x="5987" y="3968"/>
                    <a:pt x="5948" y="4262"/>
                    <a:pt x="5744" y="4298"/>
                  </a:cubicBezTo>
                  <a:cubicBezTo>
                    <a:pt x="5727" y="4300"/>
                    <a:pt x="5710" y="4302"/>
                    <a:pt x="5693" y="4302"/>
                  </a:cubicBezTo>
                  <a:cubicBezTo>
                    <a:pt x="5663" y="4305"/>
                    <a:pt x="5635" y="4307"/>
                    <a:pt x="5605" y="4315"/>
                  </a:cubicBezTo>
                  <a:cubicBezTo>
                    <a:pt x="5472" y="4360"/>
                    <a:pt x="5442" y="4521"/>
                    <a:pt x="5432" y="4639"/>
                  </a:cubicBezTo>
                  <a:lnTo>
                    <a:pt x="5331" y="5644"/>
                  </a:lnTo>
                  <a:cubicBezTo>
                    <a:pt x="5314" y="5819"/>
                    <a:pt x="5243" y="6010"/>
                    <a:pt x="5097" y="6010"/>
                  </a:cubicBezTo>
                  <a:cubicBezTo>
                    <a:pt x="5080" y="6008"/>
                    <a:pt x="5061" y="6006"/>
                    <a:pt x="5044" y="6001"/>
                  </a:cubicBezTo>
                  <a:cubicBezTo>
                    <a:pt x="5022" y="5997"/>
                    <a:pt x="5001" y="5994"/>
                    <a:pt x="4979" y="5994"/>
                  </a:cubicBezTo>
                  <a:cubicBezTo>
                    <a:pt x="4958" y="5994"/>
                    <a:pt x="4938" y="5997"/>
                    <a:pt x="4920" y="6006"/>
                  </a:cubicBezTo>
                  <a:cubicBezTo>
                    <a:pt x="4862" y="6034"/>
                    <a:pt x="4845" y="6096"/>
                    <a:pt x="4830" y="6149"/>
                  </a:cubicBezTo>
                  <a:cubicBezTo>
                    <a:pt x="4823" y="6181"/>
                    <a:pt x="4815" y="6214"/>
                    <a:pt x="4800" y="6237"/>
                  </a:cubicBezTo>
                  <a:cubicBezTo>
                    <a:pt x="4774" y="6276"/>
                    <a:pt x="4738" y="6293"/>
                    <a:pt x="4688" y="6293"/>
                  </a:cubicBezTo>
                  <a:cubicBezTo>
                    <a:pt x="4596" y="6293"/>
                    <a:pt x="4483" y="6229"/>
                    <a:pt x="4410" y="6166"/>
                  </a:cubicBezTo>
                  <a:cubicBezTo>
                    <a:pt x="4369" y="6130"/>
                    <a:pt x="4223" y="6012"/>
                    <a:pt x="4086" y="6012"/>
                  </a:cubicBezTo>
                  <a:cubicBezTo>
                    <a:pt x="4045" y="6012"/>
                    <a:pt x="4009" y="6021"/>
                    <a:pt x="3979" y="6042"/>
                  </a:cubicBezTo>
                  <a:cubicBezTo>
                    <a:pt x="3928" y="5847"/>
                    <a:pt x="3701" y="5731"/>
                    <a:pt x="3486" y="5719"/>
                  </a:cubicBezTo>
                  <a:cubicBezTo>
                    <a:pt x="3465" y="5717"/>
                    <a:pt x="3443" y="5717"/>
                    <a:pt x="3422" y="5717"/>
                  </a:cubicBezTo>
                  <a:cubicBezTo>
                    <a:pt x="3210" y="5717"/>
                    <a:pt x="2998" y="5780"/>
                    <a:pt x="2809" y="5836"/>
                  </a:cubicBezTo>
                  <a:lnTo>
                    <a:pt x="2458" y="5941"/>
                  </a:lnTo>
                  <a:cubicBezTo>
                    <a:pt x="2428" y="5740"/>
                    <a:pt x="2329" y="5549"/>
                    <a:pt x="2184" y="5408"/>
                  </a:cubicBezTo>
                  <a:lnTo>
                    <a:pt x="2171" y="5397"/>
                  </a:lnTo>
                  <a:lnTo>
                    <a:pt x="2156" y="5404"/>
                  </a:lnTo>
                  <a:cubicBezTo>
                    <a:pt x="2070" y="5432"/>
                    <a:pt x="2006" y="5494"/>
                    <a:pt x="1944" y="5556"/>
                  </a:cubicBezTo>
                  <a:cubicBezTo>
                    <a:pt x="1877" y="5622"/>
                    <a:pt x="1813" y="5682"/>
                    <a:pt x="1732" y="5699"/>
                  </a:cubicBezTo>
                  <a:cubicBezTo>
                    <a:pt x="1717" y="5704"/>
                    <a:pt x="1702" y="5704"/>
                    <a:pt x="1689" y="5704"/>
                  </a:cubicBezTo>
                  <a:cubicBezTo>
                    <a:pt x="1560" y="5704"/>
                    <a:pt x="1449" y="5590"/>
                    <a:pt x="1406" y="5477"/>
                  </a:cubicBezTo>
                  <a:cubicBezTo>
                    <a:pt x="1361" y="5361"/>
                    <a:pt x="1361" y="5230"/>
                    <a:pt x="1361" y="5104"/>
                  </a:cubicBezTo>
                  <a:cubicBezTo>
                    <a:pt x="1361" y="5078"/>
                    <a:pt x="1361" y="5050"/>
                    <a:pt x="1359" y="5024"/>
                  </a:cubicBezTo>
                  <a:cubicBezTo>
                    <a:pt x="1357" y="4879"/>
                    <a:pt x="1340" y="4697"/>
                    <a:pt x="1222" y="4568"/>
                  </a:cubicBezTo>
                  <a:cubicBezTo>
                    <a:pt x="1175" y="4515"/>
                    <a:pt x="1112" y="4474"/>
                    <a:pt x="1052" y="4435"/>
                  </a:cubicBezTo>
                  <a:cubicBezTo>
                    <a:pt x="952" y="4369"/>
                    <a:pt x="860" y="4307"/>
                    <a:pt x="842" y="4204"/>
                  </a:cubicBezTo>
                  <a:cubicBezTo>
                    <a:pt x="838" y="4180"/>
                    <a:pt x="838" y="4155"/>
                    <a:pt x="838" y="4129"/>
                  </a:cubicBezTo>
                  <a:cubicBezTo>
                    <a:pt x="840" y="4090"/>
                    <a:pt x="840" y="4052"/>
                    <a:pt x="827" y="4013"/>
                  </a:cubicBezTo>
                  <a:cubicBezTo>
                    <a:pt x="793" y="3915"/>
                    <a:pt x="699" y="3878"/>
                    <a:pt x="605" y="3842"/>
                  </a:cubicBezTo>
                  <a:cubicBezTo>
                    <a:pt x="547" y="3820"/>
                    <a:pt x="487" y="3797"/>
                    <a:pt x="444" y="3760"/>
                  </a:cubicBezTo>
                  <a:cubicBezTo>
                    <a:pt x="337" y="3664"/>
                    <a:pt x="358" y="3512"/>
                    <a:pt x="380" y="3349"/>
                  </a:cubicBezTo>
                  <a:cubicBezTo>
                    <a:pt x="401" y="3199"/>
                    <a:pt x="423" y="3045"/>
                    <a:pt x="348" y="2918"/>
                  </a:cubicBezTo>
                  <a:cubicBezTo>
                    <a:pt x="313" y="2865"/>
                    <a:pt x="264" y="2822"/>
                    <a:pt x="219" y="2781"/>
                  </a:cubicBezTo>
                  <a:cubicBezTo>
                    <a:pt x="174" y="2745"/>
                    <a:pt x="135" y="2711"/>
                    <a:pt x="105" y="2668"/>
                  </a:cubicBezTo>
                  <a:cubicBezTo>
                    <a:pt x="56" y="2593"/>
                    <a:pt x="56" y="2490"/>
                    <a:pt x="108" y="2396"/>
                  </a:cubicBezTo>
                  <a:cubicBezTo>
                    <a:pt x="159" y="2300"/>
                    <a:pt x="250" y="2241"/>
                    <a:pt x="342" y="2241"/>
                  </a:cubicBezTo>
                  <a:cubicBezTo>
                    <a:pt x="347" y="2241"/>
                    <a:pt x="351" y="2241"/>
                    <a:pt x="356" y="2241"/>
                  </a:cubicBezTo>
                  <a:lnTo>
                    <a:pt x="382" y="2244"/>
                  </a:lnTo>
                  <a:lnTo>
                    <a:pt x="384" y="2216"/>
                  </a:lnTo>
                  <a:cubicBezTo>
                    <a:pt x="395" y="2064"/>
                    <a:pt x="581" y="2006"/>
                    <a:pt x="701" y="1984"/>
                  </a:cubicBezTo>
                  <a:cubicBezTo>
                    <a:pt x="761" y="2064"/>
                    <a:pt x="812" y="2149"/>
                    <a:pt x="864" y="2233"/>
                  </a:cubicBezTo>
                  <a:cubicBezTo>
                    <a:pt x="926" y="2334"/>
                    <a:pt x="992" y="2438"/>
                    <a:pt x="1067" y="2535"/>
                  </a:cubicBezTo>
                  <a:cubicBezTo>
                    <a:pt x="1230" y="2735"/>
                    <a:pt x="1442" y="2853"/>
                    <a:pt x="1639" y="2853"/>
                  </a:cubicBezTo>
                  <a:cubicBezTo>
                    <a:pt x="1677" y="2853"/>
                    <a:pt x="1716" y="2849"/>
                    <a:pt x="1753" y="2839"/>
                  </a:cubicBezTo>
                  <a:cubicBezTo>
                    <a:pt x="1864" y="2811"/>
                    <a:pt x="1959" y="2743"/>
                    <a:pt x="2049" y="2678"/>
                  </a:cubicBezTo>
                  <a:cubicBezTo>
                    <a:pt x="2070" y="2666"/>
                    <a:pt x="2089" y="2651"/>
                    <a:pt x="2111" y="2636"/>
                  </a:cubicBezTo>
                  <a:cubicBezTo>
                    <a:pt x="2421" y="2423"/>
                    <a:pt x="2799" y="2306"/>
                    <a:pt x="3176" y="2306"/>
                  </a:cubicBezTo>
                  <a:lnTo>
                    <a:pt x="3193" y="2306"/>
                  </a:lnTo>
                  <a:cubicBezTo>
                    <a:pt x="3225" y="2308"/>
                    <a:pt x="3259" y="2308"/>
                    <a:pt x="3291" y="2310"/>
                  </a:cubicBezTo>
                  <a:cubicBezTo>
                    <a:pt x="3330" y="2310"/>
                    <a:pt x="3371" y="2312"/>
                    <a:pt x="3409" y="2312"/>
                  </a:cubicBezTo>
                  <a:cubicBezTo>
                    <a:pt x="3461" y="2312"/>
                    <a:pt x="3506" y="2310"/>
                    <a:pt x="3546" y="2304"/>
                  </a:cubicBezTo>
                  <a:cubicBezTo>
                    <a:pt x="3679" y="2286"/>
                    <a:pt x="3803" y="2237"/>
                    <a:pt x="3923" y="2188"/>
                  </a:cubicBezTo>
                  <a:cubicBezTo>
                    <a:pt x="4125" y="2106"/>
                    <a:pt x="4337" y="1995"/>
                    <a:pt x="4369" y="1787"/>
                  </a:cubicBezTo>
                  <a:cubicBezTo>
                    <a:pt x="4378" y="1727"/>
                    <a:pt x="4369" y="1665"/>
                    <a:pt x="4363" y="1607"/>
                  </a:cubicBezTo>
                  <a:cubicBezTo>
                    <a:pt x="4352" y="1524"/>
                    <a:pt x="4341" y="1447"/>
                    <a:pt x="4378" y="1380"/>
                  </a:cubicBezTo>
                  <a:cubicBezTo>
                    <a:pt x="4420" y="1307"/>
                    <a:pt x="4508" y="1279"/>
                    <a:pt x="4600" y="1249"/>
                  </a:cubicBezTo>
                  <a:cubicBezTo>
                    <a:pt x="4686" y="1222"/>
                    <a:pt x="4776" y="1194"/>
                    <a:pt x="4836" y="1123"/>
                  </a:cubicBezTo>
                  <a:cubicBezTo>
                    <a:pt x="4905" y="1044"/>
                    <a:pt x="4911" y="941"/>
                    <a:pt x="4917" y="838"/>
                  </a:cubicBezTo>
                  <a:cubicBezTo>
                    <a:pt x="4920" y="806"/>
                    <a:pt x="4922" y="774"/>
                    <a:pt x="4926" y="744"/>
                  </a:cubicBezTo>
                  <a:cubicBezTo>
                    <a:pt x="4975" y="386"/>
                    <a:pt x="5325" y="152"/>
                    <a:pt x="5629" y="86"/>
                  </a:cubicBezTo>
                  <a:cubicBezTo>
                    <a:pt x="5729" y="65"/>
                    <a:pt x="5834" y="54"/>
                    <a:pt x="5950" y="54"/>
                  </a:cubicBezTo>
                  <a:close/>
                  <a:moveTo>
                    <a:pt x="5950" y="0"/>
                  </a:moveTo>
                  <a:cubicBezTo>
                    <a:pt x="5830" y="0"/>
                    <a:pt x="5721" y="11"/>
                    <a:pt x="5618" y="32"/>
                  </a:cubicBezTo>
                  <a:cubicBezTo>
                    <a:pt x="5295" y="103"/>
                    <a:pt x="4924" y="354"/>
                    <a:pt x="4872" y="735"/>
                  </a:cubicBezTo>
                  <a:cubicBezTo>
                    <a:pt x="4868" y="770"/>
                    <a:pt x="4866" y="802"/>
                    <a:pt x="4864" y="836"/>
                  </a:cubicBezTo>
                  <a:cubicBezTo>
                    <a:pt x="4858" y="932"/>
                    <a:pt x="4851" y="1022"/>
                    <a:pt x="4795" y="1089"/>
                  </a:cubicBezTo>
                  <a:cubicBezTo>
                    <a:pt x="4746" y="1147"/>
                    <a:pt x="4667" y="1172"/>
                    <a:pt x="4583" y="1198"/>
                  </a:cubicBezTo>
                  <a:cubicBezTo>
                    <a:pt x="4487" y="1230"/>
                    <a:pt x="4384" y="1262"/>
                    <a:pt x="4333" y="1354"/>
                  </a:cubicBezTo>
                  <a:cubicBezTo>
                    <a:pt x="4285" y="1434"/>
                    <a:pt x="4296" y="1526"/>
                    <a:pt x="4309" y="1614"/>
                  </a:cubicBezTo>
                  <a:cubicBezTo>
                    <a:pt x="4315" y="1669"/>
                    <a:pt x="4324" y="1727"/>
                    <a:pt x="4315" y="1779"/>
                  </a:cubicBezTo>
                  <a:cubicBezTo>
                    <a:pt x="4288" y="1961"/>
                    <a:pt x="4090" y="2064"/>
                    <a:pt x="3902" y="2139"/>
                  </a:cubicBezTo>
                  <a:cubicBezTo>
                    <a:pt x="3786" y="2186"/>
                    <a:pt x="3664" y="2235"/>
                    <a:pt x="3540" y="2250"/>
                  </a:cubicBezTo>
                  <a:cubicBezTo>
                    <a:pt x="3501" y="2256"/>
                    <a:pt x="3458" y="2259"/>
                    <a:pt x="3409" y="2259"/>
                  </a:cubicBezTo>
                  <a:cubicBezTo>
                    <a:pt x="3371" y="2259"/>
                    <a:pt x="3332" y="2256"/>
                    <a:pt x="3293" y="2256"/>
                  </a:cubicBezTo>
                  <a:cubicBezTo>
                    <a:pt x="3259" y="2254"/>
                    <a:pt x="3227" y="2254"/>
                    <a:pt x="3193" y="2252"/>
                  </a:cubicBezTo>
                  <a:lnTo>
                    <a:pt x="3176" y="2252"/>
                  </a:lnTo>
                  <a:cubicBezTo>
                    <a:pt x="2788" y="2252"/>
                    <a:pt x="2400" y="2374"/>
                    <a:pt x="2079" y="2593"/>
                  </a:cubicBezTo>
                  <a:cubicBezTo>
                    <a:pt x="2059" y="2606"/>
                    <a:pt x="2038" y="2621"/>
                    <a:pt x="2019" y="2636"/>
                  </a:cubicBezTo>
                  <a:cubicBezTo>
                    <a:pt x="1931" y="2698"/>
                    <a:pt x="1841" y="2762"/>
                    <a:pt x="1740" y="2788"/>
                  </a:cubicBezTo>
                  <a:cubicBezTo>
                    <a:pt x="1708" y="2796"/>
                    <a:pt x="1674" y="2800"/>
                    <a:pt x="1640" y="2800"/>
                  </a:cubicBezTo>
                  <a:cubicBezTo>
                    <a:pt x="1460" y="2800"/>
                    <a:pt x="1261" y="2690"/>
                    <a:pt x="1110" y="2501"/>
                  </a:cubicBezTo>
                  <a:cubicBezTo>
                    <a:pt x="1035" y="2408"/>
                    <a:pt x="971" y="2304"/>
                    <a:pt x="909" y="2203"/>
                  </a:cubicBezTo>
                  <a:cubicBezTo>
                    <a:pt x="855" y="2115"/>
                    <a:pt x="800" y="2025"/>
                    <a:pt x="735" y="1939"/>
                  </a:cubicBezTo>
                  <a:lnTo>
                    <a:pt x="725" y="1926"/>
                  </a:lnTo>
                  <a:lnTo>
                    <a:pt x="710" y="1931"/>
                  </a:lnTo>
                  <a:cubicBezTo>
                    <a:pt x="489" y="1963"/>
                    <a:pt x="356" y="2055"/>
                    <a:pt x="335" y="2188"/>
                  </a:cubicBezTo>
                  <a:cubicBezTo>
                    <a:pt x="225" y="2190"/>
                    <a:pt x="120" y="2259"/>
                    <a:pt x="60" y="2370"/>
                  </a:cubicBezTo>
                  <a:cubicBezTo>
                    <a:pt x="0" y="2481"/>
                    <a:pt x="0" y="2606"/>
                    <a:pt x="60" y="2698"/>
                  </a:cubicBezTo>
                  <a:cubicBezTo>
                    <a:pt x="95" y="2747"/>
                    <a:pt x="140" y="2786"/>
                    <a:pt x="183" y="2824"/>
                  </a:cubicBezTo>
                  <a:cubicBezTo>
                    <a:pt x="230" y="2863"/>
                    <a:pt x="273" y="2899"/>
                    <a:pt x="300" y="2946"/>
                  </a:cubicBezTo>
                  <a:cubicBezTo>
                    <a:pt x="367" y="3056"/>
                    <a:pt x="348" y="3201"/>
                    <a:pt x="328" y="3340"/>
                  </a:cubicBezTo>
                  <a:cubicBezTo>
                    <a:pt x="305" y="3512"/>
                    <a:pt x="279" y="3685"/>
                    <a:pt x="410" y="3801"/>
                  </a:cubicBezTo>
                  <a:cubicBezTo>
                    <a:pt x="459" y="3844"/>
                    <a:pt x="523" y="3870"/>
                    <a:pt x="585" y="3893"/>
                  </a:cubicBezTo>
                  <a:cubicBezTo>
                    <a:pt x="671" y="3925"/>
                    <a:pt x="752" y="3955"/>
                    <a:pt x="778" y="4030"/>
                  </a:cubicBezTo>
                  <a:cubicBezTo>
                    <a:pt x="787" y="4058"/>
                    <a:pt x="787" y="4092"/>
                    <a:pt x="785" y="4127"/>
                  </a:cubicBezTo>
                  <a:cubicBezTo>
                    <a:pt x="785" y="4155"/>
                    <a:pt x="785" y="4182"/>
                    <a:pt x="789" y="4212"/>
                  </a:cubicBezTo>
                  <a:cubicBezTo>
                    <a:pt x="810" y="4339"/>
                    <a:pt x="917" y="4410"/>
                    <a:pt x="1022" y="4478"/>
                  </a:cubicBezTo>
                  <a:cubicBezTo>
                    <a:pt x="1080" y="4517"/>
                    <a:pt x="1140" y="4555"/>
                    <a:pt x="1183" y="4605"/>
                  </a:cubicBezTo>
                  <a:cubicBezTo>
                    <a:pt x="1288" y="4718"/>
                    <a:pt x="1303" y="4889"/>
                    <a:pt x="1305" y="5024"/>
                  </a:cubicBezTo>
                  <a:cubicBezTo>
                    <a:pt x="1307" y="5052"/>
                    <a:pt x="1307" y="5078"/>
                    <a:pt x="1307" y="5104"/>
                  </a:cubicBezTo>
                  <a:cubicBezTo>
                    <a:pt x="1307" y="5237"/>
                    <a:pt x="1307" y="5372"/>
                    <a:pt x="1355" y="5496"/>
                  </a:cubicBezTo>
                  <a:cubicBezTo>
                    <a:pt x="1404" y="5626"/>
                    <a:pt x="1535" y="5757"/>
                    <a:pt x="1689" y="5757"/>
                  </a:cubicBezTo>
                  <a:cubicBezTo>
                    <a:pt x="1706" y="5757"/>
                    <a:pt x="1725" y="5757"/>
                    <a:pt x="1742" y="5753"/>
                  </a:cubicBezTo>
                  <a:cubicBezTo>
                    <a:pt x="1841" y="5731"/>
                    <a:pt x="1912" y="5663"/>
                    <a:pt x="1980" y="5594"/>
                  </a:cubicBezTo>
                  <a:cubicBezTo>
                    <a:pt x="2038" y="5539"/>
                    <a:pt x="2092" y="5485"/>
                    <a:pt x="2158" y="5459"/>
                  </a:cubicBezTo>
                  <a:cubicBezTo>
                    <a:pt x="2295" y="5596"/>
                    <a:pt x="2387" y="5785"/>
                    <a:pt x="2409" y="5978"/>
                  </a:cubicBezTo>
                  <a:lnTo>
                    <a:pt x="2411" y="6010"/>
                  </a:lnTo>
                  <a:lnTo>
                    <a:pt x="2824" y="5888"/>
                  </a:lnTo>
                  <a:cubicBezTo>
                    <a:pt x="3018" y="5829"/>
                    <a:pt x="3220" y="5771"/>
                    <a:pt x="3425" y="5771"/>
                  </a:cubicBezTo>
                  <a:cubicBezTo>
                    <a:pt x="3445" y="5771"/>
                    <a:pt x="3465" y="5771"/>
                    <a:pt x="3484" y="5772"/>
                  </a:cubicBezTo>
                  <a:cubicBezTo>
                    <a:pt x="3688" y="5785"/>
                    <a:pt x="3915" y="5903"/>
                    <a:pt x="3934" y="6098"/>
                  </a:cubicBezTo>
                  <a:lnTo>
                    <a:pt x="3941" y="6162"/>
                  </a:lnTo>
                  <a:lnTo>
                    <a:pt x="3981" y="6113"/>
                  </a:lnTo>
                  <a:cubicBezTo>
                    <a:pt x="4009" y="6081"/>
                    <a:pt x="4043" y="6064"/>
                    <a:pt x="4086" y="6064"/>
                  </a:cubicBezTo>
                  <a:cubicBezTo>
                    <a:pt x="4180" y="6064"/>
                    <a:pt x="4296" y="6139"/>
                    <a:pt x="4375" y="6207"/>
                  </a:cubicBezTo>
                  <a:cubicBezTo>
                    <a:pt x="4450" y="6271"/>
                    <a:pt x="4577" y="6346"/>
                    <a:pt x="4688" y="6346"/>
                  </a:cubicBezTo>
                  <a:cubicBezTo>
                    <a:pt x="4757" y="6346"/>
                    <a:pt x="4810" y="6319"/>
                    <a:pt x="4845" y="6265"/>
                  </a:cubicBezTo>
                  <a:cubicBezTo>
                    <a:pt x="4864" y="6235"/>
                    <a:pt x="4872" y="6199"/>
                    <a:pt x="4883" y="6164"/>
                  </a:cubicBezTo>
                  <a:cubicBezTo>
                    <a:pt x="4896" y="6113"/>
                    <a:pt x="4907" y="6070"/>
                    <a:pt x="4943" y="6055"/>
                  </a:cubicBezTo>
                  <a:cubicBezTo>
                    <a:pt x="4954" y="6050"/>
                    <a:pt x="4966" y="6048"/>
                    <a:pt x="4979" y="6048"/>
                  </a:cubicBezTo>
                  <a:cubicBezTo>
                    <a:pt x="4995" y="6048"/>
                    <a:pt x="5014" y="6051"/>
                    <a:pt x="5033" y="6055"/>
                  </a:cubicBezTo>
                  <a:cubicBezTo>
                    <a:pt x="5055" y="6059"/>
                    <a:pt x="5074" y="6061"/>
                    <a:pt x="5095" y="6064"/>
                  </a:cubicBezTo>
                  <a:lnTo>
                    <a:pt x="5102" y="6064"/>
                  </a:lnTo>
                  <a:cubicBezTo>
                    <a:pt x="5325" y="6064"/>
                    <a:pt x="5374" y="5744"/>
                    <a:pt x="5385" y="5648"/>
                  </a:cubicBezTo>
                  <a:lnTo>
                    <a:pt x="5483" y="4645"/>
                  </a:lnTo>
                  <a:cubicBezTo>
                    <a:pt x="5494" y="4542"/>
                    <a:pt x="5520" y="4401"/>
                    <a:pt x="5622" y="4367"/>
                  </a:cubicBezTo>
                  <a:cubicBezTo>
                    <a:pt x="5644" y="4360"/>
                    <a:pt x="5670" y="4358"/>
                    <a:pt x="5695" y="4356"/>
                  </a:cubicBezTo>
                  <a:cubicBezTo>
                    <a:pt x="5717" y="4356"/>
                    <a:pt x="5736" y="4354"/>
                    <a:pt x="5755" y="4352"/>
                  </a:cubicBezTo>
                  <a:cubicBezTo>
                    <a:pt x="5995" y="4309"/>
                    <a:pt x="6038" y="3981"/>
                    <a:pt x="6047" y="3883"/>
                  </a:cubicBezTo>
                  <a:cubicBezTo>
                    <a:pt x="6064" y="3664"/>
                    <a:pt x="6055" y="3443"/>
                    <a:pt x="6021" y="3227"/>
                  </a:cubicBezTo>
                  <a:lnTo>
                    <a:pt x="6019" y="3212"/>
                  </a:lnTo>
                  <a:cubicBezTo>
                    <a:pt x="6010" y="3156"/>
                    <a:pt x="5999" y="3098"/>
                    <a:pt x="6010" y="3045"/>
                  </a:cubicBezTo>
                  <a:cubicBezTo>
                    <a:pt x="6042" y="2848"/>
                    <a:pt x="6295" y="2768"/>
                    <a:pt x="6520" y="2758"/>
                  </a:cubicBezTo>
                  <a:lnTo>
                    <a:pt x="6533" y="2756"/>
                  </a:lnTo>
                  <a:cubicBezTo>
                    <a:pt x="6751" y="2747"/>
                    <a:pt x="7024" y="2734"/>
                    <a:pt x="7150" y="2537"/>
                  </a:cubicBezTo>
                  <a:lnTo>
                    <a:pt x="7154" y="2528"/>
                  </a:lnTo>
                  <a:lnTo>
                    <a:pt x="7154" y="2520"/>
                  </a:lnTo>
                  <a:cubicBezTo>
                    <a:pt x="7124" y="2361"/>
                    <a:pt x="6989" y="2229"/>
                    <a:pt x="6831" y="2205"/>
                  </a:cubicBezTo>
                  <a:cubicBezTo>
                    <a:pt x="6796" y="2201"/>
                    <a:pt x="6764" y="2201"/>
                    <a:pt x="6732" y="2201"/>
                  </a:cubicBezTo>
                  <a:cubicBezTo>
                    <a:pt x="6681" y="2199"/>
                    <a:pt x="6631" y="2199"/>
                    <a:pt x="6589" y="2179"/>
                  </a:cubicBezTo>
                  <a:cubicBezTo>
                    <a:pt x="6458" y="2126"/>
                    <a:pt x="6443" y="1969"/>
                    <a:pt x="6428" y="1802"/>
                  </a:cubicBezTo>
                  <a:cubicBezTo>
                    <a:pt x="6413" y="1635"/>
                    <a:pt x="6398" y="1462"/>
                    <a:pt x="6261" y="1376"/>
                  </a:cubicBezTo>
                  <a:cubicBezTo>
                    <a:pt x="6216" y="1348"/>
                    <a:pt x="6164" y="1333"/>
                    <a:pt x="6113" y="1318"/>
                  </a:cubicBezTo>
                  <a:cubicBezTo>
                    <a:pt x="6029" y="1294"/>
                    <a:pt x="5957" y="1273"/>
                    <a:pt x="5937" y="1204"/>
                  </a:cubicBezTo>
                  <a:cubicBezTo>
                    <a:pt x="5914" y="1121"/>
                    <a:pt x="6008" y="1042"/>
                    <a:pt x="6094" y="990"/>
                  </a:cubicBezTo>
                  <a:lnTo>
                    <a:pt x="6117" y="975"/>
                  </a:lnTo>
                  <a:lnTo>
                    <a:pt x="6102" y="952"/>
                  </a:lnTo>
                  <a:cubicBezTo>
                    <a:pt x="5987" y="778"/>
                    <a:pt x="6023" y="547"/>
                    <a:pt x="6070" y="326"/>
                  </a:cubicBezTo>
                  <a:cubicBezTo>
                    <a:pt x="6079" y="285"/>
                    <a:pt x="6089" y="238"/>
                    <a:pt x="6117" y="208"/>
                  </a:cubicBezTo>
                  <a:cubicBezTo>
                    <a:pt x="6154" y="170"/>
                    <a:pt x="6209" y="161"/>
                    <a:pt x="6269" y="152"/>
                  </a:cubicBezTo>
                  <a:cubicBezTo>
                    <a:pt x="6332" y="144"/>
                    <a:pt x="6396" y="135"/>
                    <a:pt x="6445" y="92"/>
                  </a:cubicBezTo>
                  <a:lnTo>
                    <a:pt x="6486" y="56"/>
                  </a:lnTo>
                  <a:lnTo>
                    <a:pt x="6430" y="45"/>
                  </a:lnTo>
                  <a:cubicBezTo>
                    <a:pt x="6237" y="13"/>
                    <a:pt x="6089" y="0"/>
                    <a:pt x="59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296"/>
            <p:cNvSpPr/>
            <p:nvPr/>
          </p:nvSpPr>
          <p:spPr>
            <a:xfrm>
              <a:off x="6874989" y="3544116"/>
              <a:ext cx="197569" cy="176684"/>
            </a:xfrm>
            <a:custGeom>
              <a:rect b="b" l="l" r="r" t="t"/>
              <a:pathLst>
                <a:path extrusionOk="0" h="6218" w="6953">
                  <a:moveTo>
                    <a:pt x="1268" y="0"/>
                  </a:moveTo>
                  <a:cubicBezTo>
                    <a:pt x="1093" y="0"/>
                    <a:pt x="917" y="29"/>
                    <a:pt x="748" y="73"/>
                  </a:cubicBezTo>
                  <a:cubicBezTo>
                    <a:pt x="664" y="97"/>
                    <a:pt x="576" y="125"/>
                    <a:pt x="519" y="189"/>
                  </a:cubicBezTo>
                  <a:cubicBezTo>
                    <a:pt x="474" y="238"/>
                    <a:pt x="452" y="305"/>
                    <a:pt x="416" y="362"/>
                  </a:cubicBezTo>
                  <a:cubicBezTo>
                    <a:pt x="341" y="477"/>
                    <a:pt x="204" y="550"/>
                    <a:pt x="67" y="550"/>
                  </a:cubicBezTo>
                  <a:cubicBezTo>
                    <a:pt x="51" y="550"/>
                    <a:pt x="35" y="549"/>
                    <a:pt x="19" y="547"/>
                  </a:cubicBezTo>
                  <a:lnTo>
                    <a:pt x="19" y="547"/>
                  </a:lnTo>
                  <a:cubicBezTo>
                    <a:pt x="0" y="727"/>
                    <a:pt x="219" y="825"/>
                    <a:pt x="394" y="870"/>
                  </a:cubicBezTo>
                  <a:cubicBezTo>
                    <a:pt x="570" y="913"/>
                    <a:pt x="789" y="1016"/>
                    <a:pt x="763" y="1196"/>
                  </a:cubicBezTo>
                  <a:cubicBezTo>
                    <a:pt x="839" y="1193"/>
                    <a:pt x="915" y="1192"/>
                    <a:pt x="991" y="1192"/>
                  </a:cubicBezTo>
                  <a:cubicBezTo>
                    <a:pt x="1319" y="1192"/>
                    <a:pt x="1648" y="1214"/>
                    <a:pt x="1971" y="1258"/>
                  </a:cubicBezTo>
                  <a:cubicBezTo>
                    <a:pt x="2070" y="1273"/>
                    <a:pt x="2070" y="1436"/>
                    <a:pt x="1997" y="1502"/>
                  </a:cubicBezTo>
                  <a:cubicBezTo>
                    <a:pt x="1924" y="1566"/>
                    <a:pt x="1821" y="1581"/>
                    <a:pt x="1723" y="1590"/>
                  </a:cubicBezTo>
                  <a:cubicBezTo>
                    <a:pt x="1532" y="1611"/>
                    <a:pt x="1343" y="1631"/>
                    <a:pt x="1153" y="1652"/>
                  </a:cubicBezTo>
                  <a:cubicBezTo>
                    <a:pt x="1091" y="1659"/>
                    <a:pt x="1022" y="1667"/>
                    <a:pt x="973" y="1706"/>
                  </a:cubicBezTo>
                  <a:cubicBezTo>
                    <a:pt x="883" y="1776"/>
                    <a:pt x="887" y="1922"/>
                    <a:pt x="954" y="2014"/>
                  </a:cubicBezTo>
                  <a:cubicBezTo>
                    <a:pt x="1022" y="2104"/>
                    <a:pt x="1131" y="2153"/>
                    <a:pt x="1241" y="2188"/>
                  </a:cubicBezTo>
                  <a:cubicBezTo>
                    <a:pt x="1091" y="2267"/>
                    <a:pt x="1029" y="2481"/>
                    <a:pt x="1118" y="2627"/>
                  </a:cubicBezTo>
                  <a:cubicBezTo>
                    <a:pt x="1172" y="2713"/>
                    <a:pt x="1275" y="2760"/>
                    <a:pt x="1376" y="2760"/>
                  </a:cubicBezTo>
                  <a:cubicBezTo>
                    <a:pt x="1444" y="2760"/>
                    <a:pt x="1511" y="2739"/>
                    <a:pt x="1562" y="2693"/>
                  </a:cubicBezTo>
                  <a:cubicBezTo>
                    <a:pt x="1656" y="2610"/>
                    <a:pt x="1686" y="2475"/>
                    <a:pt x="1757" y="2370"/>
                  </a:cubicBezTo>
                  <a:cubicBezTo>
                    <a:pt x="1802" y="2304"/>
                    <a:pt x="1890" y="2253"/>
                    <a:pt x="1965" y="2253"/>
                  </a:cubicBezTo>
                  <a:cubicBezTo>
                    <a:pt x="2007" y="2253"/>
                    <a:pt x="2046" y="2269"/>
                    <a:pt x="2072" y="2306"/>
                  </a:cubicBezTo>
                  <a:cubicBezTo>
                    <a:pt x="2110" y="2359"/>
                    <a:pt x="2102" y="2434"/>
                    <a:pt x="2123" y="2496"/>
                  </a:cubicBezTo>
                  <a:cubicBezTo>
                    <a:pt x="2165" y="2621"/>
                    <a:pt x="2297" y="2659"/>
                    <a:pt x="2437" y="2659"/>
                  </a:cubicBezTo>
                  <a:cubicBezTo>
                    <a:pt x="2504" y="2659"/>
                    <a:pt x="2573" y="2650"/>
                    <a:pt x="2635" y="2638"/>
                  </a:cubicBezTo>
                  <a:cubicBezTo>
                    <a:pt x="2648" y="2760"/>
                    <a:pt x="2661" y="2882"/>
                    <a:pt x="2672" y="3004"/>
                  </a:cubicBezTo>
                  <a:cubicBezTo>
                    <a:pt x="2950" y="3019"/>
                    <a:pt x="3229" y="3034"/>
                    <a:pt x="3505" y="3047"/>
                  </a:cubicBezTo>
                  <a:cubicBezTo>
                    <a:pt x="3587" y="3051"/>
                    <a:pt x="3670" y="3055"/>
                    <a:pt x="3741" y="3094"/>
                  </a:cubicBezTo>
                  <a:cubicBezTo>
                    <a:pt x="3829" y="3143"/>
                    <a:pt x="3884" y="3235"/>
                    <a:pt x="3974" y="3278"/>
                  </a:cubicBezTo>
                  <a:cubicBezTo>
                    <a:pt x="4026" y="3302"/>
                    <a:pt x="4081" y="3308"/>
                    <a:pt x="4137" y="3308"/>
                  </a:cubicBezTo>
                  <a:cubicBezTo>
                    <a:pt x="4186" y="3308"/>
                    <a:pt x="4236" y="3304"/>
                    <a:pt x="4285" y="3304"/>
                  </a:cubicBezTo>
                  <a:cubicBezTo>
                    <a:pt x="4311" y="3304"/>
                    <a:pt x="4336" y="3305"/>
                    <a:pt x="4360" y="3308"/>
                  </a:cubicBezTo>
                  <a:cubicBezTo>
                    <a:pt x="4486" y="3325"/>
                    <a:pt x="4615" y="3482"/>
                    <a:pt x="4525" y="3574"/>
                  </a:cubicBezTo>
                  <a:cubicBezTo>
                    <a:pt x="4539" y="3573"/>
                    <a:pt x="4552" y="3572"/>
                    <a:pt x="4566" y="3572"/>
                  </a:cubicBezTo>
                  <a:cubicBezTo>
                    <a:pt x="4957" y="3572"/>
                    <a:pt x="5304" y="3982"/>
                    <a:pt x="5226" y="4367"/>
                  </a:cubicBezTo>
                  <a:cubicBezTo>
                    <a:pt x="5213" y="4424"/>
                    <a:pt x="5194" y="4484"/>
                    <a:pt x="5209" y="4542"/>
                  </a:cubicBezTo>
                  <a:cubicBezTo>
                    <a:pt x="5258" y="4720"/>
                    <a:pt x="5583" y="4714"/>
                    <a:pt x="5598" y="4898"/>
                  </a:cubicBezTo>
                  <a:cubicBezTo>
                    <a:pt x="5607" y="4986"/>
                    <a:pt x="5521" y="5061"/>
                    <a:pt x="5433" y="5076"/>
                  </a:cubicBezTo>
                  <a:cubicBezTo>
                    <a:pt x="5419" y="5078"/>
                    <a:pt x="5405" y="5079"/>
                    <a:pt x="5390" y="5079"/>
                  </a:cubicBezTo>
                  <a:cubicBezTo>
                    <a:pt x="5316" y="5079"/>
                    <a:pt x="5242" y="5054"/>
                    <a:pt x="5172" y="5029"/>
                  </a:cubicBezTo>
                  <a:lnTo>
                    <a:pt x="5172" y="5029"/>
                  </a:lnTo>
                  <a:cubicBezTo>
                    <a:pt x="5206" y="5099"/>
                    <a:pt x="5138" y="5179"/>
                    <a:pt x="5065" y="5211"/>
                  </a:cubicBezTo>
                  <a:cubicBezTo>
                    <a:pt x="4994" y="5243"/>
                    <a:pt x="4909" y="5260"/>
                    <a:pt x="4861" y="5324"/>
                  </a:cubicBezTo>
                  <a:cubicBezTo>
                    <a:pt x="4829" y="5369"/>
                    <a:pt x="4823" y="5429"/>
                    <a:pt x="4791" y="5474"/>
                  </a:cubicBezTo>
                  <a:cubicBezTo>
                    <a:pt x="4720" y="5577"/>
                    <a:pt x="4570" y="5560"/>
                    <a:pt x="4448" y="5584"/>
                  </a:cubicBezTo>
                  <a:cubicBezTo>
                    <a:pt x="4326" y="5609"/>
                    <a:pt x="4214" y="5781"/>
                    <a:pt x="4324" y="5841"/>
                  </a:cubicBezTo>
                  <a:cubicBezTo>
                    <a:pt x="4919" y="5757"/>
                    <a:pt x="5517" y="5699"/>
                    <a:pt x="6115" y="5671"/>
                  </a:cubicBezTo>
                  <a:cubicBezTo>
                    <a:pt x="6134" y="5670"/>
                    <a:pt x="6155" y="5669"/>
                    <a:pt x="6175" y="5669"/>
                  </a:cubicBezTo>
                  <a:cubicBezTo>
                    <a:pt x="6264" y="5669"/>
                    <a:pt x="6354" y="5685"/>
                    <a:pt x="6406" y="5753"/>
                  </a:cubicBezTo>
                  <a:cubicBezTo>
                    <a:pt x="6440" y="5798"/>
                    <a:pt x="6449" y="5856"/>
                    <a:pt x="6466" y="5909"/>
                  </a:cubicBezTo>
                  <a:cubicBezTo>
                    <a:pt x="6528" y="6093"/>
                    <a:pt x="6721" y="6217"/>
                    <a:pt x="6912" y="6217"/>
                  </a:cubicBezTo>
                  <a:cubicBezTo>
                    <a:pt x="6925" y="6217"/>
                    <a:pt x="6939" y="6217"/>
                    <a:pt x="6952" y="6216"/>
                  </a:cubicBezTo>
                  <a:lnTo>
                    <a:pt x="6952" y="1738"/>
                  </a:lnTo>
                  <a:cubicBezTo>
                    <a:pt x="6556" y="1665"/>
                    <a:pt x="6158" y="1592"/>
                    <a:pt x="5761" y="1517"/>
                  </a:cubicBezTo>
                  <a:cubicBezTo>
                    <a:pt x="5699" y="1506"/>
                    <a:pt x="5633" y="1494"/>
                    <a:pt x="5590" y="1446"/>
                  </a:cubicBezTo>
                  <a:cubicBezTo>
                    <a:pt x="5562" y="1416"/>
                    <a:pt x="5549" y="1376"/>
                    <a:pt x="5530" y="1339"/>
                  </a:cubicBezTo>
                  <a:cubicBezTo>
                    <a:pt x="5464" y="1207"/>
                    <a:pt x="5314" y="1122"/>
                    <a:pt x="5166" y="1122"/>
                  </a:cubicBezTo>
                  <a:cubicBezTo>
                    <a:pt x="5132" y="1122"/>
                    <a:pt x="5098" y="1126"/>
                    <a:pt x="5065" y="1136"/>
                  </a:cubicBezTo>
                  <a:cubicBezTo>
                    <a:pt x="5136" y="1001"/>
                    <a:pt x="5074" y="814"/>
                    <a:pt x="4936" y="750"/>
                  </a:cubicBezTo>
                  <a:cubicBezTo>
                    <a:pt x="4896" y="731"/>
                    <a:pt x="4855" y="723"/>
                    <a:pt x="4813" y="723"/>
                  </a:cubicBezTo>
                  <a:cubicBezTo>
                    <a:pt x="4635" y="723"/>
                    <a:pt x="4457" y="880"/>
                    <a:pt x="4328" y="1027"/>
                  </a:cubicBezTo>
                  <a:lnTo>
                    <a:pt x="4028" y="1369"/>
                  </a:lnTo>
                  <a:cubicBezTo>
                    <a:pt x="3979" y="1423"/>
                    <a:pt x="3929" y="1481"/>
                    <a:pt x="3861" y="1504"/>
                  </a:cubicBezTo>
                  <a:cubicBezTo>
                    <a:pt x="3767" y="1536"/>
                    <a:pt x="3651" y="1500"/>
                    <a:pt x="3569" y="1560"/>
                  </a:cubicBezTo>
                  <a:cubicBezTo>
                    <a:pt x="3475" y="1629"/>
                    <a:pt x="3486" y="1791"/>
                    <a:pt x="3387" y="1854"/>
                  </a:cubicBezTo>
                  <a:cubicBezTo>
                    <a:pt x="3306" y="1905"/>
                    <a:pt x="3192" y="1864"/>
                    <a:pt x="3107" y="1909"/>
                  </a:cubicBezTo>
                  <a:cubicBezTo>
                    <a:pt x="3047" y="1941"/>
                    <a:pt x="3017" y="2010"/>
                    <a:pt x="2965" y="2055"/>
                  </a:cubicBezTo>
                  <a:cubicBezTo>
                    <a:pt x="2922" y="2092"/>
                    <a:pt x="2868" y="2108"/>
                    <a:pt x="2812" y="2108"/>
                  </a:cubicBezTo>
                  <a:cubicBezTo>
                    <a:pt x="2729" y="2108"/>
                    <a:pt x="2642" y="2071"/>
                    <a:pt x="2584" y="2010"/>
                  </a:cubicBezTo>
                  <a:cubicBezTo>
                    <a:pt x="2485" y="1907"/>
                    <a:pt x="2458" y="1757"/>
                    <a:pt x="2462" y="1616"/>
                  </a:cubicBezTo>
                  <a:cubicBezTo>
                    <a:pt x="2466" y="1487"/>
                    <a:pt x="2492" y="1346"/>
                    <a:pt x="2417" y="1239"/>
                  </a:cubicBezTo>
                  <a:cubicBezTo>
                    <a:pt x="2383" y="1189"/>
                    <a:pt x="2331" y="1155"/>
                    <a:pt x="2303" y="1102"/>
                  </a:cubicBezTo>
                  <a:cubicBezTo>
                    <a:pt x="2258" y="1022"/>
                    <a:pt x="2280" y="926"/>
                    <a:pt x="2282" y="836"/>
                  </a:cubicBezTo>
                  <a:cubicBezTo>
                    <a:pt x="2293" y="504"/>
                    <a:pt x="2038" y="204"/>
                    <a:pt x="1729" y="82"/>
                  </a:cubicBezTo>
                  <a:cubicBezTo>
                    <a:pt x="1582" y="24"/>
                    <a:pt x="1426" y="0"/>
                    <a:pt x="12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296"/>
            <p:cNvSpPr/>
            <p:nvPr/>
          </p:nvSpPr>
          <p:spPr>
            <a:xfrm>
              <a:off x="6874051" y="3543349"/>
              <a:ext cx="199303" cy="178190"/>
            </a:xfrm>
            <a:custGeom>
              <a:rect b="b" l="l" r="r" t="t"/>
              <a:pathLst>
                <a:path extrusionOk="0" h="6271" w="7014">
                  <a:moveTo>
                    <a:pt x="1298" y="54"/>
                  </a:moveTo>
                  <a:cubicBezTo>
                    <a:pt x="1465" y="54"/>
                    <a:pt x="1616" y="81"/>
                    <a:pt x="1751" y="134"/>
                  </a:cubicBezTo>
                  <a:cubicBezTo>
                    <a:pt x="2077" y="261"/>
                    <a:pt x="2298" y="561"/>
                    <a:pt x="2289" y="863"/>
                  </a:cubicBezTo>
                  <a:cubicBezTo>
                    <a:pt x="2289" y="880"/>
                    <a:pt x="2287" y="899"/>
                    <a:pt x="2285" y="919"/>
                  </a:cubicBezTo>
                  <a:cubicBezTo>
                    <a:pt x="2281" y="996"/>
                    <a:pt x="2274" y="1073"/>
                    <a:pt x="2313" y="1141"/>
                  </a:cubicBezTo>
                  <a:cubicBezTo>
                    <a:pt x="2330" y="1176"/>
                    <a:pt x="2356" y="1201"/>
                    <a:pt x="2379" y="1225"/>
                  </a:cubicBezTo>
                  <a:cubicBezTo>
                    <a:pt x="2398" y="1244"/>
                    <a:pt x="2416" y="1261"/>
                    <a:pt x="2428" y="1281"/>
                  </a:cubicBezTo>
                  <a:cubicBezTo>
                    <a:pt x="2484" y="1362"/>
                    <a:pt x="2478" y="1469"/>
                    <a:pt x="2471" y="1572"/>
                  </a:cubicBezTo>
                  <a:cubicBezTo>
                    <a:pt x="2469" y="1596"/>
                    <a:pt x="2469" y="1619"/>
                    <a:pt x="2467" y="1643"/>
                  </a:cubicBezTo>
                  <a:cubicBezTo>
                    <a:pt x="2463" y="1765"/>
                    <a:pt x="2482" y="1936"/>
                    <a:pt x="2598" y="2056"/>
                  </a:cubicBezTo>
                  <a:cubicBezTo>
                    <a:pt x="2660" y="2123"/>
                    <a:pt x="2752" y="2163"/>
                    <a:pt x="2844" y="2163"/>
                  </a:cubicBezTo>
                  <a:cubicBezTo>
                    <a:pt x="2910" y="2163"/>
                    <a:pt x="2970" y="2142"/>
                    <a:pt x="3015" y="2101"/>
                  </a:cubicBezTo>
                  <a:cubicBezTo>
                    <a:pt x="3037" y="2082"/>
                    <a:pt x="3056" y="2058"/>
                    <a:pt x="3073" y="2037"/>
                  </a:cubicBezTo>
                  <a:cubicBezTo>
                    <a:pt x="3099" y="2007"/>
                    <a:pt x="3123" y="1977"/>
                    <a:pt x="3153" y="1960"/>
                  </a:cubicBezTo>
                  <a:cubicBezTo>
                    <a:pt x="3189" y="1941"/>
                    <a:pt x="3232" y="1941"/>
                    <a:pt x="3277" y="1938"/>
                  </a:cubicBezTo>
                  <a:cubicBezTo>
                    <a:pt x="3330" y="1936"/>
                    <a:pt x="3386" y="1934"/>
                    <a:pt x="3435" y="1904"/>
                  </a:cubicBezTo>
                  <a:cubicBezTo>
                    <a:pt x="3493" y="1866"/>
                    <a:pt x="3517" y="1803"/>
                    <a:pt x="3540" y="1741"/>
                  </a:cubicBezTo>
                  <a:cubicBezTo>
                    <a:pt x="3560" y="1688"/>
                    <a:pt x="3579" y="1638"/>
                    <a:pt x="3620" y="1608"/>
                  </a:cubicBezTo>
                  <a:cubicBezTo>
                    <a:pt x="3660" y="1578"/>
                    <a:pt x="3714" y="1576"/>
                    <a:pt x="3770" y="1574"/>
                  </a:cubicBezTo>
                  <a:cubicBezTo>
                    <a:pt x="3812" y="1572"/>
                    <a:pt x="3860" y="1570"/>
                    <a:pt x="3902" y="1557"/>
                  </a:cubicBezTo>
                  <a:cubicBezTo>
                    <a:pt x="3980" y="1529"/>
                    <a:pt x="4035" y="1465"/>
                    <a:pt x="4080" y="1413"/>
                  </a:cubicBezTo>
                  <a:lnTo>
                    <a:pt x="4382" y="1071"/>
                  </a:lnTo>
                  <a:cubicBezTo>
                    <a:pt x="4554" y="876"/>
                    <a:pt x="4710" y="777"/>
                    <a:pt x="4847" y="777"/>
                  </a:cubicBezTo>
                  <a:cubicBezTo>
                    <a:pt x="4886" y="777"/>
                    <a:pt x="4923" y="785"/>
                    <a:pt x="4959" y="801"/>
                  </a:cubicBezTo>
                  <a:cubicBezTo>
                    <a:pt x="5017" y="829"/>
                    <a:pt x="5064" y="884"/>
                    <a:pt x="5085" y="953"/>
                  </a:cubicBezTo>
                  <a:cubicBezTo>
                    <a:pt x="5109" y="1021"/>
                    <a:pt x="5104" y="1092"/>
                    <a:pt x="5074" y="1150"/>
                  </a:cubicBezTo>
                  <a:lnTo>
                    <a:pt x="5044" y="1203"/>
                  </a:lnTo>
                  <a:lnTo>
                    <a:pt x="5104" y="1188"/>
                  </a:lnTo>
                  <a:cubicBezTo>
                    <a:pt x="5134" y="1180"/>
                    <a:pt x="5167" y="1176"/>
                    <a:pt x="5199" y="1176"/>
                  </a:cubicBezTo>
                  <a:cubicBezTo>
                    <a:pt x="5340" y="1176"/>
                    <a:pt x="5477" y="1257"/>
                    <a:pt x="5539" y="1379"/>
                  </a:cubicBezTo>
                  <a:cubicBezTo>
                    <a:pt x="5546" y="1388"/>
                    <a:pt x="5550" y="1398"/>
                    <a:pt x="5554" y="1407"/>
                  </a:cubicBezTo>
                  <a:cubicBezTo>
                    <a:pt x="5567" y="1437"/>
                    <a:pt x="5580" y="1467"/>
                    <a:pt x="5604" y="1493"/>
                  </a:cubicBezTo>
                  <a:cubicBezTo>
                    <a:pt x="5655" y="1546"/>
                    <a:pt x="5732" y="1561"/>
                    <a:pt x="5788" y="1572"/>
                  </a:cubicBezTo>
                  <a:lnTo>
                    <a:pt x="6960" y="1788"/>
                  </a:lnTo>
                  <a:lnTo>
                    <a:pt x="6960" y="6217"/>
                  </a:lnTo>
                  <a:lnTo>
                    <a:pt x="6943" y="6217"/>
                  </a:lnTo>
                  <a:cubicBezTo>
                    <a:pt x="6756" y="6217"/>
                    <a:pt x="6581" y="6095"/>
                    <a:pt x="6525" y="5928"/>
                  </a:cubicBezTo>
                  <a:cubicBezTo>
                    <a:pt x="6521" y="5915"/>
                    <a:pt x="6516" y="5900"/>
                    <a:pt x="6512" y="5887"/>
                  </a:cubicBezTo>
                  <a:cubicBezTo>
                    <a:pt x="6501" y="5844"/>
                    <a:pt x="6488" y="5801"/>
                    <a:pt x="6461" y="5765"/>
                  </a:cubicBezTo>
                  <a:cubicBezTo>
                    <a:pt x="6396" y="5679"/>
                    <a:pt x="6283" y="5671"/>
                    <a:pt x="6203" y="5671"/>
                  </a:cubicBezTo>
                  <a:lnTo>
                    <a:pt x="6148" y="5671"/>
                  </a:lnTo>
                  <a:cubicBezTo>
                    <a:pt x="5554" y="5701"/>
                    <a:pt x="4952" y="5756"/>
                    <a:pt x="4363" y="5840"/>
                  </a:cubicBezTo>
                  <a:cubicBezTo>
                    <a:pt x="4344" y="5827"/>
                    <a:pt x="4337" y="5808"/>
                    <a:pt x="4342" y="5782"/>
                  </a:cubicBezTo>
                  <a:cubicBezTo>
                    <a:pt x="4350" y="5726"/>
                    <a:pt x="4415" y="5651"/>
                    <a:pt x="4487" y="5638"/>
                  </a:cubicBezTo>
                  <a:cubicBezTo>
                    <a:pt x="4517" y="5632"/>
                    <a:pt x="4549" y="5628"/>
                    <a:pt x="4582" y="5626"/>
                  </a:cubicBezTo>
                  <a:cubicBezTo>
                    <a:pt x="4682" y="5615"/>
                    <a:pt x="4787" y="5602"/>
                    <a:pt x="4847" y="5516"/>
                  </a:cubicBezTo>
                  <a:cubicBezTo>
                    <a:pt x="4864" y="5491"/>
                    <a:pt x="4875" y="5463"/>
                    <a:pt x="4884" y="5437"/>
                  </a:cubicBezTo>
                  <a:cubicBezTo>
                    <a:pt x="4894" y="5411"/>
                    <a:pt x="4903" y="5386"/>
                    <a:pt x="4916" y="5366"/>
                  </a:cubicBezTo>
                  <a:cubicBezTo>
                    <a:pt x="4946" y="5326"/>
                    <a:pt x="4997" y="5306"/>
                    <a:pt x="5051" y="5285"/>
                  </a:cubicBezTo>
                  <a:cubicBezTo>
                    <a:pt x="5072" y="5278"/>
                    <a:pt x="5092" y="5270"/>
                    <a:pt x="5109" y="5261"/>
                  </a:cubicBezTo>
                  <a:cubicBezTo>
                    <a:pt x="5167" y="5236"/>
                    <a:pt x="5216" y="5186"/>
                    <a:pt x="5233" y="5139"/>
                  </a:cubicBezTo>
                  <a:cubicBezTo>
                    <a:pt x="5237" y="5124"/>
                    <a:pt x="5242" y="5109"/>
                    <a:pt x="5242" y="5096"/>
                  </a:cubicBezTo>
                  <a:cubicBezTo>
                    <a:pt x="5296" y="5115"/>
                    <a:pt x="5358" y="5132"/>
                    <a:pt x="5421" y="5132"/>
                  </a:cubicBezTo>
                  <a:cubicBezTo>
                    <a:pt x="5438" y="5132"/>
                    <a:pt x="5454" y="5131"/>
                    <a:pt x="5471" y="5129"/>
                  </a:cubicBezTo>
                  <a:cubicBezTo>
                    <a:pt x="5567" y="5114"/>
                    <a:pt x="5668" y="5030"/>
                    <a:pt x="5659" y="4923"/>
                  </a:cubicBezTo>
                  <a:cubicBezTo>
                    <a:pt x="5651" y="4811"/>
                    <a:pt x="5550" y="4764"/>
                    <a:pt x="5451" y="4717"/>
                  </a:cubicBezTo>
                  <a:cubicBezTo>
                    <a:pt x="5368" y="4674"/>
                    <a:pt x="5289" y="4636"/>
                    <a:pt x="5267" y="4563"/>
                  </a:cubicBezTo>
                  <a:cubicBezTo>
                    <a:pt x="5256" y="4522"/>
                    <a:pt x="5267" y="4477"/>
                    <a:pt x="5278" y="4430"/>
                  </a:cubicBezTo>
                  <a:lnTo>
                    <a:pt x="5284" y="4400"/>
                  </a:lnTo>
                  <a:cubicBezTo>
                    <a:pt x="5323" y="4212"/>
                    <a:pt x="5267" y="4008"/>
                    <a:pt x="5130" y="3841"/>
                  </a:cubicBezTo>
                  <a:cubicBezTo>
                    <a:pt x="4995" y="3676"/>
                    <a:pt x="4800" y="3575"/>
                    <a:pt x="4607" y="3573"/>
                  </a:cubicBezTo>
                  <a:cubicBezTo>
                    <a:pt x="4618" y="3543"/>
                    <a:pt x="4618" y="3511"/>
                    <a:pt x="4607" y="3477"/>
                  </a:cubicBezTo>
                  <a:cubicBezTo>
                    <a:pt x="4579" y="3395"/>
                    <a:pt x="4485" y="3322"/>
                    <a:pt x="4395" y="3310"/>
                  </a:cubicBezTo>
                  <a:cubicBezTo>
                    <a:pt x="4370" y="3306"/>
                    <a:pt x="4339" y="3305"/>
                    <a:pt x="4307" y="3305"/>
                  </a:cubicBezTo>
                  <a:cubicBezTo>
                    <a:pt x="4286" y="3305"/>
                    <a:pt x="4263" y="3305"/>
                    <a:pt x="4241" y="3305"/>
                  </a:cubicBezTo>
                  <a:cubicBezTo>
                    <a:pt x="4220" y="3307"/>
                    <a:pt x="4196" y="3307"/>
                    <a:pt x="4172" y="3307"/>
                  </a:cubicBezTo>
                  <a:cubicBezTo>
                    <a:pt x="4106" y="3307"/>
                    <a:pt x="4061" y="3299"/>
                    <a:pt x="4020" y="3282"/>
                  </a:cubicBezTo>
                  <a:cubicBezTo>
                    <a:pt x="3977" y="3260"/>
                    <a:pt x="3941" y="3226"/>
                    <a:pt x="3905" y="3192"/>
                  </a:cubicBezTo>
                  <a:cubicBezTo>
                    <a:pt x="3868" y="3157"/>
                    <a:pt x="3832" y="3123"/>
                    <a:pt x="3787" y="3097"/>
                  </a:cubicBezTo>
                  <a:cubicBezTo>
                    <a:pt x="3707" y="3057"/>
                    <a:pt x="3615" y="3052"/>
                    <a:pt x="3540" y="3048"/>
                  </a:cubicBezTo>
                  <a:lnTo>
                    <a:pt x="2731" y="3005"/>
                  </a:lnTo>
                  <a:lnTo>
                    <a:pt x="2692" y="2633"/>
                  </a:lnTo>
                  <a:lnTo>
                    <a:pt x="2662" y="2637"/>
                  </a:lnTo>
                  <a:cubicBezTo>
                    <a:pt x="2596" y="2652"/>
                    <a:pt x="2529" y="2658"/>
                    <a:pt x="2469" y="2658"/>
                  </a:cubicBezTo>
                  <a:cubicBezTo>
                    <a:pt x="2360" y="2658"/>
                    <a:pt x="2223" y="2635"/>
                    <a:pt x="2182" y="2515"/>
                  </a:cubicBezTo>
                  <a:cubicBezTo>
                    <a:pt x="2173" y="2491"/>
                    <a:pt x="2171" y="2468"/>
                    <a:pt x="2167" y="2444"/>
                  </a:cubicBezTo>
                  <a:cubicBezTo>
                    <a:pt x="2161" y="2401"/>
                    <a:pt x="2154" y="2356"/>
                    <a:pt x="2128" y="2318"/>
                  </a:cubicBezTo>
                  <a:cubicBezTo>
                    <a:pt x="2098" y="2277"/>
                    <a:pt x="2053" y="2253"/>
                    <a:pt x="1998" y="2253"/>
                  </a:cubicBezTo>
                  <a:cubicBezTo>
                    <a:pt x="1914" y="2253"/>
                    <a:pt x="1820" y="2307"/>
                    <a:pt x="1769" y="2382"/>
                  </a:cubicBezTo>
                  <a:cubicBezTo>
                    <a:pt x="1739" y="2425"/>
                    <a:pt x="1717" y="2472"/>
                    <a:pt x="1696" y="2517"/>
                  </a:cubicBezTo>
                  <a:cubicBezTo>
                    <a:pt x="1661" y="2588"/>
                    <a:pt x="1631" y="2654"/>
                    <a:pt x="1578" y="2701"/>
                  </a:cubicBezTo>
                  <a:cubicBezTo>
                    <a:pt x="1533" y="2740"/>
                    <a:pt x="1475" y="2761"/>
                    <a:pt x="1411" y="2761"/>
                  </a:cubicBezTo>
                  <a:cubicBezTo>
                    <a:pt x="1314" y="2761"/>
                    <a:pt x="1220" y="2712"/>
                    <a:pt x="1175" y="2639"/>
                  </a:cubicBezTo>
                  <a:cubicBezTo>
                    <a:pt x="1136" y="2579"/>
                    <a:pt x="1126" y="2498"/>
                    <a:pt x="1147" y="2420"/>
                  </a:cubicBezTo>
                  <a:cubicBezTo>
                    <a:pt x="1169" y="2341"/>
                    <a:pt x="1220" y="2275"/>
                    <a:pt x="1286" y="2238"/>
                  </a:cubicBezTo>
                  <a:lnTo>
                    <a:pt x="1342" y="2208"/>
                  </a:lnTo>
                  <a:lnTo>
                    <a:pt x="1282" y="2189"/>
                  </a:lnTo>
                  <a:cubicBezTo>
                    <a:pt x="1190" y="2161"/>
                    <a:pt x="1074" y="2114"/>
                    <a:pt x="1010" y="2024"/>
                  </a:cubicBezTo>
                  <a:cubicBezTo>
                    <a:pt x="952" y="1947"/>
                    <a:pt x="944" y="1816"/>
                    <a:pt x="1021" y="1754"/>
                  </a:cubicBezTo>
                  <a:cubicBezTo>
                    <a:pt x="1068" y="1718"/>
                    <a:pt x="1132" y="1711"/>
                    <a:pt x="1190" y="1705"/>
                  </a:cubicBezTo>
                  <a:lnTo>
                    <a:pt x="1758" y="1645"/>
                  </a:lnTo>
                  <a:cubicBezTo>
                    <a:pt x="1846" y="1634"/>
                    <a:pt x="1966" y="1623"/>
                    <a:pt x="2049" y="1548"/>
                  </a:cubicBezTo>
                  <a:cubicBezTo>
                    <a:pt x="2101" y="1501"/>
                    <a:pt x="2122" y="1413"/>
                    <a:pt x="2101" y="1345"/>
                  </a:cubicBezTo>
                  <a:cubicBezTo>
                    <a:pt x="2086" y="1296"/>
                    <a:pt x="2053" y="1266"/>
                    <a:pt x="2008" y="1259"/>
                  </a:cubicBezTo>
                  <a:cubicBezTo>
                    <a:pt x="1684" y="1215"/>
                    <a:pt x="1351" y="1192"/>
                    <a:pt x="1021" y="1192"/>
                  </a:cubicBezTo>
                  <a:cubicBezTo>
                    <a:pt x="955" y="1192"/>
                    <a:pt x="889" y="1193"/>
                    <a:pt x="824" y="1195"/>
                  </a:cubicBezTo>
                  <a:cubicBezTo>
                    <a:pt x="826" y="985"/>
                    <a:pt x="528" y="893"/>
                    <a:pt x="434" y="871"/>
                  </a:cubicBezTo>
                  <a:cubicBezTo>
                    <a:pt x="327" y="844"/>
                    <a:pt x="85" y="766"/>
                    <a:pt x="78" y="604"/>
                  </a:cubicBezTo>
                  <a:lnTo>
                    <a:pt x="78" y="604"/>
                  </a:lnTo>
                  <a:cubicBezTo>
                    <a:pt x="86" y="604"/>
                    <a:pt x="93" y="604"/>
                    <a:pt x="100" y="604"/>
                  </a:cubicBezTo>
                  <a:cubicBezTo>
                    <a:pt x="247" y="604"/>
                    <a:pt x="393" y="525"/>
                    <a:pt x="470" y="402"/>
                  </a:cubicBezTo>
                  <a:cubicBezTo>
                    <a:pt x="485" y="381"/>
                    <a:pt x="498" y="357"/>
                    <a:pt x="509" y="334"/>
                  </a:cubicBezTo>
                  <a:cubicBezTo>
                    <a:pt x="528" y="297"/>
                    <a:pt x="545" y="263"/>
                    <a:pt x="573" y="233"/>
                  </a:cubicBezTo>
                  <a:cubicBezTo>
                    <a:pt x="627" y="173"/>
                    <a:pt x="712" y="147"/>
                    <a:pt x="787" y="126"/>
                  </a:cubicBezTo>
                  <a:cubicBezTo>
                    <a:pt x="970" y="78"/>
                    <a:pt x="1141" y="54"/>
                    <a:pt x="1298" y="54"/>
                  </a:cubicBezTo>
                  <a:close/>
                  <a:moveTo>
                    <a:pt x="1301" y="1"/>
                  </a:moveTo>
                  <a:cubicBezTo>
                    <a:pt x="1138" y="1"/>
                    <a:pt x="962" y="25"/>
                    <a:pt x="774" y="74"/>
                  </a:cubicBezTo>
                  <a:cubicBezTo>
                    <a:pt x="691" y="98"/>
                    <a:pt x="597" y="126"/>
                    <a:pt x="532" y="197"/>
                  </a:cubicBezTo>
                  <a:cubicBezTo>
                    <a:pt x="502" y="231"/>
                    <a:pt x="481" y="272"/>
                    <a:pt x="462" y="310"/>
                  </a:cubicBezTo>
                  <a:cubicBezTo>
                    <a:pt x="451" y="332"/>
                    <a:pt x="438" y="353"/>
                    <a:pt x="425" y="374"/>
                  </a:cubicBezTo>
                  <a:cubicBezTo>
                    <a:pt x="358" y="482"/>
                    <a:pt x="229" y="550"/>
                    <a:pt x="100" y="550"/>
                  </a:cubicBezTo>
                  <a:cubicBezTo>
                    <a:pt x="85" y="550"/>
                    <a:pt x="71" y="550"/>
                    <a:pt x="57" y="548"/>
                  </a:cubicBezTo>
                  <a:lnTo>
                    <a:pt x="29" y="544"/>
                  </a:lnTo>
                  <a:lnTo>
                    <a:pt x="27" y="571"/>
                  </a:lnTo>
                  <a:cubicBezTo>
                    <a:pt x="1" y="794"/>
                    <a:pt x="294" y="891"/>
                    <a:pt x="421" y="923"/>
                  </a:cubicBezTo>
                  <a:cubicBezTo>
                    <a:pt x="509" y="944"/>
                    <a:pt x="796" y="1030"/>
                    <a:pt x="770" y="1218"/>
                  </a:cubicBezTo>
                  <a:lnTo>
                    <a:pt x="766" y="1251"/>
                  </a:lnTo>
                  <a:lnTo>
                    <a:pt x="796" y="1248"/>
                  </a:lnTo>
                  <a:cubicBezTo>
                    <a:pt x="871" y="1246"/>
                    <a:pt x="947" y="1245"/>
                    <a:pt x="1023" y="1245"/>
                  </a:cubicBezTo>
                  <a:cubicBezTo>
                    <a:pt x="1350" y="1245"/>
                    <a:pt x="1678" y="1267"/>
                    <a:pt x="2002" y="1313"/>
                  </a:cubicBezTo>
                  <a:cubicBezTo>
                    <a:pt x="2030" y="1317"/>
                    <a:pt x="2045" y="1341"/>
                    <a:pt x="2049" y="1360"/>
                  </a:cubicBezTo>
                  <a:cubicBezTo>
                    <a:pt x="2064" y="1409"/>
                    <a:pt x="2049" y="1476"/>
                    <a:pt x="2013" y="1508"/>
                  </a:cubicBezTo>
                  <a:cubicBezTo>
                    <a:pt x="1948" y="1566"/>
                    <a:pt x="1856" y="1581"/>
                    <a:pt x="1754" y="1591"/>
                  </a:cubicBezTo>
                  <a:lnTo>
                    <a:pt x="1184" y="1651"/>
                  </a:lnTo>
                  <a:cubicBezTo>
                    <a:pt x="1124" y="1658"/>
                    <a:pt x="1047" y="1666"/>
                    <a:pt x="989" y="1711"/>
                  </a:cubicBezTo>
                  <a:cubicBezTo>
                    <a:pt x="884" y="1795"/>
                    <a:pt x="892" y="1955"/>
                    <a:pt x="965" y="2056"/>
                  </a:cubicBezTo>
                  <a:cubicBezTo>
                    <a:pt x="1027" y="2142"/>
                    <a:pt x="1126" y="2191"/>
                    <a:pt x="1214" y="2223"/>
                  </a:cubicBezTo>
                  <a:cubicBezTo>
                    <a:pt x="1158" y="2268"/>
                    <a:pt x="1115" y="2333"/>
                    <a:pt x="1096" y="2408"/>
                  </a:cubicBezTo>
                  <a:cubicBezTo>
                    <a:pt x="1070" y="2500"/>
                    <a:pt x="1083" y="2594"/>
                    <a:pt x="1130" y="2667"/>
                  </a:cubicBezTo>
                  <a:cubicBezTo>
                    <a:pt x="1186" y="2757"/>
                    <a:pt x="1293" y="2815"/>
                    <a:pt x="1411" y="2815"/>
                  </a:cubicBezTo>
                  <a:cubicBezTo>
                    <a:pt x="1488" y="2815"/>
                    <a:pt x="1559" y="2789"/>
                    <a:pt x="1612" y="2740"/>
                  </a:cubicBezTo>
                  <a:cubicBezTo>
                    <a:pt x="1674" y="2686"/>
                    <a:pt x="1711" y="2611"/>
                    <a:pt x="1743" y="2540"/>
                  </a:cubicBezTo>
                  <a:cubicBezTo>
                    <a:pt x="1764" y="2495"/>
                    <a:pt x="1786" y="2450"/>
                    <a:pt x="1811" y="2412"/>
                  </a:cubicBezTo>
                  <a:cubicBezTo>
                    <a:pt x="1854" y="2352"/>
                    <a:pt x="1931" y="2307"/>
                    <a:pt x="1998" y="2307"/>
                  </a:cubicBezTo>
                  <a:cubicBezTo>
                    <a:pt x="2036" y="2307"/>
                    <a:pt x="2064" y="2322"/>
                    <a:pt x="2083" y="2350"/>
                  </a:cubicBezTo>
                  <a:cubicBezTo>
                    <a:pt x="2103" y="2375"/>
                    <a:pt x="2109" y="2412"/>
                    <a:pt x="2113" y="2450"/>
                  </a:cubicBezTo>
                  <a:cubicBezTo>
                    <a:pt x="2118" y="2476"/>
                    <a:pt x="2122" y="2504"/>
                    <a:pt x="2131" y="2532"/>
                  </a:cubicBezTo>
                  <a:cubicBezTo>
                    <a:pt x="2171" y="2650"/>
                    <a:pt x="2287" y="2712"/>
                    <a:pt x="2469" y="2712"/>
                  </a:cubicBezTo>
                  <a:cubicBezTo>
                    <a:pt x="2523" y="2712"/>
                    <a:pt x="2583" y="2708"/>
                    <a:pt x="2645" y="2695"/>
                  </a:cubicBezTo>
                  <a:lnTo>
                    <a:pt x="2681" y="3057"/>
                  </a:lnTo>
                  <a:lnTo>
                    <a:pt x="3538" y="3102"/>
                  </a:lnTo>
                  <a:cubicBezTo>
                    <a:pt x="3611" y="3104"/>
                    <a:pt x="3692" y="3108"/>
                    <a:pt x="3761" y="3145"/>
                  </a:cubicBezTo>
                  <a:cubicBezTo>
                    <a:pt x="3800" y="3166"/>
                    <a:pt x="3832" y="3198"/>
                    <a:pt x="3866" y="3230"/>
                  </a:cubicBezTo>
                  <a:cubicBezTo>
                    <a:pt x="3907" y="3267"/>
                    <a:pt x="3945" y="3305"/>
                    <a:pt x="3997" y="3329"/>
                  </a:cubicBezTo>
                  <a:cubicBezTo>
                    <a:pt x="4057" y="3359"/>
                    <a:pt x="4123" y="3361"/>
                    <a:pt x="4172" y="3361"/>
                  </a:cubicBezTo>
                  <a:cubicBezTo>
                    <a:pt x="4196" y="3361"/>
                    <a:pt x="4220" y="3361"/>
                    <a:pt x="4243" y="3359"/>
                  </a:cubicBezTo>
                  <a:cubicBezTo>
                    <a:pt x="4263" y="3358"/>
                    <a:pt x="4282" y="3358"/>
                    <a:pt x="4301" y="3358"/>
                  </a:cubicBezTo>
                  <a:cubicBezTo>
                    <a:pt x="4333" y="3358"/>
                    <a:pt x="4363" y="3359"/>
                    <a:pt x="4389" y="3363"/>
                  </a:cubicBezTo>
                  <a:cubicBezTo>
                    <a:pt x="4459" y="3372"/>
                    <a:pt x="4534" y="3432"/>
                    <a:pt x="4556" y="3496"/>
                  </a:cubicBezTo>
                  <a:cubicBezTo>
                    <a:pt x="4569" y="3530"/>
                    <a:pt x="4562" y="3558"/>
                    <a:pt x="4539" y="3582"/>
                  </a:cubicBezTo>
                  <a:lnTo>
                    <a:pt x="4489" y="3633"/>
                  </a:lnTo>
                  <a:lnTo>
                    <a:pt x="4560" y="3627"/>
                  </a:lnTo>
                  <a:cubicBezTo>
                    <a:pt x="4573" y="3626"/>
                    <a:pt x="4587" y="3625"/>
                    <a:pt x="4600" y="3625"/>
                  </a:cubicBezTo>
                  <a:cubicBezTo>
                    <a:pt x="4780" y="3625"/>
                    <a:pt x="4962" y="3719"/>
                    <a:pt x="5089" y="3875"/>
                  </a:cubicBezTo>
                  <a:cubicBezTo>
                    <a:pt x="5214" y="4029"/>
                    <a:pt x="5267" y="4216"/>
                    <a:pt x="5231" y="4389"/>
                  </a:cubicBezTo>
                  <a:lnTo>
                    <a:pt x="5224" y="4419"/>
                  </a:lnTo>
                  <a:cubicBezTo>
                    <a:pt x="5214" y="4471"/>
                    <a:pt x="5201" y="4522"/>
                    <a:pt x="5216" y="4576"/>
                  </a:cubicBezTo>
                  <a:cubicBezTo>
                    <a:pt x="5244" y="4674"/>
                    <a:pt x="5338" y="4719"/>
                    <a:pt x="5430" y="4764"/>
                  </a:cubicBezTo>
                  <a:cubicBezTo>
                    <a:pt x="5516" y="4807"/>
                    <a:pt x="5599" y="4848"/>
                    <a:pt x="5606" y="4927"/>
                  </a:cubicBezTo>
                  <a:cubicBezTo>
                    <a:pt x="5612" y="5002"/>
                    <a:pt x="5537" y="5064"/>
                    <a:pt x="5462" y="5075"/>
                  </a:cubicBezTo>
                  <a:cubicBezTo>
                    <a:pt x="5447" y="5078"/>
                    <a:pt x="5433" y="5079"/>
                    <a:pt x="5418" y="5079"/>
                  </a:cubicBezTo>
                  <a:cubicBezTo>
                    <a:pt x="5348" y="5079"/>
                    <a:pt x="5277" y="5053"/>
                    <a:pt x="5214" y="5030"/>
                  </a:cubicBezTo>
                  <a:lnTo>
                    <a:pt x="5152" y="5009"/>
                  </a:lnTo>
                  <a:lnTo>
                    <a:pt x="5182" y="5066"/>
                  </a:lnTo>
                  <a:cubicBezTo>
                    <a:pt x="5190" y="5084"/>
                    <a:pt x="5190" y="5101"/>
                    <a:pt x="5184" y="5120"/>
                  </a:cubicBezTo>
                  <a:cubicBezTo>
                    <a:pt x="5171" y="5156"/>
                    <a:pt x="5132" y="5193"/>
                    <a:pt x="5087" y="5212"/>
                  </a:cubicBezTo>
                  <a:cubicBezTo>
                    <a:pt x="5070" y="5221"/>
                    <a:pt x="5051" y="5229"/>
                    <a:pt x="5032" y="5236"/>
                  </a:cubicBezTo>
                  <a:cubicBezTo>
                    <a:pt x="4974" y="5257"/>
                    <a:pt x="4914" y="5281"/>
                    <a:pt x="4873" y="5334"/>
                  </a:cubicBezTo>
                  <a:cubicBezTo>
                    <a:pt x="4854" y="5360"/>
                    <a:pt x="4843" y="5390"/>
                    <a:pt x="4834" y="5418"/>
                  </a:cubicBezTo>
                  <a:cubicBezTo>
                    <a:pt x="4826" y="5443"/>
                    <a:pt x="4817" y="5467"/>
                    <a:pt x="4802" y="5486"/>
                  </a:cubicBezTo>
                  <a:cubicBezTo>
                    <a:pt x="4757" y="5553"/>
                    <a:pt x="4669" y="5561"/>
                    <a:pt x="4575" y="5572"/>
                  </a:cubicBezTo>
                  <a:cubicBezTo>
                    <a:pt x="4543" y="5574"/>
                    <a:pt x="4509" y="5578"/>
                    <a:pt x="4477" y="5585"/>
                  </a:cubicBezTo>
                  <a:cubicBezTo>
                    <a:pt x="4387" y="5602"/>
                    <a:pt x="4301" y="5690"/>
                    <a:pt x="4288" y="5776"/>
                  </a:cubicBezTo>
                  <a:cubicBezTo>
                    <a:pt x="4280" y="5825"/>
                    <a:pt x="4301" y="5868"/>
                    <a:pt x="4344" y="5891"/>
                  </a:cubicBezTo>
                  <a:lnTo>
                    <a:pt x="4352" y="5896"/>
                  </a:lnTo>
                  <a:lnTo>
                    <a:pt x="4361" y="5893"/>
                  </a:lnTo>
                  <a:cubicBezTo>
                    <a:pt x="4952" y="5810"/>
                    <a:pt x="5554" y="5754"/>
                    <a:pt x="6150" y="5724"/>
                  </a:cubicBezTo>
                  <a:lnTo>
                    <a:pt x="6203" y="5724"/>
                  </a:lnTo>
                  <a:cubicBezTo>
                    <a:pt x="6313" y="5724"/>
                    <a:pt x="6381" y="5746"/>
                    <a:pt x="6418" y="5797"/>
                  </a:cubicBezTo>
                  <a:cubicBezTo>
                    <a:pt x="6439" y="5825"/>
                    <a:pt x="6450" y="5861"/>
                    <a:pt x="6461" y="5900"/>
                  </a:cubicBezTo>
                  <a:cubicBezTo>
                    <a:pt x="6465" y="5915"/>
                    <a:pt x="6469" y="5930"/>
                    <a:pt x="6476" y="5945"/>
                  </a:cubicBezTo>
                  <a:cubicBezTo>
                    <a:pt x="6538" y="6133"/>
                    <a:pt x="6735" y="6270"/>
                    <a:pt x="6943" y="6270"/>
                  </a:cubicBezTo>
                  <a:cubicBezTo>
                    <a:pt x="6958" y="6270"/>
                    <a:pt x="6973" y="6270"/>
                    <a:pt x="6988" y="6268"/>
                  </a:cubicBezTo>
                  <a:lnTo>
                    <a:pt x="7013" y="6266"/>
                  </a:lnTo>
                  <a:lnTo>
                    <a:pt x="7013" y="1743"/>
                  </a:lnTo>
                  <a:lnTo>
                    <a:pt x="5799" y="1518"/>
                  </a:lnTo>
                  <a:cubicBezTo>
                    <a:pt x="5734" y="1508"/>
                    <a:pt x="5679" y="1495"/>
                    <a:pt x="5644" y="1456"/>
                  </a:cubicBezTo>
                  <a:cubicBezTo>
                    <a:pt x="5625" y="1437"/>
                    <a:pt x="5614" y="1411"/>
                    <a:pt x="5601" y="1386"/>
                  </a:cubicBezTo>
                  <a:cubicBezTo>
                    <a:pt x="5597" y="1375"/>
                    <a:pt x="5593" y="1364"/>
                    <a:pt x="5589" y="1353"/>
                  </a:cubicBezTo>
                  <a:cubicBezTo>
                    <a:pt x="5518" y="1214"/>
                    <a:pt x="5359" y="1122"/>
                    <a:pt x="5199" y="1122"/>
                  </a:cubicBezTo>
                  <a:cubicBezTo>
                    <a:pt x="5179" y="1122"/>
                    <a:pt x="5160" y="1122"/>
                    <a:pt x="5141" y="1126"/>
                  </a:cubicBezTo>
                  <a:cubicBezTo>
                    <a:pt x="5160" y="1066"/>
                    <a:pt x="5158" y="1000"/>
                    <a:pt x="5137" y="936"/>
                  </a:cubicBezTo>
                  <a:cubicBezTo>
                    <a:pt x="5109" y="852"/>
                    <a:pt x="5053" y="786"/>
                    <a:pt x="4980" y="754"/>
                  </a:cubicBezTo>
                  <a:cubicBezTo>
                    <a:pt x="4938" y="733"/>
                    <a:pt x="4893" y="723"/>
                    <a:pt x="4846" y="723"/>
                  </a:cubicBezTo>
                  <a:cubicBezTo>
                    <a:pt x="4695" y="723"/>
                    <a:pt x="4523" y="829"/>
                    <a:pt x="4342" y="1036"/>
                  </a:cubicBezTo>
                  <a:lnTo>
                    <a:pt x="4040" y="1379"/>
                  </a:lnTo>
                  <a:cubicBezTo>
                    <a:pt x="3997" y="1428"/>
                    <a:pt x="3947" y="1484"/>
                    <a:pt x="3885" y="1506"/>
                  </a:cubicBezTo>
                  <a:cubicBezTo>
                    <a:pt x="3849" y="1518"/>
                    <a:pt x="3810" y="1518"/>
                    <a:pt x="3767" y="1521"/>
                  </a:cubicBezTo>
                  <a:cubicBezTo>
                    <a:pt x="3705" y="1523"/>
                    <a:pt x="3641" y="1525"/>
                    <a:pt x="3588" y="1566"/>
                  </a:cubicBezTo>
                  <a:cubicBezTo>
                    <a:pt x="3536" y="1604"/>
                    <a:pt x="3513" y="1664"/>
                    <a:pt x="3491" y="1722"/>
                  </a:cubicBezTo>
                  <a:cubicBezTo>
                    <a:pt x="3470" y="1778"/>
                    <a:pt x="3448" y="1831"/>
                    <a:pt x="3405" y="1859"/>
                  </a:cubicBezTo>
                  <a:cubicBezTo>
                    <a:pt x="3371" y="1881"/>
                    <a:pt x="3324" y="1883"/>
                    <a:pt x="3275" y="1885"/>
                  </a:cubicBezTo>
                  <a:cubicBezTo>
                    <a:pt x="3225" y="1887"/>
                    <a:pt x="3174" y="1889"/>
                    <a:pt x="3127" y="1913"/>
                  </a:cubicBezTo>
                  <a:cubicBezTo>
                    <a:pt x="3086" y="1934"/>
                    <a:pt x="3058" y="1970"/>
                    <a:pt x="3033" y="2003"/>
                  </a:cubicBezTo>
                  <a:cubicBezTo>
                    <a:pt x="3015" y="2024"/>
                    <a:pt x="2998" y="2045"/>
                    <a:pt x="2981" y="2060"/>
                  </a:cubicBezTo>
                  <a:cubicBezTo>
                    <a:pt x="2945" y="2093"/>
                    <a:pt x="2898" y="2110"/>
                    <a:pt x="2844" y="2110"/>
                  </a:cubicBezTo>
                  <a:cubicBezTo>
                    <a:pt x="2767" y="2110"/>
                    <a:pt x="2688" y="2075"/>
                    <a:pt x="2636" y="2020"/>
                  </a:cubicBezTo>
                  <a:cubicBezTo>
                    <a:pt x="2533" y="1913"/>
                    <a:pt x="2518" y="1756"/>
                    <a:pt x="2521" y="1645"/>
                  </a:cubicBezTo>
                  <a:cubicBezTo>
                    <a:pt x="2523" y="1621"/>
                    <a:pt x="2523" y="1600"/>
                    <a:pt x="2525" y="1576"/>
                  </a:cubicBezTo>
                  <a:cubicBezTo>
                    <a:pt x="2531" y="1463"/>
                    <a:pt x="2538" y="1347"/>
                    <a:pt x="2471" y="1251"/>
                  </a:cubicBezTo>
                  <a:cubicBezTo>
                    <a:pt x="2456" y="1227"/>
                    <a:pt x="2437" y="1208"/>
                    <a:pt x="2418" y="1188"/>
                  </a:cubicBezTo>
                  <a:cubicBezTo>
                    <a:pt x="2394" y="1165"/>
                    <a:pt x="2373" y="1144"/>
                    <a:pt x="2360" y="1116"/>
                  </a:cubicBezTo>
                  <a:cubicBezTo>
                    <a:pt x="2328" y="1060"/>
                    <a:pt x="2334" y="994"/>
                    <a:pt x="2338" y="923"/>
                  </a:cubicBezTo>
                  <a:cubicBezTo>
                    <a:pt x="2341" y="904"/>
                    <a:pt x="2341" y="884"/>
                    <a:pt x="2343" y="863"/>
                  </a:cubicBezTo>
                  <a:cubicBezTo>
                    <a:pt x="2353" y="541"/>
                    <a:pt x="2118" y="220"/>
                    <a:pt x="1771" y="83"/>
                  </a:cubicBezTo>
                  <a:cubicBezTo>
                    <a:pt x="1630" y="28"/>
                    <a:pt x="1473" y="1"/>
                    <a:pt x="13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296"/>
            <p:cNvSpPr/>
            <p:nvPr/>
          </p:nvSpPr>
          <p:spPr>
            <a:xfrm>
              <a:off x="6724426" y="3721017"/>
              <a:ext cx="43333" cy="33132"/>
            </a:xfrm>
            <a:custGeom>
              <a:rect b="b" l="l" r="r" t="t"/>
              <a:pathLst>
                <a:path extrusionOk="0" h="1166" w="1525">
                  <a:moveTo>
                    <a:pt x="1162" y="0"/>
                  </a:moveTo>
                  <a:cubicBezTo>
                    <a:pt x="1070" y="71"/>
                    <a:pt x="973" y="137"/>
                    <a:pt x="871" y="197"/>
                  </a:cubicBezTo>
                  <a:cubicBezTo>
                    <a:pt x="781" y="249"/>
                    <a:pt x="686" y="298"/>
                    <a:pt x="620" y="380"/>
                  </a:cubicBezTo>
                  <a:cubicBezTo>
                    <a:pt x="575" y="433"/>
                    <a:pt x="541" y="504"/>
                    <a:pt x="476" y="536"/>
                  </a:cubicBezTo>
                  <a:cubicBezTo>
                    <a:pt x="443" y="553"/>
                    <a:pt x="404" y="557"/>
                    <a:pt x="364" y="557"/>
                  </a:cubicBezTo>
                  <a:cubicBezTo>
                    <a:pt x="321" y="557"/>
                    <a:pt x="277" y="552"/>
                    <a:pt x="237" y="552"/>
                  </a:cubicBezTo>
                  <a:cubicBezTo>
                    <a:pt x="180" y="552"/>
                    <a:pt x="129" y="562"/>
                    <a:pt x="97" y="609"/>
                  </a:cubicBezTo>
                  <a:cubicBezTo>
                    <a:pt x="1" y="763"/>
                    <a:pt x="76" y="982"/>
                    <a:pt x="226" y="1082"/>
                  </a:cubicBezTo>
                  <a:cubicBezTo>
                    <a:pt x="313" y="1141"/>
                    <a:pt x="416" y="1166"/>
                    <a:pt x="520" y="1166"/>
                  </a:cubicBezTo>
                  <a:cubicBezTo>
                    <a:pt x="598" y="1166"/>
                    <a:pt x="677" y="1152"/>
                    <a:pt x="751" y="1129"/>
                  </a:cubicBezTo>
                  <a:cubicBezTo>
                    <a:pt x="903" y="1080"/>
                    <a:pt x="1059" y="962"/>
                    <a:pt x="1048" y="802"/>
                  </a:cubicBezTo>
                  <a:cubicBezTo>
                    <a:pt x="1046" y="754"/>
                    <a:pt x="1027" y="705"/>
                    <a:pt x="1042" y="658"/>
                  </a:cubicBezTo>
                  <a:cubicBezTo>
                    <a:pt x="1070" y="562"/>
                    <a:pt x="1201" y="553"/>
                    <a:pt x="1295" y="521"/>
                  </a:cubicBezTo>
                  <a:cubicBezTo>
                    <a:pt x="1428" y="474"/>
                    <a:pt x="1524" y="332"/>
                    <a:pt x="1518" y="191"/>
                  </a:cubicBezTo>
                  <a:cubicBezTo>
                    <a:pt x="1438" y="142"/>
                    <a:pt x="1361" y="95"/>
                    <a:pt x="1278" y="54"/>
                  </a:cubicBezTo>
                  <a:cubicBezTo>
                    <a:pt x="1241" y="35"/>
                    <a:pt x="1203" y="15"/>
                    <a:pt x="11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296"/>
            <p:cNvSpPr/>
            <p:nvPr/>
          </p:nvSpPr>
          <p:spPr>
            <a:xfrm>
              <a:off x="6723460" y="3720164"/>
              <a:ext cx="46771" cy="34723"/>
            </a:xfrm>
            <a:custGeom>
              <a:rect b="b" l="l" r="r" t="t"/>
              <a:pathLst>
                <a:path extrusionOk="0" h="1222" w="1646">
                  <a:moveTo>
                    <a:pt x="1200" y="62"/>
                  </a:moveTo>
                  <a:cubicBezTo>
                    <a:pt x="1232" y="75"/>
                    <a:pt x="1267" y="90"/>
                    <a:pt x="1301" y="107"/>
                  </a:cubicBezTo>
                  <a:cubicBezTo>
                    <a:pt x="1380" y="148"/>
                    <a:pt x="1457" y="193"/>
                    <a:pt x="1524" y="236"/>
                  </a:cubicBezTo>
                  <a:cubicBezTo>
                    <a:pt x="1524" y="360"/>
                    <a:pt x="1438" y="485"/>
                    <a:pt x="1320" y="525"/>
                  </a:cubicBezTo>
                  <a:cubicBezTo>
                    <a:pt x="1299" y="534"/>
                    <a:pt x="1275" y="540"/>
                    <a:pt x="1252" y="544"/>
                  </a:cubicBezTo>
                  <a:cubicBezTo>
                    <a:pt x="1170" y="568"/>
                    <a:pt x="1076" y="592"/>
                    <a:pt x="1050" y="679"/>
                  </a:cubicBezTo>
                  <a:cubicBezTo>
                    <a:pt x="1040" y="718"/>
                    <a:pt x="1046" y="754"/>
                    <a:pt x="1050" y="789"/>
                  </a:cubicBezTo>
                  <a:cubicBezTo>
                    <a:pt x="1052" y="804"/>
                    <a:pt x="1057" y="819"/>
                    <a:pt x="1057" y="834"/>
                  </a:cubicBezTo>
                  <a:cubicBezTo>
                    <a:pt x="1065" y="977"/>
                    <a:pt x="922" y="1087"/>
                    <a:pt x="776" y="1134"/>
                  </a:cubicBezTo>
                  <a:cubicBezTo>
                    <a:pt x="703" y="1157"/>
                    <a:pt x="629" y="1168"/>
                    <a:pt x="558" y="1168"/>
                  </a:cubicBezTo>
                  <a:cubicBezTo>
                    <a:pt x="452" y="1168"/>
                    <a:pt x="352" y="1142"/>
                    <a:pt x="275" y="1091"/>
                  </a:cubicBezTo>
                  <a:cubicBezTo>
                    <a:pt x="144" y="1003"/>
                    <a:pt x="60" y="802"/>
                    <a:pt x="155" y="654"/>
                  </a:cubicBezTo>
                  <a:cubicBezTo>
                    <a:pt x="176" y="622"/>
                    <a:pt x="210" y="609"/>
                    <a:pt x="273" y="609"/>
                  </a:cubicBezTo>
                  <a:cubicBezTo>
                    <a:pt x="292" y="609"/>
                    <a:pt x="311" y="609"/>
                    <a:pt x="333" y="611"/>
                  </a:cubicBezTo>
                  <a:cubicBezTo>
                    <a:pt x="354" y="613"/>
                    <a:pt x="378" y="613"/>
                    <a:pt x="399" y="613"/>
                  </a:cubicBezTo>
                  <a:cubicBezTo>
                    <a:pt x="431" y="613"/>
                    <a:pt x="480" y="611"/>
                    <a:pt x="523" y="589"/>
                  </a:cubicBezTo>
                  <a:cubicBezTo>
                    <a:pt x="575" y="564"/>
                    <a:pt x="607" y="519"/>
                    <a:pt x="639" y="474"/>
                  </a:cubicBezTo>
                  <a:cubicBezTo>
                    <a:pt x="652" y="457"/>
                    <a:pt x="662" y="442"/>
                    <a:pt x="675" y="427"/>
                  </a:cubicBezTo>
                  <a:cubicBezTo>
                    <a:pt x="731" y="358"/>
                    <a:pt x="810" y="311"/>
                    <a:pt x="890" y="268"/>
                  </a:cubicBezTo>
                  <a:lnTo>
                    <a:pt x="920" y="249"/>
                  </a:lnTo>
                  <a:cubicBezTo>
                    <a:pt x="1012" y="195"/>
                    <a:pt x="1104" y="133"/>
                    <a:pt x="1200" y="62"/>
                  </a:cubicBezTo>
                  <a:close/>
                  <a:moveTo>
                    <a:pt x="1192" y="0"/>
                  </a:moveTo>
                  <a:lnTo>
                    <a:pt x="1181" y="9"/>
                  </a:lnTo>
                  <a:cubicBezTo>
                    <a:pt x="1080" y="84"/>
                    <a:pt x="986" y="148"/>
                    <a:pt x="892" y="204"/>
                  </a:cubicBezTo>
                  <a:lnTo>
                    <a:pt x="862" y="221"/>
                  </a:lnTo>
                  <a:cubicBezTo>
                    <a:pt x="780" y="268"/>
                    <a:pt x="695" y="317"/>
                    <a:pt x="635" y="392"/>
                  </a:cubicBezTo>
                  <a:cubicBezTo>
                    <a:pt x="620" y="407"/>
                    <a:pt x="609" y="425"/>
                    <a:pt x="596" y="442"/>
                  </a:cubicBezTo>
                  <a:cubicBezTo>
                    <a:pt x="566" y="485"/>
                    <a:pt x="538" y="523"/>
                    <a:pt x="500" y="542"/>
                  </a:cubicBezTo>
                  <a:cubicBezTo>
                    <a:pt x="474" y="555"/>
                    <a:pt x="444" y="559"/>
                    <a:pt x="399" y="559"/>
                  </a:cubicBezTo>
                  <a:cubicBezTo>
                    <a:pt x="378" y="559"/>
                    <a:pt x="356" y="559"/>
                    <a:pt x="335" y="557"/>
                  </a:cubicBezTo>
                  <a:cubicBezTo>
                    <a:pt x="313" y="555"/>
                    <a:pt x="292" y="555"/>
                    <a:pt x="273" y="555"/>
                  </a:cubicBezTo>
                  <a:cubicBezTo>
                    <a:pt x="217" y="555"/>
                    <a:pt x="150" y="564"/>
                    <a:pt x="110" y="624"/>
                  </a:cubicBezTo>
                  <a:cubicBezTo>
                    <a:pt x="0" y="797"/>
                    <a:pt x="93" y="1033"/>
                    <a:pt x="245" y="1136"/>
                  </a:cubicBezTo>
                  <a:cubicBezTo>
                    <a:pt x="330" y="1192"/>
                    <a:pt x="438" y="1222"/>
                    <a:pt x="553" y="1222"/>
                  </a:cubicBezTo>
                  <a:cubicBezTo>
                    <a:pt x="632" y="1222"/>
                    <a:pt x="714" y="1209"/>
                    <a:pt x="793" y="1183"/>
                  </a:cubicBezTo>
                  <a:cubicBezTo>
                    <a:pt x="958" y="1132"/>
                    <a:pt x="1121" y="1003"/>
                    <a:pt x="1110" y="832"/>
                  </a:cubicBezTo>
                  <a:cubicBezTo>
                    <a:pt x="1108" y="814"/>
                    <a:pt x="1106" y="797"/>
                    <a:pt x="1104" y="780"/>
                  </a:cubicBezTo>
                  <a:cubicBezTo>
                    <a:pt x="1100" y="750"/>
                    <a:pt x="1093" y="720"/>
                    <a:pt x="1102" y="694"/>
                  </a:cubicBezTo>
                  <a:cubicBezTo>
                    <a:pt x="1119" y="637"/>
                    <a:pt x="1190" y="617"/>
                    <a:pt x="1265" y="598"/>
                  </a:cubicBezTo>
                  <a:cubicBezTo>
                    <a:pt x="1290" y="589"/>
                    <a:pt x="1314" y="583"/>
                    <a:pt x="1337" y="577"/>
                  </a:cubicBezTo>
                  <a:cubicBezTo>
                    <a:pt x="1474" y="527"/>
                    <a:pt x="1573" y="392"/>
                    <a:pt x="1577" y="249"/>
                  </a:cubicBezTo>
                  <a:lnTo>
                    <a:pt x="1646" y="249"/>
                  </a:lnTo>
                  <a:lnTo>
                    <a:pt x="1567" y="200"/>
                  </a:lnTo>
                  <a:cubicBezTo>
                    <a:pt x="1494" y="155"/>
                    <a:pt x="1410" y="103"/>
                    <a:pt x="1325" y="60"/>
                  </a:cubicBezTo>
                  <a:cubicBezTo>
                    <a:pt x="1284" y="39"/>
                    <a:pt x="1245" y="22"/>
                    <a:pt x="1207" y="7"/>
                  </a:cubicBezTo>
                  <a:lnTo>
                    <a:pt x="119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296"/>
            <p:cNvSpPr/>
            <p:nvPr/>
          </p:nvSpPr>
          <p:spPr>
            <a:xfrm>
              <a:off x="6757414" y="3707407"/>
              <a:ext cx="45890" cy="19066"/>
            </a:xfrm>
            <a:custGeom>
              <a:rect b="b" l="l" r="r" t="t"/>
              <a:pathLst>
                <a:path extrusionOk="0" h="671" w="1615">
                  <a:moveTo>
                    <a:pt x="785" y="1"/>
                  </a:moveTo>
                  <a:cubicBezTo>
                    <a:pt x="703" y="1"/>
                    <a:pt x="622" y="11"/>
                    <a:pt x="547" y="42"/>
                  </a:cubicBezTo>
                  <a:cubicBezTo>
                    <a:pt x="425" y="92"/>
                    <a:pt x="333" y="190"/>
                    <a:pt x="239" y="280"/>
                  </a:cubicBezTo>
                  <a:cubicBezTo>
                    <a:pt x="164" y="351"/>
                    <a:pt x="85" y="417"/>
                    <a:pt x="1" y="479"/>
                  </a:cubicBezTo>
                  <a:cubicBezTo>
                    <a:pt x="42" y="494"/>
                    <a:pt x="80" y="514"/>
                    <a:pt x="117" y="533"/>
                  </a:cubicBezTo>
                  <a:cubicBezTo>
                    <a:pt x="200" y="574"/>
                    <a:pt x="277" y="621"/>
                    <a:pt x="357" y="670"/>
                  </a:cubicBezTo>
                  <a:cubicBezTo>
                    <a:pt x="361" y="670"/>
                    <a:pt x="364" y="670"/>
                    <a:pt x="368" y="670"/>
                  </a:cubicBezTo>
                  <a:cubicBezTo>
                    <a:pt x="530" y="670"/>
                    <a:pt x="692" y="627"/>
                    <a:pt x="832" y="548"/>
                  </a:cubicBezTo>
                  <a:cubicBezTo>
                    <a:pt x="879" y="520"/>
                    <a:pt x="924" y="490"/>
                    <a:pt x="976" y="469"/>
                  </a:cubicBezTo>
                  <a:cubicBezTo>
                    <a:pt x="1160" y="394"/>
                    <a:pt x="1402" y="464"/>
                    <a:pt x="1541" y="325"/>
                  </a:cubicBezTo>
                  <a:cubicBezTo>
                    <a:pt x="1589" y="280"/>
                    <a:pt x="1614" y="207"/>
                    <a:pt x="1589" y="149"/>
                  </a:cubicBezTo>
                  <a:cubicBezTo>
                    <a:pt x="1554" y="79"/>
                    <a:pt x="1462" y="62"/>
                    <a:pt x="1385" y="53"/>
                  </a:cubicBezTo>
                  <a:lnTo>
                    <a:pt x="989" y="14"/>
                  </a:lnTo>
                  <a:cubicBezTo>
                    <a:pt x="922" y="8"/>
                    <a:pt x="853" y="1"/>
                    <a:pt x="78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296"/>
            <p:cNvSpPr/>
            <p:nvPr/>
          </p:nvSpPr>
          <p:spPr>
            <a:xfrm>
              <a:off x="6755908" y="3706639"/>
              <a:ext cx="48305" cy="20601"/>
            </a:xfrm>
            <a:custGeom>
              <a:rect b="b" l="l" r="r" t="t"/>
              <a:pathLst>
                <a:path extrusionOk="0" h="725" w="1700">
                  <a:moveTo>
                    <a:pt x="840" y="54"/>
                  </a:moveTo>
                  <a:cubicBezTo>
                    <a:pt x="905" y="54"/>
                    <a:pt x="967" y="61"/>
                    <a:pt x="1037" y="67"/>
                  </a:cubicBezTo>
                  <a:lnTo>
                    <a:pt x="1434" y="108"/>
                  </a:lnTo>
                  <a:cubicBezTo>
                    <a:pt x="1509" y="114"/>
                    <a:pt x="1590" y="129"/>
                    <a:pt x="1618" y="187"/>
                  </a:cubicBezTo>
                  <a:cubicBezTo>
                    <a:pt x="1639" y="236"/>
                    <a:pt x="1612" y="298"/>
                    <a:pt x="1577" y="333"/>
                  </a:cubicBezTo>
                  <a:cubicBezTo>
                    <a:pt x="1500" y="408"/>
                    <a:pt x="1389" y="416"/>
                    <a:pt x="1269" y="425"/>
                  </a:cubicBezTo>
                  <a:cubicBezTo>
                    <a:pt x="1185" y="431"/>
                    <a:pt x="1097" y="440"/>
                    <a:pt x="1018" y="472"/>
                  </a:cubicBezTo>
                  <a:cubicBezTo>
                    <a:pt x="980" y="487"/>
                    <a:pt x="945" y="508"/>
                    <a:pt x="913" y="528"/>
                  </a:cubicBezTo>
                  <a:cubicBezTo>
                    <a:pt x="898" y="536"/>
                    <a:pt x="885" y="543"/>
                    <a:pt x="872" y="551"/>
                  </a:cubicBezTo>
                  <a:cubicBezTo>
                    <a:pt x="735" y="628"/>
                    <a:pt x="581" y="671"/>
                    <a:pt x="422" y="671"/>
                  </a:cubicBezTo>
                  <a:lnTo>
                    <a:pt x="418" y="671"/>
                  </a:lnTo>
                  <a:cubicBezTo>
                    <a:pt x="347" y="626"/>
                    <a:pt x="266" y="579"/>
                    <a:pt x="183" y="536"/>
                  </a:cubicBezTo>
                  <a:cubicBezTo>
                    <a:pt x="157" y="523"/>
                    <a:pt x="133" y="511"/>
                    <a:pt x="108" y="500"/>
                  </a:cubicBezTo>
                  <a:cubicBezTo>
                    <a:pt x="183" y="442"/>
                    <a:pt x="249" y="384"/>
                    <a:pt x="309" y="326"/>
                  </a:cubicBezTo>
                  <a:lnTo>
                    <a:pt x="347" y="292"/>
                  </a:lnTo>
                  <a:cubicBezTo>
                    <a:pt x="427" y="215"/>
                    <a:pt x="510" y="136"/>
                    <a:pt x="611" y="93"/>
                  </a:cubicBezTo>
                  <a:cubicBezTo>
                    <a:pt x="675" y="67"/>
                    <a:pt x="748" y="54"/>
                    <a:pt x="840" y="54"/>
                  </a:cubicBezTo>
                  <a:close/>
                  <a:moveTo>
                    <a:pt x="840" y="1"/>
                  </a:moveTo>
                  <a:cubicBezTo>
                    <a:pt x="742" y="1"/>
                    <a:pt x="660" y="14"/>
                    <a:pt x="590" y="44"/>
                  </a:cubicBezTo>
                  <a:cubicBezTo>
                    <a:pt x="480" y="89"/>
                    <a:pt x="392" y="172"/>
                    <a:pt x="309" y="253"/>
                  </a:cubicBezTo>
                  <a:lnTo>
                    <a:pt x="273" y="288"/>
                  </a:lnTo>
                  <a:cubicBezTo>
                    <a:pt x="204" y="354"/>
                    <a:pt x="127" y="418"/>
                    <a:pt x="39" y="485"/>
                  </a:cubicBezTo>
                  <a:lnTo>
                    <a:pt x="0" y="515"/>
                  </a:lnTo>
                  <a:lnTo>
                    <a:pt x="45" y="532"/>
                  </a:lnTo>
                  <a:cubicBezTo>
                    <a:pt x="82" y="547"/>
                    <a:pt x="120" y="564"/>
                    <a:pt x="159" y="583"/>
                  </a:cubicBezTo>
                  <a:cubicBezTo>
                    <a:pt x="243" y="626"/>
                    <a:pt x="326" y="676"/>
                    <a:pt x="397" y="721"/>
                  </a:cubicBezTo>
                  <a:lnTo>
                    <a:pt x="401" y="725"/>
                  </a:lnTo>
                  <a:lnTo>
                    <a:pt x="422" y="725"/>
                  </a:lnTo>
                  <a:cubicBezTo>
                    <a:pt x="590" y="725"/>
                    <a:pt x="755" y="680"/>
                    <a:pt x="898" y="598"/>
                  </a:cubicBezTo>
                  <a:cubicBezTo>
                    <a:pt x="913" y="590"/>
                    <a:pt x="926" y="581"/>
                    <a:pt x="939" y="573"/>
                  </a:cubicBezTo>
                  <a:cubicBezTo>
                    <a:pt x="973" y="553"/>
                    <a:pt x="1005" y="534"/>
                    <a:pt x="1040" y="521"/>
                  </a:cubicBezTo>
                  <a:cubicBezTo>
                    <a:pt x="1110" y="491"/>
                    <a:pt x="1194" y="485"/>
                    <a:pt x="1273" y="478"/>
                  </a:cubicBezTo>
                  <a:cubicBezTo>
                    <a:pt x="1397" y="470"/>
                    <a:pt x="1524" y="459"/>
                    <a:pt x="1614" y="371"/>
                  </a:cubicBezTo>
                  <a:cubicBezTo>
                    <a:pt x="1665" y="322"/>
                    <a:pt x="1699" y="238"/>
                    <a:pt x="1665" y="166"/>
                  </a:cubicBezTo>
                  <a:cubicBezTo>
                    <a:pt x="1627" y="82"/>
                    <a:pt x="1530" y="63"/>
                    <a:pt x="1440" y="54"/>
                  </a:cubicBezTo>
                  <a:lnTo>
                    <a:pt x="1044" y="14"/>
                  </a:lnTo>
                  <a:cubicBezTo>
                    <a:pt x="975" y="7"/>
                    <a:pt x="907" y="1"/>
                    <a:pt x="8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296"/>
            <p:cNvSpPr/>
            <p:nvPr/>
          </p:nvSpPr>
          <p:spPr>
            <a:xfrm>
              <a:off x="6052846" y="2319196"/>
              <a:ext cx="613622" cy="285855"/>
            </a:xfrm>
            <a:custGeom>
              <a:rect b="b" l="l" r="r" t="t"/>
              <a:pathLst>
                <a:path extrusionOk="0" h="10060" w="21595">
                  <a:moveTo>
                    <a:pt x="7150" y="0"/>
                  </a:moveTo>
                  <a:cubicBezTo>
                    <a:pt x="6752" y="322"/>
                    <a:pt x="6323" y="690"/>
                    <a:pt x="6253" y="1198"/>
                  </a:cubicBezTo>
                  <a:cubicBezTo>
                    <a:pt x="6242" y="1269"/>
                    <a:pt x="6242" y="1346"/>
                    <a:pt x="6276" y="1408"/>
                  </a:cubicBezTo>
                  <a:cubicBezTo>
                    <a:pt x="6323" y="1487"/>
                    <a:pt x="6415" y="1526"/>
                    <a:pt x="6480" y="1590"/>
                  </a:cubicBezTo>
                  <a:cubicBezTo>
                    <a:pt x="6709" y="1819"/>
                    <a:pt x="6433" y="2231"/>
                    <a:pt x="6115" y="2293"/>
                  </a:cubicBezTo>
                  <a:cubicBezTo>
                    <a:pt x="6050" y="2306"/>
                    <a:pt x="5983" y="2311"/>
                    <a:pt x="5917" y="2311"/>
                  </a:cubicBezTo>
                  <a:cubicBezTo>
                    <a:pt x="5679" y="2311"/>
                    <a:pt x="5438" y="2245"/>
                    <a:pt x="5198" y="2245"/>
                  </a:cubicBezTo>
                  <a:cubicBezTo>
                    <a:pt x="5181" y="2245"/>
                    <a:pt x="5165" y="2245"/>
                    <a:pt x="5149" y="2246"/>
                  </a:cubicBezTo>
                  <a:cubicBezTo>
                    <a:pt x="5090" y="2248"/>
                    <a:pt x="5030" y="2254"/>
                    <a:pt x="4971" y="2254"/>
                  </a:cubicBezTo>
                  <a:cubicBezTo>
                    <a:pt x="4924" y="2254"/>
                    <a:pt x="4878" y="2250"/>
                    <a:pt x="4832" y="2237"/>
                  </a:cubicBezTo>
                  <a:cubicBezTo>
                    <a:pt x="4647" y="2185"/>
                    <a:pt x="4473" y="1985"/>
                    <a:pt x="4310" y="1985"/>
                  </a:cubicBezTo>
                  <a:cubicBezTo>
                    <a:pt x="4273" y="1985"/>
                    <a:pt x="4236" y="1996"/>
                    <a:pt x="4200" y="2021"/>
                  </a:cubicBezTo>
                  <a:cubicBezTo>
                    <a:pt x="4149" y="1841"/>
                    <a:pt x="4095" y="1661"/>
                    <a:pt x="4044" y="1479"/>
                  </a:cubicBezTo>
                  <a:cubicBezTo>
                    <a:pt x="3949" y="1536"/>
                    <a:pt x="3845" y="1557"/>
                    <a:pt x="3738" y="1557"/>
                  </a:cubicBezTo>
                  <a:cubicBezTo>
                    <a:pt x="3455" y="1557"/>
                    <a:pt x="3140" y="1413"/>
                    <a:pt x="2854" y="1413"/>
                  </a:cubicBezTo>
                  <a:cubicBezTo>
                    <a:pt x="2757" y="1413"/>
                    <a:pt x="2663" y="1430"/>
                    <a:pt x="2574" y="1474"/>
                  </a:cubicBezTo>
                  <a:cubicBezTo>
                    <a:pt x="2350" y="1589"/>
                    <a:pt x="2183" y="1872"/>
                    <a:pt x="1948" y="1872"/>
                  </a:cubicBezTo>
                  <a:cubicBezTo>
                    <a:pt x="1928" y="1872"/>
                    <a:pt x="1909" y="1871"/>
                    <a:pt x="1888" y="1867"/>
                  </a:cubicBezTo>
                  <a:cubicBezTo>
                    <a:pt x="1823" y="1853"/>
                    <a:pt x="1745" y="1819"/>
                    <a:pt x="1682" y="1819"/>
                  </a:cubicBezTo>
                  <a:cubicBezTo>
                    <a:pt x="1646" y="1819"/>
                    <a:pt x="1615" y="1830"/>
                    <a:pt x="1593" y="1862"/>
                  </a:cubicBezTo>
                  <a:cubicBezTo>
                    <a:pt x="1563" y="1905"/>
                    <a:pt x="1576" y="1965"/>
                    <a:pt x="1569" y="2019"/>
                  </a:cubicBezTo>
                  <a:cubicBezTo>
                    <a:pt x="1558" y="2158"/>
                    <a:pt x="1423" y="2252"/>
                    <a:pt x="1301" y="2325"/>
                  </a:cubicBezTo>
                  <a:cubicBezTo>
                    <a:pt x="901" y="2565"/>
                    <a:pt x="487" y="2809"/>
                    <a:pt x="27" y="2888"/>
                  </a:cubicBezTo>
                  <a:cubicBezTo>
                    <a:pt x="16" y="2918"/>
                    <a:pt x="12" y="2948"/>
                    <a:pt x="1" y="2978"/>
                  </a:cubicBezTo>
                  <a:cubicBezTo>
                    <a:pt x="54" y="3075"/>
                    <a:pt x="89" y="3208"/>
                    <a:pt x="157" y="3298"/>
                  </a:cubicBezTo>
                  <a:cubicBezTo>
                    <a:pt x="228" y="3390"/>
                    <a:pt x="346" y="3433"/>
                    <a:pt x="431" y="3512"/>
                  </a:cubicBezTo>
                  <a:cubicBezTo>
                    <a:pt x="539" y="3615"/>
                    <a:pt x="588" y="3775"/>
                    <a:pt x="719" y="3846"/>
                  </a:cubicBezTo>
                  <a:cubicBezTo>
                    <a:pt x="778" y="3879"/>
                    <a:pt x="844" y="3888"/>
                    <a:pt x="912" y="3888"/>
                  </a:cubicBezTo>
                  <a:cubicBezTo>
                    <a:pt x="986" y="3888"/>
                    <a:pt x="1063" y="3877"/>
                    <a:pt x="1138" y="3877"/>
                  </a:cubicBezTo>
                  <a:cubicBezTo>
                    <a:pt x="1200" y="3877"/>
                    <a:pt x="1260" y="3884"/>
                    <a:pt x="1316" y="3910"/>
                  </a:cubicBezTo>
                  <a:cubicBezTo>
                    <a:pt x="1542" y="4017"/>
                    <a:pt x="1611" y="4393"/>
                    <a:pt x="1858" y="4393"/>
                  </a:cubicBezTo>
                  <a:cubicBezTo>
                    <a:pt x="1860" y="4393"/>
                    <a:pt x="1861" y="4393"/>
                    <a:pt x="1863" y="4392"/>
                  </a:cubicBezTo>
                  <a:lnTo>
                    <a:pt x="1863" y="4392"/>
                  </a:lnTo>
                  <a:cubicBezTo>
                    <a:pt x="1798" y="4714"/>
                    <a:pt x="2028" y="5065"/>
                    <a:pt x="2349" y="5132"/>
                  </a:cubicBezTo>
                  <a:cubicBezTo>
                    <a:pt x="2210" y="5472"/>
                    <a:pt x="2070" y="5813"/>
                    <a:pt x="1931" y="6151"/>
                  </a:cubicBezTo>
                  <a:cubicBezTo>
                    <a:pt x="1890" y="6250"/>
                    <a:pt x="1854" y="6372"/>
                    <a:pt x="1923" y="6451"/>
                  </a:cubicBezTo>
                  <a:cubicBezTo>
                    <a:pt x="2013" y="6556"/>
                    <a:pt x="2220" y="6507"/>
                    <a:pt x="2285" y="6631"/>
                  </a:cubicBezTo>
                  <a:cubicBezTo>
                    <a:pt x="2304" y="6670"/>
                    <a:pt x="2304" y="6719"/>
                    <a:pt x="2336" y="6751"/>
                  </a:cubicBezTo>
                  <a:cubicBezTo>
                    <a:pt x="2362" y="6777"/>
                    <a:pt x="2403" y="6781"/>
                    <a:pt x="2439" y="6783"/>
                  </a:cubicBezTo>
                  <a:cubicBezTo>
                    <a:pt x="2938" y="6824"/>
                    <a:pt x="3440" y="6865"/>
                    <a:pt x="3941" y="6906"/>
                  </a:cubicBezTo>
                  <a:cubicBezTo>
                    <a:pt x="3947" y="7032"/>
                    <a:pt x="3952" y="7156"/>
                    <a:pt x="3958" y="7281"/>
                  </a:cubicBezTo>
                  <a:cubicBezTo>
                    <a:pt x="4277" y="7351"/>
                    <a:pt x="4644" y="7461"/>
                    <a:pt x="4764" y="7765"/>
                  </a:cubicBezTo>
                  <a:cubicBezTo>
                    <a:pt x="4791" y="7833"/>
                    <a:pt x="4806" y="7915"/>
                    <a:pt x="4860" y="7964"/>
                  </a:cubicBezTo>
                  <a:cubicBezTo>
                    <a:pt x="4935" y="8030"/>
                    <a:pt x="5057" y="8026"/>
                    <a:pt x="5119" y="8103"/>
                  </a:cubicBezTo>
                  <a:cubicBezTo>
                    <a:pt x="5151" y="8146"/>
                    <a:pt x="5156" y="8204"/>
                    <a:pt x="5164" y="8258"/>
                  </a:cubicBezTo>
                  <a:cubicBezTo>
                    <a:pt x="5198" y="8485"/>
                    <a:pt x="5306" y="8699"/>
                    <a:pt x="5468" y="8860"/>
                  </a:cubicBezTo>
                  <a:cubicBezTo>
                    <a:pt x="5553" y="8942"/>
                    <a:pt x="5665" y="9014"/>
                    <a:pt x="5780" y="9014"/>
                  </a:cubicBezTo>
                  <a:cubicBezTo>
                    <a:pt x="5803" y="9014"/>
                    <a:pt x="5825" y="9011"/>
                    <a:pt x="5848" y="9005"/>
                  </a:cubicBezTo>
                  <a:lnTo>
                    <a:pt x="8659" y="9027"/>
                  </a:lnTo>
                  <a:cubicBezTo>
                    <a:pt x="8785" y="9185"/>
                    <a:pt x="8967" y="9299"/>
                    <a:pt x="9164" y="9342"/>
                  </a:cubicBezTo>
                  <a:cubicBezTo>
                    <a:pt x="9246" y="9359"/>
                    <a:pt x="9331" y="9365"/>
                    <a:pt x="9408" y="9395"/>
                  </a:cubicBezTo>
                  <a:cubicBezTo>
                    <a:pt x="9546" y="9449"/>
                    <a:pt x="9651" y="9577"/>
                    <a:pt x="9796" y="9612"/>
                  </a:cubicBezTo>
                  <a:cubicBezTo>
                    <a:pt x="9888" y="9635"/>
                    <a:pt x="9987" y="9616"/>
                    <a:pt x="10077" y="9642"/>
                  </a:cubicBezTo>
                  <a:cubicBezTo>
                    <a:pt x="10203" y="9674"/>
                    <a:pt x="10298" y="9779"/>
                    <a:pt x="10420" y="9822"/>
                  </a:cubicBezTo>
                  <a:cubicBezTo>
                    <a:pt x="10474" y="9840"/>
                    <a:pt x="10530" y="9846"/>
                    <a:pt x="10588" y="9846"/>
                  </a:cubicBezTo>
                  <a:cubicBezTo>
                    <a:pt x="10679" y="9846"/>
                    <a:pt x="10773" y="9832"/>
                    <a:pt x="10864" y="9832"/>
                  </a:cubicBezTo>
                  <a:cubicBezTo>
                    <a:pt x="10936" y="9832"/>
                    <a:pt x="11007" y="9841"/>
                    <a:pt x="11071" y="9875"/>
                  </a:cubicBezTo>
                  <a:cubicBezTo>
                    <a:pt x="11184" y="9934"/>
                    <a:pt x="11296" y="10060"/>
                    <a:pt x="11403" y="10060"/>
                  </a:cubicBezTo>
                  <a:cubicBezTo>
                    <a:pt x="11428" y="10060"/>
                    <a:pt x="11453" y="10053"/>
                    <a:pt x="11478" y="10036"/>
                  </a:cubicBezTo>
                  <a:cubicBezTo>
                    <a:pt x="11448" y="9796"/>
                    <a:pt x="11688" y="9614"/>
                    <a:pt x="11909" y="9517"/>
                  </a:cubicBezTo>
                  <a:cubicBezTo>
                    <a:pt x="12477" y="9269"/>
                    <a:pt x="13106" y="9202"/>
                    <a:pt x="13726" y="9202"/>
                  </a:cubicBezTo>
                  <a:cubicBezTo>
                    <a:pt x="13955" y="9202"/>
                    <a:pt x="14182" y="9211"/>
                    <a:pt x="14409" y="9228"/>
                  </a:cubicBezTo>
                  <a:cubicBezTo>
                    <a:pt x="14439" y="9231"/>
                    <a:pt x="14470" y="9233"/>
                    <a:pt x="14500" y="9233"/>
                  </a:cubicBezTo>
                  <a:cubicBezTo>
                    <a:pt x="14566" y="9233"/>
                    <a:pt x="14629" y="9223"/>
                    <a:pt x="14679" y="9183"/>
                  </a:cubicBezTo>
                  <a:cubicBezTo>
                    <a:pt x="14748" y="9127"/>
                    <a:pt x="14765" y="9035"/>
                    <a:pt x="14803" y="8956"/>
                  </a:cubicBezTo>
                  <a:cubicBezTo>
                    <a:pt x="14910" y="8725"/>
                    <a:pt x="15174" y="8617"/>
                    <a:pt x="15407" y="8506"/>
                  </a:cubicBezTo>
                  <a:cubicBezTo>
                    <a:pt x="15639" y="8397"/>
                    <a:pt x="15887" y="8225"/>
                    <a:pt x="15905" y="7970"/>
                  </a:cubicBezTo>
                  <a:cubicBezTo>
                    <a:pt x="15924" y="7673"/>
                    <a:pt x="15613" y="7409"/>
                    <a:pt x="15684" y="7118"/>
                  </a:cubicBezTo>
                  <a:cubicBezTo>
                    <a:pt x="15731" y="6929"/>
                    <a:pt x="15939" y="6813"/>
                    <a:pt x="16134" y="6805"/>
                  </a:cubicBezTo>
                  <a:cubicBezTo>
                    <a:pt x="16141" y="6805"/>
                    <a:pt x="16149" y="6805"/>
                    <a:pt x="16157" y="6805"/>
                  </a:cubicBezTo>
                  <a:cubicBezTo>
                    <a:pt x="16345" y="6805"/>
                    <a:pt x="16524" y="6879"/>
                    <a:pt x="16699" y="6953"/>
                  </a:cubicBezTo>
                  <a:cubicBezTo>
                    <a:pt x="16795" y="6992"/>
                    <a:pt x="16893" y="7032"/>
                    <a:pt x="16997" y="7032"/>
                  </a:cubicBezTo>
                  <a:cubicBezTo>
                    <a:pt x="17002" y="7032"/>
                    <a:pt x="17007" y="7032"/>
                    <a:pt x="17012" y="7032"/>
                  </a:cubicBezTo>
                  <a:cubicBezTo>
                    <a:pt x="17121" y="7028"/>
                    <a:pt x="17235" y="6961"/>
                    <a:pt x="17256" y="6854"/>
                  </a:cubicBezTo>
                  <a:cubicBezTo>
                    <a:pt x="17304" y="6628"/>
                    <a:pt x="17688" y="6597"/>
                    <a:pt x="17970" y="6597"/>
                  </a:cubicBezTo>
                  <a:cubicBezTo>
                    <a:pt x="18019" y="6597"/>
                    <a:pt x="18064" y="6598"/>
                    <a:pt x="18105" y="6599"/>
                  </a:cubicBezTo>
                  <a:cubicBezTo>
                    <a:pt x="18126" y="6600"/>
                    <a:pt x="18148" y="6600"/>
                    <a:pt x="18170" y="6600"/>
                  </a:cubicBezTo>
                  <a:cubicBezTo>
                    <a:pt x="18426" y="6600"/>
                    <a:pt x="18711" y="6559"/>
                    <a:pt x="18840" y="6342"/>
                  </a:cubicBezTo>
                  <a:cubicBezTo>
                    <a:pt x="18904" y="6233"/>
                    <a:pt x="18915" y="6096"/>
                    <a:pt x="18983" y="5989"/>
                  </a:cubicBezTo>
                  <a:cubicBezTo>
                    <a:pt x="19022" y="5929"/>
                    <a:pt x="19080" y="5882"/>
                    <a:pt x="19135" y="5834"/>
                  </a:cubicBezTo>
                  <a:cubicBezTo>
                    <a:pt x="19364" y="5641"/>
                    <a:pt x="19625" y="5435"/>
                    <a:pt x="19921" y="5435"/>
                  </a:cubicBezTo>
                  <a:cubicBezTo>
                    <a:pt x="19933" y="5435"/>
                    <a:pt x="19944" y="5435"/>
                    <a:pt x="19956" y="5436"/>
                  </a:cubicBezTo>
                  <a:cubicBezTo>
                    <a:pt x="20042" y="5441"/>
                    <a:pt x="20126" y="5464"/>
                    <a:pt x="20211" y="5464"/>
                  </a:cubicBezTo>
                  <a:cubicBezTo>
                    <a:pt x="20226" y="5464"/>
                    <a:pt x="20241" y="5463"/>
                    <a:pt x="20256" y="5462"/>
                  </a:cubicBezTo>
                  <a:cubicBezTo>
                    <a:pt x="20425" y="5444"/>
                    <a:pt x="20569" y="5320"/>
                    <a:pt x="20738" y="5307"/>
                  </a:cubicBezTo>
                  <a:cubicBezTo>
                    <a:pt x="20748" y="5307"/>
                    <a:pt x="20758" y="5306"/>
                    <a:pt x="20768" y="5306"/>
                  </a:cubicBezTo>
                  <a:cubicBezTo>
                    <a:pt x="20979" y="5306"/>
                    <a:pt x="21195" y="5464"/>
                    <a:pt x="21385" y="5464"/>
                  </a:cubicBezTo>
                  <a:cubicBezTo>
                    <a:pt x="21440" y="5464"/>
                    <a:pt x="21493" y="5451"/>
                    <a:pt x="21544" y="5417"/>
                  </a:cubicBezTo>
                  <a:cubicBezTo>
                    <a:pt x="21595" y="5219"/>
                    <a:pt x="21460" y="5020"/>
                    <a:pt x="21299" y="4896"/>
                  </a:cubicBezTo>
                  <a:cubicBezTo>
                    <a:pt x="21139" y="4770"/>
                    <a:pt x="20946" y="4684"/>
                    <a:pt x="20804" y="4536"/>
                  </a:cubicBezTo>
                  <a:cubicBezTo>
                    <a:pt x="20629" y="4350"/>
                    <a:pt x="20515" y="4056"/>
                    <a:pt x="20260" y="4022"/>
                  </a:cubicBezTo>
                  <a:cubicBezTo>
                    <a:pt x="20245" y="4020"/>
                    <a:pt x="20230" y="4019"/>
                    <a:pt x="20215" y="4019"/>
                  </a:cubicBezTo>
                  <a:cubicBezTo>
                    <a:pt x="20037" y="4019"/>
                    <a:pt x="19877" y="4153"/>
                    <a:pt x="19705" y="4217"/>
                  </a:cubicBezTo>
                  <a:cubicBezTo>
                    <a:pt x="19606" y="4254"/>
                    <a:pt x="19502" y="4268"/>
                    <a:pt x="19397" y="4268"/>
                  </a:cubicBezTo>
                  <a:cubicBezTo>
                    <a:pt x="19254" y="4268"/>
                    <a:pt x="19109" y="4243"/>
                    <a:pt x="18968" y="4217"/>
                  </a:cubicBezTo>
                  <a:cubicBezTo>
                    <a:pt x="18786" y="4185"/>
                    <a:pt x="18559" y="4095"/>
                    <a:pt x="18568" y="3910"/>
                  </a:cubicBezTo>
                  <a:cubicBezTo>
                    <a:pt x="18570" y="3874"/>
                    <a:pt x="18583" y="3838"/>
                    <a:pt x="18595" y="3801"/>
                  </a:cubicBezTo>
                  <a:cubicBezTo>
                    <a:pt x="18664" y="3615"/>
                    <a:pt x="18733" y="3431"/>
                    <a:pt x="18801" y="3244"/>
                  </a:cubicBezTo>
                  <a:cubicBezTo>
                    <a:pt x="18910" y="2942"/>
                    <a:pt x="19063" y="2601"/>
                    <a:pt x="19373" y="2520"/>
                  </a:cubicBezTo>
                  <a:lnTo>
                    <a:pt x="19388" y="2520"/>
                  </a:lnTo>
                  <a:cubicBezTo>
                    <a:pt x="19326" y="2411"/>
                    <a:pt x="19257" y="2314"/>
                    <a:pt x="19148" y="2274"/>
                  </a:cubicBezTo>
                  <a:cubicBezTo>
                    <a:pt x="19026" y="2229"/>
                    <a:pt x="18887" y="2267"/>
                    <a:pt x="18763" y="2229"/>
                  </a:cubicBezTo>
                  <a:cubicBezTo>
                    <a:pt x="18664" y="2199"/>
                    <a:pt x="18587" y="2126"/>
                    <a:pt x="18501" y="2070"/>
                  </a:cubicBezTo>
                  <a:cubicBezTo>
                    <a:pt x="18358" y="1979"/>
                    <a:pt x="18197" y="1941"/>
                    <a:pt x="18031" y="1941"/>
                  </a:cubicBezTo>
                  <a:cubicBezTo>
                    <a:pt x="17750" y="1941"/>
                    <a:pt x="17453" y="2048"/>
                    <a:pt x="17199" y="2181"/>
                  </a:cubicBezTo>
                  <a:cubicBezTo>
                    <a:pt x="16794" y="2394"/>
                    <a:pt x="16397" y="2674"/>
                    <a:pt x="15941" y="2691"/>
                  </a:cubicBezTo>
                  <a:cubicBezTo>
                    <a:pt x="15919" y="2692"/>
                    <a:pt x="15896" y="2693"/>
                    <a:pt x="15873" y="2693"/>
                  </a:cubicBezTo>
                  <a:cubicBezTo>
                    <a:pt x="15838" y="2693"/>
                    <a:pt x="15803" y="2692"/>
                    <a:pt x="15768" y="2692"/>
                  </a:cubicBezTo>
                  <a:cubicBezTo>
                    <a:pt x="15672" y="2692"/>
                    <a:pt x="15577" y="2697"/>
                    <a:pt x="15491" y="2734"/>
                  </a:cubicBezTo>
                  <a:cubicBezTo>
                    <a:pt x="15377" y="2783"/>
                    <a:pt x="15290" y="2882"/>
                    <a:pt x="15174" y="2929"/>
                  </a:cubicBezTo>
                  <a:cubicBezTo>
                    <a:pt x="15120" y="2951"/>
                    <a:pt x="15066" y="2961"/>
                    <a:pt x="15013" y="2961"/>
                  </a:cubicBezTo>
                  <a:cubicBezTo>
                    <a:pt x="14725" y="2961"/>
                    <a:pt x="14432" y="2692"/>
                    <a:pt x="14120" y="2685"/>
                  </a:cubicBezTo>
                  <a:cubicBezTo>
                    <a:pt x="14117" y="2685"/>
                    <a:pt x="14114" y="2685"/>
                    <a:pt x="14111" y="2685"/>
                  </a:cubicBezTo>
                  <a:cubicBezTo>
                    <a:pt x="14015" y="2685"/>
                    <a:pt x="13919" y="2708"/>
                    <a:pt x="13826" y="2708"/>
                  </a:cubicBezTo>
                  <a:cubicBezTo>
                    <a:pt x="13785" y="2708"/>
                    <a:pt x="13745" y="2703"/>
                    <a:pt x="13706" y="2691"/>
                  </a:cubicBezTo>
                  <a:cubicBezTo>
                    <a:pt x="13599" y="2661"/>
                    <a:pt x="13518" y="2576"/>
                    <a:pt x="13436" y="2501"/>
                  </a:cubicBezTo>
                  <a:cubicBezTo>
                    <a:pt x="12892" y="1984"/>
                    <a:pt x="12143" y="1690"/>
                    <a:pt x="11394" y="1690"/>
                  </a:cubicBezTo>
                  <a:cubicBezTo>
                    <a:pt x="11327" y="1690"/>
                    <a:pt x="11260" y="1692"/>
                    <a:pt x="11193" y="1697"/>
                  </a:cubicBezTo>
                  <a:cubicBezTo>
                    <a:pt x="11015" y="1710"/>
                    <a:pt x="10820" y="1753"/>
                    <a:pt x="10722" y="1899"/>
                  </a:cubicBezTo>
                  <a:cubicBezTo>
                    <a:pt x="10688" y="1950"/>
                    <a:pt x="10668" y="2010"/>
                    <a:pt x="10628" y="2055"/>
                  </a:cubicBezTo>
                  <a:cubicBezTo>
                    <a:pt x="10579" y="2107"/>
                    <a:pt x="10515" y="2128"/>
                    <a:pt x="10447" y="2128"/>
                  </a:cubicBezTo>
                  <a:cubicBezTo>
                    <a:pt x="10345" y="2128"/>
                    <a:pt x="10233" y="2082"/>
                    <a:pt x="10145" y="2023"/>
                  </a:cubicBezTo>
                  <a:cubicBezTo>
                    <a:pt x="10009" y="1930"/>
                    <a:pt x="9870" y="1805"/>
                    <a:pt x="9706" y="1805"/>
                  </a:cubicBezTo>
                  <a:cubicBezTo>
                    <a:pt x="9697" y="1805"/>
                    <a:pt x="9688" y="1806"/>
                    <a:pt x="9678" y="1807"/>
                  </a:cubicBezTo>
                  <a:cubicBezTo>
                    <a:pt x="9692" y="1685"/>
                    <a:pt x="9576" y="1570"/>
                    <a:pt x="9456" y="1570"/>
                  </a:cubicBezTo>
                  <a:cubicBezTo>
                    <a:pt x="9441" y="1570"/>
                    <a:pt x="9426" y="1571"/>
                    <a:pt x="9411" y="1575"/>
                  </a:cubicBezTo>
                  <a:cubicBezTo>
                    <a:pt x="9372" y="1297"/>
                    <a:pt x="9331" y="1018"/>
                    <a:pt x="9291" y="740"/>
                  </a:cubicBezTo>
                  <a:cubicBezTo>
                    <a:pt x="8530" y="729"/>
                    <a:pt x="7823" y="360"/>
                    <a:pt x="71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296"/>
            <p:cNvSpPr/>
            <p:nvPr/>
          </p:nvSpPr>
          <p:spPr>
            <a:xfrm>
              <a:off x="6052050" y="2318287"/>
              <a:ext cx="615270" cy="287560"/>
            </a:xfrm>
            <a:custGeom>
              <a:rect b="b" l="l" r="r" t="t"/>
              <a:pathLst>
                <a:path extrusionOk="0" h="10120" w="21653">
                  <a:moveTo>
                    <a:pt x="7183" y="65"/>
                  </a:moveTo>
                  <a:cubicBezTo>
                    <a:pt x="7812" y="401"/>
                    <a:pt x="8526" y="780"/>
                    <a:pt x="9297" y="799"/>
                  </a:cubicBezTo>
                  <a:lnTo>
                    <a:pt x="9417" y="1641"/>
                  </a:lnTo>
                  <a:lnTo>
                    <a:pt x="9447" y="1633"/>
                  </a:lnTo>
                  <a:cubicBezTo>
                    <a:pt x="9459" y="1630"/>
                    <a:pt x="9471" y="1629"/>
                    <a:pt x="9483" y="1629"/>
                  </a:cubicBezTo>
                  <a:cubicBezTo>
                    <a:pt x="9536" y="1629"/>
                    <a:pt x="9591" y="1654"/>
                    <a:pt x="9631" y="1699"/>
                  </a:cubicBezTo>
                  <a:cubicBezTo>
                    <a:pt x="9668" y="1738"/>
                    <a:pt x="9685" y="1789"/>
                    <a:pt x="9679" y="1836"/>
                  </a:cubicBezTo>
                  <a:lnTo>
                    <a:pt x="9676" y="1869"/>
                  </a:lnTo>
                  <a:lnTo>
                    <a:pt x="9709" y="1866"/>
                  </a:lnTo>
                  <a:cubicBezTo>
                    <a:pt x="9717" y="1866"/>
                    <a:pt x="9726" y="1865"/>
                    <a:pt x="9735" y="1865"/>
                  </a:cubicBezTo>
                  <a:cubicBezTo>
                    <a:pt x="9860" y="1865"/>
                    <a:pt x="9978" y="1947"/>
                    <a:pt x="10088" y="2027"/>
                  </a:cubicBezTo>
                  <a:cubicBezTo>
                    <a:pt x="10111" y="2044"/>
                    <a:pt x="10135" y="2061"/>
                    <a:pt x="10158" y="2076"/>
                  </a:cubicBezTo>
                  <a:cubicBezTo>
                    <a:pt x="10261" y="2147"/>
                    <a:pt x="10377" y="2186"/>
                    <a:pt x="10476" y="2186"/>
                  </a:cubicBezTo>
                  <a:cubicBezTo>
                    <a:pt x="10557" y="2186"/>
                    <a:pt x="10626" y="2158"/>
                    <a:pt x="10675" y="2104"/>
                  </a:cubicBezTo>
                  <a:cubicBezTo>
                    <a:pt x="10703" y="2074"/>
                    <a:pt x="10720" y="2040"/>
                    <a:pt x="10737" y="2006"/>
                  </a:cubicBezTo>
                  <a:cubicBezTo>
                    <a:pt x="10748" y="1986"/>
                    <a:pt x="10758" y="1965"/>
                    <a:pt x="10771" y="1946"/>
                  </a:cubicBezTo>
                  <a:cubicBezTo>
                    <a:pt x="10846" y="1834"/>
                    <a:pt x="10990" y="1774"/>
                    <a:pt x="11223" y="1757"/>
                  </a:cubicBezTo>
                  <a:cubicBezTo>
                    <a:pt x="11290" y="1753"/>
                    <a:pt x="11358" y="1749"/>
                    <a:pt x="11425" y="1749"/>
                  </a:cubicBezTo>
                  <a:cubicBezTo>
                    <a:pt x="12172" y="1749"/>
                    <a:pt x="12909" y="2042"/>
                    <a:pt x="13447" y="2552"/>
                  </a:cubicBezTo>
                  <a:lnTo>
                    <a:pt x="13467" y="2571"/>
                  </a:lnTo>
                  <a:cubicBezTo>
                    <a:pt x="13544" y="2644"/>
                    <a:pt x="13623" y="2719"/>
                    <a:pt x="13726" y="2749"/>
                  </a:cubicBezTo>
                  <a:cubicBezTo>
                    <a:pt x="13764" y="2761"/>
                    <a:pt x="13808" y="2765"/>
                    <a:pt x="13854" y="2765"/>
                  </a:cubicBezTo>
                  <a:cubicBezTo>
                    <a:pt x="13900" y="2765"/>
                    <a:pt x="13949" y="2761"/>
                    <a:pt x="13996" y="2755"/>
                  </a:cubicBezTo>
                  <a:cubicBezTo>
                    <a:pt x="14043" y="2749"/>
                    <a:pt x="14090" y="2743"/>
                    <a:pt x="14137" y="2743"/>
                  </a:cubicBezTo>
                  <a:lnTo>
                    <a:pt x="14148" y="2745"/>
                  </a:lnTo>
                  <a:cubicBezTo>
                    <a:pt x="14300" y="2747"/>
                    <a:pt x="14450" y="2815"/>
                    <a:pt x="14596" y="2884"/>
                  </a:cubicBezTo>
                  <a:cubicBezTo>
                    <a:pt x="14741" y="2950"/>
                    <a:pt x="14893" y="3019"/>
                    <a:pt x="15043" y="3019"/>
                  </a:cubicBezTo>
                  <a:cubicBezTo>
                    <a:pt x="15103" y="3019"/>
                    <a:pt x="15159" y="3008"/>
                    <a:pt x="15213" y="2987"/>
                  </a:cubicBezTo>
                  <a:cubicBezTo>
                    <a:pt x="15275" y="2961"/>
                    <a:pt x="15328" y="2923"/>
                    <a:pt x="15380" y="2884"/>
                  </a:cubicBezTo>
                  <a:cubicBezTo>
                    <a:pt x="15429" y="2848"/>
                    <a:pt x="15476" y="2813"/>
                    <a:pt x="15530" y="2790"/>
                  </a:cubicBezTo>
                  <a:cubicBezTo>
                    <a:pt x="15607" y="2758"/>
                    <a:pt x="15693" y="2749"/>
                    <a:pt x="15795" y="2749"/>
                  </a:cubicBezTo>
                  <a:lnTo>
                    <a:pt x="15907" y="2751"/>
                  </a:lnTo>
                  <a:cubicBezTo>
                    <a:pt x="15928" y="2751"/>
                    <a:pt x="15950" y="2751"/>
                    <a:pt x="15971" y="2749"/>
                  </a:cubicBezTo>
                  <a:cubicBezTo>
                    <a:pt x="16344" y="2736"/>
                    <a:pt x="16676" y="2548"/>
                    <a:pt x="16999" y="2368"/>
                  </a:cubicBezTo>
                  <a:cubicBezTo>
                    <a:pt x="17079" y="2323"/>
                    <a:pt x="17160" y="2278"/>
                    <a:pt x="17239" y="2237"/>
                  </a:cubicBezTo>
                  <a:cubicBezTo>
                    <a:pt x="17445" y="2128"/>
                    <a:pt x="17754" y="1999"/>
                    <a:pt x="18058" y="1999"/>
                  </a:cubicBezTo>
                  <a:cubicBezTo>
                    <a:pt x="18229" y="1999"/>
                    <a:pt x="18384" y="2042"/>
                    <a:pt x="18514" y="2126"/>
                  </a:cubicBezTo>
                  <a:cubicBezTo>
                    <a:pt x="18540" y="2141"/>
                    <a:pt x="18563" y="2160"/>
                    <a:pt x="18589" y="2177"/>
                  </a:cubicBezTo>
                  <a:cubicBezTo>
                    <a:pt x="18647" y="2220"/>
                    <a:pt x="18709" y="2265"/>
                    <a:pt x="18782" y="2286"/>
                  </a:cubicBezTo>
                  <a:cubicBezTo>
                    <a:pt x="18844" y="2306"/>
                    <a:pt x="18911" y="2306"/>
                    <a:pt x="18975" y="2308"/>
                  </a:cubicBezTo>
                  <a:cubicBezTo>
                    <a:pt x="19043" y="2308"/>
                    <a:pt x="19108" y="2308"/>
                    <a:pt x="19168" y="2331"/>
                  </a:cubicBezTo>
                  <a:cubicBezTo>
                    <a:pt x="19260" y="2366"/>
                    <a:pt x="19324" y="2449"/>
                    <a:pt x="19373" y="2533"/>
                  </a:cubicBezTo>
                  <a:cubicBezTo>
                    <a:pt x="19076" y="2623"/>
                    <a:pt x="18923" y="2938"/>
                    <a:pt x="18803" y="3268"/>
                  </a:cubicBezTo>
                  <a:lnTo>
                    <a:pt x="18600" y="3825"/>
                  </a:lnTo>
                  <a:cubicBezTo>
                    <a:pt x="18585" y="3863"/>
                    <a:pt x="18572" y="3900"/>
                    <a:pt x="18570" y="3942"/>
                  </a:cubicBezTo>
                  <a:cubicBezTo>
                    <a:pt x="18557" y="4172"/>
                    <a:pt x="18861" y="4251"/>
                    <a:pt x="18992" y="4275"/>
                  </a:cubicBezTo>
                  <a:cubicBezTo>
                    <a:pt x="19146" y="4302"/>
                    <a:pt x="19285" y="4326"/>
                    <a:pt x="19427" y="4326"/>
                  </a:cubicBezTo>
                  <a:cubicBezTo>
                    <a:pt x="19547" y="4326"/>
                    <a:pt x="19650" y="4309"/>
                    <a:pt x="19744" y="4275"/>
                  </a:cubicBezTo>
                  <a:cubicBezTo>
                    <a:pt x="19804" y="4251"/>
                    <a:pt x="19864" y="4219"/>
                    <a:pt x="19922" y="4189"/>
                  </a:cubicBezTo>
                  <a:cubicBezTo>
                    <a:pt x="20031" y="4131"/>
                    <a:pt x="20135" y="4077"/>
                    <a:pt x="20246" y="4077"/>
                  </a:cubicBezTo>
                  <a:cubicBezTo>
                    <a:pt x="20260" y="4077"/>
                    <a:pt x="20273" y="4078"/>
                    <a:pt x="20286" y="4080"/>
                  </a:cubicBezTo>
                  <a:cubicBezTo>
                    <a:pt x="20451" y="4103"/>
                    <a:pt x="20556" y="4247"/>
                    <a:pt x="20665" y="4397"/>
                  </a:cubicBezTo>
                  <a:cubicBezTo>
                    <a:pt x="20710" y="4463"/>
                    <a:pt x="20760" y="4529"/>
                    <a:pt x="20813" y="4587"/>
                  </a:cubicBezTo>
                  <a:cubicBezTo>
                    <a:pt x="20903" y="4679"/>
                    <a:pt x="21010" y="4750"/>
                    <a:pt x="21117" y="4817"/>
                  </a:cubicBezTo>
                  <a:cubicBezTo>
                    <a:pt x="21182" y="4857"/>
                    <a:pt x="21250" y="4900"/>
                    <a:pt x="21310" y="4949"/>
                  </a:cubicBezTo>
                  <a:cubicBezTo>
                    <a:pt x="21454" y="5061"/>
                    <a:pt x="21591" y="5245"/>
                    <a:pt x="21548" y="5434"/>
                  </a:cubicBezTo>
                  <a:cubicBezTo>
                    <a:pt x="21509" y="5457"/>
                    <a:pt x="21464" y="5470"/>
                    <a:pt x="21413" y="5470"/>
                  </a:cubicBezTo>
                  <a:cubicBezTo>
                    <a:pt x="21325" y="5470"/>
                    <a:pt x="21229" y="5434"/>
                    <a:pt x="21128" y="5395"/>
                  </a:cubicBezTo>
                  <a:cubicBezTo>
                    <a:pt x="21020" y="5354"/>
                    <a:pt x="20908" y="5310"/>
                    <a:pt x="20794" y="5310"/>
                  </a:cubicBezTo>
                  <a:cubicBezTo>
                    <a:pt x="20784" y="5310"/>
                    <a:pt x="20774" y="5311"/>
                    <a:pt x="20764" y="5311"/>
                  </a:cubicBezTo>
                  <a:cubicBezTo>
                    <a:pt x="20674" y="5318"/>
                    <a:pt x="20590" y="5356"/>
                    <a:pt x="20509" y="5393"/>
                  </a:cubicBezTo>
                  <a:cubicBezTo>
                    <a:pt x="20432" y="5427"/>
                    <a:pt x="20359" y="5459"/>
                    <a:pt x="20282" y="5468"/>
                  </a:cubicBezTo>
                  <a:cubicBezTo>
                    <a:pt x="20271" y="5469"/>
                    <a:pt x="20260" y="5469"/>
                    <a:pt x="20249" y="5469"/>
                  </a:cubicBezTo>
                  <a:cubicBezTo>
                    <a:pt x="20200" y="5469"/>
                    <a:pt x="20153" y="5462"/>
                    <a:pt x="20102" y="5455"/>
                  </a:cubicBezTo>
                  <a:cubicBezTo>
                    <a:pt x="20065" y="5449"/>
                    <a:pt x="20025" y="5444"/>
                    <a:pt x="19986" y="5442"/>
                  </a:cubicBezTo>
                  <a:cubicBezTo>
                    <a:pt x="19974" y="5441"/>
                    <a:pt x="19962" y="5441"/>
                    <a:pt x="19950" y="5441"/>
                  </a:cubicBezTo>
                  <a:cubicBezTo>
                    <a:pt x="19652" y="5441"/>
                    <a:pt x="19387" y="5641"/>
                    <a:pt x="19146" y="5845"/>
                  </a:cubicBezTo>
                  <a:cubicBezTo>
                    <a:pt x="19088" y="5892"/>
                    <a:pt x="19031" y="5941"/>
                    <a:pt x="18990" y="6006"/>
                  </a:cubicBezTo>
                  <a:cubicBezTo>
                    <a:pt x="18951" y="6066"/>
                    <a:pt x="18930" y="6132"/>
                    <a:pt x="18911" y="6196"/>
                  </a:cubicBezTo>
                  <a:cubicBezTo>
                    <a:pt x="18891" y="6256"/>
                    <a:pt x="18874" y="6312"/>
                    <a:pt x="18844" y="6361"/>
                  </a:cubicBezTo>
                  <a:cubicBezTo>
                    <a:pt x="18746" y="6528"/>
                    <a:pt x="18540" y="6606"/>
                    <a:pt x="18195" y="6606"/>
                  </a:cubicBezTo>
                  <a:lnTo>
                    <a:pt x="18133" y="6606"/>
                  </a:lnTo>
                  <a:cubicBezTo>
                    <a:pt x="18092" y="6603"/>
                    <a:pt x="18047" y="6603"/>
                    <a:pt x="17998" y="6603"/>
                  </a:cubicBezTo>
                  <a:cubicBezTo>
                    <a:pt x="17829" y="6603"/>
                    <a:pt x="17317" y="6603"/>
                    <a:pt x="17259" y="6882"/>
                  </a:cubicBezTo>
                  <a:cubicBezTo>
                    <a:pt x="17239" y="6978"/>
                    <a:pt x="17130" y="7034"/>
                    <a:pt x="17038" y="7038"/>
                  </a:cubicBezTo>
                  <a:lnTo>
                    <a:pt x="17025" y="7038"/>
                  </a:lnTo>
                  <a:cubicBezTo>
                    <a:pt x="16924" y="7038"/>
                    <a:pt x="16826" y="6995"/>
                    <a:pt x="16738" y="6959"/>
                  </a:cubicBezTo>
                  <a:cubicBezTo>
                    <a:pt x="16573" y="6890"/>
                    <a:pt x="16386" y="6811"/>
                    <a:pt x="16191" y="6811"/>
                  </a:cubicBezTo>
                  <a:cubicBezTo>
                    <a:pt x="16181" y="6811"/>
                    <a:pt x="16172" y="6811"/>
                    <a:pt x="16162" y="6811"/>
                  </a:cubicBezTo>
                  <a:cubicBezTo>
                    <a:pt x="15965" y="6818"/>
                    <a:pt x="15738" y="6935"/>
                    <a:pt x="15686" y="7143"/>
                  </a:cubicBezTo>
                  <a:cubicBezTo>
                    <a:pt x="15645" y="7308"/>
                    <a:pt x="15720" y="7463"/>
                    <a:pt x="15791" y="7612"/>
                  </a:cubicBezTo>
                  <a:cubicBezTo>
                    <a:pt x="15851" y="7739"/>
                    <a:pt x="15915" y="7867"/>
                    <a:pt x="15907" y="8000"/>
                  </a:cubicBezTo>
                  <a:cubicBezTo>
                    <a:pt x="15894" y="8197"/>
                    <a:pt x="15731" y="8371"/>
                    <a:pt x="15425" y="8514"/>
                  </a:cubicBezTo>
                  <a:lnTo>
                    <a:pt x="15369" y="8540"/>
                  </a:lnTo>
                  <a:cubicBezTo>
                    <a:pt x="15144" y="8645"/>
                    <a:pt x="14911" y="8754"/>
                    <a:pt x="14806" y="8977"/>
                  </a:cubicBezTo>
                  <a:cubicBezTo>
                    <a:pt x="14797" y="8999"/>
                    <a:pt x="14786" y="9022"/>
                    <a:pt x="14778" y="9044"/>
                  </a:cubicBezTo>
                  <a:cubicBezTo>
                    <a:pt x="14756" y="9104"/>
                    <a:pt x="14735" y="9157"/>
                    <a:pt x="14690" y="9194"/>
                  </a:cubicBezTo>
                  <a:cubicBezTo>
                    <a:pt x="14653" y="9224"/>
                    <a:pt x="14600" y="9239"/>
                    <a:pt x="14527" y="9239"/>
                  </a:cubicBezTo>
                  <a:cubicBezTo>
                    <a:pt x="14497" y="9239"/>
                    <a:pt x="14467" y="9236"/>
                    <a:pt x="14439" y="9234"/>
                  </a:cubicBezTo>
                  <a:cubicBezTo>
                    <a:pt x="14212" y="9217"/>
                    <a:pt x="13983" y="9209"/>
                    <a:pt x="13749" y="9209"/>
                  </a:cubicBezTo>
                  <a:cubicBezTo>
                    <a:pt x="12999" y="9209"/>
                    <a:pt x="12421" y="9307"/>
                    <a:pt x="11926" y="9524"/>
                  </a:cubicBezTo>
                  <a:cubicBezTo>
                    <a:pt x="11815" y="9573"/>
                    <a:pt x="11455" y="9755"/>
                    <a:pt x="11478" y="10053"/>
                  </a:cubicBezTo>
                  <a:cubicBezTo>
                    <a:pt x="11464" y="10060"/>
                    <a:pt x="11449" y="10064"/>
                    <a:pt x="11433" y="10064"/>
                  </a:cubicBezTo>
                  <a:cubicBezTo>
                    <a:pt x="11373" y="10064"/>
                    <a:pt x="11302" y="10014"/>
                    <a:pt x="11234" y="9965"/>
                  </a:cubicBezTo>
                  <a:cubicBezTo>
                    <a:pt x="11193" y="9935"/>
                    <a:pt x="11153" y="9905"/>
                    <a:pt x="11112" y="9884"/>
                  </a:cubicBezTo>
                  <a:cubicBezTo>
                    <a:pt x="11052" y="9851"/>
                    <a:pt x="10981" y="9836"/>
                    <a:pt x="10891" y="9836"/>
                  </a:cubicBezTo>
                  <a:cubicBezTo>
                    <a:pt x="10844" y="9836"/>
                    <a:pt x="10797" y="9841"/>
                    <a:pt x="10752" y="9845"/>
                  </a:cubicBezTo>
                  <a:cubicBezTo>
                    <a:pt x="10707" y="9847"/>
                    <a:pt x="10662" y="9851"/>
                    <a:pt x="10617" y="9851"/>
                  </a:cubicBezTo>
                  <a:cubicBezTo>
                    <a:pt x="10553" y="9851"/>
                    <a:pt x="10501" y="9843"/>
                    <a:pt x="10456" y="9828"/>
                  </a:cubicBezTo>
                  <a:cubicBezTo>
                    <a:pt x="10403" y="9809"/>
                    <a:pt x="10353" y="9776"/>
                    <a:pt x="10304" y="9744"/>
                  </a:cubicBezTo>
                  <a:cubicBezTo>
                    <a:pt x="10244" y="9706"/>
                    <a:pt x="10184" y="9665"/>
                    <a:pt x="10114" y="9646"/>
                  </a:cubicBezTo>
                  <a:cubicBezTo>
                    <a:pt x="10062" y="9633"/>
                    <a:pt x="10013" y="9633"/>
                    <a:pt x="9964" y="9631"/>
                  </a:cubicBezTo>
                  <a:cubicBezTo>
                    <a:pt x="9916" y="9629"/>
                    <a:pt x="9871" y="9629"/>
                    <a:pt x="9829" y="9618"/>
                  </a:cubicBezTo>
                  <a:cubicBezTo>
                    <a:pt x="9754" y="9601"/>
                    <a:pt x="9691" y="9554"/>
                    <a:pt x="9623" y="9506"/>
                  </a:cubicBezTo>
                  <a:cubicBezTo>
                    <a:pt x="9567" y="9468"/>
                    <a:pt x="9511" y="9427"/>
                    <a:pt x="9445" y="9401"/>
                  </a:cubicBezTo>
                  <a:cubicBezTo>
                    <a:pt x="9391" y="9380"/>
                    <a:pt x="9331" y="9371"/>
                    <a:pt x="9276" y="9361"/>
                  </a:cubicBezTo>
                  <a:cubicBezTo>
                    <a:pt x="9250" y="9356"/>
                    <a:pt x="9224" y="9352"/>
                    <a:pt x="9199" y="9346"/>
                  </a:cubicBezTo>
                  <a:cubicBezTo>
                    <a:pt x="9006" y="9305"/>
                    <a:pt x="8830" y="9198"/>
                    <a:pt x="8706" y="9044"/>
                  </a:cubicBezTo>
                  <a:lnTo>
                    <a:pt x="8699" y="9033"/>
                  </a:lnTo>
                  <a:lnTo>
                    <a:pt x="5876" y="9012"/>
                  </a:lnTo>
                  <a:lnTo>
                    <a:pt x="5869" y="9012"/>
                  </a:lnTo>
                  <a:cubicBezTo>
                    <a:pt x="5850" y="9018"/>
                    <a:pt x="5829" y="9020"/>
                    <a:pt x="5809" y="9020"/>
                  </a:cubicBezTo>
                  <a:cubicBezTo>
                    <a:pt x="5685" y="9020"/>
                    <a:pt x="5571" y="8928"/>
                    <a:pt x="5516" y="8872"/>
                  </a:cubicBezTo>
                  <a:cubicBezTo>
                    <a:pt x="5357" y="8716"/>
                    <a:pt x="5252" y="8506"/>
                    <a:pt x="5218" y="8285"/>
                  </a:cubicBezTo>
                  <a:lnTo>
                    <a:pt x="5216" y="8270"/>
                  </a:lnTo>
                  <a:cubicBezTo>
                    <a:pt x="5209" y="8221"/>
                    <a:pt x="5201" y="8163"/>
                    <a:pt x="5169" y="8120"/>
                  </a:cubicBezTo>
                  <a:cubicBezTo>
                    <a:pt x="5130" y="8071"/>
                    <a:pt x="5074" y="8052"/>
                    <a:pt x="5019" y="8032"/>
                  </a:cubicBezTo>
                  <a:cubicBezTo>
                    <a:pt x="4976" y="8017"/>
                    <a:pt x="4937" y="8002"/>
                    <a:pt x="4907" y="7977"/>
                  </a:cubicBezTo>
                  <a:cubicBezTo>
                    <a:pt x="4871" y="7942"/>
                    <a:pt x="4854" y="7893"/>
                    <a:pt x="4837" y="7840"/>
                  </a:cubicBezTo>
                  <a:cubicBezTo>
                    <a:pt x="4830" y="7822"/>
                    <a:pt x="4824" y="7803"/>
                    <a:pt x="4817" y="7786"/>
                  </a:cubicBezTo>
                  <a:cubicBezTo>
                    <a:pt x="4697" y="7486"/>
                    <a:pt x="4361" y="7370"/>
                    <a:pt x="4012" y="7291"/>
                  </a:cubicBezTo>
                  <a:lnTo>
                    <a:pt x="3995" y="6914"/>
                  </a:lnTo>
                  <a:lnTo>
                    <a:pt x="2469" y="6790"/>
                  </a:lnTo>
                  <a:cubicBezTo>
                    <a:pt x="2435" y="6785"/>
                    <a:pt x="2403" y="6781"/>
                    <a:pt x="2383" y="6764"/>
                  </a:cubicBezTo>
                  <a:cubicBezTo>
                    <a:pt x="2368" y="6749"/>
                    <a:pt x="2362" y="6728"/>
                    <a:pt x="2356" y="6704"/>
                  </a:cubicBezTo>
                  <a:cubicBezTo>
                    <a:pt x="2351" y="6687"/>
                    <a:pt x="2345" y="6668"/>
                    <a:pt x="2336" y="6651"/>
                  </a:cubicBezTo>
                  <a:cubicBezTo>
                    <a:pt x="2298" y="6573"/>
                    <a:pt x="2214" y="6556"/>
                    <a:pt x="2135" y="6537"/>
                  </a:cubicBezTo>
                  <a:cubicBezTo>
                    <a:pt x="2068" y="6522"/>
                    <a:pt x="2008" y="6509"/>
                    <a:pt x="1972" y="6466"/>
                  </a:cubicBezTo>
                  <a:cubicBezTo>
                    <a:pt x="1912" y="6398"/>
                    <a:pt x="1946" y="6284"/>
                    <a:pt x="1985" y="6194"/>
                  </a:cubicBezTo>
                  <a:lnTo>
                    <a:pt x="2413" y="5144"/>
                  </a:lnTo>
                  <a:lnTo>
                    <a:pt x="2381" y="5138"/>
                  </a:lnTo>
                  <a:cubicBezTo>
                    <a:pt x="2075" y="5074"/>
                    <a:pt x="1854" y="4737"/>
                    <a:pt x="1918" y="4431"/>
                  </a:cubicBezTo>
                  <a:lnTo>
                    <a:pt x="1921" y="4399"/>
                  </a:lnTo>
                  <a:lnTo>
                    <a:pt x="1888" y="4399"/>
                  </a:lnTo>
                  <a:cubicBezTo>
                    <a:pt x="1762" y="4399"/>
                    <a:pt x="1685" y="4287"/>
                    <a:pt x="1601" y="4170"/>
                  </a:cubicBezTo>
                  <a:cubicBezTo>
                    <a:pt x="1533" y="4071"/>
                    <a:pt x="1462" y="3968"/>
                    <a:pt x="1355" y="3919"/>
                  </a:cubicBezTo>
                  <a:cubicBezTo>
                    <a:pt x="1304" y="3895"/>
                    <a:pt x="1241" y="3882"/>
                    <a:pt x="1164" y="3882"/>
                  </a:cubicBezTo>
                  <a:cubicBezTo>
                    <a:pt x="1126" y="3882"/>
                    <a:pt x="1089" y="3885"/>
                    <a:pt x="1051" y="3889"/>
                  </a:cubicBezTo>
                  <a:cubicBezTo>
                    <a:pt x="1012" y="3891"/>
                    <a:pt x="976" y="3893"/>
                    <a:pt x="939" y="3893"/>
                  </a:cubicBezTo>
                  <a:cubicBezTo>
                    <a:pt x="862" y="3893"/>
                    <a:pt x="807" y="3880"/>
                    <a:pt x="759" y="3855"/>
                  </a:cubicBezTo>
                  <a:cubicBezTo>
                    <a:pt x="689" y="3816"/>
                    <a:pt x="642" y="3747"/>
                    <a:pt x="594" y="3675"/>
                  </a:cubicBezTo>
                  <a:cubicBezTo>
                    <a:pt x="560" y="3623"/>
                    <a:pt x="524" y="3570"/>
                    <a:pt x="479" y="3525"/>
                  </a:cubicBezTo>
                  <a:cubicBezTo>
                    <a:pt x="440" y="3488"/>
                    <a:pt x="395" y="3460"/>
                    <a:pt x="352" y="3433"/>
                  </a:cubicBezTo>
                  <a:cubicBezTo>
                    <a:pt x="297" y="3396"/>
                    <a:pt x="243" y="3362"/>
                    <a:pt x="205" y="3313"/>
                  </a:cubicBezTo>
                  <a:cubicBezTo>
                    <a:pt x="166" y="3261"/>
                    <a:pt x="138" y="3195"/>
                    <a:pt x="112" y="3128"/>
                  </a:cubicBezTo>
                  <a:cubicBezTo>
                    <a:pt x="95" y="3088"/>
                    <a:pt x="78" y="3045"/>
                    <a:pt x="59" y="3008"/>
                  </a:cubicBezTo>
                  <a:cubicBezTo>
                    <a:pt x="61" y="2998"/>
                    <a:pt x="63" y="2987"/>
                    <a:pt x="65" y="2978"/>
                  </a:cubicBezTo>
                  <a:cubicBezTo>
                    <a:pt x="70" y="2965"/>
                    <a:pt x="72" y="2955"/>
                    <a:pt x="74" y="2944"/>
                  </a:cubicBezTo>
                  <a:cubicBezTo>
                    <a:pt x="541" y="2860"/>
                    <a:pt x="967" y="2606"/>
                    <a:pt x="1342" y="2381"/>
                  </a:cubicBezTo>
                  <a:cubicBezTo>
                    <a:pt x="1481" y="2297"/>
                    <a:pt x="1612" y="2198"/>
                    <a:pt x="1625" y="2053"/>
                  </a:cubicBezTo>
                  <a:cubicBezTo>
                    <a:pt x="1627" y="2036"/>
                    <a:pt x="1627" y="2018"/>
                    <a:pt x="1625" y="2003"/>
                  </a:cubicBezTo>
                  <a:cubicBezTo>
                    <a:pt x="1625" y="1967"/>
                    <a:pt x="1625" y="1933"/>
                    <a:pt x="1642" y="1909"/>
                  </a:cubicBezTo>
                  <a:cubicBezTo>
                    <a:pt x="1657" y="1888"/>
                    <a:pt x="1679" y="1877"/>
                    <a:pt x="1711" y="1877"/>
                  </a:cubicBezTo>
                  <a:cubicBezTo>
                    <a:pt x="1747" y="1877"/>
                    <a:pt x="1792" y="1890"/>
                    <a:pt x="1835" y="1903"/>
                  </a:cubicBezTo>
                  <a:cubicBezTo>
                    <a:pt x="1861" y="1911"/>
                    <a:pt x="1886" y="1920"/>
                    <a:pt x="1912" y="1924"/>
                  </a:cubicBezTo>
                  <a:cubicBezTo>
                    <a:pt x="1933" y="1929"/>
                    <a:pt x="1955" y="1931"/>
                    <a:pt x="1976" y="1931"/>
                  </a:cubicBezTo>
                  <a:cubicBezTo>
                    <a:pt x="2128" y="1931"/>
                    <a:pt x="2255" y="1819"/>
                    <a:pt x="2377" y="1710"/>
                  </a:cubicBezTo>
                  <a:cubicBezTo>
                    <a:pt x="2452" y="1644"/>
                    <a:pt x="2529" y="1575"/>
                    <a:pt x="2615" y="1532"/>
                  </a:cubicBezTo>
                  <a:cubicBezTo>
                    <a:pt x="2692" y="1491"/>
                    <a:pt x="2780" y="1472"/>
                    <a:pt x="2883" y="1472"/>
                  </a:cubicBezTo>
                  <a:cubicBezTo>
                    <a:pt x="3024" y="1472"/>
                    <a:pt x="3176" y="1509"/>
                    <a:pt x="3322" y="1545"/>
                  </a:cubicBezTo>
                  <a:cubicBezTo>
                    <a:pt x="3470" y="1579"/>
                    <a:pt x="3622" y="1616"/>
                    <a:pt x="3767" y="1616"/>
                  </a:cubicBezTo>
                  <a:cubicBezTo>
                    <a:pt x="3877" y="1616"/>
                    <a:pt x="3971" y="1596"/>
                    <a:pt x="4055" y="1551"/>
                  </a:cubicBezTo>
                  <a:lnTo>
                    <a:pt x="4213" y="2098"/>
                  </a:lnTo>
                  <a:lnTo>
                    <a:pt x="4245" y="2074"/>
                  </a:lnTo>
                  <a:cubicBezTo>
                    <a:pt x="4273" y="2055"/>
                    <a:pt x="4305" y="2044"/>
                    <a:pt x="4340" y="2044"/>
                  </a:cubicBezTo>
                  <a:cubicBezTo>
                    <a:pt x="4421" y="2044"/>
                    <a:pt x="4511" y="2102"/>
                    <a:pt x="4607" y="2166"/>
                  </a:cubicBezTo>
                  <a:cubicBezTo>
                    <a:pt x="4687" y="2218"/>
                    <a:pt x="4768" y="2271"/>
                    <a:pt x="4852" y="2295"/>
                  </a:cubicBezTo>
                  <a:cubicBezTo>
                    <a:pt x="4894" y="2308"/>
                    <a:pt x="4939" y="2314"/>
                    <a:pt x="4995" y="2314"/>
                  </a:cubicBezTo>
                  <a:cubicBezTo>
                    <a:pt x="5032" y="2314"/>
                    <a:pt x="5068" y="2310"/>
                    <a:pt x="5107" y="2308"/>
                  </a:cubicBezTo>
                  <a:cubicBezTo>
                    <a:pt x="5130" y="2306"/>
                    <a:pt x="5154" y="2306"/>
                    <a:pt x="5179" y="2303"/>
                  </a:cubicBezTo>
                  <a:cubicBezTo>
                    <a:pt x="5192" y="2303"/>
                    <a:pt x="5205" y="2303"/>
                    <a:pt x="5218" y="2303"/>
                  </a:cubicBezTo>
                  <a:cubicBezTo>
                    <a:pt x="5338" y="2303"/>
                    <a:pt x="5462" y="2320"/>
                    <a:pt x="5584" y="2336"/>
                  </a:cubicBezTo>
                  <a:cubicBezTo>
                    <a:pt x="5707" y="2354"/>
                    <a:pt x="5836" y="2369"/>
                    <a:pt x="5958" y="2369"/>
                  </a:cubicBezTo>
                  <a:cubicBezTo>
                    <a:pt x="6025" y="2369"/>
                    <a:pt x="6090" y="2364"/>
                    <a:pt x="6150" y="2353"/>
                  </a:cubicBezTo>
                  <a:cubicBezTo>
                    <a:pt x="6351" y="2312"/>
                    <a:pt x="6540" y="2141"/>
                    <a:pt x="6600" y="1943"/>
                  </a:cubicBezTo>
                  <a:cubicBezTo>
                    <a:pt x="6641" y="1813"/>
                    <a:pt x="6615" y="1691"/>
                    <a:pt x="6527" y="1603"/>
                  </a:cubicBezTo>
                  <a:cubicBezTo>
                    <a:pt x="6501" y="1577"/>
                    <a:pt x="6469" y="1554"/>
                    <a:pt x="6439" y="1532"/>
                  </a:cubicBezTo>
                  <a:cubicBezTo>
                    <a:pt x="6396" y="1502"/>
                    <a:pt x="6353" y="1470"/>
                    <a:pt x="6328" y="1427"/>
                  </a:cubicBezTo>
                  <a:cubicBezTo>
                    <a:pt x="6293" y="1367"/>
                    <a:pt x="6300" y="1288"/>
                    <a:pt x="6306" y="1234"/>
                  </a:cubicBezTo>
                  <a:cubicBezTo>
                    <a:pt x="6373" y="754"/>
                    <a:pt x="6773" y="392"/>
                    <a:pt x="7183" y="65"/>
                  </a:cubicBezTo>
                  <a:close/>
                  <a:moveTo>
                    <a:pt x="7176" y="0"/>
                  </a:moveTo>
                  <a:lnTo>
                    <a:pt x="7163" y="11"/>
                  </a:lnTo>
                  <a:cubicBezTo>
                    <a:pt x="6741" y="349"/>
                    <a:pt x="6323" y="722"/>
                    <a:pt x="6253" y="1226"/>
                  </a:cubicBezTo>
                  <a:cubicBezTo>
                    <a:pt x="6244" y="1288"/>
                    <a:pt x="6238" y="1380"/>
                    <a:pt x="6283" y="1455"/>
                  </a:cubicBezTo>
                  <a:cubicBezTo>
                    <a:pt x="6313" y="1509"/>
                    <a:pt x="6362" y="1543"/>
                    <a:pt x="6409" y="1577"/>
                  </a:cubicBezTo>
                  <a:cubicBezTo>
                    <a:pt x="6439" y="1596"/>
                    <a:pt x="6465" y="1618"/>
                    <a:pt x="6488" y="1641"/>
                  </a:cubicBezTo>
                  <a:cubicBezTo>
                    <a:pt x="6583" y="1736"/>
                    <a:pt x="6574" y="1849"/>
                    <a:pt x="6548" y="1929"/>
                  </a:cubicBezTo>
                  <a:cubicBezTo>
                    <a:pt x="6495" y="2104"/>
                    <a:pt x="6319" y="2263"/>
                    <a:pt x="6139" y="2299"/>
                  </a:cubicBezTo>
                  <a:cubicBezTo>
                    <a:pt x="6081" y="2311"/>
                    <a:pt x="6018" y="2315"/>
                    <a:pt x="5953" y="2315"/>
                  </a:cubicBezTo>
                  <a:cubicBezTo>
                    <a:pt x="5836" y="2315"/>
                    <a:pt x="5710" y="2301"/>
                    <a:pt x="5591" y="2284"/>
                  </a:cubicBezTo>
                  <a:cubicBezTo>
                    <a:pt x="5469" y="2267"/>
                    <a:pt x="5343" y="2249"/>
                    <a:pt x="5217" y="2249"/>
                  </a:cubicBezTo>
                  <a:cubicBezTo>
                    <a:pt x="5204" y="2249"/>
                    <a:pt x="5191" y="2249"/>
                    <a:pt x="5177" y="2250"/>
                  </a:cubicBezTo>
                  <a:cubicBezTo>
                    <a:pt x="5152" y="2252"/>
                    <a:pt x="5128" y="2254"/>
                    <a:pt x="5102" y="2254"/>
                  </a:cubicBezTo>
                  <a:cubicBezTo>
                    <a:pt x="5066" y="2256"/>
                    <a:pt x="5029" y="2261"/>
                    <a:pt x="4995" y="2261"/>
                  </a:cubicBezTo>
                  <a:cubicBezTo>
                    <a:pt x="4944" y="2261"/>
                    <a:pt x="4903" y="2254"/>
                    <a:pt x="4867" y="2243"/>
                  </a:cubicBezTo>
                  <a:cubicBezTo>
                    <a:pt x="4789" y="2222"/>
                    <a:pt x="4712" y="2171"/>
                    <a:pt x="4637" y="2121"/>
                  </a:cubicBezTo>
                  <a:cubicBezTo>
                    <a:pt x="4534" y="2053"/>
                    <a:pt x="4438" y="1991"/>
                    <a:pt x="4340" y="1991"/>
                  </a:cubicBezTo>
                  <a:cubicBezTo>
                    <a:pt x="4305" y="1991"/>
                    <a:pt x="4275" y="1997"/>
                    <a:pt x="4245" y="2012"/>
                  </a:cubicBezTo>
                  <a:lnTo>
                    <a:pt x="4087" y="1470"/>
                  </a:lnTo>
                  <a:lnTo>
                    <a:pt x="4057" y="1489"/>
                  </a:lnTo>
                  <a:cubicBezTo>
                    <a:pt x="3975" y="1539"/>
                    <a:pt x="3879" y="1564"/>
                    <a:pt x="3767" y="1564"/>
                  </a:cubicBezTo>
                  <a:cubicBezTo>
                    <a:pt x="3628" y="1564"/>
                    <a:pt x="3480" y="1528"/>
                    <a:pt x="3335" y="1491"/>
                  </a:cubicBezTo>
                  <a:cubicBezTo>
                    <a:pt x="3185" y="1455"/>
                    <a:pt x="3030" y="1419"/>
                    <a:pt x="2883" y="1419"/>
                  </a:cubicBezTo>
                  <a:cubicBezTo>
                    <a:pt x="2771" y="1419"/>
                    <a:pt x="2677" y="1440"/>
                    <a:pt x="2591" y="1483"/>
                  </a:cubicBezTo>
                  <a:cubicBezTo>
                    <a:pt x="2499" y="1530"/>
                    <a:pt x="2420" y="1601"/>
                    <a:pt x="2341" y="1671"/>
                  </a:cubicBezTo>
                  <a:cubicBezTo>
                    <a:pt x="2222" y="1777"/>
                    <a:pt x="2106" y="1876"/>
                    <a:pt x="1976" y="1876"/>
                  </a:cubicBezTo>
                  <a:cubicBezTo>
                    <a:pt x="1959" y="1876"/>
                    <a:pt x="1941" y="1874"/>
                    <a:pt x="1923" y="1871"/>
                  </a:cubicBezTo>
                  <a:cubicBezTo>
                    <a:pt x="1899" y="1866"/>
                    <a:pt x="1873" y="1860"/>
                    <a:pt x="1850" y="1851"/>
                  </a:cubicBezTo>
                  <a:cubicBezTo>
                    <a:pt x="1803" y="1839"/>
                    <a:pt x="1754" y="1824"/>
                    <a:pt x="1711" y="1824"/>
                  </a:cubicBezTo>
                  <a:cubicBezTo>
                    <a:pt x="1661" y="1824"/>
                    <a:pt x="1623" y="1843"/>
                    <a:pt x="1599" y="1879"/>
                  </a:cubicBezTo>
                  <a:cubicBezTo>
                    <a:pt x="1571" y="1916"/>
                    <a:pt x="1571" y="1963"/>
                    <a:pt x="1571" y="2003"/>
                  </a:cubicBezTo>
                  <a:cubicBezTo>
                    <a:pt x="1574" y="2018"/>
                    <a:pt x="1574" y="2033"/>
                    <a:pt x="1571" y="2048"/>
                  </a:cubicBezTo>
                  <a:cubicBezTo>
                    <a:pt x="1561" y="2171"/>
                    <a:pt x="1443" y="2258"/>
                    <a:pt x="1316" y="2333"/>
                  </a:cubicBezTo>
                  <a:cubicBezTo>
                    <a:pt x="939" y="2558"/>
                    <a:pt x="511" y="2815"/>
                    <a:pt x="48" y="2895"/>
                  </a:cubicBezTo>
                  <a:lnTo>
                    <a:pt x="33" y="2897"/>
                  </a:lnTo>
                  <a:lnTo>
                    <a:pt x="29" y="2912"/>
                  </a:lnTo>
                  <a:cubicBezTo>
                    <a:pt x="22" y="2929"/>
                    <a:pt x="18" y="2946"/>
                    <a:pt x="14" y="2965"/>
                  </a:cubicBezTo>
                  <a:cubicBezTo>
                    <a:pt x="12" y="2978"/>
                    <a:pt x="7" y="2991"/>
                    <a:pt x="5" y="3004"/>
                  </a:cubicBezTo>
                  <a:lnTo>
                    <a:pt x="1" y="3015"/>
                  </a:lnTo>
                  <a:lnTo>
                    <a:pt x="5" y="3023"/>
                  </a:lnTo>
                  <a:cubicBezTo>
                    <a:pt x="27" y="3060"/>
                    <a:pt x="44" y="3103"/>
                    <a:pt x="63" y="3148"/>
                  </a:cubicBezTo>
                  <a:cubicBezTo>
                    <a:pt x="91" y="3218"/>
                    <a:pt x="119" y="3289"/>
                    <a:pt x="164" y="3345"/>
                  </a:cubicBezTo>
                  <a:cubicBezTo>
                    <a:pt x="207" y="3403"/>
                    <a:pt x="267" y="3441"/>
                    <a:pt x="324" y="3478"/>
                  </a:cubicBezTo>
                  <a:cubicBezTo>
                    <a:pt x="365" y="3505"/>
                    <a:pt x="406" y="3531"/>
                    <a:pt x="440" y="3563"/>
                  </a:cubicBezTo>
                  <a:cubicBezTo>
                    <a:pt x="483" y="3604"/>
                    <a:pt x="517" y="3655"/>
                    <a:pt x="549" y="3705"/>
                  </a:cubicBezTo>
                  <a:cubicBezTo>
                    <a:pt x="599" y="3780"/>
                    <a:pt x="650" y="3857"/>
                    <a:pt x="734" y="3902"/>
                  </a:cubicBezTo>
                  <a:cubicBezTo>
                    <a:pt x="789" y="3932"/>
                    <a:pt x="854" y="3947"/>
                    <a:pt x="939" y="3947"/>
                  </a:cubicBezTo>
                  <a:cubicBezTo>
                    <a:pt x="978" y="3947"/>
                    <a:pt x="1017" y="3945"/>
                    <a:pt x="1053" y="3940"/>
                  </a:cubicBezTo>
                  <a:cubicBezTo>
                    <a:pt x="1091" y="3938"/>
                    <a:pt x="1128" y="3936"/>
                    <a:pt x="1164" y="3936"/>
                  </a:cubicBezTo>
                  <a:cubicBezTo>
                    <a:pt x="1235" y="3936"/>
                    <a:pt x="1286" y="3947"/>
                    <a:pt x="1334" y="3968"/>
                  </a:cubicBezTo>
                  <a:cubicBezTo>
                    <a:pt x="1426" y="4011"/>
                    <a:pt x="1494" y="4107"/>
                    <a:pt x="1559" y="4200"/>
                  </a:cubicBezTo>
                  <a:cubicBezTo>
                    <a:pt x="1640" y="4315"/>
                    <a:pt x="1721" y="4433"/>
                    <a:pt x="1861" y="4450"/>
                  </a:cubicBezTo>
                  <a:cubicBezTo>
                    <a:pt x="1814" y="4765"/>
                    <a:pt x="2032" y="5099"/>
                    <a:pt x="2341" y="5183"/>
                  </a:cubicBezTo>
                  <a:lnTo>
                    <a:pt x="1933" y="6175"/>
                  </a:lnTo>
                  <a:cubicBezTo>
                    <a:pt x="1893" y="6278"/>
                    <a:pt x="1852" y="6408"/>
                    <a:pt x="1929" y="6501"/>
                  </a:cubicBezTo>
                  <a:cubicBezTo>
                    <a:pt x="1978" y="6556"/>
                    <a:pt x="2051" y="6573"/>
                    <a:pt x="2122" y="6591"/>
                  </a:cubicBezTo>
                  <a:cubicBezTo>
                    <a:pt x="2195" y="6606"/>
                    <a:pt x="2261" y="6621"/>
                    <a:pt x="2289" y="6676"/>
                  </a:cubicBezTo>
                  <a:cubicBezTo>
                    <a:pt x="2296" y="6689"/>
                    <a:pt x="2300" y="6704"/>
                    <a:pt x="2304" y="6719"/>
                  </a:cubicBezTo>
                  <a:cubicBezTo>
                    <a:pt x="2313" y="6747"/>
                    <a:pt x="2321" y="6777"/>
                    <a:pt x="2345" y="6803"/>
                  </a:cubicBezTo>
                  <a:cubicBezTo>
                    <a:pt x="2379" y="6835"/>
                    <a:pt x="2431" y="6839"/>
                    <a:pt x="2463" y="6843"/>
                  </a:cubicBezTo>
                  <a:lnTo>
                    <a:pt x="3943" y="6963"/>
                  </a:lnTo>
                  <a:lnTo>
                    <a:pt x="3960" y="7334"/>
                  </a:lnTo>
                  <a:lnTo>
                    <a:pt x="3980" y="7338"/>
                  </a:lnTo>
                  <a:cubicBezTo>
                    <a:pt x="4322" y="7415"/>
                    <a:pt x="4654" y="7525"/>
                    <a:pt x="4768" y="7805"/>
                  </a:cubicBezTo>
                  <a:cubicBezTo>
                    <a:pt x="4774" y="7822"/>
                    <a:pt x="4779" y="7840"/>
                    <a:pt x="4785" y="7857"/>
                  </a:cubicBezTo>
                  <a:cubicBezTo>
                    <a:pt x="4804" y="7915"/>
                    <a:pt x="4824" y="7972"/>
                    <a:pt x="4871" y="8015"/>
                  </a:cubicBezTo>
                  <a:cubicBezTo>
                    <a:pt x="4909" y="8050"/>
                    <a:pt x="4957" y="8067"/>
                    <a:pt x="5002" y="8082"/>
                  </a:cubicBezTo>
                  <a:cubicBezTo>
                    <a:pt x="5051" y="8101"/>
                    <a:pt x="5098" y="8116"/>
                    <a:pt x="5126" y="8152"/>
                  </a:cubicBezTo>
                  <a:cubicBezTo>
                    <a:pt x="5152" y="8185"/>
                    <a:pt x="5156" y="8230"/>
                    <a:pt x="5164" y="8277"/>
                  </a:cubicBezTo>
                  <a:lnTo>
                    <a:pt x="5167" y="8294"/>
                  </a:lnTo>
                  <a:cubicBezTo>
                    <a:pt x="5201" y="8525"/>
                    <a:pt x="5310" y="8746"/>
                    <a:pt x="5479" y="8911"/>
                  </a:cubicBezTo>
                  <a:cubicBezTo>
                    <a:pt x="5539" y="8971"/>
                    <a:pt x="5666" y="9074"/>
                    <a:pt x="5809" y="9074"/>
                  </a:cubicBezTo>
                  <a:cubicBezTo>
                    <a:pt x="5833" y="9074"/>
                    <a:pt x="5856" y="9069"/>
                    <a:pt x="5878" y="9065"/>
                  </a:cubicBezTo>
                  <a:lnTo>
                    <a:pt x="8674" y="9087"/>
                  </a:lnTo>
                  <a:cubicBezTo>
                    <a:pt x="8804" y="9245"/>
                    <a:pt x="8987" y="9356"/>
                    <a:pt x="9188" y="9399"/>
                  </a:cubicBezTo>
                  <a:cubicBezTo>
                    <a:pt x="9214" y="9404"/>
                    <a:pt x="9239" y="9410"/>
                    <a:pt x="9265" y="9414"/>
                  </a:cubicBezTo>
                  <a:cubicBezTo>
                    <a:pt x="9323" y="9423"/>
                    <a:pt x="9376" y="9431"/>
                    <a:pt x="9426" y="9453"/>
                  </a:cubicBezTo>
                  <a:cubicBezTo>
                    <a:pt x="9486" y="9474"/>
                    <a:pt x="9537" y="9511"/>
                    <a:pt x="9593" y="9551"/>
                  </a:cubicBezTo>
                  <a:cubicBezTo>
                    <a:pt x="9661" y="9599"/>
                    <a:pt x="9732" y="9650"/>
                    <a:pt x="9818" y="9669"/>
                  </a:cubicBezTo>
                  <a:cubicBezTo>
                    <a:pt x="9865" y="9682"/>
                    <a:pt x="9914" y="9682"/>
                    <a:pt x="9961" y="9684"/>
                  </a:cubicBezTo>
                  <a:cubicBezTo>
                    <a:pt x="10011" y="9686"/>
                    <a:pt x="10056" y="9686"/>
                    <a:pt x="10099" y="9699"/>
                  </a:cubicBezTo>
                  <a:cubicBezTo>
                    <a:pt x="10161" y="9714"/>
                    <a:pt x="10216" y="9751"/>
                    <a:pt x="10274" y="9789"/>
                  </a:cubicBezTo>
                  <a:cubicBezTo>
                    <a:pt x="10326" y="9824"/>
                    <a:pt x="10377" y="9858"/>
                    <a:pt x="10437" y="9879"/>
                  </a:cubicBezTo>
                  <a:cubicBezTo>
                    <a:pt x="10488" y="9896"/>
                    <a:pt x="10546" y="9905"/>
                    <a:pt x="10617" y="9905"/>
                  </a:cubicBezTo>
                  <a:cubicBezTo>
                    <a:pt x="10664" y="9905"/>
                    <a:pt x="10711" y="9901"/>
                    <a:pt x="10756" y="9899"/>
                  </a:cubicBezTo>
                  <a:cubicBezTo>
                    <a:pt x="10801" y="9894"/>
                    <a:pt x="10846" y="9890"/>
                    <a:pt x="10891" y="9890"/>
                  </a:cubicBezTo>
                  <a:cubicBezTo>
                    <a:pt x="10973" y="9890"/>
                    <a:pt x="11033" y="9903"/>
                    <a:pt x="11086" y="9931"/>
                  </a:cubicBezTo>
                  <a:cubicBezTo>
                    <a:pt x="11125" y="9950"/>
                    <a:pt x="11163" y="9980"/>
                    <a:pt x="11202" y="10008"/>
                  </a:cubicBezTo>
                  <a:cubicBezTo>
                    <a:pt x="11277" y="10061"/>
                    <a:pt x="11352" y="10119"/>
                    <a:pt x="11431" y="10119"/>
                  </a:cubicBezTo>
                  <a:cubicBezTo>
                    <a:pt x="11463" y="10119"/>
                    <a:pt x="11493" y="10108"/>
                    <a:pt x="11521" y="10089"/>
                  </a:cubicBezTo>
                  <a:lnTo>
                    <a:pt x="11534" y="10078"/>
                  </a:lnTo>
                  <a:lnTo>
                    <a:pt x="11532" y="10063"/>
                  </a:lnTo>
                  <a:cubicBezTo>
                    <a:pt x="11498" y="9791"/>
                    <a:pt x="11842" y="9620"/>
                    <a:pt x="11950" y="9573"/>
                  </a:cubicBezTo>
                  <a:cubicBezTo>
                    <a:pt x="12434" y="9361"/>
                    <a:pt x="13006" y="9262"/>
                    <a:pt x="13754" y="9262"/>
                  </a:cubicBezTo>
                  <a:cubicBezTo>
                    <a:pt x="13981" y="9262"/>
                    <a:pt x="14210" y="9271"/>
                    <a:pt x="14435" y="9288"/>
                  </a:cubicBezTo>
                  <a:cubicBezTo>
                    <a:pt x="14465" y="9290"/>
                    <a:pt x="14495" y="9292"/>
                    <a:pt x="14527" y="9292"/>
                  </a:cubicBezTo>
                  <a:cubicBezTo>
                    <a:pt x="14581" y="9292"/>
                    <a:pt x="14662" y="9286"/>
                    <a:pt x="14724" y="9234"/>
                  </a:cubicBezTo>
                  <a:cubicBezTo>
                    <a:pt x="14778" y="9191"/>
                    <a:pt x="14803" y="9125"/>
                    <a:pt x="14829" y="9063"/>
                  </a:cubicBezTo>
                  <a:cubicBezTo>
                    <a:pt x="14836" y="9042"/>
                    <a:pt x="14844" y="9020"/>
                    <a:pt x="14855" y="8999"/>
                  </a:cubicBezTo>
                  <a:cubicBezTo>
                    <a:pt x="14951" y="8793"/>
                    <a:pt x="15174" y="8690"/>
                    <a:pt x="15390" y="8589"/>
                  </a:cubicBezTo>
                  <a:lnTo>
                    <a:pt x="15446" y="8564"/>
                  </a:lnTo>
                  <a:cubicBezTo>
                    <a:pt x="15772" y="8409"/>
                    <a:pt x="15945" y="8221"/>
                    <a:pt x="15960" y="8002"/>
                  </a:cubicBezTo>
                  <a:cubicBezTo>
                    <a:pt x="15969" y="7857"/>
                    <a:pt x="15903" y="7722"/>
                    <a:pt x="15840" y="7589"/>
                  </a:cubicBezTo>
                  <a:cubicBezTo>
                    <a:pt x="15770" y="7441"/>
                    <a:pt x="15701" y="7302"/>
                    <a:pt x="15738" y="7156"/>
                  </a:cubicBezTo>
                  <a:cubicBezTo>
                    <a:pt x="15783" y="6974"/>
                    <a:pt x="15986" y="6871"/>
                    <a:pt x="16162" y="6865"/>
                  </a:cubicBezTo>
                  <a:cubicBezTo>
                    <a:pt x="16169" y="6865"/>
                    <a:pt x="16177" y="6864"/>
                    <a:pt x="16184" y="6864"/>
                  </a:cubicBezTo>
                  <a:cubicBezTo>
                    <a:pt x="16369" y="6864"/>
                    <a:pt x="16556" y="6940"/>
                    <a:pt x="16717" y="7008"/>
                  </a:cubicBezTo>
                  <a:cubicBezTo>
                    <a:pt x="16809" y="7047"/>
                    <a:pt x="16914" y="7092"/>
                    <a:pt x="17025" y="7092"/>
                  </a:cubicBezTo>
                  <a:lnTo>
                    <a:pt x="17040" y="7092"/>
                  </a:lnTo>
                  <a:cubicBezTo>
                    <a:pt x="17156" y="7085"/>
                    <a:pt x="17284" y="7017"/>
                    <a:pt x="17310" y="6893"/>
                  </a:cubicBezTo>
                  <a:cubicBezTo>
                    <a:pt x="17344" y="6734"/>
                    <a:pt x="17569" y="6657"/>
                    <a:pt x="17998" y="6657"/>
                  </a:cubicBezTo>
                  <a:cubicBezTo>
                    <a:pt x="18047" y="6657"/>
                    <a:pt x="18092" y="6657"/>
                    <a:pt x="18131" y="6659"/>
                  </a:cubicBezTo>
                  <a:lnTo>
                    <a:pt x="18195" y="6659"/>
                  </a:lnTo>
                  <a:cubicBezTo>
                    <a:pt x="18424" y="6659"/>
                    <a:pt x="18748" y="6631"/>
                    <a:pt x="18891" y="6389"/>
                  </a:cubicBezTo>
                  <a:cubicBezTo>
                    <a:pt x="18923" y="6333"/>
                    <a:pt x="18943" y="6271"/>
                    <a:pt x="18962" y="6211"/>
                  </a:cubicBezTo>
                  <a:cubicBezTo>
                    <a:pt x="18981" y="6149"/>
                    <a:pt x="19001" y="6089"/>
                    <a:pt x="19035" y="6036"/>
                  </a:cubicBezTo>
                  <a:cubicBezTo>
                    <a:pt x="19071" y="5978"/>
                    <a:pt x="19127" y="5931"/>
                    <a:pt x="19181" y="5886"/>
                  </a:cubicBezTo>
                  <a:cubicBezTo>
                    <a:pt x="19415" y="5688"/>
                    <a:pt x="19665" y="5495"/>
                    <a:pt x="19946" y="5495"/>
                  </a:cubicBezTo>
                  <a:cubicBezTo>
                    <a:pt x="19958" y="5495"/>
                    <a:pt x="19970" y="5495"/>
                    <a:pt x="19982" y="5496"/>
                  </a:cubicBezTo>
                  <a:cubicBezTo>
                    <a:pt x="20020" y="5498"/>
                    <a:pt x="20059" y="5502"/>
                    <a:pt x="20095" y="5509"/>
                  </a:cubicBezTo>
                  <a:cubicBezTo>
                    <a:pt x="20146" y="5516"/>
                    <a:pt x="20198" y="5523"/>
                    <a:pt x="20251" y="5523"/>
                  </a:cubicBezTo>
                  <a:cubicBezTo>
                    <a:pt x="20262" y="5523"/>
                    <a:pt x="20274" y="5522"/>
                    <a:pt x="20286" y="5521"/>
                  </a:cubicBezTo>
                  <a:cubicBezTo>
                    <a:pt x="20374" y="5513"/>
                    <a:pt x="20453" y="5476"/>
                    <a:pt x="20532" y="5440"/>
                  </a:cubicBezTo>
                  <a:cubicBezTo>
                    <a:pt x="20612" y="5406"/>
                    <a:pt x="20687" y="5371"/>
                    <a:pt x="20768" y="5365"/>
                  </a:cubicBezTo>
                  <a:cubicBezTo>
                    <a:pt x="20776" y="5365"/>
                    <a:pt x="20783" y="5364"/>
                    <a:pt x="20791" y="5364"/>
                  </a:cubicBezTo>
                  <a:cubicBezTo>
                    <a:pt x="20897" y="5364"/>
                    <a:pt x="21005" y="5404"/>
                    <a:pt x="21109" y="5444"/>
                  </a:cubicBezTo>
                  <a:cubicBezTo>
                    <a:pt x="21216" y="5485"/>
                    <a:pt x="21314" y="5524"/>
                    <a:pt x="21413" y="5524"/>
                  </a:cubicBezTo>
                  <a:cubicBezTo>
                    <a:pt x="21479" y="5524"/>
                    <a:pt x="21535" y="5506"/>
                    <a:pt x="21587" y="5472"/>
                  </a:cubicBezTo>
                  <a:lnTo>
                    <a:pt x="21595" y="5466"/>
                  </a:lnTo>
                  <a:lnTo>
                    <a:pt x="21599" y="5455"/>
                  </a:lnTo>
                  <a:cubicBezTo>
                    <a:pt x="21653" y="5241"/>
                    <a:pt x="21503" y="5031"/>
                    <a:pt x="21342" y="4907"/>
                  </a:cubicBezTo>
                  <a:cubicBezTo>
                    <a:pt x="21280" y="4857"/>
                    <a:pt x="21212" y="4814"/>
                    <a:pt x="21145" y="4772"/>
                  </a:cubicBezTo>
                  <a:cubicBezTo>
                    <a:pt x="21042" y="4705"/>
                    <a:pt x="20937" y="4639"/>
                    <a:pt x="20854" y="4551"/>
                  </a:cubicBezTo>
                  <a:cubicBezTo>
                    <a:pt x="20800" y="4495"/>
                    <a:pt x="20753" y="4429"/>
                    <a:pt x="20708" y="4367"/>
                  </a:cubicBezTo>
                  <a:cubicBezTo>
                    <a:pt x="20597" y="4212"/>
                    <a:pt x="20481" y="4052"/>
                    <a:pt x="20292" y="4028"/>
                  </a:cubicBezTo>
                  <a:cubicBezTo>
                    <a:pt x="20275" y="4026"/>
                    <a:pt x="20258" y="4025"/>
                    <a:pt x="20242" y="4025"/>
                  </a:cubicBezTo>
                  <a:cubicBezTo>
                    <a:pt x="20118" y="4025"/>
                    <a:pt x="20006" y="4083"/>
                    <a:pt x="19896" y="4142"/>
                  </a:cubicBezTo>
                  <a:cubicBezTo>
                    <a:pt x="19840" y="4172"/>
                    <a:pt x="19783" y="4202"/>
                    <a:pt x="19725" y="4225"/>
                  </a:cubicBezTo>
                  <a:cubicBezTo>
                    <a:pt x="19637" y="4257"/>
                    <a:pt x="19540" y="4272"/>
                    <a:pt x="19427" y="4272"/>
                  </a:cubicBezTo>
                  <a:cubicBezTo>
                    <a:pt x="19290" y="4272"/>
                    <a:pt x="19153" y="4251"/>
                    <a:pt x="19001" y="4223"/>
                  </a:cubicBezTo>
                  <a:cubicBezTo>
                    <a:pt x="18911" y="4206"/>
                    <a:pt x="18613" y="4137"/>
                    <a:pt x="18623" y="3945"/>
                  </a:cubicBezTo>
                  <a:cubicBezTo>
                    <a:pt x="18626" y="3910"/>
                    <a:pt x="18636" y="3878"/>
                    <a:pt x="18649" y="3844"/>
                  </a:cubicBezTo>
                  <a:lnTo>
                    <a:pt x="18853" y="3285"/>
                  </a:lnTo>
                  <a:cubicBezTo>
                    <a:pt x="18973" y="2963"/>
                    <a:pt x="19121" y="2653"/>
                    <a:pt x="19412" y="2578"/>
                  </a:cubicBezTo>
                  <a:lnTo>
                    <a:pt x="19457" y="2569"/>
                  </a:lnTo>
                  <a:lnTo>
                    <a:pt x="19438" y="2537"/>
                  </a:lnTo>
                  <a:cubicBezTo>
                    <a:pt x="19382" y="2436"/>
                    <a:pt x="19307" y="2327"/>
                    <a:pt x="19187" y="2282"/>
                  </a:cubicBezTo>
                  <a:cubicBezTo>
                    <a:pt x="19118" y="2254"/>
                    <a:pt x="19046" y="2254"/>
                    <a:pt x="18975" y="2254"/>
                  </a:cubicBezTo>
                  <a:cubicBezTo>
                    <a:pt x="18913" y="2252"/>
                    <a:pt x="18853" y="2252"/>
                    <a:pt x="18797" y="2235"/>
                  </a:cubicBezTo>
                  <a:cubicBezTo>
                    <a:pt x="18733" y="2216"/>
                    <a:pt x="18677" y="2175"/>
                    <a:pt x="18619" y="2134"/>
                  </a:cubicBezTo>
                  <a:cubicBezTo>
                    <a:pt x="18593" y="2115"/>
                    <a:pt x="18570" y="2096"/>
                    <a:pt x="18542" y="2081"/>
                  </a:cubicBezTo>
                  <a:cubicBezTo>
                    <a:pt x="18405" y="1991"/>
                    <a:pt x="18240" y="1946"/>
                    <a:pt x="18058" y="1946"/>
                  </a:cubicBezTo>
                  <a:cubicBezTo>
                    <a:pt x="17743" y="1946"/>
                    <a:pt x="17426" y="2078"/>
                    <a:pt x="17214" y="2188"/>
                  </a:cubicBezTo>
                  <a:cubicBezTo>
                    <a:pt x="17134" y="2231"/>
                    <a:pt x="17053" y="2276"/>
                    <a:pt x="16974" y="2321"/>
                  </a:cubicBezTo>
                  <a:cubicBezTo>
                    <a:pt x="16657" y="2498"/>
                    <a:pt x="16329" y="2683"/>
                    <a:pt x="15969" y="2696"/>
                  </a:cubicBezTo>
                  <a:cubicBezTo>
                    <a:pt x="15948" y="2698"/>
                    <a:pt x="15928" y="2698"/>
                    <a:pt x="15907" y="2698"/>
                  </a:cubicBezTo>
                  <a:lnTo>
                    <a:pt x="15795" y="2696"/>
                  </a:lnTo>
                  <a:cubicBezTo>
                    <a:pt x="15686" y="2696"/>
                    <a:pt x="15594" y="2704"/>
                    <a:pt x="15508" y="2740"/>
                  </a:cubicBezTo>
                  <a:cubicBezTo>
                    <a:pt x="15450" y="2766"/>
                    <a:pt x="15399" y="2805"/>
                    <a:pt x="15348" y="2841"/>
                  </a:cubicBezTo>
                  <a:cubicBezTo>
                    <a:pt x="15296" y="2878"/>
                    <a:pt x="15249" y="2914"/>
                    <a:pt x="15193" y="2938"/>
                  </a:cubicBezTo>
                  <a:cubicBezTo>
                    <a:pt x="15144" y="2957"/>
                    <a:pt x="15095" y="2965"/>
                    <a:pt x="15043" y="2965"/>
                  </a:cubicBezTo>
                  <a:cubicBezTo>
                    <a:pt x="14904" y="2965"/>
                    <a:pt x="14765" y="2901"/>
                    <a:pt x="14617" y="2835"/>
                  </a:cubicBezTo>
                  <a:cubicBezTo>
                    <a:pt x="14467" y="2766"/>
                    <a:pt x="14311" y="2693"/>
                    <a:pt x="14148" y="2691"/>
                  </a:cubicBezTo>
                  <a:lnTo>
                    <a:pt x="14137" y="2689"/>
                  </a:lnTo>
                  <a:cubicBezTo>
                    <a:pt x="14088" y="2689"/>
                    <a:pt x="14036" y="2696"/>
                    <a:pt x="13989" y="2702"/>
                  </a:cubicBezTo>
                  <a:cubicBezTo>
                    <a:pt x="13942" y="2707"/>
                    <a:pt x="13895" y="2712"/>
                    <a:pt x="13852" y="2712"/>
                  </a:cubicBezTo>
                  <a:cubicBezTo>
                    <a:pt x="13812" y="2712"/>
                    <a:pt x="13774" y="2708"/>
                    <a:pt x="13741" y="2698"/>
                  </a:cubicBezTo>
                  <a:cubicBezTo>
                    <a:pt x="13651" y="2672"/>
                    <a:pt x="13576" y="2601"/>
                    <a:pt x="13505" y="2533"/>
                  </a:cubicBezTo>
                  <a:lnTo>
                    <a:pt x="13484" y="2513"/>
                  </a:lnTo>
                  <a:cubicBezTo>
                    <a:pt x="12935" y="1993"/>
                    <a:pt x="12185" y="1697"/>
                    <a:pt x="11425" y="1697"/>
                  </a:cubicBezTo>
                  <a:cubicBezTo>
                    <a:pt x="11356" y="1697"/>
                    <a:pt x="11288" y="1699"/>
                    <a:pt x="11219" y="1704"/>
                  </a:cubicBezTo>
                  <a:cubicBezTo>
                    <a:pt x="11060" y="1714"/>
                    <a:pt x="10840" y="1749"/>
                    <a:pt x="10726" y="1916"/>
                  </a:cubicBezTo>
                  <a:cubicBezTo>
                    <a:pt x="10713" y="1937"/>
                    <a:pt x="10701" y="1958"/>
                    <a:pt x="10690" y="1982"/>
                  </a:cubicBezTo>
                  <a:cubicBezTo>
                    <a:pt x="10673" y="2014"/>
                    <a:pt x="10658" y="2044"/>
                    <a:pt x="10634" y="2068"/>
                  </a:cubicBezTo>
                  <a:cubicBezTo>
                    <a:pt x="10596" y="2111"/>
                    <a:pt x="10542" y="2132"/>
                    <a:pt x="10476" y="2132"/>
                  </a:cubicBezTo>
                  <a:cubicBezTo>
                    <a:pt x="10388" y="2132"/>
                    <a:pt x="10281" y="2096"/>
                    <a:pt x="10188" y="2033"/>
                  </a:cubicBezTo>
                  <a:cubicBezTo>
                    <a:pt x="10167" y="2016"/>
                    <a:pt x="10144" y="2001"/>
                    <a:pt x="10120" y="1984"/>
                  </a:cubicBezTo>
                  <a:cubicBezTo>
                    <a:pt x="10002" y="1899"/>
                    <a:pt x="9878" y="1811"/>
                    <a:pt x="9734" y="1811"/>
                  </a:cubicBezTo>
                  <a:cubicBezTo>
                    <a:pt x="9732" y="1759"/>
                    <a:pt x="9711" y="1706"/>
                    <a:pt x="9672" y="1663"/>
                  </a:cubicBezTo>
                  <a:cubicBezTo>
                    <a:pt x="9621" y="1606"/>
                    <a:pt x="9550" y="1574"/>
                    <a:pt x="9481" y="1574"/>
                  </a:cubicBezTo>
                  <a:cubicBezTo>
                    <a:pt x="9475" y="1574"/>
                    <a:pt x="9468" y="1574"/>
                    <a:pt x="9462" y="1575"/>
                  </a:cubicBezTo>
                  <a:lnTo>
                    <a:pt x="9342" y="746"/>
                  </a:lnTo>
                  <a:lnTo>
                    <a:pt x="9321" y="746"/>
                  </a:lnTo>
                  <a:cubicBezTo>
                    <a:pt x="8547" y="733"/>
                    <a:pt x="7827" y="349"/>
                    <a:pt x="7191" y="9"/>
                  </a:cubicBezTo>
                  <a:lnTo>
                    <a:pt x="717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296"/>
            <p:cNvSpPr/>
            <p:nvPr/>
          </p:nvSpPr>
          <p:spPr>
            <a:xfrm>
              <a:off x="5727227" y="2557440"/>
              <a:ext cx="184868" cy="97094"/>
            </a:xfrm>
            <a:custGeom>
              <a:rect b="b" l="l" r="r" t="t"/>
              <a:pathLst>
                <a:path extrusionOk="0" h="3417" w="6506">
                  <a:moveTo>
                    <a:pt x="2749" y="0"/>
                  </a:moveTo>
                  <a:cubicBezTo>
                    <a:pt x="2742" y="0"/>
                    <a:pt x="2734" y="1"/>
                    <a:pt x="2726" y="1"/>
                  </a:cubicBezTo>
                  <a:cubicBezTo>
                    <a:pt x="2488" y="14"/>
                    <a:pt x="2297" y="194"/>
                    <a:pt x="2120" y="355"/>
                  </a:cubicBezTo>
                  <a:cubicBezTo>
                    <a:pt x="1961" y="500"/>
                    <a:pt x="1767" y="645"/>
                    <a:pt x="1558" y="645"/>
                  </a:cubicBezTo>
                  <a:cubicBezTo>
                    <a:pt x="1535" y="645"/>
                    <a:pt x="1513" y="643"/>
                    <a:pt x="1490" y="640"/>
                  </a:cubicBezTo>
                  <a:cubicBezTo>
                    <a:pt x="1276" y="607"/>
                    <a:pt x="1090" y="416"/>
                    <a:pt x="886" y="416"/>
                  </a:cubicBezTo>
                  <a:cubicBezTo>
                    <a:pt x="860" y="416"/>
                    <a:pt x="835" y="419"/>
                    <a:pt x="808" y="425"/>
                  </a:cubicBezTo>
                  <a:cubicBezTo>
                    <a:pt x="710" y="449"/>
                    <a:pt x="631" y="524"/>
                    <a:pt x="558" y="597"/>
                  </a:cubicBezTo>
                  <a:cubicBezTo>
                    <a:pt x="429" y="723"/>
                    <a:pt x="298" y="849"/>
                    <a:pt x="170" y="976"/>
                  </a:cubicBezTo>
                  <a:cubicBezTo>
                    <a:pt x="118" y="1025"/>
                    <a:pt x="65" y="1079"/>
                    <a:pt x="46" y="1149"/>
                  </a:cubicBezTo>
                  <a:cubicBezTo>
                    <a:pt x="1" y="1323"/>
                    <a:pt x="198" y="1467"/>
                    <a:pt x="376" y="1486"/>
                  </a:cubicBezTo>
                  <a:cubicBezTo>
                    <a:pt x="417" y="1491"/>
                    <a:pt x="458" y="1492"/>
                    <a:pt x="500" y="1492"/>
                  </a:cubicBezTo>
                  <a:cubicBezTo>
                    <a:pt x="555" y="1492"/>
                    <a:pt x="609" y="1490"/>
                    <a:pt x="664" y="1490"/>
                  </a:cubicBezTo>
                  <a:cubicBezTo>
                    <a:pt x="747" y="1490"/>
                    <a:pt x="829" y="1495"/>
                    <a:pt x="907" y="1524"/>
                  </a:cubicBezTo>
                  <a:cubicBezTo>
                    <a:pt x="1018" y="1565"/>
                    <a:pt x="1108" y="1649"/>
                    <a:pt x="1207" y="1711"/>
                  </a:cubicBezTo>
                  <a:cubicBezTo>
                    <a:pt x="1277" y="1756"/>
                    <a:pt x="1361" y="1790"/>
                    <a:pt x="1441" y="1790"/>
                  </a:cubicBezTo>
                  <a:cubicBezTo>
                    <a:pt x="1476" y="1790"/>
                    <a:pt x="1511" y="1784"/>
                    <a:pt x="1543" y="1769"/>
                  </a:cubicBezTo>
                  <a:cubicBezTo>
                    <a:pt x="1560" y="1904"/>
                    <a:pt x="1582" y="2051"/>
                    <a:pt x="1685" y="2141"/>
                  </a:cubicBezTo>
                  <a:cubicBezTo>
                    <a:pt x="1712" y="2165"/>
                    <a:pt x="1749" y="2191"/>
                    <a:pt x="1747" y="2229"/>
                  </a:cubicBezTo>
                  <a:cubicBezTo>
                    <a:pt x="1745" y="2244"/>
                    <a:pt x="1736" y="2259"/>
                    <a:pt x="1727" y="2274"/>
                  </a:cubicBezTo>
                  <a:cubicBezTo>
                    <a:pt x="1535" y="2571"/>
                    <a:pt x="1152" y="2662"/>
                    <a:pt x="792" y="2662"/>
                  </a:cubicBezTo>
                  <a:cubicBezTo>
                    <a:pt x="760" y="2662"/>
                    <a:pt x="727" y="2661"/>
                    <a:pt x="695" y="2660"/>
                  </a:cubicBezTo>
                  <a:cubicBezTo>
                    <a:pt x="638" y="2658"/>
                    <a:pt x="581" y="2655"/>
                    <a:pt x="524" y="2655"/>
                  </a:cubicBezTo>
                  <a:cubicBezTo>
                    <a:pt x="450" y="2655"/>
                    <a:pt x="377" y="2660"/>
                    <a:pt x="307" y="2683"/>
                  </a:cubicBezTo>
                  <a:cubicBezTo>
                    <a:pt x="183" y="2726"/>
                    <a:pt x="71" y="2840"/>
                    <a:pt x="84" y="2971"/>
                  </a:cubicBezTo>
                  <a:cubicBezTo>
                    <a:pt x="95" y="3080"/>
                    <a:pt x="185" y="3163"/>
                    <a:pt x="277" y="3223"/>
                  </a:cubicBezTo>
                  <a:cubicBezTo>
                    <a:pt x="471" y="3348"/>
                    <a:pt x="702" y="3416"/>
                    <a:pt x="934" y="3416"/>
                  </a:cubicBezTo>
                  <a:cubicBezTo>
                    <a:pt x="969" y="3416"/>
                    <a:pt x="1003" y="3415"/>
                    <a:pt x="1038" y="3412"/>
                  </a:cubicBezTo>
                  <a:cubicBezTo>
                    <a:pt x="1365" y="3384"/>
                    <a:pt x="1676" y="3221"/>
                    <a:pt x="2006" y="3221"/>
                  </a:cubicBezTo>
                  <a:cubicBezTo>
                    <a:pt x="2090" y="3221"/>
                    <a:pt x="2171" y="3232"/>
                    <a:pt x="2252" y="3249"/>
                  </a:cubicBezTo>
                  <a:cubicBezTo>
                    <a:pt x="2252" y="3240"/>
                    <a:pt x="2252" y="3234"/>
                    <a:pt x="2252" y="3225"/>
                  </a:cubicBezTo>
                  <a:cubicBezTo>
                    <a:pt x="2250" y="3120"/>
                    <a:pt x="2259" y="3001"/>
                    <a:pt x="2340" y="2936"/>
                  </a:cubicBezTo>
                  <a:cubicBezTo>
                    <a:pt x="2413" y="2883"/>
                    <a:pt x="2512" y="2891"/>
                    <a:pt x="2599" y="2870"/>
                  </a:cubicBezTo>
                  <a:cubicBezTo>
                    <a:pt x="2790" y="2823"/>
                    <a:pt x="2906" y="2632"/>
                    <a:pt x="3058" y="2503"/>
                  </a:cubicBezTo>
                  <a:cubicBezTo>
                    <a:pt x="3134" y="2438"/>
                    <a:pt x="3246" y="2397"/>
                    <a:pt x="3346" y="2397"/>
                  </a:cubicBezTo>
                  <a:cubicBezTo>
                    <a:pt x="3443" y="2397"/>
                    <a:pt x="3529" y="2435"/>
                    <a:pt x="3561" y="2527"/>
                  </a:cubicBezTo>
                  <a:cubicBezTo>
                    <a:pt x="3594" y="2615"/>
                    <a:pt x="3568" y="2735"/>
                    <a:pt x="3647" y="2784"/>
                  </a:cubicBezTo>
                  <a:cubicBezTo>
                    <a:pt x="3666" y="2796"/>
                    <a:pt x="3686" y="2800"/>
                    <a:pt x="3707" y="2800"/>
                  </a:cubicBezTo>
                  <a:cubicBezTo>
                    <a:pt x="3779" y="2800"/>
                    <a:pt x="3862" y="2745"/>
                    <a:pt x="3937" y="2745"/>
                  </a:cubicBezTo>
                  <a:cubicBezTo>
                    <a:pt x="3951" y="2745"/>
                    <a:pt x="3966" y="2747"/>
                    <a:pt x="3979" y="2752"/>
                  </a:cubicBezTo>
                  <a:cubicBezTo>
                    <a:pt x="4037" y="2643"/>
                    <a:pt x="4033" y="2503"/>
                    <a:pt x="3971" y="2396"/>
                  </a:cubicBezTo>
                  <a:cubicBezTo>
                    <a:pt x="4059" y="2298"/>
                    <a:pt x="4245" y="2377"/>
                    <a:pt x="4339" y="2283"/>
                  </a:cubicBezTo>
                  <a:cubicBezTo>
                    <a:pt x="4376" y="2246"/>
                    <a:pt x="4388" y="2193"/>
                    <a:pt x="4418" y="2152"/>
                  </a:cubicBezTo>
                  <a:cubicBezTo>
                    <a:pt x="4464" y="2090"/>
                    <a:pt x="4529" y="2072"/>
                    <a:pt x="4602" y="2072"/>
                  </a:cubicBezTo>
                  <a:cubicBezTo>
                    <a:pt x="4714" y="2072"/>
                    <a:pt x="4848" y="2115"/>
                    <a:pt x="4969" y="2115"/>
                  </a:cubicBezTo>
                  <a:cubicBezTo>
                    <a:pt x="4992" y="2115"/>
                    <a:pt x="5015" y="2113"/>
                    <a:pt x="5038" y="2109"/>
                  </a:cubicBezTo>
                  <a:cubicBezTo>
                    <a:pt x="5333" y="2062"/>
                    <a:pt x="5421" y="1653"/>
                    <a:pt x="5691" y="1522"/>
                  </a:cubicBezTo>
                  <a:cubicBezTo>
                    <a:pt x="5785" y="1477"/>
                    <a:pt x="5899" y="1471"/>
                    <a:pt x="5985" y="1409"/>
                  </a:cubicBezTo>
                  <a:cubicBezTo>
                    <a:pt x="6098" y="1329"/>
                    <a:pt x="6152" y="1169"/>
                    <a:pt x="6287" y="1132"/>
                  </a:cubicBezTo>
                  <a:cubicBezTo>
                    <a:pt x="6336" y="1117"/>
                    <a:pt x="6394" y="1124"/>
                    <a:pt x="6441" y="1102"/>
                  </a:cubicBezTo>
                  <a:cubicBezTo>
                    <a:pt x="6467" y="1089"/>
                    <a:pt x="6488" y="1068"/>
                    <a:pt x="6505" y="1044"/>
                  </a:cubicBezTo>
                  <a:cubicBezTo>
                    <a:pt x="6480" y="997"/>
                    <a:pt x="6452" y="950"/>
                    <a:pt x="6422" y="907"/>
                  </a:cubicBezTo>
                  <a:cubicBezTo>
                    <a:pt x="6235" y="659"/>
                    <a:pt x="5916" y="558"/>
                    <a:pt x="5616" y="490"/>
                  </a:cubicBezTo>
                  <a:cubicBezTo>
                    <a:pt x="5049" y="364"/>
                    <a:pt x="4469" y="313"/>
                    <a:pt x="3889" y="313"/>
                  </a:cubicBezTo>
                  <a:cubicBezTo>
                    <a:pt x="3708" y="313"/>
                    <a:pt x="3528" y="318"/>
                    <a:pt x="3347" y="327"/>
                  </a:cubicBezTo>
                  <a:cubicBezTo>
                    <a:pt x="3327" y="328"/>
                    <a:pt x="3307" y="329"/>
                    <a:pt x="3286" y="329"/>
                  </a:cubicBezTo>
                  <a:cubicBezTo>
                    <a:pt x="3190" y="329"/>
                    <a:pt x="3090" y="312"/>
                    <a:pt x="3041" y="232"/>
                  </a:cubicBezTo>
                  <a:cubicBezTo>
                    <a:pt x="3022" y="198"/>
                    <a:pt x="3013" y="160"/>
                    <a:pt x="2996" y="123"/>
                  </a:cubicBezTo>
                  <a:cubicBezTo>
                    <a:pt x="2950" y="38"/>
                    <a:pt x="2848" y="0"/>
                    <a:pt x="27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296"/>
            <p:cNvSpPr/>
            <p:nvPr/>
          </p:nvSpPr>
          <p:spPr>
            <a:xfrm>
              <a:off x="5727284" y="2556645"/>
              <a:ext cx="185720" cy="98685"/>
            </a:xfrm>
            <a:custGeom>
              <a:rect b="b" l="l" r="r" t="t"/>
              <a:pathLst>
                <a:path extrusionOk="0" h="3473" w="6536">
                  <a:moveTo>
                    <a:pt x="2744" y="54"/>
                  </a:moveTo>
                  <a:cubicBezTo>
                    <a:pt x="2825" y="54"/>
                    <a:pt x="2926" y="82"/>
                    <a:pt x="2970" y="164"/>
                  </a:cubicBezTo>
                  <a:cubicBezTo>
                    <a:pt x="2977" y="179"/>
                    <a:pt x="2983" y="194"/>
                    <a:pt x="2987" y="211"/>
                  </a:cubicBezTo>
                  <a:cubicBezTo>
                    <a:pt x="2996" y="233"/>
                    <a:pt x="3005" y="254"/>
                    <a:pt x="3017" y="275"/>
                  </a:cubicBezTo>
                  <a:cubicBezTo>
                    <a:pt x="3075" y="372"/>
                    <a:pt x="3200" y="383"/>
                    <a:pt x="3287" y="383"/>
                  </a:cubicBezTo>
                  <a:cubicBezTo>
                    <a:pt x="3307" y="383"/>
                    <a:pt x="3328" y="383"/>
                    <a:pt x="3347" y="380"/>
                  </a:cubicBezTo>
                  <a:cubicBezTo>
                    <a:pt x="3529" y="372"/>
                    <a:pt x="3709" y="368"/>
                    <a:pt x="3881" y="368"/>
                  </a:cubicBezTo>
                  <a:cubicBezTo>
                    <a:pt x="4500" y="368"/>
                    <a:pt x="5081" y="428"/>
                    <a:pt x="5608" y="543"/>
                  </a:cubicBezTo>
                  <a:cubicBezTo>
                    <a:pt x="5895" y="608"/>
                    <a:pt x="6214" y="706"/>
                    <a:pt x="6398" y="950"/>
                  </a:cubicBezTo>
                  <a:cubicBezTo>
                    <a:pt x="6426" y="989"/>
                    <a:pt x="6452" y="1032"/>
                    <a:pt x="6471" y="1070"/>
                  </a:cubicBezTo>
                  <a:cubicBezTo>
                    <a:pt x="6458" y="1085"/>
                    <a:pt x="6443" y="1098"/>
                    <a:pt x="6428" y="1105"/>
                  </a:cubicBezTo>
                  <a:cubicBezTo>
                    <a:pt x="6403" y="1115"/>
                    <a:pt x="6377" y="1120"/>
                    <a:pt x="6347" y="1122"/>
                  </a:cubicBezTo>
                  <a:cubicBezTo>
                    <a:pt x="6323" y="1124"/>
                    <a:pt x="6300" y="1128"/>
                    <a:pt x="6276" y="1135"/>
                  </a:cubicBezTo>
                  <a:cubicBezTo>
                    <a:pt x="6190" y="1158"/>
                    <a:pt x="6135" y="1229"/>
                    <a:pt x="6081" y="1295"/>
                  </a:cubicBezTo>
                  <a:cubicBezTo>
                    <a:pt x="6047" y="1340"/>
                    <a:pt x="6013" y="1385"/>
                    <a:pt x="5968" y="1415"/>
                  </a:cubicBezTo>
                  <a:cubicBezTo>
                    <a:pt x="5920" y="1447"/>
                    <a:pt x="5865" y="1465"/>
                    <a:pt x="5807" y="1482"/>
                  </a:cubicBezTo>
                  <a:cubicBezTo>
                    <a:pt x="5764" y="1495"/>
                    <a:pt x="5719" y="1507"/>
                    <a:pt x="5676" y="1527"/>
                  </a:cubicBezTo>
                  <a:cubicBezTo>
                    <a:pt x="5550" y="1589"/>
                    <a:pt x="5462" y="1707"/>
                    <a:pt x="5378" y="1822"/>
                  </a:cubicBezTo>
                  <a:cubicBezTo>
                    <a:pt x="5278" y="1959"/>
                    <a:pt x="5183" y="2088"/>
                    <a:pt x="5031" y="2112"/>
                  </a:cubicBezTo>
                  <a:cubicBezTo>
                    <a:pt x="5013" y="2115"/>
                    <a:pt x="4993" y="2116"/>
                    <a:pt x="4972" y="2116"/>
                  </a:cubicBezTo>
                  <a:cubicBezTo>
                    <a:pt x="4913" y="2116"/>
                    <a:pt x="4846" y="2105"/>
                    <a:pt x="4783" y="2094"/>
                  </a:cubicBezTo>
                  <a:cubicBezTo>
                    <a:pt x="4723" y="2084"/>
                    <a:pt x="4659" y="2073"/>
                    <a:pt x="4601" y="2073"/>
                  </a:cubicBezTo>
                  <a:cubicBezTo>
                    <a:pt x="4506" y="2073"/>
                    <a:pt x="4440" y="2103"/>
                    <a:pt x="4395" y="2165"/>
                  </a:cubicBezTo>
                  <a:cubicBezTo>
                    <a:pt x="4380" y="2184"/>
                    <a:pt x="4369" y="2206"/>
                    <a:pt x="4361" y="2225"/>
                  </a:cubicBezTo>
                  <a:cubicBezTo>
                    <a:pt x="4348" y="2251"/>
                    <a:pt x="4335" y="2274"/>
                    <a:pt x="4318" y="2292"/>
                  </a:cubicBezTo>
                  <a:cubicBezTo>
                    <a:pt x="4279" y="2330"/>
                    <a:pt x="4217" y="2334"/>
                    <a:pt x="4151" y="2339"/>
                  </a:cubicBezTo>
                  <a:cubicBezTo>
                    <a:pt x="4078" y="2345"/>
                    <a:pt x="4001" y="2349"/>
                    <a:pt x="3947" y="2407"/>
                  </a:cubicBezTo>
                  <a:lnTo>
                    <a:pt x="3934" y="2422"/>
                  </a:lnTo>
                  <a:lnTo>
                    <a:pt x="3945" y="2439"/>
                  </a:lnTo>
                  <a:cubicBezTo>
                    <a:pt x="4001" y="2531"/>
                    <a:pt x="4007" y="2651"/>
                    <a:pt x="3962" y="2750"/>
                  </a:cubicBezTo>
                  <a:cubicBezTo>
                    <a:pt x="3953" y="2748"/>
                    <a:pt x="3944" y="2748"/>
                    <a:pt x="3935" y="2748"/>
                  </a:cubicBezTo>
                  <a:cubicBezTo>
                    <a:pt x="3893" y="2748"/>
                    <a:pt x="3850" y="2762"/>
                    <a:pt x="3808" y="2776"/>
                  </a:cubicBezTo>
                  <a:cubicBezTo>
                    <a:pt x="3771" y="2789"/>
                    <a:pt x="3736" y="2801"/>
                    <a:pt x="3705" y="2801"/>
                  </a:cubicBezTo>
                  <a:cubicBezTo>
                    <a:pt x="3689" y="2801"/>
                    <a:pt x="3673" y="2797"/>
                    <a:pt x="3660" y="2789"/>
                  </a:cubicBezTo>
                  <a:cubicBezTo>
                    <a:pt x="3619" y="2763"/>
                    <a:pt x="3613" y="2711"/>
                    <a:pt x="3604" y="2651"/>
                  </a:cubicBezTo>
                  <a:cubicBezTo>
                    <a:pt x="3600" y="2617"/>
                    <a:pt x="3596" y="2581"/>
                    <a:pt x="3585" y="2546"/>
                  </a:cubicBezTo>
                  <a:cubicBezTo>
                    <a:pt x="3551" y="2452"/>
                    <a:pt x="3463" y="2399"/>
                    <a:pt x="3343" y="2399"/>
                  </a:cubicBezTo>
                  <a:cubicBezTo>
                    <a:pt x="3238" y="2399"/>
                    <a:pt x="3120" y="2441"/>
                    <a:pt x="3039" y="2512"/>
                  </a:cubicBezTo>
                  <a:cubicBezTo>
                    <a:pt x="2992" y="2553"/>
                    <a:pt x="2947" y="2598"/>
                    <a:pt x="2904" y="2643"/>
                  </a:cubicBezTo>
                  <a:cubicBezTo>
                    <a:pt x="2807" y="2746"/>
                    <a:pt x="2715" y="2840"/>
                    <a:pt x="2591" y="2872"/>
                  </a:cubicBezTo>
                  <a:cubicBezTo>
                    <a:pt x="2563" y="2879"/>
                    <a:pt x="2535" y="2881"/>
                    <a:pt x="2505" y="2885"/>
                  </a:cubicBezTo>
                  <a:cubicBezTo>
                    <a:pt x="2443" y="2894"/>
                    <a:pt x="2377" y="2902"/>
                    <a:pt x="2323" y="2943"/>
                  </a:cubicBezTo>
                  <a:cubicBezTo>
                    <a:pt x="2235" y="3009"/>
                    <a:pt x="2223" y="3127"/>
                    <a:pt x="2223" y="3245"/>
                  </a:cubicBezTo>
                  <a:cubicBezTo>
                    <a:pt x="2141" y="3230"/>
                    <a:pt x="2070" y="3223"/>
                    <a:pt x="2002" y="3223"/>
                  </a:cubicBezTo>
                  <a:cubicBezTo>
                    <a:pt x="1820" y="3223"/>
                    <a:pt x="1640" y="3273"/>
                    <a:pt x="1466" y="3320"/>
                  </a:cubicBezTo>
                  <a:cubicBezTo>
                    <a:pt x="1325" y="3361"/>
                    <a:pt x="1179" y="3401"/>
                    <a:pt x="1033" y="3414"/>
                  </a:cubicBezTo>
                  <a:cubicBezTo>
                    <a:pt x="1001" y="3417"/>
                    <a:pt x="969" y="3418"/>
                    <a:pt x="937" y="3418"/>
                  </a:cubicBezTo>
                  <a:cubicBezTo>
                    <a:pt x="707" y="3418"/>
                    <a:pt x="478" y="3352"/>
                    <a:pt x="290" y="3228"/>
                  </a:cubicBezTo>
                  <a:cubicBezTo>
                    <a:pt x="176" y="3155"/>
                    <a:pt x="116" y="3078"/>
                    <a:pt x="110" y="2996"/>
                  </a:cubicBezTo>
                  <a:cubicBezTo>
                    <a:pt x="97" y="2876"/>
                    <a:pt x="206" y="2774"/>
                    <a:pt x="314" y="2737"/>
                  </a:cubicBezTo>
                  <a:cubicBezTo>
                    <a:pt x="371" y="2718"/>
                    <a:pt x="436" y="2709"/>
                    <a:pt x="519" y="2709"/>
                  </a:cubicBezTo>
                  <a:cubicBezTo>
                    <a:pt x="562" y="2709"/>
                    <a:pt x="605" y="2711"/>
                    <a:pt x="648" y="2714"/>
                  </a:cubicBezTo>
                  <a:lnTo>
                    <a:pt x="693" y="2716"/>
                  </a:lnTo>
                  <a:cubicBezTo>
                    <a:pt x="723" y="2716"/>
                    <a:pt x="755" y="2718"/>
                    <a:pt x="789" y="2718"/>
                  </a:cubicBezTo>
                  <a:cubicBezTo>
                    <a:pt x="1239" y="2718"/>
                    <a:pt x="1580" y="2574"/>
                    <a:pt x="1749" y="2315"/>
                  </a:cubicBezTo>
                  <a:cubicBezTo>
                    <a:pt x="1760" y="2300"/>
                    <a:pt x="1770" y="2281"/>
                    <a:pt x="1770" y="2257"/>
                  </a:cubicBezTo>
                  <a:cubicBezTo>
                    <a:pt x="1773" y="2212"/>
                    <a:pt x="1738" y="2182"/>
                    <a:pt x="1710" y="2157"/>
                  </a:cubicBezTo>
                  <a:lnTo>
                    <a:pt x="1700" y="2150"/>
                  </a:lnTo>
                  <a:cubicBezTo>
                    <a:pt x="1608" y="2069"/>
                    <a:pt x="1584" y="1934"/>
                    <a:pt x="1567" y="1794"/>
                  </a:cubicBezTo>
                  <a:lnTo>
                    <a:pt x="1563" y="1758"/>
                  </a:lnTo>
                  <a:lnTo>
                    <a:pt x="1531" y="1773"/>
                  </a:lnTo>
                  <a:cubicBezTo>
                    <a:pt x="1503" y="1786"/>
                    <a:pt x="1473" y="1790"/>
                    <a:pt x="1438" y="1790"/>
                  </a:cubicBezTo>
                  <a:cubicBezTo>
                    <a:pt x="1355" y="1790"/>
                    <a:pt x="1273" y="1752"/>
                    <a:pt x="1220" y="1717"/>
                  </a:cubicBezTo>
                  <a:cubicBezTo>
                    <a:pt x="1188" y="1696"/>
                    <a:pt x="1156" y="1674"/>
                    <a:pt x="1126" y="1651"/>
                  </a:cubicBezTo>
                  <a:cubicBezTo>
                    <a:pt x="1059" y="1604"/>
                    <a:pt x="993" y="1557"/>
                    <a:pt x="913" y="1527"/>
                  </a:cubicBezTo>
                  <a:cubicBezTo>
                    <a:pt x="828" y="1495"/>
                    <a:pt x="740" y="1490"/>
                    <a:pt x="663" y="1490"/>
                  </a:cubicBezTo>
                  <a:cubicBezTo>
                    <a:pt x="635" y="1490"/>
                    <a:pt x="605" y="1492"/>
                    <a:pt x="577" y="1492"/>
                  </a:cubicBezTo>
                  <a:cubicBezTo>
                    <a:pt x="550" y="1493"/>
                    <a:pt x="523" y="1494"/>
                    <a:pt x="497" y="1494"/>
                  </a:cubicBezTo>
                  <a:cubicBezTo>
                    <a:pt x="452" y="1494"/>
                    <a:pt x="411" y="1492"/>
                    <a:pt x="376" y="1488"/>
                  </a:cubicBezTo>
                  <a:cubicBezTo>
                    <a:pt x="266" y="1475"/>
                    <a:pt x="155" y="1413"/>
                    <a:pt x="99" y="1334"/>
                  </a:cubicBezTo>
                  <a:cubicBezTo>
                    <a:pt x="67" y="1287"/>
                    <a:pt x="56" y="1235"/>
                    <a:pt x="69" y="1184"/>
                  </a:cubicBezTo>
                  <a:cubicBezTo>
                    <a:pt x="86" y="1120"/>
                    <a:pt x="140" y="1068"/>
                    <a:pt x="185" y="1023"/>
                  </a:cubicBezTo>
                  <a:lnTo>
                    <a:pt x="575" y="644"/>
                  </a:lnTo>
                  <a:cubicBezTo>
                    <a:pt x="641" y="578"/>
                    <a:pt x="719" y="503"/>
                    <a:pt x="813" y="479"/>
                  </a:cubicBezTo>
                  <a:cubicBezTo>
                    <a:pt x="836" y="473"/>
                    <a:pt x="860" y="470"/>
                    <a:pt x="883" y="470"/>
                  </a:cubicBezTo>
                  <a:cubicBezTo>
                    <a:pt x="986" y="470"/>
                    <a:pt x="1087" y="522"/>
                    <a:pt x="1192" y="578"/>
                  </a:cubicBezTo>
                  <a:cubicBezTo>
                    <a:pt x="1284" y="627"/>
                    <a:pt x="1381" y="678"/>
                    <a:pt x="1486" y="693"/>
                  </a:cubicBezTo>
                  <a:cubicBezTo>
                    <a:pt x="1507" y="698"/>
                    <a:pt x="1533" y="700"/>
                    <a:pt x="1556" y="700"/>
                  </a:cubicBezTo>
                  <a:cubicBezTo>
                    <a:pt x="1781" y="700"/>
                    <a:pt x="1985" y="541"/>
                    <a:pt x="2137" y="402"/>
                  </a:cubicBezTo>
                  <a:lnTo>
                    <a:pt x="2154" y="387"/>
                  </a:lnTo>
                  <a:cubicBezTo>
                    <a:pt x="2325" y="230"/>
                    <a:pt x="2505" y="68"/>
                    <a:pt x="2726" y="55"/>
                  </a:cubicBezTo>
                  <a:cubicBezTo>
                    <a:pt x="2732" y="54"/>
                    <a:pt x="2738" y="54"/>
                    <a:pt x="2744" y="54"/>
                  </a:cubicBezTo>
                  <a:close/>
                  <a:moveTo>
                    <a:pt x="2740" y="1"/>
                  </a:moveTo>
                  <a:cubicBezTo>
                    <a:pt x="2734" y="1"/>
                    <a:pt x="2728" y="1"/>
                    <a:pt x="2722" y="1"/>
                  </a:cubicBezTo>
                  <a:cubicBezTo>
                    <a:pt x="2482" y="16"/>
                    <a:pt x="2289" y="192"/>
                    <a:pt x="2118" y="346"/>
                  </a:cubicBezTo>
                  <a:lnTo>
                    <a:pt x="2100" y="363"/>
                  </a:lnTo>
                  <a:cubicBezTo>
                    <a:pt x="1955" y="494"/>
                    <a:pt x="1762" y="646"/>
                    <a:pt x="1556" y="646"/>
                  </a:cubicBezTo>
                  <a:cubicBezTo>
                    <a:pt x="1535" y="646"/>
                    <a:pt x="1513" y="644"/>
                    <a:pt x="1492" y="642"/>
                  </a:cubicBezTo>
                  <a:cubicBezTo>
                    <a:pt x="1398" y="627"/>
                    <a:pt x="1306" y="578"/>
                    <a:pt x="1218" y="530"/>
                  </a:cubicBezTo>
                  <a:cubicBezTo>
                    <a:pt x="1111" y="475"/>
                    <a:pt x="999" y="417"/>
                    <a:pt x="883" y="417"/>
                  </a:cubicBezTo>
                  <a:cubicBezTo>
                    <a:pt x="856" y="417"/>
                    <a:pt x="828" y="421"/>
                    <a:pt x="800" y="428"/>
                  </a:cubicBezTo>
                  <a:cubicBezTo>
                    <a:pt x="691" y="453"/>
                    <a:pt x="605" y="537"/>
                    <a:pt x="536" y="605"/>
                  </a:cubicBezTo>
                  <a:lnTo>
                    <a:pt x="149" y="985"/>
                  </a:lnTo>
                  <a:cubicBezTo>
                    <a:pt x="99" y="1032"/>
                    <a:pt x="39" y="1092"/>
                    <a:pt x="18" y="1171"/>
                  </a:cubicBezTo>
                  <a:cubicBezTo>
                    <a:pt x="1" y="1237"/>
                    <a:pt x="14" y="1304"/>
                    <a:pt x="56" y="1364"/>
                  </a:cubicBezTo>
                  <a:cubicBezTo>
                    <a:pt x="119" y="1456"/>
                    <a:pt x="245" y="1527"/>
                    <a:pt x="371" y="1542"/>
                  </a:cubicBezTo>
                  <a:cubicBezTo>
                    <a:pt x="406" y="1546"/>
                    <a:pt x="444" y="1546"/>
                    <a:pt x="489" y="1546"/>
                  </a:cubicBezTo>
                  <a:lnTo>
                    <a:pt x="577" y="1546"/>
                  </a:lnTo>
                  <a:cubicBezTo>
                    <a:pt x="607" y="1546"/>
                    <a:pt x="635" y="1544"/>
                    <a:pt x="663" y="1544"/>
                  </a:cubicBezTo>
                  <a:cubicBezTo>
                    <a:pt x="734" y="1544"/>
                    <a:pt x="817" y="1548"/>
                    <a:pt x="896" y="1578"/>
                  </a:cubicBezTo>
                  <a:cubicBezTo>
                    <a:pt x="967" y="1604"/>
                    <a:pt x="1029" y="1649"/>
                    <a:pt x="1093" y="1696"/>
                  </a:cubicBezTo>
                  <a:cubicBezTo>
                    <a:pt x="1126" y="1717"/>
                    <a:pt x="1158" y="1741"/>
                    <a:pt x="1192" y="1762"/>
                  </a:cubicBezTo>
                  <a:cubicBezTo>
                    <a:pt x="1250" y="1801"/>
                    <a:pt x="1342" y="1844"/>
                    <a:pt x="1438" y="1844"/>
                  </a:cubicBezTo>
                  <a:cubicBezTo>
                    <a:pt x="1466" y="1844"/>
                    <a:pt x="1494" y="1842"/>
                    <a:pt x="1518" y="1833"/>
                  </a:cubicBezTo>
                  <a:cubicBezTo>
                    <a:pt x="1537" y="1972"/>
                    <a:pt x="1567" y="2103"/>
                    <a:pt x="1666" y="2189"/>
                  </a:cubicBezTo>
                  <a:lnTo>
                    <a:pt x="1674" y="2197"/>
                  </a:lnTo>
                  <a:cubicBezTo>
                    <a:pt x="1696" y="2217"/>
                    <a:pt x="1719" y="2236"/>
                    <a:pt x="1717" y="2255"/>
                  </a:cubicBezTo>
                  <a:cubicBezTo>
                    <a:pt x="1717" y="2266"/>
                    <a:pt x="1710" y="2277"/>
                    <a:pt x="1704" y="2287"/>
                  </a:cubicBezTo>
                  <a:cubicBezTo>
                    <a:pt x="1492" y="2615"/>
                    <a:pt x="1040" y="2664"/>
                    <a:pt x="789" y="2664"/>
                  </a:cubicBezTo>
                  <a:cubicBezTo>
                    <a:pt x="757" y="2664"/>
                    <a:pt x="725" y="2664"/>
                    <a:pt x="695" y="2662"/>
                  </a:cubicBezTo>
                  <a:lnTo>
                    <a:pt x="650" y="2660"/>
                  </a:lnTo>
                  <a:cubicBezTo>
                    <a:pt x="607" y="2658"/>
                    <a:pt x="562" y="2656"/>
                    <a:pt x="519" y="2656"/>
                  </a:cubicBezTo>
                  <a:cubicBezTo>
                    <a:pt x="429" y="2656"/>
                    <a:pt x="359" y="2664"/>
                    <a:pt x="296" y="2686"/>
                  </a:cubicBezTo>
                  <a:cubicBezTo>
                    <a:pt x="166" y="2731"/>
                    <a:pt x="42" y="2853"/>
                    <a:pt x="56" y="3001"/>
                  </a:cubicBezTo>
                  <a:cubicBezTo>
                    <a:pt x="65" y="3099"/>
                    <a:pt x="134" y="3191"/>
                    <a:pt x="260" y="3273"/>
                  </a:cubicBezTo>
                  <a:cubicBezTo>
                    <a:pt x="457" y="3401"/>
                    <a:pt x="697" y="3472"/>
                    <a:pt x="933" y="3472"/>
                  </a:cubicBezTo>
                  <a:cubicBezTo>
                    <a:pt x="967" y="3472"/>
                    <a:pt x="1003" y="3470"/>
                    <a:pt x="1038" y="3468"/>
                  </a:cubicBezTo>
                  <a:cubicBezTo>
                    <a:pt x="1188" y="3453"/>
                    <a:pt x="1338" y="3412"/>
                    <a:pt x="1481" y="3373"/>
                  </a:cubicBezTo>
                  <a:cubicBezTo>
                    <a:pt x="1651" y="3324"/>
                    <a:pt x="1826" y="3277"/>
                    <a:pt x="2004" y="3277"/>
                  </a:cubicBezTo>
                  <a:cubicBezTo>
                    <a:pt x="2077" y="3277"/>
                    <a:pt x="2152" y="3286"/>
                    <a:pt x="2244" y="3303"/>
                  </a:cubicBezTo>
                  <a:lnTo>
                    <a:pt x="2276" y="3309"/>
                  </a:lnTo>
                  <a:lnTo>
                    <a:pt x="2276" y="3253"/>
                  </a:lnTo>
                  <a:cubicBezTo>
                    <a:pt x="2276" y="3155"/>
                    <a:pt x="2280" y="3044"/>
                    <a:pt x="2355" y="2986"/>
                  </a:cubicBezTo>
                  <a:cubicBezTo>
                    <a:pt x="2398" y="2954"/>
                    <a:pt x="2454" y="2945"/>
                    <a:pt x="2514" y="2939"/>
                  </a:cubicBezTo>
                  <a:cubicBezTo>
                    <a:pt x="2542" y="2934"/>
                    <a:pt x="2574" y="2930"/>
                    <a:pt x="2604" y="2924"/>
                  </a:cubicBezTo>
                  <a:cubicBezTo>
                    <a:pt x="2743" y="2889"/>
                    <a:pt x="2844" y="2782"/>
                    <a:pt x="2942" y="2679"/>
                  </a:cubicBezTo>
                  <a:cubicBezTo>
                    <a:pt x="2985" y="2636"/>
                    <a:pt x="3028" y="2591"/>
                    <a:pt x="3073" y="2553"/>
                  </a:cubicBezTo>
                  <a:cubicBezTo>
                    <a:pt x="3144" y="2491"/>
                    <a:pt x="3251" y="2452"/>
                    <a:pt x="3343" y="2452"/>
                  </a:cubicBezTo>
                  <a:cubicBezTo>
                    <a:pt x="3399" y="2452"/>
                    <a:pt x="3499" y="2467"/>
                    <a:pt x="3534" y="2566"/>
                  </a:cubicBezTo>
                  <a:cubicBezTo>
                    <a:pt x="3544" y="2591"/>
                    <a:pt x="3549" y="2626"/>
                    <a:pt x="3553" y="2658"/>
                  </a:cubicBezTo>
                  <a:cubicBezTo>
                    <a:pt x="3559" y="2724"/>
                    <a:pt x="3568" y="2795"/>
                    <a:pt x="3630" y="2834"/>
                  </a:cubicBezTo>
                  <a:cubicBezTo>
                    <a:pt x="3652" y="2847"/>
                    <a:pt x="3677" y="2853"/>
                    <a:pt x="3704" y="2853"/>
                  </a:cubicBezTo>
                  <a:cubicBezTo>
                    <a:pt x="3743" y="2853"/>
                    <a:pt x="3786" y="2841"/>
                    <a:pt x="3825" y="2827"/>
                  </a:cubicBezTo>
                  <a:cubicBezTo>
                    <a:pt x="3863" y="2813"/>
                    <a:pt x="3902" y="2801"/>
                    <a:pt x="3936" y="2801"/>
                  </a:cubicBezTo>
                  <a:cubicBezTo>
                    <a:pt x="3948" y="2801"/>
                    <a:pt x="3959" y="2802"/>
                    <a:pt x="3969" y="2806"/>
                  </a:cubicBezTo>
                  <a:lnTo>
                    <a:pt x="3990" y="2812"/>
                  </a:lnTo>
                  <a:lnTo>
                    <a:pt x="4001" y="2793"/>
                  </a:lnTo>
                  <a:cubicBezTo>
                    <a:pt x="4061" y="2681"/>
                    <a:pt x="4059" y="2542"/>
                    <a:pt x="4001" y="2431"/>
                  </a:cubicBezTo>
                  <a:cubicBezTo>
                    <a:pt x="4039" y="2401"/>
                    <a:pt x="4095" y="2396"/>
                    <a:pt x="4155" y="2392"/>
                  </a:cubicBezTo>
                  <a:cubicBezTo>
                    <a:pt x="4228" y="2388"/>
                    <a:pt x="4303" y="2384"/>
                    <a:pt x="4356" y="2330"/>
                  </a:cubicBezTo>
                  <a:cubicBezTo>
                    <a:pt x="4380" y="2307"/>
                    <a:pt x="4395" y="2277"/>
                    <a:pt x="4408" y="2249"/>
                  </a:cubicBezTo>
                  <a:cubicBezTo>
                    <a:pt x="4416" y="2229"/>
                    <a:pt x="4427" y="2212"/>
                    <a:pt x="4438" y="2197"/>
                  </a:cubicBezTo>
                  <a:cubicBezTo>
                    <a:pt x="4474" y="2148"/>
                    <a:pt x="4524" y="2127"/>
                    <a:pt x="4601" y="2127"/>
                  </a:cubicBezTo>
                  <a:cubicBezTo>
                    <a:pt x="4654" y="2127"/>
                    <a:pt x="4712" y="2137"/>
                    <a:pt x="4774" y="2148"/>
                  </a:cubicBezTo>
                  <a:cubicBezTo>
                    <a:pt x="4840" y="2159"/>
                    <a:pt x="4911" y="2170"/>
                    <a:pt x="4974" y="2170"/>
                  </a:cubicBezTo>
                  <a:cubicBezTo>
                    <a:pt x="4997" y="2170"/>
                    <a:pt x="5019" y="2169"/>
                    <a:pt x="5040" y="2165"/>
                  </a:cubicBezTo>
                  <a:cubicBezTo>
                    <a:pt x="5213" y="2137"/>
                    <a:pt x="5318" y="1994"/>
                    <a:pt x="5421" y="1854"/>
                  </a:cubicBezTo>
                  <a:cubicBezTo>
                    <a:pt x="5501" y="1743"/>
                    <a:pt x="5584" y="1629"/>
                    <a:pt x="5700" y="1576"/>
                  </a:cubicBezTo>
                  <a:cubicBezTo>
                    <a:pt x="5738" y="1557"/>
                    <a:pt x="5779" y="1546"/>
                    <a:pt x="5822" y="1533"/>
                  </a:cubicBezTo>
                  <a:cubicBezTo>
                    <a:pt x="5882" y="1516"/>
                    <a:pt x="5944" y="1497"/>
                    <a:pt x="5998" y="1460"/>
                  </a:cubicBezTo>
                  <a:cubicBezTo>
                    <a:pt x="6049" y="1424"/>
                    <a:pt x="6088" y="1377"/>
                    <a:pt x="6124" y="1330"/>
                  </a:cubicBezTo>
                  <a:cubicBezTo>
                    <a:pt x="6173" y="1265"/>
                    <a:pt x="6220" y="1205"/>
                    <a:pt x="6291" y="1186"/>
                  </a:cubicBezTo>
                  <a:cubicBezTo>
                    <a:pt x="6310" y="1180"/>
                    <a:pt x="6330" y="1177"/>
                    <a:pt x="6351" y="1175"/>
                  </a:cubicBezTo>
                  <a:cubicBezTo>
                    <a:pt x="6385" y="1173"/>
                    <a:pt x="6418" y="1169"/>
                    <a:pt x="6450" y="1154"/>
                  </a:cubicBezTo>
                  <a:cubicBezTo>
                    <a:pt x="6478" y="1141"/>
                    <a:pt x="6503" y="1120"/>
                    <a:pt x="6525" y="1090"/>
                  </a:cubicBezTo>
                  <a:lnTo>
                    <a:pt x="6535" y="1075"/>
                  </a:lnTo>
                  <a:lnTo>
                    <a:pt x="6527" y="1060"/>
                  </a:lnTo>
                  <a:cubicBezTo>
                    <a:pt x="6503" y="1017"/>
                    <a:pt x="6475" y="965"/>
                    <a:pt x="6441" y="918"/>
                  </a:cubicBezTo>
                  <a:cubicBezTo>
                    <a:pt x="6246" y="661"/>
                    <a:pt x="5916" y="558"/>
                    <a:pt x="5618" y="492"/>
                  </a:cubicBezTo>
                  <a:cubicBezTo>
                    <a:pt x="5089" y="374"/>
                    <a:pt x="4504" y="314"/>
                    <a:pt x="3881" y="314"/>
                  </a:cubicBezTo>
                  <a:cubicBezTo>
                    <a:pt x="3707" y="314"/>
                    <a:pt x="3527" y="318"/>
                    <a:pt x="3345" y="329"/>
                  </a:cubicBezTo>
                  <a:lnTo>
                    <a:pt x="3287" y="329"/>
                  </a:lnTo>
                  <a:cubicBezTo>
                    <a:pt x="3167" y="329"/>
                    <a:pt x="3097" y="303"/>
                    <a:pt x="3062" y="248"/>
                  </a:cubicBezTo>
                  <a:cubicBezTo>
                    <a:pt x="3052" y="230"/>
                    <a:pt x="3045" y="211"/>
                    <a:pt x="3039" y="192"/>
                  </a:cubicBezTo>
                  <a:cubicBezTo>
                    <a:pt x="3032" y="175"/>
                    <a:pt x="3026" y="158"/>
                    <a:pt x="3017" y="140"/>
                  </a:cubicBezTo>
                  <a:cubicBezTo>
                    <a:pt x="2963" y="35"/>
                    <a:pt x="2840" y="1"/>
                    <a:pt x="27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296"/>
            <p:cNvSpPr/>
            <p:nvPr/>
          </p:nvSpPr>
          <p:spPr>
            <a:xfrm>
              <a:off x="5667019" y="2621342"/>
              <a:ext cx="150940" cy="105562"/>
            </a:xfrm>
            <a:custGeom>
              <a:rect b="b" l="l" r="r" t="t"/>
              <a:pathLst>
                <a:path extrusionOk="0" h="3715" w="5312">
                  <a:moveTo>
                    <a:pt x="1842" y="1"/>
                  </a:moveTo>
                  <a:cubicBezTo>
                    <a:pt x="1771" y="1"/>
                    <a:pt x="1701" y="12"/>
                    <a:pt x="1633" y="40"/>
                  </a:cubicBezTo>
                  <a:cubicBezTo>
                    <a:pt x="1558" y="72"/>
                    <a:pt x="1494" y="122"/>
                    <a:pt x="1430" y="169"/>
                  </a:cubicBezTo>
                  <a:cubicBezTo>
                    <a:pt x="1297" y="272"/>
                    <a:pt x="1164" y="372"/>
                    <a:pt x="1029" y="473"/>
                  </a:cubicBezTo>
                  <a:cubicBezTo>
                    <a:pt x="738" y="694"/>
                    <a:pt x="431" y="936"/>
                    <a:pt x="318" y="1285"/>
                  </a:cubicBezTo>
                  <a:cubicBezTo>
                    <a:pt x="228" y="1557"/>
                    <a:pt x="277" y="1872"/>
                    <a:pt x="444" y="2106"/>
                  </a:cubicBezTo>
                  <a:cubicBezTo>
                    <a:pt x="491" y="2170"/>
                    <a:pt x="547" y="2232"/>
                    <a:pt x="568" y="2309"/>
                  </a:cubicBezTo>
                  <a:cubicBezTo>
                    <a:pt x="613" y="2472"/>
                    <a:pt x="485" y="2630"/>
                    <a:pt x="350" y="2731"/>
                  </a:cubicBezTo>
                  <a:cubicBezTo>
                    <a:pt x="217" y="2832"/>
                    <a:pt x="61" y="2924"/>
                    <a:pt x="1" y="3080"/>
                  </a:cubicBezTo>
                  <a:cubicBezTo>
                    <a:pt x="14" y="3091"/>
                    <a:pt x="26" y="3102"/>
                    <a:pt x="44" y="3108"/>
                  </a:cubicBezTo>
                  <a:cubicBezTo>
                    <a:pt x="59" y="3114"/>
                    <a:pt x="75" y="3116"/>
                    <a:pt x="91" y="3116"/>
                  </a:cubicBezTo>
                  <a:cubicBezTo>
                    <a:pt x="155" y="3116"/>
                    <a:pt x="222" y="3078"/>
                    <a:pt x="290" y="3078"/>
                  </a:cubicBezTo>
                  <a:cubicBezTo>
                    <a:pt x="291" y="3078"/>
                    <a:pt x="293" y="3078"/>
                    <a:pt x="294" y="3078"/>
                  </a:cubicBezTo>
                  <a:cubicBezTo>
                    <a:pt x="453" y="3083"/>
                    <a:pt x="509" y="3288"/>
                    <a:pt x="519" y="3449"/>
                  </a:cubicBezTo>
                  <a:cubicBezTo>
                    <a:pt x="830" y="3374"/>
                    <a:pt x="1117" y="3226"/>
                    <a:pt x="1402" y="3083"/>
                  </a:cubicBezTo>
                  <a:cubicBezTo>
                    <a:pt x="1468" y="3048"/>
                    <a:pt x="1539" y="3010"/>
                    <a:pt x="1569" y="2943"/>
                  </a:cubicBezTo>
                  <a:cubicBezTo>
                    <a:pt x="1586" y="2907"/>
                    <a:pt x="1590" y="2866"/>
                    <a:pt x="1610" y="2834"/>
                  </a:cubicBezTo>
                  <a:cubicBezTo>
                    <a:pt x="1665" y="2738"/>
                    <a:pt x="1805" y="2748"/>
                    <a:pt x="1899" y="2693"/>
                  </a:cubicBezTo>
                  <a:cubicBezTo>
                    <a:pt x="1978" y="2645"/>
                    <a:pt x="2021" y="2558"/>
                    <a:pt x="2081" y="2489"/>
                  </a:cubicBezTo>
                  <a:cubicBezTo>
                    <a:pt x="2123" y="2440"/>
                    <a:pt x="2189" y="2401"/>
                    <a:pt x="2249" y="2401"/>
                  </a:cubicBezTo>
                  <a:cubicBezTo>
                    <a:pt x="2275" y="2401"/>
                    <a:pt x="2300" y="2408"/>
                    <a:pt x="2321" y="2425"/>
                  </a:cubicBezTo>
                  <a:cubicBezTo>
                    <a:pt x="2321" y="2350"/>
                    <a:pt x="2321" y="2273"/>
                    <a:pt x="2353" y="2206"/>
                  </a:cubicBezTo>
                  <a:cubicBezTo>
                    <a:pt x="2382" y="2151"/>
                    <a:pt x="2441" y="2107"/>
                    <a:pt x="2501" y="2107"/>
                  </a:cubicBezTo>
                  <a:cubicBezTo>
                    <a:pt x="2512" y="2107"/>
                    <a:pt x="2524" y="2109"/>
                    <a:pt x="2535" y="2112"/>
                  </a:cubicBezTo>
                  <a:cubicBezTo>
                    <a:pt x="2615" y="2138"/>
                    <a:pt x="2645" y="2236"/>
                    <a:pt x="2642" y="2320"/>
                  </a:cubicBezTo>
                  <a:cubicBezTo>
                    <a:pt x="2640" y="2403"/>
                    <a:pt x="2623" y="2491"/>
                    <a:pt x="2655" y="2568"/>
                  </a:cubicBezTo>
                  <a:cubicBezTo>
                    <a:pt x="2676" y="2618"/>
                    <a:pt x="2734" y="2654"/>
                    <a:pt x="2785" y="2654"/>
                  </a:cubicBezTo>
                  <a:cubicBezTo>
                    <a:pt x="2813" y="2654"/>
                    <a:pt x="2838" y="2644"/>
                    <a:pt x="2855" y="2620"/>
                  </a:cubicBezTo>
                  <a:cubicBezTo>
                    <a:pt x="2983" y="2817"/>
                    <a:pt x="2949" y="3072"/>
                    <a:pt x="2962" y="3305"/>
                  </a:cubicBezTo>
                  <a:cubicBezTo>
                    <a:pt x="2968" y="3445"/>
                    <a:pt x="2992" y="3582"/>
                    <a:pt x="3032" y="3715"/>
                  </a:cubicBezTo>
                  <a:cubicBezTo>
                    <a:pt x="3062" y="3682"/>
                    <a:pt x="3092" y="3652"/>
                    <a:pt x="3131" y="3627"/>
                  </a:cubicBezTo>
                  <a:cubicBezTo>
                    <a:pt x="3358" y="3472"/>
                    <a:pt x="3684" y="3507"/>
                    <a:pt x="3881" y="3320"/>
                  </a:cubicBezTo>
                  <a:cubicBezTo>
                    <a:pt x="4048" y="3165"/>
                    <a:pt x="4160" y="2858"/>
                    <a:pt x="4359" y="2858"/>
                  </a:cubicBezTo>
                  <a:cubicBezTo>
                    <a:pt x="4379" y="2858"/>
                    <a:pt x="4400" y="2861"/>
                    <a:pt x="4423" y="2868"/>
                  </a:cubicBezTo>
                  <a:cubicBezTo>
                    <a:pt x="4384" y="3023"/>
                    <a:pt x="4551" y="3158"/>
                    <a:pt x="4708" y="3179"/>
                  </a:cubicBezTo>
                  <a:cubicBezTo>
                    <a:pt x="4751" y="3185"/>
                    <a:pt x="4794" y="3187"/>
                    <a:pt x="4837" y="3187"/>
                  </a:cubicBezTo>
                  <a:cubicBezTo>
                    <a:pt x="4892" y="3187"/>
                    <a:pt x="4947" y="3184"/>
                    <a:pt x="5002" y="3184"/>
                  </a:cubicBezTo>
                  <a:cubicBezTo>
                    <a:pt x="5062" y="3184"/>
                    <a:pt x="5122" y="3188"/>
                    <a:pt x="5181" y="3203"/>
                  </a:cubicBezTo>
                  <a:cubicBezTo>
                    <a:pt x="5188" y="3203"/>
                    <a:pt x="5192" y="3207"/>
                    <a:pt x="5196" y="3207"/>
                  </a:cubicBezTo>
                  <a:cubicBezTo>
                    <a:pt x="5213" y="3098"/>
                    <a:pt x="5235" y="2988"/>
                    <a:pt x="5265" y="2881"/>
                  </a:cubicBezTo>
                  <a:cubicBezTo>
                    <a:pt x="5286" y="2802"/>
                    <a:pt x="5312" y="2723"/>
                    <a:pt x="5303" y="2639"/>
                  </a:cubicBezTo>
                  <a:cubicBezTo>
                    <a:pt x="5293" y="2562"/>
                    <a:pt x="5252" y="2491"/>
                    <a:pt x="5211" y="2423"/>
                  </a:cubicBezTo>
                  <a:cubicBezTo>
                    <a:pt x="5089" y="2223"/>
                    <a:pt x="4954" y="2011"/>
                    <a:pt x="4740" y="1917"/>
                  </a:cubicBezTo>
                  <a:cubicBezTo>
                    <a:pt x="4650" y="1876"/>
                    <a:pt x="4545" y="1857"/>
                    <a:pt x="4474" y="1788"/>
                  </a:cubicBezTo>
                  <a:cubicBezTo>
                    <a:pt x="4382" y="1698"/>
                    <a:pt x="4376" y="1555"/>
                    <a:pt x="4374" y="1426"/>
                  </a:cubicBezTo>
                  <a:cubicBezTo>
                    <a:pt x="4374" y="1283"/>
                    <a:pt x="4371" y="1141"/>
                    <a:pt x="4371" y="1000"/>
                  </a:cubicBezTo>
                  <a:cubicBezTo>
                    <a:pt x="4290" y="983"/>
                    <a:pt x="4209" y="972"/>
                    <a:pt x="4125" y="972"/>
                  </a:cubicBezTo>
                  <a:cubicBezTo>
                    <a:pt x="3795" y="972"/>
                    <a:pt x="3484" y="1135"/>
                    <a:pt x="3157" y="1163"/>
                  </a:cubicBezTo>
                  <a:cubicBezTo>
                    <a:pt x="3122" y="1166"/>
                    <a:pt x="3088" y="1167"/>
                    <a:pt x="3053" y="1167"/>
                  </a:cubicBezTo>
                  <a:cubicBezTo>
                    <a:pt x="2821" y="1167"/>
                    <a:pt x="2590" y="1099"/>
                    <a:pt x="2396" y="974"/>
                  </a:cubicBezTo>
                  <a:cubicBezTo>
                    <a:pt x="2304" y="914"/>
                    <a:pt x="2214" y="831"/>
                    <a:pt x="2203" y="722"/>
                  </a:cubicBezTo>
                  <a:cubicBezTo>
                    <a:pt x="2190" y="591"/>
                    <a:pt x="2302" y="477"/>
                    <a:pt x="2426" y="434"/>
                  </a:cubicBezTo>
                  <a:cubicBezTo>
                    <a:pt x="2496" y="411"/>
                    <a:pt x="2569" y="406"/>
                    <a:pt x="2643" y="406"/>
                  </a:cubicBezTo>
                  <a:cubicBezTo>
                    <a:pt x="2700" y="406"/>
                    <a:pt x="2757" y="409"/>
                    <a:pt x="2814" y="411"/>
                  </a:cubicBezTo>
                  <a:cubicBezTo>
                    <a:pt x="2844" y="412"/>
                    <a:pt x="2875" y="413"/>
                    <a:pt x="2907" y="413"/>
                  </a:cubicBezTo>
                  <a:cubicBezTo>
                    <a:pt x="3050" y="413"/>
                    <a:pt x="3198" y="397"/>
                    <a:pt x="3337" y="362"/>
                  </a:cubicBezTo>
                  <a:cubicBezTo>
                    <a:pt x="3026" y="332"/>
                    <a:pt x="2720" y="265"/>
                    <a:pt x="2428" y="156"/>
                  </a:cubicBezTo>
                  <a:cubicBezTo>
                    <a:pt x="2238" y="87"/>
                    <a:pt x="2036" y="1"/>
                    <a:pt x="184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296"/>
            <p:cNvSpPr/>
            <p:nvPr/>
          </p:nvSpPr>
          <p:spPr>
            <a:xfrm>
              <a:off x="5666167" y="2620574"/>
              <a:ext cx="152589" cy="107863"/>
            </a:xfrm>
            <a:custGeom>
              <a:rect b="b" l="l" r="r" t="t"/>
              <a:pathLst>
                <a:path extrusionOk="0" h="3796" w="5370">
                  <a:moveTo>
                    <a:pt x="1873" y="54"/>
                  </a:moveTo>
                  <a:cubicBezTo>
                    <a:pt x="2040" y="54"/>
                    <a:pt x="2212" y="121"/>
                    <a:pt x="2381" y="183"/>
                  </a:cubicBezTo>
                  <a:lnTo>
                    <a:pt x="2447" y="209"/>
                  </a:lnTo>
                  <a:cubicBezTo>
                    <a:pt x="2685" y="296"/>
                    <a:pt x="2936" y="359"/>
                    <a:pt x="3195" y="395"/>
                  </a:cubicBezTo>
                  <a:cubicBezTo>
                    <a:pt x="3110" y="408"/>
                    <a:pt x="3020" y="414"/>
                    <a:pt x="2930" y="414"/>
                  </a:cubicBezTo>
                  <a:cubicBezTo>
                    <a:pt x="2902" y="414"/>
                    <a:pt x="2874" y="413"/>
                    <a:pt x="2846" y="412"/>
                  </a:cubicBezTo>
                  <a:lnTo>
                    <a:pt x="2801" y="410"/>
                  </a:lnTo>
                  <a:cubicBezTo>
                    <a:pt x="2758" y="408"/>
                    <a:pt x="2713" y="406"/>
                    <a:pt x="2670" y="406"/>
                  </a:cubicBezTo>
                  <a:cubicBezTo>
                    <a:pt x="2580" y="406"/>
                    <a:pt x="2510" y="414"/>
                    <a:pt x="2447" y="436"/>
                  </a:cubicBezTo>
                  <a:cubicBezTo>
                    <a:pt x="2317" y="481"/>
                    <a:pt x="2193" y="603"/>
                    <a:pt x="2207" y="751"/>
                  </a:cubicBezTo>
                  <a:cubicBezTo>
                    <a:pt x="2216" y="849"/>
                    <a:pt x="2285" y="941"/>
                    <a:pt x="2411" y="1023"/>
                  </a:cubicBezTo>
                  <a:cubicBezTo>
                    <a:pt x="2609" y="1153"/>
                    <a:pt x="2852" y="1222"/>
                    <a:pt x="3091" y="1222"/>
                  </a:cubicBezTo>
                  <a:cubicBezTo>
                    <a:pt x="3124" y="1222"/>
                    <a:pt x="3156" y="1220"/>
                    <a:pt x="3189" y="1218"/>
                  </a:cubicBezTo>
                  <a:cubicBezTo>
                    <a:pt x="3339" y="1203"/>
                    <a:pt x="3489" y="1162"/>
                    <a:pt x="3632" y="1123"/>
                  </a:cubicBezTo>
                  <a:cubicBezTo>
                    <a:pt x="3802" y="1074"/>
                    <a:pt x="3977" y="1027"/>
                    <a:pt x="4155" y="1027"/>
                  </a:cubicBezTo>
                  <a:cubicBezTo>
                    <a:pt x="4221" y="1027"/>
                    <a:pt x="4292" y="1033"/>
                    <a:pt x="4374" y="1048"/>
                  </a:cubicBezTo>
                  <a:lnTo>
                    <a:pt x="4378" y="1453"/>
                  </a:lnTo>
                  <a:cubicBezTo>
                    <a:pt x="4378" y="1593"/>
                    <a:pt x="4386" y="1738"/>
                    <a:pt x="4485" y="1835"/>
                  </a:cubicBezTo>
                  <a:cubicBezTo>
                    <a:pt x="4539" y="1886"/>
                    <a:pt x="4609" y="1912"/>
                    <a:pt x="4678" y="1935"/>
                  </a:cubicBezTo>
                  <a:cubicBezTo>
                    <a:pt x="4706" y="1946"/>
                    <a:pt x="4733" y="1957"/>
                    <a:pt x="4759" y="1968"/>
                  </a:cubicBezTo>
                  <a:cubicBezTo>
                    <a:pt x="4958" y="2055"/>
                    <a:pt x="5085" y="2244"/>
                    <a:pt x="5218" y="2465"/>
                  </a:cubicBezTo>
                  <a:cubicBezTo>
                    <a:pt x="5254" y="2525"/>
                    <a:pt x="5297" y="2595"/>
                    <a:pt x="5306" y="2670"/>
                  </a:cubicBezTo>
                  <a:cubicBezTo>
                    <a:pt x="5314" y="2739"/>
                    <a:pt x="5295" y="2812"/>
                    <a:pt x="5276" y="2880"/>
                  </a:cubicBezTo>
                  <a:lnTo>
                    <a:pt x="5269" y="2902"/>
                  </a:lnTo>
                  <a:cubicBezTo>
                    <a:pt x="5243" y="2994"/>
                    <a:pt x="5222" y="3090"/>
                    <a:pt x="5205" y="3200"/>
                  </a:cubicBezTo>
                  <a:cubicBezTo>
                    <a:pt x="5158" y="3189"/>
                    <a:pt x="5104" y="3185"/>
                    <a:pt x="5038" y="3185"/>
                  </a:cubicBezTo>
                  <a:cubicBezTo>
                    <a:pt x="5010" y="3185"/>
                    <a:pt x="4980" y="3185"/>
                    <a:pt x="4950" y="3187"/>
                  </a:cubicBezTo>
                  <a:cubicBezTo>
                    <a:pt x="4922" y="3187"/>
                    <a:pt x="4892" y="3189"/>
                    <a:pt x="4864" y="3189"/>
                  </a:cubicBezTo>
                  <a:cubicBezTo>
                    <a:pt x="4815" y="3189"/>
                    <a:pt x="4776" y="3187"/>
                    <a:pt x="4742" y="3180"/>
                  </a:cubicBezTo>
                  <a:cubicBezTo>
                    <a:pt x="4648" y="3167"/>
                    <a:pt x="4551" y="3110"/>
                    <a:pt x="4506" y="3041"/>
                  </a:cubicBezTo>
                  <a:cubicBezTo>
                    <a:pt x="4476" y="2996"/>
                    <a:pt x="4466" y="2949"/>
                    <a:pt x="4479" y="2904"/>
                  </a:cubicBezTo>
                  <a:lnTo>
                    <a:pt x="4485" y="2878"/>
                  </a:lnTo>
                  <a:lnTo>
                    <a:pt x="4461" y="2872"/>
                  </a:lnTo>
                  <a:cubicBezTo>
                    <a:pt x="4436" y="2863"/>
                    <a:pt x="4412" y="2859"/>
                    <a:pt x="4386" y="2859"/>
                  </a:cubicBezTo>
                  <a:cubicBezTo>
                    <a:pt x="4245" y="2859"/>
                    <a:pt x="4146" y="2998"/>
                    <a:pt x="4050" y="3135"/>
                  </a:cubicBezTo>
                  <a:cubicBezTo>
                    <a:pt x="4001" y="3204"/>
                    <a:pt x="3949" y="3277"/>
                    <a:pt x="3894" y="3328"/>
                  </a:cubicBezTo>
                  <a:cubicBezTo>
                    <a:pt x="3791" y="3424"/>
                    <a:pt x="3652" y="3459"/>
                    <a:pt x="3506" y="3495"/>
                  </a:cubicBezTo>
                  <a:cubicBezTo>
                    <a:pt x="3382" y="3527"/>
                    <a:pt x="3253" y="3559"/>
                    <a:pt x="3148" y="3630"/>
                  </a:cubicBezTo>
                  <a:cubicBezTo>
                    <a:pt x="3122" y="3647"/>
                    <a:pt x="3099" y="3667"/>
                    <a:pt x="3075" y="3690"/>
                  </a:cubicBezTo>
                  <a:cubicBezTo>
                    <a:pt x="3043" y="3572"/>
                    <a:pt x="3024" y="3452"/>
                    <a:pt x="3017" y="3332"/>
                  </a:cubicBezTo>
                  <a:cubicBezTo>
                    <a:pt x="3015" y="3281"/>
                    <a:pt x="3015" y="3232"/>
                    <a:pt x="3015" y="3180"/>
                  </a:cubicBezTo>
                  <a:cubicBezTo>
                    <a:pt x="3013" y="2990"/>
                    <a:pt x="3011" y="2795"/>
                    <a:pt x="2908" y="2634"/>
                  </a:cubicBezTo>
                  <a:lnTo>
                    <a:pt x="2885" y="2600"/>
                  </a:lnTo>
                  <a:lnTo>
                    <a:pt x="2863" y="2632"/>
                  </a:lnTo>
                  <a:cubicBezTo>
                    <a:pt x="2853" y="2646"/>
                    <a:pt x="2836" y="2652"/>
                    <a:pt x="2817" y="2652"/>
                  </a:cubicBezTo>
                  <a:cubicBezTo>
                    <a:pt x="2777" y="2652"/>
                    <a:pt x="2726" y="2624"/>
                    <a:pt x="2709" y="2585"/>
                  </a:cubicBezTo>
                  <a:cubicBezTo>
                    <a:pt x="2687" y="2533"/>
                    <a:pt x="2692" y="2473"/>
                    <a:pt x="2696" y="2411"/>
                  </a:cubicBezTo>
                  <a:cubicBezTo>
                    <a:pt x="2696" y="2390"/>
                    <a:pt x="2698" y="2368"/>
                    <a:pt x="2698" y="2347"/>
                  </a:cubicBezTo>
                  <a:cubicBezTo>
                    <a:pt x="2700" y="2259"/>
                    <a:pt x="2668" y="2143"/>
                    <a:pt x="2572" y="2113"/>
                  </a:cubicBezTo>
                  <a:cubicBezTo>
                    <a:pt x="2559" y="2109"/>
                    <a:pt x="2546" y="2107"/>
                    <a:pt x="2532" y="2107"/>
                  </a:cubicBezTo>
                  <a:cubicBezTo>
                    <a:pt x="2466" y="2107"/>
                    <a:pt x="2393" y="2153"/>
                    <a:pt x="2360" y="2223"/>
                  </a:cubicBezTo>
                  <a:cubicBezTo>
                    <a:pt x="2330" y="2280"/>
                    <a:pt x="2325" y="2347"/>
                    <a:pt x="2325" y="2409"/>
                  </a:cubicBezTo>
                  <a:cubicBezTo>
                    <a:pt x="2311" y="2404"/>
                    <a:pt x="2295" y="2402"/>
                    <a:pt x="2279" y="2402"/>
                  </a:cubicBezTo>
                  <a:cubicBezTo>
                    <a:pt x="2215" y="2402"/>
                    <a:pt x="2142" y="2438"/>
                    <a:pt x="2092" y="2497"/>
                  </a:cubicBezTo>
                  <a:cubicBezTo>
                    <a:pt x="2070" y="2520"/>
                    <a:pt x="2053" y="2546"/>
                    <a:pt x="2034" y="2572"/>
                  </a:cubicBezTo>
                  <a:cubicBezTo>
                    <a:pt x="1998" y="2621"/>
                    <a:pt x="1963" y="2668"/>
                    <a:pt x="1916" y="2696"/>
                  </a:cubicBezTo>
                  <a:cubicBezTo>
                    <a:pt x="1884" y="2715"/>
                    <a:pt x="1841" y="2726"/>
                    <a:pt x="1803" y="2737"/>
                  </a:cubicBezTo>
                  <a:cubicBezTo>
                    <a:pt x="1730" y="2758"/>
                    <a:pt x="1657" y="2777"/>
                    <a:pt x="1616" y="2846"/>
                  </a:cubicBezTo>
                  <a:cubicBezTo>
                    <a:pt x="1603" y="2867"/>
                    <a:pt x="1597" y="2891"/>
                    <a:pt x="1590" y="2915"/>
                  </a:cubicBezTo>
                  <a:cubicBezTo>
                    <a:pt x="1586" y="2930"/>
                    <a:pt x="1582" y="2945"/>
                    <a:pt x="1575" y="2957"/>
                  </a:cubicBezTo>
                  <a:cubicBezTo>
                    <a:pt x="1550" y="3015"/>
                    <a:pt x="1488" y="3052"/>
                    <a:pt x="1421" y="3084"/>
                  </a:cubicBezTo>
                  <a:cubicBezTo>
                    <a:pt x="1149" y="3223"/>
                    <a:pt x="871" y="3364"/>
                    <a:pt x="573" y="3442"/>
                  </a:cubicBezTo>
                  <a:cubicBezTo>
                    <a:pt x="562" y="3328"/>
                    <a:pt x="513" y="3084"/>
                    <a:pt x="318" y="3077"/>
                  </a:cubicBezTo>
                  <a:cubicBezTo>
                    <a:pt x="281" y="3077"/>
                    <a:pt x="245" y="3088"/>
                    <a:pt x="211" y="3099"/>
                  </a:cubicBezTo>
                  <a:cubicBezTo>
                    <a:pt x="179" y="3108"/>
                    <a:pt x="148" y="3116"/>
                    <a:pt x="120" y="3116"/>
                  </a:cubicBezTo>
                  <a:cubicBezTo>
                    <a:pt x="107" y="3116"/>
                    <a:pt x="95" y="3114"/>
                    <a:pt x="84" y="3110"/>
                  </a:cubicBezTo>
                  <a:cubicBezTo>
                    <a:pt x="76" y="3107"/>
                    <a:pt x="69" y="3103"/>
                    <a:pt x="63" y="3099"/>
                  </a:cubicBezTo>
                  <a:cubicBezTo>
                    <a:pt x="114" y="2985"/>
                    <a:pt x="224" y="2906"/>
                    <a:pt x="329" y="2829"/>
                  </a:cubicBezTo>
                  <a:cubicBezTo>
                    <a:pt x="352" y="2814"/>
                    <a:pt x="374" y="2797"/>
                    <a:pt x="395" y="2780"/>
                  </a:cubicBezTo>
                  <a:cubicBezTo>
                    <a:pt x="483" y="2713"/>
                    <a:pt x="680" y="2535"/>
                    <a:pt x="624" y="2330"/>
                  </a:cubicBezTo>
                  <a:cubicBezTo>
                    <a:pt x="607" y="2263"/>
                    <a:pt x="566" y="2208"/>
                    <a:pt x="526" y="2156"/>
                  </a:cubicBezTo>
                  <a:cubicBezTo>
                    <a:pt x="517" y="2143"/>
                    <a:pt x="506" y="2130"/>
                    <a:pt x="498" y="2115"/>
                  </a:cubicBezTo>
                  <a:cubicBezTo>
                    <a:pt x="333" y="1888"/>
                    <a:pt x="286" y="1584"/>
                    <a:pt x="374" y="1318"/>
                  </a:cubicBezTo>
                  <a:cubicBezTo>
                    <a:pt x="481" y="993"/>
                    <a:pt x="755" y="766"/>
                    <a:pt x="1076" y="521"/>
                  </a:cubicBezTo>
                  <a:lnTo>
                    <a:pt x="1477" y="217"/>
                  </a:lnTo>
                  <a:cubicBezTo>
                    <a:pt x="1539" y="170"/>
                    <a:pt x="1601" y="123"/>
                    <a:pt x="1672" y="93"/>
                  </a:cubicBezTo>
                  <a:cubicBezTo>
                    <a:pt x="1734" y="67"/>
                    <a:pt x="1800" y="54"/>
                    <a:pt x="1873" y="54"/>
                  </a:cubicBezTo>
                  <a:close/>
                  <a:moveTo>
                    <a:pt x="1873" y="1"/>
                  </a:moveTo>
                  <a:cubicBezTo>
                    <a:pt x="1792" y="1"/>
                    <a:pt x="1721" y="16"/>
                    <a:pt x="1653" y="44"/>
                  </a:cubicBezTo>
                  <a:cubicBezTo>
                    <a:pt x="1575" y="76"/>
                    <a:pt x="1509" y="127"/>
                    <a:pt x="1445" y="174"/>
                  </a:cubicBezTo>
                  <a:lnTo>
                    <a:pt x="1044" y="479"/>
                  </a:lnTo>
                  <a:cubicBezTo>
                    <a:pt x="776" y="682"/>
                    <a:pt x="444" y="935"/>
                    <a:pt x="322" y="1303"/>
                  </a:cubicBezTo>
                  <a:cubicBezTo>
                    <a:pt x="230" y="1582"/>
                    <a:pt x="281" y="1905"/>
                    <a:pt x="453" y="2148"/>
                  </a:cubicBezTo>
                  <a:cubicBezTo>
                    <a:pt x="464" y="2160"/>
                    <a:pt x="474" y="2175"/>
                    <a:pt x="483" y="2188"/>
                  </a:cubicBezTo>
                  <a:cubicBezTo>
                    <a:pt x="521" y="2240"/>
                    <a:pt x="558" y="2287"/>
                    <a:pt x="573" y="2343"/>
                  </a:cubicBezTo>
                  <a:cubicBezTo>
                    <a:pt x="620" y="2518"/>
                    <a:pt x="442" y="2677"/>
                    <a:pt x="363" y="2737"/>
                  </a:cubicBezTo>
                  <a:cubicBezTo>
                    <a:pt x="341" y="2754"/>
                    <a:pt x="320" y="2769"/>
                    <a:pt x="296" y="2786"/>
                  </a:cubicBezTo>
                  <a:cubicBezTo>
                    <a:pt x="181" y="2872"/>
                    <a:pt x="59" y="2960"/>
                    <a:pt x="7" y="3097"/>
                  </a:cubicBezTo>
                  <a:lnTo>
                    <a:pt x="1" y="3114"/>
                  </a:lnTo>
                  <a:lnTo>
                    <a:pt x="11" y="3127"/>
                  </a:lnTo>
                  <a:cubicBezTo>
                    <a:pt x="29" y="3142"/>
                    <a:pt x="46" y="3152"/>
                    <a:pt x="65" y="3159"/>
                  </a:cubicBezTo>
                  <a:cubicBezTo>
                    <a:pt x="82" y="3166"/>
                    <a:pt x="101" y="3169"/>
                    <a:pt x="120" y="3169"/>
                  </a:cubicBezTo>
                  <a:cubicBezTo>
                    <a:pt x="155" y="3169"/>
                    <a:pt x="191" y="3160"/>
                    <a:pt x="226" y="3150"/>
                  </a:cubicBezTo>
                  <a:cubicBezTo>
                    <a:pt x="258" y="3140"/>
                    <a:pt x="290" y="3131"/>
                    <a:pt x="322" y="3131"/>
                  </a:cubicBezTo>
                  <a:cubicBezTo>
                    <a:pt x="487" y="3135"/>
                    <a:pt x="517" y="3397"/>
                    <a:pt x="521" y="3476"/>
                  </a:cubicBezTo>
                  <a:lnTo>
                    <a:pt x="524" y="3508"/>
                  </a:lnTo>
                  <a:lnTo>
                    <a:pt x="556" y="3502"/>
                  </a:lnTo>
                  <a:cubicBezTo>
                    <a:pt x="871" y="3424"/>
                    <a:pt x="1162" y="3277"/>
                    <a:pt x="1445" y="3133"/>
                  </a:cubicBezTo>
                  <a:cubicBezTo>
                    <a:pt x="1520" y="3095"/>
                    <a:pt x="1590" y="3054"/>
                    <a:pt x="1625" y="2981"/>
                  </a:cubicBezTo>
                  <a:cubicBezTo>
                    <a:pt x="1631" y="2964"/>
                    <a:pt x="1638" y="2947"/>
                    <a:pt x="1642" y="2927"/>
                  </a:cubicBezTo>
                  <a:cubicBezTo>
                    <a:pt x="1648" y="2908"/>
                    <a:pt x="1653" y="2889"/>
                    <a:pt x="1663" y="2874"/>
                  </a:cubicBezTo>
                  <a:cubicBezTo>
                    <a:pt x="1691" y="2825"/>
                    <a:pt x="1753" y="2807"/>
                    <a:pt x="1818" y="2788"/>
                  </a:cubicBezTo>
                  <a:cubicBezTo>
                    <a:pt x="1860" y="2777"/>
                    <a:pt x="1903" y="2765"/>
                    <a:pt x="1942" y="2743"/>
                  </a:cubicBezTo>
                  <a:cubicBezTo>
                    <a:pt x="2002" y="2709"/>
                    <a:pt x="2040" y="2655"/>
                    <a:pt x="2077" y="2602"/>
                  </a:cubicBezTo>
                  <a:cubicBezTo>
                    <a:pt x="2094" y="2578"/>
                    <a:pt x="2111" y="2555"/>
                    <a:pt x="2130" y="2533"/>
                  </a:cubicBezTo>
                  <a:cubicBezTo>
                    <a:pt x="2172" y="2485"/>
                    <a:pt x="2231" y="2456"/>
                    <a:pt x="2280" y="2456"/>
                  </a:cubicBezTo>
                  <a:cubicBezTo>
                    <a:pt x="2301" y="2456"/>
                    <a:pt x="2321" y="2462"/>
                    <a:pt x="2336" y="2473"/>
                  </a:cubicBezTo>
                  <a:lnTo>
                    <a:pt x="2379" y="2507"/>
                  </a:lnTo>
                  <a:lnTo>
                    <a:pt x="2379" y="2452"/>
                  </a:lnTo>
                  <a:cubicBezTo>
                    <a:pt x="2379" y="2385"/>
                    <a:pt x="2377" y="2308"/>
                    <a:pt x="2409" y="2246"/>
                  </a:cubicBezTo>
                  <a:cubicBezTo>
                    <a:pt x="2432" y="2196"/>
                    <a:pt x="2484" y="2161"/>
                    <a:pt x="2531" y="2161"/>
                  </a:cubicBezTo>
                  <a:cubicBezTo>
                    <a:pt x="2540" y="2161"/>
                    <a:pt x="2548" y="2162"/>
                    <a:pt x="2557" y="2165"/>
                  </a:cubicBezTo>
                  <a:cubicBezTo>
                    <a:pt x="2623" y="2186"/>
                    <a:pt x="2647" y="2276"/>
                    <a:pt x="2645" y="2347"/>
                  </a:cubicBezTo>
                  <a:cubicBezTo>
                    <a:pt x="2645" y="2366"/>
                    <a:pt x="2645" y="2388"/>
                    <a:pt x="2642" y="2409"/>
                  </a:cubicBezTo>
                  <a:cubicBezTo>
                    <a:pt x="2638" y="2473"/>
                    <a:pt x="2634" y="2542"/>
                    <a:pt x="2660" y="2606"/>
                  </a:cubicBezTo>
                  <a:cubicBezTo>
                    <a:pt x="2685" y="2664"/>
                    <a:pt x="2752" y="2709"/>
                    <a:pt x="2816" y="2709"/>
                  </a:cubicBezTo>
                  <a:cubicBezTo>
                    <a:pt x="2840" y="2709"/>
                    <a:pt x="2861" y="2702"/>
                    <a:pt x="2878" y="2690"/>
                  </a:cubicBezTo>
                  <a:cubicBezTo>
                    <a:pt x="2957" y="2833"/>
                    <a:pt x="2960" y="3009"/>
                    <a:pt x="2962" y="3180"/>
                  </a:cubicBezTo>
                  <a:cubicBezTo>
                    <a:pt x="2962" y="3232"/>
                    <a:pt x="2962" y="3283"/>
                    <a:pt x="2964" y="3334"/>
                  </a:cubicBezTo>
                  <a:cubicBezTo>
                    <a:pt x="2970" y="3474"/>
                    <a:pt x="2996" y="3613"/>
                    <a:pt x="3037" y="3750"/>
                  </a:cubicBezTo>
                  <a:lnTo>
                    <a:pt x="3052" y="3795"/>
                  </a:lnTo>
                  <a:lnTo>
                    <a:pt x="3082" y="3761"/>
                  </a:lnTo>
                  <a:cubicBezTo>
                    <a:pt x="3114" y="3724"/>
                    <a:pt x="3144" y="3697"/>
                    <a:pt x="3178" y="3675"/>
                  </a:cubicBezTo>
                  <a:cubicBezTo>
                    <a:pt x="3277" y="3609"/>
                    <a:pt x="3399" y="3577"/>
                    <a:pt x="3519" y="3547"/>
                  </a:cubicBezTo>
                  <a:cubicBezTo>
                    <a:pt x="3664" y="3510"/>
                    <a:pt x="3817" y="3474"/>
                    <a:pt x="3930" y="3367"/>
                  </a:cubicBezTo>
                  <a:cubicBezTo>
                    <a:pt x="3990" y="3311"/>
                    <a:pt x="4044" y="3238"/>
                    <a:pt x="4093" y="3165"/>
                  </a:cubicBezTo>
                  <a:cubicBezTo>
                    <a:pt x="4184" y="3035"/>
                    <a:pt x="4274" y="2913"/>
                    <a:pt x="4387" y="2913"/>
                  </a:cubicBezTo>
                  <a:cubicBezTo>
                    <a:pt x="4398" y="2913"/>
                    <a:pt x="4409" y="2914"/>
                    <a:pt x="4421" y="2917"/>
                  </a:cubicBezTo>
                  <a:cubicBezTo>
                    <a:pt x="4414" y="2968"/>
                    <a:pt x="4429" y="3022"/>
                    <a:pt x="4461" y="3069"/>
                  </a:cubicBezTo>
                  <a:cubicBezTo>
                    <a:pt x="4517" y="3152"/>
                    <a:pt x="4624" y="3217"/>
                    <a:pt x="4733" y="3234"/>
                  </a:cubicBezTo>
                  <a:cubicBezTo>
                    <a:pt x="4772" y="3238"/>
                    <a:pt x="4813" y="3242"/>
                    <a:pt x="4864" y="3242"/>
                  </a:cubicBezTo>
                  <a:cubicBezTo>
                    <a:pt x="4892" y="3242"/>
                    <a:pt x="4922" y="3240"/>
                    <a:pt x="4952" y="3240"/>
                  </a:cubicBezTo>
                  <a:cubicBezTo>
                    <a:pt x="4980" y="3238"/>
                    <a:pt x="5010" y="3238"/>
                    <a:pt x="5038" y="3238"/>
                  </a:cubicBezTo>
                  <a:cubicBezTo>
                    <a:pt x="5106" y="3238"/>
                    <a:pt x="5158" y="3242"/>
                    <a:pt x="5207" y="3255"/>
                  </a:cubicBezTo>
                  <a:cubicBezTo>
                    <a:pt x="5211" y="3257"/>
                    <a:pt x="5216" y="3260"/>
                    <a:pt x="5218" y="3260"/>
                  </a:cubicBezTo>
                  <a:lnTo>
                    <a:pt x="5248" y="3268"/>
                  </a:lnTo>
                  <a:lnTo>
                    <a:pt x="5252" y="3238"/>
                  </a:lnTo>
                  <a:cubicBezTo>
                    <a:pt x="5271" y="3120"/>
                    <a:pt x="5293" y="3013"/>
                    <a:pt x="5321" y="2917"/>
                  </a:cubicBezTo>
                  <a:lnTo>
                    <a:pt x="5327" y="2895"/>
                  </a:lnTo>
                  <a:cubicBezTo>
                    <a:pt x="5346" y="2820"/>
                    <a:pt x="5370" y="2743"/>
                    <a:pt x="5359" y="2664"/>
                  </a:cubicBezTo>
                  <a:cubicBezTo>
                    <a:pt x="5348" y="2578"/>
                    <a:pt x="5303" y="2503"/>
                    <a:pt x="5263" y="2437"/>
                  </a:cubicBezTo>
                  <a:cubicBezTo>
                    <a:pt x="5151" y="2250"/>
                    <a:pt x="5012" y="2021"/>
                    <a:pt x="4781" y="1918"/>
                  </a:cubicBezTo>
                  <a:cubicBezTo>
                    <a:pt x="4755" y="1905"/>
                    <a:pt x="4725" y="1897"/>
                    <a:pt x="4697" y="1886"/>
                  </a:cubicBezTo>
                  <a:cubicBezTo>
                    <a:pt x="4631" y="1863"/>
                    <a:pt x="4569" y="1841"/>
                    <a:pt x="4521" y="1796"/>
                  </a:cubicBezTo>
                  <a:cubicBezTo>
                    <a:pt x="4440" y="1715"/>
                    <a:pt x="4431" y="1582"/>
                    <a:pt x="4431" y="1453"/>
                  </a:cubicBezTo>
                  <a:lnTo>
                    <a:pt x="4427" y="1003"/>
                  </a:lnTo>
                  <a:lnTo>
                    <a:pt x="4406" y="999"/>
                  </a:lnTo>
                  <a:cubicBezTo>
                    <a:pt x="4309" y="982"/>
                    <a:pt x="4230" y="973"/>
                    <a:pt x="4153" y="973"/>
                  </a:cubicBezTo>
                  <a:cubicBezTo>
                    <a:pt x="3971" y="973"/>
                    <a:pt x="3791" y="1023"/>
                    <a:pt x="3617" y="1070"/>
                  </a:cubicBezTo>
                  <a:cubicBezTo>
                    <a:pt x="3476" y="1111"/>
                    <a:pt x="3330" y="1151"/>
                    <a:pt x="3184" y="1164"/>
                  </a:cubicBezTo>
                  <a:cubicBezTo>
                    <a:pt x="3152" y="1167"/>
                    <a:pt x="3120" y="1168"/>
                    <a:pt x="3088" y="1168"/>
                  </a:cubicBezTo>
                  <a:cubicBezTo>
                    <a:pt x="2858" y="1168"/>
                    <a:pt x="2629" y="1102"/>
                    <a:pt x="2441" y="978"/>
                  </a:cubicBezTo>
                  <a:cubicBezTo>
                    <a:pt x="2327" y="905"/>
                    <a:pt x="2267" y="828"/>
                    <a:pt x="2261" y="746"/>
                  </a:cubicBezTo>
                  <a:cubicBezTo>
                    <a:pt x="2248" y="626"/>
                    <a:pt x="2357" y="524"/>
                    <a:pt x="2465" y="487"/>
                  </a:cubicBezTo>
                  <a:cubicBezTo>
                    <a:pt x="2522" y="468"/>
                    <a:pt x="2587" y="459"/>
                    <a:pt x="2670" y="459"/>
                  </a:cubicBezTo>
                  <a:cubicBezTo>
                    <a:pt x="2713" y="459"/>
                    <a:pt x="2756" y="461"/>
                    <a:pt x="2799" y="464"/>
                  </a:cubicBezTo>
                  <a:lnTo>
                    <a:pt x="2844" y="466"/>
                  </a:lnTo>
                  <a:cubicBezTo>
                    <a:pt x="2872" y="466"/>
                    <a:pt x="2902" y="468"/>
                    <a:pt x="2932" y="468"/>
                  </a:cubicBezTo>
                  <a:cubicBezTo>
                    <a:pt x="3090" y="468"/>
                    <a:pt x="3238" y="449"/>
                    <a:pt x="3373" y="414"/>
                  </a:cubicBezTo>
                  <a:lnTo>
                    <a:pt x="3519" y="376"/>
                  </a:lnTo>
                  <a:lnTo>
                    <a:pt x="3369" y="361"/>
                  </a:lnTo>
                  <a:cubicBezTo>
                    <a:pt x="3054" y="333"/>
                    <a:pt x="2752" y="264"/>
                    <a:pt x="2467" y="159"/>
                  </a:cubicBezTo>
                  <a:lnTo>
                    <a:pt x="2398" y="134"/>
                  </a:lnTo>
                  <a:cubicBezTo>
                    <a:pt x="2227" y="67"/>
                    <a:pt x="2049" y="1"/>
                    <a:pt x="18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296"/>
            <p:cNvSpPr/>
            <p:nvPr/>
          </p:nvSpPr>
          <p:spPr>
            <a:xfrm>
              <a:off x="5439030" y="2502120"/>
              <a:ext cx="337911" cy="206776"/>
            </a:xfrm>
            <a:custGeom>
              <a:rect b="b" l="l" r="r" t="t"/>
              <a:pathLst>
                <a:path extrusionOk="0" h="7277" w="11892">
                  <a:moveTo>
                    <a:pt x="922" y="1"/>
                  </a:moveTo>
                  <a:cubicBezTo>
                    <a:pt x="897" y="7"/>
                    <a:pt x="869" y="11"/>
                    <a:pt x="843" y="20"/>
                  </a:cubicBezTo>
                  <a:cubicBezTo>
                    <a:pt x="575" y="91"/>
                    <a:pt x="322" y="230"/>
                    <a:pt x="125" y="425"/>
                  </a:cubicBezTo>
                  <a:cubicBezTo>
                    <a:pt x="125" y="448"/>
                    <a:pt x="123" y="472"/>
                    <a:pt x="123" y="498"/>
                  </a:cubicBezTo>
                  <a:lnTo>
                    <a:pt x="115" y="3283"/>
                  </a:lnTo>
                  <a:cubicBezTo>
                    <a:pt x="1" y="3405"/>
                    <a:pt x="109" y="3641"/>
                    <a:pt x="273" y="3641"/>
                  </a:cubicBezTo>
                  <a:cubicBezTo>
                    <a:pt x="276" y="3641"/>
                    <a:pt x="279" y="3641"/>
                    <a:pt x="282" y="3641"/>
                  </a:cubicBezTo>
                  <a:cubicBezTo>
                    <a:pt x="408" y="3634"/>
                    <a:pt x="498" y="3525"/>
                    <a:pt x="580" y="3426"/>
                  </a:cubicBezTo>
                  <a:cubicBezTo>
                    <a:pt x="826" y="3122"/>
                    <a:pt x="1119" y="2854"/>
                    <a:pt x="1445" y="2636"/>
                  </a:cubicBezTo>
                  <a:cubicBezTo>
                    <a:pt x="1579" y="2546"/>
                    <a:pt x="1735" y="2460"/>
                    <a:pt x="1892" y="2460"/>
                  </a:cubicBezTo>
                  <a:cubicBezTo>
                    <a:pt x="1926" y="2460"/>
                    <a:pt x="1960" y="2464"/>
                    <a:pt x="1994" y="2473"/>
                  </a:cubicBezTo>
                  <a:cubicBezTo>
                    <a:pt x="2258" y="2543"/>
                    <a:pt x="2452" y="2887"/>
                    <a:pt x="2695" y="2887"/>
                  </a:cubicBezTo>
                  <a:cubicBezTo>
                    <a:pt x="2725" y="2887"/>
                    <a:pt x="2756" y="2881"/>
                    <a:pt x="2788" y="2869"/>
                  </a:cubicBezTo>
                  <a:cubicBezTo>
                    <a:pt x="2902" y="3137"/>
                    <a:pt x="3013" y="3407"/>
                    <a:pt x="3125" y="3675"/>
                  </a:cubicBezTo>
                  <a:cubicBezTo>
                    <a:pt x="3195" y="3706"/>
                    <a:pt x="3272" y="3715"/>
                    <a:pt x="3351" y="3715"/>
                  </a:cubicBezTo>
                  <a:cubicBezTo>
                    <a:pt x="3454" y="3715"/>
                    <a:pt x="3561" y="3700"/>
                    <a:pt x="3661" y="3700"/>
                  </a:cubicBezTo>
                  <a:cubicBezTo>
                    <a:pt x="3766" y="3700"/>
                    <a:pt x="3864" y="3717"/>
                    <a:pt x="3943" y="3784"/>
                  </a:cubicBezTo>
                  <a:cubicBezTo>
                    <a:pt x="4085" y="3904"/>
                    <a:pt x="4089" y="4129"/>
                    <a:pt x="4224" y="4255"/>
                  </a:cubicBezTo>
                  <a:cubicBezTo>
                    <a:pt x="4301" y="4326"/>
                    <a:pt x="4412" y="4354"/>
                    <a:pt x="4481" y="4433"/>
                  </a:cubicBezTo>
                  <a:cubicBezTo>
                    <a:pt x="4571" y="4536"/>
                    <a:pt x="4567" y="4690"/>
                    <a:pt x="4618" y="4817"/>
                  </a:cubicBezTo>
                  <a:cubicBezTo>
                    <a:pt x="4732" y="5087"/>
                    <a:pt x="5066" y="5168"/>
                    <a:pt x="5308" y="5335"/>
                  </a:cubicBezTo>
                  <a:cubicBezTo>
                    <a:pt x="5507" y="5472"/>
                    <a:pt x="5649" y="5676"/>
                    <a:pt x="5842" y="5824"/>
                  </a:cubicBezTo>
                  <a:cubicBezTo>
                    <a:pt x="6101" y="6025"/>
                    <a:pt x="6429" y="6109"/>
                    <a:pt x="6731" y="6242"/>
                  </a:cubicBezTo>
                  <a:cubicBezTo>
                    <a:pt x="7031" y="6372"/>
                    <a:pt x="7331" y="6593"/>
                    <a:pt x="7397" y="6914"/>
                  </a:cubicBezTo>
                  <a:cubicBezTo>
                    <a:pt x="7399" y="6923"/>
                    <a:pt x="7399" y="6934"/>
                    <a:pt x="7399" y="6944"/>
                  </a:cubicBezTo>
                  <a:cubicBezTo>
                    <a:pt x="7434" y="6939"/>
                    <a:pt x="7471" y="6937"/>
                    <a:pt x="7507" y="6937"/>
                  </a:cubicBezTo>
                  <a:cubicBezTo>
                    <a:pt x="7519" y="6937"/>
                    <a:pt x="7531" y="6937"/>
                    <a:pt x="7543" y="6938"/>
                  </a:cubicBezTo>
                  <a:cubicBezTo>
                    <a:pt x="7697" y="6946"/>
                    <a:pt x="7858" y="7013"/>
                    <a:pt x="7941" y="7144"/>
                  </a:cubicBezTo>
                  <a:cubicBezTo>
                    <a:pt x="7967" y="7189"/>
                    <a:pt x="7988" y="7240"/>
                    <a:pt x="8025" y="7276"/>
                  </a:cubicBezTo>
                  <a:cubicBezTo>
                    <a:pt x="8085" y="7120"/>
                    <a:pt x="8241" y="7028"/>
                    <a:pt x="8374" y="6927"/>
                  </a:cubicBezTo>
                  <a:cubicBezTo>
                    <a:pt x="8509" y="6826"/>
                    <a:pt x="8637" y="6668"/>
                    <a:pt x="8592" y="6505"/>
                  </a:cubicBezTo>
                  <a:cubicBezTo>
                    <a:pt x="8571" y="6428"/>
                    <a:pt x="8515" y="6366"/>
                    <a:pt x="8468" y="6302"/>
                  </a:cubicBezTo>
                  <a:cubicBezTo>
                    <a:pt x="8301" y="6068"/>
                    <a:pt x="8252" y="5753"/>
                    <a:pt x="8342" y="5481"/>
                  </a:cubicBezTo>
                  <a:cubicBezTo>
                    <a:pt x="8455" y="5132"/>
                    <a:pt x="8762" y="4890"/>
                    <a:pt x="9053" y="4669"/>
                  </a:cubicBezTo>
                  <a:cubicBezTo>
                    <a:pt x="9188" y="4568"/>
                    <a:pt x="9321" y="4468"/>
                    <a:pt x="9454" y="4365"/>
                  </a:cubicBezTo>
                  <a:cubicBezTo>
                    <a:pt x="9518" y="4318"/>
                    <a:pt x="9582" y="4268"/>
                    <a:pt x="9657" y="4236"/>
                  </a:cubicBezTo>
                  <a:cubicBezTo>
                    <a:pt x="9725" y="4208"/>
                    <a:pt x="9795" y="4197"/>
                    <a:pt x="9866" y="4197"/>
                  </a:cubicBezTo>
                  <a:cubicBezTo>
                    <a:pt x="10060" y="4197"/>
                    <a:pt x="10262" y="4283"/>
                    <a:pt x="10452" y="4352"/>
                  </a:cubicBezTo>
                  <a:cubicBezTo>
                    <a:pt x="10744" y="4461"/>
                    <a:pt x="11050" y="4528"/>
                    <a:pt x="11361" y="4558"/>
                  </a:cubicBezTo>
                  <a:cubicBezTo>
                    <a:pt x="11568" y="4502"/>
                    <a:pt x="11755" y="4399"/>
                    <a:pt x="11870" y="4221"/>
                  </a:cubicBezTo>
                  <a:cubicBezTo>
                    <a:pt x="11879" y="4206"/>
                    <a:pt x="11888" y="4191"/>
                    <a:pt x="11890" y="4176"/>
                  </a:cubicBezTo>
                  <a:cubicBezTo>
                    <a:pt x="11892" y="4138"/>
                    <a:pt x="11855" y="4112"/>
                    <a:pt x="11828" y="4088"/>
                  </a:cubicBezTo>
                  <a:cubicBezTo>
                    <a:pt x="11725" y="3998"/>
                    <a:pt x="11703" y="3851"/>
                    <a:pt x="11686" y="3716"/>
                  </a:cubicBezTo>
                  <a:cubicBezTo>
                    <a:pt x="11654" y="3731"/>
                    <a:pt x="11619" y="3737"/>
                    <a:pt x="11584" y="3737"/>
                  </a:cubicBezTo>
                  <a:cubicBezTo>
                    <a:pt x="11504" y="3737"/>
                    <a:pt x="11420" y="3703"/>
                    <a:pt x="11350" y="3658"/>
                  </a:cubicBezTo>
                  <a:cubicBezTo>
                    <a:pt x="11251" y="3596"/>
                    <a:pt x="11161" y="3512"/>
                    <a:pt x="11050" y="3471"/>
                  </a:cubicBezTo>
                  <a:cubicBezTo>
                    <a:pt x="10972" y="3442"/>
                    <a:pt x="10890" y="3437"/>
                    <a:pt x="10807" y="3437"/>
                  </a:cubicBezTo>
                  <a:cubicBezTo>
                    <a:pt x="10752" y="3437"/>
                    <a:pt x="10698" y="3439"/>
                    <a:pt x="10643" y="3439"/>
                  </a:cubicBezTo>
                  <a:cubicBezTo>
                    <a:pt x="10601" y="3439"/>
                    <a:pt x="10560" y="3438"/>
                    <a:pt x="10519" y="3433"/>
                  </a:cubicBezTo>
                  <a:cubicBezTo>
                    <a:pt x="10371" y="3418"/>
                    <a:pt x="10214" y="3315"/>
                    <a:pt x="10189" y="3182"/>
                  </a:cubicBezTo>
                  <a:cubicBezTo>
                    <a:pt x="9719" y="3274"/>
                    <a:pt x="9278" y="3506"/>
                    <a:pt x="8963" y="3866"/>
                  </a:cubicBezTo>
                  <a:cubicBezTo>
                    <a:pt x="8865" y="3976"/>
                    <a:pt x="8729" y="4108"/>
                    <a:pt x="8598" y="4108"/>
                  </a:cubicBezTo>
                  <a:cubicBezTo>
                    <a:pt x="8563" y="4108"/>
                    <a:pt x="8529" y="4099"/>
                    <a:pt x="8496" y="4078"/>
                  </a:cubicBezTo>
                  <a:cubicBezTo>
                    <a:pt x="8434" y="4039"/>
                    <a:pt x="8402" y="3968"/>
                    <a:pt x="8350" y="3919"/>
                  </a:cubicBezTo>
                  <a:cubicBezTo>
                    <a:pt x="8213" y="3788"/>
                    <a:pt x="7990" y="3833"/>
                    <a:pt x="7819" y="3754"/>
                  </a:cubicBezTo>
                  <a:cubicBezTo>
                    <a:pt x="7684" y="3692"/>
                    <a:pt x="7596" y="3559"/>
                    <a:pt x="7515" y="3435"/>
                  </a:cubicBezTo>
                  <a:cubicBezTo>
                    <a:pt x="7286" y="3077"/>
                    <a:pt x="7056" y="2715"/>
                    <a:pt x="6906" y="2317"/>
                  </a:cubicBezTo>
                  <a:cubicBezTo>
                    <a:pt x="6842" y="2149"/>
                    <a:pt x="6791" y="1969"/>
                    <a:pt x="6671" y="1835"/>
                  </a:cubicBezTo>
                  <a:cubicBezTo>
                    <a:pt x="6489" y="1631"/>
                    <a:pt x="6203" y="1581"/>
                    <a:pt x="5924" y="1581"/>
                  </a:cubicBezTo>
                  <a:cubicBezTo>
                    <a:pt x="5868" y="1581"/>
                    <a:pt x="5812" y="1583"/>
                    <a:pt x="5758" y="1586"/>
                  </a:cubicBezTo>
                  <a:cubicBezTo>
                    <a:pt x="5480" y="1602"/>
                    <a:pt x="5196" y="1635"/>
                    <a:pt x="4917" y="1635"/>
                  </a:cubicBezTo>
                  <a:cubicBezTo>
                    <a:pt x="4680" y="1635"/>
                    <a:pt x="4446" y="1611"/>
                    <a:pt x="4222" y="1532"/>
                  </a:cubicBezTo>
                  <a:cubicBezTo>
                    <a:pt x="3851" y="1400"/>
                    <a:pt x="3562" y="1134"/>
                    <a:pt x="3311" y="825"/>
                  </a:cubicBezTo>
                  <a:cubicBezTo>
                    <a:pt x="3298" y="845"/>
                    <a:pt x="3288" y="862"/>
                    <a:pt x="3277" y="881"/>
                  </a:cubicBezTo>
                  <a:cubicBezTo>
                    <a:pt x="3228" y="956"/>
                    <a:pt x="3172" y="1035"/>
                    <a:pt x="3088" y="1063"/>
                  </a:cubicBezTo>
                  <a:cubicBezTo>
                    <a:pt x="3007" y="1091"/>
                    <a:pt x="2908" y="1070"/>
                    <a:pt x="2844" y="1123"/>
                  </a:cubicBezTo>
                  <a:cubicBezTo>
                    <a:pt x="2806" y="1155"/>
                    <a:pt x="2788" y="1207"/>
                    <a:pt x="2763" y="1250"/>
                  </a:cubicBezTo>
                  <a:cubicBezTo>
                    <a:pt x="2706" y="1346"/>
                    <a:pt x="2594" y="1398"/>
                    <a:pt x="2483" y="1398"/>
                  </a:cubicBezTo>
                  <a:cubicBezTo>
                    <a:pt x="2408" y="1398"/>
                    <a:pt x="2335" y="1375"/>
                    <a:pt x="2279" y="1325"/>
                  </a:cubicBezTo>
                  <a:cubicBezTo>
                    <a:pt x="2122" y="1183"/>
                    <a:pt x="2141" y="935"/>
                    <a:pt x="2195" y="731"/>
                  </a:cubicBezTo>
                  <a:cubicBezTo>
                    <a:pt x="2246" y="528"/>
                    <a:pt x="2319" y="307"/>
                    <a:pt x="2231" y="116"/>
                  </a:cubicBezTo>
                  <a:cubicBezTo>
                    <a:pt x="2198" y="74"/>
                    <a:pt x="2149" y="56"/>
                    <a:pt x="2097" y="56"/>
                  </a:cubicBezTo>
                  <a:cubicBezTo>
                    <a:pt x="2021" y="56"/>
                    <a:pt x="1940" y="95"/>
                    <a:pt x="1893" y="157"/>
                  </a:cubicBezTo>
                  <a:cubicBezTo>
                    <a:pt x="1814" y="262"/>
                    <a:pt x="1805" y="401"/>
                    <a:pt x="1794" y="532"/>
                  </a:cubicBezTo>
                  <a:cubicBezTo>
                    <a:pt x="1784" y="660"/>
                    <a:pt x="1762" y="802"/>
                    <a:pt x="1670" y="894"/>
                  </a:cubicBezTo>
                  <a:lnTo>
                    <a:pt x="1612" y="517"/>
                  </a:lnTo>
                  <a:cubicBezTo>
                    <a:pt x="1593" y="399"/>
                    <a:pt x="1565" y="266"/>
                    <a:pt x="1460" y="206"/>
                  </a:cubicBezTo>
                  <a:cubicBezTo>
                    <a:pt x="1409" y="177"/>
                    <a:pt x="1349" y="171"/>
                    <a:pt x="1287" y="171"/>
                  </a:cubicBezTo>
                  <a:cubicBezTo>
                    <a:pt x="1241" y="171"/>
                    <a:pt x="1195" y="174"/>
                    <a:pt x="1151" y="174"/>
                  </a:cubicBezTo>
                  <a:cubicBezTo>
                    <a:pt x="1070" y="174"/>
                    <a:pt x="996" y="163"/>
                    <a:pt x="950" y="99"/>
                  </a:cubicBezTo>
                  <a:cubicBezTo>
                    <a:pt x="929" y="71"/>
                    <a:pt x="922" y="37"/>
                    <a:pt x="9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296"/>
            <p:cNvSpPr/>
            <p:nvPr/>
          </p:nvSpPr>
          <p:spPr>
            <a:xfrm>
              <a:off x="5439712" y="2501211"/>
              <a:ext cx="337968" cy="209021"/>
            </a:xfrm>
            <a:custGeom>
              <a:rect b="b" l="l" r="r" t="t"/>
              <a:pathLst>
                <a:path extrusionOk="0" h="7356" w="11894">
                  <a:moveTo>
                    <a:pt x="875" y="67"/>
                  </a:moveTo>
                  <a:cubicBezTo>
                    <a:pt x="877" y="99"/>
                    <a:pt x="888" y="125"/>
                    <a:pt x="905" y="146"/>
                  </a:cubicBezTo>
                  <a:cubicBezTo>
                    <a:pt x="958" y="223"/>
                    <a:pt x="1048" y="234"/>
                    <a:pt x="1128" y="234"/>
                  </a:cubicBezTo>
                  <a:cubicBezTo>
                    <a:pt x="1151" y="234"/>
                    <a:pt x="1173" y="232"/>
                    <a:pt x="1196" y="232"/>
                  </a:cubicBezTo>
                  <a:cubicBezTo>
                    <a:pt x="1218" y="230"/>
                    <a:pt x="1241" y="230"/>
                    <a:pt x="1263" y="230"/>
                  </a:cubicBezTo>
                  <a:cubicBezTo>
                    <a:pt x="1314" y="230"/>
                    <a:pt x="1374" y="234"/>
                    <a:pt x="1423" y="262"/>
                  </a:cubicBezTo>
                  <a:cubicBezTo>
                    <a:pt x="1515" y="315"/>
                    <a:pt x="1543" y="440"/>
                    <a:pt x="1560" y="553"/>
                  </a:cubicBezTo>
                  <a:lnTo>
                    <a:pt x="1629" y="982"/>
                  </a:lnTo>
                  <a:lnTo>
                    <a:pt x="1665" y="945"/>
                  </a:lnTo>
                  <a:cubicBezTo>
                    <a:pt x="1766" y="845"/>
                    <a:pt x="1785" y="697"/>
                    <a:pt x="1796" y="566"/>
                  </a:cubicBezTo>
                  <a:lnTo>
                    <a:pt x="1798" y="553"/>
                  </a:lnTo>
                  <a:cubicBezTo>
                    <a:pt x="1809" y="429"/>
                    <a:pt x="1820" y="300"/>
                    <a:pt x="1890" y="204"/>
                  </a:cubicBezTo>
                  <a:cubicBezTo>
                    <a:pt x="1931" y="150"/>
                    <a:pt x="2004" y="114"/>
                    <a:pt x="2072" y="114"/>
                  </a:cubicBezTo>
                  <a:cubicBezTo>
                    <a:pt x="2107" y="114"/>
                    <a:pt x="2154" y="123"/>
                    <a:pt x="2182" y="159"/>
                  </a:cubicBezTo>
                  <a:cubicBezTo>
                    <a:pt x="2259" y="324"/>
                    <a:pt x="2207" y="517"/>
                    <a:pt x="2158" y="703"/>
                  </a:cubicBezTo>
                  <a:lnTo>
                    <a:pt x="2145" y="757"/>
                  </a:lnTo>
                  <a:cubicBezTo>
                    <a:pt x="2070" y="1042"/>
                    <a:pt x="2102" y="1256"/>
                    <a:pt x="2237" y="1376"/>
                  </a:cubicBezTo>
                  <a:cubicBezTo>
                    <a:pt x="2295" y="1427"/>
                    <a:pt x="2375" y="1457"/>
                    <a:pt x="2460" y="1457"/>
                  </a:cubicBezTo>
                  <a:cubicBezTo>
                    <a:pt x="2587" y="1457"/>
                    <a:pt x="2702" y="1395"/>
                    <a:pt x="2762" y="1294"/>
                  </a:cubicBezTo>
                  <a:cubicBezTo>
                    <a:pt x="2771" y="1282"/>
                    <a:pt x="2777" y="1269"/>
                    <a:pt x="2784" y="1256"/>
                  </a:cubicBezTo>
                  <a:cubicBezTo>
                    <a:pt x="2799" y="1224"/>
                    <a:pt x="2814" y="1196"/>
                    <a:pt x="2837" y="1177"/>
                  </a:cubicBezTo>
                  <a:cubicBezTo>
                    <a:pt x="2869" y="1149"/>
                    <a:pt x="2917" y="1144"/>
                    <a:pt x="2968" y="1140"/>
                  </a:cubicBezTo>
                  <a:cubicBezTo>
                    <a:pt x="3002" y="1136"/>
                    <a:pt x="3039" y="1134"/>
                    <a:pt x="3073" y="1121"/>
                  </a:cubicBezTo>
                  <a:cubicBezTo>
                    <a:pt x="3165" y="1091"/>
                    <a:pt x="3223" y="1007"/>
                    <a:pt x="3274" y="928"/>
                  </a:cubicBezTo>
                  <a:cubicBezTo>
                    <a:pt x="3281" y="920"/>
                    <a:pt x="3285" y="911"/>
                    <a:pt x="3289" y="905"/>
                  </a:cubicBezTo>
                  <a:cubicBezTo>
                    <a:pt x="3581" y="1256"/>
                    <a:pt x="3868" y="1474"/>
                    <a:pt x="4189" y="1588"/>
                  </a:cubicBezTo>
                  <a:cubicBezTo>
                    <a:pt x="4391" y="1661"/>
                    <a:pt x="4616" y="1695"/>
                    <a:pt x="4894" y="1695"/>
                  </a:cubicBezTo>
                  <a:cubicBezTo>
                    <a:pt x="5078" y="1695"/>
                    <a:pt x="5269" y="1680"/>
                    <a:pt x="5453" y="1665"/>
                  </a:cubicBezTo>
                  <a:cubicBezTo>
                    <a:pt x="5548" y="1659"/>
                    <a:pt x="5642" y="1650"/>
                    <a:pt x="5736" y="1646"/>
                  </a:cubicBezTo>
                  <a:cubicBezTo>
                    <a:pt x="5794" y="1642"/>
                    <a:pt x="5848" y="1639"/>
                    <a:pt x="5899" y="1639"/>
                  </a:cubicBezTo>
                  <a:cubicBezTo>
                    <a:pt x="6242" y="1639"/>
                    <a:pt x="6480" y="1721"/>
                    <a:pt x="6625" y="1884"/>
                  </a:cubicBezTo>
                  <a:cubicBezTo>
                    <a:pt x="6724" y="1993"/>
                    <a:pt x="6775" y="2139"/>
                    <a:pt x="6827" y="2278"/>
                  </a:cubicBezTo>
                  <a:cubicBezTo>
                    <a:pt x="6837" y="2304"/>
                    <a:pt x="6846" y="2331"/>
                    <a:pt x="6857" y="2359"/>
                  </a:cubicBezTo>
                  <a:cubicBezTo>
                    <a:pt x="7009" y="2760"/>
                    <a:pt x="7242" y="3126"/>
                    <a:pt x="7469" y="3480"/>
                  </a:cubicBezTo>
                  <a:cubicBezTo>
                    <a:pt x="7542" y="3598"/>
                    <a:pt x="7637" y="3743"/>
                    <a:pt x="7784" y="3810"/>
                  </a:cubicBezTo>
                  <a:cubicBezTo>
                    <a:pt x="7857" y="3844"/>
                    <a:pt x="7939" y="3857"/>
                    <a:pt x="8018" y="3868"/>
                  </a:cubicBezTo>
                  <a:cubicBezTo>
                    <a:pt x="8129" y="3885"/>
                    <a:pt x="8234" y="3900"/>
                    <a:pt x="8307" y="3970"/>
                  </a:cubicBezTo>
                  <a:cubicBezTo>
                    <a:pt x="8329" y="3990"/>
                    <a:pt x="8344" y="4011"/>
                    <a:pt x="8363" y="4035"/>
                  </a:cubicBezTo>
                  <a:cubicBezTo>
                    <a:pt x="8389" y="4069"/>
                    <a:pt x="8416" y="4108"/>
                    <a:pt x="8457" y="4133"/>
                  </a:cubicBezTo>
                  <a:cubicBezTo>
                    <a:pt x="8494" y="4155"/>
                    <a:pt x="8532" y="4168"/>
                    <a:pt x="8573" y="4168"/>
                  </a:cubicBezTo>
                  <a:cubicBezTo>
                    <a:pt x="8718" y="4168"/>
                    <a:pt x="8862" y="4022"/>
                    <a:pt x="8958" y="3915"/>
                  </a:cubicBezTo>
                  <a:cubicBezTo>
                    <a:pt x="9252" y="3580"/>
                    <a:pt x="9672" y="3345"/>
                    <a:pt x="10145" y="3246"/>
                  </a:cubicBezTo>
                  <a:cubicBezTo>
                    <a:pt x="10188" y="3381"/>
                    <a:pt x="10349" y="3476"/>
                    <a:pt x="10492" y="3493"/>
                  </a:cubicBezTo>
                  <a:cubicBezTo>
                    <a:pt x="10527" y="3497"/>
                    <a:pt x="10565" y="3497"/>
                    <a:pt x="10610" y="3497"/>
                  </a:cubicBezTo>
                  <a:lnTo>
                    <a:pt x="10698" y="3497"/>
                  </a:lnTo>
                  <a:cubicBezTo>
                    <a:pt x="10728" y="3497"/>
                    <a:pt x="10756" y="3495"/>
                    <a:pt x="10784" y="3495"/>
                  </a:cubicBezTo>
                  <a:cubicBezTo>
                    <a:pt x="10855" y="3495"/>
                    <a:pt x="10938" y="3499"/>
                    <a:pt x="11017" y="3529"/>
                  </a:cubicBezTo>
                  <a:cubicBezTo>
                    <a:pt x="11088" y="3555"/>
                    <a:pt x="11150" y="3600"/>
                    <a:pt x="11214" y="3647"/>
                  </a:cubicBezTo>
                  <a:cubicBezTo>
                    <a:pt x="11247" y="3668"/>
                    <a:pt x="11279" y="3692"/>
                    <a:pt x="11313" y="3713"/>
                  </a:cubicBezTo>
                  <a:cubicBezTo>
                    <a:pt x="11371" y="3752"/>
                    <a:pt x="11463" y="3795"/>
                    <a:pt x="11559" y="3795"/>
                  </a:cubicBezTo>
                  <a:cubicBezTo>
                    <a:pt x="11587" y="3795"/>
                    <a:pt x="11615" y="3793"/>
                    <a:pt x="11639" y="3784"/>
                  </a:cubicBezTo>
                  <a:cubicBezTo>
                    <a:pt x="11658" y="3923"/>
                    <a:pt x="11688" y="4054"/>
                    <a:pt x="11787" y="4140"/>
                  </a:cubicBezTo>
                  <a:lnTo>
                    <a:pt x="11795" y="4148"/>
                  </a:lnTo>
                  <a:cubicBezTo>
                    <a:pt x="11817" y="4168"/>
                    <a:pt x="11840" y="4187"/>
                    <a:pt x="11838" y="4206"/>
                  </a:cubicBezTo>
                  <a:cubicBezTo>
                    <a:pt x="11838" y="4217"/>
                    <a:pt x="11831" y="4228"/>
                    <a:pt x="11825" y="4238"/>
                  </a:cubicBezTo>
                  <a:cubicBezTo>
                    <a:pt x="11724" y="4392"/>
                    <a:pt x="11559" y="4502"/>
                    <a:pt x="11334" y="4562"/>
                  </a:cubicBezTo>
                  <a:cubicBezTo>
                    <a:pt x="11022" y="4532"/>
                    <a:pt x="10720" y="4463"/>
                    <a:pt x="10437" y="4360"/>
                  </a:cubicBezTo>
                  <a:lnTo>
                    <a:pt x="10368" y="4335"/>
                  </a:lnTo>
                  <a:cubicBezTo>
                    <a:pt x="10197" y="4268"/>
                    <a:pt x="10019" y="4202"/>
                    <a:pt x="9843" y="4202"/>
                  </a:cubicBezTo>
                  <a:cubicBezTo>
                    <a:pt x="9762" y="4202"/>
                    <a:pt x="9691" y="4217"/>
                    <a:pt x="9623" y="4245"/>
                  </a:cubicBezTo>
                  <a:cubicBezTo>
                    <a:pt x="9545" y="4277"/>
                    <a:pt x="9479" y="4328"/>
                    <a:pt x="9415" y="4375"/>
                  </a:cubicBezTo>
                  <a:lnTo>
                    <a:pt x="9014" y="4680"/>
                  </a:lnTo>
                  <a:cubicBezTo>
                    <a:pt x="8746" y="4883"/>
                    <a:pt x="8414" y="5136"/>
                    <a:pt x="8292" y="5504"/>
                  </a:cubicBezTo>
                  <a:cubicBezTo>
                    <a:pt x="8200" y="5783"/>
                    <a:pt x="8251" y="6106"/>
                    <a:pt x="8423" y="6349"/>
                  </a:cubicBezTo>
                  <a:cubicBezTo>
                    <a:pt x="8434" y="6361"/>
                    <a:pt x="8444" y="6376"/>
                    <a:pt x="8453" y="6389"/>
                  </a:cubicBezTo>
                  <a:cubicBezTo>
                    <a:pt x="8491" y="6441"/>
                    <a:pt x="8528" y="6488"/>
                    <a:pt x="8543" y="6544"/>
                  </a:cubicBezTo>
                  <a:cubicBezTo>
                    <a:pt x="8590" y="6719"/>
                    <a:pt x="8412" y="6878"/>
                    <a:pt x="8333" y="6938"/>
                  </a:cubicBezTo>
                  <a:cubicBezTo>
                    <a:pt x="8311" y="6955"/>
                    <a:pt x="8290" y="6970"/>
                    <a:pt x="8269" y="6987"/>
                  </a:cubicBezTo>
                  <a:cubicBezTo>
                    <a:pt x="8161" y="7064"/>
                    <a:pt x="8054" y="7143"/>
                    <a:pt x="7994" y="7257"/>
                  </a:cubicBezTo>
                  <a:cubicBezTo>
                    <a:pt x="7984" y="7242"/>
                    <a:pt x="7975" y="7225"/>
                    <a:pt x="7964" y="7206"/>
                  </a:cubicBezTo>
                  <a:cubicBezTo>
                    <a:pt x="7956" y="7191"/>
                    <a:pt x="7947" y="7176"/>
                    <a:pt x="7939" y="7163"/>
                  </a:cubicBezTo>
                  <a:cubicBezTo>
                    <a:pt x="7859" y="7034"/>
                    <a:pt x="7703" y="6953"/>
                    <a:pt x="7521" y="6942"/>
                  </a:cubicBezTo>
                  <a:lnTo>
                    <a:pt x="7484" y="6942"/>
                  </a:lnTo>
                  <a:cubicBezTo>
                    <a:pt x="7459" y="6942"/>
                    <a:pt x="7431" y="6944"/>
                    <a:pt x="7401" y="6946"/>
                  </a:cubicBezTo>
                  <a:cubicBezTo>
                    <a:pt x="7399" y="6944"/>
                    <a:pt x="7399" y="6942"/>
                    <a:pt x="7399" y="6940"/>
                  </a:cubicBezTo>
                  <a:cubicBezTo>
                    <a:pt x="7326" y="6584"/>
                    <a:pt x="6987" y="6368"/>
                    <a:pt x="6717" y="6248"/>
                  </a:cubicBezTo>
                  <a:cubicBezTo>
                    <a:pt x="6627" y="6209"/>
                    <a:pt x="6533" y="6173"/>
                    <a:pt x="6443" y="6139"/>
                  </a:cubicBezTo>
                  <a:cubicBezTo>
                    <a:pt x="6231" y="6057"/>
                    <a:pt x="6013" y="5974"/>
                    <a:pt x="5833" y="5837"/>
                  </a:cubicBezTo>
                  <a:cubicBezTo>
                    <a:pt x="5747" y="5768"/>
                    <a:pt x="5670" y="5689"/>
                    <a:pt x="5593" y="5609"/>
                  </a:cubicBezTo>
                  <a:cubicBezTo>
                    <a:pt x="5503" y="5517"/>
                    <a:pt x="5408" y="5421"/>
                    <a:pt x="5299" y="5344"/>
                  </a:cubicBezTo>
                  <a:cubicBezTo>
                    <a:pt x="5224" y="5292"/>
                    <a:pt x="5141" y="5249"/>
                    <a:pt x="5059" y="5207"/>
                  </a:cubicBezTo>
                  <a:cubicBezTo>
                    <a:pt x="4871" y="5108"/>
                    <a:pt x="4693" y="5016"/>
                    <a:pt x="4620" y="4838"/>
                  </a:cubicBezTo>
                  <a:cubicBezTo>
                    <a:pt x="4601" y="4793"/>
                    <a:pt x="4590" y="4742"/>
                    <a:pt x="4577" y="4692"/>
                  </a:cubicBezTo>
                  <a:cubicBezTo>
                    <a:pt x="4558" y="4607"/>
                    <a:pt x="4538" y="4517"/>
                    <a:pt x="4476" y="4448"/>
                  </a:cubicBezTo>
                  <a:cubicBezTo>
                    <a:pt x="4436" y="4401"/>
                    <a:pt x="4384" y="4371"/>
                    <a:pt x="4333" y="4343"/>
                  </a:cubicBezTo>
                  <a:cubicBezTo>
                    <a:pt x="4290" y="4320"/>
                    <a:pt x="4251" y="4298"/>
                    <a:pt x="4219" y="4268"/>
                  </a:cubicBezTo>
                  <a:cubicBezTo>
                    <a:pt x="4157" y="4210"/>
                    <a:pt x="4123" y="4129"/>
                    <a:pt x="4089" y="4043"/>
                  </a:cubicBezTo>
                  <a:cubicBezTo>
                    <a:pt x="4052" y="3953"/>
                    <a:pt x="4014" y="3861"/>
                    <a:pt x="3936" y="3795"/>
                  </a:cubicBezTo>
                  <a:cubicBezTo>
                    <a:pt x="3842" y="3715"/>
                    <a:pt x="3729" y="3705"/>
                    <a:pt x="3639" y="3705"/>
                  </a:cubicBezTo>
                  <a:cubicBezTo>
                    <a:pt x="3587" y="3705"/>
                    <a:pt x="3534" y="3709"/>
                    <a:pt x="3482" y="3713"/>
                  </a:cubicBezTo>
                  <a:cubicBezTo>
                    <a:pt x="3429" y="3715"/>
                    <a:pt x="3375" y="3720"/>
                    <a:pt x="3324" y="3720"/>
                  </a:cubicBezTo>
                  <a:cubicBezTo>
                    <a:pt x="3242" y="3720"/>
                    <a:pt x="3176" y="3709"/>
                    <a:pt x="3122" y="3688"/>
                  </a:cubicBezTo>
                  <a:lnTo>
                    <a:pt x="2779" y="2867"/>
                  </a:lnTo>
                  <a:lnTo>
                    <a:pt x="2756" y="2876"/>
                  </a:lnTo>
                  <a:cubicBezTo>
                    <a:pt x="2728" y="2886"/>
                    <a:pt x="2700" y="2891"/>
                    <a:pt x="2670" y="2891"/>
                  </a:cubicBezTo>
                  <a:cubicBezTo>
                    <a:pt x="2550" y="2891"/>
                    <a:pt x="2439" y="2798"/>
                    <a:pt x="2323" y="2698"/>
                  </a:cubicBezTo>
                  <a:cubicBezTo>
                    <a:pt x="2216" y="2608"/>
                    <a:pt x="2105" y="2514"/>
                    <a:pt x="1976" y="2479"/>
                  </a:cubicBezTo>
                  <a:cubicBezTo>
                    <a:pt x="1940" y="2471"/>
                    <a:pt x="1903" y="2466"/>
                    <a:pt x="1867" y="2466"/>
                  </a:cubicBezTo>
                  <a:cubicBezTo>
                    <a:pt x="1693" y="2466"/>
                    <a:pt x="1530" y="2563"/>
                    <a:pt x="1406" y="2644"/>
                  </a:cubicBezTo>
                  <a:cubicBezTo>
                    <a:pt x="1078" y="2867"/>
                    <a:pt x="785" y="3135"/>
                    <a:pt x="534" y="3441"/>
                  </a:cubicBezTo>
                  <a:cubicBezTo>
                    <a:pt x="457" y="3535"/>
                    <a:pt x="371" y="3640"/>
                    <a:pt x="256" y="3647"/>
                  </a:cubicBezTo>
                  <a:lnTo>
                    <a:pt x="249" y="3647"/>
                  </a:lnTo>
                  <a:cubicBezTo>
                    <a:pt x="185" y="3647"/>
                    <a:pt x="121" y="3600"/>
                    <a:pt x="89" y="3527"/>
                  </a:cubicBezTo>
                  <a:cubicBezTo>
                    <a:pt x="65" y="3471"/>
                    <a:pt x="56" y="3390"/>
                    <a:pt x="110" y="3332"/>
                  </a:cubicBezTo>
                  <a:lnTo>
                    <a:pt x="116" y="3326"/>
                  </a:lnTo>
                  <a:lnTo>
                    <a:pt x="125" y="530"/>
                  </a:lnTo>
                  <a:lnTo>
                    <a:pt x="127" y="467"/>
                  </a:lnTo>
                  <a:cubicBezTo>
                    <a:pt x="316" y="283"/>
                    <a:pt x="558" y="148"/>
                    <a:pt x="826" y="78"/>
                  </a:cubicBezTo>
                  <a:cubicBezTo>
                    <a:pt x="843" y="73"/>
                    <a:pt x="858" y="69"/>
                    <a:pt x="875" y="67"/>
                  </a:cubicBezTo>
                  <a:close/>
                  <a:moveTo>
                    <a:pt x="926" y="0"/>
                  </a:moveTo>
                  <a:lnTo>
                    <a:pt x="871" y="13"/>
                  </a:lnTo>
                  <a:cubicBezTo>
                    <a:pt x="851" y="15"/>
                    <a:pt x="832" y="20"/>
                    <a:pt x="813" y="26"/>
                  </a:cubicBezTo>
                  <a:cubicBezTo>
                    <a:pt x="532" y="101"/>
                    <a:pt x="279" y="243"/>
                    <a:pt x="82" y="437"/>
                  </a:cubicBezTo>
                  <a:lnTo>
                    <a:pt x="76" y="446"/>
                  </a:lnTo>
                  <a:lnTo>
                    <a:pt x="63" y="3304"/>
                  </a:lnTo>
                  <a:cubicBezTo>
                    <a:pt x="11" y="3368"/>
                    <a:pt x="1" y="3461"/>
                    <a:pt x="41" y="3548"/>
                  </a:cubicBezTo>
                  <a:cubicBezTo>
                    <a:pt x="80" y="3640"/>
                    <a:pt x="164" y="3700"/>
                    <a:pt x="249" y="3700"/>
                  </a:cubicBezTo>
                  <a:lnTo>
                    <a:pt x="260" y="3700"/>
                  </a:lnTo>
                  <a:cubicBezTo>
                    <a:pt x="397" y="3692"/>
                    <a:pt x="496" y="3572"/>
                    <a:pt x="575" y="3476"/>
                  </a:cubicBezTo>
                  <a:cubicBezTo>
                    <a:pt x="823" y="3171"/>
                    <a:pt x="1113" y="2908"/>
                    <a:pt x="1436" y="2689"/>
                  </a:cubicBezTo>
                  <a:cubicBezTo>
                    <a:pt x="1554" y="2610"/>
                    <a:pt x="1708" y="2520"/>
                    <a:pt x="1867" y="2520"/>
                  </a:cubicBezTo>
                  <a:cubicBezTo>
                    <a:pt x="1899" y="2520"/>
                    <a:pt x="1931" y="2524"/>
                    <a:pt x="1961" y="2531"/>
                  </a:cubicBezTo>
                  <a:cubicBezTo>
                    <a:pt x="2079" y="2563"/>
                    <a:pt x="2186" y="2653"/>
                    <a:pt x="2287" y="2738"/>
                  </a:cubicBezTo>
                  <a:cubicBezTo>
                    <a:pt x="2413" y="2846"/>
                    <a:pt x="2531" y="2944"/>
                    <a:pt x="2670" y="2944"/>
                  </a:cubicBezTo>
                  <a:cubicBezTo>
                    <a:pt x="2698" y="2944"/>
                    <a:pt x="2724" y="2942"/>
                    <a:pt x="2749" y="2933"/>
                  </a:cubicBezTo>
                  <a:lnTo>
                    <a:pt x="3079" y="3728"/>
                  </a:lnTo>
                  <a:lnTo>
                    <a:pt x="3090" y="3733"/>
                  </a:lnTo>
                  <a:cubicBezTo>
                    <a:pt x="3154" y="3760"/>
                    <a:pt x="3229" y="3773"/>
                    <a:pt x="3324" y="3773"/>
                  </a:cubicBezTo>
                  <a:cubicBezTo>
                    <a:pt x="3377" y="3773"/>
                    <a:pt x="3433" y="3769"/>
                    <a:pt x="3484" y="3767"/>
                  </a:cubicBezTo>
                  <a:cubicBezTo>
                    <a:pt x="3538" y="3763"/>
                    <a:pt x="3589" y="3758"/>
                    <a:pt x="3639" y="3758"/>
                  </a:cubicBezTo>
                  <a:cubicBezTo>
                    <a:pt x="3759" y="3758"/>
                    <a:pt x="3840" y="3782"/>
                    <a:pt x="3902" y="3835"/>
                  </a:cubicBezTo>
                  <a:cubicBezTo>
                    <a:pt x="3969" y="3893"/>
                    <a:pt x="4003" y="3977"/>
                    <a:pt x="4039" y="4065"/>
                  </a:cubicBezTo>
                  <a:cubicBezTo>
                    <a:pt x="4076" y="4150"/>
                    <a:pt x="4112" y="4240"/>
                    <a:pt x="4183" y="4307"/>
                  </a:cubicBezTo>
                  <a:cubicBezTo>
                    <a:pt x="4219" y="4341"/>
                    <a:pt x="4264" y="4367"/>
                    <a:pt x="4307" y="4390"/>
                  </a:cubicBezTo>
                  <a:cubicBezTo>
                    <a:pt x="4356" y="4418"/>
                    <a:pt x="4401" y="4444"/>
                    <a:pt x="4438" y="4482"/>
                  </a:cubicBezTo>
                  <a:cubicBezTo>
                    <a:pt x="4489" y="4542"/>
                    <a:pt x="4506" y="4622"/>
                    <a:pt x="4526" y="4705"/>
                  </a:cubicBezTo>
                  <a:cubicBezTo>
                    <a:pt x="4536" y="4757"/>
                    <a:pt x="4549" y="4808"/>
                    <a:pt x="4571" y="4857"/>
                  </a:cubicBezTo>
                  <a:cubicBezTo>
                    <a:pt x="4652" y="5055"/>
                    <a:pt x="4845" y="5157"/>
                    <a:pt x="5033" y="5254"/>
                  </a:cubicBezTo>
                  <a:cubicBezTo>
                    <a:pt x="5115" y="5297"/>
                    <a:pt x="5196" y="5339"/>
                    <a:pt x="5269" y="5389"/>
                  </a:cubicBezTo>
                  <a:cubicBezTo>
                    <a:pt x="5374" y="5462"/>
                    <a:pt x="5466" y="5556"/>
                    <a:pt x="5554" y="5648"/>
                  </a:cubicBezTo>
                  <a:cubicBezTo>
                    <a:pt x="5631" y="5727"/>
                    <a:pt x="5710" y="5809"/>
                    <a:pt x="5800" y="5877"/>
                  </a:cubicBezTo>
                  <a:cubicBezTo>
                    <a:pt x="5987" y="6023"/>
                    <a:pt x="6210" y="6106"/>
                    <a:pt x="6424" y="6188"/>
                  </a:cubicBezTo>
                  <a:cubicBezTo>
                    <a:pt x="6514" y="6222"/>
                    <a:pt x="6606" y="6259"/>
                    <a:pt x="6696" y="6297"/>
                  </a:cubicBezTo>
                  <a:cubicBezTo>
                    <a:pt x="6955" y="6411"/>
                    <a:pt x="7279" y="6619"/>
                    <a:pt x="7347" y="6951"/>
                  </a:cubicBezTo>
                  <a:cubicBezTo>
                    <a:pt x="7347" y="6955"/>
                    <a:pt x="7347" y="6959"/>
                    <a:pt x="7347" y="6963"/>
                  </a:cubicBezTo>
                  <a:cubicBezTo>
                    <a:pt x="7347" y="6970"/>
                    <a:pt x="7349" y="6974"/>
                    <a:pt x="7349" y="6981"/>
                  </a:cubicBezTo>
                  <a:lnTo>
                    <a:pt x="7354" y="7006"/>
                  </a:lnTo>
                  <a:lnTo>
                    <a:pt x="7379" y="7002"/>
                  </a:lnTo>
                  <a:cubicBezTo>
                    <a:pt x="7420" y="6997"/>
                    <a:pt x="7454" y="6995"/>
                    <a:pt x="7485" y="6995"/>
                  </a:cubicBezTo>
                  <a:cubicBezTo>
                    <a:pt x="7496" y="6995"/>
                    <a:pt x="7506" y="6995"/>
                    <a:pt x="7517" y="6996"/>
                  </a:cubicBezTo>
                  <a:cubicBezTo>
                    <a:pt x="7684" y="7004"/>
                    <a:pt x="7823" y="7077"/>
                    <a:pt x="7894" y="7191"/>
                  </a:cubicBezTo>
                  <a:cubicBezTo>
                    <a:pt x="7902" y="7203"/>
                    <a:pt x="7909" y="7216"/>
                    <a:pt x="7917" y="7231"/>
                  </a:cubicBezTo>
                  <a:cubicBezTo>
                    <a:pt x="7936" y="7266"/>
                    <a:pt x="7956" y="7300"/>
                    <a:pt x="7981" y="7328"/>
                  </a:cubicBezTo>
                  <a:lnTo>
                    <a:pt x="8011" y="7356"/>
                  </a:lnTo>
                  <a:lnTo>
                    <a:pt x="8026" y="7317"/>
                  </a:lnTo>
                  <a:cubicBezTo>
                    <a:pt x="8074" y="7195"/>
                    <a:pt x="8187" y="7111"/>
                    <a:pt x="8299" y="7030"/>
                  </a:cubicBezTo>
                  <a:cubicBezTo>
                    <a:pt x="8322" y="7015"/>
                    <a:pt x="8344" y="6998"/>
                    <a:pt x="8365" y="6981"/>
                  </a:cubicBezTo>
                  <a:cubicBezTo>
                    <a:pt x="8453" y="6914"/>
                    <a:pt x="8650" y="6736"/>
                    <a:pt x="8594" y="6531"/>
                  </a:cubicBezTo>
                  <a:cubicBezTo>
                    <a:pt x="8577" y="6464"/>
                    <a:pt x="8536" y="6409"/>
                    <a:pt x="8496" y="6357"/>
                  </a:cubicBezTo>
                  <a:cubicBezTo>
                    <a:pt x="8487" y="6344"/>
                    <a:pt x="8476" y="6331"/>
                    <a:pt x="8468" y="6316"/>
                  </a:cubicBezTo>
                  <a:cubicBezTo>
                    <a:pt x="8305" y="6089"/>
                    <a:pt x="8256" y="5785"/>
                    <a:pt x="8344" y="5519"/>
                  </a:cubicBezTo>
                  <a:cubicBezTo>
                    <a:pt x="8451" y="5194"/>
                    <a:pt x="8725" y="4967"/>
                    <a:pt x="9046" y="4722"/>
                  </a:cubicBezTo>
                  <a:lnTo>
                    <a:pt x="9447" y="4418"/>
                  </a:lnTo>
                  <a:cubicBezTo>
                    <a:pt x="9509" y="4371"/>
                    <a:pt x="9571" y="4324"/>
                    <a:pt x="9642" y="4294"/>
                  </a:cubicBezTo>
                  <a:cubicBezTo>
                    <a:pt x="9704" y="4268"/>
                    <a:pt x="9770" y="4255"/>
                    <a:pt x="9843" y="4255"/>
                  </a:cubicBezTo>
                  <a:cubicBezTo>
                    <a:pt x="10010" y="4255"/>
                    <a:pt x="10182" y="4322"/>
                    <a:pt x="10351" y="4384"/>
                  </a:cubicBezTo>
                  <a:lnTo>
                    <a:pt x="10417" y="4410"/>
                  </a:lnTo>
                  <a:cubicBezTo>
                    <a:pt x="10707" y="4517"/>
                    <a:pt x="11015" y="4585"/>
                    <a:pt x="11332" y="4615"/>
                  </a:cubicBezTo>
                  <a:lnTo>
                    <a:pt x="11343" y="4615"/>
                  </a:lnTo>
                  <a:cubicBezTo>
                    <a:pt x="11583" y="4551"/>
                    <a:pt x="11761" y="4435"/>
                    <a:pt x="11870" y="4266"/>
                  </a:cubicBezTo>
                  <a:cubicBezTo>
                    <a:pt x="11881" y="4251"/>
                    <a:pt x="11891" y="4232"/>
                    <a:pt x="11891" y="4208"/>
                  </a:cubicBezTo>
                  <a:cubicBezTo>
                    <a:pt x="11894" y="4163"/>
                    <a:pt x="11859" y="4133"/>
                    <a:pt x="11831" y="4108"/>
                  </a:cubicBezTo>
                  <a:lnTo>
                    <a:pt x="11821" y="4101"/>
                  </a:lnTo>
                  <a:cubicBezTo>
                    <a:pt x="11729" y="4020"/>
                    <a:pt x="11705" y="3885"/>
                    <a:pt x="11688" y="3745"/>
                  </a:cubicBezTo>
                  <a:lnTo>
                    <a:pt x="11684" y="3709"/>
                  </a:lnTo>
                  <a:lnTo>
                    <a:pt x="11652" y="3724"/>
                  </a:lnTo>
                  <a:cubicBezTo>
                    <a:pt x="11624" y="3737"/>
                    <a:pt x="11594" y="3741"/>
                    <a:pt x="11559" y="3741"/>
                  </a:cubicBezTo>
                  <a:cubicBezTo>
                    <a:pt x="11476" y="3741"/>
                    <a:pt x="11394" y="3703"/>
                    <a:pt x="11341" y="3668"/>
                  </a:cubicBezTo>
                  <a:cubicBezTo>
                    <a:pt x="11309" y="3647"/>
                    <a:pt x="11277" y="3625"/>
                    <a:pt x="11247" y="3602"/>
                  </a:cubicBezTo>
                  <a:cubicBezTo>
                    <a:pt x="11180" y="3555"/>
                    <a:pt x="11114" y="3508"/>
                    <a:pt x="11034" y="3478"/>
                  </a:cubicBezTo>
                  <a:cubicBezTo>
                    <a:pt x="10949" y="3446"/>
                    <a:pt x="10861" y="3441"/>
                    <a:pt x="10784" y="3441"/>
                  </a:cubicBezTo>
                  <a:cubicBezTo>
                    <a:pt x="10756" y="3441"/>
                    <a:pt x="10726" y="3443"/>
                    <a:pt x="10698" y="3443"/>
                  </a:cubicBezTo>
                  <a:cubicBezTo>
                    <a:pt x="10671" y="3444"/>
                    <a:pt x="10644" y="3445"/>
                    <a:pt x="10618" y="3445"/>
                  </a:cubicBezTo>
                  <a:cubicBezTo>
                    <a:pt x="10573" y="3445"/>
                    <a:pt x="10532" y="3443"/>
                    <a:pt x="10497" y="3439"/>
                  </a:cubicBezTo>
                  <a:cubicBezTo>
                    <a:pt x="10368" y="3424"/>
                    <a:pt x="10214" y="3332"/>
                    <a:pt x="10190" y="3210"/>
                  </a:cubicBezTo>
                  <a:lnTo>
                    <a:pt x="10186" y="3182"/>
                  </a:lnTo>
                  <a:lnTo>
                    <a:pt x="10158" y="3188"/>
                  </a:lnTo>
                  <a:cubicBezTo>
                    <a:pt x="9665" y="3285"/>
                    <a:pt x="9224" y="3531"/>
                    <a:pt x="8918" y="3878"/>
                  </a:cubicBezTo>
                  <a:cubicBezTo>
                    <a:pt x="8780" y="4037"/>
                    <a:pt x="8667" y="4114"/>
                    <a:pt x="8574" y="4114"/>
                  </a:cubicBezTo>
                  <a:cubicBezTo>
                    <a:pt x="8543" y="4114"/>
                    <a:pt x="8514" y="4105"/>
                    <a:pt x="8487" y="4088"/>
                  </a:cubicBezTo>
                  <a:cubicBezTo>
                    <a:pt x="8455" y="4067"/>
                    <a:pt x="8429" y="4035"/>
                    <a:pt x="8406" y="4003"/>
                  </a:cubicBezTo>
                  <a:cubicBezTo>
                    <a:pt x="8386" y="3977"/>
                    <a:pt x="8367" y="3953"/>
                    <a:pt x="8346" y="3932"/>
                  </a:cubicBezTo>
                  <a:cubicBezTo>
                    <a:pt x="8258" y="3848"/>
                    <a:pt x="8140" y="3831"/>
                    <a:pt x="8026" y="3816"/>
                  </a:cubicBezTo>
                  <a:cubicBezTo>
                    <a:pt x="7951" y="3803"/>
                    <a:pt x="7872" y="3793"/>
                    <a:pt x="7806" y="3763"/>
                  </a:cubicBezTo>
                  <a:cubicBezTo>
                    <a:pt x="7673" y="3700"/>
                    <a:pt x="7585" y="3563"/>
                    <a:pt x="7514" y="3452"/>
                  </a:cubicBezTo>
                  <a:cubicBezTo>
                    <a:pt x="7289" y="3101"/>
                    <a:pt x="7056" y="2736"/>
                    <a:pt x="6906" y="2340"/>
                  </a:cubicBezTo>
                  <a:cubicBezTo>
                    <a:pt x="6897" y="2312"/>
                    <a:pt x="6887" y="2286"/>
                    <a:pt x="6876" y="2259"/>
                  </a:cubicBezTo>
                  <a:cubicBezTo>
                    <a:pt x="6825" y="2115"/>
                    <a:pt x="6771" y="1965"/>
                    <a:pt x="6666" y="1849"/>
                  </a:cubicBezTo>
                  <a:cubicBezTo>
                    <a:pt x="6510" y="1672"/>
                    <a:pt x="6257" y="1586"/>
                    <a:pt x="5899" y="1586"/>
                  </a:cubicBezTo>
                  <a:cubicBezTo>
                    <a:pt x="5848" y="1586"/>
                    <a:pt x="5792" y="1588"/>
                    <a:pt x="5734" y="1592"/>
                  </a:cubicBezTo>
                  <a:cubicBezTo>
                    <a:pt x="5640" y="1597"/>
                    <a:pt x="5543" y="1605"/>
                    <a:pt x="5449" y="1612"/>
                  </a:cubicBezTo>
                  <a:cubicBezTo>
                    <a:pt x="5265" y="1627"/>
                    <a:pt x="5076" y="1642"/>
                    <a:pt x="4894" y="1642"/>
                  </a:cubicBezTo>
                  <a:cubicBezTo>
                    <a:pt x="4622" y="1642"/>
                    <a:pt x="4403" y="1607"/>
                    <a:pt x="4206" y="1539"/>
                  </a:cubicBezTo>
                  <a:cubicBezTo>
                    <a:pt x="3887" y="1425"/>
                    <a:pt x="3600" y="1202"/>
                    <a:pt x="3307" y="840"/>
                  </a:cubicBezTo>
                  <a:lnTo>
                    <a:pt x="3283" y="810"/>
                  </a:lnTo>
                  <a:lnTo>
                    <a:pt x="3253" y="862"/>
                  </a:lnTo>
                  <a:cubicBezTo>
                    <a:pt x="3247" y="872"/>
                    <a:pt x="3238" y="885"/>
                    <a:pt x="3229" y="898"/>
                  </a:cubicBezTo>
                  <a:cubicBezTo>
                    <a:pt x="3182" y="971"/>
                    <a:pt x="3131" y="1046"/>
                    <a:pt x="3056" y="1072"/>
                  </a:cubicBezTo>
                  <a:cubicBezTo>
                    <a:pt x="3028" y="1080"/>
                    <a:pt x="2996" y="1082"/>
                    <a:pt x="2962" y="1087"/>
                  </a:cubicBezTo>
                  <a:cubicBezTo>
                    <a:pt x="2906" y="1091"/>
                    <a:pt x="2848" y="1097"/>
                    <a:pt x="2803" y="1136"/>
                  </a:cubicBezTo>
                  <a:cubicBezTo>
                    <a:pt x="2771" y="1162"/>
                    <a:pt x="2754" y="1196"/>
                    <a:pt x="2737" y="1230"/>
                  </a:cubicBezTo>
                  <a:cubicBezTo>
                    <a:pt x="2730" y="1243"/>
                    <a:pt x="2724" y="1256"/>
                    <a:pt x="2715" y="1269"/>
                  </a:cubicBezTo>
                  <a:cubicBezTo>
                    <a:pt x="2668" y="1350"/>
                    <a:pt x="2567" y="1404"/>
                    <a:pt x="2460" y="1404"/>
                  </a:cubicBezTo>
                  <a:cubicBezTo>
                    <a:pt x="2387" y="1404"/>
                    <a:pt x="2321" y="1380"/>
                    <a:pt x="2274" y="1337"/>
                  </a:cubicBezTo>
                  <a:cubicBezTo>
                    <a:pt x="2124" y="1202"/>
                    <a:pt x="2150" y="954"/>
                    <a:pt x="2197" y="770"/>
                  </a:cubicBezTo>
                  <a:lnTo>
                    <a:pt x="2212" y="716"/>
                  </a:lnTo>
                  <a:cubicBezTo>
                    <a:pt x="2263" y="521"/>
                    <a:pt x="2317" y="320"/>
                    <a:pt x="2227" y="131"/>
                  </a:cubicBezTo>
                  <a:cubicBezTo>
                    <a:pt x="2192" y="86"/>
                    <a:pt x="2137" y="60"/>
                    <a:pt x="2072" y="60"/>
                  </a:cubicBezTo>
                  <a:cubicBezTo>
                    <a:pt x="1987" y="60"/>
                    <a:pt x="1899" y="105"/>
                    <a:pt x="1848" y="172"/>
                  </a:cubicBezTo>
                  <a:cubicBezTo>
                    <a:pt x="1768" y="279"/>
                    <a:pt x="1755" y="416"/>
                    <a:pt x="1745" y="547"/>
                  </a:cubicBezTo>
                  <a:lnTo>
                    <a:pt x="1745" y="562"/>
                  </a:lnTo>
                  <a:cubicBezTo>
                    <a:pt x="1736" y="665"/>
                    <a:pt x="1721" y="778"/>
                    <a:pt x="1663" y="864"/>
                  </a:cubicBezTo>
                  <a:lnTo>
                    <a:pt x="1614" y="547"/>
                  </a:lnTo>
                  <a:cubicBezTo>
                    <a:pt x="1595" y="420"/>
                    <a:pt x="1565" y="281"/>
                    <a:pt x="1449" y="215"/>
                  </a:cubicBezTo>
                  <a:cubicBezTo>
                    <a:pt x="1389" y="180"/>
                    <a:pt x="1323" y="176"/>
                    <a:pt x="1263" y="176"/>
                  </a:cubicBezTo>
                  <a:cubicBezTo>
                    <a:pt x="1239" y="176"/>
                    <a:pt x="1215" y="176"/>
                    <a:pt x="1194" y="178"/>
                  </a:cubicBezTo>
                  <a:cubicBezTo>
                    <a:pt x="1170" y="178"/>
                    <a:pt x="1149" y="180"/>
                    <a:pt x="1128" y="180"/>
                  </a:cubicBezTo>
                  <a:cubicBezTo>
                    <a:pt x="1048" y="180"/>
                    <a:pt x="986" y="168"/>
                    <a:pt x="948" y="116"/>
                  </a:cubicBezTo>
                  <a:cubicBezTo>
                    <a:pt x="933" y="95"/>
                    <a:pt x="926" y="69"/>
                    <a:pt x="926" y="35"/>
                  </a:cubicBezTo>
                  <a:lnTo>
                    <a:pt x="9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296"/>
            <p:cNvSpPr/>
            <p:nvPr/>
          </p:nvSpPr>
          <p:spPr>
            <a:xfrm>
              <a:off x="5367939" y="2572016"/>
              <a:ext cx="281365" cy="188278"/>
            </a:xfrm>
            <a:custGeom>
              <a:rect b="b" l="l" r="r" t="t"/>
              <a:pathLst>
                <a:path extrusionOk="0" h="6626" w="9902">
                  <a:moveTo>
                    <a:pt x="4394" y="0"/>
                  </a:moveTo>
                  <a:cubicBezTo>
                    <a:pt x="4237" y="0"/>
                    <a:pt x="4081" y="86"/>
                    <a:pt x="3947" y="176"/>
                  </a:cubicBezTo>
                  <a:cubicBezTo>
                    <a:pt x="3621" y="394"/>
                    <a:pt x="3328" y="662"/>
                    <a:pt x="3082" y="966"/>
                  </a:cubicBezTo>
                  <a:cubicBezTo>
                    <a:pt x="3000" y="1065"/>
                    <a:pt x="2910" y="1174"/>
                    <a:pt x="2784" y="1181"/>
                  </a:cubicBezTo>
                  <a:cubicBezTo>
                    <a:pt x="2780" y="1181"/>
                    <a:pt x="2777" y="1181"/>
                    <a:pt x="2773" y="1181"/>
                  </a:cubicBezTo>
                  <a:cubicBezTo>
                    <a:pt x="2711" y="1181"/>
                    <a:pt x="2657" y="1146"/>
                    <a:pt x="2621" y="1095"/>
                  </a:cubicBezTo>
                  <a:cubicBezTo>
                    <a:pt x="2595" y="1101"/>
                    <a:pt x="2572" y="1108"/>
                    <a:pt x="2544" y="1110"/>
                  </a:cubicBezTo>
                  <a:cubicBezTo>
                    <a:pt x="2534" y="1111"/>
                    <a:pt x="2524" y="1111"/>
                    <a:pt x="2514" y="1111"/>
                  </a:cubicBezTo>
                  <a:cubicBezTo>
                    <a:pt x="2306" y="1111"/>
                    <a:pt x="2130" y="944"/>
                    <a:pt x="1985" y="791"/>
                  </a:cubicBezTo>
                  <a:cubicBezTo>
                    <a:pt x="1843" y="641"/>
                    <a:pt x="1702" y="493"/>
                    <a:pt x="1560" y="343"/>
                  </a:cubicBezTo>
                  <a:cubicBezTo>
                    <a:pt x="1505" y="285"/>
                    <a:pt x="1449" y="225"/>
                    <a:pt x="1374" y="189"/>
                  </a:cubicBezTo>
                  <a:cubicBezTo>
                    <a:pt x="1337" y="171"/>
                    <a:pt x="1294" y="160"/>
                    <a:pt x="1253" y="160"/>
                  </a:cubicBezTo>
                  <a:cubicBezTo>
                    <a:pt x="1213" y="160"/>
                    <a:pt x="1175" y="170"/>
                    <a:pt x="1143" y="193"/>
                  </a:cubicBezTo>
                  <a:cubicBezTo>
                    <a:pt x="1104" y="221"/>
                    <a:pt x="1081" y="261"/>
                    <a:pt x="1055" y="302"/>
                  </a:cubicBezTo>
                  <a:cubicBezTo>
                    <a:pt x="1025" y="351"/>
                    <a:pt x="997" y="401"/>
                    <a:pt x="967" y="450"/>
                  </a:cubicBezTo>
                  <a:cubicBezTo>
                    <a:pt x="980" y="525"/>
                    <a:pt x="973" y="604"/>
                    <a:pt x="991" y="679"/>
                  </a:cubicBezTo>
                  <a:cubicBezTo>
                    <a:pt x="1038" y="900"/>
                    <a:pt x="1263" y="1026"/>
                    <a:pt x="1447" y="1159"/>
                  </a:cubicBezTo>
                  <a:cubicBezTo>
                    <a:pt x="1631" y="1292"/>
                    <a:pt x="1803" y="1532"/>
                    <a:pt x="1691" y="1729"/>
                  </a:cubicBezTo>
                  <a:cubicBezTo>
                    <a:pt x="1421" y="1721"/>
                    <a:pt x="1151" y="1714"/>
                    <a:pt x="881" y="1706"/>
                  </a:cubicBezTo>
                  <a:cubicBezTo>
                    <a:pt x="863" y="1705"/>
                    <a:pt x="844" y="1704"/>
                    <a:pt x="825" y="1704"/>
                  </a:cubicBezTo>
                  <a:cubicBezTo>
                    <a:pt x="780" y="1704"/>
                    <a:pt x="734" y="1707"/>
                    <a:pt x="688" y="1716"/>
                  </a:cubicBezTo>
                  <a:cubicBezTo>
                    <a:pt x="603" y="1736"/>
                    <a:pt x="526" y="1783"/>
                    <a:pt x="451" y="1830"/>
                  </a:cubicBezTo>
                  <a:cubicBezTo>
                    <a:pt x="301" y="1922"/>
                    <a:pt x="151" y="2016"/>
                    <a:pt x="1" y="2110"/>
                  </a:cubicBezTo>
                  <a:cubicBezTo>
                    <a:pt x="168" y="2290"/>
                    <a:pt x="382" y="2428"/>
                    <a:pt x="618" y="2503"/>
                  </a:cubicBezTo>
                  <a:cubicBezTo>
                    <a:pt x="609" y="2607"/>
                    <a:pt x="521" y="2700"/>
                    <a:pt x="418" y="2715"/>
                  </a:cubicBezTo>
                  <a:cubicBezTo>
                    <a:pt x="356" y="2839"/>
                    <a:pt x="444" y="3012"/>
                    <a:pt x="581" y="3034"/>
                  </a:cubicBezTo>
                  <a:cubicBezTo>
                    <a:pt x="597" y="3037"/>
                    <a:pt x="612" y="3038"/>
                    <a:pt x="628" y="3038"/>
                  </a:cubicBezTo>
                  <a:cubicBezTo>
                    <a:pt x="679" y="3038"/>
                    <a:pt x="732" y="3026"/>
                    <a:pt x="783" y="3026"/>
                  </a:cubicBezTo>
                  <a:cubicBezTo>
                    <a:pt x="802" y="3026"/>
                    <a:pt x="820" y="3027"/>
                    <a:pt x="838" y="3032"/>
                  </a:cubicBezTo>
                  <a:cubicBezTo>
                    <a:pt x="1008" y="3072"/>
                    <a:pt x="1046" y="3291"/>
                    <a:pt x="1051" y="3464"/>
                  </a:cubicBezTo>
                  <a:cubicBezTo>
                    <a:pt x="1059" y="3779"/>
                    <a:pt x="1068" y="4094"/>
                    <a:pt x="1076" y="4409"/>
                  </a:cubicBezTo>
                  <a:cubicBezTo>
                    <a:pt x="1078" y="4450"/>
                    <a:pt x="1078" y="4493"/>
                    <a:pt x="1076" y="4536"/>
                  </a:cubicBezTo>
                  <a:cubicBezTo>
                    <a:pt x="1076" y="4544"/>
                    <a:pt x="1074" y="4553"/>
                    <a:pt x="1074" y="4561"/>
                  </a:cubicBezTo>
                  <a:cubicBezTo>
                    <a:pt x="1072" y="4604"/>
                    <a:pt x="1070" y="4649"/>
                    <a:pt x="1063" y="4692"/>
                  </a:cubicBezTo>
                  <a:cubicBezTo>
                    <a:pt x="1230" y="4684"/>
                    <a:pt x="1395" y="4645"/>
                    <a:pt x="1548" y="4566"/>
                  </a:cubicBezTo>
                  <a:cubicBezTo>
                    <a:pt x="1845" y="4409"/>
                    <a:pt x="2072" y="4112"/>
                    <a:pt x="2402" y="4049"/>
                  </a:cubicBezTo>
                  <a:cubicBezTo>
                    <a:pt x="2542" y="4024"/>
                    <a:pt x="2687" y="4043"/>
                    <a:pt x="2824" y="4009"/>
                  </a:cubicBezTo>
                  <a:cubicBezTo>
                    <a:pt x="2960" y="3976"/>
                    <a:pt x="3095" y="3890"/>
                    <a:pt x="3231" y="3890"/>
                  </a:cubicBezTo>
                  <a:cubicBezTo>
                    <a:pt x="3257" y="3890"/>
                    <a:pt x="3284" y="3894"/>
                    <a:pt x="3311" y="3902"/>
                  </a:cubicBezTo>
                  <a:cubicBezTo>
                    <a:pt x="3422" y="3934"/>
                    <a:pt x="3499" y="4034"/>
                    <a:pt x="3589" y="4107"/>
                  </a:cubicBezTo>
                  <a:cubicBezTo>
                    <a:pt x="3936" y="4394"/>
                    <a:pt x="4504" y="4296"/>
                    <a:pt x="4823" y="4615"/>
                  </a:cubicBezTo>
                  <a:cubicBezTo>
                    <a:pt x="4964" y="4756"/>
                    <a:pt x="5113" y="4988"/>
                    <a:pt x="5281" y="4988"/>
                  </a:cubicBezTo>
                  <a:cubicBezTo>
                    <a:pt x="5312" y="4988"/>
                    <a:pt x="5344" y="4980"/>
                    <a:pt x="5376" y="4962"/>
                  </a:cubicBezTo>
                  <a:cubicBezTo>
                    <a:pt x="5563" y="5125"/>
                    <a:pt x="5749" y="5288"/>
                    <a:pt x="5933" y="5451"/>
                  </a:cubicBezTo>
                  <a:cubicBezTo>
                    <a:pt x="6019" y="5457"/>
                    <a:pt x="6105" y="5463"/>
                    <a:pt x="6190" y="5470"/>
                  </a:cubicBezTo>
                  <a:cubicBezTo>
                    <a:pt x="6165" y="5716"/>
                    <a:pt x="6141" y="5963"/>
                    <a:pt x="6117" y="6209"/>
                  </a:cubicBezTo>
                  <a:cubicBezTo>
                    <a:pt x="6170" y="6179"/>
                    <a:pt x="6228" y="6161"/>
                    <a:pt x="6285" y="6161"/>
                  </a:cubicBezTo>
                  <a:cubicBezTo>
                    <a:pt x="6322" y="6161"/>
                    <a:pt x="6360" y="6170"/>
                    <a:pt x="6394" y="6188"/>
                  </a:cubicBezTo>
                  <a:cubicBezTo>
                    <a:pt x="6518" y="6254"/>
                    <a:pt x="6570" y="6436"/>
                    <a:pt x="6709" y="6460"/>
                  </a:cubicBezTo>
                  <a:cubicBezTo>
                    <a:pt x="6720" y="6462"/>
                    <a:pt x="6731" y="6463"/>
                    <a:pt x="6743" y="6463"/>
                  </a:cubicBezTo>
                  <a:cubicBezTo>
                    <a:pt x="6786" y="6463"/>
                    <a:pt x="6830" y="6450"/>
                    <a:pt x="6874" y="6450"/>
                  </a:cubicBezTo>
                  <a:cubicBezTo>
                    <a:pt x="6888" y="6450"/>
                    <a:pt x="6902" y="6452"/>
                    <a:pt x="6917" y="6455"/>
                  </a:cubicBezTo>
                  <a:cubicBezTo>
                    <a:pt x="7024" y="6481"/>
                    <a:pt x="7094" y="6625"/>
                    <a:pt x="7198" y="6625"/>
                  </a:cubicBezTo>
                  <a:cubicBezTo>
                    <a:pt x="7206" y="6625"/>
                    <a:pt x="7215" y="6624"/>
                    <a:pt x="7223" y="6622"/>
                  </a:cubicBezTo>
                  <a:cubicBezTo>
                    <a:pt x="7298" y="6605"/>
                    <a:pt x="7332" y="6513"/>
                    <a:pt x="7330" y="6438"/>
                  </a:cubicBezTo>
                  <a:cubicBezTo>
                    <a:pt x="7330" y="6361"/>
                    <a:pt x="7309" y="6282"/>
                    <a:pt x="7328" y="6207"/>
                  </a:cubicBezTo>
                  <a:cubicBezTo>
                    <a:pt x="7369" y="6048"/>
                    <a:pt x="7562" y="5995"/>
                    <a:pt x="7720" y="5954"/>
                  </a:cubicBezTo>
                  <a:cubicBezTo>
                    <a:pt x="7879" y="5915"/>
                    <a:pt x="8067" y="5821"/>
                    <a:pt x="8061" y="5656"/>
                  </a:cubicBezTo>
                  <a:lnTo>
                    <a:pt x="8061" y="5656"/>
                  </a:lnTo>
                  <a:cubicBezTo>
                    <a:pt x="8094" y="5673"/>
                    <a:pt x="8130" y="5681"/>
                    <a:pt x="8166" y="5681"/>
                  </a:cubicBezTo>
                  <a:cubicBezTo>
                    <a:pt x="8312" y="5681"/>
                    <a:pt x="8462" y="5553"/>
                    <a:pt x="8455" y="5401"/>
                  </a:cubicBezTo>
                  <a:cubicBezTo>
                    <a:pt x="8453" y="5346"/>
                    <a:pt x="8434" y="5292"/>
                    <a:pt x="8446" y="5238"/>
                  </a:cubicBezTo>
                  <a:cubicBezTo>
                    <a:pt x="8487" y="5084"/>
                    <a:pt x="8733" y="5106"/>
                    <a:pt x="8826" y="4975"/>
                  </a:cubicBezTo>
                  <a:cubicBezTo>
                    <a:pt x="8866" y="4917"/>
                    <a:pt x="8868" y="4834"/>
                    <a:pt x="8916" y="4778"/>
                  </a:cubicBezTo>
                  <a:cubicBezTo>
                    <a:pt x="8954" y="4729"/>
                    <a:pt x="9021" y="4707"/>
                    <a:pt x="9083" y="4692"/>
                  </a:cubicBezTo>
                  <a:cubicBezTo>
                    <a:pt x="9250" y="4645"/>
                    <a:pt x="9419" y="4598"/>
                    <a:pt x="9586" y="4553"/>
                  </a:cubicBezTo>
                  <a:cubicBezTo>
                    <a:pt x="9689" y="4525"/>
                    <a:pt x="9796" y="4497"/>
                    <a:pt x="9901" y="4484"/>
                  </a:cubicBezTo>
                  <a:cubicBezTo>
                    <a:pt x="9901" y="4474"/>
                    <a:pt x="9901" y="4463"/>
                    <a:pt x="9899" y="4454"/>
                  </a:cubicBezTo>
                  <a:cubicBezTo>
                    <a:pt x="9833" y="4133"/>
                    <a:pt x="9533" y="3912"/>
                    <a:pt x="9233" y="3782"/>
                  </a:cubicBezTo>
                  <a:cubicBezTo>
                    <a:pt x="8931" y="3649"/>
                    <a:pt x="8603" y="3565"/>
                    <a:pt x="8344" y="3364"/>
                  </a:cubicBezTo>
                  <a:cubicBezTo>
                    <a:pt x="8151" y="3216"/>
                    <a:pt x="8009" y="3012"/>
                    <a:pt x="7810" y="2875"/>
                  </a:cubicBezTo>
                  <a:cubicBezTo>
                    <a:pt x="7568" y="2708"/>
                    <a:pt x="7234" y="2627"/>
                    <a:pt x="7120" y="2357"/>
                  </a:cubicBezTo>
                  <a:cubicBezTo>
                    <a:pt x="7069" y="2230"/>
                    <a:pt x="7073" y="2076"/>
                    <a:pt x="6983" y="1973"/>
                  </a:cubicBezTo>
                  <a:cubicBezTo>
                    <a:pt x="6914" y="1894"/>
                    <a:pt x="6803" y="1866"/>
                    <a:pt x="6726" y="1795"/>
                  </a:cubicBezTo>
                  <a:cubicBezTo>
                    <a:pt x="6591" y="1669"/>
                    <a:pt x="6587" y="1444"/>
                    <a:pt x="6445" y="1324"/>
                  </a:cubicBezTo>
                  <a:cubicBezTo>
                    <a:pt x="6366" y="1257"/>
                    <a:pt x="6268" y="1240"/>
                    <a:pt x="6163" y="1240"/>
                  </a:cubicBezTo>
                  <a:cubicBezTo>
                    <a:pt x="6063" y="1240"/>
                    <a:pt x="5956" y="1255"/>
                    <a:pt x="5853" y="1255"/>
                  </a:cubicBezTo>
                  <a:cubicBezTo>
                    <a:pt x="5774" y="1255"/>
                    <a:pt x="5697" y="1246"/>
                    <a:pt x="5627" y="1215"/>
                  </a:cubicBezTo>
                  <a:cubicBezTo>
                    <a:pt x="5515" y="947"/>
                    <a:pt x="5404" y="677"/>
                    <a:pt x="5290" y="409"/>
                  </a:cubicBezTo>
                  <a:cubicBezTo>
                    <a:pt x="5258" y="421"/>
                    <a:pt x="5227" y="427"/>
                    <a:pt x="5197" y="427"/>
                  </a:cubicBezTo>
                  <a:cubicBezTo>
                    <a:pt x="4954" y="427"/>
                    <a:pt x="4760" y="83"/>
                    <a:pt x="4496" y="13"/>
                  </a:cubicBezTo>
                  <a:cubicBezTo>
                    <a:pt x="4462" y="4"/>
                    <a:pt x="4428" y="0"/>
                    <a:pt x="43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296"/>
            <p:cNvSpPr/>
            <p:nvPr/>
          </p:nvSpPr>
          <p:spPr>
            <a:xfrm>
              <a:off x="5366717" y="2571278"/>
              <a:ext cx="283496" cy="189727"/>
            </a:xfrm>
            <a:custGeom>
              <a:rect b="b" l="l" r="r" t="t"/>
              <a:pathLst>
                <a:path extrusionOk="0" h="6677" w="9977">
                  <a:moveTo>
                    <a:pt x="4436" y="54"/>
                  </a:moveTo>
                  <a:cubicBezTo>
                    <a:pt x="4468" y="54"/>
                    <a:pt x="4500" y="58"/>
                    <a:pt x="4530" y="65"/>
                  </a:cubicBezTo>
                  <a:cubicBezTo>
                    <a:pt x="4648" y="97"/>
                    <a:pt x="4755" y="187"/>
                    <a:pt x="4856" y="272"/>
                  </a:cubicBezTo>
                  <a:cubicBezTo>
                    <a:pt x="4982" y="380"/>
                    <a:pt x="5100" y="478"/>
                    <a:pt x="5239" y="478"/>
                  </a:cubicBezTo>
                  <a:cubicBezTo>
                    <a:pt x="5267" y="478"/>
                    <a:pt x="5293" y="476"/>
                    <a:pt x="5318" y="467"/>
                  </a:cubicBezTo>
                  <a:lnTo>
                    <a:pt x="5648" y="1262"/>
                  </a:lnTo>
                  <a:lnTo>
                    <a:pt x="5659" y="1267"/>
                  </a:lnTo>
                  <a:cubicBezTo>
                    <a:pt x="5723" y="1294"/>
                    <a:pt x="5798" y="1307"/>
                    <a:pt x="5893" y="1307"/>
                  </a:cubicBezTo>
                  <a:cubicBezTo>
                    <a:pt x="5946" y="1307"/>
                    <a:pt x="6002" y="1303"/>
                    <a:pt x="6053" y="1301"/>
                  </a:cubicBezTo>
                  <a:cubicBezTo>
                    <a:pt x="6107" y="1297"/>
                    <a:pt x="6158" y="1292"/>
                    <a:pt x="6208" y="1292"/>
                  </a:cubicBezTo>
                  <a:cubicBezTo>
                    <a:pt x="6328" y="1292"/>
                    <a:pt x="6409" y="1316"/>
                    <a:pt x="6471" y="1369"/>
                  </a:cubicBezTo>
                  <a:cubicBezTo>
                    <a:pt x="6538" y="1427"/>
                    <a:pt x="6572" y="1511"/>
                    <a:pt x="6608" y="1599"/>
                  </a:cubicBezTo>
                  <a:cubicBezTo>
                    <a:pt x="6645" y="1684"/>
                    <a:pt x="6681" y="1774"/>
                    <a:pt x="6752" y="1841"/>
                  </a:cubicBezTo>
                  <a:cubicBezTo>
                    <a:pt x="6788" y="1875"/>
                    <a:pt x="6833" y="1901"/>
                    <a:pt x="6876" y="1924"/>
                  </a:cubicBezTo>
                  <a:cubicBezTo>
                    <a:pt x="6925" y="1952"/>
                    <a:pt x="6970" y="1978"/>
                    <a:pt x="7007" y="2016"/>
                  </a:cubicBezTo>
                  <a:cubicBezTo>
                    <a:pt x="7058" y="2076"/>
                    <a:pt x="7075" y="2156"/>
                    <a:pt x="7095" y="2239"/>
                  </a:cubicBezTo>
                  <a:cubicBezTo>
                    <a:pt x="7105" y="2291"/>
                    <a:pt x="7118" y="2342"/>
                    <a:pt x="7140" y="2391"/>
                  </a:cubicBezTo>
                  <a:cubicBezTo>
                    <a:pt x="7221" y="2589"/>
                    <a:pt x="7414" y="2691"/>
                    <a:pt x="7602" y="2788"/>
                  </a:cubicBezTo>
                  <a:cubicBezTo>
                    <a:pt x="7684" y="2831"/>
                    <a:pt x="7765" y="2873"/>
                    <a:pt x="7838" y="2923"/>
                  </a:cubicBezTo>
                  <a:cubicBezTo>
                    <a:pt x="7943" y="2996"/>
                    <a:pt x="8035" y="3090"/>
                    <a:pt x="8123" y="3182"/>
                  </a:cubicBezTo>
                  <a:cubicBezTo>
                    <a:pt x="8200" y="3261"/>
                    <a:pt x="8279" y="3343"/>
                    <a:pt x="8369" y="3411"/>
                  </a:cubicBezTo>
                  <a:cubicBezTo>
                    <a:pt x="8556" y="3557"/>
                    <a:pt x="8779" y="3640"/>
                    <a:pt x="8993" y="3722"/>
                  </a:cubicBezTo>
                  <a:cubicBezTo>
                    <a:pt x="9083" y="3756"/>
                    <a:pt x="9175" y="3793"/>
                    <a:pt x="9265" y="3831"/>
                  </a:cubicBezTo>
                  <a:cubicBezTo>
                    <a:pt x="9524" y="3945"/>
                    <a:pt x="9848" y="4153"/>
                    <a:pt x="9916" y="4485"/>
                  </a:cubicBezTo>
                  <a:cubicBezTo>
                    <a:pt x="9916" y="4487"/>
                    <a:pt x="9916" y="4487"/>
                    <a:pt x="9916" y="4487"/>
                  </a:cubicBezTo>
                  <a:cubicBezTo>
                    <a:pt x="9818" y="4500"/>
                    <a:pt x="9721" y="4525"/>
                    <a:pt x="9623" y="4553"/>
                  </a:cubicBezTo>
                  <a:lnTo>
                    <a:pt x="9119" y="4692"/>
                  </a:lnTo>
                  <a:cubicBezTo>
                    <a:pt x="9061" y="4707"/>
                    <a:pt x="8984" y="4729"/>
                    <a:pt x="8937" y="4787"/>
                  </a:cubicBezTo>
                  <a:cubicBezTo>
                    <a:pt x="8909" y="4821"/>
                    <a:pt x="8896" y="4860"/>
                    <a:pt x="8884" y="4898"/>
                  </a:cubicBezTo>
                  <a:cubicBezTo>
                    <a:pt x="8873" y="4930"/>
                    <a:pt x="8864" y="4960"/>
                    <a:pt x="8845" y="4986"/>
                  </a:cubicBezTo>
                  <a:cubicBezTo>
                    <a:pt x="8809" y="5037"/>
                    <a:pt x="8740" y="5065"/>
                    <a:pt x="8671" y="5091"/>
                  </a:cubicBezTo>
                  <a:cubicBezTo>
                    <a:pt x="8582" y="5125"/>
                    <a:pt x="8489" y="5159"/>
                    <a:pt x="8464" y="5258"/>
                  </a:cubicBezTo>
                  <a:cubicBezTo>
                    <a:pt x="8453" y="5299"/>
                    <a:pt x="8459" y="5337"/>
                    <a:pt x="8466" y="5376"/>
                  </a:cubicBezTo>
                  <a:cubicBezTo>
                    <a:pt x="8468" y="5393"/>
                    <a:pt x="8470" y="5410"/>
                    <a:pt x="8470" y="5429"/>
                  </a:cubicBezTo>
                  <a:cubicBezTo>
                    <a:pt x="8474" y="5487"/>
                    <a:pt x="8451" y="5545"/>
                    <a:pt x="8406" y="5592"/>
                  </a:cubicBezTo>
                  <a:cubicBezTo>
                    <a:pt x="8353" y="5648"/>
                    <a:pt x="8278" y="5680"/>
                    <a:pt x="8208" y="5680"/>
                  </a:cubicBezTo>
                  <a:cubicBezTo>
                    <a:pt x="8176" y="5680"/>
                    <a:pt x="8144" y="5673"/>
                    <a:pt x="8117" y="5659"/>
                  </a:cubicBezTo>
                  <a:lnTo>
                    <a:pt x="8076" y="5637"/>
                  </a:lnTo>
                  <a:lnTo>
                    <a:pt x="8078" y="5684"/>
                  </a:lnTo>
                  <a:cubicBezTo>
                    <a:pt x="8084" y="5860"/>
                    <a:pt x="7834" y="5935"/>
                    <a:pt x="7757" y="5954"/>
                  </a:cubicBezTo>
                  <a:cubicBezTo>
                    <a:pt x="7611" y="5991"/>
                    <a:pt x="7392" y="6044"/>
                    <a:pt x="7345" y="6226"/>
                  </a:cubicBezTo>
                  <a:cubicBezTo>
                    <a:pt x="7330" y="6280"/>
                    <a:pt x="7337" y="6336"/>
                    <a:pt x="7341" y="6387"/>
                  </a:cubicBezTo>
                  <a:cubicBezTo>
                    <a:pt x="7343" y="6413"/>
                    <a:pt x="7347" y="6439"/>
                    <a:pt x="7347" y="6464"/>
                  </a:cubicBezTo>
                  <a:cubicBezTo>
                    <a:pt x="7347" y="6531"/>
                    <a:pt x="7322" y="6608"/>
                    <a:pt x="7260" y="6621"/>
                  </a:cubicBezTo>
                  <a:cubicBezTo>
                    <a:pt x="7253" y="6622"/>
                    <a:pt x="7247" y="6623"/>
                    <a:pt x="7240" y="6623"/>
                  </a:cubicBezTo>
                  <a:cubicBezTo>
                    <a:pt x="7196" y="6623"/>
                    <a:pt x="7155" y="6587"/>
                    <a:pt x="7112" y="6548"/>
                  </a:cubicBezTo>
                  <a:cubicBezTo>
                    <a:pt x="7067" y="6509"/>
                    <a:pt x="7024" y="6469"/>
                    <a:pt x="6966" y="6456"/>
                  </a:cubicBezTo>
                  <a:cubicBezTo>
                    <a:pt x="6951" y="6451"/>
                    <a:pt x="6934" y="6449"/>
                    <a:pt x="6917" y="6449"/>
                  </a:cubicBezTo>
                  <a:cubicBezTo>
                    <a:pt x="6893" y="6449"/>
                    <a:pt x="6870" y="6454"/>
                    <a:pt x="6846" y="6456"/>
                  </a:cubicBezTo>
                  <a:cubicBezTo>
                    <a:pt x="6825" y="6459"/>
                    <a:pt x="6804" y="6462"/>
                    <a:pt x="6782" y="6462"/>
                  </a:cubicBezTo>
                  <a:cubicBezTo>
                    <a:pt x="6774" y="6462"/>
                    <a:pt x="6765" y="6461"/>
                    <a:pt x="6756" y="6460"/>
                  </a:cubicBezTo>
                  <a:cubicBezTo>
                    <a:pt x="6688" y="6447"/>
                    <a:pt x="6640" y="6389"/>
                    <a:pt x="6591" y="6327"/>
                  </a:cubicBezTo>
                  <a:cubicBezTo>
                    <a:pt x="6550" y="6276"/>
                    <a:pt x="6508" y="6222"/>
                    <a:pt x="6450" y="6190"/>
                  </a:cubicBezTo>
                  <a:cubicBezTo>
                    <a:pt x="6413" y="6171"/>
                    <a:pt x="6372" y="6161"/>
                    <a:pt x="6327" y="6161"/>
                  </a:cubicBezTo>
                  <a:cubicBezTo>
                    <a:pt x="6283" y="6161"/>
                    <a:pt x="6237" y="6171"/>
                    <a:pt x="6190" y="6190"/>
                  </a:cubicBezTo>
                  <a:lnTo>
                    <a:pt x="6261" y="5470"/>
                  </a:lnTo>
                  <a:lnTo>
                    <a:pt x="5987" y="5451"/>
                  </a:lnTo>
                  <a:lnTo>
                    <a:pt x="5423" y="4956"/>
                  </a:lnTo>
                  <a:lnTo>
                    <a:pt x="5406" y="4965"/>
                  </a:lnTo>
                  <a:cubicBezTo>
                    <a:pt x="5378" y="4980"/>
                    <a:pt x="5353" y="4988"/>
                    <a:pt x="5325" y="4988"/>
                  </a:cubicBezTo>
                  <a:cubicBezTo>
                    <a:pt x="5209" y="4988"/>
                    <a:pt x="5098" y="4862"/>
                    <a:pt x="4991" y="4737"/>
                  </a:cubicBezTo>
                  <a:cubicBezTo>
                    <a:pt x="4954" y="4697"/>
                    <a:pt x="4920" y="4656"/>
                    <a:pt x="4886" y="4622"/>
                  </a:cubicBezTo>
                  <a:cubicBezTo>
                    <a:pt x="4714" y="4450"/>
                    <a:pt x="4472" y="4395"/>
                    <a:pt x="4237" y="4343"/>
                  </a:cubicBezTo>
                  <a:cubicBezTo>
                    <a:pt x="4027" y="4296"/>
                    <a:pt x="3810" y="4247"/>
                    <a:pt x="3649" y="4114"/>
                  </a:cubicBezTo>
                  <a:cubicBezTo>
                    <a:pt x="3624" y="4093"/>
                    <a:pt x="3600" y="4071"/>
                    <a:pt x="3577" y="4048"/>
                  </a:cubicBezTo>
                  <a:cubicBezTo>
                    <a:pt x="3515" y="3988"/>
                    <a:pt x="3448" y="3925"/>
                    <a:pt x="3360" y="3902"/>
                  </a:cubicBezTo>
                  <a:cubicBezTo>
                    <a:pt x="3332" y="3893"/>
                    <a:pt x="3305" y="3889"/>
                    <a:pt x="3275" y="3889"/>
                  </a:cubicBezTo>
                  <a:cubicBezTo>
                    <a:pt x="3185" y="3889"/>
                    <a:pt x="3099" y="3923"/>
                    <a:pt x="3013" y="3958"/>
                  </a:cubicBezTo>
                  <a:cubicBezTo>
                    <a:pt x="2964" y="3977"/>
                    <a:pt x="2910" y="3996"/>
                    <a:pt x="2861" y="4009"/>
                  </a:cubicBezTo>
                  <a:cubicBezTo>
                    <a:pt x="2788" y="4026"/>
                    <a:pt x="2718" y="4030"/>
                    <a:pt x="2640" y="4033"/>
                  </a:cubicBezTo>
                  <a:cubicBezTo>
                    <a:pt x="2574" y="4035"/>
                    <a:pt x="2508" y="4037"/>
                    <a:pt x="2441" y="4050"/>
                  </a:cubicBezTo>
                  <a:cubicBezTo>
                    <a:pt x="2231" y="4088"/>
                    <a:pt x="2060" y="4221"/>
                    <a:pt x="1895" y="4350"/>
                  </a:cubicBezTo>
                  <a:cubicBezTo>
                    <a:pt x="1794" y="4429"/>
                    <a:pt x="1689" y="4510"/>
                    <a:pt x="1578" y="4568"/>
                  </a:cubicBezTo>
                  <a:cubicBezTo>
                    <a:pt x="1447" y="4637"/>
                    <a:pt x="1303" y="4675"/>
                    <a:pt x="1136" y="4690"/>
                  </a:cubicBezTo>
                  <a:cubicBezTo>
                    <a:pt x="1141" y="4658"/>
                    <a:pt x="1143" y="4626"/>
                    <a:pt x="1145" y="4587"/>
                  </a:cubicBezTo>
                  <a:lnTo>
                    <a:pt x="1145" y="4564"/>
                  </a:lnTo>
                  <a:cubicBezTo>
                    <a:pt x="1147" y="4521"/>
                    <a:pt x="1147" y="4476"/>
                    <a:pt x="1147" y="4435"/>
                  </a:cubicBezTo>
                  <a:lnTo>
                    <a:pt x="1121" y="3490"/>
                  </a:lnTo>
                  <a:cubicBezTo>
                    <a:pt x="1113" y="3225"/>
                    <a:pt x="1034" y="3068"/>
                    <a:pt x="888" y="3032"/>
                  </a:cubicBezTo>
                  <a:cubicBezTo>
                    <a:pt x="869" y="3028"/>
                    <a:pt x="847" y="3026"/>
                    <a:pt x="824" y="3026"/>
                  </a:cubicBezTo>
                  <a:cubicBezTo>
                    <a:pt x="798" y="3026"/>
                    <a:pt x="771" y="3029"/>
                    <a:pt x="744" y="3032"/>
                  </a:cubicBezTo>
                  <a:cubicBezTo>
                    <a:pt x="720" y="3035"/>
                    <a:pt x="696" y="3037"/>
                    <a:pt x="671" y="3037"/>
                  </a:cubicBezTo>
                  <a:cubicBezTo>
                    <a:pt x="657" y="3037"/>
                    <a:pt x="643" y="3037"/>
                    <a:pt x="629" y="3034"/>
                  </a:cubicBezTo>
                  <a:cubicBezTo>
                    <a:pt x="573" y="3023"/>
                    <a:pt x="521" y="2985"/>
                    <a:pt x="491" y="2927"/>
                  </a:cubicBezTo>
                  <a:cubicBezTo>
                    <a:pt x="466" y="2873"/>
                    <a:pt x="461" y="2813"/>
                    <a:pt x="481" y="2764"/>
                  </a:cubicBezTo>
                  <a:cubicBezTo>
                    <a:pt x="588" y="2743"/>
                    <a:pt x="678" y="2642"/>
                    <a:pt x="686" y="2531"/>
                  </a:cubicBezTo>
                  <a:lnTo>
                    <a:pt x="689" y="2509"/>
                  </a:lnTo>
                  <a:lnTo>
                    <a:pt x="669" y="2503"/>
                  </a:lnTo>
                  <a:cubicBezTo>
                    <a:pt x="449" y="2432"/>
                    <a:pt x="247" y="2308"/>
                    <a:pt x="84" y="2141"/>
                  </a:cubicBezTo>
                  <a:lnTo>
                    <a:pt x="509" y="1879"/>
                  </a:lnTo>
                  <a:cubicBezTo>
                    <a:pt x="579" y="1832"/>
                    <a:pt x="654" y="1787"/>
                    <a:pt x="738" y="1768"/>
                  </a:cubicBezTo>
                  <a:cubicBezTo>
                    <a:pt x="772" y="1762"/>
                    <a:pt x="809" y="1757"/>
                    <a:pt x="858" y="1757"/>
                  </a:cubicBezTo>
                  <a:cubicBezTo>
                    <a:pt x="879" y="1757"/>
                    <a:pt x="901" y="1757"/>
                    <a:pt x="922" y="1759"/>
                  </a:cubicBezTo>
                  <a:lnTo>
                    <a:pt x="1749" y="1783"/>
                  </a:lnTo>
                  <a:lnTo>
                    <a:pt x="1758" y="1768"/>
                  </a:lnTo>
                  <a:cubicBezTo>
                    <a:pt x="1873" y="1562"/>
                    <a:pt x="1708" y="1309"/>
                    <a:pt x="1505" y="1164"/>
                  </a:cubicBezTo>
                  <a:cubicBezTo>
                    <a:pt x="1479" y="1144"/>
                    <a:pt x="1451" y="1125"/>
                    <a:pt x="1423" y="1106"/>
                  </a:cubicBezTo>
                  <a:cubicBezTo>
                    <a:pt x="1263" y="995"/>
                    <a:pt x="1098" y="879"/>
                    <a:pt x="1059" y="699"/>
                  </a:cubicBezTo>
                  <a:cubicBezTo>
                    <a:pt x="1051" y="662"/>
                    <a:pt x="1049" y="624"/>
                    <a:pt x="1046" y="583"/>
                  </a:cubicBezTo>
                  <a:cubicBezTo>
                    <a:pt x="1044" y="551"/>
                    <a:pt x="1042" y="517"/>
                    <a:pt x="1038" y="482"/>
                  </a:cubicBezTo>
                  <a:lnTo>
                    <a:pt x="1121" y="343"/>
                  </a:lnTo>
                  <a:cubicBezTo>
                    <a:pt x="1145" y="305"/>
                    <a:pt x="1168" y="266"/>
                    <a:pt x="1201" y="242"/>
                  </a:cubicBezTo>
                  <a:cubicBezTo>
                    <a:pt x="1227" y="223"/>
                    <a:pt x="1262" y="214"/>
                    <a:pt x="1299" y="214"/>
                  </a:cubicBezTo>
                  <a:cubicBezTo>
                    <a:pt x="1335" y="214"/>
                    <a:pt x="1373" y="222"/>
                    <a:pt x="1406" y="238"/>
                  </a:cubicBezTo>
                  <a:cubicBezTo>
                    <a:pt x="1475" y="272"/>
                    <a:pt x="1531" y="332"/>
                    <a:pt x="1584" y="388"/>
                  </a:cubicBezTo>
                  <a:lnTo>
                    <a:pt x="2006" y="834"/>
                  </a:lnTo>
                  <a:cubicBezTo>
                    <a:pt x="2157" y="993"/>
                    <a:pt x="2337" y="1163"/>
                    <a:pt x="2554" y="1163"/>
                  </a:cubicBezTo>
                  <a:cubicBezTo>
                    <a:pt x="2566" y="1163"/>
                    <a:pt x="2577" y="1163"/>
                    <a:pt x="2589" y="1162"/>
                  </a:cubicBezTo>
                  <a:cubicBezTo>
                    <a:pt x="2613" y="1159"/>
                    <a:pt x="2634" y="1155"/>
                    <a:pt x="2653" y="1151"/>
                  </a:cubicBezTo>
                  <a:cubicBezTo>
                    <a:pt x="2698" y="1204"/>
                    <a:pt x="2756" y="1234"/>
                    <a:pt x="2818" y="1234"/>
                  </a:cubicBezTo>
                  <a:lnTo>
                    <a:pt x="2829" y="1234"/>
                  </a:lnTo>
                  <a:cubicBezTo>
                    <a:pt x="2966" y="1226"/>
                    <a:pt x="3065" y="1106"/>
                    <a:pt x="3144" y="1010"/>
                  </a:cubicBezTo>
                  <a:cubicBezTo>
                    <a:pt x="3392" y="705"/>
                    <a:pt x="3682" y="442"/>
                    <a:pt x="4005" y="223"/>
                  </a:cubicBezTo>
                  <a:cubicBezTo>
                    <a:pt x="4123" y="144"/>
                    <a:pt x="4277" y="54"/>
                    <a:pt x="4436" y="54"/>
                  </a:cubicBezTo>
                  <a:close/>
                  <a:moveTo>
                    <a:pt x="4436" y="0"/>
                  </a:moveTo>
                  <a:cubicBezTo>
                    <a:pt x="4262" y="0"/>
                    <a:pt x="4099" y="97"/>
                    <a:pt x="3975" y="178"/>
                  </a:cubicBezTo>
                  <a:cubicBezTo>
                    <a:pt x="3647" y="401"/>
                    <a:pt x="3354" y="669"/>
                    <a:pt x="3103" y="975"/>
                  </a:cubicBezTo>
                  <a:cubicBezTo>
                    <a:pt x="3026" y="1069"/>
                    <a:pt x="2940" y="1174"/>
                    <a:pt x="2825" y="1181"/>
                  </a:cubicBezTo>
                  <a:lnTo>
                    <a:pt x="2818" y="1181"/>
                  </a:lnTo>
                  <a:cubicBezTo>
                    <a:pt x="2752" y="1181"/>
                    <a:pt x="2707" y="1134"/>
                    <a:pt x="2685" y="1106"/>
                  </a:cubicBezTo>
                  <a:lnTo>
                    <a:pt x="2675" y="1091"/>
                  </a:lnTo>
                  <a:lnTo>
                    <a:pt x="2658" y="1095"/>
                  </a:lnTo>
                  <a:cubicBezTo>
                    <a:pt x="2636" y="1102"/>
                    <a:pt x="2610" y="1106"/>
                    <a:pt x="2585" y="1108"/>
                  </a:cubicBezTo>
                  <a:cubicBezTo>
                    <a:pt x="2575" y="1109"/>
                    <a:pt x="2565" y="1109"/>
                    <a:pt x="2555" y="1109"/>
                  </a:cubicBezTo>
                  <a:cubicBezTo>
                    <a:pt x="2360" y="1109"/>
                    <a:pt x="2190" y="948"/>
                    <a:pt x="2047" y="797"/>
                  </a:cubicBezTo>
                  <a:lnTo>
                    <a:pt x="1623" y="352"/>
                  </a:lnTo>
                  <a:cubicBezTo>
                    <a:pt x="1569" y="294"/>
                    <a:pt x="1507" y="230"/>
                    <a:pt x="1430" y="191"/>
                  </a:cubicBezTo>
                  <a:cubicBezTo>
                    <a:pt x="1388" y="171"/>
                    <a:pt x="1343" y="160"/>
                    <a:pt x="1300" y="160"/>
                  </a:cubicBezTo>
                  <a:cubicBezTo>
                    <a:pt x="1252" y="160"/>
                    <a:pt x="1207" y="173"/>
                    <a:pt x="1171" y="198"/>
                  </a:cubicBezTo>
                  <a:cubicBezTo>
                    <a:pt x="1128" y="227"/>
                    <a:pt x="1100" y="275"/>
                    <a:pt x="1076" y="315"/>
                  </a:cubicBezTo>
                  <a:lnTo>
                    <a:pt x="982" y="472"/>
                  </a:lnTo>
                  <a:lnTo>
                    <a:pt x="982" y="482"/>
                  </a:lnTo>
                  <a:cubicBezTo>
                    <a:pt x="989" y="515"/>
                    <a:pt x="991" y="551"/>
                    <a:pt x="993" y="587"/>
                  </a:cubicBezTo>
                  <a:cubicBezTo>
                    <a:pt x="995" y="628"/>
                    <a:pt x="997" y="669"/>
                    <a:pt x="1006" y="710"/>
                  </a:cubicBezTo>
                  <a:cubicBezTo>
                    <a:pt x="1049" y="911"/>
                    <a:pt x="1224" y="1031"/>
                    <a:pt x="1393" y="1149"/>
                  </a:cubicBezTo>
                  <a:cubicBezTo>
                    <a:pt x="1419" y="1168"/>
                    <a:pt x="1447" y="1187"/>
                    <a:pt x="1475" y="1207"/>
                  </a:cubicBezTo>
                  <a:cubicBezTo>
                    <a:pt x="1653" y="1337"/>
                    <a:pt x="1803" y="1554"/>
                    <a:pt x="1717" y="1727"/>
                  </a:cubicBezTo>
                  <a:lnTo>
                    <a:pt x="924" y="1706"/>
                  </a:lnTo>
                  <a:cubicBezTo>
                    <a:pt x="903" y="1704"/>
                    <a:pt x="881" y="1704"/>
                    <a:pt x="858" y="1704"/>
                  </a:cubicBezTo>
                  <a:cubicBezTo>
                    <a:pt x="804" y="1704"/>
                    <a:pt x="764" y="1708"/>
                    <a:pt x="727" y="1717"/>
                  </a:cubicBezTo>
                  <a:cubicBezTo>
                    <a:pt x="635" y="1736"/>
                    <a:pt x="556" y="1785"/>
                    <a:pt x="479" y="1832"/>
                  </a:cubicBezTo>
                  <a:lnTo>
                    <a:pt x="1" y="2130"/>
                  </a:lnTo>
                  <a:lnTo>
                    <a:pt x="24" y="2154"/>
                  </a:lnTo>
                  <a:cubicBezTo>
                    <a:pt x="189" y="2334"/>
                    <a:pt x="399" y="2469"/>
                    <a:pt x="631" y="2548"/>
                  </a:cubicBezTo>
                  <a:cubicBezTo>
                    <a:pt x="616" y="2631"/>
                    <a:pt x="543" y="2702"/>
                    <a:pt x="457" y="2715"/>
                  </a:cubicBezTo>
                  <a:lnTo>
                    <a:pt x="444" y="2717"/>
                  </a:lnTo>
                  <a:lnTo>
                    <a:pt x="438" y="2730"/>
                  </a:lnTo>
                  <a:cubicBezTo>
                    <a:pt x="404" y="2796"/>
                    <a:pt x="408" y="2878"/>
                    <a:pt x="444" y="2951"/>
                  </a:cubicBezTo>
                  <a:cubicBezTo>
                    <a:pt x="483" y="3023"/>
                    <a:pt x="547" y="3075"/>
                    <a:pt x="620" y="3086"/>
                  </a:cubicBezTo>
                  <a:cubicBezTo>
                    <a:pt x="638" y="3089"/>
                    <a:pt x="656" y="3091"/>
                    <a:pt x="674" y="3091"/>
                  </a:cubicBezTo>
                  <a:cubicBezTo>
                    <a:pt x="699" y="3091"/>
                    <a:pt x="724" y="3088"/>
                    <a:pt x="749" y="3086"/>
                  </a:cubicBezTo>
                  <a:cubicBezTo>
                    <a:pt x="773" y="3082"/>
                    <a:pt x="797" y="3080"/>
                    <a:pt x="820" y="3080"/>
                  </a:cubicBezTo>
                  <a:cubicBezTo>
                    <a:pt x="840" y="3080"/>
                    <a:pt x="859" y="3082"/>
                    <a:pt x="875" y="3086"/>
                  </a:cubicBezTo>
                  <a:cubicBezTo>
                    <a:pt x="1025" y="3120"/>
                    <a:pt x="1064" y="3326"/>
                    <a:pt x="1068" y="3493"/>
                  </a:cubicBezTo>
                  <a:lnTo>
                    <a:pt x="1094" y="4435"/>
                  </a:lnTo>
                  <a:cubicBezTo>
                    <a:pt x="1094" y="4476"/>
                    <a:pt x="1094" y="4519"/>
                    <a:pt x="1091" y="4562"/>
                  </a:cubicBezTo>
                  <a:lnTo>
                    <a:pt x="1091" y="4585"/>
                  </a:lnTo>
                  <a:cubicBezTo>
                    <a:pt x="1089" y="4637"/>
                    <a:pt x="1085" y="4677"/>
                    <a:pt x="1079" y="4714"/>
                  </a:cubicBezTo>
                  <a:lnTo>
                    <a:pt x="1074" y="4746"/>
                  </a:lnTo>
                  <a:lnTo>
                    <a:pt x="1106" y="4746"/>
                  </a:lnTo>
                  <a:cubicBezTo>
                    <a:pt x="1295" y="4735"/>
                    <a:pt x="1458" y="4692"/>
                    <a:pt x="1603" y="4615"/>
                  </a:cubicBezTo>
                  <a:cubicBezTo>
                    <a:pt x="1719" y="4555"/>
                    <a:pt x="1824" y="4472"/>
                    <a:pt x="1927" y="4392"/>
                  </a:cubicBezTo>
                  <a:cubicBezTo>
                    <a:pt x="2094" y="4262"/>
                    <a:pt x="2253" y="4140"/>
                    <a:pt x="2450" y="4101"/>
                  </a:cubicBezTo>
                  <a:cubicBezTo>
                    <a:pt x="2514" y="4090"/>
                    <a:pt x="2578" y="4088"/>
                    <a:pt x="2643" y="4086"/>
                  </a:cubicBezTo>
                  <a:cubicBezTo>
                    <a:pt x="2718" y="4084"/>
                    <a:pt x="2797" y="4080"/>
                    <a:pt x="2874" y="4060"/>
                  </a:cubicBezTo>
                  <a:cubicBezTo>
                    <a:pt x="2927" y="4048"/>
                    <a:pt x="2981" y="4026"/>
                    <a:pt x="3032" y="4007"/>
                  </a:cubicBezTo>
                  <a:cubicBezTo>
                    <a:pt x="3116" y="3975"/>
                    <a:pt x="3195" y="3943"/>
                    <a:pt x="3275" y="3943"/>
                  </a:cubicBezTo>
                  <a:cubicBezTo>
                    <a:pt x="3300" y="3943"/>
                    <a:pt x="3324" y="3947"/>
                    <a:pt x="3345" y="3953"/>
                  </a:cubicBezTo>
                  <a:cubicBezTo>
                    <a:pt x="3420" y="3975"/>
                    <a:pt x="3478" y="4028"/>
                    <a:pt x="3540" y="4088"/>
                  </a:cubicBezTo>
                  <a:cubicBezTo>
                    <a:pt x="3566" y="4110"/>
                    <a:pt x="3590" y="4133"/>
                    <a:pt x="3615" y="4155"/>
                  </a:cubicBezTo>
                  <a:cubicBezTo>
                    <a:pt x="3787" y="4296"/>
                    <a:pt x="4009" y="4345"/>
                    <a:pt x="4226" y="4395"/>
                  </a:cubicBezTo>
                  <a:cubicBezTo>
                    <a:pt x="4461" y="4448"/>
                    <a:pt x="4686" y="4497"/>
                    <a:pt x="4847" y="4658"/>
                  </a:cubicBezTo>
                  <a:cubicBezTo>
                    <a:pt x="4881" y="4692"/>
                    <a:pt x="4916" y="4733"/>
                    <a:pt x="4952" y="4774"/>
                  </a:cubicBezTo>
                  <a:cubicBezTo>
                    <a:pt x="5066" y="4905"/>
                    <a:pt x="5186" y="5042"/>
                    <a:pt x="5325" y="5042"/>
                  </a:cubicBezTo>
                  <a:cubicBezTo>
                    <a:pt x="5355" y="5042"/>
                    <a:pt x="5387" y="5033"/>
                    <a:pt x="5415" y="5020"/>
                  </a:cubicBezTo>
                  <a:lnTo>
                    <a:pt x="5948" y="5487"/>
                  </a:lnTo>
                  <a:lnTo>
                    <a:pt x="5966" y="5502"/>
                  </a:lnTo>
                  <a:lnTo>
                    <a:pt x="6203" y="5519"/>
                  </a:lnTo>
                  <a:lnTo>
                    <a:pt x="6128" y="6284"/>
                  </a:lnTo>
                  <a:lnTo>
                    <a:pt x="6128" y="6284"/>
                  </a:lnTo>
                  <a:lnTo>
                    <a:pt x="6173" y="6259"/>
                  </a:lnTo>
                  <a:cubicBezTo>
                    <a:pt x="6226" y="6230"/>
                    <a:pt x="6280" y="6215"/>
                    <a:pt x="6329" y="6215"/>
                  </a:cubicBezTo>
                  <a:cubicBezTo>
                    <a:pt x="6363" y="6215"/>
                    <a:pt x="6396" y="6222"/>
                    <a:pt x="6424" y="6237"/>
                  </a:cubicBezTo>
                  <a:cubicBezTo>
                    <a:pt x="6473" y="6265"/>
                    <a:pt x="6512" y="6312"/>
                    <a:pt x="6550" y="6359"/>
                  </a:cubicBezTo>
                  <a:cubicBezTo>
                    <a:pt x="6604" y="6428"/>
                    <a:pt x="6658" y="6496"/>
                    <a:pt x="6748" y="6511"/>
                  </a:cubicBezTo>
                  <a:cubicBezTo>
                    <a:pt x="6760" y="6514"/>
                    <a:pt x="6773" y="6515"/>
                    <a:pt x="6786" y="6515"/>
                  </a:cubicBezTo>
                  <a:cubicBezTo>
                    <a:pt x="6809" y="6515"/>
                    <a:pt x="6832" y="6512"/>
                    <a:pt x="6855" y="6509"/>
                  </a:cubicBezTo>
                  <a:cubicBezTo>
                    <a:pt x="6876" y="6507"/>
                    <a:pt x="6899" y="6504"/>
                    <a:pt x="6920" y="6504"/>
                  </a:cubicBezTo>
                  <a:cubicBezTo>
                    <a:pt x="6932" y="6504"/>
                    <a:pt x="6943" y="6505"/>
                    <a:pt x="6953" y="6507"/>
                  </a:cubicBezTo>
                  <a:cubicBezTo>
                    <a:pt x="6996" y="6518"/>
                    <a:pt x="7037" y="6554"/>
                    <a:pt x="7075" y="6589"/>
                  </a:cubicBezTo>
                  <a:cubicBezTo>
                    <a:pt x="7125" y="6631"/>
                    <a:pt x="7176" y="6676"/>
                    <a:pt x="7240" y="6676"/>
                  </a:cubicBezTo>
                  <a:cubicBezTo>
                    <a:pt x="7251" y="6676"/>
                    <a:pt x="7262" y="6676"/>
                    <a:pt x="7272" y="6674"/>
                  </a:cubicBezTo>
                  <a:cubicBezTo>
                    <a:pt x="7362" y="6653"/>
                    <a:pt x="7401" y="6550"/>
                    <a:pt x="7401" y="6462"/>
                  </a:cubicBezTo>
                  <a:cubicBezTo>
                    <a:pt x="7401" y="6436"/>
                    <a:pt x="7397" y="6409"/>
                    <a:pt x="7395" y="6383"/>
                  </a:cubicBezTo>
                  <a:cubicBezTo>
                    <a:pt x="7390" y="6331"/>
                    <a:pt x="7384" y="6284"/>
                    <a:pt x="7397" y="6239"/>
                  </a:cubicBezTo>
                  <a:cubicBezTo>
                    <a:pt x="7433" y="6100"/>
                    <a:pt x="7600" y="6049"/>
                    <a:pt x="7770" y="6006"/>
                  </a:cubicBezTo>
                  <a:cubicBezTo>
                    <a:pt x="7851" y="5986"/>
                    <a:pt x="8104" y="5909"/>
                    <a:pt x="8129" y="5723"/>
                  </a:cubicBezTo>
                  <a:cubicBezTo>
                    <a:pt x="8153" y="5731"/>
                    <a:pt x="8179" y="5734"/>
                    <a:pt x="8205" y="5734"/>
                  </a:cubicBezTo>
                  <a:cubicBezTo>
                    <a:pt x="8289" y="5734"/>
                    <a:pt x="8381" y="5696"/>
                    <a:pt x="8444" y="5629"/>
                  </a:cubicBezTo>
                  <a:cubicBezTo>
                    <a:pt x="8500" y="5571"/>
                    <a:pt x="8528" y="5498"/>
                    <a:pt x="8524" y="5425"/>
                  </a:cubicBezTo>
                  <a:cubicBezTo>
                    <a:pt x="8524" y="5406"/>
                    <a:pt x="8522" y="5387"/>
                    <a:pt x="8517" y="5367"/>
                  </a:cubicBezTo>
                  <a:cubicBezTo>
                    <a:pt x="8513" y="5333"/>
                    <a:pt x="8507" y="5301"/>
                    <a:pt x="8515" y="5271"/>
                  </a:cubicBezTo>
                  <a:cubicBezTo>
                    <a:pt x="8534" y="5200"/>
                    <a:pt x="8607" y="5172"/>
                    <a:pt x="8691" y="5140"/>
                  </a:cubicBezTo>
                  <a:cubicBezTo>
                    <a:pt x="8766" y="5112"/>
                    <a:pt x="8843" y="5082"/>
                    <a:pt x="8890" y="5018"/>
                  </a:cubicBezTo>
                  <a:cubicBezTo>
                    <a:pt x="8911" y="4986"/>
                    <a:pt x="8924" y="4950"/>
                    <a:pt x="8935" y="4915"/>
                  </a:cubicBezTo>
                  <a:cubicBezTo>
                    <a:pt x="8946" y="4879"/>
                    <a:pt x="8956" y="4847"/>
                    <a:pt x="8978" y="4821"/>
                  </a:cubicBezTo>
                  <a:cubicBezTo>
                    <a:pt x="9012" y="4778"/>
                    <a:pt x="9068" y="4761"/>
                    <a:pt x="9132" y="4744"/>
                  </a:cubicBezTo>
                  <a:lnTo>
                    <a:pt x="9636" y="4605"/>
                  </a:lnTo>
                  <a:cubicBezTo>
                    <a:pt x="9741" y="4575"/>
                    <a:pt x="9843" y="4549"/>
                    <a:pt x="9948" y="4536"/>
                  </a:cubicBezTo>
                  <a:lnTo>
                    <a:pt x="9976" y="4534"/>
                  </a:lnTo>
                  <a:lnTo>
                    <a:pt x="9972" y="4506"/>
                  </a:lnTo>
                  <a:cubicBezTo>
                    <a:pt x="9970" y="4502"/>
                    <a:pt x="9970" y="4500"/>
                    <a:pt x="9970" y="4495"/>
                  </a:cubicBezTo>
                  <a:cubicBezTo>
                    <a:pt x="9970" y="4489"/>
                    <a:pt x="9970" y="4480"/>
                    <a:pt x="9968" y="4474"/>
                  </a:cubicBezTo>
                  <a:cubicBezTo>
                    <a:pt x="9895" y="4118"/>
                    <a:pt x="9556" y="3902"/>
                    <a:pt x="9286" y="3782"/>
                  </a:cubicBezTo>
                  <a:cubicBezTo>
                    <a:pt x="9196" y="3743"/>
                    <a:pt x="9102" y="3707"/>
                    <a:pt x="9012" y="3673"/>
                  </a:cubicBezTo>
                  <a:cubicBezTo>
                    <a:pt x="8800" y="3591"/>
                    <a:pt x="8582" y="3508"/>
                    <a:pt x="8402" y="3371"/>
                  </a:cubicBezTo>
                  <a:cubicBezTo>
                    <a:pt x="8316" y="3302"/>
                    <a:pt x="8239" y="3223"/>
                    <a:pt x="8162" y="3143"/>
                  </a:cubicBezTo>
                  <a:cubicBezTo>
                    <a:pt x="8072" y="3051"/>
                    <a:pt x="7977" y="2955"/>
                    <a:pt x="7868" y="2878"/>
                  </a:cubicBezTo>
                  <a:cubicBezTo>
                    <a:pt x="7793" y="2826"/>
                    <a:pt x="7710" y="2783"/>
                    <a:pt x="7628" y="2741"/>
                  </a:cubicBezTo>
                  <a:cubicBezTo>
                    <a:pt x="7440" y="2642"/>
                    <a:pt x="7262" y="2550"/>
                    <a:pt x="7189" y="2372"/>
                  </a:cubicBezTo>
                  <a:cubicBezTo>
                    <a:pt x="7170" y="2327"/>
                    <a:pt x="7159" y="2276"/>
                    <a:pt x="7146" y="2226"/>
                  </a:cubicBezTo>
                  <a:cubicBezTo>
                    <a:pt x="7127" y="2141"/>
                    <a:pt x="7107" y="2051"/>
                    <a:pt x="7045" y="1982"/>
                  </a:cubicBezTo>
                  <a:cubicBezTo>
                    <a:pt x="7005" y="1935"/>
                    <a:pt x="6953" y="1905"/>
                    <a:pt x="6902" y="1877"/>
                  </a:cubicBezTo>
                  <a:cubicBezTo>
                    <a:pt x="6859" y="1854"/>
                    <a:pt x="6820" y="1832"/>
                    <a:pt x="6788" y="1802"/>
                  </a:cubicBezTo>
                  <a:cubicBezTo>
                    <a:pt x="6726" y="1744"/>
                    <a:pt x="6692" y="1663"/>
                    <a:pt x="6658" y="1577"/>
                  </a:cubicBezTo>
                  <a:cubicBezTo>
                    <a:pt x="6621" y="1487"/>
                    <a:pt x="6583" y="1395"/>
                    <a:pt x="6505" y="1329"/>
                  </a:cubicBezTo>
                  <a:cubicBezTo>
                    <a:pt x="6411" y="1249"/>
                    <a:pt x="6298" y="1239"/>
                    <a:pt x="6208" y="1239"/>
                  </a:cubicBezTo>
                  <a:cubicBezTo>
                    <a:pt x="6156" y="1239"/>
                    <a:pt x="6103" y="1243"/>
                    <a:pt x="6051" y="1247"/>
                  </a:cubicBezTo>
                  <a:cubicBezTo>
                    <a:pt x="5998" y="1249"/>
                    <a:pt x="5944" y="1254"/>
                    <a:pt x="5893" y="1254"/>
                  </a:cubicBezTo>
                  <a:cubicBezTo>
                    <a:pt x="5811" y="1254"/>
                    <a:pt x="5745" y="1243"/>
                    <a:pt x="5691" y="1222"/>
                  </a:cubicBezTo>
                  <a:lnTo>
                    <a:pt x="5348" y="401"/>
                  </a:lnTo>
                  <a:lnTo>
                    <a:pt x="5325" y="410"/>
                  </a:lnTo>
                  <a:cubicBezTo>
                    <a:pt x="5297" y="420"/>
                    <a:pt x="5269" y="425"/>
                    <a:pt x="5239" y="425"/>
                  </a:cubicBezTo>
                  <a:cubicBezTo>
                    <a:pt x="5119" y="425"/>
                    <a:pt x="5008" y="332"/>
                    <a:pt x="4892" y="232"/>
                  </a:cubicBezTo>
                  <a:cubicBezTo>
                    <a:pt x="4785" y="142"/>
                    <a:pt x="4674" y="48"/>
                    <a:pt x="4545" y="13"/>
                  </a:cubicBezTo>
                  <a:cubicBezTo>
                    <a:pt x="4509" y="5"/>
                    <a:pt x="4472" y="0"/>
                    <a:pt x="443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296"/>
            <p:cNvSpPr/>
            <p:nvPr/>
          </p:nvSpPr>
          <p:spPr>
            <a:xfrm>
              <a:off x="5251927" y="2223557"/>
              <a:ext cx="795819" cy="395309"/>
            </a:xfrm>
            <a:custGeom>
              <a:rect b="b" l="l" r="r" t="t"/>
              <a:pathLst>
                <a:path extrusionOk="0" h="13912" w="28007">
                  <a:moveTo>
                    <a:pt x="21989" y="8555"/>
                  </a:moveTo>
                  <a:cubicBezTo>
                    <a:pt x="22210" y="8555"/>
                    <a:pt x="22435" y="8567"/>
                    <a:pt x="22629" y="8667"/>
                  </a:cubicBezTo>
                  <a:cubicBezTo>
                    <a:pt x="22601" y="8785"/>
                    <a:pt x="22462" y="8825"/>
                    <a:pt x="22357" y="8883"/>
                  </a:cubicBezTo>
                  <a:cubicBezTo>
                    <a:pt x="22254" y="8943"/>
                    <a:pt x="22183" y="9117"/>
                    <a:pt x="22293" y="9166"/>
                  </a:cubicBezTo>
                  <a:cubicBezTo>
                    <a:pt x="22023" y="9147"/>
                    <a:pt x="21753" y="9130"/>
                    <a:pt x="21483" y="9110"/>
                  </a:cubicBezTo>
                  <a:cubicBezTo>
                    <a:pt x="21294" y="9097"/>
                    <a:pt x="21105" y="9085"/>
                    <a:pt x="20916" y="9085"/>
                  </a:cubicBezTo>
                  <a:cubicBezTo>
                    <a:pt x="20859" y="9085"/>
                    <a:pt x="20801" y="9086"/>
                    <a:pt x="20744" y="9089"/>
                  </a:cubicBezTo>
                  <a:cubicBezTo>
                    <a:pt x="20431" y="9103"/>
                    <a:pt x="20120" y="9163"/>
                    <a:pt x="19810" y="9163"/>
                  </a:cubicBezTo>
                  <a:cubicBezTo>
                    <a:pt x="19750" y="9163"/>
                    <a:pt x="19690" y="9161"/>
                    <a:pt x="19630" y="9155"/>
                  </a:cubicBezTo>
                  <a:lnTo>
                    <a:pt x="19630" y="9155"/>
                  </a:lnTo>
                  <a:cubicBezTo>
                    <a:pt x="19645" y="9269"/>
                    <a:pt x="19657" y="9395"/>
                    <a:pt x="19591" y="9490"/>
                  </a:cubicBezTo>
                  <a:cubicBezTo>
                    <a:pt x="19559" y="9537"/>
                    <a:pt x="19510" y="9569"/>
                    <a:pt x="19473" y="9616"/>
                  </a:cubicBezTo>
                  <a:cubicBezTo>
                    <a:pt x="19325" y="9807"/>
                    <a:pt x="19480" y="10098"/>
                    <a:pt x="19387" y="10323"/>
                  </a:cubicBezTo>
                  <a:cubicBezTo>
                    <a:pt x="19357" y="10332"/>
                    <a:pt x="19326" y="10336"/>
                    <a:pt x="19296" y="10336"/>
                  </a:cubicBezTo>
                  <a:cubicBezTo>
                    <a:pt x="19116" y="10336"/>
                    <a:pt x="18937" y="10191"/>
                    <a:pt x="18923" y="10008"/>
                  </a:cubicBezTo>
                  <a:cubicBezTo>
                    <a:pt x="18908" y="9802"/>
                    <a:pt x="19066" y="9595"/>
                    <a:pt x="18991" y="9402"/>
                  </a:cubicBezTo>
                  <a:cubicBezTo>
                    <a:pt x="18931" y="9254"/>
                    <a:pt x="18740" y="9136"/>
                    <a:pt x="18794" y="8986"/>
                  </a:cubicBezTo>
                  <a:lnTo>
                    <a:pt x="18794" y="8986"/>
                  </a:lnTo>
                  <a:cubicBezTo>
                    <a:pt x="18822" y="8996"/>
                    <a:pt x="18851" y="9001"/>
                    <a:pt x="18880" y="9001"/>
                  </a:cubicBezTo>
                  <a:cubicBezTo>
                    <a:pt x="18982" y="9001"/>
                    <a:pt x="19085" y="8946"/>
                    <a:pt x="19167" y="8879"/>
                  </a:cubicBezTo>
                  <a:cubicBezTo>
                    <a:pt x="19272" y="8793"/>
                    <a:pt x="19362" y="8686"/>
                    <a:pt x="19486" y="8628"/>
                  </a:cubicBezTo>
                  <a:cubicBezTo>
                    <a:pt x="19600" y="8577"/>
                    <a:pt x="19730" y="8575"/>
                    <a:pt x="19855" y="8575"/>
                  </a:cubicBezTo>
                  <a:cubicBezTo>
                    <a:pt x="20536" y="8568"/>
                    <a:pt x="21217" y="8562"/>
                    <a:pt x="21898" y="8555"/>
                  </a:cubicBezTo>
                  <a:cubicBezTo>
                    <a:pt x="21928" y="8555"/>
                    <a:pt x="21959" y="8555"/>
                    <a:pt x="21989" y="8555"/>
                  </a:cubicBezTo>
                  <a:close/>
                  <a:moveTo>
                    <a:pt x="15994" y="1"/>
                  </a:moveTo>
                  <a:cubicBezTo>
                    <a:pt x="15915" y="1"/>
                    <a:pt x="15836" y="11"/>
                    <a:pt x="15765" y="46"/>
                  </a:cubicBezTo>
                  <a:cubicBezTo>
                    <a:pt x="15621" y="114"/>
                    <a:pt x="15533" y="258"/>
                    <a:pt x="15417" y="367"/>
                  </a:cubicBezTo>
                  <a:cubicBezTo>
                    <a:pt x="15167" y="603"/>
                    <a:pt x="14800" y="654"/>
                    <a:pt x="14460" y="705"/>
                  </a:cubicBezTo>
                  <a:cubicBezTo>
                    <a:pt x="13881" y="793"/>
                    <a:pt x="13309" y="913"/>
                    <a:pt x="12737" y="1031"/>
                  </a:cubicBezTo>
                  <a:cubicBezTo>
                    <a:pt x="12422" y="1098"/>
                    <a:pt x="12075" y="1305"/>
                    <a:pt x="11760" y="1370"/>
                  </a:cubicBezTo>
                  <a:cubicBezTo>
                    <a:pt x="11684" y="1470"/>
                    <a:pt x="11568" y="1505"/>
                    <a:pt x="11442" y="1505"/>
                  </a:cubicBezTo>
                  <a:cubicBezTo>
                    <a:pt x="11312" y="1505"/>
                    <a:pt x="11170" y="1469"/>
                    <a:pt x="11047" y="1430"/>
                  </a:cubicBezTo>
                  <a:cubicBezTo>
                    <a:pt x="10939" y="1394"/>
                    <a:pt x="10815" y="1367"/>
                    <a:pt x="10699" y="1367"/>
                  </a:cubicBezTo>
                  <a:cubicBezTo>
                    <a:pt x="10553" y="1367"/>
                    <a:pt x="10421" y="1410"/>
                    <a:pt x="10350" y="1532"/>
                  </a:cubicBezTo>
                  <a:cubicBezTo>
                    <a:pt x="10260" y="1702"/>
                    <a:pt x="10421" y="1892"/>
                    <a:pt x="10571" y="2008"/>
                  </a:cubicBezTo>
                  <a:cubicBezTo>
                    <a:pt x="10721" y="2126"/>
                    <a:pt x="10897" y="2289"/>
                    <a:pt x="10843" y="2471"/>
                  </a:cubicBezTo>
                  <a:cubicBezTo>
                    <a:pt x="10726" y="2424"/>
                    <a:pt x="10606" y="2377"/>
                    <a:pt x="10482" y="2377"/>
                  </a:cubicBezTo>
                  <a:cubicBezTo>
                    <a:pt x="10469" y="2377"/>
                    <a:pt x="10457" y="2378"/>
                    <a:pt x="10445" y="2379"/>
                  </a:cubicBezTo>
                  <a:cubicBezTo>
                    <a:pt x="10308" y="2387"/>
                    <a:pt x="10166" y="2484"/>
                    <a:pt x="10151" y="2621"/>
                  </a:cubicBezTo>
                  <a:cubicBezTo>
                    <a:pt x="10145" y="2685"/>
                    <a:pt x="10166" y="2754"/>
                    <a:pt x="10151" y="2818"/>
                  </a:cubicBezTo>
                  <a:cubicBezTo>
                    <a:pt x="10134" y="2889"/>
                    <a:pt x="10076" y="2940"/>
                    <a:pt x="10038" y="3000"/>
                  </a:cubicBezTo>
                  <a:cubicBezTo>
                    <a:pt x="9967" y="3116"/>
                    <a:pt x="9978" y="3274"/>
                    <a:pt x="10061" y="3379"/>
                  </a:cubicBezTo>
                  <a:cubicBezTo>
                    <a:pt x="9928" y="3441"/>
                    <a:pt x="9798" y="3504"/>
                    <a:pt x="9665" y="3566"/>
                  </a:cubicBezTo>
                  <a:cubicBezTo>
                    <a:pt x="9665" y="3654"/>
                    <a:pt x="9667" y="3743"/>
                    <a:pt x="9667" y="3833"/>
                  </a:cubicBezTo>
                  <a:cubicBezTo>
                    <a:pt x="9856" y="4020"/>
                    <a:pt x="10177" y="4009"/>
                    <a:pt x="10374" y="4187"/>
                  </a:cubicBezTo>
                  <a:cubicBezTo>
                    <a:pt x="10608" y="4399"/>
                    <a:pt x="10530" y="4847"/>
                    <a:pt x="10241" y="4969"/>
                  </a:cubicBezTo>
                  <a:cubicBezTo>
                    <a:pt x="10236" y="4969"/>
                    <a:pt x="10232" y="4969"/>
                    <a:pt x="10227" y="4969"/>
                  </a:cubicBezTo>
                  <a:cubicBezTo>
                    <a:pt x="10078" y="4969"/>
                    <a:pt x="9939" y="4842"/>
                    <a:pt x="9933" y="4693"/>
                  </a:cubicBezTo>
                  <a:cubicBezTo>
                    <a:pt x="9658" y="4785"/>
                    <a:pt x="9386" y="4875"/>
                    <a:pt x="9114" y="4967"/>
                  </a:cubicBezTo>
                  <a:cubicBezTo>
                    <a:pt x="9039" y="4855"/>
                    <a:pt x="8990" y="4725"/>
                    <a:pt x="8973" y="4592"/>
                  </a:cubicBezTo>
                  <a:cubicBezTo>
                    <a:pt x="8918" y="4618"/>
                    <a:pt x="8859" y="4629"/>
                    <a:pt x="8800" y="4629"/>
                  </a:cubicBezTo>
                  <a:cubicBezTo>
                    <a:pt x="8621" y="4629"/>
                    <a:pt x="8439" y="4521"/>
                    <a:pt x="8373" y="4352"/>
                  </a:cubicBezTo>
                  <a:cubicBezTo>
                    <a:pt x="8112" y="4429"/>
                    <a:pt x="7852" y="4504"/>
                    <a:pt x="7593" y="4581"/>
                  </a:cubicBezTo>
                  <a:cubicBezTo>
                    <a:pt x="7567" y="4513"/>
                    <a:pt x="7544" y="4444"/>
                    <a:pt x="7520" y="4373"/>
                  </a:cubicBezTo>
                  <a:cubicBezTo>
                    <a:pt x="7473" y="4366"/>
                    <a:pt x="7426" y="4362"/>
                    <a:pt x="7379" y="4362"/>
                  </a:cubicBezTo>
                  <a:cubicBezTo>
                    <a:pt x="7134" y="4362"/>
                    <a:pt x="6890" y="4458"/>
                    <a:pt x="6713" y="4628"/>
                  </a:cubicBezTo>
                  <a:cubicBezTo>
                    <a:pt x="6625" y="4712"/>
                    <a:pt x="6550" y="4817"/>
                    <a:pt x="6440" y="4868"/>
                  </a:cubicBezTo>
                  <a:cubicBezTo>
                    <a:pt x="6407" y="4884"/>
                    <a:pt x="6370" y="4891"/>
                    <a:pt x="6332" y="4891"/>
                  </a:cubicBezTo>
                  <a:cubicBezTo>
                    <a:pt x="6243" y="4891"/>
                    <a:pt x="6156" y="4848"/>
                    <a:pt x="6136" y="4765"/>
                  </a:cubicBezTo>
                  <a:cubicBezTo>
                    <a:pt x="6061" y="4803"/>
                    <a:pt x="5977" y="4822"/>
                    <a:pt x="5893" y="4822"/>
                  </a:cubicBezTo>
                  <a:cubicBezTo>
                    <a:pt x="5863" y="4822"/>
                    <a:pt x="5832" y="4820"/>
                    <a:pt x="5802" y="4815"/>
                  </a:cubicBezTo>
                  <a:cubicBezTo>
                    <a:pt x="5802" y="4697"/>
                    <a:pt x="5802" y="4579"/>
                    <a:pt x="5802" y="4461"/>
                  </a:cubicBezTo>
                  <a:cubicBezTo>
                    <a:pt x="5799" y="4461"/>
                    <a:pt x="5796" y="4461"/>
                    <a:pt x="5793" y="4461"/>
                  </a:cubicBezTo>
                  <a:cubicBezTo>
                    <a:pt x="5567" y="4461"/>
                    <a:pt x="5371" y="4310"/>
                    <a:pt x="5183" y="4185"/>
                  </a:cubicBezTo>
                  <a:cubicBezTo>
                    <a:pt x="4856" y="3968"/>
                    <a:pt x="4463" y="3812"/>
                    <a:pt x="4079" y="3812"/>
                  </a:cubicBezTo>
                  <a:cubicBezTo>
                    <a:pt x="3921" y="3812"/>
                    <a:pt x="3764" y="3838"/>
                    <a:pt x="3614" y="3898"/>
                  </a:cubicBezTo>
                  <a:cubicBezTo>
                    <a:pt x="3465" y="3958"/>
                    <a:pt x="3321" y="4050"/>
                    <a:pt x="3160" y="4065"/>
                  </a:cubicBezTo>
                  <a:cubicBezTo>
                    <a:pt x="3134" y="4068"/>
                    <a:pt x="3108" y="4069"/>
                    <a:pt x="3081" y="4069"/>
                  </a:cubicBezTo>
                  <a:cubicBezTo>
                    <a:pt x="3027" y="4069"/>
                    <a:pt x="2973" y="4065"/>
                    <a:pt x="2921" y="4065"/>
                  </a:cubicBezTo>
                  <a:cubicBezTo>
                    <a:pt x="2847" y="4065"/>
                    <a:pt x="2776" y="4073"/>
                    <a:pt x="2712" y="4110"/>
                  </a:cubicBezTo>
                  <a:cubicBezTo>
                    <a:pt x="2543" y="4211"/>
                    <a:pt x="2524" y="4474"/>
                    <a:pt x="2346" y="4558"/>
                  </a:cubicBezTo>
                  <a:cubicBezTo>
                    <a:pt x="2296" y="4582"/>
                    <a:pt x="2240" y="4588"/>
                    <a:pt x="2183" y="4588"/>
                  </a:cubicBezTo>
                  <a:cubicBezTo>
                    <a:pt x="2129" y="4588"/>
                    <a:pt x="2074" y="4583"/>
                    <a:pt x="2020" y="4583"/>
                  </a:cubicBezTo>
                  <a:cubicBezTo>
                    <a:pt x="1957" y="4583"/>
                    <a:pt x="1896" y="4590"/>
                    <a:pt x="1843" y="4622"/>
                  </a:cubicBezTo>
                  <a:cubicBezTo>
                    <a:pt x="1731" y="4690"/>
                    <a:pt x="1701" y="4843"/>
                    <a:pt x="1708" y="4975"/>
                  </a:cubicBezTo>
                  <a:cubicBezTo>
                    <a:pt x="1712" y="5106"/>
                    <a:pt x="1738" y="5243"/>
                    <a:pt x="1691" y="5367"/>
                  </a:cubicBezTo>
                  <a:cubicBezTo>
                    <a:pt x="1657" y="5460"/>
                    <a:pt x="1560" y="5534"/>
                    <a:pt x="1469" y="5534"/>
                  </a:cubicBezTo>
                  <a:cubicBezTo>
                    <a:pt x="1437" y="5534"/>
                    <a:pt x="1405" y="5525"/>
                    <a:pt x="1378" y="5505"/>
                  </a:cubicBezTo>
                  <a:cubicBezTo>
                    <a:pt x="1283" y="5432"/>
                    <a:pt x="1301" y="5286"/>
                    <a:pt x="1253" y="5177"/>
                  </a:cubicBezTo>
                  <a:cubicBezTo>
                    <a:pt x="1200" y="5052"/>
                    <a:pt x="1060" y="4990"/>
                    <a:pt x="920" y="4990"/>
                  </a:cubicBezTo>
                  <a:cubicBezTo>
                    <a:pt x="880" y="4990"/>
                    <a:pt x="839" y="4995"/>
                    <a:pt x="801" y="5005"/>
                  </a:cubicBezTo>
                  <a:cubicBezTo>
                    <a:pt x="632" y="5053"/>
                    <a:pt x="495" y="5177"/>
                    <a:pt x="366" y="5297"/>
                  </a:cubicBezTo>
                  <a:cubicBezTo>
                    <a:pt x="364" y="5483"/>
                    <a:pt x="362" y="5670"/>
                    <a:pt x="360" y="5854"/>
                  </a:cubicBezTo>
                  <a:cubicBezTo>
                    <a:pt x="240" y="5856"/>
                    <a:pt x="157" y="5991"/>
                    <a:pt x="167" y="6111"/>
                  </a:cubicBezTo>
                  <a:cubicBezTo>
                    <a:pt x="178" y="6231"/>
                    <a:pt x="251" y="6334"/>
                    <a:pt x="321" y="6430"/>
                  </a:cubicBezTo>
                  <a:cubicBezTo>
                    <a:pt x="187" y="6488"/>
                    <a:pt x="71" y="6593"/>
                    <a:pt x="0" y="6722"/>
                  </a:cubicBezTo>
                  <a:cubicBezTo>
                    <a:pt x="17" y="6718"/>
                    <a:pt x="33" y="6716"/>
                    <a:pt x="49" y="6716"/>
                  </a:cubicBezTo>
                  <a:cubicBezTo>
                    <a:pt x="223" y="6716"/>
                    <a:pt x="356" y="6907"/>
                    <a:pt x="422" y="7077"/>
                  </a:cubicBezTo>
                  <a:cubicBezTo>
                    <a:pt x="497" y="7264"/>
                    <a:pt x="583" y="7486"/>
                    <a:pt x="780" y="7527"/>
                  </a:cubicBezTo>
                  <a:cubicBezTo>
                    <a:pt x="811" y="7533"/>
                    <a:pt x="843" y="7535"/>
                    <a:pt x="875" y="7535"/>
                  </a:cubicBezTo>
                  <a:cubicBezTo>
                    <a:pt x="891" y="7535"/>
                    <a:pt x="906" y="7534"/>
                    <a:pt x="922" y="7534"/>
                  </a:cubicBezTo>
                  <a:cubicBezTo>
                    <a:pt x="961" y="7534"/>
                    <a:pt x="1000" y="7536"/>
                    <a:pt x="1037" y="7546"/>
                  </a:cubicBezTo>
                  <a:cubicBezTo>
                    <a:pt x="1202" y="7591"/>
                    <a:pt x="1266" y="7782"/>
                    <a:pt x="1328" y="7941"/>
                  </a:cubicBezTo>
                  <a:cubicBezTo>
                    <a:pt x="1384" y="8081"/>
                    <a:pt x="1499" y="8233"/>
                    <a:pt x="1640" y="8233"/>
                  </a:cubicBezTo>
                  <a:cubicBezTo>
                    <a:pt x="1658" y="8233"/>
                    <a:pt x="1676" y="8231"/>
                    <a:pt x="1695" y="8226"/>
                  </a:cubicBezTo>
                  <a:lnTo>
                    <a:pt x="1695" y="8226"/>
                  </a:lnTo>
                  <a:cubicBezTo>
                    <a:pt x="1639" y="8468"/>
                    <a:pt x="1618" y="8716"/>
                    <a:pt x="1626" y="8963"/>
                  </a:cubicBezTo>
                  <a:cubicBezTo>
                    <a:pt x="1656" y="8954"/>
                    <a:pt x="1684" y="8941"/>
                    <a:pt x="1712" y="8933"/>
                  </a:cubicBezTo>
                  <a:cubicBezTo>
                    <a:pt x="1823" y="8903"/>
                    <a:pt x="1939" y="8885"/>
                    <a:pt x="2048" y="8847"/>
                  </a:cubicBezTo>
                  <a:cubicBezTo>
                    <a:pt x="2310" y="8755"/>
                    <a:pt x="2515" y="8549"/>
                    <a:pt x="2691" y="8335"/>
                  </a:cubicBezTo>
                  <a:cubicBezTo>
                    <a:pt x="2745" y="8273"/>
                    <a:pt x="2798" y="8206"/>
                    <a:pt x="2877" y="8181"/>
                  </a:cubicBezTo>
                  <a:cubicBezTo>
                    <a:pt x="2903" y="8172"/>
                    <a:pt x="2929" y="8168"/>
                    <a:pt x="2955" y="8168"/>
                  </a:cubicBezTo>
                  <a:cubicBezTo>
                    <a:pt x="3014" y="8168"/>
                    <a:pt x="3075" y="8186"/>
                    <a:pt x="3132" y="8202"/>
                  </a:cubicBezTo>
                  <a:cubicBezTo>
                    <a:pt x="3375" y="8265"/>
                    <a:pt x="3627" y="8297"/>
                    <a:pt x="3878" y="8297"/>
                  </a:cubicBezTo>
                  <a:cubicBezTo>
                    <a:pt x="4026" y="8297"/>
                    <a:pt x="4173" y="8286"/>
                    <a:pt x="4319" y="8264"/>
                  </a:cubicBezTo>
                  <a:cubicBezTo>
                    <a:pt x="4339" y="8261"/>
                    <a:pt x="4359" y="8259"/>
                    <a:pt x="4379" y="8259"/>
                  </a:cubicBezTo>
                  <a:cubicBezTo>
                    <a:pt x="4404" y="8259"/>
                    <a:pt x="4428" y="8263"/>
                    <a:pt x="4448" y="8279"/>
                  </a:cubicBezTo>
                  <a:cubicBezTo>
                    <a:pt x="4476" y="8301"/>
                    <a:pt x="4484" y="8339"/>
                    <a:pt x="4497" y="8376"/>
                  </a:cubicBezTo>
                  <a:cubicBezTo>
                    <a:pt x="4553" y="8540"/>
                    <a:pt x="4707" y="8650"/>
                    <a:pt x="4827" y="8778"/>
                  </a:cubicBezTo>
                  <a:cubicBezTo>
                    <a:pt x="4947" y="8907"/>
                    <a:pt x="5035" y="9108"/>
                    <a:pt x="4936" y="9254"/>
                  </a:cubicBezTo>
                  <a:cubicBezTo>
                    <a:pt x="4861" y="9363"/>
                    <a:pt x="4705" y="9400"/>
                    <a:pt x="4649" y="9520"/>
                  </a:cubicBezTo>
                  <a:cubicBezTo>
                    <a:pt x="4609" y="9607"/>
                    <a:pt x="4641" y="9715"/>
                    <a:pt x="4609" y="9807"/>
                  </a:cubicBezTo>
                  <a:cubicBezTo>
                    <a:pt x="4555" y="9959"/>
                    <a:pt x="4366" y="10008"/>
                    <a:pt x="4208" y="10032"/>
                  </a:cubicBezTo>
                  <a:cubicBezTo>
                    <a:pt x="3897" y="10081"/>
                    <a:pt x="3589" y="10128"/>
                    <a:pt x="3278" y="10177"/>
                  </a:cubicBezTo>
                  <a:cubicBezTo>
                    <a:pt x="3257" y="10344"/>
                    <a:pt x="3233" y="10514"/>
                    <a:pt x="3212" y="10681"/>
                  </a:cubicBezTo>
                  <a:cubicBezTo>
                    <a:pt x="3098" y="10627"/>
                    <a:pt x="2972" y="10599"/>
                    <a:pt x="2847" y="10599"/>
                  </a:cubicBezTo>
                  <a:cubicBezTo>
                    <a:pt x="2774" y="10599"/>
                    <a:pt x="2701" y="10608"/>
                    <a:pt x="2631" y="10627"/>
                  </a:cubicBezTo>
                  <a:cubicBezTo>
                    <a:pt x="2588" y="10807"/>
                    <a:pt x="2751" y="10966"/>
                    <a:pt x="2905" y="11062"/>
                  </a:cubicBezTo>
                  <a:cubicBezTo>
                    <a:pt x="3062" y="11161"/>
                    <a:pt x="3246" y="11264"/>
                    <a:pt x="3282" y="11444"/>
                  </a:cubicBezTo>
                  <a:cubicBezTo>
                    <a:pt x="3306" y="11559"/>
                    <a:pt x="3270" y="11698"/>
                    <a:pt x="3357" y="11778"/>
                  </a:cubicBezTo>
                  <a:cubicBezTo>
                    <a:pt x="3443" y="11784"/>
                    <a:pt x="3531" y="11791"/>
                    <a:pt x="3619" y="11799"/>
                  </a:cubicBezTo>
                  <a:cubicBezTo>
                    <a:pt x="3627" y="11896"/>
                    <a:pt x="3634" y="11992"/>
                    <a:pt x="3642" y="12088"/>
                  </a:cubicBezTo>
                  <a:cubicBezTo>
                    <a:pt x="3701" y="12081"/>
                    <a:pt x="3761" y="12078"/>
                    <a:pt x="3820" y="12078"/>
                  </a:cubicBezTo>
                  <a:cubicBezTo>
                    <a:pt x="3990" y="12078"/>
                    <a:pt x="4159" y="12107"/>
                    <a:pt x="4317" y="12166"/>
                  </a:cubicBezTo>
                  <a:cubicBezTo>
                    <a:pt x="4354" y="12178"/>
                    <a:pt x="4390" y="12196"/>
                    <a:pt x="4416" y="12226"/>
                  </a:cubicBezTo>
                  <a:cubicBezTo>
                    <a:pt x="4456" y="12277"/>
                    <a:pt x="4448" y="12354"/>
                    <a:pt x="4422" y="12416"/>
                  </a:cubicBezTo>
                  <a:cubicBezTo>
                    <a:pt x="4364" y="12560"/>
                    <a:pt x="4240" y="12673"/>
                    <a:pt x="4195" y="12821"/>
                  </a:cubicBezTo>
                  <a:cubicBezTo>
                    <a:pt x="4154" y="12955"/>
                    <a:pt x="4238" y="13140"/>
                    <a:pt x="4366" y="13140"/>
                  </a:cubicBezTo>
                  <a:cubicBezTo>
                    <a:pt x="4379" y="13140"/>
                    <a:pt x="4393" y="13138"/>
                    <a:pt x="4407" y="13134"/>
                  </a:cubicBezTo>
                  <a:cubicBezTo>
                    <a:pt x="4514" y="13104"/>
                    <a:pt x="4546" y="12969"/>
                    <a:pt x="4561" y="12858"/>
                  </a:cubicBezTo>
                  <a:cubicBezTo>
                    <a:pt x="4579" y="12727"/>
                    <a:pt x="4598" y="12594"/>
                    <a:pt x="4615" y="12461"/>
                  </a:cubicBezTo>
                  <a:cubicBezTo>
                    <a:pt x="4621" y="12403"/>
                    <a:pt x="4648" y="12328"/>
                    <a:pt x="4705" y="12328"/>
                  </a:cubicBezTo>
                  <a:cubicBezTo>
                    <a:pt x="4706" y="12328"/>
                    <a:pt x="4708" y="12328"/>
                    <a:pt x="4709" y="12328"/>
                  </a:cubicBezTo>
                  <a:cubicBezTo>
                    <a:pt x="4733" y="12331"/>
                    <a:pt x="4752" y="12346"/>
                    <a:pt x="4771" y="12361"/>
                  </a:cubicBezTo>
                  <a:cubicBezTo>
                    <a:pt x="4887" y="12451"/>
                    <a:pt x="5009" y="12549"/>
                    <a:pt x="5046" y="12690"/>
                  </a:cubicBezTo>
                  <a:cubicBezTo>
                    <a:pt x="5048" y="12699"/>
                    <a:pt x="5048" y="12708"/>
                    <a:pt x="5050" y="12714"/>
                  </a:cubicBezTo>
                  <a:cubicBezTo>
                    <a:pt x="5080" y="12665"/>
                    <a:pt x="5108" y="12615"/>
                    <a:pt x="5138" y="12566"/>
                  </a:cubicBezTo>
                  <a:cubicBezTo>
                    <a:pt x="5164" y="12525"/>
                    <a:pt x="5187" y="12485"/>
                    <a:pt x="5226" y="12457"/>
                  </a:cubicBezTo>
                  <a:cubicBezTo>
                    <a:pt x="5258" y="12434"/>
                    <a:pt x="5296" y="12424"/>
                    <a:pt x="5336" y="12424"/>
                  </a:cubicBezTo>
                  <a:cubicBezTo>
                    <a:pt x="5377" y="12424"/>
                    <a:pt x="5420" y="12435"/>
                    <a:pt x="5457" y="12453"/>
                  </a:cubicBezTo>
                  <a:cubicBezTo>
                    <a:pt x="5532" y="12489"/>
                    <a:pt x="5588" y="12549"/>
                    <a:pt x="5643" y="12607"/>
                  </a:cubicBezTo>
                  <a:cubicBezTo>
                    <a:pt x="5785" y="12757"/>
                    <a:pt x="5926" y="12905"/>
                    <a:pt x="6068" y="13055"/>
                  </a:cubicBezTo>
                  <a:cubicBezTo>
                    <a:pt x="6213" y="13208"/>
                    <a:pt x="6389" y="13375"/>
                    <a:pt x="6597" y="13375"/>
                  </a:cubicBezTo>
                  <a:cubicBezTo>
                    <a:pt x="6607" y="13375"/>
                    <a:pt x="6617" y="13375"/>
                    <a:pt x="6627" y="13374"/>
                  </a:cubicBezTo>
                  <a:cubicBezTo>
                    <a:pt x="6655" y="13372"/>
                    <a:pt x="6678" y="13365"/>
                    <a:pt x="6704" y="13359"/>
                  </a:cubicBezTo>
                  <a:cubicBezTo>
                    <a:pt x="6644" y="13280"/>
                    <a:pt x="6629" y="13162"/>
                    <a:pt x="6700" y="13087"/>
                  </a:cubicBezTo>
                  <a:lnTo>
                    <a:pt x="6708" y="10302"/>
                  </a:lnTo>
                  <a:cubicBezTo>
                    <a:pt x="6708" y="10276"/>
                    <a:pt x="6710" y="10252"/>
                    <a:pt x="6710" y="10229"/>
                  </a:cubicBezTo>
                  <a:cubicBezTo>
                    <a:pt x="6907" y="10034"/>
                    <a:pt x="7160" y="9895"/>
                    <a:pt x="7428" y="9824"/>
                  </a:cubicBezTo>
                  <a:cubicBezTo>
                    <a:pt x="7454" y="9815"/>
                    <a:pt x="7482" y="9811"/>
                    <a:pt x="7507" y="9805"/>
                  </a:cubicBezTo>
                  <a:cubicBezTo>
                    <a:pt x="7510" y="9747"/>
                    <a:pt x="7533" y="9687"/>
                    <a:pt x="7574" y="9646"/>
                  </a:cubicBezTo>
                  <a:cubicBezTo>
                    <a:pt x="7642" y="9580"/>
                    <a:pt x="7737" y="9550"/>
                    <a:pt x="7829" y="9526"/>
                  </a:cubicBezTo>
                  <a:cubicBezTo>
                    <a:pt x="8002" y="9481"/>
                    <a:pt x="8180" y="9451"/>
                    <a:pt x="8360" y="9436"/>
                  </a:cubicBezTo>
                  <a:cubicBezTo>
                    <a:pt x="8437" y="9430"/>
                    <a:pt x="8519" y="9425"/>
                    <a:pt x="8585" y="9387"/>
                  </a:cubicBezTo>
                  <a:cubicBezTo>
                    <a:pt x="8641" y="9357"/>
                    <a:pt x="8681" y="9307"/>
                    <a:pt x="8737" y="9275"/>
                  </a:cubicBezTo>
                  <a:cubicBezTo>
                    <a:pt x="8800" y="9240"/>
                    <a:pt x="8871" y="9232"/>
                    <a:pt x="8944" y="9232"/>
                  </a:cubicBezTo>
                  <a:cubicBezTo>
                    <a:pt x="8993" y="9232"/>
                    <a:pt x="9043" y="9236"/>
                    <a:pt x="9092" y="9236"/>
                  </a:cubicBezTo>
                  <a:cubicBezTo>
                    <a:pt x="9106" y="9236"/>
                    <a:pt x="9120" y="9235"/>
                    <a:pt x="9134" y="9235"/>
                  </a:cubicBezTo>
                  <a:cubicBezTo>
                    <a:pt x="9266" y="9230"/>
                    <a:pt x="9427" y="9140"/>
                    <a:pt x="9406" y="9008"/>
                  </a:cubicBezTo>
                  <a:cubicBezTo>
                    <a:pt x="9399" y="8954"/>
                    <a:pt x="9363" y="8911"/>
                    <a:pt x="9348" y="8858"/>
                  </a:cubicBezTo>
                  <a:cubicBezTo>
                    <a:pt x="9301" y="8680"/>
                    <a:pt x="9532" y="8553"/>
                    <a:pt x="9716" y="8551"/>
                  </a:cubicBezTo>
                  <a:cubicBezTo>
                    <a:pt x="9721" y="8551"/>
                    <a:pt x="9725" y="8551"/>
                    <a:pt x="9729" y="8551"/>
                  </a:cubicBezTo>
                  <a:cubicBezTo>
                    <a:pt x="10036" y="8551"/>
                    <a:pt x="10340" y="8698"/>
                    <a:pt x="10528" y="8939"/>
                  </a:cubicBezTo>
                  <a:cubicBezTo>
                    <a:pt x="10333" y="8971"/>
                    <a:pt x="10143" y="9020"/>
                    <a:pt x="9956" y="9087"/>
                  </a:cubicBezTo>
                  <a:cubicBezTo>
                    <a:pt x="9847" y="9123"/>
                    <a:pt x="9740" y="9168"/>
                    <a:pt x="9656" y="9248"/>
                  </a:cubicBezTo>
                  <a:cubicBezTo>
                    <a:pt x="9575" y="9327"/>
                    <a:pt x="9523" y="9447"/>
                    <a:pt x="9556" y="9556"/>
                  </a:cubicBezTo>
                  <a:cubicBezTo>
                    <a:pt x="9611" y="9745"/>
                    <a:pt x="9862" y="9796"/>
                    <a:pt x="9980" y="9952"/>
                  </a:cubicBezTo>
                  <a:cubicBezTo>
                    <a:pt x="10126" y="10147"/>
                    <a:pt x="10023" y="10415"/>
                    <a:pt x="9896" y="10629"/>
                  </a:cubicBezTo>
                  <a:cubicBezTo>
                    <a:pt x="10147" y="10938"/>
                    <a:pt x="10436" y="11204"/>
                    <a:pt x="10807" y="11336"/>
                  </a:cubicBezTo>
                  <a:cubicBezTo>
                    <a:pt x="11031" y="11415"/>
                    <a:pt x="11265" y="11439"/>
                    <a:pt x="11502" y="11439"/>
                  </a:cubicBezTo>
                  <a:cubicBezTo>
                    <a:pt x="11781" y="11439"/>
                    <a:pt x="12065" y="11406"/>
                    <a:pt x="12343" y="11390"/>
                  </a:cubicBezTo>
                  <a:cubicBezTo>
                    <a:pt x="12397" y="11387"/>
                    <a:pt x="12453" y="11385"/>
                    <a:pt x="12509" y="11385"/>
                  </a:cubicBezTo>
                  <a:cubicBezTo>
                    <a:pt x="12788" y="11385"/>
                    <a:pt x="13074" y="11435"/>
                    <a:pt x="13256" y="11639"/>
                  </a:cubicBezTo>
                  <a:cubicBezTo>
                    <a:pt x="13376" y="11773"/>
                    <a:pt x="13427" y="11953"/>
                    <a:pt x="13491" y="12121"/>
                  </a:cubicBezTo>
                  <a:cubicBezTo>
                    <a:pt x="13641" y="12519"/>
                    <a:pt x="13871" y="12881"/>
                    <a:pt x="14100" y="13239"/>
                  </a:cubicBezTo>
                  <a:cubicBezTo>
                    <a:pt x="14181" y="13363"/>
                    <a:pt x="14269" y="13496"/>
                    <a:pt x="14404" y="13558"/>
                  </a:cubicBezTo>
                  <a:cubicBezTo>
                    <a:pt x="14575" y="13637"/>
                    <a:pt x="14798" y="13592"/>
                    <a:pt x="14935" y="13723"/>
                  </a:cubicBezTo>
                  <a:cubicBezTo>
                    <a:pt x="14987" y="13772"/>
                    <a:pt x="15019" y="13843"/>
                    <a:pt x="15081" y="13882"/>
                  </a:cubicBezTo>
                  <a:cubicBezTo>
                    <a:pt x="15114" y="13903"/>
                    <a:pt x="15148" y="13912"/>
                    <a:pt x="15183" y="13912"/>
                  </a:cubicBezTo>
                  <a:cubicBezTo>
                    <a:pt x="15314" y="13912"/>
                    <a:pt x="15450" y="13780"/>
                    <a:pt x="15548" y="13670"/>
                  </a:cubicBezTo>
                  <a:cubicBezTo>
                    <a:pt x="15863" y="13310"/>
                    <a:pt x="16304" y="13078"/>
                    <a:pt x="16774" y="12986"/>
                  </a:cubicBezTo>
                  <a:cubicBezTo>
                    <a:pt x="16767" y="12958"/>
                    <a:pt x="16767" y="12930"/>
                    <a:pt x="16774" y="12900"/>
                  </a:cubicBezTo>
                  <a:cubicBezTo>
                    <a:pt x="16793" y="12830"/>
                    <a:pt x="16846" y="12776"/>
                    <a:pt x="16898" y="12727"/>
                  </a:cubicBezTo>
                  <a:cubicBezTo>
                    <a:pt x="17026" y="12600"/>
                    <a:pt x="17157" y="12474"/>
                    <a:pt x="17286" y="12348"/>
                  </a:cubicBezTo>
                  <a:cubicBezTo>
                    <a:pt x="17359" y="12275"/>
                    <a:pt x="17438" y="12200"/>
                    <a:pt x="17536" y="12176"/>
                  </a:cubicBezTo>
                  <a:cubicBezTo>
                    <a:pt x="17563" y="12170"/>
                    <a:pt x="17588" y="12167"/>
                    <a:pt x="17614" y="12167"/>
                  </a:cubicBezTo>
                  <a:cubicBezTo>
                    <a:pt x="17818" y="12167"/>
                    <a:pt x="18004" y="12358"/>
                    <a:pt x="18218" y="12391"/>
                  </a:cubicBezTo>
                  <a:cubicBezTo>
                    <a:pt x="18241" y="12394"/>
                    <a:pt x="18263" y="12396"/>
                    <a:pt x="18286" y="12396"/>
                  </a:cubicBezTo>
                  <a:cubicBezTo>
                    <a:pt x="18495" y="12396"/>
                    <a:pt x="18689" y="12251"/>
                    <a:pt x="18848" y="12106"/>
                  </a:cubicBezTo>
                  <a:cubicBezTo>
                    <a:pt x="19025" y="11945"/>
                    <a:pt x="19216" y="11765"/>
                    <a:pt x="19454" y="11752"/>
                  </a:cubicBezTo>
                  <a:cubicBezTo>
                    <a:pt x="19462" y="11752"/>
                    <a:pt x="19470" y="11751"/>
                    <a:pt x="19477" y="11751"/>
                  </a:cubicBezTo>
                  <a:cubicBezTo>
                    <a:pt x="19576" y="11751"/>
                    <a:pt x="19678" y="11789"/>
                    <a:pt x="19724" y="11874"/>
                  </a:cubicBezTo>
                  <a:cubicBezTo>
                    <a:pt x="19741" y="11911"/>
                    <a:pt x="19750" y="11949"/>
                    <a:pt x="19769" y="11983"/>
                  </a:cubicBezTo>
                  <a:cubicBezTo>
                    <a:pt x="19818" y="12063"/>
                    <a:pt x="19918" y="12080"/>
                    <a:pt x="20014" y="12080"/>
                  </a:cubicBezTo>
                  <a:cubicBezTo>
                    <a:pt x="20035" y="12080"/>
                    <a:pt x="20055" y="12079"/>
                    <a:pt x="20075" y="12078"/>
                  </a:cubicBezTo>
                  <a:cubicBezTo>
                    <a:pt x="20256" y="12069"/>
                    <a:pt x="20436" y="12064"/>
                    <a:pt x="20617" y="12064"/>
                  </a:cubicBezTo>
                  <a:cubicBezTo>
                    <a:pt x="21197" y="12064"/>
                    <a:pt x="21777" y="12115"/>
                    <a:pt x="22344" y="12241"/>
                  </a:cubicBezTo>
                  <a:cubicBezTo>
                    <a:pt x="22644" y="12309"/>
                    <a:pt x="22963" y="12410"/>
                    <a:pt x="23150" y="12658"/>
                  </a:cubicBezTo>
                  <a:cubicBezTo>
                    <a:pt x="23180" y="12701"/>
                    <a:pt x="23208" y="12748"/>
                    <a:pt x="23233" y="12795"/>
                  </a:cubicBezTo>
                  <a:cubicBezTo>
                    <a:pt x="23253" y="12770"/>
                    <a:pt x="23270" y="12740"/>
                    <a:pt x="23283" y="12710"/>
                  </a:cubicBezTo>
                  <a:cubicBezTo>
                    <a:pt x="23403" y="12468"/>
                    <a:pt x="23520" y="12223"/>
                    <a:pt x="23638" y="11981"/>
                  </a:cubicBezTo>
                  <a:cubicBezTo>
                    <a:pt x="23784" y="11943"/>
                    <a:pt x="23867" y="11752"/>
                    <a:pt x="23795" y="11619"/>
                  </a:cubicBezTo>
                  <a:cubicBezTo>
                    <a:pt x="23741" y="11516"/>
                    <a:pt x="23625" y="11465"/>
                    <a:pt x="23552" y="11375"/>
                  </a:cubicBezTo>
                  <a:cubicBezTo>
                    <a:pt x="23373" y="11148"/>
                    <a:pt x="23535" y="10805"/>
                    <a:pt x="23452" y="10529"/>
                  </a:cubicBezTo>
                  <a:cubicBezTo>
                    <a:pt x="23435" y="10464"/>
                    <a:pt x="23403" y="10402"/>
                    <a:pt x="23413" y="10338"/>
                  </a:cubicBezTo>
                  <a:cubicBezTo>
                    <a:pt x="23428" y="10257"/>
                    <a:pt x="23503" y="10203"/>
                    <a:pt x="23572" y="10160"/>
                  </a:cubicBezTo>
                  <a:cubicBezTo>
                    <a:pt x="23786" y="10023"/>
                    <a:pt x="24032" y="9880"/>
                    <a:pt x="24276" y="9880"/>
                  </a:cubicBezTo>
                  <a:cubicBezTo>
                    <a:pt x="24337" y="9880"/>
                    <a:pt x="24398" y="9889"/>
                    <a:pt x="24459" y="9910"/>
                  </a:cubicBezTo>
                  <a:cubicBezTo>
                    <a:pt x="24608" y="9958"/>
                    <a:pt x="24748" y="10072"/>
                    <a:pt x="24898" y="10072"/>
                  </a:cubicBezTo>
                  <a:cubicBezTo>
                    <a:pt x="24920" y="10072"/>
                    <a:pt x="24942" y="10069"/>
                    <a:pt x="24964" y="10064"/>
                  </a:cubicBezTo>
                  <a:cubicBezTo>
                    <a:pt x="25005" y="9888"/>
                    <a:pt x="25020" y="9706"/>
                    <a:pt x="25007" y="9528"/>
                  </a:cubicBezTo>
                  <a:cubicBezTo>
                    <a:pt x="24994" y="9305"/>
                    <a:pt x="25052" y="8993"/>
                    <a:pt x="25052" y="8770"/>
                  </a:cubicBezTo>
                  <a:cubicBezTo>
                    <a:pt x="25151" y="8710"/>
                    <a:pt x="25247" y="8650"/>
                    <a:pt x="25344" y="8588"/>
                  </a:cubicBezTo>
                  <a:cubicBezTo>
                    <a:pt x="25326" y="8485"/>
                    <a:pt x="25335" y="8361"/>
                    <a:pt x="25423" y="8305"/>
                  </a:cubicBezTo>
                  <a:cubicBezTo>
                    <a:pt x="25453" y="8285"/>
                    <a:pt x="25487" y="8278"/>
                    <a:pt x="25521" y="8278"/>
                  </a:cubicBezTo>
                  <a:cubicBezTo>
                    <a:pt x="25600" y="8278"/>
                    <a:pt x="25685" y="8318"/>
                    <a:pt x="25761" y="8348"/>
                  </a:cubicBezTo>
                  <a:cubicBezTo>
                    <a:pt x="25916" y="8410"/>
                    <a:pt x="26083" y="8425"/>
                    <a:pt x="26250" y="8425"/>
                  </a:cubicBezTo>
                  <a:cubicBezTo>
                    <a:pt x="26326" y="8425"/>
                    <a:pt x="26402" y="8422"/>
                    <a:pt x="26477" y="8418"/>
                  </a:cubicBezTo>
                  <a:cubicBezTo>
                    <a:pt x="26610" y="8414"/>
                    <a:pt x="26770" y="8391"/>
                    <a:pt x="26822" y="8268"/>
                  </a:cubicBezTo>
                  <a:cubicBezTo>
                    <a:pt x="26856" y="8185"/>
                    <a:pt x="26824" y="8084"/>
                    <a:pt x="26867" y="8005"/>
                  </a:cubicBezTo>
                  <a:cubicBezTo>
                    <a:pt x="26895" y="7956"/>
                    <a:pt x="26946" y="7926"/>
                    <a:pt x="26978" y="7878"/>
                  </a:cubicBezTo>
                  <a:cubicBezTo>
                    <a:pt x="27034" y="7795"/>
                    <a:pt x="27013" y="7686"/>
                    <a:pt x="27008" y="7585"/>
                  </a:cubicBezTo>
                  <a:cubicBezTo>
                    <a:pt x="26995" y="7266"/>
                    <a:pt x="27190" y="6946"/>
                    <a:pt x="27482" y="6812"/>
                  </a:cubicBezTo>
                  <a:cubicBezTo>
                    <a:pt x="27542" y="6782"/>
                    <a:pt x="27610" y="6760"/>
                    <a:pt x="27662" y="6715"/>
                  </a:cubicBezTo>
                  <a:cubicBezTo>
                    <a:pt x="27741" y="6642"/>
                    <a:pt x="27765" y="6529"/>
                    <a:pt x="27801" y="6428"/>
                  </a:cubicBezTo>
                  <a:cubicBezTo>
                    <a:pt x="27837" y="6334"/>
                    <a:pt x="27908" y="6235"/>
                    <a:pt x="28007" y="6227"/>
                  </a:cubicBezTo>
                  <a:cubicBezTo>
                    <a:pt x="27904" y="6051"/>
                    <a:pt x="27735" y="5914"/>
                    <a:pt x="27533" y="5880"/>
                  </a:cubicBezTo>
                  <a:cubicBezTo>
                    <a:pt x="27460" y="5867"/>
                    <a:pt x="27382" y="5864"/>
                    <a:pt x="27303" y="5864"/>
                  </a:cubicBezTo>
                  <a:cubicBezTo>
                    <a:pt x="27239" y="5864"/>
                    <a:pt x="27173" y="5866"/>
                    <a:pt x="27110" y="5866"/>
                  </a:cubicBezTo>
                  <a:cubicBezTo>
                    <a:pt x="26907" y="5866"/>
                    <a:pt x="26719" y="5847"/>
                    <a:pt x="26612" y="5687"/>
                  </a:cubicBezTo>
                  <a:cubicBezTo>
                    <a:pt x="26550" y="5597"/>
                    <a:pt x="26535" y="5479"/>
                    <a:pt x="26464" y="5400"/>
                  </a:cubicBezTo>
                  <a:cubicBezTo>
                    <a:pt x="26383" y="5307"/>
                    <a:pt x="26248" y="5286"/>
                    <a:pt x="26147" y="5218"/>
                  </a:cubicBezTo>
                  <a:cubicBezTo>
                    <a:pt x="25907" y="5057"/>
                    <a:pt x="25894" y="4671"/>
                    <a:pt x="25641" y="4530"/>
                  </a:cubicBezTo>
                  <a:cubicBezTo>
                    <a:pt x="25577" y="4494"/>
                    <a:pt x="25508" y="4479"/>
                    <a:pt x="25437" y="4479"/>
                  </a:cubicBezTo>
                  <a:cubicBezTo>
                    <a:pt x="25281" y="4479"/>
                    <a:pt x="25114" y="4548"/>
                    <a:pt x="24964" y="4607"/>
                  </a:cubicBezTo>
                  <a:cubicBezTo>
                    <a:pt x="24820" y="4666"/>
                    <a:pt x="24664" y="4715"/>
                    <a:pt x="24510" y="4715"/>
                  </a:cubicBezTo>
                  <a:cubicBezTo>
                    <a:pt x="24456" y="4715"/>
                    <a:pt x="24402" y="4709"/>
                    <a:pt x="24349" y="4695"/>
                  </a:cubicBezTo>
                  <a:cubicBezTo>
                    <a:pt x="24148" y="4639"/>
                    <a:pt x="23975" y="4427"/>
                    <a:pt x="24032" y="4226"/>
                  </a:cubicBezTo>
                  <a:cubicBezTo>
                    <a:pt x="24006" y="4183"/>
                    <a:pt x="23965" y="4166"/>
                    <a:pt x="23919" y="4166"/>
                  </a:cubicBezTo>
                  <a:cubicBezTo>
                    <a:pt x="23830" y="4166"/>
                    <a:pt x="23724" y="4233"/>
                    <a:pt x="23670" y="4313"/>
                  </a:cubicBezTo>
                  <a:cubicBezTo>
                    <a:pt x="23589" y="4438"/>
                    <a:pt x="23527" y="4603"/>
                    <a:pt x="23381" y="4633"/>
                  </a:cubicBezTo>
                  <a:cubicBezTo>
                    <a:pt x="23366" y="4636"/>
                    <a:pt x="23351" y="4637"/>
                    <a:pt x="23337" y="4637"/>
                  </a:cubicBezTo>
                  <a:cubicBezTo>
                    <a:pt x="23192" y="4637"/>
                    <a:pt x="23075" y="4489"/>
                    <a:pt x="22995" y="4358"/>
                  </a:cubicBezTo>
                  <a:lnTo>
                    <a:pt x="22346" y="3279"/>
                  </a:lnTo>
                  <a:cubicBezTo>
                    <a:pt x="22284" y="3176"/>
                    <a:pt x="22222" y="3071"/>
                    <a:pt x="22196" y="2955"/>
                  </a:cubicBezTo>
                  <a:cubicBezTo>
                    <a:pt x="22179" y="2878"/>
                    <a:pt x="22179" y="2797"/>
                    <a:pt x="22141" y="2728"/>
                  </a:cubicBezTo>
                  <a:cubicBezTo>
                    <a:pt x="22074" y="2617"/>
                    <a:pt x="21924" y="2584"/>
                    <a:pt x="21843" y="2484"/>
                  </a:cubicBezTo>
                  <a:cubicBezTo>
                    <a:pt x="21736" y="2349"/>
                    <a:pt x="21778" y="2134"/>
                    <a:pt x="21665" y="2006"/>
                  </a:cubicBezTo>
                  <a:cubicBezTo>
                    <a:pt x="21519" y="1839"/>
                    <a:pt x="21198" y="1901"/>
                    <a:pt x="21091" y="1708"/>
                  </a:cubicBezTo>
                  <a:cubicBezTo>
                    <a:pt x="21001" y="1543"/>
                    <a:pt x="21134" y="1286"/>
                    <a:pt x="20984" y="1173"/>
                  </a:cubicBezTo>
                  <a:cubicBezTo>
                    <a:pt x="20952" y="1149"/>
                    <a:pt x="20916" y="1139"/>
                    <a:pt x="20880" y="1139"/>
                  </a:cubicBezTo>
                  <a:cubicBezTo>
                    <a:pt x="20783" y="1139"/>
                    <a:pt x="20675" y="1207"/>
                    <a:pt x="20592" y="1269"/>
                  </a:cubicBezTo>
                  <a:cubicBezTo>
                    <a:pt x="20137" y="1612"/>
                    <a:pt x="19612" y="1858"/>
                    <a:pt x="19060" y="1989"/>
                  </a:cubicBezTo>
                  <a:cubicBezTo>
                    <a:pt x="19019" y="1867"/>
                    <a:pt x="18978" y="1745"/>
                    <a:pt x="18938" y="1622"/>
                  </a:cubicBezTo>
                  <a:cubicBezTo>
                    <a:pt x="18886" y="1639"/>
                    <a:pt x="18833" y="1647"/>
                    <a:pt x="18779" y="1647"/>
                  </a:cubicBezTo>
                  <a:cubicBezTo>
                    <a:pt x="18567" y="1647"/>
                    <a:pt x="18354" y="1525"/>
                    <a:pt x="18258" y="1333"/>
                  </a:cubicBezTo>
                  <a:cubicBezTo>
                    <a:pt x="18224" y="1315"/>
                    <a:pt x="18189" y="1307"/>
                    <a:pt x="18154" y="1307"/>
                  </a:cubicBezTo>
                  <a:cubicBezTo>
                    <a:pt x="17984" y="1307"/>
                    <a:pt x="17797" y="1477"/>
                    <a:pt x="17625" y="1477"/>
                  </a:cubicBezTo>
                  <a:cubicBezTo>
                    <a:pt x="17590" y="1477"/>
                    <a:pt x="17557" y="1470"/>
                    <a:pt x="17524" y="1453"/>
                  </a:cubicBezTo>
                  <a:cubicBezTo>
                    <a:pt x="17316" y="1350"/>
                    <a:pt x="17416" y="1044"/>
                    <a:pt x="17410" y="813"/>
                  </a:cubicBezTo>
                  <a:cubicBezTo>
                    <a:pt x="17401" y="547"/>
                    <a:pt x="17200" y="318"/>
                    <a:pt x="16964" y="198"/>
                  </a:cubicBezTo>
                  <a:cubicBezTo>
                    <a:pt x="16727" y="78"/>
                    <a:pt x="16457" y="46"/>
                    <a:pt x="16191" y="16"/>
                  </a:cubicBezTo>
                  <a:cubicBezTo>
                    <a:pt x="16126" y="8"/>
                    <a:pt x="16060" y="1"/>
                    <a:pt x="1599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296"/>
            <p:cNvSpPr/>
            <p:nvPr/>
          </p:nvSpPr>
          <p:spPr>
            <a:xfrm>
              <a:off x="5250450" y="2222818"/>
              <a:ext cx="798575" cy="396844"/>
            </a:xfrm>
            <a:custGeom>
              <a:rect b="b" l="l" r="r" t="t"/>
              <a:pathLst>
                <a:path extrusionOk="0" h="13966" w="28104">
                  <a:moveTo>
                    <a:pt x="22043" y="8607"/>
                  </a:moveTo>
                  <a:cubicBezTo>
                    <a:pt x="22235" y="8607"/>
                    <a:pt x="22458" y="8616"/>
                    <a:pt x="22649" y="8708"/>
                  </a:cubicBezTo>
                  <a:cubicBezTo>
                    <a:pt x="22623" y="8774"/>
                    <a:pt x="22548" y="8811"/>
                    <a:pt x="22469" y="8849"/>
                  </a:cubicBezTo>
                  <a:cubicBezTo>
                    <a:pt x="22445" y="8860"/>
                    <a:pt x="22420" y="8873"/>
                    <a:pt x="22396" y="8886"/>
                  </a:cubicBezTo>
                  <a:cubicBezTo>
                    <a:pt x="22319" y="8931"/>
                    <a:pt x="22259" y="9029"/>
                    <a:pt x="22263" y="9111"/>
                  </a:cubicBezTo>
                  <a:cubicBezTo>
                    <a:pt x="22263" y="9130"/>
                    <a:pt x="22268" y="9145"/>
                    <a:pt x="22276" y="9160"/>
                  </a:cubicBezTo>
                  <a:lnTo>
                    <a:pt x="21537" y="9111"/>
                  </a:lnTo>
                  <a:cubicBezTo>
                    <a:pt x="21352" y="9098"/>
                    <a:pt x="21164" y="9085"/>
                    <a:pt x="20976" y="9085"/>
                  </a:cubicBezTo>
                  <a:cubicBezTo>
                    <a:pt x="20915" y="9085"/>
                    <a:pt x="20854" y="9086"/>
                    <a:pt x="20794" y="9089"/>
                  </a:cubicBezTo>
                  <a:cubicBezTo>
                    <a:pt x="20659" y="9094"/>
                    <a:pt x="20521" y="9109"/>
                    <a:pt x="20389" y="9124"/>
                  </a:cubicBezTo>
                  <a:cubicBezTo>
                    <a:pt x="20213" y="9143"/>
                    <a:pt x="20035" y="9162"/>
                    <a:pt x="19857" y="9162"/>
                  </a:cubicBezTo>
                  <a:cubicBezTo>
                    <a:pt x="19797" y="9162"/>
                    <a:pt x="19739" y="9160"/>
                    <a:pt x="19686" y="9156"/>
                  </a:cubicBezTo>
                  <a:lnTo>
                    <a:pt x="19652" y="9154"/>
                  </a:lnTo>
                  <a:lnTo>
                    <a:pt x="19652" y="9154"/>
                  </a:lnTo>
                  <a:lnTo>
                    <a:pt x="19656" y="9186"/>
                  </a:lnTo>
                  <a:cubicBezTo>
                    <a:pt x="19671" y="9303"/>
                    <a:pt x="19679" y="9417"/>
                    <a:pt x="19622" y="9498"/>
                  </a:cubicBezTo>
                  <a:cubicBezTo>
                    <a:pt x="19607" y="9522"/>
                    <a:pt x="19585" y="9543"/>
                    <a:pt x="19562" y="9565"/>
                  </a:cubicBezTo>
                  <a:cubicBezTo>
                    <a:pt x="19542" y="9582"/>
                    <a:pt x="19523" y="9601"/>
                    <a:pt x="19504" y="9625"/>
                  </a:cubicBezTo>
                  <a:cubicBezTo>
                    <a:pt x="19416" y="9738"/>
                    <a:pt x="19427" y="9884"/>
                    <a:pt x="19437" y="10023"/>
                  </a:cubicBezTo>
                  <a:cubicBezTo>
                    <a:pt x="19444" y="10126"/>
                    <a:pt x="19452" y="10235"/>
                    <a:pt x="19418" y="10328"/>
                  </a:cubicBezTo>
                  <a:cubicBezTo>
                    <a:pt x="19397" y="10332"/>
                    <a:pt x="19371" y="10336"/>
                    <a:pt x="19347" y="10336"/>
                  </a:cubicBezTo>
                  <a:cubicBezTo>
                    <a:pt x="19176" y="10336"/>
                    <a:pt x="19015" y="10193"/>
                    <a:pt x="19002" y="10032"/>
                  </a:cubicBezTo>
                  <a:cubicBezTo>
                    <a:pt x="18996" y="9948"/>
                    <a:pt x="19020" y="9861"/>
                    <a:pt x="19045" y="9775"/>
                  </a:cubicBezTo>
                  <a:cubicBezTo>
                    <a:pt x="19080" y="9657"/>
                    <a:pt x="19114" y="9537"/>
                    <a:pt x="19067" y="9419"/>
                  </a:cubicBezTo>
                  <a:cubicBezTo>
                    <a:pt x="19045" y="9361"/>
                    <a:pt x="19002" y="9308"/>
                    <a:pt x="18964" y="9256"/>
                  </a:cubicBezTo>
                  <a:cubicBezTo>
                    <a:pt x="18906" y="9181"/>
                    <a:pt x="18855" y="9117"/>
                    <a:pt x="18865" y="9044"/>
                  </a:cubicBezTo>
                  <a:lnTo>
                    <a:pt x="18865" y="9044"/>
                  </a:lnTo>
                  <a:cubicBezTo>
                    <a:pt x="18887" y="9050"/>
                    <a:pt x="18909" y="9052"/>
                    <a:pt x="18932" y="9052"/>
                  </a:cubicBezTo>
                  <a:cubicBezTo>
                    <a:pt x="19027" y="9052"/>
                    <a:pt x="19134" y="9007"/>
                    <a:pt x="19236" y="8924"/>
                  </a:cubicBezTo>
                  <a:cubicBezTo>
                    <a:pt x="19268" y="8899"/>
                    <a:pt x="19298" y="8871"/>
                    <a:pt x="19330" y="8843"/>
                  </a:cubicBezTo>
                  <a:cubicBezTo>
                    <a:pt x="19401" y="8779"/>
                    <a:pt x="19467" y="8716"/>
                    <a:pt x="19549" y="8680"/>
                  </a:cubicBezTo>
                  <a:cubicBezTo>
                    <a:pt x="19660" y="8629"/>
                    <a:pt x="19791" y="8629"/>
                    <a:pt x="19907" y="8626"/>
                  </a:cubicBezTo>
                  <a:lnTo>
                    <a:pt x="21950" y="8607"/>
                  </a:lnTo>
                  <a:close/>
                  <a:moveTo>
                    <a:pt x="21950" y="8554"/>
                  </a:moveTo>
                  <a:lnTo>
                    <a:pt x="19907" y="8573"/>
                  </a:lnTo>
                  <a:cubicBezTo>
                    <a:pt x="19787" y="8575"/>
                    <a:pt x="19647" y="8575"/>
                    <a:pt x="19527" y="8631"/>
                  </a:cubicBezTo>
                  <a:cubicBezTo>
                    <a:pt x="19437" y="8671"/>
                    <a:pt x="19364" y="8738"/>
                    <a:pt x="19294" y="8804"/>
                  </a:cubicBezTo>
                  <a:cubicBezTo>
                    <a:pt x="19264" y="8830"/>
                    <a:pt x="19234" y="8858"/>
                    <a:pt x="19202" y="8884"/>
                  </a:cubicBezTo>
                  <a:cubicBezTo>
                    <a:pt x="19150" y="8926"/>
                    <a:pt x="19043" y="8999"/>
                    <a:pt x="18934" y="8999"/>
                  </a:cubicBezTo>
                  <a:cubicBezTo>
                    <a:pt x="18906" y="8999"/>
                    <a:pt x="18880" y="8995"/>
                    <a:pt x="18855" y="8986"/>
                  </a:cubicBezTo>
                  <a:lnTo>
                    <a:pt x="18829" y="8976"/>
                  </a:lnTo>
                  <a:lnTo>
                    <a:pt x="18820" y="9001"/>
                  </a:lnTo>
                  <a:cubicBezTo>
                    <a:pt x="18782" y="9111"/>
                    <a:pt x="18852" y="9203"/>
                    <a:pt x="18921" y="9291"/>
                  </a:cubicBezTo>
                  <a:cubicBezTo>
                    <a:pt x="18960" y="9338"/>
                    <a:pt x="18998" y="9387"/>
                    <a:pt x="19017" y="9438"/>
                  </a:cubicBezTo>
                  <a:cubicBezTo>
                    <a:pt x="19056" y="9539"/>
                    <a:pt x="19026" y="9646"/>
                    <a:pt x="18994" y="9760"/>
                  </a:cubicBezTo>
                  <a:cubicBezTo>
                    <a:pt x="18968" y="9850"/>
                    <a:pt x="18940" y="9942"/>
                    <a:pt x="18949" y="10036"/>
                  </a:cubicBezTo>
                  <a:cubicBezTo>
                    <a:pt x="18964" y="10227"/>
                    <a:pt x="19146" y="10390"/>
                    <a:pt x="19347" y="10390"/>
                  </a:cubicBezTo>
                  <a:cubicBezTo>
                    <a:pt x="19382" y="10390"/>
                    <a:pt x="19416" y="10385"/>
                    <a:pt x="19446" y="10375"/>
                  </a:cubicBezTo>
                  <a:lnTo>
                    <a:pt x="19459" y="10370"/>
                  </a:lnTo>
                  <a:lnTo>
                    <a:pt x="19463" y="10360"/>
                  </a:lnTo>
                  <a:cubicBezTo>
                    <a:pt x="19508" y="10253"/>
                    <a:pt x="19499" y="10135"/>
                    <a:pt x="19491" y="10019"/>
                  </a:cubicBezTo>
                  <a:cubicBezTo>
                    <a:pt x="19480" y="9884"/>
                    <a:pt x="19472" y="9756"/>
                    <a:pt x="19547" y="9657"/>
                  </a:cubicBezTo>
                  <a:cubicBezTo>
                    <a:pt x="19562" y="9638"/>
                    <a:pt x="19581" y="9621"/>
                    <a:pt x="19600" y="9603"/>
                  </a:cubicBezTo>
                  <a:cubicBezTo>
                    <a:pt x="19622" y="9580"/>
                    <a:pt x="19647" y="9558"/>
                    <a:pt x="19667" y="9531"/>
                  </a:cubicBezTo>
                  <a:cubicBezTo>
                    <a:pt x="19729" y="9441"/>
                    <a:pt x="19727" y="9325"/>
                    <a:pt x="19714" y="9211"/>
                  </a:cubicBezTo>
                  <a:lnTo>
                    <a:pt x="19714" y="9211"/>
                  </a:lnTo>
                  <a:cubicBezTo>
                    <a:pt x="19759" y="9214"/>
                    <a:pt x="19808" y="9216"/>
                    <a:pt x="19857" y="9216"/>
                  </a:cubicBezTo>
                  <a:cubicBezTo>
                    <a:pt x="20037" y="9216"/>
                    <a:pt x="20217" y="9196"/>
                    <a:pt x="20393" y="9177"/>
                  </a:cubicBezTo>
                  <a:cubicBezTo>
                    <a:pt x="20526" y="9162"/>
                    <a:pt x="20663" y="9147"/>
                    <a:pt x="20796" y="9141"/>
                  </a:cubicBezTo>
                  <a:cubicBezTo>
                    <a:pt x="20849" y="9138"/>
                    <a:pt x="20902" y="9137"/>
                    <a:pt x="20955" y="9137"/>
                  </a:cubicBezTo>
                  <a:cubicBezTo>
                    <a:pt x="21150" y="9137"/>
                    <a:pt x="21344" y="9151"/>
                    <a:pt x="21533" y="9164"/>
                  </a:cubicBezTo>
                  <a:lnTo>
                    <a:pt x="22493" y="9229"/>
                  </a:lnTo>
                  <a:lnTo>
                    <a:pt x="22493" y="9229"/>
                  </a:lnTo>
                  <a:lnTo>
                    <a:pt x="22355" y="9169"/>
                  </a:lnTo>
                  <a:cubicBezTo>
                    <a:pt x="22332" y="9156"/>
                    <a:pt x="22319" y="9136"/>
                    <a:pt x="22317" y="9109"/>
                  </a:cubicBezTo>
                  <a:cubicBezTo>
                    <a:pt x="22315" y="9049"/>
                    <a:pt x="22362" y="8967"/>
                    <a:pt x="22424" y="8933"/>
                  </a:cubicBezTo>
                  <a:cubicBezTo>
                    <a:pt x="22445" y="8920"/>
                    <a:pt x="22469" y="8909"/>
                    <a:pt x="22493" y="8896"/>
                  </a:cubicBezTo>
                  <a:cubicBezTo>
                    <a:pt x="22583" y="8854"/>
                    <a:pt x="22683" y="8802"/>
                    <a:pt x="22707" y="8699"/>
                  </a:cubicBezTo>
                  <a:lnTo>
                    <a:pt x="22713" y="8680"/>
                  </a:lnTo>
                  <a:lnTo>
                    <a:pt x="22694" y="8669"/>
                  </a:lnTo>
                  <a:cubicBezTo>
                    <a:pt x="22486" y="8562"/>
                    <a:pt x="22248" y="8554"/>
                    <a:pt x="22043" y="8554"/>
                  </a:cubicBezTo>
                  <a:close/>
                  <a:moveTo>
                    <a:pt x="16048" y="54"/>
                  </a:moveTo>
                  <a:cubicBezTo>
                    <a:pt x="16110" y="54"/>
                    <a:pt x="16174" y="61"/>
                    <a:pt x="16241" y="67"/>
                  </a:cubicBezTo>
                  <a:cubicBezTo>
                    <a:pt x="16500" y="97"/>
                    <a:pt x="16768" y="129"/>
                    <a:pt x="17003" y="247"/>
                  </a:cubicBezTo>
                  <a:cubicBezTo>
                    <a:pt x="17258" y="378"/>
                    <a:pt x="17428" y="609"/>
                    <a:pt x="17434" y="841"/>
                  </a:cubicBezTo>
                  <a:cubicBezTo>
                    <a:pt x="17436" y="899"/>
                    <a:pt x="17430" y="963"/>
                    <a:pt x="17426" y="1027"/>
                  </a:cubicBezTo>
                  <a:cubicBezTo>
                    <a:pt x="17411" y="1220"/>
                    <a:pt x="17393" y="1419"/>
                    <a:pt x="17563" y="1505"/>
                  </a:cubicBezTo>
                  <a:cubicBezTo>
                    <a:pt x="17599" y="1522"/>
                    <a:pt x="17636" y="1531"/>
                    <a:pt x="17676" y="1531"/>
                  </a:cubicBezTo>
                  <a:cubicBezTo>
                    <a:pt x="17768" y="1531"/>
                    <a:pt x="17863" y="1486"/>
                    <a:pt x="17953" y="1443"/>
                  </a:cubicBezTo>
                  <a:cubicBezTo>
                    <a:pt x="18043" y="1400"/>
                    <a:pt x="18126" y="1361"/>
                    <a:pt x="18203" y="1361"/>
                  </a:cubicBezTo>
                  <a:cubicBezTo>
                    <a:pt x="18235" y="1361"/>
                    <a:pt x="18263" y="1368"/>
                    <a:pt x="18289" y="1381"/>
                  </a:cubicBezTo>
                  <a:cubicBezTo>
                    <a:pt x="18390" y="1571"/>
                    <a:pt x="18606" y="1698"/>
                    <a:pt x="18831" y="1698"/>
                  </a:cubicBezTo>
                  <a:cubicBezTo>
                    <a:pt x="18880" y="1698"/>
                    <a:pt x="18927" y="1693"/>
                    <a:pt x="18972" y="1681"/>
                  </a:cubicBezTo>
                  <a:lnTo>
                    <a:pt x="19095" y="2047"/>
                  </a:lnTo>
                  <a:lnTo>
                    <a:pt x="19118" y="2041"/>
                  </a:lnTo>
                  <a:cubicBezTo>
                    <a:pt x="19673" y="1910"/>
                    <a:pt x="20206" y="1659"/>
                    <a:pt x="20659" y="1316"/>
                  </a:cubicBezTo>
                  <a:cubicBezTo>
                    <a:pt x="20770" y="1233"/>
                    <a:pt x="20859" y="1191"/>
                    <a:pt x="20929" y="1191"/>
                  </a:cubicBezTo>
                  <a:cubicBezTo>
                    <a:pt x="20963" y="1191"/>
                    <a:pt x="20993" y="1200"/>
                    <a:pt x="21018" y="1220"/>
                  </a:cubicBezTo>
                  <a:cubicBezTo>
                    <a:pt x="21091" y="1276"/>
                    <a:pt x="21087" y="1374"/>
                    <a:pt x="21083" y="1481"/>
                  </a:cubicBezTo>
                  <a:cubicBezTo>
                    <a:pt x="21081" y="1571"/>
                    <a:pt x="21076" y="1668"/>
                    <a:pt x="21119" y="1747"/>
                  </a:cubicBezTo>
                  <a:cubicBezTo>
                    <a:pt x="21181" y="1858"/>
                    <a:pt x="21308" y="1893"/>
                    <a:pt x="21430" y="1925"/>
                  </a:cubicBezTo>
                  <a:cubicBezTo>
                    <a:pt x="21531" y="1951"/>
                    <a:pt x="21633" y="1978"/>
                    <a:pt x="21698" y="2049"/>
                  </a:cubicBezTo>
                  <a:cubicBezTo>
                    <a:pt x="21749" y="2109"/>
                    <a:pt x="21766" y="2193"/>
                    <a:pt x="21783" y="2278"/>
                  </a:cubicBezTo>
                  <a:cubicBezTo>
                    <a:pt x="21801" y="2366"/>
                    <a:pt x="21818" y="2454"/>
                    <a:pt x="21873" y="2527"/>
                  </a:cubicBezTo>
                  <a:cubicBezTo>
                    <a:pt x="21914" y="2576"/>
                    <a:pt x="21970" y="2610"/>
                    <a:pt x="22021" y="2643"/>
                  </a:cubicBezTo>
                  <a:cubicBezTo>
                    <a:pt x="22081" y="2679"/>
                    <a:pt x="22137" y="2713"/>
                    <a:pt x="22169" y="2769"/>
                  </a:cubicBezTo>
                  <a:cubicBezTo>
                    <a:pt x="22195" y="2812"/>
                    <a:pt x="22203" y="2863"/>
                    <a:pt x="22210" y="2919"/>
                  </a:cubicBezTo>
                  <a:cubicBezTo>
                    <a:pt x="22214" y="2940"/>
                    <a:pt x="22218" y="2964"/>
                    <a:pt x="22223" y="2985"/>
                  </a:cubicBezTo>
                  <a:cubicBezTo>
                    <a:pt x="22248" y="3107"/>
                    <a:pt x="22315" y="3221"/>
                    <a:pt x="22375" y="3317"/>
                  </a:cubicBezTo>
                  <a:lnTo>
                    <a:pt x="23026" y="4397"/>
                  </a:lnTo>
                  <a:cubicBezTo>
                    <a:pt x="23145" y="4593"/>
                    <a:pt x="23263" y="4690"/>
                    <a:pt x="23388" y="4690"/>
                  </a:cubicBezTo>
                  <a:cubicBezTo>
                    <a:pt x="23405" y="4690"/>
                    <a:pt x="23422" y="4688"/>
                    <a:pt x="23440" y="4684"/>
                  </a:cubicBezTo>
                  <a:cubicBezTo>
                    <a:pt x="23566" y="4659"/>
                    <a:pt x="23632" y="4545"/>
                    <a:pt x="23697" y="4434"/>
                  </a:cubicBezTo>
                  <a:cubicBezTo>
                    <a:pt x="23714" y="4408"/>
                    <a:pt x="23729" y="4380"/>
                    <a:pt x="23746" y="4354"/>
                  </a:cubicBezTo>
                  <a:cubicBezTo>
                    <a:pt x="23795" y="4279"/>
                    <a:pt x="23894" y="4219"/>
                    <a:pt x="23971" y="4219"/>
                  </a:cubicBezTo>
                  <a:cubicBezTo>
                    <a:pt x="24007" y="4219"/>
                    <a:pt x="24035" y="4232"/>
                    <a:pt x="24054" y="4258"/>
                  </a:cubicBezTo>
                  <a:cubicBezTo>
                    <a:pt x="24035" y="4342"/>
                    <a:pt x="24048" y="4429"/>
                    <a:pt x="24095" y="4515"/>
                  </a:cubicBezTo>
                  <a:cubicBezTo>
                    <a:pt x="24157" y="4624"/>
                    <a:pt x="24273" y="4712"/>
                    <a:pt x="24395" y="4746"/>
                  </a:cubicBezTo>
                  <a:cubicBezTo>
                    <a:pt x="24449" y="4759"/>
                    <a:pt x="24504" y="4768"/>
                    <a:pt x="24564" y="4768"/>
                  </a:cubicBezTo>
                  <a:cubicBezTo>
                    <a:pt x="24731" y="4768"/>
                    <a:pt x="24899" y="4710"/>
                    <a:pt x="25025" y="4659"/>
                  </a:cubicBezTo>
                  <a:lnTo>
                    <a:pt x="25042" y="4652"/>
                  </a:lnTo>
                  <a:cubicBezTo>
                    <a:pt x="25183" y="4596"/>
                    <a:pt x="25344" y="4532"/>
                    <a:pt x="25488" y="4532"/>
                  </a:cubicBezTo>
                  <a:cubicBezTo>
                    <a:pt x="25561" y="4532"/>
                    <a:pt x="25625" y="4547"/>
                    <a:pt x="25681" y="4579"/>
                  </a:cubicBezTo>
                  <a:cubicBezTo>
                    <a:pt x="25805" y="4648"/>
                    <a:pt x="25867" y="4779"/>
                    <a:pt x="25933" y="4918"/>
                  </a:cubicBezTo>
                  <a:cubicBezTo>
                    <a:pt x="25995" y="5049"/>
                    <a:pt x="26062" y="5184"/>
                    <a:pt x="26184" y="5265"/>
                  </a:cubicBezTo>
                  <a:cubicBezTo>
                    <a:pt x="26225" y="5295"/>
                    <a:pt x="26274" y="5316"/>
                    <a:pt x="26319" y="5336"/>
                  </a:cubicBezTo>
                  <a:cubicBezTo>
                    <a:pt x="26388" y="5366"/>
                    <a:pt x="26450" y="5393"/>
                    <a:pt x="26495" y="5443"/>
                  </a:cubicBezTo>
                  <a:cubicBezTo>
                    <a:pt x="26533" y="5486"/>
                    <a:pt x="26555" y="5537"/>
                    <a:pt x="26576" y="5595"/>
                  </a:cubicBezTo>
                  <a:cubicBezTo>
                    <a:pt x="26593" y="5640"/>
                    <a:pt x="26613" y="5687"/>
                    <a:pt x="26640" y="5728"/>
                  </a:cubicBezTo>
                  <a:cubicBezTo>
                    <a:pt x="26758" y="5903"/>
                    <a:pt x="26972" y="5918"/>
                    <a:pt x="27163" y="5918"/>
                  </a:cubicBezTo>
                  <a:lnTo>
                    <a:pt x="27260" y="5918"/>
                  </a:lnTo>
                  <a:cubicBezTo>
                    <a:pt x="27292" y="5916"/>
                    <a:pt x="27324" y="5916"/>
                    <a:pt x="27356" y="5916"/>
                  </a:cubicBezTo>
                  <a:cubicBezTo>
                    <a:pt x="27420" y="5916"/>
                    <a:pt x="27504" y="5918"/>
                    <a:pt x="27581" y="5931"/>
                  </a:cubicBezTo>
                  <a:cubicBezTo>
                    <a:pt x="27752" y="5961"/>
                    <a:pt x="27909" y="6071"/>
                    <a:pt x="28016" y="6233"/>
                  </a:cubicBezTo>
                  <a:cubicBezTo>
                    <a:pt x="27902" y="6270"/>
                    <a:pt x="27844" y="6400"/>
                    <a:pt x="27829" y="6445"/>
                  </a:cubicBezTo>
                  <a:cubicBezTo>
                    <a:pt x="27821" y="6467"/>
                    <a:pt x="27812" y="6490"/>
                    <a:pt x="27806" y="6512"/>
                  </a:cubicBezTo>
                  <a:cubicBezTo>
                    <a:pt x="27778" y="6593"/>
                    <a:pt x="27752" y="6668"/>
                    <a:pt x="27694" y="6722"/>
                  </a:cubicBezTo>
                  <a:cubicBezTo>
                    <a:pt x="27658" y="6754"/>
                    <a:pt x="27613" y="6773"/>
                    <a:pt x="27566" y="6795"/>
                  </a:cubicBezTo>
                  <a:cubicBezTo>
                    <a:pt x="27551" y="6799"/>
                    <a:pt x="27536" y="6805"/>
                    <a:pt x="27521" y="6812"/>
                  </a:cubicBezTo>
                  <a:cubicBezTo>
                    <a:pt x="27221" y="6953"/>
                    <a:pt x="27020" y="7281"/>
                    <a:pt x="27035" y="7613"/>
                  </a:cubicBezTo>
                  <a:cubicBezTo>
                    <a:pt x="27035" y="7630"/>
                    <a:pt x="27037" y="7647"/>
                    <a:pt x="27039" y="7665"/>
                  </a:cubicBezTo>
                  <a:cubicBezTo>
                    <a:pt x="27043" y="7746"/>
                    <a:pt x="27050" y="7827"/>
                    <a:pt x="27009" y="7889"/>
                  </a:cubicBezTo>
                  <a:cubicBezTo>
                    <a:pt x="26996" y="7909"/>
                    <a:pt x="26979" y="7924"/>
                    <a:pt x="26960" y="7943"/>
                  </a:cubicBezTo>
                  <a:cubicBezTo>
                    <a:pt x="26936" y="7964"/>
                    <a:pt x="26912" y="7988"/>
                    <a:pt x="26895" y="8018"/>
                  </a:cubicBezTo>
                  <a:cubicBezTo>
                    <a:pt x="26870" y="8065"/>
                    <a:pt x="26867" y="8119"/>
                    <a:pt x="26865" y="8168"/>
                  </a:cubicBezTo>
                  <a:cubicBezTo>
                    <a:pt x="26865" y="8211"/>
                    <a:pt x="26863" y="8249"/>
                    <a:pt x="26848" y="8284"/>
                  </a:cubicBezTo>
                  <a:cubicBezTo>
                    <a:pt x="26803" y="8395"/>
                    <a:pt x="26645" y="8414"/>
                    <a:pt x="26529" y="8419"/>
                  </a:cubicBezTo>
                  <a:cubicBezTo>
                    <a:pt x="26456" y="8421"/>
                    <a:pt x="26381" y="8425"/>
                    <a:pt x="26308" y="8425"/>
                  </a:cubicBezTo>
                  <a:cubicBezTo>
                    <a:pt x="26103" y="8425"/>
                    <a:pt x="25955" y="8402"/>
                    <a:pt x="25824" y="8350"/>
                  </a:cubicBezTo>
                  <a:lnTo>
                    <a:pt x="25786" y="8335"/>
                  </a:lnTo>
                  <a:cubicBezTo>
                    <a:pt x="25717" y="8305"/>
                    <a:pt x="25644" y="8277"/>
                    <a:pt x="25571" y="8277"/>
                  </a:cubicBezTo>
                  <a:cubicBezTo>
                    <a:pt x="25531" y="8277"/>
                    <a:pt x="25492" y="8286"/>
                    <a:pt x="25460" y="8307"/>
                  </a:cubicBezTo>
                  <a:cubicBezTo>
                    <a:pt x="25353" y="8376"/>
                    <a:pt x="25357" y="8524"/>
                    <a:pt x="25368" y="8601"/>
                  </a:cubicBezTo>
                  <a:lnTo>
                    <a:pt x="25079" y="8781"/>
                  </a:lnTo>
                  <a:lnTo>
                    <a:pt x="25079" y="8796"/>
                  </a:lnTo>
                  <a:cubicBezTo>
                    <a:pt x="25079" y="8892"/>
                    <a:pt x="25068" y="9006"/>
                    <a:pt x="25055" y="9124"/>
                  </a:cubicBezTo>
                  <a:cubicBezTo>
                    <a:pt x="25040" y="9274"/>
                    <a:pt x="25025" y="9428"/>
                    <a:pt x="25034" y="9554"/>
                  </a:cubicBezTo>
                  <a:cubicBezTo>
                    <a:pt x="25044" y="9728"/>
                    <a:pt x="25031" y="9899"/>
                    <a:pt x="24993" y="10066"/>
                  </a:cubicBezTo>
                  <a:cubicBezTo>
                    <a:pt x="24979" y="10069"/>
                    <a:pt x="24965" y="10070"/>
                    <a:pt x="24950" y="10070"/>
                  </a:cubicBezTo>
                  <a:cubicBezTo>
                    <a:pt x="24865" y="10070"/>
                    <a:pt x="24776" y="10029"/>
                    <a:pt x="24684" y="9983"/>
                  </a:cubicBezTo>
                  <a:cubicBezTo>
                    <a:pt x="24631" y="9955"/>
                    <a:pt x="24575" y="9927"/>
                    <a:pt x="24519" y="9910"/>
                  </a:cubicBezTo>
                  <a:cubicBezTo>
                    <a:pt x="24459" y="9888"/>
                    <a:pt x="24395" y="9880"/>
                    <a:pt x="24329" y="9880"/>
                  </a:cubicBezTo>
                  <a:cubicBezTo>
                    <a:pt x="24074" y="9880"/>
                    <a:pt x="23823" y="10026"/>
                    <a:pt x="23609" y="10163"/>
                  </a:cubicBezTo>
                  <a:cubicBezTo>
                    <a:pt x="23536" y="10210"/>
                    <a:pt x="23455" y="10268"/>
                    <a:pt x="23440" y="10360"/>
                  </a:cubicBezTo>
                  <a:cubicBezTo>
                    <a:pt x="23429" y="10415"/>
                    <a:pt x="23448" y="10469"/>
                    <a:pt x="23465" y="10520"/>
                  </a:cubicBezTo>
                  <a:cubicBezTo>
                    <a:pt x="23469" y="10533"/>
                    <a:pt x="23476" y="10548"/>
                    <a:pt x="23478" y="10561"/>
                  </a:cubicBezTo>
                  <a:cubicBezTo>
                    <a:pt x="23512" y="10673"/>
                    <a:pt x="23504" y="10799"/>
                    <a:pt x="23495" y="10921"/>
                  </a:cubicBezTo>
                  <a:cubicBezTo>
                    <a:pt x="23484" y="11097"/>
                    <a:pt x="23472" y="11277"/>
                    <a:pt x="23583" y="11418"/>
                  </a:cubicBezTo>
                  <a:cubicBezTo>
                    <a:pt x="23615" y="11459"/>
                    <a:pt x="23656" y="11491"/>
                    <a:pt x="23697" y="11523"/>
                  </a:cubicBezTo>
                  <a:cubicBezTo>
                    <a:pt x="23746" y="11564"/>
                    <a:pt x="23795" y="11605"/>
                    <a:pt x="23823" y="11658"/>
                  </a:cubicBezTo>
                  <a:cubicBezTo>
                    <a:pt x="23853" y="11714"/>
                    <a:pt x="23855" y="11784"/>
                    <a:pt x="23825" y="11851"/>
                  </a:cubicBezTo>
                  <a:cubicBezTo>
                    <a:pt x="23797" y="11917"/>
                    <a:pt x="23744" y="11964"/>
                    <a:pt x="23684" y="11982"/>
                  </a:cubicBezTo>
                  <a:lnTo>
                    <a:pt x="23671" y="11984"/>
                  </a:lnTo>
                  <a:lnTo>
                    <a:pt x="23311" y="12725"/>
                  </a:lnTo>
                  <a:cubicBezTo>
                    <a:pt x="23305" y="12738"/>
                    <a:pt x="23296" y="12755"/>
                    <a:pt x="23287" y="12770"/>
                  </a:cubicBezTo>
                  <a:cubicBezTo>
                    <a:pt x="23268" y="12736"/>
                    <a:pt x="23247" y="12701"/>
                    <a:pt x="23223" y="12667"/>
                  </a:cubicBezTo>
                  <a:cubicBezTo>
                    <a:pt x="23028" y="12410"/>
                    <a:pt x="22698" y="12307"/>
                    <a:pt x="22400" y="12241"/>
                  </a:cubicBezTo>
                  <a:cubicBezTo>
                    <a:pt x="21863" y="12121"/>
                    <a:pt x="21295" y="12063"/>
                    <a:pt x="20663" y="12063"/>
                  </a:cubicBezTo>
                  <a:cubicBezTo>
                    <a:pt x="20489" y="12063"/>
                    <a:pt x="20309" y="12067"/>
                    <a:pt x="20127" y="12076"/>
                  </a:cubicBezTo>
                  <a:cubicBezTo>
                    <a:pt x="20108" y="12078"/>
                    <a:pt x="20089" y="12078"/>
                    <a:pt x="20069" y="12078"/>
                  </a:cubicBezTo>
                  <a:cubicBezTo>
                    <a:pt x="19949" y="12078"/>
                    <a:pt x="19879" y="12052"/>
                    <a:pt x="19844" y="11994"/>
                  </a:cubicBezTo>
                  <a:cubicBezTo>
                    <a:pt x="19834" y="11979"/>
                    <a:pt x="19827" y="11960"/>
                    <a:pt x="19821" y="11941"/>
                  </a:cubicBezTo>
                  <a:cubicBezTo>
                    <a:pt x="19814" y="11924"/>
                    <a:pt x="19808" y="11907"/>
                    <a:pt x="19799" y="11889"/>
                  </a:cubicBezTo>
                  <a:cubicBezTo>
                    <a:pt x="19746" y="11787"/>
                    <a:pt x="19624" y="11750"/>
                    <a:pt x="19527" y="11750"/>
                  </a:cubicBezTo>
                  <a:lnTo>
                    <a:pt x="19504" y="11750"/>
                  </a:lnTo>
                  <a:cubicBezTo>
                    <a:pt x="19264" y="11765"/>
                    <a:pt x="19071" y="11941"/>
                    <a:pt x="18900" y="12095"/>
                  </a:cubicBezTo>
                  <a:lnTo>
                    <a:pt x="18882" y="12112"/>
                  </a:lnTo>
                  <a:cubicBezTo>
                    <a:pt x="18737" y="12243"/>
                    <a:pt x="18544" y="12395"/>
                    <a:pt x="18338" y="12395"/>
                  </a:cubicBezTo>
                  <a:cubicBezTo>
                    <a:pt x="18317" y="12395"/>
                    <a:pt x="18295" y="12393"/>
                    <a:pt x="18274" y="12391"/>
                  </a:cubicBezTo>
                  <a:cubicBezTo>
                    <a:pt x="18180" y="12376"/>
                    <a:pt x="18088" y="12327"/>
                    <a:pt x="18000" y="12279"/>
                  </a:cubicBezTo>
                  <a:cubicBezTo>
                    <a:pt x="17893" y="12224"/>
                    <a:pt x="17781" y="12166"/>
                    <a:pt x="17665" y="12166"/>
                  </a:cubicBezTo>
                  <a:cubicBezTo>
                    <a:pt x="17638" y="12166"/>
                    <a:pt x="17610" y="12170"/>
                    <a:pt x="17582" y="12177"/>
                  </a:cubicBezTo>
                  <a:cubicBezTo>
                    <a:pt x="17473" y="12202"/>
                    <a:pt x="17387" y="12286"/>
                    <a:pt x="17318" y="12354"/>
                  </a:cubicBezTo>
                  <a:lnTo>
                    <a:pt x="16931" y="12734"/>
                  </a:lnTo>
                  <a:cubicBezTo>
                    <a:pt x="16881" y="12781"/>
                    <a:pt x="16821" y="12841"/>
                    <a:pt x="16800" y="12920"/>
                  </a:cubicBezTo>
                  <a:cubicBezTo>
                    <a:pt x="16794" y="12941"/>
                    <a:pt x="16794" y="12965"/>
                    <a:pt x="16796" y="12991"/>
                  </a:cubicBezTo>
                  <a:cubicBezTo>
                    <a:pt x="16311" y="13091"/>
                    <a:pt x="15881" y="13336"/>
                    <a:pt x="15579" y="13676"/>
                  </a:cubicBezTo>
                  <a:cubicBezTo>
                    <a:pt x="15441" y="13835"/>
                    <a:pt x="15328" y="13912"/>
                    <a:pt x="15235" y="13912"/>
                  </a:cubicBezTo>
                  <a:cubicBezTo>
                    <a:pt x="15204" y="13912"/>
                    <a:pt x="15175" y="13903"/>
                    <a:pt x="15148" y="13886"/>
                  </a:cubicBezTo>
                  <a:cubicBezTo>
                    <a:pt x="15114" y="13865"/>
                    <a:pt x="15090" y="13833"/>
                    <a:pt x="15065" y="13801"/>
                  </a:cubicBezTo>
                  <a:cubicBezTo>
                    <a:pt x="15047" y="13775"/>
                    <a:pt x="15028" y="13751"/>
                    <a:pt x="15007" y="13730"/>
                  </a:cubicBezTo>
                  <a:cubicBezTo>
                    <a:pt x="14919" y="13646"/>
                    <a:pt x="14801" y="13629"/>
                    <a:pt x="14687" y="13614"/>
                  </a:cubicBezTo>
                  <a:cubicBezTo>
                    <a:pt x="14612" y="13601"/>
                    <a:pt x="14533" y="13591"/>
                    <a:pt x="14467" y="13561"/>
                  </a:cubicBezTo>
                  <a:cubicBezTo>
                    <a:pt x="14334" y="13498"/>
                    <a:pt x="14246" y="13361"/>
                    <a:pt x="14175" y="13250"/>
                  </a:cubicBezTo>
                  <a:cubicBezTo>
                    <a:pt x="13950" y="12899"/>
                    <a:pt x="13717" y="12534"/>
                    <a:pt x="13567" y="12138"/>
                  </a:cubicBezTo>
                  <a:cubicBezTo>
                    <a:pt x="13558" y="12110"/>
                    <a:pt x="13548" y="12084"/>
                    <a:pt x="13537" y="12057"/>
                  </a:cubicBezTo>
                  <a:cubicBezTo>
                    <a:pt x="13486" y="11913"/>
                    <a:pt x="13432" y="11763"/>
                    <a:pt x="13327" y="11647"/>
                  </a:cubicBezTo>
                  <a:cubicBezTo>
                    <a:pt x="13171" y="11470"/>
                    <a:pt x="12918" y="11384"/>
                    <a:pt x="12560" y="11384"/>
                  </a:cubicBezTo>
                  <a:cubicBezTo>
                    <a:pt x="12509" y="11384"/>
                    <a:pt x="12453" y="11386"/>
                    <a:pt x="12395" y="11390"/>
                  </a:cubicBezTo>
                  <a:cubicBezTo>
                    <a:pt x="12301" y="11395"/>
                    <a:pt x="12204" y="11403"/>
                    <a:pt x="12110" y="11410"/>
                  </a:cubicBezTo>
                  <a:cubicBezTo>
                    <a:pt x="11926" y="11425"/>
                    <a:pt x="11737" y="11440"/>
                    <a:pt x="11555" y="11440"/>
                  </a:cubicBezTo>
                  <a:cubicBezTo>
                    <a:pt x="11283" y="11440"/>
                    <a:pt x="11064" y="11405"/>
                    <a:pt x="10867" y="11337"/>
                  </a:cubicBezTo>
                  <a:cubicBezTo>
                    <a:pt x="10552" y="11223"/>
                    <a:pt x="10270" y="11007"/>
                    <a:pt x="9980" y="10653"/>
                  </a:cubicBezTo>
                  <a:cubicBezTo>
                    <a:pt x="10152" y="10360"/>
                    <a:pt x="10175" y="10126"/>
                    <a:pt x="10053" y="9961"/>
                  </a:cubicBezTo>
                  <a:cubicBezTo>
                    <a:pt x="10000" y="9893"/>
                    <a:pt x="9925" y="9843"/>
                    <a:pt x="9850" y="9796"/>
                  </a:cubicBezTo>
                  <a:cubicBezTo>
                    <a:pt x="9753" y="9732"/>
                    <a:pt x="9663" y="9674"/>
                    <a:pt x="9633" y="9573"/>
                  </a:cubicBezTo>
                  <a:cubicBezTo>
                    <a:pt x="9608" y="9483"/>
                    <a:pt x="9644" y="9372"/>
                    <a:pt x="9728" y="9293"/>
                  </a:cubicBezTo>
                  <a:cubicBezTo>
                    <a:pt x="9800" y="9222"/>
                    <a:pt x="9897" y="9179"/>
                    <a:pt x="10017" y="9139"/>
                  </a:cubicBezTo>
                  <a:cubicBezTo>
                    <a:pt x="10201" y="9074"/>
                    <a:pt x="10392" y="9025"/>
                    <a:pt x="10585" y="8993"/>
                  </a:cubicBezTo>
                  <a:lnTo>
                    <a:pt x="10630" y="8984"/>
                  </a:lnTo>
                  <a:lnTo>
                    <a:pt x="10602" y="8948"/>
                  </a:lnTo>
                  <a:cubicBezTo>
                    <a:pt x="10409" y="8704"/>
                    <a:pt x="10094" y="8549"/>
                    <a:pt x="9781" y="8549"/>
                  </a:cubicBezTo>
                  <a:lnTo>
                    <a:pt x="9768" y="8549"/>
                  </a:lnTo>
                  <a:cubicBezTo>
                    <a:pt x="9629" y="8551"/>
                    <a:pt x="9483" y="8616"/>
                    <a:pt x="9413" y="8708"/>
                  </a:cubicBezTo>
                  <a:cubicBezTo>
                    <a:pt x="9372" y="8764"/>
                    <a:pt x="9357" y="8828"/>
                    <a:pt x="9374" y="8892"/>
                  </a:cubicBezTo>
                  <a:cubicBezTo>
                    <a:pt x="9380" y="8918"/>
                    <a:pt x="9393" y="8939"/>
                    <a:pt x="9404" y="8963"/>
                  </a:cubicBezTo>
                  <a:cubicBezTo>
                    <a:pt x="9417" y="8989"/>
                    <a:pt x="9428" y="9012"/>
                    <a:pt x="9432" y="9038"/>
                  </a:cubicBezTo>
                  <a:cubicBezTo>
                    <a:pt x="9438" y="9074"/>
                    <a:pt x="9428" y="9106"/>
                    <a:pt x="9402" y="9139"/>
                  </a:cubicBezTo>
                  <a:cubicBezTo>
                    <a:pt x="9357" y="9192"/>
                    <a:pt x="9269" y="9231"/>
                    <a:pt x="9183" y="9235"/>
                  </a:cubicBezTo>
                  <a:cubicBezTo>
                    <a:pt x="9173" y="9236"/>
                    <a:pt x="9162" y="9236"/>
                    <a:pt x="9151" y="9236"/>
                  </a:cubicBezTo>
                  <a:cubicBezTo>
                    <a:pt x="9125" y="9236"/>
                    <a:pt x="9099" y="9234"/>
                    <a:pt x="9072" y="9233"/>
                  </a:cubicBezTo>
                  <a:lnTo>
                    <a:pt x="8995" y="9233"/>
                  </a:lnTo>
                  <a:cubicBezTo>
                    <a:pt x="8926" y="9233"/>
                    <a:pt x="8847" y="9237"/>
                    <a:pt x="8776" y="9278"/>
                  </a:cubicBezTo>
                  <a:cubicBezTo>
                    <a:pt x="8746" y="9295"/>
                    <a:pt x="8721" y="9316"/>
                    <a:pt x="8697" y="9336"/>
                  </a:cubicBezTo>
                  <a:cubicBezTo>
                    <a:pt x="8673" y="9357"/>
                    <a:pt x="8650" y="9376"/>
                    <a:pt x="8624" y="9389"/>
                  </a:cubicBezTo>
                  <a:cubicBezTo>
                    <a:pt x="8566" y="9423"/>
                    <a:pt x="8494" y="9430"/>
                    <a:pt x="8423" y="9434"/>
                  </a:cubicBezTo>
                  <a:lnTo>
                    <a:pt x="8410" y="9436"/>
                  </a:lnTo>
                  <a:cubicBezTo>
                    <a:pt x="8228" y="9451"/>
                    <a:pt x="8048" y="9481"/>
                    <a:pt x="7872" y="9526"/>
                  </a:cubicBezTo>
                  <a:cubicBezTo>
                    <a:pt x="7784" y="9550"/>
                    <a:pt x="7682" y="9580"/>
                    <a:pt x="7609" y="9653"/>
                  </a:cubicBezTo>
                  <a:cubicBezTo>
                    <a:pt x="7566" y="9693"/>
                    <a:pt x="7540" y="9751"/>
                    <a:pt x="7534" y="9809"/>
                  </a:cubicBezTo>
                  <a:lnTo>
                    <a:pt x="7532" y="9811"/>
                  </a:lnTo>
                  <a:cubicBezTo>
                    <a:pt x="7512" y="9813"/>
                    <a:pt x="7493" y="9818"/>
                    <a:pt x="7474" y="9824"/>
                  </a:cubicBezTo>
                  <a:cubicBezTo>
                    <a:pt x="7193" y="9899"/>
                    <a:pt x="6940" y="10041"/>
                    <a:pt x="6743" y="10235"/>
                  </a:cubicBezTo>
                  <a:lnTo>
                    <a:pt x="6737" y="10244"/>
                  </a:lnTo>
                  <a:lnTo>
                    <a:pt x="6724" y="13102"/>
                  </a:lnTo>
                  <a:cubicBezTo>
                    <a:pt x="6660" y="13179"/>
                    <a:pt x="6668" y="13286"/>
                    <a:pt x="6713" y="13368"/>
                  </a:cubicBezTo>
                  <a:cubicBezTo>
                    <a:pt x="6702" y="13370"/>
                    <a:pt x="6690" y="13372"/>
                    <a:pt x="6677" y="13372"/>
                  </a:cubicBezTo>
                  <a:cubicBezTo>
                    <a:pt x="6667" y="13373"/>
                    <a:pt x="6657" y="13373"/>
                    <a:pt x="6647" y="13373"/>
                  </a:cubicBezTo>
                  <a:cubicBezTo>
                    <a:pt x="6452" y="13373"/>
                    <a:pt x="6282" y="13212"/>
                    <a:pt x="6139" y="13061"/>
                  </a:cubicBezTo>
                  <a:lnTo>
                    <a:pt x="5715" y="12616"/>
                  </a:lnTo>
                  <a:cubicBezTo>
                    <a:pt x="5661" y="12558"/>
                    <a:pt x="5599" y="12494"/>
                    <a:pt x="5522" y="12455"/>
                  </a:cubicBezTo>
                  <a:cubicBezTo>
                    <a:pt x="5480" y="12435"/>
                    <a:pt x="5435" y="12424"/>
                    <a:pt x="5392" y="12424"/>
                  </a:cubicBezTo>
                  <a:cubicBezTo>
                    <a:pt x="5344" y="12424"/>
                    <a:pt x="5299" y="12437"/>
                    <a:pt x="5263" y="12462"/>
                  </a:cubicBezTo>
                  <a:cubicBezTo>
                    <a:pt x="5220" y="12491"/>
                    <a:pt x="5192" y="12539"/>
                    <a:pt x="5168" y="12579"/>
                  </a:cubicBezTo>
                  <a:lnTo>
                    <a:pt x="5111" y="12671"/>
                  </a:lnTo>
                  <a:cubicBezTo>
                    <a:pt x="5059" y="12536"/>
                    <a:pt x="4935" y="12438"/>
                    <a:pt x="4841" y="12365"/>
                  </a:cubicBezTo>
                  <a:cubicBezTo>
                    <a:pt x="4821" y="12350"/>
                    <a:pt x="4796" y="12331"/>
                    <a:pt x="4757" y="12329"/>
                  </a:cubicBezTo>
                  <a:cubicBezTo>
                    <a:pt x="4697" y="12329"/>
                    <a:pt x="4652" y="12387"/>
                    <a:pt x="4639" y="12483"/>
                  </a:cubicBezTo>
                  <a:lnTo>
                    <a:pt x="4588" y="12881"/>
                  </a:lnTo>
                  <a:cubicBezTo>
                    <a:pt x="4575" y="12978"/>
                    <a:pt x="4547" y="13106"/>
                    <a:pt x="4451" y="13134"/>
                  </a:cubicBezTo>
                  <a:cubicBezTo>
                    <a:pt x="4440" y="13138"/>
                    <a:pt x="4429" y="13139"/>
                    <a:pt x="4418" y="13139"/>
                  </a:cubicBezTo>
                  <a:cubicBezTo>
                    <a:pt x="4380" y="13139"/>
                    <a:pt x="4344" y="13119"/>
                    <a:pt x="4314" y="13079"/>
                  </a:cubicBezTo>
                  <a:cubicBezTo>
                    <a:pt x="4269" y="13016"/>
                    <a:pt x="4251" y="12924"/>
                    <a:pt x="4273" y="12854"/>
                  </a:cubicBezTo>
                  <a:cubicBezTo>
                    <a:pt x="4296" y="12779"/>
                    <a:pt x="4341" y="12712"/>
                    <a:pt x="4389" y="12644"/>
                  </a:cubicBezTo>
                  <a:cubicBezTo>
                    <a:pt x="4429" y="12584"/>
                    <a:pt x="4472" y="12521"/>
                    <a:pt x="4500" y="12453"/>
                  </a:cubicBezTo>
                  <a:cubicBezTo>
                    <a:pt x="4534" y="12365"/>
                    <a:pt x="4530" y="12286"/>
                    <a:pt x="4489" y="12234"/>
                  </a:cubicBezTo>
                  <a:cubicBezTo>
                    <a:pt x="4459" y="12198"/>
                    <a:pt x="4416" y="12181"/>
                    <a:pt x="4378" y="12166"/>
                  </a:cubicBezTo>
                  <a:cubicBezTo>
                    <a:pt x="4216" y="12106"/>
                    <a:pt x="4044" y="12076"/>
                    <a:pt x="3873" y="12076"/>
                  </a:cubicBezTo>
                  <a:cubicBezTo>
                    <a:pt x="3822" y="12076"/>
                    <a:pt x="3771" y="12079"/>
                    <a:pt x="3720" y="12084"/>
                  </a:cubicBezTo>
                  <a:lnTo>
                    <a:pt x="3696" y="11799"/>
                  </a:lnTo>
                  <a:lnTo>
                    <a:pt x="3420" y="11778"/>
                  </a:lnTo>
                  <a:cubicBezTo>
                    <a:pt x="3377" y="11731"/>
                    <a:pt x="3375" y="11660"/>
                    <a:pt x="3373" y="11587"/>
                  </a:cubicBezTo>
                  <a:cubicBezTo>
                    <a:pt x="3371" y="11547"/>
                    <a:pt x="3369" y="11504"/>
                    <a:pt x="3360" y="11465"/>
                  </a:cubicBezTo>
                  <a:cubicBezTo>
                    <a:pt x="3324" y="11285"/>
                    <a:pt x="3154" y="11180"/>
                    <a:pt x="3004" y="11086"/>
                  </a:cubicBezTo>
                  <a:lnTo>
                    <a:pt x="2972" y="11067"/>
                  </a:lnTo>
                  <a:cubicBezTo>
                    <a:pt x="2880" y="11009"/>
                    <a:pt x="2675" y="10857"/>
                    <a:pt x="2707" y="10675"/>
                  </a:cubicBezTo>
                  <a:cubicBezTo>
                    <a:pt x="2768" y="10660"/>
                    <a:pt x="2832" y="10653"/>
                    <a:pt x="2897" y="10653"/>
                  </a:cubicBezTo>
                  <a:cubicBezTo>
                    <a:pt x="3019" y="10653"/>
                    <a:pt x="3143" y="10679"/>
                    <a:pt x="3251" y="10733"/>
                  </a:cubicBezTo>
                  <a:lnTo>
                    <a:pt x="3285" y="10748"/>
                  </a:lnTo>
                  <a:lnTo>
                    <a:pt x="3354" y="10227"/>
                  </a:lnTo>
                  <a:lnTo>
                    <a:pt x="4264" y="10085"/>
                  </a:lnTo>
                  <a:cubicBezTo>
                    <a:pt x="4429" y="10058"/>
                    <a:pt x="4628" y="10008"/>
                    <a:pt x="4686" y="9841"/>
                  </a:cubicBezTo>
                  <a:cubicBezTo>
                    <a:pt x="4701" y="9794"/>
                    <a:pt x="4703" y="9745"/>
                    <a:pt x="4703" y="9698"/>
                  </a:cubicBezTo>
                  <a:cubicBezTo>
                    <a:pt x="4706" y="9646"/>
                    <a:pt x="4708" y="9599"/>
                    <a:pt x="4727" y="9556"/>
                  </a:cubicBezTo>
                  <a:cubicBezTo>
                    <a:pt x="4753" y="9498"/>
                    <a:pt x="4808" y="9460"/>
                    <a:pt x="4866" y="9421"/>
                  </a:cubicBezTo>
                  <a:cubicBezTo>
                    <a:pt x="4920" y="9385"/>
                    <a:pt x="4973" y="9348"/>
                    <a:pt x="5010" y="9295"/>
                  </a:cubicBezTo>
                  <a:cubicBezTo>
                    <a:pt x="5117" y="9141"/>
                    <a:pt x="5031" y="8929"/>
                    <a:pt x="4898" y="8787"/>
                  </a:cubicBezTo>
                  <a:cubicBezTo>
                    <a:pt x="4866" y="8753"/>
                    <a:pt x="4834" y="8721"/>
                    <a:pt x="4800" y="8689"/>
                  </a:cubicBezTo>
                  <a:cubicBezTo>
                    <a:pt x="4703" y="8596"/>
                    <a:pt x="4613" y="8509"/>
                    <a:pt x="4575" y="8393"/>
                  </a:cubicBezTo>
                  <a:lnTo>
                    <a:pt x="4568" y="8376"/>
                  </a:lnTo>
                  <a:cubicBezTo>
                    <a:pt x="4558" y="8344"/>
                    <a:pt x="4547" y="8307"/>
                    <a:pt x="4517" y="8284"/>
                  </a:cubicBezTo>
                  <a:cubicBezTo>
                    <a:pt x="4496" y="8267"/>
                    <a:pt x="4466" y="8256"/>
                    <a:pt x="4431" y="8256"/>
                  </a:cubicBezTo>
                  <a:cubicBezTo>
                    <a:pt x="4408" y="8256"/>
                    <a:pt x="4386" y="8260"/>
                    <a:pt x="4367" y="8262"/>
                  </a:cubicBezTo>
                  <a:cubicBezTo>
                    <a:pt x="4222" y="8285"/>
                    <a:pt x="4075" y="8297"/>
                    <a:pt x="3927" y="8297"/>
                  </a:cubicBezTo>
                  <a:cubicBezTo>
                    <a:pt x="3679" y="8297"/>
                    <a:pt x="3430" y="8265"/>
                    <a:pt x="3191" y="8200"/>
                  </a:cubicBezTo>
                  <a:lnTo>
                    <a:pt x="3180" y="8198"/>
                  </a:lnTo>
                  <a:cubicBezTo>
                    <a:pt x="3123" y="8182"/>
                    <a:pt x="3062" y="8169"/>
                    <a:pt x="3004" y="8169"/>
                  </a:cubicBezTo>
                  <a:cubicBezTo>
                    <a:pt x="2975" y="8169"/>
                    <a:pt x="2947" y="8172"/>
                    <a:pt x="2921" y="8181"/>
                  </a:cubicBezTo>
                  <a:cubicBezTo>
                    <a:pt x="2837" y="8209"/>
                    <a:pt x="2777" y="8279"/>
                    <a:pt x="2724" y="8344"/>
                  </a:cubicBezTo>
                  <a:cubicBezTo>
                    <a:pt x="2561" y="8541"/>
                    <a:pt x="2357" y="8755"/>
                    <a:pt x="2092" y="8849"/>
                  </a:cubicBezTo>
                  <a:cubicBezTo>
                    <a:pt x="2025" y="8873"/>
                    <a:pt x="1952" y="8888"/>
                    <a:pt x="1884" y="8903"/>
                  </a:cubicBezTo>
                  <a:cubicBezTo>
                    <a:pt x="1843" y="8914"/>
                    <a:pt x="1800" y="8922"/>
                    <a:pt x="1758" y="8933"/>
                  </a:cubicBezTo>
                  <a:cubicBezTo>
                    <a:pt x="1740" y="8939"/>
                    <a:pt x="1721" y="8946"/>
                    <a:pt x="1704" y="8952"/>
                  </a:cubicBezTo>
                  <a:cubicBezTo>
                    <a:pt x="1700" y="8716"/>
                    <a:pt x="1721" y="8483"/>
                    <a:pt x="1773" y="8258"/>
                  </a:cubicBezTo>
                  <a:lnTo>
                    <a:pt x="1783" y="8213"/>
                  </a:lnTo>
                  <a:lnTo>
                    <a:pt x="1783" y="8213"/>
                  </a:lnTo>
                  <a:lnTo>
                    <a:pt x="1738" y="8226"/>
                  </a:lnTo>
                  <a:cubicBezTo>
                    <a:pt x="1723" y="8230"/>
                    <a:pt x="1708" y="8232"/>
                    <a:pt x="1693" y="8232"/>
                  </a:cubicBezTo>
                  <a:cubicBezTo>
                    <a:pt x="1572" y="8232"/>
                    <a:pt x="1460" y="8095"/>
                    <a:pt x="1406" y="7956"/>
                  </a:cubicBezTo>
                  <a:lnTo>
                    <a:pt x="1393" y="7926"/>
                  </a:lnTo>
                  <a:cubicBezTo>
                    <a:pt x="1331" y="7769"/>
                    <a:pt x="1263" y="7592"/>
                    <a:pt x="1096" y="7547"/>
                  </a:cubicBezTo>
                  <a:cubicBezTo>
                    <a:pt x="1057" y="7534"/>
                    <a:pt x="1018" y="7534"/>
                    <a:pt x="984" y="7534"/>
                  </a:cubicBezTo>
                  <a:lnTo>
                    <a:pt x="920" y="7534"/>
                  </a:lnTo>
                  <a:cubicBezTo>
                    <a:pt x="894" y="7534"/>
                    <a:pt x="866" y="7534"/>
                    <a:pt x="836" y="7527"/>
                  </a:cubicBezTo>
                  <a:cubicBezTo>
                    <a:pt x="656" y="7491"/>
                    <a:pt x="575" y="7283"/>
                    <a:pt x="500" y="7092"/>
                  </a:cubicBezTo>
                  <a:cubicBezTo>
                    <a:pt x="427" y="6910"/>
                    <a:pt x="286" y="6715"/>
                    <a:pt x="104" y="6715"/>
                  </a:cubicBezTo>
                  <a:cubicBezTo>
                    <a:pt x="172" y="6613"/>
                    <a:pt x="268" y="6529"/>
                    <a:pt x="384" y="6482"/>
                  </a:cubicBezTo>
                  <a:lnTo>
                    <a:pt x="416" y="6469"/>
                  </a:lnTo>
                  <a:lnTo>
                    <a:pt x="395" y="6441"/>
                  </a:lnTo>
                  <a:cubicBezTo>
                    <a:pt x="333" y="6355"/>
                    <a:pt x="256" y="6250"/>
                    <a:pt x="245" y="6135"/>
                  </a:cubicBezTo>
                  <a:cubicBezTo>
                    <a:pt x="241" y="6073"/>
                    <a:pt x="264" y="6004"/>
                    <a:pt x="305" y="5959"/>
                  </a:cubicBezTo>
                  <a:cubicBezTo>
                    <a:pt x="326" y="5936"/>
                    <a:pt x="363" y="5908"/>
                    <a:pt x="412" y="5908"/>
                  </a:cubicBezTo>
                  <a:lnTo>
                    <a:pt x="438" y="5908"/>
                  </a:lnTo>
                  <a:lnTo>
                    <a:pt x="446" y="5333"/>
                  </a:lnTo>
                  <a:cubicBezTo>
                    <a:pt x="564" y="5224"/>
                    <a:pt x="697" y="5102"/>
                    <a:pt x="860" y="5057"/>
                  </a:cubicBezTo>
                  <a:cubicBezTo>
                    <a:pt x="896" y="5046"/>
                    <a:pt x="935" y="5042"/>
                    <a:pt x="973" y="5042"/>
                  </a:cubicBezTo>
                  <a:cubicBezTo>
                    <a:pt x="1115" y="5042"/>
                    <a:pt x="1237" y="5109"/>
                    <a:pt x="1282" y="5214"/>
                  </a:cubicBezTo>
                  <a:cubicBezTo>
                    <a:pt x="1297" y="5250"/>
                    <a:pt x="1305" y="5295"/>
                    <a:pt x="1314" y="5336"/>
                  </a:cubicBezTo>
                  <a:cubicBezTo>
                    <a:pt x="1329" y="5417"/>
                    <a:pt x="1346" y="5498"/>
                    <a:pt x="1415" y="5552"/>
                  </a:cubicBezTo>
                  <a:cubicBezTo>
                    <a:pt x="1445" y="5573"/>
                    <a:pt x="1481" y="5586"/>
                    <a:pt x="1520" y="5586"/>
                  </a:cubicBezTo>
                  <a:cubicBezTo>
                    <a:pt x="1620" y="5586"/>
                    <a:pt x="1730" y="5505"/>
                    <a:pt x="1768" y="5402"/>
                  </a:cubicBezTo>
                  <a:cubicBezTo>
                    <a:pt x="1807" y="5301"/>
                    <a:pt x="1798" y="5192"/>
                    <a:pt x="1792" y="5087"/>
                  </a:cubicBezTo>
                  <a:cubicBezTo>
                    <a:pt x="1790" y="5059"/>
                    <a:pt x="1788" y="5029"/>
                    <a:pt x="1785" y="4999"/>
                  </a:cubicBezTo>
                  <a:cubicBezTo>
                    <a:pt x="1783" y="4907"/>
                    <a:pt x="1794" y="4742"/>
                    <a:pt x="1910" y="4671"/>
                  </a:cubicBezTo>
                  <a:cubicBezTo>
                    <a:pt x="1961" y="4639"/>
                    <a:pt x="2023" y="4635"/>
                    <a:pt x="2070" y="4635"/>
                  </a:cubicBezTo>
                  <a:cubicBezTo>
                    <a:pt x="2098" y="4635"/>
                    <a:pt x="2126" y="4637"/>
                    <a:pt x="2154" y="4639"/>
                  </a:cubicBezTo>
                  <a:cubicBezTo>
                    <a:pt x="2182" y="4639"/>
                    <a:pt x="2210" y="4641"/>
                    <a:pt x="2237" y="4641"/>
                  </a:cubicBezTo>
                  <a:cubicBezTo>
                    <a:pt x="2287" y="4641"/>
                    <a:pt x="2351" y="4637"/>
                    <a:pt x="2411" y="4609"/>
                  </a:cubicBezTo>
                  <a:cubicBezTo>
                    <a:pt x="2510" y="4560"/>
                    <a:pt x="2561" y="4464"/>
                    <a:pt x="2612" y="4369"/>
                  </a:cubicBezTo>
                  <a:cubicBezTo>
                    <a:pt x="2660" y="4284"/>
                    <a:pt x="2702" y="4204"/>
                    <a:pt x="2777" y="4159"/>
                  </a:cubicBezTo>
                  <a:cubicBezTo>
                    <a:pt x="2839" y="4123"/>
                    <a:pt x="2910" y="4117"/>
                    <a:pt x="2972" y="4117"/>
                  </a:cubicBezTo>
                  <a:cubicBezTo>
                    <a:pt x="2998" y="4117"/>
                    <a:pt x="3026" y="4119"/>
                    <a:pt x="3054" y="4119"/>
                  </a:cubicBezTo>
                  <a:cubicBezTo>
                    <a:pt x="3081" y="4121"/>
                    <a:pt x="3108" y="4122"/>
                    <a:pt x="3135" y="4122"/>
                  </a:cubicBezTo>
                  <a:cubicBezTo>
                    <a:pt x="3162" y="4122"/>
                    <a:pt x="3189" y="4121"/>
                    <a:pt x="3214" y="4119"/>
                  </a:cubicBezTo>
                  <a:cubicBezTo>
                    <a:pt x="3332" y="4106"/>
                    <a:pt x="3439" y="4057"/>
                    <a:pt x="3542" y="4007"/>
                  </a:cubicBezTo>
                  <a:cubicBezTo>
                    <a:pt x="3587" y="3988"/>
                    <a:pt x="3632" y="3967"/>
                    <a:pt x="3677" y="3947"/>
                  </a:cubicBezTo>
                  <a:cubicBezTo>
                    <a:pt x="3816" y="3894"/>
                    <a:pt x="3971" y="3864"/>
                    <a:pt x="4131" y="3864"/>
                  </a:cubicBezTo>
                  <a:cubicBezTo>
                    <a:pt x="4476" y="3864"/>
                    <a:pt x="4862" y="3994"/>
                    <a:pt x="5220" y="4232"/>
                  </a:cubicBezTo>
                  <a:cubicBezTo>
                    <a:pt x="5241" y="4247"/>
                    <a:pt x="5263" y="4260"/>
                    <a:pt x="5284" y="4275"/>
                  </a:cubicBezTo>
                  <a:cubicBezTo>
                    <a:pt x="5453" y="4389"/>
                    <a:pt x="5627" y="4506"/>
                    <a:pt x="5828" y="4513"/>
                  </a:cubicBezTo>
                  <a:lnTo>
                    <a:pt x="5826" y="4862"/>
                  </a:lnTo>
                  <a:lnTo>
                    <a:pt x="5850" y="4866"/>
                  </a:lnTo>
                  <a:cubicBezTo>
                    <a:pt x="5881" y="4872"/>
                    <a:pt x="5912" y="4875"/>
                    <a:pt x="5944" y="4875"/>
                  </a:cubicBezTo>
                  <a:cubicBezTo>
                    <a:pt x="6022" y="4875"/>
                    <a:pt x="6102" y="4858"/>
                    <a:pt x="6173" y="4828"/>
                  </a:cubicBezTo>
                  <a:cubicBezTo>
                    <a:pt x="6210" y="4907"/>
                    <a:pt x="6300" y="4944"/>
                    <a:pt x="6383" y="4944"/>
                  </a:cubicBezTo>
                  <a:cubicBezTo>
                    <a:pt x="6426" y="4944"/>
                    <a:pt x="6467" y="4935"/>
                    <a:pt x="6503" y="4918"/>
                  </a:cubicBezTo>
                  <a:cubicBezTo>
                    <a:pt x="6589" y="4879"/>
                    <a:pt x="6653" y="4811"/>
                    <a:pt x="6715" y="4742"/>
                  </a:cubicBezTo>
                  <a:cubicBezTo>
                    <a:pt x="6739" y="4719"/>
                    <a:pt x="6760" y="4695"/>
                    <a:pt x="6784" y="4674"/>
                  </a:cubicBezTo>
                  <a:cubicBezTo>
                    <a:pt x="6953" y="4509"/>
                    <a:pt x="7189" y="4417"/>
                    <a:pt x="7429" y="4417"/>
                  </a:cubicBezTo>
                  <a:cubicBezTo>
                    <a:pt x="7469" y="4417"/>
                    <a:pt x="7510" y="4419"/>
                    <a:pt x="7551" y="4425"/>
                  </a:cubicBezTo>
                  <a:lnTo>
                    <a:pt x="7628" y="4639"/>
                  </a:lnTo>
                  <a:lnTo>
                    <a:pt x="8410" y="4410"/>
                  </a:lnTo>
                  <a:cubicBezTo>
                    <a:pt x="8483" y="4571"/>
                    <a:pt x="8661" y="4682"/>
                    <a:pt x="8851" y="4682"/>
                  </a:cubicBezTo>
                  <a:cubicBezTo>
                    <a:pt x="8905" y="4682"/>
                    <a:pt x="8954" y="4674"/>
                    <a:pt x="9003" y="4656"/>
                  </a:cubicBezTo>
                  <a:cubicBezTo>
                    <a:pt x="9025" y="4781"/>
                    <a:pt x="9072" y="4903"/>
                    <a:pt x="9143" y="5008"/>
                  </a:cubicBezTo>
                  <a:lnTo>
                    <a:pt x="9156" y="5025"/>
                  </a:lnTo>
                  <a:lnTo>
                    <a:pt x="9961" y="4755"/>
                  </a:lnTo>
                  <a:cubicBezTo>
                    <a:pt x="9986" y="4902"/>
                    <a:pt x="10127" y="5021"/>
                    <a:pt x="10278" y="5021"/>
                  </a:cubicBezTo>
                  <a:cubicBezTo>
                    <a:pt x="10283" y="5021"/>
                    <a:pt x="10288" y="5021"/>
                    <a:pt x="10293" y="5021"/>
                  </a:cubicBezTo>
                  <a:lnTo>
                    <a:pt x="10302" y="5019"/>
                  </a:lnTo>
                  <a:cubicBezTo>
                    <a:pt x="10447" y="4959"/>
                    <a:pt x="10552" y="4817"/>
                    <a:pt x="10582" y="4641"/>
                  </a:cubicBezTo>
                  <a:cubicBezTo>
                    <a:pt x="10612" y="4466"/>
                    <a:pt x="10561" y="4299"/>
                    <a:pt x="10443" y="4194"/>
                  </a:cubicBezTo>
                  <a:cubicBezTo>
                    <a:pt x="10342" y="4104"/>
                    <a:pt x="10212" y="4059"/>
                    <a:pt x="10088" y="4018"/>
                  </a:cubicBezTo>
                  <a:cubicBezTo>
                    <a:pt x="9959" y="3973"/>
                    <a:pt x="9837" y="3934"/>
                    <a:pt x="9745" y="3849"/>
                  </a:cubicBezTo>
                  <a:lnTo>
                    <a:pt x="9745" y="3609"/>
                  </a:lnTo>
                  <a:lnTo>
                    <a:pt x="10154" y="3416"/>
                  </a:lnTo>
                  <a:lnTo>
                    <a:pt x="10135" y="3388"/>
                  </a:lnTo>
                  <a:cubicBezTo>
                    <a:pt x="10058" y="3292"/>
                    <a:pt x="10049" y="3146"/>
                    <a:pt x="10113" y="3041"/>
                  </a:cubicBezTo>
                  <a:cubicBezTo>
                    <a:pt x="10126" y="3020"/>
                    <a:pt x="10139" y="3002"/>
                    <a:pt x="10154" y="2983"/>
                  </a:cubicBezTo>
                  <a:cubicBezTo>
                    <a:pt x="10186" y="2942"/>
                    <a:pt x="10216" y="2902"/>
                    <a:pt x="10229" y="2850"/>
                  </a:cubicBezTo>
                  <a:cubicBezTo>
                    <a:pt x="10240" y="2810"/>
                    <a:pt x="10235" y="2769"/>
                    <a:pt x="10233" y="2730"/>
                  </a:cubicBezTo>
                  <a:cubicBezTo>
                    <a:pt x="10231" y="2703"/>
                    <a:pt x="10229" y="2675"/>
                    <a:pt x="10231" y="2649"/>
                  </a:cubicBezTo>
                  <a:cubicBezTo>
                    <a:pt x="10244" y="2525"/>
                    <a:pt x="10379" y="2439"/>
                    <a:pt x="10499" y="2430"/>
                  </a:cubicBezTo>
                  <a:cubicBezTo>
                    <a:pt x="10510" y="2430"/>
                    <a:pt x="10521" y="2429"/>
                    <a:pt x="10533" y="2429"/>
                  </a:cubicBezTo>
                  <a:cubicBezTo>
                    <a:pt x="10654" y="2429"/>
                    <a:pt x="10777" y="2479"/>
                    <a:pt x="10885" y="2523"/>
                  </a:cubicBezTo>
                  <a:lnTo>
                    <a:pt x="10912" y="2533"/>
                  </a:lnTo>
                  <a:lnTo>
                    <a:pt x="10921" y="2505"/>
                  </a:lnTo>
                  <a:cubicBezTo>
                    <a:pt x="10979" y="2308"/>
                    <a:pt x="10801" y="2139"/>
                    <a:pt x="10640" y="2015"/>
                  </a:cubicBezTo>
                  <a:cubicBezTo>
                    <a:pt x="10565" y="1955"/>
                    <a:pt x="10330" y="1751"/>
                    <a:pt x="10424" y="1571"/>
                  </a:cubicBezTo>
                  <a:cubicBezTo>
                    <a:pt x="10482" y="1471"/>
                    <a:pt x="10591" y="1419"/>
                    <a:pt x="10750" y="1419"/>
                  </a:cubicBezTo>
                  <a:cubicBezTo>
                    <a:pt x="10876" y="1419"/>
                    <a:pt x="11005" y="1453"/>
                    <a:pt x="11090" y="1481"/>
                  </a:cubicBezTo>
                  <a:cubicBezTo>
                    <a:pt x="11255" y="1533"/>
                    <a:pt x="11384" y="1558"/>
                    <a:pt x="11493" y="1558"/>
                  </a:cubicBezTo>
                  <a:cubicBezTo>
                    <a:pt x="11641" y="1558"/>
                    <a:pt x="11754" y="1511"/>
                    <a:pt x="11827" y="1421"/>
                  </a:cubicBezTo>
                  <a:cubicBezTo>
                    <a:pt x="11984" y="1387"/>
                    <a:pt x="12151" y="1318"/>
                    <a:pt x="12311" y="1252"/>
                  </a:cubicBezTo>
                  <a:cubicBezTo>
                    <a:pt x="12472" y="1186"/>
                    <a:pt x="12639" y="1117"/>
                    <a:pt x="12798" y="1083"/>
                  </a:cubicBezTo>
                  <a:cubicBezTo>
                    <a:pt x="13359" y="967"/>
                    <a:pt x="13940" y="845"/>
                    <a:pt x="14514" y="757"/>
                  </a:cubicBezTo>
                  <a:lnTo>
                    <a:pt x="14535" y="755"/>
                  </a:lnTo>
                  <a:cubicBezTo>
                    <a:pt x="14880" y="704"/>
                    <a:pt x="15236" y="648"/>
                    <a:pt x="15489" y="412"/>
                  </a:cubicBezTo>
                  <a:cubicBezTo>
                    <a:pt x="15527" y="376"/>
                    <a:pt x="15562" y="335"/>
                    <a:pt x="15596" y="297"/>
                  </a:cubicBezTo>
                  <a:cubicBezTo>
                    <a:pt x="15669" y="215"/>
                    <a:pt x="15735" y="140"/>
                    <a:pt x="15827" y="95"/>
                  </a:cubicBezTo>
                  <a:cubicBezTo>
                    <a:pt x="15889" y="67"/>
                    <a:pt x="15958" y="54"/>
                    <a:pt x="16048" y="54"/>
                  </a:cubicBezTo>
                  <a:close/>
                  <a:moveTo>
                    <a:pt x="16048" y="1"/>
                  </a:moveTo>
                  <a:cubicBezTo>
                    <a:pt x="15952" y="1"/>
                    <a:pt x="15872" y="16"/>
                    <a:pt x="15804" y="48"/>
                  </a:cubicBezTo>
                  <a:cubicBezTo>
                    <a:pt x="15703" y="95"/>
                    <a:pt x="15628" y="179"/>
                    <a:pt x="15557" y="260"/>
                  </a:cubicBezTo>
                  <a:cubicBezTo>
                    <a:pt x="15523" y="299"/>
                    <a:pt x="15489" y="337"/>
                    <a:pt x="15452" y="374"/>
                  </a:cubicBezTo>
                  <a:cubicBezTo>
                    <a:pt x="15210" y="599"/>
                    <a:pt x="14863" y="650"/>
                    <a:pt x="14527" y="701"/>
                  </a:cubicBezTo>
                  <a:lnTo>
                    <a:pt x="14507" y="706"/>
                  </a:lnTo>
                  <a:cubicBezTo>
                    <a:pt x="13929" y="791"/>
                    <a:pt x="13348" y="914"/>
                    <a:pt x="12785" y="1031"/>
                  </a:cubicBezTo>
                  <a:cubicBezTo>
                    <a:pt x="12624" y="1066"/>
                    <a:pt x="12455" y="1134"/>
                    <a:pt x="12290" y="1203"/>
                  </a:cubicBezTo>
                  <a:cubicBezTo>
                    <a:pt x="12129" y="1269"/>
                    <a:pt x="11962" y="1338"/>
                    <a:pt x="11806" y="1370"/>
                  </a:cubicBezTo>
                  <a:lnTo>
                    <a:pt x="11797" y="1372"/>
                  </a:lnTo>
                  <a:lnTo>
                    <a:pt x="11791" y="1381"/>
                  </a:lnTo>
                  <a:cubicBezTo>
                    <a:pt x="11727" y="1464"/>
                    <a:pt x="11630" y="1505"/>
                    <a:pt x="11493" y="1505"/>
                  </a:cubicBezTo>
                  <a:cubicBezTo>
                    <a:pt x="11388" y="1505"/>
                    <a:pt x="11266" y="1481"/>
                    <a:pt x="11107" y="1430"/>
                  </a:cubicBezTo>
                  <a:cubicBezTo>
                    <a:pt x="11017" y="1402"/>
                    <a:pt x="10882" y="1366"/>
                    <a:pt x="10750" y="1366"/>
                  </a:cubicBezTo>
                  <a:cubicBezTo>
                    <a:pt x="10572" y="1366"/>
                    <a:pt x="10445" y="1428"/>
                    <a:pt x="10377" y="1546"/>
                  </a:cubicBezTo>
                  <a:cubicBezTo>
                    <a:pt x="10302" y="1693"/>
                    <a:pt x="10387" y="1884"/>
                    <a:pt x="10606" y="2056"/>
                  </a:cubicBezTo>
                  <a:cubicBezTo>
                    <a:pt x="10745" y="2165"/>
                    <a:pt x="10897" y="2306"/>
                    <a:pt x="10876" y="2460"/>
                  </a:cubicBezTo>
                  <a:cubicBezTo>
                    <a:pt x="10772" y="2418"/>
                    <a:pt x="10657" y="2375"/>
                    <a:pt x="10534" y="2375"/>
                  </a:cubicBezTo>
                  <a:cubicBezTo>
                    <a:pt x="10521" y="2375"/>
                    <a:pt x="10508" y="2376"/>
                    <a:pt x="10495" y="2377"/>
                  </a:cubicBezTo>
                  <a:cubicBezTo>
                    <a:pt x="10353" y="2388"/>
                    <a:pt x="10195" y="2484"/>
                    <a:pt x="10178" y="2643"/>
                  </a:cubicBezTo>
                  <a:cubicBezTo>
                    <a:pt x="10173" y="2675"/>
                    <a:pt x="10178" y="2705"/>
                    <a:pt x="10180" y="2735"/>
                  </a:cubicBezTo>
                  <a:cubicBezTo>
                    <a:pt x="10182" y="2771"/>
                    <a:pt x="10186" y="2805"/>
                    <a:pt x="10178" y="2838"/>
                  </a:cubicBezTo>
                  <a:cubicBezTo>
                    <a:pt x="10167" y="2878"/>
                    <a:pt x="10141" y="2912"/>
                    <a:pt x="10111" y="2949"/>
                  </a:cubicBezTo>
                  <a:cubicBezTo>
                    <a:pt x="10096" y="2970"/>
                    <a:pt x="10081" y="2992"/>
                    <a:pt x="10066" y="3013"/>
                  </a:cubicBezTo>
                  <a:cubicBezTo>
                    <a:pt x="9998" y="3127"/>
                    <a:pt x="10002" y="3283"/>
                    <a:pt x="10073" y="3395"/>
                  </a:cubicBezTo>
                  <a:lnTo>
                    <a:pt x="9691" y="3575"/>
                  </a:lnTo>
                  <a:lnTo>
                    <a:pt x="9691" y="3870"/>
                  </a:lnTo>
                  <a:lnTo>
                    <a:pt x="9700" y="3879"/>
                  </a:lnTo>
                  <a:cubicBezTo>
                    <a:pt x="9800" y="3977"/>
                    <a:pt x="9938" y="4024"/>
                    <a:pt x="10070" y="4067"/>
                  </a:cubicBezTo>
                  <a:cubicBezTo>
                    <a:pt x="10197" y="4110"/>
                    <a:pt x="10317" y="4151"/>
                    <a:pt x="10409" y="4234"/>
                  </a:cubicBezTo>
                  <a:cubicBezTo>
                    <a:pt x="10512" y="4327"/>
                    <a:pt x="10557" y="4477"/>
                    <a:pt x="10529" y="4633"/>
                  </a:cubicBezTo>
                  <a:cubicBezTo>
                    <a:pt x="10503" y="4789"/>
                    <a:pt x="10411" y="4914"/>
                    <a:pt x="10287" y="4967"/>
                  </a:cubicBezTo>
                  <a:cubicBezTo>
                    <a:pt x="10283" y="4967"/>
                    <a:pt x="10280" y="4967"/>
                    <a:pt x="10276" y="4967"/>
                  </a:cubicBezTo>
                  <a:cubicBezTo>
                    <a:pt x="10141" y="4967"/>
                    <a:pt x="10017" y="4850"/>
                    <a:pt x="10010" y="4719"/>
                  </a:cubicBezTo>
                  <a:lnTo>
                    <a:pt x="10008" y="4682"/>
                  </a:lnTo>
                  <a:lnTo>
                    <a:pt x="9177" y="4961"/>
                  </a:lnTo>
                  <a:cubicBezTo>
                    <a:pt x="9111" y="4856"/>
                    <a:pt x="9068" y="4738"/>
                    <a:pt x="9051" y="4614"/>
                  </a:cubicBezTo>
                  <a:lnTo>
                    <a:pt x="9046" y="4577"/>
                  </a:lnTo>
                  <a:lnTo>
                    <a:pt x="9012" y="4594"/>
                  </a:lnTo>
                  <a:cubicBezTo>
                    <a:pt x="8963" y="4616"/>
                    <a:pt x="8909" y="4629"/>
                    <a:pt x="8851" y="4629"/>
                  </a:cubicBezTo>
                  <a:cubicBezTo>
                    <a:pt x="8673" y="4629"/>
                    <a:pt x="8509" y="4521"/>
                    <a:pt x="8449" y="4369"/>
                  </a:cubicBezTo>
                  <a:lnTo>
                    <a:pt x="8440" y="4346"/>
                  </a:lnTo>
                  <a:lnTo>
                    <a:pt x="7662" y="4573"/>
                  </a:lnTo>
                  <a:lnTo>
                    <a:pt x="7592" y="4376"/>
                  </a:lnTo>
                  <a:lnTo>
                    <a:pt x="7574" y="4374"/>
                  </a:lnTo>
                  <a:cubicBezTo>
                    <a:pt x="7527" y="4365"/>
                    <a:pt x="7478" y="4363"/>
                    <a:pt x="7429" y="4363"/>
                  </a:cubicBezTo>
                  <a:cubicBezTo>
                    <a:pt x="7174" y="4363"/>
                    <a:pt x="6927" y="4462"/>
                    <a:pt x="6747" y="4635"/>
                  </a:cubicBezTo>
                  <a:cubicBezTo>
                    <a:pt x="6724" y="4656"/>
                    <a:pt x="6700" y="4682"/>
                    <a:pt x="6677" y="4706"/>
                  </a:cubicBezTo>
                  <a:cubicBezTo>
                    <a:pt x="6615" y="4772"/>
                    <a:pt x="6557" y="4834"/>
                    <a:pt x="6480" y="4871"/>
                  </a:cubicBezTo>
                  <a:cubicBezTo>
                    <a:pt x="6452" y="4884"/>
                    <a:pt x="6417" y="4890"/>
                    <a:pt x="6383" y="4890"/>
                  </a:cubicBezTo>
                  <a:cubicBezTo>
                    <a:pt x="6312" y="4890"/>
                    <a:pt x="6231" y="4858"/>
                    <a:pt x="6216" y="4785"/>
                  </a:cubicBezTo>
                  <a:lnTo>
                    <a:pt x="6207" y="4751"/>
                  </a:lnTo>
                  <a:lnTo>
                    <a:pt x="6177" y="4768"/>
                  </a:lnTo>
                  <a:cubicBezTo>
                    <a:pt x="6107" y="4803"/>
                    <a:pt x="6026" y="4821"/>
                    <a:pt x="5946" y="4821"/>
                  </a:cubicBezTo>
                  <a:cubicBezTo>
                    <a:pt x="5923" y="4821"/>
                    <a:pt x="5901" y="4820"/>
                    <a:pt x="5880" y="4817"/>
                  </a:cubicBezTo>
                  <a:lnTo>
                    <a:pt x="5882" y="4459"/>
                  </a:lnTo>
                  <a:lnTo>
                    <a:pt x="5843" y="4459"/>
                  </a:lnTo>
                  <a:cubicBezTo>
                    <a:pt x="5653" y="4459"/>
                    <a:pt x="5481" y="4344"/>
                    <a:pt x="5314" y="4232"/>
                  </a:cubicBezTo>
                  <a:cubicBezTo>
                    <a:pt x="5293" y="4217"/>
                    <a:pt x="5271" y="4202"/>
                    <a:pt x="5250" y="4187"/>
                  </a:cubicBezTo>
                  <a:cubicBezTo>
                    <a:pt x="4883" y="3945"/>
                    <a:pt x="4485" y="3810"/>
                    <a:pt x="4131" y="3810"/>
                  </a:cubicBezTo>
                  <a:cubicBezTo>
                    <a:pt x="3962" y="3810"/>
                    <a:pt x="3804" y="3840"/>
                    <a:pt x="3658" y="3898"/>
                  </a:cubicBezTo>
                  <a:cubicBezTo>
                    <a:pt x="3611" y="3917"/>
                    <a:pt x="3564" y="3939"/>
                    <a:pt x="3521" y="3960"/>
                  </a:cubicBezTo>
                  <a:cubicBezTo>
                    <a:pt x="3416" y="4007"/>
                    <a:pt x="3317" y="4054"/>
                    <a:pt x="3210" y="4065"/>
                  </a:cubicBezTo>
                  <a:cubicBezTo>
                    <a:pt x="3184" y="4068"/>
                    <a:pt x="3159" y="4069"/>
                    <a:pt x="3133" y="4069"/>
                  </a:cubicBezTo>
                  <a:cubicBezTo>
                    <a:pt x="3107" y="4069"/>
                    <a:pt x="3082" y="4068"/>
                    <a:pt x="3056" y="4067"/>
                  </a:cubicBezTo>
                  <a:cubicBezTo>
                    <a:pt x="3028" y="4065"/>
                    <a:pt x="3000" y="4063"/>
                    <a:pt x="2972" y="4063"/>
                  </a:cubicBezTo>
                  <a:cubicBezTo>
                    <a:pt x="2904" y="4063"/>
                    <a:pt x="2824" y="4069"/>
                    <a:pt x="2752" y="4112"/>
                  </a:cubicBezTo>
                  <a:cubicBezTo>
                    <a:pt x="2664" y="4166"/>
                    <a:pt x="2615" y="4256"/>
                    <a:pt x="2565" y="4344"/>
                  </a:cubicBezTo>
                  <a:cubicBezTo>
                    <a:pt x="2516" y="4436"/>
                    <a:pt x="2471" y="4519"/>
                    <a:pt x="2387" y="4560"/>
                  </a:cubicBezTo>
                  <a:cubicBezTo>
                    <a:pt x="2349" y="4579"/>
                    <a:pt x="2302" y="4588"/>
                    <a:pt x="2237" y="4588"/>
                  </a:cubicBezTo>
                  <a:cubicBezTo>
                    <a:pt x="2212" y="4588"/>
                    <a:pt x="2184" y="4586"/>
                    <a:pt x="2156" y="4586"/>
                  </a:cubicBezTo>
                  <a:cubicBezTo>
                    <a:pt x="2128" y="4584"/>
                    <a:pt x="2100" y="4581"/>
                    <a:pt x="2070" y="4581"/>
                  </a:cubicBezTo>
                  <a:cubicBezTo>
                    <a:pt x="2017" y="4581"/>
                    <a:pt x="1944" y="4588"/>
                    <a:pt x="1882" y="4626"/>
                  </a:cubicBezTo>
                  <a:cubicBezTo>
                    <a:pt x="1743" y="4710"/>
                    <a:pt x="1728" y="4896"/>
                    <a:pt x="1732" y="5001"/>
                  </a:cubicBezTo>
                  <a:cubicBezTo>
                    <a:pt x="1734" y="5031"/>
                    <a:pt x="1736" y="5061"/>
                    <a:pt x="1738" y="5091"/>
                  </a:cubicBezTo>
                  <a:cubicBezTo>
                    <a:pt x="1745" y="5196"/>
                    <a:pt x="1751" y="5293"/>
                    <a:pt x="1719" y="5383"/>
                  </a:cubicBezTo>
                  <a:cubicBezTo>
                    <a:pt x="1687" y="5466"/>
                    <a:pt x="1599" y="5533"/>
                    <a:pt x="1520" y="5533"/>
                  </a:cubicBezTo>
                  <a:cubicBezTo>
                    <a:pt x="1492" y="5533"/>
                    <a:pt x="1468" y="5524"/>
                    <a:pt x="1447" y="5509"/>
                  </a:cubicBezTo>
                  <a:cubicBezTo>
                    <a:pt x="1393" y="5468"/>
                    <a:pt x="1380" y="5400"/>
                    <a:pt x="1365" y="5325"/>
                  </a:cubicBezTo>
                  <a:cubicBezTo>
                    <a:pt x="1357" y="5282"/>
                    <a:pt x="1348" y="5235"/>
                    <a:pt x="1331" y="5192"/>
                  </a:cubicBezTo>
                  <a:cubicBezTo>
                    <a:pt x="1278" y="5068"/>
                    <a:pt x="1136" y="4989"/>
                    <a:pt x="973" y="4989"/>
                  </a:cubicBezTo>
                  <a:cubicBezTo>
                    <a:pt x="928" y="4989"/>
                    <a:pt x="888" y="4995"/>
                    <a:pt x="847" y="5006"/>
                  </a:cubicBezTo>
                  <a:cubicBezTo>
                    <a:pt x="667" y="5055"/>
                    <a:pt x="526" y="5188"/>
                    <a:pt x="401" y="5303"/>
                  </a:cubicBezTo>
                  <a:lnTo>
                    <a:pt x="393" y="5310"/>
                  </a:lnTo>
                  <a:lnTo>
                    <a:pt x="386" y="5856"/>
                  </a:lnTo>
                  <a:cubicBezTo>
                    <a:pt x="341" y="5863"/>
                    <a:pt x="301" y="5886"/>
                    <a:pt x="266" y="5923"/>
                  </a:cubicBezTo>
                  <a:cubicBezTo>
                    <a:pt x="215" y="5978"/>
                    <a:pt x="185" y="6062"/>
                    <a:pt x="191" y="6139"/>
                  </a:cubicBezTo>
                  <a:cubicBezTo>
                    <a:pt x="202" y="6257"/>
                    <a:pt x="271" y="6360"/>
                    <a:pt x="333" y="6445"/>
                  </a:cubicBezTo>
                  <a:cubicBezTo>
                    <a:pt x="204" y="6508"/>
                    <a:pt x="97" y="6608"/>
                    <a:pt x="29" y="6735"/>
                  </a:cubicBezTo>
                  <a:lnTo>
                    <a:pt x="1" y="6786"/>
                  </a:lnTo>
                  <a:lnTo>
                    <a:pt x="1" y="6786"/>
                  </a:lnTo>
                  <a:lnTo>
                    <a:pt x="59" y="6773"/>
                  </a:lnTo>
                  <a:cubicBezTo>
                    <a:pt x="73" y="6770"/>
                    <a:pt x="87" y="6769"/>
                    <a:pt x="101" y="6769"/>
                  </a:cubicBezTo>
                  <a:cubicBezTo>
                    <a:pt x="254" y="6769"/>
                    <a:pt x="384" y="6945"/>
                    <a:pt x="453" y="7118"/>
                  </a:cubicBezTo>
                  <a:cubicBezTo>
                    <a:pt x="526" y="7305"/>
                    <a:pt x="618" y="7536"/>
                    <a:pt x="826" y="7579"/>
                  </a:cubicBezTo>
                  <a:cubicBezTo>
                    <a:pt x="860" y="7587"/>
                    <a:pt x="892" y="7587"/>
                    <a:pt x="920" y="7587"/>
                  </a:cubicBezTo>
                  <a:lnTo>
                    <a:pt x="984" y="7587"/>
                  </a:lnTo>
                  <a:cubicBezTo>
                    <a:pt x="1014" y="7587"/>
                    <a:pt x="1051" y="7587"/>
                    <a:pt x="1083" y="7598"/>
                  </a:cubicBezTo>
                  <a:cubicBezTo>
                    <a:pt x="1222" y="7637"/>
                    <a:pt x="1286" y="7799"/>
                    <a:pt x="1344" y="7945"/>
                  </a:cubicBezTo>
                  <a:lnTo>
                    <a:pt x="1355" y="7977"/>
                  </a:lnTo>
                  <a:cubicBezTo>
                    <a:pt x="1412" y="8118"/>
                    <a:pt x="1532" y="8287"/>
                    <a:pt x="1690" y="8287"/>
                  </a:cubicBezTo>
                  <a:cubicBezTo>
                    <a:pt x="1697" y="8287"/>
                    <a:pt x="1705" y="8287"/>
                    <a:pt x="1713" y="8286"/>
                  </a:cubicBezTo>
                  <a:lnTo>
                    <a:pt x="1713" y="8286"/>
                  </a:lnTo>
                  <a:cubicBezTo>
                    <a:pt x="1663" y="8515"/>
                    <a:pt x="1644" y="8751"/>
                    <a:pt x="1653" y="8991"/>
                  </a:cubicBezTo>
                  <a:lnTo>
                    <a:pt x="1653" y="9025"/>
                  </a:lnTo>
                  <a:lnTo>
                    <a:pt x="1687" y="9014"/>
                  </a:lnTo>
                  <a:cubicBezTo>
                    <a:pt x="1698" y="9010"/>
                    <a:pt x="1708" y="9006"/>
                    <a:pt x="1719" y="9004"/>
                  </a:cubicBezTo>
                  <a:cubicBezTo>
                    <a:pt x="1736" y="8997"/>
                    <a:pt x="1753" y="8991"/>
                    <a:pt x="1773" y="8986"/>
                  </a:cubicBezTo>
                  <a:cubicBezTo>
                    <a:pt x="1813" y="8974"/>
                    <a:pt x="1854" y="8965"/>
                    <a:pt x="1897" y="8956"/>
                  </a:cubicBezTo>
                  <a:cubicBezTo>
                    <a:pt x="1967" y="8939"/>
                    <a:pt x="2038" y="8924"/>
                    <a:pt x="2109" y="8899"/>
                  </a:cubicBezTo>
                  <a:cubicBezTo>
                    <a:pt x="2387" y="8800"/>
                    <a:pt x="2597" y="8581"/>
                    <a:pt x="2767" y="8376"/>
                  </a:cubicBezTo>
                  <a:cubicBezTo>
                    <a:pt x="2816" y="8316"/>
                    <a:pt x="2867" y="8254"/>
                    <a:pt x="2938" y="8232"/>
                  </a:cubicBezTo>
                  <a:cubicBezTo>
                    <a:pt x="2958" y="8225"/>
                    <a:pt x="2981" y="8222"/>
                    <a:pt x="3006" y="8222"/>
                  </a:cubicBezTo>
                  <a:cubicBezTo>
                    <a:pt x="3056" y="8222"/>
                    <a:pt x="3114" y="8235"/>
                    <a:pt x="3167" y="8249"/>
                  </a:cubicBezTo>
                  <a:lnTo>
                    <a:pt x="3178" y="8254"/>
                  </a:lnTo>
                  <a:cubicBezTo>
                    <a:pt x="3421" y="8318"/>
                    <a:pt x="3674" y="8351"/>
                    <a:pt x="3926" y="8351"/>
                  </a:cubicBezTo>
                  <a:cubicBezTo>
                    <a:pt x="4077" y="8351"/>
                    <a:pt x="4228" y="8339"/>
                    <a:pt x="4376" y="8316"/>
                  </a:cubicBezTo>
                  <a:cubicBezTo>
                    <a:pt x="4393" y="8313"/>
                    <a:pt x="4411" y="8311"/>
                    <a:pt x="4428" y="8311"/>
                  </a:cubicBezTo>
                  <a:cubicBezTo>
                    <a:pt x="4451" y="8311"/>
                    <a:pt x="4471" y="8315"/>
                    <a:pt x="4483" y="8324"/>
                  </a:cubicBezTo>
                  <a:cubicBezTo>
                    <a:pt x="4502" y="8339"/>
                    <a:pt x="4508" y="8365"/>
                    <a:pt x="4517" y="8393"/>
                  </a:cubicBezTo>
                  <a:lnTo>
                    <a:pt x="4523" y="8410"/>
                  </a:lnTo>
                  <a:cubicBezTo>
                    <a:pt x="4566" y="8539"/>
                    <a:pt x="4667" y="8635"/>
                    <a:pt x="4763" y="8727"/>
                  </a:cubicBezTo>
                  <a:cubicBezTo>
                    <a:pt x="4796" y="8759"/>
                    <a:pt x="4830" y="8791"/>
                    <a:pt x="4860" y="8824"/>
                  </a:cubicBezTo>
                  <a:cubicBezTo>
                    <a:pt x="4976" y="8950"/>
                    <a:pt x="5055" y="9134"/>
                    <a:pt x="4967" y="9265"/>
                  </a:cubicBezTo>
                  <a:cubicBezTo>
                    <a:pt x="4935" y="9310"/>
                    <a:pt x="4888" y="9342"/>
                    <a:pt x="4836" y="9376"/>
                  </a:cubicBezTo>
                  <a:cubicBezTo>
                    <a:pt x="4774" y="9419"/>
                    <a:pt x="4710" y="9462"/>
                    <a:pt x="4678" y="9535"/>
                  </a:cubicBezTo>
                  <a:cubicBezTo>
                    <a:pt x="4654" y="9586"/>
                    <a:pt x="4652" y="9642"/>
                    <a:pt x="4650" y="9698"/>
                  </a:cubicBezTo>
                  <a:cubicBezTo>
                    <a:pt x="4650" y="9743"/>
                    <a:pt x="4648" y="9786"/>
                    <a:pt x="4635" y="9824"/>
                  </a:cubicBezTo>
                  <a:cubicBezTo>
                    <a:pt x="4588" y="9963"/>
                    <a:pt x="4408" y="10008"/>
                    <a:pt x="4256" y="10032"/>
                  </a:cubicBezTo>
                  <a:lnTo>
                    <a:pt x="3326" y="10175"/>
                  </a:lnTo>
                  <a:lnTo>
                    <a:pt x="3307" y="10180"/>
                  </a:lnTo>
                  <a:lnTo>
                    <a:pt x="3242" y="10668"/>
                  </a:lnTo>
                  <a:cubicBezTo>
                    <a:pt x="3135" y="10622"/>
                    <a:pt x="3016" y="10599"/>
                    <a:pt x="2898" y="10599"/>
                  </a:cubicBezTo>
                  <a:cubicBezTo>
                    <a:pt x="2823" y="10599"/>
                    <a:pt x="2748" y="10608"/>
                    <a:pt x="2677" y="10628"/>
                  </a:cubicBezTo>
                  <a:lnTo>
                    <a:pt x="2662" y="10632"/>
                  </a:lnTo>
                  <a:lnTo>
                    <a:pt x="2657" y="10647"/>
                  </a:lnTo>
                  <a:cubicBezTo>
                    <a:pt x="2604" y="10870"/>
                    <a:pt x="2839" y="11047"/>
                    <a:pt x="2944" y="11112"/>
                  </a:cubicBezTo>
                  <a:lnTo>
                    <a:pt x="2977" y="11131"/>
                  </a:lnTo>
                  <a:cubicBezTo>
                    <a:pt x="3124" y="11223"/>
                    <a:pt x="3277" y="11320"/>
                    <a:pt x="3309" y="11476"/>
                  </a:cubicBezTo>
                  <a:cubicBezTo>
                    <a:pt x="3315" y="11510"/>
                    <a:pt x="3317" y="11551"/>
                    <a:pt x="3319" y="11587"/>
                  </a:cubicBezTo>
                  <a:cubicBezTo>
                    <a:pt x="3322" y="11673"/>
                    <a:pt x="3324" y="11763"/>
                    <a:pt x="3390" y="11823"/>
                  </a:cubicBezTo>
                  <a:lnTo>
                    <a:pt x="3397" y="11829"/>
                  </a:lnTo>
                  <a:lnTo>
                    <a:pt x="3645" y="11849"/>
                  </a:lnTo>
                  <a:lnTo>
                    <a:pt x="3671" y="12144"/>
                  </a:lnTo>
                  <a:lnTo>
                    <a:pt x="3699" y="12140"/>
                  </a:lnTo>
                  <a:cubicBezTo>
                    <a:pt x="3755" y="12133"/>
                    <a:pt x="3811" y="12130"/>
                    <a:pt x="3868" y="12130"/>
                  </a:cubicBezTo>
                  <a:cubicBezTo>
                    <a:pt x="4034" y="12130"/>
                    <a:pt x="4202" y="12160"/>
                    <a:pt x="4359" y="12217"/>
                  </a:cubicBezTo>
                  <a:cubicBezTo>
                    <a:pt x="4391" y="12228"/>
                    <a:pt x="4425" y="12243"/>
                    <a:pt x="4446" y="12269"/>
                  </a:cubicBezTo>
                  <a:cubicBezTo>
                    <a:pt x="4487" y="12320"/>
                    <a:pt x="4463" y="12402"/>
                    <a:pt x="4451" y="12434"/>
                  </a:cubicBezTo>
                  <a:cubicBezTo>
                    <a:pt x="4425" y="12496"/>
                    <a:pt x="4384" y="12556"/>
                    <a:pt x="4346" y="12611"/>
                  </a:cubicBezTo>
                  <a:cubicBezTo>
                    <a:pt x="4296" y="12682"/>
                    <a:pt x="4247" y="12755"/>
                    <a:pt x="4221" y="12839"/>
                  </a:cubicBezTo>
                  <a:cubicBezTo>
                    <a:pt x="4196" y="12924"/>
                    <a:pt x="4215" y="13034"/>
                    <a:pt x="4271" y="13111"/>
                  </a:cubicBezTo>
                  <a:cubicBezTo>
                    <a:pt x="4311" y="13164"/>
                    <a:pt x="4364" y="13193"/>
                    <a:pt x="4419" y="13193"/>
                  </a:cubicBezTo>
                  <a:cubicBezTo>
                    <a:pt x="4434" y="13193"/>
                    <a:pt x="4450" y="13190"/>
                    <a:pt x="4466" y="13186"/>
                  </a:cubicBezTo>
                  <a:cubicBezTo>
                    <a:pt x="4592" y="13149"/>
                    <a:pt x="4626" y="12999"/>
                    <a:pt x="4641" y="12888"/>
                  </a:cubicBezTo>
                  <a:lnTo>
                    <a:pt x="4693" y="12489"/>
                  </a:lnTo>
                  <a:cubicBezTo>
                    <a:pt x="4699" y="12449"/>
                    <a:pt x="4718" y="12382"/>
                    <a:pt x="4759" y="12382"/>
                  </a:cubicBezTo>
                  <a:cubicBezTo>
                    <a:pt x="4774" y="12382"/>
                    <a:pt x="4789" y="12393"/>
                    <a:pt x="4806" y="12408"/>
                  </a:cubicBezTo>
                  <a:cubicBezTo>
                    <a:pt x="4928" y="12500"/>
                    <a:pt x="5038" y="12596"/>
                    <a:pt x="5072" y="12723"/>
                  </a:cubicBezTo>
                  <a:cubicBezTo>
                    <a:pt x="5072" y="12727"/>
                    <a:pt x="5072" y="12731"/>
                    <a:pt x="5074" y="12736"/>
                  </a:cubicBezTo>
                  <a:lnTo>
                    <a:pt x="5087" y="12815"/>
                  </a:lnTo>
                  <a:lnTo>
                    <a:pt x="5213" y="12607"/>
                  </a:lnTo>
                  <a:cubicBezTo>
                    <a:pt x="5237" y="12569"/>
                    <a:pt x="5260" y="12530"/>
                    <a:pt x="5293" y="12506"/>
                  </a:cubicBezTo>
                  <a:cubicBezTo>
                    <a:pt x="5319" y="12487"/>
                    <a:pt x="5354" y="12478"/>
                    <a:pt x="5391" y="12478"/>
                  </a:cubicBezTo>
                  <a:cubicBezTo>
                    <a:pt x="5427" y="12478"/>
                    <a:pt x="5465" y="12486"/>
                    <a:pt x="5498" y="12502"/>
                  </a:cubicBezTo>
                  <a:cubicBezTo>
                    <a:pt x="5567" y="12536"/>
                    <a:pt x="5623" y="12596"/>
                    <a:pt x="5676" y="12652"/>
                  </a:cubicBezTo>
                  <a:lnTo>
                    <a:pt x="6098" y="13098"/>
                  </a:lnTo>
                  <a:cubicBezTo>
                    <a:pt x="6249" y="13257"/>
                    <a:pt x="6429" y="13427"/>
                    <a:pt x="6646" y="13427"/>
                  </a:cubicBezTo>
                  <a:cubicBezTo>
                    <a:pt x="6658" y="13427"/>
                    <a:pt x="6669" y="13427"/>
                    <a:pt x="6681" y="13426"/>
                  </a:cubicBezTo>
                  <a:cubicBezTo>
                    <a:pt x="6711" y="13423"/>
                    <a:pt x="6739" y="13417"/>
                    <a:pt x="6762" y="13411"/>
                  </a:cubicBezTo>
                  <a:lnTo>
                    <a:pt x="6801" y="13400"/>
                  </a:lnTo>
                  <a:lnTo>
                    <a:pt x="6777" y="13370"/>
                  </a:lnTo>
                  <a:cubicBezTo>
                    <a:pt x="6726" y="13301"/>
                    <a:pt x="6709" y="13196"/>
                    <a:pt x="6771" y="13130"/>
                  </a:cubicBezTo>
                  <a:lnTo>
                    <a:pt x="6777" y="13124"/>
                  </a:lnTo>
                  <a:lnTo>
                    <a:pt x="6786" y="10328"/>
                  </a:lnTo>
                  <a:lnTo>
                    <a:pt x="6788" y="10265"/>
                  </a:lnTo>
                  <a:cubicBezTo>
                    <a:pt x="6977" y="10081"/>
                    <a:pt x="7219" y="9946"/>
                    <a:pt x="7487" y="9876"/>
                  </a:cubicBezTo>
                  <a:cubicBezTo>
                    <a:pt x="7506" y="9871"/>
                    <a:pt x="7523" y="9867"/>
                    <a:pt x="7542" y="9863"/>
                  </a:cubicBezTo>
                  <a:lnTo>
                    <a:pt x="7587" y="9854"/>
                  </a:lnTo>
                  <a:lnTo>
                    <a:pt x="7587" y="9833"/>
                  </a:lnTo>
                  <a:cubicBezTo>
                    <a:pt x="7587" y="9779"/>
                    <a:pt x="7609" y="9728"/>
                    <a:pt x="7645" y="9691"/>
                  </a:cubicBezTo>
                  <a:cubicBezTo>
                    <a:pt x="7709" y="9627"/>
                    <a:pt x="7804" y="9599"/>
                    <a:pt x="7887" y="9578"/>
                  </a:cubicBezTo>
                  <a:cubicBezTo>
                    <a:pt x="8059" y="9533"/>
                    <a:pt x="8236" y="9503"/>
                    <a:pt x="8414" y="9490"/>
                  </a:cubicBezTo>
                  <a:lnTo>
                    <a:pt x="8427" y="9488"/>
                  </a:lnTo>
                  <a:cubicBezTo>
                    <a:pt x="8504" y="9481"/>
                    <a:pt x="8581" y="9475"/>
                    <a:pt x="8652" y="9436"/>
                  </a:cubicBezTo>
                  <a:cubicBezTo>
                    <a:pt x="8680" y="9419"/>
                    <a:pt x="8708" y="9398"/>
                    <a:pt x="8731" y="9378"/>
                  </a:cubicBezTo>
                  <a:cubicBezTo>
                    <a:pt x="8755" y="9357"/>
                    <a:pt x="8776" y="9340"/>
                    <a:pt x="8802" y="9325"/>
                  </a:cubicBezTo>
                  <a:cubicBezTo>
                    <a:pt x="8862" y="9291"/>
                    <a:pt x="8933" y="9286"/>
                    <a:pt x="8995" y="9286"/>
                  </a:cubicBezTo>
                  <a:lnTo>
                    <a:pt x="9070" y="9286"/>
                  </a:lnTo>
                  <a:cubicBezTo>
                    <a:pt x="9097" y="9288"/>
                    <a:pt x="9124" y="9289"/>
                    <a:pt x="9152" y="9289"/>
                  </a:cubicBezTo>
                  <a:cubicBezTo>
                    <a:pt x="9163" y="9289"/>
                    <a:pt x="9174" y="9289"/>
                    <a:pt x="9186" y="9288"/>
                  </a:cubicBezTo>
                  <a:cubicBezTo>
                    <a:pt x="9286" y="9284"/>
                    <a:pt x="9389" y="9237"/>
                    <a:pt x="9443" y="9171"/>
                  </a:cubicBezTo>
                  <a:cubicBezTo>
                    <a:pt x="9479" y="9130"/>
                    <a:pt x="9492" y="9081"/>
                    <a:pt x="9485" y="9029"/>
                  </a:cubicBezTo>
                  <a:cubicBezTo>
                    <a:pt x="9479" y="8997"/>
                    <a:pt x="9466" y="8967"/>
                    <a:pt x="9451" y="8939"/>
                  </a:cubicBezTo>
                  <a:cubicBezTo>
                    <a:pt x="9440" y="8918"/>
                    <a:pt x="9432" y="8899"/>
                    <a:pt x="9425" y="8877"/>
                  </a:cubicBezTo>
                  <a:cubicBezTo>
                    <a:pt x="9413" y="8830"/>
                    <a:pt x="9423" y="8783"/>
                    <a:pt x="9455" y="8740"/>
                  </a:cubicBezTo>
                  <a:cubicBezTo>
                    <a:pt x="9515" y="8663"/>
                    <a:pt x="9646" y="8605"/>
                    <a:pt x="9768" y="8603"/>
                  </a:cubicBezTo>
                  <a:lnTo>
                    <a:pt x="9781" y="8603"/>
                  </a:lnTo>
                  <a:cubicBezTo>
                    <a:pt x="10064" y="8603"/>
                    <a:pt x="10347" y="8734"/>
                    <a:pt x="10531" y="8948"/>
                  </a:cubicBezTo>
                  <a:cubicBezTo>
                    <a:pt x="10351" y="8980"/>
                    <a:pt x="10171" y="9027"/>
                    <a:pt x="9998" y="9087"/>
                  </a:cubicBezTo>
                  <a:cubicBezTo>
                    <a:pt x="9888" y="9126"/>
                    <a:pt x="9775" y="9171"/>
                    <a:pt x="9691" y="9254"/>
                  </a:cubicBezTo>
                  <a:cubicBezTo>
                    <a:pt x="9593" y="9348"/>
                    <a:pt x="9550" y="9479"/>
                    <a:pt x="9582" y="9588"/>
                  </a:cubicBezTo>
                  <a:cubicBezTo>
                    <a:pt x="9618" y="9708"/>
                    <a:pt x="9721" y="9775"/>
                    <a:pt x="9822" y="9841"/>
                  </a:cubicBezTo>
                  <a:cubicBezTo>
                    <a:pt x="9890" y="9886"/>
                    <a:pt x="9963" y="9931"/>
                    <a:pt x="10010" y="9993"/>
                  </a:cubicBezTo>
                  <a:cubicBezTo>
                    <a:pt x="10122" y="10143"/>
                    <a:pt x="10092" y="10360"/>
                    <a:pt x="9925" y="10640"/>
                  </a:cubicBezTo>
                  <a:lnTo>
                    <a:pt x="9914" y="10658"/>
                  </a:lnTo>
                  <a:lnTo>
                    <a:pt x="9927" y="10673"/>
                  </a:lnTo>
                  <a:cubicBezTo>
                    <a:pt x="10227" y="11043"/>
                    <a:pt x="10520" y="11270"/>
                    <a:pt x="10850" y="11386"/>
                  </a:cubicBezTo>
                  <a:cubicBezTo>
                    <a:pt x="11052" y="11459"/>
                    <a:pt x="11277" y="11493"/>
                    <a:pt x="11555" y="11493"/>
                  </a:cubicBezTo>
                  <a:cubicBezTo>
                    <a:pt x="11739" y="11493"/>
                    <a:pt x="11930" y="11478"/>
                    <a:pt x="12114" y="11463"/>
                  </a:cubicBezTo>
                  <a:cubicBezTo>
                    <a:pt x="12209" y="11457"/>
                    <a:pt x="12303" y="11448"/>
                    <a:pt x="12397" y="11444"/>
                  </a:cubicBezTo>
                  <a:cubicBezTo>
                    <a:pt x="12455" y="11440"/>
                    <a:pt x="12509" y="11437"/>
                    <a:pt x="12560" y="11437"/>
                  </a:cubicBezTo>
                  <a:cubicBezTo>
                    <a:pt x="12903" y="11437"/>
                    <a:pt x="13141" y="11519"/>
                    <a:pt x="13286" y="11682"/>
                  </a:cubicBezTo>
                  <a:cubicBezTo>
                    <a:pt x="13385" y="11791"/>
                    <a:pt x="13436" y="11937"/>
                    <a:pt x="13488" y="12076"/>
                  </a:cubicBezTo>
                  <a:cubicBezTo>
                    <a:pt x="13498" y="12102"/>
                    <a:pt x="13507" y="12129"/>
                    <a:pt x="13518" y="12157"/>
                  </a:cubicBezTo>
                  <a:cubicBezTo>
                    <a:pt x="13670" y="12558"/>
                    <a:pt x="13903" y="12924"/>
                    <a:pt x="14130" y="13278"/>
                  </a:cubicBezTo>
                  <a:cubicBezTo>
                    <a:pt x="14203" y="13396"/>
                    <a:pt x="14298" y="13541"/>
                    <a:pt x="14445" y="13608"/>
                  </a:cubicBezTo>
                  <a:cubicBezTo>
                    <a:pt x="14518" y="13642"/>
                    <a:pt x="14600" y="13655"/>
                    <a:pt x="14679" y="13666"/>
                  </a:cubicBezTo>
                  <a:cubicBezTo>
                    <a:pt x="14790" y="13683"/>
                    <a:pt x="14895" y="13698"/>
                    <a:pt x="14968" y="13768"/>
                  </a:cubicBezTo>
                  <a:cubicBezTo>
                    <a:pt x="14990" y="13788"/>
                    <a:pt x="15005" y="13809"/>
                    <a:pt x="15024" y="13833"/>
                  </a:cubicBezTo>
                  <a:cubicBezTo>
                    <a:pt x="15050" y="13867"/>
                    <a:pt x="15077" y="13906"/>
                    <a:pt x="15118" y="13931"/>
                  </a:cubicBezTo>
                  <a:cubicBezTo>
                    <a:pt x="15155" y="13953"/>
                    <a:pt x="15193" y="13966"/>
                    <a:pt x="15234" y="13966"/>
                  </a:cubicBezTo>
                  <a:cubicBezTo>
                    <a:pt x="15379" y="13966"/>
                    <a:pt x="15523" y="13820"/>
                    <a:pt x="15619" y="13713"/>
                  </a:cubicBezTo>
                  <a:cubicBezTo>
                    <a:pt x="15917" y="13372"/>
                    <a:pt x="16348" y="13134"/>
                    <a:pt x="16830" y="13038"/>
                  </a:cubicBezTo>
                  <a:lnTo>
                    <a:pt x="16856" y="13034"/>
                  </a:lnTo>
                  <a:lnTo>
                    <a:pt x="16851" y="13008"/>
                  </a:lnTo>
                  <a:cubicBezTo>
                    <a:pt x="16847" y="12978"/>
                    <a:pt x="16847" y="12954"/>
                    <a:pt x="16851" y="12933"/>
                  </a:cubicBezTo>
                  <a:cubicBezTo>
                    <a:pt x="16868" y="12869"/>
                    <a:pt x="16922" y="12817"/>
                    <a:pt x="16967" y="12772"/>
                  </a:cubicBezTo>
                  <a:lnTo>
                    <a:pt x="17357" y="12393"/>
                  </a:lnTo>
                  <a:cubicBezTo>
                    <a:pt x="17423" y="12327"/>
                    <a:pt x="17501" y="12252"/>
                    <a:pt x="17595" y="12228"/>
                  </a:cubicBezTo>
                  <a:cubicBezTo>
                    <a:pt x="17618" y="12222"/>
                    <a:pt x="17642" y="12219"/>
                    <a:pt x="17665" y="12219"/>
                  </a:cubicBezTo>
                  <a:cubicBezTo>
                    <a:pt x="17768" y="12219"/>
                    <a:pt x="17869" y="12271"/>
                    <a:pt x="17974" y="12327"/>
                  </a:cubicBezTo>
                  <a:cubicBezTo>
                    <a:pt x="18066" y="12376"/>
                    <a:pt x="18163" y="12427"/>
                    <a:pt x="18268" y="12442"/>
                  </a:cubicBezTo>
                  <a:cubicBezTo>
                    <a:pt x="18289" y="12447"/>
                    <a:pt x="18315" y="12449"/>
                    <a:pt x="18338" y="12449"/>
                  </a:cubicBezTo>
                  <a:cubicBezTo>
                    <a:pt x="18563" y="12449"/>
                    <a:pt x="18767" y="12290"/>
                    <a:pt x="18919" y="12151"/>
                  </a:cubicBezTo>
                  <a:lnTo>
                    <a:pt x="18936" y="12136"/>
                  </a:lnTo>
                  <a:cubicBezTo>
                    <a:pt x="19107" y="11979"/>
                    <a:pt x="19287" y="11817"/>
                    <a:pt x="19508" y="11804"/>
                  </a:cubicBezTo>
                  <a:cubicBezTo>
                    <a:pt x="19514" y="11803"/>
                    <a:pt x="19520" y="11803"/>
                    <a:pt x="19526" y="11803"/>
                  </a:cubicBezTo>
                  <a:cubicBezTo>
                    <a:pt x="19607" y="11803"/>
                    <a:pt x="19708" y="11831"/>
                    <a:pt x="19752" y="11913"/>
                  </a:cubicBezTo>
                  <a:cubicBezTo>
                    <a:pt x="19759" y="11928"/>
                    <a:pt x="19765" y="11943"/>
                    <a:pt x="19769" y="11960"/>
                  </a:cubicBezTo>
                  <a:cubicBezTo>
                    <a:pt x="19778" y="11982"/>
                    <a:pt x="19787" y="12003"/>
                    <a:pt x="19799" y="12024"/>
                  </a:cubicBezTo>
                  <a:cubicBezTo>
                    <a:pt x="19857" y="12121"/>
                    <a:pt x="19982" y="12132"/>
                    <a:pt x="20069" y="12132"/>
                  </a:cubicBezTo>
                  <a:cubicBezTo>
                    <a:pt x="20089" y="12132"/>
                    <a:pt x="20110" y="12132"/>
                    <a:pt x="20129" y="12129"/>
                  </a:cubicBezTo>
                  <a:cubicBezTo>
                    <a:pt x="20311" y="12121"/>
                    <a:pt x="20491" y="12117"/>
                    <a:pt x="20663" y="12117"/>
                  </a:cubicBezTo>
                  <a:cubicBezTo>
                    <a:pt x="21291" y="12117"/>
                    <a:pt x="21854" y="12174"/>
                    <a:pt x="22390" y="12292"/>
                  </a:cubicBezTo>
                  <a:cubicBezTo>
                    <a:pt x="22677" y="12357"/>
                    <a:pt x="22996" y="12455"/>
                    <a:pt x="23180" y="12699"/>
                  </a:cubicBezTo>
                  <a:cubicBezTo>
                    <a:pt x="23212" y="12744"/>
                    <a:pt x="23240" y="12791"/>
                    <a:pt x="23262" y="12834"/>
                  </a:cubicBezTo>
                  <a:lnTo>
                    <a:pt x="23283" y="12871"/>
                  </a:lnTo>
                  <a:lnTo>
                    <a:pt x="23307" y="12839"/>
                  </a:lnTo>
                  <a:cubicBezTo>
                    <a:pt x="23328" y="12809"/>
                    <a:pt x="23345" y="12776"/>
                    <a:pt x="23360" y="12749"/>
                  </a:cubicBezTo>
                  <a:lnTo>
                    <a:pt x="23709" y="12029"/>
                  </a:lnTo>
                  <a:cubicBezTo>
                    <a:pt x="23780" y="12007"/>
                    <a:pt x="23842" y="11947"/>
                    <a:pt x="23874" y="11872"/>
                  </a:cubicBezTo>
                  <a:cubicBezTo>
                    <a:pt x="23911" y="11791"/>
                    <a:pt x="23909" y="11701"/>
                    <a:pt x="23870" y="11632"/>
                  </a:cubicBezTo>
                  <a:cubicBezTo>
                    <a:pt x="23838" y="11568"/>
                    <a:pt x="23782" y="11525"/>
                    <a:pt x="23729" y="11482"/>
                  </a:cubicBezTo>
                  <a:cubicBezTo>
                    <a:pt x="23690" y="11450"/>
                    <a:pt x="23654" y="11420"/>
                    <a:pt x="23626" y="11384"/>
                  </a:cubicBezTo>
                  <a:cubicBezTo>
                    <a:pt x="23527" y="11260"/>
                    <a:pt x="23538" y="11097"/>
                    <a:pt x="23549" y="10925"/>
                  </a:cubicBezTo>
                  <a:cubicBezTo>
                    <a:pt x="23557" y="10799"/>
                    <a:pt x="23566" y="10666"/>
                    <a:pt x="23529" y="10546"/>
                  </a:cubicBezTo>
                  <a:cubicBezTo>
                    <a:pt x="23525" y="10531"/>
                    <a:pt x="23521" y="10516"/>
                    <a:pt x="23517" y="10501"/>
                  </a:cubicBezTo>
                  <a:cubicBezTo>
                    <a:pt x="23499" y="10456"/>
                    <a:pt x="23484" y="10411"/>
                    <a:pt x="23491" y="10368"/>
                  </a:cubicBezTo>
                  <a:cubicBezTo>
                    <a:pt x="23504" y="10300"/>
                    <a:pt x="23570" y="10250"/>
                    <a:pt x="23639" y="10208"/>
                  </a:cubicBezTo>
                  <a:cubicBezTo>
                    <a:pt x="23847" y="10075"/>
                    <a:pt x="24089" y="9933"/>
                    <a:pt x="24329" y="9933"/>
                  </a:cubicBezTo>
                  <a:cubicBezTo>
                    <a:pt x="24389" y="9933"/>
                    <a:pt x="24446" y="9942"/>
                    <a:pt x="24502" y="9959"/>
                  </a:cubicBezTo>
                  <a:cubicBezTo>
                    <a:pt x="24556" y="9978"/>
                    <a:pt x="24609" y="10004"/>
                    <a:pt x="24661" y="10030"/>
                  </a:cubicBezTo>
                  <a:cubicBezTo>
                    <a:pt x="24753" y="10077"/>
                    <a:pt x="24849" y="10124"/>
                    <a:pt x="24948" y="10124"/>
                  </a:cubicBezTo>
                  <a:cubicBezTo>
                    <a:pt x="24974" y="10124"/>
                    <a:pt x="24999" y="10122"/>
                    <a:pt x="25023" y="10115"/>
                  </a:cubicBezTo>
                  <a:lnTo>
                    <a:pt x="25038" y="10111"/>
                  </a:lnTo>
                  <a:lnTo>
                    <a:pt x="25042" y="10096"/>
                  </a:lnTo>
                  <a:cubicBezTo>
                    <a:pt x="25083" y="9916"/>
                    <a:pt x="25098" y="9734"/>
                    <a:pt x="25087" y="9552"/>
                  </a:cubicBezTo>
                  <a:cubicBezTo>
                    <a:pt x="25079" y="9430"/>
                    <a:pt x="25094" y="9276"/>
                    <a:pt x="25109" y="9128"/>
                  </a:cubicBezTo>
                  <a:cubicBezTo>
                    <a:pt x="25119" y="9014"/>
                    <a:pt x="25130" y="8907"/>
                    <a:pt x="25132" y="8811"/>
                  </a:cubicBezTo>
                  <a:lnTo>
                    <a:pt x="25426" y="8629"/>
                  </a:lnTo>
                  <a:lnTo>
                    <a:pt x="25423" y="8609"/>
                  </a:lnTo>
                  <a:cubicBezTo>
                    <a:pt x="25413" y="8551"/>
                    <a:pt x="25400" y="8410"/>
                    <a:pt x="25490" y="8352"/>
                  </a:cubicBezTo>
                  <a:cubicBezTo>
                    <a:pt x="25512" y="8338"/>
                    <a:pt x="25539" y="8332"/>
                    <a:pt x="25568" y="8332"/>
                  </a:cubicBezTo>
                  <a:cubicBezTo>
                    <a:pt x="25628" y="8332"/>
                    <a:pt x="25698" y="8357"/>
                    <a:pt x="25766" y="8384"/>
                  </a:cubicBezTo>
                  <a:lnTo>
                    <a:pt x="25805" y="8399"/>
                  </a:lnTo>
                  <a:cubicBezTo>
                    <a:pt x="25980" y="8468"/>
                    <a:pt x="26165" y="8479"/>
                    <a:pt x="26308" y="8479"/>
                  </a:cubicBezTo>
                  <a:cubicBezTo>
                    <a:pt x="26381" y="8479"/>
                    <a:pt x="26452" y="8474"/>
                    <a:pt x="26531" y="8472"/>
                  </a:cubicBezTo>
                  <a:cubicBezTo>
                    <a:pt x="26660" y="8466"/>
                    <a:pt x="26840" y="8444"/>
                    <a:pt x="26897" y="8303"/>
                  </a:cubicBezTo>
                  <a:cubicBezTo>
                    <a:pt x="26917" y="8260"/>
                    <a:pt x="26919" y="8215"/>
                    <a:pt x="26919" y="8170"/>
                  </a:cubicBezTo>
                  <a:cubicBezTo>
                    <a:pt x="26921" y="8125"/>
                    <a:pt x="26923" y="8080"/>
                    <a:pt x="26942" y="8044"/>
                  </a:cubicBezTo>
                  <a:cubicBezTo>
                    <a:pt x="26955" y="8020"/>
                    <a:pt x="26977" y="8001"/>
                    <a:pt x="26998" y="7982"/>
                  </a:cubicBezTo>
                  <a:cubicBezTo>
                    <a:pt x="27017" y="7962"/>
                    <a:pt x="27037" y="7943"/>
                    <a:pt x="27052" y="7917"/>
                  </a:cubicBezTo>
                  <a:cubicBezTo>
                    <a:pt x="27103" y="7842"/>
                    <a:pt x="27097" y="7750"/>
                    <a:pt x="27090" y="7662"/>
                  </a:cubicBezTo>
                  <a:cubicBezTo>
                    <a:pt x="27090" y="7645"/>
                    <a:pt x="27088" y="7628"/>
                    <a:pt x="27088" y="7611"/>
                  </a:cubicBezTo>
                  <a:cubicBezTo>
                    <a:pt x="27075" y="7300"/>
                    <a:pt x="27262" y="6992"/>
                    <a:pt x="27545" y="6861"/>
                  </a:cubicBezTo>
                  <a:cubicBezTo>
                    <a:pt x="27557" y="6855"/>
                    <a:pt x="27572" y="6848"/>
                    <a:pt x="27585" y="6842"/>
                  </a:cubicBezTo>
                  <a:cubicBezTo>
                    <a:pt x="27637" y="6820"/>
                    <a:pt x="27688" y="6799"/>
                    <a:pt x="27731" y="6760"/>
                  </a:cubicBezTo>
                  <a:cubicBezTo>
                    <a:pt x="27799" y="6700"/>
                    <a:pt x="27827" y="6613"/>
                    <a:pt x="27855" y="6529"/>
                  </a:cubicBezTo>
                  <a:cubicBezTo>
                    <a:pt x="27864" y="6508"/>
                    <a:pt x="27870" y="6484"/>
                    <a:pt x="27879" y="6463"/>
                  </a:cubicBezTo>
                  <a:cubicBezTo>
                    <a:pt x="27911" y="6379"/>
                    <a:pt x="27975" y="6287"/>
                    <a:pt x="28061" y="6278"/>
                  </a:cubicBezTo>
                  <a:lnTo>
                    <a:pt x="28104" y="6274"/>
                  </a:lnTo>
                  <a:lnTo>
                    <a:pt x="28082" y="6238"/>
                  </a:lnTo>
                  <a:cubicBezTo>
                    <a:pt x="27967" y="6043"/>
                    <a:pt x="27787" y="5912"/>
                    <a:pt x="27590" y="5878"/>
                  </a:cubicBezTo>
                  <a:cubicBezTo>
                    <a:pt x="27508" y="5865"/>
                    <a:pt x="27422" y="5863"/>
                    <a:pt x="27356" y="5863"/>
                  </a:cubicBezTo>
                  <a:cubicBezTo>
                    <a:pt x="27324" y="5863"/>
                    <a:pt x="27292" y="5863"/>
                    <a:pt x="27260" y="5865"/>
                  </a:cubicBezTo>
                  <a:lnTo>
                    <a:pt x="27163" y="5865"/>
                  </a:lnTo>
                  <a:cubicBezTo>
                    <a:pt x="26936" y="5865"/>
                    <a:pt x="26780" y="5837"/>
                    <a:pt x="26685" y="5698"/>
                  </a:cubicBezTo>
                  <a:cubicBezTo>
                    <a:pt x="26660" y="5661"/>
                    <a:pt x="26643" y="5618"/>
                    <a:pt x="26625" y="5573"/>
                  </a:cubicBezTo>
                  <a:cubicBezTo>
                    <a:pt x="26602" y="5516"/>
                    <a:pt x="26578" y="5456"/>
                    <a:pt x="26535" y="5408"/>
                  </a:cubicBezTo>
                  <a:cubicBezTo>
                    <a:pt x="26482" y="5348"/>
                    <a:pt x="26411" y="5316"/>
                    <a:pt x="26340" y="5286"/>
                  </a:cubicBezTo>
                  <a:cubicBezTo>
                    <a:pt x="26298" y="5267"/>
                    <a:pt x="26253" y="5248"/>
                    <a:pt x="26214" y="5222"/>
                  </a:cubicBezTo>
                  <a:cubicBezTo>
                    <a:pt x="26103" y="5147"/>
                    <a:pt x="26045" y="5025"/>
                    <a:pt x="25983" y="4894"/>
                  </a:cubicBezTo>
                  <a:cubicBezTo>
                    <a:pt x="25914" y="4753"/>
                    <a:pt x="25846" y="4609"/>
                    <a:pt x="25706" y="4532"/>
                  </a:cubicBezTo>
                  <a:cubicBezTo>
                    <a:pt x="25642" y="4496"/>
                    <a:pt x="25571" y="4479"/>
                    <a:pt x="25488" y="4479"/>
                  </a:cubicBezTo>
                  <a:cubicBezTo>
                    <a:pt x="25333" y="4479"/>
                    <a:pt x="25168" y="4543"/>
                    <a:pt x="25023" y="4603"/>
                  </a:cubicBezTo>
                  <a:lnTo>
                    <a:pt x="25006" y="4609"/>
                  </a:lnTo>
                  <a:cubicBezTo>
                    <a:pt x="24884" y="4656"/>
                    <a:pt x="24723" y="4714"/>
                    <a:pt x="24564" y="4714"/>
                  </a:cubicBezTo>
                  <a:cubicBezTo>
                    <a:pt x="24509" y="4714"/>
                    <a:pt x="24457" y="4708"/>
                    <a:pt x="24410" y="4693"/>
                  </a:cubicBezTo>
                  <a:cubicBezTo>
                    <a:pt x="24301" y="4665"/>
                    <a:pt x="24198" y="4586"/>
                    <a:pt x="24142" y="4487"/>
                  </a:cubicBezTo>
                  <a:cubicBezTo>
                    <a:pt x="24112" y="4436"/>
                    <a:pt x="24082" y="4352"/>
                    <a:pt x="24110" y="4260"/>
                  </a:cubicBezTo>
                  <a:lnTo>
                    <a:pt x="24114" y="4247"/>
                  </a:lnTo>
                  <a:lnTo>
                    <a:pt x="24108" y="4239"/>
                  </a:lnTo>
                  <a:cubicBezTo>
                    <a:pt x="24078" y="4189"/>
                    <a:pt x="24031" y="4166"/>
                    <a:pt x="23971" y="4166"/>
                  </a:cubicBezTo>
                  <a:cubicBezTo>
                    <a:pt x="23877" y="4166"/>
                    <a:pt x="23761" y="4234"/>
                    <a:pt x="23701" y="4327"/>
                  </a:cubicBezTo>
                  <a:cubicBezTo>
                    <a:pt x="23684" y="4352"/>
                    <a:pt x="23667" y="4380"/>
                    <a:pt x="23652" y="4408"/>
                  </a:cubicBezTo>
                  <a:cubicBezTo>
                    <a:pt x="23592" y="4506"/>
                    <a:pt x="23532" y="4611"/>
                    <a:pt x="23427" y="4633"/>
                  </a:cubicBezTo>
                  <a:cubicBezTo>
                    <a:pt x="23414" y="4636"/>
                    <a:pt x="23401" y="4637"/>
                    <a:pt x="23388" y="4637"/>
                  </a:cubicBezTo>
                  <a:cubicBezTo>
                    <a:pt x="23284" y="4637"/>
                    <a:pt x="23178" y="4546"/>
                    <a:pt x="23071" y="4369"/>
                  </a:cubicBezTo>
                  <a:lnTo>
                    <a:pt x="22422" y="3292"/>
                  </a:lnTo>
                  <a:cubicBezTo>
                    <a:pt x="22362" y="3191"/>
                    <a:pt x="22300" y="3088"/>
                    <a:pt x="22274" y="2975"/>
                  </a:cubicBezTo>
                  <a:cubicBezTo>
                    <a:pt x="22270" y="2953"/>
                    <a:pt x="22268" y="2932"/>
                    <a:pt x="22263" y="2910"/>
                  </a:cubicBezTo>
                  <a:cubicBezTo>
                    <a:pt x="22255" y="2853"/>
                    <a:pt x="22246" y="2795"/>
                    <a:pt x="22214" y="2741"/>
                  </a:cubicBezTo>
                  <a:cubicBezTo>
                    <a:pt x="22175" y="2675"/>
                    <a:pt x="22111" y="2636"/>
                    <a:pt x="22049" y="2595"/>
                  </a:cubicBezTo>
                  <a:cubicBezTo>
                    <a:pt x="21998" y="2565"/>
                    <a:pt x="21950" y="2535"/>
                    <a:pt x="21916" y="2493"/>
                  </a:cubicBezTo>
                  <a:cubicBezTo>
                    <a:pt x="21867" y="2433"/>
                    <a:pt x="21852" y="2353"/>
                    <a:pt x="21835" y="2268"/>
                  </a:cubicBezTo>
                  <a:cubicBezTo>
                    <a:pt x="21818" y="2178"/>
                    <a:pt x="21801" y="2086"/>
                    <a:pt x="21736" y="2015"/>
                  </a:cubicBezTo>
                  <a:cubicBezTo>
                    <a:pt x="21663" y="1929"/>
                    <a:pt x="21552" y="1901"/>
                    <a:pt x="21445" y="1873"/>
                  </a:cubicBezTo>
                  <a:cubicBezTo>
                    <a:pt x="21327" y="1841"/>
                    <a:pt x="21218" y="1813"/>
                    <a:pt x="21166" y="1721"/>
                  </a:cubicBezTo>
                  <a:cubicBezTo>
                    <a:pt x="21130" y="1655"/>
                    <a:pt x="21134" y="1567"/>
                    <a:pt x="21136" y="1483"/>
                  </a:cubicBezTo>
                  <a:cubicBezTo>
                    <a:pt x="21141" y="1368"/>
                    <a:pt x="21147" y="1250"/>
                    <a:pt x="21051" y="1177"/>
                  </a:cubicBezTo>
                  <a:cubicBezTo>
                    <a:pt x="21016" y="1151"/>
                    <a:pt x="20976" y="1139"/>
                    <a:pt x="20931" y="1139"/>
                  </a:cubicBezTo>
                  <a:cubicBezTo>
                    <a:pt x="20819" y="1139"/>
                    <a:pt x="20704" y="1216"/>
                    <a:pt x="20626" y="1274"/>
                  </a:cubicBezTo>
                  <a:cubicBezTo>
                    <a:pt x="20185" y="1608"/>
                    <a:pt x="19669" y="1852"/>
                    <a:pt x="19129" y="1983"/>
                  </a:cubicBezTo>
                  <a:lnTo>
                    <a:pt x="19009" y="1614"/>
                  </a:lnTo>
                  <a:lnTo>
                    <a:pt x="18983" y="1623"/>
                  </a:lnTo>
                  <a:cubicBezTo>
                    <a:pt x="18934" y="1638"/>
                    <a:pt x="18882" y="1644"/>
                    <a:pt x="18831" y="1644"/>
                  </a:cubicBezTo>
                  <a:cubicBezTo>
                    <a:pt x="18621" y="1644"/>
                    <a:pt x="18422" y="1526"/>
                    <a:pt x="18334" y="1348"/>
                  </a:cubicBezTo>
                  <a:lnTo>
                    <a:pt x="18330" y="1340"/>
                  </a:lnTo>
                  <a:lnTo>
                    <a:pt x="18323" y="1336"/>
                  </a:lnTo>
                  <a:cubicBezTo>
                    <a:pt x="18287" y="1316"/>
                    <a:pt x="18246" y="1308"/>
                    <a:pt x="18203" y="1308"/>
                  </a:cubicBezTo>
                  <a:cubicBezTo>
                    <a:pt x="18113" y="1308"/>
                    <a:pt x="18021" y="1351"/>
                    <a:pt x="17929" y="1393"/>
                  </a:cubicBezTo>
                  <a:cubicBezTo>
                    <a:pt x="17845" y="1434"/>
                    <a:pt x="17755" y="1477"/>
                    <a:pt x="17676" y="1477"/>
                  </a:cubicBezTo>
                  <a:cubicBezTo>
                    <a:pt x="17644" y="1477"/>
                    <a:pt x="17614" y="1471"/>
                    <a:pt x="17586" y="1456"/>
                  </a:cubicBezTo>
                  <a:cubicBezTo>
                    <a:pt x="17449" y="1387"/>
                    <a:pt x="17464" y="1214"/>
                    <a:pt x="17479" y="1031"/>
                  </a:cubicBezTo>
                  <a:cubicBezTo>
                    <a:pt x="17483" y="967"/>
                    <a:pt x="17490" y="901"/>
                    <a:pt x="17488" y="839"/>
                  </a:cubicBezTo>
                  <a:cubicBezTo>
                    <a:pt x="17479" y="588"/>
                    <a:pt x="17299" y="339"/>
                    <a:pt x="17027" y="200"/>
                  </a:cubicBezTo>
                  <a:cubicBezTo>
                    <a:pt x="16783" y="76"/>
                    <a:pt x="16498" y="44"/>
                    <a:pt x="16247" y="16"/>
                  </a:cubicBezTo>
                  <a:cubicBezTo>
                    <a:pt x="16179" y="7"/>
                    <a:pt x="16112" y="1"/>
                    <a:pt x="1604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296"/>
            <p:cNvSpPr/>
            <p:nvPr/>
          </p:nvSpPr>
          <p:spPr>
            <a:xfrm>
              <a:off x="4785378" y="2306012"/>
              <a:ext cx="344333" cy="216977"/>
            </a:xfrm>
            <a:custGeom>
              <a:rect b="b" l="l" r="r" t="t"/>
              <a:pathLst>
                <a:path extrusionOk="0" h="7636" w="12118">
                  <a:moveTo>
                    <a:pt x="7374" y="1"/>
                  </a:moveTo>
                  <a:cubicBezTo>
                    <a:pt x="7230" y="1"/>
                    <a:pt x="7080" y="30"/>
                    <a:pt x="6940" y="62"/>
                  </a:cubicBezTo>
                  <a:cubicBezTo>
                    <a:pt x="6374" y="186"/>
                    <a:pt x="5742" y="359"/>
                    <a:pt x="5466" y="867"/>
                  </a:cubicBezTo>
                  <a:cubicBezTo>
                    <a:pt x="5436" y="921"/>
                    <a:pt x="5408" y="981"/>
                    <a:pt x="5358" y="1019"/>
                  </a:cubicBezTo>
                  <a:cubicBezTo>
                    <a:pt x="5313" y="1055"/>
                    <a:pt x="5256" y="1065"/>
                    <a:pt x="5197" y="1065"/>
                  </a:cubicBezTo>
                  <a:cubicBezTo>
                    <a:pt x="5160" y="1065"/>
                    <a:pt x="5121" y="1061"/>
                    <a:pt x="5084" y="1056"/>
                  </a:cubicBezTo>
                  <a:cubicBezTo>
                    <a:pt x="4456" y="970"/>
                    <a:pt x="3835" y="844"/>
                    <a:pt x="3216" y="717"/>
                  </a:cubicBezTo>
                  <a:cubicBezTo>
                    <a:pt x="2888" y="651"/>
                    <a:pt x="2560" y="584"/>
                    <a:pt x="2235" y="518"/>
                  </a:cubicBezTo>
                  <a:cubicBezTo>
                    <a:pt x="2074" y="486"/>
                    <a:pt x="1905" y="455"/>
                    <a:pt x="1741" y="455"/>
                  </a:cubicBezTo>
                  <a:cubicBezTo>
                    <a:pt x="1579" y="455"/>
                    <a:pt x="1422" y="485"/>
                    <a:pt x="1286" y="574"/>
                  </a:cubicBezTo>
                  <a:cubicBezTo>
                    <a:pt x="1121" y="681"/>
                    <a:pt x="1016" y="861"/>
                    <a:pt x="930" y="1041"/>
                  </a:cubicBezTo>
                  <a:cubicBezTo>
                    <a:pt x="913" y="1075"/>
                    <a:pt x="898" y="1109"/>
                    <a:pt x="896" y="1148"/>
                  </a:cubicBezTo>
                  <a:cubicBezTo>
                    <a:pt x="881" y="1362"/>
                    <a:pt x="1260" y="1407"/>
                    <a:pt x="1290" y="1621"/>
                  </a:cubicBezTo>
                  <a:cubicBezTo>
                    <a:pt x="1311" y="1767"/>
                    <a:pt x="1153" y="1868"/>
                    <a:pt x="1020" y="1930"/>
                  </a:cubicBezTo>
                  <a:cubicBezTo>
                    <a:pt x="814" y="2024"/>
                    <a:pt x="754" y="2208"/>
                    <a:pt x="600" y="2373"/>
                  </a:cubicBezTo>
                  <a:cubicBezTo>
                    <a:pt x="469" y="2517"/>
                    <a:pt x="253" y="2588"/>
                    <a:pt x="180" y="2768"/>
                  </a:cubicBezTo>
                  <a:cubicBezTo>
                    <a:pt x="90" y="2982"/>
                    <a:pt x="249" y="3245"/>
                    <a:pt x="139" y="3449"/>
                  </a:cubicBezTo>
                  <a:cubicBezTo>
                    <a:pt x="92" y="3535"/>
                    <a:pt x="0" y="3612"/>
                    <a:pt x="17" y="3708"/>
                  </a:cubicBezTo>
                  <a:cubicBezTo>
                    <a:pt x="24" y="3738"/>
                    <a:pt x="41" y="3766"/>
                    <a:pt x="58" y="3794"/>
                  </a:cubicBezTo>
                  <a:cubicBezTo>
                    <a:pt x="191" y="3980"/>
                    <a:pt x="394" y="4119"/>
                    <a:pt x="617" y="4173"/>
                  </a:cubicBezTo>
                  <a:cubicBezTo>
                    <a:pt x="729" y="4199"/>
                    <a:pt x="844" y="4207"/>
                    <a:pt x="951" y="4244"/>
                  </a:cubicBezTo>
                  <a:cubicBezTo>
                    <a:pt x="1138" y="4306"/>
                    <a:pt x="1290" y="4452"/>
                    <a:pt x="1481" y="4492"/>
                  </a:cubicBezTo>
                  <a:cubicBezTo>
                    <a:pt x="1518" y="4500"/>
                    <a:pt x="1556" y="4503"/>
                    <a:pt x="1594" y="4503"/>
                  </a:cubicBezTo>
                  <a:cubicBezTo>
                    <a:pt x="1745" y="4503"/>
                    <a:pt x="1895" y="4449"/>
                    <a:pt x="2038" y="4396"/>
                  </a:cubicBezTo>
                  <a:cubicBezTo>
                    <a:pt x="2271" y="4308"/>
                    <a:pt x="2505" y="4220"/>
                    <a:pt x="2712" y="4085"/>
                  </a:cubicBezTo>
                  <a:cubicBezTo>
                    <a:pt x="2796" y="4034"/>
                    <a:pt x="2873" y="3974"/>
                    <a:pt x="2959" y="3927"/>
                  </a:cubicBezTo>
                  <a:cubicBezTo>
                    <a:pt x="3121" y="3835"/>
                    <a:pt x="3306" y="3791"/>
                    <a:pt x="3492" y="3791"/>
                  </a:cubicBezTo>
                  <a:cubicBezTo>
                    <a:pt x="3771" y="3791"/>
                    <a:pt x="4053" y="3891"/>
                    <a:pt x="4257" y="4083"/>
                  </a:cubicBezTo>
                  <a:cubicBezTo>
                    <a:pt x="4456" y="4269"/>
                    <a:pt x="4587" y="4533"/>
                    <a:pt x="4821" y="4679"/>
                  </a:cubicBezTo>
                  <a:cubicBezTo>
                    <a:pt x="4904" y="4732"/>
                    <a:pt x="5005" y="4769"/>
                    <a:pt x="5065" y="4850"/>
                  </a:cubicBezTo>
                  <a:cubicBezTo>
                    <a:pt x="5125" y="4934"/>
                    <a:pt x="5131" y="5045"/>
                    <a:pt x="5174" y="5137"/>
                  </a:cubicBezTo>
                  <a:cubicBezTo>
                    <a:pt x="5200" y="5197"/>
                    <a:pt x="5241" y="5244"/>
                    <a:pt x="5283" y="5294"/>
                  </a:cubicBezTo>
                  <a:cubicBezTo>
                    <a:pt x="5247" y="5364"/>
                    <a:pt x="5217" y="5439"/>
                    <a:pt x="5206" y="5519"/>
                  </a:cubicBezTo>
                  <a:cubicBezTo>
                    <a:pt x="5196" y="5583"/>
                    <a:pt x="5200" y="5653"/>
                    <a:pt x="5170" y="5711"/>
                  </a:cubicBezTo>
                  <a:cubicBezTo>
                    <a:pt x="5099" y="5844"/>
                    <a:pt x="4900" y="5840"/>
                    <a:pt x="4795" y="5947"/>
                  </a:cubicBezTo>
                  <a:cubicBezTo>
                    <a:pt x="4763" y="5979"/>
                    <a:pt x="4741" y="6018"/>
                    <a:pt x="4711" y="6050"/>
                  </a:cubicBezTo>
                  <a:cubicBezTo>
                    <a:pt x="4662" y="6097"/>
                    <a:pt x="4596" y="6118"/>
                    <a:pt x="4534" y="6148"/>
                  </a:cubicBezTo>
                  <a:cubicBezTo>
                    <a:pt x="4422" y="6204"/>
                    <a:pt x="4324" y="6290"/>
                    <a:pt x="4255" y="6395"/>
                  </a:cubicBezTo>
                  <a:cubicBezTo>
                    <a:pt x="4204" y="6474"/>
                    <a:pt x="4174" y="6592"/>
                    <a:pt x="4244" y="6654"/>
                  </a:cubicBezTo>
                  <a:cubicBezTo>
                    <a:pt x="4272" y="6675"/>
                    <a:pt x="4309" y="6686"/>
                    <a:pt x="4343" y="6695"/>
                  </a:cubicBezTo>
                  <a:cubicBezTo>
                    <a:pt x="4439" y="6718"/>
                    <a:pt x="4538" y="6742"/>
                    <a:pt x="4639" y="6763"/>
                  </a:cubicBezTo>
                  <a:cubicBezTo>
                    <a:pt x="4626" y="6731"/>
                    <a:pt x="4628" y="6699"/>
                    <a:pt x="4649" y="6673"/>
                  </a:cubicBezTo>
                  <a:cubicBezTo>
                    <a:pt x="4678" y="6684"/>
                    <a:pt x="4707" y="6689"/>
                    <a:pt x="4737" y="6689"/>
                  </a:cubicBezTo>
                  <a:cubicBezTo>
                    <a:pt x="4878" y="6689"/>
                    <a:pt x="5020" y="6576"/>
                    <a:pt x="5031" y="6431"/>
                  </a:cubicBezTo>
                  <a:cubicBezTo>
                    <a:pt x="5228" y="6249"/>
                    <a:pt x="5414" y="6056"/>
                    <a:pt x="5596" y="5857"/>
                  </a:cubicBezTo>
                  <a:cubicBezTo>
                    <a:pt x="5723" y="5718"/>
                    <a:pt x="5849" y="5576"/>
                    <a:pt x="5967" y="5431"/>
                  </a:cubicBezTo>
                  <a:cubicBezTo>
                    <a:pt x="6035" y="5421"/>
                    <a:pt x="6104" y="5416"/>
                    <a:pt x="6173" y="5416"/>
                  </a:cubicBezTo>
                  <a:cubicBezTo>
                    <a:pt x="6295" y="5416"/>
                    <a:pt x="6416" y="5431"/>
                    <a:pt x="6533" y="5463"/>
                  </a:cubicBezTo>
                  <a:cubicBezTo>
                    <a:pt x="6605" y="5484"/>
                    <a:pt x="6683" y="5516"/>
                    <a:pt x="6710" y="5585"/>
                  </a:cubicBezTo>
                  <a:cubicBezTo>
                    <a:pt x="6734" y="5649"/>
                    <a:pt x="6708" y="5720"/>
                    <a:pt x="6730" y="5784"/>
                  </a:cubicBezTo>
                  <a:cubicBezTo>
                    <a:pt x="6755" y="5863"/>
                    <a:pt x="6843" y="5900"/>
                    <a:pt x="6925" y="5921"/>
                  </a:cubicBezTo>
                  <a:cubicBezTo>
                    <a:pt x="7064" y="5959"/>
                    <a:pt x="7208" y="5978"/>
                    <a:pt x="7352" y="5978"/>
                  </a:cubicBezTo>
                  <a:cubicBezTo>
                    <a:pt x="7488" y="5978"/>
                    <a:pt x="7624" y="5961"/>
                    <a:pt x="7756" y="5928"/>
                  </a:cubicBezTo>
                  <a:cubicBezTo>
                    <a:pt x="7809" y="6043"/>
                    <a:pt x="7861" y="6159"/>
                    <a:pt x="7914" y="6275"/>
                  </a:cubicBezTo>
                  <a:cubicBezTo>
                    <a:pt x="7895" y="6274"/>
                    <a:pt x="7875" y="6273"/>
                    <a:pt x="7855" y="6273"/>
                  </a:cubicBezTo>
                  <a:cubicBezTo>
                    <a:pt x="7590" y="6273"/>
                    <a:pt x="7323" y="6367"/>
                    <a:pt x="7120" y="6538"/>
                  </a:cubicBezTo>
                  <a:cubicBezTo>
                    <a:pt x="7077" y="6573"/>
                    <a:pt x="7036" y="6613"/>
                    <a:pt x="7023" y="6667"/>
                  </a:cubicBezTo>
                  <a:cubicBezTo>
                    <a:pt x="6997" y="6763"/>
                    <a:pt x="7079" y="6862"/>
                    <a:pt x="7173" y="6894"/>
                  </a:cubicBezTo>
                  <a:cubicBezTo>
                    <a:pt x="7210" y="6906"/>
                    <a:pt x="7248" y="6910"/>
                    <a:pt x="7287" y="6910"/>
                  </a:cubicBezTo>
                  <a:cubicBezTo>
                    <a:pt x="7347" y="6910"/>
                    <a:pt x="7409" y="6899"/>
                    <a:pt x="7469" y="6888"/>
                  </a:cubicBezTo>
                  <a:cubicBezTo>
                    <a:pt x="7623" y="7091"/>
                    <a:pt x="7649" y="7382"/>
                    <a:pt x="7535" y="7607"/>
                  </a:cubicBezTo>
                  <a:cubicBezTo>
                    <a:pt x="7599" y="7627"/>
                    <a:pt x="7663" y="7636"/>
                    <a:pt x="7726" y="7636"/>
                  </a:cubicBezTo>
                  <a:cubicBezTo>
                    <a:pt x="8020" y="7636"/>
                    <a:pt x="8309" y="7448"/>
                    <a:pt x="8540" y="7247"/>
                  </a:cubicBezTo>
                  <a:cubicBezTo>
                    <a:pt x="8624" y="7175"/>
                    <a:pt x="8711" y="7098"/>
                    <a:pt x="8819" y="7085"/>
                  </a:cubicBezTo>
                  <a:cubicBezTo>
                    <a:pt x="8830" y="7083"/>
                    <a:pt x="8840" y="7083"/>
                    <a:pt x="8851" y="7083"/>
                  </a:cubicBezTo>
                  <a:cubicBezTo>
                    <a:pt x="8955" y="7083"/>
                    <a:pt x="9052" y="7135"/>
                    <a:pt x="9153" y="7162"/>
                  </a:cubicBezTo>
                  <a:cubicBezTo>
                    <a:pt x="9194" y="7173"/>
                    <a:pt x="9238" y="7178"/>
                    <a:pt x="9281" y="7178"/>
                  </a:cubicBezTo>
                  <a:cubicBezTo>
                    <a:pt x="9383" y="7178"/>
                    <a:pt x="9483" y="7147"/>
                    <a:pt x="9556" y="7076"/>
                  </a:cubicBezTo>
                  <a:cubicBezTo>
                    <a:pt x="9656" y="6975"/>
                    <a:pt x="9671" y="6787"/>
                    <a:pt x="9562" y="6693"/>
                  </a:cubicBezTo>
                  <a:lnTo>
                    <a:pt x="9562" y="6693"/>
                  </a:lnTo>
                  <a:cubicBezTo>
                    <a:pt x="9453" y="6718"/>
                    <a:pt x="9340" y="6742"/>
                    <a:pt x="9229" y="6742"/>
                  </a:cubicBezTo>
                  <a:cubicBezTo>
                    <a:pt x="9179" y="6742"/>
                    <a:pt x="9129" y="6737"/>
                    <a:pt x="9080" y="6725"/>
                  </a:cubicBezTo>
                  <a:cubicBezTo>
                    <a:pt x="8921" y="6686"/>
                    <a:pt x="8776" y="6547"/>
                    <a:pt x="8784" y="6384"/>
                  </a:cubicBezTo>
                  <a:cubicBezTo>
                    <a:pt x="8628" y="6369"/>
                    <a:pt x="8476" y="6296"/>
                    <a:pt x="8366" y="6183"/>
                  </a:cubicBezTo>
                  <a:cubicBezTo>
                    <a:pt x="8538" y="5902"/>
                    <a:pt x="8763" y="5585"/>
                    <a:pt x="9093" y="5578"/>
                  </a:cubicBezTo>
                  <a:cubicBezTo>
                    <a:pt x="9097" y="5578"/>
                    <a:pt x="9101" y="5578"/>
                    <a:pt x="9105" y="5578"/>
                  </a:cubicBezTo>
                  <a:cubicBezTo>
                    <a:pt x="9180" y="5578"/>
                    <a:pt x="9255" y="5596"/>
                    <a:pt x="9331" y="5600"/>
                  </a:cubicBezTo>
                  <a:cubicBezTo>
                    <a:pt x="9344" y="5601"/>
                    <a:pt x="9357" y="5601"/>
                    <a:pt x="9370" y="5601"/>
                  </a:cubicBezTo>
                  <a:cubicBezTo>
                    <a:pt x="9883" y="5601"/>
                    <a:pt x="10268" y="5071"/>
                    <a:pt x="10755" y="4910"/>
                  </a:cubicBezTo>
                  <a:cubicBezTo>
                    <a:pt x="10792" y="4809"/>
                    <a:pt x="10862" y="4722"/>
                    <a:pt x="10963" y="4689"/>
                  </a:cubicBezTo>
                  <a:cubicBezTo>
                    <a:pt x="11015" y="4672"/>
                    <a:pt x="11075" y="4668"/>
                    <a:pt x="11111" y="4627"/>
                  </a:cubicBezTo>
                  <a:cubicBezTo>
                    <a:pt x="11143" y="4589"/>
                    <a:pt x="11141" y="4533"/>
                    <a:pt x="11162" y="4490"/>
                  </a:cubicBezTo>
                  <a:cubicBezTo>
                    <a:pt x="11205" y="4408"/>
                    <a:pt x="11301" y="4396"/>
                    <a:pt x="11398" y="4396"/>
                  </a:cubicBezTo>
                  <a:cubicBezTo>
                    <a:pt x="11433" y="4396"/>
                    <a:pt x="11468" y="4397"/>
                    <a:pt x="11501" y="4398"/>
                  </a:cubicBezTo>
                  <a:cubicBezTo>
                    <a:pt x="11505" y="4398"/>
                    <a:pt x="11508" y="4398"/>
                    <a:pt x="11512" y="4398"/>
                  </a:cubicBezTo>
                  <a:cubicBezTo>
                    <a:pt x="11637" y="4398"/>
                    <a:pt x="11765" y="4363"/>
                    <a:pt x="11854" y="4278"/>
                  </a:cubicBezTo>
                  <a:cubicBezTo>
                    <a:pt x="11947" y="4190"/>
                    <a:pt x="11987" y="4040"/>
                    <a:pt x="11925" y="3929"/>
                  </a:cubicBezTo>
                  <a:cubicBezTo>
                    <a:pt x="11897" y="3875"/>
                    <a:pt x="11848" y="3835"/>
                    <a:pt x="11824" y="3781"/>
                  </a:cubicBezTo>
                  <a:cubicBezTo>
                    <a:pt x="11752" y="3618"/>
                    <a:pt x="11906" y="3455"/>
                    <a:pt x="12000" y="3305"/>
                  </a:cubicBezTo>
                  <a:cubicBezTo>
                    <a:pt x="12109" y="3130"/>
                    <a:pt x="12118" y="2855"/>
                    <a:pt x="11938" y="2753"/>
                  </a:cubicBezTo>
                  <a:cubicBezTo>
                    <a:pt x="11879" y="2719"/>
                    <a:pt x="11810" y="2710"/>
                    <a:pt x="11739" y="2710"/>
                  </a:cubicBezTo>
                  <a:cubicBezTo>
                    <a:pt x="11648" y="2710"/>
                    <a:pt x="11553" y="2725"/>
                    <a:pt x="11466" y="2725"/>
                  </a:cubicBezTo>
                  <a:cubicBezTo>
                    <a:pt x="11372" y="2725"/>
                    <a:pt x="11288" y="2707"/>
                    <a:pt x="11229" y="2635"/>
                  </a:cubicBezTo>
                  <a:cubicBezTo>
                    <a:pt x="11192" y="2592"/>
                    <a:pt x="11175" y="2534"/>
                    <a:pt x="11141" y="2487"/>
                  </a:cubicBezTo>
                  <a:cubicBezTo>
                    <a:pt x="11070" y="2395"/>
                    <a:pt x="10942" y="2373"/>
                    <a:pt x="10824" y="2369"/>
                  </a:cubicBezTo>
                  <a:cubicBezTo>
                    <a:pt x="10708" y="2367"/>
                    <a:pt x="10584" y="2373"/>
                    <a:pt x="10481" y="2320"/>
                  </a:cubicBezTo>
                  <a:cubicBezTo>
                    <a:pt x="10378" y="2266"/>
                    <a:pt x="10312" y="2121"/>
                    <a:pt x="10387" y="2031"/>
                  </a:cubicBezTo>
                  <a:cubicBezTo>
                    <a:pt x="10339" y="2022"/>
                    <a:pt x="10291" y="2019"/>
                    <a:pt x="10243" y="2019"/>
                  </a:cubicBezTo>
                  <a:cubicBezTo>
                    <a:pt x="10059" y="2019"/>
                    <a:pt x="9874" y="2070"/>
                    <a:pt x="9688" y="2088"/>
                  </a:cubicBezTo>
                  <a:cubicBezTo>
                    <a:pt x="9653" y="2092"/>
                    <a:pt x="9616" y="2094"/>
                    <a:pt x="9580" y="2094"/>
                  </a:cubicBezTo>
                  <a:cubicBezTo>
                    <a:pt x="9375" y="2094"/>
                    <a:pt x="9165" y="2034"/>
                    <a:pt x="9065" y="1861"/>
                  </a:cubicBezTo>
                  <a:cubicBezTo>
                    <a:pt x="9031" y="1803"/>
                    <a:pt x="9011" y="1737"/>
                    <a:pt x="8984" y="1675"/>
                  </a:cubicBezTo>
                  <a:cubicBezTo>
                    <a:pt x="8831" y="1330"/>
                    <a:pt x="8431" y="1186"/>
                    <a:pt x="8071" y="1077"/>
                  </a:cubicBezTo>
                  <a:cubicBezTo>
                    <a:pt x="8077" y="717"/>
                    <a:pt x="8052" y="291"/>
                    <a:pt x="7747" y="98"/>
                  </a:cubicBezTo>
                  <a:cubicBezTo>
                    <a:pt x="7635" y="26"/>
                    <a:pt x="7507" y="1"/>
                    <a:pt x="737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296"/>
            <p:cNvSpPr/>
            <p:nvPr/>
          </p:nvSpPr>
          <p:spPr>
            <a:xfrm>
              <a:off x="4784696" y="2305245"/>
              <a:ext cx="345157" cy="218540"/>
            </a:xfrm>
            <a:custGeom>
              <a:rect b="b" l="l" r="r" t="t"/>
              <a:pathLst>
                <a:path extrusionOk="0" h="7691" w="12147">
                  <a:moveTo>
                    <a:pt x="5430" y="5415"/>
                  </a:moveTo>
                  <a:lnTo>
                    <a:pt x="5391" y="5449"/>
                  </a:lnTo>
                  <a:cubicBezTo>
                    <a:pt x="5415" y="5477"/>
                    <a:pt x="5442" y="5511"/>
                    <a:pt x="5464" y="5548"/>
                  </a:cubicBezTo>
                  <a:cubicBezTo>
                    <a:pt x="5464" y="5548"/>
                    <a:pt x="5464" y="5550"/>
                    <a:pt x="5464" y="5550"/>
                  </a:cubicBezTo>
                  <a:lnTo>
                    <a:pt x="5511" y="5522"/>
                  </a:lnTo>
                  <a:cubicBezTo>
                    <a:pt x="5492" y="5488"/>
                    <a:pt x="5466" y="5456"/>
                    <a:pt x="5430" y="5415"/>
                  </a:cubicBezTo>
                  <a:close/>
                  <a:moveTo>
                    <a:pt x="7401" y="54"/>
                  </a:moveTo>
                  <a:cubicBezTo>
                    <a:pt x="7544" y="54"/>
                    <a:pt x="7660" y="84"/>
                    <a:pt x="7758" y="146"/>
                  </a:cubicBezTo>
                  <a:cubicBezTo>
                    <a:pt x="8043" y="331"/>
                    <a:pt x="8076" y="734"/>
                    <a:pt x="8067" y="1104"/>
                  </a:cubicBezTo>
                  <a:lnTo>
                    <a:pt x="8067" y="1123"/>
                  </a:lnTo>
                  <a:lnTo>
                    <a:pt x="8086" y="1130"/>
                  </a:lnTo>
                  <a:cubicBezTo>
                    <a:pt x="8444" y="1239"/>
                    <a:pt x="8836" y="1383"/>
                    <a:pt x="8984" y="1713"/>
                  </a:cubicBezTo>
                  <a:cubicBezTo>
                    <a:pt x="8995" y="1736"/>
                    <a:pt x="9003" y="1758"/>
                    <a:pt x="9012" y="1781"/>
                  </a:cubicBezTo>
                  <a:cubicBezTo>
                    <a:pt x="9027" y="1822"/>
                    <a:pt x="9042" y="1863"/>
                    <a:pt x="9065" y="1901"/>
                  </a:cubicBezTo>
                  <a:cubicBezTo>
                    <a:pt x="9190" y="2115"/>
                    <a:pt x="9457" y="2148"/>
                    <a:pt x="9605" y="2148"/>
                  </a:cubicBezTo>
                  <a:cubicBezTo>
                    <a:pt x="9642" y="2148"/>
                    <a:pt x="9678" y="2145"/>
                    <a:pt x="9715" y="2143"/>
                  </a:cubicBezTo>
                  <a:cubicBezTo>
                    <a:pt x="9787" y="2135"/>
                    <a:pt x="9862" y="2122"/>
                    <a:pt x="9933" y="2111"/>
                  </a:cubicBezTo>
                  <a:cubicBezTo>
                    <a:pt x="10042" y="2092"/>
                    <a:pt x="10158" y="2073"/>
                    <a:pt x="10267" y="2073"/>
                  </a:cubicBezTo>
                  <a:cubicBezTo>
                    <a:pt x="10304" y="2073"/>
                    <a:pt x="10336" y="2075"/>
                    <a:pt x="10366" y="2079"/>
                  </a:cubicBezTo>
                  <a:cubicBezTo>
                    <a:pt x="10351" y="2111"/>
                    <a:pt x="10349" y="2150"/>
                    <a:pt x="10355" y="2190"/>
                  </a:cubicBezTo>
                  <a:cubicBezTo>
                    <a:pt x="10372" y="2265"/>
                    <a:pt x="10426" y="2336"/>
                    <a:pt x="10492" y="2370"/>
                  </a:cubicBezTo>
                  <a:cubicBezTo>
                    <a:pt x="10587" y="2420"/>
                    <a:pt x="10692" y="2420"/>
                    <a:pt x="10794" y="2422"/>
                  </a:cubicBezTo>
                  <a:cubicBezTo>
                    <a:pt x="10812" y="2422"/>
                    <a:pt x="10829" y="2422"/>
                    <a:pt x="10848" y="2424"/>
                  </a:cubicBezTo>
                  <a:cubicBezTo>
                    <a:pt x="10994" y="2428"/>
                    <a:pt x="11090" y="2462"/>
                    <a:pt x="11144" y="2531"/>
                  </a:cubicBezTo>
                  <a:cubicBezTo>
                    <a:pt x="11159" y="2550"/>
                    <a:pt x="11171" y="2574"/>
                    <a:pt x="11182" y="2597"/>
                  </a:cubicBezTo>
                  <a:cubicBezTo>
                    <a:pt x="11197" y="2625"/>
                    <a:pt x="11212" y="2653"/>
                    <a:pt x="11231" y="2679"/>
                  </a:cubicBezTo>
                  <a:cubicBezTo>
                    <a:pt x="11304" y="2767"/>
                    <a:pt x="11407" y="2777"/>
                    <a:pt x="11489" y="2777"/>
                  </a:cubicBezTo>
                  <a:cubicBezTo>
                    <a:pt x="11534" y="2777"/>
                    <a:pt x="11579" y="2773"/>
                    <a:pt x="11624" y="2771"/>
                  </a:cubicBezTo>
                  <a:cubicBezTo>
                    <a:pt x="11669" y="2767"/>
                    <a:pt x="11716" y="2762"/>
                    <a:pt x="11761" y="2762"/>
                  </a:cubicBezTo>
                  <a:cubicBezTo>
                    <a:pt x="11840" y="2762"/>
                    <a:pt x="11900" y="2775"/>
                    <a:pt x="11949" y="2803"/>
                  </a:cubicBezTo>
                  <a:cubicBezTo>
                    <a:pt x="12005" y="2835"/>
                    <a:pt x="12046" y="2891"/>
                    <a:pt x="12065" y="2964"/>
                  </a:cubicBezTo>
                  <a:cubicBezTo>
                    <a:pt x="12091" y="3073"/>
                    <a:pt x="12067" y="3212"/>
                    <a:pt x="12001" y="3317"/>
                  </a:cubicBezTo>
                  <a:cubicBezTo>
                    <a:pt x="11983" y="3345"/>
                    <a:pt x="11964" y="3375"/>
                    <a:pt x="11945" y="3403"/>
                  </a:cubicBezTo>
                  <a:cubicBezTo>
                    <a:pt x="11857" y="3529"/>
                    <a:pt x="11758" y="3673"/>
                    <a:pt x="11825" y="3819"/>
                  </a:cubicBezTo>
                  <a:cubicBezTo>
                    <a:pt x="11838" y="3851"/>
                    <a:pt x="11861" y="3879"/>
                    <a:pt x="11881" y="3907"/>
                  </a:cubicBezTo>
                  <a:cubicBezTo>
                    <a:pt x="11898" y="3926"/>
                    <a:pt x="11915" y="3947"/>
                    <a:pt x="11926" y="3969"/>
                  </a:cubicBezTo>
                  <a:cubicBezTo>
                    <a:pt x="11979" y="4063"/>
                    <a:pt x="11949" y="4200"/>
                    <a:pt x="11861" y="4286"/>
                  </a:cubicBezTo>
                  <a:cubicBezTo>
                    <a:pt x="11784" y="4359"/>
                    <a:pt x="11671" y="4399"/>
                    <a:pt x="11538" y="4399"/>
                  </a:cubicBezTo>
                  <a:lnTo>
                    <a:pt x="11489" y="4397"/>
                  </a:lnTo>
                  <a:cubicBezTo>
                    <a:pt x="11467" y="4397"/>
                    <a:pt x="11444" y="4396"/>
                    <a:pt x="11421" y="4396"/>
                  </a:cubicBezTo>
                  <a:cubicBezTo>
                    <a:pt x="11319" y="4396"/>
                    <a:pt x="11212" y="4408"/>
                    <a:pt x="11163" y="4504"/>
                  </a:cubicBezTo>
                  <a:cubicBezTo>
                    <a:pt x="11152" y="4526"/>
                    <a:pt x="11148" y="4547"/>
                    <a:pt x="11141" y="4569"/>
                  </a:cubicBezTo>
                  <a:cubicBezTo>
                    <a:pt x="11135" y="4594"/>
                    <a:pt x="11129" y="4620"/>
                    <a:pt x="11114" y="4637"/>
                  </a:cubicBezTo>
                  <a:cubicBezTo>
                    <a:pt x="11094" y="4661"/>
                    <a:pt x="11058" y="4669"/>
                    <a:pt x="11021" y="4678"/>
                  </a:cubicBezTo>
                  <a:cubicBezTo>
                    <a:pt x="11006" y="4682"/>
                    <a:pt x="10991" y="4686"/>
                    <a:pt x="10979" y="4691"/>
                  </a:cubicBezTo>
                  <a:cubicBezTo>
                    <a:pt x="10882" y="4721"/>
                    <a:pt x="10803" y="4802"/>
                    <a:pt x="10758" y="4916"/>
                  </a:cubicBezTo>
                  <a:cubicBezTo>
                    <a:pt x="10557" y="4984"/>
                    <a:pt x="10372" y="5115"/>
                    <a:pt x="10194" y="5241"/>
                  </a:cubicBezTo>
                  <a:cubicBezTo>
                    <a:pt x="9934" y="5426"/>
                    <a:pt x="9686" y="5600"/>
                    <a:pt x="9397" y="5600"/>
                  </a:cubicBezTo>
                  <a:cubicBezTo>
                    <a:pt x="9384" y="5600"/>
                    <a:pt x="9370" y="5600"/>
                    <a:pt x="9357" y="5599"/>
                  </a:cubicBezTo>
                  <a:cubicBezTo>
                    <a:pt x="9325" y="5597"/>
                    <a:pt x="9292" y="5593"/>
                    <a:pt x="9260" y="5590"/>
                  </a:cubicBezTo>
                  <a:cubicBezTo>
                    <a:pt x="9215" y="5584"/>
                    <a:pt x="9170" y="5580"/>
                    <a:pt x="9125" y="5580"/>
                  </a:cubicBezTo>
                  <a:lnTo>
                    <a:pt x="9115" y="5580"/>
                  </a:lnTo>
                  <a:cubicBezTo>
                    <a:pt x="8780" y="5586"/>
                    <a:pt x="8549" y="5895"/>
                    <a:pt x="8369" y="6197"/>
                  </a:cubicBezTo>
                  <a:lnTo>
                    <a:pt x="8358" y="6214"/>
                  </a:lnTo>
                  <a:lnTo>
                    <a:pt x="8371" y="6229"/>
                  </a:lnTo>
                  <a:cubicBezTo>
                    <a:pt x="8480" y="6340"/>
                    <a:pt x="8628" y="6415"/>
                    <a:pt x="8783" y="6435"/>
                  </a:cubicBezTo>
                  <a:cubicBezTo>
                    <a:pt x="8787" y="6608"/>
                    <a:pt x="8943" y="6739"/>
                    <a:pt x="9098" y="6777"/>
                  </a:cubicBezTo>
                  <a:cubicBezTo>
                    <a:pt x="9143" y="6789"/>
                    <a:pt x="9194" y="6794"/>
                    <a:pt x="9246" y="6794"/>
                  </a:cubicBezTo>
                  <a:cubicBezTo>
                    <a:pt x="9359" y="6794"/>
                    <a:pt x="9479" y="6772"/>
                    <a:pt x="9577" y="6750"/>
                  </a:cubicBezTo>
                  <a:cubicBezTo>
                    <a:pt x="9612" y="6784"/>
                    <a:pt x="9633" y="6833"/>
                    <a:pt x="9635" y="6889"/>
                  </a:cubicBezTo>
                  <a:cubicBezTo>
                    <a:pt x="9637" y="6962"/>
                    <a:pt x="9610" y="7035"/>
                    <a:pt x="9560" y="7084"/>
                  </a:cubicBezTo>
                  <a:cubicBezTo>
                    <a:pt x="9498" y="7144"/>
                    <a:pt x="9408" y="7178"/>
                    <a:pt x="9305" y="7178"/>
                  </a:cubicBezTo>
                  <a:cubicBezTo>
                    <a:pt x="9265" y="7178"/>
                    <a:pt x="9224" y="7174"/>
                    <a:pt x="9183" y="7163"/>
                  </a:cubicBezTo>
                  <a:cubicBezTo>
                    <a:pt x="9151" y="7155"/>
                    <a:pt x="9117" y="7142"/>
                    <a:pt x="9085" y="7131"/>
                  </a:cubicBezTo>
                  <a:cubicBezTo>
                    <a:pt x="9019" y="7107"/>
                    <a:pt x="8950" y="7084"/>
                    <a:pt x="8879" y="7084"/>
                  </a:cubicBezTo>
                  <a:cubicBezTo>
                    <a:pt x="8866" y="7084"/>
                    <a:pt x="8853" y="7084"/>
                    <a:pt x="8840" y="7086"/>
                  </a:cubicBezTo>
                  <a:cubicBezTo>
                    <a:pt x="8725" y="7099"/>
                    <a:pt x="8633" y="7178"/>
                    <a:pt x="8547" y="7253"/>
                  </a:cubicBezTo>
                  <a:cubicBezTo>
                    <a:pt x="8254" y="7507"/>
                    <a:pt x="7987" y="7637"/>
                    <a:pt x="7750" y="7637"/>
                  </a:cubicBezTo>
                  <a:cubicBezTo>
                    <a:pt x="7697" y="7637"/>
                    <a:pt x="7646" y="7630"/>
                    <a:pt x="7596" y="7617"/>
                  </a:cubicBezTo>
                  <a:cubicBezTo>
                    <a:pt x="7698" y="7386"/>
                    <a:pt x="7668" y="7101"/>
                    <a:pt x="7514" y="6900"/>
                  </a:cubicBezTo>
                  <a:lnTo>
                    <a:pt x="7506" y="6887"/>
                  </a:lnTo>
                  <a:lnTo>
                    <a:pt x="7489" y="6889"/>
                  </a:lnTo>
                  <a:cubicBezTo>
                    <a:pt x="7423" y="6900"/>
                    <a:pt x="7362" y="6910"/>
                    <a:pt x="7307" y="6910"/>
                  </a:cubicBezTo>
                  <a:cubicBezTo>
                    <a:pt x="7270" y="6910"/>
                    <a:pt x="7237" y="6906"/>
                    <a:pt x="7206" y="6895"/>
                  </a:cubicBezTo>
                  <a:cubicBezTo>
                    <a:pt x="7124" y="6867"/>
                    <a:pt x="7051" y="6784"/>
                    <a:pt x="7073" y="6700"/>
                  </a:cubicBezTo>
                  <a:cubicBezTo>
                    <a:pt x="7084" y="6653"/>
                    <a:pt x="7124" y="6617"/>
                    <a:pt x="7161" y="6585"/>
                  </a:cubicBezTo>
                  <a:cubicBezTo>
                    <a:pt x="7357" y="6422"/>
                    <a:pt x="7617" y="6328"/>
                    <a:pt x="7873" y="6328"/>
                  </a:cubicBezTo>
                  <a:cubicBezTo>
                    <a:pt x="7894" y="6328"/>
                    <a:pt x="7915" y="6328"/>
                    <a:pt x="7936" y="6330"/>
                  </a:cubicBezTo>
                  <a:lnTo>
                    <a:pt x="7981" y="6332"/>
                  </a:lnTo>
                  <a:lnTo>
                    <a:pt x="7795" y="5925"/>
                  </a:lnTo>
                  <a:lnTo>
                    <a:pt x="7773" y="5929"/>
                  </a:lnTo>
                  <a:cubicBezTo>
                    <a:pt x="7645" y="5961"/>
                    <a:pt x="7511" y="5977"/>
                    <a:pt x="7377" y="5977"/>
                  </a:cubicBezTo>
                  <a:cubicBezTo>
                    <a:pt x="7235" y="5977"/>
                    <a:pt x="7092" y="5959"/>
                    <a:pt x="6955" y="5923"/>
                  </a:cubicBezTo>
                  <a:cubicBezTo>
                    <a:pt x="6854" y="5895"/>
                    <a:pt x="6796" y="5856"/>
                    <a:pt x="6779" y="5803"/>
                  </a:cubicBezTo>
                  <a:cubicBezTo>
                    <a:pt x="6769" y="5777"/>
                    <a:pt x="6771" y="5747"/>
                    <a:pt x="6771" y="5715"/>
                  </a:cubicBezTo>
                  <a:cubicBezTo>
                    <a:pt x="6773" y="5678"/>
                    <a:pt x="6773" y="5640"/>
                    <a:pt x="6760" y="5603"/>
                  </a:cubicBezTo>
                  <a:cubicBezTo>
                    <a:pt x="6726" y="5518"/>
                    <a:pt x="6632" y="5483"/>
                    <a:pt x="6563" y="5464"/>
                  </a:cubicBezTo>
                  <a:cubicBezTo>
                    <a:pt x="6444" y="5433"/>
                    <a:pt x="6319" y="5416"/>
                    <a:pt x="6195" y="5416"/>
                  </a:cubicBezTo>
                  <a:cubicBezTo>
                    <a:pt x="6125" y="5416"/>
                    <a:pt x="6055" y="5421"/>
                    <a:pt x="5987" y="5432"/>
                  </a:cubicBezTo>
                  <a:lnTo>
                    <a:pt x="5978" y="5432"/>
                  </a:lnTo>
                  <a:lnTo>
                    <a:pt x="5972" y="5441"/>
                  </a:lnTo>
                  <a:cubicBezTo>
                    <a:pt x="5847" y="5593"/>
                    <a:pt x="5721" y="5734"/>
                    <a:pt x="5601" y="5865"/>
                  </a:cubicBezTo>
                  <a:cubicBezTo>
                    <a:pt x="5397" y="6088"/>
                    <a:pt x="5213" y="6276"/>
                    <a:pt x="5035" y="6439"/>
                  </a:cubicBezTo>
                  <a:lnTo>
                    <a:pt x="5029" y="6447"/>
                  </a:lnTo>
                  <a:lnTo>
                    <a:pt x="5027" y="6456"/>
                  </a:lnTo>
                  <a:cubicBezTo>
                    <a:pt x="5018" y="6580"/>
                    <a:pt x="4894" y="6690"/>
                    <a:pt x="4761" y="6690"/>
                  </a:cubicBezTo>
                  <a:cubicBezTo>
                    <a:pt x="4733" y="6690"/>
                    <a:pt x="4708" y="6683"/>
                    <a:pt x="4682" y="6675"/>
                  </a:cubicBezTo>
                  <a:lnTo>
                    <a:pt x="4665" y="6668"/>
                  </a:lnTo>
                  <a:lnTo>
                    <a:pt x="4652" y="6683"/>
                  </a:lnTo>
                  <a:cubicBezTo>
                    <a:pt x="4635" y="6705"/>
                    <a:pt x="4626" y="6728"/>
                    <a:pt x="4628" y="6756"/>
                  </a:cubicBezTo>
                  <a:cubicBezTo>
                    <a:pt x="4553" y="6739"/>
                    <a:pt x="4472" y="6720"/>
                    <a:pt x="4373" y="6696"/>
                  </a:cubicBezTo>
                  <a:cubicBezTo>
                    <a:pt x="4343" y="6687"/>
                    <a:pt x="4309" y="6679"/>
                    <a:pt x="4288" y="6660"/>
                  </a:cubicBezTo>
                  <a:cubicBezTo>
                    <a:pt x="4226" y="6606"/>
                    <a:pt x="4262" y="6497"/>
                    <a:pt x="4300" y="6437"/>
                  </a:cubicBezTo>
                  <a:cubicBezTo>
                    <a:pt x="4369" y="6334"/>
                    <a:pt x="4461" y="6253"/>
                    <a:pt x="4570" y="6201"/>
                  </a:cubicBezTo>
                  <a:cubicBezTo>
                    <a:pt x="4583" y="6193"/>
                    <a:pt x="4598" y="6186"/>
                    <a:pt x="4613" y="6180"/>
                  </a:cubicBezTo>
                  <a:cubicBezTo>
                    <a:pt x="4663" y="6158"/>
                    <a:pt x="4714" y="6135"/>
                    <a:pt x="4755" y="6096"/>
                  </a:cubicBezTo>
                  <a:cubicBezTo>
                    <a:pt x="4772" y="6079"/>
                    <a:pt x="4787" y="6058"/>
                    <a:pt x="4800" y="6040"/>
                  </a:cubicBezTo>
                  <a:cubicBezTo>
                    <a:pt x="4813" y="6023"/>
                    <a:pt x="4823" y="6008"/>
                    <a:pt x="4838" y="5993"/>
                  </a:cubicBezTo>
                  <a:cubicBezTo>
                    <a:pt x="4879" y="5950"/>
                    <a:pt x="4943" y="5925"/>
                    <a:pt x="5003" y="5901"/>
                  </a:cubicBezTo>
                  <a:cubicBezTo>
                    <a:pt x="5087" y="5867"/>
                    <a:pt x="5172" y="5835"/>
                    <a:pt x="5217" y="5751"/>
                  </a:cubicBezTo>
                  <a:cubicBezTo>
                    <a:pt x="5243" y="5704"/>
                    <a:pt x="5247" y="5650"/>
                    <a:pt x="5252" y="5601"/>
                  </a:cubicBezTo>
                  <a:cubicBezTo>
                    <a:pt x="5252" y="5584"/>
                    <a:pt x="5254" y="5567"/>
                    <a:pt x="5256" y="5550"/>
                  </a:cubicBezTo>
                  <a:cubicBezTo>
                    <a:pt x="5267" y="5466"/>
                    <a:pt x="5303" y="5389"/>
                    <a:pt x="5331" y="5331"/>
                  </a:cubicBezTo>
                  <a:lnTo>
                    <a:pt x="5340" y="5316"/>
                  </a:lnTo>
                  <a:lnTo>
                    <a:pt x="5327" y="5301"/>
                  </a:lnTo>
                  <a:cubicBezTo>
                    <a:pt x="5282" y="5250"/>
                    <a:pt x="5245" y="5207"/>
                    <a:pt x="5222" y="5153"/>
                  </a:cubicBezTo>
                  <a:cubicBezTo>
                    <a:pt x="5207" y="5119"/>
                    <a:pt x="5196" y="5081"/>
                    <a:pt x="5185" y="5040"/>
                  </a:cubicBezTo>
                  <a:cubicBezTo>
                    <a:pt x="5168" y="4980"/>
                    <a:pt x="5149" y="4916"/>
                    <a:pt x="5110" y="4862"/>
                  </a:cubicBezTo>
                  <a:cubicBezTo>
                    <a:pt x="5063" y="4798"/>
                    <a:pt x="4993" y="4759"/>
                    <a:pt x="4926" y="4721"/>
                  </a:cubicBezTo>
                  <a:cubicBezTo>
                    <a:pt x="4903" y="4708"/>
                    <a:pt x="4879" y="4695"/>
                    <a:pt x="4858" y="4682"/>
                  </a:cubicBezTo>
                  <a:cubicBezTo>
                    <a:pt x="4723" y="4596"/>
                    <a:pt x="4622" y="4472"/>
                    <a:pt x="4517" y="4339"/>
                  </a:cubicBezTo>
                  <a:cubicBezTo>
                    <a:pt x="4450" y="4254"/>
                    <a:pt x="4380" y="4166"/>
                    <a:pt x="4298" y="4091"/>
                  </a:cubicBezTo>
                  <a:cubicBezTo>
                    <a:pt x="4097" y="3900"/>
                    <a:pt x="3812" y="3791"/>
                    <a:pt x="3516" y="3791"/>
                  </a:cubicBezTo>
                  <a:cubicBezTo>
                    <a:pt x="3319" y="3791"/>
                    <a:pt x="3131" y="3838"/>
                    <a:pt x="2970" y="3930"/>
                  </a:cubicBezTo>
                  <a:cubicBezTo>
                    <a:pt x="2916" y="3960"/>
                    <a:pt x="2865" y="3996"/>
                    <a:pt x="2814" y="4029"/>
                  </a:cubicBezTo>
                  <a:cubicBezTo>
                    <a:pt x="2784" y="4050"/>
                    <a:pt x="2754" y="4071"/>
                    <a:pt x="2724" y="4091"/>
                  </a:cubicBezTo>
                  <a:cubicBezTo>
                    <a:pt x="2516" y="4224"/>
                    <a:pt x="2280" y="4311"/>
                    <a:pt x="2053" y="4397"/>
                  </a:cubicBezTo>
                  <a:cubicBezTo>
                    <a:pt x="1927" y="4444"/>
                    <a:pt x="1770" y="4504"/>
                    <a:pt x="1618" y="4504"/>
                  </a:cubicBezTo>
                  <a:cubicBezTo>
                    <a:pt x="1582" y="4504"/>
                    <a:pt x="1545" y="4500"/>
                    <a:pt x="1511" y="4494"/>
                  </a:cubicBezTo>
                  <a:cubicBezTo>
                    <a:pt x="1408" y="4472"/>
                    <a:pt x="1318" y="4419"/>
                    <a:pt x="1222" y="4363"/>
                  </a:cubicBezTo>
                  <a:cubicBezTo>
                    <a:pt x="1147" y="4320"/>
                    <a:pt x="1070" y="4273"/>
                    <a:pt x="984" y="4245"/>
                  </a:cubicBezTo>
                  <a:cubicBezTo>
                    <a:pt x="918" y="4221"/>
                    <a:pt x="847" y="4211"/>
                    <a:pt x="780" y="4200"/>
                  </a:cubicBezTo>
                  <a:cubicBezTo>
                    <a:pt x="735" y="4191"/>
                    <a:pt x="690" y="4185"/>
                    <a:pt x="648" y="4174"/>
                  </a:cubicBezTo>
                  <a:cubicBezTo>
                    <a:pt x="431" y="4121"/>
                    <a:pt x="232" y="3986"/>
                    <a:pt x="105" y="3804"/>
                  </a:cubicBezTo>
                  <a:cubicBezTo>
                    <a:pt x="86" y="3778"/>
                    <a:pt x="71" y="3754"/>
                    <a:pt x="67" y="3731"/>
                  </a:cubicBezTo>
                  <a:cubicBezTo>
                    <a:pt x="56" y="3673"/>
                    <a:pt x="95" y="3622"/>
                    <a:pt x="135" y="3568"/>
                  </a:cubicBezTo>
                  <a:cubicBezTo>
                    <a:pt x="153" y="3542"/>
                    <a:pt x="172" y="3517"/>
                    <a:pt x="187" y="3489"/>
                  </a:cubicBezTo>
                  <a:cubicBezTo>
                    <a:pt x="247" y="3375"/>
                    <a:pt x="232" y="3247"/>
                    <a:pt x="215" y="3122"/>
                  </a:cubicBezTo>
                  <a:cubicBezTo>
                    <a:pt x="202" y="3009"/>
                    <a:pt x="189" y="2902"/>
                    <a:pt x="228" y="2805"/>
                  </a:cubicBezTo>
                  <a:cubicBezTo>
                    <a:pt x="270" y="2702"/>
                    <a:pt x="365" y="2636"/>
                    <a:pt x="463" y="2565"/>
                  </a:cubicBezTo>
                  <a:cubicBezTo>
                    <a:pt x="528" y="2522"/>
                    <a:pt x="592" y="2475"/>
                    <a:pt x="643" y="2420"/>
                  </a:cubicBezTo>
                  <a:cubicBezTo>
                    <a:pt x="697" y="2362"/>
                    <a:pt x="740" y="2304"/>
                    <a:pt x="780" y="2246"/>
                  </a:cubicBezTo>
                  <a:cubicBezTo>
                    <a:pt x="858" y="2137"/>
                    <a:pt x="926" y="2040"/>
                    <a:pt x="1055" y="1980"/>
                  </a:cubicBezTo>
                  <a:cubicBezTo>
                    <a:pt x="1262" y="1884"/>
                    <a:pt x="1359" y="1770"/>
                    <a:pt x="1340" y="1644"/>
                  </a:cubicBezTo>
                  <a:cubicBezTo>
                    <a:pt x="1325" y="1528"/>
                    <a:pt x="1224" y="1462"/>
                    <a:pt x="1125" y="1396"/>
                  </a:cubicBezTo>
                  <a:cubicBezTo>
                    <a:pt x="1029" y="1333"/>
                    <a:pt x="939" y="1271"/>
                    <a:pt x="945" y="1177"/>
                  </a:cubicBezTo>
                  <a:cubicBezTo>
                    <a:pt x="947" y="1145"/>
                    <a:pt x="960" y="1115"/>
                    <a:pt x="977" y="1078"/>
                  </a:cubicBezTo>
                  <a:cubicBezTo>
                    <a:pt x="1057" y="913"/>
                    <a:pt x="1160" y="729"/>
                    <a:pt x="1325" y="622"/>
                  </a:cubicBezTo>
                  <a:cubicBezTo>
                    <a:pt x="1442" y="545"/>
                    <a:pt x="1586" y="509"/>
                    <a:pt x="1764" y="509"/>
                  </a:cubicBezTo>
                  <a:cubicBezTo>
                    <a:pt x="1929" y="509"/>
                    <a:pt x="2102" y="541"/>
                    <a:pt x="2252" y="571"/>
                  </a:cubicBezTo>
                  <a:lnTo>
                    <a:pt x="3238" y="772"/>
                  </a:lnTo>
                  <a:cubicBezTo>
                    <a:pt x="3846" y="896"/>
                    <a:pt x="4478" y="1023"/>
                    <a:pt x="5106" y="1108"/>
                  </a:cubicBezTo>
                  <a:cubicBezTo>
                    <a:pt x="5142" y="1113"/>
                    <a:pt x="5183" y="1119"/>
                    <a:pt x="5224" y="1119"/>
                  </a:cubicBezTo>
                  <a:cubicBezTo>
                    <a:pt x="5297" y="1119"/>
                    <a:pt x="5355" y="1102"/>
                    <a:pt x="5400" y="1068"/>
                  </a:cubicBezTo>
                  <a:cubicBezTo>
                    <a:pt x="5447" y="1031"/>
                    <a:pt x="5475" y="980"/>
                    <a:pt x="5500" y="931"/>
                  </a:cubicBezTo>
                  <a:lnTo>
                    <a:pt x="5513" y="907"/>
                  </a:lnTo>
                  <a:cubicBezTo>
                    <a:pt x="5783" y="412"/>
                    <a:pt x="6407" y="239"/>
                    <a:pt x="6970" y="114"/>
                  </a:cubicBezTo>
                  <a:cubicBezTo>
                    <a:pt x="7101" y="86"/>
                    <a:pt x="7255" y="54"/>
                    <a:pt x="7401" y="54"/>
                  </a:cubicBezTo>
                  <a:close/>
                  <a:moveTo>
                    <a:pt x="7401" y="1"/>
                  </a:moveTo>
                  <a:cubicBezTo>
                    <a:pt x="7249" y="1"/>
                    <a:pt x="7092" y="33"/>
                    <a:pt x="6957" y="63"/>
                  </a:cubicBezTo>
                  <a:cubicBezTo>
                    <a:pt x="6383" y="189"/>
                    <a:pt x="5747" y="367"/>
                    <a:pt x="5466" y="881"/>
                  </a:cubicBezTo>
                  <a:lnTo>
                    <a:pt x="5453" y="905"/>
                  </a:lnTo>
                  <a:cubicBezTo>
                    <a:pt x="5427" y="952"/>
                    <a:pt x="5404" y="997"/>
                    <a:pt x="5367" y="1025"/>
                  </a:cubicBezTo>
                  <a:cubicBezTo>
                    <a:pt x="5331" y="1053"/>
                    <a:pt x="5284" y="1066"/>
                    <a:pt x="5224" y="1066"/>
                  </a:cubicBezTo>
                  <a:cubicBezTo>
                    <a:pt x="5185" y="1066"/>
                    <a:pt x="5149" y="1061"/>
                    <a:pt x="5112" y="1055"/>
                  </a:cubicBezTo>
                  <a:cubicBezTo>
                    <a:pt x="4487" y="971"/>
                    <a:pt x="3857" y="843"/>
                    <a:pt x="3244" y="719"/>
                  </a:cubicBezTo>
                  <a:lnTo>
                    <a:pt x="2263" y="519"/>
                  </a:lnTo>
                  <a:cubicBezTo>
                    <a:pt x="2111" y="487"/>
                    <a:pt x="1933" y="455"/>
                    <a:pt x="1764" y="455"/>
                  </a:cubicBezTo>
                  <a:cubicBezTo>
                    <a:pt x="1575" y="455"/>
                    <a:pt x="1423" y="496"/>
                    <a:pt x="1297" y="577"/>
                  </a:cubicBezTo>
                  <a:cubicBezTo>
                    <a:pt x="1119" y="693"/>
                    <a:pt x="1012" y="883"/>
                    <a:pt x="930" y="1057"/>
                  </a:cubicBezTo>
                  <a:cubicBezTo>
                    <a:pt x="913" y="1089"/>
                    <a:pt x="896" y="1128"/>
                    <a:pt x="892" y="1173"/>
                  </a:cubicBezTo>
                  <a:cubicBezTo>
                    <a:pt x="883" y="1299"/>
                    <a:pt x="992" y="1372"/>
                    <a:pt x="1095" y="1441"/>
                  </a:cubicBezTo>
                  <a:cubicBezTo>
                    <a:pt x="1187" y="1503"/>
                    <a:pt x="1275" y="1561"/>
                    <a:pt x="1288" y="1650"/>
                  </a:cubicBezTo>
                  <a:cubicBezTo>
                    <a:pt x="1301" y="1753"/>
                    <a:pt x="1215" y="1848"/>
                    <a:pt x="1033" y="1931"/>
                  </a:cubicBezTo>
                  <a:cubicBezTo>
                    <a:pt x="890" y="1998"/>
                    <a:pt x="815" y="2103"/>
                    <a:pt x="735" y="2216"/>
                  </a:cubicBezTo>
                  <a:cubicBezTo>
                    <a:pt x="697" y="2272"/>
                    <a:pt x="656" y="2328"/>
                    <a:pt x="605" y="2383"/>
                  </a:cubicBezTo>
                  <a:cubicBezTo>
                    <a:pt x="555" y="2435"/>
                    <a:pt x="493" y="2480"/>
                    <a:pt x="433" y="2522"/>
                  </a:cubicBezTo>
                  <a:cubicBezTo>
                    <a:pt x="333" y="2593"/>
                    <a:pt x="228" y="2666"/>
                    <a:pt x="178" y="2786"/>
                  </a:cubicBezTo>
                  <a:cubicBezTo>
                    <a:pt x="133" y="2893"/>
                    <a:pt x="148" y="3013"/>
                    <a:pt x="163" y="3129"/>
                  </a:cubicBezTo>
                  <a:cubicBezTo>
                    <a:pt x="178" y="3251"/>
                    <a:pt x="193" y="3364"/>
                    <a:pt x="140" y="3463"/>
                  </a:cubicBezTo>
                  <a:cubicBezTo>
                    <a:pt x="127" y="3487"/>
                    <a:pt x="110" y="3512"/>
                    <a:pt x="91" y="3536"/>
                  </a:cubicBezTo>
                  <a:cubicBezTo>
                    <a:pt x="48" y="3598"/>
                    <a:pt x="1" y="3660"/>
                    <a:pt x="16" y="3739"/>
                  </a:cubicBezTo>
                  <a:cubicBezTo>
                    <a:pt x="22" y="3776"/>
                    <a:pt x="41" y="3808"/>
                    <a:pt x="61" y="3836"/>
                  </a:cubicBezTo>
                  <a:cubicBezTo>
                    <a:pt x="195" y="4029"/>
                    <a:pt x="405" y="4170"/>
                    <a:pt x="635" y="4226"/>
                  </a:cubicBezTo>
                  <a:cubicBezTo>
                    <a:pt x="680" y="4236"/>
                    <a:pt x="727" y="4245"/>
                    <a:pt x="772" y="4251"/>
                  </a:cubicBezTo>
                  <a:cubicBezTo>
                    <a:pt x="836" y="4262"/>
                    <a:pt x="905" y="4275"/>
                    <a:pt x="967" y="4296"/>
                  </a:cubicBezTo>
                  <a:cubicBezTo>
                    <a:pt x="1046" y="4322"/>
                    <a:pt x="1123" y="4367"/>
                    <a:pt x="1196" y="4410"/>
                  </a:cubicBezTo>
                  <a:cubicBezTo>
                    <a:pt x="1290" y="4466"/>
                    <a:pt x="1389" y="4521"/>
                    <a:pt x="1500" y="4545"/>
                  </a:cubicBezTo>
                  <a:cubicBezTo>
                    <a:pt x="1539" y="4554"/>
                    <a:pt x="1577" y="4558"/>
                    <a:pt x="1618" y="4558"/>
                  </a:cubicBezTo>
                  <a:cubicBezTo>
                    <a:pt x="1779" y="4558"/>
                    <a:pt x="1942" y="4496"/>
                    <a:pt x="2072" y="4446"/>
                  </a:cubicBezTo>
                  <a:cubicBezTo>
                    <a:pt x="2302" y="4361"/>
                    <a:pt x="2539" y="4271"/>
                    <a:pt x="2751" y="4136"/>
                  </a:cubicBezTo>
                  <a:cubicBezTo>
                    <a:pt x="2784" y="4116"/>
                    <a:pt x="2814" y="4095"/>
                    <a:pt x="2846" y="4074"/>
                  </a:cubicBezTo>
                  <a:cubicBezTo>
                    <a:pt x="2893" y="4041"/>
                    <a:pt x="2944" y="4007"/>
                    <a:pt x="2996" y="3977"/>
                  </a:cubicBezTo>
                  <a:cubicBezTo>
                    <a:pt x="3150" y="3889"/>
                    <a:pt x="3330" y="3844"/>
                    <a:pt x="3516" y="3844"/>
                  </a:cubicBezTo>
                  <a:cubicBezTo>
                    <a:pt x="3797" y="3844"/>
                    <a:pt x="4069" y="3947"/>
                    <a:pt x="4262" y="4129"/>
                  </a:cubicBezTo>
                  <a:cubicBezTo>
                    <a:pt x="4341" y="4202"/>
                    <a:pt x="4410" y="4290"/>
                    <a:pt x="4476" y="4374"/>
                  </a:cubicBezTo>
                  <a:cubicBezTo>
                    <a:pt x="4579" y="4504"/>
                    <a:pt x="4686" y="4637"/>
                    <a:pt x="4830" y="4727"/>
                  </a:cubicBezTo>
                  <a:cubicBezTo>
                    <a:pt x="4853" y="4742"/>
                    <a:pt x="4877" y="4755"/>
                    <a:pt x="4900" y="4768"/>
                  </a:cubicBezTo>
                  <a:cubicBezTo>
                    <a:pt x="4965" y="4804"/>
                    <a:pt x="5027" y="4838"/>
                    <a:pt x="5067" y="4894"/>
                  </a:cubicBezTo>
                  <a:cubicBezTo>
                    <a:pt x="5102" y="4939"/>
                    <a:pt x="5117" y="4995"/>
                    <a:pt x="5134" y="5055"/>
                  </a:cubicBezTo>
                  <a:cubicBezTo>
                    <a:pt x="5145" y="5096"/>
                    <a:pt x="5155" y="5136"/>
                    <a:pt x="5175" y="5177"/>
                  </a:cubicBezTo>
                  <a:cubicBezTo>
                    <a:pt x="5198" y="5233"/>
                    <a:pt x="5237" y="5280"/>
                    <a:pt x="5275" y="5325"/>
                  </a:cubicBezTo>
                  <a:cubicBezTo>
                    <a:pt x="5247" y="5383"/>
                    <a:pt x="5213" y="5460"/>
                    <a:pt x="5202" y="5541"/>
                  </a:cubicBezTo>
                  <a:cubicBezTo>
                    <a:pt x="5200" y="5561"/>
                    <a:pt x="5198" y="5578"/>
                    <a:pt x="5198" y="5597"/>
                  </a:cubicBezTo>
                  <a:cubicBezTo>
                    <a:pt x="5194" y="5644"/>
                    <a:pt x="5190" y="5689"/>
                    <a:pt x="5170" y="5725"/>
                  </a:cubicBezTo>
                  <a:cubicBezTo>
                    <a:pt x="5136" y="5792"/>
                    <a:pt x="5061" y="5820"/>
                    <a:pt x="4984" y="5852"/>
                  </a:cubicBezTo>
                  <a:cubicBezTo>
                    <a:pt x="4918" y="5878"/>
                    <a:pt x="4849" y="5903"/>
                    <a:pt x="4800" y="5957"/>
                  </a:cubicBezTo>
                  <a:cubicBezTo>
                    <a:pt x="4783" y="5972"/>
                    <a:pt x="4770" y="5991"/>
                    <a:pt x="4757" y="6008"/>
                  </a:cubicBezTo>
                  <a:cubicBezTo>
                    <a:pt x="4744" y="6025"/>
                    <a:pt x="4731" y="6043"/>
                    <a:pt x="4716" y="6058"/>
                  </a:cubicBezTo>
                  <a:cubicBezTo>
                    <a:pt x="4682" y="6090"/>
                    <a:pt x="4639" y="6111"/>
                    <a:pt x="4592" y="6130"/>
                  </a:cubicBezTo>
                  <a:cubicBezTo>
                    <a:pt x="4577" y="6139"/>
                    <a:pt x="4562" y="6145"/>
                    <a:pt x="4547" y="6152"/>
                  </a:cubicBezTo>
                  <a:cubicBezTo>
                    <a:pt x="4429" y="6210"/>
                    <a:pt x="4328" y="6298"/>
                    <a:pt x="4258" y="6407"/>
                  </a:cubicBezTo>
                  <a:cubicBezTo>
                    <a:pt x="4198" y="6499"/>
                    <a:pt x="4170" y="6630"/>
                    <a:pt x="4251" y="6700"/>
                  </a:cubicBezTo>
                  <a:cubicBezTo>
                    <a:pt x="4283" y="6728"/>
                    <a:pt x="4326" y="6739"/>
                    <a:pt x="4360" y="6747"/>
                  </a:cubicBezTo>
                  <a:cubicBezTo>
                    <a:pt x="4478" y="6777"/>
                    <a:pt x="4570" y="6799"/>
                    <a:pt x="4656" y="6816"/>
                  </a:cubicBezTo>
                  <a:lnTo>
                    <a:pt x="4703" y="6827"/>
                  </a:lnTo>
                  <a:lnTo>
                    <a:pt x="4686" y="6782"/>
                  </a:lnTo>
                  <a:cubicBezTo>
                    <a:pt x="4680" y="6762"/>
                    <a:pt x="4680" y="6745"/>
                    <a:pt x="4684" y="6732"/>
                  </a:cubicBezTo>
                  <a:lnTo>
                    <a:pt x="4684" y="6732"/>
                  </a:lnTo>
                  <a:cubicBezTo>
                    <a:pt x="4710" y="6739"/>
                    <a:pt x="4735" y="6743"/>
                    <a:pt x="4761" y="6743"/>
                  </a:cubicBezTo>
                  <a:cubicBezTo>
                    <a:pt x="4920" y="6743"/>
                    <a:pt x="5063" y="6619"/>
                    <a:pt x="5080" y="6471"/>
                  </a:cubicBezTo>
                  <a:cubicBezTo>
                    <a:pt x="5256" y="6308"/>
                    <a:pt x="5438" y="6122"/>
                    <a:pt x="5640" y="5901"/>
                  </a:cubicBezTo>
                  <a:cubicBezTo>
                    <a:pt x="5760" y="5773"/>
                    <a:pt x="5884" y="5631"/>
                    <a:pt x="6006" y="5483"/>
                  </a:cubicBezTo>
                  <a:cubicBezTo>
                    <a:pt x="6069" y="5474"/>
                    <a:pt x="6134" y="5470"/>
                    <a:pt x="6199" y="5470"/>
                  </a:cubicBezTo>
                  <a:cubicBezTo>
                    <a:pt x="6317" y="5470"/>
                    <a:pt x="6436" y="5485"/>
                    <a:pt x="6550" y="5516"/>
                  </a:cubicBezTo>
                  <a:cubicBezTo>
                    <a:pt x="6640" y="5541"/>
                    <a:pt x="6692" y="5576"/>
                    <a:pt x="6709" y="5623"/>
                  </a:cubicBezTo>
                  <a:cubicBezTo>
                    <a:pt x="6719" y="5648"/>
                    <a:pt x="6719" y="5680"/>
                    <a:pt x="6717" y="5713"/>
                  </a:cubicBezTo>
                  <a:cubicBezTo>
                    <a:pt x="6717" y="5749"/>
                    <a:pt x="6715" y="5783"/>
                    <a:pt x="6728" y="5820"/>
                  </a:cubicBezTo>
                  <a:cubicBezTo>
                    <a:pt x="6751" y="5890"/>
                    <a:pt x="6822" y="5942"/>
                    <a:pt x="6940" y="5974"/>
                  </a:cubicBezTo>
                  <a:cubicBezTo>
                    <a:pt x="7083" y="6012"/>
                    <a:pt x="7231" y="6030"/>
                    <a:pt x="7379" y="6030"/>
                  </a:cubicBezTo>
                  <a:cubicBezTo>
                    <a:pt x="7509" y="6030"/>
                    <a:pt x="7639" y="6016"/>
                    <a:pt x="7765" y="5987"/>
                  </a:cubicBezTo>
                  <a:lnTo>
                    <a:pt x="7896" y="6274"/>
                  </a:lnTo>
                  <a:lnTo>
                    <a:pt x="7876" y="6274"/>
                  </a:lnTo>
                  <a:cubicBezTo>
                    <a:pt x="7606" y="6274"/>
                    <a:pt x="7332" y="6373"/>
                    <a:pt x="7126" y="6544"/>
                  </a:cubicBezTo>
                  <a:cubicBezTo>
                    <a:pt x="7084" y="6580"/>
                    <a:pt x="7036" y="6625"/>
                    <a:pt x="7021" y="6687"/>
                  </a:cubicBezTo>
                  <a:cubicBezTo>
                    <a:pt x="6989" y="6803"/>
                    <a:pt x="7084" y="6910"/>
                    <a:pt x="7189" y="6947"/>
                  </a:cubicBezTo>
                  <a:cubicBezTo>
                    <a:pt x="7226" y="6958"/>
                    <a:pt x="7266" y="6963"/>
                    <a:pt x="7309" y="6963"/>
                  </a:cubicBezTo>
                  <a:cubicBezTo>
                    <a:pt x="7363" y="6963"/>
                    <a:pt x="7421" y="6955"/>
                    <a:pt x="7482" y="6945"/>
                  </a:cubicBezTo>
                  <a:cubicBezTo>
                    <a:pt x="7619" y="7140"/>
                    <a:pt x="7643" y="7409"/>
                    <a:pt x="7534" y="7624"/>
                  </a:cubicBezTo>
                  <a:lnTo>
                    <a:pt x="7521" y="7652"/>
                  </a:lnTo>
                  <a:lnTo>
                    <a:pt x="7551" y="7660"/>
                  </a:lnTo>
                  <a:cubicBezTo>
                    <a:pt x="7615" y="7679"/>
                    <a:pt x="7681" y="7690"/>
                    <a:pt x="7748" y="7690"/>
                  </a:cubicBezTo>
                  <a:cubicBezTo>
                    <a:pt x="7998" y="7690"/>
                    <a:pt x="8279" y="7557"/>
                    <a:pt x="8585" y="7289"/>
                  </a:cubicBezTo>
                  <a:cubicBezTo>
                    <a:pt x="8665" y="7221"/>
                    <a:pt x="8748" y="7150"/>
                    <a:pt x="8847" y="7137"/>
                  </a:cubicBezTo>
                  <a:cubicBezTo>
                    <a:pt x="8857" y="7136"/>
                    <a:pt x="8867" y="7136"/>
                    <a:pt x="8877" y="7136"/>
                  </a:cubicBezTo>
                  <a:cubicBezTo>
                    <a:pt x="8940" y="7136"/>
                    <a:pt x="9001" y="7158"/>
                    <a:pt x="9068" y="7182"/>
                  </a:cubicBezTo>
                  <a:cubicBezTo>
                    <a:pt x="9100" y="7193"/>
                    <a:pt x="9136" y="7206"/>
                    <a:pt x="9170" y="7214"/>
                  </a:cubicBezTo>
                  <a:cubicBezTo>
                    <a:pt x="9215" y="7225"/>
                    <a:pt x="9260" y="7232"/>
                    <a:pt x="9305" y="7232"/>
                  </a:cubicBezTo>
                  <a:cubicBezTo>
                    <a:pt x="9423" y="7232"/>
                    <a:pt x="9526" y="7193"/>
                    <a:pt x="9599" y="7122"/>
                  </a:cubicBezTo>
                  <a:cubicBezTo>
                    <a:pt x="9659" y="7062"/>
                    <a:pt x="9691" y="6975"/>
                    <a:pt x="9689" y="6887"/>
                  </a:cubicBezTo>
                  <a:cubicBezTo>
                    <a:pt x="9687" y="6810"/>
                    <a:pt x="9655" y="6745"/>
                    <a:pt x="9603" y="6700"/>
                  </a:cubicBezTo>
                  <a:lnTo>
                    <a:pt x="9592" y="6692"/>
                  </a:lnTo>
                  <a:lnTo>
                    <a:pt x="9580" y="6694"/>
                  </a:lnTo>
                  <a:cubicBezTo>
                    <a:pt x="9479" y="6717"/>
                    <a:pt x="9363" y="6743"/>
                    <a:pt x="9252" y="6743"/>
                  </a:cubicBezTo>
                  <a:cubicBezTo>
                    <a:pt x="9200" y="6743"/>
                    <a:pt x="9153" y="6737"/>
                    <a:pt x="9110" y="6726"/>
                  </a:cubicBezTo>
                  <a:cubicBezTo>
                    <a:pt x="8967" y="6690"/>
                    <a:pt x="8825" y="6563"/>
                    <a:pt x="8836" y="6413"/>
                  </a:cubicBezTo>
                  <a:lnTo>
                    <a:pt x="8838" y="6387"/>
                  </a:lnTo>
                  <a:lnTo>
                    <a:pt x="8813" y="6385"/>
                  </a:lnTo>
                  <a:cubicBezTo>
                    <a:pt x="8669" y="6370"/>
                    <a:pt x="8528" y="6306"/>
                    <a:pt x="8425" y="6205"/>
                  </a:cubicBezTo>
                  <a:cubicBezTo>
                    <a:pt x="8598" y="5923"/>
                    <a:pt x="8815" y="5638"/>
                    <a:pt x="9117" y="5633"/>
                  </a:cubicBezTo>
                  <a:lnTo>
                    <a:pt x="9125" y="5631"/>
                  </a:lnTo>
                  <a:cubicBezTo>
                    <a:pt x="9168" y="5631"/>
                    <a:pt x="9209" y="5638"/>
                    <a:pt x="9254" y="5642"/>
                  </a:cubicBezTo>
                  <a:cubicBezTo>
                    <a:pt x="9286" y="5646"/>
                    <a:pt x="9320" y="5650"/>
                    <a:pt x="9352" y="5653"/>
                  </a:cubicBezTo>
                  <a:cubicBezTo>
                    <a:pt x="9367" y="5653"/>
                    <a:pt x="9380" y="5655"/>
                    <a:pt x="9395" y="5655"/>
                  </a:cubicBezTo>
                  <a:cubicBezTo>
                    <a:pt x="9704" y="5655"/>
                    <a:pt x="9970" y="5466"/>
                    <a:pt x="10224" y="5284"/>
                  </a:cubicBezTo>
                  <a:cubicBezTo>
                    <a:pt x="10404" y="5158"/>
                    <a:pt x="10589" y="5027"/>
                    <a:pt x="10788" y="4961"/>
                  </a:cubicBezTo>
                  <a:lnTo>
                    <a:pt x="10801" y="4956"/>
                  </a:lnTo>
                  <a:lnTo>
                    <a:pt x="10805" y="4946"/>
                  </a:lnTo>
                  <a:cubicBezTo>
                    <a:pt x="10842" y="4843"/>
                    <a:pt x="10910" y="4768"/>
                    <a:pt x="10994" y="4742"/>
                  </a:cubicBezTo>
                  <a:cubicBezTo>
                    <a:pt x="11006" y="4738"/>
                    <a:pt x="11021" y="4734"/>
                    <a:pt x="11034" y="4731"/>
                  </a:cubicBezTo>
                  <a:cubicBezTo>
                    <a:pt x="11075" y="4721"/>
                    <a:pt x="11122" y="4710"/>
                    <a:pt x="11154" y="4671"/>
                  </a:cubicBezTo>
                  <a:cubicBezTo>
                    <a:pt x="11178" y="4644"/>
                    <a:pt x="11186" y="4614"/>
                    <a:pt x="11193" y="4581"/>
                  </a:cubicBezTo>
                  <a:cubicBezTo>
                    <a:pt x="11199" y="4562"/>
                    <a:pt x="11204" y="4545"/>
                    <a:pt x="11210" y="4528"/>
                  </a:cubicBezTo>
                  <a:cubicBezTo>
                    <a:pt x="11246" y="4459"/>
                    <a:pt x="11333" y="4450"/>
                    <a:pt x="11421" y="4450"/>
                  </a:cubicBezTo>
                  <a:cubicBezTo>
                    <a:pt x="11443" y="4450"/>
                    <a:pt x="11465" y="4450"/>
                    <a:pt x="11486" y="4451"/>
                  </a:cubicBezTo>
                  <a:lnTo>
                    <a:pt x="11538" y="4453"/>
                  </a:lnTo>
                  <a:cubicBezTo>
                    <a:pt x="11684" y="4453"/>
                    <a:pt x="11812" y="4408"/>
                    <a:pt x="11898" y="4324"/>
                  </a:cubicBezTo>
                  <a:cubicBezTo>
                    <a:pt x="12005" y="4224"/>
                    <a:pt x="12037" y="4059"/>
                    <a:pt x="11973" y="3943"/>
                  </a:cubicBezTo>
                  <a:cubicBezTo>
                    <a:pt x="11958" y="3917"/>
                    <a:pt x="11941" y="3894"/>
                    <a:pt x="11923" y="3872"/>
                  </a:cubicBezTo>
                  <a:cubicBezTo>
                    <a:pt x="11904" y="3847"/>
                    <a:pt x="11885" y="3823"/>
                    <a:pt x="11872" y="3797"/>
                  </a:cubicBezTo>
                  <a:cubicBezTo>
                    <a:pt x="11821" y="3679"/>
                    <a:pt x="11906" y="3555"/>
                    <a:pt x="11988" y="3433"/>
                  </a:cubicBezTo>
                  <a:cubicBezTo>
                    <a:pt x="12009" y="3405"/>
                    <a:pt x="12028" y="3375"/>
                    <a:pt x="12046" y="3347"/>
                  </a:cubicBezTo>
                  <a:cubicBezTo>
                    <a:pt x="12121" y="3229"/>
                    <a:pt x="12146" y="3073"/>
                    <a:pt x="12116" y="2951"/>
                  </a:cubicBezTo>
                  <a:cubicBezTo>
                    <a:pt x="12095" y="2865"/>
                    <a:pt x="12046" y="2797"/>
                    <a:pt x="11975" y="2756"/>
                  </a:cubicBezTo>
                  <a:cubicBezTo>
                    <a:pt x="11919" y="2724"/>
                    <a:pt x="11851" y="2709"/>
                    <a:pt x="11761" y="2709"/>
                  </a:cubicBezTo>
                  <a:cubicBezTo>
                    <a:pt x="11713" y="2709"/>
                    <a:pt x="11666" y="2713"/>
                    <a:pt x="11619" y="2717"/>
                  </a:cubicBezTo>
                  <a:cubicBezTo>
                    <a:pt x="11574" y="2722"/>
                    <a:pt x="11531" y="2724"/>
                    <a:pt x="11489" y="2724"/>
                  </a:cubicBezTo>
                  <a:cubicBezTo>
                    <a:pt x="11384" y="2724"/>
                    <a:pt x="11319" y="2700"/>
                    <a:pt x="11274" y="2645"/>
                  </a:cubicBezTo>
                  <a:cubicBezTo>
                    <a:pt x="11257" y="2625"/>
                    <a:pt x="11244" y="2600"/>
                    <a:pt x="11231" y="2574"/>
                  </a:cubicBezTo>
                  <a:cubicBezTo>
                    <a:pt x="11219" y="2548"/>
                    <a:pt x="11204" y="2522"/>
                    <a:pt x="11186" y="2499"/>
                  </a:cubicBezTo>
                  <a:cubicBezTo>
                    <a:pt x="11122" y="2417"/>
                    <a:pt x="11013" y="2375"/>
                    <a:pt x="10848" y="2370"/>
                  </a:cubicBezTo>
                  <a:cubicBezTo>
                    <a:pt x="10831" y="2368"/>
                    <a:pt x="10812" y="2368"/>
                    <a:pt x="10794" y="2368"/>
                  </a:cubicBezTo>
                  <a:cubicBezTo>
                    <a:pt x="10698" y="2368"/>
                    <a:pt x="10599" y="2366"/>
                    <a:pt x="10518" y="2323"/>
                  </a:cubicBezTo>
                  <a:cubicBezTo>
                    <a:pt x="10464" y="2295"/>
                    <a:pt x="10419" y="2238"/>
                    <a:pt x="10409" y="2180"/>
                  </a:cubicBezTo>
                  <a:cubicBezTo>
                    <a:pt x="10402" y="2152"/>
                    <a:pt x="10402" y="2109"/>
                    <a:pt x="10430" y="2075"/>
                  </a:cubicBezTo>
                  <a:lnTo>
                    <a:pt x="10460" y="2038"/>
                  </a:lnTo>
                  <a:lnTo>
                    <a:pt x="10415" y="2032"/>
                  </a:lnTo>
                  <a:cubicBezTo>
                    <a:pt x="10368" y="2023"/>
                    <a:pt x="10321" y="2019"/>
                    <a:pt x="10267" y="2019"/>
                  </a:cubicBezTo>
                  <a:cubicBezTo>
                    <a:pt x="10154" y="2019"/>
                    <a:pt x="10036" y="2038"/>
                    <a:pt x="9925" y="2058"/>
                  </a:cubicBezTo>
                  <a:cubicBezTo>
                    <a:pt x="9854" y="2070"/>
                    <a:pt x="9781" y="2081"/>
                    <a:pt x="9710" y="2090"/>
                  </a:cubicBezTo>
                  <a:cubicBezTo>
                    <a:pt x="9676" y="2092"/>
                    <a:pt x="9640" y="2094"/>
                    <a:pt x="9605" y="2094"/>
                  </a:cubicBezTo>
                  <a:cubicBezTo>
                    <a:pt x="9468" y="2094"/>
                    <a:pt x="9224" y="2066"/>
                    <a:pt x="9110" y="1875"/>
                  </a:cubicBezTo>
                  <a:cubicBezTo>
                    <a:pt x="9091" y="1841"/>
                    <a:pt x="9076" y="1803"/>
                    <a:pt x="9061" y="1762"/>
                  </a:cubicBezTo>
                  <a:cubicBezTo>
                    <a:pt x="9053" y="1738"/>
                    <a:pt x="9044" y="1715"/>
                    <a:pt x="9033" y="1691"/>
                  </a:cubicBezTo>
                  <a:cubicBezTo>
                    <a:pt x="8879" y="1346"/>
                    <a:pt x="8485" y="1196"/>
                    <a:pt x="8121" y="1085"/>
                  </a:cubicBezTo>
                  <a:cubicBezTo>
                    <a:pt x="8127" y="706"/>
                    <a:pt x="8088" y="296"/>
                    <a:pt x="7786" y="101"/>
                  </a:cubicBezTo>
                  <a:cubicBezTo>
                    <a:pt x="7681" y="35"/>
                    <a:pt x="7555" y="1"/>
                    <a:pt x="74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296"/>
            <p:cNvSpPr/>
            <p:nvPr/>
          </p:nvSpPr>
          <p:spPr>
            <a:xfrm>
              <a:off x="4868715" y="2413698"/>
              <a:ext cx="66804" cy="77886"/>
            </a:xfrm>
            <a:custGeom>
              <a:rect b="b" l="l" r="r" t="t"/>
              <a:pathLst>
                <a:path extrusionOk="0" h="2741" w="2351">
                  <a:moveTo>
                    <a:pt x="559" y="1"/>
                  </a:moveTo>
                  <a:cubicBezTo>
                    <a:pt x="373" y="1"/>
                    <a:pt x="188" y="45"/>
                    <a:pt x="26" y="137"/>
                  </a:cubicBezTo>
                  <a:cubicBezTo>
                    <a:pt x="17" y="141"/>
                    <a:pt x="9" y="147"/>
                    <a:pt x="0" y="154"/>
                  </a:cubicBezTo>
                  <a:cubicBezTo>
                    <a:pt x="24" y="167"/>
                    <a:pt x="49" y="182"/>
                    <a:pt x="73" y="197"/>
                  </a:cubicBezTo>
                  <a:cubicBezTo>
                    <a:pt x="259" y="304"/>
                    <a:pt x="469" y="454"/>
                    <a:pt x="463" y="668"/>
                  </a:cubicBezTo>
                  <a:cubicBezTo>
                    <a:pt x="461" y="717"/>
                    <a:pt x="448" y="769"/>
                    <a:pt x="459" y="818"/>
                  </a:cubicBezTo>
                  <a:cubicBezTo>
                    <a:pt x="469" y="867"/>
                    <a:pt x="504" y="908"/>
                    <a:pt x="536" y="947"/>
                  </a:cubicBezTo>
                  <a:cubicBezTo>
                    <a:pt x="634" y="1062"/>
                    <a:pt x="733" y="1180"/>
                    <a:pt x="834" y="1296"/>
                  </a:cubicBezTo>
                  <a:cubicBezTo>
                    <a:pt x="864" y="1332"/>
                    <a:pt x="896" y="1371"/>
                    <a:pt x="915" y="1416"/>
                  </a:cubicBezTo>
                  <a:cubicBezTo>
                    <a:pt x="934" y="1467"/>
                    <a:pt x="934" y="1525"/>
                    <a:pt x="934" y="1581"/>
                  </a:cubicBezTo>
                  <a:cubicBezTo>
                    <a:pt x="934" y="1838"/>
                    <a:pt x="934" y="2097"/>
                    <a:pt x="934" y="2356"/>
                  </a:cubicBezTo>
                  <a:cubicBezTo>
                    <a:pt x="934" y="2485"/>
                    <a:pt x="947" y="2635"/>
                    <a:pt x="1056" y="2703"/>
                  </a:cubicBezTo>
                  <a:cubicBezTo>
                    <a:pt x="1107" y="2735"/>
                    <a:pt x="1167" y="2740"/>
                    <a:pt x="1226" y="2740"/>
                  </a:cubicBezTo>
                  <a:cubicBezTo>
                    <a:pt x="1241" y="2740"/>
                    <a:pt x="1255" y="2740"/>
                    <a:pt x="1269" y="2740"/>
                  </a:cubicBezTo>
                  <a:lnTo>
                    <a:pt x="1271" y="2740"/>
                  </a:lnTo>
                  <a:cubicBezTo>
                    <a:pt x="1277" y="2693"/>
                    <a:pt x="1296" y="2645"/>
                    <a:pt x="1322" y="2605"/>
                  </a:cubicBezTo>
                  <a:cubicBezTo>
                    <a:pt x="1391" y="2500"/>
                    <a:pt x="1489" y="2414"/>
                    <a:pt x="1601" y="2358"/>
                  </a:cubicBezTo>
                  <a:cubicBezTo>
                    <a:pt x="1663" y="2328"/>
                    <a:pt x="1729" y="2307"/>
                    <a:pt x="1778" y="2260"/>
                  </a:cubicBezTo>
                  <a:cubicBezTo>
                    <a:pt x="1808" y="2228"/>
                    <a:pt x="1830" y="2189"/>
                    <a:pt x="1862" y="2157"/>
                  </a:cubicBezTo>
                  <a:cubicBezTo>
                    <a:pt x="1967" y="2050"/>
                    <a:pt x="2166" y="2054"/>
                    <a:pt x="2237" y="1921"/>
                  </a:cubicBezTo>
                  <a:cubicBezTo>
                    <a:pt x="2267" y="1863"/>
                    <a:pt x="2263" y="1793"/>
                    <a:pt x="2273" y="1729"/>
                  </a:cubicBezTo>
                  <a:cubicBezTo>
                    <a:pt x="2284" y="1649"/>
                    <a:pt x="2314" y="1574"/>
                    <a:pt x="2350" y="1504"/>
                  </a:cubicBezTo>
                  <a:cubicBezTo>
                    <a:pt x="2308" y="1454"/>
                    <a:pt x="2267" y="1407"/>
                    <a:pt x="2241" y="1347"/>
                  </a:cubicBezTo>
                  <a:cubicBezTo>
                    <a:pt x="2198" y="1255"/>
                    <a:pt x="2192" y="1144"/>
                    <a:pt x="2132" y="1060"/>
                  </a:cubicBezTo>
                  <a:cubicBezTo>
                    <a:pt x="2072" y="979"/>
                    <a:pt x="1971" y="942"/>
                    <a:pt x="1888" y="889"/>
                  </a:cubicBezTo>
                  <a:cubicBezTo>
                    <a:pt x="1654" y="743"/>
                    <a:pt x="1523" y="479"/>
                    <a:pt x="1324" y="293"/>
                  </a:cubicBezTo>
                  <a:cubicBezTo>
                    <a:pt x="1120" y="101"/>
                    <a:pt x="838" y="1"/>
                    <a:pt x="5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296"/>
            <p:cNvSpPr/>
            <p:nvPr/>
          </p:nvSpPr>
          <p:spPr>
            <a:xfrm>
              <a:off x="4867181" y="2412931"/>
              <a:ext cx="69247" cy="79420"/>
            </a:xfrm>
            <a:custGeom>
              <a:rect b="b" l="l" r="r" t="t"/>
              <a:pathLst>
                <a:path extrusionOk="0" h="2795" w="2437">
                  <a:moveTo>
                    <a:pt x="613" y="54"/>
                  </a:moveTo>
                  <a:cubicBezTo>
                    <a:pt x="894" y="54"/>
                    <a:pt x="1166" y="157"/>
                    <a:pt x="1359" y="339"/>
                  </a:cubicBezTo>
                  <a:cubicBezTo>
                    <a:pt x="1438" y="412"/>
                    <a:pt x="1507" y="500"/>
                    <a:pt x="1573" y="584"/>
                  </a:cubicBezTo>
                  <a:cubicBezTo>
                    <a:pt x="1676" y="714"/>
                    <a:pt x="1783" y="847"/>
                    <a:pt x="1927" y="937"/>
                  </a:cubicBezTo>
                  <a:cubicBezTo>
                    <a:pt x="1950" y="952"/>
                    <a:pt x="1974" y="965"/>
                    <a:pt x="1997" y="978"/>
                  </a:cubicBezTo>
                  <a:cubicBezTo>
                    <a:pt x="2062" y="1014"/>
                    <a:pt x="2124" y="1048"/>
                    <a:pt x="2164" y="1104"/>
                  </a:cubicBezTo>
                  <a:cubicBezTo>
                    <a:pt x="2199" y="1149"/>
                    <a:pt x="2214" y="1205"/>
                    <a:pt x="2231" y="1265"/>
                  </a:cubicBezTo>
                  <a:cubicBezTo>
                    <a:pt x="2242" y="1306"/>
                    <a:pt x="2252" y="1346"/>
                    <a:pt x="2272" y="1387"/>
                  </a:cubicBezTo>
                  <a:cubicBezTo>
                    <a:pt x="2295" y="1443"/>
                    <a:pt x="2334" y="1490"/>
                    <a:pt x="2372" y="1535"/>
                  </a:cubicBezTo>
                  <a:cubicBezTo>
                    <a:pt x="2344" y="1593"/>
                    <a:pt x="2310" y="1670"/>
                    <a:pt x="2299" y="1751"/>
                  </a:cubicBezTo>
                  <a:cubicBezTo>
                    <a:pt x="2297" y="1771"/>
                    <a:pt x="2295" y="1788"/>
                    <a:pt x="2295" y="1807"/>
                  </a:cubicBezTo>
                  <a:cubicBezTo>
                    <a:pt x="2291" y="1854"/>
                    <a:pt x="2287" y="1899"/>
                    <a:pt x="2267" y="1935"/>
                  </a:cubicBezTo>
                  <a:cubicBezTo>
                    <a:pt x="2233" y="2002"/>
                    <a:pt x="2158" y="2030"/>
                    <a:pt x="2081" y="2062"/>
                  </a:cubicBezTo>
                  <a:cubicBezTo>
                    <a:pt x="2015" y="2088"/>
                    <a:pt x="1946" y="2113"/>
                    <a:pt x="1897" y="2167"/>
                  </a:cubicBezTo>
                  <a:cubicBezTo>
                    <a:pt x="1880" y="2182"/>
                    <a:pt x="1867" y="2201"/>
                    <a:pt x="1854" y="2218"/>
                  </a:cubicBezTo>
                  <a:cubicBezTo>
                    <a:pt x="1841" y="2235"/>
                    <a:pt x="1828" y="2253"/>
                    <a:pt x="1813" y="2268"/>
                  </a:cubicBezTo>
                  <a:cubicBezTo>
                    <a:pt x="1779" y="2300"/>
                    <a:pt x="1736" y="2321"/>
                    <a:pt x="1689" y="2340"/>
                  </a:cubicBezTo>
                  <a:cubicBezTo>
                    <a:pt x="1674" y="2349"/>
                    <a:pt x="1659" y="2355"/>
                    <a:pt x="1644" y="2362"/>
                  </a:cubicBezTo>
                  <a:cubicBezTo>
                    <a:pt x="1526" y="2420"/>
                    <a:pt x="1425" y="2508"/>
                    <a:pt x="1355" y="2617"/>
                  </a:cubicBezTo>
                  <a:cubicBezTo>
                    <a:pt x="1329" y="2655"/>
                    <a:pt x="1310" y="2700"/>
                    <a:pt x="1303" y="2741"/>
                  </a:cubicBezTo>
                  <a:lnTo>
                    <a:pt x="1288" y="2741"/>
                  </a:lnTo>
                  <a:cubicBezTo>
                    <a:pt x="1230" y="2741"/>
                    <a:pt x="1170" y="2737"/>
                    <a:pt x="1123" y="2707"/>
                  </a:cubicBezTo>
                  <a:cubicBezTo>
                    <a:pt x="1029" y="2649"/>
                    <a:pt x="1016" y="2510"/>
                    <a:pt x="1016" y="2383"/>
                  </a:cubicBezTo>
                  <a:lnTo>
                    <a:pt x="1016" y="1608"/>
                  </a:lnTo>
                  <a:cubicBezTo>
                    <a:pt x="1016" y="1552"/>
                    <a:pt x="1016" y="1490"/>
                    <a:pt x="993" y="1434"/>
                  </a:cubicBezTo>
                  <a:cubicBezTo>
                    <a:pt x="973" y="1383"/>
                    <a:pt x="939" y="1344"/>
                    <a:pt x="907" y="1306"/>
                  </a:cubicBezTo>
                  <a:lnTo>
                    <a:pt x="609" y="956"/>
                  </a:lnTo>
                  <a:cubicBezTo>
                    <a:pt x="581" y="922"/>
                    <a:pt x="549" y="884"/>
                    <a:pt x="538" y="839"/>
                  </a:cubicBezTo>
                  <a:cubicBezTo>
                    <a:pt x="532" y="811"/>
                    <a:pt x="536" y="781"/>
                    <a:pt x="538" y="749"/>
                  </a:cubicBezTo>
                  <a:cubicBezTo>
                    <a:pt x="540" y="731"/>
                    <a:pt x="543" y="714"/>
                    <a:pt x="543" y="695"/>
                  </a:cubicBezTo>
                  <a:cubicBezTo>
                    <a:pt x="549" y="468"/>
                    <a:pt x="331" y="311"/>
                    <a:pt x="140" y="200"/>
                  </a:cubicBezTo>
                  <a:lnTo>
                    <a:pt x="106" y="181"/>
                  </a:lnTo>
                  <a:cubicBezTo>
                    <a:pt x="256" y="97"/>
                    <a:pt x="431" y="54"/>
                    <a:pt x="613" y="54"/>
                  </a:cubicBezTo>
                  <a:close/>
                  <a:moveTo>
                    <a:pt x="613" y="1"/>
                  </a:moveTo>
                  <a:cubicBezTo>
                    <a:pt x="416" y="1"/>
                    <a:pt x="228" y="48"/>
                    <a:pt x="67" y="140"/>
                  </a:cubicBezTo>
                  <a:cubicBezTo>
                    <a:pt x="61" y="144"/>
                    <a:pt x="54" y="147"/>
                    <a:pt x="50" y="151"/>
                  </a:cubicBezTo>
                  <a:lnTo>
                    <a:pt x="1" y="181"/>
                  </a:lnTo>
                  <a:lnTo>
                    <a:pt x="114" y="247"/>
                  </a:lnTo>
                  <a:cubicBezTo>
                    <a:pt x="292" y="350"/>
                    <a:pt x="496" y="494"/>
                    <a:pt x="489" y="695"/>
                  </a:cubicBezTo>
                  <a:cubicBezTo>
                    <a:pt x="489" y="710"/>
                    <a:pt x="487" y="727"/>
                    <a:pt x="487" y="742"/>
                  </a:cubicBezTo>
                  <a:cubicBezTo>
                    <a:pt x="483" y="779"/>
                    <a:pt x="478" y="813"/>
                    <a:pt x="487" y="851"/>
                  </a:cubicBezTo>
                  <a:cubicBezTo>
                    <a:pt x="498" y="907"/>
                    <a:pt x="538" y="954"/>
                    <a:pt x="568" y="991"/>
                  </a:cubicBezTo>
                  <a:lnTo>
                    <a:pt x="866" y="1340"/>
                  </a:lnTo>
                  <a:cubicBezTo>
                    <a:pt x="896" y="1374"/>
                    <a:pt x="926" y="1411"/>
                    <a:pt x="943" y="1453"/>
                  </a:cubicBezTo>
                  <a:cubicBezTo>
                    <a:pt x="963" y="1501"/>
                    <a:pt x="963" y="1554"/>
                    <a:pt x="963" y="1608"/>
                  </a:cubicBezTo>
                  <a:lnTo>
                    <a:pt x="963" y="2383"/>
                  </a:lnTo>
                  <a:cubicBezTo>
                    <a:pt x="963" y="2525"/>
                    <a:pt x="978" y="2679"/>
                    <a:pt x="1095" y="2754"/>
                  </a:cubicBezTo>
                  <a:cubicBezTo>
                    <a:pt x="1153" y="2790"/>
                    <a:pt x="1222" y="2795"/>
                    <a:pt x="1288" y="2795"/>
                  </a:cubicBezTo>
                  <a:lnTo>
                    <a:pt x="1350" y="2795"/>
                  </a:lnTo>
                  <a:lnTo>
                    <a:pt x="1352" y="2771"/>
                  </a:lnTo>
                  <a:cubicBezTo>
                    <a:pt x="1357" y="2730"/>
                    <a:pt x="1374" y="2685"/>
                    <a:pt x="1397" y="2647"/>
                  </a:cubicBezTo>
                  <a:cubicBezTo>
                    <a:pt x="1466" y="2544"/>
                    <a:pt x="1558" y="2463"/>
                    <a:pt x="1667" y="2411"/>
                  </a:cubicBezTo>
                  <a:cubicBezTo>
                    <a:pt x="1680" y="2403"/>
                    <a:pt x="1695" y="2396"/>
                    <a:pt x="1710" y="2390"/>
                  </a:cubicBezTo>
                  <a:cubicBezTo>
                    <a:pt x="1760" y="2368"/>
                    <a:pt x="1811" y="2345"/>
                    <a:pt x="1852" y="2306"/>
                  </a:cubicBezTo>
                  <a:cubicBezTo>
                    <a:pt x="1869" y="2289"/>
                    <a:pt x="1884" y="2268"/>
                    <a:pt x="1897" y="2250"/>
                  </a:cubicBezTo>
                  <a:cubicBezTo>
                    <a:pt x="1910" y="2233"/>
                    <a:pt x="1920" y="2218"/>
                    <a:pt x="1935" y="2203"/>
                  </a:cubicBezTo>
                  <a:cubicBezTo>
                    <a:pt x="1976" y="2160"/>
                    <a:pt x="2040" y="2135"/>
                    <a:pt x="2100" y="2111"/>
                  </a:cubicBezTo>
                  <a:cubicBezTo>
                    <a:pt x="2184" y="2077"/>
                    <a:pt x="2269" y="2045"/>
                    <a:pt x="2314" y="1961"/>
                  </a:cubicBezTo>
                  <a:cubicBezTo>
                    <a:pt x="2340" y="1914"/>
                    <a:pt x="2344" y="1860"/>
                    <a:pt x="2349" y="1811"/>
                  </a:cubicBezTo>
                  <a:cubicBezTo>
                    <a:pt x="2349" y="1794"/>
                    <a:pt x="2351" y="1777"/>
                    <a:pt x="2353" y="1760"/>
                  </a:cubicBezTo>
                  <a:cubicBezTo>
                    <a:pt x="2364" y="1676"/>
                    <a:pt x="2400" y="1599"/>
                    <a:pt x="2428" y="1541"/>
                  </a:cubicBezTo>
                  <a:lnTo>
                    <a:pt x="2437" y="1526"/>
                  </a:lnTo>
                  <a:lnTo>
                    <a:pt x="2424" y="1511"/>
                  </a:lnTo>
                  <a:cubicBezTo>
                    <a:pt x="2379" y="1460"/>
                    <a:pt x="2342" y="1417"/>
                    <a:pt x="2319" y="1363"/>
                  </a:cubicBezTo>
                  <a:cubicBezTo>
                    <a:pt x="2304" y="1329"/>
                    <a:pt x="2293" y="1291"/>
                    <a:pt x="2282" y="1250"/>
                  </a:cubicBezTo>
                  <a:cubicBezTo>
                    <a:pt x="2265" y="1190"/>
                    <a:pt x="2246" y="1126"/>
                    <a:pt x="2207" y="1072"/>
                  </a:cubicBezTo>
                  <a:cubicBezTo>
                    <a:pt x="2160" y="1008"/>
                    <a:pt x="2090" y="969"/>
                    <a:pt x="2023" y="931"/>
                  </a:cubicBezTo>
                  <a:cubicBezTo>
                    <a:pt x="2000" y="918"/>
                    <a:pt x="1976" y="905"/>
                    <a:pt x="1955" y="892"/>
                  </a:cubicBezTo>
                  <a:cubicBezTo>
                    <a:pt x="1820" y="806"/>
                    <a:pt x="1719" y="682"/>
                    <a:pt x="1614" y="549"/>
                  </a:cubicBezTo>
                  <a:cubicBezTo>
                    <a:pt x="1547" y="464"/>
                    <a:pt x="1477" y="376"/>
                    <a:pt x="1395" y="301"/>
                  </a:cubicBezTo>
                  <a:cubicBezTo>
                    <a:pt x="1194" y="110"/>
                    <a:pt x="909" y="1"/>
                    <a:pt x="61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296"/>
            <p:cNvSpPr/>
            <p:nvPr/>
          </p:nvSpPr>
          <p:spPr>
            <a:xfrm>
              <a:off x="4755402" y="2418045"/>
              <a:ext cx="170859" cy="122724"/>
            </a:xfrm>
            <a:custGeom>
              <a:rect b="b" l="l" r="r" t="t"/>
              <a:pathLst>
                <a:path extrusionOk="0" h="4319" w="6013">
                  <a:moveTo>
                    <a:pt x="3988" y="1"/>
                  </a:moveTo>
                  <a:cubicBezTo>
                    <a:pt x="3913" y="46"/>
                    <a:pt x="3842" y="97"/>
                    <a:pt x="3767" y="142"/>
                  </a:cubicBezTo>
                  <a:cubicBezTo>
                    <a:pt x="3560" y="277"/>
                    <a:pt x="3326" y="365"/>
                    <a:pt x="3093" y="453"/>
                  </a:cubicBezTo>
                  <a:cubicBezTo>
                    <a:pt x="2950" y="506"/>
                    <a:pt x="2800" y="560"/>
                    <a:pt x="2649" y="560"/>
                  </a:cubicBezTo>
                  <a:cubicBezTo>
                    <a:pt x="2611" y="560"/>
                    <a:pt x="2573" y="557"/>
                    <a:pt x="2536" y="549"/>
                  </a:cubicBezTo>
                  <a:cubicBezTo>
                    <a:pt x="2345" y="509"/>
                    <a:pt x="2193" y="363"/>
                    <a:pt x="2006" y="301"/>
                  </a:cubicBezTo>
                  <a:cubicBezTo>
                    <a:pt x="1899" y="264"/>
                    <a:pt x="1784" y="256"/>
                    <a:pt x="1672" y="230"/>
                  </a:cubicBezTo>
                  <a:cubicBezTo>
                    <a:pt x="1614" y="215"/>
                    <a:pt x="1559" y="196"/>
                    <a:pt x="1503" y="172"/>
                  </a:cubicBezTo>
                  <a:cubicBezTo>
                    <a:pt x="1241" y="414"/>
                    <a:pt x="984" y="674"/>
                    <a:pt x="843" y="1001"/>
                  </a:cubicBezTo>
                  <a:cubicBezTo>
                    <a:pt x="811" y="1081"/>
                    <a:pt x="781" y="1164"/>
                    <a:pt x="723" y="1228"/>
                  </a:cubicBezTo>
                  <a:cubicBezTo>
                    <a:pt x="654" y="1306"/>
                    <a:pt x="549" y="1344"/>
                    <a:pt x="485" y="1423"/>
                  </a:cubicBezTo>
                  <a:cubicBezTo>
                    <a:pt x="391" y="1535"/>
                    <a:pt x="397" y="1706"/>
                    <a:pt x="301" y="1818"/>
                  </a:cubicBezTo>
                  <a:cubicBezTo>
                    <a:pt x="243" y="1882"/>
                    <a:pt x="155" y="1916"/>
                    <a:pt x="97" y="1983"/>
                  </a:cubicBezTo>
                  <a:cubicBezTo>
                    <a:pt x="7" y="2079"/>
                    <a:pt x="1" y="2229"/>
                    <a:pt x="46" y="2353"/>
                  </a:cubicBezTo>
                  <a:cubicBezTo>
                    <a:pt x="93" y="2475"/>
                    <a:pt x="185" y="2576"/>
                    <a:pt x="280" y="2668"/>
                  </a:cubicBezTo>
                  <a:cubicBezTo>
                    <a:pt x="346" y="2730"/>
                    <a:pt x="419" y="2801"/>
                    <a:pt x="425" y="2893"/>
                  </a:cubicBezTo>
                  <a:cubicBezTo>
                    <a:pt x="432" y="2972"/>
                    <a:pt x="389" y="3058"/>
                    <a:pt x="429" y="3127"/>
                  </a:cubicBezTo>
                  <a:cubicBezTo>
                    <a:pt x="447" y="3157"/>
                    <a:pt x="477" y="3176"/>
                    <a:pt x="507" y="3193"/>
                  </a:cubicBezTo>
                  <a:cubicBezTo>
                    <a:pt x="738" y="3341"/>
                    <a:pt x="969" y="3487"/>
                    <a:pt x="1201" y="3632"/>
                  </a:cubicBezTo>
                  <a:cubicBezTo>
                    <a:pt x="1216" y="3784"/>
                    <a:pt x="1239" y="3952"/>
                    <a:pt x="1357" y="4048"/>
                  </a:cubicBezTo>
                  <a:cubicBezTo>
                    <a:pt x="1434" y="4110"/>
                    <a:pt x="1539" y="4129"/>
                    <a:pt x="1627" y="4176"/>
                  </a:cubicBezTo>
                  <a:cubicBezTo>
                    <a:pt x="1689" y="4206"/>
                    <a:pt x="1745" y="4251"/>
                    <a:pt x="1809" y="4279"/>
                  </a:cubicBezTo>
                  <a:cubicBezTo>
                    <a:pt x="1888" y="4313"/>
                    <a:pt x="1975" y="4319"/>
                    <a:pt x="2061" y="4319"/>
                  </a:cubicBezTo>
                  <a:cubicBezTo>
                    <a:pt x="2085" y="4319"/>
                    <a:pt x="2109" y="4318"/>
                    <a:pt x="2133" y="4318"/>
                  </a:cubicBezTo>
                  <a:cubicBezTo>
                    <a:pt x="2398" y="4309"/>
                    <a:pt x="2664" y="4303"/>
                    <a:pt x="2930" y="4296"/>
                  </a:cubicBezTo>
                  <a:cubicBezTo>
                    <a:pt x="3146" y="4290"/>
                    <a:pt x="3382" y="4277"/>
                    <a:pt x="3547" y="4134"/>
                  </a:cubicBezTo>
                  <a:cubicBezTo>
                    <a:pt x="3605" y="4082"/>
                    <a:pt x="3652" y="4016"/>
                    <a:pt x="3725" y="3988"/>
                  </a:cubicBezTo>
                  <a:cubicBezTo>
                    <a:pt x="3761" y="3974"/>
                    <a:pt x="3799" y="3973"/>
                    <a:pt x="3839" y="3973"/>
                  </a:cubicBezTo>
                  <a:cubicBezTo>
                    <a:pt x="3848" y="3973"/>
                    <a:pt x="3858" y="3973"/>
                    <a:pt x="3868" y="3973"/>
                  </a:cubicBezTo>
                  <a:cubicBezTo>
                    <a:pt x="3973" y="3975"/>
                    <a:pt x="4078" y="3977"/>
                    <a:pt x="4183" y="3979"/>
                  </a:cubicBezTo>
                  <a:cubicBezTo>
                    <a:pt x="4220" y="3979"/>
                    <a:pt x="4260" y="3979"/>
                    <a:pt x="4292" y="3962"/>
                  </a:cubicBezTo>
                  <a:cubicBezTo>
                    <a:pt x="4318" y="3947"/>
                    <a:pt x="4335" y="3924"/>
                    <a:pt x="4359" y="3909"/>
                  </a:cubicBezTo>
                  <a:cubicBezTo>
                    <a:pt x="4378" y="3897"/>
                    <a:pt x="4400" y="3893"/>
                    <a:pt x="4422" y="3893"/>
                  </a:cubicBezTo>
                  <a:cubicBezTo>
                    <a:pt x="4468" y="3893"/>
                    <a:pt x="4517" y="3912"/>
                    <a:pt x="4560" y="3932"/>
                  </a:cubicBezTo>
                  <a:cubicBezTo>
                    <a:pt x="4774" y="4031"/>
                    <a:pt x="4989" y="4129"/>
                    <a:pt x="5205" y="4228"/>
                  </a:cubicBezTo>
                  <a:cubicBezTo>
                    <a:pt x="5274" y="4071"/>
                    <a:pt x="5325" y="3907"/>
                    <a:pt x="5357" y="3737"/>
                  </a:cubicBezTo>
                  <a:cubicBezTo>
                    <a:pt x="5372" y="3641"/>
                    <a:pt x="5387" y="3540"/>
                    <a:pt x="5451" y="3469"/>
                  </a:cubicBezTo>
                  <a:cubicBezTo>
                    <a:pt x="5533" y="3382"/>
                    <a:pt x="5666" y="3371"/>
                    <a:pt x="5779" y="3334"/>
                  </a:cubicBezTo>
                  <a:cubicBezTo>
                    <a:pt x="5893" y="3298"/>
                    <a:pt x="6013" y="3189"/>
                    <a:pt x="5968" y="3075"/>
                  </a:cubicBezTo>
                  <a:cubicBezTo>
                    <a:pt x="5938" y="3000"/>
                    <a:pt x="5852" y="2970"/>
                    <a:pt x="5784" y="2927"/>
                  </a:cubicBezTo>
                  <a:cubicBezTo>
                    <a:pt x="5743" y="2904"/>
                    <a:pt x="5706" y="2863"/>
                    <a:pt x="5694" y="2820"/>
                  </a:cubicBezTo>
                  <a:cubicBezTo>
                    <a:pt x="5593" y="2799"/>
                    <a:pt x="5494" y="2775"/>
                    <a:pt x="5398" y="2752"/>
                  </a:cubicBezTo>
                  <a:cubicBezTo>
                    <a:pt x="5364" y="2743"/>
                    <a:pt x="5327" y="2732"/>
                    <a:pt x="5301" y="2711"/>
                  </a:cubicBezTo>
                  <a:cubicBezTo>
                    <a:pt x="5265" y="2679"/>
                    <a:pt x="5254" y="2634"/>
                    <a:pt x="5259" y="2587"/>
                  </a:cubicBezTo>
                  <a:lnTo>
                    <a:pt x="5257" y="2587"/>
                  </a:lnTo>
                  <a:cubicBezTo>
                    <a:pt x="5243" y="2587"/>
                    <a:pt x="5229" y="2587"/>
                    <a:pt x="5214" y="2587"/>
                  </a:cubicBezTo>
                  <a:cubicBezTo>
                    <a:pt x="5155" y="2587"/>
                    <a:pt x="5095" y="2582"/>
                    <a:pt x="5044" y="2550"/>
                  </a:cubicBezTo>
                  <a:cubicBezTo>
                    <a:pt x="4935" y="2482"/>
                    <a:pt x="4924" y="2332"/>
                    <a:pt x="4922" y="2203"/>
                  </a:cubicBezTo>
                  <a:cubicBezTo>
                    <a:pt x="4922" y="1944"/>
                    <a:pt x="4922" y="1685"/>
                    <a:pt x="4922" y="1428"/>
                  </a:cubicBezTo>
                  <a:cubicBezTo>
                    <a:pt x="4922" y="1372"/>
                    <a:pt x="4922" y="1314"/>
                    <a:pt x="4903" y="1263"/>
                  </a:cubicBezTo>
                  <a:cubicBezTo>
                    <a:pt x="4884" y="1218"/>
                    <a:pt x="4852" y="1179"/>
                    <a:pt x="4822" y="1143"/>
                  </a:cubicBezTo>
                  <a:cubicBezTo>
                    <a:pt x="4721" y="1027"/>
                    <a:pt x="4622" y="909"/>
                    <a:pt x="4524" y="794"/>
                  </a:cubicBezTo>
                  <a:cubicBezTo>
                    <a:pt x="4492" y="755"/>
                    <a:pt x="4457" y="714"/>
                    <a:pt x="4447" y="665"/>
                  </a:cubicBezTo>
                  <a:cubicBezTo>
                    <a:pt x="4436" y="616"/>
                    <a:pt x="4449" y="564"/>
                    <a:pt x="4451" y="515"/>
                  </a:cubicBezTo>
                  <a:cubicBezTo>
                    <a:pt x="4457" y="301"/>
                    <a:pt x="4247" y="151"/>
                    <a:pt x="4061" y="44"/>
                  </a:cubicBezTo>
                  <a:cubicBezTo>
                    <a:pt x="4037" y="29"/>
                    <a:pt x="4012" y="14"/>
                    <a:pt x="39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296"/>
            <p:cNvSpPr/>
            <p:nvPr/>
          </p:nvSpPr>
          <p:spPr>
            <a:xfrm>
              <a:off x="4754436" y="2417136"/>
              <a:ext cx="171769" cy="124401"/>
            </a:xfrm>
            <a:custGeom>
              <a:rect b="b" l="l" r="r" t="t"/>
              <a:pathLst>
                <a:path extrusionOk="0" h="4378" w="6045">
                  <a:moveTo>
                    <a:pt x="4022" y="63"/>
                  </a:moveTo>
                  <a:lnTo>
                    <a:pt x="4082" y="99"/>
                  </a:lnTo>
                  <a:cubicBezTo>
                    <a:pt x="4260" y="202"/>
                    <a:pt x="4464" y="346"/>
                    <a:pt x="4457" y="547"/>
                  </a:cubicBezTo>
                  <a:cubicBezTo>
                    <a:pt x="4457" y="562"/>
                    <a:pt x="4455" y="579"/>
                    <a:pt x="4455" y="594"/>
                  </a:cubicBezTo>
                  <a:cubicBezTo>
                    <a:pt x="4451" y="631"/>
                    <a:pt x="4446" y="665"/>
                    <a:pt x="4455" y="703"/>
                  </a:cubicBezTo>
                  <a:cubicBezTo>
                    <a:pt x="4466" y="759"/>
                    <a:pt x="4506" y="806"/>
                    <a:pt x="4536" y="843"/>
                  </a:cubicBezTo>
                  <a:lnTo>
                    <a:pt x="4834" y="1192"/>
                  </a:lnTo>
                  <a:cubicBezTo>
                    <a:pt x="4864" y="1226"/>
                    <a:pt x="4894" y="1263"/>
                    <a:pt x="4911" y="1305"/>
                  </a:cubicBezTo>
                  <a:cubicBezTo>
                    <a:pt x="4931" y="1353"/>
                    <a:pt x="4931" y="1406"/>
                    <a:pt x="4931" y="1460"/>
                  </a:cubicBezTo>
                  <a:lnTo>
                    <a:pt x="4931" y="2235"/>
                  </a:lnTo>
                  <a:cubicBezTo>
                    <a:pt x="4931" y="2377"/>
                    <a:pt x="4946" y="2531"/>
                    <a:pt x="5063" y="2606"/>
                  </a:cubicBezTo>
                  <a:cubicBezTo>
                    <a:pt x="5121" y="2642"/>
                    <a:pt x="5190" y="2647"/>
                    <a:pt x="5256" y="2647"/>
                  </a:cubicBezTo>
                  <a:lnTo>
                    <a:pt x="5265" y="2647"/>
                  </a:lnTo>
                  <a:cubicBezTo>
                    <a:pt x="5267" y="2694"/>
                    <a:pt x="5284" y="2734"/>
                    <a:pt x="5316" y="2762"/>
                  </a:cubicBezTo>
                  <a:cubicBezTo>
                    <a:pt x="5348" y="2790"/>
                    <a:pt x="5391" y="2801"/>
                    <a:pt x="5425" y="2809"/>
                  </a:cubicBezTo>
                  <a:cubicBezTo>
                    <a:pt x="5537" y="2837"/>
                    <a:pt x="5625" y="2859"/>
                    <a:pt x="5706" y="2876"/>
                  </a:cubicBezTo>
                  <a:cubicBezTo>
                    <a:pt x="5725" y="2917"/>
                    <a:pt x="5762" y="2957"/>
                    <a:pt x="5803" y="2983"/>
                  </a:cubicBezTo>
                  <a:cubicBezTo>
                    <a:pt x="5818" y="2992"/>
                    <a:pt x="5835" y="3000"/>
                    <a:pt x="5850" y="3009"/>
                  </a:cubicBezTo>
                  <a:cubicBezTo>
                    <a:pt x="5905" y="3041"/>
                    <a:pt x="5957" y="3069"/>
                    <a:pt x="5978" y="3118"/>
                  </a:cubicBezTo>
                  <a:cubicBezTo>
                    <a:pt x="5989" y="3148"/>
                    <a:pt x="5987" y="3178"/>
                    <a:pt x="5972" y="3210"/>
                  </a:cubicBezTo>
                  <a:cubicBezTo>
                    <a:pt x="5946" y="3264"/>
                    <a:pt x="5880" y="3317"/>
                    <a:pt x="5805" y="3341"/>
                  </a:cubicBezTo>
                  <a:cubicBezTo>
                    <a:pt x="5777" y="3351"/>
                    <a:pt x="5747" y="3358"/>
                    <a:pt x="5717" y="3366"/>
                  </a:cubicBezTo>
                  <a:cubicBezTo>
                    <a:pt x="5625" y="3388"/>
                    <a:pt x="5530" y="3411"/>
                    <a:pt x="5466" y="3482"/>
                  </a:cubicBezTo>
                  <a:cubicBezTo>
                    <a:pt x="5400" y="3555"/>
                    <a:pt x="5385" y="3649"/>
                    <a:pt x="5368" y="3741"/>
                  </a:cubicBezTo>
                  <a:lnTo>
                    <a:pt x="5363" y="3763"/>
                  </a:lnTo>
                  <a:cubicBezTo>
                    <a:pt x="5335" y="3919"/>
                    <a:pt x="5288" y="4076"/>
                    <a:pt x="5224" y="4223"/>
                  </a:cubicBezTo>
                  <a:lnTo>
                    <a:pt x="4605" y="3939"/>
                  </a:lnTo>
                  <a:cubicBezTo>
                    <a:pt x="4560" y="3919"/>
                    <a:pt x="4508" y="3898"/>
                    <a:pt x="4457" y="3898"/>
                  </a:cubicBezTo>
                  <a:cubicBezTo>
                    <a:pt x="4429" y="3898"/>
                    <a:pt x="4401" y="3904"/>
                    <a:pt x="4380" y="3919"/>
                  </a:cubicBezTo>
                  <a:cubicBezTo>
                    <a:pt x="4365" y="3928"/>
                    <a:pt x="4354" y="3936"/>
                    <a:pt x="4344" y="3947"/>
                  </a:cubicBezTo>
                  <a:cubicBezTo>
                    <a:pt x="4333" y="3956"/>
                    <a:pt x="4324" y="3964"/>
                    <a:pt x="4314" y="3971"/>
                  </a:cubicBezTo>
                  <a:cubicBezTo>
                    <a:pt x="4292" y="3984"/>
                    <a:pt x="4264" y="3986"/>
                    <a:pt x="4236" y="3986"/>
                  </a:cubicBezTo>
                  <a:lnTo>
                    <a:pt x="3870" y="3977"/>
                  </a:lnTo>
                  <a:cubicBezTo>
                    <a:pt x="3834" y="3977"/>
                    <a:pt x="3789" y="3979"/>
                    <a:pt x="3748" y="3996"/>
                  </a:cubicBezTo>
                  <a:cubicBezTo>
                    <a:pt x="3692" y="4018"/>
                    <a:pt x="3649" y="4058"/>
                    <a:pt x="3609" y="4099"/>
                  </a:cubicBezTo>
                  <a:cubicBezTo>
                    <a:pt x="3594" y="4114"/>
                    <a:pt x="3579" y="4131"/>
                    <a:pt x="3562" y="4144"/>
                  </a:cubicBezTo>
                  <a:cubicBezTo>
                    <a:pt x="3412" y="4277"/>
                    <a:pt x="3193" y="4294"/>
                    <a:pt x="2964" y="4301"/>
                  </a:cubicBezTo>
                  <a:lnTo>
                    <a:pt x="2167" y="4322"/>
                  </a:lnTo>
                  <a:cubicBezTo>
                    <a:pt x="2139" y="4324"/>
                    <a:pt x="2113" y="4324"/>
                    <a:pt x="2085" y="4324"/>
                  </a:cubicBezTo>
                  <a:cubicBezTo>
                    <a:pt x="2015" y="4324"/>
                    <a:pt x="1929" y="4320"/>
                    <a:pt x="1854" y="4286"/>
                  </a:cubicBezTo>
                  <a:cubicBezTo>
                    <a:pt x="1820" y="4273"/>
                    <a:pt x="1788" y="4251"/>
                    <a:pt x="1753" y="4230"/>
                  </a:cubicBezTo>
                  <a:cubicBezTo>
                    <a:pt x="1728" y="4215"/>
                    <a:pt x="1702" y="4198"/>
                    <a:pt x="1674" y="4183"/>
                  </a:cubicBezTo>
                  <a:cubicBezTo>
                    <a:pt x="1640" y="4166"/>
                    <a:pt x="1603" y="4153"/>
                    <a:pt x="1569" y="4140"/>
                  </a:cubicBezTo>
                  <a:cubicBezTo>
                    <a:pt x="1509" y="4116"/>
                    <a:pt x="1453" y="4097"/>
                    <a:pt x="1408" y="4058"/>
                  </a:cubicBezTo>
                  <a:cubicBezTo>
                    <a:pt x="1301" y="3971"/>
                    <a:pt x="1278" y="3814"/>
                    <a:pt x="1260" y="3662"/>
                  </a:cubicBezTo>
                  <a:lnTo>
                    <a:pt x="1260" y="3649"/>
                  </a:lnTo>
                  <a:lnTo>
                    <a:pt x="553" y="3204"/>
                  </a:lnTo>
                  <a:cubicBezTo>
                    <a:pt x="530" y="3187"/>
                    <a:pt x="500" y="3169"/>
                    <a:pt x="485" y="3144"/>
                  </a:cubicBezTo>
                  <a:cubicBezTo>
                    <a:pt x="466" y="3109"/>
                    <a:pt x="472" y="3067"/>
                    <a:pt x="481" y="3019"/>
                  </a:cubicBezTo>
                  <a:cubicBezTo>
                    <a:pt x="485" y="2989"/>
                    <a:pt x="489" y="2957"/>
                    <a:pt x="487" y="2923"/>
                  </a:cubicBezTo>
                  <a:cubicBezTo>
                    <a:pt x="478" y="2822"/>
                    <a:pt x="401" y="2747"/>
                    <a:pt x="331" y="2681"/>
                  </a:cubicBezTo>
                  <a:cubicBezTo>
                    <a:pt x="241" y="2593"/>
                    <a:pt x="151" y="2494"/>
                    <a:pt x="106" y="2375"/>
                  </a:cubicBezTo>
                  <a:cubicBezTo>
                    <a:pt x="59" y="2248"/>
                    <a:pt x="76" y="2113"/>
                    <a:pt x="151" y="2032"/>
                  </a:cubicBezTo>
                  <a:cubicBezTo>
                    <a:pt x="176" y="2002"/>
                    <a:pt x="211" y="1978"/>
                    <a:pt x="247" y="1955"/>
                  </a:cubicBezTo>
                  <a:cubicBezTo>
                    <a:pt x="284" y="1929"/>
                    <a:pt x="322" y="1903"/>
                    <a:pt x="354" y="1867"/>
                  </a:cubicBezTo>
                  <a:cubicBezTo>
                    <a:pt x="408" y="1807"/>
                    <a:pt x="431" y="1730"/>
                    <a:pt x="455" y="1657"/>
                  </a:cubicBezTo>
                  <a:cubicBezTo>
                    <a:pt x="476" y="1588"/>
                    <a:pt x="498" y="1524"/>
                    <a:pt x="538" y="1473"/>
                  </a:cubicBezTo>
                  <a:cubicBezTo>
                    <a:pt x="571" y="1434"/>
                    <a:pt x="613" y="1406"/>
                    <a:pt x="658" y="1374"/>
                  </a:cubicBezTo>
                  <a:cubicBezTo>
                    <a:pt x="699" y="1346"/>
                    <a:pt x="742" y="1318"/>
                    <a:pt x="778" y="1280"/>
                  </a:cubicBezTo>
                  <a:cubicBezTo>
                    <a:pt x="828" y="1222"/>
                    <a:pt x="858" y="1153"/>
                    <a:pt x="886" y="1087"/>
                  </a:cubicBezTo>
                  <a:cubicBezTo>
                    <a:pt x="890" y="1072"/>
                    <a:pt x="896" y="1059"/>
                    <a:pt x="903" y="1044"/>
                  </a:cubicBezTo>
                  <a:cubicBezTo>
                    <a:pt x="1042" y="721"/>
                    <a:pt x="1305" y="457"/>
                    <a:pt x="1543" y="234"/>
                  </a:cubicBezTo>
                  <a:cubicBezTo>
                    <a:pt x="1595" y="258"/>
                    <a:pt x="1648" y="275"/>
                    <a:pt x="1700" y="288"/>
                  </a:cubicBezTo>
                  <a:cubicBezTo>
                    <a:pt x="1745" y="298"/>
                    <a:pt x="1792" y="307"/>
                    <a:pt x="1837" y="313"/>
                  </a:cubicBezTo>
                  <a:cubicBezTo>
                    <a:pt x="1901" y="324"/>
                    <a:pt x="1970" y="337"/>
                    <a:pt x="2032" y="358"/>
                  </a:cubicBezTo>
                  <a:cubicBezTo>
                    <a:pt x="2111" y="384"/>
                    <a:pt x="2188" y="429"/>
                    <a:pt x="2261" y="472"/>
                  </a:cubicBezTo>
                  <a:cubicBezTo>
                    <a:pt x="2355" y="528"/>
                    <a:pt x="2454" y="583"/>
                    <a:pt x="2565" y="607"/>
                  </a:cubicBezTo>
                  <a:cubicBezTo>
                    <a:pt x="2604" y="616"/>
                    <a:pt x="2642" y="620"/>
                    <a:pt x="2683" y="620"/>
                  </a:cubicBezTo>
                  <a:cubicBezTo>
                    <a:pt x="2844" y="620"/>
                    <a:pt x="3007" y="558"/>
                    <a:pt x="3137" y="508"/>
                  </a:cubicBezTo>
                  <a:cubicBezTo>
                    <a:pt x="3367" y="423"/>
                    <a:pt x="3604" y="333"/>
                    <a:pt x="3816" y="198"/>
                  </a:cubicBezTo>
                  <a:cubicBezTo>
                    <a:pt x="3846" y="178"/>
                    <a:pt x="3876" y="159"/>
                    <a:pt x="3906" y="138"/>
                  </a:cubicBezTo>
                  <a:cubicBezTo>
                    <a:pt x="3945" y="112"/>
                    <a:pt x="3984" y="86"/>
                    <a:pt x="4022" y="63"/>
                  </a:cubicBezTo>
                  <a:close/>
                  <a:moveTo>
                    <a:pt x="4020" y="1"/>
                  </a:moveTo>
                  <a:lnTo>
                    <a:pt x="4007" y="9"/>
                  </a:lnTo>
                  <a:cubicBezTo>
                    <a:pt x="3962" y="35"/>
                    <a:pt x="3919" y="65"/>
                    <a:pt x="3876" y="93"/>
                  </a:cubicBezTo>
                  <a:cubicBezTo>
                    <a:pt x="3846" y="114"/>
                    <a:pt x="3819" y="133"/>
                    <a:pt x="3789" y="153"/>
                  </a:cubicBezTo>
                  <a:cubicBezTo>
                    <a:pt x="3581" y="286"/>
                    <a:pt x="3345" y="373"/>
                    <a:pt x="3118" y="459"/>
                  </a:cubicBezTo>
                  <a:cubicBezTo>
                    <a:pt x="2992" y="506"/>
                    <a:pt x="2835" y="566"/>
                    <a:pt x="2683" y="566"/>
                  </a:cubicBezTo>
                  <a:cubicBezTo>
                    <a:pt x="2647" y="566"/>
                    <a:pt x="2610" y="562"/>
                    <a:pt x="2576" y="556"/>
                  </a:cubicBezTo>
                  <a:cubicBezTo>
                    <a:pt x="2473" y="534"/>
                    <a:pt x="2383" y="481"/>
                    <a:pt x="2287" y="425"/>
                  </a:cubicBezTo>
                  <a:cubicBezTo>
                    <a:pt x="2212" y="382"/>
                    <a:pt x="2135" y="335"/>
                    <a:pt x="2049" y="307"/>
                  </a:cubicBezTo>
                  <a:cubicBezTo>
                    <a:pt x="1983" y="283"/>
                    <a:pt x="1912" y="273"/>
                    <a:pt x="1845" y="262"/>
                  </a:cubicBezTo>
                  <a:cubicBezTo>
                    <a:pt x="1800" y="253"/>
                    <a:pt x="1755" y="247"/>
                    <a:pt x="1713" y="236"/>
                  </a:cubicBezTo>
                  <a:cubicBezTo>
                    <a:pt x="1659" y="223"/>
                    <a:pt x="1603" y="204"/>
                    <a:pt x="1550" y="178"/>
                  </a:cubicBezTo>
                  <a:lnTo>
                    <a:pt x="1533" y="172"/>
                  </a:lnTo>
                  <a:lnTo>
                    <a:pt x="1520" y="183"/>
                  </a:lnTo>
                  <a:cubicBezTo>
                    <a:pt x="1273" y="412"/>
                    <a:pt x="999" y="682"/>
                    <a:pt x="853" y="1023"/>
                  </a:cubicBezTo>
                  <a:cubicBezTo>
                    <a:pt x="847" y="1038"/>
                    <a:pt x="841" y="1050"/>
                    <a:pt x="836" y="1065"/>
                  </a:cubicBezTo>
                  <a:cubicBezTo>
                    <a:pt x="808" y="1132"/>
                    <a:pt x="783" y="1194"/>
                    <a:pt x="738" y="1243"/>
                  </a:cubicBezTo>
                  <a:cubicBezTo>
                    <a:pt x="708" y="1278"/>
                    <a:pt x="669" y="1303"/>
                    <a:pt x="628" y="1331"/>
                  </a:cubicBezTo>
                  <a:cubicBezTo>
                    <a:pt x="581" y="1361"/>
                    <a:pt x="534" y="1393"/>
                    <a:pt x="498" y="1438"/>
                  </a:cubicBezTo>
                  <a:cubicBezTo>
                    <a:pt x="448" y="1496"/>
                    <a:pt x="425" y="1571"/>
                    <a:pt x="403" y="1642"/>
                  </a:cubicBezTo>
                  <a:cubicBezTo>
                    <a:pt x="380" y="1712"/>
                    <a:pt x="358" y="1779"/>
                    <a:pt x="314" y="1830"/>
                  </a:cubicBezTo>
                  <a:cubicBezTo>
                    <a:pt x="288" y="1862"/>
                    <a:pt x="251" y="1886"/>
                    <a:pt x="215" y="1910"/>
                  </a:cubicBezTo>
                  <a:cubicBezTo>
                    <a:pt x="179" y="1935"/>
                    <a:pt x="142" y="1961"/>
                    <a:pt x="110" y="1995"/>
                  </a:cubicBezTo>
                  <a:cubicBezTo>
                    <a:pt x="22" y="2092"/>
                    <a:pt x="1" y="2248"/>
                    <a:pt x="56" y="2394"/>
                  </a:cubicBezTo>
                  <a:cubicBezTo>
                    <a:pt x="104" y="2524"/>
                    <a:pt x="200" y="2627"/>
                    <a:pt x="296" y="2719"/>
                  </a:cubicBezTo>
                  <a:cubicBezTo>
                    <a:pt x="361" y="2782"/>
                    <a:pt x="427" y="2846"/>
                    <a:pt x="433" y="2927"/>
                  </a:cubicBezTo>
                  <a:cubicBezTo>
                    <a:pt x="436" y="2955"/>
                    <a:pt x="431" y="2983"/>
                    <a:pt x="427" y="3013"/>
                  </a:cubicBezTo>
                  <a:cubicBezTo>
                    <a:pt x="418" y="3067"/>
                    <a:pt x="410" y="3120"/>
                    <a:pt x="440" y="3172"/>
                  </a:cubicBezTo>
                  <a:cubicBezTo>
                    <a:pt x="461" y="3208"/>
                    <a:pt x="496" y="3229"/>
                    <a:pt x="526" y="3249"/>
                  </a:cubicBezTo>
                  <a:lnTo>
                    <a:pt x="1209" y="3679"/>
                  </a:lnTo>
                  <a:cubicBezTo>
                    <a:pt x="1226" y="3840"/>
                    <a:pt x="1254" y="4003"/>
                    <a:pt x="1374" y="4101"/>
                  </a:cubicBezTo>
                  <a:cubicBezTo>
                    <a:pt x="1428" y="4142"/>
                    <a:pt x="1490" y="4166"/>
                    <a:pt x="1550" y="4189"/>
                  </a:cubicBezTo>
                  <a:cubicBezTo>
                    <a:pt x="1584" y="4202"/>
                    <a:pt x="1618" y="4215"/>
                    <a:pt x="1648" y="4232"/>
                  </a:cubicBezTo>
                  <a:cubicBezTo>
                    <a:pt x="1676" y="4245"/>
                    <a:pt x="1700" y="4260"/>
                    <a:pt x="1725" y="4275"/>
                  </a:cubicBezTo>
                  <a:cubicBezTo>
                    <a:pt x="1760" y="4296"/>
                    <a:pt x="1794" y="4320"/>
                    <a:pt x="1833" y="4335"/>
                  </a:cubicBezTo>
                  <a:cubicBezTo>
                    <a:pt x="1918" y="4373"/>
                    <a:pt x="2008" y="4378"/>
                    <a:pt x="2085" y="4378"/>
                  </a:cubicBezTo>
                  <a:cubicBezTo>
                    <a:pt x="2113" y="4378"/>
                    <a:pt x="2141" y="4378"/>
                    <a:pt x="2169" y="4376"/>
                  </a:cubicBezTo>
                  <a:lnTo>
                    <a:pt x="2964" y="4354"/>
                  </a:lnTo>
                  <a:cubicBezTo>
                    <a:pt x="3204" y="4348"/>
                    <a:pt x="3433" y="4331"/>
                    <a:pt x="3598" y="4185"/>
                  </a:cubicBezTo>
                  <a:cubicBezTo>
                    <a:pt x="3615" y="4170"/>
                    <a:pt x="3632" y="4153"/>
                    <a:pt x="3647" y="4138"/>
                  </a:cubicBezTo>
                  <a:cubicBezTo>
                    <a:pt x="3686" y="4099"/>
                    <a:pt x="3722" y="4063"/>
                    <a:pt x="3767" y="4046"/>
                  </a:cubicBezTo>
                  <a:cubicBezTo>
                    <a:pt x="3799" y="4033"/>
                    <a:pt x="3838" y="4031"/>
                    <a:pt x="3870" y="4031"/>
                  </a:cubicBezTo>
                  <a:lnTo>
                    <a:pt x="4236" y="4039"/>
                  </a:lnTo>
                  <a:cubicBezTo>
                    <a:pt x="4269" y="4039"/>
                    <a:pt x="4307" y="4035"/>
                    <a:pt x="4341" y="4016"/>
                  </a:cubicBezTo>
                  <a:cubicBezTo>
                    <a:pt x="4354" y="4007"/>
                    <a:pt x="4367" y="3996"/>
                    <a:pt x="4378" y="3988"/>
                  </a:cubicBezTo>
                  <a:cubicBezTo>
                    <a:pt x="4386" y="3979"/>
                    <a:pt x="4397" y="3971"/>
                    <a:pt x="4408" y="3964"/>
                  </a:cubicBezTo>
                  <a:cubicBezTo>
                    <a:pt x="4421" y="3956"/>
                    <a:pt x="4437" y="3953"/>
                    <a:pt x="4454" y="3953"/>
                  </a:cubicBezTo>
                  <a:cubicBezTo>
                    <a:pt x="4494" y="3953"/>
                    <a:pt x="4541" y="3970"/>
                    <a:pt x="4581" y="3988"/>
                  </a:cubicBezTo>
                  <a:lnTo>
                    <a:pt x="5252" y="4296"/>
                  </a:lnTo>
                  <a:lnTo>
                    <a:pt x="5263" y="4271"/>
                  </a:lnTo>
                  <a:cubicBezTo>
                    <a:pt x="5335" y="4110"/>
                    <a:pt x="5387" y="3943"/>
                    <a:pt x="5417" y="3774"/>
                  </a:cubicBezTo>
                  <a:lnTo>
                    <a:pt x="5421" y="3750"/>
                  </a:lnTo>
                  <a:cubicBezTo>
                    <a:pt x="5436" y="3666"/>
                    <a:pt x="5451" y="3579"/>
                    <a:pt x="5505" y="3519"/>
                  </a:cubicBezTo>
                  <a:cubicBezTo>
                    <a:pt x="5560" y="3461"/>
                    <a:pt x="5642" y="3439"/>
                    <a:pt x="5730" y="3418"/>
                  </a:cubicBezTo>
                  <a:cubicBezTo>
                    <a:pt x="5760" y="3409"/>
                    <a:pt x="5792" y="3403"/>
                    <a:pt x="5822" y="3392"/>
                  </a:cubicBezTo>
                  <a:cubicBezTo>
                    <a:pt x="5910" y="3364"/>
                    <a:pt x="5989" y="3300"/>
                    <a:pt x="6021" y="3232"/>
                  </a:cubicBezTo>
                  <a:cubicBezTo>
                    <a:pt x="6043" y="3187"/>
                    <a:pt x="6045" y="3142"/>
                    <a:pt x="6028" y="3099"/>
                  </a:cubicBezTo>
                  <a:cubicBezTo>
                    <a:pt x="6000" y="3030"/>
                    <a:pt x="5938" y="2996"/>
                    <a:pt x="5875" y="2964"/>
                  </a:cubicBezTo>
                  <a:cubicBezTo>
                    <a:pt x="5860" y="2955"/>
                    <a:pt x="5845" y="2947"/>
                    <a:pt x="5830" y="2938"/>
                  </a:cubicBezTo>
                  <a:cubicBezTo>
                    <a:pt x="5796" y="2914"/>
                    <a:pt x="5764" y="2878"/>
                    <a:pt x="5751" y="2844"/>
                  </a:cubicBezTo>
                  <a:lnTo>
                    <a:pt x="5747" y="2829"/>
                  </a:lnTo>
                  <a:lnTo>
                    <a:pt x="5732" y="2827"/>
                  </a:lnTo>
                  <a:cubicBezTo>
                    <a:pt x="5646" y="2807"/>
                    <a:pt x="5556" y="2786"/>
                    <a:pt x="5438" y="2758"/>
                  </a:cubicBezTo>
                  <a:cubicBezTo>
                    <a:pt x="5408" y="2749"/>
                    <a:pt x="5374" y="2741"/>
                    <a:pt x="5353" y="2722"/>
                  </a:cubicBezTo>
                  <a:cubicBezTo>
                    <a:pt x="5327" y="2700"/>
                    <a:pt x="5316" y="2666"/>
                    <a:pt x="5320" y="2623"/>
                  </a:cubicBezTo>
                  <a:lnTo>
                    <a:pt x="5320" y="2593"/>
                  </a:lnTo>
                  <a:lnTo>
                    <a:pt x="5256" y="2593"/>
                  </a:lnTo>
                  <a:cubicBezTo>
                    <a:pt x="5198" y="2593"/>
                    <a:pt x="5138" y="2589"/>
                    <a:pt x="5091" y="2559"/>
                  </a:cubicBezTo>
                  <a:cubicBezTo>
                    <a:pt x="4997" y="2501"/>
                    <a:pt x="4984" y="2362"/>
                    <a:pt x="4984" y="2235"/>
                  </a:cubicBezTo>
                  <a:lnTo>
                    <a:pt x="4984" y="1460"/>
                  </a:lnTo>
                  <a:cubicBezTo>
                    <a:pt x="4984" y="1404"/>
                    <a:pt x="4984" y="1342"/>
                    <a:pt x="4961" y="1286"/>
                  </a:cubicBezTo>
                  <a:cubicBezTo>
                    <a:pt x="4941" y="1235"/>
                    <a:pt x="4907" y="1196"/>
                    <a:pt x="4875" y="1158"/>
                  </a:cubicBezTo>
                  <a:lnTo>
                    <a:pt x="4577" y="808"/>
                  </a:lnTo>
                  <a:cubicBezTo>
                    <a:pt x="4549" y="774"/>
                    <a:pt x="4517" y="736"/>
                    <a:pt x="4506" y="691"/>
                  </a:cubicBezTo>
                  <a:cubicBezTo>
                    <a:pt x="4500" y="663"/>
                    <a:pt x="4504" y="633"/>
                    <a:pt x="4506" y="601"/>
                  </a:cubicBezTo>
                  <a:cubicBezTo>
                    <a:pt x="4508" y="583"/>
                    <a:pt x="4511" y="566"/>
                    <a:pt x="4511" y="547"/>
                  </a:cubicBezTo>
                  <a:cubicBezTo>
                    <a:pt x="4517" y="320"/>
                    <a:pt x="4299" y="163"/>
                    <a:pt x="4108" y="52"/>
                  </a:cubicBezTo>
                  <a:lnTo>
                    <a:pt x="402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296"/>
            <p:cNvSpPr/>
            <p:nvPr/>
          </p:nvSpPr>
          <p:spPr>
            <a:xfrm>
              <a:off x="4688034" y="2386876"/>
              <a:ext cx="102408" cy="43759"/>
            </a:xfrm>
            <a:custGeom>
              <a:rect b="b" l="l" r="r" t="t"/>
              <a:pathLst>
                <a:path extrusionOk="0" h="1540" w="3604">
                  <a:moveTo>
                    <a:pt x="1600" y="1"/>
                  </a:moveTo>
                  <a:cubicBezTo>
                    <a:pt x="1401" y="1"/>
                    <a:pt x="1203" y="31"/>
                    <a:pt x="1026" y="119"/>
                  </a:cubicBezTo>
                  <a:cubicBezTo>
                    <a:pt x="857" y="204"/>
                    <a:pt x="714" y="339"/>
                    <a:pt x="542" y="423"/>
                  </a:cubicBezTo>
                  <a:cubicBezTo>
                    <a:pt x="459" y="464"/>
                    <a:pt x="369" y="491"/>
                    <a:pt x="294" y="545"/>
                  </a:cubicBezTo>
                  <a:cubicBezTo>
                    <a:pt x="161" y="639"/>
                    <a:pt x="90" y="796"/>
                    <a:pt x="26" y="944"/>
                  </a:cubicBezTo>
                  <a:cubicBezTo>
                    <a:pt x="17" y="963"/>
                    <a:pt x="9" y="982"/>
                    <a:pt x="7" y="1001"/>
                  </a:cubicBezTo>
                  <a:cubicBezTo>
                    <a:pt x="0" y="1055"/>
                    <a:pt x="32" y="1104"/>
                    <a:pt x="65" y="1149"/>
                  </a:cubicBezTo>
                  <a:cubicBezTo>
                    <a:pt x="159" y="1280"/>
                    <a:pt x="259" y="1415"/>
                    <a:pt x="405" y="1486"/>
                  </a:cubicBezTo>
                  <a:cubicBezTo>
                    <a:pt x="486" y="1524"/>
                    <a:pt x="574" y="1539"/>
                    <a:pt x="663" y="1539"/>
                  </a:cubicBezTo>
                  <a:cubicBezTo>
                    <a:pt x="758" y="1539"/>
                    <a:pt x="855" y="1522"/>
                    <a:pt x="947" y="1496"/>
                  </a:cubicBezTo>
                  <a:cubicBezTo>
                    <a:pt x="1082" y="1458"/>
                    <a:pt x="1213" y="1404"/>
                    <a:pt x="1337" y="1338"/>
                  </a:cubicBezTo>
                  <a:cubicBezTo>
                    <a:pt x="1444" y="1278"/>
                    <a:pt x="1549" y="1207"/>
                    <a:pt x="1671" y="1196"/>
                  </a:cubicBezTo>
                  <a:cubicBezTo>
                    <a:pt x="1687" y="1195"/>
                    <a:pt x="1703" y="1195"/>
                    <a:pt x="1719" y="1195"/>
                  </a:cubicBezTo>
                  <a:cubicBezTo>
                    <a:pt x="1727" y="1195"/>
                    <a:pt x="1735" y="1195"/>
                    <a:pt x="1743" y="1195"/>
                  </a:cubicBezTo>
                  <a:cubicBezTo>
                    <a:pt x="1767" y="1195"/>
                    <a:pt x="1791" y="1194"/>
                    <a:pt x="1815" y="1190"/>
                  </a:cubicBezTo>
                  <a:cubicBezTo>
                    <a:pt x="1963" y="1166"/>
                    <a:pt x="2059" y="1031"/>
                    <a:pt x="2181" y="946"/>
                  </a:cubicBezTo>
                  <a:cubicBezTo>
                    <a:pt x="2322" y="846"/>
                    <a:pt x="2492" y="814"/>
                    <a:pt x="2667" y="814"/>
                  </a:cubicBezTo>
                  <a:cubicBezTo>
                    <a:pt x="2775" y="814"/>
                    <a:pt x="2884" y="826"/>
                    <a:pt x="2989" y="843"/>
                  </a:cubicBezTo>
                  <a:cubicBezTo>
                    <a:pt x="3145" y="869"/>
                    <a:pt x="3304" y="901"/>
                    <a:pt x="3463" y="909"/>
                  </a:cubicBezTo>
                  <a:cubicBezTo>
                    <a:pt x="3454" y="894"/>
                    <a:pt x="3445" y="879"/>
                    <a:pt x="3443" y="862"/>
                  </a:cubicBezTo>
                  <a:cubicBezTo>
                    <a:pt x="3426" y="766"/>
                    <a:pt x="3518" y="689"/>
                    <a:pt x="3565" y="603"/>
                  </a:cubicBezTo>
                  <a:cubicBezTo>
                    <a:pt x="3595" y="549"/>
                    <a:pt x="3604" y="489"/>
                    <a:pt x="3604" y="429"/>
                  </a:cubicBezTo>
                  <a:cubicBezTo>
                    <a:pt x="3473" y="367"/>
                    <a:pt x="3334" y="320"/>
                    <a:pt x="3190" y="292"/>
                  </a:cubicBezTo>
                  <a:cubicBezTo>
                    <a:pt x="3070" y="142"/>
                    <a:pt x="2848" y="138"/>
                    <a:pt x="2655" y="125"/>
                  </a:cubicBezTo>
                  <a:cubicBezTo>
                    <a:pt x="2381" y="106"/>
                    <a:pt x="2111" y="42"/>
                    <a:pt x="1836" y="14"/>
                  </a:cubicBezTo>
                  <a:cubicBezTo>
                    <a:pt x="1758" y="6"/>
                    <a:pt x="1679" y="1"/>
                    <a:pt x="16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296"/>
            <p:cNvSpPr/>
            <p:nvPr/>
          </p:nvSpPr>
          <p:spPr>
            <a:xfrm>
              <a:off x="4687238" y="2386109"/>
              <a:ext cx="103999" cy="45237"/>
            </a:xfrm>
            <a:custGeom>
              <a:rect b="b" l="l" r="r" t="t"/>
              <a:pathLst>
                <a:path extrusionOk="0" h="1592" w="3660">
                  <a:moveTo>
                    <a:pt x="1631" y="54"/>
                  </a:moveTo>
                  <a:cubicBezTo>
                    <a:pt x="1702" y="54"/>
                    <a:pt x="1779" y="58"/>
                    <a:pt x="1860" y="66"/>
                  </a:cubicBezTo>
                  <a:cubicBezTo>
                    <a:pt x="1982" y="79"/>
                    <a:pt x="2106" y="99"/>
                    <a:pt x="2226" y="118"/>
                  </a:cubicBezTo>
                  <a:cubicBezTo>
                    <a:pt x="2374" y="141"/>
                    <a:pt x="2529" y="167"/>
                    <a:pt x="2681" y="178"/>
                  </a:cubicBezTo>
                  <a:lnTo>
                    <a:pt x="2721" y="180"/>
                  </a:lnTo>
                  <a:cubicBezTo>
                    <a:pt x="2903" y="193"/>
                    <a:pt x="3092" y="206"/>
                    <a:pt x="3199" y="336"/>
                  </a:cubicBezTo>
                  <a:lnTo>
                    <a:pt x="3206" y="345"/>
                  </a:lnTo>
                  <a:lnTo>
                    <a:pt x="3214" y="347"/>
                  </a:lnTo>
                  <a:cubicBezTo>
                    <a:pt x="3345" y="371"/>
                    <a:pt x="3476" y="413"/>
                    <a:pt x="3606" y="473"/>
                  </a:cubicBezTo>
                  <a:cubicBezTo>
                    <a:pt x="3602" y="531"/>
                    <a:pt x="3591" y="576"/>
                    <a:pt x="3570" y="617"/>
                  </a:cubicBezTo>
                  <a:cubicBezTo>
                    <a:pt x="3557" y="641"/>
                    <a:pt x="3540" y="666"/>
                    <a:pt x="3521" y="690"/>
                  </a:cubicBezTo>
                  <a:cubicBezTo>
                    <a:pt x="3478" y="752"/>
                    <a:pt x="3431" y="814"/>
                    <a:pt x="3446" y="893"/>
                  </a:cubicBezTo>
                  <a:cubicBezTo>
                    <a:pt x="3446" y="898"/>
                    <a:pt x="3448" y="902"/>
                    <a:pt x="3448" y="906"/>
                  </a:cubicBezTo>
                  <a:cubicBezTo>
                    <a:pt x="3341" y="898"/>
                    <a:pt x="3231" y="878"/>
                    <a:pt x="3124" y="861"/>
                  </a:cubicBezTo>
                  <a:cubicBezTo>
                    <a:pt x="3090" y="855"/>
                    <a:pt x="3056" y="851"/>
                    <a:pt x="3021" y="844"/>
                  </a:cubicBezTo>
                  <a:cubicBezTo>
                    <a:pt x="2897" y="825"/>
                    <a:pt x="2790" y="814"/>
                    <a:pt x="2694" y="814"/>
                  </a:cubicBezTo>
                  <a:cubicBezTo>
                    <a:pt x="2488" y="814"/>
                    <a:pt x="2323" y="859"/>
                    <a:pt x="2192" y="951"/>
                  </a:cubicBezTo>
                  <a:cubicBezTo>
                    <a:pt x="2156" y="979"/>
                    <a:pt x="2119" y="1011"/>
                    <a:pt x="2083" y="1041"/>
                  </a:cubicBezTo>
                  <a:cubicBezTo>
                    <a:pt x="2006" y="1110"/>
                    <a:pt x="1933" y="1176"/>
                    <a:pt x="1839" y="1191"/>
                  </a:cubicBezTo>
                  <a:cubicBezTo>
                    <a:pt x="1794" y="1198"/>
                    <a:pt x="1744" y="1193"/>
                    <a:pt x="1697" y="1198"/>
                  </a:cubicBezTo>
                  <a:cubicBezTo>
                    <a:pt x="1588" y="1206"/>
                    <a:pt x="1494" y="1260"/>
                    <a:pt x="1402" y="1313"/>
                  </a:cubicBezTo>
                  <a:cubicBezTo>
                    <a:pt x="1387" y="1322"/>
                    <a:pt x="1369" y="1330"/>
                    <a:pt x="1352" y="1341"/>
                  </a:cubicBezTo>
                  <a:cubicBezTo>
                    <a:pt x="1230" y="1408"/>
                    <a:pt x="1102" y="1459"/>
                    <a:pt x="969" y="1495"/>
                  </a:cubicBezTo>
                  <a:cubicBezTo>
                    <a:pt x="866" y="1524"/>
                    <a:pt x="772" y="1539"/>
                    <a:pt x="688" y="1539"/>
                  </a:cubicBezTo>
                  <a:cubicBezTo>
                    <a:pt x="596" y="1539"/>
                    <a:pt x="514" y="1521"/>
                    <a:pt x="444" y="1487"/>
                  </a:cubicBezTo>
                  <a:cubicBezTo>
                    <a:pt x="302" y="1418"/>
                    <a:pt x="202" y="1281"/>
                    <a:pt x="114" y="1161"/>
                  </a:cubicBezTo>
                  <a:cubicBezTo>
                    <a:pt x="82" y="1116"/>
                    <a:pt x="56" y="1076"/>
                    <a:pt x="60" y="1033"/>
                  </a:cubicBezTo>
                  <a:cubicBezTo>
                    <a:pt x="63" y="1016"/>
                    <a:pt x="69" y="998"/>
                    <a:pt x="78" y="981"/>
                  </a:cubicBezTo>
                  <a:cubicBezTo>
                    <a:pt x="135" y="851"/>
                    <a:pt x="206" y="688"/>
                    <a:pt x="337" y="596"/>
                  </a:cubicBezTo>
                  <a:cubicBezTo>
                    <a:pt x="386" y="561"/>
                    <a:pt x="440" y="538"/>
                    <a:pt x="500" y="512"/>
                  </a:cubicBezTo>
                  <a:cubicBezTo>
                    <a:pt x="527" y="499"/>
                    <a:pt x="555" y="488"/>
                    <a:pt x="583" y="473"/>
                  </a:cubicBezTo>
                  <a:cubicBezTo>
                    <a:pt x="671" y="431"/>
                    <a:pt x="752" y="373"/>
                    <a:pt x="832" y="319"/>
                  </a:cubicBezTo>
                  <a:cubicBezTo>
                    <a:pt x="907" y="266"/>
                    <a:pt x="984" y="212"/>
                    <a:pt x="1067" y="171"/>
                  </a:cubicBezTo>
                  <a:cubicBezTo>
                    <a:pt x="1224" y="92"/>
                    <a:pt x="1408" y="54"/>
                    <a:pt x="1631" y="54"/>
                  </a:cubicBezTo>
                  <a:close/>
                  <a:moveTo>
                    <a:pt x="1631" y="0"/>
                  </a:moveTo>
                  <a:cubicBezTo>
                    <a:pt x="1399" y="0"/>
                    <a:pt x="1208" y="41"/>
                    <a:pt x="1044" y="122"/>
                  </a:cubicBezTo>
                  <a:cubicBezTo>
                    <a:pt x="956" y="165"/>
                    <a:pt x="877" y="221"/>
                    <a:pt x="802" y="274"/>
                  </a:cubicBezTo>
                  <a:cubicBezTo>
                    <a:pt x="725" y="328"/>
                    <a:pt x="643" y="386"/>
                    <a:pt x="560" y="426"/>
                  </a:cubicBezTo>
                  <a:cubicBezTo>
                    <a:pt x="532" y="439"/>
                    <a:pt x="504" y="450"/>
                    <a:pt x="478" y="463"/>
                  </a:cubicBezTo>
                  <a:cubicBezTo>
                    <a:pt x="420" y="488"/>
                    <a:pt x="360" y="514"/>
                    <a:pt x="307" y="551"/>
                  </a:cubicBezTo>
                  <a:cubicBezTo>
                    <a:pt x="163" y="651"/>
                    <a:pt x="88" y="823"/>
                    <a:pt x="28" y="960"/>
                  </a:cubicBezTo>
                  <a:cubicBezTo>
                    <a:pt x="20" y="981"/>
                    <a:pt x="11" y="1003"/>
                    <a:pt x="7" y="1026"/>
                  </a:cubicBezTo>
                  <a:cubicBezTo>
                    <a:pt x="0" y="1088"/>
                    <a:pt x="35" y="1142"/>
                    <a:pt x="71" y="1191"/>
                  </a:cubicBezTo>
                  <a:cubicBezTo>
                    <a:pt x="163" y="1318"/>
                    <a:pt x="266" y="1461"/>
                    <a:pt x="422" y="1536"/>
                  </a:cubicBezTo>
                  <a:cubicBezTo>
                    <a:pt x="500" y="1573"/>
                    <a:pt x="590" y="1592"/>
                    <a:pt x="688" y="1592"/>
                  </a:cubicBezTo>
                  <a:cubicBezTo>
                    <a:pt x="778" y="1592"/>
                    <a:pt x="877" y="1577"/>
                    <a:pt x="982" y="1549"/>
                  </a:cubicBezTo>
                  <a:cubicBezTo>
                    <a:pt x="1119" y="1510"/>
                    <a:pt x="1254" y="1457"/>
                    <a:pt x="1378" y="1388"/>
                  </a:cubicBezTo>
                  <a:cubicBezTo>
                    <a:pt x="1395" y="1378"/>
                    <a:pt x="1412" y="1369"/>
                    <a:pt x="1429" y="1358"/>
                  </a:cubicBezTo>
                  <a:cubicBezTo>
                    <a:pt x="1515" y="1309"/>
                    <a:pt x="1605" y="1260"/>
                    <a:pt x="1702" y="1251"/>
                  </a:cubicBezTo>
                  <a:cubicBezTo>
                    <a:pt x="1749" y="1247"/>
                    <a:pt x="1798" y="1251"/>
                    <a:pt x="1847" y="1243"/>
                  </a:cubicBezTo>
                  <a:cubicBezTo>
                    <a:pt x="1956" y="1225"/>
                    <a:pt x="2040" y="1153"/>
                    <a:pt x="2119" y="1082"/>
                  </a:cubicBezTo>
                  <a:cubicBezTo>
                    <a:pt x="2154" y="1052"/>
                    <a:pt x="2188" y="1022"/>
                    <a:pt x="2224" y="996"/>
                  </a:cubicBezTo>
                  <a:cubicBezTo>
                    <a:pt x="2344" y="911"/>
                    <a:pt x="2499" y="868"/>
                    <a:pt x="2694" y="868"/>
                  </a:cubicBezTo>
                  <a:cubicBezTo>
                    <a:pt x="2788" y="868"/>
                    <a:pt x="2891" y="878"/>
                    <a:pt x="3013" y="898"/>
                  </a:cubicBezTo>
                  <a:cubicBezTo>
                    <a:pt x="3047" y="902"/>
                    <a:pt x="3081" y="908"/>
                    <a:pt x="3116" y="915"/>
                  </a:cubicBezTo>
                  <a:cubicBezTo>
                    <a:pt x="3238" y="934"/>
                    <a:pt x="3364" y="956"/>
                    <a:pt x="3488" y="964"/>
                  </a:cubicBezTo>
                  <a:lnTo>
                    <a:pt x="3535" y="966"/>
                  </a:lnTo>
                  <a:lnTo>
                    <a:pt x="3535" y="966"/>
                  </a:lnTo>
                  <a:lnTo>
                    <a:pt x="3514" y="923"/>
                  </a:lnTo>
                  <a:cubicBezTo>
                    <a:pt x="3506" y="908"/>
                    <a:pt x="3499" y="896"/>
                    <a:pt x="3497" y="885"/>
                  </a:cubicBezTo>
                  <a:cubicBezTo>
                    <a:pt x="3486" y="827"/>
                    <a:pt x="3525" y="776"/>
                    <a:pt x="3565" y="722"/>
                  </a:cubicBezTo>
                  <a:cubicBezTo>
                    <a:pt x="3583" y="696"/>
                    <a:pt x="3602" y="671"/>
                    <a:pt x="3617" y="643"/>
                  </a:cubicBezTo>
                  <a:cubicBezTo>
                    <a:pt x="3645" y="589"/>
                    <a:pt x="3658" y="531"/>
                    <a:pt x="3660" y="456"/>
                  </a:cubicBezTo>
                  <a:lnTo>
                    <a:pt x="3660" y="439"/>
                  </a:lnTo>
                  <a:lnTo>
                    <a:pt x="3645" y="433"/>
                  </a:lnTo>
                  <a:cubicBezTo>
                    <a:pt x="3508" y="368"/>
                    <a:pt x="3371" y="321"/>
                    <a:pt x="3233" y="296"/>
                  </a:cubicBezTo>
                  <a:cubicBezTo>
                    <a:pt x="3113" y="152"/>
                    <a:pt x="2908" y="139"/>
                    <a:pt x="2726" y="129"/>
                  </a:cubicBezTo>
                  <a:lnTo>
                    <a:pt x="2685" y="124"/>
                  </a:lnTo>
                  <a:cubicBezTo>
                    <a:pt x="2535" y="114"/>
                    <a:pt x="2381" y="90"/>
                    <a:pt x="2235" y="66"/>
                  </a:cubicBezTo>
                  <a:cubicBezTo>
                    <a:pt x="2115" y="45"/>
                    <a:pt x="1991" y="26"/>
                    <a:pt x="1867" y="13"/>
                  </a:cubicBezTo>
                  <a:cubicBezTo>
                    <a:pt x="1783" y="5"/>
                    <a:pt x="1705" y="0"/>
                    <a:pt x="163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296"/>
            <p:cNvSpPr/>
            <p:nvPr/>
          </p:nvSpPr>
          <p:spPr>
            <a:xfrm>
              <a:off x="4673543" y="2410004"/>
              <a:ext cx="124571" cy="77090"/>
            </a:xfrm>
            <a:custGeom>
              <a:rect b="b" l="l" r="r" t="t"/>
              <a:pathLst>
                <a:path extrusionOk="0" h="2713" w="4384">
                  <a:moveTo>
                    <a:pt x="3177" y="0"/>
                  </a:moveTo>
                  <a:cubicBezTo>
                    <a:pt x="3002" y="0"/>
                    <a:pt x="2832" y="32"/>
                    <a:pt x="2691" y="132"/>
                  </a:cubicBezTo>
                  <a:cubicBezTo>
                    <a:pt x="2569" y="217"/>
                    <a:pt x="2473" y="352"/>
                    <a:pt x="2325" y="376"/>
                  </a:cubicBezTo>
                  <a:cubicBezTo>
                    <a:pt x="2301" y="380"/>
                    <a:pt x="2277" y="381"/>
                    <a:pt x="2253" y="381"/>
                  </a:cubicBezTo>
                  <a:cubicBezTo>
                    <a:pt x="2245" y="381"/>
                    <a:pt x="2237" y="381"/>
                    <a:pt x="2229" y="381"/>
                  </a:cubicBezTo>
                  <a:cubicBezTo>
                    <a:pt x="2213" y="381"/>
                    <a:pt x="2197" y="381"/>
                    <a:pt x="2181" y="382"/>
                  </a:cubicBezTo>
                  <a:cubicBezTo>
                    <a:pt x="2059" y="393"/>
                    <a:pt x="1954" y="464"/>
                    <a:pt x="1847" y="524"/>
                  </a:cubicBezTo>
                  <a:cubicBezTo>
                    <a:pt x="1723" y="590"/>
                    <a:pt x="1592" y="644"/>
                    <a:pt x="1457" y="682"/>
                  </a:cubicBezTo>
                  <a:cubicBezTo>
                    <a:pt x="1365" y="708"/>
                    <a:pt x="1268" y="725"/>
                    <a:pt x="1173" y="725"/>
                  </a:cubicBezTo>
                  <a:cubicBezTo>
                    <a:pt x="1084" y="725"/>
                    <a:pt x="996" y="710"/>
                    <a:pt x="915" y="672"/>
                  </a:cubicBezTo>
                  <a:cubicBezTo>
                    <a:pt x="887" y="657"/>
                    <a:pt x="862" y="639"/>
                    <a:pt x="836" y="622"/>
                  </a:cubicBezTo>
                  <a:cubicBezTo>
                    <a:pt x="658" y="762"/>
                    <a:pt x="472" y="888"/>
                    <a:pt x="277" y="1002"/>
                  </a:cubicBezTo>
                  <a:cubicBezTo>
                    <a:pt x="217" y="1036"/>
                    <a:pt x="155" y="1072"/>
                    <a:pt x="116" y="1128"/>
                  </a:cubicBezTo>
                  <a:cubicBezTo>
                    <a:pt x="0" y="1297"/>
                    <a:pt x="159" y="1518"/>
                    <a:pt x="170" y="1724"/>
                  </a:cubicBezTo>
                  <a:cubicBezTo>
                    <a:pt x="174" y="1790"/>
                    <a:pt x="163" y="1859"/>
                    <a:pt x="187" y="1918"/>
                  </a:cubicBezTo>
                  <a:cubicBezTo>
                    <a:pt x="215" y="1991"/>
                    <a:pt x="287" y="2036"/>
                    <a:pt x="347" y="2086"/>
                  </a:cubicBezTo>
                  <a:cubicBezTo>
                    <a:pt x="470" y="2180"/>
                    <a:pt x="562" y="2306"/>
                    <a:pt x="662" y="2422"/>
                  </a:cubicBezTo>
                  <a:cubicBezTo>
                    <a:pt x="765" y="2538"/>
                    <a:pt x="883" y="2647"/>
                    <a:pt x="1029" y="2694"/>
                  </a:cubicBezTo>
                  <a:cubicBezTo>
                    <a:pt x="1070" y="2707"/>
                    <a:pt x="1113" y="2713"/>
                    <a:pt x="1157" y="2713"/>
                  </a:cubicBezTo>
                  <a:cubicBezTo>
                    <a:pt x="1269" y="2713"/>
                    <a:pt x="1381" y="2670"/>
                    <a:pt x="1444" y="2578"/>
                  </a:cubicBezTo>
                  <a:cubicBezTo>
                    <a:pt x="1464" y="2551"/>
                    <a:pt x="1477" y="2521"/>
                    <a:pt x="1502" y="2501"/>
                  </a:cubicBezTo>
                  <a:cubicBezTo>
                    <a:pt x="1526" y="2482"/>
                    <a:pt x="1554" y="2473"/>
                    <a:pt x="1584" y="2469"/>
                  </a:cubicBezTo>
                  <a:cubicBezTo>
                    <a:pt x="1725" y="2446"/>
                    <a:pt x="1890" y="2482"/>
                    <a:pt x="1997" y="2386"/>
                  </a:cubicBezTo>
                  <a:cubicBezTo>
                    <a:pt x="2019" y="2364"/>
                    <a:pt x="2038" y="2338"/>
                    <a:pt x="2059" y="2317"/>
                  </a:cubicBezTo>
                  <a:cubicBezTo>
                    <a:pt x="2123" y="2256"/>
                    <a:pt x="2211" y="2241"/>
                    <a:pt x="2300" y="2241"/>
                  </a:cubicBezTo>
                  <a:cubicBezTo>
                    <a:pt x="2346" y="2241"/>
                    <a:pt x="2392" y="2245"/>
                    <a:pt x="2436" y="2248"/>
                  </a:cubicBezTo>
                  <a:cubicBezTo>
                    <a:pt x="2539" y="2257"/>
                    <a:pt x="2642" y="2261"/>
                    <a:pt x="2745" y="2261"/>
                  </a:cubicBezTo>
                  <a:cubicBezTo>
                    <a:pt x="2827" y="2261"/>
                    <a:pt x="2909" y="2258"/>
                    <a:pt x="2991" y="2253"/>
                  </a:cubicBezTo>
                  <a:cubicBezTo>
                    <a:pt x="3049" y="2195"/>
                    <a:pt x="3126" y="2161"/>
                    <a:pt x="3182" y="2101"/>
                  </a:cubicBezTo>
                  <a:cubicBezTo>
                    <a:pt x="3278" y="1989"/>
                    <a:pt x="3272" y="1818"/>
                    <a:pt x="3366" y="1706"/>
                  </a:cubicBezTo>
                  <a:cubicBezTo>
                    <a:pt x="3430" y="1627"/>
                    <a:pt x="3535" y="1589"/>
                    <a:pt x="3604" y="1511"/>
                  </a:cubicBezTo>
                  <a:cubicBezTo>
                    <a:pt x="3662" y="1447"/>
                    <a:pt x="3692" y="1364"/>
                    <a:pt x="3724" y="1284"/>
                  </a:cubicBezTo>
                  <a:cubicBezTo>
                    <a:pt x="3865" y="957"/>
                    <a:pt x="4122" y="697"/>
                    <a:pt x="4384" y="455"/>
                  </a:cubicBezTo>
                  <a:cubicBezTo>
                    <a:pt x="4230" y="384"/>
                    <a:pt x="4092" y="273"/>
                    <a:pt x="3994" y="134"/>
                  </a:cubicBezTo>
                  <a:cubicBezTo>
                    <a:pt x="3985" y="121"/>
                    <a:pt x="3979" y="108"/>
                    <a:pt x="3973" y="95"/>
                  </a:cubicBezTo>
                  <a:cubicBezTo>
                    <a:pt x="3814" y="87"/>
                    <a:pt x="3655" y="55"/>
                    <a:pt x="3499" y="29"/>
                  </a:cubicBezTo>
                  <a:cubicBezTo>
                    <a:pt x="3394" y="12"/>
                    <a:pt x="3285" y="0"/>
                    <a:pt x="31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296"/>
            <p:cNvSpPr/>
            <p:nvPr/>
          </p:nvSpPr>
          <p:spPr>
            <a:xfrm>
              <a:off x="4673912" y="2409237"/>
              <a:ext cx="125623" cy="78624"/>
            </a:xfrm>
            <a:custGeom>
              <a:rect b="b" l="l" r="r" t="t"/>
              <a:pathLst>
                <a:path extrusionOk="0" h="2767" w="4421">
                  <a:moveTo>
                    <a:pt x="3163" y="54"/>
                  </a:moveTo>
                  <a:cubicBezTo>
                    <a:pt x="3257" y="54"/>
                    <a:pt x="3360" y="64"/>
                    <a:pt x="3482" y="84"/>
                  </a:cubicBezTo>
                  <a:cubicBezTo>
                    <a:pt x="3516" y="88"/>
                    <a:pt x="3550" y="94"/>
                    <a:pt x="3585" y="101"/>
                  </a:cubicBezTo>
                  <a:cubicBezTo>
                    <a:pt x="3702" y="120"/>
                    <a:pt x="3822" y="142"/>
                    <a:pt x="3942" y="150"/>
                  </a:cubicBezTo>
                  <a:cubicBezTo>
                    <a:pt x="3949" y="159"/>
                    <a:pt x="3953" y="167"/>
                    <a:pt x="3960" y="176"/>
                  </a:cubicBezTo>
                  <a:cubicBezTo>
                    <a:pt x="4052" y="307"/>
                    <a:pt x="4178" y="416"/>
                    <a:pt x="4326" y="489"/>
                  </a:cubicBezTo>
                  <a:cubicBezTo>
                    <a:pt x="4086" y="711"/>
                    <a:pt x="3829" y="975"/>
                    <a:pt x="3687" y="1301"/>
                  </a:cubicBezTo>
                  <a:cubicBezTo>
                    <a:pt x="3681" y="1316"/>
                    <a:pt x="3675" y="1328"/>
                    <a:pt x="3670" y="1343"/>
                  </a:cubicBezTo>
                  <a:cubicBezTo>
                    <a:pt x="3642" y="1410"/>
                    <a:pt x="3617" y="1472"/>
                    <a:pt x="3572" y="1521"/>
                  </a:cubicBezTo>
                  <a:cubicBezTo>
                    <a:pt x="3542" y="1556"/>
                    <a:pt x="3503" y="1581"/>
                    <a:pt x="3462" y="1609"/>
                  </a:cubicBezTo>
                  <a:cubicBezTo>
                    <a:pt x="3415" y="1639"/>
                    <a:pt x="3368" y="1671"/>
                    <a:pt x="3332" y="1716"/>
                  </a:cubicBezTo>
                  <a:cubicBezTo>
                    <a:pt x="3282" y="1774"/>
                    <a:pt x="3259" y="1849"/>
                    <a:pt x="3237" y="1920"/>
                  </a:cubicBezTo>
                  <a:cubicBezTo>
                    <a:pt x="3214" y="1990"/>
                    <a:pt x="3192" y="2057"/>
                    <a:pt x="3148" y="2108"/>
                  </a:cubicBezTo>
                  <a:cubicBezTo>
                    <a:pt x="3120" y="2140"/>
                    <a:pt x="3085" y="2164"/>
                    <a:pt x="3049" y="2190"/>
                  </a:cubicBezTo>
                  <a:cubicBezTo>
                    <a:pt x="3021" y="2209"/>
                    <a:pt x="2991" y="2230"/>
                    <a:pt x="2965" y="2254"/>
                  </a:cubicBezTo>
                  <a:cubicBezTo>
                    <a:pt x="2882" y="2259"/>
                    <a:pt x="2799" y="2262"/>
                    <a:pt x="2716" y="2262"/>
                  </a:cubicBezTo>
                  <a:cubicBezTo>
                    <a:pt x="2618" y="2262"/>
                    <a:pt x="2521" y="2258"/>
                    <a:pt x="2425" y="2250"/>
                  </a:cubicBezTo>
                  <a:cubicBezTo>
                    <a:pt x="2383" y="2245"/>
                    <a:pt x="2336" y="2241"/>
                    <a:pt x="2286" y="2241"/>
                  </a:cubicBezTo>
                  <a:cubicBezTo>
                    <a:pt x="2213" y="2241"/>
                    <a:pt x="2106" y="2250"/>
                    <a:pt x="2027" y="2325"/>
                  </a:cubicBezTo>
                  <a:cubicBezTo>
                    <a:pt x="2016" y="2335"/>
                    <a:pt x="2006" y="2346"/>
                    <a:pt x="1995" y="2359"/>
                  </a:cubicBezTo>
                  <a:cubicBezTo>
                    <a:pt x="1986" y="2370"/>
                    <a:pt x="1976" y="2383"/>
                    <a:pt x="1965" y="2391"/>
                  </a:cubicBezTo>
                  <a:cubicBezTo>
                    <a:pt x="1901" y="2451"/>
                    <a:pt x="1806" y="2455"/>
                    <a:pt x="1706" y="2458"/>
                  </a:cubicBezTo>
                  <a:cubicBezTo>
                    <a:pt x="1661" y="2460"/>
                    <a:pt x="1611" y="2462"/>
                    <a:pt x="1566" y="2468"/>
                  </a:cubicBezTo>
                  <a:cubicBezTo>
                    <a:pt x="1541" y="2473"/>
                    <a:pt x="1502" y="2483"/>
                    <a:pt x="1472" y="2507"/>
                  </a:cubicBezTo>
                  <a:cubicBezTo>
                    <a:pt x="1451" y="2524"/>
                    <a:pt x="1436" y="2548"/>
                    <a:pt x="1423" y="2569"/>
                  </a:cubicBezTo>
                  <a:cubicBezTo>
                    <a:pt x="1419" y="2575"/>
                    <a:pt x="1414" y="2584"/>
                    <a:pt x="1410" y="2590"/>
                  </a:cubicBezTo>
                  <a:cubicBezTo>
                    <a:pt x="1356" y="2668"/>
                    <a:pt x="1258" y="2713"/>
                    <a:pt x="1144" y="2713"/>
                  </a:cubicBezTo>
                  <a:cubicBezTo>
                    <a:pt x="1104" y="2713"/>
                    <a:pt x="1063" y="2706"/>
                    <a:pt x="1024" y="2695"/>
                  </a:cubicBezTo>
                  <a:cubicBezTo>
                    <a:pt x="874" y="2648"/>
                    <a:pt x="756" y="2530"/>
                    <a:pt x="669" y="2432"/>
                  </a:cubicBezTo>
                  <a:cubicBezTo>
                    <a:pt x="645" y="2402"/>
                    <a:pt x="619" y="2374"/>
                    <a:pt x="596" y="2344"/>
                  </a:cubicBezTo>
                  <a:cubicBezTo>
                    <a:pt x="521" y="2256"/>
                    <a:pt x="444" y="2164"/>
                    <a:pt x="352" y="2091"/>
                  </a:cubicBezTo>
                  <a:cubicBezTo>
                    <a:pt x="341" y="2083"/>
                    <a:pt x="332" y="2074"/>
                    <a:pt x="322" y="2068"/>
                  </a:cubicBezTo>
                  <a:cubicBezTo>
                    <a:pt x="268" y="2027"/>
                    <a:pt x="219" y="1990"/>
                    <a:pt x="199" y="1937"/>
                  </a:cubicBezTo>
                  <a:cubicBezTo>
                    <a:pt x="184" y="1898"/>
                    <a:pt x="184" y="1856"/>
                    <a:pt x="184" y="1811"/>
                  </a:cubicBezTo>
                  <a:cubicBezTo>
                    <a:pt x="184" y="1789"/>
                    <a:pt x="184" y="1770"/>
                    <a:pt x="184" y="1748"/>
                  </a:cubicBezTo>
                  <a:cubicBezTo>
                    <a:pt x="180" y="1673"/>
                    <a:pt x="157" y="1596"/>
                    <a:pt x="133" y="1523"/>
                  </a:cubicBezTo>
                  <a:cubicBezTo>
                    <a:pt x="94" y="1393"/>
                    <a:pt x="58" y="1271"/>
                    <a:pt x="127" y="1170"/>
                  </a:cubicBezTo>
                  <a:cubicBezTo>
                    <a:pt x="159" y="1121"/>
                    <a:pt x="217" y="1089"/>
                    <a:pt x="277" y="1052"/>
                  </a:cubicBezTo>
                  <a:cubicBezTo>
                    <a:pt x="463" y="945"/>
                    <a:pt x="645" y="821"/>
                    <a:pt x="825" y="681"/>
                  </a:cubicBezTo>
                  <a:cubicBezTo>
                    <a:pt x="846" y="696"/>
                    <a:pt x="868" y="711"/>
                    <a:pt x="891" y="722"/>
                  </a:cubicBezTo>
                  <a:cubicBezTo>
                    <a:pt x="969" y="760"/>
                    <a:pt x="1059" y="779"/>
                    <a:pt x="1160" y="779"/>
                  </a:cubicBezTo>
                  <a:cubicBezTo>
                    <a:pt x="1248" y="779"/>
                    <a:pt x="1345" y="764"/>
                    <a:pt x="1451" y="735"/>
                  </a:cubicBezTo>
                  <a:cubicBezTo>
                    <a:pt x="1588" y="696"/>
                    <a:pt x="1723" y="643"/>
                    <a:pt x="1847" y="574"/>
                  </a:cubicBezTo>
                  <a:cubicBezTo>
                    <a:pt x="1864" y="564"/>
                    <a:pt x="1881" y="555"/>
                    <a:pt x="1898" y="544"/>
                  </a:cubicBezTo>
                  <a:cubicBezTo>
                    <a:pt x="1984" y="495"/>
                    <a:pt x="2074" y="446"/>
                    <a:pt x="2171" y="437"/>
                  </a:cubicBezTo>
                  <a:cubicBezTo>
                    <a:pt x="2218" y="433"/>
                    <a:pt x="2267" y="437"/>
                    <a:pt x="2316" y="429"/>
                  </a:cubicBezTo>
                  <a:cubicBezTo>
                    <a:pt x="2425" y="411"/>
                    <a:pt x="2509" y="339"/>
                    <a:pt x="2588" y="268"/>
                  </a:cubicBezTo>
                  <a:cubicBezTo>
                    <a:pt x="2623" y="238"/>
                    <a:pt x="2657" y="208"/>
                    <a:pt x="2693" y="182"/>
                  </a:cubicBezTo>
                  <a:cubicBezTo>
                    <a:pt x="2813" y="97"/>
                    <a:pt x="2968" y="54"/>
                    <a:pt x="3163" y="54"/>
                  </a:cubicBezTo>
                  <a:close/>
                  <a:moveTo>
                    <a:pt x="3163" y="0"/>
                  </a:moveTo>
                  <a:cubicBezTo>
                    <a:pt x="2957" y="0"/>
                    <a:pt x="2792" y="45"/>
                    <a:pt x="2661" y="137"/>
                  </a:cubicBezTo>
                  <a:cubicBezTo>
                    <a:pt x="2625" y="165"/>
                    <a:pt x="2588" y="197"/>
                    <a:pt x="2552" y="227"/>
                  </a:cubicBezTo>
                  <a:cubicBezTo>
                    <a:pt x="2475" y="296"/>
                    <a:pt x="2402" y="362"/>
                    <a:pt x="2308" y="377"/>
                  </a:cubicBezTo>
                  <a:cubicBezTo>
                    <a:pt x="2263" y="384"/>
                    <a:pt x="2213" y="379"/>
                    <a:pt x="2166" y="384"/>
                  </a:cubicBezTo>
                  <a:cubicBezTo>
                    <a:pt x="2057" y="392"/>
                    <a:pt x="1963" y="446"/>
                    <a:pt x="1871" y="499"/>
                  </a:cubicBezTo>
                  <a:cubicBezTo>
                    <a:pt x="1856" y="508"/>
                    <a:pt x="1838" y="516"/>
                    <a:pt x="1821" y="527"/>
                  </a:cubicBezTo>
                  <a:cubicBezTo>
                    <a:pt x="1699" y="594"/>
                    <a:pt x="1571" y="645"/>
                    <a:pt x="1438" y="681"/>
                  </a:cubicBezTo>
                  <a:cubicBezTo>
                    <a:pt x="1335" y="710"/>
                    <a:pt x="1241" y="725"/>
                    <a:pt x="1157" y="725"/>
                  </a:cubicBezTo>
                  <a:cubicBezTo>
                    <a:pt x="1065" y="725"/>
                    <a:pt x="983" y="707"/>
                    <a:pt x="913" y="673"/>
                  </a:cubicBezTo>
                  <a:cubicBezTo>
                    <a:pt x="889" y="662"/>
                    <a:pt x="866" y="645"/>
                    <a:pt x="840" y="628"/>
                  </a:cubicBezTo>
                  <a:lnTo>
                    <a:pt x="823" y="615"/>
                  </a:lnTo>
                  <a:lnTo>
                    <a:pt x="808" y="628"/>
                  </a:lnTo>
                  <a:cubicBezTo>
                    <a:pt x="626" y="769"/>
                    <a:pt x="439" y="896"/>
                    <a:pt x="244" y="1009"/>
                  </a:cubicBezTo>
                  <a:cubicBezTo>
                    <a:pt x="184" y="1044"/>
                    <a:pt x="122" y="1080"/>
                    <a:pt x="82" y="1140"/>
                  </a:cubicBezTo>
                  <a:cubicBezTo>
                    <a:pt x="0" y="1260"/>
                    <a:pt x="41" y="1401"/>
                    <a:pt x="84" y="1538"/>
                  </a:cubicBezTo>
                  <a:cubicBezTo>
                    <a:pt x="105" y="1609"/>
                    <a:pt x="127" y="1682"/>
                    <a:pt x="131" y="1753"/>
                  </a:cubicBezTo>
                  <a:cubicBezTo>
                    <a:pt x="131" y="1772"/>
                    <a:pt x="131" y="1791"/>
                    <a:pt x="131" y="1811"/>
                  </a:cubicBezTo>
                  <a:cubicBezTo>
                    <a:pt x="131" y="1858"/>
                    <a:pt x="131" y="1909"/>
                    <a:pt x="148" y="1956"/>
                  </a:cubicBezTo>
                  <a:cubicBezTo>
                    <a:pt x="176" y="2025"/>
                    <a:pt x="234" y="2068"/>
                    <a:pt x="289" y="2110"/>
                  </a:cubicBezTo>
                  <a:cubicBezTo>
                    <a:pt x="298" y="2117"/>
                    <a:pt x="309" y="2125"/>
                    <a:pt x="319" y="2132"/>
                  </a:cubicBezTo>
                  <a:cubicBezTo>
                    <a:pt x="407" y="2203"/>
                    <a:pt x="482" y="2293"/>
                    <a:pt x="553" y="2378"/>
                  </a:cubicBezTo>
                  <a:cubicBezTo>
                    <a:pt x="579" y="2408"/>
                    <a:pt x="604" y="2438"/>
                    <a:pt x="630" y="2466"/>
                  </a:cubicBezTo>
                  <a:cubicBezTo>
                    <a:pt x="720" y="2571"/>
                    <a:pt x="846" y="2695"/>
                    <a:pt x="1007" y="2747"/>
                  </a:cubicBezTo>
                  <a:cubicBezTo>
                    <a:pt x="1052" y="2760"/>
                    <a:pt x="1097" y="2766"/>
                    <a:pt x="1144" y="2766"/>
                  </a:cubicBezTo>
                  <a:cubicBezTo>
                    <a:pt x="1275" y="2766"/>
                    <a:pt x="1391" y="2713"/>
                    <a:pt x="1453" y="2620"/>
                  </a:cubicBezTo>
                  <a:cubicBezTo>
                    <a:pt x="1459" y="2612"/>
                    <a:pt x="1464" y="2605"/>
                    <a:pt x="1468" y="2597"/>
                  </a:cubicBezTo>
                  <a:cubicBezTo>
                    <a:pt x="1481" y="2578"/>
                    <a:pt x="1491" y="2560"/>
                    <a:pt x="1506" y="2548"/>
                  </a:cubicBezTo>
                  <a:cubicBezTo>
                    <a:pt x="1526" y="2533"/>
                    <a:pt x="1556" y="2526"/>
                    <a:pt x="1575" y="2522"/>
                  </a:cubicBezTo>
                  <a:cubicBezTo>
                    <a:pt x="1618" y="2515"/>
                    <a:pt x="1663" y="2513"/>
                    <a:pt x="1708" y="2511"/>
                  </a:cubicBezTo>
                  <a:cubicBezTo>
                    <a:pt x="1813" y="2509"/>
                    <a:pt x="1922" y="2505"/>
                    <a:pt x="2001" y="2432"/>
                  </a:cubicBezTo>
                  <a:cubicBezTo>
                    <a:pt x="2014" y="2419"/>
                    <a:pt x="2025" y="2406"/>
                    <a:pt x="2036" y="2393"/>
                  </a:cubicBezTo>
                  <a:cubicBezTo>
                    <a:pt x="2046" y="2383"/>
                    <a:pt x="2055" y="2372"/>
                    <a:pt x="2066" y="2363"/>
                  </a:cubicBezTo>
                  <a:cubicBezTo>
                    <a:pt x="2113" y="2316"/>
                    <a:pt x="2183" y="2295"/>
                    <a:pt x="2286" y="2295"/>
                  </a:cubicBezTo>
                  <a:cubicBezTo>
                    <a:pt x="2331" y="2295"/>
                    <a:pt x="2378" y="2299"/>
                    <a:pt x="2421" y="2303"/>
                  </a:cubicBezTo>
                  <a:cubicBezTo>
                    <a:pt x="2519" y="2311"/>
                    <a:pt x="2619" y="2315"/>
                    <a:pt x="2720" y="2315"/>
                  </a:cubicBezTo>
                  <a:cubicBezTo>
                    <a:pt x="2806" y="2315"/>
                    <a:pt x="2892" y="2312"/>
                    <a:pt x="2978" y="2308"/>
                  </a:cubicBezTo>
                  <a:lnTo>
                    <a:pt x="2989" y="2305"/>
                  </a:lnTo>
                  <a:lnTo>
                    <a:pt x="2995" y="2299"/>
                  </a:lnTo>
                  <a:cubicBezTo>
                    <a:pt x="3021" y="2275"/>
                    <a:pt x="3049" y="2254"/>
                    <a:pt x="3081" y="2233"/>
                  </a:cubicBezTo>
                  <a:cubicBezTo>
                    <a:pt x="3118" y="2207"/>
                    <a:pt x="3156" y="2181"/>
                    <a:pt x="3188" y="2145"/>
                  </a:cubicBezTo>
                  <a:cubicBezTo>
                    <a:pt x="3242" y="2085"/>
                    <a:pt x="3265" y="2008"/>
                    <a:pt x="3289" y="1935"/>
                  </a:cubicBezTo>
                  <a:cubicBezTo>
                    <a:pt x="3310" y="1866"/>
                    <a:pt x="3332" y="1802"/>
                    <a:pt x="3372" y="1751"/>
                  </a:cubicBezTo>
                  <a:cubicBezTo>
                    <a:pt x="3405" y="1712"/>
                    <a:pt x="3447" y="1684"/>
                    <a:pt x="3492" y="1652"/>
                  </a:cubicBezTo>
                  <a:cubicBezTo>
                    <a:pt x="3533" y="1624"/>
                    <a:pt x="3576" y="1596"/>
                    <a:pt x="3612" y="1558"/>
                  </a:cubicBezTo>
                  <a:cubicBezTo>
                    <a:pt x="3662" y="1500"/>
                    <a:pt x="3692" y="1431"/>
                    <a:pt x="3720" y="1365"/>
                  </a:cubicBezTo>
                  <a:cubicBezTo>
                    <a:pt x="3724" y="1350"/>
                    <a:pt x="3730" y="1337"/>
                    <a:pt x="3737" y="1322"/>
                  </a:cubicBezTo>
                  <a:cubicBezTo>
                    <a:pt x="3878" y="992"/>
                    <a:pt x="4148" y="724"/>
                    <a:pt x="4390" y="501"/>
                  </a:cubicBezTo>
                  <a:lnTo>
                    <a:pt x="4420" y="474"/>
                  </a:lnTo>
                  <a:lnTo>
                    <a:pt x="4384" y="456"/>
                  </a:lnTo>
                  <a:cubicBezTo>
                    <a:pt x="4229" y="388"/>
                    <a:pt x="4099" y="279"/>
                    <a:pt x="4004" y="144"/>
                  </a:cubicBezTo>
                  <a:cubicBezTo>
                    <a:pt x="3996" y="133"/>
                    <a:pt x="3990" y="122"/>
                    <a:pt x="3983" y="112"/>
                  </a:cubicBezTo>
                  <a:lnTo>
                    <a:pt x="3975" y="97"/>
                  </a:lnTo>
                  <a:lnTo>
                    <a:pt x="3960" y="97"/>
                  </a:lnTo>
                  <a:cubicBezTo>
                    <a:pt x="3840" y="90"/>
                    <a:pt x="3713" y="69"/>
                    <a:pt x="3593" y="47"/>
                  </a:cubicBezTo>
                  <a:cubicBezTo>
                    <a:pt x="3559" y="41"/>
                    <a:pt x="3525" y="37"/>
                    <a:pt x="3490" y="30"/>
                  </a:cubicBezTo>
                  <a:cubicBezTo>
                    <a:pt x="3366" y="11"/>
                    <a:pt x="3259" y="0"/>
                    <a:pt x="31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296"/>
            <p:cNvSpPr/>
            <p:nvPr/>
          </p:nvSpPr>
          <p:spPr>
            <a:xfrm>
              <a:off x="4603703" y="2346757"/>
              <a:ext cx="115336" cy="65667"/>
            </a:xfrm>
            <a:custGeom>
              <a:rect b="b" l="l" r="r" t="t"/>
              <a:pathLst>
                <a:path extrusionOk="0" h="2311" w="4059">
                  <a:moveTo>
                    <a:pt x="1632" y="0"/>
                  </a:moveTo>
                  <a:cubicBezTo>
                    <a:pt x="1595" y="0"/>
                    <a:pt x="1559" y="6"/>
                    <a:pt x="1524" y="18"/>
                  </a:cubicBezTo>
                  <a:cubicBezTo>
                    <a:pt x="1447" y="44"/>
                    <a:pt x="1385" y="100"/>
                    <a:pt x="1316" y="144"/>
                  </a:cubicBezTo>
                  <a:cubicBezTo>
                    <a:pt x="1201" y="224"/>
                    <a:pt x="1066" y="275"/>
                    <a:pt x="926" y="297"/>
                  </a:cubicBezTo>
                  <a:cubicBezTo>
                    <a:pt x="834" y="309"/>
                    <a:pt x="740" y="309"/>
                    <a:pt x="648" y="329"/>
                  </a:cubicBezTo>
                  <a:cubicBezTo>
                    <a:pt x="459" y="369"/>
                    <a:pt x="301" y="496"/>
                    <a:pt x="149" y="616"/>
                  </a:cubicBezTo>
                  <a:cubicBezTo>
                    <a:pt x="89" y="663"/>
                    <a:pt x="24" y="719"/>
                    <a:pt x="12" y="794"/>
                  </a:cubicBezTo>
                  <a:cubicBezTo>
                    <a:pt x="1" y="860"/>
                    <a:pt x="31" y="924"/>
                    <a:pt x="63" y="980"/>
                  </a:cubicBezTo>
                  <a:cubicBezTo>
                    <a:pt x="157" y="1141"/>
                    <a:pt x="290" y="1295"/>
                    <a:pt x="299" y="1481"/>
                  </a:cubicBezTo>
                  <a:cubicBezTo>
                    <a:pt x="303" y="1546"/>
                    <a:pt x="290" y="1610"/>
                    <a:pt x="303" y="1674"/>
                  </a:cubicBezTo>
                  <a:cubicBezTo>
                    <a:pt x="318" y="1747"/>
                    <a:pt x="367" y="1809"/>
                    <a:pt x="414" y="1869"/>
                  </a:cubicBezTo>
                  <a:cubicBezTo>
                    <a:pt x="524" y="2006"/>
                    <a:pt x="639" y="2148"/>
                    <a:pt x="796" y="2229"/>
                  </a:cubicBezTo>
                  <a:cubicBezTo>
                    <a:pt x="887" y="2277"/>
                    <a:pt x="989" y="2300"/>
                    <a:pt x="1092" y="2300"/>
                  </a:cubicBezTo>
                  <a:cubicBezTo>
                    <a:pt x="1287" y="2300"/>
                    <a:pt x="1484" y="2217"/>
                    <a:pt x="1608" y="2066"/>
                  </a:cubicBezTo>
                  <a:cubicBezTo>
                    <a:pt x="1644" y="2023"/>
                    <a:pt x="1674" y="1974"/>
                    <a:pt x="1723" y="1946"/>
                  </a:cubicBezTo>
                  <a:cubicBezTo>
                    <a:pt x="1751" y="1932"/>
                    <a:pt x="1781" y="1925"/>
                    <a:pt x="1811" y="1925"/>
                  </a:cubicBezTo>
                  <a:cubicBezTo>
                    <a:pt x="1866" y="1925"/>
                    <a:pt x="1923" y="1946"/>
                    <a:pt x="1970" y="1976"/>
                  </a:cubicBezTo>
                  <a:cubicBezTo>
                    <a:pt x="2043" y="2023"/>
                    <a:pt x="2101" y="2090"/>
                    <a:pt x="2171" y="2141"/>
                  </a:cubicBezTo>
                  <a:cubicBezTo>
                    <a:pt x="2409" y="2311"/>
                    <a:pt x="2726" y="2272"/>
                    <a:pt x="3026" y="2285"/>
                  </a:cubicBezTo>
                  <a:cubicBezTo>
                    <a:pt x="3084" y="2161"/>
                    <a:pt x="3150" y="2036"/>
                    <a:pt x="3262" y="1957"/>
                  </a:cubicBezTo>
                  <a:cubicBezTo>
                    <a:pt x="3337" y="1903"/>
                    <a:pt x="3427" y="1876"/>
                    <a:pt x="3510" y="1835"/>
                  </a:cubicBezTo>
                  <a:cubicBezTo>
                    <a:pt x="3682" y="1751"/>
                    <a:pt x="3825" y="1616"/>
                    <a:pt x="3994" y="1531"/>
                  </a:cubicBezTo>
                  <a:cubicBezTo>
                    <a:pt x="4016" y="1520"/>
                    <a:pt x="4037" y="1511"/>
                    <a:pt x="4059" y="1503"/>
                  </a:cubicBezTo>
                  <a:cubicBezTo>
                    <a:pt x="3982" y="1351"/>
                    <a:pt x="3917" y="1184"/>
                    <a:pt x="3785" y="1085"/>
                  </a:cubicBezTo>
                  <a:cubicBezTo>
                    <a:pt x="3572" y="929"/>
                    <a:pt x="3238" y="980"/>
                    <a:pt x="3071" y="779"/>
                  </a:cubicBezTo>
                  <a:cubicBezTo>
                    <a:pt x="3039" y="740"/>
                    <a:pt x="3015" y="695"/>
                    <a:pt x="2979" y="665"/>
                  </a:cubicBezTo>
                  <a:cubicBezTo>
                    <a:pt x="2921" y="616"/>
                    <a:pt x="2842" y="609"/>
                    <a:pt x="2769" y="592"/>
                  </a:cubicBezTo>
                  <a:cubicBezTo>
                    <a:pt x="2469" y="528"/>
                    <a:pt x="2240" y="301"/>
                    <a:pt x="1985" y="132"/>
                  </a:cubicBezTo>
                  <a:cubicBezTo>
                    <a:pt x="1879" y="62"/>
                    <a:pt x="1754" y="0"/>
                    <a:pt x="16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296"/>
            <p:cNvSpPr/>
            <p:nvPr/>
          </p:nvSpPr>
          <p:spPr>
            <a:xfrm>
              <a:off x="4602935" y="2345961"/>
              <a:ext cx="117212" cy="66946"/>
            </a:xfrm>
            <a:custGeom>
              <a:rect b="b" l="l" r="r" t="t"/>
              <a:pathLst>
                <a:path extrusionOk="0" h="2356" w="4125">
                  <a:moveTo>
                    <a:pt x="1658" y="55"/>
                  </a:moveTo>
                  <a:cubicBezTo>
                    <a:pt x="1757" y="55"/>
                    <a:pt x="1866" y="95"/>
                    <a:pt x="1997" y="183"/>
                  </a:cubicBezTo>
                  <a:cubicBezTo>
                    <a:pt x="2063" y="226"/>
                    <a:pt x="2130" y="275"/>
                    <a:pt x="2194" y="325"/>
                  </a:cubicBezTo>
                  <a:cubicBezTo>
                    <a:pt x="2376" y="460"/>
                    <a:pt x="2565" y="599"/>
                    <a:pt x="2790" y="648"/>
                  </a:cubicBezTo>
                  <a:cubicBezTo>
                    <a:pt x="2802" y="650"/>
                    <a:pt x="2817" y="652"/>
                    <a:pt x="2830" y="655"/>
                  </a:cubicBezTo>
                  <a:cubicBezTo>
                    <a:pt x="2890" y="667"/>
                    <a:pt x="2946" y="678"/>
                    <a:pt x="2989" y="712"/>
                  </a:cubicBezTo>
                  <a:cubicBezTo>
                    <a:pt x="3010" y="732"/>
                    <a:pt x="3027" y="755"/>
                    <a:pt x="3045" y="781"/>
                  </a:cubicBezTo>
                  <a:cubicBezTo>
                    <a:pt x="3055" y="794"/>
                    <a:pt x="3066" y="809"/>
                    <a:pt x="3077" y="824"/>
                  </a:cubicBezTo>
                  <a:cubicBezTo>
                    <a:pt x="3175" y="942"/>
                    <a:pt x="3327" y="978"/>
                    <a:pt x="3473" y="1012"/>
                  </a:cubicBezTo>
                  <a:cubicBezTo>
                    <a:pt x="3587" y="1040"/>
                    <a:pt x="3704" y="1068"/>
                    <a:pt x="3794" y="1134"/>
                  </a:cubicBezTo>
                  <a:cubicBezTo>
                    <a:pt x="3902" y="1214"/>
                    <a:pt x="3964" y="1342"/>
                    <a:pt x="4026" y="1467"/>
                  </a:cubicBezTo>
                  <a:cubicBezTo>
                    <a:pt x="4032" y="1484"/>
                    <a:pt x="4041" y="1501"/>
                    <a:pt x="4049" y="1518"/>
                  </a:cubicBezTo>
                  <a:cubicBezTo>
                    <a:pt x="4036" y="1522"/>
                    <a:pt x="4024" y="1529"/>
                    <a:pt x="4009" y="1535"/>
                  </a:cubicBezTo>
                  <a:cubicBezTo>
                    <a:pt x="3923" y="1578"/>
                    <a:pt x="3844" y="1634"/>
                    <a:pt x="3769" y="1687"/>
                  </a:cubicBezTo>
                  <a:cubicBezTo>
                    <a:pt x="3692" y="1741"/>
                    <a:pt x="3610" y="1799"/>
                    <a:pt x="3527" y="1839"/>
                  </a:cubicBezTo>
                  <a:cubicBezTo>
                    <a:pt x="3499" y="1852"/>
                    <a:pt x="3471" y="1863"/>
                    <a:pt x="3445" y="1876"/>
                  </a:cubicBezTo>
                  <a:cubicBezTo>
                    <a:pt x="3387" y="1901"/>
                    <a:pt x="3327" y="1927"/>
                    <a:pt x="3274" y="1964"/>
                  </a:cubicBezTo>
                  <a:cubicBezTo>
                    <a:pt x="3160" y="2043"/>
                    <a:pt x="3092" y="2165"/>
                    <a:pt x="3036" y="2285"/>
                  </a:cubicBezTo>
                  <a:cubicBezTo>
                    <a:pt x="2982" y="2283"/>
                    <a:pt x="2927" y="2283"/>
                    <a:pt x="2873" y="2283"/>
                  </a:cubicBezTo>
                  <a:cubicBezTo>
                    <a:pt x="2629" y="2281"/>
                    <a:pt x="2397" y="2279"/>
                    <a:pt x="2213" y="2146"/>
                  </a:cubicBezTo>
                  <a:cubicBezTo>
                    <a:pt x="2183" y="2124"/>
                    <a:pt x="2155" y="2099"/>
                    <a:pt x="2125" y="2073"/>
                  </a:cubicBezTo>
                  <a:cubicBezTo>
                    <a:pt x="2091" y="2041"/>
                    <a:pt x="2053" y="2009"/>
                    <a:pt x="2012" y="1983"/>
                  </a:cubicBezTo>
                  <a:cubicBezTo>
                    <a:pt x="1956" y="1946"/>
                    <a:pt x="1894" y="1927"/>
                    <a:pt x="1837" y="1927"/>
                  </a:cubicBezTo>
                  <a:cubicBezTo>
                    <a:pt x="1801" y="1927"/>
                    <a:pt x="1767" y="1935"/>
                    <a:pt x="1738" y="1951"/>
                  </a:cubicBezTo>
                  <a:cubicBezTo>
                    <a:pt x="1695" y="1974"/>
                    <a:pt x="1663" y="2013"/>
                    <a:pt x="1635" y="2051"/>
                  </a:cubicBezTo>
                  <a:cubicBezTo>
                    <a:pt x="1628" y="2060"/>
                    <a:pt x="1622" y="2069"/>
                    <a:pt x="1613" y="2077"/>
                  </a:cubicBezTo>
                  <a:cubicBezTo>
                    <a:pt x="1498" y="2216"/>
                    <a:pt x="1313" y="2302"/>
                    <a:pt x="1118" y="2302"/>
                  </a:cubicBezTo>
                  <a:cubicBezTo>
                    <a:pt x="1018" y="2302"/>
                    <a:pt x="919" y="2279"/>
                    <a:pt x="836" y="2234"/>
                  </a:cubicBezTo>
                  <a:cubicBezTo>
                    <a:pt x="679" y="2152"/>
                    <a:pt x="557" y="2000"/>
                    <a:pt x="461" y="1880"/>
                  </a:cubicBezTo>
                  <a:cubicBezTo>
                    <a:pt x="420" y="1826"/>
                    <a:pt x="371" y="1766"/>
                    <a:pt x="356" y="1696"/>
                  </a:cubicBezTo>
                  <a:cubicBezTo>
                    <a:pt x="349" y="1659"/>
                    <a:pt x="349" y="1623"/>
                    <a:pt x="351" y="1582"/>
                  </a:cubicBezTo>
                  <a:cubicBezTo>
                    <a:pt x="354" y="1559"/>
                    <a:pt x="354" y="1533"/>
                    <a:pt x="354" y="1507"/>
                  </a:cubicBezTo>
                  <a:cubicBezTo>
                    <a:pt x="347" y="1357"/>
                    <a:pt x="264" y="1229"/>
                    <a:pt x="182" y="1107"/>
                  </a:cubicBezTo>
                  <a:cubicBezTo>
                    <a:pt x="159" y="1068"/>
                    <a:pt x="135" y="1032"/>
                    <a:pt x="114" y="995"/>
                  </a:cubicBezTo>
                  <a:cubicBezTo>
                    <a:pt x="84" y="944"/>
                    <a:pt x="56" y="884"/>
                    <a:pt x="64" y="826"/>
                  </a:cubicBezTo>
                  <a:cubicBezTo>
                    <a:pt x="77" y="762"/>
                    <a:pt x="133" y="712"/>
                    <a:pt x="193" y="665"/>
                  </a:cubicBezTo>
                  <a:cubicBezTo>
                    <a:pt x="334" y="552"/>
                    <a:pt x="495" y="423"/>
                    <a:pt x="681" y="382"/>
                  </a:cubicBezTo>
                  <a:cubicBezTo>
                    <a:pt x="735" y="372"/>
                    <a:pt x="788" y="367"/>
                    <a:pt x="842" y="363"/>
                  </a:cubicBezTo>
                  <a:cubicBezTo>
                    <a:pt x="881" y="359"/>
                    <a:pt x="919" y="357"/>
                    <a:pt x="958" y="350"/>
                  </a:cubicBezTo>
                  <a:cubicBezTo>
                    <a:pt x="1101" y="329"/>
                    <a:pt x="1241" y="275"/>
                    <a:pt x="1358" y="194"/>
                  </a:cubicBezTo>
                  <a:cubicBezTo>
                    <a:pt x="1376" y="183"/>
                    <a:pt x="1393" y="170"/>
                    <a:pt x="1410" y="160"/>
                  </a:cubicBezTo>
                  <a:cubicBezTo>
                    <a:pt x="1459" y="123"/>
                    <a:pt x="1504" y="89"/>
                    <a:pt x="1560" y="70"/>
                  </a:cubicBezTo>
                  <a:cubicBezTo>
                    <a:pt x="1590" y="59"/>
                    <a:pt x="1624" y="55"/>
                    <a:pt x="1658" y="55"/>
                  </a:cubicBezTo>
                  <a:close/>
                  <a:moveTo>
                    <a:pt x="1658" y="1"/>
                  </a:moveTo>
                  <a:cubicBezTo>
                    <a:pt x="1617" y="1"/>
                    <a:pt x="1578" y="7"/>
                    <a:pt x="1540" y="20"/>
                  </a:cubicBezTo>
                  <a:cubicBezTo>
                    <a:pt x="1481" y="42"/>
                    <a:pt x="1427" y="78"/>
                    <a:pt x="1378" y="115"/>
                  </a:cubicBezTo>
                  <a:cubicBezTo>
                    <a:pt x="1361" y="128"/>
                    <a:pt x="1346" y="138"/>
                    <a:pt x="1328" y="151"/>
                  </a:cubicBezTo>
                  <a:cubicBezTo>
                    <a:pt x="1217" y="226"/>
                    <a:pt x="1086" y="277"/>
                    <a:pt x="951" y="297"/>
                  </a:cubicBezTo>
                  <a:cubicBezTo>
                    <a:pt x="913" y="303"/>
                    <a:pt x="876" y="305"/>
                    <a:pt x="838" y="310"/>
                  </a:cubicBezTo>
                  <a:cubicBezTo>
                    <a:pt x="784" y="314"/>
                    <a:pt x="726" y="318"/>
                    <a:pt x="671" y="331"/>
                  </a:cubicBezTo>
                  <a:cubicBezTo>
                    <a:pt x="471" y="374"/>
                    <a:pt x="306" y="507"/>
                    <a:pt x="159" y="622"/>
                  </a:cubicBezTo>
                  <a:cubicBezTo>
                    <a:pt x="107" y="665"/>
                    <a:pt x="28" y="727"/>
                    <a:pt x="13" y="817"/>
                  </a:cubicBezTo>
                  <a:cubicBezTo>
                    <a:pt x="0" y="892"/>
                    <a:pt x="34" y="967"/>
                    <a:pt x="66" y="1021"/>
                  </a:cubicBezTo>
                  <a:cubicBezTo>
                    <a:pt x="90" y="1059"/>
                    <a:pt x="114" y="1098"/>
                    <a:pt x="137" y="1134"/>
                  </a:cubicBezTo>
                  <a:cubicBezTo>
                    <a:pt x="214" y="1252"/>
                    <a:pt x="294" y="1374"/>
                    <a:pt x="300" y="1509"/>
                  </a:cubicBezTo>
                  <a:cubicBezTo>
                    <a:pt x="300" y="1533"/>
                    <a:pt x="300" y="1557"/>
                    <a:pt x="298" y="1580"/>
                  </a:cubicBezTo>
                  <a:cubicBezTo>
                    <a:pt x="296" y="1623"/>
                    <a:pt x="296" y="1664"/>
                    <a:pt x="304" y="1707"/>
                  </a:cubicBezTo>
                  <a:cubicBezTo>
                    <a:pt x="321" y="1790"/>
                    <a:pt x="375" y="1859"/>
                    <a:pt x="420" y="1914"/>
                  </a:cubicBezTo>
                  <a:cubicBezTo>
                    <a:pt x="519" y="2039"/>
                    <a:pt x="643" y="2193"/>
                    <a:pt x="812" y="2281"/>
                  </a:cubicBezTo>
                  <a:cubicBezTo>
                    <a:pt x="902" y="2330"/>
                    <a:pt x="1009" y="2356"/>
                    <a:pt x="1118" y="2356"/>
                  </a:cubicBezTo>
                  <a:cubicBezTo>
                    <a:pt x="1328" y="2356"/>
                    <a:pt x="1530" y="2264"/>
                    <a:pt x="1656" y="2111"/>
                  </a:cubicBezTo>
                  <a:cubicBezTo>
                    <a:pt x="1663" y="2103"/>
                    <a:pt x="1669" y="2092"/>
                    <a:pt x="1675" y="2084"/>
                  </a:cubicBezTo>
                  <a:cubicBezTo>
                    <a:pt x="1703" y="2049"/>
                    <a:pt x="1729" y="2017"/>
                    <a:pt x="1763" y="1998"/>
                  </a:cubicBezTo>
                  <a:cubicBezTo>
                    <a:pt x="1785" y="1986"/>
                    <a:pt x="1810" y="1980"/>
                    <a:pt x="1837" y="1980"/>
                  </a:cubicBezTo>
                  <a:cubicBezTo>
                    <a:pt x="1883" y="1980"/>
                    <a:pt x="1935" y="1997"/>
                    <a:pt x="1982" y="2028"/>
                  </a:cubicBezTo>
                  <a:cubicBezTo>
                    <a:pt x="2020" y="2051"/>
                    <a:pt x="2055" y="2081"/>
                    <a:pt x="2091" y="2114"/>
                  </a:cubicBezTo>
                  <a:cubicBezTo>
                    <a:pt x="2119" y="2139"/>
                    <a:pt x="2151" y="2167"/>
                    <a:pt x="2183" y="2191"/>
                  </a:cubicBezTo>
                  <a:cubicBezTo>
                    <a:pt x="2380" y="2330"/>
                    <a:pt x="2631" y="2334"/>
                    <a:pt x="2873" y="2336"/>
                  </a:cubicBezTo>
                  <a:cubicBezTo>
                    <a:pt x="2933" y="2336"/>
                    <a:pt x="2991" y="2336"/>
                    <a:pt x="3051" y="2341"/>
                  </a:cubicBezTo>
                  <a:lnTo>
                    <a:pt x="3068" y="2341"/>
                  </a:lnTo>
                  <a:lnTo>
                    <a:pt x="3077" y="2324"/>
                  </a:lnTo>
                  <a:cubicBezTo>
                    <a:pt x="3132" y="2204"/>
                    <a:pt x="3197" y="2084"/>
                    <a:pt x="3304" y="2009"/>
                  </a:cubicBezTo>
                  <a:cubicBezTo>
                    <a:pt x="3353" y="1974"/>
                    <a:pt x="3407" y="1951"/>
                    <a:pt x="3467" y="1925"/>
                  </a:cubicBezTo>
                  <a:cubicBezTo>
                    <a:pt x="3494" y="1912"/>
                    <a:pt x="3522" y="1901"/>
                    <a:pt x="3550" y="1886"/>
                  </a:cubicBezTo>
                  <a:cubicBezTo>
                    <a:pt x="3638" y="1844"/>
                    <a:pt x="3719" y="1786"/>
                    <a:pt x="3799" y="1732"/>
                  </a:cubicBezTo>
                  <a:cubicBezTo>
                    <a:pt x="3874" y="1679"/>
                    <a:pt x="3951" y="1625"/>
                    <a:pt x="4034" y="1584"/>
                  </a:cubicBezTo>
                  <a:cubicBezTo>
                    <a:pt x="4051" y="1576"/>
                    <a:pt x="4069" y="1567"/>
                    <a:pt x="4086" y="1561"/>
                  </a:cubicBezTo>
                  <a:lnTo>
                    <a:pt x="4124" y="1546"/>
                  </a:lnTo>
                  <a:lnTo>
                    <a:pt x="4111" y="1520"/>
                  </a:lnTo>
                  <a:cubicBezTo>
                    <a:pt x="4099" y="1494"/>
                    <a:pt x="4086" y="1469"/>
                    <a:pt x="4073" y="1443"/>
                  </a:cubicBezTo>
                  <a:cubicBezTo>
                    <a:pt x="4009" y="1312"/>
                    <a:pt x="3944" y="1179"/>
                    <a:pt x="3827" y="1092"/>
                  </a:cubicBezTo>
                  <a:cubicBezTo>
                    <a:pt x="3728" y="1019"/>
                    <a:pt x="3606" y="989"/>
                    <a:pt x="3486" y="961"/>
                  </a:cubicBezTo>
                  <a:cubicBezTo>
                    <a:pt x="3342" y="927"/>
                    <a:pt x="3205" y="895"/>
                    <a:pt x="3120" y="790"/>
                  </a:cubicBezTo>
                  <a:cubicBezTo>
                    <a:pt x="3109" y="777"/>
                    <a:pt x="3098" y="762"/>
                    <a:pt x="3090" y="749"/>
                  </a:cubicBezTo>
                  <a:cubicBezTo>
                    <a:pt x="3070" y="723"/>
                    <a:pt x="3049" y="693"/>
                    <a:pt x="3023" y="672"/>
                  </a:cubicBezTo>
                  <a:cubicBezTo>
                    <a:pt x="2970" y="629"/>
                    <a:pt x="2903" y="616"/>
                    <a:pt x="2841" y="603"/>
                  </a:cubicBezTo>
                  <a:cubicBezTo>
                    <a:pt x="2826" y="601"/>
                    <a:pt x="2813" y="597"/>
                    <a:pt x="2800" y="595"/>
                  </a:cubicBezTo>
                  <a:cubicBezTo>
                    <a:pt x="2588" y="547"/>
                    <a:pt x="2404" y="412"/>
                    <a:pt x="2226" y="282"/>
                  </a:cubicBezTo>
                  <a:cubicBezTo>
                    <a:pt x="2162" y="232"/>
                    <a:pt x="2095" y="183"/>
                    <a:pt x="2027" y="138"/>
                  </a:cubicBezTo>
                  <a:cubicBezTo>
                    <a:pt x="1888" y="46"/>
                    <a:pt x="1767" y="1"/>
                    <a:pt x="165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296"/>
            <p:cNvSpPr/>
            <p:nvPr/>
          </p:nvSpPr>
          <p:spPr>
            <a:xfrm>
              <a:off x="4635128" y="2233530"/>
              <a:ext cx="187539" cy="165574"/>
            </a:xfrm>
            <a:custGeom>
              <a:rect b="b" l="l" r="r" t="t"/>
              <a:pathLst>
                <a:path extrusionOk="0" h="5827" w="6600">
                  <a:moveTo>
                    <a:pt x="3728" y="0"/>
                  </a:moveTo>
                  <a:cubicBezTo>
                    <a:pt x="3683" y="0"/>
                    <a:pt x="3640" y="13"/>
                    <a:pt x="3604" y="42"/>
                  </a:cubicBezTo>
                  <a:cubicBezTo>
                    <a:pt x="3559" y="76"/>
                    <a:pt x="3533" y="127"/>
                    <a:pt x="3510" y="177"/>
                  </a:cubicBezTo>
                  <a:cubicBezTo>
                    <a:pt x="3426" y="357"/>
                    <a:pt x="3362" y="547"/>
                    <a:pt x="3317" y="742"/>
                  </a:cubicBezTo>
                  <a:cubicBezTo>
                    <a:pt x="3292" y="776"/>
                    <a:pt x="3254" y="790"/>
                    <a:pt x="3213" y="790"/>
                  </a:cubicBezTo>
                  <a:cubicBezTo>
                    <a:pt x="3154" y="790"/>
                    <a:pt x="3089" y="760"/>
                    <a:pt x="3051" y="712"/>
                  </a:cubicBezTo>
                  <a:cubicBezTo>
                    <a:pt x="2987" y="633"/>
                    <a:pt x="2974" y="524"/>
                    <a:pt x="2953" y="423"/>
                  </a:cubicBezTo>
                  <a:cubicBezTo>
                    <a:pt x="2929" y="322"/>
                    <a:pt x="2882" y="215"/>
                    <a:pt x="2788" y="177"/>
                  </a:cubicBezTo>
                  <a:cubicBezTo>
                    <a:pt x="2761" y="165"/>
                    <a:pt x="2734" y="161"/>
                    <a:pt x="2706" y="161"/>
                  </a:cubicBezTo>
                  <a:cubicBezTo>
                    <a:pt x="2603" y="161"/>
                    <a:pt x="2496" y="225"/>
                    <a:pt x="2394" y="254"/>
                  </a:cubicBezTo>
                  <a:cubicBezTo>
                    <a:pt x="2329" y="272"/>
                    <a:pt x="2263" y="277"/>
                    <a:pt x="2197" y="277"/>
                  </a:cubicBezTo>
                  <a:cubicBezTo>
                    <a:pt x="2127" y="277"/>
                    <a:pt x="2057" y="272"/>
                    <a:pt x="1987" y="272"/>
                  </a:cubicBezTo>
                  <a:cubicBezTo>
                    <a:pt x="1967" y="272"/>
                    <a:pt x="1947" y="272"/>
                    <a:pt x="1927" y="273"/>
                  </a:cubicBezTo>
                  <a:cubicBezTo>
                    <a:pt x="1663" y="288"/>
                    <a:pt x="1408" y="432"/>
                    <a:pt x="1260" y="650"/>
                  </a:cubicBezTo>
                  <a:cubicBezTo>
                    <a:pt x="1224" y="706"/>
                    <a:pt x="1192" y="766"/>
                    <a:pt x="1142" y="813"/>
                  </a:cubicBezTo>
                  <a:cubicBezTo>
                    <a:pt x="1055" y="896"/>
                    <a:pt x="942" y="914"/>
                    <a:pt x="820" y="914"/>
                  </a:cubicBezTo>
                  <a:cubicBezTo>
                    <a:pt x="725" y="914"/>
                    <a:pt x="626" y="903"/>
                    <a:pt x="529" y="903"/>
                  </a:cubicBezTo>
                  <a:cubicBezTo>
                    <a:pt x="453" y="903"/>
                    <a:pt x="379" y="910"/>
                    <a:pt x="311" y="933"/>
                  </a:cubicBezTo>
                  <a:cubicBezTo>
                    <a:pt x="345" y="1021"/>
                    <a:pt x="311" y="1130"/>
                    <a:pt x="232" y="1181"/>
                  </a:cubicBezTo>
                  <a:cubicBezTo>
                    <a:pt x="202" y="1199"/>
                    <a:pt x="167" y="1207"/>
                    <a:pt x="133" y="1207"/>
                  </a:cubicBezTo>
                  <a:cubicBezTo>
                    <a:pt x="115" y="1207"/>
                    <a:pt x="98" y="1205"/>
                    <a:pt x="82" y="1201"/>
                  </a:cubicBezTo>
                  <a:cubicBezTo>
                    <a:pt x="35" y="1357"/>
                    <a:pt x="0" y="1509"/>
                    <a:pt x="48" y="1659"/>
                  </a:cubicBezTo>
                  <a:cubicBezTo>
                    <a:pt x="78" y="1749"/>
                    <a:pt x="135" y="1837"/>
                    <a:pt x="120" y="1931"/>
                  </a:cubicBezTo>
                  <a:cubicBezTo>
                    <a:pt x="112" y="1985"/>
                    <a:pt x="80" y="2032"/>
                    <a:pt x="67" y="2086"/>
                  </a:cubicBezTo>
                  <a:cubicBezTo>
                    <a:pt x="30" y="2238"/>
                    <a:pt x="157" y="2375"/>
                    <a:pt x="228" y="2514"/>
                  </a:cubicBezTo>
                  <a:cubicBezTo>
                    <a:pt x="285" y="2632"/>
                    <a:pt x="307" y="2765"/>
                    <a:pt x="326" y="2895"/>
                  </a:cubicBezTo>
                  <a:cubicBezTo>
                    <a:pt x="367" y="3176"/>
                    <a:pt x="410" y="3459"/>
                    <a:pt x="450" y="3740"/>
                  </a:cubicBezTo>
                  <a:cubicBezTo>
                    <a:pt x="463" y="3823"/>
                    <a:pt x="478" y="3905"/>
                    <a:pt x="495" y="3988"/>
                  </a:cubicBezTo>
                  <a:cubicBezTo>
                    <a:pt x="507" y="3987"/>
                    <a:pt x="518" y="3986"/>
                    <a:pt x="529" y="3986"/>
                  </a:cubicBezTo>
                  <a:cubicBezTo>
                    <a:pt x="651" y="3986"/>
                    <a:pt x="773" y="4048"/>
                    <a:pt x="879" y="4117"/>
                  </a:cubicBezTo>
                  <a:cubicBezTo>
                    <a:pt x="1134" y="4286"/>
                    <a:pt x="1363" y="4513"/>
                    <a:pt x="1663" y="4577"/>
                  </a:cubicBezTo>
                  <a:cubicBezTo>
                    <a:pt x="1736" y="4594"/>
                    <a:pt x="1815" y="4601"/>
                    <a:pt x="1873" y="4650"/>
                  </a:cubicBezTo>
                  <a:cubicBezTo>
                    <a:pt x="1909" y="4680"/>
                    <a:pt x="1933" y="4725"/>
                    <a:pt x="1965" y="4764"/>
                  </a:cubicBezTo>
                  <a:cubicBezTo>
                    <a:pt x="2132" y="4965"/>
                    <a:pt x="2466" y="4914"/>
                    <a:pt x="2679" y="5070"/>
                  </a:cubicBezTo>
                  <a:cubicBezTo>
                    <a:pt x="2811" y="5169"/>
                    <a:pt x="2876" y="5336"/>
                    <a:pt x="2953" y="5488"/>
                  </a:cubicBezTo>
                  <a:cubicBezTo>
                    <a:pt x="3115" y="5422"/>
                    <a:pt x="3291" y="5398"/>
                    <a:pt x="3467" y="5398"/>
                  </a:cubicBezTo>
                  <a:cubicBezTo>
                    <a:pt x="3544" y="5398"/>
                    <a:pt x="3622" y="5403"/>
                    <a:pt x="3698" y="5411"/>
                  </a:cubicBezTo>
                  <a:cubicBezTo>
                    <a:pt x="3973" y="5439"/>
                    <a:pt x="4243" y="5503"/>
                    <a:pt x="4517" y="5522"/>
                  </a:cubicBezTo>
                  <a:cubicBezTo>
                    <a:pt x="4710" y="5535"/>
                    <a:pt x="4932" y="5539"/>
                    <a:pt x="5052" y="5689"/>
                  </a:cubicBezTo>
                  <a:cubicBezTo>
                    <a:pt x="5196" y="5717"/>
                    <a:pt x="5335" y="5764"/>
                    <a:pt x="5466" y="5826"/>
                  </a:cubicBezTo>
                  <a:cubicBezTo>
                    <a:pt x="5470" y="5659"/>
                    <a:pt x="5402" y="5475"/>
                    <a:pt x="5468" y="5319"/>
                  </a:cubicBezTo>
                  <a:cubicBezTo>
                    <a:pt x="5541" y="5139"/>
                    <a:pt x="5757" y="5068"/>
                    <a:pt x="5888" y="4924"/>
                  </a:cubicBezTo>
                  <a:cubicBezTo>
                    <a:pt x="6042" y="4759"/>
                    <a:pt x="6102" y="4575"/>
                    <a:pt x="6308" y="4481"/>
                  </a:cubicBezTo>
                  <a:cubicBezTo>
                    <a:pt x="6441" y="4419"/>
                    <a:pt x="6599" y="4318"/>
                    <a:pt x="6578" y="4172"/>
                  </a:cubicBezTo>
                  <a:cubicBezTo>
                    <a:pt x="6548" y="3958"/>
                    <a:pt x="6169" y="3913"/>
                    <a:pt x="6184" y="3699"/>
                  </a:cubicBezTo>
                  <a:cubicBezTo>
                    <a:pt x="6186" y="3660"/>
                    <a:pt x="6201" y="3626"/>
                    <a:pt x="6218" y="3592"/>
                  </a:cubicBezTo>
                  <a:cubicBezTo>
                    <a:pt x="6248" y="3530"/>
                    <a:pt x="6280" y="3470"/>
                    <a:pt x="6316" y="3412"/>
                  </a:cubicBezTo>
                  <a:cubicBezTo>
                    <a:pt x="6154" y="3281"/>
                    <a:pt x="6012" y="3120"/>
                    <a:pt x="6027" y="2921"/>
                  </a:cubicBezTo>
                  <a:cubicBezTo>
                    <a:pt x="6042" y="2705"/>
                    <a:pt x="6239" y="2497"/>
                    <a:pt x="6152" y="2302"/>
                  </a:cubicBezTo>
                  <a:cubicBezTo>
                    <a:pt x="6122" y="2238"/>
                    <a:pt x="6064" y="2182"/>
                    <a:pt x="6068" y="2113"/>
                  </a:cubicBezTo>
                  <a:cubicBezTo>
                    <a:pt x="6074" y="2006"/>
                    <a:pt x="6209" y="1970"/>
                    <a:pt x="6289" y="1899"/>
                  </a:cubicBezTo>
                  <a:cubicBezTo>
                    <a:pt x="6389" y="1809"/>
                    <a:pt x="6389" y="1629"/>
                    <a:pt x="6289" y="1539"/>
                  </a:cubicBezTo>
                  <a:cubicBezTo>
                    <a:pt x="6224" y="1481"/>
                    <a:pt x="6128" y="1451"/>
                    <a:pt x="6107" y="1368"/>
                  </a:cubicBezTo>
                  <a:cubicBezTo>
                    <a:pt x="6100" y="1340"/>
                    <a:pt x="6104" y="1308"/>
                    <a:pt x="6111" y="1278"/>
                  </a:cubicBezTo>
                  <a:cubicBezTo>
                    <a:pt x="6134" y="1141"/>
                    <a:pt x="6149" y="961"/>
                    <a:pt x="6023" y="897"/>
                  </a:cubicBezTo>
                  <a:cubicBezTo>
                    <a:pt x="5969" y="869"/>
                    <a:pt x="5905" y="875"/>
                    <a:pt x="5847" y="856"/>
                  </a:cubicBezTo>
                  <a:cubicBezTo>
                    <a:pt x="5770" y="828"/>
                    <a:pt x="5717" y="762"/>
                    <a:pt x="5652" y="710"/>
                  </a:cubicBezTo>
                  <a:cubicBezTo>
                    <a:pt x="5494" y="590"/>
                    <a:pt x="5282" y="579"/>
                    <a:pt x="5082" y="575"/>
                  </a:cubicBezTo>
                  <a:cubicBezTo>
                    <a:pt x="4945" y="571"/>
                    <a:pt x="4808" y="569"/>
                    <a:pt x="4671" y="564"/>
                  </a:cubicBezTo>
                  <a:cubicBezTo>
                    <a:pt x="4615" y="564"/>
                    <a:pt x="4557" y="562"/>
                    <a:pt x="4508" y="537"/>
                  </a:cubicBezTo>
                  <a:cubicBezTo>
                    <a:pt x="4474" y="517"/>
                    <a:pt x="4446" y="489"/>
                    <a:pt x="4420" y="459"/>
                  </a:cubicBezTo>
                  <a:cubicBezTo>
                    <a:pt x="4397" y="436"/>
                    <a:pt x="4378" y="408"/>
                    <a:pt x="4356" y="380"/>
                  </a:cubicBezTo>
                  <a:cubicBezTo>
                    <a:pt x="4354" y="382"/>
                    <a:pt x="4352" y="384"/>
                    <a:pt x="4348" y="387"/>
                  </a:cubicBezTo>
                  <a:cubicBezTo>
                    <a:pt x="4345" y="387"/>
                    <a:pt x="4342" y="387"/>
                    <a:pt x="4340" y="387"/>
                  </a:cubicBezTo>
                  <a:cubicBezTo>
                    <a:pt x="4323" y="387"/>
                    <a:pt x="4305" y="381"/>
                    <a:pt x="4290" y="374"/>
                  </a:cubicBezTo>
                  <a:cubicBezTo>
                    <a:pt x="4163" y="318"/>
                    <a:pt x="4082" y="198"/>
                    <a:pt x="3977" y="108"/>
                  </a:cubicBezTo>
                  <a:cubicBezTo>
                    <a:pt x="3909" y="47"/>
                    <a:pt x="3815" y="0"/>
                    <a:pt x="37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296"/>
            <p:cNvSpPr/>
            <p:nvPr/>
          </p:nvSpPr>
          <p:spPr>
            <a:xfrm>
              <a:off x="4634275" y="2232763"/>
              <a:ext cx="189045" cy="167506"/>
            </a:xfrm>
            <a:custGeom>
              <a:rect b="b" l="l" r="r" t="t"/>
              <a:pathLst>
                <a:path extrusionOk="0" h="5895" w="6653">
                  <a:moveTo>
                    <a:pt x="3756" y="54"/>
                  </a:moveTo>
                  <a:cubicBezTo>
                    <a:pt x="3831" y="54"/>
                    <a:pt x="3919" y="92"/>
                    <a:pt x="3990" y="154"/>
                  </a:cubicBezTo>
                  <a:cubicBezTo>
                    <a:pt x="4022" y="182"/>
                    <a:pt x="4054" y="214"/>
                    <a:pt x="4084" y="246"/>
                  </a:cubicBezTo>
                  <a:cubicBezTo>
                    <a:pt x="4150" y="315"/>
                    <a:pt x="4217" y="386"/>
                    <a:pt x="4309" y="426"/>
                  </a:cubicBezTo>
                  <a:cubicBezTo>
                    <a:pt x="4323" y="433"/>
                    <a:pt x="4343" y="440"/>
                    <a:pt x="4363" y="440"/>
                  </a:cubicBezTo>
                  <a:cubicBezTo>
                    <a:pt x="4368" y="440"/>
                    <a:pt x="4373" y="440"/>
                    <a:pt x="4378" y="439"/>
                  </a:cubicBezTo>
                  <a:lnTo>
                    <a:pt x="4384" y="450"/>
                  </a:lnTo>
                  <a:cubicBezTo>
                    <a:pt x="4399" y="467"/>
                    <a:pt x="4414" y="486"/>
                    <a:pt x="4429" y="506"/>
                  </a:cubicBezTo>
                  <a:cubicBezTo>
                    <a:pt x="4455" y="534"/>
                    <a:pt x="4487" y="566"/>
                    <a:pt x="4525" y="587"/>
                  </a:cubicBezTo>
                  <a:cubicBezTo>
                    <a:pt x="4581" y="615"/>
                    <a:pt x="4645" y="617"/>
                    <a:pt x="4701" y="619"/>
                  </a:cubicBezTo>
                  <a:lnTo>
                    <a:pt x="5112" y="628"/>
                  </a:lnTo>
                  <a:cubicBezTo>
                    <a:pt x="5329" y="634"/>
                    <a:pt x="5522" y="647"/>
                    <a:pt x="5665" y="759"/>
                  </a:cubicBezTo>
                  <a:cubicBezTo>
                    <a:pt x="5684" y="774"/>
                    <a:pt x="5704" y="791"/>
                    <a:pt x="5723" y="808"/>
                  </a:cubicBezTo>
                  <a:cubicBezTo>
                    <a:pt x="5766" y="846"/>
                    <a:pt x="5811" y="887"/>
                    <a:pt x="5869" y="909"/>
                  </a:cubicBezTo>
                  <a:cubicBezTo>
                    <a:pt x="5897" y="917"/>
                    <a:pt x="5924" y="921"/>
                    <a:pt x="5952" y="926"/>
                  </a:cubicBezTo>
                  <a:cubicBezTo>
                    <a:pt x="5984" y="930"/>
                    <a:pt x="6014" y="934"/>
                    <a:pt x="6042" y="947"/>
                  </a:cubicBezTo>
                  <a:cubicBezTo>
                    <a:pt x="6126" y="990"/>
                    <a:pt x="6149" y="1103"/>
                    <a:pt x="6115" y="1301"/>
                  </a:cubicBezTo>
                  <a:cubicBezTo>
                    <a:pt x="6109" y="1335"/>
                    <a:pt x="6102" y="1369"/>
                    <a:pt x="6111" y="1401"/>
                  </a:cubicBezTo>
                  <a:cubicBezTo>
                    <a:pt x="6128" y="1468"/>
                    <a:pt x="6184" y="1504"/>
                    <a:pt x="6235" y="1538"/>
                  </a:cubicBezTo>
                  <a:cubicBezTo>
                    <a:pt x="6259" y="1556"/>
                    <a:pt x="6282" y="1568"/>
                    <a:pt x="6299" y="1586"/>
                  </a:cubicBezTo>
                  <a:cubicBezTo>
                    <a:pt x="6342" y="1624"/>
                    <a:pt x="6368" y="1682"/>
                    <a:pt x="6368" y="1746"/>
                  </a:cubicBezTo>
                  <a:cubicBezTo>
                    <a:pt x="6368" y="1810"/>
                    <a:pt x="6342" y="1868"/>
                    <a:pt x="6301" y="1907"/>
                  </a:cubicBezTo>
                  <a:cubicBezTo>
                    <a:pt x="6278" y="1928"/>
                    <a:pt x="6248" y="1948"/>
                    <a:pt x="6218" y="1965"/>
                  </a:cubicBezTo>
                  <a:cubicBezTo>
                    <a:pt x="6149" y="2008"/>
                    <a:pt x="6077" y="2053"/>
                    <a:pt x="6072" y="2138"/>
                  </a:cubicBezTo>
                  <a:cubicBezTo>
                    <a:pt x="6068" y="2194"/>
                    <a:pt x="6096" y="2239"/>
                    <a:pt x="6124" y="2282"/>
                  </a:cubicBezTo>
                  <a:cubicBezTo>
                    <a:pt x="6137" y="2301"/>
                    <a:pt x="6147" y="2320"/>
                    <a:pt x="6156" y="2340"/>
                  </a:cubicBezTo>
                  <a:cubicBezTo>
                    <a:pt x="6205" y="2447"/>
                    <a:pt x="6158" y="2562"/>
                    <a:pt x="6107" y="2685"/>
                  </a:cubicBezTo>
                  <a:cubicBezTo>
                    <a:pt x="6072" y="2768"/>
                    <a:pt x="6036" y="2856"/>
                    <a:pt x="6029" y="2946"/>
                  </a:cubicBezTo>
                  <a:cubicBezTo>
                    <a:pt x="6014" y="3167"/>
                    <a:pt x="6177" y="3334"/>
                    <a:pt x="6310" y="3445"/>
                  </a:cubicBezTo>
                  <a:cubicBezTo>
                    <a:pt x="6278" y="3499"/>
                    <a:pt x="6248" y="3554"/>
                    <a:pt x="6224" y="3608"/>
                  </a:cubicBezTo>
                  <a:cubicBezTo>
                    <a:pt x="6207" y="3640"/>
                    <a:pt x="6190" y="3679"/>
                    <a:pt x="6186" y="3724"/>
                  </a:cubicBezTo>
                  <a:cubicBezTo>
                    <a:pt x="6177" y="3850"/>
                    <a:pt x="6286" y="3923"/>
                    <a:pt x="6389" y="3992"/>
                  </a:cubicBezTo>
                  <a:cubicBezTo>
                    <a:pt x="6481" y="4054"/>
                    <a:pt x="6569" y="4112"/>
                    <a:pt x="6582" y="4201"/>
                  </a:cubicBezTo>
                  <a:cubicBezTo>
                    <a:pt x="6595" y="4304"/>
                    <a:pt x="6509" y="4399"/>
                    <a:pt x="6327" y="4482"/>
                  </a:cubicBezTo>
                  <a:cubicBezTo>
                    <a:pt x="6184" y="4549"/>
                    <a:pt x="6109" y="4654"/>
                    <a:pt x="6029" y="4767"/>
                  </a:cubicBezTo>
                  <a:cubicBezTo>
                    <a:pt x="5991" y="4823"/>
                    <a:pt x="5950" y="4879"/>
                    <a:pt x="5899" y="4934"/>
                  </a:cubicBezTo>
                  <a:cubicBezTo>
                    <a:pt x="5849" y="4986"/>
                    <a:pt x="5787" y="5031"/>
                    <a:pt x="5727" y="5073"/>
                  </a:cubicBezTo>
                  <a:cubicBezTo>
                    <a:pt x="5627" y="5144"/>
                    <a:pt x="5522" y="5217"/>
                    <a:pt x="5472" y="5337"/>
                  </a:cubicBezTo>
                  <a:cubicBezTo>
                    <a:pt x="5427" y="5446"/>
                    <a:pt x="5442" y="5564"/>
                    <a:pt x="5457" y="5680"/>
                  </a:cubicBezTo>
                  <a:cubicBezTo>
                    <a:pt x="5462" y="5723"/>
                    <a:pt x="5468" y="5768"/>
                    <a:pt x="5470" y="5810"/>
                  </a:cubicBezTo>
                  <a:cubicBezTo>
                    <a:pt x="5346" y="5757"/>
                    <a:pt x="5222" y="5716"/>
                    <a:pt x="5097" y="5693"/>
                  </a:cubicBezTo>
                  <a:cubicBezTo>
                    <a:pt x="4977" y="5549"/>
                    <a:pt x="4772" y="5536"/>
                    <a:pt x="4590" y="5526"/>
                  </a:cubicBezTo>
                  <a:lnTo>
                    <a:pt x="4549" y="5521"/>
                  </a:lnTo>
                  <a:cubicBezTo>
                    <a:pt x="4399" y="5511"/>
                    <a:pt x="4245" y="5487"/>
                    <a:pt x="4099" y="5463"/>
                  </a:cubicBezTo>
                  <a:cubicBezTo>
                    <a:pt x="3979" y="5442"/>
                    <a:pt x="3855" y="5423"/>
                    <a:pt x="3731" y="5410"/>
                  </a:cubicBezTo>
                  <a:cubicBezTo>
                    <a:pt x="3648" y="5401"/>
                    <a:pt x="3569" y="5397"/>
                    <a:pt x="3495" y="5397"/>
                  </a:cubicBezTo>
                  <a:cubicBezTo>
                    <a:pt x="3305" y="5397"/>
                    <a:pt x="3141" y="5425"/>
                    <a:pt x="2996" y="5481"/>
                  </a:cubicBezTo>
                  <a:cubicBezTo>
                    <a:pt x="2987" y="5463"/>
                    <a:pt x="2978" y="5446"/>
                    <a:pt x="2970" y="5427"/>
                  </a:cubicBezTo>
                  <a:cubicBezTo>
                    <a:pt x="2908" y="5296"/>
                    <a:pt x="2841" y="5163"/>
                    <a:pt x="2724" y="5076"/>
                  </a:cubicBezTo>
                  <a:cubicBezTo>
                    <a:pt x="2625" y="5003"/>
                    <a:pt x="2503" y="4973"/>
                    <a:pt x="2383" y="4945"/>
                  </a:cubicBezTo>
                  <a:cubicBezTo>
                    <a:pt x="2239" y="4911"/>
                    <a:pt x="2102" y="4879"/>
                    <a:pt x="2017" y="4774"/>
                  </a:cubicBezTo>
                  <a:cubicBezTo>
                    <a:pt x="2006" y="4761"/>
                    <a:pt x="1995" y="4746"/>
                    <a:pt x="1987" y="4733"/>
                  </a:cubicBezTo>
                  <a:cubicBezTo>
                    <a:pt x="1967" y="4707"/>
                    <a:pt x="1946" y="4677"/>
                    <a:pt x="1920" y="4656"/>
                  </a:cubicBezTo>
                  <a:cubicBezTo>
                    <a:pt x="1867" y="4613"/>
                    <a:pt x="1800" y="4600"/>
                    <a:pt x="1738" y="4587"/>
                  </a:cubicBezTo>
                  <a:cubicBezTo>
                    <a:pt x="1723" y="4585"/>
                    <a:pt x="1710" y="4581"/>
                    <a:pt x="1697" y="4579"/>
                  </a:cubicBezTo>
                  <a:cubicBezTo>
                    <a:pt x="1485" y="4531"/>
                    <a:pt x="1301" y="4396"/>
                    <a:pt x="1123" y="4266"/>
                  </a:cubicBezTo>
                  <a:cubicBezTo>
                    <a:pt x="1059" y="4216"/>
                    <a:pt x="992" y="4167"/>
                    <a:pt x="924" y="4122"/>
                  </a:cubicBezTo>
                  <a:cubicBezTo>
                    <a:pt x="785" y="4030"/>
                    <a:pt x="665" y="3985"/>
                    <a:pt x="555" y="3985"/>
                  </a:cubicBezTo>
                  <a:cubicBezTo>
                    <a:pt x="553" y="3985"/>
                    <a:pt x="549" y="3985"/>
                    <a:pt x="547" y="3987"/>
                  </a:cubicBezTo>
                  <a:cubicBezTo>
                    <a:pt x="532" y="3917"/>
                    <a:pt x="519" y="3844"/>
                    <a:pt x="508" y="3762"/>
                  </a:cubicBezTo>
                  <a:lnTo>
                    <a:pt x="382" y="2918"/>
                  </a:lnTo>
                  <a:cubicBezTo>
                    <a:pt x="363" y="2787"/>
                    <a:pt x="343" y="2652"/>
                    <a:pt x="281" y="2528"/>
                  </a:cubicBezTo>
                  <a:cubicBezTo>
                    <a:pt x="264" y="2492"/>
                    <a:pt x="240" y="2455"/>
                    <a:pt x="219" y="2421"/>
                  </a:cubicBezTo>
                  <a:cubicBezTo>
                    <a:pt x="157" y="2318"/>
                    <a:pt x="99" y="2222"/>
                    <a:pt x="123" y="2119"/>
                  </a:cubicBezTo>
                  <a:cubicBezTo>
                    <a:pt x="129" y="2098"/>
                    <a:pt x="138" y="2076"/>
                    <a:pt x="146" y="2053"/>
                  </a:cubicBezTo>
                  <a:cubicBezTo>
                    <a:pt x="159" y="2025"/>
                    <a:pt x="172" y="1995"/>
                    <a:pt x="176" y="1960"/>
                  </a:cubicBezTo>
                  <a:cubicBezTo>
                    <a:pt x="189" y="1888"/>
                    <a:pt x="159" y="1819"/>
                    <a:pt x="133" y="1755"/>
                  </a:cubicBezTo>
                  <a:cubicBezTo>
                    <a:pt x="123" y="1729"/>
                    <a:pt x="112" y="1703"/>
                    <a:pt x="103" y="1680"/>
                  </a:cubicBezTo>
                  <a:cubicBezTo>
                    <a:pt x="58" y="1541"/>
                    <a:pt x="90" y="1395"/>
                    <a:pt x="129" y="1260"/>
                  </a:cubicBezTo>
                  <a:cubicBezTo>
                    <a:pt x="139" y="1261"/>
                    <a:pt x="149" y="1262"/>
                    <a:pt x="159" y="1262"/>
                  </a:cubicBezTo>
                  <a:cubicBezTo>
                    <a:pt x="202" y="1262"/>
                    <a:pt x="242" y="1251"/>
                    <a:pt x="275" y="1230"/>
                  </a:cubicBezTo>
                  <a:cubicBezTo>
                    <a:pt x="356" y="1178"/>
                    <a:pt x="399" y="1071"/>
                    <a:pt x="373" y="977"/>
                  </a:cubicBezTo>
                  <a:cubicBezTo>
                    <a:pt x="427" y="964"/>
                    <a:pt x="485" y="958"/>
                    <a:pt x="560" y="958"/>
                  </a:cubicBezTo>
                  <a:cubicBezTo>
                    <a:pt x="607" y="958"/>
                    <a:pt x="656" y="960"/>
                    <a:pt x="705" y="962"/>
                  </a:cubicBezTo>
                  <a:cubicBezTo>
                    <a:pt x="755" y="964"/>
                    <a:pt x="804" y="968"/>
                    <a:pt x="851" y="968"/>
                  </a:cubicBezTo>
                  <a:cubicBezTo>
                    <a:pt x="962" y="968"/>
                    <a:pt x="1091" y="956"/>
                    <a:pt x="1192" y="859"/>
                  </a:cubicBezTo>
                  <a:cubicBezTo>
                    <a:pt x="1230" y="823"/>
                    <a:pt x="1258" y="778"/>
                    <a:pt x="1284" y="735"/>
                  </a:cubicBezTo>
                  <a:cubicBezTo>
                    <a:pt x="1294" y="722"/>
                    <a:pt x="1303" y="707"/>
                    <a:pt x="1314" y="692"/>
                  </a:cubicBezTo>
                  <a:cubicBezTo>
                    <a:pt x="1455" y="480"/>
                    <a:pt x="1704" y="341"/>
                    <a:pt x="1959" y="326"/>
                  </a:cubicBezTo>
                  <a:cubicBezTo>
                    <a:pt x="1974" y="325"/>
                    <a:pt x="1990" y="325"/>
                    <a:pt x="2006" y="325"/>
                  </a:cubicBezTo>
                  <a:cubicBezTo>
                    <a:pt x="2045" y="325"/>
                    <a:pt x="2084" y="326"/>
                    <a:pt x="2124" y="328"/>
                  </a:cubicBezTo>
                  <a:cubicBezTo>
                    <a:pt x="2160" y="330"/>
                    <a:pt x="2196" y="330"/>
                    <a:pt x="2233" y="330"/>
                  </a:cubicBezTo>
                  <a:cubicBezTo>
                    <a:pt x="2312" y="330"/>
                    <a:pt x="2374" y="324"/>
                    <a:pt x="2430" y="306"/>
                  </a:cubicBezTo>
                  <a:cubicBezTo>
                    <a:pt x="2469" y="296"/>
                    <a:pt x="2507" y="281"/>
                    <a:pt x="2546" y="266"/>
                  </a:cubicBezTo>
                  <a:cubicBezTo>
                    <a:pt x="2613" y="238"/>
                    <a:pt x="2679" y="215"/>
                    <a:pt x="2739" y="215"/>
                  </a:cubicBezTo>
                  <a:cubicBezTo>
                    <a:pt x="2763" y="215"/>
                    <a:pt x="2786" y="219"/>
                    <a:pt x="2807" y="227"/>
                  </a:cubicBezTo>
                  <a:cubicBezTo>
                    <a:pt x="2878" y="257"/>
                    <a:pt x="2927" y="334"/>
                    <a:pt x="2955" y="456"/>
                  </a:cubicBezTo>
                  <a:cubicBezTo>
                    <a:pt x="2959" y="474"/>
                    <a:pt x="2963" y="491"/>
                    <a:pt x="2968" y="510"/>
                  </a:cubicBezTo>
                  <a:cubicBezTo>
                    <a:pt x="2985" y="596"/>
                    <a:pt x="3004" y="686"/>
                    <a:pt x="3060" y="756"/>
                  </a:cubicBezTo>
                  <a:cubicBezTo>
                    <a:pt x="3103" y="810"/>
                    <a:pt x="3173" y="844"/>
                    <a:pt x="3242" y="844"/>
                  </a:cubicBezTo>
                  <a:cubicBezTo>
                    <a:pt x="3296" y="844"/>
                    <a:pt x="3341" y="823"/>
                    <a:pt x="3368" y="784"/>
                  </a:cubicBezTo>
                  <a:lnTo>
                    <a:pt x="3373" y="774"/>
                  </a:lnTo>
                  <a:cubicBezTo>
                    <a:pt x="3418" y="583"/>
                    <a:pt x="3482" y="394"/>
                    <a:pt x="3563" y="214"/>
                  </a:cubicBezTo>
                  <a:cubicBezTo>
                    <a:pt x="3587" y="167"/>
                    <a:pt x="3611" y="120"/>
                    <a:pt x="3649" y="90"/>
                  </a:cubicBezTo>
                  <a:cubicBezTo>
                    <a:pt x="3679" y="67"/>
                    <a:pt x="3716" y="54"/>
                    <a:pt x="3756" y="54"/>
                  </a:cubicBezTo>
                  <a:close/>
                  <a:moveTo>
                    <a:pt x="3756" y="0"/>
                  </a:moveTo>
                  <a:cubicBezTo>
                    <a:pt x="3703" y="0"/>
                    <a:pt x="3656" y="17"/>
                    <a:pt x="3617" y="47"/>
                  </a:cubicBezTo>
                  <a:cubicBezTo>
                    <a:pt x="3568" y="84"/>
                    <a:pt x="3540" y="139"/>
                    <a:pt x="3516" y="193"/>
                  </a:cubicBezTo>
                  <a:cubicBezTo>
                    <a:pt x="3433" y="373"/>
                    <a:pt x="3366" y="564"/>
                    <a:pt x="3323" y="756"/>
                  </a:cubicBezTo>
                  <a:cubicBezTo>
                    <a:pt x="3300" y="784"/>
                    <a:pt x="3266" y="791"/>
                    <a:pt x="3242" y="791"/>
                  </a:cubicBezTo>
                  <a:cubicBezTo>
                    <a:pt x="3191" y="791"/>
                    <a:pt x="3135" y="763"/>
                    <a:pt x="3103" y="724"/>
                  </a:cubicBezTo>
                  <a:cubicBezTo>
                    <a:pt x="3053" y="662"/>
                    <a:pt x="3036" y="583"/>
                    <a:pt x="3019" y="499"/>
                  </a:cubicBezTo>
                  <a:cubicBezTo>
                    <a:pt x="3015" y="480"/>
                    <a:pt x="3013" y="463"/>
                    <a:pt x="3008" y="444"/>
                  </a:cubicBezTo>
                  <a:cubicBezTo>
                    <a:pt x="2974" y="304"/>
                    <a:pt x="2914" y="214"/>
                    <a:pt x="2829" y="178"/>
                  </a:cubicBezTo>
                  <a:cubicBezTo>
                    <a:pt x="2799" y="167"/>
                    <a:pt x="2769" y="161"/>
                    <a:pt x="2736" y="161"/>
                  </a:cubicBezTo>
                  <a:cubicBezTo>
                    <a:pt x="2666" y="161"/>
                    <a:pt x="2595" y="189"/>
                    <a:pt x="2524" y="216"/>
                  </a:cubicBezTo>
                  <a:cubicBezTo>
                    <a:pt x="2488" y="231"/>
                    <a:pt x="2451" y="246"/>
                    <a:pt x="2415" y="255"/>
                  </a:cubicBezTo>
                  <a:cubicBezTo>
                    <a:pt x="2364" y="270"/>
                    <a:pt x="2308" y="276"/>
                    <a:pt x="2233" y="276"/>
                  </a:cubicBezTo>
                  <a:cubicBezTo>
                    <a:pt x="2196" y="276"/>
                    <a:pt x="2162" y="276"/>
                    <a:pt x="2126" y="274"/>
                  </a:cubicBezTo>
                  <a:cubicBezTo>
                    <a:pt x="2085" y="273"/>
                    <a:pt x="2045" y="271"/>
                    <a:pt x="2005" y="271"/>
                  </a:cubicBezTo>
                  <a:cubicBezTo>
                    <a:pt x="1988" y="271"/>
                    <a:pt x="1971" y="272"/>
                    <a:pt x="1954" y="272"/>
                  </a:cubicBezTo>
                  <a:cubicBezTo>
                    <a:pt x="1684" y="287"/>
                    <a:pt x="1421" y="437"/>
                    <a:pt x="1269" y="662"/>
                  </a:cubicBezTo>
                  <a:cubicBezTo>
                    <a:pt x="1258" y="677"/>
                    <a:pt x="1249" y="692"/>
                    <a:pt x="1239" y="707"/>
                  </a:cubicBezTo>
                  <a:cubicBezTo>
                    <a:pt x="1213" y="748"/>
                    <a:pt x="1187" y="789"/>
                    <a:pt x="1155" y="821"/>
                  </a:cubicBezTo>
                  <a:cubicBezTo>
                    <a:pt x="1067" y="902"/>
                    <a:pt x="952" y="915"/>
                    <a:pt x="851" y="915"/>
                  </a:cubicBezTo>
                  <a:cubicBezTo>
                    <a:pt x="804" y="915"/>
                    <a:pt x="757" y="911"/>
                    <a:pt x="707" y="909"/>
                  </a:cubicBezTo>
                  <a:cubicBezTo>
                    <a:pt x="658" y="906"/>
                    <a:pt x="609" y="904"/>
                    <a:pt x="560" y="904"/>
                  </a:cubicBezTo>
                  <a:cubicBezTo>
                    <a:pt x="467" y="904"/>
                    <a:pt x="395" y="913"/>
                    <a:pt x="333" y="934"/>
                  </a:cubicBezTo>
                  <a:lnTo>
                    <a:pt x="305" y="945"/>
                  </a:lnTo>
                  <a:lnTo>
                    <a:pt x="315" y="971"/>
                  </a:lnTo>
                  <a:cubicBezTo>
                    <a:pt x="348" y="1046"/>
                    <a:pt x="315" y="1142"/>
                    <a:pt x="247" y="1185"/>
                  </a:cubicBezTo>
                  <a:cubicBezTo>
                    <a:pt x="222" y="1199"/>
                    <a:pt x="192" y="1207"/>
                    <a:pt x="161" y="1207"/>
                  </a:cubicBezTo>
                  <a:cubicBezTo>
                    <a:pt x="146" y="1207"/>
                    <a:pt x="131" y="1205"/>
                    <a:pt x="116" y="1202"/>
                  </a:cubicBezTo>
                  <a:lnTo>
                    <a:pt x="93" y="1198"/>
                  </a:lnTo>
                  <a:lnTo>
                    <a:pt x="86" y="1221"/>
                  </a:lnTo>
                  <a:cubicBezTo>
                    <a:pt x="41" y="1373"/>
                    <a:pt x="0" y="1534"/>
                    <a:pt x="52" y="1695"/>
                  </a:cubicBezTo>
                  <a:cubicBezTo>
                    <a:pt x="60" y="1723"/>
                    <a:pt x="71" y="1748"/>
                    <a:pt x="84" y="1774"/>
                  </a:cubicBezTo>
                  <a:cubicBezTo>
                    <a:pt x="110" y="1836"/>
                    <a:pt x="133" y="1894"/>
                    <a:pt x="125" y="1954"/>
                  </a:cubicBezTo>
                  <a:cubicBezTo>
                    <a:pt x="120" y="1980"/>
                    <a:pt x="110" y="2005"/>
                    <a:pt x="97" y="2031"/>
                  </a:cubicBezTo>
                  <a:cubicBezTo>
                    <a:pt x="88" y="2057"/>
                    <a:pt x="78" y="2080"/>
                    <a:pt x="71" y="2106"/>
                  </a:cubicBezTo>
                  <a:cubicBezTo>
                    <a:pt x="41" y="2230"/>
                    <a:pt x="110" y="2342"/>
                    <a:pt x="174" y="2449"/>
                  </a:cubicBezTo>
                  <a:cubicBezTo>
                    <a:pt x="195" y="2483"/>
                    <a:pt x="217" y="2518"/>
                    <a:pt x="234" y="2552"/>
                  </a:cubicBezTo>
                  <a:cubicBezTo>
                    <a:pt x="292" y="2667"/>
                    <a:pt x="311" y="2798"/>
                    <a:pt x="328" y="2927"/>
                  </a:cubicBezTo>
                  <a:lnTo>
                    <a:pt x="455" y="3771"/>
                  </a:lnTo>
                  <a:cubicBezTo>
                    <a:pt x="467" y="3861"/>
                    <a:pt x="482" y="3942"/>
                    <a:pt x="497" y="4019"/>
                  </a:cubicBezTo>
                  <a:lnTo>
                    <a:pt x="504" y="4043"/>
                  </a:lnTo>
                  <a:lnTo>
                    <a:pt x="527" y="4041"/>
                  </a:lnTo>
                  <a:cubicBezTo>
                    <a:pt x="537" y="4040"/>
                    <a:pt x="546" y="4040"/>
                    <a:pt x="556" y="4040"/>
                  </a:cubicBezTo>
                  <a:cubicBezTo>
                    <a:pt x="657" y="4040"/>
                    <a:pt x="765" y="4081"/>
                    <a:pt x="894" y="4167"/>
                  </a:cubicBezTo>
                  <a:cubicBezTo>
                    <a:pt x="960" y="4210"/>
                    <a:pt x="1027" y="4259"/>
                    <a:pt x="1091" y="4309"/>
                  </a:cubicBezTo>
                  <a:cubicBezTo>
                    <a:pt x="1273" y="4444"/>
                    <a:pt x="1462" y="4583"/>
                    <a:pt x="1687" y="4632"/>
                  </a:cubicBezTo>
                  <a:cubicBezTo>
                    <a:pt x="1699" y="4634"/>
                    <a:pt x="1714" y="4636"/>
                    <a:pt x="1727" y="4639"/>
                  </a:cubicBezTo>
                  <a:cubicBezTo>
                    <a:pt x="1787" y="4651"/>
                    <a:pt x="1843" y="4662"/>
                    <a:pt x="1886" y="4696"/>
                  </a:cubicBezTo>
                  <a:cubicBezTo>
                    <a:pt x="1907" y="4716"/>
                    <a:pt x="1924" y="4739"/>
                    <a:pt x="1942" y="4765"/>
                  </a:cubicBezTo>
                  <a:cubicBezTo>
                    <a:pt x="1952" y="4778"/>
                    <a:pt x="1963" y="4793"/>
                    <a:pt x="1974" y="4808"/>
                  </a:cubicBezTo>
                  <a:cubicBezTo>
                    <a:pt x="2072" y="4926"/>
                    <a:pt x="2224" y="4962"/>
                    <a:pt x="2370" y="4996"/>
                  </a:cubicBezTo>
                  <a:cubicBezTo>
                    <a:pt x="2484" y="5024"/>
                    <a:pt x="2601" y="5052"/>
                    <a:pt x="2691" y="5118"/>
                  </a:cubicBezTo>
                  <a:cubicBezTo>
                    <a:pt x="2799" y="5198"/>
                    <a:pt x="2861" y="5326"/>
                    <a:pt x="2923" y="5451"/>
                  </a:cubicBezTo>
                  <a:cubicBezTo>
                    <a:pt x="2933" y="5476"/>
                    <a:pt x="2946" y="5502"/>
                    <a:pt x="2959" y="5528"/>
                  </a:cubicBezTo>
                  <a:lnTo>
                    <a:pt x="2972" y="5549"/>
                  </a:lnTo>
                  <a:lnTo>
                    <a:pt x="2993" y="5541"/>
                  </a:lnTo>
                  <a:cubicBezTo>
                    <a:pt x="3139" y="5481"/>
                    <a:pt x="3304" y="5451"/>
                    <a:pt x="3498" y="5451"/>
                  </a:cubicBezTo>
                  <a:cubicBezTo>
                    <a:pt x="3569" y="5451"/>
                    <a:pt x="3644" y="5455"/>
                    <a:pt x="3724" y="5463"/>
                  </a:cubicBezTo>
                  <a:cubicBezTo>
                    <a:pt x="3846" y="5476"/>
                    <a:pt x="3970" y="5496"/>
                    <a:pt x="4090" y="5515"/>
                  </a:cubicBezTo>
                  <a:cubicBezTo>
                    <a:pt x="4238" y="5541"/>
                    <a:pt x="4393" y="5564"/>
                    <a:pt x="4545" y="5575"/>
                  </a:cubicBezTo>
                  <a:lnTo>
                    <a:pt x="4585" y="5577"/>
                  </a:lnTo>
                  <a:cubicBezTo>
                    <a:pt x="4767" y="5590"/>
                    <a:pt x="4956" y="5603"/>
                    <a:pt x="5063" y="5733"/>
                  </a:cubicBezTo>
                  <a:lnTo>
                    <a:pt x="5070" y="5742"/>
                  </a:lnTo>
                  <a:lnTo>
                    <a:pt x="5078" y="5744"/>
                  </a:lnTo>
                  <a:cubicBezTo>
                    <a:pt x="5213" y="5770"/>
                    <a:pt x="5350" y="5815"/>
                    <a:pt x="5485" y="5877"/>
                  </a:cubicBezTo>
                  <a:lnTo>
                    <a:pt x="5524" y="5894"/>
                  </a:lnTo>
                  <a:lnTo>
                    <a:pt x="5524" y="5853"/>
                  </a:lnTo>
                  <a:cubicBezTo>
                    <a:pt x="5524" y="5793"/>
                    <a:pt x="5517" y="5733"/>
                    <a:pt x="5509" y="5673"/>
                  </a:cubicBezTo>
                  <a:cubicBezTo>
                    <a:pt x="5496" y="5560"/>
                    <a:pt x="5483" y="5453"/>
                    <a:pt x="5522" y="5356"/>
                  </a:cubicBezTo>
                  <a:cubicBezTo>
                    <a:pt x="5564" y="5253"/>
                    <a:pt x="5659" y="5187"/>
                    <a:pt x="5757" y="5116"/>
                  </a:cubicBezTo>
                  <a:cubicBezTo>
                    <a:pt x="5822" y="5073"/>
                    <a:pt x="5886" y="5026"/>
                    <a:pt x="5937" y="4971"/>
                  </a:cubicBezTo>
                  <a:cubicBezTo>
                    <a:pt x="5991" y="4913"/>
                    <a:pt x="6034" y="4855"/>
                    <a:pt x="6074" y="4797"/>
                  </a:cubicBezTo>
                  <a:cubicBezTo>
                    <a:pt x="6152" y="4688"/>
                    <a:pt x="6220" y="4591"/>
                    <a:pt x="6349" y="4531"/>
                  </a:cubicBezTo>
                  <a:cubicBezTo>
                    <a:pt x="6556" y="4435"/>
                    <a:pt x="6653" y="4321"/>
                    <a:pt x="6634" y="4195"/>
                  </a:cubicBezTo>
                  <a:cubicBezTo>
                    <a:pt x="6619" y="4079"/>
                    <a:pt x="6518" y="4013"/>
                    <a:pt x="6419" y="3947"/>
                  </a:cubicBezTo>
                  <a:cubicBezTo>
                    <a:pt x="6323" y="3884"/>
                    <a:pt x="6233" y="3822"/>
                    <a:pt x="6239" y="3728"/>
                  </a:cubicBezTo>
                  <a:cubicBezTo>
                    <a:pt x="6241" y="3696"/>
                    <a:pt x="6254" y="3666"/>
                    <a:pt x="6271" y="3629"/>
                  </a:cubicBezTo>
                  <a:cubicBezTo>
                    <a:pt x="6299" y="3572"/>
                    <a:pt x="6331" y="3514"/>
                    <a:pt x="6368" y="3452"/>
                  </a:cubicBezTo>
                  <a:lnTo>
                    <a:pt x="6381" y="3432"/>
                  </a:lnTo>
                  <a:lnTo>
                    <a:pt x="6361" y="3417"/>
                  </a:lnTo>
                  <a:cubicBezTo>
                    <a:pt x="6160" y="3255"/>
                    <a:pt x="6072" y="3107"/>
                    <a:pt x="6083" y="2950"/>
                  </a:cubicBezTo>
                  <a:cubicBezTo>
                    <a:pt x="6089" y="2869"/>
                    <a:pt x="6124" y="2785"/>
                    <a:pt x="6156" y="2706"/>
                  </a:cubicBezTo>
                  <a:cubicBezTo>
                    <a:pt x="6209" y="2577"/>
                    <a:pt x="6263" y="2447"/>
                    <a:pt x="6205" y="2316"/>
                  </a:cubicBezTo>
                  <a:cubicBezTo>
                    <a:pt x="6194" y="2295"/>
                    <a:pt x="6182" y="2273"/>
                    <a:pt x="6169" y="2254"/>
                  </a:cubicBezTo>
                  <a:cubicBezTo>
                    <a:pt x="6145" y="2215"/>
                    <a:pt x="6122" y="2179"/>
                    <a:pt x="6126" y="2140"/>
                  </a:cubicBezTo>
                  <a:cubicBezTo>
                    <a:pt x="6128" y="2083"/>
                    <a:pt x="6184" y="2048"/>
                    <a:pt x="6246" y="2010"/>
                  </a:cubicBezTo>
                  <a:cubicBezTo>
                    <a:pt x="6278" y="1990"/>
                    <a:pt x="6310" y="1971"/>
                    <a:pt x="6336" y="1948"/>
                  </a:cubicBezTo>
                  <a:cubicBezTo>
                    <a:pt x="6389" y="1898"/>
                    <a:pt x="6421" y="1825"/>
                    <a:pt x="6421" y="1746"/>
                  </a:cubicBezTo>
                  <a:cubicBezTo>
                    <a:pt x="6421" y="1667"/>
                    <a:pt x="6389" y="1594"/>
                    <a:pt x="6336" y="1547"/>
                  </a:cubicBezTo>
                  <a:cubicBezTo>
                    <a:pt x="6314" y="1528"/>
                    <a:pt x="6289" y="1511"/>
                    <a:pt x="6265" y="1496"/>
                  </a:cubicBezTo>
                  <a:cubicBezTo>
                    <a:pt x="6218" y="1463"/>
                    <a:pt x="6175" y="1436"/>
                    <a:pt x="6162" y="1388"/>
                  </a:cubicBezTo>
                  <a:cubicBezTo>
                    <a:pt x="6158" y="1365"/>
                    <a:pt x="6162" y="1339"/>
                    <a:pt x="6167" y="1309"/>
                  </a:cubicBezTo>
                  <a:cubicBezTo>
                    <a:pt x="6192" y="1168"/>
                    <a:pt x="6209" y="973"/>
                    <a:pt x="6066" y="900"/>
                  </a:cubicBezTo>
                  <a:cubicBezTo>
                    <a:pt x="6032" y="883"/>
                    <a:pt x="5995" y="876"/>
                    <a:pt x="5959" y="872"/>
                  </a:cubicBezTo>
                  <a:cubicBezTo>
                    <a:pt x="5933" y="868"/>
                    <a:pt x="5909" y="866"/>
                    <a:pt x="5888" y="857"/>
                  </a:cubicBezTo>
                  <a:cubicBezTo>
                    <a:pt x="5839" y="840"/>
                    <a:pt x="5800" y="806"/>
                    <a:pt x="5757" y="767"/>
                  </a:cubicBezTo>
                  <a:cubicBezTo>
                    <a:pt x="5738" y="750"/>
                    <a:pt x="5719" y="733"/>
                    <a:pt x="5697" y="716"/>
                  </a:cubicBezTo>
                  <a:cubicBezTo>
                    <a:pt x="5541" y="596"/>
                    <a:pt x="5340" y="581"/>
                    <a:pt x="5115" y="574"/>
                  </a:cubicBezTo>
                  <a:lnTo>
                    <a:pt x="4703" y="566"/>
                  </a:lnTo>
                  <a:cubicBezTo>
                    <a:pt x="4652" y="564"/>
                    <a:pt x="4596" y="564"/>
                    <a:pt x="4551" y="540"/>
                  </a:cubicBezTo>
                  <a:cubicBezTo>
                    <a:pt x="4519" y="523"/>
                    <a:pt x="4491" y="495"/>
                    <a:pt x="4470" y="469"/>
                  </a:cubicBezTo>
                  <a:cubicBezTo>
                    <a:pt x="4455" y="452"/>
                    <a:pt x="4442" y="435"/>
                    <a:pt x="4427" y="416"/>
                  </a:cubicBezTo>
                  <a:lnTo>
                    <a:pt x="4397" y="377"/>
                  </a:lnTo>
                  <a:lnTo>
                    <a:pt x="4378" y="384"/>
                  </a:lnTo>
                  <a:cubicBezTo>
                    <a:pt x="4373" y="384"/>
                    <a:pt x="4369" y="388"/>
                    <a:pt x="4367" y="388"/>
                  </a:cubicBezTo>
                  <a:cubicBezTo>
                    <a:pt x="4354" y="388"/>
                    <a:pt x="4341" y="381"/>
                    <a:pt x="4330" y="377"/>
                  </a:cubicBezTo>
                  <a:cubicBezTo>
                    <a:pt x="4249" y="341"/>
                    <a:pt x="4187" y="276"/>
                    <a:pt x="4123" y="210"/>
                  </a:cubicBezTo>
                  <a:cubicBezTo>
                    <a:pt x="4090" y="178"/>
                    <a:pt x="4058" y="144"/>
                    <a:pt x="4024" y="114"/>
                  </a:cubicBezTo>
                  <a:cubicBezTo>
                    <a:pt x="3945" y="43"/>
                    <a:pt x="3844" y="0"/>
                    <a:pt x="37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296"/>
            <p:cNvSpPr/>
            <p:nvPr/>
          </p:nvSpPr>
          <p:spPr>
            <a:xfrm>
              <a:off x="4805950" y="2196366"/>
              <a:ext cx="179668" cy="139944"/>
            </a:xfrm>
            <a:custGeom>
              <a:rect b="b" l="l" r="r" t="t"/>
              <a:pathLst>
                <a:path extrusionOk="0" h="4925" w="6323">
                  <a:moveTo>
                    <a:pt x="3241" y="0"/>
                  </a:moveTo>
                  <a:cubicBezTo>
                    <a:pt x="3215" y="0"/>
                    <a:pt x="3191" y="6"/>
                    <a:pt x="3167" y="19"/>
                  </a:cubicBezTo>
                  <a:cubicBezTo>
                    <a:pt x="3109" y="49"/>
                    <a:pt x="3081" y="118"/>
                    <a:pt x="3032" y="161"/>
                  </a:cubicBezTo>
                  <a:cubicBezTo>
                    <a:pt x="3004" y="188"/>
                    <a:pt x="2968" y="206"/>
                    <a:pt x="2931" y="221"/>
                  </a:cubicBezTo>
                  <a:cubicBezTo>
                    <a:pt x="2798" y="270"/>
                    <a:pt x="2651" y="270"/>
                    <a:pt x="2511" y="300"/>
                  </a:cubicBezTo>
                  <a:cubicBezTo>
                    <a:pt x="2372" y="332"/>
                    <a:pt x="2228" y="407"/>
                    <a:pt x="2183" y="544"/>
                  </a:cubicBezTo>
                  <a:cubicBezTo>
                    <a:pt x="2138" y="683"/>
                    <a:pt x="2218" y="842"/>
                    <a:pt x="2171" y="983"/>
                  </a:cubicBezTo>
                  <a:cubicBezTo>
                    <a:pt x="2085" y="1251"/>
                    <a:pt x="1631" y="1264"/>
                    <a:pt x="1573" y="1540"/>
                  </a:cubicBezTo>
                  <a:cubicBezTo>
                    <a:pt x="1551" y="1630"/>
                    <a:pt x="1579" y="1744"/>
                    <a:pt x="1509" y="1804"/>
                  </a:cubicBezTo>
                  <a:cubicBezTo>
                    <a:pt x="1457" y="1847"/>
                    <a:pt x="1367" y="1845"/>
                    <a:pt x="1337" y="1907"/>
                  </a:cubicBezTo>
                  <a:cubicBezTo>
                    <a:pt x="1311" y="1954"/>
                    <a:pt x="1339" y="2014"/>
                    <a:pt x="1318" y="2063"/>
                  </a:cubicBezTo>
                  <a:cubicBezTo>
                    <a:pt x="1298" y="2106"/>
                    <a:pt x="1259" y="2116"/>
                    <a:pt x="1211" y="2116"/>
                  </a:cubicBezTo>
                  <a:cubicBezTo>
                    <a:pt x="1169" y="2116"/>
                    <a:pt x="1120" y="2108"/>
                    <a:pt x="1073" y="2108"/>
                  </a:cubicBezTo>
                  <a:cubicBezTo>
                    <a:pt x="1043" y="2108"/>
                    <a:pt x="1014" y="2111"/>
                    <a:pt x="988" y="2123"/>
                  </a:cubicBezTo>
                  <a:cubicBezTo>
                    <a:pt x="881" y="2172"/>
                    <a:pt x="887" y="2342"/>
                    <a:pt x="789" y="2408"/>
                  </a:cubicBezTo>
                  <a:cubicBezTo>
                    <a:pt x="762" y="2426"/>
                    <a:pt x="733" y="2433"/>
                    <a:pt x="703" y="2433"/>
                  </a:cubicBezTo>
                  <a:cubicBezTo>
                    <a:pt x="617" y="2433"/>
                    <a:pt x="522" y="2375"/>
                    <a:pt x="433" y="2348"/>
                  </a:cubicBezTo>
                  <a:cubicBezTo>
                    <a:pt x="394" y="2336"/>
                    <a:pt x="354" y="2331"/>
                    <a:pt x="314" y="2331"/>
                  </a:cubicBezTo>
                  <a:cubicBezTo>
                    <a:pt x="245" y="2331"/>
                    <a:pt x="176" y="2347"/>
                    <a:pt x="112" y="2376"/>
                  </a:cubicBezTo>
                  <a:cubicBezTo>
                    <a:pt x="120" y="2444"/>
                    <a:pt x="110" y="2519"/>
                    <a:pt x="99" y="2586"/>
                  </a:cubicBezTo>
                  <a:cubicBezTo>
                    <a:pt x="92" y="2616"/>
                    <a:pt x="88" y="2648"/>
                    <a:pt x="95" y="2676"/>
                  </a:cubicBezTo>
                  <a:cubicBezTo>
                    <a:pt x="116" y="2759"/>
                    <a:pt x="212" y="2789"/>
                    <a:pt x="277" y="2847"/>
                  </a:cubicBezTo>
                  <a:cubicBezTo>
                    <a:pt x="377" y="2937"/>
                    <a:pt x="377" y="3117"/>
                    <a:pt x="277" y="3207"/>
                  </a:cubicBezTo>
                  <a:cubicBezTo>
                    <a:pt x="197" y="3278"/>
                    <a:pt x="62" y="3314"/>
                    <a:pt x="56" y="3421"/>
                  </a:cubicBezTo>
                  <a:cubicBezTo>
                    <a:pt x="52" y="3490"/>
                    <a:pt x="110" y="3546"/>
                    <a:pt x="140" y="3610"/>
                  </a:cubicBezTo>
                  <a:cubicBezTo>
                    <a:pt x="227" y="3805"/>
                    <a:pt x="30" y="4013"/>
                    <a:pt x="15" y="4229"/>
                  </a:cubicBezTo>
                  <a:cubicBezTo>
                    <a:pt x="0" y="4428"/>
                    <a:pt x="142" y="4589"/>
                    <a:pt x="304" y="4720"/>
                  </a:cubicBezTo>
                  <a:cubicBezTo>
                    <a:pt x="371" y="4606"/>
                    <a:pt x="452" y="4503"/>
                    <a:pt x="564" y="4433"/>
                  </a:cubicBezTo>
                  <a:cubicBezTo>
                    <a:pt x="699" y="4344"/>
                    <a:pt x="855" y="4314"/>
                    <a:pt x="1017" y="4314"/>
                  </a:cubicBezTo>
                  <a:cubicBezTo>
                    <a:pt x="1181" y="4314"/>
                    <a:pt x="1350" y="4345"/>
                    <a:pt x="1511" y="4377"/>
                  </a:cubicBezTo>
                  <a:cubicBezTo>
                    <a:pt x="1836" y="4443"/>
                    <a:pt x="2164" y="4510"/>
                    <a:pt x="2492" y="4576"/>
                  </a:cubicBezTo>
                  <a:cubicBezTo>
                    <a:pt x="3111" y="4703"/>
                    <a:pt x="3732" y="4829"/>
                    <a:pt x="4360" y="4915"/>
                  </a:cubicBezTo>
                  <a:cubicBezTo>
                    <a:pt x="4397" y="4920"/>
                    <a:pt x="4436" y="4924"/>
                    <a:pt x="4473" y="4924"/>
                  </a:cubicBezTo>
                  <a:cubicBezTo>
                    <a:pt x="4532" y="4924"/>
                    <a:pt x="4589" y="4914"/>
                    <a:pt x="4634" y="4878"/>
                  </a:cubicBezTo>
                  <a:cubicBezTo>
                    <a:pt x="4684" y="4840"/>
                    <a:pt x="4712" y="4780"/>
                    <a:pt x="4742" y="4726"/>
                  </a:cubicBezTo>
                  <a:cubicBezTo>
                    <a:pt x="4917" y="4403"/>
                    <a:pt x="5236" y="4216"/>
                    <a:pt x="5590" y="4092"/>
                  </a:cubicBezTo>
                  <a:cubicBezTo>
                    <a:pt x="5579" y="3925"/>
                    <a:pt x="5564" y="3760"/>
                    <a:pt x="5536" y="3597"/>
                  </a:cubicBezTo>
                  <a:cubicBezTo>
                    <a:pt x="5511" y="3434"/>
                    <a:pt x="5494" y="3229"/>
                    <a:pt x="5635" y="3143"/>
                  </a:cubicBezTo>
                  <a:cubicBezTo>
                    <a:pt x="5681" y="3114"/>
                    <a:pt x="5732" y="3106"/>
                    <a:pt x="5786" y="3106"/>
                  </a:cubicBezTo>
                  <a:cubicBezTo>
                    <a:pt x="5852" y="3106"/>
                    <a:pt x="5923" y="3119"/>
                    <a:pt x="5991" y="3119"/>
                  </a:cubicBezTo>
                  <a:cubicBezTo>
                    <a:pt x="6028" y="3119"/>
                    <a:pt x="6064" y="3115"/>
                    <a:pt x="6098" y="3104"/>
                  </a:cubicBezTo>
                  <a:cubicBezTo>
                    <a:pt x="6246" y="3057"/>
                    <a:pt x="6323" y="2877"/>
                    <a:pt x="6293" y="2725"/>
                  </a:cubicBezTo>
                  <a:cubicBezTo>
                    <a:pt x="6263" y="2573"/>
                    <a:pt x="6151" y="2447"/>
                    <a:pt x="6027" y="2354"/>
                  </a:cubicBezTo>
                  <a:cubicBezTo>
                    <a:pt x="5901" y="2260"/>
                    <a:pt x="5761" y="2192"/>
                    <a:pt x="5635" y="2100"/>
                  </a:cubicBezTo>
                  <a:cubicBezTo>
                    <a:pt x="5389" y="1920"/>
                    <a:pt x="5204" y="1643"/>
                    <a:pt x="5172" y="1339"/>
                  </a:cubicBezTo>
                  <a:cubicBezTo>
                    <a:pt x="5151" y="1131"/>
                    <a:pt x="5196" y="921"/>
                    <a:pt x="5168" y="715"/>
                  </a:cubicBezTo>
                  <a:cubicBezTo>
                    <a:pt x="5140" y="510"/>
                    <a:pt x="4999" y="291"/>
                    <a:pt x="4791" y="287"/>
                  </a:cubicBezTo>
                  <a:cubicBezTo>
                    <a:pt x="4787" y="287"/>
                    <a:pt x="4783" y="287"/>
                    <a:pt x="4780" y="287"/>
                  </a:cubicBezTo>
                  <a:cubicBezTo>
                    <a:pt x="4668" y="287"/>
                    <a:pt x="4565" y="348"/>
                    <a:pt x="4461" y="392"/>
                  </a:cubicBezTo>
                  <a:cubicBezTo>
                    <a:pt x="4405" y="416"/>
                    <a:pt x="4340" y="433"/>
                    <a:pt x="4279" y="433"/>
                  </a:cubicBezTo>
                  <a:cubicBezTo>
                    <a:pt x="4224" y="433"/>
                    <a:pt x="4171" y="419"/>
                    <a:pt x="4129" y="383"/>
                  </a:cubicBezTo>
                  <a:cubicBezTo>
                    <a:pt x="4073" y="338"/>
                    <a:pt x="4050" y="266"/>
                    <a:pt x="3998" y="214"/>
                  </a:cubicBezTo>
                  <a:cubicBezTo>
                    <a:pt x="3876" y="94"/>
                    <a:pt x="3672" y="148"/>
                    <a:pt x="3510" y="94"/>
                  </a:cubicBezTo>
                  <a:cubicBezTo>
                    <a:pt x="3420" y="64"/>
                    <a:pt x="3327" y="0"/>
                    <a:pt x="32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296"/>
            <p:cNvSpPr/>
            <p:nvPr/>
          </p:nvSpPr>
          <p:spPr>
            <a:xfrm>
              <a:off x="4805154" y="2195627"/>
              <a:ext cx="181202" cy="141450"/>
            </a:xfrm>
            <a:custGeom>
              <a:rect b="b" l="l" r="r" t="t"/>
              <a:pathLst>
                <a:path extrusionOk="0" h="4978" w="6377">
                  <a:moveTo>
                    <a:pt x="3267" y="54"/>
                  </a:moveTo>
                  <a:cubicBezTo>
                    <a:pt x="3316" y="54"/>
                    <a:pt x="3374" y="78"/>
                    <a:pt x="3433" y="105"/>
                  </a:cubicBezTo>
                  <a:cubicBezTo>
                    <a:pt x="3465" y="120"/>
                    <a:pt x="3497" y="135"/>
                    <a:pt x="3529" y="146"/>
                  </a:cubicBezTo>
                  <a:cubicBezTo>
                    <a:pt x="3593" y="167"/>
                    <a:pt x="3664" y="172"/>
                    <a:pt x="3733" y="178"/>
                  </a:cubicBezTo>
                  <a:cubicBezTo>
                    <a:pt x="3840" y="184"/>
                    <a:pt x="3938" y="191"/>
                    <a:pt x="4007" y="259"/>
                  </a:cubicBezTo>
                  <a:cubicBezTo>
                    <a:pt x="4028" y="281"/>
                    <a:pt x="4045" y="307"/>
                    <a:pt x="4063" y="334"/>
                  </a:cubicBezTo>
                  <a:cubicBezTo>
                    <a:pt x="4084" y="369"/>
                    <a:pt x="4108" y="403"/>
                    <a:pt x="4140" y="431"/>
                  </a:cubicBezTo>
                  <a:cubicBezTo>
                    <a:pt x="4183" y="467"/>
                    <a:pt x="4238" y="487"/>
                    <a:pt x="4305" y="487"/>
                  </a:cubicBezTo>
                  <a:cubicBezTo>
                    <a:pt x="4380" y="487"/>
                    <a:pt x="4452" y="463"/>
                    <a:pt x="4500" y="444"/>
                  </a:cubicBezTo>
                  <a:cubicBezTo>
                    <a:pt x="4523" y="433"/>
                    <a:pt x="4547" y="422"/>
                    <a:pt x="4570" y="412"/>
                  </a:cubicBezTo>
                  <a:cubicBezTo>
                    <a:pt x="4652" y="373"/>
                    <a:pt x="4729" y="339"/>
                    <a:pt x="4810" y="339"/>
                  </a:cubicBezTo>
                  <a:lnTo>
                    <a:pt x="4819" y="339"/>
                  </a:lnTo>
                  <a:cubicBezTo>
                    <a:pt x="5012" y="343"/>
                    <a:pt x="5145" y="553"/>
                    <a:pt x="5170" y="746"/>
                  </a:cubicBezTo>
                  <a:cubicBezTo>
                    <a:pt x="5185" y="851"/>
                    <a:pt x="5179" y="960"/>
                    <a:pt x="5172" y="1065"/>
                  </a:cubicBezTo>
                  <a:cubicBezTo>
                    <a:pt x="5168" y="1164"/>
                    <a:pt x="5164" y="1266"/>
                    <a:pt x="5174" y="1367"/>
                  </a:cubicBezTo>
                  <a:cubicBezTo>
                    <a:pt x="5204" y="1661"/>
                    <a:pt x="5382" y="1954"/>
                    <a:pt x="5648" y="2147"/>
                  </a:cubicBezTo>
                  <a:cubicBezTo>
                    <a:pt x="5710" y="2192"/>
                    <a:pt x="5777" y="2233"/>
                    <a:pt x="5839" y="2271"/>
                  </a:cubicBezTo>
                  <a:cubicBezTo>
                    <a:pt x="5907" y="2312"/>
                    <a:pt x="5976" y="2355"/>
                    <a:pt x="6038" y="2402"/>
                  </a:cubicBezTo>
                  <a:cubicBezTo>
                    <a:pt x="6136" y="2477"/>
                    <a:pt x="6263" y="2597"/>
                    <a:pt x="6293" y="2755"/>
                  </a:cubicBezTo>
                  <a:cubicBezTo>
                    <a:pt x="6321" y="2890"/>
                    <a:pt x="6256" y="3062"/>
                    <a:pt x="6117" y="3105"/>
                  </a:cubicBezTo>
                  <a:cubicBezTo>
                    <a:pt x="6089" y="3113"/>
                    <a:pt x="6057" y="3117"/>
                    <a:pt x="6019" y="3117"/>
                  </a:cubicBezTo>
                  <a:cubicBezTo>
                    <a:pt x="5987" y="3117"/>
                    <a:pt x="5950" y="3115"/>
                    <a:pt x="5918" y="3111"/>
                  </a:cubicBezTo>
                  <a:cubicBezTo>
                    <a:pt x="5884" y="3109"/>
                    <a:pt x="5847" y="3105"/>
                    <a:pt x="5813" y="3105"/>
                  </a:cubicBezTo>
                  <a:cubicBezTo>
                    <a:pt x="5744" y="3105"/>
                    <a:pt x="5693" y="3117"/>
                    <a:pt x="5648" y="3145"/>
                  </a:cubicBezTo>
                  <a:cubicBezTo>
                    <a:pt x="5498" y="3237"/>
                    <a:pt x="5509" y="3441"/>
                    <a:pt x="5539" y="3627"/>
                  </a:cubicBezTo>
                  <a:cubicBezTo>
                    <a:pt x="5562" y="3771"/>
                    <a:pt x="5579" y="3927"/>
                    <a:pt x="5590" y="4099"/>
                  </a:cubicBezTo>
                  <a:cubicBezTo>
                    <a:pt x="5174" y="4249"/>
                    <a:pt x="4898" y="4459"/>
                    <a:pt x="4746" y="4739"/>
                  </a:cubicBezTo>
                  <a:lnTo>
                    <a:pt x="4733" y="4763"/>
                  </a:lnTo>
                  <a:cubicBezTo>
                    <a:pt x="4707" y="4810"/>
                    <a:pt x="4684" y="4855"/>
                    <a:pt x="4647" y="4883"/>
                  </a:cubicBezTo>
                  <a:cubicBezTo>
                    <a:pt x="4611" y="4911"/>
                    <a:pt x="4566" y="4924"/>
                    <a:pt x="4504" y="4924"/>
                  </a:cubicBezTo>
                  <a:cubicBezTo>
                    <a:pt x="4465" y="4924"/>
                    <a:pt x="4429" y="4919"/>
                    <a:pt x="4392" y="4913"/>
                  </a:cubicBezTo>
                  <a:cubicBezTo>
                    <a:pt x="3767" y="4829"/>
                    <a:pt x="3137" y="4701"/>
                    <a:pt x="2524" y="4577"/>
                  </a:cubicBezTo>
                  <a:lnTo>
                    <a:pt x="1543" y="4377"/>
                  </a:lnTo>
                  <a:cubicBezTo>
                    <a:pt x="1391" y="4345"/>
                    <a:pt x="1213" y="4313"/>
                    <a:pt x="1044" y="4313"/>
                  </a:cubicBezTo>
                  <a:cubicBezTo>
                    <a:pt x="855" y="4313"/>
                    <a:pt x="703" y="4354"/>
                    <a:pt x="577" y="4435"/>
                  </a:cubicBezTo>
                  <a:cubicBezTo>
                    <a:pt x="482" y="4495"/>
                    <a:pt x="403" y="4583"/>
                    <a:pt x="324" y="4705"/>
                  </a:cubicBezTo>
                  <a:cubicBezTo>
                    <a:pt x="140" y="4551"/>
                    <a:pt x="58" y="4407"/>
                    <a:pt x="69" y="4257"/>
                  </a:cubicBezTo>
                  <a:cubicBezTo>
                    <a:pt x="75" y="4176"/>
                    <a:pt x="110" y="4092"/>
                    <a:pt x="142" y="4013"/>
                  </a:cubicBezTo>
                  <a:cubicBezTo>
                    <a:pt x="195" y="3884"/>
                    <a:pt x="249" y="3754"/>
                    <a:pt x="191" y="3623"/>
                  </a:cubicBezTo>
                  <a:cubicBezTo>
                    <a:pt x="180" y="3602"/>
                    <a:pt x="168" y="3580"/>
                    <a:pt x="155" y="3561"/>
                  </a:cubicBezTo>
                  <a:cubicBezTo>
                    <a:pt x="131" y="3522"/>
                    <a:pt x="108" y="3486"/>
                    <a:pt x="112" y="3447"/>
                  </a:cubicBezTo>
                  <a:cubicBezTo>
                    <a:pt x="114" y="3390"/>
                    <a:pt x="170" y="3355"/>
                    <a:pt x="232" y="3317"/>
                  </a:cubicBezTo>
                  <a:cubicBezTo>
                    <a:pt x="264" y="3297"/>
                    <a:pt x="296" y="3278"/>
                    <a:pt x="322" y="3255"/>
                  </a:cubicBezTo>
                  <a:cubicBezTo>
                    <a:pt x="375" y="3205"/>
                    <a:pt x="407" y="3132"/>
                    <a:pt x="407" y="3053"/>
                  </a:cubicBezTo>
                  <a:cubicBezTo>
                    <a:pt x="407" y="2974"/>
                    <a:pt x="375" y="2901"/>
                    <a:pt x="322" y="2854"/>
                  </a:cubicBezTo>
                  <a:cubicBezTo>
                    <a:pt x="300" y="2835"/>
                    <a:pt x="275" y="2818"/>
                    <a:pt x="251" y="2803"/>
                  </a:cubicBezTo>
                  <a:cubicBezTo>
                    <a:pt x="204" y="2770"/>
                    <a:pt x="161" y="2743"/>
                    <a:pt x="148" y="2695"/>
                  </a:cubicBezTo>
                  <a:cubicBezTo>
                    <a:pt x="144" y="2672"/>
                    <a:pt x="148" y="2646"/>
                    <a:pt x="153" y="2616"/>
                  </a:cubicBezTo>
                  <a:cubicBezTo>
                    <a:pt x="168" y="2537"/>
                    <a:pt x="172" y="2475"/>
                    <a:pt x="168" y="2419"/>
                  </a:cubicBezTo>
                  <a:cubicBezTo>
                    <a:pt x="226" y="2396"/>
                    <a:pt x="286" y="2383"/>
                    <a:pt x="344" y="2383"/>
                  </a:cubicBezTo>
                  <a:cubicBezTo>
                    <a:pt x="382" y="2383"/>
                    <a:pt x="419" y="2389"/>
                    <a:pt x="452" y="2400"/>
                  </a:cubicBezTo>
                  <a:cubicBezTo>
                    <a:pt x="482" y="2408"/>
                    <a:pt x="512" y="2419"/>
                    <a:pt x="542" y="2432"/>
                  </a:cubicBezTo>
                  <a:cubicBezTo>
                    <a:pt x="605" y="2458"/>
                    <a:pt x="669" y="2485"/>
                    <a:pt x="731" y="2485"/>
                  </a:cubicBezTo>
                  <a:cubicBezTo>
                    <a:pt x="767" y="2485"/>
                    <a:pt x="802" y="2475"/>
                    <a:pt x="832" y="2455"/>
                  </a:cubicBezTo>
                  <a:cubicBezTo>
                    <a:pt x="885" y="2419"/>
                    <a:pt x="911" y="2361"/>
                    <a:pt x="935" y="2303"/>
                  </a:cubicBezTo>
                  <a:cubicBezTo>
                    <a:pt x="958" y="2248"/>
                    <a:pt x="980" y="2194"/>
                    <a:pt x="1027" y="2173"/>
                  </a:cubicBezTo>
                  <a:cubicBezTo>
                    <a:pt x="1047" y="2164"/>
                    <a:pt x="1075" y="2161"/>
                    <a:pt x="1105" y="2161"/>
                  </a:cubicBezTo>
                  <a:cubicBezTo>
                    <a:pt x="1126" y="2161"/>
                    <a:pt x="1148" y="2162"/>
                    <a:pt x="1170" y="2164"/>
                  </a:cubicBezTo>
                  <a:cubicBezTo>
                    <a:pt x="1194" y="2166"/>
                    <a:pt x="1217" y="2168"/>
                    <a:pt x="1239" y="2168"/>
                  </a:cubicBezTo>
                  <a:cubicBezTo>
                    <a:pt x="1282" y="2168"/>
                    <a:pt x="1342" y="2162"/>
                    <a:pt x="1369" y="2100"/>
                  </a:cubicBezTo>
                  <a:cubicBezTo>
                    <a:pt x="1384" y="2070"/>
                    <a:pt x="1382" y="2038"/>
                    <a:pt x="1382" y="2010"/>
                  </a:cubicBezTo>
                  <a:cubicBezTo>
                    <a:pt x="1380" y="1986"/>
                    <a:pt x="1380" y="1963"/>
                    <a:pt x="1389" y="1943"/>
                  </a:cubicBezTo>
                  <a:cubicBezTo>
                    <a:pt x="1402" y="1918"/>
                    <a:pt x="1432" y="1907"/>
                    <a:pt x="1468" y="1894"/>
                  </a:cubicBezTo>
                  <a:cubicBezTo>
                    <a:pt x="1498" y="1881"/>
                    <a:pt x="1528" y="1871"/>
                    <a:pt x="1554" y="1849"/>
                  </a:cubicBezTo>
                  <a:cubicBezTo>
                    <a:pt x="1609" y="1802"/>
                    <a:pt x="1614" y="1729"/>
                    <a:pt x="1618" y="1658"/>
                  </a:cubicBezTo>
                  <a:cubicBezTo>
                    <a:pt x="1618" y="1628"/>
                    <a:pt x="1620" y="1598"/>
                    <a:pt x="1627" y="1571"/>
                  </a:cubicBezTo>
                  <a:cubicBezTo>
                    <a:pt x="1654" y="1442"/>
                    <a:pt x="1779" y="1376"/>
                    <a:pt x="1911" y="1303"/>
                  </a:cubicBezTo>
                  <a:cubicBezTo>
                    <a:pt x="2044" y="1232"/>
                    <a:pt x="2179" y="1157"/>
                    <a:pt x="2224" y="1018"/>
                  </a:cubicBezTo>
                  <a:cubicBezTo>
                    <a:pt x="2250" y="941"/>
                    <a:pt x="2241" y="861"/>
                    <a:pt x="2233" y="786"/>
                  </a:cubicBezTo>
                  <a:cubicBezTo>
                    <a:pt x="2224" y="711"/>
                    <a:pt x="2218" y="643"/>
                    <a:pt x="2237" y="579"/>
                  </a:cubicBezTo>
                  <a:cubicBezTo>
                    <a:pt x="2286" y="424"/>
                    <a:pt x="2469" y="369"/>
                    <a:pt x="2546" y="352"/>
                  </a:cubicBezTo>
                  <a:cubicBezTo>
                    <a:pt x="2597" y="341"/>
                    <a:pt x="2653" y="334"/>
                    <a:pt x="2704" y="326"/>
                  </a:cubicBezTo>
                  <a:cubicBezTo>
                    <a:pt x="2792" y="315"/>
                    <a:pt x="2882" y="302"/>
                    <a:pt x="2968" y="270"/>
                  </a:cubicBezTo>
                  <a:cubicBezTo>
                    <a:pt x="3015" y="253"/>
                    <a:pt x="3051" y="232"/>
                    <a:pt x="3079" y="206"/>
                  </a:cubicBezTo>
                  <a:cubicBezTo>
                    <a:pt x="3101" y="187"/>
                    <a:pt x="3118" y="165"/>
                    <a:pt x="3133" y="144"/>
                  </a:cubicBezTo>
                  <a:cubicBezTo>
                    <a:pt x="3156" y="114"/>
                    <a:pt x="3178" y="84"/>
                    <a:pt x="3208" y="69"/>
                  </a:cubicBezTo>
                  <a:cubicBezTo>
                    <a:pt x="3226" y="59"/>
                    <a:pt x="3245" y="54"/>
                    <a:pt x="3267" y="54"/>
                  </a:cubicBezTo>
                  <a:close/>
                  <a:moveTo>
                    <a:pt x="3268" y="0"/>
                  </a:moveTo>
                  <a:cubicBezTo>
                    <a:pt x="3238" y="0"/>
                    <a:pt x="3208" y="7"/>
                    <a:pt x="3182" y="22"/>
                  </a:cubicBezTo>
                  <a:cubicBezTo>
                    <a:pt x="3141" y="43"/>
                    <a:pt x="3116" y="77"/>
                    <a:pt x="3090" y="112"/>
                  </a:cubicBezTo>
                  <a:cubicBezTo>
                    <a:pt x="3075" y="131"/>
                    <a:pt x="3060" y="152"/>
                    <a:pt x="3043" y="167"/>
                  </a:cubicBezTo>
                  <a:cubicBezTo>
                    <a:pt x="3019" y="189"/>
                    <a:pt x="2991" y="206"/>
                    <a:pt x="2948" y="221"/>
                  </a:cubicBezTo>
                  <a:cubicBezTo>
                    <a:pt x="2869" y="251"/>
                    <a:pt x="2786" y="262"/>
                    <a:pt x="2698" y="274"/>
                  </a:cubicBezTo>
                  <a:cubicBezTo>
                    <a:pt x="2644" y="281"/>
                    <a:pt x="2589" y="287"/>
                    <a:pt x="2535" y="300"/>
                  </a:cubicBezTo>
                  <a:cubicBezTo>
                    <a:pt x="2449" y="319"/>
                    <a:pt x="2244" y="382"/>
                    <a:pt x="2186" y="562"/>
                  </a:cubicBezTo>
                  <a:cubicBezTo>
                    <a:pt x="2162" y="637"/>
                    <a:pt x="2171" y="716"/>
                    <a:pt x="2179" y="791"/>
                  </a:cubicBezTo>
                  <a:cubicBezTo>
                    <a:pt x="2188" y="866"/>
                    <a:pt x="2194" y="936"/>
                    <a:pt x="2175" y="1001"/>
                  </a:cubicBezTo>
                  <a:cubicBezTo>
                    <a:pt x="2134" y="1121"/>
                    <a:pt x="2014" y="1187"/>
                    <a:pt x="1886" y="1256"/>
                  </a:cubicBezTo>
                  <a:cubicBezTo>
                    <a:pt x="1749" y="1331"/>
                    <a:pt x="1607" y="1408"/>
                    <a:pt x="1573" y="1560"/>
                  </a:cubicBezTo>
                  <a:cubicBezTo>
                    <a:pt x="1567" y="1592"/>
                    <a:pt x="1564" y="1624"/>
                    <a:pt x="1564" y="1656"/>
                  </a:cubicBezTo>
                  <a:cubicBezTo>
                    <a:pt x="1560" y="1716"/>
                    <a:pt x="1558" y="1776"/>
                    <a:pt x="1519" y="1808"/>
                  </a:cubicBezTo>
                  <a:cubicBezTo>
                    <a:pt x="1500" y="1823"/>
                    <a:pt x="1477" y="1834"/>
                    <a:pt x="1449" y="1843"/>
                  </a:cubicBezTo>
                  <a:cubicBezTo>
                    <a:pt x="1410" y="1858"/>
                    <a:pt x="1363" y="1875"/>
                    <a:pt x="1339" y="1920"/>
                  </a:cubicBezTo>
                  <a:cubicBezTo>
                    <a:pt x="1324" y="1950"/>
                    <a:pt x="1327" y="1984"/>
                    <a:pt x="1329" y="2012"/>
                  </a:cubicBezTo>
                  <a:cubicBezTo>
                    <a:pt x="1329" y="2038"/>
                    <a:pt x="1329" y="2059"/>
                    <a:pt x="1322" y="2078"/>
                  </a:cubicBezTo>
                  <a:cubicBezTo>
                    <a:pt x="1309" y="2104"/>
                    <a:pt x="1286" y="2115"/>
                    <a:pt x="1239" y="2115"/>
                  </a:cubicBezTo>
                  <a:cubicBezTo>
                    <a:pt x="1219" y="2115"/>
                    <a:pt x="1196" y="2113"/>
                    <a:pt x="1174" y="2113"/>
                  </a:cubicBezTo>
                  <a:cubicBezTo>
                    <a:pt x="1151" y="2111"/>
                    <a:pt x="1125" y="2106"/>
                    <a:pt x="1099" y="2106"/>
                  </a:cubicBezTo>
                  <a:cubicBezTo>
                    <a:pt x="1061" y="2106"/>
                    <a:pt x="1031" y="2113"/>
                    <a:pt x="1005" y="2126"/>
                  </a:cubicBezTo>
                  <a:cubicBezTo>
                    <a:pt x="939" y="2156"/>
                    <a:pt x="911" y="2220"/>
                    <a:pt x="885" y="2282"/>
                  </a:cubicBezTo>
                  <a:cubicBezTo>
                    <a:pt x="864" y="2335"/>
                    <a:pt x="842" y="2385"/>
                    <a:pt x="802" y="2410"/>
                  </a:cubicBezTo>
                  <a:cubicBezTo>
                    <a:pt x="782" y="2424"/>
                    <a:pt x="758" y="2429"/>
                    <a:pt x="733" y="2429"/>
                  </a:cubicBezTo>
                  <a:cubicBezTo>
                    <a:pt x="681" y="2429"/>
                    <a:pt x="621" y="2407"/>
                    <a:pt x="564" y="2383"/>
                  </a:cubicBezTo>
                  <a:cubicBezTo>
                    <a:pt x="532" y="2370"/>
                    <a:pt x="500" y="2357"/>
                    <a:pt x="467" y="2348"/>
                  </a:cubicBezTo>
                  <a:cubicBezTo>
                    <a:pt x="429" y="2336"/>
                    <a:pt x="387" y="2330"/>
                    <a:pt x="344" y="2330"/>
                  </a:cubicBezTo>
                  <a:cubicBezTo>
                    <a:pt x="273" y="2330"/>
                    <a:pt x="200" y="2346"/>
                    <a:pt x="129" y="2378"/>
                  </a:cubicBezTo>
                  <a:lnTo>
                    <a:pt x="112" y="2387"/>
                  </a:lnTo>
                  <a:lnTo>
                    <a:pt x="114" y="2406"/>
                  </a:lnTo>
                  <a:cubicBezTo>
                    <a:pt x="118" y="2460"/>
                    <a:pt x="114" y="2524"/>
                    <a:pt x="101" y="2608"/>
                  </a:cubicBezTo>
                  <a:cubicBezTo>
                    <a:pt x="95" y="2642"/>
                    <a:pt x="88" y="2676"/>
                    <a:pt x="97" y="2708"/>
                  </a:cubicBezTo>
                  <a:cubicBezTo>
                    <a:pt x="114" y="2775"/>
                    <a:pt x="170" y="2811"/>
                    <a:pt x="221" y="2845"/>
                  </a:cubicBezTo>
                  <a:cubicBezTo>
                    <a:pt x="245" y="2863"/>
                    <a:pt x="268" y="2875"/>
                    <a:pt x="285" y="2893"/>
                  </a:cubicBezTo>
                  <a:cubicBezTo>
                    <a:pt x="328" y="2931"/>
                    <a:pt x="354" y="2989"/>
                    <a:pt x="354" y="3053"/>
                  </a:cubicBezTo>
                  <a:cubicBezTo>
                    <a:pt x="354" y="3117"/>
                    <a:pt x="328" y="3175"/>
                    <a:pt x="287" y="3214"/>
                  </a:cubicBezTo>
                  <a:cubicBezTo>
                    <a:pt x="264" y="3235"/>
                    <a:pt x="234" y="3255"/>
                    <a:pt x="204" y="3272"/>
                  </a:cubicBezTo>
                  <a:cubicBezTo>
                    <a:pt x="135" y="3315"/>
                    <a:pt x="63" y="3360"/>
                    <a:pt x="58" y="3445"/>
                  </a:cubicBezTo>
                  <a:cubicBezTo>
                    <a:pt x="54" y="3501"/>
                    <a:pt x="82" y="3546"/>
                    <a:pt x="110" y="3589"/>
                  </a:cubicBezTo>
                  <a:cubicBezTo>
                    <a:pt x="123" y="3608"/>
                    <a:pt x="133" y="3627"/>
                    <a:pt x="142" y="3647"/>
                  </a:cubicBezTo>
                  <a:cubicBezTo>
                    <a:pt x="191" y="3754"/>
                    <a:pt x="144" y="3869"/>
                    <a:pt x="93" y="3992"/>
                  </a:cubicBezTo>
                  <a:cubicBezTo>
                    <a:pt x="58" y="4075"/>
                    <a:pt x="22" y="4163"/>
                    <a:pt x="15" y="4253"/>
                  </a:cubicBezTo>
                  <a:cubicBezTo>
                    <a:pt x="0" y="4484"/>
                    <a:pt x="178" y="4656"/>
                    <a:pt x="315" y="4765"/>
                  </a:cubicBezTo>
                  <a:lnTo>
                    <a:pt x="339" y="4784"/>
                  </a:lnTo>
                  <a:lnTo>
                    <a:pt x="354" y="4759"/>
                  </a:lnTo>
                  <a:cubicBezTo>
                    <a:pt x="433" y="4628"/>
                    <a:pt x="512" y="4540"/>
                    <a:pt x="605" y="4480"/>
                  </a:cubicBezTo>
                  <a:cubicBezTo>
                    <a:pt x="722" y="4403"/>
                    <a:pt x="866" y="4367"/>
                    <a:pt x="1044" y="4367"/>
                  </a:cubicBezTo>
                  <a:cubicBezTo>
                    <a:pt x="1209" y="4367"/>
                    <a:pt x="1382" y="4399"/>
                    <a:pt x="1532" y="4429"/>
                  </a:cubicBezTo>
                  <a:lnTo>
                    <a:pt x="2516" y="4630"/>
                  </a:lnTo>
                  <a:cubicBezTo>
                    <a:pt x="3126" y="4754"/>
                    <a:pt x="3758" y="4881"/>
                    <a:pt x="4386" y="4966"/>
                  </a:cubicBezTo>
                  <a:cubicBezTo>
                    <a:pt x="4422" y="4971"/>
                    <a:pt x="4463" y="4977"/>
                    <a:pt x="4504" y="4977"/>
                  </a:cubicBezTo>
                  <a:cubicBezTo>
                    <a:pt x="4577" y="4977"/>
                    <a:pt x="4635" y="4960"/>
                    <a:pt x="4680" y="4926"/>
                  </a:cubicBezTo>
                  <a:cubicBezTo>
                    <a:pt x="4727" y="4889"/>
                    <a:pt x="4755" y="4838"/>
                    <a:pt x="4780" y="4789"/>
                  </a:cubicBezTo>
                  <a:lnTo>
                    <a:pt x="4793" y="4765"/>
                  </a:lnTo>
                  <a:cubicBezTo>
                    <a:pt x="4943" y="4489"/>
                    <a:pt x="5209" y="4292"/>
                    <a:pt x="5627" y="4142"/>
                  </a:cubicBezTo>
                  <a:lnTo>
                    <a:pt x="5646" y="4135"/>
                  </a:lnTo>
                  <a:lnTo>
                    <a:pt x="5644" y="4116"/>
                  </a:lnTo>
                  <a:cubicBezTo>
                    <a:pt x="5633" y="3934"/>
                    <a:pt x="5616" y="3771"/>
                    <a:pt x="5592" y="3619"/>
                  </a:cubicBezTo>
                  <a:cubicBezTo>
                    <a:pt x="5564" y="3450"/>
                    <a:pt x="5554" y="3267"/>
                    <a:pt x="5678" y="3190"/>
                  </a:cubicBezTo>
                  <a:cubicBezTo>
                    <a:pt x="5712" y="3169"/>
                    <a:pt x="5755" y="3158"/>
                    <a:pt x="5813" y="3158"/>
                  </a:cubicBezTo>
                  <a:cubicBezTo>
                    <a:pt x="5845" y="3158"/>
                    <a:pt x="5877" y="3162"/>
                    <a:pt x="5912" y="3165"/>
                  </a:cubicBezTo>
                  <a:cubicBezTo>
                    <a:pt x="5948" y="3168"/>
                    <a:pt x="5985" y="3170"/>
                    <a:pt x="6020" y="3170"/>
                  </a:cubicBezTo>
                  <a:cubicBezTo>
                    <a:pt x="6062" y="3170"/>
                    <a:pt x="6102" y="3167"/>
                    <a:pt x="6134" y="3156"/>
                  </a:cubicBezTo>
                  <a:cubicBezTo>
                    <a:pt x="6304" y="3102"/>
                    <a:pt x="6376" y="2901"/>
                    <a:pt x="6346" y="2745"/>
                  </a:cubicBezTo>
                  <a:cubicBezTo>
                    <a:pt x="6319" y="2608"/>
                    <a:pt x="6224" y="2473"/>
                    <a:pt x="6070" y="2359"/>
                  </a:cubicBezTo>
                  <a:cubicBezTo>
                    <a:pt x="6006" y="2310"/>
                    <a:pt x="5935" y="2267"/>
                    <a:pt x="5867" y="2226"/>
                  </a:cubicBezTo>
                  <a:cubicBezTo>
                    <a:pt x="5804" y="2188"/>
                    <a:pt x="5738" y="2149"/>
                    <a:pt x="5678" y="2104"/>
                  </a:cubicBezTo>
                  <a:cubicBezTo>
                    <a:pt x="5425" y="1918"/>
                    <a:pt x="5256" y="1641"/>
                    <a:pt x="5226" y="1361"/>
                  </a:cubicBezTo>
                  <a:cubicBezTo>
                    <a:pt x="5217" y="1264"/>
                    <a:pt x="5222" y="1164"/>
                    <a:pt x="5226" y="1067"/>
                  </a:cubicBezTo>
                  <a:cubicBezTo>
                    <a:pt x="5232" y="960"/>
                    <a:pt x="5239" y="849"/>
                    <a:pt x="5224" y="737"/>
                  </a:cubicBezTo>
                  <a:cubicBezTo>
                    <a:pt x="5194" y="523"/>
                    <a:pt x="5044" y="292"/>
                    <a:pt x="4821" y="285"/>
                  </a:cubicBezTo>
                  <a:lnTo>
                    <a:pt x="4810" y="285"/>
                  </a:lnTo>
                  <a:cubicBezTo>
                    <a:pt x="4718" y="285"/>
                    <a:pt x="4632" y="324"/>
                    <a:pt x="4549" y="362"/>
                  </a:cubicBezTo>
                  <a:cubicBezTo>
                    <a:pt x="4525" y="373"/>
                    <a:pt x="4502" y="384"/>
                    <a:pt x="4478" y="392"/>
                  </a:cubicBezTo>
                  <a:cubicBezTo>
                    <a:pt x="4435" y="412"/>
                    <a:pt x="4371" y="433"/>
                    <a:pt x="4305" y="433"/>
                  </a:cubicBezTo>
                  <a:cubicBezTo>
                    <a:pt x="4251" y="433"/>
                    <a:pt x="4208" y="418"/>
                    <a:pt x="4174" y="390"/>
                  </a:cubicBezTo>
                  <a:cubicBezTo>
                    <a:pt x="4148" y="369"/>
                    <a:pt x="4129" y="337"/>
                    <a:pt x="4108" y="307"/>
                  </a:cubicBezTo>
                  <a:cubicBezTo>
                    <a:pt x="4090" y="277"/>
                    <a:pt x="4071" y="247"/>
                    <a:pt x="4045" y="221"/>
                  </a:cubicBezTo>
                  <a:cubicBezTo>
                    <a:pt x="3962" y="139"/>
                    <a:pt x="3848" y="131"/>
                    <a:pt x="3737" y="124"/>
                  </a:cubicBezTo>
                  <a:cubicBezTo>
                    <a:pt x="3673" y="118"/>
                    <a:pt x="3604" y="114"/>
                    <a:pt x="3546" y="94"/>
                  </a:cubicBezTo>
                  <a:cubicBezTo>
                    <a:pt x="3516" y="86"/>
                    <a:pt x="3484" y="71"/>
                    <a:pt x="3454" y="56"/>
                  </a:cubicBezTo>
                  <a:cubicBezTo>
                    <a:pt x="3394" y="28"/>
                    <a:pt x="3330" y="0"/>
                    <a:pt x="32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296"/>
            <p:cNvSpPr/>
            <p:nvPr/>
          </p:nvSpPr>
          <p:spPr>
            <a:xfrm>
              <a:off x="4757192" y="2189035"/>
              <a:ext cx="111358" cy="76465"/>
            </a:xfrm>
            <a:custGeom>
              <a:rect b="b" l="l" r="r" t="t"/>
              <a:pathLst>
                <a:path extrusionOk="0" h="2691" w="3919">
                  <a:moveTo>
                    <a:pt x="24" y="1"/>
                  </a:moveTo>
                  <a:cubicBezTo>
                    <a:pt x="7" y="46"/>
                    <a:pt x="0" y="91"/>
                    <a:pt x="15" y="140"/>
                  </a:cubicBezTo>
                  <a:cubicBezTo>
                    <a:pt x="49" y="243"/>
                    <a:pt x="165" y="290"/>
                    <a:pt x="238" y="371"/>
                  </a:cubicBezTo>
                  <a:cubicBezTo>
                    <a:pt x="334" y="481"/>
                    <a:pt x="339" y="648"/>
                    <a:pt x="289" y="785"/>
                  </a:cubicBezTo>
                  <a:cubicBezTo>
                    <a:pt x="279" y="811"/>
                    <a:pt x="266" y="836"/>
                    <a:pt x="253" y="860"/>
                  </a:cubicBezTo>
                  <a:cubicBezTo>
                    <a:pt x="315" y="879"/>
                    <a:pt x="371" y="911"/>
                    <a:pt x="416" y="961"/>
                  </a:cubicBezTo>
                  <a:cubicBezTo>
                    <a:pt x="474" y="1029"/>
                    <a:pt x="499" y="1119"/>
                    <a:pt x="557" y="1186"/>
                  </a:cubicBezTo>
                  <a:cubicBezTo>
                    <a:pt x="722" y="1372"/>
                    <a:pt x="1048" y="1295"/>
                    <a:pt x="1247" y="1445"/>
                  </a:cubicBezTo>
                  <a:cubicBezTo>
                    <a:pt x="1369" y="1535"/>
                    <a:pt x="1423" y="1689"/>
                    <a:pt x="1468" y="1835"/>
                  </a:cubicBezTo>
                  <a:cubicBezTo>
                    <a:pt x="1487" y="1899"/>
                    <a:pt x="1508" y="1965"/>
                    <a:pt x="1515" y="2032"/>
                  </a:cubicBezTo>
                  <a:cubicBezTo>
                    <a:pt x="1523" y="2105"/>
                    <a:pt x="1519" y="2180"/>
                    <a:pt x="1521" y="2253"/>
                  </a:cubicBezTo>
                  <a:cubicBezTo>
                    <a:pt x="1523" y="2308"/>
                    <a:pt x="1534" y="2364"/>
                    <a:pt x="1547" y="2418"/>
                  </a:cubicBezTo>
                  <a:cubicBezTo>
                    <a:pt x="1549" y="2420"/>
                    <a:pt x="1551" y="2420"/>
                    <a:pt x="1551" y="2422"/>
                  </a:cubicBezTo>
                  <a:cubicBezTo>
                    <a:pt x="1609" y="2441"/>
                    <a:pt x="1673" y="2435"/>
                    <a:pt x="1727" y="2463"/>
                  </a:cubicBezTo>
                  <a:cubicBezTo>
                    <a:pt x="1793" y="2497"/>
                    <a:pt x="1819" y="2561"/>
                    <a:pt x="1828" y="2634"/>
                  </a:cubicBezTo>
                  <a:cubicBezTo>
                    <a:pt x="1892" y="2605"/>
                    <a:pt x="1961" y="2589"/>
                    <a:pt x="2030" y="2589"/>
                  </a:cubicBezTo>
                  <a:cubicBezTo>
                    <a:pt x="2070" y="2589"/>
                    <a:pt x="2110" y="2594"/>
                    <a:pt x="2149" y="2606"/>
                  </a:cubicBezTo>
                  <a:cubicBezTo>
                    <a:pt x="2238" y="2633"/>
                    <a:pt x="2333" y="2691"/>
                    <a:pt x="2419" y="2691"/>
                  </a:cubicBezTo>
                  <a:cubicBezTo>
                    <a:pt x="2449" y="2691"/>
                    <a:pt x="2478" y="2684"/>
                    <a:pt x="2505" y="2666"/>
                  </a:cubicBezTo>
                  <a:cubicBezTo>
                    <a:pt x="2603" y="2600"/>
                    <a:pt x="2597" y="2430"/>
                    <a:pt x="2704" y="2381"/>
                  </a:cubicBezTo>
                  <a:cubicBezTo>
                    <a:pt x="2730" y="2369"/>
                    <a:pt x="2759" y="2366"/>
                    <a:pt x="2789" y="2366"/>
                  </a:cubicBezTo>
                  <a:cubicBezTo>
                    <a:pt x="2836" y="2366"/>
                    <a:pt x="2885" y="2374"/>
                    <a:pt x="2927" y="2374"/>
                  </a:cubicBezTo>
                  <a:cubicBezTo>
                    <a:pt x="2975" y="2374"/>
                    <a:pt x="3014" y="2364"/>
                    <a:pt x="3034" y="2321"/>
                  </a:cubicBezTo>
                  <a:cubicBezTo>
                    <a:pt x="3055" y="2272"/>
                    <a:pt x="3027" y="2212"/>
                    <a:pt x="3053" y="2165"/>
                  </a:cubicBezTo>
                  <a:cubicBezTo>
                    <a:pt x="3083" y="2103"/>
                    <a:pt x="3173" y="2105"/>
                    <a:pt x="3225" y="2062"/>
                  </a:cubicBezTo>
                  <a:cubicBezTo>
                    <a:pt x="3295" y="2002"/>
                    <a:pt x="3267" y="1888"/>
                    <a:pt x="3289" y="1798"/>
                  </a:cubicBezTo>
                  <a:cubicBezTo>
                    <a:pt x="3347" y="1522"/>
                    <a:pt x="3801" y="1509"/>
                    <a:pt x="3887" y="1241"/>
                  </a:cubicBezTo>
                  <a:cubicBezTo>
                    <a:pt x="3919" y="1145"/>
                    <a:pt x="3893" y="1040"/>
                    <a:pt x="3887" y="939"/>
                  </a:cubicBezTo>
                  <a:cubicBezTo>
                    <a:pt x="3788" y="864"/>
                    <a:pt x="3711" y="761"/>
                    <a:pt x="3670" y="644"/>
                  </a:cubicBezTo>
                  <a:cubicBezTo>
                    <a:pt x="3638" y="549"/>
                    <a:pt x="3623" y="440"/>
                    <a:pt x="3550" y="374"/>
                  </a:cubicBezTo>
                  <a:cubicBezTo>
                    <a:pt x="3483" y="310"/>
                    <a:pt x="3388" y="302"/>
                    <a:pt x="3292" y="302"/>
                  </a:cubicBezTo>
                  <a:cubicBezTo>
                    <a:pt x="3264" y="302"/>
                    <a:pt x="3237" y="303"/>
                    <a:pt x="3209" y="303"/>
                  </a:cubicBezTo>
                  <a:cubicBezTo>
                    <a:pt x="3202" y="303"/>
                    <a:pt x="3194" y="303"/>
                    <a:pt x="3186" y="303"/>
                  </a:cubicBezTo>
                  <a:cubicBezTo>
                    <a:pt x="3057" y="303"/>
                    <a:pt x="2901" y="243"/>
                    <a:pt x="2897" y="114"/>
                  </a:cubicBezTo>
                  <a:cubicBezTo>
                    <a:pt x="2591" y="39"/>
                    <a:pt x="2276" y="1"/>
                    <a:pt x="1961" y="1"/>
                  </a:cubicBezTo>
                  <a:cubicBezTo>
                    <a:pt x="1865" y="1"/>
                    <a:pt x="1769" y="5"/>
                    <a:pt x="1673" y="12"/>
                  </a:cubicBezTo>
                  <a:cubicBezTo>
                    <a:pt x="1455" y="29"/>
                    <a:pt x="1238" y="63"/>
                    <a:pt x="1018" y="78"/>
                  </a:cubicBezTo>
                  <a:cubicBezTo>
                    <a:pt x="942" y="83"/>
                    <a:pt x="867" y="85"/>
                    <a:pt x="791" y="85"/>
                  </a:cubicBezTo>
                  <a:cubicBezTo>
                    <a:pt x="533" y="85"/>
                    <a:pt x="275" y="57"/>
                    <a:pt x="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296"/>
            <p:cNvSpPr/>
            <p:nvPr/>
          </p:nvSpPr>
          <p:spPr>
            <a:xfrm>
              <a:off x="4756453" y="2188183"/>
              <a:ext cx="112637" cy="78084"/>
            </a:xfrm>
            <a:custGeom>
              <a:rect b="b" l="l" r="r" t="t"/>
              <a:pathLst>
                <a:path extrusionOk="0" h="2748" w="3964">
                  <a:moveTo>
                    <a:pt x="1992" y="59"/>
                  </a:moveTo>
                  <a:cubicBezTo>
                    <a:pt x="2298" y="59"/>
                    <a:pt x="2603" y="94"/>
                    <a:pt x="2899" y="166"/>
                  </a:cubicBezTo>
                  <a:cubicBezTo>
                    <a:pt x="2916" y="292"/>
                    <a:pt x="3066" y="359"/>
                    <a:pt x="3212" y="361"/>
                  </a:cubicBezTo>
                  <a:lnTo>
                    <a:pt x="3229" y="361"/>
                  </a:lnTo>
                  <a:lnTo>
                    <a:pt x="3319" y="359"/>
                  </a:lnTo>
                  <a:cubicBezTo>
                    <a:pt x="3401" y="359"/>
                    <a:pt x="3495" y="365"/>
                    <a:pt x="3559" y="423"/>
                  </a:cubicBezTo>
                  <a:cubicBezTo>
                    <a:pt x="3608" y="468"/>
                    <a:pt x="3628" y="536"/>
                    <a:pt x="3649" y="609"/>
                  </a:cubicBezTo>
                  <a:cubicBezTo>
                    <a:pt x="3655" y="635"/>
                    <a:pt x="3662" y="659"/>
                    <a:pt x="3670" y="682"/>
                  </a:cubicBezTo>
                  <a:cubicBezTo>
                    <a:pt x="3709" y="798"/>
                    <a:pt x="3786" y="903"/>
                    <a:pt x="3887" y="982"/>
                  </a:cubicBezTo>
                  <a:cubicBezTo>
                    <a:pt x="3889" y="1006"/>
                    <a:pt x="3891" y="1029"/>
                    <a:pt x="3893" y="1053"/>
                  </a:cubicBezTo>
                  <a:cubicBezTo>
                    <a:pt x="3902" y="1128"/>
                    <a:pt x="3908" y="1198"/>
                    <a:pt x="3889" y="1263"/>
                  </a:cubicBezTo>
                  <a:cubicBezTo>
                    <a:pt x="3848" y="1383"/>
                    <a:pt x="3728" y="1449"/>
                    <a:pt x="3600" y="1518"/>
                  </a:cubicBezTo>
                  <a:cubicBezTo>
                    <a:pt x="3463" y="1593"/>
                    <a:pt x="3321" y="1670"/>
                    <a:pt x="3287" y="1822"/>
                  </a:cubicBezTo>
                  <a:cubicBezTo>
                    <a:pt x="3281" y="1854"/>
                    <a:pt x="3278" y="1886"/>
                    <a:pt x="3278" y="1918"/>
                  </a:cubicBezTo>
                  <a:cubicBezTo>
                    <a:pt x="3274" y="1978"/>
                    <a:pt x="3272" y="2038"/>
                    <a:pt x="3233" y="2070"/>
                  </a:cubicBezTo>
                  <a:cubicBezTo>
                    <a:pt x="3214" y="2085"/>
                    <a:pt x="3191" y="2096"/>
                    <a:pt x="3163" y="2105"/>
                  </a:cubicBezTo>
                  <a:cubicBezTo>
                    <a:pt x="3124" y="2120"/>
                    <a:pt x="3077" y="2137"/>
                    <a:pt x="3053" y="2182"/>
                  </a:cubicBezTo>
                  <a:cubicBezTo>
                    <a:pt x="3038" y="2212"/>
                    <a:pt x="3041" y="2246"/>
                    <a:pt x="3043" y="2274"/>
                  </a:cubicBezTo>
                  <a:cubicBezTo>
                    <a:pt x="3043" y="2300"/>
                    <a:pt x="3043" y="2321"/>
                    <a:pt x="3036" y="2340"/>
                  </a:cubicBezTo>
                  <a:cubicBezTo>
                    <a:pt x="3023" y="2366"/>
                    <a:pt x="3000" y="2377"/>
                    <a:pt x="2953" y="2377"/>
                  </a:cubicBezTo>
                  <a:cubicBezTo>
                    <a:pt x="2933" y="2377"/>
                    <a:pt x="2910" y="2377"/>
                    <a:pt x="2888" y="2375"/>
                  </a:cubicBezTo>
                  <a:cubicBezTo>
                    <a:pt x="2865" y="2373"/>
                    <a:pt x="2839" y="2368"/>
                    <a:pt x="2813" y="2368"/>
                  </a:cubicBezTo>
                  <a:cubicBezTo>
                    <a:pt x="2775" y="2368"/>
                    <a:pt x="2745" y="2375"/>
                    <a:pt x="2719" y="2388"/>
                  </a:cubicBezTo>
                  <a:cubicBezTo>
                    <a:pt x="2653" y="2418"/>
                    <a:pt x="2625" y="2482"/>
                    <a:pt x="2599" y="2544"/>
                  </a:cubicBezTo>
                  <a:cubicBezTo>
                    <a:pt x="2578" y="2597"/>
                    <a:pt x="2556" y="2647"/>
                    <a:pt x="2516" y="2672"/>
                  </a:cubicBezTo>
                  <a:cubicBezTo>
                    <a:pt x="2496" y="2686"/>
                    <a:pt x="2472" y="2691"/>
                    <a:pt x="2447" y="2691"/>
                  </a:cubicBezTo>
                  <a:cubicBezTo>
                    <a:pt x="2395" y="2691"/>
                    <a:pt x="2335" y="2669"/>
                    <a:pt x="2278" y="2645"/>
                  </a:cubicBezTo>
                  <a:cubicBezTo>
                    <a:pt x="2246" y="2632"/>
                    <a:pt x="2214" y="2619"/>
                    <a:pt x="2181" y="2610"/>
                  </a:cubicBezTo>
                  <a:cubicBezTo>
                    <a:pt x="2143" y="2597"/>
                    <a:pt x="2102" y="2591"/>
                    <a:pt x="2059" y="2591"/>
                  </a:cubicBezTo>
                  <a:cubicBezTo>
                    <a:pt x="1999" y="2591"/>
                    <a:pt x="1935" y="2604"/>
                    <a:pt x="1875" y="2627"/>
                  </a:cubicBezTo>
                  <a:cubicBezTo>
                    <a:pt x="1860" y="2550"/>
                    <a:pt x="1824" y="2499"/>
                    <a:pt x="1766" y="2469"/>
                  </a:cubicBezTo>
                  <a:cubicBezTo>
                    <a:pt x="1732" y="2452"/>
                    <a:pt x="1695" y="2445"/>
                    <a:pt x="1659" y="2441"/>
                  </a:cubicBezTo>
                  <a:cubicBezTo>
                    <a:pt x="1637" y="2437"/>
                    <a:pt x="1614" y="2435"/>
                    <a:pt x="1594" y="2428"/>
                  </a:cubicBezTo>
                  <a:cubicBezTo>
                    <a:pt x="1584" y="2373"/>
                    <a:pt x="1577" y="2325"/>
                    <a:pt x="1575" y="2283"/>
                  </a:cubicBezTo>
                  <a:cubicBezTo>
                    <a:pt x="1573" y="2255"/>
                    <a:pt x="1573" y="2227"/>
                    <a:pt x="1573" y="2199"/>
                  </a:cubicBezTo>
                  <a:cubicBezTo>
                    <a:pt x="1573" y="2154"/>
                    <a:pt x="1573" y="2107"/>
                    <a:pt x="1569" y="2060"/>
                  </a:cubicBezTo>
                  <a:cubicBezTo>
                    <a:pt x="1560" y="1989"/>
                    <a:pt x="1539" y="1923"/>
                    <a:pt x="1519" y="1856"/>
                  </a:cubicBezTo>
                  <a:cubicBezTo>
                    <a:pt x="1479" y="1728"/>
                    <a:pt x="1423" y="1552"/>
                    <a:pt x="1290" y="1453"/>
                  </a:cubicBezTo>
                  <a:cubicBezTo>
                    <a:pt x="1192" y="1381"/>
                    <a:pt x="1070" y="1359"/>
                    <a:pt x="952" y="1338"/>
                  </a:cubicBezTo>
                  <a:cubicBezTo>
                    <a:pt x="817" y="1314"/>
                    <a:pt x="688" y="1293"/>
                    <a:pt x="605" y="1196"/>
                  </a:cubicBezTo>
                  <a:cubicBezTo>
                    <a:pt x="577" y="1166"/>
                    <a:pt x="557" y="1130"/>
                    <a:pt x="536" y="1089"/>
                  </a:cubicBezTo>
                  <a:cubicBezTo>
                    <a:pt x="515" y="1051"/>
                    <a:pt x="491" y="1010"/>
                    <a:pt x="461" y="973"/>
                  </a:cubicBezTo>
                  <a:cubicBezTo>
                    <a:pt x="422" y="931"/>
                    <a:pt x="375" y="899"/>
                    <a:pt x="317" y="875"/>
                  </a:cubicBezTo>
                  <a:cubicBezTo>
                    <a:pt x="326" y="858"/>
                    <a:pt x="332" y="841"/>
                    <a:pt x="339" y="824"/>
                  </a:cubicBezTo>
                  <a:cubicBezTo>
                    <a:pt x="399" y="663"/>
                    <a:pt x="377" y="489"/>
                    <a:pt x="283" y="384"/>
                  </a:cubicBezTo>
                  <a:cubicBezTo>
                    <a:pt x="255" y="352"/>
                    <a:pt x="223" y="326"/>
                    <a:pt x="189" y="301"/>
                  </a:cubicBezTo>
                  <a:cubicBezTo>
                    <a:pt x="135" y="258"/>
                    <a:pt x="86" y="219"/>
                    <a:pt x="67" y="161"/>
                  </a:cubicBezTo>
                  <a:cubicBezTo>
                    <a:pt x="58" y="131"/>
                    <a:pt x="58" y="99"/>
                    <a:pt x="69" y="63"/>
                  </a:cubicBezTo>
                  <a:cubicBezTo>
                    <a:pt x="314" y="115"/>
                    <a:pt x="564" y="141"/>
                    <a:pt x="813" y="141"/>
                  </a:cubicBezTo>
                  <a:cubicBezTo>
                    <a:pt x="891" y="141"/>
                    <a:pt x="968" y="139"/>
                    <a:pt x="1046" y="134"/>
                  </a:cubicBezTo>
                  <a:cubicBezTo>
                    <a:pt x="1162" y="127"/>
                    <a:pt x="1279" y="114"/>
                    <a:pt x="1391" y="99"/>
                  </a:cubicBezTo>
                  <a:cubicBezTo>
                    <a:pt x="1494" y="89"/>
                    <a:pt x="1599" y="76"/>
                    <a:pt x="1702" y="69"/>
                  </a:cubicBezTo>
                  <a:cubicBezTo>
                    <a:pt x="1798" y="62"/>
                    <a:pt x="1895" y="59"/>
                    <a:pt x="1992" y="59"/>
                  </a:cubicBezTo>
                  <a:close/>
                  <a:moveTo>
                    <a:pt x="35" y="1"/>
                  </a:moveTo>
                  <a:lnTo>
                    <a:pt x="26" y="22"/>
                  </a:lnTo>
                  <a:cubicBezTo>
                    <a:pt x="5" y="78"/>
                    <a:pt x="0" y="129"/>
                    <a:pt x="15" y="176"/>
                  </a:cubicBezTo>
                  <a:cubicBezTo>
                    <a:pt x="39" y="251"/>
                    <a:pt x="99" y="299"/>
                    <a:pt x="157" y="344"/>
                  </a:cubicBezTo>
                  <a:cubicBezTo>
                    <a:pt x="187" y="367"/>
                    <a:pt x="219" y="391"/>
                    <a:pt x="245" y="419"/>
                  </a:cubicBezTo>
                  <a:cubicBezTo>
                    <a:pt x="324" y="511"/>
                    <a:pt x="343" y="663"/>
                    <a:pt x="290" y="804"/>
                  </a:cubicBezTo>
                  <a:cubicBezTo>
                    <a:pt x="281" y="830"/>
                    <a:pt x="268" y="854"/>
                    <a:pt x="255" y="879"/>
                  </a:cubicBezTo>
                  <a:lnTo>
                    <a:pt x="240" y="907"/>
                  </a:lnTo>
                  <a:lnTo>
                    <a:pt x="270" y="916"/>
                  </a:lnTo>
                  <a:cubicBezTo>
                    <a:pt x="335" y="937"/>
                    <a:pt x="384" y="967"/>
                    <a:pt x="420" y="1010"/>
                  </a:cubicBezTo>
                  <a:cubicBezTo>
                    <a:pt x="448" y="1040"/>
                    <a:pt x="467" y="1076"/>
                    <a:pt x="489" y="1115"/>
                  </a:cubicBezTo>
                  <a:cubicBezTo>
                    <a:pt x="510" y="1156"/>
                    <a:pt x="532" y="1196"/>
                    <a:pt x="564" y="1233"/>
                  </a:cubicBezTo>
                  <a:cubicBezTo>
                    <a:pt x="660" y="1342"/>
                    <a:pt x="804" y="1366"/>
                    <a:pt x="943" y="1391"/>
                  </a:cubicBezTo>
                  <a:cubicBezTo>
                    <a:pt x="1055" y="1411"/>
                    <a:pt x="1170" y="1432"/>
                    <a:pt x="1258" y="1496"/>
                  </a:cubicBezTo>
                  <a:cubicBezTo>
                    <a:pt x="1369" y="1578"/>
                    <a:pt x="1419" y="1715"/>
                    <a:pt x="1468" y="1873"/>
                  </a:cubicBezTo>
                  <a:cubicBezTo>
                    <a:pt x="1487" y="1935"/>
                    <a:pt x="1507" y="2000"/>
                    <a:pt x="1515" y="2066"/>
                  </a:cubicBezTo>
                  <a:cubicBezTo>
                    <a:pt x="1519" y="2109"/>
                    <a:pt x="1519" y="2154"/>
                    <a:pt x="1519" y="2199"/>
                  </a:cubicBezTo>
                  <a:cubicBezTo>
                    <a:pt x="1519" y="2229"/>
                    <a:pt x="1519" y="2257"/>
                    <a:pt x="1522" y="2285"/>
                  </a:cubicBezTo>
                  <a:cubicBezTo>
                    <a:pt x="1524" y="2336"/>
                    <a:pt x="1530" y="2390"/>
                    <a:pt x="1545" y="2454"/>
                  </a:cubicBezTo>
                  <a:lnTo>
                    <a:pt x="1547" y="2469"/>
                  </a:lnTo>
                  <a:lnTo>
                    <a:pt x="1569" y="2478"/>
                  </a:lnTo>
                  <a:cubicBezTo>
                    <a:pt x="1597" y="2486"/>
                    <a:pt x="1624" y="2490"/>
                    <a:pt x="1652" y="2495"/>
                  </a:cubicBezTo>
                  <a:cubicBezTo>
                    <a:pt x="1684" y="2499"/>
                    <a:pt x="1714" y="2503"/>
                    <a:pt x="1742" y="2516"/>
                  </a:cubicBezTo>
                  <a:cubicBezTo>
                    <a:pt x="1792" y="2542"/>
                    <a:pt x="1819" y="2591"/>
                    <a:pt x="1828" y="2668"/>
                  </a:cubicBezTo>
                  <a:lnTo>
                    <a:pt x="1832" y="2705"/>
                  </a:lnTo>
                  <a:lnTo>
                    <a:pt x="1864" y="2690"/>
                  </a:lnTo>
                  <a:cubicBezTo>
                    <a:pt x="1929" y="2660"/>
                    <a:pt x="1994" y="2645"/>
                    <a:pt x="2057" y="2645"/>
                  </a:cubicBezTo>
                  <a:cubicBezTo>
                    <a:pt x="2095" y="2645"/>
                    <a:pt x="2132" y="2650"/>
                    <a:pt x="2166" y="2662"/>
                  </a:cubicBezTo>
                  <a:cubicBezTo>
                    <a:pt x="2196" y="2670"/>
                    <a:pt x="2226" y="2681"/>
                    <a:pt x="2256" y="2694"/>
                  </a:cubicBezTo>
                  <a:cubicBezTo>
                    <a:pt x="2319" y="2720"/>
                    <a:pt x="2383" y="2747"/>
                    <a:pt x="2445" y="2747"/>
                  </a:cubicBezTo>
                  <a:cubicBezTo>
                    <a:pt x="2481" y="2747"/>
                    <a:pt x="2516" y="2737"/>
                    <a:pt x="2546" y="2717"/>
                  </a:cubicBezTo>
                  <a:cubicBezTo>
                    <a:pt x="2599" y="2681"/>
                    <a:pt x="2625" y="2623"/>
                    <a:pt x="2649" y="2565"/>
                  </a:cubicBezTo>
                  <a:cubicBezTo>
                    <a:pt x="2672" y="2510"/>
                    <a:pt x="2694" y="2456"/>
                    <a:pt x="2741" y="2435"/>
                  </a:cubicBezTo>
                  <a:cubicBezTo>
                    <a:pt x="2761" y="2426"/>
                    <a:pt x="2789" y="2423"/>
                    <a:pt x="2819" y="2423"/>
                  </a:cubicBezTo>
                  <a:cubicBezTo>
                    <a:pt x="2840" y="2423"/>
                    <a:pt x="2862" y="2424"/>
                    <a:pt x="2884" y="2426"/>
                  </a:cubicBezTo>
                  <a:cubicBezTo>
                    <a:pt x="2908" y="2428"/>
                    <a:pt x="2931" y="2430"/>
                    <a:pt x="2953" y="2430"/>
                  </a:cubicBezTo>
                  <a:cubicBezTo>
                    <a:pt x="2996" y="2430"/>
                    <a:pt x="3056" y="2424"/>
                    <a:pt x="3083" y="2362"/>
                  </a:cubicBezTo>
                  <a:cubicBezTo>
                    <a:pt x="3098" y="2332"/>
                    <a:pt x="3096" y="2300"/>
                    <a:pt x="3094" y="2272"/>
                  </a:cubicBezTo>
                  <a:cubicBezTo>
                    <a:pt x="3094" y="2248"/>
                    <a:pt x="3094" y="2225"/>
                    <a:pt x="3103" y="2205"/>
                  </a:cubicBezTo>
                  <a:cubicBezTo>
                    <a:pt x="3116" y="2180"/>
                    <a:pt x="3146" y="2169"/>
                    <a:pt x="3182" y="2156"/>
                  </a:cubicBezTo>
                  <a:cubicBezTo>
                    <a:pt x="3212" y="2143"/>
                    <a:pt x="3242" y="2133"/>
                    <a:pt x="3268" y="2111"/>
                  </a:cubicBezTo>
                  <a:cubicBezTo>
                    <a:pt x="3323" y="2064"/>
                    <a:pt x="3328" y="1991"/>
                    <a:pt x="3332" y="1920"/>
                  </a:cubicBezTo>
                  <a:cubicBezTo>
                    <a:pt x="3332" y="1890"/>
                    <a:pt x="3334" y="1860"/>
                    <a:pt x="3341" y="1833"/>
                  </a:cubicBezTo>
                  <a:cubicBezTo>
                    <a:pt x="3368" y="1704"/>
                    <a:pt x="3493" y="1638"/>
                    <a:pt x="3625" y="1565"/>
                  </a:cubicBezTo>
                  <a:cubicBezTo>
                    <a:pt x="3756" y="1494"/>
                    <a:pt x="3893" y="1419"/>
                    <a:pt x="3938" y="1280"/>
                  </a:cubicBezTo>
                  <a:cubicBezTo>
                    <a:pt x="3964" y="1203"/>
                    <a:pt x="3955" y="1123"/>
                    <a:pt x="3947" y="1046"/>
                  </a:cubicBezTo>
                  <a:cubicBezTo>
                    <a:pt x="3945" y="1021"/>
                    <a:pt x="3940" y="993"/>
                    <a:pt x="3940" y="967"/>
                  </a:cubicBezTo>
                  <a:lnTo>
                    <a:pt x="3938" y="954"/>
                  </a:lnTo>
                  <a:lnTo>
                    <a:pt x="3930" y="948"/>
                  </a:lnTo>
                  <a:cubicBezTo>
                    <a:pt x="3833" y="873"/>
                    <a:pt x="3758" y="774"/>
                    <a:pt x="3722" y="665"/>
                  </a:cubicBezTo>
                  <a:cubicBezTo>
                    <a:pt x="3713" y="641"/>
                    <a:pt x="3707" y="618"/>
                    <a:pt x="3700" y="594"/>
                  </a:cubicBezTo>
                  <a:cubicBezTo>
                    <a:pt x="3679" y="519"/>
                    <a:pt x="3655" y="440"/>
                    <a:pt x="3595" y="384"/>
                  </a:cubicBezTo>
                  <a:cubicBezTo>
                    <a:pt x="3518" y="311"/>
                    <a:pt x="3411" y="305"/>
                    <a:pt x="3319" y="305"/>
                  </a:cubicBezTo>
                  <a:lnTo>
                    <a:pt x="3229" y="307"/>
                  </a:lnTo>
                  <a:lnTo>
                    <a:pt x="3212" y="307"/>
                  </a:lnTo>
                  <a:cubicBezTo>
                    <a:pt x="3113" y="305"/>
                    <a:pt x="2953" y="260"/>
                    <a:pt x="2951" y="144"/>
                  </a:cubicBezTo>
                  <a:lnTo>
                    <a:pt x="2948" y="123"/>
                  </a:lnTo>
                  <a:lnTo>
                    <a:pt x="2929" y="119"/>
                  </a:lnTo>
                  <a:cubicBezTo>
                    <a:pt x="2622" y="43"/>
                    <a:pt x="2304" y="5"/>
                    <a:pt x="1986" y="5"/>
                  </a:cubicBezTo>
                  <a:cubicBezTo>
                    <a:pt x="1890" y="5"/>
                    <a:pt x="1793" y="9"/>
                    <a:pt x="1697" y="16"/>
                  </a:cubicBezTo>
                  <a:cubicBezTo>
                    <a:pt x="1592" y="22"/>
                    <a:pt x="1487" y="35"/>
                    <a:pt x="1384" y="48"/>
                  </a:cubicBezTo>
                  <a:cubicBezTo>
                    <a:pt x="1273" y="61"/>
                    <a:pt x="1157" y="74"/>
                    <a:pt x="1044" y="80"/>
                  </a:cubicBezTo>
                  <a:cubicBezTo>
                    <a:pt x="967" y="85"/>
                    <a:pt x="889" y="88"/>
                    <a:pt x="811" y="88"/>
                  </a:cubicBezTo>
                  <a:cubicBezTo>
                    <a:pt x="558" y="88"/>
                    <a:pt x="303" y="61"/>
                    <a:pt x="56" y="5"/>
                  </a:cubicBezTo>
                  <a:lnTo>
                    <a:pt x="3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296"/>
            <p:cNvSpPr/>
            <p:nvPr/>
          </p:nvSpPr>
          <p:spPr>
            <a:xfrm>
              <a:off x="4757846" y="2142466"/>
              <a:ext cx="142302" cy="73282"/>
            </a:xfrm>
            <a:custGeom>
              <a:rect b="b" l="l" r="r" t="t"/>
              <a:pathLst>
                <a:path extrusionOk="0" h="2579" w="5008">
                  <a:moveTo>
                    <a:pt x="2927" y="0"/>
                  </a:moveTo>
                  <a:cubicBezTo>
                    <a:pt x="2916" y="0"/>
                    <a:pt x="2906" y="0"/>
                    <a:pt x="2895" y="1"/>
                  </a:cubicBezTo>
                  <a:cubicBezTo>
                    <a:pt x="2737" y="12"/>
                    <a:pt x="2572" y="48"/>
                    <a:pt x="2415" y="52"/>
                  </a:cubicBezTo>
                  <a:cubicBezTo>
                    <a:pt x="2317" y="157"/>
                    <a:pt x="2278" y="322"/>
                    <a:pt x="2355" y="446"/>
                  </a:cubicBezTo>
                  <a:cubicBezTo>
                    <a:pt x="2392" y="502"/>
                    <a:pt x="2445" y="554"/>
                    <a:pt x="2443" y="620"/>
                  </a:cubicBezTo>
                  <a:cubicBezTo>
                    <a:pt x="2437" y="802"/>
                    <a:pt x="2047" y="779"/>
                    <a:pt x="2066" y="963"/>
                  </a:cubicBezTo>
                  <a:cubicBezTo>
                    <a:pt x="2017" y="1002"/>
                    <a:pt x="1958" y="1019"/>
                    <a:pt x="1896" y="1019"/>
                  </a:cubicBezTo>
                  <a:cubicBezTo>
                    <a:pt x="1806" y="1019"/>
                    <a:pt x="1712" y="982"/>
                    <a:pt x="1646" y="918"/>
                  </a:cubicBezTo>
                  <a:cubicBezTo>
                    <a:pt x="1537" y="811"/>
                    <a:pt x="1492" y="652"/>
                    <a:pt x="1485" y="498"/>
                  </a:cubicBezTo>
                  <a:cubicBezTo>
                    <a:pt x="1335" y="404"/>
                    <a:pt x="1179" y="305"/>
                    <a:pt x="1001" y="284"/>
                  </a:cubicBezTo>
                  <a:cubicBezTo>
                    <a:pt x="982" y="281"/>
                    <a:pt x="962" y="280"/>
                    <a:pt x="942" y="280"/>
                  </a:cubicBezTo>
                  <a:cubicBezTo>
                    <a:pt x="782" y="280"/>
                    <a:pt x="617" y="356"/>
                    <a:pt x="560" y="502"/>
                  </a:cubicBezTo>
                  <a:cubicBezTo>
                    <a:pt x="517" y="609"/>
                    <a:pt x="532" y="744"/>
                    <a:pt x="453" y="826"/>
                  </a:cubicBezTo>
                  <a:cubicBezTo>
                    <a:pt x="382" y="896"/>
                    <a:pt x="256" y="903"/>
                    <a:pt x="204" y="991"/>
                  </a:cubicBezTo>
                  <a:cubicBezTo>
                    <a:pt x="155" y="1072"/>
                    <a:pt x="202" y="1179"/>
                    <a:pt x="191" y="1276"/>
                  </a:cubicBezTo>
                  <a:cubicBezTo>
                    <a:pt x="176" y="1411"/>
                    <a:pt x="48" y="1522"/>
                    <a:pt x="1" y="1640"/>
                  </a:cubicBezTo>
                  <a:cubicBezTo>
                    <a:pt x="252" y="1696"/>
                    <a:pt x="510" y="1724"/>
                    <a:pt x="768" y="1724"/>
                  </a:cubicBezTo>
                  <a:cubicBezTo>
                    <a:pt x="844" y="1724"/>
                    <a:pt x="919" y="1722"/>
                    <a:pt x="995" y="1717"/>
                  </a:cubicBezTo>
                  <a:cubicBezTo>
                    <a:pt x="1215" y="1702"/>
                    <a:pt x="1432" y="1668"/>
                    <a:pt x="1650" y="1651"/>
                  </a:cubicBezTo>
                  <a:cubicBezTo>
                    <a:pt x="1746" y="1644"/>
                    <a:pt x="1842" y="1640"/>
                    <a:pt x="1938" y="1640"/>
                  </a:cubicBezTo>
                  <a:cubicBezTo>
                    <a:pt x="2253" y="1640"/>
                    <a:pt x="2568" y="1678"/>
                    <a:pt x="2874" y="1753"/>
                  </a:cubicBezTo>
                  <a:cubicBezTo>
                    <a:pt x="2878" y="1882"/>
                    <a:pt x="3034" y="1942"/>
                    <a:pt x="3163" y="1942"/>
                  </a:cubicBezTo>
                  <a:cubicBezTo>
                    <a:pt x="3171" y="1942"/>
                    <a:pt x="3179" y="1942"/>
                    <a:pt x="3186" y="1942"/>
                  </a:cubicBezTo>
                  <a:cubicBezTo>
                    <a:pt x="3214" y="1942"/>
                    <a:pt x="3241" y="1941"/>
                    <a:pt x="3269" y="1941"/>
                  </a:cubicBezTo>
                  <a:cubicBezTo>
                    <a:pt x="3365" y="1941"/>
                    <a:pt x="3460" y="1949"/>
                    <a:pt x="3527" y="2013"/>
                  </a:cubicBezTo>
                  <a:cubicBezTo>
                    <a:pt x="3600" y="2079"/>
                    <a:pt x="3615" y="2188"/>
                    <a:pt x="3647" y="2283"/>
                  </a:cubicBezTo>
                  <a:cubicBezTo>
                    <a:pt x="3688" y="2400"/>
                    <a:pt x="3765" y="2503"/>
                    <a:pt x="3864" y="2578"/>
                  </a:cubicBezTo>
                  <a:cubicBezTo>
                    <a:pt x="3861" y="2531"/>
                    <a:pt x="3864" y="2484"/>
                    <a:pt x="3876" y="2441"/>
                  </a:cubicBezTo>
                  <a:cubicBezTo>
                    <a:pt x="3921" y="2304"/>
                    <a:pt x="4065" y="2229"/>
                    <a:pt x="4204" y="2197"/>
                  </a:cubicBezTo>
                  <a:cubicBezTo>
                    <a:pt x="4344" y="2167"/>
                    <a:pt x="4491" y="2167"/>
                    <a:pt x="4624" y="2118"/>
                  </a:cubicBezTo>
                  <a:cubicBezTo>
                    <a:pt x="4661" y="2103"/>
                    <a:pt x="4697" y="2085"/>
                    <a:pt x="4725" y="2058"/>
                  </a:cubicBezTo>
                  <a:cubicBezTo>
                    <a:pt x="4774" y="2015"/>
                    <a:pt x="4802" y="1946"/>
                    <a:pt x="4860" y="1916"/>
                  </a:cubicBezTo>
                  <a:cubicBezTo>
                    <a:pt x="4884" y="1903"/>
                    <a:pt x="4909" y="1898"/>
                    <a:pt x="4934" y="1898"/>
                  </a:cubicBezTo>
                  <a:cubicBezTo>
                    <a:pt x="4958" y="1898"/>
                    <a:pt x="4983" y="1902"/>
                    <a:pt x="5008" y="1910"/>
                  </a:cubicBezTo>
                  <a:cubicBezTo>
                    <a:pt x="5006" y="1852"/>
                    <a:pt x="5001" y="1792"/>
                    <a:pt x="4995" y="1734"/>
                  </a:cubicBezTo>
                  <a:cubicBezTo>
                    <a:pt x="4973" y="1567"/>
                    <a:pt x="4883" y="1370"/>
                    <a:pt x="4714" y="1366"/>
                  </a:cubicBezTo>
                  <a:cubicBezTo>
                    <a:pt x="4654" y="1106"/>
                    <a:pt x="4806" y="787"/>
                    <a:pt x="4628" y="588"/>
                  </a:cubicBezTo>
                  <a:cubicBezTo>
                    <a:pt x="4531" y="478"/>
                    <a:pt x="4384" y="462"/>
                    <a:pt x="4228" y="462"/>
                  </a:cubicBezTo>
                  <a:cubicBezTo>
                    <a:pt x="4163" y="462"/>
                    <a:pt x="4097" y="465"/>
                    <a:pt x="4033" y="465"/>
                  </a:cubicBezTo>
                  <a:cubicBezTo>
                    <a:pt x="3876" y="465"/>
                    <a:pt x="3728" y="448"/>
                    <a:pt x="3630" y="337"/>
                  </a:cubicBezTo>
                  <a:cubicBezTo>
                    <a:pt x="3594" y="296"/>
                    <a:pt x="3566" y="241"/>
                    <a:pt x="3514" y="217"/>
                  </a:cubicBezTo>
                  <a:cubicBezTo>
                    <a:pt x="3489" y="205"/>
                    <a:pt x="3462" y="202"/>
                    <a:pt x="3434" y="202"/>
                  </a:cubicBezTo>
                  <a:cubicBezTo>
                    <a:pt x="3408" y="202"/>
                    <a:pt x="3381" y="205"/>
                    <a:pt x="3355" y="205"/>
                  </a:cubicBezTo>
                  <a:cubicBezTo>
                    <a:pt x="3335" y="205"/>
                    <a:pt x="3315" y="203"/>
                    <a:pt x="3296" y="198"/>
                  </a:cubicBezTo>
                  <a:cubicBezTo>
                    <a:pt x="3206" y="172"/>
                    <a:pt x="3157" y="72"/>
                    <a:pt x="3075" y="29"/>
                  </a:cubicBezTo>
                  <a:cubicBezTo>
                    <a:pt x="3029" y="6"/>
                    <a:pt x="2977" y="0"/>
                    <a:pt x="29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296"/>
            <p:cNvSpPr/>
            <p:nvPr/>
          </p:nvSpPr>
          <p:spPr>
            <a:xfrm>
              <a:off x="4756879" y="2141670"/>
              <a:ext cx="144007" cy="75641"/>
            </a:xfrm>
            <a:custGeom>
              <a:rect b="b" l="l" r="r" t="t"/>
              <a:pathLst>
                <a:path extrusionOk="0" h="2662" w="5068">
                  <a:moveTo>
                    <a:pt x="2970" y="55"/>
                  </a:moveTo>
                  <a:cubicBezTo>
                    <a:pt x="3023" y="55"/>
                    <a:pt x="3064" y="63"/>
                    <a:pt x="3096" y="80"/>
                  </a:cubicBezTo>
                  <a:cubicBezTo>
                    <a:pt x="3128" y="97"/>
                    <a:pt x="3156" y="125"/>
                    <a:pt x="3184" y="155"/>
                  </a:cubicBezTo>
                  <a:cubicBezTo>
                    <a:pt x="3225" y="194"/>
                    <a:pt x="3266" y="234"/>
                    <a:pt x="3323" y="252"/>
                  </a:cubicBezTo>
                  <a:cubicBezTo>
                    <a:pt x="3343" y="257"/>
                    <a:pt x="3366" y="259"/>
                    <a:pt x="3391" y="259"/>
                  </a:cubicBezTo>
                  <a:cubicBezTo>
                    <a:pt x="3404" y="259"/>
                    <a:pt x="3417" y="259"/>
                    <a:pt x="3431" y="258"/>
                  </a:cubicBezTo>
                  <a:cubicBezTo>
                    <a:pt x="3443" y="257"/>
                    <a:pt x="3455" y="257"/>
                    <a:pt x="3466" y="257"/>
                  </a:cubicBezTo>
                  <a:cubicBezTo>
                    <a:pt x="3495" y="257"/>
                    <a:pt x="3519" y="260"/>
                    <a:pt x="3538" y="269"/>
                  </a:cubicBezTo>
                  <a:cubicBezTo>
                    <a:pt x="3568" y="284"/>
                    <a:pt x="3589" y="312"/>
                    <a:pt x="3613" y="344"/>
                  </a:cubicBezTo>
                  <a:cubicBezTo>
                    <a:pt x="3623" y="357"/>
                    <a:pt x="3634" y="372"/>
                    <a:pt x="3645" y="384"/>
                  </a:cubicBezTo>
                  <a:cubicBezTo>
                    <a:pt x="3748" y="502"/>
                    <a:pt x="3902" y="519"/>
                    <a:pt x="4059" y="519"/>
                  </a:cubicBezTo>
                  <a:cubicBezTo>
                    <a:pt x="4095" y="519"/>
                    <a:pt x="4130" y="518"/>
                    <a:pt x="4165" y="517"/>
                  </a:cubicBezTo>
                  <a:lnTo>
                    <a:pt x="4260" y="517"/>
                  </a:lnTo>
                  <a:cubicBezTo>
                    <a:pt x="4427" y="517"/>
                    <a:pt x="4555" y="537"/>
                    <a:pt x="4643" y="633"/>
                  </a:cubicBezTo>
                  <a:cubicBezTo>
                    <a:pt x="4742" y="747"/>
                    <a:pt x="4729" y="903"/>
                    <a:pt x="4716" y="1068"/>
                  </a:cubicBezTo>
                  <a:cubicBezTo>
                    <a:pt x="4707" y="1179"/>
                    <a:pt x="4697" y="1295"/>
                    <a:pt x="4722" y="1400"/>
                  </a:cubicBezTo>
                  <a:lnTo>
                    <a:pt x="4727" y="1421"/>
                  </a:lnTo>
                  <a:lnTo>
                    <a:pt x="4748" y="1421"/>
                  </a:lnTo>
                  <a:cubicBezTo>
                    <a:pt x="4894" y="1424"/>
                    <a:pt x="4980" y="1597"/>
                    <a:pt x="5003" y="1766"/>
                  </a:cubicBezTo>
                  <a:cubicBezTo>
                    <a:pt x="5007" y="1809"/>
                    <a:pt x="5012" y="1856"/>
                    <a:pt x="5014" y="1903"/>
                  </a:cubicBezTo>
                  <a:cubicBezTo>
                    <a:pt x="4997" y="1900"/>
                    <a:pt x="4982" y="1898"/>
                    <a:pt x="4967" y="1898"/>
                  </a:cubicBezTo>
                  <a:cubicBezTo>
                    <a:pt x="4936" y="1898"/>
                    <a:pt x="4907" y="1906"/>
                    <a:pt x="4881" y="1921"/>
                  </a:cubicBezTo>
                  <a:cubicBezTo>
                    <a:pt x="4840" y="1942"/>
                    <a:pt x="4815" y="1976"/>
                    <a:pt x="4789" y="2011"/>
                  </a:cubicBezTo>
                  <a:cubicBezTo>
                    <a:pt x="4774" y="2030"/>
                    <a:pt x="4759" y="2051"/>
                    <a:pt x="4742" y="2066"/>
                  </a:cubicBezTo>
                  <a:cubicBezTo>
                    <a:pt x="4718" y="2088"/>
                    <a:pt x="4690" y="2105"/>
                    <a:pt x="4647" y="2120"/>
                  </a:cubicBezTo>
                  <a:cubicBezTo>
                    <a:pt x="4568" y="2150"/>
                    <a:pt x="4485" y="2161"/>
                    <a:pt x="4397" y="2173"/>
                  </a:cubicBezTo>
                  <a:cubicBezTo>
                    <a:pt x="4343" y="2180"/>
                    <a:pt x="4288" y="2186"/>
                    <a:pt x="4234" y="2199"/>
                  </a:cubicBezTo>
                  <a:cubicBezTo>
                    <a:pt x="4148" y="2218"/>
                    <a:pt x="3943" y="2281"/>
                    <a:pt x="3885" y="2461"/>
                  </a:cubicBezTo>
                  <a:cubicBezTo>
                    <a:pt x="3878" y="2486"/>
                    <a:pt x="3872" y="2516"/>
                    <a:pt x="3872" y="2548"/>
                  </a:cubicBezTo>
                  <a:cubicBezTo>
                    <a:pt x="3795" y="2480"/>
                    <a:pt x="3737" y="2394"/>
                    <a:pt x="3707" y="2302"/>
                  </a:cubicBezTo>
                  <a:cubicBezTo>
                    <a:pt x="3698" y="2278"/>
                    <a:pt x="3692" y="2255"/>
                    <a:pt x="3685" y="2231"/>
                  </a:cubicBezTo>
                  <a:cubicBezTo>
                    <a:pt x="3664" y="2156"/>
                    <a:pt x="3640" y="2077"/>
                    <a:pt x="3580" y="2021"/>
                  </a:cubicBezTo>
                  <a:cubicBezTo>
                    <a:pt x="3503" y="1948"/>
                    <a:pt x="3396" y="1942"/>
                    <a:pt x="3304" y="1942"/>
                  </a:cubicBezTo>
                  <a:lnTo>
                    <a:pt x="3214" y="1944"/>
                  </a:lnTo>
                  <a:lnTo>
                    <a:pt x="3197" y="1944"/>
                  </a:lnTo>
                  <a:cubicBezTo>
                    <a:pt x="3098" y="1942"/>
                    <a:pt x="2938" y="1897"/>
                    <a:pt x="2936" y="1781"/>
                  </a:cubicBezTo>
                  <a:lnTo>
                    <a:pt x="2933" y="1760"/>
                  </a:lnTo>
                  <a:lnTo>
                    <a:pt x="2914" y="1756"/>
                  </a:lnTo>
                  <a:cubicBezTo>
                    <a:pt x="2607" y="1680"/>
                    <a:pt x="2289" y="1642"/>
                    <a:pt x="1971" y="1642"/>
                  </a:cubicBezTo>
                  <a:cubicBezTo>
                    <a:pt x="1875" y="1642"/>
                    <a:pt x="1778" y="1646"/>
                    <a:pt x="1682" y="1653"/>
                  </a:cubicBezTo>
                  <a:cubicBezTo>
                    <a:pt x="1577" y="1659"/>
                    <a:pt x="1472" y="1672"/>
                    <a:pt x="1369" y="1685"/>
                  </a:cubicBezTo>
                  <a:cubicBezTo>
                    <a:pt x="1258" y="1698"/>
                    <a:pt x="1142" y="1711"/>
                    <a:pt x="1029" y="1717"/>
                  </a:cubicBezTo>
                  <a:cubicBezTo>
                    <a:pt x="953" y="1722"/>
                    <a:pt x="877" y="1725"/>
                    <a:pt x="800" y="1725"/>
                  </a:cubicBezTo>
                  <a:cubicBezTo>
                    <a:pt x="557" y="1725"/>
                    <a:pt x="313" y="1699"/>
                    <a:pt x="73" y="1649"/>
                  </a:cubicBezTo>
                  <a:cubicBezTo>
                    <a:pt x="93" y="1614"/>
                    <a:pt x="116" y="1578"/>
                    <a:pt x="142" y="1541"/>
                  </a:cubicBezTo>
                  <a:cubicBezTo>
                    <a:pt x="191" y="1469"/>
                    <a:pt x="243" y="1394"/>
                    <a:pt x="251" y="1306"/>
                  </a:cubicBezTo>
                  <a:cubicBezTo>
                    <a:pt x="255" y="1267"/>
                    <a:pt x="251" y="1226"/>
                    <a:pt x="247" y="1188"/>
                  </a:cubicBezTo>
                  <a:cubicBezTo>
                    <a:pt x="240" y="1130"/>
                    <a:pt x="234" y="1076"/>
                    <a:pt x="260" y="1031"/>
                  </a:cubicBezTo>
                  <a:cubicBezTo>
                    <a:pt x="285" y="991"/>
                    <a:pt x="332" y="969"/>
                    <a:pt x="382" y="948"/>
                  </a:cubicBezTo>
                  <a:cubicBezTo>
                    <a:pt x="425" y="927"/>
                    <a:pt x="470" y="907"/>
                    <a:pt x="506" y="873"/>
                  </a:cubicBezTo>
                  <a:cubicBezTo>
                    <a:pt x="562" y="815"/>
                    <a:pt x="575" y="738"/>
                    <a:pt x="590" y="663"/>
                  </a:cubicBezTo>
                  <a:cubicBezTo>
                    <a:pt x="596" y="620"/>
                    <a:pt x="602" y="577"/>
                    <a:pt x="617" y="541"/>
                  </a:cubicBezTo>
                  <a:cubicBezTo>
                    <a:pt x="673" y="397"/>
                    <a:pt x="838" y="335"/>
                    <a:pt x="975" y="335"/>
                  </a:cubicBezTo>
                  <a:cubicBezTo>
                    <a:pt x="995" y="335"/>
                    <a:pt x="1014" y="335"/>
                    <a:pt x="1033" y="337"/>
                  </a:cubicBezTo>
                  <a:cubicBezTo>
                    <a:pt x="1202" y="359"/>
                    <a:pt x="1357" y="455"/>
                    <a:pt x="1494" y="541"/>
                  </a:cubicBezTo>
                  <a:cubicBezTo>
                    <a:pt x="1502" y="672"/>
                    <a:pt x="1539" y="845"/>
                    <a:pt x="1661" y="965"/>
                  </a:cubicBezTo>
                  <a:cubicBezTo>
                    <a:pt x="1732" y="1034"/>
                    <a:pt x="1832" y="1074"/>
                    <a:pt x="1929" y="1074"/>
                  </a:cubicBezTo>
                  <a:cubicBezTo>
                    <a:pt x="2001" y="1074"/>
                    <a:pt x="2066" y="1053"/>
                    <a:pt x="2117" y="1010"/>
                  </a:cubicBezTo>
                  <a:lnTo>
                    <a:pt x="2128" y="1001"/>
                  </a:lnTo>
                  <a:lnTo>
                    <a:pt x="2126" y="986"/>
                  </a:lnTo>
                  <a:cubicBezTo>
                    <a:pt x="2119" y="920"/>
                    <a:pt x="2186" y="888"/>
                    <a:pt x="2293" y="843"/>
                  </a:cubicBezTo>
                  <a:cubicBezTo>
                    <a:pt x="2391" y="802"/>
                    <a:pt x="2501" y="757"/>
                    <a:pt x="2505" y="648"/>
                  </a:cubicBezTo>
                  <a:cubicBezTo>
                    <a:pt x="2507" y="590"/>
                    <a:pt x="2471" y="543"/>
                    <a:pt x="2441" y="500"/>
                  </a:cubicBezTo>
                  <a:cubicBezTo>
                    <a:pt x="2430" y="487"/>
                    <a:pt x="2421" y="472"/>
                    <a:pt x="2413" y="459"/>
                  </a:cubicBezTo>
                  <a:cubicBezTo>
                    <a:pt x="2340" y="344"/>
                    <a:pt x="2381" y="198"/>
                    <a:pt x="2462" y="106"/>
                  </a:cubicBezTo>
                  <a:cubicBezTo>
                    <a:pt x="2544" y="104"/>
                    <a:pt x="2629" y="91"/>
                    <a:pt x="2713" y="80"/>
                  </a:cubicBezTo>
                  <a:cubicBezTo>
                    <a:pt x="2786" y="72"/>
                    <a:pt x="2858" y="61"/>
                    <a:pt x="2931" y="57"/>
                  </a:cubicBezTo>
                  <a:cubicBezTo>
                    <a:pt x="2944" y="57"/>
                    <a:pt x="2957" y="55"/>
                    <a:pt x="2970" y="55"/>
                  </a:cubicBezTo>
                  <a:close/>
                  <a:moveTo>
                    <a:pt x="2970" y="1"/>
                  </a:moveTo>
                  <a:cubicBezTo>
                    <a:pt x="2955" y="1"/>
                    <a:pt x="2942" y="3"/>
                    <a:pt x="2927" y="3"/>
                  </a:cubicBezTo>
                  <a:cubicBezTo>
                    <a:pt x="2854" y="7"/>
                    <a:pt x="2779" y="18"/>
                    <a:pt x="2706" y="27"/>
                  </a:cubicBezTo>
                  <a:cubicBezTo>
                    <a:pt x="2621" y="40"/>
                    <a:pt x="2533" y="52"/>
                    <a:pt x="2449" y="52"/>
                  </a:cubicBezTo>
                  <a:lnTo>
                    <a:pt x="2436" y="55"/>
                  </a:lnTo>
                  <a:lnTo>
                    <a:pt x="2430" y="61"/>
                  </a:lnTo>
                  <a:cubicBezTo>
                    <a:pt x="2331" y="166"/>
                    <a:pt x="2278" y="346"/>
                    <a:pt x="2368" y="489"/>
                  </a:cubicBezTo>
                  <a:cubicBezTo>
                    <a:pt x="2376" y="502"/>
                    <a:pt x="2387" y="517"/>
                    <a:pt x="2398" y="532"/>
                  </a:cubicBezTo>
                  <a:cubicBezTo>
                    <a:pt x="2426" y="571"/>
                    <a:pt x="2454" y="607"/>
                    <a:pt x="2451" y="646"/>
                  </a:cubicBezTo>
                  <a:cubicBezTo>
                    <a:pt x="2449" y="721"/>
                    <a:pt x="2364" y="755"/>
                    <a:pt x="2274" y="794"/>
                  </a:cubicBezTo>
                  <a:cubicBezTo>
                    <a:pt x="2179" y="832"/>
                    <a:pt x="2072" y="875"/>
                    <a:pt x="2072" y="978"/>
                  </a:cubicBezTo>
                  <a:cubicBezTo>
                    <a:pt x="2033" y="1005"/>
                    <a:pt x="1983" y="1018"/>
                    <a:pt x="1931" y="1018"/>
                  </a:cubicBezTo>
                  <a:cubicBezTo>
                    <a:pt x="1849" y="1018"/>
                    <a:pt x="1760" y="986"/>
                    <a:pt x="1699" y="927"/>
                  </a:cubicBezTo>
                  <a:cubicBezTo>
                    <a:pt x="1584" y="815"/>
                    <a:pt x="1552" y="646"/>
                    <a:pt x="1545" y="524"/>
                  </a:cubicBezTo>
                  <a:lnTo>
                    <a:pt x="1545" y="511"/>
                  </a:lnTo>
                  <a:lnTo>
                    <a:pt x="1534" y="504"/>
                  </a:lnTo>
                  <a:cubicBezTo>
                    <a:pt x="1389" y="412"/>
                    <a:pt x="1226" y="307"/>
                    <a:pt x="1040" y="284"/>
                  </a:cubicBezTo>
                  <a:cubicBezTo>
                    <a:pt x="1018" y="282"/>
                    <a:pt x="997" y="282"/>
                    <a:pt x="975" y="282"/>
                  </a:cubicBezTo>
                  <a:cubicBezTo>
                    <a:pt x="819" y="282"/>
                    <a:pt x="632" y="354"/>
                    <a:pt x="568" y="522"/>
                  </a:cubicBezTo>
                  <a:cubicBezTo>
                    <a:pt x="551" y="564"/>
                    <a:pt x="542" y="609"/>
                    <a:pt x="536" y="652"/>
                  </a:cubicBezTo>
                  <a:cubicBezTo>
                    <a:pt x="523" y="723"/>
                    <a:pt x="512" y="789"/>
                    <a:pt x="467" y="834"/>
                  </a:cubicBezTo>
                  <a:cubicBezTo>
                    <a:pt x="440" y="862"/>
                    <a:pt x="401" y="879"/>
                    <a:pt x="360" y="899"/>
                  </a:cubicBezTo>
                  <a:cubicBezTo>
                    <a:pt x="305" y="922"/>
                    <a:pt x="247" y="948"/>
                    <a:pt x="215" y="1004"/>
                  </a:cubicBezTo>
                  <a:cubicBezTo>
                    <a:pt x="180" y="1064"/>
                    <a:pt x="187" y="1130"/>
                    <a:pt x="193" y="1194"/>
                  </a:cubicBezTo>
                  <a:cubicBezTo>
                    <a:pt x="198" y="1233"/>
                    <a:pt x="202" y="1267"/>
                    <a:pt x="198" y="1299"/>
                  </a:cubicBezTo>
                  <a:cubicBezTo>
                    <a:pt x="191" y="1374"/>
                    <a:pt x="142" y="1445"/>
                    <a:pt x="97" y="1511"/>
                  </a:cubicBezTo>
                  <a:cubicBezTo>
                    <a:pt x="65" y="1559"/>
                    <a:pt x="30" y="1608"/>
                    <a:pt x="11" y="1659"/>
                  </a:cubicBezTo>
                  <a:lnTo>
                    <a:pt x="0" y="1689"/>
                  </a:lnTo>
                  <a:lnTo>
                    <a:pt x="30" y="1696"/>
                  </a:lnTo>
                  <a:cubicBezTo>
                    <a:pt x="282" y="1750"/>
                    <a:pt x="540" y="1779"/>
                    <a:pt x="797" y="1779"/>
                  </a:cubicBezTo>
                  <a:cubicBezTo>
                    <a:pt x="875" y="1779"/>
                    <a:pt x="953" y="1776"/>
                    <a:pt x="1031" y="1771"/>
                  </a:cubicBezTo>
                  <a:cubicBezTo>
                    <a:pt x="1147" y="1764"/>
                    <a:pt x="1264" y="1751"/>
                    <a:pt x="1376" y="1736"/>
                  </a:cubicBezTo>
                  <a:cubicBezTo>
                    <a:pt x="1479" y="1726"/>
                    <a:pt x="1584" y="1713"/>
                    <a:pt x="1687" y="1706"/>
                  </a:cubicBezTo>
                  <a:cubicBezTo>
                    <a:pt x="1783" y="1699"/>
                    <a:pt x="1880" y="1696"/>
                    <a:pt x="1977" y="1696"/>
                  </a:cubicBezTo>
                  <a:cubicBezTo>
                    <a:pt x="2283" y="1696"/>
                    <a:pt x="2588" y="1731"/>
                    <a:pt x="2884" y="1803"/>
                  </a:cubicBezTo>
                  <a:cubicBezTo>
                    <a:pt x="2901" y="1929"/>
                    <a:pt x="3051" y="1996"/>
                    <a:pt x="3197" y="1998"/>
                  </a:cubicBezTo>
                  <a:lnTo>
                    <a:pt x="3214" y="1998"/>
                  </a:lnTo>
                  <a:lnTo>
                    <a:pt x="3304" y="1996"/>
                  </a:lnTo>
                  <a:cubicBezTo>
                    <a:pt x="3386" y="1996"/>
                    <a:pt x="3480" y="2002"/>
                    <a:pt x="3544" y="2060"/>
                  </a:cubicBezTo>
                  <a:cubicBezTo>
                    <a:pt x="3593" y="2105"/>
                    <a:pt x="3613" y="2173"/>
                    <a:pt x="3634" y="2246"/>
                  </a:cubicBezTo>
                  <a:cubicBezTo>
                    <a:pt x="3640" y="2272"/>
                    <a:pt x="3647" y="2296"/>
                    <a:pt x="3655" y="2319"/>
                  </a:cubicBezTo>
                  <a:cubicBezTo>
                    <a:pt x="3696" y="2437"/>
                    <a:pt x="3778" y="2546"/>
                    <a:pt x="3883" y="2628"/>
                  </a:cubicBezTo>
                  <a:lnTo>
                    <a:pt x="3928" y="2662"/>
                  </a:lnTo>
                  <a:lnTo>
                    <a:pt x="3925" y="2604"/>
                  </a:lnTo>
                  <a:cubicBezTo>
                    <a:pt x="3921" y="2551"/>
                    <a:pt x="3925" y="2512"/>
                    <a:pt x="3936" y="2478"/>
                  </a:cubicBezTo>
                  <a:cubicBezTo>
                    <a:pt x="3985" y="2323"/>
                    <a:pt x="4168" y="2268"/>
                    <a:pt x="4245" y="2251"/>
                  </a:cubicBezTo>
                  <a:cubicBezTo>
                    <a:pt x="4296" y="2240"/>
                    <a:pt x="4352" y="2233"/>
                    <a:pt x="4403" y="2225"/>
                  </a:cubicBezTo>
                  <a:cubicBezTo>
                    <a:pt x="4491" y="2214"/>
                    <a:pt x="4581" y="2201"/>
                    <a:pt x="4667" y="2169"/>
                  </a:cubicBezTo>
                  <a:cubicBezTo>
                    <a:pt x="4714" y="2152"/>
                    <a:pt x="4750" y="2131"/>
                    <a:pt x="4778" y="2105"/>
                  </a:cubicBezTo>
                  <a:cubicBezTo>
                    <a:pt x="4800" y="2086"/>
                    <a:pt x="4817" y="2064"/>
                    <a:pt x="4832" y="2043"/>
                  </a:cubicBezTo>
                  <a:cubicBezTo>
                    <a:pt x="4855" y="2013"/>
                    <a:pt x="4877" y="1983"/>
                    <a:pt x="4907" y="1968"/>
                  </a:cubicBezTo>
                  <a:cubicBezTo>
                    <a:pt x="4925" y="1957"/>
                    <a:pt x="4945" y="1952"/>
                    <a:pt x="4967" y="1952"/>
                  </a:cubicBezTo>
                  <a:cubicBezTo>
                    <a:pt x="4986" y="1952"/>
                    <a:pt x="5008" y="1956"/>
                    <a:pt x="5033" y="1963"/>
                  </a:cubicBezTo>
                  <a:lnTo>
                    <a:pt x="5067" y="1976"/>
                  </a:lnTo>
                  <a:lnTo>
                    <a:pt x="5067" y="1938"/>
                  </a:lnTo>
                  <a:cubicBezTo>
                    <a:pt x="5067" y="1876"/>
                    <a:pt x="5063" y="1816"/>
                    <a:pt x="5055" y="1758"/>
                  </a:cubicBezTo>
                  <a:cubicBezTo>
                    <a:pt x="5031" y="1576"/>
                    <a:pt x="4935" y="1387"/>
                    <a:pt x="4770" y="1370"/>
                  </a:cubicBezTo>
                  <a:cubicBezTo>
                    <a:pt x="4752" y="1276"/>
                    <a:pt x="4761" y="1173"/>
                    <a:pt x="4770" y="1072"/>
                  </a:cubicBezTo>
                  <a:cubicBezTo>
                    <a:pt x="4785" y="903"/>
                    <a:pt x="4797" y="727"/>
                    <a:pt x="4682" y="599"/>
                  </a:cubicBezTo>
                  <a:cubicBezTo>
                    <a:pt x="4574" y="477"/>
                    <a:pt x="4412" y="463"/>
                    <a:pt x="4249" y="463"/>
                  </a:cubicBezTo>
                  <a:cubicBezTo>
                    <a:pt x="4220" y="463"/>
                    <a:pt x="4192" y="463"/>
                    <a:pt x="4163" y="464"/>
                  </a:cubicBezTo>
                  <a:cubicBezTo>
                    <a:pt x="4131" y="466"/>
                    <a:pt x="4099" y="466"/>
                    <a:pt x="4067" y="466"/>
                  </a:cubicBezTo>
                  <a:cubicBezTo>
                    <a:pt x="3900" y="466"/>
                    <a:pt x="3771" y="447"/>
                    <a:pt x="3685" y="348"/>
                  </a:cubicBezTo>
                  <a:cubicBezTo>
                    <a:pt x="3675" y="337"/>
                    <a:pt x="3664" y="324"/>
                    <a:pt x="3655" y="312"/>
                  </a:cubicBezTo>
                  <a:cubicBezTo>
                    <a:pt x="3630" y="275"/>
                    <a:pt x="3602" y="241"/>
                    <a:pt x="3561" y="222"/>
                  </a:cubicBezTo>
                  <a:cubicBezTo>
                    <a:pt x="3529" y="204"/>
                    <a:pt x="3495" y="202"/>
                    <a:pt x="3469" y="202"/>
                  </a:cubicBezTo>
                  <a:cubicBezTo>
                    <a:pt x="3456" y="202"/>
                    <a:pt x="3443" y="204"/>
                    <a:pt x="3428" y="204"/>
                  </a:cubicBezTo>
                  <a:cubicBezTo>
                    <a:pt x="3416" y="205"/>
                    <a:pt x="3403" y="206"/>
                    <a:pt x="3391" y="206"/>
                  </a:cubicBezTo>
                  <a:cubicBezTo>
                    <a:pt x="3371" y="206"/>
                    <a:pt x="3352" y="204"/>
                    <a:pt x="3338" y="200"/>
                  </a:cubicBezTo>
                  <a:cubicBezTo>
                    <a:pt x="3293" y="187"/>
                    <a:pt x="3259" y="153"/>
                    <a:pt x="3223" y="117"/>
                  </a:cubicBezTo>
                  <a:cubicBezTo>
                    <a:pt x="3193" y="87"/>
                    <a:pt x="3161" y="55"/>
                    <a:pt x="3120" y="33"/>
                  </a:cubicBezTo>
                  <a:cubicBezTo>
                    <a:pt x="3079" y="12"/>
                    <a:pt x="3032" y="1"/>
                    <a:pt x="297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296"/>
            <p:cNvSpPr/>
            <p:nvPr/>
          </p:nvSpPr>
          <p:spPr>
            <a:xfrm>
              <a:off x="4776542" y="2111126"/>
              <a:ext cx="25829" cy="29694"/>
            </a:xfrm>
            <a:custGeom>
              <a:rect b="b" l="l" r="r" t="t"/>
              <a:pathLst>
                <a:path extrusionOk="0" h="1045" w="909">
                  <a:moveTo>
                    <a:pt x="600" y="1"/>
                  </a:moveTo>
                  <a:cubicBezTo>
                    <a:pt x="589" y="1"/>
                    <a:pt x="578" y="3"/>
                    <a:pt x="568" y="7"/>
                  </a:cubicBezTo>
                  <a:cubicBezTo>
                    <a:pt x="540" y="63"/>
                    <a:pt x="575" y="125"/>
                    <a:pt x="605" y="176"/>
                  </a:cubicBezTo>
                  <a:cubicBezTo>
                    <a:pt x="635" y="228"/>
                    <a:pt x="662" y="296"/>
                    <a:pt x="628" y="345"/>
                  </a:cubicBezTo>
                  <a:cubicBezTo>
                    <a:pt x="607" y="375"/>
                    <a:pt x="568" y="386"/>
                    <a:pt x="534" y="395"/>
                  </a:cubicBezTo>
                  <a:cubicBezTo>
                    <a:pt x="497" y="405"/>
                    <a:pt x="461" y="414"/>
                    <a:pt x="427" y="425"/>
                  </a:cubicBezTo>
                  <a:cubicBezTo>
                    <a:pt x="412" y="429"/>
                    <a:pt x="397" y="433"/>
                    <a:pt x="386" y="444"/>
                  </a:cubicBezTo>
                  <a:cubicBezTo>
                    <a:pt x="367" y="463"/>
                    <a:pt x="373" y="497"/>
                    <a:pt x="388" y="521"/>
                  </a:cubicBezTo>
                  <a:cubicBezTo>
                    <a:pt x="401" y="545"/>
                    <a:pt x="420" y="566"/>
                    <a:pt x="427" y="592"/>
                  </a:cubicBezTo>
                  <a:cubicBezTo>
                    <a:pt x="433" y="628"/>
                    <a:pt x="414" y="667"/>
                    <a:pt x="384" y="688"/>
                  </a:cubicBezTo>
                  <a:cubicBezTo>
                    <a:pt x="352" y="712"/>
                    <a:pt x="315" y="718"/>
                    <a:pt x="277" y="720"/>
                  </a:cubicBezTo>
                  <a:cubicBezTo>
                    <a:pt x="189" y="727"/>
                    <a:pt x="78" y="714"/>
                    <a:pt x="30" y="789"/>
                  </a:cubicBezTo>
                  <a:cubicBezTo>
                    <a:pt x="0" y="834"/>
                    <a:pt x="11" y="898"/>
                    <a:pt x="43" y="941"/>
                  </a:cubicBezTo>
                  <a:cubicBezTo>
                    <a:pt x="75" y="984"/>
                    <a:pt x="127" y="1010"/>
                    <a:pt x="178" y="1025"/>
                  </a:cubicBezTo>
                  <a:cubicBezTo>
                    <a:pt x="222" y="1038"/>
                    <a:pt x="268" y="1045"/>
                    <a:pt x="314" y="1045"/>
                  </a:cubicBezTo>
                  <a:cubicBezTo>
                    <a:pt x="371" y="1045"/>
                    <a:pt x="428" y="1034"/>
                    <a:pt x="480" y="1012"/>
                  </a:cubicBezTo>
                  <a:cubicBezTo>
                    <a:pt x="540" y="986"/>
                    <a:pt x="594" y="945"/>
                    <a:pt x="630" y="892"/>
                  </a:cubicBezTo>
                  <a:cubicBezTo>
                    <a:pt x="658" y="851"/>
                    <a:pt x="675" y="804"/>
                    <a:pt x="688" y="757"/>
                  </a:cubicBezTo>
                  <a:cubicBezTo>
                    <a:pt x="692" y="744"/>
                    <a:pt x="697" y="731"/>
                    <a:pt x="705" y="720"/>
                  </a:cubicBezTo>
                  <a:cubicBezTo>
                    <a:pt x="718" y="707"/>
                    <a:pt x="737" y="705"/>
                    <a:pt x="755" y="703"/>
                  </a:cubicBezTo>
                  <a:cubicBezTo>
                    <a:pt x="823" y="692"/>
                    <a:pt x="909" y="658"/>
                    <a:pt x="905" y="590"/>
                  </a:cubicBezTo>
                  <a:cubicBezTo>
                    <a:pt x="905" y="570"/>
                    <a:pt x="896" y="553"/>
                    <a:pt x="890" y="538"/>
                  </a:cubicBezTo>
                  <a:cubicBezTo>
                    <a:pt x="849" y="442"/>
                    <a:pt x="830" y="337"/>
                    <a:pt x="832" y="232"/>
                  </a:cubicBezTo>
                  <a:cubicBezTo>
                    <a:pt x="832" y="213"/>
                    <a:pt x="834" y="193"/>
                    <a:pt x="827" y="176"/>
                  </a:cubicBezTo>
                  <a:cubicBezTo>
                    <a:pt x="817" y="146"/>
                    <a:pt x="791" y="129"/>
                    <a:pt x="767" y="108"/>
                  </a:cubicBezTo>
                  <a:cubicBezTo>
                    <a:pt x="737" y="82"/>
                    <a:pt x="712" y="52"/>
                    <a:pt x="680" y="28"/>
                  </a:cubicBezTo>
                  <a:cubicBezTo>
                    <a:pt x="656" y="13"/>
                    <a:pt x="628" y="1"/>
                    <a:pt x="6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296"/>
            <p:cNvSpPr/>
            <p:nvPr/>
          </p:nvSpPr>
          <p:spPr>
            <a:xfrm>
              <a:off x="4775803" y="2110388"/>
              <a:ext cx="27364" cy="31200"/>
            </a:xfrm>
            <a:custGeom>
              <a:rect b="b" l="l" r="r" t="t"/>
              <a:pathLst>
                <a:path extrusionOk="0" h="1098" w="963">
                  <a:moveTo>
                    <a:pt x="626" y="53"/>
                  </a:moveTo>
                  <a:cubicBezTo>
                    <a:pt x="647" y="53"/>
                    <a:pt x="669" y="62"/>
                    <a:pt x="691" y="76"/>
                  </a:cubicBezTo>
                  <a:cubicBezTo>
                    <a:pt x="710" y="89"/>
                    <a:pt x="725" y="106"/>
                    <a:pt x="744" y="123"/>
                  </a:cubicBezTo>
                  <a:cubicBezTo>
                    <a:pt x="755" y="134"/>
                    <a:pt x="766" y="144"/>
                    <a:pt x="776" y="155"/>
                  </a:cubicBezTo>
                  <a:lnTo>
                    <a:pt x="787" y="164"/>
                  </a:lnTo>
                  <a:cubicBezTo>
                    <a:pt x="804" y="179"/>
                    <a:pt x="821" y="194"/>
                    <a:pt x="828" y="211"/>
                  </a:cubicBezTo>
                  <a:cubicBezTo>
                    <a:pt x="832" y="221"/>
                    <a:pt x="832" y="236"/>
                    <a:pt x="832" y="258"/>
                  </a:cubicBezTo>
                  <a:cubicBezTo>
                    <a:pt x="828" y="365"/>
                    <a:pt x="849" y="474"/>
                    <a:pt x="892" y="577"/>
                  </a:cubicBezTo>
                  <a:cubicBezTo>
                    <a:pt x="898" y="592"/>
                    <a:pt x="903" y="605"/>
                    <a:pt x="905" y="616"/>
                  </a:cubicBezTo>
                  <a:cubicBezTo>
                    <a:pt x="907" y="665"/>
                    <a:pt x="836" y="693"/>
                    <a:pt x="776" y="701"/>
                  </a:cubicBezTo>
                  <a:cubicBezTo>
                    <a:pt x="757" y="703"/>
                    <a:pt x="731" y="708"/>
                    <a:pt x="712" y="727"/>
                  </a:cubicBezTo>
                  <a:cubicBezTo>
                    <a:pt x="699" y="742"/>
                    <a:pt x="693" y="761"/>
                    <a:pt x="688" y="776"/>
                  </a:cubicBezTo>
                  <a:cubicBezTo>
                    <a:pt x="678" y="813"/>
                    <a:pt x="663" y="862"/>
                    <a:pt x="635" y="903"/>
                  </a:cubicBezTo>
                  <a:cubicBezTo>
                    <a:pt x="603" y="950"/>
                    <a:pt x="553" y="988"/>
                    <a:pt x="496" y="1014"/>
                  </a:cubicBezTo>
                  <a:cubicBezTo>
                    <a:pt x="448" y="1034"/>
                    <a:pt x="395" y="1045"/>
                    <a:pt x="341" y="1045"/>
                  </a:cubicBezTo>
                  <a:cubicBezTo>
                    <a:pt x="298" y="1045"/>
                    <a:pt x="255" y="1038"/>
                    <a:pt x="213" y="1025"/>
                  </a:cubicBezTo>
                  <a:cubicBezTo>
                    <a:pt x="157" y="1008"/>
                    <a:pt x="116" y="984"/>
                    <a:pt x="91" y="950"/>
                  </a:cubicBezTo>
                  <a:cubicBezTo>
                    <a:pt x="67" y="918"/>
                    <a:pt x="54" y="866"/>
                    <a:pt x="78" y="830"/>
                  </a:cubicBezTo>
                  <a:cubicBezTo>
                    <a:pt x="110" y="778"/>
                    <a:pt x="181" y="776"/>
                    <a:pt x="256" y="776"/>
                  </a:cubicBezTo>
                  <a:cubicBezTo>
                    <a:pt x="273" y="774"/>
                    <a:pt x="290" y="774"/>
                    <a:pt x="305" y="774"/>
                  </a:cubicBezTo>
                  <a:cubicBezTo>
                    <a:pt x="354" y="770"/>
                    <a:pt x="395" y="759"/>
                    <a:pt x="425" y="738"/>
                  </a:cubicBezTo>
                  <a:cubicBezTo>
                    <a:pt x="466" y="708"/>
                    <a:pt x="487" y="656"/>
                    <a:pt x="478" y="613"/>
                  </a:cubicBezTo>
                  <a:cubicBezTo>
                    <a:pt x="472" y="590"/>
                    <a:pt x="461" y="571"/>
                    <a:pt x="448" y="553"/>
                  </a:cubicBezTo>
                  <a:cubicBezTo>
                    <a:pt x="444" y="547"/>
                    <a:pt x="440" y="541"/>
                    <a:pt x="436" y="534"/>
                  </a:cubicBezTo>
                  <a:cubicBezTo>
                    <a:pt x="427" y="517"/>
                    <a:pt x="423" y="498"/>
                    <a:pt x="431" y="487"/>
                  </a:cubicBezTo>
                  <a:cubicBezTo>
                    <a:pt x="438" y="483"/>
                    <a:pt x="448" y="478"/>
                    <a:pt x="459" y="476"/>
                  </a:cubicBezTo>
                  <a:lnTo>
                    <a:pt x="566" y="446"/>
                  </a:lnTo>
                  <a:cubicBezTo>
                    <a:pt x="598" y="438"/>
                    <a:pt x="648" y="425"/>
                    <a:pt x="676" y="386"/>
                  </a:cubicBezTo>
                  <a:cubicBezTo>
                    <a:pt x="710" y="339"/>
                    <a:pt x="703" y="273"/>
                    <a:pt x="654" y="189"/>
                  </a:cubicBezTo>
                  <a:cubicBezTo>
                    <a:pt x="626" y="142"/>
                    <a:pt x="601" y="95"/>
                    <a:pt x="613" y="54"/>
                  </a:cubicBezTo>
                  <a:cubicBezTo>
                    <a:pt x="618" y="54"/>
                    <a:pt x="622" y="53"/>
                    <a:pt x="626" y="53"/>
                  </a:cubicBezTo>
                  <a:close/>
                  <a:moveTo>
                    <a:pt x="628" y="1"/>
                  </a:moveTo>
                  <a:cubicBezTo>
                    <a:pt x="612" y="1"/>
                    <a:pt x="597" y="4"/>
                    <a:pt x="583" y="9"/>
                  </a:cubicBezTo>
                  <a:lnTo>
                    <a:pt x="575" y="14"/>
                  </a:lnTo>
                  <a:lnTo>
                    <a:pt x="568" y="22"/>
                  </a:lnTo>
                  <a:cubicBezTo>
                    <a:pt x="534" y="93"/>
                    <a:pt x="581" y="170"/>
                    <a:pt x="607" y="215"/>
                  </a:cubicBezTo>
                  <a:cubicBezTo>
                    <a:pt x="646" y="279"/>
                    <a:pt x="654" y="326"/>
                    <a:pt x="633" y="354"/>
                  </a:cubicBezTo>
                  <a:cubicBezTo>
                    <a:pt x="616" y="376"/>
                    <a:pt x="586" y="386"/>
                    <a:pt x="553" y="395"/>
                  </a:cubicBezTo>
                  <a:lnTo>
                    <a:pt x="444" y="425"/>
                  </a:lnTo>
                  <a:cubicBezTo>
                    <a:pt x="429" y="429"/>
                    <a:pt x="408" y="436"/>
                    <a:pt x="393" y="453"/>
                  </a:cubicBezTo>
                  <a:cubicBezTo>
                    <a:pt x="363" y="483"/>
                    <a:pt x="374" y="530"/>
                    <a:pt x="391" y="560"/>
                  </a:cubicBezTo>
                  <a:cubicBezTo>
                    <a:pt x="395" y="568"/>
                    <a:pt x="399" y="575"/>
                    <a:pt x="406" y="583"/>
                  </a:cubicBezTo>
                  <a:cubicBezTo>
                    <a:pt x="414" y="596"/>
                    <a:pt x="423" y="611"/>
                    <a:pt x="425" y="624"/>
                  </a:cubicBezTo>
                  <a:cubicBezTo>
                    <a:pt x="431" y="648"/>
                    <a:pt x="418" y="676"/>
                    <a:pt x="393" y="693"/>
                  </a:cubicBezTo>
                  <a:cubicBezTo>
                    <a:pt x="371" y="710"/>
                    <a:pt x="341" y="718"/>
                    <a:pt x="301" y="721"/>
                  </a:cubicBezTo>
                  <a:cubicBezTo>
                    <a:pt x="286" y="721"/>
                    <a:pt x="271" y="721"/>
                    <a:pt x="256" y="723"/>
                  </a:cubicBezTo>
                  <a:cubicBezTo>
                    <a:pt x="174" y="725"/>
                    <a:pt x="80" y="727"/>
                    <a:pt x="33" y="800"/>
                  </a:cubicBezTo>
                  <a:cubicBezTo>
                    <a:pt x="1" y="851"/>
                    <a:pt x="7" y="926"/>
                    <a:pt x="48" y="982"/>
                  </a:cubicBezTo>
                  <a:cubicBezTo>
                    <a:pt x="80" y="1025"/>
                    <a:pt x="129" y="1057"/>
                    <a:pt x="196" y="1076"/>
                  </a:cubicBezTo>
                  <a:cubicBezTo>
                    <a:pt x="243" y="1091"/>
                    <a:pt x="292" y="1098"/>
                    <a:pt x="339" y="1098"/>
                  </a:cubicBezTo>
                  <a:cubicBezTo>
                    <a:pt x="401" y="1098"/>
                    <a:pt x="461" y="1087"/>
                    <a:pt x="517" y="1063"/>
                  </a:cubicBezTo>
                  <a:cubicBezTo>
                    <a:pt x="583" y="1033"/>
                    <a:pt x="641" y="988"/>
                    <a:pt x="678" y="933"/>
                  </a:cubicBezTo>
                  <a:cubicBezTo>
                    <a:pt x="710" y="886"/>
                    <a:pt x="727" y="832"/>
                    <a:pt x="740" y="791"/>
                  </a:cubicBezTo>
                  <a:cubicBezTo>
                    <a:pt x="744" y="781"/>
                    <a:pt x="746" y="770"/>
                    <a:pt x="751" y="766"/>
                  </a:cubicBezTo>
                  <a:cubicBezTo>
                    <a:pt x="757" y="759"/>
                    <a:pt x="772" y="757"/>
                    <a:pt x="785" y="755"/>
                  </a:cubicBezTo>
                  <a:cubicBezTo>
                    <a:pt x="871" y="742"/>
                    <a:pt x="963" y="697"/>
                    <a:pt x="956" y="613"/>
                  </a:cubicBezTo>
                  <a:cubicBezTo>
                    <a:pt x="956" y="592"/>
                    <a:pt x="948" y="573"/>
                    <a:pt x="939" y="553"/>
                  </a:cubicBezTo>
                  <a:cubicBezTo>
                    <a:pt x="901" y="461"/>
                    <a:pt x="881" y="359"/>
                    <a:pt x="886" y="254"/>
                  </a:cubicBezTo>
                  <a:cubicBezTo>
                    <a:pt x="886" y="236"/>
                    <a:pt x="886" y="215"/>
                    <a:pt x="879" y="194"/>
                  </a:cubicBezTo>
                  <a:cubicBezTo>
                    <a:pt x="868" y="161"/>
                    <a:pt x="843" y="142"/>
                    <a:pt x="821" y="123"/>
                  </a:cubicBezTo>
                  <a:lnTo>
                    <a:pt x="811" y="114"/>
                  </a:lnTo>
                  <a:cubicBezTo>
                    <a:pt x="800" y="106"/>
                    <a:pt x="791" y="95"/>
                    <a:pt x="781" y="84"/>
                  </a:cubicBezTo>
                  <a:cubicBezTo>
                    <a:pt x="763" y="67"/>
                    <a:pt x="744" y="48"/>
                    <a:pt x="721" y="33"/>
                  </a:cubicBezTo>
                  <a:cubicBezTo>
                    <a:pt x="691" y="12"/>
                    <a:pt x="658" y="1"/>
                    <a:pt x="6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296"/>
            <p:cNvSpPr/>
            <p:nvPr/>
          </p:nvSpPr>
          <p:spPr>
            <a:xfrm>
              <a:off x="4804671" y="2093965"/>
              <a:ext cx="93343" cy="62115"/>
            </a:xfrm>
            <a:custGeom>
              <a:rect b="b" l="l" r="r" t="t"/>
              <a:pathLst>
                <a:path extrusionOk="0" h="2186" w="3285">
                  <a:moveTo>
                    <a:pt x="1972" y="0"/>
                  </a:moveTo>
                  <a:cubicBezTo>
                    <a:pt x="1877" y="0"/>
                    <a:pt x="1785" y="23"/>
                    <a:pt x="1693" y="41"/>
                  </a:cubicBezTo>
                  <a:cubicBezTo>
                    <a:pt x="1619" y="55"/>
                    <a:pt x="1543" y="59"/>
                    <a:pt x="1467" y="59"/>
                  </a:cubicBezTo>
                  <a:cubicBezTo>
                    <a:pt x="1346" y="59"/>
                    <a:pt x="1224" y="48"/>
                    <a:pt x="1104" y="48"/>
                  </a:cubicBezTo>
                  <a:cubicBezTo>
                    <a:pt x="1012" y="48"/>
                    <a:pt x="921" y="55"/>
                    <a:pt x="832" y="77"/>
                  </a:cubicBezTo>
                  <a:lnTo>
                    <a:pt x="270" y="221"/>
                  </a:lnTo>
                  <a:cubicBezTo>
                    <a:pt x="270" y="311"/>
                    <a:pt x="270" y="403"/>
                    <a:pt x="270" y="493"/>
                  </a:cubicBezTo>
                  <a:cubicBezTo>
                    <a:pt x="71" y="514"/>
                    <a:pt x="0" y="832"/>
                    <a:pt x="170" y="934"/>
                  </a:cubicBezTo>
                  <a:cubicBezTo>
                    <a:pt x="210" y="962"/>
                    <a:pt x="264" y="977"/>
                    <a:pt x="287" y="1020"/>
                  </a:cubicBezTo>
                  <a:cubicBezTo>
                    <a:pt x="313" y="1065"/>
                    <a:pt x="296" y="1123"/>
                    <a:pt x="302" y="1174"/>
                  </a:cubicBezTo>
                  <a:cubicBezTo>
                    <a:pt x="317" y="1281"/>
                    <a:pt x="437" y="1341"/>
                    <a:pt x="544" y="1354"/>
                  </a:cubicBezTo>
                  <a:cubicBezTo>
                    <a:pt x="652" y="1369"/>
                    <a:pt x="765" y="1356"/>
                    <a:pt x="864" y="1401"/>
                  </a:cubicBezTo>
                  <a:cubicBezTo>
                    <a:pt x="962" y="1444"/>
                    <a:pt x="1031" y="1581"/>
                    <a:pt x="958" y="1663"/>
                  </a:cubicBezTo>
                  <a:cubicBezTo>
                    <a:pt x="883" y="1667"/>
                    <a:pt x="819" y="1706"/>
                    <a:pt x="767" y="1759"/>
                  </a:cubicBezTo>
                  <a:cubicBezTo>
                    <a:pt x="924" y="1755"/>
                    <a:pt x="1089" y="1719"/>
                    <a:pt x="1247" y="1708"/>
                  </a:cubicBezTo>
                  <a:cubicBezTo>
                    <a:pt x="1258" y="1707"/>
                    <a:pt x="1268" y="1707"/>
                    <a:pt x="1279" y="1707"/>
                  </a:cubicBezTo>
                  <a:cubicBezTo>
                    <a:pt x="1329" y="1707"/>
                    <a:pt x="1381" y="1713"/>
                    <a:pt x="1427" y="1736"/>
                  </a:cubicBezTo>
                  <a:cubicBezTo>
                    <a:pt x="1509" y="1779"/>
                    <a:pt x="1558" y="1879"/>
                    <a:pt x="1648" y="1905"/>
                  </a:cubicBezTo>
                  <a:cubicBezTo>
                    <a:pt x="1667" y="1910"/>
                    <a:pt x="1687" y="1912"/>
                    <a:pt x="1707" y="1912"/>
                  </a:cubicBezTo>
                  <a:cubicBezTo>
                    <a:pt x="1733" y="1912"/>
                    <a:pt x="1760" y="1909"/>
                    <a:pt x="1786" y="1909"/>
                  </a:cubicBezTo>
                  <a:cubicBezTo>
                    <a:pt x="1814" y="1909"/>
                    <a:pt x="1841" y="1912"/>
                    <a:pt x="1866" y="1924"/>
                  </a:cubicBezTo>
                  <a:cubicBezTo>
                    <a:pt x="1918" y="1948"/>
                    <a:pt x="1946" y="2003"/>
                    <a:pt x="1982" y="2044"/>
                  </a:cubicBezTo>
                  <a:cubicBezTo>
                    <a:pt x="2081" y="2156"/>
                    <a:pt x="2230" y="2171"/>
                    <a:pt x="2387" y="2171"/>
                  </a:cubicBezTo>
                  <a:cubicBezTo>
                    <a:pt x="2450" y="2171"/>
                    <a:pt x="2514" y="2169"/>
                    <a:pt x="2577" y="2169"/>
                  </a:cubicBezTo>
                  <a:cubicBezTo>
                    <a:pt x="2647" y="2169"/>
                    <a:pt x="2716" y="2172"/>
                    <a:pt x="2779" y="2186"/>
                  </a:cubicBezTo>
                  <a:cubicBezTo>
                    <a:pt x="2841" y="2091"/>
                    <a:pt x="2890" y="1984"/>
                    <a:pt x="2933" y="1881"/>
                  </a:cubicBezTo>
                  <a:cubicBezTo>
                    <a:pt x="2980" y="1770"/>
                    <a:pt x="3028" y="1656"/>
                    <a:pt x="3021" y="1536"/>
                  </a:cubicBezTo>
                  <a:cubicBezTo>
                    <a:pt x="3013" y="1326"/>
                    <a:pt x="2841" y="1144"/>
                    <a:pt x="2852" y="934"/>
                  </a:cubicBezTo>
                  <a:cubicBezTo>
                    <a:pt x="2860" y="765"/>
                    <a:pt x="2985" y="628"/>
                    <a:pt x="3096" y="499"/>
                  </a:cubicBezTo>
                  <a:cubicBezTo>
                    <a:pt x="3188" y="388"/>
                    <a:pt x="3280" y="255"/>
                    <a:pt x="3285" y="116"/>
                  </a:cubicBezTo>
                  <a:lnTo>
                    <a:pt x="3285" y="116"/>
                  </a:lnTo>
                  <a:cubicBezTo>
                    <a:pt x="3231" y="154"/>
                    <a:pt x="3155" y="164"/>
                    <a:pt x="3084" y="164"/>
                  </a:cubicBezTo>
                  <a:cubicBezTo>
                    <a:pt x="3070" y="164"/>
                    <a:pt x="3056" y="164"/>
                    <a:pt x="3043" y="163"/>
                  </a:cubicBezTo>
                  <a:cubicBezTo>
                    <a:pt x="2792" y="150"/>
                    <a:pt x="2541" y="114"/>
                    <a:pt x="2299" y="54"/>
                  </a:cubicBezTo>
                  <a:cubicBezTo>
                    <a:pt x="2194" y="30"/>
                    <a:pt x="2091" y="0"/>
                    <a:pt x="1984" y="0"/>
                  </a:cubicBezTo>
                  <a:cubicBezTo>
                    <a:pt x="1980" y="0"/>
                    <a:pt x="1976" y="0"/>
                    <a:pt x="19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296"/>
            <p:cNvSpPr/>
            <p:nvPr/>
          </p:nvSpPr>
          <p:spPr>
            <a:xfrm>
              <a:off x="4805466" y="2093169"/>
              <a:ext cx="93400" cy="63763"/>
            </a:xfrm>
            <a:custGeom>
              <a:rect b="b" l="l" r="r" t="t"/>
              <a:pathLst>
                <a:path extrusionOk="0" h="2244" w="3287">
                  <a:moveTo>
                    <a:pt x="1956" y="54"/>
                  </a:moveTo>
                  <a:cubicBezTo>
                    <a:pt x="2046" y="54"/>
                    <a:pt x="2138" y="78"/>
                    <a:pt x="2226" y="99"/>
                  </a:cubicBezTo>
                  <a:lnTo>
                    <a:pt x="2265" y="110"/>
                  </a:lnTo>
                  <a:cubicBezTo>
                    <a:pt x="2509" y="168"/>
                    <a:pt x="2760" y="204"/>
                    <a:pt x="3012" y="219"/>
                  </a:cubicBezTo>
                  <a:lnTo>
                    <a:pt x="3055" y="219"/>
                  </a:lnTo>
                  <a:cubicBezTo>
                    <a:pt x="3122" y="219"/>
                    <a:pt x="3180" y="210"/>
                    <a:pt x="3225" y="191"/>
                  </a:cubicBezTo>
                  <a:lnTo>
                    <a:pt x="3225" y="191"/>
                  </a:lnTo>
                  <a:cubicBezTo>
                    <a:pt x="3203" y="313"/>
                    <a:pt x="3115" y="429"/>
                    <a:pt x="3047" y="508"/>
                  </a:cubicBezTo>
                  <a:lnTo>
                    <a:pt x="3030" y="530"/>
                  </a:lnTo>
                  <a:cubicBezTo>
                    <a:pt x="2925" y="652"/>
                    <a:pt x="2807" y="791"/>
                    <a:pt x="2798" y="960"/>
                  </a:cubicBezTo>
                  <a:cubicBezTo>
                    <a:pt x="2792" y="1078"/>
                    <a:pt x="2839" y="1187"/>
                    <a:pt x="2884" y="1290"/>
                  </a:cubicBezTo>
                  <a:cubicBezTo>
                    <a:pt x="2925" y="1384"/>
                    <a:pt x="2963" y="1472"/>
                    <a:pt x="2967" y="1567"/>
                  </a:cubicBezTo>
                  <a:cubicBezTo>
                    <a:pt x="2972" y="1682"/>
                    <a:pt x="2925" y="1796"/>
                    <a:pt x="2882" y="1899"/>
                  </a:cubicBezTo>
                  <a:cubicBezTo>
                    <a:pt x="2847" y="1982"/>
                    <a:pt x="2800" y="2087"/>
                    <a:pt x="2738" y="2184"/>
                  </a:cubicBezTo>
                  <a:cubicBezTo>
                    <a:pt x="2672" y="2173"/>
                    <a:pt x="2601" y="2171"/>
                    <a:pt x="2548" y="2171"/>
                  </a:cubicBezTo>
                  <a:cubicBezTo>
                    <a:pt x="2518" y="2171"/>
                    <a:pt x="2485" y="2171"/>
                    <a:pt x="2453" y="2173"/>
                  </a:cubicBezTo>
                  <a:lnTo>
                    <a:pt x="2361" y="2173"/>
                  </a:lnTo>
                  <a:cubicBezTo>
                    <a:pt x="2192" y="2173"/>
                    <a:pt x="2061" y="2154"/>
                    <a:pt x="1975" y="2055"/>
                  </a:cubicBezTo>
                  <a:cubicBezTo>
                    <a:pt x="1965" y="2044"/>
                    <a:pt x="1954" y="2031"/>
                    <a:pt x="1945" y="2019"/>
                  </a:cubicBezTo>
                  <a:cubicBezTo>
                    <a:pt x="1920" y="1982"/>
                    <a:pt x="1892" y="1948"/>
                    <a:pt x="1851" y="1929"/>
                  </a:cubicBezTo>
                  <a:cubicBezTo>
                    <a:pt x="1819" y="1911"/>
                    <a:pt x="1785" y="1909"/>
                    <a:pt x="1759" y="1909"/>
                  </a:cubicBezTo>
                  <a:cubicBezTo>
                    <a:pt x="1746" y="1909"/>
                    <a:pt x="1733" y="1911"/>
                    <a:pt x="1718" y="1911"/>
                  </a:cubicBezTo>
                  <a:cubicBezTo>
                    <a:pt x="1706" y="1912"/>
                    <a:pt x="1693" y="1913"/>
                    <a:pt x="1681" y="1913"/>
                  </a:cubicBezTo>
                  <a:cubicBezTo>
                    <a:pt x="1661" y="1913"/>
                    <a:pt x="1642" y="1911"/>
                    <a:pt x="1628" y="1907"/>
                  </a:cubicBezTo>
                  <a:cubicBezTo>
                    <a:pt x="1583" y="1894"/>
                    <a:pt x="1549" y="1860"/>
                    <a:pt x="1513" y="1824"/>
                  </a:cubicBezTo>
                  <a:cubicBezTo>
                    <a:pt x="1483" y="1794"/>
                    <a:pt x="1451" y="1762"/>
                    <a:pt x="1410" y="1740"/>
                  </a:cubicBezTo>
                  <a:cubicBezTo>
                    <a:pt x="1369" y="1719"/>
                    <a:pt x="1322" y="1708"/>
                    <a:pt x="1260" y="1708"/>
                  </a:cubicBezTo>
                  <a:cubicBezTo>
                    <a:pt x="1245" y="1708"/>
                    <a:pt x="1232" y="1710"/>
                    <a:pt x="1217" y="1710"/>
                  </a:cubicBezTo>
                  <a:cubicBezTo>
                    <a:pt x="1144" y="1714"/>
                    <a:pt x="1069" y="1725"/>
                    <a:pt x="996" y="1734"/>
                  </a:cubicBezTo>
                  <a:cubicBezTo>
                    <a:pt x="936" y="1742"/>
                    <a:pt x="876" y="1751"/>
                    <a:pt x="819" y="1755"/>
                  </a:cubicBezTo>
                  <a:cubicBezTo>
                    <a:pt x="849" y="1736"/>
                    <a:pt x="887" y="1721"/>
                    <a:pt x="932" y="1717"/>
                  </a:cubicBezTo>
                  <a:lnTo>
                    <a:pt x="943" y="1717"/>
                  </a:lnTo>
                  <a:lnTo>
                    <a:pt x="949" y="1708"/>
                  </a:lnTo>
                  <a:cubicBezTo>
                    <a:pt x="981" y="1672"/>
                    <a:pt x="994" y="1624"/>
                    <a:pt x="984" y="1573"/>
                  </a:cubicBezTo>
                  <a:cubicBezTo>
                    <a:pt x="969" y="1502"/>
                    <a:pt x="913" y="1434"/>
                    <a:pt x="846" y="1404"/>
                  </a:cubicBezTo>
                  <a:cubicBezTo>
                    <a:pt x="774" y="1372"/>
                    <a:pt x="696" y="1367"/>
                    <a:pt x="621" y="1365"/>
                  </a:cubicBezTo>
                  <a:cubicBezTo>
                    <a:pt x="587" y="1363"/>
                    <a:pt x="553" y="1361"/>
                    <a:pt x="519" y="1357"/>
                  </a:cubicBezTo>
                  <a:cubicBezTo>
                    <a:pt x="420" y="1344"/>
                    <a:pt x="315" y="1290"/>
                    <a:pt x="300" y="1198"/>
                  </a:cubicBezTo>
                  <a:cubicBezTo>
                    <a:pt x="298" y="1181"/>
                    <a:pt x="300" y="1164"/>
                    <a:pt x="300" y="1144"/>
                  </a:cubicBezTo>
                  <a:cubicBezTo>
                    <a:pt x="302" y="1108"/>
                    <a:pt x="302" y="1070"/>
                    <a:pt x="283" y="1035"/>
                  </a:cubicBezTo>
                  <a:cubicBezTo>
                    <a:pt x="261" y="997"/>
                    <a:pt x="223" y="977"/>
                    <a:pt x="189" y="958"/>
                  </a:cubicBezTo>
                  <a:cubicBezTo>
                    <a:pt x="178" y="954"/>
                    <a:pt x="165" y="947"/>
                    <a:pt x="154" y="941"/>
                  </a:cubicBezTo>
                  <a:cubicBezTo>
                    <a:pt x="73" y="890"/>
                    <a:pt x="64" y="789"/>
                    <a:pt x="79" y="716"/>
                  </a:cubicBezTo>
                  <a:cubicBezTo>
                    <a:pt x="97" y="645"/>
                    <a:pt x="150" y="557"/>
                    <a:pt x="244" y="547"/>
                  </a:cubicBezTo>
                  <a:lnTo>
                    <a:pt x="268" y="545"/>
                  </a:lnTo>
                  <a:lnTo>
                    <a:pt x="268" y="270"/>
                  </a:lnTo>
                  <a:lnTo>
                    <a:pt x="810" y="131"/>
                  </a:lnTo>
                  <a:cubicBezTo>
                    <a:pt x="885" y="112"/>
                    <a:pt x="971" y="103"/>
                    <a:pt x="1076" y="103"/>
                  </a:cubicBezTo>
                  <a:cubicBezTo>
                    <a:pt x="1136" y="103"/>
                    <a:pt x="1196" y="105"/>
                    <a:pt x="1256" y="108"/>
                  </a:cubicBezTo>
                  <a:cubicBezTo>
                    <a:pt x="1318" y="112"/>
                    <a:pt x="1380" y="114"/>
                    <a:pt x="1442" y="114"/>
                  </a:cubicBezTo>
                  <a:cubicBezTo>
                    <a:pt x="1530" y="114"/>
                    <a:pt x="1603" y="108"/>
                    <a:pt x="1669" y="95"/>
                  </a:cubicBezTo>
                  <a:lnTo>
                    <a:pt x="1721" y="86"/>
                  </a:lnTo>
                  <a:cubicBezTo>
                    <a:pt x="1798" y="69"/>
                    <a:pt x="1875" y="54"/>
                    <a:pt x="1956" y="54"/>
                  </a:cubicBezTo>
                  <a:close/>
                  <a:moveTo>
                    <a:pt x="1952" y="0"/>
                  </a:moveTo>
                  <a:cubicBezTo>
                    <a:pt x="1870" y="0"/>
                    <a:pt x="1789" y="18"/>
                    <a:pt x="1710" y="33"/>
                  </a:cubicBezTo>
                  <a:lnTo>
                    <a:pt x="1658" y="43"/>
                  </a:lnTo>
                  <a:cubicBezTo>
                    <a:pt x="1594" y="54"/>
                    <a:pt x="1526" y="60"/>
                    <a:pt x="1442" y="60"/>
                  </a:cubicBezTo>
                  <a:cubicBezTo>
                    <a:pt x="1380" y="60"/>
                    <a:pt x="1320" y="58"/>
                    <a:pt x="1260" y="54"/>
                  </a:cubicBezTo>
                  <a:cubicBezTo>
                    <a:pt x="1198" y="52"/>
                    <a:pt x="1136" y="50"/>
                    <a:pt x="1076" y="50"/>
                  </a:cubicBezTo>
                  <a:cubicBezTo>
                    <a:pt x="964" y="50"/>
                    <a:pt x="876" y="58"/>
                    <a:pt x="797" y="80"/>
                  </a:cubicBezTo>
                  <a:lnTo>
                    <a:pt x="214" y="228"/>
                  </a:lnTo>
                  <a:lnTo>
                    <a:pt x="214" y="497"/>
                  </a:lnTo>
                  <a:cubicBezTo>
                    <a:pt x="124" y="519"/>
                    <a:pt x="52" y="596"/>
                    <a:pt x="28" y="705"/>
                  </a:cubicBezTo>
                  <a:cubicBezTo>
                    <a:pt x="0" y="823"/>
                    <a:pt x="41" y="932"/>
                    <a:pt x="127" y="986"/>
                  </a:cubicBezTo>
                  <a:cubicBezTo>
                    <a:pt x="139" y="995"/>
                    <a:pt x="152" y="1001"/>
                    <a:pt x="165" y="1007"/>
                  </a:cubicBezTo>
                  <a:cubicBezTo>
                    <a:pt x="195" y="1022"/>
                    <a:pt x="223" y="1037"/>
                    <a:pt x="236" y="1061"/>
                  </a:cubicBezTo>
                  <a:cubicBezTo>
                    <a:pt x="249" y="1082"/>
                    <a:pt x="249" y="1112"/>
                    <a:pt x="246" y="1142"/>
                  </a:cubicBezTo>
                  <a:cubicBezTo>
                    <a:pt x="246" y="1164"/>
                    <a:pt x="244" y="1185"/>
                    <a:pt x="249" y="1207"/>
                  </a:cubicBezTo>
                  <a:cubicBezTo>
                    <a:pt x="266" y="1324"/>
                    <a:pt x="394" y="1393"/>
                    <a:pt x="512" y="1410"/>
                  </a:cubicBezTo>
                  <a:cubicBezTo>
                    <a:pt x="546" y="1414"/>
                    <a:pt x="583" y="1417"/>
                    <a:pt x="617" y="1417"/>
                  </a:cubicBezTo>
                  <a:cubicBezTo>
                    <a:pt x="692" y="1421"/>
                    <a:pt x="761" y="1425"/>
                    <a:pt x="825" y="1453"/>
                  </a:cubicBezTo>
                  <a:cubicBezTo>
                    <a:pt x="876" y="1477"/>
                    <a:pt x="919" y="1530"/>
                    <a:pt x="930" y="1584"/>
                  </a:cubicBezTo>
                  <a:cubicBezTo>
                    <a:pt x="936" y="1605"/>
                    <a:pt x="936" y="1637"/>
                    <a:pt x="917" y="1665"/>
                  </a:cubicBezTo>
                  <a:cubicBezTo>
                    <a:pt x="844" y="1672"/>
                    <a:pt x="776" y="1708"/>
                    <a:pt x="720" y="1768"/>
                  </a:cubicBezTo>
                  <a:lnTo>
                    <a:pt x="675" y="1815"/>
                  </a:lnTo>
                  <a:lnTo>
                    <a:pt x="739" y="1813"/>
                  </a:lnTo>
                  <a:cubicBezTo>
                    <a:pt x="827" y="1811"/>
                    <a:pt x="917" y="1800"/>
                    <a:pt x="1003" y="1787"/>
                  </a:cubicBezTo>
                  <a:cubicBezTo>
                    <a:pt x="1076" y="1779"/>
                    <a:pt x="1148" y="1768"/>
                    <a:pt x="1221" y="1764"/>
                  </a:cubicBezTo>
                  <a:cubicBezTo>
                    <a:pt x="1234" y="1764"/>
                    <a:pt x="1247" y="1762"/>
                    <a:pt x="1260" y="1762"/>
                  </a:cubicBezTo>
                  <a:cubicBezTo>
                    <a:pt x="1313" y="1762"/>
                    <a:pt x="1354" y="1770"/>
                    <a:pt x="1386" y="1787"/>
                  </a:cubicBezTo>
                  <a:cubicBezTo>
                    <a:pt x="1418" y="1804"/>
                    <a:pt x="1446" y="1832"/>
                    <a:pt x="1474" y="1862"/>
                  </a:cubicBezTo>
                  <a:cubicBezTo>
                    <a:pt x="1515" y="1901"/>
                    <a:pt x="1556" y="1941"/>
                    <a:pt x="1613" y="1959"/>
                  </a:cubicBezTo>
                  <a:cubicBezTo>
                    <a:pt x="1633" y="1964"/>
                    <a:pt x="1656" y="1966"/>
                    <a:pt x="1681" y="1966"/>
                  </a:cubicBezTo>
                  <a:cubicBezTo>
                    <a:pt x="1694" y="1966"/>
                    <a:pt x="1707" y="1966"/>
                    <a:pt x="1721" y="1965"/>
                  </a:cubicBezTo>
                  <a:cubicBezTo>
                    <a:pt x="1733" y="1964"/>
                    <a:pt x="1745" y="1964"/>
                    <a:pt x="1756" y="1964"/>
                  </a:cubicBezTo>
                  <a:cubicBezTo>
                    <a:pt x="1785" y="1964"/>
                    <a:pt x="1809" y="1967"/>
                    <a:pt x="1828" y="1976"/>
                  </a:cubicBezTo>
                  <a:cubicBezTo>
                    <a:pt x="1858" y="1991"/>
                    <a:pt x="1879" y="2019"/>
                    <a:pt x="1903" y="2051"/>
                  </a:cubicBezTo>
                  <a:cubicBezTo>
                    <a:pt x="1913" y="2064"/>
                    <a:pt x="1924" y="2079"/>
                    <a:pt x="1935" y="2091"/>
                  </a:cubicBezTo>
                  <a:cubicBezTo>
                    <a:pt x="2044" y="2214"/>
                    <a:pt x="2209" y="2227"/>
                    <a:pt x="2377" y="2227"/>
                  </a:cubicBezTo>
                  <a:cubicBezTo>
                    <a:pt x="2403" y="2227"/>
                    <a:pt x="2429" y="2227"/>
                    <a:pt x="2455" y="2226"/>
                  </a:cubicBezTo>
                  <a:cubicBezTo>
                    <a:pt x="2485" y="2224"/>
                    <a:pt x="2518" y="2224"/>
                    <a:pt x="2548" y="2224"/>
                  </a:cubicBezTo>
                  <a:cubicBezTo>
                    <a:pt x="2605" y="2224"/>
                    <a:pt x="2678" y="2226"/>
                    <a:pt x="2745" y="2241"/>
                  </a:cubicBezTo>
                  <a:lnTo>
                    <a:pt x="2764" y="2244"/>
                  </a:lnTo>
                  <a:lnTo>
                    <a:pt x="2772" y="2229"/>
                  </a:lnTo>
                  <a:cubicBezTo>
                    <a:pt x="2841" y="2124"/>
                    <a:pt x="2892" y="2008"/>
                    <a:pt x="2931" y="1920"/>
                  </a:cubicBezTo>
                  <a:cubicBezTo>
                    <a:pt x="2976" y="1813"/>
                    <a:pt x="3027" y="1691"/>
                    <a:pt x="3021" y="1562"/>
                  </a:cubicBezTo>
                  <a:cubicBezTo>
                    <a:pt x="3017" y="1459"/>
                    <a:pt x="2974" y="1363"/>
                    <a:pt x="2933" y="1269"/>
                  </a:cubicBezTo>
                  <a:cubicBezTo>
                    <a:pt x="2888" y="1166"/>
                    <a:pt x="2845" y="1067"/>
                    <a:pt x="2850" y="965"/>
                  </a:cubicBezTo>
                  <a:cubicBezTo>
                    <a:pt x="2858" y="812"/>
                    <a:pt x="2965" y="686"/>
                    <a:pt x="3070" y="564"/>
                  </a:cubicBezTo>
                  <a:lnTo>
                    <a:pt x="3087" y="545"/>
                  </a:lnTo>
                  <a:cubicBezTo>
                    <a:pt x="3169" y="448"/>
                    <a:pt x="3278" y="302"/>
                    <a:pt x="3285" y="146"/>
                  </a:cubicBezTo>
                  <a:lnTo>
                    <a:pt x="3287" y="93"/>
                  </a:lnTo>
                  <a:lnTo>
                    <a:pt x="3242" y="123"/>
                  </a:lnTo>
                  <a:cubicBezTo>
                    <a:pt x="3201" y="150"/>
                    <a:pt x="3137" y="165"/>
                    <a:pt x="3055" y="165"/>
                  </a:cubicBezTo>
                  <a:lnTo>
                    <a:pt x="3015" y="165"/>
                  </a:lnTo>
                  <a:cubicBezTo>
                    <a:pt x="2766" y="153"/>
                    <a:pt x="2518" y="116"/>
                    <a:pt x="2275" y="56"/>
                  </a:cubicBezTo>
                  <a:lnTo>
                    <a:pt x="2239" y="48"/>
                  </a:lnTo>
                  <a:cubicBezTo>
                    <a:pt x="2147" y="24"/>
                    <a:pt x="2053" y="3"/>
                    <a:pt x="19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296"/>
            <p:cNvSpPr/>
            <p:nvPr/>
          </p:nvSpPr>
          <p:spPr>
            <a:xfrm>
              <a:off x="4760232" y="1735021"/>
              <a:ext cx="203480" cy="343736"/>
            </a:xfrm>
            <a:custGeom>
              <a:rect b="b" l="l" r="r" t="t"/>
              <a:pathLst>
                <a:path extrusionOk="0" h="12097" w="7161">
                  <a:moveTo>
                    <a:pt x="4680" y="0"/>
                  </a:moveTo>
                  <a:cubicBezTo>
                    <a:pt x="4538" y="0"/>
                    <a:pt x="4393" y="14"/>
                    <a:pt x="4255" y="29"/>
                  </a:cubicBezTo>
                  <a:cubicBezTo>
                    <a:pt x="4095" y="46"/>
                    <a:pt x="3930" y="66"/>
                    <a:pt x="3782" y="132"/>
                  </a:cubicBezTo>
                  <a:cubicBezTo>
                    <a:pt x="3632" y="198"/>
                    <a:pt x="3501" y="320"/>
                    <a:pt x="3465" y="479"/>
                  </a:cubicBezTo>
                  <a:cubicBezTo>
                    <a:pt x="3445" y="569"/>
                    <a:pt x="3458" y="663"/>
                    <a:pt x="3450" y="755"/>
                  </a:cubicBezTo>
                  <a:cubicBezTo>
                    <a:pt x="3435" y="920"/>
                    <a:pt x="3349" y="1077"/>
                    <a:pt x="3220" y="1180"/>
                  </a:cubicBezTo>
                  <a:cubicBezTo>
                    <a:pt x="3152" y="1233"/>
                    <a:pt x="3068" y="1276"/>
                    <a:pt x="3030" y="1355"/>
                  </a:cubicBezTo>
                  <a:cubicBezTo>
                    <a:pt x="3004" y="1407"/>
                    <a:pt x="3000" y="1465"/>
                    <a:pt x="2978" y="1516"/>
                  </a:cubicBezTo>
                  <a:cubicBezTo>
                    <a:pt x="2910" y="1672"/>
                    <a:pt x="2704" y="1700"/>
                    <a:pt x="2533" y="1704"/>
                  </a:cubicBezTo>
                  <a:cubicBezTo>
                    <a:pt x="2310" y="1713"/>
                    <a:pt x="2089" y="1719"/>
                    <a:pt x="1866" y="1726"/>
                  </a:cubicBezTo>
                  <a:cubicBezTo>
                    <a:pt x="1817" y="1727"/>
                    <a:pt x="1766" y="1729"/>
                    <a:pt x="1716" y="1729"/>
                  </a:cubicBezTo>
                  <a:cubicBezTo>
                    <a:pt x="1561" y="1729"/>
                    <a:pt x="1406" y="1715"/>
                    <a:pt x="1266" y="1649"/>
                  </a:cubicBezTo>
                  <a:cubicBezTo>
                    <a:pt x="1080" y="1561"/>
                    <a:pt x="949" y="1390"/>
                    <a:pt x="782" y="1267"/>
                  </a:cubicBezTo>
                  <a:cubicBezTo>
                    <a:pt x="602" y="1136"/>
                    <a:pt x="379" y="1065"/>
                    <a:pt x="157" y="1065"/>
                  </a:cubicBezTo>
                  <a:cubicBezTo>
                    <a:pt x="123" y="1065"/>
                    <a:pt x="88" y="1067"/>
                    <a:pt x="54" y="1070"/>
                  </a:cubicBezTo>
                  <a:cubicBezTo>
                    <a:pt x="240" y="1340"/>
                    <a:pt x="429" y="1610"/>
                    <a:pt x="615" y="1880"/>
                  </a:cubicBezTo>
                  <a:cubicBezTo>
                    <a:pt x="641" y="1919"/>
                    <a:pt x="671" y="1957"/>
                    <a:pt x="714" y="1977"/>
                  </a:cubicBezTo>
                  <a:cubicBezTo>
                    <a:pt x="752" y="1994"/>
                    <a:pt x="799" y="1987"/>
                    <a:pt x="842" y="1998"/>
                  </a:cubicBezTo>
                  <a:cubicBezTo>
                    <a:pt x="885" y="2007"/>
                    <a:pt x="924" y="2034"/>
                    <a:pt x="962" y="2060"/>
                  </a:cubicBezTo>
                  <a:cubicBezTo>
                    <a:pt x="1224" y="2249"/>
                    <a:pt x="1485" y="2437"/>
                    <a:pt x="1708" y="2669"/>
                  </a:cubicBezTo>
                  <a:cubicBezTo>
                    <a:pt x="1768" y="2731"/>
                    <a:pt x="1826" y="2799"/>
                    <a:pt x="1843" y="2881"/>
                  </a:cubicBezTo>
                  <a:cubicBezTo>
                    <a:pt x="1883" y="3089"/>
                    <a:pt x="1652" y="3277"/>
                    <a:pt x="1695" y="3485"/>
                  </a:cubicBezTo>
                  <a:cubicBezTo>
                    <a:pt x="1736" y="3691"/>
                    <a:pt x="2023" y="3791"/>
                    <a:pt x="2031" y="4001"/>
                  </a:cubicBezTo>
                  <a:cubicBezTo>
                    <a:pt x="2033" y="4051"/>
                    <a:pt x="2018" y="4098"/>
                    <a:pt x="2010" y="4147"/>
                  </a:cubicBezTo>
                  <a:cubicBezTo>
                    <a:pt x="2001" y="4211"/>
                    <a:pt x="2001" y="4275"/>
                    <a:pt x="2003" y="4342"/>
                  </a:cubicBezTo>
                  <a:cubicBezTo>
                    <a:pt x="2008" y="4543"/>
                    <a:pt x="2006" y="4747"/>
                    <a:pt x="2001" y="4948"/>
                  </a:cubicBezTo>
                  <a:cubicBezTo>
                    <a:pt x="2010" y="4946"/>
                    <a:pt x="2019" y="4944"/>
                    <a:pt x="2028" y="4944"/>
                  </a:cubicBezTo>
                  <a:cubicBezTo>
                    <a:pt x="2038" y="4944"/>
                    <a:pt x="2047" y="4946"/>
                    <a:pt x="2057" y="4950"/>
                  </a:cubicBezTo>
                  <a:cubicBezTo>
                    <a:pt x="2121" y="4972"/>
                    <a:pt x="2130" y="5060"/>
                    <a:pt x="2153" y="5124"/>
                  </a:cubicBezTo>
                  <a:cubicBezTo>
                    <a:pt x="2220" y="5315"/>
                    <a:pt x="2460" y="5366"/>
                    <a:pt x="2661" y="5387"/>
                  </a:cubicBezTo>
                  <a:cubicBezTo>
                    <a:pt x="2719" y="5561"/>
                    <a:pt x="2895" y="5687"/>
                    <a:pt x="3079" y="5690"/>
                  </a:cubicBezTo>
                  <a:cubicBezTo>
                    <a:pt x="3047" y="5934"/>
                    <a:pt x="3013" y="6180"/>
                    <a:pt x="2980" y="6424"/>
                  </a:cubicBezTo>
                  <a:cubicBezTo>
                    <a:pt x="2835" y="6407"/>
                    <a:pt x="2687" y="6392"/>
                    <a:pt x="2541" y="6377"/>
                  </a:cubicBezTo>
                  <a:cubicBezTo>
                    <a:pt x="2451" y="6542"/>
                    <a:pt x="2355" y="6724"/>
                    <a:pt x="2391" y="6909"/>
                  </a:cubicBezTo>
                  <a:cubicBezTo>
                    <a:pt x="2406" y="6986"/>
                    <a:pt x="2445" y="7065"/>
                    <a:pt x="2415" y="7138"/>
                  </a:cubicBezTo>
                  <a:cubicBezTo>
                    <a:pt x="2353" y="7296"/>
                    <a:pt x="2089" y="7221"/>
                    <a:pt x="1965" y="7337"/>
                  </a:cubicBezTo>
                  <a:cubicBezTo>
                    <a:pt x="1916" y="7384"/>
                    <a:pt x="1894" y="7459"/>
                    <a:pt x="1843" y="7504"/>
                  </a:cubicBezTo>
                  <a:cubicBezTo>
                    <a:pt x="1772" y="7571"/>
                    <a:pt x="1663" y="7564"/>
                    <a:pt x="1571" y="7594"/>
                  </a:cubicBezTo>
                  <a:cubicBezTo>
                    <a:pt x="1479" y="7624"/>
                    <a:pt x="1359" y="7781"/>
                    <a:pt x="1431" y="7845"/>
                  </a:cubicBezTo>
                  <a:cubicBezTo>
                    <a:pt x="1435" y="7946"/>
                    <a:pt x="1307" y="7982"/>
                    <a:pt x="1203" y="7982"/>
                  </a:cubicBezTo>
                  <a:cubicBezTo>
                    <a:pt x="1197" y="7982"/>
                    <a:pt x="1191" y="7982"/>
                    <a:pt x="1185" y="7982"/>
                  </a:cubicBezTo>
                  <a:cubicBezTo>
                    <a:pt x="1172" y="7981"/>
                    <a:pt x="1158" y="7981"/>
                    <a:pt x="1144" y="7981"/>
                  </a:cubicBezTo>
                  <a:cubicBezTo>
                    <a:pt x="1047" y="7981"/>
                    <a:pt x="937" y="8004"/>
                    <a:pt x="922" y="8095"/>
                  </a:cubicBezTo>
                  <a:cubicBezTo>
                    <a:pt x="911" y="8162"/>
                    <a:pt x="962" y="8222"/>
                    <a:pt x="960" y="8288"/>
                  </a:cubicBezTo>
                  <a:cubicBezTo>
                    <a:pt x="956" y="8385"/>
                    <a:pt x="844" y="8436"/>
                    <a:pt x="750" y="8447"/>
                  </a:cubicBezTo>
                  <a:cubicBezTo>
                    <a:pt x="654" y="8458"/>
                    <a:pt x="549" y="8453"/>
                    <a:pt x="476" y="8515"/>
                  </a:cubicBezTo>
                  <a:cubicBezTo>
                    <a:pt x="392" y="8588"/>
                    <a:pt x="392" y="8717"/>
                    <a:pt x="349" y="8820"/>
                  </a:cubicBezTo>
                  <a:cubicBezTo>
                    <a:pt x="296" y="8949"/>
                    <a:pt x="159" y="9037"/>
                    <a:pt x="19" y="9037"/>
                  </a:cubicBezTo>
                  <a:cubicBezTo>
                    <a:pt x="13" y="9037"/>
                    <a:pt x="7" y="9036"/>
                    <a:pt x="0" y="9036"/>
                  </a:cubicBezTo>
                  <a:lnTo>
                    <a:pt x="0" y="9036"/>
                  </a:lnTo>
                  <a:cubicBezTo>
                    <a:pt x="39" y="9132"/>
                    <a:pt x="77" y="9231"/>
                    <a:pt x="116" y="9327"/>
                  </a:cubicBezTo>
                  <a:cubicBezTo>
                    <a:pt x="197" y="9537"/>
                    <a:pt x="304" y="9773"/>
                    <a:pt x="521" y="9837"/>
                  </a:cubicBezTo>
                  <a:cubicBezTo>
                    <a:pt x="517" y="10073"/>
                    <a:pt x="309" y="10292"/>
                    <a:pt x="369" y="10521"/>
                  </a:cubicBezTo>
                  <a:cubicBezTo>
                    <a:pt x="399" y="10632"/>
                    <a:pt x="489" y="10750"/>
                    <a:pt x="429" y="10849"/>
                  </a:cubicBezTo>
                  <a:cubicBezTo>
                    <a:pt x="405" y="10887"/>
                    <a:pt x="364" y="10911"/>
                    <a:pt x="332" y="10943"/>
                  </a:cubicBezTo>
                  <a:cubicBezTo>
                    <a:pt x="210" y="11063"/>
                    <a:pt x="255" y="11286"/>
                    <a:pt x="390" y="11393"/>
                  </a:cubicBezTo>
                  <a:cubicBezTo>
                    <a:pt x="482" y="11464"/>
                    <a:pt x="597" y="11491"/>
                    <a:pt x="715" y="11491"/>
                  </a:cubicBezTo>
                  <a:cubicBezTo>
                    <a:pt x="771" y="11491"/>
                    <a:pt x="827" y="11485"/>
                    <a:pt x="881" y="11474"/>
                  </a:cubicBezTo>
                  <a:cubicBezTo>
                    <a:pt x="926" y="11646"/>
                    <a:pt x="1099" y="11772"/>
                    <a:pt x="1274" y="11772"/>
                  </a:cubicBezTo>
                  <a:cubicBezTo>
                    <a:pt x="1300" y="11772"/>
                    <a:pt x="1326" y="11769"/>
                    <a:pt x="1352" y="11763"/>
                  </a:cubicBezTo>
                  <a:cubicBezTo>
                    <a:pt x="1356" y="11911"/>
                    <a:pt x="1539" y="11976"/>
                    <a:pt x="1684" y="12001"/>
                  </a:cubicBezTo>
                  <a:cubicBezTo>
                    <a:pt x="1847" y="12029"/>
                    <a:pt x="2012" y="12057"/>
                    <a:pt x="2175" y="12085"/>
                  </a:cubicBezTo>
                  <a:cubicBezTo>
                    <a:pt x="2210" y="12091"/>
                    <a:pt x="2248" y="12096"/>
                    <a:pt x="2285" y="12096"/>
                  </a:cubicBezTo>
                  <a:cubicBezTo>
                    <a:pt x="2350" y="12096"/>
                    <a:pt x="2411" y="12080"/>
                    <a:pt x="2447" y="12027"/>
                  </a:cubicBezTo>
                  <a:cubicBezTo>
                    <a:pt x="2466" y="11997"/>
                    <a:pt x="2473" y="11961"/>
                    <a:pt x="2494" y="11933"/>
                  </a:cubicBezTo>
                  <a:cubicBezTo>
                    <a:pt x="2516" y="11901"/>
                    <a:pt x="2554" y="11883"/>
                    <a:pt x="2591" y="11871"/>
                  </a:cubicBezTo>
                  <a:cubicBezTo>
                    <a:pt x="2746" y="11808"/>
                    <a:pt x="2915" y="11778"/>
                    <a:pt x="3083" y="11778"/>
                  </a:cubicBezTo>
                  <a:cubicBezTo>
                    <a:pt x="3089" y="11778"/>
                    <a:pt x="3095" y="11778"/>
                    <a:pt x="3100" y="11778"/>
                  </a:cubicBezTo>
                  <a:cubicBezTo>
                    <a:pt x="3126" y="11779"/>
                    <a:pt x="3152" y="11780"/>
                    <a:pt x="3178" y="11780"/>
                  </a:cubicBezTo>
                  <a:cubicBezTo>
                    <a:pt x="3267" y="11780"/>
                    <a:pt x="3356" y="11770"/>
                    <a:pt x="3411" y="11706"/>
                  </a:cubicBezTo>
                  <a:cubicBezTo>
                    <a:pt x="3458" y="11652"/>
                    <a:pt x="3471" y="11568"/>
                    <a:pt x="3533" y="11532"/>
                  </a:cubicBezTo>
                  <a:cubicBezTo>
                    <a:pt x="3567" y="11513"/>
                    <a:pt x="3608" y="11511"/>
                    <a:pt x="3649" y="11511"/>
                  </a:cubicBezTo>
                  <a:cubicBezTo>
                    <a:pt x="3857" y="11513"/>
                    <a:pt x="4065" y="11513"/>
                    <a:pt x="4274" y="11515"/>
                  </a:cubicBezTo>
                  <a:cubicBezTo>
                    <a:pt x="4360" y="11515"/>
                    <a:pt x="4450" y="11515"/>
                    <a:pt x="4525" y="11476"/>
                  </a:cubicBezTo>
                  <a:cubicBezTo>
                    <a:pt x="4600" y="11438"/>
                    <a:pt x="4652" y="11367"/>
                    <a:pt x="4714" y="11311"/>
                  </a:cubicBezTo>
                  <a:cubicBezTo>
                    <a:pt x="4761" y="11268"/>
                    <a:pt x="4825" y="11233"/>
                    <a:pt x="4888" y="11233"/>
                  </a:cubicBezTo>
                  <a:cubicBezTo>
                    <a:pt x="4902" y="11233"/>
                    <a:pt x="4916" y="11235"/>
                    <a:pt x="4930" y="11239"/>
                  </a:cubicBezTo>
                  <a:cubicBezTo>
                    <a:pt x="5003" y="11142"/>
                    <a:pt x="5087" y="11052"/>
                    <a:pt x="5181" y="10975"/>
                  </a:cubicBezTo>
                  <a:cubicBezTo>
                    <a:pt x="5264" y="10904"/>
                    <a:pt x="5359" y="10836"/>
                    <a:pt x="5397" y="10733"/>
                  </a:cubicBezTo>
                  <a:cubicBezTo>
                    <a:pt x="5422" y="10755"/>
                    <a:pt x="5450" y="10764"/>
                    <a:pt x="5478" y="10764"/>
                  </a:cubicBezTo>
                  <a:cubicBezTo>
                    <a:pt x="5569" y="10764"/>
                    <a:pt x="5669" y="10668"/>
                    <a:pt x="5704" y="10570"/>
                  </a:cubicBezTo>
                  <a:cubicBezTo>
                    <a:pt x="5749" y="10439"/>
                    <a:pt x="5761" y="10281"/>
                    <a:pt x="5877" y="10206"/>
                  </a:cubicBezTo>
                  <a:cubicBezTo>
                    <a:pt x="5928" y="10172"/>
                    <a:pt x="5991" y="10163"/>
                    <a:pt x="6048" y="10142"/>
                  </a:cubicBezTo>
                  <a:cubicBezTo>
                    <a:pt x="6222" y="10079"/>
                    <a:pt x="6346" y="9899"/>
                    <a:pt x="6344" y="9713"/>
                  </a:cubicBezTo>
                  <a:lnTo>
                    <a:pt x="6344" y="9713"/>
                  </a:lnTo>
                  <a:cubicBezTo>
                    <a:pt x="6371" y="9736"/>
                    <a:pt x="6403" y="9746"/>
                    <a:pt x="6436" y="9746"/>
                  </a:cubicBezTo>
                  <a:cubicBezTo>
                    <a:pt x="6517" y="9746"/>
                    <a:pt x="6606" y="9686"/>
                    <a:pt x="6655" y="9612"/>
                  </a:cubicBezTo>
                  <a:cubicBezTo>
                    <a:pt x="6726" y="9512"/>
                    <a:pt x="6764" y="9385"/>
                    <a:pt x="6860" y="9308"/>
                  </a:cubicBezTo>
                  <a:cubicBezTo>
                    <a:pt x="6910" y="9270"/>
                    <a:pt x="6972" y="9248"/>
                    <a:pt x="7019" y="9207"/>
                  </a:cubicBezTo>
                  <a:cubicBezTo>
                    <a:pt x="7143" y="9109"/>
                    <a:pt x="7160" y="8918"/>
                    <a:pt x="7103" y="8770"/>
                  </a:cubicBezTo>
                  <a:cubicBezTo>
                    <a:pt x="7045" y="8623"/>
                    <a:pt x="6927" y="8507"/>
                    <a:pt x="6813" y="8395"/>
                  </a:cubicBezTo>
                  <a:cubicBezTo>
                    <a:pt x="6642" y="8230"/>
                    <a:pt x="6473" y="8063"/>
                    <a:pt x="6301" y="7896"/>
                  </a:cubicBezTo>
                  <a:cubicBezTo>
                    <a:pt x="6237" y="7834"/>
                    <a:pt x="6166" y="7751"/>
                    <a:pt x="6192" y="7665"/>
                  </a:cubicBezTo>
                  <a:cubicBezTo>
                    <a:pt x="6235" y="7519"/>
                    <a:pt x="6477" y="7549"/>
                    <a:pt x="6556" y="7421"/>
                  </a:cubicBezTo>
                  <a:cubicBezTo>
                    <a:pt x="6406" y="7251"/>
                    <a:pt x="6237" y="7099"/>
                    <a:pt x="6053" y="6969"/>
                  </a:cubicBezTo>
                  <a:cubicBezTo>
                    <a:pt x="6201" y="6799"/>
                    <a:pt x="6301" y="6510"/>
                    <a:pt x="6126" y="6371"/>
                  </a:cubicBezTo>
                  <a:cubicBezTo>
                    <a:pt x="6057" y="6317"/>
                    <a:pt x="5956" y="6296"/>
                    <a:pt x="5924" y="6214"/>
                  </a:cubicBezTo>
                  <a:cubicBezTo>
                    <a:pt x="5860" y="6056"/>
                    <a:pt x="6134" y="5944"/>
                    <a:pt x="6130" y="5773"/>
                  </a:cubicBezTo>
                  <a:cubicBezTo>
                    <a:pt x="6126" y="5649"/>
                    <a:pt x="5967" y="5546"/>
                    <a:pt x="6010" y="5428"/>
                  </a:cubicBezTo>
                  <a:cubicBezTo>
                    <a:pt x="6036" y="5357"/>
                    <a:pt x="6119" y="5332"/>
                    <a:pt x="6168" y="5276"/>
                  </a:cubicBezTo>
                  <a:cubicBezTo>
                    <a:pt x="6243" y="5190"/>
                    <a:pt x="6224" y="5053"/>
                    <a:pt x="6162" y="4957"/>
                  </a:cubicBezTo>
                  <a:cubicBezTo>
                    <a:pt x="6098" y="4860"/>
                    <a:pt x="6001" y="4794"/>
                    <a:pt x="5918" y="4715"/>
                  </a:cubicBezTo>
                  <a:cubicBezTo>
                    <a:pt x="5774" y="4578"/>
                    <a:pt x="5667" y="4400"/>
                    <a:pt x="5616" y="4209"/>
                  </a:cubicBezTo>
                  <a:cubicBezTo>
                    <a:pt x="5596" y="4134"/>
                    <a:pt x="5586" y="4055"/>
                    <a:pt x="5611" y="3982"/>
                  </a:cubicBezTo>
                  <a:cubicBezTo>
                    <a:pt x="5650" y="3881"/>
                    <a:pt x="5759" y="3804"/>
                    <a:pt x="5757" y="3697"/>
                  </a:cubicBezTo>
                  <a:cubicBezTo>
                    <a:pt x="5757" y="3648"/>
                    <a:pt x="5734" y="3603"/>
                    <a:pt x="5738" y="3556"/>
                  </a:cubicBezTo>
                  <a:cubicBezTo>
                    <a:pt x="5755" y="3371"/>
                    <a:pt x="6089" y="3410"/>
                    <a:pt x="6153" y="3236"/>
                  </a:cubicBezTo>
                  <a:cubicBezTo>
                    <a:pt x="6194" y="3131"/>
                    <a:pt x="6104" y="3026"/>
                    <a:pt x="6023" y="2949"/>
                  </a:cubicBezTo>
                  <a:cubicBezTo>
                    <a:pt x="5839" y="2778"/>
                    <a:pt x="5654" y="2604"/>
                    <a:pt x="5470" y="2431"/>
                  </a:cubicBezTo>
                  <a:cubicBezTo>
                    <a:pt x="5365" y="2334"/>
                    <a:pt x="5258" y="2232"/>
                    <a:pt x="5200" y="2099"/>
                  </a:cubicBezTo>
                  <a:cubicBezTo>
                    <a:pt x="5144" y="1966"/>
                    <a:pt x="5153" y="1794"/>
                    <a:pt x="5262" y="1698"/>
                  </a:cubicBezTo>
                  <a:cubicBezTo>
                    <a:pt x="5288" y="1677"/>
                    <a:pt x="5318" y="1657"/>
                    <a:pt x="5339" y="1632"/>
                  </a:cubicBezTo>
                  <a:cubicBezTo>
                    <a:pt x="5451" y="1501"/>
                    <a:pt x="5333" y="1212"/>
                    <a:pt x="5500" y="1171"/>
                  </a:cubicBezTo>
                  <a:cubicBezTo>
                    <a:pt x="5839" y="1092"/>
                    <a:pt x="5678" y="468"/>
                    <a:pt x="5423" y="233"/>
                  </a:cubicBezTo>
                  <a:cubicBezTo>
                    <a:pt x="5225" y="50"/>
                    <a:pt x="4957" y="0"/>
                    <a:pt x="46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296"/>
            <p:cNvSpPr/>
            <p:nvPr/>
          </p:nvSpPr>
          <p:spPr>
            <a:xfrm>
              <a:off x="4759067" y="1734254"/>
              <a:ext cx="205298" cy="345271"/>
            </a:xfrm>
            <a:custGeom>
              <a:rect b="b" l="l" r="r" t="t"/>
              <a:pathLst>
                <a:path extrusionOk="0" h="12151" w="7225">
                  <a:moveTo>
                    <a:pt x="4720" y="54"/>
                  </a:moveTo>
                  <a:cubicBezTo>
                    <a:pt x="5048" y="54"/>
                    <a:pt x="5280" y="125"/>
                    <a:pt x="5445" y="279"/>
                  </a:cubicBezTo>
                  <a:cubicBezTo>
                    <a:pt x="5627" y="448"/>
                    <a:pt x="5749" y="802"/>
                    <a:pt x="5693" y="1009"/>
                  </a:cubicBezTo>
                  <a:cubicBezTo>
                    <a:pt x="5670" y="1099"/>
                    <a:pt x="5616" y="1153"/>
                    <a:pt x="5537" y="1172"/>
                  </a:cubicBezTo>
                  <a:cubicBezTo>
                    <a:pt x="5423" y="1200"/>
                    <a:pt x="5417" y="1314"/>
                    <a:pt x="5412" y="1425"/>
                  </a:cubicBezTo>
                  <a:cubicBezTo>
                    <a:pt x="5408" y="1507"/>
                    <a:pt x="5404" y="1590"/>
                    <a:pt x="5359" y="1642"/>
                  </a:cubicBezTo>
                  <a:cubicBezTo>
                    <a:pt x="5348" y="1657"/>
                    <a:pt x="5333" y="1667"/>
                    <a:pt x="5316" y="1680"/>
                  </a:cubicBezTo>
                  <a:cubicBezTo>
                    <a:pt x="5305" y="1689"/>
                    <a:pt x="5295" y="1697"/>
                    <a:pt x="5284" y="1706"/>
                  </a:cubicBezTo>
                  <a:cubicBezTo>
                    <a:pt x="5160" y="1817"/>
                    <a:pt x="5162" y="2006"/>
                    <a:pt x="5217" y="2136"/>
                  </a:cubicBezTo>
                  <a:cubicBezTo>
                    <a:pt x="5277" y="2276"/>
                    <a:pt x="5391" y="2383"/>
                    <a:pt x="5494" y="2479"/>
                  </a:cubicBezTo>
                  <a:lnTo>
                    <a:pt x="6044" y="2996"/>
                  </a:lnTo>
                  <a:cubicBezTo>
                    <a:pt x="6158" y="3101"/>
                    <a:pt x="6197" y="3184"/>
                    <a:pt x="6171" y="3255"/>
                  </a:cubicBezTo>
                  <a:cubicBezTo>
                    <a:pt x="6143" y="3326"/>
                    <a:pt x="6059" y="3355"/>
                    <a:pt x="5972" y="3390"/>
                  </a:cubicBezTo>
                  <a:cubicBezTo>
                    <a:pt x="5869" y="3428"/>
                    <a:pt x="5762" y="3467"/>
                    <a:pt x="5753" y="3580"/>
                  </a:cubicBezTo>
                  <a:cubicBezTo>
                    <a:pt x="5749" y="3610"/>
                    <a:pt x="5755" y="3638"/>
                    <a:pt x="5762" y="3664"/>
                  </a:cubicBezTo>
                  <a:cubicBezTo>
                    <a:pt x="5768" y="3685"/>
                    <a:pt x="5772" y="3705"/>
                    <a:pt x="5772" y="3724"/>
                  </a:cubicBezTo>
                  <a:cubicBezTo>
                    <a:pt x="5772" y="3780"/>
                    <a:pt x="5738" y="3827"/>
                    <a:pt x="5700" y="3878"/>
                  </a:cubicBezTo>
                  <a:cubicBezTo>
                    <a:pt x="5672" y="3917"/>
                    <a:pt x="5644" y="3955"/>
                    <a:pt x="5627" y="4000"/>
                  </a:cubicBezTo>
                  <a:cubicBezTo>
                    <a:pt x="5597" y="4086"/>
                    <a:pt x="5614" y="4180"/>
                    <a:pt x="5631" y="4242"/>
                  </a:cubicBezTo>
                  <a:cubicBezTo>
                    <a:pt x="5685" y="4442"/>
                    <a:pt x="5792" y="4620"/>
                    <a:pt x="5940" y="4761"/>
                  </a:cubicBezTo>
                  <a:cubicBezTo>
                    <a:pt x="5965" y="4785"/>
                    <a:pt x="5991" y="4806"/>
                    <a:pt x="6017" y="4830"/>
                  </a:cubicBezTo>
                  <a:cubicBezTo>
                    <a:pt x="6079" y="4883"/>
                    <a:pt x="6137" y="4934"/>
                    <a:pt x="6179" y="4999"/>
                  </a:cubicBezTo>
                  <a:cubicBezTo>
                    <a:pt x="6235" y="5082"/>
                    <a:pt x="6257" y="5209"/>
                    <a:pt x="6188" y="5286"/>
                  </a:cubicBezTo>
                  <a:cubicBezTo>
                    <a:pt x="6171" y="5305"/>
                    <a:pt x="6149" y="5320"/>
                    <a:pt x="6126" y="5337"/>
                  </a:cubicBezTo>
                  <a:cubicBezTo>
                    <a:pt x="6085" y="5365"/>
                    <a:pt x="6044" y="5395"/>
                    <a:pt x="6025" y="5447"/>
                  </a:cubicBezTo>
                  <a:cubicBezTo>
                    <a:pt x="5997" y="5524"/>
                    <a:pt x="6040" y="5592"/>
                    <a:pt x="6081" y="5659"/>
                  </a:cubicBezTo>
                  <a:cubicBezTo>
                    <a:pt x="6111" y="5704"/>
                    <a:pt x="6143" y="5753"/>
                    <a:pt x="6143" y="5802"/>
                  </a:cubicBezTo>
                  <a:cubicBezTo>
                    <a:pt x="6145" y="5871"/>
                    <a:pt x="6092" y="5933"/>
                    <a:pt x="6038" y="5993"/>
                  </a:cubicBezTo>
                  <a:cubicBezTo>
                    <a:pt x="5969" y="6072"/>
                    <a:pt x="5899" y="6151"/>
                    <a:pt x="5940" y="6252"/>
                  </a:cubicBezTo>
                  <a:cubicBezTo>
                    <a:pt x="5965" y="6314"/>
                    <a:pt x="6021" y="6344"/>
                    <a:pt x="6077" y="6374"/>
                  </a:cubicBezTo>
                  <a:cubicBezTo>
                    <a:pt x="6102" y="6387"/>
                    <a:pt x="6128" y="6402"/>
                    <a:pt x="6149" y="6419"/>
                  </a:cubicBezTo>
                  <a:cubicBezTo>
                    <a:pt x="6199" y="6458"/>
                    <a:pt x="6227" y="6509"/>
                    <a:pt x="6233" y="6576"/>
                  </a:cubicBezTo>
                  <a:cubicBezTo>
                    <a:pt x="6246" y="6713"/>
                    <a:pt x="6162" y="6876"/>
                    <a:pt x="6074" y="6978"/>
                  </a:cubicBezTo>
                  <a:lnTo>
                    <a:pt x="6055" y="7000"/>
                  </a:lnTo>
                  <a:lnTo>
                    <a:pt x="6079" y="7017"/>
                  </a:lnTo>
                  <a:cubicBezTo>
                    <a:pt x="6254" y="7143"/>
                    <a:pt x="6417" y="7289"/>
                    <a:pt x="6563" y="7450"/>
                  </a:cubicBezTo>
                  <a:cubicBezTo>
                    <a:pt x="6529" y="7490"/>
                    <a:pt x="6469" y="7512"/>
                    <a:pt x="6407" y="7533"/>
                  </a:cubicBezTo>
                  <a:cubicBezTo>
                    <a:pt x="6323" y="7563"/>
                    <a:pt x="6233" y="7593"/>
                    <a:pt x="6207" y="7685"/>
                  </a:cubicBezTo>
                  <a:cubicBezTo>
                    <a:pt x="6177" y="7784"/>
                    <a:pt x="6254" y="7876"/>
                    <a:pt x="6323" y="7943"/>
                  </a:cubicBezTo>
                  <a:lnTo>
                    <a:pt x="6835" y="8442"/>
                  </a:lnTo>
                  <a:cubicBezTo>
                    <a:pt x="6942" y="8545"/>
                    <a:pt x="7062" y="8662"/>
                    <a:pt x="7118" y="8808"/>
                  </a:cubicBezTo>
                  <a:cubicBezTo>
                    <a:pt x="7171" y="8939"/>
                    <a:pt x="7161" y="9121"/>
                    <a:pt x="7045" y="9215"/>
                  </a:cubicBezTo>
                  <a:cubicBezTo>
                    <a:pt x="7021" y="9232"/>
                    <a:pt x="6996" y="9247"/>
                    <a:pt x="6968" y="9262"/>
                  </a:cubicBezTo>
                  <a:cubicBezTo>
                    <a:pt x="6940" y="9277"/>
                    <a:pt x="6910" y="9294"/>
                    <a:pt x="6884" y="9314"/>
                  </a:cubicBezTo>
                  <a:cubicBezTo>
                    <a:pt x="6818" y="9367"/>
                    <a:pt x="6777" y="9442"/>
                    <a:pt x="6739" y="9515"/>
                  </a:cubicBezTo>
                  <a:cubicBezTo>
                    <a:pt x="6719" y="9554"/>
                    <a:pt x="6698" y="9592"/>
                    <a:pt x="6674" y="9624"/>
                  </a:cubicBezTo>
                  <a:cubicBezTo>
                    <a:pt x="6625" y="9697"/>
                    <a:pt x="6543" y="9745"/>
                    <a:pt x="6474" y="9745"/>
                  </a:cubicBezTo>
                  <a:cubicBezTo>
                    <a:pt x="6447" y="9745"/>
                    <a:pt x="6422" y="9737"/>
                    <a:pt x="6402" y="9721"/>
                  </a:cubicBezTo>
                  <a:lnTo>
                    <a:pt x="6357" y="9684"/>
                  </a:lnTo>
                  <a:lnTo>
                    <a:pt x="6357" y="9742"/>
                  </a:lnTo>
                  <a:cubicBezTo>
                    <a:pt x="6359" y="9916"/>
                    <a:pt x="6244" y="10085"/>
                    <a:pt x="6081" y="10145"/>
                  </a:cubicBezTo>
                  <a:cubicBezTo>
                    <a:pt x="6062" y="10151"/>
                    <a:pt x="6044" y="10156"/>
                    <a:pt x="6025" y="10160"/>
                  </a:cubicBezTo>
                  <a:cubicBezTo>
                    <a:pt x="5984" y="10173"/>
                    <a:pt x="5942" y="10186"/>
                    <a:pt x="5903" y="10211"/>
                  </a:cubicBezTo>
                  <a:cubicBezTo>
                    <a:pt x="5807" y="10274"/>
                    <a:pt x="5777" y="10385"/>
                    <a:pt x="5749" y="10492"/>
                  </a:cubicBezTo>
                  <a:cubicBezTo>
                    <a:pt x="5740" y="10524"/>
                    <a:pt x="5730" y="10556"/>
                    <a:pt x="5719" y="10588"/>
                  </a:cubicBezTo>
                  <a:cubicBezTo>
                    <a:pt x="5687" y="10683"/>
                    <a:pt x="5592" y="10764"/>
                    <a:pt x="5520" y="10764"/>
                  </a:cubicBezTo>
                  <a:cubicBezTo>
                    <a:pt x="5496" y="10764"/>
                    <a:pt x="5475" y="10758"/>
                    <a:pt x="5455" y="10741"/>
                  </a:cubicBezTo>
                  <a:lnTo>
                    <a:pt x="5427" y="10715"/>
                  </a:lnTo>
                  <a:lnTo>
                    <a:pt x="5412" y="10751"/>
                  </a:lnTo>
                  <a:cubicBezTo>
                    <a:pt x="5382" y="10835"/>
                    <a:pt x="5307" y="10895"/>
                    <a:pt x="5237" y="10955"/>
                  </a:cubicBezTo>
                  <a:lnTo>
                    <a:pt x="5205" y="10981"/>
                  </a:lnTo>
                  <a:cubicBezTo>
                    <a:pt x="5117" y="11053"/>
                    <a:pt x="5035" y="11139"/>
                    <a:pt x="4960" y="11236"/>
                  </a:cubicBezTo>
                  <a:cubicBezTo>
                    <a:pt x="4950" y="11236"/>
                    <a:pt x="4939" y="11233"/>
                    <a:pt x="4926" y="11233"/>
                  </a:cubicBezTo>
                  <a:cubicBezTo>
                    <a:pt x="4843" y="11233"/>
                    <a:pt x="4772" y="11287"/>
                    <a:pt x="4735" y="11319"/>
                  </a:cubicBezTo>
                  <a:cubicBezTo>
                    <a:pt x="4716" y="11336"/>
                    <a:pt x="4699" y="11355"/>
                    <a:pt x="4680" y="11375"/>
                  </a:cubicBezTo>
                  <a:cubicBezTo>
                    <a:pt x="4639" y="11415"/>
                    <a:pt x="4603" y="11454"/>
                    <a:pt x="4553" y="11480"/>
                  </a:cubicBezTo>
                  <a:cubicBezTo>
                    <a:pt x="4489" y="11512"/>
                    <a:pt x="4412" y="11516"/>
                    <a:pt x="4337" y="11516"/>
                  </a:cubicBezTo>
                  <a:lnTo>
                    <a:pt x="3679" y="11512"/>
                  </a:lnTo>
                  <a:cubicBezTo>
                    <a:pt x="3641" y="11512"/>
                    <a:pt x="3598" y="11514"/>
                    <a:pt x="3559" y="11535"/>
                  </a:cubicBezTo>
                  <a:cubicBezTo>
                    <a:pt x="3516" y="11561"/>
                    <a:pt x="3495" y="11604"/>
                    <a:pt x="3474" y="11647"/>
                  </a:cubicBezTo>
                  <a:cubicBezTo>
                    <a:pt x="3461" y="11670"/>
                    <a:pt x="3450" y="11696"/>
                    <a:pt x="3433" y="11715"/>
                  </a:cubicBezTo>
                  <a:cubicBezTo>
                    <a:pt x="3383" y="11772"/>
                    <a:pt x="3299" y="11780"/>
                    <a:pt x="3216" y="11780"/>
                  </a:cubicBezTo>
                  <a:cubicBezTo>
                    <a:pt x="3199" y="11780"/>
                    <a:pt x="3182" y="11780"/>
                    <a:pt x="3165" y="11780"/>
                  </a:cubicBezTo>
                  <a:lnTo>
                    <a:pt x="3122" y="11778"/>
                  </a:lnTo>
                  <a:cubicBezTo>
                    <a:pt x="2949" y="11778"/>
                    <a:pt x="2781" y="11810"/>
                    <a:pt x="2621" y="11872"/>
                  </a:cubicBezTo>
                  <a:cubicBezTo>
                    <a:pt x="2582" y="11887"/>
                    <a:pt x="2542" y="11906"/>
                    <a:pt x="2514" y="11943"/>
                  </a:cubicBezTo>
                  <a:cubicBezTo>
                    <a:pt x="2499" y="11962"/>
                    <a:pt x="2492" y="11981"/>
                    <a:pt x="2484" y="12000"/>
                  </a:cubicBezTo>
                  <a:cubicBezTo>
                    <a:pt x="2477" y="12015"/>
                    <a:pt x="2473" y="12028"/>
                    <a:pt x="2464" y="12041"/>
                  </a:cubicBezTo>
                  <a:cubicBezTo>
                    <a:pt x="2439" y="12078"/>
                    <a:pt x="2396" y="12097"/>
                    <a:pt x="2327" y="12097"/>
                  </a:cubicBezTo>
                  <a:cubicBezTo>
                    <a:pt x="2297" y="12097"/>
                    <a:pt x="2261" y="12093"/>
                    <a:pt x="2220" y="12086"/>
                  </a:cubicBezTo>
                  <a:lnTo>
                    <a:pt x="1730" y="12000"/>
                  </a:lnTo>
                  <a:cubicBezTo>
                    <a:pt x="1616" y="11981"/>
                    <a:pt x="1423" y="11928"/>
                    <a:pt x="1421" y="11788"/>
                  </a:cubicBezTo>
                  <a:lnTo>
                    <a:pt x="1419" y="11756"/>
                  </a:lnTo>
                  <a:lnTo>
                    <a:pt x="1387" y="11763"/>
                  </a:lnTo>
                  <a:cubicBezTo>
                    <a:pt x="1363" y="11769"/>
                    <a:pt x="1340" y="11771"/>
                    <a:pt x="1314" y="11771"/>
                  </a:cubicBezTo>
                  <a:cubicBezTo>
                    <a:pt x="1149" y="11771"/>
                    <a:pt x="988" y="11651"/>
                    <a:pt x="948" y="11495"/>
                  </a:cubicBezTo>
                  <a:lnTo>
                    <a:pt x="943" y="11471"/>
                  </a:lnTo>
                  <a:lnTo>
                    <a:pt x="918" y="11475"/>
                  </a:lnTo>
                  <a:cubicBezTo>
                    <a:pt x="862" y="11485"/>
                    <a:pt x="810" y="11490"/>
                    <a:pt x="760" y="11490"/>
                  </a:cubicBezTo>
                  <a:cubicBezTo>
                    <a:pt x="635" y="11490"/>
                    <a:pt x="528" y="11460"/>
                    <a:pt x="448" y="11398"/>
                  </a:cubicBezTo>
                  <a:cubicBezTo>
                    <a:pt x="380" y="11345"/>
                    <a:pt x="335" y="11255"/>
                    <a:pt x="328" y="11165"/>
                  </a:cubicBezTo>
                  <a:cubicBezTo>
                    <a:pt x="324" y="11094"/>
                    <a:pt x="348" y="11032"/>
                    <a:pt x="390" y="10989"/>
                  </a:cubicBezTo>
                  <a:cubicBezTo>
                    <a:pt x="401" y="10978"/>
                    <a:pt x="414" y="10970"/>
                    <a:pt x="425" y="10959"/>
                  </a:cubicBezTo>
                  <a:cubicBezTo>
                    <a:pt x="450" y="10940"/>
                    <a:pt x="476" y="10918"/>
                    <a:pt x="493" y="10891"/>
                  </a:cubicBezTo>
                  <a:cubicBezTo>
                    <a:pt x="543" y="10809"/>
                    <a:pt x="506" y="10721"/>
                    <a:pt x="470" y="10636"/>
                  </a:cubicBezTo>
                  <a:cubicBezTo>
                    <a:pt x="457" y="10606"/>
                    <a:pt x="444" y="10571"/>
                    <a:pt x="435" y="10541"/>
                  </a:cubicBezTo>
                  <a:cubicBezTo>
                    <a:pt x="403" y="10421"/>
                    <a:pt x="453" y="10301"/>
                    <a:pt x="504" y="10175"/>
                  </a:cubicBezTo>
                  <a:cubicBezTo>
                    <a:pt x="545" y="10074"/>
                    <a:pt x="585" y="9971"/>
                    <a:pt x="588" y="9864"/>
                  </a:cubicBezTo>
                  <a:lnTo>
                    <a:pt x="590" y="9843"/>
                  </a:lnTo>
                  <a:lnTo>
                    <a:pt x="568" y="9839"/>
                  </a:lnTo>
                  <a:cubicBezTo>
                    <a:pt x="365" y="9776"/>
                    <a:pt x="262" y="9552"/>
                    <a:pt x="180" y="9346"/>
                  </a:cubicBezTo>
                  <a:lnTo>
                    <a:pt x="82" y="9089"/>
                  </a:lnTo>
                  <a:cubicBezTo>
                    <a:pt x="225" y="9082"/>
                    <a:pt x="360" y="8990"/>
                    <a:pt x="416" y="8857"/>
                  </a:cubicBezTo>
                  <a:cubicBezTo>
                    <a:pt x="431" y="8821"/>
                    <a:pt x="442" y="8782"/>
                    <a:pt x="450" y="8744"/>
                  </a:cubicBezTo>
                  <a:cubicBezTo>
                    <a:pt x="468" y="8673"/>
                    <a:pt x="485" y="8605"/>
                    <a:pt x="534" y="8562"/>
                  </a:cubicBezTo>
                  <a:cubicBezTo>
                    <a:pt x="585" y="8519"/>
                    <a:pt x="660" y="8512"/>
                    <a:pt x="738" y="8506"/>
                  </a:cubicBezTo>
                  <a:cubicBezTo>
                    <a:pt x="757" y="8504"/>
                    <a:pt x="776" y="8504"/>
                    <a:pt x="793" y="8500"/>
                  </a:cubicBezTo>
                  <a:cubicBezTo>
                    <a:pt x="907" y="8489"/>
                    <a:pt x="1022" y="8427"/>
                    <a:pt x="1029" y="8317"/>
                  </a:cubicBezTo>
                  <a:cubicBezTo>
                    <a:pt x="1029" y="8281"/>
                    <a:pt x="1018" y="8247"/>
                    <a:pt x="1007" y="8217"/>
                  </a:cubicBezTo>
                  <a:cubicBezTo>
                    <a:pt x="995" y="8185"/>
                    <a:pt x="986" y="8155"/>
                    <a:pt x="990" y="8127"/>
                  </a:cubicBezTo>
                  <a:cubicBezTo>
                    <a:pt x="1001" y="8045"/>
                    <a:pt x="1121" y="8035"/>
                    <a:pt x="1192" y="8035"/>
                  </a:cubicBezTo>
                  <a:lnTo>
                    <a:pt x="1247" y="8035"/>
                  </a:lnTo>
                  <a:cubicBezTo>
                    <a:pt x="1282" y="8035"/>
                    <a:pt x="1400" y="8030"/>
                    <a:pt x="1462" y="7966"/>
                  </a:cubicBezTo>
                  <a:cubicBezTo>
                    <a:pt x="1487" y="7940"/>
                    <a:pt x="1500" y="7908"/>
                    <a:pt x="1498" y="7872"/>
                  </a:cubicBezTo>
                  <a:lnTo>
                    <a:pt x="1498" y="7861"/>
                  </a:lnTo>
                  <a:lnTo>
                    <a:pt x="1490" y="7853"/>
                  </a:lnTo>
                  <a:cubicBezTo>
                    <a:pt x="1485" y="7848"/>
                    <a:pt x="1472" y="7835"/>
                    <a:pt x="1479" y="7803"/>
                  </a:cubicBezTo>
                  <a:cubicBezTo>
                    <a:pt x="1492" y="7743"/>
                    <a:pt x="1560" y="7666"/>
                    <a:pt x="1620" y="7647"/>
                  </a:cubicBezTo>
                  <a:cubicBezTo>
                    <a:pt x="1648" y="7638"/>
                    <a:pt x="1680" y="7632"/>
                    <a:pt x="1712" y="7625"/>
                  </a:cubicBezTo>
                  <a:cubicBezTo>
                    <a:pt x="1779" y="7613"/>
                    <a:pt x="1849" y="7600"/>
                    <a:pt x="1903" y="7553"/>
                  </a:cubicBezTo>
                  <a:cubicBezTo>
                    <a:pt x="1931" y="7525"/>
                    <a:pt x="1950" y="7493"/>
                    <a:pt x="1969" y="7460"/>
                  </a:cubicBezTo>
                  <a:cubicBezTo>
                    <a:pt x="1987" y="7430"/>
                    <a:pt x="2004" y="7405"/>
                    <a:pt x="2025" y="7383"/>
                  </a:cubicBezTo>
                  <a:cubicBezTo>
                    <a:pt x="2074" y="7336"/>
                    <a:pt x="2154" y="7323"/>
                    <a:pt x="2229" y="7311"/>
                  </a:cubicBezTo>
                  <a:cubicBezTo>
                    <a:pt x="2334" y="7296"/>
                    <a:pt x="2441" y="7276"/>
                    <a:pt x="2482" y="7176"/>
                  </a:cubicBezTo>
                  <a:cubicBezTo>
                    <a:pt x="2505" y="7113"/>
                    <a:pt x="2488" y="7049"/>
                    <a:pt x="2473" y="6987"/>
                  </a:cubicBezTo>
                  <a:cubicBezTo>
                    <a:pt x="2467" y="6968"/>
                    <a:pt x="2462" y="6951"/>
                    <a:pt x="2458" y="6931"/>
                  </a:cubicBezTo>
                  <a:cubicBezTo>
                    <a:pt x="2426" y="6766"/>
                    <a:pt x="2505" y="6601"/>
                    <a:pt x="2597" y="6432"/>
                  </a:cubicBezTo>
                  <a:lnTo>
                    <a:pt x="3045" y="6479"/>
                  </a:lnTo>
                  <a:lnTo>
                    <a:pt x="3150" y="5691"/>
                  </a:lnTo>
                  <a:lnTo>
                    <a:pt x="3120" y="5691"/>
                  </a:lnTo>
                  <a:cubicBezTo>
                    <a:pt x="2949" y="5689"/>
                    <a:pt x="2784" y="5569"/>
                    <a:pt x="2728" y="5406"/>
                  </a:cubicBezTo>
                  <a:lnTo>
                    <a:pt x="2721" y="5389"/>
                  </a:lnTo>
                  <a:lnTo>
                    <a:pt x="2704" y="5389"/>
                  </a:lnTo>
                  <a:cubicBezTo>
                    <a:pt x="2527" y="5369"/>
                    <a:pt x="2282" y="5322"/>
                    <a:pt x="2218" y="5142"/>
                  </a:cubicBezTo>
                  <a:cubicBezTo>
                    <a:pt x="2214" y="5129"/>
                    <a:pt x="2209" y="5114"/>
                    <a:pt x="2205" y="5099"/>
                  </a:cubicBezTo>
                  <a:cubicBezTo>
                    <a:pt x="2190" y="5039"/>
                    <a:pt x="2171" y="4973"/>
                    <a:pt x="2107" y="4952"/>
                  </a:cubicBezTo>
                  <a:cubicBezTo>
                    <a:pt x="2094" y="4947"/>
                    <a:pt x="2083" y="4945"/>
                    <a:pt x="2070" y="4945"/>
                  </a:cubicBezTo>
                  <a:cubicBezTo>
                    <a:pt x="2074" y="4746"/>
                    <a:pt x="2074" y="4553"/>
                    <a:pt x="2072" y="4367"/>
                  </a:cubicBezTo>
                  <a:lnTo>
                    <a:pt x="2070" y="4360"/>
                  </a:lnTo>
                  <a:cubicBezTo>
                    <a:pt x="2070" y="4300"/>
                    <a:pt x="2068" y="4238"/>
                    <a:pt x="2079" y="4178"/>
                  </a:cubicBezTo>
                  <a:cubicBezTo>
                    <a:pt x="2081" y="4165"/>
                    <a:pt x="2083" y="4150"/>
                    <a:pt x="2085" y="4137"/>
                  </a:cubicBezTo>
                  <a:cubicBezTo>
                    <a:pt x="2094" y="4101"/>
                    <a:pt x="2100" y="4065"/>
                    <a:pt x="2098" y="4026"/>
                  </a:cubicBezTo>
                  <a:cubicBezTo>
                    <a:pt x="2094" y="3906"/>
                    <a:pt x="2008" y="3820"/>
                    <a:pt x="1922" y="3739"/>
                  </a:cubicBezTo>
                  <a:cubicBezTo>
                    <a:pt x="1849" y="3666"/>
                    <a:pt x="1779" y="3598"/>
                    <a:pt x="1762" y="3508"/>
                  </a:cubicBezTo>
                  <a:cubicBezTo>
                    <a:pt x="1742" y="3411"/>
                    <a:pt x="1787" y="3319"/>
                    <a:pt x="1832" y="3223"/>
                  </a:cubicBezTo>
                  <a:cubicBezTo>
                    <a:pt x="1882" y="3120"/>
                    <a:pt x="1931" y="3015"/>
                    <a:pt x="1909" y="2903"/>
                  </a:cubicBezTo>
                  <a:cubicBezTo>
                    <a:pt x="1892" y="2816"/>
                    <a:pt x="1832" y="2743"/>
                    <a:pt x="1768" y="2678"/>
                  </a:cubicBezTo>
                  <a:cubicBezTo>
                    <a:pt x="1543" y="2443"/>
                    <a:pt x="1275" y="2252"/>
                    <a:pt x="1018" y="2066"/>
                  </a:cubicBezTo>
                  <a:cubicBezTo>
                    <a:pt x="982" y="2040"/>
                    <a:pt x="939" y="2010"/>
                    <a:pt x="890" y="1997"/>
                  </a:cubicBezTo>
                  <a:cubicBezTo>
                    <a:pt x="870" y="1993"/>
                    <a:pt x="851" y="1993"/>
                    <a:pt x="832" y="1991"/>
                  </a:cubicBezTo>
                  <a:cubicBezTo>
                    <a:pt x="806" y="1989"/>
                    <a:pt x="785" y="1986"/>
                    <a:pt x="763" y="1978"/>
                  </a:cubicBezTo>
                  <a:cubicBezTo>
                    <a:pt x="727" y="1963"/>
                    <a:pt x="701" y="1924"/>
                    <a:pt x="678" y="1892"/>
                  </a:cubicBezTo>
                  <a:lnTo>
                    <a:pt x="144" y="1121"/>
                  </a:lnTo>
                  <a:cubicBezTo>
                    <a:pt x="165" y="1120"/>
                    <a:pt x="186" y="1119"/>
                    <a:pt x="207" y="1119"/>
                  </a:cubicBezTo>
                  <a:cubicBezTo>
                    <a:pt x="421" y="1119"/>
                    <a:pt x="634" y="1189"/>
                    <a:pt x="808" y="1316"/>
                  </a:cubicBezTo>
                  <a:cubicBezTo>
                    <a:pt x="870" y="1361"/>
                    <a:pt x="928" y="1414"/>
                    <a:pt x="986" y="1468"/>
                  </a:cubicBezTo>
                  <a:cubicBezTo>
                    <a:pt x="1080" y="1554"/>
                    <a:pt x="1177" y="1644"/>
                    <a:pt x="1297" y="1702"/>
                  </a:cubicBezTo>
                  <a:cubicBezTo>
                    <a:pt x="1449" y="1772"/>
                    <a:pt x="1614" y="1783"/>
                    <a:pt x="1757" y="1783"/>
                  </a:cubicBezTo>
                  <a:cubicBezTo>
                    <a:pt x="1807" y="1783"/>
                    <a:pt x="1858" y="1781"/>
                    <a:pt x="1907" y="1781"/>
                  </a:cubicBezTo>
                  <a:lnTo>
                    <a:pt x="2576" y="1759"/>
                  </a:lnTo>
                  <a:cubicBezTo>
                    <a:pt x="2739" y="1755"/>
                    <a:pt x="2968" y="1727"/>
                    <a:pt x="3043" y="1554"/>
                  </a:cubicBezTo>
                  <a:cubicBezTo>
                    <a:pt x="3056" y="1528"/>
                    <a:pt x="3062" y="1500"/>
                    <a:pt x="3069" y="1474"/>
                  </a:cubicBezTo>
                  <a:cubicBezTo>
                    <a:pt x="3075" y="1444"/>
                    <a:pt x="3081" y="1419"/>
                    <a:pt x="3094" y="1395"/>
                  </a:cubicBezTo>
                  <a:cubicBezTo>
                    <a:pt x="3120" y="1342"/>
                    <a:pt x="3171" y="1305"/>
                    <a:pt x="3225" y="1267"/>
                  </a:cubicBezTo>
                  <a:cubicBezTo>
                    <a:pt x="3242" y="1254"/>
                    <a:pt x="3261" y="1241"/>
                    <a:pt x="3279" y="1228"/>
                  </a:cubicBezTo>
                  <a:cubicBezTo>
                    <a:pt x="3411" y="1121"/>
                    <a:pt x="3501" y="956"/>
                    <a:pt x="3516" y="785"/>
                  </a:cubicBezTo>
                  <a:cubicBezTo>
                    <a:pt x="3521" y="748"/>
                    <a:pt x="3521" y="710"/>
                    <a:pt x="3521" y="675"/>
                  </a:cubicBezTo>
                  <a:cubicBezTo>
                    <a:pt x="3521" y="617"/>
                    <a:pt x="3521" y="564"/>
                    <a:pt x="3531" y="512"/>
                  </a:cubicBezTo>
                  <a:cubicBezTo>
                    <a:pt x="3561" y="377"/>
                    <a:pt x="3675" y="253"/>
                    <a:pt x="3833" y="182"/>
                  </a:cubicBezTo>
                  <a:cubicBezTo>
                    <a:pt x="3979" y="116"/>
                    <a:pt x="4142" y="99"/>
                    <a:pt x="4298" y="82"/>
                  </a:cubicBezTo>
                  <a:cubicBezTo>
                    <a:pt x="4427" y="67"/>
                    <a:pt x="4575" y="54"/>
                    <a:pt x="4720" y="54"/>
                  </a:cubicBezTo>
                  <a:close/>
                  <a:moveTo>
                    <a:pt x="4720" y="0"/>
                  </a:moveTo>
                  <a:cubicBezTo>
                    <a:pt x="4573" y="0"/>
                    <a:pt x="4423" y="13"/>
                    <a:pt x="4294" y="28"/>
                  </a:cubicBezTo>
                  <a:cubicBezTo>
                    <a:pt x="4131" y="45"/>
                    <a:pt x="3964" y="65"/>
                    <a:pt x="3810" y="133"/>
                  </a:cubicBezTo>
                  <a:cubicBezTo>
                    <a:pt x="3636" y="212"/>
                    <a:pt x="3514" y="350"/>
                    <a:pt x="3480" y="502"/>
                  </a:cubicBezTo>
                  <a:cubicBezTo>
                    <a:pt x="3467" y="560"/>
                    <a:pt x="3467" y="617"/>
                    <a:pt x="3467" y="675"/>
                  </a:cubicBezTo>
                  <a:cubicBezTo>
                    <a:pt x="3467" y="710"/>
                    <a:pt x="3467" y="746"/>
                    <a:pt x="3465" y="780"/>
                  </a:cubicBezTo>
                  <a:cubicBezTo>
                    <a:pt x="3450" y="937"/>
                    <a:pt x="3369" y="1089"/>
                    <a:pt x="3244" y="1185"/>
                  </a:cubicBezTo>
                  <a:cubicBezTo>
                    <a:pt x="3227" y="1198"/>
                    <a:pt x="3210" y="1211"/>
                    <a:pt x="3193" y="1224"/>
                  </a:cubicBezTo>
                  <a:cubicBezTo>
                    <a:pt x="3137" y="1264"/>
                    <a:pt x="3079" y="1305"/>
                    <a:pt x="3047" y="1369"/>
                  </a:cubicBezTo>
                  <a:cubicBezTo>
                    <a:pt x="3032" y="1399"/>
                    <a:pt x="3024" y="1432"/>
                    <a:pt x="3017" y="1462"/>
                  </a:cubicBezTo>
                  <a:cubicBezTo>
                    <a:pt x="3011" y="1487"/>
                    <a:pt x="3004" y="1511"/>
                    <a:pt x="2994" y="1532"/>
                  </a:cubicBezTo>
                  <a:cubicBezTo>
                    <a:pt x="2929" y="1678"/>
                    <a:pt x="2724" y="1702"/>
                    <a:pt x="2574" y="1706"/>
                  </a:cubicBezTo>
                  <a:lnTo>
                    <a:pt x="1905" y="1727"/>
                  </a:lnTo>
                  <a:cubicBezTo>
                    <a:pt x="1856" y="1727"/>
                    <a:pt x="1807" y="1729"/>
                    <a:pt x="1757" y="1729"/>
                  </a:cubicBezTo>
                  <a:cubicBezTo>
                    <a:pt x="1620" y="1729"/>
                    <a:pt x="1462" y="1721"/>
                    <a:pt x="1318" y="1652"/>
                  </a:cubicBezTo>
                  <a:cubicBezTo>
                    <a:pt x="1207" y="1599"/>
                    <a:pt x="1117" y="1515"/>
                    <a:pt x="1020" y="1427"/>
                  </a:cubicBezTo>
                  <a:cubicBezTo>
                    <a:pt x="963" y="1376"/>
                    <a:pt x="905" y="1320"/>
                    <a:pt x="838" y="1273"/>
                  </a:cubicBezTo>
                  <a:cubicBezTo>
                    <a:pt x="658" y="1139"/>
                    <a:pt x="428" y="1066"/>
                    <a:pt x="202" y="1066"/>
                  </a:cubicBezTo>
                  <a:cubicBezTo>
                    <a:pt x="166" y="1066"/>
                    <a:pt x="129" y="1068"/>
                    <a:pt x="93" y="1072"/>
                  </a:cubicBezTo>
                  <a:lnTo>
                    <a:pt x="48" y="1076"/>
                  </a:lnTo>
                  <a:lnTo>
                    <a:pt x="635" y="1922"/>
                  </a:lnTo>
                  <a:cubicBezTo>
                    <a:pt x="660" y="1961"/>
                    <a:pt x="693" y="2006"/>
                    <a:pt x="744" y="2027"/>
                  </a:cubicBezTo>
                  <a:cubicBezTo>
                    <a:pt x="772" y="2040"/>
                    <a:pt x="800" y="2042"/>
                    <a:pt x="828" y="2044"/>
                  </a:cubicBezTo>
                  <a:cubicBezTo>
                    <a:pt x="845" y="2044"/>
                    <a:pt x="860" y="2046"/>
                    <a:pt x="877" y="2051"/>
                  </a:cubicBezTo>
                  <a:cubicBezTo>
                    <a:pt x="915" y="2059"/>
                    <a:pt x="952" y="2085"/>
                    <a:pt x="986" y="2111"/>
                  </a:cubicBezTo>
                  <a:cubicBezTo>
                    <a:pt x="1243" y="2293"/>
                    <a:pt x="1509" y="2484"/>
                    <a:pt x="1730" y="2715"/>
                  </a:cubicBezTo>
                  <a:cubicBezTo>
                    <a:pt x="1783" y="2771"/>
                    <a:pt x="1841" y="2835"/>
                    <a:pt x="1856" y="2914"/>
                  </a:cubicBezTo>
                  <a:cubicBezTo>
                    <a:pt x="1875" y="3008"/>
                    <a:pt x="1832" y="3101"/>
                    <a:pt x="1785" y="3199"/>
                  </a:cubicBezTo>
                  <a:cubicBezTo>
                    <a:pt x="1736" y="3300"/>
                    <a:pt x="1687" y="3405"/>
                    <a:pt x="1708" y="3516"/>
                  </a:cubicBezTo>
                  <a:cubicBezTo>
                    <a:pt x="1730" y="3623"/>
                    <a:pt x="1809" y="3700"/>
                    <a:pt x="1886" y="3778"/>
                  </a:cubicBezTo>
                  <a:cubicBezTo>
                    <a:pt x="1965" y="3855"/>
                    <a:pt x="2042" y="3930"/>
                    <a:pt x="2047" y="4028"/>
                  </a:cubicBezTo>
                  <a:cubicBezTo>
                    <a:pt x="2047" y="4060"/>
                    <a:pt x="2040" y="4093"/>
                    <a:pt x="2034" y="4127"/>
                  </a:cubicBezTo>
                  <a:cubicBezTo>
                    <a:pt x="2032" y="4142"/>
                    <a:pt x="2027" y="4155"/>
                    <a:pt x="2025" y="4170"/>
                  </a:cubicBezTo>
                  <a:cubicBezTo>
                    <a:pt x="2014" y="4234"/>
                    <a:pt x="2017" y="4298"/>
                    <a:pt x="2019" y="4360"/>
                  </a:cubicBezTo>
                  <a:lnTo>
                    <a:pt x="2019" y="4369"/>
                  </a:lnTo>
                  <a:cubicBezTo>
                    <a:pt x="2021" y="4564"/>
                    <a:pt x="2021" y="4767"/>
                    <a:pt x="2017" y="4975"/>
                  </a:cubicBezTo>
                  <a:lnTo>
                    <a:pt x="2014" y="5014"/>
                  </a:lnTo>
                  <a:lnTo>
                    <a:pt x="2051" y="5001"/>
                  </a:lnTo>
                  <a:cubicBezTo>
                    <a:pt x="2057" y="4999"/>
                    <a:pt x="2064" y="4998"/>
                    <a:pt x="2070" y="4998"/>
                  </a:cubicBezTo>
                  <a:cubicBezTo>
                    <a:pt x="2077" y="4998"/>
                    <a:pt x="2083" y="4999"/>
                    <a:pt x="2089" y="5001"/>
                  </a:cubicBezTo>
                  <a:cubicBezTo>
                    <a:pt x="2126" y="5016"/>
                    <a:pt x="2141" y="5063"/>
                    <a:pt x="2154" y="5114"/>
                  </a:cubicBezTo>
                  <a:cubicBezTo>
                    <a:pt x="2158" y="5129"/>
                    <a:pt x="2162" y="5147"/>
                    <a:pt x="2169" y="5159"/>
                  </a:cubicBezTo>
                  <a:cubicBezTo>
                    <a:pt x="2239" y="5363"/>
                    <a:pt x="2492" y="5419"/>
                    <a:pt x="2683" y="5440"/>
                  </a:cubicBezTo>
                  <a:cubicBezTo>
                    <a:pt x="2747" y="5605"/>
                    <a:pt x="2912" y="5727"/>
                    <a:pt x="3090" y="5742"/>
                  </a:cubicBezTo>
                  <a:lnTo>
                    <a:pt x="2998" y="6421"/>
                  </a:lnTo>
                  <a:lnTo>
                    <a:pt x="2567" y="6374"/>
                  </a:lnTo>
                  <a:lnTo>
                    <a:pt x="2559" y="6391"/>
                  </a:lnTo>
                  <a:cubicBezTo>
                    <a:pt x="2458" y="6573"/>
                    <a:pt x="2370" y="6753"/>
                    <a:pt x="2407" y="6942"/>
                  </a:cubicBezTo>
                  <a:cubicBezTo>
                    <a:pt x="2411" y="6961"/>
                    <a:pt x="2415" y="6981"/>
                    <a:pt x="2422" y="7000"/>
                  </a:cubicBezTo>
                  <a:cubicBezTo>
                    <a:pt x="2437" y="7058"/>
                    <a:pt x="2449" y="7109"/>
                    <a:pt x="2430" y="7156"/>
                  </a:cubicBezTo>
                  <a:cubicBezTo>
                    <a:pt x="2402" y="7229"/>
                    <a:pt x="2319" y="7242"/>
                    <a:pt x="2220" y="7259"/>
                  </a:cubicBezTo>
                  <a:cubicBezTo>
                    <a:pt x="2137" y="7272"/>
                    <a:pt x="2051" y="7287"/>
                    <a:pt x="1989" y="7345"/>
                  </a:cubicBezTo>
                  <a:cubicBezTo>
                    <a:pt x="1961" y="7370"/>
                    <a:pt x="1942" y="7403"/>
                    <a:pt x="1924" y="7433"/>
                  </a:cubicBezTo>
                  <a:cubicBezTo>
                    <a:pt x="1905" y="7463"/>
                    <a:pt x="1890" y="7490"/>
                    <a:pt x="1867" y="7512"/>
                  </a:cubicBezTo>
                  <a:cubicBezTo>
                    <a:pt x="1824" y="7550"/>
                    <a:pt x="1766" y="7561"/>
                    <a:pt x="1702" y="7574"/>
                  </a:cubicBezTo>
                  <a:cubicBezTo>
                    <a:pt x="1670" y="7578"/>
                    <a:pt x="1635" y="7585"/>
                    <a:pt x="1603" y="7595"/>
                  </a:cubicBezTo>
                  <a:cubicBezTo>
                    <a:pt x="1526" y="7621"/>
                    <a:pt x="1442" y="7713"/>
                    <a:pt x="1427" y="7793"/>
                  </a:cubicBezTo>
                  <a:cubicBezTo>
                    <a:pt x="1419" y="7827"/>
                    <a:pt x="1425" y="7859"/>
                    <a:pt x="1445" y="7883"/>
                  </a:cubicBezTo>
                  <a:cubicBezTo>
                    <a:pt x="1445" y="7900"/>
                    <a:pt x="1436" y="7915"/>
                    <a:pt x="1425" y="7928"/>
                  </a:cubicBezTo>
                  <a:cubicBezTo>
                    <a:pt x="1387" y="7968"/>
                    <a:pt x="1307" y="7981"/>
                    <a:pt x="1247" y="7981"/>
                  </a:cubicBezTo>
                  <a:lnTo>
                    <a:pt x="1192" y="7981"/>
                  </a:lnTo>
                  <a:cubicBezTo>
                    <a:pt x="1042" y="7981"/>
                    <a:pt x="950" y="8030"/>
                    <a:pt x="937" y="8118"/>
                  </a:cubicBezTo>
                  <a:cubicBezTo>
                    <a:pt x="930" y="8161"/>
                    <a:pt x="943" y="8197"/>
                    <a:pt x="956" y="8234"/>
                  </a:cubicBezTo>
                  <a:cubicBezTo>
                    <a:pt x="967" y="8262"/>
                    <a:pt x="975" y="8287"/>
                    <a:pt x="975" y="8313"/>
                  </a:cubicBezTo>
                  <a:cubicBezTo>
                    <a:pt x="971" y="8392"/>
                    <a:pt x="875" y="8437"/>
                    <a:pt x="789" y="8448"/>
                  </a:cubicBezTo>
                  <a:cubicBezTo>
                    <a:pt x="770" y="8450"/>
                    <a:pt x="750" y="8450"/>
                    <a:pt x="733" y="8452"/>
                  </a:cubicBezTo>
                  <a:cubicBezTo>
                    <a:pt x="650" y="8459"/>
                    <a:pt x="564" y="8465"/>
                    <a:pt x="500" y="8523"/>
                  </a:cubicBezTo>
                  <a:cubicBezTo>
                    <a:pt x="438" y="8577"/>
                    <a:pt x="418" y="8654"/>
                    <a:pt x="399" y="8731"/>
                  </a:cubicBezTo>
                  <a:cubicBezTo>
                    <a:pt x="390" y="8767"/>
                    <a:pt x="380" y="8804"/>
                    <a:pt x="367" y="8838"/>
                  </a:cubicBezTo>
                  <a:cubicBezTo>
                    <a:pt x="318" y="8954"/>
                    <a:pt x="193" y="9036"/>
                    <a:pt x="63" y="9036"/>
                  </a:cubicBezTo>
                  <a:cubicBezTo>
                    <a:pt x="56" y="9036"/>
                    <a:pt x="50" y="9036"/>
                    <a:pt x="43" y="9035"/>
                  </a:cubicBezTo>
                  <a:lnTo>
                    <a:pt x="1" y="9033"/>
                  </a:lnTo>
                  <a:lnTo>
                    <a:pt x="131" y="9365"/>
                  </a:lnTo>
                  <a:cubicBezTo>
                    <a:pt x="215" y="9577"/>
                    <a:pt x="320" y="9806"/>
                    <a:pt x="534" y="9884"/>
                  </a:cubicBezTo>
                  <a:cubicBezTo>
                    <a:pt x="528" y="9974"/>
                    <a:pt x="491" y="10066"/>
                    <a:pt x="455" y="10156"/>
                  </a:cubicBezTo>
                  <a:cubicBezTo>
                    <a:pt x="401" y="10284"/>
                    <a:pt x="348" y="10417"/>
                    <a:pt x="384" y="10554"/>
                  </a:cubicBezTo>
                  <a:cubicBezTo>
                    <a:pt x="393" y="10588"/>
                    <a:pt x="408" y="10623"/>
                    <a:pt x="420" y="10657"/>
                  </a:cubicBezTo>
                  <a:cubicBezTo>
                    <a:pt x="453" y="10732"/>
                    <a:pt x="483" y="10803"/>
                    <a:pt x="446" y="10863"/>
                  </a:cubicBezTo>
                  <a:cubicBezTo>
                    <a:pt x="435" y="10884"/>
                    <a:pt x="414" y="10901"/>
                    <a:pt x="393" y="10918"/>
                  </a:cubicBezTo>
                  <a:cubicBezTo>
                    <a:pt x="378" y="10929"/>
                    <a:pt x="365" y="10940"/>
                    <a:pt x="354" y="10951"/>
                  </a:cubicBezTo>
                  <a:cubicBezTo>
                    <a:pt x="298" y="11004"/>
                    <a:pt x="270" y="11081"/>
                    <a:pt x="275" y="11169"/>
                  </a:cubicBezTo>
                  <a:cubicBezTo>
                    <a:pt x="281" y="11274"/>
                    <a:pt x="335" y="11377"/>
                    <a:pt x="416" y="11439"/>
                  </a:cubicBezTo>
                  <a:cubicBezTo>
                    <a:pt x="504" y="11508"/>
                    <a:pt x="622" y="11543"/>
                    <a:pt x="759" y="11543"/>
                  </a:cubicBezTo>
                  <a:cubicBezTo>
                    <a:pt x="805" y="11543"/>
                    <a:pt x="853" y="11539"/>
                    <a:pt x="903" y="11531"/>
                  </a:cubicBezTo>
                  <a:cubicBezTo>
                    <a:pt x="958" y="11700"/>
                    <a:pt x="1130" y="11825"/>
                    <a:pt x="1314" y="11825"/>
                  </a:cubicBezTo>
                  <a:cubicBezTo>
                    <a:pt x="1333" y="11825"/>
                    <a:pt x="1352" y="11825"/>
                    <a:pt x="1370" y="11820"/>
                  </a:cubicBezTo>
                  <a:cubicBezTo>
                    <a:pt x="1391" y="11936"/>
                    <a:pt x="1513" y="12018"/>
                    <a:pt x="1721" y="12054"/>
                  </a:cubicBezTo>
                  <a:lnTo>
                    <a:pt x="2212" y="12140"/>
                  </a:lnTo>
                  <a:cubicBezTo>
                    <a:pt x="2254" y="12146"/>
                    <a:pt x="2291" y="12150"/>
                    <a:pt x="2323" y="12150"/>
                  </a:cubicBezTo>
                  <a:cubicBezTo>
                    <a:pt x="2411" y="12150"/>
                    <a:pt x="2475" y="12122"/>
                    <a:pt x="2509" y="12069"/>
                  </a:cubicBezTo>
                  <a:cubicBezTo>
                    <a:pt x="2520" y="12054"/>
                    <a:pt x="2527" y="12037"/>
                    <a:pt x="2533" y="12020"/>
                  </a:cubicBezTo>
                  <a:cubicBezTo>
                    <a:pt x="2539" y="12003"/>
                    <a:pt x="2546" y="11988"/>
                    <a:pt x="2557" y="11975"/>
                  </a:cubicBezTo>
                  <a:cubicBezTo>
                    <a:pt x="2576" y="11949"/>
                    <a:pt x="2610" y="11934"/>
                    <a:pt x="2640" y="11923"/>
                  </a:cubicBezTo>
                  <a:cubicBezTo>
                    <a:pt x="2794" y="11863"/>
                    <a:pt x="2955" y="11831"/>
                    <a:pt x="3122" y="11831"/>
                  </a:cubicBezTo>
                  <a:lnTo>
                    <a:pt x="3163" y="11833"/>
                  </a:lnTo>
                  <a:cubicBezTo>
                    <a:pt x="3180" y="11834"/>
                    <a:pt x="3198" y="11834"/>
                    <a:pt x="3215" y="11834"/>
                  </a:cubicBezTo>
                  <a:cubicBezTo>
                    <a:pt x="3311" y="11834"/>
                    <a:pt x="3410" y="11824"/>
                    <a:pt x="3474" y="11750"/>
                  </a:cubicBezTo>
                  <a:cubicBezTo>
                    <a:pt x="3495" y="11726"/>
                    <a:pt x="3508" y="11696"/>
                    <a:pt x="3523" y="11670"/>
                  </a:cubicBezTo>
                  <a:cubicBezTo>
                    <a:pt x="3540" y="11634"/>
                    <a:pt x="3557" y="11600"/>
                    <a:pt x="3587" y="11583"/>
                  </a:cubicBezTo>
                  <a:cubicBezTo>
                    <a:pt x="3613" y="11568"/>
                    <a:pt x="3647" y="11565"/>
                    <a:pt x="3679" y="11565"/>
                  </a:cubicBezTo>
                  <a:lnTo>
                    <a:pt x="4337" y="11570"/>
                  </a:lnTo>
                  <a:cubicBezTo>
                    <a:pt x="4418" y="11570"/>
                    <a:pt x="4504" y="11565"/>
                    <a:pt x="4579" y="11527"/>
                  </a:cubicBezTo>
                  <a:cubicBezTo>
                    <a:pt x="4635" y="11499"/>
                    <a:pt x="4678" y="11454"/>
                    <a:pt x="4718" y="11411"/>
                  </a:cubicBezTo>
                  <a:cubicBezTo>
                    <a:pt x="4735" y="11394"/>
                    <a:pt x="4753" y="11375"/>
                    <a:pt x="4772" y="11360"/>
                  </a:cubicBezTo>
                  <a:cubicBezTo>
                    <a:pt x="4824" y="11313"/>
                    <a:pt x="4880" y="11287"/>
                    <a:pt x="4930" y="11287"/>
                  </a:cubicBezTo>
                  <a:cubicBezTo>
                    <a:pt x="4941" y="11287"/>
                    <a:pt x="4952" y="11288"/>
                    <a:pt x="4963" y="11291"/>
                  </a:cubicBezTo>
                  <a:lnTo>
                    <a:pt x="4980" y="11298"/>
                  </a:lnTo>
                  <a:lnTo>
                    <a:pt x="4993" y="11283"/>
                  </a:lnTo>
                  <a:cubicBezTo>
                    <a:pt x="5068" y="11184"/>
                    <a:pt x="5151" y="11096"/>
                    <a:pt x="5239" y="11021"/>
                  </a:cubicBezTo>
                  <a:lnTo>
                    <a:pt x="5271" y="10996"/>
                  </a:lnTo>
                  <a:cubicBezTo>
                    <a:pt x="5340" y="10940"/>
                    <a:pt x="5408" y="10882"/>
                    <a:pt x="5449" y="10801"/>
                  </a:cubicBezTo>
                  <a:cubicBezTo>
                    <a:pt x="5470" y="10813"/>
                    <a:pt x="5494" y="10818"/>
                    <a:pt x="5520" y="10818"/>
                  </a:cubicBezTo>
                  <a:cubicBezTo>
                    <a:pt x="5629" y="10818"/>
                    <a:pt x="5734" y="10708"/>
                    <a:pt x="5770" y="10606"/>
                  </a:cubicBezTo>
                  <a:cubicBezTo>
                    <a:pt x="5781" y="10573"/>
                    <a:pt x="5790" y="10539"/>
                    <a:pt x="5800" y="10505"/>
                  </a:cubicBezTo>
                  <a:cubicBezTo>
                    <a:pt x="5828" y="10402"/>
                    <a:pt x="5854" y="10306"/>
                    <a:pt x="5933" y="10256"/>
                  </a:cubicBezTo>
                  <a:cubicBezTo>
                    <a:pt x="5963" y="10235"/>
                    <a:pt x="6002" y="10224"/>
                    <a:pt x="6040" y="10211"/>
                  </a:cubicBezTo>
                  <a:cubicBezTo>
                    <a:pt x="6059" y="10207"/>
                    <a:pt x="6079" y="10201"/>
                    <a:pt x="6098" y="10194"/>
                  </a:cubicBezTo>
                  <a:cubicBezTo>
                    <a:pt x="6267" y="10132"/>
                    <a:pt x="6394" y="9965"/>
                    <a:pt x="6409" y="9787"/>
                  </a:cubicBezTo>
                  <a:cubicBezTo>
                    <a:pt x="6430" y="9796"/>
                    <a:pt x="6452" y="9800"/>
                    <a:pt x="6475" y="9800"/>
                  </a:cubicBezTo>
                  <a:cubicBezTo>
                    <a:pt x="6561" y="9800"/>
                    <a:pt x="6659" y="9740"/>
                    <a:pt x="6719" y="9657"/>
                  </a:cubicBezTo>
                  <a:cubicBezTo>
                    <a:pt x="6743" y="9620"/>
                    <a:pt x="6764" y="9579"/>
                    <a:pt x="6786" y="9541"/>
                  </a:cubicBezTo>
                  <a:cubicBezTo>
                    <a:pt x="6824" y="9470"/>
                    <a:pt x="6859" y="9404"/>
                    <a:pt x="6919" y="9357"/>
                  </a:cubicBezTo>
                  <a:cubicBezTo>
                    <a:pt x="6940" y="9339"/>
                    <a:pt x="6966" y="9324"/>
                    <a:pt x="6994" y="9309"/>
                  </a:cubicBezTo>
                  <a:cubicBezTo>
                    <a:pt x="7021" y="9294"/>
                    <a:pt x="7051" y="9277"/>
                    <a:pt x="7077" y="9256"/>
                  </a:cubicBezTo>
                  <a:cubicBezTo>
                    <a:pt x="7221" y="9140"/>
                    <a:pt x="7225" y="8932"/>
                    <a:pt x="7169" y="8789"/>
                  </a:cubicBezTo>
                  <a:cubicBezTo>
                    <a:pt x="7107" y="8632"/>
                    <a:pt x="6983" y="8510"/>
                    <a:pt x="6874" y="8403"/>
                  </a:cubicBezTo>
                  <a:lnTo>
                    <a:pt x="6362" y="7904"/>
                  </a:lnTo>
                  <a:cubicBezTo>
                    <a:pt x="6302" y="7848"/>
                    <a:pt x="6237" y="7773"/>
                    <a:pt x="6259" y="7700"/>
                  </a:cubicBezTo>
                  <a:cubicBezTo>
                    <a:pt x="6278" y="7636"/>
                    <a:pt x="6347" y="7613"/>
                    <a:pt x="6424" y="7585"/>
                  </a:cubicBezTo>
                  <a:cubicBezTo>
                    <a:pt x="6501" y="7559"/>
                    <a:pt x="6578" y="7531"/>
                    <a:pt x="6621" y="7463"/>
                  </a:cubicBezTo>
                  <a:lnTo>
                    <a:pt x="6632" y="7445"/>
                  </a:lnTo>
                  <a:lnTo>
                    <a:pt x="6617" y="7430"/>
                  </a:lnTo>
                  <a:cubicBezTo>
                    <a:pt x="6473" y="7268"/>
                    <a:pt x="6308" y="7120"/>
                    <a:pt x="6132" y="6991"/>
                  </a:cubicBezTo>
                  <a:cubicBezTo>
                    <a:pt x="6216" y="6886"/>
                    <a:pt x="6299" y="6723"/>
                    <a:pt x="6284" y="6571"/>
                  </a:cubicBezTo>
                  <a:cubicBezTo>
                    <a:pt x="6278" y="6490"/>
                    <a:pt x="6244" y="6424"/>
                    <a:pt x="6184" y="6376"/>
                  </a:cubicBezTo>
                  <a:cubicBezTo>
                    <a:pt x="6158" y="6357"/>
                    <a:pt x="6130" y="6342"/>
                    <a:pt x="6102" y="6327"/>
                  </a:cubicBezTo>
                  <a:cubicBezTo>
                    <a:pt x="6053" y="6299"/>
                    <a:pt x="6006" y="6276"/>
                    <a:pt x="5989" y="6231"/>
                  </a:cubicBezTo>
                  <a:cubicBezTo>
                    <a:pt x="5961" y="6162"/>
                    <a:pt x="6014" y="6100"/>
                    <a:pt x="6079" y="6029"/>
                  </a:cubicBezTo>
                  <a:cubicBezTo>
                    <a:pt x="6139" y="5961"/>
                    <a:pt x="6199" y="5890"/>
                    <a:pt x="6197" y="5800"/>
                  </a:cubicBezTo>
                  <a:cubicBezTo>
                    <a:pt x="6194" y="5736"/>
                    <a:pt x="6160" y="5682"/>
                    <a:pt x="6128" y="5629"/>
                  </a:cubicBezTo>
                  <a:cubicBezTo>
                    <a:pt x="6089" y="5569"/>
                    <a:pt x="6055" y="5517"/>
                    <a:pt x="6074" y="5464"/>
                  </a:cubicBezTo>
                  <a:cubicBezTo>
                    <a:pt x="6087" y="5429"/>
                    <a:pt x="6122" y="5406"/>
                    <a:pt x="6158" y="5380"/>
                  </a:cubicBezTo>
                  <a:cubicBezTo>
                    <a:pt x="6182" y="5363"/>
                    <a:pt x="6207" y="5344"/>
                    <a:pt x="6229" y="5320"/>
                  </a:cubicBezTo>
                  <a:cubicBezTo>
                    <a:pt x="6314" y="5224"/>
                    <a:pt x="6293" y="5072"/>
                    <a:pt x="6224" y="4969"/>
                  </a:cubicBezTo>
                  <a:cubicBezTo>
                    <a:pt x="6177" y="4898"/>
                    <a:pt x="6113" y="4842"/>
                    <a:pt x="6051" y="4789"/>
                  </a:cubicBezTo>
                  <a:cubicBezTo>
                    <a:pt x="6025" y="4767"/>
                    <a:pt x="6002" y="4746"/>
                    <a:pt x="5978" y="4722"/>
                  </a:cubicBezTo>
                  <a:cubicBezTo>
                    <a:pt x="5837" y="4590"/>
                    <a:pt x="5734" y="4414"/>
                    <a:pt x="5682" y="4230"/>
                  </a:cubicBezTo>
                  <a:cubicBezTo>
                    <a:pt x="5667" y="4172"/>
                    <a:pt x="5650" y="4090"/>
                    <a:pt x="5678" y="4018"/>
                  </a:cubicBezTo>
                  <a:cubicBezTo>
                    <a:pt x="5691" y="3981"/>
                    <a:pt x="5717" y="3947"/>
                    <a:pt x="5742" y="3910"/>
                  </a:cubicBezTo>
                  <a:cubicBezTo>
                    <a:pt x="5783" y="3855"/>
                    <a:pt x="5826" y="3797"/>
                    <a:pt x="5826" y="3724"/>
                  </a:cubicBezTo>
                  <a:cubicBezTo>
                    <a:pt x="5826" y="3698"/>
                    <a:pt x="5820" y="3675"/>
                    <a:pt x="5815" y="3653"/>
                  </a:cubicBezTo>
                  <a:cubicBezTo>
                    <a:pt x="5809" y="3630"/>
                    <a:pt x="5805" y="3606"/>
                    <a:pt x="5807" y="3585"/>
                  </a:cubicBezTo>
                  <a:cubicBezTo>
                    <a:pt x="5813" y="3505"/>
                    <a:pt x="5895" y="3475"/>
                    <a:pt x="5991" y="3439"/>
                  </a:cubicBezTo>
                  <a:cubicBezTo>
                    <a:pt x="6087" y="3405"/>
                    <a:pt x="6186" y="3366"/>
                    <a:pt x="6220" y="3274"/>
                  </a:cubicBezTo>
                  <a:cubicBezTo>
                    <a:pt x="6267" y="3150"/>
                    <a:pt x="6164" y="3034"/>
                    <a:pt x="6081" y="2957"/>
                  </a:cubicBezTo>
                  <a:lnTo>
                    <a:pt x="5530" y="2439"/>
                  </a:lnTo>
                  <a:cubicBezTo>
                    <a:pt x="5432" y="2349"/>
                    <a:pt x="5322" y="2246"/>
                    <a:pt x="5267" y="2115"/>
                  </a:cubicBezTo>
                  <a:cubicBezTo>
                    <a:pt x="5220" y="2004"/>
                    <a:pt x="5215" y="1839"/>
                    <a:pt x="5320" y="1746"/>
                  </a:cubicBezTo>
                  <a:cubicBezTo>
                    <a:pt x="5329" y="1738"/>
                    <a:pt x="5340" y="1731"/>
                    <a:pt x="5348" y="1723"/>
                  </a:cubicBezTo>
                  <a:cubicBezTo>
                    <a:pt x="5367" y="1710"/>
                    <a:pt x="5385" y="1695"/>
                    <a:pt x="5402" y="1676"/>
                  </a:cubicBezTo>
                  <a:cubicBezTo>
                    <a:pt x="5455" y="1612"/>
                    <a:pt x="5462" y="1513"/>
                    <a:pt x="5466" y="1427"/>
                  </a:cubicBezTo>
                  <a:cubicBezTo>
                    <a:pt x="5470" y="1314"/>
                    <a:pt x="5477" y="1241"/>
                    <a:pt x="5547" y="1226"/>
                  </a:cubicBezTo>
                  <a:cubicBezTo>
                    <a:pt x="5648" y="1202"/>
                    <a:pt x="5717" y="1132"/>
                    <a:pt x="5745" y="1022"/>
                  </a:cubicBezTo>
                  <a:cubicBezTo>
                    <a:pt x="5805" y="795"/>
                    <a:pt x="5680" y="422"/>
                    <a:pt x="5481" y="240"/>
                  </a:cubicBezTo>
                  <a:cubicBezTo>
                    <a:pt x="5305" y="75"/>
                    <a:pt x="5063" y="0"/>
                    <a:pt x="472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296"/>
            <p:cNvSpPr/>
            <p:nvPr/>
          </p:nvSpPr>
          <p:spPr>
            <a:xfrm>
              <a:off x="4703803" y="2145478"/>
              <a:ext cx="22419" cy="27847"/>
            </a:xfrm>
            <a:custGeom>
              <a:rect b="b" l="l" r="r" t="t"/>
              <a:pathLst>
                <a:path extrusionOk="0" h="980" w="789">
                  <a:moveTo>
                    <a:pt x="687" y="1"/>
                  </a:moveTo>
                  <a:cubicBezTo>
                    <a:pt x="677" y="1"/>
                    <a:pt x="666" y="3"/>
                    <a:pt x="656" y="4"/>
                  </a:cubicBezTo>
                  <a:cubicBezTo>
                    <a:pt x="585" y="15"/>
                    <a:pt x="504" y="34"/>
                    <a:pt x="467" y="96"/>
                  </a:cubicBezTo>
                  <a:cubicBezTo>
                    <a:pt x="493" y="148"/>
                    <a:pt x="471" y="218"/>
                    <a:pt x="422" y="250"/>
                  </a:cubicBezTo>
                  <a:cubicBezTo>
                    <a:pt x="371" y="280"/>
                    <a:pt x="300" y="270"/>
                    <a:pt x="249" y="306"/>
                  </a:cubicBezTo>
                  <a:cubicBezTo>
                    <a:pt x="212" y="332"/>
                    <a:pt x="193" y="385"/>
                    <a:pt x="208" y="430"/>
                  </a:cubicBezTo>
                  <a:cubicBezTo>
                    <a:pt x="214" y="454"/>
                    <a:pt x="229" y="473"/>
                    <a:pt x="238" y="497"/>
                  </a:cubicBezTo>
                  <a:cubicBezTo>
                    <a:pt x="255" y="555"/>
                    <a:pt x="221" y="615"/>
                    <a:pt x="178" y="658"/>
                  </a:cubicBezTo>
                  <a:cubicBezTo>
                    <a:pt x="137" y="700"/>
                    <a:pt x="86" y="733"/>
                    <a:pt x="49" y="780"/>
                  </a:cubicBezTo>
                  <a:cubicBezTo>
                    <a:pt x="15" y="829"/>
                    <a:pt x="0" y="900"/>
                    <a:pt x="41" y="945"/>
                  </a:cubicBezTo>
                  <a:cubicBezTo>
                    <a:pt x="65" y="971"/>
                    <a:pt x="99" y="980"/>
                    <a:pt x="136" y="980"/>
                  </a:cubicBezTo>
                  <a:cubicBezTo>
                    <a:pt x="161" y="980"/>
                    <a:pt x="188" y="976"/>
                    <a:pt x="212" y="970"/>
                  </a:cubicBezTo>
                  <a:cubicBezTo>
                    <a:pt x="279" y="957"/>
                    <a:pt x="347" y="945"/>
                    <a:pt x="409" y="915"/>
                  </a:cubicBezTo>
                  <a:cubicBezTo>
                    <a:pt x="471" y="882"/>
                    <a:pt x="527" y="833"/>
                    <a:pt x="549" y="769"/>
                  </a:cubicBezTo>
                  <a:cubicBezTo>
                    <a:pt x="570" y="711"/>
                    <a:pt x="564" y="649"/>
                    <a:pt x="553" y="591"/>
                  </a:cubicBezTo>
                  <a:cubicBezTo>
                    <a:pt x="544" y="550"/>
                    <a:pt x="538" y="499"/>
                    <a:pt x="570" y="471"/>
                  </a:cubicBezTo>
                  <a:cubicBezTo>
                    <a:pt x="581" y="463"/>
                    <a:pt x="596" y="458"/>
                    <a:pt x="609" y="454"/>
                  </a:cubicBezTo>
                  <a:cubicBezTo>
                    <a:pt x="666" y="435"/>
                    <a:pt x="724" y="415"/>
                    <a:pt x="784" y="396"/>
                  </a:cubicBezTo>
                  <a:cubicBezTo>
                    <a:pt x="789" y="298"/>
                    <a:pt x="782" y="197"/>
                    <a:pt x="765" y="98"/>
                  </a:cubicBezTo>
                  <a:cubicBezTo>
                    <a:pt x="759" y="60"/>
                    <a:pt x="744" y="15"/>
                    <a:pt x="705" y="4"/>
                  </a:cubicBezTo>
                  <a:cubicBezTo>
                    <a:pt x="699" y="2"/>
                    <a:pt x="693" y="1"/>
                    <a:pt x="6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296"/>
            <p:cNvSpPr/>
            <p:nvPr/>
          </p:nvSpPr>
          <p:spPr>
            <a:xfrm>
              <a:off x="4702951" y="2144739"/>
              <a:ext cx="24068" cy="29353"/>
            </a:xfrm>
            <a:custGeom>
              <a:rect b="b" l="l" r="r" t="t"/>
              <a:pathLst>
                <a:path extrusionOk="0" h="1033" w="847">
                  <a:moveTo>
                    <a:pt x="713" y="53"/>
                  </a:moveTo>
                  <a:cubicBezTo>
                    <a:pt x="719" y="53"/>
                    <a:pt x="724" y="54"/>
                    <a:pt x="729" y="56"/>
                  </a:cubicBezTo>
                  <a:cubicBezTo>
                    <a:pt x="748" y="60"/>
                    <a:pt x="761" y="86"/>
                    <a:pt x="769" y="129"/>
                  </a:cubicBezTo>
                  <a:cubicBezTo>
                    <a:pt x="784" y="219"/>
                    <a:pt x="791" y="311"/>
                    <a:pt x="789" y="403"/>
                  </a:cubicBezTo>
                  <a:lnTo>
                    <a:pt x="630" y="454"/>
                  </a:lnTo>
                  <a:cubicBezTo>
                    <a:pt x="615" y="459"/>
                    <a:pt x="598" y="465"/>
                    <a:pt x="583" y="478"/>
                  </a:cubicBezTo>
                  <a:cubicBezTo>
                    <a:pt x="536" y="516"/>
                    <a:pt x="549" y="583"/>
                    <a:pt x="557" y="621"/>
                  </a:cubicBezTo>
                  <a:cubicBezTo>
                    <a:pt x="566" y="671"/>
                    <a:pt x="572" y="733"/>
                    <a:pt x="555" y="786"/>
                  </a:cubicBezTo>
                  <a:cubicBezTo>
                    <a:pt x="536" y="838"/>
                    <a:pt x="491" y="885"/>
                    <a:pt x="427" y="915"/>
                  </a:cubicBezTo>
                  <a:cubicBezTo>
                    <a:pt x="371" y="945"/>
                    <a:pt x="307" y="958"/>
                    <a:pt x="236" y="971"/>
                  </a:cubicBezTo>
                  <a:cubicBezTo>
                    <a:pt x="219" y="975"/>
                    <a:pt x="193" y="979"/>
                    <a:pt x="167" y="979"/>
                  </a:cubicBezTo>
                  <a:cubicBezTo>
                    <a:pt x="131" y="979"/>
                    <a:pt x="107" y="971"/>
                    <a:pt x="90" y="953"/>
                  </a:cubicBezTo>
                  <a:cubicBezTo>
                    <a:pt x="60" y="919"/>
                    <a:pt x="73" y="859"/>
                    <a:pt x="101" y="823"/>
                  </a:cubicBezTo>
                  <a:cubicBezTo>
                    <a:pt x="120" y="795"/>
                    <a:pt x="148" y="771"/>
                    <a:pt x="176" y="748"/>
                  </a:cubicBezTo>
                  <a:cubicBezTo>
                    <a:pt x="193" y="733"/>
                    <a:pt x="212" y="718"/>
                    <a:pt x="227" y="703"/>
                  </a:cubicBezTo>
                  <a:cubicBezTo>
                    <a:pt x="287" y="643"/>
                    <a:pt x="311" y="574"/>
                    <a:pt x="294" y="516"/>
                  </a:cubicBezTo>
                  <a:cubicBezTo>
                    <a:pt x="289" y="501"/>
                    <a:pt x="283" y="489"/>
                    <a:pt x="277" y="476"/>
                  </a:cubicBezTo>
                  <a:cubicBezTo>
                    <a:pt x="272" y="467"/>
                    <a:pt x="266" y="459"/>
                    <a:pt x="264" y="448"/>
                  </a:cubicBezTo>
                  <a:cubicBezTo>
                    <a:pt x="253" y="414"/>
                    <a:pt x="266" y="373"/>
                    <a:pt x="296" y="354"/>
                  </a:cubicBezTo>
                  <a:cubicBezTo>
                    <a:pt x="315" y="339"/>
                    <a:pt x="343" y="334"/>
                    <a:pt x="373" y="328"/>
                  </a:cubicBezTo>
                  <a:cubicBezTo>
                    <a:pt x="405" y="321"/>
                    <a:pt x="437" y="315"/>
                    <a:pt x="465" y="298"/>
                  </a:cubicBezTo>
                  <a:cubicBezTo>
                    <a:pt x="523" y="264"/>
                    <a:pt x="549" y="186"/>
                    <a:pt x="527" y="124"/>
                  </a:cubicBezTo>
                  <a:cubicBezTo>
                    <a:pt x="561" y="81"/>
                    <a:pt x="626" y="66"/>
                    <a:pt x="690" y="56"/>
                  </a:cubicBezTo>
                  <a:cubicBezTo>
                    <a:pt x="697" y="55"/>
                    <a:pt x="706" y="53"/>
                    <a:pt x="713" y="53"/>
                  </a:cubicBezTo>
                  <a:close/>
                  <a:moveTo>
                    <a:pt x="714" y="0"/>
                  </a:moveTo>
                  <a:cubicBezTo>
                    <a:pt x="703" y="0"/>
                    <a:pt x="692" y="1"/>
                    <a:pt x="681" y="2"/>
                  </a:cubicBezTo>
                  <a:cubicBezTo>
                    <a:pt x="598" y="17"/>
                    <a:pt x="516" y="39"/>
                    <a:pt x="474" y="107"/>
                  </a:cubicBezTo>
                  <a:lnTo>
                    <a:pt x="467" y="120"/>
                  </a:lnTo>
                  <a:lnTo>
                    <a:pt x="474" y="133"/>
                  </a:lnTo>
                  <a:cubicBezTo>
                    <a:pt x="493" y="174"/>
                    <a:pt x="476" y="229"/>
                    <a:pt x="437" y="253"/>
                  </a:cubicBezTo>
                  <a:cubicBezTo>
                    <a:pt x="418" y="266"/>
                    <a:pt x="390" y="270"/>
                    <a:pt x="364" y="274"/>
                  </a:cubicBezTo>
                  <a:cubicBezTo>
                    <a:pt x="330" y="281"/>
                    <a:pt x="296" y="287"/>
                    <a:pt x="264" y="309"/>
                  </a:cubicBezTo>
                  <a:cubicBezTo>
                    <a:pt x="217" y="343"/>
                    <a:pt x="195" y="407"/>
                    <a:pt x="212" y="463"/>
                  </a:cubicBezTo>
                  <a:cubicBezTo>
                    <a:pt x="217" y="476"/>
                    <a:pt x="223" y="489"/>
                    <a:pt x="229" y="501"/>
                  </a:cubicBezTo>
                  <a:cubicBezTo>
                    <a:pt x="234" y="510"/>
                    <a:pt x="238" y="521"/>
                    <a:pt x="242" y="531"/>
                  </a:cubicBezTo>
                  <a:cubicBezTo>
                    <a:pt x="259" y="589"/>
                    <a:pt x="206" y="647"/>
                    <a:pt x="191" y="664"/>
                  </a:cubicBezTo>
                  <a:cubicBezTo>
                    <a:pt x="174" y="679"/>
                    <a:pt x="159" y="694"/>
                    <a:pt x="142" y="707"/>
                  </a:cubicBezTo>
                  <a:cubicBezTo>
                    <a:pt x="112" y="733"/>
                    <a:pt x="82" y="759"/>
                    <a:pt x="58" y="791"/>
                  </a:cubicBezTo>
                  <a:cubicBezTo>
                    <a:pt x="15" y="846"/>
                    <a:pt x="0" y="934"/>
                    <a:pt x="52" y="988"/>
                  </a:cubicBezTo>
                  <a:cubicBezTo>
                    <a:pt x="77" y="1018"/>
                    <a:pt x="116" y="1033"/>
                    <a:pt x="167" y="1033"/>
                  </a:cubicBezTo>
                  <a:cubicBezTo>
                    <a:pt x="197" y="1033"/>
                    <a:pt x="227" y="1026"/>
                    <a:pt x="247" y="1024"/>
                  </a:cubicBezTo>
                  <a:cubicBezTo>
                    <a:pt x="322" y="1009"/>
                    <a:pt x="388" y="994"/>
                    <a:pt x="452" y="964"/>
                  </a:cubicBezTo>
                  <a:cubicBezTo>
                    <a:pt x="527" y="926"/>
                    <a:pt x="581" y="870"/>
                    <a:pt x="604" y="804"/>
                  </a:cubicBezTo>
                  <a:cubicBezTo>
                    <a:pt x="628" y="737"/>
                    <a:pt x="619" y="666"/>
                    <a:pt x="609" y="611"/>
                  </a:cubicBezTo>
                  <a:cubicBezTo>
                    <a:pt x="602" y="576"/>
                    <a:pt x="596" y="536"/>
                    <a:pt x="617" y="519"/>
                  </a:cubicBezTo>
                  <a:cubicBezTo>
                    <a:pt x="624" y="512"/>
                    <a:pt x="636" y="508"/>
                    <a:pt x="647" y="506"/>
                  </a:cubicBezTo>
                  <a:lnTo>
                    <a:pt x="840" y="441"/>
                  </a:lnTo>
                  <a:lnTo>
                    <a:pt x="840" y="424"/>
                  </a:lnTo>
                  <a:cubicBezTo>
                    <a:pt x="846" y="321"/>
                    <a:pt x="840" y="219"/>
                    <a:pt x="821" y="120"/>
                  </a:cubicBezTo>
                  <a:cubicBezTo>
                    <a:pt x="816" y="94"/>
                    <a:pt x="804" y="22"/>
                    <a:pt x="744" y="4"/>
                  </a:cubicBezTo>
                  <a:cubicBezTo>
                    <a:pt x="735" y="1"/>
                    <a:pt x="725" y="0"/>
                    <a:pt x="71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296"/>
            <p:cNvSpPr/>
            <p:nvPr/>
          </p:nvSpPr>
          <p:spPr>
            <a:xfrm>
              <a:off x="4578329" y="1772839"/>
              <a:ext cx="239709" cy="449724"/>
            </a:xfrm>
            <a:custGeom>
              <a:rect b="b" l="l" r="r" t="t"/>
              <a:pathLst>
                <a:path extrusionOk="0" h="15827" w="8436">
                  <a:moveTo>
                    <a:pt x="6638" y="1"/>
                  </a:moveTo>
                  <a:cubicBezTo>
                    <a:pt x="6437" y="39"/>
                    <a:pt x="6235" y="78"/>
                    <a:pt x="6034" y="114"/>
                  </a:cubicBezTo>
                  <a:cubicBezTo>
                    <a:pt x="5967" y="127"/>
                    <a:pt x="5892" y="146"/>
                    <a:pt x="5867" y="209"/>
                  </a:cubicBezTo>
                  <a:cubicBezTo>
                    <a:pt x="5856" y="234"/>
                    <a:pt x="5856" y="266"/>
                    <a:pt x="5860" y="296"/>
                  </a:cubicBezTo>
                  <a:cubicBezTo>
                    <a:pt x="5873" y="391"/>
                    <a:pt x="5914" y="481"/>
                    <a:pt x="5939" y="573"/>
                  </a:cubicBezTo>
                  <a:cubicBezTo>
                    <a:pt x="5965" y="665"/>
                    <a:pt x="5976" y="770"/>
                    <a:pt x="5927" y="853"/>
                  </a:cubicBezTo>
                  <a:cubicBezTo>
                    <a:pt x="5894" y="908"/>
                    <a:pt x="5829" y="943"/>
                    <a:pt x="5768" y="943"/>
                  </a:cubicBezTo>
                  <a:cubicBezTo>
                    <a:pt x="5736" y="943"/>
                    <a:pt x="5705" y="934"/>
                    <a:pt x="5680" y="911"/>
                  </a:cubicBezTo>
                  <a:cubicBezTo>
                    <a:pt x="5676" y="828"/>
                    <a:pt x="5595" y="770"/>
                    <a:pt x="5515" y="744"/>
                  </a:cubicBezTo>
                  <a:cubicBezTo>
                    <a:pt x="5436" y="718"/>
                    <a:pt x="5348" y="712"/>
                    <a:pt x="5280" y="665"/>
                  </a:cubicBezTo>
                  <a:cubicBezTo>
                    <a:pt x="5226" y="628"/>
                    <a:pt x="5187" y="571"/>
                    <a:pt x="5132" y="536"/>
                  </a:cubicBezTo>
                  <a:cubicBezTo>
                    <a:pt x="5099" y="516"/>
                    <a:pt x="5062" y="507"/>
                    <a:pt x="5026" y="507"/>
                  </a:cubicBezTo>
                  <a:cubicBezTo>
                    <a:pt x="4906" y="507"/>
                    <a:pt x="4782" y="602"/>
                    <a:pt x="4753" y="725"/>
                  </a:cubicBezTo>
                  <a:cubicBezTo>
                    <a:pt x="4727" y="838"/>
                    <a:pt x="4759" y="961"/>
                    <a:pt x="4712" y="1066"/>
                  </a:cubicBezTo>
                  <a:cubicBezTo>
                    <a:pt x="4656" y="1185"/>
                    <a:pt x="4508" y="1235"/>
                    <a:pt x="4375" y="1241"/>
                  </a:cubicBezTo>
                  <a:cubicBezTo>
                    <a:pt x="4360" y="1242"/>
                    <a:pt x="4344" y="1242"/>
                    <a:pt x="4328" y="1242"/>
                  </a:cubicBezTo>
                  <a:cubicBezTo>
                    <a:pt x="4257" y="1242"/>
                    <a:pt x="4186" y="1236"/>
                    <a:pt x="4115" y="1236"/>
                  </a:cubicBezTo>
                  <a:cubicBezTo>
                    <a:pt x="4069" y="1236"/>
                    <a:pt x="4023" y="1239"/>
                    <a:pt x="3977" y="1248"/>
                  </a:cubicBezTo>
                  <a:cubicBezTo>
                    <a:pt x="3846" y="1271"/>
                    <a:pt x="3713" y="1372"/>
                    <a:pt x="3713" y="1505"/>
                  </a:cubicBezTo>
                  <a:cubicBezTo>
                    <a:pt x="3713" y="1545"/>
                    <a:pt x="3726" y="1588"/>
                    <a:pt x="3713" y="1627"/>
                  </a:cubicBezTo>
                  <a:cubicBezTo>
                    <a:pt x="3696" y="1685"/>
                    <a:pt x="3630" y="1713"/>
                    <a:pt x="3587" y="1755"/>
                  </a:cubicBezTo>
                  <a:cubicBezTo>
                    <a:pt x="3486" y="1854"/>
                    <a:pt x="3508" y="2017"/>
                    <a:pt x="3480" y="2154"/>
                  </a:cubicBezTo>
                  <a:cubicBezTo>
                    <a:pt x="3439" y="2355"/>
                    <a:pt x="3283" y="2510"/>
                    <a:pt x="3193" y="2692"/>
                  </a:cubicBezTo>
                  <a:cubicBezTo>
                    <a:pt x="3092" y="2897"/>
                    <a:pt x="3058" y="3159"/>
                    <a:pt x="2863" y="3281"/>
                  </a:cubicBezTo>
                  <a:cubicBezTo>
                    <a:pt x="2801" y="3319"/>
                    <a:pt x="2724" y="3345"/>
                    <a:pt x="2689" y="3409"/>
                  </a:cubicBezTo>
                  <a:cubicBezTo>
                    <a:pt x="2661" y="3459"/>
                    <a:pt x="2668" y="3519"/>
                    <a:pt x="2640" y="3568"/>
                  </a:cubicBezTo>
                  <a:cubicBezTo>
                    <a:pt x="2554" y="3726"/>
                    <a:pt x="2147" y="3658"/>
                    <a:pt x="2134" y="3838"/>
                  </a:cubicBezTo>
                  <a:cubicBezTo>
                    <a:pt x="2115" y="4129"/>
                    <a:pt x="2096" y="4418"/>
                    <a:pt x="2077" y="4708"/>
                  </a:cubicBezTo>
                  <a:cubicBezTo>
                    <a:pt x="2072" y="4791"/>
                    <a:pt x="2066" y="4877"/>
                    <a:pt x="2029" y="4954"/>
                  </a:cubicBezTo>
                  <a:cubicBezTo>
                    <a:pt x="1980" y="5059"/>
                    <a:pt x="1879" y="5130"/>
                    <a:pt x="1802" y="5215"/>
                  </a:cubicBezTo>
                  <a:cubicBezTo>
                    <a:pt x="1723" y="5301"/>
                    <a:pt x="1665" y="5428"/>
                    <a:pt x="1714" y="5530"/>
                  </a:cubicBezTo>
                  <a:cubicBezTo>
                    <a:pt x="1757" y="5614"/>
                    <a:pt x="1854" y="5653"/>
                    <a:pt x="1922" y="5715"/>
                  </a:cubicBezTo>
                  <a:cubicBezTo>
                    <a:pt x="2036" y="5818"/>
                    <a:pt x="2070" y="5997"/>
                    <a:pt x="2002" y="6132"/>
                  </a:cubicBezTo>
                  <a:cubicBezTo>
                    <a:pt x="1986" y="6124"/>
                    <a:pt x="1970" y="6120"/>
                    <a:pt x="1953" y="6120"/>
                  </a:cubicBezTo>
                  <a:cubicBezTo>
                    <a:pt x="1907" y="6120"/>
                    <a:pt x="1859" y="6149"/>
                    <a:pt x="1826" y="6184"/>
                  </a:cubicBezTo>
                  <a:cubicBezTo>
                    <a:pt x="1781" y="6231"/>
                    <a:pt x="1747" y="6293"/>
                    <a:pt x="1689" y="6323"/>
                  </a:cubicBezTo>
                  <a:cubicBezTo>
                    <a:pt x="1659" y="6339"/>
                    <a:pt x="1627" y="6344"/>
                    <a:pt x="1595" y="6344"/>
                  </a:cubicBezTo>
                  <a:cubicBezTo>
                    <a:pt x="1511" y="6344"/>
                    <a:pt x="1420" y="6306"/>
                    <a:pt x="1333" y="6302"/>
                  </a:cubicBezTo>
                  <a:cubicBezTo>
                    <a:pt x="1325" y="6301"/>
                    <a:pt x="1316" y="6301"/>
                    <a:pt x="1308" y="6301"/>
                  </a:cubicBezTo>
                  <a:cubicBezTo>
                    <a:pt x="1180" y="6301"/>
                    <a:pt x="1058" y="6375"/>
                    <a:pt x="975" y="6473"/>
                  </a:cubicBezTo>
                  <a:cubicBezTo>
                    <a:pt x="887" y="6580"/>
                    <a:pt x="838" y="6711"/>
                    <a:pt x="802" y="6844"/>
                  </a:cubicBezTo>
                  <a:cubicBezTo>
                    <a:pt x="650" y="7394"/>
                    <a:pt x="693" y="7975"/>
                    <a:pt x="735" y="8545"/>
                  </a:cubicBezTo>
                  <a:cubicBezTo>
                    <a:pt x="744" y="8654"/>
                    <a:pt x="755" y="8770"/>
                    <a:pt x="815" y="8860"/>
                  </a:cubicBezTo>
                  <a:cubicBezTo>
                    <a:pt x="915" y="9012"/>
                    <a:pt x="1145" y="9096"/>
                    <a:pt x="1138" y="9278"/>
                  </a:cubicBezTo>
                  <a:cubicBezTo>
                    <a:pt x="1134" y="9413"/>
                    <a:pt x="997" y="9496"/>
                    <a:pt x="890" y="9580"/>
                  </a:cubicBezTo>
                  <a:cubicBezTo>
                    <a:pt x="782" y="9665"/>
                    <a:pt x="697" y="9833"/>
                    <a:pt x="797" y="9925"/>
                  </a:cubicBezTo>
                  <a:cubicBezTo>
                    <a:pt x="832" y="9955"/>
                    <a:pt x="879" y="9965"/>
                    <a:pt x="915" y="9993"/>
                  </a:cubicBezTo>
                  <a:cubicBezTo>
                    <a:pt x="992" y="10049"/>
                    <a:pt x="1007" y="10154"/>
                    <a:pt x="1014" y="10248"/>
                  </a:cubicBezTo>
                  <a:cubicBezTo>
                    <a:pt x="1031" y="10428"/>
                    <a:pt x="1031" y="10645"/>
                    <a:pt x="881" y="10750"/>
                  </a:cubicBezTo>
                  <a:cubicBezTo>
                    <a:pt x="793" y="10812"/>
                    <a:pt x="669" y="10816"/>
                    <a:pt x="592" y="10891"/>
                  </a:cubicBezTo>
                  <a:cubicBezTo>
                    <a:pt x="506" y="10977"/>
                    <a:pt x="510" y="11112"/>
                    <a:pt x="513" y="11234"/>
                  </a:cubicBezTo>
                  <a:cubicBezTo>
                    <a:pt x="513" y="11414"/>
                    <a:pt x="489" y="11596"/>
                    <a:pt x="444" y="11771"/>
                  </a:cubicBezTo>
                  <a:cubicBezTo>
                    <a:pt x="435" y="11799"/>
                    <a:pt x="425" y="11829"/>
                    <a:pt x="408" y="11855"/>
                  </a:cubicBezTo>
                  <a:cubicBezTo>
                    <a:pt x="468" y="11930"/>
                    <a:pt x="414" y="12061"/>
                    <a:pt x="322" y="12101"/>
                  </a:cubicBezTo>
                  <a:cubicBezTo>
                    <a:pt x="284" y="12117"/>
                    <a:pt x="245" y="12124"/>
                    <a:pt x="204" y="12124"/>
                  </a:cubicBezTo>
                  <a:cubicBezTo>
                    <a:pt x="136" y="12124"/>
                    <a:pt x="66" y="12106"/>
                    <a:pt x="0" y="12089"/>
                  </a:cubicBezTo>
                  <a:lnTo>
                    <a:pt x="0" y="12089"/>
                  </a:lnTo>
                  <a:cubicBezTo>
                    <a:pt x="13" y="12307"/>
                    <a:pt x="35" y="12551"/>
                    <a:pt x="200" y="12697"/>
                  </a:cubicBezTo>
                  <a:cubicBezTo>
                    <a:pt x="292" y="12776"/>
                    <a:pt x="427" y="12830"/>
                    <a:pt x="453" y="12950"/>
                  </a:cubicBezTo>
                  <a:cubicBezTo>
                    <a:pt x="463" y="13003"/>
                    <a:pt x="448" y="13061"/>
                    <a:pt x="468" y="13113"/>
                  </a:cubicBezTo>
                  <a:cubicBezTo>
                    <a:pt x="489" y="13177"/>
                    <a:pt x="555" y="13213"/>
                    <a:pt x="592" y="13271"/>
                  </a:cubicBezTo>
                  <a:cubicBezTo>
                    <a:pt x="682" y="13421"/>
                    <a:pt x="540" y="13655"/>
                    <a:pt x="669" y="13770"/>
                  </a:cubicBezTo>
                  <a:cubicBezTo>
                    <a:pt x="727" y="13822"/>
                    <a:pt x="819" y="13826"/>
                    <a:pt x="864" y="13890"/>
                  </a:cubicBezTo>
                  <a:cubicBezTo>
                    <a:pt x="932" y="13989"/>
                    <a:pt x="817" y="14132"/>
                    <a:pt x="864" y="14246"/>
                  </a:cubicBezTo>
                  <a:cubicBezTo>
                    <a:pt x="905" y="14345"/>
                    <a:pt x="1046" y="14360"/>
                    <a:pt x="1110" y="14447"/>
                  </a:cubicBezTo>
                  <a:cubicBezTo>
                    <a:pt x="1220" y="14591"/>
                    <a:pt x="1050" y="14824"/>
                    <a:pt x="1155" y="14972"/>
                  </a:cubicBezTo>
                  <a:cubicBezTo>
                    <a:pt x="1200" y="15037"/>
                    <a:pt x="1284" y="15060"/>
                    <a:pt x="1337" y="15118"/>
                  </a:cubicBezTo>
                  <a:cubicBezTo>
                    <a:pt x="1492" y="15279"/>
                    <a:pt x="1331" y="15581"/>
                    <a:pt x="1475" y="15750"/>
                  </a:cubicBezTo>
                  <a:cubicBezTo>
                    <a:pt x="1519" y="15803"/>
                    <a:pt x="1583" y="15826"/>
                    <a:pt x="1649" y="15826"/>
                  </a:cubicBezTo>
                  <a:cubicBezTo>
                    <a:pt x="1753" y="15826"/>
                    <a:pt x="1864" y="15771"/>
                    <a:pt x="1927" y="15684"/>
                  </a:cubicBezTo>
                  <a:cubicBezTo>
                    <a:pt x="2029" y="15542"/>
                    <a:pt x="2038" y="15354"/>
                    <a:pt x="2042" y="15178"/>
                  </a:cubicBezTo>
                  <a:cubicBezTo>
                    <a:pt x="2065" y="15187"/>
                    <a:pt x="2088" y="15191"/>
                    <a:pt x="2112" y="15191"/>
                  </a:cubicBezTo>
                  <a:cubicBezTo>
                    <a:pt x="2187" y="15191"/>
                    <a:pt x="2263" y="15149"/>
                    <a:pt x="2312" y="15090"/>
                  </a:cubicBezTo>
                  <a:cubicBezTo>
                    <a:pt x="2379" y="15011"/>
                    <a:pt x="2406" y="14910"/>
                    <a:pt x="2434" y="14812"/>
                  </a:cubicBezTo>
                  <a:cubicBezTo>
                    <a:pt x="2539" y="14889"/>
                    <a:pt x="2649" y="14968"/>
                    <a:pt x="2777" y="14992"/>
                  </a:cubicBezTo>
                  <a:cubicBezTo>
                    <a:pt x="2800" y="14996"/>
                    <a:pt x="2823" y="14998"/>
                    <a:pt x="2846" y="14998"/>
                  </a:cubicBezTo>
                  <a:cubicBezTo>
                    <a:pt x="2954" y="14998"/>
                    <a:pt x="3065" y="14949"/>
                    <a:pt x="3109" y="14852"/>
                  </a:cubicBezTo>
                  <a:cubicBezTo>
                    <a:pt x="3131" y="14801"/>
                    <a:pt x="3135" y="14743"/>
                    <a:pt x="3159" y="14694"/>
                  </a:cubicBezTo>
                  <a:cubicBezTo>
                    <a:pt x="3208" y="14587"/>
                    <a:pt x="3332" y="14540"/>
                    <a:pt x="3446" y="14516"/>
                  </a:cubicBezTo>
                  <a:cubicBezTo>
                    <a:pt x="3561" y="14490"/>
                    <a:pt x="3686" y="14477"/>
                    <a:pt x="3776" y="14402"/>
                  </a:cubicBezTo>
                  <a:cubicBezTo>
                    <a:pt x="3866" y="14327"/>
                    <a:pt x="3891" y="14162"/>
                    <a:pt x="3791" y="14102"/>
                  </a:cubicBezTo>
                  <a:cubicBezTo>
                    <a:pt x="3746" y="14075"/>
                    <a:pt x="3688" y="14072"/>
                    <a:pt x="3631" y="14072"/>
                  </a:cubicBezTo>
                  <a:cubicBezTo>
                    <a:pt x="3610" y="14072"/>
                    <a:pt x="3590" y="14072"/>
                    <a:pt x="3570" y="14072"/>
                  </a:cubicBezTo>
                  <a:cubicBezTo>
                    <a:pt x="3492" y="14072"/>
                    <a:pt x="3426" y="14065"/>
                    <a:pt x="3409" y="13995"/>
                  </a:cubicBezTo>
                  <a:cubicBezTo>
                    <a:pt x="3403" y="13970"/>
                    <a:pt x="3407" y="13942"/>
                    <a:pt x="3413" y="13916"/>
                  </a:cubicBezTo>
                  <a:cubicBezTo>
                    <a:pt x="3523" y="13398"/>
                    <a:pt x="3632" y="12879"/>
                    <a:pt x="3739" y="12363"/>
                  </a:cubicBezTo>
                  <a:cubicBezTo>
                    <a:pt x="3752" y="12305"/>
                    <a:pt x="3767" y="12243"/>
                    <a:pt x="3812" y="12209"/>
                  </a:cubicBezTo>
                  <a:cubicBezTo>
                    <a:pt x="3857" y="12174"/>
                    <a:pt x="3915" y="12172"/>
                    <a:pt x="3971" y="12168"/>
                  </a:cubicBezTo>
                  <a:cubicBezTo>
                    <a:pt x="4341" y="12127"/>
                    <a:pt x="4665" y="11784"/>
                    <a:pt x="4648" y="11412"/>
                  </a:cubicBezTo>
                  <a:cubicBezTo>
                    <a:pt x="4780" y="11375"/>
                    <a:pt x="4875" y="11247"/>
                    <a:pt x="4909" y="11114"/>
                  </a:cubicBezTo>
                  <a:cubicBezTo>
                    <a:pt x="4943" y="10979"/>
                    <a:pt x="4928" y="10837"/>
                    <a:pt x="4913" y="10700"/>
                  </a:cubicBezTo>
                  <a:cubicBezTo>
                    <a:pt x="4909" y="10660"/>
                    <a:pt x="4902" y="10615"/>
                    <a:pt x="4879" y="10582"/>
                  </a:cubicBezTo>
                  <a:cubicBezTo>
                    <a:pt x="4845" y="10533"/>
                    <a:pt x="4778" y="10520"/>
                    <a:pt x="4725" y="10492"/>
                  </a:cubicBezTo>
                  <a:cubicBezTo>
                    <a:pt x="4598" y="10428"/>
                    <a:pt x="4530" y="10270"/>
                    <a:pt x="4570" y="10135"/>
                  </a:cubicBezTo>
                  <a:cubicBezTo>
                    <a:pt x="4399" y="10115"/>
                    <a:pt x="4228" y="10098"/>
                    <a:pt x="4056" y="10079"/>
                  </a:cubicBezTo>
                  <a:cubicBezTo>
                    <a:pt x="4011" y="10075"/>
                    <a:pt x="3964" y="10068"/>
                    <a:pt x="3932" y="10040"/>
                  </a:cubicBezTo>
                  <a:cubicBezTo>
                    <a:pt x="3889" y="10002"/>
                    <a:pt x="3885" y="9938"/>
                    <a:pt x="3883" y="9880"/>
                  </a:cubicBezTo>
                  <a:cubicBezTo>
                    <a:pt x="3866" y="9295"/>
                    <a:pt x="3851" y="8695"/>
                    <a:pt x="4028" y="8136"/>
                  </a:cubicBezTo>
                  <a:cubicBezTo>
                    <a:pt x="4058" y="8039"/>
                    <a:pt x="4095" y="7934"/>
                    <a:pt x="4056" y="7840"/>
                  </a:cubicBezTo>
                  <a:cubicBezTo>
                    <a:pt x="4048" y="7819"/>
                    <a:pt x="4037" y="7799"/>
                    <a:pt x="4033" y="7778"/>
                  </a:cubicBezTo>
                  <a:cubicBezTo>
                    <a:pt x="4024" y="7714"/>
                    <a:pt x="4097" y="7669"/>
                    <a:pt x="4157" y="7641"/>
                  </a:cubicBezTo>
                  <a:cubicBezTo>
                    <a:pt x="4433" y="7512"/>
                    <a:pt x="4684" y="7328"/>
                    <a:pt x="4890" y="7101"/>
                  </a:cubicBezTo>
                  <a:cubicBezTo>
                    <a:pt x="4932" y="7056"/>
                    <a:pt x="4975" y="7004"/>
                    <a:pt x="5035" y="6985"/>
                  </a:cubicBezTo>
                  <a:cubicBezTo>
                    <a:pt x="5082" y="6968"/>
                    <a:pt x="5136" y="6974"/>
                    <a:pt x="5183" y="6957"/>
                  </a:cubicBezTo>
                  <a:cubicBezTo>
                    <a:pt x="5292" y="6917"/>
                    <a:pt x="5329" y="6779"/>
                    <a:pt x="5333" y="6662"/>
                  </a:cubicBezTo>
                  <a:cubicBezTo>
                    <a:pt x="5340" y="6544"/>
                    <a:pt x="5335" y="6411"/>
                    <a:pt x="5417" y="6327"/>
                  </a:cubicBezTo>
                  <a:cubicBezTo>
                    <a:pt x="5460" y="6285"/>
                    <a:pt x="5515" y="6261"/>
                    <a:pt x="5571" y="6240"/>
                  </a:cubicBezTo>
                  <a:cubicBezTo>
                    <a:pt x="5725" y="6177"/>
                    <a:pt x="5882" y="6115"/>
                    <a:pt x="6036" y="6055"/>
                  </a:cubicBezTo>
                  <a:cubicBezTo>
                    <a:pt x="6096" y="6032"/>
                    <a:pt x="6162" y="6002"/>
                    <a:pt x="6184" y="5940"/>
                  </a:cubicBezTo>
                  <a:cubicBezTo>
                    <a:pt x="6197" y="5910"/>
                    <a:pt x="6194" y="5873"/>
                    <a:pt x="6201" y="5841"/>
                  </a:cubicBezTo>
                  <a:cubicBezTo>
                    <a:pt x="6233" y="5698"/>
                    <a:pt x="6430" y="5631"/>
                    <a:pt x="6443" y="5488"/>
                  </a:cubicBezTo>
                  <a:cubicBezTo>
                    <a:pt x="6452" y="5408"/>
                    <a:pt x="6404" y="5318"/>
                    <a:pt x="6454" y="5258"/>
                  </a:cubicBezTo>
                  <a:cubicBezTo>
                    <a:pt x="6492" y="5211"/>
                    <a:pt x="6563" y="5213"/>
                    <a:pt x="6619" y="5190"/>
                  </a:cubicBezTo>
                  <a:cubicBezTo>
                    <a:pt x="6676" y="5164"/>
                    <a:pt x="6715" y="5108"/>
                    <a:pt x="6747" y="5055"/>
                  </a:cubicBezTo>
                  <a:cubicBezTo>
                    <a:pt x="6878" y="4828"/>
                    <a:pt x="6951" y="4571"/>
                    <a:pt x="6959" y="4309"/>
                  </a:cubicBezTo>
                  <a:cubicBezTo>
                    <a:pt x="6990" y="4320"/>
                    <a:pt x="7022" y="4326"/>
                    <a:pt x="7054" y="4326"/>
                  </a:cubicBezTo>
                  <a:cubicBezTo>
                    <a:pt x="7165" y="4326"/>
                    <a:pt x="7277" y="4263"/>
                    <a:pt x="7326" y="4161"/>
                  </a:cubicBezTo>
                  <a:cubicBezTo>
                    <a:pt x="7364" y="4080"/>
                    <a:pt x="7364" y="3984"/>
                    <a:pt x="7416" y="3911"/>
                  </a:cubicBezTo>
                  <a:cubicBezTo>
                    <a:pt x="7476" y="3823"/>
                    <a:pt x="7572" y="3801"/>
                    <a:pt x="7680" y="3801"/>
                  </a:cubicBezTo>
                  <a:cubicBezTo>
                    <a:pt x="7782" y="3801"/>
                    <a:pt x="7894" y="3820"/>
                    <a:pt x="7999" y="3820"/>
                  </a:cubicBezTo>
                  <a:cubicBezTo>
                    <a:pt x="8095" y="3820"/>
                    <a:pt x="8185" y="3804"/>
                    <a:pt x="8253" y="3744"/>
                  </a:cubicBezTo>
                  <a:cubicBezTo>
                    <a:pt x="8303" y="3701"/>
                    <a:pt x="8350" y="3634"/>
                    <a:pt x="8403" y="3617"/>
                  </a:cubicBezTo>
                  <a:cubicBezTo>
                    <a:pt x="8408" y="3416"/>
                    <a:pt x="8410" y="3212"/>
                    <a:pt x="8405" y="3011"/>
                  </a:cubicBezTo>
                  <a:cubicBezTo>
                    <a:pt x="8403" y="2944"/>
                    <a:pt x="8403" y="2880"/>
                    <a:pt x="8412" y="2816"/>
                  </a:cubicBezTo>
                  <a:cubicBezTo>
                    <a:pt x="8420" y="2767"/>
                    <a:pt x="8435" y="2720"/>
                    <a:pt x="8433" y="2670"/>
                  </a:cubicBezTo>
                  <a:cubicBezTo>
                    <a:pt x="8425" y="2460"/>
                    <a:pt x="8138" y="2360"/>
                    <a:pt x="8097" y="2154"/>
                  </a:cubicBezTo>
                  <a:cubicBezTo>
                    <a:pt x="8054" y="1946"/>
                    <a:pt x="8285" y="1758"/>
                    <a:pt x="8245" y="1550"/>
                  </a:cubicBezTo>
                  <a:cubicBezTo>
                    <a:pt x="8228" y="1468"/>
                    <a:pt x="8170" y="1400"/>
                    <a:pt x="8110" y="1338"/>
                  </a:cubicBezTo>
                  <a:cubicBezTo>
                    <a:pt x="7887" y="1106"/>
                    <a:pt x="7626" y="918"/>
                    <a:pt x="7364" y="729"/>
                  </a:cubicBezTo>
                  <a:cubicBezTo>
                    <a:pt x="7326" y="703"/>
                    <a:pt x="7287" y="676"/>
                    <a:pt x="7244" y="667"/>
                  </a:cubicBezTo>
                  <a:cubicBezTo>
                    <a:pt x="7201" y="656"/>
                    <a:pt x="7154" y="663"/>
                    <a:pt x="7116" y="646"/>
                  </a:cubicBezTo>
                  <a:cubicBezTo>
                    <a:pt x="7073" y="626"/>
                    <a:pt x="7043" y="588"/>
                    <a:pt x="7017" y="549"/>
                  </a:cubicBezTo>
                  <a:cubicBezTo>
                    <a:pt x="6891" y="367"/>
                    <a:pt x="6764" y="185"/>
                    <a:pt x="663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296"/>
            <p:cNvSpPr/>
            <p:nvPr/>
          </p:nvSpPr>
          <p:spPr>
            <a:xfrm>
              <a:off x="4577534" y="1772043"/>
              <a:ext cx="241243" cy="451259"/>
            </a:xfrm>
            <a:custGeom>
              <a:rect b="b" l="l" r="r" t="t"/>
              <a:pathLst>
                <a:path extrusionOk="0" h="15881" w="8490">
                  <a:moveTo>
                    <a:pt x="6653" y="59"/>
                  </a:moveTo>
                  <a:lnTo>
                    <a:pt x="7024" y="592"/>
                  </a:lnTo>
                  <a:cubicBezTo>
                    <a:pt x="7049" y="631"/>
                    <a:pt x="7082" y="676"/>
                    <a:pt x="7133" y="697"/>
                  </a:cubicBezTo>
                  <a:cubicBezTo>
                    <a:pt x="7161" y="710"/>
                    <a:pt x="7189" y="712"/>
                    <a:pt x="7217" y="714"/>
                  </a:cubicBezTo>
                  <a:cubicBezTo>
                    <a:pt x="7234" y="714"/>
                    <a:pt x="7249" y="716"/>
                    <a:pt x="7266" y="721"/>
                  </a:cubicBezTo>
                  <a:cubicBezTo>
                    <a:pt x="7304" y="729"/>
                    <a:pt x="7341" y="755"/>
                    <a:pt x="7375" y="781"/>
                  </a:cubicBezTo>
                  <a:cubicBezTo>
                    <a:pt x="7632" y="963"/>
                    <a:pt x="7898" y="1154"/>
                    <a:pt x="8119" y="1385"/>
                  </a:cubicBezTo>
                  <a:cubicBezTo>
                    <a:pt x="8172" y="1441"/>
                    <a:pt x="8230" y="1505"/>
                    <a:pt x="8245" y="1584"/>
                  </a:cubicBezTo>
                  <a:cubicBezTo>
                    <a:pt x="8264" y="1678"/>
                    <a:pt x="8221" y="1771"/>
                    <a:pt x="8174" y="1869"/>
                  </a:cubicBezTo>
                  <a:cubicBezTo>
                    <a:pt x="8125" y="1970"/>
                    <a:pt x="8076" y="2075"/>
                    <a:pt x="8097" y="2186"/>
                  </a:cubicBezTo>
                  <a:cubicBezTo>
                    <a:pt x="8119" y="2293"/>
                    <a:pt x="8198" y="2370"/>
                    <a:pt x="8275" y="2448"/>
                  </a:cubicBezTo>
                  <a:cubicBezTo>
                    <a:pt x="8354" y="2525"/>
                    <a:pt x="8431" y="2600"/>
                    <a:pt x="8436" y="2698"/>
                  </a:cubicBezTo>
                  <a:cubicBezTo>
                    <a:pt x="8436" y="2730"/>
                    <a:pt x="8429" y="2763"/>
                    <a:pt x="8423" y="2797"/>
                  </a:cubicBezTo>
                  <a:cubicBezTo>
                    <a:pt x="8421" y="2812"/>
                    <a:pt x="8416" y="2825"/>
                    <a:pt x="8414" y="2840"/>
                  </a:cubicBezTo>
                  <a:cubicBezTo>
                    <a:pt x="8403" y="2904"/>
                    <a:pt x="8406" y="2968"/>
                    <a:pt x="8408" y="3030"/>
                  </a:cubicBezTo>
                  <a:lnTo>
                    <a:pt x="8408" y="3039"/>
                  </a:lnTo>
                  <a:cubicBezTo>
                    <a:pt x="8410" y="3227"/>
                    <a:pt x="8410" y="3425"/>
                    <a:pt x="8406" y="3628"/>
                  </a:cubicBezTo>
                  <a:cubicBezTo>
                    <a:pt x="8369" y="3645"/>
                    <a:pt x="8337" y="3677"/>
                    <a:pt x="8307" y="3709"/>
                  </a:cubicBezTo>
                  <a:cubicBezTo>
                    <a:pt x="8292" y="3724"/>
                    <a:pt x="8277" y="3739"/>
                    <a:pt x="8264" y="3752"/>
                  </a:cubicBezTo>
                  <a:cubicBezTo>
                    <a:pt x="8209" y="3799"/>
                    <a:pt x="8136" y="3821"/>
                    <a:pt x="8026" y="3821"/>
                  </a:cubicBezTo>
                  <a:cubicBezTo>
                    <a:pt x="7975" y="3821"/>
                    <a:pt x="7919" y="3817"/>
                    <a:pt x="7866" y="3812"/>
                  </a:cubicBezTo>
                  <a:cubicBezTo>
                    <a:pt x="7812" y="3808"/>
                    <a:pt x="7759" y="3804"/>
                    <a:pt x="7707" y="3804"/>
                  </a:cubicBezTo>
                  <a:cubicBezTo>
                    <a:pt x="7613" y="3804"/>
                    <a:pt x="7495" y="3817"/>
                    <a:pt x="7420" y="3924"/>
                  </a:cubicBezTo>
                  <a:cubicBezTo>
                    <a:pt x="7390" y="3969"/>
                    <a:pt x="7375" y="4022"/>
                    <a:pt x="7362" y="4074"/>
                  </a:cubicBezTo>
                  <a:cubicBezTo>
                    <a:pt x="7354" y="4110"/>
                    <a:pt x="7345" y="4147"/>
                    <a:pt x="7328" y="4179"/>
                  </a:cubicBezTo>
                  <a:cubicBezTo>
                    <a:pt x="7287" y="4267"/>
                    <a:pt x="7187" y="4327"/>
                    <a:pt x="7082" y="4327"/>
                  </a:cubicBezTo>
                  <a:cubicBezTo>
                    <a:pt x="7052" y="4327"/>
                    <a:pt x="7024" y="4322"/>
                    <a:pt x="6998" y="4312"/>
                  </a:cubicBezTo>
                  <a:lnTo>
                    <a:pt x="6964" y="4299"/>
                  </a:lnTo>
                  <a:lnTo>
                    <a:pt x="6962" y="4337"/>
                  </a:lnTo>
                  <a:cubicBezTo>
                    <a:pt x="6953" y="4592"/>
                    <a:pt x="6880" y="4847"/>
                    <a:pt x="6752" y="5068"/>
                  </a:cubicBezTo>
                  <a:cubicBezTo>
                    <a:pt x="6722" y="5119"/>
                    <a:pt x="6687" y="5171"/>
                    <a:pt x="6636" y="5192"/>
                  </a:cubicBezTo>
                  <a:cubicBezTo>
                    <a:pt x="6619" y="5201"/>
                    <a:pt x="6599" y="5205"/>
                    <a:pt x="6578" y="5209"/>
                  </a:cubicBezTo>
                  <a:cubicBezTo>
                    <a:pt x="6537" y="5220"/>
                    <a:pt x="6490" y="5231"/>
                    <a:pt x="6460" y="5269"/>
                  </a:cubicBezTo>
                  <a:cubicBezTo>
                    <a:pt x="6422" y="5316"/>
                    <a:pt x="6430" y="5376"/>
                    <a:pt x="6439" y="5430"/>
                  </a:cubicBezTo>
                  <a:cubicBezTo>
                    <a:pt x="6443" y="5460"/>
                    <a:pt x="6447" y="5488"/>
                    <a:pt x="6445" y="5511"/>
                  </a:cubicBezTo>
                  <a:cubicBezTo>
                    <a:pt x="6439" y="5578"/>
                    <a:pt x="6387" y="5627"/>
                    <a:pt x="6332" y="5678"/>
                  </a:cubicBezTo>
                  <a:cubicBezTo>
                    <a:pt x="6276" y="5732"/>
                    <a:pt x="6220" y="5786"/>
                    <a:pt x="6203" y="5863"/>
                  </a:cubicBezTo>
                  <a:cubicBezTo>
                    <a:pt x="6201" y="5878"/>
                    <a:pt x="6199" y="5893"/>
                    <a:pt x="6197" y="5906"/>
                  </a:cubicBezTo>
                  <a:cubicBezTo>
                    <a:pt x="6195" y="5925"/>
                    <a:pt x="6192" y="5944"/>
                    <a:pt x="6188" y="5959"/>
                  </a:cubicBezTo>
                  <a:cubicBezTo>
                    <a:pt x="6169" y="6008"/>
                    <a:pt x="6111" y="6034"/>
                    <a:pt x="6053" y="6058"/>
                  </a:cubicBezTo>
                  <a:lnTo>
                    <a:pt x="5590" y="6242"/>
                  </a:lnTo>
                  <a:cubicBezTo>
                    <a:pt x="5535" y="6263"/>
                    <a:pt x="5473" y="6289"/>
                    <a:pt x="5425" y="6336"/>
                  </a:cubicBezTo>
                  <a:cubicBezTo>
                    <a:pt x="5344" y="6422"/>
                    <a:pt x="5340" y="6546"/>
                    <a:pt x="5335" y="6655"/>
                  </a:cubicBezTo>
                  <a:lnTo>
                    <a:pt x="5335" y="6688"/>
                  </a:lnTo>
                  <a:cubicBezTo>
                    <a:pt x="5331" y="6773"/>
                    <a:pt x="5308" y="6921"/>
                    <a:pt x="5200" y="6960"/>
                  </a:cubicBezTo>
                  <a:cubicBezTo>
                    <a:pt x="5181" y="6966"/>
                    <a:pt x="5158" y="6970"/>
                    <a:pt x="5132" y="6972"/>
                  </a:cubicBezTo>
                  <a:cubicBezTo>
                    <a:pt x="5106" y="6975"/>
                    <a:pt x="5080" y="6979"/>
                    <a:pt x="5055" y="6987"/>
                  </a:cubicBezTo>
                  <a:cubicBezTo>
                    <a:pt x="4993" y="7009"/>
                    <a:pt x="4948" y="7056"/>
                    <a:pt x="4905" y="7103"/>
                  </a:cubicBezTo>
                  <a:lnTo>
                    <a:pt x="4898" y="7112"/>
                  </a:lnTo>
                  <a:cubicBezTo>
                    <a:pt x="4695" y="7332"/>
                    <a:pt x="4446" y="7519"/>
                    <a:pt x="4174" y="7645"/>
                  </a:cubicBezTo>
                  <a:cubicBezTo>
                    <a:pt x="4110" y="7675"/>
                    <a:pt x="4024" y="7727"/>
                    <a:pt x="4035" y="7810"/>
                  </a:cubicBezTo>
                  <a:cubicBezTo>
                    <a:pt x="4037" y="7829"/>
                    <a:pt x="4046" y="7847"/>
                    <a:pt x="4052" y="7862"/>
                  </a:cubicBezTo>
                  <a:cubicBezTo>
                    <a:pt x="4054" y="7868"/>
                    <a:pt x="4056" y="7872"/>
                    <a:pt x="4059" y="7879"/>
                  </a:cubicBezTo>
                  <a:cubicBezTo>
                    <a:pt x="4093" y="7960"/>
                    <a:pt x="4063" y="8054"/>
                    <a:pt x="4033" y="8147"/>
                  </a:cubicBezTo>
                  <a:lnTo>
                    <a:pt x="4031" y="8157"/>
                  </a:lnTo>
                  <a:cubicBezTo>
                    <a:pt x="3851" y="8725"/>
                    <a:pt x="3868" y="9327"/>
                    <a:pt x="3885" y="9908"/>
                  </a:cubicBezTo>
                  <a:cubicBezTo>
                    <a:pt x="3885" y="9972"/>
                    <a:pt x="3891" y="10043"/>
                    <a:pt x="3943" y="10088"/>
                  </a:cubicBezTo>
                  <a:cubicBezTo>
                    <a:pt x="3984" y="10124"/>
                    <a:pt x="4039" y="10130"/>
                    <a:pt x="4080" y="10135"/>
                  </a:cubicBezTo>
                  <a:lnTo>
                    <a:pt x="4564" y="10186"/>
                  </a:lnTo>
                  <a:cubicBezTo>
                    <a:pt x="4541" y="10325"/>
                    <a:pt x="4613" y="10480"/>
                    <a:pt x="4740" y="10544"/>
                  </a:cubicBezTo>
                  <a:cubicBezTo>
                    <a:pt x="4757" y="10553"/>
                    <a:pt x="4772" y="10559"/>
                    <a:pt x="4789" y="10565"/>
                  </a:cubicBezTo>
                  <a:cubicBezTo>
                    <a:pt x="4828" y="10583"/>
                    <a:pt x="4864" y="10598"/>
                    <a:pt x="4886" y="10625"/>
                  </a:cubicBezTo>
                  <a:cubicBezTo>
                    <a:pt x="4905" y="10653"/>
                    <a:pt x="4909" y="10688"/>
                    <a:pt x="4913" y="10730"/>
                  </a:cubicBezTo>
                  <a:cubicBezTo>
                    <a:pt x="4928" y="10859"/>
                    <a:pt x="4943" y="11002"/>
                    <a:pt x="4911" y="11135"/>
                  </a:cubicBezTo>
                  <a:cubicBezTo>
                    <a:pt x="4875" y="11275"/>
                    <a:pt x="4781" y="11384"/>
                    <a:pt x="4669" y="11414"/>
                  </a:cubicBezTo>
                  <a:lnTo>
                    <a:pt x="4648" y="11420"/>
                  </a:lnTo>
                  <a:lnTo>
                    <a:pt x="4648" y="11442"/>
                  </a:lnTo>
                  <a:cubicBezTo>
                    <a:pt x="4665" y="11789"/>
                    <a:pt x="4358" y="12129"/>
                    <a:pt x="3996" y="12168"/>
                  </a:cubicBezTo>
                  <a:lnTo>
                    <a:pt x="3975" y="12170"/>
                  </a:lnTo>
                  <a:cubicBezTo>
                    <a:pt x="3926" y="12174"/>
                    <a:pt x="3868" y="12181"/>
                    <a:pt x="3825" y="12215"/>
                  </a:cubicBezTo>
                  <a:cubicBezTo>
                    <a:pt x="3774" y="12256"/>
                    <a:pt x="3756" y="12318"/>
                    <a:pt x="3741" y="12384"/>
                  </a:cubicBezTo>
                  <a:lnTo>
                    <a:pt x="3416" y="13938"/>
                  </a:lnTo>
                  <a:cubicBezTo>
                    <a:pt x="3409" y="13966"/>
                    <a:pt x="3403" y="13998"/>
                    <a:pt x="3409" y="14030"/>
                  </a:cubicBezTo>
                  <a:cubicBezTo>
                    <a:pt x="3435" y="14126"/>
                    <a:pt x="3536" y="14126"/>
                    <a:pt x="3598" y="14126"/>
                  </a:cubicBezTo>
                  <a:lnTo>
                    <a:pt x="3662" y="14126"/>
                  </a:lnTo>
                  <a:cubicBezTo>
                    <a:pt x="3714" y="14126"/>
                    <a:pt x="3767" y="14130"/>
                    <a:pt x="3804" y="14152"/>
                  </a:cubicBezTo>
                  <a:cubicBezTo>
                    <a:pt x="3842" y="14175"/>
                    <a:pt x="3853" y="14214"/>
                    <a:pt x="3855" y="14244"/>
                  </a:cubicBezTo>
                  <a:cubicBezTo>
                    <a:pt x="3861" y="14304"/>
                    <a:pt x="3831" y="14370"/>
                    <a:pt x="3786" y="14409"/>
                  </a:cubicBezTo>
                  <a:cubicBezTo>
                    <a:pt x="3714" y="14469"/>
                    <a:pt x="3615" y="14488"/>
                    <a:pt x="3521" y="14508"/>
                  </a:cubicBezTo>
                  <a:cubicBezTo>
                    <a:pt x="3504" y="14510"/>
                    <a:pt x="3486" y="14514"/>
                    <a:pt x="3469" y="14518"/>
                  </a:cubicBezTo>
                  <a:cubicBezTo>
                    <a:pt x="3306" y="14553"/>
                    <a:pt x="3206" y="14615"/>
                    <a:pt x="3161" y="14711"/>
                  </a:cubicBezTo>
                  <a:cubicBezTo>
                    <a:pt x="3148" y="14737"/>
                    <a:pt x="3142" y="14767"/>
                    <a:pt x="3135" y="14795"/>
                  </a:cubicBezTo>
                  <a:cubicBezTo>
                    <a:pt x="3129" y="14820"/>
                    <a:pt x="3122" y="14846"/>
                    <a:pt x="3112" y="14867"/>
                  </a:cubicBezTo>
                  <a:cubicBezTo>
                    <a:pt x="3075" y="14949"/>
                    <a:pt x="2981" y="15000"/>
                    <a:pt x="2872" y="15000"/>
                  </a:cubicBezTo>
                  <a:cubicBezTo>
                    <a:pt x="2850" y="15000"/>
                    <a:pt x="2829" y="14998"/>
                    <a:pt x="2809" y="14994"/>
                  </a:cubicBezTo>
                  <a:cubicBezTo>
                    <a:pt x="2685" y="14970"/>
                    <a:pt x="2576" y="14889"/>
                    <a:pt x="2479" y="14818"/>
                  </a:cubicBezTo>
                  <a:lnTo>
                    <a:pt x="2447" y="14797"/>
                  </a:lnTo>
                  <a:lnTo>
                    <a:pt x="2437" y="14833"/>
                  </a:lnTo>
                  <a:cubicBezTo>
                    <a:pt x="2411" y="14927"/>
                    <a:pt x="2383" y="15026"/>
                    <a:pt x="2321" y="15101"/>
                  </a:cubicBezTo>
                  <a:cubicBezTo>
                    <a:pt x="2272" y="15158"/>
                    <a:pt x="2202" y="15193"/>
                    <a:pt x="2137" y="15193"/>
                  </a:cubicBezTo>
                  <a:cubicBezTo>
                    <a:pt x="2117" y="15193"/>
                    <a:pt x="2097" y="15190"/>
                    <a:pt x="2079" y="15182"/>
                  </a:cubicBezTo>
                  <a:lnTo>
                    <a:pt x="2045" y="15167"/>
                  </a:lnTo>
                  <a:lnTo>
                    <a:pt x="2042" y="15206"/>
                  </a:lnTo>
                  <a:cubicBezTo>
                    <a:pt x="2038" y="15397"/>
                    <a:pt x="2027" y="15566"/>
                    <a:pt x="1933" y="15697"/>
                  </a:cubicBezTo>
                  <a:cubicBezTo>
                    <a:pt x="1877" y="15774"/>
                    <a:pt x="1775" y="15827"/>
                    <a:pt x="1678" y="15827"/>
                  </a:cubicBezTo>
                  <a:cubicBezTo>
                    <a:pt x="1633" y="15827"/>
                    <a:pt x="1569" y="15817"/>
                    <a:pt x="1524" y="15761"/>
                  </a:cubicBezTo>
                  <a:cubicBezTo>
                    <a:pt x="1460" y="15686"/>
                    <a:pt x="1462" y="15579"/>
                    <a:pt x="1464" y="15465"/>
                  </a:cubicBezTo>
                  <a:cubicBezTo>
                    <a:pt x="1468" y="15343"/>
                    <a:pt x="1470" y="15217"/>
                    <a:pt x="1385" y="15127"/>
                  </a:cubicBezTo>
                  <a:cubicBezTo>
                    <a:pt x="1359" y="15099"/>
                    <a:pt x="1327" y="15080"/>
                    <a:pt x="1297" y="15060"/>
                  </a:cubicBezTo>
                  <a:cubicBezTo>
                    <a:pt x="1260" y="15037"/>
                    <a:pt x="1226" y="15015"/>
                    <a:pt x="1205" y="14983"/>
                  </a:cubicBezTo>
                  <a:cubicBezTo>
                    <a:pt x="1160" y="14919"/>
                    <a:pt x="1173" y="14833"/>
                    <a:pt x="1188" y="14741"/>
                  </a:cubicBezTo>
                  <a:cubicBezTo>
                    <a:pt x="1205" y="14643"/>
                    <a:pt x="1222" y="14540"/>
                    <a:pt x="1160" y="14458"/>
                  </a:cubicBezTo>
                  <a:cubicBezTo>
                    <a:pt x="1128" y="14415"/>
                    <a:pt x="1080" y="14390"/>
                    <a:pt x="1035" y="14364"/>
                  </a:cubicBezTo>
                  <a:cubicBezTo>
                    <a:pt x="984" y="14336"/>
                    <a:pt x="935" y="14310"/>
                    <a:pt x="915" y="14263"/>
                  </a:cubicBezTo>
                  <a:cubicBezTo>
                    <a:pt x="898" y="14218"/>
                    <a:pt x="909" y="14165"/>
                    <a:pt x="924" y="14109"/>
                  </a:cubicBezTo>
                  <a:cubicBezTo>
                    <a:pt x="939" y="14038"/>
                    <a:pt x="956" y="13966"/>
                    <a:pt x="913" y="13901"/>
                  </a:cubicBezTo>
                  <a:cubicBezTo>
                    <a:pt x="883" y="13861"/>
                    <a:pt x="840" y="13841"/>
                    <a:pt x="795" y="13822"/>
                  </a:cubicBezTo>
                  <a:cubicBezTo>
                    <a:pt x="765" y="13809"/>
                    <a:pt x="738" y="13798"/>
                    <a:pt x="716" y="13779"/>
                  </a:cubicBezTo>
                  <a:cubicBezTo>
                    <a:pt x="656" y="13726"/>
                    <a:pt x="665" y="13636"/>
                    <a:pt x="671" y="13543"/>
                  </a:cubicBezTo>
                  <a:cubicBezTo>
                    <a:pt x="680" y="13453"/>
                    <a:pt x="688" y="13361"/>
                    <a:pt x="641" y="13286"/>
                  </a:cubicBezTo>
                  <a:cubicBezTo>
                    <a:pt x="626" y="13258"/>
                    <a:pt x="603" y="13235"/>
                    <a:pt x="581" y="13213"/>
                  </a:cubicBezTo>
                  <a:cubicBezTo>
                    <a:pt x="556" y="13188"/>
                    <a:pt x="530" y="13162"/>
                    <a:pt x="519" y="13132"/>
                  </a:cubicBezTo>
                  <a:cubicBezTo>
                    <a:pt x="511" y="13106"/>
                    <a:pt x="511" y="13079"/>
                    <a:pt x="511" y="13051"/>
                  </a:cubicBezTo>
                  <a:cubicBezTo>
                    <a:pt x="511" y="13025"/>
                    <a:pt x="511" y="12999"/>
                    <a:pt x="506" y="12971"/>
                  </a:cubicBezTo>
                  <a:cubicBezTo>
                    <a:pt x="485" y="12877"/>
                    <a:pt x="406" y="12821"/>
                    <a:pt x="331" y="12768"/>
                  </a:cubicBezTo>
                  <a:cubicBezTo>
                    <a:pt x="301" y="12749"/>
                    <a:pt x="271" y="12727"/>
                    <a:pt x="245" y="12704"/>
                  </a:cubicBezTo>
                  <a:cubicBezTo>
                    <a:pt x="99" y="12575"/>
                    <a:pt x="69" y="12363"/>
                    <a:pt x="58" y="12151"/>
                  </a:cubicBezTo>
                  <a:lnTo>
                    <a:pt x="58" y="12151"/>
                  </a:lnTo>
                  <a:cubicBezTo>
                    <a:pt x="118" y="12167"/>
                    <a:pt x="179" y="12177"/>
                    <a:pt x="237" y="12177"/>
                  </a:cubicBezTo>
                  <a:cubicBezTo>
                    <a:pt x="281" y="12177"/>
                    <a:pt x="323" y="12171"/>
                    <a:pt x="361" y="12155"/>
                  </a:cubicBezTo>
                  <a:cubicBezTo>
                    <a:pt x="418" y="12129"/>
                    <a:pt x="466" y="12072"/>
                    <a:pt x="483" y="12007"/>
                  </a:cubicBezTo>
                  <a:cubicBezTo>
                    <a:pt x="493" y="11960"/>
                    <a:pt x="489" y="11915"/>
                    <a:pt x="468" y="11881"/>
                  </a:cubicBezTo>
                  <a:cubicBezTo>
                    <a:pt x="481" y="11857"/>
                    <a:pt x="489" y="11834"/>
                    <a:pt x="498" y="11806"/>
                  </a:cubicBezTo>
                  <a:cubicBezTo>
                    <a:pt x="543" y="11628"/>
                    <a:pt x="566" y="11444"/>
                    <a:pt x="566" y="11260"/>
                  </a:cubicBezTo>
                  <a:lnTo>
                    <a:pt x="566" y="11242"/>
                  </a:lnTo>
                  <a:cubicBezTo>
                    <a:pt x="566" y="11129"/>
                    <a:pt x="564" y="11011"/>
                    <a:pt x="639" y="10938"/>
                  </a:cubicBezTo>
                  <a:cubicBezTo>
                    <a:pt x="678" y="10900"/>
                    <a:pt x="731" y="10882"/>
                    <a:pt x="787" y="10861"/>
                  </a:cubicBezTo>
                  <a:cubicBezTo>
                    <a:pt x="834" y="10846"/>
                    <a:pt x="881" y="10829"/>
                    <a:pt x="924" y="10799"/>
                  </a:cubicBezTo>
                  <a:cubicBezTo>
                    <a:pt x="1083" y="10690"/>
                    <a:pt x="1087" y="10471"/>
                    <a:pt x="1070" y="10274"/>
                  </a:cubicBezTo>
                  <a:cubicBezTo>
                    <a:pt x="1061" y="10173"/>
                    <a:pt x="1044" y="10062"/>
                    <a:pt x="960" y="10000"/>
                  </a:cubicBezTo>
                  <a:cubicBezTo>
                    <a:pt x="941" y="9985"/>
                    <a:pt x="922" y="9976"/>
                    <a:pt x="903" y="9968"/>
                  </a:cubicBezTo>
                  <a:cubicBezTo>
                    <a:pt x="881" y="9957"/>
                    <a:pt x="860" y="9946"/>
                    <a:pt x="845" y="9931"/>
                  </a:cubicBezTo>
                  <a:cubicBezTo>
                    <a:pt x="819" y="9910"/>
                    <a:pt x="806" y="9880"/>
                    <a:pt x="808" y="9843"/>
                  </a:cubicBezTo>
                  <a:cubicBezTo>
                    <a:pt x="810" y="9775"/>
                    <a:pt x="862" y="9687"/>
                    <a:pt x="935" y="9629"/>
                  </a:cubicBezTo>
                  <a:cubicBezTo>
                    <a:pt x="950" y="9618"/>
                    <a:pt x="965" y="9606"/>
                    <a:pt x="980" y="9595"/>
                  </a:cubicBezTo>
                  <a:cubicBezTo>
                    <a:pt x="1078" y="9520"/>
                    <a:pt x="1190" y="9436"/>
                    <a:pt x="1194" y="9306"/>
                  </a:cubicBezTo>
                  <a:cubicBezTo>
                    <a:pt x="1198" y="9179"/>
                    <a:pt x="1102" y="9098"/>
                    <a:pt x="1008" y="9019"/>
                  </a:cubicBezTo>
                  <a:cubicBezTo>
                    <a:pt x="954" y="8974"/>
                    <a:pt x="900" y="8926"/>
                    <a:pt x="864" y="8873"/>
                  </a:cubicBezTo>
                  <a:cubicBezTo>
                    <a:pt x="806" y="8785"/>
                    <a:pt x="798" y="8671"/>
                    <a:pt x="789" y="8571"/>
                  </a:cubicBezTo>
                  <a:cubicBezTo>
                    <a:pt x="748" y="8009"/>
                    <a:pt x="703" y="7431"/>
                    <a:pt x="855" y="6880"/>
                  </a:cubicBezTo>
                  <a:cubicBezTo>
                    <a:pt x="885" y="6769"/>
                    <a:pt x="933" y="6630"/>
                    <a:pt x="1023" y="6518"/>
                  </a:cubicBezTo>
                  <a:cubicBezTo>
                    <a:pt x="1108" y="6415"/>
                    <a:pt x="1226" y="6355"/>
                    <a:pt x="1338" y="6355"/>
                  </a:cubicBezTo>
                  <a:lnTo>
                    <a:pt x="1359" y="6355"/>
                  </a:lnTo>
                  <a:cubicBezTo>
                    <a:pt x="1398" y="6358"/>
                    <a:pt x="1438" y="6368"/>
                    <a:pt x="1477" y="6377"/>
                  </a:cubicBezTo>
                  <a:cubicBezTo>
                    <a:pt x="1526" y="6388"/>
                    <a:pt x="1576" y="6397"/>
                    <a:pt x="1624" y="6397"/>
                  </a:cubicBezTo>
                  <a:cubicBezTo>
                    <a:pt x="1661" y="6397"/>
                    <a:pt x="1697" y="6391"/>
                    <a:pt x="1727" y="6375"/>
                  </a:cubicBezTo>
                  <a:cubicBezTo>
                    <a:pt x="1775" y="6351"/>
                    <a:pt x="1805" y="6313"/>
                    <a:pt x="1837" y="6274"/>
                  </a:cubicBezTo>
                  <a:cubicBezTo>
                    <a:pt x="1847" y="6259"/>
                    <a:pt x="1860" y="6244"/>
                    <a:pt x="1873" y="6231"/>
                  </a:cubicBezTo>
                  <a:cubicBezTo>
                    <a:pt x="1906" y="6196"/>
                    <a:pt x="1948" y="6176"/>
                    <a:pt x="1982" y="6176"/>
                  </a:cubicBezTo>
                  <a:cubicBezTo>
                    <a:pt x="1994" y="6176"/>
                    <a:pt x="2005" y="6178"/>
                    <a:pt x="2015" y="6184"/>
                  </a:cubicBezTo>
                  <a:lnTo>
                    <a:pt x="2040" y="6199"/>
                  </a:lnTo>
                  <a:lnTo>
                    <a:pt x="2053" y="6173"/>
                  </a:lnTo>
                  <a:cubicBezTo>
                    <a:pt x="2126" y="6028"/>
                    <a:pt x="2092" y="5833"/>
                    <a:pt x="1970" y="5723"/>
                  </a:cubicBezTo>
                  <a:cubicBezTo>
                    <a:pt x="1944" y="5700"/>
                    <a:pt x="1916" y="5683"/>
                    <a:pt x="1888" y="5663"/>
                  </a:cubicBezTo>
                  <a:cubicBezTo>
                    <a:pt x="1839" y="5629"/>
                    <a:pt x="1792" y="5597"/>
                    <a:pt x="1768" y="5548"/>
                  </a:cubicBezTo>
                  <a:cubicBezTo>
                    <a:pt x="1721" y="5453"/>
                    <a:pt x="1779" y="5338"/>
                    <a:pt x="1850" y="5261"/>
                  </a:cubicBezTo>
                  <a:cubicBezTo>
                    <a:pt x="1873" y="5237"/>
                    <a:pt x="1899" y="5211"/>
                    <a:pt x="1922" y="5188"/>
                  </a:cubicBezTo>
                  <a:cubicBezTo>
                    <a:pt x="1982" y="5130"/>
                    <a:pt x="2045" y="5072"/>
                    <a:pt x="2081" y="4993"/>
                  </a:cubicBezTo>
                  <a:cubicBezTo>
                    <a:pt x="2122" y="4911"/>
                    <a:pt x="2126" y="4819"/>
                    <a:pt x="2132" y="4738"/>
                  </a:cubicBezTo>
                  <a:lnTo>
                    <a:pt x="2190" y="3868"/>
                  </a:lnTo>
                  <a:cubicBezTo>
                    <a:pt x="2195" y="3797"/>
                    <a:pt x="2282" y="3774"/>
                    <a:pt x="2413" y="3746"/>
                  </a:cubicBezTo>
                  <a:cubicBezTo>
                    <a:pt x="2529" y="3720"/>
                    <a:pt x="2647" y="3694"/>
                    <a:pt x="2692" y="3609"/>
                  </a:cubicBezTo>
                  <a:cubicBezTo>
                    <a:pt x="2709" y="3581"/>
                    <a:pt x="2713" y="3551"/>
                    <a:pt x="2719" y="3521"/>
                  </a:cubicBezTo>
                  <a:cubicBezTo>
                    <a:pt x="2724" y="3495"/>
                    <a:pt x="2728" y="3472"/>
                    <a:pt x="2741" y="3450"/>
                  </a:cubicBezTo>
                  <a:cubicBezTo>
                    <a:pt x="2762" y="3410"/>
                    <a:pt x="2805" y="3386"/>
                    <a:pt x="2852" y="3362"/>
                  </a:cubicBezTo>
                  <a:cubicBezTo>
                    <a:pt x="2869" y="3352"/>
                    <a:pt x="2889" y="3343"/>
                    <a:pt x="2906" y="3332"/>
                  </a:cubicBezTo>
                  <a:cubicBezTo>
                    <a:pt x="3049" y="3240"/>
                    <a:pt x="3109" y="3077"/>
                    <a:pt x="3167" y="2921"/>
                  </a:cubicBezTo>
                  <a:cubicBezTo>
                    <a:pt x="3191" y="2857"/>
                    <a:pt x="3217" y="2790"/>
                    <a:pt x="3244" y="2733"/>
                  </a:cubicBezTo>
                  <a:cubicBezTo>
                    <a:pt x="3276" y="2666"/>
                    <a:pt x="3319" y="2602"/>
                    <a:pt x="3360" y="2542"/>
                  </a:cubicBezTo>
                  <a:cubicBezTo>
                    <a:pt x="3433" y="2433"/>
                    <a:pt x="3508" y="2319"/>
                    <a:pt x="3534" y="2188"/>
                  </a:cubicBezTo>
                  <a:cubicBezTo>
                    <a:pt x="3542" y="2145"/>
                    <a:pt x="3546" y="2103"/>
                    <a:pt x="3551" y="2060"/>
                  </a:cubicBezTo>
                  <a:cubicBezTo>
                    <a:pt x="3559" y="1959"/>
                    <a:pt x="3568" y="1865"/>
                    <a:pt x="3632" y="1803"/>
                  </a:cubicBezTo>
                  <a:cubicBezTo>
                    <a:pt x="3645" y="1790"/>
                    <a:pt x="3662" y="1779"/>
                    <a:pt x="3677" y="1766"/>
                  </a:cubicBezTo>
                  <a:cubicBezTo>
                    <a:pt x="3714" y="1738"/>
                    <a:pt x="3752" y="1711"/>
                    <a:pt x="3767" y="1663"/>
                  </a:cubicBezTo>
                  <a:cubicBezTo>
                    <a:pt x="3778" y="1631"/>
                    <a:pt x="3776" y="1601"/>
                    <a:pt x="3771" y="1571"/>
                  </a:cubicBezTo>
                  <a:cubicBezTo>
                    <a:pt x="3769" y="1558"/>
                    <a:pt x="3769" y="1546"/>
                    <a:pt x="3769" y="1533"/>
                  </a:cubicBezTo>
                  <a:cubicBezTo>
                    <a:pt x="3769" y="1413"/>
                    <a:pt x="3894" y="1323"/>
                    <a:pt x="4011" y="1301"/>
                  </a:cubicBezTo>
                  <a:cubicBezTo>
                    <a:pt x="4048" y="1295"/>
                    <a:pt x="4091" y="1291"/>
                    <a:pt x="4142" y="1291"/>
                  </a:cubicBezTo>
                  <a:cubicBezTo>
                    <a:pt x="4176" y="1291"/>
                    <a:pt x="4213" y="1293"/>
                    <a:pt x="4249" y="1293"/>
                  </a:cubicBezTo>
                  <a:cubicBezTo>
                    <a:pt x="4287" y="1296"/>
                    <a:pt x="4326" y="1298"/>
                    <a:pt x="4364" y="1298"/>
                  </a:cubicBezTo>
                  <a:cubicBezTo>
                    <a:pt x="4378" y="1298"/>
                    <a:pt x="4392" y="1298"/>
                    <a:pt x="4406" y="1297"/>
                  </a:cubicBezTo>
                  <a:cubicBezTo>
                    <a:pt x="4577" y="1288"/>
                    <a:pt x="4712" y="1218"/>
                    <a:pt x="4763" y="1104"/>
                  </a:cubicBezTo>
                  <a:cubicBezTo>
                    <a:pt x="4796" y="1038"/>
                    <a:pt x="4796" y="967"/>
                    <a:pt x="4796" y="899"/>
                  </a:cubicBezTo>
                  <a:cubicBezTo>
                    <a:pt x="4796" y="849"/>
                    <a:pt x="4798" y="804"/>
                    <a:pt x="4806" y="759"/>
                  </a:cubicBezTo>
                  <a:cubicBezTo>
                    <a:pt x="4832" y="650"/>
                    <a:pt x="4943" y="562"/>
                    <a:pt x="5053" y="562"/>
                  </a:cubicBezTo>
                  <a:cubicBezTo>
                    <a:pt x="5087" y="562"/>
                    <a:pt x="5119" y="571"/>
                    <a:pt x="5147" y="588"/>
                  </a:cubicBezTo>
                  <a:cubicBezTo>
                    <a:pt x="5173" y="605"/>
                    <a:pt x="5196" y="626"/>
                    <a:pt x="5220" y="650"/>
                  </a:cubicBezTo>
                  <a:cubicBezTo>
                    <a:pt x="5241" y="671"/>
                    <a:pt x="5265" y="695"/>
                    <a:pt x="5293" y="714"/>
                  </a:cubicBezTo>
                  <a:cubicBezTo>
                    <a:pt x="5344" y="749"/>
                    <a:pt x="5404" y="764"/>
                    <a:pt x="5460" y="779"/>
                  </a:cubicBezTo>
                  <a:cubicBezTo>
                    <a:pt x="5485" y="785"/>
                    <a:pt x="5511" y="791"/>
                    <a:pt x="5535" y="798"/>
                  </a:cubicBezTo>
                  <a:cubicBezTo>
                    <a:pt x="5601" y="819"/>
                    <a:pt x="5678" y="871"/>
                    <a:pt x="5683" y="941"/>
                  </a:cubicBezTo>
                  <a:lnTo>
                    <a:pt x="5683" y="952"/>
                  </a:lnTo>
                  <a:lnTo>
                    <a:pt x="5691" y="961"/>
                  </a:lnTo>
                  <a:cubicBezTo>
                    <a:pt x="5719" y="986"/>
                    <a:pt x="5755" y="999"/>
                    <a:pt x="5796" y="999"/>
                  </a:cubicBezTo>
                  <a:cubicBezTo>
                    <a:pt x="5867" y="999"/>
                    <a:pt x="5940" y="956"/>
                    <a:pt x="5976" y="894"/>
                  </a:cubicBezTo>
                  <a:cubicBezTo>
                    <a:pt x="6023" y="817"/>
                    <a:pt x="6027" y="716"/>
                    <a:pt x="5993" y="594"/>
                  </a:cubicBezTo>
                  <a:cubicBezTo>
                    <a:pt x="5985" y="560"/>
                    <a:pt x="5974" y="528"/>
                    <a:pt x="5963" y="496"/>
                  </a:cubicBezTo>
                  <a:cubicBezTo>
                    <a:pt x="5942" y="436"/>
                    <a:pt x="5922" y="380"/>
                    <a:pt x="5914" y="320"/>
                  </a:cubicBezTo>
                  <a:cubicBezTo>
                    <a:pt x="5910" y="288"/>
                    <a:pt x="5912" y="264"/>
                    <a:pt x="5920" y="247"/>
                  </a:cubicBezTo>
                  <a:cubicBezTo>
                    <a:pt x="5940" y="200"/>
                    <a:pt x="6002" y="181"/>
                    <a:pt x="6066" y="170"/>
                  </a:cubicBezTo>
                  <a:lnTo>
                    <a:pt x="6653" y="59"/>
                  </a:lnTo>
                  <a:close/>
                  <a:moveTo>
                    <a:pt x="6677" y="1"/>
                  </a:moveTo>
                  <a:lnTo>
                    <a:pt x="6055" y="117"/>
                  </a:lnTo>
                  <a:cubicBezTo>
                    <a:pt x="6006" y="125"/>
                    <a:pt x="5905" y="144"/>
                    <a:pt x="5871" y="226"/>
                  </a:cubicBezTo>
                  <a:cubicBezTo>
                    <a:pt x="5856" y="262"/>
                    <a:pt x="5858" y="301"/>
                    <a:pt x="5862" y="327"/>
                  </a:cubicBezTo>
                  <a:cubicBezTo>
                    <a:pt x="5869" y="393"/>
                    <a:pt x="5890" y="453"/>
                    <a:pt x="5912" y="513"/>
                  </a:cubicBezTo>
                  <a:cubicBezTo>
                    <a:pt x="5922" y="545"/>
                    <a:pt x="5933" y="577"/>
                    <a:pt x="5942" y="607"/>
                  </a:cubicBezTo>
                  <a:cubicBezTo>
                    <a:pt x="5972" y="716"/>
                    <a:pt x="5970" y="804"/>
                    <a:pt x="5931" y="869"/>
                  </a:cubicBezTo>
                  <a:cubicBezTo>
                    <a:pt x="5903" y="914"/>
                    <a:pt x="5847" y="946"/>
                    <a:pt x="5796" y="946"/>
                  </a:cubicBezTo>
                  <a:cubicBezTo>
                    <a:pt x="5779" y="946"/>
                    <a:pt x="5755" y="941"/>
                    <a:pt x="5734" y="926"/>
                  </a:cubicBezTo>
                  <a:cubicBezTo>
                    <a:pt x="5723" y="834"/>
                    <a:pt x="5633" y="774"/>
                    <a:pt x="5552" y="749"/>
                  </a:cubicBezTo>
                  <a:cubicBezTo>
                    <a:pt x="5526" y="740"/>
                    <a:pt x="5500" y="734"/>
                    <a:pt x="5473" y="727"/>
                  </a:cubicBezTo>
                  <a:cubicBezTo>
                    <a:pt x="5419" y="712"/>
                    <a:pt x="5365" y="699"/>
                    <a:pt x="5323" y="669"/>
                  </a:cubicBezTo>
                  <a:cubicBezTo>
                    <a:pt x="5299" y="654"/>
                    <a:pt x="5278" y="633"/>
                    <a:pt x="5256" y="611"/>
                  </a:cubicBezTo>
                  <a:cubicBezTo>
                    <a:pt x="5233" y="588"/>
                    <a:pt x="5207" y="562"/>
                    <a:pt x="5175" y="543"/>
                  </a:cubicBezTo>
                  <a:cubicBezTo>
                    <a:pt x="5138" y="519"/>
                    <a:pt x="5098" y="509"/>
                    <a:pt x="5053" y="509"/>
                  </a:cubicBezTo>
                  <a:cubicBezTo>
                    <a:pt x="4920" y="509"/>
                    <a:pt x="4785" y="616"/>
                    <a:pt x="4755" y="749"/>
                  </a:cubicBezTo>
                  <a:cubicBezTo>
                    <a:pt x="4744" y="798"/>
                    <a:pt x="4742" y="849"/>
                    <a:pt x="4742" y="899"/>
                  </a:cubicBezTo>
                  <a:cubicBezTo>
                    <a:pt x="4742" y="965"/>
                    <a:pt x="4742" y="1027"/>
                    <a:pt x="4716" y="1081"/>
                  </a:cubicBezTo>
                  <a:cubicBezTo>
                    <a:pt x="4650" y="1222"/>
                    <a:pt x="4459" y="1239"/>
                    <a:pt x="4403" y="1243"/>
                  </a:cubicBezTo>
                  <a:cubicBezTo>
                    <a:pt x="4388" y="1244"/>
                    <a:pt x="4374" y="1244"/>
                    <a:pt x="4359" y="1244"/>
                  </a:cubicBezTo>
                  <a:cubicBezTo>
                    <a:pt x="4323" y="1244"/>
                    <a:pt x="4288" y="1243"/>
                    <a:pt x="4251" y="1241"/>
                  </a:cubicBezTo>
                  <a:cubicBezTo>
                    <a:pt x="4215" y="1239"/>
                    <a:pt x="4178" y="1237"/>
                    <a:pt x="4142" y="1237"/>
                  </a:cubicBezTo>
                  <a:cubicBezTo>
                    <a:pt x="4086" y="1237"/>
                    <a:pt x="4041" y="1241"/>
                    <a:pt x="4001" y="1248"/>
                  </a:cubicBezTo>
                  <a:cubicBezTo>
                    <a:pt x="3859" y="1276"/>
                    <a:pt x="3716" y="1383"/>
                    <a:pt x="3716" y="1533"/>
                  </a:cubicBezTo>
                  <a:cubicBezTo>
                    <a:pt x="3716" y="1548"/>
                    <a:pt x="3718" y="1561"/>
                    <a:pt x="3718" y="1576"/>
                  </a:cubicBezTo>
                  <a:cubicBezTo>
                    <a:pt x="3720" y="1601"/>
                    <a:pt x="3724" y="1625"/>
                    <a:pt x="3716" y="1646"/>
                  </a:cubicBezTo>
                  <a:cubicBezTo>
                    <a:pt x="3707" y="1678"/>
                    <a:pt x="3677" y="1700"/>
                    <a:pt x="3645" y="1723"/>
                  </a:cubicBezTo>
                  <a:cubicBezTo>
                    <a:pt x="3628" y="1736"/>
                    <a:pt x="3611" y="1749"/>
                    <a:pt x="3596" y="1764"/>
                  </a:cubicBezTo>
                  <a:cubicBezTo>
                    <a:pt x="3516" y="1841"/>
                    <a:pt x="3508" y="1951"/>
                    <a:pt x="3497" y="2055"/>
                  </a:cubicBezTo>
                  <a:cubicBezTo>
                    <a:pt x="3493" y="2096"/>
                    <a:pt x="3489" y="2139"/>
                    <a:pt x="3482" y="2178"/>
                  </a:cubicBezTo>
                  <a:cubicBezTo>
                    <a:pt x="3456" y="2300"/>
                    <a:pt x="3388" y="2403"/>
                    <a:pt x="3315" y="2512"/>
                  </a:cubicBezTo>
                  <a:cubicBezTo>
                    <a:pt x="3274" y="2574"/>
                    <a:pt x="3232" y="2640"/>
                    <a:pt x="3197" y="2709"/>
                  </a:cubicBezTo>
                  <a:cubicBezTo>
                    <a:pt x="3167" y="2769"/>
                    <a:pt x="3142" y="2837"/>
                    <a:pt x="3118" y="2902"/>
                  </a:cubicBezTo>
                  <a:cubicBezTo>
                    <a:pt x="3060" y="3058"/>
                    <a:pt x="3007" y="3204"/>
                    <a:pt x="2878" y="3285"/>
                  </a:cubicBezTo>
                  <a:cubicBezTo>
                    <a:pt x="2861" y="3296"/>
                    <a:pt x="2844" y="3305"/>
                    <a:pt x="2827" y="3315"/>
                  </a:cubicBezTo>
                  <a:cubicBezTo>
                    <a:pt x="2775" y="3341"/>
                    <a:pt x="2722" y="3371"/>
                    <a:pt x="2694" y="3425"/>
                  </a:cubicBezTo>
                  <a:cubicBezTo>
                    <a:pt x="2679" y="3452"/>
                    <a:pt x="2672" y="3482"/>
                    <a:pt x="2666" y="3512"/>
                  </a:cubicBezTo>
                  <a:cubicBezTo>
                    <a:pt x="2662" y="3538"/>
                    <a:pt x="2657" y="3564"/>
                    <a:pt x="2647" y="3583"/>
                  </a:cubicBezTo>
                  <a:cubicBezTo>
                    <a:pt x="2610" y="3647"/>
                    <a:pt x="2505" y="3671"/>
                    <a:pt x="2402" y="3692"/>
                  </a:cubicBezTo>
                  <a:cubicBezTo>
                    <a:pt x="2276" y="3720"/>
                    <a:pt x="2143" y="3748"/>
                    <a:pt x="2137" y="3866"/>
                  </a:cubicBezTo>
                  <a:lnTo>
                    <a:pt x="2079" y="4734"/>
                  </a:lnTo>
                  <a:cubicBezTo>
                    <a:pt x="2072" y="4815"/>
                    <a:pt x="2068" y="4899"/>
                    <a:pt x="2034" y="4971"/>
                  </a:cubicBezTo>
                  <a:cubicBezTo>
                    <a:pt x="2002" y="5040"/>
                    <a:pt x="1946" y="5094"/>
                    <a:pt x="1886" y="5149"/>
                  </a:cubicBezTo>
                  <a:cubicBezTo>
                    <a:pt x="1860" y="5175"/>
                    <a:pt x="1835" y="5198"/>
                    <a:pt x="1811" y="5226"/>
                  </a:cubicBezTo>
                  <a:cubicBezTo>
                    <a:pt x="1730" y="5316"/>
                    <a:pt x="1661" y="5453"/>
                    <a:pt x="1719" y="5571"/>
                  </a:cubicBezTo>
                  <a:cubicBezTo>
                    <a:pt x="1749" y="5633"/>
                    <a:pt x="1805" y="5670"/>
                    <a:pt x="1858" y="5706"/>
                  </a:cubicBezTo>
                  <a:cubicBezTo>
                    <a:pt x="1886" y="5726"/>
                    <a:pt x="1910" y="5743"/>
                    <a:pt x="1933" y="5764"/>
                  </a:cubicBezTo>
                  <a:cubicBezTo>
                    <a:pt x="2032" y="5852"/>
                    <a:pt x="2064" y="6004"/>
                    <a:pt x="2015" y="6126"/>
                  </a:cubicBezTo>
                  <a:cubicBezTo>
                    <a:pt x="2004" y="6123"/>
                    <a:pt x="1992" y="6121"/>
                    <a:pt x="1980" y="6121"/>
                  </a:cubicBezTo>
                  <a:cubicBezTo>
                    <a:pt x="1932" y="6121"/>
                    <a:pt x="1878" y="6148"/>
                    <a:pt x="1835" y="6195"/>
                  </a:cubicBezTo>
                  <a:cubicBezTo>
                    <a:pt x="1820" y="6208"/>
                    <a:pt x="1807" y="6225"/>
                    <a:pt x="1794" y="6240"/>
                  </a:cubicBezTo>
                  <a:cubicBezTo>
                    <a:pt x="1766" y="6276"/>
                    <a:pt x="1738" y="6308"/>
                    <a:pt x="1704" y="6328"/>
                  </a:cubicBezTo>
                  <a:cubicBezTo>
                    <a:pt x="1680" y="6339"/>
                    <a:pt x="1653" y="6344"/>
                    <a:pt x="1623" y="6344"/>
                  </a:cubicBezTo>
                  <a:cubicBezTo>
                    <a:pt x="1582" y="6344"/>
                    <a:pt x="1536" y="6335"/>
                    <a:pt x="1488" y="6325"/>
                  </a:cubicBezTo>
                  <a:cubicBezTo>
                    <a:pt x="1447" y="6315"/>
                    <a:pt x="1404" y="6306"/>
                    <a:pt x="1363" y="6302"/>
                  </a:cubicBezTo>
                  <a:cubicBezTo>
                    <a:pt x="1356" y="6301"/>
                    <a:pt x="1348" y="6301"/>
                    <a:pt x="1340" y="6301"/>
                  </a:cubicBezTo>
                  <a:cubicBezTo>
                    <a:pt x="1212" y="6301"/>
                    <a:pt x="1077" y="6369"/>
                    <a:pt x="982" y="6484"/>
                  </a:cubicBezTo>
                  <a:cubicBezTo>
                    <a:pt x="883" y="6602"/>
                    <a:pt x="836" y="6750"/>
                    <a:pt x="804" y="6865"/>
                  </a:cubicBezTo>
                  <a:cubicBezTo>
                    <a:pt x="650" y="7427"/>
                    <a:pt x="695" y="8009"/>
                    <a:pt x="738" y="8575"/>
                  </a:cubicBezTo>
                  <a:cubicBezTo>
                    <a:pt x="744" y="8676"/>
                    <a:pt x="755" y="8804"/>
                    <a:pt x="819" y="8903"/>
                  </a:cubicBezTo>
                  <a:cubicBezTo>
                    <a:pt x="860" y="8963"/>
                    <a:pt x="918" y="9012"/>
                    <a:pt x="973" y="9059"/>
                  </a:cubicBezTo>
                  <a:cubicBezTo>
                    <a:pt x="1061" y="9134"/>
                    <a:pt x="1143" y="9203"/>
                    <a:pt x="1140" y="9303"/>
                  </a:cubicBezTo>
                  <a:cubicBezTo>
                    <a:pt x="1136" y="9408"/>
                    <a:pt x="1040" y="9481"/>
                    <a:pt x="948" y="9552"/>
                  </a:cubicBezTo>
                  <a:cubicBezTo>
                    <a:pt x="933" y="9565"/>
                    <a:pt x="915" y="9576"/>
                    <a:pt x="900" y="9588"/>
                  </a:cubicBezTo>
                  <a:cubicBezTo>
                    <a:pt x="830" y="9644"/>
                    <a:pt x="757" y="9745"/>
                    <a:pt x="755" y="9843"/>
                  </a:cubicBezTo>
                  <a:cubicBezTo>
                    <a:pt x="753" y="9895"/>
                    <a:pt x="772" y="9940"/>
                    <a:pt x="808" y="9972"/>
                  </a:cubicBezTo>
                  <a:cubicBezTo>
                    <a:pt x="830" y="9991"/>
                    <a:pt x="855" y="10004"/>
                    <a:pt x="879" y="10015"/>
                  </a:cubicBezTo>
                  <a:cubicBezTo>
                    <a:pt x="896" y="10023"/>
                    <a:pt x="913" y="10032"/>
                    <a:pt x="928" y="10043"/>
                  </a:cubicBezTo>
                  <a:cubicBezTo>
                    <a:pt x="995" y="10092"/>
                    <a:pt x="1008" y="10190"/>
                    <a:pt x="1016" y="10278"/>
                  </a:cubicBezTo>
                  <a:cubicBezTo>
                    <a:pt x="1031" y="10460"/>
                    <a:pt x="1029" y="10660"/>
                    <a:pt x="894" y="10756"/>
                  </a:cubicBezTo>
                  <a:cubicBezTo>
                    <a:pt x="858" y="10780"/>
                    <a:pt x="815" y="10795"/>
                    <a:pt x="770" y="10812"/>
                  </a:cubicBezTo>
                  <a:cubicBezTo>
                    <a:pt x="710" y="10833"/>
                    <a:pt x="648" y="10855"/>
                    <a:pt x="601" y="10900"/>
                  </a:cubicBezTo>
                  <a:cubicBezTo>
                    <a:pt x="511" y="10990"/>
                    <a:pt x="513" y="11125"/>
                    <a:pt x="513" y="11245"/>
                  </a:cubicBezTo>
                  <a:lnTo>
                    <a:pt x="513" y="11262"/>
                  </a:lnTo>
                  <a:cubicBezTo>
                    <a:pt x="513" y="11440"/>
                    <a:pt x="491" y="11619"/>
                    <a:pt x="446" y="11793"/>
                  </a:cubicBezTo>
                  <a:cubicBezTo>
                    <a:pt x="438" y="11821"/>
                    <a:pt x="427" y="11847"/>
                    <a:pt x="414" y="11868"/>
                  </a:cubicBezTo>
                  <a:lnTo>
                    <a:pt x="403" y="11885"/>
                  </a:lnTo>
                  <a:lnTo>
                    <a:pt x="416" y="11900"/>
                  </a:lnTo>
                  <a:cubicBezTo>
                    <a:pt x="436" y="11924"/>
                    <a:pt x="440" y="11956"/>
                    <a:pt x="431" y="11992"/>
                  </a:cubicBezTo>
                  <a:cubicBezTo>
                    <a:pt x="418" y="12044"/>
                    <a:pt x="382" y="12087"/>
                    <a:pt x="339" y="12106"/>
                  </a:cubicBezTo>
                  <a:cubicBezTo>
                    <a:pt x="308" y="12119"/>
                    <a:pt x="274" y="12124"/>
                    <a:pt x="236" y="12124"/>
                  </a:cubicBezTo>
                  <a:cubicBezTo>
                    <a:pt x="174" y="12124"/>
                    <a:pt x="104" y="12110"/>
                    <a:pt x="35" y="12091"/>
                  </a:cubicBezTo>
                  <a:lnTo>
                    <a:pt x="1" y="12080"/>
                  </a:lnTo>
                  <a:lnTo>
                    <a:pt x="3" y="12117"/>
                  </a:lnTo>
                  <a:cubicBezTo>
                    <a:pt x="13" y="12352"/>
                    <a:pt x="41" y="12594"/>
                    <a:pt x="211" y="12744"/>
                  </a:cubicBezTo>
                  <a:cubicBezTo>
                    <a:pt x="238" y="12770"/>
                    <a:pt x="268" y="12791"/>
                    <a:pt x="298" y="12813"/>
                  </a:cubicBezTo>
                  <a:cubicBezTo>
                    <a:pt x="371" y="12862"/>
                    <a:pt x="438" y="12909"/>
                    <a:pt x="453" y="12982"/>
                  </a:cubicBezTo>
                  <a:cubicBezTo>
                    <a:pt x="457" y="13004"/>
                    <a:pt x="457" y="13027"/>
                    <a:pt x="457" y="13051"/>
                  </a:cubicBezTo>
                  <a:cubicBezTo>
                    <a:pt x="457" y="13083"/>
                    <a:pt x="457" y="13117"/>
                    <a:pt x="470" y="13149"/>
                  </a:cubicBezTo>
                  <a:cubicBezTo>
                    <a:pt x="485" y="13192"/>
                    <a:pt x="515" y="13222"/>
                    <a:pt x="545" y="13252"/>
                  </a:cubicBezTo>
                  <a:cubicBezTo>
                    <a:pt x="564" y="13271"/>
                    <a:pt x="583" y="13291"/>
                    <a:pt x="596" y="13314"/>
                  </a:cubicBezTo>
                  <a:cubicBezTo>
                    <a:pt x="633" y="13374"/>
                    <a:pt x="626" y="13458"/>
                    <a:pt x="620" y="13537"/>
                  </a:cubicBezTo>
                  <a:cubicBezTo>
                    <a:pt x="609" y="13640"/>
                    <a:pt x="601" y="13747"/>
                    <a:pt x="680" y="13818"/>
                  </a:cubicBezTo>
                  <a:cubicBezTo>
                    <a:pt x="708" y="13843"/>
                    <a:pt x="742" y="13858"/>
                    <a:pt x="776" y="13871"/>
                  </a:cubicBezTo>
                  <a:cubicBezTo>
                    <a:pt x="813" y="13888"/>
                    <a:pt x="849" y="13903"/>
                    <a:pt x="868" y="13933"/>
                  </a:cubicBezTo>
                  <a:cubicBezTo>
                    <a:pt x="898" y="13976"/>
                    <a:pt x="885" y="14034"/>
                    <a:pt x="870" y="14096"/>
                  </a:cubicBezTo>
                  <a:cubicBezTo>
                    <a:pt x="858" y="14158"/>
                    <a:pt x="840" y="14223"/>
                    <a:pt x="866" y="14285"/>
                  </a:cubicBezTo>
                  <a:cubicBezTo>
                    <a:pt x="894" y="14347"/>
                    <a:pt x="952" y="14379"/>
                    <a:pt x="1010" y="14411"/>
                  </a:cubicBezTo>
                  <a:cubicBezTo>
                    <a:pt x="1053" y="14435"/>
                    <a:pt x="1091" y="14456"/>
                    <a:pt x="1117" y="14490"/>
                  </a:cubicBezTo>
                  <a:cubicBezTo>
                    <a:pt x="1164" y="14555"/>
                    <a:pt x="1151" y="14640"/>
                    <a:pt x="1136" y="14733"/>
                  </a:cubicBezTo>
                  <a:cubicBezTo>
                    <a:pt x="1119" y="14831"/>
                    <a:pt x="1102" y="14934"/>
                    <a:pt x="1160" y="15015"/>
                  </a:cubicBezTo>
                  <a:cubicBezTo>
                    <a:pt x="1190" y="15056"/>
                    <a:pt x="1228" y="15080"/>
                    <a:pt x="1267" y="15105"/>
                  </a:cubicBezTo>
                  <a:cubicBezTo>
                    <a:pt x="1297" y="15122"/>
                    <a:pt x="1325" y="15142"/>
                    <a:pt x="1346" y="15163"/>
                  </a:cubicBezTo>
                  <a:cubicBezTo>
                    <a:pt x="1417" y="15236"/>
                    <a:pt x="1415" y="15347"/>
                    <a:pt x="1410" y="15463"/>
                  </a:cubicBezTo>
                  <a:cubicBezTo>
                    <a:pt x="1408" y="15581"/>
                    <a:pt x="1406" y="15705"/>
                    <a:pt x="1483" y="15795"/>
                  </a:cubicBezTo>
                  <a:cubicBezTo>
                    <a:pt x="1528" y="15851"/>
                    <a:pt x="1599" y="15881"/>
                    <a:pt x="1678" y="15881"/>
                  </a:cubicBezTo>
                  <a:cubicBezTo>
                    <a:pt x="1790" y="15881"/>
                    <a:pt x="1910" y="15819"/>
                    <a:pt x="1976" y="15729"/>
                  </a:cubicBezTo>
                  <a:cubicBezTo>
                    <a:pt x="2075" y="15594"/>
                    <a:pt x="2090" y="15429"/>
                    <a:pt x="2096" y="15242"/>
                  </a:cubicBezTo>
                  <a:cubicBezTo>
                    <a:pt x="2109" y="15245"/>
                    <a:pt x="2123" y="15246"/>
                    <a:pt x="2137" y="15246"/>
                  </a:cubicBezTo>
                  <a:cubicBezTo>
                    <a:pt x="2217" y="15246"/>
                    <a:pt x="2303" y="15205"/>
                    <a:pt x="2362" y="15135"/>
                  </a:cubicBezTo>
                  <a:cubicBezTo>
                    <a:pt x="2422" y="15062"/>
                    <a:pt x="2454" y="14970"/>
                    <a:pt x="2479" y="14885"/>
                  </a:cubicBezTo>
                  <a:cubicBezTo>
                    <a:pt x="2572" y="14953"/>
                    <a:pt x="2677" y="15024"/>
                    <a:pt x="2799" y="15047"/>
                  </a:cubicBezTo>
                  <a:cubicBezTo>
                    <a:pt x="2822" y="15052"/>
                    <a:pt x="2846" y="15054"/>
                    <a:pt x="2872" y="15054"/>
                  </a:cubicBezTo>
                  <a:cubicBezTo>
                    <a:pt x="3002" y="15054"/>
                    <a:pt x="3116" y="14990"/>
                    <a:pt x="3161" y="14891"/>
                  </a:cubicBezTo>
                  <a:cubicBezTo>
                    <a:pt x="3174" y="14863"/>
                    <a:pt x="3180" y="14835"/>
                    <a:pt x="3187" y="14807"/>
                  </a:cubicBezTo>
                  <a:cubicBezTo>
                    <a:pt x="3193" y="14780"/>
                    <a:pt x="3199" y="14756"/>
                    <a:pt x="3210" y="14733"/>
                  </a:cubicBezTo>
                  <a:cubicBezTo>
                    <a:pt x="3246" y="14653"/>
                    <a:pt x="3334" y="14600"/>
                    <a:pt x="3480" y="14570"/>
                  </a:cubicBezTo>
                  <a:cubicBezTo>
                    <a:pt x="3497" y="14565"/>
                    <a:pt x="3514" y="14563"/>
                    <a:pt x="3531" y="14559"/>
                  </a:cubicBezTo>
                  <a:cubicBezTo>
                    <a:pt x="3632" y="14540"/>
                    <a:pt x="3739" y="14518"/>
                    <a:pt x="3821" y="14450"/>
                  </a:cubicBezTo>
                  <a:cubicBezTo>
                    <a:pt x="3879" y="14400"/>
                    <a:pt x="3915" y="14317"/>
                    <a:pt x="3909" y="14240"/>
                  </a:cubicBezTo>
                  <a:cubicBezTo>
                    <a:pt x="3904" y="14182"/>
                    <a:pt x="3876" y="14135"/>
                    <a:pt x="3831" y="14107"/>
                  </a:cubicBezTo>
                  <a:cubicBezTo>
                    <a:pt x="3784" y="14077"/>
                    <a:pt x="3722" y="14073"/>
                    <a:pt x="3662" y="14073"/>
                  </a:cubicBezTo>
                  <a:lnTo>
                    <a:pt x="3598" y="14073"/>
                  </a:lnTo>
                  <a:cubicBezTo>
                    <a:pt x="3506" y="14073"/>
                    <a:pt x="3474" y="14060"/>
                    <a:pt x="3463" y="14017"/>
                  </a:cubicBezTo>
                  <a:cubicBezTo>
                    <a:pt x="3456" y="13998"/>
                    <a:pt x="3463" y="13972"/>
                    <a:pt x="3467" y="13948"/>
                  </a:cubicBezTo>
                  <a:lnTo>
                    <a:pt x="3795" y="12395"/>
                  </a:lnTo>
                  <a:cubicBezTo>
                    <a:pt x="3806" y="12339"/>
                    <a:pt x="3821" y="12286"/>
                    <a:pt x="3857" y="12258"/>
                  </a:cubicBezTo>
                  <a:cubicBezTo>
                    <a:pt x="3889" y="12232"/>
                    <a:pt x="3932" y="12228"/>
                    <a:pt x="3979" y="12224"/>
                  </a:cubicBezTo>
                  <a:lnTo>
                    <a:pt x="4001" y="12222"/>
                  </a:lnTo>
                  <a:cubicBezTo>
                    <a:pt x="4391" y="12179"/>
                    <a:pt x="4708" y="11832"/>
                    <a:pt x="4703" y="11459"/>
                  </a:cubicBezTo>
                  <a:cubicBezTo>
                    <a:pt x="4847" y="11410"/>
                    <a:pt x="4933" y="11268"/>
                    <a:pt x="4963" y="11148"/>
                  </a:cubicBezTo>
                  <a:cubicBezTo>
                    <a:pt x="4999" y="11007"/>
                    <a:pt x="4982" y="10857"/>
                    <a:pt x="4967" y="10724"/>
                  </a:cubicBezTo>
                  <a:cubicBezTo>
                    <a:pt x="4963" y="10685"/>
                    <a:pt x="4958" y="10634"/>
                    <a:pt x="4928" y="10595"/>
                  </a:cubicBezTo>
                  <a:cubicBezTo>
                    <a:pt x="4898" y="10553"/>
                    <a:pt x="4853" y="10535"/>
                    <a:pt x="4811" y="10516"/>
                  </a:cubicBezTo>
                  <a:cubicBezTo>
                    <a:pt x="4796" y="10510"/>
                    <a:pt x="4781" y="10503"/>
                    <a:pt x="4766" y="10497"/>
                  </a:cubicBezTo>
                  <a:cubicBezTo>
                    <a:pt x="4652" y="10439"/>
                    <a:pt x="4588" y="10291"/>
                    <a:pt x="4624" y="10169"/>
                  </a:cubicBezTo>
                  <a:lnTo>
                    <a:pt x="4633" y="10139"/>
                  </a:lnTo>
                  <a:lnTo>
                    <a:pt x="4086" y="10081"/>
                  </a:lnTo>
                  <a:cubicBezTo>
                    <a:pt x="4041" y="10077"/>
                    <a:pt x="4003" y="10070"/>
                    <a:pt x="3977" y="10047"/>
                  </a:cubicBezTo>
                  <a:cubicBezTo>
                    <a:pt x="3943" y="10017"/>
                    <a:pt x="3939" y="9961"/>
                    <a:pt x="3939" y="9908"/>
                  </a:cubicBezTo>
                  <a:cubicBezTo>
                    <a:pt x="3921" y="9329"/>
                    <a:pt x="3904" y="8734"/>
                    <a:pt x="4082" y="8172"/>
                  </a:cubicBezTo>
                  <a:lnTo>
                    <a:pt x="4084" y="8164"/>
                  </a:lnTo>
                  <a:cubicBezTo>
                    <a:pt x="4114" y="8067"/>
                    <a:pt x="4151" y="7958"/>
                    <a:pt x="4108" y="7857"/>
                  </a:cubicBezTo>
                  <a:cubicBezTo>
                    <a:pt x="4106" y="7851"/>
                    <a:pt x="4103" y="7844"/>
                    <a:pt x="4101" y="7840"/>
                  </a:cubicBezTo>
                  <a:cubicBezTo>
                    <a:pt x="4095" y="7827"/>
                    <a:pt x="4088" y="7814"/>
                    <a:pt x="4088" y="7804"/>
                  </a:cubicBezTo>
                  <a:cubicBezTo>
                    <a:pt x="4082" y="7765"/>
                    <a:pt x="4118" y="7731"/>
                    <a:pt x="4196" y="7694"/>
                  </a:cubicBezTo>
                  <a:cubicBezTo>
                    <a:pt x="4474" y="7564"/>
                    <a:pt x="4731" y="7375"/>
                    <a:pt x="4937" y="7148"/>
                  </a:cubicBezTo>
                  <a:lnTo>
                    <a:pt x="4945" y="7140"/>
                  </a:lnTo>
                  <a:cubicBezTo>
                    <a:pt x="4982" y="7099"/>
                    <a:pt x="5023" y="7054"/>
                    <a:pt x="5072" y="7037"/>
                  </a:cubicBezTo>
                  <a:cubicBezTo>
                    <a:pt x="5093" y="7030"/>
                    <a:pt x="5115" y="7028"/>
                    <a:pt x="5138" y="7026"/>
                  </a:cubicBezTo>
                  <a:cubicBezTo>
                    <a:pt x="5164" y="7022"/>
                    <a:pt x="5192" y="7020"/>
                    <a:pt x="5220" y="7009"/>
                  </a:cubicBezTo>
                  <a:cubicBezTo>
                    <a:pt x="5357" y="6962"/>
                    <a:pt x="5385" y="6788"/>
                    <a:pt x="5389" y="6690"/>
                  </a:cubicBezTo>
                  <a:lnTo>
                    <a:pt x="5389" y="6658"/>
                  </a:lnTo>
                  <a:cubicBezTo>
                    <a:pt x="5393" y="6553"/>
                    <a:pt x="5398" y="6443"/>
                    <a:pt x="5464" y="6375"/>
                  </a:cubicBezTo>
                  <a:cubicBezTo>
                    <a:pt x="5503" y="6334"/>
                    <a:pt x="5560" y="6313"/>
                    <a:pt x="5610" y="6291"/>
                  </a:cubicBezTo>
                  <a:lnTo>
                    <a:pt x="6072" y="6107"/>
                  </a:lnTo>
                  <a:cubicBezTo>
                    <a:pt x="6139" y="6081"/>
                    <a:pt x="6212" y="6047"/>
                    <a:pt x="6237" y="5978"/>
                  </a:cubicBezTo>
                  <a:cubicBezTo>
                    <a:pt x="6246" y="5955"/>
                    <a:pt x="6248" y="5933"/>
                    <a:pt x="6250" y="5912"/>
                  </a:cubicBezTo>
                  <a:cubicBezTo>
                    <a:pt x="6252" y="5899"/>
                    <a:pt x="6252" y="5886"/>
                    <a:pt x="6255" y="5873"/>
                  </a:cubicBezTo>
                  <a:cubicBezTo>
                    <a:pt x="6270" y="5813"/>
                    <a:pt x="6317" y="5766"/>
                    <a:pt x="6368" y="5719"/>
                  </a:cubicBezTo>
                  <a:cubicBezTo>
                    <a:pt x="6428" y="5661"/>
                    <a:pt x="6490" y="5603"/>
                    <a:pt x="6499" y="5518"/>
                  </a:cubicBezTo>
                  <a:cubicBezTo>
                    <a:pt x="6501" y="5486"/>
                    <a:pt x="6497" y="5453"/>
                    <a:pt x="6492" y="5421"/>
                  </a:cubicBezTo>
                  <a:cubicBezTo>
                    <a:pt x="6484" y="5374"/>
                    <a:pt x="6480" y="5331"/>
                    <a:pt x="6503" y="5301"/>
                  </a:cubicBezTo>
                  <a:cubicBezTo>
                    <a:pt x="6522" y="5278"/>
                    <a:pt x="6555" y="5271"/>
                    <a:pt x="6591" y="5263"/>
                  </a:cubicBezTo>
                  <a:cubicBezTo>
                    <a:pt x="6612" y="5256"/>
                    <a:pt x="6636" y="5252"/>
                    <a:pt x="6657" y="5241"/>
                  </a:cubicBezTo>
                  <a:cubicBezTo>
                    <a:pt x="6724" y="5213"/>
                    <a:pt x="6764" y="5154"/>
                    <a:pt x="6799" y="5096"/>
                  </a:cubicBezTo>
                  <a:cubicBezTo>
                    <a:pt x="6925" y="4875"/>
                    <a:pt x="7000" y="4626"/>
                    <a:pt x="7013" y="4374"/>
                  </a:cubicBezTo>
                  <a:cubicBezTo>
                    <a:pt x="7037" y="4378"/>
                    <a:pt x="7058" y="4380"/>
                    <a:pt x="7082" y="4380"/>
                  </a:cubicBezTo>
                  <a:cubicBezTo>
                    <a:pt x="7208" y="4380"/>
                    <a:pt x="7326" y="4307"/>
                    <a:pt x="7377" y="4200"/>
                  </a:cubicBezTo>
                  <a:cubicBezTo>
                    <a:pt x="7394" y="4164"/>
                    <a:pt x="7405" y="4125"/>
                    <a:pt x="7414" y="4087"/>
                  </a:cubicBezTo>
                  <a:cubicBezTo>
                    <a:pt x="7426" y="4037"/>
                    <a:pt x="7439" y="3992"/>
                    <a:pt x="7465" y="3954"/>
                  </a:cubicBezTo>
                  <a:cubicBezTo>
                    <a:pt x="7512" y="3885"/>
                    <a:pt x="7585" y="3857"/>
                    <a:pt x="7707" y="3857"/>
                  </a:cubicBezTo>
                  <a:cubicBezTo>
                    <a:pt x="7756" y="3857"/>
                    <a:pt x="7808" y="3862"/>
                    <a:pt x="7861" y="3866"/>
                  </a:cubicBezTo>
                  <a:cubicBezTo>
                    <a:pt x="7915" y="3870"/>
                    <a:pt x="7973" y="3874"/>
                    <a:pt x="8026" y="3874"/>
                  </a:cubicBezTo>
                  <a:cubicBezTo>
                    <a:pt x="8104" y="3874"/>
                    <a:pt x="8215" y="3866"/>
                    <a:pt x="8298" y="3793"/>
                  </a:cubicBezTo>
                  <a:cubicBezTo>
                    <a:pt x="8313" y="3778"/>
                    <a:pt x="8328" y="3763"/>
                    <a:pt x="8343" y="3748"/>
                  </a:cubicBezTo>
                  <a:cubicBezTo>
                    <a:pt x="8376" y="3716"/>
                    <a:pt x="8408" y="3682"/>
                    <a:pt x="8440" y="3671"/>
                  </a:cubicBezTo>
                  <a:lnTo>
                    <a:pt x="8459" y="3667"/>
                  </a:lnTo>
                  <a:lnTo>
                    <a:pt x="8459" y="3647"/>
                  </a:lnTo>
                  <a:cubicBezTo>
                    <a:pt x="8463" y="3437"/>
                    <a:pt x="8463" y="3232"/>
                    <a:pt x="8461" y="3037"/>
                  </a:cubicBezTo>
                  <a:lnTo>
                    <a:pt x="8459" y="3030"/>
                  </a:lnTo>
                  <a:cubicBezTo>
                    <a:pt x="8459" y="2970"/>
                    <a:pt x="8457" y="2908"/>
                    <a:pt x="8468" y="2848"/>
                  </a:cubicBezTo>
                  <a:cubicBezTo>
                    <a:pt x="8470" y="2835"/>
                    <a:pt x="8472" y="2820"/>
                    <a:pt x="8474" y="2807"/>
                  </a:cubicBezTo>
                  <a:cubicBezTo>
                    <a:pt x="8483" y="2771"/>
                    <a:pt x="8489" y="2735"/>
                    <a:pt x="8487" y="2696"/>
                  </a:cubicBezTo>
                  <a:cubicBezTo>
                    <a:pt x="8483" y="2576"/>
                    <a:pt x="8397" y="2490"/>
                    <a:pt x="8311" y="2409"/>
                  </a:cubicBezTo>
                  <a:cubicBezTo>
                    <a:pt x="8238" y="2336"/>
                    <a:pt x="8168" y="2268"/>
                    <a:pt x="8151" y="2178"/>
                  </a:cubicBezTo>
                  <a:cubicBezTo>
                    <a:pt x="8131" y="2081"/>
                    <a:pt x="8176" y="1989"/>
                    <a:pt x="8221" y="1893"/>
                  </a:cubicBezTo>
                  <a:cubicBezTo>
                    <a:pt x="8271" y="1790"/>
                    <a:pt x="8320" y="1685"/>
                    <a:pt x="8298" y="1573"/>
                  </a:cubicBezTo>
                  <a:cubicBezTo>
                    <a:pt x="8281" y="1486"/>
                    <a:pt x="8221" y="1413"/>
                    <a:pt x="8157" y="1348"/>
                  </a:cubicBezTo>
                  <a:cubicBezTo>
                    <a:pt x="7932" y="1113"/>
                    <a:pt x="7664" y="922"/>
                    <a:pt x="7407" y="736"/>
                  </a:cubicBezTo>
                  <a:cubicBezTo>
                    <a:pt x="7371" y="710"/>
                    <a:pt x="7328" y="680"/>
                    <a:pt x="7279" y="667"/>
                  </a:cubicBezTo>
                  <a:cubicBezTo>
                    <a:pt x="7259" y="663"/>
                    <a:pt x="7240" y="663"/>
                    <a:pt x="7221" y="661"/>
                  </a:cubicBezTo>
                  <a:cubicBezTo>
                    <a:pt x="7195" y="659"/>
                    <a:pt x="7174" y="656"/>
                    <a:pt x="7152" y="648"/>
                  </a:cubicBezTo>
                  <a:cubicBezTo>
                    <a:pt x="7116" y="633"/>
                    <a:pt x="7090" y="594"/>
                    <a:pt x="7067" y="562"/>
                  </a:cubicBezTo>
                  <a:lnTo>
                    <a:pt x="667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296"/>
            <p:cNvSpPr/>
            <p:nvPr/>
          </p:nvSpPr>
          <p:spPr>
            <a:xfrm>
              <a:off x="4456691" y="1691492"/>
              <a:ext cx="499962" cy="452083"/>
            </a:xfrm>
            <a:custGeom>
              <a:rect b="b" l="l" r="r" t="t"/>
              <a:pathLst>
                <a:path extrusionOk="0" h="15910" w="17595">
                  <a:moveTo>
                    <a:pt x="14087" y="0"/>
                  </a:moveTo>
                  <a:cubicBezTo>
                    <a:pt x="13972" y="0"/>
                    <a:pt x="13856" y="20"/>
                    <a:pt x="13747" y="57"/>
                  </a:cubicBezTo>
                  <a:cubicBezTo>
                    <a:pt x="13732" y="266"/>
                    <a:pt x="13529" y="437"/>
                    <a:pt x="13322" y="437"/>
                  </a:cubicBezTo>
                  <a:cubicBezTo>
                    <a:pt x="13289" y="437"/>
                    <a:pt x="13256" y="433"/>
                    <a:pt x="13224" y="423"/>
                  </a:cubicBezTo>
                  <a:cubicBezTo>
                    <a:pt x="13175" y="552"/>
                    <a:pt x="13154" y="689"/>
                    <a:pt x="13162" y="824"/>
                  </a:cubicBezTo>
                  <a:cubicBezTo>
                    <a:pt x="13156" y="825"/>
                    <a:pt x="13150" y="825"/>
                    <a:pt x="13144" y="825"/>
                  </a:cubicBezTo>
                  <a:cubicBezTo>
                    <a:pt x="13056" y="825"/>
                    <a:pt x="12998" y="722"/>
                    <a:pt x="12950" y="642"/>
                  </a:cubicBezTo>
                  <a:cubicBezTo>
                    <a:pt x="12915" y="581"/>
                    <a:pt x="12841" y="523"/>
                    <a:pt x="12780" y="523"/>
                  </a:cubicBezTo>
                  <a:cubicBezTo>
                    <a:pt x="12755" y="523"/>
                    <a:pt x="12732" y="532"/>
                    <a:pt x="12714" y="554"/>
                  </a:cubicBezTo>
                  <a:cubicBezTo>
                    <a:pt x="12684" y="591"/>
                    <a:pt x="12689" y="640"/>
                    <a:pt x="12669" y="681"/>
                  </a:cubicBezTo>
                  <a:cubicBezTo>
                    <a:pt x="12622" y="786"/>
                    <a:pt x="12470" y="788"/>
                    <a:pt x="12391" y="871"/>
                  </a:cubicBezTo>
                  <a:cubicBezTo>
                    <a:pt x="12258" y="1013"/>
                    <a:pt x="12425" y="1231"/>
                    <a:pt x="12434" y="1426"/>
                  </a:cubicBezTo>
                  <a:cubicBezTo>
                    <a:pt x="12434" y="1452"/>
                    <a:pt x="12432" y="1480"/>
                    <a:pt x="12419" y="1505"/>
                  </a:cubicBezTo>
                  <a:cubicBezTo>
                    <a:pt x="12400" y="1541"/>
                    <a:pt x="12363" y="1556"/>
                    <a:pt x="12324" y="1556"/>
                  </a:cubicBezTo>
                  <a:cubicBezTo>
                    <a:pt x="12275" y="1556"/>
                    <a:pt x="12222" y="1532"/>
                    <a:pt x="12194" y="1490"/>
                  </a:cubicBezTo>
                  <a:cubicBezTo>
                    <a:pt x="12140" y="1418"/>
                    <a:pt x="12144" y="1319"/>
                    <a:pt x="12151" y="1227"/>
                  </a:cubicBezTo>
                  <a:lnTo>
                    <a:pt x="12151" y="1227"/>
                  </a:lnTo>
                  <a:cubicBezTo>
                    <a:pt x="11946" y="1281"/>
                    <a:pt x="11735" y="1308"/>
                    <a:pt x="11525" y="1308"/>
                  </a:cubicBezTo>
                  <a:cubicBezTo>
                    <a:pt x="11495" y="1308"/>
                    <a:pt x="11465" y="1307"/>
                    <a:pt x="11435" y="1306"/>
                  </a:cubicBezTo>
                  <a:cubicBezTo>
                    <a:pt x="11405" y="1167"/>
                    <a:pt x="11480" y="1013"/>
                    <a:pt x="11609" y="948"/>
                  </a:cubicBezTo>
                  <a:cubicBezTo>
                    <a:pt x="11722" y="895"/>
                    <a:pt x="11857" y="908"/>
                    <a:pt x="11973" y="858"/>
                  </a:cubicBezTo>
                  <a:cubicBezTo>
                    <a:pt x="12089" y="809"/>
                    <a:pt x="12166" y="636"/>
                    <a:pt x="12061" y="565"/>
                  </a:cubicBezTo>
                  <a:cubicBezTo>
                    <a:pt x="12033" y="547"/>
                    <a:pt x="12001" y="541"/>
                    <a:pt x="11967" y="541"/>
                  </a:cubicBezTo>
                  <a:cubicBezTo>
                    <a:pt x="11948" y="541"/>
                    <a:pt x="11929" y="543"/>
                    <a:pt x="11911" y="546"/>
                  </a:cubicBezTo>
                  <a:cubicBezTo>
                    <a:pt x="11724" y="561"/>
                    <a:pt x="11508" y="597"/>
                    <a:pt x="11422" y="762"/>
                  </a:cubicBezTo>
                  <a:cubicBezTo>
                    <a:pt x="11388" y="824"/>
                    <a:pt x="11382" y="897"/>
                    <a:pt x="11352" y="961"/>
                  </a:cubicBezTo>
                  <a:cubicBezTo>
                    <a:pt x="11326" y="1015"/>
                    <a:pt x="11285" y="1062"/>
                    <a:pt x="11260" y="1115"/>
                  </a:cubicBezTo>
                  <a:cubicBezTo>
                    <a:pt x="11182" y="1270"/>
                    <a:pt x="11234" y="1480"/>
                    <a:pt x="11373" y="1580"/>
                  </a:cubicBezTo>
                  <a:cubicBezTo>
                    <a:pt x="11384" y="1617"/>
                    <a:pt x="11351" y="1636"/>
                    <a:pt x="11311" y="1636"/>
                  </a:cubicBezTo>
                  <a:cubicBezTo>
                    <a:pt x="11278" y="1636"/>
                    <a:pt x="11241" y="1623"/>
                    <a:pt x="11221" y="1595"/>
                  </a:cubicBezTo>
                  <a:cubicBezTo>
                    <a:pt x="11178" y="1538"/>
                    <a:pt x="11157" y="1450"/>
                    <a:pt x="11086" y="1433"/>
                  </a:cubicBezTo>
                  <a:cubicBezTo>
                    <a:pt x="11077" y="1430"/>
                    <a:pt x="11069" y="1429"/>
                    <a:pt x="11060" y="1429"/>
                  </a:cubicBezTo>
                  <a:cubicBezTo>
                    <a:pt x="11027" y="1429"/>
                    <a:pt x="10994" y="1442"/>
                    <a:pt x="10962" y="1445"/>
                  </a:cubicBezTo>
                  <a:cubicBezTo>
                    <a:pt x="10958" y="1446"/>
                    <a:pt x="10954" y="1446"/>
                    <a:pt x="10950" y="1446"/>
                  </a:cubicBezTo>
                  <a:cubicBezTo>
                    <a:pt x="10863" y="1446"/>
                    <a:pt x="10787" y="1379"/>
                    <a:pt x="10713" y="1330"/>
                  </a:cubicBezTo>
                  <a:cubicBezTo>
                    <a:pt x="10670" y="1302"/>
                    <a:pt x="10613" y="1281"/>
                    <a:pt x="10562" y="1281"/>
                  </a:cubicBezTo>
                  <a:cubicBezTo>
                    <a:pt x="10522" y="1281"/>
                    <a:pt x="10486" y="1294"/>
                    <a:pt x="10460" y="1325"/>
                  </a:cubicBezTo>
                  <a:cubicBezTo>
                    <a:pt x="10561" y="1480"/>
                    <a:pt x="10634" y="1651"/>
                    <a:pt x="10673" y="1829"/>
                  </a:cubicBezTo>
                  <a:cubicBezTo>
                    <a:pt x="10690" y="1908"/>
                    <a:pt x="10700" y="1992"/>
                    <a:pt x="10666" y="2065"/>
                  </a:cubicBezTo>
                  <a:cubicBezTo>
                    <a:pt x="10639" y="2117"/>
                    <a:pt x="10580" y="2157"/>
                    <a:pt x="10523" y="2157"/>
                  </a:cubicBezTo>
                  <a:cubicBezTo>
                    <a:pt x="10504" y="2157"/>
                    <a:pt x="10484" y="2152"/>
                    <a:pt x="10467" y="2142"/>
                  </a:cubicBezTo>
                  <a:cubicBezTo>
                    <a:pt x="10435" y="2020"/>
                    <a:pt x="10400" y="1897"/>
                    <a:pt x="10368" y="1775"/>
                  </a:cubicBezTo>
                  <a:cubicBezTo>
                    <a:pt x="10259" y="1788"/>
                    <a:pt x="10150" y="1801"/>
                    <a:pt x="10040" y="1814"/>
                  </a:cubicBezTo>
                  <a:cubicBezTo>
                    <a:pt x="10029" y="1815"/>
                    <a:pt x="10016" y="1817"/>
                    <a:pt x="10004" y="1817"/>
                  </a:cubicBezTo>
                  <a:cubicBezTo>
                    <a:pt x="9980" y="1817"/>
                    <a:pt x="9957" y="1812"/>
                    <a:pt x="9940" y="1797"/>
                  </a:cubicBezTo>
                  <a:cubicBezTo>
                    <a:pt x="9918" y="1777"/>
                    <a:pt x="9916" y="1745"/>
                    <a:pt x="9914" y="1715"/>
                  </a:cubicBezTo>
                  <a:cubicBezTo>
                    <a:pt x="9903" y="1544"/>
                    <a:pt x="9893" y="1373"/>
                    <a:pt x="9882" y="1201"/>
                  </a:cubicBezTo>
                  <a:cubicBezTo>
                    <a:pt x="9681" y="1265"/>
                    <a:pt x="9449" y="1364"/>
                    <a:pt x="9411" y="1570"/>
                  </a:cubicBezTo>
                  <a:cubicBezTo>
                    <a:pt x="9387" y="1696"/>
                    <a:pt x="9447" y="1822"/>
                    <a:pt x="9505" y="1936"/>
                  </a:cubicBezTo>
                  <a:cubicBezTo>
                    <a:pt x="9492" y="1935"/>
                    <a:pt x="9478" y="1935"/>
                    <a:pt x="9465" y="1935"/>
                  </a:cubicBezTo>
                  <a:cubicBezTo>
                    <a:pt x="9326" y="1935"/>
                    <a:pt x="9165" y="1968"/>
                    <a:pt x="9134" y="2097"/>
                  </a:cubicBezTo>
                  <a:cubicBezTo>
                    <a:pt x="9124" y="2140"/>
                    <a:pt x="9130" y="2182"/>
                    <a:pt x="9119" y="2223"/>
                  </a:cubicBezTo>
                  <a:cubicBezTo>
                    <a:pt x="9091" y="2329"/>
                    <a:pt x="8974" y="2362"/>
                    <a:pt x="8855" y="2362"/>
                  </a:cubicBezTo>
                  <a:cubicBezTo>
                    <a:pt x="8814" y="2362"/>
                    <a:pt x="8772" y="2358"/>
                    <a:pt x="8734" y="2352"/>
                  </a:cubicBezTo>
                  <a:cubicBezTo>
                    <a:pt x="8706" y="2347"/>
                    <a:pt x="8674" y="2343"/>
                    <a:pt x="8650" y="2326"/>
                  </a:cubicBezTo>
                  <a:cubicBezTo>
                    <a:pt x="8532" y="2247"/>
                    <a:pt x="8629" y="1987"/>
                    <a:pt x="8489" y="1960"/>
                  </a:cubicBezTo>
                  <a:cubicBezTo>
                    <a:pt x="8425" y="2013"/>
                    <a:pt x="8361" y="2067"/>
                    <a:pt x="8294" y="2118"/>
                  </a:cubicBezTo>
                  <a:cubicBezTo>
                    <a:pt x="8189" y="2206"/>
                    <a:pt x="8078" y="2362"/>
                    <a:pt x="8177" y="2459"/>
                  </a:cubicBezTo>
                  <a:cubicBezTo>
                    <a:pt x="8074" y="2502"/>
                    <a:pt x="7973" y="2542"/>
                    <a:pt x="7870" y="2585"/>
                  </a:cubicBezTo>
                  <a:cubicBezTo>
                    <a:pt x="7859" y="2724"/>
                    <a:pt x="8020" y="2814"/>
                    <a:pt x="8159" y="2827"/>
                  </a:cubicBezTo>
                  <a:cubicBezTo>
                    <a:pt x="8299" y="2840"/>
                    <a:pt x="8449" y="2817"/>
                    <a:pt x="8569" y="2887"/>
                  </a:cubicBezTo>
                  <a:cubicBezTo>
                    <a:pt x="8691" y="2958"/>
                    <a:pt x="8712" y="3183"/>
                    <a:pt x="8575" y="3211"/>
                  </a:cubicBezTo>
                  <a:cubicBezTo>
                    <a:pt x="8455" y="3202"/>
                    <a:pt x="8352" y="3091"/>
                    <a:pt x="8354" y="2971"/>
                  </a:cubicBezTo>
                  <a:cubicBezTo>
                    <a:pt x="8348" y="2970"/>
                    <a:pt x="8341" y="2970"/>
                    <a:pt x="8335" y="2970"/>
                  </a:cubicBezTo>
                  <a:cubicBezTo>
                    <a:pt x="8193" y="2970"/>
                    <a:pt x="8067" y="3123"/>
                    <a:pt x="8102" y="3262"/>
                  </a:cubicBezTo>
                  <a:cubicBezTo>
                    <a:pt x="8093" y="3271"/>
                    <a:pt x="8083" y="3274"/>
                    <a:pt x="8072" y="3274"/>
                  </a:cubicBezTo>
                  <a:cubicBezTo>
                    <a:pt x="8049" y="3274"/>
                    <a:pt x="8023" y="3258"/>
                    <a:pt x="8012" y="3236"/>
                  </a:cubicBezTo>
                  <a:cubicBezTo>
                    <a:pt x="7997" y="3204"/>
                    <a:pt x="7999" y="3166"/>
                    <a:pt x="7994" y="3129"/>
                  </a:cubicBezTo>
                  <a:cubicBezTo>
                    <a:pt x="7979" y="3018"/>
                    <a:pt x="7826" y="2891"/>
                    <a:pt x="7713" y="2891"/>
                  </a:cubicBezTo>
                  <a:cubicBezTo>
                    <a:pt x="7681" y="2891"/>
                    <a:pt x="7652" y="2901"/>
                    <a:pt x="7630" y="2926"/>
                  </a:cubicBezTo>
                  <a:cubicBezTo>
                    <a:pt x="7618" y="2939"/>
                    <a:pt x="7602" y="2944"/>
                    <a:pt x="7586" y="2944"/>
                  </a:cubicBezTo>
                  <a:cubicBezTo>
                    <a:pt x="7555" y="2944"/>
                    <a:pt x="7523" y="2926"/>
                    <a:pt x="7506" y="2898"/>
                  </a:cubicBezTo>
                  <a:cubicBezTo>
                    <a:pt x="7482" y="2857"/>
                    <a:pt x="7487" y="2804"/>
                    <a:pt x="7497" y="2757"/>
                  </a:cubicBezTo>
                  <a:cubicBezTo>
                    <a:pt x="7506" y="2707"/>
                    <a:pt x="7517" y="2658"/>
                    <a:pt x="7502" y="2611"/>
                  </a:cubicBezTo>
                  <a:cubicBezTo>
                    <a:pt x="7484" y="2553"/>
                    <a:pt x="7423" y="2516"/>
                    <a:pt x="7364" y="2516"/>
                  </a:cubicBezTo>
                  <a:cubicBezTo>
                    <a:pt x="7336" y="2516"/>
                    <a:pt x="7308" y="2524"/>
                    <a:pt x="7285" y="2542"/>
                  </a:cubicBezTo>
                  <a:cubicBezTo>
                    <a:pt x="7290" y="2682"/>
                    <a:pt x="7137" y="2772"/>
                    <a:pt x="7086" y="2902"/>
                  </a:cubicBezTo>
                  <a:cubicBezTo>
                    <a:pt x="7075" y="2930"/>
                    <a:pt x="7069" y="2960"/>
                    <a:pt x="7054" y="2984"/>
                  </a:cubicBezTo>
                  <a:cubicBezTo>
                    <a:pt x="6981" y="3091"/>
                    <a:pt x="6773" y="3046"/>
                    <a:pt x="6730" y="3166"/>
                  </a:cubicBezTo>
                  <a:cubicBezTo>
                    <a:pt x="6713" y="3219"/>
                    <a:pt x="6741" y="3279"/>
                    <a:pt x="6722" y="3333"/>
                  </a:cubicBezTo>
                  <a:cubicBezTo>
                    <a:pt x="6675" y="3464"/>
                    <a:pt x="6422" y="3393"/>
                    <a:pt x="6368" y="3521"/>
                  </a:cubicBezTo>
                  <a:cubicBezTo>
                    <a:pt x="6347" y="3571"/>
                    <a:pt x="6370" y="3631"/>
                    <a:pt x="6407" y="3669"/>
                  </a:cubicBezTo>
                  <a:cubicBezTo>
                    <a:pt x="6474" y="3742"/>
                    <a:pt x="6577" y="3760"/>
                    <a:pt x="6681" y="3760"/>
                  </a:cubicBezTo>
                  <a:cubicBezTo>
                    <a:pt x="6715" y="3760"/>
                    <a:pt x="6750" y="3758"/>
                    <a:pt x="6784" y="3755"/>
                  </a:cubicBezTo>
                  <a:cubicBezTo>
                    <a:pt x="6885" y="3749"/>
                    <a:pt x="6985" y="3742"/>
                    <a:pt x="7086" y="3736"/>
                  </a:cubicBezTo>
                  <a:cubicBezTo>
                    <a:pt x="7133" y="3734"/>
                    <a:pt x="7182" y="3729"/>
                    <a:pt x="7221" y="3706"/>
                  </a:cubicBezTo>
                  <a:cubicBezTo>
                    <a:pt x="7266" y="3678"/>
                    <a:pt x="7292" y="3631"/>
                    <a:pt x="7324" y="3590"/>
                  </a:cubicBezTo>
                  <a:cubicBezTo>
                    <a:pt x="7405" y="3487"/>
                    <a:pt x="7537" y="3431"/>
                    <a:pt x="7667" y="3431"/>
                  </a:cubicBezTo>
                  <a:cubicBezTo>
                    <a:pt x="7742" y="3431"/>
                    <a:pt x="7815" y="3449"/>
                    <a:pt x="7879" y="3487"/>
                  </a:cubicBezTo>
                  <a:cubicBezTo>
                    <a:pt x="7907" y="3504"/>
                    <a:pt x="7934" y="3526"/>
                    <a:pt x="7952" y="3556"/>
                  </a:cubicBezTo>
                  <a:cubicBezTo>
                    <a:pt x="7962" y="3579"/>
                    <a:pt x="7967" y="3603"/>
                    <a:pt x="7969" y="3629"/>
                  </a:cubicBezTo>
                  <a:cubicBezTo>
                    <a:pt x="7986" y="3746"/>
                    <a:pt x="8003" y="3862"/>
                    <a:pt x="8018" y="3980"/>
                  </a:cubicBezTo>
                  <a:cubicBezTo>
                    <a:pt x="8022" y="3999"/>
                    <a:pt x="8024" y="4021"/>
                    <a:pt x="8016" y="4038"/>
                  </a:cubicBezTo>
                  <a:cubicBezTo>
                    <a:pt x="8005" y="4061"/>
                    <a:pt x="7977" y="4072"/>
                    <a:pt x="7952" y="4076"/>
                  </a:cubicBezTo>
                  <a:cubicBezTo>
                    <a:pt x="7942" y="4078"/>
                    <a:pt x="7932" y="4079"/>
                    <a:pt x="7922" y="4079"/>
                  </a:cubicBezTo>
                  <a:cubicBezTo>
                    <a:pt x="7806" y="4079"/>
                    <a:pt x="7710" y="3966"/>
                    <a:pt x="7660" y="3856"/>
                  </a:cubicBezTo>
                  <a:cubicBezTo>
                    <a:pt x="7647" y="3826"/>
                    <a:pt x="7630" y="3789"/>
                    <a:pt x="7596" y="3785"/>
                  </a:cubicBezTo>
                  <a:cubicBezTo>
                    <a:pt x="7594" y="3785"/>
                    <a:pt x="7592" y="3785"/>
                    <a:pt x="7590" y="3785"/>
                  </a:cubicBezTo>
                  <a:cubicBezTo>
                    <a:pt x="7573" y="3785"/>
                    <a:pt x="7556" y="3792"/>
                    <a:pt x="7540" y="3800"/>
                  </a:cubicBezTo>
                  <a:cubicBezTo>
                    <a:pt x="7392" y="3877"/>
                    <a:pt x="7240" y="3961"/>
                    <a:pt x="7150" y="4100"/>
                  </a:cubicBezTo>
                  <a:cubicBezTo>
                    <a:pt x="7133" y="4130"/>
                    <a:pt x="7116" y="4162"/>
                    <a:pt x="7092" y="4188"/>
                  </a:cubicBezTo>
                  <a:cubicBezTo>
                    <a:pt x="7032" y="4248"/>
                    <a:pt x="6930" y="4254"/>
                    <a:pt x="6874" y="4318"/>
                  </a:cubicBezTo>
                  <a:cubicBezTo>
                    <a:pt x="6846" y="4353"/>
                    <a:pt x="6833" y="4400"/>
                    <a:pt x="6825" y="4443"/>
                  </a:cubicBezTo>
                  <a:cubicBezTo>
                    <a:pt x="6810" y="4524"/>
                    <a:pt x="6803" y="4610"/>
                    <a:pt x="6777" y="4687"/>
                  </a:cubicBezTo>
                  <a:cubicBezTo>
                    <a:pt x="6750" y="4764"/>
                    <a:pt x="6696" y="4839"/>
                    <a:pt x="6619" y="4867"/>
                  </a:cubicBezTo>
                  <a:cubicBezTo>
                    <a:pt x="6591" y="4875"/>
                    <a:pt x="6561" y="4882"/>
                    <a:pt x="6544" y="4901"/>
                  </a:cubicBezTo>
                  <a:cubicBezTo>
                    <a:pt x="6516" y="4933"/>
                    <a:pt x="6531" y="4980"/>
                    <a:pt x="6538" y="5021"/>
                  </a:cubicBezTo>
                  <a:cubicBezTo>
                    <a:pt x="6563" y="5156"/>
                    <a:pt x="6493" y="5306"/>
                    <a:pt x="6370" y="5373"/>
                  </a:cubicBezTo>
                  <a:cubicBezTo>
                    <a:pt x="6306" y="5407"/>
                    <a:pt x="6223" y="5428"/>
                    <a:pt x="6197" y="5495"/>
                  </a:cubicBezTo>
                  <a:cubicBezTo>
                    <a:pt x="6169" y="5561"/>
                    <a:pt x="6214" y="5647"/>
                    <a:pt x="6173" y="5707"/>
                  </a:cubicBezTo>
                  <a:cubicBezTo>
                    <a:pt x="6141" y="5756"/>
                    <a:pt x="6075" y="5760"/>
                    <a:pt x="6019" y="5773"/>
                  </a:cubicBezTo>
                  <a:cubicBezTo>
                    <a:pt x="5961" y="5784"/>
                    <a:pt x="5925" y="5825"/>
                    <a:pt x="5940" y="5880"/>
                  </a:cubicBezTo>
                  <a:cubicBezTo>
                    <a:pt x="5914" y="5900"/>
                    <a:pt x="5888" y="5919"/>
                    <a:pt x="5863" y="5938"/>
                  </a:cubicBezTo>
                  <a:cubicBezTo>
                    <a:pt x="5811" y="6073"/>
                    <a:pt x="5758" y="6206"/>
                    <a:pt x="5706" y="6341"/>
                  </a:cubicBezTo>
                  <a:cubicBezTo>
                    <a:pt x="5676" y="6422"/>
                    <a:pt x="5638" y="6512"/>
                    <a:pt x="5561" y="6555"/>
                  </a:cubicBezTo>
                  <a:cubicBezTo>
                    <a:pt x="5498" y="6589"/>
                    <a:pt x="5421" y="6585"/>
                    <a:pt x="5353" y="6609"/>
                  </a:cubicBezTo>
                  <a:cubicBezTo>
                    <a:pt x="5207" y="6658"/>
                    <a:pt x="5134" y="6823"/>
                    <a:pt x="5123" y="6975"/>
                  </a:cubicBezTo>
                  <a:cubicBezTo>
                    <a:pt x="5113" y="7127"/>
                    <a:pt x="5149" y="7279"/>
                    <a:pt x="5147" y="7434"/>
                  </a:cubicBezTo>
                  <a:cubicBezTo>
                    <a:pt x="5145" y="7586"/>
                    <a:pt x="5093" y="7753"/>
                    <a:pt x="4961" y="7828"/>
                  </a:cubicBezTo>
                  <a:cubicBezTo>
                    <a:pt x="4920" y="7851"/>
                    <a:pt x="4875" y="7864"/>
                    <a:pt x="4830" y="7875"/>
                  </a:cubicBezTo>
                  <a:cubicBezTo>
                    <a:pt x="4710" y="7909"/>
                    <a:pt x="4592" y="7941"/>
                    <a:pt x="4472" y="7974"/>
                  </a:cubicBezTo>
                  <a:cubicBezTo>
                    <a:pt x="4367" y="8001"/>
                    <a:pt x="4234" y="8072"/>
                    <a:pt x="4258" y="8179"/>
                  </a:cubicBezTo>
                  <a:cubicBezTo>
                    <a:pt x="4290" y="8316"/>
                    <a:pt x="4511" y="8278"/>
                    <a:pt x="4609" y="8378"/>
                  </a:cubicBezTo>
                  <a:cubicBezTo>
                    <a:pt x="4648" y="8419"/>
                    <a:pt x="4661" y="8479"/>
                    <a:pt x="4674" y="8535"/>
                  </a:cubicBezTo>
                  <a:cubicBezTo>
                    <a:pt x="4689" y="8616"/>
                    <a:pt x="4693" y="8719"/>
                    <a:pt x="4620" y="8756"/>
                  </a:cubicBezTo>
                  <a:cubicBezTo>
                    <a:pt x="4608" y="8761"/>
                    <a:pt x="4595" y="8764"/>
                    <a:pt x="4582" y="8764"/>
                  </a:cubicBezTo>
                  <a:cubicBezTo>
                    <a:pt x="4536" y="8764"/>
                    <a:pt x="4489" y="8731"/>
                    <a:pt x="4466" y="8689"/>
                  </a:cubicBezTo>
                  <a:cubicBezTo>
                    <a:pt x="4436" y="8636"/>
                    <a:pt x="4434" y="8571"/>
                    <a:pt x="4434" y="8511"/>
                  </a:cubicBezTo>
                  <a:cubicBezTo>
                    <a:pt x="4420" y="8505"/>
                    <a:pt x="4406" y="8502"/>
                    <a:pt x="4391" y="8502"/>
                  </a:cubicBezTo>
                  <a:cubicBezTo>
                    <a:pt x="4333" y="8502"/>
                    <a:pt x="4274" y="8551"/>
                    <a:pt x="4254" y="8608"/>
                  </a:cubicBezTo>
                  <a:cubicBezTo>
                    <a:pt x="4228" y="8678"/>
                    <a:pt x="4241" y="8758"/>
                    <a:pt x="4256" y="8833"/>
                  </a:cubicBezTo>
                  <a:cubicBezTo>
                    <a:pt x="4245" y="8825"/>
                    <a:pt x="4233" y="8821"/>
                    <a:pt x="4221" y="8821"/>
                  </a:cubicBezTo>
                  <a:cubicBezTo>
                    <a:pt x="4173" y="8821"/>
                    <a:pt x="4124" y="8880"/>
                    <a:pt x="4119" y="8935"/>
                  </a:cubicBezTo>
                  <a:cubicBezTo>
                    <a:pt x="4110" y="9006"/>
                    <a:pt x="4127" y="9083"/>
                    <a:pt x="4087" y="9141"/>
                  </a:cubicBezTo>
                  <a:cubicBezTo>
                    <a:pt x="4012" y="9246"/>
                    <a:pt x="3814" y="9180"/>
                    <a:pt x="3742" y="9285"/>
                  </a:cubicBezTo>
                  <a:cubicBezTo>
                    <a:pt x="3701" y="9345"/>
                    <a:pt x="3722" y="9428"/>
                    <a:pt x="3692" y="9493"/>
                  </a:cubicBezTo>
                  <a:cubicBezTo>
                    <a:pt x="3639" y="9621"/>
                    <a:pt x="3450" y="9606"/>
                    <a:pt x="3341" y="9692"/>
                  </a:cubicBezTo>
                  <a:cubicBezTo>
                    <a:pt x="3238" y="9771"/>
                    <a:pt x="3210" y="9938"/>
                    <a:pt x="3086" y="9975"/>
                  </a:cubicBezTo>
                  <a:cubicBezTo>
                    <a:pt x="3043" y="9987"/>
                    <a:pt x="2998" y="9983"/>
                    <a:pt x="2955" y="9987"/>
                  </a:cubicBezTo>
                  <a:cubicBezTo>
                    <a:pt x="2822" y="10007"/>
                    <a:pt x="2715" y="10142"/>
                    <a:pt x="2732" y="10277"/>
                  </a:cubicBezTo>
                  <a:cubicBezTo>
                    <a:pt x="2617" y="10270"/>
                    <a:pt x="2501" y="10267"/>
                    <a:pt x="2385" y="10267"/>
                  </a:cubicBezTo>
                  <a:cubicBezTo>
                    <a:pt x="2187" y="10267"/>
                    <a:pt x="1989" y="10276"/>
                    <a:pt x="1792" y="10294"/>
                  </a:cubicBezTo>
                  <a:cubicBezTo>
                    <a:pt x="1755" y="10298"/>
                    <a:pt x="1715" y="10302"/>
                    <a:pt x="1687" y="10326"/>
                  </a:cubicBezTo>
                  <a:cubicBezTo>
                    <a:pt x="1614" y="10390"/>
                    <a:pt x="1683" y="10508"/>
                    <a:pt x="1755" y="10572"/>
                  </a:cubicBezTo>
                  <a:cubicBezTo>
                    <a:pt x="1828" y="10634"/>
                    <a:pt x="1916" y="10729"/>
                    <a:pt x="1869" y="10812"/>
                  </a:cubicBezTo>
                  <a:cubicBezTo>
                    <a:pt x="1792" y="10857"/>
                    <a:pt x="1706" y="10892"/>
                    <a:pt x="1618" y="10911"/>
                  </a:cubicBezTo>
                  <a:cubicBezTo>
                    <a:pt x="1687" y="10954"/>
                    <a:pt x="1633" y="11063"/>
                    <a:pt x="1563" y="11099"/>
                  </a:cubicBezTo>
                  <a:cubicBezTo>
                    <a:pt x="1490" y="11136"/>
                    <a:pt x="1398" y="11157"/>
                    <a:pt x="1370" y="11230"/>
                  </a:cubicBezTo>
                  <a:cubicBezTo>
                    <a:pt x="1346" y="11290"/>
                    <a:pt x="1374" y="11363"/>
                    <a:pt x="1342" y="11416"/>
                  </a:cubicBezTo>
                  <a:cubicBezTo>
                    <a:pt x="1252" y="11421"/>
                    <a:pt x="1162" y="11464"/>
                    <a:pt x="1072" y="11466"/>
                  </a:cubicBezTo>
                  <a:cubicBezTo>
                    <a:pt x="866" y="11470"/>
                    <a:pt x="714" y="11674"/>
                    <a:pt x="671" y="11877"/>
                  </a:cubicBezTo>
                  <a:cubicBezTo>
                    <a:pt x="631" y="12078"/>
                    <a:pt x="665" y="12288"/>
                    <a:pt x="652" y="12494"/>
                  </a:cubicBezTo>
                  <a:cubicBezTo>
                    <a:pt x="637" y="12702"/>
                    <a:pt x="558" y="12927"/>
                    <a:pt x="369" y="13013"/>
                  </a:cubicBezTo>
                  <a:cubicBezTo>
                    <a:pt x="236" y="13075"/>
                    <a:pt x="29" y="13113"/>
                    <a:pt x="50" y="13257"/>
                  </a:cubicBezTo>
                  <a:cubicBezTo>
                    <a:pt x="63" y="13343"/>
                    <a:pt x="159" y="13385"/>
                    <a:pt x="243" y="13405"/>
                  </a:cubicBezTo>
                  <a:cubicBezTo>
                    <a:pt x="324" y="13424"/>
                    <a:pt x="410" y="13436"/>
                    <a:pt x="494" y="13436"/>
                  </a:cubicBezTo>
                  <a:cubicBezTo>
                    <a:pt x="654" y="13436"/>
                    <a:pt x="809" y="13394"/>
                    <a:pt x="918" y="13280"/>
                  </a:cubicBezTo>
                  <a:cubicBezTo>
                    <a:pt x="950" y="13248"/>
                    <a:pt x="976" y="13210"/>
                    <a:pt x="1014" y="13184"/>
                  </a:cubicBezTo>
                  <a:cubicBezTo>
                    <a:pt x="1041" y="13166"/>
                    <a:pt x="1073" y="13158"/>
                    <a:pt x="1104" y="13158"/>
                  </a:cubicBezTo>
                  <a:cubicBezTo>
                    <a:pt x="1191" y="13158"/>
                    <a:pt x="1281" y="13220"/>
                    <a:pt x="1295" y="13306"/>
                  </a:cubicBezTo>
                  <a:cubicBezTo>
                    <a:pt x="1312" y="13413"/>
                    <a:pt x="1210" y="13517"/>
                    <a:pt x="1106" y="13517"/>
                  </a:cubicBezTo>
                  <a:cubicBezTo>
                    <a:pt x="1093" y="13517"/>
                    <a:pt x="1080" y="13515"/>
                    <a:pt x="1068" y="13512"/>
                  </a:cubicBezTo>
                  <a:lnTo>
                    <a:pt x="1068" y="13512"/>
                  </a:lnTo>
                  <a:cubicBezTo>
                    <a:pt x="1138" y="13559"/>
                    <a:pt x="1123" y="13675"/>
                    <a:pt x="1059" y="13732"/>
                  </a:cubicBezTo>
                  <a:cubicBezTo>
                    <a:pt x="997" y="13788"/>
                    <a:pt x="907" y="13803"/>
                    <a:pt x="824" y="13814"/>
                  </a:cubicBezTo>
                  <a:cubicBezTo>
                    <a:pt x="772" y="13822"/>
                    <a:pt x="719" y="13829"/>
                    <a:pt x="667" y="13835"/>
                  </a:cubicBezTo>
                  <a:cubicBezTo>
                    <a:pt x="565" y="13850"/>
                    <a:pt x="461" y="13864"/>
                    <a:pt x="358" y="13864"/>
                  </a:cubicBezTo>
                  <a:cubicBezTo>
                    <a:pt x="299" y="13864"/>
                    <a:pt x="241" y="13860"/>
                    <a:pt x="183" y="13848"/>
                  </a:cubicBezTo>
                  <a:lnTo>
                    <a:pt x="183" y="13848"/>
                  </a:lnTo>
                  <a:cubicBezTo>
                    <a:pt x="352" y="13983"/>
                    <a:pt x="1" y="14320"/>
                    <a:pt x="179" y="14446"/>
                  </a:cubicBezTo>
                  <a:cubicBezTo>
                    <a:pt x="204" y="14464"/>
                    <a:pt x="234" y="14471"/>
                    <a:pt x="265" y="14471"/>
                  </a:cubicBezTo>
                  <a:cubicBezTo>
                    <a:pt x="304" y="14471"/>
                    <a:pt x="345" y="14460"/>
                    <a:pt x="382" y="14448"/>
                  </a:cubicBezTo>
                  <a:cubicBezTo>
                    <a:pt x="618" y="14377"/>
                    <a:pt x="854" y="14309"/>
                    <a:pt x="1089" y="14238"/>
                  </a:cubicBezTo>
                  <a:lnTo>
                    <a:pt x="1089" y="14238"/>
                  </a:lnTo>
                  <a:cubicBezTo>
                    <a:pt x="1113" y="14343"/>
                    <a:pt x="1023" y="14459"/>
                    <a:pt x="913" y="14461"/>
                  </a:cubicBezTo>
                  <a:cubicBezTo>
                    <a:pt x="1016" y="14521"/>
                    <a:pt x="997" y="14690"/>
                    <a:pt x="905" y="14765"/>
                  </a:cubicBezTo>
                  <a:cubicBezTo>
                    <a:pt x="833" y="14823"/>
                    <a:pt x="738" y="14839"/>
                    <a:pt x="644" y="14839"/>
                  </a:cubicBezTo>
                  <a:cubicBezTo>
                    <a:pt x="617" y="14839"/>
                    <a:pt x="590" y="14838"/>
                    <a:pt x="564" y="14836"/>
                  </a:cubicBezTo>
                  <a:lnTo>
                    <a:pt x="564" y="14836"/>
                  </a:lnTo>
                  <a:cubicBezTo>
                    <a:pt x="500" y="14907"/>
                    <a:pt x="560" y="15022"/>
                    <a:pt x="641" y="15072"/>
                  </a:cubicBezTo>
                  <a:cubicBezTo>
                    <a:pt x="723" y="15121"/>
                    <a:pt x="824" y="15136"/>
                    <a:pt x="898" y="15192"/>
                  </a:cubicBezTo>
                  <a:cubicBezTo>
                    <a:pt x="1008" y="15275"/>
                    <a:pt x="1057" y="15436"/>
                    <a:pt x="1188" y="15476"/>
                  </a:cubicBezTo>
                  <a:cubicBezTo>
                    <a:pt x="1278" y="15506"/>
                    <a:pt x="1391" y="15466"/>
                    <a:pt x="1464" y="15526"/>
                  </a:cubicBezTo>
                  <a:cubicBezTo>
                    <a:pt x="1509" y="15562"/>
                    <a:pt x="1524" y="15620"/>
                    <a:pt x="1548" y="15671"/>
                  </a:cubicBezTo>
                  <a:cubicBezTo>
                    <a:pt x="1615" y="15815"/>
                    <a:pt x="1772" y="15910"/>
                    <a:pt x="1930" y="15910"/>
                  </a:cubicBezTo>
                  <a:cubicBezTo>
                    <a:pt x="1958" y="15910"/>
                    <a:pt x="1985" y="15907"/>
                    <a:pt x="2013" y="15901"/>
                  </a:cubicBezTo>
                  <a:cubicBezTo>
                    <a:pt x="2051" y="15892"/>
                    <a:pt x="2092" y="15877"/>
                    <a:pt x="2115" y="15843"/>
                  </a:cubicBezTo>
                  <a:cubicBezTo>
                    <a:pt x="2137" y="15809"/>
                    <a:pt x="2137" y="15764"/>
                    <a:pt x="2148" y="15723"/>
                  </a:cubicBezTo>
                  <a:cubicBezTo>
                    <a:pt x="2218" y="15457"/>
                    <a:pt x="2702" y="15536"/>
                    <a:pt x="2799" y="15277"/>
                  </a:cubicBezTo>
                  <a:cubicBezTo>
                    <a:pt x="2829" y="15200"/>
                    <a:pt x="2818" y="15102"/>
                    <a:pt x="2887" y="15054"/>
                  </a:cubicBezTo>
                  <a:cubicBezTo>
                    <a:pt x="2921" y="15031"/>
                    <a:pt x="2966" y="15031"/>
                    <a:pt x="3009" y="15024"/>
                  </a:cubicBezTo>
                  <a:cubicBezTo>
                    <a:pt x="3180" y="14997"/>
                    <a:pt x="3322" y="14838"/>
                    <a:pt x="3330" y="14664"/>
                  </a:cubicBezTo>
                  <a:cubicBezTo>
                    <a:pt x="3395" y="14685"/>
                    <a:pt x="3467" y="14706"/>
                    <a:pt x="3535" y="14706"/>
                  </a:cubicBezTo>
                  <a:cubicBezTo>
                    <a:pt x="3584" y="14706"/>
                    <a:pt x="3632" y="14695"/>
                    <a:pt x="3673" y="14664"/>
                  </a:cubicBezTo>
                  <a:cubicBezTo>
                    <a:pt x="3776" y="14589"/>
                    <a:pt x="3778" y="14442"/>
                    <a:pt x="3793" y="14317"/>
                  </a:cubicBezTo>
                  <a:cubicBezTo>
                    <a:pt x="3806" y="14194"/>
                    <a:pt x="3875" y="14047"/>
                    <a:pt x="3995" y="14047"/>
                  </a:cubicBezTo>
                  <a:cubicBezTo>
                    <a:pt x="3998" y="14047"/>
                    <a:pt x="4002" y="14047"/>
                    <a:pt x="4005" y="14047"/>
                  </a:cubicBezTo>
                  <a:cubicBezTo>
                    <a:pt x="4132" y="14054"/>
                    <a:pt x="4185" y="14210"/>
                    <a:pt x="4196" y="14335"/>
                  </a:cubicBezTo>
                  <a:cubicBezTo>
                    <a:pt x="4209" y="14461"/>
                    <a:pt x="4230" y="14615"/>
                    <a:pt x="4348" y="14660"/>
                  </a:cubicBezTo>
                  <a:cubicBezTo>
                    <a:pt x="4374" y="14670"/>
                    <a:pt x="4403" y="14673"/>
                    <a:pt x="4432" y="14673"/>
                  </a:cubicBezTo>
                  <a:cubicBezTo>
                    <a:pt x="4475" y="14673"/>
                    <a:pt x="4520" y="14667"/>
                    <a:pt x="4562" y="14667"/>
                  </a:cubicBezTo>
                  <a:cubicBezTo>
                    <a:pt x="4604" y="14667"/>
                    <a:pt x="4644" y="14674"/>
                    <a:pt x="4676" y="14701"/>
                  </a:cubicBezTo>
                  <a:cubicBezTo>
                    <a:pt x="4682" y="14705"/>
                    <a:pt x="4684" y="14712"/>
                    <a:pt x="4689" y="14718"/>
                  </a:cubicBezTo>
                  <a:cubicBezTo>
                    <a:pt x="4706" y="14692"/>
                    <a:pt x="4716" y="14662"/>
                    <a:pt x="4725" y="14634"/>
                  </a:cubicBezTo>
                  <a:cubicBezTo>
                    <a:pt x="4770" y="14459"/>
                    <a:pt x="4794" y="14277"/>
                    <a:pt x="4794" y="14097"/>
                  </a:cubicBezTo>
                  <a:cubicBezTo>
                    <a:pt x="4791" y="13975"/>
                    <a:pt x="4787" y="13840"/>
                    <a:pt x="4873" y="13754"/>
                  </a:cubicBezTo>
                  <a:cubicBezTo>
                    <a:pt x="4950" y="13679"/>
                    <a:pt x="5074" y="13675"/>
                    <a:pt x="5162" y="13613"/>
                  </a:cubicBezTo>
                  <a:cubicBezTo>
                    <a:pt x="5312" y="13508"/>
                    <a:pt x="5312" y="13291"/>
                    <a:pt x="5295" y="13111"/>
                  </a:cubicBezTo>
                  <a:cubicBezTo>
                    <a:pt x="5288" y="13017"/>
                    <a:pt x="5273" y="12912"/>
                    <a:pt x="5196" y="12856"/>
                  </a:cubicBezTo>
                  <a:cubicBezTo>
                    <a:pt x="5160" y="12828"/>
                    <a:pt x="5113" y="12818"/>
                    <a:pt x="5078" y="12788"/>
                  </a:cubicBezTo>
                  <a:cubicBezTo>
                    <a:pt x="4978" y="12696"/>
                    <a:pt x="5063" y="12528"/>
                    <a:pt x="5171" y="12443"/>
                  </a:cubicBezTo>
                  <a:cubicBezTo>
                    <a:pt x="5278" y="12359"/>
                    <a:pt x="5415" y="12276"/>
                    <a:pt x="5419" y="12141"/>
                  </a:cubicBezTo>
                  <a:cubicBezTo>
                    <a:pt x="5426" y="11959"/>
                    <a:pt x="5196" y="11875"/>
                    <a:pt x="5096" y="11723"/>
                  </a:cubicBezTo>
                  <a:cubicBezTo>
                    <a:pt x="5036" y="11633"/>
                    <a:pt x="5025" y="11517"/>
                    <a:pt x="5016" y="11408"/>
                  </a:cubicBezTo>
                  <a:cubicBezTo>
                    <a:pt x="4974" y="10840"/>
                    <a:pt x="4931" y="10257"/>
                    <a:pt x="5083" y="9707"/>
                  </a:cubicBezTo>
                  <a:cubicBezTo>
                    <a:pt x="5119" y="9574"/>
                    <a:pt x="5168" y="9443"/>
                    <a:pt x="5256" y="9336"/>
                  </a:cubicBezTo>
                  <a:cubicBezTo>
                    <a:pt x="5339" y="9238"/>
                    <a:pt x="5461" y="9164"/>
                    <a:pt x="5589" y="9164"/>
                  </a:cubicBezTo>
                  <a:cubicBezTo>
                    <a:pt x="5597" y="9164"/>
                    <a:pt x="5606" y="9164"/>
                    <a:pt x="5614" y="9165"/>
                  </a:cubicBezTo>
                  <a:cubicBezTo>
                    <a:pt x="5701" y="9169"/>
                    <a:pt x="5792" y="9207"/>
                    <a:pt x="5876" y="9207"/>
                  </a:cubicBezTo>
                  <a:cubicBezTo>
                    <a:pt x="5908" y="9207"/>
                    <a:pt x="5940" y="9202"/>
                    <a:pt x="5970" y="9186"/>
                  </a:cubicBezTo>
                  <a:cubicBezTo>
                    <a:pt x="6028" y="9156"/>
                    <a:pt x="6062" y="9094"/>
                    <a:pt x="6107" y="9047"/>
                  </a:cubicBezTo>
                  <a:cubicBezTo>
                    <a:pt x="6140" y="9012"/>
                    <a:pt x="6188" y="8983"/>
                    <a:pt x="6234" y="8983"/>
                  </a:cubicBezTo>
                  <a:cubicBezTo>
                    <a:pt x="6251" y="8983"/>
                    <a:pt x="6267" y="8987"/>
                    <a:pt x="6283" y="8995"/>
                  </a:cubicBezTo>
                  <a:cubicBezTo>
                    <a:pt x="6351" y="8860"/>
                    <a:pt x="6317" y="8681"/>
                    <a:pt x="6203" y="8578"/>
                  </a:cubicBezTo>
                  <a:cubicBezTo>
                    <a:pt x="6135" y="8516"/>
                    <a:pt x="6038" y="8477"/>
                    <a:pt x="5995" y="8393"/>
                  </a:cubicBezTo>
                  <a:cubicBezTo>
                    <a:pt x="5946" y="8291"/>
                    <a:pt x="6004" y="8164"/>
                    <a:pt x="6083" y="8078"/>
                  </a:cubicBezTo>
                  <a:cubicBezTo>
                    <a:pt x="6160" y="7993"/>
                    <a:pt x="6261" y="7922"/>
                    <a:pt x="6310" y="7817"/>
                  </a:cubicBezTo>
                  <a:cubicBezTo>
                    <a:pt x="6347" y="7740"/>
                    <a:pt x="6353" y="7654"/>
                    <a:pt x="6358" y="7571"/>
                  </a:cubicBezTo>
                  <a:cubicBezTo>
                    <a:pt x="6377" y="7281"/>
                    <a:pt x="6396" y="6992"/>
                    <a:pt x="6415" y="6701"/>
                  </a:cubicBezTo>
                  <a:cubicBezTo>
                    <a:pt x="6428" y="6521"/>
                    <a:pt x="6835" y="6589"/>
                    <a:pt x="6923" y="6431"/>
                  </a:cubicBezTo>
                  <a:cubicBezTo>
                    <a:pt x="6949" y="6382"/>
                    <a:pt x="6942" y="6322"/>
                    <a:pt x="6970" y="6272"/>
                  </a:cubicBezTo>
                  <a:cubicBezTo>
                    <a:pt x="7005" y="6208"/>
                    <a:pt x="7082" y="6182"/>
                    <a:pt x="7144" y="6144"/>
                  </a:cubicBezTo>
                  <a:cubicBezTo>
                    <a:pt x="7339" y="6022"/>
                    <a:pt x="7373" y="5760"/>
                    <a:pt x="7474" y="5555"/>
                  </a:cubicBezTo>
                  <a:cubicBezTo>
                    <a:pt x="7564" y="5373"/>
                    <a:pt x="7720" y="5218"/>
                    <a:pt x="7761" y="5017"/>
                  </a:cubicBezTo>
                  <a:cubicBezTo>
                    <a:pt x="7789" y="4880"/>
                    <a:pt x="7767" y="4717"/>
                    <a:pt x="7868" y="4618"/>
                  </a:cubicBezTo>
                  <a:cubicBezTo>
                    <a:pt x="7911" y="4576"/>
                    <a:pt x="7977" y="4548"/>
                    <a:pt x="7994" y="4490"/>
                  </a:cubicBezTo>
                  <a:cubicBezTo>
                    <a:pt x="8007" y="4451"/>
                    <a:pt x="7994" y="4408"/>
                    <a:pt x="7994" y="4368"/>
                  </a:cubicBezTo>
                  <a:cubicBezTo>
                    <a:pt x="7994" y="4235"/>
                    <a:pt x="8127" y="4134"/>
                    <a:pt x="8258" y="4111"/>
                  </a:cubicBezTo>
                  <a:cubicBezTo>
                    <a:pt x="8304" y="4102"/>
                    <a:pt x="8350" y="4099"/>
                    <a:pt x="8396" y="4099"/>
                  </a:cubicBezTo>
                  <a:cubicBezTo>
                    <a:pt x="8467" y="4099"/>
                    <a:pt x="8538" y="4105"/>
                    <a:pt x="8609" y="4105"/>
                  </a:cubicBezTo>
                  <a:cubicBezTo>
                    <a:pt x="8625" y="4105"/>
                    <a:pt x="8641" y="4105"/>
                    <a:pt x="8656" y="4104"/>
                  </a:cubicBezTo>
                  <a:cubicBezTo>
                    <a:pt x="8789" y="4098"/>
                    <a:pt x="8937" y="4048"/>
                    <a:pt x="8993" y="3929"/>
                  </a:cubicBezTo>
                  <a:cubicBezTo>
                    <a:pt x="9040" y="3824"/>
                    <a:pt x="9008" y="3701"/>
                    <a:pt x="9034" y="3588"/>
                  </a:cubicBezTo>
                  <a:cubicBezTo>
                    <a:pt x="9063" y="3465"/>
                    <a:pt x="9187" y="3370"/>
                    <a:pt x="9307" y="3370"/>
                  </a:cubicBezTo>
                  <a:cubicBezTo>
                    <a:pt x="9343" y="3370"/>
                    <a:pt x="9380" y="3379"/>
                    <a:pt x="9413" y="3399"/>
                  </a:cubicBezTo>
                  <a:cubicBezTo>
                    <a:pt x="9468" y="3434"/>
                    <a:pt x="9507" y="3491"/>
                    <a:pt x="9561" y="3528"/>
                  </a:cubicBezTo>
                  <a:cubicBezTo>
                    <a:pt x="9629" y="3575"/>
                    <a:pt x="9717" y="3581"/>
                    <a:pt x="9796" y="3607"/>
                  </a:cubicBezTo>
                  <a:cubicBezTo>
                    <a:pt x="9876" y="3633"/>
                    <a:pt x="9957" y="3691"/>
                    <a:pt x="9961" y="3774"/>
                  </a:cubicBezTo>
                  <a:cubicBezTo>
                    <a:pt x="9986" y="3797"/>
                    <a:pt x="10017" y="3806"/>
                    <a:pt x="10049" y="3806"/>
                  </a:cubicBezTo>
                  <a:cubicBezTo>
                    <a:pt x="10110" y="3806"/>
                    <a:pt x="10175" y="3771"/>
                    <a:pt x="10208" y="3716"/>
                  </a:cubicBezTo>
                  <a:cubicBezTo>
                    <a:pt x="10257" y="3633"/>
                    <a:pt x="10246" y="3528"/>
                    <a:pt x="10220" y="3436"/>
                  </a:cubicBezTo>
                  <a:cubicBezTo>
                    <a:pt x="10195" y="3344"/>
                    <a:pt x="10154" y="3254"/>
                    <a:pt x="10141" y="3159"/>
                  </a:cubicBezTo>
                  <a:cubicBezTo>
                    <a:pt x="10137" y="3129"/>
                    <a:pt x="10137" y="3097"/>
                    <a:pt x="10148" y="3072"/>
                  </a:cubicBezTo>
                  <a:cubicBezTo>
                    <a:pt x="10173" y="3009"/>
                    <a:pt x="10248" y="2990"/>
                    <a:pt x="10315" y="2977"/>
                  </a:cubicBezTo>
                  <a:cubicBezTo>
                    <a:pt x="10516" y="2941"/>
                    <a:pt x="10718" y="2902"/>
                    <a:pt x="10919" y="2864"/>
                  </a:cubicBezTo>
                  <a:cubicBezTo>
                    <a:pt x="10859" y="2778"/>
                    <a:pt x="10797" y="2690"/>
                    <a:pt x="10737" y="2602"/>
                  </a:cubicBezTo>
                  <a:cubicBezTo>
                    <a:pt x="10771" y="2599"/>
                    <a:pt x="10806" y="2597"/>
                    <a:pt x="10840" y="2597"/>
                  </a:cubicBezTo>
                  <a:cubicBezTo>
                    <a:pt x="11062" y="2597"/>
                    <a:pt x="11285" y="2668"/>
                    <a:pt x="11465" y="2799"/>
                  </a:cubicBezTo>
                  <a:cubicBezTo>
                    <a:pt x="11632" y="2922"/>
                    <a:pt x="11763" y="3093"/>
                    <a:pt x="11949" y="3181"/>
                  </a:cubicBezTo>
                  <a:cubicBezTo>
                    <a:pt x="12089" y="3247"/>
                    <a:pt x="12244" y="3261"/>
                    <a:pt x="12399" y="3261"/>
                  </a:cubicBezTo>
                  <a:cubicBezTo>
                    <a:pt x="12449" y="3261"/>
                    <a:pt x="12500" y="3259"/>
                    <a:pt x="12549" y="3258"/>
                  </a:cubicBezTo>
                  <a:cubicBezTo>
                    <a:pt x="12772" y="3251"/>
                    <a:pt x="12993" y="3245"/>
                    <a:pt x="13216" y="3236"/>
                  </a:cubicBezTo>
                  <a:cubicBezTo>
                    <a:pt x="13387" y="3232"/>
                    <a:pt x="13593" y="3204"/>
                    <a:pt x="13661" y="3048"/>
                  </a:cubicBezTo>
                  <a:cubicBezTo>
                    <a:pt x="13683" y="2997"/>
                    <a:pt x="13687" y="2939"/>
                    <a:pt x="13713" y="2887"/>
                  </a:cubicBezTo>
                  <a:cubicBezTo>
                    <a:pt x="13751" y="2808"/>
                    <a:pt x="13835" y="2765"/>
                    <a:pt x="13903" y="2712"/>
                  </a:cubicBezTo>
                  <a:cubicBezTo>
                    <a:pt x="14032" y="2609"/>
                    <a:pt x="14118" y="2452"/>
                    <a:pt x="14133" y="2287"/>
                  </a:cubicBezTo>
                  <a:cubicBezTo>
                    <a:pt x="14141" y="2195"/>
                    <a:pt x="14128" y="2101"/>
                    <a:pt x="14148" y="2011"/>
                  </a:cubicBezTo>
                  <a:cubicBezTo>
                    <a:pt x="14184" y="1852"/>
                    <a:pt x="14315" y="1730"/>
                    <a:pt x="14465" y="1664"/>
                  </a:cubicBezTo>
                  <a:cubicBezTo>
                    <a:pt x="14613" y="1598"/>
                    <a:pt x="14778" y="1578"/>
                    <a:pt x="14938" y="1561"/>
                  </a:cubicBezTo>
                  <a:cubicBezTo>
                    <a:pt x="15076" y="1546"/>
                    <a:pt x="15221" y="1532"/>
                    <a:pt x="15363" y="1532"/>
                  </a:cubicBezTo>
                  <a:cubicBezTo>
                    <a:pt x="15640" y="1532"/>
                    <a:pt x="15908" y="1582"/>
                    <a:pt x="16106" y="1765"/>
                  </a:cubicBezTo>
                  <a:cubicBezTo>
                    <a:pt x="16262" y="1908"/>
                    <a:pt x="16382" y="2200"/>
                    <a:pt x="16374" y="2422"/>
                  </a:cubicBezTo>
                  <a:cubicBezTo>
                    <a:pt x="16483" y="2427"/>
                    <a:pt x="16592" y="2437"/>
                    <a:pt x="16699" y="2448"/>
                  </a:cubicBezTo>
                  <a:cubicBezTo>
                    <a:pt x="16787" y="2270"/>
                    <a:pt x="16901" y="2107"/>
                    <a:pt x="17036" y="1964"/>
                  </a:cubicBezTo>
                  <a:cubicBezTo>
                    <a:pt x="17031" y="1964"/>
                    <a:pt x="17027" y="1966"/>
                    <a:pt x="17025" y="1966"/>
                  </a:cubicBezTo>
                  <a:cubicBezTo>
                    <a:pt x="17006" y="1967"/>
                    <a:pt x="16986" y="1968"/>
                    <a:pt x="16966" y="1968"/>
                  </a:cubicBezTo>
                  <a:cubicBezTo>
                    <a:pt x="16889" y="1968"/>
                    <a:pt x="16812" y="1957"/>
                    <a:pt x="16757" y="1906"/>
                  </a:cubicBezTo>
                  <a:cubicBezTo>
                    <a:pt x="16650" y="1805"/>
                    <a:pt x="16697" y="1602"/>
                    <a:pt x="16579" y="1512"/>
                  </a:cubicBezTo>
                  <a:cubicBezTo>
                    <a:pt x="16524" y="1469"/>
                    <a:pt x="16447" y="1469"/>
                    <a:pt x="16378" y="1452"/>
                  </a:cubicBezTo>
                  <a:cubicBezTo>
                    <a:pt x="16307" y="1435"/>
                    <a:pt x="16234" y="1379"/>
                    <a:pt x="16245" y="1308"/>
                  </a:cubicBezTo>
                  <a:cubicBezTo>
                    <a:pt x="16272" y="1301"/>
                    <a:pt x="16299" y="1298"/>
                    <a:pt x="16327" y="1298"/>
                  </a:cubicBezTo>
                  <a:cubicBezTo>
                    <a:pt x="16515" y="1298"/>
                    <a:pt x="16715" y="1450"/>
                    <a:pt x="16890" y="1450"/>
                  </a:cubicBezTo>
                  <a:cubicBezTo>
                    <a:pt x="16939" y="1450"/>
                    <a:pt x="16987" y="1438"/>
                    <a:pt x="17031" y="1407"/>
                  </a:cubicBezTo>
                  <a:cubicBezTo>
                    <a:pt x="17085" y="1370"/>
                    <a:pt x="17121" y="1310"/>
                    <a:pt x="17177" y="1274"/>
                  </a:cubicBezTo>
                  <a:cubicBezTo>
                    <a:pt x="17301" y="1195"/>
                    <a:pt x="17494" y="1263"/>
                    <a:pt x="17595" y="1156"/>
                  </a:cubicBezTo>
                  <a:cubicBezTo>
                    <a:pt x="17580" y="957"/>
                    <a:pt x="17409" y="779"/>
                    <a:pt x="17209" y="756"/>
                  </a:cubicBezTo>
                  <a:cubicBezTo>
                    <a:pt x="17271" y="603"/>
                    <a:pt x="17091" y="456"/>
                    <a:pt x="16929" y="434"/>
                  </a:cubicBezTo>
                  <a:cubicBezTo>
                    <a:pt x="16882" y="429"/>
                    <a:pt x="16834" y="428"/>
                    <a:pt x="16786" y="428"/>
                  </a:cubicBezTo>
                  <a:cubicBezTo>
                    <a:pt x="16768" y="428"/>
                    <a:pt x="16750" y="428"/>
                    <a:pt x="16732" y="428"/>
                  </a:cubicBezTo>
                  <a:cubicBezTo>
                    <a:pt x="16631" y="428"/>
                    <a:pt x="16532" y="425"/>
                    <a:pt x="16442" y="381"/>
                  </a:cubicBezTo>
                  <a:cubicBezTo>
                    <a:pt x="16393" y="357"/>
                    <a:pt x="16342" y="319"/>
                    <a:pt x="16290" y="319"/>
                  </a:cubicBezTo>
                  <a:cubicBezTo>
                    <a:pt x="16281" y="319"/>
                    <a:pt x="16271" y="320"/>
                    <a:pt x="16262" y="323"/>
                  </a:cubicBezTo>
                  <a:cubicBezTo>
                    <a:pt x="16226" y="333"/>
                    <a:pt x="16200" y="363"/>
                    <a:pt x="16174" y="387"/>
                  </a:cubicBezTo>
                  <a:cubicBezTo>
                    <a:pt x="16100" y="454"/>
                    <a:pt x="15999" y="492"/>
                    <a:pt x="15899" y="492"/>
                  </a:cubicBezTo>
                  <a:cubicBezTo>
                    <a:pt x="15884" y="492"/>
                    <a:pt x="15870" y="491"/>
                    <a:pt x="15855" y="490"/>
                  </a:cubicBezTo>
                  <a:lnTo>
                    <a:pt x="15855" y="490"/>
                  </a:lnTo>
                  <a:cubicBezTo>
                    <a:pt x="15958" y="616"/>
                    <a:pt x="15969" y="811"/>
                    <a:pt x="15881" y="950"/>
                  </a:cubicBezTo>
                  <a:cubicBezTo>
                    <a:pt x="15868" y="952"/>
                    <a:pt x="15856" y="952"/>
                    <a:pt x="15843" y="952"/>
                  </a:cubicBezTo>
                  <a:cubicBezTo>
                    <a:pt x="15781" y="952"/>
                    <a:pt x="15719" y="939"/>
                    <a:pt x="15662" y="914"/>
                  </a:cubicBezTo>
                  <a:cubicBezTo>
                    <a:pt x="15761" y="771"/>
                    <a:pt x="15735" y="554"/>
                    <a:pt x="15605" y="436"/>
                  </a:cubicBezTo>
                  <a:cubicBezTo>
                    <a:pt x="15539" y="378"/>
                    <a:pt x="15450" y="348"/>
                    <a:pt x="15362" y="348"/>
                  </a:cubicBezTo>
                  <a:cubicBezTo>
                    <a:pt x="15275" y="348"/>
                    <a:pt x="15188" y="377"/>
                    <a:pt x="15122" y="434"/>
                  </a:cubicBezTo>
                  <a:cubicBezTo>
                    <a:pt x="15202" y="468"/>
                    <a:pt x="15167" y="588"/>
                    <a:pt x="15114" y="655"/>
                  </a:cubicBezTo>
                  <a:cubicBezTo>
                    <a:pt x="14983" y="815"/>
                    <a:pt x="14794" y="945"/>
                    <a:pt x="14592" y="945"/>
                  </a:cubicBezTo>
                  <a:cubicBezTo>
                    <a:pt x="14575" y="945"/>
                    <a:pt x="14559" y="944"/>
                    <a:pt x="14542" y="942"/>
                  </a:cubicBezTo>
                  <a:cubicBezTo>
                    <a:pt x="14572" y="798"/>
                    <a:pt x="14604" y="657"/>
                    <a:pt x="14634" y="513"/>
                  </a:cubicBezTo>
                  <a:cubicBezTo>
                    <a:pt x="14585" y="487"/>
                    <a:pt x="14531" y="474"/>
                    <a:pt x="14476" y="474"/>
                  </a:cubicBezTo>
                  <a:cubicBezTo>
                    <a:pt x="14321" y="474"/>
                    <a:pt x="14161" y="573"/>
                    <a:pt x="14116" y="723"/>
                  </a:cubicBezTo>
                  <a:cubicBezTo>
                    <a:pt x="14096" y="786"/>
                    <a:pt x="14092" y="854"/>
                    <a:pt x="14047" y="903"/>
                  </a:cubicBezTo>
                  <a:cubicBezTo>
                    <a:pt x="14015" y="940"/>
                    <a:pt x="13963" y="957"/>
                    <a:pt x="13923" y="987"/>
                  </a:cubicBezTo>
                  <a:cubicBezTo>
                    <a:pt x="13833" y="1055"/>
                    <a:pt x="13813" y="1182"/>
                    <a:pt x="13760" y="1283"/>
                  </a:cubicBezTo>
                  <a:cubicBezTo>
                    <a:pt x="13723" y="1352"/>
                    <a:pt x="13641" y="1409"/>
                    <a:pt x="13570" y="1409"/>
                  </a:cubicBezTo>
                  <a:cubicBezTo>
                    <a:pt x="13538" y="1409"/>
                    <a:pt x="13508" y="1398"/>
                    <a:pt x="13486" y="1370"/>
                  </a:cubicBezTo>
                  <a:lnTo>
                    <a:pt x="13438" y="1013"/>
                  </a:lnTo>
                  <a:cubicBezTo>
                    <a:pt x="13633" y="942"/>
                    <a:pt x="13867" y="820"/>
                    <a:pt x="13861" y="610"/>
                  </a:cubicBezTo>
                  <a:cubicBezTo>
                    <a:pt x="13858" y="578"/>
                    <a:pt x="13852" y="543"/>
                    <a:pt x="13867" y="516"/>
                  </a:cubicBezTo>
                  <a:cubicBezTo>
                    <a:pt x="13891" y="466"/>
                    <a:pt x="13957" y="462"/>
                    <a:pt x="14006" y="443"/>
                  </a:cubicBezTo>
                  <a:cubicBezTo>
                    <a:pt x="14160" y="381"/>
                    <a:pt x="14163" y="166"/>
                    <a:pt x="14137" y="1"/>
                  </a:cubicBezTo>
                  <a:cubicBezTo>
                    <a:pt x="14121" y="1"/>
                    <a:pt x="14104" y="0"/>
                    <a:pt x="140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296"/>
            <p:cNvSpPr/>
            <p:nvPr/>
          </p:nvSpPr>
          <p:spPr>
            <a:xfrm>
              <a:off x="4456748" y="1690753"/>
              <a:ext cx="500701" cy="453617"/>
            </a:xfrm>
            <a:custGeom>
              <a:rect b="b" l="l" r="r" t="t"/>
              <a:pathLst>
                <a:path extrusionOk="0" h="15964" w="17621">
                  <a:moveTo>
                    <a:pt x="14076" y="55"/>
                  </a:moveTo>
                  <a:cubicBezTo>
                    <a:pt x="14088" y="55"/>
                    <a:pt x="14100" y="55"/>
                    <a:pt x="14111" y="55"/>
                  </a:cubicBezTo>
                  <a:cubicBezTo>
                    <a:pt x="14133" y="207"/>
                    <a:pt x="14126" y="392"/>
                    <a:pt x="13996" y="443"/>
                  </a:cubicBezTo>
                  <a:cubicBezTo>
                    <a:pt x="13983" y="449"/>
                    <a:pt x="13968" y="454"/>
                    <a:pt x="13955" y="458"/>
                  </a:cubicBezTo>
                  <a:cubicBezTo>
                    <a:pt x="13912" y="469"/>
                    <a:pt x="13863" y="484"/>
                    <a:pt x="13841" y="529"/>
                  </a:cubicBezTo>
                  <a:cubicBezTo>
                    <a:pt x="13826" y="559"/>
                    <a:pt x="13829" y="589"/>
                    <a:pt x="13831" y="617"/>
                  </a:cubicBezTo>
                  <a:cubicBezTo>
                    <a:pt x="13831" y="623"/>
                    <a:pt x="13831" y="632"/>
                    <a:pt x="13831" y="638"/>
                  </a:cubicBezTo>
                  <a:cubicBezTo>
                    <a:pt x="13835" y="788"/>
                    <a:pt x="13700" y="914"/>
                    <a:pt x="13426" y="1015"/>
                  </a:cubicBezTo>
                  <a:lnTo>
                    <a:pt x="13406" y="1021"/>
                  </a:lnTo>
                  <a:lnTo>
                    <a:pt x="13458" y="1407"/>
                  </a:lnTo>
                  <a:lnTo>
                    <a:pt x="13462" y="1414"/>
                  </a:lnTo>
                  <a:cubicBezTo>
                    <a:pt x="13488" y="1446"/>
                    <a:pt x="13524" y="1463"/>
                    <a:pt x="13567" y="1463"/>
                  </a:cubicBezTo>
                  <a:cubicBezTo>
                    <a:pt x="13646" y="1463"/>
                    <a:pt x="13739" y="1401"/>
                    <a:pt x="13781" y="1321"/>
                  </a:cubicBezTo>
                  <a:cubicBezTo>
                    <a:pt x="13799" y="1287"/>
                    <a:pt x="13814" y="1251"/>
                    <a:pt x="13826" y="1216"/>
                  </a:cubicBezTo>
                  <a:cubicBezTo>
                    <a:pt x="13854" y="1144"/>
                    <a:pt x="13882" y="1077"/>
                    <a:pt x="13938" y="1034"/>
                  </a:cubicBezTo>
                  <a:cubicBezTo>
                    <a:pt x="13953" y="1024"/>
                    <a:pt x="13968" y="1013"/>
                    <a:pt x="13985" y="1004"/>
                  </a:cubicBezTo>
                  <a:cubicBezTo>
                    <a:pt x="14013" y="989"/>
                    <a:pt x="14043" y="972"/>
                    <a:pt x="14066" y="946"/>
                  </a:cubicBezTo>
                  <a:cubicBezTo>
                    <a:pt x="14101" y="908"/>
                    <a:pt x="14114" y="857"/>
                    <a:pt x="14124" y="807"/>
                  </a:cubicBezTo>
                  <a:cubicBezTo>
                    <a:pt x="14128" y="790"/>
                    <a:pt x="14133" y="773"/>
                    <a:pt x="14139" y="758"/>
                  </a:cubicBezTo>
                  <a:cubicBezTo>
                    <a:pt x="14180" y="625"/>
                    <a:pt x="14321" y="527"/>
                    <a:pt x="14473" y="527"/>
                  </a:cubicBezTo>
                  <a:cubicBezTo>
                    <a:pt x="14518" y="527"/>
                    <a:pt x="14563" y="537"/>
                    <a:pt x="14602" y="554"/>
                  </a:cubicBezTo>
                  <a:lnTo>
                    <a:pt x="14508" y="991"/>
                  </a:lnTo>
                  <a:lnTo>
                    <a:pt x="14536" y="994"/>
                  </a:lnTo>
                  <a:cubicBezTo>
                    <a:pt x="14555" y="996"/>
                    <a:pt x="14570" y="998"/>
                    <a:pt x="14587" y="998"/>
                  </a:cubicBezTo>
                  <a:cubicBezTo>
                    <a:pt x="14778" y="998"/>
                    <a:pt x="14981" y="884"/>
                    <a:pt x="15131" y="698"/>
                  </a:cubicBezTo>
                  <a:cubicBezTo>
                    <a:pt x="15170" y="649"/>
                    <a:pt x="15206" y="569"/>
                    <a:pt x="15189" y="505"/>
                  </a:cubicBezTo>
                  <a:cubicBezTo>
                    <a:pt x="15185" y="488"/>
                    <a:pt x="15176" y="471"/>
                    <a:pt x="15165" y="460"/>
                  </a:cubicBezTo>
                  <a:cubicBezTo>
                    <a:pt x="15219" y="422"/>
                    <a:pt x="15288" y="402"/>
                    <a:pt x="15360" y="402"/>
                  </a:cubicBezTo>
                  <a:cubicBezTo>
                    <a:pt x="15446" y="402"/>
                    <a:pt x="15525" y="430"/>
                    <a:pt x="15583" y="482"/>
                  </a:cubicBezTo>
                  <a:cubicBezTo>
                    <a:pt x="15705" y="589"/>
                    <a:pt x="15729" y="792"/>
                    <a:pt x="15637" y="925"/>
                  </a:cubicBezTo>
                  <a:lnTo>
                    <a:pt x="15620" y="953"/>
                  </a:lnTo>
                  <a:lnTo>
                    <a:pt x="15650" y="966"/>
                  </a:lnTo>
                  <a:cubicBezTo>
                    <a:pt x="15706" y="991"/>
                    <a:pt x="15771" y="1005"/>
                    <a:pt x="15835" y="1005"/>
                  </a:cubicBezTo>
                  <a:cubicBezTo>
                    <a:pt x="15851" y="1005"/>
                    <a:pt x="15867" y="1004"/>
                    <a:pt x="15883" y="1002"/>
                  </a:cubicBezTo>
                  <a:lnTo>
                    <a:pt x="15896" y="1002"/>
                  </a:lnTo>
                  <a:lnTo>
                    <a:pt x="15902" y="989"/>
                  </a:lnTo>
                  <a:cubicBezTo>
                    <a:pt x="15986" y="859"/>
                    <a:pt x="15984" y="679"/>
                    <a:pt x="15905" y="544"/>
                  </a:cubicBezTo>
                  <a:cubicBezTo>
                    <a:pt x="16010" y="544"/>
                    <a:pt x="16112" y="503"/>
                    <a:pt x="16190" y="434"/>
                  </a:cubicBezTo>
                  <a:lnTo>
                    <a:pt x="16205" y="419"/>
                  </a:lnTo>
                  <a:cubicBezTo>
                    <a:pt x="16226" y="400"/>
                    <a:pt x="16245" y="381"/>
                    <a:pt x="16267" y="374"/>
                  </a:cubicBezTo>
                  <a:cubicBezTo>
                    <a:pt x="16273" y="373"/>
                    <a:pt x="16280" y="372"/>
                    <a:pt x="16287" y="372"/>
                  </a:cubicBezTo>
                  <a:cubicBezTo>
                    <a:pt x="16321" y="372"/>
                    <a:pt x="16357" y="391"/>
                    <a:pt x="16391" y="411"/>
                  </a:cubicBezTo>
                  <a:cubicBezTo>
                    <a:pt x="16404" y="417"/>
                    <a:pt x="16417" y="424"/>
                    <a:pt x="16427" y="430"/>
                  </a:cubicBezTo>
                  <a:cubicBezTo>
                    <a:pt x="16522" y="477"/>
                    <a:pt x="16624" y="482"/>
                    <a:pt x="16732" y="482"/>
                  </a:cubicBezTo>
                  <a:lnTo>
                    <a:pt x="16777" y="482"/>
                  </a:lnTo>
                  <a:cubicBezTo>
                    <a:pt x="16824" y="482"/>
                    <a:pt x="16873" y="482"/>
                    <a:pt x="16922" y="488"/>
                  </a:cubicBezTo>
                  <a:cubicBezTo>
                    <a:pt x="17023" y="501"/>
                    <a:pt x="17126" y="563"/>
                    <a:pt x="17171" y="638"/>
                  </a:cubicBezTo>
                  <a:cubicBezTo>
                    <a:pt x="17197" y="683"/>
                    <a:pt x="17201" y="728"/>
                    <a:pt x="17182" y="771"/>
                  </a:cubicBezTo>
                  <a:lnTo>
                    <a:pt x="17169" y="803"/>
                  </a:lnTo>
                  <a:lnTo>
                    <a:pt x="17203" y="807"/>
                  </a:lnTo>
                  <a:cubicBezTo>
                    <a:pt x="17387" y="829"/>
                    <a:pt x="17544" y="989"/>
                    <a:pt x="17565" y="1174"/>
                  </a:cubicBezTo>
                  <a:cubicBezTo>
                    <a:pt x="17518" y="1216"/>
                    <a:pt x="17445" y="1221"/>
                    <a:pt x="17370" y="1227"/>
                  </a:cubicBezTo>
                  <a:cubicBezTo>
                    <a:pt x="17297" y="1234"/>
                    <a:pt x="17222" y="1238"/>
                    <a:pt x="17160" y="1279"/>
                  </a:cubicBezTo>
                  <a:cubicBezTo>
                    <a:pt x="17128" y="1298"/>
                    <a:pt x="17102" y="1326"/>
                    <a:pt x="17079" y="1351"/>
                  </a:cubicBezTo>
                  <a:cubicBezTo>
                    <a:pt x="17057" y="1375"/>
                    <a:pt x="17038" y="1396"/>
                    <a:pt x="17014" y="1411"/>
                  </a:cubicBezTo>
                  <a:cubicBezTo>
                    <a:pt x="16978" y="1437"/>
                    <a:pt x="16937" y="1450"/>
                    <a:pt x="16890" y="1450"/>
                  </a:cubicBezTo>
                  <a:cubicBezTo>
                    <a:pt x="16809" y="1450"/>
                    <a:pt x="16721" y="1416"/>
                    <a:pt x="16629" y="1377"/>
                  </a:cubicBezTo>
                  <a:cubicBezTo>
                    <a:pt x="16530" y="1339"/>
                    <a:pt x="16427" y="1298"/>
                    <a:pt x="16325" y="1298"/>
                  </a:cubicBezTo>
                  <a:cubicBezTo>
                    <a:pt x="16295" y="1298"/>
                    <a:pt x="16265" y="1300"/>
                    <a:pt x="16237" y="1309"/>
                  </a:cubicBezTo>
                  <a:lnTo>
                    <a:pt x="16220" y="1313"/>
                  </a:lnTo>
                  <a:lnTo>
                    <a:pt x="16217" y="1330"/>
                  </a:lnTo>
                  <a:cubicBezTo>
                    <a:pt x="16202" y="1416"/>
                    <a:pt x="16282" y="1482"/>
                    <a:pt x="16367" y="1504"/>
                  </a:cubicBezTo>
                  <a:cubicBezTo>
                    <a:pt x="16389" y="1508"/>
                    <a:pt x="16410" y="1512"/>
                    <a:pt x="16432" y="1516"/>
                  </a:cubicBezTo>
                  <a:cubicBezTo>
                    <a:pt x="16481" y="1525"/>
                    <a:pt x="16526" y="1534"/>
                    <a:pt x="16562" y="1559"/>
                  </a:cubicBezTo>
                  <a:cubicBezTo>
                    <a:pt x="16616" y="1600"/>
                    <a:pt x="16631" y="1671"/>
                    <a:pt x="16646" y="1746"/>
                  </a:cubicBezTo>
                  <a:cubicBezTo>
                    <a:pt x="16663" y="1821"/>
                    <a:pt x="16680" y="1898"/>
                    <a:pt x="16738" y="1951"/>
                  </a:cubicBezTo>
                  <a:cubicBezTo>
                    <a:pt x="16799" y="2010"/>
                    <a:pt x="16882" y="2020"/>
                    <a:pt x="16948" y="2020"/>
                  </a:cubicBezTo>
                  <a:cubicBezTo>
                    <a:pt x="16956" y="2020"/>
                    <a:pt x="16964" y="2020"/>
                    <a:pt x="16972" y="2020"/>
                  </a:cubicBezTo>
                  <a:lnTo>
                    <a:pt x="16972" y="2020"/>
                  </a:lnTo>
                  <a:cubicBezTo>
                    <a:pt x="16854" y="2153"/>
                    <a:pt x="16757" y="2294"/>
                    <a:pt x="16682" y="2446"/>
                  </a:cubicBezTo>
                  <a:cubicBezTo>
                    <a:pt x="16595" y="2438"/>
                    <a:pt x="16498" y="2427"/>
                    <a:pt x="16400" y="2423"/>
                  </a:cubicBezTo>
                  <a:cubicBezTo>
                    <a:pt x="16397" y="2198"/>
                    <a:pt x="16280" y="1917"/>
                    <a:pt x="16121" y="1771"/>
                  </a:cubicBezTo>
                  <a:cubicBezTo>
                    <a:pt x="15945" y="1606"/>
                    <a:pt x="15703" y="1531"/>
                    <a:pt x="15360" y="1531"/>
                  </a:cubicBezTo>
                  <a:cubicBezTo>
                    <a:pt x="15213" y="1531"/>
                    <a:pt x="15063" y="1544"/>
                    <a:pt x="14934" y="1559"/>
                  </a:cubicBezTo>
                  <a:cubicBezTo>
                    <a:pt x="14771" y="1576"/>
                    <a:pt x="14604" y="1596"/>
                    <a:pt x="14450" y="1664"/>
                  </a:cubicBezTo>
                  <a:cubicBezTo>
                    <a:pt x="14276" y="1743"/>
                    <a:pt x="14154" y="1881"/>
                    <a:pt x="14120" y="2033"/>
                  </a:cubicBezTo>
                  <a:cubicBezTo>
                    <a:pt x="14107" y="2091"/>
                    <a:pt x="14107" y="2148"/>
                    <a:pt x="14107" y="2206"/>
                  </a:cubicBezTo>
                  <a:cubicBezTo>
                    <a:pt x="14107" y="2241"/>
                    <a:pt x="14107" y="2277"/>
                    <a:pt x="14105" y="2311"/>
                  </a:cubicBezTo>
                  <a:cubicBezTo>
                    <a:pt x="14090" y="2468"/>
                    <a:pt x="14009" y="2620"/>
                    <a:pt x="13884" y="2716"/>
                  </a:cubicBezTo>
                  <a:cubicBezTo>
                    <a:pt x="13867" y="2729"/>
                    <a:pt x="13850" y="2742"/>
                    <a:pt x="13833" y="2755"/>
                  </a:cubicBezTo>
                  <a:cubicBezTo>
                    <a:pt x="13777" y="2795"/>
                    <a:pt x="13719" y="2836"/>
                    <a:pt x="13687" y="2900"/>
                  </a:cubicBezTo>
                  <a:cubicBezTo>
                    <a:pt x="13672" y="2930"/>
                    <a:pt x="13664" y="2963"/>
                    <a:pt x="13657" y="2993"/>
                  </a:cubicBezTo>
                  <a:cubicBezTo>
                    <a:pt x="13651" y="3018"/>
                    <a:pt x="13644" y="3042"/>
                    <a:pt x="13634" y="3063"/>
                  </a:cubicBezTo>
                  <a:cubicBezTo>
                    <a:pt x="13569" y="3209"/>
                    <a:pt x="13364" y="3233"/>
                    <a:pt x="13214" y="3237"/>
                  </a:cubicBezTo>
                  <a:lnTo>
                    <a:pt x="12545" y="3258"/>
                  </a:lnTo>
                  <a:cubicBezTo>
                    <a:pt x="12496" y="3258"/>
                    <a:pt x="12447" y="3260"/>
                    <a:pt x="12397" y="3260"/>
                  </a:cubicBezTo>
                  <a:cubicBezTo>
                    <a:pt x="12260" y="3260"/>
                    <a:pt x="12102" y="3252"/>
                    <a:pt x="11958" y="3183"/>
                  </a:cubicBezTo>
                  <a:cubicBezTo>
                    <a:pt x="11847" y="3130"/>
                    <a:pt x="11757" y="3046"/>
                    <a:pt x="11662" y="2958"/>
                  </a:cubicBezTo>
                  <a:cubicBezTo>
                    <a:pt x="11603" y="2907"/>
                    <a:pt x="11545" y="2851"/>
                    <a:pt x="11478" y="2804"/>
                  </a:cubicBezTo>
                  <a:cubicBezTo>
                    <a:pt x="11296" y="2669"/>
                    <a:pt x="11071" y="2596"/>
                    <a:pt x="10842" y="2596"/>
                  </a:cubicBezTo>
                  <a:cubicBezTo>
                    <a:pt x="10806" y="2596"/>
                    <a:pt x="10769" y="2598"/>
                    <a:pt x="10733" y="2603"/>
                  </a:cubicBezTo>
                  <a:lnTo>
                    <a:pt x="10688" y="2607"/>
                  </a:lnTo>
                  <a:lnTo>
                    <a:pt x="10872" y="2873"/>
                  </a:lnTo>
                  <a:lnTo>
                    <a:pt x="10306" y="2978"/>
                  </a:lnTo>
                  <a:cubicBezTo>
                    <a:pt x="10257" y="2986"/>
                    <a:pt x="10156" y="3005"/>
                    <a:pt x="10122" y="3087"/>
                  </a:cubicBezTo>
                  <a:cubicBezTo>
                    <a:pt x="10107" y="3123"/>
                    <a:pt x="10109" y="3162"/>
                    <a:pt x="10113" y="3188"/>
                  </a:cubicBezTo>
                  <a:cubicBezTo>
                    <a:pt x="10120" y="3254"/>
                    <a:pt x="10141" y="3314"/>
                    <a:pt x="10163" y="3374"/>
                  </a:cubicBezTo>
                  <a:cubicBezTo>
                    <a:pt x="10173" y="3406"/>
                    <a:pt x="10184" y="3438"/>
                    <a:pt x="10193" y="3468"/>
                  </a:cubicBezTo>
                  <a:cubicBezTo>
                    <a:pt x="10223" y="3577"/>
                    <a:pt x="10221" y="3665"/>
                    <a:pt x="10182" y="3730"/>
                  </a:cubicBezTo>
                  <a:cubicBezTo>
                    <a:pt x="10154" y="3775"/>
                    <a:pt x="10098" y="3807"/>
                    <a:pt x="10047" y="3807"/>
                  </a:cubicBezTo>
                  <a:cubicBezTo>
                    <a:pt x="10030" y="3807"/>
                    <a:pt x="10006" y="3802"/>
                    <a:pt x="9985" y="3787"/>
                  </a:cubicBezTo>
                  <a:cubicBezTo>
                    <a:pt x="9974" y="3695"/>
                    <a:pt x="9884" y="3635"/>
                    <a:pt x="9803" y="3610"/>
                  </a:cubicBezTo>
                  <a:cubicBezTo>
                    <a:pt x="9777" y="3601"/>
                    <a:pt x="9751" y="3595"/>
                    <a:pt x="9724" y="3588"/>
                  </a:cubicBezTo>
                  <a:cubicBezTo>
                    <a:pt x="9670" y="3573"/>
                    <a:pt x="9616" y="3560"/>
                    <a:pt x="9574" y="3530"/>
                  </a:cubicBezTo>
                  <a:cubicBezTo>
                    <a:pt x="9550" y="3515"/>
                    <a:pt x="9529" y="3494"/>
                    <a:pt x="9507" y="3472"/>
                  </a:cubicBezTo>
                  <a:cubicBezTo>
                    <a:pt x="9484" y="3449"/>
                    <a:pt x="9458" y="3423"/>
                    <a:pt x="9426" y="3404"/>
                  </a:cubicBezTo>
                  <a:cubicBezTo>
                    <a:pt x="9389" y="3380"/>
                    <a:pt x="9349" y="3370"/>
                    <a:pt x="9304" y="3370"/>
                  </a:cubicBezTo>
                  <a:cubicBezTo>
                    <a:pt x="9171" y="3370"/>
                    <a:pt x="9036" y="3477"/>
                    <a:pt x="9006" y="3610"/>
                  </a:cubicBezTo>
                  <a:cubicBezTo>
                    <a:pt x="8995" y="3659"/>
                    <a:pt x="8993" y="3710"/>
                    <a:pt x="8993" y="3760"/>
                  </a:cubicBezTo>
                  <a:cubicBezTo>
                    <a:pt x="8993" y="3826"/>
                    <a:pt x="8993" y="3888"/>
                    <a:pt x="8967" y="3942"/>
                  </a:cubicBezTo>
                  <a:cubicBezTo>
                    <a:pt x="8901" y="4083"/>
                    <a:pt x="8710" y="4100"/>
                    <a:pt x="8654" y="4104"/>
                  </a:cubicBezTo>
                  <a:cubicBezTo>
                    <a:pt x="8639" y="4105"/>
                    <a:pt x="8625" y="4105"/>
                    <a:pt x="8610" y="4105"/>
                  </a:cubicBezTo>
                  <a:cubicBezTo>
                    <a:pt x="8574" y="4105"/>
                    <a:pt x="8539" y="4104"/>
                    <a:pt x="8502" y="4102"/>
                  </a:cubicBezTo>
                  <a:cubicBezTo>
                    <a:pt x="8466" y="4100"/>
                    <a:pt x="8429" y="4098"/>
                    <a:pt x="8393" y="4098"/>
                  </a:cubicBezTo>
                  <a:cubicBezTo>
                    <a:pt x="8337" y="4098"/>
                    <a:pt x="8292" y="4102"/>
                    <a:pt x="8252" y="4109"/>
                  </a:cubicBezTo>
                  <a:cubicBezTo>
                    <a:pt x="8110" y="4137"/>
                    <a:pt x="7967" y="4244"/>
                    <a:pt x="7967" y="4394"/>
                  </a:cubicBezTo>
                  <a:cubicBezTo>
                    <a:pt x="7967" y="4409"/>
                    <a:pt x="7969" y="4422"/>
                    <a:pt x="7969" y="4437"/>
                  </a:cubicBezTo>
                  <a:cubicBezTo>
                    <a:pt x="7971" y="4462"/>
                    <a:pt x="7975" y="4486"/>
                    <a:pt x="7967" y="4507"/>
                  </a:cubicBezTo>
                  <a:cubicBezTo>
                    <a:pt x="7958" y="4539"/>
                    <a:pt x="7928" y="4561"/>
                    <a:pt x="7896" y="4584"/>
                  </a:cubicBezTo>
                  <a:cubicBezTo>
                    <a:pt x="7879" y="4597"/>
                    <a:pt x="7862" y="4610"/>
                    <a:pt x="7847" y="4625"/>
                  </a:cubicBezTo>
                  <a:cubicBezTo>
                    <a:pt x="7767" y="4702"/>
                    <a:pt x="7759" y="4812"/>
                    <a:pt x="7748" y="4916"/>
                  </a:cubicBezTo>
                  <a:cubicBezTo>
                    <a:pt x="7744" y="4957"/>
                    <a:pt x="7740" y="5000"/>
                    <a:pt x="7733" y="5039"/>
                  </a:cubicBezTo>
                  <a:cubicBezTo>
                    <a:pt x="7707" y="5161"/>
                    <a:pt x="7639" y="5264"/>
                    <a:pt x="7566" y="5373"/>
                  </a:cubicBezTo>
                  <a:cubicBezTo>
                    <a:pt x="7525" y="5435"/>
                    <a:pt x="7483" y="5501"/>
                    <a:pt x="7448" y="5570"/>
                  </a:cubicBezTo>
                  <a:cubicBezTo>
                    <a:pt x="7418" y="5630"/>
                    <a:pt x="7393" y="5698"/>
                    <a:pt x="7369" y="5763"/>
                  </a:cubicBezTo>
                  <a:cubicBezTo>
                    <a:pt x="7311" y="5919"/>
                    <a:pt x="7258" y="6067"/>
                    <a:pt x="7129" y="6146"/>
                  </a:cubicBezTo>
                  <a:cubicBezTo>
                    <a:pt x="7112" y="6157"/>
                    <a:pt x="7095" y="6166"/>
                    <a:pt x="7078" y="6176"/>
                  </a:cubicBezTo>
                  <a:cubicBezTo>
                    <a:pt x="7026" y="6202"/>
                    <a:pt x="6973" y="6232"/>
                    <a:pt x="6945" y="6286"/>
                  </a:cubicBezTo>
                  <a:cubicBezTo>
                    <a:pt x="6930" y="6313"/>
                    <a:pt x="6923" y="6343"/>
                    <a:pt x="6917" y="6373"/>
                  </a:cubicBezTo>
                  <a:cubicBezTo>
                    <a:pt x="6913" y="6399"/>
                    <a:pt x="6908" y="6425"/>
                    <a:pt x="6898" y="6444"/>
                  </a:cubicBezTo>
                  <a:cubicBezTo>
                    <a:pt x="6861" y="6508"/>
                    <a:pt x="6756" y="6532"/>
                    <a:pt x="6653" y="6553"/>
                  </a:cubicBezTo>
                  <a:cubicBezTo>
                    <a:pt x="6527" y="6581"/>
                    <a:pt x="6394" y="6609"/>
                    <a:pt x="6388" y="6727"/>
                  </a:cubicBezTo>
                  <a:lnTo>
                    <a:pt x="6330" y="7595"/>
                  </a:lnTo>
                  <a:cubicBezTo>
                    <a:pt x="6326" y="7676"/>
                    <a:pt x="6319" y="7760"/>
                    <a:pt x="6285" y="7832"/>
                  </a:cubicBezTo>
                  <a:cubicBezTo>
                    <a:pt x="6253" y="7901"/>
                    <a:pt x="6197" y="7955"/>
                    <a:pt x="6137" y="8010"/>
                  </a:cubicBezTo>
                  <a:cubicBezTo>
                    <a:pt x="6111" y="8036"/>
                    <a:pt x="6086" y="8059"/>
                    <a:pt x="6062" y="8087"/>
                  </a:cubicBezTo>
                  <a:cubicBezTo>
                    <a:pt x="5981" y="8177"/>
                    <a:pt x="5912" y="8314"/>
                    <a:pt x="5970" y="8432"/>
                  </a:cubicBezTo>
                  <a:cubicBezTo>
                    <a:pt x="6000" y="8494"/>
                    <a:pt x="6056" y="8531"/>
                    <a:pt x="6109" y="8567"/>
                  </a:cubicBezTo>
                  <a:cubicBezTo>
                    <a:pt x="6137" y="8587"/>
                    <a:pt x="6161" y="8604"/>
                    <a:pt x="6184" y="8625"/>
                  </a:cubicBezTo>
                  <a:cubicBezTo>
                    <a:pt x="6283" y="8713"/>
                    <a:pt x="6315" y="8865"/>
                    <a:pt x="6266" y="8987"/>
                  </a:cubicBezTo>
                  <a:cubicBezTo>
                    <a:pt x="6255" y="8984"/>
                    <a:pt x="6243" y="8982"/>
                    <a:pt x="6231" y="8982"/>
                  </a:cubicBezTo>
                  <a:cubicBezTo>
                    <a:pt x="6183" y="8982"/>
                    <a:pt x="6129" y="9009"/>
                    <a:pt x="6086" y="9056"/>
                  </a:cubicBezTo>
                  <a:cubicBezTo>
                    <a:pt x="6071" y="9069"/>
                    <a:pt x="6058" y="9086"/>
                    <a:pt x="6045" y="9101"/>
                  </a:cubicBezTo>
                  <a:cubicBezTo>
                    <a:pt x="6017" y="9137"/>
                    <a:pt x="5989" y="9169"/>
                    <a:pt x="5955" y="9189"/>
                  </a:cubicBezTo>
                  <a:cubicBezTo>
                    <a:pt x="5931" y="9200"/>
                    <a:pt x="5904" y="9205"/>
                    <a:pt x="5874" y="9205"/>
                  </a:cubicBezTo>
                  <a:cubicBezTo>
                    <a:pt x="5833" y="9205"/>
                    <a:pt x="5787" y="9196"/>
                    <a:pt x="5739" y="9186"/>
                  </a:cubicBezTo>
                  <a:cubicBezTo>
                    <a:pt x="5698" y="9176"/>
                    <a:pt x="5657" y="9167"/>
                    <a:pt x="5614" y="9163"/>
                  </a:cubicBezTo>
                  <a:cubicBezTo>
                    <a:pt x="5607" y="9162"/>
                    <a:pt x="5599" y="9162"/>
                    <a:pt x="5591" y="9162"/>
                  </a:cubicBezTo>
                  <a:cubicBezTo>
                    <a:pt x="5463" y="9162"/>
                    <a:pt x="5328" y="9230"/>
                    <a:pt x="5233" y="9345"/>
                  </a:cubicBezTo>
                  <a:cubicBezTo>
                    <a:pt x="5134" y="9463"/>
                    <a:pt x="5087" y="9611"/>
                    <a:pt x="5055" y="9726"/>
                  </a:cubicBezTo>
                  <a:cubicBezTo>
                    <a:pt x="4901" y="10288"/>
                    <a:pt x="4946" y="10870"/>
                    <a:pt x="4989" y="11436"/>
                  </a:cubicBezTo>
                  <a:cubicBezTo>
                    <a:pt x="4995" y="11537"/>
                    <a:pt x="5006" y="11665"/>
                    <a:pt x="5070" y="11764"/>
                  </a:cubicBezTo>
                  <a:cubicBezTo>
                    <a:pt x="5111" y="11824"/>
                    <a:pt x="5169" y="11873"/>
                    <a:pt x="5224" y="11920"/>
                  </a:cubicBezTo>
                  <a:cubicBezTo>
                    <a:pt x="5312" y="11995"/>
                    <a:pt x="5394" y="12064"/>
                    <a:pt x="5391" y="12164"/>
                  </a:cubicBezTo>
                  <a:cubicBezTo>
                    <a:pt x="5387" y="12269"/>
                    <a:pt x="5291" y="12342"/>
                    <a:pt x="5199" y="12413"/>
                  </a:cubicBezTo>
                  <a:cubicBezTo>
                    <a:pt x="5184" y="12426"/>
                    <a:pt x="5166" y="12437"/>
                    <a:pt x="5151" y="12449"/>
                  </a:cubicBezTo>
                  <a:cubicBezTo>
                    <a:pt x="5081" y="12505"/>
                    <a:pt x="5008" y="12606"/>
                    <a:pt x="5006" y="12704"/>
                  </a:cubicBezTo>
                  <a:cubicBezTo>
                    <a:pt x="5004" y="12756"/>
                    <a:pt x="5023" y="12801"/>
                    <a:pt x="5059" y="12833"/>
                  </a:cubicBezTo>
                  <a:cubicBezTo>
                    <a:pt x="5081" y="12852"/>
                    <a:pt x="5106" y="12865"/>
                    <a:pt x="5130" y="12876"/>
                  </a:cubicBezTo>
                  <a:cubicBezTo>
                    <a:pt x="5147" y="12884"/>
                    <a:pt x="5164" y="12893"/>
                    <a:pt x="5179" y="12904"/>
                  </a:cubicBezTo>
                  <a:cubicBezTo>
                    <a:pt x="5246" y="12953"/>
                    <a:pt x="5259" y="13051"/>
                    <a:pt x="5267" y="13139"/>
                  </a:cubicBezTo>
                  <a:cubicBezTo>
                    <a:pt x="5282" y="13321"/>
                    <a:pt x="5280" y="13521"/>
                    <a:pt x="5145" y="13617"/>
                  </a:cubicBezTo>
                  <a:cubicBezTo>
                    <a:pt x="5109" y="13641"/>
                    <a:pt x="5066" y="13656"/>
                    <a:pt x="5021" y="13673"/>
                  </a:cubicBezTo>
                  <a:cubicBezTo>
                    <a:pt x="4961" y="13694"/>
                    <a:pt x="4899" y="13716"/>
                    <a:pt x="4852" y="13761"/>
                  </a:cubicBezTo>
                  <a:cubicBezTo>
                    <a:pt x="4762" y="13851"/>
                    <a:pt x="4764" y="13986"/>
                    <a:pt x="4764" y="14106"/>
                  </a:cubicBezTo>
                  <a:lnTo>
                    <a:pt x="4764" y="14123"/>
                  </a:lnTo>
                  <a:cubicBezTo>
                    <a:pt x="4764" y="14301"/>
                    <a:pt x="4742" y="14480"/>
                    <a:pt x="4697" y="14654"/>
                  </a:cubicBezTo>
                  <a:cubicBezTo>
                    <a:pt x="4693" y="14669"/>
                    <a:pt x="4687" y="14684"/>
                    <a:pt x="4680" y="14699"/>
                  </a:cubicBezTo>
                  <a:cubicBezTo>
                    <a:pt x="4639" y="14669"/>
                    <a:pt x="4594" y="14665"/>
                    <a:pt x="4558" y="14665"/>
                  </a:cubicBezTo>
                  <a:cubicBezTo>
                    <a:pt x="4537" y="14665"/>
                    <a:pt x="4515" y="14667"/>
                    <a:pt x="4494" y="14669"/>
                  </a:cubicBezTo>
                  <a:cubicBezTo>
                    <a:pt x="4474" y="14671"/>
                    <a:pt x="4455" y="14672"/>
                    <a:pt x="4437" y="14672"/>
                  </a:cubicBezTo>
                  <a:cubicBezTo>
                    <a:pt x="4405" y="14672"/>
                    <a:pt x="4376" y="14669"/>
                    <a:pt x="4354" y="14660"/>
                  </a:cubicBezTo>
                  <a:cubicBezTo>
                    <a:pt x="4256" y="14622"/>
                    <a:pt x="4232" y="14485"/>
                    <a:pt x="4222" y="14358"/>
                  </a:cubicBezTo>
                  <a:cubicBezTo>
                    <a:pt x="4207" y="14213"/>
                    <a:pt x="4142" y="14054"/>
                    <a:pt x="4005" y="14046"/>
                  </a:cubicBezTo>
                  <a:lnTo>
                    <a:pt x="3995" y="14046"/>
                  </a:lnTo>
                  <a:cubicBezTo>
                    <a:pt x="3857" y="14046"/>
                    <a:pt x="3780" y="14198"/>
                    <a:pt x="3763" y="14339"/>
                  </a:cubicBezTo>
                  <a:lnTo>
                    <a:pt x="3759" y="14384"/>
                  </a:lnTo>
                  <a:cubicBezTo>
                    <a:pt x="3748" y="14495"/>
                    <a:pt x="3737" y="14609"/>
                    <a:pt x="3656" y="14669"/>
                  </a:cubicBezTo>
                  <a:cubicBezTo>
                    <a:pt x="3622" y="14693"/>
                    <a:pt x="3583" y="14705"/>
                    <a:pt x="3532" y="14705"/>
                  </a:cubicBezTo>
                  <a:cubicBezTo>
                    <a:pt x="3467" y="14705"/>
                    <a:pt x="3397" y="14686"/>
                    <a:pt x="3335" y="14665"/>
                  </a:cubicBezTo>
                  <a:lnTo>
                    <a:pt x="3303" y="14654"/>
                  </a:lnTo>
                  <a:lnTo>
                    <a:pt x="3300" y="14690"/>
                  </a:lnTo>
                  <a:cubicBezTo>
                    <a:pt x="3294" y="14851"/>
                    <a:pt x="3163" y="14999"/>
                    <a:pt x="3003" y="15023"/>
                  </a:cubicBezTo>
                  <a:cubicBezTo>
                    <a:pt x="2994" y="15025"/>
                    <a:pt x="2985" y="15025"/>
                    <a:pt x="2977" y="15027"/>
                  </a:cubicBezTo>
                  <a:cubicBezTo>
                    <a:pt x="2943" y="15031"/>
                    <a:pt x="2902" y="15035"/>
                    <a:pt x="2868" y="15059"/>
                  </a:cubicBezTo>
                  <a:cubicBezTo>
                    <a:pt x="2814" y="15095"/>
                    <a:pt x="2803" y="15158"/>
                    <a:pt x="2790" y="15218"/>
                  </a:cubicBezTo>
                  <a:cubicBezTo>
                    <a:pt x="2786" y="15245"/>
                    <a:pt x="2782" y="15271"/>
                    <a:pt x="2773" y="15295"/>
                  </a:cubicBezTo>
                  <a:cubicBezTo>
                    <a:pt x="2730" y="15408"/>
                    <a:pt x="2600" y="15451"/>
                    <a:pt x="2461" y="15496"/>
                  </a:cubicBezTo>
                  <a:cubicBezTo>
                    <a:pt x="2313" y="15543"/>
                    <a:pt x="2158" y="15592"/>
                    <a:pt x="2120" y="15742"/>
                  </a:cubicBezTo>
                  <a:cubicBezTo>
                    <a:pt x="2116" y="15757"/>
                    <a:pt x="2113" y="15770"/>
                    <a:pt x="2111" y="15785"/>
                  </a:cubicBezTo>
                  <a:cubicBezTo>
                    <a:pt x="2107" y="15811"/>
                    <a:pt x="2103" y="15835"/>
                    <a:pt x="2090" y="15854"/>
                  </a:cubicBezTo>
                  <a:cubicBezTo>
                    <a:pt x="2075" y="15875"/>
                    <a:pt x="2047" y="15892"/>
                    <a:pt x="2004" y="15901"/>
                  </a:cubicBezTo>
                  <a:cubicBezTo>
                    <a:pt x="1981" y="15907"/>
                    <a:pt x="1955" y="15910"/>
                    <a:pt x="1929" y="15910"/>
                  </a:cubicBezTo>
                  <a:cubicBezTo>
                    <a:pt x="1779" y="15910"/>
                    <a:pt x="1631" y="15817"/>
                    <a:pt x="1571" y="15687"/>
                  </a:cubicBezTo>
                  <a:cubicBezTo>
                    <a:pt x="1565" y="15674"/>
                    <a:pt x="1561" y="15663"/>
                    <a:pt x="1556" y="15650"/>
                  </a:cubicBezTo>
                  <a:cubicBezTo>
                    <a:pt x="1537" y="15607"/>
                    <a:pt x="1520" y="15562"/>
                    <a:pt x="1479" y="15530"/>
                  </a:cubicBezTo>
                  <a:cubicBezTo>
                    <a:pt x="1428" y="15490"/>
                    <a:pt x="1366" y="15490"/>
                    <a:pt x="1304" y="15490"/>
                  </a:cubicBezTo>
                  <a:cubicBezTo>
                    <a:pt x="1263" y="15490"/>
                    <a:pt x="1226" y="15487"/>
                    <a:pt x="1192" y="15479"/>
                  </a:cubicBezTo>
                  <a:cubicBezTo>
                    <a:pt x="1124" y="15457"/>
                    <a:pt x="1081" y="15395"/>
                    <a:pt x="1031" y="15331"/>
                  </a:cubicBezTo>
                  <a:cubicBezTo>
                    <a:pt x="997" y="15282"/>
                    <a:pt x="961" y="15233"/>
                    <a:pt x="914" y="15196"/>
                  </a:cubicBezTo>
                  <a:cubicBezTo>
                    <a:pt x="867" y="15162"/>
                    <a:pt x="815" y="15143"/>
                    <a:pt x="764" y="15125"/>
                  </a:cubicBezTo>
                  <a:cubicBezTo>
                    <a:pt x="725" y="15110"/>
                    <a:pt x="687" y="15095"/>
                    <a:pt x="652" y="15074"/>
                  </a:cubicBezTo>
                  <a:cubicBezTo>
                    <a:pt x="607" y="15048"/>
                    <a:pt x="571" y="14997"/>
                    <a:pt x="562" y="14950"/>
                  </a:cubicBezTo>
                  <a:cubicBezTo>
                    <a:pt x="560" y="14926"/>
                    <a:pt x="564" y="14905"/>
                    <a:pt x="575" y="14890"/>
                  </a:cubicBezTo>
                  <a:cubicBezTo>
                    <a:pt x="597" y="14890"/>
                    <a:pt x="620" y="14892"/>
                    <a:pt x="644" y="14892"/>
                  </a:cubicBezTo>
                  <a:cubicBezTo>
                    <a:pt x="764" y="14892"/>
                    <a:pt x="854" y="14866"/>
                    <a:pt x="920" y="14813"/>
                  </a:cubicBezTo>
                  <a:cubicBezTo>
                    <a:pt x="978" y="14763"/>
                    <a:pt x="1012" y="14682"/>
                    <a:pt x="1006" y="14605"/>
                  </a:cubicBezTo>
                  <a:cubicBezTo>
                    <a:pt x="1004" y="14564"/>
                    <a:pt x="991" y="14530"/>
                    <a:pt x="969" y="14504"/>
                  </a:cubicBezTo>
                  <a:cubicBezTo>
                    <a:pt x="1008" y="14491"/>
                    <a:pt x="1042" y="14465"/>
                    <a:pt x="1070" y="14431"/>
                  </a:cubicBezTo>
                  <a:cubicBezTo>
                    <a:pt x="1111" y="14380"/>
                    <a:pt x="1126" y="14316"/>
                    <a:pt x="1113" y="14258"/>
                  </a:cubicBezTo>
                  <a:lnTo>
                    <a:pt x="1106" y="14230"/>
                  </a:lnTo>
                  <a:lnTo>
                    <a:pt x="374" y="14448"/>
                  </a:lnTo>
                  <a:cubicBezTo>
                    <a:pt x="336" y="14459"/>
                    <a:pt x="295" y="14468"/>
                    <a:pt x="259" y="14468"/>
                  </a:cubicBezTo>
                  <a:cubicBezTo>
                    <a:pt x="233" y="14468"/>
                    <a:pt x="209" y="14463"/>
                    <a:pt x="192" y="14450"/>
                  </a:cubicBezTo>
                  <a:cubicBezTo>
                    <a:pt x="125" y="14401"/>
                    <a:pt x="151" y="14313"/>
                    <a:pt x="200" y="14185"/>
                  </a:cubicBezTo>
                  <a:cubicBezTo>
                    <a:pt x="237" y="14093"/>
                    <a:pt x="275" y="13990"/>
                    <a:pt x="241" y="13911"/>
                  </a:cubicBezTo>
                  <a:lnTo>
                    <a:pt x="241" y="13911"/>
                  </a:lnTo>
                  <a:cubicBezTo>
                    <a:pt x="274" y="13914"/>
                    <a:pt x="310" y="13916"/>
                    <a:pt x="346" y="13916"/>
                  </a:cubicBezTo>
                  <a:cubicBezTo>
                    <a:pt x="453" y="13916"/>
                    <a:pt x="568" y="13902"/>
                    <a:pt x="667" y="13889"/>
                  </a:cubicBezTo>
                  <a:lnTo>
                    <a:pt x="826" y="13868"/>
                  </a:lnTo>
                  <a:cubicBezTo>
                    <a:pt x="905" y="13855"/>
                    <a:pt x="1006" y="13842"/>
                    <a:pt x="1076" y="13778"/>
                  </a:cubicBezTo>
                  <a:cubicBezTo>
                    <a:pt x="1117" y="13739"/>
                    <a:pt x="1143" y="13677"/>
                    <a:pt x="1139" y="13619"/>
                  </a:cubicBezTo>
                  <a:cubicBezTo>
                    <a:pt x="1136" y="13602"/>
                    <a:pt x="1132" y="13583"/>
                    <a:pt x="1126" y="13568"/>
                  </a:cubicBezTo>
                  <a:cubicBezTo>
                    <a:pt x="1179" y="13561"/>
                    <a:pt x="1231" y="13534"/>
                    <a:pt x="1269" y="13489"/>
                  </a:cubicBezTo>
                  <a:cubicBezTo>
                    <a:pt x="1310" y="13441"/>
                    <a:pt x="1327" y="13384"/>
                    <a:pt x="1319" y="13328"/>
                  </a:cubicBezTo>
                  <a:cubicBezTo>
                    <a:pt x="1301" y="13221"/>
                    <a:pt x="1194" y="13156"/>
                    <a:pt x="1102" y="13156"/>
                  </a:cubicBezTo>
                  <a:cubicBezTo>
                    <a:pt x="1064" y="13156"/>
                    <a:pt x="1027" y="13167"/>
                    <a:pt x="999" y="13186"/>
                  </a:cubicBezTo>
                  <a:cubicBezTo>
                    <a:pt x="967" y="13208"/>
                    <a:pt x="946" y="13234"/>
                    <a:pt x="922" y="13259"/>
                  </a:cubicBezTo>
                  <a:cubicBezTo>
                    <a:pt x="914" y="13270"/>
                    <a:pt x="905" y="13279"/>
                    <a:pt x="896" y="13289"/>
                  </a:cubicBezTo>
                  <a:cubicBezTo>
                    <a:pt x="779" y="13409"/>
                    <a:pt x="612" y="13435"/>
                    <a:pt x="492" y="13435"/>
                  </a:cubicBezTo>
                  <a:cubicBezTo>
                    <a:pt x="414" y="13435"/>
                    <a:pt x="331" y="13424"/>
                    <a:pt x="247" y="13405"/>
                  </a:cubicBezTo>
                  <a:cubicBezTo>
                    <a:pt x="174" y="13388"/>
                    <a:pt x="87" y="13351"/>
                    <a:pt x="74" y="13281"/>
                  </a:cubicBezTo>
                  <a:cubicBezTo>
                    <a:pt x="61" y="13193"/>
                    <a:pt x="149" y="13152"/>
                    <a:pt x="286" y="13101"/>
                  </a:cubicBezTo>
                  <a:cubicBezTo>
                    <a:pt x="318" y="13088"/>
                    <a:pt x="350" y="13077"/>
                    <a:pt x="378" y="13064"/>
                  </a:cubicBezTo>
                  <a:cubicBezTo>
                    <a:pt x="547" y="12985"/>
                    <a:pt x="659" y="12784"/>
                    <a:pt x="676" y="12522"/>
                  </a:cubicBezTo>
                  <a:cubicBezTo>
                    <a:pt x="682" y="12441"/>
                    <a:pt x="680" y="12359"/>
                    <a:pt x="678" y="12280"/>
                  </a:cubicBezTo>
                  <a:cubicBezTo>
                    <a:pt x="674" y="12156"/>
                    <a:pt x="672" y="12030"/>
                    <a:pt x="697" y="11907"/>
                  </a:cubicBezTo>
                  <a:cubicBezTo>
                    <a:pt x="736" y="11717"/>
                    <a:pt x="877" y="11522"/>
                    <a:pt x="1070" y="11517"/>
                  </a:cubicBezTo>
                  <a:cubicBezTo>
                    <a:pt x="1119" y="11517"/>
                    <a:pt x="1169" y="11505"/>
                    <a:pt x="1216" y="11494"/>
                  </a:cubicBezTo>
                  <a:cubicBezTo>
                    <a:pt x="1259" y="11481"/>
                    <a:pt x="1299" y="11472"/>
                    <a:pt x="1340" y="11470"/>
                  </a:cubicBezTo>
                  <a:lnTo>
                    <a:pt x="1355" y="11468"/>
                  </a:lnTo>
                  <a:lnTo>
                    <a:pt x="1364" y="11457"/>
                  </a:lnTo>
                  <a:cubicBezTo>
                    <a:pt x="1383" y="11421"/>
                    <a:pt x="1383" y="11382"/>
                    <a:pt x="1383" y="11344"/>
                  </a:cubicBezTo>
                  <a:cubicBezTo>
                    <a:pt x="1383" y="11316"/>
                    <a:pt x="1383" y="11288"/>
                    <a:pt x="1391" y="11267"/>
                  </a:cubicBezTo>
                  <a:cubicBezTo>
                    <a:pt x="1411" y="11220"/>
                    <a:pt x="1462" y="11198"/>
                    <a:pt x="1516" y="11175"/>
                  </a:cubicBezTo>
                  <a:cubicBezTo>
                    <a:pt x="1535" y="11166"/>
                    <a:pt x="1554" y="11158"/>
                    <a:pt x="1571" y="11149"/>
                  </a:cubicBezTo>
                  <a:cubicBezTo>
                    <a:pt x="1629" y="11121"/>
                    <a:pt x="1672" y="11055"/>
                    <a:pt x="1674" y="10999"/>
                  </a:cubicBezTo>
                  <a:cubicBezTo>
                    <a:pt x="1676" y="10982"/>
                    <a:pt x="1672" y="10967"/>
                    <a:pt x="1666" y="10952"/>
                  </a:cubicBezTo>
                  <a:cubicBezTo>
                    <a:pt x="1741" y="10930"/>
                    <a:pt x="1813" y="10900"/>
                    <a:pt x="1880" y="10862"/>
                  </a:cubicBezTo>
                  <a:lnTo>
                    <a:pt x="1886" y="10860"/>
                  </a:lnTo>
                  <a:lnTo>
                    <a:pt x="1891" y="10853"/>
                  </a:lnTo>
                  <a:cubicBezTo>
                    <a:pt x="1955" y="10738"/>
                    <a:pt x="1816" y="10618"/>
                    <a:pt x="1771" y="10577"/>
                  </a:cubicBezTo>
                  <a:cubicBezTo>
                    <a:pt x="1728" y="10540"/>
                    <a:pt x="1681" y="10476"/>
                    <a:pt x="1681" y="10423"/>
                  </a:cubicBezTo>
                  <a:cubicBezTo>
                    <a:pt x="1681" y="10401"/>
                    <a:pt x="1689" y="10386"/>
                    <a:pt x="1702" y="10373"/>
                  </a:cubicBezTo>
                  <a:cubicBezTo>
                    <a:pt x="1723" y="10354"/>
                    <a:pt x="1756" y="10350"/>
                    <a:pt x="1792" y="10348"/>
                  </a:cubicBezTo>
                  <a:cubicBezTo>
                    <a:pt x="1989" y="10329"/>
                    <a:pt x="2187" y="10320"/>
                    <a:pt x="2385" y="10320"/>
                  </a:cubicBezTo>
                  <a:cubicBezTo>
                    <a:pt x="2500" y="10320"/>
                    <a:pt x="2614" y="10323"/>
                    <a:pt x="2728" y="10328"/>
                  </a:cubicBezTo>
                  <a:lnTo>
                    <a:pt x="2760" y="10331"/>
                  </a:lnTo>
                  <a:lnTo>
                    <a:pt x="2760" y="10331"/>
                  </a:lnTo>
                  <a:lnTo>
                    <a:pt x="2756" y="10298"/>
                  </a:lnTo>
                  <a:cubicBezTo>
                    <a:pt x="2741" y="10181"/>
                    <a:pt x="2838" y="10056"/>
                    <a:pt x="2958" y="10041"/>
                  </a:cubicBezTo>
                  <a:cubicBezTo>
                    <a:pt x="2973" y="10039"/>
                    <a:pt x="2988" y="10039"/>
                    <a:pt x="3003" y="10037"/>
                  </a:cubicBezTo>
                  <a:cubicBezTo>
                    <a:pt x="3033" y="10037"/>
                    <a:pt x="3063" y="10035"/>
                    <a:pt x="3090" y="10026"/>
                  </a:cubicBezTo>
                  <a:cubicBezTo>
                    <a:pt x="3172" y="10003"/>
                    <a:pt x="3217" y="9930"/>
                    <a:pt x="3260" y="9861"/>
                  </a:cubicBezTo>
                  <a:cubicBezTo>
                    <a:pt x="3288" y="9816"/>
                    <a:pt x="3315" y="9769"/>
                    <a:pt x="3356" y="9739"/>
                  </a:cubicBezTo>
                  <a:cubicBezTo>
                    <a:pt x="3395" y="9707"/>
                    <a:pt x="3450" y="9690"/>
                    <a:pt x="3504" y="9673"/>
                  </a:cubicBezTo>
                  <a:cubicBezTo>
                    <a:pt x="3590" y="9645"/>
                    <a:pt x="3677" y="9617"/>
                    <a:pt x="3716" y="9529"/>
                  </a:cubicBezTo>
                  <a:cubicBezTo>
                    <a:pt x="3731" y="9497"/>
                    <a:pt x="3733" y="9461"/>
                    <a:pt x="3735" y="9426"/>
                  </a:cubicBezTo>
                  <a:cubicBezTo>
                    <a:pt x="3740" y="9390"/>
                    <a:pt x="3742" y="9354"/>
                    <a:pt x="3761" y="9326"/>
                  </a:cubicBezTo>
                  <a:cubicBezTo>
                    <a:pt x="3791" y="9283"/>
                    <a:pt x="3851" y="9274"/>
                    <a:pt x="3915" y="9266"/>
                  </a:cubicBezTo>
                  <a:cubicBezTo>
                    <a:pt x="3988" y="9255"/>
                    <a:pt x="4063" y="9244"/>
                    <a:pt x="4106" y="9182"/>
                  </a:cubicBezTo>
                  <a:cubicBezTo>
                    <a:pt x="4140" y="9137"/>
                    <a:pt x="4140" y="9081"/>
                    <a:pt x="4140" y="9028"/>
                  </a:cubicBezTo>
                  <a:cubicBezTo>
                    <a:pt x="4140" y="9006"/>
                    <a:pt x="4140" y="8985"/>
                    <a:pt x="4142" y="8966"/>
                  </a:cubicBezTo>
                  <a:cubicBezTo>
                    <a:pt x="4148" y="8921"/>
                    <a:pt x="4186" y="8874"/>
                    <a:pt x="4219" y="8874"/>
                  </a:cubicBezTo>
                  <a:cubicBezTo>
                    <a:pt x="4226" y="8874"/>
                    <a:pt x="4233" y="8876"/>
                    <a:pt x="4239" y="8880"/>
                  </a:cubicBezTo>
                  <a:lnTo>
                    <a:pt x="4294" y="8923"/>
                  </a:lnTo>
                  <a:lnTo>
                    <a:pt x="4282" y="8854"/>
                  </a:lnTo>
                  <a:cubicBezTo>
                    <a:pt x="4267" y="8786"/>
                    <a:pt x="4252" y="8709"/>
                    <a:pt x="4277" y="8642"/>
                  </a:cubicBezTo>
                  <a:cubicBezTo>
                    <a:pt x="4295" y="8594"/>
                    <a:pt x="4346" y="8555"/>
                    <a:pt x="4392" y="8555"/>
                  </a:cubicBezTo>
                  <a:cubicBezTo>
                    <a:pt x="4397" y="8555"/>
                    <a:pt x="4401" y="8556"/>
                    <a:pt x="4406" y="8557"/>
                  </a:cubicBezTo>
                  <a:cubicBezTo>
                    <a:pt x="4406" y="8610"/>
                    <a:pt x="4410" y="8674"/>
                    <a:pt x="4440" y="8730"/>
                  </a:cubicBezTo>
                  <a:cubicBezTo>
                    <a:pt x="4469" y="8782"/>
                    <a:pt x="4526" y="8816"/>
                    <a:pt x="4580" y="8816"/>
                  </a:cubicBezTo>
                  <a:cubicBezTo>
                    <a:pt x="4597" y="8816"/>
                    <a:pt x="4613" y="8812"/>
                    <a:pt x="4629" y="8805"/>
                  </a:cubicBezTo>
                  <a:cubicBezTo>
                    <a:pt x="4678" y="8782"/>
                    <a:pt x="4729" y="8719"/>
                    <a:pt x="4697" y="8557"/>
                  </a:cubicBezTo>
                  <a:cubicBezTo>
                    <a:pt x="4687" y="8505"/>
                    <a:pt x="4674" y="8434"/>
                    <a:pt x="4624" y="8385"/>
                  </a:cubicBezTo>
                  <a:cubicBezTo>
                    <a:pt x="4577" y="8336"/>
                    <a:pt x="4509" y="8319"/>
                    <a:pt x="4442" y="8299"/>
                  </a:cubicBezTo>
                  <a:cubicBezTo>
                    <a:pt x="4363" y="8280"/>
                    <a:pt x="4297" y="8261"/>
                    <a:pt x="4282" y="8199"/>
                  </a:cubicBezTo>
                  <a:cubicBezTo>
                    <a:pt x="4262" y="8115"/>
                    <a:pt x="4376" y="8053"/>
                    <a:pt x="4479" y="8025"/>
                  </a:cubicBezTo>
                  <a:lnTo>
                    <a:pt x="4834" y="7927"/>
                  </a:lnTo>
                  <a:cubicBezTo>
                    <a:pt x="4879" y="7916"/>
                    <a:pt x="4927" y="7903"/>
                    <a:pt x="4972" y="7877"/>
                  </a:cubicBezTo>
                  <a:cubicBezTo>
                    <a:pt x="5096" y="7809"/>
                    <a:pt x="5169" y="7652"/>
                    <a:pt x="5171" y="7460"/>
                  </a:cubicBezTo>
                  <a:cubicBezTo>
                    <a:pt x="5173" y="7389"/>
                    <a:pt x="5164" y="7318"/>
                    <a:pt x="5158" y="7252"/>
                  </a:cubicBezTo>
                  <a:cubicBezTo>
                    <a:pt x="5149" y="7170"/>
                    <a:pt x="5141" y="7085"/>
                    <a:pt x="5147" y="7003"/>
                  </a:cubicBezTo>
                  <a:cubicBezTo>
                    <a:pt x="5156" y="6875"/>
                    <a:pt x="5218" y="6710"/>
                    <a:pt x="5359" y="6660"/>
                  </a:cubicBezTo>
                  <a:cubicBezTo>
                    <a:pt x="5385" y="6650"/>
                    <a:pt x="5413" y="6645"/>
                    <a:pt x="5443" y="6641"/>
                  </a:cubicBezTo>
                  <a:cubicBezTo>
                    <a:pt x="5486" y="6633"/>
                    <a:pt x="5531" y="6626"/>
                    <a:pt x="5571" y="6603"/>
                  </a:cubicBezTo>
                  <a:cubicBezTo>
                    <a:pt x="5655" y="6558"/>
                    <a:pt x="5694" y="6470"/>
                    <a:pt x="5730" y="6376"/>
                  </a:cubicBezTo>
                  <a:lnTo>
                    <a:pt x="5882" y="5981"/>
                  </a:lnTo>
                  <a:lnTo>
                    <a:pt x="5970" y="5917"/>
                  </a:lnTo>
                  <a:lnTo>
                    <a:pt x="5963" y="5900"/>
                  </a:lnTo>
                  <a:cubicBezTo>
                    <a:pt x="5959" y="5883"/>
                    <a:pt x="5961" y="5870"/>
                    <a:pt x="5970" y="5857"/>
                  </a:cubicBezTo>
                  <a:cubicBezTo>
                    <a:pt x="5978" y="5842"/>
                    <a:pt x="5998" y="5829"/>
                    <a:pt x="6021" y="5825"/>
                  </a:cubicBezTo>
                  <a:cubicBezTo>
                    <a:pt x="6030" y="5823"/>
                    <a:pt x="6041" y="5821"/>
                    <a:pt x="6049" y="5818"/>
                  </a:cubicBezTo>
                  <a:cubicBezTo>
                    <a:pt x="6101" y="5810"/>
                    <a:pt x="6161" y="5797"/>
                    <a:pt x="6195" y="5748"/>
                  </a:cubicBezTo>
                  <a:cubicBezTo>
                    <a:pt x="6221" y="5707"/>
                    <a:pt x="6216" y="5660"/>
                    <a:pt x="6214" y="5619"/>
                  </a:cubicBezTo>
                  <a:cubicBezTo>
                    <a:pt x="6212" y="5587"/>
                    <a:pt x="6210" y="5555"/>
                    <a:pt x="6218" y="5531"/>
                  </a:cubicBezTo>
                  <a:cubicBezTo>
                    <a:pt x="6236" y="5489"/>
                    <a:pt x="6283" y="5467"/>
                    <a:pt x="6332" y="5446"/>
                  </a:cubicBezTo>
                  <a:cubicBezTo>
                    <a:pt x="6347" y="5439"/>
                    <a:pt x="6364" y="5431"/>
                    <a:pt x="6379" y="5422"/>
                  </a:cubicBezTo>
                  <a:cubicBezTo>
                    <a:pt x="6514" y="5351"/>
                    <a:pt x="6591" y="5191"/>
                    <a:pt x="6561" y="5041"/>
                  </a:cubicBezTo>
                  <a:lnTo>
                    <a:pt x="6559" y="5028"/>
                  </a:lnTo>
                  <a:cubicBezTo>
                    <a:pt x="6553" y="4996"/>
                    <a:pt x="6546" y="4964"/>
                    <a:pt x="6561" y="4946"/>
                  </a:cubicBezTo>
                  <a:cubicBezTo>
                    <a:pt x="6570" y="4936"/>
                    <a:pt x="6589" y="4929"/>
                    <a:pt x="6606" y="4925"/>
                  </a:cubicBezTo>
                  <a:cubicBezTo>
                    <a:pt x="6613" y="4923"/>
                    <a:pt x="6619" y="4921"/>
                    <a:pt x="6626" y="4919"/>
                  </a:cubicBezTo>
                  <a:cubicBezTo>
                    <a:pt x="6703" y="4891"/>
                    <a:pt x="6767" y="4820"/>
                    <a:pt x="6799" y="4722"/>
                  </a:cubicBezTo>
                  <a:cubicBezTo>
                    <a:pt x="6820" y="4664"/>
                    <a:pt x="6829" y="4604"/>
                    <a:pt x="6838" y="4544"/>
                  </a:cubicBezTo>
                  <a:cubicBezTo>
                    <a:pt x="6842" y="4520"/>
                    <a:pt x="6846" y="4499"/>
                    <a:pt x="6850" y="4475"/>
                  </a:cubicBezTo>
                  <a:cubicBezTo>
                    <a:pt x="6857" y="4434"/>
                    <a:pt x="6868" y="4392"/>
                    <a:pt x="6893" y="4362"/>
                  </a:cubicBezTo>
                  <a:cubicBezTo>
                    <a:pt x="6917" y="4334"/>
                    <a:pt x="6955" y="4317"/>
                    <a:pt x="6994" y="4299"/>
                  </a:cubicBezTo>
                  <a:cubicBezTo>
                    <a:pt x="7035" y="4282"/>
                    <a:pt x="7075" y="4265"/>
                    <a:pt x="7110" y="4233"/>
                  </a:cubicBezTo>
                  <a:cubicBezTo>
                    <a:pt x="7129" y="4212"/>
                    <a:pt x="7144" y="4186"/>
                    <a:pt x="7159" y="4162"/>
                  </a:cubicBezTo>
                  <a:cubicBezTo>
                    <a:pt x="7163" y="4156"/>
                    <a:pt x="7168" y="4147"/>
                    <a:pt x="7172" y="4141"/>
                  </a:cubicBezTo>
                  <a:cubicBezTo>
                    <a:pt x="7258" y="4004"/>
                    <a:pt x="7414" y="3922"/>
                    <a:pt x="7551" y="3850"/>
                  </a:cubicBezTo>
                  <a:cubicBezTo>
                    <a:pt x="7564" y="3843"/>
                    <a:pt x="7577" y="3837"/>
                    <a:pt x="7590" y="3837"/>
                  </a:cubicBezTo>
                  <a:lnTo>
                    <a:pt x="7592" y="3837"/>
                  </a:lnTo>
                  <a:cubicBezTo>
                    <a:pt x="7609" y="3841"/>
                    <a:pt x="7622" y="3867"/>
                    <a:pt x="7635" y="3892"/>
                  </a:cubicBezTo>
                  <a:cubicBezTo>
                    <a:pt x="7686" y="4009"/>
                    <a:pt x="7790" y="4133"/>
                    <a:pt x="7920" y="4133"/>
                  </a:cubicBezTo>
                  <a:cubicBezTo>
                    <a:pt x="7931" y="4133"/>
                    <a:pt x="7943" y="4132"/>
                    <a:pt x="7954" y="4130"/>
                  </a:cubicBezTo>
                  <a:cubicBezTo>
                    <a:pt x="7995" y="4124"/>
                    <a:pt x="8025" y="4104"/>
                    <a:pt x="8037" y="4074"/>
                  </a:cubicBezTo>
                  <a:cubicBezTo>
                    <a:pt x="8050" y="4049"/>
                    <a:pt x="8046" y="4023"/>
                    <a:pt x="8044" y="4002"/>
                  </a:cubicBezTo>
                  <a:lnTo>
                    <a:pt x="7995" y="3650"/>
                  </a:lnTo>
                  <a:cubicBezTo>
                    <a:pt x="7990" y="3625"/>
                    <a:pt x="7986" y="3597"/>
                    <a:pt x="7973" y="3571"/>
                  </a:cubicBezTo>
                  <a:cubicBezTo>
                    <a:pt x="7956" y="3539"/>
                    <a:pt x="7930" y="3515"/>
                    <a:pt x="7890" y="3490"/>
                  </a:cubicBezTo>
                  <a:cubicBezTo>
                    <a:pt x="7825" y="3451"/>
                    <a:pt x="7746" y="3430"/>
                    <a:pt x="7665" y="3430"/>
                  </a:cubicBezTo>
                  <a:cubicBezTo>
                    <a:pt x="7521" y="3430"/>
                    <a:pt x="7384" y="3494"/>
                    <a:pt x="7300" y="3599"/>
                  </a:cubicBezTo>
                  <a:cubicBezTo>
                    <a:pt x="7292" y="3610"/>
                    <a:pt x="7285" y="3620"/>
                    <a:pt x="7277" y="3631"/>
                  </a:cubicBezTo>
                  <a:cubicBezTo>
                    <a:pt x="7255" y="3661"/>
                    <a:pt x="7234" y="3691"/>
                    <a:pt x="7206" y="3708"/>
                  </a:cubicBezTo>
                  <a:cubicBezTo>
                    <a:pt x="7170" y="3730"/>
                    <a:pt x="7125" y="3732"/>
                    <a:pt x="7082" y="3736"/>
                  </a:cubicBezTo>
                  <a:lnTo>
                    <a:pt x="6780" y="3755"/>
                  </a:lnTo>
                  <a:cubicBezTo>
                    <a:pt x="6748" y="3757"/>
                    <a:pt x="6715" y="3760"/>
                    <a:pt x="6683" y="3760"/>
                  </a:cubicBezTo>
                  <a:cubicBezTo>
                    <a:pt x="6559" y="3760"/>
                    <a:pt x="6476" y="3732"/>
                    <a:pt x="6424" y="3676"/>
                  </a:cubicBezTo>
                  <a:cubicBezTo>
                    <a:pt x="6396" y="3646"/>
                    <a:pt x="6375" y="3599"/>
                    <a:pt x="6390" y="3558"/>
                  </a:cubicBezTo>
                  <a:cubicBezTo>
                    <a:pt x="6411" y="3507"/>
                    <a:pt x="6478" y="3494"/>
                    <a:pt x="6548" y="3481"/>
                  </a:cubicBezTo>
                  <a:cubicBezTo>
                    <a:pt x="6628" y="3466"/>
                    <a:pt x="6715" y="3449"/>
                    <a:pt x="6745" y="3367"/>
                  </a:cubicBezTo>
                  <a:cubicBezTo>
                    <a:pt x="6756" y="3335"/>
                    <a:pt x="6754" y="3303"/>
                    <a:pt x="6752" y="3273"/>
                  </a:cubicBezTo>
                  <a:cubicBezTo>
                    <a:pt x="6750" y="3248"/>
                    <a:pt x="6748" y="3222"/>
                    <a:pt x="6754" y="3200"/>
                  </a:cubicBezTo>
                  <a:cubicBezTo>
                    <a:pt x="6771" y="3151"/>
                    <a:pt x="6829" y="3136"/>
                    <a:pt x="6898" y="3119"/>
                  </a:cubicBezTo>
                  <a:cubicBezTo>
                    <a:pt x="6962" y="3102"/>
                    <a:pt x="7035" y="3085"/>
                    <a:pt x="7073" y="3025"/>
                  </a:cubicBezTo>
                  <a:cubicBezTo>
                    <a:pt x="7086" y="3005"/>
                    <a:pt x="7095" y="2984"/>
                    <a:pt x="7101" y="2963"/>
                  </a:cubicBezTo>
                  <a:cubicBezTo>
                    <a:pt x="7103" y="2954"/>
                    <a:pt x="7105" y="2945"/>
                    <a:pt x="7110" y="2939"/>
                  </a:cubicBezTo>
                  <a:cubicBezTo>
                    <a:pt x="7129" y="2890"/>
                    <a:pt x="7165" y="2845"/>
                    <a:pt x="7200" y="2800"/>
                  </a:cubicBezTo>
                  <a:cubicBezTo>
                    <a:pt x="7253" y="2735"/>
                    <a:pt x="7307" y="2669"/>
                    <a:pt x="7311" y="2583"/>
                  </a:cubicBezTo>
                  <a:cubicBezTo>
                    <a:pt x="7326" y="2575"/>
                    <a:pt x="7343" y="2570"/>
                    <a:pt x="7363" y="2570"/>
                  </a:cubicBezTo>
                  <a:cubicBezTo>
                    <a:pt x="7414" y="2570"/>
                    <a:pt x="7461" y="2603"/>
                    <a:pt x="7474" y="2645"/>
                  </a:cubicBezTo>
                  <a:cubicBezTo>
                    <a:pt x="7487" y="2682"/>
                    <a:pt x="7478" y="2723"/>
                    <a:pt x="7470" y="2765"/>
                  </a:cubicBezTo>
                  <a:lnTo>
                    <a:pt x="7468" y="2776"/>
                  </a:lnTo>
                  <a:cubicBezTo>
                    <a:pt x="7459" y="2830"/>
                    <a:pt x="7453" y="2888"/>
                    <a:pt x="7480" y="2939"/>
                  </a:cubicBezTo>
                  <a:cubicBezTo>
                    <a:pt x="7502" y="2973"/>
                    <a:pt x="7545" y="2994"/>
                    <a:pt x="7584" y="2994"/>
                  </a:cubicBezTo>
                  <a:cubicBezTo>
                    <a:pt x="7609" y="2994"/>
                    <a:pt x="7632" y="2986"/>
                    <a:pt x="7647" y="2969"/>
                  </a:cubicBezTo>
                  <a:cubicBezTo>
                    <a:pt x="7662" y="2952"/>
                    <a:pt x="7684" y="2943"/>
                    <a:pt x="7710" y="2943"/>
                  </a:cubicBezTo>
                  <a:cubicBezTo>
                    <a:pt x="7810" y="2943"/>
                    <a:pt x="7952" y="3063"/>
                    <a:pt x="7967" y="3160"/>
                  </a:cubicBezTo>
                  <a:cubicBezTo>
                    <a:pt x="7967" y="3168"/>
                    <a:pt x="7967" y="3179"/>
                    <a:pt x="7969" y="3190"/>
                  </a:cubicBezTo>
                  <a:cubicBezTo>
                    <a:pt x="7971" y="3218"/>
                    <a:pt x="7973" y="3245"/>
                    <a:pt x="7986" y="3273"/>
                  </a:cubicBezTo>
                  <a:cubicBezTo>
                    <a:pt x="8001" y="3305"/>
                    <a:pt x="8038" y="3324"/>
                    <a:pt x="8071" y="3324"/>
                  </a:cubicBezTo>
                  <a:cubicBezTo>
                    <a:pt x="8089" y="3324"/>
                    <a:pt x="8107" y="3318"/>
                    <a:pt x="8119" y="3305"/>
                  </a:cubicBezTo>
                  <a:lnTo>
                    <a:pt x="8127" y="3297"/>
                  </a:lnTo>
                  <a:lnTo>
                    <a:pt x="8125" y="3282"/>
                  </a:lnTo>
                  <a:cubicBezTo>
                    <a:pt x="8110" y="3224"/>
                    <a:pt x="8125" y="3162"/>
                    <a:pt x="8168" y="3108"/>
                  </a:cubicBezTo>
                  <a:cubicBezTo>
                    <a:pt x="8209" y="3057"/>
                    <a:pt x="8267" y="3025"/>
                    <a:pt x="8327" y="3023"/>
                  </a:cubicBezTo>
                  <a:cubicBezTo>
                    <a:pt x="8337" y="3147"/>
                    <a:pt x="8447" y="3256"/>
                    <a:pt x="8571" y="3262"/>
                  </a:cubicBezTo>
                  <a:lnTo>
                    <a:pt x="8575" y="3265"/>
                  </a:lnTo>
                  <a:lnTo>
                    <a:pt x="8579" y="3262"/>
                  </a:lnTo>
                  <a:cubicBezTo>
                    <a:pt x="8639" y="3252"/>
                    <a:pt x="8680" y="3207"/>
                    <a:pt x="8691" y="3138"/>
                  </a:cubicBezTo>
                  <a:cubicBezTo>
                    <a:pt x="8708" y="3044"/>
                    <a:pt x="8659" y="2937"/>
                    <a:pt x="8582" y="2890"/>
                  </a:cubicBezTo>
                  <a:cubicBezTo>
                    <a:pt x="8487" y="2836"/>
                    <a:pt x="8380" y="2834"/>
                    <a:pt x="8277" y="2832"/>
                  </a:cubicBezTo>
                  <a:cubicBezTo>
                    <a:pt x="8237" y="2832"/>
                    <a:pt x="8198" y="2830"/>
                    <a:pt x="8160" y="2828"/>
                  </a:cubicBezTo>
                  <a:cubicBezTo>
                    <a:pt x="8031" y="2815"/>
                    <a:pt x="7898" y="2738"/>
                    <a:pt x="7894" y="2630"/>
                  </a:cubicBezTo>
                  <a:lnTo>
                    <a:pt x="8222" y="2493"/>
                  </a:lnTo>
                  <a:lnTo>
                    <a:pt x="8194" y="2465"/>
                  </a:lnTo>
                  <a:cubicBezTo>
                    <a:pt x="8172" y="2444"/>
                    <a:pt x="8162" y="2421"/>
                    <a:pt x="8164" y="2391"/>
                  </a:cubicBezTo>
                  <a:cubicBezTo>
                    <a:pt x="8166" y="2316"/>
                    <a:pt x="8239" y="2223"/>
                    <a:pt x="8310" y="2166"/>
                  </a:cubicBezTo>
                  <a:lnTo>
                    <a:pt x="8494" y="2016"/>
                  </a:lnTo>
                  <a:cubicBezTo>
                    <a:pt x="8534" y="2031"/>
                    <a:pt x="8543" y="2084"/>
                    <a:pt x="8549" y="2166"/>
                  </a:cubicBezTo>
                  <a:cubicBezTo>
                    <a:pt x="8558" y="2243"/>
                    <a:pt x="8567" y="2328"/>
                    <a:pt x="8633" y="2373"/>
                  </a:cubicBezTo>
                  <a:cubicBezTo>
                    <a:pt x="8663" y="2395"/>
                    <a:pt x="8697" y="2399"/>
                    <a:pt x="8727" y="2403"/>
                  </a:cubicBezTo>
                  <a:cubicBezTo>
                    <a:pt x="8772" y="2412"/>
                    <a:pt x="8813" y="2414"/>
                    <a:pt x="8854" y="2414"/>
                  </a:cubicBezTo>
                  <a:cubicBezTo>
                    <a:pt x="9012" y="2414"/>
                    <a:pt x="9115" y="2358"/>
                    <a:pt x="9143" y="2258"/>
                  </a:cubicBezTo>
                  <a:cubicBezTo>
                    <a:pt x="9149" y="2232"/>
                    <a:pt x="9152" y="2208"/>
                    <a:pt x="9152" y="2187"/>
                  </a:cubicBezTo>
                  <a:cubicBezTo>
                    <a:pt x="9154" y="2166"/>
                    <a:pt x="9154" y="2148"/>
                    <a:pt x="9158" y="2129"/>
                  </a:cubicBezTo>
                  <a:cubicBezTo>
                    <a:pt x="9187" y="2011"/>
                    <a:pt x="9341" y="1987"/>
                    <a:pt x="9468" y="1987"/>
                  </a:cubicBezTo>
                  <a:cubicBezTo>
                    <a:pt x="9480" y="1987"/>
                    <a:pt x="9492" y="1987"/>
                    <a:pt x="9503" y="1988"/>
                  </a:cubicBezTo>
                  <a:lnTo>
                    <a:pt x="9548" y="1990"/>
                  </a:lnTo>
                  <a:lnTo>
                    <a:pt x="9529" y="1949"/>
                  </a:lnTo>
                  <a:cubicBezTo>
                    <a:pt x="9464" y="1825"/>
                    <a:pt x="9415" y="1713"/>
                    <a:pt x="9434" y="1602"/>
                  </a:cubicBezTo>
                  <a:cubicBezTo>
                    <a:pt x="9469" y="1420"/>
                    <a:pt x="9670" y="1326"/>
                    <a:pt x="9854" y="1264"/>
                  </a:cubicBezTo>
                  <a:lnTo>
                    <a:pt x="9886" y="1743"/>
                  </a:lnTo>
                  <a:cubicBezTo>
                    <a:pt x="9886" y="1771"/>
                    <a:pt x="9891" y="1814"/>
                    <a:pt x="9919" y="1842"/>
                  </a:cubicBezTo>
                  <a:cubicBezTo>
                    <a:pt x="9938" y="1861"/>
                    <a:pt x="9966" y="1870"/>
                    <a:pt x="10002" y="1870"/>
                  </a:cubicBezTo>
                  <a:cubicBezTo>
                    <a:pt x="10015" y="1870"/>
                    <a:pt x="10028" y="1868"/>
                    <a:pt x="10041" y="1868"/>
                  </a:cubicBezTo>
                  <a:lnTo>
                    <a:pt x="10347" y="1831"/>
                  </a:lnTo>
                  <a:lnTo>
                    <a:pt x="10441" y="2185"/>
                  </a:lnTo>
                  <a:lnTo>
                    <a:pt x="10452" y="2189"/>
                  </a:lnTo>
                  <a:cubicBezTo>
                    <a:pt x="10472" y="2202"/>
                    <a:pt x="10496" y="2208"/>
                    <a:pt x="10520" y="2208"/>
                  </a:cubicBezTo>
                  <a:cubicBezTo>
                    <a:pt x="10585" y="2208"/>
                    <a:pt x="10656" y="2165"/>
                    <a:pt x="10688" y="2101"/>
                  </a:cubicBezTo>
                  <a:cubicBezTo>
                    <a:pt x="10726" y="2020"/>
                    <a:pt x="10713" y="1923"/>
                    <a:pt x="10696" y="1851"/>
                  </a:cubicBezTo>
                  <a:cubicBezTo>
                    <a:pt x="10658" y="1673"/>
                    <a:pt x="10589" y="1508"/>
                    <a:pt x="10493" y="1356"/>
                  </a:cubicBezTo>
                  <a:cubicBezTo>
                    <a:pt x="10510" y="1341"/>
                    <a:pt x="10533" y="1335"/>
                    <a:pt x="10560" y="1335"/>
                  </a:cubicBezTo>
                  <a:cubicBezTo>
                    <a:pt x="10602" y="1335"/>
                    <a:pt x="10652" y="1351"/>
                    <a:pt x="10696" y="1379"/>
                  </a:cubicBezTo>
                  <a:cubicBezTo>
                    <a:pt x="10711" y="1388"/>
                    <a:pt x="10724" y="1399"/>
                    <a:pt x="10739" y="1407"/>
                  </a:cubicBezTo>
                  <a:cubicBezTo>
                    <a:pt x="10804" y="1451"/>
                    <a:pt x="10870" y="1498"/>
                    <a:pt x="10947" y="1498"/>
                  </a:cubicBezTo>
                  <a:cubicBezTo>
                    <a:pt x="10952" y="1498"/>
                    <a:pt x="10957" y="1497"/>
                    <a:pt x="10962" y="1497"/>
                  </a:cubicBezTo>
                  <a:cubicBezTo>
                    <a:pt x="10977" y="1497"/>
                    <a:pt x="10994" y="1493"/>
                    <a:pt x="11009" y="1489"/>
                  </a:cubicBezTo>
                  <a:cubicBezTo>
                    <a:pt x="11027" y="1486"/>
                    <a:pt x="11044" y="1482"/>
                    <a:pt x="11060" y="1482"/>
                  </a:cubicBezTo>
                  <a:cubicBezTo>
                    <a:pt x="11066" y="1482"/>
                    <a:pt x="11072" y="1483"/>
                    <a:pt x="11078" y="1484"/>
                  </a:cubicBezTo>
                  <a:cubicBezTo>
                    <a:pt x="11116" y="1493"/>
                    <a:pt x="11138" y="1534"/>
                    <a:pt x="11161" y="1576"/>
                  </a:cubicBezTo>
                  <a:cubicBezTo>
                    <a:pt x="11172" y="1598"/>
                    <a:pt x="11183" y="1619"/>
                    <a:pt x="11198" y="1639"/>
                  </a:cubicBezTo>
                  <a:cubicBezTo>
                    <a:pt x="11225" y="1675"/>
                    <a:pt x="11273" y="1690"/>
                    <a:pt x="11309" y="1690"/>
                  </a:cubicBezTo>
                  <a:cubicBezTo>
                    <a:pt x="11343" y="1690"/>
                    <a:pt x="11371" y="1677"/>
                    <a:pt x="11386" y="1658"/>
                  </a:cubicBezTo>
                  <a:cubicBezTo>
                    <a:pt x="11395" y="1647"/>
                    <a:pt x="11405" y="1628"/>
                    <a:pt x="11397" y="1598"/>
                  </a:cubicBezTo>
                  <a:lnTo>
                    <a:pt x="11395" y="1589"/>
                  </a:lnTo>
                  <a:lnTo>
                    <a:pt x="11388" y="1583"/>
                  </a:lnTo>
                  <a:cubicBezTo>
                    <a:pt x="11258" y="1491"/>
                    <a:pt x="11208" y="1298"/>
                    <a:pt x="11281" y="1154"/>
                  </a:cubicBezTo>
                  <a:cubicBezTo>
                    <a:pt x="11294" y="1131"/>
                    <a:pt x="11307" y="1107"/>
                    <a:pt x="11324" y="1084"/>
                  </a:cubicBezTo>
                  <a:cubicBezTo>
                    <a:pt x="11341" y="1058"/>
                    <a:pt x="11360" y="1028"/>
                    <a:pt x="11373" y="998"/>
                  </a:cubicBezTo>
                  <a:cubicBezTo>
                    <a:pt x="11388" y="966"/>
                    <a:pt x="11397" y="934"/>
                    <a:pt x="11408" y="901"/>
                  </a:cubicBezTo>
                  <a:cubicBezTo>
                    <a:pt x="11418" y="865"/>
                    <a:pt x="11427" y="831"/>
                    <a:pt x="11444" y="799"/>
                  </a:cubicBezTo>
                  <a:cubicBezTo>
                    <a:pt x="11521" y="651"/>
                    <a:pt x="11725" y="612"/>
                    <a:pt x="11911" y="597"/>
                  </a:cubicBezTo>
                  <a:cubicBezTo>
                    <a:pt x="11928" y="595"/>
                    <a:pt x="11945" y="595"/>
                    <a:pt x="11962" y="595"/>
                  </a:cubicBezTo>
                  <a:cubicBezTo>
                    <a:pt x="11999" y="595"/>
                    <a:pt x="12025" y="599"/>
                    <a:pt x="12044" y="614"/>
                  </a:cubicBezTo>
                  <a:cubicBezTo>
                    <a:pt x="12078" y="636"/>
                    <a:pt x="12085" y="672"/>
                    <a:pt x="12080" y="698"/>
                  </a:cubicBezTo>
                  <a:cubicBezTo>
                    <a:pt x="12076" y="762"/>
                    <a:pt x="12022" y="833"/>
                    <a:pt x="11960" y="861"/>
                  </a:cubicBezTo>
                  <a:cubicBezTo>
                    <a:pt x="11909" y="882"/>
                    <a:pt x="11853" y="891"/>
                    <a:pt x="11793" y="899"/>
                  </a:cubicBezTo>
                  <a:cubicBezTo>
                    <a:pt x="11727" y="910"/>
                    <a:pt x="11658" y="921"/>
                    <a:pt x="11596" y="951"/>
                  </a:cubicBezTo>
                  <a:cubicBezTo>
                    <a:pt x="11457" y="1019"/>
                    <a:pt x="11375" y="1186"/>
                    <a:pt x="11405" y="1339"/>
                  </a:cubicBezTo>
                  <a:lnTo>
                    <a:pt x="11410" y="1360"/>
                  </a:lnTo>
                  <a:lnTo>
                    <a:pt x="11431" y="1360"/>
                  </a:lnTo>
                  <a:cubicBezTo>
                    <a:pt x="11462" y="1361"/>
                    <a:pt x="11493" y="1362"/>
                    <a:pt x="11524" y="1362"/>
                  </a:cubicBezTo>
                  <a:cubicBezTo>
                    <a:pt x="11726" y="1362"/>
                    <a:pt x="11926" y="1338"/>
                    <a:pt x="12121" y="1289"/>
                  </a:cubicBezTo>
                  <a:lnTo>
                    <a:pt x="12121" y="1289"/>
                  </a:lnTo>
                  <a:cubicBezTo>
                    <a:pt x="12117" y="1377"/>
                    <a:pt x="12121" y="1463"/>
                    <a:pt x="12168" y="1531"/>
                  </a:cubicBezTo>
                  <a:cubicBezTo>
                    <a:pt x="12200" y="1579"/>
                    <a:pt x="12260" y="1609"/>
                    <a:pt x="12322" y="1609"/>
                  </a:cubicBezTo>
                  <a:cubicBezTo>
                    <a:pt x="12376" y="1609"/>
                    <a:pt x="12419" y="1585"/>
                    <a:pt x="12440" y="1542"/>
                  </a:cubicBezTo>
                  <a:cubicBezTo>
                    <a:pt x="12453" y="1519"/>
                    <a:pt x="12460" y="1489"/>
                    <a:pt x="12457" y="1450"/>
                  </a:cubicBezTo>
                  <a:cubicBezTo>
                    <a:pt x="12455" y="1379"/>
                    <a:pt x="12432" y="1304"/>
                    <a:pt x="12408" y="1234"/>
                  </a:cubicBezTo>
                  <a:cubicBezTo>
                    <a:pt x="12367" y="1105"/>
                    <a:pt x="12333" y="996"/>
                    <a:pt x="12408" y="914"/>
                  </a:cubicBezTo>
                  <a:cubicBezTo>
                    <a:pt x="12438" y="882"/>
                    <a:pt x="12483" y="863"/>
                    <a:pt x="12530" y="844"/>
                  </a:cubicBezTo>
                  <a:cubicBezTo>
                    <a:pt x="12594" y="816"/>
                    <a:pt x="12661" y="786"/>
                    <a:pt x="12691" y="717"/>
                  </a:cubicBezTo>
                  <a:cubicBezTo>
                    <a:pt x="12699" y="698"/>
                    <a:pt x="12704" y="679"/>
                    <a:pt x="12708" y="662"/>
                  </a:cubicBezTo>
                  <a:cubicBezTo>
                    <a:pt x="12714" y="636"/>
                    <a:pt x="12719" y="614"/>
                    <a:pt x="12732" y="597"/>
                  </a:cubicBezTo>
                  <a:cubicBezTo>
                    <a:pt x="12744" y="584"/>
                    <a:pt x="12759" y="576"/>
                    <a:pt x="12777" y="576"/>
                  </a:cubicBezTo>
                  <a:cubicBezTo>
                    <a:pt x="12824" y="576"/>
                    <a:pt x="12890" y="623"/>
                    <a:pt x="12929" y="687"/>
                  </a:cubicBezTo>
                  <a:cubicBezTo>
                    <a:pt x="12979" y="773"/>
                    <a:pt x="13042" y="880"/>
                    <a:pt x="13142" y="880"/>
                  </a:cubicBezTo>
                  <a:cubicBezTo>
                    <a:pt x="13149" y="880"/>
                    <a:pt x="13157" y="879"/>
                    <a:pt x="13164" y="878"/>
                  </a:cubicBezTo>
                  <a:lnTo>
                    <a:pt x="13188" y="874"/>
                  </a:lnTo>
                  <a:lnTo>
                    <a:pt x="13186" y="848"/>
                  </a:lnTo>
                  <a:cubicBezTo>
                    <a:pt x="13177" y="726"/>
                    <a:pt x="13197" y="599"/>
                    <a:pt x="13239" y="482"/>
                  </a:cubicBezTo>
                  <a:cubicBezTo>
                    <a:pt x="13265" y="488"/>
                    <a:pt x="13293" y="490"/>
                    <a:pt x="13319" y="490"/>
                  </a:cubicBezTo>
                  <a:cubicBezTo>
                    <a:pt x="13539" y="490"/>
                    <a:pt x="13745" y="312"/>
                    <a:pt x="13769" y="102"/>
                  </a:cubicBezTo>
                  <a:cubicBezTo>
                    <a:pt x="13869" y="72"/>
                    <a:pt x="13972" y="55"/>
                    <a:pt x="14076" y="55"/>
                  </a:cubicBezTo>
                  <a:close/>
                  <a:moveTo>
                    <a:pt x="14085" y="0"/>
                  </a:moveTo>
                  <a:cubicBezTo>
                    <a:pt x="13966" y="0"/>
                    <a:pt x="13849" y="20"/>
                    <a:pt x="13736" y="57"/>
                  </a:cubicBezTo>
                  <a:lnTo>
                    <a:pt x="13719" y="64"/>
                  </a:lnTo>
                  <a:lnTo>
                    <a:pt x="13717" y="81"/>
                  </a:lnTo>
                  <a:cubicBezTo>
                    <a:pt x="13704" y="272"/>
                    <a:pt x="13518" y="437"/>
                    <a:pt x="13319" y="437"/>
                  </a:cubicBezTo>
                  <a:cubicBezTo>
                    <a:pt x="13289" y="437"/>
                    <a:pt x="13259" y="432"/>
                    <a:pt x="13231" y="424"/>
                  </a:cubicBezTo>
                  <a:lnTo>
                    <a:pt x="13207" y="417"/>
                  </a:lnTo>
                  <a:lnTo>
                    <a:pt x="13199" y="441"/>
                  </a:lnTo>
                  <a:cubicBezTo>
                    <a:pt x="13149" y="561"/>
                    <a:pt x="13126" y="694"/>
                    <a:pt x="13132" y="824"/>
                  </a:cubicBezTo>
                  <a:cubicBezTo>
                    <a:pt x="13066" y="816"/>
                    <a:pt x="13014" y="730"/>
                    <a:pt x="12972" y="655"/>
                  </a:cubicBezTo>
                  <a:cubicBezTo>
                    <a:pt x="12933" y="591"/>
                    <a:pt x="12854" y="522"/>
                    <a:pt x="12777" y="522"/>
                  </a:cubicBezTo>
                  <a:cubicBezTo>
                    <a:pt x="12742" y="522"/>
                    <a:pt x="12712" y="537"/>
                    <a:pt x="12691" y="563"/>
                  </a:cubicBezTo>
                  <a:cubicBezTo>
                    <a:pt x="12669" y="591"/>
                    <a:pt x="12663" y="621"/>
                    <a:pt x="12657" y="649"/>
                  </a:cubicBezTo>
                  <a:cubicBezTo>
                    <a:pt x="12652" y="666"/>
                    <a:pt x="12650" y="683"/>
                    <a:pt x="12644" y="696"/>
                  </a:cubicBezTo>
                  <a:cubicBezTo>
                    <a:pt x="12620" y="745"/>
                    <a:pt x="12567" y="769"/>
                    <a:pt x="12509" y="794"/>
                  </a:cubicBezTo>
                  <a:cubicBezTo>
                    <a:pt x="12460" y="816"/>
                    <a:pt x="12408" y="837"/>
                    <a:pt x="12370" y="878"/>
                  </a:cubicBezTo>
                  <a:cubicBezTo>
                    <a:pt x="12273" y="981"/>
                    <a:pt x="12316" y="1118"/>
                    <a:pt x="12357" y="1249"/>
                  </a:cubicBezTo>
                  <a:cubicBezTo>
                    <a:pt x="12378" y="1317"/>
                    <a:pt x="12402" y="1388"/>
                    <a:pt x="12404" y="1452"/>
                  </a:cubicBezTo>
                  <a:cubicBezTo>
                    <a:pt x="12406" y="1482"/>
                    <a:pt x="12402" y="1501"/>
                    <a:pt x="12393" y="1519"/>
                  </a:cubicBezTo>
                  <a:cubicBezTo>
                    <a:pt x="12376" y="1551"/>
                    <a:pt x="12342" y="1555"/>
                    <a:pt x="12322" y="1555"/>
                  </a:cubicBezTo>
                  <a:cubicBezTo>
                    <a:pt x="12280" y="1555"/>
                    <a:pt x="12235" y="1534"/>
                    <a:pt x="12213" y="1501"/>
                  </a:cubicBezTo>
                  <a:cubicBezTo>
                    <a:pt x="12168" y="1437"/>
                    <a:pt x="12170" y="1349"/>
                    <a:pt x="12177" y="1255"/>
                  </a:cubicBezTo>
                  <a:lnTo>
                    <a:pt x="12179" y="1219"/>
                  </a:lnTo>
                  <a:lnTo>
                    <a:pt x="12179" y="1219"/>
                  </a:lnTo>
                  <a:lnTo>
                    <a:pt x="12142" y="1227"/>
                  </a:lnTo>
                  <a:cubicBezTo>
                    <a:pt x="11942" y="1281"/>
                    <a:pt x="11731" y="1307"/>
                    <a:pt x="11523" y="1307"/>
                  </a:cubicBezTo>
                  <a:cubicBezTo>
                    <a:pt x="11500" y="1307"/>
                    <a:pt x="11478" y="1307"/>
                    <a:pt x="11455" y="1306"/>
                  </a:cubicBezTo>
                  <a:cubicBezTo>
                    <a:pt x="11440" y="1184"/>
                    <a:pt x="11508" y="1054"/>
                    <a:pt x="11620" y="1000"/>
                  </a:cubicBezTo>
                  <a:cubicBezTo>
                    <a:pt x="11675" y="972"/>
                    <a:pt x="11735" y="964"/>
                    <a:pt x="11802" y="953"/>
                  </a:cubicBezTo>
                  <a:cubicBezTo>
                    <a:pt x="11862" y="944"/>
                    <a:pt x="11924" y="934"/>
                    <a:pt x="11982" y="910"/>
                  </a:cubicBezTo>
                  <a:cubicBezTo>
                    <a:pt x="12061" y="876"/>
                    <a:pt x="12127" y="788"/>
                    <a:pt x="12134" y="702"/>
                  </a:cubicBezTo>
                  <a:cubicBezTo>
                    <a:pt x="12140" y="647"/>
                    <a:pt x="12119" y="599"/>
                    <a:pt x="12074" y="569"/>
                  </a:cubicBezTo>
                  <a:cubicBezTo>
                    <a:pt x="12046" y="550"/>
                    <a:pt x="12010" y="542"/>
                    <a:pt x="11962" y="542"/>
                  </a:cubicBezTo>
                  <a:cubicBezTo>
                    <a:pt x="11943" y="542"/>
                    <a:pt x="11924" y="542"/>
                    <a:pt x="11907" y="544"/>
                  </a:cubicBezTo>
                  <a:cubicBezTo>
                    <a:pt x="11705" y="561"/>
                    <a:pt x="11487" y="602"/>
                    <a:pt x="11397" y="775"/>
                  </a:cubicBezTo>
                  <a:cubicBezTo>
                    <a:pt x="11378" y="812"/>
                    <a:pt x="11367" y="850"/>
                    <a:pt x="11356" y="886"/>
                  </a:cubicBezTo>
                  <a:cubicBezTo>
                    <a:pt x="11345" y="919"/>
                    <a:pt x="11337" y="949"/>
                    <a:pt x="11324" y="976"/>
                  </a:cubicBezTo>
                  <a:cubicBezTo>
                    <a:pt x="11313" y="1002"/>
                    <a:pt x="11296" y="1028"/>
                    <a:pt x="11279" y="1056"/>
                  </a:cubicBezTo>
                  <a:cubicBezTo>
                    <a:pt x="11262" y="1079"/>
                    <a:pt x="11247" y="1103"/>
                    <a:pt x="11234" y="1131"/>
                  </a:cubicBezTo>
                  <a:cubicBezTo>
                    <a:pt x="11153" y="1294"/>
                    <a:pt x="11202" y="1510"/>
                    <a:pt x="11348" y="1619"/>
                  </a:cubicBezTo>
                  <a:cubicBezTo>
                    <a:pt x="11345" y="1624"/>
                    <a:pt x="11345" y="1624"/>
                    <a:pt x="11345" y="1626"/>
                  </a:cubicBezTo>
                  <a:cubicBezTo>
                    <a:pt x="11341" y="1630"/>
                    <a:pt x="11328" y="1636"/>
                    <a:pt x="11309" y="1636"/>
                  </a:cubicBezTo>
                  <a:cubicBezTo>
                    <a:pt x="11281" y="1636"/>
                    <a:pt x="11253" y="1624"/>
                    <a:pt x="11240" y="1606"/>
                  </a:cubicBezTo>
                  <a:cubicBezTo>
                    <a:pt x="11228" y="1589"/>
                    <a:pt x="11217" y="1570"/>
                    <a:pt x="11208" y="1553"/>
                  </a:cubicBezTo>
                  <a:cubicBezTo>
                    <a:pt x="11180" y="1504"/>
                    <a:pt x="11150" y="1448"/>
                    <a:pt x="11090" y="1433"/>
                  </a:cubicBezTo>
                  <a:cubicBezTo>
                    <a:pt x="11080" y="1430"/>
                    <a:pt x="11069" y="1429"/>
                    <a:pt x="11059" y="1429"/>
                  </a:cubicBezTo>
                  <a:cubicBezTo>
                    <a:pt x="11039" y="1429"/>
                    <a:pt x="11018" y="1433"/>
                    <a:pt x="10998" y="1437"/>
                  </a:cubicBezTo>
                  <a:cubicBezTo>
                    <a:pt x="10985" y="1439"/>
                    <a:pt x="10970" y="1444"/>
                    <a:pt x="10958" y="1444"/>
                  </a:cubicBezTo>
                  <a:cubicBezTo>
                    <a:pt x="10953" y="1444"/>
                    <a:pt x="10949" y="1444"/>
                    <a:pt x="10944" y="1444"/>
                  </a:cubicBezTo>
                  <a:cubicBezTo>
                    <a:pt x="10881" y="1444"/>
                    <a:pt x="10825" y="1402"/>
                    <a:pt x="10769" y="1364"/>
                  </a:cubicBezTo>
                  <a:cubicBezTo>
                    <a:pt x="10756" y="1354"/>
                    <a:pt x="10741" y="1343"/>
                    <a:pt x="10726" y="1334"/>
                  </a:cubicBezTo>
                  <a:cubicBezTo>
                    <a:pt x="10673" y="1300"/>
                    <a:pt x="10613" y="1281"/>
                    <a:pt x="10561" y="1281"/>
                  </a:cubicBezTo>
                  <a:cubicBezTo>
                    <a:pt x="10508" y="1281"/>
                    <a:pt x="10465" y="1300"/>
                    <a:pt x="10437" y="1336"/>
                  </a:cubicBezTo>
                  <a:lnTo>
                    <a:pt x="10426" y="1351"/>
                  </a:lnTo>
                  <a:lnTo>
                    <a:pt x="10437" y="1366"/>
                  </a:lnTo>
                  <a:cubicBezTo>
                    <a:pt x="10536" y="1519"/>
                    <a:pt x="10606" y="1683"/>
                    <a:pt x="10645" y="1861"/>
                  </a:cubicBezTo>
                  <a:cubicBezTo>
                    <a:pt x="10660" y="1928"/>
                    <a:pt x="10671" y="2011"/>
                    <a:pt x="10638" y="2078"/>
                  </a:cubicBezTo>
                  <a:cubicBezTo>
                    <a:pt x="10618" y="2123"/>
                    <a:pt x="10566" y="2156"/>
                    <a:pt x="10521" y="2156"/>
                  </a:cubicBezTo>
                  <a:cubicBezTo>
                    <a:pt x="10510" y="2156"/>
                    <a:pt x="10498" y="2153"/>
                    <a:pt x="10488" y="2148"/>
                  </a:cubicBezTo>
                  <a:lnTo>
                    <a:pt x="10386" y="1771"/>
                  </a:lnTo>
                  <a:lnTo>
                    <a:pt x="10034" y="1814"/>
                  </a:lnTo>
                  <a:cubicBezTo>
                    <a:pt x="10025" y="1815"/>
                    <a:pt x="10016" y="1816"/>
                    <a:pt x="10006" y="1816"/>
                  </a:cubicBezTo>
                  <a:cubicBezTo>
                    <a:pt x="9985" y="1816"/>
                    <a:pt x="9966" y="1812"/>
                    <a:pt x="9957" y="1803"/>
                  </a:cubicBezTo>
                  <a:cubicBezTo>
                    <a:pt x="9944" y="1791"/>
                    <a:pt x="9940" y="1767"/>
                    <a:pt x="9938" y="1739"/>
                  </a:cubicBezTo>
                  <a:lnTo>
                    <a:pt x="9904" y="1191"/>
                  </a:lnTo>
                  <a:lnTo>
                    <a:pt x="9871" y="1201"/>
                  </a:lnTo>
                  <a:cubicBezTo>
                    <a:pt x="9666" y="1268"/>
                    <a:pt x="9424" y="1373"/>
                    <a:pt x="9383" y="1591"/>
                  </a:cubicBezTo>
                  <a:cubicBezTo>
                    <a:pt x="9359" y="1713"/>
                    <a:pt x="9411" y="1838"/>
                    <a:pt x="9460" y="1934"/>
                  </a:cubicBezTo>
                  <a:cubicBezTo>
                    <a:pt x="9256" y="1936"/>
                    <a:pt x="9134" y="1998"/>
                    <a:pt x="9107" y="2116"/>
                  </a:cubicBezTo>
                  <a:cubicBezTo>
                    <a:pt x="9100" y="2140"/>
                    <a:pt x="9100" y="2161"/>
                    <a:pt x="9098" y="2183"/>
                  </a:cubicBezTo>
                  <a:cubicBezTo>
                    <a:pt x="9098" y="2204"/>
                    <a:pt x="9096" y="2226"/>
                    <a:pt x="9092" y="2243"/>
                  </a:cubicBezTo>
                  <a:cubicBezTo>
                    <a:pt x="9066" y="2341"/>
                    <a:pt x="8948" y="2361"/>
                    <a:pt x="8854" y="2361"/>
                  </a:cubicBezTo>
                  <a:cubicBezTo>
                    <a:pt x="8817" y="2361"/>
                    <a:pt x="8777" y="2358"/>
                    <a:pt x="8736" y="2352"/>
                  </a:cubicBezTo>
                  <a:cubicBezTo>
                    <a:pt x="8710" y="2348"/>
                    <a:pt x="8682" y="2343"/>
                    <a:pt x="8663" y="2328"/>
                  </a:cubicBezTo>
                  <a:cubicBezTo>
                    <a:pt x="8618" y="2298"/>
                    <a:pt x="8609" y="2228"/>
                    <a:pt x="8603" y="2159"/>
                  </a:cubicBezTo>
                  <a:cubicBezTo>
                    <a:pt x="8594" y="2073"/>
                    <a:pt x="8586" y="1979"/>
                    <a:pt x="8494" y="1960"/>
                  </a:cubicBezTo>
                  <a:lnTo>
                    <a:pt x="8481" y="1958"/>
                  </a:lnTo>
                  <a:lnTo>
                    <a:pt x="8277" y="2125"/>
                  </a:lnTo>
                  <a:cubicBezTo>
                    <a:pt x="8198" y="2187"/>
                    <a:pt x="8115" y="2290"/>
                    <a:pt x="8110" y="2388"/>
                  </a:cubicBezTo>
                  <a:cubicBezTo>
                    <a:pt x="8108" y="2421"/>
                    <a:pt x="8117" y="2448"/>
                    <a:pt x="8132" y="2472"/>
                  </a:cubicBezTo>
                  <a:lnTo>
                    <a:pt x="7842" y="2594"/>
                  </a:lnTo>
                  <a:lnTo>
                    <a:pt x="7840" y="2611"/>
                  </a:lnTo>
                  <a:cubicBezTo>
                    <a:pt x="7830" y="2761"/>
                    <a:pt x="7992" y="2866"/>
                    <a:pt x="8155" y="2881"/>
                  </a:cubicBezTo>
                  <a:cubicBezTo>
                    <a:pt x="8194" y="2883"/>
                    <a:pt x="8237" y="2885"/>
                    <a:pt x="8275" y="2885"/>
                  </a:cubicBezTo>
                  <a:cubicBezTo>
                    <a:pt x="8378" y="2888"/>
                    <a:pt x="8472" y="2890"/>
                    <a:pt x="8554" y="2937"/>
                  </a:cubicBezTo>
                  <a:cubicBezTo>
                    <a:pt x="8620" y="2975"/>
                    <a:pt x="8648" y="3068"/>
                    <a:pt x="8637" y="3130"/>
                  </a:cubicBezTo>
                  <a:cubicBezTo>
                    <a:pt x="8633" y="3162"/>
                    <a:pt x="8618" y="3198"/>
                    <a:pt x="8571" y="3209"/>
                  </a:cubicBezTo>
                  <a:cubicBezTo>
                    <a:pt x="8466" y="3200"/>
                    <a:pt x="8376" y="3102"/>
                    <a:pt x="8378" y="2997"/>
                  </a:cubicBezTo>
                  <a:lnTo>
                    <a:pt x="8378" y="2973"/>
                  </a:lnTo>
                  <a:lnTo>
                    <a:pt x="8354" y="2969"/>
                  </a:lnTo>
                  <a:cubicBezTo>
                    <a:pt x="8347" y="2968"/>
                    <a:pt x="8339" y="2968"/>
                    <a:pt x="8332" y="2968"/>
                  </a:cubicBezTo>
                  <a:cubicBezTo>
                    <a:pt x="8254" y="2968"/>
                    <a:pt x="8178" y="3008"/>
                    <a:pt x="8125" y="3076"/>
                  </a:cubicBezTo>
                  <a:cubicBezTo>
                    <a:pt x="8078" y="3136"/>
                    <a:pt x="8059" y="3207"/>
                    <a:pt x="8070" y="3273"/>
                  </a:cubicBezTo>
                  <a:cubicBezTo>
                    <a:pt x="8057" y="3273"/>
                    <a:pt x="8040" y="3262"/>
                    <a:pt x="8035" y="3250"/>
                  </a:cubicBezTo>
                  <a:cubicBezTo>
                    <a:pt x="8025" y="3233"/>
                    <a:pt x="8022" y="3209"/>
                    <a:pt x="8022" y="3185"/>
                  </a:cubicBezTo>
                  <a:cubicBezTo>
                    <a:pt x="8020" y="3175"/>
                    <a:pt x="8020" y="3164"/>
                    <a:pt x="8018" y="3151"/>
                  </a:cubicBezTo>
                  <a:cubicBezTo>
                    <a:pt x="8001" y="3029"/>
                    <a:pt x="7838" y="2890"/>
                    <a:pt x="7710" y="2890"/>
                  </a:cubicBezTo>
                  <a:cubicBezTo>
                    <a:pt x="7669" y="2890"/>
                    <a:pt x="7632" y="2905"/>
                    <a:pt x="7607" y="2933"/>
                  </a:cubicBezTo>
                  <a:cubicBezTo>
                    <a:pt x="7601" y="2939"/>
                    <a:pt x="7592" y="2942"/>
                    <a:pt x="7583" y="2942"/>
                  </a:cubicBezTo>
                  <a:cubicBezTo>
                    <a:pt x="7563" y="2942"/>
                    <a:pt x="7539" y="2930"/>
                    <a:pt x="7527" y="2911"/>
                  </a:cubicBezTo>
                  <a:cubicBezTo>
                    <a:pt x="7508" y="2877"/>
                    <a:pt x="7512" y="2830"/>
                    <a:pt x="7521" y="2787"/>
                  </a:cubicBezTo>
                  <a:lnTo>
                    <a:pt x="7523" y="2776"/>
                  </a:lnTo>
                  <a:cubicBezTo>
                    <a:pt x="7532" y="2729"/>
                    <a:pt x="7540" y="2680"/>
                    <a:pt x="7525" y="2630"/>
                  </a:cubicBezTo>
                  <a:cubicBezTo>
                    <a:pt x="7506" y="2564"/>
                    <a:pt x="7438" y="2517"/>
                    <a:pt x="7363" y="2517"/>
                  </a:cubicBezTo>
                  <a:cubicBezTo>
                    <a:pt x="7326" y="2517"/>
                    <a:pt x="7294" y="2528"/>
                    <a:pt x="7268" y="2547"/>
                  </a:cubicBezTo>
                  <a:lnTo>
                    <a:pt x="7258" y="2555"/>
                  </a:lnTo>
                  <a:lnTo>
                    <a:pt x="7258" y="2568"/>
                  </a:lnTo>
                  <a:cubicBezTo>
                    <a:pt x="7260" y="2641"/>
                    <a:pt x="7210" y="2703"/>
                    <a:pt x="7159" y="2768"/>
                  </a:cubicBezTo>
                  <a:cubicBezTo>
                    <a:pt x="7120" y="2815"/>
                    <a:pt x="7082" y="2862"/>
                    <a:pt x="7058" y="2920"/>
                  </a:cubicBezTo>
                  <a:cubicBezTo>
                    <a:pt x="7056" y="2928"/>
                    <a:pt x="7052" y="2937"/>
                    <a:pt x="7050" y="2945"/>
                  </a:cubicBezTo>
                  <a:cubicBezTo>
                    <a:pt x="7043" y="2963"/>
                    <a:pt x="7037" y="2982"/>
                    <a:pt x="7028" y="2995"/>
                  </a:cubicBezTo>
                  <a:cubicBezTo>
                    <a:pt x="7000" y="3038"/>
                    <a:pt x="6943" y="3053"/>
                    <a:pt x="6883" y="3068"/>
                  </a:cubicBezTo>
                  <a:cubicBezTo>
                    <a:pt x="6812" y="3085"/>
                    <a:pt x="6730" y="3106"/>
                    <a:pt x="6705" y="3183"/>
                  </a:cubicBezTo>
                  <a:cubicBezTo>
                    <a:pt x="6692" y="3215"/>
                    <a:pt x="6696" y="3248"/>
                    <a:pt x="6698" y="3277"/>
                  </a:cubicBezTo>
                  <a:cubicBezTo>
                    <a:pt x="6700" y="3303"/>
                    <a:pt x="6703" y="3329"/>
                    <a:pt x="6694" y="3350"/>
                  </a:cubicBezTo>
                  <a:cubicBezTo>
                    <a:pt x="6675" y="3402"/>
                    <a:pt x="6608" y="3415"/>
                    <a:pt x="6538" y="3427"/>
                  </a:cubicBezTo>
                  <a:cubicBezTo>
                    <a:pt x="6461" y="3442"/>
                    <a:pt x="6375" y="3460"/>
                    <a:pt x="6341" y="3537"/>
                  </a:cubicBezTo>
                  <a:cubicBezTo>
                    <a:pt x="6319" y="3592"/>
                    <a:pt x="6336" y="3661"/>
                    <a:pt x="6386" y="3712"/>
                  </a:cubicBezTo>
                  <a:cubicBezTo>
                    <a:pt x="6467" y="3802"/>
                    <a:pt x="6596" y="3813"/>
                    <a:pt x="6683" y="3813"/>
                  </a:cubicBezTo>
                  <a:cubicBezTo>
                    <a:pt x="6715" y="3813"/>
                    <a:pt x="6750" y="3811"/>
                    <a:pt x="6784" y="3809"/>
                  </a:cubicBezTo>
                  <a:lnTo>
                    <a:pt x="7086" y="3790"/>
                  </a:lnTo>
                  <a:cubicBezTo>
                    <a:pt x="7131" y="3785"/>
                    <a:pt x="7187" y="3783"/>
                    <a:pt x="7234" y="3753"/>
                  </a:cubicBezTo>
                  <a:cubicBezTo>
                    <a:pt x="7270" y="3732"/>
                    <a:pt x="7296" y="3695"/>
                    <a:pt x="7320" y="3663"/>
                  </a:cubicBezTo>
                  <a:cubicBezTo>
                    <a:pt x="7328" y="3652"/>
                    <a:pt x="7335" y="3642"/>
                    <a:pt x="7343" y="3633"/>
                  </a:cubicBezTo>
                  <a:cubicBezTo>
                    <a:pt x="7416" y="3539"/>
                    <a:pt x="7536" y="3483"/>
                    <a:pt x="7665" y="3483"/>
                  </a:cubicBezTo>
                  <a:cubicBezTo>
                    <a:pt x="7737" y="3483"/>
                    <a:pt x="7806" y="3502"/>
                    <a:pt x="7864" y="3537"/>
                  </a:cubicBezTo>
                  <a:cubicBezTo>
                    <a:pt x="7894" y="3556"/>
                    <a:pt x="7913" y="3573"/>
                    <a:pt x="7924" y="3595"/>
                  </a:cubicBezTo>
                  <a:cubicBezTo>
                    <a:pt x="7935" y="3614"/>
                    <a:pt x="7937" y="3635"/>
                    <a:pt x="7941" y="3659"/>
                  </a:cubicBezTo>
                  <a:lnTo>
                    <a:pt x="7990" y="4010"/>
                  </a:lnTo>
                  <a:cubicBezTo>
                    <a:pt x="7992" y="4027"/>
                    <a:pt x="7995" y="4042"/>
                    <a:pt x="7990" y="4053"/>
                  </a:cubicBezTo>
                  <a:cubicBezTo>
                    <a:pt x="7984" y="4064"/>
                    <a:pt x="7969" y="4072"/>
                    <a:pt x="7945" y="4077"/>
                  </a:cubicBezTo>
                  <a:cubicBezTo>
                    <a:pt x="7938" y="4078"/>
                    <a:pt x="7930" y="4078"/>
                    <a:pt x="7923" y="4078"/>
                  </a:cubicBezTo>
                  <a:cubicBezTo>
                    <a:pt x="7817" y="4078"/>
                    <a:pt x="7726" y="3967"/>
                    <a:pt x="7684" y="3871"/>
                  </a:cubicBezTo>
                  <a:cubicBezTo>
                    <a:pt x="7669" y="3841"/>
                    <a:pt x="7647" y="3792"/>
                    <a:pt x="7598" y="3785"/>
                  </a:cubicBezTo>
                  <a:cubicBezTo>
                    <a:pt x="7594" y="3785"/>
                    <a:pt x="7590" y="3784"/>
                    <a:pt x="7586" y="3784"/>
                  </a:cubicBezTo>
                  <a:cubicBezTo>
                    <a:pt x="7565" y="3784"/>
                    <a:pt x="7545" y="3793"/>
                    <a:pt x="7525" y="3802"/>
                  </a:cubicBezTo>
                  <a:cubicBezTo>
                    <a:pt x="7390" y="3873"/>
                    <a:pt x="7221" y="3963"/>
                    <a:pt x="7127" y="4113"/>
                  </a:cubicBezTo>
                  <a:cubicBezTo>
                    <a:pt x="7123" y="4119"/>
                    <a:pt x="7116" y="4128"/>
                    <a:pt x="7112" y="4134"/>
                  </a:cubicBezTo>
                  <a:cubicBezTo>
                    <a:pt x="7099" y="4158"/>
                    <a:pt x="7086" y="4177"/>
                    <a:pt x="7071" y="4194"/>
                  </a:cubicBezTo>
                  <a:cubicBezTo>
                    <a:pt x="7045" y="4220"/>
                    <a:pt x="7011" y="4235"/>
                    <a:pt x="6975" y="4250"/>
                  </a:cubicBezTo>
                  <a:cubicBezTo>
                    <a:pt x="6930" y="4269"/>
                    <a:pt x="6885" y="4289"/>
                    <a:pt x="6853" y="4327"/>
                  </a:cubicBezTo>
                  <a:cubicBezTo>
                    <a:pt x="6818" y="4366"/>
                    <a:pt x="6805" y="4417"/>
                    <a:pt x="6797" y="4464"/>
                  </a:cubicBezTo>
                  <a:cubicBezTo>
                    <a:pt x="6793" y="4488"/>
                    <a:pt x="6788" y="4512"/>
                    <a:pt x="6786" y="4537"/>
                  </a:cubicBezTo>
                  <a:cubicBezTo>
                    <a:pt x="6778" y="4595"/>
                    <a:pt x="6769" y="4651"/>
                    <a:pt x="6750" y="4704"/>
                  </a:cubicBezTo>
                  <a:cubicBezTo>
                    <a:pt x="6720" y="4786"/>
                    <a:pt x="6668" y="4846"/>
                    <a:pt x="6606" y="4867"/>
                  </a:cubicBezTo>
                  <a:cubicBezTo>
                    <a:pt x="6602" y="4869"/>
                    <a:pt x="6596" y="4871"/>
                    <a:pt x="6591" y="4874"/>
                  </a:cubicBezTo>
                  <a:cubicBezTo>
                    <a:pt x="6568" y="4880"/>
                    <a:pt x="6540" y="4889"/>
                    <a:pt x="6521" y="4910"/>
                  </a:cubicBezTo>
                  <a:cubicBezTo>
                    <a:pt x="6488" y="4949"/>
                    <a:pt x="6499" y="4998"/>
                    <a:pt x="6508" y="5039"/>
                  </a:cubicBezTo>
                  <a:lnTo>
                    <a:pt x="6510" y="5051"/>
                  </a:lnTo>
                  <a:cubicBezTo>
                    <a:pt x="6533" y="5176"/>
                    <a:pt x="6467" y="5315"/>
                    <a:pt x="6356" y="5375"/>
                  </a:cubicBezTo>
                  <a:cubicBezTo>
                    <a:pt x="6341" y="5384"/>
                    <a:pt x="6326" y="5390"/>
                    <a:pt x="6308" y="5396"/>
                  </a:cubicBezTo>
                  <a:cubicBezTo>
                    <a:pt x="6255" y="5422"/>
                    <a:pt x="6195" y="5450"/>
                    <a:pt x="6169" y="5510"/>
                  </a:cubicBezTo>
                  <a:cubicBezTo>
                    <a:pt x="6154" y="5546"/>
                    <a:pt x="6158" y="5585"/>
                    <a:pt x="6161" y="5621"/>
                  </a:cubicBezTo>
                  <a:cubicBezTo>
                    <a:pt x="6163" y="5660"/>
                    <a:pt x="6167" y="5694"/>
                    <a:pt x="6150" y="5718"/>
                  </a:cubicBezTo>
                  <a:cubicBezTo>
                    <a:pt x="6128" y="5750"/>
                    <a:pt x="6086" y="5758"/>
                    <a:pt x="6038" y="5767"/>
                  </a:cubicBezTo>
                  <a:cubicBezTo>
                    <a:pt x="6030" y="5769"/>
                    <a:pt x="6019" y="5769"/>
                    <a:pt x="6011" y="5771"/>
                  </a:cubicBezTo>
                  <a:cubicBezTo>
                    <a:pt x="5972" y="5780"/>
                    <a:pt x="5940" y="5801"/>
                    <a:pt x="5923" y="5829"/>
                  </a:cubicBezTo>
                  <a:cubicBezTo>
                    <a:pt x="5912" y="5848"/>
                    <a:pt x="5906" y="5872"/>
                    <a:pt x="5910" y="5896"/>
                  </a:cubicBezTo>
                  <a:lnTo>
                    <a:pt x="5843" y="5943"/>
                  </a:lnTo>
                  <a:lnTo>
                    <a:pt x="5837" y="5949"/>
                  </a:lnTo>
                  <a:lnTo>
                    <a:pt x="5681" y="6356"/>
                  </a:lnTo>
                  <a:cubicBezTo>
                    <a:pt x="5649" y="6442"/>
                    <a:pt x="5612" y="6519"/>
                    <a:pt x="5546" y="6558"/>
                  </a:cubicBezTo>
                  <a:cubicBezTo>
                    <a:pt x="5514" y="6575"/>
                    <a:pt x="5475" y="6581"/>
                    <a:pt x="5434" y="6588"/>
                  </a:cubicBezTo>
                  <a:cubicBezTo>
                    <a:pt x="5404" y="6594"/>
                    <a:pt x="5372" y="6598"/>
                    <a:pt x="5342" y="6609"/>
                  </a:cubicBezTo>
                  <a:cubicBezTo>
                    <a:pt x="5175" y="6667"/>
                    <a:pt x="5104" y="6855"/>
                    <a:pt x="5094" y="6999"/>
                  </a:cubicBezTo>
                  <a:cubicBezTo>
                    <a:pt x="5087" y="7087"/>
                    <a:pt x="5098" y="7173"/>
                    <a:pt x="5104" y="7256"/>
                  </a:cubicBezTo>
                  <a:cubicBezTo>
                    <a:pt x="5111" y="7322"/>
                    <a:pt x="5119" y="7391"/>
                    <a:pt x="5117" y="7457"/>
                  </a:cubicBezTo>
                  <a:cubicBezTo>
                    <a:pt x="5117" y="7631"/>
                    <a:pt x="5051" y="7770"/>
                    <a:pt x="4946" y="7830"/>
                  </a:cubicBezTo>
                  <a:cubicBezTo>
                    <a:pt x="4907" y="7852"/>
                    <a:pt x="4862" y="7865"/>
                    <a:pt x="4819" y="7875"/>
                  </a:cubicBezTo>
                  <a:lnTo>
                    <a:pt x="4464" y="7974"/>
                  </a:lnTo>
                  <a:cubicBezTo>
                    <a:pt x="4333" y="8008"/>
                    <a:pt x="4202" y="8089"/>
                    <a:pt x="4230" y="8212"/>
                  </a:cubicBezTo>
                  <a:cubicBezTo>
                    <a:pt x="4252" y="8304"/>
                    <a:pt x="4342" y="8329"/>
                    <a:pt x="4429" y="8351"/>
                  </a:cubicBezTo>
                  <a:cubicBezTo>
                    <a:pt x="4487" y="8368"/>
                    <a:pt x="4549" y="8385"/>
                    <a:pt x="4588" y="8422"/>
                  </a:cubicBezTo>
                  <a:cubicBezTo>
                    <a:pt x="4620" y="8458"/>
                    <a:pt x="4633" y="8509"/>
                    <a:pt x="4644" y="8567"/>
                  </a:cubicBezTo>
                  <a:cubicBezTo>
                    <a:pt x="4657" y="8625"/>
                    <a:pt x="4667" y="8728"/>
                    <a:pt x="4605" y="8756"/>
                  </a:cubicBezTo>
                  <a:cubicBezTo>
                    <a:pt x="4597" y="8760"/>
                    <a:pt x="4588" y="8762"/>
                    <a:pt x="4579" y="8762"/>
                  </a:cubicBezTo>
                  <a:cubicBezTo>
                    <a:pt x="4545" y="8762"/>
                    <a:pt x="4506" y="8737"/>
                    <a:pt x="4487" y="8702"/>
                  </a:cubicBezTo>
                  <a:cubicBezTo>
                    <a:pt x="4459" y="8655"/>
                    <a:pt x="4459" y="8591"/>
                    <a:pt x="4457" y="8537"/>
                  </a:cubicBezTo>
                  <a:lnTo>
                    <a:pt x="4457" y="8520"/>
                  </a:lnTo>
                  <a:lnTo>
                    <a:pt x="4442" y="8512"/>
                  </a:lnTo>
                  <a:cubicBezTo>
                    <a:pt x="4427" y="8505"/>
                    <a:pt x="4411" y="8502"/>
                    <a:pt x="4394" y="8502"/>
                  </a:cubicBezTo>
                  <a:cubicBezTo>
                    <a:pt x="4326" y="8502"/>
                    <a:pt x="4253" y="8553"/>
                    <a:pt x="4226" y="8625"/>
                  </a:cubicBezTo>
                  <a:cubicBezTo>
                    <a:pt x="4202" y="8689"/>
                    <a:pt x="4209" y="8758"/>
                    <a:pt x="4219" y="8820"/>
                  </a:cubicBezTo>
                  <a:cubicBezTo>
                    <a:pt x="4153" y="8820"/>
                    <a:pt x="4097" y="8893"/>
                    <a:pt x="4089" y="8959"/>
                  </a:cubicBezTo>
                  <a:cubicBezTo>
                    <a:pt x="4087" y="8981"/>
                    <a:pt x="4087" y="9004"/>
                    <a:pt x="4087" y="9028"/>
                  </a:cubicBezTo>
                  <a:cubicBezTo>
                    <a:pt x="4087" y="9075"/>
                    <a:pt x="4087" y="9120"/>
                    <a:pt x="4063" y="9152"/>
                  </a:cubicBezTo>
                  <a:cubicBezTo>
                    <a:pt x="4033" y="9195"/>
                    <a:pt x="3973" y="9204"/>
                    <a:pt x="3909" y="9212"/>
                  </a:cubicBezTo>
                  <a:cubicBezTo>
                    <a:pt x="3836" y="9223"/>
                    <a:pt x="3761" y="9234"/>
                    <a:pt x="3716" y="9296"/>
                  </a:cubicBezTo>
                  <a:cubicBezTo>
                    <a:pt x="3690" y="9334"/>
                    <a:pt x="3686" y="9379"/>
                    <a:pt x="3682" y="9422"/>
                  </a:cubicBezTo>
                  <a:cubicBezTo>
                    <a:pt x="3680" y="9454"/>
                    <a:pt x="3677" y="9484"/>
                    <a:pt x="3667" y="9508"/>
                  </a:cubicBezTo>
                  <a:cubicBezTo>
                    <a:pt x="3639" y="9574"/>
                    <a:pt x="3566" y="9596"/>
                    <a:pt x="3487" y="9621"/>
                  </a:cubicBezTo>
                  <a:cubicBezTo>
                    <a:pt x="3429" y="9641"/>
                    <a:pt x="3371" y="9660"/>
                    <a:pt x="3322" y="9696"/>
                  </a:cubicBezTo>
                  <a:cubicBezTo>
                    <a:pt x="3275" y="9733"/>
                    <a:pt x="3245" y="9784"/>
                    <a:pt x="3213" y="9833"/>
                  </a:cubicBezTo>
                  <a:cubicBezTo>
                    <a:pt x="3174" y="9898"/>
                    <a:pt x="3138" y="9956"/>
                    <a:pt x="3075" y="9975"/>
                  </a:cubicBezTo>
                  <a:cubicBezTo>
                    <a:pt x="3052" y="9983"/>
                    <a:pt x="3028" y="9983"/>
                    <a:pt x="3003" y="9983"/>
                  </a:cubicBezTo>
                  <a:cubicBezTo>
                    <a:pt x="2985" y="9986"/>
                    <a:pt x="2966" y="9986"/>
                    <a:pt x="2949" y="9988"/>
                  </a:cubicBezTo>
                  <a:cubicBezTo>
                    <a:pt x="2814" y="10005"/>
                    <a:pt x="2703" y="10138"/>
                    <a:pt x="2703" y="10275"/>
                  </a:cubicBezTo>
                  <a:cubicBezTo>
                    <a:pt x="2596" y="10270"/>
                    <a:pt x="2489" y="10267"/>
                    <a:pt x="2382" y="10267"/>
                  </a:cubicBezTo>
                  <a:cubicBezTo>
                    <a:pt x="2183" y="10267"/>
                    <a:pt x="1984" y="10276"/>
                    <a:pt x="1788" y="10294"/>
                  </a:cubicBezTo>
                  <a:cubicBezTo>
                    <a:pt x="1743" y="10298"/>
                    <a:pt x="1700" y="10303"/>
                    <a:pt x="1668" y="10333"/>
                  </a:cubicBezTo>
                  <a:cubicBezTo>
                    <a:pt x="1642" y="10356"/>
                    <a:pt x="1627" y="10386"/>
                    <a:pt x="1627" y="10423"/>
                  </a:cubicBezTo>
                  <a:cubicBezTo>
                    <a:pt x="1627" y="10498"/>
                    <a:pt x="1687" y="10575"/>
                    <a:pt x="1736" y="10618"/>
                  </a:cubicBezTo>
                  <a:cubicBezTo>
                    <a:pt x="1833" y="10703"/>
                    <a:pt x="1869" y="10770"/>
                    <a:pt x="1848" y="10819"/>
                  </a:cubicBezTo>
                  <a:cubicBezTo>
                    <a:pt x="1773" y="10862"/>
                    <a:pt x="1694" y="10892"/>
                    <a:pt x="1610" y="10911"/>
                  </a:cubicBezTo>
                  <a:lnTo>
                    <a:pt x="1548" y="10926"/>
                  </a:lnTo>
                  <a:lnTo>
                    <a:pt x="1604" y="10960"/>
                  </a:lnTo>
                  <a:cubicBezTo>
                    <a:pt x="1616" y="10969"/>
                    <a:pt x="1623" y="10980"/>
                    <a:pt x="1621" y="10997"/>
                  </a:cubicBezTo>
                  <a:cubicBezTo>
                    <a:pt x="1621" y="11033"/>
                    <a:pt x="1586" y="11083"/>
                    <a:pt x="1548" y="11102"/>
                  </a:cubicBezTo>
                  <a:cubicBezTo>
                    <a:pt x="1531" y="11110"/>
                    <a:pt x="1514" y="11117"/>
                    <a:pt x="1496" y="11125"/>
                  </a:cubicBezTo>
                  <a:cubicBezTo>
                    <a:pt x="1436" y="11151"/>
                    <a:pt x="1368" y="11181"/>
                    <a:pt x="1342" y="11247"/>
                  </a:cubicBezTo>
                  <a:cubicBezTo>
                    <a:pt x="1329" y="11280"/>
                    <a:pt x="1329" y="11312"/>
                    <a:pt x="1329" y="11344"/>
                  </a:cubicBezTo>
                  <a:cubicBezTo>
                    <a:pt x="1329" y="11372"/>
                    <a:pt x="1329" y="11395"/>
                    <a:pt x="1323" y="11417"/>
                  </a:cubicBezTo>
                  <a:cubicBezTo>
                    <a:pt x="1282" y="11421"/>
                    <a:pt x="1241" y="11432"/>
                    <a:pt x="1203" y="11440"/>
                  </a:cubicBezTo>
                  <a:cubicBezTo>
                    <a:pt x="1156" y="11453"/>
                    <a:pt x="1113" y="11464"/>
                    <a:pt x="1070" y="11464"/>
                  </a:cubicBezTo>
                  <a:cubicBezTo>
                    <a:pt x="847" y="11470"/>
                    <a:pt x="687" y="11687"/>
                    <a:pt x="644" y="11897"/>
                  </a:cubicBezTo>
                  <a:cubicBezTo>
                    <a:pt x="618" y="12025"/>
                    <a:pt x="620" y="12156"/>
                    <a:pt x="624" y="12280"/>
                  </a:cubicBezTo>
                  <a:cubicBezTo>
                    <a:pt x="627" y="12359"/>
                    <a:pt x="629" y="12441"/>
                    <a:pt x="622" y="12520"/>
                  </a:cubicBezTo>
                  <a:cubicBezTo>
                    <a:pt x="607" y="12760"/>
                    <a:pt x="507" y="12944"/>
                    <a:pt x="357" y="13015"/>
                  </a:cubicBezTo>
                  <a:cubicBezTo>
                    <a:pt x="329" y="13028"/>
                    <a:pt x="299" y="13039"/>
                    <a:pt x="267" y="13051"/>
                  </a:cubicBezTo>
                  <a:cubicBezTo>
                    <a:pt x="142" y="13099"/>
                    <a:pt x="1" y="13152"/>
                    <a:pt x="22" y="13287"/>
                  </a:cubicBezTo>
                  <a:cubicBezTo>
                    <a:pt x="33" y="13369"/>
                    <a:pt x="108" y="13426"/>
                    <a:pt x="234" y="13456"/>
                  </a:cubicBezTo>
                  <a:cubicBezTo>
                    <a:pt x="324" y="13478"/>
                    <a:pt x="410" y="13489"/>
                    <a:pt x="492" y="13489"/>
                  </a:cubicBezTo>
                  <a:cubicBezTo>
                    <a:pt x="678" y="13489"/>
                    <a:pt x="832" y="13433"/>
                    <a:pt x="935" y="13326"/>
                  </a:cubicBezTo>
                  <a:cubicBezTo>
                    <a:pt x="944" y="13315"/>
                    <a:pt x="952" y="13304"/>
                    <a:pt x="963" y="13294"/>
                  </a:cubicBezTo>
                  <a:cubicBezTo>
                    <a:pt x="984" y="13270"/>
                    <a:pt x="1004" y="13249"/>
                    <a:pt x="1027" y="13231"/>
                  </a:cubicBezTo>
                  <a:cubicBezTo>
                    <a:pt x="1049" y="13219"/>
                    <a:pt x="1074" y="13210"/>
                    <a:pt x="1102" y="13210"/>
                  </a:cubicBezTo>
                  <a:cubicBezTo>
                    <a:pt x="1171" y="13210"/>
                    <a:pt x="1254" y="13259"/>
                    <a:pt x="1265" y="13336"/>
                  </a:cubicBezTo>
                  <a:cubicBezTo>
                    <a:pt x="1271" y="13377"/>
                    <a:pt x="1259" y="13420"/>
                    <a:pt x="1229" y="13454"/>
                  </a:cubicBezTo>
                  <a:cubicBezTo>
                    <a:pt x="1195" y="13493"/>
                    <a:pt x="1148" y="13516"/>
                    <a:pt x="1102" y="13516"/>
                  </a:cubicBezTo>
                  <a:cubicBezTo>
                    <a:pt x="1092" y="13516"/>
                    <a:pt x="1082" y="13514"/>
                    <a:pt x="1072" y="13512"/>
                  </a:cubicBezTo>
                  <a:lnTo>
                    <a:pt x="916" y="13469"/>
                  </a:lnTo>
                  <a:lnTo>
                    <a:pt x="916" y="13469"/>
                  </a:lnTo>
                  <a:lnTo>
                    <a:pt x="1051" y="13559"/>
                  </a:lnTo>
                  <a:cubicBezTo>
                    <a:pt x="1076" y="13576"/>
                    <a:pt x="1083" y="13604"/>
                    <a:pt x="1085" y="13624"/>
                  </a:cubicBezTo>
                  <a:cubicBezTo>
                    <a:pt x="1087" y="13664"/>
                    <a:pt x="1070" y="13711"/>
                    <a:pt x="1040" y="13737"/>
                  </a:cubicBezTo>
                  <a:cubicBezTo>
                    <a:pt x="986" y="13786"/>
                    <a:pt x="907" y="13801"/>
                    <a:pt x="817" y="13814"/>
                  </a:cubicBezTo>
                  <a:lnTo>
                    <a:pt x="661" y="13836"/>
                  </a:lnTo>
                  <a:cubicBezTo>
                    <a:pt x="563" y="13849"/>
                    <a:pt x="452" y="13862"/>
                    <a:pt x="348" y="13862"/>
                  </a:cubicBezTo>
                  <a:cubicBezTo>
                    <a:pt x="290" y="13862"/>
                    <a:pt x="235" y="13858"/>
                    <a:pt x="185" y="13848"/>
                  </a:cubicBezTo>
                  <a:lnTo>
                    <a:pt x="78" y="13827"/>
                  </a:lnTo>
                  <a:lnTo>
                    <a:pt x="164" y="13896"/>
                  </a:lnTo>
                  <a:cubicBezTo>
                    <a:pt x="228" y="13947"/>
                    <a:pt x="200" y="14035"/>
                    <a:pt x="151" y="14166"/>
                  </a:cubicBezTo>
                  <a:cubicBezTo>
                    <a:pt x="106" y="14283"/>
                    <a:pt x="54" y="14418"/>
                    <a:pt x="159" y="14493"/>
                  </a:cubicBezTo>
                  <a:cubicBezTo>
                    <a:pt x="187" y="14513"/>
                    <a:pt x="223" y="14521"/>
                    <a:pt x="262" y="14521"/>
                  </a:cubicBezTo>
                  <a:cubicBezTo>
                    <a:pt x="303" y="14521"/>
                    <a:pt x="348" y="14512"/>
                    <a:pt x="389" y="14500"/>
                  </a:cubicBezTo>
                  <a:lnTo>
                    <a:pt x="1064" y="14298"/>
                  </a:lnTo>
                  <a:lnTo>
                    <a:pt x="1064" y="14298"/>
                  </a:lnTo>
                  <a:cubicBezTo>
                    <a:pt x="1064" y="14333"/>
                    <a:pt x="1051" y="14369"/>
                    <a:pt x="1027" y="14397"/>
                  </a:cubicBezTo>
                  <a:cubicBezTo>
                    <a:pt x="997" y="14436"/>
                    <a:pt x="954" y="14459"/>
                    <a:pt x="911" y="14461"/>
                  </a:cubicBezTo>
                  <a:lnTo>
                    <a:pt x="817" y="14463"/>
                  </a:lnTo>
                  <a:lnTo>
                    <a:pt x="899" y="14510"/>
                  </a:lnTo>
                  <a:cubicBezTo>
                    <a:pt x="941" y="14536"/>
                    <a:pt x="952" y="14583"/>
                    <a:pt x="954" y="14609"/>
                  </a:cubicBezTo>
                  <a:cubicBezTo>
                    <a:pt x="959" y="14669"/>
                    <a:pt x="931" y="14733"/>
                    <a:pt x="886" y="14770"/>
                  </a:cubicBezTo>
                  <a:cubicBezTo>
                    <a:pt x="830" y="14815"/>
                    <a:pt x="751" y="14838"/>
                    <a:pt x="644" y="14838"/>
                  </a:cubicBezTo>
                  <a:cubicBezTo>
                    <a:pt x="618" y="14838"/>
                    <a:pt x="590" y="14836"/>
                    <a:pt x="564" y="14834"/>
                  </a:cubicBezTo>
                  <a:lnTo>
                    <a:pt x="552" y="14834"/>
                  </a:lnTo>
                  <a:lnTo>
                    <a:pt x="541" y="14843"/>
                  </a:lnTo>
                  <a:cubicBezTo>
                    <a:pt x="515" y="14875"/>
                    <a:pt x="504" y="14913"/>
                    <a:pt x="511" y="14958"/>
                  </a:cubicBezTo>
                  <a:cubicBezTo>
                    <a:pt x="519" y="15020"/>
                    <a:pt x="567" y="15085"/>
                    <a:pt x="624" y="15121"/>
                  </a:cubicBezTo>
                  <a:cubicBezTo>
                    <a:pt x="663" y="15145"/>
                    <a:pt x="706" y="15160"/>
                    <a:pt x="747" y="15175"/>
                  </a:cubicBezTo>
                  <a:cubicBezTo>
                    <a:pt x="796" y="15192"/>
                    <a:pt x="841" y="15211"/>
                    <a:pt x="881" y="15239"/>
                  </a:cubicBezTo>
                  <a:cubicBezTo>
                    <a:pt x="922" y="15271"/>
                    <a:pt x="956" y="15318"/>
                    <a:pt x="989" y="15361"/>
                  </a:cubicBezTo>
                  <a:cubicBezTo>
                    <a:pt x="1040" y="15432"/>
                    <a:pt x="1091" y="15502"/>
                    <a:pt x="1177" y="15528"/>
                  </a:cubicBezTo>
                  <a:cubicBezTo>
                    <a:pt x="1218" y="15541"/>
                    <a:pt x="1261" y="15543"/>
                    <a:pt x="1304" y="15543"/>
                  </a:cubicBezTo>
                  <a:cubicBezTo>
                    <a:pt x="1357" y="15543"/>
                    <a:pt x="1409" y="15543"/>
                    <a:pt x="1447" y="15573"/>
                  </a:cubicBezTo>
                  <a:cubicBezTo>
                    <a:pt x="1475" y="15597"/>
                    <a:pt x="1490" y="15633"/>
                    <a:pt x="1507" y="15672"/>
                  </a:cubicBezTo>
                  <a:cubicBezTo>
                    <a:pt x="1511" y="15685"/>
                    <a:pt x="1516" y="15697"/>
                    <a:pt x="1522" y="15708"/>
                  </a:cubicBezTo>
                  <a:cubicBezTo>
                    <a:pt x="1593" y="15860"/>
                    <a:pt x="1756" y="15963"/>
                    <a:pt x="1929" y="15963"/>
                  </a:cubicBezTo>
                  <a:cubicBezTo>
                    <a:pt x="1959" y="15963"/>
                    <a:pt x="1987" y="15959"/>
                    <a:pt x="2015" y="15952"/>
                  </a:cubicBezTo>
                  <a:cubicBezTo>
                    <a:pt x="2073" y="15942"/>
                    <a:pt x="2113" y="15918"/>
                    <a:pt x="2135" y="15884"/>
                  </a:cubicBezTo>
                  <a:cubicBezTo>
                    <a:pt x="2154" y="15856"/>
                    <a:pt x="2158" y="15824"/>
                    <a:pt x="2165" y="15794"/>
                  </a:cubicBezTo>
                  <a:cubicBezTo>
                    <a:pt x="2167" y="15781"/>
                    <a:pt x="2169" y="15768"/>
                    <a:pt x="2171" y="15757"/>
                  </a:cubicBezTo>
                  <a:cubicBezTo>
                    <a:pt x="2203" y="15635"/>
                    <a:pt x="2336" y="15592"/>
                    <a:pt x="2478" y="15547"/>
                  </a:cubicBezTo>
                  <a:cubicBezTo>
                    <a:pt x="2621" y="15500"/>
                    <a:pt x="2771" y="15451"/>
                    <a:pt x="2823" y="15314"/>
                  </a:cubicBezTo>
                  <a:cubicBezTo>
                    <a:pt x="2833" y="15286"/>
                    <a:pt x="2838" y="15256"/>
                    <a:pt x="2844" y="15228"/>
                  </a:cubicBezTo>
                  <a:cubicBezTo>
                    <a:pt x="2853" y="15177"/>
                    <a:pt x="2863" y="15128"/>
                    <a:pt x="2900" y="15102"/>
                  </a:cubicBezTo>
                  <a:cubicBezTo>
                    <a:pt x="2921" y="15087"/>
                    <a:pt x="2951" y="15083"/>
                    <a:pt x="2983" y="15080"/>
                  </a:cubicBezTo>
                  <a:cubicBezTo>
                    <a:pt x="2992" y="15078"/>
                    <a:pt x="3003" y="15078"/>
                    <a:pt x="3011" y="15076"/>
                  </a:cubicBezTo>
                  <a:cubicBezTo>
                    <a:pt x="3185" y="15048"/>
                    <a:pt x="3328" y="14898"/>
                    <a:pt x="3352" y="14727"/>
                  </a:cubicBezTo>
                  <a:cubicBezTo>
                    <a:pt x="3407" y="14744"/>
                    <a:pt x="3472" y="14759"/>
                    <a:pt x="3532" y="14759"/>
                  </a:cubicBezTo>
                  <a:cubicBezTo>
                    <a:pt x="3594" y="14759"/>
                    <a:pt x="3645" y="14744"/>
                    <a:pt x="3688" y="14712"/>
                  </a:cubicBezTo>
                  <a:cubicBezTo>
                    <a:pt x="3787" y="14639"/>
                    <a:pt x="3800" y="14506"/>
                    <a:pt x="3812" y="14391"/>
                  </a:cubicBezTo>
                  <a:lnTo>
                    <a:pt x="3817" y="14346"/>
                  </a:lnTo>
                  <a:cubicBezTo>
                    <a:pt x="3827" y="14247"/>
                    <a:pt x="3885" y="14099"/>
                    <a:pt x="3995" y="14099"/>
                  </a:cubicBezTo>
                  <a:lnTo>
                    <a:pt x="4001" y="14099"/>
                  </a:lnTo>
                  <a:cubicBezTo>
                    <a:pt x="4106" y="14106"/>
                    <a:pt x="4155" y="14241"/>
                    <a:pt x="4168" y="14363"/>
                  </a:cubicBezTo>
                  <a:cubicBezTo>
                    <a:pt x="4179" y="14474"/>
                    <a:pt x="4196" y="14656"/>
                    <a:pt x="4335" y="14710"/>
                  </a:cubicBezTo>
                  <a:cubicBezTo>
                    <a:pt x="4364" y="14721"/>
                    <a:pt x="4399" y="14725"/>
                    <a:pt x="4438" y="14725"/>
                  </a:cubicBezTo>
                  <a:cubicBezTo>
                    <a:pt x="4457" y="14725"/>
                    <a:pt x="4477" y="14724"/>
                    <a:pt x="4498" y="14723"/>
                  </a:cubicBezTo>
                  <a:cubicBezTo>
                    <a:pt x="4517" y="14720"/>
                    <a:pt x="4539" y="14718"/>
                    <a:pt x="4558" y="14718"/>
                  </a:cubicBezTo>
                  <a:cubicBezTo>
                    <a:pt x="4603" y="14718"/>
                    <a:pt x="4633" y="14727"/>
                    <a:pt x="4657" y="14746"/>
                  </a:cubicBezTo>
                  <a:cubicBezTo>
                    <a:pt x="4659" y="14748"/>
                    <a:pt x="4659" y="14750"/>
                    <a:pt x="4661" y="14755"/>
                  </a:cubicBezTo>
                  <a:lnTo>
                    <a:pt x="4691" y="14791"/>
                  </a:lnTo>
                  <a:lnTo>
                    <a:pt x="4710" y="14757"/>
                  </a:lnTo>
                  <a:cubicBezTo>
                    <a:pt x="4727" y="14731"/>
                    <a:pt x="4740" y="14699"/>
                    <a:pt x="4749" y="14667"/>
                  </a:cubicBezTo>
                  <a:cubicBezTo>
                    <a:pt x="4796" y="14489"/>
                    <a:pt x="4817" y="14305"/>
                    <a:pt x="4817" y="14121"/>
                  </a:cubicBezTo>
                  <a:lnTo>
                    <a:pt x="4817" y="14103"/>
                  </a:lnTo>
                  <a:cubicBezTo>
                    <a:pt x="4817" y="13990"/>
                    <a:pt x="4815" y="13872"/>
                    <a:pt x="4890" y="13799"/>
                  </a:cubicBezTo>
                  <a:cubicBezTo>
                    <a:pt x="4929" y="13761"/>
                    <a:pt x="4982" y="13743"/>
                    <a:pt x="5038" y="13722"/>
                  </a:cubicBezTo>
                  <a:cubicBezTo>
                    <a:pt x="5085" y="13707"/>
                    <a:pt x="5132" y="13690"/>
                    <a:pt x="5175" y="13660"/>
                  </a:cubicBezTo>
                  <a:cubicBezTo>
                    <a:pt x="5334" y="13551"/>
                    <a:pt x="5338" y="13332"/>
                    <a:pt x="5321" y="13135"/>
                  </a:cubicBezTo>
                  <a:cubicBezTo>
                    <a:pt x="5312" y="13034"/>
                    <a:pt x="5295" y="12923"/>
                    <a:pt x="5211" y="12861"/>
                  </a:cubicBezTo>
                  <a:cubicBezTo>
                    <a:pt x="5192" y="12846"/>
                    <a:pt x="5173" y="12837"/>
                    <a:pt x="5154" y="12829"/>
                  </a:cubicBezTo>
                  <a:cubicBezTo>
                    <a:pt x="5132" y="12818"/>
                    <a:pt x="5111" y="12807"/>
                    <a:pt x="5096" y="12792"/>
                  </a:cubicBezTo>
                  <a:cubicBezTo>
                    <a:pt x="5070" y="12771"/>
                    <a:pt x="5057" y="12741"/>
                    <a:pt x="5059" y="12704"/>
                  </a:cubicBezTo>
                  <a:cubicBezTo>
                    <a:pt x="5061" y="12636"/>
                    <a:pt x="5113" y="12548"/>
                    <a:pt x="5186" y="12490"/>
                  </a:cubicBezTo>
                  <a:cubicBezTo>
                    <a:pt x="5201" y="12479"/>
                    <a:pt x="5216" y="12467"/>
                    <a:pt x="5231" y="12456"/>
                  </a:cubicBezTo>
                  <a:cubicBezTo>
                    <a:pt x="5329" y="12381"/>
                    <a:pt x="5441" y="12297"/>
                    <a:pt x="5445" y="12167"/>
                  </a:cubicBezTo>
                  <a:cubicBezTo>
                    <a:pt x="5449" y="12040"/>
                    <a:pt x="5353" y="11959"/>
                    <a:pt x="5259" y="11880"/>
                  </a:cubicBezTo>
                  <a:cubicBezTo>
                    <a:pt x="5205" y="11835"/>
                    <a:pt x="5151" y="11787"/>
                    <a:pt x="5115" y="11734"/>
                  </a:cubicBezTo>
                  <a:cubicBezTo>
                    <a:pt x="5057" y="11646"/>
                    <a:pt x="5049" y="11532"/>
                    <a:pt x="5040" y="11432"/>
                  </a:cubicBezTo>
                  <a:cubicBezTo>
                    <a:pt x="4999" y="10870"/>
                    <a:pt x="4954" y="10292"/>
                    <a:pt x="5106" y="9741"/>
                  </a:cubicBezTo>
                  <a:cubicBezTo>
                    <a:pt x="5136" y="9630"/>
                    <a:pt x="5184" y="9491"/>
                    <a:pt x="5274" y="9379"/>
                  </a:cubicBezTo>
                  <a:cubicBezTo>
                    <a:pt x="5359" y="9276"/>
                    <a:pt x="5477" y="9216"/>
                    <a:pt x="5589" y="9216"/>
                  </a:cubicBezTo>
                  <a:lnTo>
                    <a:pt x="5610" y="9216"/>
                  </a:lnTo>
                  <a:cubicBezTo>
                    <a:pt x="5649" y="9219"/>
                    <a:pt x="5689" y="9229"/>
                    <a:pt x="5728" y="9238"/>
                  </a:cubicBezTo>
                  <a:cubicBezTo>
                    <a:pt x="5777" y="9249"/>
                    <a:pt x="5827" y="9258"/>
                    <a:pt x="5875" y="9258"/>
                  </a:cubicBezTo>
                  <a:cubicBezTo>
                    <a:pt x="5912" y="9258"/>
                    <a:pt x="5948" y="9252"/>
                    <a:pt x="5978" y="9236"/>
                  </a:cubicBezTo>
                  <a:cubicBezTo>
                    <a:pt x="6026" y="9212"/>
                    <a:pt x="6056" y="9174"/>
                    <a:pt x="6088" y="9135"/>
                  </a:cubicBezTo>
                  <a:cubicBezTo>
                    <a:pt x="6098" y="9120"/>
                    <a:pt x="6111" y="9105"/>
                    <a:pt x="6124" y="9092"/>
                  </a:cubicBezTo>
                  <a:cubicBezTo>
                    <a:pt x="6157" y="9057"/>
                    <a:pt x="6199" y="9037"/>
                    <a:pt x="6233" y="9037"/>
                  </a:cubicBezTo>
                  <a:cubicBezTo>
                    <a:pt x="6245" y="9037"/>
                    <a:pt x="6256" y="9039"/>
                    <a:pt x="6266" y="9045"/>
                  </a:cubicBezTo>
                  <a:lnTo>
                    <a:pt x="6291" y="9060"/>
                  </a:lnTo>
                  <a:lnTo>
                    <a:pt x="6304" y="9034"/>
                  </a:lnTo>
                  <a:cubicBezTo>
                    <a:pt x="6377" y="8889"/>
                    <a:pt x="6343" y="8694"/>
                    <a:pt x="6221" y="8584"/>
                  </a:cubicBezTo>
                  <a:cubicBezTo>
                    <a:pt x="6195" y="8561"/>
                    <a:pt x="6167" y="8544"/>
                    <a:pt x="6139" y="8524"/>
                  </a:cubicBezTo>
                  <a:cubicBezTo>
                    <a:pt x="6090" y="8490"/>
                    <a:pt x="6043" y="8458"/>
                    <a:pt x="6019" y="8409"/>
                  </a:cubicBezTo>
                  <a:cubicBezTo>
                    <a:pt x="5972" y="8314"/>
                    <a:pt x="6032" y="8199"/>
                    <a:pt x="6101" y="8122"/>
                  </a:cubicBezTo>
                  <a:cubicBezTo>
                    <a:pt x="6124" y="8098"/>
                    <a:pt x="6150" y="8072"/>
                    <a:pt x="6173" y="8049"/>
                  </a:cubicBezTo>
                  <a:cubicBezTo>
                    <a:pt x="6233" y="7991"/>
                    <a:pt x="6296" y="7933"/>
                    <a:pt x="6332" y="7854"/>
                  </a:cubicBezTo>
                  <a:cubicBezTo>
                    <a:pt x="6373" y="7772"/>
                    <a:pt x="6377" y="7680"/>
                    <a:pt x="6383" y="7599"/>
                  </a:cubicBezTo>
                  <a:lnTo>
                    <a:pt x="6441" y="6729"/>
                  </a:lnTo>
                  <a:cubicBezTo>
                    <a:pt x="6446" y="6658"/>
                    <a:pt x="6533" y="6635"/>
                    <a:pt x="6664" y="6607"/>
                  </a:cubicBezTo>
                  <a:cubicBezTo>
                    <a:pt x="6780" y="6581"/>
                    <a:pt x="6898" y="6555"/>
                    <a:pt x="6943" y="6470"/>
                  </a:cubicBezTo>
                  <a:cubicBezTo>
                    <a:pt x="6960" y="6442"/>
                    <a:pt x="6964" y="6412"/>
                    <a:pt x="6970" y="6382"/>
                  </a:cubicBezTo>
                  <a:cubicBezTo>
                    <a:pt x="6975" y="6356"/>
                    <a:pt x="6979" y="6333"/>
                    <a:pt x="6992" y="6311"/>
                  </a:cubicBezTo>
                  <a:cubicBezTo>
                    <a:pt x="7013" y="6271"/>
                    <a:pt x="7056" y="6247"/>
                    <a:pt x="7103" y="6223"/>
                  </a:cubicBezTo>
                  <a:cubicBezTo>
                    <a:pt x="7120" y="6213"/>
                    <a:pt x="7140" y="6204"/>
                    <a:pt x="7157" y="6193"/>
                  </a:cubicBezTo>
                  <a:cubicBezTo>
                    <a:pt x="7300" y="6101"/>
                    <a:pt x="7360" y="5938"/>
                    <a:pt x="7418" y="5782"/>
                  </a:cubicBezTo>
                  <a:cubicBezTo>
                    <a:pt x="7442" y="5718"/>
                    <a:pt x="7468" y="5651"/>
                    <a:pt x="7495" y="5594"/>
                  </a:cubicBezTo>
                  <a:cubicBezTo>
                    <a:pt x="7527" y="5527"/>
                    <a:pt x="7570" y="5463"/>
                    <a:pt x="7611" y="5403"/>
                  </a:cubicBezTo>
                  <a:cubicBezTo>
                    <a:pt x="7684" y="5294"/>
                    <a:pt x="7759" y="5180"/>
                    <a:pt x="7785" y="5049"/>
                  </a:cubicBezTo>
                  <a:cubicBezTo>
                    <a:pt x="7793" y="5006"/>
                    <a:pt x="7797" y="4964"/>
                    <a:pt x="7802" y="4921"/>
                  </a:cubicBezTo>
                  <a:cubicBezTo>
                    <a:pt x="7810" y="4820"/>
                    <a:pt x="7819" y="4726"/>
                    <a:pt x="7883" y="4664"/>
                  </a:cubicBezTo>
                  <a:cubicBezTo>
                    <a:pt x="7896" y="4651"/>
                    <a:pt x="7913" y="4640"/>
                    <a:pt x="7928" y="4627"/>
                  </a:cubicBezTo>
                  <a:cubicBezTo>
                    <a:pt x="7965" y="4599"/>
                    <a:pt x="8003" y="4572"/>
                    <a:pt x="8018" y="4524"/>
                  </a:cubicBezTo>
                  <a:cubicBezTo>
                    <a:pt x="8029" y="4492"/>
                    <a:pt x="8027" y="4462"/>
                    <a:pt x="8022" y="4432"/>
                  </a:cubicBezTo>
                  <a:cubicBezTo>
                    <a:pt x="8020" y="4419"/>
                    <a:pt x="8020" y="4407"/>
                    <a:pt x="8020" y="4394"/>
                  </a:cubicBezTo>
                  <a:cubicBezTo>
                    <a:pt x="8020" y="4274"/>
                    <a:pt x="8145" y="4184"/>
                    <a:pt x="8262" y="4162"/>
                  </a:cubicBezTo>
                  <a:cubicBezTo>
                    <a:pt x="8299" y="4156"/>
                    <a:pt x="8342" y="4152"/>
                    <a:pt x="8393" y="4152"/>
                  </a:cubicBezTo>
                  <a:cubicBezTo>
                    <a:pt x="8427" y="4152"/>
                    <a:pt x="8464" y="4154"/>
                    <a:pt x="8500" y="4154"/>
                  </a:cubicBezTo>
                  <a:cubicBezTo>
                    <a:pt x="8538" y="4157"/>
                    <a:pt x="8577" y="4159"/>
                    <a:pt x="8615" y="4159"/>
                  </a:cubicBezTo>
                  <a:cubicBezTo>
                    <a:pt x="8629" y="4159"/>
                    <a:pt x="8643" y="4159"/>
                    <a:pt x="8657" y="4158"/>
                  </a:cubicBezTo>
                  <a:cubicBezTo>
                    <a:pt x="8828" y="4149"/>
                    <a:pt x="8963" y="4079"/>
                    <a:pt x="9014" y="3965"/>
                  </a:cubicBezTo>
                  <a:cubicBezTo>
                    <a:pt x="9047" y="3899"/>
                    <a:pt x="9047" y="3828"/>
                    <a:pt x="9047" y="3760"/>
                  </a:cubicBezTo>
                  <a:cubicBezTo>
                    <a:pt x="9047" y="3710"/>
                    <a:pt x="9049" y="3665"/>
                    <a:pt x="9057" y="3620"/>
                  </a:cubicBezTo>
                  <a:cubicBezTo>
                    <a:pt x="9083" y="3511"/>
                    <a:pt x="9194" y="3423"/>
                    <a:pt x="9304" y="3423"/>
                  </a:cubicBezTo>
                  <a:cubicBezTo>
                    <a:pt x="9338" y="3423"/>
                    <a:pt x="9370" y="3432"/>
                    <a:pt x="9398" y="3449"/>
                  </a:cubicBezTo>
                  <a:cubicBezTo>
                    <a:pt x="9424" y="3466"/>
                    <a:pt x="9447" y="3487"/>
                    <a:pt x="9471" y="3511"/>
                  </a:cubicBezTo>
                  <a:cubicBezTo>
                    <a:pt x="9492" y="3532"/>
                    <a:pt x="9516" y="3556"/>
                    <a:pt x="9544" y="3575"/>
                  </a:cubicBezTo>
                  <a:cubicBezTo>
                    <a:pt x="9595" y="3610"/>
                    <a:pt x="9655" y="3625"/>
                    <a:pt x="9711" y="3640"/>
                  </a:cubicBezTo>
                  <a:cubicBezTo>
                    <a:pt x="9736" y="3646"/>
                    <a:pt x="9762" y="3652"/>
                    <a:pt x="9786" y="3659"/>
                  </a:cubicBezTo>
                  <a:cubicBezTo>
                    <a:pt x="9852" y="3680"/>
                    <a:pt x="9929" y="3732"/>
                    <a:pt x="9934" y="3802"/>
                  </a:cubicBezTo>
                  <a:lnTo>
                    <a:pt x="9934" y="3813"/>
                  </a:lnTo>
                  <a:lnTo>
                    <a:pt x="9942" y="3822"/>
                  </a:lnTo>
                  <a:cubicBezTo>
                    <a:pt x="9970" y="3847"/>
                    <a:pt x="10006" y="3860"/>
                    <a:pt x="10047" y="3860"/>
                  </a:cubicBezTo>
                  <a:cubicBezTo>
                    <a:pt x="10118" y="3860"/>
                    <a:pt x="10191" y="3817"/>
                    <a:pt x="10227" y="3755"/>
                  </a:cubicBezTo>
                  <a:cubicBezTo>
                    <a:pt x="10274" y="3678"/>
                    <a:pt x="10278" y="3577"/>
                    <a:pt x="10244" y="3455"/>
                  </a:cubicBezTo>
                  <a:cubicBezTo>
                    <a:pt x="10236" y="3421"/>
                    <a:pt x="10225" y="3389"/>
                    <a:pt x="10214" y="3357"/>
                  </a:cubicBezTo>
                  <a:cubicBezTo>
                    <a:pt x="10193" y="3297"/>
                    <a:pt x="10173" y="3241"/>
                    <a:pt x="10165" y="3181"/>
                  </a:cubicBezTo>
                  <a:cubicBezTo>
                    <a:pt x="10161" y="3149"/>
                    <a:pt x="10163" y="3125"/>
                    <a:pt x="10171" y="3108"/>
                  </a:cubicBezTo>
                  <a:cubicBezTo>
                    <a:pt x="10191" y="3061"/>
                    <a:pt x="10253" y="3042"/>
                    <a:pt x="10317" y="3031"/>
                  </a:cubicBezTo>
                  <a:lnTo>
                    <a:pt x="10962" y="2909"/>
                  </a:lnTo>
                  <a:lnTo>
                    <a:pt x="10784" y="2652"/>
                  </a:lnTo>
                  <a:cubicBezTo>
                    <a:pt x="10805" y="2651"/>
                    <a:pt x="10826" y="2650"/>
                    <a:pt x="10847" y="2650"/>
                  </a:cubicBezTo>
                  <a:cubicBezTo>
                    <a:pt x="11061" y="2650"/>
                    <a:pt x="11274" y="2720"/>
                    <a:pt x="11448" y="2847"/>
                  </a:cubicBezTo>
                  <a:cubicBezTo>
                    <a:pt x="11510" y="2892"/>
                    <a:pt x="11568" y="2945"/>
                    <a:pt x="11626" y="2999"/>
                  </a:cubicBezTo>
                  <a:cubicBezTo>
                    <a:pt x="11720" y="3085"/>
                    <a:pt x="11817" y="3175"/>
                    <a:pt x="11937" y="3233"/>
                  </a:cubicBezTo>
                  <a:cubicBezTo>
                    <a:pt x="12089" y="3303"/>
                    <a:pt x="12254" y="3314"/>
                    <a:pt x="12397" y="3314"/>
                  </a:cubicBezTo>
                  <a:cubicBezTo>
                    <a:pt x="12447" y="3314"/>
                    <a:pt x="12498" y="3312"/>
                    <a:pt x="12547" y="3312"/>
                  </a:cubicBezTo>
                  <a:lnTo>
                    <a:pt x="13216" y="3290"/>
                  </a:lnTo>
                  <a:cubicBezTo>
                    <a:pt x="13379" y="3286"/>
                    <a:pt x="13608" y="3258"/>
                    <a:pt x="13683" y="3085"/>
                  </a:cubicBezTo>
                  <a:cubicBezTo>
                    <a:pt x="13696" y="3059"/>
                    <a:pt x="13702" y="3031"/>
                    <a:pt x="13709" y="3005"/>
                  </a:cubicBezTo>
                  <a:cubicBezTo>
                    <a:pt x="13715" y="2975"/>
                    <a:pt x="13721" y="2950"/>
                    <a:pt x="13734" y="2926"/>
                  </a:cubicBezTo>
                  <a:cubicBezTo>
                    <a:pt x="13760" y="2873"/>
                    <a:pt x="13811" y="2836"/>
                    <a:pt x="13865" y="2798"/>
                  </a:cubicBezTo>
                  <a:cubicBezTo>
                    <a:pt x="13882" y="2785"/>
                    <a:pt x="13901" y="2772"/>
                    <a:pt x="13919" y="2759"/>
                  </a:cubicBezTo>
                  <a:cubicBezTo>
                    <a:pt x="14051" y="2652"/>
                    <a:pt x="14141" y="2487"/>
                    <a:pt x="14156" y="2316"/>
                  </a:cubicBezTo>
                  <a:cubicBezTo>
                    <a:pt x="14161" y="2279"/>
                    <a:pt x="14161" y="2241"/>
                    <a:pt x="14161" y="2206"/>
                  </a:cubicBezTo>
                  <a:cubicBezTo>
                    <a:pt x="14161" y="2148"/>
                    <a:pt x="14161" y="2095"/>
                    <a:pt x="14171" y="2043"/>
                  </a:cubicBezTo>
                  <a:cubicBezTo>
                    <a:pt x="14201" y="1908"/>
                    <a:pt x="14315" y="1784"/>
                    <a:pt x="14473" y="1713"/>
                  </a:cubicBezTo>
                  <a:cubicBezTo>
                    <a:pt x="14619" y="1647"/>
                    <a:pt x="14782" y="1630"/>
                    <a:pt x="14938" y="1613"/>
                  </a:cubicBezTo>
                  <a:cubicBezTo>
                    <a:pt x="15067" y="1598"/>
                    <a:pt x="15215" y="1585"/>
                    <a:pt x="15360" y="1585"/>
                  </a:cubicBezTo>
                  <a:cubicBezTo>
                    <a:pt x="15688" y="1585"/>
                    <a:pt x="15920" y="1656"/>
                    <a:pt x="16085" y="1810"/>
                  </a:cubicBezTo>
                  <a:cubicBezTo>
                    <a:pt x="16237" y="1949"/>
                    <a:pt x="16352" y="2234"/>
                    <a:pt x="16346" y="2446"/>
                  </a:cubicBezTo>
                  <a:lnTo>
                    <a:pt x="16344" y="2472"/>
                  </a:lnTo>
                  <a:lnTo>
                    <a:pt x="16372" y="2474"/>
                  </a:lnTo>
                  <a:cubicBezTo>
                    <a:pt x="16485" y="2478"/>
                    <a:pt x="16597" y="2491"/>
                    <a:pt x="16695" y="2502"/>
                  </a:cubicBezTo>
                  <a:lnTo>
                    <a:pt x="16712" y="2504"/>
                  </a:lnTo>
                  <a:lnTo>
                    <a:pt x="16721" y="2487"/>
                  </a:lnTo>
                  <a:cubicBezTo>
                    <a:pt x="16804" y="2316"/>
                    <a:pt x="16918" y="2155"/>
                    <a:pt x="17053" y="2009"/>
                  </a:cubicBezTo>
                  <a:lnTo>
                    <a:pt x="17100" y="1960"/>
                  </a:lnTo>
                  <a:lnTo>
                    <a:pt x="17100" y="1960"/>
                  </a:lnTo>
                  <a:lnTo>
                    <a:pt x="17032" y="1964"/>
                  </a:lnTo>
                  <a:lnTo>
                    <a:pt x="17029" y="1986"/>
                  </a:lnTo>
                  <a:lnTo>
                    <a:pt x="17021" y="1964"/>
                  </a:lnTo>
                  <a:cubicBezTo>
                    <a:pt x="16999" y="1966"/>
                    <a:pt x="16978" y="1966"/>
                    <a:pt x="16957" y="1966"/>
                  </a:cubicBezTo>
                  <a:cubicBezTo>
                    <a:pt x="16869" y="1966"/>
                    <a:pt x="16813" y="1951"/>
                    <a:pt x="16774" y="1913"/>
                  </a:cubicBezTo>
                  <a:cubicBezTo>
                    <a:pt x="16729" y="1870"/>
                    <a:pt x="16714" y="1803"/>
                    <a:pt x="16699" y="1733"/>
                  </a:cubicBezTo>
                  <a:cubicBezTo>
                    <a:pt x="16680" y="1654"/>
                    <a:pt x="16663" y="1570"/>
                    <a:pt x="16595" y="1516"/>
                  </a:cubicBezTo>
                  <a:cubicBezTo>
                    <a:pt x="16550" y="1482"/>
                    <a:pt x="16494" y="1474"/>
                    <a:pt x="16440" y="1463"/>
                  </a:cubicBezTo>
                  <a:cubicBezTo>
                    <a:pt x="16421" y="1461"/>
                    <a:pt x="16402" y="1456"/>
                    <a:pt x="16382" y="1452"/>
                  </a:cubicBezTo>
                  <a:cubicBezTo>
                    <a:pt x="16335" y="1439"/>
                    <a:pt x="16275" y="1403"/>
                    <a:pt x="16269" y="1356"/>
                  </a:cubicBezTo>
                  <a:cubicBezTo>
                    <a:pt x="16286" y="1353"/>
                    <a:pt x="16303" y="1351"/>
                    <a:pt x="16321" y="1351"/>
                  </a:cubicBezTo>
                  <a:cubicBezTo>
                    <a:pt x="16411" y="1351"/>
                    <a:pt x="16513" y="1389"/>
                    <a:pt x="16609" y="1426"/>
                  </a:cubicBezTo>
                  <a:cubicBezTo>
                    <a:pt x="16702" y="1465"/>
                    <a:pt x="16798" y="1504"/>
                    <a:pt x="16890" y="1504"/>
                  </a:cubicBezTo>
                  <a:cubicBezTo>
                    <a:pt x="16948" y="1504"/>
                    <a:pt x="16999" y="1489"/>
                    <a:pt x="17044" y="1456"/>
                  </a:cubicBezTo>
                  <a:cubicBezTo>
                    <a:pt x="17072" y="1437"/>
                    <a:pt x="17096" y="1411"/>
                    <a:pt x="17117" y="1388"/>
                  </a:cubicBezTo>
                  <a:cubicBezTo>
                    <a:pt x="17141" y="1362"/>
                    <a:pt x="17162" y="1341"/>
                    <a:pt x="17190" y="1324"/>
                  </a:cubicBezTo>
                  <a:cubicBezTo>
                    <a:pt x="17242" y="1291"/>
                    <a:pt x="17306" y="1285"/>
                    <a:pt x="17374" y="1281"/>
                  </a:cubicBezTo>
                  <a:cubicBezTo>
                    <a:pt x="17460" y="1274"/>
                    <a:pt x="17550" y="1268"/>
                    <a:pt x="17612" y="1201"/>
                  </a:cubicBezTo>
                  <a:lnTo>
                    <a:pt x="17621" y="1193"/>
                  </a:lnTo>
                  <a:lnTo>
                    <a:pt x="17621" y="1180"/>
                  </a:lnTo>
                  <a:cubicBezTo>
                    <a:pt x="17604" y="979"/>
                    <a:pt x="17441" y="799"/>
                    <a:pt x="17242" y="758"/>
                  </a:cubicBezTo>
                  <a:cubicBezTo>
                    <a:pt x="17252" y="711"/>
                    <a:pt x="17244" y="659"/>
                    <a:pt x="17216" y="612"/>
                  </a:cubicBezTo>
                  <a:cubicBezTo>
                    <a:pt x="17164" y="522"/>
                    <a:pt x="17047" y="449"/>
                    <a:pt x="16929" y="434"/>
                  </a:cubicBezTo>
                  <a:cubicBezTo>
                    <a:pt x="16877" y="428"/>
                    <a:pt x="16826" y="428"/>
                    <a:pt x="16777" y="428"/>
                  </a:cubicBezTo>
                  <a:lnTo>
                    <a:pt x="16732" y="428"/>
                  </a:lnTo>
                  <a:cubicBezTo>
                    <a:pt x="16629" y="428"/>
                    <a:pt x="16535" y="424"/>
                    <a:pt x="16453" y="383"/>
                  </a:cubicBezTo>
                  <a:cubicBezTo>
                    <a:pt x="16440" y="377"/>
                    <a:pt x="16430" y="370"/>
                    <a:pt x="16417" y="364"/>
                  </a:cubicBezTo>
                  <a:cubicBezTo>
                    <a:pt x="16375" y="341"/>
                    <a:pt x="16331" y="319"/>
                    <a:pt x="16285" y="319"/>
                  </a:cubicBezTo>
                  <a:cubicBezTo>
                    <a:pt x="16274" y="319"/>
                    <a:pt x="16263" y="320"/>
                    <a:pt x="16252" y="323"/>
                  </a:cubicBezTo>
                  <a:cubicBezTo>
                    <a:pt x="16217" y="334"/>
                    <a:pt x="16192" y="359"/>
                    <a:pt x="16168" y="381"/>
                  </a:cubicBezTo>
                  <a:lnTo>
                    <a:pt x="16153" y="394"/>
                  </a:lnTo>
                  <a:cubicBezTo>
                    <a:pt x="16084" y="455"/>
                    <a:pt x="15993" y="491"/>
                    <a:pt x="15899" y="491"/>
                  </a:cubicBezTo>
                  <a:cubicBezTo>
                    <a:pt x="15884" y="491"/>
                    <a:pt x="15870" y="490"/>
                    <a:pt x="15855" y="488"/>
                  </a:cubicBezTo>
                  <a:lnTo>
                    <a:pt x="15791" y="482"/>
                  </a:lnTo>
                  <a:lnTo>
                    <a:pt x="15832" y="533"/>
                  </a:lnTo>
                  <a:cubicBezTo>
                    <a:pt x="15926" y="649"/>
                    <a:pt x="15937" y="822"/>
                    <a:pt x="15864" y="951"/>
                  </a:cubicBezTo>
                  <a:cubicBezTo>
                    <a:pt x="15854" y="951"/>
                    <a:pt x="15845" y="952"/>
                    <a:pt x="15836" y="952"/>
                  </a:cubicBezTo>
                  <a:cubicBezTo>
                    <a:pt x="15789" y="952"/>
                    <a:pt x="15743" y="943"/>
                    <a:pt x="15699" y="927"/>
                  </a:cubicBezTo>
                  <a:cubicBezTo>
                    <a:pt x="15787" y="773"/>
                    <a:pt x="15753" y="561"/>
                    <a:pt x="15620" y="443"/>
                  </a:cubicBezTo>
                  <a:cubicBezTo>
                    <a:pt x="15551" y="381"/>
                    <a:pt x="15459" y="349"/>
                    <a:pt x="15360" y="349"/>
                  </a:cubicBezTo>
                  <a:cubicBezTo>
                    <a:pt x="15262" y="349"/>
                    <a:pt x="15172" y="381"/>
                    <a:pt x="15103" y="441"/>
                  </a:cubicBezTo>
                  <a:lnTo>
                    <a:pt x="15071" y="469"/>
                  </a:lnTo>
                  <a:lnTo>
                    <a:pt x="15110" y="486"/>
                  </a:lnTo>
                  <a:cubicBezTo>
                    <a:pt x="15125" y="492"/>
                    <a:pt x="15133" y="503"/>
                    <a:pt x="15138" y="518"/>
                  </a:cubicBezTo>
                  <a:cubicBezTo>
                    <a:pt x="15146" y="557"/>
                    <a:pt x="15127" y="619"/>
                    <a:pt x="15090" y="664"/>
                  </a:cubicBezTo>
                  <a:cubicBezTo>
                    <a:pt x="14949" y="838"/>
                    <a:pt x="14761" y="942"/>
                    <a:pt x="14587" y="942"/>
                  </a:cubicBezTo>
                  <a:cubicBezTo>
                    <a:pt x="14582" y="942"/>
                    <a:pt x="14577" y="942"/>
                    <a:pt x="14572" y="942"/>
                  </a:cubicBezTo>
                  <a:lnTo>
                    <a:pt x="14664" y="527"/>
                  </a:lnTo>
                  <a:lnTo>
                    <a:pt x="14645" y="516"/>
                  </a:lnTo>
                  <a:cubicBezTo>
                    <a:pt x="14596" y="488"/>
                    <a:pt x="14536" y="473"/>
                    <a:pt x="14473" y="473"/>
                  </a:cubicBezTo>
                  <a:cubicBezTo>
                    <a:pt x="14298" y="473"/>
                    <a:pt x="14135" y="587"/>
                    <a:pt x="14088" y="741"/>
                  </a:cubicBezTo>
                  <a:cubicBezTo>
                    <a:pt x="14081" y="758"/>
                    <a:pt x="14077" y="777"/>
                    <a:pt x="14073" y="794"/>
                  </a:cubicBezTo>
                  <a:cubicBezTo>
                    <a:pt x="14062" y="839"/>
                    <a:pt x="14054" y="882"/>
                    <a:pt x="14026" y="910"/>
                  </a:cubicBezTo>
                  <a:cubicBezTo>
                    <a:pt x="14009" y="929"/>
                    <a:pt x="13985" y="944"/>
                    <a:pt x="13959" y="957"/>
                  </a:cubicBezTo>
                  <a:cubicBezTo>
                    <a:pt x="13940" y="968"/>
                    <a:pt x="13923" y="979"/>
                    <a:pt x="13904" y="991"/>
                  </a:cubicBezTo>
                  <a:cubicBezTo>
                    <a:pt x="13837" y="1043"/>
                    <a:pt x="13807" y="1120"/>
                    <a:pt x="13777" y="1197"/>
                  </a:cubicBezTo>
                  <a:cubicBezTo>
                    <a:pt x="13764" y="1229"/>
                    <a:pt x="13751" y="1264"/>
                    <a:pt x="13734" y="1296"/>
                  </a:cubicBezTo>
                  <a:cubicBezTo>
                    <a:pt x="13700" y="1358"/>
                    <a:pt x="13625" y="1409"/>
                    <a:pt x="13567" y="1409"/>
                  </a:cubicBezTo>
                  <a:cubicBezTo>
                    <a:pt x="13544" y="1409"/>
                    <a:pt x="13524" y="1401"/>
                    <a:pt x="13509" y="1386"/>
                  </a:cubicBezTo>
                  <a:lnTo>
                    <a:pt x="13464" y="1056"/>
                  </a:lnTo>
                  <a:cubicBezTo>
                    <a:pt x="13749" y="949"/>
                    <a:pt x="13891" y="807"/>
                    <a:pt x="13884" y="636"/>
                  </a:cubicBezTo>
                  <a:cubicBezTo>
                    <a:pt x="13884" y="627"/>
                    <a:pt x="13884" y="621"/>
                    <a:pt x="13884" y="614"/>
                  </a:cubicBezTo>
                  <a:cubicBezTo>
                    <a:pt x="13882" y="591"/>
                    <a:pt x="13880" y="569"/>
                    <a:pt x="13889" y="552"/>
                  </a:cubicBezTo>
                  <a:cubicBezTo>
                    <a:pt x="13901" y="529"/>
                    <a:pt x="13931" y="518"/>
                    <a:pt x="13970" y="509"/>
                  </a:cubicBezTo>
                  <a:cubicBezTo>
                    <a:pt x="13985" y="503"/>
                    <a:pt x="14000" y="499"/>
                    <a:pt x="14015" y="494"/>
                  </a:cubicBezTo>
                  <a:cubicBezTo>
                    <a:pt x="14150" y="439"/>
                    <a:pt x="14201" y="278"/>
                    <a:pt x="14163" y="25"/>
                  </a:cubicBezTo>
                  <a:lnTo>
                    <a:pt x="14158" y="4"/>
                  </a:lnTo>
                  <a:lnTo>
                    <a:pt x="14137" y="2"/>
                  </a:lnTo>
                  <a:cubicBezTo>
                    <a:pt x="14120" y="1"/>
                    <a:pt x="14103" y="0"/>
                    <a:pt x="140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296"/>
            <p:cNvSpPr/>
            <p:nvPr/>
          </p:nvSpPr>
          <p:spPr>
            <a:xfrm>
              <a:off x="4579864" y="2207447"/>
              <a:ext cx="21510" cy="36655"/>
            </a:xfrm>
            <a:custGeom>
              <a:rect b="b" l="l" r="r" t="t"/>
              <a:pathLst>
                <a:path extrusionOk="0" h="1290" w="757">
                  <a:moveTo>
                    <a:pt x="588" y="0"/>
                  </a:moveTo>
                  <a:cubicBezTo>
                    <a:pt x="511" y="0"/>
                    <a:pt x="438" y="54"/>
                    <a:pt x="358" y="58"/>
                  </a:cubicBezTo>
                  <a:cubicBezTo>
                    <a:pt x="354" y="58"/>
                    <a:pt x="349" y="58"/>
                    <a:pt x="345" y="58"/>
                  </a:cubicBezTo>
                  <a:cubicBezTo>
                    <a:pt x="303" y="58"/>
                    <a:pt x="260" y="46"/>
                    <a:pt x="219" y="46"/>
                  </a:cubicBezTo>
                  <a:cubicBezTo>
                    <a:pt x="202" y="46"/>
                    <a:pt x="185" y="48"/>
                    <a:pt x="169" y="53"/>
                  </a:cubicBezTo>
                  <a:cubicBezTo>
                    <a:pt x="86" y="81"/>
                    <a:pt x="60" y="186"/>
                    <a:pt x="49" y="272"/>
                  </a:cubicBezTo>
                  <a:cubicBezTo>
                    <a:pt x="32" y="400"/>
                    <a:pt x="19" y="540"/>
                    <a:pt x="88" y="647"/>
                  </a:cubicBezTo>
                  <a:cubicBezTo>
                    <a:pt x="99" y="662"/>
                    <a:pt x="109" y="677"/>
                    <a:pt x="126" y="683"/>
                  </a:cubicBezTo>
                  <a:cubicBezTo>
                    <a:pt x="135" y="687"/>
                    <a:pt x="143" y="688"/>
                    <a:pt x="152" y="688"/>
                  </a:cubicBezTo>
                  <a:cubicBezTo>
                    <a:pt x="170" y="688"/>
                    <a:pt x="189" y="683"/>
                    <a:pt x="207" y="683"/>
                  </a:cubicBezTo>
                  <a:cubicBezTo>
                    <a:pt x="210" y="683"/>
                    <a:pt x="212" y="683"/>
                    <a:pt x="214" y="683"/>
                  </a:cubicBezTo>
                  <a:cubicBezTo>
                    <a:pt x="251" y="688"/>
                    <a:pt x="281" y="720"/>
                    <a:pt x="294" y="756"/>
                  </a:cubicBezTo>
                  <a:cubicBezTo>
                    <a:pt x="306" y="790"/>
                    <a:pt x="306" y="829"/>
                    <a:pt x="304" y="868"/>
                  </a:cubicBezTo>
                  <a:cubicBezTo>
                    <a:pt x="302" y="908"/>
                    <a:pt x="300" y="953"/>
                    <a:pt x="272" y="983"/>
                  </a:cubicBezTo>
                  <a:cubicBezTo>
                    <a:pt x="246" y="1012"/>
                    <a:pt x="208" y="1018"/>
                    <a:pt x="168" y="1018"/>
                  </a:cubicBezTo>
                  <a:cubicBezTo>
                    <a:pt x="139" y="1018"/>
                    <a:pt x="109" y="1015"/>
                    <a:pt x="81" y="1015"/>
                  </a:cubicBezTo>
                  <a:cubicBezTo>
                    <a:pt x="75" y="1015"/>
                    <a:pt x="68" y="1015"/>
                    <a:pt x="62" y="1015"/>
                  </a:cubicBezTo>
                  <a:cubicBezTo>
                    <a:pt x="41" y="1015"/>
                    <a:pt x="19" y="1022"/>
                    <a:pt x="9" y="1039"/>
                  </a:cubicBezTo>
                  <a:cubicBezTo>
                    <a:pt x="2" y="1050"/>
                    <a:pt x="2" y="1062"/>
                    <a:pt x="0" y="1073"/>
                  </a:cubicBezTo>
                  <a:cubicBezTo>
                    <a:pt x="0" y="1146"/>
                    <a:pt x="2" y="1217"/>
                    <a:pt x="13" y="1287"/>
                  </a:cubicBezTo>
                  <a:lnTo>
                    <a:pt x="221" y="1290"/>
                  </a:lnTo>
                  <a:cubicBezTo>
                    <a:pt x="326" y="1290"/>
                    <a:pt x="439" y="1285"/>
                    <a:pt x="521" y="1221"/>
                  </a:cubicBezTo>
                  <a:cubicBezTo>
                    <a:pt x="602" y="1159"/>
                    <a:pt x="632" y="1054"/>
                    <a:pt x="660" y="958"/>
                  </a:cubicBezTo>
                  <a:cubicBezTo>
                    <a:pt x="679" y="891"/>
                    <a:pt x="696" y="825"/>
                    <a:pt x="716" y="760"/>
                  </a:cubicBezTo>
                  <a:cubicBezTo>
                    <a:pt x="735" y="688"/>
                    <a:pt x="756" y="613"/>
                    <a:pt x="750" y="540"/>
                  </a:cubicBezTo>
                  <a:cubicBezTo>
                    <a:pt x="748" y="497"/>
                    <a:pt x="737" y="456"/>
                    <a:pt x="726" y="415"/>
                  </a:cubicBezTo>
                  <a:cubicBezTo>
                    <a:pt x="692" y="278"/>
                    <a:pt x="658" y="141"/>
                    <a:pt x="624" y="4"/>
                  </a:cubicBezTo>
                  <a:cubicBezTo>
                    <a:pt x="612" y="1"/>
                    <a:pt x="600" y="0"/>
                    <a:pt x="5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296"/>
            <p:cNvSpPr/>
            <p:nvPr/>
          </p:nvSpPr>
          <p:spPr>
            <a:xfrm>
              <a:off x="4579068" y="2206708"/>
              <a:ext cx="23045" cy="38133"/>
            </a:xfrm>
            <a:custGeom>
              <a:rect b="b" l="l" r="r" t="t"/>
              <a:pathLst>
                <a:path extrusionOk="0" h="1342" w="811">
                  <a:moveTo>
                    <a:pt x="614" y="53"/>
                  </a:moveTo>
                  <a:cubicBezTo>
                    <a:pt x="619" y="53"/>
                    <a:pt x="623" y="53"/>
                    <a:pt x="628" y="54"/>
                  </a:cubicBezTo>
                  <a:lnTo>
                    <a:pt x="729" y="448"/>
                  </a:lnTo>
                  <a:cubicBezTo>
                    <a:pt x="739" y="484"/>
                    <a:pt x="750" y="525"/>
                    <a:pt x="752" y="566"/>
                  </a:cubicBezTo>
                  <a:cubicBezTo>
                    <a:pt x="756" y="639"/>
                    <a:pt x="737" y="709"/>
                    <a:pt x="718" y="778"/>
                  </a:cubicBezTo>
                  <a:lnTo>
                    <a:pt x="662" y="975"/>
                  </a:lnTo>
                  <a:cubicBezTo>
                    <a:pt x="634" y="1080"/>
                    <a:pt x="604" y="1172"/>
                    <a:pt x="534" y="1228"/>
                  </a:cubicBezTo>
                  <a:cubicBezTo>
                    <a:pt x="461" y="1283"/>
                    <a:pt x="360" y="1288"/>
                    <a:pt x="255" y="1288"/>
                  </a:cubicBezTo>
                  <a:lnTo>
                    <a:pt x="64" y="1288"/>
                  </a:lnTo>
                  <a:cubicBezTo>
                    <a:pt x="56" y="1226"/>
                    <a:pt x="54" y="1161"/>
                    <a:pt x="56" y="1101"/>
                  </a:cubicBezTo>
                  <a:cubicBezTo>
                    <a:pt x="56" y="1093"/>
                    <a:pt x="56" y="1084"/>
                    <a:pt x="58" y="1078"/>
                  </a:cubicBezTo>
                  <a:cubicBezTo>
                    <a:pt x="62" y="1071"/>
                    <a:pt x="75" y="1067"/>
                    <a:pt x="92" y="1067"/>
                  </a:cubicBezTo>
                  <a:cubicBezTo>
                    <a:pt x="109" y="1067"/>
                    <a:pt x="131" y="1067"/>
                    <a:pt x="150" y="1069"/>
                  </a:cubicBezTo>
                  <a:lnTo>
                    <a:pt x="197" y="1069"/>
                  </a:lnTo>
                  <a:cubicBezTo>
                    <a:pt x="236" y="1069"/>
                    <a:pt x="285" y="1065"/>
                    <a:pt x="322" y="1026"/>
                  </a:cubicBezTo>
                  <a:cubicBezTo>
                    <a:pt x="356" y="988"/>
                    <a:pt x="358" y="932"/>
                    <a:pt x="360" y="894"/>
                  </a:cubicBezTo>
                  <a:cubicBezTo>
                    <a:pt x="360" y="859"/>
                    <a:pt x="362" y="814"/>
                    <a:pt x="347" y="771"/>
                  </a:cubicBezTo>
                  <a:cubicBezTo>
                    <a:pt x="330" y="722"/>
                    <a:pt x="289" y="688"/>
                    <a:pt x="244" y="684"/>
                  </a:cubicBezTo>
                  <a:cubicBezTo>
                    <a:pt x="241" y="683"/>
                    <a:pt x="237" y="683"/>
                    <a:pt x="233" y="683"/>
                  </a:cubicBezTo>
                  <a:cubicBezTo>
                    <a:pt x="223" y="683"/>
                    <a:pt x="212" y="684"/>
                    <a:pt x="202" y="686"/>
                  </a:cubicBezTo>
                  <a:cubicBezTo>
                    <a:pt x="195" y="686"/>
                    <a:pt x="188" y="686"/>
                    <a:pt x="182" y="686"/>
                  </a:cubicBezTo>
                  <a:cubicBezTo>
                    <a:pt x="175" y="686"/>
                    <a:pt x="169" y="686"/>
                    <a:pt x="165" y="684"/>
                  </a:cubicBezTo>
                  <a:cubicBezTo>
                    <a:pt x="154" y="679"/>
                    <a:pt x="146" y="669"/>
                    <a:pt x="139" y="660"/>
                  </a:cubicBezTo>
                  <a:cubicBezTo>
                    <a:pt x="75" y="559"/>
                    <a:pt x="86" y="429"/>
                    <a:pt x="103" y="302"/>
                  </a:cubicBezTo>
                  <a:cubicBezTo>
                    <a:pt x="114" y="229"/>
                    <a:pt x="133" y="129"/>
                    <a:pt x="206" y="105"/>
                  </a:cubicBezTo>
                  <a:cubicBezTo>
                    <a:pt x="217" y="100"/>
                    <a:pt x="231" y="99"/>
                    <a:pt x="245" y="99"/>
                  </a:cubicBezTo>
                  <a:cubicBezTo>
                    <a:pt x="264" y="99"/>
                    <a:pt x="285" y="102"/>
                    <a:pt x="307" y="105"/>
                  </a:cubicBezTo>
                  <a:cubicBezTo>
                    <a:pt x="330" y="107"/>
                    <a:pt x="352" y="112"/>
                    <a:pt x="375" y="112"/>
                  </a:cubicBezTo>
                  <a:lnTo>
                    <a:pt x="388" y="112"/>
                  </a:lnTo>
                  <a:cubicBezTo>
                    <a:pt x="431" y="109"/>
                    <a:pt x="469" y="94"/>
                    <a:pt x="508" y="79"/>
                  </a:cubicBezTo>
                  <a:cubicBezTo>
                    <a:pt x="546" y="66"/>
                    <a:pt x="580" y="53"/>
                    <a:pt x="614" y="53"/>
                  </a:cubicBezTo>
                  <a:close/>
                  <a:moveTo>
                    <a:pt x="619" y="0"/>
                  </a:moveTo>
                  <a:cubicBezTo>
                    <a:pt x="576" y="0"/>
                    <a:pt x="531" y="15"/>
                    <a:pt x="491" y="30"/>
                  </a:cubicBezTo>
                  <a:cubicBezTo>
                    <a:pt x="454" y="43"/>
                    <a:pt x="420" y="56"/>
                    <a:pt x="386" y="58"/>
                  </a:cubicBezTo>
                  <a:lnTo>
                    <a:pt x="375" y="58"/>
                  </a:lnTo>
                  <a:cubicBezTo>
                    <a:pt x="356" y="58"/>
                    <a:pt x="337" y="54"/>
                    <a:pt x="315" y="52"/>
                  </a:cubicBezTo>
                  <a:cubicBezTo>
                    <a:pt x="293" y="48"/>
                    <a:pt x="269" y="45"/>
                    <a:pt x="246" y="45"/>
                  </a:cubicBezTo>
                  <a:cubicBezTo>
                    <a:pt x="226" y="45"/>
                    <a:pt x="206" y="48"/>
                    <a:pt x="189" y="54"/>
                  </a:cubicBezTo>
                  <a:cubicBezTo>
                    <a:pt x="88" y="88"/>
                    <a:pt x="62" y="208"/>
                    <a:pt x="49" y="296"/>
                  </a:cubicBezTo>
                  <a:cubicBezTo>
                    <a:pt x="32" y="431"/>
                    <a:pt x="22" y="572"/>
                    <a:pt x="94" y="688"/>
                  </a:cubicBezTo>
                  <a:cubicBezTo>
                    <a:pt x="105" y="705"/>
                    <a:pt x="120" y="724"/>
                    <a:pt x="144" y="733"/>
                  </a:cubicBezTo>
                  <a:cubicBezTo>
                    <a:pt x="155" y="738"/>
                    <a:pt x="167" y="740"/>
                    <a:pt x="180" y="740"/>
                  </a:cubicBezTo>
                  <a:cubicBezTo>
                    <a:pt x="190" y="740"/>
                    <a:pt x="200" y="739"/>
                    <a:pt x="210" y="737"/>
                  </a:cubicBezTo>
                  <a:cubicBezTo>
                    <a:pt x="217" y="737"/>
                    <a:pt x="225" y="735"/>
                    <a:pt x="240" y="735"/>
                  </a:cubicBezTo>
                  <a:cubicBezTo>
                    <a:pt x="266" y="739"/>
                    <a:pt x="287" y="765"/>
                    <a:pt x="296" y="791"/>
                  </a:cubicBezTo>
                  <a:cubicBezTo>
                    <a:pt x="309" y="823"/>
                    <a:pt x="307" y="859"/>
                    <a:pt x="304" y="894"/>
                  </a:cubicBezTo>
                  <a:cubicBezTo>
                    <a:pt x="304" y="932"/>
                    <a:pt x="302" y="969"/>
                    <a:pt x="281" y="990"/>
                  </a:cubicBezTo>
                  <a:cubicBezTo>
                    <a:pt x="264" y="1009"/>
                    <a:pt x="240" y="1016"/>
                    <a:pt x="197" y="1016"/>
                  </a:cubicBezTo>
                  <a:lnTo>
                    <a:pt x="154" y="1016"/>
                  </a:lnTo>
                  <a:cubicBezTo>
                    <a:pt x="138" y="1014"/>
                    <a:pt x="122" y="1013"/>
                    <a:pt x="107" y="1013"/>
                  </a:cubicBezTo>
                  <a:cubicBezTo>
                    <a:pt x="101" y="1013"/>
                    <a:pt x="94" y="1013"/>
                    <a:pt x="88" y="1014"/>
                  </a:cubicBezTo>
                  <a:cubicBezTo>
                    <a:pt x="43" y="1016"/>
                    <a:pt x="22" y="1035"/>
                    <a:pt x="13" y="1050"/>
                  </a:cubicBezTo>
                  <a:cubicBezTo>
                    <a:pt x="2" y="1067"/>
                    <a:pt x="2" y="1086"/>
                    <a:pt x="2" y="1099"/>
                  </a:cubicBezTo>
                  <a:cubicBezTo>
                    <a:pt x="0" y="1170"/>
                    <a:pt x="4" y="1245"/>
                    <a:pt x="13" y="1318"/>
                  </a:cubicBezTo>
                  <a:lnTo>
                    <a:pt x="17" y="1341"/>
                  </a:lnTo>
                  <a:lnTo>
                    <a:pt x="255" y="1341"/>
                  </a:lnTo>
                  <a:cubicBezTo>
                    <a:pt x="364" y="1341"/>
                    <a:pt x="480" y="1335"/>
                    <a:pt x="566" y="1268"/>
                  </a:cubicBezTo>
                  <a:cubicBezTo>
                    <a:pt x="656" y="1198"/>
                    <a:pt x="690" y="1078"/>
                    <a:pt x="714" y="990"/>
                  </a:cubicBezTo>
                  <a:lnTo>
                    <a:pt x="769" y="793"/>
                  </a:lnTo>
                  <a:cubicBezTo>
                    <a:pt x="789" y="722"/>
                    <a:pt x="810" y="643"/>
                    <a:pt x="806" y="564"/>
                  </a:cubicBezTo>
                  <a:cubicBezTo>
                    <a:pt x="801" y="516"/>
                    <a:pt x="791" y="474"/>
                    <a:pt x="782" y="435"/>
                  </a:cubicBezTo>
                  <a:lnTo>
                    <a:pt x="673" y="7"/>
                  </a:lnTo>
                  <a:lnTo>
                    <a:pt x="656" y="4"/>
                  </a:lnTo>
                  <a:cubicBezTo>
                    <a:pt x="644" y="2"/>
                    <a:pt x="631" y="0"/>
                    <a:pt x="6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296"/>
            <p:cNvSpPr/>
            <p:nvPr/>
          </p:nvSpPr>
          <p:spPr>
            <a:xfrm>
              <a:off x="4521588" y="2154826"/>
              <a:ext cx="49044" cy="86950"/>
            </a:xfrm>
            <a:custGeom>
              <a:rect b="b" l="l" r="r" t="t"/>
              <a:pathLst>
                <a:path extrusionOk="0" h="3060" w="1726">
                  <a:moveTo>
                    <a:pt x="1125" y="1"/>
                  </a:moveTo>
                  <a:cubicBezTo>
                    <a:pt x="1102" y="157"/>
                    <a:pt x="1068" y="329"/>
                    <a:pt x="941" y="423"/>
                  </a:cubicBezTo>
                  <a:cubicBezTo>
                    <a:pt x="898" y="457"/>
                    <a:pt x="845" y="476"/>
                    <a:pt x="806" y="513"/>
                  </a:cubicBezTo>
                  <a:cubicBezTo>
                    <a:pt x="721" y="592"/>
                    <a:pt x="710" y="723"/>
                    <a:pt x="654" y="823"/>
                  </a:cubicBezTo>
                  <a:cubicBezTo>
                    <a:pt x="619" y="887"/>
                    <a:pt x="538" y="935"/>
                    <a:pt x="470" y="935"/>
                  </a:cubicBezTo>
                  <a:cubicBezTo>
                    <a:pt x="431" y="935"/>
                    <a:pt x="397" y="919"/>
                    <a:pt x="378" y="881"/>
                  </a:cubicBezTo>
                  <a:cubicBezTo>
                    <a:pt x="395" y="802"/>
                    <a:pt x="331" y="725"/>
                    <a:pt x="256" y="699"/>
                  </a:cubicBezTo>
                  <a:cubicBezTo>
                    <a:pt x="221" y="687"/>
                    <a:pt x="185" y="683"/>
                    <a:pt x="149" y="683"/>
                  </a:cubicBezTo>
                  <a:cubicBezTo>
                    <a:pt x="106" y="683"/>
                    <a:pt x="62" y="689"/>
                    <a:pt x="20" y="695"/>
                  </a:cubicBezTo>
                  <a:cubicBezTo>
                    <a:pt x="1" y="963"/>
                    <a:pt x="9" y="1284"/>
                    <a:pt x="110" y="1530"/>
                  </a:cubicBezTo>
                  <a:cubicBezTo>
                    <a:pt x="50" y="1740"/>
                    <a:pt x="67" y="1972"/>
                    <a:pt x="161" y="2171"/>
                  </a:cubicBezTo>
                  <a:cubicBezTo>
                    <a:pt x="179" y="2207"/>
                    <a:pt x="198" y="2244"/>
                    <a:pt x="206" y="2285"/>
                  </a:cubicBezTo>
                  <a:cubicBezTo>
                    <a:pt x="228" y="2392"/>
                    <a:pt x="161" y="2497"/>
                    <a:pt x="127" y="2602"/>
                  </a:cubicBezTo>
                  <a:cubicBezTo>
                    <a:pt x="91" y="2707"/>
                    <a:pt x="106" y="2855"/>
                    <a:pt x="213" y="2885"/>
                  </a:cubicBezTo>
                  <a:cubicBezTo>
                    <a:pt x="226" y="2888"/>
                    <a:pt x="239" y="2889"/>
                    <a:pt x="252" y="2889"/>
                  </a:cubicBezTo>
                  <a:cubicBezTo>
                    <a:pt x="287" y="2889"/>
                    <a:pt x="323" y="2880"/>
                    <a:pt x="358" y="2880"/>
                  </a:cubicBezTo>
                  <a:cubicBezTo>
                    <a:pt x="361" y="2880"/>
                    <a:pt x="364" y="2880"/>
                    <a:pt x="367" y="2880"/>
                  </a:cubicBezTo>
                  <a:cubicBezTo>
                    <a:pt x="416" y="2880"/>
                    <a:pt x="466" y="2897"/>
                    <a:pt x="504" y="2927"/>
                  </a:cubicBezTo>
                  <a:cubicBezTo>
                    <a:pt x="517" y="2938"/>
                    <a:pt x="530" y="2949"/>
                    <a:pt x="532" y="2964"/>
                  </a:cubicBezTo>
                  <a:cubicBezTo>
                    <a:pt x="536" y="2979"/>
                    <a:pt x="528" y="2994"/>
                    <a:pt x="519" y="3007"/>
                  </a:cubicBezTo>
                  <a:cubicBezTo>
                    <a:pt x="678" y="3016"/>
                    <a:pt x="840" y="3059"/>
                    <a:pt x="994" y="3059"/>
                  </a:cubicBezTo>
                  <a:cubicBezTo>
                    <a:pt x="1052" y="3059"/>
                    <a:pt x="1109" y="3053"/>
                    <a:pt x="1164" y="3037"/>
                  </a:cubicBezTo>
                  <a:cubicBezTo>
                    <a:pt x="1119" y="2947"/>
                    <a:pt x="1025" y="2882"/>
                    <a:pt x="926" y="2882"/>
                  </a:cubicBezTo>
                  <a:cubicBezTo>
                    <a:pt x="928" y="2730"/>
                    <a:pt x="931" y="2580"/>
                    <a:pt x="933" y="2428"/>
                  </a:cubicBezTo>
                  <a:cubicBezTo>
                    <a:pt x="1074" y="2475"/>
                    <a:pt x="1218" y="2525"/>
                    <a:pt x="1359" y="2574"/>
                  </a:cubicBezTo>
                  <a:cubicBezTo>
                    <a:pt x="1404" y="2588"/>
                    <a:pt x="1451" y="2604"/>
                    <a:pt x="1499" y="2604"/>
                  </a:cubicBezTo>
                  <a:cubicBezTo>
                    <a:pt x="1509" y="2604"/>
                    <a:pt x="1518" y="2603"/>
                    <a:pt x="1528" y="2602"/>
                  </a:cubicBezTo>
                  <a:cubicBezTo>
                    <a:pt x="1706" y="2574"/>
                    <a:pt x="1725" y="2293"/>
                    <a:pt x="1588" y="2173"/>
                  </a:cubicBezTo>
                  <a:cubicBezTo>
                    <a:pt x="1479" y="2079"/>
                    <a:pt x="1330" y="2062"/>
                    <a:pt x="1182" y="2062"/>
                  </a:cubicBezTo>
                  <a:cubicBezTo>
                    <a:pt x="1145" y="2062"/>
                    <a:pt x="1108" y="2063"/>
                    <a:pt x="1072" y="2064"/>
                  </a:cubicBezTo>
                  <a:cubicBezTo>
                    <a:pt x="1110" y="1830"/>
                    <a:pt x="1267" y="1620"/>
                    <a:pt x="1479" y="1515"/>
                  </a:cubicBezTo>
                  <a:cubicBezTo>
                    <a:pt x="1552" y="1479"/>
                    <a:pt x="1640" y="1447"/>
                    <a:pt x="1663" y="1370"/>
                  </a:cubicBezTo>
                  <a:cubicBezTo>
                    <a:pt x="1717" y="1213"/>
                    <a:pt x="1475" y="1136"/>
                    <a:pt x="1374" y="1006"/>
                  </a:cubicBezTo>
                  <a:cubicBezTo>
                    <a:pt x="1271" y="873"/>
                    <a:pt x="1320" y="682"/>
                    <a:pt x="1395" y="534"/>
                  </a:cubicBezTo>
                  <a:cubicBezTo>
                    <a:pt x="1470" y="386"/>
                    <a:pt x="1571" y="239"/>
                    <a:pt x="1558" y="74"/>
                  </a:cubicBezTo>
                  <a:cubicBezTo>
                    <a:pt x="1415" y="48"/>
                    <a:pt x="1271" y="24"/>
                    <a:pt x="11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296"/>
            <p:cNvSpPr/>
            <p:nvPr/>
          </p:nvSpPr>
          <p:spPr>
            <a:xfrm>
              <a:off x="4520849" y="2153973"/>
              <a:ext cx="49897" cy="88541"/>
            </a:xfrm>
            <a:custGeom>
              <a:rect b="b" l="l" r="r" t="t"/>
              <a:pathLst>
                <a:path extrusionOk="0" h="3116" w="1756">
                  <a:moveTo>
                    <a:pt x="1175" y="63"/>
                  </a:moveTo>
                  <a:lnTo>
                    <a:pt x="1559" y="125"/>
                  </a:lnTo>
                  <a:cubicBezTo>
                    <a:pt x="1561" y="247"/>
                    <a:pt x="1499" y="365"/>
                    <a:pt x="1436" y="479"/>
                  </a:cubicBezTo>
                  <a:cubicBezTo>
                    <a:pt x="1424" y="502"/>
                    <a:pt x="1411" y="528"/>
                    <a:pt x="1398" y="553"/>
                  </a:cubicBezTo>
                  <a:cubicBezTo>
                    <a:pt x="1338" y="671"/>
                    <a:pt x="1256" y="892"/>
                    <a:pt x="1379" y="1051"/>
                  </a:cubicBezTo>
                  <a:cubicBezTo>
                    <a:pt x="1415" y="1100"/>
                    <a:pt x="1469" y="1138"/>
                    <a:pt x="1520" y="1177"/>
                  </a:cubicBezTo>
                  <a:cubicBezTo>
                    <a:pt x="1627" y="1258"/>
                    <a:pt x="1691" y="1312"/>
                    <a:pt x="1666" y="1391"/>
                  </a:cubicBezTo>
                  <a:cubicBezTo>
                    <a:pt x="1646" y="1449"/>
                    <a:pt x="1582" y="1479"/>
                    <a:pt x="1520" y="1509"/>
                  </a:cubicBezTo>
                  <a:lnTo>
                    <a:pt x="1494" y="1522"/>
                  </a:lnTo>
                  <a:cubicBezTo>
                    <a:pt x="1274" y="1631"/>
                    <a:pt x="1113" y="1848"/>
                    <a:pt x="1070" y="2090"/>
                  </a:cubicBezTo>
                  <a:lnTo>
                    <a:pt x="1066" y="2122"/>
                  </a:lnTo>
                  <a:lnTo>
                    <a:pt x="1098" y="2122"/>
                  </a:lnTo>
                  <a:cubicBezTo>
                    <a:pt x="1136" y="2120"/>
                    <a:pt x="1175" y="2118"/>
                    <a:pt x="1214" y="2118"/>
                  </a:cubicBezTo>
                  <a:cubicBezTo>
                    <a:pt x="1336" y="2118"/>
                    <a:pt x="1488" y="2130"/>
                    <a:pt x="1597" y="2225"/>
                  </a:cubicBezTo>
                  <a:cubicBezTo>
                    <a:pt x="1666" y="2282"/>
                    <a:pt x="1694" y="2396"/>
                    <a:pt x="1668" y="2490"/>
                  </a:cubicBezTo>
                  <a:cubicBezTo>
                    <a:pt x="1657" y="2527"/>
                    <a:pt x="1627" y="2593"/>
                    <a:pt x="1550" y="2606"/>
                  </a:cubicBezTo>
                  <a:cubicBezTo>
                    <a:pt x="1542" y="2607"/>
                    <a:pt x="1533" y="2608"/>
                    <a:pt x="1524" y="2608"/>
                  </a:cubicBezTo>
                  <a:cubicBezTo>
                    <a:pt x="1479" y="2608"/>
                    <a:pt x="1433" y="2591"/>
                    <a:pt x="1394" y="2578"/>
                  </a:cubicBezTo>
                  <a:lnTo>
                    <a:pt x="933" y="2420"/>
                  </a:lnTo>
                  <a:lnTo>
                    <a:pt x="924" y="2940"/>
                  </a:lnTo>
                  <a:lnTo>
                    <a:pt x="952" y="2940"/>
                  </a:lnTo>
                  <a:cubicBezTo>
                    <a:pt x="1027" y="2940"/>
                    <a:pt x="1102" y="2983"/>
                    <a:pt x="1147" y="3049"/>
                  </a:cubicBezTo>
                  <a:cubicBezTo>
                    <a:pt x="1109" y="3058"/>
                    <a:pt x="1066" y="3062"/>
                    <a:pt x="1017" y="3062"/>
                  </a:cubicBezTo>
                  <a:cubicBezTo>
                    <a:pt x="933" y="3062"/>
                    <a:pt x="847" y="3049"/>
                    <a:pt x="757" y="3034"/>
                  </a:cubicBezTo>
                  <a:cubicBezTo>
                    <a:pt x="702" y="3026"/>
                    <a:pt x="642" y="3017"/>
                    <a:pt x="584" y="3013"/>
                  </a:cubicBezTo>
                  <a:cubicBezTo>
                    <a:pt x="586" y="3004"/>
                    <a:pt x="586" y="2996"/>
                    <a:pt x="584" y="2987"/>
                  </a:cubicBezTo>
                  <a:cubicBezTo>
                    <a:pt x="579" y="2964"/>
                    <a:pt x="560" y="2947"/>
                    <a:pt x="547" y="2936"/>
                  </a:cubicBezTo>
                  <a:cubicBezTo>
                    <a:pt x="502" y="2902"/>
                    <a:pt x="447" y="2882"/>
                    <a:pt x="382" y="2882"/>
                  </a:cubicBezTo>
                  <a:cubicBezTo>
                    <a:pt x="365" y="2885"/>
                    <a:pt x="348" y="2887"/>
                    <a:pt x="331" y="2889"/>
                  </a:cubicBezTo>
                  <a:cubicBezTo>
                    <a:pt x="313" y="2890"/>
                    <a:pt x="294" y="2892"/>
                    <a:pt x="276" y="2892"/>
                  </a:cubicBezTo>
                  <a:cubicBezTo>
                    <a:pt x="265" y="2892"/>
                    <a:pt x="254" y="2891"/>
                    <a:pt x="245" y="2889"/>
                  </a:cubicBezTo>
                  <a:cubicBezTo>
                    <a:pt x="220" y="2880"/>
                    <a:pt x="198" y="2863"/>
                    <a:pt x="183" y="2835"/>
                  </a:cubicBezTo>
                  <a:cubicBezTo>
                    <a:pt x="155" y="2786"/>
                    <a:pt x="155" y="2707"/>
                    <a:pt x="177" y="2640"/>
                  </a:cubicBezTo>
                  <a:cubicBezTo>
                    <a:pt x="185" y="2615"/>
                    <a:pt x="196" y="2589"/>
                    <a:pt x="209" y="2563"/>
                  </a:cubicBezTo>
                  <a:cubicBezTo>
                    <a:pt x="241" y="2482"/>
                    <a:pt x="277" y="2398"/>
                    <a:pt x="258" y="2308"/>
                  </a:cubicBezTo>
                  <a:cubicBezTo>
                    <a:pt x="252" y="2274"/>
                    <a:pt x="235" y="2240"/>
                    <a:pt x="220" y="2210"/>
                  </a:cubicBezTo>
                  <a:lnTo>
                    <a:pt x="211" y="2190"/>
                  </a:lnTo>
                  <a:cubicBezTo>
                    <a:pt x="121" y="1998"/>
                    <a:pt x="104" y="1773"/>
                    <a:pt x="162" y="1569"/>
                  </a:cubicBezTo>
                  <a:lnTo>
                    <a:pt x="166" y="1560"/>
                  </a:lnTo>
                  <a:lnTo>
                    <a:pt x="162" y="1552"/>
                  </a:lnTo>
                  <a:cubicBezTo>
                    <a:pt x="61" y="1303"/>
                    <a:pt x="57" y="982"/>
                    <a:pt x="70" y="748"/>
                  </a:cubicBezTo>
                  <a:cubicBezTo>
                    <a:pt x="102" y="744"/>
                    <a:pt x="138" y="741"/>
                    <a:pt x="172" y="741"/>
                  </a:cubicBezTo>
                  <a:cubicBezTo>
                    <a:pt x="209" y="741"/>
                    <a:pt x="244" y="745"/>
                    <a:pt x="273" y="755"/>
                  </a:cubicBezTo>
                  <a:cubicBezTo>
                    <a:pt x="333" y="776"/>
                    <a:pt x="391" y="838"/>
                    <a:pt x="378" y="905"/>
                  </a:cubicBezTo>
                  <a:lnTo>
                    <a:pt x="376" y="913"/>
                  </a:lnTo>
                  <a:lnTo>
                    <a:pt x="380" y="922"/>
                  </a:lnTo>
                  <a:cubicBezTo>
                    <a:pt x="402" y="967"/>
                    <a:pt x="442" y="993"/>
                    <a:pt x="496" y="993"/>
                  </a:cubicBezTo>
                  <a:cubicBezTo>
                    <a:pt x="575" y="993"/>
                    <a:pt x="663" y="937"/>
                    <a:pt x="704" y="866"/>
                  </a:cubicBezTo>
                  <a:cubicBezTo>
                    <a:pt x="725" y="826"/>
                    <a:pt x="740" y="783"/>
                    <a:pt x="755" y="742"/>
                  </a:cubicBezTo>
                  <a:cubicBezTo>
                    <a:pt x="779" y="673"/>
                    <a:pt x="800" y="607"/>
                    <a:pt x="849" y="564"/>
                  </a:cubicBezTo>
                  <a:cubicBezTo>
                    <a:pt x="871" y="545"/>
                    <a:pt x="897" y="530"/>
                    <a:pt x="922" y="513"/>
                  </a:cubicBezTo>
                  <a:cubicBezTo>
                    <a:pt x="944" y="502"/>
                    <a:pt x="965" y="489"/>
                    <a:pt x="984" y="474"/>
                  </a:cubicBezTo>
                  <a:cubicBezTo>
                    <a:pt x="1109" y="382"/>
                    <a:pt x="1147" y="221"/>
                    <a:pt x="1175" y="63"/>
                  </a:cubicBezTo>
                  <a:close/>
                  <a:moveTo>
                    <a:pt x="1130" y="1"/>
                  </a:moveTo>
                  <a:lnTo>
                    <a:pt x="1126" y="26"/>
                  </a:lnTo>
                  <a:cubicBezTo>
                    <a:pt x="1102" y="185"/>
                    <a:pt x="1068" y="346"/>
                    <a:pt x="952" y="431"/>
                  </a:cubicBezTo>
                  <a:cubicBezTo>
                    <a:pt x="933" y="444"/>
                    <a:pt x="916" y="457"/>
                    <a:pt x="897" y="468"/>
                  </a:cubicBezTo>
                  <a:cubicBezTo>
                    <a:pt x="869" y="483"/>
                    <a:pt x="839" y="500"/>
                    <a:pt x="813" y="524"/>
                  </a:cubicBezTo>
                  <a:cubicBezTo>
                    <a:pt x="755" y="577"/>
                    <a:pt x="729" y="652"/>
                    <a:pt x="704" y="723"/>
                  </a:cubicBezTo>
                  <a:cubicBezTo>
                    <a:pt x="691" y="763"/>
                    <a:pt x="676" y="804"/>
                    <a:pt x="657" y="841"/>
                  </a:cubicBezTo>
                  <a:cubicBezTo>
                    <a:pt x="627" y="896"/>
                    <a:pt x="556" y="939"/>
                    <a:pt x="496" y="939"/>
                  </a:cubicBezTo>
                  <a:cubicBezTo>
                    <a:pt x="466" y="939"/>
                    <a:pt x="444" y="926"/>
                    <a:pt x="432" y="905"/>
                  </a:cubicBezTo>
                  <a:cubicBezTo>
                    <a:pt x="444" y="815"/>
                    <a:pt x="372" y="733"/>
                    <a:pt x="290" y="703"/>
                  </a:cubicBezTo>
                  <a:cubicBezTo>
                    <a:pt x="256" y="693"/>
                    <a:pt x="220" y="686"/>
                    <a:pt x="177" y="686"/>
                  </a:cubicBezTo>
                  <a:cubicBezTo>
                    <a:pt x="130" y="686"/>
                    <a:pt x="80" y="693"/>
                    <a:pt x="42" y="699"/>
                  </a:cubicBezTo>
                  <a:lnTo>
                    <a:pt x="20" y="703"/>
                  </a:lnTo>
                  <a:lnTo>
                    <a:pt x="18" y="725"/>
                  </a:lnTo>
                  <a:cubicBezTo>
                    <a:pt x="1" y="963"/>
                    <a:pt x="5" y="1299"/>
                    <a:pt x="108" y="1563"/>
                  </a:cubicBezTo>
                  <a:cubicBezTo>
                    <a:pt x="50" y="1775"/>
                    <a:pt x="70" y="2013"/>
                    <a:pt x="162" y="2212"/>
                  </a:cubicBezTo>
                  <a:lnTo>
                    <a:pt x="172" y="2233"/>
                  </a:lnTo>
                  <a:cubicBezTo>
                    <a:pt x="185" y="2263"/>
                    <a:pt x="200" y="2291"/>
                    <a:pt x="207" y="2319"/>
                  </a:cubicBezTo>
                  <a:cubicBezTo>
                    <a:pt x="222" y="2392"/>
                    <a:pt x="190" y="2465"/>
                    <a:pt x="157" y="2542"/>
                  </a:cubicBezTo>
                  <a:cubicBezTo>
                    <a:pt x="147" y="2570"/>
                    <a:pt x="136" y="2595"/>
                    <a:pt x="127" y="2623"/>
                  </a:cubicBezTo>
                  <a:cubicBezTo>
                    <a:pt x="100" y="2705"/>
                    <a:pt x="102" y="2799"/>
                    <a:pt x="136" y="2861"/>
                  </a:cubicBezTo>
                  <a:cubicBezTo>
                    <a:pt x="157" y="2902"/>
                    <a:pt x="190" y="2929"/>
                    <a:pt x="232" y="2940"/>
                  </a:cubicBezTo>
                  <a:cubicBezTo>
                    <a:pt x="246" y="2944"/>
                    <a:pt x="262" y="2946"/>
                    <a:pt x="278" y="2946"/>
                  </a:cubicBezTo>
                  <a:cubicBezTo>
                    <a:pt x="297" y="2946"/>
                    <a:pt x="317" y="2944"/>
                    <a:pt x="337" y="2940"/>
                  </a:cubicBezTo>
                  <a:cubicBezTo>
                    <a:pt x="352" y="2940"/>
                    <a:pt x="369" y="2938"/>
                    <a:pt x="389" y="2936"/>
                  </a:cubicBezTo>
                  <a:cubicBezTo>
                    <a:pt x="434" y="2936"/>
                    <a:pt x="479" y="2951"/>
                    <a:pt x="515" y="2979"/>
                  </a:cubicBezTo>
                  <a:cubicBezTo>
                    <a:pt x="526" y="2987"/>
                    <a:pt x="530" y="2994"/>
                    <a:pt x="532" y="2998"/>
                  </a:cubicBezTo>
                  <a:cubicBezTo>
                    <a:pt x="532" y="3004"/>
                    <a:pt x="530" y="3011"/>
                    <a:pt x="524" y="3022"/>
                  </a:cubicBezTo>
                  <a:lnTo>
                    <a:pt x="498" y="3060"/>
                  </a:lnTo>
                  <a:lnTo>
                    <a:pt x="543" y="3062"/>
                  </a:lnTo>
                  <a:cubicBezTo>
                    <a:pt x="612" y="3067"/>
                    <a:pt x="682" y="3077"/>
                    <a:pt x="749" y="3088"/>
                  </a:cubicBezTo>
                  <a:cubicBezTo>
                    <a:pt x="839" y="3101"/>
                    <a:pt x="929" y="3116"/>
                    <a:pt x="1017" y="3116"/>
                  </a:cubicBezTo>
                  <a:cubicBezTo>
                    <a:pt x="1085" y="3116"/>
                    <a:pt x="1143" y="3107"/>
                    <a:pt x="1196" y="3092"/>
                  </a:cubicBezTo>
                  <a:lnTo>
                    <a:pt x="1226" y="3082"/>
                  </a:lnTo>
                  <a:lnTo>
                    <a:pt x="1214" y="3054"/>
                  </a:lnTo>
                  <a:cubicBezTo>
                    <a:pt x="1166" y="2962"/>
                    <a:pt x="1074" y="2897"/>
                    <a:pt x="980" y="2889"/>
                  </a:cubicBezTo>
                  <a:lnTo>
                    <a:pt x="984" y="2495"/>
                  </a:lnTo>
                  <a:lnTo>
                    <a:pt x="1376" y="2627"/>
                  </a:lnTo>
                  <a:cubicBezTo>
                    <a:pt x="1418" y="2643"/>
                    <a:pt x="1469" y="2660"/>
                    <a:pt x="1521" y="2660"/>
                  </a:cubicBezTo>
                  <a:cubicBezTo>
                    <a:pt x="1533" y="2660"/>
                    <a:pt x="1545" y="2659"/>
                    <a:pt x="1556" y="2657"/>
                  </a:cubicBezTo>
                  <a:cubicBezTo>
                    <a:pt x="1636" y="2647"/>
                    <a:pt x="1694" y="2591"/>
                    <a:pt x="1719" y="2505"/>
                  </a:cubicBezTo>
                  <a:cubicBezTo>
                    <a:pt x="1751" y="2392"/>
                    <a:pt x="1715" y="2257"/>
                    <a:pt x="1631" y="2184"/>
                  </a:cubicBezTo>
                  <a:cubicBezTo>
                    <a:pt x="1509" y="2079"/>
                    <a:pt x="1344" y="2064"/>
                    <a:pt x="1214" y="2064"/>
                  </a:cubicBezTo>
                  <a:cubicBezTo>
                    <a:pt x="1186" y="2064"/>
                    <a:pt x="1158" y="2066"/>
                    <a:pt x="1130" y="2066"/>
                  </a:cubicBezTo>
                  <a:cubicBezTo>
                    <a:pt x="1177" y="1854"/>
                    <a:pt x="1323" y="1665"/>
                    <a:pt x="1518" y="1569"/>
                  </a:cubicBezTo>
                  <a:lnTo>
                    <a:pt x="1544" y="1558"/>
                  </a:lnTo>
                  <a:cubicBezTo>
                    <a:pt x="1612" y="1524"/>
                    <a:pt x="1689" y="1488"/>
                    <a:pt x="1715" y="1408"/>
                  </a:cubicBezTo>
                  <a:cubicBezTo>
                    <a:pt x="1756" y="1288"/>
                    <a:pt x="1653" y="1209"/>
                    <a:pt x="1552" y="1136"/>
                  </a:cubicBezTo>
                  <a:cubicBezTo>
                    <a:pt x="1505" y="1098"/>
                    <a:pt x="1454" y="1061"/>
                    <a:pt x="1421" y="1018"/>
                  </a:cubicBezTo>
                  <a:cubicBezTo>
                    <a:pt x="1316" y="883"/>
                    <a:pt x="1391" y="684"/>
                    <a:pt x="1445" y="577"/>
                  </a:cubicBezTo>
                  <a:cubicBezTo>
                    <a:pt x="1458" y="551"/>
                    <a:pt x="1471" y="528"/>
                    <a:pt x="1484" y="502"/>
                  </a:cubicBezTo>
                  <a:cubicBezTo>
                    <a:pt x="1552" y="376"/>
                    <a:pt x="1623" y="247"/>
                    <a:pt x="1612" y="101"/>
                  </a:cubicBezTo>
                  <a:lnTo>
                    <a:pt x="1610" y="80"/>
                  </a:lnTo>
                  <a:lnTo>
                    <a:pt x="113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296"/>
            <p:cNvSpPr/>
            <p:nvPr/>
          </p:nvSpPr>
          <p:spPr>
            <a:xfrm>
              <a:off x="4479053" y="2240236"/>
              <a:ext cx="170177" cy="199104"/>
            </a:xfrm>
            <a:custGeom>
              <a:rect b="b" l="l" r="r" t="t"/>
              <a:pathLst>
                <a:path extrusionOk="0" h="7007" w="5989">
                  <a:moveTo>
                    <a:pt x="2016" y="1"/>
                  </a:moveTo>
                  <a:cubicBezTo>
                    <a:pt x="2012" y="7"/>
                    <a:pt x="2008" y="13"/>
                    <a:pt x="2003" y="20"/>
                  </a:cubicBezTo>
                  <a:cubicBezTo>
                    <a:pt x="1900" y="153"/>
                    <a:pt x="1883" y="331"/>
                    <a:pt x="1868" y="498"/>
                  </a:cubicBezTo>
                  <a:cubicBezTo>
                    <a:pt x="1864" y="547"/>
                    <a:pt x="1862" y="598"/>
                    <a:pt x="1888" y="639"/>
                  </a:cubicBezTo>
                  <a:cubicBezTo>
                    <a:pt x="1924" y="690"/>
                    <a:pt x="1997" y="701"/>
                    <a:pt x="2048" y="738"/>
                  </a:cubicBezTo>
                  <a:cubicBezTo>
                    <a:pt x="2136" y="802"/>
                    <a:pt x="2147" y="941"/>
                    <a:pt x="2085" y="1031"/>
                  </a:cubicBezTo>
                  <a:cubicBezTo>
                    <a:pt x="2029" y="1115"/>
                    <a:pt x="1923" y="1156"/>
                    <a:pt x="1822" y="1156"/>
                  </a:cubicBezTo>
                  <a:cubicBezTo>
                    <a:pt x="1814" y="1156"/>
                    <a:pt x="1807" y="1156"/>
                    <a:pt x="1800" y="1155"/>
                  </a:cubicBezTo>
                  <a:lnTo>
                    <a:pt x="1800" y="1155"/>
                  </a:lnTo>
                  <a:cubicBezTo>
                    <a:pt x="1873" y="1273"/>
                    <a:pt x="1802" y="1451"/>
                    <a:pt x="1669" y="1488"/>
                  </a:cubicBezTo>
                  <a:cubicBezTo>
                    <a:pt x="1652" y="1492"/>
                    <a:pt x="1635" y="1494"/>
                    <a:pt x="1618" y="1494"/>
                  </a:cubicBezTo>
                  <a:cubicBezTo>
                    <a:pt x="1500" y="1494"/>
                    <a:pt x="1384" y="1391"/>
                    <a:pt x="1386" y="1271"/>
                  </a:cubicBezTo>
                  <a:cubicBezTo>
                    <a:pt x="1388" y="1230"/>
                    <a:pt x="1397" y="1185"/>
                    <a:pt x="1369" y="1158"/>
                  </a:cubicBezTo>
                  <a:cubicBezTo>
                    <a:pt x="1352" y="1143"/>
                    <a:pt x="1328" y="1138"/>
                    <a:pt x="1305" y="1134"/>
                  </a:cubicBezTo>
                  <a:cubicBezTo>
                    <a:pt x="1213" y="1121"/>
                    <a:pt x="1118" y="1106"/>
                    <a:pt x="1026" y="1091"/>
                  </a:cubicBezTo>
                  <a:cubicBezTo>
                    <a:pt x="1009" y="1089"/>
                    <a:pt x="990" y="1087"/>
                    <a:pt x="972" y="1087"/>
                  </a:cubicBezTo>
                  <a:cubicBezTo>
                    <a:pt x="939" y="1087"/>
                    <a:pt x="907" y="1093"/>
                    <a:pt x="885" y="1117"/>
                  </a:cubicBezTo>
                  <a:cubicBezTo>
                    <a:pt x="866" y="1138"/>
                    <a:pt x="861" y="1168"/>
                    <a:pt x="855" y="1196"/>
                  </a:cubicBezTo>
                  <a:lnTo>
                    <a:pt x="799" y="1505"/>
                  </a:lnTo>
                  <a:cubicBezTo>
                    <a:pt x="782" y="1485"/>
                    <a:pt x="765" y="1466"/>
                    <a:pt x="746" y="1447"/>
                  </a:cubicBezTo>
                  <a:lnTo>
                    <a:pt x="746" y="1447"/>
                  </a:lnTo>
                  <a:cubicBezTo>
                    <a:pt x="748" y="1515"/>
                    <a:pt x="754" y="1584"/>
                    <a:pt x="769" y="1650"/>
                  </a:cubicBezTo>
                  <a:cubicBezTo>
                    <a:pt x="793" y="1779"/>
                    <a:pt x="840" y="1920"/>
                    <a:pt x="774" y="2032"/>
                  </a:cubicBezTo>
                  <a:cubicBezTo>
                    <a:pt x="711" y="2141"/>
                    <a:pt x="559" y="2207"/>
                    <a:pt x="570" y="2329"/>
                  </a:cubicBezTo>
                  <a:cubicBezTo>
                    <a:pt x="579" y="2428"/>
                    <a:pt x="692" y="2488"/>
                    <a:pt x="705" y="2587"/>
                  </a:cubicBezTo>
                  <a:cubicBezTo>
                    <a:pt x="718" y="2694"/>
                    <a:pt x="602" y="2769"/>
                    <a:pt x="504" y="2812"/>
                  </a:cubicBezTo>
                  <a:cubicBezTo>
                    <a:pt x="403" y="2852"/>
                    <a:pt x="285" y="2910"/>
                    <a:pt x="274" y="3017"/>
                  </a:cubicBezTo>
                  <a:cubicBezTo>
                    <a:pt x="272" y="3045"/>
                    <a:pt x="276" y="3073"/>
                    <a:pt x="276" y="3101"/>
                  </a:cubicBezTo>
                  <a:cubicBezTo>
                    <a:pt x="272" y="3174"/>
                    <a:pt x="227" y="3234"/>
                    <a:pt x="189" y="3294"/>
                  </a:cubicBezTo>
                  <a:cubicBezTo>
                    <a:pt x="17" y="3566"/>
                    <a:pt x="0" y="3928"/>
                    <a:pt x="146" y="4215"/>
                  </a:cubicBezTo>
                  <a:cubicBezTo>
                    <a:pt x="180" y="4283"/>
                    <a:pt x="225" y="4352"/>
                    <a:pt x="251" y="4427"/>
                  </a:cubicBezTo>
                  <a:cubicBezTo>
                    <a:pt x="358" y="4761"/>
                    <a:pt x="43" y="5151"/>
                    <a:pt x="216" y="5458"/>
                  </a:cubicBezTo>
                  <a:cubicBezTo>
                    <a:pt x="491" y="5458"/>
                    <a:pt x="786" y="5464"/>
                    <a:pt x="1011" y="5622"/>
                  </a:cubicBezTo>
                  <a:cubicBezTo>
                    <a:pt x="1061" y="5655"/>
                    <a:pt x="1106" y="5697"/>
                    <a:pt x="1163" y="5708"/>
                  </a:cubicBezTo>
                  <a:cubicBezTo>
                    <a:pt x="1179" y="5711"/>
                    <a:pt x="1195" y="5712"/>
                    <a:pt x="1212" y="5712"/>
                  </a:cubicBezTo>
                  <a:cubicBezTo>
                    <a:pt x="1220" y="5712"/>
                    <a:pt x="1228" y="5711"/>
                    <a:pt x="1236" y="5711"/>
                  </a:cubicBezTo>
                  <a:cubicBezTo>
                    <a:pt x="1260" y="5711"/>
                    <a:pt x="1285" y="5712"/>
                    <a:pt x="1307" y="5721"/>
                  </a:cubicBezTo>
                  <a:cubicBezTo>
                    <a:pt x="1388" y="5751"/>
                    <a:pt x="1406" y="5865"/>
                    <a:pt x="1371" y="5944"/>
                  </a:cubicBezTo>
                  <a:cubicBezTo>
                    <a:pt x="1339" y="6023"/>
                    <a:pt x="1271" y="6083"/>
                    <a:pt x="1221" y="6152"/>
                  </a:cubicBezTo>
                  <a:cubicBezTo>
                    <a:pt x="1084" y="6342"/>
                    <a:pt x="1082" y="6593"/>
                    <a:pt x="1084" y="6827"/>
                  </a:cubicBezTo>
                  <a:cubicBezTo>
                    <a:pt x="1084" y="6867"/>
                    <a:pt x="1086" y="6910"/>
                    <a:pt x="1106" y="6944"/>
                  </a:cubicBezTo>
                  <a:cubicBezTo>
                    <a:pt x="1132" y="6987"/>
                    <a:pt x="1179" y="7004"/>
                    <a:pt x="1230" y="7004"/>
                  </a:cubicBezTo>
                  <a:cubicBezTo>
                    <a:pt x="1274" y="7004"/>
                    <a:pt x="1320" y="6992"/>
                    <a:pt x="1358" y="6972"/>
                  </a:cubicBezTo>
                  <a:cubicBezTo>
                    <a:pt x="1442" y="6932"/>
                    <a:pt x="1517" y="6865"/>
                    <a:pt x="1611" y="6859"/>
                  </a:cubicBezTo>
                  <a:cubicBezTo>
                    <a:pt x="1615" y="6858"/>
                    <a:pt x="1619" y="6858"/>
                    <a:pt x="1623" y="6858"/>
                  </a:cubicBezTo>
                  <a:cubicBezTo>
                    <a:pt x="1700" y="6858"/>
                    <a:pt x="1771" y="6899"/>
                    <a:pt x="1845" y="6929"/>
                  </a:cubicBezTo>
                  <a:cubicBezTo>
                    <a:pt x="1994" y="6992"/>
                    <a:pt x="2156" y="7007"/>
                    <a:pt x="2319" y="7007"/>
                  </a:cubicBezTo>
                  <a:cubicBezTo>
                    <a:pt x="2397" y="7007"/>
                    <a:pt x="2475" y="7004"/>
                    <a:pt x="2552" y="7000"/>
                  </a:cubicBezTo>
                  <a:cubicBezTo>
                    <a:pt x="2650" y="6930"/>
                    <a:pt x="2780" y="6890"/>
                    <a:pt x="2904" y="6890"/>
                  </a:cubicBezTo>
                  <a:cubicBezTo>
                    <a:pt x="2935" y="6890"/>
                    <a:pt x="2966" y="6892"/>
                    <a:pt x="2995" y="6897"/>
                  </a:cubicBezTo>
                  <a:cubicBezTo>
                    <a:pt x="3137" y="6924"/>
                    <a:pt x="3275" y="6972"/>
                    <a:pt x="3419" y="6972"/>
                  </a:cubicBezTo>
                  <a:cubicBezTo>
                    <a:pt x="3425" y="6972"/>
                    <a:pt x="3431" y="6972"/>
                    <a:pt x="3437" y="6972"/>
                  </a:cubicBezTo>
                  <a:cubicBezTo>
                    <a:pt x="3576" y="6970"/>
                    <a:pt x="3709" y="6923"/>
                    <a:pt x="3846" y="6912"/>
                  </a:cubicBezTo>
                  <a:cubicBezTo>
                    <a:pt x="3868" y="6911"/>
                    <a:pt x="3889" y="6910"/>
                    <a:pt x="3911" y="6910"/>
                  </a:cubicBezTo>
                  <a:cubicBezTo>
                    <a:pt x="4090" y="6910"/>
                    <a:pt x="4268" y="6960"/>
                    <a:pt x="4446" y="6960"/>
                  </a:cubicBezTo>
                  <a:cubicBezTo>
                    <a:pt x="4470" y="6960"/>
                    <a:pt x="4495" y="6959"/>
                    <a:pt x="4519" y="6957"/>
                  </a:cubicBezTo>
                  <a:cubicBezTo>
                    <a:pt x="4564" y="6953"/>
                    <a:pt x="4606" y="6944"/>
                    <a:pt x="4645" y="6923"/>
                  </a:cubicBezTo>
                  <a:cubicBezTo>
                    <a:pt x="4722" y="6874"/>
                    <a:pt x="4748" y="6771"/>
                    <a:pt x="4748" y="6681"/>
                  </a:cubicBezTo>
                  <a:cubicBezTo>
                    <a:pt x="4746" y="6589"/>
                    <a:pt x="4729" y="6497"/>
                    <a:pt x="4746" y="6407"/>
                  </a:cubicBezTo>
                  <a:cubicBezTo>
                    <a:pt x="4774" y="6265"/>
                    <a:pt x="4887" y="6158"/>
                    <a:pt x="4986" y="6053"/>
                  </a:cubicBezTo>
                  <a:cubicBezTo>
                    <a:pt x="5026" y="6012"/>
                    <a:pt x="5063" y="5970"/>
                    <a:pt x="5101" y="5925"/>
                  </a:cubicBezTo>
                  <a:cubicBezTo>
                    <a:pt x="4986" y="5841"/>
                    <a:pt x="4889" y="5730"/>
                    <a:pt x="4801" y="5618"/>
                  </a:cubicBezTo>
                  <a:cubicBezTo>
                    <a:pt x="4754" y="5558"/>
                    <a:pt x="4705" y="5496"/>
                    <a:pt x="4690" y="5423"/>
                  </a:cubicBezTo>
                  <a:cubicBezTo>
                    <a:pt x="4677" y="5359"/>
                    <a:pt x="4690" y="5295"/>
                    <a:pt x="4686" y="5230"/>
                  </a:cubicBezTo>
                  <a:cubicBezTo>
                    <a:pt x="4677" y="5044"/>
                    <a:pt x="4544" y="4890"/>
                    <a:pt x="4450" y="4729"/>
                  </a:cubicBezTo>
                  <a:cubicBezTo>
                    <a:pt x="4418" y="4673"/>
                    <a:pt x="4388" y="4609"/>
                    <a:pt x="4399" y="4543"/>
                  </a:cubicBezTo>
                  <a:cubicBezTo>
                    <a:pt x="4411" y="4468"/>
                    <a:pt x="4476" y="4412"/>
                    <a:pt x="4536" y="4365"/>
                  </a:cubicBezTo>
                  <a:cubicBezTo>
                    <a:pt x="4688" y="4245"/>
                    <a:pt x="4846" y="4118"/>
                    <a:pt x="5035" y="4078"/>
                  </a:cubicBezTo>
                  <a:cubicBezTo>
                    <a:pt x="5127" y="4058"/>
                    <a:pt x="5221" y="4058"/>
                    <a:pt x="5313" y="4046"/>
                  </a:cubicBezTo>
                  <a:cubicBezTo>
                    <a:pt x="5453" y="4024"/>
                    <a:pt x="5588" y="3973"/>
                    <a:pt x="5703" y="3893"/>
                  </a:cubicBezTo>
                  <a:cubicBezTo>
                    <a:pt x="5772" y="3849"/>
                    <a:pt x="5834" y="3793"/>
                    <a:pt x="5911" y="3767"/>
                  </a:cubicBezTo>
                  <a:cubicBezTo>
                    <a:pt x="5935" y="3759"/>
                    <a:pt x="5963" y="3754"/>
                    <a:pt x="5988" y="3752"/>
                  </a:cubicBezTo>
                  <a:cubicBezTo>
                    <a:pt x="5971" y="3669"/>
                    <a:pt x="5956" y="3587"/>
                    <a:pt x="5943" y="3504"/>
                  </a:cubicBezTo>
                  <a:cubicBezTo>
                    <a:pt x="5903" y="3223"/>
                    <a:pt x="5860" y="2940"/>
                    <a:pt x="5819" y="2659"/>
                  </a:cubicBezTo>
                  <a:cubicBezTo>
                    <a:pt x="5800" y="2529"/>
                    <a:pt x="5778" y="2396"/>
                    <a:pt x="5721" y="2278"/>
                  </a:cubicBezTo>
                  <a:cubicBezTo>
                    <a:pt x="5650" y="2139"/>
                    <a:pt x="5523" y="2002"/>
                    <a:pt x="5560" y="1850"/>
                  </a:cubicBezTo>
                  <a:cubicBezTo>
                    <a:pt x="5573" y="1796"/>
                    <a:pt x="5605" y="1749"/>
                    <a:pt x="5613" y="1695"/>
                  </a:cubicBezTo>
                  <a:cubicBezTo>
                    <a:pt x="5628" y="1601"/>
                    <a:pt x="5571" y="1513"/>
                    <a:pt x="5541" y="1423"/>
                  </a:cubicBezTo>
                  <a:cubicBezTo>
                    <a:pt x="5493" y="1273"/>
                    <a:pt x="5528" y="1121"/>
                    <a:pt x="5575" y="965"/>
                  </a:cubicBezTo>
                  <a:cubicBezTo>
                    <a:pt x="5534" y="956"/>
                    <a:pt x="5496" y="937"/>
                    <a:pt x="5468" y="907"/>
                  </a:cubicBezTo>
                  <a:lnTo>
                    <a:pt x="5427" y="631"/>
                  </a:lnTo>
                  <a:cubicBezTo>
                    <a:pt x="5398" y="645"/>
                    <a:pt x="5366" y="652"/>
                    <a:pt x="5334" y="652"/>
                  </a:cubicBezTo>
                  <a:cubicBezTo>
                    <a:pt x="5248" y="652"/>
                    <a:pt x="5159" y="602"/>
                    <a:pt x="5106" y="530"/>
                  </a:cubicBezTo>
                  <a:cubicBezTo>
                    <a:pt x="5031" y="433"/>
                    <a:pt x="5009" y="307"/>
                    <a:pt x="5001" y="185"/>
                  </a:cubicBezTo>
                  <a:cubicBezTo>
                    <a:pt x="4989" y="178"/>
                    <a:pt x="4978" y="174"/>
                    <a:pt x="4966" y="174"/>
                  </a:cubicBezTo>
                  <a:cubicBezTo>
                    <a:pt x="4925" y="174"/>
                    <a:pt x="4883" y="212"/>
                    <a:pt x="4861" y="251"/>
                  </a:cubicBezTo>
                  <a:cubicBezTo>
                    <a:pt x="4836" y="303"/>
                    <a:pt x="4823" y="365"/>
                    <a:pt x="4778" y="399"/>
                  </a:cubicBezTo>
                  <a:cubicBezTo>
                    <a:pt x="4750" y="420"/>
                    <a:pt x="4718" y="427"/>
                    <a:pt x="4684" y="427"/>
                  </a:cubicBezTo>
                  <a:cubicBezTo>
                    <a:pt x="4627" y="427"/>
                    <a:pt x="4565" y="409"/>
                    <a:pt x="4508" y="409"/>
                  </a:cubicBezTo>
                  <a:cubicBezTo>
                    <a:pt x="4476" y="409"/>
                    <a:pt x="4446" y="414"/>
                    <a:pt x="4420" y="431"/>
                  </a:cubicBezTo>
                  <a:cubicBezTo>
                    <a:pt x="4375" y="459"/>
                    <a:pt x="4354" y="513"/>
                    <a:pt x="4317" y="549"/>
                  </a:cubicBezTo>
                  <a:cubicBezTo>
                    <a:pt x="4236" y="626"/>
                    <a:pt x="4107" y="611"/>
                    <a:pt x="3996" y="635"/>
                  </a:cubicBezTo>
                  <a:cubicBezTo>
                    <a:pt x="3887" y="656"/>
                    <a:pt x="3773" y="787"/>
                    <a:pt x="3850" y="870"/>
                  </a:cubicBezTo>
                  <a:cubicBezTo>
                    <a:pt x="3823" y="922"/>
                    <a:pt x="3772" y="944"/>
                    <a:pt x="3716" y="944"/>
                  </a:cubicBezTo>
                  <a:cubicBezTo>
                    <a:pt x="3636" y="944"/>
                    <a:pt x="3544" y="899"/>
                    <a:pt x="3494" y="832"/>
                  </a:cubicBezTo>
                  <a:cubicBezTo>
                    <a:pt x="3409" y="716"/>
                    <a:pt x="3381" y="564"/>
                    <a:pt x="3287" y="457"/>
                  </a:cubicBezTo>
                  <a:cubicBezTo>
                    <a:pt x="3215" y="378"/>
                    <a:pt x="3108" y="333"/>
                    <a:pt x="3001" y="333"/>
                  </a:cubicBezTo>
                  <a:cubicBezTo>
                    <a:pt x="2963" y="333"/>
                    <a:pt x="2926" y="338"/>
                    <a:pt x="2890" y="350"/>
                  </a:cubicBezTo>
                  <a:cubicBezTo>
                    <a:pt x="2861" y="359"/>
                    <a:pt x="2830" y="371"/>
                    <a:pt x="2800" y="371"/>
                  </a:cubicBezTo>
                  <a:cubicBezTo>
                    <a:pt x="2793" y="371"/>
                    <a:pt x="2786" y="371"/>
                    <a:pt x="2779" y="369"/>
                  </a:cubicBezTo>
                  <a:cubicBezTo>
                    <a:pt x="2680" y="348"/>
                    <a:pt x="2700" y="208"/>
                    <a:pt x="2687" y="110"/>
                  </a:cubicBezTo>
                  <a:cubicBezTo>
                    <a:pt x="2682" y="80"/>
                    <a:pt x="2672" y="54"/>
                    <a:pt x="2661" y="31"/>
                  </a:cubicBezTo>
                  <a:cubicBezTo>
                    <a:pt x="2606" y="47"/>
                    <a:pt x="2549" y="53"/>
                    <a:pt x="2491" y="53"/>
                  </a:cubicBezTo>
                  <a:cubicBezTo>
                    <a:pt x="2337" y="53"/>
                    <a:pt x="2175" y="10"/>
                    <a:pt x="201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296"/>
            <p:cNvSpPr/>
            <p:nvPr/>
          </p:nvSpPr>
          <p:spPr>
            <a:xfrm>
              <a:off x="4478257" y="2239440"/>
              <a:ext cx="171882" cy="200695"/>
            </a:xfrm>
            <a:custGeom>
              <a:rect b="b" l="l" r="r" t="t"/>
              <a:pathLst>
                <a:path extrusionOk="0" h="7063" w="6049">
                  <a:moveTo>
                    <a:pt x="2057" y="56"/>
                  </a:moveTo>
                  <a:cubicBezTo>
                    <a:pt x="2121" y="61"/>
                    <a:pt x="2186" y="71"/>
                    <a:pt x="2248" y="80"/>
                  </a:cubicBezTo>
                  <a:cubicBezTo>
                    <a:pt x="2339" y="93"/>
                    <a:pt x="2433" y="106"/>
                    <a:pt x="2521" y="106"/>
                  </a:cubicBezTo>
                  <a:cubicBezTo>
                    <a:pt x="2576" y="106"/>
                    <a:pt x="2627" y="101"/>
                    <a:pt x="2674" y="89"/>
                  </a:cubicBezTo>
                  <a:cubicBezTo>
                    <a:pt x="2680" y="108"/>
                    <a:pt x="2687" y="125"/>
                    <a:pt x="2689" y="140"/>
                  </a:cubicBezTo>
                  <a:cubicBezTo>
                    <a:pt x="2691" y="161"/>
                    <a:pt x="2691" y="183"/>
                    <a:pt x="2693" y="206"/>
                  </a:cubicBezTo>
                  <a:cubicBezTo>
                    <a:pt x="2698" y="294"/>
                    <a:pt x="2704" y="404"/>
                    <a:pt x="2800" y="425"/>
                  </a:cubicBezTo>
                  <a:cubicBezTo>
                    <a:pt x="2808" y="426"/>
                    <a:pt x="2815" y="427"/>
                    <a:pt x="2822" y="427"/>
                  </a:cubicBezTo>
                  <a:cubicBezTo>
                    <a:pt x="2851" y="427"/>
                    <a:pt x="2880" y="418"/>
                    <a:pt x="2908" y="410"/>
                  </a:cubicBezTo>
                  <a:lnTo>
                    <a:pt x="2925" y="404"/>
                  </a:lnTo>
                  <a:cubicBezTo>
                    <a:pt x="2957" y="393"/>
                    <a:pt x="2991" y="388"/>
                    <a:pt x="3025" y="388"/>
                  </a:cubicBezTo>
                  <a:cubicBezTo>
                    <a:pt x="3126" y="388"/>
                    <a:pt x="3230" y="431"/>
                    <a:pt x="3295" y="504"/>
                  </a:cubicBezTo>
                  <a:cubicBezTo>
                    <a:pt x="3343" y="558"/>
                    <a:pt x="3373" y="624"/>
                    <a:pt x="3405" y="695"/>
                  </a:cubicBezTo>
                  <a:cubicBezTo>
                    <a:pt x="3430" y="757"/>
                    <a:pt x="3458" y="819"/>
                    <a:pt x="3501" y="875"/>
                  </a:cubicBezTo>
                  <a:cubicBezTo>
                    <a:pt x="3555" y="948"/>
                    <a:pt x="3655" y="999"/>
                    <a:pt x="3743" y="999"/>
                  </a:cubicBezTo>
                  <a:cubicBezTo>
                    <a:pt x="3816" y="999"/>
                    <a:pt x="3872" y="967"/>
                    <a:pt x="3902" y="909"/>
                  </a:cubicBezTo>
                  <a:lnTo>
                    <a:pt x="3910" y="894"/>
                  </a:lnTo>
                  <a:lnTo>
                    <a:pt x="3897" y="879"/>
                  </a:lnTo>
                  <a:cubicBezTo>
                    <a:pt x="3880" y="860"/>
                    <a:pt x="3876" y="836"/>
                    <a:pt x="3885" y="808"/>
                  </a:cubicBezTo>
                  <a:cubicBezTo>
                    <a:pt x="3902" y="755"/>
                    <a:pt x="3968" y="701"/>
                    <a:pt x="4030" y="689"/>
                  </a:cubicBezTo>
                  <a:cubicBezTo>
                    <a:pt x="4060" y="682"/>
                    <a:pt x="4092" y="680"/>
                    <a:pt x="4125" y="676"/>
                  </a:cubicBezTo>
                  <a:cubicBezTo>
                    <a:pt x="4210" y="667"/>
                    <a:pt x="4300" y="659"/>
                    <a:pt x="4364" y="596"/>
                  </a:cubicBezTo>
                  <a:cubicBezTo>
                    <a:pt x="4382" y="579"/>
                    <a:pt x="4394" y="560"/>
                    <a:pt x="4407" y="543"/>
                  </a:cubicBezTo>
                  <a:cubicBezTo>
                    <a:pt x="4424" y="517"/>
                    <a:pt x="4442" y="496"/>
                    <a:pt x="4463" y="481"/>
                  </a:cubicBezTo>
                  <a:cubicBezTo>
                    <a:pt x="4483" y="469"/>
                    <a:pt x="4510" y="464"/>
                    <a:pt x="4540" y="464"/>
                  </a:cubicBezTo>
                  <a:cubicBezTo>
                    <a:pt x="4565" y="464"/>
                    <a:pt x="4593" y="467"/>
                    <a:pt x="4622" y="472"/>
                  </a:cubicBezTo>
                  <a:cubicBezTo>
                    <a:pt x="4652" y="476"/>
                    <a:pt x="4682" y="481"/>
                    <a:pt x="4712" y="481"/>
                  </a:cubicBezTo>
                  <a:cubicBezTo>
                    <a:pt x="4757" y="481"/>
                    <a:pt x="4793" y="470"/>
                    <a:pt x="4821" y="449"/>
                  </a:cubicBezTo>
                  <a:cubicBezTo>
                    <a:pt x="4859" y="419"/>
                    <a:pt x="4877" y="376"/>
                    <a:pt x="4894" y="335"/>
                  </a:cubicBezTo>
                  <a:cubicBezTo>
                    <a:pt x="4900" y="320"/>
                    <a:pt x="4907" y="305"/>
                    <a:pt x="4915" y="290"/>
                  </a:cubicBezTo>
                  <a:cubicBezTo>
                    <a:pt x="4933" y="255"/>
                    <a:pt x="4966" y="229"/>
                    <a:pt x="4994" y="229"/>
                  </a:cubicBezTo>
                  <a:cubicBezTo>
                    <a:pt x="4997" y="229"/>
                    <a:pt x="5000" y="229"/>
                    <a:pt x="5003" y="230"/>
                  </a:cubicBezTo>
                  <a:cubicBezTo>
                    <a:pt x="5014" y="346"/>
                    <a:pt x="5035" y="474"/>
                    <a:pt x="5112" y="575"/>
                  </a:cubicBezTo>
                  <a:cubicBezTo>
                    <a:pt x="5172" y="657"/>
                    <a:pt x="5273" y="707"/>
                    <a:pt x="5366" y="707"/>
                  </a:cubicBezTo>
                  <a:cubicBezTo>
                    <a:pt x="5389" y="707"/>
                    <a:pt x="5412" y="704"/>
                    <a:pt x="5434" y="697"/>
                  </a:cubicBezTo>
                  <a:lnTo>
                    <a:pt x="5470" y="946"/>
                  </a:lnTo>
                  <a:lnTo>
                    <a:pt x="5474" y="952"/>
                  </a:lnTo>
                  <a:cubicBezTo>
                    <a:pt x="5498" y="978"/>
                    <a:pt x="5530" y="999"/>
                    <a:pt x="5569" y="1012"/>
                  </a:cubicBezTo>
                  <a:cubicBezTo>
                    <a:pt x="5528" y="1156"/>
                    <a:pt x="5496" y="1308"/>
                    <a:pt x="5543" y="1460"/>
                  </a:cubicBezTo>
                  <a:cubicBezTo>
                    <a:pt x="5551" y="1488"/>
                    <a:pt x="5562" y="1513"/>
                    <a:pt x="5575" y="1539"/>
                  </a:cubicBezTo>
                  <a:cubicBezTo>
                    <a:pt x="5601" y="1601"/>
                    <a:pt x="5624" y="1659"/>
                    <a:pt x="5616" y="1719"/>
                  </a:cubicBezTo>
                  <a:cubicBezTo>
                    <a:pt x="5611" y="1745"/>
                    <a:pt x="5601" y="1770"/>
                    <a:pt x="5588" y="1796"/>
                  </a:cubicBezTo>
                  <a:cubicBezTo>
                    <a:pt x="5579" y="1822"/>
                    <a:pt x="5569" y="1845"/>
                    <a:pt x="5562" y="1871"/>
                  </a:cubicBezTo>
                  <a:cubicBezTo>
                    <a:pt x="5532" y="1995"/>
                    <a:pt x="5601" y="2107"/>
                    <a:pt x="5665" y="2214"/>
                  </a:cubicBezTo>
                  <a:cubicBezTo>
                    <a:pt x="5686" y="2248"/>
                    <a:pt x="5708" y="2283"/>
                    <a:pt x="5725" y="2317"/>
                  </a:cubicBezTo>
                  <a:cubicBezTo>
                    <a:pt x="5783" y="2432"/>
                    <a:pt x="5802" y="2563"/>
                    <a:pt x="5819" y="2692"/>
                  </a:cubicBezTo>
                  <a:lnTo>
                    <a:pt x="5946" y="3536"/>
                  </a:lnTo>
                  <a:cubicBezTo>
                    <a:pt x="5956" y="3615"/>
                    <a:pt x="5969" y="3688"/>
                    <a:pt x="5984" y="3757"/>
                  </a:cubicBezTo>
                  <a:cubicBezTo>
                    <a:pt x="5963" y="3759"/>
                    <a:pt x="5946" y="3763"/>
                    <a:pt x="5928" y="3769"/>
                  </a:cubicBezTo>
                  <a:cubicBezTo>
                    <a:pt x="5869" y="3791"/>
                    <a:pt x="5815" y="3827"/>
                    <a:pt x="5766" y="3864"/>
                  </a:cubicBezTo>
                  <a:cubicBezTo>
                    <a:pt x="5749" y="3877"/>
                    <a:pt x="5734" y="3887"/>
                    <a:pt x="5716" y="3900"/>
                  </a:cubicBezTo>
                  <a:cubicBezTo>
                    <a:pt x="5605" y="3975"/>
                    <a:pt x="5474" y="4026"/>
                    <a:pt x="5339" y="4046"/>
                  </a:cubicBezTo>
                  <a:cubicBezTo>
                    <a:pt x="5301" y="4052"/>
                    <a:pt x="5264" y="4054"/>
                    <a:pt x="5226" y="4059"/>
                  </a:cubicBezTo>
                  <a:cubicBezTo>
                    <a:pt x="5172" y="4063"/>
                    <a:pt x="5114" y="4067"/>
                    <a:pt x="5059" y="4080"/>
                  </a:cubicBezTo>
                  <a:cubicBezTo>
                    <a:pt x="4859" y="4123"/>
                    <a:pt x="4694" y="4256"/>
                    <a:pt x="4547" y="4371"/>
                  </a:cubicBezTo>
                  <a:cubicBezTo>
                    <a:pt x="4495" y="4414"/>
                    <a:pt x="4416" y="4476"/>
                    <a:pt x="4401" y="4566"/>
                  </a:cubicBezTo>
                  <a:cubicBezTo>
                    <a:pt x="4388" y="4641"/>
                    <a:pt x="4422" y="4716"/>
                    <a:pt x="4454" y="4770"/>
                  </a:cubicBezTo>
                  <a:cubicBezTo>
                    <a:pt x="4478" y="4808"/>
                    <a:pt x="4502" y="4847"/>
                    <a:pt x="4525" y="4883"/>
                  </a:cubicBezTo>
                  <a:cubicBezTo>
                    <a:pt x="4602" y="5001"/>
                    <a:pt x="4682" y="5123"/>
                    <a:pt x="4688" y="5258"/>
                  </a:cubicBezTo>
                  <a:cubicBezTo>
                    <a:pt x="4688" y="5282"/>
                    <a:pt x="4688" y="5306"/>
                    <a:pt x="4686" y="5329"/>
                  </a:cubicBezTo>
                  <a:cubicBezTo>
                    <a:pt x="4684" y="5372"/>
                    <a:pt x="4684" y="5413"/>
                    <a:pt x="4692" y="5456"/>
                  </a:cubicBezTo>
                  <a:cubicBezTo>
                    <a:pt x="4709" y="5539"/>
                    <a:pt x="4763" y="5608"/>
                    <a:pt x="4808" y="5663"/>
                  </a:cubicBezTo>
                  <a:cubicBezTo>
                    <a:pt x="4892" y="5766"/>
                    <a:pt x="4979" y="5873"/>
                    <a:pt x="5089" y="5957"/>
                  </a:cubicBezTo>
                  <a:cubicBezTo>
                    <a:pt x="5054" y="6000"/>
                    <a:pt x="5024" y="6032"/>
                    <a:pt x="4994" y="6064"/>
                  </a:cubicBezTo>
                  <a:lnTo>
                    <a:pt x="4969" y="6090"/>
                  </a:lnTo>
                  <a:cubicBezTo>
                    <a:pt x="4872" y="6190"/>
                    <a:pt x="4774" y="6291"/>
                    <a:pt x="4748" y="6428"/>
                  </a:cubicBezTo>
                  <a:cubicBezTo>
                    <a:pt x="4735" y="6492"/>
                    <a:pt x="4739" y="6557"/>
                    <a:pt x="4744" y="6617"/>
                  </a:cubicBezTo>
                  <a:cubicBezTo>
                    <a:pt x="4746" y="6649"/>
                    <a:pt x="4748" y="6679"/>
                    <a:pt x="4748" y="6709"/>
                  </a:cubicBezTo>
                  <a:cubicBezTo>
                    <a:pt x="4748" y="6756"/>
                    <a:pt x="4739" y="6876"/>
                    <a:pt x="4658" y="6927"/>
                  </a:cubicBezTo>
                  <a:cubicBezTo>
                    <a:pt x="4624" y="6949"/>
                    <a:pt x="4579" y="6955"/>
                    <a:pt x="4544" y="6957"/>
                  </a:cubicBezTo>
                  <a:cubicBezTo>
                    <a:pt x="4521" y="6960"/>
                    <a:pt x="4497" y="6961"/>
                    <a:pt x="4472" y="6961"/>
                  </a:cubicBezTo>
                  <a:cubicBezTo>
                    <a:pt x="4386" y="6961"/>
                    <a:pt x="4297" y="6948"/>
                    <a:pt x="4210" y="6936"/>
                  </a:cubicBezTo>
                  <a:cubicBezTo>
                    <a:pt x="4123" y="6924"/>
                    <a:pt x="4032" y="6912"/>
                    <a:pt x="3941" y="6912"/>
                  </a:cubicBezTo>
                  <a:cubicBezTo>
                    <a:pt x="3918" y="6912"/>
                    <a:pt x="3895" y="6913"/>
                    <a:pt x="3872" y="6915"/>
                  </a:cubicBezTo>
                  <a:cubicBezTo>
                    <a:pt x="3807" y="6919"/>
                    <a:pt x="3745" y="6932"/>
                    <a:pt x="3685" y="6945"/>
                  </a:cubicBezTo>
                  <a:cubicBezTo>
                    <a:pt x="3612" y="6957"/>
                    <a:pt x="3537" y="6972"/>
                    <a:pt x="3465" y="6975"/>
                  </a:cubicBezTo>
                  <a:lnTo>
                    <a:pt x="3454" y="6975"/>
                  </a:lnTo>
                  <a:cubicBezTo>
                    <a:pt x="3355" y="6975"/>
                    <a:pt x="3257" y="6951"/>
                    <a:pt x="3160" y="6930"/>
                  </a:cubicBezTo>
                  <a:cubicBezTo>
                    <a:pt x="3118" y="6919"/>
                    <a:pt x="3073" y="6908"/>
                    <a:pt x="3028" y="6900"/>
                  </a:cubicBezTo>
                  <a:cubicBezTo>
                    <a:pt x="2997" y="6894"/>
                    <a:pt x="2966" y="6892"/>
                    <a:pt x="2933" y="6892"/>
                  </a:cubicBezTo>
                  <a:cubicBezTo>
                    <a:pt x="2808" y="6892"/>
                    <a:pt x="2672" y="6931"/>
                    <a:pt x="2571" y="7002"/>
                  </a:cubicBezTo>
                  <a:cubicBezTo>
                    <a:pt x="2492" y="7005"/>
                    <a:pt x="2421" y="7009"/>
                    <a:pt x="2348" y="7009"/>
                  </a:cubicBezTo>
                  <a:cubicBezTo>
                    <a:pt x="2153" y="7009"/>
                    <a:pt x="2008" y="6985"/>
                    <a:pt x="1883" y="6932"/>
                  </a:cubicBezTo>
                  <a:cubicBezTo>
                    <a:pt x="1868" y="6927"/>
                    <a:pt x="1853" y="6921"/>
                    <a:pt x="1838" y="6912"/>
                  </a:cubicBezTo>
                  <a:cubicBezTo>
                    <a:pt x="1778" y="6887"/>
                    <a:pt x="1719" y="6859"/>
                    <a:pt x="1652" y="6859"/>
                  </a:cubicBezTo>
                  <a:cubicBezTo>
                    <a:pt x="1646" y="6859"/>
                    <a:pt x="1641" y="6859"/>
                    <a:pt x="1637" y="6861"/>
                  </a:cubicBezTo>
                  <a:cubicBezTo>
                    <a:pt x="1564" y="6865"/>
                    <a:pt x="1502" y="6902"/>
                    <a:pt x="1442" y="6938"/>
                  </a:cubicBezTo>
                  <a:cubicBezTo>
                    <a:pt x="1421" y="6951"/>
                    <a:pt x="1397" y="6966"/>
                    <a:pt x="1374" y="6977"/>
                  </a:cubicBezTo>
                  <a:cubicBezTo>
                    <a:pt x="1337" y="6996"/>
                    <a:pt x="1296" y="7007"/>
                    <a:pt x="1260" y="7007"/>
                  </a:cubicBezTo>
                  <a:cubicBezTo>
                    <a:pt x="1226" y="7007"/>
                    <a:pt x="1181" y="6998"/>
                    <a:pt x="1157" y="6957"/>
                  </a:cubicBezTo>
                  <a:cubicBezTo>
                    <a:pt x="1140" y="6930"/>
                    <a:pt x="1140" y="6889"/>
                    <a:pt x="1140" y="6855"/>
                  </a:cubicBezTo>
                  <a:cubicBezTo>
                    <a:pt x="1136" y="6597"/>
                    <a:pt x="1144" y="6372"/>
                    <a:pt x="1271" y="6195"/>
                  </a:cubicBezTo>
                  <a:cubicBezTo>
                    <a:pt x="1288" y="6173"/>
                    <a:pt x="1305" y="6150"/>
                    <a:pt x="1324" y="6128"/>
                  </a:cubicBezTo>
                  <a:cubicBezTo>
                    <a:pt x="1361" y="6083"/>
                    <a:pt x="1401" y="6038"/>
                    <a:pt x="1425" y="5983"/>
                  </a:cubicBezTo>
                  <a:cubicBezTo>
                    <a:pt x="1449" y="5927"/>
                    <a:pt x="1449" y="5858"/>
                    <a:pt x="1427" y="5807"/>
                  </a:cubicBezTo>
                  <a:cubicBezTo>
                    <a:pt x="1410" y="5766"/>
                    <a:pt x="1382" y="5738"/>
                    <a:pt x="1346" y="5723"/>
                  </a:cubicBezTo>
                  <a:cubicBezTo>
                    <a:pt x="1318" y="5713"/>
                    <a:pt x="1290" y="5713"/>
                    <a:pt x="1262" y="5713"/>
                  </a:cubicBezTo>
                  <a:lnTo>
                    <a:pt x="1243" y="5713"/>
                  </a:lnTo>
                  <a:cubicBezTo>
                    <a:pt x="1228" y="5713"/>
                    <a:pt x="1211" y="5713"/>
                    <a:pt x="1196" y="5708"/>
                  </a:cubicBezTo>
                  <a:cubicBezTo>
                    <a:pt x="1155" y="5702"/>
                    <a:pt x="1121" y="5674"/>
                    <a:pt x="1082" y="5648"/>
                  </a:cubicBezTo>
                  <a:cubicBezTo>
                    <a:pt x="1074" y="5642"/>
                    <a:pt x="1065" y="5633"/>
                    <a:pt x="1054" y="5629"/>
                  </a:cubicBezTo>
                  <a:cubicBezTo>
                    <a:pt x="836" y="5475"/>
                    <a:pt x="566" y="5460"/>
                    <a:pt x="259" y="5460"/>
                  </a:cubicBezTo>
                  <a:cubicBezTo>
                    <a:pt x="182" y="5308"/>
                    <a:pt x="225" y="5134"/>
                    <a:pt x="272" y="4952"/>
                  </a:cubicBezTo>
                  <a:cubicBezTo>
                    <a:pt x="313" y="4783"/>
                    <a:pt x="356" y="4609"/>
                    <a:pt x="304" y="4446"/>
                  </a:cubicBezTo>
                  <a:cubicBezTo>
                    <a:pt x="285" y="4393"/>
                    <a:pt x="259" y="4341"/>
                    <a:pt x="232" y="4294"/>
                  </a:cubicBezTo>
                  <a:cubicBezTo>
                    <a:pt x="221" y="4273"/>
                    <a:pt x="208" y="4251"/>
                    <a:pt x="197" y="4230"/>
                  </a:cubicBezTo>
                  <a:cubicBezTo>
                    <a:pt x="56" y="3951"/>
                    <a:pt x="73" y="3600"/>
                    <a:pt x="238" y="3337"/>
                  </a:cubicBezTo>
                  <a:lnTo>
                    <a:pt x="255" y="3311"/>
                  </a:lnTo>
                  <a:cubicBezTo>
                    <a:pt x="292" y="3255"/>
                    <a:pt x="328" y="3199"/>
                    <a:pt x="330" y="3131"/>
                  </a:cubicBezTo>
                  <a:cubicBezTo>
                    <a:pt x="332" y="3116"/>
                    <a:pt x="330" y="3103"/>
                    <a:pt x="330" y="3090"/>
                  </a:cubicBezTo>
                  <a:cubicBezTo>
                    <a:pt x="328" y="3075"/>
                    <a:pt x="328" y="3062"/>
                    <a:pt x="330" y="3050"/>
                  </a:cubicBezTo>
                  <a:cubicBezTo>
                    <a:pt x="337" y="2957"/>
                    <a:pt x="444" y="2904"/>
                    <a:pt x="542" y="2863"/>
                  </a:cubicBezTo>
                  <a:cubicBezTo>
                    <a:pt x="694" y="2799"/>
                    <a:pt x="772" y="2709"/>
                    <a:pt x="759" y="2610"/>
                  </a:cubicBezTo>
                  <a:cubicBezTo>
                    <a:pt x="752" y="2555"/>
                    <a:pt x="718" y="2512"/>
                    <a:pt x="686" y="2471"/>
                  </a:cubicBezTo>
                  <a:cubicBezTo>
                    <a:pt x="656" y="2432"/>
                    <a:pt x="628" y="2396"/>
                    <a:pt x="624" y="2355"/>
                  </a:cubicBezTo>
                  <a:cubicBezTo>
                    <a:pt x="619" y="2291"/>
                    <a:pt x="669" y="2244"/>
                    <a:pt x="727" y="2188"/>
                  </a:cubicBezTo>
                  <a:cubicBezTo>
                    <a:pt x="763" y="2154"/>
                    <a:pt x="799" y="2118"/>
                    <a:pt x="825" y="2075"/>
                  </a:cubicBezTo>
                  <a:cubicBezTo>
                    <a:pt x="885" y="1968"/>
                    <a:pt x="859" y="1848"/>
                    <a:pt x="834" y="1730"/>
                  </a:cubicBezTo>
                  <a:cubicBezTo>
                    <a:pt x="829" y="1710"/>
                    <a:pt x="825" y="1691"/>
                    <a:pt x="823" y="1674"/>
                  </a:cubicBezTo>
                  <a:cubicBezTo>
                    <a:pt x="814" y="1635"/>
                    <a:pt x="810" y="1595"/>
                    <a:pt x="806" y="1550"/>
                  </a:cubicBezTo>
                  <a:lnTo>
                    <a:pt x="806" y="1550"/>
                  </a:lnTo>
                  <a:lnTo>
                    <a:pt x="842" y="1595"/>
                  </a:lnTo>
                  <a:lnTo>
                    <a:pt x="909" y="1228"/>
                  </a:lnTo>
                  <a:cubicBezTo>
                    <a:pt x="915" y="1201"/>
                    <a:pt x="919" y="1177"/>
                    <a:pt x="934" y="1162"/>
                  </a:cubicBezTo>
                  <a:cubicBezTo>
                    <a:pt x="947" y="1149"/>
                    <a:pt x="966" y="1141"/>
                    <a:pt x="996" y="1141"/>
                  </a:cubicBezTo>
                  <a:cubicBezTo>
                    <a:pt x="1016" y="1141"/>
                    <a:pt x="1033" y="1145"/>
                    <a:pt x="1050" y="1147"/>
                  </a:cubicBezTo>
                  <a:lnTo>
                    <a:pt x="1329" y="1188"/>
                  </a:lnTo>
                  <a:cubicBezTo>
                    <a:pt x="1350" y="1192"/>
                    <a:pt x="1367" y="1196"/>
                    <a:pt x="1378" y="1205"/>
                  </a:cubicBezTo>
                  <a:cubicBezTo>
                    <a:pt x="1391" y="1220"/>
                    <a:pt x="1391" y="1246"/>
                    <a:pt x="1389" y="1276"/>
                  </a:cubicBezTo>
                  <a:cubicBezTo>
                    <a:pt x="1389" y="1282"/>
                    <a:pt x="1389" y="1291"/>
                    <a:pt x="1389" y="1297"/>
                  </a:cubicBezTo>
                  <a:cubicBezTo>
                    <a:pt x="1386" y="1359"/>
                    <a:pt x="1414" y="1419"/>
                    <a:pt x="1461" y="1468"/>
                  </a:cubicBezTo>
                  <a:cubicBezTo>
                    <a:pt x="1513" y="1520"/>
                    <a:pt x="1580" y="1549"/>
                    <a:pt x="1647" y="1549"/>
                  </a:cubicBezTo>
                  <a:cubicBezTo>
                    <a:pt x="1667" y="1549"/>
                    <a:pt x="1687" y="1547"/>
                    <a:pt x="1706" y="1541"/>
                  </a:cubicBezTo>
                  <a:cubicBezTo>
                    <a:pt x="1774" y="1522"/>
                    <a:pt x="1834" y="1464"/>
                    <a:pt x="1864" y="1389"/>
                  </a:cubicBezTo>
                  <a:cubicBezTo>
                    <a:pt x="1888" y="1329"/>
                    <a:pt x="1890" y="1265"/>
                    <a:pt x="1868" y="1209"/>
                  </a:cubicBezTo>
                  <a:cubicBezTo>
                    <a:pt x="1982" y="1205"/>
                    <a:pt x="2081" y="1153"/>
                    <a:pt x="2136" y="1074"/>
                  </a:cubicBezTo>
                  <a:cubicBezTo>
                    <a:pt x="2209" y="967"/>
                    <a:pt x="2188" y="813"/>
                    <a:pt x="2091" y="744"/>
                  </a:cubicBezTo>
                  <a:cubicBezTo>
                    <a:pt x="2070" y="729"/>
                    <a:pt x="2046" y="718"/>
                    <a:pt x="2023" y="708"/>
                  </a:cubicBezTo>
                  <a:cubicBezTo>
                    <a:pt x="1988" y="693"/>
                    <a:pt x="1956" y="678"/>
                    <a:pt x="1939" y="652"/>
                  </a:cubicBezTo>
                  <a:cubicBezTo>
                    <a:pt x="1918" y="620"/>
                    <a:pt x="1920" y="577"/>
                    <a:pt x="1924" y="528"/>
                  </a:cubicBezTo>
                  <a:cubicBezTo>
                    <a:pt x="1937" y="380"/>
                    <a:pt x="1952" y="196"/>
                    <a:pt x="2053" y="63"/>
                  </a:cubicBezTo>
                  <a:cubicBezTo>
                    <a:pt x="2055" y="61"/>
                    <a:pt x="2055" y="59"/>
                    <a:pt x="2057" y="56"/>
                  </a:cubicBezTo>
                  <a:close/>
                  <a:moveTo>
                    <a:pt x="2046" y="1"/>
                  </a:moveTo>
                  <a:lnTo>
                    <a:pt x="2027" y="5"/>
                  </a:lnTo>
                  <a:lnTo>
                    <a:pt x="2018" y="18"/>
                  </a:lnTo>
                  <a:cubicBezTo>
                    <a:pt x="2016" y="22"/>
                    <a:pt x="2014" y="26"/>
                    <a:pt x="2010" y="31"/>
                  </a:cubicBezTo>
                  <a:cubicBezTo>
                    <a:pt x="1901" y="174"/>
                    <a:pt x="1883" y="369"/>
                    <a:pt x="1871" y="524"/>
                  </a:cubicBezTo>
                  <a:cubicBezTo>
                    <a:pt x="1866" y="581"/>
                    <a:pt x="1864" y="635"/>
                    <a:pt x="1894" y="682"/>
                  </a:cubicBezTo>
                  <a:cubicBezTo>
                    <a:pt x="1920" y="721"/>
                    <a:pt x="1961" y="740"/>
                    <a:pt x="2001" y="757"/>
                  </a:cubicBezTo>
                  <a:cubicBezTo>
                    <a:pt x="2023" y="766"/>
                    <a:pt x="2042" y="776"/>
                    <a:pt x="2061" y="789"/>
                  </a:cubicBezTo>
                  <a:cubicBezTo>
                    <a:pt x="2134" y="841"/>
                    <a:pt x="2149" y="961"/>
                    <a:pt x="2091" y="1044"/>
                  </a:cubicBezTo>
                  <a:cubicBezTo>
                    <a:pt x="2044" y="1113"/>
                    <a:pt x="1953" y="1157"/>
                    <a:pt x="1854" y="1157"/>
                  </a:cubicBezTo>
                  <a:cubicBezTo>
                    <a:pt x="1846" y="1157"/>
                    <a:pt x="1837" y="1156"/>
                    <a:pt x="1828" y="1156"/>
                  </a:cubicBezTo>
                  <a:lnTo>
                    <a:pt x="1776" y="1153"/>
                  </a:lnTo>
                  <a:lnTo>
                    <a:pt x="1804" y="1198"/>
                  </a:lnTo>
                  <a:cubicBezTo>
                    <a:pt x="1834" y="1246"/>
                    <a:pt x="1838" y="1310"/>
                    <a:pt x="1815" y="1370"/>
                  </a:cubicBezTo>
                  <a:cubicBezTo>
                    <a:pt x="1791" y="1430"/>
                    <a:pt x="1744" y="1475"/>
                    <a:pt x="1691" y="1490"/>
                  </a:cubicBezTo>
                  <a:cubicBezTo>
                    <a:pt x="1677" y="1494"/>
                    <a:pt x="1662" y="1495"/>
                    <a:pt x="1648" y="1495"/>
                  </a:cubicBezTo>
                  <a:cubicBezTo>
                    <a:pt x="1595" y="1495"/>
                    <a:pt x="1540" y="1472"/>
                    <a:pt x="1500" y="1430"/>
                  </a:cubicBezTo>
                  <a:cubicBezTo>
                    <a:pt x="1461" y="1393"/>
                    <a:pt x="1442" y="1346"/>
                    <a:pt x="1442" y="1299"/>
                  </a:cubicBezTo>
                  <a:cubicBezTo>
                    <a:pt x="1442" y="1293"/>
                    <a:pt x="1442" y="1284"/>
                    <a:pt x="1442" y="1278"/>
                  </a:cubicBezTo>
                  <a:cubicBezTo>
                    <a:pt x="1444" y="1243"/>
                    <a:pt x="1446" y="1198"/>
                    <a:pt x="1416" y="1166"/>
                  </a:cubicBezTo>
                  <a:cubicBezTo>
                    <a:pt x="1393" y="1145"/>
                    <a:pt x="1361" y="1138"/>
                    <a:pt x="1337" y="1136"/>
                  </a:cubicBezTo>
                  <a:lnTo>
                    <a:pt x="1059" y="1093"/>
                  </a:lnTo>
                  <a:cubicBezTo>
                    <a:pt x="1041" y="1091"/>
                    <a:pt x="1020" y="1087"/>
                    <a:pt x="996" y="1087"/>
                  </a:cubicBezTo>
                  <a:cubicBezTo>
                    <a:pt x="951" y="1087"/>
                    <a:pt x="917" y="1100"/>
                    <a:pt x="894" y="1126"/>
                  </a:cubicBezTo>
                  <a:cubicBezTo>
                    <a:pt x="868" y="1153"/>
                    <a:pt x="862" y="1192"/>
                    <a:pt x="857" y="1218"/>
                  </a:cubicBezTo>
                  <a:lnTo>
                    <a:pt x="810" y="1475"/>
                  </a:lnTo>
                  <a:cubicBezTo>
                    <a:pt x="804" y="1468"/>
                    <a:pt x="799" y="1462"/>
                    <a:pt x="793" y="1456"/>
                  </a:cubicBezTo>
                  <a:lnTo>
                    <a:pt x="746" y="1411"/>
                  </a:lnTo>
                  <a:lnTo>
                    <a:pt x="748" y="1477"/>
                  </a:lnTo>
                  <a:cubicBezTo>
                    <a:pt x="750" y="1554"/>
                    <a:pt x="759" y="1623"/>
                    <a:pt x="769" y="1685"/>
                  </a:cubicBezTo>
                  <a:cubicBezTo>
                    <a:pt x="774" y="1702"/>
                    <a:pt x="778" y="1721"/>
                    <a:pt x="782" y="1740"/>
                  </a:cubicBezTo>
                  <a:cubicBezTo>
                    <a:pt x="806" y="1848"/>
                    <a:pt x="829" y="1959"/>
                    <a:pt x="778" y="2047"/>
                  </a:cubicBezTo>
                  <a:cubicBezTo>
                    <a:pt x="759" y="2083"/>
                    <a:pt x="722" y="2118"/>
                    <a:pt x="688" y="2150"/>
                  </a:cubicBezTo>
                  <a:cubicBezTo>
                    <a:pt x="626" y="2210"/>
                    <a:pt x="564" y="2270"/>
                    <a:pt x="570" y="2360"/>
                  </a:cubicBezTo>
                  <a:cubicBezTo>
                    <a:pt x="577" y="2417"/>
                    <a:pt x="611" y="2462"/>
                    <a:pt x="645" y="2503"/>
                  </a:cubicBezTo>
                  <a:cubicBezTo>
                    <a:pt x="673" y="2542"/>
                    <a:pt x="701" y="2576"/>
                    <a:pt x="705" y="2617"/>
                  </a:cubicBezTo>
                  <a:cubicBezTo>
                    <a:pt x="718" y="2715"/>
                    <a:pt x="596" y="2784"/>
                    <a:pt x="521" y="2814"/>
                  </a:cubicBezTo>
                  <a:cubicBezTo>
                    <a:pt x="439" y="2848"/>
                    <a:pt x="287" y="2912"/>
                    <a:pt x="277" y="3043"/>
                  </a:cubicBezTo>
                  <a:cubicBezTo>
                    <a:pt x="274" y="3060"/>
                    <a:pt x="274" y="3077"/>
                    <a:pt x="277" y="3092"/>
                  </a:cubicBezTo>
                  <a:cubicBezTo>
                    <a:pt x="277" y="3105"/>
                    <a:pt x="279" y="3116"/>
                    <a:pt x="277" y="3129"/>
                  </a:cubicBezTo>
                  <a:cubicBezTo>
                    <a:pt x="274" y="3182"/>
                    <a:pt x="244" y="3229"/>
                    <a:pt x="210" y="3281"/>
                  </a:cubicBezTo>
                  <a:lnTo>
                    <a:pt x="193" y="3309"/>
                  </a:lnTo>
                  <a:cubicBezTo>
                    <a:pt x="17" y="3587"/>
                    <a:pt x="0" y="3960"/>
                    <a:pt x="150" y="4254"/>
                  </a:cubicBezTo>
                  <a:cubicBezTo>
                    <a:pt x="161" y="4277"/>
                    <a:pt x="174" y="4299"/>
                    <a:pt x="184" y="4320"/>
                  </a:cubicBezTo>
                  <a:cubicBezTo>
                    <a:pt x="212" y="4367"/>
                    <a:pt x="236" y="4414"/>
                    <a:pt x="253" y="4464"/>
                  </a:cubicBezTo>
                  <a:cubicBezTo>
                    <a:pt x="300" y="4611"/>
                    <a:pt x="259" y="4778"/>
                    <a:pt x="219" y="4939"/>
                  </a:cubicBezTo>
                  <a:cubicBezTo>
                    <a:pt x="172" y="5130"/>
                    <a:pt x="122" y="5327"/>
                    <a:pt x="221" y="5498"/>
                  </a:cubicBezTo>
                  <a:lnTo>
                    <a:pt x="227" y="5513"/>
                  </a:lnTo>
                  <a:lnTo>
                    <a:pt x="244" y="5513"/>
                  </a:lnTo>
                  <a:cubicBezTo>
                    <a:pt x="547" y="5513"/>
                    <a:pt x="814" y="5524"/>
                    <a:pt x="1024" y="5672"/>
                  </a:cubicBezTo>
                  <a:cubicBezTo>
                    <a:pt x="1033" y="5678"/>
                    <a:pt x="1041" y="5685"/>
                    <a:pt x="1050" y="5691"/>
                  </a:cubicBezTo>
                  <a:cubicBezTo>
                    <a:pt x="1091" y="5721"/>
                    <a:pt x="1134" y="5751"/>
                    <a:pt x="1187" y="5762"/>
                  </a:cubicBezTo>
                  <a:cubicBezTo>
                    <a:pt x="1206" y="5766"/>
                    <a:pt x="1226" y="5766"/>
                    <a:pt x="1243" y="5766"/>
                  </a:cubicBezTo>
                  <a:lnTo>
                    <a:pt x="1262" y="5766"/>
                  </a:lnTo>
                  <a:cubicBezTo>
                    <a:pt x="1286" y="5766"/>
                    <a:pt x="1307" y="5766"/>
                    <a:pt x="1326" y="5775"/>
                  </a:cubicBezTo>
                  <a:cubicBezTo>
                    <a:pt x="1354" y="5785"/>
                    <a:pt x="1369" y="5809"/>
                    <a:pt x="1378" y="5826"/>
                  </a:cubicBezTo>
                  <a:cubicBezTo>
                    <a:pt x="1395" y="5867"/>
                    <a:pt x="1393" y="5918"/>
                    <a:pt x="1376" y="5961"/>
                  </a:cubicBezTo>
                  <a:cubicBezTo>
                    <a:pt x="1354" y="6010"/>
                    <a:pt x="1320" y="6051"/>
                    <a:pt x="1284" y="6094"/>
                  </a:cubicBezTo>
                  <a:cubicBezTo>
                    <a:pt x="1264" y="6118"/>
                    <a:pt x="1245" y="6141"/>
                    <a:pt x="1228" y="6165"/>
                  </a:cubicBezTo>
                  <a:cubicBezTo>
                    <a:pt x="1080" y="6368"/>
                    <a:pt x="1082" y="6651"/>
                    <a:pt x="1086" y="6857"/>
                  </a:cubicBezTo>
                  <a:cubicBezTo>
                    <a:pt x="1086" y="6895"/>
                    <a:pt x="1086" y="6945"/>
                    <a:pt x="1112" y="6985"/>
                  </a:cubicBezTo>
                  <a:cubicBezTo>
                    <a:pt x="1140" y="7032"/>
                    <a:pt x="1191" y="7060"/>
                    <a:pt x="1260" y="7060"/>
                  </a:cubicBezTo>
                  <a:cubicBezTo>
                    <a:pt x="1305" y="7060"/>
                    <a:pt x="1354" y="7047"/>
                    <a:pt x="1399" y="7024"/>
                  </a:cubicBezTo>
                  <a:cubicBezTo>
                    <a:pt x="1423" y="7013"/>
                    <a:pt x="1446" y="6998"/>
                    <a:pt x="1470" y="6983"/>
                  </a:cubicBezTo>
                  <a:cubicBezTo>
                    <a:pt x="1528" y="6949"/>
                    <a:pt x="1581" y="6917"/>
                    <a:pt x="1639" y="6915"/>
                  </a:cubicBezTo>
                  <a:lnTo>
                    <a:pt x="1652" y="6912"/>
                  </a:lnTo>
                  <a:cubicBezTo>
                    <a:pt x="1708" y="6912"/>
                    <a:pt x="1761" y="6938"/>
                    <a:pt x="1817" y="6962"/>
                  </a:cubicBezTo>
                  <a:cubicBezTo>
                    <a:pt x="1832" y="6968"/>
                    <a:pt x="1847" y="6977"/>
                    <a:pt x="1862" y="6981"/>
                  </a:cubicBezTo>
                  <a:cubicBezTo>
                    <a:pt x="1995" y="7037"/>
                    <a:pt x="2145" y="7062"/>
                    <a:pt x="2348" y="7062"/>
                  </a:cubicBezTo>
                  <a:cubicBezTo>
                    <a:pt x="2426" y="7062"/>
                    <a:pt x="2498" y="7058"/>
                    <a:pt x="2580" y="7054"/>
                  </a:cubicBezTo>
                  <a:lnTo>
                    <a:pt x="2588" y="7054"/>
                  </a:lnTo>
                  <a:lnTo>
                    <a:pt x="2595" y="7050"/>
                  </a:lnTo>
                  <a:cubicBezTo>
                    <a:pt x="2687" y="6983"/>
                    <a:pt x="2814" y="6945"/>
                    <a:pt x="2929" y="6945"/>
                  </a:cubicBezTo>
                  <a:cubicBezTo>
                    <a:pt x="2960" y="6945"/>
                    <a:pt x="2989" y="6948"/>
                    <a:pt x="3017" y="6953"/>
                  </a:cubicBezTo>
                  <a:cubicBezTo>
                    <a:pt x="3062" y="6962"/>
                    <a:pt x="3105" y="6970"/>
                    <a:pt x="3150" y="6981"/>
                  </a:cubicBezTo>
                  <a:cubicBezTo>
                    <a:pt x="3248" y="7005"/>
                    <a:pt x="3349" y="7028"/>
                    <a:pt x="3454" y="7028"/>
                  </a:cubicBezTo>
                  <a:lnTo>
                    <a:pt x="3467" y="7028"/>
                  </a:lnTo>
                  <a:cubicBezTo>
                    <a:pt x="3544" y="7026"/>
                    <a:pt x="3621" y="7011"/>
                    <a:pt x="3694" y="6996"/>
                  </a:cubicBezTo>
                  <a:cubicBezTo>
                    <a:pt x="3754" y="6985"/>
                    <a:pt x="3816" y="6972"/>
                    <a:pt x="3876" y="6968"/>
                  </a:cubicBezTo>
                  <a:cubicBezTo>
                    <a:pt x="3898" y="6966"/>
                    <a:pt x="3920" y="6966"/>
                    <a:pt x="3943" y="6966"/>
                  </a:cubicBezTo>
                  <a:cubicBezTo>
                    <a:pt x="4030" y="6966"/>
                    <a:pt x="4118" y="6978"/>
                    <a:pt x="4204" y="6990"/>
                  </a:cubicBezTo>
                  <a:cubicBezTo>
                    <a:pt x="4293" y="7001"/>
                    <a:pt x="4383" y="7014"/>
                    <a:pt x="4473" y="7014"/>
                  </a:cubicBezTo>
                  <a:cubicBezTo>
                    <a:pt x="4498" y="7014"/>
                    <a:pt x="4524" y="7013"/>
                    <a:pt x="4549" y="7011"/>
                  </a:cubicBezTo>
                  <a:cubicBezTo>
                    <a:pt x="4589" y="7009"/>
                    <a:pt x="4641" y="7000"/>
                    <a:pt x="4686" y="6972"/>
                  </a:cubicBezTo>
                  <a:cubicBezTo>
                    <a:pt x="4787" y="6910"/>
                    <a:pt x="4802" y="6780"/>
                    <a:pt x="4802" y="6709"/>
                  </a:cubicBezTo>
                  <a:cubicBezTo>
                    <a:pt x="4802" y="6677"/>
                    <a:pt x="4799" y="6645"/>
                    <a:pt x="4797" y="6615"/>
                  </a:cubicBezTo>
                  <a:cubicBezTo>
                    <a:pt x="4793" y="6552"/>
                    <a:pt x="4789" y="6495"/>
                    <a:pt x="4799" y="6439"/>
                  </a:cubicBezTo>
                  <a:cubicBezTo>
                    <a:pt x="4825" y="6317"/>
                    <a:pt x="4917" y="6220"/>
                    <a:pt x="5007" y="6126"/>
                  </a:cubicBezTo>
                  <a:lnTo>
                    <a:pt x="5033" y="6100"/>
                  </a:lnTo>
                  <a:cubicBezTo>
                    <a:pt x="5067" y="6064"/>
                    <a:pt x="5104" y="6023"/>
                    <a:pt x="5149" y="5970"/>
                  </a:cubicBezTo>
                  <a:lnTo>
                    <a:pt x="5168" y="5948"/>
                  </a:lnTo>
                  <a:lnTo>
                    <a:pt x="5144" y="5931"/>
                  </a:lnTo>
                  <a:cubicBezTo>
                    <a:pt x="5029" y="5850"/>
                    <a:pt x="4937" y="5736"/>
                    <a:pt x="4849" y="5629"/>
                  </a:cubicBezTo>
                  <a:cubicBezTo>
                    <a:pt x="4808" y="5575"/>
                    <a:pt x="4759" y="5515"/>
                    <a:pt x="4744" y="5445"/>
                  </a:cubicBezTo>
                  <a:cubicBezTo>
                    <a:pt x="4737" y="5408"/>
                    <a:pt x="4737" y="5372"/>
                    <a:pt x="4739" y="5331"/>
                  </a:cubicBezTo>
                  <a:cubicBezTo>
                    <a:pt x="4742" y="5308"/>
                    <a:pt x="4742" y="5282"/>
                    <a:pt x="4742" y="5256"/>
                  </a:cubicBezTo>
                  <a:cubicBezTo>
                    <a:pt x="4735" y="5106"/>
                    <a:pt x="4652" y="4978"/>
                    <a:pt x="4570" y="4856"/>
                  </a:cubicBezTo>
                  <a:cubicBezTo>
                    <a:pt x="4547" y="4817"/>
                    <a:pt x="4523" y="4781"/>
                    <a:pt x="4502" y="4744"/>
                  </a:cubicBezTo>
                  <a:cubicBezTo>
                    <a:pt x="4472" y="4693"/>
                    <a:pt x="4444" y="4633"/>
                    <a:pt x="4452" y="4575"/>
                  </a:cubicBezTo>
                  <a:cubicBezTo>
                    <a:pt x="4465" y="4511"/>
                    <a:pt x="4521" y="4461"/>
                    <a:pt x="4581" y="4414"/>
                  </a:cubicBezTo>
                  <a:cubicBezTo>
                    <a:pt x="4722" y="4301"/>
                    <a:pt x="4883" y="4172"/>
                    <a:pt x="5069" y="4131"/>
                  </a:cubicBezTo>
                  <a:cubicBezTo>
                    <a:pt x="5123" y="4121"/>
                    <a:pt x="5176" y="4116"/>
                    <a:pt x="5230" y="4112"/>
                  </a:cubicBezTo>
                  <a:cubicBezTo>
                    <a:pt x="5269" y="4108"/>
                    <a:pt x="5307" y="4106"/>
                    <a:pt x="5346" y="4099"/>
                  </a:cubicBezTo>
                  <a:cubicBezTo>
                    <a:pt x="5489" y="4078"/>
                    <a:pt x="5629" y="4024"/>
                    <a:pt x="5746" y="3943"/>
                  </a:cubicBezTo>
                  <a:cubicBezTo>
                    <a:pt x="5764" y="3932"/>
                    <a:pt x="5781" y="3919"/>
                    <a:pt x="5798" y="3909"/>
                  </a:cubicBezTo>
                  <a:cubicBezTo>
                    <a:pt x="5847" y="3872"/>
                    <a:pt x="5892" y="3838"/>
                    <a:pt x="5948" y="3819"/>
                  </a:cubicBezTo>
                  <a:cubicBezTo>
                    <a:pt x="5967" y="3812"/>
                    <a:pt x="5991" y="3808"/>
                    <a:pt x="6018" y="3806"/>
                  </a:cubicBezTo>
                  <a:lnTo>
                    <a:pt x="6048" y="3804"/>
                  </a:lnTo>
                  <a:lnTo>
                    <a:pt x="6042" y="3774"/>
                  </a:lnTo>
                  <a:cubicBezTo>
                    <a:pt x="6025" y="3697"/>
                    <a:pt x="6012" y="3617"/>
                    <a:pt x="5999" y="3527"/>
                  </a:cubicBezTo>
                  <a:lnTo>
                    <a:pt x="5873" y="2683"/>
                  </a:lnTo>
                  <a:cubicBezTo>
                    <a:pt x="5854" y="2552"/>
                    <a:pt x="5834" y="2415"/>
                    <a:pt x="5772" y="2293"/>
                  </a:cubicBezTo>
                  <a:cubicBezTo>
                    <a:pt x="5755" y="2257"/>
                    <a:pt x="5731" y="2220"/>
                    <a:pt x="5710" y="2186"/>
                  </a:cubicBezTo>
                  <a:cubicBezTo>
                    <a:pt x="5648" y="2083"/>
                    <a:pt x="5590" y="1987"/>
                    <a:pt x="5614" y="1884"/>
                  </a:cubicBezTo>
                  <a:cubicBezTo>
                    <a:pt x="5620" y="1863"/>
                    <a:pt x="5629" y="1841"/>
                    <a:pt x="5637" y="1818"/>
                  </a:cubicBezTo>
                  <a:cubicBezTo>
                    <a:pt x="5650" y="1790"/>
                    <a:pt x="5663" y="1760"/>
                    <a:pt x="5667" y="1725"/>
                  </a:cubicBezTo>
                  <a:cubicBezTo>
                    <a:pt x="5680" y="1653"/>
                    <a:pt x="5650" y="1584"/>
                    <a:pt x="5624" y="1520"/>
                  </a:cubicBezTo>
                  <a:cubicBezTo>
                    <a:pt x="5614" y="1494"/>
                    <a:pt x="5603" y="1468"/>
                    <a:pt x="5594" y="1443"/>
                  </a:cubicBezTo>
                  <a:cubicBezTo>
                    <a:pt x="5547" y="1297"/>
                    <a:pt x="5586" y="1145"/>
                    <a:pt x="5629" y="1001"/>
                  </a:cubicBezTo>
                  <a:lnTo>
                    <a:pt x="5635" y="973"/>
                  </a:lnTo>
                  <a:lnTo>
                    <a:pt x="5607" y="967"/>
                  </a:lnTo>
                  <a:cubicBezTo>
                    <a:pt x="5573" y="961"/>
                    <a:pt x="5541" y="943"/>
                    <a:pt x="5519" y="922"/>
                  </a:cubicBezTo>
                  <a:lnTo>
                    <a:pt x="5476" y="618"/>
                  </a:lnTo>
                  <a:lnTo>
                    <a:pt x="5442" y="635"/>
                  </a:lnTo>
                  <a:cubicBezTo>
                    <a:pt x="5419" y="647"/>
                    <a:pt x="5392" y="653"/>
                    <a:pt x="5365" y="653"/>
                  </a:cubicBezTo>
                  <a:cubicBezTo>
                    <a:pt x="5289" y="653"/>
                    <a:pt x="5205" y="610"/>
                    <a:pt x="5155" y="543"/>
                  </a:cubicBezTo>
                  <a:cubicBezTo>
                    <a:pt x="5082" y="449"/>
                    <a:pt x="5065" y="322"/>
                    <a:pt x="5054" y="211"/>
                  </a:cubicBezTo>
                  <a:lnTo>
                    <a:pt x="5054" y="198"/>
                  </a:lnTo>
                  <a:lnTo>
                    <a:pt x="5044" y="189"/>
                  </a:lnTo>
                  <a:cubicBezTo>
                    <a:pt x="5029" y="181"/>
                    <a:pt x="5012" y="176"/>
                    <a:pt x="4994" y="176"/>
                  </a:cubicBezTo>
                  <a:cubicBezTo>
                    <a:pt x="4939" y="176"/>
                    <a:pt x="4889" y="224"/>
                    <a:pt x="4866" y="266"/>
                  </a:cubicBezTo>
                  <a:cubicBezTo>
                    <a:pt x="4857" y="281"/>
                    <a:pt x="4851" y="299"/>
                    <a:pt x="4844" y="316"/>
                  </a:cubicBezTo>
                  <a:cubicBezTo>
                    <a:pt x="4829" y="352"/>
                    <a:pt x="4817" y="384"/>
                    <a:pt x="4789" y="406"/>
                  </a:cubicBezTo>
                  <a:cubicBezTo>
                    <a:pt x="4770" y="421"/>
                    <a:pt x="4742" y="427"/>
                    <a:pt x="4711" y="427"/>
                  </a:cubicBezTo>
                  <a:cubicBezTo>
                    <a:pt x="4685" y="427"/>
                    <a:pt x="4657" y="423"/>
                    <a:pt x="4628" y="419"/>
                  </a:cubicBezTo>
                  <a:cubicBezTo>
                    <a:pt x="4598" y="414"/>
                    <a:pt x="4566" y="410"/>
                    <a:pt x="4536" y="410"/>
                  </a:cubicBezTo>
                  <a:cubicBezTo>
                    <a:pt x="4495" y="410"/>
                    <a:pt x="4461" y="419"/>
                    <a:pt x="4433" y="436"/>
                  </a:cubicBezTo>
                  <a:cubicBezTo>
                    <a:pt x="4403" y="455"/>
                    <a:pt x="4384" y="483"/>
                    <a:pt x="4364" y="511"/>
                  </a:cubicBezTo>
                  <a:cubicBezTo>
                    <a:pt x="4352" y="528"/>
                    <a:pt x="4341" y="545"/>
                    <a:pt x="4326" y="558"/>
                  </a:cubicBezTo>
                  <a:cubicBezTo>
                    <a:pt x="4274" y="607"/>
                    <a:pt x="4200" y="614"/>
                    <a:pt x="4120" y="622"/>
                  </a:cubicBezTo>
                  <a:cubicBezTo>
                    <a:pt x="4086" y="626"/>
                    <a:pt x="4052" y="629"/>
                    <a:pt x="4020" y="635"/>
                  </a:cubicBezTo>
                  <a:cubicBezTo>
                    <a:pt x="3936" y="652"/>
                    <a:pt x="3857" y="721"/>
                    <a:pt x="3833" y="791"/>
                  </a:cubicBezTo>
                  <a:cubicBezTo>
                    <a:pt x="3820" y="830"/>
                    <a:pt x="3825" y="868"/>
                    <a:pt x="3846" y="898"/>
                  </a:cubicBezTo>
                  <a:cubicBezTo>
                    <a:pt x="3818" y="937"/>
                    <a:pt x="3775" y="946"/>
                    <a:pt x="3743" y="946"/>
                  </a:cubicBezTo>
                  <a:cubicBezTo>
                    <a:pt x="3670" y="946"/>
                    <a:pt x="3587" y="903"/>
                    <a:pt x="3544" y="843"/>
                  </a:cubicBezTo>
                  <a:cubicBezTo>
                    <a:pt x="3505" y="793"/>
                    <a:pt x="3480" y="736"/>
                    <a:pt x="3454" y="674"/>
                  </a:cubicBezTo>
                  <a:cubicBezTo>
                    <a:pt x="3422" y="603"/>
                    <a:pt x="3388" y="528"/>
                    <a:pt x="3334" y="468"/>
                  </a:cubicBezTo>
                  <a:cubicBezTo>
                    <a:pt x="3259" y="383"/>
                    <a:pt x="3141" y="334"/>
                    <a:pt x="3026" y="334"/>
                  </a:cubicBezTo>
                  <a:cubicBezTo>
                    <a:pt x="2986" y="334"/>
                    <a:pt x="2947" y="340"/>
                    <a:pt x="2910" y="352"/>
                  </a:cubicBezTo>
                  <a:lnTo>
                    <a:pt x="2888" y="359"/>
                  </a:lnTo>
                  <a:cubicBezTo>
                    <a:pt x="2866" y="367"/>
                    <a:pt x="2846" y="373"/>
                    <a:pt x="2827" y="373"/>
                  </a:cubicBezTo>
                  <a:cubicBezTo>
                    <a:pt x="2821" y="373"/>
                    <a:pt x="2816" y="372"/>
                    <a:pt x="2811" y="371"/>
                  </a:cubicBezTo>
                  <a:cubicBezTo>
                    <a:pt x="2760" y="361"/>
                    <a:pt x="2751" y="299"/>
                    <a:pt x="2747" y="204"/>
                  </a:cubicBezTo>
                  <a:cubicBezTo>
                    <a:pt x="2745" y="179"/>
                    <a:pt x="2745" y="155"/>
                    <a:pt x="2740" y="134"/>
                  </a:cubicBezTo>
                  <a:cubicBezTo>
                    <a:pt x="2738" y="106"/>
                    <a:pt x="2728" y="78"/>
                    <a:pt x="2713" y="46"/>
                  </a:cubicBezTo>
                  <a:lnTo>
                    <a:pt x="2702" y="26"/>
                  </a:lnTo>
                  <a:lnTo>
                    <a:pt x="2680" y="33"/>
                  </a:lnTo>
                  <a:cubicBezTo>
                    <a:pt x="2631" y="46"/>
                    <a:pt x="2578" y="54"/>
                    <a:pt x="2516" y="54"/>
                  </a:cubicBezTo>
                  <a:cubicBezTo>
                    <a:pt x="2432" y="54"/>
                    <a:pt x="2346" y="41"/>
                    <a:pt x="2256" y="26"/>
                  </a:cubicBezTo>
                  <a:cubicBezTo>
                    <a:pt x="2188" y="18"/>
                    <a:pt x="2117" y="7"/>
                    <a:pt x="20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296"/>
            <p:cNvSpPr/>
            <p:nvPr/>
          </p:nvSpPr>
          <p:spPr>
            <a:xfrm>
              <a:off x="4435637" y="2279077"/>
              <a:ext cx="67287" cy="71066"/>
            </a:xfrm>
            <a:custGeom>
              <a:rect b="b" l="l" r="r" t="t"/>
              <a:pathLst>
                <a:path extrusionOk="0" h="2501" w="2368">
                  <a:moveTo>
                    <a:pt x="2118" y="0"/>
                  </a:moveTo>
                  <a:cubicBezTo>
                    <a:pt x="2105" y="0"/>
                    <a:pt x="2091" y="2"/>
                    <a:pt x="2077" y="7"/>
                  </a:cubicBezTo>
                  <a:cubicBezTo>
                    <a:pt x="2019" y="24"/>
                    <a:pt x="1984" y="82"/>
                    <a:pt x="1939" y="123"/>
                  </a:cubicBezTo>
                  <a:cubicBezTo>
                    <a:pt x="1766" y="283"/>
                    <a:pt x="1483" y="204"/>
                    <a:pt x="1256" y="270"/>
                  </a:cubicBezTo>
                  <a:cubicBezTo>
                    <a:pt x="1224" y="279"/>
                    <a:pt x="1190" y="294"/>
                    <a:pt x="1168" y="320"/>
                  </a:cubicBezTo>
                  <a:cubicBezTo>
                    <a:pt x="1074" y="425"/>
                    <a:pt x="1209" y="654"/>
                    <a:pt x="1078" y="703"/>
                  </a:cubicBezTo>
                  <a:cubicBezTo>
                    <a:pt x="1064" y="709"/>
                    <a:pt x="1050" y="710"/>
                    <a:pt x="1035" y="710"/>
                  </a:cubicBezTo>
                  <a:cubicBezTo>
                    <a:pt x="1020" y="710"/>
                    <a:pt x="1005" y="709"/>
                    <a:pt x="990" y="708"/>
                  </a:cubicBezTo>
                  <a:cubicBezTo>
                    <a:pt x="979" y="707"/>
                    <a:pt x="967" y="706"/>
                    <a:pt x="956" y="706"/>
                  </a:cubicBezTo>
                  <a:cubicBezTo>
                    <a:pt x="869" y="706"/>
                    <a:pt x="783" y="728"/>
                    <a:pt x="705" y="768"/>
                  </a:cubicBezTo>
                  <a:cubicBezTo>
                    <a:pt x="723" y="864"/>
                    <a:pt x="742" y="958"/>
                    <a:pt x="759" y="1052"/>
                  </a:cubicBezTo>
                  <a:cubicBezTo>
                    <a:pt x="755" y="1052"/>
                    <a:pt x="750" y="1052"/>
                    <a:pt x="746" y="1052"/>
                  </a:cubicBezTo>
                  <a:cubicBezTo>
                    <a:pt x="632" y="1052"/>
                    <a:pt x="490" y="1080"/>
                    <a:pt x="472" y="1190"/>
                  </a:cubicBezTo>
                  <a:cubicBezTo>
                    <a:pt x="461" y="1243"/>
                    <a:pt x="489" y="1297"/>
                    <a:pt x="491" y="1350"/>
                  </a:cubicBezTo>
                  <a:cubicBezTo>
                    <a:pt x="495" y="1449"/>
                    <a:pt x="399" y="1534"/>
                    <a:pt x="304" y="1534"/>
                  </a:cubicBezTo>
                  <a:cubicBezTo>
                    <a:pt x="287" y="1534"/>
                    <a:pt x="270" y="1532"/>
                    <a:pt x="253" y="1526"/>
                  </a:cubicBezTo>
                  <a:cubicBezTo>
                    <a:pt x="251" y="1612"/>
                    <a:pt x="249" y="1697"/>
                    <a:pt x="247" y="1783"/>
                  </a:cubicBezTo>
                  <a:cubicBezTo>
                    <a:pt x="224" y="1775"/>
                    <a:pt x="199" y="1772"/>
                    <a:pt x="175" y="1772"/>
                  </a:cubicBezTo>
                  <a:cubicBezTo>
                    <a:pt x="113" y="1772"/>
                    <a:pt x="50" y="1796"/>
                    <a:pt x="0" y="1834"/>
                  </a:cubicBezTo>
                  <a:cubicBezTo>
                    <a:pt x="82" y="1818"/>
                    <a:pt x="164" y="1801"/>
                    <a:pt x="244" y="1801"/>
                  </a:cubicBezTo>
                  <a:cubicBezTo>
                    <a:pt x="296" y="1801"/>
                    <a:pt x="347" y="1808"/>
                    <a:pt x="397" y="1826"/>
                  </a:cubicBezTo>
                  <a:cubicBezTo>
                    <a:pt x="480" y="1858"/>
                    <a:pt x="553" y="1918"/>
                    <a:pt x="639" y="1935"/>
                  </a:cubicBezTo>
                  <a:cubicBezTo>
                    <a:pt x="669" y="1939"/>
                    <a:pt x="697" y="1942"/>
                    <a:pt x="727" y="1948"/>
                  </a:cubicBezTo>
                  <a:cubicBezTo>
                    <a:pt x="812" y="1969"/>
                    <a:pt x="875" y="2042"/>
                    <a:pt x="941" y="2100"/>
                  </a:cubicBezTo>
                  <a:cubicBezTo>
                    <a:pt x="1031" y="2184"/>
                    <a:pt x="1140" y="2248"/>
                    <a:pt x="1247" y="2310"/>
                  </a:cubicBezTo>
                  <a:cubicBezTo>
                    <a:pt x="1320" y="2353"/>
                    <a:pt x="1393" y="2396"/>
                    <a:pt x="1464" y="2439"/>
                  </a:cubicBezTo>
                  <a:cubicBezTo>
                    <a:pt x="1502" y="2460"/>
                    <a:pt x="1539" y="2482"/>
                    <a:pt x="1577" y="2501"/>
                  </a:cubicBezTo>
                  <a:cubicBezTo>
                    <a:pt x="1562" y="2302"/>
                    <a:pt x="1610" y="2098"/>
                    <a:pt x="1717" y="1927"/>
                  </a:cubicBezTo>
                  <a:cubicBezTo>
                    <a:pt x="1755" y="1867"/>
                    <a:pt x="1800" y="1807"/>
                    <a:pt x="1804" y="1734"/>
                  </a:cubicBezTo>
                  <a:cubicBezTo>
                    <a:pt x="1804" y="1706"/>
                    <a:pt x="1800" y="1678"/>
                    <a:pt x="1802" y="1650"/>
                  </a:cubicBezTo>
                  <a:cubicBezTo>
                    <a:pt x="1813" y="1543"/>
                    <a:pt x="1931" y="1485"/>
                    <a:pt x="2032" y="1445"/>
                  </a:cubicBezTo>
                  <a:cubicBezTo>
                    <a:pt x="2130" y="1402"/>
                    <a:pt x="2246" y="1327"/>
                    <a:pt x="2233" y="1220"/>
                  </a:cubicBezTo>
                  <a:cubicBezTo>
                    <a:pt x="2220" y="1121"/>
                    <a:pt x="2107" y="1061"/>
                    <a:pt x="2098" y="962"/>
                  </a:cubicBezTo>
                  <a:cubicBezTo>
                    <a:pt x="2087" y="840"/>
                    <a:pt x="2239" y="774"/>
                    <a:pt x="2302" y="665"/>
                  </a:cubicBezTo>
                  <a:cubicBezTo>
                    <a:pt x="2368" y="553"/>
                    <a:pt x="2321" y="412"/>
                    <a:pt x="2297" y="283"/>
                  </a:cubicBezTo>
                  <a:cubicBezTo>
                    <a:pt x="2282" y="217"/>
                    <a:pt x="2276" y="148"/>
                    <a:pt x="2274" y="80"/>
                  </a:cubicBezTo>
                  <a:cubicBezTo>
                    <a:pt x="2229" y="37"/>
                    <a:pt x="2175" y="0"/>
                    <a:pt x="21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296"/>
            <p:cNvSpPr/>
            <p:nvPr/>
          </p:nvSpPr>
          <p:spPr>
            <a:xfrm>
              <a:off x="4432654" y="2278281"/>
              <a:ext cx="70782" cy="73140"/>
            </a:xfrm>
            <a:custGeom>
              <a:rect b="b" l="l" r="r" t="t"/>
              <a:pathLst>
                <a:path extrusionOk="0" h="2574" w="2491">
                  <a:moveTo>
                    <a:pt x="2224" y="55"/>
                  </a:moveTo>
                  <a:cubicBezTo>
                    <a:pt x="2264" y="55"/>
                    <a:pt x="2306" y="77"/>
                    <a:pt x="2353" y="121"/>
                  </a:cubicBezTo>
                  <a:cubicBezTo>
                    <a:pt x="2355" y="193"/>
                    <a:pt x="2364" y="258"/>
                    <a:pt x="2374" y="318"/>
                  </a:cubicBezTo>
                  <a:cubicBezTo>
                    <a:pt x="2379" y="335"/>
                    <a:pt x="2383" y="354"/>
                    <a:pt x="2387" y="373"/>
                  </a:cubicBezTo>
                  <a:cubicBezTo>
                    <a:pt x="2411" y="481"/>
                    <a:pt x="2434" y="592"/>
                    <a:pt x="2383" y="680"/>
                  </a:cubicBezTo>
                  <a:cubicBezTo>
                    <a:pt x="2364" y="716"/>
                    <a:pt x="2327" y="751"/>
                    <a:pt x="2293" y="783"/>
                  </a:cubicBezTo>
                  <a:cubicBezTo>
                    <a:pt x="2233" y="843"/>
                    <a:pt x="2169" y="903"/>
                    <a:pt x="2175" y="993"/>
                  </a:cubicBezTo>
                  <a:cubicBezTo>
                    <a:pt x="2182" y="1050"/>
                    <a:pt x="2216" y="1095"/>
                    <a:pt x="2250" y="1136"/>
                  </a:cubicBezTo>
                  <a:cubicBezTo>
                    <a:pt x="2278" y="1175"/>
                    <a:pt x="2306" y="1209"/>
                    <a:pt x="2310" y="1250"/>
                  </a:cubicBezTo>
                  <a:cubicBezTo>
                    <a:pt x="2323" y="1348"/>
                    <a:pt x="2201" y="1417"/>
                    <a:pt x="2126" y="1447"/>
                  </a:cubicBezTo>
                  <a:cubicBezTo>
                    <a:pt x="2044" y="1481"/>
                    <a:pt x="1892" y="1545"/>
                    <a:pt x="1882" y="1676"/>
                  </a:cubicBezTo>
                  <a:cubicBezTo>
                    <a:pt x="1879" y="1693"/>
                    <a:pt x="1879" y="1710"/>
                    <a:pt x="1882" y="1725"/>
                  </a:cubicBezTo>
                  <a:cubicBezTo>
                    <a:pt x="1882" y="1738"/>
                    <a:pt x="1884" y="1749"/>
                    <a:pt x="1882" y="1762"/>
                  </a:cubicBezTo>
                  <a:cubicBezTo>
                    <a:pt x="1879" y="1815"/>
                    <a:pt x="1849" y="1862"/>
                    <a:pt x="1815" y="1914"/>
                  </a:cubicBezTo>
                  <a:lnTo>
                    <a:pt x="1798" y="1942"/>
                  </a:lnTo>
                  <a:cubicBezTo>
                    <a:pt x="1700" y="2100"/>
                    <a:pt x="1648" y="2291"/>
                    <a:pt x="1655" y="2484"/>
                  </a:cubicBezTo>
                  <a:cubicBezTo>
                    <a:pt x="1631" y="2471"/>
                    <a:pt x="1607" y="2458"/>
                    <a:pt x="1584" y="2443"/>
                  </a:cubicBezTo>
                  <a:lnTo>
                    <a:pt x="1365" y="2317"/>
                  </a:lnTo>
                  <a:cubicBezTo>
                    <a:pt x="1260" y="2255"/>
                    <a:pt x="1153" y="2192"/>
                    <a:pt x="1063" y="2109"/>
                  </a:cubicBezTo>
                  <a:cubicBezTo>
                    <a:pt x="1052" y="2098"/>
                    <a:pt x="1040" y="2087"/>
                    <a:pt x="1029" y="2077"/>
                  </a:cubicBezTo>
                  <a:cubicBezTo>
                    <a:pt x="973" y="2023"/>
                    <a:pt x="915" y="1970"/>
                    <a:pt x="838" y="1950"/>
                  </a:cubicBezTo>
                  <a:cubicBezTo>
                    <a:pt x="821" y="1946"/>
                    <a:pt x="804" y="1944"/>
                    <a:pt x="787" y="1942"/>
                  </a:cubicBezTo>
                  <a:cubicBezTo>
                    <a:pt x="774" y="1940"/>
                    <a:pt x="761" y="1940"/>
                    <a:pt x="748" y="1935"/>
                  </a:cubicBezTo>
                  <a:cubicBezTo>
                    <a:pt x="701" y="1927"/>
                    <a:pt x="658" y="1903"/>
                    <a:pt x="613" y="1880"/>
                  </a:cubicBezTo>
                  <a:cubicBezTo>
                    <a:pt x="581" y="1860"/>
                    <a:pt x="547" y="1843"/>
                    <a:pt x="513" y="1830"/>
                  </a:cubicBezTo>
                  <a:cubicBezTo>
                    <a:pt x="470" y="1815"/>
                    <a:pt x="427" y="1807"/>
                    <a:pt x="378" y="1805"/>
                  </a:cubicBezTo>
                  <a:lnTo>
                    <a:pt x="384" y="1588"/>
                  </a:lnTo>
                  <a:cubicBezTo>
                    <a:pt x="392" y="1589"/>
                    <a:pt x="400" y="1590"/>
                    <a:pt x="408" y="1590"/>
                  </a:cubicBezTo>
                  <a:cubicBezTo>
                    <a:pt x="464" y="1590"/>
                    <a:pt x="523" y="1565"/>
                    <a:pt x="564" y="1520"/>
                  </a:cubicBezTo>
                  <a:cubicBezTo>
                    <a:pt x="605" y="1479"/>
                    <a:pt x="624" y="1430"/>
                    <a:pt x="622" y="1378"/>
                  </a:cubicBezTo>
                  <a:cubicBezTo>
                    <a:pt x="622" y="1353"/>
                    <a:pt x="615" y="1329"/>
                    <a:pt x="611" y="1308"/>
                  </a:cubicBezTo>
                  <a:cubicBezTo>
                    <a:pt x="605" y="1278"/>
                    <a:pt x="598" y="1248"/>
                    <a:pt x="603" y="1222"/>
                  </a:cubicBezTo>
                  <a:cubicBezTo>
                    <a:pt x="622" y="1119"/>
                    <a:pt x="780" y="1108"/>
                    <a:pt x="847" y="1108"/>
                  </a:cubicBezTo>
                  <a:lnTo>
                    <a:pt x="896" y="1108"/>
                  </a:lnTo>
                  <a:lnTo>
                    <a:pt x="840" y="811"/>
                  </a:lnTo>
                  <a:cubicBezTo>
                    <a:pt x="909" y="779"/>
                    <a:pt x="983" y="762"/>
                    <a:pt x="1058" y="762"/>
                  </a:cubicBezTo>
                  <a:cubicBezTo>
                    <a:pt x="1069" y="762"/>
                    <a:pt x="1081" y="763"/>
                    <a:pt x="1093" y="763"/>
                  </a:cubicBezTo>
                  <a:lnTo>
                    <a:pt x="1104" y="763"/>
                  </a:lnTo>
                  <a:cubicBezTo>
                    <a:pt x="1115" y="764"/>
                    <a:pt x="1125" y="765"/>
                    <a:pt x="1136" y="765"/>
                  </a:cubicBezTo>
                  <a:cubicBezTo>
                    <a:pt x="1157" y="765"/>
                    <a:pt x="1176" y="763"/>
                    <a:pt x="1192" y="757"/>
                  </a:cubicBezTo>
                  <a:cubicBezTo>
                    <a:pt x="1282" y="723"/>
                    <a:pt x="1275" y="626"/>
                    <a:pt x="1267" y="541"/>
                  </a:cubicBezTo>
                  <a:cubicBezTo>
                    <a:pt x="1262" y="474"/>
                    <a:pt x="1256" y="406"/>
                    <a:pt x="1292" y="365"/>
                  </a:cubicBezTo>
                  <a:cubicBezTo>
                    <a:pt x="1312" y="341"/>
                    <a:pt x="1344" y="331"/>
                    <a:pt x="1367" y="324"/>
                  </a:cubicBezTo>
                  <a:cubicBezTo>
                    <a:pt x="1451" y="301"/>
                    <a:pt x="1543" y="296"/>
                    <a:pt x="1633" y="292"/>
                  </a:cubicBezTo>
                  <a:cubicBezTo>
                    <a:pt x="1787" y="283"/>
                    <a:pt x="1946" y="277"/>
                    <a:pt x="2062" y="170"/>
                  </a:cubicBezTo>
                  <a:cubicBezTo>
                    <a:pt x="2077" y="157"/>
                    <a:pt x="2087" y="144"/>
                    <a:pt x="2100" y="131"/>
                  </a:cubicBezTo>
                  <a:cubicBezTo>
                    <a:pt x="2128" y="99"/>
                    <a:pt x="2156" y="71"/>
                    <a:pt x="2190" y="61"/>
                  </a:cubicBezTo>
                  <a:cubicBezTo>
                    <a:pt x="2201" y="57"/>
                    <a:pt x="2213" y="55"/>
                    <a:pt x="2224" y="55"/>
                  </a:cubicBezTo>
                  <a:close/>
                  <a:moveTo>
                    <a:pt x="2224" y="1"/>
                  </a:moveTo>
                  <a:cubicBezTo>
                    <a:pt x="2207" y="1"/>
                    <a:pt x="2190" y="4"/>
                    <a:pt x="2173" y="9"/>
                  </a:cubicBezTo>
                  <a:cubicBezTo>
                    <a:pt x="2126" y="24"/>
                    <a:pt x="2094" y="61"/>
                    <a:pt x="2062" y="95"/>
                  </a:cubicBezTo>
                  <a:cubicBezTo>
                    <a:pt x="2051" y="108"/>
                    <a:pt x="2038" y="119"/>
                    <a:pt x="2025" y="131"/>
                  </a:cubicBezTo>
                  <a:cubicBezTo>
                    <a:pt x="1924" y="223"/>
                    <a:pt x="1781" y="232"/>
                    <a:pt x="1631" y="238"/>
                  </a:cubicBezTo>
                  <a:cubicBezTo>
                    <a:pt x="1539" y="243"/>
                    <a:pt x="1442" y="247"/>
                    <a:pt x="1352" y="273"/>
                  </a:cubicBezTo>
                  <a:cubicBezTo>
                    <a:pt x="1320" y="281"/>
                    <a:pt x="1282" y="296"/>
                    <a:pt x="1252" y="328"/>
                  </a:cubicBezTo>
                  <a:cubicBezTo>
                    <a:pt x="1202" y="386"/>
                    <a:pt x="1209" y="470"/>
                    <a:pt x="1215" y="545"/>
                  </a:cubicBezTo>
                  <a:cubicBezTo>
                    <a:pt x="1222" y="633"/>
                    <a:pt x="1224" y="688"/>
                    <a:pt x="1175" y="708"/>
                  </a:cubicBezTo>
                  <a:cubicBezTo>
                    <a:pt x="1165" y="710"/>
                    <a:pt x="1152" y="711"/>
                    <a:pt x="1139" y="711"/>
                  </a:cubicBezTo>
                  <a:cubicBezTo>
                    <a:pt x="1129" y="711"/>
                    <a:pt x="1119" y="711"/>
                    <a:pt x="1108" y="710"/>
                  </a:cubicBezTo>
                  <a:lnTo>
                    <a:pt x="1097" y="710"/>
                  </a:lnTo>
                  <a:cubicBezTo>
                    <a:pt x="1083" y="709"/>
                    <a:pt x="1069" y="708"/>
                    <a:pt x="1055" y="708"/>
                  </a:cubicBezTo>
                  <a:cubicBezTo>
                    <a:pt x="966" y="708"/>
                    <a:pt x="877" y="731"/>
                    <a:pt x="798" y="772"/>
                  </a:cubicBezTo>
                  <a:lnTo>
                    <a:pt x="780" y="781"/>
                  </a:lnTo>
                  <a:lnTo>
                    <a:pt x="832" y="1055"/>
                  </a:lnTo>
                  <a:cubicBezTo>
                    <a:pt x="667" y="1059"/>
                    <a:pt x="568" y="1115"/>
                    <a:pt x="549" y="1213"/>
                  </a:cubicBezTo>
                  <a:cubicBezTo>
                    <a:pt x="543" y="1250"/>
                    <a:pt x="551" y="1284"/>
                    <a:pt x="560" y="1318"/>
                  </a:cubicBezTo>
                  <a:cubicBezTo>
                    <a:pt x="564" y="1340"/>
                    <a:pt x="568" y="1359"/>
                    <a:pt x="568" y="1380"/>
                  </a:cubicBezTo>
                  <a:cubicBezTo>
                    <a:pt x="570" y="1417"/>
                    <a:pt x="555" y="1453"/>
                    <a:pt x="525" y="1483"/>
                  </a:cubicBezTo>
                  <a:cubicBezTo>
                    <a:pt x="493" y="1517"/>
                    <a:pt x="448" y="1537"/>
                    <a:pt x="406" y="1537"/>
                  </a:cubicBezTo>
                  <a:cubicBezTo>
                    <a:pt x="393" y="1537"/>
                    <a:pt x="379" y="1535"/>
                    <a:pt x="367" y="1530"/>
                  </a:cubicBezTo>
                  <a:lnTo>
                    <a:pt x="333" y="1518"/>
                  </a:lnTo>
                  <a:lnTo>
                    <a:pt x="326" y="1777"/>
                  </a:lnTo>
                  <a:cubicBezTo>
                    <a:pt x="311" y="1774"/>
                    <a:pt x="296" y="1773"/>
                    <a:pt x="280" y="1773"/>
                  </a:cubicBezTo>
                  <a:cubicBezTo>
                    <a:pt x="214" y="1773"/>
                    <a:pt x="146" y="1798"/>
                    <a:pt x="88" y="1843"/>
                  </a:cubicBezTo>
                  <a:lnTo>
                    <a:pt x="1" y="1912"/>
                  </a:lnTo>
                  <a:lnTo>
                    <a:pt x="110" y="1890"/>
                  </a:lnTo>
                  <a:cubicBezTo>
                    <a:pt x="191" y="1873"/>
                    <a:pt x="276" y="1859"/>
                    <a:pt x="355" y="1859"/>
                  </a:cubicBezTo>
                  <a:cubicBezTo>
                    <a:pt x="404" y="1859"/>
                    <a:pt x="452" y="1865"/>
                    <a:pt x="493" y="1880"/>
                  </a:cubicBezTo>
                  <a:cubicBezTo>
                    <a:pt x="525" y="1892"/>
                    <a:pt x="555" y="1907"/>
                    <a:pt x="588" y="1927"/>
                  </a:cubicBezTo>
                  <a:cubicBezTo>
                    <a:pt x="635" y="1952"/>
                    <a:pt x="684" y="1978"/>
                    <a:pt x="740" y="1989"/>
                  </a:cubicBezTo>
                  <a:cubicBezTo>
                    <a:pt x="753" y="1991"/>
                    <a:pt x="765" y="1993"/>
                    <a:pt x="780" y="1995"/>
                  </a:cubicBezTo>
                  <a:cubicBezTo>
                    <a:pt x="795" y="1997"/>
                    <a:pt x="810" y="1997"/>
                    <a:pt x="825" y="2002"/>
                  </a:cubicBezTo>
                  <a:cubicBezTo>
                    <a:pt x="890" y="2017"/>
                    <a:pt x="939" y="2066"/>
                    <a:pt x="992" y="2115"/>
                  </a:cubicBezTo>
                  <a:cubicBezTo>
                    <a:pt x="1003" y="2126"/>
                    <a:pt x="1016" y="2139"/>
                    <a:pt x="1027" y="2150"/>
                  </a:cubicBezTo>
                  <a:cubicBezTo>
                    <a:pt x="1121" y="2235"/>
                    <a:pt x="1232" y="2300"/>
                    <a:pt x="1340" y="2362"/>
                  </a:cubicBezTo>
                  <a:lnTo>
                    <a:pt x="1556" y="2490"/>
                  </a:lnTo>
                  <a:cubicBezTo>
                    <a:pt x="1595" y="2512"/>
                    <a:pt x="1633" y="2533"/>
                    <a:pt x="1672" y="2552"/>
                  </a:cubicBezTo>
                  <a:lnTo>
                    <a:pt x="1715" y="2574"/>
                  </a:lnTo>
                  <a:lnTo>
                    <a:pt x="1710" y="2527"/>
                  </a:lnTo>
                  <a:cubicBezTo>
                    <a:pt x="1695" y="2330"/>
                    <a:pt x="1742" y="2130"/>
                    <a:pt x="1843" y="1970"/>
                  </a:cubicBezTo>
                  <a:lnTo>
                    <a:pt x="1860" y="1944"/>
                  </a:lnTo>
                  <a:cubicBezTo>
                    <a:pt x="1897" y="1888"/>
                    <a:pt x="1933" y="1832"/>
                    <a:pt x="1935" y="1764"/>
                  </a:cubicBezTo>
                  <a:cubicBezTo>
                    <a:pt x="1937" y="1749"/>
                    <a:pt x="1935" y="1736"/>
                    <a:pt x="1935" y="1723"/>
                  </a:cubicBezTo>
                  <a:cubicBezTo>
                    <a:pt x="1933" y="1708"/>
                    <a:pt x="1933" y="1695"/>
                    <a:pt x="1935" y="1683"/>
                  </a:cubicBezTo>
                  <a:cubicBezTo>
                    <a:pt x="1942" y="1590"/>
                    <a:pt x="2049" y="1537"/>
                    <a:pt x="2147" y="1496"/>
                  </a:cubicBezTo>
                  <a:cubicBezTo>
                    <a:pt x="2299" y="1432"/>
                    <a:pt x="2377" y="1342"/>
                    <a:pt x="2364" y="1243"/>
                  </a:cubicBezTo>
                  <a:cubicBezTo>
                    <a:pt x="2357" y="1188"/>
                    <a:pt x="2323" y="1145"/>
                    <a:pt x="2291" y="1104"/>
                  </a:cubicBezTo>
                  <a:cubicBezTo>
                    <a:pt x="2261" y="1065"/>
                    <a:pt x="2233" y="1029"/>
                    <a:pt x="2229" y="988"/>
                  </a:cubicBezTo>
                  <a:cubicBezTo>
                    <a:pt x="2224" y="924"/>
                    <a:pt x="2274" y="877"/>
                    <a:pt x="2332" y="821"/>
                  </a:cubicBezTo>
                  <a:cubicBezTo>
                    <a:pt x="2368" y="787"/>
                    <a:pt x="2404" y="751"/>
                    <a:pt x="2430" y="708"/>
                  </a:cubicBezTo>
                  <a:cubicBezTo>
                    <a:pt x="2490" y="601"/>
                    <a:pt x="2464" y="481"/>
                    <a:pt x="2439" y="363"/>
                  </a:cubicBezTo>
                  <a:cubicBezTo>
                    <a:pt x="2434" y="343"/>
                    <a:pt x="2430" y="324"/>
                    <a:pt x="2428" y="307"/>
                  </a:cubicBezTo>
                  <a:cubicBezTo>
                    <a:pt x="2415" y="247"/>
                    <a:pt x="2409" y="185"/>
                    <a:pt x="2407" y="108"/>
                  </a:cubicBezTo>
                  <a:lnTo>
                    <a:pt x="2407" y="97"/>
                  </a:lnTo>
                  <a:lnTo>
                    <a:pt x="2398" y="89"/>
                  </a:lnTo>
                  <a:cubicBezTo>
                    <a:pt x="2338" y="30"/>
                    <a:pt x="2280" y="1"/>
                    <a:pt x="22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296"/>
            <p:cNvSpPr/>
            <p:nvPr/>
          </p:nvSpPr>
          <p:spPr>
            <a:xfrm>
              <a:off x="4414270" y="2330249"/>
              <a:ext cx="72657" cy="61490"/>
            </a:xfrm>
            <a:custGeom>
              <a:rect b="b" l="l" r="r" t="t"/>
              <a:pathLst>
                <a:path extrusionOk="0" h="2164" w="2557">
                  <a:moveTo>
                    <a:pt x="996" y="0"/>
                  </a:moveTo>
                  <a:cubicBezTo>
                    <a:pt x="916" y="0"/>
                    <a:pt x="834" y="17"/>
                    <a:pt x="752" y="33"/>
                  </a:cubicBezTo>
                  <a:cubicBezTo>
                    <a:pt x="699" y="76"/>
                    <a:pt x="660" y="136"/>
                    <a:pt x="654" y="205"/>
                  </a:cubicBezTo>
                  <a:cubicBezTo>
                    <a:pt x="648" y="269"/>
                    <a:pt x="660" y="344"/>
                    <a:pt x="611" y="385"/>
                  </a:cubicBezTo>
                  <a:cubicBezTo>
                    <a:pt x="590" y="402"/>
                    <a:pt x="562" y="406"/>
                    <a:pt x="536" y="411"/>
                  </a:cubicBezTo>
                  <a:cubicBezTo>
                    <a:pt x="522" y="412"/>
                    <a:pt x="508" y="412"/>
                    <a:pt x="494" y="412"/>
                  </a:cubicBezTo>
                  <a:cubicBezTo>
                    <a:pt x="440" y="412"/>
                    <a:pt x="385" y="405"/>
                    <a:pt x="332" y="405"/>
                  </a:cubicBezTo>
                  <a:cubicBezTo>
                    <a:pt x="296" y="405"/>
                    <a:pt x="260" y="409"/>
                    <a:pt x="225" y="419"/>
                  </a:cubicBezTo>
                  <a:cubicBezTo>
                    <a:pt x="127" y="451"/>
                    <a:pt x="63" y="597"/>
                    <a:pt x="146" y="659"/>
                  </a:cubicBezTo>
                  <a:lnTo>
                    <a:pt x="0" y="659"/>
                  </a:lnTo>
                  <a:cubicBezTo>
                    <a:pt x="5" y="668"/>
                    <a:pt x="13" y="674"/>
                    <a:pt x="18" y="685"/>
                  </a:cubicBezTo>
                  <a:cubicBezTo>
                    <a:pt x="69" y="773"/>
                    <a:pt x="69" y="886"/>
                    <a:pt x="129" y="970"/>
                  </a:cubicBezTo>
                  <a:cubicBezTo>
                    <a:pt x="238" y="1122"/>
                    <a:pt x="476" y="1107"/>
                    <a:pt x="613" y="1233"/>
                  </a:cubicBezTo>
                  <a:cubicBezTo>
                    <a:pt x="690" y="1306"/>
                    <a:pt x="725" y="1418"/>
                    <a:pt x="802" y="1488"/>
                  </a:cubicBezTo>
                  <a:cubicBezTo>
                    <a:pt x="915" y="1597"/>
                    <a:pt x="1100" y="1600"/>
                    <a:pt x="1217" y="1702"/>
                  </a:cubicBezTo>
                  <a:cubicBezTo>
                    <a:pt x="1288" y="1760"/>
                    <a:pt x="1329" y="1848"/>
                    <a:pt x="1400" y="1906"/>
                  </a:cubicBezTo>
                  <a:cubicBezTo>
                    <a:pt x="1513" y="1998"/>
                    <a:pt x="1678" y="1998"/>
                    <a:pt x="1804" y="2071"/>
                  </a:cubicBezTo>
                  <a:cubicBezTo>
                    <a:pt x="1852" y="2099"/>
                    <a:pt x="1894" y="2133"/>
                    <a:pt x="1942" y="2163"/>
                  </a:cubicBezTo>
                  <a:cubicBezTo>
                    <a:pt x="1901" y="1930"/>
                    <a:pt x="2027" y="1672"/>
                    <a:pt x="2244" y="1572"/>
                  </a:cubicBezTo>
                  <a:cubicBezTo>
                    <a:pt x="2331" y="1532"/>
                    <a:pt x="2427" y="1518"/>
                    <a:pt x="2524" y="1518"/>
                  </a:cubicBezTo>
                  <a:cubicBezTo>
                    <a:pt x="2531" y="1518"/>
                    <a:pt x="2539" y="1518"/>
                    <a:pt x="2546" y="1518"/>
                  </a:cubicBezTo>
                  <a:cubicBezTo>
                    <a:pt x="2556" y="1430"/>
                    <a:pt x="2556" y="1343"/>
                    <a:pt x="2531" y="1259"/>
                  </a:cubicBezTo>
                  <a:cubicBezTo>
                    <a:pt x="2505" y="1184"/>
                    <a:pt x="2460" y="1115"/>
                    <a:pt x="2426" y="1047"/>
                  </a:cubicBezTo>
                  <a:cubicBezTo>
                    <a:pt x="2370" y="938"/>
                    <a:pt x="2340" y="820"/>
                    <a:pt x="2329" y="700"/>
                  </a:cubicBezTo>
                  <a:cubicBezTo>
                    <a:pt x="2291" y="681"/>
                    <a:pt x="2254" y="659"/>
                    <a:pt x="2216" y="638"/>
                  </a:cubicBezTo>
                  <a:cubicBezTo>
                    <a:pt x="2145" y="595"/>
                    <a:pt x="2072" y="552"/>
                    <a:pt x="1999" y="509"/>
                  </a:cubicBezTo>
                  <a:cubicBezTo>
                    <a:pt x="1892" y="447"/>
                    <a:pt x="1783" y="383"/>
                    <a:pt x="1693" y="299"/>
                  </a:cubicBezTo>
                  <a:cubicBezTo>
                    <a:pt x="1627" y="241"/>
                    <a:pt x="1564" y="168"/>
                    <a:pt x="1479" y="147"/>
                  </a:cubicBezTo>
                  <a:cubicBezTo>
                    <a:pt x="1449" y="141"/>
                    <a:pt x="1419" y="138"/>
                    <a:pt x="1391" y="134"/>
                  </a:cubicBezTo>
                  <a:cubicBezTo>
                    <a:pt x="1305" y="117"/>
                    <a:pt x="1232" y="57"/>
                    <a:pt x="1149" y="25"/>
                  </a:cubicBezTo>
                  <a:cubicBezTo>
                    <a:pt x="1099" y="7"/>
                    <a:pt x="1048" y="0"/>
                    <a:pt x="99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296"/>
            <p:cNvSpPr/>
            <p:nvPr/>
          </p:nvSpPr>
          <p:spPr>
            <a:xfrm>
              <a:off x="4412821" y="2329481"/>
              <a:ext cx="74959" cy="63763"/>
            </a:xfrm>
            <a:custGeom>
              <a:rect b="b" l="l" r="r" t="t"/>
              <a:pathLst>
                <a:path extrusionOk="0" h="2244" w="2638">
                  <a:moveTo>
                    <a:pt x="1050" y="56"/>
                  </a:moveTo>
                  <a:cubicBezTo>
                    <a:pt x="1101" y="56"/>
                    <a:pt x="1149" y="62"/>
                    <a:pt x="1191" y="78"/>
                  </a:cubicBezTo>
                  <a:cubicBezTo>
                    <a:pt x="1223" y="90"/>
                    <a:pt x="1253" y="105"/>
                    <a:pt x="1286" y="125"/>
                  </a:cubicBezTo>
                  <a:cubicBezTo>
                    <a:pt x="1333" y="150"/>
                    <a:pt x="1382" y="176"/>
                    <a:pt x="1438" y="187"/>
                  </a:cubicBezTo>
                  <a:cubicBezTo>
                    <a:pt x="1451" y="189"/>
                    <a:pt x="1463" y="191"/>
                    <a:pt x="1478" y="193"/>
                  </a:cubicBezTo>
                  <a:cubicBezTo>
                    <a:pt x="1493" y="195"/>
                    <a:pt x="1508" y="195"/>
                    <a:pt x="1523" y="200"/>
                  </a:cubicBezTo>
                  <a:cubicBezTo>
                    <a:pt x="1588" y="215"/>
                    <a:pt x="1637" y="264"/>
                    <a:pt x="1690" y="313"/>
                  </a:cubicBezTo>
                  <a:cubicBezTo>
                    <a:pt x="1701" y="324"/>
                    <a:pt x="1714" y="337"/>
                    <a:pt x="1725" y="348"/>
                  </a:cubicBezTo>
                  <a:cubicBezTo>
                    <a:pt x="1819" y="433"/>
                    <a:pt x="1930" y="498"/>
                    <a:pt x="2038" y="560"/>
                  </a:cubicBezTo>
                  <a:lnTo>
                    <a:pt x="2254" y="688"/>
                  </a:lnTo>
                  <a:cubicBezTo>
                    <a:pt x="2288" y="708"/>
                    <a:pt x="2323" y="727"/>
                    <a:pt x="2357" y="744"/>
                  </a:cubicBezTo>
                  <a:cubicBezTo>
                    <a:pt x="2368" y="866"/>
                    <a:pt x="2400" y="980"/>
                    <a:pt x="2453" y="1085"/>
                  </a:cubicBezTo>
                  <a:cubicBezTo>
                    <a:pt x="2464" y="1108"/>
                    <a:pt x="2477" y="1130"/>
                    <a:pt x="2487" y="1151"/>
                  </a:cubicBezTo>
                  <a:cubicBezTo>
                    <a:pt x="2515" y="1198"/>
                    <a:pt x="2539" y="1245"/>
                    <a:pt x="2556" y="1295"/>
                  </a:cubicBezTo>
                  <a:cubicBezTo>
                    <a:pt x="2575" y="1357"/>
                    <a:pt x="2582" y="1430"/>
                    <a:pt x="2573" y="1517"/>
                  </a:cubicBezTo>
                  <a:cubicBezTo>
                    <a:pt x="2462" y="1517"/>
                    <a:pt x="2368" y="1537"/>
                    <a:pt x="2284" y="1575"/>
                  </a:cubicBezTo>
                  <a:cubicBezTo>
                    <a:pt x="2076" y="1669"/>
                    <a:pt x="1945" y="1903"/>
                    <a:pt x="1958" y="2134"/>
                  </a:cubicBezTo>
                  <a:cubicBezTo>
                    <a:pt x="1956" y="2132"/>
                    <a:pt x="1952" y="2130"/>
                    <a:pt x="1948" y="2128"/>
                  </a:cubicBezTo>
                  <a:cubicBezTo>
                    <a:pt x="1922" y="2109"/>
                    <a:pt x="1896" y="2089"/>
                    <a:pt x="1868" y="2074"/>
                  </a:cubicBezTo>
                  <a:cubicBezTo>
                    <a:pt x="1810" y="2040"/>
                    <a:pt x="1744" y="2023"/>
                    <a:pt x="1682" y="2006"/>
                  </a:cubicBezTo>
                  <a:cubicBezTo>
                    <a:pt x="1603" y="1982"/>
                    <a:pt x="1528" y="1961"/>
                    <a:pt x="1468" y="1914"/>
                  </a:cubicBezTo>
                  <a:cubicBezTo>
                    <a:pt x="1436" y="1886"/>
                    <a:pt x="1408" y="1849"/>
                    <a:pt x="1380" y="1813"/>
                  </a:cubicBezTo>
                  <a:cubicBezTo>
                    <a:pt x="1352" y="1777"/>
                    <a:pt x="1322" y="1738"/>
                    <a:pt x="1286" y="1708"/>
                  </a:cubicBezTo>
                  <a:cubicBezTo>
                    <a:pt x="1226" y="1657"/>
                    <a:pt x="1148" y="1629"/>
                    <a:pt x="1076" y="1601"/>
                  </a:cubicBezTo>
                  <a:cubicBezTo>
                    <a:pt x="998" y="1575"/>
                    <a:pt x="926" y="1547"/>
                    <a:pt x="872" y="1496"/>
                  </a:cubicBezTo>
                  <a:cubicBezTo>
                    <a:pt x="836" y="1464"/>
                    <a:pt x="810" y="1421"/>
                    <a:pt x="782" y="1374"/>
                  </a:cubicBezTo>
                  <a:cubicBezTo>
                    <a:pt x="754" y="1329"/>
                    <a:pt x="724" y="1280"/>
                    <a:pt x="684" y="1241"/>
                  </a:cubicBezTo>
                  <a:cubicBezTo>
                    <a:pt x="617" y="1179"/>
                    <a:pt x="529" y="1149"/>
                    <a:pt x="444" y="1121"/>
                  </a:cubicBezTo>
                  <a:cubicBezTo>
                    <a:pt x="347" y="1089"/>
                    <a:pt x="255" y="1057"/>
                    <a:pt x="201" y="982"/>
                  </a:cubicBezTo>
                  <a:cubicBezTo>
                    <a:pt x="171" y="939"/>
                    <a:pt x="159" y="890"/>
                    <a:pt x="144" y="836"/>
                  </a:cubicBezTo>
                  <a:cubicBezTo>
                    <a:pt x="133" y="795"/>
                    <a:pt x="120" y="752"/>
                    <a:pt x="101" y="714"/>
                  </a:cubicBezTo>
                  <a:lnTo>
                    <a:pt x="276" y="712"/>
                  </a:lnTo>
                  <a:lnTo>
                    <a:pt x="212" y="663"/>
                  </a:lnTo>
                  <a:cubicBezTo>
                    <a:pt x="184" y="643"/>
                    <a:pt x="182" y="611"/>
                    <a:pt x="186" y="590"/>
                  </a:cubicBezTo>
                  <a:cubicBezTo>
                    <a:pt x="195" y="538"/>
                    <a:pt x="238" y="487"/>
                    <a:pt x="285" y="472"/>
                  </a:cubicBezTo>
                  <a:cubicBezTo>
                    <a:pt x="313" y="463"/>
                    <a:pt x="345" y="459"/>
                    <a:pt x="386" y="459"/>
                  </a:cubicBezTo>
                  <a:cubicBezTo>
                    <a:pt x="411" y="459"/>
                    <a:pt x="435" y="461"/>
                    <a:pt x="461" y="463"/>
                  </a:cubicBezTo>
                  <a:cubicBezTo>
                    <a:pt x="485" y="465"/>
                    <a:pt x="510" y="466"/>
                    <a:pt x="535" y="466"/>
                  </a:cubicBezTo>
                  <a:cubicBezTo>
                    <a:pt x="553" y="466"/>
                    <a:pt x="571" y="465"/>
                    <a:pt x="589" y="463"/>
                  </a:cubicBezTo>
                  <a:cubicBezTo>
                    <a:pt x="615" y="461"/>
                    <a:pt x="651" y="455"/>
                    <a:pt x="679" y="431"/>
                  </a:cubicBezTo>
                  <a:cubicBezTo>
                    <a:pt x="726" y="393"/>
                    <a:pt x="729" y="333"/>
                    <a:pt x="729" y="279"/>
                  </a:cubicBezTo>
                  <a:cubicBezTo>
                    <a:pt x="729" y="264"/>
                    <a:pt x="731" y="249"/>
                    <a:pt x="731" y="234"/>
                  </a:cubicBezTo>
                  <a:cubicBezTo>
                    <a:pt x="735" y="180"/>
                    <a:pt x="765" y="127"/>
                    <a:pt x="814" y="86"/>
                  </a:cubicBezTo>
                  <a:cubicBezTo>
                    <a:pt x="892" y="70"/>
                    <a:pt x="974" y="56"/>
                    <a:pt x="1050" y="56"/>
                  </a:cubicBezTo>
                  <a:close/>
                  <a:moveTo>
                    <a:pt x="1048" y="0"/>
                  </a:moveTo>
                  <a:cubicBezTo>
                    <a:pt x="964" y="0"/>
                    <a:pt x="876" y="20"/>
                    <a:pt x="797" y="35"/>
                  </a:cubicBezTo>
                  <a:lnTo>
                    <a:pt x="786" y="41"/>
                  </a:lnTo>
                  <a:cubicBezTo>
                    <a:pt x="722" y="90"/>
                    <a:pt x="684" y="159"/>
                    <a:pt x="677" y="230"/>
                  </a:cubicBezTo>
                  <a:cubicBezTo>
                    <a:pt x="677" y="245"/>
                    <a:pt x="675" y="262"/>
                    <a:pt x="675" y="277"/>
                  </a:cubicBezTo>
                  <a:cubicBezTo>
                    <a:pt x="675" y="324"/>
                    <a:pt x="673" y="367"/>
                    <a:pt x="645" y="390"/>
                  </a:cubicBezTo>
                  <a:cubicBezTo>
                    <a:pt x="632" y="401"/>
                    <a:pt x="613" y="408"/>
                    <a:pt x="585" y="410"/>
                  </a:cubicBezTo>
                  <a:cubicBezTo>
                    <a:pt x="568" y="412"/>
                    <a:pt x="551" y="412"/>
                    <a:pt x="534" y="412"/>
                  </a:cubicBezTo>
                  <a:cubicBezTo>
                    <a:pt x="510" y="412"/>
                    <a:pt x="487" y="411"/>
                    <a:pt x="465" y="410"/>
                  </a:cubicBezTo>
                  <a:cubicBezTo>
                    <a:pt x="437" y="408"/>
                    <a:pt x="411" y="405"/>
                    <a:pt x="386" y="405"/>
                  </a:cubicBezTo>
                  <a:cubicBezTo>
                    <a:pt x="339" y="405"/>
                    <a:pt x="302" y="410"/>
                    <a:pt x="268" y="420"/>
                  </a:cubicBezTo>
                  <a:cubicBezTo>
                    <a:pt x="201" y="442"/>
                    <a:pt x="146" y="508"/>
                    <a:pt x="133" y="581"/>
                  </a:cubicBezTo>
                  <a:cubicBezTo>
                    <a:pt x="129" y="609"/>
                    <a:pt x="131" y="637"/>
                    <a:pt x="141" y="658"/>
                  </a:cubicBezTo>
                  <a:lnTo>
                    <a:pt x="0" y="660"/>
                  </a:lnTo>
                  <a:lnTo>
                    <a:pt x="28" y="701"/>
                  </a:lnTo>
                  <a:cubicBezTo>
                    <a:pt x="32" y="705"/>
                    <a:pt x="34" y="710"/>
                    <a:pt x="39" y="714"/>
                  </a:cubicBezTo>
                  <a:cubicBezTo>
                    <a:pt x="41" y="718"/>
                    <a:pt x="45" y="720"/>
                    <a:pt x="45" y="725"/>
                  </a:cubicBezTo>
                  <a:cubicBezTo>
                    <a:pt x="66" y="761"/>
                    <a:pt x="79" y="804"/>
                    <a:pt x="92" y="849"/>
                  </a:cubicBezTo>
                  <a:cubicBezTo>
                    <a:pt x="107" y="905"/>
                    <a:pt x="124" y="962"/>
                    <a:pt x="159" y="1012"/>
                  </a:cubicBezTo>
                  <a:cubicBezTo>
                    <a:pt x="223" y="1102"/>
                    <a:pt x="326" y="1138"/>
                    <a:pt x="426" y="1172"/>
                  </a:cubicBezTo>
                  <a:cubicBezTo>
                    <a:pt x="506" y="1198"/>
                    <a:pt x="587" y="1226"/>
                    <a:pt x="645" y="1280"/>
                  </a:cubicBezTo>
                  <a:cubicBezTo>
                    <a:pt x="681" y="1314"/>
                    <a:pt x="709" y="1357"/>
                    <a:pt x="735" y="1402"/>
                  </a:cubicBezTo>
                  <a:cubicBezTo>
                    <a:pt x="765" y="1449"/>
                    <a:pt x="793" y="1496"/>
                    <a:pt x="836" y="1537"/>
                  </a:cubicBezTo>
                  <a:cubicBezTo>
                    <a:pt x="898" y="1594"/>
                    <a:pt x="979" y="1624"/>
                    <a:pt x="1056" y="1652"/>
                  </a:cubicBezTo>
                  <a:cubicBezTo>
                    <a:pt x="1129" y="1678"/>
                    <a:pt x="1198" y="1704"/>
                    <a:pt x="1251" y="1749"/>
                  </a:cubicBezTo>
                  <a:cubicBezTo>
                    <a:pt x="1283" y="1777"/>
                    <a:pt x="1309" y="1809"/>
                    <a:pt x="1337" y="1845"/>
                  </a:cubicBezTo>
                  <a:cubicBezTo>
                    <a:pt x="1365" y="1884"/>
                    <a:pt x="1395" y="1922"/>
                    <a:pt x="1436" y="1954"/>
                  </a:cubicBezTo>
                  <a:cubicBezTo>
                    <a:pt x="1502" y="2010"/>
                    <a:pt x="1586" y="2034"/>
                    <a:pt x="1667" y="2057"/>
                  </a:cubicBezTo>
                  <a:cubicBezTo>
                    <a:pt x="1729" y="2074"/>
                    <a:pt x="1789" y="2092"/>
                    <a:pt x="1843" y="2122"/>
                  </a:cubicBezTo>
                  <a:cubicBezTo>
                    <a:pt x="1868" y="2134"/>
                    <a:pt x="1892" y="2152"/>
                    <a:pt x="1918" y="2171"/>
                  </a:cubicBezTo>
                  <a:cubicBezTo>
                    <a:pt x="1937" y="2186"/>
                    <a:pt x="1958" y="2199"/>
                    <a:pt x="1980" y="2214"/>
                  </a:cubicBezTo>
                  <a:lnTo>
                    <a:pt x="2029" y="2244"/>
                  </a:lnTo>
                  <a:lnTo>
                    <a:pt x="2018" y="2186"/>
                  </a:lnTo>
                  <a:cubicBezTo>
                    <a:pt x="1980" y="1959"/>
                    <a:pt x="2102" y="1717"/>
                    <a:pt x="2305" y="1624"/>
                  </a:cubicBezTo>
                  <a:cubicBezTo>
                    <a:pt x="2383" y="1588"/>
                    <a:pt x="2470" y="1571"/>
                    <a:pt x="2573" y="1571"/>
                  </a:cubicBezTo>
                  <a:lnTo>
                    <a:pt x="2620" y="1573"/>
                  </a:lnTo>
                  <a:lnTo>
                    <a:pt x="2622" y="1549"/>
                  </a:lnTo>
                  <a:cubicBezTo>
                    <a:pt x="2637" y="1440"/>
                    <a:pt x="2631" y="1355"/>
                    <a:pt x="2607" y="1277"/>
                  </a:cubicBezTo>
                  <a:cubicBezTo>
                    <a:pt x="2588" y="1224"/>
                    <a:pt x="2562" y="1172"/>
                    <a:pt x="2535" y="1125"/>
                  </a:cubicBezTo>
                  <a:cubicBezTo>
                    <a:pt x="2524" y="1104"/>
                    <a:pt x="2511" y="1082"/>
                    <a:pt x="2500" y="1061"/>
                  </a:cubicBezTo>
                  <a:cubicBezTo>
                    <a:pt x="2449" y="958"/>
                    <a:pt x="2417" y="845"/>
                    <a:pt x="2408" y="725"/>
                  </a:cubicBezTo>
                  <a:lnTo>
                    <a:pt x="2406" y="710"/>
                  </a:lnTo>
                  <a:lnTo>
                    <a:pt x="2393" y="703"/>
                  </a:lnTo>
                  <a:cubicBezTo>
                    <a:pt x="2355" y="684"/>
                    <a:pt x="2318" y="663"/>
                    <a:pt x="2282" y="641"/>
                  </a:cubicBezTo>
                  <a:lnTo>
                    <a:pt x="2063" y="515"/>
                  </a:lnTo>
                  <a:cubicBezTo>
                    <a:pt x="1958" y="453"/>
                    <a:pt x="1851" y="390"/>
                    <a:pt x="1761" y="307"/>
                  </a:cubicBezTo>
                  <a:cubicBezTo>
                    <a:pt x="1750" y="296"/>
                    <a:pt x="1738" y="285"/>
                    <a:pt x="1727" y="275"/>
                  </a:cubicBezTo>
                  <a:cubicBezTo>
                    <a:pt x="1671" y="221"/>
                    <a:pt x="1613" y="168"/>
                    <a:pt x="1536" y="148"/>
                  </a:cubicBezTo>
                  <a:cubicBezTo>
                    <a:pt x="1519" y="144"/>
                    <a:pt x="1502" y="142"/>
                    <a:pt x="1485" y="140"/>
                  </a:cubicBezTo>
                  <a:cubicBezTo>
                    <a:pt x="1472" y="138"/>
                    <a:pt x="1459" y="138"/>
                    <a:pt x="1446" y="133"/>
                  </a:cubicBezTo>
                  <a:cubicBezTo>
                    <a:pt x="1399" y="125"/>
                    <a:pt x="1356" y="101"/>
                    <a:pt x="1311" y="78"/>
                  </a:cubicBezTo>
                  <a:cubicBezTo>
                    <a:pt x="1279" y="58"/>
                    <a:pt x="1245" y="41"/>
                    <a:pt x="1211" y="28"/>
                  </a:cubicBezTo>
                  <a:cubicBezTo>
                    <a:pt x="1161" y="9"/>
                    <a:pt x="1108" y="0"/>
                    <a:pt x="104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296"/>
            <p:cNvSpPr/>
            <p:nvPr/>
          </p:nvSpPr>
          <p:spPr>
            <a:xfrm>
              <a:off x="4468256" y="2373351"/>
              <a:ext cx="18356" cy="20004"/>
            </a:xfrm>
            <a:custGeom>
              <a:rect b="b" l="l" r="r" t="t"/>
              <a:pathLst>
                <a:path extrusionOk="0" h="704" w="646">
                  <a:moveTo>
                    <a:pt x="624" y="1"/>
                  </a:moveTo>
                  <a:cubicBezTo>
                    <a:pt x="527" y="1"/>
                    <a:pt x="431" y="15"/>
                    <a:pt x="344" y="55"/>
                  </a:cubicBezTo>
                  <a:cubicBezTo>
                    <a:pt x="127" y="155"/>
                    <a:pt x="1" y="413"/>
                    <a:pt x="42" y="646"/>
                  </a:cubicBezTo>
                  <a:cubicBezTo>
                    <a:pt x="50" y="650"/>
                    <a:pt x="59" y="659"/>
                    <a:pt x="67" y="663"/>
                  </a:cubicBezTo>
                  <a:cubicBezTo>
                    <a:pt x="121" y="691"/>
                    <a:pt x="180" y="703"/>
                    <a:pt x="240" y="703"/>
                  </a:cubicBezTo>
                  <a:cubicBezTo>
                    <a:pt x="311" y="703"/>
                    <a:pt x="382" y="687"/>
                    <a:pt x="447" y="659"/>
                  </a:cubicBezTo>
                  <a:cubicBezTo>
                    <a:pt x="481" y="644"/>
                    <a:pt x="515" y="627"/>
                    <a:pt x="545" y="608"/>
                  </a:cubicBezTo>
                  <a:cubicBezTo>
                    <a:pt x="528" y="417"/>
                    <a:pt x="618" y="205"/>
                    <a:pt x="646" y="1"/>
                  </a:cubicBezTo>
                  <a:cubicBezTo>
                    <a:pt x="639" y="1"/>
                    <a:pt x="631" y="1"/>
                    <a:pt x="6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296"/>
            <p:cNvSpPr/>
            <p:nvPr/>
          </p:nvSpPr>
          <p:spPr>
            <a:xfrm>
              <a:off x="4467403" y="2372584"/>
              <a:ext cx="20061" cy="21510"/>
            </a:xfrm>
            <a:custGeom>
              <a:rect b="b" l="l" r="r" t="t"/>
              <a:pathLst>
                <a:path extrusionOk="0" h="757" w="706">
                  <a:moveTo>
                    <a:pt x="644" y="54"/>
                  </a:moveTo>
                  <a:lnTo>
                    <a:pt x="644" y="54"/>
                  </a:lnTo>
                  <a:cubicBezTo>
                    <a:pt x="633" y="120"/>
                    <a:pt x="618" y="187"/>
                    <a:pt x="601" y="253"/>
                  </a:cubicBezTo>
                  <a:cubicBezTo>
                    <a:pt x="571" y="375"/>
                    <a:pt x="541" y="500"/>
                    <a:pt x="547" y="620"/>
                  </a:cubicBezTo>
                  <a:cubicBezTo>
                    <a:pt x="517" y="637"/>
                    <a:pt x="492" y="650"/>
                    <a:pt x="468" y="660"/>
                  </a:cubicBezTo>
                  <a:cubicBezTo>
                    <a:pt x="402" y="688"/>
                    <a:pt x="334" y="702"/>
                    <a:pt x="270" y="702"/>
                  </a:cubicBezTo>
                  <a:cubicBezTo>
                    <a:pt x="211" y="702"/>
                    <a:pt x="156" y="690"/>
                    <a:pt x="110" y="667"/>
                  </a:cubicBezTo>
                  <a:cubicBezTo>
                    <a:pt x="106" y="665"/>
                    <a:pt x="102" y="660"/>
                    <a:pt x="97" y="658"/>
                  </a:cubicBezTo>
                  <a:cubicBezTo>
                    <a:pt x="63" y="433"/>
                    <a:pt x="185" y="197"/>
                    <a:pt x="384" y="107"/>
                  </a:cubicBezTo>
                  <a:cubicBezTo>
                    <a:pt x="459" y="73"/>
                    <a:pt x="545" y="56"/>
                    <a:pt x="644" y="54"/>
                  </a:cubicBezTo>
                  <a:close/>
                  <a:moveTo>
                    <a:pt x="652" y="0"/>
                  </a:moveTo>
                  <a:cubicBezTo>
                    <a:pt x="541" y="0"/>
                    <a:pt x="447" y="20"/>
                    <a:pt x="363" y="58"/>
                  </a:cubicBezTo>
                  <a:cubicBezTo>
                    <a:pt x="138" y="161"/>
                    <a:pt x="1" y="427"/>
                    <a:pt x="46" y="677"/>
                  </a:cubicBezTo>
                  <a:lnTo>
                    <a:pt x="48" y="690"/>
                  </a:lnTo>
                  <a:lnTo>
                    <a:pt x="67" y="701"/>
                  </a:lnTo>
                  <a:cubicBezTo>
                    <a:pt x="72" y="705"/>
                    <a:pt x="78" y="710"/>
                    <a:pt x="84" y="714"/>
                  </a:cubicBezTo>
                  <a:cubicBezTo>
                    <a:pt x="140" y="742"/>
                    <a:pt x="202" y="757"/>
                    <a:pt x="271" y="757"/>
                  </a:cubicBezTo>
                  <a:cubicBezTo>
                    <a:pt x="342" y="757"/>
                    <a:pt x="417" y="740"/>
                    <a:pt x="487" y="710"/>
                  </a:cubicBezTo>
                  <a:cubicBezTo>
                    <a:pt x="519" y="697"/>
                    <a:pt x="551" y="680"/>
                    <a:pt x="590" y="656"/>
                  </a:cubicBezTo>
                  <a:lnTo>
                    <a:pt x="603" y="647"/>
                  </a:lnTo>
                  <a:lnTo>
                    <a:pt x="603" y="630"/>
                  </a:lnTo>
                  <a:cubicBezTo>
                    <a:pt x="592" y="517"/>
                    <a:pt x="622" y="395"/>
                    <a:pt x="652" y="266"/>
                  </a:cubicBezTo>
                  <a:cubicBezTo>
                    <a:pt x="671" y="189"/>
                    <a:pt x="691" y="110"/>
                    <a:pt x="701" y="32"/>
                  </a:cubicBezTo>
                  <a:lnTo>
                    <a:pt x="706" y="3"/>
                  </a:lnTo>
                  <a:lnTo>
                    <a:pt x="65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296"/>
            <p:cNvSpPr/>
            <p:nvPr/>
          </p:nvSpPr>
          <p:spPr>
            <a:xfrm>
              <a:off x="4525423" y="2562612"/>
              <a:ext cx="25233" cy="38701"/>
            </a:xfrm>
            <a:custGeom>
              <a:rect b="b" l="l" r="r" t="t"/>
              <a:pathLst>
                <a:path extrusionOk="0" h="1362" w="888">
                  <a:moveTo>
                    <a:pt x="725" y="0"/>
                  </a:moveTo>
                  <a:cubicBezTo>
                    <a:pt x="722" y="0"/>
                    <a:pt x="719" y="1"/>
                    <a:pt x="716" y="1"/>
                  </a:cubicBezTo>
                  <a:cubicBezTo>
                    <a:pt x="708" y="93"/>
                    <a:pt x="622" y="158"/>
                    <a:pt x="536" y="190"/>
                  </a:cubicBezTo>
                  <a:cubicBezTo>
                    <a:pt x="451" y="222"/>
                    <a:pt x="358" y="235"/>
                    <a:pt x="279" y="282"/>
                  </a:cubicBezTo>
                  <a:cubicBezTo>
                    <a:pt x="298" y="348"/>
                    <a:pt x="273" y="423"/>
                    <a:pt x="217" y="464"/>
                  </a:cubicBezTo>
                  <a:cubicBezTo>
                    <a:pt x="178" y="494"/>
                    <a:pt x="129" y="505"/>
                    <a:pt x="89" y="535"/>
                  </a:cubicBezTo>
                  <a:cubicBezTo>
                    <a:pt x="20" y="586"/>
                    <a:pt x="1" y="687"/>
                    <a:pt x="26" y="770"/>
                  </a:cubicBezTo>
                  <a:cubicBezTo>
                    <a:pt x="50" y="854"/>
                    <a:pt x="112" y="922"/>
                    <a:pt x="176" y="980"/>
                  </a:cubicBezTo>
                  <a:cubicBezTo>
                    <a:pt x="163" y="1094"/>
                    <a:pt x="159" y="1222"/>
                    <a:pt x="241" y="1300"/>
                  </a:cubicBezTo>
                  <a:cubicBezTo>
                    <a:pt x="294" y="1350"/>
                    <a:pt x="366" y="1362"/>
                    <a:pt x="439" y="1362"/>
                  </a:cubicBezTo>
                  <a:cubicBezTo>
                    <a:pt x="470" y="1362"/>
                    <a:pt x="500" y="1360"/>
                    <a:pt x="530" y="1357"/>
                  </a:cubicBezTo>
                  <a:cubicBezTo>
                    <a:pt x="598" y="1351"/>
                    <a:pt x="680" y="1334"/>
                    <a:pt x="699" y="1270"/>
                  </a:cubicBezTo>
                  <a:cubicBezTo>
                    <a:pt x="710" y="1233"/>
                    <a:pt x="697" y="1192"/>
                    <a:pt x="703" y="1154"/>
                  </a:cubicBezTo>
                  <a:cubicBezTo>
                    <a:pt x="708" y="1126"/>
                    <a:pt x="721" y="1102"/>
                    <a:pt x="733" y="1077"/>
                  </a:cubicBezTo>
                  <a:cubicBezTo>
                    <a:pt x="783" y="959"/>
                    <a:pt x="751" y="824"/>
                    <a:pt x="757" y="695"/>
                  </a:cubicBezTo>
                  <a:cubicBezTo>
                    <a:pt x="768" y="479"/>
                    <a:pt x="888" y="254"/>
                    <a:pt x="793" y="59"/>
                  </a:cubicBezTo>
                  <a:cubicBezTo>
                    <a:pt x="780" y="30"/>
                    <a:pt x="755" y="0"/>
                    <a:pt x="7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296"/>
            <p:cNvSpPr/>
            <p:nvPr/>
          </p:nvSpPr>
          <p:spPr>
            <a:xfrm>
              <a:off x="4524514" y="2561844"/>
              <a:ext cx="26028" cy="40207"/>
            </a:xfrm>
            <a:custGeom>
              <a:rect b="b" l="l" r="r" t="t"/>
              <a:pathLst>
                <a:path extrusionOk="0" h="1415" w="916">
                  <a:moveTo>
                    <a:pt x="770" y="58"/>
                  </a:moveTo>
                  <a:cubicBezTo>
                    <a:pt x="783" y="65"/>
                    <a:pt x="793" y="80"/>
                    <a:pt x="802" y="97"/>
                  </a:cubicBezTo>
                  <a:cubicBezTo>
                    <a:pt x="860" y="217"/>
                    <a:pt x="830" y="352"/>
                    <a:pt x="800" y="493"/>
                  </a:cubicBezTo>
                  <a:cubicBezTo>
                    <a:pt x="783" y="568"/>
                    <a:pt x="765" y="645"/>
                    <a:pt x="761" y="722"/>
                  </a:cubicBezTo>
                  <a:cubicBezTo>
                    <a:pt x="759" y="765"/>
                    <a:pt x="761" y="808"/>
                    <a:pt x="763" y="849"/>
                  </a:cubicBezTo>
                  <a:cubicBezTo>
                    <a:pt x="768" y="937"/>
                    <a:pt x="772" y="1018"/>
                    <a:pt x="740" y="1093"/>
                  </a:cubicBezTo>
                  <a:cubicBezTo>
                    <a:pt x="738" y="1099"/>
                    <a:pt x="733" y="1106"/>
                    <a:pt x="731" y="1112"/>
                  </a:cubicBezTo>
                  <a:cubicBezTo>
                    <a:pt x="720" y="1134"/>
                    <a:pt x="712" y="1153"/>
                    <a:pt x="708" y="1177"/>
                  </a:cubicBezTo>
                  <a:cubicBezTo>
                    <a:pt x="705" y="1198"/>
                    <a:pt x="705" y="1217"/>
                    <a:pt x="708" y="1234"/>
                  </a:cubicBezTo>
                  <a:cubicBezTo>
                    <a:pt x="710" y="1254"/>
                    <a:pt x="712" y="1273"/>
                    <a:pt x="705" y="1288"/>
                  </a:cubicBezTo>
                  <a:cubicBezTo>
                    <a:pt x="695" y="1327"/>
                    <a:pt x="645" y="1350"/>
                    <a:pt x="560" y="1356"/>
                  </a:cubicBezTo>
                  <a:cubicBezTo>
                    <a:pt x="532" y="1359"/>
                    <a:pt x="502" y="1361"/>
                    <a:pt x="472" y="1361"/>
                  </a:cubicBezTo>
                  <a:cubicBezTo>
                    <a:pt x="388" y="1361"/>
                    <a:pt x="330" y="1344"/>
                    <a:pt x="292" y="1307"/>
                  </a:cubicBezTo>
                  <a:cubicBezTo>
                    <a:pt x="217" y="1239"/>
                    <a:pt x="223" y="1119"/>
                    <a:pt x="234" y="1012"/>
                  </a:cubicBezTo>
                  <a:lnTo>
                    <a:pt x="236" y="997"/>
                  </a:lnTo>
                  <a:lnTo>
                    <a:pt x="225" y="988"/>
                  </a:lnTo>
                  <a:cubicBezTo>
                    <a:pt x="178" y="943"/>
                    <a:pt x="110" y="874"/>
                    <a:pt x="84" y="791"/>
                  </a:cubicBezTo>
                  <a:cubicBezTo>
                    <a:pt x="63" y="724"/>
                    <a:pt x="71" y="630"/>
                    <a:pt x="138" y="583"/>
                  </a:cubicBezTo>
                  <a:cubicBezTo>
                    <a:pt x="155" y="570"/>
                    <a:pt x="174" y="559"/>
                    <a:pt x="195" y="551"/>
                  </a:cubicBezTo>
                  <a:cubicBezTo>
                    <a:pt x="219" y="540"/>
                    <a:pt x="243" y="530"/>
                    <a:pt x="264" y="512"/>
                  </a:cubicBezTo>
                  <a:cubicBezTo>
                    <a:pt x="324" y="470"/>
                    <a:pt x="354" y="395"/>
                    <a:pt x="341" y="322"/>
                  </a:cubicBezTo>
                  <a:cubicBezTo>
                    <a:pt x="384" y="300"/>
                    <a:pt x="431" y="285"/>
                    <a:pt x="480" y="272"/>
                  </a:cubicBezTo>
                  <a:cubicBezTo>
                    <a:pt x="515" y="262"/>
                    <a:pt x="547" y="253"/>
                    <a:pt x="579" y="240"/>
                  </a:cubicBezTo>
                  <a:cubicBezTo>
                    <a:pt x="682" y="202"/>
                    <a:pt x="750" y="135"/>
                    <a:pt x="770" y="58"/>
                  </a:cubicBezTo>
                  <a:close/>
                  <a:moveTo>
                    <a:pt x="759" y="1"/>
                  </a:moveTo>
                  <a:cubicBezTo>
                    <a:pt x="754" y="1"/>
                    <a:pt x="749" y="1"/>
                    <a:pt x="744" y="2"/>
                  </a:cubicBezTo>
                  <a:lnTo>
                    <a:pt x="725" y="7"/>
                  </a:lnTo>
                  <a:lnTo>
                    <a:pt x="723" y="26"/>
                  </a:lnTo>
                  <a:cubicBezTo>
                    <a:pt x="712" y="127"/>
                    <a:pt x="594" y="178"/>
                    <a:pt x="560" y="191"/>
                  </a:cubicBezTo>
                  <a:cubicBezTo>
                    <a:pt x="530" y="202"/>
                    <a:pt x="498" y="212"/>
                    <a:pt x="465" y="221"/>
                  </a:cubicBezTo>
                  <a:cubicBezTo>
                    <a:pt x="410" y="236"/>
                    <a:pt x="350" y="253"/>
                    <a:pt x="298" y="285"/>
                  </a:cubicBezTo>
                  <a:lnTo>
                    <a:pt x="279" y="296"/>
                  </a:lnTo>
                  <a:lnTo>
                    <a:pt x="285" y="315"/>
                  </a:lnTo>
                  <a:cubicBezTo>
                    <a:pt x="300" y="371"/>
                    <a:pt x="279" y="435"/>
                    <a:pt x="234" y="470"/>
                  </a:cubicBezTo>
                  <a:cubicBezTo>
                    <a:pt x="217" y="482"/>
                    <a:pt x="195" y="491"/>
                    <a:pt x="174" y="502"/>
                  </a:cubicBezTo>
                  <a:cubicBezTo>
                    <a:pt x="150" y="512"/>
                    <a:pt x="127" y="523"/>
                    <a:pt x="106" y="538"/>
                  </a:cubicBezTo>
                  <a:cubicBezTo>
                    <a:pt x="33" y="594"/>
                    <a:pt x="1" y="703"/>
                    <a:pt x="33" y="806"/>
                  </a:cubicBezTo>
                  <a:cubicBezTo>
                    <a:pt x="61" y="898"/>
                    <a:pt x="127" y="971"/>
                    <a:pt x="180" y="1018"/>
                  </a:cubicBezTo>
                  <a:cubicBezTo>
                    <a:pt x="168" y="1142"/>
                    <a:pt x="170" y="1269"/>
                    <a:pt x="255" y="1348"/>
                  </a:cubicBezTo>
                  <a:cubicBezTo>
                    <a:pt x="320" y="1408"/>
                    <a:pt x="410" y="1414"/>
                    <a:pt x="472" y="1414"/>
                  </a:cubicBezTo>
                  <a:cubicBezTo>
                    <a:pt x="502" y="1414"/>
                    <a:pt x="534" y="1412"/>
                    <a:pt x="564" y="1410"/>
                  </a:cubicBezTo>
                  <a:cubicBezTo>
                    <a:pt x="605" y="1408"/>
                    <a:pt x="729" y="1397"/>
                    <a:pt x="757" y="1305"/>
                  </a:cubicBezTo>
                  <a:cubicBezTo>
                    <a:pt x="765" y="1279"/>
                    <a:pt x="763" y="1254"/>
                    <a:pt x="761" y="1230"/>
                  </a:cubicBezTo>
                  <a:cubicBezTo>
                    <a:pt x="759" y="1215"/>
                    <a:pt x="759" y="1200"/>
                    <a:pt x="761" y="1185"/>
                  </a:cubicBezTo>
                  <a:cubicBezTo>
                    <a:pt x="763" y="1170"/>
                    <a:pt x="772" y="1153"/>
                    <a:pt x="778" y="1136"/>
                  </a:cubicBezTo>
                  <a:cubicBezTo>
                    <a:pt x="783" y="1129"/>
                    <a:pt x="787" y="1121"/>
                    <a:pt x="789" y="1114"/>
                  </a:cubicBezTo>
                  <a:cubicBezTo>
                    <a:pt x="825" y="1029"/>
                    <a:pt x="821" y="937"/>
                    <a:pt x="817" y="847"/>
                  </a:cubicBezTo>
                  <a:cubicBezTo>
                    <a:pt x="815" y="806"/>
                    <a:pt x="813" y="765"/>
                    <a:pt x="815" y="724"/>
                  </a:cubicBezTo>
                  <a:cubicBezTo>
                    <a:pt x="819" y="654"/>
                    <a:pt x="836" y="577"/>
                    <a:pt x="851" y="504"/>
                  </a:cubicBezTo>
                  <a:cubicBezTo>
                    <a:pt x="883" y="360"/>
                    <a:pt x="915" y="210"/>
                    <a:pt x="851" y="73"/>
                  </a:cubicBezTo>
                  <a:cubicBezTo>
                    <a:pt x="828" y="28"/>
                    <a:pt x="794" y="1"/>
                    <a:pt x="7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296"/>
            <p:cNvSpPr/>
            <p:nvPr/>
          </p:nvSpPr>
          <p:spPr>
            <a:xfrm>
              <a:off x="4267685" y="2348973"/>
              <a:ext cx="251331" cy="229366"/>
            </a:xfrm>
            <a:custGeom>
              <a:rect b="b" l="l" r="r" t="t"/>
              <a:pathLst>
                <a:path extrusionOk="0" h="8072" w="8845">
                  <a:moveTo>
                    <a:pt x="5159" y="0"/>
                  </a:moveTo>
                  <a:cubicBezTo>
                    <a:pt x="5029" y="2"/>
                    <a:pt x="4900" y="4"/>
                    <a:pt x="4772" y="4"/>
                  </a:cubicBezTo>
                  <a:cubicBezTo>
                    <a:pt x="4722" y="7"/>
                    <a:pt x="4667" y="9"/>
                    <a:pt x="4630" y="41"/>
                  </a:cubicBezTo>
                  <a:cubicBezTo>
                    <a:pt x="4596" y="69"/>
                    <a:pt x="4583" y="118"/>
                    <a:pt x="4572" y="161"/>
                  </a:cubicBezTo>
                  <a:cubicBezTo>
                    <a:pt x="4517" y="401"/>
                    <a:pt x="4461" y="639"/>
                    <a:pt x="4405" y="878"/>
                  </a:cubicBezTo>
                  <a:cubicBezTo>
                    <a:pt x="4266" y="1112"/>
                    <a:pt x="4003" y="1268"/>
                    <a:pt x="3730" y="1277"/>
                  </a:cubicBezTo>
                  <a:cubicBezTo>
                    <a:pt x="3636" y="1281"/>
                    <a:pt x="3520" y="1277"/>
                    <a:pt x="3469" y="1356"/>
                  </a:cubicBezTo>
                  <a:cubicBezTo>
                    <a:pt x="3420" y="1429"/>
                    <a:pt x="3454" y="1536"/>
                    <a:pt x="3405" y="1609"/>
                  </a:cubicBezTo>
                  <a:cubicBezTo>
                    <a:pt x="3366" y="1667"/>
                    <a:pt x="3289" y="1682"/>
                    <a:pt x="3221" y="1686"/>
                  </a:cubicBezTo>
                  <a:cubicBezTo>
                    <a:pt x="3198" y="1688"/>
                    <a:pt x="3176" y="1688"/>
                    <a:pt x="3153" y="1688"/>
                  </a:cubicBezTo>
                  <a:cubicBezTo>
                    <a:pt x="2865" y="1688"/>
                    <a:pt x="2579" y="1574"/>
                    <a:pt x="2374" y="1373"/>
                  </a:cubicBezTo>
                  <a:cubicBezTo>
                    <a:pt x="2289" y="1291"/>
                    <a:pt x="2170" y="1193"/>
                    <a:pt x="2071" y="1193"/>
                  </a:cubicBezTo>
                  <a:cubicBezTo>
                    <a:pt x="2035" y="1193"/>
                    <a:pt x="2002" y="1206"/>
                    <a:pt x="1974" y="1236"/>
                  </a:cubicBezTo>
                  <a:cubicBezTo>
                    <a:pt x="1959" y="1637"/>
                    <a:pt x="2488" y="2001"/>
                    <a:pt x="2286" y="2346"/>
                  </a:cubicBezTo>
                  <a:cubicBezTo>
                    <a:pt x="1676" y="2284"/>
                    <a:pt x="1065" y="2243"/>
                    <a:pt x="452" y="2228"/>
                  </a:cubicBezTo>
                  <a:cubicBezTo>
                    <a:pt x="447" y="2228"/>
                    <a:pt x="441" y="2228"/>
                    <a:pt x="435" y="2228"/>
                  </a:cubicBezTo>
                  <a:cubicBezTo>
                    <a:pt x="246" y="2228"/>
                    <a:pt x="1" y="2294"/>
                    <a:pt x="11" y="2479"/>
                  </a:cubicBezTo>
                  <a:cubicBezTo>
                    <a:pt x="15" y="2569"/>
                    <a:pt x="88" y="2642"/>
                    <a:pt x="133" y="2721"/>
                  </a:cubicBezTo>
                  <a:cubicBezTo>
                    <a:pt x="178" y="2800"/>
                    <a:pt x="176" y="2929"/>
                    <a:pt x="88" y="2957"/>
                  </a:cubicBezTo>
                  <a:cubicBezTo>
                    <a:pt x="313" y="3210"/>
                    <a:pt x="701" y="3216"/>
                    <a:pt x="1042" y="3233"/>
                  </a:cubicBezTo>
                  <a:cubicBezTo>
                    <a:pt x="1382" y="3248"/>
                    <a:pt x="1783" y="3338"/>
                    <a:pt x="1909" y="3655"/>
                  </a:cubicBezTo>
                  <a:cubicBezTo>
                    <a:pt x="1982" y="3837"/>
                    <a:pt x="1950" y="4071"/>
                    <a:pt x="2096" y="4201"/>
                  </a:cubicBezTo>
                  <a:cubicBezTo>
                    <a:pt x="2203" y="4298"/>
                    <a:pt x="2372" y="4304"/>
                    <a:pt x="2464" y="4411"/>
                  </a:cubicBezTo>
                  <a:cubicBezTo>
                    <a:pt x="2593" y="4561"/>
                    <a:pt x="2494" y="4791"/>
                    <a:pt x="2518" y="4986"/>
                  </a:cubicBezTo>
                  <a:cubicBezTo>
                    <a:pt x="2561" y="5311"/>
                    <a:pt x="2955" y="5583"/>
                    <a:pt x="2831" y="5888"/>
                  </a:cubicBezTo>
                  <a:cubicBezTo>
                    <a:pt x="2796" y="5975"/>
                    <a:pt x="2723" y="6040"/>
                    <a:pt x="2659" y="6106"/>
                  </a:cubicBezTo>
                  <a:cubicBezTo>
                    <a:pt x="2404" y="6380"/>
                    <a:pt x="2263" y="6762"/>
                    <a:pt x="2280" y="7137"/>
                  </a:cubicBezTo>
                  <a:cubicBezTo>
                    <a:pt x="2282" y="7182"/>
                    <a:pt x="2282" y="7235"/>
                    <a:pt x="2256" y="7269"/>
                  </a:cubicBezTo>
                  <a:cubicBezTo>
                    <a:pt x="2265" y="7287"/>
                    <a:pt x="2276" y="7306"/>
                    <a:pt x="2284" y="7323"/>
                  </a:cubicBezTo>
                  <a:cubicBezTo>
                    <a:pt x="2314" y="7387"/>
                    <a:pt x="2353" y="7460"/>
                    <a:pt x="2421" y="7479"/>
                  </a:cubicBezTo>
                  <a:cubicBezTo>
                    <a:pt x="2440" y="7485"/>
                    <a:pt x="2460" y="7487"/>
                    <a:pt x="2479" y="7487"/>
                  </a:cubicBezTo>
                  <a:cubicBezTo>
                    <a:pt x="2494" y="7487"/>
                    <a:pt x="2508" y="7486"/>
                    <a:pt x="2523" y="7486"/>
                  </a:cubicBezTo>
                  <a:cubicBezTo>
                    <a:pt x="2539" y="7486"/>
                    <a:pt x="2554" y="7487"/>
                    <a:pt x="2569" y="7490"/>
                  </a:cubicBezTo>
                  <a:cubicBezTo>
                    <a:pt x="2674" y="7514"/>
                    <a:pt x="2721" y="7638"/>
                    <a:pt x="2809" y="7698"/>
                  </a:cubicBezTo>
                  <a:cubicBezTo>
                    <a:pt x="2869" y="7741"/>
                    <a:pt x="2946" y="7749"/>
                    <a:pt x="3019" y="7758"/>
                  </a:cubicBezTo>
                  <a:cubicBezTo>
                    <a:pt x="3094" y="7766"/>
                    <a:pt x="3172" y="7774"/>
                    <a:pt x="3249" y="7774"/>
                  </a:cubicBezTo>
                  <a:cubicBezTo>
                    <a:pt x="3372" y="7774"/>
                    <a:pt x="3491" y="7754"/>
                    <a:pt x="3591" y="7687"/>
                  </a:cubicBezTo>
                  <a:cubicBezTo>
                    <a:pt x="3681" y="7629"/>
                    <a:pt x="3771" y="7531"/>
                    <a:pt x="3868" y="7531"/>
                  </a:cubicBezTo>
                  <a:cubicBezTo>
                    <a:pt x="3884" y="7531"/>
                    <a:pt x="3900" y="7533"/>
                    <a:pt x="3917" y="7539"/>
                  </a:cubicBezTo>
                  <a:cubicBezTo>
                    <a:pt x="4060" y="7589"/>
                    <a:pt x="4026" y="7803"/>
                    <a:pt x="4103" y="7932"/>
                  </a:cubicBezTo>
                  <a:cubicBezTo>
                    <a:pt x="4161" y="8032"/>
                    <a:pt x="4282" y="8072"/>
                    <a:pt x="4401" y="8072"/>
                  </a:cubicBezTo>
                  <a:cubicBezTo>
                    <a:pt x="4426" y="8072"/>
                    <a:pt x="4452" y="8070"/>
                    <a:pt x="4476" y="8066"/>
                  </a:cubicBezTo>
                  <a:cubicBezTo>
                    <a:pt x="4613" y="8045"/>
                    <a:pt x="4744" y="7985"/>
                    <a:pt x="4883" y="7968"/>
                  </a:cubicBezTo>
                  <a:cubicBezTo>
                    <a:pt x="4920" y="7963"/>
                    <a:pt x="4958" y="7961"/>
                    <a:pt x="4995" y="7961"/>
                  </a:cubicBezTo>
                  <a:cubicBezTo>
                    <a:pt x="5096" y="7961"/>
                    <a:pt x="5197" y="7974"/>
                    <a:pt x="5298" y="7974"/>
                  </a:cubicBezTo>
                  <a:cubicBezTo>
                    <a:pt x="5303" y="7974"/>
                    <a:pt x="5308" y="7974"/>
                    <a:pt x="5314" y="7974"/>
                  </a:cubicBezTo>
                  <a:cubicBezTo>
                    <a:pt x="5327" y="7974"/>
                    <a:pt x="5339" y="7972"/>
                    <a:pt x="5354" y="7972"/>
                  </a:cubicBezTo>
                  <a:cubicBezTo>
                    <a:pt x="5329" y="7906"/>
                    <a:pt x="5309" y="7839"/>
                    <a:pt x="5303" y="7773"/>
                  </a:cubicBezTo>
                  <a:cubicBezTo>
                    <a:pt x="5277" y="7552"/>
                    <a:pt x="5402" y="7342"/>
                    <a:pt x="5519" y="7154"/>
                  </a:cubicBezTo>
                  <a:cubicBezTo>
                    <a:pt x="5549" y="7169"/>
                    <a:pt x="5578" y="7176"/>
                    <a:pt x="5607" y="7176"/>
                  </a:cubicBezTo>
                  <a:cubicBezTo>
                    <a:pt x="5757" y="7176"/>
                    <a:pt x="5901" y="6997"/>
                    <a:pt x="6049" y="6907"/>
                  </a:cubicBezTo>
                  <a:cubicBezTo>
                    <a:pt x="6116" y="6866"/>
                    <a:pt x="6194" y="6847"/>
                    <a:pt x="6273" y="6847"/>
                  </a:cubicBezTo>
                  <a:cubicBezTo>
                    <a:pt x="6440" y="6847"/>
                    <a:pt x="6609" y="6934"/>
                    <a:pt x="6689" y="7081"/>
                  </a:cubicBezTo>
                  <a:cubicBezTo>
                    <a:pt x="6728" y="7154"/>
                    <a:pt x="6753" y="7244"/>
                    <a:pt x="6826" y="7280"/>
                  </a:cubicBezTo>
                  <a:cubicBezTo>
                    <a:pt x="6865" y="7301"/>
                    <a:pt x="6911" y="7302"/>
                    <a:pt x="6956" y="7302"/>
                  </a:cubicBezTo>
                  <a:cubicBezTo>
                    <a:pt x="6960" y="7302"/>
                    <a:pt x="6965" y="7302"/>
                    <a:pt x="6969" y="7302"/>
                  </a:cubicBezTo>
                  <a:cubicBezTo>
                    <a:pt x="7019" y="7302"/>
                    <a:pt x="7067" y="7303"/>
                    <a:pt x="7107" y="7329"/>
                  </a:cubicBezTo>
                  <a:cubicBezTo>
                    <a:pt x="7150" y="7357"/>
                    <a:pt x="7171" y="7409"/>
                    <a:pt x="7203" y="7449"/>
                  </a:cubicBezTo>
                  <a:cubicBezTo>
                    <a:pt x="7261" y="7521"/>
                    <a:pt x="7349" y="7552"/>
                    <a:pt x="7441" y="7552"/>
                  </a:cubicBezTo>
                  <a:cubicBezTo>
                    <a:pt x="7534" y="7552"/>
                    <a:pt x="7631" y="7521"/>
                    <a:pt x="7707" y="7469"/>
                  </a:cubicBezTo>
                  <a:cubicBezTo>
                    <a:pt x="7859" y="7366"/>
                    <a:pt x="7955" y="7201"/>
                    <a:pt x="8073" y="7057"/>
                  </a:cubicBezTo>
                  <a:cubicBezTo>
                    <a:pt x="8189" y="6922"/>
                    <a:pt x="8324" y="6805"/>
                    <a:pt x="8465" y="6695"/>
                  </a:cubicBezTo>
                  <a:cubicBezTo>
                    <a:pt x="8358" y="6575"/>
                    <a:pt x="8253" y="6455"/>
                    <a:pt x="8148" y="6338"/>
                  </a:cubicBezTo>
                  <a:cubicBezTo>
                    <a:pt x="8082" y="6263"/>
                    <a:pt x="8013" y="6183"/>
                    <a:pt x="7985" y="6089"/>
                  </a:cubicBezTo>
                  <a:cubicBezTo>
                    <a:pt x="7893" y="5785"/>
                    <a:pt x="8225" y="5515"/>
                    <a:pt x="8251" y="5200"/>
                  </a:cubicBezTo>
                  <a:cubicBezTo>
                    <a:pt x="8270" y="4947"/>
                    <a:pt x="8097" y="4729"/>
                    <a:pt x="7930" y="4538"/>
                  </a:cubicBezTo>
                  <a:cubicBezTo>
                    <a:pt x="7900" y="4501"/>
                    <a:pt x="7868" y="4465"/>
                    <a:pt x="7827" y="4444"/>
                  </a:cubicBezTo>
                  <a:cubicBezTo>
                    <a:pt x="7754" y="4403"/>
                    <a:pt x="7660" y="4405"/>
                    <a:pt x="7602" y="4347"/>
                  </a:cubicBezTo>
                  <a:cubicBezTo>
                    <a:pt x="7499" y="4246"/>
                    <a:pt x="7604" y="4069"/>
                    <a:pt x="7728" y="3994"/>
                  </a:cubicBezTo>
                  <a:cubicBezTo>
                    <a:pt x="7855" y="3921"/>
                    <a:pt x="8013" y="3865"/>
                    <a:pt x="8058" y="3728"/>
                  </a:cubicBezTo>
                  <a:cubicBezTo>
                    <a:pt x="8082" y="3657"/>
                    <a:pt x="8067" y="3578"/>
                    <a:pt x="8093" y="3507"/>
                  </a:cubicBezTo>
                  <a:cubicBezTo>
                    <a:pt x="8125" y="3411"/>
                    <a:pt x="8219" y="3353"/>
                    <a:pt x="8307" y="3299"/>
                  </a:cubicBezTo>
                  <a:cubicBezTo>
                    <a:pt x="8392" y="3246"/>
                    <a:pt x="8474" y="3188"/>
                    <a:pt x="8555" y="3126"/>
                  </a:cubicBezTo>
                  <a:cubicBezTo>
                    <a:pt x="8553" y="3122"/>
                    <a:pt x="8549" y="3122"/>
                    <a:pt x="8545" y="3117"/>
                  </a:cubicBezTo>
                  <a:cubicBezTo>
                    <a:pt x="8525" y="3083"/>
                    <a:pt x="8523" y="3040"/>
                    <a:pt x="8523" y="3000"/>
                  </a:cubicBezTo>
                  <a:cubicBezTo>
                    <a:pt x="8521" y="2766"/>
                    <a:pt x="8523" y="2515"/>
                    <a:pt x="8660" y="2325"/>
                  </a:cubicBezTo>
                  <a:cubicBezTo>
                    <a:pt x="8710" y="2256"/>
                    <a:pt x="8778" y="2196"/>
                    <a:pt x="8810" y="2117"/>
                  </a:cubicBezTo>
                  <a:cubicBezTo>
                    <a:pt x="8845" y="2038"/>
                    <a:pt x="8827" y="1924"/>
                    <a:pt x="8746" y="1894"/>
                  </a:cubicBezTo>
                  <a:cubicBezTo>
                    <a:pt x="8724" y="1885"/>
                    <a:pt x="8699" y="1884"/>
                    <a:pt x="8675" y="1884"/>
                  </a:cubicBezTo>
                  <a:cubicBezTo>
                    <a:pt x="8667" y="1884"/>
                    <a:pt x="8659" y="1885"/>
                    <a:pt x="8651" y="1885"/>
                  </a:cubicBezTo>
                  <a:cubicBezTo>
                    <a:pt x="8634" y="1885"/>
                    <a:pt x="8618" y="1884"/>
                    <a:pt x="8602" y="1881"/>
                  </a:cubicBezTo>
                  <a:cubicBezTo>
                    <a:pt x="8545" y="1870"/>
                    <a:pt x="8500" y="1828"/>
                    <a:pt x="8450" y="1795"/>
                  </a:cubicBezTo>
                  <a:cubicBezTo>
                    <a:pt x="8225" y="1637"/>
                    <a:pt x="7930" y="1631"/>
                    <a:pt x="7655" y="1631"/>
                  </a:cubicBezTo>
                  <a:cubicBezTo>
                    <a:pt x="7625" y="1577"/>
                    <a:pt x="7610" y="1521"/>
                    <a:pt x="7604" y="1466"/>
                  </a:cubicBezTo>
                  <a:cubicBezTo>
                    <a:pt x="7574" y="1485"/>
                    <a:pt x="7540" y="1502"/>
                    <a:pt x="7506" y="1517"/>
                  </a:cubicBezTo>
                  <a:cubicBezTo>
                    <a:pt x="7441" y="1545"/>
                    <a:pt x="7370" y="1561"/>
                    <a:pt x="7299" y="1561"/>
                  </a:cubicBezTo>
                  <a:cubicBezTo>
                    <a:pt x="7239" y="1561"/>
                    <a:pt x="7180" y="1549"/>
                    <a:pt x="7126" y="1521"/>
                  </a:cubicBezTo>
                  <a:cubicBezTo>
                    <a:pt x="7068" y="1491"/>
                    <a:pt x="7019" y="1444"/>
                    <a:pt x="6963" y="1412"/>
                  </a:cubicBezTo>
                  <a:cubicBezTo>
                    <a:pt x="6837" y="1339"/>
                    <a:pt x="6672" y="1341"/>
                    <a:pt x="6559" y="1247"/>
                  </a:cubicBezTo>
                  <a:cubicBezTo>
                    <a:pt x="6488" y="1189"/>
                    <a:pt x="6447" y="1101"/>
                    <a:pt x="6376" y="1043"/>
                  </a:cubicBezTo>
                  <a:cubicBezTo>
                    <a:pt x="6259" y="941"/>
                    <a:pt x="6074" y="938"/>
                    <a:pt x="5961" y="829"/>
                  </a:cubicBezTo>
                  <a:cubicBezTo>
                    <a:pt x="5884" y="759"/>
                    <a:pt x="5849" y="647"/>
                    <a:pt x="5772" y="574"/>
                  </a:cubicBezTo>
                  <a:cubicBezTo>
                    <a:pt x="5635" y="448"/>
                    <a:pt x="5397" y="463"/>
                    <a:pt x="5288" y="311"/>
                  </a:cubicBezTo>
                  <a:cubicBezTo>
                    <a:pt x="5228" y="227"/>
                    <a:pt x="5228" y="114"/>
                    <a:pt x="5177" y="26"/>
                  </a:cubicBezTo>
                  <a:cubicBezTo>
                    <a:pt x="5172" y="15"/>
                    <a:pt x="5164" y="9"/>
                    <a:pt x="515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296"/>
            <p:cNvSpPr/>
            <p:nvPr/>
          </p:nvSpPr>
          <p:spPr>
            <a:xfrm>
              <a:off x="4267145" y="2348234"/>
              <a:ext cx="252297" cy="230872"/>
            </a:xfrm>
            <a:custGeom>
              <a:rect b="b" l="l" r="r" t="t"/>
              <a:pathLst>
                <a:path extrusionOk="0" h="8125" w="8879">
                  <a:moveTo>
                    <a:pt x="5166" y="54"/>
                  </a:moveTo>
                  <a:cubicBezTo>
                    <a:pt x="5168" y="58"/>
                    <a:pt x="5172" y="60"/>
                    <a:pt x="5172" y="65"/>
                  </a:cubicBezTo>
                  <a:cubicBezTo>
                    <a:pt x="5193" y="101"/>
                    <a:pt x="5206" y="144"/>
                    <a:pt x="5219" y="189"/>
                  </a:cubicBezTo>
                  <a:cubicBezTo>
                    <a:pt x="5234" y="245"/>
                    <a:pt x="5251" y="302"/>
                    <a:pt x="5286" y="352"/>
                  </a:cubicBezTo>
                  <a:cubicBezTo>
                    <a:pt x="5350" y="442"/>
                    <a:pt x="5453" y="478"/>
                    <a:pt x="5553" y="512"/>
                  </a:cubicBezTo>
                  <a:cubicBezTo>
                    <a:pt x="5633" y="538"/>
                    <a:pt x="5714" y="566"/>
                    <a:pt x="5772" y="620"/>
                  </a:cubicBezTo>
                  <a:cubicBezTo>
                    <a:pt x="5808" y="654"/>
                    <a:pt x="5836" y="697"/>
                    <a:pt x="5862" y="742"/>
                  </a:cubicBezTo>
                  <a:cubicBezTo>
                    <a:pt x="5892" y="789"/>
                    <a:pt x="5920" y="836"/>
                    <a:pt x="5963" y="877"/>
                  </a:cubicBezTo>
                  <a:cubicBezTo>
                    <a:pt x="6025" y="934"/>
                    <a:pt x="6106" y="964"/>
                    <a:pt x="6183" y="992"/>
                  </a:cubicBezTo>
                  <a:cubicBezTo>
                    <a:pt x="6256" y="1018"/>
                    <a:pt x="6325" y="1044"/>
                    <a:pt x="6378" y="1089"/>
                  </a:cubicBezTo>
                  <a:cubicBezTo>
                    <a:pt x="6410" y="1117"/>
                    <a:pt x="6436" y="1149"/>
                    <a:pt x="6464" y="1185"/>
                  </a:cubicBezTo>
                  <a:cubicBezTo>
                    <a:pt x="6492" y="1224"/>
                    <a:pt x="6522" y="1262"/>
                    <a:pt x="6563" y="1294"/>
                  </a:cubicBezTo>
                  <a:cubicBezTo>
                    <a:pt x="6629" y="1350"/>
                    <a:pt x="6713" y="1374"/>
                    <a:pt x="6794" y="1397"/>
                  </a:cubicBezTo>
                  <a:cubicBezTo>
                    <a:pt x="6856" y="1414"/>
                    <a:pt x="6916" y="1432"/>
                    <a:pt x="6970" y="1462"/>
                  </a:cubicBezTo>
                  <a:cubicBezTo>
                    <a:pt x="6993" y="1474"/>
                    <a:pt x="7017" y="1492"/>
                    <a:pt x="7040" y="1511"/>
                  </a:cubicBezTo>
                  <a:cubicBezTo>
                    <a:pt x="7070" y="1532"/>
                    <a:pt x="7100" y="1554"/>
                    <a:pt x="7132" y="1571"/>
                  </a:cubicBezTo>
                  <a:cubicBezTo>
                    <a:pt x="7187" y="1599"/>
                    <a:pt x="7250" y="1613"/>
                    <a:pt x="7318" y="1613"/>
                  </a:cubicBezTo>
                  <a:cubicBezTo>
                    <a:pt x="7389" y="1613"/>
                    <a:pt x="7464" y="1597"/>
                    <a:pt x="7535" y="1567"/>
                  </a:cubicBezTo>
                  <a:cubicBezTo>
                    <a:pt x="7557" y="1558"/>
                    <a:pt x="7578" y="1547"/>
                    <a:pt x="7602" y="1534"/>
                  </a:cubicBezTo>
                  <a:cubicBezTo>
                    <a:pt x="7610" y="1584"/>
                    <a:pt x="7627" y="1629"/>
                    <a:pt x="7651" y="1669"/>
                  </a:cubicBezTo>
                  <a:lnTo>
                    <a:pt x="7657" y="1684"/>
                  </a:lnTo>
                  <a:lnTo>
                    <a:pt x="7674" y="1684"/>
                  </a:lnTo>
                  <a:cubicBezTo>
                    <a:pt x="7977" y="1684"/>
                    <a:pt x="8244" y="1695"/>
                    <a:pt x="8454" y="1843"/>
                  </a:cubicBezTo>
                  <a:cubicBezTo>
                    <a:pt x="8463" y="1849"/>
                    <a:pt x="8471" y="1856"/>
                    <a:pt x="8480" y="1862"/>
                  </a:cubicBezTo>
                  <a:cubicBezTo>
                    <a:pt x="8521" y="1892"/>
                    <a:pt x="8564" y="1922"/>
                    <a:pt x="8617" y="1933"/>
                  </a:cubicBezTo>
                  <a:cubicBezTo>
                    <a:pt x="8636" y="1937"/>
                    <a:pt x="8656" y="1937"/>
                    <a:pt x="8673" y="1937"/>
                  </a:cubicBezTo>
                  <a:lnTo>
                    <a:pt x="8692" y="1937"/>
                  </a:lnTo>
                  <a:cubicBezTo>
                    <a:pt x="8716" y="1937"/>
                    <a:pt x="8737" y="1937"/>
                    <a:pt x="8756" y="1946"/>
                  </a:cubicBezTo>
                  <a:cubicBezTo>
                    <a:pt x="8784" y="1956"/>
                    <a:pt x="8799" y="1980"/>
                    <a:pt x="8808" y="1997"/>
                  </a:cubicBezTo>
                  <a:cubicBezTo>
                    <a:pt x="8825" y="2038"/>
                    <a:pt x="8823" y="2089"/>
                    <a:pt x="8806" y="2132"/>
                  </a:cubicBezTo>
                  <a:cubicBezTo>
                    <a:pt x="8784" y="2181"/>
                    <a:pt x="8750" y="2222"/>
                    <a:pt x="8714" y="2265"/>
                  </a:cubicBezTo>
                  <a:cubicBezTo>
                    <a:pt x="8694" y="2289"/>
                    <a:pt x="8675" y="2312"/>
                    <a:pt x="8658" y="2336"/>
                  </a:cubicBezTo>
                  <a:cubicBezTo>
                    <a:pt x="8510" y="2539"/>
                    <a:pt x="8512" y="2822"/>
                    <a:pt x="8516" y="3028"/>
                  </a:cubicBezTo>
                  <a:cubicBezTo>
                    <a:pt x="8516" y="3064"/>
                    <a:pt x="8516" y="3109"/>
                    <a:pt x="8536" y="3148"/>
                  </a:cubicBezTo>
                  <a:cubicBezTo>
                    <a:pt x="8454" y="3208"/>
                    <a:pt x="8381" y="3259"/>
                    <a:pt x="8311" y="3304"/>
                  </a:cubicBezTo>
                  <a:lnTo>
                    <a:pt x="8304" y="3308"/>
                  </a:lnTo>
                  <a:cubicBezTo>
                    <a:pt x="8219" y="3362"/>
                    <a:pt x="8122" y="3422"/>
                    <a:pt x="8086" y="3525"/>
                  </a:cubicBezTo>
                  <a:cubicBezTo>
                    <a:pt x="8071" y="3563"/>
                    <a:pt x="8069" y="3604"/>
                    <a:pt x="8067" y="3643"/>
                  </a:cubicBezTo>
                  <a:cubicBezTo>
                    <a:pt x="8064" y="3679"/>
                    <a:pt x="8062" y="3713"/>
                    <a:pt x="8052" y="3745"/>
                  </a:cubicBezTo>
                  <a:cubicBezTo>
                    <a:pt x="8019" y="3844"/>
                    <a:pt x="7921" y="3898"/>
                    <a:pt x="7816" y="3953"/>
                  </a:cubicBezTo>
                  <a:cubicBezTo>
                    <a:pt x="7788" y="3968"/>
                    <a:pt x="7760" y="3981"/>
                    <a:pt x="7734" y="3998"/>
                  </a:cubicBezTo>
                  <a:cubicBezTo>
                    <a:pt x="7640" y="4054"/>
                    <a:pt x="7565" y="4157"/>
                    <a:pt x="7554" y="4249"/>
                  </a:cubicBezTo>
                  <a:cubicBezTo>
                    <a:pt x="7546" y="4305"/>
                    <a:pt x="7563" y="4354"/>
                    <a:pt x="7602" y="4392"/>
                  </a:cubicBezTo>
                  <a:cubicBezTo>
                    <a:pt x="7640" y="4431"/>
                    <a:pt x="7692" y="4446"/>
                    <a:pt x="7743" y="4459"/>
                  </a:cubicBezTo>
                  <a:cubicBezTo>
                    <a:pt x="7775" y="4470"/>
                    <a:pt x="7805" y="4478"/>
                    <a:pt x="7833" y="4493"/>
                  </a:cubicBezTo>
                  <a:cubicBezTo>
                    <a:pt x="7869" y="4512"/>
                    <a:pt x="7899" y="4549"/>
                    <a:pt x="7929" y="4581"/>
                  </a:cubicBezTo>
                  <a:cubicBezTo>
                    <a:pt x="8099" y="4776"/>
                    <a:pt x="8262" y="4986"/>
                    <a:pt x="8244" y="5224"/>
                  </a:cubicBezTo>
                  <a:cubicBezTo>
                    <a:pt x="8234" y="5352"/>
                    <a:pt x="8167" y="5479"/>
                    <a:pt x="8103" y="5599"/>
                  </a:cubicBezTo>
                  <a:cubicBezTo>
                    <a:pt x="8015" y="5766"/>
                    <a:pt x="7923" y="5939"/>
                    <a:pt x="7979" y="6121"/>
                  </a:cubicBezTo>
                  <a:cubicBezTo>
                    <a:pt x="8009" y="6224"/>
                    <a:pt x="8082" y="6308"/>
                    <a:pt x="8146" y="6381"/>
                  </a:cubicBezTo>
                  <a:lnTo>
                    <a:pt x="8446" y="6719"/>
                  </a:lnTo>
                  <a:cubicBezTo>
                    <a:pt x="8330" y="6809"/>
                    <a:pt x="8191" y="6927"/>
                    <a:pt x="8073" y="7066"/>
                  </a:cubicBezTo>
                  <a:cubicBezTo>
                    <a:pt x="8039" y="7107"/>
                    <a:pt x="8009" y="7148"/>
                    <a:pt x="7977" y="7188"/>
                  </a:cubicBezTo>
                  <a:cubicBezTo>
                    <a:pt x="7897" y="7293"/>
                    <a:pt x="7816" y="7400"/>
                    <a:pt x="7711" y="7473"/>
                  </a:cubicBezTo>
                  <a:cubicBezTo>
                    <a:pt x="7638" y="7523"/>
                    <a:pt x="7548" y="7553"/>
                    <a:pt x="7462" y="7553"/>
                  </a:cubicBezTo>
                  <a:cubicBezTo>
                    <a:pt x="7370" y="7553"/>
                    <a:pt x="7291" y="7518"/>
                    <a:pt x="7244" y="7458"/>
                  </a:cubicBezTo>
                  <a:cubicBezTo>
                    <a:pt x="7233" y="7445"/>
                    <a:pt x="7225" y="7433"/>
                    <a:pt x="7216" y="7418"/>
                  </a:cubicBezTo>
                  <a:cubicBezTo>
                    <a:pt x="7197" y="7388"/>
                    <a:pt x="7175" y="7355"/>
                    <a:pt x="7141" y="7334"/>
                  </a:cubicBezTo>
                  <a:cubicBezTo>
                    <a:pt x="7096" y="7304"/>
                    <a:pt x="7045" y="7302"/>
                    <a:pt x="6993" y="7302"/>
                  </a:cubicBezTo>
                  <a:lnTo>
                    <a:pt x="6970" y="7302"/>
                  </a:lnTo>
                  <a:cubicBezTo>
                    <a:pt x="6929" y="7302"/>
                    <a:pt x="6890" y="7300"/>
                    <a:pt x="6858" y="7283"/>
                  </a:cubicBezTo>
                  <a:cubicBezTo>
                    <a:pt x="6809" y="7259"/>
                    <a:pt x="6785" y="7206"/>
                    <a:pt x="6757" y="7148"/>
                  </a:cubicBezTo>
                  <a:cubicBezTo>
                    <a:pt x="6749" y="7131"/>
                    <a:pt x="6740" y="7113"/>
                    <a:pt x="6732" y="7096"/>
                  </a:cubicBezTo>
                  <a:cubicBezTo>
                    <a:pt x="6650" y="6944"/>
                    <a:pt x="6477" y="6846"/>
                    <a:pt x="6293" y="6846"/>
                  </a:cubicBezTo>
                  <a:cubicBezTo>
                    <a:pt x="6205" y="6846"/>
                    <a:pt x="6123" y="6867"/>
                    <a:pt x="6055" y="6910"/>
                  </a:cubicBezTo>
                  <a:cubicBezTo>
                    <a:pt x="6003" y="6940"/>
                    <a:pt x="5952" y="6983"/>
                    <a:pt x="5903" y="7023"/>
                  </a:cubicBezTo>
                  <a:cubicBezTo>
                    <a:pt x="5811" y="7098"/>
                    <a:pt x="5716" y="7176"/>
                    <a:pt x="5626" y="7176"/>
                  </a:cubicBezTo>
                  <a:cubicBezTo>
                    <a:pt x="5601" y="7176"/>
                    <a:pt x="5575" y="7169"/>
                    <a:pt x="5551" y="7156"/>
                  </a:cubicBezTo>
                  <a:lnTo>
                    <a:pt x="5528" y="7143"/>
                  </a:lnTo>
                  <a:lnTo>
                    <a:pt x="5515" y="7165"/>
                  </a:lnTo>
                  <a:cubicBezTo>
                    <a:pt x="5412" y="7332"/>
                    <a:pt x="5268" y="7561"/>
                    <a:pt x="5294" y="7803"/>
                  </a:cubicBezTo>
                  <a:cubicBezTo>
                    <a:pt x="5301" y="7863"/>
                    <a:pt x="5318" y="7921"/>
                    <a:pt x="5335" y="7973"/>
                  </a:cubicBezTo>
                  <a:lnTo>
                    <a:pt x="5333" y="7973"/>
                  </a:lnTo>
                  <a:lnTo>
                    <a:pt x="5316" y="7975"/>
                  </a:lnTo>
                  <a:cubicBezTo>
                    <a:pt x="5266" y="7975"/>
                    <a:pt x="5215" y="7970"/>
                    <a:pt x="5166" y="7966"/>
                  </a:cubicBezTo>
                  <a:cubicBezTo>
                    <a:pt x="5112" y="7964"/>
                    <a:pt x="5058" y="7961"/>
                    <a:pt x="5006" y="7961"/>
                  </a:cubicBezTo>
                  <a:cubicBezTo>
                    <a:pt x="4969" y="7961"/>
                    <a:pt x="4933" y="7962"/>
                    <a:pt x="4900" y="7966"/>
                  </a:cubicBezTo>
                  <a:cubicBezTo>
                    <a:pt x="4825" y="7977"/>
                    <a:pt x="4754" y="7996"/>
                    <a:pt x="4684" y="8018"/>
                  </a:cubicBezTo>
                  <a:cubicBezTo>
                    <a:pt x="4621" y="8037"/>
                    <a:pt x="4555" y="8056"/>
                    <a:pt x="4491" y="8065"/>
                  </a:cubicBezTo>
                  <a:cubicBezTo>
                    <a:pt x="4465" y="8069"/>
                    <a:pt x="4441" y="8071"/>
                    <a:pt x="4418" y="8071"/>
                  </a:cubicBezTo>
                  <a:cubicBezTo>
                    <a:pt x="4358" y="8071"/>
                    <a:pt x="4212" y="8058"/>
                    <a:pt x="4144" y="7945"/>
                  </a:cubicBezTo>
                  <a:cubicBezTo>
                    <a:pt x="4118" y="7900"/>
                    <a:pt x="4105" y="7840"/>
                    <a:pt x="4092" y="7782"/>
                  </a:cubicBezTo>
                  <a:cubicBezTo>
                    <a:pt x="4071" y="7681"/>
                    <a:pt x="4047" y="7576"/>
                    <a:pt x="3947" y="7540"/>
                  </a:cubicBezTo>
                  <a:cubicBezTo>
                    <a:pt x="3927" y="7533"/>
                    <a:pt x="3908" y="7529"/>
                    <a:pt x="3889" y="7529"/>
                  </a:cubicBezTo>
                  <a:cubicBezTo>
                    <a:pt x="3807" y="7529"/>
                    <a:pt x="3737" y="7585"/>
                    <a:pt x="3668" y="7638"/>
                  </a:cubicBezTo>
                  <a:cubicBezTo>
                    <a:pt x="3644" y="7658"/>
                    <a:pt x="3621" y="7677"/>
                    <a:pt x="3597" y="7692"/>
                  </a:cubicBezTo>
                  <a:cubicBezTo>
                    <a:pt x="3514" y="7748"/>
                    <a:pt x="3409" y="7773"/>
                    <a:pt x="3270" y="7773"/>
                  </a:cubicBezTo>
                  <a:cubicBezTo>
                    <a:pt x="3192" y="7773"/>
                    <a:pt x="3111" y="7765"/>
                    <a:pt x="3040" y="7756"/>
                  </a:cubicBezTo>
                  <a:cubicBezTo>
                    <a:pt x="2974" y="7750"/>
                    <a:pt x="2899" y="7741"/>
                    <a:pt x="2843" y="7703"/>
                  </a:cubicBezTo>
                  <a:cubicBezTo>
                    <a:pt x="2811" y="7681"/>
                    <a:pt x="2785" y="7649"/>
                    <a:pt x="2755" y="7615"/>
                  </a:cubicBezTo>
                  <a:cubicBezTo>
                    <a:pt x="2712" y="7561"/>
                    <a:pt x="2665" y="7508"/>
                    <a:pt x="2595" y="7490"/>
                  </a:cubicBezTo>
                  <a:cubicBezTo>
                    <a:pt x="2573" y="7486"/>
                    <a:pt x="2554" y="7486"/>
                    <a:pt x="2537" y="7486"/>
                  </a:cubicBezTo>
                  <a:lnTo>
                    <a:pt x="2503" y="7486"/>
                  </a:lnTo>
                  <a:cubicBezTo>
                    <a:pt x="2483" y="7486"/>
                    <a:pt x="2466" y="7486"/>
                    <a:pt x="2449" y="7480"/>
                  </a:cubicBezTo>
                  <a:cubicBezTo>
                    <a:pt x="2391" y="7463"/>
                    <a:pt x="2355" y="7398"/>
                    <a:pt x="2327" y="7338"/>
                  </a:cubicBezTo>
                  <a:lnTo>
                    <a:pt x="2308" y="7298"/>
                  </a:lnTo>
                  <a:cubicBezTo>
                    <a:pt x="2329" y="7257"/>
                    <a:pt x="2329" y="7206"/>
                    <a:pt x="2327" y="7163"/>
                  </a:cubicBezTo>
                  <a:cubicBezTo>
                    <a:pt x="2310" y="6796"/>
                    <a:pt x="2449" y="6419"/>
                    <a:pt x="2700" y="6151"/>
                  </a:cubicBezTo>
                  <a:cubicBezTo>
                    <a:pt x="2710" y="6139"/>
                    <a:pt x="2721" y="6128"/>
                    <a:pt x="2732" y="6117"/>
                  </a:cubicBezTo>
                  <a:cubicBezTo>
                    <a:pt x="2787" y="6059"/>
                    <a:pt x="2843" y="6001"/>
                    <a:pt x="2875" y="5924"/>
                  </a:cubicBezTo>
                  <a:cubicBezTo>
                    <a:pt x="2952" y="5734"/>
                    <a:pt x="2841" y="5556"/>
                    <a:pt x="2734" y="5384"/>
                  </a:cubicBezTo>
                  <a:cubicBezTo>
                    <a:pt x="2659" y="5262"/>
                    <a:pt x="2580" y="5138"/>
                    <a:pt x="2565" y="5007"/>
                  </a:cubicBezTo>
                  <a:cubicBezTo>
                    <a:pt x="2556" y="4941"/>
                    <a:pt x="2563" y="4868"/>
                    <a:pt x="2569" y="4797"/>
                  </a:cubicBezTo>
                  <a:cubicBezTo>
                    <a:pt x="2580" y="4665"/>
                    <a:pt x="2592" y="4525"/>
                    <a:pt x="2503" y="4420"/>
                  </a:cubicBezTo>
                  <a:cubicBezTo>
                    <a:pt x="2449" y="4356"/>
                    <a:pt x="2374" y="4326"/>
                    <a:pt x="2299" y="4296"/>
                  </a:cubicBezTo>
                  <a:cubicBezTo>
                    <a:pt x="2237" y="4272"/>
                    <a:pt x="2179" y="4249"/>
                    <a:pt x="2134" y="4208"/>
                  </a:cubicBezTo>
                  <a:cubicBezTo>
                    <a:pt x="2048" y="4131"/>
                    <a:pt x="2029" y="4013"/>
                    <a:pt x="2008" y="3891"/>
                  </a:cubicBezTo>
                  <a:cubicBezTo>
                    <a:pt x="1995" y="3816"/>
                    <a:pt x="1980" y="3741"/>
                    <a:pt x="1952" y="3670"/>
                  </a:cubicBezTo>
                  <a:cubicBezTo>
                    <a:pt x="1847" y="3407"/>
                    <a:pt x="1538" y="3255"/>
                    <a:pt x="1061" y="3231"/>
                  </a:cubicBezTo>
                  <a:lnTo>
                    <a:pt x="1013" y="3229"/>
                  </a:lnTo>
                  <a:cubicBezTo>
                    <a:pt x="707" y="3216"/>
                    <a:pt x="362" y="3199"/>
                    <a:pt x="150" y="2989"/>
                  </a:cubicBezTo>
                  <a:cubicBezTo>
                    <a:pt x="169" y="2976"/>
                    <a:pt x="184" y="2957"/>
                    <a:pt x="193" y="2933"/>
                  </a:cubicBezTo>
                  <a:cubicBezTo>
                    <a:pt x="216" y="2876"/>
                    <a:pt x="210" y="2796"/>
                    <a:pt x="176" y="2734"/>
                  </a:cubicBezTo>
                  <a:cubicBezTo>
                    <a:pt x="161" y="2711"/>
                    <a:pt x="146" y="2685"/>
                    <a:pt x="129" y="2661"/>
                  </a:cubicBezTo>
                  <a:cubicBezTo>
                    <a:pt x="94" y="2610"/>
                    <a:pt x="60" y="2561"/>
                    <a:pt x="56" y="2503"/>
                  </a:cubicBezTo>
                  <a:cubicBezTo>
                    <a:pt x="54" y="2458"/>
                    <a:pt x="69" y="2421"/>
                    <a:pt x="99" y="2389"/>
                  </a:cubicBezTo>
                  <a:cubicBezTo>
                    <a:pt x="174" y="2310"/>
                    <a:pt x="330" y="2280"/>
                    <a:pt x="452" y="2280"/>
                  </a:cubicBezTo>
                  <a:lnTo>
                    <a:pt x="469" y="2282"/>
                  </a:lnTo>
                  <a:cubicBezTo>
                    <a:pt x="1080" y="2297"/>
                    <a:pt x="1695" y="2336"/>
                    <a:pt x="2301" y="2398"/>
                  </a:cubicBezTo>
                  <a:lnTo>
                    <a:pt x="2318" y="2400"/>
                  </a:lnTo>
                  <a:lnTo>
                    <a:pt x="2327" y="2385"/>
                  </a:lnTo>
                  <a:cubicBezTo>
                    <a:pt x="2449" y="2177"/>
                    <a:pt x="2323" y="1963"/>
                    <a:pt x="2203" y="1757"/>
                  </a:cubicBezTo>
                  <a:cubicBezTo>
                    <a:pt x="2110" y="1601"/>
                    <a:pt x="2016" y="1438"/>
                    <a:pt x="2018" y="1273"/>
                  </a:cubicBezTo>
                  <a:cubicBezTo>
                    <a:pt x="2039" y="1254"/>
                    <a:pt x="2063" y="1245"/>
                    <a:pt x="2091" y="1245"/>
                  </a:cubicBezTo>
                  <a:cubicBezTo>
                    <a:pt x="2162" y="1245"/>
                    <a:pt x="2257" y="1305"/>
                    <a:pt x="2374" y="1419"/>
                  </a:cubicBezTo>
                  <a:cubicBezTo>
                    <a:pt x="2585" y="1624"/>
                    <a:pt x="2878" y="1742"/>
                    <a:pt x="3175" y="1742"/>
                  </a:cubicBezTo>
                  <a:cubicBezTo>
                    <a:pt x="3197" y="1742"/>
                    <a:pt x="3219" y="1741"/>
                    <a:pt x="3242" y="1740"/>
                  </a:cubicBezTo>
                  <a:cubicBezTo>
                    <a:pt x="3342" y="1734"/>
                    <a:pt x="3411" y="1704"/>
                    <a:pt x="3447" y="1650"/>
                  </a:cubicBezTo>
                  <a:cubicBezTo>
                    <a:pt x="3475" y="1607"/>
                    <a:pt x="3479" y="1558"/>
                    <a:pt x="3482" y="1511"/>
                  </a:cubicBezTo>
                  <a:cubicBezTo>
                    <a:pt x="3486" y="1468"/>
                    <a:pt x="3488" y="1427"/>
                    <a:pt x="3509" y="1397"/>
                  </a:cubicBezTo>
                  <a:cubicBezTo>
                    <a:pt x="3550" y="1335"/>
                    <a:pt x="3638" y="1333"/>
                    <a:pt x="3724" y="1331"/>
                  </a:cubicBezTo>
                  <a:lnTo>
                    <a:pt x="3752" y="1331"/>
                  </a:lnTo>
                  <a:cubicBezTo>
                    <a:pt x="4032" y="1322"/>
                    <a:pt x="4304" y="1159"/>
                    <a:pt x="4448" y="917"/>
                  </a:cubicBezTo>
                  <a:lnTo>
                    <a:pt x="4617" y="193"/>
                  </a:lnTo>
                  <a:cubicBezTo>
                    <a:pt x="4628" y="148"/>
                    <a:pt x="4639" y="110"/>
                    <a:pt x="4666" y="86"/>
                  </a:cubicBezTo>
                  <a:cubicBezTo>
                    <a:pt x="4696" y="60"/>
                    <a:pt x="4741" y="58"/>
                    <a:pt x="4791" y="58"/>
                  </a:cubicBezTo>
                  <a:lnTo>
                    <a:pt x="5166" y="54"/>
                  </a:lnTo>
                  <a:close/>
                  <a:moveTo>
                    <a:pt x="5191" y="0"/>
                  </a:moveTo>
                  <a:lnTo>
                    <a:pt x="4791" y="5"/>
                  </a:lnTo>
                  <a:cubicBezTo>
                    <a:pt x="4746" y="5"/>
                    <a:pt x="4679" y="5"/>
                    <a:pt x="4632" y="45"/>
                  </a:cubicBezTo>
                  <a:cubicBezTo>
                    <a:pt x="4589" y="82"/>
                    <a:pt x="4574" y="140"/>
                    <a:pt x="4566" y="180"/>
                  </a:cubicBezTo>
                  <a:lnTo>
                    <a:pt x="4401" y="889"/>
                  </a:lnTo>
                  <a:lnTo>
                    <a:pt x="4401" y="894"/>
                  </a:lnTo>
                  <a:cubicBezTo>
                    <a:pt x="4266" y="1119"/>
                    <a:pt x="4011" y="1269"/>
                    <a:pt x="3749" y="1277"/>
                  </a:cubicBezTo>
                  <a:lnTo>
                    <a:pt x="3724" y="1277"/>
                  </a:lnTo>
                  <a:cubicBezTo>
                    <a:pt x="3627" y="1279"/>
                    <a:pt x="3520" y="1284"/>
                    <a:pt x="3464" y="1367"/>
                  </a:cubicBezTo>
                  <a:cubicBezTo>
                    <a:pt x="3437" y="1410"/>
                    <a:pt x="3432" y="1459"/>
                    <a:pt x="3430" y="1507"/>
                  </a:cubicBezTo>
                  <a:cubicBezTo>
                    <a:pt x="3426" y="1549"/>
                    <a:pt x="3424" y="1590"/>
                    <a:pt x="3402" y="1620"/>
                  </a:cubicBezTo>
                  <a:cubicBezTo>
                    <a:pt x="3377" y="1659"/>
                    <a:pt x="3323" y="1680"/>
                    <a:pt x="3237" y="1686"/>
                  </a:cubicBezTo>
                  <a:cubicBezTo>
                    <a:pt x="3215" y="1688"/>
                    <a:pt x="3193" y="1689"/>
                    <a:pt x="3171" y="1689"/>
                  </a:cubicBezTo>
                  <a:cubicBezTo>
                    <a:pt x="2889" y="1689"/>
                    <a:pt x="2611" y="1575"/>
                    <a:pt x="2410" y="1380"/>
                  </a:cubicBezTo>
                  <a:cubicBezTo>
                    <a:pt x="2282" y="1254"/>
                    <a:pt x="2174" y="1192"/>
                    <a:pt x="2089" y="1192"/>
                  </a:cubicBezTo>
                  <a:cubicBezTo>
                    <a:pt x="2043" y="1192"/>
                    <a:pt x="2004" y="1210"/>
                    <a:pt x="1971" y="1245"/>
                  </a:cubicBezTo>
                  <a:lnTo>
                    <a:pt x="1965" y="1252"/>
                  </a:lnTo>
                  <a:lnTo>
                    <a:pt x="1965" y="1262"/>
                  </a:lnTo>
                  <a:cubicBezTo>
                    <a:pt x="1958" y="1444"/>
                    <a:pt x="2059" y="1618"/>
                    <a:pt x="2155" y="1783"/>
                  </a:cubicBezTo>
                  <a:cubicBezTo>
                    <a:pt x="2271" y="1980"/>
                    <a:pt x="2380" y="2166"/>
                    <a:pt x="2290" y="2344"/>
                  </a:cubicBezTo>
                  <a:cubicBezTo>
                    <a:pt x="1688" y="2282"/>
                    <a:pt x="1076" y="2244"/>
                    <a:pt x="471" y="2229"/>
                  </a:cubicBezTo>
                  <a:lnTo>
                    <a:pt x="452" y="2229"/>
                  </a:lnTo>
                  <a:cubicBezTo>
                    <a:pt x="388" y="2229"/>
                    <a:pt x="169" y="2237"/>
                    <a:pt x="60" y="2353"/>
                  </a:cubicBezTo>
                  <a:cubicBezTo>
                    <a:pt x="19" y="2396"/>
                    <a:pt x="0" y="2447"/>
                    <a:pt x="2" y="2505"/>
                  </a:cubicBezTo>
                  <a:cubicBezTo>
                    <a:pt x="7" y="2578"/>
                    <a:pt x="47" y="2636"/>
                    <a:pt x="86" y="2691"/>
                  </a:cubicBezTo>
                  <a:cubicBezTo>
                    <a:pt x="101" y="2715"/>
                    <a:pt x="116" y="2736"/>
                    <a:pt x="129" y="2760"/>
                  </a:cubicBezTo>
                  <a:cubicBezTo>
                    <a:pt x="154" y="2807"/>
                    <a:pt x="161" y="2871"/>
                    <a:pt x="144" y="2912"/>
                  </a:cubicBezTo>
                  <a:cubicBezTo>
                    <a:pt x="135" y="2936"/>
                    <a:pt x="120" y="2951"/>
                    <a:pt x="99" y="2957"/>
                  </a:cubicBezTo>
                  <a:lnTo>
                    <a:pt x="58" y="2968"/>
                  </a:lnTo>
                  <a:lnTo>
                    <a:pt x="86" y="3000"/>
                  </a:lnTo>
                  <a:cubicBezTo>
                    <a:pt x="311" y="3251"/>
                    <a:pt x="684" y="3268"/>
                    <a:pt x="1011" y="3283"/>
                  </a:cubicBezTo>
                  <a:lnTo>
                    <a:pt x="1058" y="3285"/>
                  </a:lnTo>
                  <a:cubicBezTo>
                    <a:pt x="1376" y="3300"/>
                    <a:pt x="1778" y="3383"/>
                    <a:pt x="1903" y="3692"/>
                  </a:cubicBezTo>
                  <a:cubicBezTo>
                    <a:pt x="1928" y="3756"/>
                    <a:pt x="1941" y="3829"/>
                    <a:pt x="1954" y="3900"/>
                  </a:cubicBezTo>
                  <a:cubicBezTo>
                    <a:pt x="1975" y="4026"/>
                    <a:pt x="1999" y="4159"/>
                    <a:pt x="2098" y="4247"/>
                  </a:cubicBezTo>
                  <a:cubicBezTo>
                    <a:pt x="2151" y="4294"/>
                    <a:pt x="2215" y="4322"/>
                    <a:pt x="2280" y="4347"/>
                  </a:cubicBezTo>
                  <a:cubicBezTo>
                    <a:pt x="2350" y="4375"/>
                    <a:pt x="2417" y="4401"/>
                    <a:pt x="2462" y="4455"/>
                  </a:cubicBezTo>
                  <a:cubicBezTo>
                    <a:pt x="2537" y="4542"/>
                    <a:pt x="2526" y="4665"/>
                    <a:pt x="2515" y="4793"/>
                  </a:cubicBezTo>
                  <a:cubicBezTo>
                    <a:pt x="2509" y="4866"/>
                    <a:pt x="2503" y="4943"/>
                    <a:pt x="2511" y="5014"/>
                  </a:cubicBezTo>
                  <a:cubicBezTo>
                    <a:pt x="2528" y="5157"/>
                    <a:pt x="2610" y="5286"/>
                    <a:pt x="2689" y="5412"/>
                  </a:cubicBezTo>
                  <a:cubicBezTo>
                    <a:pt x="2794" y="5582"/>
                    <a:pt x="2892" y="5740"/>
                    <a:pt x="2826" y="5905"/>
                  </a:cubicBezTo>
                  <a:cubicBezTo>
                    <a:pt x="2798" y="5971"/>
                    <a:pt x="2747" y="6023"/>
                    <a:pt x="2693" y="6079"/>
                  </a:cubicBezTo>
                  <a:cubicBezTo>
                    <a:pt x="2682" y="6091"/>
                    <a:pt x="2670" y="6102"/>
                    <a:pt x="2659" y="6115"/>
                  </a:cubicBezTo>
                  <a:cubicBezTo>
                    <a:pt x="2395" y="6396"/>
                    <a:pt x="2254" y="6779"/>
                    <a:pt x="2273" y="7165"/>
                  </a:cubicBezTo>
                  <a:cubicBezTo>
                    <a:pt x="2275" y="7203"/>
                    <a:pt x="2275" y="7253"/>
                    <a:pt x="2254" y="7278"/>
                  </a:cubicBezTo>
                  <a:lnTo>
                    <a:pt x="2245" y="7293"/>
                  </a:lnTo>
                  <a:lnTo>
                    <a:pt x="2278" y="7362"/>
                  </a:lnTo>
                  <a:cubicBezTo>
                    <a:pt x="2312" y="7430"/>
                    <a:pt x="2355" y="7508"/>
                    <a:pt x="2432" y="7531"/>
                  </a:cubicBezTo>
                  <a:cubicBezTo>
                    <a:pt x="2458" y="7538"/>
                    <a:pt x="2481" y="7540"/>
                    <a:pt x="2503" y="7540"/>
                  </a:cubicBezTo>
                  <a:lnTo>
                    <a:pt x="2537" y="7540"/>
                  </a:lnTo>
                  <a:cubicBezTo>
                    <a:pt x="2550" y="7540"/>
                    <a:pt x="2567" y="7540"/>
                    <a:pt x="2582" y="7544"/>
                  </a:cubicBezTo>
                  <a:cubicBezTo>
                    <a:pt x="2637" y="7555"/>
                    <a:pt x="2674" y="7602"/>
                    <a:pt x="2715" y="7649"/>
                  </a:cubicBezTo>
                  <a:cubicBezTo>
                    <a:pt x="2745" y="7683"/>
                    <a:pt x="2775" y="7720"/>
                    <a:pt x="2813" y="7748"/>
                  </a:cubicBezTo>
                  <a:cubicBezTo>
                    <a:pt x="2882" y="7793"/>
                    <a:pt x="2965" y="7803"/>
                    <a:pt x="3036" y="7810"/>
                  </a:cubicBezTo>
                  <a:cubicBezTo>
                    <a:pt x="3107" y="7818"/>
                    <a:pt x="3190" y="7827"/>
                    <a:pt x="3270" y="7827"/>
                  </a:cubicBezTo>
                  <a:cubicBezTo>
                    <a:pt x="3419" y="7827"/>
                    <a:pt x="3533" y="7797"/>
                    <a:pt x="3625" y="7737"/>
                  </a:cubicBezTo>
                  <a:cubicBezTo>
                    <a:pt x="3651" y="7720"/>
                    <a:pt x="3674" y="7700"/>
                    <a:pt x="3700" y="7681"/>
                  </a:cubicBezTo>
                  <a:cubicBezTo>
                    <a:pt x="3763" y="7631"/>
                    <a:pt x="3828" y="7583"/>
                    <a:pt x="3890" y="7583"/>
                  </a:cubicBezTo>
                  <a:cubicBezTo>
                    <a:pt x="3903" y="7583"/>
                    <a:pt x="3915" y="7585"/>
                    <a:pt x="3927" y="7589"/>
                  </a:cubicBezTo>
                  <a:cubicBezTo>
                    <a:pt x="4002" y="7617"/>
                    <a:pt x="4019" y="7698"/>
                    <a:pt x="4041" y="7795"/>
                  </a:cubicBezTo>
                  <a:cubicBezTo>
                    <a:pt x="4054" y="7855"/>
                    <a:pt x="4067" y="7919"/>
                    <a:pt x="4099" y="7973"/>
                  </a:cubicBezTo>
                  <a:cubicBezTo>
                    <a:pt x="4154" y="8069"/>
                    <a:pt x="4272" y="8125"/>
                    <a:pt x="4418" y="8125"/>
                  </a:cubicBezTo>
                  <a:cubicBezTo>
                    <a:pt x="4444" y="8125"/>
                    <a:pt x="4471" y="8122"/>
                    <a:pt x="4497" y="8118"/>
                  </a:cubicBezTo>
                  <a:cubicBezTo>
                    <a:pt x="4568" y="8107"/>
                    <a:pt x="4634" y="8088"/>
                    <a:pt x="4699" y="8069"/>
                  </a:cubicBezTo>
                  <a:cubicBezTo>
                    <a:pt x="4767" y="8050"/>
                    <a:pt x="4836" y="8028"/>
                    <a:pt x="4906" y="8020"/>
                  </a:cubicBezTo>
                  <a:cubicBezTo>
                    <a:pt x="4937" y="8016"/>
                    <a:pt x="4972" y="8015"/>
                    <a:pt x="5008" y="8015"/>
                  </a:cubicBezTo>
                  <a:cubicBezTo>
                    <a:pt x="5058" y="8015"/>
                    <a:pt x="5111" y="8017"/>
                    <a:pt x="5161" y="8020"/>
                  </a:cubicBezTo>
                  <a:cubicBezTo>
                    <a:pt x="5213" y="8024"/>
                    <a:pt x="5264" y="8028"/>
                    <a:pt x="5316" y="8028"/>
                  </a:cubicBezTo>
                  <a:lnTo>
                    <a:pt x="5333" y="8026"/>
                  </a:lnTo>
                  <a:lnTo>
                    <a:pt x="5361" y="8026"/>
                  </a:lnTo>
                  <a:lnTo>
                    <a:pt x="5410" y="8022"/>
                  </a:lnTo>
                  <a:lnTo>
                    <a:pt x="5397" y="7990"/>
                  </a:lnTo>
                  <a:cubicBezTo>
                    <a:pt x="5378" y="7932"/>
                    <a:pt x="5354" y="7865"/>
                    <a:pt x="5348" y="7797"/>
                  </a:cubicBezTo>
                  <a:cubicBezTo>
                    <a:pt x="5326" y="7598"/>
                    <a:pt x="5429" y="7407"/>
                    <a:pt x="5549" y="7214"/>
                  </a:cubicBezTo>
                  <a:cubicBezTo>
                    <a:pt x="5573" y="7223"/>
                    <a:pt x="5601" y="7229"/>
                    <a:pt x="5626" y="7229"/>
                  </a:cubicBezTo>
                  <a:cubicBezTo>
                    <a:pt x="5736" y="7229"/>
                    <a:pt x="5838" y="7146"/>
                    <a:pt x="5937" y="7064"/>
                  </a:cubicBezTo>
                  <a:cubicBezTo>
                    <a:pt x="5984" y="7026"/>
                    <a:pt x="6033" y="6985"/>
                    <a:pt x="6083" y="6955"/>
                  </a:cubicBezTo>
                  <a:cubicBezTo>
                    <a:pt x="6143" y="6918"/>
                    <a:pt x="6215" y="6899"/>
                    <a:pt x="6293" y="6899"/>
                  </a:cubicBezTo>
                  <a:cubicBezTo>
                    <a:pt x="6458" y="6899"/>
                    <a:pt x="6612" y="6987"/>
                    <a:pt x="6685" y="7120"/>
                  </a:cubicBezTo>
                  <a:cubicBezTo>
                    <a:pt x="6693" y="7137"/>
                    <a:pt x="6702" y="7154"/>
                    <a:pt x="6710" y="7171"/>
                  </a:cubicBezTo>
                  <a:cubicBezTo>
                    <a:pt x="6738" y="7233"/>
                    <a:pt x="6768" y="7298"/>
                    <a:pt x="6832" y="7330"/>
                  </a:cubicBezTo>
                  <a:cubicBezTo>
                    <a:pt x="6875" y="7353"/>
                    <a:pt x="6922" y="7355"/>
                    <a:pt x="6970" y="7355"/>
                  </a:cubicBezTo>
                  <a:lnTo>
                    <a:pt x="6993" y="7355"/>
                  </a:lnTo>
                  <a:cubicBezTo>
                    <a:pt x="7038" y="7355"/>
                    <a:pt x="7079" y="7355"/>
                    <a:pt x="7111" y="7377"/>
                  </a:cubicBezTo>
                  <a:cubicBezTo>
                    <a:pt x="7137" y="7394"/>
                    <a:pt x="7154" y="7420"/>
                    <a:pt x="7171" y="7448"/>
                  </a:cubicBezTo>
                  <a:cubicBezTo>
                    <a:pt x="7182" y="7463"/>
                    <a:pt x="7190" y="7478"/>
                    <a:pt x="7201" y="7490"/>
                  </a:cubicBezTo>
                  <a:cubicBezTo>
                    <a:pt x="7261" y="7565"/>
                    <a:pt x="7353" y="7604"/>
                    <a:pt x="7462" y="7606"/>
                  </a:cubicBezTo>
                  <a:cubicBezTo>
                    <a:pt x="7559" y="7606"/>
                    <a:pt x="7659" y="7574"/>
                    <a:pt x="7741" y="7518"/>
                  </a:cubicBezTo>
                  <a:cubicBezTo>
                    <a:pt x="7854" y="7439"/>
                    <a:pt x="7938" y="7330"/>
                    <a:pt x="8019" y="7223"/>
                  </a:cubicBezTo>
                  <a:cubicBezTo>
                    <a:pt x="8049" y="7182"/>
                    <a:pt x="8082" y="7141"/>
                    <a:pt x="8114" y="7101"/>
                  </a:cubicBezTo>
                  <a:cubicBezTo>
                    <a:pt x="8236" y="6955"/>
                    <a:pt x="8384" y="6833"/>
                    <a:pt x="8499" y="6743"/>
                  </a:cubicBezTo>
                  <a:lnTo>
                    <a:pt x="8523" y="6726"/>
                  </a:lnTo>
                  <a:lnTo>
                    <a:pt x="8187" y="6344"/>
                  </a:lnTo>
                  <a:cubicBezTo>
                    <a:pt x="8127" y="6276"/>
                    <a:pt x="8056" y="6199"/>
                    <a:pt x="8030" y="6106"/>
                  </a:cubicBezTo>
                  <a:cubicBezTo>
                    <a:pt x="7981" y="5944"/>
                    <a:pt x="8062" y="5789"/>
                    <a:pt x="8150" y="5624"/>
                  </a:cubicBezTo>
                  <a:cubicBezTo>
                    <a:pt x="8217" y="5498"/>
                    <a:pt x="8285" y="5367"/>
                    <a:pt x="8296" y="5228"/>
                  </a:cubicBezTo>
                  <a:cubicBezTo>
                    <a:pt x="8317" y="4971"/>
                    <a:pt x="8146" y="4750"/>
                    <a:pt x="7970" y="4547"/>
                  </a:cubicBezTo>
                  <a:cubicBezTo>
                    <a:pt x="7940" y="4510"/>
                    <a:pt x="7904" y="4472"/>
                    <a:pt x="7859" y="4446"/>
                  </a:cubicBezTo>
                  <a:cubicBezTo>
                    <a:pt x="7827" y="4427"/>
                    <a:pt x="7790" y="4418"/>
                    <a:pt x="7756" y="4407"/>
                  </a:cubicBezTo>
                  <a:cubicBezTo>
                    <a:pt x="7711" y="4397"/>
                    <a:pt x="7668" y="4384"/>
                    <a:pt x="7640" y="4354"/>
                  </a:cubicBezTo>
                  <a:cubicBezTo>
                    <a:pt x="7612" y="4328"/>
                    <a:pt x="7602" y="4294"/>
                    <a:pt x="7608" y="4255"/>
                  </a:cubicBezTo>
                  <a:cubicBezTo>
                    <a:pt x="7617" y="4180"/>
                    <a:pt x="7681" y="4092"/>
                    <a:pt x="7762" y="4043"/>
                  </a:cubicBezTo>
                  <a:cubicBezTo>
                    <a:pt x="7788" y="4028"/>
                    <a:pt x="7814" y="4013"/>
                    <a:pt x="7842" y="4000"/>
                  </a:cubicBezTo>
                  <a:cubicBezTo>
                    <a:pt x="7951" y="3940"/>
                    <a:pt x="8064" y="3880"/>
                    <a:pt x="8103" y="3760"/>
                  </a:cubicBezTo>
                  <a:cubicBezTo>
                    <a:pt x="8114" y="3724"/>
                    <a:pt x="8118" y="3685"/>
                    <a:pt x="8120" y="3647"/>
                  </a:cubicBezTo>
                  <a:cubicBezTo>
                    <a:pt x="8122" y="3610"/>
                    <a:pt x="8124" y="3574"/>
                    <a:pt x="8135" y="3542"/>
                  </a:cubicBezTo>
                  <a:cubicBezTo>
                    <a:pt x="8165" y="3458"/>
                    <a:pt x="8251" y="3405"/>
                    <a:pt x="8332" y="3353"/>
                  </a:cubicBezTo>
                  <a:lnTo>
                    <a:pt x="8339" y="3349"/>
                  </a:lnTo>
                  <a:cubicBezTo>
                    <a:pt x="8416" y="3300"/>
                    <a:pt x="8499" y="3244"/>
                    <a:pt x="8591" y="3173"/>
                  </a:cubicBezTo>
                  <a:lnTo>
                    <a:pt x="8613" y="3156"/>
                  </a:lnTo>
                  <a:lnTo>
                    <a:pt x="8596" y="3135"/>
                  </a:lnTo>
                  <a:lnTo>
                    <a:pt x="8587" y="3128"/>
                  </a:lnTo>
                  <a:cubicBezTo>
                    <a:pt x="8570" y="3101"/>
                    <a:pt x="8570" y="3060"/>
                    <a:pt x="8570" y="3026"/>
                  </a:cubicBezTo>
                  <a:cubicBezTo>
                    <a:pt x="8566" y="2768"/>
                    <a:pt x="8574" y="2543"/>
                    <a:pt x="8701" y="2366"/>
                  </a:cubicBezTo>
                  <a:cubicBezTo>
                    <a:pt x="8718" y="2344"/>
                    <a:pt x="8735" y="2321"/>
                    <a:pt x="8754" y="2299"/>
                  </a:cubicBezTo>
                  <a:cubicBezTo>
                    <a:pt x="8791" y="2254"/>
                    <a:pt x="8831" y="2209"/>
                    <a:pt x="8855" y="2154"/>
                  </a:cubicBezTo>
                  <a:cubicBezTo>
                    <a:pt x="8879" y="2098"/>
                    <a:pt x="8879" y="2029"/>
                    <a:pt x="8857" y="1978"/>
                  </a:cubicBezTo>
                  <a:cubicBezTo>
                    <a:pt x="8840" y="1937"/>
                    <a:pt x="8812" y="1909"/>
                    <a:pt x="8776" y="1894"/>
                  </a:cubicBezTo>
                  <a:cubicBezTo>
                    <a:pt x="8748" y="1884"/>
                    <a:pt x="8720" y="1884"/>
                    <a:pt x="8692" y="1884"/>
                  </a:cubicBezTo>
                  <a:lnTo>
                    <a:pt x="8673" y="1884"/>
                  </a:lnTo>
                  <a:cubicBezTo>
                    <a:pt x="8658" y="1884"/>
                    <a:pt x="8643" y="1884"/>
                    <a:pt x="8626" y="1879"/>
                  </a:cubicBezTo>
                  <a:cubicBezTo>
                    <a:pt x="8585" y="1873"/>
                    <a:pt x="8551" y="1845"/>
                    <a:pt x="8512" y="1819"/>
                  </a:cubicBezTo>
                  <a:cubicBezTo>
                    <a:pt x="8504" y="1813"/>
                    <a:pt x="8495" y="1804"/>
                    <a:pt x="8484" y="1800"/>
                  </a:cubicBezTo>
                  <a:cubicBezTo>
                    <a:pt x="8266" y="1646"/>
                    <a:pt x="7996" y="1631"/>
                    <a:pt x="7689" y="1631"/>
                  </a:cubicBezTo>
                  <a:cubicBezTo>
                    <a:pt x="7668" y="1588"/>
                    <a:pt x="7655" y="1541"/>
                    <a:pt x="7651" y="1487"/>
                  </a:cubicBezTo>
                  <a:lnTo>
                    <a:pt x="7647" y="1447"/>
                  </a:lnTo>
                  <a:lnTo>
                    <a:pt x="7610" y="1468"/>
                  </a:lnTo>
                  <a:cubicBezTo>
                    <a:pt x="7574" y="1489"/>
                    <a:pt x="7544" y="1504"/>
                    <a:pt x="7516" y="1517"/>
                  </a:cubicBezTo>
                  <a:cubicBezTo>
                    <a:pt x="7450" y="1545"/>
                    <a:pt x="7382" y="1559"/>
                    <a:pt x="7318" y="1559"/>
                  </a:cubicBezTo>
                  <a:cubicBezTo>
                    <a:pt x="7259" y="1559"/>
                    <a:pt x="7204" y="1547"/>
                    <a:pt x="7158" y="1524"/>
                  </a:cubicBezTo>
                  <a:cubicBezTo>
                    <a:pt x="7128" y="1509"/>
                    <a:pt x="7102" y="1487"/>
                    <a:pt x="7072" y="1468"/>
                  </a:cubicBezTo>
                  <a:cubicBezTo>
                    <a:pt x="7049" y="1449"/>
                    <a:pt x="7023" y="1429"/>
                    <a:pt x="6995" y="1414"/>
                  </a:cubicBezTo>
                  <a:cubicBezTo>
                    <a:pt x="6937" y="1380"/>
                    <a:pt x="6871" y="1363"/>
                    <a:pt x="6809" y="1346"/>
                  </a:cubicBezTo>
                  <a:cubicBezTo>
                    <a:pt x="6730" y="1322"/>
                    <a:pt x="6655" y="1301"/>
                    <a:pt x="6595" y="1254"/>
                  </a:cubicBezTo>
                  <a:cubicBezTo>
                    <a:pt x="6563" y="1226"/>
                    <a:pt x="6535" y="1189"/>
                    <a:pt x="6507" y="1153"/>
                  </a:cubicBezTo>
                  <a:cubicBezTo>
                    <a:pt x="6479" y="1117"/>
                    <a:pt x="6449" y="1078"/>
                    <a:pt x="6413" y="1048"/>
                  </a:cubicBezTo>
                  <a:cubicBezTo>
                    <a:pt x="6353" y="997"/>
                    <a:pt x="6275" y="969"/>
                    <a:pt x="6203" y="941"/>
                  </a:cubicBezTo>
                  <a:cubicBezTo>
                    <a:pt x="6125" y="915"/>
                    <a:pt x="6053" y="887"/>
                    <a:pt x="5999" y="836"/>
                  </a:cubicBezTo>
                  <a:cubicBezTo>
                    <a:pt x="5963" y="804"/>
                    <a:pt x="5937" y="761"/>
                    <a:pt x="5909" y="714"/>
                  </a:cubicBezTo>
                  <a:cubicBezTo>
                    <a:pt x="5881" y="669"/>
                    <a:pt x="5851" y="620"/>
                    <a:pt x="5811" y="581"/>
                  </a:cubicBezTo>
                  <a:cubicBezTo>
                    <a:pt x="5744" y="519"/>
                    <a:pt x="5656" y="489"/>
                    <a:pt x="5571" y="461"/>
                  </a:cubicBezTo>
                  <a:cubicBezTo>
                    <a:pt x="5474" y="429"/>
                    <a:pt x="5382" y="397"/>
                    <a:pt x="5328" y="322"/>
                  </a:cubicBezTo>
                  <a:cubicBezTo>
                    <a:pt x="5298" y="279"/>
                    <a:pt x="5286" y="230"/>
                    <a:pt x="5271" y="176"/>
                  </a:cubicBezTo>
                  <a:cubicBezTo>
                    <a:pt x="5258" y="129"/>
                    <a:pt x="5245" y="82"/>
                    <a:pt x="5219" y="39"/>
                  </a:cubicBezTo>
                  <a:cubicBezTo>
                    <a:pt x="5215" y="30"/>
                    <a:pt x="5211" y="24"/>
                    <a:pt x="5206" y="20"/>
                  </a:cubicBezTo>
                  <a:cubicBezTo>
                    <a:pt x="5204" y="18"/>
                    <a:pt x="5202" y="13"/>
                    <a:pt x="5200" y="11"/>
                  </a:cubicBezTo>
                  <a:lnTo>
                    <a:pt x="519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296"/>
            <p:cNvSpPr/>
            <p:nvPr/>
          </p:nvSpPr>
          <p:spPr>
            <a:xfrm>
              <a:off x="4480758" y="2435093"/>
              <a:ext cx="83909" cy="57199"/>
            </a:xfrm>
            <a:custGeom>
              <a:rect b="b" l="l" r="r" t="t"/>
              <a:pathLst>
                <a:path extrusionOk="0" h="2013" w="2953">
                  <a:moveTo>
                    <a:pt x="1563" y="0"/>
                  </a:moveTo>
                  <a:cubicBezTo>
                    <a:pt x="1559" y="0"/>
                    <a:pt x="1555" y="0"/>
                    <a:pt x="1551" y="1"/>
                  </a:cubicBezTo>
                  <a:cubicBezTo>
                    <a:pt x="1457" y="7"/>
                    <a:pt x="1382" y="74"/>
                    <a:pt x="1298" y="114"/>
                  </a:cubicBezTo>
                  <a:cubicBezTo>
                    <a:pt x="1261" y="134"/>
                    <a:pt x="1216" y="146"/>
                    <a:pt x="1174" y="146"/>
                  </a:cubicBezTo>
                  <a:cubicBezTo>
                    <a:pt x="1127" y="146"/>
                    <a:pt x="1083" y="131"/>
                    <a:pt x="1056" y="95"/>
                  </a:cubicBezTo>
                  <a:cubicBezTo>
                    <a:pt x="975" y="157"/>
                    <a:pt x="893" y="215"/>
                    <a:pt x="808" y="268"/>
                  </a:cubicBezTo>
                  <a:cubicBezTo>
                    <a:pt x="720" y="322"/>
                    <a:pt x="626" y="380"/>
                    <a:pt x="594" y="476"/>
                  </a:cubicBezTo>
                  <a:cubicBezTo>
                    <a:pt x="568" y="547"/>
                    <a:pt x="583" y="626"/>
                    <a:pt x="559" y="697"/>
                  </a:cubicBezTo>
                  <a:cubicBezTo>
                    <a:pt x="514" y="834"/>
                    <a:pt x="356" y="890"/>
                    <a:pt x="229" y="963"/>
                  </a:cubicBezTo>
                  <a:cubicBezTo>
                    <a:pt x="105" y="1038"/>
                    <a:pt x="0" y="1215"/>
                    <a:pt x="103" y="1316"/>
                  </a:cubicBezTo>
                  <a:cubicBezTo>
                    <a:pt x="161" y="1374"/>
                    <a:pt x="255" y="1372"/>
                    <a:pt x="328" y="1413"/>
                  </a:cubicBezTo>
                  <a:cubicBezTo>
                    <a:pt x="369" y="1434"/>
                    <a:pt x="401" y="1470"/>
                    <a:pt x="431" y="1507"/>
                  </a:cubicBezTo>
                  <a:cubicBezTo>
                    <a:pt x="561" y="1657"/>
                    <a:pt x="696" y="1826"/>
                    <a:pt x="739" y="2012"/>
                  </a:cubicBezTo>
                  <a:cubicBezTo>
                    <a:pt x="767" y="2004"/>
                    <a:pt x="795" y="1993"/>
                    <a:pt x="823" y="1978"/>
                  </a:cubicBezTo>
                  <a:cubicBezTo>
                    <a:pt x="889" y="1944"/>
                    <a:pt x="943" y="1890"/>
                    <a:pt x="996" y="1837"/>
                  </a:cubicBezTo>
                  <a:cubicBezTo>
                    <a:pt x="1148" y="1683"/>
                    <a:pt x="1301" y="1530"/>
                    <a:pt x="1453" y="1376"/>
                  </a:cubicBezTo>
                  <a:cubicBezTo>
                    <a:pt x="1477" y="1351"/>
                    <a:pt x="1506" y="1327"/>
                    <a:pt x="1539" y="1327"/>
                  </a:cubicBezTo>
                  <a:cubicBezTo>
                    <a:pt x="1540" y="1327"/>
                    <a:pt x="1541" y="1327"/>
                    <a:pt x="1543" y="1327"/>
                  </a:cubicBezTo>
                  <a:cubicBezTo>
                    <a:pt x="1558" y="1329"/>
                    <a:pt x="1571" y="1335"/>
                    <a:pt x="1581" y="1342"/>
                  </a:cubicBezTo>
                  <a:cubicBezTo>
                    <a:pt x="1682" y="1393"/>
                    <a:pt x="1770" y="1473"/>
                    <a:pt x="1830" y="1569"/>
                  </a:cubicBezTo>
                  <a:cubicBezTo>
                    <a:pt x="1847" y="1597"/>
                    <a:pt x="1862" y="1627"/>
                    <a:pt x="1888" y="1650"/>
                  </a:cubicBezTo>
                  <a:cubicBezTo>
                    <a:pt x="1926" y="1687"/>
                    <a:pt x="1977" y="1699"/>
                    <a:pt x="2031" y="1699"/>
                  </a:cubicBezTo>
                  <a:cubicBezTo>
                    <a:pt x="2076" y="1699"/>
                    <a:pt x="2123" y="1690"/>
                    <a:pt x="2166" y="1680"/>
                  </a:cubicBezTo>
                  <a:cubicBezTo>
                    <a:pt x="2192" y="1586"/>
                    <a:pt x="2198" y="1488"/>
                    <a:pt x="2188" y="1393"/>
                  </a:cubicBezTo>
                  <a:cubicBezTo>
                    <a:pt x="2340" y="1380"/>
                    <a:pt x="2492" y="1368"/>
                    <a:pt x="2646" y="1355"/>
                  </a:cubicBezTo>
                  <a:cubicBezTo>
                    <a:pt x="2667" y="1353"/>
                    <a:pt x="2693" y="1350"/>
                    <a:pt x="2712" y="1338"/>
                  </a:cubicBezTo>
                  <a:cubicBezTo>
                    <a:pt x="2775" y="1295"/>
                    <a:pt x="2730" y="1188"/>
                    <a:pt x="2764" y="1121"/>
                  </a:cubicBezTo>
                  <a:cubicBezTo>
                    <a:pt x="2796" y="1059"/>
                    <a:pt x="2886" y="1046"/>
                    <a:pt x="2920" y="986"/>
                  </a:cubicBezTo>
                  <a:cubicBezTo>
                    <a:pt x="2952" y="928"/>
                    <a:pt x="2918" y="853"/>
                    <a:pt x="2867" y="811"/>
                  </a:cubicBezTo>
                  <a:cubicBezTo>
                    <a:pt x="2813" y="766"/>
                    <a:pt x="2749" y="742"/>
                    <a:pt x="2695" y="701"/>
                  </a:cubicBezTo>
                  <a:cubicBezTo>
                    <a:pt x="2535" y="575"/>
                    <a:pt x="2532" y="337"/>
                    <a:pt x="2537" y="131"/>
                  </a:cubicBezTo>
                  <a:cubicBezTo>
                    <a:pt x="2537" y="127"/>
                    <a:pt x="2537" y="121"/>
                    <a:pt x="2537" y="116"/>
                  </a:cubicBezTo>
                  <a:cubicBezTo>
                    <a:pt x="2522" y="125"/>
                    <a:pt x="2505" y="131"/>
                    <a:pt x="2492" y="142"/>
                  </a:cubicBezTo>
                  <a:cubicBezTo>
                    <a:pt x="2415" y="146"/>
                    <a:pt x="2337" y="149"/>
                    <a:pt x="2259" y="149"/>
                  </a:cubicBezTo>
                  <a:cubicBezTo>
                    <a:pt x="2096" y="149"/>
                    <a:pt x="1934" y="134"/>
                    <a:pt x="1785" y="71"/>
                  </a:cubicBezTo>
                  <a:cubicBezTo>
                    <a:pt x="1711" y="41"/>
                    <a:pt x="1640" y="0"/>
                    <a:pt x="15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296"/>
            <p:cNvSpPr/>
            <p:nvPr/>
          </p:nvSpPr>
          <p:spPr>
            <a:xfrm>
              <a:off x="4481525" y="2434354"/>
              <a:ext cx="84052" cy="58961"/>
            </a:xfrm>
            <a:custGeom>
              <a:rect b="b" l="l" r="r" t="t"/>
              <a:pathLst>
                <a:path extrusionOk="0" h="2075" w="2958">
                  <a:moveTo>
                    <a:pt x="1537" y="52"/>
                  </a:moveTo>
                  <a:cubicBezTo>
                    <a:pt x="1593" y="52"/>
                    <a:pt x="1646" y="78"/>
                    <a:pt x="1702" y="102"/>
                  </a:cubicBezTo>
                  <a:cubicBezTo>
                    <a:pt x="1717" y="108"/>
                    <a:pt x="1732" y="117"/>
                    <a:pt x="1747" y="121"/>
                  </a:cubicBezTo>
                  <a:cubicBezTo>
                    <a:pt x="1880" y="177"/>
                    <a:pt x="2030" y="202"/>
                    <a:pt x="2233" y="202"/>
                  </a:cubicBezTo>
                  <a:cubicBezTo>
                    <a:pt x="2311" y="202"/>
                    <a:pt x="2383" y="198"/>
                    <a:pt x="2465" y="194"/>
                  </a:cubicBezTo>
                  <a:lnTo>
                    <a:pt x="2473" y="194"/>
                  </a:lnTo>
                  <a:lnTo>
                    <a:pt x="2480" y="190"/>
                  </a:lnTo>
                  <a:cubicBezTo>
                    <a:pt x="2480" y="190"/>
                    <a:pt x="2482" y="190"/>
                    <a:pt x="2482" y="187"/>
                  </a:cubicBezTo>
                  <a:lnTo>
                    <a:pt x="2482" y="187"/>
                  </a:lnTo>
                  <a:cubicBezTo>
                    <a:pt x="2480" y="376"/>
                    <a:pt x="2484" y="618"/>
                    <a:pt x="2653" y="749"/>
                  </a:cubicBezTo>
                  <a:cubicBezTo>
                    <a:pt x="2679" y="768"/>
                    <a:pt x="2709" y="785"/>
                    <a:pt x="2737" y="802"/>
                  </a:cubicBezTo>
                  <a:cubicBezTo>
                    <a:pt x="2767" y="819"/>
                    <a:pt x="2797" y="834"/>
                    <a:pt x="2820" y="856"/>
                  </a:cubicBezTo>
                  <a:cubicBezTo>
                    <a:pt x="2863" y="892"/>
                    <a:pt x="2895" y="954"/>
                    <a:pt x="2870" y="999"/>
                  </a:cubicBezTo>
                  <a:cubicBezTo>
                    <a:pt x="2857" y="1023"/>
                    <a:pt x="2829" y="1040"/>
                    <a:pt x="2801" y="1055"/>
                  </a:cubicBezTo>
                  <a:cubicBezTo>
                    <a:pt x="2769" y="1076"/>
                    <a:pt x="2735" y="1096"/>
                    <a:pt x="2713" y="1134"/>
                  </a:cubicBezTo>
                  <a:cubicBezTo>
                    <a:pt x="2696" y="1169"/>
                    <a:pt x="2696" y="1209"/>
                    <a:pt x="2694" y="1246"/>
                  </a:cubicBezTo>
                  <a:cubicBezTo>
                    <a:pt x="2694" y="1295"/>
                    <a:pt x="2692" y="1325"/>
                    <a:pt x="2670" y="1342"/>
                  </a:cubicBezTo>
                  <a:cubicBezTo>
                    <a:pt x="2655" y="1351"/>
                    <a:pt x="2634" y="1353"/>
                    <a:pt x="2617" y="1353"/>
                  </a:cubicBezTo>
                  <a:lnTo>
                    <a:pt x="2131" y="1394"/>
                  </a:lnTo>
                  <a:lnTo>
                    <a:pt x="2133" y="1421"/>
                  </a:lnTo>
                  <a:cubicBezTo>
                    <a:pt x="2143" y="1507"/>
                    <a:pt x="2139" y="1597"/>
                    <a:pt x="2118" y="1683"/>
                  </a:cubicBezTo>
                  <a:cubicBezTo>
                    <a:pt x="2081" y="1691"/>
                    <a:pt x="2041" y="1698"/>
                    <a:pt x="2002" y="1698"/>
                  </a:cubicBezTo>
                  <a:cubicBezTo>
                    <a:pt x="1948" y="1698"/>
                    <a:pt x="1908" y="1685"/>
                    <a:pt x="1878" y="1657"/>
                  </a:cubicBezTo>
                  <a:cubicBezTo>
                    <a:pt x="1861" y="1640"/>
                    <a:pt x="1848" y="1619"/>
                    <a:pt x="1835" y="1597"/>
                  </a:cubicBezTo>
                  <a:lnTo>
                    <a:pt x="1824" y="1580"/>
                  </a:lnTo>
                  <a:cubicBezTo>
                    <a:pt x="1762" y="1479"/>
                    <a:pt x="1672" y="1398"/>
                    <a:pt x="1567" y="1344"/>
                  </a:cubicBezTo>
                  <a:cubicBezTo>
                    <a:pt x="1554" y="1336"/>
                    <a:pt x="1537" y="1329"/>
                    <a:pt x="1518" y="1327"/>
                  </a:cubicBezTo>
                  <a:lnTo>
                    <a:pt x="1509" y="1327"/>
                  </a:lnTo>
                  <a:cubicBezTo>
                    <a:pt x="1464" y="1327"/>
                    <a:pt x="1426" y="1364"/>
                    <a:pt x="1406" y="1383"/>
                  </a:cubicBezTo>
                  <a:lnTo>
                    <a:pt x="950" y="1843"/>
                  </a:lnTo>
                  <a:cubicBezTo>
                    <a:pt x="899" y="1895"/>
                    <a:pt x="845" y="1946"/>
                    <a:pt x="783" y="1981"/>
                  </a:cubicBezTo>
                  <a:cubicBezTo>
                    <a:pt x="766" y="1989"/>
                    <a:pt x="749" y="1998"/>
                    <a:pt x="732" y="2004"/>
                  </a:cubicBezTo>
                  <a:cubicBezTo>
                    <a:pt x="680" y="1820"/>
                    <a:pt x="547" y="1657"/>
                    <a:pt x="425" y="1516"/>
                  </a:cubicBezTo>
                  <a:cubicBezTo>
                    <a:pt x="395" y="1479"/>
                    <a:pt x="359" y="1441"/>
                    <a:pt x="314" y="1415"/>
                  </a:cubicBezTo>
                  <a:cubicBezTo>
                    <a:pt x="282" y="1396"/>
                    <a:pt x="245" y="1387"/>
                    <a:pt x="211" y="1376"/>
                  </a:cubicBezTo>
                  <a:cubicBezTo>
                    <a:pt x="166" y="1366"/>
                    <a:pt x="123" y="1353"/>
                    <a:pt x="95" y="1323"/>
                  </a:cubicBezTo>
                  <a:cubicBezTo>
                    <a:pt x="67" y="1297"/>
                    <a:pt x="57" y="1263"/>
                    <a:pt x="63" y="1224"/>
                  </a:cubicBezTo>
                  <a:cubicBezTo>
                    <a:pt x="72" y="1149"/>
                    <a:pt x="136" y="1061"/>
                    <a:pt x="217" y="1012"/>
                  </a:cubicBezTo>
                  <a:cubicBezTo>
                    <a:pt x="243" y="997"/>
                    <a:pt x="269" y="982"/>
                    <a:pt x="297" y="969"/>
                  </a:cubicBezTo>
                  <a:cubicBezTo>
                    <a:pt x="406" y="909"/>
                    <a:pt x="519" y="849"/>
                    <a:pt x="558" y="729"/>
                  </a:cubicBezTo>
                  <a:cubicBezTo>
                    <a:pt x="569" y="693"/>
                    <a:pt x="573" y="654"/>
                    <a:pt x="575" y="616"/>
                  </a:cubicBezTo>
                  <a:cubicBezTo>
                    <a:pt x="577" y="579"/>
                    <a:pt x="579" y="543"/>
                    <a:pt x="590" y="511"/>
                  </a:cubicBezTo>
                  <a:cubicBezTo>
                    <a:pt x="620" y="427"/>
                    <a:pt x="706" y="374"/>
                    <a:pt x="787" y="322"/>
                  </a:cubicBezTo>
                  <a:lnTo>
                    <a:pt x="794" y="318"/>
                  </a:lnTo>
                  <a:cubicBezTo>
                    <a:pt x="866" y="273"/>
                    <a:pt x="944" y="220"/>
                    <a:pt x="1027" y="157"/>
                  </a:cubicBezTo>
                  <a:cubicBezTo>
                    <a:pt x="1057" y="184"/>
                    <a:pt x="1101" y="197"/>
                    <a:pt x="1148" y="197"/>
                  </a:cubicBezTo>
                  <a:cubicBezTo>
                    <a:pt x="1193" y="197"/>
                    <a:pt x="1241" y="186"/>
                    <a:pt x="1284" y="164"/>
                  </a:cubicBezTo>
                  <a:cubicBezTo>
                    <a:pt x="1308" y="153"/>
                    <a:pt x="1331" y="138"/>
                    <a:pt x="1355" y="123"/>
                  </a:cubicBezTo>
                  <a:cubicBezTo>
                    <a:pt x="1413" y="89"/>
                    <a:pt x="1466" y="57"/>
                    <a:pt x="1524" y="55"/>
                  </a:cubicBezTo>
                  <a:lnTo>
                    <a:pt x="1537" y="52"/>
                  </a:lnTo>
                  <a:close/>
                  <a:moveTo>
                    <a:pt x="1537" y="1"/>
                  </a:moveTo>
                  <a:cubicBezTo>
                    <a:pt x="1532" y="1"/>
                    <a:pt x="1527" y="1"/>
                    <a:pt x="1522" y="1"/>
                  </a:cubicBezTo>
                  <a:cubicBezTo>
                    <a:pt x="1449" y="5"/>
                    <a:pt x="1387" y="42"/>
                    <a:pt x="1327" y="78"/>
                  </a:cubicBezTo>
                  <a:cubicBezTo>
                    <a:pt x="1306" y="91"/>
                    <a:pt x="1282" y="106"/>
                    <a:pt x="1259" y="117"/>
                  </a:cubicBezTo>
                  <a:cubicBezTo>
                    <a:pt x="1224" y="134"/>
                    <a:pt x="1184" y="145"/>
                    <a:pt x="1147" y="145"/>
                  </a:cubicBezTo>
                  <a:cubicBezTo>
                    <a:pt x="1117" y="145"/>
                    <a:pt x="1076" y="138"/>
                    <a:pt x="1051" y="104"/>
                  </a:cubicBezTo>
                  <a:lnTo>
                    <a:pt x="1034" y="85"/>
                  </a:lnTo>
                  <a:lnTo>
                    <a:pt x="1012" y="100"/>
                  </a:lnTo>
                  <a:cubicBezTo>
                    <a:pt x="922" y="168"/>
                    <a:pt x="843" y="226"/>
                    <a:pt x="766" y="273"/>
                  </a:cubicBezTo>
                  <a:lnTo>
                    <a:pt x="759" y="277"/>
                  </a:lnTo>
                  <a:cubicBezTo>
                    <a:pt x="674" y="331"/>
                    <a:pt x="575" y="391"/>
                    <a:pt x="541" y="494"/>
                  </a:cubicBezTo>
                  <a:cubicBezTo>
                    <a:pt x="526" y="532"/>
                    <a:pt x="524" y="573"/>
                    <a:pt x="522" y="612"/>
                  </a:cubicBezTo>
                  <a:cubicBezTo>
                    <a:pt x="519" y="648"/>
                    <a:pt x="517" y="682"/>
                    <a:pt x="507" y="714"/>
                  </a:cubicBezTo>
                  <a:cubicBezTo>
                    <a:pt x="474" y="813"/>
                    <a:pt x="376" y="867"/>
                    <a:pt x="271" y="922"/>
                  </a:cubicBezTo>
                  <a:cubicBezTo>
                    <a:pt x="243" y="937"/>
                    <a:pt x="215" y="950"/>
                    <a:pt x="189" y="967"/>
                  </a:cubicBezTo>
                  <a:cubicBezTo>
                    <a:pt x="95" y="1023"/>
                    <a:pt x="20" y="1126"/>
                    <a:pt x="9" y="1218"/>
                  </a:cubicBezTo>
                  <a:cubicBezTo>
                    <a:pt x="1" y="1274"/>
                    <a:pt x="18" y="1323"/>
                    <a:pt x="57" y="1361"/>
                  </a:cubicBezTo>
                  <a:cubicBezTo>
                    <a:pt x="95" y="1400"/>
                    <a:pt x="147" y="1415"/>
                    <a:pt x="198" y="1428"/>
                  </a:cubicBezTo>
                  <a:cubicBezTo>
                    <a:pt x="230" y="1439"/>
                    <a:pt x="260" y="1447"/>
                    <a:pt x="288" y="1462"/>
                  </a:cubicBezTo>
                  <a:cubicBezTo>
                    <a:pt x="324" y="1481"/>
                    <a:pt x="354" y="1518"/>
                    <a:pt x="384" y="1550"/>
                  </a:cubicBezTo>
                  <a:cubicBezTo>
                    <a:pt x="509" y="1694"/>
                    <a:pt x="646" y="1863"/>
                    <a:pt x="687" y="2045"/>
                  </a:cubicBezTo>
                  <a:lnTo>
                    <a:pt x="693" y="2075"/>
                  </a:lnTo>
                  <a:lnTo>
                    <a:pt x="721" y="2064"/>
                  </a:lnTo>
                  <a:cubicBezTo>
                    <a:pt x="749" y="2056"/>
                    <a:pt x="779" y="2043"/>
                    <a:pt x="809" y="2028"/>
                  </a:cubicBezTo>
                  <a:cubicBezTo>
                    <a:pt x="877" y="1991"/>
                    <a:pt x="933" y="1936"/>
                    <a:pt x="986" y="1882"/>
                  </a:cubicBezTo>
                  <a:lnTo>
                    <a:pt x="1445" y="1421"/>
                  </a:lnTo>
                  <a:cubicBezTo>
                    <a:pt x="1464" y="1402"/>
                    <a:pt x="1488" y="1381"/>
                    <a:pt x="1514" y="1381"/>
                  </a:cubicBezTo>
                  <a:cubicBezTo>
                    <a:pt x="1522" y="1381"/>
                    <a:pt x="1533" y="1387"/>
                    <a:pt x="1544" y="1391"/>
                  </a:cubicBezTo>
                  <a:cubicBezTo>
                    <a:pt x="1640" y="1441"/>
                    <a:pt x="1721" y="1516"/>
                    <a:pt x="1779" y="1608"/>
                  </a:cubicBezTo>
                  <a:lnTo>
                    <a:pt x="1790" y="1625"/>
                  </a:lnTo>
                  <a:cubicBezTo>
                    <a:pt x="1805" y="1649"/>
                    <a:pt x="1820" y="1674"/>
                    <a:pt x="1841" y="1696"/>
                  </a:cubicBezTo>
                  <a:cubicBezTo>
                    <a:pt x="1882" y="1732"/>
                    <a:pt x="1933" y="1751"/>
                    <a:pt x="2002" y="1751"/>
                  </a:cubicBezTo>
                  <a:cubicBezTo>
                    <a:pt x="2051" y="1751"/>
                    <a:pt x="2103" y="1741"/>
                    <a:pt x="2146" y="1732"/>
                  </a:cubicBezTo>
                  <a:lnTo>
                    <a:pt x="2163" y="1728"/>
                  </a:lnTo>
                  <a:lnTo>
                    <a:pt x="2167" y="1713"/>
                  </a:lnTo>
                  <a:cubicBezTo>
                    <a:pt x="2188" y="1625"/>
                    <a:pt x="2197" y="1533"/>
                    <a:pt x="2188" y="1443"/>
                  </a:cubicBezTo>
                  <a:lnTo>
                    <a:pt x="2621" y="1406"/>
                  </a:lnTo>
                  <a:cubicBezTo>
                    <a:pt x="2645" y="1404"/>
                    <a:pt x="2675" y="1402"/>
                    <a:pt x="2698" y="1385"/>
                  </a:cubicBezTo>
                  <a:cubicBezTo>
                    <a:pt x="2748" y="1353"/>
                    <a:pt x="2748" y="1297"/>
                    <a:pt x="2748" y="1246"/>
                  </a:cubicBezTo>
                  <a:cubicBezTo>
                    <a:pt x="2750" y="1214"/>
                    <a:pt x="2750" y="1181"/>
                    <a:pt x="2760" y="1158"/>
                  </a:cubicBezTo>
                  <a:cubicBezTo>
                    <a:pt x="2773" y="1134"/>
                    <a:pt x="2801" y="1119"/>
                    <a:pt x="2829" y="1102"/>
                  </a:cubicBezTo>
                  <a:cubicBezTo>
                    <a:pt x="2861" y="1083"/>
                    <a:pt x="2895" y="1061"/>
                    <a:pt x="2915" y="1027"/>
                  </a:cubicBezTo>
                  <a:cubicBezTo>
                    <a:pt x="2958" y="954"/>
                    <a:pt x="2917" y="867"/>
                    <a:pt x="2857" y="815"/>
                  </a:cubicBezTo>
                  <a:cubicBezTo>
                    <a:pt x="2827" y="792"/>
                    <a:pt x="2795" y="772"/>
                    <a:pt x="2763" y="755"/>
                  </a:cubicBezTo>
                  <a:cubicBezTo>
                    <a:pt x="2735" y="740"/>
                    <a:pt x="2709" y="725"/>
                    <a:pt x="2685" y="706"/>
                  </a:cubicBezTo>
                  <a:cubicBezTo>
                    <a:pt x="2529" y="584"/>
                    <a:pt x="2533" y="337"/>
                    <a:pt x="2535" y="157"/>
                  </a:cubicBezTo>
                  <a:lnTo>
                    <a:pt x="2535" y="95"/>
                  </a:lnTo>
                  <a:lnTo>
                    <a:pt x="2495" y="119"/>
                  </a:lnTo>
                  <a:cubicBezTo>
                    <a:pt x="2490" y="123"/>
                    <a:pt x="2486" y="125"/>
                    <a:pt x="2480" y="127"/>
                  </a:cubicBezTo>
                  <a:cubicBezTo>
                    <a:pt x="2471" y="132"/>
                    <a:pt x="2463" y="136"/>
                    <a:pt x="2456" y="142"/>
                  </a:cubicBezTo>
                  <a:cubicBezTo>
                    <a:pt x="2377" y="145"/>
                    <a:pt x="2306" y="149"/>
                    <a:pt x="2233" y="149"/>
                  </a:cubicBezTo>
                  <a:cubicBezTo>
                    <a:pt x="2038" y="149"/>
                    <a:pt x="1893" y="125"/>
                    <a:pt x="1768" y="72"/>
                  </a:cubicBezTo>
                  <a:cubicBezTo>
                    <a:pt x="1753" y="67"/>
                    <a:pt x="1738" y="61"/>
                    <a:pt x="1723" y="52"/>
                  </a:cubicBezTo>
                  <a:cubicBezTo>
                    <a:pt x="1666" y="26"/>
                    <a:pt x="1604" y="1"/>
                    <a:pt x="15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296"/>
            <p:cNvSpPr/>
            <p:nvPr/>
          </p:nvSpPr>
          <p:spPr>
            <a:xfrm>
              <a:off x="4555940" y="2452624"/>
              <a:ext cx="13298" cy="10798"/>
            </a:xfrm>
            <a:custGeom>
              <a:rect b="b" l="l" r="r" t="t"/>
              <a:pathLst>
                <a:path extrusionOk="0" h="380" w="468">
                  <a:moveTo>
                    <a:pt x="210" y="1"/>
                  </a:moveTo>
                  <a:cubicBezTo>
                    <a:pt x="139" y="1"/>
                    <a:pt x="69" y="16"/>
                    <a:pt x="0" y="35"/>
                  </a:cubicBezTo>
                  <a:cubicBezTo>
                    <a:pt x="15" y="52"/>
                    <a:pt x="30" y="69"/>
                    <a:pt x="49" y="84"/>
                  </a:cubicBezTo>
                  <a:cubicBezTo>
                    <a:pt x="103" y="125"/>
                    <a:pt x="167" y="149"/>
                    <a:pt x="221" y="194"/>
                  </a:cubicBezTo>
                  <a:cubicBezTo>
                    <a:pt x="272" y="236"/>
                    <a:pt x="306" y="311"/>
                    <a:pt x="274" y="369"/>
                  </a:cubicBezTo>
                  <a:cubicBezTo>
                    <a:pt x="272" y="374"/>
                    <a:pt x="268" y="376"/>
                    <a:pt x="264" y="380"/>
                  </a:cubicBezTo>
                  <a:cubicBezTo>
                    <a:pt x="274" y="378"/>
                    <a:pt x="285" y="376"/>
                    <a:pt x="294" y="376"/>
                  </a:cubicBezTo>
                  <a:cubicBezTo>
                    <a:pt x="334" y="369"/>
                    <a:pt x="375" y="361"/>
                    <a:pt x="414" y="352"/>
                  </a:cubicBezTo>
                  <a:cubicBezTo>
                    <a:pt x="450" y="303"/>
                    <a:pt x="467" y="239"/>
                    <a:pt x="454" y="179"/>
                  </a:cubicBezTo>
                  <a:cubicBezTo>
                    <a:pt x="439" y="104"/>
                    <a:pt x="381" y="37"/>
                    <a:pt x="309" y="14"/>
                  </a:cubicBezTo>
                  <a:cubicBezTo>
                    <a:pt x="276" y="5"/>
                    <a:pt x="242" y="1"/>
                    <a:pt x="21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296"/>
            <p:cNvSpPr/>
            <p:nvPr/>
          </p:nvSpPr>
          <p:spPr>
            <a:xfrm>
              <a:off x="4554576" y="2451914"/>
              <a:ext cx="15429" cy="12559"/>
            </a:xfrm>
            <a:custGeom>
              <a:rect b="b" l="l" r="r" t="t"/>
              <a:pathLst>
                <a:path extrusionOk="0" h="442" w="543">
                  <a:moveTo>
                    <a:pt x="258" y="54"/>
                  </a:moveTo>
                  <a:cubicBezTo>
                    <a:pt x="284" y="54"/>
                    <a:pt x="316" y="56"/>
                    <a:pt x="348" y="64"/>
                  </a:cubicBezTo>
                  <a:cubicBezTo>
                    <a:pt x="412" y="84"/>
                    <a:pt x="464" y="141"/>
                    <a:pt x="477" y="208"/>
                  </a:cubicBezTo>
                  <a:cubicBezTo>
                    <a:pt x="485" y="255"/>
                    <a:pt x="474" y="309"/>
                    <a:pt x="447" y="354"/>
                  </a:cubicBezTo>
                  <a:cubicBezTo>
                    <a:pt x="417" y="360"/>
                    <a:pt x="389" y="364"/>
                    <a:pt x="359" y="371"/>
                  </a:cubicBezTo>
                  <a:cubicBezTo>
                    <a:pt x="372" y="306"/>
                    <a:pt x="335" y="240"/>
                    <a:pt x="286" y="197"/>
                  </a:cubicBezTo>
                  <a:cubicBezTo>
                    <a:pt x="256" y="174"/>
                    <a:pt x="224" y="154"/>
                    <a:pt x="192" y="137"/>
                  </a:cubicBezTo>
                  <a:cubicBezTo>
                    <a:pt x="164" y="120"/>
                    <a:pt x="138" y="107"/>
                    <a:pt x="114" y="88"/>
                  </a:cubicBezTo>
                  <a:cubicBezTo>
                    <a:pt x="108" y="84"/>
                    <a:pt x="104" y="79"/>
                    <a:pt x="97" y="75"/>
                  </a:cubicBezTo>
                  <a:cubicBezTo>
                    <a:pt x="155" y="60"/>
                    <a:pt x="209" y="54"/>
                    <a:pt x="258" y="54"/>
                  </a:cubicBezTo>
                  <a:close/>
                  <a:moveTo>
                    <a:pt x="256" y="0"/>
                  </a:moveTo>
                  <a:cubicBezTo>
                    <a:pt x="192" y="0"/>
                    <a:pt x="121" y="11"/>
                    <a:pt x="39" y="34"/>
                  </a:cubicBezTo>
                  <a:lnTo>
                    <a:pt x="1" y="45"/>
                  </a:lnTo>
                  <a:lnTo>
                    <a:pt x="27" y="77"/>
                  </a:lnTo>
                  <a:cubicBezTo>
                    <a:pt x="44" y="99"/>
                    <a:pt x="63" y="116"/>
                    <a:pt x="82" y="131"/>
                  </a:cubicBezTo>
                  <a:cubicBezTo>
                    <a:pt x="108" y="150"/>
                    <a:pt x="138" y="167"/>
                    <a:pt x="166" y="184"/>
                  </a:cubicBezTo>
                  <a:cubicBezTo>
                    <a:pt x="196" y="201"/>
                    <a:pt x="226" y="216"/>
                    <a:pt x="249" y="238"/>
                  </a:cubicBezTo>
                  <a:cubicBezTo>
                    <a:pt x="292" y="274"/>
                    <a:pt x="324" y="336"/>
                    <a:pt x="299" y="381"/>
                  </a:cubicBezTo>
                  <a:lnTo>
                    <a:pt x="252" y="441"/>
                  </a:lnTo>
                  <a:lnTo>
                    <a:pt x="252" y="441"/>
                  </a:lnTo>
                  <a:lnTo>
                    <a:pt x="346" y="426"/>
                  </a:lnTo>
                  <a:cubicBezTo>
                    <a:pt x="387" y="420"/>
                    <a:pt x="429" y="411"/>
                    <a:pt x="468" y="403"/>
                  </a:cubicBezTo>
                  <a:lnTo>
                    <a:pt x="479" y="401"/>
                  </a:lnTo>
                  <a:lnTo>
                    <a:pt x="485" y="392"/>
                  </a:lnTo>
                  <a:cubicBezTo>
                    <a:pt x="526" y="334"/>
                    <a:pt x="543" y="264"/>
                    <a:pt x="528" y="197"/>
                  </a:cubicBezTo>
                  <a:cubicBezTo>
                    <a:pt x="511" y="111"/>
                    <a:pt x="447" y="39"/>
                    <a:pt x="363" y="13"/>
                  </a:cubicBezTo>
                  <a:cubicBezTo>
                    <a:pt x="327" y="2"/>
                    <a:pt x="288" y="0"/>
                    <a:pt x="2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296"/>
            <p:cNvSpPr/>
            <p:nvPr/>
          </p:nvSpPr>
          <p:spPr>
            <a:xfrm>
              <a:off x="4552700" y="2401452"/>
              <a:ext cx="144604" cy="68679"/>
            </a:xfrm>
            <a:custGeom>
              <a:rect b="b" l="l" r="r" t="t"/>
              <a:pathLst>
                <a:path extrusionOk="0" h="2417" w="5089">
                  <a:moveTo>
                    <a:pt x="3606" y="0"/>
                  </a:moveTo>
                  <a:cubicBezTo>
                    <a:pt x="3576" y="0"/>
                    <a:pt x="3546" y="7"/>
                    <a:pt x="3518" y="21"/>
                  </a:cubicBezTo>
                  <a:cubicBezTo>
                    <a:pt x="3469" y="49"/>
                    <a:pt x="3439" y="98"/>
                    <a:pt x="3403" y="141"/>
                  </a:cubicBezTo>
                  <a:cubicBezTo>
                    <a:pt x="3279" y="292"/>
                    <a:pt x="3082" y="375"/>
                    <a:pt x="2887" y="375"/>
                  </a:cubicBezTo>
                  <a:cubicBezTo>
                    <a:pt x="2784" y="375"/>
                    <a:pt x="2682" y="352"/>
                    <a:pt x="2591" y="304"/>
                  </a:cubicBezTo>
                  <a:cubicBezTo>
                    <a:pt x="2563" y="289"/>
                    <a:pt x="2535" y="270"/>
                    <a:pt x="2509" y="251"/>
                  </a:cubicBezTo>
                  <a:cubicBezTo>
                    <a:pt x="2471" y="296"/>
                    <a:pt x="2434" y="338"/>
                    <a:pt x="2394" y="379"/>
                  </a:cubicBezTo>
                  <a:cubicBezTo>
                    <a:pt x="2295" y="484"/>
                    <a:pt x="2182" y="591"/>
                    <a:pt x="2154" y="733"/>
                  </a:cubicBezTo>
                  <a:cubicBezTo>
                    <a:pt x="2137" y="823"/>
                    <a:pt x="2154" y="915"/>
                    <a:pt x="2156" y="1007"/>
                  </a:cubicBezTo>
                  <a:cubicBezTo>
                    <a:pt x="2156" y="1097"/>
                    <a:pt x="2130" y="1200"/>
                    <a:pt x="2053" y="1249"/>
                  </a:cubicBezTo>
                  <a:cubicBezTo>
                    <a:pt x="2014" y="1270"/>
                    <a:pt x="1972" y="1279"/>
                    <a:pt x="1927" y="1283"/>
                  </a:cubicBezTo>
                  <a:cubicBezTo>
                    <a:pt x="1903" y="1285"/>
                    <a:pt x="1878" y="1286"/>
                    <a:pt x="1854" y="1286"/>
                  </a:cubicBezTo>
                  <a:cubicBezTo>
                    <a:pt x="1676" y="1286"/>
                    <a:pt x="1498" y="1236"/>
                    <a:pt x="1319" y="1236"/>
                  </a:cubicBezTo>
                  <a:cubicBezTo>
                    <a:pt x="1297" y="1236"/>
                    <a:pt x="1276" y="1237"/>
                    <a:pt x="1254" y="1238"/>
                  </a:cubicBezTo>
                  <a:cubicBezTo>
                    <a:pt x="1117" y="1249"/>
                    <a:pt x="984" y="1296"/>
                    <a:pt x="845" y="1298"/>
                  </a:cubicBezTo>
                  <a:cubicBezTo>
                    <a:pt x="839" y="1298"/>
                    <a:pt x="833" y="1298"/>
                    <a:pt x="827" y="1298"/>
                  </a:cubicBezTo>
                  <a:cubicBezTo>
                    <a:pt x="683" y="1298"/>
                    <a:pt x="545" y="1250"/>
                    <a:pt x="403" y="1223"/>
                  </a:cubicBezTo>
                  <a:cubicBezTo>
                    <a:pt x="375" y="1218"/>
                    <a:pt x="345" y="1216"/>
                    <a:pt x="315" y="1216"/>
                  </a:cubicBezTo>
                  <a:cubicBezTo>
                    <a:pt x="208" y="1216"/>
                    <a:pt x="97" y="1247"/>
                    <a:pt x="5" y="1300"/>
                  </a:cubicBezTo>
                  <a:cubicBezTo>
                    <a:pt x="5" y="1305"/>
                    <a:pt x="5" y="1311"/>
                    <a:pt x="5" y="1315"/>
                  </a:cubicBezTo>
                  <a:cubicBezTo>
                    <a:pt x="0" y="1497"/>
                    <a:pt x="3" y="1703"/>
                    <a:pt x="114" y="1836"/>
                  </a:cubicBezTo>
                  <a:cubicBezTo>
                    <a:pt x="183" y="1817"/>
                    <a:pt x="253" y="1802"/>
                    <a:pt x="324" y="1802"/>
                  </a:cubicBezTo>
                  <a:cubicBezTo>
                    <a:pt x="356" y="1802"/>
                    <a:pt x="390" y="1806"/>
                    <a:pt x="423" y="1815"/>
                  </a:cubicBezTo>
                  <a:cubicBezTo>
                    <a:pt x="495" y="1838"/>
                    <a:pt x="553" y="1905"/>
                    <a:pt x="568" y="1980"/>
                  </a:cubicBezTo>
                  <a:cubicBezTo>
                    <a:pt x="581" y="2040"/>
                    <a:pt x="564" y="2104"/>
                    <a:pt x="528" y="2153"/>
                  </a:cubicBezTo>
                  <a:cubicBezTo>
                    <a:pt x="560" y="2145"/>
                    <a:pt x="592" y="2136"/>
                    <a:pt x="622" y="2123"/>
                  </a:cubicBezTo>
                  <a:cubicBezTo>
                    <a:pt x="708" y="2089"/>
                    <a:pt x="783" y="2031"/>
                    <a:pt x="866" y="1990"/>
                  </a:cubicBezTo>
                  <a:cubicBezTo>
                    <a:pt x="1030" y="1906"/>
                    <a:pt x="1216" y="1888"/>
                    <a:pt x="1403" y="1888"/>
                  </a:cubicBezTo>
                  <a:cubicBezTo>
                    <a:pt x="1462" y="1888"/>
                    <a:pt x="1521" y="1890"/>
                    <a:pt x="1580" y="1892"/>
                  </a:cubicBezTo>
                  <a:cubicBezTo>
                    <a:pt x="1616" y="1892"/>
                    <a:pt x="1654" y="1894"/>
                    <a:pt x="1680" y="1920"/>
                  </a:cubicBezTo>
                  <a:cubicBezTo>
                    <a:pt x="1695" y="1935"/>
                    <a:pt x="1704" y="1958"/>
                    <a:pt x="1710" y="1980"/>
                  </a:cubicBezTo>
                  <a:cubicBezTo>
                    <a:pt x="1734" y="2072"/>
                    <a:pt x="1725" y="2175"/>
                    <a:pt x="1770" y="2260"/>
                  </a:cubicBezTo>
                  <a:cubicBezTo>
                    <a:pt x="1830" y="2371"/>
                    <a:pt x="1968" y="2417"/>
                    <a:pt x="2096" y="2417"/>
                  </a:cubicBezTo>
                  <a:cubicBezTo>
                    <a:pt x="2102" y="2417"/>
                    <a:pt x="2107" y="2417"/>
                    <a:pt x="2113" y="2417"/>
                  </a:cubicBezTo>
                  <a:cubicBezTo>
                    <a:pt x="2246" y="2412"/>
                    <a:pt x="2374" y="2374"/>
                    <a:pt x="2507" y="2372"/>
                  </a:cubicBezTo>
                  <a:cubicBezTo>
                    <a:pt x="2512" y="2372"/>
                    <a:pt x="2516" y="2371"/>
                    <a:pt x="2521" y="2371"/>
                  </a:cubicBezTo>
                  <a:cubicBezTo>
                    <a:pt x="2668" y="2371"/>
                    <a:pt x="2823" y="2413"/>
                    <a:pt x="2966" y="2413"/>
                  </a:cubicBezTo>
                  <a:cubicBezTo>
                    <a:pt x="3051" y="2413"/>
                    <a:pt x="3132" y="2398"/>
                    <a:pt x="3206" y="2352"/>
                  </a:cubicBezTo>
                  <a:cubicBezTo>
                    <a:pt x="3306" y="2288"/>
                    <a:pt x="3377" y="2170"/>
                    <a:pt x="3493" y="2140"/>
                  </a:cubicBezTo>
                  <a:cubicBezTo>
                    <a:pt x="3553" y="2125"/>
                    <a:pt x="3619" y="2136"/>
                    <a:pt x="3679" y="2123"/>
                  </a:cubicBezTo>
                  <a:cubicBezTo>
                    <a:pt x="3777" y="2100"/>
                    <a:pt x="3857" y="2014"/>
                    <a:pt x="3958" y="2014"/>
                  </a:cubicBezTo>
                  <a:cubicBezTo>
                    <a:pt x="3959" y="2014"/>
                    <a:pt x="3961" y="2014"/>
                    <a:pt x="3962" y="2014"/>
                  </a:cubicBezTo>
                  <a:cubicBezTo>
                    <a:pt x="4013" y="2014"/>
                    <a:pt x="4063" y="2042"/>
                    <a:pt x="4116" y="2050"/>
                  </a:cubicBezTo>
                  <a:cubicBezTo>
                    <a:pt x="4130" y="2052"/>
                    <a:pt x="4144" y="2053"/>
                    <a:pt x="4157" y="2053"/>
                  </a:cubicBezTo>
                  <a:cubicBezTo>
                    <a:pt x="4248" y="2053"/>
                    <a:pt x="4330" y="2006"/>
                    <a:pt x="4414" y="1954"/>
                  </a:cubicBezTo>
                  <a:cubicBezTo>
                    <a:pt x="4380" y="1770"/>
                    <a:pt x="4266" y="1581"/>
                    <a:pt x="4369" y="1429"/>
                  </a:cubicBezTo>
                  <a:cubicBezTo>
                    <a:pt x="4408" y="1373"/>
                    <a:pt x="4470" y="1337"/>
                    <a:pt x="4530" y="1303"/>
                  </a:cubicBezTo>
                  <a:cubicBezTo>
                    <a:pt x="4725" y="1189"/>
                    <a:pt x="4911" y="1063"/>
                    <a:pt x="5089" y="923"/>
                  </a:cubicBezTo>
                  <a:cubicBezTo>
                    <a:pt x="4986" y="848"/>
                    <a:pt x="4905" y="741"/>
                    <a:pt x="4828" y="636"/>
                  </a:cubicBezTo>
                  <a:cubicBezTo>
                    <a:pt x="4795" y="591"/>
                    <a:pt x="4763" y="542"/>
                    <a:pt x="4770" y="488"/>
                  </a:cubicBezTo>
                  <a:cubicBezTo>
                    <a:pt x="4772" y="469"/>
                    <a:pt x="4780" y="450"/>
                    <a:pt x="4789" y="431"/>
                  </a:cubicBezTo>
                  <a:cubicBezTo>
                    <a:pt x="4800" y="407"/>
                    <a:pt x="4810" y="383"/>
                    <a:pt x="4821" y="360"/>
                  </a:cubicBezTo>
                  <a:cubicBezTo>
                    <a:pt x="4521" y="347"/>
                    <a:pt x="4204" y="386"/>
                    <a:pt x="3966" y="216"/>
                  </a:cubicBezTo>
                  <a:cubicBezTo>
                    <a:pt x="3896" y="165"/>
                    <a:pt x="3838" y="98"/>
                    <a:pt x="3765" y="51"/>
                  </a:cubicBezTo>
                  <a:cubicBezTo>
                    <a:pt x="3718" y="21"/>
                    <a:pt x="3661" y="0"/>
                    <a:pt x="360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296"/>
            <p:cNvSpPr/>
            <p:nvPr/>
          </p:nvSpPr>
          <p:spPr>
            <a:xfrm>
              <a:off x="4551848" y="2400713"/>
              <a:ext cx="146735" cy="70213"/>
            </a:xfrm>
            <a:custGeom>
              <a:rect b="b" l="l" r="r" t="t"/>
              <a:pathLst>
                <a:path extrusionOk="0" h="2471" w="5164">
                  <a:moveTo>
                    <a:pt x="3635" y="53"/>
                  </a:moveTo>
                  <a:cubicBezTo>
                    <a:pt x="3681" y="53"/>
                    <a:pt x="3733" y="70"/>
                    <a:pt x="3780" y="101"/>
                  </a:cubicBezTo>
                  <a:cubicBezTo>
                    <a:pt x="3818" y="124"/>
                    <a:pt x="3853" y="154"/>
                    <a:pt x="3889" y="187"/>
                  </a:cubicBezTo>
                  <a:cubicBezTo>
                    <a:pt x="3917" y="212"/>
                    <a:pt x="3949" y="240"/>
                    <a:pt x="3981" y="264"/>
                  </a:cubicBezTo>
                  <a:cubicBezTo>
                    <a:pt x="4178" y="403"/>
                    <a:pt x="4429" y="407"/>
                    <a:pt x="4671" y="409"/>
                  </a:cubicBezTo>
                  <a:cubicBezTo>
                    <a:pt x="4716" y="409"/>
                    <a:pt x="4763" y="409"/>
                    <a:pt x="4808" y="412"/>
                  </a:cubicBezTo>
                  <a:cubicBezTo>
                    <a:pt x="4804" y="422"/>
                    <a:pt x="4800" y="433"/>
                    <a:pt x="4793" y="446"/>
                  </a:cubicBezTo>
                  <a:cubicBezTo>
                    <a:pt x="4785" y="467"/>
                    <a:pt x="4776" y="489"/>
                    <a:pt x="4772" y="512"/>
                  </a:cubicBezTo>
                  <a:cubicBezTo>
                    <a:pt x="4765" y="574"/>
                    <a:pt x="4800" y="628"/>
                    <a:pt x="4836" y="677"/>
                  </a:cubicBezTo>
                  <a:cubicBezTo>
                    <a:pt x="4909" y="778"/>
                    <a:pt x="4982" y="874"/>
                    <a:pt x="5076" y="949"/>
                  </a:cubicBezTo>
                  <a:cubicBezTo>
                    <a:pt x="4903" y="1082"/>
                    <a:pt x="4725" y="1202"/>
                    <a:pt x="4540" y="1309"/>
                  </a:cubicBezTo>
                  <a:cubicBezTo>
                    <a:pt x="4480" y="1344"/>
                    <a:pt x="4418" y="1380"/>
                    <a:pt x="4378" y="1440"/>
                  </a:cubicBezTo>
                  <a:cubicBezTo>
                    <a:pt x="4296" y="1560"/>
                    <a:pt x="4337" y="1701"/>
                    <a:pt x="4378" y="1838"/>
                  </a:cubicBezTo>
                  <a:cubicBezTo>
                    <a:pt x="4390" y="1881"/>
                    <a:pt x="4405" y="1924"/>
                    <a:pt x="4414" y="1967"/>
                  </a:cubicBezTo>
                  <a:cubicBezTo>
                    <a:pt x="4341" y="2013"/>
                    <a:pt x="4268" y="2052"/>
                    <a:pt x="4191" y="2052"/>
                  </a:cubicBezTo>
                  <a:cubicBezTo>
                    <a:pt x="4177" y="2052"/>
                    <a:pt x="4164" y="2051"/>
                    <a:pt x="4150" y="2048"/>
                  </a:cubicBezTo>
                  <a:cubicBezTo>
                    <a:pt x="4131" y="2046"/>
                    <a:pt x="4112" y="2040"/>
                    <a:pt x="4091" y="2033"/>
                  </a:cubicBezTo>
                  <a:cubicBezTo>
                    <a:pt x="4058" y="2023"/>
                    <a:pt x="4026" y="2012"/>
                    <a:pt x="3988" y="2012"/>
                  </a:cubicBezTo>
                  <a:cubicBezTo>
                    <a:pt x="3923" y="2012"/>
                    <a:pt x="3868" y="2042"/>
                    <a:pt x="3816" y="2072"/>
                  </a:cubicBezTo>
                  <a:cubicBezTo>
                    <a:pt x="3778" y="2093"/>
                    <a:pt x="3741" y="2113"/>
                    <a:pt x="3703" y="2121"/>
                  </a:cubicBezTo>
                  <a:cubicBezTo>
                    <a:pt x="3677" y="2128"/>
                    <a:pt x="3649" y="2130"/>
                    <a:pt x="3617" y="2130"/>
                  </a:cubicBezTo>
                  <a:cubicBezTo>
                    <a:pt x="3585" y="2130"/>
                    <a:pt x="3551" y="2132"/>
                    <a:pt x="3516" y="2141"/>
                  </a:cubicBezTo>
                  <a:cubicBezTo>
                    <a:pt x="3439" y="2160"/>
                    <a:pt x="3381" y="2216"/>
                    <a:pt x="3326" y="2267"/>
                  </a:cubicBezTo>
                  <a:cubicBezTo>
                    <a:pt x="3294" y="2299"/>
                    <a:pt x="3257" y="2333"/>
                    <a:pt x="3221" y="2357"/>
                  </a:cubicBezTo>
                  <a:cubicBezTo>
                    <a:pt x="3159" y="2393"/>
                    <a:pt x="3088" y="2413"/>
                    <a:pt x="2996" y="2413"/>
                  </a:cubicBezTo>
                  <a:cubicBezTo>
                    <a:pt x="2927" y="2413"/>
                    <a:pt x="2854" y="2402"/>
                    <a:pt x="2779" y="2391"/>
                  </a:cubicBezTo>
                  <a:cubicBezTo>
                    <a:pt x="2704" y="2380"/>
                    <a:pt x="2625" y="2370"/>
                    <a:pt x="2550" y="2370"/>
                  </a:cubicBezTo>
                  <a:lnTo>
                    <a:pt x="2537" y="2370"/>
                  </a:lnTo>
                  <a:cubicBezTo>
                    <a:pt x="2469" y="2372"/>
                    <a:pt x="2398" y="2383"/>
                    <a:pt x="2332" y="2393"/>
                  </a:cubicBezTo>
                  <a:cubicBezTo>
                    <a:pt x="2269" y="2404"/>
                    <a:pt x="2205" y="2415"/>
                    <a:pt x="2143" y="2417"/>
                  </a:cubicBezTo>
                  <a:lnTo>
                    <a:pt x="2128" y="2417"/>
                  </a:lnTo>
                  <a:cubicBezTo>
                    <a:pt x="1987" y="2417"/>
                    <a:pt x="1871" y="2363"/>
                    <a:pt x="1824" y="2273"/>
                  </a:cubicBezTo>
                  <a:cubicBezTo>
                    <a:pt x="1798" y="2224"/>
                    <a:pt x="1792" y="2168"/>
                    <a:pt x="1783" y="2108"/>
                  </a:cubicBezTo>
                  <a:cubicBezTo>
                    <a:pt x="1779" y="2072"/>
                    <a:pt x="1774" y="2036"/>
                    <a:pt x="1766" y="1999"/>
                  </a:cubicBezTo>
                  <a:cubicBezTo>
                    <a:pt x="1759" y="1976"/>
                    <a:pt x="1751" y="1948"/>
                    <a:pt x="1729" y="1926"/>
                  </a:cubicBezTo>
                  <a:cubicBezTo>
                    <a:pt x="1697" y="1896"/>
                    <a:pt x="1652" y="1892"/>
                    <a:pt x="1612" y="1890"/>
                  </a:cubicBezTo>
                  <a:cubicBezTo>
                    <a:pt x="1554" y="1888"/>
                    <a:pt x="1496" y="1888"/>
                    <a:pt x="1440" y="1888"/>
                  </a:cubicBezTo>
                  <a:cubicBezTo>
                    <a:pt x="1267" y="1888"/>
                    <a:pt x="1065" y="1901"/>
                    <a:pt x="883" y="1991"/>
                  </a:cubicBezTo>
                  <a:cubicBezTo>
                    <a:pt x="849" y="2010"/>
                    <a:pt x="815" y="2029"/>
                    <a:pt x="783" y="2048"/>
                  </a:cubicBezTo>
                  <a:cubicBezTo>
                    <a:pt x="735" y="2078"/>
                    <a:pt x="690" y="2106"/>
                    <a:pt x="643" y="2126"/>
                  </a:cubicBezTo>
                  <a:cubicBezTo>
                    <a:pt x="633" y="2130"/>
                    <a:pt x="622" y="2134"/>
                    <a:pt x="611" y="2136"/>
                  </a:cubicBezTo>
                  <a:cubicBezTo>
                    <a:pt x="628" y="2093"/>
                    <a:pt x="635" y="2044"/>
                    <a:pt x="624" y="1999"/>
                  </a:cubicBezTo>
                  <a:cubicBezTo>
                    <a:pt x="607" y="1913"/>
                    <a:pt x="543" y="1841"/>
                    <a:pt x="459" y="1815"/>
                  </a:cubicBezTo>
                  <a:cubicBezTo>
                    <a:pt x="423" y="1804"/>
                    <a:pt x="384" y="1802"/>
                    <a:pt x="352" y="1802"/>
                  </a:cubicBezTo>
                  <a:cubicBezTo>
                    <a:pt x="292" y="1802"/>
                    <a:pt x="225" y="1811"/>
                    <a:pt x="153" y="1832"/>
                  </a:cubicBezTo>
                  <a:cubicBezTo>
                    <a:pt x="63" y="1712"/>
                    <a:pt x="58" y="1532"/>
                    <a:pt x="60" y="1341"/>
                  </a:cubicBezTo>
                  <a:cubicBezTo>
                    <a:pt x="147" y="1295"/>
                    <a:pt x="249" y="1270"/>
                    <a:pt x="343" y="1270"/>
                  </a:cubicBezTo>
                  <a:cubicBezTo>
                    <a:pt x="372" y="1270"/>
                    <a:pt x="400" y="1272"/>
                    <a:pt x="427" y="1277"/>
                  </a:cubicBezTo>
                  <a:cubicBezTo>
                    <a:pt x="472" y="1286"/>
                    <a:pt x="515" y="1294"/>
                    <a:pt x="560" y="1305"/>
                  </a:cubicBezTo>
                  <a:cubicBezTo>
                    <a:pt x="658" y="1329"/>
                    <a:pt x="759" y="1352"/>
                    <a:pt x="864" y="1352"/>
                  </a:cubicBezTo>
                  <a:lnTo>
                    <a:pt x="877" y="1352"/>
                  </a:lnTo>
                  <a:cubicBezTo>
                    <a:pt x="954" y="1350"/>
                    <a:pt x="1031" y="1335"/>
                    <a:pt x="1104" y="1320"/>
                  </a:cubicBezTo>
                  <a:cubicBezTo>
                    <a:pt x="1164" y="1309"/>
                    <a:pt x="1226" y="1296"/>
                    <a:pt x="1286" y="1292"/>
                  </a:cubicBezTo>
                  <a:cubicBezTo>
                    <a:pt x="1308" y="1290"/>
                    <a:pt x="1330" y="1290"/>
                    <a:pt x="1353" y="1290"/>
                  </a:cubicBezTo>
                  <a:cubicBezTo>
                    <a:pt x="1440" y="1290"/>
                    <a:pt x="1528" y="1302"/>
                    <a:pt x="1614" y="1314"/>
                  </a:cubicBezTo>
                  <a:cubicBezTo>
                    <a:pt x="1703" y="1325"/>
                    <a:pt x="1793" y="1338"/>
                    <a:pt x="1883" y="1338"/>
                  </a:cubicBezTo>
                  <a:cubicBezTo>
                    <a:pt x="1908" y="1338"/>
                    <a:pt x="1934" y="1337"/>
                    <a:pt x="1959" y="1335"/>
                  </a:cubicBezTo>
                  <a:cubicBezTo>
                    <a:pt x="1999" y="1333"/>
                    <a:pt x="2051" y="1324"/>
                    <a:pt x="2096" y="1296"/>
                  </a:cubicBezTo>
                  <a:cubicBezTo>
                    <a:pt x="2197" y="1234"/>
                    <a:pt x="2212" y="1104"/>
                    <a:pt x="2212" y="1033"/>
                  </a:cubicBezTo>
                  <a:cubicBezTo>
                    <a:pt x="2212" y="1001"/>
                    <a:pt x="2209" y="969"/>
                    <a:pt x="2207" y="939"/>
                  </a:cubicBezTo>
                  <a:cubicBezTo>
                    <a:pt x="2203" y="876"/>
                    <a:pt x="2199" y="819"/>
                    <a:pt x="2209" y="763"/>
                  </a:cubicBezTo>
                  <a:cubicBezTo>
                    <a:pt x="2235" y="641"/>
                    <a:pt x="2327" y="544"/>
                    <a:pt x="2417" y="450"/>
                  </a:cubicBezTo>
                  <a:lnTo>
                    <a:pt x="2443" y="424"/>
                  </a:lnTo>
                  <a:cubicBezTo>
                    <a:pt x="2473" y="392"/>
                    <a:pt x="2505" y="358"/>
                    <a:pt x="2544" y="313"/>
                  </a:cubicBezTo>
                  <a:cubicBezTo>
                    <a:pt x="2563" y="328"/>
                    <a:pt x="2586" y="343"/>
                    <a:pt x="2610" y="354"/>
                  </a:cubicBezTo>
                  <a:cubicBezTo>
                    <a:pt x="2700" y="403"/>
                    <a:pt x="2807" y="429"/>
                    <a:pt x="2916" y="429"/>
                  </a:cubicBezTo>
                  <a:cubicBezTo>
                    <a:pt x="3126" y="429"/>
                    <a:pt x="3328" y="337"/>
                    <a:pt x="3454" y="184"/>
                  </a:cubicBezTo>
                  <a:cubicBezTo>
                    <a:pt x="3461" y="176"/>
                    <a:pt x="3467" y="165"/>
                    <a:pt x="3473" y="157"/>
                  </a:cubicBezTo>
                  <a:cubicBezTo>
                    <a:pt x="3501" y="122"/>
                    <a:pt x="3527" y="90"/>
                    <a:pt x="3561" y="71"/>
                  </a:cubicBezTo>
                  <a:cubicBezTo>
                    <a:pt x="3583" y="59"/>
                    <a:pt x="3608" y="53"/>
                    <a:pt x="3635" y="53"/>
                  </a:cubicBezTo>
                  <a:close/>
                  <a:moveTo>
                    <a:pt x="3635" y="0"/>
                  </a:moveTo>
                  <a:cubicBezTo>
                    <a:pt x="3599" y="0"/>
                    <a:pt x="3565" y="8"/>
                    <a:pt x="3536" y="24"/>
                  </a:cubicBezTo>
                  <a:cubicBezTo>
                    <a:pt x="3493" y="47"/>
                    <a:pt x="3461" y="86"/>
                    <a:pt x="3433" y="124"/>
                  </a:cubicBezTo>
                  <a:cubicBezTo>
                    <a:pt x="3426" y="133"/>
                    <a:pt x="3420" y="142"/>
                    <a:pt x="3411" y="150"/>
                  </a:cubicBezTo>
                  <a:cubicBezTo>
                    <a:pt x="3296" y="289"/>
                    <a:pt x="3111" y="375"/>
                    <a:pt x="2916" y="375"/>
                  </a:cubicBezTo>
                  <a:cubicBezTo>
                    <a:pt x="2816" y="375"/>
                    <a:pt x="2717" y="352"/>
                    <a:pt x="2634" y="307"/>
                  </a:cubicBezTo>
                  <a:cubicBezTo>
                    <a:pt x="2608" y="294"/>
                    <a:pt x="2582" y="277"/>
                    <a:pt x="2554" y="255"/>
                  </a:cubicBezTo>
                  <a:lnTo>
                    <a:pt x="2533" y="240"/>
                  </a:lnTo>
                  <a:lnTo>
                    <a:pt x="2518" y="259"/>
                  </a:lnTo>
                  <a:cubicBezTo>
                    <a:pt x="2473" y="313"/>
                    <a:pt x="2439" y="352"/>
                    <a:pt x="2404" y="388"/>
                  </a:cubicBezTo>
                  <a:lnTo>
                    <a:pt x="2379" y="414"/>
                  </a:lnTo>
                  <a:cubicBezTo>
                    <a:pt x="2282" y="514"/>
                    <a:pt x="2184" y="615"/>
                    <a:pt x="2158" y="752"/>
                  </a:cubicBezTo>
                  <a:cubicBezTo>
                    <a:pt x="2145" y="816"/>
                    <a:pt x="2149" y="881"/>
                    <a:pt x="2154" y="941"/>
                  </a:cubicBezTo>
                  <a:cubicBezTo>
                    <a:pt x="2156" y="973"/>
                    <a:pt x="2158" y="1003"/>
                    <a:pt x="2158" y="1033"/>
                  </a:cubicBezTo>
                  <a:cubicBezTo>
                    <a:pt x="2158" y="1080"/>
                    <a:pt x="2149" y="1200"/>
                    <a:pt x="2068" y="1251"/>
                  </a:cubicBezTo>
                  <a:cubicBezTo>
                    <a:pt x="2034" y="1273"/>
                    <a:pt x="1989" y="1279"/>
                    <a:pt x="1954" y="1281"/>
                  </a:cubicBezTo>
                  <a:cubicBezTo>
                    <a:pt x="1931" y="1284"/>
                    <a:pt x="1907" y="1285"/>
                    <a:pt x="1882" y="1285"/>
                  </a:cubicBezTo>
                  <a:cubicBezTo>
                    <a:pt x="1796" y="1285"/>
                    <a:pt x="1707" y="1272"/>
                    <a:pt x="1620" y="1260"/>
                  </a:cubicBezTo>
                  <a:cubicBezTo>
                    <a:pt x="1533" y="1248"/>
                    <a:pt x="1442" y="1236"/>
                    <a:pt x="1351" y="1236"/>
                  </a:cubicBezTo>
                  <a:cubicBezTo>
                    <a:pt x="1328" y="1236"/>
                    <a:pt x="1305" y="1237"/>
                    <a:pt x="1282" y="1239"/>
                  </a:cubicBezTo>
                  <a:cubicBezTo>
                    <a:pt x="1217" y="1243"/>
                    <a:pt x="1155" y="1256"/>
                    <a:pt x="1095" y="1269"/>
                  </a:cubicBezTo>
                  <a:cubicBezTo>
                    <a:pt x="1022" y="1281"/>
                    <a:pt x="947" y="1296"/>
                    <a:pt x="875" y="1299"/>
                  </a:cubicBezTo>
                  <a:lnTo>
                    <a:pt x="864" y="1299"/>
                  </a:lnTo>
                  <a:cubicBezTo>
                    <a:pt x="765" y="1299"/>
                    <a:pt x="667" y="1275"/>
                    <a:pt x="570" y="1254"/>
                  </a:cubicBezTo>
                  <a:cubicBezTo>
                    <a:pt x="528" y="1243"/>
                    <a:pt x="483" y="1232"/>
                    <a:pt x="438" y="1224"/>
                  </a:cubicBezTo>
                  <a:cubicBezTo>
                    <a:pt x="408" y="1218"/>
                    <a:pt x="377" y="1216"/>
                    <a:pt x="345" y="1216"/>
                  </a:cubicBezTo>
                  <a:cubicBezTo>
                    <a:pt x="236" y="1216"/>
                    <a:pt x="120" y="1246"/>
                    <a:pt x="22" y="1303"/>
                  </a:cubicBezTo>
                  <a:lnTo>
                    <a:pt x="7" y="1311"/>
                  </a:lnTo>
                  <a:lnTo>
                    <a:pt x="7" y="1341"/>
                  </a:lnTo>
                  <a:cubicBezTo>
                    <a:pt x="5" y="1506"/>
                    <a:pt x="1" y="1733"/>
                    <a:pt x="123" y="1879"/>
                  </a:cubicBezTo>
                  <a:lnTo>
                    <a:pt x="133" y="1892"/>
                  </a:lnTo>
                  <a:lnTo>
                    <a:pt x="150" y="1888"/>
                  </a:lnTo>
                  <a:cubicBezTo>
                    <a:pt x="225" y="1866"/>
                    <a:pt x="292" y="1856"/>
                    <a:pt x="354" y="1856"/>
                  </a:cubicBezTo>
                  <a:cubicBezTo>
                    <a:pt x="380" y="1856"/>
                    <a:pt x="412" y="1858"/>
                    <a:pt x="444" y="1866"/>
                  </a:cubicBezTo>
                  <a:cubicBezTo>
                    <a:pt x="508" y="1886"/>
                    <a:pt x="560" y="1943"/>
                    <a:pt x="573" y="2010"/>
                  </a:cubicBezTo>
                  <a:cubicBezTo>
                    <a:pt x="583" y="2061"/>
                    <a:pt x="568" y="2117"/>
                    <a:pt x="536" y="2162"/>
                  </a:cubicBezTo>
                  <a:lnTo>
                    <a:pt x="495" y="2222"/>
                  </a:lnTo>
                  <a:lnTo>
                    <a:pt x="495" y="2222"/>
                  </a:lnTo>
                  <a:lnTo>
                    <a:pt x="564" y="2205"/>
                  </a:lnTo>
                  <a:cubicBezTo>
                    <a:pt x="594" y="2198"/>
                    <a:pt x="628" y="2188"/>
                    <a:pt x="663" y="2175"/>
                  </a:cubicBezTo>
                  <a:cubicBezTo>
                    <a:pt x="716" y="2153"/>
                    <a:pt x="763" y="2123"/>
                    <a:pt x="810" y="2096"/>
                  </a:cubicBezTo>
                  <a:cubicBezTo>
                    <a:pt x="842" y="2076"/>
                    <a:pt x="875" y="2057"/>
                    <a:pt x="907" y="2040"/>
                  </a:cubicBezTo>
                  <a:cubicBezTo>
                    <a:pt x="1078" y="1952"/>
                    <a:pt x="1273" y="1941"/>
                    <a:pt x="1440" y="1941"/>
                  </a:cubicBezTo>
                  <a:cubicBezTo>
                    <a:pt x="1496" y="1941"/>
                    <a:pt x="1554" y="1941"/>
                    <a:pt x="1610" y="1943"/>
                  </a:cubicBezTo>
                  <a:cubicBezTo>
                    <a:pt x="1642" y="1946"/>
                    <a:pt x="1674" y="1948"/>
                    <a:pt x="1691" y="1965"/>
                  </a:cubicBezTo>
                  <a:cubicBezTo>
                    <a:pt x="1704" y="1976"/>
                    <a:pt x="1710" y="1995"/>
                    <a:pt x="1714" y="2012"/>
                  </a:cubicBezTo>
                  <a:cubicBezTo>
                    <a:pt x="1721" y="2044"/>
                    <a:pt x="1725" y="2078"/>
                    <a:pt x="1729" y="2115"/>
                  </a:cubicBezTo>
                  <a:cubicBezTo>
                    <a:pt x="1738" y="2177"/>
                    <a:pt x="1744" y="2241"/>
                    <a:pt x="1777" y="2299"/>
                  </a:cubicBezTo>
                  <a:cubicBezTo>
                    <a:pt x="1834" y="2406"/>
                    <a:pt x="1965" y="2470"/>
                    <a:pt x="2128" y="2470"/>
                  </a:cubicBezTo>
                  <a:lnTo>
                    <a:pt x="2143" y="2470"/>
                  </a:lnTo>
                  <a:cubicBezTo>
                    <a:pt x="2212" y="2468"/>
                    <a:pt x="2276" y="2458"/>
                    <a:pt x="2340" y="2447"/>
                  </a:cubicBezTo>
                  <a:cubicBezTo>
                    <a:pt x="2404" y="2436"/>
                    <a:pt x="2473" y="2425"/>
                    <a:pt x="2539" y="2423"/>
                  </a:cubicBezTo>
                  <a:lnTo>
                    <a:pt x="2550" y="2423"/>
                  </a:lnTo>
                  <a:cubicBezTo>
                    <a:pt x="2623" y="2423"/>
                    <a:pt x="2698" y="2434"/>
                    <a:pt x="2773" y="2445"/>
                  </a:cubicBezTo>
                  <a:cubicBezTo>
                    <a:pt x="2846" y="2455"/>
                    <a:pt x="2923" y="2466"/>
                    <a:pt x="2996" y="2466"/>
                  </a:cubicBezTo>
                  <a:cubicBezTo>
                    <a:pt x="3099" y="2466"/>
                    <a:pt x="3180" y="2445"/>
                    <a:pt x="3249" y="2402"/>
                  </a:cubicBezTo>
                  <a:cubicBezTo>
                    <a:pt x="3291" y="2374"/>
                    <a:pt x="3328" y="2340"/>
                    <a:pt x="3362" y="2308"/>
                  </a:cubicBezTo>
                  <a:cubicBezTo>
                    <a:pt x="3416" y="2256"/>
                    <a:pt x="3465" y="2209"/>
                    <a:pt x="3529" y="2192"/>
                  </a:cubicBezTo>
                  <a:cubicBezTo>
                    <a:pt x="3557" y="2186"/>
                    <a:pt x="3587" y="2183"/>
                    <a:pt x="3619" y="2183"/>
                  </a:cubicBezTo>
                  <a:cubicBezTo>
                    <a:pt x="3651" y="2183"/>
                    <a:pt x="3683" y="2181"/>
                    <a:pt x="3716" y="2175"/>
                  </a:cubicBezTo>
                  <a:cubicBezTo>
                    <a:pt x="3761" y="2164"/>
                    <a:pt x="3803" y="2141"/>
                    <a:pt x="3842" y="2119"/>
                  </a:cubicBezTo>
                  <a:cubicBezTo>
                    <a:pt x="3891" y="2091"/>
                    <a:pt x="3936" y="2066"/>
                    <a:pt x="3990" y="2066"/>
                  </a:cubicBezTo>
                  <a:cubicBezTo>
                    <a:pt x="4018" y="2066"/>
                    <a:pt x="4046" y="2074"/>
                    <a:pt x="4073" y="2085"/>
                  </a:cubicBezTo>
                  <a:cubicBezTo>
                    <a:pt x="4097" y="2091"/>
                    <a:pt x="4118" y="2098"/>
                    <a:pt x="4142" y="2102"/>
                  </a:cubicBezTo>
                  <a:cubicBezTo>
                    <a:pt x="4157" y="2104"/>
                    <a:pt x="4174" y="2106"/>
                    <a:pt x="4189" y="2106"/>
                  </a:cubicBezTo>
                  <a:cubicBezTo>
                    <a:pt x="4285" y="2106"/>
                    <a:pt x="4371" y="2057"/>
                    <a:pt x="4457" y="2003"/>
                  </a:cubicBezTo>
                  <a:lnTo>
                    <a:pt x="4474" y="1995"/>
                  </a:lnTo>
                  <a:lnTo>
                    <a:pt x="4470" y="1976"/>
                  </a:lnTo>
                  <a:cubicBezTo>
                    <a:pt x="4461" y="1924"/>
                    <a:pt x="4444" y="1873"/>
                    <a:pt x="4429" y="1823"/>
                  </a:cubicBezTo>
                  <a:cubicBezTo>
                    <a:pt x="4390" y="1693"/>
                    <a:pt x="4354" y="1571"/>
                    <a:pt x="4423" y="1470"/>
                  </a:cubicBezTo>
                  <a:cubicBezTo>
                    <a:pt x="4455" y="1421"/>
                    <a:pt x="4513" y="1389"/>
                    <a:pt x="4573" y="1352"/>
                  </a:cubicBezTo>
                  <a:cubicBezTo>
                    <a:pt x="4763" y="1241"/>
                    <a:pt x="4954" y="1112"/>
                    <a:pt x="5136" y="971"/>
                  </a:cubicBezTo>
                  <a:lnTo>
                    <a:pt x="5164" y="947"/>
                  </a:lnTo>
                  <a:lnTo>
                    <a:pt x="5136" y="928"/>
                  </a:lnTo>
                  <a:cubicBezTo>
                    <a:pt x="5035" y="855"/>
                    <a:pt x="4956" y="752"/>
                    <a:pt x="4879" y="647"/>
                  </a:cubicBezTo>
                  <a:cubicBezTo>
                    <a:pt x="4847" y="602"/>
                    <a:pt x="4821" y="562"/>
                    <a:pt x="4825" y="519"/>
                  </a:cubicBezTo>
                  <a:cubicBezTo>
                    <a:pt x="4828" y="502"/>
                    <a:pt x="4834" y="484"/>
                    <a:pt x="4843" y="467"/>
                  </a:cubicBezTo>
                  <a:cubicBezTo>
                    <a:pt x="4851" y="450"/>
                    <a:pt x="4858" y="435"/>
                    <a:pt x="4864" y="418"/>
                  </a:cubicBezTo>
                  <a:lnTo>
                    <a:pt x="4892" y="360"/>
                  </a:lnTo>
                  <a:lnTo>
                    <a:pt x="4851" y="360"/>
                  </a:lnTo>
                  <a:cubicBezTo>
                    <a:pt x="4791" y="356"/>
                    <a:pt x="4731" y="356"/>
                    <a:pt x="4671" y="356"/>
                  </a:cubicBezTo>
                  <a:cubicBezTo>
                    <a:pt x="4427" y="354"/>
                    <a:pt x="4195" y="352"/>
                    <a:pt x="4011" y="219"/>
                  </a:cubicBezTo>
                  <a:cubicBezTo>
                    <a:pt x="3981" y="197"/>
                    <a:pt x="3953" y="172"/>
                    <a:pt x="3923" y="146"/>
                  </a:cubicBezTo>
                  <a:cubicBezTo>
                    <a:pt x="3889" y="114"/>
                    <a:pt x="3851" y="82"/>
                    <a:pt x="3810" y="56"/>
                  </a:cubicBezTo>
                  <a:cubicBezTo>
                    <a:pt x="3754" y="19"/>
                    <a:pt x="3692" y="0"/>
                    <a:pt x="3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296"/>
            <p:cNvSpPr/>
            <p:nvPr/>
          </p:nvSpPr>
          <p:spPr>
            <a:xfrm>
              <a:off x="4515877" y="2608186"/>
              <a:ext cx="34666" cy="60780"/>
            </a:xfrm>
            <a:custGeom>
              <a:rect b="b" l="l" r="r" t="t"/>
              <a:pathLst>
                <a:path extrusionOk="0" h="2139" w="1220">
                  <a:moveTo>
                    <a:pt x="883" y="1"/>
                  </a:moveTo>
                  <a:cubicBezTo>
                    <a:pt x="876" y="1"/>
                    <a:pt x="869" y="1"/>
                    <a:pt x="862" y="2"/>
                  </a:cubicBezTo>
                  <a:cubicBezTo>
                    <a:pt x="742" y="17"/>
                    <a:pt x="654" y="135"/>
                    <a:pt x="536" y="145"/>
                  </a:cubicBezTo>
                  <a:cubicBezTo>
                    <a:pt x="532" y="146"/>
                    <a:pt x="528" y="146"/>
                    <a:pt x="524" y="146"/>
                  </a:cubicBezTo>
                  <a:cubicBezTo>
                    <a:pt x="474" y="146"/>
                    <a:pt x="421" y="130"/>
                    <a:pt x="372" y="130"/>
                  </a:cubicBezTo>
                  <a:cubicBezTo>
                    <a:pt x="345" y="130"/>
                    <a:pt x="319" y="134"/>
                    <a:pt x="296" y="150"/>
                  </a:cubicBezTo>
                  <a:cubicBezTo>
                    <a:pt x="255" y="178"/>
                    <a:pt x="240" y="229"/>
                    <a:pt x="204" y="265"/>
                  </a:cubicBezTo>
                  <a:cubicBezTo>
                    <a:pt x="148" y="323"/>
                    <a:pt x="41" y="334"/>
                    <a:pt x="15" y="411"/>
                  </a:cubicBezTo>
                  <a:cubicBezTo>
                    <a:pt x="0" y="454"/>
                    <a:pt x="17" y="499"/>
                    <a:pt x="37" y="540"/>
                  </a:cubicBezTo>
                  <a:cubicBezTo>
                    <a:pt x="71" y="621"/>
                    <a:pt x="116" y="715"/>
                    <a:pt x="204" y="735"/>
                  </a:cubicBezTo>
                  <a:cubicBezTo>
                    <a:pt x="220" y="738"/>
                    <a:pt x="237" y="739"/>
                    <a:pt x="254" y="739"/>
                  </a:cubicBezTo>
                  <a:cubicBezTo>
                    <a:pt x="272" y="739"/>
                    <a:pt x="291" y="738"/>
                    <a:pt x="308" y="738"/>
                  </a:cubicBezTo>
                  <a:cubicBezTo>
                    <a:pt x="345" y="738"/>
                    <a:pt x="379" y="742"/>
                    <a:pt x="403" y="769"/>
                  </a:cubicBezTo>
                  <a:cubicBezTo>
                    <a:pt x="452" y="822"/>
                    <a:pt x="410" y="906"/>
                    <a:pt x="365" y="962"/>
                  </a:cubicBezTo>
                  <a:cubicBezTo>
                    <a:pt x="320" y="1015"/>
                    <a:pt x="268" y="1090"/>
                    <a:pt x="305" y="1152"/>
                  </a:cubicBezTo>
                  <a:cubicBezTo>
                    <a:pt x="317" y="1174"/>
                    <a:pt x="339" y="1189"/>
                    <a:pt x="352" y="1212"/>
                  </a:cubicBezTo>
                  <a:cubicBezTo>
                    <a:pt x="380" y="1260"/>
                    <a:pt x="360" y="1319"/>
                    <a:pt x="341" y="1371"/>
                  </a:cubicBezTo>
                  <a:cubicBezTo>
                    <a:pt x="277" y="1559"/>
                    <a:pt x="255" y="1761"/>
                    <a:pt x="281" y="1960"/>
                  </a:cubicBezTo>
                  <a:cubicBezTo>
                    <a:pt x="285" y="2003"/>
                    <a:pt x="294" y="2050"/>
                    <a:pt x="322" y="2084"/>
                  </a:cubicBezTo>
                  <a:cubicBezTo>
                    <a:pt x="353" y="2122"/>
                    <a:pt x="402" y="2138"/>
                    <a:pt x="451" y="2138"/>
                  </a:cubicBezTo>
                  <a:cubicBezTo>
                    <a:pt x="475" y="2138"/>
                    <a:pt x="499" y="2134"/>
                    <a:pt x="521" y="2127"/>
                  </a:cubicBezTo>
                  <a:cubicBezTo>
                    <a:pt x="587" y="2104"/>
                    <a:pt x="643" y="2054"/>
                    <a:pt x="697" y="2005"/>
                  </a:cubicBezTo>
                  <a:cubicBezTo>
                    <a:pt x="716" y="1988"/>
                    <a:pt x="737" y="1969"/>
                    <a:pt x="742" y="1941"/>
                  </a:cubicBezTo>
                  <a:cubicBezTo>
                    <a:pt x="747" y="1942"/>
                    <a:pt x="753" y="1942"/>
                    <a:pt x="758" y="1942"/>
                  </a:cubicBezTo>
                  <a:cubicBezTo>
                    <a:pt x="857" y="1942"/>
                    <a:pt x="931" y="1801"/>
                    <a:pt x="866" y="1722"/>
                  </a:cubicBezTo>
                  <a:cubicBezTo>
                    <a:pt x="943" y="1688"/>
                    <a:pt x="1024" y="1652"/>
                    <a:pt x="1076" y="1585"/>
                  </a:cubicBezTo>
                  <a:cubicBezTo>
                    <a:pt x="1132" y="1510"/>
                    <a:pt x="1144" y="1414"/>
                    <a:pt x="1153" y="1319"/>
                  </a:cubicBezTo>
                  <a:cubicBezTo>
                    <a:pt x="1187" y="1009"/>
                    <a:pt x="1219" y="694"/>
                    <a:pt x="1177" y="383"/>
                  </a:cubicBezTo>
                  <a:cubicBezTo>
                    <a:pt x="1164" y="293"/>
                    <a:pt x="1144" y="199"/>
                    <a:pt x="1093" y="124"/>
                  </a:cubicBezTo>
                  <a:cubicBezTo>
                    <a:pt x="1046" y="55"/>
                    <a:pt x="966"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296"/>
            <p:cNvSpPr/>
            <p:nvPr/>
          </p:nvSpPr>
          <p:spPr>
            <a:xfrm>
              <a:off x="4515081" y="2607448"/>
              <a:ext cx="36258" cy="62286"/>
            </a:xfrm>
            <a:custGeom>
              <a:rect b="b" l="l" r="r" t="t"/>
              <a:pathLst>
                <a:path extrusionOk="0" h="2192" w="1276">
                  <a:moveTo>
                    <a:pt x="913" y="54"/>
                  </a:moveTo>
                  <a:cubicBezTo>
                    <a:pt x="982" y="54"/>
                    <a:pt x="1053" y="99"/>
                    <a:pt x="1100" y="165"/>
                  </a:cubicBezTo>
                  <a:cubicBezTo>
                    <a:pt x="1149" y="240"/>
                    <a:pt x="1168" y="332"/>
                    <a:pt x="1179" y="414"/>
                  </a:cubicBezTo>
                  <a:cubicBezTo>
                    <a:pt x="1222" y="722"/>
                    <a:pt x="1187" y="1037"/>
                    <a:pt x="1155" y="1343"/>
                  </a:cubicBezTo>
                  <a:cubicBezTo>
                    <a:pt x="1147" y="1429"/>
                    <a:pt x="1136" y="1525"/>
                    <a:pt x="1082" y="1594"/>
                  </a:cubicBezTo>
                  <a:cubicBezTo>
                    <a:pt x="1033" y="1658"/>
                    <a:pt x="954" y="1693"/>
                    <a:pt x="883" y="1725"/>
                  </a:cubicBezTo>
                  <a:lnTo>
                    <a:pt x="851" y="1738"/>
                  </a:lnTo>
                  <a:lnTo>
                    <a:pt x="872" y="1765"/>
                  </a:lnTo>
                  <a:cubicBezTo>
                    <a:pt x="900" y="1798"/>
                    <a:pt x="894" y="1843"/>
                    <a:pt x="879" y="1873"/>
                  </a:cubicBezTo>
                  <a:cubicBezTo>
                    <a:pt x="859" y="1915"/>
                    <a:pt x="826" y="1942"/>
                    <a:pt x="787" y="1942"/>
                  </a:cubicBezTo>
                  <a:cubicBezTo>
                    <a:pt x="782" y="1942"/>
                    <a:pt x="778" y="1942"/>
                    <a:pt x="774" y="1941"/>
                  </a:cubicBezTo>
                  <a:lnTo>
                    <a:pt x="750" y="1937"/>
                  </a:lnTo>
                  <a:lnTo>
                    <a:pt x="744" y="1963"/>
                  </a:lnTo>
                  <a:cubicBezTo>
                    <a:pt x="740" y="1980"/>
                    <a:pt x="725" y="1995"/>
                    <a:pt x="705" y="2012"/>
                  </a:cubicBezTo>
                  <a:cubicBezTo>
                    <a:pt x="658" y="2055"/>
                    <a:pt x="602" y="2106"/>
                    <a:pt x="540" y="2128"/>
                  </a:cubicBezTo>
                  <a:cubicBezTo>
                    <a:pt x="521" y="2134"/>
                    <a:pt x="501" y="2137"/>
                    <a:pt x="481" y="2137"/>
                  </a:cubicBezTo>
                  <a:cubicBezTo>
                    <a:pt x="437" y="2137"/>
                    <a:pt x="395" y="2121"/>
                    <a:pt x="371" y="2093"/>
                  </a:cubicBezTo>
                  <a:cubicBezTo>
                    <a:pt x="350" y="2065"/>
                    <a:pt x="341" y="2029"/>
                    <a:pt x="335" y="1982"/>
                  </a:cubicBezTo>
                  <a:cubicBezTo>
                    <a:pt x="311" y="1789"/>
                    <a:pt x="330" y="1590"/>
                    <a:pt x="395" y="1405"/>
                  </a:cubicBezTo>
                  <a:cubicBezTo>
                    <a:pt x="414" y="1350"/>
                    <a:pt x="438" y="1281"/>
                    <a:pt x="403" y="1223"/>
                  </a:cubicBezTo>
                  <a:cubicBezTo>
                    <a:pt x="395" y="1211"/>
                    <a:pt x="386" y="1200"/>
                    <a:pt x="375" y="1191"/>
                  </a:cubicBezTo>
                  <a:cubicBezTo>
                    <a:pt x="367" y="1183"/>
                    <a:pt x="360" y="1174"/>
                    <a:pt x="356" y="1166"/>
                  </a:cubicBezTo>
                  <a:cubicBezTo>
                    <a:pt x="328" y="1118"/>
                    <a:pt x="373" y="1054"/>
                    <a:pt x="414" y="1005"/>
                  </a:cubicBezTo>
                  <a:cubicBezTo>
                    <a:pt x="470" y="936"/>
                    <a:pt x="510" y="840"/>
                    <a:pt x="453" y="778"/>
                  </a:cubicBezTo>
                  <a:cubicBezTo>
                    <a:pt x="420" y="741"/>
                    <a:pt x="375" y="737"/>
                    <a:pt x="333" y="737"/>
                  </a:cubicBezTo>
                  <a:lnTo>
                    <a:pt x="285" y="737"/>
                  </a:lnTo>
                  <a:cubicBezTo>
                    <a:pt x="273" y="737"/>
                    <a:pt x="253" y="737"/>
                    <a:pt x="238" y="735"/>
                  </a:cubicBezTo>
                  <a:cubicBezTo>
                    <a:pt x="165" y="718"/>
                    <a:pt x="123" y="638"/>
                    <a:pt x="88" y="555"/>
                  </a:cubicBezTo>
                  <a:cubicBezTo>
                    <a:pt x="71" y="516"/>
                    <a:pt x="58" y="478"/>
                    <a:pt x="69" y="446"/>
                  </a:cubicBezTo>
                  <a:cubicBezTo>
                    <a:pt x="80" y="409"/>
                    <a:pt x="116" y="390"/>
                    <a:pt x="161" y="369"/>
                  </a:cubicBezTo>
                  <a:cubicBezTo>
                    <a:pt x="193" y="354"/>
                    <a:pt x="225" y="336"/>
                    <a:pt x="251" y="311"/>
                  </a:cubicBezTo>
                  <a:cubicBezTo>
                    <a:pt x="268" y="294"/>
                    <a:pt x="281" y="274"/>
                    <a:pt x="292" y="255"/>
                  </a:cubicBezTo>
                  <a:cubicBezTo>
                    <a:pt x="307" y="234"/>
                    <a:pt x="320" y="212"/>
                    <a:pt x="339" y="199"/>
                  </a:cubicBezTo>
                  <a:cubicBezTo>
                    <a:pt x="356" y="188"/>
                    <a:pt x="378" y="184"/>
                    <a:pt x="404" y="184"/>
                  </a:cubicBezTo>
                  <a:cubicBezTo>
                    <a:pt x="424" y="184"/>
                    <a:pt x="446" y="187"/>
                    <a:pt x="470" y="191"/>
                  </a:cubicBezTo>
                  <a:cubicBezTo>
                    <a:pt x="494" y="194"/>
                    <a:pt x="521" y="198"/>
                    <a:pt x="548" y="198"/>
                  </a:cubicBezTo>
                  <a:cubicBezTo>
                    <a:pt x="554" y="198"/>
                    <a:pt x="560" y="198"/>
                    <a:pt x="566" y="197"/>
                  </a:cubicBezTo>
                  <a:cubicBezTo>
                    <a:pt x="632" y="193"/>
                    <a:pt x="690" y="156"/>
                    <a:pt x="744" y="122"/>
                  </a:cubicBezTo>
                  <a:cubicBezTo>
                    <a:pt x="793" y="90"/>
                    <a:pt x="840" y="62"/>
                    <a:pt x="892" y="56"/>
                  </a:cubicBezTo>
                  <a:cubicBezTo>
                    <a:pt x="899" y="55"/>
                    <a:pt x="906" y="54"/>
                    <a:pt x="913" y="54"/>
                  </a:cubicBezTo>
                  <a:close/>
                  <a:moveTo>
                    <a:pt x="914" y="0"/>
                  </a:moveTo>
                  <a:cubicBezTo>
                    <a:pt x="904" y="0"/>
                    <a:pt x="895" y="1"/>
                    <a:pt x="885" y="2"/>
                  </a:cubicBezTo>
                  <a:cubicBezTo>
                    <a:pt x="823" y="9"/>
                    <a:pt x="767" y="43"/>
                    <a:pt x="716" y="77"/>
                  </a:cubicBezTo>
                  <a:cubicBezTo>
                    <a:pt x="665" y="109"/>
                    <a:pt x="615" y="139"/>
                    <a:pt x="562" y="144"/>
                  </a:cubicBezTo>
                  <a:cubicBezTo>
                    <a:pt x="557" y="144"/>
                    <a:pt x="552" y="144"/>
                    <a:pt x="546" y="144"/>
                  </a:cubicBezTo>
                  <a:cubicBezTo>
                    <a:pt x="524" y="144"/>
                    <a:pt x="501" y="141"/>
                    <a:pt x="476" y="137"/>
                  </a:cubicBezTo>
                  <a:cubicBezTo>
                    <a:pt x="453" y="133"/>
                    <a:pt x="425" y="129"/>
                    <a:pt x="401" y="129"/>
                  </a:cubicBezTo>
                  <a:cubicBezTo>
                    <a:pt x="365" y="129"/>
                    <a:pt x="335" y="137"/>
                    <a:pt x="309" y="154"/>
                  </a:cubicBezTo>
                  <a:cubicBezTo>
                    <a:pt x="281" y="174"/>
                    <a:pt x="264" y="199"/>
                    <a:pt x="247" y="227"/>
                  </a:cubicBezTo>
                  <a:cubicBezTo>
                    <a:pt x="236" y="242"/>
                    <a:pt x="225" y="259"/>
                    <a:pt x="215" y="272"/>
                  </a:cubicBezTo>
                  <a:cubicBezTo>
                    <a:pt x="193" y="291"/>
                    <a:pt x="165" y="306"/>
                    <a:pt x="135" y="321"/>
                  </a:cubicBezTo>
                  <a:cubicBezTo>
                    <a:pt x="86" y="345"/>
                    <a:pt x="37" y="371"/>
                    <a:pt x="18" y="429"/>
                  </a:cubicBezTo>
                  <a:cubicBezTo>
                    <a:pt x="0" y="482"/>
                    <a:pt x="24" y="540"/>
                    <a:pt x="39" y="576"/>
                  </a:cubicBezTo>
                  <a:cubicBezTo>
                    <a:pt x="80" y="673"/>
                    <a:pt x="131" y="765"/>
                    <a:pt x="225" y="786"/>
                  </a:cubicBezTo>
                  <a:cubicBezTo>
                    <a:pt x="247" y="791"/>
                    <a:pt x="268" y="791"/>
                    <a:pt x="285" y="791"/>
                  </a:cubicBezTo>
                  <a:lnTo>
                    <a:pt x="333" y="791"/>
                  </a:lnTo>
                  <a:cubicBezTo>
                    <a:pt x="369" y="791"/>
                    <a:pt x="395" y="795"/>
                    <a:pt x="412" y="814"/>
                  </a:cubicBezTo>
                  <a:cubicBezTo>
                    <a:pt x="446" y="851"/>
                    <a:pt x="412" y="921"/>
                    <a:pt x="373" y="971"/>
                  </a:cubicBezTo>
                  <a:cubicBezTo>
                    <a:pt x="339" y="1011"/>
                    <a:pt x="260" y="1108"/>
                    <a:pt x="309" y="1191"/>
                  </a:cubicBezTo>
                  <a:cubicBezTo>
                    <a:pt x="318" y="1206"/>
                    <a:pt x="328" y="1217"/>
                    <a:pt x="337" y="1228"/>
                  </a:cubicBezTo>
                  <a:cubicBezTo>
                    <a:pt x="345" y="1234"/>
                    <a:pt x="352" y="1243"/>
                    <a:pt x="356" y="1251"/>
                  </a:cubicBezTo>
                  <a:cubicBezTo>
                    <a:pt x="380" y="1288"/>
                    <a:pt x="360" y="1341"/>
                    <a:pt x="343" y="1388"/>
                  </a:cubicBezTo>
                  <a:cubicBezTo>
                    <a:pt x="277" y="1579"/>
                    <a:pt x="255" y="1787"/>
                    <a:pt x="281" y="1988"/>
                  </a:cubicBezTo>
                  <a:cubicBezTo>
                    <a:pt x="288" y="2038"/>
                    <a:pt x="298" y="2087"/>
                    <a:pt x="330" y="2128"/>
                  </a:cubicBezTo>
                  <a:cubicBezTo>
                    <a:pt x="363" y="2168"/>
                    <a:pt x="416" y="2192"/>
                    <a:pt x="476" y="2192"/>
                  </a:cubicBezTo>
                  <a:cubicBezTo>
                    <a:pt x="504" y="2192"/>
                    <a:pt x="532" y="2185"/>
                    <a:pt x="557" y="2177"/>
                  </a:cubicBezTo>
                  <a:cubicBezTo>
                    <a:pt x="630" y="2151"/>
                    <a:pt x="690" y="2098"/>
                    <a:pt x="742" y="2050"/>
                  </a:cubicBezTo>
                  <a:cubicBezTo>
                    <a:pt x="757" y="2038"/>
                    <a:pt x="776" y="2020"/>
                    <a:pt x="789" y="1995"/>
                  </a:cubicBezTo>
                  <a:cubicBezTo>
                    <a:pt x="847" y="1995"/>
                    <a:pt x="900" y="1956"/>
                    <a:pt x="928" y="1896"/>
                  </a:cubicBezTo>
                  <a:cubicBezTo>
                    <a:pt x="950" y="1849"/>
                    <a:pt x="952" y="1800"/>
                    <a:pt x="932" y="1761"/>
                  </a:cubicBezTo>
                  <a:cubicBezTo>
                    <a:pt x="999" y="1731"/>
                    <a:pt x="1074" y="1693"/>
                    <a:pt x="1125" y="1628"/>
                  </a:cubicBezTo>
                  <a:cubicBezTo>
                    <a:pt x="1187" y="1545"/>
                    <a:pt x="1200" y="1435"/>
                    <a:pt x="1209" y="1348"/>
                  </a:cubicBezTo>
                  <a:cubicBezTo>
                    <a:pt x="1241" y="1039"/>
                    <a:pt x="1275" y="720"/>
                    <a:pt x="1230" y="405"/>
                  </a:cubicBezTo>
                  <a:cubicBezTo>
                    <a:pt x="1220" y="319"/>
                    <a:pt x="1200" y="219"/>
                    <a:pt x="1142" y="135"/>
                  </a:cubicBezTo>
                  <a:cubicBezTo>
                    <a:pt x="1088" y="52"/>
                    <a:pt x="1001" y="0"/>
                    <a:pt x="91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296"/>
            <p:cNvSpPr/>
            <p:nvPr/>
          </p:nvSpPr>
          <p:spPr>
            <a:xfrm>
              <a:off x="4491952" y="2455068"/>
              <a:ext cx="222461" cy="262782"/>
            </a:xfrm>
            <a:custGeom>
              <a:rect b="b" l="l" r="r" t="t"/>
              <a:pathLst>
                <a:path extrusionOk="0" h="9248" w="7829">
                  <a:moveTo>
                    <a:pt x="3541" y="1"/>
                  </a:moveTo>
                  <a:cubicBezTo>
                    <a:pt x="3354" y="1"/>
                    <a:pt x="3168" y="19"/>
                    <a:pt x="3004" y="103"/>
                  </a:cubicBezTo>
                  <a:cubicBezTo>
                    <a:pt x="2921" y="144"/>
                    <a:pt x="2846" y="202"/>
                    <a:pt x="2760" y="236"/>
                  </a:cubicBezTo>
                  <a:cubicBezTo>
                    <a:pt x="2691" y="264"/>
                    <a:pt x="2618" y="277"/>
                    <a:pt x="2546" y="290"/>
                  </a:cubicBezTo>
                  <a:cubicBezTo>
                    <a:pt x="2537" y="290"/>
                    <a:pt x="2526" y="292"/>
                    <a:pt x="2516" y="294"/>
                  </a:cubicBezTo>
                  <a:cubicBezTo>
                    <a:pt x="2479" y="345"/>
                    <a:pt x="2400" y="360"/>
                    <a:pt x="2370" y="418"/>
                  </a:cubicBezTo>
                  <a:cubicBezTo>
                    <a:pt x="2336" y="485"/>
                    <a:pt x="2381" y="592"/>
                    <a:pt x="2318" y="635"/>
                  </a:cubicBezTo>
                  <a:cubicBezTo>
                    <a:pt x="2299" y="647"/>
                    <a:pt x="2273" y="650"/>
                    <a:pt x="2252" y="652"/>
                  </a:cubicBezTo>
                  <a:cubicBezTo>
                    <a:pt x="2098" y="665"/>
                    <a:pt x="1946" y="677"/>
                    <a:pt x="1794" y="690"/>
                  </a:cubicBezTo>
                  <a:cubicBezTo>
                    <a:pt x="1804" y="785"/>
                    <a:pt x="1798" y="883"/>
                    <a:pt x="1772" y="977"/>
                  </a:cubicBezTo>
                  <a:cubicBezTo>
                    <a:pt x="1729" y="987"/>
                    <a:pt x="1682" y="996"/>
                    <a:pt x="1637" y="996"/>
                  </a:cubicBezTo>
                  <a:cubicBezTo>
                    <a:pt x="1583" y="996"/>
                    <a:pt x="1532" y="984"/>
                    <a:pt x="1494" y="947"/>
                  </a:cubicBezTo>
                  <a:cubicBezTo>
                    <a:pt x="1468" y="924"/>
                    <a:pt x="1453" y="894"/>
                    <a:pt x="1436" y="866"/>
                  </a:cubicBezTo>
                  <a:cubicBezTo>
                    <a:pt x="1376" y="770"/>
                    <a:pt x="1288" y="690"/>
                    <a:pt x="1187" y="639"/>
                  </a:cubicBezTo>
                  <a:cubicBezTo>
                    <a:pt x="1177" y="632"/>
                    <a:pt x="1164" y="626"/>
                    <a:pt x="1149" y="624"/>
                  </a:cubicBezTo>
                  <a:cubicBezTo>
                    <a:pt x="1147" y="624"/>
                    <a:pt x="1146" y="624"/>
                    <a:pt x="1145" y="624"/>
                  </a:cubicBezTo>
                  <a:cubicBezTo>
                    <a:pt x="1112" y="624"/>
                    <a:pt x="1083" y="648"/>
                    <a:pt x="1059" y="673"/>
                  </a:cubicBezTo>
                  <a:cubicBezTo>
                    <a:pt x="907" y="827"/>
                    <a:pt x="754" y="980"/>
                    <a:pt x="602" y="1134"/>
                  </a:cubicBezTo>
                  <a:cubicBezTo>
                    <a:pt x="549" y="1187"/>
                    <a:pt x="495" y="1241"/>
                    <a:pt x="429" y="1275"/>
                  </a:cubicBezTo>
                  <a:cubicBezTo>
                    <a:pt x="401" y="1290"/>
                    <a:pt x="373" y="1301"/>
                    <a:pt x="345" y="1309"/>
                  </a:cubicBezTo>
                  <a:cubicBezTo>
                    <a:pt x="356" y="1361"/>
                    <a:pt x="362" y="1412"/>
                    <a:pt x="358" y="1466"/>
                  </a:cubicBezTo>
                  <a:cubicBezTo>
                    <a:pt x="332" y="1781"/>
                    <a:pt x="0" y="2051"/>
                    <a:pt x="92" y="2355"/>
                  </a:cubicBezTo>
                  <a:cubicBezTo>
                    <a:pt x="120" y="2449"/>
                    <a:pt x="189" y="2529"/>
                    <a:pt x="255" y="2604"/>
                  </a:cubicBezTo>
                  <a:cubicBezTo>
                    <a:pt x="360" y="2721"/>
                    <a:pt x="465" y="2841"/>
                    <a:pt x="572" y="2961"/>
                  </a:cubicBezTo>
                  <a:cubicBezTo>
                    <a:pt x="639" y="2910"/>
                    <a:pt x="705" y="2861"/>
                    <a:pt x="772" y="2811"/>
                  </a:cubicBezTo>
                  <a:cubicBezTo>
                    <a:pt x="1024" y="2624"/>
                    <a:pt x="1309" y="2429"/>
                    <a:pt x="1615" y="2429"/>
                  </a:cubicBezTo>
                  <a:cubicBezTo>
                    <a:pt x="1649" y="2429"/>
                    <a:pt x="1684" y="2431"/>
                    <a:pt x="1719" y="2436"/>
                  </a:cubicBezTo>
                  <a:cubicBezTo>
                    <a:pt x="2014" y="2479"/>
                    <a:pt x="2246" y="2713"/>
                    <a:pt x="2404" y="2968"/>
                  </a:cubicBezTo>
                  <a:cubicBezTo>
                    <a:pt x="2561" y="3221"/>
                    <a:pt x="2666" y="3506"/>
                    <a:pt x="2835" y="3750"/>
                  </a:cubicBezTo>
                  <a:cubicBezTo>
                    <a:pt x="2897" y="3840"/>
                    <a:pt x="2968" y="3921"/>
                    <a:pt x="3036" y="4003"/>
                  </a:cubicBezTo>
                  <a:cubicBezTo>
                    <a:pt x="3118" y="4099"/>
                    <a:pt x="3197" y="4193"/>
                    <a:pt x="3278" y="4288"/>
                  </a:cubicBezTo>
                  <a:cubicBezTo>
                    <a:pt x="3441" y="4478"/>
                    <a:pt x="3604" y="4671"/>
                    <a:pt x="3795" y="4836"/>
                  </a:cubicBezTo>
                  <a:cubicBezTo>
                    <a:pt x="4007" y="5020"/>
                    <a:pt x="4251" y="5168"/>
                    <a:pt x="4493" y="5314"/>
                  </a:cubicBezTo>
                  <a:cubicBezTo>
                    <a:pt x="4652" y="5410"/>
                    <a:pt x="4812" y="5507"/>
                    <a:pt x="4971" y="5603"/>
                  </a:cubicBezTo>
                  <a:cubicBezTo>
                    <a:pt x="5044" y="5648"/>
                    <a:pt x="5117" y="5691"/>
                    <a:pt x="5174" y="5753"/>
                  </a:cubicBezTo>
                  <a:cubicBezTo>
                    <a:pt x="5282" y="5864"/>
                    <a:pt x="5339" y="6029"/>
                    <a:pt x="5479" y="6096"/>
                  </a:cubicBezTo>
                  <a:cubicBezTo>
                    <a:pt x="5601" y="6156"/>
                    <a:pt x="5761" y="6130"/>
                    <a:pt x="5860" y="6224"/>
                  </a:cubicBezTo>
                  <a:cubicBezTo>
                    <a:pt x="5905" y="6267"/>
                    <a:pt x="5926" y="6329"/>
                    <a:pt x="5946" y="6389"/>
                  </a:cubicBezTo>
                  <a:cubicBezTo>
                    <a:pt x="6019" y="6614"/>
                    <a:pt x="6094" y="6839"/>
                    <a:pt x="6169" y="7064"/>
                  </a:cubicBezTo>
                  <a:cubicBezTo>
                    <a:pt x="6211" y="7199"/>
                    <a:pt x="6250" y="7366"/>
                    <a:pt x="6151" y="7471"/>
                  </a:cubicBezTo>
                  <a:cubicBezTo>
                    <a:pt x="6085" y="7540"/>
                    <a:pt x="5969" y="7561"/>
                    <a:pt x="5929" y="7649"/>
                  </a:cubicBezTo>
                  <a:cubicBezTo>
                    <a:pt x="5890" y="7735"/>
                    <a:pt x="5944" y="7848"/>
                    <a:pt x="5888" y="7925"/>
                  </a:cubicBezTo>
                  <a:cubicBezTo>
                    <a:pt x="5854" y="7975"/>
                    <a:pt x="5787" y="7988"/>
                    <a:pt x="5727" y="7996"/>
                  </a:cubicBezTo>
                  <a:cubicBezTo>
                    <a:pt x="5405" y="8048"/>
                    <a:pt x="5079" y="8100"/>
                    <a:pt x="4755" y="8100"/>
                  </a:cubicBezTo>
                  <a:cubicBezTo>
                    <a:pt x="4650" y="8100"/>
                    <a:pt x="4546" y="8094"/>
                    <a:pt x="4442" y="8082"/>
                  </a:cubicBezTo>
                  <a:cubicBezTo>
                    <a:pt x="4371" y="8074"/>
                    <a:pt x="4296" y="8062"/>
                    <a:pt x="4225" y="8062"/>
                  </a:cubicBezTo>
                  <a:cubicBezTo>
                    <a:pt x="4160" y="8062"/>
                    <a:pt x="4098" y="8072"/>
                    <a:pt x="4041" y="8101"/>
                  </a:cubicBezTo>
                  <a:cubicBezTo>
                    <a:pt x="3919" y="8161"/>
                    <a:pt x="3863" y="8356"/>
                    <a:pt x="3977" y="8431"/>
                  </a:cubicBezTo>
                  <a:cubicBezTo>
                    <a:pt x="4002" y="8448"/>
                    <a:pt x="4035" y="8455"/>
                    <a:pt x="4067" y="8463"/>
                  </a:cubicBezTo>
                  <a:cubicBezTo>
                    <a:pt x="4315" y="8525"/>
                    <a:pt x="4566" y="8585"/>
                    <a:pt x="4814" y="8647"/>
                  </a:cubicBezTo>
                  <a:lnTo>
                    <a:pt x="4853" y="8860"/>
                  </a:lnTo>
                  <a:cubicBezTo>
                    <a:pt x="4880" y="8847"/>
                    <a:pt x="4908" y="8841"/>
                    <a:pt x="4936" y="8841"/>
                  </a:cubicBezTo>
                  <a:cubicBezTo>
                    <a:pt x="5058" y="8841"/>
                    <a:pt x="5177" y="8956"/>
                    <a:pt x="5264" y="9059"/>
                  </a:cubicBezTo>
                  <a:cubicBezTo>
                    <a:pt x="5345" y="9152"/>
                    <a:pt x="5465" y="9247"/>
                    <a:pt x="5576" y="9247"/>
                  </a:cubicBezTo>
                  <a:cubicBezTo>
                    <a:pt x="5613" y="9247"/>
                    <a:pt x="5649" y="9236"/>
                    <a:pt x="5682" y="9211"/>
                  </a:cubicBezTo>
                  <a:cubicBezTo>
                    <a:pt x="5633" y="8980"/>
                    <a:pt x="5586" y="8748"/>
                    <a:pt x="5536" y="8517"/>
                  </a:cubicBezTo>
                  <a:cubicBezTo>
                    <a:pt x="5616" y="8487"/>
                    <a:pt x="5693" y="8459"/>
                    <a:pt x="5770" y="8429"/>
                  </a:cubicBezTo>
                  <a:cubicBezTo>
                    <a:pt x="5708" y="8337"/>
                    <a:pt x="5783" y="8206"/>
                    <a:pt x="5879" y="8153"/>
                  </a:cubicBezTo>
                  <a:cubicBezTo>
                    <a:pt x="5978" y="8097"/>
                    <a:pt x="6096" y="8086"/>
                    <a:pt x="6196" y="8037"/>
                  </a:cubicBezTo>
                  <a:cubicBezTo>
                    <a:pt x="6363" y="7955"/>
                    <a:pt x="6460" y="7780"/>
                    <a:pt x="6548" y="7615"/>
                  </a:cubicBezTo>
                  <a:cubicBezTo>
                    <a:pt x="6640" y="7437"/>
                    <a:pt x="6734" y="7259"/>
                    <a:pt x="6828" y="7081"/>
                  </a:cubicBezTo>
                  <a:cubicBezTo>
                    <a:pt x="6861" y="7019"/>
                    <a:pt x="6895" y="6953"/>
                    <a:pt x="6886" y="6882"/>
                  </a:cubicBezTo>
                  <a:cubicBezTo>
                    <a:pt x="6882" y="6839"/>
                    <a:pt x="6861" y="6798"/>
                    <a:pt x="6835" y="6760"/>
                  </a:cubicBezTo>
                  <a:cubicBezTo>
                    <a:pt x="6736" y="6610"/>
                    <a:pt x="6584" y="6496"/>
                    <a:pt x="6413" y="6441"/>
                  </a:cubicBezTo>
                  <a:cubicBezTo>
                    <a:pt x="6526" y="6338"/>
                    <a:pt x="6599" y="6194"/>
                    <a:pt x="6614" y="6042"/>
                  </a:cubicBezTo>
                  <a:cubicBezTo>
                    <a:pt x="6869" y="6076"/>
                    <a:pt x="7124" y="6113"/>
                    <a:pt x="7379" y="6147"/>
                  </a:cubicBezTo>
                  <a:cubicBezTo>
                    <a:pt x="7328" y="6246"/>
                    <a:pt x="7366" y="6379"/>
                    <a:pt x="7458" y="6436"/>
                  </a:cubicBezTo>
                  <a:cubicBezTo>
                    <a:pt x="7493" y="6458"/>
                    <a:pt x="7534" y="6468"/>
                    <a:pt x="7574" y="6468"/>
                  </a:cubicBezTo>
                  <a:cubicBezTo>
                    <a:pt x="7643" y="6468"/>
                    <a:pt x="7712" y="6438"/>
                    <a:pt x="7754" y="6383"/>
                  </a:cubicBezTo>
                  <a:cubicBezTo>
                    <a:pt x="7829" y="6284"/>
                    <a:pt x="7808" y="6136"/>
                    <a:pt x="7737" y="6036"/>
                  </a:cubicBezTo>
                  <a:cubicBezTo>
                    <a:pt x="7668" y="5933"/>
                    <a:pt x="7559" y="5864"/>
                    <a:pt x="7452" y="5800"/>
                  </a:cubicBezTo>
                  <a:cubicBezTo>
                    <a:pt x="7130" y="5601"/>
                    <a:pt x="6807" y="5404"/>
                    <a:pt x="6483" y="5204"/>
                  </a:cubicBezTo>
                  <a:cubicBezTo>
                    <a:pt x="6432" y="5172"/>
                    <a:pt x="6381" y="5142"/>
                    <a:pt x="6329" y="5110"/>
                  </a:cubicBezTo>
                  <a:cubicBezTo>
                    <a:pt x="6134" y="4990"/>
                    <a:pt x="5933" y="4868"/>
                    <a:pt x="5708" y="4825"/>
                  </a:cubicBezTo>
                  <a:cubicBezTo>
                    <a:pt x="5586" y="4802"/>
                    <a:pt x="5414" y="4703"/>
                    <a:pt x="5496" y="4609"/>
                  </a:cubicBezTo>
                  <a:cubicBezTo>
                    <a:pt x="5346" y="4572"/>
                    <a:pt x="5198" y="4534"/>
                    <a:pt x="5050" y="4497"/>
                  </a:cubicBezTo>
                  <a:cubicBezTo>
                    <a:pt x="5136" y="4431"/>
                    <a:pt x="5069" y="4292"/>
                    <a:pt x="4990" y="4217"/>
                  </a:cubicBezTo>
                  <a:cubicBezTo>
                    <a:pt x="4913" y="4140"/>
                    <a:pt x="4819" y="4030"/>
                    <a:pt x="4874" y="3936"/>
                  </a:cubicBezTo>
                  <a:cubicBezTo>
                    <a:pt x="4900" y="3891"/>
                    <a:pt x="4960" y="3863"/>
                    <a:pt x="4973" y="3812"/>
                  </a:cubicBezTo>
                  <a:cubicBezTo>
                    <a:pt x="4999" y="3715"/>
                    <a:pt x="4864" y="3664"/>
                    <a:pt x="4804" y="3583"/>
                  </a:cubicBezTo>
                  <a:cubicBezTo>
                    <a:pt x="4746" y="3501"/>
                    <a:pt x="4772" y="3388"/>
                    <a:pt x="4757" y="3287"/>
                  </a:cubicBezTo>
                  <a:cubicBezTo>
                    <a:pt x="4744" y="3212"/>
                    <a:pt x="4669" y="3139"/>
                    <a:pt x="4605" y="3139"/>
                  </a:cubicBezTo>
                  <a:cubicBezTo>
                    <a:pt x="4583" y="3139"/>
                    <a:pt x="4563" y="3147"/>
                    <a:pt x="4547" y="3167"/>
                  </a:cubicBezTo>
                  <a:cubicBezTo>
                    <a:pt x="4448" y="3060"/>
                    <a:pt x="4350" y="2951"/>
                    <a:pt x="4253" y="2841"/>
                  </a:cubicBezTo>
                  <a:cubicBezTo>
                    <a:pt x="4135" y="2711"/>
                    <a:pt x="4005" y="2571"/>
                    <a:pt x="3831" y="2544"/>
                  </a:cubicBezTo>
                  <a:cubicBezTo>
                    <a:pt x="3833" y="2256"/>
                    <a:pt x="3801" y="1969"/>
                    <a:pt x="3735" y="1691"/>
                  </a:cubicBezTo>
                  <a:lnTo>
                    <a:pt x="3735" y="1691"/>
                  </a:lnTo>
                  <a:cubicBezTo>
                    <a:pt x="3763" y="1718"/>
                    <a:pt x="3798" y="1729"/>
                    <a:pt x="3834" y="1729"/>
                  </a:cubicBezTo>
                  <a:cubicBezTo>
                    <a:pt x="3912" y="1729"/>
                    <a:pt x="3997" y="1677"/>
                    <a:pt x="4041" y="1605"/>
                  </a:cubicBezTo>
                  <a:cubicBezTo>
                    <a:pt x="4105" y="1502"/>
                    <a:pt x="4116" y="1374"/>
                    <a:pt x="4167" y="1264"/>
                  </a:cubicBezTo>
                  <a:cubicBezTo>
                    <a:pt x="4202" y="1192"/>
                    <a:pt x="4266" y="1123"/>
                    <a:pt x="4339" y="1100"/>
                  </a:cubicBezTo>
                  <a:cubicBezTo>
                    <a:pt x="4320" y="917"/>
                    <a:pt x="4275" y="737"/>
                    <a:pt x="4245" y="557"/>
                  </a:cubicBezTo>
                  <a:cubicBezTo>
                    <a:pt x="4242" y="549"/>
                    <a:pt x="4242" y="538"/>
                    <a:pt x="4240" y="530"/>
                  </a:cubicBezTo>
                  <a:cubicBezTo>
                    <a:pt x="4110" y="530"/>
                    <a:pt x="3970" y="487"/>
                    <a:pt x="3908" y="373"/>
                  </a:cubicBezTo>
                  <a:cubicBezTo>
                    <a:pt x="3863" y="288"/>
                    <a:pt x="3872" y="185"/>
                    <a:pt x="3848" y="93"/>
                  </a:cubicBezTo>
                  <a:cubicBezTo>
                    <a:pt x="3842" y="71"/>
                    <a:pt x="3833" y="48"/>
                    <a:pt x="3818" y="33"/>
                  </a:cubicBezTo>
                  <a:cubicBezTo>
                    <a:pt x="3792" y="7"/>
                    <a:pt x="3754" y="5"/>
                    <a:pt x="3718" y="5"/>
                  </a:cubicBezTo>
                  <a:cubicBezTo>
                    <a:pt x="3659" y="3"/>
                    <a:pt x="3600" y="1"/>
                    <a:pt x="354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296"/>
            <p:cNvSpPr/>
            <p:nvPr/>
          </p:nvSpPr>
          <p:spPr>
            <a:xfrm>
              <a:off x="4492265" y="2454329"/>
              <a:ext cx="223143" cy="264260"/>
            </a:xfrm>
            <a:custGeom>
              <a:rect b="b" l="l" r="r" t="t"/>
              <a:pathLst>
                <a:path extrusionOk="0" h="9300" w="7853">
                  <a:moveTo>
                    <a:pt x="3537" y="54"/>
                  </a:moveTo>
                  <a:cubicBezTo>
                    <a:pt x="3593" y="54"/>
                    <a:pt x="3651" y="54"/>
                    <a:pt x="3707" y="56"/>
                  </a:cubicBezTo>
                  <a:cubicBezTo>
                    <a:pt x="3739" y="59"/>
                    <a:pt x="3771" y="61"/>
                    <a:pt x="3788" y="78"/>
                  </a:cubicBezTo>
                  <a:cubicBezTo>
                    <a:pt x="3801" y="89"/>
                    <a:pt x="3807" y="108"/>
                    <a:pt x="3811" y="125"/>
                  </a:cubicBezTo>
                  <a:cubicBezTo>
                    <a:pt x="3818" y="157"/>
                    <a:pt x="3822" y="191"/>
                    <a:pt x="3826" y="228"/>
                  </a:cubicBezTo>
                  <a:cubicBezTo>
                    <a:pt x="3835" y="290"/>
                    <a:pt x="3841" y="354"/>
                    <a:pt x="3874" y="412"/>
                  </a:cubicBezTo>
                  <a:cubicBezTo>
                    <a:pt x="3929" y="513"/>
                    <a:pt x="4049" y="575"/>
                    <a:pt x="4206" y="581"/>
                  </a:cubicBezTo>
                  <a:lnTo>
                    <a:pt x="4206" y="588"/>
                  </a:lnTo>
                  <a:cubicBezTo>
                    <a:pt x="4216" y="648"/>
                    <a:pt x="4229" y="710"/>
                    <a:pt x="4242" y="772"/>
                  </a:cubicBezTo>
                  <a:cubicBezTo>
                    <a:pt x="4264" y="881"/>
                    <a:pt x="4285" y="995"/>
                    <a:pt x="4300" y="1108"/>
                  </a:cubicBezTo>
                  <a:cubicBezTo>
                    <a:pt x="4231" y="1138"/>
                    <a:pt x="4167" y="1200"/>
                    <a:pt x="4133" y="1278"/>
                  </a:cubicBezTo>
                  <a:cubicBezTo>
                    <a:pt x="4109" y="1327"/>
                    <a:pt x="4094" y="1378"/>
                    <a:pt x="4081" y="1430"/>
                  </a:cubicBezTo>
                  <a:cubicBezTo>
                    <a:pt x="4062" y="1496"/>
                    <a:pt x="4043" y="1560"/>
                    <a:pt x="4006" y="1618"/>
                  </a:cubicBezTo>
                  <a:cubicBezTo>
                    <a:pt x="3968" y="1683"/>
                    <a:pt x="3891" y="1728"/>
                    <a:pt x="3822" y="1728"/>
                  </a:cubicBezTo>
                  <a:cubicBezTo>
                    <a:pt x="3790" y="1728"/>
                    <a:pt x="3764" y="1717"/>
                    <a:pt x="3743" y="1698"/>
                  </a:cubicBezTo>
                  <a:lnTo>
                    <a:pt x="3677" y="1633"/>
                  </a:lnTo>
                  <a:lnTo>
                    <a:pt x="3698" y="1723"/>
                  </a:lnTo>
                  <a:cubicBezTo>
                    <a:pt x="3762" y="2000"/>
                    <a:pt x="3794" y="2285"/>
                    <a:pt x="3792" y="2570"/>
                  </a:cubicBezTo>
                  <a:lnTo>
                    <a:pt x="3792" y="2591"/>
                  </a:lnTo>
                  <a:lnTo>
                    <a:pt x="3816" y="2595"/>
                  </a:lnTo>
                  <a:cubicBezTo>
                    <a:pt x="3974" y="2621"/>
                    <a:pt x="4099" y="2747"/>
                    <a:pt x="4223" y="2884"/>
                  </a:cubicBezTo>
                  <a:lnTo>
                    <a:pt x="4536" y="3236"/>
                  </a:lnTo>
                  <a:lnTo>
                    <a:pt x="4555" y="3210"/>
                  </a:lnTo>
                  <a:cubicBezTo>
                    <a:pt x="4565" y="3198"/>
                    <a:pt x="4578" y="3193"/>
                    <a:pt x="4592" y="3193"/>
                  </a:cubicBezTo>
                  <a:cubicBezTo>
                    <a:pt x="4642" y="3193"/>
                    <a:pt x="4708" y="3256"/>
                    <a:pt x="4718" y="3317"/>
                  </a:cubicBezTo>
                  <a:cubicBezTo>
                    <a:pt x="4724" y="3349"/>
                    <a:pt x="4724" y="3384"/>
                    <a:pt x="4724" y="3418"/>
                  </a:cubicBezTo>
                  <a:cubicBezTo>
                    <a:pt x="4726" y="3489"/>
                    <a:pt x="4728" y="3564"/>
                    <a:pt x="4771" y="3626"/>
                  </a:cubicBezTo>
                  <a:cubicBezTo>
                    <a:pt x="4795" y="3656"/>
                    <a:pt x="4825" y="3681"/>
                    <a:pt x="4855" y="3707"/>
                  </a:cubicBezTo>
                  <a:cubicBezTo>
                    <a:pt x="4913" y="3754"/>
                    <a:pt x="4949" y="3786"/>
                    <a:pt x="4936" y="3831"/>
                  </a:cubicBezTo>
                  <a:cubicBezTo>
                    <a:pt x="4930" y="3853"/>
                    <a:pt x="4911" y="3872"/>
                    <a:pt x="4889" y="3891"/>
                  </a:cubicBezTo>
                  <a:cubicBezTo>
                    <a:pt x="4872" y="3909"/>
                    <a:pt x="4853" y="3926"/>
                    <a:pt x="4840" y="3949"/>
                  </a:cubicBezTo>
                  <a:cubicBezTo>
                    <a:pt x="4767" y="4074"/>
                    <a:pt x="4908" y="4209"/>
                    <a:pt x="4962" y="4262"/>
                  </a:cubicBezTo>
                  <a:cubicBezTo>
                    <a:pt x="5007" y="4307"/>
                    <a:pt x="5056" y="4384"/>
                    <a:pt x="5052" y="4444"/>
                  </a:cubicBezTo>
                  <a:cubicBezTo>
                    <a:pt x="5052" y="4470"/>
                    <a:pt x="5041" y="4487"/>
                    <a:pt x="5022" y="4502"/>
                  </a:cubicBezTo>
                  <a:lnTo>
                    <a:pt x="4977" y="4536"/>
                  </a:lnTo>
                  <a:lnTo>
                    <a:pt x="5442" y="4652"/>
                  </a:lnTo>
                  <a:cubicBezTo>
                    <a:pt x="5433" y="4678"/>
                    <a:pt x="5435" y="4699"/>
                    <a:pt x="5442" y="4716"/>
                  </a:cubicBezTo>
                  <a:cubicBezTo>
                    <a:pt x="5472" y="4804"/>
                    <a:pt x="5611" y="4862"/>
                    <a:pt x="5693" y="4877"/>
                  </a:cubicBezTo>
                  <a:cubicBezTo>
                    <a:pt x="5915" y="4920"/>
                    <a:pt x="6113" y="5042"/>
                    <a:pt x="6303" y="5158"/>
                  </a:cubicBezTo>
                  <a:lnTo>
                    <a:pt x="7428" y="5850"/>
                  </a:lnTo>
                  <a:cubicBezTo>
                    <a:pt x="7524" y="5910"/>
                    <a:pt x="7636" y="5976"/>
                    <a:pt x="7704" y="6077"/>
                  </a:cubicBezTo>
                  <a:cubicBezTo>
                    <a:pt x="7764" y="6162"/>
                    <a:pt x="7794" y="6297"/>
                    <a:pt x="7722" y="6392"/>
                  </a:cubicBezTo>
                  <a:cubicBezTo>
                    <a:pt x="7686" y="6438"/>
                    <a:pt x="7622" y="6465"/>
                    <a:pt x="7560" y="6465"/>
                  </a:cubicBezTo>
                  <a:cubicBezTo>
                    <a:pt x="7525" y="6465"/>
                    <a:pt x="7491" y="6457"/>
                    <a:pt x="7462" y="6439"/>
                  </a:cubicBezTo>
                  <a:cubicBezTo>
                    <a:pt x="7381" y="6390"/>
                    <a:pt x="7349" y="6270"/>
                    <a:pt x="7392" y="6184"/>
                  </a:cubicBezTo>
                  <a:lnTo>
                    <a:pt x="7409" y="6152"/>
                  </a:lnTo>
                  <a:lnTo>
                    <a:pt x="6580" y="6038"/>
                  </a:lnTo>
                  <a:lnTo>
                    <a:pt x="6577" y="6066"/>
                  </a:lnTo>
                  <a:cubicBezTo>
                    <a:pt x="6562" y="6210"/>
                    <a:pt x="6492" y="6349"/>
                    <a:pt x="6385" y="6447"/>
                  </a:cubicBezTo>
                  <a:lnTo>
                    <a:pt x="6350" y="6477"/>
                  </a:lnTo>
                  <a:lnTo>
                    <a:pt x="6393" y="6492"/>
                  </a:lnTo>
                  <a:cubicBezTo>
                    <a:pt x="6560" y="6546"/>
                    <a:pt x="6704" y="6655"/>
                    <a:pt x="6802" y="6801"/>
                  </a:cubicBezTo>
                  <a:cubicBezTo>
                    <a:pt x="6822" y="6831"/>
                    <a:pt x="6843" y="6869"/>
                    <a:pt x="6850" y="6912"/>
                  </a:cubicBezTo>
                  <a:cubicBezTo>
                    <a:pt x="6856" y="6970"/>
                    <a:pt x="6828" y="7030"/>
                    <a:pt x="6794" y="7094"/>
                  </a:cubicBezTo>
                  <a:lnTo>
                    <a:pt x="6513" y="7630"/>
                  </a:lnTo>
                  <a:cubicBezTo>
                    <a:pt x="6417" y="7810"/>
                    <a:pt x="6327" y="7964"/>
                    <a:pt x="6173" y="8039"/>
                  </a:cubicBezTo>
                  <a:cubicBezTo>
                    <a:pt x="6128" y="8063"/>
                    <a:pt x="6080" y="8076"/>
                    <a:pt x="6029" y="8091"/>
                  </a:cubicBezTo>
                  <a:cubicBezTo>
                    <a:pt x="5971" y="8108"/>
                    <a:pt x="5911" y="8125"/>
                    <a:pt x="5855" y="8155"/>
                  </a:cubicBezTo>
                  <a:cubicBezTo>
                    <a:pt x="5787" y="8194"/>
                    <a:pt x="5731" y="8262"/>
                    <a:pt x="5716" y="8333"/>
                  </a:cubicBezTo>
                  <a:cubicBezTo>
                    <a:pt x="5705" y="8371"/>
                    <a:pt x="5708" y="8408"/>
                    <a:pt x="5720" y="8440"/>
                  </a:cubicBezTo>
                  <a:lnTo>
                    <a:pt x="5495" y="8526"/>
                  </a:lnTo>
                  <a:lnTo>
                    <a:pt x="5641" y="9224"/>
                  </a:lnTo>
                  <a:cubicBezTo>
                    <a:pt x="5618" y="9239"/>
                    <a:pt x="5592" y="9245"/>
                    <a:pt x="5566" y="9245"/>
                  </a:cubicBezTo>
                  <a:cubicBezTo>
                    <a:pt x="5463" y="9245"/>
                    <a:pt x="5348" y="9153"/>
                    <a:pt x="5275" y="9068"/>
                  </a:cubicBezTo>
                  <a:cubicBezTo>
                    <a:pt x="5144" y="8913"/>
                    <a:pt x="5028" y="8841"/>
                    <a:pt x="4926" y="8841"/>
                  </a:cubicBezTo>
                  <a:cubicBezTo>
                    <a:pt x="4904" y="8841"/>
                    <a:pt x="4883" y="8843"/>
                    <a:pt x="4863" y="8849"/>
                  </a:cubicBezTo>
                  <a:lnTo>
                    <a:pt x="4827" y="8652"/>
                  </a:lnTo>
                  <a:lnTo>
                    <a:pt x="4062" y="8463"/>
                  </a:lnTo>
                  <a:cubicBezTo>
                    <a:pt x="4032" y="8457"/>
                    <a:pt x="4002" y="8448"/>
                    <a:pt x="3981" y="8433"/>
                  </a:cubicBezTo>
                  <a:cubicBezTo>
                    <a:pt x="3934" y="8403"/>
                    <a:pt x="3929" y="8352"/>
                    <a:pt x="3931" y="8324"/>
                  </a:cubicBezTo>
                  <a:cubicBezTo>
                    <a:pt x="3934" y="8254"/>
                    <a:pt x="3981" y="8181"/>
                    <a:pt x="4041" y="8151"/>
                  </a:cubicBezTo>
                  <a:cubicBezTo>
                    <a:pt x="4090" y="8127"/>
                    <a:pt x="4144" y="8114"/>
                    <a:pt x="4214" y="8114"/>
                  </a:cubicBezTo>
                  <a:cubicBezTo>
                    <a:pt x="4270" y="8114"/>
                    <a:pt x="4330" y="8123"/>
                    <a:pt x="4388" y="8129"/>
                  </a:cubicBezTo>
                  <a:lnTo>
                    <a:pt x="4426" y="8136"/>
                  </a:lnTo>
                  <a:cubicBezTo>
                    <a:pt x="4527" y="8146"/>
                    <a:pt x="4632" y="8153"/>
                    <a:pt x="4743" y="8153"/>
                  </a:cubicBezTo>
                  <a:cubicBezTo>
                    <a:pt x="5073" y="8153"/>
                    <a:pt x="5401" y="8099"/>
                    <a:pt x="5720" y="8050"/>
                  </a:cubicBezTo>
                  <a:cubicBezTo>
                    <a:pt x="5789" y="8039"/>
                    <a:pt x="5858" y="8022"/>
                    <a:pt x="5898" y="7966"/>
                  </a:cubicBezTo>
                  <a:cubicBezTo>
                    <a:pt x="5935" y="7917"/>
                    <a:pt x="5933" y="7859"/>
                    <a:pt x="5930" y="7804"/>
                  </a:cubicBezTo>
                  <a:cubicBezTo>
                    <a:pt x="5928" y="7761"/>
                    <a:pt x="5926" y="7720"/>
                    <a:pt x="5941" y="7686"/>
                  </a:cubicBezTo>
                  <a:cubicBezTo>
                    <a:pt x="5963" y="7643"/>
                    <a:pt x="6008" y="7617"/>
                    <a:pt x="6055" y="7589"/>
                  </a:cubicBezTo>
                  <a:cubicBezTo>
                    <a:pt x="6091" y="7568"/>
                    <a:pt x="6130" y="7546"/>
                    <a:pt x="6160" y="7514"/>
                  </a:cubicBezTo>
                  <a:cubicBezTo>
                    <a:pt x="6269" y="7401"/>
                    <a:pt x="6228" y="7223"/>
                    <a:pt x="6181" y="7082"/>
                  </a:cubicBezTo>
                  <a:lnTo>
                    <a:pt x="5960" y="6407"/>
                  </a:lnTo>
                  <a:cubicBezTo>
                    <a:pt x="5939" y="6347"/>
                    <a:pt x="5918" y="6280"/>
                    <a:pt x="5866" y="6231"/>
                  </a:cubicBezTo>
                  <a:cubicBezTo>
                    <a:pt x="5804" y="6169"/>
                    <a:pt x="5718" y="6154"/>
                    <a:pt x="5637" y="6141"/>
                  </a:cubicBezTo>
                  <a:cubicBezTo>
                    <a:pt x="5581" y="6132"/>
                    <a:pt x="5525" y="6122"/>
                    <a:pt x="5478" y="6098"/>
                  </a:cubicBezTo>
                  <a:cubicBezTo>
                    <a:pt x="5399" y="6060"/>
                    <a:pt x="5346" y="5982"/>
                    <a:pt x="5292" y="5901"/>
                  </a:cubicBezTo>
                  <a:cubicBezTo>
                    <a:pt x="5258" y="5852"/>
                    <a:pt x="5226" y="5803"/>
                    <a:pt x="5183" y="5760"/>
                  </a:cubicBezTo>
                  <a:cubicBezTo>
                    <a:pt x="5121" y="5695"/>
                    <a:pt x="5043" y="5648"/>
                    <a:pt x="4975" y="5608"/>
                  </a:cubicBezTo>
                  <a:lnTo>
                    <a:pt x="4495" y="5318"/>
                  </a:lnTo>
                  <a:cubicBezTo>
                    <a:pt x="4257" y="5175"/>
                    <a:pt x="4013" y="5025"/>
                    <a:pt x="3801" y="4841"/>
                  </a:cubicBezTo>
                  <a:cubicBezTo>
                    <a:pt x="3610" y="4678"/>
                    <a:pt x="3447" y="4483"/>
                    <a:pt x="3287" y="4296"/>
                  </a:cubicBezTo>
                  <a:lnTo>
                    <a:pt x="3047" y="4011"/>
                  </a:lnTo>
                  <a:cubicBezTo>
                    <a:pt x="2978" y="3932"/>
                    <a:pt x="2907" y="3849"/>
                    <a:pt x="2845" y="3761"/>
                  </a:cubicBezTo>
                  <a:cubicBezTo>
                    <a:pt x="2751" y="3626"/>
                    <a:pt x="2676" y="3474"/>
                    <a:pt x="2603" y="3328"/>
                  </a:cubicBezTo>
                  <a:cubicBezTo>
                    <a:pt x="2545" y="3212"/>
                    <a:pt x="2485" y="3092"/>
                    <a:pt x="2415" y="2979"/>
                  </a:cubicBezTo>
                  <a:cubicBezTo>
                    <a:pt x="2222" y="2668"/>
                    <a:pt x="1973" y="2475"/>
                    <a:pt x="1712" y="2437"/>
                  </a:cubicBezTo>
                  <a:cubicBezTo>
                    <a:pt x="1678" y="2430"/>
                    <a:pt x="1641" y="2428"/>
                    <a:pt x="1607" y="2428"/>
                  </a:cubicBezTo>
                  <a:cubicBezTo>
                    <a:pt x="1296" y="2428"/>
                    <a:pt x="1011" y="2619"/>
                    <a:pt x="746" y="2816"/>
                  </a:cubicBezTo>
                  <a:cubicBezTo>
                    <a:pt x="686" y="2859"/>
                    <a:pt x="623" y="2906"/>
                    <a:pt x="563" y="2951"/>
                  </a:cubicBezTo>
                  <a:lnTo>
                    <a:pt x="264" y="2610"/>
                  </a:lnTo>
                  <a:cubicBezTo>
                    <a:pt x="204" y="2542"/>
                    <a:pt x="133" y="2465"/>
                    <a:pt x="107" y="2372"/>
                  </a:cubicBezTo>
                  <a:cubicBezTo>
                    <a:pt x="58" y="2210"/>
                    <a:pt x="139" y="2055"/>
                    <a:pt x="227" y="1890"/>
                  </a:cubicBezTo>
                  <a:cubicBezTo>
                    <a:pt x="294" y="1764"/>
                    <a:pt x="362" y="1633"/>
                    <a:pt x="373" y="1494"/>
                  </a:cubicBezTo>
                  <a:cubicBezTo>
                    <a:pt x="377" y="1449"/>
                    <a:pt x="375" y="1404"/>
                    <a:pt x="364" y="1355"/>
                  </a:cubicBezTo>
                  <a:cubicBezTo>
                    <a:pt x="386" y="1346"/>
                    <a:pt x="409" y="1338"/>
                    <a:pt x="431" y="1325"/>
                  </a:cubicBezTo>
                  <a:cubicBezTo>
                    <a:pt x="499" y="1288"/>
                    <a:pt x="555" y="1233"/>
                    <a:pt x="608" y="1179"/>
                  </a:cubicBezTo>
                  <a:lnTo>
                    <a:pt x="1067" y="718"/>
                  </a:lnTo>
                  <a:cubicBezTo>
                    <a:pt x="1086" y="699"/>
                    <a:pt x="1110" y="678"/>
                    <a:pt x="1136" y="678"/>
                  </a:cubicBezTo>
                  <a:cubicBezTo>
                    <a:pt x="1144" y="678"/>
                    <a:pt x="1155" y="684"/>
                    <a:pt x="1166" y="688"/>
                  </a:cubicBezTo>
                  <a:cubicBezTo>
                    <a:pt x="1262" y="738"/>
                    <a:pt x="1343" y="813"/>
                    <a:pt x="1401" y="905"/>
                  </a:cubicBezTo>
                  <a:lnTo>
                    <a:pt x="1412" y="922"/>
                  </a:lnTo>
                  <a:cubicBezTo>
                    <a:pt x="1427" y="946"/>
                    <a:pt x="1442" y="971"/>
                    <a:pt x="1463" y="993"/>
                  </a:cubicBezTo>
                  <a:cubicBezTo>
                    <a:pt x="1504" y="1029"/>
                    <a:pt x="1555" y="1048"/>
                    <a:pt x="1624" y="1048"/>
                  </a:cubicBezTo>
                  <a:cubicBezTo>
                    <a:pt x="1673" y="1048"/>
                    <a:pt x="1725" y="1038"/>
                    <a:pt x="1768" y="1029"/>
                  </a:cubicBezTo>
                  <a:lnTo>
                    <a:pt x="1785" y="1025"/>
                  </a:lnTo>
                  <a:lnTo>
                    <a:pt x="1789" y="1010"/>
                  </a:lnTo>
                  <a:cubicBezTo>
                    <a:pt x="1810" y="922"/>
                    <a:pt x="1819" y="830"/>
                    <a:pt x="1810" y="740"/>
                  </a:cubicBezTo>
                  <a:lnTo>
                    <a:pt x="2243" y="703"/>
                  </a:lnTo>
                  <a:cubicBezTo>
                    <a:pt x="2267" y="701"/>
                    <a:pt x="2297" y="699"/>
                    <a:pt x="2320" y="682"/>
                  </a:cubicBezTo>
                  <a:cubicBezTo>
                    <a:pt x="2370" y="650"/>
                    <a:pt x="2370" y="594"/>
                    <a:pt x="2370" y="543"/>
                  </a:cubicBezTo>
                  <a:cubicBezTo>
                    <a:pt x="2372" y="511"/>
                    <a:pt x="2372" y="478"/>
                    <a:pt x="2382" y="455"/>
                  </a:cubicBezTo>
                  <a:cubicBezTo>
                    <a:pt x="2397" y="431"/>
                    <a:pt x="2423" y="414"/>
                    <a:pt x="2451" y="397"/>
                  </a:cubicBezTo>
                  <a:cubicBezTo>
                    <a:pt x="2475" y="382"/>
                    <a:pt x="2500" y="367"/>
                    <a:pt x="2520" y="346"/>
                  </a:cubicBezTo>
                  <a:lnTo>
                    <a:pt x="2539" y="341"/>
                  </a:lnTo>
                  <a:cubicBezTo>
                    <a:pt x="2614" y="329"/>
                    <a:pt x="2689" y="318"/>
                    <a:pt x="2760" y="288"/>
                  </a:cubicBezTo>
                  <a:cubicBezTo>
                    <a:pt x="2813" y="266"/>
                    <a:pt x="2860" y="236"/>
                    <a:pt x="2907" y="209"/>
                  </a:cubicBezTo>
                  <a:cubicBezTo>
                    <a:pt x="2939" y="189"/>
                    <a:pt x="2972" y="170"/>
                    <a:pt x="3004" y="153"/>
                  </a:cubicBezTo>
                  <a:cubicBezTo>
                    <a:pt x="3175" y="65"/>
                    <a:pt x="3370" y="54"/>
                    <a:pt x="3537" y="54"/>
                  </a:cubicBezTo>
                  <a:close/>
                  <a:moveTo>
                    <a:pt x="3537" y="1"/>
                  </a:moveTo>
                  <a:cubicBezTo>
                    <a:pt x="3364" y="1"/>
                    <a:pt x="3162" y="14"/>
                    <a:pt x="2980" y="104"/>
                  </a:cubicBezTo>
                  <a:cubicBezTo>
                    <a:pt x="2946" y="123"/>
                    <a:pt x="2912" y="142"/>
                    <a:pt x="2880" y="161"/>
                  </a:cubicBezTo>
                  <a:cubicBezTo>
                    <a:pt x="2832" y="191"/>
                    <a:pt x="2787" y="219"/>
                    <a:pt x="2740" y="239"/>
                  </a:cubicBezTo>
                  <a:cubicBezTo>
                    <a:pt x="2674" y="264"/>
                    <a:pt x="2601" y="277"/>
                    <a:pt x="2530" y="288"/>
                  </a:cubicBezTo>
                  <a:lnTo>
                    <a:pt x="2490" y="296"/>
                  </a:lnTo>
                  <a:lnTo>
                    <a:pt x="2485" y="305"/>
                  </a:lnTo>
                  <a:cubicBezTo>
                    <a:pt x="2470" y="322"/>
                    <a:pt x="2447" y="337"/>
                    <a:pt x="2423" y="352"/>
                  </a:cubicBezTo>
                  <a:cubicBezTo>
                    <a:pt x="2391" y="371"/>
                    <a:pt x="2357" y="393"/>
                    <a:pt x="2335" y="431"/>
                  </a:cubicBezTo>
                  <a:cubicBezTo>
                    <a:pt x="2318" y="466"/>
                    <a:pt x="2318" y="506"/>
                    <a:pt x="2316" y="543"/>
                  </a:cubicBezTo>
                  <a:cubicBezTo>
                    <a:pt x="2316" y="592"/>
                    <a:pt x="2314" y="622"/>
                    <a:pt x="2292" y="639"/>
                  </a:cubicBezTo>
                  <a:cubicBezTo>
                    <a:pt x="2277" y="648"/>
                    <a:pt x="2256" y="650"/>
                    <a:pt x="2239" y="650"/>
                  </a:cubicBezTo>
                  <a:lnTo>
                    <a:pt x="1753" y="691"/>
                  </a:lnTo>
                  <a:lnTo>
                    <a:pt x="1755" y="718"/>
                  </a:lnTo>
                  <a:cubicBezTo>
                    <a:pt x="1765" y="804"/>
                    <a:pt x="1761" y="896"/>
                    <a:pt x="1740" y="980"/>
                  </a:cubicBezTo>
                  <a:cubicBezTo>
                    <a:pt x="1703" y="988"/>
                    <a:pt x="1663" y="995"/>
                    <a:pt x="1624" y="995"/>
                  </a:cubicBezTo>
                  <a:cubicBezTo>
                    <a:pt x="1570" y="995"/>
                    <a:pt x="1530" y="982"/>
                    <a:pt x="1500" y="954"/>
                  </a:cubicBezTo>
                  <a:cubicBezTo>
                    <a:pt x="1483" y="937"/>
                    <a:pt x="1470" y="916"/>
                    <a:pt x="1457" y="894"/>
                  </a:cubicBezTo>
                  <a:lnTo>
                    <a:pt x="1446" y="877"/>
                  </a:lnTo>
                  <a:cubicBezTo>
                    <a:pt x="1384" y="776"/>
                    <a:pt x="1294" y="695"/>
                    <a:pt x="1189" y="641"/>
                  </a:cubicBezTo>
                  <a:cubicBezTo>
                    <a:pt x="1176" y="633"/>
                    <a:pt x="1159" y="626"/>
                    <a:pt x="1140" y="624"/>
                  </a:cubicBezTo>
                  <a:lnTo>
                    <a:pt x="1131" y="624"/>
                  </a:lnTo>
                  <a:cubicBezTo>
                    <a:pt x="1086" y="624"/>
                    <a:pt x="1050" y="661"/>
                    <a:pt x="1028" y="680"/>
                  </a:cubicBezTo>
                  <a:lnTo>
                    <a:pt x="572" y="1140"/>
                  </a:lnTo>
                  <a:cubicBezTo>
                    <a:pt x="521" y="1192"/>
                    <a:pt x="467" y="1243"/>
                    <a:pt x="405" y="1278"/>
                  </a:cubicBezTo>
                  <a:cubicBezTo>
                    <a:pt x="381" y="1290"/>
                    <a:pt x="356" y="1301"/>
                    <a:pt x="326" y="1312"/>
                  </a:cubicBezTo>
                  <a:lnTo>
                    <a:pt x="302" y="1318"/>
                  </a:lnTo>
                  <a:lnTo>
                    <a:pt x="309" y="1342"/>
                  </a:lnTo>
                  <a:cubicBezTo>
                    <a:pt x="319" y="1395"/>
                    <a:pt x="324" y="1445"/>
                    <a:pt x="321" y="1490"/>
                  </a:cubicBezTo>
                  <a:cubicBezTo>
                    <a:pt x="311" y="1618"/>
                    <a:pt x="244" y="1745"/>
                    <a:pt x="180" y="1865"/>
                  </a:cubicBezTo>
                  <a:cubicBezTo>
                    <a:pt x="92" y="2032"/>
                    <a:pt x="0" y="2205"/>
                    <a:pt x="56" y="2387"/>
                  </a:cubicBezTo>
                  <a:cubicBezTo>
                    <a:pt x="86" y="2490"/>
                    <a:pt x="159" y="2574"/>
                    <a:pt x="223" y="2647"/>
                  </a:cubicBezTo>
                  <a:lnTo>
                    <a:pt x="557" y="3024"/>
                  </a:lnTo>
                  <a:lnTo>
                    <a:pt x="576" y="3009"/>
                  </a:lnTo>
                  <a:cubicBezTo>
                    <a:pt x="643" y="2957"/>
                    <a:pt x="709" y="2908"/>
                    <a:pt x="778" y="2859"/>
                  </a:cubicBezTo>
                  <a:cubicBezTo>
                    <a:pt x="1035" y="2668"/>
                    <a:pt x="1311" y="2482"/>
                    <a:pt x="1607" y="2482"/>
                  </a:cubicBezTo>
                  <a:cubicBezTo>
                    <a:pt x="1639" y="2482"/>
                    <a:pt x="1671" y="2484"/>
                    <a:pt x="1703" y="2488"/>
                  </a:cubicBezTo>
                  <a:cubicBezTo>
                    <a:pt x="2035" y="2537"/>
                    <a:pt x="2262" y="2835"/>
                    <a:pt x="2370" y="3007"/>
                  </a:cubicBezTo>
                  <a:cubicBezTo>
                    <a:pt x="2438" y="3118"/>
                    <a:pt x="2498" y="3238"/>
                    <a:pt x="2556" y="3352"/>
                  </a:cubicBezTo>
                  <a:cubicBezTo>
                    <a:pt x="2629" y="3499"/>
                    <a:pt x="2706" y="3654"/>
                    <a:pt x="2802" y="3791"/>
                  </a:cubicBezTo>
                  <a:cubicBezTo>
                    <a:pt x="2865" y="3881"/>
                    <a:pt x="2937" y="3966"/>
                    <a:pt x="3006" y="4046"/>
                  </a:cubicBezTo>
                  <a:lnTo>
                    <a:pt x="3246" y="4331"/>
                  </a:lnTo>
                  <a:cubicBezTo>
                    <a:pt x="3407" y="4519"/>
                    <a:pt x="3572" y="4714"/>
                    <a:pt x="3764" y="4881"/>
                  </a:cubicBezTo>
                  <a:cubicBezTo>
                    <a:pt x="3981" y="5070"/>
                    <a:pt x="4227" y="5220"/>
                    <a:pt x="4467" y="5363"/>
                  </a:cubicBezTo>
                  <a:lnTo>
                    <a:pt x="4947" y="5653"/>
                  </a:lnTo>
                  <a:cubicBezTo>
                    <a:pt x="5016" y="5695"/>
                    <a:pt x="5088" y="5738"/>
                    <a:pt x="5144" y="5796"/>
                  </a:cubicBezTo>
                  <a:cubicBezTo>
                    <a:pt x="5183" y="5837"/>
                    <a:pt x="5215" y="5884"/>
                    <a:pt x="5247" y="5931"/>
                  </a:cubicBezTo>
                  <a:cubicBezTo>
                    <a:pt x="5303" y="6015"/>
                    <a:pt x="5363" y="6100"/>
                    <a:pt x="5455" y="6147"/>
                  </a:cubicBezTo>
                  <a:cubicBezTo>
                    <a:pt x="5508" y="6173"/>
                    <a:pt x="5570" y="6184"/>
                    <a:pt x="5628" y="6192"/>
                  </a:cubicBezTo>
                  <a:cubicBezTo>
                    <a:pt x="5705" y="6207"/>
                    <a:pt x="5778" y="6218"/>
                    <a:pt x="5830" y="6270"/>
                  </a:cubicBezTo>
                  <a:cubicBezTo>
                    <a:pt x="5870" y="6308"/>
                    <a:pt x="5892" y="6370"/>
                    <a:pt x="5909" y="6424"/>
                  </a:cubicBezTo>
                  <a:lnTo>
                    <a:pt x="6132" y="7099"/>
                  </a:lnTo>
                  <a:cubicBezTo>
                    <a:pt x="6173" y="7227"/>
                    <a:pt x="6211" y="7386"/>
                    <a:pt x="6121" y="7478"/>
                  </a:cubicBezTo>
                  <a:cubicBezTo>
                    <a:pt x="6098" y="7504"/>
                    <a:pt x="6063" y="7523"/>
                    <a:pt x="6029" y="7542"/>
                  </a:cubicBezTo>
                  <a:cubicBezTo>
                    <a:pt x="5975" y="7572"/>
                    <a:pt x="5920" y="7604"/>
                    <a:pt x="5892" y="7664"/>
                  </a:cubicBezTo>
                  <a:cubicBezTo>
                    <a:pt x="5873" y="7709"/>
                    <a:pt x="5875" y="7759"/>
                    <a:pt x="5877" y="7806"/>
                  </a:cubicBezTo>
                  <a:cubicBezTo>
                    <a:pt x="5879" y="7855"/>
                    <a:pt x="5879" y="7902"/>
                    <a:pt x="5855" y="7934"/>
                  </a:cubicBezTo>
                  <a:cubicBezTo>
                    <a:pt x="5828" y="7975"/>
                    <a:pt x="5770" y="7988"/>
                    <a:pt x="5712" y="7996"/>
                  </a:cubicBezTo>
                  <a:cubicBezTo>
                    <a:pt x="5395" y="8048"/>
                    <a:pt x="5069" y="8099"/>
                    <a:pt x="4743" y="8099"/>
                  </a:cubicBezTo>
                  <a:cubicBezTo>
                    <a:pt x="4634" y="8099"/>
                    <a:pt x="4531" y="8093"/>
                    <a:pt x="4433" y="8082"/>
                  </a:cubicBezTo>
                  <a:lnTo>
                    <a:pt x="4394" y="8078"/>
                  </a:lnTo>
                  <a:cubicBezTo>
                    <a:pt x="4334" y="8069"/>
                    <a:pt x="4274" y="8063"/>
                    <a:pt x="4214" y="8063"/>
                  </a:cubicBezTo>
                  <a:cubicBezTo>
                    <a:pt x="4137" y="8063"/>
                    <a:pt x="4073" y="8076"/>
                    <a:pt x="4017" y="8104"/>
                  </a:cubicBezTo>
                  <a:cubicBezTo>
                    <a:pt x="3940" y="8142"/>
                    <a:pt x="3882" y="8232"/>
                    <a:pt x="3878" y="8322"/>
                  </a:cubicBezTo>
                  <a:cubicBezTo>
                    <a:pt x="3874" y="8388"/>
                    <a:pt x="3899" y="8444"/>
                    <a:pt x="3951" y="8478"/>
                  </a:cubicBezTo>
                  <a:cubicBezTo>
                    <a:pt x="3981" y="8498"/>
                    <a:pt x="4017" y="8508"/>
                    <a:pt x="4049" y="8515"/>
                  </a:cubicBezTo>
                  <a:lnTo>
                    <a:pt x="4782" y="8695"/>
                  </a:lnTo>
                  <a:lnTo>
                    <a:pt x="4823" y="8924"/>
                  </a:lnTo>
                  <a:lnTo>
                    <a:pt x="4855" y="8909"/>
                  </a:lnTo>
                  <a:cubicBezTo>
                    <a:pt x="4877" y="8898"/>
                    <a:pt x="4901" y="8893"/>
                    <a:pt x="4926" y="8893"/>
                  </a:cubicBezTo>
                  <a:cubicBezTo>
                    <a:pt x="5013" y="8893"/>
                    <a:pt x="5114" y="8962"/>
                    <a:pt x="5234" y="9102"/>
                  </a:cubicBezTo>
                  <a:cubicBezTo>
                    <a:pt x="5273" y="9147"/>
                    <a:pt x="5414" y="9299"/>
                    <a:pt x="5566" y="9299"/>
                  </a:cubicBezTo>
                  <a:cubicBezTo>
                    <a:pt x="5611" y="9299"/>
                    <a:pt x="5652" y="9286"/>
                    <a:pt x="5688" y="9258"/>
                  </a:cubicBezTo>
                  <a:lnTo>
                    <a:pt x="5701" y="9248"/>
                  </a:lnTo>
                  <a:lnTo>
                    <a:pt x="5558" y="8558"/>
                  </a:lnTo>
                  <a:lnTo>
                    <a:pt x="5800" y="8468"/>
                  </a:lnTo>
                  <a:lnTo>
                    <a:pt x="5783" y="8440"/>
                  </a:lnTo>
                  <a:cubicBezTo>
                    <a:pt x="5763" y="8414"/>
                    <a:pt x="5759" y="8382"/>
                    <a:pt x="5768" y="8346"/>
                  </a:cubicBezTo>
                  <a:cubicBezTo>
                    <a:pt x="5780" y="8290"/>
                    <a:pt x="5828" y="8232"/>
                    <a:pt x="5881" y="8202"/>
                  </a:cubicBezTo>
                  <a:cubicBezTo>
                    <a:pt x="5930" y="8174"/>
                    <a:pt x="5986" y="8159"/>
                    <a:pt x="6044" y="8142"/>
                  </a:cubicBezTo>
                  <a:cubicBezTo>
                    <a:pt x="6093" y="8127"/>
                    <a:pt x="6147" y="8112"/>
                    <a:pt x="6196" y="8089"/>
                  </a:cubicBezTo>
                  <a:cubicBezTo>
                    <a:pt x="6365" y="8005"/>
                    <a:pt x="6460" y="7842"/>
                    <a:pt x="6560" y="7654"/>
                  </a:cubicBezTo>
                  <a:lnTo>
                    <a:pt x="6841" y="7120"/>
                  </a:lnTo>
                  <a:cubicBezTo>
                    <a:pt x="6873" y="7060"/>
                    <a:pt x="6912" y="6985"/>
                    <a:pt x="6903" y="6906"/>
                  </a:cubicBezTo>
                  <a:cubicBezTo>
                    <a:pt x="6897" y="6852"/>
                    <a:pt x="6869" y="6805"/>
                    <a:pt x="6845" y="6771"/>
                  </a:cubicBezTo>
                  <a:cubicBezTo>
                    <a:pt x="6751" y="6627"/>
                    <a:pt x="6612" y="6518"/>
                    <a:pt x="6451" y="6456"/>
                  </a:cubicBezTo>
                  <a:cubicBezTo>
                    <a:pt x="6545" y="6360"/>
                    <a:pt x="6607" y="6231"/>
                    <a:pt x="6627" y="6098"/>
                  </a:cubicBezTo>
                  <a:lnTo>
                    <a:pt x="7329" y="6195"/>
                  </a:lnTo>
                  <a:cubicBezTo>
                    <a:pt x="7295" y="6300"/>
                    <a:pt x="7338" y="6426"/>
                    <a:pt x="7434" y="6486"/>
                  </a:cubicBezTo>
                  <a:cubicBezTo>
                    <a:pt x="7471" y="6510"/>
                    <a:pt x="7516" y="6520"/>
                    <a:pt x="7563" y="6520"/>
                  </a:cubicBezTo>
                  <a:cubicBezTo>
                    <a:pt x="7644" y="6520"/>
                    <a:pt x="7719" y="6484"/>
                    <a:pt x="7764" y="6424"/>
                  </a:cubicBezTo>
                  <a:cubicBezTo>
                    <a:pt x="7852" y="6308"/>
                    <a:pt x="7818" y="6147"/>
                    <a:pt x="7749" y="6045"/>
                  </a:cubicBezTo>
                  <a:cubicBezTo>
                    <a:pt x="7674" y="5937"/>
                    <a:pt x="7559" y="5867"/>
                    <a:pt x="7456" y="5803"/>
                  </a:cubicBezTo>
                  <a:lnTo>
                    <a:pt x="6331" y="5113"/>
                  </a:lnTo>
                  <a:cubicBezTo>
                    <a:pt x="6145" y="4999"/>
                    <a:pt x="5935" y="4871"/>
                    <a:pt x="5703" y="4823"/>
                  </a:cubicBezTo>
                  <a:cubicBezTo>
                    <a:pt x="5615" y="4808"/>
                    <a:pt x="5510" y="4753"/>
                    <a:pt x="5491" y="4699"/>
                  </a:cubicBezTo>
                  <a:cubicBezTo>
                    <a:pt x="5489" y="4688"/>
                    <a:pt x="5487" y="4673"/>
                    <a:pt x="5504" y="4652"/>
                  </a:cubicBezTo>
                  <a:lnTo>
                    <a:pt x="5532" y="4620"/>
                  </a:lnTo>
                  <a:lnTo>
                    <a:pt x="5088" y="4508"/>
                  </a:lnTo>
                  <a:cubicBezTo>
                    <a:pt x="5099" y="4491"/>
                    <a:pt x="5106" y="4470"/>
                    <a:pt x="5106" y="4448"/>
                  </a:cubicBezTo>
                  <a:cubicBezTo>
                    <a:pt x="5112" y="4369"/>
                    <a:pt x="5056" y="4279"/>
                    <a:pt x="4998" y="4224"/>
                  </a:cubicBezTo>
                  <a:cubicBezTo>
                    <a:pt x="4928" y="4155"/>
                    <a:pt x="4840" y="4054"/>
                    <a:pt x="4885" y="3977"/>
                  </a:cubicBezTo>
                  <a:cubicBezTo>
                    <a:pt x="4896" y="3960"/>
                    <a:pt x="4911" y="3945"/>
                    <a:pt x="4926" y="3930"/>
                  </a:cubicBezTo>
                  <a:cubicBezTo>
                    <a:pt x="4951" y="3909"/>
                    <a:pt x="4979" y="3883"/>
                    <a:pt x="4988" y="3844"/>
                  </a:cubicBezTo>
                  <a:cubicBezTo>
                    <a:pt x="5009" y="3765"/>
                    <a:pt x="4945" y="3711"/>
                    <a:pt x="4889" y="3664"/>
                  </a:cubicBezTo>
                  <a:cubicBezTo>
                    <a:pt x="4861" y="3643"/>
                    <a:pt x="4833" y="3619"/>
                    <a:pt x="4816" y="3594"/>
                  </a:cubicBezTo>
                  <a:cubicBezTo>
                    <a:pt x="4780" y="3546"/>
                    <a:pt x="4780" y="3482"/>
                    <a:pt x="4778" y="3416"/>
                  </a:cubicBezTo>
                  <a:cubicBezTo>
                    <a:pt x="4778" y="3382"/>
                    <a:pt x="4778" y="3343"/>
                    <a:pt x="4771" y="3309"/>
                  </a:cubicBezTo>
                  <a:cubicBezTo>
                    <a:pt x="4756" y="3221"/>
                    <a:pt x="4671" y="3139"/>
                    <a:pt x="4593" y="3139"/>
                  </a:cubicBezTo>
                  <a:cubicBezTo>
                    <a:pt x="4572" y="3139"/>
                    <a:pt x="4553" y="3144"/>
                    <a:pt x="4536" y="3157"/>
                  </a:cubicBezTo>
                  <a:lnTo>
                    <a:pt x="4261" y="2850"/>
                  </a:lnTo>
                  <a:cubicBezTo>
                    <a:pt x="4137" y="2711"/>
                    <a:pt x="4011" y="2582"/>
                    <a:pt x="3846" y="2546"/>
                  </a:cubicBezTo>
                  <a:cubicBezTo>
                    <a:pt x="3846" y="2287"/>
                    <a:pt x="3818" y="2027"/>
                    <a:pt x="3764" y="1773"/>
                  </a:cubicBezTo>
                  <a:lnTo>
                    <a:pt x="3764" y="1773"/>
                  </a:lnTo>
                  <a:cubicBezTo>
                    <a:pt x="3781" y="1779"/>
                    <a:pt x="3803" y="1781"/>
                    <a:pt x="3822" y="1781"/>
                  </a:cubicBezTo>
                  <a:cubicBezTo>
                    <a:pt x="3908" y="1781"/>
                    <a:pt x="4004" y="1725"/>
                    <a:pt x="4054" y="1646"/>
                  </a:cubicBezTo>
                  <a:cubicBezTo>
                    <a:pt x="4092" y="1584"/>
                    <a:pt x="4111" y="1513"/>
                    <a:pt x="4133" y="1445"/>
                  </a:cubicBezTo>
                  <a:cubicBezTo>
                    <a:pt x="4146" y="1395"/>
                    <a:pt x="4161" y="1346"/>
                    <a:pt x="4182" y="1301"/>
                  </a:cubicBezTo>
                  <a:cubicBezTo>
                    <a:pt x="4214" y="1230"/>
                    <a:pt x="4274" y="1170"/>
                    <a:pt x="4336" y="1151"/>
                  </a:cubicBezTo>
                  <a:lnTo>
                    <a:pt x="4358" y="1143"/>
                  </a:lnTo>
                  <a:lnTo>
                    <a:pt x="4356" y="1121"/>
                  </a:lnTo>
                  <a:cubicBezTo>
                    <a:pt x="4341" y="1001"/>
                    <a:pt x="4317" y="879"/>
                    <a:pt x="4294" y="761"/>
                  </a:cubicBezTo>
                  <a:cubicBezTo>
                    <a:pt x="4283" y="699"/>
                    <a:pt x="4270" y="639"/>
                    <a:pt x="4259" y="579"/>
                  </a:cubicBezTo>
                  <a:lnTo>
                    <a:pt x="4257" y="566"/>
                  </a:lnTo>
                  <a:cubicBezTo>
                    <a:pt x="4257" y="560"/>
                    <a:pt x="4255" y="556"/>
                    <a:pt x="4255" y="551"/>
                  </a:cubicBezTo>
                  <a:lnTo>
                    <a:pt x="4246" y="528"/>
                  </a:lnTo>
                  <a:lnTo>
                    <a:pt x="4225" y="528"/>
                  </a:lnTo>
                  <a:cubicBezTo>
                    <a:pt x="4081" y="528"/>
                    <a:pt x="3968" y="476"/>
                    <a:pt x="3921" y="386"/>
                  </a:cubicBezTo>
                  <a:cubicBezTo>
                    <a:pt x="3895" y="337"/>
                    <a:pt x="3889" y="281"/>
                    <a:pt x="3880" y="221"/>
                  </a:cubicBezTo>
                  <a:cubicBezTo>
                    <a:pt x="3876" y="185"/>
                    <a:pt x="3871" y="149"/>
                    <a:pt x="3863" y="112"/>
                  </a:cubicBezTo>
                  <a:cubicBezTo>
                    <a:pt x="3856" y="89"/>
                    <a:pt x="3848" y="61"/>
                    <a:pt x="3826" y="39"/>
                  </a:cubicBezTo>
                  <a:cubicBezTo>
                    <a:pt x="3794" y="9"/>
                    <a:pt x="3749" y="5"/>
                    <a:pt x="3709" y="3"/>
                  </a:cubicBezTo>
                  <a:cubicBezTo>
                    <a:pt x="3651" y="1"/>
                    <a:pt x="3593" y="1"/>
                    <a:pt x="35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296"/>
            <p:cNvSpPr/>
            <p:nvPr/>
          </p:nvSpPr>
          <p:spPr>
            <a:xfrm>
              <a:off x="4612425" y="2456943"/>
              <a:ext cx="66747" cy="48987"/>
            </a:xfrm>
            <a:custGeom>
              <a:rect b="b" l="l" r="r" t="t"/>
              <a:pathLst>
                <a:path extrusionOk="0" h="1724" w="2349">
                  <a:moveTo>
                    <a:pt x="2312" y="1"/>
                  </a:moveTo>
                  <a:cubicBezTo>
                    <a:pt x="2228" y="53"/>
                    <a:pt x="2146" y="100"/>
                    <a:pt x="2055" y="100"/>
                  </a:cubicBezTo>
                  <a:cubicBezTo>
                    <a:pt x="2042" y="100"/>
                    <a:pt x="2028" y="99"/>
                    <a:pt x="2014" y="97"/>
                  </a:cubicBezTo>
                  <a:cubicBezTo>
                    <a:pt x="1961" y="89"/>
                    <a:pt x="1911" y="61"/>
                    <a:pt x="1860" y="61"/>
                  </a:cubicBezTo>
                  <a:cubicBezTo>
                    <a:pt x="1859" y="61"/>
                    <a:pt x="1857" y="61"/>
                    <a:pt x="1856" y="61"/>
                  </a:cubicBezTo>
                  <a:cubicBezTo>
                    <a:pt x="1755" y="61"/>
                    <a:pt x="1675" y="147"/>
                    <a:pt x="1577" y="170"/>
                  </a:cubicBezTo>
                  <a:cubicBezTo>
                    <a:pt x="1517" y="183"/>
                    <a:pt x="1451" y="172"/>
                    <a:pt x="1391" y="187"/>
                  </a:cubicBezTo>
                  <a:cubicBezTo>
                    <a:pt x="1275" y="217"/>
                    <a:pt x="1204" y="335"/>
                    <a:pt x="1104" y="399"/>
                  </a:cubicBezTo>
                  <a:cubicBezTo>
                    <a:pt x="1030" y="445"/>
                    <a:pt x="949" y="460"/>
                    <a:pt x="864" y="460"/>
                  </a:cubicBezTo>
                  <a:cubicBezTo>
                    <a:pt x="721" y="460"/>
                    <a:pt x="566" y="418"/>
                    <a:pt x="419" y="418"/>
                  </a:cubicBezTo>
                  <a:cubicBezTo>
                    <a:pt x="414" y="418"/>
                    <a:pt x="410" y="419"/>
                    <a:pt x="405" y="419"/>
                  </a:cubicBezTo>
                  <a:cubicBezTo>
                    <a:pt x="272" y="421"/>
                    <a:pt x="144" y="459"/>
                    <a:pt x="11" y="464"/>
                  </a:cubicBezTo>
                  <a:lnTo>
                    <a:pt x="0" y="464"/>
                  </a:lnTo>
                  <a:cubicBezTo>
                    <a:pt x="2" y="472"/>
                    <a:pt x="2" y="483"/>
                    <a:pt x="5" y="491"/>
                  </a:cubicBezTo>
                  <a:cubicBezTo>
                    <a:pt x="35" y="671"/>
                    <a:pt x="80" y="851"/>
                    <a:pt x="99" y="1034"/>
                  </a:cubicBezTo>
                  <a:cubicBezTo>
                    <a:pt x="119" y="1027"/>
                    <a:pt x="139" y="1023"/>
                    <a:pt x="159" y="1023"/>
                  </a:cubicBezTo>
                  <a:cubicBezTo>
                    <a:pt x="177" y="1023"/>
                    <a:pt x="196" y="1026"/>
                    <a:pt x="215" y="1034"/>
                  </a:cubicBezTo>
                  <a:cubicBezTo>
                    <a:pt x="157" y="1111"/>
                    <a:pt x="227" y="1218"/>
                    <a:pt x="309" y="1267"/>
                  </a:cubicBezTo>
                  <a:cubicBezTo>
                    <a:pt x="388" y="1316"/>
                    <a:pt x="491" y="1346"/>
                    <a:pt x="538" y="1428"/>
                  </a:cubicBezTo>
                  <a:cubicBezTo>
                    <a:pt x="570" y="1481"/>
                    <a:pt x="572" y="1546"/>
                    <a:pt x="587" y="1603"/>
                  </a:cubicBezTo>
                  <a:cubicBezTo>
                    <a:pt x="600" y="1648"/>
                    <a:pt x="622" y="1687"/>
                    <a:pt x="647" y="1723"/>
                  </a:cubicBezTo>
                  <a:cubicBezTo>
                    <a:pt x="662" y="1698"/>
                    <a:pt x="675" y="1672"/>
                    <a:pt x="690" y="1648"/>
                  </a:cubicBezTo>
                  <a:cubicBezTo>
                    <a:pt x="718" y="1608"/>
                    <a:pt x="750" y="1567"/>
                    <a:pt x="793" y="1541"/>
                  </a:cubicBezTo>
                  <a:cubicBezTo>
                    <a:pt x="854" y="1504"/>
                    <a:pt x="930" y="1500"/>
                    <a:pt x="1006" y="1500"/>
                  </a:cubicBezTo>
                  <a:cubicBezTo>
                    <a:pt x="1025" y="1500"/>
                    <a:pt x="1044" y="1500"/>
                    <a:pt x="1063" y="1500"/>
                  </a:cubicBezTo>
                  <a:cubicBezTo>
                    <a:pt x="1158" y="1500"/>
                    <a:pt x="1247" y="1494"/>
                    <a:pt x="1303" y="1423"/>
                  </a:cubicBezTo>
                  <a:cubicBezTo>
                    <a:pt x="1322" y="1357"/>
                    <a:pt x="1361" y="1295"/>
                    <a:pt x="1412" y="1243"/>
                  </a:cubicBezTo>
                  <a:cubicBezTo>
                    <a:pt x="1453" y="1203"/>
                    <a:pt x="1506" y="1168"/>
                    <a:pt x="1530" y="1117"/>
                  </a:cubicBezTo>
                  <a:cubicBezTo>
                    <a:pt x="1545" y="1085"/>
                    <a:pt x="1549" y="1051"/>
                    <a:pt x="1562" y="1021"/>
                  </a:cubicBezTo>
                  <a:cubicBezTo>
                    <a:pt x="1603" y="922"/>
                    <a:pt x="1719" y="881"/>
                    <a:pt x="1811" y="828"/>
                  </a:cubicBezTo>
                  <a:cubicBezTo>
                    <a:pt x="1905" y="774"/>
                    <a:pt x="1989" y="654"/>
                    <a:pt x="1929" y="566"/>
                  </a:cubicBezTo>
                  <a:cubicBezTo>
                    <a:pt x="2089" y="511"/>
                    <a:pt x="2235" y="412"/>
                    <a:pt x="2348" y="284"/>
                  </a:cubicBezTo>
                  <a:cubicBezTo>
                    <a:pt x="2344" y="279"/>
                    <a:pt x="2340" y="273"/>
                    <a:pt x="2338" y="266"/>
                  </a:cubicBezTo>
                  <a:cubicBezTo>
                    <a:pt x="2314" y="207"/>
                    <a:pt x="2325" y="138"/>
                    <a:pt x="2321" y="72"/>
                  </a:cubicBezTo>
                  <a:cubicBezTo>
                    <a:pt x="2321" y="48"/>
                    <a:pt x="2316" y="24"/>
                    <a:pt x="231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296"/>
            <p:cNvSpPr/>
            <p:nvPr/>
          </p:nvSpPr>
          <p:spPr>
            <a:xfrm>
              <a:off x="4611516" y="2455721"/>
              <a:ext cx="68565" cy="51545"/>
            </a:xfrm>
            <a:custGeom>
              <a:rect b="b" l="l" r="r" t="t"/>
              <a:pathLst>
                <a:path extrusionOk="0" h="1814" w="2413">
                  <a:moveTo>
                    <a:pt x="2325" y="89"/>
                  </a:moveTo>
                  <a:cubicBezTo>
                    <a:pt x="2325" y="97"/>
                    <a:pt x="2327" y="108"/>
                    <a:pt x="2327" y="117"/>
                  </a:cubicBezTo>
                  <a:cubicBezTo>
                    <a:pt x="2327" y="136"/>
                    <a:pt x="2327" y="155"/>
                    <a:pt x="2327" y="175"/>
                  </a:cubicBezTo>
                  <a:cubicBezTo>
                    <a:pt x="2327" y="222"/>
                    <a:pt x="2327" y="273"/>
                    <a:pt x="2344" y="320"/>
                  </a:cubicBezTo>
                  <a:cubicBezTo>
                    <a:pt x="2346" y="322"/>
                    <a:pt x="2346" y="322"/>
                    <a:pt x="2346" y="324"/>
                  </a:cubicBezTo>
                  <a:cubicBezTo>
                    <a:pt x="2237" y="444"/>
                    <a:pt x="2102" y="532"/>
                    <a:pt x="1952" y="584"/>
                  </a:cubicBezTo>
                  <a:lnTo>
                    <a:pt x="1918" y="594"/>
                  </a:lnTo>
                  <a:lnTo>
                    <a:pt x="1937" y="624"/>
                  </a:lnTo>
                  <a:cubicBezTo>
                    <a:pt x="1952" y="646"/>
                    <a:pt x="1956" y="672"/>
                    <a:pt x="1952" y="699"/>
                  </a:cubicBezTo>
                  <a:cubicBezTo>
                    <a:pt x="1939" y="753"/>
                    <a:pt x="1890" y="811"/>
                    <a:pt x="1830" y="847"/>
                  </a:cubicBezTo>
                  <a:cubicBezTo>
                    <a:pt x="1811" y="858"/>
                    <a:pt x="1791" y="869"/>
                    <a:pt x="1770" y="879"/>
                  </a:cubicBezTo>
                  <a:cubicBezTo>
                    <a:pt x="1688" y="922"/>
                    <a:pt x="1605" y="965"/>
                    <a:pt x="1568" y="1053"/>
                  </a:cubicBezTo>
                  <a:cubicBezTo>
                    <a:pt x="1562" y="1068"/>
                    <a:pt x="1558" y="1085"/>
                    <a:pt x="1553" y="1102"/>
                  </a:cubicBezTo>
                  <a:cubicBezTo>
                    <a:pt x="1549" y="1117"/>
                    <a:pt x="1545" y="1134"/>
                    <a:pt x="1538" y="1147"/>
                  </a:cubicBezTo>
                  <a:cubicBezTo>
                    <a:pt x="1521" y="1181"/>
                    <a:pt x="1491" y="1207"/>
                    <a:pt x="1461" y="1235"/>
                  </a:cubicBezTo>
                  <a:cubicBezTo>
                    <a:pt x="1448" y="1246"/>
                    <a:pt x="1436" y="1256"/>
                    <a:pt x="1425" y="1267"/>
                  </a:cubicBezTo>
                  <a:cubicBezTo>
                    <a:pt x="1373" y="1321"/>
                    <a:pt x="1333" y="1385"/>
                    <a:pt x="1309" y="1454"/>
                  </a:cubicBezTo>
                  <a:cubicBezTo>
                    <a:pt x="1262" y="1511"/>
                    <a:pt x="1181" y="1518"/>
                    <a:pt x="1097" y="1518"/>
                  </a:cubicBezTo>
                  <a:lnTo>
                    <a:pt x="1035" y="1516"/>
                  </a:lnTo>
                  <a:cubicBezTo>
                    <a:pt x="958" y="1516"/>
                    <a:pt x="879" y="1520"/>
                    <a:pt x="810" y="1563"/>
                  </a:cubicBezTo>
                  <a:cubicBezTo>
                    <a:pt x="763" y="1591"/>
                    <a:pt x="731" y="1636"/>
                    <a:pt x="701" y="1679"/>
                  </a:cubicBezTo>
                  <a:cubicBezTo>
                    <a:pt x="692" y="1689"/>
                    <a:pt x="686" y="1702"/>
                    <a:pt x="677" y="1715"/>
                  </a:cubicBezTo>
                  <a:cubicBezTo>
                    <a:pt x="662" y="1689"/>
                    <a:pt x="651" y="1666"/>
                    <a:pt x="645" y="1640"/>
                  </a:cubicBezTo>
                  <a:cubicBezTo>
                    <a:pt x="641" y="1623"/>
                    <a:pt x="636" y="1604"/>
                    <a:pt x="634" y="1584"/>
                  </a:cubicBezTo>
                  <a:cubicBezTo>
                    <a:pt x="626" y="1541"/>
                    <a:pt x="617" y="1496"/>
                    <a:pt x="594" y="1458"/>
                  </a:cubicBezTo>
                  <a:cubicBezTo>
                    <a:pt x="555" y="1391"/>
                    <a:pt x="486" y="1357"/>
                    <a:pt x="420" y="1325"/>
                  </a:cubicBezTo>
                  <a:cubicBezTo>
                    <a:pt x="399" y="1312"/>
                    <a:pt x="375" y="1301"/>
                    <a:pt x="354" y="1289"/>
                  </a:cubicBezTo>
                  <a:cubicBezTo>
                    <a:pt x="304" y="1259"/>
                    <a:pt x="264" y="1205"/>
                    <a:pt x="255" y="1158"/>
                  </a:cubicBezTo>
                  <a:cubicBezTo>
                    <a:pt x="249" y="1134"/>
                    <a:pt x="253" y="1111"/>
                    <a:pt x="268" y="1094"/>
                  </a:cubicBezTo>
                  <a:lnTo>
                    <a:pt x="289" y="1066"/>
                  </a:lnTo>
                  <a:lnTo>
                    <a:pt x="257" y="1053"/>
                  </a:lnTo>
                  <a:cubicBezTo>
                    <a:pt x="236" y="1044"/>
                    <a:pt x="212" y="1040"/>
                    <a:pt x="189" y="1040"/>
                  </a:cubicBezTo>
                  <a:cubicBezTo>
                    <a:pt x="178" y="1040"/>
                    <a:pt x="167" y="1040"/>
                    <a:pt x="154" y="1042"/>
                  </a:cubicBezTo>
                  <a:cubicBezTo>
                    <a:pt x="139" y="931"/>
                    <a:pt x="118" y="819"/>
                    <a:pt x="97" y="712"/>
                  </a:cubicBezTo>
                  <a:cubicBezTo>
                    <a:pt x="86" y="652"/>
                    <a:pt x="73" y="592"/>
                    <a:pt x="62" y="532"/>
                  </a:cubicBezTo>
                  <a:cubicBezTo>
                    <a:pt x="122" y="530"/>
                    <a:pt x="182" y="519"/>
                    <a:pt x="240" y="511"/>
                  </a:cubicBezTo>
                  <a:cubicBezTo>
                    <a:pt x="304" y="500"/>
                    <a:pt x="373" y="489"/>
                    <a:pt x="439" y="487"/>
                  </a:cubicBezTo>
                  <a:lnTo>
                    <a:pt x="450" y="487"/>
                  </a:lnTo>
                  <a:cubicBezTo>
                    <a:pt x="523" y="487"/>
                    <a:pt x="598" y="498"/>
                    <a:pt x="673" y="509"/>
                  </a:cubicBezTo>
                  <a:cubicBezTo>
                    <a:pt x="746" y="519"/>
                    <a:pt x="823" y="530"/>
                    <a:pt x="896" y="530"/>
                  </a:cubicBezTo>
                  <a:cubicBezTo>
                    <a:pt x="999" y="530"/>
                    <a:pt x="1080" y="509"/>
                    <a:pt x="1149" y="466"/>
                  </a:cubicBezTo>
                  <a:cubicBezTo>
                    <a:pt x="1191" y="438"/>
                    <a:pt x="1228" y="404"/>
                    <a:pt x="1262" y="372"/>
                  </a:cubicBezTo>
                  <a:cubicBezTo>
                    <a:pt x="1316" y="320"/>
                    <a:pt x="1365" y="273"/>
                    <a:pt x="1429" y="256"/>
                  </a:cubicBezTo>
                  <a:cubicBezTo>
                    <a:pt x="1457" y="250"/>
                    <a:pt x="1487" y="247"/>
                    <a:pt x="1519" y="247"/>
                  </a:cubicBezTo>
                  <a:cubicBezTo>
                    <a:pt x="1551" y="247"/>
                    <a:pt x="1583" y="245"/>
                    <a:pt x="1616" y="239"/>
                  </a:cubicBezTo>
                  <a:cubicBezTo>
                    <a:pt x="1661" y="228"/>
                    <a:pt x="1703" y="205"/>
                    <a:pt x="1742" y="183"/>
                  </a:cubicBezTo>
                  <a:cubicBezTo>
                    <a:pt x="1791" y="155"/>
                    <a:pt x="1836" y="130"/>
                    <a:pt x="1890" y="130"/>
                  </a:cubicBezTo>
                  <a:cubicBezTo>
                    <a:pt x="1918" y="130"/>
                    <a:pt x="1946" y="138"/>
                    <a:pt x="1973" y="149"/>
                  </a:cubicBezTo>
                  <a:cubicBezTo>
                    <a:pt x="1997" y="155"/>
                    <a:pt x="2018" y="162"/>
                    <a:pt x="2042" y="166"/>
                  </a:cubicBezTo>
                  <a:cubicBezTo>
                    <a:pt x="2058" y="169"/>
                    <a:pt x="2074" y="170"/>
                    <a:pt x="2090" y="170"/>
                  </a:cubicBezTo>
                  <a:cubicBezTo>
                    <a:pt x="2173" y="170"/>
                    <a:pt x="2249" y="134"/>
                    <a:pt x="2325" y="89"/>
                  </a:cubicBezTo>
                  <a:close/>
                  <a:moveTo>
                    <a:pt x="2363" y="1"/>
                  </a:moveTo>
                  <a:lnTo>
                    <a:pt x="2329" y="22"/>
                  </a:lnTo>
                  <a:cubicBezTo>
                    <a:pt x="2250" y="72"/>
                    <a:pt x="2173" y="116"/>
                    <a:pt x="2091" y="116"/>
                  </a:cubicBezTo>
                  <a:cubicBezTo>
                    <a:pt x="2077" y="116"/>
                    <a:pt x="2064" y="115"/>
                    <a:pt x="2050" y="112"/>
                  </a:cubicBezTo>
                  <a:cubicBezTo>
                    <a:pt x="2031" y="110"/>
                    <a:pt x="2012" y="104"/>
                    <a:pt x="1991" y="97"/>
                  </a:cubicBezTo>
                  <a:cubicBezTo>
                    <a:pt x="1958" y="87"/>
                    <a:pt x="1926" y="76"/>
                    <a:pt x="1888" y="76"/>
                  </a:cubicBezTo>
                  <a:cubicBezTo>
                    <a:pt x="1823" y="76"/>
                    <a:pt x="1770" y="106"/>
                    <a:pt x="1716" y="136"/>
                  </a:cubicBezTo>
                  <a:cubicBezTo>
                    <a:pt x="1678" y="157"/>
                    <a:pt x="1641" y="177"/>
                    <a:pt x="1603" y="185"/>
                  </a:cubicBezTo>
                  <a:cubicBezTo>
                    <a:pt x="1577" y="192"/>
                    <a:pt x="1549" y="194"/>
                    <a:pt x="1517" y="194"/>
                  </a:cubicBezTo>
                  <a:cubicBezTo>
                    <a:pt x="1485" y="194"/>
                    <a:pt x="1451" y="196"/>
                    <a:pt x="1416" y="205"/>
                  </a:cubicBezTo>
                  <a:cubicBezTo>
                    <a:pt x="1339" y="224"/>
                    <a:pt x="1281" y="280"/>
                    <a:pt x="1226" y="331"/>
                  </a:cubicBezTo>
                  <a:cubicBezTo>
                    <a:pt x="1194" y="363"/>
                    <a:pt x="1157" y="397"/>
                    <a:pt x="1121" y="421"/>
                  </a:cubicBezTo>
                  <a:cubicBezTo>
                    <a:pt x="1059" y="457"/>
                    <a:pt x="988" y="477"/>
                    <a:pt x="896" y="477"/>
                  </a:cubicBezTo>
                  <a:cubicBezTo>
                    <a:pt x="827" y="477"/>
                    <a:pt x="756" y="466"/>
                    <a:pt x="679" y="455"/>
                  </a:cubicBezTo>
                  <a:cubicBezTo>
                    <a:pt x="604" y="444"/>
                    <a:pt x="527" y="434"/>
                    <a:pt x="450" y="434"/>
                  </a:cubicBezTo>
                  <a:lnTo>
                    <a:pt x="437" y="434"/>
                  </a:lnTo>
                  <a:cubicBezTo>
                    <a:pt x="369" y="436"/>
                    <a:pt x="298" y="447"/>
                    <a:pt x="232" y="457"/>
                  </a:cubicBezTo>
                  <a:cubicBezTo>
                    <a:pt x="169" y="468"/>
                    <a:pt x="105" y="479"/>
                    <a:pt x="41" y="481"/>
                  </a:cubicBezTo>
                  <a:lnTo>
                    <a:pt x="0" y="479"/>
                  </a:lnTo>
                  <a:lnTo>
                    <a:pt x="7" y="524"/>
                  </a:lnTo>
                  <a:cubicBezTo>
                    <a:pt x="9" y="528"/>
                    <a:pt x="9" y="534"/>
                    <a:pt x="9" y="539"/>
                  </a:cubicBezTo>
                  <a:cubicBezTo>
                    <a:pt x="19" y="599"/>
                    <a:pt x="32" y="661"/>
                    <a:pt x="45" y="723"/>
                  </a:cubicBezTo>
                  <a:cubicBezTo>
                    <a:pt x="67" y="839"/>
                    <a:pt x="92" y="961"/>
                    <a:pt x="105" y="1079"/>
                  </a:cubicBezTo>
                  <a:lnTo>
                    <a:pt x="109" y="1111"/>
                  </a:lnTo>
                  <a:lnTo>
                    <a:pt x="139" y="1100"/>
                  </a:lnTo>
                  <a:cubicBezTo>
                    <a:pt x="157" y="1095"/>
                    <a:pt x="175" y="1093"/>
                    <a:pt x="192" y="1093"/>
                  </a:cubicBezTo>
                  <a:cubicBezTo>
                    <a:pt x="197" y="1093"/>
                    <a:pt x="203" y="1093"/>
                    <a:pt x="208" y="1094"/>
                  </a:cubicBezTo>
                  <a:cubicBezTo>
                    <a:pt x="197" y="1117"/>
                    <a:pt x="197" y="1143"/>
                    <a:pt x="202" y="1169"/>
                  </a:cubicBezTo>
                  <a:cubicBezTo>
                    <a:pt x="214" y="1231"/>
                    <a:pt x="262" y="1295"/>
                    <a:pt x="326" y="1334"/>
                  </a:cubicBezTo>
                  <a:cubicBezTo>
                    <a:pt x="349" y="1346"/>
                    <a:pt x="373" y="1359"/>
                    <a:pt x="396" y="1372"/>
                  </a:cubicBezTo>
                  <a:cubicBezTo>
                    <a:pt x="459" y="1402"/>
                    <a:pt x="516" y="1432"/>
                    <a:pt x="546" y="1486"/>
                  </a:cubicBezTo>
                  <a:cubicBezTo>
                    <a:pt x="566" y="1516"/>
                    <a:pt x="574" y="1554"/>
                    <a:pt x="581" y="1595"/>
                  </a:cubicBezTo>
                  <a:cubicBezTo>
                    <a:pt x="585" y="1614"/>
                    <a:pt x="589" y="1634"/>
                    <a:pt x="594" y="1653"/>
                  </a:cubicBezTo>
                  <a:cubicBezTo>
                    <a:pt x="606" y="1698"/>
                    <a:pt x="626" y="1739"/>
                    <a:pt x="658" y="1781"/>
                  </a:cubicBezTo>
                  <a:lnTo>
                    <a:pt x="681" y="1814"/>
                  </a:lnTo>
                  <a:lnTo>
                    <a:pt x="714" y="1760"/>
                  </a:lnTo>
                  <a:cubicBezTo>
                    <a:pt x="724" y="1743"/>
                    <a:pt x="735" y="1724"/>
                    <a:pt x="746" y="1709"/>
                  </a:cubicBezTo>
                  <a:cubicBezTo>
                    <a:pt x="771" y="1670"/>
                    <a:pt x="799" y="1631"/>
                    <a:pt x="838" y="1608"/>
                  </a:cubicBezTo>
                  <a:cubicBezTo>
                    <a:pt x="894" y="1574"/>
                    <a:pt x="966" y="1569"/>
                    <a:pt x="1035" y="1569"/>
                  </a:cubicBezTo>
                  <a:lnTo>
                    <a:pt x="1097" y="1569"/>
                  </a:lnTo>
                  <a:cubicBezTo>
                    <a:pt x="1194" y="1569"/>
                    <a:pt x="1292" y="1563"/>
                    <a:pt x="1354" y="1484"/>
                  </a:cubicBezTo>
                  <a:lnTo>
                    <a:pt x="1361" y="1475"/>
                  </a:lnTo>
                  <a:cubicBezTo>
                    <a:pt x="1380" y="1411"/>
                    <a:pt x="1414" y="1353"/>
                    <a:pt x="1463" y="1306"/>
                  </a:cubicBezTo>
                  <a:cubicBezTo>
                    <a:pt x="1474" y="1295"/>
                    <a:pt x="1485" y="1286"/>
                    <a:pt x="1496" y="1276"/>
                  </a:cubicBezTo>
                  <a:cubicBezTo>
                    <a:pt x="1530" y="1246"/>
                    <a:pt x="1566" y="1216"/>
                    <a:pt x="1586" y="1171"/>
                  </a:cubicBezTo>
                  <a:cubicBezTo>
                    <a:pt x="1594" y="1151"/>
                    <a:pt x="1601" y="1134"/>
                    <a:pt x="1605" y="1115"/>
                  </a:cubicBezTo>
                  <a:cubicBezTo>
                    <a:pt x="1609" y="1102"/>
                    <a:pt x="1611" y="1087"/>
                    <a:pt x="1618" y="1074"/>
                  </a:cubicBezTo>
                  <a:cubicBezTo>
                    <a:pt x="1648" y="1004"/>
                    <a:pt x="1718" y="967"/>
                    <a:pt x="1796" y="927"/>
                  </a:cubicBezTo>
                  <a:cubicBezTo>
                    <a:pt x="1817" y="916"/>
                    <a:pt x="1836" y="905"/>
                    <a:pt x="1856" y="894"/>
                  </a:cubicBezTo>
                  <a:cubicBezTo>
                    <a:pt x="1931" y="849"/>
                    <a:pt x="1988" y="779"/>
                    <a:pt x="2003" y="710"/>
                  </a:cubicBezTo>
                  <a:cubicBezTo>
                    <a:pt x="2010" y="680"/>
                    <a:pt x="2008" y="650"/>
                    <a:pt x="1997" y="624"/>
                  </a:cubicBezTo>
                  <a:cubicBezTo>
                    <a:pt x="2151" y="567"/>
                    <a:pt x="2290" y="470"/>
                    <a:pt x="2400" y="346"/>
                  </a:cubicBezTo>
                  <a:lnTo>
                    <a:pt x="2413" y="331"/>
                  </a:lnTo>
                  <a:lnTo>
                    <a:pt x="2404" y="316"/>
                  </a:lnTo>
                  <a:cubicBezTo>
                    <a:pt x="2402" y="312"/>
                    <a:pt x="2400" y="309"/>
                    <a:pt x="2395" y="301"/>
                  </a:cubicBezTo>
                  <a:cubicBezTo>
                    <a:pt x="2380" y="262"/>
                    <a:pt x="2380" y="220"/>
                    <a:pt x="2380" y="175"/>
                  </a:cubicBezTo>
                  <a:cubicBezTo>
                    <a:pt x="2380" y="153"/>
                    <a:pt x="2380" y="134"/>
                    <a:pt x="2380" y="112"/>
                  </a:cubicBezTo>
                  <a:cubicBezTo>
                    <a:pt x="2378" y="91"/>
                    <a:pt x="2376" y="70"/>
                    <a:pt x="2370" y="40"/>
                  </a:cubicBezTo>
                  <a:lnTo>
                    <a:pt x="236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296"/>
            <p:cNvSpPr/>
            <p:nvPr/>
          </p:nvSpPr>
          <p:spPr>
            <a:xfrm>
              <a:off x="4630809" y="2464984"/>
              <a:ext cx="96327" cy="94878"/>
            </a:xfrm>
            <a:custGeom>
              <a:rect b="b" l="l" r="r" t="t"/>
              <a:pathLst>
                <a:path extrusionOk="0" h="3339" w="3390">
                  <a:moveTo>
                    <a:pt x="1701" y="1"/>
                  </a:moveTo>
                  <a:cubicBezTo>
                    <a:pt x="1588" y="129"/>
                    <a:pt x="1442" y="228"/>
                    <a:pt x="1282" y="283"/>
                  </a:cubicBezTo>
                  <a:cubicBezTo>
                    <a:pt x="1342" y="371"/>
                    <a:pt x="1258" y="491"/>
                    <a:pt x="1164" y="545"/>
                  </a:cubicBezTo>
                  <a:cubicBezTo>
                    <a:pt x="1072" y="598"/>
                    <a:pt x="956" y="639"/>
                    <a:pt x="915" y="738"/>
                  </a:cubicBezTo>
                  <a:cubicBezTo>
                    <a:pt x="902" y="768"/>
                    <a:pt x="898" y="802"/>
                    <a:pt x="883" y="834"/>
                  </a:cubicBezTo>
                  <a:cubicBezTo>
                    <a:pt x="859" y="885"/>
                    <a:pt x="806" y="920"/>
                    <a:pt x="765" y="960"/>
                  </a:cubicBezTo>
                  <a:cubicBezTo>
                    <a:pt x="714" y="1012"/>
                    <a:pt x="675" y="1074"/>
                    <a:pt x="656" y="1140"/>
                  </a:cubicBezTo>
                  <a:cubicBezTo>
                    <a:pt x="600" y="1211"/>
                    <a:pt x="511" y="1217"/>
                    <a:pt x="416" y="1217"/>
                  </a:cubicBezTo>
                  <a:cubicBezTo>
                    <a:pt x="397" y="1217"/>
                    <a:pt x="378" y="1217"/>
                    <a:pt x="359" y="1217"/>
                  </a:cubicBezTo>
                  <a:cubicBezTo>
                    <a:pt x="283" y="1217"/>
                    <a:pt x="207" y="1221"/>
                    <a:pt x="146" y="1258"/>
                  </a:cubicBezTo>
                  <a:cubicBezTo>
                    <a:pt x="103" y="1284"/>
                    <a:pt x="71" y="1325"/>
                    <a:pt x="43" y="1365"/>
                  </a:cubicBezTo>
                  <a:cubicBezTo>
                    <a:pt x="28" y="1389"/>
                    <a:pt x="15" y="1415"/>
                    <a:pt x="0" y="1440"/>
                  </a:cubicBezTo>
                  <a:cubicBezTo>
                    <a:pt x="76" y="1542"/>
                    <a:pt x="202" y="1607"/>
                    <a:pt x="329" y="1607"/>
                  </a:cubicBezTo>
                  <a:cubicBezTo>
                    <a:pt x="360" y="1607"/>
                    <a:pt x="392" y="1603"/>
                    <a:pt x="422" y="1595"/>
                  </a:cubicBezTo>
                  <a:cubicBezTo>
                    <a:pt x="497" y="1824"/>
                    <a:pt x="572" y="2051"/>
                    <a:pt x="649" y="2278"/>
                  </a:cubicBezTo>
                  <a:cubicBezTo>
                    <a:pt x="671" y="2347"/>
                    <a:pt x="699" y="2419"/>
                    <a:pt x="761" y="2456"/>
                  </a:cubicBezTo>
                  <a:cubicBezTo>
                    <a:pt x="829" y="2497"/>
                    <a:pt x="930" y="2484"/>
                    <a:pt x="973" y="2552"/>
                  </a:cubicBezTo>
                  <a:cubicBezTo>
                    <a:pt x="1007" y="2606"/>
                    <a:pt x="982" y="2683"/>
                    <a:pt x="1016" y="2737"/>
                  </a:cubicBezTo>
                  <a:cubicBezTo>
                    <a:pt x="1042" y="2776"/>
                    <a:pt x="1084" y="2785"/>
                    <a:pt x="1132" y="2785"/>
                  </a:cubicBezTo>
                  <a:cubicBezTo>
                    <a:pt x="1178" y="2785"/>
                    <a:pt x="1229" y="2776"/>
                    <a:pt x="1277" y="2776"/>
                  </a:cubicBezTo>
                  <a:cubicBezTo>
                    <a:pt x="1286" y="2776"/>
                    <a:pt x="1294" y="2777"/>
                    <a:pt x="1303" y="2777"/>
                  </a:cubicBezTo>
                  <a:cubicBezTo>
                    <a:pt x="1444" y="2790"/>
                    <a:pt x="1592" y="2972"/>
                    <a:pt x="1517" y="3094"/>
                  </a:cubicBezTo>
                  <a:cubicBezTo>
                    <a:pt x="1534" y="3090"/>
                    <a:pt x="1551" y="3087"/>
                    <a:pt x="1569" y="3087"/>
                  </a:cubicBezTo>
                  <a:cubicBezTo>
                    <a:pt x="1636" y="3087"/>
                    <a:pt x="1705" y="3122"/>
                    <a:pt x="1742" y="3178"/>
                  </a:cubicBezTo>
                  <a:cubicBezTo>
                    <a:pt x="1770" y="3216"/>
                    <a:pt x="1783" y="3268"/>
                    <a:pt x="1819" y="3300"/>
                  </a:cubicBezTo>
                  <a:cubicBezTo>
                    <a:pt x="1852" y="3331"/>
                    <a:pt x="1894" y="3338"/>
                    <a:pt x="1940" y="3338"/>
                  </a:cubicBezTo>
                  <a:cubicBezTo>
                    <a:pt x="1984" y="3338"/>
                    <a:pt x="2031" y="3331"/>
                    <a:pt x="2076" y="3330"/>
                  </a:cubicBezTo>
                  <a:cubicBezTo>
                    <a:pt x="2070" y="3189"/>
                    <a:pt x="2068" y="3047"/>
                    <a:pt x="2076" y="2908"/>
                  </a:cubicBezTo>
                  <a:cubicBezTo>
                    <a:pt x="1931" y="2786"/>
                    <a:pt x="1785" y="2666"/>
                    <a:pt x="1641" y="2544"/>
                  </a:cubicBezTo>
                  <a:cubicBezTo>
                    <a:pt x="1618" y="2524"/>
                    <a:pt x="1594" y="2505"/>
                    <a:pt x="1577" y="2479"/>
                  </a:cubicBezTo>
                  <a:cubicBezTo>
                    <a:pt x="1551" y="2434"/>
                    <a:pt x="1549" y="2379"/>
                    <a:pt x="1539" y="2330"/>
                  </a:cubicBezTo>
                  <a:cubicBezTo>
                    <a:pt x="1511" y="2210"/>
                    <a:pt x="1421" y="2117"/>
                    <a:pt x="1329" y="2036"/>
                  </a:cubicBezTo>
                  <a:cubicBezTo>
                    <a:pt x="1239" y="1955"/>
                    <a:pt x="1140" y="1873"/>
                    <a:pt x="1091" y="1762"/>
                  </a:cubicBezTo>
                  <a:cubicBezTo>
                    <a:pt x="1039" y="1650"/>
                    <a:pt x="1057" y="1498"/>
                    <a:pt x="1162" y="1436"/>
                  </a:cubicBezTo>
                  <a:cubicBezTo>
                    <a:pt x="1207" y="1410"/>
                    <a:pt x="1258" y="1402"/>
                    <a:pt x="1309" y="1398"/>
                  </a:cubicBezTo>
                  <a:cubicBezTo>
                    <a:pt x="1551" y="1367"/>
                    <a:pt x="1795" y="1338"/>
                    <a:pt x="2039" y="1338"/>
                  </a:cubicBezTo>
                  <a:cubicBezTo>
                    <a:pt x="2102" y="1338"/>
                    <a:pt x="2166" y="1340"/>
                    <a:pt x="2228" y="1344"/>
                  </a:cubicBezTo>
                  <a:cubicBezTo>
                    <a:pt x="2537" y="1365"/>
                    <a:pt x="2846" y="1451"/>
                    <a:pt x="3090" y="1635"/>
                  </a:cubicBezTo>
                  <a:cubicBezTo>
                    <a:pt x="3130" y="1666"/>
                    <a:pt x="3175" y="1701"/>
                    <a:pt x="3223" y="1701"/>
                  </a:cubicBezTo>
                  <a:cubicBezTo>
                    <a:pt x="3230" y="1701"/>
                    <a:pt x="3236" y="1701"/>
                    <a:pt x="3242" y="1700"/>
                  </a:cubicBezTo>
                  <a:cubicBezTo>
                    <a:pt x="3285" y="1689"/>
                    <a:pt x="3315" y="1652"/>
                    <a:pt x="3332" y="1614"/>
                  </a:cubicBezTo>
                  <a:cubicBezTo>
                    <a:pt x="3390" y="1488"/>
                    <a:pt x="3340" y="1340"/>
                    <a:pt x="3270" y="1222"/>
                  </a:cubicBezTo>
                  <a:cubicBezTo>
                    <a:pt x="3197" y="1102"/>
                    <a:pt x="3100" y="999"/>
                    <a:pt x="3051" y="870"/>
                  </a:cubicBezTo>
                  <a:cubicBezTo>
                    <a:pt x="3023" y="800"/>
                    <a:pt x="3011" y="727"/>
                    <a:pt x="2987" y="656"/>
                  </a:cubicBezTo>
                  <a:cubicBezTo>
                    <a:pt x="2983" y="641"/>
                    <a:pt x="2974" y="628"/>
                    <a:pt x="2968" y="613"/>
                  </a:cubicBezTo>
                  <a:cubicBezTo>
                    <a:pt x="2961" y="624"/>
                    <a:pt x="2955" y="633"/>
                    <a:pt x="2948" y="643"/>
                  </a:cubicBezTo>
                  <a:cubicBezTo>
                    <a:pt x="2885" y="735"/>
                    <a:pt x="2773" y="778"/>
                    <a:pt x="2661" y="778"/>
                  </a:cubicBezTo>
                  <a:cubicBezTo>
                    <a:pt x="2617" y="778"/>
                    <a:pt x="2574" y="772"/>
                    <a:pt x="2533" y="759"/>
                  </a:cubicBezTo>
                  <a:cubicBezTo>
                    <a:pt x="2387" y="712"/>
                    <a:pt x="2269" y="603"/>
                    <a:pt x="2166" y="487"/>
                  </a:cubicBezTo>
                  <a:cubicBezTo>
                    <a:pt x="2066" y="371"/>
                    <a:pt x="1974" y="245"/>
                    <a:pt x="1851" y="151"/>
                  </a:cubicBezTo>
                  <a:cubicBezTo>
                    <a:pt x="1796" y="106"/>
                    <a:pt x="1734" y="63"/>
                    <a:pt x="17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296"/>
            <p:cNvSpPr/>
            <p:nvPr/>
          </p:nvSpPr>
          <p:spPr>
            <a:xfrm>
              <a:off x="4629900" y="2463705"/>
              <a:ext cx="98287" cy="96952"/>
            </a:xfrm>
            <a:custGeom>
              <a:rect b="b" l="l" r="r" t="t"/>
              <a:pathLst>
                <a:path extrusionOk="0" h="3412" w="3459">
                  <a:moveTo>
                    <a:pt x="1729" y="91"/>
                  </a:moveTo>
                  <a:cubicBezTo>
                    <a:pt x="1759" y="133"/>
                    <a:pt x="1802" y="166"/>
                    <a:pt x="1843" y="196"/>
                  </a:cubicBezTo>
                  <a:lnTo>
                    <a:pt x="1868" y="215"/>
                  </a:lnTo>
                  <a:cubicBezTo>
                    <a:pt x="1956" y="286"/>
                    <a:pt x="2031" y="376"/>
                    <a:pt x="2102" y="461"/>
                  </a:cubicBezTo>
                  <a:cubicBezTo>
                    <a:pt x="2128" y="491"/>
                    <a:pt x="2153" y="521"/>
                    <a:pt x="2179" y="549"/>
                  </a:cubicBezTo>
                  <a:cubicBezTo>
                    <a:pt x="2269" y="654"/>
                    <a:pt x="2395" y="778"/>
                    <a:pt x="2556" y="830"/>
                  </a:cubicBezTo>
                  <a:cubicBezTo>
                    <a:pt x="2601" y="843"/>
                    <a:pt x="2646" y="849"/>
                    <a:pt x="2693" y="849"/>
                  </a:cubicBezTo>
                  <a:cubicBezTo>
                    <a:pt x="2820" y="849"/>
                    <a:pt x="2931" y="800"/>
                    <a:pt x="2995" y="714"/>
                  </a:cubicBezTo>
                  <a:cubicBezTo>
                    <a:pt x="3004" y="742"/>
                    <a:pt x="3013" y="772"/>
                    <a:pt x="3021" y="802"/>
                  </a:cubicBezTo>
                  <a:cubicBezTo>
                    <a:pt x="3032" y="843"/>
                    <a:pt x="3043" y="883"/>
                    <a:pt x="3058" y="924"/>
                  </a:cubicBezTo>
                  <a:cubicBezTo>
                    <a:pt x="3092" y="1012"/>
                    <a:pt x="3145" y="1087"/>
                    <a:pt x="3199" y="1162"/>
                  </a:cubicBezTo>
                  <a:cubicBezTo>
                    <a:pt x="3225" y="1200"/>
                    <a:pt x="3255" y="1239"/>
                    <a:pt x="3278" y="1280"/>
                  </a:cubicBezTo>
                  <a:cubicBezTo>
                    <a:pt x="3327" y="1359"/>
                    <a:pt x="3400" y="1513"/>
                    <a:pt x="3340" y="1648"/>
                  </a:cubicBezTo>
                  <a:cubicBezTo>
                    <a:pt x="3332" y="1665"/>
                    <a:pt x="3308" y="1708"/>
                    <a:pt x="3270" y="1717"/>
                  </a:cubicBezTo>
                  <a:cubicBezTo>
                    <a:pt x="3265" y="1718"/>
                    <a:pt x="3261" y="1718"/>
                    <a:pt x="3256" y="1718"/>
                  </a:cubicBezTo>
                  <a:cubicBezTo>
                    <a:pt x="3217" y="1718"/>
                    <a:pt x="3177" y="1688"/>
                    <a:pt x="3139" y="1659"/>
                  </a:cubicBezTo>
                  <a:cubicBezTo>
                    <a:pt x="2914" y="1490"/>
                    <a:pt x="2612" y="1387"/>
                    <a:pt x="2263" y="1361"/>
                  </a:cubicBezTo>
                  <a:cubicBezTo>
                    <a:pt x="2203" y="1357"/>
                    <a:pt x="2138" y="1355"/>
                    <a:pt x="2072" y="1355"/>
                  </a:cubicBezTo>
                  <a:cubicBezTo>
                    <a:pt x="1826" y="1355"/>
                    <a:pt x="1577" y="1385"/>
                    <a:pt x="1337" y="1415"/>
                  </a:cubicBezTo>
                  <a:cubicBezTo>
                    <a:pt x="1288" y="1421"/>
                    <a:pt x="1230" y="1428"/>
                    <a:pt x="1181" y="1458"/>
                  </a:cubicBezTo>
                  <a:cubicBezTo>
                    <a:pt x="1061" y="1528"/>
                    <a:pt x="1044" y="1697"/>
                    <a:pt x="1097" y="1817"/>
                  </a:cubicBezTo>
                  <a:cubicBezTo>
                    <a:pt x="1144" y="1925"/>
                    <a:pt x="1234" y="2004"/>
                    <a:pt x="1320" y="2081"/>
                  </a:cubicBezTo>
                  <a:lnTo>
                    <a:pt x="1344" y="2100"/>
                  </a:lnTo>
                  <a:cubicBezTo>
                    <a:pt x="1433" y="2182"/>
                    <a:pt x="1519" y="2270"/>
                    <a:pt x="1545" y="2381"/>
                  </a:cubicBezTo>
                  <a:cubicBezTo>
                    <a:pt x="1547" y="2396"/>
                    <a:pt x="1551" y="2411"/>
                    <a:pt x="1553" y="2426"/>
                  </a:cubicBezTo>
                  <a:cubicBezTo>
                    <a:pt x="1558" y="2462"/>
                    <a:pt x="1564" y="2503"/>
                    <a:pt x="1586" y="2537"/>
                  </a:cubicBezTo>
                  <a:cubicBezTo>
                    <a:pt x="1605" y="2567"/>
                    <a:pt x="1633" y="2591"/>
                    <a:pt x="1656" y="2610"/>
                  </a:cubicBezTo>
                  <a:lnTo>
                    <a:pt x="2081" y="2964"/>
                  </a:lnTo>
                  <a:cubicBezTo>
                    <a:pt x="2074" y="3082"/>
                    <a:pt x="2074" y="3206"/>
                    <a:pt x="2081" y="3349"/>
                  </a:cubicBezTo>
                  <a:cubicBezTo>
                    <a:pt x="2070" y="3349"/>
                    <a:pt x="2057" y="3351"/>
                    <a:pt x="2046" y="3351"/>
                  </a:cubicBezTo>
                  <a:cubicBezTo>
                    <a:pt x="2021" y="3354"/>
                    <a:pt x="1995" y="3358"/>
                    <a:pt x="1971" y="3358"/>
                  </a:cubicBezTo>
                  <a:cubicBezTo>
                    <a:pt x="1924" y="3358"/>
                    <a:pt x="1892" y="3347"/>
                    <a:pt x="1868" y="3326"/>
                  </a:cubicBezTo>
                  <a:cubicBezTo>
                    <a:pt x="1851" y="3309"/>
                    <a:pt x="1838" y="3283"/>
                    <a:pt x="1826" y="3259"/>
                  </a:cubicBezTo>
                  <a:cubicBezTo>
                    <a:pt x="1817" y="3240"/>
                    <a:pt x="1808" y="3223"/>
                    <a:pt x="1798" y="3208"/>
                  </a:cubicBezTo>
                  <a:cubicBezTo>
                    <a:pt x="1755" y="3146"/>
                    <a:pt x="1680" y="3105"/>
                    <a:pt x="1603" y="3105"/>
                  </a:cubicBezTo>
                  <a:cubicBezTo>
                    <a:pt x="1598" y="3105"/>
                    <a:pt x="1594" y="3107"/>
                    <a:pt x="1590" y="3107"/>
                  </a:cubicBezTo>
                  <a:cubicBezTo>
                    <a:pt x="1601" y="3062"/>
                    <a:pt x="1594" y="3015"/>
                    <a:pt x="1568" y="2966"/>
                  </a:cubicBezTo>
                  <a:cubicBezTo>
                    <a:pt x="1523" y="2874"/>
                    <a:pt x="1427" y="2805"/>
                    <a:pt x="1337" y="2797"/>
                  </a:cubicBezTo>
                  <a:cubicBezTo>
                    <a:pt x="1328" y="2796"/>
                    <a:pt x="1319" y="2796"/>
                    <a:pt x="1309" y="2796"/>
                  </a:cubicBezTo>
                  <a:cubicBezTo>
                    <a:pt x="1284" y="2796"/>
                    <a:pt x="1259" y="2798"/>
                    <a:pt x="1232" y="2801"/>
                  </a:cubicBezTo>
                  <a:cubicBezTo>
                    <a:pt x="1211" y="2801"/>
                    <a:pt x="1187" y="2803"/>
                    <a:pt x="1166" y="2803"/>
                  </a:cubicBezTo>
                  <a:cubicBezTo>
                    <a:pt x="1116" y="2803"/>
                    <a:pt x="1086" y="2792"/>
                    <a:pt x="1071" y="2767"/>
                  </a:cubicBezTo>
                  <a:cubicBezTo>
                    <a:pt x="1056" y="2745"/>
                    <a:pt x="1054" y="2717"/>
                    <a:pt x="1052" y="2687"/>
                  </a:cubicBezTo>
                  <a:cubicBezTo>
                    <a:pt x="1050" y="2651"/>
                    <a:pt x="1048" y="2614"/>
                    <a:pt x="1029" y="2582"/>
                  </a:cubicBezTo>
                  <a:cubicBezTo>
                    <a:pt x="996" y="2533"/>
                    <a:pt x="943" y="2518"/>
                    <a:pt x="889" y="2507"/>
                  </a:cubicBezTo>
                  <a:cubicBezTo>
                    <a:pt x="859" y="2499"/>
                    <a:pt x="829" y="2492"/>
                    <a:pt x="806" y="2477"/>
                  </a:cubicBezTo>
                  <a:cubicBezTo>
                    <a:pt x="754" y="2447"/>
                    <a:pt x="729" y="2383"/>
                    <a:pt x="707" y="2315"/>
                  </a:cubicBezTo>
                  <a:lnTo>
                    <a:pt x="472" y="1607"/>
                  </a:lnTo>
                  <a:lnTo>
                    <a:pt x="446" y="1614"/>
                  </a:lnTo>
                  <a:cubicBezTo>
                    <a:pt x="419" y="1621"/>
                    <a:pt x="391" y="1625"/>
                    <a:pt x="362" y="1625"/>
                  </a:cubicBezTo>
                  <a:cubicBezTo>
                    <a:pt x="253" y="1625"/>
                    <a:pt x="138" y="1572"/>
                    <a:pt x="64" y="1483"/>
                  </a:cubicBezTo>
                  <a:lnTo>
                    <a:pt x="67" y="1479"/>
                  </a:lnTo>
                  <a:cubicBezTo>
                    <a:pt x="77" y="1462"/>
                    <a:pt x="88" y="1443"/>
                    <a:pt x="99" y="1425"/>
                  </a:cubicBezTo>
                  <a:cubicBezTo>
                    <a:pt x="124" y="1389"/>
                    <a:pt x="152" y="1350"/>
                    <a:pt x="191" y="1327"/>
                  </a:cubicBezTo>
                  <a:cubicBezTo>
                    <a:pt x="247" y="1293"/>
                    <a:pt x="319" y="1288"/>
                    <a:pt x="388" y="1288"/>
                  </a:cubicBezTo>
                  <a:lnTo>
                    <a:pt x="450" y="1288"/>
                  </a:lnTo>
                  <a:cubicBezTo>
                    <a:pt x="547" y="1288"/>
                    <a:pt x="645" y="1282"/>
                    <a:pt x="707" y="1203"/>
                  </a:cubicBezTo>
                  <a:lnTo>
                    <a:pt x="714" y="1194"/>
                  </a:lnTo>
                  <a:cubicBezTo>
                    <a:pt x="733" y="1130"/>
                    <a:pt x="767" y="1072"/>
                    <a:pt x="816" y="1025"/>
                  </a:cubicBezTo>
                  <a:cubicBezTo>
                    <a:pt x="827" y="1014"/>
                    <a:pt x="838" y="1005"/>
                    <a:pt x="849" y="995"/>
                  </a:cubicBezTo>
                  <a:cubicBezTo>
                    <a:pt x="883" y="965"/>
                    <a:pt x="919" y="935"/>
                    <a:pt x="939" y="890"/>
                  </a:cubicBezTo>
                  <a:cubicBezTo>
                    <a:pt x="947" y="870"/>
                    <a:pt x="954" y="853"/>
                    <a:pt x="958" y="834"/>
                  </a:cubicBezTo>
                  <a:cubicBezTo>
                    <a:pt x="962" y="821"/>
                    <a:pt x="964" y="806"/>
                    <a:pt x="971" y="793"/>
                  </a:cubicBezTo>
                  <a:cubicBezTo>
                    <a:pt x="1001" y="723"/>
                    <a:pt x="1071" y="686"/>
                    <a:pt x="1149" y="646"/>
                  </a:cubicBezTo>
                  <a:cubicBezTo>
                    <a:pt x="1170" y="635"/>
                    <a:pt x="1189" y="624"/>
                    <a:pt x="1209" y="613"/>
                  </a:cubicBezTo>
                  <a:cubicBezTo>
                    <a:pt x="1284" y="568"/>
                    <a:pt x="1341" y="498"/>
                    <a:pt x="1356" y="429"/>
                  </a:cubicBezTo>
                  <a:cubicBezTo>
                    <a:pt x="1363" y="399"/>
                    <a:pt x="1361" y="369"/>
                    <a:pt x="1350" y="343"/>
                  </a:cubicBezTo>
                  <a:cubicBezTo>
                    <a:pt x="1493" y="290"/>
                    <a:pt x="1622" y="202"/>
                    <a:pt x="1729" y="91"/>
                  </a:cubicBezTo>
                  <a:close/>
                  <a:moveTo>
                    <a:pt x="1738" y="1"/>
                  </a:moveTo>
                  <a:lnTo>
                    <a:pt x="1712" y="28"/>
                  </a:lnTo>
                  <a:cubicBezTo>
                    <a:pt x="1601" y="155"/>
                    <a:pt x="1459" y="249"/>
                    <a:pt x="1305" y="303"/>
                  </a:cubicBezTo>
                  <a:lnTo>
                    <a:pt x="1271" y="313"/>
                  </a:lnTo>
                  <a:lnTo>
                    <a:pt x="1290" y="343"/>
                  </a:lnTo>
                  <a:cubicBezTo>
                    <a:pt x="1305" y="365"/>
                    <a:pt x="1309" y="391"/>
                    <a:pt x="1305" y="418"/>
                  </a:cubicBezTo>
                  <a:cubicBezTo>
                    <a:pt x="1292" y="472"/>
                    <a:pt x="1243" y="530"/>
                    <a:pt x="1183" y="566"/>
                  </a:cubicBezTo>
                  <a:cubicBezTo>
                    <a:pt x="1164" y="577"/>
                    <a:pt x="1144" y="588"/>
                    <a:pt x="1123" y="598"/>
                  </a:cubicBezTo>
                  <a:cubicBezTo>
                    <a:pt x="1041" y="641"/>
                    <a:pt x="958" y="684"/>
                    <a:pt x="921" y="772"/>
                  </a:cubicBezTo>
                  <a:cubicBezTo>
                    <a:pt x="915" y="787"/>
                    <a:pt x="911" y="804"/>
                    <a:pt x="906" y="821"/>
                  </a:cubicBezTo>
                  <a:cubicBezTo>
                    <a:pt x="902" y="836"/>
                    <a:pt x="898" y="853"/>
                    <a:pt x="891" y="866"/>
                  </a:cubicBezTo>
                  <a:cubicBezTo>
                    <a:pt x="874" y="900"/>
                    <a:pt x="844" y="926"/>
                    <a:pt x="814" y="954"/>
                  </a:cubicBezTo>
                  <a:cubicBezTo>
                    <a:pt x="801" y="965"/>
                    <a:pt x="789" y="975"/>
                    <a:pt x="778" y="986"/>
                  </a:cubicBezTo>
                  <a:cubicBezTo>
                    <a:pt x="726" y="1040"/>
                    <a:pt x="686" y="1104"/>
                    <a:pt x="662" y="1173"/>
                  </a:cubicBezTo>
                  <a:cubicBezTo>
                    <a:pt x="615" y="1230"/>
                    <a:pt x="534" y="1237"/>
                    <a:pt x="450" y="1237"/>
                  </a:cubicBezTo>
                  <a:lnTo>
                    <a:pt x="388" y="1235"/>
                  </a:lnTo>
                  <a:cubicBezTo>
                    <a:pt x="311" y="1235"/>
                    <a:pt x="232" y="1239"/>
                    <a:pt x="163" y="1282"/>
                  </a:cubicBezTo>
                  <a:cubicBezTo>
                    <a:pt x="116" y="1310"/>
                    <a:pt x="84" y="1355"/>
                    <a:pt x="54" y="1398"/>
                  </a:cubicBezTo>
                  <a:cubicBezTo>
                    <a:pt x="41" y="1415"/>
                    <a:pt x="30" y="1434"/>
                    <a:pt x="19" y="1451"/>
                  </a:cubicBezTo>
                  <a:lnTo>
                    <a:pt x="0" y="1488"/>
                  </a:lnTo>
                  <a:lnTo>
                    <a:pt x="11" y="1500"/>
                  </a:lnTo>
                  <a:cubicBezTo>
                    <a:pt x="92" y="1611"/>
                    <a:pt x="231" y="1679"/>
                    <a:pt x="364" y="1679"/>
                  </a:cubicBezTo>
                  <a:cubicBezTo>
                    <a:pt x="388" y="1679"/>
                    <a:pt x="412" y="1676"/>
                    <a:pt x="435" y="1672"/>
                  </a:cubicBezTo>
                  <a:lnTo>
                    <a:pt x="656" y="2332"/>
                  </a:lnTo>
                  <a:cubicBezTo>
                    <a:pt x="675" y="2392"/>
                    <a:pt x="705" y="2482"/>
                    <a:pt x="780" y="2524"/>
                  </a:cubicBezTo>
                  <a:cubicBezTo>
                    <a:pt x="810" y="2542"/>
                    <a:pt x="844" y="2550"/>
                    <a:pt x="876" y="2559"/>
                  </a:cubicBezTo>
                  <a:cubicBezTo>
                    <a:pt x="924" y="2569"/>
                    <a:pt x="962" y="2578"/>
                    <a:pt x="984" y="2610"/>
                  </a:cubicBezTo>
                  <a:cubicBezTo>
                    <a:pt x="996" y="2632"/>
                    <a:pt x="999" y="2659"/>
                    <a:pt x="1001" y="2689"/>
                  </a:cubicBezTo>
                  <a:cubicBezTo>
                    <a:pt x="1003" y="2724"/>
                    <a:pt x="1005" y="2762"/>
                    <a:pt x="1026" y="2794"/>
                  </a:cubicBezTo>
                  <a:cubicBezTo>
                    <a:pt x="1061" y="2850"/>
                    <a:pt x="1123" y="2857"/>
                    <a:pt x="1166" y="2857"/>
                  </a:cubicBezTo>
                  <a:cubicBezTo>
                    <a:pt x="1187" y="2857"/>
                    <a:pt x="1213" y="2854"/>
                    <a:pt x="1239" y="2852"/>
                  </a:cubicBezTo>
                  <a:cubicBezTo>
                    <a:pt x="1261" y="2851"/>
                    <a:pt x="1284" y="2849"/>
                    <a:pt x="1305" y="2849"/>
                  </a:cubicBezTo>
                  <a:cubicBezTo>
                    <a:pt x="1314" y="2849"/>
                    <a:pt x="1322" y="2850"/>
                    <a:pt x="1331" y="2850"/>
                  </a:cubicBezTo>
                  <a:cubicBezTo>
                    <a:pt x="1403" y="2857"/>
                    <a:pt x="1485" y="2914"/>
                    <a:pt x="1521" y="2989"/>
                  </a:cubicBezTo>
                  <a:cubicBezTo>
                    <a:pt x="1536" y="3019"/>
                    <a:pt x="1556" y="3075"/>
                    <a:pt x="1526" y="3127"/>
                  </a:cubicBezTo>
                  <a:lnTo>
                    <a:pt x="1489" y="3184"/>
                  </a:lnTo>
                  <a:lnTo>
                    <a:pt x="1489" y="3184"/>
                  </a:lnTo>
                  <a:lnTo>
                    <a:pt x="1556" y="3165"/>
                  </a:lnTo>
                  <a:cubicBezTo>
                    <a:pt x="1569" y="3161"/>
                    <a:pt x="1584" y="3159"/>
                    <a:pt x="1599" y="3159"/>
                  </a:cubicBezTo>
                  <a:cubicBezTo>
                    <a:pt x="1658" y="3159"/>
                    <a:pt x="1720" y="3190"/>
                    <a:pt x="1753" y="3238"/>
                  </a:cubicBezTo>
                  <a:cubicBezTo>
                    <a:pt x="1763" y="3251"/>
                    <a:pt x="1770" y="3268"/>
                    <a:pt x="1778" y="3283"/>
                  </a:cubicBezTo>
                  <a:cubicBezTo>
                    <a:pt x="1791" y="3311"/>
                    <a:pt x="1806" y="3341"/>
                    <a:pt x="1832" y="3364"/>
                  </a:cubicBezTo>
                  <a:cubicBezTo>
                    <a:pt x="1877" y="3405"/>
                    <a:pt x="1933" y="3411"/>
                    <a:pt x="1971" y="3411"/>
                  </a:cubicBezTo>
                  <a:cubicBezTo>
                    <a:pt x="1997" y="3411"/>
                    <a:pt x="2023" y="3407"/>
                    <a:pt x="2051" y="3405"/>
                  </a:cubicBezTo>
                  <a:cubicBezTo>
                    <a:pt x="2070" y="3403"/>
                    <a:pt x="2091" y="3401"/>
                    <a:pt x="2111" y="3401"/>
                  </a:cubicBezTo>
                  <a:lnTo>
                    <a:pt x="2136" y="3401"/>
                  </a:lnTo>
                  <a:lnTo>
                    <a:pt x="2136" y="3373"/>
                  </a:lnTo>
                  <a:cubicBezTo>
                    <a:pt x="2128" y="3216"/>
                    <a:pt x="2128" y="3079"/>
                    <a:pt x="2136" y="2955"/>
                  </a:cubicBezTo>
                  <a:lnTo>
                    <a:pt x="2136" y="2940"/>
                  </a:lnTo>
                  <a:lnTo>
                    <a:pt x="1688" y="2569"/>
                  </a:lnTo>
                  <a:cubicBezTo>
                    <a:pt x="1669" y="2550"/>
                    <a:pt x="1646" y="2533"/>
                    <a:pt x="1633" y="2509"/>
                  </a:cubicBezTo>
                  <a:cubicBezTo>
                    <a:pt x="1616" y="2484"/>
                    <a:pt x="1611" y="2452"/>
                    <a:pt x="1605" y="2417"/>
                  </a:cubicBezTo>
                  <a:cubicBezTo>
                    <a:pt x="1603" y="2400"/>
                    <a:pt x="1601" y="2383"/>
                    <a:pt x="1596" y="2368"/>
                  </a:cubicBezTo>
                  <a:cubicBezTo>
                    <a:pt x="1568" y="2244"/>
                    <a:pt x="1474" y="2147"/>
                    <a:pt x="1378" y="2062"/>
                  </a:cubicBezTo>
                  <a:lnTo>
                    <a:pt x="1356" y="2040"/>
                  </a:lnTo>
                  <a:cubicBezTo>
                    <a:pt x="1273" y="1967"/>
                    <a:pt x="1189" y="1892"/>
                    <a:pt x="1146" y="1796"/>
                  </a:cubicBezTo>
                  <a:cubicBezTo>
                    <a:pt x="1104" y="1700"/>
                    <a:pt x="1114" y="1558"/>
                    <a:pt x="1209" y="1503"/>
                  </a:cubicBezTo>
                  <a:cubicBezTo>
                    <a:pt x="1247" y="1479"/>
                    <a:pt x="1296" y="1475"/>
                    <a:pt x="1344" y="1468"/>
                  </a:cubicBezTo>
                  <a:cubicBezTo>
                    <a:pt x="1583" y="1438"/>
                    <a:pt x="1830" y="1408"/>
                    <a:pt x="2072" y="1408"/>
                  </a:cubicBezTo>
                  <a:cubicBezTo>
                    <a:pt x="2136" y="1408"/>
                    <a:pt x="2201" y="1410"/>
                    <a:pt x="2258" y="1415"/>
                  </a:cubicBezTo>
                  <a:cubicBezTo>
                    <a:pt x="2597" y="1438"/>
                    <a:pt x="2890" y="1539"/>
                    <a:pt x="3109" y="1704"/>
                  </a:cubicBezTo>
                  <a:cubicBezTo>
                    <a:pt x="3150" y="1736"/>
                    <a:pt x="3201" y="1773"/>
                    <a:pt x="3257" y="1773"/>
                  </a:cubicBezTo>
                  <a:cubicBezTo>
                    <a:pt x="3264" y="1773"/>
                    <a:pt x="3272" y="1772"/>
                    <a:pt x="3280" y="1770"/>
                  </a:cubicBezTo>
                  <a:cubicBezTo>
                    <a:pt x="3325" y="1760"/>
                    <a:pt x="3364" y="1723"/>
                    <a:pt x="3390" y="1670"/>
                  </a:cubicBezTo>
                  <a:cubicBezTo>
                    <a:pt x="3458" y="1513"/>
                    <a:pt x="3379" y="1342"/>
                    <a:pt x="3323" y="1252"/>
                  </a:cubicBezTo>
                  <a:cubicBezTo>
                    <a:pt x="3300" y="1209"/>
                    <a:pt x="3270" y="1170"/>
                    <a:pt x="3242" y="1130"/>
                  </a:cubicBezTo>
                  <a:cubicBezTo>
                    <a:pt x="3190" y="1055"/>
                    <a:pt x="3139" y="986"/>
                    <a:pt x="3107" y="905"/>
                  </a:cubicBezTo>
                  <a:cubicBezTo>
                    <a:pt x="3094" y="868"/>
                    <a:pt x="3083" y="830"/>
                    <a:pt x="3072" y="789"/>
                  </a:cubicBezTo>
                  <a:cubicBezTo>
                    <a:pt x="3064" y="757"/>
                    <a:pt x="3055" y="725"/>
                    <a:pt x="3045" y="693"/>
                  </a:cubicBezTo>
                  <a:cubicBezTo>
                    <a:pt x="3040" y="684"/>
                    <a:pt x="3036" y="673"/>
                    <a:pt x="3032" y="663"/>
                  </a:cubicBezTo>
                  <a:cubicBezTo>
                    <a:pt x="3030" y="658"/>
                    <a:pt x="3025" y="654"/>
                    <a:pt x="3023" y="648"/>
                  </a:cubicBezTo>
                  <a:lnTo>
                    <a:pt x="3004" y="601"/>
                  </a:lnTo>
                  <a:lnTo>
                    <a:pt x="2972" y="652"/>
                  </a:lnTo>
                  <a:cubicBezTo>
                    <a:pt x="2968" y="658"/>
                    <a:pt x="2963" y="667"/>
                    <a:pt x="2959" y="673"/>
                  </a:cubicBezTo>
                  <a:cubicBezTo>
                    <a:pt x="2905" y="751"/>
                    <a:pt x="2807" y="796"/>
                    <a:pt x="2693" y="796"/>
                  </a:cubicBezTo>
                  <a:cubicBezTo>
                    <a:pt x="2653" y="796"/>
                    <a:pt x="2612" y="789"/>
                    <a:pt x="2573" y="778"/>
                  </a:cubicBezTo>
                  <a:cubicBezTo>
                    <a:pt x="2423" y="731"/>
                    <a:pt x="2305" y="613"/>
                    <a:pt x="2218" y="515"/>
                  </a:cubicBezTo>
                  <a:cubicBezTo>
                    <a:pt x="2194" y="485"/>
                    <a:pt x="2168" y="457"/>
                    <a:pt x="2145" y="427"/>
                  </a:cubicBezTo>
                  <a:cubicBezTo>
                    <a:pt x="2070" y="339"/>
                    <a:pt x="1993" y="247"/>
                    <a:pt x="1901" y="174"/>
                  </a:cubicBezTo>
                  <a:lnTo>
                    <a:pt x="1875" y="155"/>
                  </a:lnTo>
                  <a:cubicBezTo>
                    <a:pt x="1830" y="118"/>
                    <a:pt x="1781" y="82"/>
                    <a:pt x="1757" y="35"/>
                  </a:cubicBezTo>
                  <a:lnTo>
                    <a:pt x="1738"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296"/>
            <p:cNvSpPr/>
            <p:nvPr/>
          </p:nvSpPr>
          <p:spPr>
            <a:xfrm>
              <a:off x="4660331" y="2502972"/>
              <a:ext cx="72458" cy="67798"/>
            </a:xfrm>
            <a:custGeom>
              <a:rect b="b" l="l" r="r" t="t"/>
              <a:pathLst>
                <a:path extrusionOk="0" h="2386" w="2550">
                  <a:moveTo>
                    <a:pt x="1000" y="1"/>
                  </a:moveTo>
                  <a:cubicBezTo>
                    <a:pt x="756" y="1"/>
                    <a:pt x="512" y="30"/>
                    <a:pt x="270" y="61"/>
                  </a:cubicBezTo>
                  <a:cubicBezTo>
                    <a:pt x="219" y="65"/>
                    <a:pt x="168" y="73"/>
                    <a:pt x="123" y="99"/>
                  </a:cubicBezTo>
                  <a:cubicBezTo>
                    <a:pt x="18" y="161"/>
                    <a:pt x="0" y="313"/>
                    <a:pt x="52" y="425"/>
                  </a:cubicBezTo>
                  <a:cubicBezTo>
                    <a:pt x="101" y="536"/>
                    <a:pt x="200" y="618"/>
                    <a:pt x="290" y="699"/>
                  </a:cubicBezTo>
                  <a:cubicBezTo>
                    <a:pt x="382" y="780"/>
                    <a:pt x="472" y="873"/>
                    <a:pt x="500" y="993"/>
                  </a:cubicBezTo>
                  <a:cubicBezTo>
                    <a:pt x="510" y="1042"/>
                    <a:pt x="512" y="1097"/>
                    <a:pt x="538" y="1142"/>
                  </a:cubicBezTo>
                  <a:cubicBezTo>
                    <a:pt x="555" y="1168"/>
                    <a:pt x="579" y="1187"/>
                    <a:pt x="602" y="1207"/>
                  </a:cubicBezTo>
                  <a:cubicBezTo>
                    <a:pt x="746" y="1329"/>
                    <a:pt x="892" y="1449"/>
                    <a:pt x="1037" y="1571"/>
                  </a:cubicBezTo>
                  <a:cubicBezTo>
                    <a:pt x="1029" y="1710"/>
                    <a:pt x="1031" y="1852"/>
                    <a:pt x="1037" y="1993"/>
                  </a:cubicBezTo>
                  <a:cubicBezTo>
                    <a:pt x="1048" y="1992"/>
                    <a:pt x="1059" y="1992"/>
                    <a:pt x="1069" y="1992"/>
                  </a:cubicBezTo>
                  <a:cubicBezTo>
                    <a:pt x="1087" y="1992"/>
                    <a:pt x="1105" y="1993"/>
                    <a:pt x="1121" y="1997"/>
                  </a:cubicBezTo>
                  <a:cubicBezTo>
                    <a:pt x="1294" y="2040"/>
                    <a:pt x="1354" y="2302"/>
                    <a:pt x="1532" y="2325"/>
                  </a:cubicBezTo>
                  <a:cubicBezTo>
                    <a:pt x="1543" y="2327"/>
                    <a:pt x="1554" y="2327"/>
                    <a:pt x="1565" y="2327"/>
                  </a:cubicBezTo>
                  <a:cubicBezTo>
                    <a:pt x="1603" y="2327"/>
                    <a:pt x="1642" y="2320"/>
                    <a:pt x="1679" y="2320"/>
                  </a:cubicBezTo>
                  <a:cubicBezTo>
                    <a:pt x="1702" y="2320"/>
                    <a:pt x="1724" y="2323"/>
                    <a:pt x="1744" y="2332"/>
                  </a:cubicBezTo>
                  <a:cubicBezTo>
                    <a:pt x="1772" y="2344"/>
                    <a:pt x="1789" y="2364"/>
                    <a:pt x="1804" y="2385"/>
                  </a:cubicBezTo>
                  <a:cubicBezTo>
                    <a:pt x="1978" y="2126"/>
                    <a:pt x="2136" y="1854"/>
                    <a:pt x="2199" y="1550"/>
                  </a:cubicBezTo>
                  <a:cubicBezTo>
                    <a:pt x="2214" y="1487"/>
                    <a:pt x="2222" y="1421"/>
                    <a:pt x="2246" y="1361"/>
                  </a:cubicBezTo>
                  <a:cubicBezTo>
                    <a:pt x="2308" y="1215"/>
                    <a:pt x="2456" y="1117"/>
                    <a:pt x="2516" y="969"/>
                  </a:cubicBezTo>
                  <a:cubicBezTo>
                    <a:pt x="2544" y="900"/>
                    <a:pt x="2550" y="823"/>
                    <a:pt x="2548" y="748"/>
                  </a:cubicBezTo>
                  <a:cubicBezTo>
                    <a:pt x="2546" y="513"/>
                    <a:pt x="2456" y="283"/>
                    <a:pt x="2312" y="95"/>
                  </a:cubicBezTo>
                  <a:lnTo>
                    <a:pt x="2312" y="95"/>
                  </a:lnTo>
                  <a:cubicBezTo>
                    <a:pt x="2321" y="157"/>
                    <a:pt x="2319" y="219"/>
                    <a:pt x="2293" y="277"/>
                  </a:cubicBezTo>
                  <a:cubicBezTo>
                    <a:pt x="2276" y="315"/>
                    <a:pt x="2246" y="352"/>
                    <a:pt x="2203" y="363"/>
                  </a:cubicBezTo>
                  <a:cubicBezTo>
                    <a:pt x="2197" y="364"/>
                    <a:pt x="2191" y="364"/>
                    <a:pt x="2184" y="364"/>
                  </a:cubicBezTo>
                  <a:cubicBezTo>
                    <a:pt x="2136" y="364"/>
                    <a:pt x="2091" y="329"/>
                    <a:pt x="2051" y="298"/>
                  </a:cubicBezTo>
                  <a:cubicBezTo>
                    <a:pt x="1807" y="114"/>
                    <a:pt x="1498" y="28"/>
                    <a:pt x="1189" y="7"/>
                  </a:cubicBezTo>
                  <a:cubicBezTo>
                    <a:pt x="1127" y="3"/>
                    <a:pt x="1063" y="1"/>
                    <a:pt x="10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296"/>
            <p:cNvSpPr/>
            <p:nvPr/>
          </p:nvSpPr>
          <p:spPr>
            <a:xfrm>
              <a:off x="4659535" y="2502177"/>
              <a:ext cx="73993" cy="69929"/>
            </a:xfrm>
            <a:custGeom>
              <a:rect b="b" l="l" r="r" t="t"/>
              <a:pathLst>
                <a:path extrusionOk="0" h="2461" w="2604">
                  <a:moveTo>
                    <a:pt x="1029" y="54"/>
                  </a:moveTo>
                  <a:cubicBezTo>
                    <a:pt x="1093" y="54"/>
                    <a:pt x="1158" y="56"/>
                    <a:pt x="1215" y="61"/>
                  </a:cubicBezTo>
                  <a:cubicBezTo>
                    <a:pt x="1554" y="84"/>
                    <a:pt x="1847" y="185"/>
                    <a:pt x="2066" y="350"/>
                  </a:cubicBezTo>
                  <a:cubicBezTo>
                    <a:pt x="2107" y="382"/>
                    <a:pt x="2158" y="419"/>
                    <a:pt x="2214" y="419"/>
                  </a:cubicBezTo>
                  <a:cubicBezTo>
                    <a:pt x="2221" y="419"/>
                    <a:pt x="2229" y="418"/>
                    <a:pt x="2237" y="416"/>
                  </a:cubicBezTo>
                  <a:cubicBezTo>
                    <a:pt x="2282" y="406"/>
                    <a:pt x="2321" y="369"/>
                    <a:pt x="2347" y="316"/>
                  </a:cubicBezTo>
                  <a:cubicBezTo>
                    <a:pt x="2359" y="283"/>
                    <a:pt x="2368" y="251"/>
                    <a:pt x="2370" y="215"/>
                  </a:cubicBezTo>
                  <a:cubicBezTo>
                    <a:pt x="2484" y="386"/>
                    <a:pt x="2546" y="583"/>
                    <a:pt x="2550" y="778"/>
                  </a:cubicBezTo>
                  <a:cubicBezTo>
                    <a:pt x="2550" y="864"/>
                    <a:pt x="2542" y="931"/>
                    <a:pt x="2518" y="988"/>
                  </a:cubicBezTo>
                  <a:cubicBezTo>
                    <a:pt x="2490" y="1057"/>
                    <a:pt x="2441" y="1117"/>
                    <a:pt x="2387" y="1177"/>
                  </a:cubicBezTo>
                  <a:cubicBezTo>
                    <a:pt x="2336" y="1239"/>
                    <a:pt x="2282" y="1303"/>
                    <a:pt x="2250" y="1378"/>
                  </a:cubicBezTo>
                  <a:cubicBezTo>
                    <a:pt x="2229" y="1430"/>
                    <a:pt x="2218" y="1483"/>
                    <a:pt x="2209" y="1533"/>
                  </a:cubicBezTo>
                  <a:lnTo>
                    <a:pt x="2201" y="1573"/>
                  </a:lnTo>
                  <a:cubicBezTo>
                    <a:pt x="2139" y="1869"/>
                    <a:pt x="1980" y="2139"/>
                    <a:pt x="1830" y="2368"/>
                  </a:cubicBezTo>
                  <a:cubicBezTo>
                    <a:pt x="1817" y="2353"/>
                    <a:pt x="1800" y="2342"/>
                    <a:pt x="1783" y="2336"/>
                  </a:cubicBezTo>
                  <a:cubicBezTo>
                    <a:pt x="1762" y="2325"/>
                    <a:pt x="1736" y="2321"/>
                    <a:pt x="1706" y="2321"/>
                  </a:cubicBezTo>
                  <a:cubicBezTo>
                    <a:pt x="1687" y="2321"/>
                    <a:pt x="1667" y="2323"/>
                    <a:pt x="1646" y="2325"/>
                  </a:cubicBezTo>
                  <a:cubicBezTo>
                    <a:pt x="1626" y="2327"/>
                    <a:pt x="1608" y="2328"/>
                    <a:pt x="1589" y="2328"/>
                  </a:cubicBezTo>
                  <a:cubicBezTo>
                    <a:pt x="1581" y="2328"/>
                    <a:pt x="1573" y="2328"/>
                    <a:pt x="1565" y="2327"/>
                  </a:cubicBezTo>
                  <a:cubicBezTo>
                    <a:pt x="1483" y="2317"/>
                    <a:pt x="1427" y="2246"/>
                    <a:pt x="1370" y="2173"/>
                  </a:cubicBezTo>
                  <a:cubicBezTo>
                    <a:pt x="1310" y="2100"/>
                    <a:pt x="1250" y="2023"/>
                    <a:pt x="1155" y="2000"/>
                  </a:cubicBezTo>
                  <a:cubicBezTo>
                    <a:pt x="1136" y="1995"/>
                    <a:pt x="1115" y="1993"/>
                    <a:pt x="1091" y="1993"/>
                  </a:cubicBezTo>
                  <a:cubicBezTo>
                    <a:pt x="1085" y="1848"/>
                    <a:pt x="1085" y="1719"/>
                    <a:pt x="1093" y="1601"/>
                  </a:cubicBezTo>
                  <a:lnTo>
                    <a:pt x="1093" y="1586"/>
                  </a:lnTo>
                  <a:lnTo>
                    <a:pt x="645" y="1215"/>
                  </a:lnTo>
                  <a:cubicBezTo>
                    <a:pt x="624" y="1196"/>
                    <a:pt x="603" y="1179"/>
                    <a:pt x="590" y="1155"/>
                  </a:cubicBezTo>
                  <a:cubicBezTo>
                    <a:pt x="573" y="1130"/>
                    <a:pt x="568" y="1098"/>
                    <a:pt x="562" y="1063"/>
                  </a:cubicBezTo>
                  <a:cubicBezTo>
                    <a:pt x="560" y="1046"/>
                    <a:pt x="558" y="1029"/>
                    <a:pt x="553" y="1014"/>
                  </a:cubicBezTo>
                  <a:cubicBezTo>
                    <a:pt x="525" y="890"/>
                    <a:pt x="431" y="793"/>
                    <a:pt x="335" y="708"/>
                  </a:cubicBezTo>
                  <a:lnTo>
                    <a:pt x="313" y="686"/>
                  </a:lnTo>
                  <a:cubicBezTo>
                    <a:pt x="230" y="613"/>
                    <a:pt x="146" y="538"/>
                    <a:pt x="103" y="442"/>
                  </a:cubicBezTo>
                  <a:cubicBezTo>
                    <a:pt x="61" y="346"/>
                    <a:pt x="71" y="204"/>
                    <a:pt x="166" y="149"/>
                  </a:cubicBezTo>
                  <a:cubicBezTo>
                    <a:pt x="204" y="125"/>
                    <a:pt x="253" y="121"/>
                    <a:pt x="301" y="114"/>
                  </a:cubicBezTo>
                  <a:cubicBezTo>
                    <a:pt x="540" y="84"/>
                    <a:pt x="787" y="54"/>
                    <a:pt x="1029" y="54"/>
                  </a:cubicBezTo>
                  <a:close/>
                  <a:moveTo>
                    <a:pt x="1029" y="1"/>
                  </a:moveTo>
                  <a:cubicBezTo>
                    <a:pt x="783" y="1"/>
                    <a:pt x="534" y="31"/>
                    <a:pt x="294" y="61"/>
                  </a:cubicBezTo>
                  <a:cubicBezTo>
                    <a:pt x="245" y="67"/>
                    <a:pt x="187" y="74"/>
                    <a:pt x="138" y="104"/>
                  </a:cubicBezTo>
                  <a:cubicBezTo>
                    <a:pt x="18" y="174"/>
                    <a:pt x="1" y="343"/>
                    <a:pt x="54" y="463"/>
                  </a:cubicBezTo>
                  <a:cubicBezTo>
                    <a:pt x="101" y="571"/>
                    <a:pt x="191" y="650"/>
                    <a:pt x="277" y="727"/>
                  </a:cubicBezTo>
                  <a:lnTo>
                    <a:pt x="301" y="746"/>
                  </a:lnTo>
                  <a:cubicBezTo>
                    <a:pt x="390" y="828"/>
                    <a:pt x="476" y="916"/>
                    <a:pt x="502" y="1027"/>
                  </a:cubicBezTo>
                  <a:cubicBezTo>
                    <a:pt x="504" y="1042"/>
                    <a:pt x="508" y="1057"/>
                    <a:pt x="510" y="1072"/>
                  </a:cubicBezTo>
                  <a:cubicBezTo>
                    <a:pt x="515" y="1108"/>
                    <a:pt x="521" y="1149"/>
                    <a:pt x="543" y="1183"/>
                  </a:cubicBezTo>
                  <a:cubicBezTo>
                    <a:pt x="562" y="1213"/>
                    <a:pt x="588" y="1237"/>
                    <a:pt x="613" y="1256"/>
                  </a:cubicBezTo>
                  <a:lnTo>
                    <a:pt x="1038" y="1610"/>
                  </a:lnTo>
                  <a:cubicBezTo>
                    <a:pt x="1031" y="1734"/>
                    <a:pt x="1031" y="1869"/>
                    <a:pt x="1040" y="2021"/>
                  </a:cubicBezTo>
                  <a:lnTo>
                    <a:pt x="1042" y="2049"/>
                  </a:lnTo>
                  <a:lnTo>
                    <a:pt x="1068" y="2047"/>
                  </a:lnTo>
                  <a:cubicBezTo>
                    <a:pt x="1095" y="2047"/>
                    <a:pt x="1121" y="2047"/>
                    <a:pt x="1143" y="2053"/>
                  </a:cubicBezTo>
                  <a:cubicBezTo>
                    <a:pt x="1217" y="2070"/>
                    <a:pt x="1271" y="2137"/>
                    <a:pt x="1327" y="2207"/>
                  </a:cubicBezTo>
                  <a:cubicBezTo>
                    <a:pt x="1391" y="2285"/>
                    <a:pt x="1455" y="2366"/>
                    <a:pt x="1556" y="2381"/>
                  </a:cubicBezTo>
                  <a:cubicBezTo>
                    <a:pt x="1566" y="2382"/>
                    <a:pt x="1576" y="2383"/>
                    <a:pt x="1586" y="2383"/>
                  </a:cubicBezTo>
                  <a:cubicBezTo>
                    <a:pt x="1608" y="2383"/>
                    <a:pt x="1630" y="2380"/>
                    <a:pt x="1652" y="2379"/>
                  </a:cubicBezTo>
                  <a:cubicBezTo>
                    <a:pt x="1670" y="2377"/>
                    <a:pt x="1688" y="2376"/>
                    <a:pt x="1705" y="2376"/>
                  </a:cubicBezTo>
                  <a:cubicBezTo>
                    <a:pt x="1727" y="2376"/>
                    <a:pt x="1747" y="2378"/>
                    <a:pt x="1762" y="2385"/>
                  </a:cubicBezTo>
                  <a:cubicBezTo>
                    <a:pt x="1781" y="2392"/>
                    <a:pt x="1796" y="2407"/>
                    <a:pt x="1809" y="2428"/>
                  </a:cubicBezTo>
                  <a:lnTo>
                    <a:pt x="1832" y="2460"/>
                  </a:lnTo>
                  <a:lnTo>
                    <a:pt x="1854" y="2428"/>
                  </a:lnTo>
                  <a:cubicBezTo>
                    <a:pt x="2015" y="2190"/>
                    <a:pt x="2186" y="1903"/>
                    <a:pt x="2254" y="1584"/>
                  </a:cubicBezTo>
                  <a:lnTo>
                    <a:pt x="2261" y="1543"/>
                  </a:lnTo>
                  <a:cubicBezTo>
                    <a:pt x="2272" y="1492"/>
                    <a:pt x="2280" y="1445"/>
                    <a:pt x="2299" y="1400"/>
                  </a:cubicBezTo>
                  <a:cubicBezTo>
                    <a:pt x="2327" y="1331"/>
                    <a:pt x="2377" y="1273"/>
                    <a:pt x="2428" y="1213"/>
                  </a:cubicBezTo>
                  <a:cubicBezTo>
                    <a:pt x="2482" y="1149"/>
                    <a:pt x="2535" y="1085"/>
                    <a:pt x="2567" y="1008"/>
                  </a:cubicBezTo>
                  <a:cubicBezTo>
                    <a:pt x="2593" y="943"/>
                    <a:pt x="2604" y="871"/>
                    <a:pt x="2604" y="776"/>
                  </a:cubicBezTo>
                  <a:cubicBezTo>
                    <a:pt x="2599" y="543"/>
                    <a:pt x="2514" y="305"/>
                    <a:pt x="2362" y="108"/>
                  </a:cubicBezTo>
                  <a:lnTo>
                    <a:pt x="2297" y="24"/>
                  </a:lnTo>
                  <a:lnTo>
                    <a:pt x="2312" y="127"/>
                  </a:lnTo>
                  <a:cubicBezTo>
                    <a:pt x="2323" y="194"/>
                    <a:pt x="2319" y="247"/>
                    <a:pt x="2297" y="294"/>
                  </a:cubicBezTo>
                  <a:cubicBezTo>
                    <a:pt x="2289" y="311"/>
                    <a:pt x="2265" y="354"/>
                    <a:pt x="2227" y="363"/>
                  </a:cubicBezTo>
                  <a:cubicBezTo>
                    <a:pt x="2222" y="364"/>
                    <a:pt x="2218" y="364"/>
                    <a:pt x="2213" y="364"/>
                  </a:cubicBezTo>
                  <a:cubicBezTo>
                    <a:pt x="2174" y="364"/>
                    <a:pt x="2134" y="334"/>
                    <a:pt x="2096" y="305"/>
                  </a:cubicBezTo>
                  <a:cubicBezTo>
                    <a:pt x="1871" y="136"/>
                    <a:pt x="1569" y="33"/>
                    <a:pt x="1220" y="7"/>
                  </a:cubicBezTo>
                  <a:cubicBezTo>
                    <a:pt x="1160" y="3"/>
                    <a:pt x="1095" y="1"/>
                    <a:pt x="10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296"/>
            <p:cNvSpPr/>
            <p:nvPr/>
          </p:nvSpPr>
          <p:spPr>
            <a:xfrm>
              <a:off x="4715112" y="2473650"/>
              <a:ext cx="79534" cy="106840"/>
            </a:xfrm>
            <a:custGeom>
              <a:rect b="b" l="l" r="r" t="t"/>
              <a:pathLst>
                <a:path extrusionOk="0" h="3760" w="2799">
                  <a:moveTo>
                    <a:pt x="837" y="1"/>
                  </a:moveTo>
                  <a:cubicBezTo>
                    <a:pt x="748" y="1"/>
                    <a:pt x="660" y="16"/>
                    <a:pt x="596" y="77"/>
                  </a:cubicBezTo>
                  <a:cubicBezTo>
                    <a:pt x="575" y="98"/>
                    <a:pt x="556" y="124"/>
                    <a:pt x="534" y="146"/>
                  </a:cubicBezTo>
                  <a:cubicBezTo>
                    <a:pt x="427" y="242"/>
                    <a:pt x="262" y="206"/>
                    <a:pt x="121" y="229"/>
                  </a:cubicBezTo>
                  <a:cubicBezTo>
                    <a:pt x="91" y="233"/>
                    <a:pt x="63" y="242"/>
                    <a:pt x="39" y="261"/>
                  </a:cubicBezTo>
                  <a:cubicBezTo>
                    <a:pt x="22" y="274"/>
                    <a:pt x="11" y="291"/>
                    <a:pt x="1" y="308"/>
                  </a:cubicBezTo>
                  <a:cubicBezTo>
                    <a:pt x="7" y="323"/>
                    <a:pt x="16" y="336"/>
                    <a:pt x="20" y="351"/>
                  </a:cubicBezTo>
                  <a:cubicBezTo>
                    <a:pt x="44" y="422"/>
                    <a:pt x="56" y="495"/>
                    <a:pt x="84" y="565"/>
                  </a:cubicBezTo>
                  <a:cubicBezTo>
                    <a:pt x="133" y="694"/>
                    <a:pt x="230" y="797"/>
                    <a:pt x="303" y="917"/>
                  </a:cubicBezTo>
                  <a:cubicBezTo>
                    <a:pt x="341" y="981"/>
                    <a:pt x="371" y="1054"/>
                    <a:pt x="384" y="1127"/>
                  </a:cubicBezTo>
                  <a:cubicBezTo>
                    <a:pt x="528" y="1315"/>
                    <a:pt x="618" y="1545"/>
                    <a:pt x="620" y="1780"/>
                  </a:cubicBezTo>
                  <a:cubicBezTo>
                    <a:pt x="622" y="1855"/>
                    <a:pt x="616" y="1932"/>
                    <a:pt x="588" y="2001"/>
                  </a:cubicBezTo>
                  <a:cubicBezTo>
                    <a:pt x="556" y="2080"/>
                    <a:pt x="498" y="2147"/>
                    <a:pt x="440" y="2213"/>
                  </a:cubicBezTo>
                  <a:cubicBezTo>
                    <a:pt x="444" y="2234"/>
                    <a:pt x="446" y="2258"/>
                    <a:pt x="446" y="2279"/>
                  </a:cubicBezTo>
                  <a:cubicBezTo>
                    <a:pt x="466" y="2485"/>
                    <a:pt x="483" y="2689"/>
                    <a:pt x="502" y="2894"/>
                  </a:cubicBezTo>
                  <a:cubicBezTo>
                    <a:pt x="508" y="2984"/>
                    <a:pt x="517" y="3074"/>
                    <a:pt x="558" y="3154"/>
                  </a:cubicBezTo>
                  <a:cubicBezTo>
                    <a:pt x="665" y="3357"/>
                    <a:pt x="935" y="3400"/>
                    <a:pt x="1115" y="3541"/>
                  </a:cubicBezTo>
                  <a:cubicBezTo>
                    <a:pt x="1194" y="3604"/>
                    <a:pt x="1260" y="3685"/>
                    <a:pt x="1348" y="3732"/>
                  </a:cubicBezTo>
                  <a:cubicBezTo>
                    <a:pt x="1383" y="3750"/>
                    <a:pt x="1425" y="3759"/>
                    <a:pt x="1465" y="3759"/>
                  </a:cubicBezTo>
                  <a:cubicBezTo>
                    <a:pt x="1527" y="3759"/>
                    <a:pt x="1587" y="3736"/>
                    <a:pt x="1616" y="3681"/>
                  </a:cubicBezTo>
                  <a:cubicBezTo>
                    <a:pt x="1646" y="3621"/>
                    <a:pt x="1629" y="3546"/>
                    <a:pt x="1657" y="3486"/>
                  </a:cubicBezTo>
                  <a:cubicBezTo>
                    <a:pt x="1690" y="3414"/>
                    <a:pt x="1770" y="3389"/>
                    <a:pt x="1854" y="3389"/>
                  </a:cubicBezTo>
                  <a:cubicBezTo>
                    <a:pt x="1895" y="3389"/>
                    <a:pt x="1937" y="3395"/>
                    <a:pt x="1974" y="3404"/>
                  </a:cubicBezTo>
                  <a:cubicBezTo>
                    <a:pt x="2042" y="3422"/>
                    <a:pt x="2117" y="3443"/>
                    <a:pt x="2186" y="3443"/>
                  </a:cubicBezTo>
                  <a:cubicBezTo>
                    <a:pt x="2234" y="3443"/>
                    <a:pt x="2279" y="3433"/>
                    <a:pt x="2319" y="3404"/>
                  </a:cubicBezTo>
                  <a:cubicBezTo>
                    <a:pt x="2368" y="3368"/>
                    <a:pt x="2396" y="3308"/>
                    <a:pt x="2452" y="3282"/>
                  </a:cubicBezTo>
                  <a:cubicBezTo>
                    <a:pt x="2546" y="3237"/>
                    <a:pt x="2700" y="3297"/>
                    <a:pt x="2739" y="3199"/>
                  </a:cubicBezTo>
                  <a:cubicBezTo>
                    <a:pt x="2799" y="3111"/>
                    <a:pt x="2756" y="2986"/>
                    <a:pt x="2689" y="2903"/>
                  </a:cubicBezTo>
                  <a:cubicBezTo>
                    <a:pt x="2625" y="2817"/>
                    <a:pt x="2537" y="2742"/>
                    <a:pt x="2505" y="2642"/>
                  </a:cubicBezTo>
                  <a:cubicBezTo>
                    <a:pt x="2443" y="2438"/>
                    <a:pt x="2614" y="2247"/>
                    <a:pt x="2730" y="2067"/>
                  </a:cubicBezTo>
                  <a:cubicBezTo>
                    <a:pt x="2732" y="2061"/>
                    <a:pt x="2737" y="2055"/>
                    <a:pt x="2739" y="2048"/>
                  </a:cubicBezTo>
                  <a:cubicBezTo>
                    <a:pt x="2655" y="1950"/>
                    <a:pt x="2632" y="1808"/>
                    <a:pt x="2619" y="1675"/>
                  </a:cubicBezTo>
                  <a:cubicBezTo>
                    <a:pt x="2387" y="1530"/>
                    <a:pt x="2156" y="1384"/>
                    <a:pt x="1925" y="1236"/>
                  </a:cubicBezTo>
                  <a:cubicBezTo>
                    <a:pt x="1895" y="1219"/>
                    <a:pt x="1865" y="1200"/>
                    <a:pt x="1847" y="1170"/>
                  </a:cubicBezTo>
                  <a:cubicBezTo>
                    <a:pt x="1807" y="1101"/>
                    <a:pt x="1850" y="1015"/>
                    <a:pt x="1843" y="936"/>
                  </a:cubicBezTo>
                  <a:cubicBezTo>
                    <a:pt x="1837" y="844"/>
                    <a:pt x="1764" y="773"/>
                    <a:pt x="1698" y="711"/>
                  </a:cubicBezTo>
                  <a:cubicBezTo>
                    <a:pt x="1603" y="619"/>
                    <a:pt x="1511" y="518"/>
                    <a:pt x="1464" y="396"/>
                  </a:cubicBezTo>
                  <a:cubicBezTo>
                    <a:pt x="1419" y="272"/>
                    <a:pt x="1425" y="122"/>
                    <a:pt x="1515" y="26"/>
                  </a:cubicBezTo>
                  <a:cubicBezTo>
                    <a:pt x="1518" y="21"/>
                    <a:pt x="1524" y="17"/>
                    <a:pt x="1528" y="13"/>
                  </a:cubicBezTo>
                  <a:lnTo>
                    <a:pt x="1528" y="13"/>
                  </a:lnTo>
                  <a:cubicBezTo>
                    <a:pt x="1446" y="18"/>
                    <a:pt x="1364" y="21"/>
                    <a:pt x="1282" y="21"/>
                  </a:cubicBezTo>
                  <a:cubicBezTo>
                    <a:pt x="1179" y="21"/>
                    <a:pt x="1076" y="17"/>
                    <a:pt x="973" y="8"/>
                  </a:cubicBezTo>
                  <a:cubicBezTo>
                    <a:pt x="929" y="5"/>
                    <a:pt x="883" y="1"/>
                    <a:pt x="8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296"/>
            <p:cNvSpPr/>
            <p:nvPr/>
          </p:nvSpPr>
          <p:spPr>
            <a:xfrm>
              <a:off x="4714259" y="2472911"/>
              <a:ext cx="81295" cy="108318"/>
            </a:xfrm>
            <a:custGeom>
              <a:rect b="b" l="l" r="r" t="t"/>
              <a:pathLst>
                <a:path extrusionOk="0" h="3812" w="2861">
                  <a:moveTo>
                    <a:pt x="866" y="54"/>
                  </a:moveTo>
                  <a:cubicBezTo>
                    <a:pt x="911" y="54"/>
                    <a:pt x="958" y="58"/>
                    <a:pt x="1001" y="62"/>
                  </a:cubicBezTo>
                  <a:cubicBezTo>
                    <a:pt x="1098" y="70"/>
                    <a:pt x="1196" y="74"/>
                    <a:pt x="1295" y="74"/>
                  </a:cubicBezTo>
                  <a:cubicBezTo>
                    <a:pt x="1361" y="74"/>
                    <a:pt x="1428" y="72"/>
                    <a:pt x="1496" y="69"/>
                  </a:cubicBezTo>
                  <a:lnTo>
                    <a:pt x="1496" y="69"/>
                  </a:lnTo>
                  <a:cubicBezTo>
                    <a:pt x="1432" y="167"/>
                    <a:pt x="1421" y="302"/>
                    <a:pt x="1470" y="431"/>
                  </a:cubicBezTo>
                  <a:cubicBezTo>
                    <a:pt x="1518" y="561"/>
                    <a:pt x="1614" y="664"/>
                    <a:pt x="1710" y="756"/>
                  </a:cubicBezTo>
                  <a:cubicBezTo>
                    <a:pt x="1775" y="819"/>
                    <a:pt x="1841" y="883"/>
                    <a:pt x="1847" y="964"/>
                  </a:cubicBezTo>
                  <a:cubicBezTo>
                    <a:pt x="1850" y="992"/>
                    <a:pt x="1845" y="1020"/>
                    <a:pt x="1841" y="1050"/>
                  </a:cubicBezTo>
                  <a:cubicBezTo>
                    <a:pt x="1832" y="1104"/>
                    <a:pt x="1824" y="1157"/>
                    <a:pt x="1854" y="1209"/>
                  </a:cubicBezTo>
                  <a:cubicBezTo>
                    <a:pt x="1875" y="1245"/>
                    <a:pt x="1910" y="1266"/>
                    <a:pt x="1940" y="1286"/>
                  </a:cubicBezTo>
                  <a:lnTo>
                    <a:pt x="2623" y="1716"/>
                  </a:lnTo>
                  <a:cubicBezTo>
                    <a:pt x="2638" y="1847"/>
                    <a:pt x="2662" y="1980"/>
                    <a:pt x="2739" y="2078"/>
                  </a:cubicBezTo>
                  <a:cubicBezTo>
                    <a:pt x="2737" y="2078"/>
                    <a:pt x="2737" y="2078"/>
                    <a:pt x="2737" y="2081"/>
                  </a:cubicBezTo>
                  <a:cubicBezTo>
                    <a:pt x="2717" y="2110"/>
                    <a:pt x="2698" y="2140"/>
                    <a:pt x="2677" y="2170"/>
                  </a:cubicBezTo>
                  <a:cubicBezTo>
                    <a:pt x="2572" y="2320"/>
                    <a:pt x="2454" y="2494"/>
                    <a:pt x="2510" y="2674"/>
                  </a:cubicBezTo>
                  <a:cubicBezTo>
                    <a:pt x="2535" y="2753"/>
                    <a:pt x="2589" y="2815"/>
                    <a:pt x="2642" y="2875"/>
                  </a:cubicBezTo>
                  <a:cubicBezTo>
                    <a:pt x="2662" y="2899"/>
                    <a:pt x="2681" y="2920"/>
                    <a:pt x="2698" y="2944"/>
                  </a:cubicBezTo>
                  <a:cubicBezTo>
                    <a:pt x="2756" y="3017"/>
                    <a:pt x="2801" y="3130"/>
                    <a:pt x="2743" y="3216"/>
                  </a:cubicBezTo>
                  <a:cubicBezTo>
                    <a:pt x="2728" y="3255"/>
                    <a:pt x="2683" y="3259"/>
                    <a:pt x="2610" y="3261"/>
                  </a:cubicBezTo>
                  <a:cubicBezTo>
                    <a:pt x="2563" y="3261"/>
                    <a:pt x="2512" y="3263"/>
                    <a:pt x="2469" y="3285"/>
                  </a:cubicBezTo>
                  <a:cubicBezTo>
                    <a:pt x="2432" y="3302"/>
                    <a:pt x="2409" y="3330"/>
                    <a:pt x="2383" y="3357"/>
                  </a:cubicBezTo>
                  <a:cubicBezTo>
                    <a:pt x="2366" y="3377"/>
                    <a:pt x="2351" y="3394"/>
                    <a:pt x="2332" y="3409"/>
                  </a:cubicBezTo>
                  <a:cubicBezTo>
                    <a:pt x="2302" y="3430"/>
                    <a:pt x="2263" y="3443"/>
                    <a:pt x="2216" y="3443"/>
                  </a:cubicBezTo>
                  <a:cubicBezTo>
                    <a:pt x="2158" y="3443"/>
                    <a:pt x="2094" y="3426"/>
                    <a:pt x="2034" y="3411"/>
                  </a:cubicBezTo>
                  <a:lnTo>
                    <a:pt x="2010" y="3405"/>
                  </a:lnTo>
                  <a:cubicBezTo>
                    <a:pt x="1967" y="3394"/>
                    <a:pt x="1925" y="3387"/>
                    <a:pt x="1884" y="3387"/>
                  </a:cubicBezTo>
                  <a:cubicBezTo>
                    <a:pt x="1775" y="3387"/>
                    <a:pt x="1698" y="3428"/>
                    <a:pt x="1663" y="3501"/>
                  </a:cubicBezTo>
                  <a:cubicBezTo>
                    <a:pt x="1648" y="3535"/>
                    <a:pt x="1644" y="3570"/>
                    <a:pt x="1642" y="3604"/>
                  </a:cubicBezTo>
                  <a:cubicBezTo>
                    <a:pt x="1638" y="3638"/>
                    <a:pt x="1635" y="3668"/>
                    <a:pt x="1623" y="3694"/>
                  </a:cubicBezTo>
                  <a:cubicBezTo>
                    <a:pt x="1593" y="3752"/>
                    <a:pt x="1524" y="3758"/>
                    <a:pt x="1494" y="3758"/>
                  </a:cubicBezTo>
                  <a:cubicBezTo>
                    <a:pt x="1460" y="3758"/>
                    <a:pt x="1421" y="3749"/>
                    <a:pt x="1391" y="3734"/>
                  </a:cubicBezTo>
                  <a:cubicBezTo>
                    <a:pt x="1338" y="3707"/>
                    <a:pt x="1295" y="3666"/>
                    <a:pt x="1248" y="3621"/>
                  </a:cubicBezTo>
                  <a:cubicBezTo>
                    <a:pt x="1220" y="3595"/>
                    <a:pt x="1192" y="3570"/>
                    <a:pt x="1162" y="3546"/>
                  </a:cubicBezTo>
                  <a:cubicBezTo>
                    <a:pt x="1093" y="3492"/>
                    <a:pt x="1012" y="3454"/>
                    <a:pt x="933" y="3415"/>
                  </a:cubicBezTo>
                  <a:cubicBezTo>
                    <a:pt x="800" y="3349"/>
                    <a:pt x="676" y="3289"/>
                    <a:pt x="611" y="3167"/>
                  </a:cubicBezTo>
                  <a:cubicBezTo>
                    <a:pt x="573" y="3092"/>
                    <a:pt x="564" y="3000"/>
                    <a:pt x="558" y="2918"/>
                  </a:cubicBezTo>
                  <a:lnTo>
                    <a:pt x="504" y="2301"/>
                  </a:lnTo>
                  <a:cubicBezTo>
                    <a:pt x="502" y="2284"/>
                    <a:pt x="500" y="2265"/>
                    <a:pt x="498" y="2248"/>
                  </a:cubicBezTo>
                  <a:lnTo>
                    <a:pt x="502" y="2245"/>
                  </a:lnTo>
                  <a:cubicBezTo>
                    <a:pt x="553" y="2181"/>
                    <a:pt x="609" y="2117"/>
                    <a:pt x="641" y="2038"/>
                  </a:cubicBezTo>
                  <a:cubicBezTo>
                    <a:pt x="667" y="1973"/>
                    <a:pt x="678" y="1901"/>
                    <a:pt x="678" y="1806"/>
                  </a:cubicBezTo>
                  <a:cubicBezTo>
                    <a:pt x="673" y="1575"/>
                    <a:pt x="588" y="1339"/>
                    <a:pt x="438" y="1142"/>
                  </a:cubicBezTo>
                  <a:cubicBezTo>
                    <a:pt x="427" y="1071"/>
                    <a:pt x="397" y="996"/>
                    <a:pt x="354" y="928"/>
                  </a:cubicBezTo>
                  <a:cubicBezTo>
                    <a:pt x="331" y="885"/>
                    <a:pt x="301" y="846"/>
                    <a:pt x="273" y="806"/>
                  </a:cubicBezTo>
                  <a:cubicBezTo>
                    <a:pt x="221" y="731"/>
                    <a:pt x="170" y="662"/>
                    <a:pt x="138" y="581"/>
                  </a:cubicBezTo>
                  <a:cubicBezTo>
                    <a:pt x="125" y="544"/>
                    <a:pt x="114" y="506"/>
                    <a:pt x="103" y="465"/>
                  </a:cubicBezTo>
                  <a:cubicBezTo>
                    <a:pt x="95" y="433"/>
                    <a:pt x="86" y="401"/>
                    <a:pt x="76" y="369"/>
                  </a:cubicBezTo>
                  <a:cubicBezTo>
                    <a:pt x="71" y="360"/>
                    <a:pt x="67" y="349"/>
                    <a:pt x="63" y="339"/>
                  </a:cubicBezTo>
                  <a:cubicBezTo>
                    <a:pt x="63" y="339"/>
                    <a:pt x="61" y="337"/>
                    <a:pt x="61" y="337"/>
                  </a:cubicBezTo>
                  <a:cubicBezTo>
                    <a:pt x="69" y="326"/>
                    <a:pt x="76" y="315"/>
                    <a:pt x="86" y="307"/>
                  </a:cubicBezTo>
                  <a:cubicBezTo>
                    <a:pt x="106" y="292"/>
                    <a:pt x="136" y="285"/>
                    <a:pt x="155" y="281"/>
                  </a:cubicBezTo>
                  <a:cubicBezTo>
                    <a:pt x="198" y="274"/>
                    <a:pt x="243" y="272"/>
                    <a:pt x="288" y="270"/>
                  </a:cubicBezTo>
                  <a:cubicBezTo>
                    <a:pt x="393" y="268"/>
                    <a:pt x="502" y="264"/>
                    <a:pt x="581" y="191"/>
                  </a:cubicBezTo>
                  <a:cubicBezTo>
                    <a:pt x="594" y="178"/>
                    <a:pt x="605" y="165"/>
                    <a:pt x="616" y="152"/>
                  </a:cubicBezTo>
                  <a:cubicBezTo>
                    <a:pt x="626" y="142"/>
                    <a:pt x="635" y="131"/>
                    <a:pt x="646" y="122"/>
                  </a:cubicBezTo>
                  <a:cubicBezTo>
                    <a:pt x="693" y="75"/>
                    <a:pt x="763" y="54"/>
                    <a:pt x="866" y="54"/>
                  </a:cubicBezTo>
                  <a:close/>
                  <a:moveTo>
                    <a:pt x="866" y="0"/>
                  </a:moveTo>
                  <a:cubicBezTo>
                    <a:pt x="793" y="0"/>
                    <a:pt x="686" y="9"/>
                    <a:pt x="607" y="84"/>
                  </a:cubicBezTo>
                  <a:cubicBezTo>
                    <a:pt x="596" y="94"/>
                    <a:pt x="586" y="105"/>
                    <a:pt x="575" y="118"/>
                  </a:cubicBezTo>
                  <a:cubicBezTo>
                    <a:pt x="566" y="129"/>
                    <a:pt x="556" y="142"/>
                    <a:pt x="545" y="150"/>
                  </a:cubicBezTo>
                  <a:cubicBezTo>
                    <a:pt x="481" y="210"/>
                    <a:pt x="386" y="214"/>
                    <a:pt x="288" y="217"/>
                  </a:cubicBezTo>
                  <a:cubicBezTo>
                    <a:pt x="241" y="219"/>
                    <a:pt x="191" y="221"/>
                    <a:pt x="146" y="227"/>
                  </a:cubicBezTo>
                  <a:cubicBezTo>
                    <a:pt x="121" y="232"/>
                    <a:pt x="82" y="242"/>
                    <a:pt x="52" y="266"/>
                  </a:cubicBezTo>
                  <a:cubicBezTo>
                    <a:pt x="33" y="281"/>
                    <a:pt x="20" y="300"/>
                    <a:pt x="7" y="319"/>
                  </a:cubicBezTo>
                  <a:lnTo>
                    <a:pt x="1" y="332"/>
                  </a:lnTo>
                  <a:lnTo>
                    <a:pt x="5" y="345"/>
                  </a:lnTo>
                  <a:cubicBezTo>
                    <a:pt x="9" y="352"/>
                    <a:pt x="11" y="356"/>
                    <a:pt x="14" y="362"/>
                  </a:cubicBezTo>
                  <a:cubicBezTo>
                    <a:pt x="18" y="371"/>
                    <a:pt x="22" y="379"/>
                    <a:pt x="24" y="388"/>
                  </a:cubicBezTo>
                  <a:cubicBezTo>
                    <a:pt x="35" y="418"/>
                    <a:pt x="44" y="448"/>
                    <a:pt x="52" y="478"/>
                  </a:cubicBezTo>
                  <a:cubicBezTo>
                    <a:pt x="63" y="519"/>
                    <a:pt x="74" y="559"/>
                    <a:pt x="89" y="600"/>
                  </a:cubicBezTo>
                  <a:cubicBezTo>
                    <a:pt x="123" y="688"/>
                    <a:pt x="176" y="763"/>
                    <a:pt x="230" y="838"/>
                  </a:cubicBezTo>
                  <a:cubicBezTo>
                    <a:pt x="256" y="876"/>
                    <a:pt x="286" y="915"/>
                    <a:pt x="309" y="956"/>
                  </a:cubicBezTo>
                  <a:cubicBezTo>
                    <a:pt x="350" y="1022"/>
                    <a:pt x="376" y="1091"/>
                    <a:pt x="386" y="1157"/>
                  </a:cubicBezTo>
                  <a:lnTo>
                    <a:pt x="393" y="1170"/>
                  </a:lnTo>
                  <a:cubicBezTo>
                    <a:pt x="538" y="1358"/>
                    <a:pt x="620" y="1586"/>
                    <a:pt x="624" y="1808"/>
                  </a:cubicBezTo>
                  <a:cubicBezTo>
                    <a:pt x="624" y="1894"/>
                    <a:pt x="616" y="1961"/>
                    <a:pt x="592" y="2018"/>
                  </a:cubicBezTo>
                  <a:cubicBezTo>
                    <a:pt x="564" y="2089"/>
                    <a:pt x="513" y="2147"/>
                    <a:pt x="459" y="2211"/>
                  </a:cubicBezTo>
                  <a:lnTo>
                    <a:pt x="442" y="2230"/>
                  </a:lnTo>
                  <a:lnTo>
                    <a:pt x="444" y="2241"/>
                  </a:lnTo>
                  <a:cubicBezTo>
                    <a:pt x="446" y="2263"/>
                    <a:pt x="448" y="2284"/>
                    <a:pt x="451" y="2308"/>
                  </a:cubicBezTo>
                  <a:lnTo>
                    <a:pt x="504" y="2922"/>
                  </a:lnTo>
                  <a:cubicBezTo>
                    <a:pt x="513" y="3010"/>
                    <a:pt x="521" y="3107"/>
                    <a:pt x="564" y="3192"/>
                  </a:cubicBezTo>
                  <a:cubicBezTo>
                    <a:pt x="635" y="3330"/>
                    <a:pt x="774" y="3396"/>
                    <a:pt x="909" y="3462"/>
                  </a:cubicBezTo>
                  <a:cubicBezTo>
                    <a:pt x="986" y="3499"/>
                    <a:pt x="1063" y="3537"/>
                    <a:pt x="1130" y="3589"/>
                  </a:cubicBezTo>
                  <a:cubicBezTo>
                    <a:pt x="1158" y="3610"/>
                    <a:pt x="1183" y="3636"/>
                    <a:pt x="1211" y="3660"/>
                  </a:cubicBezTo>
                  <a:cubicBezTo>
                    <a:pt x="1258" y="3704"/>
                    <a:pt x="1308" y="3749"/>
                    <a:pt x="1368" y="3782"/>
                  </a:cubicBezTo>
                  <a:cubicBezTo>
                    <a:pt x="1406" y="3801"/>
                    <a:pt x="1451" y="3812"/>
                    <a:pt x="1494" y="3812"/>
                  </a:cubicBezTo>
                  <a:cubicBezTo>
                    <a:pt x="1575" y="3812"/>
                    <a:pt x="1640" y="3777"/>
                    <a:pt x="1670" y="3717"/>
                  </a:cubicBezTo>
                  <a:cubicBezTo>
                    <a:pt x="1687" y="3683"/>
                    <a:pt x="1691" y="3647"/>
                    <a:pt x="1695" y="3610"/>
                  </a:cubicBezTo>
                  <a:cubicBezTo>
                    <a:pt x="1698" y="3578"/>
                    <a:pt x="1700" y="3548"/>
                    <a:pt x="1713" y="3522"/>
                  </a:cubicBezTo>
                  <a:cubicBezTo>
                    <a:pt x="1743" y="3456"/>
                    <a:pt x="1822" y="3441"/>
                    <a:pt x="1884" y="3441"/>
                  </a:cubicBezTo>
                  <a:cubicBezTo>
                    <a:pt x="1920" y="3441"/>
                    <a:pt x="1959" y="3447"/>
                    <a:pt x="1997" y="3456"/>
                  </a:cubicBezTo>
                  <a:lnTo>
                    <a:pt x="2021" y="3462"/>
                  </a:lnTo>
                  <a:cubicBezTo>
                    <a:pt x="2085" y="3480"/>
                    <a:pt x="2152" y="3497"/>
                    <a:pt x="2216" y="3497"/>
                  </a:cubicBezTo>
                  <a:cubicBezTo>
                    <a:pt x="2276" y="3497"/>
                    <a:pt x="2323" y="3482"/>
                    <a:pt x="2364" y="3452"/>
                  </a:cubicBezTo>
                  <a:cubicBezTo>
                    <a:pt x="2387" y="3435"/>
                    <a:pt x="2407" y="3413"/>
                    <a:pt x="2424" y="3394"/>
                  </a:cubicBezTo>
                  <a:cubicBezTo>
                    <a:pt x="2445" y="3368"/>
                    <a:pt x="2467" y="3345"/>
                    <a:pt x="2492" y="3332"/>
                  </a:cubicBezTo>
                  <a:cubicBezTo>
                    <a:pt x="2525" y="3317"/>
                    <a:pt x="2570" y="3315"/>
                    <a:pt x="2612" y="3315"/>
                  </a:cubicBezTo>
                  <a:cubicBezTo>
                    <a:pt x="2683" y="3312"/>
                    <a:pt x="2764" y="3310"/>
                    <a:pt x="2790" y="3240"/>
                  </a:cubicBezTo>
                  <a:cubicBezTo>
                    <a:pt x="2861" y="3139"/>
                    <a:pt x="2809" y="3000"/>
                    <a:pt x="2741" y="2912"/>
                  </a:cubicBezTo>
                  <a:cubicBezTo>
                    <a:pt x="2722" y="2888"/>
                    <a:pt x="2702" y="2865"/>
                    <a:pt x="2681" y="2841"/>
                  </a:cubicBezTo>
                  <a:cubicBezTo>
                    <a:pt x="2632" y="2781"/>
                    <a:pt x="2582" y="2728"/>
                    <a:pt x="2561" y="2659"/>
                  </a:cubicBezTo>
                  <a:cubicBezTo>
                    <a:pt x="2512" y="2503"/>
                    <a:pt x="2619" y="2348"/>
                    <a:pt x="2719" y="2200"/>
                  </a:cubicBezTo>
                  <a:cubicBezTo>
                    <a:pt x="2741" y="2168"/>
                    <a:pt x="2762" y="2138"/>
                    <a:pt x="2782" y="2108"/>
                  </a:cubicBezTo>
                  <a:cubicBezTo>
                    <a:pt x="2784" y="2104"/>
                    <a:pt x="2786" y="2100"/>
                    <a:pt x="2788" y="2095"/>
                  </a:cubicBezTo>
                  <a:cubicBezTo>
                    <a:pt x="2790" y="2093"/>
                    <a:pt x="2790" y="2091"/>
                    <a:pt x="2792" y="2089"/>
                  </a:cubicBezTo>
                  <a:lnTo>
                    <a:pt x="2803" y="2072"/>
                  </a:lnTo>
                  <a:lnTo>
                    <a:pt x="2790" y="2057"/>
                  </a:lnTo>
                  <a:cubicBezTo>
                    <a:pt x="2713" y="1965"/>
                    <a:pt x="2689" y="1830"/>
                    <a:pt x="2674" y="1699"/>
                  </a:cubicBezTo>
                  <a:lnTo>
                    <a:pt x="2674" y="1686"/>
                  </a:lnTo>
                  <a:lnTo>
                    <a:pt x="1967" y="1241"/>
                  </a:lnTo>
                  <a:cubicBezTo>
                    <a:pt x="1944" y="1224"/>
                    <a:pt x="1914" y="1206"/>
                    <a:pt x="1899" y="1181"/>
                  </a:cubicBezTo>
                  <a:cubicBezTo>
                    <a:pt x="1880" y="1146"/>
                    <a:pt x="1886" y="1104"/>
                    <a:pt x="1895" y="1056"/>
                  </a:cubicBezTo>
                  <a:cubicBezTo>
                    <a:pt x="1899" y="1026"/>
                    <a:pt x="1903" y="994"/>
                    <a:pt x="1901" y="960"/>
                  </a:cubicBezTo>
                  <a:cubicBezTo>
                    <a:pt x="1892" y="859"/>
                    <a:pt x="1815" y="784"/>
                    <a:pt x="1745" y="718"/>
                  </a:cubicBezTo>
                  <a:cubicBezTo>
                    <a:pt x="1655" y="630"/>
                    <a:pt x="1565" y="531"/>
                    <a:pt x="1520" y="412"/>
                  </a:cubicBezTo>
                  <a:cubicBezTo>
                    <a:pt x="1473" y="285"/>
                    <a:pt x="1490" y="150"/>
                    <a:pt x="1569" y="64"/>
                  </a:cubicBezTo>
                  <a:cubicBezTo>
                    <a:pt x="1571" y="62"/>
                    <a:pt x="1573" y="60"/>
                    <a:pt x="1578" y="58"/>
                  </a:cubicBezTo>
                  <a:lnTo>
                    <a:pt x="1625" y="7"/>
                  </a:lnTo>
                  <a:lnTo>
                    <a:pt x="1556" y="13"/>
                  </a:lnTo>
                  <a:cubicBezTo>
                    <a:pt x="1471" y="18"/>
                    <a:pt x="1385" y="21"/>
                    <a:pt x="1301" y="21"/>
                  </a:cubicBezTo>
                  <a:cubicBezTo>
                    <a:pt x="1201" y="21"/>
                    <a:pt x="1102" y="17"/>
                    <a:pt x="1005" y="9"/>
                  </a:cubicBezTo>
                  <a:cubicBezTo>
                    <a:pt x="963" y="4"/>
                    <a:pt x="916" y="0"/>
                    <a:pt x="8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296"/>
            <p:cNvSpPr/>
            <p:nvPr/>
          </p:nvSpPr>
          <p:spPr>
            <a:xfrm>
              <a:off x="4711588" y="2536528"/>
              <a:ext cx="37536" cy="55466"/>
            </a:xfrm>
            <a:custGeom>
              <a:rect b="b" l="l" r="r" t="t"/>
              <a:pathLst>
                <a:path extrusionOk="0" h="1952" w="1321">
                  <a:moveTo>
                    <a:pt x="564" y="0"/>
                  </a:moveTo>
                  <a:cubicBezTo>
                    <a:pt x="517" y="56"/>
                    <a:pt x="472" y="114"/>
                    <a:pt x="442" y="180"/>
                  </a:cubicBezTo>
                  <a:cubicBezTo>
                    <a:pt x="418" y="240"/>
                    <a:pt x="410" y="306"/>
                    <a:pt x="395" y="369"/>
                  </a:cubicBezTo>
                  <a:cubicBezTo>
                    <a:pt x="332" y="673"/>
                    <a:pt x="174" y="945"/>
                    <a:pt x="0" y="1204"/>
                  </a:cubicBezTo>
                  <a:cubicBezTo>
                    <a:pt x="56" y="1290"/>
                    <a:pt x="45" y="1438"/>
                    <a:pt x="127" y="1515"/>
                  </a:cubicBezTo>
                  <a:cubicBezTo>
                    <a:pt x="180" y="1565"/>
                    <a:pt x="257" y="1572"/>
                    <a:pt x="336" y="1572"/>
                  </a:cubicBezTo>
                  <a:cubicBezTo>
                    <a:pt x="366" y="1572"/>
                    <a:pt x="395" y="1571"/>
                    <a:pt x="424" y="1571"/>
                  </a:cubicBezTo>
                  <a:cubicBezTo>
                    <a:pt x="514" y="1571"/>
                    <a:pt x="594" y="1580"/>
                    <a:pt x="632" y="1654"/>
                  </a:cubicBezTo>
                  <a:cubicBezTo>
                    <a:pt x="641" y="1774"/>
                    <a:pt x="746" y="1877"/>
                    <a:pt x="864" y="1883"/>
                  </a:cubicBezTo>
                  <a:cubicBezTo>
                    <a:pt x="862" y="1907"/>
                    <a:pt x="855" y="1928"/>
                    <a:pt x="851" y="1952"/>
                  </a:cubicBezTo>
                  <a:cubicBezTo>
                    <a:pt x="924" y="1933"/>
                    <a:pt x="997" y="1907"/>
                    <a:pt x="1052" y="1858"/>
                  </a:cubicBezTo>
                  <a:cubicBezTo>
                    <a:pt x="1117" y="1798"/>
                    <a:pt x="1151" y="1714"/>
                    <a:pt x="1187" y="1633"/>
                  </a:cubicBezTo>
                  <a:cubicBezTo>
                    <a:pt x="1226" y="1553"/>
                    <a:pt x="1271" y="1474"/>
                    <a:pt x="1320" y="1399"/>
                  </a:cubicBezTo>
                  <a:cubicBezTo>
                    <a:pt x="1294" y="1373"/>
                    <a:pt x="1267" y="1350"/>
                    <a:pt x="1239" y="1328"/>
                  </a:cubicBezTo>
                  <a:cubicBezTo>
                    <a:pt x="1059" y="1187"/>
                    <a:pt x="789" y="1144"/>
                    <a:pt x="682" y="941"/>
                  </a:cubicBezTo>
                  <a:cubicBezTo>
                    <a:pt x="641" y="861"/>
                    <a:pt x="632" y="771"/>
                    <a:pt x="626" y="681"/>
                  </a:cubicBezTo>
                  <a:cubicBezTo>
                    <a:pt x="607" y="476"/>
                    <a:pt x="590" y="272"/>
                    <a:pt x="570" y="66"/>
                  </a:cubicBezTo>
                  <a:cubicBezTo>
                    <a:pt x="570" y="45"/>
                    <a:pt x="568" y="21"/>
                    <a:pt x="56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296"/>
            <p:cNvSpPr/>
            <p:nvPr/>
          </p:nvSpPr>
          <p:spPr>
            <a:xfrm>
              <a:off x="4710679" y="2534681"/>
              <a:ext cx="39412" cy="58364"/>
            </a:xfrm>
            <a:custGeom>
              <a:rect b="b" l="l" r="r" t="t"/>
              <a:pathLst>
                <a:path extrusionOk="0" h="2054" w="1387">
                  <a:moveTo>
                    <a:pt x="577" y="131"/>
                  </a:moveTo>
                  <a:cubicBezTo>
                    <a:pt x="577" y="131"/>
                    <a:pt x="577" y="134"/>
                    <a:pt x="577" y="134"/>
                  </a:cubicBezTo>
                  <a:lnTo>
                    <a:pt x="630" y="748"/>
                  </a:lnTo>
                  <a:cubicBezTo>
                    <a:pt x="639" y="836"/>
                    <a:pt x="647" y="933"/>
                    <a:pt x="690" y="1018"/>
                  </a:cubicBezTo>
                  <a:cubicBezTo>
                    <a:pt x="761" y="1156"/>
                    <a:pt x="900" y="1222"/>
                    <a:pt x="1035" y="1288"/>
                  </a:cubicBezTo>
                  <a:cubicBezTo>
                    <a:pt x="1112" y="1325"/>
                    <a:pt x="1189" y="1363"/>
                    <a:pt x="1256" y="1415"/>
                  </a:cubicBezTo>
                  <a:cubicBezTo>
                    <a:pt x="1275" y="1430"/>
                    <a:pt x="1294" y="1449"/>
                    <a:pt x="1318" y="1468"/>
                  </a:cubicBezTo>
                  <a:cubicBezTo>
                    <a:pt x="1271" y="1541"/>
                    <a:pt x="1230" y="1614"/>
                    <a:pt x="1196" y="1687"/>
                  </a:cubicBezTo>
                  <a:lnTo>
                    <a:pt x="1183" y="1717"/>
                  </a:lnTo>
                  <a:cubicBezTo>
                    <a:pt x="1151" y="1783"/>
                    <a:pt x="1119" y="1854"/>
                    <a:pt x="1065" y="1903"/>
                  </a:cubicBezTo>
                  <a:cubicBezTo>
                    <a:pt x="1022" y="1942"/>
                    <a:pt x="969" y="1963"/>
                    <a:pt x="917" y="1978"/>
                  </a:cubicBezTo>
                  <a:cubicBezTo>
                    <a:pt x="919" y="1970"/>
                    <a:pt x="922" y="1961"/>
                    <a:pt x="924" y="1953"/>
                  </a:cubicBezTo>
                  <a:lnTo>
                    <a:pt x="926" y="1923"/>
                  </a:lnTo>
                  <a:lnTo>
                    <a:pt x="898" y="1920"/>
                  </a:lnTo>
                  <a:cubicBezTo>
                    <a:pt x="793" y="1916"/>
                    <a:pt x="699" y="1824"/>
                    <a:pt x="692" y="1719"/>
                  </a:cubicBezTo>
                  <a:lnTo>
                    <a:pt x="690" y="1708"/>
                  </a:lnTo>
                  <a:cubicBezTo>
                    <a:pt x="641" y="1616"/>
                    <a:pt x="542" y="1610"/>
                    <a:pt x="452" y="1610"/>
                  </a:cubicBezTo>
                  <a:lnTo>
                    <a:pt x="371" y="1610"/>
                  </a:lnTo>
                  <a:cubicBezTo>
                    <a:pt x="287" y="1610"/>
                    <a:pt x="221" y="1601"/>
                    <a:pt x="178" y="1560"/>
                  </a:cubicBezTo>
                  <a:cubicBezTo>
                    <a:pt x="137" y="1522"/>
                    <a:pt x="122" y="1458"/>
                    <a:pt x="107" y="1398"/>
                  </a:cubicBezTo>
                  <a:cubicBezTo>
                    <a:pt x="95" y="1353"/>
                    <a:pt x="84" y="1308"/>
                    <a:pt x="65" y="1269"/>
                  </a:cubicBezTo>
                  <a:cubicBezTo>
                    <a:pt x="221" y="1033"/>
                    <a:pt x="388" y="753"/>
                    <a:pt x="454" y="440"/>
                  </a:cubicBezTo>
                  <a:lnTo>
                    <a:pt x="461" y="399"/>
                  </a:lnTo>
                  <a:cubicBezTo>
                    <a:pt x="472" y="348"/>
                    <a:pt x="480" y="301"/>
                    <a:pt x="499" y="256"/>
                  </a:cubicBezTo>
                  <a:cubicBezTo>
                    <a:pt x="519" y="211"/>
                    <a:pt x="544" y="172"/>
                    <a:pt x="577" y="131"/>
                  </a:cubicBezTo>
                  <a:close/>
                  <a:moveTo>
                    <a:pt x="615" y="1"/>
                  </a:moveTo>
                  <a:lnTo>
                    <a:pt x="577" y="48"/>
                  </a:lnTo>
                  <a:cubicBezTo>
                    <a:pt x="525" y="110"/>
                    <a:pt x="478" y="166"/>
                    <a:pt x="450" y="234"/>
                  </a:cubicBezTo>
                  <a:cubicBezTo>
                    <a:pt x="429" y="286"/>
                    <a:pt x="418" y="339"/>
                    <a:pt x="409" y="389"/>
                  </a:cubicBezTo>
                  <a:lnTo>
                    <a:pt x="401" y="429"/>
                  </a:lnTo>
                  <a:cubicBezTo>
                    <a:pt x="337" y="738"/>
                    <a:pt x="167" y="1021"/>
                    <a:pt x="9" y="1254"/>
                  </a:cubicBezTo>
                  <a:lnTo>
                    <a:pt x="0" y="1269"/>
                  </a:lnTo>
                  <a:lnTo>
                    <a:pt x="9" y="1284"/>
                  </a:lnTo>
                  <a:cubicBezTo>
                    <a:pt x="32" y="1316"/>
                    <a:pt x="43" y="1361"/>
                    <a:pt x="54" y="1411"/>
                  </a:cubicBezTo>
                  <a:cubicBezTo>
                    <a:pt x="71" y="1479"/>
                    <a:pt x="88" y="1550"/>
                    <a:pt x="142" y="1599"/>
                  </a:cubicBezTo>
                  <a:cubicBezTo>
                    <a:pt x="204" y="1659"/>
                    <a:pt x="294" y="1663"/>
                    <a:pt x="371" y="1663"/>
                  </a:cubicBezTo>
                  <a:lnTo>
                    <a:pt x="452" y="1663"/>
                  </a:lnTo>
                  <a:cubicBezTo>
                    <a:pt x="547" y="1663"/>
                    <a:pt x="609" y="1674"/>
                    <a:pt x="639" y="1728"/>
                  </a:cubicBezTo>
                  <a:cubicBezTo>
                    <a:pt x="649" y="1845"/>
                    <a:pt x="748" y="1950"/>
                    <a:pt x="866" y="1972"/>
                  </a:cubicBezTo>
                  <a:cubicBezTo>
                    <a:pt x="864" y="1974"/>
                    <a:pt x="864" y="1978"/>
                    <a:pt x="864" y="1980"/>
                  </a:cubicBezTo>
                  <a:cubicBezTo>
                    <a:pt x="859" y="1991"/>
                    <a:pt x="857" y="2002"/>
                    <a:pt x="857" y="2013"/>
                  </a:cubicBezTo>
                  <a:lnTo>
                    <a:pt x="851" y="2053"/>
                  </a:lnTo>
                  <a:lnTo>
                    <a:pt x="851" y="2053"/>
                  </a:lnTo>
                  <a:lnTo>
                    <a:pt x="889" y="2043"/>
                  </a:lnTo>
                  <a:cubicBezTo>
                    <a:pt x="954" y="2025"/>
                    <a:pt x="1037" y="2000"/>
                    <a:pt x="1101" y="1942"/>
                  </a:cubicBezTo>
                  <a:cubicBezTo>
                    <a:pt x="1164" y="1886"/>
                    <a:pt x="1198" y="1811"/>
                    <a:pt x="1230" y="1738"/>
                  </a:cubicBezTo>
                  <a:lnTo>
                    <a:pt x="1245" y="1710"/>
                  </a:lnTo>
                  <a:cubicBezTo>
                    <a:pt x="1279" y="1633"/>
                    <a:pt x="1324" y="1556"/>
                    <a:pt x="1374" y="1479"/>
                  </a:cubicBezTo>
                  <a:lnTo>
                    <a:pt x="1386" y="1460"/>
                  </a:lnTo>
                  <a:lnTo>
                    <a:pt x="1369" y="1445"/>
                  </a:lnTo>
                  <a:cubicBezTo>
                    <a:pt x="1341" y="1417"/>
                    <a:pt x="1316" y="1393"/>
                    <a:pt x="1288" y="1372"/>
                  </a:cubicBezTo>
                  <a:cubicBezTo>
                    <a:pt x="1219" y="1318"/>
                    <a:pt x="1138" y="1280"/>
                    <a:pt x="1059" y="1241"/>
                  </a:cubicBezTo>
                  <a:cubicBezTo>
                    <a:pt x="926" y="1175"/>
                    <a:pt x="802" y="1115"/>
                    <a:pt x="737" y="993"/>
                  </a:cubicBezTo>
                  <a:cubicBezTo>
                    <a:pt x="699" y="918"/>
                    <a:pt x="690" y="826"/>
                    <a:pt x="684" y="744"/>
                  </a:cubicBezTo>
                  <a:lnTo>
                    <a:pt x="630" y="127"/>
                  </a:lnTo>
                  <a:cubicBezTo>
                    <a:pt x="628" y="106"/>
                    <a:pt x="626" y="84"/>
                    <a:pt x="624" y="63"/>
                  </a:cubicBezTo>
                  <a:lnTo>
                    <a:pt x="61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296"/>
            <p:cNvSpPr/>
            <p:nvPr/>
          </p:nvSpPr>
          <p:spPr>
            <a:xfrm>
              <a:off x="4722556" y="2578835"/>
              <a:ext cx="41287" cy="66377"/>
            </a:xfrm>
            <a:custGeom>
              <a:rect b="b" l="l" r="r" t="t"/>
              <a:pathLst>
                <a:path extrusionOk="0" h="2336" w="1453">
                  <a:moveTo>
                    <a:pt x="883" y="0"/>
                  </a:moveTo>
                  <a:cubicBezTo>
                    <a:pt x="855" y="47"/>
                    <a:pt x="825" y="94"/>
                    <a:pt x="801" y="144"/>
                  </a:cubicBezTo>
                  <a:cubicBezTo>
                    <a:pt x="765" y="225"/>
                    <a:pt x="731" y="309"/>
                    <a:pt x="666" y="369"/>
                  </a:cubicBezTo>
                  <a:cubicBezTo>
                    <a:pt x="611" y="418"/>
                    <a:pt x="538" y="444"/>
                    <a:pt x="465" y="463"/>
                  </a:cubicBezTo>
                  <a:cubicBezTo>
                    <a:pt x="444" y="587"/>
                    <a:pt x="411" y="711"/>
                    <a:pt x="366" y="829"/>
                  </a:cubicBezTo>
                  <a:cubicBezTo>
                    <a:pt x="349" y="868"/>
                    <a:pt x="330" y="908"/>
                    <a:pt x="294" y="930"/>
                  </a:cubicBezTo>
                  <a:cubicBezTo>
                    <a:pt x="244" y="960"/>
                    <a:pt x="180" y="945"/>
                    <a:pt x="126" y="966"/>
                  </a:cubicBezTo>
                  <a:cubicBezTo>
                    <a:pt x="0" y="1018"/>
                    <a:pt x="32" y="1202"/>
                    <a:pt x="84" y="1326"/>
                  </a:cubicBezTo>
                  <a:cubicBezTo>
                    <a:pt x="195" y="1335"/>
                    <a:pt x="257" y="1453"/>
                    <a:pt x="300" y="1553"/>
                  </a:cubicBezTo>
                  <a:cubicBezTo>
                    <a:pt x="341" y="1654"/>
                    <a:pt x="384" y="1757"/>
                    <a:pt x="384" y="1866"/>
                  </a:cubicBezTo>
                  <a:cubicBezTo>
                    <a:pt x="386" y="1937"/>
                    <a:pt x="369" y="2012"/>
                    <a:pt x="401" y="2076"/>
                  </a:cubicBezTo>
                  <a:cubicBezTo>
                    <a:pt x="452" y="2177"/>
                    <a:pt x="591" y="2188"/>
                    <a:pt x="679" y="2256"/>
                  </a:cubicBezTo>
                  <a:cubicBezTo>
                    <a:pt x="709" y="2278"/>
                    <a:pt x="728" y="2305"/>
                    <a:pt x="746" y="2335"/>
                  </a:cubicBezTo>
                  <a:cubicBezTo>
                    <a:pt x="780" y="2308"/>
                    <a:pt x="812" y="2278"/>
                    <a:pt x="833" y="2239"/>
                  </a:cubicBezTo>
                  <a:cubicBezTo>
                    <a:pt x="868" y="2179"/>
                    <a:pt x="878" y="2108"/>
                    <a:pt x="898" y="2040"/>
                  </a:cubicBezTo>
                  <a:cubicBezTo>
                    <a:pt x="962" y="1832"/>
                    <a:pt x="1148" y="1667"/>
                    <a:pt x="1363" y="1628"/>
                  </a:cubicBezTo>
                  <a:cubicBezTo>
                    <a:pt x="1453" y="1504"/>
                    <a:pt x="1337" y="1331"/>
                    <a:pt x="1208" y="1249"/>
                  </a:cubicBezTo>
                  <a:cubicBezTo>
                    <a:pt x="1078" y="1168"/>
                    <a:pt x="917" y="1106"/>
                    <a:pt x="863" y="962"/>
                  </a:cubicBezTo>
                  <a:cubicBezTo>
                    <a:pt x="844" y="915"/>
                    <a:pt x="842" y="863"/>
                    <a:pt x="838" y="814"/>
                  </a:cubicBezTo>
                  <a:cubicBezTo>
                    <a:pt x="823" y="542"/>
                    <a:pt x="840" y="268"/>
                    <a:pt x="88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296"/>
            <p:cNvSpPr/>
            <p:nvPr/>
          </p:nvSpPr>
          <p:spPr>
            <a:xfrm>
              <a:off x="4722045" y="2574914"/>
              <a:ext cx="41145" cy="71378"/>
            </a:xfrm>
            <a:custGeom>
              <a:rect b="b" l="l" r="r" t="t"/>
              <a:pathLst>
                <a:path extrusionOk="0" h="2512" w="1448">
                  <a:moveTo>
                    <a:pt x="856" y="271"/>
                  </a:moveTo>
                  <a:cubicBezTo>
                    <a:pt x="826" y="504"/>
                    <a:pt x="817" y="734"/>
                    <a:pt x="830" y="954"/>
                  </a:cubicBezTo>
                  <a:cubicBezTo>
                    <a:pt x="832" y="1008"/>
                    <a:pt x="836" y="1059"/>
                    <a:pt x="856" y="1109"/>
                  </a:cubicBezTo>
                  <a:cubicBezTo>
                    <a:pt x="903" y="1231"/>
                    <a:pt x="1019" y="1297"/>
                    <a:pt x="1130" y="1361"/>
                  </a:cubicBezTo>
                  <a:cubicBezTo>
                    <a:pt x="1158" y="1376"/>
                    <a:pt x="1186" y="1394"/>
                    <a:pt x="1211" y="1411"/>
                  </a:cubicBezTo>
                  <a:cubicBezTo>
                    <a:pt x="1299" y="1466"/>
                    <a:pt x="1368" y="1554"/>
                    <a:pt x="1383" y="1634"/>
                  </a:cubicBezTo>
                  <a:cubicBezTo>
                    <a:pt x="1391" y="1674"/>
                    <a:pt x="1385" y="1711"/>
                    <a:pt x="1366" y="1741"/>
                  </a:cubicBezTo>
                  <a:cubicBezTo>
                    <a:pt x="1147" y="1786"/>
                    <a:pt x="956" y="1957"/>
                    <a:pt x="890" y="2171"/>
                  </a:cubicBezTo>
                  <a:cubicBezTo>
                    <a:pt x="884" y="2193"/>
                    <a:pt x="879" y="2214"/>
                    <a:pt x="873" y="2236"/>
                  </a:cubicBezTo>
                  <a:cubicBezTo>
                    <a:pt x="862" y="2281"/>
                    <a:pt x="851" y="2326"/>
                    <a:pt x="828" y="2364"/>
                  </a:cubicBezTo>
                  <a:cubicBezTo>
                    <a:pt x="815" y="2388"/>
                    <a:pt x="798" y="2411"/>
                    <a:pt x="770" y="2433"/>
                  </a:cubicBezTo>
                  <a:cubicBezTo>
                    <a:pt x="755" y="2409"/>
                    <a:pt x="736" y="2390"/>
                    <a:pt x="714" y="2373"/>
                  </a:cubicBezTo>
                  <a:cubicBezTo>
                    <a:pt x="678" y="2345"/>
                    <a:pt x="635" y="2326"/>
                    <a:pt x="592" y="2308"/>
                  </a:cubicBezTo>
                  <a:cubicBezTo>
                    <a:pt x="530" y="2281"/>
                    <a:pt x="470" y="2255"/>
                    <a:pt x="442" y="2201"/>
                  </a:cubicBezTo>
                  <a:cubicBezTo>
                    <a:pt x="423" y="2161"/>
                    <a:pt x="425" y="2111"/>
                    <a:pt x="427" y="2060"/>
                  </a:cubicBezTo>
                  <a:cubicBezTo>
                    <a:pt x="429" y="2041"/>
                    <a:pt x="429" y="2021"/>
                    <a:pt x="429" y="2004"/>
                  </a:cubicBezTo>
                  <a:cubicBezTo>
                    <a:pt x="427" y="1888"/>
                    <a:pt x="382" y="1779"/>
                    <a:pt x="342" y="1681"/>
                  </a:cubicBezTo>
                  <a:cubicBezTo>
                    <a:pt x="299" y="1578"/>
                    <a:pt x="234" y="1460"/>
                    <a:pt x="121" y="1441"/>
                  </a:cubicBezTo>
                  <a:cubicBezTo>
                    <a:pt x="91" y="1359"/>
                    <a:pt x="67" y="1256"/>
                    <a:pt x="97" y="1188"/>
                  </a:cubicBezTo>
                  <a:cubicBezTo>
                    <a:pt x="108" y="1160"/>
                    <a:pt x="127" y="1141"/>
                    <a:pt x="155" y="1130"/>
                  </a:cubicBezTo>
                  <a:cubicBezTo>
                    <a:pt x="174" y="1121"/>
                    <a:pt x="198" y="1119"/>
                    <a:pt x="224" y="1117"/>
                  </a:cubicBezTo>
                  <a:cubicBezTo>
                    <a:pt x="258" y="1115"/>
                    <a:pt x="294" y="1111"/>
                    <a:pt x="327" y="1091"/>
                  </a:cubicBezTo>
                  <a:cubicBezTo>
                    <a:pt x="367" y="1066"/>
                    <a:pt x="391" y="1021"/>
                    <a:pt x="408" y="976"/>
                  </a:cubicBezTo>
                  <a:cubicBezTo>
                    <a:pt x="451" y="869"/>
                    <a:pt x="483" y="753"/>
                    <a:pt x="507" y="622"/>
                  </a:cubicBezTo>
                  <a:cubicBezTo>
                    <a:pt x="569" y="605"/>
                    <a:pt x="644" y="579"/>
                    <a:pt x="701" y="526"/>
                  </a:cubicBezTo>
                  <a:cubicBezTo>
                    <a:pt x="764" y="470"/>
                    <a:pt x="798" y="395"/>
                    <a:pt x="830" y="322"/>
                  </a:cubicBezTo>
                  <a:lnTo>
                    <a:pt x="845" y="294"/>
                  </a:lnTo>
                  <a:cubicBezTo>
                    <a:pt x="847" y="286"/>
                    <a:pt x="851" y="279"/>
                    <a:pt x="856" y="271"/>
                  </a:cubicBezTo>
                  <a:close/>
                  <a:moveTo>
                    <a:pt x="950" y="1"/>
                  </a:moveTo>
                  <a:lnTo>
                    <a:pt x="860" y="155"/>
                  </a:lnTo>
                  <a:cubicBezTo>
                    <a:pt x="839" y="192"/>
                    <a:pt x="815" y="230"/>
                    <a:pt x="796" y="271"/>
                  </a:cubicBezTo>
                  <a:lnTo>
                    <a:pt x="783" y="301"/>
                  </a:lnTo>
                  <a:cubicBezTo>
                    <a:pt x="751" y="367"/>
                    <a:pt x="719" y="438"/>
                    <a:pt x="665" y="487"/>
                  </a:cubicBezTo>
                  <a:cubicBezTo>
                    <a:pt x="609" y="537"/>
                    <a:pt x="537" y="560"/>
                    <a:pt x="477" y="575"/>
                  </a:cubicBezTo>
                  <a:lnTo>
                    <a:pt x="459" y="579"/>
                  </a:lnTo>
                  <a:lnTo>
                    <a:pt x="457" y="597"/>
                  </a:lnTo>
                  <a:cubicBezTo>
                    <a:pt x="434" y="732"/>
                    <a:pt x="402" y="849"/>
                    <a:pt x="359" y="956"/>
                  </a:cubicBezTo>
                  <a:cubicBezTo>
                    <a:pt x="346" y="991"/>
                    <a:pt x="329" y="1027"/>
                    <a:pt x="299" y="1046"/>
                  </a:cubicBezTo>
                  <a:cubicBezTo>
                    <a:pt x="277" y="1059"/>
                    <a:pt x="249" y="1061"/>
                    <a:pt x="219" y="1064"/>
                  </a:cubicBezTo>
                  <a:cubicBezTo>
                    <a:pt x="192" y="1066"/>
                    <a:pt x="162" y="1068"/>
                    <a:pt x="136" y="1081"/>
                  </a:cubicBezTo>
                  <a:cubicBezTo>
                    <a:pt x="93" y="1096"/>
                    <a:pt x="65" y="1126"/>
                    <a:pt x="48" y="1166"/>
                  </a:cubicBezTo>
                  <a:cubicBezTo>
                    <a:pt x="1" y="1278"/>
                    <a:pt x="59" y="1432"/>
                    <a:pt x="78" y="1475"/>
                  </a:cubicBezTo>
                  <a:lnTo>
                    <a:pt x="84" y="1490"/>
                  </a:lnTo>
                  <a:lnTo>
                    <a:pt x="102" y="1492"/>
                  </a:lnTo>
                  <a:cubicBezTo>
                    <a:pt x="196" y="1499"/>
                    <a:pt x="254" y="1608"/>
                    <a:pt x="292" y="1702"/>
                  </a:cubicBezTo>
                  <a:cubicBezTo>
                    <a:pt x="333" y="1798"/>
                    <a:pt x="374" y="1899"/>
                    <a:pt x="376" y="2004"/>
                  </a:cubicBezTo>
                  <a:cubicBezTo>
                    <a:pt x="376" y="2021"/>
                    <a:pt x="376" y="2041"/>
                    <a:pt x="374" y="2058"/>
                  </a:cubicBezTo>
                  <a:cubicBezTo>
                    <a:pt x="372" y="2113"/>
                    <a:pt x="369" y="2171"/>
                    <a:pt x="395" y="2225"/>
                  </a:cubicBezTo>
                  <a:cubicBezTo>
                    <a:pt x="432" y="2296"/>
                    <a:pt x="502" y="2328"/>
                    <a:pt x="571" y="2356"/>
                  </a:cubicBezTo>
                  <a:cubicBezTo>
                    <a:pt x="609" y="2373"/>
                    <a:pt x="650" y="2392"/>
                    <a:pt x="682" y="2416"/>
                  </a:cubicBezTo>
                  <a:cubicBezTo>
                    <a:pt x="704" y="2433"/>
                    <a:pt x="725" y="2456"/>
                    <a:pt x="742" y="2486"/>
                  </a:cubicBezTo>
                  <a:lnTo>
                    <a:pt x="757" y="2512"/>
                  </a:lnTo>
                  <a:lnTo>
                    <a:pt x="781" y="2495"/>
                  </a:lnTo>
                  <a:cubicBezTo>
                    <a:pt x="826" y="2461"/>
                    <a:pt x="854" y="2428"/>
                    <a:pt x="875" y="2390"/>
                  </a:cubicBezTo>
                  <a:cubicBezTo>
                    <a:pt x="901" y="2345"/>
                    <a:pt x="914" y="2296"/>
                    <a:pt x="924" y="2248"/>
                  </a:cubicBezTo>
                  <a:cubicBezTo>
                    <a:pt x="931" y="2227"/>
                    <a:pt x="935" y="2208"/>
                    <a:pt x="941" y="2186"/>
                  </a:cubicBezTo>
                  <a:cubicBezTo>
                    <a:pt x="1004" y="1989"/>
                    <a:pt x="1181" y="1828"/>
                    <a:pt x="1387" y="1792"/>
                  </a:cubicBezTo>
                  <a:lnTo>
                    <a:pt x="1398" y="1790"/>
                  </a:lnTo>
                  <a:lnTo>
                    <a:pt x="1402" y="1781"/>
                  </a:lnTo>
                  <a:cubicBezTo>
                    <a:pt x="1436" y="1736"/>
                    <a:pt x="1447" y="1681"/>
                    <a:pt x="1434" y="1623"/>
                  </a:cubicBezTo>
                  <a:cubicBezTo>
                    <a:pt x="1417" y="1531"/>
                    <a:pt x="1340" y="1428"/>
                    <a:pt x="1239" y="1366"/>
                  </a:cubicBezTo>
                  <a:cubicBezTo>
                    <a:pt x="1214" y="1349"/>
                    <a:pt x="1184" y="1331"/>
                    <a:pt x="1156" y="1314"/>
                  </a:cubicBezTo>
                  <a:cubicBezTo>
                    <a:pt x="1053" y="1256"/>
                    <a:pt x="946" y="1194"/>
                    <a:pt x="905" y="1091"/>
                  </a:cubicBezTo>
                  <a:cubicBezTo>
                    <a:pt x="890" y="1046"/>
                    <a:pt x="886" y="999"/>
                    <a:pt x="884" y="950"/>
                  </a:cubicBezTo>
                  <a:cubicBezTo>
                    <a:pt x="869" y="691"/>
                    <a:pt x="884" y="419"/>
                    <a:pt x="929" y="142"/>
                  </a:cubicBezTo>
                  <a:lnTo>
                    <a:pt x="95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296"/>
            <p:cNvSpPr/>
            <p:nvPr/>
          </p:nvSpPr>
          <p:spPr>
            <a:xfrm>
              <a:off x="4745912" y="2566476"/>
              <a:ext cx="53477" cy="52909"/>
            </a:xfrm>
            <a:custGeom>
              <a:rect b="b" l="l" r="r" t="t"/>
              <a:pathLst>
                <a:path extrusionOk="0" h="1862" w="1882">
                  <a:moveTo>
                    <a:pt x="1415" y="0"/>
                  </a:moveTo>
                  <a:cubicBezTo>
                    <a:pt x="1398" y="4"/>
                    <a:pt x="1383" y="9"/>
                    <a:pt x="1368" y="15"/>
                  </a:cubicBezTo>
                  <a:cubicBezTo>
                    <a:pt x="1312" y="41"/>
                    <a:pt x="1284" y="101"/>
                    <a:pt x="1235" y="137"/>
                  </a:cubicBezTo>
                  <a:cubicBezTo>
                    <a:pt x="1195" y="166"/>
                    <a:pt x="1150" y="176"/>
                    <a:pt x="1102" y="176"/>
                  </a:cubicBezTo>
                  <a:cubicBezTo>
                    <a:pt x="1033" y="176"/>
                    <a:pt x="958" y="155"/>
                    <a:pt x="890" y="137"/>
                  </a:cubicBezTo>
                  <a:cubicBezTo>
                    <a:pt x="853" y="128"/>
                    <a:pt x="811" y="122"/>
                    <a:pt x="770" y="122"/>
                  </a:cubicBezTo>
                  <a:cubicBezTo>
                    <a:pt x="686" y="122"/>
                    <a:pt x="606" y="147"/>
                    <a:pt x="573" y="219"/>
                  </a:cubicBezTo>
                  <a:cubicBezTo>
                    <a:pt x="545" y="279"/>
                    <a:pt x="562" y="354"/>
                    <a:pt x="532" y="414"/>
                  </a:cubicBezTo>
                  <a:cubicBezTo>
                    <a:pt x="503" y="469"/>
                    <a:pt x="443" y="492"/>
                    <a:pt x="381" y="492"/>
                  </a:cubicBezTo>
                  <a:cubicBezTo>
                    <a:pt x="341" y="492"/>
                    <a:pt x="299" y="483"/>
                    <a:pt x="264" y="465"/>
                  </a:cubicBezTo>
                  <a:cubicBezTo>
                    <a:pt x="206" y="435"/>
                    <a:pt x="159" y="390"/>
                    <a:pt x="112" y="345"/>
                  </a:cubicBezTo>
                  <a:cubicBezTo>
                    <a:pt x="93" y="373"/>
                    <a:pt x="78" y="405"/>
                    <a:pt x="61" y="435"/>
                  </a:cubicBezTo>
                  <a:cubicBezTo>
                    <a:pt x="18" y="703"/>
                    <a:pt x="1" y="977"/>
                    <a:pt x="16" y="1249"/>
                  </a:cubicBezTo>
                  <a:cubicBezTo>
                    <a:pt x="20" y="1298"/>
                    <a:pt x="22" y="1350"/>
                    <a:pt x="41" y="1397"/>
                  </a:cubicBezTo>
                  <a:cubicBezTo>
                    <a:pt x="95" y="1541"/>
                    <a:pt x="256" y="1603"/>
                    <a:pt x="386" y="1684"/>
                  </a:cubicBezTo>
                  <a:cubicBezTo>
                    <a:pt x="453" y="1727"/>
                    <a:pt x="515" y="1791"/>
                    <a:pt x="547" y="1862"/>
                  </a:cubicBezTo>
                  <a:lnTo>
                    <a:pt x="866" y="1733"/>
                  </a:lnTo>
                  <a:cubicBezTo>
                    <a:pt x="920" y="1710"/>
                    <a:pt x="976" y="1688"/>
                    <a:pt x="1029" y="1667"/>
                  </a:cubicBezTo>
                  <a:cubicBezTo>
                    <a:pt x="1186" y="1603"/>
                    <a:pt x="1357" y="1523"/>
                    <a:pt x="1417" y="1365"/>
                  </a:cubicBezTo>
                  <a:cubicBezTo>
                    <a:pt x="1552" y="1307"/>
                    <a:pt x="1723" y="1301"/>
                    <a:pt x="1803" y="1179"/>
                  </a:cubicBezTo>
                  <a:cubicBezTo>
                    <a:pt x="1882" y="1059"/>
                    <a:pt x="1822" y="900"/>
                    <a:pt x="1848" y="759"/>
                  </a:cubicBezTo>
                  <a:cubicBezTo>
                    <a:pt x="1723" y="729"/>
                    <a:pt x="1620" y="621"/>
                    <a:pt x="1595" y="495"/>
                  </a:cubicBezTo>
                  <a:cubicBezTo>
                    <a:pt x="1584" y="448"/>
                    <a:pt x="1584" y="396"/>
                    <a:pt x="1569" y="352"/>
                  </a:cubicBezTo>
                  <a:cubicBezTo>
                    <a:pt x="1550" y="289"/>
                    <a:pt x="1505" y="242"/>
                    <a:pt x="1475" y="184"/>
                  </a:cubicBezTo>
                  <a:cubicBezTo>
                    <a:pt x="1445" y="129"/>
                    <a:pt x="1430" y="64"/>
                    <a:pt x="141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296"/>
            <p:cNvSpPr/>
            <p:nvPr/>
          </p:nvSpPr>
          <p:spPr>
            <a:xfrm>
              <a:off x="4745202" y="2565623"/>
              <a:ext cx="54131" cy="54756"/>
            </a:xfrm>
            <a:custGeom>
              <a:rect b="b" l="l" r="r" t="t"/>
              <a:pathLst>
                <a:path extrusionOk="0" h="1927" w="1905">
                  <a:moveTo>
                    <a:pt x="1421" y="62"/>
                  </a:moveTo>
                  <a:cubicBezTo>
                    <a:pt x="1433" y="116"/>
                    <a:pt x="1448" y="174"/>
                    <a:pt x="1476" y="227"/>
                  </a:cubicBezTo>
                  <a:cubicBezTo>
                    <a:pt x="1487" y="249"/>
                    <a:pt x="1502" y="270"/>
                    <a:pt x="1515" y="292"/>
                  </a:cubicBezTo>
                  <a:cubicBezTo>
                    <a:pt x="1536" y="324"/>
                    <a:pt x="1558" y="356"/>
                    <a:pt x="1568" y="390"/>
                  </a:cubicBezTo>
                  <a:cubicBezTo>
                    <a:pt x="1577" y="414"/>
                    <a:pt x="1581" y="441"/>
                    <a:pt x="1583" y="469"/>
                  </a:cubicBezTo>
                  <a:cubicBezTo>
                    <a:pt x="1585" y="491"/>
                    <a:pt x="1590" y="510"/>
                    <a:pt x="1594" y="529"/>
                  </a:cubicBezTo>
                  <a:cubicBezTo>
                    <a:pt x="1620" y="658"/>
                    <a:pt x="1718" y="767"/>
                    <a:pt x="1843" y="808"/>
                  </a:cubicBezTo>
                  <a:cubicBezTo>
                    <a:pt x="1836" y="859"/>
                    <a:pt x="1838" y="909"/>
                    <a:pt x="1840" y="960"/>
                  </a:cubicBezTo>
                  <a:cubicBezTo>
                    <a:pt x="1845" y="1046"/>
                    <a:pt x="1849" y="1129"/>
                    <a:pt x="1806" y="1194"/>
                  </a:cubicBezTo>
                  <a:cubicBezTo>
                    <a:pt x="1757" y="1271"/>
                    <a:pt x="1665" y="1296"/>
                    <a:pt x="1568" y="1324"/>
                  </a:cubicBezTo>
                  <a:cubicBezTo>
                    <a:pt x="1523" y="1339"/>
                    <a:pt x="1476" y="1352"/>
                    <a:pt x="1431" y="1371"/>
                  </a:cubicBezTo>
                  <a:lnTo>
                    <a:pt x="1423" y="1376"/>
                  </a:lnTo>
                  <a:lnTo>
                    <a:pt x="1418" y="1386"/>
                  </a:lnTo>
                  <a:cubicBezTo>
                    <a:pt x="1363" y="1532"/>
                    <a:pt x="1204" y="1607"/>
                    <a:pt x="1043" y="1671"/>
                  </a:cubicBezTo>
                  <a:lnTo>
                    <a:pt x="585" y="1858"/>
                  </a:lnTo>
                  <a:cubicBezTo>
                    <a:pt x="549" y="1796"/>
                    <a:pt x="491" y="1733"/>
                    <a:pt x="426" y="1693"/>
                  </a:cubicBezTo>
                  <a:cubicBezTo>
                    <a:pt x="399" y="1676"/>
                    <a:pt x="369" y="1658"/>
                    <a:pt x="341" y="1641"/>
                  </a:cubicBezTo>
                  <a:cubicBezTo>
                    <a:pt x="238" y="1583"/>
                    <a:pt x="131" y="1521"/>
                    <a:pt x="90" y="1418"/>
                  </a:cubicBezTo>
                  <a:cubicBezTo>
                    <a:pt x="75" y="1373"/>
                    <a:pt x="71" y="1326"/>
                    <a:pt x="69" y="1277"/>
                  </a:cubicBezTo>
                  <a:cubicBezTo>
                    <a:pt x="54" y="1020"/>
                    <a:pt x="69" y="748"/>
                    <a:pt x="111" y="474"/>
                  </a:cubicBezTo>
                  <a:cubicBezTo>
                    <a:pt x="118" y="463"/>
                    <a:pt x="124" y="452"/>
                    <a:pt x="131" y="441"/>
                  </a:cubicBezTo>
                  <a:cubicBezTo>
                    <a:pt x="135" y="433"/>
                    <a:pt x="139" y="424"/>
                    <a:pt x="144" y="418"/>
                  </a:cubicBezTo>
                  <a:cubicBezTo>
                    <a:pt x="184" y="454"/>
                    <a:pt x="227" y="493"/>
                    <a:pt x="279" y="519"/>
                  </a:cubicBezTo>
                  <a:cubicBezTo>
                    <a:pt x="317" y="538"/>
                    <a:pt x="362" y="549"/>
                    <a:pt x="405" y="549"/>
                  </a:cubicBezTo>
                  <a:cubicBezTo>
                    <a:pt x="486" y="549"/>
                    <a:pt x="551" y="514"/>
                    <a:pt x="581" y="454"/>
                  </a:cubicBezTo>
                  <a:cubicBezTo>
                    <a:pt x="598" y="420"/>
                    <a:pt x="602" y="384"/>
                    <a:pt x="606" y="347"/>
                  </a:cubicBezTo>
                  <a:cubicBezTo>
                    <a:pt x="609" y="315"/>
                    <a:pt x="611" y="285"/>
                    <a:pt x="624" y="259"/>
                  </a:cubicBezTo>
                  <a:cubicBezTo>
                    <a:pt x="654" y="193"/>
                    <a:pt x="733" y="178"/>
                    <a:pt x="795" y="178"/>
                  </a:cubicBezTo>
                  <a:cubicBezTo>
                    <a:pt x="831" y="178"/>
                    <a:pt x="870" y="184"/>
                    <a:pt x="908" y="193"/>
                  </a:cubicBezTo>
                  <a:lnTo>
                    <a:pt x="932" y="199"/>
                  </a:lnTo>
                  <a:cubicBezTo>
                    <a:pt x="996" y="217"/>
                    <a:pt x="1063" y="234"/>
                    <a:pt x="1127" y="234"/>
                  </a:cubicBezTo>
                  <a:cubicBezTo>
                    <a:pt x="1187" y="234"/>
                    <a:pt x="1234" y="219"/>
                    <a:pt x="1275" y="189"/>
                  </a:cubicBezTo>
                  <a:cubicBezTo>
                    <a:pt x="1298" y="172"/>
                    <a:pt x="1318" y="150"/>
                    <a:pt x="1335" y="131"/>
                  </a:cubicBezTo>
                  <a:cubicBezTo>
                    <a:pt x="1356" y="105"/>
                    <a:pt x="1378" y="82"/>
                    <a:pt x="1403" y="69"/>
                  </a:cubicBezTo>
                  <a:cubicBezTo>
                    <a:pt x="1408" y="67"/>
                    <a:pt x="1414" y="64"/>
                    <a:pt x="1421" y="62"/>
                  </a:cubicBezTo>
                  <a:close/>
                  <a:moveTo>
                    <a:pt x="1461" y="0"/>
                  </a:moveTo>
                  <a:lnTo>
                    <a:pt x="1436" y="4"/>
                  </a:lnTo>
                  <a:cubicBezTo>
                    <a:pt x="1412" y="9"/>
                    <a:pt x="1395" y="13"/>
                    <a:pt x="1380" y="22"/>
                  </a:cubicBezTo>
                  <a:cubicBezTo>
                    <a:pt x="1343" y="39"/>
                    <a:pt x="1320" y="67"/>
                    <a:pt x="1294" y="94"/>
                  </a:cubicBezTo>
                  <a:cubicBezTo>
                    <a:pt x="1277" y="114"/>
                    <a:pt x="1262" y="131"/>
                    <a:pt x="1243" y="146"/>
                  </a:cubicBezTo>
                  <a:cubicBezTo>
                    <a:pt x="1213" y="167"/>
                    <a:pt x="1174" y="180"/>
                    <a:pt x="1127" y="180"/>
                  </a:cubicBezTo>
                  <a:cubicBezTo>
                    <a:pt x="1069" y="180"/>
                    <a:pt x="1005" y="163"/>
                    <a:pt x="945" y="148"/>
                  </a:cubicBezTo>
                  <a:lnTo>
                    <a:pt x="921" y="142"/>
                  </a:lnTo>
                  <a:cubicBezTo>
                    <a:pt x="878" y="131"/>
                    <a:pt x="836" y="124"/>
                    <a:pt x="795" y="124"/>
                  </a:cubicBezTo>
                  <a:cubicBezTo>
                    <a:pt x="686" y="124"/>
                    <a:pt x="609" y="165"/>
                    <a:pt x="574" y="238"/>
                  </a:cubicBezTo>
                  <a:cubicBezTo>
                    <a:pt x="559" y="272"/>
                    <a:pt x="555" y="307"/>
                    <a:pt x="553" y="341"/>
                  </a:cubicBezTo>
                  <a:cubicBezTo>
                    <a:pt x="549" y="375"/>
                    <a:pt x="546" y="405"/>
                    <a:pt x="534" y="431"/>
                  </a:cubicBezTo>
                  <a:cubicBezTo>
                    <a:pt x="504" y="489"/>
                    <a:pt x="435" y="495"/>
                    <a:pt x="405" y="495"/>
                  </a:cubicBezTo>
                  <a:cubicBezTo>
                    <a:pt x="371" y="495"/>
                    <a:pt x="332" y="486"/>
                    <a:pt x="302" y="471"/>
                  </a:cubicBezTo>
                  <a:cubicBezTo>
                    <a:pt x="249" y="444"/>
                    <a:pt x="206" y="403"/>
                    <a:pt x="154" y="356"/>
                  </a:cubicBezTo>
                  <a:lnTo>
                    <a:pt x="131" y="334"/>
                  </a:lnTo>
                  <a:lnTo>
                    <a:pt x="114" y="360"/>
                  </a:lnTo>
                  <a:cubicBezTo>
                    <a:pt x="103" y="377"/>
                    <a:pt x="92" y="397"/>
                    <a:pt x="84" y="416"/>
                  </a:cubicBezTo>
                  <a:cubicBezTo>
                    <a:pt x="77" y="426"/>
                    <a:pt x="71" y="439"/>
                    <a:pt x="64" y="450"/>
                  </a:cubicBezTo>
                  <a:lnTo>
                    <a:pt x="60" y="461"/>
                  </a:lnTo>
                  <a:cubicBezTo>
                    <a:pt x="15" y="741"/>
                    <a:pt x="0" y="1016"/>
                    <a:pt x="15" y="1281"/>
                  </a:cubicBezTo>
                  <a:cubicBezTo>
                    <a:pt x="17" y="1335"/>
                    <a:pt x="21" y="1386"/>
                    <a:pt x="41" y="1436"/>
                  </a:cubicBezTo>
                  <a:cubicBezTo>
                    <a:pt x="88" y="1558"/>
                    <a:pt x="204" y="1624"/>
                    <a:pt x="315" y="1688"/>
                  </a:cubicBezTo>
                  <a:cubicBezTo>
                    <a:pt x="343" y="1703"/>
                    <a:pt x="371" y="1721"/>
                    <a:pt x="396" y="1738"/>
                  </a:cubicBezTo>
                  <a:cubicBezTo>
                    <a:pt x="461" y="1778"/>
                    <a:pt x="519" y="1841"/>
                    <a:pt x="549" y="1905"/>
                  </a:cubicBezTo>
                  <a:lnTo>
                    <a:pt x="559" y="1926"/>
                  </a:lnTo>
                  <a:lnTo>
                    <a:pt x="1065" y="1721"/>
                  </a:lnTo>
                  <a:cubicBezTo>
                    <a:pt x="1230" y="1654"/>
                    <a:pt x="1397" y="1575"/>
                    <a:pt x="1463" y="1416"/>
                  </a:cubicBezTo>
                  <a:cubicBezTo>
                    <a:pt x="1502" y="1399"/>
                    <a:pt x="1543" y="1388"/>
                    <a:pt x="1583" y="1376"/>
                  </a:cubicBezTo>
                  <a:cubicBezTo>
                    <a:pt x="1684" y="1346"/>
                    <a:pt x="1791" y="1316"/>
                    <a:pt x="1851" y="1223"/>
                  </a:cubicBezTo>
                  <a:cubicBezTo>
                    <a:pt x="1903" y="1144"/>
                    <a:pt x="1898" y="1048"/>
                    <a:pt x="1894" y="958"/>
                  </a:cubicBezTo>
                  <a:cubicBezTo>
                    <a:pt x="1892" y="902"/>
                    <a:pt x="1890" y="846"/>
                    <a:pt x="1900" y="795"/>
                  </a:cubicBezTo>
                  <a:lnTo>
                    <a:pt x="1905" y="769"/>
                  </a:lnTo>
                  <a:lnTo>
                    <a:pt x="1879" y="763"/>
                  </a:lnTo>
                  <a:cubicBezTo>
                    <a:pt x="1763" y="735"/>
                    <a:pt x="1669" y="636"/>
                    <a:pt x="1645" y="519"/>
                  </a:cubicBezTo>
                  <a:cubicBezTo>
                    <a:pt x="1641" y="501"/>
                    <a:pt x="1639" y="482"/>
                    <a:pt x="1637" y="463"/>
                  </a:cubicBezTo>
                  <a:cubicBezTo>
                    <a:pt x="1633" y="433"/>
                    <a:pt x="1630" y="403"/>
                    <a:pt x="1620" y="373"/>
                  </a:cubicBezTo>
                  <a:cubicBezTo>
                    <a:pt x="1607" y="332"/>
                    <a:pt x="1583" y="296"/>
                    <a:pt x="1560" y="262"/>
                  </a:cubicBezTo>
                  <a:cubicBezTo>
                    <a:pt x="1547" y="242"/>
                    <a:pt x="1534" y="223"/>
                    <a:pt x="1523" y="204"/>
                  </a:cubicBezTo>
                  <a:cubicBezTo>
                    <a:pt x="1493" y="146"/>
                    <a:pt x="1478" y="82"/>
                    <a:pt x="1466" y="26"/>
                  </a:cubicBezTo>
                  <a:lnTo>
                    <a:pt x="146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296"/>
            <p:cNvSpPr/>
            <p:nvPr/>
          </p:nvSpPr>
          <p:spPr>
            <a:xfrm>
              <a:off x="4854082" y="2585882"/>
              <a:ext cx="357773" cy="152787"/>
            </a:xfrm>
            <a:custGeom>
              <a:rect b="b" l="l" r="r" t="t"/>
              <a:pathLst>
                <a:path extrusionOk="0" h="5377" w="12591">
                  <a:moveTo>
                    <a:pt x="5346" y="1"/>
                  </a:moveTo>
                  <a:cubicBezTo>
                    <a:pt x="5159" y="1"/>
                    <a:pt x="4974" y="27"/>
                    <a:pt x="4798" y="93"/>
                  </a:cubicBezTo>
                  <a:cubicBezTo>
                    <a:pt x="4678" y="138"/>
                    <a:pt x="4564" y="200"/>
                    <a:pt x="4453" y="262"/>
                  </a:cubicBezTo>
                  <a:cubicBezTo>
                    <a:pt x="4134" y="436"/>
                    <a:pt x="3815" y="611"/>
                    <a:pt x="3536" y="843"/>
                  </a:cubicBezTo>
                  <a:cubicBezTo>
                    <a:pt x="3223" y="834"/>
                    <a:pt x="2910" y="825"/>
                    <a:pt x="2600" y="819"/>
                  </a:cubicBezTo>
                  <a:cubicBezTo>
                    <a:pt x="2575" y="818"/>
                    <a:pt x="2550" y="817"/>
                    <a:pt x="2525" y="817"/>
                  </a:cubicBezTo>
                  <a:cubicBezTo>
                    <a:pt x="2434" y="817"/>
                    <a:pt x="2343" y="827"/>
                    <a:pt x="2266" y="873"/>
                  </a:cubicBezTo>
                  <a:cubicBezTo>
                    <a:pt x="2167" y="930"/>
                    <a:pt x="2109" y="1072"/>
                    <a:pt x="2178" y="1164"/>
                  </a:cubicBezTo>
                  <a:cubicBezTo>
                    <a:pt x="1874" y="1358"/>
                    <a:pt x="1512" y="1457"/>
                    <a:pt x="1152" y="1457"/>
                  </a:cubicBezTo>
                  <a:cubicBezTo>
                    <a:pt x="1110" y="1457"/>
                    <a:pt x="1069" y="1456"/>
                    <a:pt x="1027" y="1453"/>
                  </a:cubicBezTo>
                  <a:cubicBezTo>
                    <a:pt x="894" y="1444"/>
                    <a:pt x="758" y="1422"/>
                    <a:pt x="625" y="1422"/>
                  </a:cubicBezTo>
                  <a:cubicBezTo>
                    <a:pt x="542" y="1422"/>
                    <a:pt x="461" y="1431"/>
                    <a:pt x="382" y="1455"/>
                  </a:cubicBezTo>
                  <a:cubicBezTo>
                    <a:pt x="174" y="1520"/>
                    <a:pt x="1" y="1760"/>
                    <a:pt x="102" y="1952"/>
                  </a:cubicBezTo>
                  <a:cubicBezTo>
                    <a:pt x="237" y="1978"/>
                    <a:pt x="372" y="2004"/>
                    <a:pt x="507" y="2030"/>
                  </a:cubicBezTo>
                  <a:cubicBezTo>
                    <a:pt x="597" y="2257"/>
                    <a:pt x="680" y="2531"/>
                    <a:pt x="534" y="2724"/>
                  </a:cubicBezTo>
                  <a:cubicBezTo>
                    <a:pt x="434" y="2859"/>
                    <a:pt x="226" y="2966"/>
                    <a:pt x="273" y="3129"/>
                  </a:cubicBezTo>
                  <a:cubicBezTo>
                    <a:pt x="331" y="3324"/>
                    <a:pt x="687" y="3274"/>
                    <a:pt x="749" y="3467"/>
                  </a:cubicBezTo>
                  <a:cubicBezTo>
                    <a:pt x="770" y="3534"/>
                    <a:pt x="747" y="3606"/>
                    <a:pt x="742" y="3675"/>
                  </a:cubicBezTo>
                  <a:cubicBezTo>
                    <a:pt x="730" y="3877"/>
                    <a:pt x="916" y="4064"/>
                    <a:pt x="1115" y="4064"/>
                  </a:cubicBezTo>
                  <a:cubicBezTo>
                    <a:pt x="1132" y="4064"/>
                    <a:pt x="1148" y="4063"/>
                    <a:pt x="1164" y="4061"/>
                  </a:cubicBezTo>
                  <a:lnTo>
                    <a:pt x="1164" y="4061"/>
                  </a:lnTo>
                  <a:cubicBezTo>
                    <a:pt x="1040" y="4198"/>
                    <a:pt x="1235" y="4406"/>
                    <a:pt x="1417" y="4444"/>
                  </a:cubicBezTo>
                  <a:cubicBezTo>
                    <a:pt x="1601" y="4481"/>
                    <a:pt x="1828" y="4485"/>
                    <a:pt x="1914" y="4650"/>
                  </a:cubicBezTo>
                  <a:cubicBezTo>
                    <a:pt x="1948" y="4716"/>
                    <a:pt x="1951" y="4793"/>
                    <a:pt x="1978" y="4862"/>
                  </a:cubicBezTo>
                  <a:cubicBezTo>
                    <a:pt x="2047" y="5029"/>
                    <a:pt x="2241" y="5094"/>
                    <a:pt x="2426" y="5094"/>
                  </a:cubicBezTo>
                  <a:cubicBezTo>
                    <a:pt x="2457" y="5094"/>
                    <a:pt x="2487" y="5092"/>
                    <a:pt x="2516" y="5089"/>
                  </a:cubicBezTo>
                  <a:cubicBezTo>
                    <a:pt x="2893" y="5048"/>
                    <a:pt x="3292" y="4731"/>
                    <a:pt x="3213" y="4358"/>
                  </a:cubicBezTo>
                  <a:lnTo>
                    <a:pt x="3213" y="4358"/>
                  </a:lnTo>
                  <a:cubicBezTo>
                    <a:pt x="3487" y="4459"/>
                    <a:pt x="3761" y="4560"/>
                    <a:pt x="4035" y="4660"/>
                  </a:cubicBezTo>
                  <a:cubicBezTo>
                    <a:pt x="4281" y="4903"/>
                    <a:pt x="4626" y="5026"/>
                    <a:pt x="4970" y="5026"/>
                  </a:cubicBezTo>
                  <a:cubicBezTo>
                    <a:pt x="5274" y="5026"/>
                    <a:pt x="5577" y="4930"/>
                    <a:pt x="5811" y="4735"/>
                  </a:cubicBezTo>
                  <a:cubicBezTo>
                    <a:pt x="5895" y="4667"/>
                    <a:pt x="5981" y="4581"/>
                    <a:pt x="6090" y="4579"/>
                  </a:cubicBezTo>
                  <a:cubicBezTo>
                    <a:pt x="6161" y="4579"/>
                    <a:pt x="6229" y="4615"/>
                    <a:pt x="6298" y="4635"/>
                  </a:cubicBezTo>
                  <a:cubicBezTo>
                    <a:pt x="6340" y="4647"/>
                    <a:pt x="6384" y="4654"/>
                    <a:pt x="6427" y="4654"/>
                  </a:cubicBezTo>
                  <a:cubicBezTo>
                    <a:pt x="6596" y="4654"/>
                    <a:pt x="6765" y="4562"/>
                    <a:pt x="6850" y="4414"/>
                  </a:cubicBezTo>
                  <a:lnTo>
                    <a:pt x="6850" y="4414"/>
                  </a:lnTo>
                  <a:cubicBezTo>
                    <a:pt x="6848" y="4720"/>
                    <a:pt x="6846" y="5025"/>
                    <a:pt x="6846" y="5329"/>
                  </a:cubicBezTo>
                  <a:lnTo>
                    <a:pt x="6846" y="5376"/>
                  </a:lnTo>
                  <a:cubicBezTo>
                    <a:pt x="6917" y="5320"/>
                    <a:pt x="6988" y="5258"/>
                    <a:pt x="7011" y="5170"/>
                  </a:cubicBezTo>
                  <a:cubicBezTo>
                    <a:pt x="7024" y="5119"/>
                    <a:pt x="7020" y="5063"/>
                    <a:pt x="7039" y="5016"/>
                  </a:cubicBezTo>
                  <a:cubicBezTo>
                    <a:pt x="7105" y="4847"/>
                    <a:pt x="7390" y="4868"/>
                    <a:pt x="7465" y="4703"/>
                  </a:cubicBezTo>
                  <a:cubicBezTo>
                    <a:pt x="7478" y="4678"/>
                    <a:pt x="7485" y="4645"/>
                    <a:pt x="7504" y="4624"/>
                  </a:cubicBezTo>
                  <a:cubicBezTo>
                    <a:pt x="7532" y="4592"/>
                    <a:pt x="7581" y="4588"/>
                    <a:pt x="7624" y="4585"/>
                  </a:cubicBezTo>
                  <a:cubicBezTo>
                    <a:pt x="7838" y="4579"/>
                    <a:pt x="8052" y="4573"/>
                    <a:pt x="8266" y="4573"/>
                  </a:cubicBezTo>
                  <a:cubicBezTo>
                    <a:pt x="8565" y="4573"/>
                    <a:pt x="8863" y="4586"/>
                    <a:pt x="9158" y="4630"/>
                  </a:cubicBezTo>
                  <a:cubicBezTo>
                    <a:pt x="9256" y="4646"/>
                    <a:pt x="9355" y="4663"/>
                    <a:pt x="9453" y="4663"/>
                  </a:cubicBezTo>
                  <a:cubicBezTo>
                    <a:pt x="9507" y="4663"/>
                    <a:pt x="9561" y="4658"/>
                    <a:pt x="9614" y="4643"/>
                  </a:cubicBezTo>
                  <a:cubicBezTo>
                    <a:pt x="9816" y="4583"/>
                    <a:pt x="9964" y="4395"/>
                    <a:pt x="10171" y="4354"/>
                  </a:cubicBezTo>
                  <a:cubicBezTo>
                    <a:pt x="10207" y="4347"/>
                    <a:pt x="10244" y="4345"/>
                    <a:pt x="10282" y="4345"/>
                  </a:cubicBezTo>
                  <a:cubicBezTo>
                    <a:pt x="10339" y="4345"/>
                    <a:pt x="10398" y="4350"/>
                    <a:pt x="10456" y="4350"/>
                  </a:cubicBezTo>
                  <a:cubicBezTo>
                    <a:pt x="10483" y="4350"/>
                    <a:pt x="10509" y="4349"/>
                    <a:pt x="10536" y="4346"/>
                  </a:cubicBezTo>
                  <a:cubicBezTo>
                    <a:pt x="10797" y="4316"/>
                    <a:pt x="11014" y="4093"/>
                    <a:pt x="11276" y="4093"/>
                  </a:cubicBezTo>
                  <a:cubicBezTo>
                    <a:pt x="11278" y="4093"/>
                    <a:pt x="11281" y="4093"/>
                    <a:pt x="11283" y="4093"/>
                  </a:cubicBezTo>
                  <a:cubicBezTo>
                    <a:pt x="11292" y="4112"/>
                    <a:pt x="11294" y="4133"/>
                    <a:pt x="11294" y="4155"/>
                  </a:cubicBezTo>
                  <a:cubicBezTo>
                    <a:pt x="11341" y="4140"/>
                    <a:pt x="11390" y="4127"/>
                    <a:pt x="11442" y="4123"/>
                  </a:cubicBezTo>
                  <a:cubicBezTo>
                    <a:pt x="11459" y="4121"/>
                    <a:pt x="11476" y="4120"/>
                    <a:pt x="11494" y="4120"/>
                  </a:cubicBezTo>
                  <a:cubicBezTo>
                    <a:pt x="11705" y="4120"/>
                    <a:pt x="11914" y="4227"/>
                    <a:pt x="12124" y="4227"/>
                  </a:cubicBezTo>
                  <a:cubicBezTo>
                    <a:pt x="12159" y="4227"/>
                    <a:pt x="12193" y="4224"/>
                    <a:pt x="12228" y="4217"/>
                  </a:cubicBezTo>
                  <a:cubicBezTo>
                    <a:pt x="12258" y="4211"/>
                    <a:pt x="12292" y="4204"/>
                    <a:pt x="12323" y="4204"/>
                  </a:cubicBezTo>
                  <a:cubicBezTo>
                    <a:pt x="12339" y="4204"/>
                    <a:pt x="12354" y="4206"/>
                    <a:pt x="12367" y="4211"/>
                  </a:cubicBezTo>
                  <a:cubicBezTo>
                    <a:pt x="12430" y="4110"/>
                    <a:pt x="12472" y="3994"/>
                    <a:pt x="12513" y="3883"/>
                  </a:cubicBezTo>
                  <a:cubicBezTo>
                    <a:pt x="12528" y="3838"/>
                    <a:pt x="12543" y="3791"/>
                    <a:pt x="12530" y="3746"/>
                  </a:cubicBezTo>
                  <a:cubicBezTo>
                    <a:pt x="12520" y="3705"/>
                    <a:pt x="12490" y="3675"/>
                    <a:pt x="12479" y="3636"/>
                  </a:cubicBezTo>
                  <a:cubicBezTo>
                    <a:pt x="12462" y="3583"/>
                    <a:pt x="12487" y="3527"/>
                    <a:pt x="12505" y="3474"/>
                  </a:cubicBezTo>
                  <a:cubicBezTo>
                    <a:pt x="12590" y="3223"/>
                    <a:pt x="12524" y="2925"/>
                    <a:pt x="12340" y="2737"/>
                  </a:cubicBezTo>
                  <a:cubicBezTo>
                    <a:pt x="12286" y="2679"/>
                    <a:pt x="12215" y="2614"/>
                    <a:pt x="12235" y="2537"/>
                  </a:cubicBezTo>
                  <a:cubicBezTo>
                    <a:pt x="12252" y="2467"/>
                    <a:pt x="12331" y="2439"/>
                    <a:pt x="12389" y="2394"/>
                  </a:cubicBezTo>
                  <a:cubicBezTo>
                    <a:pt x="12509" y="2297"/>
                    <a:pt x="12522" y="2122"/>
                    <a:pt x="12524" y="1965"/>
                  </a:cubicBezTo>
                  <a:cubicBezTo>
                    <a:pt x="12526" y="1856"/>
                    <a:pt x="12507" y="1717"/>
                    <a:pt x="12400" y="1689"/>
                  </a:cubicBezTo>
                  <a:cubicBezTo>
                    <a:pt x="12357" y="1678"/>
                    <a:pt x="12299" y="1687"/>
                    <a:pt x="12275" y="1648"/>
                  </a:cubicBezTo>
                  <a:cubicBezTo>
                    <a:pt x="12262" y="1631"/>
                    <a:pt x="12262" y="1607"/>
                    <a:pt x="12258" y="1586"/>
                  </a:cubicBezTo>
                  <a:cubicBezTo>
                    <a:pt x="12226" y="1468"/>
                    <a:pt x="12052" y="1460"/>
                    <a:pt x="11982" y="1359"/>
                  </a:cubicBezTo>
                  <a:cubicBezTo>
                    <a:pt x="11877" y="1213"/>
                    <a:pt x="12057" y="982"/>
                    <a:pt x="11952" y="836"/>
                  </a:cubicBezTo>
                  <a:cubicBezTo>
                    <a:pt x="11915" y="785"/>
                    <a:pt x="11853" y="761"/>
                    <a:pt x="11800" y="729"/>
                  </a:cubicBezTo>
                  <a:cubicBezTo>
                    <a:pt x="11690" y="663"/>
                    <a:pt x="11607" y="560"/>
                    <a:pt x="11498" y="491"/>
                  </a:cubicBezTo>
                  <a:cubicBezTo>
                    <a:pt x="11376" y="416"/>
                    <a:pt x="11241" y="391"/>
                    <a:pt x="11099" y="391"/>
                  </a:cubicBezTo>
                  <a:cubicBezTo>
                    <a:pt x="10863" y="391"/>
                    <a:pt x="10607" y="459"/>
                    <a:pt x="10366" y="474"/>
                  </a:cubicBezTo>
                  <a:cubicBezTo>
                    <a:pt x="10276" y="530"/>
                    <a:pt x="10186" y="588"/>
                    <a:pt x="10096" y="645"/>
                  </a:cubicBezTo>
                  <a:cubicBezTo>
                    <a:pt x="10034" y="684"/>
                    <a:pt x="9968" y="735"/>
                    <a:pt x="9970" y="808"/>
                  </a:cubicBezTo>
                  <a:cubicBezTo>
                    <a:pt x="9546" y="939"/>
                    <a:pt x="9103" y="1070"/>
                    <a:pt x="8665" y="1070"/>
                  </a:cubicBezTo>
                  <a:cubicBezTo>
                    <a:pt x="8515" y="1070"/>
                    <a:pt x="8365" y="1054"/>
                    <a:pt x="8217" y="1018"/>
                  </a:cubicBezTo>
                  <a:cubicBezTo>
                    <a:pt x="7853" y="930"/>
                    <a:pt x="7534" y="725"/>
                    <a:pt x="7204" y="553"/>
                  </a:cubicBezTo>
                  <a:cubicBezTo>
                    <a:pt x="6870" y="380"/>
                    <a:pt x="6518" y="238"/>
                    <a:pt x="6158" y="133"/>
                  </a:cubicBezTo>
                  <a:cubicBezTo>
                    <a:pt x="5896" y="57"/>
                    <a:pt x="5618" y="1"/>
                    <a:pt x="53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296"/>
            <p:cNvSpPr/>
            <p:nvPr/>
          </p:nvSpPr>
          <p:spPr>
            <a:xfrm>
              <a:off x="4855076" y="2585143"/>
              <a:ext cx="357631" cy="155032"/>
            </a:xfrm>
            <a:custGeom>
              <a:rect b="b" l="l" r="r" t="t"/>
              <a:pathLst>
                <a:path extrusionOk="0" h="5456" w="12586">
                  <a:moveTo>
                    <a:pt x="5311" y="54"/>
                  </a:moveTo>
                  <a:cubicBezTo>
                    <a:pt x="5547" y="54"/>
                    <a:pt x="5809" y="97"/>
                    <a:pt x="6115" y="185"/>
                  </a:cubicBezTo>
                  <a:cubicBezTo>
                    <a:pt x="6473" y="290"/>
                    <a:pt x="6824" y="429"/>
                    <a:pt x="7156" y="603"/>
                  </a:cubicBezTo>
                  <a:cubicBezTo>
                    <a:pt x="7229" y="641"/>
                    <a:pt x="7302" y="680"/>
                    <a:pt x="7377" y="721"/>
                  </a:cubicBezTo>
                  <a:cubicBezTo>
                    <a:pt x="7630" y="858"/>
                    <a:pt x="7891" y="1001"/>
                    <a:pt x="8176" y="1070"/>
                  </a:cubicBezTo>
                  <a:cubicBezTo>
                    <a:pt x="8320" y="1106"/>
                    <a:pt x="8467" y="1124"/>
                    <a:pt x="8628" y="1124"/>
                  </a:cubicBezTo>
                  <a:cubicBezTo>
                    <a:pt x="9087" y="1124"/>
                    <a:pt x="9560" y="976"/>
                    <a:pt x="9941" y="860"/>
                  </a:cubicBezTo>
                  <a:lnTo>
                    <a:pt x="9961" y="854"/>
                  </a:lnTo>
                  <a:lnTo>
                    <a:pt x="9961" y="832"/>
                  </a:lnTo>
                  <a:cubicBezTo>
                    <a:pt x="9961" y="776"/>
                    <a:pt x="10019" y="731"/>
                    <a:pt x="10074" y="695"/>
                  </a:cubicBezTo>
                  <a:lnTo>
                    <a:pt x="10340" y="526"/>
                  </a:lnTo>
                  <a:cubicBezTo>
                    <a:pt x="10447" y="519"/>
                    <a:pt x="10556" y="502"/>
                    <a:pt x="10663" y="485"/>
                  </a:cubicBezTo>
                  <a:cubicBezTo>
                    <a:pt x="10798" y="466"/>
                    <a:pt x="10935" y="444"/>
                    <a:pt x="11064" y="444"/>
                  </a:cubicBezTo>
                  <a:cubicBezTo>
                    <a:pt x="11223" y="444"/>
                    <a:pt x="11345" y="474"/>
                    <a:pt x="11450" y="541"/>
                  </a:cubicBezTo>
                  <a:cubicBezTo>
                    <a:pt x="11499" y="573"/>
                    <a:pt x="11546" y="614"/>
                    <a:pt x="11591" y="654"/>
                  </a:cubicBezTo>
                  <a:cubicBezTo>
                    <a:pt x="11640" y="697"/>
                    <a:pt x="11692" y="742"/>
                    <a:pt x="11752" y="776"/>
                  </a:cubicBezTo>
                  <a:cubicBezTo>
                    <a:pt x="11762" y="785"/>
                    <a:pt x="11777" y="791"/>
                    <a:pt x="11790" y="800"/>
                  </a:cubicBezTo>
                  <a:cubicBezTo>
                    <a:pt x="11831" y="821"/>
                    <a:pt x="11870" y="843"/>
                    <a:pt x="11895" y="877"/>
                  </a:cubicBezTo>
                  <a:cubicBezTo>
                    <a:pt x="11940" y="941"/>
                    <a:pt x="11923" y="1027"/>
                    <a:pt x="11906" y="1119"/>
                  </a:cubicBezTo>
                  <a:cubicBezTo>
                    <a:pt x="11887" y="1218"/>
                    <a:pt x="11865" y="1319"/>
                    <a:pt x="11925" y="1402"/>
                  </a:cubicBezTo>
                  <a:cubicBezTo>
                    <a:pt x="11960" y="1449"/>
                    <a:pt x="12015" y="1477"/>
                    <a:pt x="12067" y="1505"/>
                  </a:cubicBezTo>
                  <a:cubicBezTo>
                    <a:pt x="12129" y="1537"/>
                    <a:pt x="12182" y="1565"/>
                    <a:pt x="12195" y="1618"/>
                  </a:cubicBezTo>
                  <a:cubicBezTo>
                    <a:pt x="12197" y="1625"/>
                    <a:pt x="12200" y="1631"/>
                    <a:pt x="12200" y="1638"/>
                  </a:cubicBezTo>
                  <a:cubicBezTo>
                    <a:pt x="12202" y="1653"/>
                    <a:pt x="12206" y="1672"/>
                    <a:pt x="12217" y="1689"/>
                  </a:cubicBezTo>
                  <a:cubicBezTo>
                    <a:pt x="12242" y="1726"/>
                    <a:pt x="12283" y="1730"/>
                    <a:pt x="12320" y="1734"/>
                  </a:cubicBezTo>
                  <a:cubicBezTo>
                    <a:pt x="12332" y="1736"/>
                    <a:pt x="12345" y="1738"/>
                    <a:pt x="12358" y="1741"/>
                  </a:cubicBezTo>
                  <a:cubicBezTo>
                    <a:pt x="12446" y="1764"/>
                    <a:pt x="12463" y="1891"/>
                    <a:pt x="12463" y="1991"/>
                  </a:cubicBezTo>
                  <a:cubicBezTo>
                    <a:pt x="12461" y="2141"/>
                    <a:pt x="12448" y="2310"/>
                    <a:pt x="12337" y="2398"/>
                  </a:cubicBezTo>
                  <a:cubicBezTo>
                    <a:pt x="12322" y="2411"/>
                    <a:pt x="12305" y="2422"/>
                    <a:pt x="12287" y="2430"/>
                  </a:cubicBezTo>
                  <a:cubicBezTo>
                    <a:pt x="12240" y="2463"/>
                    <a:pt x="12187" y="2495"/>
                    <a:pt x="12172" y="2557"/>
                  </a:cubicBezTo>
                  <a:cubicBezTo>
                    <a:pt x="12152" y="2643"/>
                    <a:pt x="12219" y="2713"/>
                    <a:pt x="12275" y="2769"/>
                  </a:cubicBezTo>
                  <a:lnTo>
                    <a:pt x="12285" y="2780"/>
                  </a:lnTo>
                  <a:cubicBezTo>
                    <a:pt x="12463" y="2964"/>
                    <a:pt x="12527" y="3249"/>
                    <a:pt x="12446" y="3491"/>
                  </a:cubicBezTo>
                  <a:lnTo>
                    <a:pt x="12437" y="3510"/>
                  </a:lnTo>
                  <a:cubicBezTo>
                    <a:pt x="12420" y="3557"/>
                    <a:pt x="12401" y="3613"/>
                    <a:pt x="12418" y="3669"/>
                  </a:cubicBezTo>
                  <a:cubicBezTo>
                    <a:pt x="12425" y="3692"/>
                    <a:pt x="12435" y="3712"/>
                    <a:pt x="12446" y="3729"/>
                  </a:cubicBezTo>
                  <a:cubicBezTo>
                    <a:pt x="12457" y="3746"/>
                    <a:pt x="12465" y="3761"/>
                    <a:pt x="12470" y="3778"/>
                  </a:cubicBezTo>
                  <a:cubicBezTo>
                    <a:pt x="12480" y="3814"/>
                    <a:pt x="12467" y="3855"/>
                    <a:pt x="12452" y="3900"/>
                  </a:cubicBezTo>
                  <a:cubicBezTo>
                    <a:pt x="12416" y="4003"/>
                    <a:pt x="12375" y="4112"/>
                    <a:pt x="12320" y="4204"/>
                  </a:cubicBezTo>
                  <a:cubicBezTo>
                    <a:pt x="12312" y="4203"/>
                    <a:pt x="12304" y="4203"/>
                    <a:pt x="12295" y="4203"/>
                  </a:cubicBezTo>
                  <a:cubicBezTo>
                    <a:pt x="12265" y="4203"/>
                    <a:pt x="12230" y="4208"/>
                    <a:pt x="12202" y="4215"/>
                  </a:cubicBezTo>
                  <a:lnTo>
                    <a:pt x="12187" y="4217"/>
                  </a:lnTo>
                  <a:cubicBezTo>
                    <a:pt x="12157" y="4224"/>
                    <a:pt x="12125" y="4226"/>
                    <a:pt x="12090" y="4226"/>
                  </a:cubicBezTo>
                  <a:cubicBezTo>
                    <a:pt x="11990" y="4226"/>
                    <a:pt x="11889" y="4200"/>
                    <a:pt x="11782" y="4174"/>
                  </a:cubicBezTo>
                  <a:cubicBezTo>
                    <a:pt x="11676" y="4147"/>
                    <a:pt x="11565" y="4119"/>
                    <a:pt x="11456" y="4119"/>
                  </a:cubicBezTo>
                  <a:cubicBezTo>
                    <a:pt x="11439" y="4119"/>
                    <a:pt x="11422" y="4119"/>
                    <a:pt x="11405" y="4121"/>
                  </a:cubicBezTo>
                  <a:cubicBezTo>
                    <a:pt x="11366" y="4125"/>
                    <a:pt x="11328" y="4132"/>
                    <a:pt x="11285" y="4144"/>
                  </a:cubicBezTo>
                  <a:cubicBezTo>
                    <a:pt x="11283" y="4132"/>
                    <a:pt x="11278" y="4119"/>
                    <a:pt x="11272" y="4108"/>
                  </a:cubicBezTo>
                  <a:lnTo>
                    <a:pt x="11265" y="4093"/>
                  </a:lnTo>
                  <a:lnTo>
                    <a:pt x="11242" y="4093"/>
                  </a:lnTo>
                  <a:cubicBezTo>
                    <a:pt x="11096" y="4093"/>
                    <a:pt x="10963" y="4157"/>
                    <a:pt x="10835" y="4222"/>
                  </a:cubicBezTo>
                  <a:cubicBezTo>
                    <a:pt x="10728" y="4275"/>
                    <a:pt x="10614" y="4333"/>
                    <a:pt x="10498" y="4346"/>
                  </a:cubicBezTo>
                  <a:cubicBezTo>
                    <a:pt x="10477" y="4348"/>
                    <a:pt x="10456" y="4349"/>
                    <a:pt x="10435" y="4349"/>
                  </a:cubicBezTo>
                  <a:cubicBezTo>
                    <a:pt x="10403" y="4349"/>
                    <a:pt x="10370" y="4347"/>
                    <a:pt x="10338" y="4346"/>
                  </a:cubicBezTo>
                  <a:cubicBezTo>
                    <a:pt x="10308" y="4346"/>
                    <a:pt x="10280" y="4344"/>
                    <a:pt x="10250" y="4344"/>
                  </a:cubicBezTo>
                  <a:cubicBezTo>
                    <a:pt x="10203" y="4344"/>
                    <a:pt x="10166" y="4348"/>
                    <a:pt x="10130" y="4354"/>
                  </a:cubicBezTo>
                  <a:cubicBezTo>
                    <a:pt x="10016" y="4378"/>
                    <a:pt x="9918" y="4442"/>
                    <a:pt x="9826" y="4507"/>
                  </a:cubicBezTo>
                  <a:cubicBezTo>
                    <a:pt x="9744" y="4560"/>
                    <a:pt x="9663" y="4616"/>
                    <a:pt x="9571" y="4644"/>
                  </a:cubicBezTo>
                  <a:cubicBezTo>
                    <a:pt x="9526" y="4656"/>
                    <a:pt x="9475" y="4661"/>
                    <a:pt x="9421" y="4661"/>
                  </a:cubicBezTo>
                  <a:cubicBezTo>
                    <a:pt x="9340" y="4661"/>
                    <a:pt x="9252" y="4650"/>
                    <a:pt x="9168" y="4637"/>
                  </a:cubicBezTo>
                  <a:lnTo>
                    <a:pt x="9127" y="4631"/>
                  </a:lnTo>
                  <a:cubicBezTo>
                    <a:pt x="8866" y="4590"/>
                    <a:pt x="8581" y="4573"/>
                    <a:pt x="8234" y="4573"/>
                  </a:cubicBezTo>
                  <a:cubicBezTo>
                    <a:pt x="8017" y="4573"/>
                    <a:pt x="7799" y="4579"/>
                    <a:pt x="7589" y="4586"/>
                  </a:cubicBezTo>
                  <a:cubicBezTo>
                    <a:pt x="7540" y="4588"/>
                    <a:pt x="7484" y="4592"/>
                    <a:pt x="7448" y="4633"/>
                  </a:cubicBezTo>
                  <a:cubicBezTo>
                    <a:pt x="7433" y="4652"/>
                    <a:pt x="7424" y="4674"/>
                    <a:pt x="7415" y="4695"/>
                  </a:cubicBezTo>
                  <a:cubicBezTo>
                    <a:pt x="7413" y="4704"/>
                    <a:pt x="7411" y="4712"/>
                    <a:pt x="7407" y="4719"/>
                  </a:cubicBezTo>
                  <a:cubicBezTo>
                    <a:pt x="7375" y="4791"/>
                    <a:pt x="7293" y="4824"/>
                    <a:pt x="7208" y="4858"/>
                  </a:cubicBezTo>
                  <a:cubicBezTo>
                    <a:pt x="7113" y="4896"/>
                    <a:pt x="7017" y="4935"/>
                    <a:pt x="6978" y="5031"/>
                  </a:cubicBezTo>
                  <a:cubicBezTo>
                    <a:pt x="6965" y="5064"/>
                    <a:pt x="6963" y="5096"/>
                    <a:pt x="6959" y="5128"/>
                  </a:cubicBezTo>
                  <a:cubicBezTo>
                    <a:pt x="6957" y="5149"/>
                    <a:pt x="6955" y="5171"/>
                    <a:pt x="6950" y="5190"/>
                  </a:cubicBezTo>
                  <a:cubicBezTo>
                    <a:pt x="6933" y="5252"/>
                    <a:pt x="6886" y="5304"/>
                    <a:pt x="6837" y="5346"/>
                  </a:cubicBezTo>
                  <a:lnTo>
                    <a:pt x="6843" y="4339"/>
                  </a:lnTo>
                  <a:lnTo>
                    <a:pt x="6792" y="4427"/>
                  </a:lnTo>
                  <a:cubicBezTo>
                    <a:pt x="6713" y="4564"/>
                    <a:pt x="6556" y="4652"/>
                    <a:pt x="6391" y="4652"/>
                  </a:cubicBezTo>
                  <a:cubicBezTo>
                    <a:pt x="6348" y="4652"/>
                    <a:pt x="6308" y="4646"/>
                    <a:pt x="6271" y="4635"/>
                  </a:cubicBezTo>
                  <a:cubicBezTo>
                    <a:pt x="6250" y="4629"/>
                    <a:pt x="6231" y="4622"/>
                    <a:pt x="6211" y="4616"/>
                  </a:cubicBezTo>
                  <a:cubicBezTo>
                    <a:pt x="6162" y="4596"/>
                    <a:pt x="6113" y="4579"/>
                    <a:pt x="6053" y="4579"/>
                  </a:cubicBezTo>
                  <a:cubicBezTo>
                    <a:pt x="5948" y="4581"/>
                    <a:pt x="5862" y="4654"/>
                    <a:pt x="5787" y="4719"/>
                  </a:cubicBezTo>
                  <a:lnTo>
                    <a:pt x="5759" y="4740"/>
                  </a:lnTo>
                  <a:cubicBezTo>
                    <a:pt x="5539" y="4924"/>
                    <a:pt x="5247" y="5025"/>
                    <a:pt x="4937" y="5025"/>
                  </a:cubicBezTo>
                  <a:cubicBezTo>
                    <a:pt x="4583" y="5025"/>
                    <a:pt x="4251" y="4896"/>
                    <a:pt x="4020" y="4667"/>
                  </a:cubicBezTo>
                  <a:lnTo>
                    <a:pt x="3141" y="4344"/>
                  </a:lnTo>
                  <a:lnTo>
                    <a:pt x="3152" y="4391"/>
                  </a:lnTo>
                  <a:cubicBezTo>
                    <a:pt x="3180" y="4517"/>
                    <a:pt x="3148" y="4646"/>
                    <a:pt x="3064" y="4761"/>
                  </a:cubicBezTo>
                  <a:cubicBezTo>
                    <a:pt x="2938" y="4935"/>
                    <a:pt x="2708" y="5064"/>
                    <a:pt x="2477" y="5089"/>
                  </a:cubicBezTo>
                  <a:cubicBezTo>
                    <a:pt x="2449" y="5091"/>
                    <a:pt x="2421" y="5094"/>
                    <a:pt x="2393" y="5094"/>
                  </a:cubicBezTo>
                  <a:cubicBezTo>
                    <a:pt x="2314" y="5094"/>
                    <a:pt x="2051" y="5079"/>
                    <a:pt x="1969" y="4879"/>
                  </a:cubicBezTo>
                  <a:cubicBezTo>
                    <a:pt x="1956" y="4849"/>
                    <a:pt x="1950" y="4819"/>
                    <a:pt x="1943" y="4787"/>
                  </a:cubicBezTo>
                  <a:cubicBezTo>
                    <a:pt x="1935" y="4746"/>
                    <a:pt x="1924" y="4704"/>
                    <a:pt x="1903" y="4663"/>
                  </a:cubicBezTo>
                  <a:cubicBezTo>
                    <a:pt x="1826" y="4517"/>
                    <a:pt x="1648" y="4487"/>
                    <a:pt x="1491" y="4462"/>
                  </a:cubicBezTo>
                  <a:cubicBezTo>
                    <a:pt x="1457" y="4455"/>
                    <a:pt x="1421" y="4451"/>
                    <a:pt x="1389" y="4442"/>
                  </a:cubicBezTo>
                  <a:cubicBezTo>
                    <a:pt x="1273" y="4419"/>
                    <a:pt x="1155" y="4324"/>
                    <a:pt x="1125" y="4230"/>
                  </a:cubicBezTo>
                  <a:cubicBezTo>
                    <a:pt x="1108" y="4183"/>
                    <a:pt x="1116" y="4140"/>
                    <a:pt x="1149" y="4104"/>
                  </a:cubicBezTo>
                  <a:lnTo>
                    <a:pt x="1200" y="4048"/>
                  </a:lnTo>
                  <a:lnTo>
                    <a:pt x="1200" y="4048"/>
                  </a:lnTo>
                  <a:lnTo>
                    <a:pt x="1125" y="4059"/>
                  </a:lnTo>
                  <a:cubicBezTo>
                    <a:pt x="1109" y="4061"/>
                    <a:pt x="1094" y="4062"/>
                    <a:pt x="1078" y="4062"/>
                  </a:cubicBezTo>
                  <a:cubicBezTo>
                    <a:pt x="987" y="4062"/>
                    <a:pt x="897" y="4021"/>
                    <a:pt x="829" y="3947"/>
                  </a:cubicBezTo>
                  <a:cubicBezTo>
                    <a:pt x="763" y="3877"/>
                    <a:pt x="729" y="3789"/>
                    <a:pt x="735" y="3703"/>
                  </a:cubicBezTo>
                  <a:cubicBezTo>
                    <a:pt x="735" y="3682"/>
                    <a:pt x="739" y="3662"/>
                    <a:pt x="742" y="3641"/>
                  </a:cubicBezTo>
                  <a:cubicBezTo>
                    <a:pt x="750" y="3592"/>
                    <a:pt x="757" y="3538"/>
                    <a:pt x="739" y="3485"/>
                  </a:cubicBezTo>
                  <a:cubicBezTo>
                    <a:pt x="705" y="3377"/>
                    <a:pt x="594" y="3337"/>
                    <a:pt x="484" y="3300"/>
                  </a:cubicBezTo>
                  <a:cubicBezTo>
                    <a:pt x="384" y="3264"/>
                    <a:pt x="289" y="3232"/>
                    <a:pt x="264" y="3146"/>
                  </a:cubicBezTo>
                  <a:cubicBezTo>
                    <a:pt x="236" y="3050"/>
                    <a:pt x="319" y="2970"/>
                    <a:pt x="407" y="2887"/>
                  </a:cubicBezTo>
                  <a:cubicBezTo>
                    <a:pt x="448" y="2848"/>
                    <a:pt x="489" y="2810"/>
                    <a:pt x="521" y="2767"/>
                  </a:cubicBezTo>
                  <a:cubicBezTo>
                    <a:pt x="671" y="2565"/>
                    <a:pt x="594" y="2289"/>
                    <a:pt x="497" y="2047"/>
                  </a:cubicBezTo>
                  <a:lnTo>
                    <a:pt x="491" y="2032"/>
                  </a:lnTo>
                  <a:lnTo>
                    <a:pt x="86" y="1953"/>
                  </a:lnTo>
                  <a:cubicBezTo>
                    <a:pt x="50" y="1876"/>
                    <a:pt x="67" y="1801"/>
                    <a:pt x="88" y="1749"/>
                  </a:cubicBezTo>
                  <a:cubicBezTo>
                    <a:pt x="133" y="1638"/>
                    <a:pt x="238" y="1543"/>
                    <a:pt x="354" y="1507"/>
                  </a:cubicBezTo>
                  <a:cubicBezTo>
                    <a:pt x="422" y="1486"/>
                    <a:pt x="499" y="1475"/>
                    <a:pt x="589" y="1475"/>
                  </a:cubicBezTo>
                  <a:cubicBezTo>
                    <a:pt x="671" y="1475"/>
                    <a:pt x="757" y="1483"/>
                    <a:pt x="838" y="1492"/>
                  </a:cubicBezTo>
                  <a:cubicBezTo>
                    <a:pt x="889" y="1498"/>
                    <a:pt x="939" y="1503"/>
                    <a:pt x="990" y="1505"/>
                  </a:cubicBezTo>
                  <a:cubicBezTo>
                    <a:pt x="1033" y="1508"/>
                    <a:pt x="1076" y="1509"/>
                    <a:pt x="1119" y="1509"/>
                  </a:cubicBezTo>
                  <a:cubicBezTo>
                    <a:pt x="1489" y="1509"/>
                    <a:pt x="1858" y="1403"/>
                    <a:pt x="2158" y="1211"/>
                  </a:cubicBezTo>
                  <a:lnTo>
                    <a:pt x="2181" y="1196"/>
                  </a:lnTo>
                  <a:lnTo>
                    <a:pt x="2164" y="1173"/>
                  </a:lnTo>
                  <a:cubicBezTo>
                    <a:pt x="2136" y="1136"/>
                    <a:pt x="2138" y="1094"/>
                    <a:pt x="2143" y="1064"/>
                  </a:cubicBezTo>
                  <a:cubicBezTo>
                    <a:pt x="2153" y="1008"/>
                    <a:pt x="2194" y="952"/>
                    <a:pt x="2243" y="922"/>
                  </a:cubicBezTo>
                  <a:cubicBezTo>
                    <a:pt x="2321" y="875"/>
                    <a:pt x="2415" y="871"/>
                    <a:pt x="2496" y="871"/>
                  </a:cubicBezTo>
                  <a:lnTo>
                    <a:pt x="2563" y="871"/>
                  </a:lnTo>
                  <a:lnTo>
                    <a:pt x="3510" y="894"/>
                  </a:lnTo>
                  <a:lnTo>
                    <a:pt x="3518" y="888"/>
                  </a:lnTo>
                  <a:cubicBezTo>
                    <a:pt x="3795" y="659"/>
                    <a:pt x="4118" y="481"/>
                    <a:pt x="4431" y="312"/>
                  </a:cubicBezTo>
                  <a:cubicBezTo>
                    <a:pt x="4540" y="252"/>
                    <a:pt x="4654" y="189"/>
                    <a:pt x="4774" y="144"/>
                  </a:cubicBezTo>
                  <a:cubicBezTo>
                    <a:pt x="4934" y="84"/>
                    <a:pt x="5114" y="54"/>
                    <a:pt x="5311" y="54"/>
                  </a:cubicBezTo>
                  <a:close/>
                  <a:moveTo>
                    <a:pt x="5311" y="1"/>
                  </a:moveTo>
                  <a:cubicBezTo>
                    <a:pt x="5108" y="1"/>
                    <a:pt x="4922" y="33"/>
                    <a:pt x="4754" y="95"/>
                  </a:cubicBezTo>
                  <a:cubicBezTo>
                    <a:pt x="4630" y="140"/>
                    <a:pt x="4517" y="202"/>
                    <a:pt x="4405" y="264"/>
                  </a:cubicBezTo>
                  <a:cubicBezTo>
                    <a:pt x="4092" y="434"/>
                    <a:pt x="3771" y="611"/>
                    <a:pt x="3490" y="841"/>
                  </a:cubicBezTo>
                  <a:lnTo>
                    <a:pt x="2565" y="817"/>
                  </a:lnTo>
                  <a:lnTo>
                    <a:pt x="2496" y="817"/>
                  </a:lnTo>
                  <a:cubicBezTo>
                    <a:pt x="2408" y="817"/>
                    <a:pt x="2306" y="824"/>
                    <a:pt x="2218" y="875"/>
                  </a:cubicBezTo>
                  <a:cubicBezTo>
                    <a:pt x="2153" y="914"/>
                    <a:pt x="2104" y="982"/>
                    <a:pt x="2091" y="1055"/>
                  </a:cubicBezTo>
                  <a:cubicBezTo>
                    <a:pt x="2081" y="1100"/>
                    <a:pt x="2087" y="1143"/>
                    <a:pt x="2106" y="1181"/>
                  </a:cubicBezTo>
                  <a:cubicBezTo>
                    <a:pt x="1820" y="1360"/>
                    <a:pt x="1469" y="1457"/>
                    <a:pt x="1116" y="1457"/>
                  </a:cubicBezTo>
                  <a:cubicBezTo>
                    <a:pt x="1075" y="1457"/>
                    <a:pt x="1033" y="1456"/>
                    <a:pt x="992" y="1453"/>
                  </a:cubicBezTo>
                  <a:cubicBezTo>
                    <a:pt x="943" y="1449"/>
                    <a:pt x="894" y="1445"/>
                    <a:pt x="844" y="1438"/>
                  </a:cubicBezTo>
                  <a:cubicBezTo>
                    <a:pt x="761" y="1430"/>
                    <a:pt x="673" y="1421"/>
                    <a:pt x="589" y="1421"/>
                  </a:cubicBezTo>
                  <a:cubicBezTo>
                    <a:pt x="493" y="1421"/>
                    <a:pt x="412" y="1432"/>
                    <a:pt x="339" y="1456"/>
                  </a:cubicBezTo>
                  <a:cubicBezTo>
                    <a:pt x="208" y="1496"/>
                    <a:pt x="90" y="1603"/>
                    <a:pt x="39" y="1728"/>
                  </a:cubicBezTo>
                  <a:cubicBezTo>
                    <a:pt x="0" y="1820"/>
                    <a:pt x="2" y="1910"/>
                    <a:pt x="43" y="1989"/>
                  </a:cubicBezTo>
                  <a:lnTo>
                    <a:pt x="50" y="2002"/>
                  </a:lnTo>
                  <a:lnTo>
                    <a:pt x="452" y="2079"/>
                  </a:lnTo>
                  <a:cubicBezTo>
                    <a:pt x="540" y="2306"/>
                    <a:pt x="609" y="2559"/>
                    <a:pt x="478" y="2735"/>
                  </a:cubicBezTo>
                  <a:cubicBezTo>
                    <a:pt x="448" y="2773"/>
                    <a:pt x="409" y="2812"/>
                    <a:pt x="369" y="2848"/>
                  </a:cubicBezTo>
                  <a:cubicBezTo>
                    <a:pt x="274" y="2940"/>
                    <a:pt x="176" y="3032"/>
                    <a:pt x="212" y="3161"/>
                  </a:cubicBezTo>
                  <a:cubicBezTo>
                    <a:pt x="244" y="3272"/>
                    <a:pt x="358" y="3313"/>
                    <a:pt x="467" y="3350"/>
                  </a:cubicBezTo>
                  <a:cubicBezTo>
                    <a:pt x="568" y="3386"/>
                    <a:pt x="662" y="3418"/>
                    <a:pt x="690" y="3502"/>
                  </a:cubicBezTo>
                  <a:cubicBezTo>
                    <a:pt x="703" y="3542"/>
                    <a:pt x="697" y="3587"/>
                    <a:pt x="688" y="3635"/>
                  </a:cubicBezTo>
                  <a:cubicBezTo>
                    <a:pt x="686" y="3656"/>
                    <a:pt x="682" y="3677"/>
                    <a:pt x="682" y="3699"/>
                  </a:cubicBezTo>
                  <a:cubicBezTo>
                    <a:pt x="675" y="3799"/>
                    <a:pt x="714" y="3902"/>
                    <a:pt x="789" y="3984"/>
                  </a:cubicBezTo>
                  <a:cubicBezTo>
                    <a:pt x="868" y="4067"/>
                    <a:pt x="973" y="4117"/>
                    <a:pt x="1078" y="4117"/>
                  </a:cubicBezTo>
                  <a:cubicBezTo>
                    <a:pt x="1061" y="4155"/>
                    <a:pt x="1059" y="4200"/>
                    <a:pt x="1074" y="4247"/>
                  </a:cubicBezTo>
                  <a:cubicBezTo>
                    <a:pt x="1110" y="4359"/>
                    <a:pt x="1243" y="4468"/>
                    <a:pt x="1378" y="4496"/>
                  </a:cubicBezTo>
                  <a:cubicBezTo>
                    <a:pt x="1412" y="4502"/>
                    <a:pt x="1446" y="4509"/>
                    <a:pt x="1483" y="4515"/>
                  </a:cubicBezTo>
                  <a:cubicBezTo>
                    <a:pt x="1635" y="4539"/>
                    <a:pt x="1791" y="4564"/>
                    <a:pt x="1856" y="4689"/>
                  </a:cubicBezTo>
                  <a:cubicBezTo>
                    <a:pt x="1873" y="4721"/>
                    <a:pt x="1881" y="4759"/>
                    <a:pt x="1892" y="4800"/>
                  </a:cubicBezTo>
                  <a:cubicBezTo>
                    <a:pt x="1898" y="4832"/>
                    <a:pt x="1907" y="4866"/>
                    <a:pt x="1920" y="4899"/>
                  </a:cubicBezTo>
                  <a:cubicBezTo>
                    <a:pt x="1982" y="5055"/>
                    <a:pt x="2160" y="5147"/>
                    <a:pt x="2393" y="5147"/>
                  </a:cubicBezTo>
                  <a:cubicBezTo>
                    <a:pt x="2423" y="5147"/>
                    <a:pt x="2453" y="5145"/>
                    <a:pt x="2483" y="5143"/>
                  </a:cubicBezTo>
                  <a:cubicBezTo>
                    <a:pt x="2728" y="5115"/>
                    <a:pt x="2972" y="4978"/>
                    <a:pt x="3107" y="4794"/>
                  </a:cubicBezTo>
                  <a:cubicBezTo>
                    <a:pt x="3190" y="4678"/>
                    <a:pt x="3227" y="4551"/>
                    <a:pt x="3212" y="4425"/>
                  </a:cubicBezTo>
                  <a:lnTo>
                    <a:pt x="3212" y="4425"/>
                  </a:lnTo>
                  <a:lnTo>
                    <a:pt x="3985" y="4710"/>
                  </a:lnTo>
                  <a:cubicBezTo>
                    <a:pt x="4227" y="4946"/>
                    <a:pt x="4572" y="5079"/>
                    <a:pt x="4937" y="5079"/>
                  </a:cubicBezTo>
                  <a:cubicBezTo>
                    <a:pt x="5260" y="5079"/>
                    <a:pt x="5564" y="4974"/>
                    <a:pt x="5794" y="4783"/>
                  </a:cubicBezTo>
                  <a:lnTo>
                    <a:pt x="5821" y="4759"/>
                  </a:lnTo>
                  <a:cubicBezTo>
                    <a:pt x="5894" y="4697"/>
                    <a:pt x="5967" y="4633"/>
                    <a:pt x="6059" y="4633"/>
                  </a:cubicBezTo>
                  <a:cubicBezTo>
                    <a:pt x="6102" y="4633"/>
                    <a:pt x="6147" y="4648"/>
                    <a:pt x="6192" y="4665"/>
                  </a:cubicBezTo>
                  <a:cubicBezTo>
                    <a:pt x="6213" y="4674"/>
                    <a:pt x="6235" y="4680"/>
                    <a:pt x="6254" y="4686"/>
                  </a:cubicBezTo>
                  <a:cubicBezTo>
                    <a:pt x="6299" y="4699"/>
                    <a:pt x="6344" y="4706"/>
                    <a:pt x="6391" y="4706"/>
                  </a:cubicBezTo>
                  <a:cubicBezTo>
                    <a:pt x="6543" y="4706"/>
                    <a:pt x="6691" y="4637"/>
                    <a:pt x="6788" y="4526"/>
                  </a:cubicBezTo>
                  <a:lnTo>
                    <a:pt x="6788" y="4526"/>
                  </a:lnTo>
                  <a:lnTo>
                    <a:pt x="6783" y="5355"/>
                  </a:lnTo>
                  <a:lnTo>
                    <a:pt x="6783" y="5456"/>
                  </a:lnTo>
                  <a:lnTo>
                    <a:pt x="6826" y="5423"/>
                  </a:lnTo>
                  <a:cubicBezTo>
                    <a:pt x="6899" y="5368"/>
                    <a:pt x="6976" y="5301"/>
                    <a:pt x="7002" y="5203"/>
                  </a:cubicBezTo>
                  <a:cubicBezTo>
                    <a:pt x="7008" y="5179"/>
                    <a:pt x="7010" y="5156"/>
                    <a:pt x="7013" y="5132"/>
                  </a:cubicBezTo>
                  <a:cubicBezTo>
                    <a:pt x="7017" y="5104"/>
                    <a:pt x="7019" y="5076"/>
                    <a:pt x="7030" y="5051"/>
                  </a:cubicBezTo>
                  <a:cubicBezTo>
                    <a:pt x="7058" y="4976"/>
                    <a:pt x="7141" y="4944"/>
                    <a:pt x="7227" y="4907"/>
                  </a:cubicBezTo>
                  <a:cubicBezTo>
                    <a:pt x="7319" y="4871"/>
                    <a:pt x="7413" y="4832"/>
                    <a:pt x="7456" y="4742"/>
                  </a:cubicBezTo>
                  <a:cubicBezTo>
                    <a:pt x="7460" y="4731"/>
                    <a:pt x="7463" y="4723"/>
                    <a:pt x="7467" y="4712"/>
                  </a:cubicBezTo>
                  <a:cubicBezTo>
                    <a:pt x="7473" y="4695"/>
                    <a:pt x="7480" y="4680"/>
                    <a:pt x="7488" y="4667"/>
                  </a:cubicBezTo>
                  <a:cubicBezTo>
                    <a:pt x="7510" y="4644"/>
                    <a:pt x="7550" y="4641"/>
                    <a:pt x="7591" y="4639"/>
                  </a:cubicBezTo>
                  <a:cubicBezTo>
                    <a:pt x="7801" y="4633"/>
                    <a:pt x="8017" y="4626"/>
                    <a:pt x="8234" y="4626"/>
                  </a:cubicBezTo>
                  <a:cubicBezTo>
                    <a:pt x="8579" y="4626"/>
                    <a:pt x="8862" y="4644"/>
                    <a:pt x="9119" y="4682"/>
                  </a:cubicBezTo>
                  <a:lnTo>
                    <a:pt x="9162" y="4689"/>
                  </a:lnTo>
                  <a:cubicBezTo>
                    <a:pt x="9245" y="4702"/>
                    <a:pt x="9334" y="4714"/>
                    <a:pt x="9418" y="4714"/>
                  </a:cubicBezTo>
                  <a:cubicBezTo>
                    <a:pt x="9478" y="4714"/>
                    <a:pt x="9535" y="4708"/>
                    <a:pt x="9586" y="4693"/>
                  </a:cubicBezTo>
                  <a:cubicBezTo>
                    <a:pt x="9684" y="4665"/>
                    <a:pt x="9772" y="4607"/>
                    <a:pt x="9856" y="4549"/>
                  </a:cubicBezTo>
                  <a:cubicBezTo>
                    <a:pt x="9948" y="4487"/>
                    <a:pt x="10038" y="4427"/>
                    <a:pt x="10141" y="4406"/>
                  </a:cubicBezTo>
                  <a:cubicBezTo>
                    <a:pt x="10173" y="4399"/>
                    <a:pt x="10207" y="4397"/>
                    <a:pt x="10250" y="4397"/>
                  </a:cubicBezTo>
                  <a:cubicBezTo>
                    <a:pt x="10278" y="4397"/>
                    <a:pt x="10308" y="4399"/>
                    <a:pt x="10336" y="4399"/>
                  </a:cubicBezTo>
                  <a:cubicBezTo>
                    <a:pt x="10366" y="4402"/>
                    <a:pt x="10396" y="4403"/>
                    <a:pt x="10424" y="4403"/>
                  </a:cubicBezTo>
                  <a:cubicBezTo>
                    <a:pt x="10453" y="4403"/>
                    <a:pt x="10480" y="4402"/>
                    <a:pt x="10505" y="4399"/>
                  </a:cubicBezTo>
                  <a:cubicBezTo>
                    <a:pt x="10631" y="4384"/>
                    <a:pt x="10747" y="4327"/>
                    <a:pt x="10858" y="4271"/>
                  </a:cubicBezTo>
                  <a:cubicBezTo>
                    <a:pt x="10983" y="4209"/>
                    <a:pt x="11100" y="4149"/>
                    <a:pt x="11229" y="4147"/>
                  </a:cubicBezTo>
                  <a:cubicBezTo>
                    <a:pt x="11231" y="4155"/>
                    <a:pt x="11233" y="4168"/>
                    <a:pt x="11233" y="4179"/>
                  </a:cubicBezTo>
                  <a:lnTo>
                    <a:pt x="11231" y="4217"/>
                  </a:lnTo>
                  <a:lnTo>
                    <a:pt x="11231" y="4217"/>
                  </a:lnTo>
                  <a:lnTo>
                    <a:pt x="11268" y="4207"/>
                  </a:lnTo>
                  <a:cubicBezTo>
                    <a:pt x="11321" y="4189"/>
                    <a:pt x="11366" y="4179"/>
                    <a:pt x="11409" y="4174"/>
                  </a:cubicBezTo>
                  <a:cubicBezTo>
                    <a:pt x="11425" y="4173"/>
                    <a:pt x="11441" y="4172"/>
                    <a:pt x="11457" y="4172"/>
                  </a:cubicBezTo>
                  <a:cubicBezTo>
                    <a:pt x="11562" y="4172"/>
                    <a:pt x="11667" y="4200"/>
                    <a:pt x="11769" y="4226"/>
                  </a:cubicBezTo>
                  <a:cubicBezTo>
                    <a:pt x="11874" y="4252"/>
                    <a:pt x="11983" y="4279"/>
                    <a:pt x="12090" y="4279"/>
                  </a:cubicBezTo>
                  <a:cubicBezTo>
                    <a:pt x="12129" y="4279"/>
                    <a:pt x="12163" y="4277"/>
                    <a:pt x="12197" y="4271"/>
                  </a:cubicBezTo>
                  <a:lnTo>
                    <a:pt x="12212" y="4267"/>
                  </a:lnTo>
                  <a:cubicBezTo>
                    <a:pt x="12239" y="4262"/>
                    <a:pt x="12268" y="4257"/>
                    <a:pt x="12291" y="4257"/>
                  </a:cubicBezTo>
                  <a:cubicBezTo>
                    <a:pt x="12304" y="4257"/>
                    <a:pt x="12315" y="4259"/>
                    <a:pt x="12324" y="4262"/>
                  </a:cubicBezTo>
                  <a:lnTo>
                    <a:pt x="12343" y="4269"/>
                  </a:lnTo>
                  <a:lnTo>
                    <a:pt x="12356" y="4249"/>
                  </a:lnTo>
                  <a:cubicBezTo>
                    <a:pt x="12418" y="4149"/>
                    <a:pt x="12463" y="4029"/>
                    <a:pt x="12502" y="3917"/>
                  </a:cubicBezTo>
                  <a:cubicBezTo>
                    <a:pt x="12517" y="3874"/>
                    <a:pt x="12536" y="3819"/>
                    <a:pt x="12521" y="3763"/>
                  </a:cubicBezTo>
                  <a:cubicBezTo>
                    <a:pt x="12515" y="3742"/>
                    <a:pt x="12504" y="3720"/>
                    <a:pt x="12493" y="3703"/>
                  </a:cubicBezTo>
                  <a:cubicBezTo>
                    <a:pt x="12482" y="3686"/>
                    <a:pt x="12474" y="3671"/>
                    <a:pt x="12470" y="3654"/>
                  </a:cubicBezTo>
                  <a:cubicBezTo>
                    <a:pt x="12457" y="3615"/>
                    <a:pt x="12474" y="3572"/>
                    <a:pt x="12489" y="3527"/>
                  </a:cubicBezTo>
                  <a:lnTo>
                    <a:pt x="12495" y="3508"/>
                  </a:lnTo>
                  <a:cubicBezTo>
                    <a:pt x="12585" y="3249"/>
                    <a:pt x="12517" y="2940"/>
                    <a:pt x="12324" y="2743"/>
                  </a:cubicBezTo>
                  <a:lnTo>
                    <a:pt x="12313" y="2733"/>
                  </a:lnTo>
                  <a:cubicBezTo>
                    <a:pt x="12266" y="2683"/>
                    <a:pt x="12210" y="2628"/>
                    <a:pt x="12225" y="2570"/>
                  </a:cubicBezTo>
                  <a:cubicBezTo>
                    <a:pt x="12234" y="2529"/>
                    <a:pt x="12275" y="2503"/>
                    <a:pt x="12317" y="2478"/>
                  </a:cubicBezTo>
                  <a:cubicBezTo>
                    <a:pt x="12335" y="2465"/>
                    <a:pt x="12354" y="2454"/>
                    <a:pt x="12369" y="2441"/>
                  </a:cubicBezTo>
                  <a:cubicBezTo>
                    <a:pt x="12500" y="2338"/>
                    <a:pt x="12515" y="2156"/>
                    <a:pt x="12517" y="1993"/>
                  </a:cubicBezTo>
                  <a:cubicBezTo>
                    <a:pt x="12519" y="1820"/>
                    <a:pt x="12470" y="1715"/>
                    <a:pt x="12371" y="1689"/>
                  </a:cubicBezTo>
                  <a:cubicBezTo>
                    <a:pt x="12358" y="1685"/>
                    <a:pt x="12341" y="1683"/>
                    <a:pt x="12326" y="1681"/>
                  </a:cubicBezTo>
                  <a:cubicBezTo>
                    <a:pt x="12294" y="1678"/>
                    <a:pt x="12272" y="1674"/>
                    <a:pt x="12262" y="1659"/>
                  </a:cubicBezTo>
                  <a:cubicBezTo>
                    <a:pt x="12257" y="1653"/>
                    <a:pt x="12255" y="1640"/>
                    <a:pt x="12253" y="1627"/>
                  </a:cubicBezTo>
                  <a:cubicBezTo>
                    <a:pt x="12251" y="1621"/>
                    <a:pt x="12251" y="1612"/>
                    <a:pt x="12249" y="1606"/>
                  </a:cubicBezTo>
                  <a:cubicBezTo>
                    <a:pt x="12227" y="1528"/>
                    <a:pt x="12159" y="1492"/>
                    <a:pt x="12090" y="1458"/>
                  </a:cubicBezTo>
                  <a:cubicBezTo>
                    <a:pt x="12045" y="1432"/>
                    <a:pt x="11996" y="1408"/>
                    <a:pt x="11968" y="1370"/>
                  </a:cubicBezTo>
                  <a:cubicBezTo>
                    <a:pt x="11923" y="1306"/>
                    <a:pt x="11940" y="1220"/>
                    <a:pt x="11957" y="1130"/>
                  </a:cubicBezTo>
                  <a:cubicBezTo>
                    <a:pt x="11977" y="1031"/>
                    <a:pt x="11998" y="929"/>
                    <a:pt x="11938" y="847"/>
                  </a:cubicBezTo>
                  <a:cubicBezTo>
                    <a:pt x="11906" y="802"/>
                    <a:pt x="11861" y="776"/>
                    <a:pt x="11816" y="753"/>
                  </a:cubicBezTo>
                  <a:cubicBezTo>
                    <a:pt x="11803" y="746"/>
                    <a:pt x="11790" y="738"/>
                    <a:pt x="11777" y="731"/>
                  </a:cubicBezTo>
                  <a:cubicBezTo>
                    <a:pt x="11724" y="699"/>
                    <a:pt x="11677" y="656"/>
                    <a:pt x="11628" y="614"/>
                  </a:cubicBezTo>
                  <a:cubicBezTo>
                    <a:pt x="11580" y="573"/>
                    <a:pt x="11531" y="530"/>
                    <a:pt x="11478" y="496"/>
                  </a:cubicBezTo>
                  <a:cubicBezTo>
                    <a:pt x="11364" y="423"/>
                    <a:pt x="11233" y="391"/>
                    <a:pt x="11064" y="391"/>
                  </a:cubicBezTo>
                  <a:cubicBezTo>
                    <a:pt x="10931" y="391"/>
                    <a:pt x="10792" y="412"/>
                    <a:pt x="10655" y="434"/>
                  </a:cubicBezTo>
                  <a:cubicBezTo>
                    <a:pt x="10548" y="449"/>
                    <a:pt x="10436" y="466"/>
                    <a:pt x="10329" y="472"/>
                  </a:cubicBezTo>
                  <a:lnTo>
                    <a:pt x="10323" y="472"/>
                  </a:lnTo>
                  <a:lnTo>
                    <a:pt x="10046" y="650"/>
                  </a:lnTo>
                  <a:cubicBezTo>
                    <a:pt x="9982" y="691"/>
                    <a:pt x="9918" y="742"/>
                    <a:pt x="9909" y="813"/>
                  </a:cubicBezTo>
                  <a:cubicBezTo>
                    <a:pt x="9534" y="929"/>
                    <a:pt x="9072" y="1070"/>
                    <a:pt x="8628" y="1070"/>
                  </a:cubicBezTo>
                  <a:cubicBezTo>
                    <a:pt x="8472" y="1070"/>
                    <a:pt x="8328" y="1053"/>
                    <a:pt x="8187" y="1019"/>
                  </a:cubicBezTo>
                  <a:cubicBezTo>
                    <a:pt x="7910" y="950"/>
                    <a:pt x="7651" y="811"/>
                    <a:pt x="7403" y="674"/>
                  </a:cubicBezTo>
                  <a:cubicBezTo>
                    <a:pt x="7328" y="633"/>
                    <a:pt x="7255" y="592"/>
                    <a:pt x="7180" y="554"/>
                  </a:cubicBezTo>
                  <a:cubicBezTo>
                    <a:pt x="6845" y="380"/>
                    <a:pt x="6492" y="239"/>
                    <a:pt x="6130" y="134"/>
                  </a:cubicBezTo>
                  <a:cubicBezTo>
                    <a:pt x="5819" y="44"/>
                    <a:pt x="5551" y="1"/>
                    <a:pt x="53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296"/>
            <p:cNvSpPr/>
            <p:nvPr/>
          </p:nvSpPr>
          <p:spPr>
            <a:xfrm>
              <a:off x="4848200" y="2581762"/>
              <a:ext cx="64559" cy="41372"/>
            </a:xfrm>
            <a:custGeom>
              <a:rect b="b" l="l" r="r" t="t"/>
              <a:pathLst>
                <a:path extrusionOk="0" h="1456" w="2272">
                  <a:moveTo>
                    <a:pt x="1394" y="0"/>
                  </a:moveTo>
                  <a:cubicBezTo>
                    <a:pt x="1344" y="0"/>
                    <a:pt x="1294" y="8"/>
                    <a:pt x="1245" y="28"/>
                  </a:cubicBezTo>
                  <a:cubicBezTo>
                    <a:pt x="1196" y="49"/>
                    <a:pt x="1153" y="79"/>
                    <a:pt x="1101" y="94"/>
                  </a:cubicBezTo>
                  <a:cubicBezTo>
                    <a:pt x="1070" y="103"/>
                    <a:pt x="1038" y="106"/>
                    <a:pt x="1006" y="106"/>
                  </a:cubicBezTo>
                  <a:cubicBezTo>
                    <a:pt x="948" y="106"/>
                    <a:pt x="889" y="97"/>
                    <a:pt x="832" y="97"/>
                  </a:cubicBezTo>
                  <a:cubicBezTo>
                    <a:pt x="797" y="97"/>
                    <a:pt x="762" y="100"/>
                    <a:pt x="729" y="111"/>
                  </a:cubicBezTo>
                  <a:cubicBezTo>
                    <a:pt x="666" y="133"/>
                    <a:pt x="615" y="178"/>
                    <a:pt x="566" y="225"/>
                  </a:cubicBezTo>
                  <a:cubicBezTo>
                    <a:pt x="313" y="471"/>
                    <a:pt x="120" y="780"/>
                    <a:pt x="0" y="1112"/>
                  </a:cubicBezTo>
                  <a:cubicBezTo>
                    <a:pt x="7" y="1112"/>
                    <a:pt x="13" y="1112"/>
                    <a:pt x="17" y="1114"/>
                  </a:cubicBezTo>
                  <a:cubicBezTo>
                    <a:pt x="99" y="1131"/>
                    <a:pt x="182" y="1153"/>
                    <a:pt x="242" y="1210"/>
                  </a:cubicBezTo>
                  <a:cubicBezTo>
                    <a:pt x="277" y="1247"/>
                    <a:pt x="300" y="1292"/>
                    <a:pt x="330" y="1333"/>
                  </a:cubicBezTo>
                  <a:cubicBezTo>
                    <a:pt x="395" y="1417"/>
                    <a:pt x="497" y="1456"/>
                    <a:pt x="602" y="1456"/>
                  </a:cubicBezTo>
                  <a:cubicBezTo>
                    <a:pt x="770" y="1456"/>
                    <a:pt x="944" y="1357"/>
                    <a:pt x="984" y="1191"/>
                  </a:cubicBezTo>
                  <a:cubicBezTo>
                    <a:pt x="1000" y="1194"/>
                    <a:pt x="1016" y="1196"/>
                    <a:pt x="1031" y="1196"/>
                  </a:cubicBezTo>
                  <a:cubicBezTo>
                    <a:pt x="1241" y="1196"/>
                    <a:pt x="1403" y="921"/>
                    <a:pt x="1624" y="919"/>
                  </a:cubicBezTo>
                  <a:cubicBezTo>
                    <a:pt x="1625" y="919"/>
                    <a:pt x="1626" y="919"/>
                    <a:pt x="1627" y="919"/>
                  </a:cubicBezTo>
                  <a:cubicBezTo>
                    <a:pt x="1775" y="919"/>
                    <a:pt x="1932" y="1036"/>
                    <a:pt x="2063" y="1036"/>
                  </a:cubicBezTo>
                  <a:cubicBezTo>
                    <a:pt x="2105" y="1036"/>
                    <a:pt x="2144" y="1025"/>
                    <a:pt x="2179" y="994"/>
                  </a:cubicBezTo>
                  <a:cubicBezTo>
                    <a:pt x="2271" y="915"/>
                    <a:pt x="2239" y="754"/>
                    <a:pt x="2145" y="677"/>
                  </a:cubicBezTo>
                  <a:cubicBezTo>
                    <a:pt x="2050" y="600"/>
                    <a:pt x="1922" y="585"/>
                    <a:pt x="1800" y="581"/>
                  </a:cubicBezTo>
                  <a:cubicBezTo>
                    <a:pt x="1740" y="478"/>
                    <a:pt x="1682" y="375"/>
                    <a:pt x="1622" y="272"/>
                  </a:cubicBezTo>
                  <a:cubicBezTo>
                    <a:pt x="1573" y="184"/>
                    <a:pt x="1523" y="96"/>
                    <a:pt x="1474" y="6"/>
                  </a:cubicBezTo>
                  <a:cubicBezTo>
                    <a:pt x="1447" y="3"/>
                    <a:pt x="1421" y="0"/>
                    <a:pt x="13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296"/>
            <p:cNvSpPr/>
            <p:nvPr/>
          </p:nvSpPr>
          <p:spPr>
            <a:xfrm>
              <a:off x="4847149" y="2580995"/>
              <a:ext cx="65298" cy="42907"/>
            </a:xfrm>
            <a:custGeom>
              <a:rect b="b" l="l" r="r" t="t"/>
              <a:pathLst>
                <a:path extrusionOk="0" h="1510" w="2298">
                  <a:moveTo>
                    <a:pt x="1426" y="54"/>
                  </a:moveTo>
                  <a:cubicBezTo>
                    <a:pt x="1448" y="54"/>
                    <a:pt x="1470" y="56"/>
                    <a:pt x="1494" y="59"/>
                  </a:cubicBezTo>
                  <a:cubicBezTo>
                    <a:pt x="1541" y="143"/>
                    <a:pt x="1588" y="228"/>
                    <a:pt x="1635" y="312"/>
                  </a:cubicBezTo>
                  <a:lnTo>
                    <a:pt x="1822" y="635"/>
                  </a:lnTo>
                  <a:lnTo>
                    <a:pt x="1837" y="635"/>
                  </a:lnTo>
                  <a:cubicBezTo>
                    <a:pt x="1955" y="640"/>
                    <a:pt x="2077" y="653"/>
                    <a:pt x="2165" y="723"/>
                  </a:cubicBezTo>
                  <a:cubicBezTo>
                    <a:pt x="2212" y="764"/>
                    <a:pt x="2244" y="828"/>
                    <a:pt x="2244" y="890"/>
                  </a:cubicBezTo>
                  <a:cubicBezTo>
                    <a:pt x="2244" y="922"/>
                    <a:pt x="2237" y="967"/>
                    <a:pt x="2199" y="1002"/>
                  </a:cubicBezTo>
                  <a:cubicBezTo>
                    <a:pt x="2171" y="1025"/>
                    <a:pt x="2139" y="1036"/>
                    <a:pt x="2100" y="1036"/>
                  </a:cubicBezTo>
                  <a:cubicBezTo>
                    <a:pt x="2042" y="1036"/>
                    <a:pt x="1976" y="1010"/>
                    <a:pt x="1905" y="982"/>
                  </a:cubicBezTo>
                  <a:cubicBezTo>
                    <a:pt x="1826" y="952"/>
                    <a:pt x="1745" y="920"/>
                    <a:pt x="1661" y="920"/>
                  </a:cubicBezTo>
                  <a:lnTo>
                    <a:pt x="1659" y="920"/>
                  </a:lnTo>
                  <a:cubicBezTo>
                    <a:pt x="1539" y="920"/>
                    <a:pt x="1438" y="995"/>
                    <a:pt x="1340" y="1066"/>
                  </a:cubicBezTo>
                  <a:cubicBezTo>
                    <a:pt x="1248" y="1134"/>
                    <a:pt x="1159" y="1196"/>
                    <a:pt x="1065" y="1196"/>
                  </a:cubicBezTo>
                  <a:cubicBezTo>
                    <a:pt x="1052" y="1196"/>
                    <a:pt x="1038" y="1195"/>
                    <a:pt x="1025" y="1192"/>
                  </a:cubicBezTo>
                  <a:lnTo>
                    <a:pt x="999" y="1186"/>
                  </a:lnTo>
                  <a:lnTo>
                    <a:pt x="995" y="1212"/>
                  </a:lnTo>
                  <a:cubicBezTo>
                    <a:pt x="956" y="1372"/>
                    <a:pt x="787" y="1456"/>
                    <a:pt x="639" y="1456"/>
                  </a:cubicBezTo>
                  <a:cubicBezTo>
                    <a:pt x="534" y="1456"/>
                    <a:pt x="444" y="1415"/>
                    <a:pt x="388" y="1342"/>
                  </a:cubicBezTo>
                  <a:cubicBezTo>
                    <a:pt x="378" y="1330"/>
                    <a:pt x="367" y="1312"/>
                    <a:pt x="356" y="1297"/>
                  </a:cubicBezTo>
                  <a:cubicBezTo>
                    <a:pt x="339" y="1270"/>
                    <a:pt x="320" y="1244"/>
                    <a:pt x="296" y="1218"/>
                  </a:cubicBezTo>
                  <a:cubicBezTo>
                    <a:pt x="239" y="1160"/>
                    <a:pt x="155" y="1135"/>
                    <a:pt x="74" y="1117"/>
                  </a:cubicBezTo>
                  <a:cubicBezTo>
                    <a:pt x="196" y="794"/>
                    <a:pt x="384" y="503"/>
                    <a:pt x="622" y="271"/>
                  </a:cubicBezTo>
                  <a:cubicBezTo>
                    <a:pt x="665" y="230"/>
                    <a:pt x="714" y="183"/>
                    <a:pt x="774" y="164"/>
                  </a:cubicBezTo>
                  <a:cubicBezTo>
                    <a:pt x="802" y="155"/>
                    <a:pt x="836" y="152"/>
                    <a:pt x="873" y="152"/>
                  </a:cubicBezTo>
                  <a:cubicBezTo>
                    <a:pt x="899" y="152"/>
                    <a:pt x="926" y="154"/>
                    <a:pt x="954" y="155"/>
                  </a:cubicBezTo>
                  <a:cubicBezTo>
                    <a:pt x="982" y="158"/>
                    <a:pt x="1010" y="160"/>
                    <a:pt x="1036" y="160"/>
                  </a:cubicBezTo>
                  <a:cubicBezTo>
                    <a:pt x="1077" y="160"/>
                    <a:pt x="1115" y="156"/>
                    <a:pt x="1147" y="147"/>
                  </a:cubicBezTo>
                  <a:cubicBezTo>
                    <a:pt x="1179" y="136"/>
                    <a:pt x="1209" y="121"/>
                    <a:pt x="1237" y="106"/>
                  </a:cubicBezTo>
                  <a:cubicBezTo>
                    <a:pt x="1256" y="98"/>
                    <a:pt x="1273" y="89"/>
                    <a:pt x="1293" y="80"/>
                  </a:cubicBezTo>
                  <a:cubicBezTo>
                    <a:pt x="1334" y="63"/>
                    <a:pt x="1378" y="54"/>
                    <a:pt x="1426" y="54"/>
                  </a:cubicBezTo>
                  <a:close/>
                  <a:moveTo>
                    <a:pt x="1430" y="0"/>
                  </a:moveTo>
                  <a:cubicBezTo>
                    <a:pt x="1374" y="0"/>
                    <a:pt x="1322" y="11"/>
                    <a:pt x="1271" y="31"/>
                  </a:cubicBezTo>
                  <a:cubicBezTo>
                    <a:pt x="1252" y="40"/>
                    <a:pt x="1233" y="48"/>
                    <a:pt x="1213" y="59"/>
                  </a:cubicBezTo>
                  <a:cubicBezTo>
                    <a:pt x="1186" y="74"/>
                    <a:pt x="1158" y="87"/>
                    <a:pt x="1130" y="95"/>
                  </a:cubicBezTo>
                  <a:cubicBezTo>
                    <a:pt x="1104" y="103"/>
                    <a:pt x="1073" y="105"/>
                    <a:pt x="1038" y="105"/>
                  </a:cubicBezTo>
                  <a:cubicBezTo>
                    <a:pt x="1012" y="105"/>
                    <a:pt x="984" y="104"/>
                    <a:pt x="956" y="102"/>
                  </a:cubicBezTo>
                  <a:cubicBezTo>
                    <a:pt x="928" y="100"/>
                    <a:pt x="898" y="98"/>
                    <a:pt x="871" y="98"/>
                  </a:cubicBezTo>
                  <a:cubicBezTo>
                    <a:pt x="826" y="98"/>
                    <a:pt x="789" y="102"/>
                    <a:pt x="757" y="115"/>
                  </a:cubicBezTo>
                  <a:cubicBezTo>
                    <a:pt x="686" y="136"/>
                    <a:pt x="631" y="188"/>
                    <a:pt x="586" y="233"/>
                  </a:cubicBezTo>
                  <a:cubicBezTo>
                    <a:pt x="335" y="477"/>
                    <a:pt x="136" y="787"/>
                    <a:pt x="11" y="1128"/>
                  </a:cubicBezTo>
                  <a:lnTo>
                    <a:pt x="1" y="1158"/>
                  </a:lnTo>
                  <a:lnTo>
                    <a:pt x="33" y="1165"/>
                  </a:lnTo>
                  <a:cubicBezTo>
                    <a:pt x="35" y="1165"/>
                    <a:pt x="39" y="1165"/>
                    <a:pt x="44" y="1167"/>
                  </a:cubicBezTo>
                  <a:lnTo>
                    <a:pt x="50" y="1167"/>
                  </a:lnTo>
                  <a:cubicBezTo>
                    <a:pt x="127" y="1184"/>
                    <a:pt x="206" y="1205"/>
                    <a:pt x="260" y="1257"/>
                  </a:cubicBezTo>
                  <a:cubicBezTo>
                    <a:pt x="279" y="1276"/>
                    <a:pt x="294" y="1302"/>
                    <a:pt x="311" y="1327"/>
                  </a:cubicBezTo>
                  <a:cubicBezTo>
                    <a:pt x="322" y="1342"/>
                    <a:pt x="335" y="1360"/>
                    <a:pt x="346" y="1377"/>
                  </a:cubicBezTo>
                  <a:cubicBezTo>
                    <a:pt x="412" y="1460"/>
                    <a:pt x="519" y="1509"/>
                    <a:pt x="639" y="1509"/>
                  </a:cubicBezTo>
                  <a:cubicBezTo>
                    <a:pt x="802" y="1509"/>
                    <a:pt x="986" y="1420"/>
                    <a:pt x="1040" y="1248"/>
                  </a:cubicBezTo>
                  <a:lnTo>
                    <a:pt x="1068" y="1248"/>
                  </a:lnTo>
                  <a:cubicBezTo>
                    <a:pt x="1179" y="1248"/>
                    <a:pt x="1278" y="1177"/>
                    <a:pt x="1372" y="1109"/>
                  </a:cubicBezTo>
                  <a:cubicBezTo>
                    <a:pt x="1464" y="1042"/>
                    <a:pt x="1558" y="974"/>
                    <a:pt x="1663" y="974"/>
                  </a:cubicBezTo>
                  <a:cubicBezTo>
                    <a:pt x="1734" y="974"/>
                    <a:pt x="1811" y="1004"/>
                    <a:pt x="1886" y="1032"/>
                  </a:cubicBezTo>
                  <a:cubicBezTo>
                    <a:pt x="1961" y="1062"/>
                    <a:pt x="2032" y="1090"/>
                    <a:pt x="2100" y="1090"/>
                  </a:cubicBezTo>
                  <a:cubicBezTo>
                    <a:pt x="2152" y="1090"/>
                    <a:pt x="2197" y="1075"/>
                    <a:pt x="2233" y="1042"/>
                  </a:cubicBezTo>
                  <a:cubicBezTo>
                    <a:pt x="2276" y="1006"/>
                    <a:pt x="2297" y="950"/>
                    <a:pt x="2297" y="890"/>
                  </a:cubicBezTo>
                  <a:cubicBezTo>
                    <a:pt x="2295" y="811"/>
                    <a:pt x="2259" y="732"/>
                    <a:pt x="2199" y="682"/>
                  </a:cubicBezTo>
                  <a:cubicBezTo>
                    <a:pt x="2102" y="603"/>
                    <a:pt x="1976" y="586"/>
                    <a:pt x="1852" y="582"/>
                  </a:cubicBezTo>
                  <a:lnTo>
                    <a:pt x="1683" y="284"/>
                  </a:lnTo>
                  <a:cubicBezTo>
                    <a:pt x="1633" y="198"/>
                    <a:pt x="1584" y="110"/>
                    <a:pt x="1535" y="20"/>
                  </a:cubicBezTo>
                  <a:lnTo>
                    <a:pt x="1528" y="10"/>
                  </a:lnTo>
                  <a:lnTo>
                    <a:pt x="1515" y="8"/>
                  </a:lnTo>
                  <a:cubicBezTo>
                    <a:pt x="1486" y="3"/>
                    <a:pt x="1458" y="0"/>
                    <a:pt x="14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296"/>
            <p:cNvSpPr/>
            <p:nvPr/>
          </p:nvSpPr>
          <p:spPr>
            <a:xfrm>
              <a:off x="4804671" y="2740393"/>
              <a:ext cx="53164" cy="20345"/>
            </a:xfrm>
            <a:custGeom>
              <a:rect b="b" l="l" r="r" t="t"/>
              <a:pathLst>
                <a:path extrusionOk="0" h="716" w="1871">
                  <a:moveTo>
                    <a:pt x="220" y="1"/>
                  </a:moveTo>
                  <a:cubicBezTo>
                    <a:pt x="204" y="1"/>
                    <a:pt x="188" y="4"/>
                    <a:pt x="176" y="15"/>
                  </a:cubicBezTo>
                  <a:cubicBezTo>
                    <a:pt x="161" y="28"/>
                    <a:pt x="157" y="49"/>
                    <a:pt x="150" y="71"/>
                  </a:cubicBezTo>
                  <a:cubicBezTo>
                    <a:pt x="125" y="146"/>
                    <a:pt x="65" y="206"/>
                    <a:pt x="32" y="281"/>
                  </a:cubicBezTo>
                  <a:cubicBezTo>
                    <a:pt x="0" y="354"/>
                    <a:pt x="9" y="461"/>
                    <a:pt x="84" y="491"/>
                  </a:cubicBezTo>
                  <a:cubicBezTo>
                    <a:pt x="99" y="497"/>
                    <a:pt x="115" y="499"/>
                    <a:pt x="131" y="499"/>
                  </a:cubicBezTo>
                  <a:cubicBezTo>
                    <a:pt x="178" y="499"/>
                    <a:pt x="228" y="482"/>
                    <a:pt x="271" y="482"/>
                  </a:cubicBezTo>
                  <a:cubicBezTo>
                    <a:pt x="298" y="482"/>
                    <a:pt x="323" y="488"/>
                    <a:pt x="341" y="510"/>
                  </a:cubicBezTo>
                  <a:cubicBezTo>
                    <a:pt x="362" y="538"/>
                    <a:pt x="362" y="577"/>
                    <a:pt x="377" y="609"/>
                  </a:cubicBezTo>
                  <a:cubicBezTo>
                    <a:pt x="407" y="675"/>
                    <a:pt x="493" y="694"/>
                    <a:pt x="566" y="703"/>
                  </a:cubicBezTo>
                  <a:cubicBezTo>
                    <a:pt x="632" y="710"/>
                    <a:pt x="700" y="716"/>
                    <a:pt x="767" y="716"/>
                  </a:cubicBezTo>
                  <a:cubicBezTo>
                    <a:pt x="899" y="716"/>
                    <a:pt x="1028" y="694"/>
                    <a:pt x="1131" y="617"/>
                  </a:cubicBezTo>
                  <a:cubicBezTo>
                    <a:pt x="1168" y="589"/>
                    <a:pt x="1200" y="557"/>
                    <a:pt x="1243" y="544"/>
                  </a:cubicBezTo>
                  <a:cubicBezTo>
                    <a:pt x="1257" y="540"/>
                    <a:pt x="1271" y="538"/>
                    <a:pt x="1285" y="538"/>
                  </a:cubicBezTo>
                  <a:cubicBezTo>
                    <a:pt x="1351" y="538"/>
                    <a:pt x="1418" y="577"/>
                    <a:pt x="1485" y="592"/>
                  </a:cubicBezTo>
                  <a:cubicBezTo>
                    <a:pt x="1506" y="595"/>
                    <a:pt x="1527" y="596"/>
                    <a:pt x="1548" y="596"/>
                  </a:cubicBezTo>
                  <a:cubicBezTo>
                    <a:pt x="1577" y="596"/>
                    <a:pt x="1607" y="594"/>
                    <a:pt x="1635" y="592"/>
                  </a:cubicBezTo>
                  <a:cubicBezTo>
                    <a:pt x="1689" y="587"/>
                    <a:pt x="1742" y="583"/>
                    <a:pt x="1789" y="555"/>
                  </a:cubicBezTo>
                  <a:cubicBezTo>
                    <a:pt x="1834" y="529"/>
                    <a:pt x="1871" y="476"/>
                    <a:pt x="1856" y="424"/>
                  </a:cubicBezTo>
                  <a:cubicBezTo>
                    <a:pt x="1832" y="330"/>
                    <a:pt x="1699" y="334"/>
                    <a:pt x="1607" y="302"/>
                  </a:cubicBezTo>
                  <a:cubicBezTo>
                    <a:pt x="1521" y="272"/>
                    <a:pt x="1446" y="194"/>
                    <a:pt x="1359" y="194"/>
                  </a:cubicBezTo>
                  <a:cubicBezTo>
                    <a:pt x="1352" y="194"/>
                    <a:pt x="1346" y="194"/>
                    <a:pt x="1339" y="195"/>
                  </a:cubicBezTo>
                  <a:cubicBezTo>
                    <a:pt x="1309" y="202"/>
                    <a:pt x="1279" y="217"/>
                    <a:pt x="1251" y="229"/>
                  </a:cubicBezTo>
                  <a:cubicBezTo>
                    <a:pt x="1159" y="270"/>
                    <a:pt x="1059" y="280"/>
                    <a:pt x="957" y="280"/>
                  </a:cubicBezTo>
                  <a:cubicBezTo>
                    <a:pt x="903" y="280"/>
                    <a:pt x="849" y="277"/>
                    <a:pt x="795" y="274"/>
                  </a:cubicBezTo>
                  <a:cubicBezTo>
                    <a:pt x="765" y="272"/>
                    <a:pt x="735" y="270"/>
                    <a:pt x="709" y="257"/>
                  </a:cubicBezTo>
                  <a:cubicBezTo>
                    <a:pt x="684" y="247"/>
                    <a:pt x="664" y="225"/>
                    <a:pt x="643" y="206"/>
                  </a:cubicBezTo>
                  <a:cubicBezTo>
                    <a:pt x="536" y="105"/>
                    <a:pt x="401" y="34"/>
                    <a:pt x="255" y="4"/>
                  </a:cubicBezTo>
                  <a:cubicBezTo>
                    <a:pt x="244" y="3"/>
                    <a:pt x="232" y="1"/>
                    <a:pt x="22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296"/>
            <p:cNvSpPr/>
            <p:nvPr/>
          </p:nvSpPr>
          <p:spPr>
            <a:xfrm>
              <a:off x="4804103" y="2739626"/>
              <a:ext cx="54585" cy="21851"/>
            </a:xfrm>
            <a:custGeom>
              <a:rect b="b" l="l" r="r" t="t"/>
              <a:pathLst>
                <a:path extrusionOk="0" h="769" w="1921">
                  <a:moveTo>
                    <a:pt x="237" y="55"/>
                  </a:moveTo>
                  <a:cubicBezTo>
                    <a:pt x="246" y="55"/>
                    <a:pt x="257" y="56"/>
                    <a:pt x="271" y="59"/>
                  </a:cubicBezTo>
                  <a:cubicBezTo>
                    <a:pt x="410" y="87"/>
                    <a:pt x="541" y="156"/>
                    <a:pt x="646" y="252"/>
                  </a:cubicBezTo>
                  <a:lnTo>
                    <a:pt x="652" y="259"/>
                  </a:lnTo>
                  <a:cubicBezTo>
                    <a:pt x="672" y="278"/>
                    <a:pt x="691" y="297"/>
                    <a:pt x="719" y="310"/>
                  </a:cubicBezTo>
                  <a:cubicBezTo>
                    <a:pt x="749" y="323"/>
                    <a:pt x="783" y="325"/>
                    <a:pt x="813" y="327"/>
                  </a:cubicBezTo>
                  <a:cubicBezTo>
                    <a:pt x="871" y="331"/>
                    <a:pt x="924" y="334"/>
                    <a:pt x="978" y="334"/>
                  </a:cubicBezTo>
                  <a:cubicBezTo>
                    <a:pt x="1102" y="334"/>
                    <a:pt x="1199" y="316"/>
                    <a:pt x="1282" y="280"/>
                  </a:cubicBezTo>
                  <a:lnTo>
                    <a:pt x="1301" y="271"/>
                  </a:lnTo>
                  <a:cubicBezTo>
                    <a:pt x="1323" y="263"/>
                    <a:pt x="1342" y="252"/>
                    <a:pt x="1364" y="250"/>
                  </a:cubicBezTo>
                  <a:cubicBezTo>
                    <a:pt x="1370" y="249"/>
                    <a:pt x="1376" y="249"/>
                    <a:pt x="1382" y="249"/>
                  </a:cubicBezTo>
                  <a:cubicBezTo>
                    <a:pt x="1428" y="249"/>
                    <a:pt x="1470" y="275"/>
                    <a:pt x="1516" y="304"/>
                  </a:cubicBezTo>
                  <a:cubicBezTo>
                    <a:pt x="1548" y="323"/>
                    <a:pt x="1582" y="342"/>
                    <a:pt x="1619" y="355"/>
                  </a:cubicBezTo>
                  <a:cubicBezTo>
                    <a:pt x="1644" y="366"/>
                    <a:pt x="1674" y="372"/>
                    <a:pt x="1704" y="376"/>
                  </a:cubicBezTo>
                  <a:cubicBezTo>
                    <a:pt x="1786" y="396"/>
                    <a:pt x="1837" y="409"/>
                    <a:pt x="1850" y="458"/>
                  </a:cubicBezTo>
                  <a:cubicBezTo>
                    <a:pt x="1861" y="499"/>
                    <a:pt x="1831" y="539"/>
                    <a:pt x="1796" y="561"/>
                  </a:cubicBezTo>
                  <a:cubicBezTo>
                    <a:pt x="1754" y="584"/>
                    <a:pt x="1702" y="589"/>
                    <a:pt x="1653" y="593"/>
                  </a:cubicBezTo>
                  <a:cubicBezTo>
                    <a:pt x="1628" y="595"/>
                    <a:pt x="1602" y="597"/>
                    <a:pt x="1578" y="597"/>
                  </a:cubicBezTo>
                  <a:cubicBezTo>
                    <a:pt x="1553" y="597"/>
                    <a:pt x="1530" y="595"/>
                    <a:pt x="1509" y="591"/>
                  </a:cubicBezTo>
                  <a:cubicBezTo>
                    <a:pt x="1486" y="586"/>
                    <a:pt x="1460" y="578"/>
                    <a:pt x="1432" y="567"/>
                  </a:cubicBezTo>
                  <a:cubicBezTo>
                    <a:pt x="1392" y="553"/>
                    <a:pt x="1347" y="539"/>
                    <a:pt x="1303" y="539"/>
                  </a:cubicBezTo>
                  <a:cubicBezTo>
                    <a:pt x="1286" y="539"/>
                    <a:pt x="1270" y="541"/>
                    <a:pt x="1254" y="546"/>
                  </a:cubicBezTo>
                  <a:cubicBezTo>
                    <a:pt x="1218" y="556"/>
                    <a:pt x="1188" y="580"/>
                    <a:pt x="1160" y="604"/>
                  </a:cubicBezTo>
                  <a:cubicBezTo>
                    <a:pt x="1151" y="610"/>
                    <a:pt x="1145" y="616"/>
                    <a:pt x="1136" y="623"/>
                  </a:cubicBezTo>
                  <a:cubicBezTo>
                    <a:pt x="1051" y="687"/>
                    <a:pt x="939" y="715"/>
                    <a:pt x="792" y="715"/>
                  </a:cubicBezTo>
                  <a:cubicBezTo>
                    <a:pt x="719" y="715"/>
                    <a:pt x="644" y="708"/>
                    <a:pt x="590" y="702"/>
                  </a:cubicBezTo>
                  <a:cubicBezTo>
                    <a:pt x="524" y="696"/>
                    <a:pt x="447" y="681"/>
                    <a:pt x="421" y="625"/>
                  </a:cubicBezTo>
                  <a:cubicBezTo>
                    <a:pt x="417" y="614"/>
                    <a:pt x="412" y="601"/>
                    <a:pt x="410" y="589"/>
                  </a:cubicBezTo>
                  <a:cubicBezTo>
                    <a:pt x="404" y="567"/>
                    <a:pt x="397" y="541"/>
                    <a:pt x="380" y="520"/>
                  </a:cubicBezTo>
                  <a:cubicBezTo>
                    <a:pt x="359" y="494"/>
                    <a:pt x="331" y="481"/>
                    <a:pt x="290" y="481"/>
                  </a:cubicBezTo>
                  <a:cubicBezTo>
                    <a:pt x="267" y="481"/>
                    <a:pt x="243" y="486"/>
                    <a:pt x="220" y="490"/>
                  </a:cubicBezTo>
                  <a:cubicBezTo>
                    <a:pt x="195" y="494"/>
                    <a:pt x="170" y="498"/>
                    <a:pt x="148" y="498"/>
                  </a:cubicBezTo>
                  <a:cubicBezTo>
                    <a:pt x="135" y="498"/>
                    <a:pt x="122" y="496"/>
                    <a:pt x="112" y="492"/>
                  </a:cubicBezTo>
                  <a:cubicBezTo>
                    <a:pt x="93" y="484"/>
                    <a:pt x="80" y="471"/>
                    <a:pt x="72" y="447"/>
                  </a:cubicBezTo>
                  <a:cubicBezTo>
                    <a:pt x="57" y="411"/>
                    <a:pt x="59" y="359"/>
                    <a:pt x="76" y="319"/>
                  </a:cubicBezTo>
                  <a:cubicBezTo>
                    <a:pt x="91" y="289"/>
                    <a:pt x="108" y="261"/>
                    <a:pt x="127" y="231"/>
                  </a:cubicBezTo>
                  <a:cubicBezTo>
                    <a:pt x="153" y="192"/>
                    <a:pt x="181" y="151"/>
                    <a:pt x="196" y="104"/>
                  </a:cubicBezTo>
                  <a:lnTo>
                    <a:pt x="198" y="96"/>
                  </a:lnTo>
                  <a:cubicBezTo>
                    <a:pt x="202" y="83"/>
                    <a:pt x="207" y="68"/>
                    <a:pt x="213" y="61"/>
                  </a:cubicBezTo>
                  <a:cubicBezTo>
                    <a:pt x="219" y="57"/>
                    <a:pt x="226" y="55"/>
                    <a:pt x="237" y="55"/>
                  </a:cubicBezTo>
                  <a:close/>
                  <a:moveTo>
                    <a:pt x="240" y="1"/>
                  </a:moveTo>
                  <a:cubicBezTo>
                    <a:pt x="214" y="1"/>
                    <a:pt x="195" y="8"/>
                    <a:pt x="179" y="23"/>
                  </a:cubicBezTo>
                  <a:cubicBezTo>
                    <a:pt x="160" y="38"/>
                    <a:pt x="153" y="61"/>
                    <a:pt x="147" y="81"/>
                  </a:cubicBezTo>
                  <a:lnTo>
                    <a:pt x="145" y="89"/>
                  </a:lnTo>
                  <a:cubicBezTo>
                    <a:pt x="132" y="128"/>
                    <a:pt x="108" y="164"/>
                    <a:pt x="85" y="201"/>
                  </a:cubicBezTo>
                  <a:cubicBezTo>
                    <a:pt x="63" y="231"/>
                    <a:pt x="44" y="263"/>
                    <a:pt x="29" y="297"/>
                  </a:cubicBezTo>
                  <a:cubicBezTo>
                    <a:pt x="3" y="351"/>
                    <a:pt x="1" y="419"/>
                    <a:pt x="22" y="469"/>
                  </a:cubicBezTo>
                  <a:cubicBezTo>
                    <a:pt x="35" y="503"/>
                    <a:pt x="61" y="529"/>
                    <a:pt x="93" y="541"/>
                  </a:cubicBezTo>
                  <a:cubicBezTo>
                    <a:pt x="112" y="549"/>
                    <a:pt x="132" y="551"/>
                    <a:pt x="154" y="551"/>
                  </a:cubicBezTo>
                  <a:cubicBezTo>
                    <a:pt x="178" y="551"/>
                    <a:pt x="203" y="548"/>
                    <a:pt x="228" y="544"/>
                  </a:cubicBezTo>
                  <a:cubicBezTo>
                    <a:pt x="251" y="540"/>
                    <a:pt x="272" y="537"/>
                    <a:pt x="290" y="537"/>
                  </a:cubicBezTo>
                  <a:cubicBezTo>
                    <a:pt x="312" y="537"/>
                    <a:pt x="329" y="541"/>
                    <a:pt x="339" y="554"/>
                  </a:cubicBezTo>
                  <a:cubicBezTo>
                    <a:pt x="348" y="567"/>
                    <a:pt x="354" y="584"/>
                    <a:pt x="359" y="601"/>
                  </a:cubicBezTo>
                  <a:cubicBezTo>
                    <a:pt x="361" y="616"/>
                    <a:pt x="365" y="634"/>
                    <a:pt x="372" y="646"/>
                  </a:cubicBezTo>
                  <a:cubicBezTo>
                    <a:pt x="408" y="726"/>
                    <a:pt x="504" y="747"/>
                    <a:pt x="584" y="756"/>
                  </a:cubicBezTo>
                  <a:cubicBezTo>
                    <a:pt x="639" y="762"/>
                    <a:pt x="714" y="768"/>
                    <a:pt x="792" y="768"/>
                  </a:cubicBezTo>
                  <a:cubicBezTo>
                    <a:pt x="950" y="768"/>
                    <a:pt x="1074" y="736"/>
                    <a:pt x="1169" y="666"/>
                  </a:cubicBezTo>
                  <a:cubicBezTo>
                    <a:pt x="1177" y="659"/>
                    <a:pt x="1186" y="653"/>
                    <a:pt x="1194" y="644"/>
                  </a:cubicBezTo>
                  <a:cubicBezTo>
                    <a:pt x="1220" y="625"/>
                    <a:pt x="1244" y="606"/>
                    <a:pt x="1271" y="597"/>
                  </a:cubicBezTo>
                  <a:cubicBezTo>
                    <a:pt x="1282" y="594"/>
                    <a:pt x="1293" y="592"/>
                    <a:pt x="1305" y="592"/>
                  </a:cubicBezTo>
                  <a:cubicBezTo>
                    <a:pt x="1339" y="592"/>
                    <a:pt x="1377" y="604"/>
                    <a:pt x="1415" y="619"/>
                  </a:cubicBezTo>
                  <a:cubicBezTo>
                    <a:pt x="1443" y="629"/>
                    <a:pt x="1471" y="638"/>
                    <a:pt x="1499" y="644"/>
                  </a:cubicBezTo>
                  <a:cubicBezTo>
                    <a:pt x="1522" y="649"/>
                    <a:pt x="1548" y="650"/>
                    <a:pt x="1575" y="650"/>
                  </a:cubicBezTo>
                  <a:cubicBezTo>
                    <a:pt x="1601" y="650"/>
                    <a:pt x="1629" y="649"/>
                    <a:pt x="1657" y="646"/>
                  </a:cubicBezTo>
                  <a:cubicBezTo>
                    <a:pt x="1711" y="640"/>
                    <a:pt x="1771" y="636"/>
                    <a:pt x="1822" y="606"/>
                  </a:cubicBezTo>
                  <a:cubicBezTo>
                    <a:pt x="1876" y="576"/>
                    <a:pt x="1921" y="511"/>
                    <a:pt x="1903" y="445"/>
                  </a:cubicBezTo>
                  <a:cubicBezTo>
                    <a:pt x="1880" y="359"/>
                    <a:pt x="1792" y="342"/>
                    <a:pt x="1715" y="325"/>
                  </a:cubicBezTo>
                  <a:cubicBezTo>
                    <a:pt x="1687" y="319"/>
                    <a:pt x="1659" y="314"/>
                    <a:pt x="1636" y="306"/>
                  </a:cubicBezTo>
                  <a:cubicBezTo>
                    <a:pt x="1606" y="295"/>
                    <a:pt x="1576" y="276"/>
                    <a:pt x="1544" y="256"/>
                  </a:cubicBezTo>
                  <a:cubicBezTo>
                    <a:pt x="1495" y="226"/>
                    <a:pt x="1442" y="195"/>
                    <a:pt x="1381" y="195"/>
                  </a:cubicBezTo>
                  <a:cubicBezTo>
                    <a:pt x="1373" y="195"/>
                    <a:pt x="1364" y="195"/>
                    <a:pt x="1355" y="196"/>
                  </a:cubicBezTo>
                  <a:cubicBezTo>
                    <a:pt x="1327" y="201"/>
                    <a:pt x="1304" y="211"/>
                    <a:pt x="1278" y="224"/>
                  </a:cubicBezTo>
                  <a:lnTo>
                    <a:pt x="1261" y="233"/>
                  </a:lnTo>
                  <a:cubicBezTo>
                    <a:pt x="1184" y="265"/>
                    <a:pt x="1094" y="280"/>
                    <a:pt x="978" y="280"/>
                  </a:cubicBezTo>
                  <a:cubicBezTo>
                    <a:pt x="924" y="280"/>
                    <a:pt x="873" y="278"/>
                    <a:pt x="817" y="274"/>
                  </a:cubicBezTo>
                  <a:cubicBezTo>
                    <a:pt x="789" y="274"/>
                    <a:pt x="764" y="271"/>
                    <a:pt x="740" y="261"/>
                  </a:cubicBezTo>
                  <a:cubicBezTo>
                    <a:pt x="723" y="252"/>
                    <a:pt x="706" y="237"/>
                    <a:pt x="689" y="220"/>
                  </a:cubicBezTo>
                  <a:lnTo>
                    <a:pt x="682" y="214"/>
                  </a:lnTo>
                  <a:cubicBezTo>
                    <a:pt x="569" y="109"/>
                    <a:pt x="432" y="38"/>
                    <a:pt x="282" y="6"/>
                  </a:cubicBezTo>
                  <a:cubicBezTo>
                    <a:pt x="266" y="2"/>
                    <a:pt x="252" y="1"/>
                    <a:pt x="2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296"/>
            <p:cNvSpPr/>
            <p:nvPr/>
          </p:nvSpPr>
          <p:spPr>
            <a:xfrm>
              <a:off x="4743724" y="2591678"/>
              <a:ext cx="109000" cy="129061"/>
            </a:xfrm>
            <a:custGeom>
              <a:rect b="b" l="l" r="r" t="t"/>
              <a:pathLst>
                <a:path extrusionOk="0" h="4542" w="3836">
                  <a:moveTo>
                    <a:pt x="1918" y="0"/>
                  </a:moveTo>
                  <a:lnTo>
                    <a:pt x="1918" y="0"/>
                  </a:lnTo>
                  <a:cubicBezTo>
                    <a:pt x="1922" y="103"/>
                    <a:pt x="1935" y="208"/>
                    <a:pt x="1880" y="292"/>
                  </a:cubicBezTo>
                  <a:cubicBezTo>
                    <a:pt x="1800" y="414"/>
                    <a:pt x="1629" y="420"/>
                    <a:pt x="1494" y="478"/>
                  </a:cubicBezTo>
                  <a:cubicBezTo>
                    <a:pt x="1434" y="636"/>
                    <a:pt x="1263" y="716"/>
                    <a:pt x="1106" y="780"/>
                  </a:cubicBezTo>
                  <a:cubicBezTo>
                    <a:pt x="1053" y="801"/>
                    <a:pt x="997" y="823"/>
                    <a:pt x="943" y="846"/>
                  </a:cubicBezTo>
                  <a:cubicBezTo>
                    <a:pt x="836" y="889"/>
                    <a:pt x="731" y="932"/>
                    <a:pt x="624" y="975"/>
                  </a:cubicBezTo>
                  <a:cubicBezTo>
                    <a:pt x="656" y="1044"/>
                    <a:pt x="663" y="1114"/>
                    <a:pt x="618" y="1176"/>
                  </a:cubicBezTo>
                  <a:cubicBezTo>
                    <a:pt x="403" y="1215"/>
                    <a:pt x="217" y="1380"/>
                    <a:pt x="153" y="1588"/>
                  </a:cubicBezTo>
                  <a:cubicBezTo>
                    <a:pt x="133" y="1656"/>
                    <a:pt x="123" y="1727"/>
                    <a:pt x="88" y="1787"/>
                  </a:cubicBezTo>
                  <a:cubicBezTo>
                    <a:pt x="67" y="1826"/>
                    <a:pt x="35" y="1856"/>
                    <a:pt x="1" y="1883"/>
                  </a:cubicBezTo>
                  <a:cubicBezTo>
                    <a:pt x="56" y="1978"/>
                    <a:pt x="63" y="2102"/>
                    <a:pt x="63" y="2215"/>
                  </a:cubicBezTo>
                  <a:cubicBezTo>
                    <a:pt x="98" y="2196"/>
                    <a:pt x="137" y="2187"/>
                    <a:pt x="177" y="2187"/>
                  </a:cubicBezTo>
                  <a:cubicBezTo>
                    <a:pt x="326" y="2187"/>
                    <a:pt x="481" y="2314"/>
                    <a:pt x="468" y="2468"/>
                  </a:cubicBezTo>
                  <a:cubicBezTo>
                    <a:pt x="463" y="2533"/>
                    <a:pt x="436" y="2593"/>
                    <a:pt x="431" y="2657"/>
                  </a:cubicBezTo>
                  <a:cubicBezTo>
                    <a:pt x="425" y="2719"/>
                    <a:pt x="457" y="2794"/>
                    <a:pt x="519" y="2805"/>
                  </a:cubicBezTo>
                  <a:cubicBezTo>
                    <a:pt x="524" y="2805"/>
                    <a:pt x="529" y="2806"/>
                    <a:pt x="534" y="2806"/>
                  </a:cubicBezTo>
                  <a:cubicBezTo>
                    <a:pt x="558" y="2806"/>
                    <a:pt x="582" y="2798"/>
                    <a:pt x="603" y="2790"/>
                  </a:cubicBezTo>
                  <a:lnTo>
                    <a:pt x="1256" y="2560"/>
                  </a:lnTo>
                  <a:lnTo>
                    <a:pt x="1256" y="2560"/>
                  </a:lnTo>
                  <a:cubicBezTo>
                    <a:pt x="1207" y="2605"/>
                    <a:pt x="1248" y="2695"/>
                    <a:pt x="1310" y="2725"/>
                  </a:cubicBezTo>
                  <a:cubicBezTo>
                    <a:pt x="1370" y="2755"/>
                    <a:pt x="1443" y="2755"/>
                    <a:pt x="1505" y="2785"/>
                  </a:cubicBezTo>
                  <a:cubicBezTo>
                    <a:pt x="1573" y="2820"/>
                    <a:pt x="1618" y="2892"/>
                    <a:pt x="1622" y="2967"/>
                  </a:cubicBezTo>
                  <a:cubicBezTo>
                    <a:pt x="1622" y="2993"/>
                    <a:pt x="1618" y="3021"/>
                    <a:pt x="1599" y="3036"/>
                  </a:cubicBezTo>
                  <a:cubicBezTo>
                    <a:pt x="1582" y="3053"/>
                    <a:pt x="1558" y="3055"/>
                    <a:pt x="1535" y="3057"/>
                  </a:cubicBezTo>
                  <a:cubicBezTo>
                    <a:pt x="1271" y="3083"/>
                    <a:pt x="1005" y="3107"/>
                    <a:pt x="742" y="3132"/>
                  </a:cubicBezTo>
                  <a:cubicBezTo>
                    <a:pt x="802" y="3162"/>
                    <a:pt x="800" y="3248"/>
                    <a:pt x="772" y="3308"/>
                  </a:cubicBezTo>
                  <a:cubicBezTo>
                    <a:pt x="746" y="3370"/>
                    <a:pt x="701" y="3426"/>
                    <a:pt x="703" y="3492"/>
                  </a:cubicBezTo>
                  <a:cubicBezTo>
                    <a:pt x="710" y="3692"/>
                    <a:pt x="1093" y="3717"/>
                    <a:pt x="1072" y="3917"/>
                  </a:cubicBezTo>
                  <a:cubicBezTo>
                    <a:pt x="1068" y="3957"/>
                    <a:pt x="1042" y="3998"/>
                    <a:pt x="1040" y="4041"/>
                  </a:cubicBezTo>
                  <a:cubicBezTo>
                    <a:pt x="1035" y="4124"/>
                    <a:pt x="1123" y="4189"/>
                    <a:pt x="1207" y="4202"/>
                  </a:cubicBezTo>
                  <a:cubicBezTo>
                    <a:pt x="1237" y="4207"/>
                    <a:pt x="1267" y="4208"/>
                    <a:pt x="1297" y="4208"/>
                  </a:cubicBezTo>
                  <a:cubicBezTo>
                    <a:pt x="1325" y="4208"/>
                    <a:pt x="1353" y="4207"/>
                    <a:pt x="1380" y="4207"/>
                  </a:cubicBezTo>
                  <a:cubicBezTo>
                    <a:pt x="1408" y="4207"/>
                    <a:pt x="1435" y="4208"/>
                    <a:pt x="1462" y="4212"/>
                  </a:cubicBezTo>
                  <a:cubicBezTo>
                    <a:pt x="1462" y="4309"/>
                    <a:pt x="1462" y="4403"/>
                    <a:pt x="1462" y="4499"/>
                  </a:cubicBezTo>
                  <a:cubicBezTo>
                    <a:pt x="1539" y="4527"/>
                    <a:pt x="1622" y="4542"/>
                    <a:pt x="1705" y="4542"/>
                  </a:cubicBezTo>
                  <a:cubicBezTo>
                    <a:pt x="1806" y="4542"/>
                    <a:pt x="1906" y="4521"/>
                    <a:pt x="1997" y="4480"/>
                  </a:cubicBezTo>
                  <a:cubicBezTo>
                    <a:pt x="2064" y="4411"/>
                    <a:pt x="2002" y="4296"/>
                    <a:pt x="1927" y="4240"/>
                  </a:cubicBezTo>
                  <a:cubicBezTo>
                    <a:pt x="1850" y="4184"/>
                    <a:pt x="1751" y="4139"/>
                    <a:pt x="1725" y="4047"/>
                  </a:cubicBezTo>
                  <a:cubicBezTo>
                    <a:pt x="1687" y="3912"/>
                    <a:pt x="1841" y="3797"/>
                    <a:pt x="1982" y="3779"/>
                  </a:cubicBezTo>
                  <a:cubicBezTo>
                    <a:pt x="2018" y="3775"/>
                    <a:pt x="2054" y="3774"/>
                    <a:pt x="2090" y="3774"/>
                  </a:cubicBezTo>
                  <a:cubicBezTo>
                    <a:pt x="2123" y="3774"/>
                    <a:pt x="2155" y="3775"/>
                    <a:pt x="2188" y="3775"/>
                  </a:cubicBezTo>
                  <a:cubicBezTo>
                    <a:pt x="2261" y="3775"/>
                    <a:pt x="2333" y="3771"/>
                    <a:pt x="2400" y="3743"/>
                  </a:cubicBezTo>
                  <a:cubicBezTo>
                    <a:pt x="2431" y="3651"/>
                    <a:pt x="2311" y="3580"/>
                    <a:pt x="2210" y="3580"/>
                  </a:cubicBezTo>
                  <a:cubicBezTo>
                    <a:pt x="2207" y="3580"/>
                    <a:pt x="2204" y="3580"/>
                    <a:pt x="2201" y="3580"/>
                  </a:cubicBezTo>
                  <a:cubicBezTo>
                    <a:pt x="2150" y="3583"/>
                    <a:pt x="2095" y="3593"/>
                    <a:pt x="2044" y="3593"/>
                  </a:cubicBezTo>
                  <a:cubicBezTo>
                    <a:pt x="1994" y="3593"/>
                    <a:pt x="1946" y="3584"/>
                    <a:pt x="1907" y="3552"/>
                  </a:cubicBezTo>
                  <a:cubicBezTo>
                    <a:pt x="1935" y="3484"/>
                    <a:pt x="1832" y="3432"/>
                    <a:pt x="1817" y="3360"/>
                  </a:cubicBezTo>
                  <a:cubicBezTo>
                    <a:pt x="1795" y="3263"/>
                    <a:pt x="1923" y="3209"/>
                    <a:pt x="2024" y="3209"/>
                  </a:cubicBezTo>
                  <a:cubicBezTo>
                    <a:pt x="2028" y="3209"/>
                    <a:pt x="2032" y="3209"/>
                    <a:pt x="2036" y="3210"/>
                  </a:cubicBezTo>
                  <a:cubicBezTo>
                    <a:pt x="2156" y="3214"/>
                    <a:pt x="2274" y="3235"/>
                    <a:pt x="2394" y="3240"/>
                  </a:cubicBezTo>
                  <a:cubicBezTo>
                    <a:pt x="2406" y="3240"/>
                    <a:pt x="2418" y="3240"/>
                    <a:pt x="2431" y="3240"/>
                  </a:cubicBezTo>
                  <a:cubicBezTo>
                    <a:pt x="2539" y="3240"/>
                    <a:pt x="2648" y="3222"/>
                    <a:pt x="2739" y="3160"/>
                  </a:cubicBezTo>
                  <a:cubicBezTo>
                    <a:pt x="2839" y="3094"/>
                    <a:pt x="2904" y="2967"/>
                    <a:pt x="2874" y="2852"/>
                  </a:cubicBezTo>
                  <a:cubicBezTo>
                    <a:pt x="2850" y="2765"/>
                    <a:pt x="2761" y="2702"/>
                    <a:pt x="2675" y="2702"/>
                  </a:cubicBezTo>
                  <a:cubicBezTo>
                    <a:pt x="2646" y="2702"/>
                    <a:pt x="2617" y="2709"/>
                    <a:pt x="2591" y="2725"/>
                  </a:cubicBezTo>
                  <a:cubicBezTo>
                    <a:pt x="2584" y="2655"/>
                    <a:pt x="2563" y="2567"/>
                    <a:pt x="2494" y="2550"/>
                  </a:cubicBezTo>
                  <a:cubicBezTo>
                    <a:pt x="2487" y="2548"/>
                    <a:pt x="2479" y="2547"/>
                    <a:pt x="2471" y="2547"/>
                  </a:cubicBezTo>
                  <a:cubicBezTo>
                    <a:pt x="2420" y="2547"/>
                    <a:pt x="2373" y="2587"/>
                    <a:pt x="2334" y="2625"/>
                  </a:cubicBezTo>
                  <a:cubicBezTo>
                    <a:pt x="2240" y="2712"/>
                    <a:pt x="2130" y="2794"/>
                    <a:pt x="2002" y="2796"/>
                  </a:cubicBezTo>
                  <a:cubicBezTo>
                    <a:pt x="1875" y="2796"/>
                    <a:pt x="1745" y="2674"/>
                    <a:pt x="1783" y="2552"/>
                  </a:cubicBezTo>
                  <a:lnTo>
                    <a:pt x="1783" y="2552"/>
                  </a:lnTo>
                  <a:cubicBezTo>
                    <a:pt x="1795" y="2562"/>
                    <a:pt x="1809" y="2566"/>
                    <a:pt x="1824" y="2566"/>
                  </a:cubicBezTo>
                  <a:cubicBezTo>
                    <a:pt x="1861" y="2566"/>
                    <a:pt x="1902" y="2537"/>
                    <a:pt x="1914" y="2498"/>
                  </a:cubicBezTo>
                  <a:cubicBezTo>
                    <a:pt x="1931" y="2445"/>
                    <a:pt x="1912" y="2387"/>
                    <a:pt x="1888" y="2338"/>
                  </a:cubicBezTo>
                  <a:cubicBezTo>
                    <a:pt x="1955" y="2338"/>
                    <a:pt x="2023" y="2333"/>
                    <a:pt x="2079" y="2297"/>
                  </a:cubicBezTo>
                  <a:cubicBezTo>
                    <a:pt x="2132" y="2260"/>
                    <a:pt x="2160" y="2179"/>
                    <a:pt x="2122" y="2128"/>
                  </a:cubicBezTo>
                  <a:cubicBezTo>
                    <a:pt x="2083" y="2074"/>
                    <a:pt x="2002" y="2074"/>
                    <a:pt x="1957" y="2029"/>
                  </a:cubicBezTo>
                  <a:cubicBezTo>
                    <a:pt x="1903" y="1975"/>
                    <a:pt x="1916" y="1890"/>
                    <a:pt x="1895" y="1819"/>
                  </a:cubicBezTo>
                  <a:cubicBezTo>
                    <a:pt x="1875" y="1751"/>
                    <a:pt x="1845" y="1723"/>
                    <a:pt x="1785" y="1684"/>
                  </a:cubicBezTo>
                  <a:cubicBezTo>
                    <a:pt x="1558" y="1538"/>
                    <a:pt x="1473" y="1211"/>
                    <a:pt x="1599" y="973"/>
                  </a:cubicBezTo>
                  <a:lnTo>
                    <a:pt x="1599" y="973"/>
                  </a:lnTo>
                  <a:lnTo>
                    <a:pt x="1689" y="1116"/>
                  </a:lnTo>
                  <a:cubicBezTo>
                    <a:pt x="1817" y="1121"/>
                    <a:pt x="1944" y="1148"/>
                    <a:pt x="2062" y="1198"/>
                  </a:cubicBezTo>
                  <a:cubicBezTo>
                    <a:pt x="2075" y="1344"/>
                    <a:pt x="2226" y="1442"/>
                    <a:pt x="2368" y="1442"/>
                  </a:cubicBezTo>
                  <a:cubicBezTo>
                    <a:pt x="2438" y="1442"/>
                    <a:pt x="2506" y="1419"/>
                    <a:pt x="2554" y="1365"/>
                  </a:cubicBezTo>
                  <a:cubicBezTo>
                    <a:pt x="2533" y="1181"/>
                    <a:pt x="2529" y="994"/>
                    <a:pt x="2539" y="810"/>
                  </a:cubicBezTo>
                  <a:cubicBezTo>
                    <a:pt x="2756" y="748"/>
                    <a:pt x="2981" y="718"/>
                    <a:pt x="3205" y="718"/>
                  </a:cubicBezTo>
                  <a:cubicBezTo>
                    <a:pt x="3363" y="718"/>
                    <a:pt x="3522" y="733"/>
                    <a:pt x="3677" y="763"/>
                  </a:cubicBezTo>
                  <a:cubicBezTo>
                    <a:pt x="3720" y="645"/>
                    <a:pt x="3776" y="531"/>
                    <a:pt x="3836" y="420"/>
                  </a:cubicBezTo>
                  <a:cubicBezTo>
                    <a:pt x="3662" y="388"/>
                    <a:pt x="3497" y="328"/>
                    <a:pt x="3356" y="223"/>
                  </a:cubicBezTo>
                  <a:cubicBezTo>
                    <a:pt x="3294" y="178"/>
                    <a:pt x="3231" y="120"/>
                    <a:pt x="3152" y="114"/>
                  </a:cubicBezTo>
                  <a:cubicBezTo>
                    <a:pt x="3147" y="113"/>
                    <a:pt x="3142" y="113"/>
                    <a:pt x="3138" y="113"/>
                  </a:cubicBezTo>
                  <a:cubicBezTo>
                    <a:pt x="3087" y="113"/>
                    <a:pt x="3038" y="133"/>
                    <a:pt x="2989" y="150"/>
                  </a:cubicBezTo>
                  <a:cubicBezTo>
                    <a:pt x="2868" y="192"/>
                    <a:pt x="2740" y="213"/>
                    <a:pt x="2611" y="213"/>
                  </a:cubicBezTo>
                  <a:cubicBezTo>
                    <a:pt x="2401" y="213"/>
                    <a:pt x="2191" y="158"/>
                    <a:pt x="2010" y="52"/>
                  </a:cubicBezTo>
                  <a:cubicBezTo>
                    <a:pt x="1980" y="32"/>
                    <a:pt x="1950" y="15"/>
                    <a:pt x="19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296"/>
            <p:cNvSpPr/>
            <p:nvPr/>
          </p:nvSpPr>
          <p:spPr>
            <a:xfrm>
              <a:off x="4742758" y="2590400"/>
              <a:ext cx="111131" cy="131078"/>
            </a:xfrm>
            <a:custGeom>
              <a:rect b="b" l="l" r="r" t="t"/>
              <a:pathLst>
                <a:path extrusionOk="0" h="4613" w="3911">
                  <a:moveTo>
                    <a:pt x="1982" y="90"/>
                  </a:moveTo>
                  <a:lnTo>
                    <a:pt x="1982" y="90"/>
                  </a:lnTo>
                  <a:cubicBezTo>
                    <a:pt x="1997" y="99"/>
                    <a:pt x="2014" y="109"/>
                    <a:pt x="2031" y="118"/>
                  </a:cubicBezTo>
                  <a:cubicBezTo>
                    <a:pt x="2214" y="227"/>
                    <a:pt x="2426" y="285"/>
                    <a:pt x="2644" y="285"/>
                  </a:cubicBezTo>
                  <a:cubicBezTo>
                    <a:pt x="2779" y="285"/>
                    <a:pt x="2910" y="264"/>
                    <a:pt x="3032" y="221"/>
                  </a:cubicBezTo>
                  <a:lnTo>
                    <a:pt x="3051" y="214"/>
                  </a:lnTo>
                  <a:cubicBezTo>
                    <a:pt x="3093" y="199"/>
                    <a:pt x="3129" y="186"/>
                    <a:pt x="3168" y="186"/>
                  </a:cubicBezTo>
                  <a:cubicBezTo>
                    <a:pt x="3174" y="186"/>
                    <a:pt x="3179" y="186"/>
                    <a:pt x="3184" y="187"/>
                  </a:cubicBezTo>
                  <a:cubicBezTo>
                    <a:pt x="3244" y="191"/>
                    <a:pt x="3293" y="229"/>
                    <a:pt x="3345" y="268"/>
                  </a:cubicBezTo>
                  <a:lnTo>
                    <a:pt x="3375" y="289"/>
                  </a:lnTo>
                  <a:cubicBezTo>
                    <a:pt x="3497" y="381"/>
                    <a:pt x="3647" y="446"/>
                    <a:pt x="3829" y="484"/>
                  </a:cubicBezTo>
                  <a:cubicBezTo>
                    <a:pt x="3771" y="591"/>
                    <a:pt x="3728" y="686"/>
                    <a:pt x="3694" y="778"/>
                  </a:cubicBezTo>
                  <a:cubicBezTo>
                    <a:pt x="3545" y="750"/>
                    <a:pt x="3394" y="736"/>
                    <a:pt x="3242" y="736"/>
                  </a:cubicBezTo>
                  <a:cubicBezTo>
                    <a:pt x="3013" y="736"/>
                    <a:pt x="2785" y="767"/>
                    <a:pt x="2567" y="829"/>
                  </a:cubicBezTo>
                  <a:lnTo>
                    <a:pt x="2548" y="834"/>
                  </a:lnTo>
                  <a:lnTo>
                    <a:pt x="2548" y="853"/>
                  </a:lnTo>
                  <a:cubicBezTo>
                    <a:pt x="2535" y="1035"/>
                    <a:pt x="2539" y="1219"/>
                    <a:pt x="2561" y="1401"/>
                  </a:cubicBezTo>
                  <a:cubicBezTo>
                    <a:pt x="2522" y="1440"/>
                    <a:pt x="2464" y="1461"/>
                    <a:pt x="2402" y="1461"/>
                  </a:cubicBezTo>
                  <a:cubicBezTo>
                    <a:pt x="2276" y="1461"/>
                    <a:pt x="2134" y="1378"/>
                    <a:pt x="2124" y="1241"/>
                  </a:cubicBezTo>
                  <a:lnTo>
                    <a:pt x="2121" y="1226"/>
                  </a:lnTo>
                  <a:lnTo>
                    <a:pt x="2106" y="1219"/>
                  </a:lnTo>
                  <a:cubicBezTo>
                    <a:pt x="1989" y="1170"/>
                    <a:pt x="1864" y="1142"/>
                    <a:pt x="1738" y="1134"/>
                  </a:cubicBezTo>
                  <a:lnTo>
                    <a:pt x="1631" y="964"/>
                  </a:lnTo>
                  <a:lnTo>
                    <a:pt x="1609" y="1005"/>
                  </a:lnTo>
                  <a:cubicBezTo>
                    <a:pt x="1477" y="1256"/>
                    <a:pt x="1567" y="1598"/>
                    <a:pt x="1806" y="1753"/>
                  </a:cubicBezTo>
                  <a:cubicBezTo>
                    <a:pt x="1862" y="1789"/>
                    <a:pt x="1886" y="1813"/>
                    <a:pt x="1905" y="1871"/>
                  </a:cubicBezTo>
                  <a:cubicBezTo>
                    <a:pt x="1911" y="1892"/>
                    <a:pt x="1914" y="1918"/>
                    <a:pt x="1916" y="1943"/>
                  </a:cubicBezTo>
                  <a:cubicBezTo>
                    <a:pt x="1922" y="1997"/>
                    <a:pt x="1931" y="2050"/>
                    <a:pt x="1971" y="2093"/>
                  </a:cubicBezTo>
                  <a:cubicBezTo>
                    <a:pt x="1997" y="2117"/>
                    <a:pt x="2029" y="2130"/>
                    <a:pt x="2059" y="2143"/>
                  </a:cubicBezTo>
                  <a:cubicBezTo>
                    <a:pt x="2089" y="2153"/>
                    <a:pt x="2119" y="2166"/>
                    <a:pt x="2134" y="2188"/>
                  </a:cubicBezTo>
                  <a:cubicBezTo>
                    <a:pt x="2149" y="2207"/>
                    <a:pt x="2149" y="2228"/>
                    <a:pt x="2145" y="2243"/>
                  </a:cubicBezTo>
                  <a:cubicBezTo>
                    <a:pt x="2141" y="2273"/>
                    <a:pt x="2121" y="2303"/>
                    <a:pt x="2098" y="2320"/>
                  </a:cubicBezTo>
                  <a:cubicBezTo>
                    <a:pt x="2051" y="2350"/>
                    <a:pt x="1991" y="2355"/>
                    <a:pt x="1935" y="2355"/>
                  </a:cubicBezTo>
                  <a:lnTo>
                    <a:pt x="1881" y="2355"/>
                  </a:lnTo>
                  <a:lnTo>
                    <a:pt x="1899" y="2393"/>
                  </a:lnTo>
                  <a:cubicBezTo>
                    <a:pt x="1918" y="2438"/>
                    <a:pt x="1937" y="2490"/>
                    <a:pt x="1922" y="2535"/>
                  </a:cubicBezTo>
                  <a:cubicBezTo>
                    <a:pt x="1914" y="2562"/>
                    <a:pt x="1882" y="2585"/>
                    <a:pt x="1856" y="2585"/>
                  </a:cubicBezTo>
                  <a:cubicBezTo>
                    <a:pt x="1848" y="2585"/>
                    <a:pt x="1841" y="2583"/>
                    <a:pt x="1834" y="2578"/>
                  </a:cubicBezTo>
                  <a:lnTo>
                    <a:pt x="1804" y="2552"/>
                  </a:lnTo>
                  <a:lnTo>
                    <a:pt x="1791" y="2590"/>
                  </a:lnTo>
                  <a:cubicBezTo>
                    <a:pt x="1774" y="2646"/>
                    <a:pt x="1785" y="2706"/>
                    <a:pt x="1824" y="2757"/>
                  </a:cubicBezTo>
                  <a:cubicBezTo>
                    <a:pt x="1873" y="2824"/>
                    <a:pt x="1954" y="2867"/>
                    <a:pt x="2036" y="2867"/>
                  </a:cubicBezTo>
                  <a:cubicBezTo>
                    <a:pt x="2179" y="2867"/>
                    <a:pt x="2297" y="2772"/>
                    <a:pt x="2385" y="2689"/>
                  </a:cubicBezTo>
                  <a:cubicBezTo>
                    <a:pt x="2422" y="2655"/>
                    <a:pt x="2463" y="2618"/>
                    <a:pt x="2505" y="2618"/>
                  </a:cubicBezTo>
                  <a:cubicBezTo>
                    <a:pt x="2510" y="2618"/>
                    <a:pt x="2516" y="2619"/>
                    <a:pt x="2522" y="2620"/>
                  </a:cubicBezTo>
                  <a:cubicBezTo>
                    <a:pt x="2563" y="2631"/>
                    <a:pt x="2588" y="2680"/>
                    <a:pt x="2599" y="2772"/>
                  </a:cubicBezTo>
                  <a:lnTo>
                    <a:pt x="2603" y="2815"/>
                  </a:lnTo>
                  <a:lnTo>
                    <a:pt x="2640" y="2792"/>
                  </a:lnTo>
                  <a:cubicBezTo>
                    <a:pt x="2659" y="2779"/>
                    <a:pt x="2683" y="2772"/>
                    <a:pt x="2708" y="2772"/>
                  </a:cubicBezTo>
                  <a:cubicBezTo>
                    <a:pt x="2783" y="2772"/>
                    <a:pt x="2861" y="2832"/>
                    <a:pt x="2882" y="2905"/>
                  </a:cubicBezTo>
                  <a:cubicBezTo>
                    <a:pt x="2912" y="3015"/>
                    <a:pt x="2841" y="3128"/>
                    <a:pt x="2758" y="3184"/>
                  </a:cubicBezTo>
                  <a:cubicBezTo>
                    <a:pt x="2682" y="3234"/>
                    <a:pt x="2581" y="3259"/>
                    <a:pt x="2457" y="3259"/>
                  </a:cubicBezTo>
                  <a:cubicBezTo>
                    <a:pt x="2447" y="3259"/>
                    <a:pt x="2438" y="3259"/>
                    <a:pt x="2428" y="3259"/>
                  </a:cubicBezTo>
                  <a:cubicBezTo>
                    <a:pt x="2370" y="3257"/>
                    <a:pt x="2310" y="3250"/>
                    <a:pt x="2252" y="3242"/>
                  </a:cubicBezTo>
                  <a:cubicBezTo>
                    <a:pt x="2192" y="3235"/>
                    <a:pt x="2132" y="3229"/>
                    <a:pt x="2070" y="3227"/>
                  </a:cubicBezTo>
                  <a:lnTo>
                    <a:pt x="2059" y="3227"/>
                  </a:lnTo>
                  <a:cubicBezTo>
                    <a:pt x="1986" y="3227"/>
                    <a:pt x="1894" y="3252"/>
                    <a:pt x="1847" y="3310"/>
                  </a:cubicBezTo>
                  <a:cubicBezTo>
                    <a:pt x="1824" y="3338"/>
                    <a:pt x="1817" y="3372"/>
                    <a:pt x="1824" y="3409"/>
                  </a:cubicBezTo>
                  <a:cubicBezTo>
                    <a:pt x="1832" y="3445"/>
                    <a:pt x="1858" y="3477"/>
                    <a:pt x="1879" y="3503"/>
                  </a:cubicBezTo>
                  <a:cubicBezTo>
                    <a:pt x="1909" y="3539"/>
                    <a:pt x="1926" y="3563"/>
                    <a:pt x="1918" y="3589"/>
                  </a:cubicBezTo>
                  <a:lnTo>
                    <a:pt x="1909" y="3606"/>
                  </a:lnTo>
                  <a:lnTo>
                    <a:pt x="1924" y="3619"/>
                  </a:lnTo>
                  <a:cubicBezTo>
                    <a:pt x="1976" y="3659"/>
                    <a:pt x="2036" y="3664"/>
                    <a:pt x="2076" y="3664"/>
                  </a:cubicBezTo>
                  <a:cubicBezTo>
                    <a:pt x="2109" y="3664"/>
                    <a:pt x="2141" y="3662"/>
                    <a:pt x="2171" y="3657"/>
                  </a:cubicBezTo>
                  <a:cubicBezTo>
                    <a:pt x="2194" y="3655"/>
                    <a:pt x="2216" y="3653"/>
                    <a:pt x="2237" y="3653"/>
                  </a:cubicBezTo>
                  <a:lnTo>
                    <a:pt x="2246" y="3653"/>
                  </a:lnTo>
                  <a:cubicBezTo>
                    <a:pt x="2306" y="3653"/>
                    <a:pt x="2372" y="3681"/>
                    <a:pt x="2400" y="3719"/>
                  </a:cubicBezTo>
                  <a:cubicBezTo>
                    <a:pt x="2411" y="3737"/>
                    <a:pt x="2415" y="3752"/>
                    <a:pt x="2413" y="3769"/>
                  </a:cubicBezTo>
                  <a:cubicBezTo>
                    <a:pt x="2356" y="3789"/>
                    <a:pt x="2296" y="3793"/>
                    <a:pt x="2237" y="3793"/>
                  </a:cubicBezTo>
                  <a:cubicBezTo>
                    <a:pt x="2216" y="3793"/>
                    <a:pt x="2194" y="3793"/>
                    <a:pt x="2173" y="3792"/>
                  </a:cubicBezTo>
                  <a:lnTo>
                    <a:pt x="2119" y="3792"/>
                  </a:lnTo>
                  <a:cubicBezTo>
                    <a:pt x="2076" y="3792"/>
                    <a:pt x="2044" y="3794"/>
                    <a:pt x="2012" y="3799"/>
                  </a:cubicBezTo>
                  <a:cubicBezTo>
                    <a:pt x="1911" y="3809"/>
                    <a:pt x="1811" y="3867"/>
                    <a:pt x="1761" y="3942"/>
                  </a:cubicBezTo>
                  <a:cubicBezTo>
                    <a:pt x="1727" y="3992"/>
                    <a:pt x="1719" y="4047"/>
                    <a:pt x="1734" y="4101"/>
                  </a:cubicBezTo>
                  <a:cubicBezTo>
                    <a:pt x="1757" y="4180"/>
                    <a:pt x="1826" y="4227"/>
                    <a:pt x="1894" y="4272"/>
                  </a:cubicBezTo>
                  <a:cubicBezTo>
                    <a:pt x="1911" y="4283"/>
                    <a:pt x="1929" y="4296"/>
                    <a:pt x="1944" y="4307"/>
                  </a:cubicBezTo>
                  <a:cubicBezTo>
                    <a:pt x="1993" y="4343"/>
                    <a:pt x="2029" y="4399"/>
                    <a:pt x="2034" y="4446"/>
                  </a:cubicBezTo>
                  <a:cubicBezTo>
                    <a:pt x="2036" y="4467"/>
                    <a:pt x="2029" y="4486"/>
                    <a:pt x="2016" y="4501"/>
                  </a:cubicBezTo>
                  <a:cubicBezTo>
                    <a:pt x="1930" y="4540"/>
                    <a:pt x="1834" y="4560"/>
                    <a:pt x="1738" y="4560"/>
                  </a:cubicBezTo>
                  <a:cubicBezTo>
                    <a:pt x="1664" y="4560"/>
                    <a:pt x="1590" y="4548"/>
                    <a:pt x="1522" y="4525"/>
                  </a:cubicBezTo>
                  <a:lnTo>
                    <a:pt x="1524" y="4236"/>
                  </a:lnTo>
                  <a:lnTo>
                    <a:pt x="1500" y="4232"/>
                  </a:lnTo>
                  <a:cubicBezTo>
                    <a:pt x="1468" y="4225"/>
                    <a:pt x="1434" y="4225"/>
                    <a:pt x="1408" y="4225"/>
                  </a:cubicBezTo>
                  <a:lnTo>
                    <a:pt x="1367" y="4225"/>
                  </a:lnTo>
                  <a:cubicBezTo>
                    <a:pt x="1354" y="4225"/>
                    <a:pt x="1342" y="4227"/>
                    <a:pt x="1329" y="4227"/>
                  </a:cubicBezTo>
                  <a:cubicBezTo>
                    <a:pt x="1305" y="4227"/>
                    <a:pt x="1275" y="4225"/>
                    <a:pt x="1245" y="4221"/>
                  </a:cubicBezTo>
                  <a:cubicBezTo>
                    <a:pt x="1172" y="4208"/>
                    <a:pt x="1097" y="4154"/>
                    <a:pt x="1099" y="4086"/>
                  </a:cubicBezTo>
                  <a:cubicBezTo>
                    <a:pt x="1102" y="4069"/>
                    <a:pt x="1108" y="4049"/>
                    <a:pt x="1117" y="4028"/>
                  </a:cubicBezTo>
                  <a:cubicBezTo>
                    <a:pt x="1123" y="4009"/>
                    <a:pt x="1132" y="3987"/>
                    <a:pt x="1134" y="3964"/>
                  </a:cubicBezTo>
                  <a:cubicBezTo>
                    <a:pt x="1147" y="3846"/>
                    <a:pt x="1042" y="3784"/>
                    <a:pt x="941" y="3724"/>
                  </a:cubicBezTo>
                  <a:cubicBezTo>
                    <a:pt x="851" y="3670"/>
                    <a:pt x="767" y="3619"/>
                    <a:pt x="763" y="3537"/>
                  </a:cubicBezTo>
                  <a:cubicBezTo>
                    <a:pt x="763" y="3495"/>
                    <a:pt x="782" y="3456"/>
                    <a:pt x="806" y="3415"/>
                  </a:cubicBezTo>
                  <a:cubicBezTo>
                    <a:pt x="814" y="3398"/>
                    <a:pt x="823" y="3381"/>
                    <a:pt x="832" y="3364"/>
                  </a:cubicBezTo>
                  <a:cubicBezTo>
                    <a:pt x="855" y="3310"/>
                    <a:pt x="859" y="3246"/>
                    <a:pt x="834" y="3199"/>
                  </a:cubicBezTo>
                  <a:lnTo>
                    <a:pt x="1571" y="3128"/>
                  </a:lnTo>
                  <a:cubicBezTo>
                    <a:pt x="1594" y="3126"/>
                    <a:pt x="1626" y="3124"/>
                    <a:pt x="1650" y="3102"/>
                  </a:cubicBezTo>
                  <a:cubicBezTo>
                    <a:pt x="1674" y="3083"/>
                    <a:pt x="1684" y="3051"/>
                    <a:pt x="1682" y="3012"/>
                  </a:cubicBezTo>
                  <a:cubicBezTo>
                    <a:pt x="1680" y="2925"/>
                    <a:pt x="1626" y="2845"/>
                    <a:pt x="1549" y="2807"/>
                  </a:cubicBezTo>
                  <a:cubicBezTo>
                    <a:pt x="1517" y="2790"/>
                    <a:pt x="1481" y="2781"/>
                    <a:pt x="1447" y="2775"/>
                  </a:cubicBezTo>
                  <a:cubicBezTo>
                    <a:pt x="1414" y="2766"/>
                    <a:pt x="1382" y="2760"/>
                    <a:pt x="1354" y="2747"/>
                  </a:cubicBezTo>
                  <a:cubicBezTo>
                    <a:pt x="1324" y="2730"/>
                    <a:pt x="1301" y="2698"/>
                    <a:pt x="1294" y="2665"/>
                  </a:cubicBezTo>
                  <a:cubicBezTo>
                    <a:pt x="1292" y="2648"/>
                    <a:pt x="1297" y="2633"/>
                    <a:pt x="1309" y="2625"/>
                  </a:cubicBezTo>
                  <a:lnTo>
                    <a:pt x="1408" y="2535"/>
                  </a:lnTo>
                  <a:lnTo>
                    <a:pt x="1408" y="2535"/>
                  </a:lnTo>
                  <a:lnTo>
                    <a:pt x="628" y="2811"/>
                  </a:lnTo>
                  <a:cubicBezTo>
                    <a:pt x="607" y="2817"/>
                    <a:pt x="586" y="2824"/>
                    <a:pt x="565" y="2824"/>
                  </a:cubicBezTo>
                  <a:cubicBezTo>
                    <a:pt x="562" y="2824"/>
                    <a:pt x="560" y="2824"/>
                    <a:pt x="557" y="2824"/>
                  </a:cubicBezTo>
                  <a:cubicBezTo>
                    <a:pt x="512" y="2815"/>
                    <a:pt x="487" y="2755"/>
                    <a:pt x="491" y="2704"/>
                  </a:cubicBezTo>
                  <a:cubicBezTo>
                    <a:pt x="493" y="2674"/>
                    <a:pt x="502" y="2644"/>
                    <a:pt x="510" y="2614"/>
                  </a:cubicBezTo>
                  <a:cubicBezTo>
                    <a:pt x="519" y="2582"/>
                    <a:pt x="527" y="2550"/>
                    <a:pt x="530" y="2515"/>
                  </a:cubicBezTo>
                  <a:cubicBezTo>
                    <a:pt x="536" y="2445"/>
                    <a:pt x="508" y="2374"/>
                    <a:pt x="455" y="2314"/>
                  </a:cubicBezTo>
                  <a:cubicBezTo>
                    <a:pt x="391" y="2245"/>
                    <a:pt x="297" y="2205"/>
                    <a:pt x="209" y="2205"/>
                  </a:cubicBezTo>
                  <a:cubicBezTo>
                    <a:pt x="179" y="2205"/>
                    <a:pt x="150" y="2210"/>
                    <a:pt x="122" y="2220"/>
                  </a:cubicBezTo>
                  <a:cubicBezTo>
                    <a:pt x="120" y="2119"/>
                    <a:pt x="110" y="2018"/>
                    <a:pt x="69" y="1935"/>
                  </a:cubicBezTo>
                  <a:cubicBezTo>
                    <a:pt x="105" y="1905"/>
                    <a:pt x="129" y="1877"/>
                    <a:pt x="146" y="1845"/>
                  </a:cubicBezTo>
                  <a:cubicBezTo>
                    <a:pt x="172" y="1800"/>
                    <a:pt x="185" y="1751"/>
                    <a:pt x="195" y="1703"/>
                  </a:cubicBezTo>
                  <a:cubicBezTo>
                    <a:pt x="202" y="1682"/>
                    <a:pt x="206" y="1663"/>
                    <a:pt x="212" y="1641"/>
                  </a:cubicBezTo>
                  <a:cubicBezTo>
                    <a:pt x="275" y="1444"/>
                    <a:pt x="452" y="1286"/>
                    <a:pt x="658" y="1247"/>
                  </a:cubicBezTo>
                  <a:lnTo>
                    <a:pt x="669" y="1245"/>
                  </a:lnTo>
                  <a:lnTo>
                    <a:pt x="673" y="1236"/>
                  </a:lnTo>
                  <a:cubicBezTo>
                    <a:pt x="714" y="1181"/>
                    <a:pt x="720" y="1110"/>
                    <a:pt x="695" y="1035"/>
                  </a:cubicBezTo>
                  <a:lnTo>
                    <a:pt x="1151" y="849"/>
                  </a:lnTo>
                  <a:cubicBezTo>
                    <a:pt x="1316" y="782"/>
                    <a:pt x="1483" y="703"/>
                    <a:pt x="1549" y="544"/>
                  </a:cubicBezTo>
                  <a:cubicBezTo>
                    <a:pt x="1588" y="527"/>
                    <a:pt x="1629" y="516"/>
                    <a:pt x="1669" y="504"/>
                  </a:cubicBezTo>
                  <a:cubicBezTo>
                    <a:pt x="1770" y="474"/>
                    <a:pt x="1877" y="444"/>
                    <a:pt x="1937" y="351"/>
                  </a:cubicBezTo>
                  <a:cubicBezTo>
                    <a:pt x="1989" y="272"/>
                    <a:pt x="1984" y="180"/>
                    <a:pt x="1982" y="90"/>
                  </a:cubicBezTo>
                  <a:close/>
                  <a:moveTo>
                    <a:pt x="1924" y="0"/>
                  </a:moveTo>
                  <a:lnTo>
                    <a:pt x="1926" y="88"/>
                  </a:lnTo>
                  <a:cubicBezTo>
                    <a:pt x="1931" y="174"/>
                    <a:pt x="1935" y="257"/>
                    <a:pt x="1892" y="322"/>
                  </a:cubicBezTo>
                  <a:cubicBezTo>
                    <a:pt x="1843" y="399"/>
                    <a:pt x="1751" y="424"/>
                    <a:pt x="1654" y="452"/>
                  </a:cubicBezTo>
                  <a:cubicBezTo>
                    <a:pt x="1609" y="467"/>
                    <a:pt x="1562" y="480"/>
                    <a:pt x="1517" y="499"/>
                  </a:cubicBezTo>
                  <a:lnTo>
                    <a:pt x="1509" y="504"/>
                  </a:lnTo>
                  <a:lnTo>
                    <a:pt x="1504" y="514"/>
                  </a:lnTo>
                  <a:cubicBezTo>
                    <a:pt x="1449" y="660"/>
                    <a:pt x="1290" y="735"/>
                    <a:pt x="1129" y="799"/>
                  </a:cubicBezTo>
                  <a:lnTo>
                    <a:pt x="622" y="1007"/>
                  </a:lnTo>
                  <a:lnTo>
                    <a:pt x="635" y="1033"/>
                  </a:lnTo>
                  <a:cubicBezTo>
                    <a:pt x="656" y="1076"/>
                    <a:pt x="671" y="1140"/>
                    <a:pt x="637" y="1196"/>
                  </a:cubicBezTo>
                  <a:cubicBezTo>
                    <a:pt x="418" y="1241"/>
                    <a:pt x="227" y="1412"/>
                    <a:pt x="161" y="1626"/>
                  </a:cubicBezTo>
                  <a:cubicBezTo>
                    <a:pt x="155" y="1648"/>
                    <a:pt x="150" y="1669"/>
                    <a:pt x="144" y="1691"/>
                  </a:cubicBezTo>
                  <a:cubicBezTo>
                    <a:pt x="133" y="1736"/>
                    <a:pt x="122" y="1781"/>
                    <a:pt x="99" y="1819"/>
                  </a:cubicBezTo>
                  <a:cubicBezTo>
                    <a:pt x="82" y="1849"/>
                    <a:pt x="58" y="1877"/>
                    <a:pt x="20" y="1907"/>
                  </a:cubicBezTo>
                  <a:lnTo>
                    <a:pt x="0" y="1920"/>
                  </a:lnTo>
                  <a:lnTo>
                    <a:pt x="13" y="1941"/>
                  </a:lnTo>
                  <a:cubicBezTo>
                    <a:pt x="62" y="2029"/>
                    <a:pt x="69" y="2147"/>
                    <a:pt x="69" y="2260"/>
                  </a:cubicBezTo>
                  <a:lnTo>
                    <a:pt x="69" y="2305"/>
                  </a:lnTo>
                  <a:lnTo>
                    <a:pt x="110" y="2284"/>
                  </a:lnTo>
                  <a:cubicBezTo>
                    <a:pt x="139" y="2267"/>
                    <a:pt x="173" y="2259"/>
                    <a:pt x="209" y="2259"/>
                  </a:cubicBezTo>
                  <a:cubicBezTo>
                    <a:pt x="283" y="2259"/>
                    <a:pt x="363" y="2293"/>
                    <a:pt x="416" y="2350"/>
                  </a:cubicBezTo>
                  <a:cubicBezTo>
                    <a:pt x="459" y="2398"/>
                    <a:pt x="480" y="2455"/>
                    <a:pt x="476" y="2511"/>
                  </a:cubicBezTo>
                  <a:cubicBezTo>
                    <a:pt x="474" y="2541"/>
                    <a:pt x="465" y="2569"/>
                    <a:pt x="457" y="2599"/>
                  </a:cubicBezTo>
                  <a:cubicBezTo>
                    <a:pt x="448" y="2631"/>
                    <a:pt x="440" y="2663"/>
                    <a:pt x="437" y="2700"/>
                  </a:cubicBezTo>
                  <a:cubicBezTo>
                    <a:pt x="431" y="2777"/>
                    <a:pt x="472" y="2865"/>
                    <a:pt x="549" y="2875"/>
                  </a:cubicBezTo>
                  <a:cubicBezTo>
                    <a:pt x="556" y="2877"/>
                    <a:pt x="564" y="2877"/>
                    <a:pt x="571" y="2877"/>
                  </a:cubicBezTo>
                  <a:cubicBezTo>
                    <a:pt x="599" y="2877"/>
                    <a:pt x="625" y="2869"/>
                    <a:pt x="645" y="2860"/>
                  </a:cubicBezTo>
                  <a:lnTo>
                    <a:pt x="1241" y="2650"/>
                  </a:lnTo>
                  <a:cubicBezTo>
                    <a:pt x="1241" y="2657"/>
                    <a:pt x="1241" y="2665"/>
                    <a:pt x="1243" y="2672"/>
                  </a:cubicBezTo>
                  <a:cubicBezTo>
                    <a:pt x="1249" y="2721"/>
                    <a:pt x="1286" y="2770"/>
                    <a:pt x="1331" y="2794"/>
                  </a:cubicBezTo>
                  <a:cubicBezTo>
                    <a:pt x="1365" y="2811"/>
                    <a:pt x="1402" y="2817"/>
                    <a:pt x="1436" y="2826"/>
                  </a:cubicBezTo>
                  <a:cubicBezTo>
                    <a:pt x="1468" y="2835"/>
                    <a:pt x="1498" y="2841"/>
                    <a:pt x="1526" y="2854"/>
                  </a:cubicBezTo>
                  <a:cubicBezTo>
                    <a:pt x="1586" y="2884"/>
                    <a:pt x="1626" y="2948"/>
                    <a:pt x="1629" y="3012"/>
                  </a:cubicBezTo>
                  <a:cubicBezTo>
                    <a:pt x="1629" y="3027"/>
                    <a:pt x="1629" y="3051"/>
                    <a:pt x="1616" y="3062"/>
                  </a:cubicBezTo>
                  <a:cubicBezTo>
                    <a:pt x="1605" y="3070"/>
                    <a:pt x="1586" y="3075"/>
                    <a:pt x="1567" y="3075"/>
                  </a:cubicBezTo>
                  <a:lnTo>
                    <a:pt x="680" y="3160"/>
                  </a:lnTo>
                  <a:lnTo>
                    <a:pt x="763" y="3201"/>
                  </a:lnTo>
                  <a:cubicBezTo>
                    <a:pt x="806" y="3222"/>
                    <a:pt x="806" y="3291"/>
                    <a:pt x="782" y="3342"/>
                  </a:cubicBezTo>
                  <a:cubicBezTo>
                    <a:pt x="776" y="3360"/>
                    <a:pt x="767" y="3375"/>
                    <a:pt x="759" y="3390"/>
                  </a:cubicBezTo>
                  <a:cubicBezTo>
                    <a:pt x="733" y="3435"/>
                    <a:pt x="707" y="3484"/>
                    <a:pt x="710" y="3537"/>
                  </a:cubicBezTo>
                  <a:cubicBezTo>
                    <a:pt x="714" y="3651"/>
                    <a:pt x="814" y="3711"/>
                    <a:pt x="913" y="3769"/>
                  </a:cubicBezTo>
                  <a:cubicBezTo>
                    <a:pt x="1003" y="3822"/>
                    <a:pt x="1089" y="3874"/>
                    <a:pt x="1080" y="3957"/>
                  </a:cubicBezTo>
                  <a:cubicBezTo>
                    <a:pt x="1078" y="3974"/>
                    <a:pt x="1072" y="3992"/>
                    <a:pt x="1065" y="4011"/>
                  </a:cubicBezTo>
                  <a:cubicBezTo>
                    <a:pt x="1057" y="4034"/>
                    <a:pt x="1048" y="4058"/>
                    <a:pt x="1048" y="4084"/>
                  </a:cubicBezTo>
                  <a:cubicBezTo>
                    <a:pt x="1042" y="4184"/>
                    <a:pt x="1140" y="4257"/>
                    <a:pt x="1237" y="4274"/>
                  </a:cubicBezTo>
                  <a:cubicBezTo>
                    <a:pt x="1271" y="4279"/>
                    <a:pt x="1303" y="4279"/>
                    <a:pt x="1329" y="4279"/>
                  </a:cubicBezTo>
                  <a:lnTo>
                    <a:pt x="1369" y="4279"/>
                  </a:lnTo>
                  <a:cubicBezTo>
                    <a:pt x="1384" y="4279"/>
                    <a:pt x="1399" y="4278"/>
                    <a:pt x="1416" y="4278"/>
                  </a:cubicBezTo>
                  <a:cubicBezTo>
                    <a:pt x="1432" y="4278"/>
                    <a:pt x="1450" y="4279"/>
                    <a:pt x="1470" y="4281"/>
                  </a:cubicBezTo>
                  <a:lnTo>
                    <a:pt x="1468" y="4561"/>
                  </a:lnTo>
                  <a:lnTo>
                    <a:pt x="1485" y="4568"/>
                  </a:lnTo>
                  <a:cubicBezTo>
                    <a:pt x="1567" y="4598"/>
                    <a:pt x="1652" y="4613"/>
                    <a:pt x="1740" y="4613"/>
                  </a:cubicBezTo>
                  <a:cubicBezTo>
                    <a:pt x="1845" y="4613"/>
                    <a:pt x="1950" y="4591"/>
                    <a:pt x="2042" y="4549"/>
                  </a:cubicBezTo>
                  <a:lnTo>
                    <a:pt x="2051" y="4544"/>
                  </a:lnTo>
                  <a:cubicBezTo>
                    <a:pt x="2079" y="4516"/>
                    <a:pt x="2089" y="4480"/>
                    <a:pt x="2087" y="4441"/>
                  </a:cubicBezTo>
                  <a:cubicBezTo>
                    <a:pt x="2081" y="4371"/>
                    <a:pt x="2027" y="4300"/>
                    <a:pt x="1976" y="4264"/>
                  </a:cubicBezTo>
                  <a:cubicBezTo>
                    <a:pt x="1959" y="4251"/>
                    <a:pt x="1941" y="4240"/>
                    <a:pt x="1924" y="4227"/>
                  </a:cubicBezTo>
                  <a:cubicBezTo>
                    <a:pt x="1862" y="4187"/>
                    <a:pt x="1802" y="4148"/>
                    <a:pt x="1785" y="4086"/>
                  </a:cubicBezTo>
                  <a:cubicBezTo>
                    <a:pt x="1774" y="4047"/>
                    <a:pt x="1781" y="4009"/>
                    <a:pt x="1806" y="3972"/>
                  </a:cubicBezTo>
                  <a:cubicBezTo>
                    <a:pt x="1847" y="3910"/>
                    <a:pt x="1935" y="3861"/>
                    <a:pt x="2019" y="3850"/>
                  </a:cubicBezTo>
                  <a:cubicBezTo>
                    <a:pt x="2049" y="3848"/>
                    <a:pt x="2079" y="3846"/>
                    <a:pt x="2119" y="3846"/>
                  </a:cubicBezTo>
                  <a:lnTo>
                    <a:pt x="2171" y="3846"/>
                  </a:lnTo>
                  <a:cubicBezTo>
                    <a:pt x="2192" y="3846"/>
                    <a:pt x="2213" y="3847"/>
                    <a:pt x="2235" y="3847"/>
                  </a:cubicBezTo>
                  <a:cubicBezTo>
                    <a:pt x="2305" y="3847"/>
                    <a:pt x="2376" y="3842"/>
                    <a:pt x="2445" y="3814"/>
                  </a:cubicBezTo>
                  <a:lnTo>
                    <a:pt x="2456" y="3809"/>
                  </a:lnTo>
                  <a:lnTo>
                    <a:pt x="2460" y="3797"/>
                  </a:lnTo>
                  <a:cubicBezTo>
                    <a:pt x="2473" y="3760"/>
                    <a:pt x="2466" y="3722"/>
                    <a:pt x="2443" y="3689"/>
                  </a:cubicBezTo>
                  <a:cubicBezTo>
                    <a:pt x="2404" y="3636"/>
                    <a:pt x="2323" y="3599"/>
                    <a:pt x="2246" y="3599"/>
                  </a:cubicBezTo>
                  <a:lnTo>
                    <a:pt x="2235" y="3599"/>
                  </a:lnTo>
                  <a:cubicBezTo>
                    <a:pt x="2211" y="3599"/>
                    <a:pt x="2190" y="3602"/>
                    <a:pt x="2166" y="3606"/>
                  </a:cubicBezTo>
                  <a:cubicBezTo>
                    <a:pt x="2136" y="3608"/>
                    <a:pt x="2106" y="3610"/>
                    <a:pt x="2076" y="3610"/>
                  </a:cubicBezTo>
                  <a:cubicBezTo>
                    <a:pt x="2031" y="3610"/>
                    <a:pt x="1999" y="3604"/>
                    <a:pt x="1971" y="3587"/>
                  </a:cubicBezTo>
                  <a:cubicBezTo>
                    <a:pt x="1978" y="3542"/>
                    <a:pt x="1948" y="3503"/>
                    <a:pt x="1920" y="3469"/>
                  </a:cubicBezTo>
                  <a:cubicBezTo>
                    <a:pt x="1903" y="3447"/>
                    <a:pt x="1881" y="3422"/>
                    <a:pt x="1877" y="3398"/>
                  </a:cubicBezTo>
                  <a:cubicBezTo>
                    <a:pt x="1873" y="3377"/>
                    <a:pt x="1877" y="3360"/>
                    <a:pt x="1890" y="3342"/>
                  </a:cubicBezTo>
                  <a:cubicBezTo>
                    <a:pt x="1918" y="3306"/>
                    <a:pt x="1991" y="3280"/>
                    <a:pt x="2059" y="3280"/>
                  </a:cubicBezTo>
                  <a:lnTo>
                    <a:pt x="2068" y="3280"/>
                  </a:lnTo>
                  <a:cubicBezTo>
                    <a:pt x="2128" y="3282"/>
                    <a:pt x="2188" y="3289"/>
                    <a:pt x="2246" y="3295"/>
                  </a:cubicBezTo>
                  <a:cubicBezTo>
                    <a:pt x="2304" y="3302"/>
                    <a:pt x="2366" y="3310"/>
                    <a:pt x="2428" y="3312"/>
                  </a:cubicBezTo>
                  <a:cubicBezTo>
                    <a:pt x="2437" y="3313"/>
                    <a:pt x="2447" y="3313"/>
                    <a:pt x="2456" y="3313"/>
                  </a:cubicBezTo>
                  <a:cubicBezTo>
                    <a:pt x="2588" y="3313"/>
                    <a:pt x="2704" y="3285"/>
                    <a:pt x="2788" y="3229"/>
                  </a:cubicBezTo>
                  <a:cubicBezTo>
                    <a:pt x="2906" y="3150"/>
                    <a:pt x="2966" y="3010"/>
                    <a:pt x="2933" y="2890"/>
                  </a:cubicBezTo>
                  <a:cubicBezTo>
                    <a:pt x="2908" y="2794"/>
                    <a:pt x="2809" y="2719"/>
                    <a:pt x="2708" y="2719"/>
                  </a:cubicBezTo>
                  <a:cubicBezTo>
                    <a:pt x="2687" y="2719"/>
                    <a:pt x="2666" y="2723"/>
                    <a:pt x="2646" y="2730"/>
                  </a:cubicBezTo>
                  <a:cubicBezTo>
                    <a:pt x="2638" y="2674"/>
                    <a:pt x="2612" y="2588"/>
                    <a:pt x="2535" y="2569"/>
                  </a:cubicBezTo>
                  <a:cubicBezTo>
                    <a:pt x="2524" y="2567"/>
                    <a:pt x="2516" y="2565"/>
                    <a:pt x="2505" y="2565"/>
                  </a:cubicBezTo>
                  <a:cubicBezTo>
                    <a:pt x="2445" y="2565"/>
                    <a:pt x="2394" y="2610"/>
                    <a:pt x="2349" y="2650"/>
                  </a:cubicBezTo>
                  <a:cubicBezTo>
                    <a:pt x="2269" y="2725"/>
                    <a:pt x="2160" y="2813"/>
                    <a:pt x="2036" y="2813"/>
                  </a:cubicBezTo>
                  <a:cubicBezTo>
                    <a:pt x="1974" y="2813"/>
                    <a:pt x="1905" y="2779"/>
                    <a:pt x="1866" y="2725"/>
                  </a:cubicBezTo>
                  <a:cubicBezTo>
                    <a:pt x="1847" y="2698"/>
                    <a:pt x="1836" y="2665"/>
                    <a:pt x="1836" y="2635"/>
                  </a:cubicBezTo>
                  <a:lnTo>
                    <a:pt x="1836" y="2635"/>
                  </a:lnTo>
                  <a:cubicBezTo>
                    <a:pt x="1843" y="2637"/>
                    <a:pt x="1850" y="2638"/>
                    <a:pt x="1857" y="2638"/>
                  </a:cubicBezTo>
                  <a:cubicBezTo>
                    <a:pt x="1906" y="2638"/>
                    <a:pt x="1959" y="2601"/>
                    <a:pt x="1974" y="2552"/>
                  </a:cubicBezTo>
                  <a:cubicBezTo>
                    <a:pt x="1989" y="2503"/>
                    <a:pt x="1980" y="2453"/>
                    <a:pt x="1963" y="2408"/>
                  </a:cubicBezTo>
                  <a:cubicBezTo>
                    <a:pt x="2019" y="2406"/>
                    <a:pt x="2076" y="2398"/>
                    <a:pt x="2128" y="2363"/>
                  </a:cubicBezTo>
                  <a:cubicBezTo>
                    <a:pt x="2164" y="2338"/>
                    <a:pt x="2192" y="2297"/>
                    <a:pt x="2199" y="2252"/>
                  </a:cubicBezTo>
                  <a:cubicBezTo>
                    <a:pt x="2205" y="2215"/>
                    <a:pt x="2196" y="2181"/>
                    <a:pt x="2177" y="2155"/>
                  </a:cubicBezTo>
                  <a:cubicBezTo>
                    <a:pt x="2151" y="2121"/>
                    <a:pt x="2115" y="2106"/>
                    <a:pt x="2079" y="2093"/>
                  </a:cubicBezTo>
                  <a:cubicBezTo>
                    <a:pt x="2053" y="2083"/>
                    <a:pt x="2027" y="2072"/>
                    <a:pt x="2008" y="2055"/>
                  </a:cubicBezTo>
                  <a:cubicBezTo>
                    <a:pt x="1980" y="2027"/>
                    <a:pt x="1976" y="1982"/>
                    <a:pt x="1969" y="1937"/>
                  </a:cubicBezTo>
                  <a:cubicBezTo>
                    <a:pt x="1967" y="1909"/>
                    <a:pt x="1963" y="1881"/>
                    <a:pt x="1954" y="1856"/>
                  </a:cubicBezTo>
                  <a:cubicBezTo>
                    <a:pt x="1933" y="1781"/>
                    <a:pt x="1899" y="1748"/>
                    <a:pt x="1834" y="1708"/>
                  </a:cubicBezTo>
                  <a:cubicBezTo>
                    <a:pt x="1631" y="1577"/>
                    <a:pt x="1547" y="1296"/>
                    <a:pt x="1637" y="1074"/>
                  </a:cubicBezTo>
                  <a:lnTo>
                    <a:pt x="1637" y="1074"/>
                  </a:lnTo>
                  <a:lnTo>
                    <a:pt x="1708" y="1187"/>
                  </a:lnTo>
                  <a:lnTo>
                    <a:pt x="1721" y="1187"/>
                  </a:lnTo>
                  <a:cubicBezTo>
                    <a:pt x="1843" y="1193"/>
                    <a:pt x="1961" y="1217"/>
                    <a:pt x="2072" y="1262"/>
                  </a:cubicBezTo>
                  <a:cubicBezTo>
                    <a:pt x="2096" y="1418"/>
                    <a:pt x="2256" y="1515"/>
                    <a:pt x="2402" y="1515"/>
                  </a:cubicBezTo>
                  <a:cubicBezTo>
                    <a:pt x="2486" y="1515"/>
                    <a:pt x="2558" y="1483"/>
                    <a:pt x="2610" y="1427"/>
                  </a:cubicBezTo>
                  <a:lnTo>
                    <a:pt x="2616" y="1418"/>
                  </a:lnTo>
                  <a:lnTo>
                    <a:pt x="2616" y="1408"/>
                  </a:lnTo>
                  <a:cubicBezTo>
                    <a:pt x="2595" y="1230"/>
                    <a:pt x="2588" y="1052"/>
                    <a:pt x="2599" y="874"/>
                  </a:cubicBezTo>
                  <a:cubicBezTo>
                    <a:pt x="2807" y="818"/>
                    <a:pt x="3024" y="790"/>
                    <a:pt x="3242" y="790"/>
                  </a:cubicBezTo>
                  <a:cubicBezTo>
                    <a:pt x="3398" y="790"/>
                    <a:pt x="3554" y="804"/>
                    <a:pt x="3707" y="834"/>
                  </a:cubicBezTo>
                  <a:lnTo>
                    <a:pt x="3728" y="838"/>
                  </a:lnTo>
                  <a:lnTo>
                    <a:pt x="3737" y="816"/>
                  </a:lnTo>
                  <a:cubicBezTo>
                    <a:pt x="3775" y="711"/>
                    <a:pt x="3825" y="604"/>
                    <a:pt x="3893" y="478"/>
                  </a:cubicBezTo>
                  <a:lnTo>
                    <a:pt x="3910" y="446"/>
                  </a:lnTo>
                  <a:lnTo>
                    <a:pt x="3874" y="439"/>
                  </a:lnTo>
                  <a:cubicBezTo>
                    <a:pt x="3683" y="403"/>
                    <a:pt x="3531" y="339"/>
                    <a:pt x="3407" y="247"/>
                  </a:cubicBezTo>
                  <a:lnTo>
                    <a:pt x="3379" y="227"/>
                  </a:lnTo>
                  <a:cubicBezTo>
                    <a:pt x="3321" y="182"/>
                    <a:pt x="3263" y="139"/>
                    <a:pt x="3191" y="133"/>
                  </a:cubicBezTo>
                  <a:cubicBezTo>
                    <a:pt x="3183" y="132"/>
                    <a:pt x="3176" y="132"/>
                    <a:pt x="3168" y="132"/>
                  </a:cubicBezTo>
                  <a:cubicBezTo>
                    <a:pt x="3121" y="132"/>
                    <a:pt x="3077" y="148"/>
                    <a:pt x="3034" y="163"/>
                  </a:cubicBezTo>
                  <a:lnTo>
                    <a:pt x="3015" y="169"/>
                  </a:lnTo>
                  <a:cubicBezTo>
                    <a:pt x="2897" y="210"/>
                    <a:pt x="2773" y="232"/>
                    <a:pt x="2644" y="232"/>
                  </a:cubicBezTo>
                  <a:cubicBezTo>
                    <a:pt x="2436" y="232"/>
                    <a:pt x="2233" y="176"/>
                    <a:pt x="2059" y="73"/>
                  </a:cubicBezTo>
                  <a:cubicBezTo>
                    <a:pt x="2027" y="54"/>
                    <a:pt x="1997" y="37"/>
                    <a:pt x="1965" y="19"/>
                  </a:cubicBezTo>
                  <a:lnTo>
                    <a:pt x="192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296"/>
            <p:cNvSpPr/>
            <p:nvPr/>
          </p:nvSpPr>
          <p:spPr>
            <a:xfrm>
              <a:off x="4784526" y="2528629"/>
              <a:ext cx="118718" cy="75016"/>
            </a:xfrm>
            <a:custGeom>
              <a:rect b="b" l="l" r="r" t="t"/>
              <a:pathLst>
                <a:path extrusionOk="0" h="2640" w="4178">
                  <a:moveTo>
                    <a:pt x="3397" y="1"/>
                  </a:moveTo>
                  <a:cubicBezTo>
                    <a:pt x="3375" y="1"/>
                    <a:pt x="3353" y="5"/>
                    <a:pt x="3334" y="17"/>
                  </a:cubicBezTo>
                  <a:cubicBezTo>
                    <a:pt x="3310" y="32"/>
                    <a:pt x="3293" y="55"/>
                    <a:pt x="3267" y="70"/>
                  </a:cubicBezTo>
                  <a:cubicBezTo>
                    <a:pt x="3235" y="87"/>
                    <a:pt x="3195" y="87"/>
                    <a:pt x="3158" y="87"/>
                  </a:cubicBezTo>
                  <a:cubicBezTo>
                    <a:pt x="3053" y="85"/>
                    <a:pt x="2948" y="83"/>
                    <a:pt x="2843" y="81"/>
                  </a:cubicBezTo>
                  <a:cubicBezTo>
                    <a:pt x="2833" y="81"/>
                    <a:pt x="2823" y="81"/>
                    <a:pt x="2814" y="81"/>
                  </a:cubicBezTo>
                  <a:cubicBezTo>
                    <a:pt x="2774" y="81"/>
                    <a:pt x="2736" y="82"/>
                    <a:pt x="2700" y="96"/>
                  </a:cubicBezTo>
                  <a:cubicBezTo>
                    <a:pt x="2627" y="124"/>
                    <a:pt x="2580" y="190"/>
                    <a:pt x="2522" y="242"/>
                  </a:cubicBezTo>
                  <a:cubicBezTo>
                    <a:pt x="2357" y="385"/>
                    <a:pt x="2121" y="398"/>
                    <a:pt x="1905" y="404"/>
                  </a:cubicBezTo>
                  <a:cubicBezTo>
                    <a:pt x="1639" y="411"/>
                    <a:pt x="1373" y="417"/>
                    <a:pt x="1108" y="426"/>
                  </a:cubicBezTo>
                  <a:cubicBezTo>
                    <a:pt x="1084" y="426"/>
                    <a:pt x="1060" y="427"/>
                    <a:pt x="1036" y="427"/>
                  </a:cubicBezTo>
                  <a:cubicBezTo>
                    <a:pt x="950" y="427"/>
                    <a:pt x="863" y="421"/>
                    <a:pt x="784" y="387"/>
                  </a:cubicBezTo>
                  <a:cubicBezTo>
                    <a:pt x="720" y="359"/>
                    <a:pt x="664" y="314"/>
                    <a:pt x="602" y="284"/>
                  </a:cubicBezTo>
                  <a:cubicBezTo>
                    <a:pt x="514" y="237"/>
                    <a:pt x="409" y="218"/>
                    <a:pt x="332" y="156"/>
                  </a:cubicBezTo>
                  <a:cubicBezTo>
                    <a:pt x="317" y="143"/>
                    <a:pt x="309" y="128"/>
                    <a:pt x="296" y="113"/>
                  </a:cubicBezTo>
                  <a:cubicBezTo>
                    <a:pt x="294" y="120"/>
                    <a:pt x="289" y="126"/>
                    <a:pt x="287" y="132"/>
                  </a:cubicBezTo>
                  <a:cubicBezTo>
                    <a:pt x="171" y="312"/>
                    <a:pt x="0" y="503"/>
                    <a:pt x="62" y="707"/>
                  </a:cubicBezTo>
                  <a:cubicBezTo>
                    <a:pt x="94" y="807"/>
                    <a:pt x="182" y="882"/>
                    <a:pt x="246" y="968"/>
                  </a:cubicBezTo>
                  <a:cubicBezTo>
                    <a:pt x="313" y="1051"/>
                    <a:pt x="356" y="1176"/>
                    <a:pt x="296" y="1264"/>
                  </a:cubicBezTo>
                  <a:cubicBezTo>
                    <a:pt x="264" y="1347"/>
                    <a:pt x="148" y="1317"/>
                    <a:pt x="56" y="1332"/>
                  </a:cubicBezTo>
                  <a:cubicBezTo>
                    <a:pt x="71" y="1396"/>
                    <a:pt x="86" y="1461"/>
                    <a:pt x="116" y="1516"/>
                  </a:cubicBezTo>
                  <a:cubicBezTo>
                    <a:pt x="146" y="1574"/>
                    <a:pt x="191" y="1621"/>
                    <a:pt x="210" y="1684"/>
                  </a:cubicBezTo>
                  <a:cubicBezTo>
                    <a:pt x="225" y="1728"/>
                    <a:pt x="225" y="1780"/>
                    <a:pt x="236" y="1827"/>
                  </a:cubicBezTo>
                  <a:cubicBezTo>
                    <a:pt x="261" y="1953"/>
                    <a:pt x="364" y="2061"/>
                    <a:pt x="489" y="2091"/>
                  </a:cubicBezTo>
                  <a:cubicBezTo>
                    <a:pt x="482" y="2131"/>
                    <a:pt x="482" y="2174"/>
                    <a:pt x="482" y="2219"/>
                  </a:cubicBezTo>
                  <a:cubicBezTo>
                    <a:pt x="514" y="2234"/>
                    <a:pt x="544" y="2251"/>
                    <a:pt x="574" y="2271"/>
                  </a:cubicBezTo>
                  <a:cubicBezTo>
                    <a:pt x="755" y="2377"/>
                    <a:pt x="965" y="2432"/>
                    <a:pt x="1175" y="2432"/>
                  </a:cubicBezTo>
                  <a:cubicBezTo>
                    <a:pt x="1304" y="2432"/>
                    <a:pt x="1432" y="2411"/>
                    <a:pt x="1553" y="2369"/>
                  </a:cubicBezTo>
                  <a:cubicBezTo>
                    <a:pt x="1602" y="2352"/>
                    <a:pt x="1651" y="2332"/>
                    <a:pt x="1702" y="2332"/>
                  </a:cubicBezTo>
                  <a:cubicBezTo>
                    <a:pt x="1706" y="2332"/>
                    <a:pt x="1711" y="2332"/>
                    <a:pt x="1716" y="2333"/>
                  </a:cubicBezTo>
                  <a:cubicBezTo>
                    <a:pt x="1795" y="2339"/>
                    <a:pt x="1858" y="2397"/>
                    <a:pt x="1920" y="2442"/>
                  </a:cubicBezTo>
                  <a:cubicBezTo>
                    <a:pt x="2061" y="2547"/>
                    <a:pt x="2226" y="2607"/>
                    <a:pt x="2400" y="2639"/>
                  </a:cubicBezTo>
                  <a:cubicBezTo>
                    <a:pt x="2509" y="2440"/>
                    <a:pt x="2644" y="2253"/>
                    <a:pt x="2807" y="2095"/>
                  </a:cubicBezTo>
                  <a:cubicBezTo>
                    <a:pt x="2856" y="2048"/>
                    <a:pt x="2905" y="2003"/>
                    <a:pt x="2970" y="1981"/>
                  </a:cubicBezTo>
                  <a:cubicBezTo>
                    <a:pt x="3003" y="1970"/>
                    <a:pt x="3038" y="1967"/>
                    <a:pt x="3073" y="1967"/>
                  </a:cubicBezTo>
                  <a:cubicBezTo>
                    <a:pt x="3130" y="1967"/>
                    <a:pt x="3189" y="1976"/>
                    <a:pt x="3247" y="1976"/>
                  </a:cubicBezTo>
                  <a:cubicBezTo>
                    <a:pt x="3279" y="1976"/>
                    <a:pt x="3311" y="1973"/>
                    <a:pt x="3342" y="1964"/>
                  </a:cubicBezTo>
                  <a:cubicBezTo>
                    <a:pt x="3394" y="1949"/>
                    <a:pt x="3437" y="1919"/>
                    <a:pt x="3486" y="1898"/>
                  </a:cubicBezTo>
                  <a:cubicBezTo>
                    <a:pt x="3535" y="1878"/>
                    <a:pt x="3585" y="1870"/>
                    <a:pt x="3635" y="1870"/>
                  </a:cubicBezTo>
                  <a:cubicBezTo>
                    <a:pt x="3662" y="1870"/>
                    <a:pt x="3688" y="1873"/>
                    <a:pt x="3715" y="1876"/>
                  </a:cubicBezTo>
                  <a:cubicBezTo>
                    <a:pt x="3664" y="1780"/>
                    <a:pt x="3614" y="1684"/>
                    <a:pt x="3572" y="1583"/>
                  </a:cubicBezTo>
                  <a:cubicBezTo>
                    <a:pt x="3522" y="1469"/>
                    <a:pt x="3479" y="1339"/>
                    <a:pt x="3524" y="1223"/>
                  </a:cubicBezTo>
                  <a:cubicBezTo>
                    <a:pt x="3557" y="1141"/>
                    <a:pt x="3627" y="1081"/>
                    <a:pt x="3692" y="1019"/>
                  </a:cubicBezTo>
                  <a:cubicBezTo>
                    <a:pt x="3897" y="829"/>
                    <a:pt x="4064" y="593"/>
                    <a:pt x="4178" y="336"/>
                  </a:cubicBezTo>
                  <a:cubicBezTo>
                    <a:pt x="3964" y="237"/>
                    <a:pt x="3749" y="139"/>
                    <a:pt x="3535" y="40"/>
                  </a:cubicBezTo>
                  <a:cubicBezTo>
                    <a:pt x="3492" y="20"/>
                    <a:pt x="3443" y="1"/>
                    <a:pt x="339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296"/>
            <p:cNvSpPr/>
            <p:nvPr/>
          </p:nvSpPr>
          <p:spPr>
            <a:xfrm>
              <a:off x="4783957" y="2527862"/>
              <a:ext cx="120338" cy="76635"/>
            </a:xfrm>
            <a:custGeom>
              <a:rect b="b" l="l" r="r" t="t"/>
              <a:pathLst>
                <a:path extrusionOk="0" h="2697" w="4235">
                  <a:moveTo>
                    <a:pt x="3415" y="56"/>
                  </a:moveTo>
                  <a:cubicBezTo>
                    <a:pt x="3455" y="56"/>
                    <a:pt x="3502" y="73"/>
                    <a:pt x="3542" y="91"/>
                  </a:cubicBezTo>
                  <a:lnTo>
                    <a:pt x="4164" y="376"/>
                  </a:lnTo>
                  <a:cubicBezTo>
                    <a:pt x="4050" y="622"/>
                    <a:pt x="3887" y="847"/>
                    <a:pt x="3694" y="1027"/>
                  </a:cubicBezTo>
                  <a:lnTo>
                    <a:pt x="3675" y="1046"/>
                  </a:lnTo>
                  <a:cubicBezTo>
                    <a:pt x="3613" y="1102"/>
                    <a:pt x="3551" y="1160"/>
                    <a:pt x="3519" y="1241"/>
                  </a:cubicBezTo>
                  <a:cubicBezTo>
                    <a:pt x="3469" y="1368"/>
                    <a:pt x="3514" y="1503"/>
                    <a:pt x="3566" y="1621"/>
                  </a:cubicBezTo>
                  <a:cubicBezTo>
                    <a:pt x="3600" y="1698"/>
                    <a:pt x="3639" y="1779"/>
                    <a:pt x="3688" y="1871"/>
                  </a:cubicBezTo>
                  <a:cubicBezTo>
                    <a:pt x="3677" y="1870"/>
                    <a:pt x="3665" y="1870"/>
                    <a:pt x="3654" y="1870"/>
                  </a:cubicBezTo>
                  <a:cubicBezTo>
                    <a:pt x="3597" y="1870"/>
                    <a:pt x="3545" y="1880"/>
                    <a:pt x="3495" y="1901"/>
                  </a:cubicBezTo>
                  <a:cubicBezTo>
                    <a:pt x="3476" y="1910"/>
                    <a:pt x="3457" y="1918"/>
                    <a:pt x="3437" y="1929"/>
                  </a:cubicBezTo>
                  <a:cubicBezTo>
                    <a:pt x="3410" y="1944"/>
                    <a:pt x="3382" y="1957"/>
                    <a:pt x="3354" y="1965"/>
                  </a:cubicBezTo>
                  <a:cubicBezTo>
                    <a:pt x="3328" y="1973"/>
                    <a:pt x="3297" y="1975"/>
                    <a:pt x="3262" y="1975"/>
                  </a:cubicBezTo>
                  <a:cubicBezTo>
                    <a:pt x="3236" y="1975"/>
                    <a:pt x="3208" y="1974"/>
                    <a:pt x="3180" y="1972"/>
                  </a:cubicBezTo>
                  <a:cubicBezTo>
                    <a:pt x="3152" y="1970"/>
                    <a:pt x="3122" y="1968"/>
                    <a:pt x="3095" y="1968"/>
                  </a:cubicBezTo>
                  <a:cubicBezTo>
                    <a:pt x="3050" y="1968"/>
                    <a:pt x="3013" y="1974"/>
                    <a:pt x="2981" y="1985"/>
                  </a:cubicBezTo>
                  <a:cubicBezTo>
                    <a:pt x="2910" y="2006"/>
                    <a:pt x="2855" y="2058"/>
                    <a:pt x="2810" y="2103"/>
                  </a:cubicBezTo>
                  <a:cubicBezTo>
                    <a:pt x="2655" y="2253"/>
                    <a:pt x="2520" y="2433"/>
                    <a:pt x="2405" y="2636"/>
                  </a:cubicBezTo>
                  <a:cubicBezTo>
                    <a:pt x="2223" y="2600"/>
                    <a:pt x="2077" y="2538"/>
                    <a:pt x="1955" y="2448"/>
                  </a:cubicBezTo>
                  <a:lnTo>
                    <a:pt x="1929" y="2428"/>
                  </a:lnTo>
                  <a:cubicBezTo>
                    <a:pt x="1871" y="2383"/>
                    <a:pt x="1813" y="2340"/>
                    <a:pt x="1741" y="2334"/>
                  </a:cubicBezTo>
                  <a:cubicBezTo>
                    <a:pt x="1734" y="2332"/>
                    <a:pt x="1728" y="2332"/>
                    <a:pt x="1721" y="2332"/>
                  </a:cubicBezTo>
                  <a:cubicBezTo>
                    <a:pt x="1672" y="2332"/>
                    <a:pt x="1627" y="2349"/>
                    <a:pt x="1584" y="2364"/>
                  </a:cubicBezTo>
                  <a:lnTo>
                    <a:pt x="1565" y="2370"/>
                  </a:lnTo>
                  <a:cubicBezTo>
                    <a:pt x="1447" y="2411"/>
                    <a:pt x="1323" y="2433"/>
                    <a:pt x="1194" y="2433"/>
                  </a:cubicBezTo>
                  <a:cubicBezTo>
                    <a:pt x="986" y="2433"/>
                    <a:pt x="783" y="2377"/>
                    <a:pt x="609" y="2274"/>
                  </a:cubicBezTo>
                  <a:cubicBezTo>
                    <a:pt x="581" y="2259"/>
                    <a:pt x="556" y="2242"/>
                    <a:pt x="528" y="2229"/>
                  </a:cubicBezTo>
                  <a:cubicBezTo>
                    <a:pt x="528" y="2195"/>
                    <a:pt x="530" y="2158"/>
                    <a:pt x="536" y="2124"/>
                  </a:cubicBezTo>
                  <a:lnTo>
                    <a:pt x="541" y="2098"/>
                  </a:lnTo>
                  <a:lnTo>
                    <a:pt x="515" y="2092"/>
                  </a:lnTo>
                  <a:cubicBezTo>
                    <a:pt x="399" y="2064"/>
                    <a:pt x="305" y="1965"/>
                    <a:pt x="281" y="1848"/>
                  </a:cubicBezTo>
                  <a:cubicBezTo>
                    <a:pt x="277" y="1830"/>
                    <a:pt x="275" y="1811"/>
                    <a:pt x="273" y="1792"/>
                  </a:cubicBezTo>
                  <a:cubicBezTo>
                    <a:pt x="269" y="1762"/>
                    <a:pt x="266" y="1732"/>
                    <a:pt x="256" y="1702"/>
                  </a:cubicBezTo>
                  <a:cubicBezTo>
                    <a:pt x="243" y="1661"/>
                    <a:pt x="219" y="1625"/>
                    <a:pt x="196" y="1591"/>
                  </a:cubicBezTo>
                  <a:cubicBezTo>
                    <a:pt x="183" y="1571"/>
                    <a:pt x="170" y="1552"/>
                    <a:pt x="159" y="1533"/>
                  </a:cubicBezTo>
                  <a:cubicBezTo>
                    <a:pt x="136" y="1486"/>
                    <a:pt x="121" y="1432"/>
                    <a:pt x="108" y="1383"/>
                  </a:cubicBezTo>
                  <a:cubicBezTo>
                    <a:pt x="125" y="1381"/>
                    <a:pt x="142" y="1381"/>
                    <a:pt x="159" y="1381"/>
                  </a:cubicBezTo>
                  <a:cubicBezTo>
                    <a:pt x="230" y="1378"/>
                    <a:pt x="309" y="1376"/>
                    <a:pt x="337" y="1306"/>
                  </a:cubicBezTo>
                  <a:cubicBezTo>
                    <a:pt x="408" y="1205"/>
                    <a:pt x="356" y="1066"/>
                    <a:pt x="288" y="978"/>
                  </a:cubicBezTo>
                  <a:cubicBezTo>
                    <a:pt x="269" y="954"/>
                    <a:pt x="249" y="931"/>
                    <a:pt x="228" y="907"/>
                  </a:cubicBezTo>
                  <a:cubicBezTo>
                    <a:pt x="179" y="847"/>
                    <a:pt x="129" y="794"/>
                    <a:pt x="108" y="725"/>
                  </a:cubicBezTo>
                  <a:cubicBezTo>
                    <a:pt x="59" y="569"/>
                    <a:pt x="166" y="414"/>
                    <a:pt x="266" y="266"/>
                  </a:cubicBezTo>
                  <a:cubicBezTo>
                    <a:pt x="286" y="241"/>
                    <a:pt x="303" y="213"/>
                    <a:pt x="320" y="187"/>
                  </a:cubicBezTo>
                  <a:cubicBezTo>
                    <a:pt x="324" y="194"/>
                    <a:pt x="331" y="198"/>
                    <a:pt x="335" y="204"/>
                  </a:cubicBezTo>
                  <a:cubicBezTo>
                    <a:pt x="389" y="245"/>
                    <a:pt x="451" y="269"/>
                    <a:pt x="511" y="292"/>
                  </a:cubicBezTo>
                  <a:cubicBezTo>
                    <a:pt x="545" y="305"/>
                    <a:pt x="579" y="318"/>
                    <a:pt x="609" y="335"/>
                  </a:cubicBezTo>
                  <a:cubicBezTo>
                    <a:pt x="637" y="348"/>
                    <a:pt x="661" y="363"/>
                    <a:pt x="686" y="378"/>
                  </a:cubicBezTo>
                  <a:cubicBezTo>
                    <a:pt x="721" y="399"/>
                    <a:pt x="755" y="423"/>
                    <a:pt x="794" y="438"/>
                  </a:cubicBezTo>
                  <a:cubicBezTo>
                    <a:pt x="879" y="476"/>
                    <a:pt x="969" y="481"/>
                    <a:pt x="1046" y="481"/>
                  </a:cubicBezTo>
                  <a:cubicBezTo>
                    <a:pt x="1074" y="481"/>
                    <a:pt x="1102" y="481"/>
                    <a:pt x="1130" y="479"/>
                  </a:cubicBezTo>
                  <a:lnTo>
                    <a:pt x="1925" y="457"/>
                  </a:lnTo>
                  <a:cubicBezTo>
                    <a:pt x="2165" y="451"/>
                    <a:pt x="2394" y="434"/>
                    <a:pt x="2559" y="288"/>
                  </a:cubicBezTo>
                  <a:cubicBezTo>
                    <a:pt x="2576" y="273"/>
                    <a:pt x="2593" y="256"/>
                    <a:pt x="2608" y="241"/>
                  </a:cubicBezTo>
                  <a:cubicBezTo>
                    <a:pt x="2647" y="202"/>
                    <a:pt x="2683" y="166"/>
                    <a:pt x="2728" y="149"/>
                  </a:cubicBezTo>
                  <a:cubicBezTo>
                    <a:pt x="2760" y="136"/>
                    <a:pt x="2799" y="134"/>
                    <a:pt x="2831" y="134"/>
                  </a:cubicBezTo>
                  <a:lnTo>
                    <a:pt x="3197" y="142"/>
                  </a:lnTo>
                  <a:cubicBezTo>
                    <a:pt x="3230" y="142"/>
                    <a:pt x="3268" y="138"/>
                    <a:pt x="3302" y="119"/>
                  </a:cubicBezTo>
                  <a:cubicBezTo>
                    <a:pt x="3315" y="110"/>
                    <a:pt x="3328" y="99"/>
                    <a:pt x="3339" y="91"/>
                  </a:cubicBezTo>
                  <a:cubicBezTo>
                    <a:pt x="3350" y="82"/>
                    <a:pt x="3358" y="74"/>
                    <a:pt x="3369" y="67"/>
                  </a:cubicBezTo>
                  <a:cubicBezTo>
                    <a:pt x="3382" y="59"/>
                    <a:pt x="3398" y="56"/>
                    <a:pt x="3415" y="56"/>
                  </a:cubicBezTo>
                  <a:close/>
                  <a:moveTo>
                    <a:pt x="3418" y="1"/>
                  </a:moveTo>
                  <a:cubicBezTo>
                    <a:pt x="3390" y="1"/>
                    <a:pt x="3362" y="7"/>
                    <a:pt x="3341" y="22"/>
                  </a:cubicBezTo>
                  <a:cubicBezTo>
                    <a:pt x="3326" y="31"/>
                    <a:pt x="3315" y="39"/>
                    <a:pt x="3305" y="50"/>
                  </a:cubicBezTo>
                  <a:cubicBezTo>
                    <a:pt x="3294" y="59"/>
                    <a:pt x="3285" y="67"/>
                    <a:pt x="3275" y="74"/>
                  </a:cubicBezTo>
                  <a:cubicBezTo>
                    <a:pt x="3253" y="87"/>
                    <a:pt x="3225" y="89"/>
                    <a:pt x="3197" y="89"/>
                  </a:cubicBezTo>
                  <a:lnTo>
                    <a:pt x="2831" y="80"/>
                  </a:lnTo>
                  <a:cubicBezTo>
                    <a:pt x="2795" y="80"/>
                    <a:pt x="2750" y="82"/>
                    <a:pt x="2709" y="99"/>
                  </a:cubicBezTo>
                  <a:cubicBezTo>
                    <a:pt x="2653" y="121"/>
                    <a:pt x="2610" y="161"/>
                    <a:pt x="2570" y="202"/>
                  </a:cubicBezTo>
                  <a:cubicBezTo>
                    <a:pt x="2555" y="217"/>
                    <a:pt x="2540" y="234"/>
                    <a:pt x="2523" y="247"/>
                  </a:cubicBezTo>
                  <a:cubicBezTo>
                    <a:pt x="2373" y="380"/>
                    <a:pt x="2154" y="397"/>
                    <a:pt x="1925" y="404"/>
                  </a:cubicBezTo>
                  <a:lnTo>
                    <a:pt x="1128" y="425"/>
                  </a:lnTo>
                  <a:cubicBezTo>
                    <a:pt x="1100" y="427"/>
                    <a:pt x="1074" y="427"/>
                    <a:pt x="1046" y="427"/>
                  </a:cubicBezTo>
                  <a:cubicBezTo>
                    <a:pt x="976" y="427"/>
                    <a:pt x="890" y="423"/>
                    <a:pt x="815" y="389"/>
                  </a:cubicBezTo>
                  <a:cubicBezTo>
                    <a:pt x="781" y="376"/>
                    <a:pt x="749" y="354"/>
                    <a:pt x="714" y="333"/>
                  </a:cubicBezTo>
                  <a:cubicBezTo>
                    <a:pt x="689" y="318"/>
                    <a:pt x="663" y="301"/>
                    <a:pt x="635" y="286"/>
                  </a:cubicBezTo>
                  <a:cubicBezTo>
                    <a:pt x="601" y="269"/>
                    <a:pt x="564" y="256"/>
                    <a:pt x="530" y="243"/>
                  </a:cubicBezTo>
                  <a:cubicBezTo>
                    <a:pt x="470" y="219"/>
                    <a:pt x="414" y="200"/>
                    <a:pt x="369" y="161"/>
                  </a:cubicBezTo>
                  <a:cubicBezTo>
                    <a:pt x="363" y="155"/>
                    <a:pt x="356" y="149"/>
                    <a:pt x="350" y="138"/>
                  </a:cubicBezTo>
                  <a:cubicBezTo>
                    <a:pt x="346" y="134"/>
                    <a:pt x="341" y="127"/>
                    <a:pt x="337" y="123"/>
                  </a:cubicBezTo>
                  <a:lnTo>
                    <a:pt x="314" y="95"/>
                  </a:lnTo>
                  <a:lnTo>
                    <a:pt x="294" y="127"/>
                  </a:lnTo>
                  <a:cubicBezTo>
                    <a:pt x="292" y="129"/>
                    <a:pt x="290" y="134"/>
                    <a:pt x="288" y="138"/>
                  </a:cubicBezTo>
                  <a:cubicBezTo>
                    <a:pt x="286" y="142"/>
                    <a:pt x="286" y="144"/>
                    <a:pt x="284" y="147"/>
                  </a:cubicBezTo>
                  <a:cubicBezTo>
                    <a:pt x="264" y="176"/>
                    <a:pt x="245" y="206"/>
                    <a:pt x="224" y="236"/>
                  </a:cubicBezTo>
                  <a:cubicBezTo>
                    <a:pt x="119" y="386"/>
                    <a:pt x="1" y="560"/>
                    <a:pt x="57" y="740"/>
                  </a:cubicBezTo>
                  <a:cubicBezTo>
                    <a:pt x="82" y="819"/>
                    <a:pt x="136" y="881"/>
                    <a:pt x="187" y="941"/>
                  </a:cubicBezTo>
                  <a:cubicBezTo>
                    <a:pt x="209" y="965"/>
                    <a:pt x="228" y="986"/>
                    <a:pt x="245" y="1010"/>
                  </a:cubicBezTo>
                  <a:cubicBezTo>
                    <a:pt x="303" y="1083"/>
                    <a:pt x="348" y="1196"/>
                    <a:pt x="290" y="1282"/>
                  </a:cubicBezTo>
                  <a:cubicBezTo>
                    <a:pt x="275" y="1321"/>
                    <a:pt x="230" y="1325"/>
                    <a:pt x="157" y="1327"/>
                  </a:cubicBezTo>
                  <a:cubicBezTo>
                    <a:pt x="129" y="1327"/>
                    <a:pt x="99" y="1329"/>
                    <a:pt x="72" y="1333"/>
                  </a:cubicBezTo>
                  <a:lnTo>
                    <a:pt x="44" y="1338"/>
                  </a:lnTo>
                  <a:lnTo>
                    <a:pt x="50" y="1366"/>
                  </a:lnTo>
                  <a:cubicBezTo>
                    <a:pt x="63" y="1426"/>
                    <a:pt x="80" y="1494"/>
                    <a:pt x="112" y="1556"/>
                  </a:cubicBezTo>
                  <a:cubicBezTo>
                    <a:pt x="123" y="1578"/>
                    <a:pt x="138" y="1599"/>
                    <a:pt x="151" y="1621"/>
                  </a:cubicBezTo>
                  <a:cubicBezTo>
                    <a:pt x="172" y="1653"/>
                    <a:pt x="194" y="1685"/>
                    <a:pt x="204" y="1719"/>
                  </a:cubicBezTo>
                  <a:cubicBezTo>
                    <a:pt x="213" y="1743"/>
                    <a:pt x="217" y="1770"/>
                    <a:pt x="219" y="1798"/>
                  </a:cubicBezTo>
                  <a:cubicBezTo>
                    <a:pt x="221" y="1820"/>
                    <a:pt x="226" y="1839"/>
                    <a:pt x="230" y="1858"/>
                  </a:cubicBezTo>
                  <a:cubicBezTo>
                    <a:pt x="256" y="1987"/>
                    <a:pt x="354" y="2096"/>
                    <a:pt x="479" y="2137"/>
                  </a:cubicBezTo>
                  <a:cubicBezTo>
                    <a:pt x="474" y="2175"/>
                    <a:pt x="474" y="2214"/>
                    <a:pt x="476" y="2246"/>
                  </a:cubicBezTo>
                  <a:lnTo>
                    <a:pt x="476" y="2261"/>
                  </a:lnTo>
                  <a:lnTo>
                    <a:pt x="491" y="2270"/>
                  </a:lnTo>
                  <a:cubicBezTo>
                    <a:pt x="521" y="2285"/>
                    <a:pt x="551" y="2302"/>
                    <a:pt x="581" y="2319"/>
                  </a:cubicBezTo>
                  <a:cubicBezTo>
                    <a:pt x="764" y="2428"/>
                    <a:pt x="976" y="2486"/>
                    <a:pt x="1194" y="2486"/>
                  </a:cubicBezTo>
                  <a:cubicBezTo>
                    <a:pt x="1329" y="2486"/>
                    <a:pt x="1460" y="2465"/>
                    <a:pt x="1582" y="2422"/>
                  </a:cubicBezTo>
                  <a:lnTo>
                    <a:pt x="1601" y="2415"/>
                  </a:lnTo>
                  <a:cubicBezTo>
                    <a:pt x="1643" y="2400"/>
                    <a:pt x="1679" y="2387"/>
                    <a:pt x="1718" y="2387"/>
                  </a:cubicBezTo>
                  <a:cubicBezTo>
                    <a:pt x="1724" y="2387"/>
                    <a:pt x="1729" y="2387"/>
                    <a:pt x="1734" y="2388"/>
                  </a:cubicBezTo>
                  <a:cubicBezTo>
                    <a:pt x="1794" y="2392"/>
                    <a:pt x="1843" y="2430"/>
                    <a:pt x="1895" y="2469"/>
                  </a:cubicBezTo>
                  <a:lnTo>
                    <a:pt x="1925" y="2490"/>
                  </a:lnTo>
                  <a:cubicBezTo>
                    <a:pt x="2055" y="2589"/>
                    <a:pt x="2216" y="2653"/>
                    <a:pt x="2415" y="2694"/>
                  </a:cubicBezTo>
                  <a:lnTo>
                    <a:pt x="2435" y="2696"/>
                  </a:lnTo>
                  <a:lnTo>
                    <a:pt x="2443" y="2679"/>
                  </a:lnTo>
                  <a:cubicBezTo>
                    <a:pt x="2557" y="2471"/>
                    <a:pt x="2694" y="2291"/>
                    <a:pt x="2846" y="2141"/>
                  </a:cubicBezTo>
                  <a:cubicBezTo>
                    <a:pt x="2889" y="2100"/>
                    <a:pt x="2938" y="2053"/>
                    <a:pt x="2998" y="2034"/>
                  </a:cubicBezTo>
                  <a:cubicBezTo>
                    <a:pt x="3026" y="2025"/>
                    <a:pt x="3060" y="2022"/>
                    <a:pt x="3097" y="2022"/>
                  </a:cubicBezTo>
                  <a:cubicBezTo>
                    <a:pt x="3123" y="2022"/>
                    <a:pt x="3150" y="2024"/>
                    <a:pt x="3178" y="2025"/>
                  </a:cubicBezTo>
                  <a:cubicBezTo>
                    <a:pt x="3206" y="2028"/>
                    <a:pt x="3234" y="2030"/>
                    <a:pt x="3260" y="2030"/>
                  </a:cubicBezTo>
                  <a:cubicBezTo>
                    <a:pt x="3301" y="2030"/>
                    <a:pt x="3339" y="2026"/>
                    <a:pt x="3371" y="2017"/>
                  </a:cubicBezTo>
                  <a:cubicBezTo>
                    <a:pt x="3403" y="2006"/>
                    <a:pt x="3433" y="1991"/>
                    <a:pt x="3461" y="1976"/>
                  </a:cubicBezTo>
                  <a:cubicBezTo>
                    <a:pt x="3480" y="1968"/>
                    <a:pt x="3497" y="1959"/>
                    <a:pt x="3517" y="1950"/>
                  </a:cubicBezTo>
                  <a:cubicBezTo>
                    <a:pt x="3559" y="1933"/>
                    <a:pt x="3604" y="1924"/>
                    <a:pt x="3653" y="1924"/>
                  </a:cubicBezTo>
                  <a:cubicBezTo>
                    <a:pt x="3678" y="1924"/>
                    <a:pt x="3704" y="1926"/>
                    <a:pt x="3731" y="1931"/>
                  </a:cubicBezTo>
                  <a:lnTo>
                    <a:pt x="3784" y="1938"/>
                  </a:lnTo>
                  <a:lnTo>
                    <a:pt x="3759" y="1890"/>
                  </a:lnTo>
                  <a:cubicBezTo>
                    <a:pt x="3699" y="1781"/>
                    <a:pt x="3654" y="1687"/>
                    <a:pt x="3615" y="1599"/>
                  </a:cubicBezTo>
                  <a:cubicBezTo>
                    <a:pt x="3568" y="1492"/>
                    <a:pt x="3527" y="1368"/>
                    <a:pt x="3570" y="1261"/>
                  </a:cubicBezTo>
                  <a:cubicBezTo>
                    <a:pt x="3596" y="1192"/>
                    <a:pt x="3654" y="1136"/>
                    <a:pt x="3712" y="1085"/>
                  </a:cubicBezTo>
                  <a:lnTo>
                    <a:pt x="3731" y="1068"/>
                  </a:lnTo>
                  <a:cubicBezTo>
                    <a:pt x="3937" y="875"/>
                    <a:pt x="4106" y="635"/>
                    <a:pt x="4224" y="374"/>
                  </a:cubicBezTo>
                  <a:lnTo>
                    <a:pt x="4234" y="350"/>
                  </a:lnTo>
                  <a:lnTo>
                    <a:pt x="3566" y="42"/>
                  </a:lnTo>
                  <a:cubicBezTo>
                    <a:pt x="3521" y="22"/>
                    <a:pt x="3469" y="1"/>
                    <a:pt x="341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296"/>
            <p:cNvSpPr/>
            <p:nvPr/>
          </p:nvSpPr>
          <p:spPr>
            <a:xfrm>
              <a:off x="4407025" y="2639469"/>
              <a:ext cx="21880" cy="17816"/>
            </a:xfrm>
            <a:custGeom>
              <a:rect b="b" l="l" r="r" t="t"/>
              <a:pathLst>
                <a:path extrusionOk="0" h="627" w="770">
                  <a:moveTo>
                    <a:pt x="548" y="1"/>
                  </a:moveTo>
                  <a:cubicBezTo>
                    <a:pt x="400" y="1"/>
                    <a:pt x="252" y="80"/>
                    <a:pt x="174" y="206"/>
                  </a:cubicBezTo>
                  <a:cubicBezTo>
                    <a:pt x="99" y="216"/>
                    <a:pt x="35" y="276"/>
                    <a:pt x="18" y="351"/>
                  </a:cubicBezTo>
                  <a:cubicBezTo>
                    <a:pt x="1" y="424"/>
                    <a:pt x="33" y="508"/>
                    <a:pt x="95" y="548"/>
                  </a:cubicBezTo>
                  <a:cubicBezTo>
                    <a:pt x="127" y="572"/>
                    <a:pt x="168" y="583"/>
                    <a:pt x="206" y="591"/>
                  </a:cubicBezTo>
                  <a:cubicBezTo>
                    <a:pt x="304" y="615"/>
                    <a:pt x="404" y="626"/>
                    <a:pt x="505" y="626"/>
                  </a:cubicBezTo>
                  <a:cubicBezTo>
                    <a:pt x="522" y="626"/>
                    <a:pt x="539" y="626"/>
                    <a:pt x="555" y="626"/>
                  </a:cubicBezTo>
                  <a:cubicBezTo>
                    <a:pt x="598" y="568"/>
                    <a:pt x="613" y="491"/>
                    <a:pt x="592" y="422"/>
                  </a:cubicBezTo>
                  <a:cubicBezTo>
                    <a:pt x="641" y="396"/>
                    <a:pt x="690" y="371"/>
                    <a:pt x="740" y="343"/>
                  </a:cubicBezTo>
                  <a:cubicBezTo>
                    <a:pt x="755" y="289"/>
                    <a:pt x="770" y="233"/>
                    <a:pt x="768" y="176"/>
                  </a:cubicBezTo>
                  <a:cubicBezTo>
                    <a:pt x="763" y="120"/>
                    <a:pt x="740" y="60"/>
                    <a:pt x="690" y="32"/>
                  </a:cubicBezTo>
                  <a:cubicBezTo>
                    <a:pt x="671" y="19"/>
                    <a:pt x="648" y="13"/>
                    <a:pt x="626" y="9"/>
                  </a:cubicBezTo>
                  <a:cubicBezTo>
                    <a:pt x="600" y="3"/>
                    <a:pt x="574" y="1"/>
                    <a:pt x="54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296"/>
            <p:cNvSpPr/>
            <p:nvPr/>
          </p:nvSpPr>
          <p:spPr>
            <a:xfrm>
              <a:off x="4406172" y="2638730"/>
              <a:ext cx="23528" cy="19322"/>
            </a:xfrm>
            <a:custGeom>
              <a:rect b="b" l="l" r="r" t="t"/>
              <a:pathLst>
                <a:path extrusionOk="0" h="680" w="828">
                  <a:moveTo>
                    <a:pt x="577" y="54"/>
                  </a:moveTo>
                  <a:cubicBezTo>
                    <a:pt x="603" y="54"/>
                    <a:pt x="626" y="56"/>
                    <a:pt x="652" y="62"/>
                  </a:cubicBezTo>
                  <a:cubicBezTo>
                    <a:pt x="675" y="67"/>
                    <a:pt x="693" y="73"/>
                    <a:pt x="708" y="82"/>
                  </a:cubicBezTo>
                  <a:cubicBezTo>
                    <a:pt x="750" y="107"/>
                    <a:pt x="768" y="161"/>
                    <a:pt x="770" y="204"/>
                  </a:cubicBezTo>
                  <a:cubicBezTo>
                    <a:pt x="774" y="253"/>
                    <a:pt x="761" y="302"/>
                    <a:pt x="748" y="352"/>
                  </a:cubicBezTo>
                  <a:lnTo>
                    <a:pt x="590" y="435"/>
                  </a:lnTo>
                  <a:lnTo>
                    <a:pt x="596" y="457"/>
                  </a:lnTo>
                  <a:cubicBezTo>
                    <a:pt x="613" y="512"/>
                    <a:pt x="605" y="577"/>
                    <a:pt x="570" y="624"/>
                  </a:cubicBezTo>
                  <a:cubicBezTo>
                    <a:pt x="555" y="624"/>
                    <a:pt x="539" y="625"/>
                    <a:pt x="523" y="625"/>
                  </a:cubicBezTo>
                  <a:cubicBezTo>
                    <a:pt x="429" y="625"/>
                    <a:pt x="334" y="614"/>
                    <a:pt x="243" y="592"/>
                  </a:cubicBezTo>
                  <a:cubicBezTo>
                    <a:pt x="206" y="583"/>
                    <a:pt x="170" y="572"/>
                    <a:pt x="140" y="553"/>
                  </a:cubicBezTo>
                  <a:cubicBezTo>
                    <a:pt x="86" y="517"/>
                    <a:pt x="58" y="446"/>
                    <a:pt x="73" y="382"/>
                  </a:cubicBezTo>
                  <a:cubicBezTo>
                    <a:pt x="88" y="319"/>
                    <a:pt x="144" y="268"/>
                    <a:pt x="208" y="259"/>
                  </a:cubicBezTo>
                  <a:lnTo>
                    <a:pt x="221" y="257"/>
                  </a:lnTo>
                  <a:lnTo>
                    <a:pt x="228" y="247"/>
                  </a:lnTo>
                  <a:cubicBezTo>
                    <a:pt x="298" y="129"/>
                    <a:pt x="435" y="54"/>
                    <a:pt x="577" y="54"/>
                  </a:cubicBezTo>
                  <a:close/>
                  <a:moveTo>
                    <a:pt x="577" y="0"/>
                  </a:moveTo>
                  <a:cubicBezTo>
                    <a:pt x="423" y="0"/>
                    <a:pt x="270" y="82"/>
                    <a:pt x="189" y="208"/>
                  </a:cubicBezTo>
                  <a:cubicBezTo>
                    <a:pt x="108" y="225"/>
                    <a:pt x="39" y="289"/>
                    <a:pt x="22" y="371"/>
                  </a:cubicBezTo>
                  <a:cubicBezTo>
                    <a:pt x="1" y="454"/>
                    <a:pt x="37" y="549"/>
                    <a:pt x="110" y="598"/>
                  </a:cubicBezTo>
                  <a:cubicBezTo>
                    <a:pt x="146" y="622"/>
                    <a:pt x="189" y="634"/>
                    <a:pt x="230" y="645"/>
                  </a:cubicBezTo>
                  <a:cubicBezTo>
                    <a:pt x="328" y="667"/>
                    <a:pt x="429" y="679"/>
                    <a:pt x="530" y="679"/>
                  </a:cubicBezTo>
                  <a:cubicBezTo>
                    <a:pt x="549" y="679"/>
                    <a:pt x="568" y="679"/>
                    <a:pt x="588" y="677"/>
                  </a:cubicBezTo>
                  <a:lnTo>
                    <a:pt x="598" y="677"/>
                  </a:lnTo>
                  <a:lnTo>
                    <a:pt x="607" y="667"/>
                  </a:lnTo>
                  <a:cubicBezTo>
                    <a:pt x="650" y="609"/>
                    <a:pt x="667" y="532"/>
                    <a:pt x="654" y="461"/>
                  </a:cubicBezTo>
                  <a:lnTo>
                    <a:pt x="793" y="388"/>
                  </a:lnTo>
                  <a:lnTo>
                    <a:pt x="795" y="377"/>
                  </a:lnTo>
                  <a:cubicBezTo>
                    <a:pt x="810" y="324"/>
                    <a:pt x="828" y="262"/>
                    <a:pt x="823" y="202"/>
                  </a:cubicBezTo>
                  <a:cubicBezTo>
                    <a:pt x="819" y="129"/>
                    <a:pt x="787" y="67"/>
                    <a:pt x="733" y="35"/>
                  </a:cubicBezTo>
                  <a:cubicBezTo>
                    <a:pt x="710" y="20"/>
                    <a:pt x="682" y="13"/>
                    <a:pt x="660" y="9"/>
                  </a:cubicBezTo>
                  <a:cubicBezTo>
                    <a:pt x="635" y="2"/>
                    <a:pt x="605" y="0"/>
                    <a:pt x="5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296"/>
            <p:cNvSpPr/>
            <p:nvPr/>
          </p:nvSpPr>
          <p:spPr>
            <a:xfrm>
              <a:off x="4185797" y="2541785"/>
              <a:ext cx="238544" cy="186203"/>
            </a:xfrm>
            <a:custGeom>
              <a:rect b="b" l="l" r="r" t="t"/>
              <a:pathLst>
                <a:path extrusionOk="0" h="6553" w="8395">
                  <a:moveTo>
                    <a:pt x="704" y="0"/>
                  </a:moveTo>
                  <a:cubicBezTo>
                    <a:pt x="552" y="0"/>
                    <a:pt x="406" y="101"/>
                    <a:pt x="352" y="244"/>
                  </a:cubicBezTo>
                  <a:cubicBezTo>
                    <a:pt x="333" y="297"/>
                    <a:pt x="322" y="361"/>
                    <a:pt x="279" y="400"/>
                  </a:cubicBezTo>
                  <a:cubicBezTo>
                    <a:pt x="224" y="451"/>
                    <a:pt x="131" y="445"/>
                    <a:pt x="76" y="494"/>
                  </a:cubicBezTo>
                  <a:cubicBezTo>
                    <a:pt x="1" y="561"/>
                    <a:pt x="31" y="689"/>
                    <a:pt x="104" y="758"/>
                  </a:cubicBezTo>
                  <a:cubicBezTo>
                    <a:pt x="174" y="826"/>
                    <a:pt x="273" y="856"/>
                    <a:pt x="359" y="910"/>
                  </a:cubicBezTo>
                  <a:cubicBezTo>
                    <a:pt x="626" y="1075"/>
                    <a:pt x="695" y="1396"/>
                    <a:pt x="691" y="1728"/>
                  </a:cubicBezTo>
                  <a:cubicBezTo>
                    <a:pt x="847" y="1710"/>
                    <a:pt x="1003" y="1701"/>
                    <a:pt x="1161" y="1701"/>
                  </a:cubicBezTo>
                  <a:cubicBezTo>
                    <a:pt x="1245" y="1701"/>
                    <a:pt x="1330" y="1704"/>
                    <a:pt x="1415" y="1709"/>
                  </a:cubicBezTo>
                  <a:cubicBezTo>
                    <a:pt x="1560" y="1718"/>
                    <a:pt x="1734" y="1754"/>
                    <a:pt x="1792" y="1889"/>
                  </a:cubicBezTo>
                  <a:cubicBezTo>
                    <a:pt x="1839" y="2003"/>
                    <a:pt x="1779" y="2137"/>
                    <a:pt x="1683" y="2212"/>
                  </a:cubicBezTo>
                  <a:cubicBezTo>
                    <a:pt x="1586" y="2287"/>
                    <a:pt x="1464" y="2317"/>
                    <a:pt x="1344" y="2343"/>
                  </a:cubicBezTo>
                  <a:cubicBezTo>
                    <a:pt x="1252" y="2557"/>
                    <a:pt x="1590" y="2800"/>
                    <a:pt x="1475" y="3001"/>
                  </a:cubicBezTo>
                  <a:cubicBezTo>
                    <a:pt x="1432" y="3072"/>
                    <a:pt x="1344" y="3108"/>
                    <a:pt x="1310" y="3181"/>
                  </a:cubicBezTo>
                  <a:cubicBezTo>
                    <a:pt x="1241" y="3329"/>
                    <a:pt x="1428" y="3507"/>
                    <a:pt x="1361" y="3654"/>
                  </a:cubicBezTo>
                  <a:cubicBezTo>
                    <a:pt x="1273" y="3701"/>
                    <a:pt x="1186" y="3746"/>
                    <a:pt x="1098" y="3791"/>
                  </a:cubicBezTo>
                  <a:cubicBezTo>
                    <a:pt x="1031" y="3959"/>
                    <a:pt x="1363" y="4019"/>
                    <a:pt x="1400" y="4194"/>
                  </a:cubicBezTo>
                  <a:cubicBezTo>
                    <a:pt x="1445" y="4406"/>
                    <a:pt x="1027" y="4535"/>
                    <a:pt x="1113" y="4734"/>
                  </a:cubicBezTo>
                  <a:cubicBezTo>
                    <a:pt x="1164" y="4856"/>
                    <a:pt x="1385" y="4880"/>
                    <a:pt x="1374" y="5013"/>
                  </a:cubicBezTo>
                  <a:cubicBezTo>
                    <a:pt x="1365" y="5107"/>
                    <a:pt x="1246" y="5141"/>
                    <a:pt x="1188" y="5214"/>
                  </a:cubicBezTo>
                  <a:cubicBezTo>
                    <a:pt x="1158" y="5250"/>
                    <a:pt x="1145" y="5295"/>
                    <a:pt x="1132" y="5338"/>
                  </a:cubicBezTo>
                  <a:lnTo>
                    <a:pt x="1068" y="5568"/>
                  </a:lnTo>
                  <a:cubicBezTo>
                    <a:pt x="1040" y="5668"/>
                    <a:pt x="1012" y="5769"/>
                    <a:pt x="988" y="5872"/>
                  </a:cubicBezTo>
                  <a:cubicBezTo>
                    <a:pt x="1082" y="5855"/>
                    <a:pt x="1178" y="5846"/>
                    <a:pt x="1273" y="5846"/>
                  </a:cubicBezTo>
                  <a:cubicBezTo>
                    <a:pt x="1372" y="5846"/>
                    <a:pt x="1471" y="5855"/>
                    <a:pt x="1569" y="5874"/>
                  </a:cubicBezTo>
                  <a:cubicBezTo>
                    <a:pt x="1569" y="6020"/>
                    <a:pt x="1614" y="6163"/>
                    <a:pt x="1695" y="6283"/>
                  </a:cubicBezTo>
                  <a:cubicBezTo>
                    <a:pt x="1773" y="6397"/>
                    <a:pt x="1920" y="6504"/>
                    <a:pt x="2055" y="6527"/>
                  </a:cubicBezTo>
                  <a:cubicBezTo>
                    <a:pt x="2145" y="6542"/>
                    <a:pt x="2237" y="6553"/>
                    <a:pt x="2328" y="6553"/>
                  </a:cubicBezTo>
                  <a:cubicBezTo>
                    <a:pt x="2461" y="6553"/>
                    <a:pt x="2591" y="6530"/>
                    <a:pt x="2707" y="6465"/>
                  </a:cubicBezTo>
                  <a:cubicBezTo>
                    <a:pt x="2897" y="6361"/>
                    <a:pt x="3047" y="6146"/>
                    <a:pt x="3261" y="6146"/>
                  </a:cubicBezTo>
                  <a:cubicBezTo>
                    <a:pt x="3266" y="6146"/>
                    <a:pt x="3271" y="6146"/>
                    <a:pt x="3277" y="6146"/>
                  </a:cubicBezTo>
                  <a:cubicBezTo>
                    <a:pt x="3326" y="6150"/>
                    <a:pt x="3373" y="6163"/>
                    <a:pt x="3422" y="6165"/>
                  </a:cubicBezTo>
                  <a:cubicBezTo>
                    <a:pt x="3484" y="6165"/>
                    <a:pt x="3544" y="6146"/>
                    <a:pt x="3604" y="6131"/>
                  </a:cubicBezTo>
                  <a:cubicBezTo>
                    <a:pt x="3711" y="6105"/>
                    <a:pt x="3821" y="6096"/>
                    <a:pt x="3931" y="6096"/>
                  </a:cubicBezTo>
                  <a:cubicBezTo>
                    <a:pt x="4061" y="6096"/>
                    <a:pt x="4192" y="6108"/>
                    <a:pt x="4322" y="6116"/>
                  </a:cubicBezTo>
                  <a:cubicBezTo>
                    <a:pt x="4345" y="6117"/>
                    <a:pt x="4369" y="6118"/>
                    <a:pt x="4392" y="6118"/>
                  </a:cubicBezTo>
                  <a:cubicBezTo>
                    <a:pt x="4488" y="6118"/>
                    <a:pt x="4586" y="6103"/>
                    <a:pt x="4648" y="6033"/>
                  </a:cubicBezTo>
                  <a:cubicBezTo>
                    <a:pt x="4684" y="5992"/>
                    <a:pt x="4699" y="5938"/>
                    <a:pt x="4723" y="5891"/>
                  </a:cubicBezTo>
                  <a:cubicBezTo>
                    <a:pt x="4789" y="5750"/>
                    <a:pt x="4907" y="5643"/>
                    <a:pt x="5021" y="5540"/>
                  </a:cubicBezTo>
                  <a:cubicBezTo>
                    <a:pt x="5066" y="5499"/>
                    <a:pt x="5111" y="5458"/>
                    <a:pt x="5166" y="5439"/>
                  </a:cubicBezTo>
                  <a:cubicBezTo>
                    <a:pt x="5248" y="5413"/>
                    <a:pt x="5336" y="5435"/>
                    <a:pt x="5417" y="5413"/>
                  </a:cubicBezTo>
                  <a:cubicBezTo>
                    <a:pt x="5563" y="5375"/>
                    <a:pt x="5640" y="5223"/>
                    <a:pt x="5698" y="5088"/>
                  </a:cubicBezTo>
                  <a:cubicBezTo>
                    <a:pt x="5728" y="5019"/>
                    <a:pt x="5758" y="4951"/>
                    <a:pt x="5760" y="4878"/>
                  </a:cubicBezTo>
                  <a:cubicBezTo>
                    <a:pt x="5764" y="4813"/>
                    <a:pt x="5747" y="4751"/>
                    <a:pt x="5762" y="4689"/>
                  </a:cubicBezTo>
                  <a:cubicBezTo>
                    <a:pt x="5774" y="4642"/>
                    <a:pt x="5820" y="4597"/>
                    <a:pt x="5865" y="4597"/>
                  </a:cubicBezTo>
                  <a:cubicBezTo>
                    <a:pt x="5878" y="4597"/>
                    <a:pt x="5890" y="4600"/>
                    <a:pt x="5901" y="4608"/>
                  </a:cubicBezTo>
                  <a:cubicBezTo>
                    <a:pt x="6062" y="4593"/>
                    <a:pt x="6154" y="4404"/>
                    <a:pt x="6143" y="4244"/>
                  </a:cubicBezTo>
                  <a:cubicBezTo>
                    <a:pt x="6130" y="4083"/>
                    <a:pt x="6053" y="3935"/>
                    <a:pt x="6021" y="3776"/>
                  </a:cubicBezTo>
                  <a:cubicBezTo>
                    <a:pt x="5948" y="3432"/>
                    <a:pt x="6118" y="3050"/>
                    <a:pt x="6422" y="2870"/>
                  </a:cubicBezTo>
                  <a:cubicBezTo>
                    <a:pt x="6514" y="2817"/>
                    <a:pt x="6623" y="2774"/>
                    <a:pt x="6677" y="2682"/>
                  </a:cubicBezTo>
                  <a:cubicBezTo>
                    <a:pt x="6722" y="2605"/>
                    <a:pt x="6722" y="2504"/>
                    <a:pt x="6777" y="2433"/>
                  </a:cubicBezTo>
                  <a:cubicBezTo>
                    <a:pt x="6822" y="2380"/>
                    <a:pt x="6891" y="2354"/>
                    <a:pt x="6957" y="2332"/>
                  </a:cubicBezTo>
                  <a:cubicBezTo>
                    <a:pt x="7300" y="2215"/>
                    <a:pt x="7643" y="2097"/>
                    <a:pt x="7986" y="1981"/>
                  </a:cubicBezTo>
                  <a:cubicBezTo>
                    <a:pt x="8004" y="1830"/>
                    <a:pt x="8147" y="1710"/>
                    <a:pt x="8295" y="1710"/>
                  </a:cubicBezTo>
                  <a:cubicBezTo>
                    <a:pt x="8305" y="1710"/>
                    <a:pt x="8315" y="1710"/>
                    <a:pt x="8324" y="1711"/>
                  </a:cubicBezTo>
                  <a:cubicBezTo>
                    <a:pt x="8395" y="1542"/>
                    <a:pt x="8301" y="1366"/>
                    <a:pt x="8236" y="1186"/>
                  </a:cubicBezTo>
                  <a:cubicBezTo>
                    <a:pt x="8221" y="1186"/>
                    <a:pt x="8209" y="1188"/>
                    <a:pt x="8196" y="1188"/>
                  </a:cubicBezTo>
                  <a:cubicBezTo>
                    <a:pt x="8190" y="1188"/>
                    <a:pt x="8185" y="1188"/>
                    <a:pt x="8180" y="1188"/>
                  </a:cubicBezTo>
                  <a:cubicBezTo>
                    <a:pt x="8079" y="1188"/>
                    <a:pt x="7978" y="1175"/>
                    <a:pt x="7877" y="1175"/>
                  </a:cubicBezTo>
                  <a:cubicBezTo>
                    <a:pt x="7840" y="1175"/>
                    <a:pt x="7802" y="1177"/>
                    <a:pt x="7765" y="1182"/>
                  </a:cubicBezTo>
                  <a:cubicBezTo>
                    <a:pt x="7626" y="1199"/>
                    <a:pt x="7495" y="1259"/>
                    <a:pt x="7358" y="1280"/>
                  </a:cubicBezTo>
                  <a:cubicBezTo>
                    <a:pt x="7334" y="1284"/>
                    <a:pt x="7308" y="1286"/>
                    <a:pt x="7283" y="1286"/>
                  </a:cubicBezTo>
                  <a:cubicBezTo>
                    <a:pt x="7164" y="1286"/>
                    <a:pt x="7043" y="1246"/>
                    <a:pt x="6985" y="1146"/>
                  </a:cubicBezTo>
                  <a:cubicBezTo>
                    <a:pt x="6908" y="1017"/>
                    <a:pt x="6942" y="803"/>
                    <a:pt x="6799" y="753"/>
                  </a:cubicBezTo>
                  <a:cubicBezTo>
                    <a:pt x="6782" y="747"/>
                    <a:pt x="6766" y="745"/>
                    <a:pt x="6750" y="745"/>
                  </a:cubicBezTo>
                  <a:cubicBezTo>
                    <a:pt x="6653" y="745"/>
                    <a:pt x="6563" y="843"/>
                    <a:pt x="6473" y="901"/>
                  </a:cubicBezTo>
                  <a:cubicBezTo>
                    <a:pt x="6373" y="968"/>
                    <a:pt x="6254" y="988"/>
                    <a:pt x="6131" y="988"/>
                  </a:cubicBezTo>
                  <a:cubicBezTo>
                    <a:pt x="6054" y="988"/>
                    <a:pt x="5976" y="980"/>
                    <a:pt x="5901" y="972"/>
                  </a:cubicBezTo>
                  <a:cubicBezTo>
                    <a:pt x="5828" y="963"/>
                    <a:pt x="5751" y="955"/>
                    <a:pt x="5691" y="912"/>
                  </a:cubicBezTo>
                  <a:cubicBezTo>
                    <a:pt x="5603" y="852"/>
                    <a:pt x="5556" y="728"/>
                    <a:pt x="5451" y="704"/>
                  </a:cubicBezTo>
                  <a:cubicBezTo>
                    <a:pt x="5436" y="701"/>
                    <a:pt x="5421" y="700"/>
                    <a:pt x="5405" y="700"/>
                  </a:cubicBezTo>
                  <a:cubicBezTo>
                    <a:pt x="5390" y="700"/>
                    <a:pt x="5376" y="701"/>
                    <a:pt x="5361" y="701"/>
                  </a:cubicBezTo>
                  <a:cubicBezTo>
                    <a:pt x="5342" y="701"/>
                    <a:pt x="5322" y="699"/>
                    <a:pt x="5303" y="693"/>
                  </a:cubicBezTo>
                  <a:cubicBezTo>
                    <a:pt x="5235" y="674"/>
                    <a:pt x="5196" y="601"/>
                    <a:pt x="5166" y="537"/>
                  </a:cubicBezTo>
                  <a:cubicBezTo>
                    <a:pt x="5158" y="520"/>
                    <a:pt x="5147" y="501"/>
                    <a:pt x="5138" y="483"/>
                  </a:cubicBezTo>
                  <a:cubicBezTo>
                    <a:pt x="5132" y="492"/>
                    <a:pt x="5123" y="503"/>
                    <a:pt x="5111" y="507"/>
                  </a:cubicBezTo>
                  <a:cubicBezTo>
                    <a:pt x="5097" y="513"/>
                    <a:pt x="5081" y="515"/>
                    <a:pt x="5066" y="515"/>
                  </a:cubicBezTo>
                  <a:cubicBezTo>
                    <a:pt x="5055" y="515"/>
                    <a:pt x="5044" y="514"/>
                    <a:pt x="5033" y="513"/>
                  </a:cubicBezTo>
                  <a:cubicBezTo>
                    <a:pt x="3862" y="372"/>
                    <a:pt x="2684" y="302"/>
                    <a:pt x="1505" y="302"/>
                  </a:cubicBezTo>
                  <a:cubicBezTo>
                    <a:pt x="1360" y="302"/>
                    <a:pt x="1215" y="304"/>
                    <a:pt x="1070" y="306"/>
                  </a:cubicBezTo>
                  <a:cubicBezTo>
                    <a:pt x="1040" y="145"/>
                    <a:pt x="896" y="14"/>
                    <a:pt x="736" y="1"/>
                  </a:cubicBezTo>
                  <a:cubicBezTo>
                    <a:pt x="725" y="0"/>
                    <a:pt x="715" y="0"/>
                    <a:pt x="70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296"/>
            <p:cNvSpPr/>
            <p:nvPr/>
          </p:nvSpPr>
          <p:spPr>
            <a:xfrm>
              <a:off x="4185939" y="2540989"/>
              <a:ext cx="238913" cy="187738"/>
            </a:xfrm>
            <a:custGeom>
              <a:rect b="b" l="l" r="r" t="t"/>
              <a:pathLst>
                <a:path extrusionOk="0" h="6607" w="8408">
                  <a:moveTo>
                    <a:pt x="702" y="54"/>
                  </a:moveTo>
                  <a:cubicBezTo>
                    <a:pt x="711" y="54"/>
                    <a:pt x="720" y="54"/>
                    <a:pt x="728" y="55"/>
                  </a:cubicBezTo>
                  <a:cubicBezTo>
                    <a:pt x="878" y="68"/>
                    <a:pt x="1011" y="190"/>
                    <a:pt x="1039" y="338"/>
                  </a:cubicBezTo>
                  <a:lnTo>
                    <a:pt x="1043" y="359"/>
                  </a:lnTo>
                  <a:lnTo>
                    <a:pt x="1065" y="359"/>
                  </a:lnTo>
                  <a:cubicBezTo>
                    <a:pt x="1206" y="357"/>
                    <a:pt x="1348" y="356"/>
                    <a:pt x="1490" y="356"/>
                  </a:cubicBezTo>
                  <a:cubicBezTo>
                    <a:pt x="2669" y="356"/>
                    <a:pt x="3856" y="428"/>
                    <a:pt x="5026" y="567"/>
                  </a:cubicBezTo>
                  <a:cubicBezTo>
                    <a:pt x="5039" y="569"/>
                    <a:pt x="5052" y="570"/>
                    <a:pt x="5064" y="570"/>
                  </a:cubicBezTo>
                  <a:cubicBezTo>
                    <a:pt x="5084" y="570"/>
                    <a:pt x="5103" y="567"/>
                    <a:pt x="5118" y="561"/>
                  </a:cubicBezTo>
                  <a:cubicBezTo>
                    <a:pt x="5121" y="559"/>
                    <a:pt x="5123" y="556"/>
                    <a:pt x="5127" y="554"/>
                  </a:cubicBezTo>
                  <a:lnTo>
                    <a:pt x="5136" y="578"/>
                  </a:lnTo>
                  <a:cubicBezTo>
                    <a:pt x="5170" y="646"/>
                    <a:pt x="5213" y="724"/>
                    <a:pt x="5290" y="747"/>
                  </a:cubicBezTo>
                  <a:cubicBezTo>
                    <a:pt x="5316" y="754"/>
                    <a:pt x="5339" y="756"/>
                    <a:pt x="5361" y="756"/>
                  </a:cubicBezTo>
                  <a:lnTo>
                    <a:pt x="5395" y="756"/>
                  </a:lnTo>
                  <a:cubicBezTo>
                    <a:pt x="5408" y="756"/>
                    <a:pt x="5425" y="756"/>
                    <a:pt x="5440" y="760"/>
                  </a:cubicBezTo>
                  <a:cubicBezTo>
                    <a:pt x="5495" y="771"/>
                    <a:pt x="5532" y="818"/>
                    <a:pt x="5573" y="865"/>
                  </a:cubicBezTo>
                  <a:cubicBezTo>
                    <a:pt x="5603" y="899"/>
                    <a:pt x="5633" y="936"/>
                    <a:pt x="5671" y="964"/>
                  </a:cubicBezTo>
                  <a:cubicBezTo>
                    <a:pt x="5740" y="1009"/>
                    <a:pt x="5823" y="1019"/>
                    <a:pt x="5894" y="1026"/>
                  </a:cubicBezTo>
                  <a:cubicBezTo>
                    <a:pt x="5965" y="1034"/>
                    <a:pt x="6048" y="1043"/>
                    <a:pt x="6128" y="1043"/>
                  </a:cubicBezTo>
                  <a:cubicBezTo>
                    <a:pt x="6277" y="1043"/>
                    <a:pt x="6391" y="1013"/>
                    <a:pt x="6483" y="953"/>
                  </a:cubicBezTo>
                  <a:cubicBezTo>
                    <a:pt x="6509" y="936"/>
                    <a:pt x="6532" y="916"/>
                    <a:pt x="6558" y="897"/>
                  </a:cubicBezTo>
                  <a:cubicBezTo>
                    <a:pt x="6621" y="847"/>
                    <a:pt x="6686" y="799"/>
                    <a:pt x="6748" y="799"/>
                  </a:cubicBezTo>
                  <a:cubicBezTo>
                    <a:pt x="6761" y="799"/>
                    <a:pt x="6773" y="801"/>
                    <a:pt x="6785" y="805"/>
                  </a:cubicBezTo>
                  <a:cubicBezTo>
                    <a:pt x="6860" y="833"/>
                    <a:pt x="6877" y="914"/>
                    <a:pt x="6899" y="1011"/>
                  </a:cubicBezTo>
                  <a:cubicBezTo>
                    <a:pt x="6912" y="1071"/>
                    <a:pt x="6925" y="1135"/>
                    <a:pt x="6957" y="1189"/>
                  </a:cubicBezTo>
                  <a:cubicBezTo>
                    <a:pt x="7012" y="1285"/>
                    <a:pt x="7130" y="1341"/>
                    <a:pt x="7276" y="1341"/>
                  </a:cubicBezTo>
                  <a:cubicBezTo>
                    <a:pt x="7302" y="1341"/>
                    <a:pt x="7329" y="1338"/>
                    <a:pt x="7355" y="1334"/>
                  </a:cubicBezTo>
                  <a:cubicBezTo>
                    <a:pt x="7426" y="1323"/>
                    <a:pt x="7492" y="1304"/>
                    <a:pt x="7557" y="1285"/>
                  </a:cubicBezTo>
                  <a:cubicBezTo>
                    <a:pt x="7625" y="1266"/>
                    <a:pt x="7694" y="1244"/>
                    <a:pt x="7764" y="1236"/>
                  </a:cubicBezTo>
                  <a:cubicBezTo>
                    <a:pt x="7795" y="1232"/>
                    <a:pt x="7830" y="1231"/>
                    <a:pt x="7866" y="1231"/>
                  </a:cubicBezTo>
                  <a:cubicBezTo>
                    <a:pt x="7916" y="1231"/>
                    <a:pt x="7969" y="1233"/>
                    <a:pt x="8019" y="1236"/>
                  </a:cubicBezTo>
                  <a:cubicBezTo>
                    <a:pt x="8071" y="1240"/>
                    <a:pt x="8122" y="1244"/>
                    <a:pt x="8174" y="1244"/>
                  </a:cubicBezTo>
                  <a:lnTo>
                    <a:pt x="8191" y="1242"/>
                  </a:lnTo>
                  <a:lnTo>
                    <a:pt x="8212" y="1242"/>
                  </a:lnTo>
                  <a:cubicBezTo>
                    <a:pt x="8221" y="1264"/>
                    <a:pt x="8229" y="1285"/>
                    <a:pt x="8238" y="1306"/>
                  </a:cubicBezTo>
                  <a:cubicBezTo>
                    <a:pt x="8291" y="1448"/>
                    <a:pt x="8345" y="1583"/>
                    <a:pt x="8302" y="1711"/>
                  </a:cubicBezTo>
                  <a:cubicBezTo>
                    <a:pt x="8299" y="1711"/>
                    <a:pt x="8297" y="1711"/>
                    <a:pt x="8294" y="1711"/>
                  </a:cubicBezTo>
                  <a:cubicBezTo>
                    <a:pt x="8136" y="1711"/>
                    <a:pt x="7985" y="1836"/>
                    <a:pt x="7957" y="1988"/>
                  </a:cubicBezTo>
                  <a:lnTo>
                    <a:pt x="6944" y="2335"/>
                  </a:lnTo>
                  <a:cubicBezTo>
                    <a:pt x="6882" y="2356"/>
                    <a:pt x="6802" y="2382"/>
                    <a:pt x="6753" y="2444"/>
                  </a:cubicBezTo>
                  <a:cubicBezTo>
                    <a:pt x="6717" y="2489"/>
                    <a:pt x="6704" y="2540"/>
                    <a:pt x="6689" y="2590"/>
                  </a:cubicBezTo>
                  <a:cubicBezTo>
                    <a:pt x="6678" y="2628"/>
                    <a:pt x="6667" y="2665"/>
                    <a:pt x="6648" y="2697"/>
                  </a:cubicBezTo>
                  <a:cubicBezTo>
                    <a:pt x="6610" y="2763"/>
                    <a:pt x="6539" y="2802"/>
                    <a:pt x="6462" y="2843"/>
                  </a:cubicBezTo>
                  <a:cubicBezTo>
                    <a:pt x="6442" y="2853"/>
                    <a:pt x="6423" y="2864"/>
                    <a:pt x="6402" y="2877"/>
                  </a:cubicBezTo>
                  <a:cubicBezTo>
                    <a:pt x="6089" y="3061"/>
                    <a:pt x="5915" y="3453"/>
                    <a:pt x="5988" y="3811"/>
                  </a:cubicBezTo>
                  <a:cubicBezTo>
                    <a:pt x="6003" y="3875"/>
                    <a:pt x="6025" y="3939"/>
                    <a:pt x="6044" y="4002"/>
                  </a:cubicBezTo>
                  <a:cubicBezTo>
                    <a:pt x="6076" y="4094"/>
                    <a:pt x="6104" y="4182"/>
                    <a:pt x="6110" y="4274"/>
                  </a:cubicBezTo>
                  <a:cubicBezTo>
                    <a:pt x="6121" y="4422"/>
                    <a:pt x="6040" y="4591"/>
                    <a:pt x="5903" y="4608"/>
                  </a:cubicBezTo>
                  <a:cubicBezTo>
                    <a:pt x="5890" y="4602"/>
                    <a:pt x="5878" y="4600"/>
                    <a:pt x="5864" y="4600"/>
                  </a:cubicBezTo>
                  <a:cubicBezTo>
                    <a:pt x="5808" y="4600"/>
                    <a:pt x="5747" y="4648"/>
                    <a:pt x="5731" y="4711"/>
                  </a:cubicBezTo>
                  <a:cubicBezTo>
                    <a:pt x="5720" y="4754"/>
                    <a:pt x="5723" y="4794"/>
                    <a:pt x="5727" y="4835"/>
                  </a:cubicBezTo>
                  <a:cubicBezTo>
                    <a:pt x="5729" y="4859"/>
                    <a:pt x="5729" y="4882"/>
                    <a:pt x="5729" y="4904"/>
                  </a:cubicBezTo>
                  <a:cubicBezTo>
                    <a:pt x="5727" y="4974"/>
                    <a:pt x="5697" y="5041"/>
                    <a:pt x="5669" y="5105"/>
                  </a:cubicBezTo>
                  <a:cubicBezTo>
                    <a:pt x="5611" y="5236"/>
                    <a:pt x="5538" y="5381"/>
                    <a:pt x="5406" y="5416"/>
                  </a:cubicBezTo>
                  <a:cubicBezTo>
                    <a:pt x="5371" y="5424"/>
                    <a:pt x="5335" y="5424"/>
                    <a:pt x="5294" y="5424"/>
                  </a:cubicBezTo>
                  <a:cubicBezTo>
                    <a:pt x="5249" y="5426"/>
                    <a:pt x="5200" y="5426"/>
                    <a:pt x="5153" y="5441"/>
                  </a:cubicBezTo>
                  <a:cubicBezTo>
                    <a:pt x="5091" y="5463"/>
                    <a:pt x="5041" y="5508"/>
                    <a:pt x="4998" y="5546"/>
                  </a:cubicBezTo>
                  <a:cubicBezTo>
                    <a:pt x="4887" y="5647"/>
                    <a:pt x="4763" y="5761"/>
                    <a:pt x="4694" y="5906"/>
                  </a:cubicBezTo>
                  <a:cubicBezTo>
                    <a:pt x="4688" y="5919"/>
                    <a:pt x="4683" y="5932"/>
                    <a:pt x="4677" y="5945"/>
                  </a:cubicBezTo>
                  <a:cubicBezTo>
                    <a:pt x="4662" y="5981"/>
                    <a:pt x="4647" y="6016"/>
                    <a:pt x="4623" y="6043"/>
                  </a:cubicBezTo>
                  <a:cubicBezTo>
                    <a:pt x="4576" y="6095"/>
                    <a:pt x="4504" y="6118"/>
                    <a:pt x="4390" y="6118"/>
                  </a:cubicBezTo>
                  <a:cubicBezTo>
                    <a:pt x="4366" y="6118"/>
                    <a:pt x="4343" y="6118"/>
                    <a:pt x="4319" y="6116"/>
                  </a:cubicBezTo>
                  <a:lnTo>
                    <a:pt x="4234" y="6112"/>
                  </a:lnTo>
                  <a:cubicBezTo>
                    <a:pt x="4135" y="6103"/>
                    <a:pt x="4032" y="6097"/>
                    <a:pt x="3929" y="6097"/>
                  </a:cubicBezTo>
                  <a:cubicBezTo>
                    <a:pt x="3801" y="6097"/>
                    <a:pt x="3692" y="6108"/>
                    <a:pt x="3593" y="6133"/>
                  </a:cubicBezTo>
                  <a:cubicBezTo>
                    <a:pt x="3580" y="6135"/>
                    <a:pt x="3567" y="6140"/>
                    <a:pt x="3557" y="6142"/>
                  </a:cubicBezTo>
                  <a:cubicBezTo>
                    <a:pt x="3509" y="6155"/>
                    <a:pt x="3467" y="6165"/>
                    <a:pt x="3417" y="6165"/>
                  </a:cubicBezTo>
                  <a:cubicBezTo>
                    <a:pt x="3394" y="6165"/>
                    <a:pt x="3370" y="6161"/>
                    <a:pt x="3344" y="6157"/>
                  </a:cubicBezTo>
                  <a:cubicBezTo>
                    <a:pt x="3321" y="6153"/>
                    <a:pt x="3297" y="6148"/>
                    <a:pt x="3272" y="6148"/>
                  </a:cubicBezTo>
                  <a:cubicBezTo>
                    <a:pt x="3265" y="6148"/>
                    <a:pt x="3259" y="6148"/>
                    <a:pt x="3253" y="6148"/>
                  </a:cubicBezTo>
                  <a:cubicBezTo>
                    <a:pt x="3105" y="6148"/>
                    <a:pt x="2986" y="6244"/>
                    <a:pt x="2871" y="6339"/>
                  </a:cubicBezTo>
                  <a:cubicBezTo>
                    <a:pt x="2813" y="6386"/>
                    <a:pt x="2751" y="6435"/>
                    <a:pt x="2689" y="6470"/>
                  </a:cubicBezTo>
                  <a:cubicBezTo>
                    <a:pt x="2589" y="6526"/>
                    <a:pt x="2472" y="6554"/>
                    <a:pt x="2327" y="6554"/>
                  </a:cubicBezTo>
                  <a:cubicBezTo>
                    <a:pt x="2246" y="6554"/>
                    <a:pt x="2157" y="6545"/>
                    <a:pt x="2057" y="6528"/>
                  </a:cubicBezTo>
                  <a:cubicBezTo>
                    <a:pt x="1935" y="6506"/>
                    <a:pt x="1791" y="6410"/>
                    <a:pt x="1714" y="6296"/>
                  </a:cubicBezTo>
                  <a:cubicBezTo>
                    <a:pt x="1635" y="6180"/>
                    <a:pt x="1592" y="6041"/>
                    <a:pt x="1590" y="5902"/>
                  </a:cubicBezTo>
                  <a:lnTo>
                    <a:pt x="1590" y="5881"/>
                  </a:lnTo>
                  <a:lnTo>
                    <a:pt x="1568" y="5876"/>
                  </a:lnTo>
                  <a:cubicBezTo>
                    <a:pt x="1470" y="5857"/>
                    <a:pt x="1369" y="5848"/>
                    <a:pt x="1268" y="5848"/>
                  </a:cubicBezTo>
                  <a:cubicBezTo>
                    <a:pt x="1185" y="5848"/>
                    <a:pt x="1101" y="5855"/>
                    <a:pt x="1018" y="5866"/>
                  </a:cubicBezTo>
                  <a:cubicBezTo>
                    <a:pt x="1041" y="5773"/>
                    <a:pt x="1067" y="5681"/>
                    <a:pt x="1088" y="5602"/>
                  </a:cubicBezTo>
                  <a:lnTo>
                    <a:pt x="1155" y="5373"/>
                  </a:lnTo>
                  <a:cubicBezTo>
                    <a:pt x="1166" y="5332"/>
                    <a:pt x="1176" y="5291"/>
                    <a:pt x="1202" y="5259"/>
                  </a:cubicBezTo>
                  <a:cubicBezTo>
                    <a:pt x="1221" y="5234"/>
                    <a:pt x="1251" y="5212"/>
                    <a:pt x="1281" y="5193"/>
                  </a:cubicBezTo>
                  <a:cubicBezTo>
                    <a:pt x="1335" y="5154"/>
                    <a:pt x="1390" y="5114"/>
                    <a:pt x="1395" y="5043"/>
                  </a:cubicBezTo>
                  <a:cubicBezTo>
                    <a:pt x="1403" y="4953"/>
                    <a:pt x="1328" y="4908"/>
                    <a:pt x="1256" y="4863"/>
                  </a:cubicBezTo>
                  <a:cubicBezTo>
                    <a:pt x="1204" y="4831"/>
                    <a:pt x="1153" y="4799"/>
                    <a:pt x="1131" y="4751"/>
                  </a:cubicBezTo>
                  <a:cubicBezTo>
                    <a:pt x="1097" y="4672"/>
                    <a:pt x="1157" y="4608"/>
                    <a:pt x="1260" y="4511"/>
                  </a:cubicBezTo>
                  <a:cubicBezTo>
                    <a:pt x="1352" y="4424"/>
                    <a:pt x="1446" y="4336"/>
                    <a:pt x="1420" y="4216"/>
                  </a:cubicBezTo>
                  <a:cubicBezTo>
                    <a:pt x="1401" y="4128"/>
                    <a:pt x="1318" y="4066"/>
                    <a:pt x="1243" y="4012"/>
                  </a:cubicBezTo>
                  <a:cubicBezTo>
                    <a:pt x="1153" y="3946"/>
                    <a:pt x="1097" y="3901"/>
                    <a:pt x="1116" y="3839"/>
                  </a:cubicBezTo>
                  <a:lnTo>
                    <a:pt x="1375" y="3702"/>
                  </a:lnTo>
                  <a:lnTo>
                    <a:pt x="1380" y="3693"/>
                  </a:lnTo>
                  <a:cubicBezTo>
                    <a:pt x="1418" y="3610"/>
                    <a:pt x="1386" y="3522"/>
                    <a:pt x="1354" y="3438"/>
                  </a:cubicBezTo>
                  <a:cubicBezTo>
                    <a:pt x="1326" y="3359"/>
                    <a:pt x="1298" y="3286"/>
                    <a:pt x="1328" y="3222"/>
                  </a:cubicBezTo>
                  <a:cubicBezTo>
                    <a:pt x="1345" y="3187"/>
                    <a:pt x="1375" y="3162"/>
                    <a:pt x="1408" y="3134"/>
                  </a:cubicBezTo>
                  <a:cubicBezTo>
                    <a:pt x="1438" y="3106"/>
                    <a:pt x="1470" y="3078"/>
                    <a:pt x="1491" y="3042"/>
                  </a:cubicBezTo>
                  <a:cubicBezTo>
                    <a:pt x="1560" y="2926"/>
                    <a:pt x="1495" y="2804"/>
                    <a:pt x="1433" y="2686"/>
                  </a:cubicBezTo>
                  <a:cubicBezTo>
                    <a:pt x="1380" y="2581"/>
                    <a:pt x="1328" y="2485"/>
                    <a:pt x="1358" y="2395"/>
                  </a:cubicBezTo>
                  <a:cubicBezTo>
                    <a:pt x="1472" y="2369"/>
                    <a:pt x="1596" y="2337"/>
                    <a:pt x="1693" y="2262"/>
                  </a:cubicBezTo>
                  <a:cubicBezTo>
                    <a:pt x="1793" y="2183"/>
                    <a:pt x="1866" y="2037"/>
                    <a:pt x="1810" y="1908"/>
                  </a:cubicBezTo>
                  <a:cubicBezTo>
                    <a:pt x="1761" y="1788"/>
                    <a:pt x="1630" y="1724"/>
                    <a:pt x="1412" y="1711"/>
                  </a:cubicBezTo>
                  <a:cubicBezTo>
                    <a:pt x="1325" y="1706"/>
                    <a:pt x="1238" y="1703"/>
                    <a:pt x="1149" y="1703"/>
                  </a:cubicBezTo>
                  <a:cubicBezTo>
                    <a:pt x="1005" y="1703"/>
                    <a:pt x="859" y="1710"/>
                    <a:pt x="711" y="1726"/>
                  </a:cubicBezTo>
                  <a:cubicBezTo>
                    <a:pt x="711" y="1323"/>
                    <a:pt x="598" y="1058"/>
                    <a:pt x="366" y="914"/>
                  </a:cubicBezTo>
                  <a:cubicBezTo>
                    <a:pt x="336" y="895"/>
                    <a:pt x="302" y="880"/>
                    <a:pt x="272" y="863"/>
                  </a:cubicBezTo>
                  <a:cubicBezTo>
                    <a:pt x="214" y="835"/>
                    <a:pt x="161" y="807"/>
                    <a:pt x="118" y="766"/>
                  </a:cubicBezTo>
                  <a:cubicBezTo>
                    <a:pt x="77" y="728"/>
                    <a:pt x="54" y="672"/>
                    <a:pt x="54" y="621"/>
                  </a:cubicBezTo>
                  <a:cubicBezTo>
                    <a:pt x="54" y="599"/>
                    <a:pt x="60" y="565"/>
                    <a:pt x="88" y="541"/>
                  </a:cubicBezTo>
                  <a:cubicBezTo>
                    <a:pt x="111" y="522"/>
                    <a:pt x="144" y="511"/>
                    <a:pt x="180" y="501"/>
                  </a:cubicBezTo>
                  <a:cubicBezTo>
                    <a:pt x="219" y="490"/>
                    <a:pt x="259" y="479"/>
                    <a:pt x="294" y="449"/>
                  </a:cubicBezTo>
                  <a:cubicBezTo>
                    <a:pt x="330" y="413"/>
                    <a:pt x="345" y="366"/>
                    <a:pt x="360" y="321"/>
                  </a:cubicBezTo>
                  <a:cubicBezTo>
                    <a:pt x="364" y="308"/>
                    <a:pt x="369" y="293"/>
                    <a:pt x="373" y="280"/>
                  </a:cubicBezTo>
                  <a:cubicBezTo>
                    <a:pt x="421" y="149"/>
                    <a:pt x="563" y="54"/>
                    <a:pt x="702" y="54"/>
                  </a:cubicBezTo>
                  <a:close/>
                  <a:moveTo>
                    <a:pt x="701" y="0"/>
                  </a:moveTo>
                  <a:cubicBezTo>
                    <a:pt x="537" y="0"/>
                    <a:pt x="380" y="110"/>
                    <a:pt x="324" y="261"/>
                  </a:cubicBezTo>
                  <a:cubicBezTo>
                    <a:pt x="317" y="276"/>
                    <a:pt x="313" y="291"/>
                    <a:pt x="309" y="304"/>
                  </a:cubicBezTo>
                  <a:cubicBezTo>
                    <a:pt x="296" y="347"/>
                    <a:pt x="285" y="385"/>
                    <a:pt x="257" y="409"/>
                  </a:cubicBezTo>
                  <a:cubicBezTo>
                    <a:pt x="234" y="430"/>
                    <a:pt x="199" y="441"/>
                    <a:pt x="165" y="449"/>
                  </a:cubicBezTo>
                  <a:cubicBezTo>
                    <a:pt x="126" y="462"/>
                    <a:pt x="86" y="473"/>
                    <a:pt x="51" y="503"/>
                  </a:cubicBezTo>
                  <a:cubicBezTo>
                    <a:pt x="19" y="531"/>
                    <a:pt x="2" y="571"/>
                    <a:pt x="0" y="621"/>
                  </a:cubicBezTo>
                  <a:cubicBezTo>
                    <a:pt x="0" y="685"/>
                    <a:pt x="30" y="756"/>
                    <a:pt x="79" y="805"/>
                  </a:cubicBezTo>
                  <a:cubicBezTo>
                    <a:pt x="129" y="852"/>
                    <a:pt x="189" y="882"/>
                    <a:pt x="246" y="910"/>
                  </a:cubicBezTo>
                  <a:cubicBezTo>
                    <a:pt x="279" y="927"/>
                    <a:pt x="311" y="942"/>
                    <a:pt x="339" y="959"/>
                  </a:cubicBezTo>
                  <a:cubicBezTo>
                    <a:pt x="559" y="1096"/>
                    <a:pt x="664" y="1358"/>
                    <a:pt x="658" y="1754"/>
                  </a:cubicBezTo>
                  <a:lnTo>
                    <a:pt x="658" y="1784"/>
                  </a:lnTo>
                  <a:lnTo>
                    <a:pt x="688" y="1782"/>
                  </a:lnTo>
                  <a:cubicBezTo>
                    <a:pt x="841" y="1765"/>
                    <a:pt x="993" y="1756"/>
                    <a:pt x="1143" y="1756"/>
                  </a:cubicBezTo>
                  <a:cubicBezTo>
                    <a:pt x="1232" y="1756"/>
                    <a:pt x="1320" y="1759"/>
                    <a:pt x="1408" y="1765"/>
                  </a:cubicBezTo>
                  <a:cubicBezTo>
                    <a:pt x="1605" y="1776"/>
                    <a:pt x="1720" y="1831"/>
                    <a:pt x="1761" y="1928"/>
                  </a:cubicBezTo>
                  <a:cubicBezTo>
                    <a:pt x="1806" y="2033"/>
                    <a:pt x="1744" y="2153"/>
                    <a:pt x="1660" y="2219"/>
                  </a:cubicBezTo>
                  <a:cubicBezTo>
                    <a:pt x="1568" y="2292"/>
                    <a:pt x="1444" y="2320"/>
                    <a:pt x="1333" y="2345"/>
                  </a:cubicBezTo>
                  <a:lnTo>
                    <a:pt x="1320" y="2350"/>
                  </a:lnTo>
                  <a:lnTo>
                    <a:pt x="1315" y="2360"/>
                  </a:lnTo>
                  <a:cubicBezTo>
                    <a:pt x="1264" y="2478"/>
                    <a:pt x="1326" y="2596"/>
                    <a:pt x="1386" y="2710"/>
                  </a:cubicBezTo>
                  <a:cubicBezTo>
                    <a:pt x="1444" y="2821"/>
                    <a:pt x="1498" y="2924"/>
                    <a:pt x="1446" y="3014"/>
                  </a:cubicBezTo>
                  <a:cubicBezTo>
                    <a:pt x="1429" y="3044"/>
                    <a:pt x="1401" y="3067"/>
                    <a:pt x="1371" y="3093"/>
                  </a:cubicBezTo>
                  <a:cubicBezTo>
                    <a:pt x="1337" y="3123"/>
                    <a:pt x="1300" y="3153"/>
                    <a:pt x="1281" y="3198"/>
                  </a:cubicBezTo>
                  <a:cubicBezTo>
                    <a:pt x="1241" y="3282"/>
                    <a:pt x="1273" y="3372"/>
                    <a:pt x="1305" y="3455"/>
                  </a:cubicBezTo>
                  <a:cubicBezTo>
                    <a:pt x="1333" y="3530"/>
                    <a:pt x="1358" y="3601"/>
                    <a:pt x="1335" y="3663"/>
                  </a:cubicBezTo>
                  <a:lnTo>
                    <a:pt x="1073" y="3800"/>
                  </a:lnTo>
                  <a:lnTo>
                    <a:pt x="1069" y="3809"/>
                  </a:lnTo>
                  <a:cubicBezTo>
                    <a:pt x="1024" y="3920"/>
                    <a:pt x="1118" y="3989"/>
                    <a:pt x="1211" y="4055"/>
                  </a:cubicBezTo>
                  <a:cubicBezTo>
                    <a:pt x="1281" y="4107"/>
                    <a:pt x="1354" y="4158"/>
                    <a:pt x="1369" y="4229"/>
                  </a:cubicBezTo>
                  <a:cubicBezTo>
                    <a:pt x="1386" y="4317"/>
                    <a:pt x="1307" y="4392"/>
                    <a:pt x="1223" y="4471"/>
                  </a:cubicBezTo>
                  <a:cubicBezTo>
                    <a:pt x="1129" y="4561"/>
                    <a:pt x="1031" y="4653"/>
                    <a:pt x="1082" y="4773"/>
                  </a:cubicBezTo>
                  <a:cubicBezTo>
                    <a:pt x="1110" y="4835"/>
                    <a:pt x="1170" y="4871"/>
                    <a:pt x="1228" y="4908"/>
                  </a:cubicBezTo>
                  <a:cubicBezTo>
                    <a:pt x="1303" y="4953"/>
                    <a:pt x="1345" y="4985"/>
                    <a:pt x="1341" y="5039"/>
                  </a:cubicBezTo>
                  <a:cubicBezTo>
                    <a:pt x="1339" y="5086"/>
                    <a:pt x="1296" y="5116"/>
                    <a:pt x="1249" y="5150"/>
                  </a:cubicBezTo>
                  <a:cubicBezTo>
                    <a:pt x="1217" y="5171"/>
                    <a:pt x="1185" y="5195"/>
                    <a:pt x="1161" y="5225"/>
                  </a:cubicBezTo>
                  <a:cubicBezTo>
                    <a:pt x="1129" y="5266"/>
                    <a:pt x="1114" y="5315"/>
                    <a:pt x="1101" y="5360"/>
                  </a:cubicBezTo>
                  <a:lnTo>
                    <a:pt x="1037" y="5589"/>
                  </a:lnTo>
                  <a:cubicBezTo>
                    <a:pt x="1011" y="5679"/>
                    <a:pt x="981" y="5786"/>
                    <a:pt x="958" y="5893"/>
                  </a:cubicBezTo>
                  <a:lnTo>
                    <a:pt x="949" y="5932"/>
                  </a:lnTo>
                  <a:lnTo>
                    <a:pt x="988" y="5926"/>
                  </a:lnTo>
                  <a:cubicBezTo>
                    <a:pt x="1080" y="5909"/>
                    <a:pt x="1173" y="5901"/>
                    <a:pt x="1265" y="5901"/>
                  </a:cubicBezTo>
                  <a:cubicBezTo>
                    <a:pt x="1357" y="5901"/>
                    <a:pt x="1448" y="5909"/>
                    <a:pt x="1536" y="5926"/>
                  </a:cubicBezTo>
                  <a:cubicBezTo>
                    <a:pt x="1543" y="6067"/>
                    <a:pt x="1590" y="6208"/>
                    <a:pt x="1669" y="6326"/>
                  </a:cubicBezTo>
                  <a:cubicBezTo>
                    <a:pt x="1755" y="6453"/>
                    <a:pt x="1909" y="6558"/>
                    <a:pt x="2046" y="6581"/>
                  </a:cubicBezTo>
                  <a:cubicBezTo>
                    <a:pt x="2149" y="6598"/>
                    <a:pt x="2239" y="6607"/>
                    <a:pt x="2322" y="6607"/>
                  </a:cubicBezTo>
                  <a:cubicBezTo>
                    <a:pt x="2477" y="6607"/>
                    <a:pt x="2605" y="6579"/>
                    <a:pt x="2715" y="6517"/>
                  </a:cubicBezTo>
                  <a:cubicBezTo>
                    <a:pt x="2783" y="6480"/>
                    <a:pt x="2845" y="6429"/>
                    <a:pt x="2905" y="6380"/>
                  </a:cubicBezTo>
                  <a:cubicBezTo>
                    <a:pt x="3018" y="6290"/>
                    <a:pt x="3123" y="6201"/>
                    <a:pt x="3252" y="6201"/>
                  </a:cubicBezTo>
                  <a:cubicBezTo>
                    <a:pt x="3258" y="6201"/>
                    <a:pt x="3263" y="6202"/>
                    <a:pt x="3269" y="6202"/>
                  </a:cubicBezTo>
                  <a:cubicBezTo>
                    <a:pt x="3291" y="6202"/>
                    <a:pt x="3314" y="6206"/>
                    <a:pt x="3336" y="6210"/>
                  </a:cubicBezTo>
                  <a:cubicBezTo>
                    <a:pt x="3362" y="6215"/>
                    <a:pt x="3389" y="6219"/>
                    <a:pt x="3424" y="6219"/>
                  </a:cubicBezTo>
                  <a:cubicBezTo>
                    <a:pt x="3473" y="6219"/>
                    <a:pt x="3522" y="6206"/>
                    <a:pt x="3569" y="6195"/>
                  </a:cubicBezTo>
                  <a:lnTo>
                    <a:pt x="3606" y="6185"/>
                  </a:lnTo>
                  <a:cubicBezTo>
                    <a:pt x="3700" y="6161"/>
                    <a:pt x="3805" y="6150"/>
                    <a:pt x="3929" y="6150"/>
                  </a:cubicBezTo>
                  <a:cubicBezTo>
                    <a:pt x="4030" y="6150"/>
                    <a:pt x="4131" y="6157"/>
                    <a:pt x="4229" y="6163"/>
                  </a:cubicBezTo>
                  <a:lnTo>
                    <a:pt x="4315" y="6170"/>
                  </a:lnTo>
                  <a:cubicBezTo>
                    <a:pt x="4341" y="6172"/>
                    <a:pt x="4366" y="6172"/>
                    <a:pt x="4390" y="6172"/>
                  </a:cubicBezTo>
                  <a:cubicBezTo>
                    <a:pt x="4471" y="6172"/>
                    <a:pt x="4589" y="6163"/>
                    <a:pt x="4662" y="6078"/>
                  </a:cubicBezTo>
                  <a:cubicBezTo>
                    <a:pt x="4692" y="6046"/>
                    <a:pt x="4709" y="6005"/>
                    <a:pt x="4726" y="5966"/>
                  </a:cubicBezTo>
                  <a:cubicBezTo>
                    <a:pt x="4731" y="5953"/>
                    <a:pt x="4737" y="5943"/>
                    <a:pt x="4741" y="5930"/>
                  </a:cubicBezTo>
                  <a:cubicBezTo>
                    <a:pt x="4808" y="5793"/>
                    <a:pt x="4928" y="5683"/>
                    <a:pt x="5033" y="5587"/>
                  </a:cubicBezTo>
                  <a:cubicBezTo>
                    <a:pt x="5076" y="5548"/>
                    <a:pt x="5118" y="5510"/>
                    <a:pt x="5170" y="5493"/>
                  </a:cubicBezTo>
                  <a:cubicBezTo>
                    <a:pt x="5208" y="5480"/>
                    <a:pt x="5251" y="5480"/>
                    <a:pt x="5296" y="5478"/>
                  </a:cubicBezTo>
                  <a:cubicBezTo>
                    <a:pt x="5337" y="5478"/>
                    <a:pt x="5378" y="5478"/>
                    <a:pt x="5421" y="5467"/>
                  </a:cubicBezTo>
                  <a:cubicBezTo>
                    <a:pt x="5568" y="5428"/>
                    <a:pt x="5650" y="5281"/>
                    <a:pt x="5718" y="5126"/>
                  </a:cubicBezTo>
                  <a:cubicBezTo>
                    <a:pt x="5746" y="5060"/>
                    <a:pt x="5778" y="4985"/>
                    <a:pt x="5783" y="4906"/>
                  </a:cubicBezTo>
                  <a:cubicBezTo>
                    <a:pt x="5783" y="4882"/>
                    <a:pt x="5783" y="4856"/>
                    <a:pt x="5780" y="4831"/>
                  </a:cubicBezTo>
                  <a:cubicBezTo>
                    <a:pt x="5776" y="4794"/>
                    <a:pt x="5774" y="4758"/>
                    <a:pt x="5783" y="4724"/>
                  </a:cubicBezTo>
                  <a:cubicBezTo>
                    <a:pt x="5791" y="4685"/>
                    <a:pt x="5830" y="4652"/>
                    <a:pt x="5863" y="4652"/>
                  </a:cubicBezTo>
                  <a:cubicBezTo>
                    <a:pt x="5870" y="4652"/>
                    <a:pt x="5877" y="4654"/>
                    <a:pt x="5883" y="4657"/>
                  </a:cubicBezTo>
                  <a:lnTo>
                    <a:pt x="5890" y="4661"/>
                  </a:lnTo>
                  <a:lnTo>
                    <a:pt x="5898" y="4661"/>
                  </a:lnTo>
                  <a:cubicBezTo>
                    <a:pt x="6072" y="4646"/>
                    <a:pt x="6177" y="4447"/>
                    <a:pt x="6164" y="4269"/>
                  </a:cubicBezTo>
                  <a:cubicBezTo>
                    <a:pt x="6158" y="4171"/>
                    <a:pt x="6125" y="4074"/>
                    <a:pt x="6095" y="3984"/>
                  </a:cubicBezTo>
                  <a:cubicBezTo>
                    <a:pt x="6076" y="3924"/>
                    <a:pt x="6055" y="3860"/>
                    <a:pt x="6042" y="3798"/>
                  </a:cubicBezTo>
                  <a:cubicBezTo>
                    <a:pt x="5971" y="3464"/>
                    <a:pt x="6134" y="3095"/>
                    <a:pt x="6430" y="2922"/>
                  </a:cubicBezTo>
                  <a:cubicBezTo>
                    <a:pt x="6449" y="2911"/>
                    <a:pt x="6468" y="2900"/>
                    <a:pt x="6487" y="2890"/>
                  </a:cubicBezTo>
                  <a:cubicBezTo>
                    <a:pt x="6567" y="2847"/>
                    <a:pt x="6648" y="2804"/>
                    <a:pt x="6695" y="2725"/>
                  </a:cubicBezTo>
                  <a:cubicBezTo>
                    <a:pt x="6717" y="2686"/>
                    <a:pt x="6730" y="2645"/>
                    <a:pt x="6740" y="2605"/>
                  </a:cubicBezTo>
                  <a:cubicBezTo>
                    <a:pt x="6753" y="2558"/>
                    <a:pt x="6766" y="2513"/>
                    <a:pt x="6794" y="2478"/>
                  </a:cubicBezTo>
                  <a:cubicBezTo>
                    <a:pt x="6835" y="2429"/>
                    <a:pt x="6905" y="2403"/>
                    <a:pt x="6961" y="2384"/>
                  </a:cubicBezTo>
                  <a:lnTo>
                    <a:pt x="8004" y="2028"/>
                  </a:lnTo>
                  <a:lnTo>
                    <a:pt x="8006" y="2011"/>
                  </a:lnTo>
                  <a:cubicBezTo>
                    <a:pt x="8023" y="1878"/>
                    <a:pt x="8155" y="1764"/>
                    <a:pt x="8292" y="1764"/>
                  </a:cubicBezTo>
                  <a:cubicBezTo>
                    <a:pt x="8301" y="1764"/>
                    <a:pt x="8309" y="1764"/>
                    <a:pt x="8317" y="1765"/>
                  </a:cubicBezTo>
                  <a:lnTo>
                    <a:pt x="8336" y="1769"/>
                  </a:lnTo>
                  <a:lnTo>
                    <a:pt x="8345" y="1750"/>
                  </a:lnTo>
                  <a:cubicBezTo>
                    <a:pt x="8407" y="1596"/>
                    <a:pt x="8347" y="1439"/>
                    <a:pt x="8287" y="1287"/>
                  </a:cubicBezTo>
                  <a:cubicBezTo>
                    <a:pt x="8276" y="1259"/>
                    <a:pt x="8266" y="1234"/>
                    <a:pt x="8255" y="1206"/>
                  </a:cubicBezTo>
                  <a:lnTo>
                    <a:pt x="8249" y="1186"/>
                  </a:lnTo>
                  <a:lnTo>
                    <a:pt x="8214" y="1189"/>
                  </a:lnTo>
                  <a:lnTo>
                    <a:pt x="8191" y="1189"/>
                  </a:lnTo>
                  <a:lnTo>
                    <a:pt x="8174" y="1191"/>
                  </a:lnTo>
                  <a:cubicBezTo>
                    <a:pt x="8124" y="1191"/>
                    <a:pt x="8073" y="1186"/>
                    <a:pt x="8024" y="1182"/>
                  </a:cubicBezTo>
                  <a:cubicBezTo>
                    <a:pt x="7970" y="1180"/>
                    <a:pt x="7916" y="1177"/>
                    <a:pt x="7864" y="1177"/>
                  </a:cubicBezTo>
                  <a:cubicBezTo>
                    <a:pt x="7827" y="1177"/>
                    <a:pt x="7791" y="1178"/>
                    <a:pt x="7758" y="1182"/>
                  </a:cubicBezTo>
                  <a:cubicBezTo>
                    <a:pt x="7683" y="1193"/>
                    <a:pt x="7612" y="1214"/>
                    <a:pt x="7542" y="1234"/>
                  </a:cubicBezTo>
                  <a:cubicBezTo>
                    <a:pt x="7479" y="1253"/>
                    <a:pt x="7413" y="1272"/>
                    <a:pt x="7349" y="1281"/>
                  </a:cubicBezTo>
                  <a:cubicBezTo>
                    <a:pt x="7323" y="1285"/>
                    <a:pt x="7299" y="1287"/>
                    <a:pt x="7276" y="1287"/>
                  </a:cubicBezTo>
                  <a:cubicBezTo>
                    <a:pt x="7216" y="1287"/>
                    <a:pt x="7070" y="1274"/>
                    <a:pt x="7002" y="1161"/>
                  </a:cubicBezTo>
                  <a:cubicBezTo>
                    <a:pt x="6976" y="1116"/>
                    <a:pt x="6963" y="1056"/>
                    <a:pt x="6950" y="998"/>
                  </a:cubicBezTo>
                  <a:cubicBezTo>
                    <a:pt x="6929" y="897"/>
                    <a:pt x="6905" y="792"/>
                    <a:pt x="6805" y="756"/>
                  </a:cubicBezTo>
                  <a:cubicBezTo>
                    <a:pt x="6785" y="749"/>
                    <a:pt x="6766" y="745"/>
                    <a:pt x="6747" y="745"/>
                  </a:cubicBezTo>
                  <a:cubicBezTo>
                    <a:pt x="6665" y="745"/>
                    <a:pt x="6595" y="801"/>
                    <a:pt x="6526" y="854"/>
                  </a:cubicBezTo>
                  <a:cubicBezTo>
                    <a:pt x="6502" y="874"/>
                    <a:pt x="6479" y="893"/>
                    <a:pt x="6455" y="908"/>
                  </a:cubicBezTo>
                  <a:cubicBezTo>
                    <a:pt x="6372" y="964"/>
                    <a:pt x="6267" y="989"/>
                    <a:pt x="6128" y="989"/>
                  </a:cubicBezTo>
                  <a:cubicBezTo>
                    <a:pt x="6050" y="989"/>
                    <a:pt x="5969" y="981"/>
                    <a:pt x="5898" y="972"/>
                  </a:cubicBezTo>
                  <a:cubicBezTo>
                    <a:pt x="5832" y="966"/>
                    <a:pt x="5757" y="957"/>
                    <a:pt x="5701" y="919"/>
                  </a:cubicBezTo>
                  <a:cubicBezTo>
                    <a:pt x="5669" y="897"/>
                    <a:pt x="5643" y="865"/>
                    <a:pt x="5613" y="831"/>
                  </a:cubicBezTo>
                  <a:cubicBezTo>
                    <a:pt x="5570" y="777"/>
                    <a:pt x="5523" y="724"/>
                    <a:pt x="5453" y="706"/>
                  </a:cubicBezTo>
                  <a:cubicBezTo>
                    <a:pt x="5431" y="702"/>
                    <a:pt x="5412" y="702"/>
                    <a:pt x="5395" y="702"/>
                  </a:cubicBezTo>
                  <a:lnTo>
                    <a:pt x="5361" y="702"/>
                  </a:lnTo>
                  <a:cubicBezTo>
                    <a:pt x="5341" y="702"/>
                    <a:pt x="5324" y="702"/>
                    <a:pt x="5307" y="696"/>
                  </a:cubicBezTo>
                  <a:cubicBezTo>
                    <a:pt x="5249" y="679"/>
                    <a:pt x="5213" y="614"/>
                    <a:pt x="5185" y="554"/>
                  </a:cubicBezTo>
                  <a:lnTo>
                    <a:pt x="5140" y="460"/>
                  </a:lnTo>
                  <a:lnTo>
                    <a:pt x="5112" y="496"/>
                  </a:lnTo>
                  <a:cubicBezTo>
                    <a:pt x="5108" y="503"/>
                    <a:pt x="5101" y="507"/>
                    <a:pt x="5095" y="511"/>
                  </a:cubicBezTo>
                  <a:cubicBezTo>
                    <a:pt x="5087" y="515"/>
                    <a:pt x="5077" y="516"/>
                    <a:pt x="5066" y="516"/>
                  </a:cubicBezTo>
                  <a:cubicBezTo>
                    <a:pt x="5055" y="516"/>
                    <a:pt x="5043" y="515"/>
                    <a:pt x="5033" y="514"/>
                  </a:cubicBezTo>
                  <a:cubicBezTo>
                    <a:pt x="3868" y="374"/>
                    <a:pt x="2685" y="303"/>
                    <a:pt x="1510" y="303"/>
                  </a:cubicBezTo>
                  <a:cubicBezTo>
                    <a:pt x="1369" y="303"/>
                    <a:pt x="1227" y="304"/>
                    <a:pt x="1086" y="306"/>
                  </a:cubicBezTo>
                  <a:cubicBezTo>
                    <a:pt x="1046" y="145"/>
                    <a:pt x="898" y="17"/>
                    <a:pt x="733" y="2"/>
                  </a:cubicBezTo>
                  <a:cubicBezTo>
                    <a:pt x="722" y="1"/>
                    <a:pt x="712" y="0"/>
                    <a:pt x="7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296"/>
            <p:cNvSpPr/>
            <p:nvPr/>
          </p:nvSpPr>
          <p:spPr>
            <a:xfrm>
              <a:off x="4174233" y="2590115"/>
              <a:ext cx="63820" cy="124571"/>
            </a:xfrm>
            <a:custGeom>
              <a:rect b="b" l="l" r="r" t="t"/>
              <a:pathLst>
                <a:path extrusionOk="0" h="4384" w="2246">
                  <a:moveTo>
                    <a:pt x="1568" y="0"/>
                  </a:moveTo>
                  <a:cubicBezTo>
                    <a:pt x="1410" y="0"/>
                    <a:pt x="1254" y="9"/>
                    <a:pt x="1098" y="27"/>
                  </a:cubicBezTo>
                  <a:cubicBezTo>
                    <a:pt x="1095" y="164"/>
                    <a:pt x="1080" y="306"/>
                    <a:pt x="1063" y="436"/>
                  </a:cubicBezTo>
                  <a:cubicBezTo>
                    <a:pt x="1044" y="569"/>
                    <a:pt x="1016" y="715"/>
                    <a:pt x="909" y="794"/>
                  </a:cubicBezTo>
                  <a:cubicBezTo>
                    <a:pt x="862" y="829"/>
                    <a:pt x="802" y="846"/>
                    <a:pt x="755" y="880"/>
                  </a:cubicBezTo>
                  <a:cubicBezTo>
                    <a:pt x="551" y="1017"/>
                    <a:pt x="601" y="1319"/>
                    <a:pt x="598" y="1566"/>
                  </a:cubicBezTo>
                  <a:cubicBezTo>
                    <a:pt x="596" y="1608"/>
                    <a:pt x="590" y="1658"/>
                    <a:pt x="556" y="1686"/>
                  </a:cubicBezTo>
                  <a:cubicBezTo>
                    <a:pt x="521" y="1711"/>
                    <a:pt x="472" y="1705"/>
                    <a:pt x="433" y="1720"/>
                  </a:cubicBezTo>
                  <a:cubicBezTo>
                    <a:pt x="356" y="1754"/>
                    <a:pt x="343" y="1855"/>
                    <a:pt x="320" y="1936"/>
                  </a:cubicBezTo>
                  <a:cubicBezTo>
                    <a:pt x="281" y="2075"/>
                    <a:pt x="168" y="2193"/>
                    <a:pt x="31" y="2238"/>
                  </a:cubicBezTo>
                  <a:cubicBezTo>
                    <a:pt x="1" y="2461"/>
                    <a:pt x="112" y="2695"/>
                    <a:pt x="301" y="2815"/>
                  </a:cubicBezTo>
                  <a:cubicBezTo>
                    <a:pt x="365" y="2853"/>
                    <a:pt x="440" y="2883"/>
                    <a:pt x="487" y="2943"/>
                  </a:cubicBezTo>
                  <a:cubicBezTo>
                    <a:pt x="547" y="3022"/>
                    <a:pt x="543" y="3132"/>
                    <a:pt x="536" y="3232"/>
                  </a:cubicBezTo>
                  <a:cubicBezTo>
                    <a:pt x="523" y="3455"/>
                    <a:pt x="508" y="3680"/>
                    <a:pt x="493" y="3903"/>
                  </a:cubicBezTo>
                  <a:cubicBezTo>
                    <a:pt x="481" y="4096"/>
                    <a:pt x="515" y="4351"/>
                    <a:pt x="706" y="4381"/>
                  </a:cubicBezTo>
                  <a:cubicBezTo>
                    <a:pt x="717" y="4383"/>
                    <a:pt x="728" y="4384"/>
                    <a:pt x="739" y="4384"/>
                  </a:cubicBezTo>
                  <a:cubicBezTo>
                    <a:pt x="817" y="4384"/>
                    <a:pt x="891" y="4342"/>
                    <a:pt x="963" y="4308"/>
                  </a:cubicBezTo>
                  <a:cubicBezTo>
                    <a:pt x="1100" y="4242"/>
                    <a:pt x="1245" y="4197"/>
                    <a:pt x="1395" y="4171"/>
                  </a:cubicBezTo>
                  <a:cubicBezTo>
                    <a:pt x="1419" y="4068"/>
                    <a:pt x="1447" y="3967"/>
                    <a:pt x="1475" y="3867"/>
                  </a:cubicBezTo>
                  <a:lnTo>
                    <a:pt x="1539" y="3637"/>
                  </a:lnTo>
                  <a:cubicBezTo>
                    <a:pt x="1552" y="3594"/>
                    <a:pt x="1565" y="3549"/>
                    <a:pt x="1595" y="3513"/>
                  </a:cubicBezTo>
                  <a:cubicBezTo>
                    <a:pt x="1653" y="3440"/>
                    <a:pt x="1772" y="3406"/>
                    <a:pt x="1781" y="3312"/>
                  </a:cubicBezTo>
                  <a:cubicBezTo>
                    <a:pt x="1792" y="3179"/>
                    <a:pt x="1571" y="3155"/>
                    <a:pt x="1520" y="3033"/>
                  </a:cubicBezTo>
                  <a:cubicBezTo>
                    <a:pt x="1434" y="2834"/>
                    <a:pt x="1852" y="2705"/>
                    <a:pt x="1807" y="2493"/>
                  </a:cubicBezTo>
                  <a:cubicBezTo>
                    <a:pt x="1770" y="2318"/>
                    <a:pt x="1438" y="2258"/>
                    <a:pt x="1505" y="2090"/>
                  </a:cubicBezTo>
                  <a:cubicBezTo>
                    <a:pt x="1593" y="2045"/>
                    <a:pt x="1680" y="2000"/>
                    <a:pt x="1768" y="1953"/>
                  </a:cubicBezTo>
                  <a:cubicBezTo>
                    <a:pt x="1835" y="1806"/>
                    <a:pt x="1648" y="1628"/>
                    <a:pt x="1717" y="1480"/>
                  </a:cubicBezTo>
                  <a:cubicBezTo>
                    <a:pt x="1751" y="1407"/>
                    <a:pt x="1839" y="1371"/>
                    <a:pt x="1882" y="1300"/>
                  </a:cubicBezTo>
                  <a:cubicBezTo>
                    <a:pt x="1997" y="1099"/>
                    <a:pt x="1659" y="856"/>
                    <a:pt x="1751" y="642"/>
                  </a:cubicBezTo>
                  <a:cubicBezTo>
                    <a:pt x="1871" y="616"/>
                    <a:pt x="1993" y="586"/>
                    <a:pt x="2090" y="511"/>
                  </a:cubicBezTo>
                  <a:cubicBezTo>
                    <a:pt x="2186" y="436"/>
                    <a:pt x="2246" y="302"/>
                    <a:pt x="2199" y="188"/>
                  </a:cubicBezTo>
                  <a:cubicBezTo>
                    <a:pt x="2141" y="53"/>
                    <a:pt x="1967" y="17"/>
                    <a:pt x="1822" y="8"/>
                  </a:cubicBezTo>
                  <a:cubicBezTo>
                    <a:pt x="1737" y="3"/>
                    <a:pt x="1652" y="0"/>
                    <a:pt x="15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296"/>
            <p:cNvSpPr/>
            <p:nvPr/>
          </p:nvSpPr>
          <p:spPr>
            <a:xfrm>
              <a:off x="4173438" y="2589348"/>
              <a:ext cx="65553" cy="126106"/>
            </a:xfrm>
            <a:custGeom>
              <a:rect b="b" l="l" r="r" t="t"/>
              <a:pathLst>
                <a:path extrusionOk="0" h="4438" w="2307">
                  <a:moveTo>
                    <a:pt x="1587" y="54"/>
                  </a:moveTo>
                  <a:cubicBezTo>
                    <a:pt x="1675" y="54"/>
                    <a:pt x="1762" y="57"/>
                    <a:pt x="1848" y="63"/>
                  </a:cubicBezTo>
                  <a:cubicBezTo>
                    <a:pt x="2045" y="74"/>
                    <a:pt x="2160" y="129"/>
                    <a:pt x="2201" y="226"/>
                  </a:cubicBezTo>
                  <a:cubicBezTo>
                    <a:pt x="2246" y="331"/>
                    <a:pt x="2184" y="451"/>
                    <a:pt x="2100" y="517"/>
                  </a:cubicBezTo>
                  <a:cubicBezTo>
                    <a:pt x="2008" y="590"/>
                    <a:pt x="1884" y="618"/>
                    <a:pt x="1773" y="643"/>
                  </a:cubicBezTo>
                  <a:lnTo>
                    <a:pt x="1760" y="648"/>
                  </a:lnTo>
                  <a:lnTo>
                    <a:pt x="1755" y="658"/>
                  </a:lnTo>
                  <a:cubicBezTo>
                    <a:pt x="1704" y="776"/>
                    <a:pt x="1766" y="894"/>
                    <a:pt x="1826" y="1008"/>
                  </a:cubicBezTo>
                  <a:cubicBezTo>
                    <a:pt x="1884" y="1119"/>
                    <a:pt x="1938" y="1222"/>
                    <a:pt x="1886" y="1312"/>
                  </a:cubicBezTo>
                  <a:cubicBezTo>
                    <a:pt x="1869" y="1342"/>
                    <a:pt x="1841" y="1365"/>
                    <a:pt x="1813" y="1391"/>
                  </a:cubicBezTo>
                  <a:cubicBezTo>
                    <a:pt x="1777" y="1421"/>
                    <a:pt x="1740" y="1451"/>
                    <a:pt x="1721" y="1496"/>
                  </a:cubicBezTo>
                  <a:cubicBezTo>
                    <a:pt x="1681" y="1580"/>
                    <a:pt x="1713" y="1670"/>
                    <a:pt x="1745" y="1753"/>
                  </a:cubicBezTo>
                  <a:cubicBezTo>
                    <a:pt x="1773" y="1828"/>
                    <a:pt x="1798" y="1899"/>
                    <a:pt x="1775" y="1961"/>
                  </a:cubicBezTo>
                  <a:lnTo>
                    <a:pt x="1513" y="2098"/>
                  </a:lnTo>
                  <a:lnTo>
                    <a:pt x="1509" y="2107"/>
                  </a:lnTo>
                  <a:cubicBezTo>
                    <a:pt x="1464" y="2218"/>
                    <a:pt x="1558" y="2287"/>
                    <a:pt x="1651" y="2353"/>
                  </a:cubicBezTo>
                  <a:cubicBezTo>
                    <a:pt x="1721" y="2405"/>
                    <a:pt x="1794" y="2456"/>
                    <a:pt x="1809" y="2527"/>
                  </a:cubicBezTo>
                  <a:cubicBezTo>
                    <a:pt x="1826" y="2615"/>
                    <a:pt x="1747" y="2690"/>
                    <a:pt x="1663" y="2769"/>
                  </a:cubicBezTo>
                  <a:cubicBezTo>
                    <a:pt x="1569" y="2859"/>
                    <a:pt x="1471" y="2951"/>
                    <a:pt x="1522" y="3071"/>
                  </a:cubicBezTo>
                  <a:cubicBezTo>
                    <a:pt x="1550" y="3133"/>
                    <a:pt x="1610" y="3169"/>
                    <a:pt x="1668" y="3206"/>
                  </a:cubicBezTo>
                  <a:cubicBezTo>
                    <a:pt x="1743" y="3251"/>
                    <a:pt x="1785" y="3283"/>
                    <a:pt x="1781" y="3337"/>
                  </a:cubicBezTo>
                  <a:cubicBezTo>
                    <a:pt x="1779" y="3384"/>
                    <a:pt x="1736" y="3414"/>
                    <a:pt x="1689" y="3448"/>
                  </a:cubicBezTo>
                  <a:cubicBezTo>
                    <a:pt x="1657" y="3469"/>
                    <a:pt x="1625" y="3493"/>
                    <a:pt x="1601" y="3523"/>
                  </a:cubicBezTo>
                  <a:cubicBezTo>
                    <a:pt x="1569" y="3564"/>
                    <a:pt x="1554" y="3613"/>
                    <a:pt x="1541" y="3658"/>
                  </a:cubicBezTo>
                  <a:lnTo>
                    <a:pt x="1477" y="3887"/>
                  </a:lnTo>
                  <a:cubicBezTo>
                    <a:pt x="1453" y="3973"/>
                    <a:pt x="1426" y="4074"/>
                    <a:pt x="1402" y="4174"/>
                  </a:cubicBezTo>
                  <a:cubicBezTo>
                    <a:pt x="1252" y="4202"/>
                    <a:pt x="1108" y="4247"/>
                    <a:pt x="980" y="4311"/>
                  </a:cubicBezTo>
                  <a:lnTo>
                    <a:pt x="958" y="4320"/>
                  </a:lnTo>
                  <a:cubicBezTo>
                    <a:pt x="896" y="4352"/>
                    <a:pt x="830" y="4384"/>
                    <a:pt x="768" y="4384"/>
                  </a:cubicBezTo>
                  <a:lnTo>
                    <a:pt x="766" y="4384"/>
                  </a:lnTo>
                  <a:cubicBezTo>
                    <a:pt x="757" y="4384"/>
                    <a:pt x="746" y="4382"/>
                    <a:pt x="738" y="4382"/>
                  </a:cubicBezTo>
                  <a:cubicBezTo>
                    <a:pt x="536" y="4348"/>
                    <a:pt x="543" y="4029"/>
                    <a:pt x="549" y="3932"/>
                  </a:cubicBezTo>
                  <a:lnTo>
                    <a:pt x="592" y="3259"/>
                  </a:lnTo>
                  <a:cubicBezTo>
                    <a:pt x="599" y="3148"/>
                    <a:pt x="601" y="3039"/>
                    <a:pt x="536" y="2955"/>
                  </a:cubicBezTo>
                  <a:cubicBezTo>
                    <a:pt x="498" y="2906"/>
                    <a:pt x="444" y="2876"/>
                    <a:pt x="395" y="2848"/>
                  </a:cubicBezTo>
                  <a:cubicBezTo>
                    <a:pt x="378" y="2837"/>
                    <a:pt x="361" y="2829"/>
                    <a:pt x="344" y="2818"/>
                  </a:cubicBezTo>
                  <a:cubicBezTo>
                    <a:pt x="168" y="2709"/>
                    <a:pt x="63" y="2492"/>
                    <a:pt x="82" y="2287"/>
                  </a:cubicBezTo>
                  <a:cubicBezTo>
                    <a:pt x="221" y="2233"/>
                    <a:pt x="333" y="2113"/>
                    <a:pt x="374" y="1970"/>
                  </a:cubicBezTo>
                  <a:cubicBezTo>
                    <a:pt x="378" y="1957"/>
                    <a:pt x="382" y="1942"/>
                    <a:pt x="386" y="1927"/>
                  </a:cubicBezTo>
                  <a:cubicBezTo>
                    <a:pt x="404" y="1858"/>
                    <a:pt x="419" y="1794"/>
                    <a:pt x="472" y="1773"/>
                  </a:cubicBezTo>
                  <a:cubicBezTo>
                    <a:pt x="485" y="1766"/>
                    <a:pt x="500" y="1764"/>
                    <a:pt x="517" y="1762"/>
                  </a:cubicBezTo>
                  <a:cubicBezTo>
                    <a:pt x="545" y="1758"/>
                    <a:pt x="575" y="1753"/>
                    <a:pt x="599" y="1734"/>
                  </a:cubicBezTo>
                  <a:cubicBezTo>
                    <a:pt x="646" y="1700"/>
                    <a:pt x="652" y="1640"/>
                    <a:pt x="652" y="1593"/>
                  </a:cubicBezTo>
                  <a:cubicBezTo>
                    <a:pt x="652" y="1550"/>
                    <a:pt x="652" y="1505"/>
                    <a:pt x="650" y="1460"/>
                  </a:cubicBezTo>
                  <a:cubicBezTo>
                    <a:pt x="646" y="1252"/>
                    <a:pt x="641" y="1033"/>
                    <a:pt x="798" y="928"/>
                  </a:cubicBezTo>
                  <a:cubicBezTo>
                    <a:pt x="819" y="913"/>
                    <a:pt x="843" y="903"/>
                    <a:pt x="866" y="892"/>
                  </a:cubicBezTo>
                  <a:cubicBezTo>
                    <a:pt x="896" y="877"/>
                    <a:pt x="924" y="862"/>
                    <a:pt x="952" y="843"/>
                  </a:cubicBezTo>
                  <a:cubicBezTo>
                    <a:pt x="1066" y="759"/>
                    <a:pt x="1096" y="611"/>
                    <a:pt x="1117" y="468"/>
                  </a:cubicBezTo>
                  <a:cubicBezTo>
                    <a:pt x="1136" y="331"/>
                    <a:pt x="1149" y="200"/>
                    <a:pt x="1151" y="78"/>
                  </a:cubicBezTo>
                  <a:cubicBezTo>
                    <a:pt x="1297" y="62"/>
                    <a:pt x="1443" y="54"/>
                    <a:pt x="1587" y="54"/>
                  </a:cubicBezTo>
                  <a:close/>
                  <a:moveTo>
                    <a:pt x="1582" y="1"/>
                  </a:moveTo>
                  <a:cubicBezTo>
                    <a:pt x="1430" y="1"/>
                    <a:pt x="1276" y="9"/>
                    <a:pt x="1121" y="26"/>
                  </a:cubicBezTo>
                  <a:lnTo>
                    <a:pt x="1098" y="29"/>
                  </a:lnTo>
                  <a:lnTo>
                    <a:pt x="1098" y="52"/>
                  </a:lnTo>
                  <a:cubicBezTo>
                    <a:pt x="1096" y="179"/>
                    <a:pt x="1085" y="316"/>
                    <a:pt x="1063" y="459"/>
                  </a:cubicBezTo>
                  <a:cubicBezTo>
                    <a:pt x="1044" y="592"/>
                    <a:pt x="1018" y="727"/>
                    <a:pt x="920" y="800"/>
                  </a:cubicBezTo>
                  <a:cubicBezTo>
                    <a:pt x="896" y="817"/>
                    <a:pt x="871" y="830"/>
                    <a:pt x="843" y="843"/>
                  </a:cubicBezTo>
                  <a:cubicBezTo>
                    <a:pt x="817" y="856"/>
                    <a:pt x="791" y="868"/>
                    <a:pt x="768" y="883"/>
                  </a:cubicBezTo>
                  <a:cubicBezTo>
                    <a:pt x="586" y="1006"/>
                    <a:pt x="592" y="1248"/>
                    <a:pt x="596" y="1462"/>
                  </a:cubicBezTo>
                  <a:cubicBezTo>
                    <a:pt x="599" y="1507"/>
                    <a:pt x="599" y="1550"/>
                    <a:pt x="599" y="1590"/>
                  </a:cubicBezTo>
                  <a:cubicBezTo>
                    <a:pt x="599" y="1627"/>
                    <a:pt x="594" y="1670"/>
                    <a:pt x="569" y="1691"/>
                  </a:cubicBezTo>
                  <a:cubicBezTo>
                    <a:pt x="554" y="1702"/>
                    <a:pt x="532" y="1704"/>
                    <a:pt x="509" y="1708"/>
                  </a:cubicBezTo>
                  <a:cubicBezTo>
                    <a:pt x="489" y="1713"/>
                    <a:pt x="470" y="1715"/>
                    <a:pt x="451" y="1723"/>
                  </a:cubicBezTo>
                  <a:cubicBezTo>
                    <a:pt x="374" y="1755"/>
                    <a:pt x="352" y="1839"/>
                    <a:pt x="335" y="1914"/>
                  </a:cubicBezTo>
                  <a:cubicBezTo>
                    <a:pt x="331" y="1929"/>
                    <a:pt x="326" y="1942"/>
                    <a:pt x="322" y="1957"/>
                  </a:cubicBezTo>
                  <a:cubicBezTo>
                    <a:pt x="286" y="2087"/>
                    <a:pt x="181" y="2197"/>
                    <a:pt x="50" y="2242"/>
                  </a:cubicBezTo>
                  <a:lnTo>
                    <a:pt x="33" y="2246"/>
                  </a:lnTo>
                  <a:lnTo>
                    <a:pt x="31" y="2263"/>
                  </a:lnTo>
                  <a:cubicBezTo>
                    <a:pt x="1" y="2492"/>
                    <a:pt x="119" y="2741"/>
                    <a:pt x="316" y="2863"/>
                  </a:cubicBezTo>
                  <a:cubicBezTo>
                    <a:pt x="333" y="2874"/>
                    <a:pt x="350" y="2884"/>
                    <a:pt x="367" y="2893"/>
                  </a:cubicBezTo>
                  <a:cubicBezTo>
                    <a:pt x="416" y="2921"/>
                    <a:pt x="461" y="2947"/>
                    <a:pt x="494" y="2987"/>
                  </a:cubicBezTo>
                  <a:cubicBezTo>
                    <a:pt x="547" y="3056"/>
                    <a:pt x="545" y="3154"/>
                    <a:pt x="539" y="3257"/>
                  </a:cubicBezTo>
                  <a:lnTo>
                    <a:pt x="496" y="3928"/>
                  </a:lnTo>
                  <a:cubicBezTo>
                    <a:pt x="487" y="4037"/>
                    <a:pt x="485" y="4395"/>
                    <a:pt x="729" y="4433"/>
                  </a:cubicBezTo>
                  <a:cubicBezTo>
                    <a:pt x="742" y="4436"/>
                    <a:pt x="755" y="4438"/>
                    <a:pt x="766" y="4438"/>
                  </a:cubicBezTo>
                  <a:lnTo>
                    <a:pt x="768" y="4438"/>
                  </a:lnTo>
                  <a:cubicBezTo>
                    <a:pt x="843" y="4438"/>
                    <a:pt x="913" y="4403"/>
                    <a:pt x="982" y="4369"/>
                  </a:cubicBezTo>
                  <a:lnTo>
                    <a:pt x="1003" y="4359"/>
                  </a:lnTo>
                  <a:cubicBezTo>
                    <a:pt x="1134" y="4294"/>
                    <a:pt x="1276" y="4249"/>
                    <a:pt x="1428" y="4224"/>
                  </a:cubicBezTo>
                  <a:lnTo>
                    <a:pt x="1445" y="4221"/>
                  </a:lnTo>
                  <a:lnTo>
                    <a:pt x="1449" y="4204"/>
                  </a:lnTo>
                  <a:cubicBezTo>
                    <a:pt x="1475" y="4097"/>
                    <a:pt x="1503" y="3990"/>
                    <a:pt x="1528" y="3900"/>
                  </a:cubicBezTo>
                  <a:lnTo>
                    <a:pt x="1595" y="3671"/>
                  </a:lnTo>
                  <a:cubicBezTo>
                    <a:pt x="1606" y="3630"/>
                    <a:pt x="1616" y="3589"/>
                    <a:pt x="1642" y="3557"/>
                  </a:cubicBezTo>
                  <a:cubicBezTo>
                    <a:pt x="1663" y="3532"/>
                    <a:pt x="1691" y="3510"/>
                    <a:pt x="1721" y="3491"/>
                  </a:cubicBezTo>
                  <a:cubicBezTo>
                    <a:pt x="1775" y="3452"/>
                    <a:pt x="1830" y="3412"/>
                    <a:pt x="1835" y="3341"/>
                  </a:cubicBezTo>
                  <a:cubicBezTo>
                    <a:pt x="1843" y="3251"/>
                    <a:pt x="1768" y="3206"/>
                    <a:pt x="1696" y="3161"/>
                  </a:cubicBezTo>
                  <a:cubicBezTo>
                    <a:pt x="1644" y="3129"/>
                    <a:pt x="1593" y="3097"/>
                    <a:pt x="1571" y="3049"/>
                  </a:cubicBezTo>
                  <a:cubicBezTo>
                    <a:pt x="1537" y="2970"/>
                    <a:pt x="1597" y="2906"/>
                    <a:pt x="1700" y="2809"/>
                  </a:cubicBezTo>
                  <a:cubicBezTo>
                    <a:pt x="1792" y="2722"/>
                    <a:pt x="1886" y="2634"/>
                    <a:pt x="1860" y="2514"/>
                  </a:cubicBezTo>
                  <a:cubicBezTo>
                    <a:pt x="1841" y="2426"/>
                    <a:pt x="1758" y="2364"/>
                    <a:pt x="1683" y="2310"/>
                  </a:cubicBezTo>
                  <a:cubicBezTo>
                    <a:pt x="1593" y="2244"/>
                    <a:pt x="1537" y="2199"/>
                    <a:pt x="1556" y="2137"/>
                  </a:cubicBezTo>
                  <a:lnTo>
                    <a:pt x="1815" y="2000"/>
                  </a:lnTo>
                  <a:lnTo>
                    <a:pt x="1820" y="1991"/>
                  </a:lnTo>
                  <a:cubicBezTo>
                    <a:pt x="1858" y="1908"/>
                    <a:pt x="1826" y="1820"/>
                    <a:pt x="1794" y="1736"/>
                  </a:cubicBezTo>
                  <a:cubicBezTo>
                    <a:pt x="1766" y="1657"/>
                    <a:pt x="1738" y="1584"/>
                    <a:pt x="1768" y="1520"/>
                  </a:cubicBezTo>
                  <a:cubicBezTo>
                    <a:pt x="1785" y="1485"/>
                    <a:pt x="1815" y="1460"/>
                    <a:pt x="1848" y="1432"/>
                  </a:cubicBezTo>
                  <a:cubicBezTo>
                    <a:pt x="1878" y="1404"/>
                    <a:pt x="1910" y="1376"/>
                    <a:pt x="1931" y="1340"/>
                  </a:cubicBezTo>
                  <a:cubicBezTo>
                    <a:pt x="2000" y="1224"/>
                    <a:pt x="1935" y="1102"/>
                    <a:pt x="1873" y="984"/>
                  </a:cubicBezTo>
                  <a:cubicBezTo>
                    <a:pt x="1820" y="879"/>
                    <a:pt x="1768" y="783"/>
                    <a:pt x="1798" y="693"/>
                  </a:cubicBezTo>
                  <a:cubicBezTo>
                    <a:pt x="1912" y="667"/>
                    <a:pt x="2036" y="635"/>
                    <a:pt x="2133" y="560"/>
                  </a:cubicBezTo>
                  <a:cubicBezTo>
                    <a:pt x="2233" y="481"/>
                    <a:pt x="2306" y="335"/>
                    <a:pt x="2250" y="206"/>
                  </a:cubicBezTo>
                  <a:cubicBezTo>
                    <a:pt x="2201" y="86"/>
                    <a:pt x="2070" y="22"/>
                    <a:pt x="1852" y="9"/>
                  </a:cubicBezTo>
                  <a:cubicBezTo>
                    <a:pt x="1763" y="4"/>
                    <a:pt x="1673" y="1"/>
                    <a:pt x="1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296"/>
            <p:cNvSpPr/>
            <p:nvPr/>
          </p:nvSpPr>
          <p:spPr>
            <a:xfrm>
              <a:off x="4234924" y="2118087"/>
              <a:ext cx="166285" cy="258974"/>
            </a:xfrm>
            <a:custGeom>
              <a:rect b="b" l="l" r="r" t="t"/>
              <a:pathLst>
                <a:path extrusionOk="0" h="9114" w="5852">
                  <a:moveTo>
                    <a:pt x="2146" y="0"/>
                  </a:moveTo>
                  <a:cubicBezTo>
                    <a:pt x="2054" y="0"/>
                    <a:pt x="1967" y="100"/>
                    <a:pt x="1903" y="182"/>
                  </a:cubicBezTo>
                  <a:cubicBezTo>
                    <a:pt x="1819" y="291"/>
                    <a:pt x="1683" y="388"/>
                    <a:pt x="1557" y="388"/>
                  </a:cubicBezTo>
                  <a:cubicBezTo>
                    <a:pt x="1512" y="388"/>
                    <a:pt x="1469" y="376"/>
                    <a:pt x="1430" y="349"/>
                  </a:cubicBezTo>
                  <a:cubicBezTo>
                    <a:pt x="1404" y="334"/>
                    <a:pt x="1385" y="312"/>
                    <a:pt x="1359" y="295"/>
                  </a:cubicBezTo>
                  <a:cubicBezTo>
                    <a:pt x="1323" y="270"/>
                    <a:pt x="1280" y="259"/>
                    <a:pt x="1236" y="259"/>
                  </a:cubicBezTo>
                  <a:cubicBezTo>
                    <a:pt x="1160" y="259"/>
                    <a:pt x="1080" y="294"/>
                    <a:pt x="1023" y="347"/>
                  </a:cubicBezTo>
                  <a:cubicBezTo>
                    <a:pt x="931" y="428"/>
                    <a:pt x="881" y="546"/>
                    <a:pt x="834" y="660"/>
                  </a:cubicBezTo>
                  <a:cubicBezTo>
                    <a:pt x="740" y="882"/>
                    <a:pt x="646" y="1105"/>
                    <a:pt x="549" y="1326"/>
                  </a:cubicBezTo>
                  <a:cubicBezTo>
                    <a:pt x="528" y="1373"/>
                    <a:pt x="508" y="1420"/>
                    <a:pt x="487" y="1469"/>
                  </a:cubicBezTo>
                  <a:cubicBezTo>
                    <a:pt x="446" y="1564"/>
                    <a:pt x="406" y="1660"/>
                    <a:pt x="365" y="1754"/>
                  </a:cubicBezTo>
                  <a:cubicBezTo>
                    <a:pt x="284" y="1941"/>
                    <a:pt x="204" y="2125"/>
                    <a:pt x="119" y="2307"/>
                  </a:cubicBezTo>
                  <a:cubicBezTo>
                    <a:pt x="1" y="2391"/>
                    <a:pt x="84" y="2581"/>
                    <a:pt x="200" y="2663"/>
                  </a:cubicBezTo>
                  <a:cubicBezTo>
                    <a:pt x="318" y="2744"/>
                    <a:pt x="472" y="2804"/>
                    <a:pt x="517" y="2939"/>
                  </a:cubicBezTo>
                  <a:cubicBezTo>
                    <a:pt x="568" y="3104"/>
                    <a:pt x="455" y="3346"/>
                    <a:pt x="611" y="3419"/>
                  </a:cubicBezTo>
                  <a:cubicBezTo>
                    <a:pt x="629" y="3427"/>
                    <a:pt x="647" y="3430"/>
                    <a:pt x="665" y="3430"/>
                  </a:cubicBezTo>
                  <a:cubicBezTo>
                    <a:pt x="745" y="3430"/>
                    <a:pt x="823" y="3359"/>
                    <a:pt x="858" y="3280"/>
                  </a:cubicBezTo>
                  <a:cubicBezTo>
                    <a:pt x="898" y="3183"/>
                    <a:pt x="905" y="3072"/>
                    <a:pt x="956" y="2982"/>
                  </a:cubicBezTo>
                  <a:cubicBezTo>
                    <a:pt x="992" y="2917"/>
                    <a:pt x="1068" y="2866"/>
                    <a:pt x="1136" y="2866"/>
                  </a:cubicBezTo>
                  <a:cubicBezTo>
                    <a:pt x="1165" y="2866"/>
                    <a:pt x="1193" y="2875"/>
                    <a:pt x="1216" y="2896"/>
                  </a:cubicBezTo>
                  <a:cubicBezTo>
                    <a:pt x="1310" y="2980"/>
                    <a:pt x="1228" y="3130"/>
                    <a:pt x="1203" y="3252"/>
                  </a:cubicBezTo>
                  <a:cubicBezTo>
                    <a:pt x="1175" y="3391"/>
                    <a:pt x="1233" y="3533"/>
                    <a:pt x="1222" y="3674"/>
                  </a:cubicBezTo>
                  <a:cubicBezTo>
                    <a:pt x="1212" y="3787"/>
                    <a:pt x="1112" y="3906"/>
                    <a:pt x="1012" y="3906"/>
                  </a:cubicBezTo>
                  <a:cubicBezTo>
                    <a:pt x="988" y="3906"/>
                    <a:pt x="964" y="3899"/>
                    <a:pt x="941" y="3884"/>
                  </a:cubicBezTo>
                  <a:lnTo>
                    <a:pt x="941" y="3884"/>
                  </a:lnTo>
                  <a:cubicBezTo>
                    <a:pt x="853" y="3950"/>
                    <a:pt x="883" y="4103"/>
                    <a:pt x="971" y="4169"/>
                  </a:cubicBezTo>
                  <a:cubicBezTo>
                    <a:pt x="1059" y="4235"/>
                    <a:pt x="1179" y="4242"/>
                    <a:pt x="1288" y="4244"/>
                  </a:cubicBezTo>
                  <a:cubicBezTo>
                    <a:pt x="1314" y="4245"/>
                    <a:pt x="1340" y="4246"/>
                    <a:pt x="1366" y="4246"/>
                  </a:cubicBezTo>
                  <a:cubicBezTo>
                    <a:pt x="1452" y="4246"/>
                    <a:pt x="1536" y="4237"/>
                    <a:pt x="1612" y="4201"/>
                  </a:cubicBezTo>
                  <a:cubicBezTo>
                    <a:pt x="1713" y="4154"/>
                    <a:pt x="1788" y="4038"/>
                    <a:pt x="1753" y="3933"/>
                  </a:cubicBezTo>
                  <a:lnTo>
                    <a:pt x="1753" y="3933"/>
                  </a:lnTo>
                  <a:cubicBezTo>
                    <a:pt x="1903" y="3972"/>
                    <a:pt x="2053" y="4010"/>
                    <a:pt x="2205" y="4047"/>
                  </a:cubicBezTo>
                  <a:cubicBezTo>
                    <a:pt x="2270" y="4150"/>
                    <a:pt x="2197" y="4282"/>
                    <a:pt x="2117" y="4375"/>
                  </a:cubicBezTo>
                  <a:cubicBezTo>
                    <a:pt x="2038" y="4465"/>
                    <a:pt x="1944" y="4572"/>
                    <a:pt x="1970" y="4690"/>
                  </a:cubicBezTo>
                  <a:cubicBezTo>
                    <a:pt x="1998" y="4821"/>
                    <a:pt x="2140" y="4861"/>
                    <a:pt x="2284" y="4861"/>
                  </a:cubicBezTo>
                  <a:cubicBezTo>
                    <a:pt x="2336" y="4861"/>
                    <a:pt x="2387" y="4856"/>
                    <a:pt x="2435" y="4848"/>
                  </a:cubicBezTo>
                  <a:lnTo>
                    <a:pt x="2435" y="4848"/>
                  </a:lnTo>
                  <a:cubicBezTo>
                    <a:pt x="2385" y="5178"/>
                    <a:pt x="2338" y="5510"/>
                    <a:pt x="2289" y="5842"/>
                  </a:cubicBezTo>
                  <a:cubicBezTo>
                    <a:pt x="2287" y="5866"/>
                    <a:pt x="2282" y="5891"/>
                    <a:pt x="2263" y="5911"/>
                  </a:cubicBezTo>
                  <a:cubicBezTo>
                    <a:pt x="2248" y="5926"/>
                    <a:pt x="2222" y="5930"/>
                    <a:pt x="2201" y="5934"/>
                  </a:cubicBezTo>
                  <a:cubicBezTo>
                    <a:pt x="2045" y="5962"/>
                    <a:pt x="1890" y="5990"/>
                    <a:pt x="1734" y="6018"/>
                  </a:cubicBezTo>
                  <a:cubicBezTo>
                    <a:pt x="1740" y="5936"/>
                    <a:pt x="1728" y="5844"/>
                    <a:pt x="1661" y="5797"/>
                  </a:cubicBezTo>
                  <a:cubicBezTo>
                    <a:pt x="1645" y="5786"/>
                    <a:pt x="1626" y="5781"/>
                    <a:pt x="1606" y="5781"/>
                  </a:cubicBezTo>
                  <a:cubicBezTo>
                    <a:pt x="1545" y="5781"/>
                    <a:pt x="1481" y="5827"/>
                    <a:pt x="1500" y="5885"/>
                  </a:cubicBezTo>
                  <a:cubicBezTo>
                    <a:pt x="1449" y="5891"/>
                    <a:pt x="1395" y="5898"/>
                    <a:pt x="1344" y="5902"/>
                  </a:cubicBezTo>
                  <a:cubicBezTo>
                    <a:pt x="1271" y="6011"/>
                    <a:pt x="1194" y="6125"/>
                    <a:pt x="1179" y="6254"/>
                  </a:cubicBezTo>
                  <a:cubicBezTo>
                    <a:pt x="1162" y="6382"/>
                    <a:pt x="1224" y="6532"/>
                    <a:pt x="1350" y="6569"/>
                  </a:cubicBezTo>
                  <a:cubicBezTo>
                    <a:pt x="1464" y="6603"/>
                    <a:pt x="1631" y="6560"/>
                    <a:pt x="1670" y="6673"/>
                  </a:cubicBezTo>
                  <a:cubicBezTo>
                    <a:pt x="1708" y="6787"/>
                    <a:pt x="1543" y="6851"/>
                    <a:pt x="1425" y="6873"/>
                  </a:cubicBezTo>
                  <a:cubicBezTo>
                    <a:pt x="1342" y="6888"/>
                    <a:pt x="1258" y="6911"/>
                    <a:pt x="1183" y="6952"/>
                  </a:cubicBezTo>
                  <a:cubicBezTo>
                    <a:pt x="1062" y="7017"/>
                    <a:pt x="942" y="7132"/>
                    <a:pt x="816" y="7132"/>
                  </a:cubicBezTo>
                  <a:cubicBezTo>
                    <a:pt x="793" y="7132"/>
                    <a:pt x="770" y="7128"/>
                    <a:pt x="746" y="7119"/>
                  </a:cubicBezTo>
                  <a:lnTo>
                    <a:pt x="746" y="7119"/>
                  </a:lnTo>
                  <a:cubicBezTo>
                    <a:pt x="671" y="7233"/>
                    <a:pt x="748" y="7393"/>
                    <a:pt x="868" y="7455"/>
                  </a:cubicBezTo>
                  <a:cubicBezTo>
                    <a:pt x="947" y="7496"/>
                    <a:pt x="1034" y="7506"/>
                    <a:pt x="1123" y="7506"/>
                  </a:cubicBezTo>
                  <a:cubicBezTo>
                    <a:pt x="1170" y="7506"/>
                    <a:pt x="1218" y="7503"/>
                    <a:pt x="1265" y="7500"/>
                  </a:cubicBezTo>
                  <a:cubicBezTo>
                    <a:pt x="1391" y="7490"/>
                    <a:pt x="1518" y="7481"/>
                    <a:pt x="1644" y="7473"/>
                  </a:cubicBezTo>
                  <a:cubicBezTo>
                    <a:pt x="1672" y="7470"/>
                    <a:pt x="1701" y="7468"/>
                    <a:pt x="1729" y="7468"/>
                  </a:cubicBezTo>
                  <a:cubicBezTo>
                    <a:pt x="1777" y="7468"/>
                    <a:pt x="1823" y="7474"/>
                    <a:pt x="1865" y="7494"/>
                  </a:cubicBezTo>
                  <a:cubicBezTo>
                    <a:pt x="1933" y="7528"/>
                    <a:pt x="1980" y="7614"/>
                    <a:pt x="1944" y="7680"/>
                  </a:cubicBezTo>
                  <a:cubicBezTo>
                    <a:pt x="1962" y="7688"/>
                    <a:pt x="1980" y="7692"/>
                    <a:pt x="1998" y="7692"/>
                  </a:cubicBezTo>
                  <a:cubicBezTo>
                    <a:pt x="2134" y="7692"/>
                    <a:pt x="2272" y="7498"/>
                    <a:pt x="2398" y="7498"/>
                  </a:cubicBezTo>
                  <a:cubicBezTo>
                    <a:pt x="2421" y="7498"/>
                    <a:pt x="2444" y="7504"/>
                    <a:pt x="2467" y="7520"/>
                  </a:cubicBezTo>
                  <a:cubicBezTo>
                    <a:pt x="2510" y="7548"/>
                    <a:pt x="2527" y="7601"/>
                    <a:pt x="2529" y="7653"/>
                  </a:cubicBezTo>
                  <a:cubicBezTo>
                    <a:pt x="2533" y="7824"/>
                    <a:pt x="2377" y="7961"/>
                    <a:pt x="2212" y="8002"/>
                  </a:cubicBezTo>
                  <a:cubicBezTo>
                    <a:pt x="2154" y="8016"/>
                    <a:pt x="2095" y="8021"/>
                    <a:pt x="2035" y="8021"/>
                  </a:cubicBezTo>
                  <a:cubicBezTo>
                    <a:pt x="1926" y="8021"/>
                    <a:pt x="1816" y="8004"/>
                    <a:pt x="1706" y="7991"/>
                  </a:cubicBezTo>
                  <a:cubicBezTo>
                    <a:pt x="1686" y="7989"/>
                    <a:pt x="1665" y="7987"/>
                    <a:pt x="1644" y="7987"/>
                  </a:cubicBezTo>
                  <a:cubicBezTo>
                    <a:pt x="1619" y="7987"/>
                    <a:pt x="1594" y="7990"/>
                    <a:pt x="1571" y="8000"/>
                  </a:cubicBezTo>
                  <a:cubicBezTo>
                    <a:pt x="1513" y="8021"/>
                    <a:pt x="1477" y="8075"/>
                    <a:pt x="1443" y="8124"/>
                  </a:cubicBezTo>
                  <a:cubicBezTo>
                    <a:pt x="1365" y="8237"/>
                    <a:pt x="1290" y="8351"/>
                    <a:pt x="1213" y="8465"/>
                  </a:cubicBezTo>
                  <a:cubicBezTo>
                    <a:pt x="1149" y="8465"/>
                    <a:pt x="1085" y="8465"/>
                    <a:pt x="1021" y="8462"/>
                  </a:cubicBezTo>
                  <a:lnTo>
                    <a:pt x="1021" y="8462"/>
                  </a:lnTo>
                  <a:cubicBezTo>
                    <a:pt x="1045" y="8634"/>
                    <a:pt x="889" y="8801"/>
                    <a:pt x="719" y="8801"/>
                  </a:cubicBezTo>
                  <a:cubicBezTo>
                    <a:pt x="708" y="8801"/>
                    <a:pt x="697" y="8800"/>
                    <a:pt x="686" y="8799"/>
                  </a:cubicBezTo>
                  <a:lnTo>
                    <a:pt x="686" y="8799"/>
                  </a:lnTo>
                  <a:cubicBezTo>
                    <a:pt x="695" y="8904"/>
                    <a:pt x="701" y="9009"/>
                    <a:pt x="708" y="9114"/>
                  </a:cubicBezTo>
                  <a:cubicBezTo>
                    <a:pt x="1001" y="8977"/>
                    <a:pt x="1295" y="8840"/>
                    <a:pt x="1586" y="8705"/>
                  </a:cubicBezTo>
                  <a:cubicBezTo>
                    <a:pt x="1642" y="8677"/>
                    <a:pt x="1700" y="8649"/>
                    <a:pt x="1734" y="8597"/>
                  </a:cubicBezTo>
                  <a:cubicBezTo>
                    <a:pt x="1762" y="8555"/>
                    <a:pt x="1770" y="8501"/>
                    <a:pt x="1798" y="8458"/>
                  </a:cubicBezTo>
                  <a:cubicBezTo>
                    <a:pt x="1850" y="8385"/>
                    <a:pt x="1948" y="8366"/>
                    <a:pt x="2036" y="8351"/>
                  </a:cubicBezTo>
                  <a:cubicBezTo>
                    <a:pt x="2114" y="8340"/>
                    <a:pt x="2194" y="8328"/>
                    <a:pt x="2273" y="8328"/>
                  </a:cubicBezTo>
                  <a:cubicBezTo>
                    <a:pt x="2316" y="8328"/>
                    <a:pt x="2358" y="8331"/>
                    <a:pt x="2400" y="8340"/>
                  </a:cubicBezTo>
                  <a:cubicBezTo>
                    <a:pt x="2523" y="8364"/>
                    <a:pt x="2652" y="8431"/>
                    <a:pt x="2771" y="8431"/>
                  </a:cubicBezTo>
                  <a:cubicBezTo>
                    <a:pt x="2813" y="8431"/>
                    <a:pt x="2854" y="8422"/>
                    <a:pt x="2893" y="8400"/>
                  </a:cubicBezTo>
                  <a:cubicBezTo>
                    <a:pt x="2964" y="8360"/>
                    <a:pt x="3009" y="8285"/>
                    <a:pt x="3084" y="8257"/>
                  </a:cubicBezTo>
                  <a:cubicBezTo>
                    <a:pt x="3104" y="8249"/>
                    <a:pt x="3124" y="8246"/>
                    <a:pt x="3144" y="8246"/>
                  </a:cubicBezTo>
                  <a:cubicBezTo>
                    <a:pt x="3313" y="8246"/>
                    <a:pt x="3477" y="8477"/>
                    <a:pt x="3635" y="8477"/>
                  </a:cubicBezTo>
                  <a:cubicBezTo>
                    <a:pt x="3661" y="8477"/>
                    <a:pt x="3688" y="8471"/>
                    <a:pt x="3714" y="8456"/>
                  </a:cubicBezTo>
                  <a:cubicBezTo>
                    <a:pt x="3754" y="8432"/>
                    <a:pt x="3782" y="8392"/>
                    <a:pt x="3816" y="8360"/>
                  </a:cubicBezTo>
                  <a:cubicBezTo>
                    <a:pt x="3910" y="8269"/>
                    <a:pt x="4037" y="8248"/>
                    <a:pt x="4170" y="8248"/>
                  </a:cubicBezTo>
                  <a:cubicBezTo>
                    <a:pt x="4261" y="8248"/>
                    <a:pt x="4355" y="8258"/>
                    <a:pt x="4444" y="8263"/>
                  </a:cubicBezTo>
                  <a:cubicBezTo>
                    <a:pt x="4458" y="8264"/>
                    <a:pt x="4472" y="8264"/>
                    <a:pt x="4486" y="8264"/>
                  </a:cubicBezTo>
                  <a:cubicBezTo>
                    <a:pt x="4697" y="8264"/>
                    <a:pt x="4944" y="8174"/>
                    <a:pt x="4952" y="7970"/>
                  </a:cubicBezTo>
                  <a:cubicBezTo>
                    <a:pt x="5017" y="7995"/>
                    <a:pt x="5087" y="8022"/>
                    <a:pt x="5155" y="8022"/>
                  </a:cubicBezTo>
                  <a:cubicBezTo>
                    <a:pt x="5179" y="8022"/>
                    <a:pt x="5203" y="8018"/>
                    <a:pt x="5226" y="8010"/>
                  </a:cubicBezTo>
                  <a:cubicBezTo>
                    <a:pt x="5316" y="7980"/>
                    <a:pt x="5370" y="7850"/>
                    <a:pt x="5299" y="7790"/>
                  </a:cubicBezTo>
                  <a:cubicBezTo>
                    <a:pt x="5098" y="7751"/>
                    <a:pt x="4896" y="7710"/>
                    <a:pt x="4695" y="7672"/>
                  </a:cubicBezTo>
                  <a:cubicBezTo>
                    <a:pt x="4705" y="7580"/>
                    <a:pt x="4794" y="7507"/>
                    <a:pt x="4884" y="7507"/>
                  </a:cubicBezTo>
                  <a:cubicBezTo>
                    <a:pt x="4893" y="7507"/>
                    <a:pt x="4902" y="7507"/>
                    <a:pt x="4911" y="7509"/>
                  </a:cubicBezTo>
                  <a:cubicBezTo>
                    <a:pt x="4907" y="7449"/>
                    <a:pt x="4903" y="7387"/>
                    <a:pt x="4898" y="7327"/>
                  </a:cubicBezTo>
                  <a:lnTo>
                    <a:pt x="4898" y="7327"/>
                  </a:lnTo>
                  <a:cubicBezTo>
                    <a:pt x="4912" y="7332"/>
                    <a:pt x="4926" y="7335"/>
                    <a:pt x="4940" y="7335"/>
                  </a:cubicBezTo>
                  <a:cubicBezTo>
                    <a:pt x="5009" y="7335"/>
                    <a:pt x="5076" y="7274"/>
                    <a:pt x="5096" y="7205"/>
                  </a:cubicBezTo>
                  <a:cubicBezTo>
                    <a:pt x="5121" y="7121"/>
                    <a:pt x="5098" y="7033"/>
                    <a:pt x="5074" y="6948"/>
                  </a:cubicBezTo>
                  <a:cubicBezTo>
                    <a:pt x="5233" y="6926"/>
                    <a:pt x="5393" y="6907"/>
                    <a:pt x="5552" y="6886"/>
                  </a:cubicBezTo>
                  <a:cubicBezTo>
                    <a:pt x="5625" y="6875"/>
                    <a:pt x="5702" y="6864"/>
                    <a:pt x="5760" y="6819"/>
                  </a:cubicBezTo>
                  <a:cubicBezTo>
                    <a:pt x="5820" y="6774"/>
                    <a:pt x="5852" y="6686"/>
                    <a:pt x="5809" y="6626"/>
                  </a:cubicBezTo>
                  <a:lnTo>
                    <a:pt x="5809" y="6626"/>
                  </a:lnTo>
                  <a:cubicBezTo>
                    <a:pt x="5790" y="6631"/>
                    <a:pt x="5770" y="6633"/>
                    <a:pt x="5750" y="6633"/>
                  </a:cubicBezTo>
                  <a:cubicBezTo>
                    <a:pt x="5669" y="6633"/>
                    <a:pt x="5587" y="6596"/>
                    <a:pt x="5537" y="6532"/>
                  </a:cubicBezTo>
                  <a:cubicBezTo>
                    <a:pt x="5509" y="6494"/>
                    <a:pt x="5488" y="6446"/>
                    <a:pt x="5449" y="6419"/>
                  </a:cubicBezTo>
                  <a:cubicBezTo>
                    <a:pt x="5408" y="6393"/>
                    <a:pt x="5357" y="6393"/>
                    <a:pt x="5310" y="6393"/>
                  </a:cubicBezTo>
                  <a:cubicBezTo>
                    <a:pt x="5040" y="6397"/>
                    <a:pt x="4772" y="6404"/>
                    <a:pt x="4504" y="6408"/>
                  </a:cubicBezTo>
                  <a:cubicBezTo>
                    <a:pt x="4536" y="6037"/>
                    <a:pt x="4481" y="5660"/>
                    <a:pt x="4337" y="5317"/>
                  </a:cubicBezTo>
                  <a:cubicBezTo>
                    <a:pt x="4294" y="5270"/>
                    <a:pt x="4229" y="5245"/>
                    <a:pt x="4165" y="5245"/>
                  </a:cubicBezTo>
                  <a:cubicBezTo>
                    <a:pt x="4150" y="5245"/>
                    <a:pt x="4135" y="5246"/>
                    <a:pt x="4121" y="5249"/>
                  </a:cubicBezTo>
                  <a:cubicBezTo>
                    <a:pt x="4179" y="5167"/>
                    <a:pt x="4116" y="5052"/>
                    <a:pt x="4041" y="4983"/>
                  </a:cubicBezTo>
                  <a:cubicBezTo>
                    <a:pt x="3966" y="4915"/>
                    <a:pt x="3872" y="4850"/>
                    <a:pt x="3855" y="4752"/>
                  </a:cubicBezTo>
                  <a:cubicBezTo>
                    <a:pt x="3842" y="4683"/>
                    <a:pt x="3853" y="4589"/>
                    <a:pt x="3784" y="4576"/>
                  </a:cubicBezTo>
                  <a:cubicBezTo>
                    <a:pt x="3781" y="4576"/>
                    <a:pt x="3779" y="4575"/>
                    <a:pt x="3776" y="4575"/>
                  </a:cubicBezTo>
                  <a:cubicBezTo>
                    <a:pt x="3747" y="4575"/>
                    <a:pt x="3719" y="4594"/>
                    <a:pt x="3690" y="4600"/>
                  </a:cubicBezTo>
                  <a:cubicBezTo>
                    <a:pt x="3683" y="4601"/>
                    <a:pt x="3677" y="4602"/>
                    <a:pt x="3670" y="4602"/>
                  </a:cubicBezTo>
                  <a:cubicBezTo>
                    <a:pt x="3610" y="4602"/>
                    <a:pt x="3556" y="4542"/>
                    <a:pt x="3542" y="4480"/>
                  </a:cubicBezTo>
                  <a:cubicBezTo>
                    <a:pt x="3525" y="4411"/>
                    <a:pt x="3542" y="4338"/>
                    <a:pt x="3544" y="4267"/>
                  </a:cubicBezTo>
                  <a:cubicBezTo>
                    <a:pt x="3555" y="4032"/>
                    <a:pt x="3409" y="3796"/>
                    <a:pt x="3195" y="3702"/>
                  </a:cubicBezTo>
                  <a:cubicBezTo>
                    <a:pt x="3139" y="3678"/>
                    <a:pt x="3079" y="3661"/>
                    <a:pt x="3037" y="3620"/>
                  </a:cubicBezTo>
                  <a:cubicBezTo>
                    <a:pt x="2929" y="3515"/>
                    <a:pt x="2996" y="3333"/>
                    <a:pt x="3067" y="3203"/>
                  </a:cubicBezTo>
                  <a:cubicBezTo>
                    <a:pt x="2942" y="3193"/>
                    <a:pt x="2818" y="3188"/>
                    <a:pt x="2693" y="3188"/>
                  </a:cubicBezTo>
                  <a:cubicBezTo>
                    <a:pt x="2562" y="3188"/>
                    <a:pt x="2430" y="3194"/>
                    <a:pt x="2300" y="3205"/>
                  </a:cubicBezTo>
                  <a:cubicBezTo>
                    <a:pt x="2267" y="3048"/>
                    <a:pt x="2310" y="2888"/>
                    <a:pt x="2351" y="2731"/>
                  </a:cubicBezTo>
                  <a:cubicBezTo>
                    <a:pt x="2407" y="2528"/>
                    <a:pt x="2462" y="2322"/>
                    <a:pt x="2518" y="2119"/>
                  </a:cubicBezTo>
                  <a:cubicBezTo>
                    <a:pt x="2544" y="2016"/>
                    <a:pt x="2578" y="1906"/>
                    <a:pt x="2666" y="1849"/>
                  </a:cubicBezTo>
                  <a:cubicBezTo>
                    <a:pt x="2726" y="1810"/>
                    <a:pt x="2799" y="1804"/>
                    <a:pt x="2861" y="1769"/>
                  </a:cubicBezTo>
                  <a:cubicBezTo>
                    <a:pt x="2921" y="1735"/>
                    <a:pt x="2966" y="1649"/>
                    <a:pt x="2921" y="1596"/>
                  </a:cubicBezTo>
                  <a:lnTo>
                    <a:pt x="2921" y="1596"/>
                  </a:lnTo>
                  <a:cubicBezTo>
                    <a:pt x="2925" y="1596"/>
                    <a:pt x="2930" y="1596"/>
                    <a:pt x="2934" y="1596"/>
                  </a:cubicBezTo>
                  <a:cubicBezTo>
                    <a:pt x="3111" y="1596"/>
                    <a:pt x="3272" y="1429"/>
                    <a:pt x="3264" y="1251"/>
                  </a:cubicBezTo>
                  <a:cubicBezTo>
                    <a:pt x="2979" y="1196"/>
                    <a:pt x="2690" y="1168"/>
                    <a:pt x="2401" y="1168"/>
                  </a:cubicBezTo>
                  <a:cubicBezTo>
                    <a:pt x="2251" y="1168"/>
                    <a:pt x="2100" y="1175"/>
                    <a:pt x="1950" y="1191"/>
                  </a:cubicBezTo>
                  <a:cubicBezTo>
                    <a:pt x="1920" y="1293"/>
                    <a:pt x="1814" y="1345"/>
                    <a:pt x="1709" y="1345"/>
                  </a:cubicBezTo>
                  <a:cubicBezTo>
                    <a:pt x="1617" y="1345"/>
                    <a:pt x="1527" y="1305"/>
                    <a:pt x="1488" y="1221"/>
                  </a:cubicBezTo>
                  <a:cubicBezTo>
                    <a:pt x="1430" y="1090"/>
                    <a:pt x="1496" y="930"/>
                    <a:pt x="1605" y="837"/>
                  </a:cubicBezTo>
                  <a:cubicBezTo>
                    <a:pt x="1715" y="745"/>
                    <a:pt x="1858" y="707"/>
                    <a:pt x="1998" y="670"/>
                  </a:cubicBezTo>
                  <a:cubicBezTo>
                    <a:pt x="1914" y="572"/>
                    <a:pt x="2010" y="430"/>
                    <a:pt x="2100" y="342"/>
                  </a:cubicBezTo>
                  <a:cubicBezTo>
                    <a:pt x="2192" y="252"/>
                    <a:pt x="2287" y="111"/>
                    <a:pt x="2205" y="15"/>
                  </a:cubicBezTo>
                  <a:cubicBezTo>
                    <a:pt x="2186" y="5"/>
                    <a:pt x="2166" y="0"/>
                    <a:pt x="214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296"/>
            <p:cNvSpPr/>
            <p:nvPr/>
          </p:nvSpPr>
          <p:spPr>
            <a:xfrm>
              <a:off x="4235890" y="2117320"/>
              <a:ext cx="166171" cy="260907"/>
            </a:xfrm>
            <a:custGeom>
              <a:rect b="b" l="l" r="r" t="t"/>
              <a:pathLst>
                <a:path extrusionOk="0" h="9182" w="5848">
                  <a:moveTo>
                    <a:pt x="2114" y="54"/>
                  </a:moveTo>
                  <a:cubicBezTo>
                    <a:pt x="2128" y="54"/>
                    <a:pt x="2141" y="57"/>
                    <a:pt x="2154" y="63"/>
                  </a:cubicBezTo>
                  <a:cubicBezTo>
                    <a:pt x="2231" y="162"/>
                    <a:pt x="2081" y="318"/>
                    <a:pt x="2049" y="350"/>
                  </a:cubicBezTo>
                  <a:cubicBezTo>
                    <a:pt x="1951" y="447"/>
                    <a:pt x="1871" y="577"/>
                    <a:pt x="1921" y="680"/>
                  </a:cubicBezTo>
                  <a:cubicBezTo>
                    <a:pt x="1796" y="714"/>
                    <a:pt x="1661" y="755"/>
                    <a:pt x="1554" y="845"/>
                  </a:cubicBezTo>
                  <a:cubicBezTo>
                    <a:pt x="1443" y="939"/>
                    <a:pt x="1364" y="1111"/>
                    <a:pt x="1430" y="1259"/>
                  </a:cubicBezTo>
                  <a:cubicBezTo>
                    <a:pt x="1471" y="1344"/>
                    <a:pt x="1563" y="1398"/>
                    <a:pt x="1674" y="1398"/>
                  </a:cubicBezTo>
                  <a:cubicBezTo>
                    <a:pt x="1775" y="1398"/>
                    <a:pt x="1893" y="1351"/>
                    <a:pt x="1936" y="1241"/>
                  </a:cubicBezTo>
                  <a:cubicBezTo>
                    <a:pt x="2075" y="1229"/>
                    <a:pt x="2216" y="1222"/>
                    <a:pt x="2357" y="1222"/>
                  </a:cubicBezTo>
                  <a:cubicBezTo>
                    <a:pt x="2641" y="1222"/>
                    <a:pt x="2926" y="1248"/>
                    <a:pt x="3204" y="1301"/>
                  </a:cubicBezTo>
                  <a:cubicBezTo>
                    <a:pt x="3200" y="1370"/>
                    <a:pt x="3170" y="1441"/>
                    <a:pt x="3116" y="1499"/>
                  </a:cubicBezTo>
                  <a:cubicBezTo>
                    <a:pt x="3056" y="1561"/>
                    <a:pt x="2977" y="1597"/>
                    <a:pt x="2900" y="1597"/>
                  </a:cubicBezTo>
                  <a:lnTo>
                    <a:pt x="2825" y="1593"/>
                  </a:lnTo>
                  <a:lnTo>
                    <a:pt x="2825" y="1593"/>
                  </a:lnTo>
                  <a:lnTo>
                    <a:pt x="2865" y="1640"/>
                  </a:lnTo>
                  <a:cubicBezTo>
                    <a:pt x="2876" y="1653"/>
                    <a:pt x="2880" y="1668"/>
                    <a:pt x="2876" y="1687"/>
                  </a:cubicBezTo>
                  <a:cubicBezTo>
                    <a:pt x="2872" y="1719"/>
                    <a:pt x="2844" y="1756"/>
                    <a:pt x="2812" y="1773"/>
                  </a:cubicBezTo>
                  <a:cubicBezTo>
                    <a:pt x="2786" y="1788"/>
                    <a:pt x="2758" y="1796"/>
                    <a:pt x="2726" y="1807"/>
                  </a:cubicBezTo>
                  <a:cubicBezTo>
                    <a:pt x="2690" y="1820"/>
                    <a:pt x="2651" y="1831"/>
                    <a:pt x="2617" y="1854"/>
                  </a:cubicBezTo>
                  <a:cubicBezTo>
                    <a:pt x="2525" y="1914"/>
                    <a:pt x="2488" y="2028"/>
                    <a:pt x="2458" y="2137"/>
                  </a:cubicBezTo>
                  <a:lnTo>
                    <a:pt x="2291" y="2752"/>
                  </a:lnTo>
                  <a:cubicBezTo>
                    <a:pt x="2253" y="2902"/>
                    <a:pt x="2206" y="3071"/>
                    <a:pt x="2240" y="3238"/>
                  </a:cubicBezTo>
                  <a:lnTo>
                    <a:pt x="2244" y="3262"/>
                  </a:lnTo>
                  <a:lnTo>
                    <a:pt x="2268" y="3260"/>
                  </a:lnTo>
                  <a:cubicBezTo>
                    <a:pt x="2401" y="3248"/>
                    <a:pt x="2535" y="3242"/>
                    <a:pt x="2669" y="3242"/>
                  </a:cubicBezTo>
                  <a:cubicBezTo>
                    <a:pt x="2776" y="3242"/>
                    <a:pt x="2883" y="3246"/>
                    <a:pt x="2990" y="3253"/>
                  </a:cubicBezTo>
                  <a:cubicBezTo>
                    <a:pt x="2898" y="3440"/>
                    <a:pt x="2893" y="3579"/>
                    <a:pt x="2983" y="3667"/>
                  </a:cubicBezTo>
                  <a:cubicBezTo>
                    <a:pt x="3020" y="3703"/>
                    <a:pt x="3067" y="3720"/>
                    <a:pt x="3112" y="3740"/>
                  </a:cubicBezTo>
                  <a:cubicBezTo>
                    <a:pt x="3125" y="3744"/>
                    <a:pt x="3138" y="3748"/>
                    <a:pt x="3150" y="3755"/>
                  </a:cubicBezTo>
                  <a:cubicBezTo>
                    <a:pt x="3354" y="3845"/>
                    <a:pt x="3495" y="4070"/>
                    <a:pt x="3485" y="4292"/>
                  </a:cubicBezTo>
                  <a:cubicBezTo>
                    <a:pt x="3483" y="4314"/>
                    <a:pt x="3480" y="4333"/>
                    <a:pt x="3478" y="4352"/>
                  </a:cubicBezTo>
                  <a:cubicBezTo>
                    <a:pt x="3474" y="4404"/>
                    <a:pt x="3470" y="4459"/>
                    <a:pt x="3480" y="4513"/>
                  </a:cubicBezTo>
                  <a:cubicBezTo>
                    <a:pt x="3498" y="4584"/>
                    <a:pt x="3560" y="4657"/>
                    <a:pt x="3637" y="4657"/>
                  </a:cubicBezTo>
                  <a:cubicBezTo>
                    <a:pt x="3645" y="4657"/>
                    <a:pt x="3654" y="4654"/>
                    <a:pt x="3663" y="4654"/>
                  </a:cubicBezTo>
                  <a:cubicBezTo>
                    <a:pt x="3675" y="4650"/>
                    <a:pt x="3688" y="4646"/>
                    <a:pt x="3701" y="4642"/>
                  </a:cubicBezTo>
                  <a:cubicBezTo>
                    <a:pt x="3716" y="4635"/>
                    <a:pt x="3729" y="4631"/>
                    <a:pt x="3746" y="4631"/>
                  </a:cubicBezTo>
                  <a:cubicBezTo>
                    <a:pt x="3776" y="4635"/>
                    <a:pt x="3782" y="4674"/>
                    <a:pt x="3789" y="4734"/>
                  </a:cubicBezTo>
                  <a:cubicBezTo>
                    <a:pt x="3789" y="4751"/>
                    <a:pt x="3791" y="4768"/>
                    <a:pt x="3793" y="4783"/>
                  </a:cubicBezTo>
                  <a:cubicBezTo>
                    <a:pt x="3810" y="4875"/>
                    <a:pt x="3881" y="4935"/>
                    <a:pt x="3950" y="4995"/>
                  </a:cubicBezTo>
                  <a:cubicBezTo>
                    <a:pt x="3962" y="5006"/>
                    <a:pt x="3977" y="5019"/>
                    <a:pt x="3990" y="5029"/>
                  </a:cubicBezTo>
                  <a:cubicBezTo>
                    <a:pt x="4048" y="5083"/>
                    <a:pt x="4117" y="5188"/>
                    <a:pt x="4063" y="5261"/>
                  </a:cubicBezTo>
                  <a:lnTo>
                    <a:pt x="4025" y="5314"/>
                  </a:lnTo>
                  <a:lnTo>
                    <a:pt x="4025" y="5314"/>
                  </a:lnTo>
                  <a:lnTo>
                    <a:pt x="4091" y="5301"/>
                  </a:lnTo>
                  <a:cubicBezTo>
                    <a:pt x="4104" y="5299"/>
                    <a:pt x="4116" y="5298"/>
                    <a:pt x="4129" y="5298"/>
                  </a:cubicBezTo>
                  <a:cubicBezTo>
                    <a:pt x="4185" y="5298"/>
                    <a:pt x="4241" y="5321"/>
                    <a:pt x="4282" y="5359"/>
                  </a:cubicBezTo>
                  <a:cubicBezTo>
                    <a:pt x="4419" y="5698"/>
                    <a:pt x="4477" y="6068"/>
                    <a:pt x="4442" y="6433"/>
                  </a:cubicBezTo>
                  <a:lnTo>
                    <a:pt x="4440" y="6461"/>
                  </a:lnTo>
                  <a:lnTo>
                    <a:pt x="5297" y="6448"/>
                  </a:lnTo>
                  <a:cubicBezTo>
                    <a:pt x="5334" y="6448"/>
                    <a:pt x="5370" y="6450"/>
                    <a:pt x="5400" y="6469"/>
                  </a:cubicBezTo>
                  <a:cubicBezTo>
                    <a:pt x="5421" y="6484"/>
                    <a:pt x="5439" y="6508"/>
                    <a:pt x="5456" y="6536"/>
                  </a:cubicBezTo>
                  <a:cubicBezTo>
                    <a:pt x="5464" y="6548"/>
                    <a:pt x="5473" y="6561"/>
                    <a:pt x="5481" y="6574"/>
                  </a:cubicBezTo>
                  <a:cubicBezTo>
                    <a:pt x="5537" y="6644"/>
                    <a:pt x="5626" y="6687"/>
                    <a:pt x="5717" y="6687"/>
                  </a:cubicBezTo>
                  <a:cubicBezTo>
                    <a:pt x="5732" y="6687"/>
                    <a:pt x="5747" y="6686"/>
                    <a:pt x="5762" y="6683"/>
                  </a:cubicBezTo>
                  <a:lnTo>
                    <a:pt x="5762" y="6683"/>
                  </a:lnTo>
                  <a:cubicBezTo>
                    <a:pt x="5781" y="6730"/>
                    <a:pt x="5751" y="6793"/>
                    <a:pt x="5711" y="6825"/>
                  </a:cubicBezTo>
                  <a:cubicBezTo>
                    <a:pt x="5655" y="6865"/>
                    <a:pt x="5580" y="6876"/>
                    <a:pt x="5514" y="6885"/>
                  </a:cubicBezTo>
                  <a:lnTo>
                    <a:pt x="5006" y="6953"/>
                  </a:lnTo>
                  <a:lnTo>
                    <a:pt x="5014" y="6983"/>
                  </a:lnTo>
                  <a:cubicBezTo>
                    <a:pt x="5036" y="7056"/>
                    <a:pt x="5059" y="7146"/>
                    <a:pt x="5036" y="7225"/>
                  </a:cubicBezTo>
                  <a:cubicBezTo>
                    <a:pt x="5018" y="7286"/>
                    <a:pt x="4959" y="7334"/>
                    <a:pt x="4906" y="7334"/>
                  </a:cubicBezTo>
                  <a:cubicBezTo>
                    <a:pt x="4895" y="7334"/>
                    <a:pt x="4885" y="7332"/>
                    <a:pt x="4875" y="7328"/>
                  </a:cubicBezTo>
                  <a:lnTo>
                    <a:pt x="4834" y="7313"/>
                  </a:lnTo>
                  <a:lnTo>
                    <a:pt x="4849" y="7508"/>
                  </a:lnTo>
                  <a:cubicBezTo>
                    <a:pt x="4744" y="7508"/>
                    <a:pt x="4646" y="7594"/>
                    <a:pt x="4635" y="7697"/>
                  </a:cubicBezTo>
                  <a:lnTo>
                    <a:pt x="4631" y="7720"/>
                  </a:lnTo>
                  <a:lnTo>
                    <a:pt x="5252" y="7842"/>
                  </a:lnTo>
                  <a:cubicBezTo>
                    <a:pt x="5274" y="7864"/>
                    <a:pt x="5272" y="7894"/>
                    <a:pt x="5269" y="7911"/>
                  </a:cubicBezTo>
                  <a:cubicBezTo>
                    <a:pt x="5261" y="7956"/>
                    <a:pt x="5224" y="7999"/>
                    <a:pt x="5184" y="8012"/>
                  </a:cubicBezTo>
                  <a:cubicBezTo>
                    <a:pt x="5165" y="8018"/>
                    <a:pt x="5144" y="8021"/>
                    <a:pt x="5123" y="8021"/>
                  </a:cubicBezTo>
                  <a:cubicBezTo>
                    <a:pt x="5063" y="8021"/>
                    <a:pt x="4995" y="7998"/>
                    <a:pt x="4929" y="7971"/>
                  </a:cubicBezTo>
                  <a:lnTo>
                    <a:pt x="4894" y="7958"/>
                  </a:lnTo>
                  <a:lnTo>
                    <a:pt x="4892" y="7995"/>
                  </a:lnTo>
                  <a:cubicBezTo>
                    <a:pt x="4884" y="8172"/>
                    <a:pt x="4662" y="8266"/>
                    <a:pt x="4453" y="8266"/>
                  </a:cubicBezTo>
                  <a:cubicBezTo>
                    <a:pt x="4439" y="8266"/>
                    <a:pt x="4426" y="8265"/>
                    <a:pt x="4412" y="8264"/>
                  </a:cubicBezTo>
                  <a:cubicBezTo>
                    <a:pt x="4385" y="8262"/>
                    <a:pt x="4355" y="8260"/>
                    <a:pt x="4325" y="8258"/>
                  </a:cubicBezTo>
                  <a:cubicBezTo>
                    <a:pt x="4262" y="8254"/>
                    <a:pt x="4196" y="8247"/>
                    <a:pt x="4134" y="8247"/>
                  </a:cubicBezTo>
                  <a:cubicBezTo>
                    <a:pt x="4018" y="8247"/>
                    <a:pt x="3872" y="8262"/>
                    <a:pt x="3763" y="8367"/>
                  </a:cubicBezTo>
                  <a:cubicBezTo>
                    <a:pt x="3752" y="8378"/>
                    <a:pt x="3742" y="8389"/>
                    <a:pt x="3731" y="8402"/>
                  </a:cubicBezTo>
                  <a:cubicBezTo>
                    <a:pt x="3710" y="8425"/>
                    <a:pt x="3690" y="8447"/>
                    <a:pt x="3667" y="8459"/>
                  </a:cubicBezTo>
                  <a:cubicBezTo>
                    <a:pt x="3646" y="8471"/>
                    <a:pt x="3625" y="8477"/>
                    <a:pt x="3603" y="8477"/>
                  </a:cubicBezTo>
                  <a:cubicBezTo>
                    <a:pt x="3534" y="8477"/>
                    <a:pt x="3457" y="8426"/>
                    <a:pt x="3378" y="8369"/>
                  </a:cubicBezTo>
                  <a:cubicBezTo>
                    <a:pt x="3292" y="8309"/>
                    <a:pt x="3204" y="8245"/>
                    <a:pt x="3110" y="8245"/>
                  </a:cubicBezTo>
                  <a:cubicBezTo>
                    <a:pt x="3086" y="8245"/>
                    <a:pt x="3063" y="8249"/>
                    <a:pt x="3039" y="8258"/>
                  </a:cubicBezTo>
                  <a:cubicBezTo>
                    <a:pt x="2992" y="8275"/>
                    <a:pt x="2958" y="8309"/>
                    <a:pt x="2923" y="8342"/>
                  </a:cubicBezTo>
                  <a:cubicBezTo>
                    <a:pt x="2898" y="8365"/>
                    <a:pt x="2874" y="8389"/>
                    <a:pt x="2846" y="8404"/>
                  </a:cubicBezTo>
                  <a:cubicBezTo>
                    <a:pt x="2814" y="8423"/>
                    <a:pt x="2778" y="8432"/>
                    <a:pt x="2737" y="8432"/>
                  </a:cubicBezTo>
                  <a:cubicBezTo>
                    <a:pt x="2668" y="8432"/>
                    <a:pt x="2596" y="8408"/>
                    <a:pt x="2518" y="8382"/>
                  </a:cubicBezTo>
                  <a:cubicBezTo>
                    <a:pt x="2471" y="8367"/>
                    <a:pt x="2420" y="8350"/>
                    <a:pt x="2371" y="8339"/>
                  </a:cubicBezTo>
                  <a:cubicBezTo>
                    <a:pt x="2333" y="8332"/>
                    <a:pt x="2293" y="8329"/>
                    <a:pt x="2251" y="8329"/>
                  </a:cubicBezTo>
                  <a:cubicBezTo>
                    <a:pt x="2166" y="8329"/>
                    <a:pt x="2076" y="8341"/>
                    <a:pt x="1998" y="8352"/>
                  </a:cubicBezTo>
                  <a:cubicBezTo>
                    <a:pt x="1904" y="8367"/>
                    <a:pt x="1799" y="8389"/>
                    <a:pt x="1743" y="8470"/>
                  </a:cubicBezTo>
                  <a:cubicBezTo>
                    <a:pt x="1726" y="8494"/>
                    <a:pt x="1717" y="8522"/>
                    <a:pt x="1706" y="8547"/>
                  </a:cubicBezTo>
                  <a:cubicBezTo>
                    <a:pt x="1698" y="8569"/>
                    <a:pt x="1689" y="8592"/>
                    <a:pt x="1679" y="8609"/>
                  </a:cubicBezTo>
                  <a:cubicBezTo>
                    <a:pt x="1649" y="8654"/>
                    <a:pt x="1601" y="8678"/>
                    <a:pt x="1541" y="8706"/>
                  </a:cubicBezTo>
                  <a:lnTo>
                    <a:pt x="699" y="9100"/>
                  </a:lnTo>
                  <a:lnTo>
                    <a:pt x="682" y="8854"/>
                  </a:lnTo>
                  <a:lnTo>
                    <a:pt x="682" y="8854"/>
                  </a:lnTo>
                  <a:cubicBezTo>
                    <a:pt x="684" y="8854"/>
                    <a:pt x="686" y="8854"/>
                    <a:pt x="688" y="8854"/>
                  </a:cubicBezTo>
                  <a:cubicBezTo>
                    <a:pt x="775" y="8854"/>
                    <a:pt x="868" y="8809"/>
                    <a:pt x="933" y="8736"/>
                  </a:cubicBezTo>
                  <a:cubicBezTo>
                    <a:pt x="989" y="8672"/>
                    <a:pt x="1019" y="8594"/>
                    <a:pt x="1017" y="8517"/>
                  </a:cubicBezTo>
                  <a:lnTo>
                    <a:pt x="1017" y="8517"/>
                  </a:lnTo>
                  <a:lnTo>
                    <a:pt x="1192" y="8519"/>
                  </a:lnTo>
                  <a:lnTo>
                    <a:pt x="1432" y="8166"/>
                  </a:lnTo>
                  <a:cubicBezTo>
                    <a:pt x="1466" y="8115"/>
                    <a:pt x="1499" y="8070"/>
                    <a:pt x="1546" y="8050"/>
                  </a:cubicBezTo>
                  <a:cubicBezTo>
                    <a:pt x="1563" y="8044"/>
                    <a:pt x="1585" y="8042"/>
                    <a:pt x="1607" y="8042"/>
                  </a:cubicBezTo>
                  <a:cubicBezTo>
                    <a:pt x="1627" y="8042"/>
                    <a:pt x="1648" y="8044"/>
                    <a:pt x="1668" y="8046"/>
                  </a:cubicBezTo>
                  <a:lnTo>
                    <a:pt x="1739" y="8055"/>
                  </a:lnTo>
                  <a:cubicBezTo>
                    <a:pt x="1824" y="8065"/>
                    <a:pt x="1912" y="8076"/>
                    <a:pt x="1998" y="8076"/>
                  </a:cubicBezTo>
                  <a:cubicBezTo>
                    <a:pt x="2066" y="8076"/>
                    <a:pt x="2128" y="8070"/>
                    <a:pt x="2184" y="8055"/>
                  </a:cubicBezTo>
                  <a:cubicBezTo>
                    <a:pt x="2351" y="8014"/>
                    <a:pt x="2525" y="7868"/>
                    <a:pt x="2521" y="7680"/>
                  </a:cubicBezTo>
                  <a:cubicBezTo>
                    <a:pt x="2518" y="7611"/>
                    <a:pt x="2493" y="7555"/>
                    <a:pt x="2448" y="7523"/>
                  </a:cubicBezTo>
                  <a:cubicBezTo>
                    <a:pt x="2422" y="7506"/>
                    <a:pt x="2394" y="7497"/>
                    <a:pt x="2364" y="7497"/>
                  </a:cubicBezTo>
                  <a:cubicBezTo>
                    <a:pt x="2293" y="7497"/>
                    <a:pt x="2225" y="7547"/>
                    <a:pt x="2156" y="7596"/>
                  </a:cubicBezTo>
                  <a:cubicBezTo>
                    <a:pt x="2090" y="7645"/>
                    <a:pt x="2022" y="7692"/>
                    <a:pt x="1962" y="7692"/>
                  </a:cubicBezTo>
                  <a:cubicBezTo>
                    <a:pt x="1956" y="7692"/>
                    <a:pt x="1950" y="7691"/>
                    <a:pt x="1944" y="7690"/>
                  </a:cubicBezTo>
                  <a:cubicBezTo>
                    <a:pt x="1951" y="7665"/>
                    <a:pt x="1951" y="7639"/>
                    <a:pt x="1942" y="7611"/>
                  </a:cubicBezTo>
                  <a:cubicBezTo>
                    <a:pt x="1927" y="7564"/>
                    <a:pt x="1889" y="7521"/>
                    <a:pt x="1844" y="7497"/>
                  </a:cubicBezTo>
                  <a:cubicBezTo>
                    <a:pt x="1803" y="7478"/>
                    <a:pt x="1756" y="7467"/>
                    <a:pt x="1694" y="7467"/>
                  </a:cubicBezTo>
                  <a:cubicBezTo>
                    <a:pt x="1666" y="7467"/>
                    <a:pt x="1636" y="7470"/>
                    <a:pt x="1608" y="7472"/>
                  </a:cubicBezTo>
                  <a:lnTo>
                    <a:pt x="1229" y="7500"/>
                  </a:lnTo>
                  <a:cubicBezTo>
                    <a:pt x="1179" y="7504"/>
                    <a:pt x="1132" y="7506"/>
                    <a:pt x="1085" y="7506"/>
                  </a:cubicBezTo>
                  <a:cubicBezTo>
                    <a:pt x="984" y="7506"/>
                    <a:pt x="909" y="7491"/>
                    <a:pt x="847" y="7459"/>
                  </a:cubicBezTo>
                  <a:cubicBezTo>
                    <a:pt x="785" y="7427"/>
                    <a:pt x="734" y="7363"/>
                    <a:pt x="717" y="7294"/>
                  </a:cubicBezTo>
                  <a:cubicBezTo>
                    <a:pt x="708" y="7264"/>
                    <a:pt x="704" y="7221"/>
                    <a:pt x="725" y="7178"/>
                  </a:cubicBezTo>
                  <a:cubicBezTo>
                    <a:pt x="742" y="7183"/>
                    <a:pt x="762" y="7185"/>
                    <a:pt x="781" y="7185"/>
                  </a:cubicBezTo>
                  <a:cubicBezTo>
                    <a:pt x="879" y="7185"/>
                    <a:pt x="969" y="7125"/>
                    <a:pt x="1057" y="7067"/>
                  </a:cubicBezTo>
                  <a:cubicBezTo>
                    <a:pt x="1092" y="7045"/>
                    <a:pt x="1128" y="7022"/>
                    <a:pt x="1162" y="7003"/>
                  </a:cubicBezTo>
                  <a:cubicBezTo>
                    <a:pt x="1224" y="6968"/>
                    <a:pt x="1299" y="6945"/>
                    <a:pt x="1396" y="6928"/>
                  </a:cubicBezTo>
                  <a:cubicBezTo>
                    <a:pt x="1443" y="6919"/>
                    <a:pt x="1597" y="6885"/>
                    <a:pt x="1651" y="6795"/>
                  </a:cubicBezTo>
                  <a:cubicBezTo>
                    <a:pt x="1668" y="6763"/>
                    <a:pt x="1672" y="6726"/>
                    <a:pt x="1659" y="6692"/>
                  </a:cubicBezTo>
                  <a:cubicBezTo>
                    <a:pt x="1629" y="6598"/>
                    <a:pt x="1529" y="6591"/>
                    <a:pt x="1441" y="6587"/>
                  </a:cubicBezTo>
                  <a:cubicBezTo>
                    <a:pt x="1400" y="6583"/>
                    <a:pt x="1357" y="6581"/>
                    <a:pt x="1323" y="6572"/>
                  </a:cubicBezTo>
                  <a:cubicBezTo>
                    <a:pt x="1209" y="6538"/>
                    <a:pt x="1156" y="6398"/>
                    <a:pt x="1171" y="6285"/>
                  </a:cubicBezTo>
                  <a:cubicBezTo>
                    <a:pt x="1186" y="6163"/>
                    <a:pt x="1259" y="6053"/>
                    <a:pt x="1325" y="5955"/>
                  </a:cubicBezTo>
                  <a:lnTo>
                    <a:pt x="1503" y="5936"/>
                  </a:lnTo>
                  <a:lnTo>
                    <a:pt x="1492" y="5903"/>
                  </a:lnTo>
                  <a:cubicBezTo>
                    <a:pt x="1488" y="5891"/>
                    <a:pt x="1490" y="5880"/>
                    <a:pt x="1499" y="5869"/>
                  </a:cubicBezTo>
                  <a:cubicBezTo>
                    <a:pt x="1512" y="5848"/>
                    <a:pt x="1543" y="5836"/>
                    <a:pt x="1572" y="5836"/>
                  </a:cubicBezTo>
                  <a:cubicBezTo>
                    <a:pt x="1587" y="5836"/>
                    <a:pt x="1602" y="5839"/>
                    <a:pt x="1612" y="5848"/>
                  </a:cubicBezTo>
                  <a:cubicBezTo>
                    <a:pt x="1670" y="5888"/>
                    <a:pt x="1679" y="5976"/>
                    <a:pt x="1674" y="6043"/>
                  </a:cubicBezTo>
                  <a:lnTo>
                    <a:pt x="1672" y="6077"/>
                  </a:lnTo>
                  <a:lnTo>
                    <a:pt x="2171" y="5989"/>
                  </a:lnTo>
                  <a:cubicBezTo>
                    <a:pt x="2195" y="5985"/>
                    <a:pt x="2225" y="5978"/>
                    <a:pt x="2248" y="5957"/>
                  </a:cubicBezTo>
                  <a:cubicBezTo>
                    <a:pt x="2274" y="5931"/>
                    <a:pt x="2278" y="5897"/>
                    <a:pt x="2283" y="5871"/>
                  </a:cubicBezTo>
                  <a:lnTo>
                    <a:pt x="2433" y="4841"/>
                  </a:lnTo>
                  <a:lnTo>
                    <a:pt x="2396" y="4847"/>
                  </a:lnTo>
                  <a:cubicBezTo>
                    <a:pt x="2345" y="4856"/>
                    <a:pt x="2296" y="4862"/>
                    <a:pt x="2248" y="4862"/>
                  </a:cubicBezTo>
                  <a:cubicBezTo>
                    <a:pt x="2133" y="4862"/>
                    <a:pt x="1989" y="4834"/>
                    <a:pt x="1961" y="4712"/>
                  </a:cubicBezTo>
                  <a:cubicBezTo>
                    <a:pt x="1940" y="4607"/>
                    <a:pt x="2026" y="4509"/>
                    <a:pt x="2103" y="4419"/>
                  </a:cubicBezTo>
                  <a:cubicBezTo>
                    <a:pt x="2221" y="4284"/>
                    <a:pt x="2253" y="4153"/>
                    <a:pt x="2193" y="4061"/>
                  </a:cubicBezTo>
                  <a:lnTo>
                    <a:pt x="2186" y="4050"/>
                  </a:lnTo>
                  <a:lnTo>
                    <a:pt x="1679" y="3924"/>
                  </a:lnTo>
                  <a:lnTo>
                    <a:pt x="1694" y="3969"/>
                  </a:lnTo>
                  <a:cubicBezTo>
                    <a:pt x="1724" y="4061"/>
                    <a:pt x="1651" y="4164"/>
                    <a:pt x="1567" y="4205"/>
                  </a:cubicBezTo>
                  <a:cubicBezTo>
                    <a:pt x="1492" y="4241"/>
                    <a:pt x="1404" y="4245"/>
                    <a:pt x="1331" y="4245"/>
                  </a:cubicBezTo>
                  <a:lnTo>
                    <a:pt x="1256" y="4245"/>
                  </a:lnTo>
                  <a:cubicBezTo>
                    <a:pt x="1137" y="4241"/>
                    <a:pt x="1032" y="4234"/>
                    <a:pt x="954" y="4175"/>
                  </a:cubicBezTo>
                  <a:cubicBezTo>
                    <a:pt x="909" y="4142"/>
                    <a:pt x="882" y="4082"/>
                    <a:pt x="882" y="4027"/>
                  </a:cubicBezTo>
                  <a:cubicBezTo>
                    <a:pt x="882" y="4001"/>
                    <a:pt x="886" y="3969"/>
                    <a:pt x="909" y="3945"/>
                  </a:cubicBezTo>
                  <a:cubicBezTo>
                    <a:pt x="931" y="3954"/>
                    <a:pt x="954" y="3960"/>
                    <a:pt x="978" y="3960"/>
                  </a:cubicBezTo>
                  <a:cubicBezTo>
                    <a:pt x="1087" y="3960"/>
                    <a:pt x="1203" y="3836"/>
                    <a:pt x="1214" y="3703"/>
                  </a:cubicBezTo>
                  <a:cubicBezTo>
                    <a:pt x="1220" y="3637"/>
                    <a:pt x="1209" y="3570"/>
                    <a:pt x="1201" y="3506"/>
                  </a:cubicBezTo>
                  <a:cubicBezTo>
                    <a:pt x="1192" y="3429"/>
                    <a:pt x="1182" y="3356"/>
                    <a:pt x="1196" y="3285"/>
                  </a:cubicBezTo>
                  <a:cubicBezTo>
                    <a:pt x="1201" y="3255"/>
                    <a:pt x="1209" y="3225"/>
                    <a:pt x="1220" y="3193"/>
                  </a:cubicBezTo>
                  <a:cubicBezTo>
                    <a:pt x="1250" y="3093"/>
                    <a:pt x="1284" y="2977"/>
                    <a:pt x="1201" y="2902"/>
                  </a:cubicBezTo>
                  <a:cubicBezTo>
                    <a:pt x="1173" y="2878"/>
                    <a:pt x="1139" y="2865"/>
                    <a:pt x="1102" y="2865"/>
                  </a:cubicBezTo>
                  <a:cubicBezTo>
                    <a:pt x="1025" y="2865"/>
                    <a:pt x="939" y="2921"/>
                    <a:pt x="899" y="2994"/>
                  </a:cubicBezTo>
                  <a:cubicBezTo>
                    <a:pt x="869" y="3050"/>
                    <a:pt x="854" y="3110"/>
                    <a:pt x="839" y="3168"/>
                  </a:cubicBezTo>
                  <a:cubicBezTo>
                    <a:pt x="826" y="3213"/>
                    <a:pt x="815" y="3255"/>
                    <a:pt x="798" y="3296"/>
                  </a:cubicBezTo>
                  <a:cubicBezTo>
                    <a:pt x="770" y="3360"/>
                    <a:pt x="702" y="3429"/>
                    <a:pt x="631" y="3429"/>
                  </a:cubicBezTo>
                  <a:cubicBezTo>
                    <a:pt x="616" y="3429"/>
                    <a:pt x="601" y="3427"/>
                    <a:pt x="588" y="3420"/>
                  </a:cubicBezTo>
                  <a:cubicBezTo>
                    <a:pt x="513" y="3386"/>
                    <a:pt x="513" y="3307"/>
                    <a:pt x="519" y="3178"/>
                  </a:cubicBezTo>
                  <a:cubicBezTo>
                    <a:pt x="526" y="3103"/>
                    <a:pt x="530" y="3026"/>
                    <a:pt x="507" y="2960"/>
                  </a:cubicBezTo>
                  <a:cubicBezTo>
                    <a:pt x="470" y="2846"/>
                    <a:pt x="369" y="2784"/>
                    <a:pt x="271" y="2724"/>
                  </a:cubicBezTo>
                  <a:cubicBezTo>
                    <a:pt x="241" y="2707"/>
                    <a:pt x="211" y="2688"/>
                    <a:pt x="183" y="2668"/>
                  </a:cubicBezTo>
                  <a:cubicBezTo>
                    <a:pt x="110" y="2617"/>
                    <a:pt x="55" y="2523"/>
                    <a:pt x="55" y="2448"/>
                  </a:cubicBezTo>
                  <a:cubicBezTo>
                    <a:pt x="55" y="2409"/>
                    <a:pt x="70" y="2377"/>
                    <a:pt x="100" y="2356"/>
                  </a:cubicBezTo>
                  <a:lnTo>
                    <a:pt x="106" y="2353"/>
                  </a:lnTo>
                  <a:lnTo>
                    <a:pt x="108" y="2347"/>
                  </a:lnTo>
                  <a:cubicBezTo>
                    <a:pt x="196" y="2161"/>
                    <a:pt x="280" y="1963"/>
                    <a:pt x="355" y="1792"/>
                  </a:cubicBezTo>
                  <a:lnTo>
                    <a:pt x="547" y="1344"/>
                  </a:lnTo>
                  <a:cubicBezTo>
                    <a:pt x="642" y="1128"/>
                    <a:pt x="734" y="914"/>
                    <a:pt x="826" y="697"/>
                  </a:cubicBezTo>
                  <a:cubicBezTo>
                    <a:pt x="871" y="586"/>
                    <a:pt x="920" y="472"/>
                    <a:pt x="1006" y="393"/>
                  </a:cubicBezTo>
                  <a:cubicBezTo>
                    <a:pt x="1061" y="343"/>
                    <a:pt x="1135" y="315"/>
                    <a:pt x="1202" y="315"/>
                  </a:cubicBezTo>
                  <a:cubicBezTo>
                    <a:pt x="1242" y="315"/>
                    <a:pt x="1280" y="325"/>
                    <a:pt x="1310" y="346"/>
                  </a:cubicBezTo>
                  <a:cubicBezTo>
                    <a:pt x="1323" y="352"/>
                    <a:pt x="1334" y="361"/>
                    <a:pt x="1344" y="372"/>
                  </a:cubicBezTo>
                  <a:cubicBezTo>
                    <a:pt x="1355" y="380"/>
                    <a:pt x="1368" y="391"/>
                    <a:pt x="1381" y="399"/>
                  </a:cubicBezTo>
                  <a:cubicBezTo>
                    <a:pt x="1421" y="427"/>
                    <a:pt x="1469" y="442"/>
                    <a:pt x="1520" y="442"/>
                  </a:cubicBezTo>
                  <a:cubicBezTo>
                    <a:pt x="1670" y="442"/>
                    <a:pt x="1811" y="327"/>
                    <a:pt x="1889" y="226"/>
                  </a:cubicBezTo>
                  <a:cubicBezTo>
                    <a:pt x="1952" y="146"/>
                    <a:pt x="2037" y="54"/>
                    <a:pt x="2114" y="54"/>
                  </a:cubicBezTo>
                  <a:close/>
                  <a:moveTo>
                    <a:pt x="2111" y="1"/>
                  </a:moveTo>
                  <a:cubicBezTo>
                    <a:pt x="2011" y="1"/>
                    <a:pt x="1921" y="97"/>
                    <a:pt x="1848" y="194"/>
                  </a:cubicBezTo>
                  <a:cubicBezTo>
                    <a:pt x="1771" y="290"/>
                    <a:pt x="1642" y="389"/>
                    <a:pt x="1520" y="389"/>
                  </a:cubicBezTo>
                  <a:cubicBezTo>
                    <a:pt x="1479" y="389"/>
                    <a:pt x="1443" y="378"/>
                    <a:pt x="1411" y="354"/>
                  </a:cubicBezTo>
                  <a:cubicBezTo>
                    <a:pt x="1400" y="348"/>
                    <a:pt x="1389" y="339"/>
                    <a:pt x="1379" y="331"/>
                  </a:cubicBezTo>
                  <a:cubicBezTo>
                    <a:pt x="1366" y="320"/>
                    <a:pt x="1355" y="309"/>
                    <a:pt x="1340" y="301"/>
                  </a:cubicBezTo>
                  <a:cubicBezTo>
                    <a:pt x="1302" y="275"/>
                    <a:pt x="1254" y="262"/>
                    <a:pt x="1203" y="262"/>
                  </a:cubicBezTo>
                  <a:cubicBezTo>
                    <a:pt x="1122" y="262"/>
                    <a:pt x="1034" y="295"/>
                    <a:pt x="969" y="354"/>
                  </a:cubicBezTo>
                  <a:cubicBezTo>
                    <a:pt x="875" y="440"/>
                    <a:pt x="822" y="567"/>
                    <a:pt x="777" y="676"/>
                  </a:cubicBezTo>
                  <a:cubicBezTo>
                    <a:pt x="684" y="892"/>
                    <a:pt x="592" y="1109"/>
                    <a:pt x="500" y="1323"/>
                  </a:cubicBezTo>
                  <a:lnTo>
                    <a:pt x="305" y="1771"/>
                  </a:lnTo>
                  <a:cubicBezTo>
                    <a:pt x="232" y="1942"/>
                    <a:pt x="149" y="2133"/>
                    <a:pt x="63" y="2317"/>
                  </a:cubicBezTo>
                  <a:cubicBezTo>
                    <a:pt x="22" y="2349"/>
                    <a:pt x="1" y="2394"/>
                    <a:pt x="1" y="2448"/>
                  </a:cubicBezTo>
                  <a:cubicBezTo>
                    <a:pt x="1" y="2540"/>
                    <a:pt x="65" y="2651"/>
                    <a:pt x="151" y="2711"/>
                  </a:cubicBezTo>
                  <a:cubicBezTo>
                    <a:pt x="181" y="2733"/>
                    <a:pt x="211" y="2752"/>
                    <a:pt x="243" y="2769"/>
                  </a:cubicBezTo>
                  <a:cubicBezTo>
                    <a:pt x="337" y="2827"/>
                    <a:pt x="427" y="2883"/>
                    <a:pt x="457" y="2975"/>
                  </a:cubicBezTo>
                  <a:cubicBezTo>
                    <a:pt x="474" y="3033"/>
                    <a:pt x="470" y="3105"/>
                    <a:pt x="468" y="3174"/>
                  </a:cubicBezTo>
                  <a:cubicBezTo>
                    <a:pt x="459" y="3294"/>
                    <a:pt x="453" y="3418"/>
                    <a:pt x="567" y="3470"/>
                  </a:cubicBezTo>
                  <a:cubicBezTo>
                    <a:pt x="586" y="3478"/>
                    <a:pt x="607" y="3482"/>
                    <a:pt x="631" y="3482"/>
                  </a:cubicBezTo>
                  <a:cubicBezTo>
                    <a:pt x="725" y="3482"/>
                    <a:pt x="811" y="3399"/>
                    <a:pt x="847" y="3318"/>
                  </a:cubicBezTo>
                  <a:cubicBezTo>
                    <a:pt x="867" y="3273"/>
                    <a:pt x="879" y="3225"/>
                    <a:pt x="890" y="3180"/>
                  </a:cubicBezTo>
                  <a:cubicBezTo>
                    <a:pt x="905" y="3123"/>
                    <a:pt x="918" y="3069"/>
                    <a:pt x="946" y="3022"/>
                  </a:cubicBezTo>
                  <a:cubicBezTo>
                    <a:pt x="978" y="2962"/>
                    <a:pt x="1046" y="2921"/>
                    <a:pt x="1103" y="2921"/>
                  </a:cubicBezTo>
                  <a:cubicBezTo>
                    <a:pt x="1126" y="2921"/>
                    <a:pt x="1148" y="2928"/>
                    <a:pt x="1164" y="2943"/>
                  </a:cubicBezTo>
                  <a:cubicBezTo>
                    <a:pt x="1222" y="2994"/>
                    <a:pt x="1196" y="3084"/>
                    <a:pt x="1169" y="3178"/>
                  </a:cubicBezTo>
                  <a:cubicBezTo>
                    <a:pt x="1158" y="3210"/>
                    <a:pt x="1149" y="3243"/>
                    <a:pt x="1143" y="3275"/>
                  </a:cubicBezTo>
                  <a:cubicBezTo>
                    <a:pt x="1128" y="3354"/>
                    <a:pt x="1139" y="3435"/>
                    <a:pt x="1149" y="3515"/>
                  </a:cubicBezTo>
                  <a:cubicBezTo>
                    <a:pt x="1158" y="3579"/>
                    <a:pt x="1167" y="3639"/>
                    <a:pt x="1160" y="3699"/>
                  </a:cubicBezTo>
                  <a:cubicBezTo>
                    <a:pt x="1152" y="3802"/>
                    <a:pt x="1059" y="3907"/>
                    <a:pt x="978" y="3907"/>
                  </a:cubicBezTo>
                  <a:cubicBezTo>
                    <a:pt x="959" y="3907"/>
                    <a:pt x="939" y="3900"/>
                    <a:pt x="922" y="3890"/>
                  </a:cubicBezTo>
                  <a:lnTo>
                    <a:pt x="907" y="3879"/>
                  </a:lnTo>
                  <a:lnTo>
                    <a:pt x="892" y="3890"/>
                  </a:lnTo>
                  <a:cubicBezTo>
                    <a:pt x="849" y="3920"/>
                    <a:pt x="828" y="3969"/>
                    <a:pt x="828" y="4025"/>
                  </a:cubicBezTo>
                  <a:cubicBezTo>
                    <a:pt x="828" y="4100"/>
                    <a:pt x="864" y="4175"/>
                    <a:pt x="922" y="4217"/>
                  </a:cubicBezTo>
                  <a:cubicBezTo>
                    <a:pt x="1021" y="4292"/>
                    <a:pt x="1156" y="4294"/>
                    <a:pt x="1254" y="4299"/>
                  </a:cubicBezTo>
                  <a:lnTo>
                    <a:pt x="1331" y="4299"/>
                  </a:lnTo>
                  <a:cubicBezTo>
                    <a:pt x="1411" y="4299"/>
                    <a:pt x="1505" y="4294"/>
                    <a:pt x="1591" y="4252"/>
                  </a:cubicBezTo>
                  <a:cubicBezTo>
                    <a:pt x="1685" y="4207"/>
                    <a:pt x="1762" y="4104"/>
                    <a:pt x="1754" y="3997"/>
                  </a:cubicBezTo>
                  <a:lnTo>
                    <a:pt x="1754" y="3997"/>
                  </a:lnTo>
                  <a:lnTo>
                    <a:pt x="2152" y="4097"/>
                  </a:lnTo>
                  <a:cubicBezTo>
                    <a:pt x="2208" y="4198"/>
                    <a:pt x="2109" y="4331"/>
                    <a:pt x="2060" y="4387"/>
                  </a:cubicBezTo>
                  <a:cubicBezTo>
                    <a:pt x="1981" y="4479"/>
                    <a:pt x="1880" y="4592"/>
                    <a:pt x="1910" y="4723"/>
                  </a:cubicBezTo>
                  <a:cubicBezTo>
                    <a:pt x="1937" y="4845"/>
                    <a:pt x="2054" y="4914"/>
                    <a:pt x="2240" y="4914"/>
                  </a:cubicBezTo>
                  <a:cubicBezTo>
                    <a:pt x="2243" y="4914"/>
                    <a:pt x="2246" y="4914"/>
                    <a:pt x="2248" y="4914"/>
                  </a:cubicBezTo>
                  <a:cubicBezTo>
                    <a:pt x="2287" y="4914"/>
                    <a:pt x="2328" y="4912"/>
                    <a:pt x="2368" y="4907"/>
                  </a:cubicBezTo>
                  <a:lnTo>
                    <a:pt x="2368" y="4907"/>
                  </a:lnTo>
                  <a:lnTo>
                    <a:pt x="2229" y="5865"/>
                  </a:lnTo>
                  <a:cubicBezTo>
                    <a:pt x="2225" y="5886"/>
                    <a:pt x="2223" y="5908"/>
                    <a:pt x="2212" y="5918"/>
                  </a:cubicBezTo>
                  <a:cubicBezTo>
                    <a:pt x="2199" y="5929"/>
                    <a:pt x="2180" y="5931"/>
                    <a:pt x="2163" y="5936"/>
                  </a:cubicBezTo>
                  <a:lnTo>
                    <a:pt x="1728" y="6013"/>
                  </a:lnTo>
                  <a:cubicBezTo>
                    <a:pt x="1728" y="5914"/>
                    <a:pt x="1698" y="5843"/>
                    <a:pt x="1644" y="5803"/>
                  </a:cubicBezTo>
                  <a:cubicBezTo>
                    <a:pt x="1624" y="5789"/>
                    <a:pt x="1599" y="5783"/>
                    <a:pt x="1574" y="5783"/>
                  </a:cubicBezTo>
                  <a:cubicBezTo>
                    <a:pt x="1528" y="5783"/>
                    <a:pt x="1480" y="5803"/>
                    <a:pt x="1456" y="5837"/>
                  </a:cubicBezTo>
                  <a:cubicBezTo>
                    <a:pt x="1443" y="5852"/>
                    <a:pt x="1436" y="5871"/>
                    <a:pt x="1436" y="5888"/>
                  </a:cubicBezTo>
                  <a:lnTo>
                    <a:pt x="1295" y="5906"/>
                  </a:lnTo>
                  <a:lnTo>
                    <a:pt x="1289" y="5914"/>
                  </a:lnTo>
                  <a:cubicBezTo>
                    <a:pt x="1216" y="6019"/>
                    <a:pt x="1137" y="6139"/>
                    <a:pt x="1117" y="6276"/>
                  </a:cubicBezTo>
                  <a:cubicBezTo>
                    <a:pt x="1100" y="6413"/>
                    <a:pt x="1167" y="6581"/>
                    <a:pt x="1308" y="6621"/>
                  </a:cubicBezTo>
                  <a:cubicBezTo>
                    <a:pt x="1349" y="6634"/>
                    <a:pt x="1394" y="6636"/>
                    <a:pt x="1436" y="6640"/>
                  </a:cubicBezTo>
                  <a:cubicBezTo>
                    <a:pt x="1531" y="6647"/>
                    <a:pt x="1591" y="6653"/>
                    <a:pt x="1610" y="6709"/>
                  </a:cubicBezTo>
                  <a:cubicBezTo>
                    <a:pt x="1616" y="6730"/>
                    <a:pt x="1614" y="6750"/>
                    <a:pt x="1604" y="6767"/>
                  </a:cubicBezTo>
                  <a:cubicBezTo>
                    <a:pt x="1571" y="6823"/>
                    <a:pt x="1466" y="6859"/>
                    <a:pt x="1387" y="6874"/>
                  </a:cubicBezTo>
                  <a:cubicBezTo>
                    <a:pt x="1284" y="6893"/>
                    <a:pt x="1205" y="6919"/>
                    <a:pt x="1137" y="6955"/>
                  </a:cubicBezTo>
                  <a:cubicBezTo>
                    <a:pt x="1100" y="6975"/>
                    <a:pt x="1064" y="6998"/>
                    <a:pt x="1027" y="7022"/>
                  </a:cubicBezTo>
                  <a:cubicBezTo>
                    <a:pt x="946" y="7077"/>
                    <a:pt x="860" y="7131"/>
                    <a:pt x="779" y="7131"/>
                  </a:cubicBezTo>
                  <a:cubicBezTo>
                    <a:pt x="759" y="7131"/>
                    <a:pt x="740" y="7128"/>
                    <a:pt x="721" y="7120"/>
                  </a:cubicBezTo>
                  <a:lnTo>
                    <a:pt x="702" y="7114"/>
                  </a:lnTo>
                  <a:lnTo>
                    <a:pt x="689" y="7131"/>
                  </a:lnTo>
                  <a:cubicBezTo>
                    <a:pt x="657" y="7183"/>
                    <a:pt x="648" y="7245"/>
                    <a:pt x="665" y="7309"/>
                  </a:cubicBezTo>
                  <a:cubicBezTo>
                    <a:pt x="687" y="7390"/>
                    <a:pt x="747" y="7465"/>
                    <a:pt x="822" y="7506"/>
                  </a:cubicBezTo>
                  <a:cubicBezTo>
                    <a:pt x="892" y="7542"/>
                    <a:pt x="976" y="7560"/>
                    <a:pt x="1085" y="7560"/>
                  </a:cubicBezTo>
                  <a:cubicBezTo>
                    <a:pt x="1134" y="7560"/>
                    <a:pt x="1182" y="7557"/>
                    <a:pt x="1231" y="7553"/>
                  </a:cubicBezTo>
                  <a:lnTo>
                    <a:pt x="1612" y="7525"/>
                  </a:lnTo>
                  <a:cubicBezTo>
                    <a:pt x="1640" y="7523"/>
                    <a:pt x="1666" y="7521"/>
                    <a:pt x="1694" y="7521"/>
                  </a:cubicBezTo>
                  <a:cubicBezTo>
                    <a:pt x="1747" y="7521"/>
                    <a:pt x="1786" y="7530"/>
                    <a:pt x="1820" y="7545"/>
                  </a:cubicBezTo>
                  <a:cubicBezTo>
                    <a:pt x="1852" y="7562"/>
                    <a:pt x="1880" y="7594"/>
                    <a:pt x="1891" y="7628"/>
                  </a:cubicBezTo>
                  <a:cubicBezTo>
                    <a:pt x="1895" y="7645"/>
                    <a:pt x="1899" y="7671"/>
                    <a:pt x="1886" y="7695"/>
                  </a:cubicBezTo>
                  <a:lnTo>
                    <a:pt x="1871" y="7720"/>
                  </a:lnTo>
                  <a:lnTo>
                    <a:pt x="1899" y="7731"/>
                  </a:lnTo>
                  <a:cubicBezTo>
                    <a:pt x="1919" y="7742"/>
                    <a:pt x="1942" y="7746"/>
                    <a:pt x="1964" y="7746"/>
                  </a:cubicBezTo>
                  <a:cubicBezTo>
                    <a:pt x="2043" y="7746"/>
                    <a:pt x="2116" y="7692"/>
                    <a:pt x="2188" y="7641"/>
                  </a:cubicBezTo>
                  <a:cubicBezTo>
                    <a:pt x="2252" y="7593"/>
                    <a:pt x="2312" y="7552"/>
                    <a:pt x="2365" y="7552"/>
                  </a:cubicBezTo>
                  <a:cubicBezTo>
                    <a:pt x="2384" y="7552"/>
                    <a:pt x="2401" y="7557"/>
                    <a:pt x="2418" y="7568"/>
                  </a:cubicBezTo>
                  <a:cubicBezTo>
                    <a:pt x="2448" y="7590"/>
                    <a:pt x="2467" y="7630"/>
                    <a:pt x="2467" y="7682"/>
                  </a:cubicBezTo>
                  <a:cubicBezTo>
                    <a:pt x="2471" y="7842"/>
                    <a:pt x="2317" y="7967"/>
                    <a:pt x="2171" y="8003"/>
                  </a:cubicBezTo>
                  <a:cubicBezTo>
                    <a:pt x="2120" y="8016"/>
                    <a:pt x="2062" y="8021"/>
                    <a:pt x="2000" y="8021"/>
                  </a:cubicBezTo>
                  <a:cubicBezTo>
                    <a:pt x="1918" y="8021"/>
                    <a:pt x="1830" y="8012"/>
                    <a:pt x="1745" y="8001"/>
                  </a:cubicBezTo>
                  <a:lnTo>
                    <a:pt x="1674" y="7992"/>
                  </a:lnTo>
                  <a:cubicBezTo>
                    <a:pt x="1654" y="7990"/>
                    <a:pt x="1633" y="7988"/>
                    <a:pt x="1612" y="7988"/>
                  </a:cubicBezTo>
                  <a:cubicBezTo>
                    <a:pt x="1581" y="7988"/>
                    <a:pt x="1551" y="7992"/>
                    <a:pt x="1526" y="8001"/>
                  </a:cubicBezTo>
                  <a:cubicBezTo>
                    <a:pt x="1460" y="8027"/>
                    <a:pt x="1417" y="8089"/>
                    <a:pt x="1387" y="8136"/>
                  </a:cubicBezTo>
                  <a:lnTo>
                    <a:pt x="1164" y="8466"/>
                  </a:lnTo>
                  <a:lnTo>
                    <a:pt x="957" y="8464"/>
                  </a:lnTo>
                  <a:lnTo>
                    <a:pt x="961" y="8494"/>
                  </a:lnTo>
                  <a:cubicBezTo>
                    <a:pt x="969" y="8564"/>
                    <a:pt x="946" y="8639"/>
                    <a:pt x="892" y="8699"/>
                  </a:cubicBezTo>
                  <a:cubicBezTo>
                    <a:pt x="838" y="8763"/>
                    <a:pt x="764" y="8800"/>
                    <a:pt x="689" y="8800"/>
                  </a:cubicBezTo>
                  <a:cubicBezTo>
                    <a:pt x="679" y="8800"/>
                    <a:pt x="668" y="8800"/>
                    <a:pt x="657" y="8798"/>
                  </a:cubicBezTo>
                  <a:lnTo>
                    <a:pt x="624" y="8794"/>
                  </a:lnTo>
                  <a:lnTo>
                    <a:pt x="624" y="8794"/>
                  </a:lnTo>
                  <a:lnTo>
                    <a:pt x="650" y="9181"/>
                  </a:lnTo>
                  <a:lnTo>
                    <a:pt x="1563" y="8755"/>
                  </a:lnTo>
                  <a:cubicBezTo>
                    <a:pt x="1616" y="8729"/>
                    <a:pt x="1683" y="8699"/>
                    <a:pt x="1724" y="8639"/>
                  </a:cubicBezTo>
                  <a:cubicBezTo>
                    <a:pt x="1739" y="8616"/>
                    <a:pt x="1747" y="8590"/>
                    <a:pt x="1758" y="8564"/>
                  </a:cubicBezTo>
                  <a:cubicBezTo>
                    <a:pt x="1766" y="8541"/>
                    <a:pt x="1775" y="8519"/>
                    <a:pt x="1788" y="8500"/>
                  </a:cubicBezTo>
                  <a:cubicBezTo>
                    <a:pt x="1831" y="8436"/>
                    <a:pt x="1919" y="8419"/>
                    <a:pt x="2006" y="8406"/>
                  </a:cubicBezTo>
                  <a:cubicBezTo>
                    <a:pt x="2081" y="8394"/>
                    <a:pt x="2166" y="8383"/>
                    <a:pt x="2246" y="8383"/>
                  </a:cubicBezTo>
                  <a:cubicBezTo>
                    <a:pt x="2286" y="8383"/>
                    <a:pt x="2325" y="8386"/>
                    <a:pt x="2360" y="8393"/>
                  </a:cubicBezTo>
                  <a:cubicBezTo>
                    <a:pt x="2407" y="8402"/>
                    <a:pt x="2456" y="8419"/>
                    <a:pt x="2503" y="8434"/>
                  </a:cubicBezTo>
                  <a:cubicBezTo>
                    <a:pt x="2581" y="8459"/>
                    <a:pt x="2660" y="8485"/>
                    <a:pt x="2737" y="8485"/>
                  </a:cubicBezTo>
                  <a:cubicBezTo>
                    <a:pt x="2788" y="8485"/>
                    <a:pt x="2833" y="8474"/>
                    <a:pt x="2874" y="8451"/>
                  </a:cubicBezTo>
                  <a:cubicBezTo>
                    <a:pt x="2906" y="8432"/>
                    <a:pt x="2934" y="8406"/>
                    <a:pt x="2960" y="8380"/>
                  </a:cubicBezTo>
                  <a:cubicBezTo>
                    <a:pt x="2992" y="8350"/>
                    <a:pt x="3022" y="8322"/>
                    <a:pt x="3058" y="8309"/>
                  </a:cubicBezTo>
                  <a:cubicBezTo>
                    <a:pt x="3074" y="8304"/>
                    <a:pt x="3090" y="8301"/>
                    <a:pt x="3107" y="8301"/>
                  </a:cubicBezTo>
                  <a:cubicBezTo>
                    <a:pt x="3183" y="8301"/>
                    <a:pt x="3268" y="8356"/>
                    <a:pt x="3348" y="8412"/>
                  </a:cubicBezTo>
                  <a:cubicBezTo>
                    <a:pt x="3429" y="8470"/>
                    <a:pt x="3515" y="8530"/>
                    <a:pt x="3600" y="8530"/>
                  </a:cubicBezTo>
                  <a:cubicBezTo>
                    <a:pt x="3633" y="8530"/>
                    <a:pt x="3665" y="8524"/>
                    <a:pt x="3692" y="8507"/>
                  </a:cubicBezTo>
                  <a:cubicBezTo>
                    <a:pt x="3725" y="8487"/>
                    <a:pt x="3748" y="8462"/>
                    <a:pt x="3772" y="8438"/>
                  </a:cubicBezTo>
                  <a:cubicBezTo>
                    <a:pt x="3780" y="8425"/>
                    <a:pt x="3791" y="8414"/>
                    <a:pt x="3802" y="8406"/>
                  </a:cubicBezTo>
                  <a:cubicBezTo>
                    <a:pt x="3875" y="8333"/>
                    <a:pt x="3977" y="8301"/>
                    <a:pt x="4134" y="8301"/>
                  </a:cubicBezTo>
                  <a:cubicBezTo>
                    <a:pt x="4196" y="8301"/>
                    <a:pt x="4260" y="8307"/>
                    <a:pt x="4322" y="8312"/>
                  </a:cubicBezTo>
                  <a:cubicBezTo>
                    <a:pt x="4350" y="8314"/>
                    <a:pt x="4380" y="8316"/>
                    <a:pt x="4408" y="8318"/>
                  </a:cubicBezTo>
                  <a:cubicBezTo>
                    <a:pt x="4422" y="8319"/>
                    <a:pt x="4437" y="8319"/>
                    <a:pt x="4452" y="8319"/>
                  </a:cubicBezTo>
                  <a:cubicBezTo>
                    <a:pt x="4669" y="8319"/>
                    <a:pt x="4907" y="8230"/>
                    <a:pt x="4942" y="8035"/>
                  </a:cubicBezTo>
                  <a:cubicBezTo>
                    <a:pt x="5002" y="8057"/>
                    <a:pt x="5059" y="8076"/>
                    <a:pt x="5122" y="8076"/>
                  </a:cubicBezTo>
                  <a:cubicBezTo>
                    <a:pt x="5149" y="8076"/>
                    <a:pt x="5175" y="8072"/>
                    <a:pt x="5201" y="8063"/>
                  </a:cubicBezTo>
                  <a:cubicBezTo>
                    <a:pt x="5259" y="8044"/>
                    <a:pt x="5310" y="7984"/>
                    <a:pt x="5321" y="7922"/>
                  </a:cubicBezTo>
                  <a:cubicBezTo>
                    <a:pt x="5331" y="7870"/>
                    <a:pt x="5317" y="7825"/>
                    <a:pt x="5282" y="7797"/>
                  </a:cubicBezTo>
                  <a:lnTo>
                    <a:pt x="5276" y="7793"/>
                  </a:lnTo>
                  <a:lnTo>
                    <a:pt x="4693" y="7677"/>
                  </a:lnTo>
                  <a:cubicBezTo>
                    <a:pt x="4712" y="7614"/>
                    <a:pt x="4779" y="7562"/>
                    <a:pt x="4848" y="7562"/>
                  </a:cubicBezTo>
                  <a:cubicBezTo>
                    <a:pt x="4856" y="7562"/>
                    <a:pt x="4865" y="7562"/>
                    <a:pt x="4873" y="7564"/>
                  </a:cubicBezTo>
                  <a:lnTo>
                    <a:pt x="4907" y="7568"/>
                  </a:lnTo>
                  <a:lnTo>
                    <a:pt x="4894" y="7388"/>
                  </a:lnTo>
                  <a:lnTo>
                    <a:pt x="4894" y="7388"/>
                  </a:lnTo>
                  <a:cubicBezTo>
                    <a:pt x="4899" y="7389"/>
                    <a:pt x="4904" y="7389"/>
                    <a:pt x="4908" y="7389"/>
                  </a:cubicBezTo>
                  <a:cubicBezTo>
                    <a:pt x="4985" y="7389"/>
                    <a:pt x="5063" y="7323"/>
                    <a:pt x="5087" y="7240"/>
                  </a:cubicBezTo>
                  <a:cubicBezTo>
                    <a:pt x="5113" y="7157"/>
                    <a:pt x="5094" y="7071"/>
                    <a:pt x="5074" y="6998"/>
                  </a:cubicBezTo>
                  <a:lnTo>
                    <a:pt x="5520" y="6938"/>
                  </a:lnTo>
                  <a:cubicBezTo>
                    <a:pt x="5591" y="6930"/>
                    <a:pt x="5676" y="6917"/>
                    <a:pt x="5743" y="6868"/>
                  </a:cubicBezTo>
                  <a:cubicBezTo>
                    <a:pt x="5809" y="6816"/>
                    <a:pt x="5848" y="6711"/>
                    <a:pt x="5796" y="6636"/>
                  </a:cubicBezTo>
                  <a:lnTo>
                    <a:pt x="5786" y="6621"/>
                  </a:lnTo>
                  <a:lnTo>
                    <a:pt x="5769" y="6625"/>
                  </a:lnTo>
                  <a:cubicBezTo>
                    <a:pt x="5751" y="6630"/>
                    <a:pt x="5732" y="6633"/>
                    <a:pt x="5713" y="6633"/>
                  </a:cubicBezTo>
                  <a:cubicBezTo>
                    <a:pt x="5641" y="6633"/>
                    <a:pt x="5567" y="6598"/>
                    <a:pt x="5524" y="6542"/>
                  </a:cubicBezTo>
                  <a:cubicBezTo>
                    <a:pt x="5516" y="6531"/>
                    <a:pt x="5507" y="6518"/>
                    <a:pt x="5501" y="6506"/>
                  </a:cubicBezTo>
                  <a:cubicBezTo>
                    <a:pt x="5481" y="6476"/>
                    <a:pt x="5462" y="6446"/>
                    <a:pt x="5428" y="6424"/>
                  </a:cubicBezTo>
                  <a:cubicBezTo>
                    <a:pt x="5389" y="6396"/>
                    <a:pt x="5340" y="6394"/>
                    <a:pt x="5297" y="6394"/>
                  </a:cubicBezTo>
                  <a:lnTo>
                    <a:pt x="4498" y="6407"/>
                  </a:lnTo>
                  <a:cubicBezTo>
                    <a:pt x="4526" y="6043"/>
                    <a:pt x="4468" y="5672"/>
                    <a:pt x="4329" y="5334"/>
                  </a:cubicBezTo>
                  <a:lnTo>
                    <a:pt x="4322" y="5325"/>
                  </a:lnTo>
                  <a:cubicBezTo>
                    <a:pt x="4273" y="5274"/>
                    <a:pt x="4202" y="5244"/>
                    <a:pt x="4130" y="5244"/>
                  </a:cubicBezTo>
                  <a:cubicBezTo>
                    <a:pt x="4155" y="5158"/>
                    <a:pt x="4100" y="5057"/>
                    <a:pt x="4025" y="4991"/>
                  </a:cubicBezTo>
                  <a:cubicBezTo>
                    <a:pt x="4012" y="4978"/>
                    <a:pt x="3999" y="4965"/>
                    <a:pt x="3984" y="4954"/>
                  </a:cubicBezTo>
                  <a:cubicBezTo>
                    <a:pt x="3922" y="4901"/>
                    <a:pt x="3860" y="4847"/>
                    <a:pt x="3847" y="4772"/>
                  </a:cubicBezTo>
                  <a:cubicBezTo>
                    <a:pt x="3845" y="4759"/>
                    <a:pt x="3842" y="4744"/>
                    <a:pt x="3840" y="4729"/>
                  </a:cubicBezTo>
                  <a:cubicBezTo>
                    <a:pt x="3836" y="4667"/>
                    <a:pt x="3827" y="4590"/>
                    <a:pt x="3757" y="4577"/>
                  </a:cubicBezTo>
                  <a:cubicBezTo>
                    <a:pt x="3752" y="4577"/>
                    <a:pt x="3747" y="4576"/>
                    <a:pt x="3742" y="4576"/>
                  </a:cubicBezTo>
                  <a:cubicBezTo>
                    <a:pt x="3720" y="4576"/>
                    <a:pt x="3699" y="4583"/>
                    <a:pt x="3682" y="4590"/>
                  </a:cubicBezTo>
                  <a:cubicBezTo>
                    <a:pt x="3671" y="4594"/>
                    <a:pt x="3663" y="4599"/>
                    <a:pt x="3652" y="4601"/>
                  </a:cubicBezTo>
                  <a:cubicBezTo>
                    <a:pt x="3647" y="4602"/>
                    <a:pt x="3643" y="4602"/>
                    <a:pt x="3639" y="4602"/>
                  </a:cubicBezTo>
                  <a:cubicBezTo>
                    <a:pt x="3590" y="4602"/>
                    <a:pt x="3544" y="4549"/>
                    <a:pt x="3534" y="4500"/>
                  </a:cubicBezTo>
                  <a:cubicBezTo>
                    <a:pt x="3523" y="4455"/>
                    <a:pt x="3528" y="4408"/>
                    <a:pt x="3532" y="4359"/>
                  </a:cubicBezTo>
                  <a:cubicBezTo>
                    <a:pt x="3534" y="4337"/>
                    <a:pt x="3536" y="4316"/>
                    <a:pt x="3538" y="4297"/>
                  </a:cubicBezTo>
                  <a:cubicBezTo>
                    <a:pt x="3549" y="4048"/>
                    <a:pt x="3399" y="3804"/>
                    <a:pt x="3172" y="3705"/>
                  </a:cubicBezTo>
                  <a:cubicBezTo>
                    <a:pt x="3159" y="3699"/>
                    <a:pt x="3146" y="3695"/>
                    <a:pt x="3133" y="3690"/>
                  </a:cubicBezTo>
                  <a:cubicBezTo>
                    <a:pt x="3090" y="3673"/>
                    <a:pt x="3050" y="3656"/>
                    <a:pt x="3022" y="3628"/>
                  </a:cubicBezTo>
                  <a:cubicBezTo>
                    <a:pt x="2928" y="3536"/>
                    <a:pt x="2988" y="3367"/>
                    <a:pt x="3056" y="3243"/>
                  </a:cubicBezTo>
                  <a:lnTo>
                    <a:pt x="3078" y="3206"/>
                  </a:lnTo>
                  <a:lnTo>
                    <a:pt x="3035" y="3202"/>
                  </a:lnTo>
                  <a:cubicBezTo>
                    <a:pt x="2918" y="3193"/>
                    <a:pt x="2801" y="3188"/>
                    <a:pt x="2683" y="3188"/>
                  </a:cubicBezTo>
                  <a:cubicBezTo>
                    <a:pt x="2551" y="3188"/>
                    <a:pt x="2419" y="3194"/>
                    <a:pt x="2289" y="3204"/>
                  </a:cubicBezTo>
                  <a:cubicBezTo>
                    <a:pt x="2266" y="3056"/>
                    <a:pt x="2306" y="2902"/>
                    <a:pt x="2343" y="2767"/>
                  </a:cubicBezTo>
                  <a:lnTo>
                    <a:pt x="2510" y="2152"/>
                  </a:lnTo>
                  <a:cubicBezTo>
                    <a:pt x="2538" y="2047"/>
                    <a:pt x="2570" y="1948"/>
                    <a:pt x="2647" y="1899"/>
                  </a:cubicBezTo>
                  <a:cubicBezTo>
                    <a:pt x="2675" y="1880"/>
                    <a:pt x="2709" y="1869"/>
                    <a:pt x="2743" y="1858"/>
                  </a:cubicBezTo>
                  <a:cubicBezTo>
                    <a:pt x="2776" y="1848"/>
                    <a:pt x="2808" y="1837"/>
                    <a:pt x="2840" y="1820"/>
                  </a:cubicBezTo>
                  <a:cubicBezTo>
                    <a:pt x="2885" y="1794"/>
                    <a:pt x="2921" y="1745"/>
                    <a:pt x="2930" y="1696"/>
                  </a:cubicBezTo>
                  <a:cubicBezTo>
                    <a:pt x="2932" y="1679"/>
                    <a:pt x="2932" y="1664"/>
                    <a:pt x="2928" y="1649"/>
                  </a:cubicBezTo>
                  <a:cubicBezTo>
                    <a:pt x="3011" y="1640"/>
                    <a:pt x="3093" y="1599"/>
                    <a:pt x="3155" y="1535"/>
                  </a:cubicBezTo>
                  <a:cubicBezTo>
                    <a:pt x="3223" y="1462"/>
                    <a:pt x="3260" y="1368"/>
                    <a:pt x="3255" y="1278"/>
                  </a:cubicBezTo>
                  <a:lnTo>
                    <a:pt x="3255" y="1256"/>
                  </a:lnTo>
                  <a:lnTo>
                    <a:pt x="3234" y="1252"/>
                  </a:lnTo>
                  <a:cubicBezTo>
                    <a:pt x="2946" y="1197"/>
                    <a:pt x="2651" y="1169"/>
                    <a:pt x="2357" y="1169"/>
                  </a:cubicBezTo>
                  <a:cubicBezTo>
                    <a:pt x="2209" y="1169"/>
                    <a:pt x="2061" y="1176"/>
                    <a:pt x="1914" y="1190"/>
                  </a:cubicBezTo>
                  <a:lnTo>
                    <a:pt x="1895" y="1192"/>
                  </a:lnTo>
                  <a:lnTo>
                    <a:pt x="1891" y="1209"/>
                  </a:lnTo>
                  <a:cubicBezTo>
                    <a:pt x="1861" y="1304"/>
                    <a:pt x="1762" y="1346"/>
                    <a:pt x="1674" y="1346"/>
                  </a:cubicBezTo>
                  <a:cubicBezTo>
                    <a:pt x="1604" y="1346"/>
                    <a:pt x="1516" y="1316"/>
                    <a:pt x="1479" y="1235"/>
                  </a:cubicBezTo>
                  <a:cubicBezTo>
                    <a:pt x="1424" y="1113"/>
                    <a:pt x="1492" y="967"/>
                    <a:pt x="1589" y="886"/>
                  </a:cubicBezTo>
                  <a:cubicBezTo>
                    <a:pt x="1696" y="796"/>
                    <a:pt x="1841" y="757"/>
                    <a:pt x="1970" y="723"/>
                  </a:cubicBezTo>
                  <a:lnTo>
                    <a:pt x="2011" y="710"/>
                  </a:lnTo>
                  <a:lnTo>
                    <a:pt x="1983" y="678"/>
                  </a:lnTo>
                  <a:cubicBezTo>
                    <a:pt x="1899" y="579"/>
                    <a:pt x="2053" y="419"/>
                    <a:pt x="2086" y="389"/>
                  </a:cubicBezTo>
                  <a:cubicBezTo>
                    <a:pt x="2197" y="282"/>
                    <a:pt x="2283" y="130"/>
                    <a:pt x="2191" y="25"/>
                  </a:cubicBezTo>
                  <a:lnTo>
                    <a:pt x="2182" y="18"/>
                  </a:lnTo>
                  <a:cubicBezTo>
                    <a:pt x="2161" y="5"/>
                    <a:pt x="2137" y="1"/>
                    <a:pt x="21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296"/>
            <p:cNvSpPr/>
            <p:nvPr/>
          </p:nvSpPr>
          <p:spPr>
            <a:xfrm>
              <a:off x="4228247" y="2159088"/>
              <a:ext cx="13412" cy="10627"/>
            </a:xfrm>
            <a:custGeom>
              <a:rect b="b" l="l" r="r" t="t"/>
              <a:pathLst>
                <a:path extrusionOk="0" h="374" w="472">
                  <a:moveTo>
                    <a:pt x="314" y="1"/>
                  </a:moveTo>
                  <a:cubicBezTo>
                    <a:pt x="275" y="1"/>
                    <a:pt x="235" y="10"/>
                    <a:pt x="197" y="22"/>
                  </a:cubicBezTo>
                  <a:cubicBezTo>
                    <a:pt x="152" y="35"/>
                    <a:pt x="105" y="54"/>
                    <a:pt x="79" y="93"/>
                  </a:cubicBezTo>
                  <a:cubicBezTo>
                    <a:pt x="69" y="110"/>
                    <a:pt x="62" y="131"/>
                    <a:pt x="56" y="153"/>
                  </a:cubicBezTo>
                  <a:cubicBezTo>
                    <a:pt x="39" y="211"/>
                    <a:pt x="21" y="271"/>
                    <a:pt x="4" y="329"/>
                  </a:cubicBezTo>
                  <a:cubicBezTo>
                    <a:pt x="2" y="337"/>
                    <a:pt x="0" y="346"/>
                    <a:pt x="4" y="352"/>
                  </a:cubicBezTo>
                  <a:cubicBezTo>
                    <a:pt x="9" y="358"/>
                    <a:pt x="17" y="361"/>
                    <a:pt x="24" y="363"/>
                  </a:cubicBezTo>
                  <a:cubicBezTo>
                    <a:pt x="57" y="370"/>
                    <a:pt x="90" y="373"/>
                    <a:pt x="124" y="373"/>
                  </a:cubicBezTo>
                  <a:cubicBezTo>
                    <a:pt x="203" y="373"/>
                    <a:pt x="283" y="354"/>
                    <a:pt x="354" y="318"/>
                  </a:cubicBezTo>
                  <a:cubicBezTo>
                    <a:pt x="403" y="288"/>
                    <a:pt x="441" y="239"/>
                    <a:pt x="459" y="185"/>
                  </a:cubicBezTo>
                  <a:cubicBezTo>
                    <a:pt x="469" y="153"/>
                    <a:pt x="471" y="116"/>
                    <a:pt x="459" y="84"/>
                  </a:cubicBezTo>
                  <a:cubicBezTo>
                    <a:pt x="441" y="37"/>
                    <a:pt x="392" y="9"/>
                    <a:pt x="343" y="3"/>
                  </a:cubicBezTo>
                  <a:cubicBezTo>
                    <a:pt x="333" y="2"/>
                    <a:pt x="324" y="1"/>
                    <a:pt x="3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296"/>
            <p:cNvSpPr/>
            <p:nvPr/>
          </p:nvSpPr>
          <p:spPr>
            <a:xfrm>
              <a:off x="4227395" y="2158321"/>
              <a:ext cx="15117" cy="12133"/>
            </a:xfrm>
            <a:custGeom>
              <a:rect b="b" l="l" r="r" t="t"/>
              <a:pathLst>
                <a:path extrusionOk="0" h="427" w="532">
                  <a:moveTo>
                    <a:pt x="346" y="54"/>
                  </a:moveTo>
                  <a:cubicBezTo>
                    <a:pt x="354" y="54"/>
                    <a:pt x="362" y="54"/>
                    <a:pt x="371" y="56"/>
                  </a:cubicBezTo>
                  <a:cubicBezTo>
                    <a:pt x="414" y="62"/>
                    <a:pt x="452" y="88"/>
                    <a:pt x="465" y="120"/>
                  </a:cubicBezTo>
                  <a:cubicBezTo>
                    <a:pt x="476" y="150"/>
                    <a:pt x="469" y="182"/>
                    <a:pt x="463" y="203"/>
                  </a:cubicBezTo>
                  <a:cubicBezTo>
                    <a:pt x="448" y="253"/>
                    <a:pt x="414" y="296"/>
                    <a:pt x="371" y="319"/>
                  </a:cubicBezTo>
                  <a:cubicBezTo>
                    <a:pt x="304" y="356"/>
                    <a:pt x="229" y="373"/>
                    <a:pt x="154" y="373"/>
                  </a:cubicBezTo>
                  <a:cubicBezTo>
                    <a:pt x="124" y="373"/>
                    <a:pt x="94" y="371"/>
                    <a:pt x="60" y="362"/>
                  </a:cubicBezTo>
                  <a:cubicBezTo>
                    <a:pt x="60" y="362"/>
                    <a:pt x="60" y="362"/>
                    <a:pt x="60" y="360"/>
                  </a:cubicBezTo>
                  <a:lnTo>
                    <a:pt x="111" y="188"/>
                  </a:lnTo>
                  <a:cubicBezTo>
                    <a:pt x="116" y="169"/>
                    <a:pt x="122" y="150"/>
                    <a:pt x="133" y="135"/>
                  </a:cubicBezTo>
                  <a:cubicBezTo>
                    <a:pt x="154" y="103"/>
                    <a:pt x="195" y="88"/>
                    <a:pt x="236" y="75"/>
                  </a:cubicBezTo>
                  <a:cubicBezTo>
                    <a:pt x="269" y="64"/>
                    <a:pt x="308" y="54"/>
                    <a:pt x="346" y="54"/>
                  </a:cubicBezTo>
                  <a:close/>
                  <a:moveTo>
                    <a:pt x="347" y="0"/>
                  </a:moveTo>
                  <a:cubicBezTo>
                    <a:pt x="302" y="0"/>
                    <a:pt x="258" y="11"/>
                    <a:pt x="221" y="23"/>
                  </a:cubicBezTo>
                  <a:cubicBezTo>
                    <a:pt x="171" y="38"/>
                    <a:pt x="118" y="58"/>
                    <a:pt x="88" y="105"/>
                  </a:cubicBezTo>
                  <a:cubicBezTo>
                    <a:pt x="73" y="126"/>
                    <a:pt x="66" y="152"/>
                    <a:pt x="60" y="173"/>
                  </a:cubicBezTo>
                  <a:lnTo>
                    <a:pt x="9" y="347"/>
                  </a:lnTo>
                  <a:cubicBezTo>
                    <a:pt x="6" y="356"/>
                    <a:pt x="0" y="377"/>
                    <a:pt x="13" y="396"/>
                  </a:cubicBezTo>
                  <a:cubicBezTo>
                    <a:pt x="24" y="409"/>
                    <a:pt x="41" y="413"/>
                    <a:pt x="47" y="415"/>
                  </a:cubicBezTo>
                  <a:cubicBezTo>
                    <a:pt x="81" y="422"/>
                    <a:pt x="118" y="426"/>
                    <a:pt x="154" y="426"/>
                  </a:cubicBezTo>
                  <a:cubicBezTo>
                    <a:pt x="238" y="426"/>
                    <a:pt x="324" y="407"/>
                    <a:pt x="399" y="366"/>
                  </a:cubicBezTo>
                  <a:cubicBezTo>
                    <a:pt x="452" y="334"/>
                    <a:pt x="493" y="281"/>
                    <a:pt x="514" y="221"/>
                  </a:cubicBezTo>
                  <a:cubicBezTo>
                    <a:pt x="523" y="191"/>
                    <a:pt x="531" y="143"/>
                    <a:pt x="514" y="101"/>
                  </a:cubicBezTo>
                  <a:cubicBezTo>
                    <a:pt x="495" y="49"/>
                    <a:pt x="441" y="11"/>
                    <a:pt x="377" y="2"/>
                  </a:cubicBezTo>
                  <a:cubicBezTo>
                    <a:pt x="367" y="1"/>
                    <a:pt x="357" y="0"/>
                    <a:pt x="3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296"/>
            <p:cNvSpPr/>
            <p:nvPr/>
          </p:nvSpPr>
          <p:spPr>
            <a:xfrm>
              <a:off x="4218189" y="2131328"/>
              <a:ext cx="16708" cy="23016"/>
            </a:xfrm>
            <a:custGeom>
              <a:rect b="b" l="l" r="r" t="t"/>
              <a:pathLst>
                <a:path extrusionOk="0" h="810" w="588">
                  <a:moveTo>
                    <a:pt x="502" y="1"/>
                  </a:moveTo>
                  <a:cubicBezTo>
                    <a:pt x="442" y="1"/>
                    <a:pt x="390" y="46"/>
                    <a:pt x="354" y="93"/>
                  </a:cubicBezTo>
                  <a:cubicBezTo>
                    <a:pt x="315" y="140"/>
                    <a:pt x="285" y="194"/>
                    <a:pt x="238" y="232"/>
                  </a:cubicBezTo>
                  <a:cubicBezTo>
                    <a:pt x="189" y="271"/>
                    <a:pt x="125" y="286"/>
                    <a:pt x="67" y="309"/>
                  </a:cubicBezTo>
                  <a:cubicBezTo>
                    <a:pt x="54" y="316"/>
                    <a:pt x="39" y="322"/>
                    <a:pt x="28" y="333"/>
                  </a:cubicBezTo>
                  <a:cubicBezTo>
                    <a:pt x="1" y="359"/>
                    <a:pt x="7" y="404"/>
                    <a:pt x="22" y="438"/>
                  </a:cubicBezTo>
                  <a:cubicBezTo>
                    <a:pt x="39" y="472"/>
                    <a:pt x="65" y="502"/>
                    <a:pt x="76" y="538"/>
                  </a:cubicBezTo>
                  <a:cubicBezTo>
                    <a:pt x="101" y="626"/>
                    <a:pt x="41" y="725"/>
                    <a:pt x="80" y="808"/>
                  </a:cubicBezTo>
                  <a:cubicBezTo>
                    <a:pt x="85" y="809"/>
                    <a:pt x="90" y="809"/>
                    <a:pt x="95" y="809"/>
                  </a:cubicBezTo>
                  <a:cubicBezTo>
                    <a:pt x="203" y="809"/>
                    <a:pt x="302" y="705"/>
                    <a:pt x="292" y="596"/>
                  </a:cubicBezTo>
                  <a:cubicBezTo>
                    <a:pt x="290" y="586"/>
                    <a:pt x="290" y="573"/>
                    <a:pt x="294" y="562"/>
                  </a:cubicBezTo>
                  <a:cubicBezTo>
                    <a:pt x="300" y="546"/>
                    <a:pt x="317" y="542"/>
                    <a:pt x="337" y="542"/>
                  </a:cubicBezTo>
                  <a:cubicBezTo>
                    <a:pt x="351" y="542"/>
                    <a:pt x="366" y="544"/>
                    <a:pt x="380" y="545"/>
                  </a:cubicBezTo>
                  <a:cubicBezTo>
                    <a:pt x="383" y="545"/>
                    <a:pt x="387" y="545"/>
                    <a:pt x="390" y="545"/>
                  </a:cubicBezTo>
                  <a:cubicBezTo>
                    <a:pt x="434" y="545"/>
                    <a:pt x="478" y="521"/>
                    <a:pt x="506" y="487"/>
                  </a:cubicBezTo>
                  <a:cubicBezTo>
                    <a:pt x="538" y="449"/>
                    <a:pt x="555" y="401"/>
                    <a:pt x="566" y="352"/>
                  </a:cubicBezTo>
                  <a:cubicBezTo>
                    <a:pt x="588" y="245"/>
                    <a:pt x="579" y="129"/>
                    <a:pt x="538" y="26"/>
                  </a:cubicBezTo>
                  <a:cubicBezTo>
                    <a:pt x="534" y="18"/>
                    <a:pt x="530" y="9"/>
                    <a:pt x="523" y="5"/>
                  </a:cubicBezTo>
                  <a:cubicBezTo>
                    <a:pt x="517" y="1"/>
                    <a:pt x="508" y="1"/>
                    <a:pt x="50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296"/>
            <p:cNvSpPr/>
            <p:nvPr/>
          </p:nvSpPr>
          <p:spPr>
            <a:xfrm>
              <a:off x="4217336" y="2130532"/>
              <a:ext cx="18356" cy="24579"/>
            </a:xfrm>
            <a:custGeom>
              <a:rect b="b" l="l" r="r" t="t"/>
              <a:pathLst>
                <a:path extrusionOk="0" h="865" w="646">
                  <a:moveTo>
                    <a:pt x="538" y="54"/>
                  </a:moveTo>
                  <a:cubicBezTo>
                    <a:pt x="540" y="57"/>
                    <a:pt x="543" y="63"/>
                    <a:pt x="543" y="65"/>
                  </a:cubicBezTo>
                  <a:cubicBezTo>
                    <a:pt x="581" y="162"/>
                    <a:pt x="592" y="273"/>
                    <a:pt x="568" y="376"/>
                  </a:cubicBezTo>
                  <a:cubicBezTo>
                    <a:pt x="558" y="427"/>
                    <a:pt x="540" y="468"/>
                    <a:pt x="517" y="496"/>
                  </a:cubicBezTo>
                  <a:cubicBezTo>
                    <a:pt x="489" y="528"/>
                    <a:pt x="453" y="547"/>
                    <a:pt x="418" y="547"/>
                  </a:cubicBezTo>
                  <a:lnTo>
                    <a:pt x="399" y="545"/>
                  </a:lnTo>
                  <a:cubicBezTo>
                    <a:pt x="388" y="545"/>
                    <a:pt x="378" y="543"/>
                    <a:pt x="367" y="543"/>
                  </a:cubicBezTo>
                  <a:cubicBezTo>
                    <a:pt x="333" y="543"/>
                    <a:pt x="309" y="556"/>
                    <a:pt x="298" y="581"/>
                  </a:cubicBezTo>
                  <a:cubicBezTo>
                    <a:pt x="292" y="596"/>
                    <a:pt x="294" y="611"/>
                    <a:pt x="296" y="626"/>
                  </a:cubicBezTo>
                  <a:cubicBezTo>
                    <a:pt x="298" y="669"/>
                    <a:pt x="283" y="714"/>
                    <a:pt x="249" y="751"/>
                  </a:cubicBezTo>
                  <a:cubicBezTo>
                    <a:pt x="217" y="787"/>
                    <a:pt x="172" y="809"/>
                    <a:pt x="129" y="811"/>
                  </a:cubicBezTo>
                  <a:cubicBezTo>
                    <a:pt x="118" y="776"/>
                    <a:pt x="125" y="740"/>
                    <a:pt x="131" y="699"/>
                  </a:cubicBezTo>
                  <a:cubicBezTo>
                    <a:pt x="138" y="654"/>
                    <a:pt x="146" y="607"/>
                    <a:pt x="131" y="560"/>
                  </a:cubicBezTo>
                  <a:cubicBezTo>
                    <a:pt x="123" y="534"/>
                    <a:pt x="110" y="513"/>
                    <a:pt x="97" y="492"/>
                  </a:cubicBezTo>
                  <a:cubicBezTo>
                    <a:pt x="91" y="481"/>
                    <a:pt x="82" y="468"/>
                    <a:pt x="78" y="455"/>
                  </a:cubicBezTo>
                  <a:cubicBezTo>
                    <a:pt x="65" y="429"/>
                    <a:pt x="61" y="395"/>
                    <a:pt x="78" y="378"/>
                  </a:cubicBezTo>
                  <a:cubicBezTo>
                    <a:pt x="84" y="372"/>
                    <a:pt x="97" y="367"/>
                    <a:pt x="108" y="363"/>
                  </a:cubicBezTo>
                  <a:cubicBezTo>
                    <a:pt x="121" y="357"/>
                    <a:pt x="136" y="350"/>
                    <a:pt x="151" y="346"/>
                  </a:cubicBezTo>
                  <a:cubicBezTo>
                    <a:pt x="195" y="329"/>
                    <a:pt x="245" y="312"/>
                    <a:pt x="285" y="279"/>
                  </a:cubicBezTo>
                  <a:cubicBezTo>
                    <a:pt x="322" y="252"/>
                    <a:pt x="348" y="213"/>
                    <a:pt x="375" y="179"/>
                  </a:cubicBezTo>
                  <a:cubicBezTo>
                    <a:pt x="384" y="164"/>
                    <a:pt x="395" y="151"/>
                    <a:pt x="403" y="138"/>
                  </a:cubicBezTo>
                  <a:cubicBezTo>
                    <a:pt x="433" y="99"/>
                    <a:pt x="478" y="57"/>
                    <a:pt x="538" y="54"/>
                  </a:cubicBezTo>
                  <a:close/>
                  <a:moveTo>
                    <a:pt x="530" y="1"/>
                  </a:moveTo>
                  <a:cubicBezTo>
                    <a:pt x="472" y="3"/>
                    <a:pt x="414" y="37"/>
                    <a:pt x="363" y="104"/>
                  </a:cubicBezTo>
                  <a:cubicBezTo>
                    <a:pt x="352" y="119"/>
                    <a:pt x="341" y="132"/>
                    <a:pt x="330" y="147"/>
                  </a:cubicBezTo>
                  <a:cubicBezTo>
                    <a:pt x="307" y="181"/>
                    <a:pt x="283" y="213"/>
                    <a:pt x="251" y="239"/>
                  </a:cubicBezTo>
                  <a:cubicBezTo>
                    <a:pt x="217" y="264"/>
                    <a:pt x="176" y="279"/>
                    <a:pt x="131" y="297"/>
                  </a:cubicBezTo>
                  <a:cubicBezTo>
                    <a:pt x="116" y="301"/>
                    <a:pt x="101" y="307"/>
                    <a:pt x="88" y="312"/>
                  </a:cubicBezTo>
                  <a:cubicBezTo>
                    <a:pt x="71" y="318"/>
                    <a:pt x="54" y="327"/>
                    <a:pt x="39" y="342"/>
                  </a:cubicBezTo>
                  <a:cubicBezTo>
                    <a:pt x="1" y="380"/>
                    <a:pt x="9" y="438"/>
                    <a:pt x="28" y="479"/>
                  </a:cubicBezTo>
                  <a:cubicBezTo>
                    <a:pt x="35" y="492"/>
                    <a:pt x="43" y="507"/>
                    <a:pt x="52" y="519"/>
                  </a:cubicBezTo>
                  <a:cubicBezTo>
                    <a:pt x="63" y="539"/>
                    <a:pt x="73" y="556"/>
                    <a:pt x="80" y="575"/>
                  </a:cubicBezTo>
                  <a:cubicBezTo>
                    <a:pt x="91" y="609"/>
                    <a:pt x="84" y="650"/>
                    <a:pt x="78" y="691"/>
                  </a:cubicBezTo>
                  <a:cubicBezTo>
                    <a:pt x="71" y="742"/>
                    <a:pt x="63" y="796"/>
                    <a:pt x="86" y="847"/>
                  </a:cubicBezTo>
                  <a:lnTo>
                    <a:pt x="93" y="860"/>
                  </a:lnTo>
                  <a:lnTo>
                    <a:pt x="108" y="862"/>
                  </a:lnTo>
                  <a:cubicBezTo>
                    <a:pt x="114" y="862"/>
                    <a:pt x="118" y="864"/>
                    <a:pt x="125" y="864"/>
                  </a:cubicBezTo>
                  <a:cubicBezTo>
                    <a:pt x="185" y="864"/>
                    <a:pt x="245" y="836"/>
                    <a:pt x="290" y="787"/>
                  </a:cubicBezTo>
                  <a:cubicBezTo>
                    <a:pt x="333" y="740"/>
                    <a:pt x="354" y="680"/>
                    <a:pt x="348" y="618"/>
                  </a:cubicBezTo>
                  <a:cubicBezTo>
                    <a:pt x="348" y="611"/>
                    <a:pt x="348" y="605"/>
                    <a:pt x="348" y="601"/>
                  </a:cubicBezTo>
                  <a:cubicBezTo>
                    <a:pt x="350" y="599"/>
                    <a:pt x="360" y="596"/>
                    <a:pt x="367" y="596"/>
                  </a:cubicBezTo>
                  <a:cubicBezTo>
                    <a:pt x="375" y="596"/>
                    <a:pt x="384" y="599"/>
                    <a:pt x="393" y="599"/>
                  </a:cubicBezTo>
                  <a:lnTo>
                    <a:pt x="408" y="601"/>
                  </a:lnTo>
                  <a:cubicBezTo>
                    <a:pt x="411" y="601"/>
                    <a:pt x="415" y="601"/>
                    <a:pt x="419" y="601"/>
                  </a:cubicBezTo>
                  <a:cubicBezTo>
                    <a:pt x="469" y="601"/>
                    <a:pt x="520" y="574"/>
                    <a:pt x="558" y="532"/>
                  </a:cubicBezTo>
                  <a:cubicBezTo>
                    <a:pt x="588" y="496"/>
                    <a:pt x="609" y="449"/>
                    <a:pt x="622" y="387"/>
                  </a:cubicBezTo>
                  <a:cubicBezTo>
                    <a:pt x="645" y="273"/>
                    <a:pt x="635" y="153"/>
                    <a:pt x="592" y="44"/>
                  </a:cubicBezTo>
                  <a:cubicBezTo>
                    <a:pt x="590" y="35"/>
                    <a:pt x="583" y="20"/>
                    <a:pt x="566" y="9"/>
                  </a:cubicBezTo>
                  <a:cubicBezTo>
                    <a:pt x="558" y="5"/>
                    <a:pt x="547" y="1"/>
                    <a:pt x="5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296"/>
            <p:cNvSpPr/>
            <p:nvPr/>
          </p:nvSpPr>
          <p:spPr>
            <a:xfrm>
              <a:off x="4192134" y="2221625"/>
              <a:ext cx="57086" cy="45180"/>
            </a:xfrm>
            <a:custGeom>
              <a:rect b="b" l="l" r="r" t="t"/>
              <a:pathLst>
                <a:path extrusionOk="0" h="1590" w="2009">
                  <a:moveTo>
                    <a:pt x="1378" y="0"/>
                  </a:moveTo>
                  <a:lnTo>
                    <a:pt x="1378" y="0"/>
                  </a:lnTo>
                  <a:cubicBezTo>
                    <a:pt x="1380" y="92"/>
                    <a:pt x="1312" y="180"/>
                    <a:pt x="1222" y="199"/>
                  </a:cubicBezTo>
                  <a:cubicBezTo>
                    <a:pt x="1177" y="208"/>
                    <a:pt x="1127" y="201"/>
                    <a:pt x="1087" y="223"/>
                  </a:cubicBezTo>
                  <a:cubicBezTo>
                    <a:pt x="1027" y="255"/>
                    <a:pt x="1010" y="328"/>
                    <a:pt x="984" y="390"/>
                  </a:cubicBezTo>
                  <a:cubicBezTo>
                    <a:pt x="963" y="440"/>
                    <a:pt x="914" y="491"/>
                    <a:pt x="865" y="491"/>
                  </a:cubicBezTo>
                  <a:cubicBezTo>
                    <a:pt x="854" y="491"/>
                    <a:pt x="843" y="488"/>
                    <a:pt x="832" y="482"/>
                  </a:cubicBezTo>
                  <a:cubicBezTo>
                    <a:pt x="808" y="452"/>
                    <a:pt x="793" y="414"/>
                    <a:pt x="791" y="373"/>
                  </a:cubicBezTo>
                  <a:cubicBezTo>
                    <a:pt x="727" y="385"/>
                    <a:pt x="662" y="397"/>
                    <a:pt x="597" y="397"/>
                  </a:cubicBezTo>
                  <a:cubicBezTo>
                    <a:pt x="551" y="397"/>
                    <a:pt x="506" y="391"/>
                    <a:pt x="463" y="375"/>
                  </a:cubicBezTo>
                  <a:cubicBezTo>
                    <a:pt x="420" y="358"/>
                    <a:pt x="380" y="330"/>
                    <a:pt x="337" y="315"/>
                  </a:cubicBezTo>
                  <a:cubicBezTo>
                    <a:pt x="314" y="308"/>
                    <a:pt x="290" y="304"/>
                    <a:pt x="266" y="304"/>
                  </a:cubicBezTo>
                  <a:cubicBezTo>
                    <a:pt x="185" y="304"/>
                    <a:pt x="105" y="344"/>
                    <a:pt x="58" y="411"/>
                  </a:cubicBezTo>
                  <a:cubicBezTo>
                    <a:pt x="1" y="499"/>
                    <a:pt x="7" y="623"/>
                    <a:pt x="76" y="705"/>
                  </a:cubicBezTo>
                  <a:cubicBezTo>
                    <a:pt x="133" y="771"/>
                    <a:pt x="221" y="801"/>
                    <a:pt x="307" y="816"/>
                  </a:cubicBezTo>
                  <a:cubicBezTo>
                    <a:pt x="348" y="825"/>
                    <a:pt x="390" y="829"/>
                    <a:pt x="427" y="851"/>
                  </a:cubicBezTo>
                  <a:cubicBezTo>
                    <a:pt x="463" y="870"/>
                    <a:pt x="491" y="911"/>
                    <a:pt x="480" y="951"/>
                  </a:cubicBezTo>
                  <a:cubicBezTo>
                    <a:pt x="465" y="1016"/>
                    <a:pt x="380" y="1024"/>
                    <a:pt x="315" y="1028"/>
                  </a:cubicBezTo>
                  <a:cubicBezTo>
                    <a:pt x="292" y="1031"/>
                    <a:pt x="268" y="1037"/>
                    <a:pt x="247" y="1048"/>
                  </a:cubicBezTo>
                  <a:cubicBezTo>
                    <a:pt x="393" y="1191"/>
                    <a:pt x="480" y="1395"/>
                    <a:pt x="558" y="1590"/>
                  </a:cubicBezTo>
                  <a:lnTo>
                    <a:pt x="761" y="1590"/>
                  </a:lnTo>
                  <a:cubicBezTo>
                    <a:pt x="834" y="1521"/>
                    <a:pt x="795" y="1380"/>
                    <a:pt x="873" y="1318"/>
                  </a:cubicBezTo>
                  <a:cubicBezTo>
                    <a:pt x="901" y="1295"/>
                    <a:pt x="938" y="1289"/>
                    <a:pt x="975" y="1289"/>
                  </a:cubicBezTo>
                  <a:cubicBezTo>
                    <a:pt x="983" y="1289"/>
                    <a:pt x="991" y="1289"/>
                    <a:pt x="999" y="1290"/>
                  </a:cubicBezTo>
                  <a:cubicBezTo>
                    <a:pt x="1125" y="1301"/>
                    <a:pt x="1243" y="1350"/>
                    <a:pt x="1359" y="1403"/>
                  </a:cubicBezTo>
                  <a:cubicBezTo>
                    <a:pt x="1385" y="1333"/>
                    <a:pt x="1464" y="1281"/>
                    <a:pt x="1543" y="1268"/>
                  </a:cubicBezTo>
                  <a:cubicBezTo>
                    <a:pt x="1561" y="1266"/>
                    <a:pt x="1579" y="1265"/>
                    <a:pt x="1597" y="1265"/>
                  </a:cubicBezTo>
                  <a:cubicBezTo>
                    <a:pt x="1677" y="1265"/>
                    <a:pt x="1758" y="1285"/>
                    <a:pt x="1839" y="1294"/>
                  </a:cubicBezTo>
                  <a:cubicBezTo>
                    <a:pt x="1937" y="1118"/>
                    <a:pt x="1995" y="921"/>
                    <a:pt x="2008" y="720"/>
                  </a:cubicBezTo>
                  <a:cubicBezTo>
                    <a:pt x="1942" y="686"/>
                    <a:pt x="1875" y="651"/>
                    <a:pt x="1809" y="617"/>
                  </a:cubicBezTo>
                  <a:cubicBezTo>
                    <a:pt x="1856" y="557"/>
                    <a:pt x="1837" y="465"/>
                    <a:pt x="1785" y="409"/>
                  </a:cubicBezTo>
                  <a:cubicBezTo>
                    <a:pt x="1734" y="351"/>
                    <a:pt x="1657" y="326"/>
                    <a:pt x="1582" y="309"/>
                  </a:cubicBezTo>
                  <a:cubicBezTo>
                    <a:pt x="1625" y="174"/>
                    <a:pt x="1517" y="13"/>
                    <a:pt x="13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296"/>
            <p:cNvSpPr/>
            <p:nvPr/>
          </p:nvSpPr>
          <p:spPr>
            <a:xfrm>
              <a:off x="4191281" y="2220830"/>
              <a:ext cx="58705" cy="46771"/>
            </a:xfrm>
            <a:custGeom>
              <a:rect b="b" l="l" r="r" t="t"/>
              <a:pathLst>
                <a:path extrusionOk="0" h="1646" w="2066">
                  <a:moveTo>
                    <a:pt x="1432" y="60"/>
                  </a:moveTo>
                  <a:cubicBezTo>
                    <a:pt x="1481" y="73"/>
                    <a:pt x="1526" y="105"/>
                    <a:pt x="1556" y="152"/>
                  </a:cubicBezTo>
                  <a:cubicBezTo>
                    <a:pt x="1592" y="206"/>
                    <a:pt x="1605" y="272"/>
                    <a:pt x="1588" y="328"/>
                  </a:cubicBezTo>
                  <a:lnTo>
                    <a:pt x="1577" y="356"/>
                  </a:lnTo>
                  <a:lnTo>
                    <a:pt x="1607" y="362"/>
                  </a:lnTo>
                  <a:cubicBezTo>
                    <a:pt x="1667" y="377"/>
                    <a:pt x="1745" y="399"/>
                    <a:pt x="1796" y="454"/>
                  </a:cubicBezTo>
                  <a:cubicBezTo>
                    <a:pt x="1837" y="499"/>
                    <a:pt x="1858" y="579"/>
                    <a:pt x="1817" y="630"/>
                  </a:cubicBezTo>
                  <a:lnTo>
                    <a:pt x="1798" y="656"/>
                  </a:lnTo>
                  <a:lnTo>
                    <a:pt x="2010" y="765"/>
                  </a:lnTo>
                  <a:cubicBezTo>
                    <a:pt x="1995" y="949"/>
                    <a:pt x="1942" y="1131"/>
                    <a:pt x="1854" y="1294"/>
                  </a:cubicBezTo>
                  <a:cubicBezTo>
                    <a:pt x="1832" y="1292"/>
                    <a:pt x="1809" y="1288"/>
                    <a:pt x="1787" y="1284"/>
                  </a:cubicBezTo>
                  <a:cubicBezTo>
                    <a:pt x="1735" y="1276"/>
                    <a:pt x="1681" y="1267"/>
                    <a:pt x="1627" y="1267"/>
                  </a:cubicBezTo>
                  <a:cubicBezTo>
                    <a:pt x="1608" y="1267"/>
                    <a:pt x="1588" y="1268"/>
                    <a:pt x="1569" y="1271"/>
                  </a:cubicBezTo>
                  <a:cubicBezTo>
                    <a:pt x="1485" y="1281"/>
                    <a:pt x="1412" y="1331"/>
                    <a:pt x="1376" y="1397"/>
                  </a:cubicBezTo>
                  <a:cubicBezTo>
                    <a:pt x="1262" y="1346"/>
                    <a:pt x="1151" y="1301"/>
                    <a:pt x="1031" y="1292"/>
                  </a:cubicBezTo>
                  <a:cubicBezTo>
                    <a:pt x="1020" y="1290"/>
                    <a:pt x="1012" y="1290"/>
                    <a:pt x="1001" y="1290"/>
                  </a:cubicBezTo>
                  <a:cubicBezTo>
                    <a:pt x="952" y="1290"/>
                    <a:pt x="915" y="1301"/>
                    <a:pt x="885" y="1324"/>
                  </a:cubicBezTo>
                  <a:cubicBezTo>
                    <a:pt x="838" y="1363"/>
                    <a:pt x="828" y="1421"/>
                    <a:pt x="819" y="1478"/>
                  </a:cubicBezTo>
                  <a:cubicBezTo>
                    <a:pt x="810" y="1521"/>
                    <a:pt x="804" y="1562"/>
                    <a:pt x="780" y="1590"/>
                  </a:cubicBezTo>
                  <a:lnTo>
                    <a:pt x="607" y="1592"/>
                  </a:lnTo>
                  <a:cubicBezTo>
                    <a:pt x="534" y="1410"/>
                    <a:pt x="453" y="1226"/>
                    <a:pt x="324" y="1086"/>
                  </a:cubicBezTo>
                  <a:cubicBezTo>
                    <a:pt x="333" y="1084"/>
                    <a:pt x="339" y="1082"/>
                    <a:pt x="348" y="1082"/>
                  </a:cubicBezTo>
                  <a:cubicBezTo>
                    <a:pt x="410" y="1078"/>
                    <a:pt x="515" y="1071"/>
                    <a:pt x="536" y="986"/>
                  </a:cubicBezTo>
                  <a:cubicBezTo>
                    <a:pt x="551" y="930"/>
                    <a:pt x="513" y="879"/>
                    <a:pt x="470" y="855"/>
                  </a:cubicBezTo>
                  <a:cubicBezTo>
                    <a:pt x="435" y="834"/>
                    <a:pt x="397" y="827"/>
                    <a:pt x="358" y="823"/>
                  </a:cubicBezTo>
                  <a:lnTo>
                    <a:pt x="341" y="819"/>
                  </a:lnTo>
                  <a:cubicBezTo>
                    <a:pt x="241" y="801"/>
                    <a:pt x="170" y="767"/>
                    <a:pt x="125" y="716"/>
                  </a:cubicBezTo>
                  <a:cubicBezTo>
                    <a:pt x="65" y="643"/>
                    <a:pt x="58" y="532"/>
                    <a:pt x="112" y="454"/>
                  </a:cubicBezTo>
                  <a:cubicBezTo>
                    <a:pt x="150" y="396"/>
                    <a:pt x="226" y="360"/>
                    <a:pt x="299" y="360"/>
                  </a:cubicBezTo>
                  <a:cubicBezTo>
                    <a:pt x="319" y="360"/>
                    <a:pt x="339" y="363"/>
                    <a:pt x="358" y="369"/>
                  </a:cubicBezTo>
                  <a:cubicBezTo>
                    <a:pt x="380" y="377"/>
                    <a:pt x="401" y="388"/>
                    <a:pt x="425" y="399"/>
                  </a:cubicBezTo>
                  <a:cubicBezTo>
                    <a:pt x="444" y="409"/>
                    <a:pt x="463" y="420"/>
                    <a:pt x="485" y="427"/>
                  </a:cubicBezTo>
                  <a:cubicBezTo>
                    <a:pt x="528" y="444"/>
                    <a:pt x="577" y="451"/>
                    <a:pt x="630" y="451"/>
                  </a:cubicBezTo>
                  <a:cubicBezTo>
                    <a:pt x="683" y="451"/>
                    <a:pt x="741" y="444"/>
                    <a:pt x="800" y="433"/>
                  </a:cubicBezTo>
                  <a:cubicBezTo>
                    <a:pt x="806" y="467"/>
                    <a:pt x="819" y="499"/>
                    <a:pt x="840" y="527"/>
                  </a:cubicBezTo>
                  <a:lnTo>
                    <a:pt x="849" y="534"/>
                  </a:lnTo>
                  <a:cubicBezTo>
                    <a:pt x="862" y="542"/>
                    <a:pt x="879" y="547"/>
                    <a:pt x="894" y="547"/>
                  </a:cubicBezTo>
                  <a:cubicBezTo>
                    <a:pt x="958" y="547"/>
                    <a:pt x="1014" y="484"/>
                    <a:pt x="1038" y="429"/>
                  </a:cubicBezTo>
                  <a:cubicBezTo>
                    <a:pt x="1044" y="416"/>
                    <a:pt x="1048" y="403"/>
                    <a:pt x="1055" y="390"/>
                  </a:cubicBezTo>
                  <a:cubicBezTo>
                    <a:pt x="1074" y="341"/>
                    <a:pt x="1091" y="296"/>
                    <a:pt x="1130" y="274"/>
                  </a:cubicBezTo>
                  <a:cubicBezTo>
                    <a:pt x="1151" y="264"/>
                    <a:pt x="1177" y="262"/>
                    <a:pt x="1205" y="259"/>
                  </a:cubicBezTo>
                  <a:cubicBezTo>
                    <a:pt x="1222" y="257"/>
                    <a:pt x="1239" y="257"/>
                    <a:pt x="1256" y="253"/>
                  </a:cubicBezTo>
                  <a:cubicBezTo>
                    <a:pt x="1348" y="234"/>
                    <a:pt x="1421" y="152"/>
                    <a:pt x="1432" y="60"/>
                  </a:cubicBezTo>
                  <a:close/>
                  <a:moveTo>
                    <a:pt x="1380" y="0"/>
                  </a:moveTo>
                  <a:lnTo>
                    <a:pt x="1380" y="30"/>
                  </a:lnTo>
                  <a:cubicBezTo>
                    <a:pt x="1382" y="107"/>
                    <a:pt x="1322" y="184"/>
                    <a:pt x="1245" y="199"/>
                  </a:cubicBezTo>
                  <a:cubicBezTo>
                    <a:pt x="1230" y="204"/>
                    <a:pt x="1215" y="204"/>
                    <a:pt x="1200" y="206"/>
                  </a:cubicBezTo>
                  <a:cubicBezTo>
                    <a:pt x="1168" y="208"/>
                    <a:pt x="1136" y="210"/>
                    <a:pt x="1104" y="227"/>
                  </a:cubicBezTo>
                  <a:cubicBezTo>
                    <a:pt x="1048" y="257"/>
                    <a:pt x="1025" y="317"/>
                    <a:pt x="1003" y="371"/>
                  </a:cubicBezTo>
                  <a:cubicBezTo>
                    <a:pt x="999" y="384"/>
                    <a:pt x="995" y="397"/>
                    <a:pt x="990" y="407"/>
                  </a:cubicBezTo>
                  <a:cubicBezTo>
                    <a:pt x="972" y="450"/>
                    <a:pt x="931" y="492"/>
                    <a:pt x="896" y="492"/>
                  </a:cubicBezTo>
                  <a:cubicBezTo>
                    <a:pt x="890" y="492"/>
                    <a:pt x="884" y="491"/>
                    <a:pt x="879" y="489"/>
                  </a:cubicBezTo>
                  <a:cubicBezTo>
                    <a:pt x="862" y="463"/>
                    <a:pt x="851" y="431"/>
                    <a:pt x="849" y="401"/>
                  </a:cubicBezTo>
                  <a:lnTo>
                    <a:pt x="847" y="369"/>
                  </a:lnTo>
                  <a:lnTo>
                    <a:pt x="817" y="375"/>
                  </a:lnTo>
                  <a:cubicBezTo>
                    <a:pt x="750" y="388"/>
                    <a:pt x="688" y="399"/>
                    <a:pt x="628" y="399"/>
                  </a:cubicBezTo>
                  <a:cubicBezTo>
                    <a:pt x="581" y="399"/>
                    <a:pt x="540" y="392"/>
                    <a:pt x="504" y="377"/>
                  </a:cubicBezTo>
                  <a:cubicBezTo>
                    <a:pt x="485" y="371"/>
                    <a:pt x="465" y="360"/>
                    <a:pt x="448" y="352"/>
                  </a:cubicBezTo>
                  <a:cubicBezTo>
                    <a:pt x="425" y="339"/>
                    <a:pt x="401" y="328"/>
                    <a:pt x="375" y="317"/>
                  </a:cubicBezTo>
                  <a:cubicBezTo>
                    <a:pt x="350" y="311"/>
                    <a:pt x="322" y="307"/>
                    <a:pt x="294" y="307"/>
                  </a:cubicBezTo>
                  <a:cubicBezTo>
                    <a:pt x="204" y="307"/>
                    <a:pt x="116" y="352"/>
                    <a:pt x="67" y="424"/>
                  </a:cubicBezTo>
                  <a:cubicBezTo>
                    <a:pt x="1" y="521"/>
                    <a:pt x="9" y="660"/>
                    <a:pt x="84" y="750"/>
                  </a:cubicBezTo>
                  <a:cubicBezTo>
                    <a:pt x="138" y="812"/>
                    <a:pt x="219" y="851"/>
                    <a:pt x="333" y="872"/>
                  </a:cubicBezTo>
                  <a:lnTo>
                    <a:pt x="350" y="874"/>
                  </a:lnTo>
                  <a:cubicBezTo>
                    <a:pt x="384" y="881"/>
                    <a:pt x="416" y="885"/>
                    <a:pt x="444" y="900"/>
                  </a:cubicBezTo>
                  <a:cubicBezTo>
                    <a:pt x="468" y="915"/>
                    <a:pt x="491" y="945"/>
                    <a:pt x="485" y="973"/>
                  </a:cubicBezTo>
                  <a:cubicBezTo>
                    <a:pt x="474" y="1016"/>
                    <a:pt x="410" y="1024"/>
                    <a:pt x="343" y="1029"/>
                  </a:cubicBezTo>
                  <a:cubicBezTo>
                    <a:pt x="320" y="1031"/>
                    <a:pt x="294" y="1039"/>
                    <a:pt x="266" y="1052"/>
                  </a:cubicBezTo>
                  <a:lnTo>
                    <a:pt x="232" y="1067"/>
                  </a:lnTo>
                  <a:lnTo>
                    <a:pt x="260" y="1095"/>
                  </a:lnTo>
                  <a:cubicBezTo>
                    <a:pt x="399" y="1232"/>
                    <a:pt x="487" y="1433"/>
                    <a:pt x="564" y="1628"/>
                  </a:cubicBezTo>
                  <a:lnTo>
                    <a:pt x="570" y="1646"/>
                  </a:lnTo>
                  <a:lnTo>
                    <a:pt x="802" y="1643"/>
                  </a:lnTo>
                  <a:lnTo>
                    <a:pt x="808" y="1637"/>
                  </a:lnTo>
                  <a:cubicBezTo>
                    <a:pt x="851" y="1596"/>
                    <a:pt x="862" y="1541"/>
                    <a:pt x="870" y="1487"/>
                  </a:cubicBezTo>
                  <a:cubicBezTo>
                    <a:pt x="879" y="1438"/>
                    <a:pt x="888" y="1391"/>
                    <a:pt x="920" y="1367"/>
                  </a:cubicBezTo>
                  <a:cubicBezTo>
                    <a:pt x="939" y="1352"/>
                    <a:pt x="967" y="1344"/>
                    <a:pt x="1001" y="1344"/>
                  </a:cubicBezTo>
                  <a:cubicBezTo>
                    <a:pt x="1009" y="1344"/>
                    <a:pt x="1018" y="1345"/>
                    <a:pt x="1027" y="1346"/>
                  </a:cubicBezTo>
                  <a:cubicBezTo>
                    <a:pt x="1147" y="1354"/>
                    <a:pt x="1262" y="1403"/>
                    <a:pt x="1378" y="1455"/>
                  </a:cubicBezTo>
                  <a:lnTo>
                    <a:pt x="1404" y="1468"/>
                  </a:lnTo>
                  <a:lnTo>
                    <a:pt x="1415" y="1442"/>
                  </a:lnTo>
                  <a:cubicBezTo>
                    <a:pt x="1436" y="1382"/>
                    <a:pt x="1502" y="1335"/>
                    <a:pt x="1575" y="1324"/>
                  </a:cubicBezTo>
                  <a:cubicBezTo>
                    <a:pt x="1594" y="1321"/>
                    <a:pt x="1613" y="1320"/>
                    <a:pt x="1633" y="1320"/>
                  </a:cubicBezTo>
                  <a:cubicBezTo>
                    <a:pt x="1680" y="1320"/>
                    <a:pt x="1728" y="1328"/>
                    <a:pt x="1779" y="1337"/>
                  </a:cubicBezTo>
                  <a:cubicBezTo>
                    <a:pt x="1807" y="1341"/>
                    <a:pt x="1837" y="1346"/>
                    <a:pt x="1865" y="1350"/>
                  </a:cubicBezTo>
                  <a:lnTo>
                    <a:pt x="1884" y="1352"/>
                  </a:lnTo>
                  <a:lnTo>
                    <a:pt x="1892" y="1335"/>
                  </a:lnTo>
                  <a:cubicBezTo>
                    <a:pt x="1991" y="1157"/>
                    <a:pt x="2051" y="956"/>
                    <a:pt x="2066" y="750"/>
                  </a:cubicBezTo>
                  <a:lnTo>
                    <a:pt x="2066" y="733"/>
                  </a:lnTo>
                  <a:lnTo>
                    <a:pt x="1877" y="634"/>
                  </a:lnTo>
                  <a:cubicBezTo>
                    <a:pt x="1912" y="564"/>
                    <a:pt x="1886" y="474"/>
                    <a:pt x="1835" y="418"/>
                  </a:cubicBezTo>
                  <a:cubicBezTo>
                    <a:pt x="1781" y="360"/>
                    <a:pt x="1708" y="332"/>
                    <a:pt x="1644" y="317"/>
                  </a:cubicBezTo>
                  <a:cubicBezTo>
                    <a:pt x="1657" y="253"/>
                    <a:pt x="1642" y="182"/>
                    <a:pt x="1601" y="122"/>
                  </a:cubicBezTo>
                  <a:cubicBezTo>
                    <a:pt x="1554" y="54"/>
                    <a:pt x="1485" y="9"/>
                    <a:pt x="1410" y="2"/>
                  </a:cubicBezTo>
                  <a:lnTo>
                    <a:pt x="138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296"/>
            <p:cNvSpPr/>
            <p:nvPr/>
          </p:nvSpPr>
          <p:spPr>
            <a:xfrm>
              <a:off x="4154258" y="2251374"/>
              <a:ext cx="87206" cy="75186"/>
            </a:xfrm>
            <a:custGeom>
              <a:rect b="b" l="l" r="r" t="t"/>
              <a:pathLst>
                <a:path extrusionOk="0" h="2646" w="3069">
                  <a:moveTo>
                    <a:pt x="1580" y="1"/>
                  </a:moveTo>
                  <a:cubicBezTo>
                    <a:pt x="1539" y="20"/>
                    <a:pt x="1507" y="52"/>
                    <a:pt x="1522" y="93"/>
                  </a:cubicBezTo>
                  <a:cubicBezTo>
                    <a:pt x="1498" y="103"/>
                    <a:pt x="1473" y="107"/>
                    <a:pt x="1447" y="107"/>
                  </a:cubicBezTo>
                  <a:cubicBezTo>
                    <a:pt x="1399" y="107"/>
                    <a:pt x="1349" y="93"/>
                    <a:pt x="1301" y="82"/>
                  </a:cubicBezTo>
                  <a:cubicBezTo>
                    <a:pt x="1274" y="76"/>
                    <a:pt x="1244" y="71"/>
                    <a:pt x="1214" y="71"/>
                  </a:cubicBezTo>
                  <a:cubicBezTo>
                    <a:pt x="1166" y="71"/>
                    <a:pt x="1121" y="83"/>
                    <a:pt x="1091" y="121"/>
                  </a:cubicBezTo>
                  <a:cubicBezTo>
                    <a:pt x="1079" y="138"/>
                    <a:pt x="1070" y="159"/>
                    <a:pt x="1055" y="179"/>
                  </a:cubicBezTo>
                  <a:cubicBezTo>
                    <a:pt x="1028" y="212"/>
                    <a:pt x="986" y="225"/>
                    <a:pt x="942" y="225"/>
                  </a:cubicBezTo>
                  <a:cubicBezTo>
                    <a:pt x="907" y="225"/>
                    <a:pt x="870" y="216"/>
                    <a:pt x="839" y="202"/>
                  </a:cubicBezTo>
                  <a:cubicBezTo>
                    <a:pt x="766" y="170"/>
                    <a:pt x="704" y="119"/>
                    <a:pt x="629" y="97"/>
                  </a:cubicBezTo>
                  <a:cubicBezTo>
                    <a:pt x="609" y="92"/>
                    <a:pt x="588" y="89"/>
                    <a:pt x="567" y="89"/>
                  </a:cubicBezTo>
                  <a:cubicBezTo>
                    <a:pt x="502" y="89"/>
                    <a:pt x="437" y="115"/>
                    <a:pt x="393" y="164"/>
                  </a:cubicBezTo>
                  <a:cubicBezTo>
                    <a:pt x="337" y="226"/>
                    <a:pt x="324" y="328"/>
                    <a:pt x="369" y="399"/>
                  </a:cubicBezTo>
                  <a:cubicBezTo>
                    <a:pt x="410" y="463"/>
                    <a:pt x="494" y="511"/>
                    <a:pt x="487" y="583"/>
                  </a:cubicBezTo>
                  <a:cubicBezTo>
                    <a:pt x="483" y="639"/>
                    <a:pt x="429" y="676"/>
                    <a:pt x="399" y="723"/>
                  </a:cubicBezTo>
                  <a:cubicBezTo>
                    <a:pt x="359" y="789"/>
                    <a:pt x="365" y="875"/>
                    <a:pt x="395" y="946"/>
                  </a:cubicBezTo>
                  <a:cubicBezTo>
                    <a:pt x="427" y="1016"/>
                    <a:pt x="483" y="1076"/>
                    <a:pt x="534" y="1132"/>
                  </a:cubicBezTo>
                  <a:lnTo>
                    <a:pt x="811" y="1125"/>
                  </a:lnTo>
                  <a:cubicBezTo>
                    <a:pt x="815" y="1173"/>
                    <a:pt x="817" y="1220"/>
                    <a:pt x="821" y="1267"/>
                  </a:cubicBezTo>
                  <a:cubicBezTo>
                    <a:pt x="933" y="1312"/>
                    <a:pt x="1036" y="1380"/>
                    <a:pt x="1119" y="1468"/>
                  </a:cubicBezTo>
                  <a:cubicBezTo>
                    <a:pt x="1014" y="1498"/>
                    <a:pt x="909" y="1530"/>
                    <a:pt x="806" y="1560"/>
                  </a:cubicBezTo>
                  <a:cubicBezTo>
                    <a:pt x="785" y="1567"/>
                    <a:pt x="764" y="1573"/>
                    <a:pt x="749" y="1588"/>
                  </a:cubicBezTo>
                  <a:cubicBezTo>
                    <a:pt x="687" y="1644"/>
                    <a:pt x="755" y="1753"/>
                    <a:pt x="723" y="1830"/>
                  </a:cubicBezTo>
                  <a:cubicBezTo>
                    <a:pt x="703" y="1852"/>
                    <a:pt x="676" y="1857"/>
                    <a:pt x="646" y="1857"/>
                  </a:cubicBezTo>
                  <a:cubicBezTo>
                    <a:pt x="613" y="1857"/>
                    <a:pt x="577" y="1851"/>
                    <a:pt x="544" y="1851"/>
                  </a:cubicBezTo>
                  <a:cubicBezTo>
                    <a:pt x="514" y="1851"/>
                    <a:pt x="487" y="1856"/>
                    <a:pt x="468" y="1878"/>
                  </a:cubicBezTo>
                  <a:cubicBezTo>
                    <a:pt x="434" y="1914"/>
                    <a:pt x="447" y="1974"/>
                    <a:pt x="440" y="2023"/>
                  </a:cubicBezTo>
                  <a:cubicBezTo>
                    <a:pt x="429" y="2111"/>
                    <a:pt x="350" y="2175"/>
                    <a:pt x="264" y="2199"/>
                  </a:cubicBezTo>
                  <a:cubicBezTo>
                    <a:pt x="229" y="2208"/>
                    <a:pt x="193" y="2211"/>
                    <a:pt x="157" y="2211"/>
                  </a:cubicBezTo>
                  <a:cubicBezTo>
                    <a:pt x="105" y="2211"/>
                    <a:pt x="52" y="2204"/>
                    <a:pt x="1" y="2197"/>
                  </a:cubicBezTo>
                  <a:lnTo>
                    <a:pt x="1" y="2197"/>
                  </a:lnTo>
                  <a:cubicBezTo>
                    <a:pt x="63" y="2306"/>
                    <a:pt x="125" y="2413"/>
                    <a:pt x="187" y="2522"/>
                  </a:cubicBezTo>
                  <a:cubicBezTo>
                    <a:pt x="200" y="2548"/>
                    <a:pt x="217" y="2574"/>
                    <a:pt x="243" y="2589"/>
                  </a:cubicBezTo>
                  <a:cubicBezTo>
                    <a:pt x="264" y="2604"/>
                    <a:pt x="290" y="2606"/>
                    <a:pt x="316" y="2610"/>
                  </a:cubicBezTo>
                  <a:cubicBezTo>
                    <a:pt x="525" y="2634"/>
                    <a:pt x="736" y="2646"/>
                    <a:pt x="948" y="2646"/>
                  </a:cubicBezTo>
                  <a:cubicBezTo>
                    <a:pt x="1233" y="2646"/>
                    <a:pt x="1519" y="2624"/>
                    <a:pt x="1801" y="2582"/>
                  </a:cubicBezTo>
                  <a:cubicBezTo>
                    <a:pt x="1833" y="2576"/>
                    <a:pt x="1865" y="2572"/>
                    <a:pt x="1891" y="2552"/>
                  </a:cubicBezTo>
                  <a:cubicBezTo>
                    <a:pt x="1929" y="2525"/>
                    <a:pt x="1942" y="2475"/>
                    <a:pt x="1963" y="2432"/>
                  </a:cubicBezTo>
                  <a:cubicBezTo>
                    <a:pt x="2039" y="2276"/>
                    <a:pt x="2228" y="2205"/>
                    <a:pt x="2401" y="2205"/>
                  </a:cubicBezTo>
                  <a:cubicBezTo>
                    <a:pt x="2404" y="2205"/>
                    <a:pt x="2406" y="2205"/>
                    <a:pt x="2409" y="2205"/>
                  </a:cubicBezTo>
                  <a:cubicBezTo>
                    <a:pt x="2447" y="2206"/>
                    <a:pt x="2488" y="2208"/>
                    <a:pt x="2528" y="2208"/>
                  </a:cubicBezTo>
                  <a:cubicBezTo>
                    <a:pt x="2628" y="2208"/>
                    <a:pt x="2726" y="2195"/>
                    <a:pt x="2778" y="2117"/>
                  </a:cubicBezTo>
                  <a:cubicBezTo>
                    <a:pt x="2827" y="2042"/>
                    <a:pt x="2810" y="1937"/>
                    <a:pt x="2859" y="1863"/>
                  </a:cubicBezTo>
                  <a:cubicBezTo>
                    <a:pt x="2874" y="1837"/>
                    <a:pt x="2898" y="1818"/>
                    <a:pt x="2913" y="1792"/>
                  </a:cubicBezTo>
                  <a:cubicBezTo>
                    <a:pt x="2945" y="1745"/>
                    <a:pt x="2951" y="1680"/>
                    <a:pt x="2930" y="1627"/>
                  </a:cubicBezTo>
                  <a:cubicBezTo>
                    <a:pt x="2917" y="1601"/>
                    <a:pt x="2900" y="1578"/>
                    <a:pt x="2889" y="1552"/>
                  </a:cubicBezTo>
                  <a:cubicBezTo>
                    <a:pt x="2859" y="1470"/>
                    <a:pt x="2904" y="1383"/>
                    <a:pt x="2943" y="1305"/>
                  </a:cubicBezTo>
                  <a:cubicBezTo>
                    <a:pt x="3013" y="1151"/>
                    <a:pt x="3056" y="986"/>
                    <a:pt x="3067" y="817"/>
                  </a:cubicBezTo>
                  <a:cubicBezTo>
                    <a:pt x="3069" y="793"/>
                    <a:pt x="3069" y="770"/>
                    <a:pt x="3054" y="751"/>
                  </a:cubicBezTo>
                  <a:cubicBezTo>
                    <a:pt x="3035" y="725"/>
                    <a:pt x="2994" y="725"/>
                    <a:pt x="2960" y="721"/>
                  </a:cubicBezTo>
                  <a:cubicBezTo>
                    <a:pt x="2878" y="706"/>
                    <a:pt x="2818" y="639"/>
                    <a:pt x="2767" y="577"/>
                  </a:cubicBezTo>
                  <a:cubicBezTo>
                    <a:pt x="2726" y="528"/>
                    <a:pt x="2683" y="474"/>
                    <a:pt x="2679" y="412"/>
                  </a:cubicBezTo>
                  <a:cubicBezTo>
                    <a:pt x="2679" y="393"/>
                    <a:pt x="2685" y="373"/>
                    <a:pt x="2692" y="356"/>
                  </a:cubicBezTo>
                  <a:cubicBezTo>
                    <a:pt x="2576" y="303"/>
                    <a:pt x="2458" y="254"/>
                    <a:pt x="2332" y="243"/>
                  </a:cubicBezTo>
                  <a:cubicBezTo>
                    <a:pt x="2324" y="242"/>
                    <a:pt x="2316" y="242"/>
                    <a:pt x="2308" y="242"/>
                  </a:cubicBezTo>
                  <a:cubicBezTo>
                    <a:pt x="2271" y="242"/>
                    <a:pt x="2234" y="248"/>
                    <a:pt x="2206" y="271"/>
                  </a:cubicBezTo>
                  <a:cubicBezTo>
                    <a:pt x="2128" y="333"/>
                    <a:pt x="2167" y="474"/>
                    <a:pt x="2094" y="543"/>
                  </a:cubicBezTo>
                  <a:lnTo>
                    <a:pt x="1891" y="543"/>
                  </a:lnTo>
                  <a:cubicBezTo>
                    <a:pt x="1813" y="348"/>
                    <a:pt x="1726" y="144"/>
                    <a:pt x="158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296"/>
            <p:cNvSpPr/>
            <p:nvPr/>
          </p:nvSpPr>
          <p:spPr>
            <a:xfrm>
              <a:off x="4152809" y="2250464"/>
              <a:ext cx="89450" cy="76863"/>
            </a:xfrm>
            <a:custGeom>
              <a:rect b="b" l="l" r="r" t="t"/>
              <a:pathLst>
                <a:path extrusionOk="0" h="2705" w="3148">
                  <a:moveTo>
                    <a:pt x="1627" y="65"/>
                  </a:moveTo>
                  <a:cubicBezTo>
                    <a:pt x="1759" y="202"/>
                    <a:pt x="1843" y="397"/>
                    <a:pt x="1918" y="585"/>
                  </a:cubicBezTo>
                  <a:lnTo>
                    <a:pt x="1924" y="603"/>
                  </a:lnTo>
                  <a:lnTo>
                    <a:pt x="2156" y="600"/>
                  </a:lnTo>
                  <a:lnTo>
                    <a:pt x="2162" y="594"/>
                  </a:lnTo>
                  <a:cubicBezTo>
                    <a:pt x="2205" y="553"/>
                    <a:pt x="2216" y="498"/>
                    <a:pt x="2224" y="444"/>
                  </a:cubicBezTo>
                  <a:cubicBezTo>
                    <a:pt x="2233" y="395"/>
                    <a:pt x="2242" y="348"/>
                    <a:pt x="2274" y="324"/>
                  </a:cubicBezTo>
                  <a:cubicBezTo>
                    <a:pt x="2293" y="309"/>
                    <a:pt x="2321" y="301"/>
                    <a:pt x="2355" y="301"/>
                  </a:cubicBezTo>
                  <a:cubicBezTo>
                    <a:pt x="2363" y="301"/>
                    <a:pt x="2372" y="302"/>
                    <a:pt x="2381" y="303"/>
                  </a:cubicBezTo>
                  <a:cubicBezTo>
                    <a:pt x="2494" y="311"/>
                    <a:pt x="2601" y="354"/>
                    <a:pt x="2711" y="403"/>
                  </a:cubicBezTo>
                  <a:cubicBezTo>
                    <a:pt x="2706" y="416"/>
                    <a:pt x="2704" y="429"/>
                    <a:pt x="2704" y="444"/>
                  </a:cubicBezTo>
                  <a:cubicBezTo>
                    <a:pt x="2706" y="519"/>
                    <a:pt x="2760" y="581"/>
                    <a:pt x="2796" y="626"/>
                  </a:cubicBezTo>
                  <a:cubicBezTo>
                    <a:pt x="2856" y="697"/>
                    <a:pt x="2919" y="763"/>
                    <a:pt x="3006" y="778"/>
                  </a:cubicBezTo>
                  <a:cubicBezTo>
                    <a:pt x="3013" y="780"/>
                    <a:pt x="3021" y="780"/>
                    <a:pt x="3030" y="783"/>
                  </a:cubicBezTo>
                  <a:cubicBezTo>
                    <a:pt x="3051" y="785"/>
                    <a:pt x="3075" y="787"/>
                    <a:pt x="3084" y="800"/>
                  </a:cubicBezTo>
                  <a:cubicBezTo>
                    <a:pt x="3092" y="810"/>
                    <a:pt x="3092" y="830"/>
                    <a:pt x="3090" y="847"/>
                  </a:cubicBezTo>
                  <a:cubicBezTo>
                    <a:pt x="3081" y="1012"/>
                    <a:pt x="3039" y="1177"/>
                    <a:pt x="2968" y="1325"/>
                  </a:cubicBezTo>
                  <a:lnTo>
                    <a:pt x="2961" y="1340"/>
                  </a:lnTo>
                  <a:cubicBezTo>
                    <a:pt x="2925" y="1417"/>
                    <a:pt x="2882" y="1507"/>
                    <a:pt x="2916" y="1592"/>
                  </a:cubicBezTo>
                  <a:cubicBezTo>
                    <a:pt x="2921" y="1610"/>
                    <a:pt x="2929" y="1622"/>
                    <a:pt x="2938" y="1637"/>
                  </a:cubicBezTo>
                  <a:cubicBezTo>
                    <a:pt x="2944" y="1648"/>
                    <a:pt x="2951" y="1659"/>
                    <a:pt x="2955" y="1670"/>
                  </a:cubicBezTo>
                  <a:cubicBezTo>
                    <a:pt x="2974" y="1715"/>
                    <a:pt x="2970" y="1770"/>
                    <a:pt x="2942" y="1809"/>
                  </a:cubicBezTo>
                  <a:cubicBezTo>
                    <a:pt x="2936" y="1820"/>
                    <a:pt x="2927" y="1830"/>
                    <a:pt x="2916" y="1841"/>
                  </a:cubicBezTo>
                  <a:cubicBezTo>
                    <a:pt x="2906" y="1854"/>
                    <a:pt x="2895" y="1865"/>
                    <a:pt x="2886" y="1880"/>
                  </a:cubicBezTo>
                  <a:cubicBezTo>
                    <a:pt x="2859" y="1920"/>
                    <a:pt x="2850" y="1969"/>
                    <a:pt x="2844" y="2017"/>
                  </a:cubicBezTo>
                  <a:cubicBezTo>
                    <a:pt x="2835" y="2059"/>
                    <a:pt x="2829" y="2102"/>
                    <a:pt x="2807" y="2134"/>
                  </a:cubicBezTo>
                  <a:cubicBezTo>
                    <a:pt x="2762" y="2201"/>
                    <a:pt x="2675" y="2213"/>
                    <a:pt x="2586" y="2213"/>
                  </a:cubicBezTo>
                  <a:cubicBezTo>
                    <a:pt x="2561" y="2213"/>
                    <a:pt x="2536" y="2213"/>
                    <a:pt x="2511" y="2212"/>
                  </a:cubicBezTo>
                  <a:lnTo>
                    <a:pt x="2456" y="2212"/>
                  </a:lnTo>
                  <a:cubicBezTo>
                    <a:pt x="2289" y="2212"/>
                    <a:pt x="2079" y="2274"/>
                    <a:pt x="1991" y="2454"/>
                  </a:cubicBezTo>
                  <a:cubicBezTo>
                    <a:pt x="1984" y="2462"/>
                    <a:pt x="1980" y="2473"/>
                    <a:pt x="1976" y="2484"/>
                  </a:cubicBezTo>
                  <a:cubicBezTo>
                    <a:pt x="1961" y="2516"/>
                    <a:pt x="1948" y="2546"/>
                    <a:pt x="1924" y="2563"/>
                  </a:cubicBezTo>
                  <a:cubicBezTo>
                    <a:pt x="1905" y="2578"/>
                    <a:pt x="1877" y="2582"/>
                    <a:pt x="1847" y="2587"/>
                  </a:cubicBezTo>
                  <a:cubicBezTo>
                    <a:pt x="1570" y="2629"/>
                    <a:pt x="1288" y="2650"/>
                    <a:pt x="1005" y="2650"/>
                  </a:cubicBezTo>
                  <a:cubicBezTo>
                    <a:pt x="792" y="2650"/>
                    <a:pt x="579" y="2638"/>
                    <a:pt x="369" y="2614"/>
                  </a:cubicBezTo>
                  <a:cubicBezTo>
                    <a:pt x="348" y="2612"/>
                    <a:pt x="324" y="2610"/>
                    <a:pt x="307" y="2599"/>
                  </a:cubicBezTo>
                  <a:cubicBezTo>
                    <a:pt x="288" y="2587"/>
                    <a:pt x="273" y="2563"/>
                    <a:pt x="260" y="2539"/>
                  </a:cubicBezTo>
                  <a:lnTo>
                    <a:pt x="101" y="2263"/>
                  </a:lnTo>
                  <a:lnTo>
                    <a:pt x="101" y="2263"/>
                  </a:lnTo>
                  <a:cubicBezTo>
                    <a:pt x="135" y="2267"/>
                    <a:pt x="171" y="2270"/>
                    <a:pt x="206" y="2270"/>
                  </a:cubicBezTo>
                  <a:cubicBezTo>
                    <a:pt x="247" y="2270"/>
                    <a:pt x="287" y="2266"/>
                    <a:pt x="322" y="2257"/>
                  </a:cubicBezTo>
                  <a:cubicBezTo>
                    <a:pt x="410" y="2233"/>
                    <a:pt x="504" y="2162"/>
                    <a:pt x="519" y="2057"/>
                  </a:cubicBezTo>
                  <a:cubicBezTo>
                    <a:pt x="521" y="2042"/>
                    <a:pt x="521" y="2025"/>
                    <a:pt x="521" y="2010"/>
                  </a:cubicBezTo>
                  <a:cubicBezTo>
                    <a:pt x="521" y="1976"/>
                    <a:pt x="521" y="1946"/>
                    <a:pt x="538" y="1929"/>
                  </a:cubicBezTo>
                  <a:cubicBezTo>
                    <a:pt x="549" y="1916"/>
                    <a:pt x="566" y="1910"/>
                    <a:pt x="594" y="1910"/>
                  </a:cubicBezTo>
                  <a:cubicBezTo>
                    <a:pt x="611" y="1910"/>
                    <a:pt x="626" y="1912"/>
                    <a:pt x="643" y="1914"/>
                  </a:cubicBezTo>
                  <a:cubicBezTo>
                    <a:pt x="660" y="1916"/>
                    <a:pt x="680" y="1916"/>
                    <a:pt x="697" y="1916"/>
                  </a:cubicBezTo>
                  <a:cubicBezTo>
                    <a:pt x="725" y="1916"/>
                    <a:pt x="763" y="1914"/>
                    <a:pt x="793" y="1882"/>
                  </a:cubicBezTo>
                  <a:lnTo>
                    <a:pt x="798" y="1873"/>
                  </a:lnTo>
                  <a:cubicBezTo>
                    <a:pt x="815" y="1832"/>
                    <a:pt x="810" y="1787"/>
                    <a:pt x="804" y="1747"/>
                  </a:cubicBezTo>
                  <a:cubicBezTo>
                    <a:pt x="798" y="1693"/>
                    <a:pt x="795" y="1661"/>
                    <a:pt x="817" y="1640"/>
                  </a:cubicBezTo>
                  <a:cubicBezTo>
                    <a:pt x="830" y="1629"/>
                    <a:pt x="847" y="1625"/>
                    <a:pt x="864" y="1618"/>
                  </a:cubicBezTo>
                  <a:lnTo>
                    <a:pt x="1220" y="1513"/>
                  </a:lnTo>
                  <a:lnTo>
                    <a:pt x="1190" y="1481"/>
                  </a:lnTo>
                  <a:cubicBezTo>
                    <a:pt x="1106" y="1395"/>
                    <a:pt x="1007" y="1327"/>
                    <a:pt x="898" y="1280"/>
                  </a:cubicBezTo>
                  <a:lnTo>
                    <a:pt x="887" y="1132"/>
                  </a:lnTo>
                  <a:lnTo>
                    <a:pt x="598" y="1136"/>
                  </a:lnTo>
                  <a:cubicBezTo>
                    <a:pt x="549" y="1085"/>
                    <a:pt x="500" y="1031"/>
                    <a:pt x="472" y="967"/>
                  </a:cubicBezTo>
                  <a:cubicBezTo>
                    <a:pt x="446" y="911"/>
                    <a:pt x="433" y="830"/>
                    <a:pt x="474" y="770"/>
                  </a:cubicBezTo>
                  <a:cubicBezTo>
                    <a:pt x="483" y="755"/>
                    <a:pt x="493" y="742"/>
                    <a:pt x="506" y="727"/>
                  </a:cubicBezTo>
                  <a:cubicBezTo>
                    <a:pt x="532" y="697"/>
                    <a:pt x="562" y="665"/>
                    <a:pt x="564" y="618"/>
                  </a:cubicBezTo>
                  <a:cubicBezTo>
                    <a:pt x="570" y="558"/>
                    <a:pt x="528" y="513"/>
                    <a:pt x="491" y="472"/>
                  </a:cubicBezTo>
                  <a:cubicBezTo>
                    <a:pt x="472" y="455"/>
                    <a:pt x="457" y="435"/>
                    <a:pt x="444" y="418"/>
                  </a:cubicBezTo>
                  <a:cubicBezTo>
                    <a:pt x="405" y="358"/>
                    <a:pt x="414" y="268"/>
                    <a:pt x="465" y="213"/>
                  </a:cubicBezTo>
                  <a:cubicBezTo>
                    <a:pt x="502" y="173"/>
                    <a:pt x="562" y="148"/>
                    <a:pt x="622" y="148"/>
                  </a:cubicBezTo>
                  <a:cubicBezTo>
                    <a:pt x="639" y="148"/>
                    <a:pt x="656" y="150"/>
                    <a:pt x="673" y="155"/>
                  </a:cubicBezTo>
                  <a:cubicBezTo>
                    <a:pt x="716" y="168"/>
                    <a:pt x="755" y="189"/>
                    <a:pt x="795" y="213"/>
                  </a:cubicBezTo>
                  <a:cubicBezTo>
                    <a:pt x="821" y="230"/>
                    <a:pt x="849" y="245"/>
                    <a:pt x="879" y="258"/>
                  </a:cubicBezTo>
                  <a:cubicBezTo>
                    <a:pt x="915" y="275"/>
                    <a:pt x="956" y="283"/>
                    <a:pt x="992" y="283"/>
                  </a:cubicBezTo>
                  <a:cubicBezTo>
                    <a:pt x="1050" y="283"/>
                    <a:pt x="1097" y="264"/>
                    <a:pt x="1127" y="226"/>
                  </a:cubicBezTo>
                  <a:cubicBezTo>
                    <a:pt x="1134" y="217"/>
                    <a:pt x="1140" y="206"/>
                    <a:pt x="1147" y="193"/>
                  </a:cubicBezTo>
                  <a:cubicBezTo>
                    <a:pt x="1153" y="185"/>
                    <a:pt x="1157" y="176"/>
                    <a:pt x="1164" y="170"/>
                  </a:cubicBezTo>
                  <a:cubicBezTo>
                    <a:pt x="1185" y="143"/>
                    <a:pt x="1221" y="130"/>
                    <a:pt x="1267" y="130"/>
                  </a:cubicBezTo>
                  <a:cubicBezTo>
                    <a:pt x="1291" y="130"/>
                    <a:pt x="1317" y="133"/>
                    <a:pt x="1346" y="140"/>
                  </a:cubicBezTo>
                  <a:lnTo>
                    <a:pt x="1370" y="146"/>
                  </a:lnTo>
                  <a:cubicBezTo>
                    <a:pt x="1412" y="156"/>
                    <a:pt x="1457" y="165"/>
                    <a:pt x="1499" y="165"/>
                  </a:cubicBezTo>
                  <a:cubicBezTo>
                    <a:pt x="1529" y="165"/>
                    <a:pt x="1558" y="160"/>
                    <a:pt x="1584" y="148"/>
                  </a:cubicBezTo>
                  <a:lnTo>
                    <a:pt x="1607" y="138"/>
                  </a:lnTo>
                  <a:lnTo>
                    <a:pt x="1599" y="114"/>
                  </a:lnTo>
                  <a:cubicBezTo>
                    <a:pt x="1590" y="95"/>
                    <a:pt x="1607" y="78"/>
                    <a:pt x="1627" y="65"/>
                  </a:cubicBezTo>
                  <a:close/>
                  <a:moveTo>
                    <a:pt x="1637" y="1"/>
                  </a:moveTo>
                  <a:lnTo>
                    <a:pt x="1620" y="9"/>
                  </a:lnTo>
                  <a:cubicBezTo>
                    <a:pt x="1569" y="33"/>
                    <a:pt x="1541" y="69"/>
                    <a:pt x="1543" y="108"/>
                  </a:cubicBezTo>
                  <a:cubicBezTo>
                    <a:pt x="1530" y="111"/>
                    <a:pt x="1517" y="112"/>
                    <a:pt x="1502" y="112"/>
                  </a:cubicBezTo>
                  <a:cubicBezTo>
                    <a:pt x="1465" y="112"/>
                    <a:pt x="1422" y="103"/>
                    <a:pt x="1382" y="93"/>
                  </a:cubicBezTo>
                  <a:lnTo>
                    <a:pt x="1359" y="88"/>
                  </a:lnTo>
                  <a:cubicBezTo>
                    <a:pt x="1326" y="81"/>
                    <a:pt x="1296" y="77"/>
                    <a:pt x="1268" y="77"/>
                  </a:cubicBezTo>
                  <a:cubicBezTo>
                    <a:pt x="1204" y="77"/>
                    <a:pt x="1154" y="97"/>
                    <a:pt x="1123" y="136"/>
                  </a:cubicBezTo>
                  <a:cubicBezTo>
                    <a:pt x="1115" y="144"/>
                    <a:pt x="1108" y="157"/>
                    <a:pt x="1102" y="168"/>
                  </a:cubicBezTo>
                  <a:cubicBezTo>
                    <a:pt x="1095" y="176"/>
                    <a:pt x="1091" y="185"/>
                    <a:pt x="1085" y="193"/>
                  </a:cubicBezTo>
                  <a:cubicBezTo>
                    <a:pt x="1061" y="223"/>
                    <a:pt x="1022" y="230"/>
                    <a:pt x="992" y="230"/>
                  </a:cubicBezTo>
                  <a:cubicBezTo>
                    <a:pt x="962" y="230"/>
                    <a:pt x="930" y="223"/>
                    <a:pt x="900" y="208"/>
                  </a:cubicBezTo>
                  <a:cubicBezTo>
                    <a:pt x="872" y="198"/>
                    <a:pt x="849" y="183"/>
                    <a:pt x="821" y="168"/>
                  </a:cubicBezTo>
                  <a:cubicBezTo>
                    <a:pt x="780" y="142"/>
                    <a:pt x="735" y="116"/>
                    <a:pt x="686" y="103"/>
                  </a:cubicBezTo>
                  <a:cubicBezTo>
                    <a:pt x="665" y="98"/>
                    <a:pt x="642" y="95"/>
                    <a:pt x="620" y="95"/>
                  </a:cubicBezTo>
                  <a:cubicBezTo>
                    <a:pt x="546" y="95"/>
                    <a:pt x="473" y="125"/>
                    <a:pt x="425" y="176"/>
                  </a:cubicBezTo>
                  <a:cubicBezTo>
                    <a:pt x="358" y="251"/>
                    <a:pt x="348" y="367"/>
                    <a:pt x="399" y="446"/>
                  </a:cubicBezTo>
                  <a:cubicBezTo>
                    <a:pt x="414" y="470"/>
                    <a:pt x="433" y="489"/>
                    <a:pt x="450" y="508"/>
                  </a:cubicBezTo>
                  <a:cubicBezTo>
                    <a:pt x="485" y="545"/>
                    <a:pt x="515" y="577"/>
                    <a:pt x="510" y="613"/>
                  </a:cubicBezTo>
                  <a:cubicBezTo>
                    <a:pt x="508" y="641"/>
                    <a:pt x="487" y="667"/>
                    <a:pt x="465" y="693"/>
                  </a:cubicBezTo>
                  <a:cubicBezTo>
                    <a:pt x="453" y="708"/>
                    <a:pt x="438" y="725"/>
                    <a:pt x="429" y="740"/>
                  </a:cubicBezTo>
                  <a:cubicBezTo>
                    <a:pt x="384" y="808"/>
                    <a:pt x="384" y="900"/>
                    <a:pt x="423" y="990"/>
                  </a:cubicBezTo>
                  <a:cubicBezTo>
                    <a:pt x="457" y="1065"/>
                    <a:pt x="513" y="1125"/>
                    <a:pt x="566" y="1183"/>
                  </a:cubicBezTo>
                  <a:lnTo>
                    <a:pt x="575" y="1192"/>
                  </a:lnTo>
                  <a:lnTo>
                    <a:pt x="838" y="1185"/>
                  </a:lnTo>
                  <a:lnTo>
                    <a:pt x="847" y="1316"/>
                  </a:lnTo>
                  <a:lnTo>
                    <a:pt x="862" y="1322"/>
                  </a:lnTo>
                  <a:cubicBezTo>
                    <a:pt x="956" y="1361"/>
                    <a:pt x="1044" y="1419"/>
                    <a:pt x="1119" y="1487"/>
                  </a:cubicBezTo>
                  <a:lnTo>
                    <a:pt x="849" y="1567"/>
                  </a:lnTo>
                  <a:cubicBezTo>
                    <a:pt x="830" y="1573"/>
                    <a:pt x="802" y="1582"/>
                    <a:pt x="783" y="1599"/>
                  </a:cubicBezTo>
                  <a:cubicBezTo>
                    <a:pt x="735" y="1642"/>
                    <a:pt x="744" y="1700"/>
                    <a:pt x="750" y="1753"/>
                  </a:cubicBezTo>
                  <a:cubicBezTo>
                    <a:pt x="755" y="1787"/>
                    <a:pt x="761" y="1822"/>
                    <a:pt x="750" y="1847"/>
                  </a:cubicBezTo>
                  <a:cubicBezTo>
                    <a:pt x="738" y="1859"/>
                    <a:pt x="716" y="1863"/>
                    <a:pt x="690" y="1863"/>
                  </a:cubicBezTo>
                  <a:cubicBezTo>
                    <a:pt x="677" y="1863"/>
                    <a:pt x="663" y="1862"/>
                    <a:pt x="648" y="1860"/>
                  </a:cubicBezTo>
                  <a:cubicBezTo>
                    <a:pt x="630" y="1858"/>
                    <a:pt x="611" y="1856"/>
                    <a:pt x="594" y="1856"/>
                  </a:cubicBezTo>
                  <a:cubicBezTo>
                    <a:pt x="568" y="1856"/>
                    <a:pt x="528" y="1860"/>
                    <a:pt x="498" y="1892"/>
                  </a:cubicBezTo>
                  <a:cubicBezTo>
                    <a:pt x="468" y="1925"/>
                    <a:pt x="468" y="1969"/>
                    <a:pt x="468" y="2008"/>
                  </a:cubicBezTo>
                  <a:cubicBezTo>
                    <a:pt x="468" y="2023"/>
                    <a:pt x="468" y="2038"/>
                    <a:pt x="465" y="2051"/>
                  </a:cubicBezTo>
                  <a:cubicBezTo>
                    <a:pt x="455" y="2130"/>
                    <a:pt x="378" y="2186"/>
                    <a:pt x="309" y="2205"/>
                  </a:cubicBezTo>
                  <a:cubicBezTo>
                    <a:pt x="280" y="2213"/>
                    <a:pt x="246" y="2216"/>
                    <a:pt x="211" y="2216"/>
                  </a:cubicBezTo>
                  <a:cubicBezTo>
                    <a:pt x="160" y="2216"/>
                    <a:pt x="105" y="2209"/>
                    <a:pt x="56" y="2203"/>
                  </a:cubicBezTo>
                  <a:lnTo>
                    <a:pt x="0" y="2194"/>
                  </a:lnTo>
                  <a:lnTo>
                    <a:pt x="215" y="2567"/>
                  </a:lnTo>
                  <a:cubicBezTo>
                    <a:pt x="230" y="2593"/>
                    <a:pt x="247" y="2625"/>
                    <a:pt x="279" y="2644"/>
                  </a:cubicBezTo>
                  <a:cubicBezTo>
                    <a:pt x="307" y="2662"/>
                    <a:pt x="339" y="2666"/>
                    <a:pt x="363" y="2668"/>
                  </a:cubicBezTo>
                  <a:cubicBezTo>
                    <a:pt x="575" y="2692"/>
                    <a:pt x="791" y="2704"/>
                    <a:pt x="1003" y="2704"/>
                  </a:cubicBezTo>
                  <a:cubicBezTo>
                    <a:pt x="1288" y="2704"/>
                    <a:pt x="1575" y="2683"/>
                    <a:pt x="1856" y="2640"/>
                  </a:cubicBezTo>
                  <a:cubicBezTo>
                    <a:pt x="1886" y="2636"/>
                    <a:pt x="1924" y="2629"/>
                    <a:pt x="1957" y="2606"/>
                  </a:cubicBezTo>
                  <a:cubicBezTo>
                    <a:pt x="1991" y="2580"/>
                    <a:pt x="2010" y="2542"/>
                    <a:pt x="2025" y="2505"/>
                  </a:cubicBezTo>
                  <a:cubicBezTo>
                    <a:pt x="2029" y="2497"/>
                    <a:pt x="2034" y="2486"/>
                    <a:pt x="2038" y="2477"/>
                  </a:cubicBezTo>
                  <a:cubicBezTo>
                    <a:pt x="2115" y="2321"/>
                    <a:pt x="2310" y="2265"/>
                    <a:pt x="2460" y="2265"/>
                  </a:cubicBezTo>
                  <a:lnTo>
                    <a:pt x="2511" y="2265"/>
                  </a:lnTo>
                  <a:cubicBezTo>
                    <a:pt x="2533" y="2265"/>
                    <a:pt x="2556" y="2267"/>
                    <a:pt x="2578" y="2267"/>
                  </a:cubicBezTo>
                  <a:cubicBezTo>
                    <a:pt x="2679" y="2267"/>
                    <a:pt x="2790" y="2254"/>
                    <a:pt x="2850" y="2164"/>
                  </a:cubicBezTo>
                  <a:cubicBezTo>
                    <a:pt x="2880" y="2122"/>
                    <a:pt x="2886" y="2072"/>
                    <a:pt x="2895" y="2025"/>
                  </a:cubicBezTo>
                  <a:cubicBezTo>
                    <a:pt x="2904" y="1982"/>
                    <a:pt x="2910" y="1942"/>
                    <a:pt x="2931" y="1910"/>
                  </a:cubicBezTo>
                  <a:cubicBezTo>
                    <a:pt x="2940" y="1897"/>
                    <a:pt x="2949" y="1886"/>
                    <a:pt x="2957" y="1875"/>
                  </a:cubicBezTo>
                  <a:cubicBezTo>
                    <a:pt x="2968" y="1865"/>
                    <a:pt x="2979" y="1852"/>
                    <a:pt x="2987" y="1839"/>
                  </a:cubicBezTo>
                  <a:cubicBezTo>
                    <a:pt x="3024" y="1783"/>
                    <a:pt x="3030" y="1710"/>
                    <a:pt x="3004" y="1650"/>
                  </a:cubicBezTo>
                  <a:cubicBezTo>
                    <a:pt x="2998" y="1635"/>
                    <a:pt x="2991" y="1625"/>
                    <a:pt x="2985" y="1612"/>
                  </a:cubicBezTo>
                  <a:cubicBezTo>
                    <a:pt x="2979" y="1599"/>
                    <a:pt x="2970" y="1588"/>
                    <a:pt x="2966" y="1573"/>
                  </a:cubicBezTo>
                  <a:cubicBezTo>
                    <a:pt x="2940" y="1509"/>
                    <a:pt x="2976" y="1434"/>
                    <a:pt x="3011" y="1361"/>
                  </a:cubicBezTo>
                  <a:lnTo>
                    <a:pt x="3017" y="1348"/>
                  </a:lnTo>
                  <a:cubicBezTo>
                    <a:pt x="3090" y="1194"/>
                    <a:pt x="3133" y="1023"/>
                    <a:pt x="3144" y="851"/>
                  </a:cubicBezTo>
                  <a:cubicBezTo>
                    <a:pt x="3146" y="832"/>
                    <a:pt x="3148" y="795"/>
                    <a:pt x="3126" y="768"/>
                  </a:cubicBezTo>
                  <a:cubicBezTo>
                    <a:pt x="3103" y="738"/>
                    <a:pt x="3066" y="733"/>
                    <a:pt x="3036" y="729"/>
                  </a:cubicBezTo>
                  <a:cubicBezTo>
                    <a:pt x="3028" y="727"/>
                    <a:pt x="3021" y="727"/>
                    <a:pt x="3015" y="725"/>
                  </a:cubicBezTo>
                  <a:cubicBezTo>
                    <a:pt x="2946" y="714"/>
                    <a:pt x="2891" y="656"/>
                    <a:pt x="2837" y="592"/>
                  </a:cubicBezTo>
                  <a:cubicBezTo>
                    <a:pt x="2794" y="540"/>
                    <a:pt x="2760" y="495"/>
                    <a:pt x="2758" y="442"/>
                  </a:cubicBezTo>
                  <a:cubicBezTo>
                    <a:pt x="2758" y="427"/>
                    <a:pt x="2762" y="414"/>
                    <a:pt x="2769" y="399"/>
                  </a:cubicBezTo>
                  <a:lnTo>
                    <a:pt x="2777" y="375"/>
                  </a:lnTo>
                  <a:lnTo>
                    <a:pt x="2754" y="365"/>
                  </a:lnTo>
                  <a:cubicBezTo>
                    <a:pt x="2634" y="309"/>
                    <a:pt x="2514" y="258"/>
                    <a:pt x="2385" y="249"/>
                  </a:cubicBezTo>
                  <a:cubicBezTo>
                    <a:pt x="2374" y="247"/>
                    <a:pt x="2366" y="247"/>
                    <a:pt x="2355" y="247"/>
                  </a:cubicBezTo>
                  <a:cubicBezTo>
                    <a:pt x="2306" y="247"/>
                    <a:pt x="2269" y="258"/>
                    <a:pt x="2239" y="281"/>
                  </a:cubicBezTo>
                  <a:cubicBezTo>
                    <a:pt x="2192" y="320"/>
                    <a:pt x="2182" y="378"/>
                    <a:pt x="2173" y="435"/>
                  </a:cubicBezTo>
                  <a:cubicBezTo>
                    <a:pt x="2164" y="478"/>
                    <a:pt x="2158" y="519"/>
                    <a:pt x="2134" y="547"/>
                  </a:cubicBezTo>
                  <a:lnTo>
                    <a:pt x="1961" y="549"/>
                  </a:lnTo>
                  <a:cubicBezTo>
                    <a:pt x="1882" y="354"/>
                    <a:pt x="1794" y="155"/>
                    <a:pt x="1650" y="13"/>
                  </a:cubicBezTo>
                  <a:lnTo>
                    <a:pt x="163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29" name="Google Shape;4029;p296"/>
          <p:cNvSpPr/>
          <p:nvPr/>
        </p:nvSpPr>
        <p:spPr>
          <a:xfrm>
            <a:off x="193590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296"/>
          <p:cNvSpPr/>
          <p:nvPr/>
        </p:nvSpPr>
        <p:spPr>
          <a:xfrm>
            <a:off x="391365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296"/>
          <p:cNvSpPr/>
          <p:nvPr/>
        </p:nvSpPr>
        <p:spPr>
          <a:xfrm>
            <a:off x="5888794"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32" name="Google Shape;4032;p296"/>
          <p:cNvGrpSpPr/>
          <p:nvPr/>
        </p:nvGrpSpPr>
        <p:grpSpPr>
          <a:xfrm>
            <a:off x="2134576" y="2459525"/>
            <a:ext cx="924640" cy="546011"/>
            <a:chOff x="2134576" y="2496825"/>
            <a:chExt cx="924640" cy="546011"/>
          </a:xfrm>
        </p:grpSpPr>
        <p:sp>
          <p:nvSpPr>
            <p:cNvPr id="4033" name="Google Shape;4033;p296"/>
            <p:cNvSpPr/>
            <p:nvPr/>
          </p:nvSpPr>
          <p:spPr>
            <a:xfrm>
              <a:off x="2168415" y="2496825"/>
              <a:ext cx="844878" cy="285125"/>
            </a:xfrm>
            <a:custGeom>
              <a:rect b="b" l="l" r="r" t="t"/>
              <a:pathLst>
                <a:path extrusionOk="0" h="87061" w="257978">
                  <a:moveTo>
                    <a:pt x="37389" y="47002"/>
                  </a:moveTo>
                  <a:cubicBezTo>
                    <a:pt x="40237" y="47002"/>
                    <a:pt x="43086" y="47180"/>
                    <a:pt x="45934" y="47536"/>
                  </a:cubicBezTo>
                  <a:cubicBezTo>
                    <a:pt x="48961" y="47892"/>
                    <a:pt x="51810" y="48426"/>
                    <a:pt x="54480" y="49138"/>
                  </a:cubicBezTo>
                  <a:lnTo>
                    <a:pt x="54480" y="52877"/>
                  </a:lnTo>
                  <a:cubicBezTo>
                    <a:pt x="54480" y="55548"/>
                    <a:pt x="54302" y="58396"/>
                    <a:pt x="53590" y="60889"/>
                  </a:cubicBezTo>
                  <a:cubicBezTo>
                    <a:pt x="53056" y="63203"/>
                    <a:pt x="51988" y="65162"/>
                    <a:pt x="50385" y="66942"/>
                  </a:cubicBezTo>
                  <a:cubicBezTo>
                    <a:pt x="48071" y="69613"/>
                    <a:pt x="45044" y="71571"/>
                    <a:pt x="41662" y="72817"/>
                  </a:cubicBezTo>
                  <a:cubicBezTo>
                    <a:pt x="38635" y="73885"/>
                    <a:pt x="35430" y="74420"/>
                    <a:pt x="32226" y="74420"/>
                  </a:cubicBezTo>
                  <a:cubicBezTo>
                    <a:pt x="31886" y="74442"/>
                    <a:pt x="31552" y="74454"/>
                    <a:pt x="31222" y="74454"/>
                  </a:cubicBezTo>
                  <a:cubicBezTo>
                    <a:pt x="18750" y="74454"/>
                    <a:pt x="13268" y="58372"/>
                    <a:pt x="23502" y="50741"/>
                  </a:cubicBezTo>
                  <a:cubicBezTo>
                    <a:pt x="26528" y="48248"/>
                    <a:pt x="31157" y="47002"/>
                    <a:pt x="37389" y="47002"/>
                  </a:cubicBezTo>
                  <a:close/>
                  <a:moveTo>
                    <a:pt x="90372" y="2447"/>
                  </a:moveTo>
                  <a:cubicBezTo>
                    <a:pt x="90159" y="2447"/>
                    <a:pt x="89946" y="2462"/>
                    <a:pt x="89732" y="2493"/>
                  </a:cubicBezTo>
                  <a:lnTo>
                    <a:pt x="80118" y="2493"/>
                  </a:lnTo>
                  <a:cubicBezTo>
                    <a:pt x="79049" y="2671"/>
                    <a:pt x="78337" y="3561"/>
                    <a:pt x="78337" y="4807"/>
                  </a:cubicBezTo>
                  <a:cubicBezTo>
                    <a:pt x="78515" y="6053"/>
                    <a:pt x="78871" y="7300"/>
                    <a:pt x="79227" y="8546"/>
                  </a:cubicBezTo>
                  <a:lnTo>
                    <a:pt x="100948" y="79939"/>
                  </a:lnTo>
                  <a:cubicBezTo>
                    <a:pt x="101304" y="81363"/>
                    <a:pt x="102016" y="82609"/>
                    <a:pt x="102906" y="83677"/>
                  </a:cubicBezTo>
                  <a:cubicBezTo>
                    <a:pt x="103975" y="84390"/>
                    <a:pt x="105221" y="84568"/>
                    <a:pt x="106467" y="84568"/>
                  </a:cubicBezTo>
                  <a:lnTo>
                    <a:pt x="114479" y="84390"/>
                  </a:lnTo>
                  <a:cubicBezTo>
                    <a:pt x="114693" y="84420"/>
                    <a:pt x="114907" y="84435"/>
                    <a:pt x="115119" y="84435"/>
                  </a:cubicBezTo>
                  <a:cubicBezTo>
                    <a:pt x="116148" y="84435"/>
                    <a:pt x="117155" y="84089"/>
                    <a:pt x="118040" y="83499"/>
                  </a:cubicBezTo>
                  <a:cubicBezTo>
                    <a:pt x="118930" y="82431"/>
                    <a:pt x="119642" y="81185"/>
                    <a:pt x="119820" y="79761"/>
                  </a:cubicBezTo>
                  <a:lnTo>
                    <a:pt x="134063" y="20296"/>
                  </a:lnTo>
                  <a:lnTo>
                    <a:pt x="148484" y="79761"/>
                  </a:lnTo>
                  <a:cubicBezTo>
                    <a:pt x="148662" y="81185"/>
                    <a:pt x="149196" y="82431"/>
                    <a:pt x="150264" y="83499"/>
                  </a:cubicBezTo>
                  <a:cubicBezTo>
                    <a:pt x="151149" y="84089"/>
                    <a:pt x="152156" y="84435"/>
                    <a:pt x="153185" y="84435"/>
                  </a:cubicBezTo>
                  <a:cubicBezTo>
                    <a:pt x="153397" y="84435"/>
                    <a:pt x="153611" y="84420"/>
                    <a:pt x="153825" y="84390"/>
                  </a:cubicBezTo>
                  <a:lnTo>
                    <a:pt x="161837" y="84390"/>
                  </a:lnTo>
                  <a:cubicBezTo>
                    <a:pt x="162051" y="84420"/>
                    <a:pt x="162264" y="84435"/>
                    <a:pt x="162477" y="84435"/>
                  </a:cubicBezTo>
                  <a:cubicBezTo>
                    <a:pt x="163505" y="84435"/>
                    <a:pt x="164513" y="84089"/>
                    <a:pt x="165398" y="83499"/>
                  </a:cubicBezTo>
                  <a:cubicBezTo>
                    <a:pt x="166288" y="82431"/>
                    <a:pt x="167000" y="81185"/>
                    <a:pt x="167356" y="79939"/>
                  </a:cubicBezTo>
                  <a:lnTo>
                    <a:pt x="189611" y="8368"/>
                  </a:lnTo>
                  <a:cubicBezTo>
                    <a:pt x="189789" y="7656"/>
                    <a:pt x="189967" y="6943"/>
                    <a:pt x="190145" y="6053"/>
                  </a:cubicBezTo>
                  <a:cubicBezTo>
                    <a:pt x="190323" y="5697"/>
                    <a:pt x="190323" y="5163"/>
                    <a:pt x="190323" y="4629"/>
                  </a:cubicBezTo>
                  <a:lnTo>
                    <a:pt x="190323" y="4273"/>
                  </a:lnTo>
                  <a:cubicBezTo>
                    <a:pt x="190323" y="3297"/>
                    <a:pt x="189431" y="2470"/>
                    <a:pt x="188463" y="2470"/>
                  </a:cubicBezTo>
                  <a:cubicBezTo>
                    <a:pt x="188371" y="2470"/>
                    <a:pt x="188279" y="2477"/>
                    <a:pt x="188186" y="2493"/>
                  </a:cubicBezTo>
                  <a:lnTo>
                    <a:pt x="179463" y="2493"/>
                  </a:lnTo>
                  <a:cubicBezTo>
                    <a:pt x="179249" y="2462"/>
                    <a:pt x="179035" y="2447"/>
                    <a:pt x="178822" y="2447"/>
                  </a:cubicBezTo>
                  <a:cubicBezTo>
                    <a:pt x="177794" y="2447"/>
                    <a:pt x="176787" y="2793"/>
                    <a:pt x="175902" y="3383"/>
                  </a:cubicBezTo>
                  <a:cubicBezTo>
                    <a:pt x="175012" y="4451"/>
                    <a:pt x="174299" y="5697"/>
                    <a:pt x="174121" y="6943"/>
                  </a:cubicBezTo>
                  <a:lnTo>
                    <a:pt x="158098" y="68900"/>
                  </a:lnTo>
                  <a:lnTo>
                    <a:pt x="143499" y="7121"/>
                  </a:lnTo>
                  <a:cubicBezTo>
                    <a:pt x="143321" y="5697"/>
                    <a:pt x="142609" y="4451"/>
                    <a:pt x="141719" y="3383"/>
                  </a:cubicBezTo>
                  <a:cubicBezTo>
                    <a:pt x="140834" y="2793"/>
                    <a:pt x="139827" y="2447"/>
                    <a:pt x="138697" y="2447"/>
                  </a:cubicBezTo>
                  <a:cubicBezTo>
                    <a:pt x="138463" y="2447"/>
                    <a:pt x="138224" y="2462"/>
                    <a:pt x="137980" y="2493"/>
                  </a:cubicBezTo>
                  <a:lnTo>
                    <a:pt x="130680" y="2493"/>
                  </a:lnTo>
                  <a:cubicBezTo>
                    <a:pt x="129256" y="2493"/>
                    <a:pt x="128010" y="2849"/>
                    <a:pt x="126941" y="3383"/>
                  </a:cubicBezTo>
                  <a:cubicBezTo>
                    <a:pt x="126051" y="4451"/>
                    <a:pt x="125339" y="5697"/>
                    <a:pt x="125161" y="7121"/>
                  </a:cubicBezTo>
                  <a:lnTo>
                    <a:pt x="110740" y="68366"/>
                  </a:lnTo>
                  <a:lnTo>
                    <a:pt x="95073" y="7121"/>
                  </a:lnTo>
                  <a:cubicBezTo>
                    <a:pt x="94895" y="5697"/>
                    <a:pt x="94183" y="4451"/>
                    <a:pt x="93292" y="3383"/>
                  </a:cubicBezTo>
                  <a:cubicBezTo>
                    <a:pt x="92407" y="2793"/>
                    <a:pt x="91400" y="2447"/>
                    <a:pt x="90372" y="2447"/>
                  </a:cubicBezTo>
                  <a:close/>
                  <a:moveTo>
                    <a:pt x="37745" y="178"/>
                  </a:moveTo>
                  <a:cubicBezTo>
                    <a:pt x="32760" y="178"/>
                    <a:pt x="27953" y="712"/>
                    <a:pt x="23324" y="1958"/>
                  </a:cubicBezTo>
                  <a:cubicBezTo>
                    <a:pt x="19229" y="2849"/>
                    <a:pt x="15134" y="4273"/>
                    <a:pt x="11395" y="6053"/>
                  </a:cubicBezTo>
                  <a:cubicBezTo>
                    <a:pt x="10327" y="6409"/>
                    <a:pt x="9437" y="7121"/>
                    <a:pt x="8725" y="8012"/>
                  </a:cubicBezTo>
                  <a:cubicBezTo>
                    <a:pt x="8369" y="8902"/>
                    <a:pt x="8013" y="10148"/>
                    <a:pt x="8191" y="11216"/>
                  </a:cubicBezTo>
                  <a:lnTo>
                    <a:pt x="8191" y="15667"/>
                  </a:lnTo>
                  <a:cubicBezTo>
                    <a:pt x="8191" y="17626"/>
                    <a:pt x="8725" y="18516"/>
                    <a:pt x="10149" y="18516"/>
                  </a:cubicBezTo>
                  <a:cubicBezTo>
                    <a:pt x="10683" y="18516"/>
                    <a:pt x="11039" y="18516"/>
                    <a:pt x="11573" y="18338"/>
                  </a:cubicBezTo>
                  <a:cubicBezTo>
                    <a:pt x="12641" y="17982"/>
                    <a:pt x="13710" y="17626"/>
                    <a:pt x="14778" y="17092"/>
                  </a:cubicBezTo>
                  <a:cubicBezTo>
                    <a:pt x="17983" y="15845"/>
                    <a:pt x="21365" y="14777"/>
                    <a:pt x="24748" y="13887"/>
                  </a:cubicBezTo>
                  <a:cubicBezTo>
                    <a:pt x="28131" y="13175"/>
                    <a:pt x="31335" y="12819"/>
                    <a:pt x="34718" y="12819"/>
                  </a:cubicBezTo>
                  <a:cubicBezTo>
                    <a:pt x="42018" y="12819"/>
                    <a:pt x="46825" y="14243"/>
                    <a:pt x="49851" y="17270"/>
                  </a:cubicBezTo>
                  <a:cubicBezTo>
                    <a:pt x="52878" y="20118"/>
                    <a:pt x="54302" y="24925"/>
                    <a:pt x="54302" y="32047"/>
                  </a:cubicBezTo>
                  <a:lnTo>
                    <a:pt x="54302" y="38634"/>
                  </a:lnTo>
                  <a:cubicBezTo>
                    <a:pt x="50563" y="37922"/>
                    <a:pt x="47181" y="37210"/>
                    <a:pt x="43620" y="36676"/>
                  </a:cubicBezTo>
                  <a:cubicBezTo>
                    <a:pt x="40415" y="36142"/>
                    <a:pt x="37211" y="35963"/>
                    <a:pt x="33828" y="35963"/>
                  </a:cubicBezTo>
                  <a:cubicBezTo>
                    <a:pt x="24392" y="35963"/>
                    <a:pt x="16914" y="38278"/>
                    <a:pt x="11217" y="43085"/>
                  </a:cubicBezTo>
                  <a:cubicBezTo>
                    <a:pt x="713" y="52877"/>
                    <a:pt x="1" y="69256"/>
                    <a:pt x="9615" y="79761"/>
                  </a:cubicBezTo>
                  <a:cubicBezTo>
                    <a:pt x="14267" y="84246"/>
                    <a:pt x="20469" y="86562"/>
                    <a:pt x="26775" y="86562"/>
                  </a:cubicBezTo>
                  <a:cubicBezTo>
                    <a:pt x="27227" y="86562"/>
                    <a:pt x="27679" y="86550"/>
                    <a:pt x="28131" y="86526"/>
                  </a:cubicBezTo>
                  <a:cubicBezTo>
                    <a:pt x="28326" y="86529"/>
                    <a:pt x="28520" y="86531"/>
                    <a:pt x="28715" y="86531"/>
                  </a:cubicBezTo>
                  <a:cubicBezTo>
                    <a:pt x="39010" y="86531"/>
                    <a:pt x="48905" y="81920"/>
                    <a:pt x="55370" y="73707"/>
                  </a:cubicBezTo>
                  <a:cubicBezTo>
                    <a:pt x="56439" y="75844"/>
                    <a:pt x="57329" y="77624"/>
                    <a:pt x="58219" y="79227"/>
                  </a:cubicBezTo>
                  <a:cubicBezTo>
                    <a:pt x="59109" y="80829"/>
                    <a:pt x="60356" y="82253"/>
                    <a:pt x="61602" y="83677"/>
                  </a:cubicBezTo>
                  <a:cubicBezTo>
                    <a:pt x="62314" y="84390"/>
                    <a:pt x="63204" y="84924"/>
                    <a:pt x="64272" y="84924"/>
                  </a:cubicBezTo>
                  <a:cubicBezTo>
                    <a:pt x="65163" y="84924"/>
                    <a:pt x="66053" y="84568"/>
                    <a:pt x="66765" y="84212"/>
                  </a:cubicBezTo>
                  <a:lnTo>
                    <a:pt x="72462" y="80295"/>
                  </a:lnTo>
                  <a:cubicBezTo>
                    <a:pt x="73530" y="79761"/>
                    <a:pt x="74064" y="78692"/>
                    <a:pt x="74242" y="77624"/>
                  </a:cubicBezTo>
                  <a:cubicBezTo>
                    <a:pt x="74242" y="76734"/>
                    <a:pt x="74064" y="76022"/>
                    <a:pt x="73708" y="75310"/>
                  </a:cubicBezTo>
                  <a:cubicBezTo>
                    <a:pt x="72462" y="73173"/>
                    <a:pt x="71572" y="71037"/>
                    <a:pt x="70682" y="68722"/>
                  </a:cubicBezTo>
                  <a:cubicBezTo>
                    <a:pt x="69970" y="66052"/>
                    <a:pt x="69613" y="63203"/>
                    <a:pt x="69791" y="60355"/>
                  </a:cubicBezTo>
                  <a:lnTo>
                    <a:pt x="69613" y="60355"/>
                  </a:lnTo>
                  <a:lnTo>
                    <a:pt x="69613" y="30444"/>
                  </a:lnTo>
                  <a:cubicBezTo>
                    <a:pt x="69613" y="20296"/>
                    <a:pt x="67121" y="12641"/>
                    <a:pt x="61958" y="7656"/>
                  </a:cubicBezTo>
                  <a:cubicBezTo>
                    <a:pt x="56795" y="2671"/>
                    <a:pt x="48783" y="178"/>
                    <a:pt x="37745" y="178"/>
                  </a:cubicBezTo>
                  <a:close/>
                  <a:moveTo>
                    <a:pt x="228601" y="0"/>
                  </a:moveTo>
                  <a:cubicBezTo>
                    <a:pt x="224684" y="0"/>
                    <a:pt x="220767" y="534"/>
                    <a:pt x="217028" y="1602"/>
                  </a:cubicBezTo>
                  <a:cubicBezTo>
                    <a:pt x="213468" y="2493"/>
                    <a:pt x="210263" y="4095"/>
                    <a:pt x="207236" y="6409"/>
                  </a:cubicBezTo>
                  <a:cubicBezTo>
                    <a:pt x="204566" y="8368"/>
                    <a:pt x="202251" y="11038"/>
                    <a:pt x="200649" y="13887"/>
                  </a:cubicBezTo>
                  <a:cubicBezTo>
                    <a:pt x="198869" y="17092"/>
                    <a:pt x="197978" y="20652"/>
                    <a:pt x="198156" y="24213"/>
                  </a:cubicBezTo>
                  <a:cubicBezTo>
                    <a:pt x="198156" y="29020"/>
                    <a:pt x="199759" y="33827"/>
                    <a:pt x="202785" y="37566"/>
                  </a:cubicBezTo>
                  <a:cubicBezTo>
                    <a:pt x="206524" y="42195"/>
                    <a:pt x="211687" y="45577"/>
                    <a:pt x="217563" y="47002"/>
                  </a:cubicBezTo>
                  <a:lnTo>
                    <a:pt x="230915" y="51275"/>
                  </a:lnTo>
                  <a:cubicBezTo>
                    <a:pt x="234298" y="51987"/>
                    <a:pt x="237503" y="53767"/>
                    <a:pt x="240173" y="55904"/>
                  </a:cubicBezTo>
                  <a:cubicBezTo>
                    <a:pt x="241954" y="57684"/>
                    <a:pt x="242844" y="59998"/>
                    <a:pt x="242844" y="62491"/>
                  </a:cubicBezTo>
                  <a:cubicBezTo>
                    <a:pt x="242844" y="66052"/>
                    <a:pt x="241063" y="69434"/>
                    <a:pt x="238037" y="71393"/>
                  </a:cubicBezTo>
                  <a:cubicBezTo>
                    <a:pt x="234302" y="73416"/>
                    <a:pt x="230296" y="74487"/>
                    <a:pt x="226255" y="74487"/>
                  </a:cubicBezTo>
                  <a:cubicBezTo>
                    <a:pt x="225672" y="74487"/>
                    <a:pt x="225089" y="74464"/>
                    <a:pt x="224506" y="74420"/>
                  </a:cubicBezTo>
                  <a:cubicBezTo>
                    <a:pt x="220767" y="74420"/>
                    <a:pt x="217028" y="74063"/>
                    <a:pt x="213290" y="73351"/>
                  </a:cubicBezTo>
                  <a:cubicBezTo>
                    <a:pt x="209729" y="72639"/>
                    <a:pt x="206346" y="71571"/>
                    <a:pt x="203141" y="70147"/>
                  </a:cubicBezTo>
                  <a:cubicBezTo>
                    <a:pt x="202251" y="69791"/>
                    <a:pt x="201539" y="69256"/>
                    <a:pt x="201005" y="69078"/>
                  </a:cubicBezTo>
                  <a:cubicBezTo>
                    <a:pt x="200293" y="68900"/>
                    <a:pt x="199759" y="68900"/>
                    <a:pt x="199225" y="68900"/>
                  </a:cubicBezTo>
                  <a:cubicBezTo>
                    <a:pt x="197800" y="68900"/>
                    <a:pt x="197088" y="69791"/>
                    <a:pt x="197088" y="71749"/>
                  </a:cubicBezTo>
                  <a:lnTo>
                    <a:pt x="197088" y="76556"/>
                  </a:lnTo>
                  <a:cubicBezTo>
                    <a:pt x="197088" y="77446"/>
                    <a:pt x="197266" y="78336"/>
                    <a:pt x="197622" y="79048"/>
                  </a:cubicBezTo>
                  <a:cubicBezTo>
                    <a:pt x="198334" y="80117"/>
                    <a:pt x="199225" y="81007"/>
                    <a:pt x="200471" y="81719"/>
                  </a:cubicBezTo>
                  <a:cubicBezTo>
                    <a:pt x="203854" y="83321"/>
                    <a:pt x="207414" y="84568"/>
                    <a:pt x="211153" y="85280"/>
                  </a:cubicBezTo>
                  <a:cubicBezTo>
                    <a:pt x="215782" y="86526"/>
                    <a:pt x="220589" y="87060"/>
                    <a:pt x="225396" y="87060"/>
                  </a:cubicBezTo>
                  <a:cubicBezTo>
                    <a:pt x="229847" y="87060"/>
                    <a:pt x="234298" y="86348"/>
                    <a:pt x="238749" y="84924"/>
                  </a:cubicBezTo>
                  <a:cubicBezTo>
                    <a:pt x="242310" y="84034"/>
                    <a:pt x="245870" y="82253"/>
                    <a:pt x="248897" y="79761"/>
                  </a:cubicBezTo>
                  <a:cubicBezTo>
                    <a:pt x="251746" y="77624"/>
                    <a:pt x="254060" y="74776"/>
                    <a:pt x="255663" y="71749"/>
                  </a:cubicBezTo>
                  <a:cubicBezTo>
                    <a:pt x="257265" y="68366"/>
                    <a:pt x="257977" y="64627"/>
                    <a:pt x="257977" y="60889"/>
                  </a:cubicBezTo>
                  <a:cubicBezTo>
                    <a:pt x="257977" y="56260"/>
                    <a:pt x="256553" y="51809"/>
                    <a:pt x="253704" y="48070"/>
                  </a:cubicBezTo>
                  <a:cubicBezTo>
                    <a:pt x="250856" y="44153"/>
                    <a:pt x="246049" y="41305"/>
                    <a:pt x="239283" y="39168"/>
                  </a:cubicBezTo>
                  <a:lnTo>
                    <a:pt x="226286" y="34895"/>
                  </a:lnTo>
                  <a:cubicBezTo>
                    <a:pt x="222548" y="34005"/>
                    <a:pt x="218987" y="32225"/>
                    <a:pt x="216138" y="29910"/>
                  </a:cubicBezTo>
                  <a:cubicBezTo>
                    <a:pt x="214180" y="28130"/>
                    <a:pt x="213112" y="25815"/>
                    <a:pt x="213290" y="23323"/>
                  </a:cubicBezTo>
                  <a:cubicBezTo>
                    <a:pt x="213112" y="19940"/>
                    <a:pt x="214714" y="16735"/>
                    <a:pt x="217741" y="15133"/>
                  </a:cubicBezTo>
                  <a:cubicBezTo>
                    <a:pt x="221168" y="13338"/>
                    <a:pt x="225044" y="12440"/>
                    <a:pt x="228957" y="12440"/>
                  </a:cubicBezTo>
                  <a:cubicBezTo>
                    <a:pt x="229313" y="12440"/>
                    <a:pt x="229669" y="12448"/>
                    <a:pt x="230025" y="12463"/>
                  </a:cubicBezTo>
                  <a:cubicBezTo>
                    <a:pt x="236078" y="12463"/>
                    <a:pt x="242310" y="13531"/>
                    <a:pt x="247829" y="16023"/>
                  </a:cubicBezTo>
                  <a:cubicBezTo>
                    <a:pt x="248897" y="16735"/>
                    <a:pt x="250143" y="17092"/>
                    <a:pt x="251390" y="17270"/>
                  </a:cubicBezTo>
                  <a:cubicBezTo>
                    <a:pt x="252814" y="17270"/>
                    <a:pt x="253526" y="16201"/>
                    <a:pt x="253526" y="14243"/>
                  </a:cubicBezTo>
                  <a:lnTo>
                    <a:pt x="253526" y="9792"/>
                  </a:lnTo>
                  <a:cubicBezTo>
                    <a:pt x="253704" y="8724"/>
                    <a:pt x="253348" y="7656"/>
                    <a:pt x="252814" y="6765"/>
                  </a:cubicBezTo>
                  <a:cubicBezTo>
                    <a:pt x="251924" y="5875"/>
                    <a:pt x="251034" y="4985"/>
                    <a:pt x="249965" y="4451"/>
                  </a:cubicBezTo>
                  <a:cubicBezTo>
                    <a:pt x="248719" y="3917"/>
                    <a:pt x="247473" y="3205"/>
                    <a:pt x="246049" y="2849"/>
                  </a:cubicBezTo>
                  <a:cubicBezTo>
                    <a:pt x="244268" y="2314"/>
                    <a:pt x="242666" y="1780"/>
                    <a:pt x="240885" y="1424"/>
                  </a:cubicBezTo>
                  <a:cubicBezTo>
                    <a:pt x="238927" y="1068"/>
                    <a:pt x="236969" y="712"/>
                    <a:pt x="234832" y="356"/>
                  </a:cubicBezTo>
                  <a:cubicBezTo>
                    <a:pt x="232696" y="178"/>
                    <a:pt x="230737" y="0"/>
                    <a:pt x="228601" y="0"/>
                  </a:cubicBezTo>
                  <a:close/>
                </a:path>
              </a:pathLst>
            </a:custGeom>
            <a:solidFill>
              <a:srgbClr val="252F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296"/>
            <p:cNvSpPr/>
            <p:nvPr/>
          </p:nvSpPr>
          <p:spPr>
            <a:xfrm>
              <a:off x="2134576" y="2850420"/>
              <a:ext cx="845458" cy="192416"/>
            </a:xfrm>
            <a:custGeom>
              <a:rect b="b" l="l" r="r" t="t"/>
              <a:pathLst>
                <a:path extrusionOk="0" h="58753" w="258155">
                  <a:moveTo>
                    <a:pt x="253170" y="24035"/>
                  </a:moveTo>
                  <a:cubicBezTo>
                    <a:pt x="222725" y="46468"/>
                    <a:pt x="178572" y="58397"/>
                    <a:pt x="140472" y="58397"/>
                  </a:cubicBezTo>
                  <a:cubicBezTo>
                    <a:pt x="89553" y="58753"/>
                    <a:pt x="40593" y="40059"/>
                    <a:pt x="2849" y="6054"/>
                  </a:cubicBezTo>
                  <a:cubicBezTo>
                    <a:pt x="1" y="3383"/>
                    <a:pt x="2493" y="0"/>
                    <a:pt x="6054" y="1959"/>
                  </a:cubicBezTo>
                  <a:cubicBezTo>
                    <a:pt x="47893" y="25994"/>
                    <a:pt x="95429" y="38456"/>
                    <a:pt x="143677" y="38456"/>
                  </a:cubicBezTo>
                  <a:cubicBezTo>
                    <a:pt x="179818" y="38278"/>
                    <a:pt x="215426" y="30979"/>
                    <a:pt x="248719" y="17092"/>
                  </a:cubicBezTo>
                  <a:cubicBezTo>
                    <a:pt x="253704" y="14778"/>
                    <a:pt x="258155" y="20297"/>
                    <a:pt x="253170" y="24035"/>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296"/>
            <p:cNvSpPr/>
            <p:nvPr/>
          </p:nvSpPr>
          <p:spPr>
            <a:xfrm>
              <a:off x="2877879" y="2824162"/>
              <a:ext cx="181337" cy="184255"/>
            </a:xfrm>
            <a:custGeom>
              <a:rect b="b" l="l" r="r" t="t"/>
              <a:pathLst>
                <a:path extrusionOk="0" h="56261" w="55370">
                  <a:moveTo>
                    <a:pt x="38990" y="17626"/>
                  </a:moveTo>
                  <a:cubicBezTo>
                    <a:pt x="35074" y="12641"/>
                    <a:pt x="13353" y="15312"/>
                    <a:pt x="3383" y="16380"/>
                  </a:cubicBezTo>
                  <a:cubicBezTo>
                    <a:pt x="356" y="16914"/>
                    <a:pt x="0" y="14244"/>
                    <a:pt x="2671" y="12285"/>
                  </a:cubicBezTo>
                  <a:cubicBezTo>
                    <a:pt x="20119" y="1"/>
                    <a:pt x="48605" y="3562"/>
                    <a:pt x="51987" y="7656"/>
                  </a:cubicBezTo>
                  <a:cubicBezTo>
                    <a:pt x="55370" y="11751"/>
                    <a:pt x="51097" y="40415"/>
                    <a:pt x="34718" y="54124"/>
                  </a:cubicBezTo>
                  <a:cubicBezTo>
                    <a:pt x="32225" y="56261"/>
                    <a:pt x="29911" y="55192"/>
                    <a:pt x="30979" y="52344"/>
                  </a:cubicBezTo>
                  <a:cubicBezTo>
                    <a:pt x="34718" y="43264"/>
                    <a:pt x="42907" y="22612"/>
                    <a:pt x="38990" y="17626"/>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6" name="Google Shape;4036;p296"/>
          <p:cNvGrpSpPr/>
          <p:nvPr/>
        </p:nvGrpSpPr>
        <p:grpSpPr>
          <a:xfrm>
            <a:off x="4066412" y="2322963"/>
            <a:ext cx="1015428" cy="677152"/>
            <a:chOff x="4066412" y="2360263"/>
            <a:chExt cx="1015428" cy="677152"/>
          </a:xfrm>
        </p:grpSpPr>
        <p:sp>
          <p:nvSpPr>
            <p:cNvPr id="4037" name="Google Shape;4037;p296"/>
            <p:cNvSpPr/>
            <p:nvPr/>
          </p:nvSpPr>
          <p:spPr>
            <a:xfrm>
              <a:off x="4254875" y="2360263"/>
              <a:ext cx="532643" cy="242861"/>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296"/>
            <p:cNvSpPr/>
            <p:nvPr/>
          </p:nvSpPr>
          <p:spPr>
            <a:xfrm>
              <a:off x="4551879" y="2443305"/>
              <a:ext cx="529962" cy="594110"/>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296"/>
            <p:cNvSpPr/>
            <p:nvPr/>
          </p:nvSpPr>
          <p:spPr>
            <a:xfrm>
              <a:off x="4244621" y="2881653"/>
              <a:ext cx="325749" cy="153651"/>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296"/>
            <p:cNvSpPr/>
            <p:nvPr/>
          </p:nvSpPr>
          <p:spPr>
            <a:xfrm>
              <a:off x="4066412" y="2562114"/>
              <a:ext cx="510117" cy="426108"/>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41" name="Google Shape;4041;p296"/>
          <p:cNvSpPr/>
          <p:nvPr/>
        </p:nvSpPr>
        <p:spPr>
          <a:xfrm>
            <a:off x="6174741" y="2311150"/>
            <a:ext cx="744726" cy="700750"/>
          </a:xfrm>
          <a:prstGeom prst="rect">
            <a:avLst/>
          </a:prstGeom>
          <a:noFill/>
          <a:ln>
            <a:noFill/>
          </a:ln>
        </p:spPr>
      </p:sp>
      <p:sp>
        <p:nvSpPr>
          <p:cNvPr id="4042" name="Google Shape;4042;p296"/>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4043" name="Google Shape;4043;p296"/>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044" name="Google Shape;4044;p296"/>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Partner map: Dark">
  <p:cSld name="CUSTOM_5_3_1_1_1_1_1_1_1_1_1_1_1_1">
    <p:bg>
      <p:bgPr>
        <a:solidFill>
          <a:schemeClr val="dk1"/>
        </a:solidFill>
      </p:bgPr>
    </p:bg>
    <p:spTree>
      <p:nvGrpSpPr>
        <p:cNvPr id="4045" name="Shape 4045"/>
        <p:cNvGrpSpPr/>
        <p:nvPr/>
      </p:nvGrpSpPr>
      <p:grpSpPr>
        <a:xfrm>
          <a:off x="0" y="0"/>
          <a:ext cx="0" cy="0"/>
          <a:chOff x="0" y="0"/>
          <a:chExt cx="0" cy="0"/>
        </a:xfrm>
      </p:grpSpPr>
      <p:sp>
        <p:nvSpPr>
          <p:cNvPr id="4046" name="Google Shape;4046;p29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47" name="Google Shape;4047;p297"/>
          <p:cNvGrpSpPr/>
          <p:nvPr/>
        </p:nvGrpSpPr>
        <p:grpSpPr>
          <a:xfrm>
            <a:off x="1080775" y="1127519"/>
            <a:ext cx="6983974" cy="3712755"/>
            <a:chOff x="1080775" y="1127519"/>
            <a:chExt cx="6983974" cy="3712755"/>
          </a:xfrm>
        </p:grpSpPr>
        <p:sp>
          <p:nvSpPr>
            <p:cNvPr id="4048" name="Google Shape;4048;p297"/>
            <p:cNvSpPr/>
            <p:nvPr/>
          </p:nvSpPr>
          <p:spPr>
            <a:xfrm>
              <a:off x="5274999" y="1270125"/>
              <a:ext cx="82801" cy="38758"/>
            </a:xfrm>
            <a:custGeom>
              <a:rect b="b" l="l" r="r" t="t"/>
              <a:pathLst>
                <a:path extrusionOk="0" h="1364" w="2914">
                  <a:moveTo>
                    <a:pt x="2676" y="1"/>
                  </a:moveTo>
                  <a:cubicBezTo>
                    <a:pt x="2660" y="1"/>
                    <a:pt x="2645" y="2"/>
                    <a:pt x="2629" y="3"/>
                  </a:cubicBezTo>
                  <a:cubicBezTo>
                    <a:pt x="2344" y="20"/>
                    <a:pt x="2065" y="100"/>
                    <a:pt x="1815" y="239"/>
                  </a:cubicBezTo>
                  <a:cubicBezTo>
                    <a:pt x="1575" y="372"/>
                    <a:pt x="1348" y="562"/>
                    <a:pt x="1073" y="582"/>
                  </a:cubicBezTo>
                  <a:cubicBezTo>
                    <a:pt x="1016" y="584"/>
                    <a:pt x="954" y="582"/>
                    <a:pt x="906" y="614"/>
                  </a:cubicBezTo>
                  <a:cubicBezTo>
                    <a:pt x="864" y="646"/>
                    <a:pt x="842" y="702"/>
                    <a:pt x="808" y="742"/>
                  </a:cubicBezTo>
                  <a:cubicBezTo>
                    <a:pt x="722" y="845"/>
                    <a:pt x="570" y="847"/>
                    <a:pt x="435" y="850"/>
                  </a:cubicBezTo>
                  <a:cubicBezTo>
                    <a:pt x="302" y="852"/>
                    <a:pt x="146" y="880"/>
                    <a:pt x="90" y="1002"/>
                  </a:cubicBezTo>
                  <a:cubicBezTo>
                    <a:pt x="45" y="1096"/>
                    <a:pt x="77" y="1225"/>
                    <a:pt x="0" y="1297"/>
                  </a:cubicBezTo>
                  <a:cubicBezTo>
                    <a:pt x="39" y="1291"/>
                    <a:pt x="77" y="1288"/>
                    <a:pt x="116" y="1288"/>
                  </a:cubicBezTo>
                  <a:cubicBezTo>
                    <a:pt x="315" y="1288"/>
                    <a:pt x="517" y="1364"/>
                    <a:pt x="714" y="1364"/>
                  </a:cubicBezTo>
                  <a:cubicBezTo>
                    <a:pt x="766" y="1364"/>
                    <a:pt x="818" y="1358"/>
                    <a:pt x="870" y="1344"/>
                  </a:cubicBezTo>
                  <a:cubicBezTo>
                    <a:pt x="1061" y="1293"/>
                    <a:pt x="1206" y="1137"/>
                    <a:pt x="1391" y="1072"/>
                  </a:cubicBezTo>
                  <a:cubicBezTo>
                    <a:pt x="1496" y="1036"/>
                    <a:pt x="1618" y="1025"/>
                    <a:pt x="1695" y="946"/>
                  </a:cubicBezTo>
                  <a:cubicBezTo>
                    <a:pt x="1778" y="860"/>
                    <a:pt x="1778" y="721"/>
                    <a:pt x="1853" y="627"/>
                  </a:cubicBezTo>
                  <a:cubicBezTo>
                    <a:pt x="1933" y="525"/>
                    <a:pt x="2065" y="503"/>
                    <a:pt x="2199" y="503"/>
                  </a:cubicBezTo>
                  <a:cubicBezTo>
                    <a:pt x="2248" y="503"/>
                    <a:pt x="2297" y="506"/>
                    <a:pt x="2344" y="509"/>
                  </a:cubicBezTo>
                  <a:cubicBezTo>
                    <a:pt x="2374" y="511"/>
                    <a:pt x="2404" y="512"/>
                    <a:pt x="2434" y="512"/>
                  </a:cubicBezTo>
                  <a:cubicBezTo>
                    <a:pt x="2563" y="512"/>
                    <a:pt x="2694" y="492"/>
                    <a:pt x="2790" y="408"/>
                  </a:cubicBezTo>
                  <a:cubicBezTo>
                    <a:pt x="2907" y="305"/>
                    <a:pt x="2914" y="74"/>
                    <a:pt x="2768" y="16"/>
                  </a:cubicBezTo>
                  <a:cubicBezTo>
                    <a:pt x="2738" y="5"/>
                    <a:pt x="2707" y="1"/>
                    <a:pt x="26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297"/>
            <p:cNvSpPr/>
            <p:nvPr/>
          </p:nvSpPr>
          <p:spPr>
            <a:xfrm>
              <a:off x="5272612" y="1269414"/>
              <a:ext cx="85273" cy="40207"/>
            </a:xfrm>
            <a:custGeom>
              <a:rect b="b" l="l" r="r" t="t"/>
              <a:pathLst>
                <a:path extrusionOk="0" h="1415" w="3001">
                  <a:moveTo>
                    <a:pt x="2745" y="53"/>
                  </a:moveTo>
                  <a:cubicBezTo>
                    <a:pt x="2782" y="53"/>
                    <a:pt x="2816" y="57"/>
                    <a:pt x="2841" y="67"/>
                  </a:cubicBezTo>
                  <a:cubicBezTo>
                    <a:pt x="2906" y="93"/>
                    <a:pt x="2925" y="153"/>
                    <a:pt x="2931" y="187"/>
                  </a:cubicBezTo>
                  <a:cubicBezTo>
                    <a:pt x="2944" y="268"/>
                    <a:pt x="2914" y="360"/>
                    <a:pt x="2856" y="412"/>
                  </a:cubicBezTo>
                  <a:cubicBezTo>
                    <a:pt x="2779" y="478"/>
                    <a:pt x="2672" y="510"/>
                    <a:pt x="2516" y="510"/>
                  </a:cubicBezTo>
                  <a:cubicBezTo>
                    <a:pt x="2486" y="510"/>
                    <a:pt x="2458" y="508"/>
                    <a:pt x="2428" y="506"/>
                  </a:cubicBezTo>
                  <a:cubicBezTo>
                    <a:pt x="2383" y="504"/>
                    <a:pt x="2334" y="502"/>
                    <a:pt x="2287" y="502"/>
                  </a:cubicBezTo>
                  <a:cubicBezTo>
                    <a:pt x="2162" y="502"/>
                    <a:pt x="2008" y="517"/>
                    <a:pt x="1916" y="635"/>
                  </a:cubicBezTo>
                  <a:cubicBezTo>
                    <a:pt x="1880" y="682"/>
                    <a:pt x="1860" y="740"/>
                    <a:pt x="1841" y="795"/>
                  </a:cubicBezTo>
                  <a:cubicBezTo>
                    <a:pt x="1820" y="855"/>
                    <a:pt x="1800" y="911"/>
                    <a:pt x="1760" y="954"/>
                  </a:cubicBezTo>
                  <a:cubicBezTo>
                    <a:pt x="1708" y="1005"/>
                    <a:pt x="1635" y="1025"/>
                    <a:pt x="1556" y="1046"/>
                  </a:cubicBezTo>
                  <a:cubicBezTo>
                    <a:pt x="1526" y="1055"/>
                    <a:pt x="1496" y="1063"/>
                    <a:pt x="1466" y="1072"/>
                  </a:cubicBezTo>
                  <a:cubicBezTo>
                    <a:pt x="1376" y="1104"/>
                    <a:pt x="1297" y="1155"/>
                    <a:pt x="1220" y="1205"/>
                  </a:cubicBezTo>
                  <a:cubicBezTo>
                    <a:pt x="1130" y="1262"/>
                    <a:pt x="1044" y="1318"/>
                    <a:pt x="948" y="1344"/>
                  </a:cubicBezTo>
                  <a:cubicBezTo>
                    <a:pt x="904" y="1356"/>
                    <a:pt x="857" y="1360"/>
                    <a:pt x="807" y="1360"/>
                  </a:cubicBezTo>
                  <a:cubicBezTo>
                    <a:pt x="711" y="1360"/>
                    <a:pt x="606" y="1343"/>
                    <a:pt x="506" y="1324"/>
                  </a:cubicBezTo>
                  <a:cubicBezTo>
                    <a:pt x="405" y="1305"/>
                    <a:pt x="303" y="1286"/>
                    <a:pt x="200" y="1286"/>
                  </a:cubicBezTo>
                  <a:cubicBezTo>
                    <a:pt x="181" y="1286"/>
                    <a:pt x="161" y="1286"/>
                    <a:pt x="142" y="1288"/>
                  </a:cubicBezTo>
                  <a:cubicBezTo>
                    <a:pt x="161" y="1247"/>
                    <a:pt x="166" y="1202"/>
                    <a:pt x="172" y="1157"/>
                  </a:cubicBezTo>
                  <a:cubicBezTo>
                    <a:pt x="176" y="1115"/>
                    <a:pt x="181" y="1072"/>
                    <a:pt x="198" y="1037"/>
                  </a:cubicBezTo>
                  <a:cubicBezTo>
                    <a:pt x="238" y="952"/>
                    <a:pt x="345" y="905"/>
                    <a:pt x="525" y="902"/>
                  </a:cubicBezTo>
                  <a:cubicBezTo>
                    <a:pt x="663" y="898"/>
                    <a:pt x="819" y="894"/>
                    <a:pt x="911" y="785"/>
                  </a:cubicBezTo>
                  <a:cubicBezTo>
                    <a:pt x="926" y="767"/>
                    <a:pt x="937" y="750"/>
                    <a:pt x="950" y="731"/>
                  </a:cubicBezTo>
                  <a:cubicBezTo>
                    <a:pt x="967" y="703"/>
                    <a:pt x="984" y="677"/>
                    <a:pt x="1008" y="662"/>
                  </a:cubicBezTo>
                  <a:cubicBezTo>
                    <a:pt x="1040" y="639"/>
                    <a:pt x="1085" y="637"/>
                    <a:pt x="1132" y="635"/>
                  </a:cubicBezTo>
                  <a:lnTo>
                    <a:pt x="1160" y="632"/>
                  </a:lnTo>
                  <a:cubicBezTo>
                    <a:pt x="1372" y="617"/>
                    <a:pt x="1558" y="504"/>
                    <a:pt x="1738" y="393"/>
                  </a:cubicBezTo>
                  <a:cubicBezTo>
                    <a:pt x="1794" y="356"/>
                    <a:pt x="1854" y="320"/>
                    <a:pt x="1912" y="288"/>
                  </a:cubicBezTo>
                  <a:cubicBezTo>
                    <a:pt x="2158" y="150"/>
                    <a:pt x="2434" y="71"/>
                    <a:pt x="2715" y="54"/>
                  </a:cubicBezTo>
                  <a:cubicBezTo>
                    <a:pt x="2725" y="54"/>
                    <a:pt x="2735" y="53"/>
                    <a:pt x="2745" y="53"/>
                  </a:cubicBezTo>
                  <a:close/>
                  <a:moveTo>
                    <a:pt x="2711" y="0"/>
                  </a:moveTo>
                  <a:cubicBezTo>
                    <a:pt x="2424" y="18"/>
                    <a:pt x="2139" y="101"/>
                    <a:pt x="1886" y="240"/>
                  </a:cubicBezTo>
                  <a:cubicBezTo>
                    <a:pt x="1826" y="273"/>
                    <a:pt x="1766" y="311"/>
                    <a:pt x="1708" y="345"/>
                  </a:cubicBezTo>
                  <a:cubicBezTo>
                    <a:pt x="1535" y="455"/>
                    <a:pt x="1357" y="566"/>
                    <a:pt x="1155" y="579"/>
                  </a:cubicBezTo>
                  <a:lnTo>
                    <a:pt x="1130" y="581"/>
                  </a:lnTo>
                  <a:cubicBezTo>
                    <a:pt x="1078" y="583"/>
                    <a:pt x="1023" y="585"/>
                    <a:pt x="975" y="617"/>
                  </a:cubicBezTo>
                  <a:cubicBezTo>
                    <a:pt x="943" y="641"/>
                    <a:pt x="924" y="673"/>
                    <a:pt x="905" y="703"/>
                  </a:cubicBezTo>
                  <a:cubicBezTo>
                    <a:pt x="894" y="720"/>
                    <a:pt x="883" y="735"/>
                    <a:pt x="870" y="750"/>
                  </a:cubicBezTo>
                  <a:cubicBezTo>
                    <a:pt x="793" y="842"/>
                    <a:pt x="650" y="845"/>
                    <a:pt x="519" y="849"/>
                  </a:cubicBezTo>
                  <a:cubicBezTo>
                    <a:pt x="324" y="853"/>
                    <a:pt x="198" y="909"/>
                    <a:pt x="148" y="1014"/>
                  </a:cubicBezTo>
                  <a:cubicBezTo>
                    <a:pt x="129" y="1057"/>
                    <a:pt x="123" y="1106"/>
                    <a:pt x="118" y="1151"/>
                  </a:cubicBezTo>
                  <a:cubicBezTo>
                    <a:pt x="112" y="1211"/>
                    <a:pt x="106" y="1267"/>
                    <a:pt x="67" y="1303"/>
                  </a:cubicBezTo>
                  <a:lnTo>
                    <a:pt x="1" y="1365"/>
                  </a:lnTo>
                  <a:lnTo>
                    <a:pt x="91" y="1348"/>
                  </a:lnTo>
                  <a:cubicBezTo>
                    <a:pt x="123" y="1342"/>
                    <a:pt x="158" y="1340"/>
                    <a:pt x="195" y="1340"/>
                  </a:cubicBezTo>
                  <a:cubicBezTo>
                    <a:pt x="291" y="1340"/>
                    <a:pt x="396" y="1357"/>
                    <a:pt x="495" y="1376"/>
                  </a:cubicBezTo>
                  <a:cubicBezTo>
                    <a:pt x="594" y="1395"/>
                    <a:pt x="697" y="1414"/>
                    <a:pt x="798" y="1414"/>
                  </a:cubicBezTo>
                  <a:cubicBezTo>
                    <a:pt x="858" y="1414"/>
                    <a:pt x="911" y="1408"/>
                    <a:pt x="960" y="1395"/>
                  </a:cubicBezTo>
                  <a:cubicBezTo>
                    <a:pt x="1068" y="1367"/>
                    <a:pt x="1157" y="1307"/>
                    <a:pt x="1247" y="1252"/>
                  </a:cubicBezTo>
                  <a:cubicBezTo>
                    <a:pt x="1322" y="1202"/>
                    <a:pt x="1400" y="1153"/>
                    <a:pt x="1483" y="1123"/>
                  </a:cubicBezTo>
                  <a:cubicBezTo>
                    <a:pt x="1513" y="1112"/>
                    <a:pt x="1541" y="1106"/>
                    <a:pt x="1571" y="1097"/>
                  </a:cubicBezTo>
                  <a:cubicBezTo>
                    <a:pt x="1652" y="1076"/>
                    <a:pt x="1736" y="1052"/>
                    <a:pt x="1798" y="990"/>
                  </a:cubicBezTo>
                  <a:cubicBezTo>
                    <a:pt x="1845" y="941"/>
                    <a:pt x="1869" y="875"/>
                    <a:pt x="1890" y="812"/>
                  </a:cubicBezTo>
                  <a:cubicBezTo>
                    <a:pt x="1910" y="759"/>
                    <a:pt x="1927" y="707"/>
                    <a:pt x="1959" y="667"/>
                  </a:cubicBezTo>
                  <a:cubicBezTo>
                    <a:pt x="2019" y="590"/>
                    <a:pt x="2119" y="555"/>
                    <a:pt x="2287" y="555"/>
                  </a:cubicBezTo>
                  <a:cubicBezTo>
                    <a:pt x="2334" y="555"/>
                    <a:pt x="2381" y="557"/>
                    <a:pt x="2426" y="560"/>
                  </a:cubicBezTo>
                  <a:cubicBezTo>
                    <a:pt x="2456" y="562"/>
                    <a:pt x="2486" y="564"/>
                    <a:pt x="2516" y="564"/>
                  </a:cubicBezTo>
                  <a:cubicBezTo>
                    <a:pt x="2685" y="564"/>
                    <a:pt x="2805" y="527"/>
                    <a:pt x="2891" y="453"/>
                  </a:cubicBezTo>
                  <a:cubicBezTo>
                    <a:pt x="2964" y="388"/>
                    <a:pt x="3000" y="279"/>
                    <a:pt x="2983" y="178"/>
                  </a:cubicBezTo>
                  <a:cubicBezTo>
                    <a:pt x="2970" y="101"/>
                    <a:pt x="2927" y="43"/>
                    <a:pt x="2861" y="18"/>
                  </a:cubicBezTo>
                  <a:cubicBezTo>
                    <a:pt x="2833" y="5"/>
                    <a:pt x="2799" y="0"/>
                    <a:pt x="27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297"/>
            <p:cNvSpPr/>
            <p:nvPr/>
          </p:nvSpPr>
          <p:spPr>
            <a:xfrm>
              <a:off x="5378424" y="1291747"/>
              <a:ext cx="21141" cy="15998"/>
            </a:xfrm>
            <a:custGeom>
              <a:rect b="b" l="l" r="r" t="t"/>
              <a:pathLst>
                <a:path extrusionOk="0" h="563" w="744">
                  <a:moveTo>
                    <a:pt x="411" y="0"/>
                  </a:moveTo>
                  <a:cubicBezTo>
                    <a:pt x="305" y="0"/>
                    <a:pt x="199" y="12"/>
                    <a:pt x="94" y="35"/>
                  </a:cubicBezTo>
                  <a:cubicBezTo>
                    <a:pt x="99" y="110"/>
                    <a:pt x="26" y="172"/>
                    <a:pt x="15" y="247"/>
                  </a:cubicBezTo>
                  <a:cubicBezTo>
                    <a:pt x="0" y="344"/>
                    <a:pt x="86" y="427"/>
                    <a:pt x="172" y="472"/>
                  </a:cubicBezTo>
                  <a:cubicBezTo>
                    <a:pt x="282" y="532"/>
                    <a:pt x="406" y="562"/>
                    <a:pt x="531" y="562"/>
                  </a:cubicBezTo>
                  <a:cubicBezTo>
                    <a:pt x="559" y="562"/>
                    <a:pt x="587" y="561"/>
                    <a:pt x="615" y="558"/>
                  </a:cubicBezTo>
                  <a:cubicBezTo>
                    <a:pt x="656" y="553"/>
                    <a:pt x="701" y="543"/>
                    <a:pt x="724" y="509"/>
                  </a:cubicBezTo>
                  <a:cubicBezTo>
                    <a:pt x="741" y="485"/>
                    <a:pt x="744" y="453"/>
                    <a:pt x="744" y="423"/>
                  </a:cubicBezTo>
                  <a:cubicBezTo>
                    <a:pt x="744" y="324"/>
                    <a:pt x="735" y="224"/>
                    <a:pt x="718" y="127"/>
                  </a:cubicBezTo>
                  <a:cubicBezTo>
                    <a:pt x="714" y="95"/>
                    <a:pt x="705" y="63"/>
                    <a:pt x="682" y="41"/>
                  </a:cubicBezTo>
                  <a:cubicBezTo>
                    <a:pt x="660" y="22"/>
                    <a:pt x="630" y="16"/>
                    <a:pt x="602" y="14"/>
                  </a:cubicBezTo>
                  <a:cubicBezTo>
                    <a:pt x="539" y="5"/>
                    <a:pt x="475" y="0"/>
                    <a:pt x="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297"/>
            <p:cNvSpPr/>
            <p:nvPr/>
          </p:nvSpPr>
          <p:spPr>
            <a:xfrm>
              <a:off x="5377628" y="1290980"/>
              <a:ext cx="22732" cy="17532"/>
            </a:xfrm>
            <a:custGeom>
              <a:rect b="b" l="l" r="r" t="t"/>
              <a:pathLst>
                <a:path extrusionOk="0" h="617" w="800">
                  <a:moveTo>
                    <a:pt x="440" y="54"/>
                  </a:moveTo>
                  <a:cubicBezTo>
                    <a:pt x="503" y="54"/>
                    <a:pt x="566" y="58"/>
                    <a:pt x="628" y="66"/>
                  </a:cubicBezTo>
                  <a:cubicBezTo>
                    <a:pt x="652" y="71"/>
                    <a:pt x="677" y="75"/>
                    <a:pt x="692" y="88"/>
                  </a:cubicBezTo>
                  <a:cubicBezTo>
                    <a:pt x="710" y="103"/>
                    <a:pt x="716" y="131"/>
                    <a:pt x="720" y="158"/>
                  </a:cubicBezTo>
                  <a:cubicBezTo>
                    <a:pt x="737" y="255"/>
                    <a:pt x="746" y="353"/>
                    <a:pt x="744" y="450"/>
                  </a:cubicBezTo>
                  <a:cubicBezTo>
                    <a:pt x="744" y="478"/>
                    <a:pt x="744" y="503"/>
                    <a:pt x="731" y="521"/>
                  </a:cubicBezTo>
                  <a:cubicBezTo>
                    <a:pt x="712" y="548"/>
                    <a:pt x="671" y="555"/>
                    <a:pt x="641" y="559"/>
                  </a:cubicBezTo>
                  <a:cubicBezTo>
                    <a:pt x="616" y="562"/>
                    <a:pt x="592" y="563"/>
                    <a:pt x="567" y="563"/>
                  </a:cubicBezTo>
                  <a:cubicBezTo>
                    <a:pt x="445" y="563"/>
                    <a:pt x="321" y="533"/>
                    <a:pt x="212" y="476"/>
                  </a:cubicBezTo>
                  <a:cubicBezTo>
                    <a:pt x="135" y="435"/>
                    <a:pt x="56" y="362"/>
                    <a:pt x="69" y="278"/>
                  </a:cubicBezTo>
                  <a:cubicBezTo>
                    <a:pt x="73" y="248"/>
                    <a:pt x="88" y="221"/>
                    <a:pt x="105" y="193"/>
                  </a:cubicBezTo>
                  <a:cubicBezTo>
                    <a:pt x="125" y="158"/>
                    <a:pt x="144" y="122"/>
                    <a:pt x="148" y="83"/>
                  </a:cubicBezTo>
                  <a:cubicBezTo>
                    <a:pt x="244" y="64"/>
                    <a:pt x="342" y="54"/>
                    <a:pt x="440" y="54"/>
                  </a:cubicBezTo>
                  <a:close/>
                  <a:moveTo>
                    <a:pt x="438" y="0"/>
                  </a:moveTo>
                  <a:cubicBezTo>
                    <a:pt x="330" y="0"/>
                    <a:pt x="221" y="12"/>
                    <a:pt x="116" y="34"/>
                  </a:cubicBezTo>
                  <a:lnTo>
                    <a:pt x="95" y="41"/>
                  </a:lnTo>
                  <a:lnTo>
                    <a:pt x="95" y="62"/>
                  </a:lnTo>
                  <a:cubicBezTo>
                    <a:pt x="97" y="96"/>
                    <a:pt x="80" y="131"/>
                    <a:pt x="58" y="167"/>
                  </a:cubicBezTo>
                  <a:cubicBezTo>
                    <a:pt x="41" y="199"/>
                    <a:pt x="22" y="231"/>
                    <a:pt x="15" y="270"/>
                  </a:cubicBezTo>
                  <a:cubicBezTo>
                    <a:pt x="0" y="381"/>
                    <a:pt x="95" y="473"/>
                    <a:pt x="189" y="523"/>
                  </a:cubicBezTo>
                  <a:cubicBezTo>
                    <a:pt x="302" y="585"/>
                    <a:pt x="431" y="617"/>
                    <a:pt x="562" y="617"/>
                  </a:cubicBezTo>
                  <a:cubicBezTo>
                    <a:pt x="590" y="617"/>
                    <a:pt x="620" y="615"/>
                    <a:pt x="647" y="610"/>
                  </a:cubicBezTo>
                  <a:cubicBezTo>
                    <a:pt x="686" y="606"/>
                    <a:pt x="744" y="595"/>
                    <a:pt x="774" y="551"/>
                  </a:cubicBezTo>
                  <a:cubicBezTo>
                    <a:pt x="795" y="521"/>
                    <a:pt x="797" y="484"/>
                    <a:pt x="797" y="450"/>
                  </a:cubicBezTo>
                  <a:cubicBezTo>
                    <a:pt x="799" y="349"/>
                    <a:pt x="791" y="248"/>
                    <a:pt x="774" y="150"/>
                  </a:cubicBezTo>
                  <a:cubicBezTo>
                    <a:pt x="767" y="113"/>
                    <a:pt x="759" y="75"/>
                    <a:pt x="727" y="47"/>
                  </a:cubicBezTo>
                  <a:cubicBezTo>
                    <a:pt x="701" y="23"/>
                    <a:pt x="665" y="17"/>
                    <a:pt x="635" y="13"/>
                  </a:cubicBezTo>
                  <a:cubicBezTo>
                    <a:pt x="570" y="5"/>
                    <a:pt x="504" y="0"/>
                    <a:pt x="4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297"/>
            <p:cNvSpPr/>
            <p:nvPr/>
          </p:nvSpPr>
          <p:spPr>
            <a:xfrm>
              <a:off x="5413656" y="1256629"/>
              <a:ext cx="68935" cy="26341"/>
            </a:xfrm>
            <a:custGeom>
              <a:rect b="b" l="l" r="r" t="t"/>
              <a:pathLst>
                <a:path extrusionOk="0" h="927" w="2426">
                  <a:moveTo>
                    <a:pt x="987" y="1"/>
                  </a:moveTo>
                  <a:cubicBezTo>
                    <a:pt x="972" y="1"/>
                    <a:pt x="956" y="5"/>
                    <a:pt x="941" y="13"/>
                  </a:cubicBezTo>
                  <a:cubicBezTo>
                    <a:pt x="943" y="54"/>
                    <a:pt x="896" y="80"/>
                    <a:pt x="856" y="82"/>
                  </a:cubicBezTo>
                  <a:cubicBezTo>
                    <a:pt x="825" y="82"/>
                    <a:pt x="794" y="75"/>
                    <a:pt x="764" y="75"/>
                  </a:cubicBezTo>
                  <a:cubicBezTo>
                    <a:pt x="754" y="75"/>
                    <a:pt x="744" y="76"/>
                    <a:pt x="733" y="78"/>
                  </a:cubicBezTo>
                  <a:cubicBezTo>
                    <a:pt x="607" y="108"/>
                    <a:pt x="631" y="300"/>
                    <a:pt x="549" y="401"/>
                  </a:cubicBezTo>
                  <a:cubicBezTo>
                    <a:pt x="493" y="470"/>
                    <a:pt x="397" y="483"/>
                    <a:pt x="309" y="489"/>
                  </a:cubicBezTo>
                  <a:cubicBezTo>
                    <a:pt x="221" y="495"/>
                    <a:pt x="125" y="504"/>
                    <a:pt x="63" y="566"/>
                  </a:cubicBezTo>
                  <a:cubicBezTo>
                    <a:pt x="1" y="626"/>
                    <a:pt x="11" y="761"/>
                    <a:pt x="99" y="776"/>
                  </a:cubicBezTo>
                  <a:cubicBezTo>
                    <a:pt x="195" y="745"/>
                    <a:pt x="292" y="733"/>
                    <a:pt x="390" y="733"/>
                  </a:cubicBezTo>
                  <a:cubicBezTo>
                    <a:pt x="777" y="733"/>
                    <a:pt x="1176" y="926"/>
                    <a:pt x="1575" y="926"/>
                  </a:cubicBezTo>
                  <a:cubicBezTo>
                    <a:pt x="1585" y="926"/>
                    <a:pt x="1595" y="926"/>
                    <a:pt x="1605" y="926"/>
                  </a:cubicBezTo>
                  <a:cubicBezTo>
                    <a:pt x="1740" y="924"/>
                    <a:pt x="1884" y="892"/>
                    <a:pt x="1972" y="789"/>
                  </a:cubicBezTo>
                  <a:cubicBezTo>
                    <a:pt x="2000" y="757"/>
                    <a:pt x="2023" y="718"/>
                    <a:pt x="2055" y="690"/>
                  </a:cubicBezTo>
                  <a:cubicBezTo>
                    <a:pt x="2115" y="639"/>
                    <a:pt x="2199" y="635"/>
                    <a:pt x="2274" y="613"/>
                  </a:cubicBezTo>
                  <a:cubicBezTo>
                    <a:pt x="2347" y="590"/>
                    <a:pt x="2426" y="534"/>
                    <a:pt x="2420" y="457"/>
                  </a:cubicBezTo>
                  <a:cubicBezTo>
                    <a:pt x="2351" y="444"/>
                    <a:pt x="2332" y="352"/>
                    <a:pt x="2278" y="307"/>
                  </a:cubicBezTo>
                  <a:cubicBezTo>
                    <a:pt x="2243" y="280"/>
                    <a:pt x="2197" y="273"/>
                    <a:pt x="2151" y="273"/>
                  </a:cubicBezTo>
                  <a:cubicBezTo>
                    <a:pt x="2136" y="273"/>
                    <a:pt x="2120" y="274"/>
                    <a:pt x="2105" y="275"/>
                  </a:cubicBezTo>
                  <a:lnTo>
                    <a:pt x="1449" y="309"/>
                  </a:lnTo>
                  <a:cubicBezTo>
                    <a:pt x="1431" y="310"/>
                    <a:pt x="1412" y="311"/>
                    <a:pt x="1393" y="311"/>
                  </a:cubicBezTo>
                  <a:cubicBezTo>
                    <a:pt x="1348" y="311"/>
                    <a:pt x="1305" y="306"/>
                    <a:pt x="1267" y="283"/>
                  </a:cubicBezTo>
                  <a:cubicBezTo>
                    <a:pt x="1200" y="243"/>
                    <a:pt x="1173" y="163"/>
                    <a:pt x="1132" y="99"/>
                  </a:cubicBezTo>
                  <a:cubicBezTo>
                    <a:pt x="1100" y="47"/>
                    <a:pt x="1043" y="1"/>
                    <a:pt x="9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297"/>
            <p:cNvSpPr/>
            <p:nvPr/>
          </p:nvSpPr>
          <p:spPr>
            <a:xfrm>
              <a:off x="5413230" y="1255890"/>
              <a:ext cx="70157" cy="27847"/>
            </a:xfrm>
            <a:custGeom>
              <a:rect b="b" l="l" r="r" t="t"/>
              <a:pathLst>
                <a:path extrusionOk="0" h="980" w="2469">
                  <a:moveTo>
                    <a:pt x="1001" y="54"/>
                  </a:moveTo>
                  <a:cubicBezTo>
                    <a:pt x="1047" y="54"/>
                    <a:pt x="1099" y="97"/>
                    <a:pt x="1126" y="138"/>
                  </a:cubicBezTo>
                  <a:cubicBezTo>
                    <a:pt x="1136" y="155"/>
                    <a:pt x="1145" y="172"/>
                    <a:pt x="1156" y="192"/>
                  </a:cubicBezTo>
                  <a:cubicBezTo>
                    <a:pt x="1183" y="243"/>
                    <a:pt x="1213" y="299"/>
                    <a:pt x="1269" y="331"/>
                  </a:cubicBezTo>
                  <a:cubicBezTo>
                    <a:pt x="1316" y="361"/>
                    <a:pt x="1370" y="363"/>
                    <a:pt x="1410" y="363"/>
                  </a:cubicBezTo>
                  <a:cubicBezTo>
                    <a:pt x="1430" y="363"/>
                    <a:pt x="1447" y="363"/>
                    <a:pt x="1466" y="361"/>
                  </a:cubicBezTo>
                  <a:lnTo>
                    <a:pt x="2122" y="326"/>
                  </a:lnTo>
                  <a:lnTo>
                    <a:pt x="2165" y="326"/>
                  </a:lnTo>
                  <a:cubicBezTo>
                    <a:pt x="2218" y="326"/>
                    <a:pt x="2252" y="335"/>
                    <a:pt x="2276" y="354"/>
                  </a:cubicBezTo>
                  <a:cubicBezTo>
                    <a:pt x="2295" y="369"/>
                    <a:pt x="2308" y="391"/>
                    <a:pt x="2323" y="414"/>
                  </a:cubicBezTo>
                  <a:cubicBezTo>
                    <a:pt x="2345" y="449"/>
                    <a:pt x="2368" y="485"/>
                    <a:pt x="2407" y="502"/>
                  </a:cubicBezTo>
                  <a:cubicBezTo>
                    <a:pt x="2400" y="554"/>
                    <a:pt x="2338" y="596"/>
                    <a:pt x="2280" y="614"/>
                  </a:cubicBezTo>
                  <a:cubicBezTo>
                    <a:pt x="2261" y="618"/>
                    <a:pt x="2242" y="622"/>
                    <a:pt x="2220" y="629"/>
                  </a:cubicBezTo>
                  <a:cubicBezTo>
                    <a:pt x="2162" y="641"/>
                    <a:pt x="2102" y="654"/>
                    <a:pt x="2053" y="695"/>
                  </a:cubicBezTo>
                  <a:cubicBezTo>
                    <a:pt x="2030" y="714"/>
                    <a:pt x="2012" y="738"/>
                    <a:pt x="1995" y="761"/>
                  </a:cubicBezTo>
                  <a:cubicBezTo>
                    <a:pt x="1987" y="774"/>
                    <a:pt x="1976" y="787"/>
                    <a:pt x="1968" y="798"/>
                  </a:cubicBezTo>
                  <a:cubicBezTo>
                    <a:pt x="1878" y="899"/>
                    <a:pt x="1730" y="922"/>
                    <a:pt x="1620" y="926"/>
                  </a:cubicBezTo>
                  <a:cubicBezTo>
                    <a:pt x="1612" y="927"/>
                    <a:pt x="1604" y="927"/>
                    <a:pt x="1596" y="927"/>
                  </a:cubicBezTo>
                  <a:cubicBezTo>
                    <a:pt x="1394" y="927"/>
                    <a:pt x="1190" y="877"/>
                    <a:pt x="993" y="830"/>
                  </a:cubicBezTo>
                  <a:cubicBezTo>
                    <a:pt x="800" y="781"/>
                    <a:pt x="598" y="731"/>
                    <a:pt x="401" y="731"/>
                  </a:cubicBezTo>
                  <a:cubicBezTo>
                    <a:pt x="299" y="731"/>
                    <a:pt x="202" y="746"/>
                    <a:pt x="112" y="774"/>
                  </a:cubicBezTo>
                  <a:cubicBezTo>
                    <a:pt x="86" y="768"/>
                    <a:pt x="76" y="746"/>
                    <a:pt x="69" y="729"/>
                  </a:cubicBezTo>
                  <a:cubicBezTo>
                    <a:pt x="59" y="689"/>
                    <a:pt x="69" y="637"/>
                    <a:pt x="97" y="611"/>
                  </a:cubicBezTo>
                  <a:cubicBezTo>
                    <a:pt x="153" y="556"/>
                    <a:pt x="245" y="549"/>
                    <a:pt x="326" y="543"/>
                  </a:cubicBezTo>
                  <a:cubicBezTo>
                    <a:pt x="425" y="534"/>
                    <a:pt x="526" y="517"/>
                    <a:pt x="586" y="444"/>
                  </a:cubicBezTo>
                  <a:cubicBezTo>
                    <a:pt x="622" y="399"/>
                    <a:pt x="639" y="341"/>
                    <a:pt x="654" y="286"/>
                  </a:cubicBezTo>
                  <a:cubicBezTo>
                    <a:pt x="676" y="209"/>
                    <a:pt x="695" y="144"/>
                    <a:pt x="755" y="129"/>
                  </a:cubicBezTo>
                  <a:cubicBezTo>
                    <a:pt x="761" y="128"/>
                    <a:pt x="769" y="127"/>
                    <a:pt x="778" y="127"/>
                  </a:cubicBezTo>
                  <a:cubicBezTo>
                    <a:pt x="791" y="127"/>
                    <a:pt x="806" y="129"/>
                    <a:pt x="819" y="132"/>
                  </a:cubicBezTo>
                  <a:cubicBezTo>
                    <a:pt x="836" y="132"/>
                    <a:pt x="851" y="134"/>
                    <a:pt x="871" y="134"/>
                  </a:cubicBezTo>
                  <a:cubicBezTo>
                    <a:pt x="905" y="134"/>
                    <a:pt x="941" y="119"/>
                    <a:pt x="961" y="95"/>
                  </a:cubicBezTo>
                  <a:cubicBezTo>
                    <a:pt x="971" y="84"/>
                    <a:pt x="978" y="72"/>
                    <a:pt x="982" y="57"/>
                  </a:cubicBezTo>
                  <a:cubicBezTo>
                    <a:pt x="988" y="55"/>
                    <a:pt x="994" y="54"/>
                    <a:pt x="1001" y="54"/>
                  </a:cubicBezTo>
                  <a:close/>
                  <a:moveTo>
                    <a:pt x="1001" y="1"/>
                  </a:moveTo>
                  <a:cubicBezTo>
                    <a:pt x="980" y="1"/>
                    <a:pt x="961" y="5"/>
                    <a:pt x="941" y="16"/>
                  </a:cubicBezTo>
                  <a:lnTo>
                    <a:pt x="928" y="24"/>
                  </a:lnTo>
                  <a:lnTo>
                    <a:pt x="928" y="42"/>
                  </a:lnTo>
                  <a:cubicBezTo>
                    <a:pt x="928" y="48"/>
                    <a:pt x="926" y="54"/>
                    <a:pt x="922" y="61"/>
                  </a:cubicBezTo>
                  <a:cubicBezTo>
                    <a:pt x="911" y="72"/>
                    <a:pt x="890" y="80"/>
                    <a:pt x="866" y="80"/>
                  </a:cubicBezTo>
                  <a:cubicBezTo>
                    <a:pt x="853" y="80"/>
                    <a:pt x="841" y="80"/>
                    <a:pt x="826" y="78"/>
                  </a:cubicBezTo>
                  <a:cubicBezTo>
                    <a:pt x="810" y="76"/>
                    <a:pt x="794" y="74"/>
                    <a:pt x="779" y="74"/>
                  </a:cubicBezTo>
                  <a:cubicBezTo>
                    <a:pt x="766" y="74"/>
                    <a:pt x="754" y="75"/>
                    <a:pt x="742" y="78"/>
                  </a:cubicBezTo>
                  <a:cubicBezTo>
                    <a:pt x="652" y="99"/>
                    <a:pt x="626" y="185"/>
                    <a:pt x="603" y="271"/>
                  </a:cubicBezTo>
                  <a:cubicBezTo>
                    <a:pt x="588" y="322"/>
                    <a:pt x="573" y="374"/>
                    <a:pt x="545" y="410"/>
                  </a:cubicBezTo>
                  <a:cubicBezTo>
                    <a:pt x="496" y="468"/>
                    <a:pt x="410" y="483"/>
                    <a:pt x="322" y="489"/>
                  </a:cubicBezTo>
                  <a:cubicBezTo>
                    <a:pt x="232" y="496"/>
                    <a:pt x="129" y="504"/>
                    <a:pt x="59" y="573"/>
                  </a:cubicBezTo>
                  <a:cubicBezTo>
                    <a:pt x="18" y="614"/>
                    <a:pt x="1" y="684"/>
                    <a:pt x="20" y="744"/>
                  </a:cubicBezTo>
                  <a:cubicBezTo>
                    <a:pt x="33" y="789"/>
                    <a:pt x="67" y="821"/>
                    <a:pt x="110" y="828"/>
                  </a:cubicBezTo>
                  <a:lnTo>
                    <a:pt x="123" y="828"/>
                  </a:lnTo>
                  <a:cubicBezTo>
                    <a:pt x="209" y="800"/>
                    <a:pt x="301" y="785"/>
                    <a:pt x="401" y="785"/>
                  </a:cubicBezTo>
                  <a:cubicBezTo>
                    <a:pt x="592" y="785"/>
                    <a:pt x="781" y="832"/>
                    <a:pt x="980" y="881"/>
                  </a:cubicBezTo>
                  <a:cubicBezTo>
                    <a:pt x="1179" y="929"/>
                    <a:pt x="1385" y="980"/>
                    <a:pt x="1590" y="980"/>
                  </a:cubicBezTo>
                  <a:lnTo>
                    <a:pt x="1620" y="980"/>
                  </a:lnTo>
                  <a:cubicBezTo>
                    <a:pt x="1796" y="976"/>
                    <a:pt x="1925" y="926"/>
                    <a:pt x="2006" y="834"/>
                  </a:cubicBezTo>
                  <a:cubicBezTo>
                    <a:pt x="2017" y="821"/>
                    <a:pt x="2027" y="806"/>
                    <a:pt x="2038" y="794"/>
                  </a:cubicBezTo>
                  <a:cubicBezTo>
                    <a:pt x="2053" y="772"/>
                    <a:pt x="2070" y="753"/>
                    <a:pt x="2087" y="736"/>
                  </a:cubicBezTo>
                  <a:cubicBezTo>
                    <a:pt x="2126" y="704"/>
                    <a:pt x="2177" y="693"/>
                    <a:pt x="2233" y="680"/>
                  </a:cubicBezTo>
                  <a:cubicBezTo>
                    <a:pt x="2255" y="676"/>
                    <a:pt x="2276" y="669"/>
                    <a:pt x="2295" y="665"/>
                  </a:cubicBezTo>
                  <a:cubicBezTo>
                    <a:pt x="2383" y="639"/>
                    <a:pt x="2469" y="571"/>
                    <a:pt x="2462" y="481"/>
                  </a:cubicBezTo>
                  <a:lnTo>
                    <a:pt x="2460" y="459"/>
                  </a:lnTo>
                  <a:lnTo>
                    <a:pt x="2441" y="457"/>
                  </a:lnTo>
                  <a:cubicBezTo>
                    <a:pt x="2409" y="451"/>
                    <a:pt x="2392" y="421"/>
                    <a:pt x="2368" y="386"/>
                  </a:cubicBezTo>
                  <a:cubicBezTo>
                    <a:pt x="2353" y="361"/>
                    <a:pt x="2334" y="333"/>
                    <a:pt x="2310" y="314"/>
                  </a:cubicBezTo>
                  <a:cubicBezTo>
                    <a:pt x="2265" y="277"/>
                    <a:pt x="2210" y="271"/>
                    <a:pt x="2165" y="271"/>
                  </a:cubicBezTo>
                  <a:cubicBezTo>
                    <a:pt x="2150" y="271"/>
                    <a:pt x="2135" y="273"/>
                    <a:pt x="2120" y="273"/>
                  </a:cubicBezTo>
                  <a:lnTo>
                    <a:pt x="1464" y="307"/>
                  </a:lnTo>
                  <a:cubicBezTo>
                    <a:pt x="1447" y="309"/>
                    <a:pt x="1428" y="309"/>
                    <a:pt x="1410" y="309"/>
                  </a:cubicBezTo>
                  <a:cubicBezTo>
                    <a:pt x="1359" y="309"/>
                    <a:pt x="1325" y="303"/>
                    <a:pt x="1297" y="286"/>
                  </a:cubicBezTo>
                  <a:cubicBezTo>
                    <a:pt x="1254" y="260"/>
                    <a:pt x="1228" y="215"/>
                    <a:pt x="1200" y="166"/>
                  </a:cubicBezTo>
                  <a:cubicBezTo>
                    <a:pt x="1192" y="147"/>
                    <a:pt x="1181" y="127"/>
                    <a:pt x="1170" y="110"/>
                  </a:cubicBezTo>
                  <a:cubicBezTo>
                    <a:pt x="1134" y="54"/>
                    <a:pt x="1070" y="1"/>
                    <a:pt x="1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297"/>
            <p:cNvSpPr/>
            <p:nvPr/>
          </p:nvSpPr>
          <p:spPr>
            <a:xfrm>
              <a:off x="5455538" y="1245036"/>
              <a:ext cx="33274" cy="13895"/>
            </a:xfrm>
            <a:custGeom>
              <a:rect b="b" l="l" r="r" t="t"/>
              <a:pathLst>
                <a:path extrusionOk="0" h="489" w="1171">
                  <a:moveTo>
                    <a:pt x="869" y="0"/>
                  </a:moveTo>
                  <a:cubicBezTo>
                    <a:pt x="793" y="0"/>
                    <a:pt x="715" y="22"/>
                    <a:pt x="641" y="44"/>
                  </a:cubicBezTo>
                  <a:cubicBezTo>
                    <a:pt x="506" y="85"/>
                    <a:pt x="374" y="124"/>
                    <a:pt x="239" y="164"/>
                  </a:cubicBezTo>
                  <a:cubicBezTo>
                    <a:pt x="187" y="179"/>
                    <a:pt x="134" y="194"/>
                    <a:pt x="93" y="229"/>
                  </a:cubicBezTo>
                  <a:cubicBezTo>
                    <a:pt x="22" y="289"/>
                    <a:pt x="1" y="398"/>
                    <a:pt x="44" y="479"/>
                  </a:cubicBezTo>
                  <a:cubicBezTo>
                    <a:pt x="146" y="484"/>
                    <a:pt x="249" y="488"/>
                    <a:pt x="351" y="488"/>
                  </a:cubicBezTo>
                  <a:cubicBezTo>
                    <a:pt x="430" y="488"/>
                    <a:pt x="509" y="486"/>
                    <a:pt x="588" y="479"/>
                  </a:cubicBezTo>
                  <a:cubicBezTo>
                    <a:pt x="682" y="473"/>
                    <a:pt x="776" y="458"/>
                    <a:pt x="871" y="439"/>
                  </a:cubicBezTo>
                  <a:cubicBezTo>
                    <a:pt x="933" y="426"/>
                    <a:pt x="999" y="409"/>
                    <a:pt x="1044" y="361"/>
                  </a:cubicBezTo>
                  <a:cubicBezTo>
                    <a:pt x="1085" y="316"/>
                    <a:pt x="1111" y="246"/>
                    <a:pt x="1171" y="237"/>
                  </a:cubicBezTo>
                  <a:cubicBezTo>
                    <a:pt x="1147" y="128"/>
                    <a:pt x="1059" y="38"/>
                    <a:pt x="952" y="10"/>
                  </a:cubicBezTo>
                  <a:cubicBezTo>
                    <a:pt x="925" y="3"/>
                    <a:pt x="897"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297"/>
            <p:cNvSpPr/>
            <p:nvPr/>
          </p:nvSpPr>
          <p:spPr>
            <a:xfrm>
              <a:off x="5454686" y="1244269"/>
              <a:ext cx="35036" cy="15429"/>
            </a:xfrm>
            <a:custGeom>
              <a:rect b="b" l="l" r="r" t="t"/>
              <a:pathLst>
                <a:path extrusionOk="0" h="543" w="1233">
                  <a:moveTo>
                    <a:pt x="905" y="55"/>
                  </a:moveTo>
                  <a:cubicBezTo>
                    <a:pt x="930" y="55"/>
                    <a:pt x="954" y="57"/>
                    <a:pt x="976" y="63"/>
                  </a:cubicBezTo>
                  <a:cubicBezTo>
                    <a:pt x="1066" y="86"/>
                    <a:pt x="1141" y="157"/>
                    <a:pt x="1168" y="245"/>
                  </a:cubicBezTo>
                  <a:cubicBezTo>
                    <a:pt x="1132" y="262"/>
                    <a:pt x="1108" y="296"/>
                    <a:pt x="1087" y="326"/>
                  </a:cubicBezTo>
                  <a:cubicBezTo>
                    <a:pt x="1076" y="341"/>
                    <a:pt x="1066" y="356"/>
                    <a:pt x="1053" y="369"/>
                  </a:cubicBezTo>
                  <a:cubicBezTo>
                    <a:pt x="1014" y="412"/>
                    <a:pt x="952" y="429"/>
                    <a:pt x="896" y="440"/>
                  </a:cubicBezTo>
                  <a:cubicBezTo>
                    <a:pt x="802" y="459"/>
                    <a:pt x="708" y="474"/>
                    <a:pt x="616" y="481"/>
                  </a:cubicBezTo>
                  <a:cubicBezTo>
                    <a:pt x="547" y="485"/>
                    <a:pt x="474" y="489"/>
                    <a:pt x="395" y="489"/>
                  </a:cubicBezTo>
                  <a:cubicBezTo>
                    <a:pt x="292" y="489"/>
                    <a:pt x="189" y="485"/>
                    <a:pt x="91" y="481"/>
                  </a:cubicBezTo>
                  <a:cubicBezTo>
                    <a:pt x="63" y="412"/>
                    <a:pt x="82" y="324"/>
                    <a:pt x="140" y="277"/>
                  </a:cubicBezTo>
                  <a:cubicBezTo>
                    <a:pt x="179" y="245"/>
                    <a:pt x="228" y="230"/>
                    <a:pt x="277" y="217"/>
                  </a:cubicBezTo>
                  <a:lnTo>
                    <a:pt x="678" y="97"/>
                  </a:lnTo>
                  <a:cubicBezTo>
                    <a:pt x="744" y="78"/>
                    <a:pt x="829" y="55"/>
                    <a:pt x="905" y="55"/>
                  </a:cubicBezTo>
                  <a:close/>
                  <a:moveTo>
                    <a:pt x="901" y="1"/>
                  </a:moveTo>
                  <a:cubicBezTo>
                    <a:pt x="823" y="1"/>
                    <a:pt x="746" y="22"/>
                    <a:pt x="663" y="46"/>
                  </a:cubicBezTo>
                  <a:lnTo>
                    <a:pt x="262" y="166"/>
                  </a:lnTo>
                  <a:cubicBezTo>
                    <a:pt x="211" y="181"/>
                    <a:pt x="153" y="198"/>
                    <a:pt x="106" y="236"/>
                  </a:cubicBezTo>
                  <a:cubicBezTo>
                    <a:pt x="24" y="303"/>
                    <a:pt x="1" y="427"/>
                    <a:pt x="50" y="519"/>
                  </a:cubicBezTo>
                  <a:lnTo>
                    <a:pt x="56" y="532"/>
                  </a:lnTo>
                  <a:lnTo>
                    <a:pt x="74" y="532"/>
                  </a:lnTo>
                  <a:cubicBezTo>
                    <a:pt x="176" y="538"/>
                    <a:pt x="286" y="543"/>
                    <a:pt x="395" y="543"/>
                  </a:cubicBezTo>
                  <a:cubicBezTo>
                    <a:pt x="476" y="543"/>
                    <a:pt x="549" y="538"/>
                    <a:pt x="620" y="534"/>
                  </a:cubicBezTo>
                  <a:cubicBezTo>
                    <a:pt x="714" y="526"/>
                    <a:pt x="811" y="513"/>
                    <a:pt x="907" y="493"/>
                  </a:cubicBezTo>
                  <a:cubicBezTo>
                    <a:pt x="971" y="478"/>
                    <a:pt x="1042" y="459"/>
                    <a:pt x="1093" y="408"/>
                  </a:cubicBezTo>
                  <a:cubicBezTo>
                    <a:pt x="1106" y="391"/>
                    <a:pt x="1119" y="373"/>
                    <a:pt x="1132" y="356"/>
                  </a:cubicBezTo>
                  <a:cubicBezTo>
                    <a:pt x="1153" y="324"/>
                    <a:pt x="1175" y="294"/>
                    <a:pt x="1205" y="290"/>
                  </a:cubicBezTo>
                  <a:lnTo>
                    <a:pt x="1233" y="286"/>
                  </a:lnTo>
                  <a:lnTo>
                    <a:pt x="1226" y="258"/>
                  </a:lnTo>
                  <a:cubicBezTo>
                    <a:pt x="1201" y="140"/>
                    <a:pt x="1106" y="41"/>
                    <a:pt x="988" y="11"/>
                  </a:cubicBezTo>
                  <a:cubicBezTo>
                    <a:pt x="961" y="5"/>
                    <a:pt x="931" y="1"/>
                    <a:pt x="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297"/>
            <p:cNvSpPr/>
            <p:nvPr/>
          </p:nvSpPr>
          <p:spPr>
            <a:xfrm>
              <a:off x="5445934" y="1287684"/>
              <a:ext cx="64729" cy="24977"/>
            </a:xfrm>
            <a:custGeom>
              <a:rect b="b" l="l" r="r" t="t"/>
              <a:pathLst>
                <a:path extrusionOk="0" h="879" w="2278">
                  <a:moveTo>
                    <a:pt x="1392" y="1"/>
                  </a:moveTo>
                  <a:cubicBezTo>
                    <a:pt x="1369" y="1"/>
                    <a:pt x="1346" y="3"/>
                    <a:pt x="1324" y="11"/>
                  </a:cubicBezTo>
                  <a:cubicBezTo>
                    <a:pt x="1234" y="47"/>
                    <a:pt x="1206" y="161"/>
                    <a:pt x="1138" y="229"/>
                  </a:cubicBezTo>
                  <a:cubicBezTo>
                    <a:pt x="1039" y="324"/>
                    <a:pt x="883" y="304"/>
                    <a:pt x="746" y="309"/>
                  </a:cubicBezTo>
                  <a:cubicBezTo>
                    <a:pt x="551" y="313"/>
                    <a:pt x="360" y="373"/>
                    <a:pt x="199" y="482"/>
                  </a:cubicBezTo>
                  <a:cubicBezTo>
                    <a:pt x="97" y="553"/>
                    <a:pt x="0" y="686"/>
                    <a:pt x="64" y="791"/>
                  </a:cubicBezTo>
                  <a:cubicBezTo>
                    <a:pt x="112" y="866"/>
                    <a:pt x="210" y="879"/>
                    <a:pt x="300" y="879"/>
                  </a:cubicBezTo>
                  <a:cubicBezTo>
                    <a:pt x="308" y="879"/>
                    <a:pt x="316" y="879"/>
                    <a:pt x="324" y="879"/>
                  </a:cubicBezTo>
                  <a:cubicBezTo>
                    <a:pt x="512" y="876"/>
                    <a:pt x="701" y="876"/>
                    <a:pt x="889" y="874"/>
                  </a:cubicBezTo>
                  <a:cubicBezTo>
                    <a:pt x="1063" y="872"/>
                    <a:pt x="1258" y="859"/>
                    <a:pt x="1367" y="724"/>
                  </a:cubicBezTo>
                  <a:cubicBezTo>
                    <a:pt x="1406" y="677"/>
                    <a:pt x="1429" y="617"/>
                    <a:pt x="1481" y="585"/>
                  </a:cubicBezTo>
                  <a:cubicBezTo>
                    <a:pt x="1515" y="563"/>
                    <a:pt x="1555" y="557"/>
                    <a:pt x="1596" y="557"/>
                  </a:cubicBezTo>
                  <a:cubicBezTo>
                    <a:pt x="1630" y="557"/>
                    <a:pt x="1665" y="561"/>
                    <a:pt x="1699" y="564"/>
                  </a:cubicBezTo>
                  <a:cubicBezTo>
                    <a:pt x="1724" y="566"/>
                    <a:pt x="1748" y="567"/>
                    <a:pt x="1773" y="567"/>
                  </a:cubicBezTo>
                  <a:cubicBezTo>
                    <a:pt x="1885" y="567"/>
                    <a:pt x="1997" y="547"/>
                    <a:pt x="2102" y="508"/>
                  </a:cubicBezTo>
                  <a:cubicBezTo>
                    <a:pt x="2188" y="476"/>
                    <a:pt x="2278" y="414"/>
                    <a:pt x="2276" y="324"/>
                  </a:cubicBezTo>
                  <a:cubicBezTo>
                    <a:pt x="2273" y="229"/>
                    <a:pt x="2175" y="174"/>
                    <a:pt x="2087" y="139"/>
                  </a:cubicBezTo>
                  <a:cubicBezTo>
                    <a:pt x="1879" y="62"/>
                    <a:pt x="1656" y="15"/>
                    <a:pt x="1434" y="2"/>
                  </a:cubicBezTo>
                  <a:cubicBezTo>
                    <a:pt x="1420" y="2"/>
                    <a:pt x="1406" y="1"/>
                    <a:pt x="13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297"/>
            <p:cNvSpPr/>
            <p:nvPr/>
          </p:nvSpPr>
          <p:spPr>
            <a:xfrm>
              <a:off x="5445139" y="1286917"/>
              <a:ext cx="66321" cy="26540"/>
            </a:xfrm>
            <a:custGeom>
              <a:rect b="b" l="l" r="r" t="t"/>
              <a:pathLst>
                <a:path extrusionOk="0" h="934" w="2334">
                  <a:moveTo>
                    <a:pt x="1435" y="54"/>
                  </a:moveTo>
                  <a:cubicBezTo>
                    <a:pt x="1443" y="54"/>
                    <a:pt x="1452" y="55"/>
                    <a:pt x="1462" y="55"/>
                  </a:cubicBezTo>
                  <a:cubicBezTo>
                    <a:pt x="1682" y="70"/>
                    <a:pt x="1899" y="115"/>
                    <a:pt x="2106" y="192"/>
                  </a:cubicBezTo>
                  <a:cubicBezTo>
                    <a:pt x="2184" y="222"/>
                    <a:pt x="2276" y="271"/>
                    <a:pt x="2278" y="351"/>
                  </a:cubicBezTo>
                  <a:cubicBezTo>
                    <a:pt x="2280" y="443"/>
                    <a:pt x="2158" y="496"/>
                    <a:pt x="2121" y="509"/>
                  </a:cubicBezTo>
                  <a:cubicBezTo>
                    <a:pt x="2019" y="548"/>
                    <a:pt x="1912" y="568"/>
                    <a:pt x="1802" y="568"/>
                  </a:cubicBezTo>
                  <a:cubicBezTo>
                    <a:pt x="1778" y="568"/>
                    <a:pt x="1754" y="567"/>
                    <a:pt x="1729" y="565"/>
                  </a:cubicBezTo>
                  <a:lnTo>
                    <a:pt x="1704" y="563"/>
                  </a:lnTo>
                  <a:cubicBezTo>
                    <a:pt x="1678" y="561"/>
                    <a:pt x="1650" y="556"/>
                    <a:pt x="1624" y="556"/>
                  </a:cubicBezTo>
                  <a:cubicBezTo>
                    <a:pt x="1569" y="556"/>
                    <a:pt x="1528" y="567"/>
                    <a:pt x="1494" y="591"/>
                  </a:cubicBezTo>
                  <a:cubicBezTo>
                    <a:pt x="1455" y="614"/>
                    <a:pt x="1432" y="653"/>
                    <a:pt x="1408" y="687"/>
                  </a:cubicBezTo>
                  <a:cubicBezTo>
                    <a:pt x="1397" y="704"/>
                    <a:pt x="1387" y="719"/>
                    <a:pt x="1374" y="734"/>
                  </a:cubicBezTo>
                  <a:cubicBezTo>
                    <a:pt x="1273" y="858"/>
                    <a:pt x="1084" y="871"/>
                    <a:pt x="917" y="873"/>
                  </a:cubicBezTo>
                  <a:lnTo>
                    <a:pt x="337" y="880"/>
                  </a:lnTo>
                  <a:cubicBezTo>
                    <a:pt x="255" y="880"/>
                    <a:pt x="157" y="871"/>
                    <a:pt x="116" y="805"/>
                  </a:cubicBezTo>
                  <a:cubicBezTo>
                    <a:pt x="58" y="708"/>
                    <a:pt x="163" y="586"/>
                    <a:pt x="242" y="533"/>
                  </a:cubicBezTo>
                  <a:cubicBezTo>
                    <a:pt x="399" y="426"/>
                    <a:pt x="585" y="366"/>
                    <a:pt x="774" y="361"/>
                  </a:cubicBezTo>
                  <a:lnTo>
                    <a:pt x="862" y="361"/>
                  </a:lnTo>
                  <a:cubicBezTo>
                    <a:pt x="984" y="361"/>
                    <a:pt x="1102" y="355"/>
                    <a:pt x="1185" y="276"/>
                  </a:cubicBezTo>
                  <a:cubicBezTo>
                    <a:pt x="1213" y="246"/>
                    <a:pt x="1237" y="211"/>
                    <a:pt x="1256" y="177"/>
                  </a:cubicBezTo>
                  <a:cubicBezTo>
                    <a:pt x="1288" y="128"/>
                    <a:pt x="1316" y="83"/>
                    <a:pt x="1363" y="64"/>
                  </a:cubicBezTo>
                  <a:cubicBezTo>
                    <a:pt x="1381" y="57"/>
                    <a:pt x="1406" y="54"/>
                    <a:pt x="1435" y="54"/>
                  </a:cubicBezTo>
                  <a:close/>
                  <a:moveTo>
                    <a:pt x="1435" y="1"/>
                  </a:moveTo>
                  <a:cubicBezTo>
                    <a:pt x="1401" y="1"/>
                    <a:pt x="1368" y="4"/>
                    <a:pt x="1342" y="14"/>
                  </a:cubicBezTo>
                  <a:cubicBezTo>
                    <a:pt x="1279" y="38"/>
                    <a:pt x="1245" y="94"/>
                    <a:pt x="1211" y="149"/>
                  </a:cubicBezTo>
                  <a:cubicBezTo>
                    <a:pt x="1192" y="181"/>
                    <a:pt x="1172" y="211"/>
                    <a:pt x="1147" y="237"/>
                  </a:cubicBezTo>
                  <a:cubicBezTo>
                    <a:pt x="1078" y="304"/>
                    <a:pt x="977" y="308"/>
                    <a:pt x="862" y="308"/>
                  </a:cubicBezTo>
                  <a:lnTo>
                    <a:pt x="772" y="308"/>
                  </a:lnTo>
                  <a:cubicBezTo>
                    <a:pt x="575" y="312"/>
                    <a:pt x="375" y="376"/>
                    <a:pt x="212" y="488"/>
                  </a:cubicBezTo>
                  <a:cubicBezTo>
                    <a:pt x="88" y="574"/>
                    <a:pt x="0" y="717"/>
                    <a:pt x="71" y="833"/>
                  </a:cubicBezTo>
                  <a:cubicBezTo>
                    <a:pt x="127" y="923"/>
                    <a:pt x="242" y="933"/>
                    <a:pt x="337" y="933"/>
                  </a:cubicBezTo>
                  <a:lnTo>
                    <a:pt x="917" y="927"/>
                  </a:lnTo>
                  <a:cubicBezTo>
                    <a:pt x="1097" y="925"/>
                    <a:pt x="1301" y="912"/>
                    <a:pt x="1414" y="768"/>
                  </a:cubicBezTo>
                  <a:cubicBezTo>
                    <a:pt x="1429" y="753"/>
                    <a:pt x="1440" y="734"/>
                    <a:pt x="1451" y="717"/>
                  </a:cubicBezTo>
                  <a:cubicBezTo>
                    <a:pt x="1472" y="685"/>
                    <a:pt x="1494" y="653"/>
                    <a:pt x="1524" y="636"/>
                  </a:cubicBezTo>
                  <a:cubicBezTo>
                    <a:pt x="1547" y="619"/>
                    <a:pt x="1579" y="610"/>
                    <a:pt x="1624" y="610"/>
                  </a:cubicBezTo>
                  <a:cubicBezTo>
                    <a:pt x="1648" y="610"/>
                    <a:pt x="1674" y="614"/>
                    <a:pt x="1699" y="616"/>
                  </a:cubicBezTo>
                  <a:lnTo>
                    <a:pt x="1725" y="619"/>
                  </a:lnTo>
                  <a:cubicBezTo>
                    <a:pt x="1750" y="620"/>
                    <a:pt x="1776" y="621"/>
                    <a:pt x="1801" y="621"/>
                  </a:cubicBezTo>
                  <a:cubicBezTo>
                    <a:pt x="1917" y="621"/>
                    <a:pt x="2032" y="601"/>
                    <a:pt x="2141" y="561"/>
                  </a:cubicBezTo>
                  <a:cubicBezTo>
                    <a:pt x="2263" y="514"/>
                    <a:pt x="2334" y="436"/>
                    <a:pt x="2331" y="349"/>
                  </a:cubicBezTo>
                  <a:cubicBezTo>
                    <a:pt x="2329" y="263"/>
                    <a:pt x="2256" y="192"/>
                    <a:pt x="2126" y="143"/>
                  </a:cubicBezTo>
                  <a:cubicBezTo>
                    <a:pt x="1911" y="64"/>
                    <a:pt x="1691" y="16"/>
                    <a:pt x="1464" y="1"/>
                  </a:cubicBezTo>
                  <a:cubicBezTo>
                    <a:pt x="1454" y="1"/>
                    <a:pt x="1444" y="1"/>
                    <a:pt x="1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297"/>
            <p:cNvSpPr/>
            <p:nvPr/>
          </p:nvSpPr>
          <p:spPr>
            <a:xfrm>
              <a:off x="5516712" y="1267085"/>
              <a:ext cx="53846" cy="25744"/>
            </a:xfrm>
            <a:custGeom>
              <a:rect b="b" l="l" r="r" t="t"/>
              <a:pathLst>
                <a:path extrusionOk="0" h="906" w="1895">
                  <a:moveTo>
                    <a:pt x="1237" y="0"/>
                  </a:moveTo>
                  <a:cubicBezTo>
                    <a:pt x="1214" y="0"/>
                    <a:pt x="1191" y="1"/>
                    <a:pt x="1169" y="3"/>
                  </a:cubicBezTo>
                  <a:cubicBezTo>
                    <a:pt x="1012" y="10"/>
                    <a:pt x="858" y="18"/>
                    <a:pt x="702" y="27"/>
                  </a:cubicBezTo>
                  <a:cubicBezTo>
                    <a:pt x="665" y="29"/>
                    <a:pt x="629" y="31"/>
                    <a:pt x="597" y="46"/>
                  </a:cubicBezTo>
                  <a:cubicBezTo>
                    <a:pt x="522" y="85"/>
                    <a:pt x="502" y="179"/>
                    <a:pt x="468" y="256"/>
                  </a:cubicBezTo>
                  <a:cubicBezTo>
                    <a:pt x="396" y="422"/>
                    <a:pt x="219" y="536"/>
                    <a:pt x="38" y="536"/>
                  </a:cubicBezTo>
                  <a:cubicBezTo>
                    <a:pt x="26" y="536"/>
                    <a:pt x="13" y="536"/>
                    <a:pt x="1" y="535"/>
                  </a:cubicBezTo>
                  <a:lnTo>
                    <a:pt x="1" y="535"/>
                  </a:lnTo>
                  <a:cubicBezTo>
                    <a:pt x="16" y="652"/>
                    <a:pt x="87" y="762"/>
                    <a:pt x="189" y="822"/>
                  </a:cubicBezTo>
                  <a:cubicBezTo>
                    <a:pt x="297" y="886"/>
                    <a:pt x="427" y="894"/>
                    <a:pt x="552" y="901"/>
                  </a:cubicBezTo>
                  <a:cubicBezTo>
                    <a:pt x="601" y="904"/>
                    <a:pt x="651" y="906"/>
                    <a:pt x="701" y="906"/>
                  </a:cubicBezTo>
                  <a:cubicBezTo>
                    <a:pt x="850" y="906"/>
                    <a:pt x="997" y="886"/>
                    <a:pt x="1111" y="796"/>
                  </a:cubicBezTo>
                  <a:cubicBezTo>
                    <a:pt x="1186" y="734"/>
                    <a:pt x="1239" y="646"/>
                    <a:pt x="1329" y="612"/>
                  </a:cubicBezTo>
                  <a:cubicBezTo>
                    <a:pt x="1368" y="597"/>
                    <a:pt x="1406" y="592"/>
                    <a:pt x="1447" y="588"/>
                  </a:cubicBezTo>
                  <a:cubicBezTo>
                    <a:pt x="1531" y="575"/>
                    <a:pt x="1614" y="554"/>
                    <a:pt x="1696" y="524"/>
                  </a:cubicBezTo>
                  <a:cubicBezTo>
                    <a:pt x="1777" y="494"/>
                    <a:pt x="1865" y="447"/>
                    <a:pt x="1895" y="365"/>
                  </a:cubicBezTo>
                  <a:cubicBezTo>
                    <a:pt x="1805" y="355"/>
                    <a:pt x="1711" y="342"/>
                    <a:pt x="1642" y="284"/>
                  </a:cubicBezTo>
                  <a:cubicBezTo>
                    <a:pt x="1610" y="256"/>
                    <a:pt x="1584" y="222"/>
                    <a:pt x="1559" y="187"/>
                  </a:cubicBezTo>
                  <a:cubicBezTo>
                    <a:pt x="1501" y="108"/>
                    <a:pt x="1428" y="35"/>
                    <a:pt x="1334" y="12"/>
                  </a:cubicBezTo>
                  <a:cubicBezTo>
                    <a:pt x="1302" y="3"/>
                    <a:pt x="1270"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297"/>
            <p:cNvSpPr/>
            <p:nvPr/>
          </p:nvSpPr>
          <p:spPr>
            <a:xfrm>
              <a:off x="5515803" y="1266346"/>
              <a:ext cx="55807" cy="27278"/>
            </a:xfrm>
            <a:custGeom>
              <a:rect b="b" l="l" r="r" t="t"/>
              <a:pathLst>
                <a:path extrusionOk="0" h="960" w="1964">
                  <a:moveTo>
                    <a:pt x="1255" y="54"/>
                  </a:moveTo>
                  <a:cubicBezTo>
                    <a:pt x="1294" y="54"/>
                    <a:pt x="1330" y="56"/>
                    <a:pt x="1359" y="63"/>
                  </a:cubicBezTo>
                  <a:cubicBezTo>
                    <a:pt x="1432" y="83"/>
                    <a:pt x="1501" y="136"/>
                    <a:pt x="1569" y="228"/>
                  </a:cubicBezTo>
                  <a:lnTo>
                    <a:pt x="1582" y="246"/>
                  </a:lnTo>
                  <a:cubicBezTo>
                    <a:pt x="1603" y="276"/>
                    <a:pt x="1627" y="306"/>
                    <a:pt x="1657" y="331"/>
                  </a:cubicBezTo>
                  <a:cubicBezTo>
                    <a:pt x="1723" y="387"/>
                    <a:pt x="1809" y="404"/>
                    <a:pt x="1886" y="413"/>
                  </a:cubicBezTo>
                  <a:cubicBezTo>
                    <a:pt x="1856" y="458"/>
                    <a:pt x="1803" y="494"/>
                    <a:pt x="1719" y="526"/>
                  </a:cubicBezTo>
                  <a:cubicBezTo>
                    <a:pt x="1640" y="554"/>
                    <a:pt x="1558" y="576"/>
                    <a:pt x="1475" y="586"/>
                  </a:cubicBezTo>
                  <a:lnTo>
                    <a:pt x="1458" y="588"/>
                  </a:lnTo>
                  <a:cubicBezTo>
                    <a:pt x="1423" y="595"/>
                    <a:pt x="1387" y="599"/>
                    <a:pt x="1353" y="612"/>
                  </a:cubicBezTo>
                  <a:cubicBezTo>
                    <a:pt x="1288" y="635"/>
                    <a:pt x="1241" y="685"/>
                    <a:pt x="1196" y="732"/>
                  </a:cubicBezTo>
                  <a:cubicBezTo>
                    <a:pt x="1173" y="755"/>
                    <a:pt x="1149" y="779"/>
                    <a:pt x="1126" y="800"/>
                  </a:cubicBezTo>
                  <a:cubicBezTo>
                    <a:pt x="1036" y="873"/>
                    <a:pt x="913" y="905"/>
                    <a:pt x="734" y="905"/>
                  </a:cubicBezTo>
                  <a:cubicBezTo>
                    <a:pt x="684" y="905"/>
                    <a:pt x="635" y="903"/>
                    <a:pt x="586" y="901"/>
                  </a:cubicBezTo>
                  <a:cubicBezTo>
                    <a:pt x="470" y="895"/>
                    <a:pt x="339" y="886"/>
                    <a:pt x="234" y="824"/>
                  </a:cubicBezTo>
                  <a:cubicBezTo>
                    <a:pt x="149" y="775"/>
                    <a:pt x="86" y="685"/>
                    <a:pt x="65" y="588"/>
                  </a:cubicBezTo>
                  <a:lnTo>
                    <a:pt x="71" y="588"/>
                  </a:lnTo>
                  <a:cubicBezTo>
                    <a:pt x="262" y="588"/>
                    <a:pt x="449" y="468"/>
                    <a:pt x="524" y="293"/>
                  </a:cubicBezTo>
                  <a:cubicBezTo>
                    <a:pt x="532" y="278"/>
                    <a:pt x="539" y="261"/>
                    <a:pt x="545" y="241"/>
                  </a:cubicBezTo>
                  <a:cubicBezTo>
                    <a:pt x="569" y="181"/>
                    <a:pt x="590" y="121"/>
                    <a:pt x="639" y="98"/>
                  </a:cubicBezTo>
                  <a:cubicBezTo>
                    <a:pt x="667" y="83"/>
                    <a:pt x="701" y="81"/>
                    <a:pt x="736" y="78"/>
                  </a:cubicBezTo>
                  <a:lnTo>
                    <a:pt x="1201" y="55"/>
                  </a:lnTo>
                  <a:cubicBezTo>
                    <a:pt x="1219" y="54"/>
                    <a:pt x="1237" y="54"/>
                    <a:pt x="1255" y="54"/>
                  </a:cubicBezTo>
                  <a:close/>
                  <a:moveTo>
                    <a:pt x="1253" y="0"/>
                  </a:moveTo>
                  <a:cubicBezTo>
                    <a:pt x="1236" y="0"/>
                    <a:pt x="1217" y="1"/>
                    <a:pt x="1198" y="1"/>
                  </a:cubicBezTo>
                  <a:lnTo>
                    <a:pt x="734" y="25"/>
                  </a:lnTo>
                  <a:cubicBezTo>
                    <a:pt x="695" y="27"/>
                    <a:pt x="654" y="29"/>
                    <a:pt x="616" y="48"/>
                  </a:cubicBezTo>
                  <a:cubicBezTo>
                    <a:pt x="547" y="83"/>
                    <a:pt x="519" y="158"/>
                    <a:pt x="496" y="224"/>
                  </a:cubicBezTo>
                  <a:cubicBezTo>
                    <a:pt x="489" y="239"/>
                    <a:pt x="483" y="256"/>
                    <a:pt x="474" y="271"/>
                  </a:cubicBezTo>
                  <a:cubicBezTo>
                    <a:pt x="408" y="427"/>
                    <a:pt x="245" y="537"/>
                    <a:pt x="72" y="537"/>
                  </a:cubicBezTo>
                  <a:cubicBezTo>
                    <a:pt x="60" y="537"/>
                    <a:pt x="48" y="536"/>
                    <a:pt x="35" y="535"/>
                  </a:cubicBezTo>
                  <a:lnTo>
                    <a:pt x="1" y="531"/>
                  </a:lnTo>
                  <a:lnTo>
                    <a:pt x="5" y="565"/>
                  </a:lnTo>
                  <a:cubicBezTo>
                    <a:pt x="22" y="689"/>
                    <a:pt x="99" y="807"/>
                    <a:pt x="206" y="871"/>
                  </a:cubicBezTo>
                  <a:cubicBezTo>
                    <a:pt x="322" y="940"/>
                    <a:pt x="461" y="946"/>
                    <a:pt x="584" y="955"/>
                  </a:cubicBezTo>
                  <a:cubicBezTo>
                    <a:pt x="633" y="957"/>
                    <a:pt x="684" y="959"/>
                    <a:pt x="734" y="959"/>
                  </a:cubicBezTo>
                  <a:cubicBezTo>
                    <a:pt x="864" y="959"/>
                    <a:pt x="1029" y="946"/>
                    <a:pt x="1158" y="841"/>
                  </a:cubicBezTo>
                  <a:cubicBezTo>
                    <a:pt x="1186" y="820"/>
                    <a:pt x="1211" y="794"/>
                    <a:pt x="1235" y="768"/>
                  </a:cubicBezTo>
                  <a:cubicBezTo>
                    <a:pt x="1278" y="723"/>
                    <a:pt x="1318" y="683"/>
                    <a:pt x="1372" y="661"/>
                  </a:cubicBezTo>
                  <a:cubicBezTo>
                    <a:pt x="1400" y="650"/>
                    <a:pt x="1432" y="646"/>
                    <a:pt x="1464" y="642"/>
                  </a:cubicBezTo>
                  <a:lnTo>
                    <a:pt x="1481" y="640"/>
                  </a:lnTo>
                  <a:cubicBezTo>
                    <a:pt x="1569" y="627"/>
                    <a:pt x="1655" y="606"/>
                    <a:pt x="1736" y="576"/>
                  </a:cubicBezTo>
                  <a:cubicBezTo>
                    <a:pt x="1854" y="533"/>
                    <a:pt x="1925" y="475"/>
                    <a:pt x="1950" y="400"/>
                  </a:cubicBezTo>
                  <a:lnTo>
                    <a:pt x="1963" y="368"/>
                  </a:lnTo>
                  <a:lnTo>
                    <a:pt x="1929" y="363"/>
                  </a:lnTo>
                  <a:cubicBezTo>
                    <a:pt x="1835" y="353"/>
                    <a:pt x="1751" y="340"/>
                    <a:pt x="1691" y="291"/>
                  </a:cubicBezTo>
                  <a:cubicBezTo>
                    <a:pt x="1666" y="269"/>
                    <a:pt x="1646" y="241"/>
                    <a:pt x="1625" y="213"/>
                  </a:cubicBezTo>
                  <a:lnTo>
                    <a:pt x="1612" y="196"/>
                  </a:lnTo>
                  <a:cubicBezTo>
                    <a:pt x="1537" y="93"/>
                    <a:pt x="1458" y="33"/>
                    <a:pt x="1372" y="12"/>
                  </a:cubicBezTo>
                  <a:cubicBezTo>
                    <a:pt x="1339" y="3"/>
                    <a:pt x="1297" y="0"/>
                    <a:pt x="1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297"/>
            <p:cNvSpPr/>
            <p:nvPr/>
          </p:nvSpPr>
          <p:spPr>
            <a:xfrm>
              <a:off x="5582887" y="1263789"/>
              <a:ext cx="37053" cy="16253"/>
            </a:xfrm>
            <a:custGeom>
              <a:rect b="b" l="l" r="r" t="t"/>
              <a:pathLst>
                <a:path extrusionOk="0" h="572" w="1304">
                  <a:moveTo>
                    <a:pt x="892" y="1"/>
                  </a:moveTo>
                  <a:cubicBezTo>
                    <a:pt x="858" y="1"/>
                    <a:pt x="824" y="13"/>
                    <a:pt x="791" y="27"/>
                  </a:cubicBezTo>
                  <a:cubicBezTo>
                    <a:pt x="545" y="128"/>
                    <a:pt x="296" y="231"/>
                    <a:pt x="50" y="331"/>
                  </a:cubicBezTo>
                  <a:cubicBezTo>
                    <a:pt x="1" y="404"/>
                    <a:pt x="31" y="516"/>
                    <a:pt x="108" y="554"/>
                  </a:cubicBezTo>
                  <a:cubicBezTo>
                    <a:pt x="133" y="567"/>
                    <a:pt x="160" y="572"/>
                    <a:pt x="187" y="572"/>
                  </a:cubicBezTo>
                  <a:cubicBezTo>
                    <a:pt x="257" y="572"/>
                    <a:pt x="331" y="540"/>
                    <a:pt x="401" y="526"/>
                  </a:cubicBezTo>
                  <a:cubicBezTo>
                    <a:pt x="468" y="511"/>
                    <a:pt x="536" y="511"/>
                    <a:pt x="605" y="511"/>
                  </a:cubicBezTo>
                  <a:cubicBezTo>
                    <a:pt x="830" y="513"/>
                    <a:pt x="1053" y="513"/>
                    <a:pt x="1276" y="516"/>
                  </a:cubicBezTo>
                  <a:cubicBezTo>
                    <a:pt x="1303" y="423"/>
                    <a:pt x="1271" y="323"/>
                    <a:pt x="1216" y="243"/>
                  </a:cubicBezTo>
                  <a:cubicBezTo>
                    <a:pt x="1158" y="166"/>
                    <a:pt x="1081" y="106"/>
                    <a:pt x="1003" y="48"/>
                  </a:cubicBezTo>
                  <a:cubicBezTo>
                    <a:pt x="978" y="29"/>
                    <a:pt x="950" y="10"/>
                    <a:pt x="918" y="3"/>
                  </a:cubicBezTo>
                  <a:cubicBezTo>
                    <a:pt x="909" y="2"/>
                    <a:pt x="901" y="1"/>
                    <a:pt x="8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297"/>
            <p:cNvSpPr/>
            <p:nvPr/>
          </p:nvSpPr>
          <p:spPr>
            <a:xfrm>
              <a:off x="5582660" y="1262993"/>
              <a:ext cx="38019" cy="17845"/>
            </a:xfrm>
            <a:custGeom>
              <a:rect b="b" l="l" r="r" t="t"/>
              <a:pathLst>
                <a:path extrusionOk="0" h="628" w="1338">
                  <a:moveTo>
                    <a:pt x="902" y="56"/>
                  </a:moveTo>
                  <a:cubicBezTo>
                    <a:pt x="909" y="56"/>
                    <a:pt x="915" y="56"/>
                    <a:pt x="922" y="57"/>
                  </a:cubicBezTo>
                  <a:cubicBezTo>
                    <a:pt x="947" y="61"/>
                    <a:pt x="973" y="81"/>
                    <a:pt x="997" y="98"/>
                  </a:cubicBezTo>
                  <a:cubicBezTo>
                    <a:pt x="1067" y="151"/>
                    <a:pt x="1146" y="209"/>
                    <a:pt x="1200" y="286"/>
                  </a:cubicBezTo>
                  <a:cubicBezTo>
                    <a:pt x="1254" y="361"/>
                    <a:pt x="1275" y="445"/>
                    <a:pt x="1264" y="516"/>
                  </a:cubicBezTo>
                  <a:lnTo>
                    <a:pt x="581" y="514"/>
                  </a:lnTo>
                  <a:cubicBezTo>
                    <a:pt x="527" y="514"/>
                    <a:pt x="465" y="514"/>
                    <a:pt x="403" y="526"/>
                  </a:cubicBezTo>
                  <a:cubicBezTo>
                    <a:pt x="379" y="533"/>
                    <a:pt x="354" y="539"/>
                    <a:pt x="330" y="546"/>
                  </a:cubicBezTo>
                  <a:cubicBezTo>
                    <a:pt x="283" y="559"/>
                    <a:pt x="236" y="571"/>
                    <a:pt x="193" y="571"/>
                  </a:cubicBezTo>
                  <a:cubicBezTo>
                    <a:pt x="170" y="571"/>
                    <a:pt x="148" y="568"/>
                    <a:pt x="129" y="559"/>
                  </a:cubicBezTo>
                  <a:cubicBezTo>
                    <a:pt x="99" y="544"/>
                    <a:pt x="75" y="514"/>
                    <a:pt x="65" y="477"/>
                  </a:cubicBezTo>
                  <a:cubicBezTo>
                    <a:pt x="56" y="443"/>
                    <a:pt x="60" y="409"/>
                    <a:pt x="75" y="381"/>
                  </a:cubicBezTo>
                  <a:lnTo>
                    <a:pt x="810" y="81"/>
                  </a:lnTo>
                  <a:cubicBezTo>
                    <a:pt x="844" y="67"/>
                    <a:pt x="873" y="56"/>
                    <a:pt x="902" y="56"/>
                  </a:cubicBezTo>
                  <a:close/>
                  <a:moveTo>
                    <a:pt x="903" y="1"/>
                  </a:moveTo>
                  <a:cubicBezTo>
                    <a:pt x="861" y="1"/>
                    <a:pt x="820" y="18"/>
                    <a:pt x="789" y="31"/>
                  </a:cubicBezTo>
                  <a:lnTo>
                    <a:pt x="41" y="338"/>
                  </a:lnTo>
                  <a:lnTo>
                    <a:pt x="35" y="344"/>
                  </a:lnTo>
                  <a:cubicBezTo>
                    <a:pt x="7" y="385"/>
                    <a:pt x="0" y="439"/>
                    <a:pt x="13" y="490"/>
                  </a:cubicBezTo>
                  <a:cubicBezTo>
                    <a:pt x="26" y="544"/>
                    <a:pt x="60" y="584"/>
                    <a:pt x="105" y="606"/>
                  </a:cubicBezTo>
                  <a:cubicBezTo>
                    <a:pt x="133" y="621"/>
                    <a:pt x="161" y="627"/>
                    <a:pt x="195" y="627"/>
                  </a:cubicBezTo>
                  <a:cubicBezTo>
                    <a:pt x="244" y="627"/>
                    <a:pt x="296" y="612"/>
                    <a:pt x="345" y="597"/>
                  </a:cubicBezTo>
                  <a:cubicBezTo>
                    <a:pt x="369" y="591"/>
                    <a:pt x="392" y="584"/>
                    <a:pt x="414" y="580"/>
                  </a:cubicBezTo>
                  <a:cubicBezTo>
                    <a:pt x="472" y="567"/>
                    <a:pt x="529" y="567"/>
                    <a:pt x="581" y="567"/>
                  </a:cubicBezTo>
                  <a:lnTo>
                    <a:pt x="1305" y="569"/>
                  </a:lnTo>
                  <a:lnTo>
                    <a:pt x="1311" y="550"/>
                  </a:lnTo>
                  <a:cubicBezTo>
                    <a:pt x="1337" y="458"/>
                    <a:pt x="1311" y="351"/>
                    <a:pt x="1245" y="256"/>
                  </a:cubicBezTo>
                  <a:cubicBezTo>
                    <a:pt x="1185" y="173"/>
                    <a:pt x="1101" y="111"/>
                    <a:pt x="1029" y="55"/>
                  </a:cubicBezTo>
                  <a:cubicBezTo>
                    <a:pt x="1003" y="36"/>
                    <a:pt x="971" y="12"/>
                    <a:pt x="932" y="4"/>
                  </a:cubicBezTo>
                  <a:cubicBezTo>
                    <a:pt x="923" y="2"/>
                    <a:pt x="913" y="1"/>
                    <a:pt x="9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297"/>
            <p:cNvSpPr/>
            <p:nvPr/>
          </p:nvSpPr>
          <p:spPr>
            <a:xfrm>
              <a:off x="5285398" y="1753007"/>
              <a:ext cx="45066" cy="34723"/>
            </a:xfrm>
            <a:custGeom>
              <a:rect b="b" l="l" r="r" t="t"/>
              <a:pathLst>
                <a:path extrusionOk="0" h="1222" w="1586">
                  <a:moveTo>
                    <a:pt x="839" y="1"/>
                  </a:moveTo>
                  <a:cubicBezTo>
                    <a:pt x="716" y="1"/>
                    <a:pt x="595" y="34"/>
                    <a:pt x="502" y="112"/>
                  </a:cubicBezTo>
                  <a:cubicBezTo>
                    <a:pt x="403" y="191"/>
                    <a:pt x="339" y="315"/>
                    <a:pt x="225" y="369"/>
                  </a:cubicBezTo>
                  <a:cubicBezTo>
                    <a:pt x="178" y="392"/>
                    <a:pt x="120" y="403"/>
                    <a:pt x="80" y="437"/>
                  </a:cubicBezTo>
                  <a:cubicBezTo>
                    <a:pt x="0" y="504"/>
                    <a:pt x="11" y="632"/>
                    <a:pt x="65" y="720"/>
                  </a:cubicBezTo>
                  <a:cubicBezTo>
                    <a:pt x="118" y="808"/>
                    <a:pt x="206" y="868"/>
                    <a:pt x="275" y="943"/>
                  </a:cubicBezTo>
                  <a:cubicBezTo>
                    <a:pt x="345" y="1018"/>
                    <a:pt x="401" y="1123"/>
                    <a:pt x="373" y="1221"/>
                  </a:cubicBezTo>
                  <a:cubicBezTo>
                    <a:pt x="525" y="1219"/>
                    <a:pt x="675" y="1219"/>
                    <a:pt x="825" y="1217"/>
                  </a:cubicBezTo>
                  <a:cubicBezTo>
                    <a:pt x="909" y="1217"/>
                    <a:pt x="1001" y="1213"/>
                    <a:pt x="1065" y="1157"/>
                  </a:cubicBezTo>
                  <a:cubicBezTo>
                    <a:pt x="1127" y="1104"/>
                    <a:pt x="1130" y="977"/>
                    <a:pt x="1050" y="952"/>
                  </a:cubicBezTo>
                  <a:cubicBezTo>
                    <a:pt x="1185" y="924"/>
                    <a:pt x="1318" y="887"/>
                    <a:pt x="1447" y="840"/>
                  </a:cubicBezTo>
                  <a:cubicBezTo>
                    <a:pt x="1477" y="827"/>
                    <a:pt x="1511" y="814"/>
                    <a:pt x="1530" y="787"/>
                  </a:cubicBezTo>
                  <a:cubicBezTo>
                    <a:pt x="1547" y="761"/>
                    <a:pt x="1552" y="729"/>
                    <a:pt x="1554" y="699"/>
                  </a:cubicBezTo>
                  <a:cubicBezTo>
                    <a:pt x="1562" y="611"/>
                    <a:pt x="1571" y="525"/>
                    <a:pt x="1579" y="437"/>
                  </a:cubicBezTo>
                  <a:cubicBezTo>
                    <a:pt x="1584" y="394"/>
                    <a:pt x="1586" y="349"/>
                    <a:pt x="1562" y="315"/>
                  </a:cubicBezTo>
                  <a:cubicBezTo>
                    <a:pt x="1549" y="292"/>
                    <a:pt x="1526" y="277"/>
                    <a:pt x="1502" y="264"/>
                  </a:cubicBezTo>
                  <a:cubicBezTo>
                    <a:pt x="1350" y="167"/>
                    <a:pt x="1194" y="69"/>
                    <a:pt x="1018" y="24"/>
                  </a:cubicBezTo>
                  <a:cubicBezTo>
                    <a:pt x="960" y="9"/>
                    <a:pt x="899" y="1"/>
                    <a:pt x="8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297"/>
            <p:cNvSpPr/>
            <p:nvPr/>
          </p:nvSpPr>
          <p:spPr>
            <a:xfrm>
              <a:off x="5284546" y="1752268"/>
              <a:ext cx="46714" cy="36201"/>
            </a:xfrm>
            <a:custGeom>
              <a:rect b="b" l="l" r="r" t="t"/>
              <a:pathLst>
                <a:path extrusionOk="0" h="1274" w="1644">
                  <a:moveTo>
                    <a:pt x="868" y="54"/>
                  </a:moveTo>
                  <a:cubicBezTo>
                    <a:pt x="924" y="54"/>
                    <a:pt x="984" y="63"/>
                    <a:pt x="1040" y="76"/>
                  </a:cubicBezTo>
                  <a:cubicBezTo>
                    <a:pt x="1213" y="121"/>
                    <a:pt x="1370" y="217"/>
                    <a:pt x="1520" y="311"/>
                  </a:cubicBezTo>
                  <a:cubicBezTo>
                    <a:pt x="1539" y="324"/>
                    <a:pt x="1560" y="337"/>
                    <a:pt x="1571" y="354"/>
                  </a:cubicBezTo>
                  <a:cubicBezTo>
                    <a:pt x="1588" y="382"/>
                    <a:pt x="1586" y="418"/>
                    <a:pt x="1582" y="461"/>
                  </a:cubicBezTo>
                  <a:lnTo>
                    <a:pt x="1558" y="723"/>
                  </a:lnTo>
                  <a:cubicBezTo>
                    <a:pt x="1554" y="753"/>
                    <a:pt x="1552" y="778"/>
                    <a:pt x="1539" y="798"/>
                  </a:cubicBezTo>
                  <a:cubicBezTo>
                    <a:pt x="1524" y="817"/>
                    <a:pt x="1496" y="830"/>
                    <a:pt x="1466" y="840"/>
                  </a:cubicBezTo>
                  <a:cubicBezTo>
                    <a:pt x="1340" y="888"/>
                    <a:pt x="1209" y="924"/>
                    <a:pt x="1076" y="952"/>
                  </a:cubicBezTo>
                  <a:lnTo>
                    <a:pt x="977" y="971"/>
                  </a:lnTo>
                  <a:lnTo>
                    <a:pt x="1072" y="1003"/>
                  </a:lnTo>
                  <a:cubicBezTo>
                    <a:pt x="1100" y="1012"/>
                    <a:pt x="1108" y="1035"/>
                    <a:pt x="1112" y="1055"/>
                  </a:cubicBezTo>
                  <a:cubicBezTo>
                    <a:pt x="1121" y="1093"/>
                    <a:pt x="1106" y="1140"/>
                    <a:pt x="1076" y="1164"/>
                  </a:cubicBezTo>
                  <a:cubicBezTo>
                    <a:pt x="1022" y="1211"/>
                    <a:pt x="941" y="1215"/>
                    <a:pt x="855" y="1215"/>
                  </a:cubicBezTo>
                  <a:lnTo>
                    <a:pt x="435" y="1220"/>
                  </a:lnTo>
                  <a:cubicBezTo>
                    <a:pt x="446" y="1134"/>
                    <a:pt x="408" y="1040"/>
                    <a:pt x="326" y="952"/>
                  </a:cubicBezTo>
                  <a:cubicBezTo>
                    <a:pt x="300" y="926"/>
                    <a:pt x="275" y="900"/>
                    <a:pt x="249" y="877"/>
                  </a:cubicBezTo>
                  <a:cubicBezTo>
                    <a:pt x="200" y="830"/>
                    <a:pt x="153" y="787"/>
                    <a:pt x="118" y="731"/>
                  </a:cubicBezTo>
                  <a:cubicBezTo>
                    <a:pt x="69" y="654"/>
                    <a:pt x="60" y="540"/>
                    <a:pt x="127" y="485"/>
                  </a:cubicBezTo>
                  <a:cubicBezTo>
                    <a:pt x="150" y="463"/>
                    <a:pt x="180" y="453"/>
                    <a:pt x="213" y="442"/>
                  </a:cubicBezTo>
                  <a:cubicBezTo>
                    <a:pt x="232" y="435"/>
                    <a:pt x="249" y="427"/>
                    <a:pt x="268" y="418"/>
                  </a:cubicBezTo>
                  <a:cubicBezTo>
                    <a:pt x="341" y="384"/>
                    <a:pt x="395" y="322"/>
                    <a:pt x="446" y="262"/>
                  </a:cubicBezTo>
                  <a:cubicBezTo>
                    <a:pt x="478" y="226"/>
                    <a:pt x="510" y="189"/>
                    <a:pt x="547" y="157"/>
                  </a:cubicBezTo>
                  <a:cubicBezTo>
                    <a:pt x="630" y="91"/>
                    <a:pt x="742" y="54"/>
                    <a:pt x="868" y="54"/>
                  </a:cubicBezTo>
                  <a:close/>
                  <a:moveTo>
                    <a:pt x="868" y="1"/>
                  </a:moveTo>
                  <a:cubicBezTo>
                    <a:pt x="729" y="1"/>
                    <a:pt x="607" y="41"/>
                    <a:pt x="515" y="116"/>
                  </a:cubicBezTo>
                  <a:cubicBezTo>
                    <a:pt x="474" y="151"/>
                    <a:pt x="440" y="189"/>
                    <a:pt x="405" y="228"/>
                  </a:cubicBezTo>
                  <a:cubicBezTo>
                    <a:pt x="356" y="286"/>
                    <a:pt x="309" y="341"/>
                    <a:pt x="245" y="371"/>
                  </a:cubicBezTo>
                  <a:cubicBezTo>
                    <a:pt x="228" y="380"/>
                    <a:pt x="210" y="386"/>
                    <a:pt x="193" y="390"/>
                  </a:cubicBezTo>
                  <a:cubicBezTo>
                    <a:pt x="159" y="403"/>
                    <a:pt x="123" y="418"/>
                    <a:pt x="93" y="444"/>
                  </a:cubicBezTo>
                  <a:cubicBezTo>
                    <a:pt x="0" y="521"/>
                    <a:pt x="13" y="665"/>
                    <a:pt x="71" y="759"/>
                  </a:cubicBezTo>
                  <a:cubicBezTo>
                    <a:pt x="110" y="821"/>
                    <a:pt x="161" y="868"/>
                    <a:pt x="213" y="915"/>
                  </a:cubicBezTo>
                  <a:cubicBezTo>
                    <a:pt x="238" y="939"/>
                    <a:pt x="262" y="963"/>
                    <a:pt x="285" y="988"/>
                  </a:cubicBezTo>
                  <a:cubicBezTo>
                    <a:pt x="324" y="1029"/>
                    <a:pt x="408" y="1134"/>
                    <a:pt x="378" y="1239"/>
                  </a:cubicBezTo>
                  <a:lnTo>
                    <a:pt x="369" y="1273"/>
                  </a:lnTo>
                  <a:lnTo>
                    <a:pt x="855" y="1269"/>
                  </a:lnTo>
                  <a:cubicBezTo>
                    <a:pt x="952" y="1269"/>
                    <a:pt x="1044" y="1262"/>
                    <a:pt x="1112" y="1205"/>
                  </a:cubicBezTo>
                  <a:cubicBezTo>
                    <a:pt x="1155" y="1168"/>
                    <a:pt x="1177" y="1102"/>
                    <a:pt x="1166" y="1044"/>
                  </a:cubicBezTo>
                  <a:cubicBezTo>
                    <a:pt x="1162" y="1025"/>
                    <a:pt x="1153" y="1005"/>
                    <a:pt x="1142" y="990"/>
                  </a:cubicBezTo>
                  <a:cubicBezTo>
                    <a:pt x="1260" y="965"/>
                    <a:pt x="1374" y="933"/>
                    <a:pt x="1485" y="890"/>
                  </a:cubicBezTo>
                  <a:cubicBezTo>
                    <a:pt x="1522" y="877"/>
                    <a:pt x="1558" y="862"/>
                    <a:pt x="1582" y="828"/>
                  </a:cubicBezTo>
                  <a:cubicBezTo>
                    <a:pt x="1605" y="795"/>
                    <a:pt x="1607" y="757"/>
                    <a:pt x="1612" y="727"/>
                  </a:cubicBezTo>
                  <a:lnTo>
                    <a:pt x="1635" y="465"/>
                  </a:lnTo>
                  <a:cubicBezTo>
                    <a:pt x="1642" y="416"/>
                    <a:pt x="1644" y="367"/>
                    <a:pt x="1616" y="326"/>
                  </a:cubicBezTo>
                  <a:cubicBezTo>
                    <a:pt x="1597" y="298"/>
                    <a:pt x="1571" y="281"/>
                    <a:pt x="1547" y="266"/>
                  </a:cubicBezTo>
                  <a:cubicBezTo>
                    <a:pt x="1393" y="170"/>
                    <a:pt x="1235" y="71"/>
                    <a:pt x="1055" y="24"/>
                  </a:cubicBezTo>
                  <a:cubicBezTo>
                    <a:pt x="992" y="9"/>
                    <a:pt x="930" y="1"/>
                    <a:pt x="8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297"/>
            <p:cNvSpPr/>
            <p:nvPr/>
          </p:nvSpPr>
          <p:spPr>
            <a:xfrm>
              <a:off x="5358392" y="1455265"/>
              <a:ext cx="343253" cy="262896"/>
            </a:xfrm>
            <a:custGeom>
              <a:rect b="b" l="l" r="r" t="t"/>
              <a:pathLst>
                <a:path extrusionOk="0" h="9252" w="12080">
                  <a:moveTo>
                    <a:pt x="11428" y="1"/>
                  </a:moveTo>
                  <a:cubicBezTo>
                    <a:pt x="11077" y="1"/>
                    <a:pt x="10710" y="110"/>
                    <a:pt x="10370" y="221"/>
                  </a:cubicBezTo>
                  <a:cubicBezTo>
                    <a:pt x="10254" y="258"/>
                    <a:pt x="10134" y="298"/>
                    <a:pt x="10040" y="375"/>
                  </a:cubicBezTo>
                  <a:cubicBezTo>
                    <a:pt x="9986" y="418"/>
                    <a:pt x="9944" y="472"/>
                    <a:pt x="9892" y="515"/>
                  </a:cubicBezTo>
                  <a:cubicBezTo>
                    <a:pt x="9633" y="737"/>
                    <a:pt x="9249" y="680"/>
                    <a:pt x="8911" y="712"/>
                  </a:cubicBezTo>
                  <a:cubicBezTo>
                    <a:pt x="8849" y="718"/>
                    <a:pt x="8778" y="733"/>
                    <a:pt x="8742" y="785"/>
                  </a:cubicBezTo>
                  <a:cubicBezTo>
                    <a:pt x="8716" y="823"/>
                    <a:pt x="8716" y="872"/>
                    <a:pt x="8701" y="917"/>
                  </a:cubicBezTo>
                  <a:cubicBezTo>
                    <a:pt x="8645" y="1102"/>
                    <a:pt x="8407" y="1142"/>
                    <a:pt x="8215" y="1151"/>
                  </a:cubicBezTo>
                  <a:lnTo>
                    <a:pt x="7096" y="1194"/>
                  </a:lnTo>
                  <a:cubicBezTo>
                    <a:pt x="6938" y="1200"/>
                    <a:pt x="6773" y="1209"/>
                    <a:pt x="6636" y="1290"/>
                  </a:cubicBezTo>
                  <a:cubicBezTo>
                    <a:pt x="6548" y="1346"/>
                    <a:pt x="6479" y="1427"/>
                    <a:pt x="6389" y="1479"/>
                  </a:cubicBezTo>
                  <a:cubicBezTo>
                    <a:pt x="6272" y="1548"/>
                    <a:pt x="6139" y="1560"/>
                    <a:pt x="6001" y="1560"/>
                  </a:cubicBezTo>
                  <a:cubicBezTo>
                    <a:pt x="5931" y="1560"/>
                    <a:pt x="5859" y="1557"/>
                    <a:pt x="5789" y="1557"/>
                  </a:cubicBezTo>
                  <a:cubicBezTo>
                    <a:pt x="5682" y="1557"/>
                    <a:pt x="5577" y="1564"/>
                    <a:pt x="5479" y="1599"/>
                  </a:cubicBezTo>
                  <a:cubicBezTo>
                    <a:pt x="5344" y="1644"/>
                    <a:pt x="5232" y="1740"/>
                    <a:pt x="5123" y="1834"/>
                  </a:cubicBezTo>
                  <a:cubicBezTo>
                    <a:pt x="4819" y="2098"/>
                    <a:pt x="4512" y="2364"/>
                    <a:pt x="4206" y="2627"/>
                  </a:cubicBezTo>
                  <a:cubicBezTo>
                    <a:pt x="4193" y="2627"/>
                    <a:pt x="4179" y="2627"/>
                    <a:pt x="4166" y="2627"/>
                  </a:cubicBezTo>
                  <a:cubicBezTo>
                    <a:pt x="3941" y="2627"/>
                    <a:pt x="3715" y="2610"/>
                    <a:pt x="3490" y="2580"/>
                  </a:cubicBezTo>
                  <a:lnTo>
                    <a:pt x="3490" y="2580"/>
                  </a:lnTo>
                  <a:cubicBezTo>
                    <a:pt x="3591" y="2895"/>
                    <a:pt x="3392" y="3274"/>
                    <a:pt x="3075" y="3371"/>
                  </a:cubicBezTo>
                  <a:cubicBezTo>
                    <a:pt x="3169" y="3683"/>
                    <a:pt x="2991" y="4054"/>
                    <a:pt x="2687" y="4174"/>
                  </a:cubicBezTo>
                  <a:cubicBezTo>
                    <a:pt x="2492" y="4253"/>
                    <a:pt x="2237" y="4253"/>
                    <a:pt x="2126" y="4431"/>
                  </a:cubicBezTo>
                  <a:cubicBezTo>
                    <a:pt x="2038" y="4568"/>
                    <a:pt x="2081" y="4746"/>
                    <a:pt x="2085" y="4907"/>
                  </a:cubicBezTo>
                  <a:cubicBezTo>
                    <a:pt x="2089" y="5067"/>
                    <a:pt x="2006" y="5265"/>
                    <a:pt x="1848" y="5265"/>
                  </a:cubicBezTo>
                  <a:cubicBezTo>
                    <a:pt x="1846" y="5265"/>
                    <a:pt x="1843" y="5265"/>
                    <a:pt x="1841" y="5264"/>
                  </a:cubicBezTo>
                  <a:cubicBezTo>
                    <a:pt x="1832" y="5363"/>
                    <a:pt x="1824" y="5459"/>
                    <a:pt x="1815" y="5558"/>
                  </a:cubicBezTo>
                  <a:cubicBezTo>
                    <a:pt x="1784" y="5557"/>
                    <a:pt x="1753" y="5556"/>
                    <a:pt x="1722" y="5556"/>
                  </a:cubicBezTo>
                  <a:cubicBezTo>
                    <a:pt x="1645" y="5556"/>
                    <a:pt x="1568" y="5563"/>
                    <a:pt x="1498" y="5597"/>
                  </a:cubicBezTo>
                  <a:cubicBezTo>
                    <a:pt x="1402" y="5644"/>
                    <a:pt x="1329" y="5757"/>
                    <a:pt x="1365" y="5858"/>
                  </a:cubicBezTo>
                  <a:cubicBezTo>
                    <a:pt x="1349" y="5858"/>
                    <a:pt x="1332" y="5858"/>
                    <a:pt x="1316" y="5858"/>
                  </a:cubicBezTo>
                  <a:cubicBezTo>
                    <a:pt x="1190" y="5858"/>
                    <a:pt x="1059" y="5868"/>
                    <a:pt x="964" y="5948"/>
                  </a:cubicBezTo>
                  <a:cubicBezTo>
                    <a:pt x="857" y="6040"/>
                    <a:pt x="862" y="6252"/>
                    <a:pt x="997" y="6289"/>
                  </a:cubicBezTo>
                  <a:cubicBezTo>
                    <a:pt x="1042" y="6299"/>
                    <a:pt x="1091" y="6291"/>
                    <a:pt x="1134" y="6308"/>
                  </a:cubicBezTo>
                  <a:cubicBezTo>
                    <a:pt x="1277" y="6364"/>
                    <a:pt x="1174" y="6591"/>
                    <a:pt x="1033" y="6649"/>
                  </a:cubicBezTo>
                  <a:cubicBezTo>
                    <a:pt x="892" y="6704"/>
                    <a:pt x="705" y="6728"/>
                    <a:pt x="652" y="6871"/>
                  </a:cubicBezTo>
                  <a:cubicBezTo>
                    <a:pt x="628" y="6933"/>
                    <a:pt x="637" y="7006"/>
                    <a:pt x="602" y="7064"/>
                  </a:cubicBezTo>
                  <a:cubicBezTo>
                    <a:pt x="562" y="7131"/>
                    <a:pt x="476" y="7148"/>
                    <a:pt x="401" y="7171"/>
                  </a:cubicBezTo>
                  <a:cubicBezTo>
                    <a:pt x="195" y="7236"/>
                    <a:pt x="0" y="7409"/>
                    <a:pt x="2" y="7625"/>
                  </a:cubicBezTo>
                  <a:cubicBezTo>
                    <a:pt x="4" y="7784"/>
                    <a:pt x="164" y="7920"/>
                    <a:pt x="309" y="7920"/>
                  </a:cubicBezTo>
                  <a:cubicBezTo>
                    <a:pt x="361" y="7920"/>
                    <a:pt x="412" y="7902"/>
                    <a:pt x="452" y="7861"/>
                  </a:cubicBezTo>
                  <a:lnTo>
                    <a:pt x="452" y="7861"/>
                  </a:lnTo>
                  <a:cubicBezTo>
                    <a:pt x="431" y="8000"/>
                    <a:pt x="442" y="8153"/>
                    <a:pt x="527" y="8262"/>
                  </a:cubicBezTo>
                  <a:cubicBezTo>
                    <a:pt x="581" y="8331"/>
                    <a:pt x="669" y="8374"/>
                    <a:pt x="754" y="8374"/>
                  </a:cubicBezTo>
                  <a:cubicBezTo>
                    <a:pt x="806" y="8374"/>
                    <a:pt x="856" y="8358"/>
                    <a:pt x="896" y="8322"/>
                  </a:cubicBezTo>
                  <a:cubicBezTo>
                    <a:pt x="900" y="8213"/>
                    <a:pt x="907" y="8095"/>
                    <a:pt x="973" y="8007"/>
                  </a:cubicBezTo>
                  <a:cubicBezTo>
                    <a:pt x="1013" y="7951"/>
                    <a:pt x="1084" y="7915"/>
                    <a:pt x="1150" y="7915"/>
                  </a:cubicBezTo>
                  <a:cubicBezTo>
                    <a:pt x="1190" y="7915"/>
                    <a:pt x="1228" y="7928"/>
                    <a:pt x="1256" y="7958"/>
                  </a:cubicBezTo>
                  <a:cubicBezTo>
                    <a:pt x="1273" y="8273"/>
                    <a:pt x="1299" y="8611"/>
                    <a:pt x="1511" y="8845"/>
                  </a:cubicBezTo>
                  <a:cubicBezTo>
                    <a:pt x="1667" y="9018"/>
                    <a:pt x="1901" y="9102"/>
                    <a:pt x="2128" y="9155"/>
                  </a:cubicBezTo>
                  <a:cubicBezTo>
                    <a:pt x="2403" y="9220"/>
                    <a:pt x="2686" y="9252"/>
                    <a:pt x="2968" y="9252"/>
                  </a:cubicBezTo>
                  <a:cubicBezTo>
                    <a:pt x="3231" y="9252"/>
                    <a:pt x="3495" y="9224"/>
                    <a:pt x="3752" y="9168"/>
                  </a:cubicBezTo>
                  <a:cubicBezTo>
                    <a:pt x="3803" y="9157"/>
                    <a:pt x="3857" y="9145"/>
                    <a:pt x="3893" y="9106"/>
                  </a:cubicBezTo>
                  <a:cubicBezTo>
                    <a:pt x="4009" y="8982"/>
                    <a:pt x="3831" y="8804"/>
                    <a:pt x="3681" y="8725"/>
                  </a:cubicBezTo>
                  <a:cubicBezTo>
                    <a:pt x="3533" y="8643"/>
                    <a:pt x="3377" y="8433"/>
                    <a:pt x="3516" y="8337"/>
                  </a:cubicBezTo>
                  <a:cubicBezTo>
                    <a:pt x="3066" y="8030"/>
                    <a:pt x="2728" y="7561"/>
                    <a:pt x="2582" y="7036"/>
                  </a:cubicBezTo>
                  <a:cubicBezTo>
                    <a:pt x="2565" y="6970"/>
                    <a:pt x="2550" y="6897"/>
                    <a:pt x="2582" y="6839"/>
                  </a:cubicBezTo>
                  <a:cubicBezTo>
                    <a:pt x="2629" y="6751"/>
                    <a:pt x="2749" y="6739"/>
                    <a:pt x="2837" y="6691"/>
                  </a:cubicBezTo>
                  <a:cubicBezTo>
                    <a:pt x="3158" y="6511"/>
                    <a:pt x="2970" y="5914"/>
                    <a:pt x="3287" y="5729"/>
                  </a:cubicBezTo>
                  <a:cubicBezTo>
                    <a:pt x="3351" y="5691"/>
                    <a:pt x="3426" y="5678"/>
                    <a:pt x="3488" y="5635"/>
                  </a:cubicBezTo>
                  <a:cubicBezTo>
                    <a:pt x="3690" y="5496"/>
                    <a:pt x="3593" y="5189"/>
                    <a:pt x="3568" y="4945"/>
                  </a:cubicBezTo>
                  <a:cubicBezTo>
                    <a:pt x="3525" y="4564"/>
                    <a:pt x="3739" y="4168"/>
                    <a:pt x="4082" y="3992"/>
                  </a:cubicBezTo>
                  <a:cubicBezTo>
                    <a:pt x="4204" y="3930"/>
                    <a:pt x="4339" y="3895"/>
                    <a:pt x="4470" y="3859"/>
                  </a:cubicBezTo>
                  <a:cubicBezTo>
                    <a:pt x="5144" y="3670"/>
                    <a:pt x="5800" y="3418"/>
                    <a:pt x="6426" y="3107"/>
                  </a:cubicBezTo>
                  <a:cubicBezTo>
                    <a:pt x="6486" y="3077"/>
                    <a:pt x="6550" y="3043"/>
                    <a:pt x="6586" y="2987"/>
                  </a:cubicBezTo>
                  <a:cubicBezTo>
                    <a:pt x="6618" y="2940"/>
                    <a:pt x="6629" y="2880"/>
                    <a:pt x="6655" y="2828"/>
                  </a:cubicBezTo>
                  <a:cubicBezTo>
                    <a:pt x="6721" y="2698"/>
                    <a:pt x="6869" y="2640"/>
                    <a:pt x="7006" y="2591"/>
                  </a:cubicBezTo>
                  <a:cubicBezTo>
                    <a:pt x="7276" y="2494"/>
                    <a:pt x="7546" y="2396"/>
                    <a:pt x="7816" y="2299"/>
                  </a:cubicBezTo>
                  <a:cubicBezTo>
                    <a:pt x="7988" y="2239"/>
                    <a:pt x="8161" y="2177"/>
                    <a:pt x="8341" y="2147"/>
                  </a:cubicBezTo>
                  <a:cubicBezTo>
                    <a:pt x="8435" y="2130"/>
                    <a:pt x="8532" y="2121"/>
                    <a:pt x="8620" y="2079"/>
                  </a:cubicBezTo>
                  <a:cubicBezTo>
                    <a:pt x="8682" y="2049"/>
                    <a:pt x="8733" y="2001"/>
                    <a:pt x="8791" y="1963"/>
                  </a:cubicBezTo>
                  <a:cubicBezTo>
                    <a:pt x="8949" y="1856"/>
                    <a:pt x="9138" y="1809"/>
                    <a:pt x="9322" y="1764"/>
                  </a:cubicBezTo>
                  <a:cubicBezTo>
                    <a:pt x="9646" y="1684"/>
                    <a:pt x="9969" y="1607"/>
                    <a:pt x="10286" y="1509"/>
                  </a:cubicBezTo>
                  <a:cubicBezTo>
                    <a:pt x="10642" y="1399"/>
                    <a:pt x="10989" y="1267"/>
                    <a:pt x="11336" y="1134"/>
                  </a:cubicBezTo>
                  <a:cubicBezTo>
                    <a:pt x="11454" y="1087"/>
                    <a:pt x="11580" y="1035"/>
                    <a:pt x="11647" y="926"/>
                  </a:cubicBezTo>
                  <a:cubicBezTo>
                    <a:pt x="11677" y="875"/>
                    <a:pt x="11694" y="810"/>
                    <a:pt x="11737" y="767"/>
                  </a:cubicBezTo>
                  <a:cubicBezTo>
                    <a:pt x="11786" y="718"/>
                    <a:pt x="11861" y="703"/>
                    <a:pt x="11921" y="665"/>
                  </a:cubicBezTo>
                  <a:cubicBezTo>
                    <a:pt x="12080" y="557"/>
                    <a:pt x="12058" y="322"/>
                    <a:pt x="12018" y="133"/>
                  </a:cubicBezTo>
                  <a:cubicBezTo>
                    <a:pt x="11832" y="38"/>
                    <a:pt x="11633" y="1"/>
                    <a:pt x="11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297"/>
            <p:cNvSpPr/>
            <p:nvPr/>
          </p:nvSpPr>
          <p:spPr>
            <a:xfrm>
              <a:off x="5357654" y="1454526"/>
              <a:ext cx="345583" cy="264430"/>
            </a:xfrm>
            <a:custGeom>
              <a:rect b="b" l="l" r="r" t="t"/>
              <a:pathLst>
                <a:path extrusionOk="0" h="9306" w="12162">
                  <a:moveTo>
                    <a:pt x="11454" y="54"/>
                  </a:moveTo>
                  <a:cubicBezTo>
                    <a:pt x="11669" y="54"/>
                    <a:pt x="11855" y="95"/>
                    <a:pt x="12020" y="176"/>
                  </a:cubicBezTo>
                  <a:cubicBezTo>
                    <a:pt x="12074" y="433"/>
                    <a:pt x="12044" y="594"/>
                    <a:pt x="11932" y="669"/>
                  </a:cubicBezTo>
                  <a:cubicBezTo>
                    <a:pt x="11911" y="684"/>
                    <a:pt x="11885" y="695"/>
                    <a:pt x="11859" y="706"/>
                  </a:cubicBezTo>
                  <a:cubicBezTo>
                    <a:pt x="11819" y="723"/>
                    <a:pt x="11776" y="742"/>
                    <a:pt x="11744" y="774"/>
                  </a:cubicBezTo>
                  <a:cubicBezTo>
                    <a:pt x="11714" y="806"/>
                    <a:pt x="11694" y="845"/>
                    <a:pt x="11679" y="881"/>
                  </a:cubicBezTo>
                  <a:cubicBezTo>
                    <a:pt x="11669" y="901"/>
                    <a:pt x="11660" y="920"/>
                    <a:pt x="11649" y="939"/>
                  </a:cubicBezTo>
                  <a:cubicBezTo>
                    <a:pt x="11591" y="1036"/>
                    <a:pt x="11480" y="1085"/>
                    <a:pt x="11352" y="1134"/>
                  </a:cubicBezTo>
                  <a:cubicBezTo>
                    <a:pt x="11011" y="1265"/>
                    <a:pt x="10659" y="1400"/>
                    <a:pt x="10304" y="1509"/>
                  </a:cubicBezTo>
                  <a:cubicBezTo>
                    <a:pt x="9987" y="1608"/>
                    <a:pt x="9659" y="1687"/>
                    <a:pt x="9342" y="1764"/>
                  </a:cubicBezTo>
                  <a:cubicBezTo>
                    <a:pt x="9166" y="1807"/>
                    <a:pt x="8965" y="1854"/>
                    <a:pt x="8802" y="1965"/>
                  </a:cubicBezTo>
                  <a:cubicBezTo>
                    <a:pt x="8783" y="1978"/>
                    <a:pt x="8766" y="1993"/>
                    <a:pt x="8746" y="2006"/>
                  </a:cubicBezTo>
                  <a:cubicBezTo>
                    <a:pt x="8708" y="2036"/>
                    <a:pt x="8673" y="2062"/>
                    <a:pt x="8633" y="2081"/>
                  </a:cubicBezTo>
                  <a:cubicBezTo>
                    <a:pt x="8566" y="2113"/>
                    <a:pt x="8493" y="2126"/>
                    <a:pt x="8416" y="2137"/>
                  </a:cubicBezTo>
                  <a:cubicBezTo>
                    <a:pt x="8399" y="2139"/>
                    <a:pt x="8380" y="2143"/>
                    <a:pt x="8363" y="2145"/>
                  </a:cubicBezTo>
                  <a:cubicBezTo>
                    <a:pt x="8181" y="2177"/>
                    <a:pt x="8005" y="2240"/>
                    <a:pt x="7834" y="2302"/>
                  </a:cubicBezTo>
                  <a:lnTo>
                    <a:pt x="7022" y="2591"/>
                  </a:lnTo>
                  <a:cubicBezTo>
                    <a:pt x="6876" y="2645"/>
                    <a:pt x="6726" y="2707"/>
                    <a:pt x="6657" y="2842"/>
                  </a:cubicBezTo>
                  <a:cubicBezTo>
                    <a:pt x="6647" y="2865"/>
                    <a:pt x="6638" y="2889"/>
                    <a:pt x="6629" y="2912"/>
                  </a:cubicBezTo>
                  <a:cubicBezTo>
                    <a:pt x="6619" y="2942"/>
                    <a:pt x="6608" y="2972"/>
                    <a:pt x="6591" y="2998"/>
                  </a:cubicBezTo>
                  <a:cubicBezTo>
                    <a:pt x="6557" y="3047"/>
                    <a:pt x="6503" y="3077"/>
                    <a:pt x="6441" y="3107"/>
                  </a:cubicBezTo>
                  <a:cubicBezTo>
                    <a:pt x="5815" y="3418"/>
                    <a:pt x="5160" y="3671"/>
                    <a:pt x="4489" y="3859"/>
                  </a:cubicBezTo>
                  <a:lnTo>
                    <a:pt x="4459" y="3868"/>
                  </a:lnTo>
                  <a:cubicBezTo>
                    <a:pt x="4337" y="3902"/>
                    <a:pt x="4211" y="3936"/>
                    <a:pt x="4097" y="3994"/>
                  </a:cubicBezTo>
                  <a:cubicBezTo>
                    <a:pt x="3746" y="4172"/>
                    <a:pt x="3523" y="4586"/>
                    <a:pt x="3566" y="4976"/>
                  </a:cubicBezTo>
                  <a:cubicBezTo>
                    <a:pt x="3572" y="5018"/>
                    <a:pt x="3579" y="5066"/>
                    <a:pt x="3585" y="5113"/>
                  </a:cubicBezTo>
                  <a:cubicBezTo>
                    <a:pt x="3617" y="5320"/>
                    <a:pt x="3651" y="5535"/>
                    <a:pt x="3499" y="5640"/>
                  </a:cubicBezTo>
                  <a:cubicBezTo>
                    <a:pt x="3469" y="5661"/>
                    <a:pt x="3433" y="5674"/>
                    <a:pt x="3396" y="5689"/>
                  </a:cubicBezTo>
                  <a:cubicBezTo>
                    <a:pt x="3364" y="5700"/>
                    <a:pt x="3330" y="5713"/>
                    <a:pt x="3300" y="5732"/>
                  </a:cubicBezTo>
                  <a:cubicBezTo>
                    <a:pt x="3131" y="5830"/>
                    <a:pt x="3097" y="6034"/>
                    <a:pt x="3064" y="6231"/>
                  </a:cubicBezTo>
                  <a:cubicBezTo>
                    <a:pt x="3030" y="6426"/>
                    <a:pt x="3000" y="6610"/>
                    <a:pt x="2850" y="6694"/>
                  </a:cubicBezTo>
                  <a:cubicBezTo>
                    <a:pt x="2824" y="6707"/>
                    <a:pt x="2792" y="6720"/>
                    <a:pt x="2762" y="6730"/>
                  </a:cubicBezTo>
                  <a:cubicBezTo>
                    <a:pt x="2694" y="6756"/>
                    <a:pt x="2621" y="6784"/>
                    <a:pt x="2584" y="6852"/>
                  </a:cubicBezTo>
                  <a:cubicBezTo>
                    <a:pt x="2548" y="6919"/>
                    <a:pt x="2563" y="6996"/>
                    <a:pt x="2582" y="7069"/>
                  </a:cubicBezTo>
                  <a:cubicBezTo>
                    <a:pt x="2726" y="7587"/>
                    <a:pt x="3060" y="8056"/>
                    <a:pt x="3499" y="8365"/>
                  </a:cubicBezTo>
                  <a:cubicBezTo>
                    <a:pt x="3471" y="8395"/>
                    <a:pt x="3459" y="8431"/>
                    <a:pt x="3463" y="8472"/>
                  </a:cubicBezTo>
                  <a:cubicBezTo>
                    <a:pt x="3467" y="8586"/>
                    <a:pt x="3585" y="8714"/>
                    <a:pt x="3694" y="8774"/>
                  </a:cubicBezTo>
                  <a:cubicBezTo>
                    <a:pt x="3799" y="8830"/>
                    <a:pt x="3913" y="8933"/>
                    <a:pt x="3928" y="9023"/>
                  </a:cubicBezTo>
                  <a:cubicBezTo>
                    <a:pt x="3934" y="9057"/>
                    <a:pt x="3924" y="9087"/>
                    <a:pt x="3900" y="9113"/>
                  </a:cubicBezTo>
                  <a:cubicBezTo>
                    <a:pt x="3868" y="9145"/>
                    <a:pt x="3821" y="9158"/>
                    <a:pt x="3771" y="9168"/>
                  </a:cubicBezTo>
                  <a:cubicBezTo>
                    <a:pt x="3519" y="9224"/>
                    <a:pt x="3258" y="9251"/>
                    <a:pt x="2998" y="9251"/>
                  </a:cubicBezTo>
                  <a:cubicBezTo>
                    <a:pt x="2716" y="9251"/>
                    <a:pt x="2433" y="9219"/>
                    <a:pt x="2160" y="9156"/>
                  </a:cubicBezTo>
                  <a:cubicBezTo>
                    <a:pt x="1963" y="9108"/>
                    <a:pt x="1717" y="9031"/>
                    <a:pt x="1556" y="8853"/>
                  </a:cubicBezTo>
                  <a:cubicBezTo>
                    <a:pt x="1359" y="8635"/>
                    <a:pt x="1327" y="8316"/>
                    <a:pt x="1310" y="7984"/>
                  </a:cubicBezTo>
                  <a:lnTo>
                    <a:pt x="1310" y="7973"/>
                  </a:lnTo>
                  <a:lnTo>
                    <a:pt x="1301" y="7966"/>
                  </a:lnTo>
                  <a:cubicBezTo>
                    <a:pt x="1269" y="7932"/>
                    <a:pt x="1226" y="7915"/>
                    <a:pt x="1175" y="7915"/>
                  </a:cubicBezTo>
                  <a:cubicBezTo>
                    <a:pt x="1100" y="7915"/>
                    <a:pt x="1023" y="7954"/>
                    <a:pt x="975" y="8016"/>
                  </a:cubicBezTo>
                  <a:cubicBezTo>
                    <a:pt x="907" y="8112"/>
                    <a:pt x="900" y="8234"/>
                    <a:pt x="894" y="8335"/>
                  </a:cubicBezTo>
                  <a:cubicBezTo>
                    <a:pt x="864" y="8359"/>
                    <a:pt x="825" y="8371"/>
                    <a:pt x="780" y="8371"/>
                  </a:cubicBezTo>
                  <a:cubicBezTo>
                    <a:pt x="703" y="8371"/>
                    <a:pt x="622" y="8333"/>
                    <a:pt x="575" y="8271"/>
                  </a:cubicBezTo>
                  <a:cubicBezTo>
                    <a:pt x="487" y="8159"/>
                    <a:pt x="489" y="8003"/>
                    <a:pt x="504" y="7891"/>
                  </a:cubicBezTo>
                  <a:lnTo>
                    <a:pt x="517" y="7810"/>
                  </a:lnTo>
                  <a:lnTo>
                    <a:pt x="459" y="7870"/>
                  </a:lnTo>
                  <a:cubicBezTo>
                    <a:pt x="427" y="7902"/>
                    <a:pt x="384" y="7919"/>
                    <a:pt x="335" y="7919"/>
                  </a:cubicBezTo>
                  <a:cubicBezTo>
                    <a:pt x="211" y="7919"/>
                    <a:pt x="58" y="7799"/>
                    <a:pt x="56" y="7651"/>
                  </a:cubicBezTo>
                  <a:cubicBezTo>
                    <a:pt x="54" y="7439"/>
                    <a:pt x="251" y="7281"/>
                    <a:pt x="436" y="7223"/>
                  </a:cubicBezTo>
                  <a:lnTo>
                    <a:pt x="461" y="7214"/>
                  </a:lnTo>
                  <a:cubicBezTo>
                    <a:pt x="530" y="7195"/>
                    <a:pt x="609" y="7172"/>
                    <a:pt x="650" y="7103"/>
                  </a:cubicBezTo>
                  <a:cubicBezTo>
                    <a:pt x="673" y="7067"/>
                    <a:pt x="680" y="7024"/>
                    <a:pt x="686" y="6983"/>
                  </a:cubicBezTo>
                  <a:cubicBezTo>
                    <a:pt x="690" y="6955"/>
                    <a:pt x="693" y="6929"/>
                    <a:pt x="703" y="6906"/>
                  </a:cubicBezTo>
                  <a:cubicBezTo>
                    <a:pt x="740" y="6809"/>
                    <a:pt x="847" y="6773"/>
                    <a:pt x="963" y="6737"/>
                  </a:cubicBezTo>
                  <a:cubicBezTo>
                    <a:pt x="999" y="6724"/>
                    <a:pt x="1035" y="6713"/>
                    <a:pt x="1070" y="6698"/>
                  </a:cubicBezTo>
                  <a:cubicBezTo>
                    <a:pt x="1170" y="6657"/>
                    <a:pt x="1256" y="6535"/>
                    <a:pt x="1256" y="6435"/>
                  </a:cubicBezTo>
                  <a:cubicBezTo>
                    <a:pt x="1254" y="6375"/>
                    <a:pt x="1224" y="6330"/>
                    <a:pt x="1170" y="6308"/>
                  </a:cubicBezTo>
                  <a:cubicBezTo>
                    <a:pt x="1143" y="6297"/>
                    <a:pt x="1113" y="6295"/>
                    <a:pt x="1085" y="6295"/>
                  </a:cubicBezTo>
                  <a:cubicBezTo>
                    <a:pt x="1065" y="6293"/>
                    <a:pt x="1046" y="6293"/>
                    <a:pt x="1029" y="6289"/>
                  </a:cubicBezTo>
                  <a:cubicBezTo>
                    <a:pt x="973" y="6274"/>
                    <a:pt x="954" y="6222"/>
                    <a:pt x="948" y="6195"/>
                  </a:cubicBezTo>
                  <a:cubicBezTo>
                    <a:pt x="930" y="6124"/>
                    <a:pt x="956" y="6038"/>
                    <a:pt x="1008" y="5995"/>
                  </a:cubicBezTo>
                  <a:cubicBezTo>
                    <a:pt x="1092" y="5923"/>
                    <a:pt x="1209" y="5910"/>
                    <a:pt x="1319" y="5910"/>
                  </a:cubicBezTo>
                  <a:cubicBezTo>
                    <a:pt x="1344" y="5910"/>
                    <a:pt x="1368" y="5911"/>
                    <a:pt x="1391" y="5912"/>
                  </a:cubicBezTo>
                  <a:lnTo>
                    <a:pt x="1430" y="5912"/>
                  </a:lnTo>
                  <a:lnTo>
                    <a:pt x="1417" y="5875"/>
                  </a:lnTo>
                  <a:cubicBezTo>
                    <a:pt x="1385" y="5788"/>
                    <a:pt x="1453" y="5687"/>
                    <a:pt x="1537" y="5646"/>
                  </a:cubicBezTo>
                  <a:cubicBezTo>
                    <a:pt x="1607" y="5612"/>
                    <a:pt x="1685" y="5608"/>
                    <a:pt x="1747" y="5608"/>
                  </a:cubicBezTo>
                  <a:cubicBezTo>
                    <a:pt x="1779" y="5608"/>
                    <a:pt x="1809" y="5610"/>
                    <a:pt x="1841" y="5612"/>
                  </a:cubicBezTo>
                  <a:lnTo>
                    <a:pt x="1867" y="5612"/>
                  </a:lnTo>
                  <a:lnTo>
                    <a:pt x="1892" y="5318"/>
                  </a:lnTo>
                  <a:cubicBezTo>
                    <a:pt x="1942" y="5314"/>
                    <a:pt x="1989" y="5290"/>
                    <a:pt x="2030" y="5250"/>
                  </a:cubicBezTo>
                  <a:cubicBezTo>
                    <a:pt x="2098" y="5179"/>
                    <a:pt x="2141" y="5055"/>
                    <a:pt x="2139" y="4933"/>
                  </a:cubicBezTo>
                  <a:cubicBezTo>
                    <a:pt x="2137" y="4894"/>
                    <a:pt x="2135" y="4856"/>
                    <a:pt x="2130" y="4817"/>
                  </a:cubicBezTo>
                  <a:cubicBezTo>
                    <a:pt x="2122" y="4691"/>
                    <a:pt x="2111" y="4568"/>
                    <a:pt x="2173" y="4472"/>
                  </a:cubicBezTo>
                  <a:cubicBezTo>
                    <a:pt x="2246" y="4356"/>
                    <a:pt x="2385" y="4320"/>
                    <a:pt x="2531" y="4284"/>
                  </a:cubicBezTo>
                  <a:cubicBezTo>
                    <a:pt x="2595" y="4266"/>
                    <a:pt x="2664" y="4249"/>
                    <a:pt x="2724" y="4226"/>
                  </a:cubicBezTo>
                  <a:cubicBezTo>
                    <a:pt x="3032" y="4101"/>
                    <a:pt x="3216" y="3735"/>
                    <a:pt x="3133" y="3414"/>
                  </a:cubicBezTo>
                  <a:cubicBezTo>
                    <a:pt x="3281" y="3362"/>
                    <a:pt x="3409" y="3247"/>
                    <a:pt x="3489" y="3097"/>
                  </a:cubicBezTo>
                  <a:cubicBezTo>
                    <a:pt x="3566" y="2951"/>
                    <a:pt x="3589" y="2786"/>
                    <a:pt x="3553" y="2638"/>
                  </a:cubicBezTo>
                  <a:lnTo>
                    <a:pt x="3553" y="2638"/>
                  </a:lnTo>
                  <a:cubicBezTo>
                    <a:pt x="3771" y="2666"/>
                    <a:pt x="3994" y="2681"/>
                    <a:pt x="4213" y="2681"/>
                  </a:cubicBezTo>
                  <a:lnTo>
                    <a:pt x="4243" y="2681"/>
                  </a:lnTo>
                  <a:lnTo>
                    <a:pt x="5166" y="1880"/>
                  </a:lnTo>
                  <a:cubicBezTo>
                    <a:pt x="5267" y="1794"/>
                    <a:pt x="5380" y="1695"/>
                    <a:pt x="5513" y="1648"/>
                  </a:cubicBezTo>
                  <a:cubicBezTo>
                    <a:pt x="5612" y="1614"/>
                    <a:pt x="5719" y="1610"/>
                    <a:pt x="5809" y="1610"/>
                  </a:cubicBezTo>
                  <a:cubicBezTo>
                    <a:pt x="5847" y="1610"/>
                    <a:pt x="5884" y="1610"/>
                    <a:pt x="5920" y="1612"/>
                  </a:cubicBezTo>
                  <a:lnTo>
                    <a:pt x="6032" y="1612"/>
                  </a:lnTo>
                  <a:cubicBezTo>
                    <a:pt x="6165" y="1612"/>
                    <a:pt x="6304" y="1603"/>
                    <a:pt x="6430" y="1528"/>
                  </a:cubicBezTo>
                  <a:cubicBezTo>
                    <a:pt x="6477" y="1500"/>
                    <a:pt x="6518" y="1464"/>
                    <a:pt x="6559" y="1430"/>
                  </a:cubicBezTo>
                  <a:cubicBezTo>
                    <a:pt x="6597" y="1398"/>
                    <a:pt x="6634" y="1365"/>
                    <a:pt x="6677" y="1340"/>
                  </a:cubicBezTo>
                  <a:cubicBezTo>
                    <a:pt x="6809" y="1260"/>
                    <a:pt x="6977" y="1254"/>
                    <a:pt x="7122" y="1248"/>
                  </a:cubicBezTo>
                  <a:lnTo>
                    <a:pt x="8243" y="1203"/>
                  </a:lnTo>
                  <a:cubicBezTo>
                    <a:pt x="8538" y="1192"/>
                    <a:pt x="8706" y="1111"/>
                    <a:pt x="8753" y="952"/>
                  </a:cubicBezTo>
                  <a:cubicBezTo>
                    <a:pt x="8757" y="935"/>
                    <a:pt x="8761" y="920"/>
                    <a:pt x="8763" y="903"/>
                  </a:cubicBezTo>
                  <a:cubicBezTo>
                    <a:pt x="8770" y="875"/>
                    <a:pt x="8776" y="847"/>
                    <a:pt x="8789" y="826"/>
                  </a:cubicBezTo>
                  <a:cubicBezTo>
                    <a:pt x="8819" y="783"/>
                    <a:pt x="8886" y="770"/>
                    <a:pt x="8939" y="766"/>
                  </a:cubicBezTo>
                  <a:cubicBezTo>
                    <a:pt x="9023" y="757"/>
                    <a:pt x="9108" y="755"/>
                    <a:pt x="9192" y="751"/>
                  </a:cubicBezTo>
                  <a:cubicBezTo>
                    <a:pt x="9458" y="744"/>
                    <a:pt x="9734" y="736"/>
                    <a:pt x="9935" y="562"/>
                  </a:cubicBezTo>
                  <a:cubicBezTo>
                    <a:pt x="9961" y="541"/>
                    <a:pt x="9982" y="517"/>
                    <a:pt x="10006" y="493"/>
                  </a:cubicBezTo>
                  <a:cubicBezTo>
                    <a:pt x="10032" y="468"/>
                    <a:pt x="10055" y="444"/>
                    <a:pt x="10083" y="421"/>
                  </a:cubicBezTo>
                  <a:cubicBezTo>
                    <a:pt x="10175" y="346"/>
                    <a:pt x="10291" y="309"/>
                    <a:pt x="10405" y="273"/>
                  </a:cubicBezTo>
                  <a:cubicBezTo>
                    <a:pt x="10728" y="166"/>
                    <a:pt x="11105" y="54"/>
                    <a:pt x="11454" y="54"/>
                  </a:cubicBezTo>
                  <a:close/>
                  <a:moveTo>
                    <a:pt x="11454" y="1"/>
                  </a:moveTo>
                  <a:cubicBezTo>
                    <a:pt x="11097" y="1"/>
                    <a:pt x="10715" y="114"/>
                    <a:pt x="10387" y="221"/>
                  </a:cubicBezTo>
                  <a:cubicBezTo>
                    <a:pt x="10276" y="258"/>
                    <a:pt x="10150" y="299"/>
                    <a:pt x="10049" y="380"/>
                  </a:cubicBezTo>
                  <a:cubicBezTo>
                    <a:pt x="10019" y="403"/>
                    <a:pt x="9993" y="431"/>
                    <a:pt x="9967" y="457"/>
                  </a:cubicBezTo>
                  <a:cubicBezTo>
                    <a:pt x="9946" y="478"/>
                    <a:pt x="9925" y="502"/>
                    <a:pt x="9901" y="521"/>
                  </a:cubicBezTo>
                  <a:cubicBezTo>
                    <a:pt x="9713" y="682"/>
                    <a:pt x="9447" y="691"/>
                    <a:pt x="9190" y="697"/>
                  </a:cubicBezTo>
                  <a:cubicBezTo>
                    <a:pt x="9106" y="701"/>
                    <a:pt x="9018" y="703"/>
                    <a:pt x="8935" y="712"/>
                  </a:cubicBezTo>
                  <a:cubicBezTo>
                    <a:pt x="8868" y="718"/>
                    <a:pt x="8787" y="733"/>
                    <a:pt x="8746" y="796"/>
                  </a:cubicBezTo>
                  <a:cubicBezTo>
                    <a:pt x="8725" y="826"/>
                    <a:pt x="8718" y="860"/>
                    <a:pt x="8712" y="892"/>
                  </a:cubicBezTo>
                  <a:cubicBezTo>
                    <a:pt x="8710" y="907"/>
                    <a:pt x="8706" y="922"/>
                    <a:pt x="8701" y="937"/>
                  </a:cubicBezTo>
                  <a:cubicBezTo>
                    <a:pt x="8663" y="1070"/>
                    <a:pt x="8511" y="1141"/>
                    <a:pt x="8241" y="1149"/>
                  </a:cubicBezTo>
                  <a:lnTo>
                    <a:pt x="7120" y="1194"/>
                  </a:lnTo>
                  <a:cubicBezTo>
                    <a:pt x="6968" y="1200"/>
                    <a:pt x="6792" y="1207"/>
                    <a:pt x="6649" y="1295"/>
                  </a:cubicBezTo>
                  <a:cubicBezTo>
                    <a:pt x="6604" y="1323"/>
                    <a:pt x="6563" y="1357"/>
                    <a:pt x="6524" y="1389"/>
                  </a:cubicBezTo>
                  <a:cubicBezTo>
                    <a:pt x="6484" y="1423"/>
                    <a:pt x="6445" y="1458"/>
                    <a:pt x="6402" y="1483"/>
                  </a:cubicBezTo>
                  <a:cubicBezTo>
                    <a:pt x="6289" y="1550"/>
                    <a:pt x="6156" y="1558"/>
                    <a:pt x="6032" y="1558"/>
                  </a:cubicBezTo>
                  <a:lnTo>
                    <a:pt x="5922" y="1558"/>
                  </a:lnTo>
                  <a:cubicBezTo>
                    <a:pt x="5884" y="1556"/>
                    <a:pt x="5847" y="1556"/>
                    <a:pt x="5809" y="1556"/>
                  </a:cubicBezTo>
                  <a:cubicBezTo>
                    <a:pt x="5715" y="1556"/>
                    <a:pt x="5601" y="1560"/>
                    <a:pt x="5494" y="1599"/>
                  </a:cubicBezTo>
                  <a:cubicBezTo>
                    <a:pt x="5353" y="1648"/>
                    <a:pt x="5235" y="1749"/>
                    <a:pt x="5132" y="1839"/>
                  </a:cubicBezTo>
                  <a:lnTo>
                    <a:pt x="4223" y="2627"/>
                  </a:lnTo>
                  <a:lnTo>
                    <a:pt x="4213" y="2627"/>
                  </a:lnTo>
                  <a:cubicBezTo>
                    <a:pt x="3983" y="2627"/>
                    <a:pt x="3750" y="2610"/>
                    <a:pt x="3521" y="2580"/>
                  </a:cubicBezTo>
                  <a:lnTo>
                    <a:pt x="3478" y="2574"/>
                  </a:lnTo>
                  <a:lnTo>
                    <a:pt x="3491" y="2615"/>
                  </a:lnTo>
                  <a:cubicBezTo>
                    <a:pt x="3538" y="2758"/>
                    <a:pt x="3519" y="2925"/>
                    <a:pt x="3441" y="3071"/>
                  </a:cubicBezTo>
                  <a:cubicBezTo>
                    <a:pt x="3364" y="3219"/>
                    <a:pt x="3238" y="3328"/>
                    <a:pt x="3092" y="3371"/>
                  </a:cubicBezTo>
                  <a:lnTo>
                    <a:pt x="3067" y="3379"/>
                  </a:lnTo>
                  <a:lnTo>
                    <a:pt x="3075" y="3405"/>
                  </a:lnTo>
                  <a:cubicBezTo>
                    <a:pt x="3167" y="3705"/>
                    <a:pt x="2996" y="4059"/>
                    <a:pt x="2704" y="4176"/>
                  </a:cubicBezTo>
                  <a:cubicBezTo>
                    <a:pt x="2647" y="4198"/>
                    <a:pt x="2580" y="4215"/>
                    <a:pt x="2518" y="4232"/>
                  </a:cubicBezTo>
                  <a:cubicBezTo>
                    <a:pt x="2368" y="4269"/>
                    <a:pt x="2212" y="4309"/>
                    <a:pt x="2128" y="4442"/>
                  </a:cubicBezTo>
                  <a:cubicBezTo>
                    <a:pt x="2057" y="4556"/>
                    <a:pt x="2068" y="4691"/>
                    <a:pt x="2077" y="4821"/>
                  </a:cubicBezTo>
                  <a:cubicBezTo>
                    <a:pt x="2081" y="4860"/>
                    <a:pt x="2083" y="4896"/>
                    <a:pt x="2085" y="4935"/>
                  </a:cubicBezTo>
                  <a:cubicBezTo>
                    <a:pt x="2087" y="5040"/>
                    <a:pt x="2049" y="5153"/>
                    <a:pt x="1991" y="5213"/>
                  </a:cubicBezTo>
                  <a:cubicBezTo>
                    <a:pt x="1957" y="5248"/>
                    <a:pt x="1918" y="5265"/>
                    <a:pt x="1869" y="5265"/>
                  </a:cubicBezTo>
                  <a:lnTo>
                    <a:pt x="1843" y="5263"/>
                  </a:lnTo>
                  <a:lnTo>
                    <a:pt x="1817" y="5556"/>
                  </a:lnTo>
                  <a:cubicBezTo>
                    <a:pt x="1794" y="5556"/>
                    <a:pt x="1770" y="5554"/>
                    <a:pt x="1747" y="5554"/>
                  </a:cubicBezTo>
                  <a:cubicBezTo>
                    <a:pt x="1680" y="5554"/>
                    <a:pt x="1592" y="5560"/>
                    <a:pt x="1513" y="5599"/>
                  </a:cubicBezTo>
                  <a:cubicBezTo>
                    <a:pt x="1419" y="5644"/>
                    <a:pt x="1340" y="5751"/>
                    <a:pt x="1357" y="5858"/>
                  </a:cubicBezTo>
                  <a:cubicBezTo>
                    <a:pt x="1345" y="5858"/>
                    <a:pt x="1333" y="5858"/>
                    <a:pt x="1322" y="5858"/>
                  </a:cubicBezTo>
                  <a:cubicBezTo>
                    <a:pt x="1200" y="5858"/>
                    <a:pt x="1071" y="5871"/>
                    <a:pt x="973" y="5955"/>
                  </a:cubicBezTo>
                  <a:cubicBezTo>
                    <a:pt x="907" y="6010"/>
                    <a:pt x="875" y="6115"/>
                    <a:pt x="894" y="6207"/>
                  </a:cubicBezTo>
                  <a:cubicBezTo>
                    <a:pt x="911" y="6276"/>
                    <a:pt x="954" y="6323"/>
                    <a:pt x="1016" y="6340"/>
                  </a:cubicBezTo>
                  <a:cubicBezTo>
                    <a:pt x="1038" y="6347"/>
                    <a:pt x="1061" y="6347"/>
                    <a:pt x="1083" y="6349"/>
                  </a:cubicBezTo>
                  <a:cubicBezTo>
                    <a:pt x="1108" y="6349"/>
                    <a:pt x="1132" y="6351"/>
                    <a:pt x="1151" y="6357"/>
                  </a:cubicBezTo>
                  <a:cubicBezTo>
                    <a:pt x="1185" y="6370"/>
                    <a:pt x="1200" y="6398"/>
                    <a:pt x="1203" y="6435"/>
                  </a:cubicBezTo>
                  <a:cubicBezTo>
                    <a:pt x="1203" y="6514"/>
                    <a:pt x="1130" y="6617"/>
                    <a:pt x="1048" y="6649"/>
                  </a:cubicBezTo>
                  <a:cubicBezTo>
                    <a:pt x="1016" y="6662"/>
                    <a:pt x="982" y="6672"/>
                    <a:pt x="945" y="6685"/>
                  </a:cubicBezTo>
                  <a:cubicBezTo>
                    <a:pt x="823" y="6724"/>
                    <a:pt x="699" y="6767"/>
                    <a:pt x="652" y="6887"/>
                  </a:cubicBezTo>
                  <a:cubicBezTo>
                    <a:pt x="641" y="6917"/>
                    <a:pt x="637" y="6947"/>
                    <a:pt x="633" y="6977"/>
                  </a:cubicBezTo>
                  <a:cubicBezTo>
                    <a:pt x="628" y="7013"/>
                    <a:pt x="622" y="7047"/>
                    <a:pt x="605" y="7075"/>
                  </a:cubicBezTo>
                  <a:cubicBezTo>
                    <a:pt x="575" y="7124"/>
                    <a:pt x="508" y="7146"/>
                    <a:pt x="446" y="7165"/>
                  </a:cubicBezTo>
                  <a:lnTo>
                    <a:pt x="418" y="7172"/>
                  </a:lnTo>
                  <a:cubicBezTo>
                    <a:pt x="217" y="7236"/>
                    <a:pt x="1" y="7414"/>
                    <a:pt x="3" y="7651"/>
                  </a:cubicBezTo>
                  <a:cubicBezTo>
                    <a:pt x="5" y="7834"/>
                    <a:pt x="183" y="7973"/>
                    <a:pt x="335" y="7973"/>
                  </a:cubicBezTo>
                  <a:cubicBezTo>
                    <a:pt x="376" y="7973"/>
                    <a:pt x="412" y="7964"/>
                    <a:pt x="444" y="7947"/>
                  </a:cubicBezTo>
                  <a:lnTo>
                    <a:pt x="444" y="7947"/>
                  </a:lnTo>
                  <a:cubicBezTo>
                    <a:pt x="436" y="8059"/>
                    <a:pt x="448" y="8198"/>
                    <a:pt x="532" y="8305"/>
                  </a:cubicBezTo>
                  <a:cubicBezTo>
                    <a:pt x="590" y="8378"/>
                    <a:pt x="686" y="8425"/>
                    <a:pt x="780" y="8425"/>
                  </a:cubicBezTo>
                  <a:cubicBezTo>
                    <a:pt x="843" y="8425"/>
                    <a:pt x="896" y="8406"/>
                    <a:pt x="939" y="8367"/>
                  </a:cubicBezTo>
                  <a:lnTo>
                    <a:pt x="948" y="8359"/>
                  </a:lnTo>
                  <a:lnTo>
                    <a:pt x="948" y="8348"/>
                  </a:lnTo>
                  <a:cubicBezTo>
                    <a:pt x="952" y="8254"/>
                    <a:pt x="958" y="8134"/>
                    <a:pt x="1020" y="8048"/>
                  </a:cubicBezTo>
                  <a:cubicBezTo>
                    <a:pt x="1055" y="8001"/>
                    <a:pt x="1117" y="7969"/>
                    <a:pt x="1175" y="7969"/>
                  </a:cubicBezTo>
                  <a:cubicBezTo>
                    <a:pt x="1198" y="7969"/>
                    <a:pt x="1230" y="7973"/>
                    <a:pt x="1256" y="7996"/>
                  </a:cubicBezTo>
                  <a:cubicBezTo>
                    <a:pt x="1273" y="8335"/>
                    <a:pt x="1310" y="8661"/>
                    <a:pt x="1515" y="8890"/>
                  </a:cubicBezTo>
                  <a:cubicBezTo>
                    <a:pt x="1689" y="9078"/>
                    <a:pt x="1944" y="9158"/>
                    <a:pt x="2147" y="9207"/>
                  </a:cubicBezTo>
                  <a:cubicBezTo>
                    <a:pt x="2424" y="9271"/>
                    <a:pt x="2711" y="9305"/>
                    <a:pt x="2998" y="9305"/>
                  </a:cubicBezTo>
                  <a:cubicBezTo>
                    <a:pt x="3261" y="9305"/>
                    <a:pt x="3527" y="9278"/>
                    <a:pt x="3784" y="9222"/>
                  </a:cubicBezTo>
                  <a:cubicBezTo>
                    <a:pt x="3840" y="9209"/>
                    <a:pt x="3898" y="9194"/>
                    <a:pt x="3939" y="9149"/>
                  </a:cubicBezTo>
                  <a:cubicBezTo>
                    <a:pt x="3975" y="9113"/>
                    <a:pt x="3988" y="9066"/>
                    <a:pt x="3981" y="9014"/>
                  </a:cubicBezTo>
                  <a:cubicBezTo>
                    <a:pt x="3962" y="8903"/>
                    <a:pt x="3836" y="8789"/>
                    <a:pt x="3720" y="8727"/>
                  </a:cubicBezTo>
                  <a:cubicBezTo>
                    <a:pt x="3626" y="8676"/>
                    <a:pt x="3521" y="8562"/>
                    <a:pt x="3514" y="8470"/>
                  </a:cubicBezTo>
                  <a:cubicBezTo>
                    <a:pt x="3514" y="8433"/>
                    <a:pt x="3527" y="8406"/>
                    <a:pt x="3557" y="8384"/>
                  </a:cubicBezTo>
                  <a:lnTo>
                    <a:pt x="3591" y="8363"/>
                  </a:lnTo>
                  <a:lnTo>
                    <a:pt x="3557" y="8341"/>
                  </a:lnTo>
                  <a:cubicBezTo>
                    <a:pt x="3114" y="8039"/>
                    <a:pt x="2777" y="7570"/>
                    <a:pt x="2634" y="7054"/>
                  </a:cubicBezTo>
                  <a:cubicBezTo>
                    <a:pt x="2617" y="6992"/>
                    <a:pt x="2604" y="6927"/>
                    <a:pt x="2632" y="6878"/>
                  </a:cubicBezTo>
                  <a:cubicBezTo>
                    <a:pt x="2659" y="6827"/>
                    <a:pt x="2719" y="6805"/>
                    <a:pt x="2782" y="6780"/>
                  </a:cubicBezTo>
                  <a:cubicBezTo>
                    <a:pt x="2814" y="6769"/>
                    <a:pt x="2846" y="6756"/>
                    <a:pt x="2876" y="6739"/>
                  </a:cubicBezTo>
                  <a:cubicBezTo>
                    <a:pt x="3049" y="6645"/>
                    <a:pt x="3084" y="6439"/>
                    <a:pt x="3116" y="6240"/>
                  </a:cubicBezTo>
                  <a:cubicBezTo>
                    <a:pt x="3148" y="6047"/>
                    <a:pt x="3180" y="5865"/>
                    <a:pt x="3326" y="5777"/>
                  </a:cubicBezTo>
                  <a:cubicBezTo>
                    <a:pt x="3354" y="5762"/>
                    <a:pt x="3384" y="5751"/>
                    <a:pt x="3414" y="5738"/>
                  </a:cubicBezTo>
                  <a:cubicBezTo>
                    <a:pt x="3452" y="5723"/>
                    <a:pt x="3493" y="5708"/>
                    <a:pt x="3529" y="5685"/>
                  </a:cubicBezTo>
                  <a:cubicBezTo>
                    <a:pt x="3709" y="5560"/>
                    <a:pt x="3671" y="5318"/>
                    <a:pt x="3639" y="5104"/>
                  </a:cubicBezTo>
                  <a:cubicBezTo>
                    <a:pt x="3632" y="5057"/>
                    <a:pt x="3624" y="5012"/>
                    <a:pt x="3619" y="4969"/>
                  </a:cubicBezTo>
                  <a:cubicBezTo>
                    <a:pt x="3579" y="4601"/>
                    <a:pt x="3791" y="4211"/>
                    <a:pt x="4121" y="4041"/>
                  </a:cubicBezTo>
                  <a:cubicBezTo>
                    <a:pt x="4232" y="3986"/>
                    <a:pt x="4354" y="3951"/>
                    <a:pt x="4474" y="3919"/>
                  </a:cubicBezTo>
                  <a:lnTo>
                    <a:pt x="4502" y="3911"/>
                  </a:lnTo>
                  <a:cubicBezTo>
                    <a:pt x="5177" y="3722"/>
                    <a:pt x="5837" y="3467"/>
                    <a:pt x="6464" y="3157"/>
                  </a:cubicBezTo>
                  <a:cubicBezTo>
                    <a:pt x="6518" y="3129"/>
                    <a:pt x="6591" y="3092"/>
                    <a:pt x="6634" y="3028"/>
                  </a:cubicBezTo>
                  <a:cubicBezTo>
                    <a:pt x="6655" y="2998"/>
                    <a:pt x="6668" y="2964"/>
                    <a:pt x="6681" y="2929"/>
                  </a:cubicBezTo>
                  <a:cubicBezTo>
                    <a:pt x="6687" y="2906"/>
                    <a:pt x="6696" y="2887"/>
                    <a:pt x="6707" y="2865"/>
                  </a:cubicBezTo>
                  <a:cubicBezTo>
                    <a:pt x="6764" y="2747"/>
                    <a:pt x="6897" y="2694"/>
                    <a:pt x="7041" y="2642"/>
                  </a:cubicBezTo>
                  <a:lnTo>
                    <a:pt x="7853" y="2351"/>
                  </a:lnTo>
                  <a:cubicBezTo>
                    <a:pt x="8020" y="2291"/>
                    <a:pt x="8193" y="2229"/>
                    <a:pt x="8371" y="2199"/>
                  </a:cubicBezTo>
                  <a:cubicBezTo>
                    <a:pt x="8388" y="2195"/>
                    <a:pt x="8408" y="2192"/>
                    <a:pt x="8425" y="2190"/>
                  </a:cubicBezTo>
                  <a:cubicBezTo>
                    <a:pt x="8502" y="2177"/>
                    <a:pt x="8583" y="2165"/>
                    <a:pt x="8656" y="2130"/>
                  </a:cubicBezTo>
                  <a:cubicBezTo>
                    <a:pt x="8701" y="2109"/>
                    <a:pt x="8740" y="2079"/>
                    <a:pt x="8778" y="2049"/>
                  </a:cubicBezTo>
                  <a:cubicBezTo>
                    <a:pt x="8796" y="2036"/>
                    <a:pt x="8815" y="2023"/>
                    <a:pt x="8832" y="2010"/>
                  </a:cubicBezTo>
                  <a:cubicBezTo>
                    <a:pt x="8988" y="1905"/>
                    <a:pt x="9175" y="1860"/>
                    <a:pt x="9355" y="1815"/>
                  </a:cubicBezTo>
                  <a:cubicBezTo>
                    <a:pt x="9672" y="1738"/>
                    <a:pt x="10002" y="1659"/>
                    <a:pt x="10321" y="1560"/>
                  </a:cubicBezTo>
                  <a:cubicBezTo>
                    <a:pt x="10677" y="1451"/>
                    <a:pt x="11030" y="1314"/>
                    <a:pt x="11371" y="1183"/>
                  </a:cubicBezTo>
                  <a:cubicBezTo>
                    <a:pt x="11478" y="1143"/>
                    <a:pt x="11621" y="1087"/>
                    <a:pt x="11694" y="967"/>
                  </a:cubicBezTo>
                  <a:cubicBezTo>
                    <a:pt x="11707" y="946"/>
                    <a:pt x="11718" y="924"/>
                    <a:pt x="11726" y="903"/>
                  </a:cubicBezTo>
                  <a:cubicBezTo>
                    <a:pt x="11744" y="868"/>
                    <a:pt x="11756" y="836"/>
                    <a:pt x="11780" y="813"/>
                  </a:cubicBezTo>
                  <a:cubicBezTo>
                    <a:pt x="11808" y="787"/>
                    <a:pt x="11842" y="772"/>
                    <a:pt x="11881" y="755"/>
                  </a:cubicBezTo>
                  <a:cubicBezTo>
                    <a:pt x="11906" y="742"/>
                    <a:pt x="11936" y="731"/>
                    <a:pt x="11962" y="712"/>
                  </a:cubicBezTo>
                  <a:cubicBezTo>
                    <a:pt x="12161" y="579"/>
                    <a:pt x="12093" y="258"/>
                    <a:pt x="12069" y="153"/>
                  </a:cubicBezTo>
                  <a:lnTo>
                    <a:pt x="12067" y="140"/>
                  </a:lnTo>
                  <a:lnTo>
                    <a:pt x="12056" y="136"/>
                  </a:lnTo>
                  <a:cubicBezTo>
                    <a:pt x="11879" y="44"/>
                    <a:pt x="11684" y="1"/>
                    <a:pt x="11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297"/>
            <p:cNvSpPr/>
            <p:nvPr/>
          </p:nvSpPr>
          <p:spPr>
            <a:xfrm>
              <a:off x="6105950" y="1248985"/>
              <a:ext cx="27051" cy="15600"/>
            </a:xfrm>
            <a:custGeom>
              <a:rect b="b" l="l" r="r" t="t"/>
              <a:pathLst>
                <a:path extrusionOk="0" h="549" w="952">
                  <a:moveTo>
                    <a:pt x="647" y="0"/>
                  </a:moveTo>
                  <a:cubicBezTo>
                    <a:pt x="631" y="0"/>
                    <a:pt x="614" y="2"/>
                    <a:pt x="598" y="4"/>
                  </a:cubicBezTo>
                  <a:cubicBezTo>
                    <a:pt x="474" y="19"/>
                    <a:pt x="362" y="83"/>
                    <a:pt x="255" y="147"/>
                  </a:cubicBezTo>
                  <a:cubicBezTo>
                    <a:pt x="178" y="192"/>
                    <a:pt x="101" y="237"/>
                    <a:pt x="24" y="282"/>
                  </a:cubicBezTo>
                  <a:cubicBezTo>
                    <a:pt x="0" y="381"/>
                    <a:pt x="75" y="482"/>
                    <a:pt x="169" y="520"/>
                  </a:cubicBezTo>
                  <a:cubicBezTo>
                    <a:pt x="223" y="542"/>
                    <a:pt x="281" y="549"/>
                    <a:pt x="339" y="549"/>
                  </a:cubicBezTo>
                  <a:cubicBezTo>
                    <a:pt x="383" y="549"/>
                    <a:pt x="426" y="545"/>
                    <a:pt x="469" y="542"/>
                  </a:cubicBezTo>
                  <a:cubicBezTo>
                    <a:pt x="591" y="531"/>
                    <a:pt x="714" y="520"/>
                    <a:pt x="836" y="501"/>
                  </a:cubicBezTo>
                  <a:cubicBezTo>
                    <a:pt x="868" y="494"/>
                    <a:pt x="902" y="488"/>
                    <a:pt x="926" y="462"/>
                  </a:cubicBezTo>
                  <a:cubicBezTo>
                    <a:pt x="947" y="437"/>
                    <a:pt x="949" y="400"/>
                    <a:pt x="949" y="366"/>
                  </a:cubicBezTo>
                  <a:cubicBezTo>
                    <a:pt x="951" y="291"/>
                    <a:pt x="951" y="212"/>
                    <a:pt x="917" y="145"/>
                  </a:cubicBezTo>
                  <a:cubicBezTo>
                    <a:pt x="869" y="49"/>
                    <a:pt x="756" y="0"/>
                    <a:pt x="6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297"/>
            <p:cNvSpPr/>
            <p:nvPr/>
          </p:nvSpPr>
          <p:spPr>
            <a:xfrm>
              <a:off x="6105098" y="1248218"/>
              <a:ext cx="28699" cy="17134"/>
            </a:xfrm>
            <a:custGeom>
              <a:rect b="b" l="l" r="r" t="t"/>
              <a:pathLst>
                <a:path extrusionOk="0" h="603" w="1010">
                  <a:moveTo>
                    <a:pt x="673" y="54"/>
                  </a:moveTo>
                  <a:cubicBezTo>
                    <a:pt x="786" y="54"/>
                    <a:pt x="883" y="106"/>
                    <a:pt x="923" y="185"/>
                  </a:cubicBezTo>
                  <a:cubicBezTo>
                    <a:pt x="956" y="247"/>
                    <a:pt x="953" y="324"/>
                    <a:pt x="951" y="393"/>
                  </a:cubicBezTo>
                  <a:cubicBezTo>
                    <a:pt x="951" y="423"/>
                    <a:pt x="949" y="453"/>
                    <a:pt x="934" y="472"/>
                  </a:cubicBezTo>
                  <a:cubicBezTo>
                    <a:pt x="919" y="489"/>
                    <a:pt x="889" y="496"/>
                    <a:pt x="861" y="500"/>
                  </a:cubicBezTo>
                  <a:cubicBezTo>
                    <a:pt x="741" y="521"/>
                    <a:pt x="617" y="532"/>
                    <a:pt x="495" y="543"/>
                  </a:cubicBezTo>
                  <a:cubicBezTo>
                    <a:pt x="455" y="546"/>
                    <a:pt x="416" y="548"/>
                    <a:pt x="381" y="548"/>
                  </a:cubicBezTo>
                  <a:cubicBezTo>
                    <a:pt x="314" y="548"/>
                    <a:pt x="256" y="541"/>
                    <a:pt x="210" y="521"/>
                  </a:cubicBezTo>
                  <a:cubicBezTo>
                    <a:pt x="133" y="491"/>
                    <a:pt x="64" y="408"/>
                    <a:pt x="77" y="327"/>
                  </a:cubicBezTo>
                  <a:lnTo>
                    <a:pt x="298" y="196"/>
                  </a:lnTo>
                  <a:cubicBezTo>
                    <a:pt x="399" y="138"/>
                    <a:pt x="510" y="72"/>
                    <a:pt x="630" y="57"/>
                  </a:cubicBezTo>
                  <a:cubicBezTo>
                    <a:pt x="645" y="54"/>
                    <a:pt x="660" y="54"/>
                    <a:pt x="673" y="54"/>
                  </a:cubicBezTo>
                  <a:close/>
                  <a:moveTo>
                    <a:pt x="673" y="1"/>
                  </a:moveTo>
                  <a:cubicBezTo>
                    <a:pt x="658" y="1"/>
                    <a:pt x="641" y="1"/>
                    <a:pt x="624" y="3"/>
                  </a:cubicBezTo>
                  <a:cubicBezTo>
                    <a:pt x="493" y="20"/>
                    <a:pt x="375" y="89"/>
                    <a:pt x="272" y="151"/>
                  </a:cubicBezTo>
                  <a:lnTo>
                    <a:pt x="30" y="292"/>
                  </a:lnTo>
                  <a:lnTo>
                    <a:pt x="28" y="303"/>
                  </a:lnTo>
                  <a:cubicBezTo>
                    <a:pt x="0" y="419"/>
                    <a:pt x="88" y="530"/>
                    <a:pt x="189" y="571"/>
                  </a:cubicBezTo>
                  <a:cubicBezTo>
                    <a:pt x="240" y="592"/>
                    <a:pt x="298" y="603"/>
                    <a:pt x="371" y="603"/>
                  </a:cubicBezTo>
                  <a:cubicBezTo>
                    <a:pt x="414" y="603"/>
                    <a:pt x="454" y="599"/>
                    <a:pt x="501" y="594"/>
                  </a:cubicBezTo>
                  <a:cubicBezTo>
                    <a:pt x="621" y="586"/>
                    <a:pt x="748" y="575"/>
                    <a:pt x="870" y="554"/>
                  </a:cubicBezTo>
                  <a:cubicBezTo>
                    <a:pt x="906" y="547"/>
                    <a:pt x="947" y="539"/>
                    <a:pt x="975" y="506"/>
                  </a:cubicBezTo>
                  <a:cubicBezTo>
                    <a:pt x="1005" y="472"/>
                    <a:pt x="1005" y="425"/>
                    <a:pt x="1005" y="395"/>
                  </a:cubicBezTo>
                  <a:cubicBezTo>
                    <a:pt x="1007" y="322"/>
                    <a:pt x="1009" y="234"/>
                    <a:pt x="971" y="159"/>
                  </a:cubicBezTo>
                  <a:cubicBezTo>
                    <a:pt x="921" y="61"/>
                    <a:pt x="808" y="1"/>
                    <a:pt x="6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297"/>
            <p:cNvSpPr/>
            <p:nvPr/>
          </p:nvSpPr>
          <p:spPr>
            <a:xfrm>
              <a:off x="6124362" y="1262908"/>
              <a:ext cx="75527" cy="70100"/>
            </a:xfrm>
            <a:custGeom>
              <a:rect b="b" l="l" r="r" t="t"/>
              <a:pathLst>
                <a:path extrusionOk="0" h="2467" w="2658">
                  <a:moveTo>
                    <a:pt x="1154" y="1"/>
                  </a:moveTo>
                  <a:cubicBezTo>
                    <a:pt x="1068" y="1"/>
                    <a:pt x="990" y="28"/>
                    <a:pt x="948" y="101"/>
                  </a:cubicBezTo>
                  <a:cubicBezTo>
                    <a:pt x="869" y="236"/>
                    <a:pt x="978" y="399"/>
                    <a:pt x="1081" y="514"/>
                  </a:cubicBezTo>
                  <a:cubicBezTo>
                    <a:pt x="1186" y="630"/>
                    <a:pt x="1293" y="793"/>
                    <a:pt x="1214" y="928"/>
                  </a:cubicBezTo>
                  <a:cubicBezTo>
                    <a:pt x="1180" y="981"/>
                    <a:pt x="1122" y="1016"/>
                    <a:pt x="1062" y="1039"/>
                  </a:cubicBezTo>
                  <a:cubicBezTo>
                    <a:pt x="960" y="1083"/>
                    <a:pt x="849" y="1104"/>
                    <a:pt x="738" y="1104"/>
                  </a:cubicBezTo>
                  <a:cubicBezTo>
                    <a:pt x="728" y="1104"/>
                    <a:pt x="718" y="1104"/>
                    <a:pt x="708" y="1104"/>
                  </a:cubicBezTo>
                  <a:cubicBezTo>
                    <a:pt x="690" y="1103"/>
                    <a:pt x="670" y="1102"/>
                    <a:pt x="651" y="1102"/>
                  </a:cubicBezTo>
                  <a:cubicBezTo>
                    <a:pt x="594" y="1102"/>
                    <a:pt x="537" y="1109"/>
                    <a:pt x="500" y="1151"/>
                  </a:cubicBezTo>
                  <a:cubicBezTo>
                    <a:pt x="455" y="1204"/>
                    <a:pt x="475" y="1292"/>
                    <a:pt x="524" y="1341"/>
                  </a:cubicBezTo>
                  <a:cubicBezTo>
                    <a:pt x="571" y="1393"/>
                    <a:pt x="642" y="1416"/>
                    <a:pt x="710" y="1438"/>
                  </a:cubicBezTo>
                  <a:lnTo>
                    <a:pt x="942" y="1513"/>
                  </a:lnTo>
                  <a:cubicBezTo>
                    <a:pt x="993" y="1530"/>
                    <a:pt x="1049" y="1551"/>
                    <a:pt x="1075" y="1598"/>
                  </a:cubicBezTo>
                  <a:cubicBezTo>
                    <a:pt x="1124" y="1697"/>
                    <a:pt x="997" y="1798"/>
                    <a:pt x="886" y="1806"/>
                  </a:cubicBezTo>
                  <a:cubicBezTo>
                    <a:pt x="872" y="1808"/>
                    <a:pt x="857" y="1808"/>
                    <a:pt x="843" y="1808"/>
                  </a:cubicBezTo>
                  <a:cubicBezTo>
                    <a:pt x="687" y="1808"/>
                    <a:pt x="535" y="1739"/>
                    <a:pt x="378" y="1733"/>
                  </a:cubicBezTo>
                  <a:cubicBezTo>
                    <a:pt x="374" y="1733"/>
                    <a:pt x="370" y="1733"/>
                    <a:pt x="366" y="1733"/>
                  </a:cubicBezTo>
                  <a:cubicBezTo>
                    <a:pt x="195" y="1733"/>
                    <a:pt x="0" y="1858"/>
                    <a:pt x="38" y="2021"/>
                  </a:cubicBezTo>
                  <a:cubicBezTo>
                    <a:pt x="145" y="2051"/>
                    <a:pt x="252" y="2081"/>
                    <a:pt x="359" y="2108"/>
                  </a:cubicBezTo>
                  <a:cubicBezTo>
                    <a:pt x="348" y="2233"/>
                    <a:pt x="380" y="2361"/>
                    <a:pt x="449" y="2466"/>
                  </a:cubicBezTo>
                  <a:cubicBezTo>
                    <a:pt x="653" y="2443"/>
                    <a:pt x="854" y="2419"/>
                    <a:pt x="1055" y="2395"/>
                  </a:cubicBezTo>
                  <a:cubicBezTo>
                    <a:pt x="1130" y="2387"/>
                    <a:pt x="1216" y="2372"/>
                    <a:pt x="1252" y="2306"/>
                  </a:cubicBezTo>
                  <a:cubicBezTo>
                    <a:pt x="1270" y="2273"/>
                    <a:pt x="1272" y="2237"/>
                    <a:pt x="1282" y="2203"/>
                  </a:cubicBezTo>
                  <a:cubicBezTo>
                    <a:pt x="1300" y="2141"/>
                    <a:pt x="1340" y="2085"/>
                    <a:pt x="1383" y="2033"/>
                  </a:cubicBezTo>
                  <a:cubicBezTo>
                    <a:pt x="1495" y="1892"/>
                    <a:pt x="1608" y="1751"/>
                    <a:pt x="1722" y="1607"/>
                  </a:cubicBezTo>
                  <a:cubicBezTo>
                    <a:pt x="1758" y="1564"/>
                    <a:pt x="1797" y="1517"/>
                    <a:pt x="1850" y="1500"/>
                  </a:cubicBezTo>
                  <a:cubicBezTo>
                    <a:pt x="1865" y="1496"/>
                    <a:pt x="1879" y="1494"/>
                    <a:pt x="1894" y="1494"/>
                  </a:cubicBezTo>
                  <a:cubicBezTo>
                    <a:pt x="1952" y="1494"/>
                    <a:pt x="2010" y="1521"/>
                    <a:pt x="2064" y="1539"/>
                  </a:cubicBezTo>
                  <a:cubicBezTo>
                    <a:pt x="2115" y="1555"/>
                    <a:pt x="2168" y="1563"/>
                    <a:pt x="2220" y="1563"/>
                  </a:cubicBezTo>
                  <a:cubicBezTo>
                    <a:pt x="2327" y="1563"/>
                    <a:pt x="2433" y="1529"/>
                    <a:pt x="2510" y="1457"/>
                  </a:cubicBezTo>
                  <a:cubicBezTo>
                    <a:pt x="2628" y="1348"/>
                    <a:pt x="2658" y="1151"/>
                    <a:pt x="2562" y="1026"/>
                  </a:cubicBezTo>
                  <a:cubicBezTo>
                    <a:pt x="2454" y="891"/>
                    <a:pt x="2242" y="868"/>
                    <a:pt x="2163" y="718"/>
                  </a:cubicBezTo>
                  <a:cubicBezTo>
                    <a:pt x="2118" y="632"/>
                    <a:pt x="2129" y="532"/>
                    <a:pt x="2120" y="437"/>
                  </a:cubicBezTo>
                  <a:cubicBezTo>
                    <a:pt x="2114" y="343"/>
                    <a:pt x="2071" y="236"/>
                    <a:pt x="1979" y="212"/>
                  </a:cubicBezTo>
                  <a:cubicBezTo>
                    <a:pt x="1964" y="209"/>
                    <a:pt x="1950" y="208"/>
                    <a:pt x="1935" y="208"/>
                  </a:cubicBezTo>
                  <a:cubicBezTo>
                    <a:pt x="1905" y="208"/>
                    <a:pt x="1874" y="213"/>
                    <a:pt x="1844" y="214"/>
                  </a:cubicBezTo>
                  <a:cubicBezTo>
                    <a:pt x="1836" y="215"/>
                    <a:pt x="1827" y="215"/>
                    <a:pt x="1819" y="215"/>
                  </a:cubicBezTo>
                  <a:cubicBezTo>
                    <a:pt x="1664" y="215"/>
                    <a:pt x="1521" y="121"/>
                    <a:pt x="1379" y="54"/>
                  </a:cubicBezTo>
                  <a:cubicBezTo>
                    <a:pt x="1311" y="23"/>
                    <a:pt x="1230" y="1"/>
                    <a:pt x="1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297"/>
            <p:cNvSpPr/>
            <p:nvPr/>
          </p:nvSpPr>
          <p:spPr>
            <a:xfrm>
              <a:off x="6124249" y="1262169"/>
              <a:ext cx="76380" cy="71634"/>
            </a:xfrm>
            <a:custGeom>
              <a:rect b="b" l="l" r="r" t="t"/>
              <a:pathLst>
                <a:path extrusionOk="0" h="2521" w="2688">
                  <a:moveTo>
                    <a:pt x="1158" y="54"/>
                  </a:moveTo>
                  <a:cubicBezTo>
                    <a:pt x="1224" y="54"/>
                    <a:pt x="1304" y="71"/>
                    <a:pt x="1372" y="103"/>
                  </a:cubicBezTo>
                  <a:cubicBezTo>
                    <a:pt x="1404" y="118"/>
                    <a:pt x="1436" y="135"/>
                    <a:pt x="1466" y="150"/>
                  </a:cubicBezTo>
                  <a:cubicBezTo>
                    <a:pt x="1580" y="208"/>
                    <a:pt x="1698" y="268"/>
                    <a:pt x="1826" y="268"/>
                  </a:cubicBezTo>
                  <a:lnTo>
                    <a:pt x="1850" y="268"/>
                  </a:lnTo>
                  <a:cubicBezTo>
                    <a:pt x="1861" y="266"/>
                    <a:pt x="1876" y="266"/>
                    <a:pt x="1888" y="264"/>
                  </a:cubicBezTo>
                  <a:cubicBezTo>
                    <a:pt x="1907" y="263"/>
                    <a:pt x="1927" y="261"/>
                    <a:pt x="1945" y="261"/>
                  </a:cubicBezTo>
                  <a:cubicBezTo>
                    <a:pt x="1956" y="261"/>
                    <a:pt x="1967" y="261"/>
                    <a:pt x="1976" y="264"/>
                  </a:cubicBezTo>
                  <a:cubicBezTo>
                    <a:pt x="2056" y="285"/>
                    <a:pt x="2092" y="382"/>
                    <a:pt x="2098" y="465"/>
                  </a:cubicBezTo>
                  <a:cubicBezTo>
                    <a:pt x="2101" y="489"/>
                    <a:pt x="2101" y="513"/>
                    <a:pt x="2103" y="538"/>
                  </a:cubicBezTo>
                  <a:cubicBezTo>
                    <a:pt x="2105" y="611"/>
                    <a:pt x="2107" y="688"/>
                    <a:pt x="2143" y="755"/>
                  </a:cubicBezTo>
                  <a:cubicBezTo>
                    <a:pt x="2188" y="845"/>
                    <a:pt x="2278" y="892"/>
                    <a:pt x="2362" y="939"/>
                  </a:cubicBezTo>
                  <a:cubicBezTo>
                    <a:pt x="2433" y="975"/>
                    <a:pt x="2499" y="1012"/>
                    <a:pt x="2544" y="1070"/>
                  </a:cubicBezTo>
                  <a:cubicBezTo>
                    <a:pt x="2630" y="1179"/>
                    <a:pt x="2608" y="1359"/>
                    <a:pt x="2497" y="1462"/>
                  </a:cubicBezTo>
                  <a:cubicBezTo>
                    <a:pt x="2428" y="1526"/>
                    <a:pt x="2330" y="1562"/>
                    <a:pt x="2223" y="1562"/>
                  </a:cubicBezTo>
                  <a:cubicBezTo>
                    <a:pt x="2173" y="1562"/>
                    <a:pt x="2124" y="1554"/>
                    <a:pt x="2077" y="1539"/>
                  </a:cubicBezTo>
                  <a:cubicBezTo>
                    <a:pt x="2064" y="1535"/>
                    <a:pt x="2051" y="1530"/>
                    <a:pt x="2038" y="1526"/>
                  </a:cubicBezTo>
                  <a:cubicBezTo>
                    <a:pt x="1992" y="1510"/>
                    <a:pt x="1941" y="1494"/>
                    <a:pt x="1894" y="1494"/>
                  </a:cubicBezTo>
                  <a:cubicBezTo>
                    <a:pt x="1878" y="1494"/>
                    <a:pt x="1863" y="1496"/>
                    <a:pt x="1848" y="1500"/>
                  </a:cubicBezTo>
                  <a:cubicBezTo>
                    <a:pt x="1784" y="1520"/>
                    <a:pt x="1736" y="1575"/>
                    <a:pt x="1704" y="1618"/>
                  </a:cubicBezTo>
                  <a:lnTo>
                    <a:pt x="1366" y="2044"/>
                  </a:lnTo>
                  <a:cubicBezTo>
                    <a:pt x="1325" y="2094"/>
                    <a:pt x="1278" y="2152"/>
                    <a:pt x="1261" y="2222"/>
                  </a:cubicBezTo>
                  <a:cubicBezTo>
                    <a:pt x="1256" y="2235"/>
                    <a:pt x="1254" y="2246"/>
                    <a:pt x="1252" y="2259"/>
                  </a:cubicBezTo>
                  <a:cubicBezTo>
                    <a:pt x="1248" y="2280"/>
                    <a:pt x="1244" y="2302"/>
                    <a:pt x="1233" y="2319"/>
                  </a:cubicBezTo>
                  <a:cubicBezTo>
                    <a:pt x="1205" y="2372"/>
                    <a:pt x="1132" y="2387"/>
                    <a:pt x="1057" y="2396"/>
                  </a:cubicBezTo>
                  <a:lnTo>
                    <a:pt x="468" y="2464"/>
                  </a:lnTo>
                  <a:cubicBezTo>
                    <a:pt x="408" y="2368"/>
                    <a:pt x="380" y="2250"/>
                    <a:pt x="391" y="2137"/>
                  </a:cubicBezTo>
                  <a:lnTo>
                    <a:pt x="393" y="2115"/>
                  </a:lnTo>
                  <a:lnTo>
                    <a:pt x="65" y="2025"/>
                  </a:lnTo>
                  <a:cubicBezTo>
                    <a:pt x="59" y="1972"/>
                    <a:pt x="82" y="1931"/>
                    <a:pt x="104" y="1903"/>
                  </a:cubicBezTo>
                  <a:cubicBezTo>
                    <a:pt x="160" y="1834"/>
                    <a:pt x="267" y="1785"/>
                    <a:pt x="367" y="1785"/>
                  </a:cubicBezTo>
                  <a:lnTo>
                    <a:pt x="380" y="1785"/>
                  </a:lnTo>
                  <a:cubicBezTo>
                    <a:pt x="453" y="1789"/>
                    <a:pt x="528" y="1807"/>
                    <a:pt x="599" y="1824"/>
                  </a:cubicBezTo>
                  <a:cubicBezTo>
                    <a:pt x="681" y="1842"/>
                    <a:pt x="765" y="1862"/>
                    <a:pt x="850" y="1862"/>
                  </a:cubicBezTo>
                  <a:cubicBezTo>
                    <a:pt x="864" y="1862"/>
                    <a:pt x="878" y="1861"/>
                    <a:pt x="892" y="1860"/>
                  </a:cubicBezTo>
                  <a:cubicBezTo>
                    <a:pt x="976" y="1854"/>
                    <a:pt x="1061" y="1802"/>
                    <a:pt x="1098" y="1736"/>
                  </a:cubicBezTo>
                  <a:cubicBezTo>
                    <a:pt x="1121" y="1695"/>
                    <a:pt x="1121" y="1652"/>
                    <a:pt x="1102" y="1612"/>
                  </a:cubicBezTo>
                  <a:cubicBezTo>
                    <a:pt x="1072" y="1556"/>
                    <a:pt x="1012" y="1532"/>
                    <a:pt x="954" y="1513"/>
                  </a:cubicBezTo>
                  <a:lnTo>
                    <a:pt x="721" y="1438"/>
                  </a:lnTo>
                  <a:cubicBezTo>
                    <a:pt x="661" y="1419"/>
                    <a:pt x="592" y="1397"/>
                    <a:pt x="547" y="1350"/>
                  </a:cubicBezTo>
                  <a:cubicBezTo>
                    <a:pt x="507" y="1310"/>
                    <a:pt x="489" y="1237"/>
                    <a:pt x="526" y="1194"/>
                  </a:cubicBezTo>
                  <a:cubicBezTo>
                    <a:pt x="556" y="1159"/>
                    <a:pt x="607" y="1155"/>
                    <a:pt x="656" y="1155"/>
                  </a:cubicBezTo>
                  <a:cubicBezTo>
                    <a:pt x="670" y="1155"/>
                    <a:pt x="684" y="1155"/>
                    <a:pt x="697" y="1155"/>
                  </a:cubicBezTo>
                  <a:lnTo>
                    <a:pt x="712" y="1157"/>
                  </a:lnTo>
                  <a:cubicBezTo>
                    <a:pt x="718" y="1158"/>
                    <a:pt x="723" y="1158"/>
                    <a:pt x="729" y="1158"/>
                  </a:cubicBezTo>
                  <a:cubicBezTo>
                    <a:pt x="846" y="1158"/>
                    <a:pt x="966" y="1136"/>
                    <a:pt x="1074" y="1091"/>
                  </a:cubicBezTo>
                  <a:cubicBezTo>
                    <a:pt x="1126" y="1070"/>
                    <a:pt x="1201" y="1033"/>
                    <a:pt x="1241" y="967"/>
                  </a:cubicBezTo>
                  <a:cubicBezTo>
                    <a:pt x="1310" y="851"/>
                    <a:pt x="1265" y="701"/>
                    <a:pt x="1106" y="523"/>
                  </a:cubicBezTo>
                  <a:cubicBezTo>
                    <a:pt x="963" y="363"/>
                    <a:pt x="920" y="234"/>
                    <a:pt x="974" y="142"/>
                  </a:cubicBezTo>
                  <a:cubicBezTo>
                    <a:pt x="1016" y="69"/>
                    <a:pt x="1098" y="54"/>
                    <a:pt x="1158" y="54"/>
                  </a:cubicBezTo>
                  <a:close/>
                  <a:moveTo>
                    <a:pt x="1158" y="0"/>
                  </a:moveTo>
                  <a:cubicBezTo>
                    <a:pt x="1051" y="0"/>
                    <a:pt x="972" y="39"/>
                    <a:pt x="929" y="114"/>
                  </a:cubicBezTo>
                  <a:cubicBezTo>
                    <a:pt x="860" y="230"/>
                    <a:pt x="907" y="380"/>
                    <a:pt x="1066" y="558"/>
                  </a:cubicBezTo>
                  <a:cubicBezTo>
                    <a:pt x="1207" y="718"/>
                    <a:pt x="1252" y="845"/>
                    <a:pt x="1194" y="939"/>
                  </a:cubicBezTo>
                  <a:cubicBezTo>
                    <a:pt x="1171" y="980"/>
                    <a:pt x="1126" y="1012"/>
                    <a:pt x="1055" y="1042"/>
                  </a:cubicBezTo>
                  <a:cubicBezTo>
                    <a:pt x="956" y="1081"/>
                    <a:pt x="848" y="1104"/>
                    <a:pt x="740" y="1104"/>
                  </a:cubicBezTo>
                  <a:cubicBezTo>
                    <a:pt x="731" y="1104"/>
                    <a:pt x="721" y="1104"/>
                    <a:pt x="712" y="1104"/>
                  </a:cubicBezTo>
                  <a:lnTo>
                    <a:pt x="699" y="1102"/>
                  </a:lnTo>
                  <a:cubicBezTo>
                    <a:pt x="684" y="1101"/>
                    <a:pt x="669" y="1101"/>
                    <a:pt x="653" y="1101"/>
                  </a:cubicBezTo>
                  <a:cubicBezTo>
                    <a:pt x="592" y="1101"/>
                    <a:pt x="528" y="1109"/>
                    <a:pt x="485" y="1160"/>
                  </a:cubicBezTo>
                  <a:cubicBezTo>
                    <a:pt x="427" y="1226"/>
                    <a:pt x="453" y="1329"/>
                    <a:pt x="509" y="1387"/>
                  </a:cubicBezTo>
                  <a:cubicBezTo>
                    <a:pt x="562" y="1445"/>
                    <a:pt x="642" y="1470"/>
                    <a:pt x="706" y="1490"/>
                  </a:cubicBezTo>
                  <a:lnTo>
                    <a:pt x="937" y="1565"/>
                  </a:lnTo>
                  <a:cubicBezTo>
                    <a:pt x="987" y="1579"/>
                    <a:pt x="1034" y="1599"/>
                    <a:pt x="1053" y="1637"/>
                  </a:cubicBezTo>
                  <a:cubicBezTo>
                    <a:pt x="1066" y="1661"/>
                    <a:pt x="1066" y="1684"/>
                    <a:pt x="1051" y="1710"/>
                  </a:cubicBezTo>
                  <a:cubicBezTo>
                    <a:pt x="1023" y="1759"/>
                    <a:pt x="954" y="1800"/>
                    <a:pt x="888" y="1807"/>
                  </a:cubicBezTo>
                  <a:cubicBezTo>
                    <a:pt x="876" y="1807"/>
                    <a:pt x="864" y="1808"/>
                    <a:pt x="851" y="1808"/>
                  </a:cubicBezTo>
                  <a:cubicBezTo>
                    <a:pt x="772" y="1808"/>
                    <a:pt x="693" y="1791"/>
                    <a:pt x="612" y="1770"/>
                  </a:cubicBezTo>
                  <a:cubicBezTo>
                    <a:pt x="537" y="1753"/>
                    <a:pt x="459" y="1736"/>
                    <a:pt x="382" y="1732"/>
                  </a:cubicBezTo>
                  <a:lnTo>
                    <a:pt x="367" y="1732"/>
                  </a:lnTo>
                  <a:cubicBezTo>
                    <a:pt x="249" y="1732"/>
                    <a:pt x="127" y="1787"/>
                    <a:pt x="61" y="1869"/>
                  </a:cubicBezTo>
                  <a:cubicBezTo>
                    <a:pt x="18" y="1924"/>
                    <a:pt x="1" y="1989"/>
                    <a:pt x="16" y="2053"/>
                  </a:cubicBezTo>
                  <a:lnTo>
                    <a:pt x="20" y="2068"/>
                  </a:lnTo>
                  <a:lnTo>
                    <a:pt x="335" y="2156"/>
                  </a:lnTo>
                  <a:cubicBezTo>
                    <a:pt x="329" y="2280"/>
                    <a:pt x="363" y="2404"/>
                    <a:pt x="432" y="2507"/>
                  </a:cubicBezTo>
                  <a:lnTo>
                    <a:pt x="440" y="2520"/>
                  </a:lnTo>
                  <a:lnTo>
                    <a:pt x="1064" y="2449"/>
                  </a:lnTo>
                  <a:cubicBezTo>
                    <a:pt x="1151" y="2439"/>
                    <a:pt x="1239" y="2419"/>
                    <a:pt x="1280" y="2344"/>
                  </a:cubicBezTo>
                  <a:cubicBezTo>
                    <a:pt x="1293" y="2321"/>
                    <a:pt x="1299" y="2293"/>
                    <a:pt x="1304" y="2269"/>
                  </a:cubicBezTo>
                  <a:cubicBezTo>
                    <a:pt x="1306" y="2259"/>
                    <a:pt x="1308" y="2248"/>
                    <a:pt x="1312" y="2237"/>
                  </a:cubicBezTo>
                  <a:cubicBezTo>
                    <a:pt x="1327" y="2177"/>
                    <a:pt x="1370" y="2124"/>
                    <a:pt x="1406" y="2077"/>
                  </a:cubicBezTo>
                  <a:lnTo>
                    <a:pt x="1747" y="1650"/>
                  </a:lnTo>
                  <a:cubicBezTo>
                    <a:pt x="1784" y="1605"/>
                    <a:pt x="1818" y="1565"/>
                    <a:pt x="1863" y="1552"/>
                  </a:cubicBezTo>
                  <a:cubicBezTo>
                    <a:pt x="1873" y="1549"/>
                    <a:pt x="1884" y="1547"/>
                    <a:pt x="1896" y="1547"/>
                  </a:cubicBezTo>
                  <a:cubicBezTo>
                    <a:pt x="1935" y="1547"/>
                    <a:pt x="1978" y="1562"/>
                    <a:pt x="2019" y="1577"/>
                  </a:cubicBezTo>
                  <a:cubicBezTo>
                    <a:pt x="2034" y="1582"/>
                    <a:pt x="2047" y="1586"/>
                    <a:pt x="2062" y="1590"/>
                  </a:cubicBezTo>
                  <a:cubicBezTo>
                    <a:pt x="2113" y="1607"/>
                    <a:pt x="2169" y="1616"/>
                    <a:pt x="2223" y="1616"/>
                  </a:cubicBezTo>
                  <a:cubicBezTo>
                    <a:pt x="2345" y="1616"/>
                    <a:pt x="2454" y="1575"/>
                    <a:pt x="2533" y="1502"/>
                  </a:cubicBezTo>
                  <a:cubicBezTo>
                    <a:pt x="2664" y="1380"/>
                    <a:pt x="2688" y="1166"/>
                    <a:pt x="2585" y="1035"/>
                  </a:cubicBezTo>
                  <a:cubicBezTo>
                    <a:pt x="2533" y="971"/>
                    <a:pt x="2461" y="930"/>
                    <a:pt x="2388" y="892"/>
                  </a:cubicBezTo>
                  <a:cubicBezTo>
                    <a:pt x="2306" y="847"/>
                    <a:pt x="2229" y="804"/>
                    <a:pt x="2191" y="731"/>
                  </a:cubicBezTo>
                  <a:cubicBezTo>
                    <a:pt x="2161" y="673"/>
                    <a:pt x="2158" y="607"/>
                    <a:pt x="2156" y="536"/>
                  </a:cubicBezTo>
                  <a:cubicBezTo>
                    <a:pt x="2154" y="510"/>
                    <a:pt x="2154" y="487"/>
                    <a:pt x="2152" y="461"/>
                  </a:cubicBezTo>
                  <a:cubicBezTo>
                    <a:pt x="2143" y="358"/>
                    <a:pt x="2096" y="240"/>
                    <a:pt x="1989" y="213"/>
                  </a:cubicBezTo>
                  <a:cubicBezTo>
                    <a:pt x="1974" y="208"/>
                    <a:pt x="1957" y="207"/>
                    <a:pt x="1939" y="207"/>
                  </a:cubicBezTo>
                  <a:cubicBezTo>
                    <a:pt x="1921" y="207"/>
                    <a:pt x="1901" y="208"/>
                    <a:pt x="1882" y="210"/>
                  </a:cubicBezTo>
                  <a:cubicBezTo>
                    <a:pt x="1869" y="213"/>
                    <a:pt x="1858" y="213"/>
                    <a:pt x="1846" y="215"/>
                  </a:cubicBezTo>
                  <a:lnTo>
                    <a:pt x="1826" y="215"/>
                  </a:lnTo>
                  <a:cubicBezTo>
                    <a:pt x="1711" y="215"/>
                    <a:pt x="1599" y="159"/>
                    <a:pt x="1492" y="103"/>
                  </a:cubicBezTo>
                  <a:cubicBezTo>
                    <a:pt x="1460" y="86"/>
                    <a:pt x="1428" y="71"/>
                    <a:pt x="1396" y="56"/>
                  </a:cubicBezTo>
                  <a:cubicBezTo>
                    <a:pt x="1319" y="20"/>
                    <a:pt x="1233" y="0"/>
                    <a:pt x="11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297"/>
            <p:cNvSpPr/>
            <p:nvPr/>
          </p:nvSpPr>
          <p:spPr>
            <a:xfrm>
              <a:off x="6179001" y="1306693"/>
              <a:ext cx="96753" cy="65781"/>
            </a:xfrm>
            <a:custGeom>
              <a:rect b="b" l="l" r="r" t="t"/>
              <a:pathLst>
                <a:path extrusionOk="0" h="2315" w="3405">
                  <a:moveTo>
                    <a:pt x="1525" y="0"/>
                  </a:moveTo>
                  <a:cubicBezTo>
                    <a:pt x="1508" y="0"/>
                    <a:pt x="1490" y="1"/>
                    <a:pt x="1472" y="2"/>
                  </a:cubicBezTo>
                  <a:cubicBezTo>
                    <a:pt x="1095" y="25"/>
                    <a:pt x="756" y="227"/>
                    <a:pt x="435" y="422"/>
                  </a:cubicBezTo>
                  <a:cubicBezTo>
                    <a:pt x="291" y="510"/>
                    <a:pt x="141" y="604"/>
                    <a:pt x="71" y="756"/>
                  </a:cubicBezTo>
                  <a:cubicBezTo>
                    <a:pt x="0" y="908"/>
                    <a:pt x="56" y="1129"/>
                    <a:pt x="216" y="1169"/>
                  </a:cubicBezTo>
                  <a:cubicBezTo>
                    <a:pt x="137" y="1281"/>
                    <a:pt x="214" y="1444"/>
                    <a:pt x="326" y="1521"/>
                  </a:cubicBezTo>
                  <a:cubicBezTo>
                    <a:pt x="439" y="1600"/>
                    <a:pt x="579" y="1630"/>
                    <a:pt x="690" y="1709"/>
                  </a:cubicBezTo>
                  <a:cubicBezTo>
                    <a:pt x="778" y="1771"/>
                    <a:pt x="846" y="1859"/>
                    <a:pt x="938" y="1917"/>
                  </a:cubicBezTo>
                  <a:cubicBezTo>
                    <a:pt x="1026" y="1971"/>
                    <a:pt x="1131" y="1992"/>
                    <a:pt x="1234" y="2011"/>
                  </a:cubicBezTo>
                  <a:cubicBezTo>
                    <a:pt x="1481" y="2061"/>
                    <a:pt x="1729" y="2108"/>
                    <a:pt x="1980" y="2116"/>
                  </a:cubicBezTo>
                  <a:cubicBezTo>
                    <a:pt x="2083" y="2121"/>
                    <a:pt x="2196" y="2123"/>
                    <a:pt x="2269" y="2194"/>
                  </a:cubicBezTo>
                  <a:cubicBezTo>
                    <a:pt x="2295" y="2219"/>
                    <a:pt x="2312" y="2251"/>
                    <a:pt x="2340" y="2273"/>
                  </a:cubicBezTo>
                  <a:cubicBezTo>
                    <a:pt x="2385" y="2307"/>
                    <a:pt x="2442" y="2309"/>
                    <a:pt x="2498" y="2311"/>
                  </a:cubicBezTo>
                  <a:cubicBezTo>
                    <a:pt x="2531" y="2313"/>
                    <a:pt x="2565" y="2314"/>
                    <a:pt x="2599" y="2314"/>
                  </a:cubicBezTo>
                  <a:cubicBezTo>
                    <a:pt x="2671" y="2314"/>
                    <a:pt x="2744" y="2308"/>
                    <a:pt x="2811" y="2281"/>
                  </a:cubicBezTo>
                  <a:cubicBezTo>
                    <a:pt x="2910" y="2243"/>
                    <a:pt x="2995" y="2151"/>
                    <a:pt x="2993" y="2044"/>
                  </a:cubicBezTo>
                  <a:cubicBezTo>
                    <a:pt x="2989" y="1885"/>
                    <a:pt x="2798" y="1716"/>
                    <a:pt x="2905" y="1596"/>
                  </a:cubicBezTo>
                  <a:cubicBezTo>
                    <a:pt x="2933" y="1566"/>
                    <a:pt x="2976" y="1551"/>
                    <a:pt x="3002" y="1517"/>
                  </a:cubicBezTo>
                  <a:cubicBezTo>
                    <a:pt x="3025" y="1484"/>
                    <a:pt x="3027" y="1442"/>
                    <a:pt x="3040" y="1403"/>
                  </a:cubicBezTo>
                  <a:cubicBezTo>
                    <a:pt x="3083" y="1277"/>
                    <a:pt x="3227" y="1214"/>
                    <a:pt x="3304" y="1105"/>
                  </a:cubicBezTo>
                  <a:cubicBezTo>
                    <a:pt x="3404" y="970"/>
                    <a:pt x="3387" y="775"/>
                    <a:pt x="3306" y="627"/>
                  </a:cubicBezTo>
                  <a:cubicBezTo>
                    <a:pt x="3227" y="477"/>
                    <a:pt x="3094" y="366"/>
                    <a:pt x="2965" y="257"/>
                  </a:cubicBezTo>
                  <a:cubicBezTo>
                    <a:pt x="2906" y="206"/>
                    <a:pt x="2834" y="154"/>
                    <a:pt x="2761" y="154"/>
                  </a:cubicBezTo>
                  <a:cubicBezTo>
                    <a:pt x="2747" y="154"/>
                    <a:pt x="2733" y="156"/>
                    <a:pt x="2719" y="160"/>
                  </a:cubicBezTo>
                  <a:cubicBezTo>
                    <a:pt x="2618" y="190"/>
                    <a:pt x="2588" y="312"/>
                    <a:pt x="2532" y="400"/>
                  </a:cubicBezTo>
                  <a:cubicBezTo>
                    <a:pt x="2461" y="515"/>
                    <a:pt x="2326" y="585"/>
                    <a:pt x="2191" y="585"/>
                  </a:cubicBezTo>
                  <a:cubicBezTo>
                    <a:pt x="2160" y="585"/>
                    <a:pt x="2130" y="581"/>
                    <a:pt x="2100" y="574"/>
                  </a:cubicBezTo>
                  <a:cubicBezTo>
                    <a:pt x="2160" y="415"/>
                    <a:pt x="2085" y="229"/>
                    <a:pt x="1950" y="126"/>
                  </a:cubicBezTo>
                  <a:cubicBezTo>
                    <a:pt x="1831" y="34"/>
                    <a:pt x="1676" y="0"/>
                    <a:pt x="1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297"/>
            <p:cNvSpPr/>
            <p:nvPr/>
          </p:nvSpPr>
          <p:spPr>
            <a:xfrm>
              <a:off x="6179058" y="1305925"/>
              <a:ext cx="97236" cy="67315"/>
            </a:xfrm>
            <a:custGeom>
              <a:rect b="b" l="l" r="r" t="t"/>
              <a:pathLst>
                <a:path extrusionOk="0" h="2369" w="3422">
                  <a:moveTo>
                    <a:pt x="1530" y="54"/>
                  </a:moveTo>
                  <a:cubicBezTo>
                    <a:pt x="1643" y="54"/>
                    <a:pt x="1804" y="76"/>
                    <a:pt x="1933" y="174"/>
                  </a:cubicBezTo>
                  <a:cubicBezTo>
                    <a:pt x="2066" y="277"/>
                    <a:pt x="2126" y="453"/>
                    <a:pt x="2074" y="590"/>
                  </a:cubicBezTo>
                  <a:lnTo>
                    <a:pt x="2063" y="618"/>
                  </a:lnTo>
                  <a:lnTo>
                    <a:pt x="2091" y="627"/>
                  </a:lnTo>
                  <a:cubicBezTo>
                    <a:pt x="2123" y="635"/>
                    <a:pt x="2158" y="639"/>
                    <a:pt x="2192" y="639"/>
                  </a:cubicBezTo>
                  <a:cubicBezTo>
                    <a:pt x="2338" y="639"/>
                    <a:pt x="2479" y="562"/>
                    <a:pt x="2554" y="442"/>
                  </a:cubicBezTo>
                  <a:cubicBezTo>
                    <a:pt x="2569" y="419"/>
                    <a:pt x="2582" y="393"/>
                    <a:pt x="2595" y="367"/>
                  </a:cubicBezTo>
                  <a:cubicBezTo>
                    <a:pt x="2629" y="299"/>
                    <a:pt x="2661" y="232"/>
                    <a:pt x="2725" y="213"/>
                  </a:cubicBezTo>
                  <a:cubicBezTo>
                    <a:pt x="2736" y="210"/>
                    <a:pt x="2747" y="208"/>
                    <a:pt x="2758" y="208"/>
                  </a:cubicBezTo>
                  <a:cubicBezTo>
                    <a:pt x="2821" y="208"/>
                    <a:pt x="2890" y="256"/>
                    <a:pt x="2946" y="305"/>
                  </a:cubicBezTo>
                  <a:cubicBezTo>
                    <a:pt x="3073" y="410"/>
                    <a:pt x="3201" y="522"/>
                    <a:pt x="3280" y="665"/>
                  </a:cubicBezTo>
                  <a:cubicBezTo>
                    <a:pt x="3345" y="785"/>
                    <a:pt x="3383" y="976"/>
                    <a:pt x="3280" y="1117"/>
                  </a:cubicBezTo>
                  <a:cubicBezTo>
                    <a:pt x="3250" y="1158"/>
                    <a:pt x="3210" y="1192"/>
                    <a:pt x="3171" y="1226"/>
                  </a:cubicBezTo>
                  <a:cubicBezTo>
                    <a:pt x="3107" y="1282"/>
                    <a:pt x="3040" y="1338"/>
                    <a:pt x="3013" y="1421"/>
                  </a:cubicBezTo>
                  <a:cubicBezTo>
                    <a:pt x="3008" y="1434"/>
                    <a:pt x="3006" y="1447"/>
                    <a:pt x="3002" y="1460"/>
                  </a:cubicBezTo>
                  <a:cubicBezTo>
                    <a:pt x="2998" y="1486"/>
                    <a:pt x="2991" y="1509"/>
                    <a:pt x="2978" y="1529"/>
                  </a:cubicBezTo>
                  <a:cubicBezTo>
                    <a:pt x="2968" y="1541"/>
                    <a:pt x="2950" y="1554"/>
                    <a:pt x="2933" y="1565"/>
                  </a:cubicBezTo>
                  <a:cubicBezTo>
                    <a:pt x="2916" y="1578"/>
                    <a:pt x="2899" y="1589"/>
                    <a:pt x="2884" y="1606"/>
                  </a:cubicBezTo>
                  <a:cubicBezTo>
                    <a:pt x="2807" y="1689"/>
                    <a:pt x="2856" y="1792"/>
                    <a:pt x="2903" y="1891"/>
                  </a:cubicBezTo>
                  <a:cubicBezTo>
                    <a:pt x="2933" y="1951"/>
                    <a:pt x="2963" y="2013"/>
                    <a:pt x="2963" y="2073"/>
                  </a:cubicBezTo>
                  <a:cubicBezTo>
                    <a:pt x="2968" y="2171"/>
                    <a:pt x="2882" y="2251"/>
                    <a:pt x="2800" y="2283"/>
                  </a:cubicBezTo>
                  <a:cubicBezTo>
                    <a:pt x="2728" y="2311"/>
                    <a:pt x="2650" y="2315"/>
                    <a:pt x="2590" y="2315"/>
                  </a:cubicBezTo>
                  <a:cubicBezTo>
                    <a:pt x="2558" y="2315"/>
                    <a:pt x="2528" y="2313"/>
                    <a:pt x="2496" y="2313"/>
                  </a:cubicBezTo>
                  <a:cubicBezTo>
                    <a:pt x="2440" y="2311"/>
                    <a:pt x="2389" y="2306"/>
                    <a:pt x="2355" y="2278"/>
                  </a:cubicBezTo>
                  <a:cubicBezTo>
                    <a:pt x="2340" y="2268"/>
                    <a:pt x="2329" y="2253"/>
                    <a:pt x="2316" y="2238"/>
                  </a:cubicBezTo>
                  <a:cubicBezTo>
                    <a:pt x="2308" y="2225"/>
                    <a:pt x="2297" y="2214"/>
                    <a:pt x="2286" y="2201"/>
                  </a:cubicBezTo>
                  <a:cubicBezTo>
                    <a:pt x="2209" y="2124"/>
                    <a:pt x="2091" y="2122"/>
                    <a:pt x="1988" y="2118"/>
                  </a:cubicBezTo>
                  <a:lnTo>
                    <a:pt x="1978" y="2118"/>
                  </a:lnTo>
                  <a:cubicBezTo>
                    <a:pt x="1729" y="2109"/>
                    <a:pt x="1479" y="2060"/>
                    <a:pt x="1236" y="2013"/>
                  </a:cubicBezTo>
                  <a:cubicBezTo>
                    <a:pt x="1138" y="1993"/>
                    <a:pt x="1037" y="1972"/>
                    <a:pt x="951" y="1921"/>
                  </a:cubicBezTo>
                  <a:cubicBezTo>
                    <a:pt x="902" y="1891"/>
                    <a:pt x="864" y="1854"/>
                    <a:pt x="819" y="1813"/>
                  </a:cubicBezTo>
                  <a:cubicBezTo>
                    <a:pt x="782" y="1779"/>
                    <a:pt x="746" y="1743"/>
                    <a:pt x="703" y="1715"/>
                  </a:cubicBezTo>
                  <a:cubicBezTo>
                    <a:pt x="645" y="1674"/>
                    <a:pt x="581" y="1646"/>
                    <a:pt x="517" y="1619"/>
                  </a:cubicBezTo>
                  <a:cubicBezTo>
                    <a:pt x="454" y="1591"/>
                    <a:pt x="394" y="1565"/>
                    <a:pt x="339" y="1526"/>
                  </a:cubicBezTo>
                  <a:cubicBezTo>
                    <a:pt x="272" y="1479"/>
                    <a:pt x="223" y="1404"/>
                    <a:pt x="210" y="1334"/>
                  </a:cubicBezTo>
                  <a:cubicBezTo>
                    <a:pt x="204" y="1286"/>
                    <a:pt x="212" y="1246"/>
                    <a:pt x="236" y="1214"/>
                  </a:cubicBezTo>
                  <a:lnTo>
                    <a:pt x="259" y="1181"/>
                  </a:lnTo>
                  <a:lnTo>
                    <a:pt x="221" y="1171"/>
                  </a:lnTo>
                  <a:cubicBezTo>
                    <a:pt x="152" y="1154"/>
                    <a:pt x="114" y="1100"/>
                    <a:pt x="94" y="1059"/>
                  </a:cubicBezTo>
                  <a:cubicBezTo>
                    <a:pt x="56" y="980"/>
                    <a:pt x="56" y="875"/>
                    <a:pt x="92" y="794"/>
                  </a:cubicBezTo>
                  <a:cubicBezTo>
                    <a:pt x="163" y="646"/>
                    <a:pt x="319" y="549"/>
                    <a:pt x="448" y="472"/>
                  </a:cubicBezTo>
                  <a:cubicBezTo>
                    <a:pt x="750" y="288"/>
                    <a:pt x="1093" y="78"/>
                    <a:pt x="1472" y="57"/>
                  </a:cubicBezTo>
                  <a:cubicBezTo>
                    <a:pt x="1491" y="54"/>
                    <a:pt x="1511" y="54"/>
                    <a:pt x="1530" y="54"/>
                  </a:cubicBezTo>
                  <a:close/>
                  <a:moveTo>
                    <a:pt x="1530" y="1"/>
                  </a:moveTo>
                  <a:cubicBezTo>
                    <a:pt x="1509" y="1"/>
                    <a:pt x="1489" y="1"/>
                    <a:pt x="1468" y="3"/>
                  </a:cubicBezTo>
                  <a:cubicBezTo>
                    <a:pt x="1076" y="25"/>
                    <a:pt x="726" y="239"/>
                    <a:pt x="420" y="425"/>
                  </a:cubicBezTo>
                  <a:cubicBezTo>
                    <a:pt x="287" y="507"/>
                    <a:pt x="120" y="607"/>
                    <a:pt x="45" y="772"/>
                  </a:cubicBezTo>
                  <a:cubicBezTo>
                    <a:pt x="0" y="866"/>
                    <a:pt x="0" y="989"/>
                    <a:pt x="45" y="1083"/>
                  </a:cubicBezTo>
                  <a:cubicBezTo>
                    <a:pt x="75" y="1143"/>
                    <a:pt x="120" y="1188"/>
                    <a:pt x="176" y="1211"/>
                  </a:cubicBezTo>
                  <a:cubicBezTo>
                    <a:pt x="157" y="1250"/>
                    <a:pt x="150" y="1295"/>
                    <a:pt x="159" y="1342"/>
                  </a:cubicBezTo>
                  <a:cubicBezTo>
                    <a:pt x="172" y="1428"/>
                    <a:pt x="229" y="1516"/>
                    <a:pt x="309" y="1569"/>
                  </a:cubicBezTo>
                  <a:cubicBezTo>
                    <a:pt x="367" y="1610"/>
                    <a:pt x="433" y="1640"/>
                    <a:pt x="495" y="1668"/>
                  </a:cubicBezTo>
                  <a:cubicBezTo>
                    <a:pt x="559" y="1693"/>
                    <a:pt x="619" y="1721"/>
                    <a:pt x="673" y="1758"/>
                  </a:cubicBezTo>
                  <a:cubicBezTo>
                    <a:pt x="712" y="1786"/>
                    <a:pt x="748" y="1820"/>
                    <a:pt x="782" y="1852"/>
                  </a:cubicBezTo>
                  <a:cubicBezTo>
                    <a:pt x="825" y="1893"/>
                    <a:pt x="870" y="1933"/>
                    <a:pt x="924" y="1966"/>
                  </a:cubicBezTo>
                  <a:cubicBezTo>
                    <a:pt x="1016" y="2023"/>
                    <a:pt x="1127" y="2045"/>
                    <a:pt x="1226" y="2064"/>
                  </a:cubicBezTo>
                  <a:cubicBezTo>
                    <a:pt x="1470" y="2113"/>
                    <a:pt x="1723" y="2163"/>
                    <a:pt x="1976" y="2171"/>
                  </a:cubicBezTo>
                  <a:lnTo>
                    <a:pt x="1986" y="2171"/>
                  </a:lnTo>
                  <a:cubicBezTo>
                    <a:pt x="2085" y="2173"/>
                    <a:pt x="2186" y="2178"/>
                    <a:pt x="2248" y="2240"/>
                  </a:cubicBezTo>
                  <a:cubicBezTo>
                    <a:pt x="2258" y="2251"/>
                    <a:pt x="2267" y="2261"/>
                    <a:pt x="2276" y="2272"/>
                  </a:cubicBezTo>
                  <a:cubicBezTo>
                    <a:pt x="2288" y="2289"/>
                    <a:pt x="2303" y="2306"/>
                    <a:pt x="2323" y="2321"/>
                  </a:cubicBezTo>
                  <a:cubicBezTo>
                    <a:pt x="2374" y="2362"/>
                    <a:pt x="2445" y="2364"/>
                    <a:pt x="2494" y="2366"/>
                  </a:cubicBezTo>
                  <a:cubicBezTo>
                    <a:pt x="2526" y="2366"/>
                    <a:pt x="2558" y="2368"/>
                    <a:pt x="2590" y="2368"/>
                  </a:cubicBezTo>
                  <a:cubicBezTo>
                    <a:pt x="2655" y="2368"/>
                    <a:pt x="2738" y="2364"/>
                    <a:pt x="2820" y="2332"/>
                  </a:cubicBezTo>
                  <a:cubicBezTo>
                    <a:pt x="2918" y="2293"/>
                    <a:pt x="3021" y="2197"/>
                    <a:pt x="3017" y="2071"/>
                  </a:cubicBezTo>
                  <a:cubicBezTo>
                    <a:pt x="3017" y="2000"/>
                    <a:pt x="2983" y="1933"/>
                    <a:pt x="2950" y="1867"/>
                  </a:cubicBezTo>
                  <a:cubicBezTo>
                    <a:pt x="2901" y="1762"/>
                    <a:pt x="2873" y="1696"/>
                    <a:pt x="2923" y="1642"/>
                  </a:cubicBezTo>
                  <a:cubicBezTo>
                    <a:pt x="2933" y="1629"/>
                    <a:pt x="2948" y="1621"/>
                    <a:pt x="2963" y="1610"/>
                  </a:cubicBezTo>
                  <a:cubicBezTo>
                    <a:pt x="2983" y="1595"/>
                    <a:pt x="3004" y="1582"/>
                    <a:pt x="3021" y="1561"/>
                  </a:cubicBezTo>
                  <a:cubicBezTo>
                    <a:pt x="3040" y="1533"/>
                    <a:pt x="3047" y="1503"/>
                    <a:pt x="3055" y="1473"/>
                  </a:cubicBezTo>
                  <a:cubicBezTo>
                    <a:pt x="3058" y="1462"/>
                    <a:pt x="3060" y="1449"/>
                    <a:pt x="3064" y="1439"/>
                  </a:cubicBezTo>
                  <a:cubicBezTo>
                    <a:pt x="3088" y="1370"/>
                    <a:pt x="3145" y="1321"/>
                    <a:pt x="3205" y="1267"/>
                  </a:cubicBezTo>
                  <a:cubicBezTo>
                    <a:pt x="3248" y="1231"/>
                    <a:pt x="3291" y="1194"/>
                    <a:pt x="3325" y="1147"/>
                  </a:cubicBezTo>
                  <a:cubicBezTo>
                    <a:pt x="3422" y="1014"/>
                    <a:pt x="3422" y="815"/>
                    <a:pt x="3327" y="642"/>
                  </a:cubicBezTo>
                  <a:cubicBezTo>
                    <a:pt x="3244" y="485"/>
                    <a:pt x="3105" y="367"/>
                    <a:pt x="2980" y="264"/>
                  </a:cubicBezTo>
                  <a:cubicBezTo>
                    <a:pt x="2916" y="211"/>
                    <a:pt x="2841" y="155"/>
                    <a:pt x="2760" y="155"/>
                  </a:cubicBezTo>
                  <a:cubicBezTo>
                    <a:pt x="2743" y="155"/>
                    <a:pt x="2725" y="157"/>
                    <a:pt x="2708" y="162"/>
                  </a:cubicBezTo>
                  <a:cubicBezTo>
                    <a:pt x="2625" y="187"/>
                    <a:pt x="2584" y="267"/>
                    <a:pt x="2545" y="344"/>
                  </a:cubicBezTo>
                  <a:cubicBezTo>
                    <a:pt x="2535" y="367"/>
                    <a:pt x="2522" y="391"/>
                    <a:pt x="2507" y="414"/>
                  </a:cubicBezTo>
                  <a:cubicBezTo>
                    <a:pt x="2443" y="517"/>
                    <a:pt x="2318" y="586"/>
                    <a:pt x="2192" y="586"/>
                  </a:cubicBezTo>
                  <a:cubicBezTo>
                    <a:pt x="2171" y="586"/>
                    <a:pt x="2151" y="584"/>
                    <a:pt x="2134" y="579"/>
                  </a:cubicBezTo>
                  <a:cubicBezTo>
                    <a:pt x="2175" y="427"/>
                    <a:pt x="2108" y="243"/>
                    <a:pt x="1965" y="132"/>
                  </a:cubicBezTo>
                  <a:cubicBezTo>
                    <a:pt x="1853" y="46"/>
                    <a:pt x="1703" y="1"/>
                    <a:pt x="15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297"/>
            <p:cNvSpPr/>
            <p:nvPr/>
          </p:nvSpPr>
          <p:spPr>
            <a:xfrm>
              <a:off x="6261770" y="1353375"/>
              <a:ext cx="126731" cy="55835"/>
            </a:xfrm>
            <a:custGeom>
              <a:rect b="b" l="l" r="r" t="t"/>
              <a:pathLst>
                <a:path extrusionOk="0" h="1965" w="4460">
                  <a:moveTo>
                    <a:pt x="1795" y="0"/>
                  </a:moveTo>
                  <a:cubicBezTo>
                    <a:pt x="1544" y="0"/>
                    <a:pt x="1287" y="174"/>
                    <a:pt x="1233" y="424"/>
                  </a:cubicBezTo>
                  <a:cubicBezTo>
                    <a:pt x="1211" y="523"/>
                    <a:pt x="1207" y="645"/>
                    <a:pt x="1119" y="696"/>
                  </a:cubicBezTo>
                  <a:cubicBezTo>
                    <a:pt x="1086" y="716"/>
                    <a:pt x="1048" y="721"/>
                    <a:pt x="1009" y="721"/>
                  </a:cubicBezTo>
                  <a:cubicBezTo>
                    <a:pt x="977" y="721"/>
                    <a:pt x="944" y="718"/>
                    <a:pt x="912" y="718"/>
                  </a:cubicBezTo>
                  <a:cubicBezTo>
                    <a:pt x="881" y="718"/>
                    <a:pt x="852" y="720"/>
                    <a:pt x="824" y="731"/>
                  </a:cubicBezTo>
                  <a:cubicBezTo>
                    <a:pt x="573" y="825"/>
                    <a:pt x="804" y="1300"/>
                    <a:pt x="579" y="1446"/>
                  </a:cubicBezTo>
                  <a:cubicBezTo>
                    <a:pt x="526" y="1480"/>
                    <a:pt x="457" y="1485"/>
                    <a:pt x="395" y="1500"/>
                  </a:cubicBezTo>
                  <a:cubicBezTo>
                    <a:pt x="185" y="1545"/>
                    <a:pt x="1" y="1763"/>
                    <a:pt x="72" y="1965"/>
                  </a:cubicBezTo>
                  <a:cubicBezTo>
                    <a:pt x="689" y="1930"/>
                    <a:pt x="1306" y="1894"/>
                    <a:pt x="1923" y="1860"/>
                  </a:cubicBezTo>
                  <a:cubicBezTo>
                    <a:pt x="2173" y="1845"/>
                    <a:pt x="2426" y="1832"/>
                    <a:pt x="2673" y="1782"/>
                  </a:cubicBezTo>
                  <a:cubicBezTo>
                    <a:pt x="2750" y="1767"/>
                    <a:pt x="2831" y="1746"/>
                    <a:pt x="2887" y="1692"/>
                  </a:cubicBezTo>
                  <a:cubicBezTo>
                    <a:pt x="2930" y="1652"/>
                    <a:pt x="2953" y="1594"/>
                    <a:pt x="2983" y="1545"/>
                  </a:cubicBezTo>
                  <a:cubicBezTo>
                    <a:pt x="3125" y="1311"/>
                    <a:pt x="3405" y="1204"/>
                    <a:pt x="3671" y="1150"/>
                  </a:cubicBezTo>
                  <a:cubicBezTo>
                    <a:pt x="3937" y="1097"/>
                    <a:pt x="4217" y="1078"/>
                    <a:pt x="4459" y="955"/>
                  </a:cubicBezTo>
                  <a:cubicBezTo>
                    <a:pt x="4449" y="844"/>
                    <a:pt x="4438" y="731"/>
                    <a:pt x="4425" y="619"/>
                  </a:cubicBezTo>
                  <a:cubicBezTo>
                    <a:pt x="4013" y="488"/>
                    <a:pt x="3579" y="363"/>
                    <a:pt x="3153" y="363"/>
                  </a:cubicBezTo>
                  <a:cubicBezTo>
                    <a:pt x="2978" y="363"/>
                    <a:pt x="2804" y="384"/>
                    <a:pt x="2634" y="435"/>
                  </a:cubicBezTo>
                  <a:cubicBezTo>
                    <a:pt x="2554" y="459"/>
                    <a:pt x="2457" y="483"/>
                    <a:pt x="2370" y="483"/>
                  </a:cubicBezTo>
                  <a:cubicBezTo>
                    <a:pt x="2279" y="483"/>
                    <a:pt x="2200" y="456"/>
                    <a:pt x="2165" y="375"/>
                  </a:cubicBezTo>
                  <a:cubicBezTo>
                    <a:pt x="2135" y="302"/>
                    <a:pt x="2158" y="212"/>
                    <a:pt x="2122" y="141"/>
                  </a:cubicBezTo>
                  <a:cubicBezTo>
                    <a:pt x="2100" y="101"/>
                    <a:pt x="2060" y="73"/>
                    <a:pt x="2017" y="51"/>
                  </a:cubicBezTo>
                  <a:cubicBezTo>
                    <a:pt x="1947" y="16"/>
                    <a:pt x="1872" y="0"/>
                    <a:pt x="17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297"/>
            <p:cNvSpPr/>
            <p:nvPr/>
          </p:nvSpPr>
          <p:spPr>
            <a:xfrm>
              <a:off x="6262196" y="1352637"/>
              <a:ext cx="127100" cy="57370"/>
            </a:xfrm>
            <a:custGeom>
              <a:rect b="b" l="l" r="r" t="t"/>
              <a:pathLst>
                <a:path extrusionOk="0" h="2019" w="4473">
                  <a:moveTo>
                    <a:pt x="1779" y="54"/>
                  </a:moveTo>
                  <a:cubicBezTo>
                    <a:pt x="1856" y="54"/>
                    <a:pt x="1927" y="69"/>
                    <a:pt x="1989" y="101"/>
                  </a:cubicBezTo>
                  <a:cubicBezTo>
                    <a:pt x="2038" y="124"/>
                    <a:pt x="2066" y="150"/>
                    <a:pt x="2083" y="180"/>
                  </a:cubicBezTo>
                  <a:cubicBezTo>
                    <a:pt x="2100" y="212"/>
                    <a:pt x="2103" y="251"/>
                    <a:pt x="2105" y="292"/>
                  </a:cubicBezTo>
                  <a:cubicBezTo>
                    <a:pt x="2107" y="330"/>
                    <a:pt x="2109" y="373"/>
                    <a:pt x="2126" y="412"/>
                  </a:cubicBezTo>
                  <a:cubicBezTo>
                    <a:pt x="2163" y="495"/>
                    <a:pt x="2240" y="536"/>
                    <a:pt x="2355" y="536"/>
                  </a:cubicBezTo>
                  <a:cubicBezTo>
                    <a:pt x="2450" y="536"/>
                    <a:pt x="2557" y="508"/>
                    <a:pt x="2628" y="487"/>
                  </a:cubicBezTo>
                  <a:cubicBezTo>
                    <a:pt x="2788" y="439"/>
                    <a:pt x="2955" y="416"/>
                    <a:pt x="3140" y="416"/>
                  </a:cubicBezTo>
                  <a:cubicBezTo>
                    <a:pt x="3557" y="416"/>
                    <a:pt x="3984" y="538"/>
                    <a:pt x="4387" y="664"/>
                  </a:cubicBezTo>
                  <a:lnTo>
                    <a:pt x="4416" y="964"/>
                  </a:lnTo>
                  <a:cubicBezTo>
                    <a:pt x="4243" y="1048"/>
                    <a:pt x="4048" y="1082"/>
                    <a:pt x="3857" y="1112"/>
                  </a:cubicBezTo>
                  <a:cubicBezTo>
                    <a:pt x="3789" y="1125"/>
                    <a:pt x="3720" y="1136"/>
                    <a:pt x="3652" y="1151"/>
                  </a:cubicBezTo>
                  <a:cubicBezTo>
                    <a:pt x="3300" y="1221"/>
                    <a:pt x="3069" y="1354"/>
                    <a:pt x="2947" y="1556"/>
                  </a:cubicBezTo>
                  <a:cubicBezTo>
                    <a:pt x="2938" y="1571"/>
                    <a:pt x="2930" y="1583"/>
                    <a:pt x="2923" y="1598"/>
                  </a:cubicBezTo>
                  <a:cubicBezTo>
                    <a:pt x="2902" y="1635"/>
                    <a:pt x="2882" y="1671"/>
                    <a:pt x="2852" y="1699"/>
                  </a:cubicBezTo>
                  <a:cubicBezTo>
                    <a:pt x="2801" y="1751"/>
                    <a:pt x="2722" y="1768"/>
                    <a:pt x="2653" y="1783"/>
                  </a:cubicBezTo>
                  <a:cubicBezTo>
                    <a:pt x="2407" y="1830"/>
                    <a:pt x="2152" y="1845"/>
                    <a:pt x="1908" y="1860"/>
                  </a:cubicBezTo>
                  <a:lnTo>
                    <a:pt x="76" y="1963"/>
                  </a:lnTo>
                  <a:cubicBezTo>
                    <a:pt x="54" y="1879"/>
                    <a:pt x="80" y="1806"/>
                    <a:pt x="108" y="1757"/>
                  </a:cubicBezTo>
                  <a:cubicBezTo>
                    <a:pt x="164" y="1656"/>
                    <a:pt x="273" y="1575"/>
                    <a:pt x="384" y="1551"/>
                  </a:cubicBezTo>
                  <a:cubicBezTo>
                    <a:pt x="399" y="1547"/>
                    <a:pt x="416" y="1545"/>
                    <a:pt x="431" y="1543"/>
                  </a:cubicBezTo>
                  <a:cubicBezTo>
                    <a:pt x="481" y="1534"/>
                    <a:pt x="534" y="1524"/>
                    <a:pt x="579" y="1496"/>
                  </a:cubicBezTo>
                  <a:cubicBezTo>
                    <a:pt x="701" y="1416"/>
                    <a:pt x="704" y="1260"/>
                    <a:pt x="704" y="1108"/>
                  </a:cubicBezTo>
                  <a:cubicBezTo>
                    <a:pt x="706" y="962"/>
                    <a:pt x="708" y="825"/>
                    <a:pt x="819" y="782"/>
                  </a:cubicBezTo>
                  <a:cubicBezTo>
                    <a:pt x="841" y="774"/>
                    <a:pt x="864" y="772"/>
                    <a:pt x="899" y="772"/>
                  </a:cubicBezTo>
                  <a:lnTo>
                    <a:pt x="946" y="772"/>
                  </a:lnTo>
                  <a:cubicBezTo>
                    <a:pt x="963" y="774"/>
                    <a:pt x="978" y="774"/>
                    <a:pt x="995" y="774"/>
                  </a:cubicBezTo>
                  <a:cubicBezTo>
                    <a:pt x="1029" y="774"/>
                    <a:pt x="1076" y="769"/>
                    <a:pt x="1117" y="746"/>
                  </a:cubicBezTo>
                  <a:cubicBezTo>
                    <a:pt x="1201" y="697"/>
                    <a:pt x="1218" y="598"/>
                    <a:pt x="1233" y="512"/>
                  </a:cubicBezTo>
                  <a:cubicBezTo>
                    <a:pt x="1237" y="493"/>
                    <a:pt x="1239" y="474"/>
                    <a:pt x="1243" y="457"/>
                  </a:cubicBezTo>
                  <a:cubicBezTo>
                    <a:pt x="1293" y="229"/>
                    <a:pt x="1528" y="54"/>
                    <a:pt x="1779" y="54"/>
                  </a:cubicBezTo>
                  <a:close/>
                  <a:moveTo>
                    <a:pt x="1779" y="0"/>
                  </a:moveTo>
                  <a:cubicBezTo>
                    <a:pt x="1505" y="0"/>
                    <a:pt x="1246" y="195"/>
                    <a:pt x="1192" y="444"/>
                  </a:cubicBezTo>
                  <a:cubicBezTo>
                    <a:pt x="1188" y="463"/>
                    <a:pt x="1183" y="482"/>
                    <a:pt x="1179" y="502"/>
                  </a:cubicBezTo>
                  <a:cubicBezTo>
                    <a:pt x="1166" y="585"/>
                    <a:pt x="1151" y="664"/>
                    <a:pt x="1091" y="699"/>
                  </a:cubicBezTo>
                  <a:cubicBezTo>
                    <a:pt x="1066" y="714"/>
                    <a:pt x="1038" y="720"/>
                    <a:pt x="995" y="720"/>
                  </a:cubicBezTo>
                  <a:cubicBezTo>
                    <a:pt x="980" y="720"/>
                    <a:pt x="963" y="720"/>
                    <a:pt x="948" y="718"/>
                  </a:cubicBezTo>
                  <a:lnTo>
                    <a:pt x="899" y="718"/>
                  </a:lnTo>
                  <a:cubicBezTo>
                    <a:pt x="858" y="718"/>
                    <a:pt x="828" y="722"/>
                    <a:pt x="800" y="733"/>
                  </a:cubicBezTo>
                  <a:cubicBezTo>
                    <a:pt x="654" y="786"/>
                    <a:pt x="652" y="949"/>
                    <a:pt x="650" y="1108"/>
                  </a:cubicBezTo>
                  <a:cubicBezTo>
                    <a:pt x="650" y="1245"/>
                    <a:pt x="648" y="1386"/>
                    <a:pt x="551" y="1451"/>
                  </a:cubicBezTo>
                  <a:cubicBezTo>
                    <a:pt x="515" y="1474"/>
                    <a:pt x="470" y="1481"/>
                    <a:pt x="423" y="1489"/>
                  </a:cubicBezTo>
                  <a:cubicBezTo>
                    <a:pt x="406" y="1491"/>
                    <a:pt x="389" y="1496"/>
                    <a:pt x="374" y="1498"/>
                  </a:cubicBezTo>
                  <a:cubicBezTo>
                    <a:pt x="245" y="1526"/>
                    <a:pt x="125" y="1616"/>
                    <a:pt x="63" y="1729"/>
                  </a:cubicBezTo>
                  <a:cubicBezTo>
                    <a:pt x="12" y="1819"/>
                    <a:pt x="1" y="1916"/>
                    <a:pt x="31" y="2001"/>
                  </a:cubicBezTo>
                  <a:lnTo>
                    <a:pt x="39" y="2018"/>
                  </a:lnTo>
                  <a:lnTo>
                    <a:pt x="1910" y="1911"/>
                  </a:lnTo>
                  <a:cubicBezTo>
                    <a:pt x="2158" y="1898"/>
                    <a:pt x="2413" y="1883"/>
                    <a:pt x="2662" y="1834"/>
                  </a:cubicBezTo>
                  <a:cubicBezTo>
                    <a:pt x="2739" y="1819"/>
                    <a:pt x="2827" y="1798"/>
                    <a:pt x="2891" y="1738"/>
                  </a:cubicBezTo>
                  <a:cubicBezTo>
                    <a:pt x="2925" y="1703"/>
                    <a:pt x="2947" y="1663"/>
                    <a:pt x="2968" y="1624"/>
                  </a:cubicBezTo>
                  <a:cubicBezTo>
                    <a:pt x="2977" y="1611"/>
                    <a:pt x="2983" y="1596"/>
                    <a:pt x="2992" y="1583"/>
                  </a:cubicBezTo>
                  <a:cubicBezTo>
                    <a:pt x="3107" y="1395"/>
                    <a:pt x="3326" y="1271"/>
                    <a:pt x="3662" y="1202"/>
                  </a:cubicBezTo>
                  <a:cubicBezTo>
                    <a:pt x="3729" y="1189"/>
                    <a:pt x="3797" y="1176"/>
                    <a:pt x="3866" y="1166"/>
                  </a:cubicBezTo>
                  <a:cubicBezTo>
                    <a:pt x="4067" y="1131"/>
                    <a:pt x="4273" y="1097"/>
                    <a:pt x="4457" y="1005"/>
                  </a:cubicBezTo>
                  <a:lnTo>
                    <a:pt x="4472" y="996"/>
                  </a:lnTo>
                  <a:lnTo>
                    <a:pt x="4436" y="626"/>
                  </a:lnTo>
                  <a:lnTo>
                    <a:pt x="4419" y="619"/>
                  </a:lnTo>
                  <a:cubicBezTo>
                    <a:pt x="4007" y="489"/>
                    <a:pt x="3570" y="362"/>
                    <a:pt x="3140" y="362"/>
                  </a:cubicBezTo>
                  <a:cubicBezTo>
                    <a:pt x="2949" y="362"/>
                    <a:pt x="2777" y="386"/>
                    <a:pt x="2613" y="435"/>
                  </a:cubicBezTo>
                  <a:cubicBezTo>
                    <a:pt x="2544" y="457"/>
                    <a:pt x="2443" y="482"/>
                    <a:pt x="2355" y="482"/>
                  </a:cubicBezTo>
                  <a:cubicBezTo>
                    <a:pt x="2261" y="482"/>
                    <a:pt x="2201" y="452"/>
                    <a:pt x="2175" y="390"/>
                  </a:cubicBezTo>
                  <a:cubicBezTo>
                    <a:pt x="2163" y="360"/>
                    <a:pt x="2160" y="326"/>
                    <a:pt x="2158" y="287"/>
                  </a:cubicBezTo>
                  <a:cubicBezTo>
                    <a:pt x="2156" y="244"/>
                    <a:pt x="2152" y="197"/>
                    <a:pt x="2130" y="154"/>
                  </a:cubicBezTo>
                  <a:cubicBezTo>
                    <a:pt x="2109" y="116"/>
                    <a:pt x="2070" y="82"/>
                    <a:pt x="2015" y="54"/>
                  </a:cubicBezTo>
                  <a:cubicBezTo>
                    <a:pt x="1942" y="17"/>
                    <a:pt x="1865" y="0"/>
                    <a:pt x="17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297"/>
            <p:cNvSpPr/>
            <p:nvPr/>
          </p:nvSpPr>
          <p:spPr>
            <a:xfrm>
              <a:off x="6505756" y="1561360"/>
              <a:ext cx="32620" cy="16111"/>
            </a:xfrm>
            <a:custGeom>
              <a:rect b="b" l="l" r="r" t="t"/>
              <a:pathLst>
                <a:path extrusionOk="0" h="567" w="1148">
                  <a:moveTo>
                    <a:pt x="909" y="0"/>
                  </a:moveTo>
                  <a:cubicBezTo>
                    <a:pt x="904" y="0"/>
                    <a:pt x="899" y="1"/>
                    <a:pt x="894" y="1"/>
                  </a:cubicBezTo>
                  <a:cubicBezTo>
                    <a:pt x="807" y="5"/>
                    <a:pt x="723" y="33"/>
                    <a:pt x="636" y="33"/>
                  </a:cubicBezTo>
                  <a:cubicBezTo>
                    <a:pt x="633" y="33"/>
                    <a:pt x="630" y="33"/>
                    <a:pt x="627" y="33"/>
                  </a:cubicBezTo>
                  <a:cubicBezTo>
                    <a:pt x="581" y="33"/>
                    <a:pt x="536" y="22"/>
                    <a:pt x="488" y="22"/>
                  </a:cubicBezTo>
                  <a:cubicBezTo>
                    <a:pt x="484" y="22"/>
                    <a:pt x="481" y="22"/>
                    <a:pt x="477" y="22"/>
                  </a:cubicBezTo>
                  <a:cubicBezTo>
                    <a:pt x="425" y="24"/>
                    <a:pt x="372" y="41"/>
                    <a:pt x="346" y="84"/>
                  </a:cubicBezTo>
                  <a:cubicBezTo>
                    <a:pt x="322" y="127"/>
                    <a:pt x="329" y="179"/>
                    <a:pt x="337" y="226"/>
                  </a:cubicBezTo>
                  <a:cubicBezTo>
                    <a:pt x="232" y="236"/>
                    <a:pt x="132" y="256"/>
                    <a:pt x="31" y="284"/>
                  </a:cubicBezTo>
                  <a:cubicBezTo>
                    <a:pt x="22" y="286"/>
                    <a:pt x="12" y="290"/>
                    <a:pt x="7" y="296"/>
                  </a:cubicBezTo>
                  <a:cubicBezTo>
                    <a:pt x="1" y="305"/>
                    <a:pt x="1" y="316"/>
                    <a:pt x="1" y="326"/>
                  </a:cubicBezTo>
                  <a:cubicBezTo>
                    <a:pt x="1" y="361"/>
                    <a:pt x="3" y="393"/>
                    <a:pt x="3" y="425"/>
                  </a:cubicBezTo>
                  <a:cubicBezTo>
                    <a:pt x="5" y="459"/>
                    <a:pt x="7" y="494"/>
                    <a:pt x="29" y="519"/>
                  </a:cubicBezTo>
                  <a:cubicBezTo>
                    <a:pt x="52" y="545"/>
                    <a:pt x="91" y="549"/>
                    <a:pt x="127" y="551"/>
                  </a:cubicBezTo>
                  <a:cubicBezTo>
                    <a:pt x="241" y="559"/>
                    <a:pt x="357" y="567"/>
                    <a:pt x="472" y="567"/>
                  </a:cubicBezTo>
                  <a:cubicBezTo>
                    <a:pt x="665" y="567"/>
                    <a:pt x="856" y="546"/>
                    <a:pt x="1034" y="472"/>
                  </a:cubicBezTo>
                  <a:cubicBezTo>
                    <a:pt x="1087" y="451"/>
                    <a:pt x="1147" y="406"/>
                    <a:pt x="1128" y="352"/>
                  </a:cubicBezTo>
                  <a:cubicBezTo>
                    <a:pt x="1100" y="350"/>
                    <a:pt x="1074" y="350"/>
                    <a:pt x="1049" y="350"/>
                  </a:cubicBezTo>
                  <a:cubicBezTo>
                    <a:pt x="1096" y="279"/>
                    <a:pt x="1145" y="196"/>
                    <a:pt x="1117" y="116"/>
                  </a:cubicBezTo>
                  <a:cubicBezTo>
                    <a:pt x="1089" y="35"/>
                    <a:pt x="995" y="0"/>
                    <a:pt x="9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297"/>
            <p:cNvSpPr/>
            <p:nvPr/>
          </p:nvSpPr>
          <p:spPr>
            <a:xfrm>
              <a:off x="6504989" y="1560564"/>
              <a:ext cx="34240" cy="17646"/>
            </a:xfrm>
            <a:custGeom>
              <a:rect b="b" l="l" r="r" t="t"/>
              <a:pathLst>
                <a:path extrusionOk="0" h="621" w="1205">
                  <a:moveTo>
                    <a:pt x="936" y="54"/>
                  </a:moveTo>
                  <a:cubicBezTo>
                    <a:pt x="1011" y="54"/>
                    <a:pt x="1095" y="84"/>
                    <a:pt x="1118" y="153"/>
                  </a:cubicBezTo>
                  <a:cubicBezTo>
                    <a:pt x="1142" y="222"/>
                    <a:pt x="1097" y="297"/>
                    <a:pt x="1054" y="363"/>
                  </a:cubicBezTo>
                  <a:lnTo>
                    <a:pt x="1026" y="402"/>
                  </a:lnTo>
                  <a:lnTo>
                    <a:pt x="1131" y="406"/>
                  </a:lnTo>
                  <a:cubicBezTo>
                    <a:pt x="1125" y="436"/>
                    <a:pt x="1084" y="464"/>
                    <a:pt x="1052" y="477"/>
                  </a:cubicBezTo>
                  <a:cubicBezTo>
                    <a:pt x="900" y="539"/>
                    <a:pt x="724" y="567"/>
                    <a:pt x="501" y="567"/>
                  </a:cubicBezTo>
                  <a:cubicBezTo>
                    <a:pt x="386" y="567"/>
                    <a:pt x="272" y="560"/>
                    <a:pt x="156" y="552"/>
                  </a:cubicBezTo>
                  <a:cubicBezTo>
                    <a:pt x="124" y="549"/>
                    <a:pt x="92" y="547"/>
                    <a:pt x="75" y="528"/>
                  </a:cubicBezTo>
                  <a:cubicBezTo>
                    <a:pt x="60" y="511"/>
                    <a:pt x="58" y="485"/>
                    <a:pt x="58" y="453"/>
                  </a:cubicBezTo>
                  <a:lnTo>
                    <a:pt x="54" y="354"/>
                  </a:lnTo>
                  <a:cubicBezTo>
                    <a:pt x="54" y="346"/>
                    <a:pt x="54" y="342"/>
                    <a:pt x="54" y="342"/>
                  </a:cubicBezTo>
                  <a:cubicBezTo>
                    <a:pt x="56" y="339"/>
                    <a:pt x="62" y="339"/>
                    <a:pt x="64" y="337"/>
                  </a:cubicBezTo>
                  <a:cubicBezTo>
                    <a:pt x="163" y="309"/>
                    <a:pt x="264" y="290"/>
                    <a:pt x="366" y="282"/>
                  </a:cubicBezTo>
                  <a:lnTo>
                    <a:pt x="394" y="277"/>
                  </a:lnTo>
                  <a:lnTo>
                    <a:pt x="390" y="249"/>
                  </a:lnTo>
                  <a:cubicBezTo>
                    <a:pt x="381" y="202"/>
                    <a:pt x="377" y="159"/>
                    <a:pt x="396" y="127"/>
                  </a:cubicBezTo>
                  <a:cubicBezTo>
                    <a:pt x="414" y="97"/>
                    <a:pt x="454" y="78"/>
                    <a:pt x="504" y="76"/>
                  </a:cubicBezTo>
                  <a:lnTo>
                    <a:pt x="512" y="76"/>
                  </a:lnTo>
                  <a:cubicBezTo>
                    <a:pt x="536" y="76"/>
                    <a:pt x="559" y="80"/>
                    <a:pt x="585" y="82"/>
                  </a:cubicBezTo>
                  <a:cubicBezTo>
                    <a:pt x="606" y="84"/>
                    <a:pt x="630" y="89"/>
                    <a:pt x="654" y="89"/>
                  </a:cubicBezTo>
                  <a:lnTo>
                    <a:pt x="664" y="89"/>
                  </a:lnTo>
                  <a:cubicBezTo>
                    <a:pt x="711" y="89"/>
                    <a:pt x="761" y="80"/>
                    <a:pt x="808" y="72"/>
                  </a:cubicBezTo>
                  <a:cubicBezTo>
                    <a:pt x="846" y="63"/>
                    <a:pt x="885" y="57"/>
                    <a:pt x="923" y="54"/>
                  </a:cubicBezTo>
                  <a:close/>
                  <a:moveTo>
                    <a:pt x="937" y="1"/>
                  </a:moveTo>
                  <a:cubicBezTo>
                    <a:pt x="931" y="1"/>
                    <a:pt x="926" y="1"/>
                    <a:pt x="921" y="1"/>
                  </a:cubicBezTo>
                  <a:cubicBezTo>
                    <a:pt x="878" y="3"/>
                    <a:pt x="838" y="12"/>
                    <a:pt x="797" y="18"/>
                  </a:cubicBezTo>
                  <a:cubicBezTo>
                    <a:pt x="752" y="27"/>
                    <a:pt x="707" y="35"/>
                    <a:pt x="664" y="35"/>
                  </a:cubicBezTo>
                  <a:lnTo>
                    <a:pt x="656" y="35"/>
                  </a:lnTo>
                  <a:cubicBezTo>
                    <a:pt x="634" y="35"/>
                    <a:pt x="613" y="31"/>
                    <a:pt x="591" y="29"/>
                  </a:cubicBezTo>
                  <a:cubicBezTo>
                    <a:pt x="566" y="27"/>
                    <a:pt x="540" y="22"/>
                    <a:pt x="512" y="22"/>
                  </a:cubicBezTo>
                  <a:lnTo>
                    <a:pt x="504" y="22"/>
                  </a:lnTo>
                  <a:cubicBezTo>
                    <a:pt x="435" y="24"/>
                    <a:pt x="377" y="54"/>
                    <a:pt x="349" y="99"/>
                  </a:cubicBezTo>
                  <a:cubicBezTo>
                    <a:pt x="326" y="140"/>
                    <a:pt x="328" y="189"/>
                    <a:pt x="332" y="230"/>
                  </a:cubicBezTo>
                  <a:cubicBezTo>
                    <a:pt x="238" y="241"/>
                    <a:pt x="141" y="260"/>
                    <a:pt x="49" y="286"/>
                  </a:cubicBezTo>
                  <a:cubicBezTo>
                    <a:pt x="41" y="288"/>
                    <a:pt x="24" y="294"/>
                    <a:pt x="13" y="307"/>
                  </a:cubicBezTo>
                  <a:cubicBezTo>
                    <a:pt x="0" y="324"/>
                    <a:pt x="0" y="346"/>
                    <a:pt x="0" y="357"/>
                  </a:cubicBezTo>
                  <a:lnTo>
                    <a:pt x="4" y="455"/>
                  </a:lnTo>
                  <a:cubicBezTo>
                    <a:pt x="4" y="485"/>
                    <a:pt x="7" y="532"/>
                    <a:pt x="36" y="564"/>
                  </a:cubicBezTo>
                  <a:cubicBezTo>
                    <a:pt x="69" y="601"/>
                    <a:pt x="120" y="603"/>
                    <a:pt x="152" y="605"/>
                  </a:cubicBezTo>
                  <a:cubicBezTo>
                    <a:pt x="270" y="614"/>
                    <a:pt x="384" y="620"/>
                    <a:pt x="501" y="620"/>
                  </a:cubicBezTo>
                  <a:cubicBezTo>
                    <a:pt x="733" y="620"/>
                    <a:pt x="913" y="590"/>
                    <a:pt x="1071" y="526"/>
                  </a:cubicBezTo>
                  <a:cubicBezTo>
                    <a:pt x="1142" y="496"/>
                    <a:pt x="1204" y="438"/>
                    <a:pt x="1178" y="369"/>
                  </a:cubicBezTo>
                  <a:lnTo>
                    <a:pt x="1172" y="354"/>
                  </a:lnTo>
                  <a:lnTo>
                    <a:pt x="1125" y="352"/>
                  </a:lnTo>
                  <a:cubicBezTo>
                    <a:pt x="1159" y="294"/>
                    <a:pt x="1196" y="213"/>
                    <a:pt x="1170" y="136"/>
                  </a:cubicBezTo>
                  <a:cubicBezTo>
                    <a:pt x="1136" y="35"/>
                    <a:pt x="1023" y="1"/>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297"/>
            <p:cNvSpPr/>
            <p:nvPr/>
          </p:nvSpPr>
          <p:spPr>
            <a:xfrm>
              <a:off x="7066865" y="1589972"/>
              <a:ext cx="65354" cy="25971"/>
            </a:xfrm>
            <a:custGeom>
              <a:rect b="b" l="l" r="r" t="t"/>
              <a:pathLst>
                <a:path extrusionOk="0" h="914" w="2300">
                  <a:moveTo>
                    <a:pt x="1227" y="1"/>
                  </a:moveTo>
                  <a:cubicBezTo>
                    <a:pt x="1071" y="1"/>
                    <a:pt x="916" y="10"/>
                    <a:pt x="765" y="44"/>
                  </a:cubicBezTo>
                  <a:cubicBezTo>
                    <a:pt x="645" y="69"/>
                    <a:pt x="529" y="112"/>
                    <a:pt x="416" y="153"/>
                  </a:cubicBezTo>
                  <a:cubicBezTo>
                    <a:pt x="388" y="164"/>
                    <a:pt x="358" y="176"/>
                    <a:pt x="349" y="204"/>
                  </a:cubicBezTo>
                  <a:cubicBezTo>
                    <a:pt x="343" y="228"/>
                    <a:pt x="354" y="254"/>
                    <a:pt x="349" y="277"/>
                  </a:cubicBezTo>
                  <a:cubicBezTo>
                    <a:pt x="343" y="314"/>
                    <a:pt x="300" y="331"/>
                    <a:pt x="264" y="344"/>
                  </a:cubicBezTo>
                  <a:cubicBezTo>
                    <a:pt x="176" y="374"/>
                    <a:pt x="88" y="401"/>
                    <a:pt x="0" y="431"/>
                  </a:cubicBezTo>
                  <a:cubicBezTo>
                    <a:pt x="69" y="541"/>
                    <a:pt x="191" y="616"/>
                    <a:pt x="319" y="628"/>
                  </a:cubicBezTo>
                  <a:cubicBezTo>
                    <a:pt x="367" y="688"/>
                    <a:pt x="236" y="746"/>
                    <a:pt x="234" y="823"/>
                  </a:cubicBezTo>
                  <a:cubicBezTo>
                    <a:pt x="232" y="890"/>
                    <a:pt x="322" y="913"/>
                    <a:pt x="390" y="913"/>
                  </a:cubicBezTo>
                  <a:cubicBezTo>
                    <a:pt x="894" y="911"/>
                    <a:pt x="1397" y="911"/>
                    <a:pt x="1901" y="911"/>
                  </a:cubicBezTo>
                  <a:cubicBezTo>
                    <a:pt x="1988" y="911"/>
                    <a:pt x="2078" y="909"/>
                    <a:pt x="2158" y="873"/>
                  </a:cubicBezTo>
                  <a:cubicBezTo>
                    <a:pt x="2237" y="836"/>
                    <a:pt x="2299" y="753"/>
                    <a:pt x="2284" y="667"/>
                  </a:cubicBezTo>
                  <a:cubicBezTo>
                    <a:pt x="2264" y="548"/>
                    <a:pt x="2122" y="504"/>
                    <a:pt x="2001" y="504"/>
                  </a:cubicBezTo>
                  <a:cubicBezTo>
                    <a:pt x="1995" y="504"/>
                    <a:pt x="1990" y="504"/>
                    <a:pt x="1984" y="504"/>
                  </a:cubicBezTo>
                  <a:cubicBezTo>
                    <a:pt x="1997" y="410"/>
                    <a:pt x="1918" y="316"/>
                    <a:pt x="1823" y="311"/>
                  </a:cubicBezTo>
                  <a:cubicBezTo>
                    <a:pt x="1810" y="311"/>
                    <a:pt x="1795" y="312"/>
                    <a:pt x="1780" y="312"/>
                  </a:cubicBezTo>
                  <a:cubicBezTo>
                    <a:pt x="1731" y="312"/>
                    <a:pt x="1683" y="307"/>
                    <a:pt x="1678" y="264"/>
                  </a:cubicBezTo>
                  <a:cubicBezTo>
                    <a:pt x="1676" y="232"/>
                    <a:pt x="1706" y="206"/>
                    <a:pt x="1721" y="176"/>
                  </a:cubicBezTo>
                  <a:cubicBezTo>
                    <a:pt x="1742" y="127"/>
                    <a:pt x="1710" y="67"/>
                    <a:pt x="1663" y="39"/>
                  </a:cubicBezTo>
                  <a:cubicBezTo>
                    <a:pt x="1616" y="11"/>
                    <a:pt x="1558" y="9"/>
                    <a:pt x="1502" y="7"/>
                  </a:cubicBezTo>
                  <a:cubicBezTo>
                    <a:pt x="1411" y="4"/>
                    <a:pt x="1319" y="1"/>
                    <a:pt x="1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297"/>
            <p:cNvSpPr/>
            <p:nvPr/>
          </p:nvSpPr>
          <p:spPr>
            <a:xfrm>
              <a:off x="7065700" y="1589176"/>
              <a:ext cx="67372" cy="27506"/>
            </a:xfrm>
            <a:custGeom>
              <a:rect b="b" l="l" r="r" t="t"/>
              <a:pathLst>
                <a:path extrusionOk="0" h="968" w="2371">
                  <a:moveTo>
                    <a:pt x="1271" y="54"/>
                  </a:moveTo>
                  <a:cubicBezTo>
                    <a:pt x="1363" y="54"/>
                    <a:pt x="1460" y="59"/>
                    <a:pt x="1543" y="61"/>
                  </a:cubicBezTo>
                  <a:cubicBezTo>
                    <a:pt x="1592" y="63"/>
                    <a:pt x="1648" y="65"/>
                    <a:pt x="1691" y="91"/>
                  </a:cubicBezTo>
                  <a:cubicBezTo>
                    <a:pt x="1725" y="110"/>
                    <a:pt x="1753" y="157"/>
                    <a:pt x="1736" y="194"/>
                  </a:cubicBezTo>
                  <a:cubicBezTo>
                    <a:pt x="1732" y="202"/>
                    <a:pt x="1727" y="211"/>
                    <a:pt x="1721" y="219"/>
                  </a:cubicBezTo>
                  <a:cubicBezTo>
                    <a:pt x="1706" y="239"/>
                    <a:pt x="1689" y="262"/>
                    <a:pt x="1693" y="294"/>
                  </a:cubicBezTo>
                  <a:cubicBezTo>
                    <a:pt x="1702" y="367"/>
                    <a:pt x="1783" y="367"/>
                    <a:pt x="1839" y="367"/>
                  </a:cubicBezTo>
                  <a:lnTo>
                    <a:pt x="1862" y="367"/>
                  </a:lnTo>
                  <a:cubicBezTo>
                    <a:pt x="1901" y="367"/>
                    <a:pt x="1937" y="387"/>
                    <a:pt x="1965" y="419"/>
                  </a:cubicBezTo>
                  <a:cubicBezTo>
                    <a:pt x="1991" y="451"/>
                    <a:pt x="2004" y="491"/>
                    <a:pt x="1997" y="528"/>
                  </a:cubicBezTo>
                  <a:lnTo>
                    <a:pt x="1993" y="560"/>
                  </a:lnTo>
                  <a:lnTo>
                    <a:pt x="2040" y="558"/>
                  </a:lnTo>
                  <a:cubicBezTo>
                    <a:pt x="2156" y="558"/>
                    <a:pt x="2282" y="603"/>
                    <a:pt x="2299" y="699"/>
                  </a:cubicBezTo>
                  <a:cubicBezTo>
                    <a:pt x="2312" y="774"/>
                    <a:pt x="2252" y="847"/>
                    <a:pt x="2188" y="877"/>
                  </a:cubicBezTo>
                  <a:cubicBezTo>
                    <a:pt x="2113" y="911"/>
                    <a:pt x="2023" y="911"/>
                    <a:pt x="1942" y="911"/>
                  </a:cubicBezTo>
                  <a:lnTo>
                    <a:pt x="429" y="914"/>
                  </a:lnTo>
                  <a:cubicBezTo>
                    <a:pt x="378" y="914"/>
                    <a:pt x="333" y="901"/>
                    <a:pt x="311" y="879"/>
                  </a:cubicBezTo>
                  <a:cubicBezTo>
                    <a:pt x="305" y="873"/>
                    <a:pt x="300" y="862"/>
                    <a:pt x="300" y="851"/>
                  </a:cubicBezTo>
                  <a:cubicBezTo>
                    <a:pt x="303" y="828"/>
                    <a:pt x="324" y="800"/>
                    <a:pt x="348" y="776"/>
                  </a:cubicBezTo>
                  <a:cubicBezTo>
                    <a:pt x="380" y="740"/>
                    <a:pt x="423" y="691"/>
                    <a:pt x="382" y="639"/>
                  </a:cubicBezTo>
                  <a:lnTo>
                    <a:pt x="373" y="631"/>
                  </a:lnTo>
                  <a:lnTo>
                    <a:pt x="363" y="629"/>
                  </a:lnTo>
                  <a:cubicBezTo>
                    <a:pt x="253" y="620"/>
                    <a:pt x="151" y="560"/>
                    <a:pt x="84" y="474"/>
                  </a:cubicBezTo>
                  <a:lnTo>
                    <a:pt x="313" y="397"/>
                  </a:lnTo>
                  <a:cubicBezTo>
                    <a:pt x="341" y="389"/>
                    <a:pt x="405" y="367"/>
                    <a:pt x="416" y="309"/>
                  </a:cubicBezTo>
                  <a:cubicBezTo>
                    <a:pt x="420" y="294"/>
                    <a:pt x="418" y="279"/>
                    <a:pt x="416" y="269"/>
                  </a:cubicBezTo>
                  <a:cubicBezTo>
                    <a:pt x="414" y="258"/>
                    <a:pt x="414" y="247"/>
                    <a:pt x="416" y="241"/>
                  </a:cubicBezTo>
                  <a:cubicBezTo>
                    <a:pt x="420" y="226"/>
                    <a:pt x="442" y="215"/>
                    <a:pt x="465" y="207"/>
                  </a:cubicBezTo>
                  <a:cubicBezTo>
                    <a:pt x="588" y="162"/>
                    <a:pt x="697" y="123"/>
                    <a:pt x="810" y="97"/>
                  </a:cubicBezTo>
                  <a:cubicBezTo>
                    <a:pt x="941" y="69"/>
                    <a:pt x="1087" y="54"/>
                    <a:pt x="1271" y="54"/>
                  </a:cubicBezTo>
                  <a:close/>
                  <a:moveTo>
                    <a:pt x="1271" y="1"/>
                  </a:moveTo>
                  <a:cubicBezTo>
                    <a:pt x="1082" y="1"/>
                    <a:pt x="935" y="16"/>
                    <a:pt x="800" y="46"/>
                  </a:cubicBezTo>
                  <a:cubicBezTo>
                    <a:pt x="682" y="72"/>
                    <a:pt x="570" y="112"/>
                    <a:pt x="446" y="157"/>
                  </a:cubicBezTo>
                  <a:cubicBezTo>
                    <a:pt x="423" y="166"/>
                    <a:pt x="378" y="183"/>
                    <a:pt x="365" y="226"/>
                  </a:cubicBezTo>
                  <a:cubicBezTo>
                    <a:pt x="358" y="243"/>
                    <a:pt x="360" y="260"/>
                    <a:pt x="363" y="273"/>
                  </a:cubicBezTo>
                  <a:cubicBezTo>
                    <a:pt x="365" y="284"/>
                    <a:pt x="365" y="292"/>
                    <a:pt x="365" y="299"/>
                  </a:cubicBezTo>
                  <a:cubicBezTo>
                    <a:pt x="358" y="322"/>
                    <a:pt x="326" y="337"/>
                    <a:pt x="292" y="348"/>
                  </a:cubicBezTo>
                  <a:lnTo>
                    <a:pt x="1" y="444"/>
                  </a:lnTo>
                  <a:lnTo>
                    <a:pt x="18" y="474"/>
                  </a:lnTo>
                  <a:cubicBezTo>
                    <a:pt x="88" y="586"/>
                    <a:pt x="213" y="665"/>
                    <a:pt x="343" y="682"/>
                  </a:cubicBezTo>
                  <a:cubicBezTo>
                    <a:pt x="345" y="693"/>
                    <a:pt x="335" y="708"/>
                    <a:pt x="307" y="740"/>
                  </a:cubicBezTo>
                  <a:cubicBezTo>
                    <a:pt x="279" y="772"/>
                    <a:pt x="249" y="806"/>
                    <a:pt x="247" y="849"/>
                  </a:cubicBezTo>
                  <a:cubicBezTo>
                    <a:pt x="247" y="875"/>
                    <a:pt x="255" y="899"/>
                    <a:pt x="273" y="918"/>
                  </a:cubicBezTo>
                  <a:cubicBezTo>
                    <a:pt x="318" y="963"/>
                    <a:pt x="405" y="967"/>
                    <a:pt x="429" y="967"/>
                  </a:cubicBezTo>
                  <a:lnTo>
                    <a:pt x="1942" y="965"/>
                  </a:lnTo>
                  <a:cubicBezTo>
                    <a:pt x="2027" y="965"/>
                    <a:pt x="2124" y="965"/>
                    <a:pt x="2209" y="924"/>
                  </a:cubicBezTo>
                  <a:cubicBezTo>
                    <a:pt x="2295" y="886"/>
                    <a:pt x="2370" y="791"/>
                    <a:pt x="2353" y="689"/>
                  </a:cubicBezTo>
                  <a:cubicBezTo>
                    <a:pt x="2327" y="558"/>
                    <a:pt x="2179" y="509"/>
                    <a:pt x="2053" y="504"/>
                  </a:cubicBezTo>
                  <a:cubicBezTo>
                    <a:pt x="2051" y="464"/>
                    <a:pt x="2036" y="421"/>
                    <a:pt x="2006" y="384"/>
                  </a:cubicBezTo>
                  <a:cubicBezTo>
                    <a:pt x="1967" y="342"/>
                    <a:pt x="1918" y="316"/>
                    <a:pt x="1864" y="314"/>
                  </a:cubicBezTo>
                  <a:lnTo>
                    <a:pt x="1839" y="314"/>
                  </a:lnTo>
                  <a:cubicBezTo>
                    <a:pt x="1779" y="314"/>
                    <a:pt x="1749" y="309"/>
                    <a:pt x="1747" y="288"/>
                  </a:cubicBezTo>
                  <a:cubicBezTo>
                    <a:pt x="1745" y="277"/>
                    <a:pt x="1753" y="264"/>
                    <a:pt x="1764" y="249"/>
                  </a:cubicBezTo>
                  <a:cubicBezTo>
                    <a:pt x="1772" y="239"/>
                    <a:pt x="1781" y="228"/>
                    <a:pt x="1785" y="217"/>
                  </a:cubicBezTo>
                  <a:cubicBezTo>
                    <a:pt x="1815" y="151"/>
                    <a:pt x="1772" y="76"/>
                    <a:pt x="1717" y="44"/>
                  </a:cubicBezTo>
                  <a:cubicBezTo>
                    <a:pt x="1663" y="12"/>
                    <a:pt x="1597" y="9"/>
                    <a:pt x="1545" y="7"/>
                  </a:cubicBezTo>
                  <a:cubicBezTo>
                    <a:pt x="1460" y="5"/>
                    <a:pt x="1363" y="1"/>
                    <a:pt x="1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297"/>
            <p:cNvSpPr/>
            <p:nvPr/>
          </p:nvSpPr>
          <p:spPr>
            <a:xfrm>
              <a:off x="7057716" y="1569458"/>
              <a:ext cx="25119" cy="18385"/>
            </a:xfrm>
            <a:custGeom>
              <a:rect b="b" l="l" r="r" t="t"/>
              <a:pathLst>
                <a:path extrusionOk="0" h="647" w="884">
                  <a:moveTo>
                    <a:pt x="585" y="0"/>
                  </a:moveTo>
                  <a:cubicBezTo>
                    <a:pt x="516" y="0"/>
                    <a:pt x="446" y="14"/>
                    <a:pt x="378" y="29"/>
                  </a:cubicBezTo>
                  <a:cubicBezTo>
                    <a:pt x="342" y="74"/>
                    <a:pt x="324" y="129"/>
                    <a:pt x="331" y="185"/>
                  </a:cubicBezTo>
                  <a:cubicBezTo>
                    <a:pt x="275" y="256"/>
                    <a:pt x="157" y="211"/>
                    <a:pt x="80" y="254"/>
                  </a:cubicBezTo>
                  <a:cubicBezTo>
                    <a:pt x="35" y="279"/>
                    <a:pt x="12" y="331"/>
                    <a:pt x="7" y="380"/>
                  </a:cubicBezTo>
                  <a:cubicBezTo>
                    <a:pt x="1" y="431"/>
                    <a:pt x="14" y="483"/>
                    <a:pt x="24" y="532"/>
                  </a:cubicBezTo>
                  <a:cubicBezTo>
                    <a:pt x="48" y="566"/>
                    <a:pt x="82" y="596"/>
                    <a:pt x="119" y="616"/>
                  </a:cubicBezTo>
                  <a:cubicBezTo>
                    <a:pt x="163" y="638"/>
                    <a:pt x="210" y="647"/>
                    <a:pt x="259" y="647"/>
                  </a:cubicBezTo>
                  <a:cubicBezTo>
                    <a:pt x="330" y="647"/>
                    <a:pt x="404" y="628"/>
                    <a:pt x="474" y="609"/>
                  </a:cubicBezTo>
                  <a:cubicBezTo>
                    <a:pt x="504" y="601"/>
                    <a:pt x="536" y="592"/>
                    <a:pt x="554" y="566"/>
                  </a:cubicBezTo>
                  <a:cubicBezTo>
                    <a:pt x="581" y="523"/>
                    <a:pt x="556" y="468"/>
                    <a:pt x="560" y="416"/>
                  </a:cubicBezTo>
                  <a:cubicBezTo>
                    <a:pt x="566" y="367"/>
                    <a:pt x="605" y="326"/>
                    <a:pt x="652" y="307"/>
                  </a:cubicBezTo>
                  <a:cubicBezTo>
                    <a:pt x="683" y="294"/>
                    <a:pt x="716" y="290"/>
                    <a:pt x="750" y="290"/>
                  </a:cubicBezTo>
                  <a:cubicBezTo>
                    <a:pt x="766" y="290"/>
                    <a:pt x="782" y="291"/>
                    <a:pt x="798" y="292"/>
                  </a:cubicBezTo>
                  <a:cubicBezTo>
                    <a:pt x="804" y="292"/>
                    <a:pt x="809" y="292"/>
                    <a:pt x="815" y="292"/>
                  </a:cubicBezTo>
                  <a:cubicBezTo>
                    <a:pt x="826" y="292"/>
                    <a:pt x="836" y="291"/>
                    <a:pt x="845" y="286"/>
                  </a:cubicBezTo>
                  <a:cubicBezTo>
                    <a:pt x="858" y="277"/>
                    <a:pt x="862" y="262"/>
                    <a:pt x="864" y="247"/>
                  </a:cubicBezTo>
                  <a:cubicBezTo>
                    <a:pt x="884" y="142"/>
                    <a:pt x="794" y="44"/>
                    <a:pt x="691" y="14"/>
                  </a:cubicBezTo>
                  <a:cubicBezTo>
                    <a:pt x="656" y="4"/>
                    <a:pt x="621" y="0"/>
                    <a:pt x="5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297"/>
            <p:cNvSpPr/>
            <p:nvPr/>
          </p:nvSpPr>
          <p:spPr>
            <a:xfrm>
              <a:off x="7057006" y="1568719"/>
              <a:ext cx="26682" cy="19891"/>
            </a:xfrm>
            <a:custGeom>
              <a:rect b="b" l="l" r="r" t="t"/>
              <a:pathLst>
                <a:path extrusionOk="0" h="700" w="939">
                  <a:moveTo>
                    <a:pt x="612" y="54"/>
                  </a:moveTo>
                  <a:cubicBezTo>
                    <a:pt x="646" y="54"/>
                    <a:pt x="680" y="57"/>
                    <a:pt x="709" y="65"/>
                  </a:cubicBezTo>
                  <a:cubicBezTo>
                    <a:pt x="797" y="91"/>
                    <a:pt x="881" y="179"/>
                    <a:pt x="864" y="267"/>
                  </a:cubicBezTo>
                  <a:cubicBezTo>
                    <a:pt x="861" y="284"/>
                    <a:pt x="857" y="288"/>
                    <a:pt x="855" y="288"/>
                  </a:cubicBezTo>
                  <a:cubicBezTo>
                    <a:pt x="852" y="291"/>
                    <a:pt x="847" y="292"/>
                    <a:pt x="840" y="292"/>
                  </a:cubicBezTo>
                  <a:cubicBezTo>
                    <a:pt x="836" y="292"/>
                    <a:pt x="830" y="291"/>
                    <a:pt x="825" y="290"/>
                  </a:cubicBezTo>
                  <a:cubicBezTo>
                    <a:pt x="812" y="289"/>
                    <a:pt x="798" y="289"/>
                    <a:pt x="785" y="289"/>
                  </a:cubicBezTo>
                  <a:cubicBezTo>
                    <a:pt x="741" y="289"/>
                    <a:pt x="699" y="295"/>
                    <a:pt x="666" y="310"/>
                  </a:cubicBezTo>
                  <a:cubicBezTo>
                    <a:pt x="606" y="333"/>
                    <a:pt x="566" y="384"/>
                    <a:pt x="559" y="440"/>
                  </a:cubicBezTo>
                  <a:cubicBezTo>
                    <a:pt x="557" y="462"/>
                    <a:pt x="559" y="483"/>
                    <a:pt x="561" y="504"/>
                  </a:cubicBezTo>
                  <a:cubicBezTo>
                    <a:pt x="566" y="534"/>
                    <a:pt x="568" y="560"/>
                    <a:pt x="555" y="577"/>
                  </a:cubicBezTo>
                  <a:cubicBezTo>
                    <a:pt x="544" y="594"/>
                    <a:pt x="519" y="603"/>
                    <a:pt x="493" y="609"/>
                  </a:cubicBezTo>
                  <a:cubicBezTo>
                    <a:pt x="423" y="628"/>
                    <a:pt x="349" y="644"/>
                    <a:pt x="282" y="644"/>
                  </a:cubicBezTo>
                  <a:cubicBezTo>
                    <a:pt x="236" y="644"/>
                    <a:pt x="192" y="636"/>
                    <a:pt x="157" y="618"/>
                  </a:cubicBezTo>
                  <a:cubicBezTo>
                    <a:pt x="124" y="601"/>
                    <a:pt x="97" y="577"/>
                    <a:pt x="75" y="547"/>
                  </a:cubicBezTo>
                  <a:cubicBezTo>
                    <a:pt x="64" y="500"/>
                    <a:pt x="54" y="455"/>
                    <a:pt x="58" y="408"/>
                  </a:cubicBezTo>
                  <a:cubicBezTo>
                    <a:pt x="62" y="372"/>
                    <a:pt x="79" y="325"/>
                    <a:pt x="118" y="303"/>
                  </a:cubicBezTo>
                  <a:cubicBezTo>
                    <a:pt x="146" y="286"/>
                    <a:pt x="182" y="286"/>
                    <a:pt x="221" y="284"/>
                  </a:cubicBezTo>
                  <a:cubicBezTo>
                    <a:pt x="277" y="280"/>
                    <a:pt x="337" y="277"/>
                    <a:pt x="375" y="228"/>
                  </a:cubicBezTo>
                  <a:lnTo>
                    <a:pt x="382" y="220"/>
                  </a:lnTo>
                  <a:lnTo>
                    <a:pt x="382" y="209"/>
                  </a:lnTo>
                  <a:cubicBezTo>
                    <a:pt x="377" y="164"/>
                    <a:pt x="390" y="117"/>
                    <a:pt x="418" y="78"/>
                  </a:cubicBezTo>
                  <a:cubicBezTo>
                    <a:pt x="477" y="66"/>
                    <a:pt x="547" y="54"/>
                    <a:pt x="612" y="54"/>
                  </a:cubicBezTo>
                  <a:close/>
                  <a:moveTo>
                    <a:pt x="614" y="1"/>
                  </a:moveTo>
                  <a:cubicBezTo>
                    <a:pt x="539" y="1"/>
                    <a:pt x="460" y="15"/>
                    <a:pt x="397" y="29"/>
                  </a:cubicBezTo>
                  <a:lnTo>
                    <a:pt x="388" y="31"/>
                  </a:lnTo>
                  <a:lnTo>
                    <a:pt x="382" y="37"/>
                  </a:lnTo>
                  <a:cubicBezTo>
                    <a:pt x="345" y="85"/>
                    <a:pt x="326" y="142"/>
                    <a:pt x="328" y="202"/>
                  </a:cubicBezTo>
                  <a:cubicBezTo>
                    <a:pt x="302" y="226"/>
                    <a:pt x="264" y="228"/>
                    <a:pt x="219" y="230"/>
                  </a:cubicBezTo>
                  <a:cubicBezTo>
                    <a:pt x="176" y="232"/>
                    <a:pt x="131" y="235"/>
                    <a:pt x="90" y="256"/>
                  </a:cubicBezTo>
                  <a:cubicBezTo>
                    <a:pt x="43" y="284"/>
                    <a:pt x="11" y="337"/>
                    <a:pt x="4" y="404"/>
                  </a:cubicBezTo>
                  <a:cubicBezTo>
                    <a:pt x="0" y="459"/>
                    <a:pt x="13" y="513"/>
                    <a:pt x="24" y="564"/>
                  </a:cubicBezTo>
                  <a:lnTo>
                    <a:pt x="28" y="571"/>
                  </a:lnTo>
                  <a:cubicBezTo>
                    <a:pt x="54" y="612"/>
                    <a:pt x="90" y="644"/>
                    <a:pt x="133" y="665"/>
                  </a:cubicBezTo>
                  <a:cubicBezTo>
                    <a:pt x="176" y="689"/>
                    <a:pt x="225" y="699"/>
                    <a:pt x="283" y="699"/>
                  </a:cubicBezTo>
                  <a:cubicBezTo>
                    <a:pt x="358" y="699"/>
                    <a:pt x="435" y="680"/>
                    <a:pt x="506" y="661"/>
                  </a:cubicBezTo>
                  <a:cubicBezTo>
                    <a:pt x="534" y="654"/>
                    <a:pt x="576" y="642"/>
                    <a:pt x="600" y="607"/>
                  </a:cubicBezTo>
                  <a:cubicBezTo>
                    <a:pt x="624" y="573"/>
                    <a:pt x="619" y="532"/>
                    <a:pt x="615" y="498"/>
                  </a:cubicBezTo>
                  <a:cubicBezTo>
                    <a:pt x="613" y="479"/>
                    <a:pt x="611" y="462"/>
                    <a:pt x="613" y="447"/>
                  </a:cubicBezTo>
                  <a:cubicBezTo>
                    <a:pt x="617" y="410"/>
                    <a:pt x="647" y="376"/>
                    <a:pt x="688" y="359"/>
                  </a:cubicBezTo>
                  <a:cubicBezTo>
                    <a:pt x="714" y="347"/>
                    <a:pt x="748" y="342"/>
                    <a:pt x="785" y="342"/>
                  </a:cubicBezTo>
                  <a:cubicBezTo>
                    <a:pt x="797" y="342"/>
                    <a:pt x="809" y="343"/>
                    <a:pt x="821" y="344"/>
                  </a:cubicBezTo>
                  <a:cubicBezTo>
                    <a:pt x="826" y="344"/>
                    <a:pt x="831" y="345"/>
                    <a:pt x="837" y="345"/>
                  </a:cubicBezTo>
                  <a:cubicBezTo>
                    <a:pt x="855" y="345"/>
                    <a:pt x="872" y="341"/>
                    <a:pt x="885" y="333"/>
                  </a:cubicBezTo>
                  <a:cubicBezTo>
                    <a:pt x="900" y="322"/>
                    <a:pt x="913" y="303"/>
                    <a:pt x="917" y="277"/>
                  </a:cubicBezTo>
                  <a:cubicBezTo>
                    <a:pt x="939" y="155"/>
                    <a:pt x="834" y="46"/>
                    <a:pt x="724" y="14"/>
                  </a:cubicBezTo>
                  <a:cubicBezTo>
                    <a:pt x="691" y="4"/>
                    <a:pt x="653" y="1"/>
                    <a:pt x="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297"/>
            <p:cNvSpPr/>
            <p:nvPr/>
          </p:nvSpPr>
          <p:spPr>
            <a:xfrm>
              <a:off x="7014442" y="1499845"/>
              <a:ext cx="95673" cy="51488"/>
            </a:xfrm>
            <a:custGeom>
              <a:rect b="b" l="l" r="r" t="t"/>
              <a:pathLst>
                <a:path extrusionOk="0" h="1812" w="3367">
                  <a:moveTo>
                    <a:pt x="1031" y="1"/>
                  </a:moveTo>
                  <a:cubicBezTo>
                    <a:pt x="959" y="1"/>
                    <a:pt x="887" y="10"/>
                    <a:pt x="819" y="34"/>
                  </a:cubicBezTo>
                  <a:cubicBezTo>
                    <a:pt x="664" y="88"/>
                    <a:pt x="522" y="222"/>
                    <a:pt x="365" y="222"/>
                  </a:cubicBezTo>
                  <a:cubicBezTo>
                    <a:pt x="347" y="222"/>
                    <a:pt x="328" y="220"/>
                    <a:pt x="309" y="216"/>
                  </a:cubicBezTo>
                  <a:lnTo>
                    <a:pt x="309" y="216"/>
                  </a:lnTo>
                  <a:cubicBezTo>
                    <a:pt x="350" y="379"/>
                    <a:pt x="307" y="559"/>
                    <a:pt x="196" y="685"/>
                  </a:cubicBezTo>
                  <a:cubicBezTo>
                    <a:pt x="146" y="739"/>
                    <a:pt x="84" y="786"/>
                    <a:pt x="63" y="857"/>
                  </a:cubicBezTo>
                  <a:cubicBezTo>
                    <a:pt x="1" y="1037"/>
                    <a:pt x="234" y="1189"/>
                    <a:pt x="247" y="1377"/>
                  </a:cubicBezTo>
                  <a:cubicBezTo>
                    <a:pt x="251" y="1439"/>
                    <a:pt x="232" y="1508"/>
                    <a:pt x="262" y="1564"/>
                  </a:cubicBezTo>
                  <a:cubicBezTo>
                    <a:pt x="290" y="1613"/>
                    <a:pt x="350" y="1634"/>
                    <a:pt x="403" y="1654"/>
                  </a:cubicBezTo>
                  <a:cubicBezTo>
                    <a:pt x="534" y="1697"/>
                    <a:pt x="667" y="1739"/>
                    <a:pt x="798" y="1782"/>
                  </a:cubicBezTo>
                  <a:cubicBezTo>
                    <a:pt x="841" y="1797"/>
                    <a:pt x="888" y="1811"/>
                    <a:pt x="934" y="1811"/>
                  </a:cubicBezTo>
                  <a:cubicBezTo>
                    <a:pt x="949" y="1811"/>
                    <a:pt x="965" y="1810"/>
                    <a:pt x="980" y="1806"/>
                  </a:cubicBezTo>
                  <a:cubicBezTo>
                    <a:pt x="1119" y="1765"/>
                    <a:pt x="1142" y="1568"/>
                    <a:pt x="1262" y="1487"/>
                  </a:cubicBezTo>
                  <a:cubicBezTo>
                    <a:pt x="1311" y="1453"/>
                    <a:pt x="1370" y="1444"/>
                    <a:pt x="1431" y="1444"/>
                  </a:cubicBezTo>
                  <a:cubicBezTo>
                    <a:pt x="1467" y="1444"/>
                    <a:pt x="1504" y="1447"/>
                    <a:pt x="1539" y="1450"/>
                  </a:cubicBezTo>
                  <a:cubicBezTo>
                    <a:pt x="1562" y="1454"/>
                    <a:pt x="1590" y="1457"/>
                    <a:pt x="1607" y="1476"/>
                  </a:cubicBezTo>
                  <a:cubicBezTo>
                    <a:pt x="1627" y="1493"/>
                    <a:pt x="1631" y="1521"/>
                    <a:pt x="1637" y="1544"/>
                  </a:cubicBezTo>
                  <a:cubicBezTo>
                    <a:pt x="1669" y="1651"/>
                    <a:pt x="1781" y="1713"/>
                    <a:pt x="1890" y="1713"/>
                  </a:cubicBezTo>
                  <a:cubicBezTo>
                    <a:pt x="1960" y="1713"/>
                    <a:pt x="2029" y="1688"/>
                    <a:pt x="2074" y="1632"/>
                  </a:cubicBezTo>
                  <a:cubicBezTo>
                    <a:pt x="2100" y="1598"/>
                    <a:pt x="2119" y="1559"/>
                    <a:pt x="2154" y="1532"/>
                  </a:cubicBezTo>
                  <a:cubicBezTo>
                    <a:pt x="2193" y="1501"/>
                    <a:pt x="2244" y="1493"/>
                    <a:pt x="2295" y="1493"/>
                  </a:cubicBezTo>
                  <a:cubicBezTo>
                    <a:pt x="2312" y="1493"/>
                    <a:pt x="2328" y="1494"/>
                    <a:pt x="2344" y="1495"/>
                  </a:cubicBezTo>
                  <a:cubicBezTo>
                    <a:pt x="2608" y="1512"/>
                    <a:pt x="2869" y="1527"/>
                    <a:pt x="3133" y="1542"/>
                  </a:cubicBezTo>
                  <a:cubicBezTo>
                    <a:pt x="3150" y="1543"/>
                    <a:pt x="3168" y="1544"/>
                    <a:pt x="3185" y="1544"/>
                  </a:cubicBezTo>
                  <a:cubicBezTo>
                    <a:pt x="3215" y="1544"/>
                    <a:pt x="3244" y="1541"/>
                    <a:pt x="3270" y="1527"/>
                  </a:cubicBezTo>
                  <a:cubicBezTo>
                    <a:pt x="3347" y="1487"/>
                    <a:pt x="3366" y="1386"/>
                    <a:pt x="3356" y="1300"/>
                  </a:cubicBezTo>
                  <a:cubicBezTo>
                    <a:pt x="3337" y="1171"/>
                    <a:pt x="3228" y="1037"/>
                    <a:pt x="3108" y="1037"/>
                  </a:cubicBezTo>
                  <a:cubicBezTo>
                    <a:pt x="3087" y="1037"/>
                    <a:pt x="3066" y="1041"/>
                    <a:pt x="3045" y="1050"/>
                  </a:cubicBezTo>
                  <a:cubicBezTo>
                    <a:pt x="3056" y="840"/>
                    <a:pt x="3066" y="630"/>
                    <a:pt x="3077" y="420"/>
                  </a:cubicBezTo>
                  <a:lnTo>
                    <a:pt x="3077" y="420"/>
                  </a:lnTo>
                  <a:cubicBezTo>
                    <a:pt x="3069" y="421"/>
                    <a:pt x="3061" y="422"/>
                    <a:pt x="3052" y="422"/>
                  </a:cubicBezTo>
                  <a:cubicBezTo>
                    <a:pt x="2971" y="422"/>
                    <a:pt x="2896" y="339"/>
                    <a:pt x="2812" y="339"/>
                  </a:cubicBezTo>
                  <a:cubicBezTo>
                    <a:pt x="2807" y="339"/>
                    <a:pt x="2802" y="340"/>
                    <a:pt x="2796" y="340"/>
                  </a:cubicBezTo>
                  <a:cubicBezTo>
                    <a:pt x="2762" y="343"/>
                    <a:pt x="2732" y="362"/>
                    <a:pt x="2700" y="370"/>
                  </a:cubicBezTo>
                  <a:cubicBezTo>
                    <a:pt x="2686" y="374"/>
                    <a:pt x="2671" y="376"/>
                    <a:pt x="2656" y="376"/>
                  </a:cubicBezTo>
                  <a:cubicBezTo>
                    <a:pt x="2564" y="376"/>
                    <a:pt x="2474" y="300"/>
                    <a:pt x="2467" y="208"/>
                  </a:cubicBezTo>
                  <a:cubicBezTo>
                    <a:pt x="2454" y="204"/>
                    <a:pt x="2442" y="203"/>
                    <a:pt x="2430" y="203"/>
                  </a:cubicBezTo>
                  <a:cubicBezTo>
                    <a:pt x="2338" y="203"/>
                    <a:pt x="2259" y="290"/>
                    <a:pt x="2192" y="364"/>
                  </a:cubicBezTo>
                  <a:cubicBezTo>
                    <a:pt x="2139" y="422"/>
                    <a:pt x="2058" y="477"/>
                    <a:pt x="1985" y="477"/>
                  </a:cubicBezTo>
                  <a:cubicBezTo>
                    <a:pt x="1957" y="477"/>
                    <a:pt x="1929" y="468"/>
                    <a:pt x="1905" y="447"/>
                  </a:cubicBezTo>
                  <a:cubicBezTo>
                    <a:pt x="1933" y="368"/>
                    <a:pt x="1897" y="278"/>
                    <a:pt x="1835" y="220"/>
                  </a:cubicBezTo>
                  <a:cubicBezTo>
                    <a:pt x="1775" y="163"/>
                    <a:pt x="1693" y="133"/>
                    <a:pt x="1612" y="109"/>
                  </a:cubicBezTo>
                  <a:cubicBezTo>
                    <a:pt x="1487" y="70"/>
                    <a:pt x="1363" y="40"/>
                    <a:pt x="1235" y="19"/>
                  </a:cubicBezTo>
                  <a:cubicBezTo>
                    <a:pt x="1167" y="9"/>
                    <a:pt x="1099" y="1"/>
                    <a:pt x="10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297"/>
            <p:cNvSpPr/>
            <p:nvPr/>
          </p:nvSpPr>
          <p:spPr>
            <a:xfrm>
              <a:off x="7014385" y="1499107"/>
              <a:ext cx="96526" cy="52966"/>
            </a:xfrm>
            <a:custGeom>
              <a:rect b="b" l="l" r="r" t="t"/>
              <a:pathLst>
                <a:path extrusionOk="0" h="1864" w="3397">
                  <a:moveTo>
                    <a:pt x="1023" y="53"/>
                  </a:moveTo>
                  <a:cubicBezTo>
                    <a:pt x="1083" y="53"/>
                    <a:pt x="1151" y="60"/>
                    <a:pt x="1232" y="73"/>
                  </a:cubicBezTo>
                  <a:cubicBezTo>
                    <a:pt x="1359" y="92"/>
                    <a:pt x="1485" y="122"/>
                    <a:pt x="1605" y="161"/>
                  </a:cubicBezTo>
                  <a:cubicBezTo>
                    <a:pt x="1678" y="182"/>
                    <a:pt x="1759" y="210"/>
                    <a:pt x="1819" y="266"/>
                  </a:cubicBezTo>
                  <a:cubicBezTo>
                    <a:pt x="1869" y="313"/>
                    <a:pt x="1907" y="392"/>
                    <a:pt x="1882" y="465"/>
                  </a:cubicBezTo>
                  <a:lnTo>
                    <a:pt x="1875" y="482"/>
                  </a:lnTo>
                  <a:lnTo>
                    <a:pt x="1890" y="493"/>
                  </a:lnTo>
                  <a:cubicBezTo>
                    <a:pt x="1916" y="518"/>
                    <a:pt x="1950" y="529"/>
                    <a:pt x="1986" y="529"/>
                  </a:cubicBezTo>
                  <a:cubicBezTo>
                    <a:pt x="2072" y="529"/>
                    <a:pt x="2160" y="467"/>
                    <a:pt x="2214" y="407"/>
                  </a:cubicBezTo>
                  <a:cubicBezTo>
                    <a:pt x="2275" y="340"/>
                    <a:pt x="2352" y="254"/>
                    <a:pt x="2434" y="254"/>
                  </a:cubicBezTo>
                  <a:cubicBezTo>
                    <a:pt x="2437" y="254"/>
                    <a:pt x="2441" y="255"/>
                    <a:pt x="2445" y="255"/>
                  </a:cubicBezTo>
                  <a:cubicBezTo>
                    <a:pt x="2464" y="351"/>
                    <a:pt x="2556" y="428"/>
                    <a:pt x="2659" y="428"/>
                  </a:cubicBezTo>
                  <a:cubicBezTo>
                    <a:pt x="2676" y="428"/>
                    <a:pt x="2694" y="426"/>
                    <a:pt x="2709" y="422"/>
                  </a:cubicBezTo>
                  <a:cubicBezTo>
                    <a:pt x="2721" y="418"/>
                    <a:pt x="2734" y="414"/>
                    <a:pt x="2749" y="407"/>
                  </a:cubicBezTo>
                  <a:cubicBezTo>
                    <a:pt x="2766" y="401"/>
                    <a:pt x="2784" y="394"/>
                    <a:pt x="2801" y="392"/>
                  </a:cubicBezTo>
                  <a:cubicBezTo>
                    <a:pt x="2804" y="392"/>
                    <a:pt x="2807" y="392"/>
                    <a:pt x="2811" y="392"/>
                  </a:cubicBezTo>
                  <a:cubicBezTo>
                    <a:pt x="2846" y="392"/>
                    <a:pt x="2883" y="411"/>
                    <a:pt x="2921" y="431"/>
                  </a:cubicBezTo>
                  <a:cubicBezTo>
                    <a:pt x="2961" y="452"/>
                    <a:pt x="3004" y="473"/>
                    <a:pt x="3051" y="476"/>
                  </a:cubicBezTo>
                  <a:lnTo>
                    <a:pt x="3019" y="1116"/>
                  </a:lnTo>
                  <a:lnTo>
                    <a:pt x="3019" y="1116"/>
                  </a:lnTo>
                  <a:lnTo>
                    <a:pt x="3058" y="1099"/>
                  </a:lnTo>
                  <a:cubicBezTo>
                    <a:pt x="3075" y="1093"/>
                    <a:pt x="3092" y="1088"/>
                    <a:pt x="3109" y="1088"/>
                  </a:cubicBezTo>
                  <a:cubicBezTo>
                    <a:pt x="3216" y="1088"/>
                    <a:pt x="3315" y="1217"/>
                    <a:pt x="3330" y="1330"/>
                  </a:cubicBezTo>
                  <a:cubicBezTo>
                    <a:pt x="3341" y="1399"/>
                    <a:pt x="3328" y="1493"/>
                    <a:pt x="3261" y="1528"/>
                  </a:cubicBezTo>
                  <a:cubicBezTo>
                    <a:pt x="3240" y="1538"/>
                    <a:pt x="3216" y="1545"/>
                    <a:pt x="3180" y="1545"/>
                  </a:cubicBezTo>
                  <a:cubicBezTo>
                    <a:pt x="3165" y="1545"/>
                    <a:pt x="3150" y="1543"/>
                    <a:pt x="3137" y="1543"/>
                  </a:cubicBezTo>
                  <a:lnTo>
                    <a:pt x="2349" y="1495"/>
                  </a:lnTo>
                  <a:cubicBezTo>
                    <a:pt x="2331" y="1493"/>
                    <a:pt x="2312" y="1493"/>
                    <a:pt x="2293" y="1493"/>
                  </a:cubicBezTo>
                  <a:cubicBezTo>
                    <a:pt x="2250" y="1493"/>
                    <a:pt x="2188" y="1498"/>
                    <a:pt x="2139" y="1536"/>
                  </a:cubicBezTo>
                  <a:cubicBezTo>
                    <a:pt x="2113" y="1558"/>
                    <a:pt x="2096" y="1581"/>
                    <a:pt x="2081" y="1607"/>
                  </a:cubicBezTo>
                  <a:cubicBezTo>
                    <a:pt x="2072" y="1618"/>
                    <a:pt x="2064" y="1630"/>
                    <a:pt x="2055" y="1641"/>
                  </a:cubicBezTo>
                  <a:cubicBezTo>
                    <a:pt x="2019" y="1686"/>
                    <a:pt x="1961" y="1712"/>
                    <a:pt x="1892" y="1712"/>
                  </a:cubicBezTo>
                  <a:cubicBezTo>
                    <a:pt x="1802" y="1712"/>
                    <a:pt x="1695" y="1660"/>
                    <a:pt x="1665" y="1564"/>
                  </a:cubicBezTo>
                  <a:lnTo>
                    <a:pt x="1663" y="1549"/>
                  </a:lnTo>
                  <a:cubicBezTo>
                    <a:pt x="1657" y="1528"/>
                    <a:pt x="1650" y="1502"/>
                    <a:pt x="1629" y="1483"/>
                  </a:cubicBezTo>
                  <a:cubicBezTo>
                    <a:pt x="1603" y="1457"/>
                    <a:pt x="1567" y="1453"/>
                    <a:pt x="1543" y="1450"/>
                  </a:cubicBezTo>
                  <a:cubicBezTo>
                    <a:pt x="1509" y="1446"/>
                    <a:pt x="1470" y="1444"/>
                    <a:pt x="1432" y="1444"/>
                  </a:cubicBezTo>
                  <a:cubicBezTo>
                    <a:pt x="1354" y="1444"/>
                    <a:pt x="1297" y="1459"/>
                    <a:pt x="1249" y="1491"/>
                  </a:cubicBezTo>
                  <a:cubicBezTo>
                    <a:pt x="1192" y="1530"/>
                    <a:pt x="1155" y="1592"/>
                    <a:pt x="1121" y="1652"/>
                  </a:cubicBezTo>
                  <a:cubicBezTo>
                    <a:pt x="1080" y="1720"/>
                    <a:pt x="1042" y="1787"/>
                    <a:pt x="973" y="1806"/>
                  </a:cubicBezTo>
                  <a:cubicBezTo>
                    <a:pt x="962" y="1809"/>
                    <a:pt x="949" y="1811"/>
                    <a:pt x="936" y="1811"/>
                  </a:cubicBezTo>
                  <a:cubicBezTo>
                    <a:pt x="898" y="1811"/>
                    <a:pt x="854" y="1798"/>
                    <a:pt x="808" y="1783"/>
                  </a:cubicBezTo>
                  <a:lnTo>
                    <a:pt x="414" y="1654"/>
                  </a:lnTo>
                  <a:cubicBezTo>
                    <a:pt x="360" y="1637"/>
                    <a:pt x="309" y="1618"/>
                    <a:pt x="288" y="1577"/>
                  </a:cubicBezTo>
                  <a:cubicBezTo>
                    <a:pt x="270" y="1547"/>
                    <a:pt x="273" y="1508"/>
                    <a:pt x="275" y="1468"/>
                  </a:cubicBezTo>
                  <a:cubicBezTo>
                    <a:pt x="277" y="1446"/>
                    <a:pt x="277" y="1423"/>
                    <a:pt x="275" y="1401"/>
                  </a:cubicBezTo>
                  <a:cubicBezTo>
                    <a:pt x="270" y="1311"/>
                    <a:pt x="219" y="1232"/>
                    <a:pt x="172" y="1157"/>
                  </a:cubicBezTo>
                  <a:cubicBezTo>
                    <a:pt x="114" y="1065"/>
                    <a:pt x="60" y="979"/>
                    <a:pt x="88" y="891"/>
                  </a:cubicBezTo>
                  <a:cubicBezTo>
                    <a:pt x="105" y="844"/>
                    <a:pt x="140" y="808"/>
                    <a:pt x="178" y="771"/>
                  </a:cubicBezTo>
                  <a:cubicBezTo>
                    <a:pt x="191" y="756"/>
                    <a:pt x="204" y="743"/>
                    <a:pt x="217" y="728"/>
                  </a:cubicBezTo>
                  <a:cubicBezTo>
                    <a:pt x="326" y="606"/>
                    <a:pt x="373" y="435"/>
                    <a:pt x="345" y="274"/>
                  </a:cubicBezTo>
                  <a:lnTo>
                    <a:pt x="345" y="274"/>
                  </a:lnTo>
                  <a:cubicBezTo>
                    <a:pt x="353" y="275"/>
                    <a:pt x="361" y="275"/>
                    <a:pt x="368" y="275"/>
                  </a:cubicBezTo>
                  <a:cubicBezTo>
                    <a:pt x="474" y="275"/>
                    <a:pt x="568" y="221"/>
                    <a:pt x="662" y="167"/>
                  </a:cubicBezTo>
                  <a:cubicBezTo>
                    <a:pt x="716" y="137"/>
                    <a:pt x="774" y="105"/>
                    <a:pt x="830" y="84"/>
                  </a:cubicBezTo>
                  <a:cubicBezTo>
                    <a:pt x="888" y="63"/>
                    <a:pt x="949" y="53"/>
                    <a:pt x="1023" y="53"/>
                  </a:cubicBezTo>
                  <a:close/>
                  <a:moveTo>
                    <a:pt x="1029" y="0"/>
                  </a:moveTo>
                  <a:cubicBezTo>
                    <a:pt x="947" y="0"/>
                    <a:pt x="877" y="11"/>
                    <a:pt x="812" y="34"/>
                  </a:cubicBezTo>
                  <a:cubicBezTo>
                    <a:pt x="750" y="56"/>
                    <a:pt x="692" y="88"/>
                    <a:pt x="637" y="120"/>
                  </a:cubicBezTo>
                  <a:cubicBezTo>
                    <a:pt x="545" y="172"/>
                    <a:pt x="455" y="222"/>
                    <a:pt x="367" y="222"/>
                  </a:cubicBezTo>
                  <a:cubicBezTo>
                    <a:pt x="350" y="222"/>
                    <a:pt x="334" y="220"/>
                    <a:pt x="317" y="216"/>
                  </a:cubicBezTo>
                  <a:lnTo>
                    <a:pt x="275" y="208"/>
                  </a:lnTo>
                  <a:lnTo>
                    <a:pt x="285" y="249"/>
                  </a:lnTo>
                  <a:cubicBezTo>
                    <a:pt x="324" y="405"/>
                    <a:pt x="283" y="574"/>
                    <a:pt x="178" y="692"/>
                  </a:cubicBezTo>
                  <a:cubicBezTo>
                    <a:pt x="165" y="707"/>
                    <a:pt x="153" y="720"/>
                    <a:pt x="140" y="733"/>
                  </a:cubicBezTo>
                  <a:cubicBezTo>
                    <a:pt x="99" y="773"/>
                    <a:pt x="58" y="816"/>
                    <a:pt x="39" y="874"/>
                  </a:cubicBezTo>
                  <a:cubicBezTo>
                    <a:pt x="0" y="986"/>
                    <a:pt x="65" y="1086"/>
                    <a:pt x="125" y="1185"/>
                  </a:cubicBezTo>
                  <a:cubicBezTo>
                    <a:pt x="170" y="1255"/>
                    <a:pt x="217" y="1328"/>
                    <a:pt x="223" y="1405"/>
                  </a:cubicBezTo>
                  <a:cubicBezTo>
                    <a:pt x="223" y="1425"/>
                    <a:pt x="223" y="1444"/>
                    <a:pt x="221" y="1465"/>
                  </a:cubicBezTo>
                  <a:cubicBezTo>
                    <a:pt x="219" y="1510"/>
                    <a:pt x="217" y="1558"/>
                    <a:pt x="240" y="1603"/>
                  </a:cubicBezTo>
                  <a:cubicBezTo>
                    <a:pt x="273" y="1660"/>
                    <a:pt x="335" y="1684"/>
                    <a:pt x="397" y="1705"/>
                  </a:cubicBezTo>
                  <a:lnTo>
                    <a:pt x="791" y="1834"/>
                  </a:lnTo>
                  <a:cubicBezTo>
                    <a:pt x="840" y="1851"/>
                    <a:pt x="885" y="1864"/>
                    <a:pt x="932" y="1864"/>
                  </a:cubicBezTo>
                  <a:cubicBezTo>
                    <a:pt x="952" y="1864"/>
                    <a:pt x="971" y="1862"/>
                    <a:pt x="988" y="1858"/>
                  </a:cubicBezTo>
                  <a:cubicBezTo>
                    <a:pt x="1076" y="1832"/>
                    <a:pt x="1123" y="1755"/>
                    <a:pt x="1166" y="1678"/>
                  </a:cubicBezTo>
                  <a:cubicBezTo>
                    <a:pt x="1198" y="1624"/>
                    <a:pt x="1230" y="1566"/>
                    <a:pt x="1279" y="1534"/>
                  </a:cubicBezTo>
                  <a:cubicBezTo>
                    <a:pt x="1318" y="1508"/>
                    <a:pt x="1365" y="1498"/>
                    <a:pt x="1432" y="1498"/>
                  </a:cubicBezTo>
                  <a:cubicBezTo>
                    <a:pt x="1468" y="1498"/>
                    <a:pt x="1504" y="1500"/>
                    <a:pt x="1537" y="1504"/>
                  </a:cubicBezTo>
                  <a:cubicBezTo>
                    <a:pt x="1560" y="1506"/>
                    <a:pt x="1579" y="1508"/>
                    <a:pt x="1592" y="1521"/>
                  </a:cubicBezTo>
                  <a:cubicBezTo>
                    <a:pt x="1601" y="1530"/>
                    <a:pt x="1605" y="1547"/>
                    <a:pt x="1612" y="1564"/>
                  </a:cubicBezTo>
                  <a:lnTo>
                    <a:pt x="1616" y="1579"/>
                  </a:lnTo>
                  <a:cubicBezTo>
                    <a:pt x="1646" y="1688"/>
                    <a:pt x="1762" y="1765"/>
                    <a:pt x="1892" y="1765"/>
                  </a:cubicBezTo>
                  <a:cubicBezTo>
                    <a:pt x="1976" y="1765"/>
                    <a:pt x="2051" y="1733"/>
                    <a:pt x="2098" y="1675"/>
                  </a:cubicBezTo>
                  <a:cubicBezTo>
                    <a:pt x="2106" y="1663"/>
                    <a:pt x="2115" y="1650"/>
                    <a:pt x="2126" y="1637"/>
                  </a:cubicBezTo>
                  <a:cubicBezTo>
                    <a:pt x="2139" y="1613"/>
                    <a:pt x="2154" y="1594"/>
                    <a:pt x="2171" y="1579"/>
                  </a:cubicBezTo>
                  <a:cubicBezTo>
                    <a:pt x="2199" y="1558"/>
                    <a:pt x="2237" y="1547"/>
                    <a:pt x="2293" y="1547"/>
                  </a:cubicBezTo>
                  <a:cubicBezTo>
                    <a:pt x="2310" y="1547"/>
                    <a:pt x="2329" y="1547"/>
                    <a:pt x="2346" y="1549"/>
                  </a:cubicBezTo>
                  <a:lnTo>
                    <a:pt x="3133" y="1596"/>
                  </a:lnTo>
                  <a:lnTo>
                    <a:pt x="3180" y="1596"/>
                  </a:lnTo>
                  <a:cubicBezTo>
                    <a:pt x="3208" y="1596"/>
                    <a:pt x="3248" y="1594"/>
                    <a:pt x="3285" y="1577"/>
                  </a:cubicBezTo>
                  <a:cubicBezTo>
                    <a:pt x="3377" y="1530"/>
                    <a:pt x="3396" y="1410"/>
                    <a:pt x="3383" y="1322"/>
                  </a:cubicBezTo>
                  <a:cubicBezTo>
                    <a:pt x="3364" y="1187"/>
                    <a:pt x="3248" y="1035"/>
                    <a:pt x="3109" y="1035"/>
                  </a:cubicBezTo>
                  <a:cubicBezTo>
                    <a:pt x="3098" y="1035"/>
                    <a:pt x="3088" y="1037"/>
                    <a:pt x="3077" y="1039"/>
                  </a:cubicBezTo>
                  <a:lnTo>
                    <a:pt x="3107" y="411"/>
                  </a:lnTo>
                  <a:lnTo>
                    <a:pt x="3107" y="411"/>
                  </a:lnTo>
                  <a:lnTo>
                    <a:pt x="3073" y="420"/>
                  </a:lnTo>
                  <a:cubicBezTo>
                    <a:pt x="3067" y="421"/>
                    <a:pt x="3061" y="422"/>
                    <a:pt x="3055" y="422"/>
                  </a:cubicBezTo>
                  <a:cubicBezTo>
                    <a:pt x="3021" y="422"/>
                    <a:pt x="2984" y="403"/>
                    <a:pt x="2946" y="384"/>
                  </a:cubicBezTo>
                  <a:cubicBezTo>
                    <a:pt x="2904" y="361"/>
                    <a:pt x="2860" y="338"/>
                    <a:pt x="2812" y="338"/>
                  </a:cubicBezTo>
                  <a:cubicBezTo>
                    <a:pt x="2806" y="338"/>
                    <a:pt x="2800" y="338"/>
                    <a:pt x="2794" y="339"/>
                  </a:cubicBezTo>
                  <a:cubicBezTo>
                    <a:pt x="2771" y="341"/>
                    <a:pt x="2749" y="349"/>
                    <a:pt x="2728" y="358"/>
                  </a:cubicBezTo>
                  <a:cubicBezTo>
                    <a:pt x="2717" y="362"/>
                    <a:pt x="2706" y="369"/>
                    <a:pt x="2694" y="371"/>
                  </a:cubicBezTo>
                  <a:cubicBezTo>
                    <a:pt x="2683" y="375"/>
                    <a:pt x="2670" y="375"/>
                    <a:pt x="2659" y="375"/>
                  </a:cubicBezTo>
                  <a:cubicBezTo>
                    <a:pt x="2578" y="375"/>
                    <a:pt x="2501" y="309"/>
                    <a:pt x="2496" y="231"/>
                  </a:cubicBezTo>
                  <a:lnTo>
                    <a:pt x="2494" y="212"/>
                  </a:lnTo>
                  <a:lnTo>
                    <a:pt x="2475" y="208"/>
                  </a:lnTo>
                  <a:cubicBezTo>
                    <a:pt x="2462" y="204"/>
                    <a:pt x="2447" y="201"/>
                    <a:pt x="2432" y="201"/>
                  </a:cubicBezTo>
                  <a:cubicBezTo>
                    <a:pt x="2329" y="201"/>
                    <a:pt x="2244" y="296"/>
                    <a:pt x="2175" y="371"/>
                  </a:cubicBezTo>
                  <a:cubicBezTo>
                    <a:pt x="2130" y="420"/>
                    <a:pt x="2055" y="476"/>
                    <a:pt x="1986" y="476"/>
                  </a:cubicBezTo>
                  <a:cubicBezTo>
                    <a:pt x="1969" y="476"/>
                    <a:pt x="1952" y="471"/>
                    <a:pt x="1937" y="463"/>
                  </a:cubicBezTo>
                  <a:cubicBezTo>
                    <a:pt x="1961" y="375"/>
                    <a:pt x="1914" y="281"/>
                    <a:pt x="1856" y="227"/>
                  </a:cubicBezTo>
                  <a:cubicBezTo>
                    <a:pt x="1787" y="163"/>
                    <a:pt x="1699" y="133"/>
                    <a:pt x="1622" y="109"/>
                  </a:cubicBezTo>
                  <a:cubicBezTo>
                    <a:pt x="1498" y="71"/>
                    <a:pt x="1369" y="41"/>
                    <a:pt x="1241" y="19"/>
                  </a:cubicBezTo>
                  <a:cubicBezTo>
                    <a:pt x="1157" y="6"/>
                    <a:pt x="1091" y="0"/>
                    <a:pt x="10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297"/>
            <p:cNvSpPr/>
            <p:nvPr/>
          </p:nvSpPr>
          <p:spPr>
            <a:xfrm>
              <a:off x="7106360" y="1501863"/>
              <a:ext cx="54386" cy="43759"/>
            </a:xfrm>
            <a:custGeom>
              <a:rect b="b" l="l" r="r" t="t"/>
              <a:pathLst>
                <a:path extrusionOk="0" h="1540" w="1914">
                  <a:moveTo>
                    <a:pt x="907" y="0"/>
                  </a:moveTo>
                  <a:cubicBezTo>
                    <a:pt x="796" y="0"/>
                    <a:pt x="686" y="28"/>
                    <a:pt x="592" y="87"/>
                  </a:cubicBezTo>
                  <a:cubicBezTo>
                    <a:pt x="547" y="115"/>
                    <a:pt x="504" y="149"/>
                    <a:pt x="453" y="162"/>
                  </a:cubicBezTo>
                  <a:cubicBezTo>
                    <a:pt x="432" y="167"/>
                    <a:pt x="411" y="169"/>
                    <a:pt x="390" y="169"/>
                  </a:cubicBezTo>
                  <a:cubicBezTo>
                    <a:pt x="367" y="169"/>
                    <a:pt x="343" y="167"/>
                    <a:pt x="320" y="167"/>
                  </a:cubicBezTo>
                  <a:cubicBezTo>
                    <a:pt x="303" y="167"/>
                    <a:pt x="287" y="168"/>
                    <a:pt x="271" y="171"/>
                  </a:cubicBezTo>
                  <a:cubicBezTo>
                    <a:pt x="106" y="199"/>
                    <a:pt x="37" y="396"/>
                    <a:pt x="1" y="559"/>
                  </a:cubicBezTo>
                  <a:cubicBezTo>
                    <a:pt x="86" y="604"/>
                    <a:pt x="172" y="649"/>
                    <a:pt x="258" y="691"/>
                  </a:cubicBezTo>
                  <a:cubicBezTo>
                    <a:pt x="204" y="927"/>
                    <a:pt x="352" y="1191"/>
                    <a:pt x="581" y="1268"/>
                  </a:cubicBezTo>
                  <a:cubicBezTo>
                    <a:pt x="590" y="1347"/>
                    <a:pt x="571" y="1431"/>
                    <a:pt x="523" y="1497"/>
                  </a:cubicBezTo>
                  <a:cubicBezTo>
                    <a:pt x="604" y="1527"/>
                    <a:pt x="687" y="1539"/>
                    <a:pt x="771" y="1539"/>
                  </a:cubicBezTo>
                  <a:cubicBezTo>
                    <a:pt x="937" y="1539"/>
                    <a:pt x="1107" y="1492"/>
                    <a:pt x="1269" y="1446"/>
                  </a:cubicBezTo>
                  <a:cubicBezTo>
                    <a:pt x="1286" y="1439"/>
                    <a:pt x="1303" y="1435"/>
                    <a:pt x="1318" y="1422"/>
                  </a:cubicBezTo>
                  <a:cubicBezTo>
                    <a:pt x="1333" y="1407"/>
                    <a:pt x="1340" y="1386"/>
                    <a:pt x="1348" y="1364"/>
                  </a:cubicBezTo>
                  <a:cubicBezTo>
                    <a:pt x="1389" y="1233"/>
                    <a:pt x="1432" y="1101"/>
                    <a:pt x="1436" y="961"/>
                  </a:cubicBezTo>
                  <a:cubicBezTo>
                    <a:pt x="1438" y="925"/>
                    <a:pt x="1438" y="886"/>
                    <a:pt x="1460" y="859"/>
                  </a:cubicBezTo>
                  <a:cubicBezTo>
                    <a:pt x="1475" y="837"/>
                    <a:pt x="1498" y="824"/>
                    <a:pt x="1522" y="814"/>
                  </a:cubicBezTo>
                  <a:cubicBezTo>
                    <a:pt x="1593" y="779"/>
                    <a:pt x="1670" y="756"/>
                    <a:pt x="1745" y="739"/>
                  </a:cubicBezTo>
                  <a:cubicBezTo>
                    <a:pt x="1818" y="724"/>
                    <a:pt x="1908" y="696"/>
                    <a:pt x="1912" y="623"/>
                  </a:cubicBezTo>
                  <a:cubicBezTo>
                    <a:pt x="1914" y="589"/>
                    <a:pt x="1893" y="559"/>
                    <a:pt x="1873" y="531"/>
                  </a:cubicBezTo>
                  <a:cubicBezTo>
                    <a:pt x="1800" y="428"/>
                    <a:pt x="1713" y="314"/>
                    <a:pt x="1586" y="304"/>
                  </a:cubicBezTo>
                  <a:cubicBezTo>
                    <a:pt x="1579" y="303"/>
                    <a:pt x="1572" y="303"/>
                    <a:pt x="1565" y="303"/>
                  </a:cubicBezTo>
                  <a:cubicBezTo>
                    <a:pt x="1557" y="303"/>
                    <a:pt x="1549" y="303"/>
                    <a:pt x="1541" y="303"/>
                  </a:cubicBezTo>
                  <a:cubicBezTo>
                    <a:pt x="1516" y="303"/>
                    <a:pt x="1492" y="302"/>
                    <a:pt x="1468" y="293"/>
                  </a:cubicBezTo>
                  <a:cubicBezTo>
                    <a:pt x="1432" y="278"/>
                    <a:pt x="1406" y="242"/>
                    <a:pt x="1380" y="212"/>
                  </a:cubicBezTo>
                  <a:cubicBezTo>
                    <a:pt x="1265" y="74"/>
                    <a:pt x="1086" y="0"/>
                    <a:pt x="9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297"/>
            <p:cNvSpPr/>
            <p:nvPr/>
          </p:nvSpPr>
          <p:spPr>
            <a:xfrm>
              <a:off x="7105507" y="1501095"/>
              <a:ext cx="56034" cy="45265"/>
            </a:xfrm>
            <a:custGeom>
              <a:rect b="b" l="l" r="r" t="t"/>
              <a:pathLst>
                <a:path extrusionOk="0" h="1593" w="1972">
                  <a:moveTo>
                    <a:pt x="937" y="54"/>
                  </a:moveTo>
                  <a:cubicBezTo>
                    <a:pt x="1115" y="54"/>
                    <a:pt x="1284" y="129"/>
                    <a:pt x="1389" y="256"/>
                  </a:cubicBezTo>
                  <a:lnTo>
                    <a:pt x="1400" y="269"/>
                  </a:lnTo>
                  <a:cubicBezTo>
                    <a:pt x="1423" y="296"/>
                    <a:pt x="1449" y="329"/>
                    <a:pt x="1490" y="346"/>
                  </a:cubicBezTo>
                  <a:cubicBezTo>
                    <a:pt x="1515" y="356"/>
                    <a:pt x="1543" y="356"/>
                    <a:pt x="1573" y="356"/>
                  </a:cubicBezTo>
                  <a:lnTo>
                    <a:pt x="1584" y="356"/>
                  </a:lnTo>
                  <a:cubicBezTo>
                    <a:pt x="1595" y="356"/>
                    <a:pt x="1603" y="356"/>
                    <a:pt x="1614" y="358"/>
                  </a:cubicBezTo>
                  <a:cubicBezTo>
                    <a:pt x="1728" y="367"/>
                    <a:pt x="1811" y="474"/>
                    <a:pt x="1882" y="573"/>
                  </a:cubicBezTo>
                  <a:cubicBezTo>
                    <a:pt x="1901" y="601"/>
                    <a:pt x="1916" y="624"/>
                    <a:pt x="1916" y="650"/>
                  </a:cubicBezTo>
                  <a:cubicBezTo>
                    <a:pt x="1912" y="701"/>
                    <a:pt x="1837" y="725"/>
                    <a:pt x="1770" y="740"/>
                  </a:cubicBezTo>
                  <a:cubicBezTo>
                    <a:pt x="1691" y="757"/>
                    <a:pt x="1614" y="783"/>
                    <a:pt x="1541" y="815"/>
                  </a:cubicBezTo>
                  <a:cubicBezTo>
                    <a:pt x="1515" y="828"/>
                    <a:pt x="1488" y="843"/>
                    <a:pt x="1468" y="868"/>
                  </a:cubicBezTo>
                  <a:cubicBezTo>
                    <a:pt x="1443" y="903"/>
                    <a:pt x="1443" y="943"/>
                    <a:pt x="1440" y="978"/>
                  </a:cubicBezTo>
                  <a:lnTo>
                    <a:pt x="1440" y="988"/>
                  </a:lnTo>
                  <a:cubicBezTo>
                    <a:pt x="1434" y="1123"/>
                    <a:pt x="1393" y="1256"/>
                    <a:pt x="1353" y="1385"/>
                  </a:cubicBezTo>
                  <a:cubicBezTo>
                    <a:pt x="1346" y="1402"/>
                    <a:pt x="1340" y="1419"/>
                    <a:pt x="1329" y="1428"/>
                  </a:cubicBezTo>
                  <a:cubicBezTo>
                    <a:pt x="1320" y="1436"/>
                    <a:pt x="1305" y="1443"/>
                    <a:pt x="1290" y="1447"/>
                  </a:cubicBezTo>
                  <a:cubicBezTo>
                    <a:pt x="1123" y="1496"/>
                    <a:pt x="961" y="1539"/>
                    <a:pt x="802" y="1539"/>
                  </a:cubicBezTo>
                  <a:cubicBezTo>
                    <a:pt x="725" y="1539"/>
                    <a:pt x="658" y="1530"/>
                    <a:pt x="594" y="1509"/>
                  </a:cubicBezTo>
                  <a:cubicBezTo>
                    <a:pt x="631" y="1445"/>
                    <a:pt x="646" y="1365"/>
                    <a:pt x="639" y="1293"/>
                  </a:cubicBezTo>
                  <a:lnTo>
                    <a:pt x="637" y="1275"/>
                  </a:lnTo>
                  <a:lnTo>
                    <a:pt x="620" y="1269"/>
                  </a:lnTo>
                  <a:cubicBezTo>
                    <a:pt x="404" y="1198"/>
                    <a:pt x="262" y="948"/>
                    <a:pt x="314" y="725"/>
                  </a:cubicBezTo>
                  <a:lnTo>
                    <a:pt x="318" y="706"/>
                  </a:lnTo>
                  <a:lnTo>
                    <a:pt x="61" y="571"/>
                  </a:lnTo>
                  <a:cubicBezTo>
                    <a:pt x="112" y="356"/>
                    <a:pt x="191" y="243"/>
                    <a:pt x="305" y="224"/>
                  </a:cubicBezTo>
                  <a:cubicBezTo>
                    <a:pt x="318" y="221"/>
                    <a:pt x="331" y="221"/>
                    <a:pt x="344" y="221"/>
                  </a:cubicBezTo>
                  <a:cubicBezTo>
                    <a:pt x="357" y="221"/>
                    <a:pt x="370" y="221"/>
                    <a:pt x="384" y="221"/>
                  </a:cubicBezTo>
                  <a:cubicBezTo>
                    <a:pt x="398" y="222"/>
                    <a:pt x="411" y="223"/>
                    <a:pt x="423" y="223"/>
                  </a:cubicBezTo>
                  <a:cubicBezTo>
                    <a:pt x="448" y="223"/>
                    <a:pt x="471" y="221"/>
                    <a:pt x="489" y="215"/>
                  </a:cubicBezTo>
                  <a:cubicBezTo>
                    <a:pt x="534" y="204"/>
                    <a:pt x="571" y="181"/>
                    <a:pt x="607" y="155"/>
                  </a:cubicBezTo>
                  <a:cubicBezTo>
                    <a:pt x="618" y="149"/>
                    <a:pt x="626" y="142"/>
                    <a:pt x="637" y="136"/>
                  </a:cubicBezTo>
                  <a:cubicBezTo>
                    <a:pt x="723" y="82"/>
                    <a:pt x="828" y="54"/>
                    <a:pt x="937" y="54"/>
                  </a:cubicBezTo>
                  <a:close/>
                  <a:moveTo>
                    <a:pt x="937" y="1"/>
                  </a:moveTo>
                  <a:cubicBezTo>
                    <a:pt x="817" y="1"/>
                    <a:pt x="703" y="31"/>
                    <a:pt x="609" y="91"/>
                  </a:cubicBezTo>
                  <a:cubicBezTo>
                    <a:pt x="598" y="97"/>
                    <a:pt x="588" y="104"/>
                    <a:pt x="577" y="112"/>
                  </a:cubicBezTo>
                  <a:cubicBezTo>
                    <a:pt x="543" y="134"/>
                    <a:pt x="513" y="155"/>
                    <a:pt x="476" y="164"/>
                  </a:cubicBezTo>
                  <a:cubicBezTo>
                    <a:pt x="461" y="168"/>
                    <a:pt x="443" y="169"/>
                    <a:pt x="422" y="169"/>
                  </a:cubicBezTo>
                  <a:cubicBezTo>
                    <a:pt x="410" y="169"/>
                    <a:pt x="398" y="169"/>
                    <a:pt x="384" y="168"/>
                  </a:cubicBezTo>
                  <a:cubicBezTo>
                    <a:pt x="354" y="168"/>
                    <a:pt x="324" y="168"/>
                    <a:pt x="296" y="172"/>
                  </a:cubicBezTo>
                  <a:cubicBezTo>
                    <a:pt x="86" y="206"/>
                    <a:pt x="24" y="487"/>
                    <a:pt x="5" y="579"/>
                  </a:cubicBezTo>
                  <a:lnTo>
                    <a:pt x="1" y="598"/>
                  </a:lnTo>
                  <a:lnTo>
                    <a:pt x="256" y="733"/>
                  </a:lnTo>
                  <a:cubicBezTo>
                    <a:pt x="215" y="971"/>
                    <a:pt x="361" y="1228"/>
                    <a:pt x="588" y="1314"/>
                  </a:cubicBezTo>
                  <a:cubicBezTo>
                    <a:pt x="590" y="1383"/>
                    <a:pt x="571" y="1451"/>
                    <a:pt x="532" y="1509"/>
                  </a:cubicBezTo>
                  <a:lnTo>
                    <a:pt x="513" y="1537"/>
                  </a:lnTo>
                  <a:lnTo>
                    <a:pt x="545" y="1548"/>
                  </a:lnTo>
                  <a:cubicBezTo>
                    <a:pt x="622" y="1580"/>
                    <a:pt x="708" y="1593"/>
                    <a:pt x="802" y="1593"/>
                  </a:cubicBezTo>
                  <a:cubicBezTo>
                    <a:pt x="967" y="1593"/>
                    <a:pt x="1134" y="1548"/>
                    <a:pt x="1305" y="1498"/>
                  </a:cubicBezTo>
                  <a:cubicBezTo>
                    <a:pt x="1325" y="1492"/>
                    <a:pt x="1346" y="1485"/>
                    <a:pt x="1365" y="1468"/>
                  </a:cubicBezTo>
                  <a:cubicBezTo>
                    <a:pt x="1387" y="1449"/>
                    <a:pt x="1395" y="1425"/>
                    <a:pt x="1402" y="1400"/>
                  </a:cubicBezTo>
                  <a:cubicBezTo>
                    <a:pt x="1445" y="1269"/>
                    <a:pt x="1488" y="1134"/>
                    <a:pt x="1494" y="991"/>
                  </a:cubicBezTo>
                  <a:lnTo>
                    <a:pt x="1494" y="980"/>
                  </a:lnTo>
                  <a:cubicBezTo>
                    <a:pt x="1496" y="950"/>
                    <a:pt x="1496" y="920"/>
                    <a:pt x="1511" y="901"/>
                  </a:cubicBezTo>
                  <a:cubicBezTo>
                    <a:pt x="1522" y="883"/>
                    <a:pt x="1543" y="873"/>
                    <a:pt x="1565" y="864"/>
                  </a:cubicBezTo>
                  <a:cubicBezTo>
                    <a:pt x="1633" y="832"/>
                    <a:pt x="1706" y="808"/>
                    <a:pt x="1781" y="791"/>
                  </a:cubicBezTo>
                  <a:cubicBezTo>
                    <a:pt x="1835" y="781"/>
                    <a:pt x="1963" y="753"/>
                    <a:pt x="1968" y="652"/>
                  </a:cubicBezTo>
                  <a:cubicBezTo>
                    <a:pt x="1972" y="607"/>
                    <a:pt x="1944" y="571"/>
                    <a:pt x="1925" y="543"/>
                  </a:cubicBezTo>
                  <a:cubicBezTo>
                    <a:pt x="1848" y="433"/>
                    <a:pt x="1755" y="316"/>
                    <a:pt x="1618" y="305"/>
                  </a:cubicBezTo>
                  <a:cubicBezTo>
                    <a:pt x="1608" y="303"/>
                    <a:pt x="1595" y="303"/>
                    <a:pt x="1584" y="303"/>
                  </a:cubicBezTo>
                  <a:lnTo>
                    <a:pt x="1573" y="303"/>
                  </a:lnTo>
                  <a:cubicBezTo>
                    <a:pt x="1550" y="303"/>
                    <a:pt x="1528" y="303"/>
                    <a:pt x="1509" y="294"/>
                  </a:cubicBezTo>
                  <a:cubicBezTo>
                    <a:pt x="1483" y="284"/>
                    <a:pt x="1462" y="260"/>
                    <a:pt x="1440" y="234"/>
                  </a:cubicBezTo>
                  <a:lnTo>
                    <a:pt x="1430" y="221"/>
                  </a:lnTo>
                  <a:cubicBezTo>
                    <a:pt x="1314" y="82"/>
                    <a:pt x="1130" y="1"/>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297"/>
            <p:cNvSpPr/>
            <p:nvPr/>
          </p:nvSpPr>
          <p:spPr>
            <a:xfrm>
              <a:off x="7177592" y="1521354"/>
              <a:ext cx="96810" cy="34837"/>
            </a:xfrm>
            <a:custGeom>
              <a:rect b="b" l="l" r="r" t="t"/>
              <a:pathLst>
                <a:path extrusionOk="0" h="1226" w="3407">
                  <a:moveTo>
                    <a:pt x="501" y="1"/>
                  </a:moveTo>
                  <a:cubicBezTo>
                    <a:pt x="410" y="1"/>
                    <a:pt x="311" y="55"/>
                    <a:pt x="232" y="108"/>
                  </a:cubicBezTo>
                  <a:cubicBezTo>
                    <a:pt x="198" y="132"/>
                    <a:pt x="165" y="153"/>
                    <a:pt x="131" y="177"/>
                  </a:cubicBezTo>
                  <a:cubicBezTo>
                    <a:pt x="97" y="200"/>
                    <a:pt x="58" y="226"/>
                    <a:pt x="41" y="267"/>
                  </a:cubicBezTo>
                  <a:cubicBezTo>
                    <a:pt x="0" y="359"/>
                    <a:pt x="93" y="455"/>
                    <a:pt x="185" y="500"/>
                  </a:cubicBezTo>
                  <a:cubicBezTo>
                    <a:pt x="275" y="543"/>
                    <a:pt x="386" y="575"/>
                    <a:pt x="429" y="667"/>
                  </a:cubicBezTo>
                  <a:cubicBezTo>
                    <a:pt x="452" y="712"/>
                    <a:pt x="459" y="772"/>
                    <a:pt x="504" y="796"/>
                  </a:cubicBezTo>
                  <a:cubicBezTo>
                    <a:pt x="517" y="802"/>
                    <a:pt x="531" y="805"/>
                    <a:pt x="546" y="805"/>
                  </a:cubicBezTo>
                  <a:cubicBezTo>
                    <a:pt x="561" y="805"/>
                    <a:pt x="576" y="802"/>
                    <a:pt x="590" y="800"/>
                  </a:cubicBezTo>
                  <a:cubicBezTo>
                    <a:pt x="707" y="785"/>
                    <a:pt x="824" y="777"/>
                    <a:pt x="942" y="777"/>
                  </a:cubicBezTo>
                  <a:cubicBezTo>
                    <a:pt x="1002" y="777"/>
                    <a:pt x="1063" y="779"/>
                    <a:pt x="1123" y="783"/>
                  </a:cubicBezTo>
                  <a:cubicBezTo>
                    <a:pt x="1241" y="792"/>
                    <a:pt x="1372" y="817"/>
                    <a:pt x="1440" y="912"/>
                  </a:cubicBezTo>
                  <a:cubicBezTo>
                    <a:pt x="1462" y="942"/>
                    <a:pt x="1479" y="980"/>
                    <a:pt x="1513" y="993"/>
                  </a:cubicBezTo>
                  <a:cubicBezTo>
                    <a:pt x="1523" y="997"/>
                    <a:pt x="1534" y="999"/>
                    <a:pt x="1545" y="999"/>
                  </a:cubicBezTo>
                  <a:cubicBezTo>
                    <a:pt x="1563" y="999"/>
                    <a:pt x="1581" y="994"/>
                    <a:pt x="1599" y="989"/>
                  </a:cubicBezTo>
                  <a:cubicBezTo>
                    <a:pt x="1703" y="964"/>
                    <a:pt x="1813" y="947"/>
                    <a:pt x="1922" y="947"/>
                  </a:cubicBezTo>
                  <a:cubicBezTo>
                    <a:pt x="2089" y="947"/>
                    <a:pt x="2251" y="986"/>
                    <a:pt x="2379" y="1092"/>
                  </a:cubicBezTo>
                  <a:cubicBezTo>
                    <a:pt x="2446" y="1149"/>
                    <a:pt x="2516" y="1226"/>
                    <a:pt x="2598" y="1226"/>
                  </a:cubicBezTo>
                  <a:cubicBezTo>
                    <a:pt x="2608" y="1226"/>
                    <a:pt x="2617" y="1225"/>
                    <a:pt x="2627" y="1222"/>
                  </a:cubicBezTo>
                  <a:cubicBezTo>
                    <a:pt x="2726" y="1201"/>
                    <a:pt x="2758" y="1083"/>
                    <a:pt x="2773" y="985"/>
                  </a:cubicBezTo>
                  <a:cubicBezTo>
                    <a:pt x="2832" y="992"/>
                    <a:pt x="2893" y="998"/>
                    <a:pt x="2954" y="998"/>
                  </a:cubicBezTo>
                  <a:cubicBezTo>
                    <a:pt x="3036" y="998"/>
                    <a:pt x="3116" y="987"/>
                    <a:pt x="3188" y="952"/>
                  </a:cubicBezTo>
                  <a:cubicBezTo>
                    <a:pt x="3315" y="890"/>
                    <a:pt x="3407" y="734"/>
                    <a:pt x="3347" y="605"/>
                  </a:cubicBezTo>
                  <a:cubicBezTo>
                    <a:pt x="3285" y="468"/>
                    <a:pt x="3103" y="445"/>
                    <a:pt x="2951" y="438"/>
                  </a:cubicBezTo>
                  <a:cubicBezTo>
                    <a:pt x="2657" y="430"/>
                    <a:pt x="2366" y="419"/>
                    <a:pt x="2074" y="410"/>
                  </a:cubicBezTo>
                  <a:cubicBezTo>
                    <a:pt x="1950" y="406"/>
                    <a:pt x="1789" y="372"/>
                    <a:pt x="1770" y="248"/>
                  </a:cubicBezTo>
                  <a:cubicBezTo>
                    <a:pt x="1474" y="230"/>
                    <a:pt x="1179" y="211"/>
                    <a:pt x="881" y="194"/>
                  </a:cubicBezTo>
                  <a:cubicBezTo>
                    <a:pt x="836" y="192"/>
                    <a:pt x="787" y="188"/>
                    <a:pt x="746" y="164"/>
                  </a:cubicBezTo>
                  <a:cubicBezTo>
                    <a:pt x="690" y="132"/>
                    <a:pt x="660" y="68"/>
                    <a:pt x="607" y="31"/>
                  </a:cubicBezTo>
                  <a:cubicBezTo>
                    <a:pt x="574" y="9"/>
                    <a:pt x="538" y="1"/>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297"/>
            <p:cNvSpPr/>
            <p:nvPr/>
          </p:nvSpPr>
          <p:spPr>
            <a:xfrm>
              <a:off x="7176740" y="1520587"/>
              <a:ext cx="98600" cy="36371"/>
            </a:xfrm>
            <a:custGeom>
              <a:rect b="b" l="l" r="r" t="t"/>
              <a:pathLst>
                <a:path extrusionOk="0" h="1280" w="3470">
                  <a:moveTo>
                    <a:pt x="529" y="54"/>
                  </a:moveTo>
                  <a:cubicBezTo>
                    <a:pt x="564" y="54"/>
                    <a:pt x="595" y="63"/>
                    <a:pt x="622" y="82"/>
                  </a:cubicBezTo>
                  <a:cubicBezTo>
                    <a:pt x="643" y="97"/>
                    <a:pt x="662" y="118"/>
                    <a:pt x="682" y="140"/>
                  </a:cubicBezTo>
                  <a:cubicBezTo>
                    <a:pt x="705" y="167"/>
                    <a:pt x="729" y="195"/>
                    <a:pt x="763" y="215"/>
                  </a:cubicBezTo>
                  <a:cubicBezTo>
                    <a:pt x="810" y="240"/>
                    <a:pt x="864" y="245"/>
                    <a:pt x="911" y="247"/>
                  </a:cubicBezTo>
                  <a:lnTo>
                    <a:pt x="1779" y="300"/>
                  </a:lnTo>
                  <a:cubicBezTo>
                    <a:pt x="1815" y="435"/>
                    <a:pt x="1995" y="461"/>
                    <a:pt x="2104" y="463"/>
                  </a:cubicBezTo>
                  <a:lnTo>
                    <a:pt x="2978" y="493"/>
                  </a:lnTo>
                  <a:cubicBezTo>
                    <a:pt x="3122" y="497"/>
                    <a:pt x="3296" y="519"/>
                    <a:pt x="3353" y="645"/>
                  </a:cubicBezTo>
                  <a:cubicBezTo>
                    <a:pt x="3407" y="761"/>
                    <a:pt x="3319" y="900"/>
                    <a:pt x="3206" y="954"/>
                  </a:cubicBezTo>
                  <a:cubicBezTo>
                    <a:pt x="3146" y="984"/>
                    <a:pt x="3073" y="999"/>
                    <a:pt x="2983" y="999"/>
                  </a:cubicBezTo>
                  <a:cubicBezTo>
                    <a:pt x="2923" y="999"/>
                    <a:pt x="2861" y="990"/>
                    <a:pt x="2807" y="984"/>
                  </a:cubicBezTo>
                  <a:lnTo>
                    <a:pt x="2781" y="982"/>
                  </a:lnTo>
                  <a:lnTo>
                    <a:pt x="2777" y="1007"/>
                  </a:lnTo>
                  <a:cubicBezTo>
                    <a:pt x="2758" y="1140"/>
                    <a:pt x="2715" y="1211"/>
                    <a:pt x="2653" y="1224"/>
                  </a:cubicBezTo>
                  <a:cubicBezTo>
                    <a:pt x="2645" y="1225"/>
                    <a:pt x="2638" y="1226"/>
                    <a:pt x="2630" y="1226"/>
                  </a:cubicBezTo>
                  <a:cubicBezTo>
                    <a:pt x="2573" y="1226"/>
                    <a:pt x="2515" y="1179"/>
                    <a:pt x="2462" y="1132"/>
                  </a:cubicBezTo>
                  <a:cubicBezTo>
                    <a:pt x="2449" y="1121"/>
                    <a:pt x="2439" y="1110"/>
                    <a:pt x="2426" y="1099"/>
                  </a:cubicBezTo>
                  <a:cubicBezTo>
                    <a:pt x="2306" y="999"/>
                    <a:pt x="2145" y="947"/>
                    <a:pt x="1950" y="947"/>
                  </a:cubicBezTo>
                  <a:cubicBezTo>
                    <a:pt x="1847" y="947"/>
                    <a:pt x="1738" y="962"/>
                    <a:pt x="1622" y="990"/>
                  </a:cubicBezTo>
                  <a:cubicBezTo>
                    <a:pt x="1607" y="994"/>
                    <a:pt x="1590" y="999"/>
                    <a:pt x="1575" y="999"/>
                  </a:cubicBezTo>
                  <a:cubicBezTo>
                    <a:pt x="1567" y="999"/>
                    <a:pt x="1560" y="997"/>
                    <a:pt x="1554" y="994"/>
                  </a:cubicBezTo>
                  <a:cubicBezTo>
                    <a:pt x="1534" y="988"/>
                    <a:pt x="1522" y="967"/>
                    <a:pt x="1507" y="945"/>
                  </a:cubicBezTo>
                  <a:cubicBezTo>
                    <a:pt x="1502" y="939"/>
                    <a:pt x="1498" y="930"/>
                    <a:pt x="1492" y="924"/>
                  </a:cubicBezTo>
                  <a:cubicBezTo>
                    <a:pt x="1414" y="817"/>
                    <a:pt x="1271" y="793"/>
                    <a:pt x="1155" y="784"/>
                  </a:cubicBezTo>
                  <a:cubicBezTo>
                    <a:pt x="1091" y="780"/>
                    <a:pt x="1026" y="777"/>
                    <a:pt x="961" y="777"/>
                  </a:cubicBezTo>
                  <a:cubicBezTo>
                    <a:pt x="845" y="777"/>
                    <a:pt x="730" y="785"/>
                    <a:pt x="617" y="802"/>
                  </a:cubicBezTo>
                  <a:cubicBezTo>
                    <a:pt x="605" y="804"/>
                    <a:pt x="591" y="805"/>
                    <a:pt x="579" y="805"/>
                  </a:cubicBezTo>
                  <a:cubicBezTo>
                    <a:pt x="567" y="805"/>
                    <a:pt x="555" y="804"/>
                    <a:pt x="547" y="799"/>
                  </a:cubicBezTo>
                  <a:cubicBezTo>
                    <a:pt x="523" y="787"/>
                    <a:pt x="515" y="759"/>
                    <a:pt x="502" y="727"/>
                  </a:cubicBezTo>
                  <a:cubicBezTo>
                    <a:pt x="497" y="712"/>
                    <a:pt x="491" y="697"/>
                    <a:pt x="485" y="682"/>
                  </a:cubicBezTo>
                  <a:cubicBezTo>
                    <a:pt x="444" y="600"/>
                    <a:pt x="358" y="562"/>
                    <a:pt x="277" y="525"/>
                  </a:cubicBezTo>
                  <a:cubicBezTo>
                    <a:pt x="260" y="519"/>
                    <a:pt x="243" y="510"/>
                    <a:pt x="225" y="504"/>
                  </a:cubicBezTo>
                  <a:cubicBezTo>
                    <a:pt x="150" y="467"/>
                    <a:pt x="63" y="382"/>
                    <a:pt x="97" y="305"/>
                  </a:cubicBezTo>
                  <a:cubicBezTo>
                    <a:pt x="112" y="270"/>
                    <a:pt x="148" y="245"/>
                    <a:pt x="176" y="225"/>
                  </a:cubicBezTo>
                  <a:lnTo>
                    <a:pt x="277" y="159"/>
                  </a:lnTo>
                  <a:cubicBezTo>
                    <a:pt x="380" y="88"/>
                    <a:pt x="462" y="54"/>
                    <a:pt x="529" y="54"/>
                  </a:cubicBezTo>
                  <a:close/>
                  <a:moveTo>
                    <a:pt x="530" y="0"/>
                  </a:moveTo>
                  <a:cubicBezTo>
                    <a:pt x="450" y="0"/>
                    <a:pt x="360" y="37"/>
                    <a:pt x="247" y="114"/>
                  </a:cubicBezTo>
                  <a:lnTo>
                    <a:pt x="146" y="180"/>
                  </a:lnTo>
                  <a:cubicBezTo>
                    <a:pt x="112" y="204"/>
                    <a:pt x="69" y="234"/>
                    <a:pt x="48" y="283"/>
                  </a:cubicBezTo>
                  <a:cubicBezTo>
                    <a:pt x="0" y="386"/>
                    <a:pt x="93" y="499"/>
                    <a:pt x="202" y="551"/>
                  </a:cubicBezTo>
                  <a:cubicBezTo>
                    <a:pt x="219" y="559"/>
                    <a:pt x="238" y="568"/>
                    <a:pt x="255" y="574"/>
                  </a:cubicBezTo>
                  <a:cubicBezTo>
                    <a:pt x="333" y="609"/>
                    <a:pt x="403" y="641"/>
                    <a:pt x="435" y="705"/>
                  </a:cubicBezTo>
                  <a:cubicBezTo>
                    <a:pt x="442" y="718"/>
                    <a:pt x="446" y="731"/>
                    <a:pt x="452" y="744"/>
                  </a:cubicBezTo>
                  <a:cubicBezTo>
                    <a:pt x="465" y="782"/>
                    <a:pt x="480" y="825"/>
                    <a:pt x="523" y="847"/>
                  </a:cubicBezTo>
                  <a:cubicBezTo>
                    <a:pt x="538" y="855"/>
                    <a:pt x="558" y="858"/>
                    <a:pt x="579" y="858"/>
                  </a:cubicBezTo>
                  <a:cubicBezTo>
                    <a:pt x="594" y="858"/>
                    <a:pt x="609" y="857"/>
                    <a:pt x="624" y="855"/>
                  </a:cubicBezTo>
                  <a:cubicBezTo>
                    <a:pt x="735" y="839"/>
                    <a:pt x="848" y="831"/>
                    <a:pt x="961" y="831"/>
                  </a:cubicBezTo>
                  <a:cubicBezTo>
                    <a:pt x="1025" y="831"/>
                    <a:pt x="1088" y="833"/>
                    <a:pt x="1151" y="838"/>
                  </a:cubicBezTo>
                  <a:cubicBezTo>
                    <a:pt x="1256" y="844"/>
                    <a:pt x="1384" y="866"/>
                    <a:pt x="1449" y="956"/>
                  </a:cubicBezTo>
                  <a:cubicBezTo>
                    <a:pt x="1453" y="962"/>
                    <a:pt x="1457" y="969"/>
                    <a:pt x="1464" y="975"/>
                  </a:cubicBezTo>
                  <a:cubicBezTo>
                    <a:pt x="1481" y="1001"/>
                    <a:pt x="1500" y="1031"/>
                    <a:pt x="1534" y="1046"/>
                  </a:cubicBezTo>
                  <a:cubicBezTo>
                    <a:pt x="1546" y="1050"/>
                    <a:pt x="1558" y="1051"/>
                    <a:pt x="1571" y="1051"/>
                  </a:cubicBezTo>
                  <a:cubicBezTo>
                    <a:pt x="1593" y="1051"/>
                    <a:pt x="1616" y="1047"/>
                    <a:pt x="1635" y="1042"/>
                  </a:cubicBezTo>
                  <a:cubicBezTo>
                    <a:pt x="1747" y="1016"/>
                    <a:pt x="1852" y="1001"/>
                    <a:pt x="1950" y="1001"/>
                  </a:cubicBezTo>
                  <a:cubicBezTo>
                    <a:pt x="2132" y="1001"/>
                    <a:pt x="2280" y="1048"/>
                    <a:pt x="2391" y="1140"/>
                  </a:cubicBezTo>
                  <a:cubicBezTo>
                    <a:pt x="2404" y="1151"/>
                    <a:pt x="2415" y="1159"/>
                    <a:pt x="2428" y="1170"/>
                  </a:cubicBezTo>
                  <a:cubicBezTo>
                    <a:pt x="2486" y="1222"/>
                    <a:pt x="2550" y="1279"/>
                    <a:pt x="2629" y="1279"/>
                  </a:cubicBezTo>
                  <a:cubicBezTo>
                    <a:pt x="2640" y="1279"/>
                    <a:pt x="2653" y="1279"/>
                    <a:pt x="2664" y="1277"/>
                  </a:cubicBezTo>
                  <a:cubicBezTo>
                    <a:pt x="2779" y="1252"/>
                    <a:pt x="2814" y="1112"/>
                    <a:pt x="2826" y="1042"/>
                  </a:cubicBezTo>
                  <a:cubicBezTo>
                    <a:pt x="2874" y="1046"/>
                    <a:pt x="2929" y="1052"/>
                    <a:pt x="2983" y="1052"/>
                  </a:cubicBezTo>
                  <a:cubicBezTo>
                    <a:pt x="3081" y="1052"/>
                    <a:pt x="3161" y="1035"/>
                    <a:pt x="3229" y="1003"/>
                  </a:cubicBezTo>
                  <a:cubicBezTo>
                    <a:pt x="3364" y="939"/>
                    <a:pt x="3469" y="767"/>
                    <a:pt x="3403" y="622"/>
                  </a:cubicBezTo>
                  <a:cubicBezTo>
                    <a:pt x="3332" y="469"/>
                    <a:pt x="3139" y="444"/>
                    <a:pt x="2981" y="440"/>
                  </a:cubicBezTo>
                  <a:lnTo>
                    <a:pt x="2106" y="410"/>
                  </a:lnTo>
                  <a:cubicBezTo>
                    <a:pt x="2027" y="407"/>
                    <a:pt x="1845" y="390"/>
                    <a:pt x="1828" y="272"/>
                  </a:cubicBezTo>
                  <a:lnTo>
                    <a:pt x="1824" y="251"/>
                  </a:lnTo>
                  <a:lnTo>
                    <a:pt x="913" y="193"/>
                  </a:lnTo>
                  <a:cubicBezTo>
                    <a:pt x="872" y="191"/>
                    <a:pt x="825" y="189"/>
                    <a:pt x="789" y="167"/>
                  </a:cubicBezTo>
                  <a:cubicBezTo>
                    <a:pt x="763" y="152"/>
                    <a:pt x="744" y="129"/>
                    <a:pt x="722" y="105"/>
                  </a:cubicBezTo>
                  <a:cubicBezTo>
                    <a:pt x="701" y="82"/>
                    <a:pt x="680" y="56"/>
                    <a:pt x="652" y="37"/>
                  </a:cubicBezTo>
                  <a:cubicBezTo>
                    <a:pt x="617" y="13"/>
                    <a:pt x="575" y="0"/>
                    <a:pt x="5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297"/>
            <p:cNvSpPr/>
            <p:nvPr/>
          </p:nvSpPr>
          <p:spPr>
            <a:xfrm>
              <a:off x="7617546" y="1749540"/>
              <a:ext cx="21453" cy="12616"/>
            </a:xfrm>
            <a:custGeom>
              <a:rect b="b" l="l" r="r" t="t"/>
              <a:pathLst>
                <a:path extrusionOk="0" h="444" w="755">
                  <a:moveTo>
                    <a:pt x="525" y="0"/>
                  </a:moveTo>
                  <a:cubicBezTo>
                    <a:pt x="502" y="0"/>
                    <a:pt x="476" y="7"/>
                    <a:pt x="457" y="19"/>
                  </a:cubicBezTo>
                  <a:cubicBezTo>
                    <a:pt x="390" y="67"/>
                    <a:pt x="422" y="176"/>
                    <a:pt x="382" y="249"/>
                  </a:cubicBezTo>
                  <a:cubicBezTo>
                    <a:pt x="347" y="307"/>
                    <a:pt x="272" y="328"/>
                    <a:pt x="204" y="330"/>
                  </a:cubicBezTo>
                  <a:cubicBezTo>
                    <a:pt x="198" y="330"/>
                    <a:pt x="192" y="330"/>
                    <a:pt x="187" y="330"/>
                  </a:cubicBezTo>
                  <a:cubicBezTo>
                    <a:pt x="154" y="330"/>
                    <a:pt x="122" y="328"/>
                    <a:pt x="90" y="328"/>
                  </a:cubicBezTo>
                  <a:cubicBezTo>
                    <a:pt x="60" y="328"/>
                    <a:pt x="30" y="330"/>
                    <a:pt x="0" y="339"/>
                  </a:cubicBezTo>
                  <a:cubicBezTo>
                    <a:pt x="82" y="431"/>
                    <a:pt x="216" y="444"/>
                    <a:pt x="342" y="444"/>
                  </a:cubicBezTo>
                  <a:cubicBezTo>
                    <a:pt x="354" y="444"/>
                    <a:pt x="366" y="444"/>
                    <a:pt x="377" y="444"/>
                  </a:cubicBezTo>
                  <a:cubicBezTo>
                    <a:pt x="484" y="444"/>
                    <a:pt x="600" y="435"/>
                    <a:pt x="675" y="362"/>
                  </a:cubicBezTo>
                  <a:cubicBezTo>
                    <a:pt x="735" y="302"/>
                    <a:pt x="754" y="206"/>
                    <a:pt x="722" y="131"/>
                  </a:cubicBezTo>
                  <a:cubicBezTo>
                    <a:pt x="690" y="54"/>
                    <a:pt x="609" y="0"/>
                    <a:pt x="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297"/>
            <p:cNvSpPr/>
            <p:nvPr/>
          </p:nvSpPr>
          <p:spPr>
            <a:xfrm>
              <a:off x="7616211" y="1748801"/>
              <a:ext cx="23641" cy="14151"/>
            </a:xfrm>
            <a:custGeom>
              <a:rect b="b" l="l" r="r" t="t"/>
              <a:pathLst>
                <a:path extrusionOk="0" h="498" w="832">
                  <a:moveTo>
                    <a:pt x="574" y="54"/>
                  </a:moveTo>
                  <a:cubicBezTo>
                    <a:pt x="647" y="54"/>
                    <a:pt x="718" y="99"/>
                    <a:pt x="746" y="165"/>
                  </a:cubicBezTo>
                  <a:cubicBezTo>
                    <a:pt x="773" y="232"/>
                    <a:pt x="756" y="318"/>
                    <a:pt x="705" y="369"/>
                  </a:cubicBezTo>
                  <a:cubicBezTo>
                    <a:pt x="636" y="435"/>
                    <a:pt x="529" y="442"/>
                    <a:pt x="424" y="444"/>
                  </a:cubicBezTo>
                  <a:lnTo>
                    <a:pt x="388" y="444"/>
                  </a:lnTo>
                  <a:cubicBezTo>
                    <a:pt x="291" y="444"/>
                    <a:pt x="182" y="435"/>
                    <a:pt x="107" y="382"/>
                  </a:cubicBezTo>
                  <a:cubicBezTo>
                    <a:pt x="115" y="381"/>
                    <a:pt x="124" y="381"/>
                    <a:pt x="133" y="381"/>
                  </a:cubicBezTo>
                  <a:cubicBezTo>
                    <a:pt x="150" y="381"/>
                    <a:pt x="170" y="382"/>
                    <a:pt x="189" y="382"/>
                  </a:cubicBezTo>
                  <a:lnTo>
                    <a:pt x="253" y="382"/>
                  </a:lnTo>
                  <a:cubicBezTo>
                    <a:pt x="306" y="382"/>
                    <a:pt x="407" y="367"/>
                    <a:pt x="452" y="288"/>
                  </a:cubicBezTo>
                  <a:cubicBezTo>
                    <a:pt x="471" y="253"/>
                    <a:pt x="476" y="213"/>
                    <a:pt x="480" y="174"/>
                  </a:cubicBezTo>
                  <a:cubicBezTo>
                    <a:pt x="484" y="129"/>
                    <a:pt x="491" y="88"/>
                    <a:pt x="519" y="67"/>
                  </a:cubicBezTo>
                  <a:cubicBezTo>
                    <a:pt x="531" y="58"/>
                    <a:pt x="551" y="54"/>
                    <a:pt x="574" y="54"/>
                  </a:cubicBezTo>
                  <a:close/>
                  <a:moveTo>
                    <a:pt x="572" y="0"/>
                  </a:moveTo>
                  <a:cubicBezTo>
                    <a:pt x="538" y="0"/>
                    <a:pt x="510" y="9"/>
                    <a:pt x="489" y="24"/>
                  </a:cubicBezTo>
                  <a:cubicBezTo>
                    <a:pt x="439" y="58"/>
                    <a:pt x="433" y="116"/>
                    <a:pt x="426" y="168"/>
                  </a:cubicBezTo>
                  <a:cubicBezTo>
                    <a:pt x="422" y="202"/>
                    <a:pt x="420" y="236"/>
                    <a:pt x="405" y="262"/>
                  </a:cubicBezTo>
                  <a:cubicBezTo>
                    <a:pt x="373" y="320"/>
                    <a:pt x="285" y="328"/>
                    <a:pt x="251" y="328"/>
                  </a:cubicBezTo>
                  <a:lnTo>
                    <a:pt x="191" y="328"/>
                  </a:lnTo>
                  <a:cubicBezTo>
                    <a:pt x="174" y="328"/>
                    <a:pt x="159" y="326"/>
                    <a:pt x="144" y="326"/>
                  </a:cubicBezTo>
                  <a:cubicBezTo>
                    <a:pt x="116" y="326"/>
                    <a:pt x="77" y="328"/>
                    <a:pt x="41" y="339"/>
                  </a:cubicBezTo>
                  <a:lnTo>
                    <a:pt x="0" y="352"/>
                  </a:lnTo>
                  <a:lnTo>
                    <a:pt x="28" y="382"/>
                  </a:lnTo>
                  <a:cubicBezTo>
                    <a:pt x="118" y="485"/>
                    <a:pt x="261" y="497"/>
                    <a:pt x="388" y="497"/>
                  </a:cubicBezTo>
                  <a:lnTo>
                    <a:pt x="426" y="497"/>
                  </a:lnTo>
                  <a:cubicBezTo>
                    <a:pt x="540" y="495"/>
                    <a:pt x="660" y="487"/>
                    <a:pt x="741" y="405"/>
                  </a:cubicBezTo>
                  <a:cubicBezTo>
                    <a:pt x="810" y="339"/>
                    <a:pt x="831" y="232"/>
                    <a:pt x="795" y="146"/>
                  </a:cubicBezTo>
                  <a:cubicBezTo>
                    <a:pt x="758" y="60"/>
                    <a:pt x="668" y="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297"/>
            <p:cNvSpPr/>
            <p:nvPr/>
          </p:nvSpPr>
          <p:spPr>
            <a:xfrm>
              <a:off x="7816838" y="1687202"/>
              <a:ext cx="75271" cy="28671"/>
            </a:xfrm>
            <a:custGeom>
              <a:rect b="b" l="l" r="r" t="t"/>
              <a:pathLst>
                <a:path extrusionOk="0" h="1009" w="2649">
                  <a:moveTo>
                    <a:pt x="1908" y="1"/>
                  </a:moveTo>
                  <a:cubicBezTo>
                    <a:pt x="1792" y="1"/>
                    <a:pt x="1675" y="11"/>
                    <a:pt x="1560" y="22"/>
                  </a:cubicBezTo>
                  <a:cubicBezTo>
                    <a:pt x="1353" y="41"/>
                    <a:pt x="1145" y="60"/>
                    <a:pt x="937" y="80"/>
                  </a:cubicBezTo>
                  <a:cubicBezTo>
                    <a:pt x="843" y="88"/>
                    <a:pt x="740" y="101"/>
                    <a:pt x="669" y="165"/>
                  </a:cubicBezTo>
                  <a:cubicBezTo>
                    <a:pt x="631" y="199"/>
                    <a:pt x="607" y="247"/>
                    <a:pt x="568" y="281"/>
                  </a:cubicBezTo>
                  <a:cubicBezTo>
                    <a:pt x="459" y="382"/>
                    <a:pt x="281" y="358"/>
                    <a:pt x="157" y="442"/>
                  </a:cubicBezTo>
                  <a:cubicBezTo>
                    <a:pt x="18" y="536"/>
                    <a:pt x="1" y="748"/>
                    <a:pt x="80" y="898"/>
                  </a:cubicBezTo>
                  <a:cubicBezTo>
                    <a:pt x="99" y="937"/>
                    <a:pt x="127" y="973"/>
                    <a:pt x="166" y="992"/>
                  </a:cubicBezTo>
                  <a:cubicBezTo>
                    <a:pt x="188" y="1003"/>
                    <a:pt x="210" y="1008"/>
                    <a:pt x="232" y="1008"/>
                  </a:cubicBezTo>
                  <a:cubicBezTo>
                    <a:pt x="329" y="1008"/>
                    <a:pt x="427" y="918"/>
                    <a:pt x="521" y="864"/>
                  </a:cubicBezTo>
                  <a:cubicBezTo>
                    <a:pt x="646" y="791"/>
                    <a:pt x="806" y="782"/>
                    <a:pt x="907" y="682"/>
                  </a:cubicBezTo>
                  <a:cubicBezTo>
                    <a:pt x="939" y="649"/>
                    <a:pt x="965" y="611"/>
                    <a:pt x="997" y="579"/>
                  </a:cubicBezTo>
                  <a:cubicBezTo>
                    <a:pt x="1077" y="498"/>
                    <a:pt x="1192" y="478"/>
                    <a:pt x="1310" y="478"/>
                  </a:cubicBezTo>
                  <a:cubicBezTo>
                    <a:pt x="1362" y="478"/>
                    <a:pt x="1414" y="482"/>
                    <a:pt x="1464" y="487"/>
                  </a:cubicBezTo>
                  <a:cubicBezTo>
                    <a:pt x="1719" y="512"/>
                    <a:pt x="1972" y="538"/>
                    <a:pt x="2227" y="562"/>
                  </a:cubicBezTo>
                  <a:cubicBezTo>
                    <a:pt x="2267" y="566"/>
                    <a:pt x="2307" y="570"/>
                    <a:pt x="2348" y="570"/>
                  </a:cubicBezTo>
                  <a:cubicBezTo>
                    <a:pt x="2385" y="570"/>
                    <a:pt x="2422" y="567"/>
                    <a:pt x="2458" y="557"/>
                  </a:cubicBezTo>
                  <a:cubicBezTo>
                    <a:pt x="2533" y="538"/>
                    <a:pt x="2606" y="484"/>
                    <a:pt x="2623" y="407"/>
                  </a:cubicBezTo>
                  <a:cubicBezTo>
                    <a:pt x="2649" y="304"/>
                    <a:pt x="2567" y="202"/>
                    <a:pt x="2477" y="144"/>
                  </a:cubicBezTo>
                  <a:cubicBezTo>
                    <a:pt x="2311" y="32"/>
                    <a:pt x="2112" y="1"/>
                    <a:pt x="19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297"/>
            <p:cNvSpPr/>
            <p:nvPr/>
          </p:nvSpPr>
          <p:spPr>
            <a:xfrm>
              <a:off x="7816099" y="1686406"/>
              <a:ext cx="76863" cy="30234"/>
            </a:xfrm>
            <a:custGeom>
              <a:rect b="b" l="l" r="r" t="t"/>
              <a:pathLst>
                <a:path extrusionOk="0" h="1064" w="2705">
                  <a:moveTo>
                    <a:pt x="1934" y="54"/>
                  </a:moveTo>
                  <a:cubicBezTo>
                    <a:pt x="2171" y="54"/>
                    <a:pt x="2349" y="99"/>
                    <a:pt x="2491" y="193"/>
                  </a:cubicBezTo>
                  <a:cubicBezTo>
                    <a:pt x="2566" y="245"/>
                    <a:pt x="2647" y="337"/>
                    <a:pt x="2623" y="431"/>
                  </a:cubicBezTo>
                  <a:cubicBezTo>
                    <a:pt x="2608" y="489"/>
                    <a:pt x="2553" y="540"/>
                    <a:pt x="2478" y="560"/>
                  </a:cubicBezTo>
                  <a:cubicBezTo>
                    <a:pt x="2448" y="568"/>
                    <a:pt x="2412" y="571"/>
                    <a:pt x="2375" y="571"/>
                  </a:cubicBezTo>
                  <a:cubicBezTo>
                    <a:pt x="2335" y="571"/>
                    <a:pt x="2293" y="567"/>
                    <a:pt x="2255" y="564"/>
                  </a:cubicBezTo>
                  <a:lnTo>
                    <a:pt x="1492" y="489"/>
                  </a:lnTo>
                  <a:cubicBezTo>
                    <a:pt x="1445" y="485"/>
                    <a:pt x="1389" y="480"/>
                    <a:pt x="1334" y="480"/>
                  </a:cubicBezTo>
                  <a:cubicBezTo>
                    <a:pt x="1184" y="480"/>
                    <a:pt x="1079" y="515"/>
                    <a:pt x="1004" y="587"/>
                  </a:cubicBezTo>
                  <a:cubicBezTo>
                    <a:pt x="987" y="605"/>
                    <a:pt x="972" y="622"/>
                    <a:pt x="957" y="641"/>
                  </a:cubicBezTo>
                  <a:cubicBezTo>
                    <a:pt x="944" y="658"/>
                    <a:pt x="931" y="675"/>
                    <a:pt x="914" y="690"/>
                  </a:cubicBezTo>
                  <a:cubicBezTo>
                    <a:pt x="858" y="746"/>
                    <a:pt x="781" y="772"/>
                    <a:pt x="699" y="800"/>
                  </a:cubicBezTo>
                  <a:cubicBezTo>
                    <a:pt x="644" y="819"/>
                    <a:pt x="586" y="838"/>
                    <a:pt x="532" y="868"/>
                  </a:cubicBezTo>
                  <a:cubicBezTo>
                    <a:pt x="507" y="883"/>
                    <a:pt x="481" y="902"/>
                    <a:pt x="453" y="920"/>
                  </a:cubicBezTo>
                  <a:cubicBezTo>
                    <a:pt x="386" y="965"/>
                    <a:pt x="317" y="1008"/>
                    <a:pt x="255" y="1008"/>
                  </a:cubicBezTo>
                  <a:cubicBezTo>
                    <a:pt x="238" y="1008"/>
                    <a:pt x="221" y="1005"/>
                    <a:pt x="205" y="997"/>
                  </a:cubicBezTo>
                  <a:cubicBezTo>
                    <a:pt x="177" y="984"/>
                    <a:pt x="151" y="956"/>
                    <a:pt x="130" y="913"/>
                  </a:cubicBezTo>
                  <a:cubicBezTo>
                    <a:pt x="59" y="780"/>
                    <a:pt x="65" y="581"/>
                    <a:pt x="198" y="491"/>
                  </a:cubicBezTo>
                  <a:cubicBezTo>
                    <a:pt x="252" y="455"/>
                    <a:pt x="316" y="442"/>
                    <a:pt x="382" y="425"/>
                  </a:cubicBezTo>
                  <a:cubicBezTo>
                    <a:pt x="464" y="407"/>
                    <a:pt x="549" y="388"/>
                    <a:pt x="612" y="328"/>
                  </a:cubicBezTo>
                  <a:cubicBezTo>
                    <a:pt x="633" y="311"/>
                    <a:pt x="648" y="290"/>
                    <a:pt x="665" y="268"/>
                  </a:cubicBezTo>
                  <a:cubicBezTo>
                    <a:pt x="680" y="249"/>
                    <a:pt x="695" y="230"/>
                    <a:pt x="712" y="213"/>
                  </a:cubicBezTo>
                  <a:cubicBezTo>
                    <a:pt x="774" y="157"/>
                    <a:pt x="864" y="144"/>
                    <a:pt x="965" y="135"/>
                  </a:cubicBezTo>
                  <a:lnTo>
                    <a:pt x="1591" y="75"/>
                  </a:lnTo>
                  <a:cubicBezTo>
                    <a:pt x="1694" y="65"/>
                    <a:pt x="1816" y="54"/>
                    <a:pt x="1934" y="54"/>
                  </a:cubicBezTo>
                  <a:close/>
                  <a:moveTo>
                    <a:pt x="1934" y="0"/>
                  </a:moveTo>
                  <a:cubicBezTo>
                    <a:pt x="1814" y="0"/>
                    <a:pt x="1691" y="11"/>
                    <a:pt x="1584" y="22"/>
                  </a:cubicBezTo>
                  <a:lnTo>
                    <a:pt x="961" y="82"/>
                  </a:lnTo>
                  <a:cubicBezTo>
                    <a:pt x="875" y="90"/>
                    <a:pt x="757" y="101"/>
                    <a:pt x="678" y="174"/>
                  </a:cubicBezTo>
                  <a:cubicBezTo>
                    <a:pt x="657" y="193"/>
                    <a:pt x="639" y="215"/>
                    <a:pt x="622" y="236"/>
                  </a:cubicBezTo>
                  <a:cubicBezTo>
                    <a:pt x="607" y="255"/>
                    <a:pt x="592" y="275"/>
                    <a:pt x="577" y="290"/>
                  </a:cubicBezTo>
                  <a:cubicBezTo>
                    <a:pt x="524" y="339"/>
                    <a:pt x="449" y="356"/>
                    <a:pt x="372" y="373"/>
                  </a:cubicBezTo>
                  <a:cubicBezTo>
                    <a:pt x="301" y="388"/>
                    <a:pt x="230" y="405"/>
                    <a:pt x="168" y="446"/>
                  </a:cubicBezTo>
                  <a:cubicBezTo>
                    <a:pt x="12" y="553"/>
                    <a:pt x="1" y="785"/>
                    <a:pt x="82" y="937"/>
                  </a:cubicBezTo>
                  <a:cubicBezTo>
                    <a:pt x="110" y="990"/>
                    <a:pt x="142" y="1024"/>
                    <a:pt x="181" y="1046"/>
                  </a:cubicBezTo>
                  <a:cubicBezTo>
                    <a:pt x="205" y="1057"/>
                    <a:pt x="230" y="1063"/>
                    <a:pt x="258" y="1063"/>
                  </a:cubicBezTo>
                  <a:cubicBezTo>
                    <a:pt x="337" y="1063"/>
                    <a:pt x="410" y="1014"/>
                    <a:pt x="483" y="965"/>
                  </a:cubicBezTo>
                  <a:cubicBezTo>
                    <a:pt x="509" y="947"/>
                    <a:pt x="534" y="928"/>
                    <a:pt x="560" y="915"/>
                  </a:cubicBezTo>
                  <a:cubicBezTo>
                    <a:pt x="607" y="887"/>
                    <a:pt x="663" y="868"/>
                    <a:pt x="717" y="851"/>
                  </a:cubicBezTo>
                  <a:cubicBezTo>
                    <a:pt x="800" y="823"/>
                    <a:pt x="886" y="793"/>
                    <a:pt x="952" y="729"/>
                  </a:cubicBezTo>
                  <a:cubicBezTo>
                    <a:pt x="969" y="712"/>
                    <a:pt x="984" y="692"/>
                    <a:pt x="999" y="675"/>
                  </a:cubicBezTo>
                  <a:cubicBezTo>
                    <a:pt x="1012" y="658"/>
                    <a:pt x="1025" y="641"/>
                    <a:pt x="1040" y="626"/>
                  </a:cubicBezTo>
                  <a:cubicBezTo>
                    <a:pt x="1104" y="562"/>
                    <a:pt x="1199" y="534"/>
                    <a:pt x="1334" y="534"/>
                  </a:cubicBezTo>
                  <a:cubicBezTo>
                    <a:pt x="1387" y="534"/>
                    <a:pt x="1443" y="538"/>
                    <a:pt x="1488" y="542"/>
                  </a:cubicBezTo>
                  <a:lnTo>
                    <a:pt x="2251" y="617"/>
                  </a:lnTo>
                  <a:cubicBezTo>
                    <a:pt x="2287" y="620"/>
                    <a:pt x="2332" y="624"/>
                    <a:pt x="2375" y="624"/>
                  </a:cubicBezTo>
                  <a:cubicBezTo>
                    <a:pt x="2418" y="624"/>
                    <a:pt x="2456" y="620"/>
                    <a:pt x="2491" y="611"/>
                  </a:cubicBezTo>
                  <a:cubicBezTo>
                    <a:pt x="2566" y="592"/>
                    <a:pt x="2653" y="536"/>
                    <a:pt x="2675" y="442"/>
                  </a:cubicBezTo>
                  <a:cubicBezTo>
                    <a:pt x="2705" y="322"/>
                    <a:pt x="2615" y="213"/>
                    <a:pt x="2518" y="148"/>
                  </a:cubicBezTo>
                  <a:cubicBezTo>
                    <a:pt x="2368" y="48"/>
                    <a:pt x="2182" y="0"/>
                    <a:pt x="19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297"/>
            <p:cNvSpPr/>
            <p:nvPr/>
          </p:nvSpPr>
          <p:spPr>
            <a:xfrm>
              <a:off x="8004168" y="1973635"/>
              <a:ext cx="59984" cy="16680"/>
            </a:xfrm>
            <a:custGeom>
              <a:rect b="b" l="l" r="r" t="t"/>
              <a:pathLst>
                <a:path extrusionOk="0" h="587" w="2111">
                  <a:moveTo>
                    <a:pt x="1084" y="1"/>
                  </a:moveTo>
                  <a:cubicBezTo>
                    <a:pt x="1052" y="1"/>
                    <a:pt x="1021" y="3"/>
                    <a:pt x="990" y="6"/>
                  </a:cubicBezTo>
                  <a:cubicBezTo>
                    <a:pt x="857" y="21"/>
                    <a:pt x="726" y="60"/>
                    <a:pt x="594" y="66"/>
                  </a:cubicBezTo>
                  <a:cubicBezTo>
                    <a:pt x="579" y="67"/>
                    <a:pt x="565" y="67"/>
                    <a:pt x="551" y="67"/>
                  </a:cubicBezTo>
                  <a:cubicBezTo>
                    <a:pt x="450" y="67"/>
                    <a:pt x="347" y="54"/>
                    <a:pt x="247" y="54"/>
                  </a:cubicBezTo>
                  <a:cubicBezTo>
                    <a:pt x="161" y="54"/>
                    <a:pt x="78" y="63"/>
                    <a:pt x="0" y="100"/>
                  </a:cubicBezTo>
                  <a:cubicBezTo>
                    <a:pt x="0" y="173"/>
                    <a:pt x="2" y="246"/>
                    <a:pt x="4" y="321"/>
                  </a:cubicBezTo>
                  <a:cubicBezTo>
                    <a:pt x="371" y="375"/>
                    <a:pt x="744" y="407"/>
                    <a:pt x="1114" y="422"/>
                  </a:cubicBezTo>
                  <a:cubicBezTo>
                    <a:pt x="1176" y="563"/>
                    <a:pt x="1356" y="587"/>
                    <a:pt x="1512" y="587"/>
                  </a:cubicBezTo>
                  <a:cubicBezTo>
                    <a:pt x="1520" y="587"/>
                    <a:pt x="1527" y="587"/>
                    <a:pt x="1534" y="587"/>
                  </a:cubicBezTo>
                  <a:cubicBezTo>
                    <a:pt x="1688" y="584"/>
                    <a:pt x="1843" y="584"/>
                    <a:pt x="1997" y="582"/>
                  </a:cubicBezTo>
                  <a:cubicBezTo>
                    <a:pt x="2027" y="580"/>
                    <a:pt x="2059" y="580"/>
                    <a:pt x="2083" y="561"/>
                  </a:cubicBezTo>
                  <a:cubicBezTo>
                    <a:pt x="2106" y="542"/>
                    <a:pt x="2110" y="497"/>
                    <a:pt x="2083" y="486"/>
                  </a:cubicBezTo>
                  <a:cubicBezTo>
                    <a:pt x="1975" y="353"/>
                    <a:pt x="1808" y="272"/>
                    <a:pt x="1639" y="272"/>
                  </a:cubicBezTo>
                  <a:cubicBezTo>
                    <a:pt x="1637" y="272"/>
                    <a:pt x="1635" y="272"/>
                    <a:pt x="1633" y="272"/>
                  </a:cubicBezTo>
                  <a:cubicBezTo>
                    <a:pt x="1599" y="272"/>
                    <a:pt x="1565" y="274"/>
                    <a:pt x="1533" y="274"/>
                  </a:cubicBezTo>
                  <a:cubicBezTo>
                    <a:pt x="1494" y="274"/>
                    <a:pt x="1457" y="271"/>
                    <a:pt x="1423" y="255"/>
                  </a:cubicBezTo>
                  <a:cubicBezTo>
                    <a:pt x="1358" y="227"/>
                    <a:pt x="1320" y="128"/>
                    <a:pt x="1373" y="83"/>
                  </a:cubicBezTo>
                  <a:cubicBezTo>
                    <a:pt x="1291" y="22"/>
                    <a:pt x="1187" y="1"/>
                    <a:pt x="10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297"/>
            <p:cNvSpPr/>
            <p:nvPr/>
          </p:nvSpPr>
          <p:spPr>
            <a:xfrm>
              <a:off x="8003372" y="1972896"/>
              <a:ext cx="61376" cy="18214"/>
            </a:xfrm>
            <a:custGeom>
              <a:rect b="b" l="l" r="r" t="t"/>
              <a:pathLst>
                <a:path extrusionOk="0" h="641" w="2160">
                  <a:moveTo>
                    <a:pt x="1109" y="53"/>
                  </a:moveTo>
                  <a:cubicBezTo>
                    <a:pt x="1211" y="53"/>
                    <a:pt x="1296" y="74"/>
                    <a:pt x="1363" y="116"/>
                  </a:cubicBezTo>
                  <a:cubicBezTo>
                    <a:pt x="1350" y="135"/>
                    <a:pt x="1346" y="158"/>
                    <a:pt x="1350" y="184"/>
                  </a:cubicBezTo>
                  <a:cubicBezTo>
                    <a:pt x="1356" y="236"/>
                    <a:pt x="1393" y="285"/>
                    <a:pt x="1440" y="306"/>
                  </a:cubicBezTo>
                  <a:cubicBezTo>
                    <a:pt x="1481" y="326"/>
                    <a:pt x="1526" y="328"/>
                    <a:pt x="1560" y="328"/>
                  </a:cubicBezTo>
                  <a:cubicBezTo>
                    <a:pt x="1577" y="328"/>
                    <a:pt x="1594" y="326"/>
                    <a:pt x="1611" y="326"/>
                  </a:cubicBezTo>
                  <a:cubicBezTo>
                    <a:pt x="1629" y="326"/>
                    <a:pt x="1644" y="323"/>
                    <a:pt x="1663" y="323"/>
                  </a:cubicBezTo>
                  <a:cubicBezTo>
                    <a:pt x="1824" y="323"/>
                    <a:pt x="1988" y="403"/>
                    <a:pt x="2089" y="529"/>
                  </a:cubicBezTo>
                  <a:lnTo>
                    <a:pt x="2100" y="535"/>
                  </a:lnTo>
                  <a:cubicBezTo>
                    <a:pt x="2102" y="535"/>
                    <a:pt x="2102" y="538"/>
                    <a:pt x="2102" y="542"/>
                  </a:cubicBezTo>
                  <a:cubicBezTo>
                    <a:pt x="2104" y="550"/>
                    <a:pt x="2100" y="561"/>
                    <a:pt x="2093" y="565"/>
                  </a:cubicBezTo>
                  <a:cubicBezTo>
                    <a:pt x="2078" y="578"/>
                    <a:pt x="2053" y="580"/>
                    <a:pt x="2025" y="580"/>
                  </a:cubicBezTo>
                  <a:lnTo>
                    <a:pt x="1560" y="587"/>
                  </a:lnTo>
                  <a:lnTo>
                    <a:pt x="1541" y="587"/>
                  </a:lnTo>
                  <a:cubicBezTo>
                    <a:pt x="1333" y="587"/>
                    <a:pt x="1211" y="538"/>
                    <a:pt x="1168" y="437"/>
                  </a:cubicBezTo>
                  <a:lnTo>
                    <a:pt x="1161" y="422"/>
                  </a:lnTo>
                  <a:lnTo>
                    <a:pt x="1144" y="422"/>
                  </a:lnTo>
                  <a:cubicBezTo>
                    <a:pt x="782" y="407"/>
                    <a:pt x="416" y="375"/>
                    <a:pt x="58" y="323"/>
                  </a:cubicBezTo>
                  <a:lnTo>
                    <a:pt x="54" y="143"/>
                  </a:lnTo>
                  <a:cubicBezTo>
                    <a:pt x="116" y="118"/>
                    <a:pt x="185" y="107"/>
                    <a:pt x="277" y="107"/>
                  </a:cubicBezTo>
                  <a:cubicBezTo>
                    <a:pt x="324" y="107"/>
                    <a:pt x="375" y="109"/>
                    <a:pt x="422" y="113"/>
                  </a:cubicBezTo>
                  <a:cubicBezTo>
                    <a:pt x="469" y="116"/>
                    <a:pt x="516" y="119"/>
                    <a:pt x="563" y="119"/>
                  </a:cubicBezTo>
                  <a:cubicBezTo>
                    <a:pt x="583" y="119"/>
                    <a:pt x="602" y="119"/>
                    <a:pt x="622" y="118"/>
                  </a:cubicBezTo>
                  <a:cubicBezTo>
                    <a:pt x="701" y="113"/>
                    <a:pt x="780" y="101"/>
                    <a:pt x="855" y="86"/>
                  </a:cubicBezTo>
                  <a:cubicBezTo>
                    <a:pt x="909" y="75"/>
                    <a:pt x="964" y="64"/>
                    <a:pt x="1020" y="58"/>
                  </a:cubicBezTo>
                  <a:cubicBezTo>
                    <a:pt x="1051" y="54"/>
                    <a:pt x="1081" y="53"/>
                    <a:pt x="1109" y="53"/>
                  </a:cubicBezTo>
                  <a:close/>
                  <a:moveTo>
                    <a:pt x="1115" y="0"/>
                  </a:moveTo>
                  <a:cubicBezTo>
                    <a:pt x="1083" y="0"/>
                    <a:pt x="1050" y="2"/>
                    <a:pt x="1016" y="6"/>
                  </a:cubicBezTo>
                  <a:cubicBezTo>
                    <a:pt x="958" y="13"/>
                    <a:pt x="900" y="23"/>
                    <a:pt x="844" y="32"/>
                  </a:cubicBezTo>
                  <a:cubicBezTo>
                    <a:pt x="772" y="47"/>
                    <a:pt x="694" y="60"/>
                    <a:pt x="619" y="64"/>
                  </a:cubicBezTo>
                  <a:cubicBezTo>
                    <a:pt x="602" y="65"/>
                    <a:pt x="585" y="65"/>
                    <a:pt x="568" y="65"/>
                  </a:cubicBezTo>
                  <a:cubicBezTo>
                    <a:pt x="521" y="65"/>
                    <a:pt x="474" y="63"/>
                    <a:pt x="427" y="60"/>
                  </a:cubicBezTo>
                  <a:cubicBezTo>
                    <a:pt x="377" y="56"/>
                    <a:pt x="326" y="53"/>
                    <a:pt x="277" y="53"/>
                  </a:cubicBezTo>
                  <a:cubicBezTo>
                    <a:pt x="170" y="53"/>
                    <a:pt x="88" y="68"/>
                    <a:pt x="15" y="103"/>
                  </a:cubicBezTo>
                  <a:lnTo>
                    <a:pt x="0" y="109"/>
                  </a:lnTo>
                  <a:lnTo>
                    <a:pt x="5" y="368"/>
                  </a:lnTo>
                  <a:lnTo>
                    <a:pt x="28" y="373"/>
                  </a:lnTo>
                  <a:cubicBezTo>
                    <a:pt x="390" y="426"/>
                    <a:pt x="759" y="458"/>
                    <a:pt x="1125" y="473"/>
                  </a:cubicBezTo>
                  <a:cubicBezTo>
                    <a:pt x="1183" y="585"/>
                    <a:pt x="1320" y="640"/>
                    <a:pt x="1541" y="640"/>
                  </a:cubicBezTo>
                  <a:lnTo>
                    <a:pt x="2025" y="634"/>
                  </a:lnTo>
                  <a:cubicBezTo>
                    <a:pt x="2053" y="634"/>
                    <a:pt x="2096" y="634"/>
                    <a:pt x="2128" y="608"/>
                  </a:cubicBezTo>
                  <a:cubicBezTo>
                    <a:pt x="2149" y="591"/>
                    <a:pt x="2160" y="561"/>
                    <a:pt x="2156" y="535"/>
                  </a:cubicBezTo>
                  <a:cubicBezTo>
                    <a:pt x="2153" y="516"/>
                    <a:pt x="2143" y="499"/>
                    <a:pt x="2128" y="491"/>
                  </a:cubicBezTo>
                  <a:cubicBezTo>
                    <a:pt x="2014" y="353"/>
                    <a:pt x="1841" y="270"/>
                    <a:pt x="1659" y="270"/>
                  </a:cubicBezTo>
                  <a:cubicBezTo>
                    <a:pt x="1644" y="270"/>
                    <a:pt x="1626" y="272"/>
                    <a:pt x="1609" y="272"/>
                  </a:cubicBezTo>
                  <a:cubicBezTo>
                    <a:pt x="1592" y="272"/>
                    <a:pt x="1575" y="274"/>
                    <a:pt x="1560" y="274"/>
                  </a:cubicBezTo>
                  <a:cubicBezTo>
                    <a:pt x="1517" y="274"/>
                    <a:pt x="1487" y="268"/>
                    <a:pt x="1461" y="257"/>
                  </a:cubicBezTo>
                  <a:cubicBezTo>
                    <a:pt x="1431" y="244"/>
                    <a:pt x="1408" y="210"/>
                    <a:pt x="1404" y="178"/>
                  </a:cubicBezTo>
                  <a:cubicBezTo>
                    <a:pt x="1401" y="163"/>
                    <a:pt x="1401" y="143"/>
                    <a:pt x="1419" y="131"/>
                  </a:cubicBezTo>
                  <a:lnTo>
                    <a:pt x="1444" y="109"/>
                  </a:lnTo>
                  <a:lnTo>
                    <a:pt x="1419" y="90"/>
                  </a:lnTo>
                  <a:cubicBezTo>
                    <a:pt x="1340" y="30"/>
                    <a:pt x="1237" y="0"/>
                    <a:pt x="11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297"/>
            <p:cNvSpPr/>
            <p:nvPr/>
          </p:nvSpPr>
          <p:spPr>
            <a:xfrm>
              <a:off x="7090164" y="2300813"/>
              <a:ext cx="38758" cy="183504"/>
            </a:xfrm>
            <a:custGeom>
              <a:rect b="b" l="l" r="r" t="t"/>
              <a:pathLst>
                <a:path extrusionOk="0" h="6458" w="1364">
                  <a:moveTo>
                    <a:pt x="308" y="0"/>
                  </a:moveTo>
                  <a:cubicBezTo>
                    <a:pt x="288" y="0"/>
                    <a:pt x="268" y="4"/>
                    <a:pt x="247" y="13"/>
                  </a:cubicBezTo>
                  <a:cubicBezTo>
                    <a:pt x="67" y="270"/>
                    <a:pt x="59" y="607"/>
                    <a:pt x="57" y="920"/>
                  </a:cubicBezTo>
                  <a:cubicBezTo>
                    <a:pt x="57" y="1022"/>
                    <a:pt x="57" y="1125"/>
                    <a:pt x="84" y="1222"/>
                  </a:cubicBezTo>
                  <a:cubicBezTo>
                    <a:pt x="108" y="1294"/>
                    <a:pt x="146" y="1363"/>
                    <a:pt x="181" y="1429"/>
                  </a:cubicBezTo>
                  <a:cubicBezTo>
                    <a:pt x="382" y="1832"/>
                    <a:pt x="449" y="2299"/>
                    <a:pt x="369" y="2743"/>
                  </a:cubicBezTo>
                  <a:cubicBezTo>
                    <a:pt x="331" y="2955"/>
                    <a:pt x="258" y="3163"/>
                    <a:pt x="228" y="3377"/>
                  </a:cubicBezTo>
                  <a:cubicBezTo>
                    <a:pt x="185" y="3677"/>
                    <a:pt x="221" y="3981"/>
                    <a:pt x="239" y="4283"/>
                  </a:cubicBezTo>
                  <a:cubicBezTo>
                    <a:pt x="269" y="4890"/>
                    <a:pt x="209" y="5500"/>
                    <a:pt x="61" y="6089"/>
                  </a:cubicBezTo>
                  <a:cubicBezTo>
                    <a:pt x="29" y="6214"/>
                    <a:pt x="1" y="6366"/>
                    <a:pt x="93" y="6454"/>
                  </a:cubicBezTo>
                  <a:cubicBezTo>
                    <a:pt x="107" y="6456"/>
                    <a:pt x="120" y="6457"/>
                    <a:pt x="134" y="6457"/>
                  </a:cubicBezTo>
                  <a:cubicBezTo>
                    <a:pt x="244" y="6457"/>
                    <a:pt x="349" y="6384"/>
                    <a:pt x="410" y="6289"/>
                  </a:cubicBezTo>
                  <a:cubicBezTo>
                    <a:pt x="476" y="6181"/>
                    <a:pt x="500" y="6055"/>
                    <a:pt x="524" y="5931"/>
                  </a:cubicBezTo>
                  <a:cubicBezTo>
                    <a:pt x="547" y="5920"/>
                    <a:pt x="570" y="5915"/>
                    <a:pt x="593" y="5915"/>
                  </a:cubicBezTo>
                  <a:cubicBezTo>
                    <a:pt x="713" y="5915"/>
                    <a:pt x="823" y="6052"/>
                    <a:pt x="888" y="6169"/>
                  </a:cubicBezTo>
                  <a:cubicBezTo>
                    <a:pt x="953" y="6285"/>
                    <a:pt x="1066" y="6416"/>
                    <a:pt x="1183" y="6416"/>
                  </a:cubicBezTo>
                  <a:cubicBezTo>
                    <a:pt x="1208" y="6416"/>
                    <a:pt x="1233" y="6409"/>
                    <a:pt x="1258" y="6396"/>
                  </a:cubicBezTo>
                  <a:cubicBezTo>
                    <a:pt x="1336" y="6353"/>
                    <a:pt x="1363" y="6248"/>
                    <a:pt x="1342" y="6162"/>
                  </a:cubicBezTo>
                  <a:cubicBezTo>
                    <a:pt x="1321" y="6076"/>
                    <a:pt x="1261" y="6004"/>
                    <a:pt x="1198" y="5941"/>
                  </a:cubicBezTo>
                  <a:cubicBezTo>
                    <a:pt x="1036" y="5772"/>
                    <a:pt x="839" y="5629"/>
                    <a:pt x="723" y="5425"/>
                  </a:cubicBezTo>
                  <a:cubicBezTo>
                    <a:pt x="528" y="5087"/>
                    <a:pt x="599" y="4665"/>
                    <a:pt x="674" y="4279"/>
                  </a:cubicBezTo>
                  <a:cubicBezTo>
                    <a:pt x="710" y="4090"/>
                    <a:pt x="749" y="3900"/>
                    <a:pt x="785" y="3709"/>
                  </a:cubicBezTo>
                  <a:cubicBezTo>
                    <a:pt x="794" y="3668"/>
                    <a:pt x="802" y="3623"/>
                    <a:pt x="830" y="3591"/>
                  </a:cubicBezTo>
                  <a:cubicBezTo>
                    <a:pt x="929" y="3473"/>
                    <a:pt x="1190" y="3578"/>
                    <a:pt x="1237" y="3430"/>
                  </a:cubicBezTo>
                  <a:cubicBezTo>
                    <a:pt x="1316" y="3326"/>
                    <a:pt x="1265" y="3171"/>
                    <a:pt x="1186" y="3064"/>
                  </a:cubicBezTo>
                  <a:cubicBezTo>
                    <a:pt x="1106" y="2959"/>
                    <a:pt x="1001" y="2865"/>
                    <a:pt x="967" y="2736"/>
                  </a:cubicBezTo>
                  <a:cubicBezTo>
                    <a:pt x="935" y="2616"/>
                    <a:pt x="971" y="2490"/>
                    <a:pt x="984" y="2366"/>
                  </a:cubicBezTo>
                  <a:cubicBezTo>
                    <a:pt x="1025" y="1946"/>
                    <a:pt x="779" y="1541"/>
                    <a:pt x="783" y="1117"/>
                  </a:cubicBezTo>
                  <a:cubicBezTo>
                    <a:pt x="783" y="1061"/>
                    <a:pt x="787" y="1001"/>
                    <a:pt x="759" y="952"/>
                  </a:cubicBezTo>
                  <a:cubicBezTo>
                    <a:pt x="729" y="900"/>
                    <a:pt x="671" y="872"/>
                    <a:pt x="629" y="832"/>
                  </a:cubicBezTo>
                  <a:cubicBezTo>
                    <a:pt x="504" y="710"/>
                    <a:pt x="545" y="508"/>
                    <a:pt x="543" y="335"/>
                  </a:cubicBezTo>
                  <a:cubicBezTo>
                    <a:pt x="543" y="184"/>
                    <a:pt x="439" y="0"/>
                    <a:pt x="3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297"/>
            <p:cNvSpPr/>
            <p:nvPr/>
          </p:nvSpPr>
          <p:spPr>
            <a:xfrm>
              <a:off x="7089454" y="2300017"/>
              <a:ext cx="40264" cy="185038"/>
            </a:xfrm>
            <a:custGeom>
              <a:rect b="b" l="l" r="r" t="t"/>
              <a:pathLst>
                <a:path extrusionOk="0" h="6512" w="1417">
                  <a:moveTo>
                    <a:pt x="332" y="54"/>
                  </a:moveTo>
                  <a:cubicBezTo>
                    <a:pt x="444" y="54"/>
                    <a:pt x="540" y="223"/>
                    <a:pt x="542" y="363"/>
                  </a:cubicBezTo>
                  <a:cubicBezTo>
                    <a:pt x="542" y="397"/>
                    <a:pt x="540" y="433"/>
                    <a:pt x="540" y="468"/>
                  </a:cubicBezTo>
                  <a:cubicBezTo>
                    <a:pt x="534" y="618"/>
                    <a:pt x="527" y="774"/>
                    <a:pt x="634" y="879"/>
                  </a:cubicBezTo>
                  <a:cubicBezTo>
                    <a:pt x="651" y="896"/>
                    <a:pt x="671" y="909"/>
                    <a:pt x="688" y="922"/>
                  </a:cubicBezTo>
                  <a:cubicBezTo>
                    <a:pt x="718" y="945"/>
                    <a:pt x="746" y="965"/>
                    <a:pt x="761" y="992"/>
                  </a:cubicBezTo>
                  <a:cubicBezTo>
                    <a:pt x="782" y="1029"/>
                    <a:pt x="782" y="1076"/>
                    <a:pt x="780" y="1127"/>
                  </a:cubicBezTo>
                  <a:lnTo>
                    <a:pt x="780" y="1145"/>
                  </a:lnTo>
                  <a:cubicBezTo>
                    <a:pt x="778" y="1346"/>
                    <a:pt x="834" y="1545"/>
                    <a:pt x="885" y="1736"/>
                  </a:cubicBezTo>
                  <a:cubicBezTo>
                    <a:pt x="943" y="1950"/>
                    <a:pt x="1003" y="2171"/>
                    <a:pt x="981" y="2392"/>
                  </a:cubicBezTo>
                  <a:cubicBezTo>
                    <a:pt x="979" y="2424"/>
                    <a:pt x="973" y="2456"/>
                    <a:pt x="969" y="2488"/>
                  </a:cubicBezTo>
                  <a:cubicBezTo>
                    <a:pt x="956" y="2582"/>
                    <a:pt x="941" y="2676"/>
                    <a:pt x="966" y="2771"/>
                  </a:cubicBezTo>
                  <a:cubicBezTo>
                    <a:pt x="992" y="2869"/>
                    <a:pt x="1058" y="2949"/>
                    <a:pt x="1121" y="3026"/>
                  </a:cubicBezTo>
                  <a:cubicBezTo>
                    <a:pt x="1144" y="3051"/>
                    <a:pt x="1168" y="3079"/>
                    <a:pt x="1189" y="3109"/>
                  </a:cubicBezTo>
                  <a:cubicBezTo>
                    <a:pt x="1258" y="3201"/>
                    <a:pt x="1313" y="3345"/>
                    <a:pt x="1241" y="3443"/>
                  </a:cubicBezTo>
                  <a:lnTo>
                    <a:pt x="1236" y="3452"/>
                  </a:lnTo>
                  <a:cubicBezTo>
                    <a:pt x="1219" y="3508"/>
                    <a:pt x="1157" y="3516"/>
                    <a:pt x="1058" y="3525"/>
                  </a:cubicBezTo>
                  <a:cubicBezTo>
                    <a:pt x="979" y="3531"/>
                    <a:pt x="887" y="3540"/>
                    <a:pt x="834" y="3602"/>
                  </a:cubicBezTo>
                  <a:cubicBezTo>
                    <a:pt x="801" y="3641"/>
                    <a:pt x="793" y="3690"/>
                    <a:pt x="784" y="3731"/>
                  </a:cubicBezTo>
                  <a:lnTo>
                    <a:pt x="671" y="4303"/>
                  </a:lnTo>
                  <a:cubicBezTo>
                    <a:pt x="589" y="4725"/>
                    <a:pt x="531" y="5130"/>
                    <a:pt x="724" y="5466"/>
                  </a:cubicBezTo>
                  <a:cubicBezTo>
                    <a:pt x="810" y="5614"/>
                    <a:pt x="934" y="5732"/>
                    <a:pt x="1056" y="5845"/>
                  </a:cubicBezTo>
                  <a:cubicBezTo>
                    <a:pt x="1106" y="5890"/>
                    <a:pt x="1157" y="5939"/>
                    <a:pt x="1204" y="5987"/>
                  </a:cubicBezTo>
                  <a:cubicBezTo>
                    <a:pt x="1260" y="6044"/>
                    <a:pt x="1320" y="6115"/>
                    <a:pt x="1341" y="6197"/>
                  </a:cubicBezTo>
                  <a:cubicBezTo>
                    <a:pt x="1358" y="6267"/>
                    <a:pt x="1339" y="6362"/>
                    <a:pt x="1271" y="6400"/>
                  </a:cubicBezTo>
                  <a:cubicBezTo>
                    <a:pt x="1249" y="6411"/>
                    <a:pt x="1228" y="6415"/>
                    <a:pt x="1206" y="6415"/>
                  </a:cubicBezTo>
                  <a:cubicBezTo>
                    <a:pt x="1101" y="6415"/>
                    <a:pt x="996" y="6291"/>
                    <a:pt x="936" y="6184"/>
                  </a:cubicBezTo>
                  <a:cubicBezTo>
                    <a:pt x="891" y="6104"/>
                    <a:pt x="771" y="5916"/>
                    <a:pt x="617" y="5916"/>
                  </a:cubicBezTo>
                  <a:cubicBezTo>
                    <a:pt x="589" y="5916"/>
                    <a:pt x="564" y="5922"/>
                    <a:pt x="536" y="5933"/>
                  </a:cubicBezTo>
                  <a:lnTo>
                    <a:pt x="525" y="5939"/>
                  </a:lnTo>
                  <a:lnTo>
                    <a:pt x="521" y="5952"/>
                  </a:lnTo>
                  <a:cubicBezTo>
                    <a:pt x="499" y="6074"/>
                    <a:pt x="478" y="6199"/>
                    <a:pt x="411" y="6302"/>
                  </a:cubicBezTo>
                  <a:cubicBezTo>
                    <a:pt x="351" y="6398"/>
                    <a:pt x="252" y="6460"/>
                    <a:pt x="157" y="6460"/>
                  </a:cubicBezTo>
                  <a:cubicBezTo>
                    <a:pt x="148" y="6460"/>
                    <a:pt x="140" y="6459"/>
                    <a:pt x="131" y="6458"/>
                  </a:cubicBezTo>
                  <a:cubicBezTo>
                    <a:pt x="58" y="6381"/>
                    <a:pt x="79" y="6252"/>
                    <a:pt x="112" y="6124"/>
                  </a:cubicBezTo>
                  <a:cubicBezTo>
                    <a:pt x="261" y="5530"/>
                    <a:pt x="321" y="4920"/>
                    <a:pt x="289" y="4311"/>
                  </a:cubicBezTo>
                  <a:cubicBezTo>
                    <a:pt x="287" y="4245"/>
                    <a:pt x="283" y="4178"/>
                    <a:pt x="276" y="4112"/>
                  </a:cubicBezTo>
                  <a:cubicBezTo>
                    <a:pt x="261" y="3881"/>
                    <a:pt x="246" y="3641"/>
                    <a:pt x="279" y="3409"/>
                  </a:cubicBezTo>
                  <a:cubicBezTo>
                    <a:pt x="296" y="3291"/>
                    <a:pt x="326" y="3174"/>
                    <a:pt x="356" y="3060"/>
                  </a:cubicBezTo>
                  <a:cubicBezTo>
                    <a:pt x="379" y="2968"/>
                    <a:pt x="403" y="2871"/>
                    <a:pt x="420" y="2775"/>
                  </a:cubicBezTo>
                  <a:cubicBezTo>
                    <a:pt x="501" y="2325"/>
                    <a:pt x="433" y="1854"/>
                    <a:pt x="229" y="1447"/>
                  </a:cubicBezTo>
                  <a:lnTo>
                    <a:pt x="208" y="1408"/>
                  </a:lnTo>
                  <a:cubicBezTo>
                    <a:pt x="180" y="1352"/>
                    <a:pt x="152" y="1299"/>
                    <a:pt x="135" y="1243"/>
                  </a:cubicBezTo>
                  <a:cubicBezTo>
                    <a:pt x="107" y="1149"/>
                    <a:pt x="109" y="1046"/>
                    <a:pt x="109" y="948"/>
                  </a:cubicBezTo>
                  <a:cubicBezTo>
                    <a:pt x="112" y="669"/>
                    <a:pt x="114" y="322"/>
                    <a:pt x="289" y="63"/>
                  </a:cubicBezTo>
                  <a:cubicBezTo>
                    <a:pt x="302" y="56"/>
                    <a:pt x="317" y="54"/>
                    <a:pt x="332" y="54"/>
                  </a:cubicBezTo>
                  <a:close/>
                  <a:moveTo>
                    <a:pt x="332" y="1"/>
                  </a:moveTo>
                  <a:cubicBezTo>
                    <a:pt x="309" y="1"/>
                    <a:pt x="283" y="7"/>
                    <a:pt x="261" y="16"/>
                  </a:cubicBezTo>
                  <a:lnTo>
                    <a:pt x="253" y="20"/>
                  </a:lnTo>
                  <a:lnTo>
                    <a:pt x="249" y="26"/>
                  </a:lnTo>
                  <a:cubicBezTo>
                    <a:pt x="60" y="300"/>
                    <a:pt x="58" y="658"/>
                    <a:pt x="56" y="948"/>
                  </a:cubicBezTo>
                  <a:cubicBezTo>
                    <a:pt x="54" y="1050"/>
                    <a:pt x="54" y="1157"/>
                    <a:pt x="86" y="1258"/>
                  </a:cubicBezTo>
                  <a:cubicBezTo>
                    <a:pt x="103" y="1320"/>
                    <a:pt x="133" y="1376"/>
                    <a:pt x="161" y="1432"/>
                  </a:cubicBezTo>
                  <a:lnTo>
                    <a:pt x="182" y="1470"/>
                  </a:lnTo>
                  <a:cubicBezTo>
                    <a:pt x="381" y="1869"/>
                    <a:pt x="448" y="2327"/>
                    <a:pt x="369" y="2766"/>
                  </a:cubicBezTo>
                  <a:cubicBezTo>
                    <a:pt x="351" y="2861"/>
                    <a:pt x="326" y="2955"/>
                    <a:pt x="302" y="3047"/>
                  </a:cubicBezTo>
                  <a:cubicBezTo>
                    <a:pt x="274" y="3163"/>
                    <a:pt x="244" y="3281"/>
                    <a:pt x="227" y="3401"/>
                  </a:cubicBezTo>
                  <a:cubicBezTo>
                    <a:pt x="193" y="3638"/>
                    <a:pt x="208" y="3881"/>
                    <a:pt x="225" y="4116"/>
                  </a:cubicBezTo>
                  <a:cubicBezTo>
                    <a:pt x="229" y="4183"/>
                    <a:pt x="234" y="4247"/>
                    <a:pt x="236" y="4313"/>
                  </a:cubicBezTo>
                  <a:cubicBezTo>
                    <a:pt x="268" y="4918"/>
                    <a:pt x="208" y="5522"/>
                    <a:pt x="60" y="6111"/>
                  </a:cubicBezTo>
                  <a:cubicBezTo>
                    <a:pt x="22" y="6259"/>
                    <a:pt x="0" y="6407"/>
                    <a:pt x="101" y="6501"/>
                  </a:cubicBezTo>
                  <a:lnTo>
                    <a:pt x="105" y="6507"/>
                  </a:lnTo>
                  <a:lnTo>
                    <a:pt x="114" y="6509"/>
                  </a:lnTo>
                  <a:cubicBezTo>
                    <a:pt x="129" y="6512"/>
                    <a:pt x="144" y="6512"/>
                    <a:pt x="159" y="6512"/>
                  </a:cubicBezTo>
                  <a:cubicBezTo>
                    <a:pt x="270" y="6512"/>
                    <a:pt x="388" y="6441"/>
                    <a:pt x="456" y="6332"/>
                  </a:cubicBezTo>
                  <a:cubicBezTo>
                    <a:pt x="525" y="6224"/>
                    <a:pt x="551" y="6094"/>
                    <a:pt x="572" y="5978"/>
                  </a:cubicBezTo>
                  <a:cubicBezTo>
                    <a:pt x="587" y="5972"/>
                    <a:pt x="602" y="5969"/>
                    <a:pt x="617" y="5969"/>
                  </a:cubicBezTo>
                  <a:cubicBezTo>
                    <a:pt x="746" y="5969"/>
                    <a:pt x="859" y="6154"/>
                    <a:pt x="889" y="6209"/>
                  </a:cubicBezTo>
                  <a:cubicBezTo>
                    <a:pt x="960" y="6336"/>
                    <a:pt x="1080" y="6469"/>
                    <a:pt x="1206" y="6469"/>
                  </a:cubicBezTo>
                  <a:cubicBezTo>
                    <a:pt x="1236" y="6469"/>
                    <a:pt x="1266" y="6462"/>
                    <a:pt x="1296" y="6447"/>
                  </a:cubicBezTo>
                  <a:cubicBezTo>
                    <a:pt x="1388" y="6396"/>
                    <a:pt x="1416" y="6276"/>
                    <a:pt x="1393" y="6184"/>
                  </a:cubicBezTo>
                  <a:cubicBezTo>
                    <a:pt x="1369" y="6089"/>
                    <a:pt x="1305" y="6012"/>
                    <a:pt x="1243" y="5950"/>
                  </a:cubicBezTo>
                  <a:cubicBezTo>
                    <a:pt x="1196" y="5901"/>
                    <a:pt x="1142" y="5852"/>
                    <a:pt x="1093" y="5804"/>
                  </a:cubicBezTo>
                  <a:cubicBezTo>
                    <a:pt x="975" y="5695"/>
                    <a:pt x="851" y="5580"/>
                    <a:pt x="771" y="5440"/>
                  </a:cubicBezTo>
                  <a:cubicBezTo>
                    <a:pt x="587" y="5119"/>
                    <a:pt x="645" y="4723"/>
                    <a:pt x="724" y="4313"/>
                  </a:cubicBezTo>
                  <a:lnTo>
                    <a:pt x="836" y="3741"/>
                  </a:lnTo>
                  <a:cubicBezTo>
                    <a:pt x="844" y="3705"/>
                    <a:pt x="851" y="3664"/>
                    <a:pt x="874" y="3636"/>
                  </a:cubicBezTo>
                  <a:cubicBezTo>
                    <a:pt x="915" y="3591"/>
                    <a:pt x="990" y="3585"/>
                    <a:pt x="1063" y="3578"/>
                  </a:cubicBezTo>
                  <a:cubicBezTo>
                    <a:pt x="1153" y="3572"/>
                    <a:pt x="1253" y="3563"/>
                    <a:pt x="1286" y="3471"/>
                  </a:cubicBezTo>
                  <a:cubicBezTo>
                    <a:pt x="1373" y="3351"/>
                    <a:pt x="1311" y="3184"/>
                    <a:pt x="1232" y="3077"/>
                  </a:cubicBezTo>
                  <a:cubicBezTo>
                    <a:pt x="1211" y="3047"/>
                    <a:pt x="1187" y="3019"/>
                    <a:pt x="1161" y="2991"/>
                  </a:cubicBezTo>
                  <a:cubicBezTo>
                    <a:pt x="1099" y="2916"/>
                    <a:pt x="1041" y="2846"/>
                    <a:pt x="1018" y="2758"/>
                  </a:cubicBezTo>
                  <a:cubicBezTo>
                    <a:pt x="994" y="2674"/>
                    <a:pt x="1007" y="2589"/>
                    <a:pt x="1022" y="2497"/>
                  </a:cubicBezTo>
                  <a:cubicBezTo>
                    <a:pt x="1026" y="2462"/>
                    <a:pt x="1031" y="2430"/>
                    <a:pt x="1035" y="2398"/>
                  </a:cubicBezTo>
                  <a:cubicBezTo>
                    <a:pt x="1058" y="2167"/>
                    <a:pt x="996" y="1942"/>
                    <a:pt x="936" y="1721"/>
                  </a:cubicBezTo>
                  <a:cubicBezTo>
                    <a:pt x="885" y="1535"/>
                    <a:pt x="831" y="1340"/>
                    <a:pt x="834" y="1145"/>
                  </a:cubicBezTo>
                  <a:lnTo>
                    <a:pt x="834" y="1127"/>
                  </a:lnTo>
                  <a:cubicBezTo>
                    <a:pt x="836" y="1076"/>
                    <a:pt x="836" y="1016"/>
                    <a:pt x="808" y="965"/>
                  </a:cubicBezTo>
                  <a:cubicBezTo>
                    <a:pt x="786" y="928"/>
                    <a:pt x="752" y="905"/>
                    <a:pt x="720" y="879"/>
                  </a:cubicBezTo>
                  <a:cubicBezTo>
                    <a:pt x="703" y="868"/>
                    <a:pt x="688" y="855"/>
                    <a:pt x="673" y="840"/>
                  </a:cubicBezTo>
                  <a:cubicBezTo>
                    <a:pt x="581" y="753"/>
                    <a:pt x="587" y="609"/>
                    <a:pt x="591" y="470"/>
                  </a:cubicBezTo>
                  <a:cubicBezTo>
                    <a:pt x="594" y="433"/>
                    <a:pt x="596" y="397"/>
                    <a:pt x="596" y="363"/>
                  </a:cubicBezTo>
                  <a:cubicBezTo>
                    <a:pt x="594" y="195"/>
                    <a:pt x="478" y="1"/>
                    <a:pt x="3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297"/>
            <p:cNvSpPr/>
            <p:nvPr/>
          </p:nvSpPr>
          <p:spPr>
            <a:xfrm>
              <a:off x="4758527" y="2213442"/>
              <a:ext cx="42622" cy="44299"/>
            </a:xfrm>
            <a:custGeom>
              <a:rect b="b" l="l" r="r" t="t"/>
              <a:pathLst>
                <a:path extrusionOk="0" h="1559" w="1500">
                  <a:moveTo>
                    <a:pt x="206" y="1"/>
                  </a:moveTo>
                  <a:cubicBezTo>
                    <a:pt x="152" y="106"/>
                    <a:pt x="75" y="196"/>
                    <a:pt x="0" y="286"/>
                  </a:cubicBezTo>
                  <a:cubicBezTo>
                    <a:pt x="95" y="365"/>
                    <a:pt x="214" y="417"/>
                    <a:pt x="339" y="427"/>
                  </a:cubicBezTo>
                  <a:cubicBezTo>
                    <a:pt x="359" y="539"/>
                    <a:pt x="218" y="587"/>
                    <a:pt x="94" y="587"/>
                  </a:cubicBezTo>
                  <a:cubicBezTo>
                    <a:pt x="75" y="587"/>
                    <a:pt x="56" y="586"/>
                    <a:pt x="39" y="584"/>
                  </a:cubicBezTo>
                  <a:lnTo>
                    <a:pt x="39" y="584"/>
                  </a:lnTo>
                  <a:cubicBezTo>
                    <a:pt x="47" y="704"/>
                    <a:pt x="58" y="826"/>
                    <a:pt x="67" y="946"/>
                  </a:cubicBezTo>
                  <a:cubicBezTo>
                    <a:pt x="71" y="999"/>
                    <a:pt x="62" y="1070"/>
                    <a:pt x="13" y="1087"/>
                  </a:cubicBezTo>
                  <a:cubicBezTo>
                    <a:pt x="35" y="1115"/>
                    <a:pt x="54" y="1143"/>
                    <a:pt x="77" y="1166"/>
                  </a:cubicBezTo>
                  <a:cubicBezTo>
                    <a:pt x="103" y="1196"/>
                    <a:pt x="131" y="1224"/>
                    <a:pt x="165" y="1244"/>
                  </a:cubicBezTo>
                  <a:cubicBezTo>
                    <a:pt x="214" y="1269"/>
                    <a:pt x="272" y="1271"/>
                    <a:pt x="330" y="1271"/>
                  </a:cubicBezTo>
                  <a:cubicBezTo>
                    <a:pt x="465" y="1276"/>
                    <a:pt x="602" y="1278"/>
                    <a:pt x="739" y="1282"/>
                  </a:cubicBezTo>
                  <a:cubicBezTo>
                    <a:pt x="939" y="1286"/>
                    <a:pt x="1151" y="1297"/>
                    <a:pt x="1309" y="1417"/>
                  </a:cubicBezTo>
                  <a:cubicBezTo>
                    <a:pt x="1371" y="1466"/>
                    <a:pt x="1425" y="1531"/>
                    <a:pt x="1500" y="1559"/>
                  </a:cubicBezTo>
                  <a:cubicBezTo>
                    <a:pt x="1487" y="1505"/>
                    <a:pt x="1476" y="1449"/>
                    <a:pt x="1474" y="1394"/>
                  </a:cubicBezTo>
                  <a:cubicBezTo>
                    <a:pt x="1472" y="1321"/>
                    <a:pt x="1476" y="1246"/>
                    <a:pt x="1468" y="1173"/>
                  </a:cubicBezTo>
                  <a:cubicBezTo>
                    <a:pt x="1461" y="1106"/>
                    <a:pt x="1440" y="1040"/>
                    <a:pt x="1421" y="976"/>
                  </a:cubicBezTo>
                  <a:cubicBezTo>
                    <a:pt x="1376" y="830"/>
                    <a:pt x="1322" y="676"/>
                    <a:pt x="1200" y="586"/>
                  </a:cubicBezTo>
                  <a:cubicBezTo>
                    <a:pt x="1001" y="436"/>
                    <a:pt x="675" y="513"/>
                    <a:pt x="510" y="327"/>
                  </a:cubicBezTo>
                  <a:cubicBezTo>
                    <a:pt x="452" y="260"/>
                    <a:pt x="427" y="170"/>
                    <a:pt x="369" y="102"/>
                  </a:cubicBezTo>
                  <a:cubicBezTo>
                    <a:pt x="324" y="52"/>
                    <a:pt x="268" y="20"/>
                    <a:pt x="2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297"/>
            <p:cNvSpPr/>
            <p:nvPr/>
          </p:nvSpPr>
          <p:spPr>
            <a:xfrm>
              <a:off x="4757419" y="2212590"/>
              <a:ext cx="44782" cy="46373"/>
            </a:xfrm>
            <a:custGeom>
              <a:rect b="b" l="l" r="r" t="t"/>
              <a:pathLst>
                <a:path extrusionOk="0" h="1632" w="1576">
                  <a:moveTo>
                    <a:pt x="258" y="65"/>
                  </a:moveTo>
                  <a:cubicBezTo>
                    <a:pt x="311" y="84"/>
                    <a:pt x="354" y="112"/>
                    <a:pt x="386" y="151"/>
                  </a:cubicBezTo>
                  <a:cubicBezTo>
                    <a:pt x="414" y="181"/>
                    <a:pt x="433" y="217"/>
                    <a:pt x="455" y="256"/>
                  </a:cubicBezTo>
                  <a:cubicBezTo>
                    <a:pt x="476" y="297"/>
                    <a:pt x="498" y="337"/>
                    <a:pt x="530" y="374"/>
                  </a:cubicBezTo>
                  <a:cubicBezTo>
                    <a:pt x="626" y="483"/>
                    <a:pt x="770" y="507"/>
                    <a:pt x="909" y="532"/>
                  </a:cubicBezTo>
                  <a:cubicBezTo>
                    <a:pt x="1021" y="552"/>
                    <a:pt x="1136" y="573"/>
                    <a:pt x="1224" y="637"/>
                  </a:cubicBezTo>
                  <a:cubicBezTo>
                    <a:pt x="1335" y="719"/>
                    <a:pt x="1385" y="856"/>
                    <a:pt x="1434" y="1014"/>
                  </a:cubicBezTo>
                  <a:cubicBezTo>
                    <a:pt x="1453" y="1076"/>
                    <a:pt x="1473" y="1141"/>
                    <a:pt x="1481" y="1207"/>
                  </a:cubicBezTo>
                  <a:cubicBezTo>
                    <a:pt x="1485" y="1250"/>
                    <a:pt x="1485" y="1295"/>
                    <a:pt x="1485" y="1340"/>
                  </a:cubicBezTo>
                  <a:cubicBezTo>
                    <a:pt x="1485" y="1370"/>
                    <a:pt x="1485" y="1398"/>
                    <a:pt x="1488" y="1426"/>
                  </a:cubicBezTo>
                  <a:cubicBezTo>
                    <a:pt x="1488" y="1462"/>
                    <a:pt x="1494" y="1499"/>
                    <a:pt x="1500" y="1539"/>
                  </a:cubicBezTo>
                  <a:cubicBezTo>
                    <a:pt x="1475" y="1522"/>
                    <a:pt x="1449" y="1501"/>
                    <a:pt x="1423" y="1477"/>
                  </a:cubicBezTo>
                  <a:cubicBezTo>
                    <a:pt x="1404" y="1460"/>
                    <a:pt x="1385" y="1443"/>
                    <a:pt x="1363" y="1426"/>
                  </a:cubicBezTo>
                  <a:cubicBezTo>
                    <a:pt x="1207" y="1306"/>
                    <a:pt x="1006" y="1291"/>
                    <a:pt x="781" y="1284"/>
                  </a:cubicBezTo>
                  <a:lnTo>
                    <a:pt x="369" y="1276"/>
                  </a:lnTo>
                  <a:cubicBezTo>
                    <a:pt x="318" y="1274"/>
                    <a:pt x="262" y="1274"/>
                    <a:pt x="217" y="1250"/>
                  </a:cubicBezTo>
                  <a:cubicBezTo>
                    <a:pt x="185" y="1233"/>
                    <a:pt x="157" y="1205"/>
                    <a:pt x="136" y="1179"/>
                  </a:cubicBezTo>
                  <a:cubicBezTo>
                    <a:pt x="121" y="1162"/>
                    <a:pt x="108" y="1145"/>
                    <a:pt x="93" y="1126"/>
                  </a:cubicBezTo>
                  <a:cubicBezTo>
                    <a:pt x="123" y="1096"/>
                    <a:pt x="138" y="1042"/>
                    <a:pt x="134" y="974"/>
                  </a:cubicBezTo>
                  <a:lnTo>
                    <a:pt x="106" y="644"/>
                  </a:lnTo>
                  <a:lnTo>
                    <a:pt x="106" y="644"/>
                  </a:lnTo>
                  <a:cubicBezTo>
                    <a:pt x="114" y="644"/>
                    <a:pt x="122" y="644"/>
                    <a:pt x="130" y="644"/>
                  </a:cubicBezTo>
                  <a:cubicBezTo>
                    <a:pt x="218" y="644"/>
                    <a:pt x="325" y="623"/>
                    <a:pt x="376" y="560"/>
                  </a:cubicBezTo>
                  <a:cubicBezTo>
                    <a:pt x="401" y="528"/>
                    <a:pt x="412" y="492"/>
                    <a:pt x="403" y="451"/>
                  </a:cubicBezTo>
                  <a:lnTo>
                    <a:pt x="399" y="432"/>
                  </a:lnTo>
                  <a:lnTo>
                    <a:pt x="380" y="429"/>
                  </a:lnTo>
                  <a:cubicBezTo>
                    <a:pt x="271" y="421"/>
                    <a:pt x="164" y="378"/>
                    <a:pt x="76" y="312"/>
                  </a:cubicBezTo>
                  <a:cubicBezTo>
                    <a:pt x="144" y="232"/>
                    <a:pt x="209" y="153"/>
                    <a:pt x="258" y="65"/>
                  </a:cubicBezTo>
                  <a:close/>
                  <a:moveTo>
                    <a:pt x="232" y="1"/>
                  </a:moveTo>
                  <a:lnTo>
                    <a:pt x="221" y="20"/>
                  </a:lnTo>
                  <a:cubicBezTo>
                    <a:pt x="170" y="119"/>
                    <a:pt x="95" y="209"/>
                    <a:pt x="18" y="299"/>
                  </a:cubicBezTo>
                  <a:lnTo>
                    <a:pt x="1" y="318"/>
                  </a:lnTo>
                  <a:lnTo>
                    <a:pt x="22" y="335"/>
                  </a:lnTo>
                  <a:cubicBezTo>
                    <a:pt x="114" y="414"/>
                    <a:pt x="232" y="466"/>
                    <a:pt x="352" y="481"/>
                  </a:cubicBezTo>
                  <a:cubicBezTo>
                    <a:pt x="352" y="498"/>
                    <a:pt x="346" y="513"/>
                    <a:pt x="335" y="526"/>
                  </a:cubicBezTo>
                  <a:cubicBezTo>
                    <a:pt x="303" y="564"/>
                    <a:pt x="224" y="590"/>
                    <a:pt x="131" y="590"/>
                  </a:cubicBezTo>
                  <a:cubicBezTo>
                    <a:pt x="114" y="590"/>
                    <a:pt x="97" y="590"/>
                    <a:pt x="80" y="588"/>
                  </a:cubicBezTo>
                  <a:lnTo>
                    <a:pt x="48" y="584"/>
                  </a:lnTo>
                  <a:lnTo>
                    <a:pt x="80" y="978"/>
                  </a:lnTo>
                  <a:cubicBezTo>
                    <a:pt x="84" y="1023"/>
                    <a:pt x="76" y="1081"/>
                    <a:pt x="44" y="1094"/>
                  </a:cubicBezTo>
                  <a:lnTo>
                    <a:pt x="9" y="1106"/>
                  </a:lnTo>
                  <a:lnTo>
                    <a:pt x="50" y="1160"/>
                  </a:lnTo>
                  <a:cubicBezTo>
                    <a:pt x="65" y="1177"/>
                    <a:pt x="80" y="1196"/>
                    <a:pt x="95" y="1216"/>
                  </a:cubicBezTo>
                  <a:cubicBezTo>
                    <a:pt x="121" y="1244"/>
                    <a:pt x="153" y="1276"/>
                    <a:pt x="191" y="1297"/>
                  </a:cubicBezTo>
                  <a:cubicBezTo>
                    <a:pt x="247" y="1325"/>
                    <a:pt x="311" y="1327"/>
                    <a:pt x="367" y="1329"/>
                  </a:cubicBezTo>
                  <a:lnTo>
                    <a:pt x="778" y="1338"/>
                  </a:lnTo>
                  <a:cubicBezTo>
                    <a:pt x="995" y="1344"/>
                    <a:pt x="1188" y="1357"/>
                    <a:pt x="1331" y="1469"/>
                  </a:cubicBezTo>
                  <a:cubicBezTo>
                    <a:pt x="1350" y="1484"/>
                    <a:pt x="1370" y="1501"/>
                    <a:pt x="1387" y="1516"/>
                  </a:cubicBezTo>
                  <a:cubicBezTo>
                    <a:pt x="1430" y="1554"/>
                    <a:pt x="1473" y="1593"/>
                    <a:pt x="1528" y="1614"/>
                  </a:cubicBezTo>
                  <a:lnTo>
                    <a:pt x="1575" y="1631"/>
                  </a:lnTo>
                  <a:lnTo>
                    <a:pt x="1575" y="1631"/>
                  </a:lnTo>
                  <a:lnTo>
                    <a:pt x="1565" y="1584"/>
                  </a:lnTo>
                  <a:cubicBezTo>
                    <a:pt x="1550" y="1522"/>
                    <a:pt x="1543" y="1471"/>
                    <a:pt x="1541" y="1424"/>
                  </a:cubicBezTo>
                  <a:cubicBezTo>
                    <a:pt x="1539" y="1396"/>
                    <a:pt x="1539" y="1368"/>
                    <a:pt x="1539" y="1340"/>
                  </a:cubicBezTo>
                  <a:cubicBezTo>
                    <a:pt x="1539" y="1295"/>
                    <a:pt x="1539" y="1248"/>
                    <a:pt x="1535" y="1201"/>
                  </a:cubicBezTo>
                  <a:cubicBezTo>
                    <a:pt x="1526" y="1130"/>
                    <a:pt x="1505" y="1064"/>
                    <a:pt x="1485" y="997"/>
                  </a:cubicBezTo>
                  <a:cubicBezTo>
                    <a:pt x="1445" y="869"/>
                    <a:pt x="1389" y="693"/>
                    <a:pt x="1256" y="594"/>
                  </a:cubicBezTo>
                  <a:cubicBezTo>
                    <a:pt x="1158" y="522"/>
                    <a:pt x="1036" y="500"/>
                    <a:pt x="918" y="479"/>
                  </a:cubicBezTo>
                  <a:cubicBezTo>
                    <a:pt x="783" y="455"/>
                    <a:pt x="654" y="434"/>
                    <a:pt x="571" y="337"/>
                  </a:cubicBezTo>
                  <a:cubicBezTo>
                    <a:pt x="543" y="307"/>
                    <a:pt x="523" y="269"/>
                    <a:pt x="502" y="230"/>
                  </a:cubicBezTo>
                  <a:cubicBezTo>
                    <a:pt x="481" y="192"/>
                    <a:pt x="457" y="151"/>
                    <a:pt x="427" y="114"/>
                  </a:cubicBezTo>
                  <a:cubicBezTo>
                    <a:pt x="382" y="65"/>
                    <a:pt x="326" y="29"/>
                    <a:pt x="253" y="7"/>
                  </a:cubicBezTo>
                  <a:lnTo>
                    <a:pt x="2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297"/>
            <p:cNvSpPr/>
            <p:nvPr/>
          </p:nvSpPr>
          <p:spPr>
            <a:xfrm>
              <a:off x="4883632" y="1420516"/>
              <a:ext cx="3148979" cy="1184422"/>
            </a:xfrm>
            <a:custGeom>
              <a:rect b="b" l="l" r="r" t="t"/>
              <a:pathLst>
                <a:path extrusionOk="0" h="41683" w="110821">
                  <a:moveTo>
                    <a:pt x="55506" y="27890"/>
                  </a:moveTo>
                  <a:cubicBezTo>
                    <a:pt x="55520" y="27890"/>
                    <a:pt x="55534" y="27891"/>
                    <a:pt x="55548" y="27893"/>
                  </a:cubicBezTo>
                  <a:cubicBezTo>
                    <a:pt x="55788" y="27925"/>
                    <a:pt x="55893" y="28219"/>
                    <a:pt x="55885" y="28461"/>
                  </a:cubicBezTo>
                  <a:cubicBezTo>
                    <a:pt x="55859" y="29292"/>
                    <a:pt x="55143" y="29950"/>
                    <a:pt x="55000" y="30768"/>
                  </a:cubicBezTo>
                  <a:cubicBezTo>
                    <a:pt x="54773" y="30768"/>
                    <a:pt x="54546" y="30790"/>
                    <a:pt x="54325" y="30832"/>
                  </a:cubicBezTo>
                  <a:cubicBezTo>
                    <a:pt x="54357" y="30922"/>
                    <a:pt x="54295" y="31025"/>
                    <a:pt x="54214" y="31077"/>
                  </a:cubicBezTo>
                  <a:cubicBezTo>
                    <a:pt x="54132" y="31130"/>
                    <a:pt x="54036" y="31149"/>
                    <a:pt x="53946" y="31188"/>
                  </a:cubicBezTo>
                  <a:cubicBezTo>
                    <a:pt x="53639" y="31317"/>
                    <a:pt x="53464" y="31638"/>
                    <a:pt x="53213" y="31857"/>
                  </a:cubicBezTo>
                  <a:cubicBezTo>
                    <a:pt x="52875" y="32152"/>
                    <a:pt x="52412" y="32249"/>
                    <a:pt x="51973" y="32336"/>
                  </a:cubicBezTo>
                  <a:cubicBezTo>
                    <a:pt x="51935" y="32343"/>
                    <a:pt x="51897" y="32351"/>
                    <a:pt x="51859" y="32351"/>
                  </a:cubicBezTo>
                  <a:cubicBezTo>
                    <a:pt x="51836" y="32351"/>
                    <a:pt x="51813" y="32348"/>
                    <a:pt x="51790" y="32341"/>
                  </a:cubicBezTo>
                  <a:cubicBezTo>
                    <a:pt x="51651" y="32296"/>
                    <a:pt x="51623" y="32092"/>
                    <a:pt x="51707" y="31972"/>
                  </a:cubicBezTo>
                  <a:cubicBezTo>
                    <a:pt x="51793" y="31854"/>
                    <a:pt x="51945" y="31805"/>
                    <a:pt x="52088" y="31779"/>
                  </a:cubicBezTo>
                  <a:cubicBezTo>
                    <a:pt x="52234" y="31756"/>
                    <a:pt x="52384" y="31747"/>
                    <a:pt x="52515" y="31681"/>
                  </a:cubicBezTo>
                  <a:cubicBezTo>
                    <a:pt x="52729" y="31572"/>
                    <a:pt x="52845" y="31299"/>
                    <a:pt x="52772" y="31068"/>
                  </a:cubicBezTo>
                  <a:cubicBezTo>
                    <a:pt x="53453" y="30811"/>
                    <a:pt x="54023" y="30271"/>
                    <a:pt x="54316" y="29605"/>
                  </a:cubicBezTo>
                  <a:cubicBezTo>
                    <a:pt x="54366" y="29496"/>
                    <a:pt x="54411" y="29376"/>
                    <a:pt x="54509" y="29303"/>
                  </a:cubicBezTo>
                  <a:cubicBezTo>
                    <a:pt x="54584" y="29247"/>
                    <a:pt x="54681" y="29226"/>
                    <a:pt x="54760" y="29176"/>
                  </a:cubicBezTo>
                  <a:cubicBezTo>
                    <a:pt x="54993" y="29035"/>
                    <a:pt x="55015" y="28714"/>
                    <a:pt x="55060" y="28444"/>
                  </a:cubicBezTo>
                  <a:cubicBezTo>
                    <a:pt x="55100" y="28190"/>
                    <a:pt x="55258" y="27890"/>
                    <a:pt x="55506" y="27890"/>
                  </a:cubicBezTo>
                  <a:close/>
                  <a:moveTo>
                    <a:pt x="51885" y="0"/>
                  </a:moveTo>
                  <a:cubicBezTo>
                    <a:pt x="51815" y="0"/>
                    <a:pt x="51743" y="15"/>
                    <a:pt x="51673" y="28"/>
                  </a:cubicBezTo>
                  <a:cubicBezTo>
                    <a:pt x="51409" y="79"/>
                    <a:pt x="51146" y="133"/>
                    <a:pt x="50882" y="184"/>
                  </a:cubicBezTo>
                  <a:cubicBezTo>
                    <a:pt x="50837" y="195"/>
                    <a:pt x="50788" y="206"/>
                    <a:pt x="50756" y="240"/>
                  </a:cubicBezTo>
                  <a:cubicBezTo>
                    <a:pt x="50726" y="274"/>
                    <a:pt x="50719" y="324"/>
                    <a:pt x="50702" y="366"/>
                  </a:cubicBezTo>
                  <a:cubicBezTo>
                    <a:pt x="50633" y="557"/>
                    <a:pt x="50396" y="611"/>
                    <a:pt x="50196" y="636"/>
                  </a:cubicBezTo>
                  <a:cubicBezTo>
                    <a:pt x="50269" y="737"/>
                    <a:pt x="50214" y="883"/>
                    <a:pt x="50128" y="973"/>
                  </a:cubicBezTo>
                  <a:cubicBezTo>
                    <a:pt x="50042" y="1061"/>
                    <a:pt x="49929" y="1123"/>
                    <a:pt x="49851" y="1221"/>
                  </a:cubicBezTo>
                  <a:cubicBezTo>
                    <a:pt x="49689" y="1431"/>
                    <a:pt x="49744" y="1731"/>
                    <a:pt x="49809" y="1990"/>
                  </a:cubicBezTo>
                  <a:cubicBezTo>
                    <a:pt x="49799" y="1990"/>
                    <a:pt x="49789" y="1990"/>
                    <a:pt x="49779" y="1990"/>
                  </a:cubicBezTo>
                  <a:cubicBezTo>
                    <a:pt x="49551" y="1990"/>
                    <a:pt x="49342" y="2014"/>
                    <a:pt x="49114" y="2057"/>
                  </a:cubicBezTo>
                  <a:cubicBezTo>
                    <a:pt x="48975" y="2083"/>
                    <a:pt x="48834" y="2110"/>
                    <a:pt x="48695" y="2136"/>
                  </a:cubicBezTo>
                  <a:cubicBezTo>
                    <a:pt x="48724" y="2133"/>
                    <a:pt x="48753" y="2131"/>
                    <a:pt x="48783" y="2131"/>
                  </a:cubicBezTo>
                  <a:cubicBezTo>
                    <a:pt x="49207" y="2131"/>
                    <a:pt x="49631" y="2455"/>
                    <a:pt x="49699" y="2880"/>
                  </a:cubicBezTo>
                  <a:cubicBezTo>
                    <a:pt x="49776" y="3353"/>
                    <a:pt x="49477" y="3799"/>
                    <a:pt x="49189" y="4184"/>
                  </a:cubicBezTo>
                  <a:cubicBezTo>
                    <a:pt x="49129" y="4261"/>
                    <a:pt x="49069" y="4343"/>
                    <a:pt x="48986" y="4399"/>
                  </a:cubicBezTo>
                  <a:cubicBezTo>
                    <a:pt x="48853" y="4486"/>
                    <a:pt x="48675" y="4493"/>
                    <a:pt x="48545" y="4589"/>
                  </a:cubicBezTo>
                  <a:cubicBezTo>
                    <a:pt x="48380" y="4709"/>
                    <a:pt x="48335" y="4941"/>
                    <a:pt x="48189" y="5084"/>
                  </a:cubicBezTo>
                  <a:cubicBezTo>
                    <a:pt x="48046" y="5222"/>
                    <a:pt x="47839" y="5252"/>
                    <a:pt x="47634" y="5252"/>
                  </a:cubicBezTo>
                  <a:cubicBezTo>
                    <a:pt x="47578" y="5252"/>
                    <a:pt x="47523" y="5250"/>
                    <a:pt x="47469" y="5247"/>
                  </a:cubicBezTo>
                  <a:cubicBezTo>
                    <a:pt x="47403" y="5243"/>
                    <a:pt x="47325" y="5236"/>
                    <a:pt x="47285" y="5181"/>
                  </a:cubicBezTo>
                  <a:cubicBezTo>
                    <a:pt x="47212" y="5086"/>
                    <a:pt x="47313" y="4945"/>
                    <a:pt x="47274" y="4833"/>
                  </a:cubicBezTo>
                  <a:cubicBezTo>
                    <a:pt x="47248" y="4752"/>
                    <a:pt x="47158" y="4709"/>
                    <a:pt x="47116" y="4636"/>
                  </a:cubicBezTo>
                  <a:cubicBezTo>
                    <a:pt x="47004" y="4441"/>
                    <a:pt x="47268" y="4246"/>
                    <a:pt x="47484" y="4180"/>
                  </a:cubicBezTo>
                  <a:cubicBezTo>
                    <a:pt x="47893" y="4049"/>
                    <a:pt x="48332" y="3927"/>
                    <a:pt x="48622" y="3610"/>
                  </a:cubicBezTo>
                  <a:cubicBezTo>
                    <a:pt x="48909" y="3293"/>
                    <a:pt x="48945" y="2704"/>
                    <a:pt x="48572" y="2490"/>
                  </a:cubicBezTo>
                  <a:cubicBezTo>
                    <a:pt x="48481" y="2437"/>
                    <a:pt x="48384" y="2414"/>
                    <a:pt x="48285" y="2414"/>
                  </a:cubicBezTo>
                  <a:cubicBezTo>
                    <a:pt x="48006" y="2414"/>
                    <a:pt x="47709" y="2593"/>
                    <a:pt x="47480" y="2781"/>
                  </a:cubicBezTo>
                  <a:cubicBezTo>
                    <a:pt x="47205" y="3009"/>
                    <a:pt x="46891" y="3268"/>
                    <a:pt x="46549" y="3268"/>
                  </a:cubicBezTo>
                  <a:cubicBezTo>
                    <a:pt x="46505" y="3268"/>
                    <a:pt x="46460" y="3264"/>
                    <a:pt x="46415" y="3254"/>
                  </a:cubicBezTo>
                  <a:cubicBezTo>
                    <a:pt x="46244" y="3218"/>
                    <a:pt x="46096" y="3111"/>
                    <a:pt x="45933" y="3047"/>
                  </a:cubicBezTo>
                  <a:cubicBezTo>
                    <a:pt x="45704" y="2959"/>
                    <a:pt x="45451" y="2959"/>
                    <a:pt x="45207" y="2959"/>
                  </a:cubicBezTo>
                  <a:cubicBezTo>
                    <a:pt x="44926" y="2959"/>
                    <a:pt x="44641" y="2961"/>
                    <a:pt x="44373" y="3040"/>
                  </a:cubicBezTo>
                  <a:cubicBezTo>
                    <a:pt x="43996" y="3150"/>
                    <a:pt x="43681" y="3402"/>
                    <a:pt x="43343" y="3597"/>
                  </a:cubicBezTo>
                  <a:cubicBezTo>
                    <a:pt x="42833" y="3893"/>
                    <a:pt x="42261" y="4064"/>
                    <a:pt x="41686" y="4193"/>
                  </a:cubicBezTo>
                  <a:cubicBezTo>
                    <a:pt x="41536" y="4225"/>
                    <a:pt x="41369" y="4266"/>
                    <a:pt x="41284" y="4392"/>
                  </a:cubicBezTo>
                  <a:cubicBezTo>
                    <a:pt x="41241" y="4456"/>
                    <a:pt x="41224" y="4534"/>
                    <a:pt x="41209" y="4609"/>
                  </a:cubicBezTo>
                  <a:cubicBezTo>
                    <a:pt x="41140" y="4964"/>
                    <a:pt x="41095" y="5322"/>
                    <a:pt x="41078" y="5682"/>
                  </a:cubicBezTo>
                  <a:cubicBezTo>
                    <a:pt x="41074" y="5765"/>
                    <a:pt x="41067" y="5855"/>
                    <a:pt x="41009" y="5915"/>
                  </a:cubicBezTo>
                  <a:cubicBezTo>
                    <a:pt x="40964" y="5963"/>
                    <a:pt x="40898" y="5978"/>
                    <a:pt x="40834" y="5993"/>
                  </a:cubicBezTo>
                  <a:cubicBezTo>
                    <a:pt x="40339" y="6098"/>
                    <a:pt x="39835" y="6168"/>
                    <a:pt x="39328" y="6200"/>
                  </a:cubicBezTo>
                  <a:cubicBezTo>
                    <a:pt x="39092" y="6215"/>
                    <a:pt x="38846" y="6226"/>
                    <a:pt x="38636" y="6333"/>
                  </a:cubicBezTo>
                  <a:cubicBezTo>
                    <a:pt x="38505" y="6400"/>
                    <a:pt x="38391" y="6502"/>
                    <a:pt x="38252" y="6554"/>
                  </a:cubicBezTo>
                  <a:cubicBezTo>
                    <a:pt x="38174" y="6583"/>
                    <a:pt x="38092" y="6594"/>
                    <a:pt x="38010" y="6594"/>
                  </a:cubicBezTo>
                  <a:cubicBezTo>
                    <a:pt x="37887" y="6594"/>
                    <a:pt x="37761" y="6570"/>
                    <a:pt x="37639" y="6545"/>
                  </a:cubicBezTo>
                  <a:cubicBezTo>
                    <a:pt x="37515" y="6519"/>
                    <a:pt x="37385" y="6494"/>
                    <a:pt x="37259" y="6494"/>
                  </a:cubicBezTo>
                  <a:cubicBezTo>
                    <a:pt x="37179" y="6494"/>
                    <a:pt x="37100" y="6504"/>
                    <a:pt x="37024" y="6530"/>
                  </a:cubicBezTo>
                  <a:cubicBezTo>
                    <a:pt x="36827" y="6597"/>
                    <a:pt x="36669" y="6820"/>
                    <a:pt x="36748" y="7012"/>
                  </a:cubicBezTo>
                  <a:cubicBezTo>
                    <a:pt x="36808" y="7160"/>
                    <a:pt x="36990" y="7265"/>
                    <a:pt x="36971" y="7422"/>
                  </a:cubicBezTo>
                  <a:cubicBezTo>
                    <a:pt x="36962" y="7494"/>
                    <a:pt x="36909" y="7559"/>
                    <a:pt x="36911" y="7634"/>
                  </a:cubicBezTo>
                  <a:cubicBezTo>
                    <a:pt x="36913" y="7709"/>
                    <a:pt x="36975" y="7769"/>
                    <a:pt x="37035" y="7818"/>
                  </a:cubicBezTo>
                  <a:cubicBezTo>
                    <a:pt x="37335" y="8054"/>
                    <a:pt x="37712" y="8186"/>
                    <a:pt x="38093" y="8189"/>
                  </a:cubicBezTo>
                  <a:cubicBezTo>
                    <a:pt x="38166" y="8489"/>
                    <a:pt x="38183" y="8902"/>
                    <a:pt x="37892" y="9003"/>
                  </a:cubicBezTo>
                  <a:cubicBezTo>
                    <a:pt x="37855" y="9016"/>
                    <a:pt x="37816" y="9022"/>
                    <a:pt x="37776" y="9022"/>
                  </a:cubicBezTo>
                  <a:cubicBezTo>
                    <a:pt x="37705" y="9022"/>
                    <a:pt x="37633" y="9003"/>
                    <a:pt x="37566" y="8977"/>
                  </a:cubicBezTo>
                  <a:cubicBezTo>
                    <a:pt x="37089" y="8780"/>
                    <a:pt x="36849" y="8199"/>
                    <a:pt x="36360" y="8036"/>
                  </a:cubicBezTo>
                  <a:cubicBezTo>
                    <a:pt x="35938" y="7893"/>
                    <a:pt x="35405" y="8094"/>
                    <a:pt x="35068" y="7803"/>
                  </a:cubicBezTo>
                  <a:cubicBezTo>
                    <a:pt x="35021" y="7762"/>
                    <a:pt x="34976" y="7711"/>
                    <a:pt x="34916" y="7698"/>
                  </a:cubicBezTo>
                  <a:cubicBezTo>
                    <a:pt x="34905" y="7696"/>
                    <a:pt x="34893" y="7695"/>
                    <a:pt x="34882" y="7695"/>
                  </a:cubicBezTo>
                  <a:cubicBezTo>
                    <a:pt x="34832" y="7695"/>
                    <a:pt x="34783" y="7716"/>
                    <a:pt x="34736" y="7737"/>
                  </a:cubicBezTo>
                  <a:cubicBezTo>
                    <a:pt x="34655" y="7775"/>
                    <a:pt x="34571" y="7814"/>
                    <a:pt x="34488" y="7852"/>
                  </a:cubicBezTo>
                  <a:cubicBezTo>
                    <a:pt x="34447" y="7872"/>
                    <a:pt x="34402" y="7895"/>
                    <a:pt x="34385" y="7938"/>
                  </a:cubicBezTo>
                  <a:cubicBezTo>
                    <a:pt x="34370" y="7977"/>
                    <a:pt x="34385" y="8019"/>
                    <a:pt x="34404" y="8056"/>
                  </a:cubicBezTo>
                  <a:cubicBezTo>
                    <a:pt x="34492" y="8219"/>
                    <a:pt x="34674" y="8302"/>
                    <a:pt x="34845" y="8366"/>
                  </a:cubicBezTo>
                  <a:cubicBezTo>
                    <a:pt x="35019" y="8431"/>
                    <a:pt x="35203" y="8495"/>
                    <a:pt x="35317" y="8639"/>
                  </a:cubicBezTo>
                  <a:cubicBezTo>
                    <a:pt x="35428" y="8784"/>
                    <a:pt x="35420" y="9039"/>
                    <a:pt x="35253" y="9114"/>
                  </a:cubicBezTo>
                  <a:lnTo>
                    <a:pt x="34282" y="8632"/>
                  </a:lnTo>
                  <a:cubicBezTo>
                    <a:pt x="34205" y="8594"/>
                    <a:pt x="34105" y="8566"/>
                    <a:pt x="34016" y="8566"/>
                  </a:cubicBezTo>
                  <a:cubicBezTo>
                    <a:pt x="33918" y="8566"/>
                    <a:pt x="33835" y="8600"/>
                    <a:pt x="33817" y="8694"/>
                  </a:cubicBezTo>
                  <a:cubicBezTo>
                    <a:pt x="33798" y="8782"/>
                    <a:pt x="33860" y="8863"/>
                    <a:pt x="33918" y="8932"/>
                  </a:cubicBezTo>
                  <a:cubicBezTo>
                    <a:pt x="34192" y="9252"/>
                    <a:pt x="34527" y="9590"/>
                    <a:pt x="34943" y="9590"/>
                  </a:cubicBezTo>
                  <a:cubicBezTo>
                    <a:pt x="34954" y="9590"/>
                    <a:pt x="34964" y="9590"/>
                    <a:pt x="34974" y="9590"/>
                  </a:cubicBezTo>
                  <a:lnTo>
                    <a:pt x="34974" y="9590"/>
                  </a:lnTo>
                  <a:cubicBezTo>
                    <a:pt x="34873" y="9720"/>
                    <a:pt x="35081" y="9866"/>
                    <a:pt x="35244" y="9894"/>
                  </a:cubicBezTo>
                  <a:cubicBezTo>
                    <a:pt x="35405" y="9920"/>
                    <a:pt x="35625" y="10027"/>
                    <a:pt x="35557" y="10177"/>
                  </a:cubicBezTo>
                  <a:cubicBezTo>
                    <a:pt x="35045" y="10166"/>
                    <a:pt x="34516" y="9941"/>
                    <a:pt x="34183" y="9549"/>
                  </a:cubicBezTo>
                  <a:cubicBezTo>
                    <a:pt x="34066" y="9569"/>
                    <a:pt x="33946" y="9589"/>
                    <a:pt x="33828" y="9589"/>
                  </a:cubicBezTo>
                  <a:cubicBezTo>
                    <a:pt x="33768" y="9589"/>
                    <a:pt x="33707" y="9584"/>
                    <a:pt x="33648" y="9571"/>
                  </a:cubicBezTo>
                  <a:cubicBezTo>
                    <a:pt x="33472" y="9532"/>
                    <a:pt x="33301" y="9408"/>
                    <a:pt x="33264" y="9232"/>
                  </a:cubicBezTo>
                  <a:cubicBezTo>
                    <a:pt x="33236" y="9110"/>
                    <a:pt x="33275" y="8986"/>
                    <a:pt x="33284" y="8859"/>
                  </a:cubicBezTo>
                  <a:cubicBezTo>
                    <a:pt x="33290" y="8735"/>
                    <a:pt x="33249" y="8589"/>
                    <a:pt x="33134" y="8544"/>
                  </a:cubicBezTo>
                  <a:cubicBezTo>
                    <a:pt x="33309" y="8336"/>
                    <a:pt x="33485" y="8094"/>
                    <a:pt x="33468" y="7822"/>
                  </a:cubicBezTo>
                  <a:cubicBezTo>
                    <a:pt x="33455" y="7610"/>
                    <a:pt x="33251" y="7415"/>
                    <a:pt x="33058" y="7415"/>
                  </a:cubicBezTo>
                  <a:cubicBezTo>
                    <a:pt x="33003" y="7415"/>
                    <a:pt x="32949" y="7431"/>
                    <a:pt x="32900" y="7467"/>
                  </a:cubicBezTo>
                  <a:cubicBezTo>
                    <a:pt x="32930" y="7653"/>
                    <a:pt x="32960" y="7839"/>
                    <a:pt x="32988" y="8028"/>
                  </a:cubicBezTo>
                  <a:cubicBezTo>
                    <a:pt x="32999" y="8086"/>
                    <a:pt x="33007" y="8148"/>
                    <a:pt x="32992" y="8206"/>
                  </a:cubicBezTo>
                  <a:cubicBezTo>
                    <a:pt x="32967" y="8313"/>
                    <a:pt x="32870" y="8386"/>
                    <a:pt x="32778" y="8450"/>
                  </a:cubicBezTo>
                  <a:cubicBezTo>
                    <a:pt x="32493" y="8649"/>
                    <a:pt x="32208" y="8848"/>
                    <a:pt x="31921" y="9048"/>
                  </a:cubicBezTo>
                  <a:cubicBezTo>
                    <a:pt x="31795" y="9136"/>
                    <a:pt x="31653" y="9296"/>
                    <a:pt x="31747" y="9421"/>
                  </a:cubicBezTo>
                  <a:cubicBezTo>
                    <a:pt x="31805" y="9493"/>
                    <a:pt x="31921" y="9498"/>
                    <a:pt x="31983" y="9566"/>
                  </a:cubicBezTo>
                  <a:cubicBezTo>
                    <a:pt x="32058" y="9645"/>
                    <a:pt x="32032" y="9778"/>
                    <a:pt x="32088" y="9873"/>
                  </a:cubicBezTo>
                  <a:cubicBezTo>
                    <a:pt x="32133" y="9952"/>
                    <a:pt x="32227" y="9990"/>
                    <a:pt x="32302" y="10042"/>
                  </a:cubicBezTo>
                  <a:cubicBezTo>
                    <a:pt x="32491" y="10168"/>
                    <a:pt x="32589" y="10412"/>
                    <a:pt x="32542" y="10635"/>
                  </a:cubicBezTo>
                  <a:cubicBezTo>
                    <a:pt x="32497" y="10856"/>
                    <a:pt x="32309" y="11040"/>
                    <a:pt x="32088" y="11083"/>
                  </a:cubicBezTo>
                  <a:cubicBezTo>
                    <a:pt x="32110" y="11599"/>
                    <a:pt x="32133" y="12114"/>
                    <a:pt x="32157" y="12630"/>
                  </a:cubicBezTo>
                  <a:cubicBezTo>
                    <a:pt x="32569" y="12354"/>
                    <a:pt x="33064" y="12206"/>
                    <a:pt x="33559" y="12206"/>
                  </a:cubicBezTo>
                  <a:cubicBezTo>
                    <a:pt x="33625" y="12206"/>
                    <a:pt x="33691" y="12209"/>
                    <a:pt x="33757" y="12214"/>
                  </a:cubicBezTo>
                  <a:cubicBezTo>
                    <a:pt x="33843" y="12223"/>
                    <a:pt x="33931" y="12236"/>
                    <a:pt x="34003" y="12283"/>
                  </a:cubicBezTo>
                  <a:cubicBezTo>
                    <a:pt x="34083" y="12334"/>
                    <a:pt x="34132" y="12420"/>
                    <a:pt x="34198" y="12489"/>
                  </a:cubicBezTo>
                  <a:cubicBezTo>
                    <a:pt x="34340" y="12634"/>
                    <a:pt x="34546" y="12690"/>
                    <a:pt x="34717" y="12799"/>
                  </a:cubicBezTo>
                  <a:cubicBezTo>
                    <a:pt x="34888" y="12908"/>
                    <a:pt x="35030" y="13129"/>
                    <a:pt x="34933" y="13305"/>
                  </a:cubicBezTo>
                  <a:cubicBezTo>
                    <a:pt x="34895" y="13373"/>
                    <a:pt x="34828" y="13423"/>
                    <a:pt x="34781" y="13485"/>
                  </a:cubicBezTo>
                  <a:cubicBezTo>
                    <a:pt x="34640" y="13665"/>
                    <a:pt x="34685" y="13941"/>
                    <a:pt x="34826" y="14121"/>
                  </a:cubicBezTo>
                  <a:cubicBezTo>
                    <a:pt x="34970" y="14301"/>
                    <a:pt x="35184" y="14406"/>
                    <a:pt x="35396" y="14492"/>
                  </a:cubicBezTo>
                  <a:cubicBezTo>
                    <a:pt x="35460" y="14520"/>
                    <a:pt x="35531" y="14550"/>
                    <a:pt x="35559" y="14614"/>
                  </a:cubicBezTo>
                  <a:cubicBezTo>
                    <a:pt x="35604" y="14717"/>
                    <a:pt x="35503" y="14826"/>
                    <a:pt x="35400" y="14871"/>
                  </a:cubicBezTo>
                  <a:cubicBezTo>
                    <a:pt x="35329" y="14901"/>
                    <a:pt x="35255" y="14915"/>
                    <a:pt x="35180" y="14915"/>
                  </a:cubicBezTo>
                  <a:cubicBezTo>
                    <a:pt x="34896" y="14915"/>
                    <a:pt x="34609" y="14714"/>
                    <a:pt x="34475" y="14453"/>
                  </a:cubicBezTo>
                  <a:cubicBezTo>
                    <a:pt x="34303" y="14121"/>
                    <a:pt x="34316" y="13727"/>
                    <a:pt x="34357" y="13356"/>
                  </a:cubicBezTo>
                  <a:cubicBezTo>
                    <a:pt x="34372" y="13217"/>
                    <a:pt x="34385" y="13061"/>
                    <a:pt x="34293" y="12958"/>
                  </a:cubicBezTo>
                  <a:cubicBezTo>
                    <a:pt x="34042" y="12908"/>
                    <a:pt x="33794" y="12859"/>
                    <a:pt x="33545" y="12810"/>
                  </a:cubicBezTo>
                  <a:lnTo>
                    <a:pt x="33476" y="12797"/>
                  </a:lnTo>
                  <a:cubicBezTo>
                    <a:pt x="33367" y="12775"/>
                    <a:pt x="33253" y="12753"/>
                    <a:pt x="33141" y="12753"/>
                  </a:cubicBezTo>
                  <a:cubicBezTo>
                    <a:pt x="33082" y="12753"/>
                    <a:pt x="33024" y="12759"/>
                    <a:pt x="32967" y="12773"/>
                  </a:cubicBezTo>
                  <a:cubicBezTo>
                    <a:pt x="32799" y="12816"/>
                    <a:pt x="32645" y="12958"/>
                    <a:pt x="32649" y="13129"/>
                  </a:cubicBezTo>
                  <a:cubicBezTo>
                    <a:pt x="32652" y="13290"/>
                    <a:pt x="32780" y="13416"/>
                    <a:pt x="32838" y="13564"/>
                  </a:cubicBezTo>
                  <a:cubicBezTo>
                    <a:pt x="32945" y="13843"/>
                    <a:pt x="32791" y="14147"/>
                    <a:pt x="32641" y="14404"/>
                  </a:cubicBezTo>
                  <a:cubicBezTo>
                    <a:pt x="32585" y="14500"/>
                    <a:pt x="32529" y="14597"/>
                    <a:pt x="32474" y="14691"/>
                  </a:cubicBezTo>
                  <a:cubicBezTo>
                    <a:pt x="32307" y="14982"/>
                    <a:pt x="32127" y="15282"/>
                    <a:pt x="31848" y="15471"/>
                  </a:cubicBezTo>
                  <a:cubicBezTo>
                    <a:pt x="31672" y="15591"/>
                    <a:pt x="31458" y="15662"/>
                    <a:pt x="31325" y="15829"/>
                  </a:cubicBezTo>
                  <a:cubicBezTo>
                    <a:pt x="31225" y="15953"/>
                    <a:pt x="31169" y="16129"/>
                    <a:pt x="31021" y="16186"/>
                  </a:cubicBezTo>
                  <a:cubicBezTo>
                    <a:pt x="30992" y="16198"/>
                    <a:pt x="30962" y="16203"/>
                    <a:pt x="30931" y="16203"/>
                  </a:cubicBezTo>
                  <a:cubicBezTo>
                    <a:pt x="30815" y="16203"/>
                    <a:pt x="30698" y="16125"/>
                    <a:pt x="30633" y="16021"/>
                  </a:cubicBezTo>
                  <a:cubicBezTo>
                    <a:pt x="30552" y="15893"/>
                    <a:pt x="30535" y="15734"/>
                    <a:pt x="30520" y="15582"/>
                  </a:cubicBezTo>
                  <a:cubicBezTo>
                    <a:pt x="30511" y="15494"/>
                    <a:pt x="30505" y="15402"/>
                    <a:pt x="30537" y="15319"/>
                  </a:cubicBezTo>
                  <a:cubicBezTo>
                    <a:pt x="30578" y="15218"/>
                    <a:pt x="30674" y="15150"/>
                    <a:pt x="30745" y="15068"/>
                  </a:cubicBezTo>
                  <a:cubicBezTo>
                    <a:pt x="30858" y="14940"/>
                    <a:pt x="30914" y="14775"/>
                    <a:pt x="30983" y="14618"/>
                  </a:cubicBezTo>
                  <a:cubicBezTo>
                    <a:pt x="31160" y="14203"/>
                    <a:pt x="31432" y="13828"/>
                    <a:pt x="31769" y="13528"/>
                  </a:cubicBezTo>
                  <a:cubicBezTo>
                    <a:pt x="31840" y="13468"/>
                    <a:pt x="31915" y="13401"/>
                    <a:pt x="31932" y="13311"/>
                  </a:cubicBezTo>
                  <a:cubicBezTo>
                    <a:pt x="31970" y="13099"/>
                    <a:pt x="31692" y="12996"/>
                    <a:pt x="31525" y="12861"/>
                  </a:cubicBezTo>
                  <a:cubicBezTo>
                    <a:pt x="31293" y="12671"/>
                    <a:pt x="31253" y="12339"/>
                    <a:pt x="31229" y="12039"/>
                  </a:cubicBezTo>
                  <a:cubicBezTo>
                    <a:pt x="31195" y="11589"/>
                    <a:pt x="31173" y="11096"/>
                    <a:pt x="31437" y="10730"/>
                  </a:cubicBezTo>
                  <a:cubicBezTo>
                    <a:pt x="31501" y="10640"/>
                    <a:pt x="31585" y="10556"/>
                    <a:pt x="31604" y="10447"/>
                  </a:cubicBezTo>
                  <a:cubicBezTo>
                    <a:pt x="31617" y="10372"/>
                    <a:pt x="31597" y="10295"/>
                    <a:pt x="31572" y="10224"/>
                  </a:cubicBezTo>
                  <a:cubicBezTo>
                    <a:pt x="31439" y="9851"/>
                    <a:pt x="31124" y="9549"/>
                    <a:pt x="30749" y="9429"/>
                  </a:cubicBezTo>
                  <a:cubicBezTo>
                    <a:pt x="30815" y="9080"/>
                    <a:pt x="31025" y="8761"/>
                    <a:pt x="31319" y="8559"/>
                  </a:cubicBezTo>
                  <a:cubicBezTo>
                    <a:pt x="31130" y="8238"/>
                    <a:pt x="31687" y="7797"/>
                    <a:pt x="31456" y="7503"/>
                  </a:cubicBezTo>
                  <a:cubicBezTo>
                    <a:pt x="31409" y="7447"/>
                    <a:pt x="31343" y="7413"/>
                    <a:pt x="31274" y="7383"/>
                  </a:cubicBezTo>
                  <a:cubicBezTo>
                    <a:pt x="31018" y="7273"/>
                    <a:pt x="30739" y="7217"/>
                    <a:pt x="30460" y="7217"/>
                  </a:cubicBezTo>
                  <a:cubicBezTo>
                    <a:pt x="30284" y="7217"/>
                    <a:pt x="30107" y="7240"/>
                    <a:pt x="29937" y="7284"/>
                  </a:cubicBezTo>
                  <a:cubicBezTo>
                    <a:pt x="29875" y="7302"/>
                    <a:pt x="29811" y="7321"/>
                    <a:pt x="29759" y="7359"/>
                  </a:cubicBezTo>
                  <a:cubicBezTo>
                    <a:pt x="29652" y="7441"/>
                    <a:pt x="29616" y="7582"/>
                    <a:pt x="29584" y="7713"/>
                  </a:cubicBezTo>
                  <a:cubicBezTo>
                    <a:pt x="29502" y="8049"/>
                    <a:pt x="29406" y="8392"/>
                    <a:pt x="29204" y="8675"/>
                  </a:cubicBezTo>
                  <a:cubicBezTo>
                    <a:pt x="29035" y="8913"/>
                    <a:pt x="28799" y="9097"/>
                    <a:pt x="28568" y="9275"/>
                  </a:cubicBezTo>
                  <a:cubicBezTo>
                    <a:pt x="28304" y="9481"/>
                    <a:pt x="28041" y="9684"/>
                    <a:pt x="27777" y="9890"/>
                  </a:cubicBezTo>
                  <a:cubicBezTo>
                    <a:pt x="27651" y="9986"/>
                    <a:pt x="27518" y="10093"/>
                    <a:pt x="27471" y="10243"/>
                  </a:cubicBezTo>
                  <a:cubicBezTo>
                    <a:pt x="27411" y="10427"/>
                    <a:pt x="27490" y="10625"/>
                    <a:pt x="27520" y="10817"/>
                  </a:cubicBezTo>
                  <a:cubicBezTo>
                    <a:pt x="27550" y="11008"/>
                    <a:pt x="27488" y="11254"/>
                    <a:pt x="27297" y="11293"/>
                  </a:cubicBezTo>
                  <a:cubicBezTo>
                    <a:pt x="27165" y="11462"/>
                    <a:pt x="27411" y="11683"/>
                    <a:pt x="27625" y="11713"/>
                  </a:cubicBezTo>
                  <a:cubicBezTo>
                    <a:pt x="27840" y="11741"/>
                    <a:pt x="28105" y="11732"/>
                    <a:pt x="28210" y="11921"/>
                  </a:cubicBezTo>
                  <a:cubicBezTo>
                    <a:pt x="28272" y="12030"/>
                    <a:pt x="28249" y="12167"/>
                    <a:pt x="28270" y="12289"/>
                  </a:cubicBezTo>
                  <a:cubicBezTo>
                    <a:pt x="28288" y="12394"/>
                    <a:pt x="28376" y="12505"/>
                    <a:pt x="28472" y="12505"/>
                  </a:cubicBezTo>
                  <a:cubicBezTo>
                    <a:pt x="28489" y="12505"/>
                    <a:pt x="28507" y="12501"/>
                    <a:pt x="28525" y="12493"/>
                  </a:cubicBezTo>
                  <a:cubicBezTo>
                    <a:pt x="28656" y="12675"/>
                    <a:pt x="28782" y="12863"/>
                    <a:pt x="28900" y="13054"/>
                  </a:cubicBezTo>
                  <a:cubicBezTo>
                    <a:pt x="28712" y="13091"/>
                    <a:pt x="28583" y="13313"/>
                    <a:pt x="28647" y="13493"/>
                  </a:cubicBezTo>
                  <a:cubicBezTo>
                    <a:pt x="28624" y="13497"/>
                    <a:pt x="28601" y="13499"/>
                    <a:pt x="28578" y="13499"/>
                  </a:cubicBezTo>
                  <a:cubicBezTo>
                    <a:pt x="28357" y="13499"/>
                    <a:pt x="28157" y="13340"/>
                    <a:pt x="27977" y="13202"/>
                  </a:cubicBezTo>
                  <a:cubicBezTo>
                    <a:pt x="27516" y="12853"/>
                    <a:pt x="27002" y="12583"/>
                    <a:pt x="26492" y="12317"/>
                  </a:cubicBezTo>
                  <a:cubicBezTo>
                    <a:pt x="26269" y="12199"/>
                    <a:pt x="26044" y="12081"/>
                    <a:pt x="25802" y="12013"/>
                  </a:cubicBezTo>
                  <a:cubicBezTo>
                    <a:pt x="25569" y="11945"/>
                    <a:pt x="25327" y="11924"/>
                    <a:pt x="25084" y="11924"/>
                  </a:cubicBezTo>
                  <a:cubicBezTo>
                    <a:pt x="24967" y="11924"/>
                    <a:pt x="24849" y="11929"/>
                    <a:pt x="24733" y="11936"/>
                  </a:cubicBezTo>
                  <a:cubicBezTo>
                    <a:pt x="24686" y="11938"/>
                    <a:pt x="24638" y="11940"/>
                    <a:pt x="24590" y="11940"/>
                  </a:cubicBezTo>
                  <a:cubicBezTo>
                    <a:pt x="24424" y="11940"/>
                    <a:pt x="24256" y="11916"/>
                    <a:pt x="24150" y="11797"/>
                  </a:cubicBezTo>
                  <a:cubicBezTo>
                    <a:pt x="24097" y="11734"/>
                    <a:pt x="24064" y="11653"/>
                    <a:pt x="24004" y="11599"/>
                  </a:cubicBezTo>
                  <a:cubicBezTo>
                    <a:pt x="23928" y="11531"/>
                    <a:pt x="23825" y="11518"/>
                    <a:pt x="23719" y="11518"/>
                  </a:cubicBezTo>
                  <a:cubicBezTo>
                    <a:pt x="23657" y="11518"/>
                    <a:pt x="23593" y="11522"/>
                    <a:pt x="23533" y="11522"/>
                  </a:cubicBezTo>
                  <a:cubicBezTo>
                    <a:pt x="23248" y="11518"/>
                    <a:pt x="22978" y="11389"/>
                    <a:pt x="22738" y="11233"/>
                  </a:cubicBezTo>
                  <a:cubicBezTo>
                    <a:pt x="22460" y="11053"/>
                    <a:pt x="22145" y="10825"/>
                    <a:pt x="21836" y="10825"/>
                  </a:cubicBezTo>
                  <a:cubicBezTo>
                    <a:pt x="21759" y="10825"/>
                    <a:pt x="21682" y="10839"/>
                    <a:pt x="21607" y="10871"/>
                  </a:cubicBezTo>
                  <a:cubicBezTo>
                    <a:pt x="21605" y="11111"/>
                    <a:pt x="21796" y="11319"/>
                    <a:pt x="22016" y="11413"/>
                  </a:cubicBezTo>
                  <a:cubicBezTo>
                    <a:pt x="22237" y="11505"/>
                    <a:pt x="22483" y="11507"/>
                    <a:pt x="22723" y="11509"/>
                  </a:cubicBezTo>
                  <a:cubicBezTo>
                    <a:pt x="22685" y="11694"/>
                    <a:pt x="22747" y="11884"/>
                    <a:pt x="22830" y="12051"/>
                  </a:cubicBezTo>
                  <a:cubicBezTo>
                    <a:pt x="22914" y="12212"/>
                    <a:pt x="23019" y="12362"/>
                    <a:pt x="23143" y="12493"/>
                  </a:cubicBezTo>
                  <a:cubicBezTo>
                    <a:pt x="23210" y="12561"/>
                    <a:pt x="23278" y="12626"/>
                    <a:pt x="23349" y="12690"/>
                  </a:cubicBezTo>
                  <a:cubicBezTo>
                    <a:pt x="23137" y="12889"/>
                    <a:pt x="22867" y="13026"/>
                    <a:pt x="22580" y="13082"/>
                  </a:cubicBezTo>
                  <a:lnTo>
                    <a:pt x="22586" y="13500"/>
                  </a:lnTo>
                  <a:cubicBezTo>
                    <a:pt x="22546" y="13520"/>
                    <a:pt x="22506" y="13528"/>
                    <a:pt x="22466" y="13528"/>
                  </a:cubicBezTo>
                  <a:cubicBezTo>
                    <a:pt x="22228" y="13528"/>
                    <a:pt x="21991" y="13221"/>
                    <a:pt x="21728" y="13221"/>
                  </a:cubicBezTo>
                  <a:cubicBezTo>
                    <a:pt x="21715" y="13221"/>
                    <a:pt x="21702" y="13222"/>
                    <a:pt x="21688" y="13223"/>
                  </a:cubicBezTo>
                  <a:cubicBezTo>
                    <a:pt x="21826" y="13097"/>
                    <a:pt x="21961" y="12971"/>
                    <a:pt x="22098" y="12846"/>
                  </a:cubicBezTo>
                  <a:cubicBezTo>
                    <a:pt x="22053" y="12675"/>
                    <a:pt x="21866" y="12576"/>
                    <a:pt x="21691" y="12574"/>
                  </a:cubicBezTo>
                  <a:cubicBezTo>
                    <a:pt x="21689" y="12574"/>
                    <a:pt x="21687" y="12574"/>
                    <a:pt x="21685" y="12574"/>
                  </a:cubicBezTo>
                  <a:cubicBezTo>
                    <a:pt x="21524" y="12574"/>
                    <a:pt x="21415" y="12666"/>
                    <a:pt x="21259" y="12666"/>
                  </a:cubicBezTo>
                  <a:cubicBezTo>
                    <a:pt x="21248" y="12666"/>
                    <a:pt x="21237" y="12665"/>
                    <a:pt x="21226" y="12664"/>
                  </a:cubicBezTo>
                  <a:cubicBezTo>
                    <a:pt x="21222" y="12664"/>
                    <a:pt x="21218" y="12664"/>
                    <a:pt x="21215" y="12664"/>
                  </a:cubicBezTo>
                  <a:cubicBezTo>
                    <a:pt x="21114" y="12664"/>
                    <a:pt x="21053" y="12775"/>
                    <a:pt x="21007" y="12868"/>
                  </a:cubicBezTo>
                  <a:cubicBezTo>
                    <a:pt x="20968" y="12949"/>
                    <a:pt x="20895" y="13037"/>
                    <a:pt x="20815" y="13037"/>
                  </a:cubicBezTo>
                  <a:cubicBezTo>
                    <a:pt x="20799" y="13037"/>
                    <a:pt x="20783" y="13034"/>
                    <a:pt x="20767" y="13026"/>
                  </a:cubicBezTo>
                  <a:lnTo>
                    <a:pt x="20767" y="13026"/>
                  </a:lnTo>
                  <a:cubicBezTo>
                    <a:pt x="20853" y="13138"/>
                    <a:pt x="20754" y="13313"/>
                    <a:pt x="20619" y="13348"/>
                  </a:cubicBezTo>
                  <a:cubicBezTo>
                    <a:pt x="20594" y="13354"/>
                    <a:pt x="20568" y="13357"/>
                    <a:pt x="20543" y="13357"/>
                  </a:cubicBezTo>
                  <a:cubicBezTo>
                    <a:pt x="20432" y="13357"/>
                    <a:pt x="20322" y="13302"/>
                    <a:pt x="20229" y="13236"/>
                  </a:cubicBezTo>
                  <a:cubicBezTo>
                    <a:pt x="20114" y="13157"/>
                    <a:pt x="20009" y="13061"/>
                    <a:pt x="19876" y="13016"/>
                  </a:cubicBezTo>
                  <a:cubicBezTo>
                    <a:pt x="19829" y="13000"/>
                    <a:pt x="19780" y="12992"/>
                    <a:pt x="19731" y="12992"/>
                  </a:cubicBezTo>
                  <a:cubicBezTo>
                    <a:pt x="19534" y="12992"/>
                    <a:pt x="19336" y="13112"/>
                    <a:pt x="19261" y="13294"/>
                  </a:cubicBezTo>
                  <a:cubicBezTo>
                    <a:pt x="19248" y="13326"/>
                    <a:pt x="19237" y="13358"/>
                    <a:pt x="19216" y="13384"/>
                  </a:cubicBezTo>
                  <a:cubicBezTo>
                    <a:pt x="19167" y="13442"/>
                    <a:pt x="19072" y="13448"/>
                    <a:pt x="19034" y="13513"/>
                  </a:cubicBezTo>
                  <a:cubicBezTo>
                    <a:pt x="18987" y="13592"/>
                    <a:pt x="19051" y="13716"/>
                    <a:pt x="18980" y="13778"/>
                  </a:cubicBezTo>
                  <a:cubicBezTo>
                    <a:pt x="18957" y="13800"/>
                    <a:pt x="18923" y="13806"/>
                    <a:pt x="18890" y="13810"/>
                  </a:cubicBezTo>
                  <a:cubicBezTo>
                    <a:pt x="18776" y="13828"/>
                    <a:pt x="18656" y="13844"/>
                    <a:pt x="18539" y="13844"/>
                  </a:cubicBezTo>
                  <a:cubicBezTo>
                    <a:pt x="18379" y="13844"/>
                    <a:pt x="18225" y="13814"/>
                    <a:pt x="18100" y="13716"/>
                  </a:cubicBezTo>
                  <a:cubicBezTo>
                    <a:pt x="18135" y="13606"/>
                    <a:pt x="18038" y="13478"/>
                    <a:pt x="17924" y="13478"/>
                  </a:cubicBezTo>
                  <a:cubicBezTo>
                    <a:pt x="17921" y="13478"/>
                    <a:pt x="17917" y="13478"/>
                    <a:pt x="17913" y="13478"/>
                  </a:cubicBezTo>
                  <a:cubicBezTo>
                    <a:pt x="17851" y="13410"/>
                    <a:pt x="17922" y="13301"/>
                    <a:pt x="18006" y="13268"/>
                  </a:cubicBezTo>
                  <a:cubicBezTo>
                    <a:pt x="18091" y="13238"/>
                    <a:pt x="18188" y="13249"/>
                    <a:pt x="18269" y="13213"/>
                  </a:cubicBezTo>
                  <a:cubicBezTo>
                    <a:pt x="18385" y="13163"/>
                    <a:pt x="18447" y="13033"/>
                    <a:pt x="18453" y="12908"/>
                  </a:cubicBezTo>
                  <a:cubicBezTo>
                    <a:pt x="18460" y="12784"/>
                    <a:pt x="18417" y="12662"/>
                    <a:pt x="18378" y="12544"/>
                  </a:cubicBezTo>
                  <a:cubicBezTo>
                    <a:pt x="18365" y="12510"/>
                    <a:pt x="18353" y="12474"/>
                    <a:pt x="18320" y="12456"/>
                  </a:cubicBezTo>
                  <a:cubicBezTo>
                    <a:pt x="18308" y="12450"/>
                    <a:pt x="18297" y="12447"/>
                    <a:pt x="18286" y="12447"/>
                  </a:cubicBezTo>
                  <a:cubicBezTo>
                    <a:pt x="18212" y="12447"/>
                    <a:pt x="18162" y="12581"/>
                    <a:pt x="18089" y="12639"/>
                  </a:cubicBezTo>
                  <a:cubicBezTo>
                    <a:pt x="18038" y="12681"/>
                    <a:pt x="17967" y="12684"/>
                    <a:pt x="17903" y="12699"/>
                  </a:cubicBezTo>
                  <a:cubicBezTo>
                    <a:pt x="17656" y="12759"/>
                    <a:pt x="17511" y="13071"/>
                    <a:pt x="17622" y="13298"/>
                  </a:cubicBezTo>
                  <a:cubicBezTo>
                    <a:pt x="17570" y="13339"/>
                    <a:pt x="17506" y="13357"/>
                    <a:pt x="17441" y="13357"/>
                  </a:cubicBezTo>
                  <a:cubicBezTo>
                    <a:pt x="17310" y="13357"/>
                    <a:pt x="17176" y="13282"/>
                    <a:pt x="17131" y="13157"/>
                  </a:cubicBezTo>
                  <a:cubicBezTo>
                    <a:pt x="17116" y="13118"/>
                    <a:pt x="17110" y="13073"/>
                    <a:pt x="17082" y="13046"/>
                  </a:cubicBezTo>
                  <a:cubicBezTo>
                    <a:pt x="17059" y="13022"/>
                    <a:pt x="17029" y="13014"/>
                    <a:pt x="16997" y="13014"/>
                  </a:cubicBezTo>
                  <a:cubicBezTo>
                    <a:pt x="16955" y="13014"/>
                    <a:pt x="16909" y="13029"/>
                    <a:pt x="16870" y="13046"/>
                  </a:cubicBezTo>
                  <a:cubicBezTo>
                    <a:pt x="16538" y="13198"/>
                    <a:pt x="16238" y="13455"/>
                    <a:pt x="15874" y="13481"/>
                  </a:cubicBezTo>
                  <a:cubicBezTo>
                    <a:pt x="15818" y="13485"/>
                    <a:pt x="15760" y="13485"/>
                    <a:pt x="15709" y="13506"/>
                  </a:cubicBezTo>
                  <a:cubicBezTo>
                    <a:pt x="15642" y="13536"/>
                    <a:pt x="15602" y="13600"/>
                    <a:pt x="15557" y="13656"/>
                  </a:cubicBezTo>
                  <a:cubicBezTo>
                    <a:pt x="15439" y="13806"/>
                    <a:pt x="15282" y="13928"/>
                    <a:pt x="15107" y="14005"/>
                  </a:cubicBezTo>
                  <a:cubicBezTo>
                    <a:pt x="15060" y="14027"/>
                    <a:pt x="15008" y="14044"/>
                    <a:pt x="14970" y="14078"/>
                  </a:cubicBezTo>
                  <a:cubicBezTo>
                    <a:pt x="14897" y="14140"/>
                    <a:pt x="14871" y="14239"/>
                    <a:pt x="14850" y="14331"/>
                  </a:cubicBezTo>
                  <a:cubicBezTo>
                    <a:pt x="14817" y="14338"/>
                    <a:pt x="14784" y="14341"/>
                    <a:pt x="14751" y="14341"/>
                  </a:cubicBezTo>
                  <a:cubicBezTo>
                    <a:pt x="14660" y="14341"/>
                    <a:pt x="14568" y="14321"/>
                    <a:pt x="14477" y="14316"/>
                  </a:cubicBezTo>
                  <a:cubicBezTo>
                    <a:pt x="14467" y="14316"/>
                    <a:pt x="14458" y="14315"/>
                    <a:pt x="14448" y="14315"/>
                  </a:cubicBezTo>
                  <a:cubicBezTo>
                    <a:pt x="14331" y="14315"/>
                    <a:pt x="14205" y="14352"/>
                    <a:pt x="14153" y="14455"/>
                  </a:cubicBezTo>
                  <a:cubicBezTo>
                    <a:pt x="14134" y="14496"/>
                    <a:pt x="14128" y="14539"/>
                    <a:pt x="14121" y="14584"/>
                  </a:cubicBezTo>
                  <a:cubicBezTo>
                    <a:pt x="14091" y="14809"/>
                    <a:pt x="14061" y="15034"/>
                    <a:pt x="14031" y="15259"/>
                  </a:cubicBezTo>
                  <a:cubicBezTo>
                    <a:pt x="13755" y="15267"/>
                    <a:pt x="13478" y="15271"/>
                    <a:pt x="13202" y="15271"/>
                  </a:cubicBezTo>
                  <a:cubicBezTo>
                    <a:pt x="13105" y="15271"/>
                    <a:pt x="13009" y="15271"/>
                    <a:pt x="12913" y="15269"/>
                  </a:cubicBezTo>
                  <a:cubicBezTo>
                    <a:pt x="12797" y="15269"/>
                    <a:pt x="12664" y="15261"/>
                    <a:pt x="12585" y="15175"/>
                  </a:cubicBezTo>
                  <a:cubicBezTo>
                    <a:pt x="12497" y="15083"/>
                    <a:pt x="12495" y="14922"/>
                    <a:pt x="12384" y="14860"/>
                  </a:cubicBezTo>
                  <a:cubicBezTo>
                    <a:pt x="12326" y="14826"/>
                    <a:pt x="12244" y="14830"/>
                    <a:pt x="12199" y="14781"/>
                  </a:cubicBezTo>
                  <a:cubicBezTo>
                    <a:pt x="12163" y="14740"/>
                    <a:pt x="12163" y="14680"/>
                    <a:pt x="12165" y="14625"/>
                  </a:cubicBezTo>
                  <a:cubicBezTo>
                    <a:pt x="12172" y="14460"/>
                    <a:pt x="12187" y="14293"/>
                    <a:pt x="12212" y="14128"/>
                  </a:cubicBezTo>
                  <a:cubicBezTo>
                    <a:pt x="12219" y="14093"/>
                    <a:pt x="12225" y="14057"/>
                    <a:pt x="12251" y="14033"/>
                  </a:cubicBezTo>
                  <a:cubicBezTo>
                    <a:pt x="12271" y="14015"/>
                    <a:pt x="12296" y="14010"/>
                    <a:pt x="12323" y="14010"/>
                  </a:cubicBezTo>
                  <a:cubicBezTo>
                    <a:pt x="12358" y="14010"/>
                    <a:pt x="12397" y="14019"/>
                    <a:pt x="12433" y="14019"/>
                  </a:cubicBezTo>
                  <a:cubicBezTo>
                    <a:pt x="12438" y="14019"/>
                    <a:pt x="12442" y="14019"/>
                    <a:pt x="12446" y="14018"/>
                  </a:cubicBezTo>
                  <a:cubicBezTo>
                    <a:pt x="12536" y="14012"/>
                    <a:pt x="12602" y="13928"/>
                    <a:pt x="12688" y="13898"/>
                  </a:cubicBezTo>
                  <a:cubicBezTo>
                    <a:pt x="12715" y="13889"/>
                    <a:pt x="12742" y="13885"/>
                    <a:pt x="12770" y="13885"/>
                  </a:cubicBezTo>
                  <a:cubicBezTo>
                    <a:pt x="12919" y="13885"/>
                    <a:pt x="13079" y="13998"/>
                    <a:pt x="13222" y="13998"/>
                  </a:cubicBezTo>
                  <a:cubicBezTo>
                    <a:pt x="13260" y="13998"/>
                    <a:pt x="13297" y="13990"/>
                    <a:pt x="13333" y="13969"/>
                  </a:cubicBezTo>
                  <a:cubicBezTo>
                    <a:pt x="13343" y="13870"/>
                    <a:pt x="13264" y="13772"/>
                    <a:pt x="13166" y="13759"/>
                  </a:cubicBezTo>
                  <a:cubicBezTo>
                    <a:pt x="13196" y="13654"/>
                    <a:pt x="13140" y="13538"/>
                    <a:pt x="13054" y="13468"/>
                  </a:cubicBezTo>
                  <a:cubicBezTo>
                    <a:pt x="12971" y="13395"/>
                    <a:pt x="12864" y="13358"/>
                    <a:pt x="12761" y="13322"/>
                  </a:cubicBezTo>
                  <a:cubicBezTo>
                    <a:pt x="12829" y="13238"/>
                    <a:pt x="12780" y="13099"/>
                    <a:pt x="12686" y="13041"/>
                  </a:cubicBezTo>
                  <a:cubicBezTo>
                    <a:pt x="12594" y="12983"/>
                    <a:pt x="12478" y="12983"/>
                    <a:pt x="12369" y="12983"/>
                  </a:cubicBezTo>
                  <a:cubicBezTo>
                    <a:pt x="12359" y="12984"/>
                    <a:pt x="12349" y="12984"/>
                    <a:pt x="12339" y="12984"/>
                  </a:cubicBezTo>
                  <a:cubicBezTo>
                    <a:pt x="12275" y="12984"/>
                    <a:pt x="12213" y="12981"/>
                    <a:pt x="12151" y="12981"/>
                  </a:cubicBezTo>
                  <a:cubicBezTo>
                    <a:pt x="12053" y="12981"/>
                    <a:pt x="11956" y="12987"/>
                    <a:pt x="11859" y="13016"/>
                  </a:cubicBezTo>
                  <a:cubicBezTo>
                    <a:pt x="11790" y="13037"/>
                    <a:pt x="11722" y="13056"/>
                    <a:pt x="11653" y="13078"/>
                  </a:cubicBezTo>
                  <a:cubicBezTo>
                    <a:pt x="11533" y="13238"/>
                    <a:pt x="11482" y="13453"/>
                    <a:pt x="11516" y="13650"/>
                  </a:cubicBezTo>
                  <a:cubicBezTo>
                    <a:pt x="11554" y="13862"/>
                    <a:pt x="11677" y="14102"/>
                    <a:pt x="11544" y="14271"/>
                  </a:cubicBezTo>
                  <a:cubicBezTo>
                    <a:pt x="11417" y="14432"/>
                    <a:pt x="11105" y="14449"/>
                    <a:pt x="11100" y="14652"/>
                  </a:cubicBezTo>
                  <a:cubicBezTo>
                    <a:pt x="11098" y="14785"/>
                    <a:pt x="11248" y="14869"/>
                    <a:pt x="11379" y="14890"/>
                  </a:cubicBezTo>
                  <a:cubicBezTo>
                    <a:pt x="11510" y="14914"/>
                    <a:pt x="11657" y="14914"/>
                    <a:pt x="11754" y="15004"/>
                  </a:cubicBezTo>
                  <a:cubicBezTo>
                    <a:pt x="11874" y="15115"/>
                    <a:pt x="11857" y="15308"/>
                    <a:pt x="11831" y="15469"/>
                  </a:cubicBezTo>
                  <a:cubicBezTo>
                    <a:pt x="11818" y="15557"/>
                    <a:pt x="11803" y="15644"/>
                    <a:pt x="11790" y="15732"/>
                  </a:cubicBezTo>
                  <a:cubicBezTo>
                    <a:pt x="11576" y="15809"/>
                    <a:pt x="11447" y="16069"/>
                    <a:pt x="11518" y="16285"/>
                  </a:cubicBezTo>
                  <a:cubicBezTo>
                    <a:pt x="11460" y="16287"/>
                    <a:pt x="11405" y="16289"/>
                    <a:pt x="11349" y="16291"/>
                  </a:cubicBezTo>
                  <a:cubicBezTo>
                    <a:pt x="11280" y="16122"/>
                    <a:pt x="11210" y="15955"/>
                    <a:pt x="11141" y="15786"/>
                  </a:cubicBezTo>
                  <a:cubicBezTo>
                    <a:pt x="11117" y="15726"/>
                    <a:pt x="11092" y="15664"/>
                    <a:pt x="11045" y="15619"/>
                  </a:cubicBezTo>
                  <a:cubicBezTo>
                    <a:pt x="10987" y="15565"/>
                    <a:pt x="10903" y="15544"/>
                    <a:pt x="10824" y="15527"/>
                  </a:cubicBezTo>
                  <a:cubicBezTo>
                    <a:pt x="10704" y="15500"/>
                    <a:pt x="10576" y="15474"/>
                    <a:pt x="10453" y="15474"/>
                  </a:cubicBezTo>
                  <a:cubicBezTo>
                    <a:pt x="10339" y="15474"/>
                    <a:pt x="10230" y="15496"/>
                    <a:pt x="10134" y="15559"/>
                  </a:cubicBezTo>
                  <a:cubicBezTo>
                    <a:pt x="9960" y="15670"/>
                    <a:pt x="9866" y="15899"/>
                    <a:pt x="9665" y="15947"/>
                  </a:cubicBezTo>
                  <a:cubicBezTo>
                    <a:pt x="9616" y="15959"/>
                    <a:pt x="9560" y="15959"/>
                    <a:pt x="9523" y="15996"/>
                  </a:cubicBezTo>
                  <a:cubicBezTo>
                    <a:pt x="9478" y="16045"/>
                    <a:pt x="9498" y="16129"/>
                    <a:pt x="9468" y="16189"/>
                  </a:cubicBezTo>
                  <a:cubicBezTo>
                    <a:pt x="9433" y="16264"/>
                    <a:pt x="9339" y="16283"/>
                    <a:pt x="9260" y="16306"/>
                  </a:cubicBezTo>
                  <a:cubicBezTo>
                    <a:pt x="8902" y="16414"/>
                    <a:pt x="8645" y="16793"/>
                    <a:pt x="8681" y="17166"/>
                  </a:cubicBezTo>
                  <a:cubicBezTo>
                    <a:pt x="8690" y="17268"/>
                    <a:pt x="8722" y="17371"/>
                    <a:pt x="8789" y="17451"/>
                  </a:cubicBezTo>
                  <a:cubicBezTo>
                    <a:pt x="8859" y="17534"/>
                    <a:pt x="8962" y="17583"/>
                    <a:pt x="9041" y="17660"/>
                  </a:cubicBezTo>
                  <a:cubicBezTo>
                    <a:pt x="9118" y="17738"/>
                    <a:pt x="9163" y="17873"/>
                    <a:pt x="9091" y="17956"/>
                  </a:cubicBezTo>
                  <a:cubicBezTo>
                    <a:pt x="9058" y="17993"/>
                    <a:pt x="9009" y="18010"/>
                    <a:pt x="8962" y="18020"/>
                  </a:cubicBezTo>
                  <a:cubicBezTo>
                    <a:pt x="8898" y="18035"/>
                    <a:pt x="8835" y="18042"/>
                    <a:pt x="8772" y="18042"/>
                  </a:cubicBezTo>
                  <a:cubicBezTo>
                    <a:pt x="8353" y="18042"/>
                    <a:pt x="7943" y="17755"/>
                    <a:pt x="7512" y="17716"/>
                  </a:cubicBezTo>
                  <a:cubicBezTo>
                    <a:pt x="7473" y="17712"/>
                    <a:pt x="7434" y="17710"/>
                    <a:pt x="7400" y="17693"/>
                  </a:cubicBezTo>
                  <a:cubicBezTo>
                    <a:pt x="7360" y="17671"/>
                    <a:pt x="7334" y="17630"/>
                    <a:pt x="7308" y="17592"/>
                  </a:cubicBezTo>
                  <a:cubicBezTo>
                    <a:pt x="7171" y="17399"/>
                    <a:pt x="6965" y="17256"/>
                    <a:pt x="6736" y="17196"/>
                  </a:cubicBezTo>
                  <a:cubicBezTo>
                    <a:pt x="6511" y="17311"/>
                    <a:pt x="6348" y="17541"/>
                    <a:pt x="6318" y="17791"/>
                  </a:cubicBezTo>
                  <a:cubicBezTo>
                    <a:pt x="6314" y="17823"/>
                    <a:pt x="6312" y="17855"/>
                    <a:pt x="6327" y="17881"/>
                  </a:cubicBezTo>
                  <a:cubicBezTo>
                    <a:pt x="6372" y="17960"/>
                    <a:pt x="6503" y="17920"/>
                    <a:pt x="6571" y="17980"/>
                  </a:cubicBezTo>
                  <a:cubicBezTo>
                    <a:pt x="6622" y="18027"/>
                    <a:pt x="6612" y="18110"/>
                    <a:pt x="6644" y="18175"/>
                  </a:cubicBezTo>
                  <a:cubicBezTo>
                    <a:pt x="6681" y="18252"/>
                    <a:pt x="6754" y="18273"/>
                    <a:pt x="6841" y="18273"/>
                  </a:cubicBezTo>
                  <a:cubicBezTo>
                    <a:pt x="6947" y="18273"/>
                    <a:pt x="7073" y="18242"/>
                    <a:pt x="7182" y="18242"/>
                  </a:cubicBezTo>
                  <a:cubicBezTo>
                    <a:pt x="7267" y="18242"/>
                    <a:pt x="7341" y="18261"/>
                    <a:pt x="7385" y="18329"/>
                  </a:cubicBezTo>
                  <a:cubicBezTo>
                    <a:pt x="7488" y="18487"/>
                    <a:pt x="7287" y="18742"/>
                    <a:pt x="7422" y="18875"/>
                  </a:cubicBezTo>
                  <a:cubicBezTo>
                    <a:pt x="7348" y="18976"/>
                    <a:pt x="7221" y="19014"/>
                    <a:pt x="7092" y="19014"/>
                  </a:cubicBezTo>
                  <a:cubicBezTo>
                    <a:pt x="7041" y="19014"/>
                    <a:pt x="6989" y="19008"/>
                    <a:pt x="6940" y="18997"/>
                  </a:cubicBezTo>
                  <a:cubicBezTo>
                    <a:pt x="6773" y="18965"/>
                    <a:pt x="6613" y="18894"/>
                    <a:pt x="6445" y="18894"/>
                  </a:cubicBezTo>
                  <a:cubicBezTo>
                    <a:pt x="6438" y="18894"/>
                    <a:pt x="6430" y="18894"/>
                    <a:pt x="6423" y="18895"/>
                  </a:cubicBezTo>
                  <a:cubicBezTo>
                    <a:pt x="6405" y="18896"/>
                    <a:pt x="6388" y="18897"/>
                    <a:pt x="6370" y="18897"/>
                  </a:cubicBezTo>
                  <a:cubicBezTo>
                    <a:pt x="6350" y="18897"/>
                    <a:pt x="6330" y="18895"/>
                    <a:pt x="6312" y="18888"/>
                  </a:cubicBezTo>
                  <a:cubicBezTo>
                    <a:pt x="6269" y="18871"/>
                    <a:pt x="6243" y="18832"/>
                    <a:pt x="6218" y="18794"/>
                  </a:cubicBezTo>
                  <a:cubicBezTo>
                    <a:pt x="6125" y="18652"/>
                    <a:pt x="6031" y="18511"/>
                    <a:pt x="5937" y="18370"/>
                  </a:cubicBezTo>
                  <a:cubicBezTo>
                    <a:pt x="5714" y="18359"/>
                    <a:pt x="5489" y="18350"/>
                    <a:pt x="5266" y="18340"/>
                  </a:cubicBezTo>
                  <a:cubicBezTo>
                    <a:pt x="5226" y="18338"/>
                    <a:pt x="5183" y="18335"/>
                    <a:pt x="5155" y="18308"/>
                  </a:cubicBezTo>
                  <a:cubicBezTo>
                    <a:pt x="5131" y="18284"/>
                    <a:pt x="5123" y="18250"/>
                    <a:pt x="5121" y="18215"/>
                  </a:cubicBezTo>
                  <a:cubicBezTo>
                    <a:pt x="5106" y="18070"/>
                    <a:pt x="5148" y="17922"/>
                    <a:pt x="5131" y="17776"/>
                  </a:cubicBezTo>
                  <a:cubicBezTo>
                    <a:pt x="5114" y="17646"/>
                    <a:pt x="5009" y="17509"/>
                    <a:pt x="4886" y="17509"/>
                  </a:cubicBezTo>
                  <a:cubicBezTo>
                    <a:pt x="4872" y="17509"/>
                    <a:pt x="4857" y="17511"/>
                    <a:pt x="4842" y="17515"/>
                  </a:cubicBezTo>
                  <a:cubicBezTo>
                    <a:pt x="4904" y="17401"/>
                    <a:pt x="4842" y="17264"/>
                    <a:pt x="4799" y="17142"/>
                  </a:cubicBezTo>
                  <a:cubicBezTo>
                    <a:pt x="4759" y="17020"/>
                    <a:pt x="4752" y="16851"/>
                    <a:pt x="4868" y="16793"/>
                  </a:cubicBezTo>
                  <a:cubicBezTo>
                    <a:pt x="4917" y="16769"/>
                    <a:pt x="4981" y="16771"/>
                    <a:pt x="5020" y="16731"/>
                  </a:cubicBezTo>
                  <a:cubicBezTo>
                    <a:pt x="5048" y="16699"/>
                    <a:pt x="5052" y="16654"/>
                    <a:pt x="5052" y="16611"/>
                  </a:cubicBezTo>
                  <a:cubicBezTo>
                    <a:pt x="5061" y="16435"/>
                    <a:pt x="5067" y="16259"/>
                    <a:pt x="5076" y="16084"/>
                  </a:cubicBezTo>
                  <a:lnTo>
                    <a:pt x="5076" y="16084"/>
                  </a:lnTo>
                  <a:cubicBezTo>
                    <a:pt x="5032" y="16110"/>
                    <a:pt x="4985" y="16121"/>
                    <a:pt x="4936" y="16121"/>
                  </a:cubicBezTo>
                  <a:cubicBezTo>
                    <a:pt x="4820" y="16121"/>
                    <a:pt x="4697" y="16058"/>
                    <a:pt x="4598" y="15987"/>
                  </a:cubicBezTo>
                  <a:cubicBezTo>
                    <a:pt x="4463" y="15892"/>
                    <a:pt x="4323" y="15775"/>
                    <a:pt x="4157" y="15775"/>
                  </a:cubicBezTo>
                  <a:cubicBezTo>
                    <a:pt x="4151" y="15775"/>
                    <a:pt x="4145" y="15775"/>
                    <a:pt x="4139" y="15775"/>
                  </a:cubicBezTo>
                  <a:cubicBezTo>
                    <a:pt x="4182" y="15666"/>
                    <a:pt x="4081" y="15552"/>
                    <a:pt x="3972" y="15509"/>
                  </a:cubicBezTo>
                  <a:cubicBezTo>
                    <a:pt x="3863" y="15467"/>
                    <a:pt x="3741" y="15462"/>
                    <a:pt x="3640" y="15404"/>
                  </a:cubicBezTo>
                  <a:cubicBezTo>
                    <a:pt x="3537" y="15349"/>
                    <a:pt x="3471" y="15199"/>
                    <a:pt x="3552" y="15115"/>
                  </a:cubicBezTo>
                  <a:cubicBezTo>
                    <a:pt x="3415" y="15072"/>
                    <a:pt x="3276" y="15002"/>
                    <a:pt x="3207" y="14877"/>
                  </a:cubicBezTo>
                  <a:cubicBezTo>
                    <a:pt x="3137" y="14751"/>
                    <a:pt x="3173" y="14562"/>
                    <a:pt x="3308" y="14513"/>
                  </a:cubicBezTo>
                  <a:cubicBezTo>
                    <a:pt x="3331" y="14504"/>
                    <a:pt x="3355" y="14501"/>
                    <a:pt x="3379" y="14501"/>
                  </a:cubicBezTo>
                  <a:cubicBezTo>
                    <a:pt x="3483" y="14501"/>
                    <a:pt x="3585" y="14577"/>
                    <a:pt x="3655" y="14661"/>
                  </a:cubicBezTo>
                  <a:cubicBezTo>
                    <a:pt x="3741" y="14764"/>
                    <a:pt x="3814" y="14890"/>
                    <a:pt x="3936" y="14946"/>
                  </a:cubicBezTo>
                  <a:cubicBezTo>
                    <a:pt x="4009" y="14978"/>
                    <a:pt x="4099" y="14987"/>
                    <a:pt x="4146" y="15051"/>
                  </a:cubicBezTo>
                  <a:cubicBezTo>
                    <a:pt x="4171" y="15085"/>
                    <a:pt x="4180" y="15126"/>
                    <a:pt x="4204" y="15158"/>
                  </a:cubicBezTo>
                  <a:cubicBezTo>
                    <a:pt x="4253" y="15229"/>
                    <a:pt x="4354" y="15235"/>
                    <a:pt x="4439" y="15244"/>
                  </a:cubicBezTo>
                  <a:cubicBezTo>
                    <a:pt x="4731" y="15272"/>
                    <a:pt x="5005" y="15392"/>
                    <a:pt x="5279" y="15499"/>
                  </a:cubicBezTo>
                  <a:cubicBezTo>
                    <a:pt x="5513" y="15591"/>
                    <a:pt x="5753" y="15672"/>
                    <a:pt x="5995" y="15745"/>
                  </a:cubicBezTo>
                  <a:cubicBezTo>
                    <a:pt x="6191" y="15805"/>
                    <a:pt x="6392" y="15858"/>
                    <a:pt x="6595" y="15858"/>
                  </a:cubicBezTo>
                  <a:cubicBezTo>
                    <a:pt x="6616" y="15858"/>
                    <a:pt x="6638" y="15858"/>
                    <a:pt x="6659" y="15857"/>
                  </a:cubicBezTo>
                  <a:cubicBezTo>
                    <a:pt x="6716" y="15852"/>
                    <a:pt x="6773" y="15844"/>
                    <a:pt x="6830" y="15844"/>
                  </a:cubicBezTo>
                  <a:cubicBezTo>
                    <a:pt x="6884" y="15844"/>
                    <a:pt x="6936" y="15852"/>
                    <a:pt x="6985" y="15876"/>
                  </a:cubicBezTo>
                  <a:cubicBezTo>
                    <a:pt x="7047" y="15906"/>
                    <a:pt x="7092" y="15959"/>
                    <a:pt x="7150" y="15994"/>
                  </a:cubicBezTo>
                  <a:cubicBezTo>
                    <a:pt x="7227" y="16040"/>
                    <a:pt x="7320" y="16048"/>
                    <a:pt x="7411" y="16048"/>
                  </a:cubicBezTo>
                  <a:cubicBezTo>
                    <a:pt x="7429" y="16048"/>
                    <a:pt x="7447" y="16048"/>
                    <a:pt x="7464" y="16047"/>
                  </a:cubicBezTo>
                  <a:cubicBezTo>
                    <a:pt x="7666" y="16043"/>
                    <a:pt x="7869" y="16039"/>
                    <a:pt x="8071" y="16034"/>
                  </a:cubicBezTo>
                  <a:cubicBezTo>
                    <a:pt x="8116" y="16032"/>
                    <a:pt x="8167" y="16030"/>
                    <a:pt x="8202" y="15996"/>
                  </a:cubicBezTo>
                  <a:cubicBezTo>
                    <a:pt x="8236" y="15962"/>
                    <a:pt x="8238" y="15908"/>
                    <a:pt x="8255" y="15863"/>
                  </a:cubicBezTo>
                  <a:cubicBezTo>
                    <a:pt x="8309" y="15734"/>
                    <a:pt x="8480" y="15711"/>
                    <a:pt x="8619" y="15709"/>
                  </a:cubicBezTo>
                  <a:cubicBezTo>
                    <a:pt x="8596" y="15602"/>
                    <a:pt x="8681" y="15497"/>
                    <a:pt x="8782" y="15458"/>
                  </a:cubicBezTo>
                  <a:cubicBezTo>
                    <a:pt x="8835" y="15438"/>
                    <a:pt x="8890" y="15431"/>
                    <a:pt x="8946" y="15431"/>
                  </a:cubicBezTo>
                  <a:cubicBezTo>
                    <a:pt x="8998" y="15431"/>
                    <a:pt x="9051" y="15437"/>
                    <a:pt x="9103" y="15443"/>
                  </a:cubicBezTo>
                  <a:lnTo>
                    <a:pt x="9103" y="15199"/>
                  </a:lnTo>
                  <a:cubicBezTo>
                    <a:pt x="9238" y="15145"/>
                    <a:pt x="9378" y="15087"/>
                    <a:pt x="9472" y="14976"/>
                  </a:cubicBezTo>
                  <a:cubicBezTo>
                    <a:pt x="9566" y="14862"/>
                    <a:pt x="9592" y="14682"/>
                    <a:pt x="9491" y="14577"/>
                  </a:cubicBezTo>
                  <a:cubicBezTo>
                    <a:pt x="9429" y="14515"/>
                    <a:pt x="9335" y="14494"/>
                    <a:pt x="9264" y="14440"/>
                  </a:cubicBezTo>
                  <a:cubicBezTo>
                    <a:pt x="9150" y="14353"/>
                    <a:pt x="9054" y="14173"/>
                    <a:pt x="8934" y="14173"/>
                  </a:cubicBezTo>
                  <a:cubicBezTo>
                    <a:pt x="8915" y="14173"/>
                    <a:pt x="8895" y="14177"/>
                    <a:pt x="8874" y="14188"/>
                  </a:cubicBezTo>
                  <a:cubicBezTo>
                    <a:pt x="8834" y="13997"/>
                    <a:pt x="8636" y="13879"/>
                    <a:pt x="8448" y="13834"/>
                  </a:cubicBezTo>
                  <a:cubicBezTo>
                    <a:pt x="8257" y="13789"/>
                    <a:pt x="8058" y="13795"/>
                    <a:pt x="7872" y="13735"/>
                  </a:cubicBezTo>
                  <a:cubicBezTo>
                    <a:pt x="7687" y="13678"/>
                    <a:pt x="7507" y="13523"/>
                    <a:pt x="7512" y="13328"/>
                  </a:cubicBezTo>
                  <a:cubicBezTo>
                    <a:pt x="7370" y="13313"/>
                    <a:pt x="7242" y="13208"/>
                    <a:pt x="7199" y="13071"/>
                  </a:cubicBezTo>
                  <a:cubicBezTo>
                    <a:pt x="7180" y="13007"/>
                    <a:pt x="7171" y="12930"/>
                    <a:pt x="7115" y="12893"/>
                  </a:cubicBezTo>
                  <a:cubicBezTo>
                    <a:pt x="7051" y="12848"/>
                    <a:pt x="6955" y="12887"/>
                    <a:pt x="6884" y="12848"/>
                  </a:cubicBezTo>
                  <a:cubicBezTo>
                    <a:pt x="6815" y="12810"/>
                    <a:pt x="6805" y="12718"/>
                    <a:pt x="6768" y="12649"/>
                  </a:cubicBezTo>
                  <a:cubicBezTo>
                    <a:pt x="6694" y="12506"/>
                    <a:pt x="6519" y="12461"/>
                    <a:pt x="6352" y="12461"/>
                  </a:cubicBezTo>
                  <a:cubicBezTo>
                    <a:pt x="6322" y="12461"/>
                    <a:pt x="6292" y="12462"/>
                    <a:pt x="6263" y="12465"/>
                  </a:cubicBezTo>
                  <a:cubicBezTo>
                    <a:pt x="6175" y="12472"/>
                    <a:pt x="6082" y="12484"/>
                    <a:pt x="5993" y="12484"/>
                  </a:cubicBezTo>
                  <a:cubicBezTo>
                    <a:pt x="5890" y="12484"/>
                    <a:pt x="5791" y="12468"/>
                    <a:pt x="5706" y="12414"/>
                  </a:cubicBezTo>
                  <a:cubicBezTo>
                    <a:pt x="5656" y="12381"/>
                    <a:pt x="5613" y="12336"/>
                    <a:pt x="5558" y="12315"/>
                  </a:cubicBezTo>
                  <a:cubicBezTo>
                    <a:pt x="5418" y="12259"/>
                    <a:pt x="5211" y="12341"/>
                    <a:pt x="5142" y="12210"/>
                  </a:cubicBezTo>
                  <a:cubicBezTo>
                    <a:pt x="5140" y="12135"/>
                    <a:pt x="5140" y="12060"/>
                    <a:pt x="5138" y="11985"/>
                  </a:cubicBezTo>
                  <a:cubicBezTo>
                    <a:pt x="4752" y="11985"/>
                    <a:pt x="4364" y="11987"/>
                    <a:pt x="3977" y="11989"/>
                  </a:cubicBezTo>
                  <a:cubicBezTo>
                    <a:pt x="3814" y="11989"/>
                    <a:pt x="3640" y="11987"/>
                    <a:pt x="3499" y="11908"/>
                  </a:cubicBezTo>
                  <a:cubicBezTo>
                    <a:pt x="3355" y="11827"/>
                    <a:pt x="3261" y="11638"/>
                    <a:pt x="3340" y="11494"/>
                  </a:cubicBezTo>
                  <a:lnTo>
                    <a:pt x="3340" y="11494"/>
                  </a:lnTo>
                  <a:cubicBezTo>
                    <a:pt x="3345" y="11495"/>
                    <a:pt x="3349" y="11495"/>
                    <a:pt x="3353" y="11495"/>
                  </a:cubicBezTo>
                  <a:cubicBezTo>
                    <a:pt x="3475" y="11495"/>
                    <a:pt x="3598" y="11437"/>
                    <a:pt x="3677" y="11340"/>
                  </a:cubicBezTo>
                  <a:cubicBezTo>
                    <a:pt x="3564" y="11251"/>
                    <a:pt x="3419" y="11203"/>
                    <a:pt x="3275" y="11203"/>
                  </a:cubicBezTo>
                  <a:cubicBezTo>
                    <a:pt x="3236" y="11203"/>
                    <a:pt x="3197" y="11206"/>
                    <a:pt x="3158" y="11214"/>
                  </a:cubicBezTo>
                  <a:cubicBezTo>
                    <a:pt x="3210" y="11347"/>
                    <a:pt x="3094" y="11494"/>
                    <a:pt x="2959" y="11531"/>
                  </a:cubicBezTo>
                  <a:cubicBezTo>
                    <a:pt x="2927" y="11539"/>
                    <a:pt x="2894" y="11543"/>
                    <a:pt x="2862" y="11543"/>
                  </a:cubicBezTo>
                  <a:cubicBezTo>
                    <a:pt x="2754" y="11543"/>
                    <a:pt x="2643" y="11503"/>
                    <a:pt x="2543" y="11460"/>
                  </a:cubicBezTo>
                  <a:cubicBezTo>
                    <a:pt x="2496" y="11394"/>
                    <a:pt x="2445" y="11325"/>
                    <a:pt x="2372" y="11293"/>
                  </a:cubicBezTo>
                  <a:cubicBezTo>
                    <a:pt x="2349" y="11283"/>
                    <a:pt x="2323" y="11278"/>
                    <a:pt x="2298" y="11278"/>
                  </a:cubicBezTo>
                  <a:cubicBezTo>
                    <a:pt x="2281" y="11278"/>
                    <a:pt x="2264" y="11280"/>
                    <a:pt x="2248" y="11284"/>
                  </a:cubicBezTo>
                  <a:cubicBezTo>
                    <a:pt x="2218" y="11308"/>
                    <a:pt x="2188" y="11334"/>
                    <a:pt x="2160" y="11357"/>
                  </a:cubicBezTo>
                  <a:cubicBezTo>
                    <a:pt x="2147" y="11389"/>
                    <a:pt x="2147" y="11428"/>
                    <a:pt x="2128" y="11456"/>
                  </a:cubicBezTo>
                  <a:cubicBezTo>
                    <a:pt x="2102" y="11490"/>
                    <a:pt x="2055" y="11499"/>
                    <a:pt x="2010" y="11501"/>
                  </a:cubicBezTo>
                  <a:cubicBezTo>
                    <a:pt x="1875" y="11644"/>
                    <a:pt x="1761" y="11807"/>
                    <a:pt x="1673" y="11985"/>
                  </a:cubicBezTo>
                  <a:cubicBezTo>
                    <a:pt x="1566" y="11974"/>
                    <a:pt x="1457" y="11964"/>
                    <a:pt x="1348" y="11959"/>
                  </a:cubicBezTo>
                  <a:cubicBezTo>
                    <a:pt x="1343" y="12099"/>
                    <a:pt x="1288" y="12210"/>
                    <a:pt x="1157" y="12240"/>
                  </a:cubicBezTo>
                  <a:cubicBezTo>
                    <a:pt x="990" y="12281"/>
                    <a:pt x="1108" y="12570"/>
                    <a:pt x="996" y="12701"/>
                  </a:cubicBezTo>
                  <a:cubicBezTo>
                    <a:pt x="975" y="12726"/>
                    <a:pt x="945" y="12746"/>
                    <a:pt x="919" y="12767"/>
                  </a:cubicBezTo>
                  <a:cubicBezTo>
                    <a:pt x="810" y="12863"/>
                    <a:pt x="801" y="13035"/>
                    <a:pt x="857" y="13168"/>
                  </a:cubicBezTo>
                  <a:cubicBezTo>
                    <a:pt x="915" y="13301"/>
                    <a:pt x="1022" y="13403"/>
                    <a:pt x="1127" y="13500"/>
                  </a:cubicBezTo>
                  <a:cubicBezTo>
                    <a:pt x="1311" y="13673"/>
                    <a:pt x="1496" y="13847"/>
                    <a:pt x="1680" y="14018"/>
                  </a:cubicBezTo>
                  <a:cubicBezTo>
                    <a:pt x="1761" y="14095"/>
                    <a:pt x="1851" y="14200"/>
                    <a:pt x="1810" y="14305"/>
                  </a:cubicBezTo>
                  <a:cubicBezTo>
                    <a:pt x="1746" y="14479"/>
                    <a:pt x="1410" y="14440"/>
                    <a:pt x="1395" y="14625"/>
                  </a:cubicBezTo>
                  <a:cubicBezTo>
                    <a:pt x="1391" y="14672"/>
                    <a:pt x="1414" y="14717"/>
                    <a:pt x="1414" y="14766"/>
                  </a:cubicBezTo>
                  <a:cubicBezTo>
                    <a:pt x="1416" y="14873"/>
                    <a:pt x="1307" y="14950"/>
                    <a:pt x="1268" y="15051"/>
                  </a:cubicBezTo>
                  <a:cubicBezTo>
                    <a:pt x="1243" y="15124"/>
                    <a:pt x="1253" y="15203"/>
                    <a:pt x="1273" y="15278"/>
                  </a:cubicBezTo>
                  <a:cubicBezTo>
                    <a:pt x="1324" y="15469"/>
                    <a:pt x="1431" y="15647"/>
                    <a:pt x="1575" y="15784"/>
                  </a:cubicBezTo>
                  <a:cubicBezTo>
                    <a:pt x="1658" y="15863"/>
                    <a:pt x="1755" y="15929"/>
                    <a:pt x="1819" y="16026"/>
                  </a:cubicBezTo>
                  <a:cubicBezTo>
                    <a:pt x="1881" y="16122"/>
                    <a:pt x="1900" y="16259"/>
                    <a:pt x="1825" y="16345"/>
                  </a:cubicBezTo>
                  <a:cubicBezTo>
                    <a:pt x="1776" y="16401"/>
                    <a:pt x="1693" y="16426"/>
                    <a:pt x="1667" y="16497"/>
                  </a:cubicBezTo>
                  <a:cubicBezTo>
                    <a:pt x="1624" y="16615"/>
                    <a:pt x="1783" y="16718"/>
                    <a:pt x="1787" y="16842"/>
                  </a:cubicBezTo>
                  <a:cubicBezTo>
                    <a:pt x="1791" y="17013"/>
                    <a:pt x="1517" y="17125"/>
                    <a:pt x="1581" y="17283"/>
                  </a:cubicBezTo>
                  <a:cubicBezTo>
                    <a:pt x="1613" y="17365"/>
                    <a:pt x="1714" y="17386"/>
                    <a:pt x="1783" y="17440"/>
                  </a:cubicBezTo>
                  <a:cubicBezTo>
                    <a:pt x="1958" y="17579"/>
                    <a:pt x="1858" y="17868"/>
                    <a:pt x="1710" y="18038"/>
                  </a:cubicBezTo>
                  <a:cubicBezTo>
                    <a:pt x="1894" y="18168"/>
                    <a:pt x="2063" y="18320"/>
                    <a:pt x="2213" y="18490"/>
                  </a:cubicBezTo>
                  <a:cubicBezTo>
                    <a:pt x="2134" y="18618"/>
                    <a:pt x="1892" y="18588"/>
                    <a:pt x="1849" y="18734"/>
                  </a:cubicBezTo>
                  <a:cubicBezTo>
                    <a:pt x="1823" y="18820"/>
                    <a:pt x="1894" y="18903"/>
                    <a:pt x="1958" y="18965"/>
                  </a:cubicBezTo>
                  <a:cubicBezTo>
                    <a:pt x="2130" y="19132"/>
                    <a:pt x="2299" y="19299"/>
                    <a:pt x="2470" y="19464"/>
                  </a:cubicBezTo>
                  <a:cubicBezTo>
                    <a:pt x="2584" y="19576"/>
                    <a:pt x="2702" y="19692"/>
                    <a:pt x="2760" y="19839"/>
                  </a:cubicBezTo>
                  <a:cubicBezTo>
                    <a:pt x="2817" y="19987"/>
                    <a:pt x="2800" y="20178"/>
                    <a:pt x="2676" y="20276"/>
                  </a:cubicBezTo>
                  <a:cubicBezTo>
                    <a:pt x="2629" y="20317"/>
                    <a:pt x="2567" y="20339"/>
                    <a:pt x="2517" y="20377"/>
                  </a:cubicBezTo>
                  <a:cubicBezTo>
                    <a:pt x="2421" y="20454"/>
                    <a:pt x="2383" y="20581"/>
                    <a:pt x="2312" y="20681"/>
                  </a:cubicBezTo>
                  <a:cubicBezTo>
                    <a:pt x="2263" y="20755"/>
                    <a:pt x="2174" y="20815"/>
                    <a:pt x="2093" y="20815"/>
                  </a:cubicBezTo>
                  <a:cubicBezTo>
                    <a:pt x="2060" y="20815"/>
                    <a:pt x="2028" y="20805"/>
                    <a:pt x="2001" y="20782"/>
                  </a:cubicBezTo>
                  <a:lnTo>
                    <a:pt x="2001" y="20782"/>
                  </a:lnTo>
                  <a:cubicBezTo>
                    <a:pt x="2003" y="20968"/>
                    <a:pt x="1879" y="21148"/>
                    <a:pt x="1705" y="21211"/>
                  </a:cubicBezTo>
                  <a:cubicBezTo>
                    <a:pt x="1648" y="21232"/>
                    <a:pt x="1585" y="21241"/>
                    <a:pt x="1534" y="21275"/>
                  </a:cubicBezTo>
                  <a:cubicBezTo>
                    <a:pt x="1418" y="21350"/>
                    <a:pt x="1406" y="21508"/>
                    <a:pt x="1361" y="21639"/>
                  </a:cubicBezTo>
                  <a:cubicBezTo>
                    <a:pt x="1326" y="21737"/>
                    <a:pt x="1226" y="21833"/>
                    <a:pt x="1135" y="21833"/>
                  </a:cubicBezTo>
                  <a:cubicBezTo>
                    <a:pt x="1107" y="21833"/>
                    <a:pt x="1079" y="21824"/>
                    <a:pt x="1054" y="21802"/>
                  </a:cubicBezTo>
                  <a:cubicBezTo>
                    <a:pt x="1016" y="21905"/>
                    <a:pt x="921" y="21973"/>
                    <a:pt x="838" y="22044"/>
                  </a:cubicBezTo>
                  <a:cubicBezTo>
                    <a:pt x="744" y="22121"/>
                    <a:pt x="660" y="22211"/>
                    <a:pt x="587" y="22308"/>
                  </a:cubicBezTo>
                  <a:cubicBezTo>
                    <a:pt x="589" y="22310"/>
                    <a:pt x="594" y="22310"/>
                    <a:pt x="598" y="22310"/>
                  </a:cubicBezTo>
                  <a:cubicBezTo>
                    <a:pt x="729" y="22395"/>
                    <a:pt x="825" y="22535"/>
                    <a:pt x="859" y="22687"/>
                  </a:cubicBezTo>
                  <a:cubicBezTo>
                    <a:pt x="867" y="22687"/>
                    <a:pt x="874" y="22686"/>
                    <a:pt x="882" y="22686"/>
                  </a:cubicBezTo>
                  <a:cubicBezTo>
                    <a:pt x="969" y="22686"/>
                    <a:pt x="1064" y="22700"/>
                    <a:pt x="1108" y="22772"/>
                  </a:cubicBezTo>
                  <a:cubicBezTo>
                    <a:pt x="1125" y="22800"/>
                    <a:pt x="1129" y="22837"/>
                    <a:pt x="1142" y="22869"/>
                  </a:cubicBezTo>
                  <a:cubicBezTo>
                    <a:pt x="1187" y="22980"/>
                    <a:pt x="1322" y="23027"/>
                    <a:pt x="1442" y="23036"/>
                  </a:cubicBezTo>
                  <a:cubicBezTo>
                    <a:pt x="1564" y="23047"/>
                    <a:pt x="1690" y="23036"/>
                    <a:pt x="1802" y="23085"/>
                  </a:cubicBezTo>
                  <a:cubicBezTo>
                    <a:pt x="1838" y="23105"/>
                    <a:pt x="1877" y="23135"/>
                    <a:pt x="1881" y="23175"/>
                  </a:cubicBezTo>
                  <a:cubicBezTo>
                    <a:pt x="1885" y="23253"/>
                    <a:pt x="1780" y="23276"/>
                    <a:pt x="1699" y="23276"/>
                  </a:cubicBezTo>
                  <a:cubicBezTo>
                    <a:pt x="1696" y="23276"/>
                    <a:pt x="1692" y="23276"/>
                    <a:pt x="1688" y="23276"/>
                  </a:cubicBezTo>
                  <a:cubicBezTo>
                    <a:pt x="1669" y="23275"/>
                    <a:pt x="1649" y="23275"/>
                    <a:pt x="1630" y="23275"/>
                  </a:cubicBezTo>
                  <a:cubicBezTo>
                    <a:pt x="1346" y="23275"/>
                    <a:pt x="1067" y="23345"/>
                    <a:pt x="793" y="23417"/>
                  </a:cubicBezTo>
                  <a:cubicBezTo>
                    <a:pt x="720" y="23434"/>
                    <a:pt x="639" y="23460"/>
                    <a:pt x="604" y="23527"/>
                  </a:cubicBezTo>
                  <a:cubicBezTo>
                    <a:pt x="568" y="23595"/>
                    <a:pt x="594" y="23683"/>
                    <a:pt x="561" y="23754"/>
                  </a:cubicBezTo>
                  <a:cubicBezTo>
                    <a:pt x="549" y="23782"/>
                    <a:pt x="529" y="23803"/>
                    <a:pt x="506" y="23818"/>
                  </a:cubicBezTo>
                  <a:cubicBezTo>
                    <a:pt x="501" y="23957"/>
                    <a:pt x="409" y="24090"/>
                    <a:pt x="317" y="24201"/>
                  </a:cubicBezTo>
                  <a:cubicBezTo>
                    <a:pt x="206" y="24330"/>
                    <a:pt x="81" y="24467"/>
                    <a:pt x="73" y="24636"/>
                  </a:cubicBezTo>
                  <a:cubicBezTo>
                    <a:pt x="62" y="24846"/>
                    <a:pt x="234" y="25028"/>
                    <a:pt x="242" y="25238"/>
                  </a:cubicBezTo>
                  <a:cubicBezTo>
                    <a:pt x="249" y="25358"/>
                    <a:pt x="201" y="25472"/>
                    <a:pt x="154" y="25583"/>
                  </a:cubicBezTo>
                  <a:cubicBezTo>
                    <a:pt x="111" y="25686"/>
                    <a:pt x="62" y="25793"/>
                    <a:pt x="0" y="25888"/>
                  </a:cubicBezTo>
                  <a:cubicBezTo>
                    <a:pt x="77" y="25905"/>
                    <a:pt x="148" y="25937"/>
                    <a:pt x="201" y="25997"/>
                  </a:cubicBezTo>
                  <a:cubicBezTo>
                    <a:pt x="379" y="26196"/>
                    <a:pt x="227" y="26515"/>
                    <a:pt x="287" y="26775"/>
                  </a:cubicBezTo>
                  <a:cubicBezTo>
                    <a:pt x="456" y="26779"/>
                    <a:pt x="546" y="26976"/>
                    <a:pt x="568" y="27143"/>
                  </a:cubicBezTo>
                  <a:cubicBezTo>
                    <a:pt x="574" y="27201"/>
                    <a:pt x="579" y="27261"/>
                    <a:pt x="581" y="27319"/>
                  </a:cubicBezTo>
                  <a:cubicBezTo>
                    <a:pt x="645" y="27340"/>
                    <a:pt x="711" y="27379"/>
                    <a:pt x="776" y="27400"/>
                  </a:cubicBezTo>
                  <a:cubicBezTo>
                    <a:pt x="938" y="27454"/>
                    <a:pt x="1142" y="27400"/>
                    <a:pt x="1264" y="27520"/>
                  </a:cubicBezTo>
                  <a:cubicBezTo>
                    <a:pt x="1316" y="27572"/>
                    <a:pt x="1339" y="27644"/>
                    <a:pt x="1395" y="27689"/>
                  </a:cubicBezTo>
                  <a:cubicBezTo>
                    <a:pt x="1437" y="27725"/>
                    <a:pt x="1490" y="27739"/>
                    <a:pt x="1545" y="27739"/>
                  </a:cubicBezTo>
                  <a:cubicBezTo>
                    <a:pt x="1606" y="27739"/>
                    <a:pt x="1671" y="27722"/>
                    <a:pt x="1727" y="27698"/>
                  </a:cubicBezTo>
                  <a:cubicBezTo>
                    <a:pt x="1831" y="27654"/>
                    <a:pt x="1934" y="27593"/>
                    <a:pt x="2046" y="27593"/>
                  </a:cubicBezTo>
                  <a:cubicBezTo>
                    <a:pt x="2049" y="27593"/>
                    <a:pt x="2053" y="27593"/>
                    <a:pt x="2057" y="27593"/>
                  </a:cubicBezTo>
                  <a:cubicBezTo>
                    <a:pt x="2265" y="27597"/>
                    <a:pt x="2406" y="27816"/>
                    <a:pt x="2434" y="28021"/>
                  </a:cubicBezTo>
                  <a:cubicBezTo>
                    <a:pt x="2462" y="28227"/>
                    <a:pt x="2417" y="28437"/>
                    <a:pt x="2438" y="28645"/>
                  </a:cubicBezTo>
                  <a:cubicBezTo>
                    <a:pt x="2470" y="28949"/>
                    <a:pt x="2655" y="29226"/>
                    <a:pt x="2901" y="29406"/>
                  </a:cubicBezTo>
                  <a:cubicBezTo>
                    <a:pt x="3027" y="29498"/>
                    <a:pt x="3167" y="29566"/>
                    <a:pt x="3293" y="29660"/>
                  </a:cubicBezTo>
                  <a:cubicBezTo>
                    <a:pt x="3417" y="29753"/>
                    <a:pt x="3529" y="29879"/>
                    <a:pt x="3559" y="30031"/>
                  </a:cubicBezTo>
                  <a:cubicBezTo>
                    <a:pt x="3589" y="30183"/>
                    <a:pt x="3512" y="30363"/>
                    <a:pt x="3364" y="30410"/>
                  </a:cubicBezTo>
                  <a:cubicBezTo>
                    <a:pt x="3330" y="30421"/>
                    <a:pt x="3294" y="30425"/>
                    <a:pt x="3257" y="30425"/>
                  </a:cubicBezTo>
                  <a:cubicBezTo>
                    <a:pt x="3189" y="30425"/>
                    <a:pt x="3118" y="30412"/>
                    <a:pt x="3052" y="30412"/>
                  </a:cubicBezTo>
                  <a:cubicBezTo>
                    <a:pt x="2998" y="30412"/>
                    <a:pt x="2947" y="30420"/>
                    <a:pt x="2901" y="30449"/>
                  </a:cubicBezTo>
                  <a:cubicBezTo>
                    <a:pt x="2760" y="30535"/>
                    <a:pt x="2777" y="30740"/>
                    <a:pt x="2802" y="30903"/>
                  </a:cubicBezTo>
                  <a:cubicBezTo>
                    <a:pt x="2830" y="31066"/>
                    <a:pt x="2845" y="31231"/>
                    <a:pt x="2856" y="31398"/>
                  </a:cubicBezTo>
                  <a:cubicBezTo>
                    <a:pt x="3060" y="31325"/>
                    <a:pt x="3274" y="31272"/>
                    <a:pt x="3482" y="31227"/>
                  </a:cubicBezTo>
                  <a:cubicBezTo>
                    <a:pt x="3622" y="31195"/>
                    <a:pt x="3772" y="31166"/>
                    <a:pt x="3916" y="31166"/>
                  </a:cubicBezTo>
                  <a:cubicBezTo>
                    <a:pt x="4049" y="31166"/>
                    <a:pt x="4177" y="31191"/>
                    <a:pt x="4289" y="31263"/>
                  </a:cubicBezTo>
                  <a:cubicBezTo>
                    <a:pt x="4594" y="31456"/>
                    <a:pt x="4619" y="31882"/>
                    <a:pt x="4613" y="32242"/>
                  </a:cubicBezTo>
                  <a:cubicBezTo>
                    <a:pt x="4973" y="32351"/>
                    <a:pt x="5373" y="32495"/>
                    <a:pt x="5526" y="32840"/>
                  </a:cubicBezTo>
                  <a:cubicBezTo>
                    <a:pt x="5553" y="32902"/>
                    <a:pt x="5573" y="32968"/>
                    <a:pt x="5607" y="33026"/>
                  </a:cubicBezTo>
                  <a:cubicBezTo>
                    <a:pt x="5707" y="33199"/>
                    <a:pt x="5917" y="33259"/>
                    <a:pt x="6122" y="33259"/>
                  </a:cubicBezTo>
                  <a:cubicBezTo>
                    <a:pt x="6158" y="33259"/>
                    <a:pt x="6195" y="33257"/>
                    <a:pt x="6230" y="33253"/>
                  </a:cubicBezTo>
                  <a:cubicBezTo>
                    <a:pt x="6416" y="33235"/>
                    <a:pt x="6601" y="33184"/>
                    <a:pt x="6785" y="33184"/>
                  </a:cubicBezTo>
                  <a:cubicBezTo>
                    <a:pt x="6833" y="33184"/>
                    <a:pt x="6881" y="33187"/>
                    <a:pt x="6929" y="33196"/>
                  </a:cubicBezTo>
                  <a:cubicBezTo>
                    <a:pt x="6854" y="33286"/>
                    <a:pt x="6920" y="33431"/>
                    <a:pt x="7023" y="33485"/>
                  </a:cubicBezTo>
                  <a:cubicBezTo>
                    <a:pt x="7126" y="33538"/>
                    <a:pt x="7250" y="33532"/>
                    <a:pt x="7366" y="33534"/>
                  </a:cubicBezTo>
                  <a:cubicBezTo>
                    <a:pt x="7482" y="33538"/>
                    <a:pt x="7612" y="33560"/>
                    <a:pt x="7683" y="33652"/>
                  </a:cubicBezTo>
                  <a:cubicBezTo>
                    <a:pt x="7717" y="33699"/>
                    <a:pt x="7734" y="33757"/>
                    <a:pt x="7771" y="33800"/>
                  </a:cubicBezTo>
                  <a:cubicBezTo>
                    <a:pt x="7830" y="33872"/>
                    <a:pt x="7914" y="33890"/>
                    <a:pt x="8008" y="33890"/>
                  </a:cubicBezTo>
                  <a:cubicBezTo>
                    <a:pt x="8095" y="33890"/>
                    <a:pt x="8190" y="33875"/>
                    <a:pt x="8281" y="33875"/>
                  </a:cubicBezTo>
                  <a:cubicBezTo>
                    <a:pt x="8352" y="33875"/>
                    <a:pt x="8421" y="33884"/>
                    <a:pt x="8480" y="33918"/>
                  </a:cubicBezTo>
                  <a:cubicBezTo>
                    <a:pt x="8660" y="34020"/>
                    <a:pt x="8651" y="34295"/>
                    <a:pt x="8542" y="34470"/>
                  </a:cubicBezTo>
                  <a:cubicBezTo>
                    <a:pt x="8448" y="34620"/>
                    <a:pt x="8294" y="34783"/>
                    <a:pt x="8366" y="34946"/>
                  </a:cubicBezTo>
                  <a:cubicBezTo>
                    <a:pt x="8390" y="35000"/>
                    <a:pt x="8439" y="35040"/>
                    <a:pt x="8467" y="35094"/>
                  </a:cubicBezTo>
                  <a:cubicBezTo>
                    <a:pt x="8529" y="35205"/>
                    <a:pt x="8489" y="35355"/>
                    <a:pt x="8396" y="35443"/>
                  </a:cubicBezTo>
                  <a:cubicBezTo>
                    <a:pt x="8307" y="35528"/>
                    <a:pt x="8179" y="35563"/>
                    <a:pt x="8054" y="35563"/>
                  </a:cubicBezTo>
                  <a:cubicBezTo>
                    <a:pt x="8050" y="35563"/>
                    <a:pt x="8047" y="35563"/>
                    <a:pt x="8043" y="35563"/>
                  </a:cubicBezTo>
                  <a:cubicBezTo>
                    <a:pt x="8010" y="35562"/>
                    <a:pt x="7975" y="35561"/>
                    <a:pt x="7940" y="35561"/>
                  </a:cubicBezTo>
                  <a:cubicBezTo>
                    <a:pt x="7843" y="35561"/>
                    <a:pt x="7747" y="35573"/>
                    <a:pt x="7704" y="35655"/>
                  </a:cubicBezTo>
                  <a:cubicBezTo>
                    <a:pt x="7683" y="35698"/>
                    <a:pt x="7685" y="35754"/>
                    <a:pt x="7653" y="35792"/>
                  </a:cubicBezTo>
                  <a:cubicBezTo>
                    <a:pt x="7617" y="35833"/>
                    <a:pt x="7557" y="35837"/>
                    <a:pt x="7505" y="35854"/>
                  </a:cubicBezTo>
                  <a:cubicBezTo>
                    <a:pt x="7404" y="35887"/>
                    <a:pt x="7334" y="35974"/>
                    <a:pt x="7297" y="36075"/>
                  </a:cubicBezTo>
                  <a:cubicBezTo>
                    <a:pt x="7366" y="36051"/>
                    <a:pt x="7434" y="36036"/>
                    <a:pt x="7507" y="36030"/>
                  </a:cubicBezTo>
                  <a:cubicBezTo>
                    <a:pt x="7527" y="36029"/>
                    <a:pt x="7547" y="36028"/>
                    <a:pt x="7566" y="36028"/>
                  </a:cubicBezTo>
                  <a:cubicBezTo>
                    <a:pt x="7717" y="36028"/>
                    <a:pt x="7867" y="36071"/>
                    <a:pt x="7994" y="36152"/>
                  </a:cubicBezTo>
                  <a:cubicBezTo>
                    <a:pt x="8047" y="36189"/>
                    <a:pt x="8105" y="36246"/>
                    <a:pt x="8088" y="36309"/>
                  </a:cubicBezTo>
                  <a:cubicBezTo>
                    <a:pt x="8071" y="36366"/>
                    <a:pt x="8004" y="36390"/>
                    <a:pt x="7947" y="36405"/>
                  </a:cubicBezTo>
                  <a:cubicBezTo>
                    <a:pt x="7818" y="36439"/>
                    <a:pt x="7692" y="36471"/>
                    <a:pt x="7563" y="36506"/>
                  </a:cubicBezTo>
                  <a:cubicBezTo>
                    <a:pt x="7597" y="36680"/>
                    <a:pt x="7403" y="36804"/>
                    <a:pt x="7218" y="36804"/>
                  </a:cubicBezTo>
                  <a:cubicBezTo>
                    <a:pt x="7181" y="36804"/>
                    <a:pt x="7144" y="36799"/>
                    <a:pt x="7109" y="36788"/>
                  </a:cubicBezTo>
                  <a:cubicBezTo>
                    <a:pt x="7109" y="36861"/>
                    <a:pt x="7109" y="36932"/>
                    <a:pt x="7109" y="37003"/>
                  </a:cubicBezTo>
                  <a:cubicBezTo>
                    <a:pt x="7250" y="37080"/>
                    <a:pt x="7407" y="37125"/>
                    <a:pt x="7567" y="37138"/>
                  </a:cubicBezTo>
                  <a:cubicBezTo>
                    <a:pt x="7537" y="37318"/>
                    <a:pt x="7379" y="37403"/>
                    <a:pt x="7201" y="37446"/>
                  </a:cubicBezTo>
                  <a:cubicBezTo>
                    <a:pt x="7126" y="37466"/>
                    <a:pt x="7051" y="37483"/>
                    <a:pt x="6974" y="37502"/>
                  </a:cubicBezTo>
                  <a:cubicBezTo>
                    <a:pt x="6961" y="37663"/>
                    <a:pt x="6950" y="37825"/>
                    <a:pt x="6937" y="37988"/>
                  </a:cubicBezTo>
                  <a:cubicBezTo>
                    <a:pt x="6903" y="37959"/>
                    <a:pt x="6864" y="37946"/>
                    <a:pt x="6825" y="37946"/>
                  </a:cubicBezTo>
                  <a:cubicBezTo>
                    <a:pt x="6685" y="37946"/>
                    <a:pt x="6536" y="38101"/>
                    <a:pt x="6554" y="38254"/>
                  </a:cubicBezTo>
                  <a:cubicBezTo>
                    <a:pt x="6577" y="38453"/>
                    <a:pt x="6768" y="38590"/>
                    <a:pt x="6957" y="38659"/>
                  </a:cubicBezTo>
                  <a:cubicBezTo>
                    <a:pt x="7143" y="38727"/>
                    <a:pt x="7349" y="38753"/>
                    <a:pt x="7522" y="38856"/>
                  </a:cubicBezTo>
                  <a:cubicBezTo>
                    <a:pt x="7677" y="38948"/>
                    <a:pt x="7792" y="39096"/>
                    <a:pt x="7902" y="39242"/>
                  </a:cubicBezTo>
                  <a:cubicBezTo>
                    <a:pt x="7942" y="39293"/>
                    <a:pt x="7983" y="39347"/>
                    <a:pt x="8024" y="39400"/>
                  </a:cubicBezTo>
                  <a:cubicBezTo>
                    <a:pt x="8179" y="39606"/>
                    <a:pt x="8402" y="39831"/>
                    <a:pt x="8639" y="39831"/>
                  </a:cubicBezTo>
                  <a:cubicBezTo>
                    <a:pt x="8683" y="39831"/>
                    <a:pt x="8728" y="39823"/>
                    <a:pt x="8774" y="39805"/>
                  </a:cubicBezTo>
                  <a:cubicBezTo>
                    <a:pt x="8827" y="40015"/>
                    <a:pt x="9033" y="40167"/>
                    <a:pt x="9247" y="40180"/>
                  </a:cubicBezTo>
                  <a:cubicBezTo>
                    <a:pt x="9294" y="40133"/>
                    <a:pt x="9341" y="40084"/>
                    <a:pt x="9384" y="40030"/>
                  </a:cubicBezTo>
                  <a:cubicBezTo>
                    <a:pt x="9414" y="39991"/>
                    <a:pt x="9446" y="39951"/>
                    <a:pt x="9491" y="39936"/>
                  </a:cubicBezTo>
                  <a:cubicBezTo>
                    <a:pt x="9505" y="39931"/>
                    <a:pt x="9519" y="39929"/>
                    <a:pt x="9533" y="39929"/>
                  </a:cubicBezTo>
                  <a:cubicBezTo>
                    <a:pt x="9584" y="39929"/>
                    <a:pt x="9636" y="39956"/>
                    <a:pt x="9686" y="39974"/>
                  </a:cubicBezTo>
                  <a:cubicBezTo>
                    <a:pt x="9768" y="40005"/>
                    <a:pt x="9854" y="40014"/>
                    <a:pt x="9942" y="40014"/>
                  </a:cubicBezTo>
                  <a:cubicBezTo>
                    <a:pt x="10043" y="40014"/>
                    <a:pt x="10147" y="40002"/>
                    <a:pt x="10248" y="40000"/>
                  </a:cubicBezTo>
                  <a:cubicBezTo>
                    <a:pt x="10259" y="40000"/>
                    <a:pt x="10271" y="39999"/>
                    <a:pt x="10284" y="39999"/>
                  </a:cubicBezTo>
                  <a:cubicBezTo>
                    <a:pt x="10465" y="39999"/>
                    <a:pt x="10661" y="40047"/>
                    <a:pt x="10751" y="40199"/>
                  </a:cubicBezTo>
                  <a:cubicBezTo>
                    <a:pt x="10770" y="40234"/>
                    <a:pt x="10785" y="40272"/>
                    <a:pt x="10815" y="40298"/>
                  </a:cubicBezTo>
                  <a:cubicBezTo>
                    <a:pt x="10848" y="40328"/>
                    <a:pt x="10889" y="40335"/>
                    <a:pt x="10933" y="40335"/>
                  </a:cubicBezTo>
                  <a:cubicBezTo>
                    <a:pt x="10980" y="40335"/>
                    <a:pt x="11031" y="40327"/>
                    <a:pt x="11079" y="40327"/>
                  </a:cubicBezTo>
                  <a:cubicBezTo>
                    <a:pt x="11113" y="40327"/>
                    <a:pt x="11145" y="40331"/>
                    <a:pt x="11175" y="40345"/>
                  </a:cubicBezTo>
                  <a:cubicBezTo>
                    <a:pt x="11203" y="40360"/>
                    <a:pt x="11227" y="40381"/>
                    <a:pt x="11255" y="40399"/>
                  </a:cubicBezTo>
                  <a:cubicBezTo>
                    <a:pt x="11349" y="40461"/>
                    <a:pt x="11467" y="40456"/>
                    <a:pt x="11578" y="40459"/>
                  </a:cubicBezTo>
                  <a:cubicBezTo>
                    <a:pt x="11910" y="40463"/>
                    <a:pt x="12240" y="40542"/>
                    <a:pt x="12538" y="40688"/>
                  </a:cubicBezTo>
                  <a:cubicBezTo>
                    <a:pt x="12570" y="40703"/>
                    <a:pt x="12602" y="40720"/>
                    <a:pt x="12619" y="40752"/>
                  </a:cubicBezTo>
                  <a:cubicBezTo>
                    <a:pt x="12634" y="40784"/>
                    <a:pt x="12628" y="40821"/>
                    <a:pt x="12626" y="40857"/>
                  </a:cubicBezTo>
                  <a:cubicBezTo>
                    <a:pt x="12617" y="41031"/>
                    <a:pt x="12750" y="41198"/>
                    <a:pt x="12919" y="41232"/>
                  </a:cubicBezTo>
                  <a:cubicBezTo>
                    <a:pt x="12943" y="41236"/>
                    <a:pt x="12971" y="41241"/>
                    <a:pt x="12988" y="41258"/>
                  </a:cubicBezTo>
                  <a:cubicBezTo>
                    <a:pt x="13003" y="41271"/>
                    <a:pt x="13009" y="41292"/>
                    <a:pt x="13014" y="41311"/>
                  </a:cubicBezTo>
                  <a:cubicBezTo>
                    <a:pt x="13022" y="41343"/>
                    <a:pt x="13031" y="41378"/>
                    <a:pt x="13035" y="41410"/>
                  </a:cubicBezTo>
                  <a:cubicBezTo>
                    <a:pt x="13149" y="41425"/>
                    <a:pt x="13262" y="41436"/>
                    <a:pt x="13376" y="41436"/>
                  </a:cubicBezTo>
                  <a:cubicBezTo>
                    <a:pt x="13387" y="41436"/>
                    <a:pt x="13397" y="41436"/>
                    <a:pt x="13408" y="41436"/>
                  </a:cubicBezTo>
                  <a:cubicBezTo>
                    <a:pt x="13446" y="41436"/>
                    <a:pt x="13489" y="41436"/>
                    <a:pt x="13521" y="41457"/>
                  </a:cubicBezTo>
                  <a:cubicBezTo>
                    <a:pt x="13556" y="41476"/>
                    <a:pt x="13573" y="41517"/>
                    <a:pt x="13598" y="41547"/>
                  </a:cubicBezTo>
                  <a:cubicBezTo>
                    <a:pt x="13662" y="41625"/>
                    <a:pt x="13769" y="41648"/>
                    <a:pt x="13869" y="41648"/>
                  </a:cubicBezTo>
                  <a:cubicBezTo>
                    <a:pt x="13874" y="41648"/>
                    <a:pt x="13879" y="41648"/>
                    <a:pt x="13883" y="41648"/>
                  </a:cubicBezTo>
                  <a:cubicBezTo>
                    <a:pt x="13942" y="41648"/>
                    <a:pt x="14002" y="41642"/>
                    <a:pt x="14062" y="41642"/>
                  </a:cubicBezTo>
                  <a:cubicBezTo>
                    <a:pt x="14107" y="41642"/>
                    <a:pt x="14151" y="41645"/>
                    <a:pt x="14194" y="41656"/>
                  </a:cubicBezTo>
                  <a:cubicBezTo>
                    <a:pt x="14231" y="41666"/>
                    <a:pt x="14268" y="41683"/>
                    <a:pt x="14306" y="41683"/>
                  </a:cubicBezTo>
                  <a:cubicBezTo>
                    <a:pt x="14310" y="41683"/>
                    <a:pt x="14314" y="41682"/>
                    <a:pt x="14318" y="41682"/>
                  </a:cubicBezTo>
                  <a:cubicBezTo>
                    <a:pt x="14357" y="41678"/>
                    <a:pt x="14389" y="41656"/>
                    <a:pt x="14421" y="41635"/>
                  </a:cubicBezTo>
                  <a:cubicBezTo>
                    <a:pt x="14507" y="41577"/>
                    <a:pt x="14595" y="41519"/>
                    <a:pt x="14680" y="41463"/>
                  </a:cubicBezTo>
                  <a:cubicBezTo>
                    <a:pt x="14618" y="41318"/>
                    <a:pt x="14400" y="41382"/>
                    <a:pt x="14327" y="41251"/>
                  </a:cubicBezTo>
                  <a:cubicBezTo>
                    <a:pt x="14256" y="41121"/>
                    <a:pt x="14209" y="40964"/>
                    <a:pt x="14085" y="40878"/>
                  </a:cubicBezTo>
                  <a:cubicBezTo>
                    <a:pt x="13991" y="40812"/>
                    <a:pt x="13853" y="40788"/>
                    <a:pt x="13811" y="40681"/>
                  </a:cubicBezTo>
                  <a:cubicBezTo>
                    <a:pt x="13781" y="40609"/>
                    <a:pt x="13806" y="40527"/>
                    <a:pt x="13798" y="40452"/>
                  </a:cubicBezTo>
                  <a:cubicBezTo>
                    <a:pt x="13783" y="40321"/>
                    <a:pt x="13671" y="40229"/>
                    <a:pt x="13609" y="40114"/>
                  </a:cubicBezTo>
                  <a:cubicBezTo>
                    <a:pt x="13453" y="39818"/>
                    <a:pt x="13648" y="39422"/>
                    <a:pt x="13483" y="39128"/>
                  </a:cubicBezTo>
                  <a:cubicBezTo>
                    <a:pt x="13378" y="38940"/>
                    <a:pt x="13136" y="38822"/>
                    <a:pt x="13114" y="38605"/>
                  </a:cubicBezTo>
                  <a:cubicBezTo>
                    <a:pt x="13097" y="38445"/>
                    <a:pt x="13215" y="38305"/>
                    <a:pt x="13326" y="38188"/>
                  </a:cubicBezTo>
                  <a:cubicBezTo>
                    <a:pt x="13693" y="37798"/>
                    <a:pt x="14085" y="37393"/>
                    <a:pt x="14588" y="37226"/>
                  </a:cubicBezTo>
                  <a:cubicBezTo>
                    <a:pt x="14580" y="36979"/>
                    <a:pt x="14601" y="36731"/>
                    <a:pt x="14657" y="36489"/>
                  </a:cubicBezTo>
                  <a:lnTo>
                    <a:pt x="14657" y="36489"/>
                  </a:lnTo>
                  <a:cubicBezTo>
                    <a:pt x="14638" y="36494"/>
                    <a:pt x="14620" y="36496"/>
                    <a:pt x="14602" y="36496"/>
                  </a:cubicBezTo>
                  <a:cubicBezTo>
                    <a:pt x="14461" y="36496"/>
                    <a:pt x="14346" y="36344"/>
                    <a:pt x="14290" y="36204"/>
                  </a:cubicBezTo>
                  <a:cubicBezTo>
                    <a:pt x="14228" y="36045"/>
                    <a:pt x="14164" y="35854"/>
                    <a:pt x="13999" y="35809"/>
                  </a:cubicBezTo>
                  <a:cubicBezTo>
                    <a:pt x="13962" y="35799"/>
                    <a:pt x="13923" y="35797"/>
                    <a:pt x="13884" y="35797"/>
                  </a:cubicBezTo>
                  <a:cubicBezTo>
                    <a:pt x="13868" y="35797"/>
                    <a:pt x="13853" y="35798"/>
                    <a:pt x="13837" y="35798"/>
                  </a:cubicBezTo>
                  <a:cubicBezTo>
                    <a:pt x="13805" y="35798"/>
                    <a:pt x="13773" y="35796"/>
                    <a:pt x="13742" y="35790"/>
                  </a:cubicBezTo>
                  <a:cubicBezTo>
                    <a:pt x="13545" y="35749"/>
                    <a:pt x="13459" y="35527"/>
                    <a:pt x="13384" y="35340"/>
                  </a:cubicBezTo>
                  <a:cubicBezTo>
                    <a:pt x="13318" y="35170"/>
                    <a:pt x="13185" y="34979"/>
                    <a:pt x="13011" y="34979"/>
                  </a:cubicBezTo>
                  <a:cubicBezTo>
                    <a:pt x="12995" y="34979"/>
                    <a:pt x="12979" y="34981"/>
                    <a:pt x="12962" y="34985"/>
                  </a:cubicBezTo>
                  <a:cubicBezTo>
                    <a:pt x="13033" y="34856"/>
                    <a:pt x="13149" y="34751"/>
                    <a:pt x="13283" y="34693"/>
                  </a:cubicBezTo>
                  <a:cubicBezTo>
                    <a:pt x="13213" y="34597"/>
                    <a:pt x="13140" y="34494"/>
                    <a:pt x="13129" y="34374"/>
                  </a:cubicBezTo>
                  <a:cubicBezTo>
                    <a:pt x="13119" y="34254"/>
                    <a:pt x="13202" y="34119"/>
                    <a:pt x="13322" y="34117"/>
                  </a:cubicBezTo>
                  <a:cubicBezTo>
                    <a:pt x="13324" y="33933"/>
                    <a:pt x="13326" y="33746"/>
                    <a:pt x="13328" y="33560"/>
                  </a:cubicBezTo>
                  <a:cubicBezTo>
                    <a:pt x="13457" y="33440"/>
                    <a:pt x="13594" y="33316"/>
                    <a:pt x="13763" y="33268"/>
                  </a:cubicBezTo>
                  <a:cubicBezTo>
                    <a:pt x="13801" y="33258"/>
                    <a:pt x="13842" y="33253"/>
                    <a:pt x="13882" y="33253"/>
                  </a:cubicBezTo>
                  <a:cubicBezTo>
                    <a:pt x="14022" y="33253"/>
                    <a:pt x="14162" y="33315"/>
                    <a:pt x="14215" y="33440"/>
                  </a:cubicBezTo>
                  <a:cubicBezTo>
                    <a:pt x="14263" y="33549"/>
                    <a:pt x="14245" y="33695"/>
                    <a:pt x="14340" y="33768"/>
                  </a:cubicBezTo>
                  <a:cubicBezTo>
                    <a:pt x="14367" y="33788"/>
                    <a:pt x="14399" y="33797"/>
                    <a:pt x="14431" y="33797"/>
                  </a:cubicBezTo>
                  <a:cubicBezTo>
                    <a:pt x="14522" y="33797"/>
                    <a:pt x="14619" y="33723"/>
                    <a:pt x="14653" y="33630"/>
                  </a:cubicBezTo>
                  <a:cubicBezTo>
                    <a:pt x="14700" y="33506"/>
                    <a:pt x="14674" y="33369"/>
                    <a:pt x="14670" y="33238"/>
                  </a:cubicBezTo>
                  <a:cubicBezTo>
                    <a:pt x="14663" y="33106"/>
                    <a:pt x="14693" y="32953"/>
                    <a:pt x="14805" y="32885"/>
                  </a:cubicBezTo>
                  <a:cubicBezTo>
                    <a:pt x="14858" y="32853"/>
                    <a:pt x="14919" y="32846"/>
                    <a:pt x="14982" y="32846"/>
                  </a:cubicBezTo>
                  <a:cubicBezTo>
                    <a:pt x="15036" y="32846"/>
                    <a:pt x="15091" y="32851"/>
                    <a:pt x="15145" y="32851"/>
                  </a:cubicBezTo>
                  <a:cubicBezTo>
                    <a:pt x="15202" y="32851"/>
                    <a:pt x="15258" y="32845"/>
                    <a:pt x="15308" y="32821"/>
                  </a:cubicBezTo>
                  <a:cubicBezTo>
                    <a:pt x="15486" y="32737"/>
                    <a:pt x="15505" y="32474"/>
                    <a:pt x="15674" y="32373"/>
                  </a:cubicBezTo>
                  <a:cubicBezTo>
                    <a:pt x="15738" y="32336"/>
                    <a:pt x="15809" y="32328"/>
                    <a:pt x="15883" y="32328"/>
                  </a:cubicBezTo>
                  <a:cubicBezTo>
                    <a:pt x="15935" y="32328"/>
                    <a:pt x="15989" y="32332"/>
                    <a:pt x="16043" y="32332"/>
                  </a:cubicBezTo>
                  <a:cubicBezTo>
                    <a:pt x="16070" y="32332"/>
                    <a:pt x="16096" y="32331"/>
                    <a:pt x="16122" y="32328"/>
                  </a:cubicBezTo>
                  <a:cubicBezTo>
                    <a:pt x="16283" y="32313"/>
                    <a:pt x="16427" y="32221"/>
                    <a:pt x="16576" y="32161"/>
                  </a:cubicBezTo>
                  <a:cubicBezTo>
                    <a:pt x="16727" y="32101"/>
                    <a:pt x="16883" y="32075"/>
                    <a:pt x="17042" y="32075"/>
                  </a:cubicBezTo>
                  <a:cubicBezTo>
                    <a:pt x="17426" y="32075"/>
                    <a:pt x="17819" y="32230"/>
                    <a:pt x="18145" y="32446"/>
                  </a:cubicBezTo>
                  <a:cubicBezTo>
                    <a:pt x="18333" y="32572"/>
                    <a:pt x="18529" y="32724"/>
                    <a:pt x="18755" y="32724"/>
                  </a:cubicBezTo>
                  <a:cubicBezTo>
                    <a:pt x="18758" y="32724"/>
                    <a:pt x="18761" y="32724"/>
                    <a:pt x="18764" y="32724"/>
                  </a:cubicBezTo>
                  <a:cubicBezTo>
                    <a:pt x="18764" y="32842"/>
                    <a:pt x="18764" y="32960"/>
                    <a:pt x="18764" y="33078"/>
                  </a:cubicBezTo>
                  <a:cubicBezTo>
                    <a:pt x="18794" y="33083"/>
                    <a:pt x="18825" y="33085"/>
                    <a:pt x="18855" y="33085"/>
                  </a:cubicBezTo>
                  <a:cubicBezTo>
                    <a:pt x="18939" y="33085"/>
                    <a:pt x="19023" y="33066"/>
                    <a:pt x="19098" y="33028"/>
                  </a:cubicBezTo>
                  <a:cubicBezTo>
                    <a:pt x="19118" y="33111"/>
                    <a:pt x="19205" y="33154"/>
                    <a:pt x="19294" y="33154"/>
                  </a:cubicBezTo>
                  <a:cubicBezTo>
                    <a:pt x="19332" y="33154"/>
                    <a:pt x="19369" y="33147"/>
                    <a:pt x="19402" y="33131"/>
                  </a:cubicBezTo>
                  <a:cubicBezTo>
                    <a:pt x="19512" y="33080"/>
                    <a:pt x="19587" y="32975"/>
                    <a:pt x="19675" y="32891"/>
                  </a:cubicBezTo>
                  <a:cubicBezTo>
                    <a:pt x="19850" y="32721"/>
                    <a:pt x="20095" y="32625"/>
                    <a:pt x="20340" y="32625"/>
                  </a:cubicBezTo>
                  <a:cubicBezTo>
                    <a:pt x="20388" y="32625"/>
                    <a:pt x="20435" y="32629"/>
                    <a:pt x="20482" y="32636"/>
                  </a:cubicBezTo>
                  <a:cubicBezTo>
                    <a:pt x="20506" y="32707"/>
                    <a:pt x="20529" y="32776"/>
                    <a:pt x="20555" y="32844"/>
                  </a:cubicBezTo>
                  <a:cubicBezTo>
                    <a:pt x="20814" y="32767"/>
                    <a:pt x="21074" y="32692"/>
                    <a:pt x="21335" y="32615"/>
                  </a:cubicBezTo>
                  <a:cubicBezTo>
                    <a:pt x="21401" y="32784"/>
                    <a:pt x="21583" y="32892"/>
                    <a:pt x="21762" y="32892"/>
                  </a:cubicBezTo>
                  <a:cubicBezTo>
                    <a:pt x="21821" y="32892"/>
                    <a:pt x="21880" y="32881"/>
                    <a:pt x="21935" y="32855"/>
                  </a:cubicBezTo>
                  <a:cubicBezTo>
                    <a:pt x="21952" y="32988"/>
                    <a:pt x="22001" y="33118"/>
                    <a:pt x="22076" y="33230"/>
                  </a:cubicBezTo>
                  <a:cubicBezTo>
                    <a:pt x="22348" y="33138"/>
                    <a:pt x="22620" y="33048"/>
                    <a:pt x="22895" y="32956"/>
                  </a:cubicBezTo>
                  <a:cubicBezTo>
                    <a:pt x="22901" y="33105"/>
                    <a:pt x="23040" y="33232"/>
                    <a:pt x="23189" y="33232"/>
                  </a:cubicBezTo>
                  <a:cubicBezTo>
                    <a:pt x="23194" y="33232"/>
                    <a:pt x="23198" y="33232"/>
                    <a:pt x="23203" y="33232"/>
                  </a:cubicBezTo>
                  <a:cubicBezTo>
                    <a:pt x="23492" y="33110"/>
                    <a:pt x="23570" y="32662"/>
                    <a:pt x="23336" y="32450"/>
                  </a:cubicBezTo>
                  <a:cubicBezTo>
                    <a:pt x="23139" y="32272"/>
                    <a:pt x="22818" y="32283"/>
                    <a:pt x="22629" y="32096"/>
                  </a:cubicBezTo>
                  <a:cubicBezTo>
                    <a:pt x="22629" y="32006"/>
                    <a:pt x="22627" y="31917"/>
                    <a:pt x="22627" y="31829"/>
                  </a:cubicBezTo>
                  <a:cubicBezTo>
                    <a:pt x="22760" y="31767"/>
                    <a:pt x="22890" y="31704"/>
                    <a:pt x="23023" y="31642"/>
                  </a:cubicBezTo>
                  <a:cubicBezTo>
                    <a:pt x="22940" y="31537"/>
                    <a:pt x="22929" y="31379"/>
                    <a:pt x="23000" y="31263"/>
                  </a:cubicBezTo>
                  <a:cubicBezTo>
                    <a:pt x="23038" y="31203"/>
                    <a:pt x="23096" y="31152"/>
                    <a:pt x="23113" y="31081"/>
                  </a:cubicBezTo>
                  <a:cubicBezTo>
                    <a:pt x="23128" y="31017"/>
                    <a:pt x="23107" y="30948"/>
                    <a:pt x="23113" y="30884"/>
                  </a:cubicBezTo>
                  <a:cubicBezTo>
                    <a:pt x="23128" y="30747"/>
                    <a:pt x="23270" y="30650"/>
                    <a:pt x="23407" y="30642"/>
                  </a:cubicBezTo>
                  <a:cubicBezTo>
                    <a:pt x="23419" y="30641"/>
                    <a:pt x="23431" y="30640"/>
                    <a:pt x="23444" y="30640"/>
                  </a:cubicBezTo>
                  <a:cubicBezTo>
                    <a:pt x="23568" y="30640"/>
                    <a:pt x="23688" y="30687"/>
                    <a:pt x="23805" y="30734"/>
                  </a:cubicBezTo>
                  <a:cubicBezTo>
                    <a:pt x="23859" y="30552"/>
                    <a:pt x="23683" y="30389"/>
                    <a:pt x="23533" y="30271"/>
                  </a:cubicBezTo>
                  <a:cubicBezTo>
                    <a:pt x="23383" y="30155"/>
                    <a:pt x="23222" y="29965"/>
                    <a:pt x="23312" y="29795"/>
                  </a:cubicBezTo>
                  <a:cubicBezTo>
                    <a:pt x="23383" y="29673"/>
                    <a:pt x="23515" y="29630"/>
                    <a:pt x="23661" y="29630"/>
                  </a:cubicBezTo>
                  <a:cubicBezTo>
                    <a:pt x="23777" y="29630"/>
                    <a:pt x="23901" y="29657"/>
                    <a:pt x="24009" y="29693"/>
                  </a:cubicBezTo>
                  <a:cubicBezTo>
                    <a:pt x="24132" y="29732"/>
                    <a:pt x="24274" y="29768"/>
                    <a:pt x="24404" y="29768"/>
                  </a:cubicBezTo>
                  <a:cubicBezTo>
                    <a:pt x="24530" y="29768"/>
                    <a:pt x="24646" y="29733"/>
                    <a:pt x="24722" y="29633"/>
                  </a:cubicBezTo>
                  <a:cubicBezTo>
                    <a:pt x="25037" y="29568"/>
                    <a:pt x="25384" y="29361"/>
                    <a:pt x="25699" y="29294"/>
                  </a:cubicBezTo>
                  <a:cubicBezTo>
                    <a:pt x="26271" y="29176"/>
                    <a:pt x="26843" y="29056"/>
                    <a:pt x="27422" y="28968"/>
                  </a:cubicBezTo>
                  <a:cubicBezTo>
                    <a:pt x="27762" y="28917"/>
                    <a:pt x="28129" y="28866"/>
                    <a:pt x="28379" y="28630"/>
                  </a:cubicBezTo>
                  <a:cubicBezTo>
                    <a:pt x="28495" y="28521"/>
                    <a:pt x="28583" y="28377"/>
                    <a:pt x="28727" y="28309"/>
                  </a:cubicBezTo>
                  <a:cubicBezTo>
                    <a:pt x="28798" y="28274"/>
                    <a:pt x="28877" y="28264"/>
                    <a:pt x="28956" y="28264"/>
                  </a:cubicBezTo>
                  <a:cubicBezTo>
                    <a:pt x="29022" y="28264"/>
                    <a:pt x="29088" y="28271"/>
                    <a:pt x="29153" y="28279"/>
                  </a:cubicBezTo>
                  <a:cubicBezTo>
                    <a:pt x="29419" y="28309"/>
                    <a:pt x="29689" y="28341"/>
                    <a:pt x="29926" y="28461"/>
                  </a:cubicBezTo>
                  <a:cubicBezTo>
                    <a:pt x="30162" y="28581"/>
                    <a:pt x="30363" y="28810"/>
                    <a:pt x="30372" y="29076"/>
                  </a:cubicBezTo>
                  <a:cubicBezTo>
                    <a:pt x="30378" y="29307"/>
                    <a:pt x="30278" y="29613"/>
                    <a:pt x="30486" y="29716"/>
                  </a:cubicBezTo>
                  <a:cubicBezTo>
                    <a:pt x="30519" y="29733"/>
                    <a:pt x="30552" y="29740"/>
                    <a:pt x="30587" y="29740"/>
                  </a:cubicBezTo>
                  <a:cubicBezTo>
                    <a:pt x="30759" y="29740"/>
                    <a:pt x="30946" y="29570"/>
                    <a:pt x="31116" y="29570"/>
                  </a:cubicBezTo>
                  <a:cubicBezTo>
                    <a:pt x="31151" y="29570"/>
                    <a:pt x="31186" y="29578"/>
                    <a:pt x="31220" y="29596"/>
                  </a:cubicBezTo>
                  <a:cubicBezTo>
                    <a:pt x="31316" y="29788"/>
                    <a:pt x="31529" y="29910"/>
                    <a:pt x="31741" y="29910"/>
                  </a:cubicBezTo>
                  <a:cubicBezTo>
                    <a:pt x="31795" y="29910"/>
                    <a:pt x="31848" y="29902"/>
                    <a:pt x="31900" y="29885"/>
                  </a:cubicBezTo>
                  <a:cubicBezTo>
                    <a:pt x="31940" y="30008"/>
                    <a:pt x="31981" y="30130"/>
                    <a:pt x="32022" y="30252"/>
                  </a:cubicBezTo>
                  <a:cubicBezTo>
                    <a:pt x="32574" y="30121"/>
                    <a:pt x="33099" y="29875"/>
                    <a:pt x="33554" y="29532"/>
                  </a:cubicBezTo>
                  <a:cubicBezTo>
                    <a:pt x="33637" y="29470"/>
                    <a:pt x="33745" y="29402"/>
                    <a:pt x="33842" y="29402"/>
                  </a:cubicBezTo>
                  <a:cubicBezTo>
                    <a:pt x="33878" y="29402"/>
                    <a:pt x="33914" y="29412"/>
                    <a:pt x="33946" y="29436"/>
                  </a:cubicBezTo>
                  <a:cubicBezTo>
                    <a:pt x="34096" y="29549"/>
                    <a:pt x="33963" y="29806"/>
                    <a:pt x="34053" y="29971"/>
                  </a:cubicBezTo>
                  <a:cubicBezTo>
                    <a:pt x="34160" y="30164"/>
                    <a:pt x="34481" y="30102"/>
                    <a:pt x="34627" y="30269"/>
                  </a:cubicBezTo>
                  <a:cubicBezTo>
                    <a:pt x="34740" y="30397"/>
                    <a:pt x="34698" y="30612"/>
                    <a:pt x="34805" y="30747"/>
                  </a:cubicBezTo>
                  <a:cubicBezTo>
                    <a:pt x="34886" y="30847"/>
                    <a:pt x="35036" y="30880"/>
                    <a:pt x="35103" y="30991"/>
                  </a:cubicBezTo>
                  <a:cubicBezTo>
                    <a:pt x="35141" y="31060"/>
                    <a:pt x="35141" y="31141"/>
                    <a:pt x="35158" y="31218"/>
                  </a:cubicBezTo>
                  <a:cubicBezTo>
                    <a:pt x="35184" y="31334"/>
                    <a:pt x="35246" y="31439"/>
                    <a:pt x="35308" y="31542"/>
                  </a:cubicBezTo>
                  <a:lnTo>
                    <a:pt x="35957" y="32621"/>
                  </a:lnTo>
                  <a:cubicBezTo>
                    <a:pt x="36037" y="32752"/>
                    <a:pt x="36154" y="32900"/>
                    <a:pt x="36299" y="32900"/>
                  </a:cubicBezTo>
                  <a:cubicBezTo>
                    <a:pt x="36313" y="32900"/>
                    <a:pt x="36328" y="32899"/>
                    <a:pt x="36343" y="32896"/>
                  </a:cubicBezTo>
                  <a:cubicBezTo>
                    <a:pt x="36489" y="32866"/>
                    <a:pt x="36551" y="32701"/>
                    <a:pt x="36632" y="32576"/>
                  </a:cubicBezTo>
                  <a:cubicBezTo>
                    <a:pt x="36686" y="32496"/>
                    <a:pt x="36792" y="32429"/>
                    <a:pt x="36881" y="32429"/>
                  </a:cubicBezTo>
                  <a:cubicBezTo>
                    <a:pt x="36927" y="32429"/>
                    <a:pt x="36968" y="32446"/>
                    <a:pt x="36994" y="32489"/>
                  </a:cubicBezTo>
                  <a:cubicBezTo>
                    <a:pt x="36937" y="32690"/>
                    <a:pt x="37110" y="32902"/>
                    <a:pt x="37311" y="32958"/>
                  </a:cubicBezTo>
                  <a:cubicBezTo>
                    <a:pt x="37364" y="32972"/>
                    <a:pt x="37418" y="32978"/>
                    <a:pt x="37472" y="32978"/>
                  </a:cubicBezTo>
                  <a:cubicBezTo>
                    <a:pt x="37626" y="32978"/>
                    <a:pt x="37782" y="32929"/>
                    <a:pt x="37926" y="32870"/>
                  </a:cubicBezTo>
                  <a:cubicBezTo>
                    <a:pt x="38076" y="32811"/>
                    <a:pt x="38243" y="32742"/>
                    <a:pt x="38399" y="32742"/>
                  </a:cubicBezTo>
                  <a:cubicBezTo>
                    <a:pt x="38470" y="32742"/>
                    <a:pt x="38539" y="32757"/>
                    <a:pt x="38603" y="32793"/>
                  </a:cubicBezTo>
                  <a:cubicBezTo>
                    <a:pt x="38856" y="32934"/>
                    <a:pt x="38869" y="33320"/>
                    <a:pt x="39109" y="33481"/>
                  </a:cubicBezTo>
                  <a:cubicBezTo>
                    <a:pt x="39210" y="33549"/>
                    <a:pt x="39345" y="33570"/>
                    <a:pt x="39426" y="33663"/>
                  </a:cubicBezTo>
                  <a:cubicBezTo>
                    <a:pt x="39497" y="33742"/>
                    <a:pt x="39512" y="33860"/>
                    <a:pt x="39574" y="33950"/>
                  </a:cubicBezTo>
                  <a:cubicBezTo>
                    <a:pt x="39681" y="34110"/>
                    <a:pt x="39869" y="34129"/>
                    <a:pt x="40072" y="34129"/>
                  </a:cubicBezTo>
                  <a:cubicBezTo>
                    <a:pt x="40135" y="34129"/>
                    <a:pt x="40201" y="34127"/>
                    <a:pt x="40265" y="34127"/>
                  </a:cubicBezTo>
                  <a:cubicBezTo>
                    <a:pt x="40344" y="34127"/>
                    <a:pt x="40422" y="34130"/>
                    <a:pt x="40495" y="34143"/>
                  </a:cubicBezTo>
                  <a:cubicBezTo>
                    <a:pt x="40697" y="34177"/>
                    <a:pt x="40866" y="34314"/>
                    <a:pt x="40969" y="34490"/>
                  </a:cubicBezTo>
                  <a:cubicBezTo>
                    <a:pt x="40975" y="34487"/>
                    <a:pt x="40982" y="34487"/>
                    <a:pt x="40988" y="34487"/>
                  </a:cubicBezTo>
                  <a:cubicBezTo>
                    <a:pt x="41067" y="34490"/>
                    <a:pt x="41114" y="34539"/>
                    <a:pt x="41151" y="34607"/>
                  </a:cubicBezTo>
                  <a:cubicBezTo>
                    <a:pt x="41162" y="34577"/>
                    <a:pt x="41166" y="34547"/>
                    <a:pt x="41177" y="34517"/>
                  </a:cubicBezTo>
                  <a:cubicBezTo>
                    <a:pt x="41637" y="34438"/>
                    <a:pt x="42051" y="34194"/>
                    <a:pt x="42451" y="33954"/>
                  </a:cubicBezTo>
                  <a:cubicBezTo>
                    <a:pt x="42573" y="33881"/>
                    <a:pt x="42708" y="33787"/>
                    <a:pt x="42719" y="33648"/>
                  </a:cubicBezTo>
                  <a:cubicBezTo>
                    <a:pt x="42726" y="33594"/>
                    <a:pt x="42713" y="33534"/>
                    <a:pt x="42743" y="33491"/>
                  </a:cubicBezTo>
                  <a:cubicBezTo>
                    <a:pt x="42765" y="33459"/>
                    <a:pt x="42796" y="33448"/>
                    <a:pt x="42832" y="33448"/>
                  </a:cubicBezTo>
                  <a:cubicBezTo>
                    <a:pt x="42895" y="33448"/>
                    <a:pt x="42973" y="33482"/>
                    <a:pt x="43038" y="33496"/>
                  </a:cubicBezTo>
                  <a:cubicBezTo>
                    <a:pt x="43059" y="33500"/>
                    <a:pt x="43078" y="33501"/>
                    <a:pt x="43098" y="33501"/>
                  </a:cubicBezTo>
                  <a:cubicBezTo>
                    <a:pt x="43333" y="33501"/>
                    <a:pt x="43500" y="33218"/>
                    <a:pt x="43724" y="33103"/>
                  </a:cubicBezTo>
                  <a:cubicBezTo>
                    <a:pt x="43813" y="33059"/>
                    <a:pt x="43907" y="33042"/>
                    <a:pt x="44004" y="33042"/>
                  </a:cubicBezTo>
                  <a:cubicBezTo>
                    <a:pt x="44290" y="33042"/>
                    <a:pt x="44605" y="33186"/>
                    <a:pt x="44888" y="33186"/>
                  </a:cubicBezTo>
                  <a:cubicBezTo>
                    <a:pt x="44995" y="33186"/>
                    <a:pt x="45099" y="33165"/>
                    <a:pt x="45194" y="33108"/>
                  </a:cubicBezTo>
                  <a:cubicBezTo>
                    <a:pt x="45245" y="33290"/>
                    <a:pt x="45299" y="33470"/>
                    <a:pt x="45350" y="33650"/>
                  </a:cubicBezTo>
                  <a:cubicBezTo>
                    <a:pt x="45386" y="33625"/>
                    <a:pt x="45423" y="33614"/>
                    <a:pt x="45460" y="33614"/>
                  </a:cubicBezTo>
                  <a:cubicBezTo>
                    <a:pt x="45623" y="33614"/>
                    <a:pt x="45797" y="33814"/>
                    <a:pt x="45982" y="33866"/>
                  </a:cubicBezTo>
                  <a:cubicBezTo>
                    <a:pt x="46028" y="33879"/>
                    <a:pt x="46074" y="33883"/>
                    <a:pt x="46121" y="33883"/>
                  </a:cubicBezTo>
                  <a:cubicBezTo>
                    <a:pt x="46180" y="33883"/>
                    <a:pt x="46240" y="33877"/>
                    <a:pt x="46299" y="33875"/>
                  </a:cubicBezTo>
                  <a:cubicBezTo>
                    <a:pt x="46315" y="33874"/>
                    <a:pt x="46331" y="33874"/>
                    <a:pt x="46348" y="33874"/>
                  </a:cubicBezTo>
                  <a:cubicBezTo>
                    <a:pt x="46588" y="33874"/>
                    <a:pt x="46829" y="33940"/>
                    <a:pt x="47067" y="33940"/>
                  </a:cubicBezTo>
                  <a:cubicBezTo>
                    <a:pt x="47133" y="33940"/>
                    <a:pt x="47200" y="33935"/>
                    <a:pt x="47265" y="33922"/>
                  </a:cubicBezTo>
                  <a:cubicBezTo>
                    <a:pt x="47583" y="33860"/>
                    <a:pt x="47859" y="33448"/>
                    <a:pt x="47630" y="33219"/>
                  </a:cubicBezTo>
                  <a:cubicBezTo>
                    <a:pt x="47565" y="33155"/>
                    <a:pt x="47473" y="33116"/>
                    <a:pt x="47426" y="33037"/>
                  </a:cubicBezTo>
                  <a:cubicBezTo>
                    <a:pt x="47392" y="32975"/>
                    <a:pt x="47392" y="32898"/>
                    <a:pt x="47403" y="32827"/>
                  </a:cubicBezTo>
                  <a:cubicBezTo>
                    <a:pt x="47473" y="32319"/>
                    <a:pt x="47902" y="31951"/>
                    <a:pt x="48300" y="31629"/>
                  </a:cubicBezTo>
                  <a:cubicBezTo>
                    <a:pt x="48973" y="31989"/>
                    <a:pt x="49680" y="32358"/>
                    <a:pt x="50441" y="32369"/>
                  </a:cubicBezTo>
                  <a:cubicBezTo>
                    <a:pt x="50481" y="32647"/>
                    <a:pt x="50522" y="32926"/>
                    <a:pt x="50561" y="33204"/>
                  </a:cubicBezTo>
                  <a:cubicBezTo>
                    <a:pt x="50576" y="33200"/>
                    <a:pt x="50591" y="33199"/>
                    <a:pt x="50606" y="33199"/>
                  </a:cubicBezTo>
                  <a:cubicBezTo>
                    <a:pt x="50726" y="33199"/>
                    <a:pt x="50842" y="33314"/>
                    <a:pt x="50828" y="33436"/>
                  </a:cubicBezTo>
                  <a:cubicBezTo>
                    <a:pt x="50838" y="33435"/>
                    <a:pt x="50847" y="33434"/>
                    <a:pt x="50856" y="33434"/>
                  </a:cubicBezTo>
                  <a:cubicBezTo>
                    <a:pt x="51019" y="33434"/>
                    <a:pt x="51157" y="33559"/>
                    <a:pt x="51295" y="33652"/>
                  </a:cubicBezTo>
                  <a:cubicBezTo>
                    <a:pt x="51383" y="33711"/>
                    <a:pt x="51495" y="33757"/>
                    <a:pt x="51597" y="33757"/>
                  </a:cubicBezTo>
                  <a:cubicBezTo>
                    <a:pt x="51665" y="33757"/>
                    <a:pt x="51729" y="33736"/>
                    <a:pt x="51778" y="33684"/>
                  </a:cubicBezTo>
                  <a:cubicBezTo>
                    <a:pt x="51818" y="33639"/>
                    <a:pt x="51838" y="33579"/>
                    <a:pt x="51872" y="33528"/>
                  </a:cubicBezTo>
                  <a:cubicBezTo>
                    <a:pt x="51970" y="33382"/>
                    <a:pt x="52165" y="33339"/>
                    <a:pt x="52343" y="33326"/>
                  </a:cubicBezTo>
                  <a:cubicBezTo>
                    <a:pt x="52410" y="33321"/>
                    <a:pt x="52477" y="33319"/>
                    <a:pt x="52544" y="33319"/>
                  </a:cubicBezTo>
                  <a:cubicBezTo>
                    <a:pt x="53293" y="33319"/>
                    <a:pt x="54042" y="33613"/>
                    <a:pt x="54586" y="34130"/>
                  </a:cubicBezTo>
                  <a:cubicBezTo>
                    <a:pt x="54668" y="34205"/>
                    <a:pt x="54749" y="34290"/>
                    <a:pt x="54856" y="34320"/>
                  </a:cubicBezTo>
                  <a:cubicBezTo>
                    <a:pt x="54895" y="34332"/>
                    <a:pt x="54935" y="34337"/>
                    <a:pt x="54976" y="34337"/>
                  </a:cubicBezTo>
                  <a:cubicBezTo>
                    <a:pt x="55069" y="34337"/>
                    <a:pt x="55165" y="34314"/>
                    <a:pt x="55261" y="34314"/>
                  </a:cubicBezTo>
                  <a:cubicBezTo>
                    <a:pt x="55264" y="34314"/>
                    <a:pt x="55267" y="34314"/>
                    <a:pt x="55270" y="34314"/>
                  </a:cubicBezTo>
                  <a:cubicBezTo>
                    <a:pt x="55582" y="34321"/>
                    <a:pt x="55875" y="34590"/>
                    <a:pt x="56163" y="34590"/>
                  </a:cubicBezTo>
                  <a:cubicBezTo>
                    <a:pt x="56216" y="34590"/>
                    <a:pt x="56270" y="34580"/>
                    <a:pt x="56324" y="34558"/>
                  </a:cubicBezTo>
                  <a:cubicBezTo>
                    <a:pt x="56440" y="34511"/>
                    <a:pt x="56527" y="34412"/>
                    <a:pt x="56641" y="34363"/>
                  </a:cubicBezTo>
                  <a:cubicBezTo>
                    <a:pt x="56728" y="34326"/>
                    <a:pt x="56824" y="34320"/>
                    <a:pt x="56920" y="34320"/>
                  </a:cubicBezTo>
                  <a:cubicBezTo>
                    <a:pt x="56961" y="34320"/>
                    <a:pt x="57002" y="34321"/>
                    <a:pt x="57042" y="34321"/>
                  </a:cubicBezTo>
                  <a:cubicBezTo>
                    <a:pt x="57059" y="34321"/>
                    <a:pt x="57075" y="34321"/>
                    <a:pt x="57091" y="34320"/>
                  </a:cubicBezTo>
                  <a:cubicBezTo>
                    <a:pt x="57547" y="34303"/>
                    <a:pt x="57944" y="34023"/>
                    <a:pt x="58349" y="33810"/>
                  </a:cubicBezTo>
                  <a:cubicBezTo>
                    <a:pt x="58603" y="33677"/>
                    <a:pt x="58900" y="33570"/>
                    <a:pt x="59181" y="33570"/>
                  </a:cubicBezTo>
                  <a:cubicBezTo>
                    <a:pt x="59347" y="33570"/>
                    <a:pt x="59508" y="33608"/>
                    <a:pt x="59651" y="33699"/>
                  </a:cubicBezTo>
                  <a:cubicBezTo>
                    <a:pt x="59737" y="33755"/>
                    <a:pt x="59814" y="33828"/>
                    <a:pt x="59913" y="33858"/>
                  </a:cubicBezTo>
                  <a:cubicBezTo>
                    <a:pt x="60037" y="33896"/>
                    <a:pt x="60176" y="33858"/>
                    <a:pt x="60298" y="33903"/>
                  </a:cubicBezTo>
                  <a:cubicBezTo>
                    <a:pt x="60407" y="33943"/>
                    <a:pt x="60476" y="34040"/>
                    <a:pt x="60538" y="34149"/>
                  </a:cubicBezTo>
                  <a:cubicBezTo>
                    <a:pt x="60588" y="34137"/>
                    <a:pt x="60638" y="34133"/>
                    <a:pt x="60689" y="34133"/>
                  </a:cubicBezTo>
                  <a:cubicBezTo>
                    <a:pt x="60793" y="34133"/>
                    <a:pt x="60898" y="34150"/>
                    <a:pt x="61003" y="34158"/>
                  </a:cubicBezTo>
                  <a:cubicBezTo>
                    <a:pt x="61034" y="34160"/>
                    <a:pt x="61066" y="34161"/>
                    <a:pt x="61097" y="34161"/>
                  </a:cubicBezTo>
                  <a:cubicBezTo>
                    <a:pt x="61416" y="34161"/>
                    <a:pt x="61735" y="34053"/>
                    <a:pt x="61987" y="33858"/>
                  </a:cubicBezTo>
                  <a:cubicBezTo>
                    <a:pt x="62413" y="33526"/>
                    <a:pt x="62623" y="32986"/>
                    <a:pt x="62726" y="32454"/>
                  </a:cubicBezTo>
                  <a:cubicBezTo>
                    <a:pt x="62745" y="32347"/>
                    <a:pt x="62764" y="32234"/>
                    <a:pt x="62824" y="32141"/>
                  </a:cubicBezTo>
                  <a:cubicBezTo>
                    <a:pt x="62895" y="32030"/>
                    <a:pt x="63013" y="31961"/>
                    <a:pt x="63094" y="31859"/>
                  </a:cubicBezTo>
                  <a:cubicBezTo>
                    <a:pt x="63285" y="31621"/>
                    <a:pt x="63199" y="31216"/>
                    <a:pt x="62929" y="31077"/>
                  </a:cubicBezTo>
                  <a:cubicBezTo>
                    <a:pt x="62835" y="30907"/>
                    <a:pt x="62895" y="30661"/>
                    <a:pt x="63056" y="30550"/>
                  </a:cubicBezTo>
                  <a:cubicBezTo>
                    <a:pt x="63214" y="30440"/>
                    <a:pt x="63416" y="30417"/>
                    <a:pt x="63608" y="30395"/>
                  </a:cubicBezTo>
                  <a:cubicBezTo>
                    <a:pt x="63948" y="30360"/>
                    <a:pt x="64291" y="30328"/>
                    <a:pt x="64633" y="30328"/>
                  </a:cubicBezTo>
                  <a:cubicBezTo>
                    <a:pt x="64888" y="30328"/>
                    <a:pt x="65142" y="30346"/>
                    <a:pt x="65393" y="30393"/>
                  </a:cubicBezTo>
                  <a:cubicBezTo>
                    <a:pt x="65978" y="30505"/>
                    <a:pt x="66554" y="30800"/>
                    <a:pt x="66878" y="31304"/>
                  </a:cubicBezTo>
                  <a:cubicBezTo>
                    <a:pt x="67030" y="31542"/>
                    <a:pt x="67122" y="31816"/>
                    <a:pt x="67281" y="32049"/>
                  </a:cubicBezTo>
                  <a:cubicBezTo>
                    <a:pt x="67347" y="32148"/>
                    <a:pt x="67426" y="32240"/>
                    <a:pt x="67469" y="32349"/>
                  </a:cubicBezTo>
                  <a:cubicBezTo>
                    <a:pt x="67497" y="32424"/>
                    <a:pt x="67508" y="32504"/>
                    <a:pt x="67521" y="32583"/>
                  </a:cubicBezTo>
                  <a:cubicBezTo>
                    <a:pt x="67587" y="32962"/>
                    <a:pt x="67724" y="33326"/>
                    <a:pt x="67925" y="33654"/>
                  </a:cubicBezTo>
                  <a:cubicBezTo>
                    <a:pt x="67970" y="33729"/>
                    <a:pt x="68020" y="33802"/>
                    <a:pt x="68045" y="33885"/>
                  </a:cubicBezTo>
                  <a:cubicBezTo>
                    <a:pt x="68075" y="33978"/>
                    <a:pt x="68075" y="34083"/>
                    <a:pt x="68135" y="34158"/>
                  </a:cubicBezTo>
                  <a:cubicBezTo>
                    <a:pt x="68176" y="34207"/>
                    <a:pt x="68238" y="34235"/>
                    <a:pt x="68296" y="34260"/>
                  </a:cubicBezTo>
                  <a:cubicBezTo>
                    <a:pt x="68519" y="34357"/>
                    <a:pt x="68744" y="34455"/>
                    <a:pt x="68967" y="34552"/>
                  </a:cubicBezTo>
                  <a:cubicBezTo>
                    <a:pt x="69271" y="34685"/>
                    <a:pt x="69586" y="34824"/>
                    <a:pt x="69811" y="35070"/>
                  </a:cubicBezTo>
                  <a:cubicBezTo>
                    <a:pt x="70057" y="35336"/>
                    <a:pt x="70192" y="35724"/>
                    <a:pt x="70522" y="35878"/>
                  </a:cubicBezTo>
                  <a:cubicBezTo>
                    <a:pt x="70629" y="35928"/>
                    <a:pt x="70746" y="35947"/>
                    <a:pt x="70865" y="35947"/>
                  </a:cubicBezTo>
                  <a:cubicBezTo>
                    <a:pt x="70984" y="35947"/>
                    <a:pt x="71106" y="35928"/>
                    <a:pt x="71223" y="35904"/>
                  </a:cubicBezTo>
                  <a:cubicBezTo>
                    <a:pt x="71585" y="35829"/>
                    <a:pt x="71936" y="35704"/>
                    <a:pt x="72266" y="35533"/>
                  </a:cubicBezTo>
                  <a:cubicBezTo>
                    <a:pt x="72339" y="35494"/>
                    <a:pt x="72414" y="35454"/>
                    <a:pt x="72495" y="35454"/>
                  </a:cubicBezTo>
                  <a:cubicBezTo>
                    <a:pt x="72654" y="35454"/>
                    <a:pt x="72778" y="35612"/>
                    <a:pt x="72795" y="35771"/>
                  </a:cubicBezTo>
                  <a:cubicBezTo>
                    <a:pt x="72813" y="35929"/>
                    <a:pt x="72750" y="36084"/>
                    <a:pt x="72693" y="36231"/>
                  </a:cubicBezTo>
                  <a:cubicBezTo>
                    <a:pt x="72547" y="36591"/>
                    <a:pt x="72403" y="36951"/>
                    <a:pt x="72260" y="37311"/>
                  </a:cubicBezTo>
                  <a:cubicBezTo>
                    <a:pt x="72086" y="37744"/>
                    <a:pt x="71833" y="38241"/>
                    <a:pt x="71371" y="38303"/>
                  </a:cubicBezTo>
                  <a:cubicBezTo>
                    <a:pt x="71331" y="38309"/>
                    <a:pt x="71290" y="38311"/>
                    <a:pt x="71249" y="38311"/>
                  </a:cubicBezTo>
                  <a:cubicBezTo>
                    <a:pt x="71162" y="38311"/>
                    <a:pt x="71073" y="38302"/>
                    <a:pt x="70986" y="38302"/>
                  </a:cubicBezTo>
                  <a:cubicBezTo>
                    <a:pt x="70910" y="38302"/>
                    <a:pt x="70836" y="38308"/>
                    <a:pt x="70764" y="38333"/>
                  </a:cubicBezTo>
                  <a:cubicBezTo>
                    <a:pt x="70679" y="38363"/>
                    <a:pt x="70601" y="38419"/>
                    <a:pt x="70535" y="38485"/>
                  </a:cubicBezTo>
                  <a:cubicBezTo>
                    <a:pt x="70282" y="38736"/>
                    <a:pt x="70190" y="39113"/>
                    <a:pt x="70212" y="39469"/>
                  </a:cubicBezTo>
                  <a:cubicBezTo>
                    <a:pt x="70224" y="39726"/>
                    <a:pt x="70293" y="39974"/>
                    <a:pt x="70372" y="40221"/>
                  </a:cubicBezTo>
                  <a:cubicBezTo>
                    <a:pt x="70436" y="40180"/>
                    <a:pt x="70501" y="40144"/>
                    <a:pt x="70571" y="40118"/>
                  </a:cubicBezTo>
                  <a:cubicBezTo>
                    <a:pt x="70692" y="40072"/>
                    <a:pt x="70820" y="40050"/>
                    <a:pt x="70949" y="40050"/>
                  </a:cubicBezTo>
                  <a:cubicBezTo>
                    <a:pt x="71208" y="40050"/>
                    <a:pt x="71469" y="40140"/>
                    <a:pt x="71666" y="40309"/>
                  </a:cubicBezTo>
                  <a:cubicBezTo>
                    <a:pt x="71726" y="40360"/>
                    <a:pt x="71782" y="40420"/>
                    <a:pt x="71853" y="40456"/>
                  </a:cubicBezTo>
                  <a:cubicBezTo>
                    <a:pt x="71904" y="40482"/>
                    <a:pt x="71957" y="40493"/>
                    <a:pt x="72011" y="40493"/>
                  </a:cubicBezTo>
                  <a:cubicBezTo>
                    <a:pt x="72195" y="40493"/>
                    <a:pt x="72384" y="40362"/>
                    <a:pt x="72500" y="40206"/>
                  </a:cubicBezTo>
                  <a:cubicBezTo>
                    <a:pt x="72650" y="40004"/>
                    <a:pt x="72742" y="39758"/>
                    <a:pt x="72932" y="39593"/>
                  </a:cubicBezTo>
                  <a:cubicBezTo>
                    <a:pt x="73052" y="39488"/>
                    <a:pt x="73202" y="39426"/>
                    <a:pt x="73337" y="39342"/>
                  </a:cubicBezTo>
                  <a:cubicBezTo>
                    <a:pt x="73457" y="39267"/>
                    <a:pt x="73569" y="39175"/>
                    <a:pt x="73669" y="39077"/>
                  </a:cubicBezTo>
                  <a:cubicBezTo>
                    <a:pt x="73862" y="38886"/>
                    <a:pt x="74027" y="38672"/>
                    <a:pt x="74190" y="38457"/>
                  </a:cubicBezTo>
                  <a:cubicBezTo>
                    <a:pt x="74526" y="38014"/>
                    <a:pt x="74863" y="37573"/>
                    <a:pt x="75199" y="37131"/>
                  </a:cubicBezTo>
                  <a:cubicBezTo>
                    <a:pt x="75313" y="36979"/>
                    <a:pt x="75433" y="36818"/>
                    <a:pt x="75454" y="36630"/>
                  </a:cubicBezTo>
                  <a:cubicBezTo>
                    <a:pt x="75469" y="36480"/>
                    <a:pt x="75428" y="36309"/>
                    <a:pt x="75527" y="36195"/>
                  </a:cubicBezTo>
                  <a:cubicBezTo>
                    <a:pt x="75617" y="36090"/>
                    <a:pt x="75782" y="36090"/>
                    <a:pt x="75887" y="36002"/>
                  </a:cubicBezTo>
                  <a:cubicBezTo>
                    <a:pt x="76048" y="35867"/>
                    <a:pt x="76013" y="35584"/>
                    <a:pt x="76180" y="35458"/>
                  </a:cubicBezTo>
                  <a:cubicBezTo>
                    <a:pt x="76266" y="35392"/>
                    <a:pt x="76384" y="35387"/>
                    <a:pt x="76478" y="35334"/>
                  </a:cubicBezTo>
                  <a:cubicBezTo>
                    <a:pt x="76641" y="35237"/>
                    <a:pt x="76686" y="35025"/>
                    <a:pt x="76710" y="34839"/>
                  </a:cubicBezTo>
                  <a:cubicBezTo>
                    <a:pt x="76817" y="34014"/>
                    <a:pt x="76840" y="33178"/>
                    <a:pt x="76783" y="32347"/>
                  </a:cubicBezTo>
                  <a:lnTo>
                    <a:pt x="76783" y="32347"/>
                  </a:lnTo>
                  <a:cubicBezTo>
                    <a:pt x="76785" y="32347"/>
                    <a:pt x="76788" y="32347"/>
                    <a:pt x="76791" y="32347"/>
                  </a:cubicBezTo>
                  <a:cubicBezTo>
                    <a:pt x="76947" y="32347"/>
                    <a:pt x="77038" y="32173"/>
                    <a:pt x="77093" y="32026"/>
                  </a:cubicBezTo>
                  <a:cubicBezTo>
                    <a:pt x="77207" y="31722"/>
                    <a:pt x="77322" y="31407"/>
                    <a:pt x="77284" y="31085"/>
                  </a:cubicBezTo>
                  <a:cubicBezTo>
                    <a:pt x="77258" y="30882"/>
                    <a:pt x="77172" y="30691"/>
                    <a:pt x="77085" y="30507"/>
                  </a:cubicBezTo>
                  <a:cubicBezTo>
                    <a:pt x="77009" y="30348"/>
                    <a:pt x="76867" y="30169"/>
                    <a:pt x="76713" y="30169"/>
                  </a:cubicBezTo>
                  <a:cubicBezTo>
                    <a:pt x="76684" y="30169"/>
                    <a:pt x="76654" y="30175"/>
                    <a:pt x="76624" y="30190"/>
                  </a:cubicBezTo>
                  <a:cubicBezTo>
                    <a:pt x="76663" y="29982"/>
                    <a:pt x="76521" y="29770"/>
                    <a:pt x="76333" y="29671"/>
                  </a:cubicBezTo>
                  <a:cubicBezTo>
                    <a:pt x="76198" y="29600"/>
                    <a:pt x="76045" y="29576"/>
                    <a:pt x="75890" y="29576"/>
                  </a:cubicBezTo>
                  <a:cubicBezTo>
                    <a:pt x="75831" y="29576"/>
                    <a:pt x="75771" y="29580"/>
                    <a:pt x="75711" y="29585"/>
                  </a:cubicBezTo>
                  <a:cubicBezTo>
                    <a:pt x="75683" y="29843"/>
                    <a:pt x="75458" y="30065"/>
                    <a:pt x="75201" y="30093"/>
                  </a:cubicBezTo>
                  <a:cubicBezTo>
                    <a:pt x="75229" y="30211"/>
                    <a:pt x="75242" y="30367"/>
                    <a:pt x="75135" y="30423"/>
                  </a:cubicBezTo>
                  <a:cubicBezTo>
                    <a:pt x="75113" y="30434"/>
                    <a:pt x="75092" y="30440"/>
                    <a:pt x="75072" y="30440"/>
                  </a:cubicBezTo>
                  <a:cubicBezTo>
                    <a:pt x="74939" y="30440"/>
                    <a:pt x="74853" y="30215"/>
                    <a:pt x="74871" y="30053"/>
                  </a:cubicBezTo>
                  <a:cubicBezTo>
                    <a:pt x="74895" y="29866"/>
                    <a:pt x="74876" y="29596"/>
                    <a:pt x="74689" y="29594"/>
                  </a:cubicBezTo>
                  <a:cubicBezTo>
                    <a:pt x="74689" y="29594"/>
                    <a:pt x="74688" y="29594"/>
                    <a:pt x="74687" y="29594"/>
                  </a:cubicBezTo>
                  <a:cubicBezTo>
                    <a:pt x="74490" y="29594"/>
                    <a:pt x="74482" y="29888"/>
                    <a:pt x="74544" y="30076"/>
                  </a:cubicBezTo>
                  <a:cubicBezTo>
                    <a:pt x="74518" y="30084"/>
                    <a:pt x="74492" y="30087"/>
                    <a:pt x="74467" y="30087"/>
                  </a:cubicBezTo>
                  <a:cubicBezTo>
                    <a:pt x="74309" y="30087"/>
                    <a:pt x="74159" y="29948"/>
                    <a:pt x="74115" y="29789"/>
                  </a:cubicBezTo>
                  <a:cubicBezTo>
                    <a:pt x="74062" y="29605"/>
                    <a:pt x="74109" y="29410"/>
                    <a:pt x="74156" y="29223"/>
                  </a:cubicBezTo>
                  <a:lnTo>
                    <a:pt x="74156" y="29223"/>
                  </a:lnTo>
                  <a:cubicBezTo>
                    <a:pt x="74050" y="29240"/>
                    <a:pt x="73943" y="29256"/>
                    <a:pt x="73836" y="29256"/>
                  </a:cubicBezTo>
                  <a:cubicBezTo>
                    <a:pt x="73763" y="29256"/>
                    <a:pt x="73691" y="29249"/>
                    <a:pt x="73620" y="29228"/>
                  </a:cubicBezTo>
                  <a:cubicBezTo>
                    <a:pt x="73449" y="29174"/>
                    <a:pt x="73295" y="29016"/>
                    <a:pt x="73310" y="28836"/>
                  </a:cubicBezTo>
                  <a:cubicBezTo>
                    <a:pt x="73322" y="28669"/>
                    <a:pt x="73470" y="28549"/>
                    <a:pt x="73607" y="28452"/>
                  </a:cubicBezTo>
                  <a:cubicBezTo>
                    <a:pt x="73993" y="28180"/>
                    <a:pt x="74428" y="27904"/>
                    <a:pt x="74574" y="27454"/>
                  </a:cubicBezTo>
                  <a:cubicBezTo>
                    <a:pt x="74634" y="27269"/>
                    <a:pt x="74642" y="27062"/>
                    <a:pt x="74758" y="26907"/>
                  </a:cubicBezTo>
                  <a:cubicBezTo>
                    <a:pt x="74906" y="26706"/>
                    <a:pt x="75189" y="26648"/>
                    <a:pt x="75356" y="26464"/>
                  </a:cubicBezTo>
                  <a:cubicBezTo>
                    <a:pt x="75531" y="26273"/>
                    <a:pt x="75559" y="25973"/>
                    <a:pt x="75763" y="25813"/>
                  </a:cubicBezTo>
                  <a:cubicBezTo>
                    <a:pt x="75968" y="25652"/>
                    <a:pt x="76290" y="25690"/>
                    <a:pt x="76480" y="25508"/>
                  </a:cubicBezTo>
                  <a:cubicBezTo>
                    <a:pt x="76594" y="25401"/>
                    <a:pt x="76633" y="25238"/>
                    <a:pt x="76718" y="25106"/>
                  </a:cubicBezTo>
                  <a:cubicBezTo>
                    <a:pt x="76950" y="24748"/>
                    <a:pt x="77477" y="24679"/>
                    <a:pt x="77715" y="24326"/>
                  </a:cubicBezTo>
                  <a:cubicBezTo>
                    <a:pt x="77802" y="24195"/>
                    <a:pt x="77852" y="24026"/>
                    <a:pt x="77987" y="23947"/>
                  </a:cubicBezTo>
                  <a:cubicBezTo>
                    <a:pt x="78058" y="23906"/>
                    <a:pt x="78142" y="23897"/>
                    <a:pt x="78226" y="23897"/>
                  </a:cubicBezTo>
                  <a:cubicBezTo>
                    <a:pt x="78254" y="23897"/>
                    <a:pt x="78281" y="23898"/>
                    <a:pt x="78308" y="23899"/>
                  </a:cubicBezTo>
                  <a:cubicBezTo>
                    <a:pt x="78724" y="23917"/>
                    <a:pt x="79103" y="23936"/>
                    <a:pt x="79518" y="23953"/>
                  </a:cubicBezTo>
                  <a:cubicBezTo>
                    <a:pt x="79566" y="23937"/>
                    <a:pt x="79613" y="23930"/>
                    <a:pt x="79659" y="23930"/>
                  </a:cubicBezTo>
                  <a:cubicBezTo>
                    <a:pt x="79932" y="23930"/>
                    <a:pt x="80186" y="24179"/>
                    <a:pt x="80448" y="24315"/>
                  </a:cubicBezTo>
                  <a:cubicBezTo>
                    <a:pt x="80550" y="24369"/>
                    <a:pt x="80665" y="24407"/>
                    <a:pt x="80779" y="24407"/>
                  </a:cubicBezTo>
                  <a:cubicBezTo>
                    <a:pt x="80819" y="24407"/>
                    <a:pt x="80859" y="24402"/>
                    <a:pt x="80898" y="24392"/>
                  </a:cubicBezTo>
                  <a:cubicBezTo>
                    <a:pt x="81048" y="24354"/>
                    <a:pt x="81181" y="24219"/>
                    <a:pt x="81179" y="24062"/>
                  </a:cubicBezTo>
                  <a:cubicBezTo>
                    <a:pt x="81284" y="24021"/>
                    <a:pt x="81397" y="24001"/>
                    <a:pt x="81510" y="24001"/>
                  </a:cubicBezTo>
                  <a:cubicBezTo>
                    <a:pt x="81753" y="24001"/>
                    <a:pt x="81996" y="24093"/>
                    <a:pt x="82169" y="24266"/>
                  </a:cubicBezTo>
                  <a:cubicBezTo>
                    <a:pt x="82205" y="24300"/>
                    <a:pt x="82239" y="24341"/>
                    <a:pt x="82284" y="24360"/>
                  </a:cubicBezTo>
                  <a:cubicBezTo>
                    <a:pt x="82305" y="24369"/>
                    <a:pt x="82326" y="24373"/>
                    <a:pt x="82347" y="24373"/>
                  </a:cubicBezTo>
                  <a:cubicBezTo>
                    <a:pt x="82441" y="24373"/>
                    <a:pt x="82534" y="24295"/>
                    <a:pt x="82578" y="24206"/>
                  </a:cubicBezTo>
                  <a:cubicBezTo>
                    <a:pt x="82634" y="24096"/>
                    <a:pt x="82642" y="23970"/>
                    <a:pt x="82689" y="23857"/>
                  </a:cubicBezTo>
                  <a:cubicBezTo>
                    <a:pt x="82772" y="23658"/>
                    <a:pt x="82981" y="23520"/>
                    <a:pt x="83196" y="23520"/>
                  </a:cubicBezTo>
                  <a:cubicBezTo>
                    <a:pt x="83199" y="23520"/>
                    <a:pt x="83202" y="23520"/>
                    <a:pt x="83206" y="23520"/>
                  </a:cubicBezTo>
                  <a:cubicBezTo>
                    <a:pt x="83424" y="23522"/>
                    <a:pt x="83634" y="23670"/>
                    <a:pt x="83709" y="23876"/>
                  </a:cubicBezTo>
                  <a:cubicBezTo>
                    <a:pt x="83731" y="23927"/>
                    <a:pt x="83746" y="23987"/>
                    <a:pt x="83795" y="24011"/>
                  </a:cubicBezTo>
                  <a:cubicBezTo>
                    <a:pt x="83814" y="24021"/>
                    <a:pt x="83835" y="24024"/>
                    <a:pt x="83857" y="24024"/>
                  </a:cubicBezTo>
                  <a:cubicBezTo>
                    <a:pt x="83872" y="24024"/>
                    <a:pt x="83887" y="24022"/>
                    <a:pt x="83902" y="24021"/>
                  </a:cubicBezTo>
                  <a:cubicBezTo>
                    <a:pt x="84110" y="23998"/>
                    <a:pt x="84316" y="23974"/>
                    <a:pt x="84523" y="23951"/>
                  </a:cubicBezTo>
                  <a:lnTo>
                    <a:pt x="84523" y="23951"/>
                  </a:lnTo>
                  <a:cubicBezTo>
                    <a:pt x="84461" y="24039"/>
                    <a:pt x="84463" y="24169"/>
                    <a:pt x="84528" y="24255"/>
                  </a:cubicBezTo>
                  <a:cubicBezTo>
                    <a:pt x="84558" y="24296"/>
                    <a:pt x="84598" y="24326"/>
                    <a:pt x="84620" y="24369"/>
                  </a:cubicBezTo>
                  <a:cubicBezTo>
                    <a:pt x="84701" y="24542"/>
                    <a:pt x="84446" y="24671"/>
                    <a:pt x="84256" y="24692"/>
                  </a:cubicBezTo>
                  <a:cubicBezTo>
                    <a:pt x="84301" y="24821"/>
                    <a:pt x="84346" y="24949"/>
                    <a:pt x="84393" y="25078"/>
                  </a:cubicBezTo>
                  <a:cubicBezTo>
                    <a:pt x="84592" y="24831"/>
                    <a:pt x="84847" y="24624"/>
                    <a:pt x="85145" y="24514"/>
                  </a:cubicBezTo>
                  <a:cubicBezTo>
                    <a:pt x="85332" y="24447"/>
                    <a:pt x="85527" y="24421"/>
                    <a:pt x="85725" y="24421"/>
                  </a:cubicBezTo>
                  <a:cubicBezTo>
                    <a:pt x="86036" y="24421"/>
                    <a:pt x="86354" y="24484"/>
                    <a:pt x="86662" y="24549"/>
                  </a:cubicBezTo>
                  <a:cubicBezTo>
                    <a:pt x="86734" y="24386"/>
                    <a:pt x="86737" y="24193"/>
                    <a:pt x="86668" y="24030"/>
                  </a:cubicBezTo>
                  <a:lnTo>
                    <a:pt x="86668" y="24030"/>
                  </a:lnTo>
                  <a:cubicBezTo>
                    <a:pt x="86659" y="24031"/>
                    <a:pt x="86649" y="24031"/>
                    <a:pt x="86640" y="24031"/>
                  </a:cubicBezTo>
                  <a:cubicBezTo>
                    <a:pt x="86504" y="24031"/>
                    <a:pt x="86369" y="23944"/>
                    <a:pt x="86314" y="23818"/>
                  </a:cubicBezTo>
                  <a:cubicBezTo>
                    <a:pt x="86257" y="23681"/>
                    <a:pt x="86297" y="23512"/>
                    <a:pt x="86409" y="23415"/>
                  </a:cubicBezTo>
                  <a:cubicBezTo>
                    <a:pt x="86503" y="23336"/>
                    <a:pt x="86638" y="23306"/>
                    <a:pt x="86715" y="23209"/>
                  </a:cubicBezTo>
                  <a:cubicBezTo>
                    <a:pt x="86769" y="23145"/>
                    <a:pt x="86788" y="23062"/>
                    <a:pt x="86831" y="22991"/>
                  </a:cubicBezTo>
                  <a:cubicBezTo>
                    <a:pt x="86901" y="22884"/>
                    <a:pt x="87024" y="22826"/>
                    <a:pt x="87137" y="22766"/>
                  </a:cubicBezTo>
                  <a:cubicBezTo>
                    <a:pt x="87409" y="22620"/>
                    <a:pt x="87664" y="22440"/>
                    <a:pt x="87891" y="22230"/>
                  </a:cubicBezTo>
                  <a:cubicBezTo>
                    <a:pt x="87947" y="22181"/>
                    <a:pt x="88001" y="22125"/>
                    <a:pt x="88028" y="22057"/>
                  </a:cubicBezTo>
                  <a:cubicBezTo>
                    <a:pt x="88086" y="21909"/>
                    <a:pt x="88026" y="21705"/>
                    <a:pt x="88155" y="21613"/>
                  </a:cubicBezTo>
                  <a:cubicBezTo>
                    <a:pt x="88202" y="21581"/>
                    <a:pt x="88260" y="21573"/>
                    <a:pt x="88316" y="21568"/>
                  </a:cubicBezTo>
                  <a:cubicBezTo>
                    <a:pt x="88630" y="21536"/>
                    <a:pt x="88945" y="21504"/>
                    <a:pt x="89260" y="21472"/>
                  </a:cubicBezTo>
                  <a:cubicBezTo>
                    <a:pt x="89526" y="21444"/>
                    <a:pt x="89792" y="21418"/>
                    <a:pt x="90057" y="21391"/>
                  </a:cubicBezTo>
                  <a:cubicBezTo>
                    <a:pt x="90088" y="21387"/>
                    <a:pt x="90121" y="21386"/>
                    <a:pt x="90154" y="21386"/>
                  </a:cubicBezTo>
                  <a:cubicBezTo>
                    <a:pt x="90372" y="21386"/>
                    <a:pt x="90619" y="21458"/>
                    <a:pt x="90610" y="21660"/>
                  </a:cubicBezTo>
                  <a:cubicBezTo>
                    <a:pt x="90602" y="21830"/>
                    <a:pt x="90411" y="21913"/>
                    <a:pt x="90267" y="22003"/>
                  </a:cubicBezTo>
                  <a:cubicBezTo>
                    <a:pt x="90126" y="22095"/>
                    <a:pt x="90023" y="22331"/>
                    <a:pt x="90173" y="22408"/>
                  </a:cubicBezTo>
                  <a:cubicBezTo>
                    <a:pt x="90207" y="22426"/>
                    <a:pt x="90244" y="22429"/>
                    <a:pt x="90283" y="22429"/>
                  </a:cubicBezTo>
                  <a:cubicBezTo>
                    <a:pt x="90304" y="22429"/>
                    <a:pt x="90325" y="22428"/>
                    <a:pt x="90346" y="22428"/>
                  </a:cubicBezTo>
                  <a:cubicBezTo>
                    <a:pt x="90384" y="22428"/>
                    <a:pt x="90422" y="22431"/>
                    <a:pt x="90456" y="22449"/>
                  </a:cubicBezTo>
                  <a:cubicBezTo>
                    <a:pt x="90512" y="22479"/>
                    <a:pt x="90544" y="22545"/>
                    <a:pt x="90599" y="22580"/>
                  </a:cubicBezTo>
                  <a:cubicBezTo>
                    <a:pt x="90627" y="22596"/>
                    <a:pt x="90656" y="22603"/>
                    <a:pt x="90687" y="22603"/>
                  </a:cubicBezTo>
                  <a:cubicBezTo>
                    <a:pt x="90755" y="22603"/>
                    <a:pt x="90827" y="22569"/>
                    <a:pt x="90887" y="22530"/>
                  </a:cubicBezTo>
                  <a:cubicBezTo>
                    <a:pt x="91319" y="22254"/>
                    <a:pt x="91632" y="21744"/>
                    <a:pt x="92140" y="21675"/>
                  </a:cubicBezTo>
                  <a:cubicBezTo>
                    <a:pt x="92221" y="21665"/>
                    <a:pt x="92313" y="21660"/>
                    <a:pt x="92369" y="21600"/>
                  </a:cubicBezTo>
                  <a:cubicBezTo>
                    <a:pt x="92399" y="21566"/>
                    <a:pt x="92412" y="21519"/>
                    <a:pt x="92423" y="21476"/>
                  </a:cubicBezTo>
                  <a:cubicBezTo>
                    <a:pt x="92502" y="21172"/>
                    <a:pt x="92581" y="20868"/>
                    <a:pt x="92658" y="20561"/>
                  </a:cubicBezTo>
                  <a:cubicBezTo>
                    <a:pt x="92846" y="20475"/>
                    <a:pt x="93052" y="20431"/>
                    <a:pt x="93259" y="20431"/>
                  </a:cubicBezTo>
                  <a:cubicBezTo>
                    <a:pt x="93480" y="20431"/>
                    <a:pt x="93702" y="20481"/>
                    <a:pt x="93899" y="20581"/>
                  </a:cubicBezTo>
                  <a:cubicBezTo>
                    <a:pt x="93989" y="20626"/>
                    <a:pt x="94081" y="20746"/>
                    <a:pt x="94004" y="20810"/>
                  </a:cubicBezTo>
                  <a:cubicBezTo>
                    <a:pt x="93985" y="20826"/>
                    <a:pt x="93963" y="20831"/>
                    <a:pt x="93939" y="20831"/>
                  </a:cubicBezTo>
                  <a:cubicBezTo>
                    <a:pt x="93904" y="20831"/>
                    <a:pt x="93866" y="20820"/>
                    <a:pt x="93830" y="20812"/>
                  </a:cubicBezTo>
                  <a:cubicBezTo>
                    <a:pt x="93803" y="20807"/>
                    <a:pt x="93776" y="20804"/>
                    <a:pt x="93749" y="20804"/>
                  </a:cubicBezTo>
                  <a:cubicBezTo>
                    <a:pt x="93556" y="20804"/>
                    <a:pt x="93369" y="20939"/>
                    <a:pt x="93269" y="21110"/>
                  </a:cubicBezTo>
                  <a:cubicBezTo>
                    <a:pt x="93153" y="21305"/>
                    <a:pt x="93123" y="21538"/>
                    <a:pt x="93095" y="21763"/>
                  </a:cubicBezTo>
                  <a:cubicBezTo>
                    <a:pt x="93078" y="21907"/>
                    <a:pt x="93061" y="22053"/>
                    <a:pt x="93042" y="22196"/>
                  </a:cubicBezTo>
                  <a:cubicBezTo>
                    <a:pt x="93035" y="22254"/>
                    <a:pt x="93027" y="22314"/>
                    <a:pt x="92988" y="22357"/>
                  </a:cubicBezTo>
                  <a:cubicBezTo>
                    <a:pt x="92930" y="22419"/>
                    <a:pt x="92830" y="22415"/>
                    <a:pt x="92753" y="22453"/>
                  </a:cubicBezTo>
                  <a:cubicBezTo>
                    <a:pt x="92661" y="22498"/>
                    <a:pt x="92607" y="22610"/>
                    <a:pt x="92631" y="22710"/>
                  </a:cubicBezTo>
                  <a:cubicBezTo>
                    <a:pt x="92625" y="22710"/>
                    <a:pt x="92619" y="22710"/>
                    <a:pt x="92613" y="22710"/>
                  </a:cubicBezTo>
                  <a:cubicBezTo>
                    <a:pt x="92113" y="22710"/>
                    <a:pt x="91632" y="23063"/>
                    <a:pt x="91484" y="23539"/>
                  </a:cubicBezTo>
                  <a:cubicBezTo>
                    <a:pt x="91459" y="23511"/>
                    <a:pt x="91426" y="23499"/>
                    <a:pt x="91392" y="23499"/>
                  </a:cubicBezTo>
                  <a:cubicBezTo>
                    <a:pt x="91307" y="23499"/>
                    <a:pt x="91209" y="23571"/>
                    <a:pt x="91163" y="23655"/>
                  </a:cubicBezTo>
                  <a:cubicBezTo>
                    <a:pt x="91099" y="23771"/>
                    <a:pt x="91056" y="23921"/>
                    <a:pt x="90934" y="23970"/>
                  </a:cubicBezTo>
                  <a:cubicBezTo>
                    <a:pt x="90876" y="23994"/>
                    <a:pt x="90807" y="23991"/>
                    <a:pt x="90758" y="24028"/>
                  </a:cubicBezTo>
                  <a:cubicBezTo>
                    <a:pt x="90657" y="24101"/>
                    <a:pt x="90687" y="24279"/>
                    <a:pt x="90584" y="24349"/>
                  </a:cubicBezTo>
                  <a:cubicBezTo>
                    <a:pt x="90555" y="24369"/>
                    <a:pt x="90521" y="24375"/>
                    <a:pt x="90485" y="24375"/>
                  </a:cubicBezTo>
                  <a:cubicBezTo>
                    <a:pt x="90434" y="24375"/>
                    <a:pt x="90380" y="24363"/>
                    <a:pt x="90329" y="24363"/>
                  </a:cubicBezTo>
                  <a:cubicBezTo>
                    <a:pt x="90301" y="24363"/>
                    <a:pt x="90273" y="24367"/>
                    <a:pt x="90248" y="24377"/>
                  </a:cubicBezTo>
                  <a:cubicBezTo>
                    <a:pt x="90167" y="24411"/>
                    <a:pt x="90130" y="24506"/>
                    <a:pt x="90096" y="24587"/>
                  </a:cubicBezTo>
                  <a:cubicBezTo>
                    <a:pt x="89933" y="24977"/>
                    <a:pt x="89610" y="25296"/>
                    <a:pt x="89220" y="25455"/>
                  </a:cubicBezTo>
                  <a:cubicBezTo>
                    <a:pt x="89149" y="25483"/>
                    <a:pt x="89076" y="25508"/>
                    <a:pt x="89018" y="25558"/>
                  </a:cubicBezTo>
                  <a:cubicBezTo>
                    <a:pt x="88945" y="25624"/>
                    <a:pt x="88909" y="25725"/>
                    <a:pt x="88828" y="25778"/>
                  </a:cubicBezTo>
                  <a:cubicBezTo>
                    <a:pt x="88723" y="25847"/>
                    <a:pt x="88585" y="25813"/>
                    <a:pt x="88461" y="25836"/>
                  </a:cubicBezTo>
                  <a:cubicBezTo>
                    <a:pt x="88118" y="25903"/>
                    <a:pt x="88022" y="26352"/>
                    <a:pt x="88076" y="26697"/>
                  </a:cubicBezTo>
                  <a:cubicBezTo>
                    <a:pt x="88045" y="26678"/>
                    <a:pt x="88010" y="26669"/>
                    <a:pt x="87974" y="26669"/>
                  </a:cubicBezTo>
                  <a:cubicBezTo>
                    <a:pt x="87861" y="26669"/>
                    <a:pt x="87742" y="26758"/>
                    <a:pt x="87737" y="26875"/>
                  </a:cubicBezTo>
                  <a:cubicBezTo>
                    <a:pt x="87730" y="26999"/>
                    <a:pt x="87854" y="27104"/>
                    <a:pt x="87974" y="27104"/>
                  </a:cubicBezTo>
                  <a:cubicBezTo>
                    <a:pt x="88002" y="27104"/>
                    <a:pt x="88030" y="27098"/>
                    <a:pt x="88056" y="27085"/>
                  </a:cubicBezTo>
                  <a:lnTo>
                    <a:pt x="88056" y="27085"/>
                  </a:lnTo>
                  <a:cubicBezTo>
                    <a:pt x="87947" y="27177"/>
                    <a:pt x="88084" y="27349"/>
                    <a:pt x="88219" y="27398"/>
                  </a:cubicBezTo>
                  <a:cubicBezTo>
                    <a:pt x="88354" y="27445"/>
                    <a:pt x="88532" y="27514"/>
                    <a:pt x="88519" y="27657"/>
                  </a:cubicBezTo>
                  <a:cubicBezTo>
                    <a:pt x="88502" y="27803"/>
                    <a:pt x="88313" y="27957"/>
                    <a:pt x="88369" y="28094"/>
                  </a:cubicBezTo>
                  <a:cubicBezTo>
                    <a:pt x="88411" y="28198"/>
                    <a:pt x="88317" y="28326"/>
                    <a:pt x="88209" y="28326"/>
                  </a:cubicBezTo>
                  <a:cubicBezTo>
                    <a:pt x="88201" y="28326"/>
                    <a:pt x="88193" y="28325"/>
                    <a:pt x="88185" y="28324"/>
                  </a:cubicBezTo>
                  <a:cubicBezTo>
                    <a:pt x="88073" y="28476"/>
                    <a:pt x="88069" y="28677"/>
                    <a:pt x="88067" y="28863"/>
                  </a:cubicBezTo>
                  <a:cubicBezTo>
                    <a:pt x="88065" y="29043"/>
                    <a:pt x="88063" y="29223"/>
                    <a:pt x="88063" y="29401"/>
                  </a:cubicBezTo>
                  <a:cubicBezTo>
                    <a:pt x="88063" y="29466"/>
                    <a:pt x="88058" y="29536"/>
                    <a:pt x="88016" y="29583"/>
                  </a:cubicBezTo>
                  <a:cubicBezTo>
                    <a:pt x="87994" y="29607"/>
                    <a:pt x="87964" y="29622"/>
                    <a:pt x="87941" y="29645"/>
                  </a:cubicBezTo>
                  <a:cubicBezTo>
                    <a:pt x="87874" y="29712"/>
                    <a:pt x="87881" y="29821"/>
                    <a:pt x="87891" y="29915"/>
                  </a:cubicBezTo>
                  <a:cubicBezTo>
                    <a:pt x="87941" y="30389"/>
                    <a:pt x="87919" y="30871"/>
                    <a:pt x="87825" y="31340"/>
                  </a:cubicBezTo>
                  <a:cubicBezTo>
                    <a:pt x="87788" y="31533"/>
                    <a:pt x="87737" y="31728"/>
                    <a:pt x="87741" y="31925"/>
                  </a:cubicBezTo>
                  <a:cubicBezTo>
                    <a:pt x="87743" y="31991"/>
                    <a:pt x="87750" y="32060"/>
                    <a:pt x="87786" y="32118"/>
                  </a:cubicBezTo>
                  <a:cubicBezTo>
                    <a:pt x="87838" y="32199"/>
                    <a:pt x="87936" y="32244"/>
                    <a:pt x="87977" y="32330"/>
                  </a:cubicBezTo>
                  <a:cubicBezTo>
                    <a:pt x="88037" y="32456"/>
                    <a:pt x="87956" y="32639"/>
                    <a:pt x="88063" y="32729"/>
                  </a:cubicBezTo>
                  <a:cubicBezTo>
                    <a:pt x="88089" y="32750"/>
                    <a:pt x="88121" y="32759"/>
                    <a:pt x="88155" y="32759"/>
                  </a:cubicBezTo>
                  <a:cubicBezTo>
                    <a:pt x="88199" y="32759"/>
                    <a:pt x="88244" y="32743"/>
                    <a:pt x="88277" y="32714"/>
                  </a:cubicBezTo>
                  <a:cubicBezTo>
                    <a:pt x="88335" y="32660"/>
                    <a:pt x="88358" y="32579"/>
                    <a:pt x="88358" y="32499"/>
                  </a:cubicBezTo>
                  <a:cubicBezTo>
                    <a:pt x="88388" y="32506"/>
                    <a:pt x="88421" y="32510"/>
                    <a:pt x="88453" y="32510"/>
                  </a:cubicBezTo>
                  <a:cubicBezTo>
                    <a:pt x="88517" y="32510"/>
                    <a:pt x="88577" y="32493"/>
                    <a:pt x="88598" y="32437"/>
                  </a:cubicBezTo>
                  <a:cubicBezTo>
                    <a:pt x="88613" y="32394"/>
                    <a:pt x="88600" y="32347"/>
                    <a:pt x="88609" y="32304"/>
                  </a:cubicBezTo>
                  <a:cubicBezTo>
                    <a:pt x="88622" y="32229"/>
                    <a:pt x="88697" y="32182"/>
                    <a:pt x="88768" y="32159"/>
                  </a:cubicBezTo>
                  <a:cubicBezTo>
                    <a:pt x="88840" y="32133"/>
                    <a:pt x="88918" y="32118"/>
                    <a:pt x="88975" y="32069"/>
                  </a:cubicBezTo>
                  <a:cubicBezTo>
                    <a:pt x="89044" y="32011"/>
                    <a:pt x="89068" y="31917"/>
                    <a:pt x="89070" y="31827"/>
                  </a:cubicBezTo>
                  <a:cubicBezTo>
                    <a:pt x="89074" y="31737"/>
                    <a:pt x="89059" y="31647"/>
                    <a:pt x="89070" y="31559"/>
                  </a:cubicBezTo>
                  <a:cubicBezTo>
                    <a:pt x="89078" y="31462"/>
                    <a:pt x="89115" y="31372"/>
                    <a:pt x="89132" y="31278"/>
                  </a:cubicBezTo>
                  <a:cubicBezTo>
                    <a:pt x="89149" y="31184"/>
                    <a:pt x="89153" y="31049"/>
                    <a:pt x="89087" y="30978"/>
                  </a:cubicBezTo>
                  <a:lnTo>
                    <a:pt x="89087" y="30978"/>
                  </a:lnTo>
                  <a:cubicBezTo>
                    <a:pt x="89098" y="31006"/>
                    <a:pt x="89089" y="31038"/>
                    <a:pt x="89070" y="31055"/>
                  </a:cubicBezTo>
                  <a:cubicBezTo>
                    <a:pt x="89050" y="31030"/>
                    <a:pt x="89065" y="31002"/>
                    <a:pt x="89087" y="30978"/>
                  </a:cubicBezTo>
                  <a:lnTo>
                    <a:pt x="89087" y="30978"/>
                  </a:lnTo>
                  <a:cubicBezTo>
                    <a:pt x="89087" y="30978"/>
                    <a:pt x="89087" y="30978"/>
                    <a:pt x="89087" y="30978"/>
                  </a:cubicBezTo>
                  <a:cubicBezTo>
                    <a:pt x="89106" y="30961"/>
                    <a:pt x="89130" y="30946"/>
                    <a:pt x="89153" y="30935"/>
                  </a:cubicBezTo>
                  <a:cubicBezTo>
                    <a:pt x="89393" y="30841"/>
                    <a:pt x="89644" y="30770"/>
                    <a:pt x="89901" y="30727"/>
                  </a:cubicBezTo>
                  <a:cubicBezTo>
                    <a:pt x="90010" y="30708"/>
                    <a:pt x="90135" y="30685"/>
                    <a:pt x="90192" y="30590"/>
                  </a:cubicBezTo>
                  <a:cubicBezTo>
                    <a:pt x="90218" y="30545"/>
                    <a:pt x="90224" y="30492"/>
                    <a:pt x="90227" y="30440"/>
                  </a:cubicBezTo>
                  <a:cubicBezTo>
                    <a:pt x="90235" y="30125"/>
                    <a:pt x="90066" y="29823"/>
                    <a:pt x="90083" y="29508"/>
                  </a:cubicBezTo>
                  <a:cubicBezTo>
                    <a:pt x="90094" y="29303"/>
                    <a:pt x="90182" y="29112"/>
                    <a:pt x="90269" y="28926"/>
                  </a:cubicBezTo>
                  <a:cubicBezTo>
                    <a:pt x="90284" y="28891"/>
                    <a:pt x="90304" y="28855"/>
                    <a:pt x="90336" y="28836"/>
                  </a:cubicBezTo>
                  <a:cubicBezTo>
                    <a:pt x="90379" y="28810"/>
                    <a:pt x="90434" y="28823"/>
                    <a:pt x="90482" y="28803"/>
                  </a:cubicBezTo>
                  <a:cubicBezTo>
                    <a:pt x="90576" y="28767"/>
                    <a:pt x="90580" y="28636"/>
                    <a:pt x="90569" y="28538"/>
                  </a:cubicBezTo>
                  <a:lnTo>
                    <a:pt x="90569" y="28538"/>
                  </a:lnTo>
                  <a:cubicBezTo>
                    <a:pt x="90594" y="28563"/>
                    <a:pt x="90626" y="28574"/>
                    <a:pt x="90661" y="28574"/>
                  </a:cubicBezTo>
                  <a:cubicBezTo>
                    <a:pt x="90724" y="28574"/>
                    <a:pt x="90794" y="28538"/>
                    <a:pt x="90842" y="28491"/>
                  </a:cubicBezTo>
                  <a:cubicBezTo>
                    <a:pt x="90914" y="28418"/>
                    <a:pt x="90968" y="28319"/>
                    <a:pt x="91060" y="28274"/>
                  </a:cubicBezTo>
                  <a:cubicBezTo>
                    <a:pt x="91144" y="28234"/>
                    <a:pt x="91244" y="28244"/>
                    <a:pt x="91332" y="28219"/>
                  </a:cubicBezTo>
                  <a:cubicBezTo>
                    <a:pt x="91634" y="28126"/>
                    <a:pt x="91694" y="27668"/>
                    <a:pt x="91992" y="27567"/>
                  </a:cubicBezTo>
                  <a:cubicBezTo>
                    <a:pt x="92031" y="27554"/>
                    <a:pt x="92073" y="27548"/>
                    <a:pt x="92101" y="27518"/>
                  </a:cubicBezTo>
                  <a:cubicBezTo>
                    <a:pt x="92127" y="27490"/>
                    <a:pt x="92131" y="27447"/>
                    <a:pt x="92155" y="27419"/>
                  </a:cubicBezTo>
                  <a:cubicBezTo>
                    <a:pt x="92177" y="27392"/>
                    <a:pt x="92205" y="27383"/>
                    <a:pt x="92237" y="27383"/>
                  </a:cubicBezTo>
                  <a:cubicBezTo>
                    <a:pt x="92312" y="27383"/>
                    <a:pt x="92408" y="27436"/>
                    <a:pt x="92490" y="27436"/>
                  </a:cubicBezTo>
                  <a:cubicBezTo>
                    <a:pt x="92516" y="27436"/>
                    <a:pt x="92540" y="27431"/>
                    <a:pt x="92562" y="27417"/>
                  </a:cubicBezTo>
                  <a:cubicBezTo>
                    <a:pt x="92611" y="27289"/>
                    <a:pt x="92536" y="27126"/>
                    <a:pt x="92406" y="27083"/>
                  </a:cubicBezTo>
                  <a:cubicBezTo>
                    <a:pt x="92279" y="27040"/>
                    <a:pt x="92093" y="27075"/>
                    <a:pt x="92048" y="26948"/>
                  </a:cubicBezTo>
                  <a:cubicBezTo>
                    <a:pt x="91994" y="26800"/>
                    <a:pt x="92241" y="26642"/>
                    <a:pt x="92151" y="26513"/>
                  </a:cubicBezTo>
                  <a:cubicBezTo>
                    <a:pt x="92136" y="26490"/>
                    <a:pt x="92110" y="26472"/>
                    <a:pt x="92099" y="26447"/>
                  </a:cubicBezTo>
                  <a:cubicBezTo>
                    <a:pt x="92080" y="26402"/>
                    <a:pt x="92108" y="26350"/>
                    <a:pt x="92151" y="26325"/>
                  </a:cubicBezTo>
                  <a:cubicBezTo>
                    <a:pt x="92191" y="26299"/>
                    <a:pt x="92241" y="26293"/>
                    <a:pt x="92288" y="26282"/>
                  </a:cubicBezTo>
                  <a:cubicBezTo>
                    <a:pt x="92376" y="26260"/>
                    <a:pt x="92468" y="26211"/>
                    <a:pt x="92500" y="26123"/>
                  </a:cubicBezTo>
                  <a:cubicBezTo>
                    <a:pt x="92531" y="26040"/>
                    <a:pt x="92475" y="25926"/>
                    <a:pt x="92387" y="25926"/>
                  </a:cubicBezTo>
                  <a:cubicBezTo>
                    <a:pt x="92385" y="25926"/>
                    <a:pt x="92382" y="25926"/>
                    <a:pt x="92380" y="25926"/>
                  </a:cubicBezTo>
                  <a:cubicBezTo>
                    <a:pt x="92348" y="25928"/>
                    <a:pt x="92317" y="25943"/>
                    <a:pt x="92287" y="25943"/>
                  </a:cubicBezTo>
                  <a:cubicBezTo>
                    <a:pt x="92285" y="25943"/>
                    <a:pt x="92283" y="25943"/>
                    <a:pt x="92281" y="25943"/>
                  </a:cubicBezTo>
                  <a:cubicBezTo>
                    <a:pt x="92222" y="25940"/>
                    <a:pt x="92170" y="25876"/>
                    <a:pt x="92116" y="25876"/>
                  </a:cubicBezTo>
                  <a:cubicBezTo>
                    <a:pt x="92108" y="25876"/>
                    <a:pt x="92099" y="25877"/>
                    <a:pt x="92091" y="25881"/>
                  </a:cubicBezTo>
                  <a:cubicBezTo>
                    <a:pt x="92024" y="25912"/>
                    <a:pt x="92030" y="26049"/>
                    <a:pt x="91962" y="26049"/>
                  </a:cubicBezTo>
                  <a:cubicBezTo>
                    <a:pt x="91960" y="26049"/>
                    <a:pt x="91958" y="26049"/>
                    <a:pt x="91956" y="26048"/>
                  </a:cubicBezTo>
                  <a:cubicBezTo>
                    <a:pt x="91968" y="25986"/>
                    <a:pt x="91906" y="25933"/>
                    <a:pt x="91846" y="25913"/>
                  </a:cubicBezTo>
                  <a:cubicBezTo>
                    <a:pt x="91786" y="25892"/>
                    <a:pt x="91718" y="25890"/>
                    <a:pt x="91664" y="25853"/>
                  </a:cubicBezTo>
                  <a:cubicBezTo>
                    <a:pt x="91587" y="25798"/>
                    <a:pt x="91572" y="25690"/>
                    <a:pt x="91564" y="25594"/>
                  </a:cubicBezTo>
                  <a:cubicBezTo>
                    <a:pt x="91553" y="25466"/>
                    <a:pt x="91540" y="25335"/>
                    <a:pt x="91568" y="25211"/>
                  </a:cubicBezTo>
                  <a:cubicBezTo>
                    <a:pt x="91596" y="25084"/>
                    <a:pt x="91669" y="24962"/>
                    <a:pt x="91786" y="24908"/>
                  </a:cubicBezTo>
                  <a:cubicBezTo>
                    <a:pt x="91861" y="24872"/>
                    <a:pt x="91966" y="24851"/>
                    <a:pt x="91979" y="24767"/>
                  </a:cubicBezTo>
                  <a:cubicBezTo>
                    <a:pt x="91986" y="24731"/>
                    <a:pt x="91968" y="24694"/>
                    <a:pt x="91971" y="24658"/>
                  </a:cubicBezTo>
                  <a:cubicBezTo>
                    <a:pt x="91981" y="24504"/>
                    <a:pt x="92258" y="24516"/>
                    <a:pt x="92303" y="24369"/>
                  </a:cubicBezTo>
                  <a:cubicBezTo>
                    <a:pt x="92316" y="24330"/>
                    <a:pt x="92307" y="24287"/>
                    <a:pt x="92318" y="24246"/>
                  </a:cubicBezTo>
                  <a:cubicBezTo>
                    <a:pt x="92328" y="24204"/>
                    <a:pt x="92358" y="24167"/>
                    <a:pt x="92388" y="24133"/>
                  </a:cubicBezTo>
                  <a:cubicBezTo>
                    <a:pt x="92483" y="24028"/>
                    <a:pt x="92534" y="23927"/>
                    <a:pt x="92643" y="23842"/>
                  </a:cubicBezTo>
                  <a:cubicBezTo>
                    <a:pt x="92763" y="23745"/>
                    <a:pt x="92735" y="23548"/>
                    <a:pt x="92834" y="23430"/>
                  </a:cubicBezTo>
                  <a:cubicBezTo>
                    <a:pt x="92893" y="23358"/>
                    <a:pt x="92983" y="23331"/>
                    <a:pt x="93078" y="23331"/>
                  </a:cubicBezTo>
                  <a:cubicBezTo>
                    <a:pt x="93143" y="23331"/>
                    <a:pt x="93210" y="23343"/>
                    <a:pt x="93271" y="23362"/>
                  </a:cubicBezTo>
                  <a:cubicBezTo>
                    <a:pt x="93406" y="23404"/>
                    <a:pt x="93539" y="23469"/>
                    <a:pt x="93679" y="23469"/>
                  </a:cubicBezTo>
                  <a:cubicBezTo>
                    <a:pt x="93694" y="23469"/>
                    <a:pt x="93710" y="23468"/>
                    <a:pt x="93725" y="23467"/>
                  </a:cubicBezTo>
                  <a:cubicBezTo>
                    <a:pt x="93970" y="23437"/>
                    <a:pt x="94122" y="23190"/>
                    <a:pt x="94233" y="22970"/>
                  </a:cubicBezTo>
                  <a:cubicBezTo>
                    <a:pt x="94266" y="22900"/>
                    <a:pt x="94345" y="22823"/>
                    <a:pt x="94408" y="22823"/>
                  </a:cubicBezTo>
                  <a:cubicBezTo>
                    <a:pt x="94431" y="22823"/>
                    <a:pt x="94451" y="22833"/>
                    <a:pt x="94467" y="22856"/>
                  </a:cubicBezTo>
                  <a:cubicBezTo>
                    <a:pt x="94484" y="22880"/>
                    <a:pt x="94486" y="22910"/>
                    <a:pt x="94499" y="22935"/>
                  </a:cubicBezTo>
                  <a:cubicBezTo>
                    <a:pt x="94546" y="23030"/>
                    <a:pt x="94696" y="23002"/>
                    <a:pt x="94771" y="23072"/>
                  </a:cubicBezTo>
                  <a:cubicBezTo>
                    <a:pt x="94857" y="23154"/>
                    <a:pt x="94818" y="23323"/>
                    <a:pt x="94919" y="23381"/>
                  </a:cubicBezTo>
                  <a:cubicBezTo>
                    <a:pt x="94937" y="23391"/>
                    <a:pt x="94955" y="23396"/>
                    <a:pt x="94974" y="23396"/>
                  </a:cubicBezTo>
                  <a:cubicBezTo>
                    <a:pt x="95046" y="23396"/>
                    <a:pt x="95119" y="23330"/>
                    <a:pt x="95154" y="23261"/>
                  </a:cubicBezTo>
                  <a:cubicBezTo>
                    <a:pt x="95199" y="23173"/>
                    <a:pt x="95225" y="23068"/>
                    <a:pt x="95306" y="23012"/>
                  </a:cubicBezTo>
                  <a:cubicBezTo>
                    <a:pt x="95386" y="22959"/>
                    <a:pt x="95495" y="22974"/>
                    <a:pt x="95583" y="22937"/>
                  </a:cubicBezTo>
                  <a:cubicBezTo>
                    <a:pt x="95658" y="22905"/>
                    <a:pt x="95711" y="22841"/>
                    <a:pt x="95778" y="22796"/>
                  </a:cubicBezTo>
                  <a:cubicBezTo>
                    <a:pt x="95876" y="22730"/>
                    <a:pt x="95992" y="22708"/>
                    <a:pt x="96113" y="22708"/>
                  </a:cubicBezTo>
                  <a:cubicBezTo>
                    <a:pt x="96218" y="22708"/>
                    <a:pt x="96326" y="22724"/>
                    <a:pt x="96429" y="22742"/>
                  </a:cubicBezTo>
                  <a:cubicBezTo>
                    <a:pt x="96481" y="22751"/>
                    <a:pt x="96538" y="22764"/>
                    <a:pt x="96575" y="22805"/>
                  </a:cubicBezTo>
                  <a:cubicBezTo>
                    <a:pt x="96622" y="22858"/>
                    <a:pt x="96616" y="22950"/>
                    <a:pt x="96673" y="22995"/>
                  </a:cubicBezTo>
                  <a:cubicBezTo>
                    <a:pt x="96738" y="23047"/>
                    <a:pt x="96855" y="23010"/>
                    <a:pt x="96903" y="23079"/>
                  </a:cubicBezTo>
                  <a:cubicBezTo>
                    <a:pt x="96937" y="23128"/>
                    <a:pt x="96911" y="23205"/>
                    <a:pt x="96956" y="23244"/>
                  </a:cubicBezTo>
                  <a:cubicBezTo>
                    <a:pt x="96973" y="23259"/>
                    <a:pt x="96996" y="23264"/>
                    <a:pt x="97021" y="23264"/>
                  </a:cubicBezTo>
                  <a:cubicBezTo>
                    <a:pt x="97033" y="23264"/>
                    <a:pt x="97046" y="23262"/>
                    <a:pt x="97059" y="23261"/>
                  </a:cubicBezTo>
                  <a:cubicBezTo>
                    <a:pt x="97190" y="23244"/>
                    <a:pt x="97323" y="23220"/>
                    <a:pt x="97436" y="23152"/>
                  </a:cubicBezTo>
                  <a:cubicBezTo>
                    <a:pt x="97548" y="23083"/>
                    <a:pt x="97635" y="22959"/>
                    <a:pt x="97627" y="22828"/>
                  </a:cubicBezTo>
                  <a:lnTo>
                    <a:pt x="97880" y="22807"/>
                  </a:lnTo>
                  <a:cubicBezTo>
                    <a:pt x="97940" y="22648"/>
                    <a:pt x="98017" y="22470"/>
                    <a:pt x="98175" y="22408"/>
                  </a:cubicBezTo>
                  <a:cubicBezTo>
                    <a:pt x="98244" y="22382"/>
                    <a:pt x="98321" y="22380"/>
                    <a:pt x="98387" y="22348"/>
                  </a:cubicBezTo>
                  <a:cubicBezTo>
                    <a:pt x="98550" y="22269"/>
                    <a:pt x="98595" y="22038"/>
                    <a:pt x="98762" y="21967"/>
                  </a:cubicBezTo>
                  <a:cubicBezTo>
                    <a:pt x="98895" y="21911"/>
                    <a:pt x="99092" y="21967"/>
                    <a:pt x="99165" y="21840"/>
                  </a:cubicBezTo>
                  <a:cubicBezTo>
                    <a:pt x="99193" y="21793"/>
                    <a:pt x="99191" y="21735"/>
                    <a:pt x="99212" y="21686"/>
                  </a:cubicBezTo>
                  <a:cubicBezTo>
                    <a:pt x="99251" y="21590"/>
                    <a:pt x="99344" y="21556"/>
                    <a:pt x="99450" y="21556"/>
                  </a:cubicBezTo>
                  <a:cubicBezTo>
                    <a:pt x="99542" y="21556"/>
                    <a:pt x="99644" y="21581"/>
                    <a:pt x="99729" y="21613"/>
                  </a:cubicBezTo>
                  <a:cubicBezTo>
                    <a:pt x="99776" y="21431"/>
                    <a:pt x="99964" y="21313"/>
                    <a:pt x="100153" y="21286"/>
                  </a:cubicBezTo>
                  <a:cubicBezTo>
                    <a:pt x="100197" y="21279"/>
                    <a:pt x="100241" y="21276"/>
                    <a:pt x="100286" y="21276"/>
                  </a:cubicBezTo>
                  <a:cubicBezTo>
                    <a:pt x="100429" y="21276"/>
                    <a:pt x="100574" y="21305"/>
                    <a:pt x="100716" y="21326"/>
                  </a:cubicBezTo>
                  <a:cubicBezTo>
                    <a:pt x="100742" y="21330"/>
                    <a:pt x="100770" y="21333"/>
                    <a:pt x="100797" y="21333"/>
                  </a:cubicBezTo>
                  <a:cubicBezTo>
                    <a:pt x="100845" y="21333"/>
                    <a:pt x="100892" y="21324"/>
                    <a:pt x="100926" y="21292"/>
                  </a:cubicBezTo>
                  <a:cubicBezTo>
                    <a:pt x="100980" y="21243"/>
                    <a:pt x="100986" y="21155"/>
                    <a:pt x="101044" y="21110"/>
                  </a:cubicBezTo>
                  <a:cubicBezTo>
                    <a:pt x="101108" y="21058"/>
                    <a:pt x="101205" y="21086"/>
                    <a:pt x="101282" y="21061"/>
                  </a:cubicBezTo>
                  <a:cubicBezTo>
                    <a:pt x="101445" y="21005"/>
                    <a:pt x="101481" y="20741"/>
                    <a:pt x="101650" y="20726"/>
                  </a:cubicBezTo>
                  <a:cubicBezTo>
                    <a:pt x="101655" y="20726"/>
                    <a:pt x="101659" y="20726"/>
                    <a:pt x="101664" y="20726"/>
                  </a:cubicBezTo>
                  <a:cubicBezTo>
                    <a:pt x="101718" y="20726"/>
                    <a:pt x="101775" y="20751"/>
                    <a:pt x="101828" y="20751"/>
                  </a:cubicBezTo>
                  <a:cubicBezTo>
                    <a:pt x="101846" y="20751"/>
                    <a:pt x="101864" y="20748"/>
                    <a:pt x="101882" y="20739"/>
                  </a:cubicBezTo>
                  <a:cubicBezTo>
                    <a:pt x="101959" y="20703"/>
                    <a:pt x="101963" y="20600"/>
                    <a:pt x="101972" y="20516"/>
                  </a:cubicBezTo>
                  <a:cubicBezTo>
                    <a:pt x="101980" y="20438"/>
                    <a:pt x="102026" y="20344"/>
                    <a:pt x="102096" y="20344"/>
                  </a:cubicBezTo>
                  <a:cubicBezTo>
                    <a:pt x="102103" y="20344"/>
                    <a:pt x="102110" y="20345"/>
                    <a:pt x="102117" y="20347"/>
                  </a:cubicBezTo>
                  <a:cubicBezTo>
                    <a:pt x="102154" y="20356"/>
                    <a:pt x="102180" y="20388"/>
                    <a:pt x="102207" y="20411"/>
                  </a:cubicBezTo>
                  <a:cubicBezTo>
                    <a:pt x="102261" y="20454"/>
                    <a:pt x="102330" y="20471"/>
                    <a:pt x="102396" y="20486"/>
                  </a:cubicBezTo>
                  <a:cubicBezTo>
                    <a:pt x="102540" y="20519"/>
                    <a:pt x="102681" y="20551"/>
                    <a:pt x="102824" y="20583"/>
                  </a:cubicBezTo>
                  <a:cubicBezTo>
                    <a:pt x="102895" y="20600"/>
                    <a:pt x="102970" y="20619"/>
                    <a:pt x="103015" y="20675"/>
                  </a:cubicBezTo>
                  <a:cubicBezTo>
                    <a:pt x="103043" y="20707"/>
                    <a:pt x="103056" y="20748"/>
                    <a:pt x="103079" y="20782"/>
                  </a:cubicBezTo>
                  <a:cubicBezTo>
                    <a:pt x="103129" y="20850"/>
                    <a:pt x="103208" y="20874"/>
                    <a:pt x="103294" y="20874"/>
                  </a:cubicBezTo>
                  <a:cubicBezTo>
                    <a:pt x="103375" y="20874"/>
                    <a:pt x="103462" y="20853"/>
                    <a:pt x="103538" y="20829"/>
                  </a:cubicBezTo>
                  <a:cubicBezTo>
                    <a:pt x="103546" y="20784"/>
                    <a:pt x="103572" y="20739"/>
                    <a:pt x="103564" y="20696"/>
                  </a:cubicBezTo>
                  <a:cubicBezTo>
                    <a:pt x="103555" y="20649"/>
                    <a:pt x="103546" y="20604"/>
                    <a:pt x="103538" y="20557"/>
                  </a:cubicBezTo>
                  <a:cubicBezTo>
                    <a:pt x="103720" y="20544"/>
                    <a:pt x="103971" y="20448"/>
                    <a:pt x="103919" y="20270"/>
                  </a:cubicBezTo>
                  <a:lnTo>
                    <a:pt x="103919" y="20270"/>
                  </a:lnTo>
                  <a:cubicBezTo>
                    <a:pt x="103843" y="20293"/>
                    <a:pt x="103764" y="20304"/>
                    <a:pt x="103684" y="20304"/>
                  </a:cubicBezTo>
                  <a:cubicBezTo>
                    <a:pt x="103548" y="20304"/>
                    <a:pt x="103412" y="20271"/>
                    <a:pt x="103292" y="20208"/>
                  </a:cubicBezTo>
                  <a:cubicBezTo>
                    <a:pt x="103105" y="20109"/>
                    <a:pt x="102957" y="19934"/>
                    <a:pt x="102914" y="19728"/>
                  </a:cubicBezTo>
                  <a:cubicBezTo>
                    <a:pt x="102852" y="19722"/>
                    <a:pt x="102792" y="19713"/>
                    <a:pt x="102730" y="19704"/>
                  </a:cubicBezTo>
                  <a:cubicBezTo>
                    <a:pt x="102757" y="19559"/>
                    <a:pt x="102616" y="19420"/>
                    <a:pt x="102474" y="19420"/>
                  </a:cubicBezTo>
                  <a:cubicBezTo>
                    <a:pt x="102446" y="19420"/>
                    <a:pt x="102418" y="19425"/>
                    <a:pt x="102392" y="19437"/>
                  </a:cubicBezTo>
                  <a:cubicBezTo>
                    <a:pt x="102383" y="19304"/>
                    <a:pt x="102394" y="19171"/>
                    <a:pt x="102422" y="19042"/>
                  </a:cubicBezTo>
                  <a:lnTo>
                    <a:pt x="102422" y="19042"/>
                  </a:lnTo>
                  <a:cubicBezTo>
                    <a:pt x="102404" y="19047"/>
                    <a:pt x="102386" y="19049"/>
                    <a:pt x="102369" y="19049"/>
                  </a:cubicBezTo>
                  <a:cubicBezTo>
                    <a:pt x="102261" y="19049"/>
                    <a:pt x="102156" y="18970"/>
                    <a:pt x="102107" y="18871"/>
                  </a:cubicBezTo>
                  <a:cubicBezTo>
                    <a:pt x="102051" y="18755"/>
                    <a:pt x="102053" y="18618"/>
                    <a:pt x="102072" y="18490"/>
                  </a:cubicBezTo>
                  <a:cubicBezTo>
                    <a:pt x="102083" y="18408"/>
                    <a:pt x="102096" y="18310"/>
                    <a:pt x="102034" y="18252"/>
                  </a:cubicBezTo>
                  <a:cubicBezTo>
                    <a:pt x="102000" y="18221"/>
                    <a:pt x="101955" y="18215"/>
                    <a:pt x="101908" y="18215"/>
                  </a:cubicBezTo>
                  <a:cubicBezTo>
                    <a:pt x="101879" y="18215"/>
                    <a:pt x="101849" y="18217"/>
                    <a:pt x="101819" y="18217"/>
                  </a:cubicBezTo>
                  <a:cubicBezTo>
                    <a:pt x="101800" y="18217"/>
                    <a:pt x="101782" y="18216"/>
                    <a:pt x="101764" y="18213"/>
                  </a:cubicBezTo>
                  <a:cubicBezTo>
                    <a:pt x="101543" y="18177"/>
                    <a:pt x="101511" y="17836"/>
                    <a:pt x="101670" y="17680"/>
                  </a:cubicBezTo>
                  <a:cubicBezTo>
                    <a:pt x="101828" y="17523"/>
                    <a:pt x="102072" y="17502"/>
                    <a:pt x="102295" y="17491"/>
                  </a:cubicBezTo>
                  <a:lnTo>
                    <a:pt x="102295" y="17491"/>
                  </a:lnTo>
                  <a:cubicBezTo>
                    <a:pt x="102248" y="17645"/>
                    <a:pt x="102413" y="17800"/>
                    <a:pt x="102574" y="17802"/>
                  </a:cubicBezTo>
                  <a:cubicBezTo>
                    <a:pt x="102577" y="17802"/>
                    <a:pt x="102581" y="17802"/>
                    <a:pt x="102584" y="17802"/>
                  </a:cubicBezTo>
                  <a:cubicBezTo>
                    <a:pt x="102741" y="17802"/>
                    <a:pt x="102881" y="17705"/>
                    <a:pt x="103004" y="17607"/>
                  </a:cubicBezTo>
                  <a:cubicBezTo>
                    <a:pt x="103079" y="17545"/>
                    <a:pt x="103161" y="17453"/>
                    <a:pt x="103124" y="17361"/>
                  </a:cubicBezTo>
                  <a:lnTo>
                    <a:pt x="103124" y="17361"/>
                  </a:lnTo>
                  <a:cubicBezTo>
                    <a:pt x="103300" y="17384"/>
                    <a:pt x="103478" y="17396"/>
                    <a:pt x="103656" y="17396"/>
                  </a:cubicBezTo>
                  <a:cubicBezTo>
                    <a:pt x="103838" y="17396"/>
                    <a:pt x="104020" y="17383"/>
                    <a:pt x="104200" y="17358"/>
                  </a:cubicBezTo>
                  <a:cubicBezTo>
                    <a:pt x="104423" y="17328"/>
                    <a:pt x="104706" y="17183"/>
                    <a:pt x="104637" y="16968"/>
                  </a:cubicBezTo>
                  <a:cubicBezTo>
                    <a:pt x="104596" y="16840"/>
                    <a:pt x="104444" y="16788"/>
                    <a:pt x="104324" y="16720"/>
                  </a:cubicBezTo>
                  <a:cubicBezTo>
                    <a:pt x="104206" y="16651"/>
                    <a:pt x="104104" y="16486"/>
                    <a:pt x="104200" y="16390"/>
                  </a:cubicBezTo>
                  <a:cubicBezTo>
                    <a:pt x="104455" y="16152"/>
                    <a:pt x="104781" y="15996"/>
                    <a:pt x="105126" y="15947"/>
                  </a:cubicBezTo>
                  <a:cubicBezTo>
                    <a:pt x="105150" y="15943"/>
                    <a:pt x="105176" y="15940"/>
                    <a:pt x="105202" y="15940"/>
                  </a:cubicBezTo>
                  <a:cubicBezTo>
                    <a:pt x="105240" y="15940"/>
                    <a:pt x="105278" y="15947"/>
                    <a:pt x="105312" y="15966"/>
                  </a:cubicBezTo>
                  <a:cubicBezTo>
                    <a:pt x="105460" y="16060"/>
                    <a:pt x="105348" y="16289"/>
                    <a:pt x="105226" y="16414"/>
                  </a:cubicBezTo>
                  <a:cubicBezTo>
                    <a:pt x="105102" y="16540"/>
                    <a:pt x="104980" y="16761"/>
                    <a:pt x="105123" y="16863"/>
                  </a:cubicBezTo>
                  <a:cubicBezTo>
                    <a:pt x="105164" y="16893"/>
                    <a:pt x="105218" y="16902"/>
                    <a:pt x="105260" y="16930"/>
                  </a:cubicBezTo>
                  <a:cubicBezTo>
                    <a:pt x="105359" y="16996"/>
                    <a:pt x="105370" y="17151"/>
                    <a:pt x="105475" y="17204"/>
                  </a:cubicBezTo>
                  <a:cubicBezTo>
                    <a:pt x="105499" y="17217"/>
                    <a:pt x="105524" y="17222"/>
                    <a:pt x="105551" y="17222"/>
                  </a:cubicBezTo>
                  <a:cubicBezTo>
                    <a:pt x="105619" y="17222"/>
                    <a:pt x="105690" y="17187"/>
                    <a:pt x="105755" y="17159"/>
                  </a:cubicBezTo>
                  <a:cubicBezTo>
                    <a:pt x="105906" y="17094"/>
                    <a:pt x="106070" y="17062"/>
                    <a:pt x="106234" y="17062"/>
                  </a:cubicBezTo>
                  <a:cubicBezTo>
                    <a:pt x="106450" y="17062"/>
                    <a:pt x="106667" y="17118"/>
                    <a:pt x="106854" y="17228"/>
                  </a:cubicBezTo>
                  <a:cubicBezTo>
                    <a:pt x="107024" y="17367"/>
                    <a:pt x="107127" y="17588"/>
                    <a:pt x="107122" y="17808"/>
                  </a:cubicBezTo>
                  <a:cubicBezTo>
                    <a:pt x="107440" y="17922"/>
                    <a:pt x="107776" y="17980"/>
                    <a:pt x="108115" y="17980"/>
                  </a:cubicBezTo>
                  <a:cubicBezTo>
                    <a:pt x="108121" y="17980"/>
                    <a:pt x="108127" y="17980"/>
                    <a:pt x="108134" y="17980"/>
                  </a:cubicBezTo>
                  <a:cubicBezTo>
                    <a:pt x="108134" y="18061"/>
                    <a:pt x="108134" y="18143"/>
                    <a:pt x="108134" y="18224"/>
                  </a:cubicBezTo>
                  <a:cubicBezTo>
                    <a:pt x="108236" y="18243"/>
                    <a:pt x="108339" y="18263"/>
                    <a:pt x="108444" y="18282"/>
                  </a:cubicBezTo>
                  <a:cubicBezTo>
                    <a:pt x="108510" y="18464"/>
                    <a:pt x="108706" y="18566"/>
                    <a:pt x="108898" y="18566"/>
                  </a:cubicBezTo>
                  <a:cubicBezTo>
                    <a:pt x="109029" y="18566"/>
                    <a:pt x="109158" y="18518"/>
                    <a:pt x="109241" y="18415"/>
                  </a:cubicBezTo>
                  <a:cubicBezTo>
                    <a:pt x="109201" y="18327"/>
                    <a:pt x="109119" y="18258"/>
                    <a:pt x="109027" y="18233"/>
                  </a:cubicBezTo>
                  <a:cubicBezTo>
                    <a:pt x="109023" y="18151"/>
                    <a:pt x="109021" y="18072"/>
                    <a:pt x="109016" y="17990"/>
                  </a:cubicBezTo>
                  <a:lnTo>
                    <a:pt x="109016" y="17990"/>
                  </a:lnTo>
                  <a:cubicBezTo>
                    <a:pt x="109044" y="17997"/>
                    <a:pt x="109072" y="18000"/>
                    <a:pt x="109100" y="18000"/>
                  </a:cubicBezTo>
                  <a:cubicBezTo>
                    <a:pt x="109234" y="18000"/>
                    <a:pt x="109368" y="17930"/>
                    <a:pt x="109440" y="17817"/>
                  </a:cubicBezTo>
                  <a:cubicBezTo>
                    <a:pt x="109528" y="17680"/>
                    <a:pt x="109520" y="17487"/>
                    <a:pt x="109421" y="17358"/>
                  </a:cubicBezTo>
                  <a:cubicBezTo>
                    <a:pt x="109303" y="17206"/>
                    <a:pt x="109068" y="17103"/>
                    <a:pt x="109098" y="16913"/>
                  </a:cubicBezTo>
                  <a:cubicBezTo>
                    <a:pt x="109146" y="16869"/>
                    <a:pt x="109208" y="16852"/>
                    <a:pt x="109273" y="16852"/>
                  </a:cubicBezTo>
                  <a:cubicBezTo>
                    <a:pt x="109347" y="16852"/>
                    <a:pt x="109424" y="16874"/>
                    <a:pt x="109492" y="16904"/>
                  </a:cubicBezTo>
                  <a:cubicBezTo>
                    <a:pt x="109618" y="16960"/>
                    <a:pt x="109740" y="17043"/>
                    <a:pt x="109880" y="17050"/>
                  </a:cubicBezTo>
                  <a:cubicBezTo>
                    <a:pt x="109882" y="17050"/>
                    <a:pt x="109884" y="17050"/>
                    <a:pt x="109887" y="17050"/>
                  </a:cubicBezTo>
                  <a:cubicBezTo>
                    <a:pt x="110024" y="17050"/>
                    <a:pt x="110172" y="16926"/>
                    <a:pt x="110128" y="16795"/>
                  </a:cubicBezTo>
                  <a:cubicBezTo>
                    <a:pt x="110137" y="16793"/>
                    <a:pt x="110146" y="16792"/>
                    <a:pt x="110155" y="16792"/>
                  </a:cubicBezTo>
                  <a:cubicBezTo>
                    <a:pt x="110249" y="16792"/>
                    <a:pt x="110340" y="16881"/>
                    <a:pt x="110334" y="16977"/>
                  </a:cubicBezTo>
                  <a:cubicBezTo>
                    <a:pt x="110373" y="16993"/>
                    <a:pt x="110415" y="17001"/>
                    <a:pt x="110457" y="17001"/>
                  </a:cubicBezTo>
                  <a:cubicBezTo>
                    <a:pt x="110559" y="17001"/>
                    <a:pt x="110660" y="16956"/>
                    <a:pt x="110724" y="16876"/>
                  </a:cubicBezTo>
                  <a:cubicBezTo>
                    <a:pt x="110814" y="16765"/>
                    <a:pt x="110820" y="16594"/>
                    <a:pt x="110739" y="16474"/>
                  </a:cubicBezTo>
                  <a:cubicBezTo>
                    <a:pt x="110698" y="16414"/>
                    <a:pt x="110636" y="16364"/>
                    <a:pt x="110623" y="16291"/>
                  </a:cubicBezTo>
                  <a:cubicBezTo>
                    <a:pt x="110617" y="16259"/>
                    <a:pt x="110623" y="16225"/>
                    <a:pt x="110617" y="16193"/>
                  </a:cubicBezTo>
                  <a:cubicBezTo>
                    <a:pt x="110597" y="16111"/>
                    <a:pt x="110510" y="16071"/>
                    <a:pt x="110432" y="16041"/>
                  </a:cubicBezTo>
                  <a:cubicBezTo>
                    <a:pt x="110043" y="15889"/>
                    <a:pt x="109646" y="15734"/>
                    <a:pt x="109231" y="15683"/>
                  </a:cubicBezTo>
                  <a:cubicBezTo>
                    <a:pt x="109201" y="15548"/>
                    <a:pt x="109072" y="15441"/>
                    <a:pt x="108935" y="15432"/>
                  </a:cubicBezTo>
                  <a:cubicBezTo>
                    <a:pt x="108925" y="15432"/>
                    <a:pt x="108916" y="15431"/>
                    <a:pt x="108906" y="15431"/>
                  </a:cubicBezTo>
                  <a:cubicBezTo>
                    <a:pt x="108869" y="15431"/>
                    <a:pt x="108830" y="15435"/>
                    <a:pt x="108792" y="15435"/>
                  </a:cubicBezTo>
                  <a:cubicBezTo>
                    <a:pt x="108738" y="15435"/>
                    <a:pt x="108687" y="15427"/>
                    <a:pt x="108650" y="15389"/>
                  </a:cubicBezTo>
                  <a:cubicBezTo>
                    <a:pt x="108609" y="15347"/>
                    <a:pt x="108605" y="15284"/>
                    <a:pt x="108583" y="15231"/>
                  </a:cubicBezTo>
                  <a:cubicBezTo>
                    <a:pt x="108542" y="15125"/>
                    <a:pt x="108427" y="15062"/>
                    <a:pt x="108314" y="15062"/>
                  </a:cubicBezTo>
                  <a:cubicBezTo>
                    <a:pt x="108257" y="15062"/>
                    <a:pt x="108201" y="15078"/>
                    <a:pt x="108155" y="15113"/>
                  </a:cubicBezTo>
                  <a:cubicBezTo>
                    <a:pt x="108018" y="15218"/>
                    <a:pt x="108022" y="15456"/>
                    <a:pt x="108159" y="15557"/>
                  </a:cubicBezTo>
                  <a:cubicBezTo>
                    <a:pt x="108228" y="15608"/>
                    <a:pt x="108331" y="15640"/>
                    <a:pt x="108341" y="15726"/>
                  </a:cubicBezTo>
                  <a:cubicBezTo>
                    <a:pt x="108346" y="15764"/>
                    <a:pt x="108326" y="15801"/>
                    <a:pt x="108305" y="15833"/>
                  </a:cubicBezTo>
                  <a:cubicBezTo>
                    <a:pt x="108237" y="15926"/>
                    <a:pt x="108120" y="15976"/>
                    <a:pt x="108005" y="15976"/>
                  </a:cubicBezTo>
                  <a:cubicBezTo>
                    <a:pt x="107921" y="15976"/>
                    <a:pt x="107839" y="15950"/>
                    <a:pt x="107776" y="15895"/>
                  </a:cubicBezTo>
                  <a:cubicBezTo>
                    <a:pt x="107679" y="15814"/>
                    <a:pt x="107634" y="15687"/>
                    <a:pt x="107598" y="15567"/>
                  </a:cubicBezTo>
                  <a:cubicBezTo>
                    <a:pt x="107527" y="15317"/>
                    <a:pt x="107487" y="15055"/>
                    <a:pt x="107478" y="14794"/>
                  </a:cubicBezTo>
                  <a:cubicBezTo>
                    <a:pt x="107470" y="14796"/>
                    <a:pt x="107463" y="14797"/>
                    <a:pt x="107456" y="14797"/>
                  </a:cubicBezTo>
                  <a:cubicBezTo>
                    <a:pt x="107382" y="14797"/>
                    <a:pt x="107360" y="14667"/>
                    <a:pt x="107315" y="14592"/>
                  </a:cubicBezTo>
                  <a:cubicBezTo>
                    <a:pt x="107258" y="14495"/>
                    <a:pt x="107130" y="14481"/>
                    <a:pt x="107013" y="14481"/>
                  </a:cubicBezTo>
                  <a:cubicBezTo>
                    <a:pt x="107002" y="14481"/>
                    <a:pt x="106992" y="14481"/>
                    <a:pt x="106981" y="14481"/>
                  </a:cubicBezTo>
                  <a:cubicBezTo>
                    <a:pt x="106956" y="14481"/>
                    <a:pt x="106931" y="14482"/>
                    <a:pt x="106906" y="14482"/>
                  </a:cubicBezTo>
                  <a:cubicBezTo>
                    <a:pt x="106395" y="14482"/>
                    <a:pt x="105883" y="14419"/>
                    <a:pt x="105387" y="14293"/>
                  </a:cubicBezTo>
                  <a:cubicBezTo>
                    <a:pt x="105308" y="14273"/>
                    <a:pt x="105224" y="14250"/>
                    <a:pt x="105160" y="14198"/>
                  </a:cubicBezTo>
                  <a:cubicBezTo>
                    <a:pt x="105055" y="14115"/>
                    <a:pt x="105001" y="13960"/>
                    <a:pt x="104873" y="13928"/>
                  </a:cubicBezTo>
                  <a:cubicBezTo>
                    <a:pt x="104846" y="13921"/>
                    <a:pt x="104819" y="13920"/>
                    <a:pt x="104790" y="13920"/>
                  </a:cubicBezTo>
                  <a:cubicBezTo>
                    <a:pt x="104767" y="13920"/>
                    <a:pt x="104744" y="13921"/>
                    <a:pt x="104721" y="13921"/>
                  </a:cubicBezTo>
                  <a:cubicBezTo>
                    <a:pt x="104671" y="13921"/>
                    <a:pt x="104624" y="13915"/>
                    <a:pt x="104590" y="13881"/>
                  </a:cubicBezTo>
                  <a:cubicBezTo>
                    <a:pt x="104526" y="13815"/>
                    <a:pt x="104566" y="13703"/>
                    <a:pt x="104536" y="13618"/>
                  </a:cubicBezTo>
                  <a:cubicBezTo>
                    <a:pt x="104506" y="13526"/>
                    <a:pt x="104403" y="13474"/>
                    <a:pt x="104358" y="13386"/>
                  </a:cubicBezTo>
                  <a:cubicBezTo>
                    <a:pt x="104324" y="13318"/>
                    <a:pt x="104389" y="13215"/>
                    <a:pt x="104446" y="13215"/>
                  </a:cubicBezTo>
                  <a:cubicBezTo>
                    <a:pt x="104461" y="13215"/>
                    <a:pt x="104475" y="13222"/>
                    <a:pt x="104487" y="13238"/>
                  </a:cubicBezTo>
                  <a:cubicBezTo>
                    <a:pt x="104534" y="13142"/>
                    <a:pt x="104472" y="13020"/>
                    <a:pt x="104380" y="12966"/>
                  </a:cubicBezTo>
                  <a:cubicBezTo>
                    <a:pt x="104288" y="12911"/>
                    <a:pt x="104174" y="12904"/>
                    <a:pt x="104067" y="12900"/>
                  </a:cubicBezTo>
                  <a:cubicBezTo>
                    <a:pt x="104095" y="12806"/>
                    <a:pt x="104061" y="12696"/>
                    <a:pt x="103986" y="12632"/>
                  </a:cubicBezTo>
                  <a:cubicBezTo>
                    <a:pt x="103939" y="12594"/>
                    <a:pt x="103876" y="12572"/>
                    <a:pt x="103819" y="12551"/>
                  </a:cubicBezTo>
                  <a:cubicBezTo>
                    <a:pt x="103658" y="12495"/>
                    <a:pt x="103497" y="12439"/>
                    <a:pt x="103337" y="12384"/>
                  </a:cubicBezTo>
                  <a:cubicBezTo>
                    <a:pt x="103191" y="12334"/>
                    <a:pt x="103013" y="12208"/>
                    <a:pt x="103082" y="12071"/>
                  </a:cubicBezTo>
                  <a:cubicBezTo>
                    <a:pt x="102642" y="11884"/>
                    <a:pt x="102165" y="11788"/>
                    <a:pt x="101689" y="11788"/>
                  </a:cubicBezTo>
                  <a:cubicBezTo>
                    <a:pt x="101676" y="11681"/>
                    <a:pt x="101642" y="11576"/>
                    <a:pt x="101588" y="11482"/>
                  </a:cubicBezTo>
                  <a:cubicBezTo>
                    <a:pt x="101033" y="11726"/>
                    <a:pt x="100431" y="11865"/>
                    <a:pt x="99827" y="11887"/>
                  </a:cubicBezTo>
                  <a:cubicBezTo>
                    <a:pt x="99759" y="11889"/>
                    <a:pt x="99690" y="11891"/>
                    <a:pt x="99622" y="11891"/>
                  </a:cubicBezTo>
                  <a:cubicBezTo>
                    <a:pt x="99275" y="11891"/>
                    <a:pt x="98932" y="11853"/>
                    <a:pt x="98599" y="11758"/>
                  </a:cubicBezTo>
                  <a:cubicBezTo>
                    <a:pt x="98612" y="11587"/>
                    <a:pt x="98400" y="11501"/>
                    <a:pt x="98233" y="11456"/>
                  </a:cubicBezTo>
                  <a:cubicBezTo>
                    <a:pt x="98066" y="11411"/>
                    <a:pt x="97862" y="11278"/>
                    <a:pt x="97927" y="11117"/>
                  </a:cubicBezTo>
                  <a:cubicBezTo>
                    <a:pt x="97909" y="11115"/>
                    <a:pt x="97891" y="11114"/>
                    <a:pt x="97874" y="11114"/>
                  </a:cubicBezTo>
                  <a:cubicBezTo>
                    <a:pt x="97556" y="11114"/>
                    <a:pt x="97273" y="11452"/>
                    <a:pt x="97348" y="11764"/>
                  </a:cubicBezTo>
                  <a:cubicBezTo>
                    <a:pt x="97436" y="11887"/>
                    <a:pt x="97539" y="11998"/>
                    <a:pt x="97655" y="12092"/>
                  </a:cubicBezTo>
                  <a:cubicBezTo>
                    <a:pt x="97813" y="12223"/>
                    <a:pt x="98008" y="12347"/>
                    <a:pt x="98040" y="12549"/>
                  </a:cubicBezTo>
                  <a:cubicBezTo>
                    <a:pt x="98055" y="12643"/>
                    <a:pt x="98027" y="12746"/>
                    <a:pt x="97963" y="12821"/>
                  </a:cubicBezTo>
                  <a:cubicBezTo>
                    <a:pt x="97861" y="12943"/>
                    <a:pt x="97694" y="12972"/>
                    <a:pt x="97528" y="12972"/>
                  </a:cubicBezTo>
                  <a:cubicBezTo>
                    <a:pt x="97479" y="12972"/>
                    <a:pt x="97430" y="12970"/>
                    <a:pt x="97383" y="12966"/>
                  </a:cubicBezTo>
                  <a:cubicBezTo>
                    <a:pt x="97230" y="12956"/>
                    <a:pt x="97074" y="12943"/>
                    <a:pt x="96941" y="12868"/>
                  </a:cubicBezTo>
                  <a:cubicBezTo>
                    <a:pt x="96710" y="12737"/>
                    <a:pt x="96577" y="12433"/>
                    <a:pt x="96316" y="12403"/>
                  </a:cubicBezTo>
                  <a:cubicBezTo>
                    <a:pt x="96232" y="12392"/>
                    <a:pt x="96133" y="12411"/>
                    <a:pt x="96073" y="12354"/>
                  </a:cubicBezTo>
                  <a:cubicBezTo>
                    <a:pt x="96037" y="12319"/>
                    <a:pt x="96022" y="12268"/>
                    <a:pt x="95986" y="12238"/>
                  </a:cubicBezTo>
                  <a:cubicBezTo>
                    <a:pt x="95963" y="12219"/>
                    <a:pt x="95937" y="12212"/>
                    <a:pt x="95911" y="12212"/>
                  </a:cubicBezTo>
                  <a:cubicBezTo>
                    <a:pt x="95836" y="12212"/>
                    <a:pt x="95752" y="12273"/>
                    <a:pt x="95686" y="12324"/>
                  </a:cubicBezTo>
                  <a:cubicBezTo>
                    <a:pt x="95444" y="12510"/>
                    <a:pt x="95138" y="12559"/>
                    <a:pt x="94826" y="12559"/>
                  </a:cubicBezTo>
                  <a:cubicBezTo>
                    <a:pt x="94671" y="12559"/>
                    <a:pt x="94515" y="12547"/>
                    <a:pt x="94364" y="12534"/>
                  </a:cubicBezTo>
                  <a:cubicBezTo>
                    <a:pt x="94276" y="12527"/>
                    <a:pt x="94190" y="12519"/>
                    <a:pt x="94109" y="12484"/>
                  </a:cubicBezTo>
                  <a:cubicBezTo>
                    <a:pt x="94042" y="12459"/>
                    <a:pt x="93985" y="12416"/>
                    <a:pt x="93927" y="12377"/>
                  </a:cubicBezTo>
                  <a:cubicBezTo>
                    <a:pt x="93502" y="12092"/>
                    <a:pt x="92989" y="11944"/>
                    <a:pt x="92478" y="11944"/>
                  </a:cubicBezTo>
                  <a:cubicBezTo>
                    <a:pt x="92198" y="11944"/>
                    <a:pt x="91918" y="11988"/>
                    <a:pt x="91654" y="12079"/>
                  </a:cubicBezTo>
                  <a:cubicBezTo>
                    <a:pt x="91585" y="12103"/>
                    <a:pt x="91512" y="12131"/>
                    <a:pt x="91469" y="12191"/>
                  </a:cubicBezTo>
                  <a:cubicBezTo>
                    <a:pt x="91392" y="12294"/>
                    <a:pt x="91435" y="12439"/>
                    <a:pt x="91416" y="12568"/>
                  </a:cubicBezTo>
                  <a:cubicBezTo>
                    <a:pt x="91403" y="12660"/>
                    <a:pt x="91307" y="12747"/>
                    <a:pt x="91230" y="12747"/>
                  </a:cubicBezTo>
                  <a:cubicBezTo>
                    <a:pt x="91199" y="12747"/>
                    <a:pt x="91172" y="12734"/>
                    <a:pt x="91154" y="12703"/>
                  </a:cubicBezTo>
                  <a:cubicBezTo>
                    <a:pt x="91043" y="12576"/>
                    <a:pt x="91066" y="12386"/>
                    <a:pt x="91075" y="12216"/>
                  </a:cubicBezTo>
                  <a:cubicBezTo>
                    <a:pt x="91084" y="12047"/>
                    <a:pt x="91039" y="11839"/>
                    <a:pt x="90876" y="11790"/>
                  </a:cubicBezTo>
                  <a:cubicBezTo>
                    <a:pt x="90853" y="11783"/>
                    <a:pt x="90829" y="11780"/>
                    <a:pt x="90806" y="11780"/>
                  </a:cubicBezTo>
                  <a:cubicBezTo>
                    <a:pt x="90647" y="11780"/>
                    <a:pt x="90480" y="11918"/>
                    <a:pt x="90333" y="11918"/>
                  </a:cubicBezTo>
                  <a:cubicBezTo>
                    <a:pt x="90294" y="11918"/>
                    <a:pt x="90257" y="11908"/>
                    <a:pt x="90222" y="11884"/>
                  </a:cubicBezTo>
                  <a:cubicBezTo>
                    <a:pt x="90321" y="11683"/>
                    <a:pt x="90038" y="11415"/>
                    <a:pt x="90180" y="11242"/>
                  </a:cubicBezTo>
                  <a:cubicBezTo>
                    <a:pt x="90212" y="11201"/>
                    <a:pt x="90263" y="11177"/>
                    <a:pt x="90297" y="11135"/>
                  </a:cubicBezTo>
                  <a:cubicBezTo>
                    <a:pt x="90419" y="10985"/>
                    <a:pt x="90227" y="10779"/>
                    <a:pt x="90047" y="10708"/>
                  </a:cubicBezTo>
                  <a:cubicBezTo>
                    <a:pt x="89777" y="10599"/>
                    <a:pt x="89483" y="10554"/>
                    <a:pt x="89192" y="10554"/>
                  </a:cubicBezTo>
                  <a:cubicBezTo>
                    <a:pt x="89127" y="10554"/>
                    <a:pt x="89063" y="10556"/>
                    <a:pt x="88999" y="10560"/>
                  </a:cubicBezTo>
                  <a:cubicBezTo>
                    <a:pt x="88854" y="10571"/>
                    <a:pt x="88708" y="10591"/>
                    <a:pt x="88563" y="10591"/>
                  </a:cubicBezTo>
                  <a:cubicBezTo>
                    <a:pt x="88466" y="10591"/>
                    <a:pt x="88369" y="10582"/>
                    <a:pt x="88275" y="10554"/>
                  </a:cubicBezTo>
                  <a:cubicBezTo>
                    <a:pt x="88163" y="10522"/>
                    <a:pt x="88061" y="10466"/>
                    <a:pt x="87951" y="10425"/>
                  </a:cubicBezTo>
                  <a:cubicBezTo>
                    <a:pt x="87776" y="10359"/>
                    <a:pt x="87587" y="10338"/>
                    <a:pt x="87399" y="10318"/>
                  </a:cubicBezTo>
                  <a:cubicBezTo>
                    <a:pt x="86683" y="10248"/>
                    <a:pt x="85963" y="10218"/>
                    <a:pt x="85243" y="10209"/>
                  </a:cubicBezTo>
                  <a:cubicBezTo>
                    <a:pt x="85216" y="10225"/>
                    <a:pt x="85186" y="10232"/>
                    <a:pt x="85156" y="10232"/>
                  </a:cubicBezTo>
                  <a:cubicBezTo>
                    <a:pt x="85060" y="10232"/>
                    <a:pt x="84962" y="10161"/>
                    <a:pt x="84952" y="10063"/>
                  </a:cubicBezTo>
                  <a:cubicBezTo>
                    <a:pt x="84943" y="9973"/>
                    <a:pt x="84990" y="9860"/>
                    <a:pt x="84918" y="9802"/>
                  </a:cubicBezTo>
                  <a:cubicBezTo>
                    <a:pt x="84885" y="9778"/>
                    <a:pt x="84843" y="9776"/>
                    <a:pt x="84808" y="9757"/>
                  </a:cubicBezTo>
                  <a:cubicBezTo>
                    <a:pt x="84768" y="9733"/>
                    <a:pt x="84746" y="9690"/>
                    <a:pt x="84718" y="9654"/>
                  </a:cubicBezTo>
                  <a:cubicBezTo>
                    <a:pt x="84664" y="9586"/>
                    <a:pt x="84577" y="9550"/>
                    <a:pt x="84490" y="9550"/>
                  </a:cubicBezTo>
                  <a:cubicBezTo>
                    <a:pt x="84429" y="9550"/>
                    <a:pt x="84368" y="9568"/>
                    <a:pt x="84320" y="9605"/>
                  </a:cubicBezTo>
                  <a:cubicBezTo>
                    <a:pt x="84288" y="9628"/>
                    <a:pt x="84258" y="9660"/>
                    <a:pt x="84219" y="9660"/>
                  </a:cubicBezTo>
                  <a:cubicBezTo>
                    <a:pt x="84218" y="9661"/>
                    <a:pt x="84218" y="9661"/>
                    <a:pt x="84217" y="9661"/>
                  </a:cubicBezTo>
                  <a:cubicBezTo>
                    <a:pt x="84129" y="9661"/>
                    <a:pt x="84120" y="9525"/>
                    <a:pt x="84054" y="9463"/>
                  </a:cubicBezTo>
                  <a:cubicBezTo>
                    <a:pt x="84023" y="9434"/>
                    <a:pt x="83984" y="9425"/>
                    <a:pt x="83941" y="9425"/>
                  </a:cubicBezTo>
                  <a:cubicBezTo>
                    <a:pt x="83876" y="9425"/>
                    <a:pt x="83803" y="9446"/>
                    <a:pt x="83739" y="9446"/>
                  </a:cubicBezTo>
                  <a:cubicBezTo>
                    <a:pt x="83696" y="9446"/>
                    <a:pt x="83657" y="9437"/>
                    <a:pt x="83626" y="9408"/>
                  </a:cubicBezTo>
                  <a:cubicBezTo>
                    <a:pt x="83566" y="9350"/>
                    <a:pt x="83579" y="9247"/>
                    <a:pt x="83529" y="9181"/>
                  </a:cubicBezTo>
                  <a:cubicBezTo>
                    <a:pt x="83492" y="9129"/>
                    <a:pt x="83440" y="9114"/>
                    <a:pt x="83380" y="9114"/>
                  </a:cubicBezTo>
                  <a:cubicBezTo>
                    <a:pt x="83291" y="9114"/>
                    <a:pt x="83184" y="9149"/>
                    <a:pt x="83087" y="9149"/>
                  </a:cubicBezTo>
                  <a:cubicBezTo>
                    <a:pt x="83054" y="9149"/>
                    <a:pt x="83022" y="9144"/>
                    <a:pt x="82991" y="9133"/>
                  </a:cubicBezTo>
                  <a:cubicBezTo>
                    <a:pt x="82964" y="9123"/>
                    <a:pt x="82938" y="9106"/>
                    <a:pt x="82927" y="9080"/>
                  </a:cubicBezTo>
                  <a:cubicBezTo>
                    <a:pt x="82906" y="9028"/>
                    <a:pt x="82957" y="8971"/>
                    <a:pt x="83011" y="8951"/>
                  </a:cubicBezTo>
                  <a:cubicBezTo>
                    <a:pt x="83066" y="8934"/>
                    <a:pt x="83126" y="8936"/>
                    <a:pt x="83178" y="8911"/>
                  </a:cubicBezTo>
                  <a:cubicBezTo>
                    <a:pt x="83268" y="8866"/>
                    <a:pt x="83296" y="8731"/>
                    <a:pt x="83234" y="8654"/>
                  </a:cubicBezTo>
                  <a:cubicBezTo>
                    <a:pt x="83207" y="8652"/>
                    <a:pt x="83181" y="8651"/>
                    <a:pt x="83155" y="8651"/>
                  </a:cubicBezTo>
                  <a:cubicBezTo>
                    <a:pt x="82913" y="8651"/>
                    <a:pt x="82671" y="8713"/>
                    <a:pt x="82460" y="8831"/>
                  </a:cubicBezTo>
                  <a:cubicBezTo>
                    <a:pt x="82362" y="8885"/>
                    <a:pt x="82252" y="8954"/>
                    <a:pt x="82145" y="8954"/>
                  </a:cubicBezTo>
                  <a:cubicBezTo>
                    <a:pt x="82119" y="8954"/>
                    <a:pt x="82093" y="8950"/>
                    <a:pt x="82068" y="8941"/>
                  </a:cubicBezTo>
                  <a:cubicBezTo>
                    <a:pt x="81950" y="8898"/>
                    <a:pt x="81884" y="8761"/>
                    <a:pt x="81762" y="8731"/>
                  </a:cubicBezTo>
                  <a:cubicBezTo>
                    <a:pt x="81706" y="8718"/>
                    <a:pt x="81642" y="8729"/>
                    <a:pt x="81592" y="8701"/>
                  </a:cubicBezTo>
                  <a:cubicBezTo>
                    <a:pt x="81472" y="8634"/>
                    <a:pt x="81543" y="8446"/>
                    <a:pt x="81485" y="8321"/>
                  </a:cubicBezTo>
                  <a:cubicBezTo>
                    <a:pt x="81455" y="8257"/>
                    <a:pt x="81386" y="8225"/>
                    <a:pt x="81316" y="8225"/>
                  </a:cubicBezTo>
                  <a:cubicBezTo>
                    <a:pt x="81247" y="8225"/>
                    <a:pt x="81178" y="8256"/>
                    <a:pt x="81147" y="8319"/>
                  </a:cubicBezTo>
                  <a:cubicBezTo>
                    <a:pt x="81127" y="8360"/>
                    <a:pt x="81123" y="8405"/>
                    <a:pt x="81117" y="8450"/>
                  </a:cubicBezTo>
                  <a:cubicBezTo>
                    <a:pt x="81102" y="8581"/>
                    <a:pt x="81072" y="8709"/>
                    <a:pt x="81029" y="8833"/>
                  </a:cubicBezTo>
                  <a:cubicBezTo>
                    <a:pt x="81016" y="8870"/>
                    <a:pt x="81003" y="8906"/>
                    <a:pt x="80973" y="8932"/>
                  </a:cubicBezTo>
                  <a:cubicBezTo>
                    <a:pt x="80881" y="9007"/>
                    <a:pt x="80688" y="8938"/>
                    <a:pt x="80660" y="9054"/>
                  </a:cubicBezTo>
                  <a:cubicBezTo>
                    <a:pt x="80650" y="9091"/>
                    <a:pt x="80669" y="9129"/>
                    <a:pt x="80671" y="9168"/>
                  </a:cubicBezTo>
                  <a:cubicBezTo>
                    <a:pt x="80678" y="9247"/>
                    <a:pt x="80618" y="9322"/>
                    <a:pt x="80545" y="9354"/>
                  </a:cubicBezTo>
                  <a:cubicBezTo>
                    <a:pt x="80472" y="9388"/>
                    <a:pt x="80388" y="9391"/>
                    <a:pt x="80307" y="9391"/>
                  </a:cubicBezTo>
                  <a:cubicBezTo>
                    <a:pt x="80281" y="9391"/>
                    <a:pt x="80253" y="9391"/>
                    <a:pt x="80230" y="9378"/>
                  </a:cubicBezTo>
                  <a:cubicBezTo>
                    <a:pt x="80138" y="9328"/>
                    <a:pt x="80208" y="9185"/>
                    <a:pt x="80187" y="9082"/>
                  </a:cubicBezTo>
                  <a:cubicBezTo>
                    <a:pt x="80164" y="8965"/>
                    <a:pt x="80035" y="8929"/>
                    <a:pt x="79906" y="8929"/>
                  </a:cubicBezTo>
                  <a:cubicBezTo>
                    <a:pt x="79865" y="8929"/>
                    <a:pt x="79824" y="8933"/>
                    <a:pt x="79786" y="8938"/>
                  </a:cubicBezTo>
                  <a:cubicBezTo>
                    <a:pt x="79750" y="8833"/>
                    <a:pt x="79872" y="8737"/>
                    <a:pt x="79983" y="8724"/>
                  </a:cubicBezTo>
                  <a:cubicBezTo>
                    <a:pt x="80006" y="8722"/>
                    <a:pt x="80029" y="8721"/>
                    <a:pt x="80052" y="8721"/>
                  </a:cubicBezTo>
                  <a:cubicBezTo>
                    <a:pt x="80093" y="8721"/>
                    <a:pt x="80134" y="8723"/>
                    <a:pt x="80175" y="8723"/>
                  </a:cubicBezTo>
                  <a:cubicBezTo>
                    <a:pt x="80224" y="8723"/>
                    <a:pt x="80272" y="8720"/>
                    <a:pt x="80318" y="8703"/>
                  </a:cubicBezTo>
                  <a:cubicBezTo>
                    <a:pt x="80423" y="8666"/>
                    <a:pt x="80489" y="8506"/>
                    <a:pt x="80395" y="8446"/>
                  </a:cubicBezTo>
                  <a:cubicBezTo>
                    <a:pt x="80121" y="8422"/>
                    <a:pt x="79851" y="8364"/>
                    <a:pt x="79591" y="8270"/>
                  </a:cubicBezTo>
                  <a:cubicBezTo>
                    <a:pt x="79566" y="8261"/>
                    <a:pt x="79536" y="8249"/>
                    <a:pt x="79527" y="8225"/>
                  </a:cubicBezTo>
                  <a:cubicBezTo>
                    <a:pt x="79516" y="8199"/>
                    <a:pt x="79527" y="8171"/>
                    <a:pt x="79529" y="8146"/>
                  </a:cubicBezTo>
                  <a:cubicBezTo>
                    <a:pt x="79542" y="8056"/>
                    <a:pt x="79471" y="7972"/>
                    <a:pt x="79388" y="7940"/>
                  </a:cubicBezTo>
                  <a:cubicBezTo>
                    <a:pt x="79332" y="7917"/>
                    <a:pt x="79273" y="7912"/>
                    <a:pt x="79212" y="7912"/>
                  </a:cubicBezTo>
                  <a:cubicBezTo>
                    <a:pt x="79182" y="7912"/>
                    <a:pt x="79152" y="7913"/>
                    <a:pt x="79122" y="7914"/>
                  </a:cubicBezTo>
                  <a:cubicBezTo>
                    <a:pt x="79191" y="7807"/>
                    <a:pt x="79135" y="7653"/>
                    <a:pt x="79032" y="7574"/>
                  </a:cubicBezTo>
                  <a:cubicBezTo>
                    <a:pt x="78929" y="7497"/>
                    <a:pt x="78794" y="7479"/>
                    <a:pt x="78666" y="7473"/>
                  </a:cubicBezTo>
                  <a:cubicBezTo>
                    <a:pt x="78621" y="7471"/>
                    <a:pt x="78576" y="7469"/>
                    <a:pt x="78531" y="7469"/>
                  </a:cubicBezTo>
                  <a:cubicBezTo>
                    <a:pt x="78415" y="7469"/>
                    <a:pt x="78299" y="7477"/>
                    <a:pt x="78184" y="7494"/>
                  </a:cubicBezTo>
                  <a:cubicBezTo>
                    <a:pt x="78110" y="7504"/>
                    <a:pt x="78035" y="7517"/>
                    <a:pt x="77960" y="7517"/>
                  </a:cubicBezTo>
                  <a:cubicBezTo>
                    <a:pt x="77939" y="7517"/>
                    <a:pt x="77918" y="7516"/>
                    <a:pt x="77897" y="7514"/>
                  </a:cubicBezTo>
                  <a:cubicBezTo>
                    <a:pt x="77775" y="7499"/>
                    <a:pt x="77663" y="7439"/>
                    <a:pt x="77550" y="7385"/>
                  </a:cubicBezTo>
                  <a:cubicBezTo>
                    <a:pt x="77457" y="7342"/>
                    <a:pt x="77357" y="7303"/>
                    <a:pt x="77256" y="7303"/>
                  </a:cubicBezTo>
                  <a:cubicBezTo>
                    <a:pt x="77235" y="7303"/>
                    <a:pt x="77215" y="7304"/>
                    <a:pt x="77194" y="7308"/>
                  </a:cubicBezTo>
                  <a:cubicBezTo>
                    <a:pt x="77072" y="7329"/>
                    <a:pt x="76958" y="7441"/>
                    <a:pt x="76975" y="7563"/>
                  </a:cubicBezTo>
                  <a:cubicBezTo>
                    <a:pt x="76990" y="7662"/>
                    <a:pt x="77082" y="7739"/>
                    <a:pt x="77087" y="7839"/>
                  </a:cubicBezTo>
                  <a:cubicBezTo>
                    <a:pt x="77043" y="7856"/>
                    <a:pt x="77001" y="7861"/>
                    <a:pt x="76958" y="7861"/>
                  </a:cubicBezTo>
                  <a:cubicBezTo>
                    <a:pt x="76856" y="7861"/>
                    <a:pt x="76755" y="7827"/>
                    <a:pt x="76641" y="7822"/>
                  </a:cubicBezTo>
                  <a:cubicBezTo>
                    <a:pt x="76610" y="7821"/>
                    <a:pt x="76578" y="7820"/>
                    <a:pt x="76546" y="7820"/>
                  </a:cubicBezTo>
                  <a:cubicBezTo>
                    <a:pt x="76440" y="7820"/>
                    <a:pt x="76335" y="7831"/>
                    <a:pt x="76249" y="7889"/>
                  </a:cubicBezTo>
                  <a:cubicBezTo>
                    <a:pt x="76135" y="7964"/>
                    <a:pt x="76088" y="8146"/>
                    <a:pt x="76191" y="8231"/>
                  </a:cubicBezTo>
                  <a:cubicBezTo>
                    <a:pt x="76255" y="8287"/>
                    <a:pt x="76358" y="8287"/>
                    <a:pt x="76410" y="8356"/>
                  </a:cubicBezTo>
                  <a:cubicBezTo>
                    <a:pt x="76515" y="8493"/>
                    <a:pt x="76290" y="8641"/>
                    <a:pt x="76118" y="8669"/>
                  </a:cubicBezTo>
                  <a:cubicBezTo>
                    <a:pt x="76178" y="8878"/>
                    <a:pt x="76386" y="9037"/>
                    <a:pt x="76605" y="9039"/>
                  </a:cubicBezTo>
                  <a:cubicBezTo>
                    <a:pt x="76528" y="9118"/>
                    <a:pt x="76450" y="9198"/>
                    <a:pt x="76373" y="9277"/>
                  </a:cubicBezTo>
                  <a:cubicBezTo>
                    <a:pt x="76268" y="9386"/>
                    <a:pt x="76150" y="9502"/>
                    <a:pt x="76001" y="9530"/>
                  </a:cubicBezTo>
                  <a:cubicBezTo>
                    <a:pt x="75973" y="9535"/>
                    <a:pt x="75946" y="9536"/>
                    <a:pt x="75917" y="9536"/>
                  </a:cubicBezTo>
                  <a:cubicBezTo>
                    <a:pt x="75802" y="9536"/>
                    <a:pt x="75679" y="9505"/>
                    <a:pt x="75569" y="9505"/>
                  </a:cubicBezTo>
                  <a:cubicBezTo>
                    <a:pt x="75487" y="9505"/>
                    <a:pt x="75413" y="9522"/>
                    <a:pt x="75356" y="9583"/>
                  </a:cubicBezTo>
                  <a:cubicBezTo>
                    <a:pt x="75308" y="9633"/>
                    <a:pt x="75285" y="9705"/>
                    <a:pt x="75225" y="9740"/>
                  </a:cubicBezTo>
                  <a:cubicBezTo>
                    <a:pt x="75202" y="9752"/>
                    <a:pt x="75179" y="9758"/>
                    <a:pt x="75155" y="9758"/>
                  </a:cubicBezTo>
                  <a:cubicBezTo>
                    <a:pt x="75047" y="9758"/>
                    <a:pt x="74933" y="9652"/>
                    <a:pt x="74815" y="9652"/>
                  </a:cubicBezTo>
                  <a:cubicBezTo>
                    <a:pt x="74813" y="9652"/>
                    <a:pt x="74811" y="9652"/>
                    <a:pt x="74809" y="9652"/>
                  </a:cubicBezTo>
                  <a:cubicBezTo>
                    <a:pt x="74730" y="9656"/>
                    <a:pt x="74664" y="9710"/>
                    <a:pt x="74595" y="9750"/>
                  </a:cubicBezTo>
                  <a:cubicBezTo>
                    <a:pt x="74426" y="9852"/>
                    <a:pt x="74233" y="9886"/>
                    <a:pt x="74034" y="9886"/>
                  </a:cubicBezTo>
                  <a:cubicBezTo>
                    <a:pt x="73876" y="9886"/>
                    <a:pt x="73716" y="9865"/>
                    <a:pt x="73562" y="9838"/>
                  </a:cubicBezTo>
                  <a:cubicBezTo>
                    <a:pt x="72988" y="9740"/>
                    <a:pt x="72425" y="9585"/>
                    <a:pt x="71881" y="9378"/>
                  </a:cubicBezTo>
                  <a:cubicBezTo>
                    <a:pt x="71723" y="9319"/>
                    <a:pt x="71548" y="9257"/>
                    <a:pt x="71385" y="9257"/>
                  </a:cubicBezTo>
                  <a:cubicBezTo>
                    <a:pt x="71293" y="9257"/>
                    <a:pt x="71204" y="9277"/>
                    <a:pt x="71124" y="9328"/>
                  </a:cubicBezTo>
                  <a:cubicBezTo>
                    <a:pt x="71122" y="9643"/>
                    <a:pt x="70908" y="9948"/>
                    <a:pt x="70610" y="10055"/>
                  </a:cubicBezTo>
                  <a:cubicBezTo>
                    <a:pt x="70651" y="10164"/>
                    <a:pt x="70691" y="10273"/>
                    <a:pt x="70732" y="10382"/>
                  </a:cubicBezTo>
                  <a:cubicBezTo>
                    <a:pt x="70705" y="10385"/>
                    <a:pt x="70677" y="10386"/>
                    <a:pt x="70650" y="10386"/>
                  </a:cubicBezTo>
                  <a:cubicBezTo>
                    <a:pt x="70467" y="10386"/>
                    <a:pt x="70285" y="10331"/>
                    <a:pt x="70134" y="10230"/>
                  </a:cubicBezTo>
                  <a:cubicBezTo>
                    <a:pt x="70102" y="10160"/>
                    <a:pt x="70070" y="10089"/>
                    <a:pt x="70038" y="10020"/>
                  </a:cubicBezTo>
                  <a:cubicBezTo>
                    <a:pt x="69832" y="9984"/>
                    <a:pt x="69633" y="9905"/>
                    <a:pt x="69460" y="9789"/>
                  </a:cubicBezTo>
                  <a:cubicBezTo>
                    <a:pt x="69269" y="9298"/>
                    <a:pt x="68924" y="8870"/>
                    <a:pt x="68485" y="8576"/>
                  </a:cubicBezTo>
                  <a:cubicBezTo>
                    <a:pt x="68393" y="8516"/>
                    <a:pt x="68283" y="8429"/>
                    <a:pt x="68307" y="8321"/>
                  </a:cubicBezTo>
                  <a:cubicBezTo>
                    <a:pt x="68326" y="8241"/>
                    <a:pt x="68408" y="8206"/>
                    <a:pt x="68494" y="8206"/>
                  </a:cubicBezTo>
                  <a:cubicBezTo>
                    <a:pt x="68533" y="8206"/>
                    <a:pt x="68574" y="8214"/>
                    <a:pt x="68609" y="8227"/>
                  </a:cubicBezTo>
                  <a:cubicBezTo>
                    <a:pt x="68720" y="8270"/>
                    <a:pt x="68823" y="8351"/>
                    <a:pt x="68943" y="8351"/>
                  </a:cubicBezTo>
                  <a:cubicBezTo>
                    <a:pt x="69063" y="8349"/>
                    <a:pt x="69175" y="8189"/>
                    <a:pt x="69082" y="8114"/>
                  </a:cubicBezTo>
                  <a:cubicBezTo>
                    <a:pt x="68930" y="8060"/>
                    <a:pt x="68776" y="8006"/>
                    <a:pt x="68624" y="7953"/>
                  </a:cubicBezTo>
                  <a:cubicBezTo>
                    <a:pt x="68725" y="7910"/>
                    <a:pt x="68729" y="7762"/>
                    <a:pt x="68673" y="7670"/>
                  </a:cubicBezTo>
                  <a:cubicBezTo>
                    <a:pt x="68615" y="7578"/>
                    <a:pt x="68519" y="7520"/>
                    <a:pt x="68446" y="7441"/>
                  </a:cubicBezTo>
                  <a:cubicBezTo>
                    <a:pt x="68378" y="7366"/>
                    <a:pt x="68320" y="7269"/>
                    <a:pt x="68223" y="7239"/>
                  </a:cubicBezTo>
                  <a:cubicBezTo>
                    <a:pt x="68203" y="7234"/>
                    <a:pt x="68184" y="7231"/>
                    <a:pt x="68164" y="7231"/>
                  </a:cubicBezTo>
                  <a:cubicBezTo>
                    <a:pt x="68037" y="7231"/>
                    <a:pt x="67920" y="7345"/>
                    <a:pt x="67797" y="7402"/>
                  </a:cubicBezTo>
                  <a:cubicBezTo>
                    <a:pt x="67741" y="7429"/>
                    <a:pt x="67681" y="7441"/>
                    <a:pt x="67621" y="7441"/>
                  </a:cubicBezTo>
                  <a:cubicBezTo>
                    <a:pt x="67369" y="7441"/>
                    <a:pt x="67112" y="7225"/>
                    <a:pt x="67116" y="6965"/>
                  </a:cubicBezTo>
                  <a:lnTo>
                    <a:pt x="67116" y="6965"/>
                  </a:lnTo>
                  <a:cubicBezTo>
                    <a:pt x="67097" y="6966"/>
                    <a:pt x="67079" y="6967"/>
                    <a:pt x="67061" y="6967"/>
                  </a:cubicBezTo>
                  <a:cubicBezTo>
                    <a:pt x="66509" y="6967"/>
                    <a:pt x="66007" y="6568"/>
                    <a:pt x="65449" y="6556"/>
                  </a:cubicBezTo>
                  <a:cubicBezTo>
                    <a:pt x="65446" y="6556"/>
                    <a:pt x="65443" y="6556"/>
                    <a:pt x="65440" y="6556"/>
                  </a:cubicBezTo>
                  <a:cubicBezTo>
                    <a:pt x="65271" y="6556"/>
                    <a:pt x="65069" y="6619"/>
                    <a:pt x="65025" y="6783"/>
                  </a:cubicBezTo>
                  <a:cubicBezTo>
                    <a:pt x="64977" y="6961"/>
                    <a:pt x="65142" y="7162"/>
                    <a:pt x="65052" y="7323"/>
                  </a:cubicBezTo>
                  <a:cubicBezTo>
                    <a:pt x="64853" y="7209"/>
                    <a:pt x="64637" y="7173"/>
                    <a:pt x="64412" y="7173"/>
                  </a:cubicBezTo>
                  <a:cubicBezTo>
                    <a:pt x="64034" y="7173"/>
                    <a:pt x="63631" y="7274"/>
                    <a:pt x="63242" y="7274"/>
                  </a:cubicBezTo>
                  <a:cubicBezTo>
                    <a:pt x="63197" y="7274"/>
                    <a:pt x="63152" y="7273"/>
                    <a:pt x="63107" y="7269"/>
                  </a:cubicBezTo>
                  <a:cubicBezTo>
                    <a:pt x="62736" y="7244"/>
                    <a:pt x="62383" y="7098"/>
                    <a:pt x="62040" y="6957"/>
                  </a:cubicBezTo>
                  <a:cubicBezTo>
                    <a:pt x="61937" y="6914"/>
                    <a:pt x="61832" y="6871"/>
                    <a:pt x="61740" y="6807"/>
                  </a:cubicBezTo>
                  <a:cubicBezTo>
                    <a:pt x="61676" y="6760"/>
                    <a:pt x="61614" y="6702"/>
                    <a:pt x="61537" y="6682"/>
                  </a:cubicBezTo>
                  <a:cubicBezTo>
                    <a:pt x="61517" y="6677"/>
                    <a:pt x="61496" y="6675"/>
                    <a:pt x="61476" y="6675"/>
                  </a:cubicBezTo>
                  <a:cubicBezTo>
                    <a:pt x="61354" y="6675"/>
                    <a:pt x="61226" y="6757"/>
                    <a:pt x="61118" y="6757"/>
                  </a:cubicBezTo>
                  <a:cubicBezTo>
                    <a:pt x="61077" y="6757"/>
                    <a:pt x="61039" y="6746"/>
                    <a:pt x="61005" y="6715"/>
                  </a:cubicBezTo>
                  <a:cubicBezTo>
                    <a:pt x="60681" y="6416"/>
                    <a:pt x="60242" y="6248"/>
                    <a:pt x="59801" y="6248"/>
                  </a:cubicBezTo>
                  <a:cubicBezTo>
                    <a:pt x="59726" y="6248"/>
                    <a:pt x="59651" y="6253"/>
                    <a:pt x="59576" y="6263"/>
                  </a:cubicBezTo>
                  <a:cubicBezTo>
                    <a:pt x="59462" y="6278"/>
                    <a:pt x="59349" y="6304"/>
                    <a:pt x="59233" y="6304"/>
                  </a:cubicBezTo>
                  <a:cubicBezTo>
                    <a:pt x="59221" y="6304"/>
                    <a:pt x="59209" y="6304"/>
                    <a:pt x="59197" y="6303"/>
                  </a:cubicBezTo>
                  <a:cubicBezTo>
                    <a:pt x="59068" y="6295"/>
                    <a:pt x="58944" y="6250"/>
                    <a:pt x="58816" y="6245"/>
                  </a:cubicBezTo>
                  <a:cubicBezTo>
                    <a:pt x="58808" y="6245"/>
                    <a:pt x="58801" y="6245"/>
                    <a:pt x="58794" y="6245"/>
                  </a:cubicBezTo>
                  <a:cubicBezTo>
                    <a:pt x="58673" y="6245"/>
                    <a:pt x="58539" y="6295"/>
                    <a:pt x="58494" y="6408"/>
                  </a:cubicBezTo>
                  <a:cubicBezTo>
                    <a:pt x="58434" y="6554"/>
                    <a:pt x="58548" y="6745"/>
                    <a:pt x="58454" y="6871"/>
                  </a:cubicBezTo>
                  <a:cubicBezTo>
                    <a:pt x="58419" y="6917"/>
                    <a:pt x="58369" y="6937"/>
                    <a:pt x="58315" y="6937"/>
                  </a:cubicBezTo>
                  <a:cubicBezTo>
                    <a:pt x="58219" y="6937"/>
                    <a:pt x="58114" y="6875"/>
                    <a:pt x="58070" y="6783"/>
                  </a:cubicBezTo>
                  <a:cubicBezTo>
                    <a:pt x="58004" y="6642"/>
                    <a:pt x="58038" y="6475"/>
                    <a:pt x="58068" y="6320"/>
                  </a:cubicBezTo>
                  <a:cubicBezTo>
                    <a:pt x="58098" y="6166"/>
                    <a:pt x="58119" y="5993"/>
                    <a:pt x="58031" y="5862"/>
                  </a:cubicBezTo>
                  <a:cubicBezTo>
                    <a:pt x="58013" y="5851"/>
                    <a:pt x="57993" y="5846"/>
                    <a:pt x="57974" y="5846"/>
                  </a:cubicBezTo>
                  <a:cubicBezTo>
                    <a:pt x="57900" y="5846"/>
                    <a:pt x="57825" y="5914"/>
                    <a:pt x="57796" y="5988"/>
                  </a:cubicBezTo>
                  <a:cubicBezTo>
                    <a:pt x="57759" y="6083"/>
                    <a:pt x="57762" y="6192"/>
                    <a:pt x="57710" y="6280"/>
                  </a:cubicBezTo>
                  <a:cubicBezTo>
                    <a:pt x="57662" y="6361"/>
                    <a:pt x="57567" y="6411"/>
                    <a:pt x="57472" y="6411"/>
                  </a:cubicBezTo>
                  <a:cubicBezTo>
                    <a:pt x="57449" y="6411"/>
                    <a:pt x="57426" y="6408"/>
                    <a:pt x="57404" y="6402"/>
                  </a:cubicBezTo>
                  <a:cubicBezTo>
                    <a:pt x="57288" y="6372"/>
                    <a:pt x="57202" y="6258"/>
                    <a:pt x="57204" y="6138"/>
                  </a:cubicBezTo>
                  <a:cubicBezTo>
                    <a:pt x="56956" y="6055"/>
                    <a:pt x="56725" y="5920"/>
                    <a:pt x="56532" y="5744"/>
                  </a:cubicBezTo>
                  <a:cubicBezTo>
                    <a:pt x="56495" y="5710"/>
                    <a:pt x="56457" y="5673"/>
                    <a:pt x="56410" y="5663"/>
                  </a:cubicBezTo>
                  <a:cubicBezTo>
                    <a:pt x="56401" y="5661"/>
                    <a:pt x="56392" y="5660"/>
                    <a:pt x="56383" y="5660"/>
                  </a:cubicBezTo>
                  <a:cubicBezTo>
                    <a:pt x="56354" y="5660"/>
                    <a:pt x="56326" y="5667"/>
                    <a:pt x="56298" y="5673"/>
                  </a:cubicBezTo>
                  <a:cubicBezTo>
                    <a:pt x="56073" y="5725"/>
                    <a:pt x="55848" y="5776"/>
                    <a:pt x="55623" y="5825"/>
                  </a:cubicBezTo>
                  <a:cubicBezTo>
                    <a:pt x="55568" y="5950"/>
                    <a:pt x="55634" y="6115"/>
                    <a:pt x="55763" y="6162"/>
                  </a:cubicBezTo>
                  <a:cubicBezTo>
                    <a:pt x="55910" y="6220"/>
                    <a:pt x="56157" y="6181"/>
                    <a:pt x="56168" y="6342"/>
                  </a:cubicBezTo>
                  <a:cubicBezTo>
                    <a:pt x="56172" y="6421"/>
                    <a:pt x="56093" y="6483"/>
                    <a:pt x="56013" y="6494"/>
                  </a:cubicBezTo>
                  <a:cubicBezTo>
                    <a:pt x="55999" y="6496"/>
                    <a:pt x="55985" y="6497"/>
                    <a:pt x="55972" y="6497"/>
                  </a:cubicBezTo>
                  <a:cubicBezTo>
                    <a:pt x="55907" y="6497"/>
                    <a:pt x="55843" y="6478"/>
                    <a:pt x="55778" y="6466"/>
                  </a:cubicBezTo>
                  <a:cubicBezTo>
                    <a:pt x="55723" y="6456"/>
                    <a:pt x="55669" y="6452"/>
                    <a:pt x="55616" y="6452"/>
                  </a:cubicBezTo>
                  <a:cubicBezTo>
                    <a:pt x="55046" y="6452"/>
                    <a:pt x="54545" y="6964"/>
                    <a:pt x="53961" y="7070"/>
                  </a:cubicBezTo>
                  <a:cubicBezTo>
                    <a:pt x="53854" y="7090"/>
                    <a:pt x="53745" y="7094"/>
                    <a:pt x="53636" y="7094"/>
                  </a:cubicBezTo>
                  <a:cubicBezTo>
                    <a:pt x="53526" y="7094"/>
                    <a:pt x="53417" y="7090"/>
                    <a:pt x="53307" y="7090"/>
                  </a:cubicBezTo>
                  <a:cubicBezTo>
                    <a:pt x="53256" y="7090"/>
                    <a:pt x="53202" y="7092"/>
                    <a:pt x="53162" y="7122"/>
                  </a:cubicBezTo>
                  <a:cubicBezTo>
                    <a:pt x="53033" y="7216"/>
                    <a:pt x="53127" y="7503"/>
                    <a:pt x="52969" y="7522"/>
                  </a:cubicBezTo>
                  <a:cubicBezTo>
                    <a:pt x="52964" y="7523"/>
                    <a:pt x="52959" y="7523"/>
                    <a:pt x="52954" y="7523"/>
                  </a:cubicBezTo>
                  <a:cubicBezTo>
                    <a:pt x="52837" y="7523"/>
                    <a:pt x="52829" y="7329"/>
                    <a:pt x="52875" y="7209"/>
                  </a:cubicBezTo>
                  <a:cubicBezTo>
                    <a:pt x="52960" y="6985"/>
                    <a:pt x="53059" y="6742"/>
                    <a:pt x="53267" y="6618"/>
                  </a:cubicBezTo>
                  <a:cubicBezTo>
                    <a:pt x="53438" y="6515"/>
                    <a:pt x="53682" y="6494"/>
                    <a:pt x="53768" y="6312"/>
                  </a:cubicBezTo>
                  <a:cubicBezTo>
                    <a:pt x="53791" y="6263"/>
                    <a:pt x="53800" y="6203"/>
                    <a:pt x="53834" y="6160"/>
                  </a:cubicBezTo>
                  <a:cubicBezTo>
                    <a:pt x="53889" y="6094"/>
                    <a:pt x="53982" y="6089"/>
                    <a:pt x="54070" y="6089"/>
                  </a:cubicBezTo>
                  <a:cubicBezTo>
                    <a:pt x="54084" y="6089"/>
                    <a:pt x="54099" y="6089"/>
                    <a:pt x="54113" y="6089"/>
                  </a:cubicBezTo>
                  <a:cubicBezTo>
                    <a:pt x="54387" y="6089"/>
                    <a:pt x="54661" y="5995"/>
                    <a:pt x="54878" y="5823"/>
                  </a:cubicBezTo>
                  <a:cubicBezTo>
                    <a:pt x="54938" y="5776"/>
                    <a:pt x="54998" y="5723"/>
                    <a:pt x="55071" y="5699"/>
                  </a:cubicBezTo>
                  <a:cubicBezTo>
                    <a:pt x="55128" y="5682"/>
                    <a:pt x="55193" y="5684"/>
                    <a:pt x="55251" y="5660"/>
                  </a:cubicBezTo>
                  <a:cubicBezTo>
                    <a:pt x="55338" y="5624"/>
                    <a:pt x="55386" y="5534"/>
                    <a:pt x="55445" y="5459"/>
                  </a:cubicBezTo>
                  <a:cubicBezTo>
                    <a:pt x="55585" y="5283"/>
                    <a:pt x="55803" y="5196"/>
                    <a:pt x="56013" y="5112"/>
                  </a:cubicBezTo>
                  <a:cubicBezTo>
                    <a:pt x="56243" y="5022"/>
                    <a:pt x="56474" y="4930"/>
                    <a:pt x="56705" y="4840"/>
                  </a:cubicBezTo>
                  <a:cubicBezTo>
                    <a:pt x="56830" y="4791"/>
                    <a:pt x="56960" y="4737"/>
                    <a:pt x="57044" y="4632"/>
                  </a:cubicBezTo>
                  <a:cubicBezTo>
                    <a:pt x="57106" y="4553"/>
                    <a:pt x="57138" y="4450"/>
                    <a:pt x="57224" y="4396"/>
                  </a:cubicBezTo>
                  <a:cubicBezTo>
                    <a:pt x="57284" y="4360"/>
                    <a:pt x="57361" y="4358"/>
                    <a:pt x="57425" y="4326"/>
                  </a:cubicBezTo>
                  <a:cubicBezTo>
                    <a:pt x="57571" y="4255"/>
                    <a:pt x="57616" y="4060"/>
                    <a:pt x="57755" y="3977"/>
                  </a:cubicBezTo>
                  <a:cubicBezTo>
                    <a:pt x="57862" y="3912"/>
                    <a:pt x="57997" y="3929"/>
                    <a:pt x="58119" y="3899"/>
                  </a:cubicBezTo>
                  <a:cubicBezTo>
                    <a:pt x="58241" y="3872"/>
                    <a:pt x="58366" y="3741"/>
                    <a:pt x="58301" y="3634"/>
                  </a:cubicBezTo>
                  <a:cubicBezTo>
                    <a:pt x="58267" y="3576"/>
                    <a:pt x="58192" y="3552"/>
                    <a:pt x="58156" y="3497"/>
                  </a:cubicBezTo>
                  <a:cubicBezTo>
                    <a:pt x="58068" y="3357"/>
                    <a:pt x="58267" y="3214"/>
                    <a:pt x="58426" y="3169"/>
                  </a:cubicBezTo>
                  <a:cubicBezTo>
                    <a:pt x="58426" y="3098"/>
                    <a:pt x="58426" y="3030"/>
                    <a:pt x="58426" y="2959"/>
                  </a:cubicBezTo>
                  <a:cubicBezTo>
                    <a:pt x="58306" y="2925"/>
                    <a:pt x="58186" y="2888"/>
                    <a:pt x="58066" y="2852"/>
                  </a:cubicBezTo>
                  <a:cubicBezTo>
                    <a:pt x="57995" y="2662"/>
                    <a:pt x="57797" y="2534"/>
                    <a:pt x="57598" y="2534"/>
                  </a:cubicBezTo>
                  <a:cubicBezTo>
                    <a:pt x="57567" y="2534"/>
                    <a:pt x="57537" y="2537"/>
                    <a:pt x="57507" y="2543"/>
                  </a:cubicBezTo>
                  <a:lnTo>
                    <a:pt x="57519" y="2233"/>
                  </a:lnTo>
                  <a:cubicBezTo>
                    <a:pt x="57333" y="2228"/>
                    <a:pt x="57185" y="2078"/>
                    <a:pt x="57014" y="2001"/>
                  </a:cubicBezTo>
                  <a:cubicBezTo>
                    <a:pt x="56865" y="1933"/>
                    <a:pt x="56703" y="1923"/>
                    <a:pt x="56538" y="1923"/>
                  </a:cubicBezTo>
                  <a:cubicBezTo>
                    <a:pt x="56468" y="1923"/>
                    <a:pt x="56398" y="1925"/>
                    <a:pt x="56329" y="1925"/>
                  </a:cubicBezTo>
                  <a:cubicBezTo>
                    <a:pt x="56245" y="1925"/>
                    <a:pt x="56162" y="1922"/>
                    <a:pt x="56080" y="1911"/>
                  </a:cubicBezTo>
                  <a:cubicBezTo>
                    <a:pt x="55758" y="1864"/>
                    <a:pt x="55469" y="1682"/>
                    <a:pt x="55148" y="1641"/>
                  </a:cubicBezTo>
                  <a:cubicBezTo>
                    <a:pt x="55118" y="1637"/>
                    <a:pt x="55087" y="1635"/>
                    <a:pt x="55057" y="1635"/>
                  </a:cubicBezTo>
                  <a:cubicBezTo>
                    <a:pt x="54756" y="1635"/>
                    <a:pt x="54427" y="1821"/>
                    <a:pt x="54441" y="2115"/>
                  </a:cubicBezTo>
                  <a:cubicBezTo>
                    <a:pt x="54072" y="2102"/>
                    <a:pt x="53704" y="2089"/>
                    <a:pt x="53335" y="2078"/>
                  </a:cubicBezTo>
                  <a:cubicBezTo>
                    <a:pt x="53382" y="1900"/>
                    <a:pt x="53442" y="1705"/>
                    <a:pt x="53599" y="1607"/>
                  </a:cubicBezTo>
                  <a:cubicBezTo>
                    <a:pt x="53648" y="1577"/>
                    <a:pt x="53704" y="1558"/>
                    <a:pt x="53740" y="1513"/>
                  </a:cubicBezTo>
                  <a:cubicBezTo>
                    <a:pt x="53800" y="1442"/>
                    <a:pt x="53783" y="1337"/>
                    <a:pt x="53764" y="1245"/>
                  </a:cubicBezTo>
                  <a:lnTo>
                    <a:pt x="53764" y="1245"/>
                  </a:lnTo>
                  <a:cubicBezTo>
                    <a:pt x="53675" y="1263"/>
                    <a:pt x="53585" y="1271"/>
                    <a:pt x="53496" y="1271"/>
                  </a:cubicBezTo>
                  <a:cubicBezTo>
                    <a:pt x="53185" y="1271"/>
                    <a:pt x="52873" y="1172"/>
                    <a:pt x="52585" y="1048"/>
                  </a:cubicBezTo>
                  <a:cubicBezTo>
                    <a:pt x="52535" y="1026"/>
                    <a:pt x="52481" y="1004"/>
                    <a:pt x="52429" y="1004"/>
                  </a:cubicBezTo>
                  <a:cubicBezTo>
                    <a:pt x="52410" y="1004"/>
                    <a:pt x="52391" y="1007"/>
                    <a:pt x="52373" y="1013"/>
                  </a:cubicBezTo>
                  <a:cubicBezTo>
                    <a:pt x="52264" y="1052"/>
                    <a:pt x="52234" y="1202"/>
                    <a:pt x="52129" y="1251"/>
                  </a:cubicBezTo>
                  <a:cubicBezTo>
                    <a:pt x="52110" y="1260"/>
                    <a:pt x="52092" y="1263"/>
                    <a:pt x="52075" y="1263"/>
                  </a:cubicBezTo>
                  <a:cubicBezTo>
                    <a:pt x="51938" y="1263"/>
                    <a:pt x="51841" y="1034"/>
                    <a:pt x="51938" y="906"/>
                  </a:cubicBezTo>
                  <a:cubicBezTo>
                    <a:pt x="52045" y="765"/>
                    <a:pt x="52249" y="746"/>
                    <a:pt x="52429" y="744"/>
                  </a:cubicBezTo>
                  <a:cubicBezTo>
                    <a:pt x="52607" y="741"/>
                    <a:pt x="52808" y="735"/>
                    <a:pt x="52930" y="604"/>
                  </a:cubicBezTo>
                  <a:cubicBezTo>
                    <a:pt x="53001" y="476"/>
                    <a:pt x="52881" y="315"/>
                    <a:pt x="52744" y="261"/>
                  </a:cubicBezTo>
                  <a:cubicBezTo>
                    <a:pt x="52607" y="208"/>
                    <a:pt x="52450" y="214"/>
                    <a:pt x="52313" y="161"/>
                  </a:cubicBezTo>
                  <a:cubicBezTo>
                    <a:pt x="52200" y="118"/>
                    <a:pt x="52101" y="36"/>
                    <a:pt x="51981" y="11"/>
                  </a:cubicBezTo>
                  <a:cubicBezTo>
                    <a:pt x="51950" y="3"/>
                    <a:pt x="51918" y="0"/>
                    <a:pt x="518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297"/>
            <p:cNvSpPr/>
            <p:nvPr/>
          </p:nvSpPr>
          <p:spPr>
            <a:xfrm>
              <a:off x="4882353" y="1419777"/>
              <a:ext cx="3151053" cy="1185928"/>
            </a:xfrm>
            <a:custGeom>
              <a:rect b="b" l="l" r="r" t="t"/>
              <a:pathLst>
                <a:path extrusionOk="0" h="41736" w="110894">
                  <a:moveTo>
                    <a:pt x="55552" y="27942"/>
                  </a:moveTo>
                  <a:cubicBezTo>
                    <a:pt x="55564" y="27942"/>
                    <a:pt x="55576" y="27943"/>
                    <a:pt x="55589" y="27945"/>
                  </a:cubicBezTo>
                  <a:cubicBezTo>
                    <a:pt x="55803" y="27972"/>
                    <a:pt x="55910" y="28245"/>
                    <a:pt x="55904" y="28487"/>
                  </a:cubicBezTo>
                  <a:cubicBezTo>
                    <a:pt x="55889" y="28930"/>
                    <a:pt x="55668" y="29335"/>
                    <a:pt x="55456" y="29727"/>
                  </a:cubicBezTo>
                  <a:cubicBezTo>
                    <a:pt x="55276" y="30057"/>
                    <a:pt x="55092" y="30398"/>
                    <a:pt x="55023" y="30768"/>
                  </a:cubicBezTo>
                  <a:cubicBezTo>
                    <a:pt x="54803" y="30768"/>
                    <a:pt x="54580" y="30790"/>
                    <a:pt x="54364" y="30833"/>
                  </a:cubicBezTo>
                  <a:lnTo>
                    <a:pt x="54334" y="30837"/>
                  </a:lnTo>
                  <a:lnTo>
                    <a:pt x="54344" y="30867"/>
                  </a:lnTo>
                  <a:cubicBezTo>
                    <a:pt x="54372" y="30946"/>
                    <a:pt x="54314" y="31036"/>
                    <a:pt x="54246" y="31081"/>
                  </a:cubicBezTo>
                  <a:cubicBezTo>
                    <a:pt x="54194" y="31113"/>
                    <a:pt x="54139" y="31133"/>
                    <a:pt x="54079" y="31154"/>
                  </a:cubicBezTo>
                  <a:cubicBezTo>
                    <a:pt x="54044" y="31165"/>
                    <a:pt x="54012" y="31175"/>
                    <a:pt x="53980" y="31188"/>
                  </a:cubicBezTo>
                  <a:cubicBezTo>
                    <a:pt x="53777" y="31274"/>
                    <a:pt x="53629" y="31443"/>
                    <a:pt x="53487" y="31606"/>
                  </a:cubicBezTo>
                  <a:cubicBezTo>
                    <a:pt x="53410" y="31694"/>
                    <a:pt x="53329" y="31786"/>
                    <a:pt x="53241" y="31863"/>
                  </a:cubicBezTo>
                  <a:cubicBezTo>
                    <a:pt x="52898" y="32161"/>
                    <a:pt x="52427" y="32253"/>
                    <a:pt x="52011" y="32335"/>
                  </a:cubicBezTo>
                  <a:cubicBezTo>
                    <a:pt x="51971" y="32343"/>
                    <a:pt x="51933" y="32349"/>
                    <a:pt x="51900" y="32349"/>
                  </a:cubicBezTo>
                  <a:cubicBezTo>
                    <a:pt x="51880" y="32349"/>
                    <a:pt x="51861" y="32347"/>
                    <a:pt x="51844" y="32341"/>
                  </a:cubicBezTo>
                  <a:cubicBezTo>
                    <a:pt x="51797" y="32326"/>
                    <a:pt x="51763" y="32287"/>
                    <a:pt x="51743" y="32234"/>
                  </a:cubicBezTo>
                  <a:cubicBezTo>
                    <a:pt x="51720" y="32161"/>
                    <a:pt x="51733" y="32073"/>
                    <a:pt x="51773" y="32015"/>
                  </a:cubicBezTo>
                  <a:cubicBezTo>
                    <a:pt x="51840" y="31923"/>
                    <a:pt x="51960" y="31863"/>
                    <a:pt x="52138" y="31833"/>
                  </a:cubicBezTo>
                  <a:cubicBezTo>
                    <a:pt x="52170" y="31827"/>
                    <a:pt x="52202" y="31823"/>
                    <a:pt x="52234" y="31818"/>
                  </a:cubicBezTo>
                  <a:cubicBezTo>
                    <a:pt x="52347" y="31801"/>
                    <a:pt x="52465" y="31786"/>
                    <a:pt x="52572" y="31730"/>
                  </a:cubicBezTo>
                  <a:cubicBezTo>
                    <a:pt x="52789" y="31621"/>
                    <a:pt x="52911" y="31347"/>
                    <a:pt x="52851" y="31111"/>
                  </a:cubicBezTo>
                  <a:cubicBezTo>
                    <a:pt x="53532" y="30846"/>
                    <a:pt x="54091" y="30312"/>
                    <a:pt x="54387" y="29644"/>
                  </a:cubicBezTo>
                  <a:lnTo>
                    <a:pt x="54400" y="29614"/>
                  </a:lnTo>
                  <a:cubicBezTo>
                    <a:pt x="54443" y="29515"/>
                    <a:pt x="54488" y="29412"/>
                    <a:pt x="54569" y="29350"/>
                  </a:cubicBezTo>
                  <a:cubicBezTo>
                    <a:pt x="54608" y="29320"/>
                    <a:pt x="54655" y="29301"/>
                    <a:pt x="54702" y="29282"/>
                  </a:cubicBezTo>
                  <a:cubicBezTo>
                    <a:pt x="54741" y="29264"/>
                    <a:pt x="54781" y="29249"/>
                    <a:pt x="54818" y="29226"/>
                  </a:cubicBezTo>
                  <a:cubicBezTo>
                    <a:pt x="55036" y="29091"/>
                    <a:pt x="55079" y="28812"/>
                    <a:pt x="55116" y="28564"/>
                  </a:cubicBezTo>
                  <a:cubicBezTo>
                    <a:pt x="55120" y="28534"/>
                    <a:pt x="55126" y="28504"/>
                    <a:pt x="55131" y="28474"/>
                  </a:cubicBezTo>
                  <a:cubicBezTo>
                    <a:pt x="55173" y="28210"/>
                    <a:pt x="55331" y="27942"/>
                    <a:pt x="55552" y="27942"/>
                  </a:cubicBezTo>
                  <a:close/>
                  <a:moveTo>
                    <a:pt x="55552" y="27888"/>
                  </a:moveTo>
                  <a:cubicBezTo>
                    <a:pt x="55304" y="27888"/>
                    <a:pt x="55124" y="28178"/>
                    <a:pt x="55077" y="28465"/>
                  </a:cubicBezTo>
                  <a:cubicBezTo>
                    <a:pt x="55073" y="28495"/>
                    <a:pt x="55068" y="28525"/>
                    <a:pt x="55064" y="28557"/>
                  </a:cubicBezTo>
                  <a:cubicBezTo>
                    <a:pt x="55026" y="28804"/>
                    <a:pt x="54987" y="29059"/>
                    <a:pt x="54790" y="29181"/>
                  </a:cubicBezTo>
                  <a:cubicBezTo>
                    <a:pt x="54758" y="29200"/>
                    <a:pt x="54721" y="29215"/>
                    <a:pt x="54683" y="29232"/>
                  </a:cubicBezTo>
                  <a:cubicBezTo>
                    <a:pt x="54634" y="29254"/>
                    <a:pt x="54582" y="29275"/>
                    <a:pt x="54537" y="29307"/>
                  </a:cubicBezTo>
                  <a:cubicBezTo>
                    <a:pt x="54443" y="29378"/>
                    <a:pt x="54396" y="29487"/>
                    <a:pt x="54351" y="29592"/>
                  </a:cubicBezTo>
                  <a:lnTo>
                    <a:pt x="54338" y="29620"/>
                  </a:lnTo>
                  <a:cubicBezTo>
                    <a:pt x="54044" y="30284"/>
                    <a:pt x="53487" y="30813"/>
                    <a:pt x="52808" y="31071"/>
                  </a:cubicBezTo>
                  <a:lnTo>
                    <a:pt x="52785" y="31079"/>
                  </a:lnTo>
                  <a:lnTo>
                    <a:pt x="52793" y="31103"/>
                  </a:lnTo>
                  <a:cubicBezTo>
                    <a:pt x="52860" y="31319"/>
                    <a:pt x="52750" y="31580"/>
                    <a:pt x="52549" y="31683"/>
                  </a:cubicBezTo>
                  <a:cubicBezTo>
                    <a:pt x="52450" y="31733"/>
                    <a:pt x="52337" y="31750"/>
                    <a:pt x="52225" y="31765"/>
                  </a:cubicBezTo>
                  <a:cubicBezTo>
                    <a:pt x="52193" y="31769"/>
                    <a:pt x="52161" y="31775"/>
                    <a:pt x="52129" y="31780"/>
                  </a:cubicBezTo>
                  <a:cubicBezTo>
                    <a:pt x="51936" y="31812"/>
                    <a:pt x="51805" y="31878"/>
                    <a:pt x="51730" y="31983"/>
                  </a:cubicBezTo>
                  <a:cubicBezTo>
                    <a:pt x="51679" y="32056"/>
                    <a:pt x="51664" y="32161"/>
                    <a:pt x="51694" y="32251"/>
                  </a:cubicBezTo>
                  <a:cubicBezTo>
                    <a:pt x="51718" y="32322"/>
                    <a:pt x="51765" y="32371"/>
                    <a:pt x="51829" y="32392"/>
                  </a:cubicBezTo>
                  <a:cubicBezTo>
                    <a:pt x="51853" y="32399"/>
                    <a:pt x="51876" y="32403"/>
                    <a:pt x="51904" y="32403"/>
                  </a:cubicBezTo>
                  <a:cubicBezTo>
                    <a:pt x="51943" y="32403"/>
                    <a:pt x="51981" y="32397"/>
                    <a:pt x="52022" y="32388"/>
                  </a:cubicBezTo>
                  <a:cubicBezTo>
                    <a:pt x="52425" y="32309"/>
                    <a:pt x="52924" y="32210"/>
                    <a:pt x="53275" y="31904"/>
                  </a:cubicBezTo>
                  <a:cubicBezTo>
                    <a:pt x="53367" y="31825"/>
                    <a:pt x="53449" y="31730"/>
                    <a:pt x="53528" y="31640"/>
                  </a:cubicBezTo>
                  <a:cubicBezTo>
                    <a:pt x="53672" y="31475"/>
                    <a:pt x="53809" y="31319"/>
                    <a:pt x="54001" y="31238"/>
                  </a:cubicBezTo>
                  <a:cubicBezTo>
                    <a:pt x="54031" y="31225"/>
                    <a:pt x="54064" y="31214"/>
                    <a:pt x="54096" y="31203"/>
                  </a:cubicBezTo>
                  <a:cubicBezTo>
                    <a:pt x="54156" y="31184"/>
                    <a:pt x="54218" y="31163"/>
                    <a:pt x="54274" y="31126"/>
                  </a:cubicBezTo>
                  <a:cubicBezTo>
                    <a:pt x="54355" y="31073"/>
                    <a:pt x="54419" y="30974"/>
                    <a:pt x="54402" y="30880"/>
                  </a:cubicBezTo>
                  <a:cubicBezTo>
                    <a:pt x="54608" y="30841"/>
                    <a:pt x="54820" y="30822"/>
                    <a:pt x="55030" y="30822"/>
                  </a:cubicBezTo>
                  <a:lnTo>
                    <a:pt x="55068" y="30822"/>
                  </a:lnTo>
                  <a:lnTo>
                    <a:pt x="55071" y="30798"/>
                  </a:lnTo>
                  <a:cubicBezTo>
                    <a:pt x="55135" y="30430"/>
                    <a:pt x="55323" y="30085"/>
                    <a:pt x="55503" y="29753"/>
                  </a:cubicBezTo>
                  <a:cubicBezTo>
                    <a:pt x="55720" y="29354"/>
                    <a:pt x="55943" y="28945"/>
                    <a:pt x="55958" y="28489"/>
                  </a:cubicBezTo>
                  <a:cubicBezTo>
                    <a:pt x="55966" y="28217"/>
                    <a:pt x="55844" y="27925"/>
                    <a:pt x="55595" y="27891"/>
                  </a:cubicBezTo>
                  <a:cubicBezTo>
                    <a:pt x="55581" y="27889"/>
                    <a:pt x="55566" y="27888"/>
                    <a:pt x="55552" y="27888"/>
                  </a:cubicBezTo>
                  <a:close/>
                  <a:moveTo>
                    <a:pt x="51937" y="54"/>
                  </a:moveTo>
                  <a:cubicBezTo>
                    <a:pt x="51966" y="54"/>
                    <a:pt x="51995" y="57"/>
                    <a:pt x="52022" y="62"/>
                  </a:cubicBezTo>
                  <a:cubicBezTo>
                    <a:pt x="52086" y="77"/>
                    <a:pt x="52146" y="110"/>
                    <a:pt x="52208" y="144"/>
                  </a:cubicBezTo>
                  <a:cubicBezTo>
                    <a:pt x="52253" y="167"/>
                    <a:pt x="52300" y="193"/>
                    <a:pt x="52347" y="212"/>
                  </a:cubicBezTo>
                  <a:cubicBezTo>
                    <a:pt x="52418" y="238"/>
                    <a:pt x="52493" y="251"/>
                    <a:pt x="52566" y="262"/>
                  </a:cubicBezTo>
                  <a:cubicBezTo>
                    <a:pt x="52641" y="275"/>
                    <a:pt x="52712" y="285"/>
                    <a:pt x="52778" y="313"/>
                  </a:cubicBezTo>
                  <a:cubicBezTo>
                    <a:pt x="52860" y="343"/>
                    <a:pt x="52930" y="414"/>
                    <a:pt x="52958" y="487"/>
                  </a:cubicBezTo>
                  <a:cubicBezTo>
                    <a:pt x="52969" y="519"/>
                    <a:pt x="52979" y="568"/>
                    <a:pt x="52954" y="615"/>
                  </a:cubicBezTo>
                  <a:cubicBezTo>
                    <a:pt x="52845" y="731"/>
                    <a:pt x="52671" y="742"/>
                    <a:pt x="52474" y="744"/>
                  </a:cubicBezTo>
                  <a:cubicBezTo>
                    <a:pt x="52283" y="744"/>
                    <a:pt x="52075" y="767"/>
                    <a:pt x="51962" y="917"/>
                  </a:cubicBezTo>
                  <a:cubicBezTo>
                    <a:pt x="51906" y="988"/>
                    <a:pt x="51902" y="1097"/>
                    <a:pt x="51949" y="1192"/>
                  </a:cubicBezTo>
                  <a:cubicBezTo>
                    <a:pt x="51988" y="1270"/>
                    <a:pt x="52054" y="1315"/>
                    <a:pt x="52122" y="1315"/>
                  </a:cubicBezTo>
                  <a:cubicBezTo>
                    <a:pt x="52143" y="1315"/>
                    <a:pt x="52164" y="1310"/>
                    <a:pt x="52185" y="1301"/>
                  </a:cubicBezTo>
                  <a:cubicBezTo>
                    <a:pt x="52242" y="1275"/>
                    <a:pt x="52279" y="1224"/>
                    <a:pt x="52313" y="1174"/>
                  </a:cubicBezTo>
                  <a:cubicBezTo>
                    <a:pt x="52347" y="1125"/>
                    <a:pt x="52380" y="1080"/>
                    <a:pt x="52427" y="1063"/>
                  </a:cubicBezTo>
                  <a:cubicBezTo>
                    <a:pt x="52440" y="1059"/>
                    <a:pt x="52454" y="1057"/>
                    <a:pt x="52468" y="1057"/>
                  </a:cubicBezTo>
                  <a:cubicBezTo>
                    <a:pt x="52518" y="1057"/>
                    <a:pt x="52575" y="1079"/>
                    <a:pt x="52620" y="1097"/>
                  </a:cubicBezTo>
                  <a:cubicBezTo>
                    <a:pt x="52977" y="1254"/>
                    <a:pt x="53271" y="1324"/>
                    <a:pt x="53543" y="1324"/>
                  </a:cubicBezTo>
                  <a:cubicBezTo>
                    <a:pt x="53627" y="1324"/>
                    <a:pt x="53708" y="1318"/>
                    <a:pt x="53787" y="1303"/>
                  </a:cubicBezTo>
                  <a:lnTo>
                    <a:pt x="53787" y="1303"/>
                  </a:lnTo>
                  <a:cubicBezTo>
                    <a:pt x="53804" y="1382"/>
                    <a:pt x="53813" y="1466"/>
                    <a:pt x="53766" y="1522"/>
                  </a:cubicBezTo>
                  <a:cubicBezTo>
                    <a:pt x="53742" y="1549"/>
                    <a:pt x="53710" y="1567"/>
                    <a:pt x="53676" y="1586"/>
                  </a:cubicBezTo>
                  <a:cubicBezTo>
                    <a:pt x="53661" y="1594"/>
                    <a:pt x="53644" y="1603"/>
                    <a:pt x="53629" y="1611"/>
                  </a:cubicBezTo>
                  <a:cubicBezTo>
                    <a:pt x="53468" y="1712"/>
                    <a:pt x="53406" y="1905"/>
                    <a:pt x="53354" y="2098"/>
                  </a:cubicBezTo>
                  <a:lnTo>
                    <a:pt x="53346" y="2130"/>
                  </a:lnTo>
                  <a:lnTo>
                    <a:pt x="54514" y="2169"/>
                  </a:lnTo>
                  <a:lnTo>
                    <a:pt x="54514" y="2139"/>
                  </a:lnTo>
                  <a:cubicBezTo>
                    <a:pt x="54507" y="2042"/>
                    <a:pt x="54544" y="1952"/>
                    <a:pt x="54616" y="1877"/>
                  </a:cubicBezTo>
                  <a:cubicBezTo>
                    <a:pt x="54726" y="1761"/>
                    <a:pt x="54916" y="1686"/>
                    <a:pt x="55103" y="1686"/>
                  </a:cubicBezTo>
                  <a:cubicBezTo>
                    <a:pt x="55133" y="1686"/>
                    <a:pt x="55161" y="1689"/>
                    <a:pt x="55191" y="1693"/>
                  </a:cubicBezTo>
                  <a:cubicBezTo>
                    <a:pt x="55349" y="1714"/>
                    <a:pt x="55505" y="1772"/>
                    <a:pt x="55655" y="1828"/>
                  </a:cubicBezTo>
                  <a:cubicBezTo>
                    <a:pt x="55805" y="1881"/>
                    <a:pt x="55960" y="1939"/>
                    <a:pt x="56120" y="1963"/>
                  </a:cubicBezTo>
                  <a:cubicBezTo>
                    <a:pt x="56215" y="1976"/>
                    <a:pt x="56307" y="1978"/>
                    <a:pt x="56384" y="1978"/>
                  </a:cubicBezTo>
                  <a:lnTo>
                    <a:pt x="56482" y="1978"/>
                  </a:lnTo>
                  <a:cubicBezTo>
                    <a:pt x="56515" y="1978"/>
                    <a:pt x="56549" y="1976"/>
                    <a:pt x="56581" y="1976"/>
                  </a:cubicBezTo>
                  <a:cubicBezTo>
                    <a:pt x="56761" y="1976"/>
                    <a:pt x="56911" y="1989"/>
                    <a:pt x="57048" y="2051"/>
                  </a:cubicBezTo>
                  <a:cubicBezTo>
                    <a:pt x="57104" y="2076"/>
                    <a:pt x="57159" y="2111"/>
                    <a:pt x="57213" y="2145"/>
                  </a:cubicBezTo>
                  <a:cubicBezTo>
                    <a:pt x="57314" y="2207"/>
                    <a:pt x="57417" y="2271"/>
                    <a:pt x="57537" y="2284"/>
                  </a:cubicBezTo>
                  <a:lnTo>
                    <a:pt x="57524" y="2603"/>
                  </a:lnTo>
                  <a:lnTo>
                    <a:pt x="57524" y="2603"/>
                  </a:lnTo>
                  <a:lnTo>
                    <a:pt x="57558" y="2597"/>
                  </a:lnTo>
                  <a:cubicBezTo>
                    <a:pt x="57586" y="2591"/>
                    <a:pt x="57614" y="2586"/>
                    <a:pt x="57644" y="2586"/>
                  </a:cubicBezTo>
                  <a:cubicBezTo>
                    <a:pt x="57837" y="2586"/>
                    <a:pt x="58021" y="2713"/>
                    <a:pt x="58087" y="2886"/>
                  </a:cubicBezTo>
                  <a:lnTo>
                    <a:pt x="58091" y="2899"/>
                  </a:lnTo>
                  <a:lnTo>
                    <a:pt x="58443" y="3006"/>
                  </a:lnTo>
                  <a:lnTo>
                    <a:pt x="58443" y="3173"/>
                  </a:lnTo>
                  <a:cubicBezTo>
                    <a:pt x="58331" y="3212"/>
                    <a:pt x="58201" y="3293"/>
                    <a:pt x="58162" y="3394"/>
                  </a:cubicBezTo>
                  <a:cubicBezTo>
                    <a:pt x="58145" y="3443"/>
                    <a:pt x="58151" y="3493"/>
                    <a:pt x="58179" y="3535"/>
                  </a:cubicBezTo>
                  <a:cubicBezTo>
                    <a:pt x="58199" y="3568"/>
                    <a:pt x="58229" y="3589"/>
                    <a:pt x="58256" y="3610"/>
                  </a:cubicBezTo>
                  <a:cubicBezTo>
                    <a:pt x="58284" y="3630"/>
                    <a:pt x="58308" y="3649"/>
                    <a:pt x="58323" y="3673"/>
                  </a:cubicBezTo>
                  <a:cubicBezTo>
                    <a:pt x="58340" y="3703"/>
                    <a:pt x="58342" y="3733"/>
                    <a:pt x="58327" y="3767"/>
                  </a:cubicBezTo>
                  <a:cubicBezTo>
                    <a:pt x="58301" y="3827"/>
                    <a:pt x="58231" y="3883"/>
                    <a:pt x="58158" y="3900"/>
                  </a:cubicBezTo>
                  <a:cubicBezTo>
                    <a:pt x="58117" y="3910"/>
                    <a:pt x="58072" y="3915"/>
                    <a:pt x="58027" y="3919"/>
                  </a:cubicBezTo>
                  <a:cubicBezTo>
                    <a:pt x="57946" y="3928"/>
                    <a:pt x="57860" y="3934"/>
                    <a:pt x="57785" y="3979"/>
                  </a:cubicBezTo>
                  <a:cubicBezTo>
                    <a:pt x="57714" y="4022"/>
                    <a:pt x="57667" y="4092"/>
                    <a:pt x="57622" y="4159"/>
                  </a:cubicBezTo>
                  <a:cubicBezTo>
                    <a:pt x="57573" y="4227"/>
                    <a:pt x="57528" y="4294"/>
                    <a:pt x="57457" y="4328"/>
                  </a:cubicBezTo>
                  <a:cubicBezTo>
                    <a:pt x="57432" y="4341"/>
                    <a:pt x="57402" y="4350"/>
                    <a:pt x="57372" y="4358"/>
                  </a:cubicBezTo>
                  <a:cubicBezTo>
                    <a:pt x="57333" y="4367"/>
                    <a:pt x="57292" y="4377"/>
                    <a:pt x="57254" y="4401"/>
                  </a:cubicBezTo>
                  <a:cubicBezTo>
                    <a:pt x="57194" y="4437"/>
                    <a:pt x="57157" y="4497"/>
                    <a:pt x="57123" y="4557"/>
                  </a:cubicBezTo>
                  <a:cubicBezTo>
                    <a:pt x="57104" y="4587"/>
                    <a:pt x="57087" y="4615"/>
                    <a:pt x="57067" y="4641"/>
                  </a:cubicBezTo>
                  <a:cubicBezTo>
                    <a:pt x="56986" y="4744"/>
                    <a:pt x="56855" y="4795"/>
                    <a:pt x="56742" y="4840"/>
                  </a:cubicBezTo>
                  <a:lnTo>
                    <a:pt x="56048" y="5114"/>
                  </a:lnTo>
                  <a:cubicBezTo>
                    <a:pt x="55857" y="5189"/>
                    <a:pt x="55617" y="5284"/>
                    <a:pt x="55469" y="5468"/>
                  </a:cubicBezTo>
                  <a:cubicBezTo>
                    <a:pt x="55456" y="5485"/>
                    <a:pt x="55441" y="5504"/>
                    <a:pt x="55428" y="5522"/>
                  </a:cubicBezTo>
                  <a:cubicBezTo>
                    <a:pt x="55386" y="5582"/>
                    <a:pt x="55345" y="5637"/>
                    <a:pt x="55285" y="5663"/>
                  </a:cubicBezTo>
                  <a:cubicBezTo>
                    <a:pt x="55257" y="5674"/>
                    <a:pt x="55225" y="5678"/>
                    <a:pt x="55193" y="5684"/>
                  </a:cubicBezTo>
                  <a:cubicBezTo>
                    <a:pt x="55165" y="5686"/>
                    <a:pt x="55135" y="5691"/>
                    <a:pt x="55107" y="5699"/>
                  </a:cubicBezTo>
                  <a:cubicBezTo>
                    <a:pt x="55041" y="5721"/>
                    <a:pt x="54987" y="5764"/>
                    <a:pt x="54936" y="5804"/>
                  </a:cubicBezTo>
                  <a:lnTo>
                    <a:pt x="54906" y="5828"/>
                  </a:lnTo>
                  <a:cubicBezTo>
                    <a:pt x="54696" y="5995"/>
                    <a:pt x="54430" y="6087"/>
                    <a:pt x="54158" y="6087"/>
                  </a:cubicBezTo>
                  <a:lnTo>
                    <a:pt x="54119" y="6087"/>
                  </a:lnTo>
                  <a:cubicBezTo>
                    <a:pt x="54021" y="6087"/>
                    <a:pt x="53920" y="6094"/>
                    <a:pt x="53860" y="6169"/>
                  </a:cubicBezTo>
                  <a:cubicBezTo>
                    <a:pt x="53834" y="6201"/>
                    <a:pt x="53821" y="6237"/>
                    <a:pt x="53809" y="6274"/>
                  </a:cubicBezTo>
                  <a:cubicBezTo>
                    <a:pt x="53802" y="6291"/>
                    <a:pt x="53796" y="6310"/>
                    <a:pt x="53787" y="6327"/>
                  </a:cubicBezTo>
                  <a:cubicBezTo>
                    <a:pt x="53736" y="6438"/>
                    <a:pt x="53614" y="6486"/>
                    <a:pt x="53487" y="6535"/>
                  </a:cubicBezTo>
                  <a:cubicBezTo>
                    <a:pt x="53423" y="6561"/>
                    <a:pt x="53357" y="6586"/>
                    <a:pt x="53297" y="6621"/>
                  </a:cubicBezTo>
                  <a:cubicBezTo>
                    <a:pt x="53089" y="6745"/>
                    <a:pt x="52988" y="6978"/>
                    <a:pt x="52894" y="7227"/>
                  </a:cubicBezTo>
                  <a:cubicBezTo>
                    <a:pt x="52860" y="7315"/>
                    <a:pt x="52851" y="7450"/>
                    <a:pt x="52902" y="7525"/>
                  </a:cubicBezTo>
                  <a:cubicBezTo>
                    <a:pt x="52927" y="7558"/>
                    <a:pt x="52959" y="7577"/>
                    <a:pt x="53000" y="7577"/>
                  </a:cubicBezTo>
                  <a:cubicBezTo>
                    <a:pt x="53006" y="7577"/>
                    <a:pt x="53012" y="7577"/>
                    <a:pt x="53018" y="7576"/>
                  </a:cubicBezTo>
                  <a:cubicBezTo>
                    <a:pt x="53123" y="7561"/>
                    <a:pt x="53138" y="7454"/>
                    <a:pt x="53151" y="7360"/>
                  </a:cubicBezTo>
                  <a:cubicBezTo>
                    <a:pt x="53162" y="7285"/>
                    <a:pt x="53172" y="7206"/>
                    <a:pt x="53222" y="7169"/>
                  </a:cubicBezTo>
                  <a:cubicBezTo>
                    <a:pt x="53256" y="7143"/>
                    <a:pt x="53303" y="7141"/>
                    <a:pt x="53352" y="7141"/>
                  </a:cubicBezTo>
                  <a:cubicBezTo>
                    <a:pt x="53404" y="7141"/>
                    <a:pt x="53457" y="7143"/>
                    <a:pt x="53509" y="7143"/>
                  </a:cubicBezTo>
                  <a:cubicBezTo>
                    <a:pt x="53564" y="7146"/>
                    <a:pt x="53622" y="7148"/>
                    <a:pt x="53678" y="7148"/>
                  </a:cubicBezTo>
                  <a:cubicBezTo>
                    <a:pt x="53813" y="7148"/>
                    <a:pt x="53916" y="7139"/>
                    <a:pt x="54010" y="7122"/>
                  </a:cubicBezTo>
                  <a:cubicBezTo>
                    <a:pt x="54278" y="7075"/>
                    <a:pt x="54531" y="6942"/>
                    <a:pt x="54773" y="6813"/>
                  </a:cubicBezTo>
                  <a:cubicBezTo>
                    <a:pt x="55073" y="6655"/>
                    <a:pt x="55356" y="6505"/>
                    <a:pt x="55662" y="6505"/>
                  </a:cubicBezTo>
                  <a:cubicBezTo>
                    <a:pt x="55713" y="6505"/>
                    <a:pt x="55767" y="6509"/>
                    <a:pt x="55818" y="6520"/>
                  </a:cubicBezTo>
                  <a:cubicBezTo>
                    <a:pt x="55835" y="6522"/>
                    <a:pt x="55855" y="6526"/>
                    <a:pt x="55872" y="6531"/>
                  </a:cubicBezTo>
                  <a:cubicBezTo>
                    <a:pt x="55920" y="6541"/>
                    <a:pt x="55969" y="6551"/>
                    <a:pt x="56019" y="6551"/>
                  </a:cubicBezTo>
                  <a:cubicBezTo>
                    <a:pt x="56034" y="6551"/>
                    <a:pt x="56048" y="6550"/>
                    <a:pt x="56063" y="6548"/>
                  </a:cubicBezTo>
                  <a:cubicBezTo>
                    <a:pt x="56153" y="6535"/>
                    <a:pt x="56245" y="6462"/>
                    <a:pt x="56238" y="6366"/>
                  </a:cubicBezTo>
                  <a:cubicBezTo>
                    <a:pt x="56232" y="6235"/>
                    <a:pt x="56095" y="6216"/>
                    <a:pt x="55973" y="6199"/>
                  </a:cubicBezTo>
                  <a:cubicBezTo>
                    <a:pt x="55919" y="6190"/>
                    <a:pt x="55861" y="6181"/>
                    <a:pt x="55816" y="6164"/>
                  </a:cubicBezTo>
                  <a:cubicBezTo>
                    <a:pt x="55763" y="6143"/>
                    <a:pt x="55718" y="6098"/>
                    <a:pt x="55694" y="6038"/>
                  </a:cubicBezTo>
                  <a:cubicBezTo>
                    <a:pt x="55670" y="5984"/>
                    <a:pt x="55668" y="5926"/>
                    <a:pt x="55688" y="5875"/>
                  </a:cubicBezTo>
                  <a:lnTo>
                    <a:pt x="56347" y="5725"/>
                  </a:lnTo>
                  <a:cubicBezTo>
                    <a:pt x="56372" y="5719"/>
                    <a:pt x="56399" y="5714"/>
                    <a:pt x="56422" y="5714"/>
                  </a:cubicBezTo>
                  <a:cubicBezTo>
                    <a:pt x="56432" y="5714"/>
                    <a:pt x="56440" y="5715"/>
                    <a:pt x="56448" y="5716"/>
                  </a:cubicBezTo>
                  <a:cubicBezTo>
                    <a:pt x="56489" y="5725"/>
                    <a:pt x="56521" y="5755"/>
                    <a:pt x="56560" y="5789"/>
                  </a:cubicBezTo>
                  <a:cubicBezTo>
                    <a:pt x="56750" y="5963"/>
                    <a:pt x="56980" y="6100"/>
                    <a:pt x="57222" y="6184"/>
                  </a:cubicBezTo>
                  <a:cubicBezTo>
                    <a:pt x="57230" y="6308"/>
                    <a:pt x="57322" y="6421"/>
                    <a:pt x="57440" y="6453"/>
                  </a:cubicBezTo>
                  <a:cubicBezTo>
                    <a:pt x="57466" y="6460"/>
                    <a:pt x="57489" y="6464"/>
                    <a:pt x="57515" y="6464"/>
                  </a:cubicBezTo>
                  <a:cubicBezTo>
                    <a:pt x="57622" y="6464"/>
                    <a:pt x="57725" y="6406"/>
                    <a:pt x="57777" y="6319"/>
                  </a:cubicBezTo>
                  <a:cubicBezTo>
                    <a:pt x="57809" y="6263"/>
                    <a:pt x="57822" y="6203"/>
                    <a:pt x="57834" y="6143"/>
                  </a:cubicBezTo>
                  <a:cubicBezTo>
                    <a:pt x="57843" y="6100"/>
                    <a:pt x="57852" y="6061"/>
                    <a:pt x="57867" y="6025"/>
                  </a:cubicBezTo>
                  <a:cubicBezTo>
                    <a:pt x="57893" y="5955"/>
                    <a:pt x="57961" y="5900"/>
                    <a:pt x="58019" y="5900"/>
                  </a:cubicBezTo>
                  <a:cubicBezTo>
                    <a:pt x="58033" y="5900"/>
                    <a:pt x="58046" y="5903"/>
                    <a:pt x="58057" y="5909"/>
                  </a:cubicBezTo>
                  <a:cubicBezTo>
                    <a:pt x="58134" y="6027"/>
                    <a:pt x="58117" y="6188"/>
                    <a:pt x="58087" y="6342"/>
                  </a:cubicBezTo>
                  <a:lnTo>
                    <a:pt x="58085" y="6351"/>
                  </a:lnTo>
                  <a:cubicBezTo>
                    <a:pt x="58055" y="6503"/>
                    <a:pt x="58021" y="6674"/>
                    <a:pt x="58091" y="6822"/>
                  </a:cubicBezTo>
                  <a:cubicBezTo>
                    <a:pt x="58139" y="6918"/>
                    <a:pt x="58250" y="6989"/>
                    <a:pt x="58361" y="6989"/>
                  </a:cubicBezTo>
                  <a:cubicBezTo>
                    <a:pt x="58426" y="6989"/>
                    <a:pt x="58484" y="6963"/>
                    <a:pt x="58520" y="6914"/>
                  </a:cubicBezTo>
                  <a:cubicBezTo>
                    <a:pt x="58578" y="6837"/>
                    <a:pt x="58567" y="6741"/>
                    <a:pt x="58556" y="6648"/>
                  </a:cubicBezTo>
                  <a:cubicBezTo>
                    <a:pt x="58548" y="6573"/>
                    <a:pt x="58539" y="6505"/>
                    <a:pt x="58565" y="6443"/>
                  </a:cubicBezTo>
                  <a:cubicBezTo>
                    <a:pt x="58608" y="6335"/>
                    <a:pt x="58739" y="6297"/>
                    <a:pt x="58844" y="6297"/>
                  </a:cubicBezTo>
                  <a:cubicBezTo>
                    <a:pt x="58850" y="6297"/>
                    <a:pt x="58855" y="6297"/>
                    <a:pt x="58861" y="6297"/>
                  </a:cubicBezTo>
                  <a:cubicBezTo>
                    <a:pt x="58923" y="6299"/>
                    <a:pt x="58989" y="6314"/>
                    <a:pt x="59051" y="6327"/>
                  </a:cubicBezTo>
                  <a:cubicBezTo>
                    <a:pt x="59111" y="6338"/>
                    <a:pt x="59176" y="6353"/>
                    <a:pt x="59240" y="6355"/>
                  </a:cubicBezTo>
                  <a:cubicBezTo>
                    <a:pt x="59256" y="6356"/>
                    <a:pt x="59272" y="6356"/>
                    <a:pt x="59288" y="6356"/>
                  </a:cubicBezTo>
                  <a:cubicBezTo>
                    <a:pt x="59369" y="6356"/>
                    <a:pt x="59448" y="6344"/>
                    <a:pt x="59525" y="6331"/>
                  </a:cubicBezTo>
                  <a:cubicBezTo>
                    <a:pt x="59559" y="6325"/>
                    <a:pt x="59591" y="6321"/>
                    <a:pt x="59625" y="6314"/>
                  </a:cubicBezTo>
                  <a:cubicBezTo>
                    <a:pt x="59698" y="6306"/>
                    <a:pt x="59771" y="6301"/>
                    <a:pt x="59846" y="6301"/>
                  </a:cubicBezTo>
                  <a:cubicBezTo>
                    <a:pt x="60283" y="6301"/>
                    <a:pt x="60716" y="6468"/>
                    <a:pt x="61033" y="6760"/>
                  </a:cubicBezTo>
                  <a:cubicBezTo>
                    <a:pt x="61070" y="6794"/>
                    <a:pt x="61110" y="6811"/>
                    <a:pt x="61162" y="6811"/>
                  </a:cubicBezTo>
                  <a:cubicBezTo>
                    <a:pt x="61220" y="6811"/>
                    <a:pt x="61277" y="6790"/>
                    <a:pt x="61339" y="6768"/>
                  </a:cubicBezTo>
                  <a:cubicBezTo>
                    <a:pt x="61403" y="6749"/>
                    <a:pt x="61468" y="6729"/>
                    <a:pt x="61526" y="6729"/>
                  </a:cubicBezTo>
                  <a:cubicBezTo>
                    <a:pt x="61543" y="6729"/>
                    <a:pt x="61560" y="6730"/>
                    <a:pt x="61575" y="6734"/>
                  </a:cubicBezTo>
                  <a:cubicBezTo>
                    <a:pt x="61629" y="6749"/>
                    <a:pt x="61676" y="6783"/>
                    <a:pt x="61723" y="6820"/>
                  </a:cubicBezTo>
                  <a:cubicBezTo>
                    <a:pt x="61738" y="6831"/>
                    <a:pt x="61755" y="6843"/>
                    <a:pt x="61770" y="6854"/>
                  </a:cubicBezTo>
                  <a:cubicBezTo>
                    <a:pt x="61864" y="6921"/>
                    <a:pt x="61972" y="6966"/>
                    <a:pt x="62074" y="7008"/>
                  </a:cubicBezTo>
                  <a:cubicBezTo>
                    <a:pt x="62417" y="7150"/>
                    <a:pt x="62771" y="7295"/>
                    <a:pt x="63150" y="7321"/>
                  </a:cubicBezTo>
                  <a:cubicBezTo>
                    <a:pt x="63195" y="7323"/>
                    <a:pt x="63240" y="7325"/>
                    <a:pt x="63287" y="7325"/>
                  </a:cubicBezTo>
                  <a:cubicBezTo>
                    <a:pt x="63484" y="7325"/>
                    <a:pt x="63688" y="7300"/>
                    <a:pt x="63883" y="7274"/>
                  </a:cubicBezTo>
                  <a:cubicBezTo>
                    <a:pt x="64073" y="7250"/>
                    <a:pt x="64268" y="7225"/>
                    <a:pt x="64455" y="7225"/>
                  </a:cubicBezTo>
                  <a:cubicBezTo>
                    <a:pt x="64710" y="7225"/>
                    <a:pt x="64909" y="7272"/>
                    <a:pt x="65082" y="7373"/>
                  </a:cubicBezTo>
                  <a:lnTo>
                    <a:pt x="65106" y="7385"/>
                  </a:lnTo>
                  <a:lnTo>
                    <a:pt x="65119" y="7362"/>
                  </a:lnTo>
                  <a:cubicBezTo>
                    <a:pt x="65175" y="7265"/>
                    <a:pt x="65147" y="7158"/>
                    <a:pt x="65119" y="7056"/>
                  </a:cubicBezTo>
                  <a:cubicBezTo>
                    <a:pt x="65097" y="6974"/>
                    <a:pt x="65076" y="6891"/>
                    <a:pt x="65095" y="6816"/>
                  </a:cubicBezTo>
                  <a:cubicBezTo>
                    <a:pt x="65138" y="6663"/>
                    <a:pt x="65329" y="6610"/>
                    <a:pt x="65481" y="6610"/>
                  </a:cubicBezTo>
                  <a:lnTo>
                    <a:pt x="65494" y="6610"/>
                  </a:lnTo>
                  <a:cubicBezTo>
                    <a:pt x="65764" y="6614"/>
                    <a:pt x="66027" y="6715"/>
                    <a:pt x="66280" y="6813"/>
                  </a:cubicBezTo>
                  <a:cubicBezTo>
                    <a:pt x="66544" y="6915"/>
                    <a:pt x="66818" y="7020"/>
                    <a:pt x="67102" y="7020"/>
                  </a:cubicBezTo>
                  <a:cubicBezTo>
                    <a:pt x="67113" y="7020"/>
                    <a:pt x="67124" y="7019"/>
                    <a:pt x="67135" y="7019"/>
                  </a:cubicBezTo>
                  <a:cubicBezTo>
                    <a:pt x="67141" y="7128"/>
                    <a:pt x="67191" y="7235"/>
                    <a:pt x="67276" y="7325"/>
                  </a:cubicBezTo>
                  <a:cubicBezTo>
                    <a:pt x="67382" y="7433"/>
                    <a:pt x="67530" y="7493"/>
                    <a:pt x="67671" y="7493"/>
                  </a:cubicBezTo>
                  <a:cubicBezTo>
                    <a:pt x="67736" y="7493"/>
                    <a:pt x="67798" y="7480"/>
                    <a:pt x="67855" y="7454"/>
                  </a:cubicBezTo>
                  <a:cubicBezTo>
                    <a:pt x="67895" y="7433"/>
                    <a:pt x="67936" y="7407"/>
                    <a:pt x="67977" y="7381"/>
                  </a:cubicBezTo>
                  <a:cubicBezTo>
                    <a:pt x="68056" y="7330"/>
                    <a:pt x="68135" y="7284"/>
                    <a:pt x="68210" y="7284"/>
                  </a:cubicBezTo>
                  <a:cubicBezTo>
                    <a:pt x="68227" y="7284"/>
                    <a:pt x="68243" y="7286"/>
                    <a:pt x="68260" y="7291"/>
                  </a:cubicBezTo>
                  <a:cubicBezTo>
                    <a:pt x="68326" y="7310"/>
                    <a:pt x="68371" y="7366"/>
                    <a:pt x="68420" y="7426"/>
                  </a:cubicBezTo>
                  <a:cubicBezTo>
                    <a:pt x="68438" y="7445"/>
                    <a:pt x="68455" y="7465"/>
                    <a:pt x="68472" y="7484"/>
                  </a:cubicBezTo>
                  <a:cubicBezTo>
                    <a:pt x="68500" y="7514"/>
                    <a:pt x="68532" y="7542"/>
                    <a:pt x="68562" y="7570"/>
                  </a:cubicBezTo>
                  <a:cubicBezTo>
                    <a:pt x="68613" y="7615"/>
                    <a:pt x="68663" y="7658"/>
                    <a:pt x="68695" y="7711"/>
                  </a:cubicBezTo>
                  <a:cubicBezTo>
                    <a:pt x="68727" y="7760"/>
                    <a:pt x="68735" y="7831"/>
                    <a:pt x="68720" y="7883"/>
                  </a:cubicBezTo>
                  <a:cubicBezTo>
                    <a:pt x="68712" y="7906"/>
                    <a:pt x="68695" y="7938"/>
                    <a:pt x="68658" y="7955"/>
                  </a:cubicBezTo>
                  <a:lnTo>
                    <a:pt x="68596" y="7981"/>
                  </a:lnTo>
                  <a:lnTo>
                    <a:pt x="69112" y="8163"/>
                  </a:lnTo>
                  <a:cubicBezTo>
                    <a:pt x="69140" y="8187"/>
                    <a:pt x="69136" y="8219"/>
                    <a:pt x="69130" y="8242"/>
                  </a:cubicBezTo>
                  <a:cubicBezTo>
                    <a:pt x="69110" y="8294"/>
                    <a:pt x="69052" y="8350"/>
                    <a:pt x="68986" y="8350"/>
                  </a:cubicBezTo>
                  <a:cubicBezTo>
                    <a:pt x="68913" y="8350"/>
                    <a:pt x="68845" y="8315"/>
                    <a:pt x="68772" y="8279"/>
                  </a:cubicBezTo>
                  <a:cubicBezTo>
                    <a:pt x="68737" y="8260"/>
                    <a:pt x="68701" y="8242"/>
                    <a:pt x="68665" y="8227"/>
                  </a:cubicBezTo>
                  <a:cubicBezTo>
                    <a:pt x="68626" y="8212"/>
                    <a:pt x="68583" y="8206"/>
                    <a:pt x="68540" y="8206"/>
                  </a:cubicBezTo>
                  <a:cubicBezTo>
                    <a:pt x="68427" y="8206"/>
                    <a:pt x="68345" y="8257"/>
                    <a:pt x="68326" y="8341"/>
                  </a:cubicBezTo>
                  <a:cubicBezTo>
                    <a:pt x="68294" y="8478"/>
                    <a:pt x="68448" y="8581"/>
                    <a:pt x="68515" y="8626"/>
                  </a:cubicBezTo>
                  <a:cubicBezTo>
                    <a:pt x="68947" y="8913"/>
                    <a:pt x="69290" y="9339"/>
                    <a:pt x="69481" y="9826"/>
                  </a:cubicBezTo>
                  <a:lnTo>
                    <a:pt x="69483" y="9832"/>
                  </a:lnTo>
                  <a:lnTo>
                    <a:pt x="69490" y="9836"/>
                  </a:lnTo>
                  <a:cubicBezTo>
                    <a:pt x="69663" y="9952"/>
                    <a:pt x="69860" y="10034"/>
                    <a:pt x="70064" y="10070"/>
                  </a:cubicBezTo>
                  <a:lnTo>
                    <a:pt x="70154" y="10267"/>
                  </a:lnTo>
                  <a:lnTo>
                    <a:pt x="70158" y="10274"/>
                  </a:lnTo>
                  <a:lnTo>
                    <a:pt x="70164" y="10278"/>
                  </a:lnTo>
                  <a:cubicBezTo>
                    <a:pt x="70322" y="10382"/>
                    <a:pt x="70514" y="10439"/>
                    <a:pt x="70705" y="10439"/>
                  </a:cubicBezTo>
                  <a:cubicBezTo>
                    <a:pt x="70730" y="10439"/>
                    <a:pt x="70755" y="10438"/>
                    <a:pt x="70779" y="10436"/>
                  </a:cubicBezTo>
                  <a:lnTo>
                    <a:pt x="70814" y="10432"/>
                  </a:lnTo>
                  <a:lnTo>
                    <a:pt x="70689" y="10096"/>
                  </a:lnTo>
                  <a:cubicBezTo>
                    <a:pt x="70976" y="9980"/>
                    <a:pt x="71186" y="9680"/>
                    <a:pt x="71197" y="9369"/>
                  </a:cubicBezTo>
                  <a:cubicBezTo>
                    <a:pt x="71263" y="9329"/>
                    <a:pt x="71341" y="9309"/>
                    <a:pt x="71431" y="9309"/>
                  </a:cubicBezTo>
                  <a:cubicBezTo>
                    <a:pt x="71585" y="9309"/>
                    <a:pt x="71754" y="9369"/>
                    <a:pt x="71915" y="9429"/>
                  </a:cubicBezTo>
                  <a:cubicBezTo>
                    <a:pt x="72461" y="9635"/>
                    <a:pt x="73029" y="9791"/>
                    <a:pt x="73603" y="9890"/>
                  </a:cubicBezTo>
                  <a:cubicBezTo>
                    <a:pt x="73734" y="9914"/>
                    <a:pt x="73905" y="9939"/>
                    <a:pt x="74079" y="9939"/>
                  </a:cubicBezTo>
                  <a:cubicBezTo>
                    <a:pt x="74310" y="9939"/>
                    <a:pt x="74497" y="9894"/>
                    <a:pt x="74653" y="9800"/>
                  </a:cubicBezTo>
                  <a:cubicBezTo>
                    <a:pt x="74666" y="9791"/>
                    <a:pt x="74679" y="9783"/>
                    <a:pt x="74689" y="9776"/>
                  </a:cubicBezTo>
                  <a:cubicBezTo>
                    <a:pt x="74745" y="9740"/>
                    <a:pt x="74796" y="9708"/>
                    <a:pt x="74863" y="9706"/>
                  </a:cubicBezTo>
                  <a:cubicBezTo>
                    <a:pt x="74916" y="9706"/>
                    <a:pt x="74972" y="9731"/>
                    <a:pt x="75028" y="9757"/>
                  </a:cubicBezTo>
                  <a:cubicBezTo>
                    <a:pt x="75084" y="9783"/>
                    <a:pt x="75141" y="9811"/>
                    <a:pt x="75199" y="9811"/>
                  </a:cubicBezTo>
                  <a:cubicBezTo>
                    <a:pt x="75229" y="9811"/>
                    <a:pt x="75257" y="9802"/>
                    <a:pt x="75283" y="9789"/>
                  </a:cubicBezTo>
                  <a:cubicBezTo>
                    <a:pt x="75326" y="9766"/>
                    <a:pt x="75351" y="9725"/>
                    <a:pt x="75377" y="9686"/>
                  </a:cubicBezTo>
                  <a:cubicBezTo>
                    <a:pt x="75390" y="9665"/>
                    <a:pt x="75405" y="9644"/>
                    <a:pt x="75420" y="9626"/>
                  </a:cubicBezTo>
                  <a:cubicBezTo>
                    <a:pt x="75467" y="9579"/>
                    <a:pt x="75525" y="9558"/>
                    <a:pt x="75613" y="9558"/>
                  </a:cubicBezTo>
                  <a:cubicBezTo>
                    <a:pt x="75666" y="9558"/>
                    <a:pt x="75720" y="9564"/>
                    <a:pt x="75780" y="9573"/>
                  </a:cubicBezTo>
                  <a:cubicBezTo>
                    <a:pt x="75842" y="9580"/>
                    <a:pt x="75908" y="9588"/>
                    <a:pt x="75968" y="9588"/>
                  </a:cubicBezTo>
                  <a:cubicBezTo>
                    <a:pt x="75998" y="9588"/>
                    <a:pt x="76026" y="9586"/>
                    <a:pt x="76052" y="9582"/>
                  </a:cubicBezTo>
                  <a:cubicBezTo>
                    <a:pt x="76202" y="9554"/>
                    <a:pt x="76315" y="9449"/>
                    <a:pt x="76438" y="9322"/>
                  </a:cubicBezTo>
                  <a:lnTo>
                    <a:pt x="76712" y="9039"/>
                  </a:lnTo>
                  <a:lnTo>
                    <a:pt x="76650" y="9039"/>
                  </a:lnTo>
                  <a:cubicBezTo>
                    <a:pt x="76455" y="9037"/>
                    <a:pt x="76264" y="8900"/>
                    <a:pt x="76198" y="8716"/>
                  </a:cubicBezTo>
                  <a:cubicBezTo>
                    <a:pt x="76322" y="8686"/>
                    <a:pt x="76459" y="8607"/>
                    <a:pt x="76498" y="8508"/>
                  </a:cubicBezTo>
                  <a:cubicBezTo>
                    <a:pt x="76517" y="8459"/>
                    <a:pt x="76510" y="8410"/>
                    <a:pt x="76476" y="8365"/>
                  </a:cubicBezTo>
                  <a:cubicBezTo>
                    <a:pt x="76444" y="8322"/>
                    <a:pt x="76395" y="8302"/>
                    <a:pt x="76345" y="8285"/>
                  </a:cubicBezTo>
                  <a:cubicBezTo>
                    <a:pt x="76311" y="8270"/>
                    <a:pt x="76279" y="8260"/>
                    <a:pt x="76253" y="8238"/>
                  </a:cubicBezTo>
                  <a:cubicBezTo>
                    <a:pt x="76210" y="8202"/>
                    <a:pt x="76204" y="8152"/>
                    <a:pt x="76206" y="8118"/>
                  </a:cubicBezTo>
                  <a:cubicBezTo>
                    <a:pt x="76210" y="8047"/>
                    <a:pt x="76251" y="7975"/>
                    <a:pt x="76309" y="7938"/>
                  </a:cubicBezTo>
                  <a:cubicBezTo>
                    <a:pt x="76395" y="7880"/>
                    <a:pt x="76506" y="7872"/>
                    <a:pt x="76592" y="7872"/>
                  </a:cubicBezTo>
                  <a:cubicBezTo>
                    <a:pt x="76624" y="7872"/>
                    <a:pt x="76654" y="7874"/>
                    <a:pt x="76684" y="7874"/>
                  </a:cubicBezTo>
                  <a:cubicBezTo>
                    <a:pt x="76738" y="7876"/>
                    <a:pt x="76789" y="7887"/>
                    <a:pt x="76838" y="7895"/>
                  </a:cubicBezTo>
                  <a:cubicBezTo>
                    <a:pt x="76895" y="7904"/>
                    <a:pt x="76952" y="7912"/>
                    <a:pt x="77006" y="7912"/>
                  </a:cubicBezTo>
                  <a:cubicBezTo>
                    <a:pt x="77053" y="7912"/>
                    <a:pt x="77099" y="7906"/>
                    <a:pt x="77142" y="7891"/>
                  </a:cubicBezTo>
                  <a:lnTo>
                    <a:pt x="77160" y="7883"/>
                  </a:lnTo>
                  <a:lnTo>
                    <a:pt x="77160" y="7863"/>
                  </a:lnTo>
                  <a:cubicBezTo>
                    <a:pt x="77157" y="7805"/>
                    <a:pt x="77127" y="7754"/>
                    <a:pt x="77100" y="7707"/>
                  </a:cubicBezTo>
                  <a:cubicBezTo>
                    <a:pt x="77076" y="7666"/>
                    <a:pt x="77055" y="7628"/>
                    <a:pt x="77048" y="7585"/>
                  </a:cubicBezTo>
                  <a:cubicBezTo>
                    <a:pt x="77031" y="7475"/>
                    <a:pt x="77138" y="7379"/>
                    <a:pt x="77243" y="7362"/>
                  </a:cubicBezTo>
                  <a:cubicBezTo>
                    <a:pt x="77262" y="7358"/>
                    <a:pt x="77282" y="7355"/>
                    <a:pt x="77301" y="7355"/>
                  </a:cubicBezTo>
                  <a:cubicBezTo>
                    <a:pt x="77402" y="7355"/>
                    <a:pt x="77500" y="7396"/>
                    <a:pt x="77584" y="7435"/>
                  </a:cubicBezTo>
                  <a:lnTo>
                    <a:pt x="77635" y="7460"/>
                  </a:lnTo>
                  <a:cubicBezTo>
                    <a:pt x="77730" y="7505"/>
                    <a:pt x="77830" y="7553"/>
                    <a:pt x="77937" y="7565"/>
                  </a:cubicBezTo>
                  <a:cubicBezTo>
                    <a:pt x="77960" y="7568"/>
                    <a:pt x="77983" y="7569"/>
                    <a:pt x="78006" y="7569"/>
                  </a:cubicBezTo>
                  <a:cubicBezTo>
                    <a:pt x="78068" y="7569"/>
                    <a:pt x="78130" y="7560"/>
                    <a:pt x="78190" y="7553"/>
                  </a:cubicBezTo>
                  <a:lnTo>
                    <a:pt x="78233" y="7546"/>
                  </a:lnTo>
                  <a:cubicBezTo>
                    <a:pt x="78351" y="7530"/>
                    <a:pt x="78472" y="7522"/>
                    <a:pt x="78592" y="7522"/>
                  </a:cubicBezTo>
                  <a:cubicBezTo>
                    <a:pt x="78631" y="7522"/>
                    <a:pt x="78670" y="7523"/>
                    <a:pt x="78709" y="7525"/>
                  </a:cubicBezTo>
                  <a:cubicBezTo>
                    <a:pt x="78826" y="7531"/>
                    <a:pt x="78961" y="7546"/>
                    <a:pt x="79062" y="7621"/>
                  </a:cubicBezTo>
                  <a:cubicBezTo>
                    <a:pt x="79152" y="7690"/>
                    <a:pt x="79206" y="7829"/>
                    <a:pt x="79144" y="7928"/>
                  </a:cubicBezTo>
                  <a:lnTo>
                    <a:pt x="79116" y="7970"/>
                  </a:lnTo>
                  <a:lnTo>
                    <a:pt x="79167" y="7968"/>
                  </a:lnTo>
                  <a:cubicBezTo>
                    <a:pt x="79199" y="7966"/>
                    <a:pt x="79231" y="7964"/>
                    <a:pt x="79264" y="7964"/>
                  </a:cubicBezTo>
                  <a:cubicBezTo>
                    <a:pt x="79328" y="7964"/>
                    <a:pt x="79379" y="7973"/>
                    <a:pt x="79422" y="7990"/>
                  </a:cubicBezTo>
                  <a:cubicBezTo>
                    <a:pt x="79491" y="8017"/>
                    <a:pt x="79559" y="8090"/>
                    <a:pt x="79548" y="8167"/>
                  </a:cubicBezTo>
                  <a:cubicBezTo>
                    <a:pt x="79546" y="8174"/>
                    <a:pt x="79546" y="8180"/>
                    <a:pt x="79544" y="8187"/>
                  </a:cubicBezTo>
                  <a:cubicBezTo>
                    <a:pt x="79540" y="8208"/>
                    <a:pt x="79536" y="8234"/>
                    <a:pt x="79546" y="8260"/>
                  </a:cubicBezTo>
                  <a:cubicBezTo>
                    <a:pt x="79561" y="8298"/>
                    <a:pt x="79604" y="8313"/>
                    <a:pt x="79628" y="8322"/>
                  </a:cubicBezTo>
                  <a:cubicBezTo>
                    <a:pt x="79887" y="8416"/>
                    <a:pt x="80157" y="8474"/>
                    <a:pt x="80431" y="8497"/>
                  </a:cubicBezTo>
                  <a:cubicBezTo>
                    <a:pt x="80457" y="8517"/>
                    <a:pt x="80461" y="8547"/>
                    <a:pt x="80459" y="8570"/>
                  </a:cubicBezTo>
                  <a:cubicBezTo>
                    <a:pt x="80453" y="8626"/>
                    <a:pt x="80405" y="8686"/>
                    <a:pt x="80354" y="8705"/>
                  </a:cubicBezTo>
                  <a:cubicBezTo>
                    <a:pt x="80309" y="8720"/>
                    <a:pt x="80260" y="8722"/>
                    <a:pt x="80223" y="8722"/>
                  </a:cubicBezTo>
                  <a:cubicBezTo>
                    <a:pt x="80202" y="8722"/>
                    <a:pt x="80183" y="8722"/>
                    <a:pt x="80161" y="8720"/>
                  </a:cubicBezTo>
                  <a:cubicBezTo>
                    <a:pt x="80139" y="8720"/>
                    <a:pt x="80116" y="8720"/>
                    <a:pt x="80094" y="8720"/>
                  </a:cubicBezTo>
                  <a:cubicBezTo>
                    <a:pt x="80071" y="8720"/>
                    <a:pt x="80049" y="8720"/>
                    <a:pt x="80026" y="8722"/>
                  </a:cubicBezTo>
                  <a:cubicBezTo>
                    <a:pt x="79945" y="8733"/>
                    <a:pt x="79863" y="8780"/>
                    <a:pt x="79825" y="8842"/>
                  </a:cubicBezTo>
                  <a:cubicBezTo>
                    <a:pt x="79797" y="8885"/>
                    <a:pt x="79791" y="8930"/>
                    <a:pt x="79806" y="8973"/>
                  </a:cubicBezTo>
                  <a:lnTo>
                    <a:pt x="79812" y="8994"/>
                  </a:lnTo>
                  <a:lnTo>
                    <a:pt x="79836" y="8990"/>
                  </a:lnTo>
                  <a:cubicBezTo>
                    <a:pt x="79874" y="8986"/>
                    <a:pt x="79915" y="8982"/>
                    <a:pt x="79951" y="8982"/>
                  </a:cubicBezTo>
                  <a:cubicBezTo>
                    <a:pt x="80037" y="8982"/>
                    <a:pt x="80183" y="8999"/>
                    <a:pt x="80206" y="9114"/>
                  </a:cubicBezTo>
                  <a:cubicBezTo>
                    <a:pt x="80213" y="9147"/>
                    <a:pt x="80208" y="9187"/>
                    <a:pt x="80204" y="9226"/>
                  </a:cubicBezTo>
                  <a:cubicBezTo>
                    <a:pt x="80196" y="9303"/>
                    <a:pt x="80187" y="9389"/>
                    <a:pt x="80262" y="9427"/>
                  </a:cubicBezTo>
                  <a:cubicBezTo>
                    <a:pt x="80290" y="9442"/>
                    <a:pt x="80320" y="9444"/>
                    <a:pt x="80352" y="9444"/>
                  </a:cubicBezTo>
                  <a:cubicBezTo>
                    <a:pt x="80440" y="9444"/>
                    <a:pt x="80523" y="9440"/>
                    <a:pt x="80600" y="9406"/>
                  </a:cubicBezTo>
                  <a:cubicBezTo>
                    <a:pt x="80675" y="9372"/>
                    <a:pt x="80750" y="9290"/>
                    <a:pt x="80744" y="9192"/>
                  </a:cubicBezTo>
                  <a:cubicBezTo>
                    <a:pt x="80742" y="9177"/>
                    <a:pt x="80740" y="9162"/>
                    <a:pt x="80735" y="9147"/>
                  </a:cubicBezTo>
                  <a:cubicBezTo>
                    <a:pt x="80731" y="9125"/>
                    <a:pt x="80727" y="9104"/>
                    <a:pt x="80731" y="9087"/>
                  </a:cubicBezTo>
                  <a:cubicBezTo>
                    <a:pt x="80742" y="9042"/>
                    <a:pt x="80789" y="9035"/>
                    <a:pt x="80864" y="9029"/>
                  </a:cubicBezTo>
                  <a:cubicBezTo>
                    <a:pt x="80924" y="9022"/>
                    <a:pt x="80988" y="9016"/>
                    <a:pt x="81035" y="8977"/>
                  </a:cubicBezTo>
                  <a:cubicBezTo>
                    <a:pt x="81070" y="8949"/>
                    <a:pt x="81087" y="8909"/>
                    <a:pt x="81100" y="8868"/>
                  </a:cubicBezTo>
                  <a:cubicBezTo>
                    <a:pt x="81142" y="8742"/>
                    <a:pt x="81172" y="8611"/>
                    <a:pt x="81190" y="8480"/>
                  </a:cubicBezTo>
                  <a:lnTo>
                    <a:pt x="81192" y="8467"/>
                  </a:lnTo>
                  <a:cubicBezTo>
                    <a:pt x="81196" y="8427"/>
                    <a:pt x="81200" y="8388"/>
                    <a:pt x="81215" y="8356"/>
                  </a:cubicBezTo>
                  <a:cubicBezTo>
                    <a:pt x="81243" y="8298"/>
                    <a:pt x="81310" y="8277"/>
                    <a:pt x="81359" y="8277"/>
                  </a:cubicBezTo>
                  <a:cubicBezTo>
                    <a:pt x="81412" y="8277"/>
                    <a:pt x="81477" y="8298"/>
                    <a:pt x="81505" y="8358"/>
                  </a:cubicBezTo>
                  <a:cubicBezTo>
                    <a:pt x="81526" y="8403"/>
                    <a:pt x="81528" y="8461"/>
                    <a:pt x="81530" y="8517"/>
                  </a:cubicBezTo>
                  <a:cubicBezTo>
                    <a:pt x="81535" y="8609"/>
                    <a:pt x="81539" y="8703"/>
                    <a:pt x="81622" y="8750"/>
                  </a:cubicBezTo>
                  <a:cubicBezTo>
                    <a:pt x="81659" y="8770"/>
                    <a:pt x="81700" y="8774"/>
                    <a:pt x="81738" y="8776"/>
                  </a:cubicBezTo>
                  <a:cubicBezTo>
                    <a:pt x="81760" y="8776"/>
                    <a:pt x="81781" y="8778"/>
                    <a:pt x="81802" y="8782"/>
                  </a:cubicBezTo>
                  <a:cubicBezTo>
                    <a:pt x="81858" y="8797"/>
                    <a:pt x="81903" y="8838"/>
                    <a:pt x="81950" y="8883"/>
                  </a:cubicBezTo>
                  <a:cubicBezTo>
                    <a:pt x="81995" y="8926"/>
                    <a:pt x="82042" y="8969"/>
                    <a:pt x="82102" y="8992"/>
                  </a:cubicBezTo>
                  <a:cubicBezTo>
                    <a:pt x="82130" y="9001"/>
                    <a:pt x="82160" y="9007"/>
                    <a:pt x="82190" y="9007"/>
                  </a:cubicBezTo>
                  <a:cubicBezTo>
                    <a:pt x="82293" y="9007"/>
                    <a:pt x="82394" y="8949"/>
                    <a:pt x="82484" y="8898"/>
                  </a:cubicBezTo>
                  <a:lnTo>
                    <a:pt x="82518" y="8879"/>
                  </a:lnTo>
                  <a:cubicBezTo>
                    <a:pt x="82728" y="8764"/>
                    <a:pt x="82965" y="8704"/>
                    <a:pt x="83204" y="8704"/>
                  </a:cubicBezTo>
                  <a:cubicBezTo>
                    <a:pt x="83224" y="8704"/>
                    <a:pt x="83244" y="8704"/>
                    <a:pt x="83264" y="8705"/>
                  </a:cubicBezTo>
                  <a:cubicBezTo>
                    <a:pt x="83283" y="8735"/>
                    <a:pt x="83291" y="8776"/>
                    <a:pt x="83283" y="8814"/>
                  </a:cubicBezTo>
                  <a:cubicBezTo>
                    <a:pt x="83272" y="8857"/>
                    <a:pt x="83246" y="8894"/>
                    <a:pt x="83212" y="8913"/>
                  </a:cubicBezTo>
                  <a:cubicBezTo>
                    <a:pt x="83186" y="8926"/>
                    <a:pt x="83156" y="8930"/>
                    <a:pt x="83124" y="8937"/>
                  </a:cubicBezTo>
                  <a:cubicBezTo>
                    <a:pt x="83099" y="8941"/>
                    <a:pt x="83073" y="8945"/>
                    <a:pt x="83047" y="8954"/>
                  </a:cubicBezTo>
                  <a:cubicBezTo>
                    <a:pt x="83004" y="8967"/>
                    <a:pt x="82968" y="9001"/>
                    <a:pt x="82951" y="9037"/>
                  </a:cubicBezTo>
                  <a:cubicBezTo>
                    <a:pt x="82938" y="9065"/>
                    <a:pt x="82938" y="9093"/>
                    <a:pt x="82949" y="9117"/>
                  </a:cubicBezTo>
                  <a:cubicBezTo>
                    <a:pt x="82961" y="9147"/>
                    <a:pt x="82987" y="9170"/>
                    <a:pt x="83026" y="9183"/>
                  </a:cubicBezTo>
                  <a:cubicBezTo>
                    <a:pt x="83057" y="9195"/>
                    <a:pt x="83093" y="9199"/>
                    <a:pt x="83132" y="9199"/>
                  </a:cubicBezTo>
                  <a:cubicBezTo>
                    <a:pt x="83184" y="9199"/>
                    <a:pt x="83239" y="9192"/>
                    <a:pt x="83291" y="9183"/>
                  </a:cubicBezTo>
                  <a:cubicBezTo>
                    <a:pt x="83339" y="9174"/>
                    <a:pt x="83386" y="9166"/>
                    <a:pt x="83426" y="9166"/>
                  </a:cubicBezTo>
                  <a:cubicBezTo>
                    <a:pt x="83486" y="9166"/>
                    <a:pt x="83525" y="9183"/>
                    <a:pt x="83553" y="9222"/>
                  </a:cubicBezTo>
                  <a:cubicBezTo>
                    <a:pt x="83572" y="9247"/>
                    <a:pt x="83581" y="9282"/>
                    <a:pt x="83589" y="9318"/>
                  </a:cubicBezTo>
                  <a:cubicBezTo>
                    <a:pt x="83602" y="9367"/>
                    <a:pt x="83615" y="9417"/>
                    <a:pt x="83653" y="9453"/>
                  </a:cubicBezTo>
                  <a:cubicBezTo>
                    <a:pt x="83686" y="9483"/>
                    <a:pt x="83728" y="9498"/>
                    <a:pt x="83784" y="9498"/>
                  </a:cubicBezTo>
                  <a:cubicBezTo>
                    <a:pt x="83818" y="9498"/>
                    <a:pt x="83855" y="9494"/>
                    <a:pt x="83889" y="9487"/>
                  </a:cubicBezTo>
                  <a:cubicBezTo>
                    <a:pt x="83923" y="9483"/>
                    <a:pt x="83958" y="9477"/>
                    <a:pt x="83988" y="9477"/>
                  </a:cubicBezTo>
                  <a:cubicBezTo>
                    <a:pt x="84031" y="9477"/>
                    <a:pt x="84058" y="9487"/>
                    <a:pt x="84082" y="9509"/>
                  </a:cubicBezTo>
                  <a:cubicBezTo>
                    <a:pt x="84103" y="9528"/>
                    <a:pt x="84118" y="9562"/>
                    <a:pt x="84133" y="9594"/>
                  </a:cubicBezTo>
                  <a:cubicBezTo>
                    <a:pt x="84161" y="9650"/>
                    <a:pt x="84191" y="9714"/>
                    <a:pt x="84264" y="9714"/>
                  </a:cubicBezTo>
                  <a:cubicBezTo>
                    <a:pt x="84305" y="9712"/>
                    <a:pt x="84337" y="9689"/>
                    <a:pt x="84365" y="9665"/>
                  </a:cubicBezTo>
                  <a:cubicBezTo>
                    <a:pt x="84369" y="9661"/>
                    <a:pt x="84376" y="9656"/>
                    <a:pt x="84380" y="9652"/>
                  </a:cubicBezTo>
                  <a:cubicBezTo>
                    <a:pt x="84423" y="9620"/>
                    <a:pt x="84476" y="9603"/>
                    <a:pt x="84534" y="9603"/>
                  </a:cubicBezTo>
                  <a:cubicBezTo>
                    <a:pt x="84618" y="9603"/>
                    <a:pt x="84695" y="9637"/>
                    <a:pt x="84742" y="9695"/>
                  </a:cubicBezTo>
                  <a:cubicBezTo>
                    <a:pt x="84750" y="9706"/>
                    <a:pt x="84757" y="9716"/>
                    <a:pt x="84763" y="9727"/>
                  </a:cubicBezTo>
                  <a:cubicBezTo>
                    <a:pt x="84785" y="9757"/>
                    <a:pt x="84806" y="9787"/>
                    <a:pt x="84840" y="9806"/>
                  </a:cubicBezTo>
                  <a:cubicBezTo>
                    <a:pt x="84858" y="9817"/>
                    <a:pt x="84877" y="9824"/>
                    <a:pt x="84894" y="9828"/>
                  </a:cubicBezTo>
                  <a:cubicBezTo>
                    <a:pt x="84913" y="9834"/>
                    <a:pt x="84933" y="9839"/>
                    <a:pt x="84945" y="9849"/>
                  </a:cubicBezTo>
                  <a:cubicBezTo>
                    <a:pt x="84984" y="9879"/>
                    <a:pt x="84978" y="9933"/>
                    <a:pt x="84973" y="9995"/>
                  </a:cubicBezTo>
                  <a:cubicBezTo>
                    <a:pt x="84969" y="10027"/>
                    <a:pt x="84967" y="10061"/>
                    <a:pt x="84971" y="10091"/>
                  </a:cubicBezTo>
                  <a:cubicBezTo>
                    <a:pt x="84982" y="10199"/>
                    <a:pt x="85085" y="10286"/>
                    <a:pt x="85200" y="10286"/>
                  </a:cubicBezTo>
                  <a:cubicBezTo>
                    <a:pt x="85235" y="10286"/>
                    <a:pt x="85267" y="10278"/>
                    <a:pt x="85295" y="10263"/>
                  </a:cubicBezTo>
                  <a:cubicBezTo>
                    <a:pt x="86098" y="10271"/>
                    <a:pt x="86799" y="10306"/>
                    <a:pt x="87441" y="10372"/>
                  </a:cubicBezTo>
                  <a:cubicBezTo>
                    <a:pt x="87641" y="10391"/>
                    <a:pt x="87818" y="10413"/>
                    <a:pt x="87988" y="10475"/>
                  </a:cubicBezTo>
                  <a:cubicBezTo>
                    <a:pt x="88031" y="10492"/>
                    <a:pt x="88073" y="10511"/>
                    <a:pt x="88114" y="10528"/>
                  </a:cubicBezTo>
                  <a:cubicBezTo>
                    <a:pt x="88178" y="10558"/>
                    <a:pt x="88245" y="10586"/>
                    <a:pt x="88311" y="10606"/>
                  </a:cubicBezTo>
                  <a:cubicBezTo>
                    <a:pt x="88399" y="10631"/>
                    <a:pt x="88496" y="10644"/>
                    <a:pt x="88607" y="10644"/>
                  </a:cubicBezTo>
                  <a:cubicBezTo>
                    <a:pt x="88705" y="10644"/>
                    <a:pt x="88806" y="10636"/>
                    <a:pt x="88903" y="10625"/>
                  </a:cubicBezTo>
                  <a:cubicBezTo>
                    <a:pt x="88950" y="10621"/>
                    <a:pt x="88997" y="10616"/>
                    <a:pt x="89046" y="10614"/>
                  </a:cubicBezTo>
                  <a:cubicBezTo>
                    <a:pt x="89115" y="10609"/>
                    <a:pt x="89183" y="10607"/>
                    <a:pt x="89250" y="10607"/>
                  </a:cubicBezTo>
                  <a:cubicBezTo>
                    <a:pt x="89552" y="10607"/>
                    <a:pt x="89834" y="10658"/>
                    <a:pt x="90081" y="10758"/>
                  </a:cubicBezTo>
                  <a:cubicBezTo>
                    <a:pt x="90190" y="10803"/>
                    <a:pt x="90321" y="10908"/>
                    <a:pt x="90349" y="11017"/>
                  </a:cubicBezTo>
                  <a:cubicBezTo>
                    <a:pt x="90362" y="11064"/>
                    <a:pt x="90351" y="11107"/>
                    <a:pt x="90321" y="11146"/>
                  </a:cubicBezTo>
                  <a:cubicBezTo>
                    <a:pt x="90308" y="11163"/>
                    <a:pt x="90287" y="11178"/>
                    <a:pt x="90267" y="11193"/>
                  </a:cubicBezTo>
                  <a:cubicBezTo>
                    <a:pt x="90246" y="11210"/>
                    <a:pt x="90222" y="11227"/>
                    <a:pt x="90203" y="11250"/>
                  </a:cubicBezTo>
                  <a:cubicBezTo>
                    <a:pt x="90122" y="11353"/>
                    <a:pt x="90167" y="11480"/>
                    <a:pt x="90210" y="11602"/>
                  </a:cubicBezTo>
                  <a:cubicBezTo>
                    <a:pt x="90248" y="11711"/>
                    <a:pt x="90287" y="11812"/>
                    <a:pt x="90244" y="11900"/>
                  </a:cubicBezTo>
                  <a:lnTo>
                    <a:pt x="90233" y="11919"/>
                  </a:lnTo>
                  <a:lnTo>
                    <a:pt x="90252" y="11932"/>
                  </a:lnTo>
                  <a:cubicBezTo>
                    <a:pt x="90289" y="11958"/>
                    <a:pt x="90332" y="11970"/>
                    <a:pt x="90379" y="11970"/>
                  </a:cubicBezTo>
                  <a:cubicBezTo>
                    <a:pt x="90456" y="11970"/>
                    <a:pt x="90537" y="11936"/>
                    <a:pt x="90617" y="11902"/>
                  </a:cubicBezTo>
                  <a:cubicBezTo>
                    <a:pt x="90696" y="11866"/>
                    <a:pt x="90780" y="11834"/>
                    <a:pt x="90855" y="11834"/>
                  </a:cubicBezTo>
                  <a:cubicBezTo>
                    <a:pt x="90876" y="11834"/>
                    <a:pt x="90895" y="11836"/>
                    <a:pt x="90914" y="11842"/>
                  </a:cubicBezTo>
                  <a:cubicBezTo>
                    <a:pt x="91058" y="11885"/>
                    <a:pt x="91101" y="12075"/>
                    <a:pt x="91092" y="12240"/>
                  </a:cubicBezTo>
                  <a:lnTo>
                    <a:pt x="91090" y="12296"/>
                  </a:lnTo>
                  <a:cubicBezTo>
                    <a:pt x="91081" y="12450"/>
                    <a:pt x="91071" y="12626"/>
                    <a:pt x="91176" y="12744"/>
                  </a:cubicBezTo>
                  <a:cubicBezTo>
                    <a:pt x="91197" y="12780"/>
                    <a:pt x="91231" y="12802"/>
                    <a:pt x="91274" y="12802"/>
                  </a:cubicBezTo>
                  <a:cubicBezTo>
                    <a:pt x="91369" y="12802"/>
                    <a:pt x="91474" y="12701"/>
                    <a:pt x="91489" y="12598"/>
                  </a:cubicBezTo>
                  <a:cubicBezTo>
                    <a:pt x="91493" y="12553"/>
                    <a:pt x="91493" y="12506"/>
                    <a:pt x="91493" y="12461"/>
                  </a:cubicBezTo>
                  <a:cubicBezTo>
                    <a:pt x="91491" y="12375"/>
                    <a:pt x="91491" y="12294"/>
                    <a:pt x="91536" y="12232"/>
                  </a:cubicBezTo>
                  <a:cubicBezTo>
                    <a:pt x="91576" y="12178"/>
                    <a:pt x="91645" y="12150"/>
                    <a:pt x="91707" y="12129"/>
                  </a:cubicBezTo>
                  <a:cubicBezTo>
                    <a:pt x="91966" y="12041"/>
                    <a:pt x="92241" y="11996"/>
                    <a:pt x="92523" y="11996"/>
                  </a:cubicBezTo>
                  <a:cubicBezTo>
                    <a:pt x="93035" y="11996"/>
                    <a:pt x="93545" y="12148"/>
                    <a:pt x="93957" y="12425"/>
                  </a:cubicBezTo>
                  <a:lnTo>
                    <a:pt x="93982" y="12442"/>
                  </a:lnTo>
                  <a:cubicBezTo>
                    <a:pt x="94034" y="12476"/>
                    <a:pt x="94085" y="12512"/>
                    <a:pt x="94143" y="12536"/>
                  </a:cubicBezTo>
                  <a:cubicBezTo>
                    <a:pt x="94229" y="12570"/>
                    <a:pt x="94323" y="12579"/>
                    <a:pt x="94407" y="12587"/>
                  </a:cubicBezTo>
                  <a:cubicBezTo>
                    <a:pt x="94554" y="12600"/>
                    <a:pt x="94715" y="12613"/>
                    <a:pt x="94872" y="12613"/>
                  </a:cubicBezTo>
                  <a:cubicBezTo>
                    <a:pt x="95255" y="12613"/>
                    <a:pt x="95534" y="12536"/>
                    <a:pt x="95748" y="12371"/>
                  </a:cubicBezTo>
                  <a:cubicBezTo>
                    <a:pt x="95799" y="12332"/>
                    <a:pt x="95887" y="12266"/>
                    <a:pt x="95956" y="12266"/>
                  </a:cubicBezTo>
                  <a:cubicBezTo>
                    <a:pt x="95977" y="12266"/>
                    <a:pt x="95996" y="12272"/>
                    <a:pt x="96014" y="12285"/>
                  </a:cubicBezTo>
                  <a:cubicBezTo>
                    <a:pt x="96029" y="12298"/>
                    <a:pt x="96041" y="12317"/>
                    <a:pt x="96054" y="12339"/>
                  </a:cubicBezTo>
                  <a:cubicBezTo>
                    <a:pt x="96067" y="12360"/>
                    <a:pt x="96080" y="12382"/>
                    <a:pt x="96099" y="12399"/>
                  </a:cubicBezTo>
                  <a:cubicBezTo>
                    <a:pt x="96153" y="12448"/>
                    <a:pt x="96223" y="12450"/>
                    <a:pt x="96290" y="12452"/>
                  </a:cubicBezTo>
                  <a:cubicBezTo>
                    <a:pt x="96313" y="12452"/>
                    <a:pt x="96335" y="12452"/>
                    <a:pt x="96356" y="12455"/>
                  </a:cubicBezTo>
                  <a:cubicBezTo>
                    <a:pt x="96504" y="12472"/>
                    <a:pt x="96609" y="12583"/>
                    <a:pt x="96721" y="12701"/>
                  </a:cubicBezTo>
                  <a:cubicBezTo>
                    <a:pt x="96798" y="12780"/>
                    <a:pt x="96877" y="12864"/>
                    <a:pt x="96973" y="12917"/>
                  </a:cubicBezTo>
                  <a:cubicBezTo>
                    <a:pt x="97104" y="12992"/>
                    <a:pt x="97256" y="13007"/>
                    <a:pt x="97425" y="13020"/>
                  </a:cubicBezTo>
                  <a:cubicBezTo>
                    <a:pt x="97481" y="13022"/>
                    <a:pt x="97526" y="13024"/>
                    <a:pt x="97569" y="13024"/>
                  </a:cubicBezTo>
                  <a:cubicBezTo>
                    <a:pt x="97708" y="13024"/>
                    <a:pt x="97907" y="13007"/>
                    <a:pt x="98030" y="12864"/>
                  </a:cubicBezTo>
                  <a:cubicBezTo>
                    <a:pt x="98098" y="12785"/>
                    <a:pt x="98128" y="12673"/>
                    <a:pt x="98111" y="12570"/>
                  </a:cubicBezTo>
                  <a:cubicBezTo>
                    <a:pt x="98083" y="12388"/>
                    <a:pt x="97933" y="12270"/>
                    <a:pt x="97787" y="12155"/>
                  </a:cubicBezTo>
                  <a:cubicBezTo>
                    <a:pt x="97764" y="12135"/>
                    <a:pt x="97740" y="12118"/>
                    <a:pt x="97717" y="12099"/>
                  </a:cubicBezTo>
                  <a:cubicBezTo>
                    <a:pt x="97603" y="12005"/>
                    <a:pt x="97503" y="11898"/>
                    <a:pt x="97419" y="11780"/>
                  </a:cubicBezTo>
                  <a:cubicBezTo>
                    <a:pt x="97387" y="11645"/>
                    <a:pt x="97425" y="11497"/>
                    <a:pt x="97524" y="11373"/>
                  </a:cubicBezTo>
                  <a:cubicBezTo>
                    <a:pt x="97625" y="11243"/>
                    <a:pt x="97773" y="11167"/>
                    <a:pt x="97918" y="11167"/>
                  </a:cubicBezTo>
                  <a:cubicBezTo>
                    <a:pt x="97924" y="11167"/>
                    <a:pt x="97930" y="11167"/>
                    <a:pt x="97935" y="11167"/>
                  </a:cubicBezTo>
                  <a:cubicBezTo>
                    <a:pt x="97927" y="11210"/>
                    <a:pt x="97933" y="11250"/>
                    <a:pt x="97955" y="11291"/>
                  </a:cubicBezTo>
                  <a:cubicBezTo>
                    <a:pt x="98010" y="11403"/>
                    <a:pt x="98160" y="11478"/>
                    <a:pt x="98272" y="11508"/>
                  </a:cubicBezTo>
                  <a:cubicBezTo>
                    <a:pt x="98510" y="11572"/>
                    <a:pt x="98627" y="11664"/>
                    <a:pt x="98617" y="11782"/>
                  </a:cubicBezTo>
                  <a:lnTo>
                    <a:pt x="98614" y="11803"/>
                  </a:lnTo>
                  <a:lnTo>
                    <a:pt x="98636" y="11810"/>
                  </a:lnTo>
                  <a:cubicBezTo>
                    <a:pt x="98951" y="11900"/>
                    <a:pt x="99289" y="11945"/>
                    <a:pt x="99673" y="11945"/>
                  </a:cubicBezTo>
                  <a:cubicBezTo>
                    <a:pt x="99739" y="11945"/>
                    <a:pt x="99806" y="11943"/>
                    <a:pt x="99872" y="11940"/>
                  </a:cubicBezTo>
                  <a:cubicBezTo>
                    <a:pt x="100470" y="11917"/>
                    <a:pt x="101074" y="11780"/>
                    <a:pt x="101620" y="11542"/>
                  </a:cubicBezTo>
                  <a:cubicBezTo>
                    <a:pt x="101668" y="11628"/>
                    <a:pt x="101698" y="11722"/>
                    <a:pt x="101706" y="11818"/>
                  </a:cubicBezTo>
                  <a:lnTo>
                    <a:pt x="101710" y="11842"/>
                  </a:lnTo>
                  <a:lnTo>
                    <a:pt x="101743" y="11842"/>
                  </a:lnTo>
                  <a:cubicBezTo>
                    <a:pt x="102203" y="11842"/>
                    <a:pt x="102668" y="11936"/>
                    <a:pt x="103090" y="12112"/>
                  </a:cubicBezTo>
                  <a:cubicBezTo>
                    <a:pt x="103079" y="12148"/>
                    <a:pt x="103082" y="12185"/>
                    <a:pt x="103097" y="12221"/>
                  </a:cubicBezTo>
                  <a:cubicBezTo>
                    <a:pt x="103137" y="12324"/>
                    <a:pt x="103272" y="12401"/>
                    <a:pt x="103373" y="12435"/>
                  </a:cubicBezTo>
                  <a:lnTo>
                    <a:pt x="103855" y="12602"/>
                  </a:lnTo>
                  <a:cubicBezTo>
                    <a:pt x="103911" y="12622"/>
                    <a:pt x="103969" y="12641"/>
                    <a:pt x="104014" y="12680"/>
                  </a:cubicBezTo>
                  <a:cubicBezTo>
                    <a:pt x="104080" y="12735"/>
                    <a:pt x="104110" y="12834"/>
                    <a:pt x="104086" y="12919"/>
                  </a:cubicBezTo>
                  <a:lnTo>
                    <a:pt x="104076" y="12952"/>
                  </a:lnTo>
                  <a:lnTo>
                    <a:pt x="104110" y="12954"/>
                  </a:lnTo>
                  <a:cubicBezTo>
                    <a:pt x="104211" y="12958"/>
                    <a:pt x="104322" y="12962"/>
                    <a:pt x="104412" y="13014"/>
                  </a:cubicBezTo>
                  <a:cubicBezTo>
                    <a:pt x="104483" y="13057"/>
                    <a:pt x="104534" y="13144"/>
                    <a:pt x="104519" y="13222"/>
                  </a:cubicBezTo>
                  <a:cubicBezTo>
                    <a:pt x="104508" y="13217"/>
                    <a:pt x="104500" y="13215"/>
                    <a:pt x="104491" y="13215"/>
                  </a:cubicBezTo>
                  <a:cubicBezTo>
                    <a:pt x="104457" y="13215"/>
                    <a:pt x="104418" y="13241"/>
                    <a:pt x="104395" y="13282"/>
                  </a:cubicBezTo>
                  <a:cubicBezTo>
                    <a:pt x="104365" y="13329"/>
                    <a:pt x="104361" y="13384"/>
                    <a:pt x="104380" y="13425"/>
                  </a:cubicBezTo>
                  <a:cubicBezTo>
                    <a:pt x="104403" y="13468"/>
                    <a:pt x="104436" y="13502"/>
                    <a:pt x="104470" y="13537"/>
                  </a:cubicBezTo>
                  <a:cubicBezTo>
                    <a:pt x="104506" y="13573"/>
                    <a:pt x="104543" y="13607"/>
                    <a:pt x="104556" y="13652"/>
                  </a:cubicBezTo>
                  <a:cubicBezTo>
                    <a:pt x="104566" y="13682"/>
                    <a:pt x="104566" y="13716"/>
                    <a:pt x="104568" y="13755"/>
                  </a:cubicBezTo>
                  <a:cubicBezTo>
                    <a:pt x="104568" y="13815"/>
                    <a:pt x="104571" y="13877"/>
                    <a:pt x="104616" y="13924"/>
                  </a:cubicBezTo>
                  <a:cubicBezTo>
                    <a:pt x="104657" y="13967"/>
                    <a:pt x="104709" y="13974"/>
                    <a:pt x="104764" y="13974"/>
                  </a:cubicBezTo>
                  <a:cubicBezTo>
                    <a:pt x="104777" y="13974"/>
                    <a:pt x="104791" y="13974"/>
                    <a:pt x="104804" y="13974"/>
                  </a:cubicBezTo>
                  <a:cubicBezTo>
                    <a:pt x="104815" y="13973"/>
                    <a:pt x="104825" y="13973"/>
                    <a:pt x="104835" y="13973"/>
                  </a:cubicBezTo>
                  <a:cubicBezTo>
                    <a:pt x="104865" y="13973"/>
                    <a:pt x="104890" y="13975"/>
                    <a:pt x="104911" y="13980"/>
                  </a:cubicBezTo>
                  <a:cubicBezTo>
                    <a:pt x="104982" y="13997"/>
                    <a:pt x="105029" y="14059"/>
                    <a:pt x="105078" y="14124"/>
                  </a:cubicBezTo>
                  <a:cubicBezTo>
                    <a:pt x="105113" y="14166"/>
                    <a:pt x="105147" y="14211"/>
                    <a:pt x="105188" y="14246"/>
                  </a:cubicBezTo>
                  <a:cubicBezTo>
                    <a:pt x="105256" y="14299"/>
                    <a:pt x="105340" y="14323"/>
                    <a:pt x="105425" y="14344"/>
                  </a:cubicBezTo>
                  <a:cubicBezTo>
                    <a:pt x="105917" y="14469"/>
                    <a:pt x="106425" y="14534"/>
                    <a:pt x="106933" y="14534"/>
                  </a:cubicBezTo>
                  <a:cubicBezTo>
                    <a:pt x="106964" y="14534"/>
                    <a:pt x="106996" y="14533"/>
                    <a:pt x="107028" y="14533"/>
                  </a:cubicBezTo>
                  <a:lnTo>
                    <a:pt x="107054" y="14533"/>
                  </a:lnTo>
                  <a:cubicBezTo>
                    <a:pt x="107165" y="14533"/>
                    <a:pt x="107285" y="14546"/>
                    <a:pt x="107337" y="14631"/>
                  </a:cubicBezTo>
                  <a:cubicBezTo>
                    <a:pt x="107349" y="14653"/>
                    <a:pt x="107360" y="14678"/>
                    <a:pt x="107371" y="14706"/>
                  </a:cubicBezTo>
                  <a:cubicBezTo>
                    <a:pt x="107399" y="14773"/>
                    <a:pt x="107431" y="14848"/>
                    <a:pt x="107497" y="14850"/>
                  </a:cubicBezTo>
                  <a:cubicBezTo>
                    <a:pt x="107508" y="15105"/>
                    <a:pt x="107549" y="15358"/>
                    <a:pt x="107617" y="15600"/>
                  </a:cubicBezTo>
                  <a:cubicBezTo>
                    <a:pt x="107654" y="15726"/>
                    <a:pt x="107703" y="15855"/>
                    <a:pt x="107804" y="15940"/>
                  </a:cubicBezTo>
                  <a:cubicBezTo>
                    <a:pt x="107868" y="15998"/>
                    <a:pt x="107956" y="16028"/>
                    <a:pt x="108050" y="16028"/>
                  </a:cubicBezTo>
                  <a:cubicBezTo>
                    <a:pt x="108181" y="16028"/>
                    <a:pt x="108301" y="15970"/>
                    <a:pt x="108371" y="15874"/>
                  </a:cubicBezTo>
                  <a:cubicBezTo>
                    <a:pt x="108401" y="15831"/>
                    <a:pt x="108416" y="15788"/>
                    <a:pt x="108412" y="15750"/>
                  </a:cubicBezTo>
                  <a:cubicBezTo>
                    <a:pt x="108404" y="15673"/>
                    <a:pt x="108335" y="15632"/>
                    <a:pt x="108277" y="15598"/>
                  </a:cubicBezTo>
                  <a:cubicBezTo>
                    <a:pt x="108258" y="15587"/>
                    <a:pt x="108239" y="15574"/>
                    <a:pt x="108221" y="15561"/>
                  </a:cubicBezTo>
                  <a:cubicBezTo>
                    <a:pt x="108161" y="15518"/>
                    <a:pt x="108127" y="15443"/>
                    <a:pt x="108125" y="15362"/>
                  </a:cubicBezTo>
                  <a:cubicBezTo>
                    <a:pt x="108125" y="15278"/>
                    <a:pt x="108159" y="15203"/>
                    <a:pt x="108217" y="15161"/>
                  </a:cubicBezTo>
                  <a:cubicBezTo>
                    <a:pt x="108256" y="15131"/>
                    <a:pt x="108305" y="15113"/>
                    <a:pt x="108359" y="15113"/>
                  </a:cubicBezTo>
                  <a:cubicBezTo>
                    <a:pt x="108468" y="15113"/>
                    <a:pt x="108568" y="15178"/>
                    <a:pt x="108603" y="15268"/>
                  </a:cubicBezTo>
                  <a:cubicBezTo>
                    <a:pt x="108609" y="15283"/>
                    <a:pt x="108616" y="15300"/>
                    <a:pt x="108620" y="15317"/>
                  </a:cubicBezTo>
                  <a:cubicBezTo>
                    <a:pt x="108631" y="15358"/>
                    <a:pt x="108643" y="15400"/>
                    <a:pt x="108676" y="15433"/>
                  </a:cubicBezTo>
                  <a:cubicBezTo>
                    <a:pt x="108723" y="15482"/>
                    <a:pt x="108787" y="15488"/>
                    <a:pt x="108838" y="15488"/>
                  </a:cubicBezTo>
                  <a:cubicBezTo>
                    <a:pt x="108858" y="15488"/>
                    <a:pt x="108877" y="15486"/>
                    <a:pt x="108896" y="15486"/>
                  </a:cubicBezTo>
                  <a:cubicBezTo>
                    <a:pt x="108910" y="15485"/>
                    <a:pt x="108924" y="15485"/>
                    <a:pt x="108938" y="15485"/>
                  </a:cubicBezTo>
                  <a:cubicBezTo>
                    <a:pt x="108951" y="15485"/>
                    <a:pt x="108965" y="15485"/>
                    <a:pt x="108978" y="15486"/>
                  </a:cubicBezTo>
                  <a:cubicBezTo>
                    <a:pt x="109104" y="15493"/>
                    <a:pt x="109222" y="15591"/>
                    <a:pt x="109250" y="15715"/>
                  </a:cubicBezTo>
                  <a:lnTo>
                    <a:pt x="109254" y="15733"/>
                  </a:lnTo>
                  <a:lnTo>
                    <a:pt x="109273" y="15735"/>
                  </a:lnTo>
                  <a:cubicBezTo>
                    <a:pt x="109687" y="15788"/>
                    <a:pt x="110085" y="15943"/>
                    <a:pt x="110469" y="16090"/>
                  </a:cubicBezTo>
                  <a:cubicBezTo>
                    <a:pt x="110546" y="16120"/>
                    <a:pt x="110621" y="16159"/>
                    <a:pt x="110636" y="16225"/>
                  </a:cubicBezTo>
                  <a:cubicBezTo>
                    <a:pt x="110638" y="16238"/>
                    <a:pt x="110638" y="16255"/>
                    <a:pt x="110638" y="16272"/>
                  </a:cubicBezTo>
                  <a:cubicBezTo>
                    <a:pt x="110638" y="16290"/>
                    <a:pt x="110638" y="16305"/>
                    <a:pt x="110642" y="16322"/>
                  </a:cubicBezTo>
                  <a:cubicBezTo>
                    <a:pt x="110651" y="16380"/>
                    <a:pt x="110687" y="16422"/>
                    <a:pt x="110722" y="16465"/>
                  </a:cubicBezTo>
                  <a:cubicBezTo>
                    <a:pt x="110737" y="16480"/>
                    <a:pt x="110750" y="16497"/>
                    <a:pt x="110762" y="16515"/>
                  </a:cubicBezTo>
                  <a:cubicBezTo>
                    <a:pt x="110837" y="16624"/>
                    <a:pt x="110831" y="16785"/>
                    <a:pt x="110747" y="16885"/>
                  </a:cubicBezTo>
                  <a:cubicBezTo>
                    <a:pt x="110690" y="16958"/>
                    <a:pt x="110597" y="17001"/>
                    <a:pt x="110501" y="17001"/>
                  </a:cubicBezTo>
                  <a:cubicBezTo>
                    <a:pt x="110467" y="17001"/>
                    <a:pt x="110435" y="16994"/>
                    <a:pt x="110405" y="16984"/>
                  </a:cubicBezTo>
                  <a:cubicBezTo>
                    <a:pt x="110402" y="16941"/>
                    <a:pt x="110383" y="16896"/>
                    <a:pt x="110349" y="16859"/>
                  </a:cubicBezTo>
                  <a:cubicBezTo>
                    <a:pt x="110309" y="16816"/>
                    <a:pt x="110254" y="16793"/>
                    <a:pt x="110200" y="16793"/>
                  </a:cubicBezTo>
                  <a:cubicBezTo>
                    <a:pt x="110189" y="16793"/>
                    <a:pt x="110179" y="16794"/>
                    <a:pt x="110169" y="16795"/>
                  </a:cubicBezTo>
                  <a:lnTo>
                    <a:pt x="110139" y="16802"/>
                  </a:lnTo>
                  <a:lnTo>
                    <a:pt x="110148" y="16832"/>
                  </a:lnTo>
                  <a:cubicBezTo>
                    <a:pt x="110165" y="16881"/>
                    <a:pt x="110145" y="16924"/>
                    <a:pt x="110126" y="16949"/>
                  </a:cubicBezTo>
                  <a:cubicBezTo>
                    <a:pt x="110085" y="17007"/>
                    <a:pt x="110006" y="17048"/>
                    <a:pt x="109933" y="17048"/>
                  </a:cubicBezTo>
                  <a:lnTo>
                    <a:pt x="109925" y="17048"/>
                  </a:lnTo>
                  <a:cubicBezTo>
                    <a:pt x="109826" y="17046"/>
                    <a:pt x="109738" y="16999"/>
                    <a:pt x="109642" y="16952"/>
                  </a:cubicBezTo>
                  <a:cubicBezTo>
                    <a:pt x="109612" y="16934"/>
                    <a:pt x="109580" y="16919"/>
                    <a:pt x="109548" y="16904"/>
                  </a:cubicBezTo>
                  <a:cubicBezTo>
                    <a:pt x="109492" y="16881"/>
                    <a:pt x="109408" y="16851"/>
                    <a:pt x="109318" y="16851"/>
                  </a:cubicBezTo>
                  <a:cubicBezTo>
                    <a:pt x="109239" y="16851"/>
                    <a:pt x="109175" y="16874"/>
                    <a:pt x="109123" y="16919"/>
                  </a:cubicBezTo>
                  <a:lnTo>
                    <a:pt x="109117" y="16926"/>
                  </a:lnTo>
                  <a:lnTo>
                    <a:pt x="109115" y="16937"/>
                  </a:lnTo>
                  <a:cubicBezTo>
                    <a:pt x="109093" y="17078"/>
                    <a:pt x="109203" y="17174"/>
                    <a:pt x="109310" y="17267"/>
                  </a:cubicBezTo>
                  <a:cubicBezTo>
                    <a:pt x="109359" y="17309"/>
                    <a:pt x="109408" y="17352"/>
                    <a:pt x="109445" y="17399"/>
                  </a:cubicBezTo>
                  <a:cubicBezTo>
                    <a:pt x="109537" y="17519"/>
                    <a:pt x="109545" y="17699"/>
                    <a:pt x="109464" y="17828"/>
                  </a:cubicBezTo>
                  <a:cubicBezTo>
                    <a:pt x="109396" y="17932"/>
                    <a:pt x="109266" y="17998"/>
                    <a:pt x="109140" y="17998"/>
                  </a:cubicBezTo>
                  <a:cubicBezTo>
                    <a:pt x="109116" y="17998"/>
                    <a:pt x="109091" y="17996"/>
                    <a:pt x="109068" y="17991"/>
                  </a:cubicBezTo>
                  <a:lnTo>
                    <a:pt x="109033" y="17982"/>
                  </a:lnTo>
                  <a:lnTo>
                    <a:pt x="109044" y="18280"/>
                  </a:lnTo>
                  <a:lnTo>
                    <a:pt x="109063" y="18284"/>
                  </a:lnTo>
                  <a:cubicBezTo>
                    <a:pt x="109145" y="18306"/>
                    <a:pt x="109216" y="18364"/>
                    <a:pt x="109254" y="18436"/>
                  </a:cubicBezTo>
                  <a:cubicBezTo>
                    <a:pt x="109181" y="18518"/>
                    <a:pt x="109068" y="18565"/>
                    <a:pt x="108941" y="18565"/>
                  </a:cubicBezTo>
                  <a:cubicBezTo>
                    <a:pt x="108776" y="18565"/>
                    <a:pt x="108581" y="18483"/>
                    <a:pt x="108513" y="18299"/>
                  </a:cubicBezTo>
                  <a:lnTo>
                    <a:pt x="108509" y="18284"/>
                  </a:lnTo>
                  <a:lnTo>
                    <a:pt x="108204" y="18229"/>
                  </a:lnTo>
                  <a:lnTo>
                    <a:pt x="108204" y="17980"/>
                  </a:lnTo>
                  <a:lnTo>
                    <a:pt x="108164" y="17980"/>
                  </a:lnTo>
                  <a:cubicBezTo>
                    <a:pt x="107831" y="17980"/>
                    <a:pt x="107506" y="17924"/>
                    <a:pt x="107193" y="17815"/>
                  </a:cubicBezTo>
                  <a:cubicBezTo>
                    <a:pt x="107191" y="17594"/>
                    <a:pt x="107086" y="17374"/>
                    <a:pt x="106912" y="17230"/>
                  </a:cubicBezTo>
                  <a:cubicBezTo>
                    <a:pt x="106724" y="17121"/>
                    <a:pt x="106505" y="17061"/>
                    <a:pt x="106278" y="17061"/>
                  </a:cubicBezTo>
                  <a:cubicBezTo>
                    <a:pt x="106109" y="17061"/>
                    <a:pt x="105940" y="17095"/>
                    <a:pt x="105790" y="17162"/>
                  </a:cubicBezTo>
                  <a:lnTo>
                    <a:pt x="105773" y="17168"/>
                  </a:lnTo>
                  <a:cubicBezTo>
                    <a:pt x="105712" y="17194"/>
                    <a:pt x="105648" y="17219"/>
                    <a:pt x="105592" y="17219"/>
                  </a:cubicBezTo>
                  <a:cubicBezTo>
                    <a:pt x="105571" y="17219"/>
                    <a:pt x="105551" y="17216"/>
                    <a:pt x="105533" y="17207"/>
                  </a:cubicBezTo>
                  <a:cubicBezTo>
                    <a:pt x="105483" y="17183"/>
                    <a:pt x="105458" y="17132"/>
                    <a:pt x="105430" y="17078"/>
                  </a:cubicBezTo>
                  <a:cubicBezTo>
                    <a:pt x="105402" y="17024"/>
                    <a:pt x="105372" y="16969"/>
                    <a:pt x="105320" y="16934"/>
                  </a:cubicBezTo>
                  <a:cubicBezTo>
                    <a:pt x="105297" y="16919"/>
                    <a:pt x="105273" y="16909"/>
                    <a:pt x="105248" y="16900"/>
                  </a:cubicBezTo>
                  <a:cubicBezTo>
                    <a:pt x="105224" y="16892"/>
                    <a:pt x="105203" y="16883"/>
                    <a:pt x="105183" y="16868"/>
                  </a:cubicBezTo>
                  <a:cubicBezTo>
                    <a:pt x="105151" y="16844"/>
                    <a:pt x="105134" y="16814"/>
                    <a:pt x="105130" y="16776"/>
                  </a:cubicBezTo>
                  <a:cubicBezTo>
                    <a:pt x="105123" y="16677"/>
                    <a:pt x="105205" y="16547"/>
                    <a:pt x="105290" y="16459"/>
                  </a:cubicBezTo>
                  <a:cubicBezTo>
                    <a:pt x="105380" y="16365"/>
                    <a:pt x="105468" y="16219"/>
                    <a:pt x="105453" y="16099"/>
                  </a:cubicBezTo>
                  <a:cubicBezTo>
                    <a:pt x="105447" y="16043"/>
                    <a:pt x="105417" y="15998"/>
                    <a:pt x="105370" y="15970"/>
                  </a:cubicBezTo>
                  <a:cubicBezTo>
                    <a:pt x="105338" y="15949"/>
                    <a:pt x="105297" y="15938"/>
                    <a:pt x="105248" y="15938"/>
                  </a:cubicBezTo>
                  <a:cubicBezTo>
                    <a:pt x="105224" y="15938"/>
                    <a:pt x="105198" y="15940"/>
                    <a:pt x="105166" y="15947"/>
                  </a:cubicBezTo>
                  <a:cubicBezTo>
                    <a:pt x="104819" y="15996"/>
                    <a:pt x="104485" y="16157"/>
                    <a:pt x="104228" y="16397"/>
                  </a:cubicBezTo>
                  <a:cubicBezTo>
                    <a:pt x="104191" y="16433"/>
                    <a:pt x="104174" y="16480"/>
                    <a:pt x="104183" y="16534"/>
                  </a:cubicBezTo>
                  <a:cubicBezTo>
                    <a:pt x="104194" y="16620"/>
                    <a:pt x="104264" y="16718"/>
                    <a:pt x="104356" y="16770"/>
                  </a:cubicBezTo>
                  <a:cubicBezTo>
                    <a:pt x="104380" y="16782"/>
                    <a:pt x="104406" y="16797"/>
                    <a:pt x="104431" y="16810"/>
                  </a:cubicBezTo>
                  <a:cubicBezTo>
                    <a:pt x="104528" y="16859"/>
                    <a:pt x="104626" y="16909"/>
                    <a:pt x="104656" y="17003"/>
                  </a:cubicBezTo>
                  <a:cubicBezTo>
                    <a:pt x="104673" y="17057"/>
                    <a:pt x="104667" y="17106"/>
                    <a:pt x="104637" y="17155"/>
                  </a:cubicBezTo>
                  <a:cubicBezTo>
                    <a:pt x="104564" y="17267"/>
                    <a:pt x="104382" y="17339"/>
                    <a:pt x="104243" y="17359"/>
                  </a:cubicBezTo>
                  <a:cubicBezTo>
                    <a:pt x="104062" y="17383"/>
                    <a:pt x="103878" y="17395"/>
                    <a:pt x="103695" y="17395"/>
                  </a:cubicBezTo>
                  <a:cubicBezTo>
                    <a:pt x="103520" y="17395"/>
                    <a:pt x="103344" y="17384"/>
                    <a:pt x="103172" y="17361"/>
                  </a:cubicBezTo>
                  <a:lnTo>
                    <a:pt x="103127" y="17354"/>
                  </a:lnTo>
                  <a:lnTo>
                    <a:pt x="103144" y="17397"/>
                  </a:lnTo>
                  <a:cubicBezTo>
                    <a:pt x="103178" y="17479"/>
                    <a:pt x="103088" y="17567"/>
                    <a:pt x="103032" y="17611"/>
                  </a:cubicBezTo>
                  <a:cubicBezTo>
                    <a:pt x="102917" y="17706"/>
                    <a:pt x="102777" y="17802"/>
                    <a:pt x="102625" y="17802"/>
                  </a:cubicBezTo>
                  <a:lnTo>
                    <a:pt x="102619" y="17802"/>
                  </a:lnTo>
                  <a:cubicBezTo>
                    <a:pt x="102535" y="17800"/>
                    <a:pt x="102450" y="17755"/>
                    <a:pt x="102398" y="17684"/>
                  </a:cubicBezTo>
                  <a:cubicBezTo>
                    <a:pt x="102362" y="17635"/>
                    <a:pt x="102349" y="17577"/>
                    <a:pt x="102366" y="17526"/>
                  </a:cubicBezTo>
                  <a:lnTo>
                    <a:pt x="102377" y="17489"/>
                  </a:lnTo>
                  <a:lnTo>
                    <a:pt x="102338" y="17492"/>
                  </a:lnTo>
                  <a:cubicBezTo>
                    <a:pt x="102092" y="17504"/>
                    <a:pt x="101856" y="17528"/>
                    <a:pt x="101695" y="17686"/>
                  </a:cubicBezTo>
                  <a:cubicBezTo>
                    <a:pt x="101599" y="17781"/>
                    <a:pt x="101563" y="17944"/>
                    <a:pt x="101608" y="18081"/>
                  </a:cubicBezTo>
                  <a:cubicBezTo>
                    <a:pt x="101640" y="18184"/>
                    <a:pt x="101710" y="18250"/>
                    <a:pt x="101805" y="18265"/>
                  </a:cubicBezTo>
                  <a:cubicBezTo>
                    <a:pt x="101833" y="18269"/>
                    <a:pt x="101869" y="18269"/>
                    <a:pt x="101910" y="18269"/>
                  </a:cubicBezTo>
                  <a:cubicBezTo>
                    <a:pt x="101925" y="18269"/>
                    <a:pt x="101940" y="18268"/>
                    <a:pt x="101955" y="18268"/>
                  </a:cubicBezTo>
                  <a:cubicBezTo>
                    <a:pt x="101994" y="18268"/>
                    <a:pt x="102032" y="18273"/>
                    <a:pt x="102062" y="18299"/>
                  </a:cubicBezTo>
                  <a:cubicBezTo>
                    <a:pt x="102115" y="18346"/>
                    <a:pt x="102100" y="18438"/>
                    <a:pt x="102090" y="18513"/>
                  </a:cubicBezTo>
                  <a:cubicBezTo>
                    <a:pt x="102075" y="18618"/>
                    <a:pt x="102062" y="18775"/>
                    <a:pt x="102128" y="18908"/>
                  </a:cubicBezTo>
                  <a:cubicBezTo>
                    <a:pt x="102184" y="19021"/>
                    <a:pt x="102302" y="19101"/>
                    <a:pt x="102413" y="19101"/>
                  </a:cubicBezTo>
                  <a:lnTo>
                    <a:pt x="102432" y="19101"/>
                  </a:lnTo>
                  <a:cubicBezTo>
                    <a:pt x="102409" y="19220"/>
                    <a:pt x="102402" y="19343"/>
                    <a:pt x="102411" y="19465"/>
                  </a:cubicBezTo>
                  <a:lnTo>
                    <a:pt x="102413" y="19501"/>
                  </a:lnTo>
                  <a:lnTo>
                    <a:pt x="102447" y="19486"/>
                  </a:lnTo>
                  <a:cubicBezTo>
                    <a:pt x="102469" y="19477"/>
                    <a:pt x="102492" y="19473"/>
                    <a:pt x="102516" y="19473"/>
                  </a:cubicBezTo>
                  <a:cubicBezTo>
                    <a:pt x="102582" y="19473"/>
                    <a:pt x="102653" y="19506"/>
                    <a:pt x="102700" y="19563"/>
                  </a:cubicBezTo>
                  <a:cubicBezTo>
                    <a:pt x="102741" y="19613"/>
                    <a:pt x="102758" y="19670"/>
                    <a:pt x="102749" y="19726"/>
                  </a:cubicBezTo>
                  <a:lnTo>
                    <a:pt x="102743" y="19754"/>
                  </a:lnTo>
                  <a:lnTo>
                    <a:pt x="102938" y="19780"/>
                  </a:lnTo>
                  <a:cubicBezTo>
                    <a:pt x="102985" y="19977"/>
                    <a:pt x="103129" y="20155"/>
                    <a:pt x="103324" y="20257"/>
                  </a:cubicBezTo>
                  <a:cubicBezTo>
                    <a:pt x="103447" y="20323"/>
                    <a:pt x="103591" y="20357"/>
                    <a:pt x="103733" y="20357"/>
                  </a:cubicBezTo>
                  <a:cubicBezTo>
                    <a:pt x="103805" y="20357"/>
                    <a:pt x="103877" y="20348"/>
                    <a:pt x="103945" y="20330"/>
                  </a:cubicBezTo>
                  <a:lnTo>
                    <a:pt x="103945" y="20330"/>
                  </a:lnTo>
                  <a:cubicBezTo>
                    <a:pt x="103947" y="20360"/>
                    <a:pt x="103939" y="20388"/>
                    <a:pt x="103921" y="20414"/>
                  </a:cubicBezTo>
                  <a:cubicBezTo>
                    <a:pt x="103859" y="20502"/>
                    <a:pt x="103703" y="20549"/>
                    <a:pt x="103581" y="20555"/>
                  </a:cubicBezTo>
                  <a:lnTo>
                    <a:pt x="103551" y="20557"/>
                  </a:lnTo>
                  <a:lnTo>
                    <a:pt x="103583" y="20727"/>
                  </a:lnTo>
                  <a:cubicBezTo>
                    <a:pt x="103587" y="20750"/>
                    <a:pt x="103579" y="20774"/>
                    <a:pt x="103570" y="20802"/>
                  </a:cubicBezTo>
                  <a:cubicBezTo>
                    <a:pt x="103566" y="20812"/>
                    <a:pt x="103564" y="20823"/>
                    <a:pt x="103559" y="20834"/>
                  </a:cubicBezTo>
                  <a:cubicBezTo>
                    <a:pt x="103473" y="20860"/>
                    <a:pt x="103399" y="20874"/>
                    <a:pt x="103337" y="20874"/>
                  </a:cubicBezTo>
                  <a:cubicBezTo>
                    <a:pt x="103250" y="20874"/>
                    <a:pt x="103186" y="20847"/>
                    <a:pt x="103146" y="20793"/>
                  </a:cubicBezTo>
                  <a:cubicBezTo>
                    <a:pt x="103135" y="20778"/>
                    <a:pt x="103129" y="20763"/>
                    <a:pt x="103120" y="20746"/>
                  </a:cubicBezTo>
                  <a:cubicBezTo>
                    <a:pt x="103109" y="20725"/>
                    <a:pt x="103099" y="20703"/>
                    <a:pt x="103082" y="20684"/>
                  </a:cubicBezTo>
                  <a:cubicBezTo>
                    <a:pt x="103028" y="20617"/>
                    <a:pt x="102940" y="20598"/>
                    <a:pt x="102874" y="20583"/>
                  </a:cubicBezTo>
                  <a:lnTo>
                    <a:pt x="102447" y="20487"/>
                  </a:lnTo>
                  <a:cubicBezTo>
                    <a:pt x="102387" y="20474"/>
                    <a:pt x="102319" y="20457"/>
                    <a:pt x="102270" y="20418"/>
                  </a:cubicBezTo>
                  <a:cubicBezTo>
                    <a:pt x="102263" y="20412"/>
                    <a:pt x="102255" y="20405"/>
                    <a:pt x="102248" y="20399"/>
                  </a:cubicBezTo>
                  <a:cubicBezTo>
                    <a:pt x="102227" y="20377"/>
                    <a:pt x="102203" y="20356"/>
                    <a:pt x="102169" y="20347"/>
                  </a:cubicBezTo>
                  <a:cubicBezTo>
                    <a:pt x="102160" y="20345"/>
                    <a:pt x="102152" y="20343"/>
                    <a:pt x="102141" y="20343"/>
                  </a:cubicBezTo>
                  <a:cubicBezTo>
                    <a:pt x="102057" y="20343"/>
                    <a:pt x="102000" y="20444"/>
                    <a:pt x="101991" y="20538"/>
                  </a:cubicBezTo>
                  <a:lnTo>
                    <a:pt x="101989" y="20555"/>
                  </a:lnTo>
                  <a:cubicBezTo>
                    <a:pt x="101982" y="20630"/>
                    <a:pt x="101974" y="20714"/>
                    <a:pt x="101916" y="20742"/>
                  </a:cubicBezTo>
                  <a:cubicBezTo>
                    <a:pt x="101904" y="20747"/>
                    <a:pt x="101890" y="20749"/>
                    <a:pt x="101875" y="20749"/>
                  </a:cubicBezTo>
                  <a:cubicBezTo>
                    <a:pt x="101852" y="20749"/>
                    <a:pt x="101826" y="20744"/>
                    <a:pt x="101798" y="20737"/>
                  </a:cubicBezTo>
                  <a:cubicBezTo>
                    <a:pt x="101770" y="20732"/>
                    <a:pt x="101742" y="20725"/>
                    <a:pt x="101713" y="20725"/>
                  </a:cubicBezTo>
                  <a:cubicBezTo>
                    <a:pt x="101707" y="20725"/>
                    <a:pt x="101700" y="20726"/>
                    <a:pt x="101693" y="20727"/>
                  </a:cubicBezTo>
                  <a:cubicBezTo>
                    <a:pt x="101590" y="20735"/>
                    <a:pt x="101533" y="20821"/>
                    <a:pt x="101477" y="20902"/>
                  </a:cubicBezTo>
                  <a:cubicBezTo>
                    <a:pt x="101430" y="20973"/>
                    <a:pt x="101387" y="21037"/>
                    <a:pt x="101318" y="21061"/>
                  </a:cubicBezTo>
                  <a:cubicBezTo>
                    <a:pt x="101290" y="21069"/>
                    <a:pt x="101258" y="21072"/>
                    <a:pt x="101224" y="21074"/>
                  </a:cubicBezTo>
                  <a:cubicBezTo>
                    <a:pt x="101173" y="21076"/>
                    <a:pt x="101117" y="21080"/>
                    <a:pt x="101072" y="21114"/>
                  </a:cubicBezTo>
                  <a:cubicBezTo>
                    <a:pt x="101038" y="21142"/>
                    <a:pt x="101021" y="21181"/>
                    <a:pt x="101003" y="21217"/>
                  </a:cubicBezTo>
                  <a:cubicBezTo>
                    <a:pt x="100988" y="21249"/>
                    <a:pt x="100976" y="21279"/>
                    <a:pt x="100954" y="21299"/>
                  </a:cubicBezTo>
                  <a:cubicBezTo>
                    <a:pt x="100928" y="21322"/>
                    <a:pt x="100894" y="21333"/>
                    <a:pt x="100845" y="21333"/>
                  </a:cubicBezTo>
                  <a:cubicBezTo>
                    <a:pt x="100817" y="21333"/>
                    <a:pt x="100787" y="21329"/>
                    <a:pt x="100766" y="21327"/>
                  </a:cubicBezTo>
                  <a:cubicBezTo>
                    <a:pt x="100736" y="21320"/>
                    <a:pt x="100703" y="21316"/>
                    <a:pt x="100673" y="21312"/>
                  </a:cubicBezTo>
                  <a:cubicBezTo>
                    <a:pt x="100560" y="21294"/>
                    <a:pt x="100444" y="21275"/>
                    <a:pt x="100331" y="21275"/>
                  </a:cubicBezTo>
                  <a:cubicBezTo>
                    <a:pt x="100281" y="21275"/>
                    <a:pt x="100236" y="21279"/>
                    <a:pt x="100194" y="21286"/>
                  </a:cubicBezTo>
                  <a:cubicBezTo>
                    <a:pt x="100018" y="21312"/>
                    <a:pt x="99819" y="21421"/>
                    <a:pt x="99754" y="21605"/>
                  </a:cubicBezTo>
                  <a:cubicBezTo>
                    <a:pt x="99692" y="21584"/>
                    <a:pt x="99594" y="21556"/>
                    <a:pt x="99495" y="21556"/>
                  </a:cubicBezTo>
                  <a:cubicBezTo>
                    <a:pt x="99362" y="21556"/>
                    <a:pt x="99270" y="21605"/>
                    <a:pt x="99232" y="21701"/>
                  </a:cubicBezTo>
                  <a:cubicBezTo>
                    <a:pt x="99221" y="21725"/>
                    <a:pt x="99217" y="21751"/>
                    <a:pt x="99212" y="21774"/>
                  </a:cubicBezTo>
                  <a:cubicBezTo>
                    <a:pt x="99206" y="21802"/>
                    <a:pt x="99199" y="21830"/>
                    <a:pt x="99187" y="21854"/>
                  </a:cubicBezTo>
                  <a:cubicBezTo>
                    <a:pt x="99148" y="21920"/>
                    <a:pt x="99067" y="21926"/>
                    <a:pt x="98974" y="21935"/>
                  </a:cubicBezTo>
                  <a:cubicBezTo>
                    <a:pt x="98914" y="21939"/>
                    <a:pt x="98850" y="21946"/>
                    <a:pt x="98797" y="21969"/>
                  </a:cubicBezTo>
                  <a:cubicBezTo>
                    <a:pt x="98704" y="22008"/>
                    <a:pt x="98647" y="22089"/>
                    <a:pt x="98593" y="22171"/>
                  </a:cubicBezTo>
                  <a:cubicBezTo>
                    <a:pt x="98542" y="22244"/>
                    <a:pt x="98495" y="22314"/>
                    <a:pt x="98422" y="22351"/>
                  </a:cubicBezTo>
                  <a:cubicBezTo>
                    <a:pt x="98387" y="22366"/>
                    <a:pt x="98351" y="22374"/>
                    <a:pt x="98312" y="22383"/>
                  </a:cubicBezTo>
                  <a:cubicBezTo>
                    <a:pt x="98278" y="22389"/>
                    <a:pt x="98244" y="22398"/>
                    <a:pt x="98210" y="22411"/>
                  </a:cubicBezTo>
                  <a:cubicBezTo>
                    <a:pt x="98049" y="22473"/>
                    <a:pt x="97967" y="22646"/>
                    <a:pt x="97905" y="22807"/>
                  </a:cubicBezTo>
                  <a:lnTo>
                    <a:pt x="97644" y="22831"/>
                  </a:lnTo>
                  <a:lnTo>
                    <a:pt x="97646" y="22856"/>
                  </a:lnTo>
                  <a:cubicBezTo>
                    <a:pt x="97653" y="22966"/>
                    <a:pt x="97582" y="23083"/>
                    <a:pt x="97466" y="23154"/>
                  </a:cubicBezTo>
                  <a:cubicBezTo>
                    <a:pt x="97357" y="23223"/>
                    <a:pt x="97226" y="23244"/>
                    <a:pt x="97100" y="23259"/>
                  </a:cubicBezTo>
                  <a:cubicBezTo>
                    <a:pt x="97089" y="23261"/>
                    <a:pt x="97077" y="23262"/>
                    <a:pt x="97066" y="23262"/>
                  </a:cubicBezTo>
                  <a:cubicBezTo>
                    <a:pt x="97046" y="23262"/>
                    <a:pt x="97028" y="23258"/>
                    <a:pt x="97018" y="23248"/>
                  </a:cubicBezTo>
                  <a:cubicBezTo>
                    <a:pt x="97001" y="23235"/>
                    <a:pt x="96999" y="23210"/>
                    <a:pt x="96995" y="23180"/>
                  </a:cubicBezTo>
                  <a:cubicBezTo>
                    <a:pt x="96993" y="23150"/>
                    <a:pt x="96988" y="23118"/>
                    <a:pt x="96971" y="23090"/>
                  </a:cubicBezTo>
                  <a:cubicBezTo>
                    <a:pt x="96939" y="23043"/>
                    <a:pt x="96881" y="23034"/>
                    <a:pt x="96832" y="23028"/>
                  </a:cubicBezTo>
                  <a:cubicBezTo>
                    <a:pt x="96793" y="23023"/>
                    <a:pt x="96759" y="23019"/>
                    <a:pt x="96736" y="23000"/>
                  </a:cubicBezTo>
                  <a:cubicBezTo>
                    <a:pt x="96710" y="22981"/>
                    <a:pt x="96699" y="22946"/>
                    <a:pt x="96688" y="22912"/>
                  </a:cubicBezTo>
                  <a:cubicBezTo>
                    <a:pt x="96676" y="22878"/>
                    <a:pt x="96665" y="22841"/>
                    <a:pt x="96639" y="22811"/>
                  </a:cubicBezTo>
                  <a:cubicBezTo>
                    <a:pt x="96596" y="22764"/>
                    <a:pt x="96528" y="22751"/>
                    <a:pt x="96478" y="22743"/>
                  </a:cubicBezTo>
                  <a:cubicBezTo>
                    <a:pt x="96380" y="22726"/>
                    <a:pt x="96266" y="22706"/>
                    <a:pt x="96157" y="22706"/>
                  </a:cubicBezTo>
                  <a:cubicBezTo>
                    <a:pt x="96014" y="22706"/>
                    <a:pt x="95900" y="22738"/>
                    <a:pt x="95808" y="22801"/>
                  </a:cubicBezTo>
                  <a:cubicBezTo>
                    <a:pt x="95782" y="22818"/>
                    <a:pt x="95759" y="22837"/>
                    <a:pt x="95735" y="22856"/>
                  </a:cubicBezTo>
                  <a:cubicBezTo>
                    <a:pt x="95696" y="22891"/>
                    <a:pt x="95660" y="22921"/>
                    <a:pt x="95617" y="22938"/>
                  </a:cubicBezTo>
                  <a:cubicBezTo>
                    <a:pt x="95583" y="22953"/>
                    <a:pt x="95544" y="22959"/>
                    <a:pt x="95501" y="22966"/>
                  </a:cubicBezTo>
                  <a:cubicBezTo>
                    <a:pt x="95446" y="22974"/>
                    <a:pt x="95388" y="22983"/>
                    <a:pt x="95336" y="23017"/>
                  </a:cubicBezTo>
                  <a:cubicBezTo>
                    <a:pt x="95270" y="23062"/>
                    <a:pt x="95238" y="23135"/>
                    <a:pt x="95206" y="23205"/>
                  </a:cubicBezTo>
                  <a:cubicBezTo>
                    <a:pt x="95197" y="23229"/>
                    <a:pt x="95187" y="23253"/>
                    <a:pt x="95176" y="23274"/>
                  </a:cubicBezTo>
                  <a:cubicBezTo>
                    <a:pt x="95144" y="23333"/>
                    <a:pt x="95078" y="23394"/>
                    <a:pt x="95017" y="23394"/>
                  </a:cubicBezTo>
                  <a:cubicBezTo>
                    <a:pt x="95003" y="23394"/>
                    <a:pt x="94989" y="23391"/>
                    <a:pt x="94977" y="23383"/>
                  </a:cubicBezTo>
                  <a:cubicBezTo>
                    <a:pt x="94934" y="23360"/>
                    <a:pt x="94921" y="23302"/>
                    <a:pt x="94908" y="23244"/>
                  </a:cubicBezTo>
                  <a:cubicBezTo>
                    <a:pt x="94893" y="23184"/>
                    <a:pt x="94880" y="23122"/>
                    <a:pt x="94835" y="23079"/>
                  </a:cubicBezTo>
                  <a:cubicBezTo>
                    <a:pt x="94797" y="23043"/>
                    <a:pt x="94743" y="23030"/>
                    <a:pt x="94694" y="23017"/>
                  </a:cubicBezTo>
                  <a:cubicBezTo>
                    <a:pt x="94636" y="23002"/>
                    <a:pt x="94587" y="22989"/>
                    <a:pt x="94567" y="22948"/>
                  </a:cubicBezTo>
                  <a:cubicBezTo>
                    <a:pt x="94561" y="22940"/>
                    <a:pt x="94559" y="22929"/>
                    <a:pt x="94557" y="22918"/>
                  </a:cubicBezTo>
                  <a:cubicBezTo>
                    <a:pt x="94550" y="22901"/>
                    <a:pt x="94546" y="22882"/>
                    <a:pt x="94533" y="22865"/>
                  </a:cubicBezTo>
                  <a:cubicBezTo>
                    <a:pt x="94514" y="22837"/>
                    <a:pt x="94486" y="22822"/>
                    <a:pt x="94454" y="22822"/>
                  </a:cubicBezTo>
                  <a:cubicBezTo>
                    <a:pt x="94379" y="22822"/>
                    <a:pt x="94293" y="22903"/>
                    <a:pt x="94252" y="22983"/>
                  </a:cubicBezTo>
                  <a:cubicBezTo>
                    <a:pt x="94150" y="23193"/>
                    <a:pt x="94000" y="23437"/>
                    <a:pt x="93766" y="23465"/>
                  </a:cubicBezTo>
                  <a:cubicBezTo>
                    <a:pt x="93750" y="23467"/>
                    <a:pt x="93733" y="23468"/>
                    <a:pt x="93717" y="23468"/>
                  </a:cubicBezTo>
                  <a:cubicBezTo>
                    <a:pt x="93620" y="23468"/>
                    <a:pt x="93525" y="23433"/>
                    <a:pt x="93430" y="23398"/>
                  </a:cubicBezTo>
                  <a:cubicBezTo>
                    <a:pt x="93395" y="23385"/>
                    <a:pt x="93359" y="23373"/>
                    <a:pt x="93325" y="23362"/>
                  </a:cubicBezTo>
                  <a:cubicBezTo>
                    <a:pt x="93256" y="23340"/>
                    <a:pt x="93188" y="23330"/>
                    <a:pt x="93123" y="23330"/>
                  </a:cubicBezTo>
                  <a:cubicBezTo>
                    <a:pt x="93008" y="23330"/>
                    <a:pt x="92915" y="23368"/>
                    <a:pt x="92858" y="23439"/>
                  </a:cubicBezTo>
                  <a:cubicBezTo>
                    <a:pt x="92810" y="23497"/>
                    <a:pt x="92791" y="23572"/>
                    <a:pt x="92772" y="23643"/>
                  </a:cubicBezTo>
                  <a:cubicBezTo>
                    <a:pt x="92750" y="23724"/>
                    <a:pt x="92729" y="23799"/>
                    <a:pt x="92671" y="23846"/>
                  </a:cubicBezTo>
                  <a:cubicBezTo>
                    <a:pt x="92598" y="23904"/>
                    <a:pt x="92551" y="23966"/>
                    <a:pt x="92502" y="24032"/>
                  </a:cubicBezTo>
                  <a:cubicBezTo>
                    <a:pt x="92474" y="24069"/>
                    <a:pt x="92446" y="24105"/>
                    <a:pt x="92414" y="24142"/>
                  </a:cubicBezTo>
                  <a:cubicBezTo>
                    <a:pt x="92384" y="24174"/>
                    <a:pt x="92348" y="24215"/>
                    <a:pt x="92335" y="24268"/>
                  </a:cubicBezTo>
                  <a:cubicBezTo>
                    <a:pt x="92331" y="24287"/>
                    <a:pt x="92331" y="24309"/>
                    <a:pt x="92328" y="24330"/>
                  </a:cubicBezTo>
                  <a:cubicBezTo>
                    <a:pt x="92328" y="24350"/>
                    <a:pt x="92328" y="24369"/>
                    <a:pt x="92322" y="24386"/>
                  </a:cubicBezTo>
                  <a:cubicBezTo>
                    <a:pt x="92305" y="24446"/>
                    <a:pt x="92238" y="24476"/>
                    <a:pt x="92168" y="24508"/>
                  </a:cubicBezTo>
                  <a:cubicBezTo>
                    <a:pt x="92084" y="24547"/>
                    <a:pt x="91996" y="24585"/>
                    <a:pt x="91990" y="24682"/>
                  </a:cubicBezTo>
                  <a:cubicBezTo>
                    <a:pt x="91988" y="24701"/>
                    <a:pt x="91992" y="24720"/>
                    <a:pt x="91994" y="24737"/>
                  </a:cubicBezTo>
                  <a:cubicBezTo>
                    <a:pt x="91998" y="24757"/>
                    <a:pt x="92001" y="24774"/>
                    <a:pt x="91998" y="24789"/>
                  </a:cubicBezTo>
                  <a:cubicBezTo>
                    <a:pt x="91990" y="24840"/>
                    <a:pt x="91932" y="24864"/>
                    <a:pt x="91870" y="24887"/>
                  </a:cubicBezTo>
                  <a:cubicBezTo>
                    <a:pt x="91853" y="24896"/>
                    <a:pt x="91836" y="24902"/>
                    <a:pt x="91819" y="24909"/>
                  </a:cubicBezTo>
                  <a:cubicBezTo>
                    <a:pt x="91707" y="24962"/>
                    <a:pt x="91619" y="25082"/>
                    <a:pt x="91587" y="25230"/>
                  </a:cubicBezTo>
                  <a:cubicBezTo>
                    <a:pt x="91559" y="25361"/>
                    <a:pt x="91570" y="25494"/>
                    <a:pt x="91581" y="25622"/>
                  </a:cubicBezTo>
                  <a:cubicBezTo>
                    <a:pt x="91589" y="25725"/>
                    <a:pt x="91606" y="25839"/>
                    <a:pt x="91694" y="25901"/>
                  </a:cubicBezTo>
                  <a:cubicBezTo>
                    <a:pt x="91735" y="25929"/>
                    <a:pt x="91780" y="25939"/>
                    <a:pt x="91823" y="25948"/>
                  </a:cubicBezTo>
                  <a:cubicBezTo>
                    <a:pt x="91842" y="25952"/>
                    <a:pt x="91864" y="25956"/>
                    <a:pt x="91883" y="25965"/>
                  </a:cubicBezTo>
                  <a:cubicBezTo>
                    <a:pt x="91934" y="25982"/>
                    <a:pt x="91983" y="26025"/>
                    <a:pt x="91975" y="26070"/>
                  </a:cubicBezTo>
                  <a:lnTo>
                    <a:pt x="91968" y="26098"/>
                  </a:lnTo>
                  <a:lnTo>
                    <a:pt x="91996" y="26102"/>
                  </a:lnTo>
                  <a:lnTo>
                    <a:pt x="92007" y="26102"/>
                  </a:lnTo>
                  <a:cubicBezTo>
                    <a:pt x="92061" y="26102"/>
                    <a:pt x="92082" y="26049"/>
                    <a:pt x="92099" y="26008"/>
                  </a:cubicBezTo>
                  <a:cubicBezTo>
                    <a:pt x="92112" y="25976"/>
                    <a:pt x="92125" y="25944"/>
                    <a:pt x="92146" y="25933"/>
                  </a:cubicBezTo>
                  <a:cubicBezTo>
                    <a:pt x="92151" y="25931"/>
                    <a:pt x="92157" y="25930"/>
                    <a:pt x="92162" y="25930"/>
                  </a:cubicBezTo>
                  <a:cubicBezTo>
                    <a:pt x="92182" y="25930"/>
                    <a:pt x="92204" y="25943"/>
                    <a:pt x="92228" y="25956"/>
                  </a:cubicBezTo>
                  <a:cubicBezTo>
                    <a:pt x="92256" y="25974"/>
                    <a:pt x="92288" y="25993"/>
                    <a:pt x="92324" y="25997"/>
                  </a:cubicBezTo>
                  <a:lnTo>
                    <a:pt x="92333" y="25997"/>
                  </a:lnTo>
                  <a:cubicBezTo>
                    <a:pt x="92352" y="25997"/>
                    <a:pt x="92371" y="25991"/>
                    <a:pt x="92388" y="25986"/>
                  </a:cubicBezTo>
                  <a:cubicBezTo>
                    <a:pt x="92401" y="25982"/>
                    <a:pt x="92414" y="25980"/>
                    <a:pt x="92431" y="25978"/>
                  </a:cubicBezTo>
                  <a:cubicBezTo>
                    <a:pt x="92468" y="25978"/>
                    <a:pt x="92491" y="26004"/>
                    <a:pt x="92502" y="26021"/>
                  </a:cubicBezTo>
                  <a:cubicBezTo>
                    <a:pt x="92528" y="26055"/>
                    <a:pt x="92534" y="26104"/>
                    <a:pt x="92521" y="26141"/>
                  </a:cubicBezTo>
                  <a:cubicBezTo>
                    <a:pt x="92485" y="26235"/>
                    <a:pt x="92373" y="26271"/>
                    <a:pt x="92326" y="26282"/>
                  </a:cubicBezTo>
                  <a:cubicBezTo>
                    <a:pt x="92316" y="26284"/>
                    <a:pt x="92305" y="26286"/>
                    <a:pt x="92296" y="26289"/>
                  </a:cubicBezTo>
                  <a:cubicBezTo>
                    <a:pt x="92258" y="26297"/>
                    <a:pt x="92217" y="26306"/>
                    <a:pt x="92181" y="26327"/>
                  </a:cubicBezTo>
                  <a:cubicBezTo>
                    <a:pt x="92131" y="26359"/>
                    <a:pt x="92093" y="26426"/>
                    <a:pt x="92118" y="26483"/>
                  </a:cubicBezTo>
                  <a:cubicBezTo>
                    <a:pt x="92127" y="26503"/>
                    <a:pt x="92142" y="26518"/>
                    <a:pt x="92155" y="26531"/>
                  </a:cubicBezTo>
                  <a:cubicBezTo>
                    <a:pt x="92161" y="26537"/>
                    <a:pt x="92168" y="26546"/>
                    <a:pt x="92174" y="26554"/>
                  </a:cubicBezTo>
                  <a:cubicBezTo>
                    <a:pt x="92208" y="26603"/>
                    <a:pt x="92181" y="26659"/>
                    <a:pt x="92129" y="26745"/>
                  </a:cubicBezTo>
                  <a:cubicBezTo>
                    <a:pt x="92086" y="26818"/>
                    <a:pt x="92037" y="26899"/>
                    <a:pt x="92067" y="26983"/>
                  </a:cubicBezTo>
                  <a:cubicBezTo>
                    <a:pt x="92103" y="27083"/>
                    <a:pt x="92208" y="27096"/>
                    <a:pt x="92311" y="27109"/>
                  </a:cubicBezTo>
                  <a:cubicBezTo>
                    <a:pt x="92356" y="27116"/>
                    <a:pt x="92403" y="27120"/>
                    <a:pt x="92442" y="27135"/>
                  </a:cubicBezTo>
                  <a:cubicBezTo>
                    <a:pt x="92498" y="27152"/>
                    <a:pt x="92545" y="27197"/>
                    <a:pt x="92571" y="27255"/>
                  </a:cubicBezTo>
                  <a:cubicBezTo>
                    <a:pt x="92596" y="27310"/>
                    <a:pt x="92603" y="27373"/>
                    <a:pt x="92583" y="27424"/>
                  </a:cubicBezTo>
                  <a:cubicBezTo>
                    <a:pt x="92569" y="27431"/>
                    <a:pt x="92553" y="27434"/>
                    <a:pt x="92534" y="27434"/>
                  </a:cubicBezTo>
                  <a:cubicBezTo>
                    <a:pt x="92497" y="27434"/>
                    <a:pt x="92453" y="27422"/>
                    <a:pt x="92410" y="27409"/>
                  </a:cubicBezTo>
                  <a:cubicBezTo>
                    <a:pt x="92367" y="27396"/>
                    <a:pt x="92322" y="27381"/>
                    <a:pt x="92281" y="27381"/>
                  </a:cubicBezTo>
                  <a:cubicBezTo>
                    <a:pt x="92238" y="27381"/>
                    <a:pt x="92204" y="27398"/>
                    <a:pt x="92178" y="27428"/>
                  </a:cubicBezTo>
                  <a:cubicBezTo>
                    <a:pt x="92166" y="27445"/>
                    <a:pt x="92157" y="27465"/>
                    <a:pt x="92151" y="27482"/>
                  </a:cubicBezTo>
                  <a:cubicBezTo>
                    <a:pt x="92142" y="27499"/>
                    <a:pt x="92136" y="27514"/>
                    <a:pt x="92127" y="27527"/>
                  </a:cubicBezTo>
                  <a:cubicBezTo>
                    <a:pt x="92110" y="27544"/>
                    <a:pt x="92082" y="27553"/>
                    <a:pt x="92054" y="27561"/>
                  </a:cubicBezTo>
                  <a:cubicBezTo>
                    <a:pt x="92046" y="27563"/>
                    <a:pt x="92037" y="27565"/>
                    <a:pt x="92031" y="27570"/>
                  </a:cubicBezTo>
                  <a:cubicBezTo>
                    <a:pt x="91872" y="27621"/>
                    <a:pt x="91780" y="27765"/>
                    <a:pt x="91688" y="27904"/>
                  </a:cubicBezTo>
                  <a:cubicBezTo>
                    <a:pt x="91598" y="28043"/>
                    <a:pt x="91512" y="28176"/>
                    <a:pt x="91371" y="28219"/>
                  </a:cubicBezTo>
                  <a:cubicBezTo>
                    <a:pt x="91334" y="28230"/>
                    <a:pt x="91298" y="28234"/>
                    <a:pt x="91259" y="28238"/>
                  </a:cubicBezTo>
                  <a:cubicBezTo>
                    <a:pt x="91204" y="28245"/>
                    <a:pt x="91146" y="28251"/>
                    <a:pt x="91094" y="28277"/>
                  </a:cubicBezTo>
                  <a:cubicBezTo>
                    <a:pt x="91026" y="28309"/>
                    <a:pt x="90979" y="28367"/>
                    <a:pt x="90934" y="28422"/>
                  </a:cubicBezTo>
                  <a:cubicBezTo>
                    <a:pt x="90912" y="28448"/>
                    <a:pt x="90891" y="28476"/>
                    <a:pt x="90869" y="28497"/>
                  </a:cubicBezTo>
                  <a:cubicBezTo>
                    <a:pt x="90823" y="28544"/>
                    <a:pt x="90760" y="28571"/>
                    <a:pt x="90707" y="28571"/>
                  </a:cubicBezTo>
                  <a:cubicBezTo>
                    <a:pt x="90677" y="28571"/>
                    <a:pt x="90651" y="28563"/>
                    <a:pt x="90632" y="28545"/>
                  </a:cubicBezTo>
                  <a:lnTo>
                    <a:pt x="90578" y="28489"/>
                  </a:lnTo>
                  <a:lnTo>
                    <a:pt x="90587" y="28566"/>
                  </a:lnTo>
                  <a:cubicBezTo>
                    <a:pt x="90597" y="28658"/>
                    <a:pt x="90593" y="28774"/>
                    <a:pt x="90516" y="28806"/>
                  </a:cubicBezTo>
                  <a:cubicBezTo>
                    <a:pt x="90499" y="28812"/>
                    <a:pt x="90479" y="28814"/>
                    <a:pt x="90458" y="28817"/>
                  </a:cubicBezTo>
                  <a:cubicBezTo>
                    <a:pt x="90428" y="28819"/>
                    <a:pt x="90396" y="28823"/>
                    <a:pt x="90366" y="28838"/>
                  </a:cubicBezTo>
                  <a:cubicBezTo>
                    <a:pt x="90325" y="28864"/>
                    <a:pt x="90306" y="28909"/>
                    <a:pt x="90289" y="28941"/>
                  </a:cubicBezTo>
                  <a:cubicBezTo>
                    <a:pt x="90207" y="29119"/>
                    <a:pt x="90113" y="29320"/>
                    <a:pt x="90102" y="29532"/>
                  </a:cubicBezTo>
                  <a:cubicBezTo>
                    <a:pt x="90092" y="29697"/>
                    <a:pt x="90135" y="29860"/>
                    <a:pt x="90173" y="30016"/>
                  </a:cubicBezTo>
                  <a:cubicBezTo>
                    <a:pt x="90212" y="30164"/>
                    <a:pt x="90248" y="30316"/>
                    <a:pt x="90244" y="30466"/>
                  </a:cubicBezTo>
                  <a:cubicBezTo>
                    <a:pt x="90244" y="30507"/>
                    <a:pt x="90240" y="30561"/>
                    <a:pt x="90214" y="30601"/>
                  </a:cubicBezTo>
                  <a:cubicBezTo>
                    <a:pt x="90162" y="30689"/>
                    <a:pt x="90040" y="30711"/>
                    <a:pt x="89942" y="30728"/>
                  </a:cubicBezTo>
                  <a:cubicBezTo>
                    <a:pt x="89685" y="30771"/>
                    <a:pt x="89430" y="30841"/>
                    <a:pt x="89188" y="30938"/>
                  </a:cubicBezTo>
                  <a:cubicBezTo>
                    <a:pt x="89175" y="30942"/>
                    <a:pt x="89160" y="30951"/>
                    <a:pt x="89145" y="30961"/>
                  </a:cubicBezTo>
                  <a:lnTo>
                    <a:pt x="89145" y="30957"/>
                  </a:lnTo>
                  <a:lnTo>
                    <a:pt x="89117" y="30983"/>
                  </a:lnTo>
                  <a:cubicBezTo>
                    <a:pt x="89117" y="30983"/>
                    <a:pt x="89115" y="30985"/>
                    <a:pt x="89115" y="30987"/>
                  </a:cubicBezTo>
                  <a:lnTo>
                    <a:pt x="89095" y="31004"/>
                  </a:lnTo>
                  <a:lnTo>
                    <a:pt x="89098" y="31006"/>
                  </a:lnTo>
                  <a:cubicBezTo>
                    <a:pt x="89068" y="31049"/>
                    <a:pt x="89083" y="31083"/>
                    <a:pt x="89091" y="31096"/>
                  </a:cubicBezTo>
                  <a:lnTo>
                    <a:pt x="89108" y="31122"/>
                  </a:lnTo>
                  <a:lnTo>
                    <a:pt x="89132" y="31103"/>
                  </a:lnTo>
                  <a:cubicBezTo>
                    <a:pt x="89138" y="31096"/>
                    <a:pt x="89143" y="31092"/>
                    <a:pt x="89147" y="31086"/>
                  </a:cubicBezTo>
                  <a:cubicBezTo>
                    <a:pt x="89164" y="31139"/>
                    <a:pt x="89166" y="31212"/>
                    <a:pt x="89151" y="31300"/>
                  </a:cubicBezTo>
                  <a:cubicBezTo>
                    <a:pt x="89145" y="31338"/>
                    <a:pt x="89132" y="31379"/>
                    <a:pt x="89121" y="31420"/>
                  </a:cubicBezTo>
                  <a:cubicBezTo>
                    <a:pt x="89108" y="31471"/>
                    <a:pt x="89093" y="31525"/>
                    <a:pt x="89087" y="31583"/>
                  </a:cubicBezTo>
                  <a:cubicBezTo>
                    <a:pt x="89083" y="31634"/>
                    <a:pt x="89085" y="31690"/>
                    <a:pt x="89087" y="31741"/>
                  </a:cubicBezTo>
                  <a:cubicBezTo>
                    <a:pt x="89089" y="31778"/>
                    <a:pt x="89091" y="31816"/>
                    <a:pt x="89089" y="31853"/>
                  </a:cubicBezTo>
                  <a:cubicBezTo>
                    <a:pt x="89087" y="31923"/>
                    <a:pt x="89070" y="32017"/>
                    <a:pt x="89003" y="32075"/>
                  </a:cubicBezTo>
                  <a:cubicBezTo>
                    <a:pt x="88963" y="32110"/>
                    <a:pt x="88911" y="32125"/>
                    <a:pt x="88858" y="32142"/>
                  </a:cubicBezTo>
                  <a:cubicBezTo>
                    <a:pt x="88840" y="32148"/>
                    <a:pt x="88821" y="32152"/>
                    <a:pt x="88804" y="32159"/>
                  </a:cubicBezTo>
                  <a:cubicBezTo>
                    <a:pt x="88703" y="32193"/>
                    <a:pt x="88641" y="32253"/>
                    <a:pt x="88626" y="32324"/>
                  </a:cubicBezTo>
                  <a:cubicBezTo>
                    <a:pt x="88624" y="32345"/>
                    <a:pt x="88624" y="32367"/>
                    <a:pt x="88624" y="32388"/>
                  </a:cubicBezTo>
                  <a:cubicBezTo>
                    <a:pt x="88624" y="32412"/>
                    <a:pt x="88626" y="32433"/>
                    <a:pt x="88618" y="32452"/>
                  </a:cubicBezTo>
                  <a:cubicBezTo>
                    <a:pt x="88605" y="32491"/>
                    <a:pt x="88562" y="32510"/>
                    <a:pt x="88498" y="32510"/>
                  </a:cubicBezTo>
                  <a:cubicBezTo>
                    <a:pt x="88470" y="32510"/>
                    <a:pt x="88440" y="32506"/>
                    <a:pt x="88408" y="32500"/>
                  </a:cubicBezTo>
                  <a:lnTo>
                    <a:pt x="88376" y="32493"/>
                  </a:lnTo>
                  <a:lnTo>
                    <a:pt x="88376" y="32527"/>
                  </a:lnTo>
                  <a:cubicBezTo>
                    <a:pt x="88376" y="32607"/>
                    <a:pt x="88350" y="32677"/>
                    <a:pt x="88305" y="32718"/>
                  </a:cubicBezTo>
                  <a:cubicBezTo>
                    <a:pt x="88277" y="32744"/>
                    <a:pt x="88237" y="32758"/>
                    <a:pt x="88199" y="32758"/>
                  </a:cubicBezTo>
                  <a:cubicBezTo>
                    <a:pt x="88171" y="32758"/>
                    <a:pt x="88144" y="32750"/>
                    <a:pt x="88125" y="32733"/>
                  </a:cubicBezTo>
                  <a:cubicBezTo>
                    <a:pt x="88073" y="32690"/>
                    <a:pt x="88073" y="32620"/>
                    <a:pt x="88073" y="32536"/>
                  </a:cubicBezTo>
                  <a:cubicBezTo>
                    <a:pt x="88073" y="32472"/>
                    <a:pt x="88073" y="32405"/>
                    <a:pt x="88046" y="32345"/>
                  </a:cubicBezTo>
                  <a:cubicBezTo>
                    <a:pt x="88022" y="32294"/>
                    <a:pt x="87979" y="32255"/>
                    <a:pt x="87938" y="32219"/>
                  </a:cubicBezTo>
                  <a:cubicBezTo>
                    <a:pt x="87906" y="32191"/>
                    <a:pt x="87874" y="32163"/>
                    <a:pt x="87853" y="32129"/>
                  </a:cubicBezTo>
                  <a:cubicBezTo>
                    <a:pt x="87821" y="32075"/>
                    <a:pt x="87814" y="32005"/>
                    <a:pt x="87812" y="31951"/>
                  </a:cubicBezTo>
                  <a:cubicBezTo>
                    <a:pt x="87810" y="31793"/>
                    <a:pt x="87844" y="31632"/>
                    <a:pt x="87876" y="31475"/>
                  </a:cubicBezTo>
                  <a:cubicBezTo>
                    <a:pt x="87883" y="31441"/>
                    <a:pt x="87891" y="31407"/>
                    <a:pt x="87898" y="31370"/>
                  </a:cubicBezTo>
                  <a:cubicBezTo>
                    <a:pt x="87990" y="30899"/>
                    <a:pt x="88013" y="30417"/>
                    <a:pt x="87962" y="29937"/>
                  </a:cubicBezTo>
                  <a:cubicBezTo>
                    <a:pt x="87953" y="29839"/>
                    <a:pt x="87949" y="29746"/>
                    <a:pt x="88005" y="29691"/>
                  </a:cubicBezTo>
                  <a:cubicBezTo>
                    <a:pt x="88016" y="29680"/>
                    <a:pt x="88026" y="29674"/>
                    <a:pt x="88037" y="29665"/>
                  </a:cubicBezTo>
                  <a:cubicBezTo>
                    <a:pt x="88052" y="29654"/>
                    <a:pt x="88067" y="29644"/>
                    <a:pt x="88080" y="29629"/>
                  </a:cubicBezTo>
                  <a:cubicBezTo>
                    <a:pt x="88129" y="29575"/>
                    <a:pt x="88133" y="29500"/>
                    <a:pt x="88133" y="29429"/>
                  </a:cubicBezTo>
                  <a:lnTo>
                    <a:pt x="88138" y="28889"/>
                  </a:lnTo>
                  <a:cubicBezTo>
                    <a:pt x="88140" y="28692"/>
                    <a:pt x="88148" y="28517"/>
                    <a:pt x="88243" y="28380"/>
                  </a:cubicBezTo>
                  <a:cubicBezTo>
                    <a:pt x="88245" y="28380"/>
                    <a:pt x="88246" y="28380"/>
                    <a:pt x="88248" y="28380"/>
                  </a:cubicBezTo>
                  <a:cubicBezTo>
                    <a:pt x="88311" y="28380"/>
                    <a:pt x="88375" y="28346"/>
                    <a:pt x="88416" y="28285"/>
                  </a:cubicBezTo>
                  <a:cubicBezTo>
                    <a:pt x="88453" y="28230"/>
                    <a:pt x="88461" y="28165"/>
                    <a:pt x="88440" y="28110"/>
                  </a:cubicBezTo>
                  <a:cubicBezTo>
                    <a:pt x="88412" y="28043"/>
                    <a:pt x="88457" y="27964"/>
                    <a:pt x="88506" y="27883"/>
                  </a:cubicBezTo>
                  <a:cubicBezTo>
                    <a:pt x="88543" y="27818"/>
                    <a:pt x="88583" y="27754"/>
                    <a:pt x="88590" y="27685"/>
                  </a:cubicBezTo>
                  <a:cubicBezTo>
                    <a:pt x="88607" y="27518"/>
                    <a:pt x="88399" y="27443"/>
                    <a:pt x="88273" y="27398"/>
                  </a:cubicBezTo>
                  <a:cubicBezTo>
                    <a:pt x="88187" y="27366"/>
                    <a:pt x="88101" y="27280"/>
                    <a:pt x="88091" y="27210"/>
                  </a:cubicBezTo>
                  <a:cubicBezTo>
                    <a:pt x="88084" y="27178"/>
                    <a:pt x="88095" y="27152"/>
                    <a:pt x="88118" y="27133"/>
                  </a:cubicBezTo>
                  <a:lnTo>
                    <a:pt x="88294" y="26989"/>
                  </a:lnTo>
                  <a:lnTo>
                    <a:pt x="88091" y="27088"/>
                  </a:lnTo>
                  <a:cubicBezTo>
                    <a:pt x="88069" y="27098"/>
                    <a:pt x="88046" y="27103"/>
                    <a:pt x="88021" y="27103"/>
                  </a:cubicBezTo>
                  <a:cubicBezTo>
                    <a:pt x="87965" y="27103"/>
                    <a:pt x="87905" y="27077"/>
                    <a:pt x="87861" y="27032"/>
                  </a:cubicBezTo>
                  <a:cubicBezTo>
                    <a:pt x="87825" y="26996"/>
                    <a:pt x="87806" y="26948"/>
                    <a:pt x="87808" y="26901"/>
                  </a:cubicBezTo>
                  <a:cubicBezTo>
                    <a:pt x="87814" y="26796"/>
                    <a:pt x="87923" y="26721"/>
                    <a:pt x="88018" y="26721"/>
                  </a:cubicBezTo>
                  <a:cubicBezTo>
                    <a:pt x="88052" y="26721"/>
                    <a:pt x="88082" y="26730"/>
                    <a:pt x="88108" y="26747"/>
                  </a:cubicBezTo>
                  <a:lnTo>
                    <a:pt x="88157" y="26779"/>
                  </a:lnTo>
                  <a:lnTo>
                    <a:pt x="88148" y="26719"/>
                  </a:lnTo>
                  <a:cubicBezTo>
                    <a:pt x="88093" y="26361"/>
                    <a:pt x="88200" y="25948"/>
                    <a:pt x="88513" y="25890"/>
                  </a:cubicBezTo>
                  <a:cubicBezTo>
                    <a:pt x="88553" y="25881"/>
                    <a:pt x="88598" y="25879"/>
                    <a:pt x="88643" y="25879"/>
                  </a:cubicBezTo>
                  <a:cubicBezTo>
                    <a:pt x="88727" y="25877"/>
                    <a:pt x="88813" y="25875"/>
                    <a:pt x="88888" y="25826"/>
                  </a:cubicBezTo>
                  <a:cubicBezTo>
                    <a:pt x="88937" y="25794"/>
                    <a:pt x="88971" y="25746"/>
                    <a:pt x="89003" y="25699"/>
                  </a:cubicBezTo>
                  <a:cubicBezTo>
                    <a:pt x="89029" y="25665"/>
                    <a:pt x="89053" y="25631"/>
                    <a:pt x="89083" y="25605"/>
                  </a:cubicBezTo>
                  <a:cubicBezTo>
                    <a:pt x="89128" y="25564"/>
                    <a:pt x="89183" y="25543"/>
                    <a:pt x="89245" y="25517"/>
                  </a:cubicBezTo>
                  <a:lnTo>
                    <a:pt x="89275" y="25507"/>
                  </a:lnTo>
                  <a:cubicBezTo>
                    <a:pt x="89674" y="25342"/>
                    <a:pt x="90000" y="25020"/>
                    <a:pt x="90167" y="24624"/>
                  </a:cubicBezTo>
                  <a:lnTo>
                    <a:pt x="90171" y="24613"/>
                  </a:lnTo>
                  <a:cubicBezTo>
                    <a:pt x="90203" y="24536"/>
                    <a:pt x="90235" y="24457"/>
                    <a:pt x="90304" y="24429"/>
                  </a:cubicBezTo>
                  <a:cubicBezTo>
                    <a:pt x="90324" y="24421"/>
                    <a:pt x="90350" y="24418"/>
                    <a:pt x="90378" y="24418"/>
                  </a:cubicBezTo>
                  <a:cubicBezTo>
                    <a:pt x="90401" y="24418"/>
                    <a:pt x="90425" y="24420"/>
                    <a:pt x="90449" y="24422"/>
                  </a:cubicBezTo>
                  <a:cubicBezTo>
                    <a:pt x="90475" y="24425"/>
                    <a:pt x="90503" y="24427"/>
                    <a:pt x="90529" y="24427"/>
                  </a:cubicBezTo>
                  <a:cubicBezTo>
                    <a:pt x="90576" y="24427"/>
                    <a:pt x="90612" y="24418"/>
                    <a:pt x="90644" y="24397"/>
                  </a:cubicBezTo>
                  <a:cubicBezTo>
                    <a:pt x="90704" y="24356"/>
                    <a:pt x="90724" y="24287"/>
                    <a:pt x="90743" y="24221"/>
                  </a:cubicBezTo>
                  <a:cubicBezTo>
                    <a:pt x="90760" y="24163"/>
                    <a:pt x="90775" y="24107"/>
                    <a:pt x="90818" y="24075"/>
                  </a:cubicBezTo>
                  <a:cubicBezTo>
                    <a:pt x="90844" y="24058"/>
                    <a:pt x="90876" y="24050"/>
                    <a:pt x="90912" y="24043"/>
                  </a:cubicBezTo>
                  <a:cubicBezTo>
                    <a:pt x="90936" y="24037"/>
                    <a:pt x="90964" y="24032"/>
                    <a:pt x="90987" y="24022"/>
                  </a:cubicBezTo>
                  <a:cubicBezTo>
                    <a:pt x="91092" y="23979"/>
                    <a:pt x="91141" y="23876"/>
                    <a:pt x="91189" y="23778"/>
                  </a:cubicBezTo>
                  <a:cubicBezTo>
                    <a:pt x="91201" y="23748"/>
                    <a:pt x="91216" y="23720"/>
                    <a:pt x="91231" y="23694"/>
                  </a:cubicBezTo>
                  <a:cubicBezTo>
                    <a:pt x="91274" y="23615"/>
                    <a:pt x="91364" y="23550"/>
                    <a:pt x="91435" y="23550"/>
                  </a:cubicBezTo>
                  <a:cubicBezTo>
                    <a:pt x="91465" y="23550"/>
                    <a:pt x="91491" y="23563"/>
                    <a:pt x="91510" y="23585"/>
                  </a:cubicBezTo>
                  <a:lnTo>
                    <a:pt x="91540" y="23619"/>
                  </a:lnTo>
                  <a:lnTo>
                    <a:pt x="91555" y="23574"/>
                  </a:lnTo>
                  <a:cubicBezTo>
                    <a:pt x="91699" y="23111"/>
                    <a:pt x="92172" y="22762"/>
                    <a:pt x="92658" y="22762"/>
                  </a:cubicBezTo>
                  <a:lnTo>
                    <a:pt x="92710" y="22764"/>
                  </a:lnTo>
                  <a:lnTo>
                    <a:pt x="92701" y="22730"/>
                  </a:lnTo>
                  <a:cubicBezTo>
                    <a:pt x="92682" y="22642"/>
                    <a:pt x="92727" y="22543"/>
                    <a:pt x="92808" y="22503"/>
                  </a:cubicBezTo>
                  <a:cubicBezTo>
                    <a:pt x="92836" y="22490"/>
                    <a:pt x="92866" y="22481"/>
                    <a:pt x="92898" y="22475"/>
                  </a:cubicBezTo>
                  <a:cubicBezTo>
                    <a:pt x="92954" y="22460"/>
                    <a:pt x="93012" y="22445"/>
                    <a:pt x="93053" y="22400"/>
                  </a:cubicBezTo>
                  <a:cubicBezTo>
                    <a:pt x="93100" y="22351"/>
                    <a:pt x="93108" y="22278"/>
                    <a:pt x="93115" y="22226"/>
                  </a:cubicBezTo>
                  <a:lnTo>
                    <a:pt x="93166" y="21791"/>
                  </a:lnTo>
                  <a:cubicBezTo>
                    <a:pt x="93192" y="21581"/>
                    <a:pt x="93222" y="21344"/>
                    <a:pt x="93335" y="21151"/>
                  </a:cubicBezTo>
                  <a:cubicBezTo>
                    <a:pt x="93440" y="20975"/>
                    <a:pt x="93625" y="20858"/>
                    <a:pt x="93797" y="20858"/>
                  </a:cubicBezTo>
                  <a:cubicBezTo>
                    <a:pt x="93822" y="20858"/>
                    <a:pt x="93847" y="20861"/>
                    <a:pt x="93871" y="20866"/>
                  </a:cubicBezTo>
                  <a:lnTo>
                    <a:pt x="93892" y="20870"/>
                  </a:lnTo>
                  <a:cubicBezTo>
                    <a:pt x="93922" y="20877"/>
                    <a:pt x="93952" y="20883"/>
                    <a:pt x="93982" y="20883"/>
                  </a:cubicBezTo>
                  <a:cubicBezTo>
                    <a:pt x="94017" y="20883"/>
                    <a:pt x="94045" y="20874"/>
                    <a:pt x="94066" y="20855"/>
                  </a:cubicBezTo>
                  <a:cubicBezTo>
                    <a:pt x="94094" y="20832"/>
                    <a:pt x="94107" y="20799"/>
                    <a:pt x="94102" y="20763"/>
                  </a:cubicBezTo>
                  <a:cubicBezTo>
                    <a:pt x="94096" y="20690"/>
                    <a:pt x="94021" y="20615"/>
                    <a:pt x="93957" y="20583"/>
                  </a:cubicBezTo>
                  <a:cubicBezTo>
                    <a:pt x="93757" y="20482"/>
                    <a:pt x="93533" y="20431"/>
                    <a:pt x="93303" y="20431"/>
                  </a:cubicBezTo>
                  <a:cubicBezTo>
                    <a:pt x="93091" y="20431"/>
                    <a:pt x="92879" y="20476"/>
                    <a:pt x="92693" y="20564"/>
                  </a:cubicBezTo>
                  <a:lnTo>
                    <a:pt x="92680" y="20570"/>
                  </a:lnTo>
                  <a:lnTo>
                    <a:pt x="92442" y="21496"/>
                  </a:lnTo>
                  <a:cubicBezTo>
                    <a:pt x="92433" y="21534"/>
                    <a:pt x="92421" y="21579"/>
                    <a:pt x="92395" y="21609"/>
                  </a:cubicBezTo>
                  <a:cubicBezTo>
                    <a:pt x="92352" y="21654"/>
                    <a:pt x="92283" y="21663"/>
                    <a:pt x="92215" y="21671"/>
                  </a:cubicBezTo>
                  <a:lnTo>
                    <a:pt x="92183" y="21674"/>
                  </a:lnTo>
                  <a:cubicBezTo>
                    <a:pt x="91846" y="21719"/>
                    <a:pt x="91591" y="21954"/>
                    <a:pt x="91345" y="22184"/>
                  </a:cubicBezTo>
                  <a:cubicBezTo>
                    <a:pt x="91210" y="22308"/>
                    <a:pt x="91071" y="22438"/>
                    <a:pt x="90919" y="22535"/>
                  </a:cubicBezTo>
                  <a:cubicBezTo>
                    <a:pt x="90849" y="22579"/>
                    <a:pt x="90786" y="22602"/>
                    <a:pt x="90733" y="22602"/>
                  </a:cubicBezTo>
                  <a:cubicBezTo>
                    <a:pt x="90705" y="22602"/>
                    <a:pt x="90679" y="22596"/>
                    <a:pt x="90657" y="22582"/>
                  </a:cubicBezTo>
                  <a:cubicBezTo>
                    <a:pt x="90634" y="22569"/>
                    <a:pt x="90617" y="22548"/>
                    <a:pt x="90595" y="22524"/>
                  </a:cubicBezTo>
                  <a:cubicBezTo>
                    <a:pt x="90572" y="22496"/>
                    <a:pt x="90546" y="22468"/>
                    <a:pt x="90512" y="22449"/>
                  </a:cubicBezTo>
                  <a:cubicBezTo>
                    <a:pt x="90474" y="22431"/>
                    <a:pt x="90436" y="22427"/>
                    <a:pt x="90399" y="22427"/>
                  </a:cubicBezTo>
                  <a:cubicBezTo>
                    <a:pt x="90385" y="22427"/>
                    <a:pt x="90371" y="22427"/>
                    <a:pt x="90357" y="22428"/>
                  </a:cubicBezTo>
                  <a:cubicBezTo>
                    <a:pt x="90346" y="22428"/>
                    <a:pt x="90334" y="22428"/>
                    <a:pt x="90322" y="22428"/>
                  </a:cubicBezTo>
                  <a:cubicBezTo>
                    <a:pt x="90291" y="22428"/>
                    <a:pt x="90260" y="22426"/>
                    <a:pt x="90231" y="22411"/>
                  </a:cubicBezTo>
                  <a:cubicBezTo>
                    <a:pt x="90195" y="22391"/>
                    <a:pt x="90173" y="22359"/>
                    <a:pt x="90171" y="22316"/>
                  </a:cubicBezTo>
                  <a:cubicBezTo>
                    <a:pt x="90169" y="22229"/>
                    <a:pt x="90237" y="22111"/>
                    <a:pt x="90327" y="22053"/>
                  </a:cubicBezTo>
                  <a:cubicBezTo>
                    <a:pt x="90351" y="22038"/>
                    <a:pt x="90374" y="22025"/>
                    <a:pt x="90398" y="22010"/>
                  </a:cubicBezTo>
                  <a:cubicBezTo>
                    <a:pt x="90527" y="21933"/>
                    <a:pt x="90674" y="21845"/>
                    <a:pt x="90681" y="21689"/>
                  </a:cubicBezTo>
                  <a:cubicBezTo>
                    <a:pt x="90685" y="21622"/>
                    <a:pt x="90664" y="21564"/>
                    <a:pt x="90619" y="21517"/>
                  </a:cubicBezTo>
                  <a:cubicBezTo>
                    <a:pt x="90505" y="21397"/>
                    <a:pt x="90287" y="21384"/>
                    <a:pt x="90199" y="21384"/>
                  </a:cubicBezTo>
                  <a:cubicBezTo>
                    <a:pt x="90167" y="21384"/>
                    <a:pt x="90132" y="21387"/>
                    <a:pt x="90100" y="21391"/>
                  </a:cubicBezTo>
                  <a:lnTo>
                    <a:pt x="88358" y="21567"/>
                  </a:lnTo>
                  <a:cubicBezTo>
                    <a:pt x="88305" y="21573"/>
                    <a:pt x="88238" y="21579"/>
                    <a:pt x="88185" y="21618"/>
                  </a:cubicBezTo>
                  <a:cubicBezTo>
                    <a:pt x="88095" y="21680"/>
                    <a:pt x="88086" y="21789"/>
                    <a:pt x="88080" y="21894"/>
                  </a:cubicBezTo>
                  <a:cubicBezTo>
                    <a:pt x="88076" y="21956"/>
                    <a:pt x="88069" y="22019"/>
                    <a:pt x="88050" y="22072"/>
                  </a:cubicBezTo>
                  <a:cubicBezTo>
                    <a:pt x="88024" y="22136"/>
                    <a:pt x="87971" y="22190"/>
                    <a:pt x="87917" y="22237"/>
                  </a:cubicBezTo>
                  <a:cubicBezTo>
                    <a:pt x="87692" y="22447"/>
                    <a:pt x="87439" y="22625"/>
                    <a:pt x="87169" y="22768"/>
                  </a:cubicBezTo>
                  <a:lnTo>
                    <a:pt x="87146" y="22779"/>
                  </a:lnTo>
                  <a:cubicBezTo>
                    <a:pt x="87036" y="22837"/>
                    <a:pt x="86923" y="22897"/>
                    <a:pt x="86854" y="23002"/>
                  </a:cubicBezTo>
                  <a:cubicBezTo>
                    <a:pt x="86833" y="23034"/>
                    <a:pt x="86818" y="23071"/>
                    <a:pt x="86803" y="23103"/>
                  </a:cubicBezTo>
                  <a:cubicBezTo>
                    <a:pt x="86786" y="23146"/>
                    <a:pt x="86767" y="23186"/>
                    <a:pt x="86741" y="23220"/>
                  </a:cubicBezTo>
                  <a:cubicBezTo>
                    <a:pt x="86698" y="23270"/>
                    <a:pt x="86640" y="23302"/>
                    <a:pt x="86578" y="23334"/>
                  </a:cubicBezTo>
                  <a:cubicBezTo>
                    <a:pt x="86529" y="23360"/>
                    <a:pt x="86479" y="23385"/>
                    <a:pt x="86437" y="23422"/>
                  </a:cubicBezTo>
                  <a:cubicBezTo>
                    <a:pt x="86317" y="23525"/>
                    <a:pt x="86274" y="23707"/>
                    <a:pt x="86334" y="23853"/>
                  </a:cubicBezTo>
                  <a:cubicBezTo>
                    <a:pt x="86392" y="23989"/>
                    <a:pt x="86537" y="24084"/>
                    <a:pt x="86686" y="24084"/>
                  </a:cubicBezTo>
                  <a:cubicBezTo>
                    <a:pt x="86689" y="24084"/>
                    <a:pt x="86693" y="24084"/>
                    <a:pt x="86696" y="24084"/>
                  </a:cubicBezTo>
                  <a:lnTo>
                    <a:pt x="86696" y="24084"/>
                  </a:lnTo>
                  <a:cubicBezTo>
                    <a:pt x="86752" y="24230"/>
                    <a:pt x="86749" y="24399"/>
                    <a:pt x="86689" y="24545"/>
                  </a:cubicBezTo>
                  <a:cubicBezTo>
                    <a:pt x="86364" y="24476"/>
                    <a:pt x="86068" y="24420"/>
                    <a:pt x="85770" y="24420"/>
                  </a:cubicBezTo>
                  <a:cubicBezTo>
                    <a:pt x="85550" y="24420"/>
                    <a:pt x="85357" y="24452"/>
                    <a:pt x="85179" y="24517"/>
                  </a:cubicBezTo>
                  <a:cubicBezTo>
                    <a:pt x="84915" y="24611"/>
                    <a:pt x="84663" y="24795"/>
                    <a:pt x="84446" y="25050"/>
                  </a:cubicBezTo>
                  <a:lnTo>
                    <a:pt x="84337" y="24740"/>
                  </a:lnTo>
                  <a:cubicBezTo>
                    <a:pt x="84474" y="24716"/>
                    <a:pt x="84628" y="24645"/>
                    <a:pt x="84684" y="24545"/>
                  </a:cubicBezTo>
                  <a:cubicBezTo>
                    <a:pt x="84712" y="24493"/>
                    <a:pt x="84714" y="24437"/>
                    <a:pt x="84688" y="24384"/>
                  </a:cubicBezTo>
                  <a:cubicBezTo>
                    <a:pt x="84673" y="24352"/>
                    <a:pt x="84650" y="24328"/>
                    <a:pt x="84628" y="24305"/>
                  </a:cubicBezTo>
                  <a:cubicBezTo>
                    <a:pt x="84618" y="24292"/>
                    <a:pt x="84605" y="24279"/>
                    <a:pt x="84594" y="24266"/>
                  </a:cubicBezTo>
                  <a:cubicBezTo>
                    <a:pt x="84536" y="24189"/>
                    <a:pt x="84534" y="24071"/>
                    <a:pt x="84590" y="23992"/>
                  </a:cubicBezTo>
                  <a:lnTo>
                    <a:pt x="84626" y="23943"/>
                  </a:lnTo>
                  <a:lnTo>
                    <a:pt x="83943" y="24020"/>
                  </a:lnTo>
                  <a:cubicBezTo>
                    <a:pt x="83929" y="24021"/>
                    <a:pt x="83916" y="24022"/>
                    <a:pt x="83904" y="24022"/>
                  </a:cubicBezTo>
                  <a:cubicBezTo>
                    <a:pt x="83884" y="24022"/>
                    <a:pt x="83866" y="24020"/>
                    <a:pt x="83853" y="24013"/>
                  </a:cubicBezTo>
                  <a:cubicBezTo>
                    <a:pt x="83818" y="23996"/>
                    <a:pt x="83803" y="23953"/>
                    <a:pt x="83788" y="23910"/>
                  </a:cubicBezTo>
                  <a:lnTo>
                    <a:pt x="83780" y="23891"/>
                  </a:lnTo>
                  <a:cubicBezTo>
                    <a:pt x="83698" y="23677"/>
                    <a:pt x="83482" y="23523"/>
                    <a:pt x="83251" y="23518"/>
                  </a:cubicBezTo>
                  <a:lnTo>
                    <a:pt x="83242" y="23518"/>
                  </a:lnTo>
                  <a:cubicBezTo>
                    <a:pt x="83015" y="23518"/>
                    <a:pt x="82797" y="23664"/>
                    <a:pt x="82709" y="23872"/>
                  </a:cubicBezTo>
                  <a:cubicBezTo>
                    <a:pt x="82687" y="23925"/>
                    <a:pt x="82672" y="23983"/>
                    <a:pt x="82659" y="24037"/>
                  </a:cubicBezTo>
                  <a:cubicBezTo>
                    <a:pt x="82642" y="24103"/>
                    <a:pt x="82627" y="24163"/>
                    <a:pt x="82599" y="24221"/>
                  </a:cubicBezTo>
                  <a:cubicBezTo>
                    <a:pt x="82563" y="24296"/>
                    <a:pt x="82479" y="24371"/>
                    <a:pt x="82394" y="24371"/>
                  </a:cubicBezTo>
                  <a:cubicBezTo>
                    <a:pt x="82374" y="24371"/>
                    <a:pt x="82357" y="24369"/>
                    <a:pt x="82340" y="24360"/>
                  </a:cubicBezTo>
                  <a:cubicBezTo>
                    <a:pt x="82306" y="24345"/>
                    <a:pt x="82278" y="24317"/>
                    <a:pt x="82248" y="24287"/>
                  </a:cubicBezTo>
                  <a:lnTo>
                    <a:pt x="82233" y="24272"/>
                  </a:lnTo>
                  <a:cubicBezTo>
                    <a:pt x="82059" y="24099"/>
                    <a:pt x="81813" y="24000"/>
                    <a:pt x="81556" y="24000"/>
                  </a:cubicBezTo>
                  <a:cubicBezTo>
                    <a:pt x="81436" y="24000"/>
                    <a:pt x="81322" y="24022"/>
                    <a:pt x="81215" y="24065"/>
                  </a:cubicBezTo>
                  <a:lnTo>
                    <a:pt x="81198" y="24071"/>
                  </a:lnTo>
                  <a:lnTo>
                    <a:pt x="81198" y="24088"/>
                  </a:lnTo>
                  <a:cubicBezTo>
                    <a:pt x="81198" y="24223"/>
                    <a:pt x="81087" y="24354"/>
                    <a:pt x="80937" y="24392"/>
                  </a:cubicBezTo>
                  <a:cubicBezTo>
                    <a:pt x="80902" y="24401"/>
                    <a:pt x="80866" y="24406"/>
                    <a:pt x="80828" y="24406"/>
                  </a:cubicBezTo>
                  <a:cubicBezTo>
                    <a:pt x="80726" y="24406"/>
                    <a:pt x="80615" y="24375"/>
                    <a:pt x="80504" y="24317"/>
                  </a:cubicBezTo>
                  <a:cubicBezTo>
                    <a:pt x="80425" y="24277"/>
                    <a:pt x="80343" y="24223"/>
                    <a:pt x="80264" y="24170"/>
                  </a:cubicBezTo>
                  <a:cubicBezTo>
                    <a:pt x="80086" y="24052"/>
                    <a:pt x="79900" y="23928"/>
                    <a:pt x="79705" y="23928"/>
                  </a:cubicBezTo>
                  <a:cubicBezTo>
                    <a:pt x="79656" y="23928"/>
                    <a:pt x="79606" y="23936"/>
                    <a:pt x="79561" y="23951"/>
                  </a:cubicBezTo>
                  <a:cubicBezTo>
                    <a:pt x="79354" y="23943"/>
                    <a:pt x="79156" y="23934"/>
                    <a:pt x="78959" y="23925"/>
                  </a:cubicBezTo>
                  <a:cubicBezTo>
                    <a:pt x="78760" y="23917"/>
                    <a:pt x="78561" y="23906"/>
                    <a:pt x="78353" y="23898"/>
                  </a:cubicBezTo>
                  <a:lnTo>
                    <a:pt x="78267" y="23898"/>
                  </a:lnTo>
                  <a:cubicBezTo>
                    <a:pt x="78194" y="23898"/>
                    <a:pt x="78100" y="23902"/>
                    <a:pt x="78019" y="23949"/>
                  </a:cubicBezTo>
                  <a:cubicBezTo>
                    <a:pt x="77918" y="24009"/>
                    <a:pt x="77862" y="24112"/>
                    <a:pt x="77809" y="24212"/>
                  </a:cubicBezTo>
                  <a:cubicBezTo>
                    <a:pt x="77787" y="24255"/>
                    <a:pt x="77764" y="24298"/>
                    <a:pt x="77738" y="24337"/>
                  </a:cubicBezTo>
                  <a:cubicBezTo>
                    <a:pt x="77625" y="24506"/>
                    <a:pt x="77434" y="24613"/>
                    <a:pt x="77250" y="24714"/>
                  </a:cubicBezTo>
                  <a:cubicBezTo>
                    <a:pt x="77059" y="24821"/>
                    <a:pt x="76862" y="24932"/>
                    <a:pt x="76742" y="25117"/>
                  </a:cubicBezTo>
                  <a:cubicBezTo>
                    <a:pt x="76708" y="25168"/>
                    <a:pt x="76682" y="25226"/>
                    <a:pt x="76654" y="25279"/>
                  </a:cubicBezTo>
                  <a:cubicBezTo>
                    <a:pt x="76613" y="25367"/>
                    <a:pt x="76573" y="25453"/>
                    <a:pt x="76506" y="25515"/>
                  </a:cubicBezTo>
                  <a:cubicBezTo>
                    <a:pt x="76412" y="25605"/>
                    <a:pt x="76283" y="25639"/>
                    <a:pt x="76146" y="25674"/>
                  </a:cubicBezTo>
                  <a:cubicBezTo>
                    <a:pt x="76022" y="25706"/>
                    <a:pt x="75893" y="25738"/>
                    <a:pt x="75791" y="25819"/>
                  </a:cubicBezTo>
                  <a:cubicBezTo>
                    <a:pt x="75675" y="25909"/>
                    <a:pt x="75613" y="26046"/>
                    <a:pt x="75553" y="26177"/>
                  </a:cubicBezTo>
                  <a:cubicBezTo>
                    <a:pt x="75506" y="26282"/>
                    <a:pt x="75456" y="26389"/>
                    <a:pt x="75381" y="26471"/>
                  </a:cubicBezTo>
                  <a:cubicBezTo>
                    <a:pt x="75306" y="26554"/>
                    <a:pt x="75204" y="26612"/>
                    <a:pt x="75103" y="26668"/>
                  </a:cubicBezTo>
                  <a:cubicBezTo>
                    <a:pt x="74985" y="26736"/>
                    <a:pt x="74863" y="26805"/>
                    <a:pt x="74779" y="26916"/>
                  </a:cubicBezTo>
                  <a:cubicBezTo>
                    <a:pt x="74700" y="27026"/>
                    <a:pt x="74670" y="27161"/>
                    <a:pt x="74640" y="27289"/>
                  </a:cubicBezTo>
                  <a:cubicBezTo>
                    <a:pt x="74627" y="27351"/>
                    <a:pt x="74612" y="27413"/>
                    <a:pt x="74593" y="27473"/>
                  </a:cubicBezTo>
                  <a:cubicBezTo>
                    <a:pt x="74460" y="27878"/>
                    <a:pt x="74085" y="28142"/>
                    <a:pt x="73723" y="28395"/>
                  </a:cubicBezTo>
                  <a:lnTo>
                    <a:pt x="73635" y="28455"/>
                  </a:lnTo>
                  <a:cubicBezTo>
                    <a:pt x="73485" y="28562"/>
                    <a:pt x="73342" y="28686"/>
                    <a:pt x="73327" y="28859"/>
                  </a:cubicBezTo>
                  <a:cubicBezTo>
                    <a:pt x="73310" y="29061"/>
                    <a:pt x="73485" y="29226"/>
                    <a:pt x="73657" y="29279"/>
                  </a:cubicBezTo>
                  <a:cubicBezTo>
                    <a:pt x="73725" y="29299"/>
                    <a:pt x="73800" y="29309"/>
                    <a:pt x="73884" y="29309"/>
                  </a:cubicBezTo>
                  <a:cubicBezTo>
                    <a:pt x="73980" y="29309"/>
                    <a:pt x="74077" y="29297"/>
                    <a:pt x="74164" y="29282"/>
                  </a:cubicBezTo>
                  <a:lnTo>
                    <a:pt x="74164" y="29282"/>
                  </a:lnTo>
                  <a:cubicBezTo>
                    <a:pt x="74124" y="29447"/>
                    <a:pt x="74081" y="29641"/>
                    <a:pt x="74132" y="29824"/>
                  </a:cubicBezTo>
                  <a:cubicBezTo>
                    <a:pt x="74184" y="30001"/>
                    <a:pt x="74351" y="30141"/>
                    <a:pt x="74512" y="30141"/>
                  </a:cubicBezTo>
                  <a:cubicBezTo>
                    <a:pt x="74539" y="30141"/>
                    <a:pt x="74567" y="30136"/>
                    <a:pt x="74595" y="30128"/>
                  </a:cubicBezTo>
                  <a:lnTo>
                    <a:pt x="74621" y="30119"/>
                  </a:lnTo>
                  <a:lnTo>
                    <a:pt x="74612" y="30094"/>
                  </a:lnTo>
                  <a:cubicBezTo>
                    <a:pt x="74571" y="29969"/>
                    <a:pt x="74563" y="29789"/>
                    <a:pt x="74627" y="29699"/>
                  </a:cubicBezTo>
                  <a:cubicBezTo>
                    <a:pt x="74653" y="29663"/>
                    <a:pt x="74687" y="29646"/>
                    <a:pt x="74732" y="29646"/>
                  </a:cubicBezTo>
                  <a:cubicBezTo>
                    <a:pt x="74773" y="29648"/>
                    <a:pt x="74805" y="29661"/>
                    <a:pt x="74831" y="29691"/>
                  </a:cubicBezTo>
                  <a:cubicBezTo>
                    <a:pt x="74899" y="29770"/>
                    <a:pt x="74908" y="29941"/>
                    <a:pt x="74891" y="30074"/>
                  </a:cubicBezTo>
                  <a:cubicBezTo>
                    <a:pt x="74876" y="30199"/>
                    <a:pt x="74916" y="30346"/>
                    <a:pt x="74989" y="30428"/>
                  </a:cubicBezTo>
                  <a:cubicBezTo>
                    <a:pt x="75027" y="30471"/>
                    <a:pt x="75070" y="30492"/>
                    <a:pt x="75116" y="30492"/>
                  </a:cubicBezTo>
                  <a:cubicBezTo>
                    <a:pt x="75140" y="30492"/>
                    <a:pt x="75166" y="30486"/>
                    <a:pt x="75191" y="30473"/>
                  </a:cubicBezTo>
                  <a:cubicBezTo>
                    <a:pt x="75283" y="30426"/>
                    <a:pt x="75313" y="30310"/>
                    <a:pt x="75279" y="30141"/>
                  </a:cubicBezTo>
                  <a:cubicBezTo>
                    <a:pt x="75529" y="30102"/>
                    <a:pt x="75743" y="29888"/>
                    <a:pt x="75782" y="29637"/>
                  </a:cubicBezTo>
                  <a:cubicBezTo>
                    <a:pt x="75839" y="29632"/>
                    <a:pt x="75893" y="29629"/>
                    <a:pt x="75943" y="29629"/>
                  </a:cubicBezTo>
                  <a:cubicBezTo>
                    <a:pt x="76113" y="29629"/>
                    <a:pt x="76250" y="29660"/>
                    <a:pt x="76367" y="29721"/>
                  </a:cubicBezTo>
                  <a:cubicBezTo>
                    <a:pt x="76532" y="29809"/>
                    <a:pt x="76680" y="30006"/>
                    <a:pt x="76643" y="30211"/>
                  </a:cubicBezTo>
                  <a:lnTo>
                    <a:pt x="76633" y="30263"/>
                  </a:lnTo>
                  <a:lnTo>
                    <a:pt x="76680" y="30239"/>
                  </a:lnTo>
                  <a:cubicBezTo>
                    <a:pt x="76705" y="30229"/>
                    <a:pt x="76731" y="30222"/>
                    <a:pt x="76759" y="30222"/>
                  </a:cubicBezTo>
                  <a:cubicBezTo>
                    <a:pt x="76900" y="30222"/>
                    <a:pt x="77033" y="30396"/>
                    <a:pt x="77106" y="30543"/>
                  </a:cubicBezTo>
                  <a:cubicBezTo>
                    <a:pt x="77196" y="30732"/>
                    <a:pt x="77277" y="30916"/>
                    <a:pt x="77301" y="31116"/>
                  </a:cubicBezTo>
                  <a:cubicBezTo>
                    <a:pt x="77340" y="31435"/>
                    <a:pt x="77220" y="31758"/>
                    <a:pt x="77115" y="32041"/>
                  </a:cubicBezTo>
                  <a:cubicBezTo>
                    <a:pt x="77037" y="32245"/>
                    <a:pt x="76943" y="32347"/>
                    <a:pt x="76828" y="32347"/>
                  </a:cubicBezTo>
                  <a:lnTo>
                    <a:pt x="76798" y="32345"/>
                  </a:lnTo>
                  <a:lnTo>
                    <a:pt x="76800" y="32375"/>
                  </a:lnTo>
                  <a:cubicBezTo>
                    <a:pt x="76860" y="33202"/>
                    <a:pt x="76836" y="34038"/>
                    <a:pt x="76729" y="34861"/>
                  </a:cubicBezTo>
                  <a:cubicBezTo>
                    <a:pt x="76705" y="35047"/>
                    <a:pt x="76660" y="35248"/>
                    <a:pt x="76510" y="35336"/>
                  </a:cubicBezTo>
                  <a:cubicBezTo>
                    <a:pt x="76470" y="35358"/>
                    <a:pt x="76427" y="35373"/>
                    <a:pt x="76380" y="35385"/>
                  </a:cubicBezTo>
                  <a:cubicBezTo>
                    <a:pt x="76322" y="35405"/>
                    <a:pt x="76262" y="35424"/>
                    <a:pt x="76210" y="35463"/>
                  </a:cubicBezTo>
                  <a:cubicBezTo>
                    <a:pt x="76118" y="35531"/>
                    <a:pt x="76084" y="35643"/>
                    <a:pt x="76050" y="35750"/>
                  </a:cubicBezTo>
                  <a:cubicBezTo>
                    <a:pt x="76018" y="35850"/>
                    <a:pt x="75988" y="35947"/>
                    <a:pt x="75915" y="36007"/>
                  </a:cubicBezTo>
                  <a:cubicBezTo>
                    <a:pt x="75870" y="36045"/>
                    <a:pt x="75814" y="36065"/>
                    <a:pt x="75754" y="36086"/>
                  </a:cubicBezTo>
                  <a:cubicBezTo>
                    <a:pt x="75681" y="36114"/>
                    <a:pt x="75604" y="36140"/>
                    <a:pt x="75551" y="36202"/>
                  </a:cubicBezTo>
                  <a:cubicBezTo>
                    <a:pt x="75476" y="36290"/>
                    <a:pt x="75476" y="36407"/>
                    <a:pt x="75476" y="36521"/>
                  </a:cubicBezTo>
                  <a:cubicBezTo>
                    <a:pt x="75476" y="36564"/>
                    <a:pt x="75476" y="36611"/>
                    <a:pt x="75471" y="36652"/>
                  </a:cubicBezTo>
                  <a:cubicBezTo>
                    <a:pt x="75452" y="36840"/>
                    <a:pt x="75324" y="37007"/>
                    <a:pt x="75223" y="37140"/>
                  </a:cubicBezTo>
                  <a:lnTo>
                    <a:pt x="74214" y="38466"/>
                  </a:lnTo>
                  <a:cubicBezTo>
                    <a:pt x="74053" y="38676"/>
                    <a:pt x="73888" y="38895"/>
                    <a:pt x="73697" y="39083"/>
                  </a:cubicBezTo>
                  <a:cubicBezTo>
                    <a:pt x="73584" y="39193"/>
                    <a:pt x="73477" y="39278"/>
                    <a:pt x="73367" y="39347"/>
                  </a:cubicBezTo>
                  <a:cubicBezTo>
                    <a:pt x="73322" y="39375"/>
                    <a:pt x="73277" y="39398"/>
                    <a:pt x="73230" y="39424"/>
                  </a:cubicBezTo>
                  <a:cubicBezTo>
                    <a:pt x="73138" y="39475"/>
                    <a:pt x="73042" y="39527"/>
                    <a:pt x="72960" y="39598"/>
                  </a:cubicBezTo>
                  <a:cubicBezTo>
                    <a:pt x="72836" y="39705"/>
                    <a:pt x="72753" y="39846"/>
                    <a:pt x="72671" y="39983"/>
                  </a:cubicBezTo>
                  <a:cubicBezTo>
                    <a:pt x="72626" y="40062"/>
                    <a:pt x="72577" y="40144"/>
                    <a:pt x="72523" y="40215"/>
                  </a:cubicBezTo>
                  <a:cubicBezTo>
                    <a:pt x="72397" y="40384"/>
                    <a:pt x="72215" y="40493"/>
                    <a:pt x="72056" y="40493"/>
                  </a:cubicBezTo>
                  <a:cubicBezTo>
                    <a:pt x="72005" y="40493"/>
                    <a:pt x="71956" y="40480"/>
                    <a:pt x="71911" y="40459"/>
                  </a:cubicBezTo>
                  <a:cubicBezTo>
                    <a:pt x="71859" y="40433"/>
                    <a:pt x="71816" y="40392"/>
                    <a:pt x="71771" y="40352"/>
                  </a:cubicBezTo>
                  <a:cubicBezTo>
                    <a:pt x="71756" y="40339"/>
                    <a:pt x="71741" y="40326"/>
                    <a:pt x="71728" y="40313"/>
                  </a:cubicBezTo>
                  <a:cubicBezTo>
                    <a:pt x="71531" y="40146"/>
                    <a:pt x="71263" y="40050"/>
                    <a:pt x="70994" y="40050"/>
                  </a:cubicBezTo>
                  <a:cubicBezTo>
                    <a:pt x="70859" y="40050"/>
                    <a:pt x="70728" y="40073"/>
                    <a:pt x="70608" y="40118"/>
                  </a:cubicBezTo>
                  <a:cubicBezTo>
                    <a:pt x="70550" y="40140"/>
                    <a:pt x="70494" y="40167"/>
                    <a:pt x="70432" y="40206"/>
                  </a:cubicBezTo>
                  <a:cubicBezTo>
                    <a:pt x="70366" y="39996"/>
                    <a:pt x="70297" y="39750"/>
                    <a:pt x="70282" y="39493"/>
                  </a:cubicBezTo>
                  <a:cubicBezTo>
                    <a:pt x="70261" y="39103"/>
                    <a:pt x="70376" y="38751"/>
                    <a:pt x="70599" y="38531"/>
                  </a:cubicBezTo>
                  <a:cubicBezTo>
                    <a:pt x="70670" y="38460"/>
                    <a:pt x="70745" y="38411"/>
                    <a:pt x="70818" y="38385"/>
                  </a:cubicBezTo>
                  <a:cubicBezTo>
                    <a:pt x="70878" y="38363"/>
                    <a:pt x="70944" y="38355"/>
                    <a:pt x="71030" y="38355"/>
                  </a:cubicBezTo>
                  <a:cubicBezTo>
                    <a:pt x="71075" y="38355"/>
                    <a:pt x="71118" y="38357"/>
                    <a:pt x="71163" y="38359"/>
                  </a:cubicBezTo>
                  <a:cubicBezTo>
                    <a:pt x="71208" y="38361"/>
                    <a:pt x="71254" y="38363"/>
                    <a:pt x="71298" y="38363"/>
                  </a:cubicBezTo>
                  <a:cubicBezTo>
                    <a:pt x="71342" y="38363"/>
                    <a:pt x="71383" y="38361"/>
                    <a:pt x="71420" y="38357"/>
                  </a:cubicBezTo>
                  <a:cubicBezTo>
                    <a:pt x="71889" y="38293"/>
                    <a:pt x="72144" y="37811"/>
                    <a:pt x="72328" y="37346"/>
                  </a:cubicBezTo>
                  <a:lnTo>
                    <a:pt x="72761" y="36268"/>
                  </a:lnTo>
                  <a:cubicBezTo>
                    <a:pt x="72819" y="36125"/>
                    <a:pt x="72883" y="35962"/>
                    <a:pt x="72866" y="35795"/>
                  </a:cubicBezTo>
                  <a:cubicBezTo>
                    <a:pt x="72849" y="35630"/>
                    <a:pt x="72720" y="35454"/>
                    <a:pt x="72540" y="35454"/>
                  </a:cubicBezTo>
                  <a:cubicBezTo>
                    <a:pt x="72457" y="35454"/>
                    <a:pt x="72380" y="35493"/>
                    <a:pt x="72307" y="35531"/>
                  </a:cubicBezTo>
                  <a:lnTo>
                    <a:pt x="72298" y="35535"/>
                  </a:lnTo>
                  <a:cubicBezTo>
                    <a:pt x="71971" y="35705"/>
                    <a:pt x="71621" y="35829"/>
                    <a:pt x="71261" y="35904"/>
                  </a:cubicBezTo>
                  <a:cubicBezTo>
                    <a:pt x="71122" y="35934"/>
                    <a:pt x="71011" y="35947"/>
                    <a:pt x="70910" y="35947"/>
                  </a:cubicBezTo>
                  <a:cubicBezTo>
                    <a:pt x="70781" y="35947"/>
                    <a:pt x="70674" y="35925"/>
                    <a:pt x="70578" y="35880"/>
                  </a:cubicBezTo>
                  <a:cubicBezTo>
                    <a:pt x="70372" y="35784"/>
                    <a:pt x="70246" y="35593"/>
                    <a:pt x="70111" y="35392"/>
                  </a:cubicBezTo>
                  <a:cubicBezTo>
                    <a:pt x="70038" y="35285"/>
                    <a:pt x="69965" y="35173"/>
                    <a:pt x="69877" y="35077"/>
                  </a:cubicBezTo>
                  <a:cubicBezTo>
                    <a:pt x="69644" y="34824"/>
                    <a:pt x="69314" y="34681"/>
                    <a:pt x="69022" y="34552"/>
                  </a:cubicBezTo>
                  <a:lnTo>
                    <a:pt x="68352" y="34263"/>
                  </a:lnTo>
                  <a:cubicBezTo>
                    <a:pt x="68300" y="34239"/>
                    <a:pt x="68240" y="34214"/>
                    <a:pt x="68202" y="34166"/>
                  </a:cubicBezTo>
                  <a:cubicBezTo>
                    <a:pt x="68163" y="34121"/>
                    <a:pt x="68153" y="34059"/>
                    <a:pt x="68140" y="33995"/>
                  </a:cubicBezTo>
                  <a:cubicBezTo>
                    <a:pt x="68133" y="33965"/>
                    <a:pt x="68127" y="33933"/>
                    <a:pt x="68116" y="33903"/>
                  </a:cubicBezTo>
                  <a:cubicBezTo>
                    <a:pt x="68093" y="33828"/>
                    <a:pt x="68052" y="33759"/>
                    <a:pt x="68011" y="33693"/>
                  </a:cubicBezTo>
                  <a:lnTo>
                    <a:pt x="67994" y="33665"/>
                  </a:lnTo>
                  <a:cubicBezTo>
                    <a:pt x="67797" y="33344"/>
                    <a:pt x="67658" y="32977"/>
                    <a:pt x="67593" y="32605"/>
                  </a:cubicBezTo>
                  <a:lnTo>
                    <a:pt x="67587" y="32570"/>
                  </a:lnTo>
                  <a:cubicBezTo>
                    <a:pt x="67576" y="32502"/>
                    <a:pt x="67563" y="32431"/>
                    <a:pt x="67538" y="32367"/>
                  </a:cubicBezTo>
                  <a:cubicBezTo>
                    <a:pt x="67506" y="32281"/>
                    <a:pt x="67452" y="32206"/>
                    <a:pt x="67398" y="32133"/>
                  </a:cubicBezTo>
                  <a:cubicBezTo>
                    <a:pt x="67381" y="32110"/>
                    <a:pt x="67364" y="32086"/>
                    <a:pt x="67347" y="32060"/>
                  </a:cubicBezTo>
                  <a:cubicBezTo>
                    <a:pt x="67266" y="31940"/>
                    <a:pt x="67199" y="31805"/>
                    <a:pt x="67137" y="31675"/>
                  </a:cubicBezTo>
                  <a:cubicBezTo>
                    <a:pt x="67079" y="31555"/>
                    <a:pt x="67019" y="31430"/>
                    <a:pt x="66944" y="31315"/>
                  </a:cubicBezTo>
                  <a:cubicBezTo>
                    <a:pt x="66649" y="30854"/>
                    <a:pt x="66100" y="30518"/>
                    <a:pt x="65442" y="30393"/>
                  </a:cubicBezTo>
                  <a:cubicBezTo>
                    <a:pt x="65209" y="30349"/>
                    <a:pt x="64960" y="30327"/>
                    <a:pt x="64680" y="30327"/>
                  </a:cubicBezTo>
                  <a:cubicBezTo>
                    <a:pt x="64328" y="30327"/>
                    <a:pt x="63979" y="30359"/>
                    <a:pt x="63651" y="30396"/>
                  </a:cubicBezTo>
                  <a:cubicBezTo>
                    <a:pt x="63476" y="30413"/>
                    <a:pt x="63255" y="30436"/>
                    <a:pt x="63086" y="30554"/>
                  </a:cubicBezTo>
                  <a:cubicBezTo>
                    <a:pt x="62912" y="30672"/>
                    <a:pt x="62850" y="30936"/>
                    <a:pt x="62951" y="31116"/>
                  </a:cubicBezTo>
                  <a:lnTo>
                    <a:pt x="62955" y="31122"/>
                  </a:lnTo>
                  <a:lnTo>
                    <a:pt x="62961" y="31126"/>
                  </a:lnTo>
                  <a:cubicBezTo>
                    <a:pt x="63083" y="31190"/>
                    <a:pt x="63171" y="31313"/>
                    <a:pt x="63203" y="31463"/>
                  </a:cubicBezTo>
                  <a:cubicBezTo>
                    <a:pt x="63236" y="31613"/>
                    <a:pt x="63206" y="31760"/>
                    <a:pt x="63120" y="31868"/>
                  </a:cubicBezTo>
                  <a:cubicBezTo>
                    <a:pt x="63086" y="31910"/>
                    <a:pt x="63043" y="31949"/>
                    <a:pt x="63000" y="31987"/>
                  </a:cubicBezTo>
                  <a:cubicBezTo>
                    <a:pt x="62944" y="32037"/>
                    <a:pt x="62889" y="32088"/>
                    <a:pt x="62846" y="32152"/>
                  </a:cubicBezTo>
                  <a:cubicBezTo>
                    <a:pt x="62788" y="32242"/>
                    <a:pt x="62769" y="32350"/>
                    <a:pt x="62747" y="32452"/>
                  </a:cubicBezTo>
                  <a:lnTo>
                    <a:pt x="62743" y="32476"/>
                  </a:lnTo>
                  <a:cubicBezTo>
                    <a:pt x="62619" y="33117"/>
                    <a:pt x="62374" y="33584"/>
                    <a:pt x="62014" y="33862"/>
                  </a:cubicBezTo>
                  <a:cubicBezTo>
                    <a:pt x="61767" y="34053"/>
                    <a:pt x="61458" y="34159"/>
                    <a:pt x="61144" y="34159"/>
                  </a:cubicBezTo>
                  <a:cubicBezTo>
                    <a:pt x="61113" y="34159"/>
                    <a:pt x="61082" y="34158"/>
                    <a:pt x="61050" y="34156"/>
                  </a:cubicBezTo>
                  <a:cubicBezTo>
                    <a:pt x="61012" y="34154"/>
                    <a:pt x="60971" y="34149"/>
                    <a:pt x="60932" y="34145"/>
                  </a:cubicBezTo>
                  <a:cubicBezTo>
                    <a:pt x="60864" y="34139"/>
                    <a:pt x="60793" y="34133"/>
                    <a:pt x="60726" y="34133"/>
                  </a:cubicBezTo>
                  <a:cubicBezTo>
                    <a:pt x="60680" y="34133"/>
                    <a:pt x="60636" y="34136"/>
                    <a:pt x="60596" y="34143"/>
                  </a:cubicBezTo>
                  <a:cubicBezTo>
                    <a:pt x="60540" y="34049"/>
                    <a:pt x="60467" y="33948"/>
                    <a:pt x="60354" y="33905"/>
                  </a:cubicBezTo>
                  <a:cubicBezTo>
                    <a:pt x="60285" y="33877"/>
                    <a:pt x="60213" y="33877"/>
                    <a:pt x="60142" y="33877"/>
                  </a:cubicBezTo>
                  <a:cubicBezTo>
                    <a:pt x="60080" y="33875"/>
                    <a:pt x="60020" y="33875"/>
                    <a:pt x="59964" y="33858"/>
                  </a:cubicBezTo>
                  <a:cubicBezTo>
                    <a:pt x="59900" y="33839"/>
                    <a:pt x="59844" y="33798"/>
                    <a:pt x="59786" y="33757"/>
                  </a:cubicBezTo>
                  <a:cubicBezTo>
                    <a:pt x="59760" y="33738"/>
                    <a:pt x="59737" y="33719"/>
                    <a:pt x="59709" y="33704"/>
                  </a:cubicBezTo>
                  <a:cubicBezTo>
                    <a:pt x="59572" y="33614"/>
                    <a:pt x="59407" y="33569"/>
                    <a:pt x="59225" y="33569"/>
                  </a:cubicBezTo>
                  <a:cubicBezTo>
                    <a:pt x="58910" y="33569"/>
                    <a:pt x="58593" y="33701"/>
                    <a:pt x="58381" y="33811"/>
                  </a:cubicBezTo>
                  <a:cubicBezTo>
                    <a:pt x="58301" y="33854"/>
                    <a:pt x="58220" y="33899"/>
                    <a:pt x="58141" y="33944"/>
                  </a:cubicBezTo>
                  <a:cubicBezTo>
                    <a:pt x="57824" y="34121"/>
                    <a:pt x="57496" y="34306"/>
                    <a:pt x="57136" y="34319"/>
                  </a:cubicBezTo>
                  <a:cubicBezTo>
                    <a:pt x="57115" y="34321"/>
                    <a:pt x="57095" y="34321"/>
                    <a:pt x="57074" y="34321"/>
                  </a:cubicBezTo>
                  <a:lnTo>
                    <a:pt x="56962" y="34319"/>
                  </a:lnTo>
                  <a:cubicBezTo>
                    <a:pt x="56853" y="34319"/>
                    <a:pt x="56761" y="34327"/>
                    <a:pt x="56675" y="34363"/>
                  </a:cubicBezTo>
                  <a:cubicBezTo>
                    <a:pt x="56617" y="34389"/>
                    <a:pt x="56566" y="34428"/>
                    <a:pt x="56515" y="34464"/>
                  </a:cubicBezTo>
                  <a:cubicBezTo>
                    <a:pt x="56463" y="34501"/>
                    <a:pt x="56416" y="34537"/>
                    <a:pt x="56360" y="34561"/>
                  </a:cubicBezTo>
                  <a:cubicBezTo>
                    <a:pt x="56311" y="34580"/>
                    <a:pt x="56262" y="34588"/>
                    <a:pt x="56210" y="34588"/>
                  </a:cubicBezTo>
                  <a:cubicBezTo>
                    <a:pt x="56071" y="34588"/>
                    <a:pt x="55932" y="34524"/>
                    <a:pt x="55784" y="34458"/>
                  </a:cubicBezTo>
                  <a:cubicBezTo>
                    <a:pt x="55634" y="34389"/>
                    <a:pt x="55478" y="34316"/>
                    <a:pt x="55315" y="34314"/>
                  </a:cubicBezTo>
                  <a:lnTo>
                    <a:pt x="55304" y="34312"/>
                  </a:lnTo>
                  <a:cubicBezTo>
                    <a:pt x="55255" y="34312"/>
                    <a:pt x="55203" y="34319"/>
                    <a:pt x="55156" y="34325"/>
                  </a:cubicBezTo>
                  <a:cubicBezTo>
                    <a:pt x="55107" y="34331"/>
                    <a:pt x="55059" y="34335"/>
                    <a:pt x="55014" y="34335"/>
                  </a:cubicBezTo>
                  <a:cubicBezTo>
                    <a:pt x="54976" y="34335"/>
                    <a:pt x="54940" y="34332"/>
                    <a:pt x="54908" y="34323"/>
                  </a:cubicBezTo>
                  <a:cubicBezTo>
                    <a:pt x="54818" y="34295"/>
                    <a:pt x="54743" y="34224"/>
                    <a:pt x="54672" y="34156"/>
                  </a:cubicBezTo>
                  <a:lnTo>
                    <a:pt x="54651" y="34136"/>
                  </a:lnTo>
                  <a:cubicBezTo>
                    <a:pt x="54102" y="33616"/>
                    <a:pt x="53352" y="33320"/>
                    <a:pt x="52592" y="33320"/>
                  </a:cubicBezTo>
                  <a:cubicBezTo>
                    <a:pt x="52523" y="33320"/>
                    <a:pt x="52455" y="33322"/>
                    <a:pt x="52386" y="33327"/>
                  </a:cubicBezTo>
                  <a:cubicBezTo>
                    <a:pt x="52227" y="33337"/>
                    <a:pt x="52007" y="33372"/>
                    <a:pt x="51893" y="33539"/>
                  </a:cubicBezTo>
                  <a:cubicBezTo>
                    <a:pt x="51880" y="33560"/>
                    <a:pt x="51868" y="33581"/>
                    <a:pt x="51857" y="33605"/>
                  </a:cubicBezTo>
                  <a:cubicBezTo>
                    <a:pt x="51840" y="33637"/>
                    <a:pt x="51825" y="33667"/>
                    <a:pt x="51801" y="33691"/>
                  </a:cubicBezTo>
                  <a:cubicBezTo>
                    <a:pt x="51763" y="33734"/>
                    <a:pt x="51709" y="33755"/>
                    <a:pt x="51643" y="33755"/>
                  </a:cubicBezTo>
                  <a:cubicBezTo>
                    <a:pt x="51555" y="33755"/>
                    <a:pt x="51448" y="33719"/>
                    <a:pt x="51355" y="33656"/>
                  </a:cubicBezTo>
                  <a:cubicBezTo>
                    <a:pt x="51334" y="33639"/>
                    <a:pt x="51311" y="33624"/>
                    <a:pt x="51287" y="33607"/>
                  </a:cubicBezTo>
                  <a:cubicBezTo>
                    <a:pt x="51169" y="33522"/>
                    <a:pt x="51045" y="33434"/>
                    <a:pt x="50901" y="33434"/>
                  </a:cubicBezTo>
                  <a:cubicBezTo>
                    <a:pt x="50899" y="33382"/>
                    <a:pt x="50878" y="33329"/>
                    <a:pt x="50839" y="33286"/>
                  </a:cubicBezTo>
                  <a:cubicBezTo>
                    <a:pt x="50788" y="33229"/>
                    <a:pt x="50717" y="33197"/>
                    <a:pt x="50648" y="33197"/>
                  </a:cubicBezTo>
                  <a:cubicBezTo>
                    <a:pt x="50642" y="33197"/>
                    <a:pt x="50635" y="33197"/>
                    <a:pt x="50629" y="33198"/>
                  </a:cubicBezTo>
                  <a:lnTo>
                    <a:pt x="50509" y="32369"/>
                  </a:lnTo>
                  <a:lnTo>
                    <a:pt x="50488" y="32369"/>
                  </a:lnTo>
                  <a:cubicBezTo>
                    <a:pt x="49714" y="32356"/>
                    <a:pt x="48994" y="31972"/>
                    <a:pt x="48358" y="31632"/>
                  </a:cubicBezTo>
                  <a:lnTo>
                    <a:pt x="48343" y="31623"/>
                  </a:lnTo>
                  <a:lnTo>
                    <a:pt x="48330" y="31634"/>
                  </a:lnTo>
                  <a:cubicBezTo>
                    <a:pt x="47908" y="31972"/>
                    <a:pt x="47490" y="32345"/>
                    <a:pt x="47420" y="32849"/>
                  </a:cubicBezTo>
                  <a:cubicBezTo>
                    <a:pt x="47411" y="32911"/>
                    <a:pt x="47405" y="33003"/>
                    <a:pt x="47448" y="33078"/>
                  </a:cubicBezTo>
                  <a:cubicBezTo>
                    <a:pt x="47480" y="33132"/>
                    <a:pt x="47529" y="33166"/>
                    <a:pt x="47576" y="33200"/>
                  </a:cubicBezTo>
                  <a:cubicBezTo>
                    <a:pt x="47606" y="33219"/>
                    <a:pt x="47632" y="33241"/>
                    <a:pt x="47655" y="33264"/>
                  </a:cubicBezTo>
                  <a:cubicBezTo>
                    <a:pt x="47750" y="33359"/>
                    <a:pt x="47741" y="33472"/>
                    <a:pt x="47715" y="33552"/>
                  </a:cubicBezTo>
                  <a:cubicBezTo>
                    <a:pt x="47662" y="33727"/>
                    <a:pt x="47486" y="33886"/>
                    <a:pt x="47306" y="33922"/>
                  </a:cubicBezTo>
                  <a:cubicBezTo>
                    <a:pt x="47248" y="33934"/>
                    <a:pt x="47185" y="33938"/>
                    <a:pt x="47120" y="33938"/>
                  </a:cubicBezTo>
                  <a:cubicBezTo>
                    <a:pt x="47003" y="33938"/>
                    <a:pt x="46877" y="33924"/>
                    <a:pt x="46758" y="33907"/>
                  </a:cubicBezTo>
                  <a:cubicBezTo>
                    <a:pt x="46636" y="33890"/>
                    <a:pt x="46510" y="33872"/>
                    <a:pt x="46384" y="33872"/>
                  </a:cubicBezTo>
                  <a:cubicBezTo>
                    <a:pt x="46371" y="33872"/>
                    <a:pt x="46358" y="33872"/>
                    <a:pt x="46344" y="33873"/>
                  </a:cubicBezTo>
                  <a:cubicBezTo>
                    <a:pt x="46319" y="33875"/>
                    <a:pt x="46295" y="33877"/>
                    <a:pt x="46269" y="33877"/>
                  </a:cubicBezTo>
                  <a:cubicBezTo>
                    <a:pt x="46233" y="33879"/>
                    <a:pt x="46196" y="33884"/>
                    <a:pt x="46162" y="33884"/>
                  </a:cubicBezTo>
                  <a:cubicBezTo>
                    <a:pt x="46111" y="33884"/>
                    <a:pt x="46070" y="33877"/>
                    <a:pt x="46034" y="33866"/>
                  </a:cubicBezTo>
                  <a:cubicBezTo>
                    <a:pt x="45956" y="33845"/>
                    <a:pt x="45879" y="33794"/>
                    <a:pt x="45804" y="33744"/>
                  </a:cubicBezTo>
                  <a:cubicBezTo>
                    <a:pt x="45701" y="33676"/>
                    <a:pt x="45605" y="33614"/>
                    <a:pt x="45507" y="33614"/>
                  </a:cubicBezTo>
                  <a:cubicBezTo>
                    <a:pt x="45472" y="33614"/>
                    <a:pt x="45442" y="33620"/>
                    <a:pt x="45412" y="33635"/>
                  </a:cubicBezTo>
                  <a:lnTo>
                    <a:pt x="45254" y="33093"/>
                  </a:lnTo>
                  <a:lnTo>
                    <a:pt x="45224" y="33112"/>
                  </a:lnTo>
                  <a:cubicBezTo>
                    <a:pt x="45142" y="33162"/>
                    <a:pt x="45046" y="33187"/>
                    <a:pt x="44934" y="33187"/>
                  </a:cubicBezTo>
                  <a:cubicBezTo>
                    <a:pt x="44795" y="33187"/>
                    <a:pt x="44647" y="33151"/>
                    <a:pt x="44502" y="33114"/>
                  </a:cubicBezTo>
                  <a:cubicBezTo>
                    <a:pt x="44352" y="33078"/>
                    <a:pt x="44197" y="33042"/>
                    <a:pt x="44050" y="33042"/>
                  </a:cubicBezTo>
                  <a:cubicBezTo>
                    <a:pt x="43938" y="33042"/>
                    <a:pt x="43844" y="33063"/>
                    <a:pt x="43758" y="33106"/>
                  </a:cubicBezTo>
                  <a:cubicBezTo>
                    <a:pt x="43666" y="33153"/>
                    <a:pt x="43587" y="33224"/>
                    <a:pt x="43508" y="33294"/>
                  </a:cubicBezTo>
                  <a:cubicBezTo>
                    <a:pt x="43388" y="33399"/>
                    <a:pt x="43276" y="33500"/>
                    <a:pt x="43143" y="33500"/>
                  </a:cubicBezTo>
                  <a:cubicBezTo>
                    <a:pt x="43126" y="33500"/>
                    <a:pt x="43107" y="33498"/>
                    <a:pt x="43090" y="33494"/>
                  </a:cubicBezTo>
                  <a:cubicBezTo>
                    <a:pt x="43066" y="33489"/>
                    <a:pt x="43040" y="33483"/>
                    <a:pt x="43017" y="33474"/>
                  </a:cubicBezTo>
                  <a:cubicBezTo>
                    <a:pt x="42970" y="33462"/>
                    <a:pt x="42921" y="33447"/>
                    <a:pt x="42878" y="33447"/>
                  </a:cubicBezTo>
                  <a:cubicBezTo>
                    <a:pt x="42828" y="33447"/>
                    <a:pt x="42790" y="33466"/>
                    <a:pt x="42766" y="33502"/>
                  </a:cubicBezTo>
                  <a:cubicBezTo>
                    <a:pt x="42738" y="33539"/>
                    <a:pt x="42738" y="33586"/>
                    <a:pt x="42738" y="33626"/>
                  </a:cubicBezTo>
                  <a:cubicBezTo>
                    <a:pt x="42741" y="33641"/>
                    <a:pt x="42741" y="33656"/>
                    <a:pt x="42738" y="33671"/>
                  </a:cubicBezTo>
                  <a:cubicBezTo>
                    <a:pt x="42728" y="33794"/>
                    <a:pt x="42610" y="33881"/>
                    <a:pt x="42483" y="33956"/>
                  </a:cubicBezTo>
                  <a:cubicBezTo>
                    <a:pt x="42106" y="34181"/>
                    <a:pt x="41678" y="34438"/>
                    <a:pt x="41215" y="34518"/>
                  </a:cubicBezTo>
                  <a:lnTo>
                    <a:pt x="41200" y="34520"/>
                  </a:lnTo>
                  <a:lnTo>
                    <a:pt x="41196" y="34535"/>
                  </a:lnTo>
                  <a:cubicBezTo>
                    <a:pt x="41192" y="34546"/>
                    <a:pt x="41189" y="34556"/>
                    <a:pt x="41185" y="34567"/>
                  </a:cubicBezTo>
                  <a:cubicBezTo>
                    <a:pt x="41153" y="34526"/>
                    <a:pt x="41106" y="34488"/>
                    <a:pt x="41031" y="34486"/>
                  </a:cubicBezTo>
                  <a:lnTo>
                    <a:pt x="41027" y="34486"/>
                  </a:lnTo>
                  <a:cubicBezTo>
                    <a:pt x="40913" y="34299"/>
                    <a:pt x="40737" y="34175"/>
                    <a:pt x="40545" y="34141"/>
                  </a:cubicBezTo>
                  <a:cubicBezTo>
                    <a:pt x="40463" y="34128"/>
                    <a:pt x="40377" y="34126"/>
                    <a:pt x="40311" y="34126"/>
                  </a:cubicBezTo>
                  <a:cubicBezTo>
                    <a:pt x="40279" y="34126"/>
                    <a:pt x="40247" y="34126"/>
                    <a:pt x="40215" y="34128"/>
                  </a:cubicBezTo>
                  <a:lnTo>
                    <a:pt x="40118" y="34128"/>
                  </a:lnTo>
                  <a:cubicBezTo>
                    <a:pt x="39891" y="34128"/>
                    <a:pt x="39735" y="34100"/>
                    <a:pt x="39640" y="33961"/>
                  </a:cubicBezTo>
                  <a:cubicBezTo>
                    <a:pt x="39615" y="33924"/>
                    <a:pt x="39598" y="33881"/>
                    <a:pt x="39580" y="33836"/>
                  </a:cubicBezTo>
                  <a:cubicBezTo>
                    <a:pt x="39557" y="33779"/>
                    <a:pt x="39533" y="33719"/>
                    <a:pt x="39490" y="33671"/>
                  </a:cubicBezTo>
                  <a:cubicBezTo>
                    <a:pt x="39437" y="33611"/>
                    <a:pt x="39366" y="33579"/>
                    <a:pt x="39295" y="33549"/>
                  </a:cubicBezTo>
                  <a:cubicBezTo>
                    <a:pt x="39253" y="33530"/>
                    <a:pt x="39208" y="33511"/>
                    <a:pt x="39169" y="33485"/>
                  </a:cubicBezTo>
                  <a:cubicBezTo>
                    <a:pt x="39058" y="33410"/>
                    <a:pt x="39000" y="33288"/>
                    <a:pt x="38938" y="33157"/>
                  </a:cubicBezTo>
                  <a:cubicBezTo>
                    <a:pt x="38869" y="33018"/>
                    <a:pt x="38801" y="32872"/>
                    <a:pt x="38661" y="32795"/>
                  </a:cubicBezTo>
                  <a:cubicBezTo>
                    <a:pt x="38597" y="32759"/>
                    <a:pt x="38526" y="32742"/>
                    <a:pt x="38443" y="32742"/>
                  </a:cubicBezTo>
                  <a:cubicBezTo>
                    <a:pt x="38288" y="32742"/>
                    <a:pt x="38123" y="32806"/>
                    <a:pt x="37978" y="32866"/>
                  </a:cubicBezTo>
                  <a:lnTo>
                    <a:pt x="37961" y="32872"/>
                  </a:lnTo>
                  <a:cubicBezTo>
                    <a:pt x="37839" y="32922"/>
                    <a:pt x="37678" y="32977"/>
                    <a:pt x="37519" y="32977"/>
                  </a:cubicBezTo>
                  <a:cubicBezTo>
                    <a:pt x="37464" y="32977"/>
                    <a:pt x="37412" y="32971"/>
                    <a:pt x="37365" y="32956"/>
                  </a:cubicBezTo>
                  <a:cubicBezTo>
                    <a:pt x="37256" y="32928"/>
                    <a:pt x="37153" y="32849"/>
                    <a:pt x="37097" y="32750"/>
                  </a:cubicBezTo>
                  <a:cubicBezTo>
                    <a:pt x="37067" y="32699"/>
                    <a:pt x="37037" y="32615"/>
                    <a:pt x="37065" y="32523"/>
                  </a:cubicBezTo>
                  <a:lnTo>
                    <a:pt x="37069" y="32510"/>
                  </a:lnTo>
                  <a:lnTo>
                    <a:pt x="37063" y="32502"/>
                  </a:lnTo>
                  <a:cubicBezTo>
                    <a:pt x="37033" y="32452"/>
                    <a:pt x="36986" y="32429"/>
                    <a:pt x="36926" y="32429"/>
                  </a:cubicBezTo>
                  <a:cubicBezTo>
                    <a:pt x="36832" y="32429"/>
                    <a:pt x="36716" y="32497"/>
                    <a:pt x="36656" y="32590"/>
                  </a:cubicBezTo>
                  <a:cubicBezTo>
                    <a:pt x="36639" y="32615"/>
                    <a:pt x="36622" y="32643"/>
                    <a:pt x="36607" y="32671"/>
                  </a:cubicBezTo>
                  <a:cubicBezTo>
                    <a:pt x="36547" y="32769"/>
                    <a:pt x="36487" y="32874"/>
                    <a:pt x="36382" y="32896"/>
                  </a:cubicBezTo>
                  <a:cubicBezTo>
                    <a:pt x="36369" y="32899"/>
                    <a:pt x="36356" y="32900"/>
                    <a:pt x="36343" y="32900"/>
                  </a:cubicBezTo>
                  <a:cubicBezTo>
                    <a:pt x="36239" y="32900"/>
                    <a:pt x="36133" y="32809"/>
                    <a:pt x="36026" y="32632"/>
                  </a:cubicBezTo>
                  <a:lnTo>
                    <a:pt x="35377" y="31555"/>
                  </a:lnTo>
                  <a:cubicBezTo>
                    <a:pt x="35317" y="31454"/>
                    <a:pt x="35255" y="31351"/>
                    <a:pt x="35229" y="31238"/>
                  </a:cubicBezTo>
                  <a:cubicBezTo>
                    <a:pt x="35225" y="31216"/>
                    <a:pt x="35223" y="31195"/>
                    <a:pt x="35218" y="31173"/>
                  </a:cubicBezTo>
                  <a:cubicBezTo>
                    <a:pt x="35210" y="31116"/>
                    <a:pt x="35201" y="31058"/>
                    <a:pt x="35169" y="31004"/>
                  </a:cubicBezTo>
                  <a:cubicBezTo>
                    <a:pt x="35130" y="30938"/>
                    <a:pt x="35066" y="30899"/>
                    <a:pt x="35004" y="30861"/>
                  </a:cubicBezTo>
                  <a:cubicBezTo>
                    <a:pt x="34953" y="30828"/>
                    <a:pt x="34905" y="30798"/>
                    <a:pt x="34871" y="30756"/>
                  </a:cubicBezTo>
                  <a:cubicBezTo>
                    <a:pt x="34822" y="30696"/>
                    <a:pt x="34807" y="30616"/>
                    <a:pt x="34790" y="30531"/>
                  </a:cubicBezTo>
                  <a:cubicBezTo>
                    <a:pt x="34773" y="30441"/>
                    <a:pt x="34756" y="30349"/>
                    <a:pt x="34691" y="30278"/>
                  </a:cubicBezTo>
                  <a:cubicBezTo>
                    <a:pt x="34618" y="30192"/>
                    <a:pt x="34507" y="30164"/>
                    <a:pt x="34400" y="30136"/>
                  </a:cubicBezTo>
                  <a:cubicBezTo>
                    <a:pt x="34282" y="30104"/>
                    <a:pt x="34173" y="30076"/>
                    <a:pt x="34121" y="29984"/>
                  </a:cubicBezTo>
                  <a:cubicBezTo>
                    <a:pt x="34085" y="29918"/>
                    <a:pt x="34089" y="29830"/>
                    <a:pt x="34091" y="29746"/>
                  </a:cubicBezTo>
                  <a:cubicBezTo>
                    <a:pt x="34096" y="29631"/>
                    <a:pt x="34100" y="29513"/>
                    <a:pt x="34006" y="29440"/>
                  </a:cubicBezTo>
                  <a:cubicBezTo>
                    <a:pt x="33971" y="29414"/>
                    <a:pt x="33931" y="29402"/>
                    <a:pt x="33886" y="29402"/>
                  </a:cubicBezTo>
                  <a:cubicBezTo>
                    <a:pt x="33774" y="29402"/>
                    <a:pt x="33659" y="29479"/>
                    <a:pt x="33581" y="29537"/>
                  </a:cubicBezTo>
                  <a:cubicBezTo>
                    <a:pt x="33140" y="29871"/>
                    <a:pt x="32624" y="30115"/>
                    <a:pt x="32084" y="30246"/>
                  </a:cubicBezTo>
                  <a:lnTo>
                    <a:pt x="31964" y="29877"/>
                  </a:lnTo>
                  <a:lnTo>
                    <a:pt x="31938" y="29886"/>
                  </a:lnTo>
                  <a:cubicBezTo>
                    <a:pt x="31889" y="29901"/>
                    <a:pt x="31837" y="29907"/>
                    <a:pt x="31786" y="29907"/>
                  </a:cubicBezTo>
                  <a:cubicBezTo>
                    <a:pt x="31576" y="29907"/>
                    <a:pt x="31377" y="29789"/>
                    <a:pt x="31289" y="29611"/>
                  </a:cubicBezTo>
                  <a:lnTo>
                    <a:pt x="31285" y="29603"/>
                  </a:lnTo>
                  <a:lnTo>
                    <a:pt x="31278" y="29599"/>
                  </a:lnTo>
                  <a:cubicBezTo>
                    <a:pt x="31242" y="29579"/>
                    <a:pt x="31203" y="29571"/>
                    <a:pt x="31158" y="29571"/>
                  </a:cubicBezTo>
                  <a:cubicBezTo>
                    <a:pt x="31068" y="29571"/>
                    <a:pt x="30976" y="29614"/>
                    <a:pt x="30884" y="29656"/>
                  </a:cubicBezTo>
                  <a:cubicBezTo>
                    <a:pt x="30800" y="29697"/>
                    <a:pt x="30710" y="29740"/>
                    <a:pt x="30631" y="29740"/>
                  </a:cubicBezTo>
                  <a:cubicBezTo>
                    <a:pt x="30599" y="29740"/>
                    <a:pt x="30569" y="29734"/>
                    <a:pt x="30541" y="29719"/>
                  </a:cubicBezTo>
                  <a:cubicBezTo>
                    <a:pt x="30404" y="29650"/>
                    <a:pt x="30419" y="29477"/>
                    <a:pt x="30434" y="29294"/>
                  </a:cubicBezTo>
                  <a:cubicBezTo>
                    <a:pt x="30438" y="29230"/>
                    <a:pt x="30445" y="29164"/>
                    <a:pt x="30443" y="29102"/>
                  </a:cubicBezTo>
                  <a:cubicBezTo>
                    <a:pt x="30434" y="28851"/>
                    <a:pt x="30254" y="28602"/>
                    <a:pt x="29982" y="28463"/>
                  </a:cubicBezTo>
                  <a:cubicBezTo>
                    <a:pt x="29738" y="28339"/>
                    <a:pt x="29453" y="28307"/>
                    <a:pt x="29202" y="28279"/>
                  </a:cubicBezTo>
                  <a:cubicBezTo>
                    <a:pt x="29134" y="28270"/>
                    <a:pt x="29067" y="28264"/>
                    <a:pt x="29003" y="28264"/>
                  </a:cubicBezTo>
                  <a:cubicBezTo>
                    <a:pt x="28907" y="28264"/>
                    <a:pt x="28827" y="28279"/>
                    <a:pt x="28759" y="28311"/>
                  </a:cubicBezTo>
                  <a:cubicBezTo>
                    <a:pt x="28658" y="28358"/>
                    <a:pt x="28583" y="28442"/>
                    <a:pt x="28512" y="28523"/>
                  </a:cubicBezTo>
                  <a:cubicBezTo>
                    <a:pt x="28478" y="28562"/>
                    <a:pt x="28444" y="28600"/>
                    <a:pt x="28407" y="28637"/>
                  </a:cubicBezTo>
                  <a:cubicBezTo>
                    <a:pt x="28165" y="28862"/>
                    <a:pt x="27818" y="28913"/>
                    <a:pt x="27482" y="28964"/>
                  </a:cubicBezTo>
                  <a:lnTo>
                    <a:pt x="27462" y="28969"/>
                  </a:lnTo>
                  <a:cubicBezTo>
                    <a:pt x="26884" y="29054"/>
                    <a:pt x="26303" y="29177"/>
                    <a:pt x="25740" y="29294"/>
                  </a:cubicBezTo>
                  <a:cubicBezTo>
                    <a:pt x="25579" y="29329"/>
                    <a:pt x="25410" y="29397"/>
                    <a:pt x="25245" y="29466"/>
                  </a:cubicBezTo>
                  <a:cubicBezTo>
                    <a:pt x="25084" y="29532"/>
                    <a:pt x="24917" y="29601"/>
                    <a:pt x="24761" y="29633"/>
                  </a:cubicBezTo>
                  <a:lnTo>
                    <a:pt x="24752" y="29635"/>
                  </a:lnTo>
                  <a:lnTo>
                    <a:pt x="24746" y="29644"/>
                  </a:lnTo>
                  <a:cubicBezTo>
                    <a:pt x="24682" y="29727"/>
                    <a:pt x="24585" y="29768"/>
                    <a:pt x="24448" y="29768"/>
                  </a:cubicBezTo>
                  <a:cubicBezTo>
                    <a:pt x="24343" y="29768"/>
                    <a:pt x="24221" y="29744"/>
                    <a:pt x="24062" y="29693"/>
                  </a:cubicBezTo>
                  <a:cubicBezTo>
                    <a:pt x="23972" y="29665"/>
                    <a:pt x="23837" y="29629"/>
                    <a:pt x="23705" y="29629"/>
                  </a:cubicBezTo>
                  <a:cubicBezTo>
                    <a:pt x="23527" y="29629"/>
                    <a:pt x="23400" y="29691"/>
                    <a:pt x="23332" y="29809"/>
                  </a:cubicBezTo>
                  <a:cubicBezTo>
                    <a:pt x="23257" y="29956"/>
                    <a:pt x="23342" y="30147"/>
                    <a:pt x="23561" y="30319"/>
                  </a:cubicBezTo>
                  <a:cubicBezTo>
                    <a:pt x="23700" y="30428"/>
                    <a:pt x="23852" y="30569"/>
                    <a:pt x="23831" y="30723"/>
                  </a:cubicBezTo>
                  <a:cubicBezTo>
                    <a:pt x="23727" y="30681"/>
                    <a:pt x="23612" y="30638"/>
                    <a:pt x="23489" y="30638"/>
                  </a:cubicBezTo>
                  <a:cubicBezTo>
                    <a:pt x="23476" y="30638"/>
                    <a:pt x="23463" y="30639"/>
                    <a:pt x="23450" y="30640"/>
                  </a:cubicBezTo>
                  <a:cubicBezTo>
                    <a:pt x="23308" y="30651"/>
                    <a:pt x="23150" y="30747"/>
                    <a:pt x="23133" y="30906"/>
                  </a:cubicBezTo>
                  <a:cubicBezTo>
                    <a:pt x="23128" y="30938"/>
                    <a:pt x="23133" y="30968"/>
                    <a:pt x="23135" y="30998"/>
                  </a:cubicBezTo>
                  <a:cubicBezTo>
                    <a:pt x="23137" y="31034"/>
                    <a:pt x="23141" y="31068"/>
                    <a:pt x="23133" y="31101"/>
                  </a:cubicBezTo>
                  <a:cubicBezTo>
                    <a:pt x="23122" y="31141"/>
                    <a:pt x="23096" y="31175"/>
                    <a:pt x="23066" y="31212"/>
                  </a:cubicBezTo>
                  <a:cubicBezTo>
                    <a:pt x="23051" y="31233"/>
                    <a:pt x="23036" y="31255"/>
                    <a:pt x="23021" y="31276"/>
                  </a:cubicBezTo>
                  <a:cubicBezTo>
                    <a:pt x="22953" y="31390"/>
                    <a:pt x="22957" y="31546"/>
                    <a:pt x="23028" y="31658"/>
                  </a:cubicBezTo>
                  <a:lnTo>
                    <a:pt x="22646" y="31838"/>
                  </a:lnTo>
                  <a:lnTo>
                    <a:pt x="22646" y="32133"/>
                  </a:lnTo>
                  <a:lnTo>
                    <a:pt x="22655" y="32142"/>
                  </a:lnTo>
                  <a:cubicBezTo>
                    <a:pt x="22755" y="32240"/>
                    <a:pt x="22893" y="32287"/>
                    <a:pt x="23025" y="32330"/>
                  </a:cubicBezTo>
                  <a:cubicBezTo>
                    <a:pt x="23152" y="32373"/>
                    <a:pt x="23272" y="32414"/>
                    <a:pt x="23364" y="32497"/>
                  </a:cubicBezTo>
                  <a:cubicBezTo>
                    <a:pt x="23467" y="32590"/>
                    <a:pt x="23512" y="32740"/>
                    <a:pt x="23484" y="32896"/>
                  </a:cubicBezTo>
                  <a:cubicBezTo>
                    <a:pt x="23458" y="33052"/>
                    <a:pt x="23366" y="33177"/>
                    <a:pt x="23242" y="33230"/>
                  </a:cubicBezTo>
                  <a:lnTo>
                    <a:pt x="23231" y="33230"/>
                  </a:lnTo>
                  <a:cubicBezTo>
                    <a:pt x="23096" y="33230"/>
                    <a:pt x="22972" y="33114"/>
                    <a:pt x="22965" y="32982"/>
                  </a:cubicBezTo>
                  <a:lnTo>
                    <a:pt x="22963" y="32945"/>
                  </a:lnTo>
                  <a:lnTo>
                    <a:pt x="22132" y="33224"/>
                  </a:lnTo>
                  <a:cubicBezTo>
                    <a:pt x="22066" y="33119"/>
                    <a:pt x="22023" y="33001"/>
                    <a:pt x="22006" y="32877"/>
                  </a:cubicBezTo>
                  <a:lnTo>
                    <a:pt x="22001" y="32840"/>
                  </a:lnTo>
                  <a:lnTo>
                    <a:pt x="21967" y="32857"/>
                  </a:lnTo>
                  <a:cubicBezTo>
                    <a:pt x="21918" y="32879"/>
                    <a:pt x="21864" y="32892"/>
                    <a:pt x="21806" y="32892"/>
                  </a:cubicBezTo>
                  <a:cubicBezTo>
                    <a:pt x="21628" y="32892"/>
                    <a:pt x="21464" y="32784"/>
                    <a:pt x="21404" y="32632"/>
                  </a:cubicBezTo>
                  <a:lnTo>
                    <a:pt x="21395" y="32609"/>
                  </a:lnTo>
                  <a:lnTo>
                    <a:pt x="20617" y="32836"/>
                  </a:lnTo>
                  <a:lnTo>
                    <a:pt x="20547" y="32639"/>
                  </a:lnTo>
                  <a:lnTo>
                    <a:pt x="20529" y="32637"/>
                  </a:lnTo>
                  <a:cubicBezTo>
                    <a:pt x="20482" y="32628"/>
                    <a:pt x="20433" y="32626"/>
                    <a:pt x="20384" y="32626"/>
                  </a:cubicBezTo>
                  <a:cubicBezTo>
                    <a:pt x="20129" y="32626"/>
                    <a:pt x="19882" y="32725"/>
                    <a:pt x="19702" y="32898"/>
                  </a:cubicBezTo>
                  <a:cubicBezTo>
                    <a:pt x="19679" y="32919"/>
                    <a:pt x="19655" y="32945"/>
                    <a:pt x="19632" y="32969"/>
                  </a:cubicBezTo>
                  <a:cubicBezTo>
                    <a:pt x="19570" y="33035"/>
                    <a:pt x="19512" y="33097"/>
                    <a:pt x="19435" y="33134"/>
                  </a:cubicBezTo>
                  <a:cubicBezTo>
                    <a:pt x="19407" y="33147"/>
                    <a:pt x="19372" y="33153"/>
                    <a:pt x="19338" y="33153"/>
                  </a:cubicBezTo>
                  <a:cubicBezTo>
                    <a:pt x="19267" y="33153"/>
                    <a:pt x="19186" y="33121"/>
                    <a:pt x="19171" y="33048"/>
                  </a:cubicBezTo>
                  <a:lnTo>
                    <a:pt x="19162" y="33014"/>
                  </a:lnTo>
                  <a:lnTo>
                    <a:pt x="19132" y="33031"/>
                  </a:lnTo>
                  <a:cubicBezTo>
                    <a:pt x="19062" y="33066"/>
                    <a:pt x="18981" y="33084"/>
                    <a:pt x="18901" y="33084"/>
                  </a:cubicBezTo>
                  <a:cubicBezTo>
                    <a:pt x="18878" y="33084"/>
                    <a:pt x="18856" y="33083"/>
                    <a:pt x="18835" y="33080"/>
                  </a:cubicBezTo>
                  <a:lnTo>
                    <a:pt x="18837" y="32722"/>
                  </a:lnTo>
                  <a:lnTo>
                    <a:pt x="18798" y="32722"/>
                  </a:lnTo>
                  <a:cubicBezTo>
                    <a:pt x="18608" y="32722"/>
                    <a:pt x="18436" y="32607"/>
                    <a:pt x="18269" y="32495"/>
                  </a:cubicBezTo>
                  <a:cubicBezTo>
                    <a:pt x="18248" y="32480"/>
                    <a:pt x="18226" y="32465"/>
                    <a:pt x="18205" y="32450"/>
                  </a:cubicBezTo>
                  <a:cubicBezTo>
                    <a:pt x="17838" y="32208"/>
                    <a:pt x="17440" y="32073"/>
                    <a:pt x="17086" y="32073"/>
                  </a:cubicBezTo>
                  <a:cubicBezTo>
                    <a:pt x="16917" y="32073"/>
                    <a:pt x="16759" y="32103"/>
                    <a:pt x="16613" y="32161"/>
                  </a:cubicBezTo>
                  <a:cubicBezTo>
                    <a:pt x="16566" y="32180"/>
                    <a:pt x="16519" y="32202"/>
                    <a:pt x="16476" y="32223"/>
                  </a:cubicBezTo>
                  <a:cubicBezTo>
                    <a:pt x="16371" y="32270"/>
                    <a:pt x="16272" y="32317"/>
                    <a:pt x="16165" y="32328"/>
                  </a:cubicBezTo>
                  <a:cubicBezTo>
                    <a:pt x="16135" y="32331"/>
                    <a:pt x="16105" y="32332"/>
                    <a:pt x="16075" y="32332"/>
                  </a:cubicBezTo>
                  <a:cubicBezTo>
                    <a:pt x="16053" y="32332"/>
                    <a:pt x="16032" y="32331"/>
                    <a:pt x="16011" y="32330"/>
                  </a:cubicBezTo>
                  <a:cubicBezTo>
                    <a:pt x="15983" y="32328"/>
                    <a:pt x="15955" y="32326"/>
                    <a:pt x="15927" y="32326"/>
                  </a:cubicBezTo>
                  <a:cubicBezTo>
                    <a:pt x="15859" y="32326"/>
                    <a:pt x="15779" y="32332"/>
                    <a:pt x="15707" y="32375"/>
                  </a:cubicBezTo>
                  <a:cubicBezTo>
                    <a:pt x="15619" y="32429"/>
                    <a:pt x="15570" y="32519"/>
                    <a:pt x="15520" y="32607"/>
                  </a:cubicBezTo>
                  <a:cubicBezTo>
                    <a:pt x="15471" y="32699"/>
                    <a:pt x="15426" y="32782"/>
                    <a:pt x="15342" y="32823"/>
                  </a:cubicBezTo>
                  <a:cubicBezTo>
                    <a:pt x="15304" y="32842"/>
                    <a:pt x="15257" y="32851"/>
                    <a:pt x="15192" y="32851"/>
                  </a:cubicBezTo>
                  <a:cubicBezTo>
                    <a:pt x="15167" y="32851"/>
                    <a:pt x="15139" y="32849"/>
                    <a:pt x="15111" y="32849"/>
                  </a:cubicBezTo>
                  <a:cubicBezTo>
                    <a:pt x="15083" y="32847"/>
                    <a:pt x="15053" y="32844"/>
                    <a:pt x="15025" y="32844"/>
                  </a:cubicBezTo>
                  <a:cubicBezTo>
                    <a:pt x="14972" y="32844"/>
                    <a:pt x="14899" y="32851"/>
                    <a:pt x="14837" y="32889"/>
                  </a:cubicBezTo>
                  <a:cubicBezTo>
                    <a:pt x="14698" y="32973"/>
                    <a:pt x="14683" y="33159"/>
                    <a:pt x="14687" y="33264"/>
                  </a:cubicBezTo>
                  <a:cubicBezTo>
                    <a:pt x="14689" y="33294"/>
                    <a:pt x="14691" y="33324"/>
                    <a:pt x="14693" y="33354"/>
                  </a:cubicBezTo>
                  <a:cubicBezTo>
                    <a:pt x="14700" y="33459"/>
                    <a:pt x="14706" y="33556"/>
                    <a:pt x="14674" y="33646"/>
                  </a:cubicBezTo>
                  <a:cubicBezTo>
                    <a:pt x="14642" y="33729"/>
                    <a:pt x="14554" y="33796"/>
                    <a:pt x="14475" y="33796"/>
                  </a:cubicBezTo>
                  <a:cubicBezTo>
                    <a:pt x="14447" y="33796"/>
                    <a:pt x="14423" y="33787"/>
                    <a:pt x="14402" y="33772"/>
                  </a:cubicBezTo>
                  <a:cubicBezTo>
                    <a:pt x="14348" y="33731"/>
                    <a:pt x="14335" y="33663"/>
                    <a:pt x="14320" y="33588"/>
                  </a:cubicBezTo>
                  <a:cubicBezTo>
                    <a:pt x="14312" y="33543"/>
                    <a:pt x="14303" y="33498"/>
                    <a:pt x="14286" y="33455"/>
                  </a:cubicBezTo>
                  <a:cubicBezTo>
                    <a:pt x="14233" y="33331"/>
                    <a:pt x="14091" y="33252"/>
                    <a:pt x="13928" y="33252"/>
                  </a:cubicBezTo>
                  <a:cubicBezTo>
                    <a:pt x="13883" y="33252"/>
                    <a:pt x="13843" y="33258"/>
                    <a:pt x="13802" y="33269"/>
                  </a:cubicBezTo>
                  <a:cubicBezTo>
                    <a:pt x="13622" y="33318"/>
                    <a:pt x="13481" y="33451"/>
                    <a:pt x="13356" y="33566"/>
                  </a:cubicBezTo>
                  <a:lnTo>
                    <a:pt x="13348" y="33573"/>
                  </a:lnTo>
                  <a:lnTo>
                    <a:pt x="13341" y="34119"/>
                  </a:lnTo>
                  <a:cubicBezTo>
                    <a:pt x="13296" y="34126"/>
                    <a:pt x="13256" y="34149"/>
                    <a:pt x="13221" y="34186"/>
                  </a:cubicBezTo>
                  <a:cubicBezTo>
                    <a:pt x="13170" y="34241"/>
                    <a:pt x="13140" y="34325"/>
                    <a:pt x="13146" y="34402"/>
                  </a:cubicBezTo>
                  <a:cubicBezTo>
                    <a:pt x="13157" y="34520"/>
                    <a:pt x="13226" y="34623"/>
                    <a:pt x="13288" y="34708"/>
                  </a:cubicBezTo>
                  <a:cubicBezTo>
                    <a:pt x="13159" y="34771"/>
                    <a:pt x="13052" y="34871"/>
                    <a:pt x="12984" y="34998"/>
                  </a:cubicBezTo>
                  <a:lnTo>
                    <a:pt x="12956" y="35049"/>
                  </a:lnTo>
                  <a:lnTo>
                    <a:pt x="12956" y="35049"/>
                  </a:lnTo>
                  <a:lnTo>
                    <a:pt x="13014" y="35036"/>
                  </a:lnTo>
                  <a:cubicBezTo>
                    <a:pt x="13028" y="35033"/>
                    <a:pt x="13042" y="35032"/>
                    <a:pt x="13056" y="35032"/>
                  </a:cubicBezTo>
                  <a:cubicBezTo>
                    <a:pt x="13209" y="35032"/>
                    <a:pt x="13339" y="35208"/>
                    <a:pt x="13408" y="35381"/>
                  </a:cubicBezTo>
                  <a:cubicBezTo>
                    <a:pt x="13481" y="35568"/>
                    <a:pt x="13573" y="35799"/>
                    <a:pt x="13781" y="35842"/>
                  </a:cubicBezTo>
                  <a:cubicBezTo>
                    <a:pt x="13815" y="35850"/>
                    <a:pt x="13847" y="35850"/>
                    <a:pt x="13875" y="35850"/>
                  </a:cubicBezTo>
                  <a:lnTo>
                    <a:pt x="13939" y="35850"/>
                  </a:lnTo>
                  <a:cubicBezTo>
                    <a:pt x="13969" y="35850"/>
                    <a:pt x="14006" y="35850"/>
                    <a:pt x="14038" y="35861"/>
                  </a:cubicBezTo>
                  <a:cubicBezTo>
                    <a:pt x="14177" y="35900"/>
                    <a:pt x="14241" y="36062"/>
                    <a:pt x="14299" y="36208"/>
                  </a:cubicBezTo>
                  <a:lnTo>
                    <a:pt x="14310" y="36240"/>
                  </a:lnTo>
                  <a:cubicBezTo>
                    <a:pt x="14367" y="36381"/>
                    <a:pt x="14487" y="36550"/>
                    <a:pt x="14645" y="36550"/>
                  </a:cubicBezTo>
                  <a:cubicBezTo>
                    <a:pt x="14652" y="36550"/>
                    <a:pt x="14660" y="36550"/>
                    <a:pt x="14668" y="36549"/>
                  </a:cubicBezTo>
                  <a:lnTo>
                    <a:pt x="14668" y="36549"/>
                  </a:lnTo>
                  <a:cubicBezTo>
                    <a:pt x="14620" y="36772"/>
                    <a:pt x="14599" y="37001"/>
                    <a:pt x="14605" y="37232"/>
                  </a:cubicBezTo>
                  <a:cubicBezTo>
                    <a:pt x="14123" y="37399"/>
                    <a:pt x="13753" y="37768"/>
                    <a:pt x="13352" y="38194"/>
                  </a:cubicBezTo>
                  <a:cubicBezTo>
                    <a:pt x="13236" y="38319"/>
                    <a:pt x="13116" y="38464"/>
                    <a:pt x="13131" y="38636"/>
                  </a:cubicBezTo>
                  <a:cubicBezTo>
                    <a:pt x="13146" y="38775"/>
                    <a:pt x="13245" y="38876"/>
                    <a:pt x="13341" y="38972"/>
                  </a:cubicBezTo>
                  <a:cubicBezTo>
                    <a:pt x="13403" y="39032"/>
                    <a:pt x="13466" y="39096"/>
                    <a:pt x="13504" y="39167"/>
                  </a:cubicBezTo>
                  <a:cubicBezTo>
                    <a:pt x="13586" y="39308"/>
                    <a:pt x="13577" y="39473"/>
                    <a:pt x="13568" y="39649"/>
                  </a:cubicBezTo>
                  <a:cubicBezTo>
                    <a:pt x="13560" y="39823"/>
                    <a:pt x="13549" y="40000"/>
                    <a:pt x="13631" y="40152"/>
                  </a:cubicBezTo>
                  <a:cubicBezTo>
                    <a:pt x="13654" y="40195"/>
                    <a:pt x="13682" y="40234"/>
                    <a:pt x="13710" y="40272"/>
                  </a:cubicBezTo>
                  <a:cubicBezTo>
                    <a:pt x="13759" y="40341"/>
                    <a:pt x="13806" y="40403"/>
                    <a:pt x="13817" y="40480"/>
                  </a:cubicBezTo>
                  <a:cubicBezTo>
                    <a:pt x="13819" y="40508"/>
                    <a:pt x="13817" y="40536"/>
                    <a:pt x="13817" y="40566"/>
                  </a:cubicBezTo>
                  <a:cubicBezTo>
                    <a:pt x="13813" y="40617"/>
                    <a:pt x="13811" y="40669"/>
                    <a:pt x="13830" y="40716"/>
                  </a:cubicBezTo>
                  <a:cubicBezTo>
                    <a:pt x="13864" y="40797"/>
                    <a:pt x="13941" y="40836"/>
                    <a:pt x="14016" y="40872"/>
                  </a:cubicBezTo>
                  <a:cubicBezTo>
                    <a:pt x="14051" y="40889"/>
                    <a:pt x="14085" y="40907"/>
                    <a:pt x="14115" y="40926"/>
                  </a:cubicBezTo>
                  <a:cubicBezTo>
                    <a:pt x="14200" y="40986"/>
                    <a:pt x="14248" y="41084"/>
                    <a:pt x="14297" y="41187"/>
                  </a:cubicBezTo>
                  <a:cubicBezTo>
                    <a:pt x="14314" y="41222"/>
                    <a:pt x="14331" y="41258"/>
                    <a:pt x="14348" y="41290"/>
                  </a:cubicBezTo>
                  <a:cubicBezTo>
                    <a:pt x="14389" y="41363"/>
                    <a:pt x="14468" y="41384"/>
                    <a:pt x="14539" y="41402"/>
                  </a:cubicBezTo>
                  <a:cubicBezTo>
                    <a:pt x="14603" y="41419"/>
                    <a:pt x="14659" y="41434"/>
                    <a:pt x="14691" y="41479"/>
                  </a:cubicBezTo>
                  <a:lnTo>
                    <a:pt x="14451" y="41639"/>
                  </a:lnTo>
                  <a:cubicBezTo>
                    <a:pt x="14423" y="41659"/>
                    <a:pt x="14393" y="41678"/>
                    <a:pt x="14361" y="41680"/>
                  </a:cubicBezTo>
                  <a:cubicBezTo>
                    <a:pt x="14358" y="41680"/>
                    <a:pt x="14354" y="41680"/>
                    <a:pt x="14350" y="41680"/>
                  </a:cubicBezTo>
                  <a:cubicBezTo>
                    <a:pt x="14326" y="41680"/>
                    <a:pt x="14302" y="41674"/>
                    <a:pt x="14278" y="41665"/>
                  </a:cubicBezTo>
                  <a:cubicBezTo>
                    <a:pt x="14267" y="41663"/>
                    <a:pt x="14256" y="41659"/>
                    <a:pt x="14245" y="41656"/>
                  </a:cubicBezTo>
                  <a:cubicBezTo>
                    <a:pt x="14205" y="41646"/>
                    <a:pt x="14160" y="41641"/>
                    <a:pt x="14106" y="41641"/>
                  </a:cubicBezTo>
                  <a:cubicBezTo>
                    <a:pt x="14074" y="41641"/>
                    <a:pt x="14042" y="41641"/>
                    <a:pt x="14010" y="41644"/>
                  </a:cubicBezTo>
                  <a:cubicBezTo>
                    <a:pt x="13982" y="41646"/>
                    <a:pt x="13954" y="41648"/>
                    <a:pt x="13926" y="41648"/>
                  </a:cubicBezTo>
                  <a:lnTo>
                    <a:pt x="13920" y="41648"/>
                  </a:lnTo>
                  <a:cubicBezTo>
                    <a:pt x="13800" y="41648"/>
                    <a:pt x="13712" y="41616"/>
                    <a:pt x="13665" y="41556"/>
                  </a:cubicBezTo>
                  <a:cubicBezTo>
                    <a:pt x="13656" y="41547"/>
                    <a:pt x="13650" y="41537"/>
                    <a:pt x="13643" y="41528"/>
                  </a:cubicBezTo>
                  <a:cubicBezTo>
                    <a:pt x="13626" y="41502"/>
                    <a:pt x="13609" y="41477"/>
                    <a:pt x="13581" y="41459"/>
                  </a:cubicBezTo>
                  <a:cubicBezTo>
                    <a:pt x="13547" y="41438"/>
                    <a:pt x="13504" y="41436"/>
                    <a:pt x="13470" y="41436"/>
                  </a:cubicBezTo>
                  <a:lnTo>
                    <a:pt x="13431" y="41436"/>
                  </a:lnTo>
                  <a:cubicBezTo>
                    <a:pt x="13326" y="41436"/>
                    <a:pt x="13219" y="41427"/>
                    <a:pt x="13104" y="41412"/>
                  </a:cubicBezTo>
                  <a:cubicBezTo>
                    <a:pt x="13099" y="41384"/>
                    <a:pt x="13093" y="41357"/>
                    <a:pt x="13086" y="41331"/>
                  </a:cubicBezTo>
                  <a:cubicBezTo>
                    <a:pt x="13080" y="41312"/>
                    <a:pt x="13071" y="41284"/>
                    <a:pt x="13050" y="41262"/>
                  </a:cubicBezTo>
                  <a:cubicBezTo>
                    <a:pt x="13029" y="41243"/>
                    <a:pt x="13003" y="41239"/>
                    <a:pt x="12977" y="41234"/>
                  </a:cubicBezTo>
                  <a:lnTo>
                    <a:pt x="12971" y="41232"/>
                  </a:lnTo>
                  <a:cubicBezTo>
                    <a:pt x="12812" y="41200"/>
                    <a:pt x="12690" y="41044"/>
                    <a:pt x="12699" y="40883"/>
                  </a:cubicBezTo>
                  <a:lnTo>
                    <a:pt x="12699" y="40866"/>
                  </a:lnTo>
                  <a:cubicBezTo>
                    <a:pt x="12701" y="40834"/>
                    <a:pt x="12703" y="40797"/>
                    <a:pt x="12688" y="40765"/>
                  </a:cubicBezTo>
                  <a:cubicBezTo>
                    <a:pt x="12669" y="40727"/>
                    <a:pt x="12630" y="40705"/>
                    <a:pt x="12596" y="40688"/>
                  </a:cubicBezTo>
                  <a:cubicBezTo>
                    <a:pt x="12294" y="40542"/>
                    <a:pt x="11957" y="40463"/>
                    <a:pt x="11623" y="40457"/>
                  </a:cubicBezTo>
                  <a:lnTo>
                    <a:pt x="11593" y="40457"/>
                  </a:lnTo>
                  <a:cubicBezTo>
                    <a:pt x="11495" y="40455"/>
                    <a:pt x="11394" y="40455"/>
                    <a:pt x="11315" y="40403"/>
                  </a:cubicBezTo>
                  <a:cubicBezTo>
                    <a:pt x="11306" y="40397"/>
                    <a:pt x="11295" y="40390"/>
                    <a:pt x="11287" y="40384"/>
                  </a:cubicBezTo>
                  <a:cubicBezTo>
                    <a:pt x="11270" y="40371"/>
                    <a:pt x="11252" y="40356"/>
                    <a:pt x="11231" y="40347"/>
                  </a:cubicBezTo>
                  <a:cubicBezTo>
                    <a:pt x="11201" y="40332"/>
                    <a:pt x="11167" y="40326"/>
                    <a:pt x="11124" y="40326"/>
                  </a:cubicBezTo>
                  <a:cubicBezTo>
                    <a:pt x="11098" y="40326"/>
                    <a:pt x="11072" y="40328"/>
                    <a:pt x="11047" y="40330"/>
                  </a:cubicBezTo>
                  <a:cubicBezTo>
                    <a:pt x="11025" y="40332"/>
                    <a:pt x="11002" y="40335"/>
                    <a:pt x="10978" y="40335"/>
                  </a:cubicBezTo>
                  <a:cubicBezTo>
                    <a:pt x="10933" y="40335"/>
                    <a:pt x="10901" y="40324"/>
                    <a:pt x="10877" y="40305"/>
                  </a:cubicBezTo>
                  <a:cubicBezTo>
                    <a:pt x="10860" y="40287"/>
                    <a:pt x="10847" y="40266"/>
                    <a:pt x="10837" y="40242"/>
                  </a:cubicBezTo>
                  <a:cubicBezTo>
                    <a:pt x="10830" y="40232"/>
                    <a:pt x="10826" y="40221"/>
                    <a:pt x="10820" y="40212"/>
                  </a:cubicBezTo>
                  <a:cubicBezTo>
                    <a:pt x="10708" y="40026"/>
                    <a:pt x="10462" y="39998"/>
                    <a:pt x="10325" y="39998"/>
                  </a:cubicBezTo>
                  <a:lnTo>
                    <a:pt x="10293" y="39998"/>
                  </a:lnTo>
                  <a:cubicBezTo>
                    <a:pt x="10250" y="40000"/>
                    <a:pt x="10205" y="40002"/>
                    <a:pt x="10160" y="40005"/>
                  </a:cubicBezTo>
                  <a:cubicBezTo>
                    <a:pt x="10104" y="40009"/>
                    <a:pt x="10044" y="40013"/>
                    <a:pt x="9986" y="40013"/>
                  </a:cubicBezTo>
                  <a:cubicBezTo>
                    <a:pt x="9888" y="40013"/>
                    <a:pt x="9808" y="40000"/>
                    <a:pt x="9740" y="39975"/>
                  </a:cubicBezTo>
                  <a:cubicBezTo>
                    <a:pt x="9729" y="39970"/>
                    <a:pt x="9718" y="39966"/>
                    <a:pt x="9708" y="39962"/>
                  </a:cubicBezTo>
                  <a:cubicBezTo>
                    <a:pt x="9666" y="39945"/>
                    <a:pt x="9619" y="39929"/>
                    <a:pt x="9575" y="39929"/>
                  </a:cubicBezTo>
                  <a:cubicBezTo>
                    <a:pt x="9559" y="39929"/>
                    <a:pt x="9543" y="39931"/>
                    <a:pt x="9528" y="39936"/>
                  </a:cubicBezTo>
                  <a:cubicBezTo>
                    <a:pt x="9476" y="39953"/>
                    <a:pt x="9442" y="39996"/>
                    <a:pt x="9408" y="40039"/>
                  </a:cubicBezTo>
                  <a:cubicBezTo>
                    <a:pt x="9371" y="40086"/>
                    <a:pt x="9331" y="40131"/>
                    <a:pt x="9281" y="40180"/>
                  </a:cubicBezTo>
                  <a:cubicBezTo>
                    <a:pt x="9076" y="40161"/>
                    <a:pt x="8894" y="40015"/>
                    <a:pt x="8844" y="39825"/>
                  </a:cubicBezTo>
                  <a:lnTo>
                    <a:pt x="8838" y="39795"/>
                  </a:lnTo>
                  <a:lnTo>
                    <a:pt x="8808" y="39808"/>
                  </a:lnTo>
                  <a:cubicBezTo>
                    <a:pt x="8768" y="39823"/>
                    <a:pt x="8727" y="39831"/>
                    <a:pt x="8684" y="39831"/>
                  </a:cubicBezTo>
                  <a:cubicBezTo>
                    <a:pt x="8503" y="39831"/>
                    <a:pt x="8302" y="39689"/>
                    <a:pt x="8090" y="39409"/>
                  </a:cubicBezTo>
                  <a:lnTo>
                    <a:pt x="7968" y="39250"/>
                  </a:lnTo>
                  <a:cubicBezTo>
                    <a:pt x="7863" y="39113"/>
                    <a:pt x="7743" y="38955"/>
                    <a:pt x="7580" y="38858"/>
                  </a:cubicBezTo>
                  <a:cubicBezTo>
                    <a:pt x="7467" y="38790"/>
                    <a:pt x="7336" y="38756"/>
                    <a:pt x="7212" y="38721"/>
                  </a:cubicBezTo>
                  <a:cubicBezTo>
                    <a:pt x="7145" y="38702"/>
                    <a:pt x="7075" y="38683"/>
                    <a:pt x="7010" y="38659"/>
                  </a:cubicBezTo>
                  <a:cubicBezTo>
                    <a:pt x="6927" y="38629"/>
                    <a:pt x="6655" y="38513"/>
                    <a:pt x="6627" y="38278"/>
                  </a:cubicBezTo>
                  <a:cubicBezTo>
                    <a:pt x="6618" y="38214"/>
                    <a:pt x="6644" y="38145"/>
                    <a:pt x="6693" y="38089"/>
                  </a:cubicBezTo>
                  <a:cubicBezTo>
                    <a:pt x="6743" y="38033"/>
                    <a:pt x="6808" y="38001"/>
                    <a:pt x="6868" y="38001"/>
                  </a:cubicBezTo>
                  <a:cubicBezTo>
                    <a:pt x="6903" y="38001"/>
                    <a:pt x="6936" y="38012"/>
                    <a:pt x="6963" y="38036"/>
                  </a:cubicBezTo>
                  <a:lnTo>
                    <a:pt x="7004" y="38070"/>
                  </a:lnTo>
                  <a:lnTo>
                    <a:pt x="7045" y="37549"/>
                  </a:lnTo>
                  <a:lnTo>
                    <a:pt x="7252" y="37500"/>
                  </a:lnTo>
                  <a:cubicBezTo>
                    <a:pt x="7479" y="37444"/>
                    <a:pt x="7610" y="37333"/>
                    <a:pt x="7638" y="37168"/>
                  </a:cubicBezTo>
                  <a:lnTo>
                    <a:pt x="7644" y="37138"/>
                  </a:lnTo>
                  <a:lnTo>
                    <a:pt x="7614" y="37136"/>
                  </a:lnTo>
                  <a:cubicBezTo>
                    <a:pt x="7464" y="37125"/>
                    <a:pt x="7315" y="37082"/>
                    <a:pt x="7180" y="37012"/>
                  </a:cubicBezTo>
                  <a:lnTo>
                    <a:pt x="7182" y="36851"/>
                  </a:lnTo>
                  <a:cubicBezTo>
                    <a:pt x="7207" y="36855"/>
                    <a:pt x="7235" y="36857"/>
                    <a:pt x="7263" y="36857"/>
                  </a:cubicBezTo>
                  <a:cubicBezTo>
                    <a:pt x="7387" y="36857"/>
                    <a:pt x="7514" y="36804"/>
                    <a:pt x="7582" y="36722"/>
                  </a:cubicBezTo>
                  <a:cubicBezTo>
                    <a:pt x="7623" y="36671"/>
                    <a:pt x="7642" y="36613"/>
                    <a:pt x="7638" y="36551"/>
                  </a:cubicBezTo>
                  <a:lnTo>
                    <a:pt x="7998" y="36457"/>
                  </a:lnTo>
                  <a:cubicBezTo>
                    <a:pt x="8062" y="36440"/>
                    <a:pt x="8139" y="36412"/>
                    <a:pt x="8159" y="36341"/>
                  </a:cubicBezTo>
                  <a:cubicBezTo>
                    <a:pt x="8176" y="36279"/>
                    <a:pt x="8135" y="36210"/>
                    <a:pt x="8054" y="36157"/>
                  </a:cubicBezTo>
                  <a:cubicBezTo>
                    <a:pt x="7924" y="36074"/>
                    <a:pt x="7769" y="36028"/>
                    <a:pt x="7615" y="36028"/>
                  </a:cubicBezTo>
                  <a:cubicBezTo>
                    <a:pt x="7593" y="36028"/>
                    <a:pt x="7572" y="36029"/>
                    <a:pt x="7550" y="36030"/>
                  </a:cubicBezTo>
                  <a:cubicBezTo>
                    <a:pt x="7499" y="36032"/>
                    <a:pt x="7445" y="36043"/>
                    <a:pt x="7390" y="36058"/>
                  </a:cubicBezTo>
                  <a:cubicBezTo>
                    <a:pt x="7428" y="35981"/>
                    <a:pt x="7488" y="35928"/>
                    <a:pt x="7557" y="35906"/>
                  </a:cubicBezTo>
                  <a:cubicBezTo>
                    <a:pt x="7569" y="35902"/>
                    <a:pt x="7584" y="35898"/>
                    <a:pt x="7597" y="35895"/>
                  </a:cubicBezTo>
                  <a:cubicBezTo>
                    <a:pt x="7638" y="35885"/>
                    <a:pt x="7685" y="35874"/>
                    <a:pt x="7717" y="35835"/>
                  </a:cubicBezTo>
                  <a:cubicBezTo>
                    <a:pt x="7741" y="35808"/>
                    <a:pt x="7749" y="35778"/>
                    <a:pt x="7756" y="35745"/>
                  </a:cubicBezTo>
                  <a:cubicBezTo>
                    <a:pt x="7762" y="35726"/>
                    <a:pt x="7767" y="35709"/>
                    <a:pt x="7773" y="35692"/>
                  </a:cubicBezTo>
                  <a:cubicBezTo>
                    <a:pt x="7809" y="35623"/>
                    <a:pt x="7896" y="35614"/>
                    <a:pt x="7984" y="35614"/>
                  </a:cubicBezTo>
                  <a:cubicBezTo>
                    <a:pt x="8006" y="35614"/>
                    <a:pt x="8028" y="35614"/>
                    <a:pt x="8049" y="35615"/>
                  </a:cubicBezTo>
                  <a:lnTo>
                    <a:pt x="8101" y="35617"/>
                  </a:lnTo>
                  <a:cubicBezTo>
                    <a:pt x="8247" y="35617"/>
                    <a:pt x="8375" y="35572"/>
                    <a:pt x="8461" y="35488"/>
                  </a:cubicBezTo>
                  <a:cubicBezTo>
                    <a:pt x="8568" y="35388"/>
                    <a:pt x="8600" y="35223"/>
                    <a:pt x="8536" y="35107"/>
                  </a:cubicBezTo>
                  <a:cubicBezTo>
                    <a:pt x="8521" y="35081"/>
                    <a:pt x="8504" y="35058"/>
                    <a:pt x="8486" y="35036"/>
                  </a:cubicBezTo>
                  <a:cubicBezTo>
                    <a:pt x="8467" y="35011"/>
                    <a:pt x="8448" y="34987"/>
                    <a:pt x="8435" y="34961"/>
                  </a:cubicBezTo>
                  <a:cubicBezTo>
                    <a:pt x="8384" y="34843"/>
                    <a:pt x="8469" y="34719"/>
                    <a:pt x="8551" y="34597"/>
                  </a:cubicBezTo>
                  <a:cubicBezTo>
                    <a:pt x="8572" y="34569"/>
                    <a:pt x="8591" y="34539"/>
                    <a:pt x="8609" y="34511"/>
                  </a:cubicBezTo>
                  <a:cubicBezTo>
                    <a:pt x="8684" y="34393"/>
                    <a:pt x="8709" y="34237"/>
                    <a:pt x="8679" y="34115"/>
                  </a:cubicBezTo>
                  <a:cubicBezTo>
                    <a:pt x="8658" y="34029"/>
                    <a:pt x="8609" y="33961"/>
                    <a:pt x="8538" y="33920"/>
                  </a:cubicBezTo>
                  <a:cubicBezTo>
                    <a:pt x="8482" y="33888"/>
                    <a:pt x="8414" y="33873"/>
                    <a:pt x="8324" y="33873"/>
                  </a:cubicBezTo>
                  <a:cubicBezTo>
                    <a:pt x="8276" y="33873"/>
                    <a:pt x="8229" y="33877"/>
                    <a:pt x="8182" y="33881"/>
                  </a:cubicBezTo>
                  <a:cubicBezTo>
                    <a:pt x="8137" y="33886"/>
                    <a:pt x="8094" y="33888"/>
                    <a:pt x="8052" y="33888"/>
                  </a:cubicBezTo>
                  <a:cubicBezTo>
                    <a:pt x="7947" y="33888"/>
                    <a:pt x="7882" y="33864"/>
                    <a:pt x="7837" y="33809"/>
                  </a:cubicBezTo>
                  <a:cubicBezTo>
                    <a:pt x="7820" y="33789"/>
                    <a:pt x="7807" y="33764"/>
                    <a:pt x="7792" y="33738"/>
                  </a:cubicBezTo>
                  <a:cubicBezTo>
                    <a:pt x="7779" y="33712"/>
                    <a:pt x="7767" y="33686"/>
                    <a:pt x="7749" y="33663"/>
                  </a:cubicBezTo>
                  <a:cubicBezTo>
                    <a:pt x="7685" y="33581"/>
                    <a:pt x="7576" y="33539"/>
                    <a:pt x="7411" y="33534"/>
                  </a:cubicBezTo>
                  <a:cubicBezTo>
                    <a:pt x="7394" y="33532"/>
                    <a:pt x="7375" y="33532"/>
                    <a:pt x="7357" y="33532"/>
                  </a:cubicBezTo>
                  <a:cubicBezTo>
                    <a:pt x="7261" y="33532"/>
                    <a:pt x="7162" y="33530"/>
                    <a:pt x="7081" y="33487"/>
                  </a:cubicBezTo>
                  <a:cubicBezTo>
                    <a:pt x="7027" y="33459"/>
                    <a:pt x="6982" y="33402"/>
                    <a:pt x="6972" y="33344"/>
                  </a:cubicBezTo>
                  <a:cubicBezTo>
                    <a:pt x="6965" y="33316"/>
                    <a:pt x="6965" y="33273"/>
                    <a:pt x="6993" y="33239"/>
                  </a:cubicBezTo>
                  <a:lnTo>
                    <a:pt x="7023" y="33202"/>
                  </a:lnTo>
                  <a:lnTo>
                    <a:pt x="6978" y="33196"/>
                  </a:lnTo>
                  <a:cubicBezTo>
                    <a:pt x="6931" y="33187"/>
                    <a:pt x="6884" y="33183"/>
                    <a:pt x="6830" y="33183"/>
                  </a:cubicBezTo>
                  <a:cubicBezTo>
                    <a:pt x="6717" y="33183"/>
                    <a:pt x="6599" y="33202"/>
                    <a:pt x="6488" y="33222"/>
                  </a:cubicBezTo>
                  <a:cubicBezTo>
                    <a:pt x="6417" y="33234"/>
                    <a:pt x="6344" y="33245"/>
                    <a:pt x="6273" y="33254"/>
                  </a:cubicBezTo>
                  <a:cubicBezTo>
                    <a:pt x="6239" y="33256"/>
                    <a:pt x="6203" y="33258"/>
                    <a:pt x="6168" y="33258"/>
                  </a:cubicBezTo>
                  <a:cubicBezTo>
                    <a:pt x="6031" y="33258"/>
                    <a:pt x="5787" y="33230"/>
                    <a:pt x="5673" y="33039"/>
                  </a:cubicBezTo>
                  <a:cubicBezTo>
                    <a:pt x="5654" y="33005"/>
                    <a:pt x="5639" y="32967"/>
                    <a:pt x="5624" y="32926"/>
                  </a:cubicBezTo>
                  <a:cubicBezTo>
                    <a:pt x="5616" y="32902"/>
                    <a:pt x="5607" y="32879"/>
                    <a:pt x="5596" y="32855"/>
                  </a:cubicBezTo>
                  <a:cubicBezTo>
                    <a:pt x="5442" y="32510"/>
                    <a:pt x="5048" y="32360"/>
                    <a:pt x="4684" y="32249"/>
                  </a:cubicBezTo>
                  <a:cubicBezTo>
                    <a:pt x="4690" y="31870"/>
                    <a:pt x="4651" y="31460"/>
                    <a:pt x="4349" y="31265"/>
                  </a:cubicBezTo>
                  <a:cubicBezTo>
                    <a:pt x="4244" y="31199"/>
                    <a:pt x="4118" y="31165"/>
                    <a:pt x="3964" y="31165"/>
                  </a:cubicBezTo>
                  <a:cubicBezTo>
                    <a:pt x="3812" y="31165"/>
                    <a:pt x="3655" y="31197"/>
                    <a:pt x="3520" y="31227"/>
                  </a:cubicBezTo>
                  <a:cubicBezTo>
                    <a:pt x="3338" y="31268"/>
                    <a:pt x="3128" y="31317"/>
                    <a:pt x="2925" y="31385"/>
                  </a:cubicBezTo>
                  <a:cubicBezTo>
                    <a:pt x="2914" y="31218"/>
                    <a:pt x="2897" y="31066"/>
                    <a:pt x="2875" y="30925"/>
                  </a:cubicBezTo>
                  <a:cubicBezTo>
                    <a:pt x="2847" y="30756"/>
                    <a:pt x="2837" y="30573"/>
                    <a:pt x="2959" y="30496"/>
                  </a:cubicBezTo>
                  <a:cubicBezTo>
                    <a:pt x="2995" y="30475"/>
                    <a:pt x="3038" y="30464"/>
                    <a:pt x="3096" y="30464"/>
                  </a:cubicBezTo>
                  <a:cubicBezTo>
                    <a:pt x="3128" y="30464"/>
                    <a:pt x="3160" y="30468"/>
                    <a:pt x="3195" y="30471"/>
                  </a:cubicBezTo>
                  <a:cubicBezTo>
                    <a:pt x="3231" y="30474"/>
                    <a:pt x="3268" y="30476"/>
                    <a:pt x="3303" y="30476"/>
                  </a:cubicBezTo>
                  <a:cubicBezTo>
                    <a:pt x="3345" y="30476"/>
                    <a:pt x="3385" y="30473"/>
                    <a:pt x="3417" y="30462"/>
                  </a:cubicBezTo>
                  <a:cubicBezTo>
                    <a:pt x="3587" y="30408"/>
                    <a:pt x="3659" y="30207"/>
                    <a:pt x="3629" y="30051"/>
                  </a:cubicBezTo>
                  <a:cubicBezTo>
                    <a:pt x="3602" y="29914"/>
                    <a:pt x="3507" y="29779"/>
                    <a:pt x="3353" y="29665"/>
                  </a:cubicBezTo>
                  <a:cubicBezTo>
                    <a:pt x="3289" y="29616"/>
                    <a:pt x="3218" y="29573"/>
                    <a:pt x="3150" y="29532"/>
                  </a:cubicBezTo>
                  <a:cubicBezTo>
                    <a:pt x="3087" y="29494"/>
                    <a:pt x="3021" y="29455"/>
                    <a:pt x="2961" y="29410"/>
                  </a:cubicBezTo>
                  <a:cubicBezTo>
                    <a:pt x="2708" y="29224"/>
                    <a:pt x="2539" y="28947"/>
                    <a:pt x="2509" y="28667"/>
                  </a:cubicBezTo>
                  <a:cubicBezTo>
                    <a:pt x="2500" y="28570"/>
                    <a:pt x="2505" y="28470"/>
                    <a:pt x="2509" y="28373"/>
                  </a:cubicBezTo>
                  <a:cubicBezTo>
                    <a:pt x="2515" y="28266"/>
                    <a:pt x="2522" y="28155"/>
                    <a:pt x="2507" y="28043"/>
                  </a:cubicBezTo>
                  <a:cubicBezTo>
                    <a:pt x="2477" y="27829"/>
                    <a:pt x="2327" y="27598"/>
                    <a:pt x="2104" y="27591"/>
                  </a:cubicBezTo>
                  <a:lnTo>
                    <a:pt x="2093" y="27591"/>
                  </a:lnTo>
                  <a:cubicBezTo>
                    <a:pt x="2001" y="27591"/>
                    <a:pt x="1915" y="27630"/>
                    <a:pt x="1832" y="27668"/>
                  </a:cubicBezTo>
                  <a:cubicBezTo>
                    <a:pt x="1808" y="27679"/>
                    <a:pt x="1785" y="27690"/>
                    <a:pt x="1761" y="27698"/>
                  </a:cubicBezTo>
                  <a:cubicBezTo>
                    <a:pt x="1718" y="27718"/>
                    <a:pt x="1654" y="27739"/>
                    <a:pt x="1588" y="27739"/>
                  </a:cubicBezTo>
                  <a:cubicBezTo>
                    <a:pt x="1534" y="27739"/>
                    <a:pt x="1491" y="27724"/>
                    <a:pt x="1457" y="27696"/>
                  </a:cubicBezTo>
                  <a:cubicBezTo>
                    <a:pt x="1431" y="27675"/>
                    <a:pt x="1412" y="27643"/>
                    <a:pt x="1391" y="27613"/>
                  </a:cubicBezTo>
                  <a:cubicBezTo>
                    <a:pt x="1373" y="27583"/>
                    <a:pt x="1354" y="27553"/>
                    <a:pt x="1328" y="27527"/>
                  </a:cubicBezTo>
                  <a:cubicBezTo>
                    <a:pt x="1245" y="27445"/>
                    <a:pt x="1131" y="27437"/>
                    <a:pt x="1020" y="27430"/>
                  </a:cubicBezTo>
                  <a:cubicBezTo>
                    <a:pt x="956" y="27424"/>
                    <a:pt x="887" y="27420"/>
                    <a:pt x="829" y="27400"/>
                  </a:cubicBezTo>
                  <a:cubicBezTo>
                    <a:pt x="799" y="27392"/>
                    <a:pt x="769" y="27377"/>
                    <a:pt x="737" y="27362"/>
                  </a:cubicBezTo>
                  <a:cubicBezTo>
                    <a:pt x="709" y="27349"/>
                    <a:pt x="681" y="27336"/>
                    <a:pt x="651" y="27325"/>
                  </a:cubicBezTo>
                  <a:cubicBezTo>
                    <a:pt x="649" y="27270"/>
                    <a:pt x="645" y="27216"/>
                    <a:pt x="639" y="27165"/>
                  </a:cubicBezTo>
                  <a:cubicBezTo>
                    <a:pt x="615" y="26983"/>
                    <a:pt x="519" y="26794"/>
                    <a:pt x="354" y="26777"/>
                  </a:cubicBezTo>
                  <a:cubicBezTo>
                    <a:pt x="336" y="26683"/>
                    <a:pt x="345" y="26580"/>
                    <a:pt x="354" y="26479"/>
                  </a:cubicBezTo>
                  <a:cubicBezTo>
                    <a:pt x="366" y="26310"/>
                    <a:pt x="381" y="26134"/>
                    <a:pt x="266" y="26006"/>
                  </a:cubicBezTo>
                  <a:cubicBezTo>
                    <a:pt x="221" y="25954"/>
                    <a:pt x="163" y="25918"/>
                    <a:pt x="88" y="25896"/>
                  </a:cubicBezTo>
                  <a:cubicBezTo>
                    <a:pt x="146" y="25802"/>
                    <a:pt x="191" y="25699"/>
                    <a:pt x="225" y="25620"/>
                  </a:cubicBezTo>
                  <a:cubicBezTo>
                    <a:pt x="270" y="25513"/>
                    <a:pt x="321" y="25391"/>
                    <a:pt x="315" y="25262"/>
                  </a:cubicBezTo>
                  <a:cubicBezTo>
                    <a:pt x="311" y="25159"/>
                    <a:pt x="268" y="25063"/>
                    <a:pt x="227" y="24969"/>
                  </a:cubicBezTo>
                  <a:cubicBezTo>
                    <a:pt x="182" y="24866"/>
                    <a:pt x="139" y="24767"/>
                    <a:pt x="144" y="24665"/>
                  </a:cubicBezTo>
                  <a:cubicBezTo>
                    <a:pt x="152" y="24512"/>
                    <a:pt x="259" y="24386"/>
                    <a:pt x="364" y="24264"/>
                  </a:cubicBezTo>
                  <a:lnTo>
                    <a:pt x="381" y="24245"/>
                  </a:lnTo>
                  <a:cubicBezTo>
                    <a:pt x="461" y="24150"/>
                    <a:pt x="566" y="24011"/>
                    <a:pt x="576" y="23859"/>
                  </a:cubicBezTo>
                  <a:cubicBezTo>
                    <a:pt x="602" y="23840"/>
                    <a:pt x="619" y="23816"/>
                    <a:pt x="632" y="23790"/>
                  </a:cubicBezTo>
                  <a:cubicBezTo>
                    <a:pt x="649" y="23752"/>
                    <a:pt x="651" y="23711"/>
                    <a:pt x="654" y="23670"/>
                  </a:cubicBezTo>
                  <a:cubicBezTo>
                    <a:pt x="654" y="23632"/>
                    <a:pt x="656" y="23595"/>
                    <a:pt x="673" y="23565"/>
                  </a:cubicBezTo>
                  <a:cubicBezTo>
                    <a:pt x="701" y="23510"/>
                    <a:pt x="774" y="23486"/>
                    <a:pt x="844" y="23469"/>
                  </a:cubicBezTo>
                  <a:cubicBezTo>
                    <a:pt x="1113" y="23399"/>
                    <a:pt x="1394" y="23327"/>
                    <a:pt x="1675" y="23327"/>
                  </a:cubicBezTo>
                  <a:cubicBezTo>
                    <a:pt x="1693" y="23327"/>
                    <a:pt x="1712" y="23327"/>
                    <a:pt x="1731" y="23328"/>
                  </a:cubicBezTo>
                  <a:lnTo>
                    <a:pt x="1746" y="23330"/>
                  </a:lnTo>
                  <a:cubicBezTo>
                    <a:pt x="1785" y="23330"/>
                    <a:pt x="1879" y="23323"/>
                    <a:pt x="1926" y="23274"/>
                  </a:cubicBezTo>
                  <a:cubicBezTo>
                    <a:pt x="1945" y="23253"/>
                    <a:pt x="1954" y="23227"/>
                    <a:pt x="1952" y="23199"/>
                  </a:cubicBezTo>
                  <a:cubicBezTo>
                    <a:pt x="1950" y="23154"/>
                    <a:pt x="1913" y="23113"/>
                    <a:pt x="1858" y="23088"/>
                  </a:cubicBezTo>
                  <a:cubicBezTo>
                    <a:pt x="1772" y="23049"/>
                    <a:pt x="1675" y="23045"/>
                    <a:pt x="1586" y="23041"/>
                  </a:cubicBezTo>
                  <a:cubicBezTo>
                    <a:pt x="1553" y="23041"/>
                    <a:pt x="1521" y="23038"/>
                    <a:pt x="1491" y="23036"/>
                  </a:cubicBezTo>
                  <a:cubicBezTo>
                    <a:pt x="1423" y="23030"/>
                    <a:pt x="1260" y="23004"/>
                    <a:pt x="1211" y="22884"/>
                  </a:cubicBezTo>
                  <a:cubicBezTo>
                    <a:pt x="1206" y="22871"/>
                    <a:pt x="1204" y="22861"/>
                    <a:pt x="1200" y="22848"/>
                  </a:cubicBezTo>
                  <a:cubicBezTo>
                    <a:pt x="1193" y="22826"/>
                    <a:pt x="1187" y="22805"/>
                    <a:pt x="1174" y="22783"/>
                  </a:cubicBezTo>
                  <a:cubicBezTo>
                    <a:pt x="1127" y="22701"/>
                    <a:pt x="1023" y="22687"/>
                    <a:pt x="945" y="22687"/>
                  </a:cubicBezTo>
                  <a:cubicBezTo>
                    <a:pt x="938" y="22687"/>
                    <a:pt x="932" y="22687"/>
                    <a:pt x="926" y="22687"/>
                  </a:cubicBezTo>
                  <a:cubicBezTo>
                    <a:pt x="887" y="22541"/>
                    <a:pt x="799" y="22413"/>
                    <a:pt x="673" y="22325"/>
                  </a:cubicBezTo>
                  <a:cubicBezTo>
                    <a:pt x="744" y="22237"/>
                    <a:pt x="818" y="22158"/>
                    <a:pt x="900" y="22089"/>
                  </a:cubicBezTo>
                  <a:lnTo>
                    <a:pt x="932" y="22064"/>
                  </a:lnTo>
                  <a:cubicBezTo>
                    <a:pt x="1001" y="22008"/>
                    <a:pt x="1069" y="21950"/>
                    <a:pt x="1110" y="21869"/>
                  </a:cubicBezTo>
                  <a:cubicBezTo>
                    <a:pt x="1131" y="21881"/>
                    <a:pt x="1155" y="21886"/>
                    <a:pt x="1181" y="21886"/>
                  </a:cubicBezTo>
                  <a:cubicBezTo>
                    <a:pt x="1290" y="21886"/>
                    <a:pt x="1395" y="21776"/>
                    <a:pt x="1431" y="21674"/>
                  </a:cubicBezTo>
                  <a:cubicBezTo>
                    <a:pt x="1442" y="21641"/>
                    <a:pt x="1451" y="21607"/>
                    <a:pt x="1461" y="21573"/>
                  </a:cubicBezTo>
                  <a:cubicBezTo>
                    <a:pt x="1489" y="21470"/>
                    <a:pt x="1515" y="21374"/>
                    <a:pt x="1594" y="21324"/>
                  </a:cubicBezTo>
                  <a:cubicBezTo>
                    <a:pt x="1624" y="21303"/>
                    <a:pt x="1663" y="21292"/>
                    <a:pt x="1701" y="21279"/>
                  </a:cubicBezTo>
                  <a:cubicBezTo>
                    <a:pt x="1720" y="21275"/>
                    <a:pt x="1740" y="21269"/>
                    <a:pt x="1759" y="21262"/>
                  </a:cubicBezTo>
                  <a:cubicBezTo>
                    <a:pt x="1928" y="21200"/>
                    <a:pt x="2055" y="21033"/>
                    <a:pt x="2070" y="20855"/>
                  </a:cubicBezTo>
                  <a:cubicBezTo>
                    <a:pt x="2089" y="20863"/>
                    <a:pt x="2110" y="20867"/>
                    <a:pt x="2132" y="20867"/>
                  </a:cubicBezTo>
                  <a:cubicBezTo>
                    <a:pt x="2219" y="20867"/>
                    <a:pt x="2321" y="20810"/>
                    <a:pt x="2380" y="20725"/>
                  </a:cubicBezTo>
                  <a:cubicBezTo>
                    <a:pt x="2404" y="20688"/>
                    <a:pt x="2425" y="20647"/>
                    <a:pt x="2447" y="20609"/>
                  </a:cubicBezTo>
                  <a:cubicBezTo>
                    <a:pt x="2485" y="20538"/>
                    <a:pt x="2520" y="20472"/>
                    <a:pt x="2580" y="20425"/>
                  </a:cubicBezTo>
                  <a:cubicBezTo>
                    <a:pt x="2601" y="20407"/>
                    <a:pt x="2627" y="20392"/>
                    <a:pt x="2655" y="20377"/>
                  </a:cubicBezTo>
                  <a:cubicBezTo>
                    <a:pt x="2682" y="20362"/>
                    <a:pt x="2712" y="20345"/>
                    <a:pt x="2738" y="20324"/>
                  </a:cubicBezTo>
                  <a:cubicBezTo>
                    <a:pt x="2882" y="20208"/>
                    <a:pt x="2886" y="20000"/>
                    <a:pt x="2830" y="19857"/>
                  </a:cubicBezTo>
                  <a:cubicBezTo>
                    <a:pt x="2768" y="19700"/>
                    <a:pt x="2644" y="19578"/>
                    <a:pt x="2535" y="19471"/>
                  </a:cubicBezTo>
                  <a:lnTo>
                    <a:pt x="2023" y="18972"/>
                  </a:lnTo>
                  <a:cubicBezTo>
                    <a:pt x="1963" y="18916"/>
                    <a:pt x="1898" y="18841"/>
                    <a:pt x="1920" y="18768"/>
                  </a:cubicBezTo>
                  <a:cubicBezTo>
                    <a:pt x="1939" y="18704"/>
                    <a:pt x="2008" y="18681"/>
                    <a:pt x="2085" y="18653"/>
                  </a:cubicBezTo>
                  <a:cubicBezTo>
                    <a:pt x="2162" y="18627"/>
                    <a:pt x="2239" y="18599"/>
                    <a:pt x="2282" y="18531"/>
                  </a:cubicBezTo>
                  <a:lnTo>
                    <a:pt x="2293" y="18513"/>
                  </a:lnTo>
                  <a:lnTo>
                    <a:pt x="2278" y="18498"/>
                  </a:lnTo>
                  <a:cubicBezTo>
                    <a:pt x="2134" y="18336"/>
                    <a:pt x="1969" y="18188"/>
                    <a:pt x="1793" y="18059"/>
                  </a:cubicBezTo>
                  <a:cubicBezTo>
                    <a:pt x="1877" y="17954"/>
                    <a:pt x="1960" y="17791"/>
                    <a:pt x="1945" y="17639"/>
                  </a:cubicBezTo>
                  <a:cubicBezTo>
                    <a:pt x="1939" y="17558"/>
                    <a:pt x="1905" y="17492"/>
                    <a:pt x="1845" y="17444"/>
                  </a:cubicBezTo>
                  <a:cubicBezTo>
                    <a:pt x="1819" y="17425"/>
                    <a:pt x="1791" y="17410"/>
                    <a:pt x="1763" y="17395"/>
                  </a:cubicBezTo>
                  <a:cubicBezTo>
                    <a:pt x="1714" y="17367"/>
                    <a:pt x="1667" y="17344"/>
                    <a:pt x="1650" y="17299"/>
                  </a:cubicBezTo>
                  <a:cubicBezTo>
                    <a:pt x="1622" y="17230"/>
                    <a:pt x="1675" y="17168"/>
                    <a:pt x="1740" y="17097"/>
                  </a:cubicBezTo>
                  <a:cubicBezTo>
                    <a:pt x="1800" y="17029"/>
                    <a:pt x="1860" y="16958"/>
                    <a:pt x="1858" y="16868"/>
                  </a:cubicBezTo>
                  <a:cubicBezTo>
                    <a:pt x="1855" y="16804"/>
                    <a:pt x="1821" y="16750"/>
                    <a:pt x="1789" y="16697"/>
                  </a:cubicBezTo>
                  <a:cubicBezTo>
                    <a:pt x="1750" y="16637"/>
                    <a:pt x="1716" y="16585"/>
                    <a:pt x="1735" y="16532"/>
                  </a:cubicBezTo>
                  <a:cubicBezTo>
                    <a:pt x="1748" y="16497"/>
                    <a:pt x="1783" y="16474"/>
                    <a:pt x="1819" y="16448"/>
                  </a:cubicBezTo>
                  <a:cubicBezTo>
                    <a:pt x="1843" y="16431"/>
                    <a:pt x="1868" y="16412"/>
                    <a:pt x="1890" y="16388"/>
                  </a:cubicBezTo>
                  <a:cubicBezTo>
                    <a:pt x="1975" y="16292"/>
                    <a:pt x="1954" y="16140"/>
                    <a:pt x="1885" y="16037"/>
                  </a:cubicBezTo>
                  <a:cubicBezTo>
                    <a:pt x="1838" y="15966"/>
                    <a:pt x="1774" y="15910"/>
                    <a:pt x="1712" y="15857"/>
                  </a:cubicBezTo>
                  <a:cubicBezTo>
                    <a:pt x="1686" y="15835"/>
                    <a:pt x="1663" y="15814"/>
                    <a:pt x="1637" y="15790"/>
                  </a:cubicBezTo>
                  <a:cubicBezTo>
                    <a:pt x="1498" y="15658"/>
                    <a:pt x="1395" y="15482"/>
                    <a:pt x="1343" y="15298"/>
                  </a:cubicBezTo>
                  <a:cubicBezTo>
                    <a:pt x="1328" y="15240"/>
                    <a:pt x="1311" y="15158"/>
                    <a:pt x="1339" y="15086"/>
                  </a:cubicBezTo>
                  <a:cubicBezTo>
                    <a:pt x="1352" y="15049"/>
                    <a:pt x="1378" y="15015"/>
                    <a:pt x="1403" y="14978"/>
                  </a:cubicBezTo>
                  <a:cubicBezTo>
                    <a:pt x="1444" y="14923"/>
                    <a:pt x="1487" y="14865"/>
                    <a:pt x="1487" y="14792"/>
                  </a:cubicBezTo>
                  <a:cubicBezTo>
                    <a:pt x="1487" y="14766"/>
                    <a:pt x="1481" y="14743"/>
                    <a:pt x="1476" y="14721"/>
                  </a:cubicBezTo>
                  <a:cubicBezTo>
                    <a:pt x="1470" y="14698"/>
                    <a:pt x="1466" y="14674"/>
                    <a:pt x="1468" y="14653"/>
                  </a:cubicBezTo>
                  <a:cubicBezTo>
                    <a:pt x="1474" y="14573"/>
                    <a:pt x="1556" y="14543"/>
                    <a:pt x="1652" y="14507"/>
                  </a:cubicBezTo>
                  <a:cubicBezTo>
                    <a:pt x="1748" y="14473"/>
                    <a:pt x="1847" y="14434"/>
                    <a:pt x="1881" y="14342"/>
                  </a:cubicBezTo>
                  <a:cubicBezTo>
                    <a:pt x="1928" y="14218"/>
                    <a:pt x="1825" y="14102"/>
                    <a:pt x="1742" y="14025"/>
                  </a:cubicBezTo>
                  <a:lnTo>
                    <a:pt x="1191" y="13507"/>
                  </a:lnTo>
                  <a:cubicBezTo>
                    <a:pt x="1093" y="13417"/>
                    <a:pt x="983" y="13314"/>
                    <a:pt x="928" y="13183"/>
                  </a:cubicBezTo>
                  <a:cubicBezTo>
                    <a:pt x="881" y="13072"/>
                    <a:pt x="876" y="12907"/>
                    <a:pt x="981" y="12814"/>
                  </a:cubicBezTo>
                  <a:cubicBezTo>
                    <a:pt x="990" y="12806"/>
                    <a:pt x="1001" y="12799"/>
                    <a:pt x="1009" y="12791"/>
                  </a:cubicBezTo>
                  <a:cubicBezTo>
                    <a:pt x="1028" y="12778"/>
                    <a:pt x="1046" y="12763"/>
                    <a:pt x="1063" y="12744"/>
                  </a:cubicBezTo>
                  <a:cubicBezTo>
                    <a:pt x="1116" y="12680"/>
                    <a:pt x="1123" y="12581"/>
                    <a:pt x="1127" y="12495"/>
                  </a:cubicBezTo>
                  <a:cubicBezTo>
                    <a:pt x="1131" y="12382"/>
                    <a:pt x="1138" y="12309"/>
                    <a:pt x="1208" y="12294"/>
                  </a:cubicBezTo>
                  <a:cubicBezTo>
                    <a:pt x="1333" y="12264"/>
                    <a:pt x="1406" y="12165"/>
                    <a:pt x="1418" y="12013"/>
                  </a:cubicBezTo>
                  <a:cubicBezTo>
                    <a:pt x="1523" y="12017"/>
                    <a:pt x="1626" y="12028"/>
                    <a:pt x="1716" y="12039"/>
                  </a:cubicBezTo>
                  <a:lnTo>
                    <a:pt x="1733" y="12041"/>
                  </a:lnTo>
                  <a:lnTo>
                    <a:pt x="1742" y="12024"/>
                  </a:lnTo>
                  <a:cubicBezTo>
                    <a:pt x="1825" y="11855"/>
                    <a:pt x="1935" y="11696"/>
                    <a:pt x="2068" y="11553"/>
                  </a:cubicBezTo>
                  <a:cubicBezTo>
                    <a:pt x="2115" y="11548"/>
                    <a:pt x="2164" y="11538"/>
                    <a:pt x="2194" y="11497"/>
                  </a:cubicBezTo>
                  <a:cubicBezTo>
                    <a:pt x="2209" y="11475"/>
                    <a:pt x="2215" y="11450"/>
                    <a:pt x="2220" y="11428"/>
                  </a:cubicBezTo>
                  <a:cubicBezTo>
                    <a:pt x="2222" y="11418"/>
                    <a:pt x="2224" y="11409"/>
                    <a:pt x="2226" y="11400"/>
                  </a:cubicBezTo>
                  <a:cubicBezTo>
                    <a:pt x="2252" y="11377"/>
                    <a:pt x="2278" y="11355"/>
                    <a:pt x="2305" y="11334"/>
                  </a:cubicBezTo>
                  <a:cubicBezTo>
                    <a:pt x="2317" y="11331"/>
                    <a:pt x="2329" y="11330"/>
                    <a:pt x="2341" y="11330"/>
                  </a:cubicBezTo>
                  <a:cubicBezTo>
                    <a:pt x="2364" y="11330"/>
                    <a:pt x="2387" y="11334"/>
                    <a:pt x="2406" y="11343"/>
                  </a:cubicBezTo>
                  <a:cubicBezTo>
                    <a:pt x="2475" y="11375"/>
                    <a:pt x="2524" y="11441"/>
                    <a:pt x="2567" y="11501"/>
                  </a:cubicBezTo>
                  <a:lnTo>
                    <a:pt x="2571" y="11508"/>
                  </a:lnTo>
                  <a:lnTo>
                    <a:pt x="2577" y="11512"/>
                  </a:lnTo>
                  <a:cubicBezTo>
                    <a:pt x="2682" y="11555"/>
                    <a:pt x="2796" y="11595"/>
                    <a:pt x="2907" y="11595"/>
                  </a:cubicBezTo>
                  <a:cubicBezTo>
                    <a:pt x="2944" y="11595"/>
                    <a:pt x="2978" y="11591"/>
                    <a:pt x="3010" y="11583"/>
                  </a:cubicBezTo>
                  <a:cubicBezTo>
                    <a:pt x="3096" y="11561"/>
                    <a:pt x="3173" y="11499"/>
                    <a:pt x="3214" y="11420"/>
                  </a:cubicBezTo>
                  <a:cubicBezTo>
                    <a:pt x="3240" y="11368"/>
                    <a:pt x="3248" y="11313"/>
                    <a:pt x="3237" y="11261"/>
                  </a:cubicBezTo>
                  <a:cubicBezTo>
                    <a:pt x="3265" y="11257"/>
                    <a:pt x="3292" y="11256"/>
                    <a:pt x="3320" y="11256"/>
                  </a:cubicBezTo>
                  <a:cubicBezTo>
                    <a:pt x="3450" y="11256"/>
                    <a:pt x="3579" y="11296"/>
                    <a:pt x="3683" y="11370"/>
                  </a:cubicBezTo>
                  <a:cubicBezTo>
                    <a:pt x="3610" y="11448"/>
                    <a:pt x="3505" y="11493"/>
                    <a:pt x="3400" y="11493"/>
                  </a:cubicBezTo>
                  <a:lnTo>
                    <a:pt x="3368" y="11493"/>
                  </a:lnTo>
                  <a:lnTo>
                    <a:pt x="3362" y="11508"/>
                  </a:lnTo>
                  <a:cubicBezTo>
                    <a:pt x="3274" y="11666"/>
                    <a:pt x="3381" y="11872"/>
                    <a:pt x="3531" y="11955"/>
                  </a:cubicBezTo>
                  <a:cubicBezTo>
                    <a:pt x="3668" y="12035"/>
                    <a:pt x="3833" y="12041"/>
                    <a:pt x="3987" y="12041"/>
                  </a:cubicBezTo>
                  <a:lnTo>
                    <a:pt x="5157" y="12037"/>
                  </a:lnTo>
                  <a:lnTo>
                    <a:pt x="5159" y="12236"/>
                  </a:lnTo>
                  <a:lnTo>
                    <a:pt x="5163" y="12249"/>
                  </a:lnTo>
                  <a:cubicBezTo>
                    <a:pt x="5213" y="12343"/>
                    <a:pt x="5318" y="12343"/>
                    <a:pt x="5421" y="12345"/>
                  </a:cubicBezTo>
                  <a:cubicBezTo>
                    <a:pt x="5481" y="12345"/>
                    <a:pt x="5543" y="12345"/>
                    <a:pt x="5592" y="12367"/>
                  </a:cubicBezTo>
                  <a:cubicBezTo>
                    <a:pt x="5624" y="12380"/>
                    <a:pt x="5652" y="12401"/>
                    <a:pt x="5682" y="12422"/>
                  </a:cubicBezTo>
                  <a:cubicBezTo>
                    <a:pt x="5699" y="12437"/>
                    <a:pt x="5718" y="12450"/>
                    <a:pt x="5736" y="12463"/>
                  </a:cubicBezTo>
                  <a:cubicBezTo>
                    <a:pt x="5815" y="12512"/>
                    <a:pt x="5911" y="12536"/>
                    <a:pt x="6035" y="12536"/>
                  </a:cubicBezTo>
                  <a:cubicBezTo>
                    <a:pt x="6104" y="12536"/>
                    <a:pt x="6173" y="12530"/>
                    <a:pt x="6239" y="12523"/>
                  </a:cubicBezTo>
                  <a:cubicBezTo>
                    <a:pt x="6263" y="12521"/>
                    <a:pt x="6286" y="12519"/>
                    <a:pt x="6310" y="12517"/>
                  </a:cubicBezTo>
                  <a:cubicBezTo>
                    <a:pt x="6338" y="12515"/>
                    <a:pt x="6365" y="12512"/>
                    <a:pt x="6393" y="12512"/>
                  </a:cubicBezTo>
                  <a:cubicBezTo>
                    <a:pt x="6533" y="12512"/>
                    <a:pt x="6715" y="12542"/>
                    <a:pt x="6790" y="12686"/>
                  </a:cubicBezTo>
                  <a:cubicBezTo>
                    <a:pt x="6798" y="12707"/>
                    <a:pt x="6807" y="12729"/>
                    <a:pt x="6815" y="12750"/>
                  </a:cubicBezTo>
                  <a:cubicBezTo>
                    <a:pt x="6837" y="12808"/>
                    <a:pt x="6860" y="12866"/>
                    <a:pt x="6916" y="12898"/>
                  </a:cubicBezTo>
                  <a:cubicBezTo>
                    <a:pt x="6957" y="12919"/>
                    <a:pt x="7000" y="12922"/>
                    <a:pt x="7042" y="12922"/>
                  </a:cubicBezTo>
                  <a:cubicBezTo>
                    <a:pt x="7081" y="12922"/>
                    <a:pt x="7120" y="12922"/>
                    <a:pt x="7147" y="12941"/>
                  </a:cubicBezTo>
                  <a:cubicBezTo>
                    <a:pt x="7182" y="12964"/>
                    <a:pt x="7192" y="13012"/>
                    <a:pt x="7205" y="13061"/>
                  </a:cubicBezTo>
                  <a:cubicBezTo>
                    <a:pt x="7210" y="13076"/>
                    <a:pt x="7214" y="13091"/>
                    <a:pt x="7218" y="13106"/>
                  </a:cubicBezTo>
                  <a:cubicBezTo>
                    <a:pt x="7261" y="13243"/>
                    <a:pt x="7387" y="13352"/>
                    <a:pt x="7531" y="13378"/>
                  </a:cubicBezTo>
                  <a:cubicBezTo>
                    <a:pt x="7539" y="13579"/>
                    <a:pt x="7730" y="13731"/>
                    <a:pt x="7910" y="13787"/>
                  </a:cubicBezTo>
                  <a:cubicBezTo>
                    <a:pt x="8017" y="13821"/>
                    <a:pt x="8129" y="13834"/>
                    <a:pt x="8238" y="13847"/>
                  </a:cubicBezTo>
                  <a:cubicBezTo>
                    <a:pt x="8319" y="13858"/>
                    <a:pt x="8405" y="13866"/>
                    <a:pt x="8486" y="13886"/>
                  </a:cubicBezTo>
                  <a:cubicBezTo>
                    <a:pt x="8656" y="13926"/>
                    <a:pt x="8853" y="14034"/>
                    <a:pt x="8894" y="14218"/>
                  </a:cubicBezTo>
                  <a:lnTo>
                    <a:pt x="8900" y="14252"/>
                  </a:lnTo>
                  <a:lnTo>
                    <a:pt x="8932" y="14237"/>
                  </a:lnTo>
                  <a:cubicBezTo>
                    <a:pt x="8947" y="14229"/>
                    <a:pt x="8962" y="14226"/>
                    <a:pt x="8977" y="14226"/>
                  </a:cubicBezTo>
                  <a:cubicBezTo>
                    <a:pt x="9042" y="14226"/>
                    <a:pt x="9106" y="14295"/>
                    <a:pt x="9172" y="14368"/>
                  </a:cubicBezTo>
                  <a:cubicBezTo>
                    <a:pt x="9211" y="14411"/>
                    <a:pt x="9249" y="14456"/>
                    <a:pt x="9292" y="14488"/>
                  </a:cubicBezTo>
                  <a:cubicBezTo>
                    <a:pt x="9326" y="14511"/>
                    <a:pt x="9363" y="14531"/>
                    <a:pt x="9397" y="14548"/>
                  </a:cubicBezTo>
                  <a:cubicBezTo>
                    <a:pt x="9442" y="14569"/>
                    <a:pt x="9485" y="14591"/>
                    <a:pt x="9517" y="14623"/>
                  </a:cubicBezTo>
                  <a:cubicBezTo>
                    <a:pt x="9611" y="14719"/>
                    <a:pt x="9579" y="14884"/>
                    <a:pt x="9496" y="14985"/>
                  </a:cubicBezTo>
                  <a:cubicBezTo>
                    <a:pt x="9406" y="15092"/>
                    <a:pt x="9262" y="15150"/>
                    <a:pt x="9138" y="15199"/>
                  </a:cubicBezTo>
                  <a:lnTo>
                    <a:pt x="9121" y="15208"/>
                  </a:lnTo>
                  <a:lnTo>
                    <a:pt x="9121" y="15439"/>
                  </a:lnTo>
                  <a:cubicBezTo>
                    <a:pt x="9078" y="15434"/>
                    <a:pt x="9037" y="15432"/>
                    <a:pt x="8998" y="15432"/>
                  </a:cubicBezTo>
                  <a:cubicBezTo>
                    <a:pt x="8930" y="15432"/>
                    <a:pt x="8868" y="15440"/>
                    <a:pt x="8816" y="15460"/>
                  </a:cubicBezTo>
                  <a:cubicBezTo>
                    <a:pt x="8718" y="15497"/>
                    <a:pt x="8628" y="15598"/>
                    <a:pt x="8632" y="15709"/>
                  </a:cubicBezTo>
                  <a:cubicBezTo>
                    <a:pt x="8499" y="15713"/>
                    <a:pt x="8332" y="15741"/>
                    <a:pt x="8276" y="15878"/>
                  </a:cubicBezTo>
                  <a:cubicBezTo>
                    <a:pt x="8270" y="15893"/>
                    <a:pt x="8266" y="15913"/>
                    <a:pt x="8259" y="15930"/>
                  </a:cubicBezTo>
                  <a:cubicBezTo>
                    <a:pt x="8253" y="15958"/>
                    <a:pt x="8244" y="15985"/>
                    <a:pt x="8227" y="16005"/>
                  </a:cubicBezTo>
                  <a:cubicBezTo>
                    <a:pt x="8202" y="16028"/>
                    <a:pt x="8161" y="16032"/>
                    <a:pt x="8116" y="16032"/>
                  </a:cubicBezTo>
                  <a:lnTo>
                    <a:pt x="7509" y="16045"/>
                  </a:lnTo>
                  <a:lnTo>
                    <a:pt x="7452" y="16045"/>
                  </a:lnTo>
                  <a:cubicBezTo>
                    <a:pt x="7372" y="16045"/>
                    <a:pt x="7282" y="16041"/>
                    <a:pt x="7207" y="15998"/>
                  </a:cubicBezTo>
                  <a:cubicBezTo>
                    <a:pt x="7184" y="15983"/>
                    <a:pt x="7162" y="15964"/>
                    <a:pt x="7137" y="15945"/>
                  </a:cubicBezTo>
                  <a:cubicBezTo>
                    <a:pt x="7109" y="15921"/>
                    <a:pt x="7079" y="15895"/>
                    <a:pt x="7042" y="15878"/>
                  </a:cubicBezTo>
                  <a:cubicBezTo>
                    <a:pt x="6997" y="15855"/>
                    <a:pt x="6944" y="15844"/>
                    <a:pt x="6875" y="15844"/>
                  </a:cubicBezTo>
                  <a:cubicBezTo>
                    <a:pt x="6839" y="15844"/>
                    <a:pt x="6800" y="15848"/>
                    <a:pt x="6762" y="15850"/>
                  </a:cubicBezTo>
                  <a:cubicBezTo>
                    <a:pt x="6742" y="15853"/>
                    <a:pt x="6723" y="15855"/>
                    <a:pt x="6702" y="15855"/>
                  </a:cubicBezTo>
                  <a:cubicBezTo>
                    <a:pt x="6679" y="15856"/>
                    <a:pt x="6656" y="15857"/>
                    <a:pt x="6633" y="15857"/>
                  </a:cubicBezTo>
                  <a:cubicBezTo>
                    <a:pt x="6427" y="15857"/>
                    <a:pt x="6224" y="15799"/>
                    <a:pt x="6046" y="15745"/>
                  </a:cubicBezTo>
                  <a:cubicBezTo>
                    <a:pt x="5808" y="15675"/>
                    <a:pt x="5568" y="15591"/>
                    <a:pt x="5333" y="15499"/>
                  </a:cubicBezTo>
                  <a:lnTo>
                    <a:pt x="5234" y="15460"/>
                  </a:lnTo>
                  <a:cubicBezTo>
                    <a:pt x="4994" y="15366"/>
                    <a:pt x="4748" y="15268"/>
                    <a:pt x="4486" y="15244"/>
                  </a:cubicBezTo>
                  <a:lnTo>
                    <a:pt x="4476" y="15242"/>
                  </a:lnTo>
                  <a:cubicBezTo>
                    <a:pt x="4394" y="15233"/>
                    <a:pt x="4311" y="15227"/>
                    <a:pt x="4270" y="15169"/>
                  </a:cubicBezTo>
                  <a:cubicBezTo>
                    <a:pt x="4259" y="15156"/>
                    <a:pt x="4253" y="15139"/>
                    <a:pt x="4244" y="15122"/>
                  </a:cubicBezTo>
                  <a:cubicBezTo>
                    <a:pt x="4236" y="15101"/>
                    <a:pt x="4227" y="15081"/>
                    <a:pt x="4212" y="15062"/>
                  </a:cubicBezTo>
                  <a:cubicBezTo>
                    <a:pt x="4176" y="15011"/>
                    <a:pt x="4116" y="14991"/>
                    <a:pt x="4058" y="14972"/>
                  </a:cubicBezTo>
                  <a:cubicBezTo>
                    <a:pt x="4034" y="14963"/>
                    <a:pt x="4013" y="14957"/>
                    <a:pt x="3992" y="14948"/>
                  </a:cubicBezTo>
                  <a:cubicBezTo>
                    <a:pt x="3904" y="14908"/>
                    <a:pt x="3844" y="14828"/>
                    <a:pt x="3779" y="14745"/>
                  </a:cubicBezTo>
                  <a:cubicBezTo>
                    <a:pt x="3760" y="14719"/>
                    <a:pt x="3741" y="14693"/>
                    <a:pt x="3722" y="14670"/>
                  </a:cubicBezTo>
                  <a:cubicBezTo>
                    <a:pt x="3679" y="14618"/>
                    <a:pt x="3563" y="14498"/>
                    <a:pt x="3422" y="14498"/>
                  </a:cubicBezTo>
                  <a:cubicBezTo>
                    <a:pt x="3396" y="14498"/>
                    <a:pt x="3368" y="14503"/>
                    <a:pt x="3342" y="14513"/>
                  </a:cubicBezTo>
                  <a:cubicBezTo>
                    <a:pt x="3282" y="14535"/>
                    <a:pt x="3235" y="14586"/>
                    <a:pt x="3210" y="14653"/>
                  </a:cubicBezTo>
                  <a:cubicBezTo>
                    <a:pt x="3177" y="14738"/>
                    <a:pt x="3186" y="14839"/>
                    <a:pt x="3229" y="14916"/>
                  </a:cubicBezTo>
                  <a:cubicBezTo>
                    <a:pt x="3287" y="15019"/>
                    <a:pt x="3394" y="15098"/>
                    <a:pt x="3554" y="15156"/>
                  </a:cubicBezTo>
                  <a:cubicBezTo>
                    <a:pt x="3537" y="15186"/>
                    <a:pt x="3531" y="15223"/>
                    <a:pt x="3537" y="15261"/>
                  </a:cubicBezTo>
                  <a:cubicBezTo>
                    <a:pt x="3548" y="15338"/>
                    <a:pt x="3602" y="15415"/>
                    <a:pt x="3672" y="15454"/>
                  </a:cubicBezTo>
                  <a:cubicBezTo>
                    <a:pt x="3734" y="15490"/>
                    <a:pt x="3803" y="15505"/>
                    <a:pt x="3869" y="15520"/>
                  </a:cubicBezTo>
                  <a:cubicBezTo>
                    <a:pt x="3917" y="15531"/>
                    <a:pt x="3964" y="15544"/>
                    <a:pt x="4007" y="15561"/>
                  </a:cubicBezTo>
                  <a:cubicBezTo>
                    <a:pt x="4109" y="15600"/>
                    <a:pt x="4193" y="15703"/>
                    <a:pt x="4161" y="15793"/>
                  </a:cubicBezTo>
                  <a:lnTo>
                    <a:pt x="4146" y="15831"/>
                  </a:lnTo>
                  <a:lnTo>
                    <a:pt x="4186" y="15829"/>
                  </a:lnTo>
                  <a:cubicBezTo>
                    <a:pt x="4193" y="15829"/>
                    <a:pt x="4199" y="15828"/>
                    <a:pt x="4205" y="15828"/>
                  </a:cubicBezTo>
                  <a:cubicBezTo>
                    <a:pt x="4339" y="15828"/>
                    <a:pt x="4464" y="15916"/>
                    <a:pt x="4581" y="16002"/>
                  </a:cubicBezTo>
                  <a:lnTo>
                    <a:pt x="4628" y="16037"/>
                  </a:lnTo>
                  <a:cubicBezTo>
                    <a:pt x="4716" y="16099"/>
                    <a:pt x="4849" y="16174"/>
                    <a:pt x="4981" y="16174"/>
                  </a:cubicBezTo>
                  <a:cubicBezTo>
                    <a:pt x="5020" y="16174"/>
                    <a:pt x="5056" y="16165"/>
                    <a:pt x="5091" y="16152"/>
                  </a:cubicBezTo>
                  <a:lnTo>
                    <a:pt x="5091" y="16152"/>
                  </a:lnTo>
                  <a:lnTo>
                    <a:pt x="5071" y="16637"/>
                  </a:lnTo>
                  <a:cubicBezTo>
                    <a:pt x="5069" y="16677"/>
                    <a:pt x="5067" y="16714"/>
                    <a:pt x="5046" y="16737"/>
                  </a:cubicBezTo>
                  <a:cubicBezTo>
                    <a:pt x="5026" y="16757"/>
                    <a:pt x="4998" y="16765"/>
                    <a:pt x="4966" y="16774"/>
                  </a:cubicBezTo>
                  <a:cubicBezTo>
                    <a:pt x="4945" y="16780"/>
                    <a:pt x="4921" y="16785"/>
                    <a:pt x="4900" y="16795"/>
                  </a:cubicBezTo>
                  <a:cubicBezTo>
                    <a:pt x="4776" y="16857"/>
                    <a:pt x="4769" y="17033"/>
                    <a:pt x="4821" y="17177"/>
                  </a:cubicBezTo>
                  <a:lnTo>
                    <a:pt x="4834" y="17215"/>
                  </a:lnTo>
                  <a:cubicBezTo>
                    <a:pt x="4872" y="17324"/>
                    <a:pt x="4913" y="17438"/>
                    <a:pt x="4864" y="17528"/>
                  </a:cubicBezTo>
                  <a:lnTo>
                    <a:pt x="4834" y="17584"/>
                  </a:lnTo>
                  <a:lnTo>
                    <a:pt x="4894" y="17567"/>
                  </a:lnTo>
                  <a:cubicBezTo>
                    <a:pt x="4905" y="17563"/>
                    <a:pt x="4917" y="17562"/>
                    <a:pt x="4929" y="17562"/>
                  </a:cubicBezTo>
                  <a:cubicBezTo>
                    <a:pt x="5037" y="17562"/>
                    <a:pt x="5133" y="17690"/>
                    <a:pt x="5148" y="17806"/>
                  </a:cubicBezTo>
                  <a:cubicBezTo>
                    <a:pt x="5159" y="17877"/>
                    <a:pt x="5151" y="17950"/>
                    <a:pt x="5144" y="18027"/>
                  </a:cubicBezTo>
                  <a:cubicBezTo>
                    <a:pt x="5138" y="18098"/>
                    <a:pt x="5131" y="18171"/>
                    <a:pt x="5138" y="18244"/>
                  </a:cubicBezTo>
                  <a:cubicBezTo>
                    <a:pt x="5142" y="18280"/>
                    <a:pt x="5151" y="18323"/>
                    <a:pt x="5181" y="18353"/>
                  </a:cubicBezTo>
                  <a:cubicBezTo>
                    <a:pt x="5219" y="18389"/>
                    <a:pt x="5273" y="18391"/>
                    <a:pt x="5309" y="18391"/>
                  </a:cubicBezTo>
                  <a:lnTo>
                    <a:pt x="5967" y="18421"/>
                  </a:lnTo>
                  <a:lnTo>
                    <a:pt x="6241" y="18835"/>
                  </a:lnTo>
                  <a:cubicBezTo>
                    <a:pt x="6265" y="18869"/>
                    <a:pt x="6297" y="18918"/>
                    <a:pt x="6346" y="18938"/>
                  </a:cubicBezTo>
                  <a:cubicBezTo>
                    <a:pt x="6372" y="18948"/>
                    <a:pt x="6400" y="18951"/>
                    <a:pt x="6417" y="18951"/>
                  </a:cubicBezTo>
                  <a:cubicBezTo>
                    <a:pt x="6430" y="18951"/>
                    <a:pt x="6440" y="18948"/>
                    <a:pt x="6451" y="18948"/>
                  </a:cubicBezTo>
                  <a:lnTo>
                    <a:pt x="6470" y="18948"/>
                  </a:lnTo>
                  <a:cubicBezTo>
                    <a:pt x="6478" y="18948"/>
                    <a:pt x="6485" y="18948"/>
                    <a:pt x="6492" y="18948"/>
                  </a:cubicBezTo>
                  <a:cubicBezTo>
                    <a:pt x="6598" y="18948"/>
                    <a:pt x="6701" y="18976"/>
                    <a:pt x="6809" y="19006"/>
                  </a:cubicBezTo>
                  <a:cubicBezTo>
                    <a:pt x="6865" y="19023"/>
                    <a:pt x="6920" y="19038"/>
                    <a:pt x="6978" y="19051"/>
                  </a:cubicBezTo>
                  <a:cubicBezTo>
                    <a:pt x="7032" y="19062"/>
                    <a:pt x="7085" y="19066"/>
                    <a:pt x="7135" y="19066"/>
                  </a:cubicBezTo>
                  <a:cubicBezTo>
                    <a:pt x="7246" y="19066"/>
                    <a:pt x="7398" y="19041"/>
                    <a:pt x="7488" y="18918"/>
                  </a:cubicBezTo>
                  <a:lnTo>
                    <a:pt x="7503" y="18899"/>
                  </a:lnTo>
                  <a:lnTo>
                    <a:pt x="7486" y="18882"/>
                  </a:lnTo>
                  <a:cubicBezTo>
                    <a:pt x="7426" y="18822"/>
                    <a:pt x="7445" y="18730"/>
                    <a:pt x="7464" y="18629"/>
                  </a:cubicBezTo>
                  <a:cubicBezTo>
                    <a:pt x="7486" y="18531"/>
                    <a:pt x="7507" y="18426"/>
                    <a:pt x="7452" y="18340"/>
                  </a:cubicBezTo>
                  <a:cubicBezTo>
                    <a:pt x="7394" y="18250"/>
                    <a:pt x="7295" y="18241"/>
                    <a:pt x="7227" y="18241"/>
                  </a:cubicBezTo>
                  <a:cubicBezTo>
                    <a:pt x="7171" y="18241"/>
                    <a:pt x="7109" y="18248"/>
                    <a:pt x="7051" y="18256"/>
                  </a:cubicBezTo>
                  <a:cubicBezTo>
                    <a:pt x="6991" y="18265"/>
                    <a:pt x="6937" y="18271"/>
                    <a:pt x="6886" y="18271"/>
                  </a:cubicBezTo>
                  <a:cubicBezTo>
                    <a:pt x="6794" y="18271"/>
                    <a:pt x="6740" y="18246"/>
                    <a:pt x="6712" y="18188"/>
                  </a:cubicBezTo>
                  <a:cubicBezTo>
                    <a:pt x="6702" y="18166"/>
                    <a:pt x="6697" y="18141"/>
                    <a:pt x="6691" y="18115"/>
                  </a:cubicBezTo>
                  <a:cubicBezTo>
                    <a:pt x="6682" y="18068"/>
                    <a:pt x="6672" y="18021"/>
                    <a:pt x="6633" y="17986"/>
                  </a:cubicBezTo>
                  <a:cubicBezTo>
                    <a:pt x="6597" y="17954"/>
                    <a:pt x="6548" y="17946"/>
                    <a:pt x="6503" y="17939"/>
                  </a:cubicBezTo>
                  <a:cubicBezTo>
                    <a:pt x="6455" y="17933"/>
                    <a:pt x="6415" y="17926"/>
                    <a:pt x="6395" y="17894"/>
                  </a:cubicBezTo>
                  <a:cubicBezTo>
                    <a:pt x="6385" y="17875"/>
                    <a:pt x="6387" y="17847"/>
                    <a:pt x="6389" y="17821"/>
                  </a:cubicBezTo>
                  <a:cubicBezTo>
                    <a:pt x="6419" y="17582"/>
                    <a:pt x="6569" y="17363"/>
                    <a:pt x="6783" y="17249"/>
                  </a:cubicBezTo>
                  <a:cubicBezTo>
                    <a:pt x="7002" y="17309"/>
                    <a:pt x="7201" y="17449"/>
                    <a:pt x="7330" y="17633"/>
                  </a:cubicBezTo>
                  <a:lnTo>
                    <a:pt x="7338" y="17644"/>
                  </a:lnTo>
                  <a:cubicBezTo>
                    <a:pt x="7362" y="17680"/>
                    <a:pt x="7390" y="17719"/>
                    <a:pt x="7432" y="17742"/>
                  </a:cubicBezTo>
                  <a:cubicBezTo>
                    <a:pt x="7469" y="17761"/>
                    <a:pt x="7507" y="17764"/>
                    <a:pt x="7544" y="17768"/>
                  </a:cubicBezTo>
                  <a:lnTo>
                    <a:pt x="7554" y="17768"/>
                  </a:lnTo>
                  <a:cubicBezTo>
                    <a:pt x="7754" y="17787"/>
                    <a:pt x="7951" y="17860"/>
                    <a:pt x="8144" y="17931"/>
                  </a:cubicBezTo>
                  <a:cubicBezTo>
                    <a:pt x="8362" y="18012"/>
                    <a:pt x="8589" y="18096"/>
                    <a:pt x="8816" y="18096"/>
                  </a:cubicBezTo>
                  <a:cubicBezTo>
                    <a:pt x="8883" y="18096"/>
                    <a:pt x="8949" y="18087"/>
                    <a:pt x="9011" y="18072"/>
                  </a:cubicBezTo>
                  <a:cubicBezTo>
                    <a:pt x="9059" y="18061"/>
                    <a:pt x="9116" y="18044"/>
                    <a:pt x="9157" y="17999"/>
                  </a:cubicBezTo>
                  <a:cubicBezTo>
                    <a:pt x="9238" y="17905"/>
                    <a:pt x="9196" y="17757"/>
                    <a:pt x="9106" y="17667"/>
                  </a:cubicBezTo>
                  <a:cubicBezTo>
                    <a:pt x="9069" y="17633"/>
                    <a:pt x="9026" y="17603"/>
                    <a:pt x="8988" y="17573"/>
                  </a:cubicBezTo>
                  <a:cubicBezTo>
                    <a:pt x="8936" y="17537"/>
                    <a:pt x="8891" y="17502"/>
                    <a:pt x="8853" y="17459"/>
                  </a:cubicBezTo>
                  <a:cubicBezTo>
                    <a:pt x="8797" y="17393"/>
                    <a:pt x="8763" y="17299"/>
                    <a:pt x="8752" y="17189"/>
                  </a:cubicBezTo>
                  <a:cubicBezTo>
                    <a:pt x="8718" y="16827"/>
                    <a:pt x="8964" y="16461"/>
                    <a:pt x="9313" y="16358"/>
                  </a:cubicBezTo>
                  <a:lnTo>
                    <a:pt x="9337" y="16352"/>
                  </a:lnTo>
                  <a:cubicBezTo>
                    <a:pt x="9414" y="16330"/>
                    <a:pt x="9500" y="16305"/>
                    <a:pt x="9538" y="16227"/>
                  </a:cubicBezTo>
                  <a:cubicBezTo>
                    <a:pt x="9551" y="16197"/>
                    <a:pt x="9556" y="16165"/>
                    <a:pt x="9560" y="16133"/>
                  </a:cubicBezTo>
                  <a:cubicBezTo>
                    <a:pt x="9564" y="16095"/>
                    <a:pt x="9568" y="16062"/>
                    <a:pt x="9588" y="16041"/>
                  </a:cubicBezTo>
                  <a:cubicBezTo>
                    <a:pt x="9609" y="16020"/>
                    <a:pt x="9643" y="16013"/>
                    <a:pt x="9680" y="16007"/>
                  </a:cubicBezTo>
                  <a:cubicBezTo>
                    <a:pt x="9693" y="16005"/>
                    <a:pt x="9706" y="16002"/>
                    <a:pt x="9716" y="15998"/>
                  </a:cubicBezTo>
                  <a:cubicBezTo>
                    <a:pt x="9845" y="15968"/>
                    <a:pt x="9933" y="15870"/>
                    <a:pt x="10016" y="15775"/>
                  </a:cubicBezTo>
                  <a:cubicBezTo>
                    <a:pt x="10070" y="15713"/>
                    <a:pt x="10128" y="15649"/>
                    <a:pt x="10194" y="15606"/>
                  </a:cubicBezTo>
                  <a:cubicBezTo>
                    <a:pt x="10275" y="15553"/>
                    <a:pt x="10374" y="15527"/>
                    <a:pt x="10496" y="15527"/>
                  </a:cubicBezTo>
                  <a:cubicBezTo>
                    <a:pt x="10620" y="15527"/>
                    <a:pt x="10751" y="15555"/>
                    <a:pt x="10865" y="15578"/>
                  </a:cubicBezTo>
                  <a:cubicBezTo>
                    <a:pt x="10935" y="15595"/>
                    <a:pt x="11017" y="15613"/>
                    <a:pt x="11070" y="15664"/>
                  </a:cubicBezTo>
                  <a:cubicBezTo>
                    <a:pt x="11115" y="15705"/>
                    <a:pt x="11139" y="15765"/>
                    <a:pt x="11162" y="15820"/>
                  </a:cubicBezTo>
                  <a:lnTo>
                    <a:pt x="11375" y="16345"/>
                  </a:lnTo>
                  <a:lnTo>
                    <a:pt x="11599" y="16337"/>
                  </a:lnTo>
                  <a:lnTo>
                    <a:pt x="11589" y="16302"/>
                  </a:lnTo>
                  <a:cubicBezTo>
                    <a:pt x="11522" y="16103"/>
                    <a:pt x="11644" y="15855"/>
                    <a:pt x="11844" y="15784"/>
                  </a:cubicBezTo>
                  <a:lnTo>
                    <a:pt x="11859" y="15778"/>
                  </a:lnTo>
                  <a:lnTo>
                    <a:pt x="11904" y="15499"/>
                  </a:lnTo>
                  <a:cubicBezTo>
                    <a:pt x="11932" y="15315"/>
                    <a:pt x="11942" y="15128"/>
                    <a:pt x="11818" y="15011"/>
                  </a:cubicBezTo>
                  <a:cubicBezTo>
                    <a:pt x="11732" y="14933"/>
                    <a:pt x="11619" y="14916"/>
                    <a:pt x="11507" y="14901"/>
                  </a:cubicBezTo>
                  <a:cubicBezTo>
                    <a:pt x="11482" y="14899"/>
                    <a:pt x="11454" y="14895"/>
                    <a:pt x="11428" y="14891"/>
                  </a:cubicBezTo>
                  <a:cubicBezTo>
                    <a:pt x="11304" y="14869"/>
                    <a:pt x="11171" y="14794"/>
                    <a:pt x="11173" y="14681"/>
                  </a:cubicBezTo>
                  <a:cubicBezTo>
                    <a:pt x="11175" y="14576"/>
                    <a:pt x="11272" y="14526"/>
                    <a:pt x="11385" y="14468"/>
                  </a:cubicBezTo>
                  <a:cubicBezTo>
                    <a:pt x="11469" y="14426"/>
                    <a:pt x="11555" y="14383"/>
                    <a:pt x="11610" y="14312"/>
                  </a:cubicBezTo>
                  <a:cubicBezTo>
                    <a:pt x="11717" y="14175"/>
                    <a:pt x="11672" y="13999"/>
                    <a:pt x="11625" y="13830"/>
                  </a:cubicBezTo>
                  <a:cubicBezTo>
                    <a:pt x="11612" y="13776"/>
                    <a:pt x="11597" y="13723"/>
                    <a:pt x="11589" y="13671"/>
                  </a:cubicBezTo>
                  <a:cubicBezTo>
                    <a:pt x="11555" y="13483"/>
                    <a:pt x="11602" y="13282"/>
                    <a:pt x="11715" y="13125"/>
                  </a:cubicBezTo>
                  <a:lnTo>
                    <a:pt x="11910" y="13067"/>
                  </a:lnTo>
                  <a:cubicBezTo>
                    <a:pt x="12009" y="13039"/>
                    <a:pt x="12104" y="13034"/>
                    <a:pt x="12196" y="13034"/>
                  </a:cubicBezTo>
                  <a:cubicBezTo>
                    <a:pt x="12230" y="13034"/>
                    <a:pt x="12264" y="13035"/>
                    <a:pt x="12298" y="13035"/>
                  </a:cubicBezTo>
                  <a:cubicBezTo>
                    <a:pt x="12328" y="13035"/>
                    <a:pt x="12360" y="13037"/>
                    <a:pt x="12392" y="13037"/>
                  </a:cubicBezTo>
                  <a:lnTo>
                    <a:pt x="12446" y="13035"/>
                  </a:lnTo>
                  <a:cubicBezTo>
                    <a:pt x="12536" y="13035"/>
                    <a:pt x="12639" y="13039"/>
                    <a:pt x="12718" y="13091"/>
                  </a:cubicBezTo>
                  <a:cubicBezTo>
                    <a:pt x="12765" y="13121"/>
                    <a:pt x="12799" y="13174"/>
                    <a:pt x="12808" y="13230"/>
                  </a:cubicBezTo>
                  <a:cubicBezTo>
                    <a:pt x="12814" y="13256"/>
                    <a:pt x="12812" y="13297"/>
                    <a:pt x="12784" y="13331"/>
                  </a:cubicBezTo>
                  <a:lnTo>
                    <a:pt x="12759" y="13361"/>
                  </a:lnTo>
                  <a:lnTo>
                    <a:pt x="12797" y="13374"/>
                  </a:lnTo>
                  <a:cubicBezTo>
                    <a:pt x="12898" y="13408"/>
                    <a:pt x="13003" y="13444"/>
                    <a:pt x="13082" y="13513"/>
                  </a:cubicBezTo>
                  <a:cubicBezTo>
                    <a:pt x="13153" y="13573"/>
                    <a:pt x="13213" y="13680"/>
                    <a:pt x="13185" y="13779"/>
                  </a:cubicBezTo>
                  <a:lnTo>
                    <a:pt x="13176" y="13809"/>
                  </a:lnTo>
                  <a:lnTo>
                    <a:pt x="13209" y="13813"/>
                  </a:lnTo>
                  <a:cubicBezTo>
                    <a:pt x="13288" y="13821"/>
                    <a:pt x="13352" y="13899"/>
                    <a:pt x="13352" y="13978"/>
                  </a:cubicBezTo>
                  <a:cubicBezTo>
                    <a:pt x="13327" y="13990"/>
                    <a:pt x="13299" y="13995"/>
                    <a:pt x="13269" y="13995"/>
                  </a:cubicBezTo>
                  <a:cubicBezTo>
                    <a:pt x="13205" y="13995"/>
                    <a:pt x="13131" y="13971"/>
                    <a:pt x="13056" y="13944"/>
                  </a:cubicBezTo>
                  <a:cubicBezTo>
                    <a:pt x="12977" y="13914"/>
                    <a:pt x="12896" y="13884"/>
                    <a:pt x="12816" y="13884"/>
                  </a:cubicBezTo>
                  <a:cubicBezTo>
                    <a:pt x="12784" y="13884"/>
                    <a:pt x="12752" y="13890"/>
                    <a:pt x="12724" y="13899"/>
                  </a:cubicBezTo>
                  <a:cubicBezTo>
                    <a:pt x="12686" y="13914"/>
                    <a:pt x="12651" y="13935"/>
                    <a:pt x="12617" y="13959"/>
                  </a:cubicBezTo>
                  <a:cubicBezTo>
                    <a:pt x="12574" y="13986"/>
                    <a:pt x="12534" y="14014"/>
                    <a:pt x="12489" y="14019"/>
                  </a:cubicBezTo>
                  <a:cubicBezTo>
                    <a:pt x="12467" y="14019"/>
                    <a:pt x="12446" y="14016"/>
                    <a:pt x="12424" y="14014"/>
                  </a:cubicBezTo>
                  <a:cubicBezTo>
                    <a:pt x="12405" y="14012"/>
                    <a:pt x="12386" y="14010"/>
                    <a:pt x="12367" y="14010"/>
                  </a:cubicBezTo>
                  <a:cubicBezTo>
                    <a:pt x="12343" y="14010"/>
                    <a:pt x="12309" y="14012"/>
                    <a:pt x="12279" y="14040"/>
                  </a:cubicBezTo>
                  <a:cubicBezTo>
                    <a:pt x="12247" y="14068"/>
                    <a:pt x="12238" y="14109"/>
                    <a:pt x="12232" y="14149"/>
                  </a:cubicBezTo>
                  <a:cubicBezTo>
                    <a:pt x="12206" y="14314"/>
                    <a:pt x="12189" y="14483"/>
                    <a:pt x="12182" y="14651"/>
                  </a:cubicBezTo>
                  <a:cubicBezTo>
                    <a:pt x="12180" y="14711"/>
                    <a:pt x="12182" y="14777"/>
                    <a:pt x="12225" y="14824"/>
                  </a:cubicBezTo>
                  <a:cubicBezTo>
                    <a:pt x="12257" y="14861"/>
                    <a:pt x="12302" y="14871"/>
                    <a:pt x="12345" y="14884"/>
                  </a:cubicBezTo>
                  <a:cubicBezTo>
                    <a:pt x="12371" y="14891"/>
                    <a:pt x="12396" y="14897"/>
                    <a:pt x="12416" y="14910"/>
                  </a:cubicBezTo>
                  <a:cubicBezTo>
                    <a:pt x="12471" y="14940"/>
                    <a:pt x="12497" y="15002"/>
                    <a:pt x="12525" y="15068"/>
                  </a:cubicBezTo>
                  <a:cubicBezTo>
                    <a:pt x="12546" y="15122"/>
                    <a:pt x="12570" y="15178"/>
                    <a:pt x="12611" y="15220"/>
                  </a:cubicBezTo>
                  <a:cubicBezTo>
                    <a:pt x="12696" y="15313"/>
                    <a:pt x="12836" y="15321"/>
                    <a:pt x="12958" y="15323"/>
                  </a:cubicBezTo>
                  <a:cubicBezTo>
                    <a:pt x="13021" y="15324"/>
                    <a:pt x="13085" y="15324"/>
                    <a:pt x="13149" y="15324"/>
                  </a:cubicBezTo>
                  <a:cubicBezTo>
                    <a:pt x="13457" y="15324"/>
                    <a:pt x="13767" y="15320"/>
                    <a:pt x="14076" y="15313"/>
                  </a:cubicBezTo>
                  <a:lnTo>
                    <a:pt x="14098" y="15313"/>
                  </a:lnTo>
                  <a:lnTo>
                    <a:pt x="14194" y="14614"/>
                  </a:lnTo>
                  <a:cubicBezTo>
                    <a:pt x="14198" y="14571"/>
                    <a:pt x="14205" y="14531"/>
                    <a:pt x="14222" y="14494"/>
                  </a:cubicBezTo>
                  <a:cubicBezTo>
                    <a:pt x="14280" y="14381"/>
                    <a:pt x="14430" y="14368"/>
                    <a:pt x="14494" y="14368"/>
                  </a:cubicBezTo>
                  <a:cubicBezTo>
                    <a:pt x="14503" y="14368"/>
                    <a:pt x="14511" y="14370"/>
                    <a:pt x="14522" y="14370"/>
                  </a:cubicBezTo>
                  <a:cubicBezTo>
                    <a:pt x="14560" y="14372"/>
                    <a:pt x="14599" y="14376"/>
                    <a:pt x="14638" y="14381"/>
                  </a:cubicBezTo>
                  <a:cubicBezTo>
                    <a:pt x="14689" y="14387"/>
                    <a:pt x="14744" y="14393"/>
                    <a:pt x="14796" y="14393"/>
                  </a:cubicBezTo>
                  <a:cubicBezTo>
                    <a:pt x="14832" y="14393"/>
                    <a:pt x="14867" y="14390"/>
                    <a:pt x="14899" y="14383"/>
                  </a:cubicBezTo>
                  <a:lnTo>
                    <a:pt x="14916" y="14381"/>
                  </a:lnTo>
                  <a:lnTo>
                    <a:pt x="14920" y="14364"/>
                  </a:lnTo>
                  <a:cubicBezTo>
                    <a:pt x="14942" y="14265"/>
                    <a:pt x="14967" y="14179"/>
                    <a:pt x="15032" y="14126"/>
                  </a:cubicBezTo>
                  <a:cubicBezTo>
                    <a:pt x="15062" y="14098"/>
                    <a:pt x="15100" y="14083"/>
                    <a:pt x="15141" y="14066"/>
                  </a:cubicBezTo>
                  <a:lnTo>
                    <a:pt x="15162" y="14055"/>
                  </a:lnTo>
                  <a:cubicBezTo>
                    <a:pt x="15342" y="13976"/>
                    <a:pt x="15501" y="13854"/>
                    <a:pt x="15623" y="13699"/>
                  </a:cubicBezTo>
                  <a:lnTo>
                    <a:pt x="15640" y="13676"/>
                  </a:lnTo>
                  <a:cubicBezTo>
                    <a:pt x="15679" y="13626"/>
                    <a:pt x="15713" y="13579"/>
                    <a:pt x="15764" y="13558"/>
                  </a:cubicBezTo>
                  <a:cubicBezTo>
                    <a:pt x="15803" y="13541"/>
                    <a:pt x="15844" y="13539"/>
                    <a:pt x="15889" y="13537"/>
                  </a:cubicBezTo>
                  <a:lnTo>
                    <a:pt x="15921" y="13534"/>
                  </a:lnTo>
                  <a:cubicBezTo>
                    <a:pt x="16176" y="13515"/>
                    <a:pt x="16401" y="13384"/>
                    <a:pt x="16619" y="13260"/>
                  </a:cubicBezTo>
                  <a:cubicBezTo>
                    <a:pt x="16720" y="13202"/>
                    <a:pt x="16823" y="13144"/>
                    <a:pt x="16926" y="13097"/>
                  </a:cubicBezTo>
                  <a:cubicBezTo>
                    <a:pt x="16969" y="13077"/>
                    <a:pt x="17009" y="13066"/>
                    <a:pt x="17041" y="13066"/>
                  </a:cubicBezTo>
                  <a:cubicBezTo>
                    <a:pt x="17069" y="13066"/>
                    <a:pt x="17092" y="13074"/>
                    <a:pt x="17108" y="13091"/>
                  </a:cubicBezTo>
                  <a:cubicBezTo>
                    <a:pt x="17125" y="13108"/>
                    <a:pt x="17134" y="13134"/>
                    <a:pt x="17142" y="13162"/>
                  </a:cubicBezTo>
                  <a:cubicBezTo>
                    <a:pt x="17144" y="13172"/>
                    <a:pt x="17146" y="13181"/>
                    <a:pt x="17151" y="13192"/>
                  </a:cubicBezTo>
                  <a:cubicBezTo>
                    <a:pt x="17198" y="13320"/>
                    <a:pt x="17335" y="13410"/>
                    <a:pt x="17487" y="13410"/>
                  </a:cubicBezTo>
                  <a:cubicBezTo>
                    <a:pt x="17560" y="13410"/>
                    <a:pt x="17628" y="13389"/>
                    <a:pt x="17682" y="13346"/>
                  </a:cubicBezTo>
                  <a:lnTo>
                    <a:pt x="17699" y="13333"/>
                  </a:lnTo>
                  <a:lnTo>
                    <a:pt x="17691" y="13312"/>
                  </a:lnTo>
                  <a:cubicBezTo>
                    <a:pt x="17641" y="13213"/>
                    <a:pt x="17643" y="13087"/>
                    <a:pt x="17697" y="12973"/>
                  </a:cubicBezTo>
                  <a:cubicBezTo>
                    <a:pt x="17751" y="12859"/>
                    <a:pt x="17847" y="12778"/>
                    <a:pt x="17954" y="12750"/>
                  </a:cubicBezTo>
                  <a:cubicBezTo>
                    <a:pt x="17969" y="12748"/>
                    <a:pt x="17986" y="12744"/>
                    <a:pt x="18003" y="12742"/>
                  </a:cubicBezTo>
                  <a:cubicBezTo>
                    <a:pt x="18055" y="12731"/>
                    <a:pt x="18108" y="12722"/>
                    <a:pt x="18151" y="12686"/>
                  </a:cubicBezTo>
                  <a:cubicBezTo>
                    <a:pt x="18183" y="12660"/>
                    <a:pt x="18209" y="12626"/>
                    <a:pt x="18233" y="12590"/>
                  </a:cubicBezTo>
                  <a:cubicBezTo>
                    <a:pt x="18267" y="12547"/>
                    <a:pt x="18299" y="12500"/>
                    <a:pt x="18331" y="12500"/>
                  </a:cubicBezTo>
                  <a:cubicBezTo>
                    <a:pt x="18338" y="12500"/>
                    <a:pt x="18344" y="12502"/>
                    <a:pt x="18353" y="12506"/>
                  </a:cubicBezTo>
                  <a:cubicBezTo>
                    <a:pt x="18374" y="12517"/>
                    <a:pt x="18387" y="12547"/>
                    <a:pt x="18398" y="12579"/>
                  </a:cubicBezTo>
                  <a:cubicBezTo>
                    <a:pt x="18436" y="12692"/>
                    <a:pt x="18477" y="12812"/>
                    <a:pt x="18473" y="12932"/>
                  </a:cubicBezTo>
                  <a:cubicBezTo>
                    <a:pt x="18466" y="13033"/>
                    <a:pt x="18421" y="13166"/>
                    <a:pt x="18305" y="13215"/>
                  </a:cubicBezTo>
                  <a:cubicBezTo>
                    <a:pt x="18265" y="13232"/>
                    <a:pt x="18220" y="13239"/>
                    <a:pt x="18173" y="13243"/>
                  </a:cubicBezTo>
                  <a:cubicBezTo>
                    <a:pt x="18130" y="13249"/>
                    <a:pt x="18085" y="13254"/>
                    <a:pt x="18042" y="13271"/>
                  </a:cubicBezTo>
                  <a:cubicBezTo>
                    <a:pt x="17980" y="13292"/>
                    <a:pt x="17926" y="13350"/>
                    <a:pt x="17911" y="13410"/>
                  </a:cubicBezTo>
                  <a:cubicBezTo>
                    <a:pt x="17901" y="13453"/>
                    <a:pt x="17911" y="13492"/>
                    <a:pt x="17937" y="13522"/>
                  </a:cubicBezTo>
                  <a:lnTo>
                    <a:pt x="17946" y="13530"/>
                  </a:lnTo>
                  <a:lnTo>
                    <a:pt x="17967" y="13530"/>
                  </a:lnTo>
                  <a:cubicBezTo>
                    <a:pt x="18014" y="13530"/>
                    <a:pt x="18061" y="13556"/>
                    <a:pt x="18093" y="13599"/>
                  </a:cubicBezTo>
                  <a:cubicBezTo>
                    <a:pt x="18123" y="13641"/>
                    <a:pt x="18134" y="13691"/>
                    <a:pt x="18119" y="13734"/>
                  </a:cubicBezTo>
                  <a:lnTo>
                    <a:pt x="18115" y="13753"/>
                  </a:lnTo>
                  <a:lnTo>
                    <a:pt x="18130" y="13764"/>
                  </a:lnTo>
                  <a:cubicBezTo>
                    <a:pt x="18243" y="13854"/>
                    <a:pt x="18391" y="13896"/>
                    <a:pt x="18584" y="13896"/>
                  </a:cubicBezTo>
                  <a:cubicBezTo>
                    <a:pt x="18702" y="13896"/>
                    <a:pt x="18824" y="13879"/>
                    <a:pt x="18940" y="13862"/>
                  </a:cubicBezTo>
                  <a:cubicBezTo>
                    <a:pt x="18970" y="13858"/>
                    <a:pt x="19013" y="13851"/>
                    <a:pt x="19042" y="13824"/>
                  </a:cubicBezTo>
                  <a:cubicBezTo>
                    <a:pt x="19090" y="13783"/>
                    <a:pt x="19090" y="13719"/>
                    <a:pt x="19087" y="13665"/>
                  </a:cubicBezTo>
                  <a:cubicBezTo>
                    <a:pt x="19085" y="13622"/>
                    <a:pt x="19085" y="13582"/>
                    <a:pt x="19102" y="13552"/>
                  </a:cubicBezTo>
                  <a:cubicBezTo>
                    <a:pt x="19120" y="13524"/>
                    <a:pt x="19152" y="13509"/>
                    <a:pt x="19186" y="13492"/>
                  </a:cubicBezTo>
                  <a:cubicBezTo>
                    <a:pt x="19220" y="13477"/>
                    <a:pt x="19255" y="13459"/>
                    <a:pt x="19280" y="13427"/>
                  </a:cubicBezTo>
                  <a:cubicBezTo>
                    <a:pt x="19302" y="13404"/>
                    <a:pt x="19312" y="13376"/>
                    <a:pt x="19323" y="13350"/>
                  </a:cubicBezTo>
                  <a:lnTo>
                    <a:pt x="19330" y="13331"/>
                  </a:lnTo>
                  <a:cubicBezTo>
                    <a:pt x="19400" y="13164"/>
                    <a:pt x="19582" y="13046"/>
                    <a:pt x="19775" y="13046"/>
                  </a:cubicBezTo>
                  <a:cubicBezTo>
                    <a:pt x="19822" y="13046"/>
                    <a:pt x="19869" y="13052"/>
                    <a:pt x="19912" y="13067"/>
                  </a:cubicBezTo>
                  <a:cubicBezTo>
                    <a:pt x="20007" y="13099"/>
                    <a:pt x="20088" y="13159"/>
                    <a:pt x="20172" y="13224"/>
                  </a:cubicBezTo>
                  <a:cubicBezTo>
                    <a:pt x="20202" y="13243"/>
                    <a:pt x="20229" y="13264"/>
                    <a:pt x="20259" y="13286"/>
                  </a:cubicBezTo>
                  <a:cubicBezTo>
                    <a:pt x="20378" y="13368"/>
                    <a:pt x="20489" y="13409"/>
                    <a:pt x="20589" y="13409"/>
                  </a:cubicBezTo>
                  <a:cubicBezTo>
                    <a:pt x="20617" y="13409"/>
                    <a:pt x="20644" y="13406"/>
                    <a:pt x="20671" y="13399"/>
                  </a:cubicBezTo>
                  <a:cubicBezTo>
                    <a:pt x="20752" y="13378"/>
                    <a:pt x="20829" y="13307"/>
                    <a:pt x="20857" y="13222"/>
                  </a:cubicBezTo>
                  <a:cubicBezTo>
                    <a:pt x="20874" y="13177"/>
                    <a:pt x="20876" y="13129"/>
                    <a:pt x="20861" y="13091"/>
                  </a:cubicBezTo>
                  <a:cubicBezTo>
                    <a:pt x="20956" y="13087"/>
                    <a:pt x="21035" y="12990"/>
                    <a:pt x="21076" y="12907"/>
                  </a:cubicBezTo>
                  <a:cubicBezTo>
                    <a:pt x="21123" y="12807"/>
                    <a:pt x="21179" y="12716"/>
                    <a:pt x="21260" y="12716"/>
                  </a:cubicBezTo>
                  <a:cubicBezTo>
                    <a:pt x="21263" y="12716"/>
                    <a:pt x="21266" y="12716"/>
                    <a:pt x="21269" y="12716"/>
                  </a:cubicBezTo>
                  <a:cubicBezTo>
                    <a:pt x="21281" y="12717"/>
                    <a:pt x="21294" y="12718"/>
                    <a:pt x="21306" y="12718"/>
                  </a:cubicBezTo>
                  <a:cubicBezTo>
                    <a:pt x="21386" y="12718"/>
                    <a:pt x="21455" y="12695"/>
                    <a:pt x="21521" y="12671"/>
                  </a:cubicBezTo>
                  <a:cubicBezTo>
                    <a:pt x="21588" y="12647"/>
                    <a:pt x="21652" y="12626"/>
                    <a:pt x="21733" y="12626"/>
                  </a:cubicBezTo>
                  <a:cubicBezTo>
                    <a:pt x="21888" y="12628"/>
                    <a:pt x="22061" y="12710"/>
                    <a:pt x="22113" y="12864"/>
                  </a:cubicBezTo>
                  <a:lnTo>
                    <a:pt x="21656" y="13286"/>
                  </a:lnTo>
                  <a:lnTo>
                    <a:pt x="21656" y="13286"/>
                  </a:lnTo>
                  <a:lnTo>
                    <a:pt x="21738" y="13275"/>
                  </a:lnTo>
                  <a:cubicBezTo>
                    <a:pt x="21750" y="13274"/>
                    <a:pt x="21762" y="13273"/>
                    <a:pt x="21774" y="13273"/>
                  </a:cubicBezTo>
                  <a:cubicBezTo>
                    <a:pt x="21904" y="13273"/>
                    <a:pt x="22025" y="13353"/>
                    <a:pt x="22147" y="13429"/>
                  </a:cubicBezTo>
                  <a:cubicBezTo>
                    <a:pt x="22271" y="13507"/>
                    <a:pt x="22389" y="13579"/>
                    <a:pt x="22511" y="13579"/>
                  </a:cubicBezTo>
                  <a:cubicBezTo>
                    <a:pt x="22558" y="13579"/>
                    <a:pt x="22601" y="13571"/>
                    <a:pt x="22644" y="13549"/>
                  </a:cubicBezTo>
                  <a:lnTo>
                    <a:pt x="22659" y="13541"/>
                  </a:lnTo>
                  <a:lnTo>
                    <a:pt x="22653" y="13129"/>
                  </a:lnTo>
                  <a:cubicBezTo>
                    <a:pt x="22933" y="13072"/>
                    <a:pt x="23203" y="12932"/>
                    <a:pt x="23413" y="12735"/>
                  </a:cubicBezTo>
                  <a:lnTo>
                    <a:pt x="23430" y="12712"/>
                  </a:lnTo>
                  <a:lnTo>
                    <a:pt x="23409" y="12692"/>
                  </a:lnTo>
                  <a:cubicBezTo>
                    <a:pt x="23340" y="12630"/>
                    <a:pt x="23272" y="12568"/>
                    <a:pt x="23207" y="12500"/>
                  </a:cubicBezTo>
                  <a:cubicBezTo>
                    <a:pt x="23085" y="12371"/>
                    <a:pt x="22980" y="12225"/>
                    <a:pt x="22899" y="12065"/>
                  </a:cubicBezTo>
                  <a:cubicBezTo>
                    <a:pt x="22798" y="11863"/>
                    <a:pt x="22762" y="11692"/>
                    <a:pt x="22794" y="11540"/>
                  </a:cubicBezTo>
                  <a:lnTo>
                    <a:pt x="22800" y="11508"/>
                  </a:lnTo>
                  <a:lnTo>
                    <a:pt x="22768" y="11508"/>
                  </a:lnTo>
                  <a:cubicBezTo>
                    <a:pt x="22543" y="11508"/>
                    <a:pt x="22291" y="11505"/>
                    <a:pt x="22072" y="11413"/>
                  </a:cubicBezTo>
                  <a:cubicBezTo>
                    <a:pt x="21879" y="11332"/>
                    <a:pt x="21686" y="11148"/>
                    <a:pt x="21680" y="10916"/>
                  </a:cubicBezTo>
                  <a:cubicBezTo>
                    <a:pt x="21744" y="10891"/>
                    <a:pt x="21813" y="10878"/>
                    <a:pt x="21883" y="10878"/>
                  </a:cubicBezTo>
                  <a:cubicBezTo>
                    <a:pt x="22153" y="10878"/>
                    <a:pt x="22436" y="11064"/>
                    <a:pt x="22685" y="11227"/>
                  </a:cubicBezTo>
                  <a:lnTo>
                    <a:pt x="22768" y="11280"/>
                  </a:lnTo>
                  <a:cubicBezTo>
                    <a:pt x="23073" y="11478"/>
                    <a:pt x="23330" y="11572"/>
                    <a:pt x="23578" y="11574"/>
                  </a:cubicBezTo>
                  <a:lnTo>
                    <a:pt x="23593" y="11574"/>
                  </a:lnTo>
                  <a:cubicBezTo>
                    <a:pt x="23621" y="11574"/>
                    <a:pt x="23649" y="11574"/>
                    <a:pt x="23677" y="11572"/>
                  </a:cubicBezTo>
                  <a:cubicBezTo>
                    <a:pt x="23705" y="11571"/>
                    <a:pt x="23734" y="11571"/>
                    <a:pt x="23763" y="11571"/>
                  </a:cubicBezTo>
                  <a:cubicBezTo>
                    <a:pt x="23861" y="11571"/>
                    <a:pt x="23957" y="11580"/>
                    <a:pt x="24030" y="11645"/>
                  </a:cubicBezTo>
                  <a:cubicBezTo>
                    <a:pt x="24062" y="11673"/>
                    <a:pt x="24086" y="11711"/>
                    <a:pt x="24112" y="11750"/>
                  </a:cubicBezTo>
                  <a:cubicBezTo>
                    <a:pt x="24131" y="11780"/>
                    <a:pt x="24150" y="11812"/>
                    <a:pt x="24176" y="11840"/>
                  </a:cubicBezTo>
                  <a:cubicBezTo>
                    <a:pt x="24296" y="11977"/>
                    <a:pt x="24480" y="11994"/>
                    <a:pt x="24630" y="11994"/>
                  </a:cubicBezTo>
                  <a:cubicBezTo>
                    <a:pt x="24679" y="11994"/>
                    <a:pt x="24731" y="11992"/>
                    <a:pt x="24780" y="11988"/>
                  </a:cubicBezTo>
                  <a:cubicBezTo>
                    <a:pt x="24913" y="11981"/>
                    <a:pt x="25022" y="11977"/>
                    <a:pt x="25125" y="11977"/>
                  </a:cubicBezTo>
                  <a:cubicBezTo>
                    <a:pt x="25406" y="11977"/>
                    <a:pt x="25633" y="12005"/>
                    <a:pt x="25838" y="12065"/>
                  </a:cubicBezTo>
                  <a:cubicBezTo>
                    <a:pt x="26078" y="12133"/>
                    <a:pt x="26306" y="12251"/>
                    <a:pt x="26524" y="12367"/>
                  </a:cubicBezTo>
                  <a:cubicBezTo>
                    <a:pt x="27025" y="12628"/>
                    <a:pt x="27546" y="12900"/>
                    <a:pt x="28005" y="13249"/>
                  </a:cubicBezTo>
                  <a:lnTo>
                    <a:pt x="28022" y="13264"/>
                  </a:lnTo>
                  <a:cubicBezTo>
                    <a:pt x="28199" y="13399"/>
                    <a:pt x="28401" y="13552"/>
                    <a:pt x="28624" y="13552"/>
                  </a:cubicBezTo>
                  <a:cubicBezTo>
                    <a:pt x="28647" y="13552"/>
                    <a:pt x="28671" y="13549"/>
                    <a:pt x="28697" y="13545"/>
                  </a:cubicBezTo>
                  <a:lnTo>
                    <a:pt x="28727" y="13541"/>
                  </a:lnTo>
                  <a:lnTo>
                    <a:pt x="28716" y="13511"/>
                  </a:lnTo>
                  <a:cubicBezTo>
                    <a:pt x="28688" y="13432"/>
                    <a:pt x="28701" y="13339"/>
                    <a:pt x="28748" y="13258"/>
                  </a:cubicBezTo>
                  <a:cubicBezTo>
                    <a:pt x="28795" y="13179"/>
                    <a:pt x="28868" y="13123"/>
                    <a:pt x="28949" y="13108"/>
                  </a:cubicBezTo>
                  <a:lnTo>
                    <a:pt x="28988" y="13099"/>
                  </a:lnTo>
                  <a:lnTo>
                    <a:pt x="28969" y="13067"/>
                  </a:lnTo>
                  <a:cubicBezTo>
                    <a:pt x="28849" y="12874"/>
                    <a:pt x="28722" y="12684"/>
                    <a:pt x="28592" y="12504"/>
                  </a:cubicBezTo>
                  <a:lnTo>
                    <a:pt x="28579" y="12485"/>
                  </a:lnTo>
                  <a:lnTo>
                    <a:pt x="28559" y="12495"/>
                  </a:lnTo>
                  <a:cubicBezTo>
                    <a:pt x="28544" y="12500"/>
                    <a:pt x="28532" y="12504"/>
                    <a:pt x="28517" y="12504"/>
                  </a:cubicBezTo>
                  <a:cubicBezTo>
                    <a:pt x="28435" y="12504"/>
                    <a:pt x="28358" y="12403"/>
                    <a:pt x="28341" y="12311"/>
                  </a:cubicBezTo>
                  <a:cubicBezTo>
                    <a:pt x="28334" y="12270"/>
                    <a:pt x="28332" y="12225"/>
                    <a:pt x="28330" y="12182"/>
                  </a:cubicBezTo>
                  <a:cubicBezTo>
                    <a:pt x="28326" y="12099"/>
                    <a:pt x="28322" y="12011"/>
                    <a:pt x="28279" y="11934"/>
                  </a:cubicBezTo>
                  <a:cubicBezTo>
                    <a:pt x="28184" y="11765"/>
                    <a:pt x="27972" y="11743"/>
                    <a:pt x="27784" y="11724"/>
                  </a:cubicBezTo>
                  <a:cubicBezTo>
                    <a:pt x="27745" y="11720"/>
                    <a:pt x="27709" y="11718"/>
                    <a:pt x="27675" y="11713"/>
                  </a:cubicBezTo>
                  <a:cubicBezTo>
                    <a:pt x="27535" y="11694"/>
                    <a:pt x="27390" y="11591"/>
                    <a:pt x="27345" y="11484"/>
                  </a:cubicBezTo>
                  <a:cubicBezTo>
                    <a:pt x="27323" y="11433"/>
                    <a:pt x="27327" y="11385"/>
                    <a:pt x="27357" y="11343"/>
                  </a:cubicBezTo>
                  <a:cubicBezTo>
                    <a:pt x="27552" y="11295"/>
                    <a:pt x="27625" y="11051"/>
                    <a:pt x="27591" y="10839"/>
                  </a:cubicBezTo>
                  <a:cubicBezTo>
                    <a:pt x="27585" y="10788"/>
                    <a:pt x="27572" y="10734"/>
                    <a:pt x="27561" y="10683"/>
                  </a:cubicBezTo>
                  <a:cubicBezTo>
                    <a:pt x="27529" y="10541"/>
                    <a:pt x="27499" y="10406"/>
                    <a:pt x="27542" y="10278"/>
                  </a:cubicBezTo>
                  <a:cubicBezTo>
                    <a:pt x="27589" y="10130"/>
                    <a:pt x="27726" y="10023"/>
                    <a:pt x="27837" y="9937"/>
                  </a:cubicBezTo>
                  <a:lnTo>
                    <a:pt x="28630" y="9322"/>
                  </a:lnTo>
                  <a:cubicBezTo>
                    <a:pt x="28859" y="9144"/>
                    <a:pt x="29097" y="8960"/>
                    <a:pt x="29271" y="8716"/>
                  </a:cubicBezTo>
                  <a:cubicBezTo>
                    <a:pt x="29479" y="8425"/>
                    <a:pt x="29573" y="8077"/>
                    <a:pt x="29654" y="7745"/>
                  </a:cubicBezTo>
                  <a:cubicBezTo>
                    <a:pt x="29682" y="7630"/>
                    <a:pt x="29716" y="7484"/>
                    <a:pt x="29819" y="7407"/>
                  </a:cubicBezTo>
                  <a:cubicBezTo>
                    <a:pt x="29868" y="7373"/>
                    <a:pt x="29928" y="7351"/>
                    <a:pt x="29988" y="7336"/>
                  </a:cubicBezTo>
                  <a:cubicBezTo>
                    <a:pt x="30154" y="7293"/>
                    <a:pt x="30327" y="7271"/>
                    <a:pt x="30500" y="7271"/>
                  </a:cubicBezTo>
                  <a:cubicBezTo>
                    <a:pt x="30778" y="7271"/>
                    <a:pt x="31058" y="7326"/>
                    <a:pt x="31310" y="7435"/>
                  </a:cubicBezTo>
                  <a:cubicBezTo>
                    <a:pt x="31373" y="7463"/>
                    <a:pt x="31437" y="7495"/>
                    <a:pt x="31480" y="7546"/>
                  </a:cubicBezTo>
                  <a:cubicBezTo>
                    <a:pt x="31589" y="7683"/>
                    <a:pt x="31505" y="7861"/>
                    <a:pt x="31420" y="8047"/>
                  </a:cubicBezTo>
                  <a:cubicBezTo>
                    <a:pt x="31336" y="8227"/>
                    <a:pt x="31248" y="8412"/>
                    <a:pt x="31330" y="8577"/>
                  </a:cubicBezTo>
                  <a:cubicBezTo>
                    <a:pt x="31038" y="8785"/>
                    <a:pt x="30835" y="9099"/>
                    <a:pt x="30766" y="9451"/>
                  </a:cubicBezTo>
                  <a:lnTo>
                    <a:pt x="30762" y="9474"/>
                  </a:lnTo>
                  <a:lnTo>
                    <a:pt x="30785" y="9481"/>
                  </a:lnTo>
                  <a:cubicBezTo>
                    <a:pt x="31152" y="9599"/>
                    <a:pt x="31460" y="9896"/>
                    <a:pt x="31591" y="10259"/>
                  </a:cubicBezTo>
                  <a:cubicBezTo>
                    <a:pt x="31612" y="10319"/>
                    <a:pt x="31634" y="10394"/>
                    <a:pt x="31621" y="10468"/>
                  </a:cubicBezTo>
                  <a:cubicBezTo>
                    <a:pt x="31608" y="10548"/>
                    <a:pt x="31557" y="10614"/>
                    <a:pt x="31503" y="10683"/>
                  </a:cubicBezTo>
                  <a:cubicBezTo>
                    <a:pt x="31488" y="10702"/>
                    <a:pt x="31473" y="10721"/>
                    <a:pt x="31460" y="10741"/>
                  </a:cubicBezTo>
                  <a:cubicBezTo>
                    <a:pt x="31199" y="11103"/>
                    <a:pt x="31210" y="11574"/>
                    <a:pt x="31248" y="12067"/>
                  </a:cubicBezTo>
                  <a:cubicBezTo>
                    <a:pt x="31272" y="12386"/>
                    <a:pt x="31317" y="12714"/>
                    <a:pt x="31552" y="12907"/>
                  </a:cubicBezTo>
                  <a:cubicBezTo>
                    <a:pt x="31595" y="12943"/>
                    <a:pt x="31647" y="12975"/>
                    <a:pt x="31694" y="13007"/>
                  </a:cubicBezTo>
                  <a:cubicBezTo>
                    <a:pt x="31840" y="13102"/>
                    <a:pt x="31977" y="13192"/>
                    <a:pt x="31951" y="13333"/>
                  </a:cubicBezTo>
                  <a:cubicBezTo>
                    <a:pt x="31936" y="13410"/>
                    <a:pt x="31867" y="13470"/>
                    <a:pt x="31803" y="13530"/>
                  </a:cubicBezTo>
                  <a:lnTo>
                    <a:pt x="31797" y="13534"/>
                  </a:lnTo>
                  <a:cubicBezTo>
                    <a:pt x="31456" y="13836"/>
                    <a:pt x="31182" y="14216"/>
                    <a:pt x="31002" y="14633"/>
                  </a:cubicBezTo>
                  <a:cubicBezTo>
                    <a:pt x="30991" y="14659"/>
                    <a:pt x="30978" y="14687"/>
                    <a:pt x="30968" y="14715"/>
                  </a:cubicBezTo>
                  <a:cubicBezTo>
                    <a:pt x="30914" y="14841"/>
                    <a:pt x="30860" y="14972"/>
                    <a:pt x="30770" y="15075"/>
                  </a:cubicBezTo>
                  <a:cubicBezTo>
                    <a:pt x="30749" y="15101"/>
                    <a:pt x="30725" y="15124"/>
                    <a:pt x="30702" y="15146"/>
                  </a:cubicBezTo>
                  <a:cubicBezTo>
                    <a:pt x="30646" y="15201"/>
                    <a:pt x="30588" y="15259"/>
                    <a:pt x="30556" y="15336"/>
                  </a:cubicBezTo>
                  <a:cubicBezTo>
                    <a:pt x="30522" y="15426"/>
                    <a:pt x="30531" y="15525"/>
                    <a:pt x="30539" y="15610"/>
                  </a:cubicBezTo>
                  <a:cubicBezTo>
                    <a:pt x="30554" y="15758"/>
                    <a:pt x="30569" y="15925"/>
                    <a:pt x="30655" y="16062"/>
                  </a:cubicBezTo>
                  <a:cubicBezTo>
                    <a:pt x="30729" y="16179"/>
                    <a:pt x="30860" y="16254"/>
                    <a:pt x="30981" y="16254"/>
                  </a:cubicBezTo>
                  <a:cubicBezTo>
                    <a:pt x="31014" y="16254"/>
                    <a:pt x="31046" y="16248"/>
                    <a:pt x="31077" y="16236"/>
                  </a:cubicBezTo>
                  <a:cubicBezTo>
                    <a:pt x="31186" y="16193"/>
                    <a:pt x="31248" y="16092"/>
                    <a:pt x="31308" y="15996"/>
                  </a:cubicBezTo>
                  <a:cubicBezTo>
                    <a:pt x="31334" y="15953"/>
                    <a:pt x="31360" y="15908"/>
                    <a:pt x="31392" y="15872"/>
                  </a:cubicBezTo>
                  <a:cubicBezTo>
                    <a:pt x="31477" y="15765"/>
                    <a:pt x="31597" y="15698"/>
                    <a:pt x="31724" y="15628"/>
                  </a:cubicBezTo>
                  <a:cubicBezTo>
                    <a:pt x="31786" y="15593"/>
                    <a:pt x="31850" y="15559"/>
                    <a:pt x="31908" y="15520"/>
                  </a:cubicBezTo>
                  <a:cubicBezTo>
                    <a:pt x="32197" y="15325"/>
                    <a:pt x="32382" y="15008"/>
                    <a:pt x="32542" y="14730"/>
                  </a:cubicBezTo>
                  <a:lnTo>
                    <a:pt x="32709" y="14445"/>
                  </a:lnTo>
                  <a:cubicBezTo>
                    <a:pt x="32864" y="14177"/>
                    <a:pt x="33020" y="13871"/>
                    <a:pt x="32909" y="13582"/>
                  </a:cubicBezTo>
                  <a:cubicBezTo>
                    <a:pt x="32885" y="13524"/>
                    <a:pt x="32855" y="13470"/>
                    <a:pt x="32823" y="13419"/>
                  </a:cubicBezTo>
                  <a:cubicBezTo>
                    <a:pt x="32772" y="13331"/>
                    <a:pt x="32722" y="13249"/>
                    <a:pt x="32720" y="13155"/>
                  </a:cubicBezTo>
                  <a:cubicBezTo>
                    <a:pt x="32718" y="12990"/>
                    <a:pt x="32872" y="12862"/>
                    <a:pt x="33018" y="12825"/>
                  </a:cubicBezTo>
                  <a:cubicBezTo>
                    <a:pt x="33066" y="12813"/>
                    <a:pt x="33120" y="12808"/>
                    <a:pt x="33175" y="12808"/>
                  </a:cubicBezTo>
                  <a:cubicBezTo>
                    <a:pt x="33289" y="12808"/>
                    <a:pt x="33411" y="12829"/>
                    <a:pt x="33517" y="12849"/>
                  </a:cubicBezTo>
                  <a:lnTo>
                    <a:pt x="34323" y="13007"/>
                  </a:lnTo>
                  <a:cubicBezTo>
                    <a:pt x="34400" y="13099"/>
                    <a:pt x="34391" y="13237"/>
                    <a:pt x="34374" y="13378"/>
                  </a:cubicBezTo>
                  <a:cubicBezTo>
                    <a:pt x="34336" y="13736"/>
                    <a:pt x="34318" y="14149"/>
                    <a:pt x="34494" y="14490"/>
                  </a:cubicBezTo>
                  <a:cubicBezTo>
                    <a:pt x="34640" y="14773"/>
                    <a:pt x="34940" y="14968"/>
                    <a:pt x="35225" y="14968"/>
                  </a:cubicBezTo>
                  <a:cubicBezTo>
                    <a:pt x="35306" y="14968"/>
                    <a:pt x="35383" y="14953"/>
                    <a:pt x="35456" y="14921"/>
                  </a:cubicBezTo>
                  <a:cubicBezTo>
                    <a:pt x="35535" y="14888"/>
                    <a:pt x="35602" y="14824"/>
                    <a:pt x="35627" y="14758"/>
                  </a:cubicBezTo>
                  <a:cubicBezTo>
                    <a:pt x="35647" y="14713"/>
                    <a:pt x="35647" y="14670"/>
                    <a:pt x="35627" y="14629"/>
                  </a:cubicBezTo>
                  <a:cubicBezTo>
                    <a:pt x="35595" y="14552"/>
                    <a:pt x="35512" y="14518"/>
                    <a:pt x="35452" y="14494"/>
                  </a:cubicBezTo>
                  <a:cubicBezTo>
                    <a:pt x="35244" y="14408"/>
                    <a:pt x="35030" y="14306"/>
                    <a:pt x="34893" y="14130"/>
                  </a:cubicBezTo>
                  <a:cubicBezTo>
                    <a:pt x="34768" y="13969"/>
                    <a:pt x="34708" y="13704"/>
                    <a:pt x="34848" y="13526"/>
                  </a:cubicBezTo>
                  <a:cubicBezTo>
                    <a:pt x="34865" y="13502"/>
                    <a:pt x="34886" y="13483"/>
                    <a:pt x="34908" y="13459"/>
                  </a:cubicBezTo>
                  <a:cubicBezTo>
                    <a:pt x="34942" y="13425"/>
                    <a:pt x="34976" y="13389"/>
                    <a:pt x="35002" y="13344"/>
                  </a:cubicBezTo>
                  <a:cubicBezTo>
                    <a:pt x="35103" y="13159"/>
                    <a:pt x="34965" y="12924"/>
                    <a:pt x="34777" y="12802"/>
                  </a:cubicBezTo>
                  <a:cubicBezTo>
                    <a:pt x="34713" y="12761"/>
                    <a:pt x="34644" y="12729"/>
                    <a:pt x="34578" y="12695"/>
                  </a:cubicBezTo>
                  <a:cubicBezTo>
                    <a:pt x="34460" y="12639"/>
                    <a:pt x="34348" y="12585"/>
                    <a:pt x="34263" y="12495"/>
                  </a:cubicBezTo>
                  <a:cubicBezTo>
                    <a:pt x="34241" y="12472"/>
                    <a:pt x="34220" y="12446"/>
                    <a:pt x="34201" y="12422"/>
                  </a:cubicBezTo>
                  <a:cubicBezTo>
                    <a:pt x="34160" y="12373"/>
                    <a:pt x="34119" y="12322"/>
                    <a:pt x="34063" y="12285"/>
                  </a:cubicBezTo>
                  <a:cubicBezTo>
                    <a:pt x="33986" y="12236"/>
                    <a:pt x="33892" y="12221"/>
                    <a:pt x="33804" y="12215"/>
                  </a:cubicBezTo>
                  <a:cubicBezTo>
                    <a:pt x="33738" y="12208"/>
                    <a:pt x="33669" y="12206"/>
                    <a:pt x="33603" y="12206"/>
                  </a:cubicBezTo>
                  <a:cubicBezTo>
                    <a:pt x="33119" y="12206"/>
                    <a:pt x="32630" y="12350"/>
                    <a:pt x="32225" y="12607"/>
                  </a:cubicBezTo>
                  <a:lnTo>
                    <a:pt x="32161" y="11131"/>
                  </a:lnTo>
                  <a:cubicBezTo>
                    <a:pt x="32384" y="11079"/>
                    <a:pt x="32568" y="10891"/>
                    <a:pt x="32615" y="10666"/>
                  </a:cubicBezTo>
                  <a:cubicBezTo>
                    <a:pt x="32662" y="10434"/>
                    <a:pt x="32559" y="10179"/>
                    <a:pt x="32364" y="10046"/>
                  </a:cubicBezTo>
                  <a:cubicBezTo>
                    <a:pt x="32343" y="10031"/>
                    <a:pt x="32322" y="10019"/>
                    <a:pt x="32300" y="10006"/>
                  </a:cubicBezTo>
                  <a:cubicBezTo>
                    <a:pt x="32242" y="9971"/>
                    <a:pt x="32187" y="9937"/>
                    <a:pt x="32155" y="9884"/>
                  </a:cubicBezTo>
                  <a:cubicBezTo>
                    <a:pt x="32133" y="9847"/>
                    <a:pt x="32127" y="9802"/>
                    <a:pt x="32118" y="9755"/>
                  </a:cubicBezTo>
                  <a:cubicBezTo>
                    <a:pt x="32107" y="9691"/>
                    <a:pt x="32095" y="9624"/>
                    <a:pt x="32047" y="9575"/>
                  </a:cubicBezTo>
                  <a:cubicBezTo>
                    <a:pt x="32013" y="9539"/>
                    <a:pt x="31968" y="9517"/>
                    <a:pt x="31925" y="9500"/>
                  </a:cubicBezTo>
                  <a:cubicBezTo>
                    <a:pt x="31880" y="9481"/>
                    <a:pt x="31840" y="9462"/>
                    <a:pt x="31814" y="9429"/>
                  </a:cubicBezTo>
                  <a:cubicBezTo>
                    <a:pt x="31792" y="9402"/>
                    <a:pt x="31786" y="9372"/>
                    <a:pt x="31790" y="9337"/>
                  </a:cubicBezTo>
                  <a:cubicBezTo>
                    <a:pt x="31805" y="9247"/>
                    <a:pt x="31902" y="9151"/>
                    <a:pt x="31981" y="9095"/>
                  </a:cubicBezTo>
                  <a:lnTo>
                    <a:pt x="32840" y="8497"/>
                  </a:lnTo>
                  <a:cubicBezTo>
                    <a:pt x="32941" y="8425"/>
                    <a:pt x="33035" y="8352"/>
                    <a:pt x="33063" y="8238"/>
                  </a:cubicBezTo>
                  <a:cubicBezTo>
                    <a:pt x="33080" y="8174"/>
                    <a:pt x="33069" y="8107"/>
                    <a:pt x="33061" y="8050"/>
                  </a:cubicBezTo>
                  <a:lnTo>
                    <a:pt x="32975" y="7505"/>
                  </a:lnTo>
                  <a:cubicBezTo>
                    <a:pt x="33014" y="7480"/>
                    <a:pt x="33057" y="7469"/>
                    <a:pt x="33104" y="7469"/>
                  </a:cubicBezTo>
                  <a:cubicBezTo>
                    <a:pt x="33284" y="7469"/>
                    <a:pt x="33474" y="7658"/>
                    <a:pt x="33487" y="7850"/>
                  </a:cubicBezTo>
                  <a:cubicBezTo>
                    <a:pt x="33504" y="8107"/>
                    <a:pt x="33339" y="8341"/>
                    <a:pt x="33157" y="8553"/>
                  </a:cubicBezTo>
                  <a:lnTo>
                    <a:pt x="33134" y="8583"/>
                  </a:lnTo>
                  <a:lnTo>
                    <a:pt x="33168" y="8596"/>
                  </a:lnTo>
                  <a:cubicBezTo>
                    <a:pt x="33271" y="8635"/>
                    <a:pt x="33307" y="8767"/>
                    <a:pt x="33301" y="8885"/>
                  </a:cubicBezTo>
                  <a:cubicBezTo>
                    <a:pt x="33299" y="8924"/>
                    <a:pt x="33292" y="8964"/>
                    <a:pt x="33288" y="9003"/>
                  </a:cubicBezTo>
                  <a:cubicBezTo>
                    <a:pt x="33275" y="9089"/>
                    <a:pt x="33262" y="9177"/>
                    <a:pt x="33281" y="9264"/>
                  </a:cubicBezTo>
                  <a:cubicBezTo>
                    <a:pt x="33320" y="9436"/>
                    <a:pt x="33479" y="9577"/>
                    <a:pt x="33686" y="9622"/>
                  </a:cubicBezTo>
                  <a:cubicBezTo>
                    <a:pt x="33743" y="9634"/>
                    <a:pt x="33804" y="9639"/>
                    <a:pt x="33868" y="9639"/>
                  </a:cubicBezTo>
                  <a:cubicBezTo>
                    <a:pt x="33985" y="9639"/>
                    <a:pt x="34108" y="9623"/>
                    <a:pt x="34218" y="9605"/>
                  </a:cubicBezTo>
                  <a:cubicBezTo>
                    <a:pt x="34541" y="9978"/>
                    <a:pt x="35070" y="10218"/>
                    <a:pt x="35600" y="10231"/>
                  </a:cubicBezTo>
                  <a:lnTo>
                    <a:pt x="35619" y="10231"/>
                  </a:lnTo>
                  <a:lnTo>
                    <a:pt x="35625" y="10214"/>
                  </a:lnTo>
                  <a:cubicBezTo>
                    <a:pt x="35647" y="10169"/>
                    <a:pt x="35647" y="10119"/>
                    <a:pt x="35623" y="10076"/>
                  </a:cubicBezTo>
                  <a:cubicBezTo>
                    <a:pt x="35570" y="9978"/>
                    <a:pt x="35420" y="9914"/>
                    <a:pt x="35293" y="9892"/>
                  </a:cubicBezTo>
                  <a:cubicBezTo>
                    <a:pt x="35190" y="9875"/>
                    <a:pt x="35058" y="9802"/>
                    <a:pt x="35025" y="9721"/>
                  </a:cubicBezTo>
                  <a:cubicBezTo>
                    <a:pt x="35013" y="9691"/>
                    <a:pt x="35017" y="9661"/>
                    <a:pt x="35040" y="9633"/>
                  </a:cubicBezTo>
                  <a:lnTo>
                    <a:pt x="35075" y="9586"/>
                  </a:lnTo>
                  <a:lnTo>
                    <a:pt x="35017" y="9588"/>
                  </a:lnTo>
                  <a:cubicBezTo>
                    <a:pt x="35006" y="9588"/>
                    <a:pt x="34996" y="9589"/>
                    <a:pt x="34986" y="9589"/>
                  </a:cubicBezTo>
                  <a:cubicBezTo>
                    <a:pt x="34593" y="9589"/>
                    <a:pt x="34272" y="9277"/>
                    <a:pt x="33984" y="8941"/>
                  </a:cubicBezTo>
                  <a:cubicBezTo>
                    <a:pt x="33929" y="8877"/>
                    <a:pt x="33873" y="8802"/>
                    <a:pt x="33888" y="8727"/>
                  </a:cubicBezTo>
                  <a:cubicBezTo>
                    <a:pt x="33905" y="8637"/>
                    <a:pt x="33991" y="8617"/>
                    <a:pt x="34059" y="8617"/>
                  </a:cubicBezTo>
                  <a:cubicBezTo>
                    <a:pt x="34138" y="8617"/>
                    <a:pt x="34235" y="8643"/>
                    <a:pt x="34316" y="8682"/>
                  </a:cubicBezTo>
                  <a:lnTo>
                    <a:pt x="35285" y="9164"/>
                  </a:lnTo>
                  <a:lnTo>
                    <a:pt x="35298" y="9168"/>
                  </a:lnTo>
                  <a:lnTo>
                    <a:pt x="35308" y="9164"/>
                  </a:lnTo>
                  <a:cubicBezTo>
                    <a:pt x="35379" y="9132"/>
                    <a:pt x="35430" y="9067"/>
                    <a:pt x="35452" y="8984"/>
                  </a:cubicBezTo>
                  <a:cubicBezTo>
                    <a:pt x="35480" y="8870"/>
                    <a:pt x="35452" y="8740"/>
                    <a:pt x="35381" y="8650"/>
                  </a:cubicBezTo>
                  <a:cubicBezTo>
                    <a:pt x="35270" y="8504"/>
                    <a:pt x="35094" y="8440"/>
                    <a:pt x="34925" y="8375"/>
                  </a:cubicBezTo>
                  <a:lnTo>
                    <a:pt x="34901" y="8367"/>
                  </a:lnTo>
                  <a:cubicBezTo>
                    <a:pt x="34728" y="8302"/>
                    <a:pt x="34554" y="8221"/>
                    <a:pt x="34473" y="8069"/>
                  </a:cubicBezTo>
                  <a:cubicBezTo>
                    <a:pt x="34451" y="8030"/>
                    <a:pt x="34447" y="7998"/>
                    <a:pt x="34456" y="7973"/>
                  </a:cubicBezTo>
                  <a:cubicBezTo>
                    <a:pt x="34468" y="7940"/>
                    <a:pt x="34507" y="7921"/>
                    <a:pt x="34546" y="7904"/>
                  </a:cubicBezTo>
                  <a:lnTo>
                    <a:pt x="34794" y="7788"/>
                  </a:lnTo>
                  <a:cubicBezTo>
                    <a:pt x="34840" y="7765"/>
                    <a:pt x="34887" y="7747"/>
                    <a:pt x="34928" y="7747"/>
                  </a:cubicBezTo>
                  <a:cubicBezTo>
                    <a:pt x="34937" y="7747"/>
                    <a:pt x="34946" y="7748"/>
                    <a:pt x="34955" y="7750"/>
                  </a:cubicBezTo>
                  <a:cubicBezTo>
                    <a:pt x="34998" y="7760"/>
                    <a:pt x="35030" y="7790"/>
                    <a:pt x="35066" y="7825"/>
                  </a:cubicBezTo>
                  <a:cubicBezTo>
                    <a:pt x="35077" y="7833"/>
                    <a:pt x="35085" y="7842"/>
                    <a:pt x="35096" y="7850"/>
                  </a:cubicBezTo>
                  <a:cubicBezTo>
                    <a:pt x="35302" y="8028"/>
                    <a:pt x="35580" y="8028"/>
                    <a:pt x="35850" y="8028"/>
                  </a:cubicBezTo>
                  <a:cubicBezTo>
                    <a:pt x="36037" y="8030"/>
                    <a:pt x="36227" y="8030"/>
                    <a:pt x="36397" y="8086"/>
                  </a:cubicBezTo>
                  <a:cubicBezTo>
                    <a:pt x="36643" y="8170"/>
                    <a:pt x="36821" y="8358"/>
                    <a:pt x="37012" y="8557"/>
                  </a:cubicBezTo>
                  <a:cubicBezTo>
                    <a:pt x="37185" y="8742"/>
                    <a:pt x="37365" y="8930"/>
                    <a:pt x="37601" y="9027"/>
                  </a:cubicBezTo>
                  <a:cubicBezTo>
                    <a:pt x="37677" y="9059"/>
                    <a:pt x="37751" y="9075"/>
                    <a:pt x="37819" y="9075"/>
                  </a:cubicBezTo>
                  <a:cubicBezTo>
                    <a:pt x="37864" y="9075"/>
                    <a:pt x="37907" y="9068"/>
                    <a:pt x="37946" y="9054"/>
                  </a:cubicBezTo>
                  <a:cubicBezTo>
                    <a:pt x="38308" y="8928"/>
                    <a:pt x="38205" y="8375"/>
                    <a:pt x="38164" y="8210"/>
                  </a:cubicBezTo>
                  <a:lnTo>
                    <a:pt x="38160" y="8189"/>
                  </a:lnTo>
                  <a:lnTo>
                    <a:pt x="38138" y="8189"/>
                  </a:lnTo>
                  <a:cubicBezTo>
                    <a:pt x="37764" y="8185"/>
                    <a:pt x="37393" y="8056"/>
                    <a:pt x="37097" y="7823"/>
                  </a:cubicBezTo>
                  <a:cubicBezTo>
                    <a:pt x="37044" y="7782"/>
                    <a:pt x="36984" y="7726"/>
                    <a:pt x="36984" y="7658"/>
                  </a:cubicBezTo>
                  <a:cubicBezTo>
                    <a:pt x="36982" y="7623"/>
                    <a:pt x="36997" y="7589"/>
                    <a:pt x="37012" y="7553"/>
                  </a:cubicBezTo>
                  <a:cubicBezTo>
                    <a:pt x="37024" y="7520"/>
                    <a:pt x="37039" y="7488"/>
                    <a:pt x="37044" y="7452"/>
                  </a:cubicBezTo>
                  <a:cubicBezTo>
                    <a:pt x="37057" y="7345"/>
                    <a:pt x="36988" y="7261"/>
                    <a:pt x="36922" y="7180"/>
                  </a:cubicBezTo>
                  <a:cubicBezTo>
                    <a:pt x="36881" y="7133"/>
                    <a:pt x="36840" y="7081"/>
                    <a:pt x="36817" y="7028"/>
                  </a:cubicBezTo>
                  <a:cubicBezTo>
                    <a:pt x="36782" y="6942"/>
                    <a:pt x="36804" y="6861"/>
                    <a:pt x="36827" y="6807"/>
                  </a:cubicBezTo>
                  <a:cubicBezTo>
                    <a:pt x="36874" y="6704"/>
                    <a:pt x="36969" y="6618"/>
                    <a:pt x="37078" y="6580"/>
                  </a:cubicBezTo>
                  <a:cubicBezTo>
                    <a:pt x="37144" y="6558"/>
                    <a:pt x="37217" y="6546"/>
                    <a:pt x="37301" y="6546"/>
                  </a:cubicBezTo>
                  <a:cubicBezTo>
                    <a:pt x="37429" y="6546"/>
                    <a:pt x="37560" y="6573"/>
                    <a:pt x="37678" y="6597"/>
                  </a:cubicBezTo>
                  <a:cubicBezTo>
                    <a:pt x="37806" y="6623"/>
                    <a:pt x="37931" y="6646"/>
                    <a:pt x="38055" y="6646"/>
                  </a:cubicBezTo>
                  <a:cubicBezTo>
                    <a:pt x="38149" y="6646"/>
                    <a:pt x="38231" y="6633"/>
                    <a:pt x="38308" y="6606"/>
                  </a:cubicBezTo>
                  <a:cubicBezTo>
                    <a:pt x="38391" y="6573"/>
                    <a:pt x="38466" y="6524"/>
                    <a:pt x="38539" y="6477"/>
                  </a:cubicBezTo>
                  <a:cubicBezTo>
                    <a:pt x="38588" y="6443"/>
                    <a:pt x="38640" y="6411"/>
                    <a:pt x="38693" y="6383"/>
                  </a:cubicBezTo>
                  <a:cubicBezTo>
                    <a:pt x="38886" y="6284"/>
                    <a:pt x="39111" y="6269"/>
                    <a:pt x="39330" y="6256"/>
                  </a:cubicBezTo>
                  <a:lnTo>
                    <a:pt x="39375" y="6254"/>
                  </a:lnTo>
                  <a:cubicBezTo>
                    <a:pt x="39880" y="6222"/>
                    <a:pt x="40390" y="6151"/>
                    <a:pt x="40885" y="6044"/>
                  </a:cubicBezTo>
                  <a:cubicBezTo>
                    <a:pt x="40956" y="6029"/>
                    <a:pt x="41024" y="6010"/>
                    <a:pt x="41074" y="5961"/>
                  </a:cubicBezTo>
                  <a:cubicBezTo>
                    <a:pt x="41140" y="5892"/>
                    <a:pt x="41144" y="5787"/>
                    <a:pt x="41149" y="5710"/>
                  </a:cubicBezTo>
                  <a:cubicBezTo>
                    <a:pt x="41168" y="5352"/>
                    <a:pt x="41211" y="4992"/>
                    <a:pt x="41279" y="4641"/>
                  </a:cubicBezTo>
                  <a:cubicBezTo>
                    <a:pt x="41297" y="4562"/>
                    <a:pt x="41312" y="4491"/>
                    <a:pt x="41350" y="4433"/>
                  </a:cubicBezTo>
                  <a:cubicBezTo>
                    <a:pt x="41427" y="4322"/>
                    <a:pt x="41571" y="4281"/>
                    <a:pt x="41736" y="4245"/>
                  </a:cubicBezTo>
                  <a:cubicBezTo>
                    <a:pt x="42447" y="4086"/>
                    <a:pt x="42959" y="3902"/>
                    <a:pt x="43400" y="3647"/>
                  </a:cubicBezTo>
                  <a:cubicBezTo>
                    <a:pt x="43497" y="3591"/>
                    <a:pt x="43593" y="3529"/>
                    <a:pt x="43685" y="3471"/>
                  </a:cubicBezTo>
                  <a:cubicBezTo>
                    <a:pt x="43919" y="3323"/>
                    <a:pt x="44159" y="3169"/>
                    <a:pt x="44425" y="3092"/>
                  </a:cubicBezTo>
                  <a:cubicBezTo>
                    <a:pt x="44692" y="3013"/>
                    <a:pt x="44977" y="3013"/>
                    <a:pt x="45252" y="3013"/>
                  </a:cubicBezTo>
                  <a:lnTo>
                    <a:pt x="45294" y="3013"/>
                  </a:lnTo>
                  <a:cubicBezTo>
                    <a:pt x="45530" y="3013"/>
                    <a:pt x="45759" y="3019"/>
                    <a:pt x="45967" y="3098"/>
                  </a:cubicBezTo>
                  <a:cubicBezTo>
                    <a:pt x="46029" y="3122"/>
                    <a:pt x="46089" y="3154"/>
                    <a:pt x="46149" y="3184"/>
                  </a:cubicBezTo>
                  <a:cubicBezTo>
                    <a:pt x="46246" y="3231"/>
                    <a:pt x="46346" y="3283"/>
                    <a:pt x="46453" y="3306"/>
                  </a:cubicBezTo>
                  <a:cubicBezTo>
                    <a:pt x="46501" y="3315"/>
                    <a:pt x="46548" y="3321"/>
                    <a:pt x="46595" y="3321"/>
                  </a:cubicBezTo>
                  <a:cubicBezTo>
                    <a:pt x="46942" y="3321"/>
                    <a:pt x="47255" y="3064"/>
                    <a:pt x="47531" y="2837"/>
                  </a:cubicBezTo>
                  <a:lnTo>
                    <a:pt x="47542" y="2828"/>
                  </a:lnTo>
                  <a:cubicBezTo>
                    <a:pt x="47743" y="2663"/>
                    <a:pt x="48043" y="2466"/>
                    <a:pt x="48330" y="2466"/>
                  </a:cubicBezTo>
                  <a:cubicBezTo>
                    <a:pt x="48429" y="2466"/>
                    <a:pt x="48521" y="2490"/>
                    <a:pt x="48605" y="2539"/>
                  </a:cubicBezTo>
                  <a:cubicBezTo>
                    <a:pt x="48776" y="2638"/>
                    <a:pt x="48836" y="2805"/>
                    <a:pt x="48853" y="2927"/>
                  </a:cubicBezTo>
                  <a:cubicBezTo>
                    <a:pt x="48892" y="3167"/>
                    <a:pt x="48810" y="3439"/>
                    <a:pt x="48645" y="3619"/>
                  </a:cubicBezTo>
                  <a:cubicBezTo>
                    <a:pt x="48380" y="3910"/>
                    <a:pt x="47983" y="4035"/>
                    <a:pt x="47600" y="4155"/>
                  </a:cubicBezTo>
                  <a:lnTo>
                    <a:pt x="47520" y="4180"/>
                  </a:lnTo>
                  <a:cubicBezTo>
                    <a:pt x="47362" y="4230"/>
                    <a:pt x="47180" y="4343"/>
                    <a:pt x="47124" y="4485"/>
                  </a:cubicBezTo>
                  <a:cubicBezTo>
                    <a:pt x="47098" y="4551"/>
                    <a:pt x="47103" y="4615"/>
                    <a:pt x="47139" y="4675"/>
                  </a:cubicBezTo>
                  <a:cubicBezTo>
                    <a:pt x="47158" y="4712"/>
                    <a:pt x="47188" y="4740"/>
                    <a:pt x="47216" y="4765"/>
                  </a:cubicBezTo>
                  <a:cubicBezTo>
                    <a:pt x="47248" y="4797"/>
                    <a:pt x="47280" y="4827"/>
                    <a:pt x="47293" y="4868"/>
                  </a:cubicBezTo>
                  <a:cubicBezTo>
                    <a:pt x="47308" y="4911"/>
                    <a:pt x="47300" y="4962"/>
                    <a:pt x="47289" y="5016"/>
                  </a:cubicBezTo>
                  <a:cubicBezTo>
                    <a:pt x="47276" y="5087"/>
                    <a:pt x="47261" y="5162"/>
                    <a:pt x="47308" y="5224"/>
                  </a:cubicBezTo>
                  <a:cubicBezTo>
                    <a:pt x="47355" y="5286"/>
                    <a:pt x="47439" y="5297"/>
                    <a:pt x="47514" y="5299"/>
                  </a:cubicBezTo>
                  <a:cubicBezTo>
                    <a:pt x="47568" y="5303"/>
                    <a:pt x="47625" y="5305"/>
                    <a:pt x="47681" y="5305"/>
                  </a:cubicBezTo>
                  <a:cubicBezTo>
                    <a:pt x="47863" y="5305"/>
                    <a:pt x="48092" y="5284"/>
                    <a:pt x="48251" y="5129"/>
                  </a:cubicBezTo>
                  <a:cubicBezTo>
                    <a:pt x="48322" y="5061"/>
                    <a:pt x="48369" y="4975"/>
                    <a:pt x="48416" y="4892"/>
                  </a:cubicBezTo>
                  <a:cubicBezTo>
                    <a:pt x="48470" y="4793"/>
                    <a:pt x="48521" y="4699"/>
                    <a:pt x="48607" y="4637"/>
                  </a:cubicBezTo>
                  <a:cubicBezTo>
                    <a:pt x="48671" y="4590"/>
                    <a:pt x="48746" y="4564"/>
                    <a:pt x="48827" y="4538"/>
                  </a:cubicBezTo>
                  <a:cubicBezTo>
                    <a:pt x="48902" y="4515"/>
                    <a:pt x="48979" y="4491"/>
                    <a:pt x="49046" y="4446"/>
                  </a:cubicBezTo>
                  <a:cubicBezTo>
                    <a:pt x="49134" y="4388"/>
                    <a:pt x="49198" y="4302"/>
                    <a:pt x="49256" y="4225"/>
                  </a:cubicBezTo>
                  <a:cubicBezTo>
                    <a:pt x="49560" y="3816"/>
                    <a:pt x="49849" y="3379"/>
                    <a:pt x="49772" y="2901"/>
                  </a:cubicBezTo>
                  <a:cubicBezTo>
                    <a:pt x="49710" y="2524"/>
                    <a:pt x="49372" y="2211"/>
                    <a:pt x="48982" y="2143"/>
                  </a:cubicBezTo>
                  <a:lnTo>
                    <a:pt x="49164" y="2109"/>
                  </a:lnTo>
                  <a:cubicBezTo>
                    <a:pt x="49408" y="2064"/>
                    <a:pt x="49616" y="2042"/>
                    <a:pt x="49836" y="2042"/>
                  </a:cubicBezTo>
                  <a:lnTo>
                    <a:pt x="49888" y="2042"/>
                  </a:lnTo>
                  <a:lnTo>
                    <a:pt x="49879" y="2010"/>
                  </a:lnTo>
                  <a:cubicBezTo>
                    <a:pt x="49815" y="1753"/>
                    <a:pt x="49761" y="1464"/>
                    <a:pt x="49918" y="1262"/>
                  </a:cubicBezTo>
                  <a:cubicBezTo>
                    <a:pt x="49959" y="1211"/>
                    <a:pt x="50012" y="1168"/>
                    <a:pt x="50068" y="1125"/>
                  </a:cubicBezTo>
                  <a:cubicBezTo>
                    <a:pt x="50111" y="1091"/>
                    <a:pt x="50154" y="1057"/>
                    <a:pt x="50192" y="1016"/>
                  </a:cubicBezTo>
                  <a:cubicBezTo>
                    <a:pt x="50278" y="928"/>
                    <a:pt x="50331" y="791"/>
                    <a:pt x="50284" y="684"/>
                  </a:cubicBezTo>
                  <a:cubicBezTo>
                    <a:pt x="50481" y="654"/>
                    <a:pt x="50702" y="592"/>
                    <a:pt x="50773" y="403"/>
                  </a:cubicBezTo>
                  <a:cubicBezTo>
                    <a:pt x="50777" y="390"/>
                    <a:pt x="50781" y="375"/>
                    <a:pt x="50786" y="362"/>
                  </a:cubicBezTo>
                  <a:cubicBezTo>
                    <a:pt x="50794" y="332"/>
                    <a:pt x="50803" y="305"/>
                    <a:pt x="50820" y="285"/>
                  </a:cubicBezTo>
                  <a:cubicBezTo>
                    <a:pt x="50846" y="257"/>
                    <a:pt x="50886" y="247"/>
                    <a:pt x="50933" y="238"/>
                  </a:cubicBezTo>
                  <a:lnTo>
                    <a:pt x="51724" y="80"/>
                  </a:lnTo>
                  <a:cubicBezTo>
                    <a:pt x="51790" y="68"/>
                    <a:pt x="51866" y="54"/>
                    <a:pt x="51937" y="54"/>
                  </a:cubicBezTo>
                  <a:close/>
                  <a:moveTo>
                    <a:pt x="51934" y="1"/>
                  </a:moveTo>
                  <a:cubicBezTo>
                    <a:pt x="51860" y="1"/>
                    <a:pt x="51781" y="15"/>
                    <a:pt x="51713" y="28"/>
                  </a:cubicBezTo>
                  <a:lnTo>
                    <a:pt x="50923" y="185"/>
                  </a:lnTo>
                  <a:cubicBezTo>
                    <a:pt x="50880" y="193"/>
                    <a:pt x="50818" y="206"/>
                    <a:pt x="50779" y="249"/>
                  </a:cubicBezTo>
                  <a:cubicBezTo>
                    <a:pt x="50753" y="277"/>
                    <a:pt x="50743" y="313"/>
                    <a:pt x="50734" y="347"/>
                  </a:cubicBezTo>
                  <a:cubicBezTo>
                    <a:pt x="50730" y="360"/>
                    <a:pt x="50728" y="371"/>
                    <a:pt x="50721" y="384"/>
                  </a:cubicBezTo>
                  <a:cubicBezTo>
                    <a:pt x="50657" y="560"/>
                    <a:pt x="50430" y="611"/>
                    <a:pt x="50237" y="635"/>
                  </a:cubicBezTo>
                  <a:lnTo>
                    <a:pt x="50194" y="641"/>
                  </a:lnTo>
                  <a:lnTo>
                    <a:pt x="50220" y="677"/>
                  </a:lnTo>
                  <a:cubicBezTo>
                    <a:pt x="50282" y="765"/>
                    <a:pt x="50233" y="896"/>
                    <a:pt x="50154" y="979"/>
                  </a:cubicBezTo>
                  <a:cubicBezTo>
                    <a:pt x="50117" y="1016"/>
                    <a:pt x="50074" y="1050"/>
                    <a:pt x="50034" y="1082"/>
                  </a:cubicBezTo>
                  <a:cubicBezTo>
                    <a:pt x="49978" y="1127"/>
                    <a:pt x="49920" y="1172"/>
                    <a:pt x="49875" y="1230"/>
                  </a:cubicBezTo>
                  <a:cubicBezTo>
                    <a:pt x="49710" y="1440"/>
                    <a:pt x="49757" y="1729"/>
                    <a:pt x="49819" y="1989"/>
                  </a:cubicBezTo>
                  <a:cubicBezTo>
                    <a:pt x="49601" y="1991"/>
                    <a:pt x="49395" y="2012"/>
                    <a:pt x="49155" y="2057"/>
                  </a:cubicBezTo>
                  <a:lnTo>
                    <a:pt x="48733" y="2136"/>
                  </a:lnTo>
                  <a:lnTo>
                    <a:pt x="48742" y="2188"/>
                  </a:lnTo>
                  <a:cubicBezTo>
                    <a:pt x="48770" y="2186"/>
                    <a:pt x="48800" y="2184"/>
                    <a:pt x="48827" y="2184"/>
                  </a:cubicBezTo>
                  <a:cubicBezTo>
                    <a:pt x="49254" y="2184"/>
                    <a:pt x="49652" y="2509"/>
                    <a:pt x="49719" y="2910"/>
                  </a:cubicBezTo>
                  <a:cubicBezTo>
                    <a:pt x="49794" y="3366"/>
                    <a:pt x="49509" y="3795"/>
                    <a:pt x="49213" y="4193"/>
                  </a:cubicBezTo>
                  <a:cubicBezTo>
                    <a:pt x="49155" y="4270"/>
                    <a:pt x="49097" y="4350"/>
                    <a:pt x="49018" y="4401"/>
                  </a:cubicBezTo>
                  <a:cubicBezTo>
                    <a:pt x="48956" y="4442"/>
                    <a:pt x="48885" y="4463"/>
                    <a:pt x="48810" y="4487"/>
                  </a:cubicBezTo>
                  <a:cubicBezTo>
                    <a:pt x="48729" y="4512"/>
                    <a:pt x="48645" y="4540"/>
                    <a:pt x="48575" y="4592"/>
                  </a:cubicBezTo>
                  <a:cubicBezTo>
                    <a:pt x="48480" y="4662"/>
                    <a:pt x="48422" y="4765"/>
                    <a:pt x="48369" y="4866"/>
                  </a:cubicBezTo>
                  <a:cubicBezTo>
                    <a:pt x="48324" y="4945"/>
                    <a:pt x="48279" y="5029"/>
                    <a:pt x="48215" y="5091"/>
                  </a:cubicBezTo>
                  <a:cubicBezTo>
                    <a:pt x="48069" y="5232"/>
                    <a:pt x="47853" y="5252"/>
                    <a:pt x="47681" y="5252"/>
                  </a:cubicBezTo>
                  <a:cubicBezTo>
                    <a:pt x="47625" y="5252"/>
                    <a:pt x="47570" y="5249"/>
                    <a:pt x="47516" y="5245"/>
                  </a:cubicBezTo>
                  <a:cubicBezTo>
                    <a:pt x="47454" y="5243"/>
                    <a:pt x="47385" y="5237"/>
                    <a:pt x="47351" y="5192"/>
                  </a:cubicBezTo>
                  <a:cubicBezTo>
                    <a:pt x="47317" y="5149"/>
                    <a:pt x="47330" y="5091"/>
                    <a:pt x="47340" y="5027"/>
                  </a:cubicBezTo>
                  <a:cubicBezTo>
                    <a:pt x="47353" y="4969"/>
                    <a:pt x="47364" y="4907"/>
                    <a:pt x="47345" y="4851"/>
                  </a:cubicBezTo>
                  <a:cubicBezTo>
                    <a:pt x="47328" y="4800"/>
                    <a:pt x="47289" y="4763"/>
                    <a:pt x="47253" y="4727"/>
                  </a:cubicBezTo>
                  <a:cubicBezTo>
                    <a:pt x="47227" y="4701"/>
                    <a:pt x="47201" y="4677"/>
                    <a:pt x="47184" y="4650"/>
                  </a:cubicBezTo>
                  <a:cubicBezTo>
                    <a:pt x="47158" y="4602"/>
                    <a:pt x="47154" y="4553"/>
                    <a:pt x="47173" y="4504"/>
                  </a:cubicBezTo>
                  <a:cubicBezTo>
                    <a:pt x="47223" y="4380"/>
                    <a:pt x="47396" y="4275"/>
                    <a:pt x="47535" y="4232"/>
                  </a:cubicBezTo>
                  <a:lnTo>
                    <a:pt x="47617" y="4206"/>
                  </a:lnTo>
                  <a:cubicBezTo>
                    <a:pt x="48007" y="4084"/>
                    <a:pt x="48410" y="3958"/>
                    <a:pt x="48686" y="3655"/>
                  </a:cubicBezTo>
                  <a:cubicBezTo>
                    <a:pt x="48859" y="3463"/>
                    <a:pt x="48947" y="3176"/>
                    <a:pt x="48907" y="2921"/>
                  </a:cubicBezTo>
                  <a:cubicBezTo>
                    <a:pt x="48877" y="2730"/>
                    <a:pt x="48780" y="2578"/>
                    <a:pt x="48630" y="2492"/>
                  </a:cubicBezTo>
                  <a:cubicBezTo>
                    <a:pt x="48540" y="2441"/>
                    <a:pt x="48440" y="2413"/>
                    <a:pt x="48330" y="2413"/>
                  </a:cubicBezTo>
                  <a:cubicBezTo>
                    <a:pt x="48026" y="2413"/>
                    <a:pt x="47715" y="2616"/>
                    <a:pt x="47508" y="2788"/>
                  </a:cubicBezTo>
                  <a:lnTo>
                    <a:pt x="47497" y="2796"/>
                  </a:lnTo>
                  <a:cubicBezTo>
                    <a:pt x="47227" y="3017"/>
                    <a:pt x="46923" y="3268"/>
                    <a:pt x="46595" y="3268"/>
                  </a:cubicBezTo>
                  <a:cubicBezTo>
                    <a:pt x="46552" y="3268"/>
                    <a:pt x="46507" y="3263"/>
                    <a:pt x="46466" y="3253"/>
                  </a:cubicBezTo>
                  <a:cubicBezTo>
                    <a:pt x="46363" y="3231"/>
                    <a:pt x="46271" y="3184"/>
                    <a:pt x="46173" y="3135"/>
                  </a:cubicBezTo>
                  <a:cubicBezTo>
                    <a:pt x="46113" y="3105"/>
                    <a:pt x="46051" y="3073"/>
                    <a:pt x="45986" y="3049"/>
                  </a:cubicBezTo>
                  <a:cubicBezTo>
                    <a:pt x="45770" y="2966"/>
                    <a:pt x="45536" y="2959"/>
                    <a:pt x="45294" y="2959"/>
                  </a:cubicBezTo>
                  <a:lnTo>
                    <a:pt x="45252" y="2959"/>
                  </a:lnTo>
                  <a:cubicBezTo>
                    <a:pt x="44973" y="2959"/>
                    <a:pt x="44684" y="2959"/>
                    <a:pt x="44410" y="3041"/>
                  </a:cubicBezTo>
                  <a:cubicBezTo>
                    <a:pt x="44137" y="3120"/>
                    <a:pt x="43893" y="3276"/>
                    <a:pt x="43658" y="3426"/>
                  </a:cubicBezTo>
                  <a:cubicBezTo>
                    <a:pt x="43565" y="3484"/>
                    <a:pt x="43469" y="3546"/>
                    <a:pt x="43375" y="3600"/>
                  </a:cubicBezTo>
                  <a:cubicBezTo>
                    <a:pt x="42938" y="3853"/>
                    <a:pt x="42430" y="4035"/>
                    <a:pt x="41725" y="4191"/>
                  </a:cubicBezTo>
                  <a:cubicBezTo>
                    <a:pt x="41588" y="4223"/>
                    <a:pt x="41401" y="4264"/>
                    <a:pt x="41305" y="4403"/>
                  </a:cubicBezTo>
                  <a:cubicBezTo>
                    <a:pt x="41262" y="4470"/>
                    <a:pt x="41243" y="4545"/>
                    <a:pt x="41228" y="4630"/>
                  </a:cubicBezTo>
                  <a:cubicBezTo>
                    <a:pt x="41157" y="4984"/>
                    <a:pt x="41114" y="5346"/>
                    <a:pt x="41095" y="5708"/>
                  </a:cubicBezTo>
                  <a:cubicBezTo>
                    <a:pt x="41093" y="5779"/>
                    <a:pt x="41089" y="5869"/>
                    <a:pt x="41035" y="5922"/>
                  </a:cubicBezTo>
                  <a:cubicBezTo>
                    <a:pt x="40997" y="5963"/>
                    <a:pt x="40939" y="5978"/>
                    <a:pt x="40874" y="5991"/>
                  </a:cubicBezTo>
                  <a:cubicBezTo>
                    <a:pt x="40380" y="6098"/>
                    <a:pt x="39874" y="6169"/>
                    <a:pt x="39370" y="6201"/>
                  </a:cubicBezTo>
                  <a:lnTo>
                    <a:pt x="39328" y="6203"/>
                  </a:lnTo>
                  <a:cubicBezTo>
                    <a:pt x="39103" y="6218"/>
                    <a:pt x="38871" y="6231"/>
                    <a:pt x="38668" y="6336"/>
                  </a:cubicBezTo>
                  <a:cubicBezTo>
                    <a:pt x="38612" y="6364"/>
                    <a:pt x="38561" y="6398"/>
                    <a:pt x="38509" y="6432"/>
                  </a:cubicBezTo>
                  <a:cubicBezTo>
                    <a:pt x="38436" y="6479"/>
                    <a:pt x="38366" y="6526"/>
                    <a:pt x="38288" y="6554"/>
                  </a:cubicBezTo>
                  <a:cubicBezTo>
                    <a:pt x="38218" y="6580"/>
                    <a:pt x="38143" y="6593"/>
                    <a:pt x="38055" y="6593"/>
                  </a:cubicBezTo>
                  <a:cubicBezTo>
                    <a:pt x="37935" y="6593"/>
                    <a:pt x="37813" y="6569"/>
                    <a:pt x="37689" y="6546"/>
                  </a:cubicBezTo>
                  <a:cubicBezTo>
                    <a:pt x="37569" y="6520"/>
                    <a:pt x="37434" y="6492"/>
                    <a:pt x="37301" y="6492"/>
                  </a:cubicBezTo>
                  <a:cubicBezTo>
                    <a:pt x="37211" y="6492"/>
                    <a:pt x="37132" y="6505"/>
                    <a:pt x="37059" y="6531"/>
                  </a:cubicBezTo>
                  <a:cubicBezTo>
                    <a:pt x="36939" y="6571"/>
                    <a:pt x="36829" y="6670"/>
                    <a:pt x="36778" y="6786"/>
                  </a:cubicBezTo>
                  <a:cubicBezTo>
                    <a:pt x="36737" y="6876"/>
                    <a:pt x="36735" y="6966"/>
                    <a:pt x="36767" y="7049"/>
                  </a:cubicBezTo>
                  <a:cubicBezTo>
                    <a:pt x="36793" y="7109"/>
                    <a:pt x="36836" y="7163"/>
                    <a:pt x="36879" y="7214"/>
                  </a:cubicBezTo>
                  <a:cubicBezTo>
                    <a:pt x="36941" y="7289"/>
                    <a:pt x="37001" y="7360"/>
                    <a:pt x="36990" y="7445"/>
                  </a:cubicBezTo>
                  <a:cubicBezTo>
                    <a:pt x="36986" y="7473"/>
                    <a:pt x="36975" y="7503"/>
                    <a:pt x="36962" y="7531"/>
                  </a:cubicBezTo>
                  <a:cubicBezTo>
                    <a:pt x="36945" y="7572"/>
                    <a:pt x="36928" y="7613"/>
                    <a:pt x="36928" y="7660"/>
                  </a:cubicBezTo>
                  <a:cubicBezTo>
                    <a:pt x="36932" y="7750"/>
                    <a:pt x="37003" y="7816"/>
                    <a:pt x="37063" y="7863"/>
                  </a:cubicBezTo>
                  <a:cubicBezTo>
                    <a:pt x="37363" y="8101"/>
                    <a:pt x="37736" y="8234"/>
                    <a:pt x="38117" y="8242"/>
                  </a:cubicBezTo>
                  <a:cubicBezTo>
                    <a:pt x="38158" y="8418"/>
                    <a:pt x="38235" y="8896"/>
                    <a:pt x="37929" y="9005"/>
                  </a:cubicBezTo>
                  <a:cubicBezTo>
                    <a:pt x="37896" y="9016"/>
                    <a:pt x="37861" y="9021"/>
                    <a:pt x="37823" y="9021"/>
                  </a:cubicBezTo>
                  <a:cubicBezTo>
                    <a:pt x="37761" y="9021"/>
                    <a:pt x="37692" y="9007"/>
                    <a:pt x="37620" y="8977"/>
                  </a:cubicBezTo>
                  <a:cubicBezTo>
                    <a:pt x="37395" y="8885"/>
                    <a:pt x="37219" y="8699"/>
                    <a:pt x="37050" y="8521"/>
                  </a:cubicBezTo>
                  <a:cubicBezTo>
                    <a:pt x="36864" y="8326"/>
                    <a:pt x="36673" y="8122"/>
                    <a:pt x="36414" y="8037"/>
                  </a:cubicBezTo>
                  <a:cubicBezTo>
                    <a:pt x="36236" y="7977"/>
                    <a:pt x="36041" y="7977"/>
                    <a:pt x="35850" y="7975"/>
                  </a:cubicBezTo>
                  <a:cubicBezTo>
                    <a:pt x="35578" y="7975"/>
                    <a:pt x="35321" y="7975"/>
                    <a:pt x="35130" y="7810"/>
                  </a:cubicBezTo>
                  <a:cubicBezTo>
                    <a:pt x="35122" y="7801"/>
                    <a:pt x="35111" y="7793"/>
                    <a:pt x="35103" y="7784"/>
                  </a:cubicBezTo>
                  <a:cubicBezTo>
                    <a:pt x="35064" y="7748"/>
                    <a:pt x="35021" y="7711"/>
                    <a:pt x="34965" y="7698"/>
                  </a:cubicBezTo>
                  <a:cubicBezTo>
                    <a:pt x="34954" y="7696"/>
                    <a:pt x="34941" y="7695"/>
                    <a:pt x="34929" y="7695"/>
                  </a:cubicBezTo>
                  <a:cubicBezTo>
                    <a:pt x="34877" y="7695"/>
                    <a:pt x="34822" y="7715"/>
                    <a:pt x="34770" y="7739"/>
                  </a:cubicBezTo>
                  <a:lnTo>
                    <a:pt x="34522" y="7855"/>
                  </a:lnTo>
                  <a:cubicBezTo>
                    <a:pt x="34473" y="7876"/>
                    <a:pt x="34426" y="7902"/>
                    <a:pt x="34404" y="7953"/>
                  </a:cubicBezTo>
                  <a:cubicBezTo>
                    <a:pt x="34389" y="7994"/>
                    <a:pt x="34398" y="8041"/>
                    <a:pt x="34426" y="8095"/>
                  </a:cubicBezTo>
                  <a:cubicBezTo>
                    <a:pt x="34516" y="8262"/>
                    <a:pt x="34698" y="8347"/>
                    <a:pt x="34882" y="8416"/>
                  </a:cubicBezTo>
                  <a:lnTo>
                    <a:pt x="34905" y="8425"/>
                  </a:lnTo>
                  <a:cubicBezTo>
                    <a:pt x="35068" y="8487"/>
                    <a:pt x="35235" y="8549"/>
                    <a:pt x="35340" y="8682"/>
                  </a:cubicBezTo>
                  <a:cubicBezTo>
                    <a:pt x="35400" y="8759"/>
                    <a:pt x="35424" y="8874"/>
                    <a:pt x="35400" y="8971"/>
                  </a:cubicBezTo>
                  <a:cubicBezTo>
                    <a:pt x="35388" y="9016"/>
                    <a:pt x="35362" y="9076"/>
                    <a:pt x="35298" y="9110"/>
                  </a:cubicBezTo>
                  <a:lnTo>
                    <a:pt x="34340" y="8635"/>
                  </a:lnTo>
                  <a:cubicBezTo>
                    <a:pt x="34252" y="8592"/>
                    <a:pt x="34147" y="8564"/>
                    <a:pt x="34059" y="8564"/>
                  </a:cubicBezTo>
                  <a:cubicBezTo>
                    <a:pt x="33935" y="8564"/>
                    <a:pt x="33854" y="8617"/>
                    <a:pt x="33834" y="8716"/>
                  </a:cubicBezTo>
                  <a:cubicBezTo>
                    <a:pt x="33815" y="8810"/>
                    <a:pt x="33875" y="8898"/>
                    <a:pt x="33943" y="8975"/>
                  </a:cubicBezTo>
                  <a:cubicBezTo>
                    <a:pt x="34235" y="9318"/>
                    <a:pt x="34563" y="9635"/>
                    <a:pt x="34974" y="9644"/>
                  </a:cubicBezTo>
                  <a:cubicBezTo>
                    <a:pt x="34961" y="9674"/>
                    <a:pt x="34963" y="9708"/>
                    <a:pt x="34976" y="9742"/>
                  </a:cubicBezTo>
                  <a:cubicBezTo>
                    <a:pt x="35017" y="9843"/>
                    <a:pt x="35165" y="9926"/>
                    <a:pt x="35285" y="9946"/>
                  </a:cubicBezTo>
                  <a:cubicBezTo>
                    <a:pt x="35398" y="9965"/>
                    <a:pt x="35533" y="10025"/>
                    <a:pt x="35574" y="10102"/>
                  </a:cubicBezTo>
                  <a:cubicBezTo>
                    <a:pt x="35589" y="10126"/>
                    <a:pt x="35591" y="10151"/>
                    <a:pt x="35583" y="10177"/>
                  </a:cubicBezTo>
                  <a:cubicBezTo>
                    <a:pt x="35068" y="10160"/>
                    <a:pt x="34558" y="9924"/>
                    <a:pt x="34250" y="9558"/>
                  </a:cubicBezTo>
                  <a:lnTo>
                    <a:pt x="34239" y="9547"/>
                  </a:lnTo>
                  <a:lnTo>
                    <a:pt x="34224" y="9549"/>
                  </a:lnTo>
                  <a:cubicBezTo>
                    <a:pt x="34114" y="9568"/>
                    <a:pt x="33989" y="9585"/>
                    <a:pt x="33871" y="9585"/>
                  </a:cubicBezTo>
                  <a:cubicBezTo>
                    <a:pt x="33810" y="9585"/>
                    <a:pt x="33751" y="9580"/>
                    <a:pt x="33697" y="9569"/>
                  </a:cubicBezTo>
                  <a:cubicBezTo>
                    <a:pt x="33545" y="9537"/>
                    <a:pt x="33371" y="9425"/>
                    <a:pt x="33335" y="9252"/>
                  </a:cubicBezTo>
                  <a:cubicBezTo>
                    <a:pt x="33318" y="9174"/>
                    <a:pt x="33329" y="9095"/>
                    <a:pt x="33339" y="9009"/>
                  </a:cubicBezTo>
                  <a:cubicBezTo>
                    <a:pt x="33346" y="8971"/>
                    <a:pt x="33352" y="8928"/>
                    <a:pt x="33354" y="8887"/>
                  </a:cubicBezTo>
                  <a:cubicBezTo>
                    <a:pt x="33361" y="8772"/>
                    <a:pt x="33329" y="8626"/>
                    <a:pt x="33219" y="8562"/>
                  </a:cubicBezTo>
                  <a:cubicBezTo>
                    <a:pt x="33399" y="8347"/>
                    <a:pt x="33558" y="8112"/>
                    <a:pt x="33541" y="7846"/>
                  </a:cubicBezTo>
                  <a:cubicBezTo>
                    <a:pt x="33526" y="7625"/>
                    <a:pt x="33314" y="7415"/>
                    <a:pt x="33104" y="7415"/>
                  </a:cubicBezTo>
                  <a:cubicBezTo>
                    <a:pt x="33039" y="7415"/>
                    <a:pt x="32982" y="7435"/>
                    <a:pt x="32930" y="7471"/>
                  </a:cubicBezTo>
                  <a:lnTo>
                    <a:pt x="32917" y="7482"/>
                  </a:lnTo>
                  <a:lnTo>
                    <a:pt x="33007" y="8056"/>
                  </a:lnTo>
                  <a:cubicBezTo>
                    <a:pt x="33016" y="8110"/>
                    <a:pt x="33024" y="8172"/>
                    <a:pt x="33012" y="8225"/>
                  </a:cubicBezTo>
                  <a:cubicBezTo>
                    <a:pt x="32988" y="8322"/>
                    <a:pt x="32902" y="8388"/>
                    <a:pt x="32808" y="8452"/>
                  </a:cubicBezTo>
                  <a:lnTo>
                    <a:pt x="31951" y="9050"/>
                  </a:lnTo>
                  <a:cubicBezTo>
                    <a:pt x="31859" y="9114"/>
                    <a:pt x="31754" y="9222"/>
                    <a:pt x="31739" y="9329"/>
                  </a:cubicBezTo>
                  <a:cubicBezTo>
                    <a:pt x="31730" y="9378"/>
                    <a:pt x="31741" y="9423"/>
                    <a:pt x="31771" y="9462"/>
                  </a:cubicBezTo>
                  <a:cubicBezTo>
                    <a:pt x="31805" y="9507"/>
                    <a:pt x="31855" y="9528"/>
                    <a:pt x="31904" y="9549"/>
                  </a:cubicBezTo>
                  <a:cubicBezTo>
                    <a:pt x="31945" y="9567"/>
                    <a:pt x="31983" y="9582"/>
                    <a:pt x="32009" y="9611"/>
                  </a:cubicBezTo>
                  <a:cubicBezTo>
                    <a:pt x="32045" y="9650"/>
                    <a:pt x="32054" y="9706"/>
                    <a:pt x="32065" y="9764"/>
                  </a:cubicBezTo>
                  <a:cubicBezTo>
                    <a:pt x="32073" y="9813"/>
                    <a:pt x="32082" y="9866"/>
                    <a:pt x="32110" y="9911"/>
                  </a:cubicBezTo>
                  <a:cubicBezTo>
                    <a:pt x="32146" y="9978"/>
                    <a:pt x="32210" y="10014"/>
                    <a:pt x="32272" y="10053"/>
                  </a:cubicBezTo>
                  <a:cubicBezTo>
                    <a:pt x="32294" y="10066"/>
                    <a:pt x="32313" y="10076"/>
                    <a:pt x="32332" y="10089"/>
                  </a:cubicBezTo>
                  <a:cubicBezTo>
                    <a:pt x="32512" y="10211"/>
                    <a:pt x="32607" y="10445"/>
                    <a:pt x="32562" y="10655"/>
                  </a:cubicBezTo>
                  <a:cubicBezTo>
                    <a:pt x="32519" y="10867"/>
                    <a:pt x="32339" y="11043"/>
                    <a:pt x="32127" y="11083"/>
                  </a:cubicBezTo>
                  <a:lnTo>
                    <a:pt x="32105" y="11088"/>
                  </a:lnTo>
                  <a:lnTo>
                    <a:pt x="32176" y="12703"/>
                  </a:lnTo>
                  <a:lnTo>
                    <a:pt x="32217" y="12677"/>
                  </a:lnTo>
                  <a:cubicBezTo>
                    <a:pt x="32621" y="12407"/>
                    <a:pt x="33116" y="12260"/>
                    <a:pt x="33604" y="12260"/>
                  </a:cubicBezTo>
                  <a:cubicBezTo>
                    <a:pt x="33670" y="12260"/>
                    <a:pt x="33735" y="12263"/>
                    <a:pt x="33800" y="12268"/>
                  </a:cubicBezTo>
                  <a:cubicBezTo>
                    <a:pt x="33881" y="12275"/>
                    <a:pt x="33967" y="12287"/>
                    <a:pt x="34033" y="12330"/>
                  </a:cubicBezTo>
                  <a:cubicBezTo>
                    <a:pt x="34083" y="12362"/>
                    <a:pt x="34119" y="12407"/>
                    <a:pt x="34158" y="12455"/>
                  </a:cubicBezTo>
                  <a:cubicBezTo>
                    <a:pt x="34179" y="12480"/>
                    <a:pt x="34201" y="12508"/>
                    <a:pt x="34224" y="12532"/>
                  </a:cubicBezTo>
                  <a:cubicBezTo>
                    <a:pt x="34316" y="12628"/>
                    <a:pt x="34436" y="12686"/>
                    <a:pt x="34554" y="12744"/>
                  </a:cubicBezTo>
                  <a:cubicBezTo>
                    <a:pt x="34618" y="12776"/>
                    <a:pt x="34687" y="12808"/>
                    <a:pt x="34747" y="12847"/>
                  </a:cubicBezTo>
                  <a:cubicBezTo>
                    <a:pt x="34916" y="12956"/>
                    <a:pt x="35040" y="13162"/>
                    <a:pt x="34955" y="13320"/>
                  </a:cubicBezTo>
                  <a:cubicBezTo>
                    <a:pt x="34933" y="13357"/>
                    <a:pt x="34901" y="13389"/>
                    <a:pt x="34869" y="13423"/>
                  </a:cubicBezTo>
                  <a:cubicBezTo>
                    <a:pt x="34848" y="13444"/>
                    <a:pt x="34824" y="13468"/>
                    <a:pt x="34805" y="13494"/>
                  </a:cubicBezTo>
                  <a:cubicBezTo>
                    <a:pt x="34648" y="13693"/>
                    <a:pt x="34713" y="13986"/>
                    <a:pt x="34850" y="14164"/>
                  </a:cubicBezTo>
                  <a:cubicBezTo>
                    <a:pt x="34995" y="14349"/>
                    <a:pt x="35216" y="14456"/>
                    <a:pt x="35433" y="14543"/>
                  </a:cubicBezTo>
                  <a:cubicBezTo>
                    <a:pt x="35499" y="14571"/>
                    <a:pt x="35557" y="14597"/>
                    <a:pt x="35578" y="14651"/>
                  </a:cubicBezTo>
                  <a:cubicBezTo>
                    <a:pt x="35591" y="14676"/>
                    <a:pt x="35591" y="14706"/>
                    <a:pt x="35578" y="14738"/>
                  </a:cubicBezTo>
                  <a:cubicBezTo>
                    <a:pt x="35557" y="14792"/>
                    <a:pt x="35501" y="14843"/>
                    <a:pt x="35435" y="14871"/>
                  </a:cubicBezTo>
                  <a:cubicBezTo>
                    <a:pt x="35368" y="14901"/>
                    <a:pt x="35298" y="14914"/>
                    <a:pt x="35225" y="14914"/>
                  </a:cubicBezTo>
                  <a:cubicBezTo>
                    <a:pt x="34959" y="14914"/>
                    <a:pt x="34678" y="14730"/>
                    <a:pt x="34543" y="14466"/>
                  </a:cubicBezTo>
                  <a:cubicBezTo>
                    <a:pt x="34372" y="14136"/>
                    <a:pt x="34389" y="13734"/>
                    <a:pt x="34428" y="13384"/>
                  </a:cubicBezTo>
                  <a:cubicBezTo>
                    <a:pt x="34447" y="13226"/>
                    <a:pt x="34453" y="13074"/>
                    <a:pt x="34357" y="12967"/>
                  </a:cubicBezTo>
                  <a:lnTo>
                    <a:pt x="34351" y="12960"/>
                  </a:lnTo>
                  <a:lnTo>
                    <a:pt x="33528" y="12797"/>
                  </a:lnTo>
                  <a:cubicBezTo>
                    <a:pt x="33421" y="12776"/>
                    <a:pt x="33301" y="12752"/>
                    <a:pt x="33183" y="12752"/>
                  </a:cubicBezTo>
                  <a:cubicBezTo>
                    <a:pt x="33119" y="12752"/>
                    <a:pt x="33061" y="12759"/>
                    <a:pt x="33005" y="12774"/>
                  </a:cubicBezTo>
                  <a:cubicBezTo>
                    <a:pt x="32838" y="12817"/>
                    <a:pt x="32662" y="12964"/>
                    <a:pt x="32667" y="13157"/>
                  </a:cubicBezTo>
                  <a:cubicBezTo>
                    <a:pt x="32669" y="13264"/>
                    <a:pt x="32724" y="13357"/>
                    <a:pt x="32778" y="13447"/>
                  </a:cubicBezTo>
                  <a:cubicBezTo>
                    <a:pt x="32806" y="13496"/>
                    <a:pt x="32838" y="13547"/>
                    <a:pt x="32857" y="13601"/>
                  </a:cubicBezTo>
                  <a:cubicBezTo>
                    <a:pt x="32960" y="13866"/>
                    <a:pt x="32810" y="14162"/>
                    <a:pt x="32662" y="14417"/>
                  </a:cubicBezTo>
                  <a:lnTo>
                    <a:pt x="32497" y="14704"/>
                  </a:lnTo>
                  <a:cubicBezTo>
                    <a:pt x="32337" y="14976"/>
                    <a:pt x="32157" y="15287"/>
                    <a:pt x="31878" y="15475"/>
                  </a:cubicBezTo>
                  <a:cubicBezTo>
                    <a:pt x="31820" y="15514"/>
                    <a:pt x="31758" y="15548"/>
                    <a:pt x="31698" y="15580"/>
                  </a:cubicBezTo>
                  <a:cubicBezTo>
                    <a:pt x="31572" y="15651"/>
                    <a:pt x="31441" y="15722"/>
                    <a:pt x="31349" y="15838"/>
                  </a:cubicBezTo>
                  <a:cubicBezTo>
                    <a:pt x="31317" y="15878"/>
                    <a:pt x="31289" y="15923"/>
                    <a:pt x="31261" y="15968"/>
                  </a:cubicBezTo>
                  <a:cubicBezTo>
                    <a:pt x="31203" y="16062"/>
                    <a:pt x="31150" y="16150"/>
                    <a:pt x="31058" y="16187"/>
                  </a:cubicBezTo>
                  <a:cubicBezTo>
                    <a:pt x="31033" y="16197"/>
                    <a:pt x="31006" y="16201"/>
                    <a:pt x="30979" y="16201"/>
                  </a:cubicBezTo>
                  <a:cubicBezTo>
                    <a:pt x="30876" y="16201"/>
                    <a:pt x="30764" y="16135"/>
                    <a:pt x="30700" y="16035"/>
                  </a:cubicBezTo>
                  <a:cubicBezTo>
                    <a:pt x="30620" y="15906"/>
                    <a:pt x="30606" y="15748"/>
                    <a:pt x="30593" y="15606"/>
                  </a:cubicBezTo>
                  <a:cubicBezTo>
                    <a:pt x="30584" y="15525"/>
                    <a:pt x="30576" y="15433"/>
                    <a:pt x="30608" y="15355"/>
                  </a:cubicBezTo>
                  <a:cubicBezTo>
                    <a:pt x="30633" y="15289"/>
                    <a:pt x="30685" y="15238"/>
                    <a:pt x="30740" y="15184"/>
                  </a:cubicBezTo>
                  <a:cubicBezTo>
                    <a:pt x="30764" y="15161"/>
                    <a:pt x="30788" y="15137"/>
                    <a:pt x="30811" y="15111"/>
                  </a:cubicBezTo>
                  <a:cubicBezTo>
                    <a:pt x="30905" y="15002"/>
                    <a:pt x="30963" y="14867"/>
                    <a:pt x="31017" y="14734"/>
                  </a:cubicBezTo>
                  <a:cubicBezTo>
                    <a:pt x="31028" y="14708"/>
                    <a:pt x="31040" y="14681"/>
                    <a:pt x="31051" y="14655"/>
                  </a:cubicBezTo>
                  <a:cubicBezTo>
                    <a:pt x="31227" y="14244"/>
                    <a:pt x="31497" y="13871"/>
                    <a:pt x="31831" y="13575"/>
                  </a:cubicBezTo>
                  <a:lnTo>
                    <a:pt x="31837" y="13569"/>
                  </a:lnTo>
                  <a:cubicBezTo>
                    <a:pt x="31906" y="13509"/>
                    <a:pt x="31985" y="13438"/>
                    <a:pt x="32002" y="13342"/>
                  </a:cubicBezTo>
                  <a:cubicBezTo>
                    <a:pt x="32035" y="13166"/>
                    <a:pt x="31876" y="13063"/>
                    <a:pt x="31724" y="12962"/>
                  </a:cubicBezTo>
                  <a:cubicBezTo>
                    <a:pt x="31677" y="12930"/>
                    <a:pt x="31627" y="12898"/>
                    <a:pt x="31587" y="12866"/>
                  </a:cubicBezTo>
                  <a:cubicBezTo>
                    <a:pt x="31366" y="12686"/>
                    <a:pt x="31325" y="12371"/>
                    <a:pt x="31302" y="12065"/>
                  </a:cubicBezTo>
                  <a:cubicBezTo>
                    <a:pt x="31265" y="11580"/>
                    <a:pt x="31253" y="11120"/>
                    <a:pt x="31503" y="10771"/>
                  </a:cubicBezTo>
                  <a:cubicBezTo>
                    <a:pt x="31516" y="10753"/>
                    <a:pt x="31531" y="10734"/>
                    <a:pt x="31544" y="10717"/>
                  </a:cubicBezTo>
                  <a:cubicBezTo>
                    <a:pt x="31602" y="10644"/>
                    <a:pt x="31657" y="10569"/>
                    <a:pt x="31675" y="10477"/>
                  </a:cubicBezTo>
                  <a:cubicBezTo>
                    <a:pt x="31690" y="10391"/>
                    <a:pt x="31664" y="10306"/>
                    <a:pt x="31640" y="10241"/>
                  </a:cubicBezTo>
                  <a:cubicBezTo>
                    <a:pt x="31507" y="9871"/>
                    <a:pt x="31197" y="9564"/>
                    <a:pt x="30824" y="9438"/>
                  </a:cubicBezTo>
                  <a:cubicBezTo>
                    <a:pt x="30895" y="9102"/>
                    <a:pt x="31096" y="8802"/>
                    <a:pt x="31379" y="8609"/>
                  </a:cubicBezTo>
                  <a:lnTo>
                    <a:pt x="31400" y="8594"/>
                  </a:lnTo>
                  <a:lnTo>
                    <a:pt x="31388" y="8572"/>
                  </a:lnTo>
                  <a:cubicBezTo>
                    <a:pt x="31302" y="8427"/>
                    <a:pt x="31381" y="8253"/>
                    <a:pt x="31467" y="8069"/>
                  </a:cubicBezTo>
                  <a:cubicBezTo>
                    <a:pt x="31557" y="7876"/>
                    <a:pt x="31651" y="7675"/>
                    <a:pt x="31520" y="7514"/>
                  </a:cubicBezTo>
                  <a:cubicBezTo>
                    <a:pt x="31471" y="7452"/>
                    <a:pt x="31400" y="7415"/>
                    <a:pt x="31330" y="7385"/>
                  </a:cubicBezTo>
                  <a:cubicBezTo>
                    <a:pt x="31071" y="7275"/>
                    <a:pt x="30784" y="7217"/>
                    <a:pt x="30498" y="7217"/>
                  </a:cubicBezTo>
                  <a:cubicBezTo>
                    <a:pt x="30320" y="7217"/>
                    <a:pt x="30143" y="7240"/>
                    <a:pt x="29973" y="7285"/>
                  </a:cubicBezTo>
                  <a:cubicBezTo>
                    <a:pt x="29909" y="7302"/>
                    <a:pt x="29843" y="7323"/>
                    <a:pt x="29787" y="7364"/>
                  </a:cubicBezTo>
                  <a:cubicBezTo>
                    <a:pt x="29669" y="7454"/>
                    <a:pt x="29633" y="7608"/>
                    <a:pt x="29603" y="7733"/>
                  </a:cubicBezTo>
                  <a:cubicBezTo>
                    <a:pt x="29524" y="8058"/>
                    <a:pt x="29429" y="8401"/>
                    <a:pt x="29228" y="8686"/>
                  </a:cubicBezTo>
                  <a:cubicBezTo>
                    <a:pt x="29059" y="8924"/>
                    <a:pt x="28823" y="9104"/>
                    <a:pt x="28596" y="9282"/>
                  </a:cubicBezTo>
                  <a:lnTo>
                    <a:pt x="27805" y="9894"/>
                  </a:lnTo>
                  <a:cubicBezTo>
                    <a:pt x="27687" y="9984"/>
                    <a:pt x="27542" y="10098"/>
                    <a:pt x="27490" y="10263"/>
                  </a:cubicBezTo>
                  <a:cubicBezTo>
                    <a:pt x="27443" y="10404"/>
                    <a:pt x="27477" y="10552"/>
                    <a:pt x="27507" y="10696"/>
                  </a:cubicBezTo>
                  <a:cubicBezTo>
                    <a:pt x="27520" y="10745"/>
                    <a:pt x="27531" y="10796"/>
                    <a:pt x="27540" y="10848"/>
                  </a:cubicBezTo>
                  <a:cubicBezTo>
                    <a:pt x="27563" y="11011"/>
                    <a:pt x="27518" y="11257"/>
                    <a:pt x="27336" y="11291"/>
                  </a:cubicBezTo>
                  <a:lnTo>
                    <a:pt x="27327" y="11293"/>
                  </a:lnTo>
                  <a:lnTo>
                    <a:pt x="27321" y="11302"/>
                  </a:lnTo>
                  <a:cubicBezTo>
                    <a:pt x="27274" y="11362"/>
                    <a:pt x="27265" y="11433"/>
                    <a:pt x="27295" y="11505"/>
                  </a:cubicBezTo>
                  <a:cubicBezTo>
                    <a:pt x="27347" y="11630"/>
                    <a:pt x="27510" y="11743"/>
                    <a:pt x="27666" y="11765"/>
                  </a:cubicBezTo>
                  <a:cubicBezTo>
                    <a:pt x="27702" y="11771"/>
                    <a:pt x="27741" y="11773"/>
                    <a:pt x="27777" y="11778"/>
                  </a:cubicBezTo>
                  <a:cubicBezTo>
                    <a:pt x="27962" y="11797"/>
                    <a:pt x="28150" y="11816"/>
                    <a:pt x="28232" y="11960"/>
                  </a:cubicBezTo>
                  <a:cubicBezTo>
                    <a:pt x="28268" y="12026"/>
                    <a:pt x="28272" y="12103"/>
                    <a:pt x="28277" y="12185"/>
                  </a:cubicBezTo>
                  <a:cubicBezTo>
                    <a:pt x="28279" y="12230"/>
                    <a:pt x="28281" y="12277"/>
                    <a:pt x="28289" y="12322"/>
                  </a:cubicBezTo>
                  <a:cubicBezTo>
                    <a:pt x="28309" y="12435"/>
                    <a:pt x="28405" y="12557"/>
                    <a:pt x="28517" y="12557"/>
                  </a:cubicBezTo>
                  <a:cubicBezTo>
                    <a:pt x="28532" y="12557"/>
                    <a:pt x="28544" y="12555"/>
                    <a:pt x="28559" y="12551"/>
                  </a:cubicBezTo>
                  <a:cubicBezTo>
                    <a:pt x="28679" y="12716"/>
                    <a:pt x="28793" y="12889"/>
                    <a:pt x="28902" y="13065"/>
                  </a:cubicBezTo>
                  <a:cubicBezTo>
                    <a:pt x="28821" y="13091"/>
                    <a:pt x="28748" y="13149"/>
                    <a:pt x="28701" y="13232"/>
                  </a:cubicBezTo>
                  <a:cubicBezTo>
                    <a:pt x="28652" y="13316"/>
                    <a:pt x="28637" y="13410"/>
                    <a:pt x="28656" y="13496"/>
                  </a:cubicBezTo>
                  <a:cubicBezTo>
                    <a:pt x="28644" y="13497"/>
                    <a:pt x="28632" y="13497"/>
                    <a:pt x="28619" y="13497"/>
                  </a:cubicBezTo>
                  <a:cubicBezTo>
                    <a:pt x="28418" y="13497"/>
                    <a:pt x="28224" y="13351"/>
                    <a:pt x="28054" y="13222"/>
                  </a:cubicBezTo>
                  <a:lnTo>
                    <a:pt x="28037" y="13207"/>
                  </a:lnTo>
                  <a:cubicBezTo>
                    <a:pt x="27574" y="12855"/>
                    <a:pt x="27053" y="12583"/>
                    <a:pt x="26548" y="12317"/>
                  </a:cubicBezTo>
                  <a:cubicBezTo>
                    <a:pt x="26327" y="12204"/>
                    <a:pt x="26100" y="12084"/>
                    <a:pt x="25853" y="12013"/>
                  </a:cubicBezTo>
                  <a:cubicBezTo>
                    <a:pt x="25644" y="11951"/>
                    <a:pt x="25410" y="11923"/>
                    <a:pt x="25123" y="11923"/>
                  </a:cubicBezTo>
                  <a:cubicBezTo>
                    <a:pt x="25022" y="11923"/>
                    <a:pt x="24911" y="11928"/>
                    <a:pt x="24776" y="11934"/>
                  </a:cubicBezTo>
                  <a:cubicBezTo>
                    <a:pt x="24729" y="11938"/>
                    <a:pt x="24679" y="11940"/>
                    <a:pt x="24628" y="11940"/>
                  </a:cubicBezTo>
                  <a:cubicBezTo>
                    <a:pt x="24424" y="11940"/>
                    <a:pt x="24298" y="11898"/>
                    <a:pt x="24214" y="11805"/>
                  </a:cubicBezTo>
                  <a:cubicBezTo>
                    <a:pt x="24193" y="11780"/>
                    <a:pt x="24176" y="11752"/>
                    <a:pt x="24157" y="11722"/>
                  </a:cubicBezTo>
                  <a:cubicBezTo>
                    <a:pt x="24131" y="11681"/>
                    <a:pt x="24103" y="11638"/>
                    <a:pt x="24067" y="11604"/>
                  </a:cubicBezTo>
                  <a:cubicBezTo>
                    <a:pt x="23979" y="11527"/>
                    <a:pt x="23863" y="11518"/>
                    <a:pt x="23760" y="11518"/>
                  </a:cubicBezTo>
                  <a:lnTo>
                    <a:pt x="23675" y="11518"/>
                  </a:lnTo>
                  <a:cubicBezTo>
                    <a:pt x="23647" y="11520"/>
                    <a:pt x="23619" y="11520"/>
                    <a:pt x="23593" y="11520"/>
                  </a:cubicBezTo>
                  <a:lnTo>
                    <a:pt x="23578" y="11520"/>
                  </a:lnTo>
                  <a:cubicBezTo>
                    <a:pt x="23340" y="11518"/>
                    <a:pt x="23092" y="11428"/>
                    <a:pt x="22796" y="11235"/>
                  </a:cubicBezTo>
                  <a:lnTo>
                    <a:pt x="22715" y="11182"/>
                  </a:lnTo>
                  <a:cubicBezTo>
                    <a:pt x="22458" y="11015"/>
                    <a:pt x="22168" y="10824"/>
                    <a:pt x="21881" y="10824"/>
                  </a:cubicBezTo>
                  <a:cubicBezTo>
                    <a:pt x="21798" y="10824"/>
                    <a:pt x="21716" y="10841"/>
                    <a:pt x="21641" y="10873"/>
                  </a:cubicBezTo>
                  <a:lnTo>
                    <a:pt x="21626" y="10880"/>
                  </a:lnTo>
                  <a:lnTo>
                    <a:pt x="21626" y="10897"/>
                  </a:lnTo>
                  <a:cubicBezTo>
                    <a:pt x="21622" y="11163"/>
                    <a:pt x="21836" y="11373"/>
                    <a:pt x="22051" y="11463"/>
                  </a:cubicBezTo>
                  <a:cubicBezTo>
                    <a:pt x="22269" y="11555"/>
                    <a:pt x="22515" y="11561"/>
                    <a:pt x="22736" y="11561"/>
                  </a:cubicBezTo>
                  <a:cubicBezTo>
                    <a:pt x="22713" y="11718"/>
                    <a:pt x="22751" y="11891"/>
                    <a:pt x="22852" y="12090"/>
                  </a:cubicBezTo>
                  <a:cubicBezTo>
                    <a:pt x="22935" y="12253"/>
                    <a:pt x="23043" y="12405"/>
                    <a:pt x="23169" y="12538"/>
                  </a:cubicBezTo>
                  <a:cubicBezTo>
                    <a:pt x="23227" y="12598"/>
                    <a:pt x="23291" y="12656"/>
                    <a:pt x="23355" y="12716"/>
                  </a:cubicBezTo>
                  <a:cubicBezTo>
                    <a:pt x="23150" y="12900"/>
                    <a:pt x="22890" y="13029"/>
                    <a:pt x="22620" y="13082"/>
                  </a:cubicBezTo>
                  <a:lnTo>
                    <a:pt x="22597" y="13087"/>
                  </a:lnTo>
                  <a:lnTo>
                    <a:pt x="22603" y="13509"/>
                  </a:lnTo>
                  <a:cubicBezTo>
                    <a:pt x="22575" y="13522"/>
                    <a:pt x="22543" y="13526"/>
                    <a:pt x="22511" y="13526"/>
                  </a:cubicBezTo>
                  <a:cubicBezTo>
                    <a:pt x="22404" y="13526"/>
                    <a:pt x="22293" y="13457"/>
                    <a:pt x="22175" y="13382"/>
                  </a:cubicBezTo>
                  <a:cubicBezTo>
                    <a:pt x="22057" y="13309"/>
                    <a:pt x="21935" y="13232"/>
                    <a:pt x="21804" y="13222"/>
                  </a:cubicBezTo>
                  <a:lnTo>
                    <a:pt x="22173" y="12881"/>
                  </a:lnTo>
                  <a:lnTo>
                    <a:pt x="22168" y="12864"/>
                  </a:lnTo>
                  <a:cubicBezTo>
                    <a:pt x="22119" y="12675"/>
                    <a:pt x="21913" y="12575"/>
                    <a:pt x="21729" y="12572"/>
                  </a:cubicBezTo>
                  <a:cubicBezTo>
                    <a:pt x="21643" y="12572"/>
                    <a:pt x="21573" y="12598"/>
                    <a:pt x="21504" y="12622"/>
                  </a:cubicBezTo>
                  <a:cubicBezTo>
                    <a:pt x="21438" y="12644"/>
                    <a:pt x="21376" y="12666"/>
                    <a:pt x="21302" y="12666"/>
                  </a:cubicBezTo>
                  <a:cubicBezTo>
                    <a:pt x="21292" y="12666"/>
                    <a:pt x="21283" y="12665"/>
                    <a:pt x="21273" y="12665"/>
                  </a:cubicBezTo>
                  <a:cubicBezTo>
                    <a:pt x="21267" y="12664"/>
                    <a:pt x="21261" y="12664"/>
                    <a:pt x="21255" y="12664"/>
                  </a:cubicBezTo>
                  <a:cubicBezTo>
                    <a:pt x="21131" y="12664"/>
                    <a:pt x="21061" y="12811"/>
                    <a:pt x="21026" y="12883"/>
                  </a:cubicBezTo>
                  <a:cubicBezTo>
                    <a:pt x="20990" y="12960"/>
                    <a:pt x="20922" y="13036"/>
                    <a:pt x="20857" y="13036"/>
                  </a:cubicBezTo>
                  <a:cubicBezTo>
                    <a:pt x="20845" y="13036"/>
                    <a:pt x="20834" y="13034"/>
                    <a:pt x="20823" y="13029"/>
                  </a:cubicBezTo>
                  <a:lnTo>
                    <a:pt x="20726" y="12986"/>
                  </a:lnTo>
                  <a:lnTo>
                    <a:pt x="20726" y="12986"/>
                  </a:lnTo>
                  <a:lnTo>
                    <a:pt x="20791" y="13069"/>
                  </a:lnTo>
                  <a:cubicBezTo>
                    <a:pt x="20829" y="13119"/>
                    <a:pt x="20819" y="13177"/>
                    <a:pt x="20808" y="13204"/>
                  </a:cubicBezTo>
                  <a:cubicBezTo>
                    <a:pt x="20784" y="13273"/>
                    <a:pt x="20722" y="13331"/>
                    <a:pt x="20658" y="13348"/>
                  </a:cubicBezTo>
                  <a:cubicBezTo>
                    <a:pt x="20636" y="13353"/>
                    <a:pt x="20614" y="13356"/>
                    <a:pt x="20590" y="13356"/>
                  </a:cubicBezTo>
                  <a:cubicBezTo>
                    <a:pt x="20501" y="13356"/>
                    <a:pt x="20400" y="13317"/>
                    <a:pt x="20289" y="13241"/>
                  </a:cubicBezTo>
                  <a:cubicBezTo>
                    <a:pt x="20259" y="13222"/>
                    <a:pt x="20232" y="13200"/>
                    <a:pt x="20204" y="13179"/>
                  </a:cubicBezTo>
                  <a:cubicBezTo>
                    <a:pt x="20120" y="13117"/>
                    <a:pt x="20032" y="13052"/>
                    <a:pt x="19929" y="13016"/>
                  </a:cubicBezTo>
                  <a:cubicBezTo>
                    <a:pt x="19880" y="13001"/>
                    <a:pt x="19829" y="12992"/>
                    <a:pt x="19775" y="12992"/>
                  </a:cubicBezTo>
                  <a:cubicBezTo>
                    <a:pt x="19561" y="12992"/>
                    <a:pt x="19360" y="13123"/>
                    <a:pt x="19280" y="13312"/>
                  </a:cubicBezTo>
                  <a:lnTo>
                    <a:pt x="19274" y="13329"/>
                  </a:lnTo>
                  <a:cubicBezTo>
                    <a:pt x="19263" y="13354"/>
                    <a:pt x="19255" y="13376"/>
                    <a:pt x="19240" y="13393"/>
                  </a:cubicBezTo>
                  <a:cubicBezTo>
                    <a:pt x="19220" y="13414"/>
                    <a:pt x="19192" y="13429"/>
                    <a:pt x="19162" y="13444"/>
                  </a:cubicBezTo>
                  <a:cubicBezTo>
                    <a:pt x="19122" y="13464"/>
                    <a:pt x="19081" y="13483"/>
                    <a:pt x="19057" y="13524"/>
                  </a:cubicBezTo>
                  <a:cubicBezTo>
                    <a:pt x="19030" y="13567"/>
                    <a:pt x="19032" y="13620"/>
                    <a:pt x="19034" y="13665"/>
                  </a:cubicBezTo>
                  <a:cubicBezTo>
                    <a:pt x="19034" y="13716"/>
                    <a:pt x="19036" y="13759"/>
                    <a:pt x="19008" y="13783"/>
                  </a:cubicBezTo>
                  <a:cubicBezTo>
                    <a:pt x="18989" y="13800"/>
                    <a:pt x="18963" y="13804"/>
                    <a:pt x="18931" y="13809"/>
                  </a:cubicBezTo>
                  <a:cubicBezTo>
                    <a:pt x="18818" y="13828"/>
                    <a:pt x="18698" y="13843"/>
                    <a:pt x="18584" y="13843"/>
                  </a:cubicBezTo>
                  <a:cubicBezTo>
                    <a:pt x="18413" y="13843"/>
                    <a:pt x="18278" y="13806"/>
                    <a:pt x="18175" y="13731"/>
                  </a:cubicBezTo>
                  <a:cubicBezTo>
                    <a:pt x="18186" y="13678"/>
                    <a:pt x="18173" y="13618"/>
                    <a:pt x="18136" y="13567"/>
                  </a:cubicBezTo>
                  <a:cubicBezTo>
                    <a:pt x="18093" y="13511"/>
                    <a:pt x="18033" y="13477"/>
                    <a:pt x="17969" y="13477"/>
                  </a:cubicBezTo>
                  <a:cubicBezTo>
                    <a:pt x="17961" y="13462"/>
                    <a:pt x="17958" y="13444"/>
                    <a:pt x="17963" y="13423"/>
                  </a:cubicBezTo>
                  <a:cubicBezTo>
                    <a:pt x="17973" y="13380"/>
                    <a:pt x="18016" y="13337"/>
                    <a:pt x="18061" y="13320"/>
                  </a:cubicBezTo>
                  <a:cubicBezTo>
                    <a:pt x="18098" y="13307"/>
                    <a:pt x="18136" y="13303"/>
                    <a:pt x="18179" y="13297"/>
                  </a:cubicBezTo>
                  <a:cubicBezTo>
                    <a:pt x="18228" y="13290"/>
                    <a:pt x="18278" y="13284"/>
                    <a:pt x="18325" y="13264"/>
                  </a:cubicBezTo>
                  <a:cubicBezTo>
                    <a:pt x="18440" y="13215"/>
                    <a:pt x="18518" y="13087"/>
                    <a:pt x="18524" y="12937"/>
                  </a:cubicBezTo>
                  <a:cubicBezTo>
                    <a:pt x="18530" y="12804"/>
                    <a:pt x="18485" y="12675"/>
                    <a:pt x="18447" y="12562"/>
                  </a:cubicBezTo>
                  <a:cubicBezTo>
                    <a:pt x="18436" y="12530"/>
                    <a:pt x="18421" y="12480"/>
                    <a:pt x="18378" y="12459"/>
                  </a:cubicBezTo>
                  <a:cubicBezTo>
                    <a:pt x="18361" y="12450"/>
                    <a:pt x="18346" y="12446"/>
                    <a:pt x="18331" y="12446"/>
                  </a:cubicBezTo>
                  <a:cubicBezTo>
                    <a:pt x="18271" y="12446"/>
                    <a:pt x="18230" y="12504"/>
                    <a:pt x="18190" y="12560"/>
                  </a:cubicBezTo>
                  <a:cubicBezTo>
                    <a:pt x="18166" y="12592"/>
                    <a:pt x="18143" y="12624"/>
                    <a:pt x="18117" y="12645"/>
                  </a:cubicBezTo>
                  <a:cubicBezTo>
                    <a:pt x="18085" y="12671"/>
                    <a:pt x="18040" y="12680"/>
                    <a:pt x="17993" y="12688"/>
                  </a:cubicBezTo>
                  <a:cubicBezTo>
                    <a:pt x="17976" y="12692"/>
                    <a:pt x="17958" y="12695"/>
                    <a:pt x="17941" y="12699"/>
                  </a:cubicBezTo>
                  <a:cubicBezTo>
                    <a:pt x="17817" y="12729"/>
                    <a:pt x="17710" y="12821"/>
                    <a:pt x="17648" y="12949"/>
                  </a:cubicBezTo>
                  <a:cubicBezTo>
                    <a:pt x="17592" y="13072"/>
                    <a:pt x="17586" y="13204"/>
                    <a:pt x="17633" y="13316"/>
                  </a:cubicBezTo>
                  <a:cubicBezTo>
                    <a:pt x="17590" y="13342"/>
                    <a:pt x="17541" y="13357"/>
                    <a:pt x="17485" y="13357"/>
                  </a:cubicBezTo>
                  <a:cubicBezTo>
                    <a:pt x="17356" y="13357"/>
                    <a:pt x="17239" y="13282"/>
                    <a:pt x="17200" y="13172"/>
                  </a:cubicBezTo>
                  <a:cubicBezTo>
                    <a:pt x="17198" y="13164"/>
                    <a:pt x="17196" y="13155"/>
                    <a:pt x="17191" y="13147"/>
                  </a:cubicBezTo>
                  <a:cubicBezTo>
                    <a:pt x="17183" y="13114"/>
                    <a:pt x="17172" y="13080"/>
                    <a:pt x="17144" y="13052"/>
                  </a:cubicBezTo>
                  <a:cubicBezTo>
                    <a:pt x="17119" y="13026"/>
                    <a:pt x="17084" y="13012"/>
                    <a:pt x="17041" y="13012"/>
                  </a:cubicBezTo>
                  <a:cubicBezTo>
                    <a:pt x="17001" y="13012"/>
                    <a:pt x="16954" y="13024"/>
                    <a:pt x="16902" y="13048"/>
                  </a:cubicBezTo>
                  <a:cubicBezTo>
                    <a:pt x="16797" y="13097"/>
                    <a:pt x="16694" y="13155"/>
                    <a:pt x="16594" y="13213"/>
                  </a:cubicBezTo>
                  <a:cubicBezTo>
                    <a:pt x="16371" y="13342"/>
                    <a:pt x="16159" y="13462"/>
                    <a:pt x="15917" y="13481"/>
                  </a:cubicBezTo>
                  <a:lnTo>
                    <a:pt x="15887" y="13483"/>
                  </a:lnTo>
                  <a:cubicBezTo>
                    <a:pt x="15839" y="13485"/>
                    <a:pt x="15788" y="13487"/>
                    <a:pt x="15743" y="13509"/>
                  </a:cubicBezTo>
                  <a:cubicBezTo>
                    <a:pt x="15679" y="13537"/>
                    <a:pt x="15638" y="13592"/>
                    <a:pt x="15597" y="13644"/>
                  </a:cubicBezTo>
                  <a:lnTo>
                    <a:pt x="15580" y="13665"/>
                  </a:lnTo>
                  <a:cubicBezTo>
                    <a:pt x="15465" y="13813"/>
                    <a:pt x="15312" y="13931"/>
                    <a:pt x="15141" y="14006"/>
                  </a:cubicBezTo>
                  <a:lnTo>
                    <a:pt x="15120" y="14016"/>
                  </a:lnTo>
                  <a:cubicBezTo>
                    <a:pt x="15077" y="14034"/>
                    <a:pt x="15034" y="14053"/>
                    <a:pt x="14995" y="14085"/>
                  </a:cubicBezTo>
                  <a:cubicBezTo>
                    <a:pt x="14918" y="14149"/>
                    <a:pt x="14890" y="14252"/>
                    <a:pt x="14871" y="14334"/>
                  </a:cubicBezTo>
                  <a:cubicBezTo>
                    <a:pt x="14847" y="14337"/>
                    <a:pt x="14821" y="14339"/>
                    <a:pt x="14793" y="14339"/>
                  </a:cubicBezTo>
                  <a:cubicBezTo>
                    <a:pt x="14745" y="14339"/>
                    <a:pt x="14693" y="14334"/>
                    <a:pt x="14644" y="14327"/>
                  </a:cubicBezTo>
                  <a:cubicBezTo>
                    <a:pt x="14603" y="14323"/>
                    <a:pt x="14563" y="14319"/>
                    <a:pt x="14524" y="14316"/>
                  </a:cubicBezTo>
                  <a:cubicBezTo>
                    <a:pt x="14513" y="14316"/>
                    <a:pt x="14503" y="14314"/>
                    <a:pt x="14494" y="14314"/>
                  </a:cubicBezTo>
                  <a:cubicBezTo>
                    <a:pt x="14421" y="14314"/>
                    <a:pt x="14245" y="14329"/>
                    <a:pt x="14175" y="14468"/>
                  </a:cubicBezTo>
                  <a:cubicBezTo>
                    <a:pt x="14153" y="14513"/>
                    <a:pt x="14145" y="14563"/>
                    <a:pt x="14140" y="14606"/>
                  </a:cubicBezTo>
                  <a:lnTo>
                    <a:pt x="14051" y="15259"/>
                  </a:lnTo>
                  <a:cubicBezTo>
                    <a:pt x="13768" y="15267"/>
                    <a:pt x="13486" y="15271"/>
                    <a:pt x="13203" y="15271"/>
                  </a:cubicBezTo>
                  <a:cubicBezTo>
                    <a:pt x="13122" y="15271"/>
                    <a:pt x="13040" y="15270"/>
                    <a:pt x="12958" y="15270"/>
                  </a:cubicBezTo>
                  <a:cubicBezTo>
                    <a:pt x="12842" y="15268"/>
                    <a:pt x="12720" y="15261"/>
                    <a:pt x="12649" y="15184"/>
                  </a:cubicBezTo>
                  <a:cubicBezTo>
                    <a:pt x="12615" y="15148"/>
                    <a:pt x="12596" y="15098"/>
                    <a:pt x="12574" y="15047"/>
                  </a:cubicBezTo>
                  <a:cubicBezTo>
                    <a:pt x="12544" y="14976"/>
                    <a:pt x="12512" y="14903"/>
                    <a:pt x="12441" y="14863"/>
                  </a:cubicBezTo>
                  <a:cubicBezTo>
                    <a:pt x="12416" y="14848"/>
                    <a:pt x="12386" y="14839"/>
                    <a:pt x="12358" y="14833"/>
                  </a:cubicBezTo>
                  <a:cubicBezTo>
                    <a:pt x="12322" y="14822"/>
                    <a:pt x="12287" y="14813"/>
                    <a:pt x="12264" y="14788"/>
                  </a:cubicBezTo>
                  <a:cubicBezTo>
                    <a:pt x="12234" y="14756"/>
                    <a:pt x="12234" y="14702"/>
                    <a:pt x="12236" y="14653"/>
                  </a:cubicBezTo>
                  <a:cubicBezTo>
                    <a:pt x="12242" y="14488"/>
                    <a:pt x="12259" y="14321"/>
                    <a:pt x="12285" y="14158"/>
                  </a:cubicBezTo>
                  <a:cubicBezTo>
                    <a:pt x="12289" y="14126"/>
                    <a:pt x="12296" y="14096"/>
                    <a:pt x="12313" y="14079"/>
                  </a:cubicBezTo>
                  <a:cubicBezTo>
                    <a:pt x="12326" y="14068"/>
                    <a:pt x="12347" y="14064"/>
                    <a:pt x="12371" y="14064"/>
                  </a:cubicBezTo>
                  <a:cubicBezTo>
                    <a:pt x="12386" y="14064"/>
                    <a:pt x="12402" y="14065"/>
                    <a:pt x="12418" y="14068"/>
                  </a:cubicBezTo>
                  <a:cubicBezTo>
                    <a:pt x="12434" y="14069"/>
                    <a:pt x="12451" y="14072"/>
                    <a:pt x="12468" y="14072"/>
                  </a:cubicBezTo>
                  <a:cubicBezTo>
                    <a:pt x="12476" y="14072"/>
                    <a:pt x="12483" y="14071"/>
                    <a:pt x="12491" y="14070"/>
                  </a:cubicBezTo>
                  <a:cubicBezTo>
                    <a:pt x="12553" y="14066"/>
                    <a:pt x="12600" y="14034"/>
                    <a:pt x="12647" y="14004"/>
                  </a:cubicBezTo>
                  <a:cubicBezTo>
                    <a:pt x="12679" y="13982"/>
                    <a:pt x="12709" y="13961"/>
                    <a:pt x="12741" y="13950"/>
                  </a:cubicBezTo>
                  <a:cubicBezTo>
                    <a:pt x="12763" y="13942"/>
                    <a:pt x="12787" y="13939"/>
                    <a:pt x="12811" y="13939"/>
                  </a:cubicBezTo>
                  <a:cubicBezTo>
                    <a:pt x="12881" y="13939"/>
                    <a:pt x="12961" y="13966"/>
                    <a:pt x="13037" y="13993"/>
                  </a:cubicBezTo>
                  <a:cubicBezTo>
                    <a:pt x="13112" y="14021"/>
                    <a:pt x="13191" y="14051"/>
                    <a:pt x="13266" y="14051"/>
                  </a:cubicBezTo>
                  <a:cubicBezTo>
                    <a:pt x="13313" y="14051"/>
                    <a:pt x="13354" y="14040"/>
                    <a:pt x="13391" y="14019"/>
                  </a:cubicBezTo>
                  <a:lnTo>
                    <a:pt x="13403" y="14012"/>
                  </a:lnTo>
                  <a:lnTo>
                    <a:pt x="13403" y="13997"/>
                  </a:lnTo>
                  <a:cubicBezTo>
                    <a:pt x="13414" y="13894"/>
                    <a:pt x="13341" y="13791"/>
                    <a:pt x="13243" y="13766"/>
                  </a:cubicBezTo>
                  <a:cubicBezTo>
                    <a:pt x="13258" y="13665"/>
                    <a:pt x="13211" y="13552"/>
                    <a:pt x="13116" y="13472"/>
                  </a:cubicBezTo>
                  <a:cubicBezTo>
                    <a:pt x="13037" y="13404"/>
                    <a:pt x="12939" y="13365"/>
                    <a:pt x="12846" y="13333"/>
                  </a:cubicBezTo>
                  <a:cubicBezTo>
                    <a:pt x="12861" y="13301"/>
                    <a:pt x="12868" y="13262"/>
                    <a:pt x="12861" y="13222"/>
                  </a:cubicBezTo>
                  <a:cubicBezTo>
                    <a:pt x="12851" y="13151"/>
                    <a:pt x="12806" y="13082"/>
                    <a:pt x="12746" y="13046"/>
                  </a:cubicBezTo>
                  <a:cubicBezTo>
                    <a:pt x="12654" y="12988"/>
                    <a:pt x="12542" y="12982"/>
                    <a:pt x="12446" y="12982"/>
                  </a:cubicBezTo>
                  <a:lnTo>
                    <a:pt x="12392" y="12984"/>
                  </a:lnTo>
                  <a:cubicBezTo>
                    <a:pt x="12360" y="12984"/>
                    <a:pt x="12330" y="12982"/>
                    <a:pt x="12298" y="12982"/>
                  </a:cubicBezTo>
                  <a:lnTo>
                    <a:pt x="12206" y="12982"/>
                  </a:lnTo>
                  <a:cubicBezTo>
                    <a:pt x="12114" y="12982"/>
                    <a:pt x="12002" y="12986"/>
                    <a:pt x="11895" y="13018"/>
                  </a:cubicBezTo>
                  <a:lnTo>
                    <a:pt x="11683" y="13080"/>
                  </a:lnTo>
                  <a:lnTo>
                    <a:pt x="11677" y="13087"/>
                  </a:lnTo>
                  <a:cubicBezTo>
                    <a:pt x="11552" y="13254"/>
                    <a:pt x="11499" y="13477"/>
                    <a:pt x="11535" y="13682"/>
                  </a:cubicBezTo>
                  <a:cubicBezTo>
                    <a:pt x="11544" y="13736"/>
                    <a:pt x="11559" y="13789"/>
                    <a:pt x="11574" y="13843"/>
                  </a:cubicBezTo>
                  <a:cubicBezTo>
                    <a:pt x="11619" y="14008"/>
                    <a:pt x="11659" y="14164"/>
                    <a:pt x="11567" y="14280"/>
                  </a:cubicBezTo>
                  <a:cubicBezTo>
                    <a:pt x="11520" y="14342"/>
                    <a:pt x="11439" y="14381"/>
                    <a:pt x="11362" y="14421"/>
                  </a:cubicBezTo>
                  <a:cubicBezTo>
                    <a:pt x="11244" y="14481"/>
                    <a:pt x="11122" y="14541"/>
                    <a:pt x="11117" y="14678"/>
                  </a:cubicBezTo>
                  <a:cubicBezTo>
                    <a:pt x="11115" y="14824"/>
                    <a:pt x="11272" y="14918"/>
                    <a:pt x="11420" y="14944"/>
                  </a:cubicBezTo>
                  <a:cubicBezTo>
                    <a:pt x="11445" y="14948"/>
                    <a:pt x="11473" y="14951"/>
                    <a:pt x="11501" y="14955"/>
                  </a:cubicBezTo>
                  <a:cubicBezTo>
                    <a:pt x="11604" y="14970"/>
                    <a:pt x="11709" y="14983"/>
                    <a:pt x="11779" y="15049"/>
                  </a:cubicBezTo>
                  <a:cubicBezTo>
                    <a:pt x="11887" y="15150"/>
                    <a:pt x="11878" y="15321"/>
                    <a:pt x="11850" y="15490"/>
                  </a:cubicBezTo>
                  <a:lnTo>
                    <a:pt x="11812" y="15739"/>
                  </a:lnTo>
                  <a:cubicBezTo>
                    <a:pt x="11602" y="15823"/>
                    <a:pt x="11477" y="16069"/>
                    <a:pt x="11527" y="16285"/>
                  </a:cubicBezTo>
                  <a:lnTo>
                    <a:pt x="11411" y="16290"/>
                  </a:lnTo>
                  <a:lnTo>
                    <a:pt x="11212" y="15801"/>
                  </a:lnTo>
                  <a:cubicBezTo>
                    <a:pt x="11188" y="15741"/>
                    <a:pt x="11160" y="15675"/>
                    <a:pt x="11107" y="15625"/>
                  </a:cubicBezTo>
                  <a:cubicBezTo>
                    <a:pt x="11042" y="15563"/>
                    <a:pt x="10950" y="15544"/>
                    <a:pt x="10875" y="15527"/>
                  </a:cubicBezTo>
                  <a:cubicBezTo>
                    <a:pt x="10760" y="15501"/>
                    <a:pt x="10627" y="15473"/>
                    <a:pt x="10496" y="15473"/>
                  </a:cubicBezTo>
                  <a:cubicBezTo>
                    <a:pt x="10363" y="15473"/>
                    <a:pt x="10254" y="15503"/>
                    <a:pt x="10164" y="15561"/>
                  </a:cubicBezTo>
                  <a:cubicBezTo>
                    <a:pt x="10091" y="15608"/>
                    <a:pt x="10033" y="15675"/>
                    <a:pt x="9975" y="15739"/>
                  </a:cubicBezTo>
                  <a:cubicBezTo>
                    <a:pt x="9894" y="15833"/>
                    <a:pt x="9815" y="15921"/>
                    <a:pt x="9703" y="15947"/>
                  </a:cubicBezTo>
                  <a:cubicBezTo>
                    <a:pt x="9693" y="15949"/>
                    <a:pt x="9682" y="15951"/>
                    <a:pt x="9671" y="15953"/>
                  </a:cubicBezTo>
                  <a:cubicBezTo>
                    <a:pt x="9628" y="15962"/>
                    <a:pt x="9581" y="15968"/>
                    <a:pt x="9549" y="16005"/>
                  </a:cubicBezTo>
                  <a:cubicBezTo>
                    <a:pt x="9517" y="16039"/>
                    <a:pt x="9511" y="16084"/>
                    <a:pt x="9506" y="16127"/>
                  </a:cubicBezTo>
                  <a:cubicBezTo>
                    <a:pt x="9502" y="16155"/>
                    <a:pt x="9500" y="16182"/>
                    <a:pt x="9489" y="16204"/>
                  </a:cubicBezTo>
                  <a:cubicBezTo>
                    <a:pt x="9461" y="16260"/>
                    <a:pt x="9391" y="16281"/>
                    <a:pt x="9322" y="16300"/>
                  </a:cubicBezTo>
                  <a:lnTo>
                    <a:pt x="9298" y="16307"/>
                  </a:lnTo>
                  <a:cubicBezTo>
                    <a:pt x="8926" y="16418"/>
                    <a:pt x="8662" y="16808"/>
                    <a:pt x="8699" y="17194"/>
                  </a:cubicBezTo>
                  <a:cubicBezTo>
                    <a:pt x="8711" y="17316"/>
                    <a:pt x="8750" y="17419"/>
                    <a:pt x="8812" y="17494"/>
                  </a:cubicBezTo>
                  <a:cubicBezTo>
                    <a:pt x="8853" y="17543"/>
                    <a:pt x="8904" y="17579"/>
                    <a:pt x="8956" y="17616"/>
                  </a:cubicBezTo>
                  <a:cubicBezTo>
                    <a:pt x="8996" y="17646"/>
                    <a:pt x="9033" y="17674"/>
                    <a:pt x="9067" y="17706"/>
                  </a:cubicBezTo>
                  <a:cubicBezTo>
                    <a:pt x="9138" y="17776"/>
                    <a:pt x="9176" y="17894"/>
                    <a:pt x="9116" y="17963"/>
                  </a:cubicBezTo>
                  <a:cubicBezTo>
                    <a:pt x="9086" y="17997"/>
                    <a:pt x="9039" y="18012"/>
                    <a:pt x="9001" y="18021"/>
                  </a:cubicBezTo>
                  <a:cubicBezTo>
                    <a:pt x="8941" y="18036"/>
                    <a:pt x="8879" y="18042"/>
                    <a:pt x="8816" y="18042"/>
                  </a:cubicBezTo>
                  <a:cubicBezTo>
                    <a:pt x="8598" y="18042"/>
                    <a:pt x="8386" y="17963"/>
                    <a:pt x="8163" y="17879"/>
                  </a:cubicBezTo>
                  <a:cubicBezTo>
                    <a:pt x="7968" y="17809"/>
                    <a:pt x="7764" y="17734"/>
                    <a:pt x="7559" y="17714"/>
                  </a:cubicBezTo>
                  <a:lnTo>
                    <a:pt x="7548" y="17714"/>
                  </a:lnTo>
                  <a:cubicBezTo>
                    <a:pt x="7516" y="17710"/>
                    <a:pt x="7484" y="17708"/>
                    <a:pt x="7458" y="17695"/>
                  </a:cubicBezTo>
                  <a:cubicBezTo>
                    <a:pt x="7426" y="17678"/>
                    <a:pt x="7405" y="17648"/>
                    <a:pt x="7381" y="17614"/>
                  </a:cubicBezTo>
                  <a:lnTo>
                    <a:pt x="7375" y="17603"/>
                  </a:lnTo>
                  <a:cubicBezTo>
                    <a:pt x="7235" y="17406"/>
                    <a:pt x="7021" y="17256"/>
                    <a:pt x="6787" y="17196"/>
                  </a:cubicBezTo>
                  <a:lnTo>
                    <a:pt x="6777" y="17194"/>
                  </a:lnTo>
                  <a:lnTo>
                    <a:pt x="6768" y="17198"/>
                  </a:lnTo>
                  <a:cubicBezTo>
                    <a:pt x="6535" y="17318"/>
                    <a:pt x="6368" y="17554"/>
                    <a:pt x="6335" y="17815"/>
                  </a:cubicBezTo>
                  <a:cubicBezTo>
                    <a:pt x="6331" y="17849"/>
                    <a:pt x="6331" y="17888"/>
                    <a:pt x="6348" y="17920"/>
                  </a:cubicBezTo>
                  <a:cubicBezTo>
                    <a:pt x="6380" y="17976"/>
                    <a:pt x="6440" y="17984"/>
                    <a:pt x="6494" y="17993"/>
                  </a:cubicBezTo>
                  <a:cubicBezTo>
                    <a:pt x="6535" y="17999"/>
                    <a:pt x="6573" y="18004"/>
                    <a:pt x="6597" y="18027"/>
                  </a:cubicBezTo>
                  <a:cubicBezTo>
                    <a:pt x="6622" y="18049"/>
                    <a:pt x="6631" y="18085"/>
                    <a:pt x="6637" y="18126"/>
                  </a:cubicBezTo>
                  <a:cubicBezTo>
                    <a:pt x="6644" y="18154"/>
                    <a:pt x="6650" y="18184"/>
                    <a:pt x="6663" y="18211"/>
                  </a:cubicBezTo>
                  <a:cubicBezTo>
                    <a:pt x="6715" y="18314"/>
                    <a:pt x="6815" y="18325"/>
                    <a:pt x="6886" y="18325"/>
                  </a:cubicBezTo>
                  <a:cubicBezTo>
                    <a:pt x="6940" y="18325"/>
                    <a:pt x="7000" y="18316"/>
                    <a:pt x="7057" y="18310"/>
                  </a:cubicBezTo>
                  <a:cubicBezTo>
                    <a:pt x="7115" y="18301"/>
                    <a:pt x="7173" y="18295"/>
                    <a:pt x="7227" y="18295"/>
                  </a:cubicBezTo>
                  <a:cubicBezTo>
                    <a:pt x="7317" y="18295"/>
                    <a:pt x="7375" y="18316"/>
                    <a:pt x="7407" y="18370"/>
                  </a:cubicBezTo>
                  <a:cubicBezTo>
                    <a:pt x="7452" y="18436"/>
                    <a:pt x="7432" y="18526"/>
                    <a:pt x="7413" y="18618"/>
                  </a:cubicBezTo>
                  <a:cubicBezTo>
                    <a:pt x="7392" y="18719"/>
                    <a:pt x="7370" y="18824"/>
                    <a:pt x="7432" y="18903"/>
                  </a:cubicBezTo>
                  <a:cubicBezTo>
                    <a:pt x="7353" y="18993"/>
                    <a:pt x="7229" y="19013"/>
                    <a:pt x="7135" y="19013"/>
                  </a:cubicBezTo>
                  <a:cubicBezTo>
                    <a:pt x="7087" y="19013"/>
                    <a:pt x="7038" y="19008"/>
                    <a:pt x="6989" y="18998"/>
                  </a:cubicBezTo>
                  <a:cubicBezTo>
                    <a:pt x="6933" y="18987"/>
                    <a:pt x="6877" y="18970"/>
                    <a:pt x="6822" y="18955"/>
                  </a:cubicBezTo>
                  <a:cubicBezTo>
                    <a:pt x="6715" y="18925"/>
                    <a:pt x="6601" y="18894"/>
                    <a:pt x="6490" y="18894"/>
                  </a:cubicBezTo>
                  <a:cubicBezTo>
                    <a:pt x="6483" y="18894"/>
                    <a:pt x="6475" y="18895"/>
                    <a:pt x="6468" y="18895"/>
                  </a:cubicBezTo>
                  <a:lnTo>
                    <a:pt x="6449" y="18895"/>
                  </a:lnTo>
                  <a:cubicBezTo>
                    <a:pt x="6438" y="18896"/>
                    <a:pt x="6428" y="18896"/>
                    <a:pt x="6418" y="18896"/>
                  </a:cubicBezTo>
                  <a:cubicBezTo>
                    <a:pt x="6398" y="18896"/>
                    <a:pt x="6380" y="18894"/>
                    <a:pt x="6365" y="18888"/>
                  </a:cubicBezTo>
                  <a:cubicBezTo>
                    <a:pt x="6333" y="18876"/>
                    <a:pt x="6310" y="18843"/>
                    <a:pt x="6286" y="18805"/>
                  </a:cubicBezTo>
                  <a:lnTo>
                    <a:pt x="5997" y="18370"/>
                  </a:lnTo>
                  <a:lnTo>
                    <a:pt x="5311" y="18338"/>
                  </a:lnTo>
                  <a:cubicBezTo>
                    <a:pt x="5275" y="18338"/>
                    <a:pt x="5238" y="18334"/>
                    <a:pt x="5219" y="18314"/>
                  </a:cubicBezTo>
                  <a:cubicBezTo>
                    <a:pt x="5200" y="18295"/>
                    <a:pt x="5193" y="18265"/>
                    <a:pt x="5191" y="18239"/>
                  </a:cubicBezTo>
                  <a:cubicBezTo>
                    <a:pt x="5185" y="18171"/>
                    <a:pt x="5191" y="18100"/>
                    <a:pt x="5198" y="18031"/>
                  </a:cubicBezTo>
                  <a:cubicBezTo>
                    <a:pt x="5204" y="17954"/>
                    <a:pt x="5213" y="17877"/>
                    <a:pt x="5202" y="17798"/>
                  </a:cubicBezTo>
                  <a:cubicBezTo>
                    <a:pt x="5183" y="17659"/>
                    <a:pt x="5071" y="17509"/>
                    <a:pt x="4932" y="17509"/>
                  </a:cubicBezTo>
                  <a:lnTo>
                    <a:pt x="4930" y="17509"/>
                  </a:lnTo>
                  <a:cubicBezTo>
                    <a:pt x="4960" y="17408"/>
                    <a:pt x="4919" y="17297"/>
                    <a:pt x="4883" y="17196"/>
                  </a:cubicBezTo>
                  <a:lnTo>
                    <a:pt x="4870" y="17159"/>
                  </a:lnTo>
                  <a:cubicBezTo>
                    <a:pt x="4829" y="17039"/>
                    <a:pt x="4827" y="16892"/>
                    <a:pt x="4924" y="16844"/>
                  </a:cubicBezTo>
                  <a:cubicBezTo>
                    <a:pt x="4941" y="16836"/>
                    <a:pt x="4960" y="16829"/>
                    <a:pt x="4979" y="16825"/>
                  </a:cubicBezTo>
                  <a:cubicBezTo>
                    <a:pt x="5018" y="16814"/>
                    <a:pt x="5056" y="16806"/>
                    <a:pt x="5084" y="16774"/>
                  </a:cubicBezTo>
                  <a:cubicBezTo>
                    <a:pt x="5118" y="16737"/>
                    <a:pt x="5123" y="16688"/>
                    <a:pt x="5125" y="16639"/>
                  </a:cubicBezTo>
                  <a:lnTo>
                    <a:pt x="5148" y="16060"/>
                  </a:lnTo>
                  <a:lnTo>
                    <a:pt x="5106" y="16086"/>
                  </a:lnTo>
                  <a:cubicBezTo>
                    <a:pt x="5069" y="16107"/>
                    <a:pt x="5026" y="16120"/>
                    <a:pt x="4979" y="16120"/>
                  </a:cubicBezTo>
                  <a:cubicBezTo>
                    <a:pt x="4861" y="16120"/>
                    <a:pt x="4739" y="16050"/>
                    <a:pt x="4658" y="15992"/>
                  </a:cubicBezTo>
                  <a:lnTo>
                    <a:pt x="4613" y="15960"/>
                  </a:lnTo>
                  <a:cubicBezTo>
                    <a:pt x="4491" y="15872"/>
                    <a:pt x="4366" y="15782"/>
                    <a:pt x="4219" y="15775"/>
                  </a:cubicBezTo>
                  <a:cubicBezTo>
                    <a:pt x="4236" y="15664"/>
                    <a:pt x="4139" y="15555"/>
                    <a:pt x="4028" y="15510"/>
                  </a:cubicBezTo>
                  <a:cubicBezTo>
                    <a:pt x="3979" y="15493"/>
                    <a:pt x="3929" y="15480"/>
                    <a:pt x="3882" y="15469"/>
                  </a:cubicBezTo>
                  <a:cubicBezTo>
                    <a:pt x="3816" y="15454"/>
                    <a:pt x="3754" y="15439"/>
                    <a:pt x="3698" y="15407"/>
                  </a:cubicBezTo>
                  <a:cubicBezTo>
                    <a:pt x="3642" y="15377"/>
                    <a:pt x="3597" y="15313"/>
                    <a:pt x="3589" y="15255"/>
                  </a:cubicBezTo>
                  <a:cubicBezTo>
                    <a:pt x="3584" y="15227"/>
                    <a:pt x="3587" y="15191"/>
                    <a:pt x="3617" y="15161"/>
                  </a:cubicBezTo>
                  <a:lnTo>
                    <a:pt x="3647" y="15128"/>
                  </a:lnTo>
                  <a:lnTo>
                    <a:pt x="3606" y="15116"/>
                  </a:lnTo>
                  <a:cubicBezTo>
                    <a:pt x="3439" y="15062"/>
                    <a:pt x="3329" y="14989"/>
                    <a:pt x="3276" y="14891"/>
                  </a:cubicBezTo>
                  <a:cubicBezTo>
                    <a:pt x="3240" y="14826"/>
                    <a:pt x="3233" y="14741"/>
                    <a:pt x="3259" y="14672"/>
                  </a:cubicBezTo>
                  <a:cubicBezTo>
                    <a:pt x="3280" y="14618"/>
                    <a:pt x="3314" y="14580"/>
                    <a:pt x="3362" y="14563"/>
                  </a:cubicBezTo>
                  <a:cubicBezTo>
                    <a:pt x="3380" y="14556"/>
                    <a:pt x="3400" y="14553"/>
                    <a:pt x="3420" y="14553"/>
                  </a:cubicBezTo>
                  <a:cubicBezTo>
                    <a:pt x="3504" y="14553"/>
                    <a:pt x="3599" y="14608"/>
                    <a:pt x="3679" y="14704"/>
                  </a:cubicBezTo>
                  <a:cubicBezTo>
                    <a:pt x="3698" y="14728"/>
                    <a:pt x="3717" y="14751"/>
                    <a:pt x="3737" y="14777"/>
                  </a:cubicBezTo>
                  <a:cubicBezTo>
                    <a:pt x="3801" y="14863"/>
                    <a:pt x="3869" y="14951"/>
                    <a:pt x="3970" y="14996"/>
                  </a:cubicBezTo>
                  <a:cubicBezTo>
                    <a:pt x="3992" y="15006"/>
                    <a:pt x="4017" y="15015"/>
                    <a:pt x="4041" y="15023"/>
                  </a:cubicBezTo>
                  <a:cubicBezTo>
                    <a:pt x="4092" y="15041"/>
                    <a:pt x="4141" y="15056"/>
                    <a:pt x="4169" y="15094"/>
                  </a:cubicBezTo>
                  <a:cubicBezTo>
                    <a:pt x="4180" y="15107"/>
                    <a:pt x="4186" y="15124"/>
                    <a:pt x="4195" y="15143"/>
                  </a:cubicBezTo>
                  <a:cubicBezTo>
                    <a:pt x="4204" y="15163"/>
                    <a:pt x="4212" y="15182"/>
                    <a:pt x="4225" y="15201"/>
                  </a:cubicBezTo>
                  <a:cubicBezTo>
                    <a:pt x="4281" y="15278"/>
                    <a:pt x="4381" y="15287"/>
                    <a:pt x="4469" y="15295"/>
                  </a:cubicBezTo>
                  <a:lnTo>
                    <a:pt x="4482" y="15295"/>
                  </a:lnTo>
                  <a:cubicBezTo>
                    <a:pt x="4735" y="15321"/>
                    <a:pt x="4979" y="15418"/>
                    <a:pt x="5215" y="15510"/>
                  </a:cubicBezTo>
                  <a:lnTo>
                    <a:pt x="5313" y="15548"/>
                  </a:lnTo>
                  <a:cubicBezTo>
                    <a:pt x="5549" y="15640"/>
                    <a:pt x="5791" y="15724"/>
                    <a:pt x="6031" y="15797"/>
                  </a:cubicBezTo>
                  <a:cubicBezTo>
                    <a:pt x="6212" y="15853"/>
                    <a:pt x="6422" y="15910"/>
                    <a:pt x="6635" y="15910"/>
                  </a:cubicBezTo>
                  <a:cubicBezTo>
                    <a:pt x="6659" y="15910"/>
                    <a:pt x="6682" y="15910"/>
                    <a:pt x="6706" y="15908"/>
                  </a:cubicBezTo>
                  <a:cubicBezTo>
                    <a:pt x="6725" y="15908"/>
                    <a:pt x="6747" y="15906"/>
                    <a:pt x="6766" y="15904"/>
                  </a:cubicBezTo>
                  <a:cubicBezTo>
                    <a:pt x="6802" y="15900"/>
                    <a:pt x="6841" y="15898"/>
                    <a:pt x="6875" y="15898"/>
                  </a:cubicBezTo>
                  <a:cubicBezTo>
                    <a:pt x="6935" y="15898"/>
                    <a:pt x="6980" y="15906"/>
                    <a:pt x="7019" y="15925"/>
                  </a:cubicBezTo>
                  <a:cubicBezTo>
                    <a:pt x="7049" y="15940"/>
                    <a:pt x="7075" y="15962"/>
                    <a:pt x="7102" y="15985"/>
                  </a:cubicBezTo>
                  <a:cubicBezTo>
                    <a:pt x="7128" y="16007"/>
                    <a:pt x="7152" y="16026"/>
                    <a:pt x="7182" y="16043"/>
                  </a:cubicBezTo>
                  <a:cubicBezTo>
                    <a:pt x="7265" y="16092"/>
                    <a:pt x="7364" y="16099"/>
                    <a:pt x="7452" y="16099"/>
                  </a:cubicBezTo>
                  <a:lnTo>
                    <a:pt x="7509" y="16099"/>
                  </a:lnTo>
                  <a:lnTo>
                    <a:pt x="8116" y="16086"/>
                  </a:lnTo>
                  <a:cubicBezTo>
                    <a:pt x="8169" y="16086"/>
                    <a:pt x="8225" y="16080"/>
                    <a:pt x="8266" y="16041"/>
                  </a:cubicBezTo>
                  <a:cubicBezTo>
                    <a:pt x="8294" y="16013"/>
                    <a:pt x="8302" y="15977"/>
                    <a:pt x="8311" y="15943"/>
                  </a:cubicBezTo>
                  <a:cubicBezTo>
                    <a:pt x="8315" y="15928"/>
                    <a:pt x="8319" y="15913"/>
                    <a:pt x="8326" y="15898"/>
                  </a:cubicBezTo>
                  <a:cubicBezTo>
                    <a:pt x="8375" y="15780"/>
                    <a:pt x="8542" y="15763"/>
                    <a:pt x="8664" y="15760"/>
                  </a:cubicBezTo>
                  <a:lnTo>
                    <a:pt x="8696" y="15760"/>
                  </a:lnTo>
                  <a:lnTo>
                    <a:pt x="8690" y="15728"/>
                  </a:lnTo>
                  <a:cubicBezTo>
                    <a:pt x="8669" y="15634"/>
                    <a:pt x="8748" y="15544"/>
                    <a:pt x="8836" y="15510"/>
                  </a:cubicBezTo>
                  <a:cubicBezTo>
                    <a:pt x="8882" y="15492"/>
                    <a:pt x="8936" y="15486"/>
                    <a:pt x="8998" y="15486"/>
                  </a:cubicBezTo>
                  <a:cubicBezTo>
                    <a:pt x="9043" y="15486"/>
                    <a:pt x="9092" y="15489"/>
                    <a:pt x="9144" y="15495"/>
                  </a:cubicBezTo>
                  <a:lnTo>
                    <a:pt x="9174" y="15499"/>
                  </a:lnTo>
                  <a:lnTo>
                    <a:pt x="9174" y="15242"/>
                  </a:lnTo>
                  <a:cubicBezTo>
                    <a:pt x="9301" y="15193"/>
                    <a:pt x="9442" y="15133"/>
                    <a:pt x="9536" y="15019"/>
                  </a:cubicBezTo>
                  <a:cubicBezTo>
                    <a:pt x="9635" y="14901"/>
                    <a:pt x="9669" y="14702"/>
                    <a:pt x="9553" y="14584"/>
                  </a:cubicBezTo>
                  <a:cubicBezTo>
                    <a:pt x="9515" y="14546"/>
                    <a:pt x="9468" y="14522"/>
                    <a:pt x="9421" y="14498"/>
                  </a:cubicBezTo>
                  <a:cubicBezTo>
                    <a:pt x="9386" y="14481"/>
                    <a:pt x="9354" y="14466"/>
                    <a:pt x="9324" y="14445"/>
                  </a:cubicBezTo>
                  <a:cubicBezTo>
                    <a:pt x="9286" y="14415"/>
                    <a:pt x="9249" y="14372"/>
                    <a:pt x="9213" y="14331"/>
                  </a:cubicBezTo>
                  <a:cubicBezTo>
                    <a:pt x="9142" y="14254"/>
                    <a:pt x="9067" y="14171"/>
                    <a:pt x="8977" y="14171"/>
                  </a:cubicBezTo>
                  <a:cubicBezTo>
                    <a:pt x="8964" y="14171"/>
                    <a:pt x="8951" y="14173"/>
                    <a:pt x="8936" y="14177"/>
                  </a:cubicBezTo>
                  <a:cubicBezTo>
                    <a:pt x="8879" y="13986"/>
                    <a:pt x="8675" y="13875"/>
                    <a:pt x="8499" y="13834"/>
                  </a:cubicBezTo>
                  <a:cubicBezTo>
                    <a:pt x="8414" y="13815"/>
                    <a:pt x="8328" y="13804"/>
                    <a:pt x="8244" y="13794"/>
                  </a:cubicBezTo>
                  <a:cubicBezTo>
                    <a:pt x="8137" y="13783"/>
                    <a:pt x="8028" y="13770"/>
                    <a:pt x="7925" y="13736"/>
                  </a:cubicBezTo>
                  <a:cubicBezTo>
                    <a:pt x="7758" y="13682"/>
                    <a:pt x="7580" y="13541"/>
                    <a:pt x="7582" y="13354"/>
                  </a:cubicBezTo>
                  <a:lnTo>
                    <a:pt x="7582" y="13331"/>
                  </a:lnTo>
                  <a:lnTo>
                    <a:pt x="7559" y="13329"/>
                  </a:lnTo>
                  <a:cubicBezTo>
                    <a:pt x="7428" y="13314"/>
                    <a:pt x="7308" y="13215"/>
                    <a:pt x="7270" y="13089"/>
                  </a:cubicBezTo>
                  <a:cubicBezTo>
                    <a:pt x="7265" y="13076"/>
                    <a:pt x="7261" y="13063"/>
                    <a:pt x="7259" y="13048"/>
                  </a:cubicBezTo>
                  <a:cubicBezTo>
                    <a:pt x="7244" y="12994"/>
                    <a:pt x="7229" y="12932"/>
                    <a:pt x="7175" y="12898"/>
                  </a:cubicBezTo>
                  <a:cubicBezTo>
                    <a:pt x="7135" y="12870"/>
                    <a:pt x="7087" y="12868"/>
                    <a:pt x="7042" y="12868"/>
                  </a:cubicBezTo>
                  <a:cubicBezTo>
                    <a:pt x="7004" y="12868"/>
                    <a:pt x="6970" y="12866"/>
                    <a:pt x="6942" y="12851"/>
                  </a:cubicBezTo>
                  <a:cubicBezTo>
                    <a:pt x="6903" y="12829"/>
                    <a:pt x="6884" y="12782"/>
                    <a:pt x="6865" y="12731"/>
                  </a:cubicBezTo>
                  <a:cubicBezTo>
                    <a:pt x="6856" y="12707"/>
                    <a:pt x="6847" y="12684"/>
                    <a:pt x="6837" y="12662"/>
                  </a:cubicBezTo>
                  <a:cubicBezTo>
                    <a:pt x="6749" y="12495"/>
                    <a:pt x="6548" y="12459"/>
                    <a:pt x="6393" y="12459"/>
                  </a:cubicBezTo>
                  <a:cubicBezTo>
                    <a:pt x="6363" y="12459"/>
                    <a:pt x="6333" y="12461"/>
                    <a:pt x="6305" y="12463"/>
                  </a:cubicBezTo>
                  <a:cubicBezTo>
                    <a:pt x="6282" y="12465"/>
                    <a:pt x="6258" y="12467"/>
                    <a:pt x="6233" y="12470"/>
                  </a:cubicBezTo>
                  <a:cubicBezTo>
                    <a:pt x="6168" y="12476"/>
                    <a:pt x="6100" y="12482"/>
                    <a:pt x="6035" y="12482"/>
                  </a:cubicBezTo>
                  <a:cubicBezTo>
                    <a:pt x="5922" y="12482"/>
                    <a:pt x="5834" y="12461"/>
                    <a:pt x="5766" y="12418"/>
                  </a:cubicBezTo>
                  <a:cubicBezTo>
                    <a:pt x="5748" y="12405"/>
                    <a:pt x="5731" y="12392"/>
                    <a:pt x="5714" y="12380"/>
                  </a:cubicBezTo>
                  <a:cubicBezTo>
                    <a:pt x="5684" y="12356"/>
                    <a:pt x="5652" y="12332"/>
                    <a:pt x="5613" y="12315"/>
                  </a:cubicBezTo>
                  <a:cubicBezTo>
                    <a:pt x="5553" y="12292"/>
                    <a:pt x="5487" y="12292"/>
                    <a:pt x="5421" y="12292"/>
                  </a:cubicBezTo>
                  <a:cubicBezTo>
                    <a:pt x="5328" y="12290"/>
                    <a:pt x="5249" y="12290"/>
                    <a:pt x="5213" y="12227"/>
                  </a:cubicBezTo>
                  <a:lnTo>
                    <a:pt x="5208" y="11983"/>
                  </a:lnTo>
                  <a:lnTo>
                    <a:pt x="3987" y="11988"/>
                  </a:lnTo>
                  <a:cubicBezTo>
                    <a:pt x="3839" y="11988"/>
                    <a:pt x="3683" y="11981"/>
                    <a:pt x="3557" y="11910"/>
                  </a:cubicBezTo>
                  <a:cubicBezTo>
                    <a:pt x="3432" y="11840"/>
                    <a:pt x="3342" y="11677"/>
                    <a:pt x="3400" y="11546"/>
                  </a:cubicBezTo>
                  <a:cubicBezTo>
                    <a:pt x="3533" y="11546"/>
                    <a:pt x="3659" y="11486"/>
                    <a:pt x="3743" y="11383"/>
                  </a:cubicBezTo>
                  <a:lnTo>
                    <a:pt x="3760" y="11362"/>
                  </a:lnTo>
                  <a:lnTo>
                    <a:pt x="3739" y="11347"/>
                  </a:lnTo>
                  <a:cubicBezTo>
                    <a:pt x="3621" y="11254"/>
                    <a:pt x="3469" y="11203"/>
                    <a:pt x="3319" y="11203"/>
                  </a:cubicBezTo>
                  <a:cubicBezTo>
                    <a:pt x="3279" y="11203"/>
                    <a:pt x="3238" y="11206"/>
                    <a:pt x="3199" y="11214"/>
                  </a:cubicBezTo>
                  <a:lnTo>
                    <a:pt x="3167" y="11220"/>
                  </a:lnTo>
                  <a:lnTo>
                    <a:pt x="3177" y="11250"/>
                  </a:lnTo>
                  <a:cubicBezTo>
                    <a:pt x="3201" y="11308"/>
                    <a:pt x="3184" y="11360"/>
                    <a:pt x="3167" y="11394"/>
                  </a:cubicBezTo>
                  <a:cubicBezTo>
                    <a:pt x="3132" y="11460"/>
                    <a:pt x="3066" y="11512"/>
                    <a:pt x="2995" y="11531"/>
                  </a:cubicBezTo>
                  <a:cubicBezTo>
                    <a:pt x="2967" y="11540"/>
                    <a:pt x="2940" y="11542"/>
                    <a:pt x="2907" y="11542"/>
                  </a:cubicBezTo>
                  <a:cubicBezTo>
                    <a:pt x="2807" y="11542"/>
                    <a:pt x="2704" y="11505"/>
                    <a:pt x="2605" y="11465"/>
                  </a:cubicBezTo>
                  <a:cubicBezTo>
                    <a:pt x="2562" y="11403"/>
                    <a:pt x="2507" y="11330"/>
                    <a:pt x="2428" y="11293"/>
                  </a:cubicBezTo>
                  <a:cubicBezTo>
                    <a:pt x="2402" y="11283"/>
                    <a:pt x="2372" y="11277"/>
                    <a:pt x="2342" y="11277"/>
                  </a:cubicBezTo>
                  <a:cubicBezTo>
                    <a:pt x="2323" y="11277"/>
                    <a:pt x="2304" y="11280"/>
                    <a:pt x="2286" y="11285"/>
                  </a:cubicBezTo>
                  <a:lnTo>
                    <a:pt x="2275" y="11289"/>
                  </a:lnTo>
                  <a:cubicBezTo>
                    <a:pt x="2245" y="11313"/>
                    <a:pt x="2215" y="11338"/>
                    <a:pt x="2188" y="11364"/>
                  </a:cubicBezTo>
                  <a:lnTo>
                    <a:pt x="2179" y="11375"/>
                  </a:lnTo>
                  <a:cubicBezTo>
                    <a:pt x="2175" y="11388"/>
                    <a:pt x="2170" y="11403"/>
                    <a:pt x="2168" y="11415"/>
                  </a:cubicBezTo>
                  <a:cubicBezTo>
                    <a:pt x="2164" y="11435"/>
                    <a:pt x="2160" y="11452"/>
                    <a:pt x="2149" y="11465"/>
                  </a:cubicBezTo>
                  <a:cubicBezTo>
                    <a:pt x="2132" y="11493"/>
                    <a:pt x="2093" y="11497"/>
                    <a:pt x="2053" y="11501"/>
                  </a:cubicBezTo>
                  <a:lnTo>
                    <a:pt x="2042" y="11501"/>
                  </a:lnTo>
                  <a:lnTo>
                    <a:pt x="2035" y="11510"/>
                  </a:lnTo>
                  <a:cubicBezTo>
                    <a:pt x="1900" y="11653"/>
                    <a:pt x="1787" y="11814"/>
                    <a:pt x="1703" y="11983"/>
                  </a:cubicBezTo>
                  <a:cubicBezTo>
                    <a:pt x="1609" y="11973"/>
                    <a:pt x="1502" y="11962"/>
                    <a:pt x="1395" y="11958"/>
                  </a:cubicBezTo>
                  <a:lnTo>
                    <a:pt x="1367" y="11955"/>
                  </a:lnTo>
                  <a:lnTo>
                    <a:pt x="1367" y="11983"/>
                  </a:lnTo>
                  <a:cubicBezTo>
                    <a:pt x="1363" y="12084"/>
                    <a:pt x="1331" y="12210"/>
                    <a:pt x="1196" y="12240"/>
                  </a:cubicBezTo>
                  <a:cubicBezTo>
                    <a:pt x="1082" y="12268"/>
                    <a:pt x="1078" y="12382"/>
                    <a:pt x="1071" y="12493"/>
                  </a:cubicBezTo>
                  <a:cubicBezTo>
                    <a:pt x="1069" y="12575"/>
                    <a:pt x="1065" y="12658"/>
                    <a:pt x="1020" y="12710"/>
                  </a:cubicBezTo>
                  <a:cubicBezTo>
                    <a:pt x="1009" y="12725"/>
                    <a:pt x="992" y="12735"/>
                    <a:pt x="977" y="12748"/>
                  </a:cubicBezTo>
                  <a:cubicBezTo>
                    <a:pt x="966" y="12757"/>
                    <a:pt x="956" y="12765"/>
                    <a:pt x="945" y="12774"/>
                  </a:cubicBezTo>
                  <a:cubicBezTo>
                    <a:pt x="821" y="12885"/>
                    <a:pt x="823" y="13074"/>
                    <a:pt x="878" y="13204"/>
                  </a:cubicBezTo>
                  <a:cubicBezTo>
                    <a:pt x="938" y="13344"/>
                    <a:pt x="1052" y="13451"/>
                    <a:pt x="1153" y="13547"/>
                  </a:cubicBezTo>
                  <a:lnTo>
                    <a:pt x="1705" y="14064"/>
                  </a:lnTo>
                  <a:cubicBezTo>
                    <a:pt x="1819" y="14169"/>
                    <a:pt x="1858" y="14252"/>
                    <a:pt x="1832" y="14323"/>
                  </a:cubicBezTo>
                  <a:cubicBezTo>
                    <a:pt x="1804" y="14394"/>
                    <a:pt x="1720" y="14423"/>
                    <a:pt x="1633" y="14458"/>
                  </a:cubicBezTo>
                  <a:cubicBezTo>
                    <a:pt x="1530" y="14496"/>
                    <a:pt x="1423" y="14535"/>
                    <a:pt x="1414" y="14648"/>
                  </a:cubicBezTo>
                  <a:cubicBezTo>
                    <a:pt x="1410" y="14678"/>
                    <a:pt x="1416" y="14706"/>
                    <a:pt x="1423" y="14732"/>
                  </a:cubicBezTo>
                  <a:cubicBezTo>
                    <a:pt x="1427" y="14753"/>
                    <a:pt x="1433" y="14773"/>
                    <a:pt x="1433" y="14792"/>
                  </a:cubicBezTo>
                  <a:cubicBezTo>
                    <a:pt x="1433" y="14848"/>
                    <a:pt x="1397" y="14895"/>
                    <a:pt x="1361" y="14946"/>
                  </a:cubicBezTo>
                  <a:cubicBezTo>
                    <a:pt x="1333" y="14985"/>
                    <a:pt x="1305" y="15023"/>
                    <a:pt x="1288" y="15068"/>
                  </a:cubicBezTo>
                  <a:cubicBezTo>
                    <a:pt x="1256" y="15154"/>
                    <a:pt x="1275" y="15248"/>
                    <a:pt x="1292" y="15310"/>
                  </a:cubicBezTo>
                  <a:cubicBezTo>
                    <a:pt x="1346" y="15510"/>
                    <a:pt x="1453" y="15688"/>
                    <a:pt x="1601" y="15829"/>
                  </a:cubicBezTo>
                  <a:cubicBezTo>
                    <a:pt x="1626" y="15853"/>
                    <a:pt x="1652" y="15874"/>
                    <a:pt x="1678" y="15898"/>
                  </a:cubicBezTo>
                  <a:cubicBezTo>
                    <a:pt x="1740" y="15951"/>
                    <a:pt x="1798" y="16002"/>
                    <a:pt x="1840" y="16067"/>
                  </a:cubicBezTo>
                  <a:cubicBezTo>
                    <a:pt x="1896" y="16150"/>
                    <a:pt x="1918" y="16277"/>
                    <a:pt x="1849" y="16354"/>
                  </a:cubicBezTo>
                  <a:cubicBezTo>
                    <a:pt x="1832" y="16373"/>
                    <a:pt x="1810" y="16388"/>
                    <a:pt x="1787" y="16405"/>
                  </a:cubicBezTo>
                  <a:cubicBezTo>
                    <a:pt x="1746" y="16433"/>
                    <a:pt x="1705" y="16463"/>
                    <a:pt x="1686" y="16515"/>
                  </a:cubicBezTo>
                  <a:cubicBezTo>
                    <a:pt x="1658" y="16592"/>
                    <a:pt x="1701" y="16660"/>
                    <a:pt x="1742" y="16727"/>
                  </a:cubicBezTo>
                  <a:cubicBezTo>
                    <a:pt x="1772" y="16772"/>
                    <a:pt x="1802" y="16821"/>
                    <a:pt x="1804" y="16870"/>
                  </a:cubicBezTo>
                  <a:cubicBezTo>
                    <a:pt x="1806" y="16939"/>
                    <a:pt x="1750" y="17001"/>
                    <a:pt x="1699" y="17063"/>
                  </a:cubicBezTo>
                  <a:cubicBezTo>
                    <a:pt x="1630" y="17140"/>
                    <a:pt x="1560" y="17219"/>
                    <a:pt x="1601" y="17320"/>
                  </a:cubicBezTo>
                  <a:cubicBezTo>
                    <a:pt x="1626" y="17382"/>
                    <a:pt x="1682" y="17412"/>
                    <a:pt x="1738" y="17442"/>
                  </a:cubicBezTo>
                  <a:cubicBezTo>
                    <a:pt x="1763" y="17457"/>
                    <a:pt x="1789" y="17470"/>
                    <a:pt x="1810" y="17487"/>
                  </a:cubicBezTo>
                  <a:cubicBezTo>
                    <a:pt x="1860" y="17526"/>
                    <a:pt x="1888" y="17577"/>
                    <a:pt x="1894" y="17644"/>
                  </a:cubicBezTo>
                  <a:cubicBezTo>
                    <a:pt x="1905" y="17781"/>
                    <a:pt x="1823" y="17944"/>
                    <a:pt x="1735" y="18046"/>
                  </a:cubicBezTo>
                  <a:lnTo>
                    <a:pt x="1714" y="18068"/>
                  </a:lnTo>
                  <a:lnTo>
                    <a:pt x="1740" y="18085"/>
                  </a:lnTo>
                  <a:cubicBezTo>
                    <a:pt x="1915" y="18211"/>
                    <a:pt x="2078" y="18357"/>
                    <a:pt x="2224" y="18518"/>
                  </a:cubicBezTo>
                  <a:cubicBezTo>
                    <a:pt x="2190" y="18558"/>
                    <a:pt x="2130" y="18580"/>
                    <a:pt x="2068" y="18601"/>
                  </a:cubicBezTo>
                  <a:cubicBezTo>
                    <a:pt x="1982" y="18631"/>
                    <a:pt x="1894" y="18661"/>
                    <a:pt x="1868" y="18753"/>
                  </a:cubicBezTo>
                  <a:cubicBezTo>
                    <a:pt x="1838" y="18852"/>
                    <a:pt x="1915" y="18944"/>
                    <a:pt x="1984" y="19011"/>
                  </a:cubicBezTo>
                  <a:lnTo>
                    <a:pt x="2496" y="19510"/>
                  </a:lnTo>
                  <a:cubicBezTo>
                    <a:pt x="2603" y="19613"/>
                    <a:pt x="2723" y="19730"/>
                    <a:pt x="2779" y="19876"/>
                  </a:cubicBezTo>
                  <a:cubicBezTo>
                    <a:pt x="2830" y="20007"/>
                    <a:pt x="2822" y="20189"/>
                    <a:pt x="2706" y="20283"/>
                  </a:cubicBezTo>
                  <a:cubicBezTo>
                    <a:pt x="2682" y="20300"/>
                    <a:pt x="2657" y="20315"/>
                    <a:pt x="2627" y="20330"/>
                  </a:cubicBezTo>
                  <a:cubicBezTo>
                    <a:pt x="2601" y="20345"/>
                    <a:pt x="2571" y="20362"/>
                    <a:pt x="2545" y="20382"/>
                  </a:cubicBezTo>
                  <a:cubicBezTo>
                    <a:pt x="2479" y="20435"/>
                    <a:pt x="2438" y="20510"/>
                    <a:pt x="2400" y="20583"/>
                  </a:cubicBezTo>
                  <a:cubicBezTo>
                    <a:pt x="2380" y="20622"/>
                    <a:pt x="2359" y="20660"/>
                    <a:pt x="2335" y="20692"/>
                  </a:cubicBezTo>
                  <a:cubicBezTo>
                    <a:pt x="2286" y="20765"/>
                    <a:pt x="2204" y="20813"/>
                    <a:pt x="2134" y="20813"/>
                  </a:cubicBezTo>
                  <a:cubicBezTo>
                    <a:pt x="2107" y="20813"/>
                    <a:pt x="2082" y="20805"/>
                    <a:pt x="2061" y="20789"/>
                  </a:cubicBezTo>
                  <a:lnTo>
                    <a:pt x="2018" y="20752"/>
                  </a:lnTo>
                  <a:lnTo>
                    <a:pt x="2018" y="20810"/>
                  </a:lnTo>
                  <a:cubicBezTo>
                    <a:pt x="2020" y="20984"/>
                    <a:pt x="1905" y="21153"/>
                    <a:pt x="1740" y="21213"/>
                  </a:cubicBezTo>
                  <a:cubicBezTo>
                    <a:pt x="1723" y="21219"/>
                    <a:pt x="1705" y="21224"/>
                    <a:pt x="1686" y="21228"/>
                  </a:cubicBezTo>
                  <a:cubicBezTo>
                    <a:pt x="1645" y="21241"/>
                    <a:pt x="1603" y="21254"/>
                    <a:pt x="1564" y="21279"/>
                  </a:cubicBezTo>
                  <a:cubicBezTo>
                    <a:pt x="1468" y="21342"/>
                    <a:pt x="1438" y="21453"/>
                    <a:pt x="1410" y="21560"/>
                  </a:cubicBezTo>
                  <a:cubicBezTo>
                    <a:pt x="1399" y="21592"/>
                    <a:pt x="1391" y="21624"/>
                    <a:pt x="1380" y="21656"/>
                  </a:cubicBezTo>
                  <a:cubicBezTo>
                    <a:pt x="1348" y="21751"/>
                    <a:pt x="1253" y="21832"/>
                    <a:pt x="1181" y="21832"/>
                  </a:cubicBezTo>
                  <a:cubicBezTo>
                    <a:pt x="1155" y="21832"/>
                    <a:pt x="1136" y="21826"/>
                    <a:pt x="1116" y="21809"/>
                  </a:cubicBezTo>
                  <a:lnTo>
                    <a:pt x="1086" y="21783"/>
                  </a:lnTo>
                  <a:lnTo>
                    <a:pt x="1073" y="21819"/>
                  </a:lnTo>
                  <a:cubicBezTo>
                    <a:pt x="1043" y="21903"/>
                    <a:pt x="968" y="21963"/>
                    <a:pt x="898" y="22023"/>
                  </a:cubicBezTo>
                  <a:lnTo>
                    <a:pt x="863" y="22049"/>
                  </a:lnTo>
                  <a:cubicBezTo>
                    <a:pt x="774" y="22126"/>
                    <a:pt x="688" y="22216"/>
                    <a:pt x="611" y="22319"/>
                  </a:cubicBezTo>
                  <a:lnTo>
                    <a:pt x="587" y="22349"/>
                  </a:lnTo>
                  <a:lnTo>
                    <a:pt x="624" y="22359"/>
                  </a:lnTo>
                  <a:cubicBezTo>
                    <a:pt x="628" y="22361"/>
                    <a:pt x="630" y="22361"/>
                    <a:pt x="632" y="22361"/>
                  </a:cubicBezTo>
                  <a:cubicBezTo>
                    <a:pt x="756" y="22443"/>
                    <a:pt x="846" y="22573"/>
                    <a:pt x="876" y="22719"/>
                  </a:cubicBezTo>
                  <a:lnTo>
                    <a:pt x="883" y="22741"/>
                  </a:lnTo>
                  <a:lnTo>
                    <a:pt x="930" y="22741"/>
                  </a:lnTo>
                  <a:cubicBezTo>
                    <a:pt x="1037" y="22741"/>
                    <a:pt x="1099" y="22762"/>
                    <a:pt x="1129" y="22811"/>
                  </a:cubicBezTo>
                  <a:cubicBezTo>
                    <a:pt x="1138" y="22826"/>
                    <a:pt x="1142" y="22843"/>
                    <a:pt x="1148" y="22863"/>
                  </a:cubicBezTo>
                  <a:cubicBezTo>
                    <a:pt x="1153" y="22878"/>
                    <a:pt x="1157" y="22891"/>
                    <a:pt x="1161" y="22903"/>
                  </a:cubicBezTo>
                  <a:cubicBezTo>
                    <a:pt x="1221" y="23051"/>
                    <a:pt x="1408" y="23083"/>
                    <a:pt x="1485" y="23090"/>
                  </a:cubicBezTo>
                  <a:cubicBezTo>
                    <a:pt x="1517" y="23092"/>
                    <a:pt x="1549" y="23094"/>
                    <a:pt x="1583" y="23094"/>
                  </a:cubicBezTo>
                  <a:cubicBezTo>
                    <a:pt x="1673" y="23098"/>
                    <a:pt x="1759" y="23101"/>
                    <a:pt x="1834" y="23137"/>
                  </a:cubicBezTo>
                  <a:cubicBezTo>
                    <a:pt x="1853" y="23146"/>
                    <a:pt x="1896" y="23169"/>
                    <a:pt x="1898" y="23203"/>
                  </a:cubicBezTo>
                  <a:cubicBezTo>
                    <a:pt x="1898" y="23216"/>
                    <a:pt x="1896" y="23227"/>
                    <a:pt x="1888" y="23238"/>
                  </a:cubicBezTo>
                  <a:cubicBezTo>
                    <a:pt x="1864" y="23261"/>
                    <a:pt x="1810" y="23276"/>
                    <a:pt x="1746" y="23276"/>
                  </a:cubicBezTo>
                  <a:lnTo>
                    <a:pt x="1733" y="23274"/>
                  </a:lnTo>
                  <a:cubicBezTo>
                    <a:pt x="1718" y="23274"/>
                    <a:pt x="1702" y="23273"/>
                    <a:pt x="1686" y="23273"/>
                  </a:cubicBezTo>
                  <a:cubicBezTo>
                    <a:pt x="1396" y="23273"/>
                    <a:pt x="1108" y="23346"/>
                    <a:pt x="831" y="23418"/>
                  </a:cubicBezTo>
                  <a:cubicBezTo>
                    <a:pt x="752" y="23437"/>
                    <a:pt x="664" y="23465"/>
                    <a:pt x="624" y="23540"/>
                  </a:cubicBezTo>
                  <a:cubicBezTo>
                    <a:pt x="602" y="23580"/>
                    <a:pt x="600" y="23625"/>
                    <a:pt x="598" y="23668"/>
                  </a:cubicBezTo>
                  <a:cubicBezTo>
                    <a:pt x="598" y="23705"/>
                    <a:pt x="596" y="23739"/>
                    <a:pt x="583" y="23769"/>
                  </a:cubicBezTo>
                  <a:cubicBezTo>
                    <a:pt x="572" y="23790"/>
                    <a:pt x="557" y="23808"/>
                    <a:pt x="536" y="23823"/>
                  </a:cubicBezTo>
                  <a:lnTo>
                    <a:pt x="525" y="23831"/>
                  </a:lnTo>
                  <a:lnTo>
                    <a:pt x="525" y="23844"/>
                  </a:lnTo>
                  <a:cubicBezTo>
                    <a:pt x="519" y="23983"/>
                    <a:pt x="418" y="24118"/>
                    <a:pt x="341" y="24208"/>
                  </a:cubicBezTo>
                  <a:lnTo>
                    <a:pt x="324" y="24230"/>
                  </a:lnTo>
                  <a:cubicBezTo>
                    <a:pt x="219" y="24352"/>
                    <a:pt x="101" y="24491"/>
                    <a:pt x="92" y="24660"/>
                  </a:cubicBezTo>
                  <a:cubicBezTo>
                    <a:pt x="86" y="24778"/>
                    <a:pt x="133" y="24887"/>
                    <a:pt x="178" y="24990"/>
                  </a:cubicBezTo>
                  <a:cubicBezTo>
                    <a:pt x="219" y="25084"/>
                    <a:pt x="257" y="25172"/>
                    <a:pt x="261" y="25267"/>
                  </a:cubicBezTo>
                  <a:cubicBezTo>
                    <a:pt x="266" y="25382"/>
                    <a:pt x="219" y="25498"/>
                    <a:pt x="176" y="25599"/>
                  </a:cubicBezTo>
                  <a:cubicBezTo>
                    <a:pt x="139" y="25686"/>
                    <a:pt x="88" y="25798"/>
                    <a:pt x="21" y="25901"/>
                  </a:cubicBezTo>
                  <a:lnTo>
                    <a:pt x="0" y="25933"/>
                  </a:lnTo>
                  <a:lnTo>
                    <a:pt x="39" y="25941"/>
                  </a:lnTo>
                  <a:cubicBezTo>
                    <a:pt x="122" y="25959"/>
                    <a:pt x="180" y="25991"/>
                    <a:pt x="227" y="26040"/>
                  </a:cubicBezTo>
                  <a:cubicBezTo>
                    <a:pt x="326" y="26154"/>
                    <a:pt x="313" y="26310"/>
                    <a:pt x="300" y="26475"/>
                  </a:cubicBezTo>
                  <a:cubicBezTo>
                    <a:pt x="291" y="26586"/>
                    <a:pt x="281" y="26702"/>
                    <a:pt x="306" y="26807"/>
                  </a:cubicBezTo>
                  <a:lnTo>
                    <a:pt x="311" y="26828"/>
                  </a:lnTo>
                  <a:lnTo>
                    <a:pt x="332" y="26828"/>
                  </a:lnTo>
                  <a:cubicBezTo>
                    <a:pt x="478" y="26831"/>
                    <a:pt x="564" y="27004"/>
                    <a:pt x="587" y="27173"/>
                  </a:cubicBezTo>
                  <a:cubicBezTo>
                    <a:pt x="594" y="27227"/>
                    <a:pt x="598" y="27285"/>
                    <a:pt x="598" y="27347"/>
                  </a:cubicBezTo>
                  <a:lnTo>
                    <a:pt x="598" y="27366"/>
                  </a:lnTo>
                  <a:lnTo>
                    <a:pt x="617" y="27370"/>
                  </a:lnTo>
                  <a:cubicBezTo>
                    <a:pt x="649" y="27381"/>
                    <a:pt x="684" y="27396"/>
                    <a:pt x="716" y="27411"/>
                  </a:cubicBezTo>
                  <a:cubicBezTo>
                    <a:pt x="748" y="27426"/>
                    <a:pt x="780" y="27441"/>
                    <a:pt x="812" y="27452"/>
                  </a:cubicBezTo>
                  <a:cubicBezTo>
                    <a:pt x="876" y="27473"/>
                    <a:pt x="947" y="27478"/>
                    <a:pt x="1016" y="27484"/>
                  </a:cubicBezTo>
                  <a:cubicBezTo>
                    <a:pt x="1121" y="27490"/>
                    <a:pt x="1221" y="27497"/>
                    <a:pt x="1290" y="27565"/>
                  </a:cubicBezTo>
                  <a:cubicBezTo>
                    <a:pt x="1311" y="27587"/>
                    <a:pt x="1328" y="27613"/>
                    <a:pt x="1346" y="27640"/>
                  </a:cubicBezTo>
                  <a:cubicBezTo>
                    <a:pt x="1367" y="27675"/>
                    <a:pt x="1391" y="27709"/>
                    <a:pt x="1423" y="27737"/>
                  </a:cubicBezTo>
                  <a:cubicBezTo>
                    <a:pt x="1466" y="27773"/>
                    <a:pt x="1521" y="27793"/>
                    <a:pt x="1588" y="27793"/>
                  </a:cubicBezTo>
                  <a:cubicBezTo>
                    <a:pt x="1663" y="27793"/>
                    <a:pt x="1735" y="27769"/>
                    <a:pt x="1783" y="27750"/>
                  </a:cubicBezTo>
                  <a:cubicBezTo>
                    <a:pt x="1806" y="27739"/>
                    <a:pt x="1830" y="27728"/>
                    <a:pt x="1853" y="27718"/>
                  </a:cubicBezTo>
                  <a:cubicBezTo>
                    <a:pt x="1935" y="27679"/>
                    <a:pt x="2012" y="27645"/>
                    <a:pt x="2093" y="27645"/>
                  </a:cubicBezTo>
                  <a:lnTo>
                    <a:pt x="2102" y="27645"/>
                  </a:lnTo>
                  <a:cubicBezTo>
                    <a:pt x="2295" y="27649"/>
                    <a:pt x="2428" y="27859"/>
                    <a:pt x="2453" y="28052"/>
                  </a:cubicBezTo>
                  <a:cubicBezTo>
                    <a:pt x="2468" y="28157"/>
                    <a:pt x="2462" y="28266"/>
                    <a:pt x="2455" y="28371"/>
                  </a:cubicBezTo>
                  <a:cubicBezTo>
                    <a:pt x="2451" y="28470"/>
                    <a:pt x="2447" y="28572"/>
                    <a:pt x="2457" y="28673"/>
                  </a:cubicBezTo>
                  <a:cubicBezTo>
                    <a:pt x="2487" y="28967"/>
                    <a:pt x="2665" y="29258"/>
                    <a:pt x="2931" y="29453"/>
                  </a:cubicBezTo>
                  <a:cubicBezTo>
                    <a:pt x="2993" y="29498"/>
                    <a:pt x="3060" y="29539"/>
                    <a:pt x="3122" y="29577"/>
                  </a:cubicBezTo>
                  <a:cubicBezTo>
                    <a:pt x="3190" y="29618"/>
                    <a:pt x="3259" y="29661"/>
                    <a:pt x="3321" y="29708"/>
                  </a:cubicBezTo>
                  <a:cubicBezTo>
                    <a:pt x="3419" y="29783"/>
                    <a:pt x="3546" y="29903"/>
                    <a:pt x="3576" y="30061"/>
                  </a:cubicBezTo>
                  <a:cubicBezTo>
                    <a:pt x="3604" y="30196"/>
                    <a:pt x="3539" y="30368"/>
                    <a:pt x="3400" y="30411"/>
                  </a:cubicBezTo>
                  <a:cubicBezTo>
                    <a:pt x="3372" y="30419"/>
                    <a:pt x="3340" y="30423"/>
                    <a:pt x="3302" y="30423"/>
                  </a:cubicBezTo>
                  <a:cubicBezTo>
                    <a:pt x="3270" y="30423"/>
                    <a:pt x="3233" y="30421"/>
                    <a:pt x="3201" y="30417"/>
                  </a:cubicBezTo>
                  <a:cubicBezTo>
                    <a:pt x="3167" y="30415"/>
                    <a:pt x="3130" y="30411"/>
                    <a:pt x="3096" y="30411"/>
                  </a:cubicBezTo>
                  <a:cubicBezTo>
                    <a:pt x="3027" y="30411"/>
                    <a:pt x="2976" y="30423"/>
                    <a:pt x="2931" y="30451"/>
                  </a:cubicBezTo>
                  <a:cubicBezTo>
                    <a:pt x="2781" y="30543"/>
                    <a:pt x="2792" y="30747"/>
                    <a:pt x="2822" y="30933"/>
                  </a:cubicBezTo>
                  <a:cubicBezTo>
                    <a:pt x="2845" y="31083"/>
                    <a:pt x="2862" y="31244"/>
                    <a:pt x="2873" y="31424"/>
                  </a:cubicBezTo>
                  <a:lnTo>
                    <a:pt x="2875" y="31460"/>
                  </a:lnTo>
                  <a:lnTo>
                    <a:pt x="2910" y="31448"/>
                  </a:lnTo>
                  <a:cubicBezTo>
                    <a:pt x="3120" y="31375"/>
                    <a:pt x="3342" y="31321"/>
                    <a:pt x="3533" y="31278"/>
                  </a:cubicBezTo>
                  <a:cubicBezTo>
                    <a:pt x="3664" y="31250"/>
                    <a:pt x="3818" y="31218"/>
                    <a:pt x="3964" y="31218"/>
                  </a:cubicBezTo>
                  <a:cubicBezTo>
                    <a:pt x="4107" y="31218"/>
                    <a:pt x="4223" y="31248"/>
                    <a:pt x="4321" y="31310"/>
                  </a:cubicBezTo>
                  <a:cubicBezTo>
                    <a:pt x="4606" y="31495"/>
                    <a:pt x="4639" y="31898"/>
                    <a:pt x="4630" y="32268"/>
                  </a:cubicBezTo>
                  <a:lnTo>
                    <a:pt x="4630" y="32287"/>
                  </a:lnTo>
                  <a:lnTo>
                    <a:pt x="4649" y="32294"/>
                  </a:lnTo>
                  <a:cubicBezTo>
                    <a:pt x="5007" y="32403"/>
                    <a:pt x="5399" y="32547"/>
                    <a:pt x="5547" y="32877"/>
                  </a:cubicBezTo>
                  <a:cubicBezTo>
                    <a:pt x="5558" y="32900"/>
                    <a:pt x="5566" y="32922"/>
                    <a:pt x="5575" y="32945"/>
                  </a:cubicBezTo>
                  <a:cubicBezTo>
                    <a:pt x="5590" y="32986"/>
                    <a:pt x="5605" y="33027"/>
                    <a:pt x="5628" y="33065"/>
                  </a:cubicBezTo>
                  <a:cubicBezTo>
                    <a:pt x="5753" y="33279"/>
                    <a:pt x="6020" y="33312"/>
                    <a:pt x="6168" y="33312"/>
                  </a:cubicBezTo>
                  <a:cubicBezTo>
                    <a:pt x="6205" y="33312"/>
                    <a:pt x="6241" y="33309"/>
                    <a:pt x="6278" y="33307"/>
                  </a:cubicBezTo>
                  <a:cubicBezTo>
                    <a:pt x="6350" y="33299"/>
                    <a:pt x="6425" y="33286"/>
                    <a:pt x="6496" y="33275"/>
                  </a:cubicBezTo>
                  <a:cubicBezTo>
                    <a:pt x="6605" y="33256"/>
                    <a:pt x="6721" y="33237"/>
                    <a:pt x="6830" y="33237"/>
                  </a:cubicBezTo>
                  <a:cubicBezTo>
                    <a:pt x="6867" y="33237"/>
                    <a:pt x="6899" y="33239"/>
                    <a:pt x="6929" y="33243"/>
                  </a:cubicBezTo>
                  <a:cubicBezTo>
                    <a:pt x="6914" y="33275"/>
                    <a:pt x="6912" y="33314"/>
                    <a:pt x="6918" y="33354"/>
                  </a:cubicBezTo>
                  <a:cubicBezTo>
                    <a:pt x="6935" y="33429"/>
                    <a:pt x="6989" y="33500"/>
                    <a:pt x="7055" y="33534"/>
                  </a:cubicBezTo>
                  <a:cubicBezTo>
                    <a:pt x="7150" y="33584"/>
                    <a:pt x="7255" y="33584"/>
                    <a:pt x="7357" y="33586"/>
                  </a:cubicBezTo>
                  <a:cubicBezTo>
                    <a:pt x="7375" y="33586"/>
                    <a:pt x="7392" y="33586"/>
                    <a:pt x="7411" y="33588"/>
                  </a:cubicBezTo>
                  <a:cubicBezTo>
                    <a:pt x="7557" y="33592"/>
                    <a:pt x="7653" y="33626"/>
                    <a:pt x="7707" y="33695"/>
                  </a:cubicBezTo>
                  <a:cubicBezTo>
                    <a:pt x="7722" y="33714"/>
                    <a:pt x="7734" y="33738"/>
                    <a:pt x="7745" y="33761"/>
                  </a:cubicBezTo>
                  <a:cubicBezTo>
                    <a:pt x="7760" y="33789"/>
                    <a:pt x="7775" y="33817"/>
                    <a:pt x="7794" y="33843"/>
                  </a:cubicBezTo>
                  <a:cubicBezTo>
                    <a:pt x="7867" y="33931"/>
                    <a:pt x="7970" y="33941"/>
                    <a:pt x="8052" y="33941"/>
                  </a:cubicBezTo>
                  <a:cubicBezTo>
                    <a:pt x="8097" y="33941"/>
                    <a:pt x="8142" y="33937"/>
                    <a:pt x="8187" y="33935"/>
                  </a:cubicBezTo>
                  <a:cubicBezTo>
                    <a:pt x="8232" y="33931"/>
                    <a:pt x="8279" y="33926"/>
                    <a:pt x="8324" y="33926"/>
                  </a:cubicBezTo>
                  <a:cubicBezTo>
                    <a:pt x="8403" y="33926"/>
                    <a:pt x="8463" y="33939"/>
                    <a:pt x="8512" y="33967"/>
                  </a:cubicBezTo>
                  <a:cubicBezTo>
                    <a:pt x="8568" y="33999"/>
                    <a:pt x="8609" y="34055"/>
                    <a:pt x="8628" y="34128"/>
                  </a:cubicBezTo>
                  <a:cubicBezTo>
                    <a:pt x="8654" y="34237"/>
                    <a:pt x="8630" y="34376"/>
                    <a:pt x="8564" y="34481"/>
                  </a:cubicBezTo>
                  <a:cubicBezTo>
                    <a:pt x="8546" y="34509"/>
                    <a:pt x="8527" y="34539"/>
                    <a:pt x="8508" y="34567"/>
                  </a:cubicBezTo>
                  <a:cubicBezTo>
                    <a:pt x="8420" y="34693"/>
                    <a:pt x="8321" y="34837"/>
                    <a:pt x="8388" y="34983"/>
                  </a:cubicBezTo>
                  <a:cubicBezTo>
                    <a:pt x="8401" y="35015"/>
                    <a:pt x="8424" y="35043"/>
                    <a:pt x="8444" y="35071"/>
                  </a:cubicBezTo>
                  <a:cubicBezTo>
                    <a:pt x="8461" y="35090"/>
                    <a:pt x="8476" y="35111"/>
                    <a:pt x="8489" y="35133"/>
                  </a:cubicBezTo>
                  <a:cubicBezTo>
                    <a:pt x="8542" y="35227"/>
                    <a:pt x="8512" y="35364"/>
                    <a:pt x="8424" y="35450"/>
                  </a:cubicBezTo>
                  <a:cubicBezTo>
                    <a:pt x="8347" y="35523"/>
                    <a:pt x="8234" y="35563"/>
                    <a:pt x="8101" y="35563"/>
                  </a:cubicBezTo>
                  <a:lnTo>
                    <a:pt x="8052" y="35561"/>
                  </a:lnTo>
                  <a:cubicBezTo>
                    <a:pt x="8029" y="35561"/>
                    <a:pt x="8006" y="35560"/>
                    <a:pt x="7983" y="35560"/>
                  </a:cubicBezTo>
                  <a:cubicBezTo>
                    <a:pt x="7881" y="35560"/>
                    <a:pt x="7775" y="35572"/>
                    <a:pt x="7726" y="35668"/>
                  </a:cubicBezTo>
                  <a:cubicBezTo>
                    <a:pt x="7715" y="35690"/>
                    <a:pt x="7711" y="35711"/>
                    <a:pt x="7704" y="35733"/>
                  </a:cubicBezTo>
                  <a:cubicBezTo>
                    <a:pt x="7698" y="35758"/>
                    <a:pt x="7692" y="35784"/>
                    <a:pt x="7677" y="35801"/>
                  </a:cubicBezTo>
                  <a:cubicBezTo>
                    <a:pt x="7657" y="35825"/>
                    <a:pt x="7621" y="35833"/>
                    <a:pt x="7584" y="35842"/>
                  </a:cubicBezTo>
                  <a:cubicBezTo>
                    <a:pt x="7569" y="35846"/>
                    <a:pt x="7554" y="35850"/>
                    <a:pt x="7542" y="35855"/>
                  </a:cubicBezTo>
                  <a:cubicBezTo>
                    <a:pt x="7441" y="35887"/>
                    <a:pt x="7360" y="35972"/>
                    <a:pt x="7317" y="36090"/>
                  </a:cubicBezTo>
                  <a:lnTo>
                    <a:pt x="7297" y="36142"/>
                  </a:lnTo>
                  <a:lnTo>
                    <a:pt x="7351" y="36125"/>
                  </a:lnTo>
                  <a:cubicBezTo>
                    <a:pt x="7422" y="36101"/>
                    <a:pt x="7488" y="36088"/>
                    <a:pt x="7554" y="36082"/>
                  </a:cubicBezTo>
                  <a:cubicBezTo>
                    <a:pt x="7573" y="36080"/>
                    <a:pt x="7592" y="36080"/>
                    <a:pt x="7610" y="36080"/>
                  </a:cubicBezTo>
                  <a:cubicBezTo>
                    <a:pt x="7757" y="36080"/>
                    <a:pt x="7902" y="36124"/>
                    <a:pt x="8024" y="36202"/>
                  </a:cubicBezTo>
                  <a:cubicBezTo>
                    <a:pt x="8047" y="36217"/>
                    <a:pt x="8122" y="36270"/>
                    <a:pt x="8107" y="36328"/>
                  </a:cubicBezTo>
                  <a:cubicBezTo>
                    <a:pt x="8094" y="36371"/>
                    <a:pt x="8034" y="36392"/>
                    <a:pt x="7985" y="36405"/>
                  </a:cubicBezTo>
                  <a:lnTo>
                    <a:pt x="7578" y="36512"/>
                  </a:lnTo>
                  <a:lnTo>
                    <a:pt x="7582" y="36536"/>
                  </a:lnTo>
                  <a:cubicBezTo>
                    <a:pt x="7591" y="36592"/>
                    <a:pt x="7578" y="36643"/>
                    <a:pt x="7539" y="36688"/>
                  </a:cubicBezTo>
                  <a:cubicBezTo>
                    <a:pt x="7482" y="36759"/>
                    <a:pt x="7372" y="36804"/>
                    <a:pt x="7263" y="36804"/>
                  </a:cubicBezTo>
                  <a:cubicBezTo>
                    <a:pt x="7227" y="36804"/>
                    <a:pt x="7195" y="36799"/>
                    <a:pt x="7162" y="36791"/>
                  </a:cubicBezTo>
                  <a:lnTo>
                    <a:pt x="7128" y="36780"/>
                  </a:lnTo>
                  <a:lnTo>
                    <a:pt x="7126" y="37044"/>
                  </a:lnTo>
                  <a:lnTo>
                    <a:pt x="7141" y="37052"/>
                  </a:lnTo>
                  <a:cubicBezTo>
                    <a:pt x="7276" y="37125"/>
                    <a:pt x="7426" y="37172"/>
                    <a:pt x="7580" y="37187"/>
                  </a:cubicBezTo>
                  <a:cubicBezTo>
                    <a:pt x="7546" y="37316"/>
                    <a:pt x="7434" y="37399"/>
                    <a:pt x="7240" y="37447"/>
                  </a:cubicBezTo>
                  <a:lnTo>
                    <a:pt x="6995" y="37507"/>
                  </a:lnTo>
                  <a:lnTo>
                    <a:pt x="6959" y="37967"/>
                  </a:lnTo>
                  <a:cubicBezTo>
                    <a:pt x="6932" y="37953"/>
                    <a:pt x="6901" y="37947"/>
                    <a:pt x="6870" y="37947"/>
                  </a:cubicBezTo>
                  <a:cubicBezTo>
                    <a:pt x="6795" y="37947"/>
                    <a:pt x="6713" y="37985"/>
                    <a:pt x="6652" y="38053"/>
                  </a:cubicBezTo>
                  <a:cubicBezTo>
                    <a:pt x="6593" y="38121"/>
                    <a:pt x="6565" y="38205"/>
                    <a:pt x="6573" y="38284"/>
                  </a:cubicBezTo>
                  <a:cubicBezTo>
                    <a:pt x="6595" y="38464"/>
                    <a:pt x="6751" y="38623"/>
                    <a:pt x="6991" y="38711"/>
                  </a:cubicBezTo>
                  <a:cubicBezTo>
                    <a:pt x="7060" y="38734"/>
                    <a:pt x="7130" y="38753"/>
                    <a:pt x="7197" y="38773"/>
                  </a:cubicBezTo>
                  <a:cubicBezTo>
                    <a:pt x="7325" y="38807"/>
                    <a:pt x="7445" y="38839"/>
                    <a:pt x="7552" y="38903"/>
                  </a:cubicBezTo>
                  <a:cubicBezTo>
                    <a:pt x="7707" y="38996"/>
                    <a:pt x="7822" y="39148"/>
                    <a:pt x="7925" y="39283"/>
                  </a:cubicBezTo>
                  <a:lnTo>
                    <a:pt x="8047" y="39443"/>
                  </a:lnTo>
                  <a:cubicBezTo>
                    <a:pt x="8271" y="39735"/>
                    <a:pt x="8485" y="39883"/>
                    <a:pt x="8685" y="39883"/>
                  </a:cubicBezTo>
                  <a:cubicBezTo>
                    <a:pt x="8724" y="39883"/>
                    <a:pt x="8763" y="39877"/>
                    <a:pt x="8801" y="39865"/>
                  </a:cubicBezTo>
                  <a:cubicBezTo>
                    <a:pt x="8866" y="40067"/>
                    <a:pt x="9067" y="40221"/>
                    <a:pt x="9290" y="40234"/>
                  </a:cubicBezTo>
                  <a:lnTo>
                    <a:pt x="9301" y="40234"/>
                  </a:lnTo>
                  <a:lnTo>
                    <a:pt x="9309" y="40225"/>
                  </a:lnTo>
                  <a:cubicBezTo>
                    <a:pt x="9365" y="40174"/>
                    <a:pt x="9410" y="40122"/>
                    <a:pt x="9455" y="40067"/>
                  </a:cubicBezTo>
                  <a:cubicBezTo>
                    <a:pt x="9481" y="40032"/>
                    <a:pt x="9508" y="39998"/>
                    <a:pt x="9545" y="39985"/>
                  </a:cubicBezTo>
                  <a:cubicBezTo>
                    <a:pt x="9554" y="39982"/>
                    <a:pt x="9564" y="39981"/>
                    <a:pt x="9574" y="39981"/>
                  </a:cubicBezTo>
                  <a:cubicBezTo>
                    <a:pt x="9609" y="39981"/>
                    <a:pt x="9650" y="39997"/>
                    <a:pt x="9688" y="40013"/>
                  </a:cubicBezTo>
                  <a:cubicBezTo>
                    <a:pt x="9699" y="40017"/>
                    <a:pt x="9710" y="40022"/>
                    <a:pt x="9721" y="40026"/>
                  </a:cubicBezTo>
                  <a:cubicBezTo>
                    <a:pt x="9796" y="40054"/>
                    <a:pt x="9881" y="40067"/>
                    <a:pt x="9986" y="40067"/>
                  </a:cubicBezTo>
                  <a:cubicBezTo>
                    <a:pt x="10046" y="40067"/>
                    <a:pt x="10106" y="40062"/>
                    <a:pt x="10164" y="40058"/>
                  </a:cubicBezTo>
                  <a:cubicBezTo>
                    <a:pt x="10207" y="40056"/>
                    <a:pt x="10252" y="40054"/>
                    <a:pt x="10295" y="40052"/>
                  </a:cubicBezTo>
                  <a:lnTo>
                    <a:pt x="10325" y="40052"/>
                  </a:lnTo>
                  <a:cubicBezTo>
                    <a:pt x="10449" y="40052"/>
                    <a:pt x="10676" y="40075"/>
                    <a:pt x="10772" y="40238"/>
                  </a:cubicBezTo>
                  <a:cubicBezTo>
                    <a:pt x="10779" y="40249"/>
                    <a:pt x="10783" y="40257"/>
                    <a:pt x="10790" y="40266"/>
                  </a:cubicBezTo>
                  <a:cubicBezTo>
                    <a:pt x="10802" y="40294"/>
                    <a:pt x="10817" y="40322"/>
                    <a:pt x="10841" y="40343"/>
                  </a:cubicBezTo>
                  <a:cubicBezTo>
                    <a:pt x="10886" y="40384"/>
                    <a:pt x="10942" y="40388"/>
                    <a:pt x="10978" y="40388"/>
                  </a:cubicBezTo>
                  <a:cubicBezTo>
                    <a:pt x="11004" y="40388"/>
                    <a:pt x="11027" y="40386"/>
                    <a:pt x="11053" y="40384"/>
                  </a:cubicBezTo>
                  <a:cubicBezTo>
                    <a:pt x="11076" y="40382"/>
                    <a:pt x="11099" y="40381"/>
                    <a:pt x="11120" y="40381"/>
                  </a:cubicBezTo>
                  <a:cubicBezTo>
                    <a:pt x="11154" y="40381"/>
                    <a:pt x="11185" y="40384"/>
                    <a:pt x="11207" y="40395"/>
                  </a:cubicBezTo>
                  <a:cubicBezTo>
                    <a:pt x="11225" y="40403"/>
                    <a:pt x="11240" y="40414"/>
                    <a:pt x="11255" y="40427"/>
                  </a:cubicBezTo>
                  <a:cubicBezTo>
                    <a:pt x="11265" y="40433"/>
                    <a:pt x="11274" y="40442"/>
                    <a:pt x="11285" y="40448"/>
                  </a:cubicBezTo>
                  <a:cubicBezTo>
                    <a:pt x="11377" y="40508"/>
                    <a:pt x="11486" y="40508"/>
                    <a:pt x="11593" y="40510"/>
                  </a:cubicBezTo>
                  <a:lnTo>
                    <a:pt x="11621" y="40510"/>
                  </a:lnTo>
                  <a:cubicBezTo>
                    <a:pt x="11949" y="40515"/>
                    <a:pt x="12277" y="40594"/>
                    <a:pt x="12572" y="40737"/>
                  </a:cubicBezTo>
                  <a:cubicBezTo>
                    <a:pt x="12600" y="40750"/>
                    <a:pt x="12628" y="40765"/>
                    <a:pt x="12639" y="40789"/>
                  </a:cubicBezTo>
                  <a:cubicBezTo>
                    <a:pt x="12649" y="40808"/>
                    <a:pt x="12647" y="40834"/>
                    <a:pt x="12645" y="40862"/>
                  </a:cubicBezTo>
                  <a:lnTo>
                    <a:pt x="12645" y="40881"/>
                  </a:lnTo>
                  <a:cubicBezTo>
                    <a:pt x="12636" y="41067"/>
                    <a:pt x="12778" y="41247"/>
                    <a:pt x="12960" y="41284"/>
                  </a:cubicBezTo>
                  <a:lnTo>
                    <a:pt x="12969" y="41286"/>
                  </a:lnTo>
                  <a:cubicBezTo>
                    <a:pt x="12986" y="41290"/>
                    <a:pt x="13005" y="41292"/>
                    <a:pt x="13016" y="41303"/>
                  </a:cubicBezTo>
                  <a:cubicBezTo>
                    <a:pt x="13024" y="41312"/>
                    <a:pt x="13029" y="41327"/>
                    <a:pt x="13033" y="41344"/>
                  </a:cubicBezTo>
                  <a:cubicBezTo>
                    <a:pt x="13041" y="41374"/>
                    <a:pt x="13048" y="41408"/>
                    <a:pt x="13054" y="41440"/>
                  </a:cubicBezTo>
                  <a:lnTo>
                    <a:pt x="13056" y="41462"/>
                  </a:lnTo>
                  <a:lnTo>
                    <a:pt x="13076" y="41464"/>
                  </a:lnTo>
                  <a:cubicBezTo>
                    <a:pt x="13202" y="41481"/>
                    <a:pt x="13318" y="41489"/>
                    <a:pt x="13431" y="41489"/>
                  </a:cubicBezTo>
                  <a:lnTo>
                    <a:pt x="13470" y="41489"/>
                  </a:lnTo>
                  <a:cubicBezTo>
                    <a:pt x="13498" y="41489"/>
                    <a:pt x="13530" y="41489"/>
                    <a:pt x="13553" y="41504"/>
                  </a:cubicBezTo>
                  <a:cubicBezTo>
                    <a:pt x="13571" y="41517"/>
                    <a:pt x="13583" y="41537"/>
                    <a:pt x="13598" y="41558"/>
                  </a:cubicBezTo>
                  <a:cubicBezTo>
                    <a:pt x="13607" y="41569"/>
                    <a:pt x="13613" y="41579"/>
                    <a:pt x="13622" y="41590"/>
                  </a:cubicBezTo>
                  <a:cubicBezTo>
                    <a:pt x="13682" y="41663"/>
                    <a:pt x="13783" y="41701"/>
                    <a:pt x="13920" y="41701"/>
                  </a:cubicBezTo>
                  <a:lnTo>
                    <a:pt x="13928" y="41701"/>
                  </a:lnTo>
                  <a:cubicBezTo>
                    <a:pt x="13956" y="41699"/>
                    <a:pt x="13984" y="41699"/>
                    <a:pt x="14014" y="41697"/>
                  </a:cubicBezTo>
                  <a:cubicBezTo>
                    <a:pt x="14044" y="41695"/>
                    <a:pt x="14074" y="41695"/>
                    <a:pt x="14106" y="41695"/>
                  </a:cubicBezTo>
                  <a:cubicBezTo>
                    <a:pt x="14155" y="41695"/>
                    <a:pt x="14196" y="41699"/>
                    <a:pt x="14230" y="41708"/>
                  </a:cubicBezTo>
                  <a:cubicBezTo>
                    <a:pt x="14241" y="41710"/>
                    <a:pt x="14252" y="41714"/>
                    <a:pt x="14260" y="41716"/>
                  </a:cubicBezTo>
                  <a:cubicBezTo>
                    <a:pt x="14288" y="41725"/>
                    <a:pt x="14318" y="41736"/>
                    <a:pt x="14350" y="41736"/>
                  </a:cubicBezTo>
                  <a:cubicBezTo>
                    <a:pt x="14355" y="41736"/>
                    <a:pt x="14361" y="41734"/>
                    <a:pt x="14368" y="41734"/>
                  </a:cubicBezTo>
                  <a:cubicBezTo>
                    <a:pt x="14410" y="41729"/>
                    <a:pt x="14449" y="41706"/>
                    <a:pt x="14481" y="41682"/>
                  </a:cubicBezTo>
                  <a:lnTo>
                    <a:pt x="14760" y="41498"/>
                  </a:lnTo>
                  <a:lnTo>
                    <a:pt x="14751" y="41479"/>
                  </a:lnTo>
                  <a:cubicBezTo>
                    <a:pt x="14713" y="41391"/>
                    <a:pt x="14627" y="41369"/>
                    <a:pt x="14552" y="41350"/>
                  </a:cubicBezTo>
                  <a:cubicBezTo>
                    <a:pt x="14488" y="41333"/>
                    <a:pt x="14425" y="41318"/>
                    <a:pt x="14395" y="41264"/>
                  </a:cubicBezTo>
                  <a:cubicBezTo>
                    <a:pt x="14378" y="41232"/>
                    <a:pt x="14361" y="41198"/>
                    <a:pt x="14346" y="41164"/>
                  </a:cubicBezTo>
                  <a:cubicBezTo>
                    <a:pt x="14295" y="41059"/>
                    <a:pt x="14243" y="40952"/>
                    <a:pt x="14145" y="40883"/>
                  </a:cubicBezTo>
                  <a:cubicBezTo>
                    <a:pt x="14113" y="40859"/>
                    <a:pt x="14076" y="40842"/>
                    <a:pt x="14040" y="40823"/>
                  </a:cubicBezTo>
                  <a:cubicBezTo>
                    <a:pt x="13971" y="40791"/>
                    <a:pt x="13905" y="40759"/>
                    <a:pt x="13879" y="40697"/>
                  </a:cubicBezTo>
                  <a:cubicBezTo>
                    <a:pt x="13864" y="40658"/>
                    <a:pt x="13866" y="40615"/>
                    <a:pt x="13868" y="40570"/>
                  </a:cubicBezTo>
                  <a:cubicBezTo>
                    <a:pt x="13871" y="40538"/>
                    <a:pt x="13873" y="40506"/>
                    <a:pt x="13868" y="40474"/>
                  </a:cubicBezTo>
                  <a:cubicBezTo>
                    <a:pt x="13858" y="40384"/>
                    <a:pt x="13804" y="40311"/>
                    <a:pt x="13753" y="40240"/>
                  </a:cubicBezTo>
                  <a:cubicBezTo>
                    <a:pt x="13727" y="40204"/>
                    <a:pt x="13699" y="40167"/>
                    <a:pt x="13680" y="40129"/>
                  </a:cubicBezTo>
                  <a:cubicBezTo>
                    <a:pt x="13605" y="39987"/>
                    <a:pt x="13613" y="39825"/>
                    <a:pt x="13622" y="39651"/>
                  </a:cubicBezTo>
                  <a:cubicBezTo>
                    <a:pt x="13631" y="39478"/>
                    <a:pt x="13639" y="39295"/>
                    <a:pt x="13551" y="39141"/>
                  </a:cubicBezTo>
                  <a:cubicBezTo>
                    <a:pt x="13508" y="39062"/>
                    <a:pt x="13444" y="38998"/>
                    <a:pt x="13380" y="38933"/>
                  </a:cubicBezTo>
                  <a:cubicBezTo>
                    <a:pt x="13286" y="38839"/>
                    <a:pt x="13198" y="38751"/>
                    <a:pt x="13185" y="38629"/>
                  </a:cubicBezTo>
                  <a:cubicBezTo>
                    <a:pt x="13170" y="38481"/>
                    <a:pt x="13283" y="38346"/>
                    <a:pt x="13391" y="38233"/>
                  </a:cubicBezTo>
                  <a:cubicBezTo>
                    <a:pt x="13791" y="37804"/>
                    <a:pt x="14162" y="37436"/>
                    <a:pt x="14642" y="37277"/>
                  </a:cubicBezTo>
                  <a:lnTo>
                    <a:pt x="14661" y="37271"/>
                  </a:lnTo>
                  <a:lnTo>
                    <a:pt x="14661" y="37252"/>
                  </a:lnTo>
                  <a:cubicBezTo>
                    <a:pt x="14653" y="37003"/>
                    <a:pt x="14674" y="36757"/>
                    <a:pt x="14728" y="36521"/>
                  </a:cubicBezTo>
                  <a:lnTo>
                    <a:pt x="14738" y="36476"/>
                  </a:lnTo>
                  <a:lnTo>
                    <a:pt x="14738" y="36476"/>
                  </a:lnTo>
                  <a:lnTo>
                    <a:pt x="14693" y="36489"/>
                  </a:lnTo>
                  <a:cubicBezTo>
                    <a:pt x="14678" y="36493"/>
                    <a:pt x="14663" y="36495"/>
                    <a:pt x="14648" y="36495"/>
                  </a:cubicBezTo>
                  <a:cubicBezTo>
                    <a:pt x="14527" y="36495"/>
                    <a:pt x="14415" y="36358"/>
                    <a:pt x="14361" y="36219"/>
                  </a:cubicBezTo>
                  <a:lnTo>
                    <a:pt x="14348" y="36189"/>
                  </a:lnTo>
                  <a:cubicBezTo>
                    <a:pt x="14286" y="36032"/>
                    <a:pt x="14218" y="35855"/>
                    <a:pt x="14051" y="35810"/>
                  </a:cubicBezTo>
                  <a:cubicBezTo>
                    <a:pt x="14012" y="35797"/>
                    <a:pt x="13973" y="35797"/>
                    <a:pt x="13939" y="35797"/>
                  </a:cubicBezTo>
                  <a:lnTo>
                    <a:pt x="13875" y="35797"/>
                  </a:lnTo>
                  <a:cubicBezTo>
                    <a:pt x="13849" y="35797"/>
                    <a:pt x="13821" y="35797"/>
                    <a:pt x="13791" y="35790"/>
                  </a:cubicBezTo>
                  <a:cubicBezTo>
                    <a:pt x="13611" y="35754"/>
                    <a:pt x="13530" y="35546"/>
                    <a:pt x="13455" y="35355"/>
                  </a:cubicBezTo>
                  <a:cubicBezTo>
                    <a:pt x="13382" y="35173"/>
                    <a:pt x="13241" y="34978"/>
                    <a:pt x="13059" y="34978"/>
                  </a:cubicBezTo>
                  <a:cubicBezTo>
                    <a:pt x="13127" y="34876"/>
                    <a:pt x="13223" y="34792"/>
                    <a:pt x="13339" y="34745"/>
                  </a:cubicBezTo>
                  <a:lnTo>
                    <a:pt x="13371" y="34732"/>
                  </a:lnTo>
                  <a:lnTo>
                    <a:pt x="13350" y="34704"/>
                  </a:lnTo>
                  <a:cubicBezTo>
                    <a:pt x="13288" y="34618"/>
                    <a:pt x="13211" y="34513"/>
                    <a:pt x="13200" y="34398"/>
                  </a:cubicBezTo>
                  <a:cubicBezTo>
                    <a:pt x="13196" y="34336"/>
                    <a:pt x="13219" y="34267"/>
                    <a:pt x="13260" y="34222"/>
                  </a:cubicBezTo>
                  <a:cubicBezTo>
                    <a:pt x="13281" y="34199"/>
                    <a:pt x="13318" y="34171"/>
                    <a:pt x="13367" y="34171"/>
                  </a:cubicBezTo>
                  <a:lnTo>
                    <a:pt x="13393" y="34171"/>
                  </a:lnTo>
                  <a:lnTo>
                    <a:pt x="13401" y="33596"/>
                  </a:lnTo>
                  <a:cubicBezTo>
                    <a:pt x="13519" y="33487"/>
                    <a:pt x="13652" y="33365"/>
                    <a:pt x="13815" y="33320"/>
                  </a:cubicBezTo>
                  <a:cubicBezTo>
                    <a:pt x="13851" y="33309"/>
                    <a:pt x="13890" y="33305"/>
                    <a:pt x="13928" y="33305"/>
                  </a:cubicBezTo>
                  <a:cubicBezTo>
                    <a:pt x="14070" y="33305"/>
                    <a:pt x="14192" y="33374"/>
                    <a:pt x="14237" y="33477"/>
                  </a:cubicBezTo>
                  <a:cubicBezTo>
                    <a:pt x="14252" y="33513"/>
                    <a:pt x="14260" y="33558"/>
                    <a:pt x="14269" y="33599"/>
                  </a:cubicBezTo>
                  <a:cubicBezTo>
                    <a:pt x="14284" y="33680"/>
                    <a:pt x="14301" y="33761"/>
                    <a:pt x="14370" y="33815"/>
                  </a:cubicBezTo>
                  <a:cubicBezTo>
                    <a:pt x="14400" y="33836"/>
                    <a:pt x="14436" y="33849"/>
                    <a:pt x="14475" y="33849"/>
                  </a:cubicBezTo>
                  <a:cubicBezTo>
                    <a:pt x="14575" y="33849"/>
                    <a:pt x="14685" y="33768"/>
                    <a:pt x="14723" y="33665"/>
                  </a:cubicBezTo>
                  <a:cubicBezTo>
                    <a:pt x="14762" y="33564"/>
                    <a:pt x="14753" y="33455"/>
                    <a:pt x="14747" y="33350"/>
                  </a:cubicBezTo>
                  <a:cubicBezTo>
                    <a:pt x="14745" y="33322"/>
                    <a:pt x="14743" y="33292"/>
                    <a:pt x="14740" y="33262"/>
                  </a:cubicBezTo>
                  <a:cubicBezTo>
                    <a:pt x="14738" y="33170"/>
                    <a:pt x="14749" y="33005"/>
                    <a:pt x="14865" y="32934"/>
                  </a:cubicBezTo>
                  <a:cubicBezTo>
                    <a:pt x="14916" y="32902"/>
                    <a:pt x="14978" y="32898"/>
                    <a:pt x="15025" y="32898"/>
                  </a:cubicBezTo>
                  <a:cubicBezTo>
                    <a:pt x="15053" y="32898"/>
                    <a:pt x="15081" y="32900"/>
                    <a:pt x="15109" y="32902"/>
                  </a:cubicBezTo>
                  <a:cubicBezTo>
                    <a:pt x="15137" y="32902"/>
                    <a:pt x="15165" y="32904"/>
                    <a:pt x="15192" y="32904"/>
                  </a:cubicBezTo>
                  <a:cubicBezTo>
                    <a:pt x="15242" y="32904"/>
                    <a:pt x="15306" y="32900"/>
                    <a:pt x="15366" y="32872"/>
                  </a:cubicBezTo>
                  <a:cubicBezTo>
                    <a:pt x="15465" y="32823"/>
                    <a:pt x="15516" y="32727"/>
                    <a:pt x="15567" y="32632"/>
                  </a:cubicBezTo>
                  <a:cubicBezTo>
                    <a:pt x="15615" y="32547"/>
                    <a:pt x="15657" y="32467"/>
                    <a:pt x="15732" y="32422"/>
                  </a:cubicBezTo>
                  <a:cubicBezTo>
                    <a:pt x="15794" y="32386"/>
                    <a:pt x="15865" y="32380"/>
                    <a:pt x="15927" y="32380"/>
                  </a:cubicBezTo>
                  <a:cubicBezTo>
                    <a:pt x="15953" y="32380"/>
                    <a:pt x="15981" y="32382"/>
                    <a:pt x="16009" y="32382"/>
                  </a:cubicBezTo>
                  <a:cubicBezTo>
                    <a:pt x="16038" y="32384"/>
                    <a:pt x="16068" y="32386"/>
                    <a:pt x="16098" y="32386"/>
                  </a:cubicBezTo>
                  <a:cubicBezTo>
                    <a:pt x="16122" y="32386"/>
                    <a:pt x="16146" y="32385"/>
                    <a:pt x="16169" y="32382"/>
                  </a:cubicBezTo>
                  <a:cubicBezTo>
                    <a:pt x="16287" y="32369"/>
                    <a:pt x="16394" y="32320"/>
                    <a:pt x="16497" y="32270"/>
                  </a:cubicBezTo>
                  <a:cubicBezTo>
                    <a:pt x="16542" y="32251"/>
                    <a:pt x="16587" y="32230"/>
                    <a:pt x="16632" y="32210"/>
                  </a:cubicBezTo>
                  <a:cubicBezTo>
                    <a:pt x="16771" y="32157"/>
                    <a:pt x="16926" y="32127"/>
                    <a:pt x="17086" y="32127"/>
                  </a:cubicBezTo>
                  <a:cubicBezTo>
                    <a:pt x="17431" y="32127"/>
                    <a:pt x="17817" y="32257"/>
                    <a:pt x="18175" y="32495"/>
                  </a:cubicBezTo>
                  <a:cubicBezTo>
                    <a:pt x="18196" y="32510"/>
                    <a:pt x="18218" y="32523"/>
                    <a:pt x="18239" y="32538"/>
                  </a:cubicBezTo>
                  <a:cubicBezTo>
                    <a:pt x="18408" y="32652"/>
                    <a:pt x="18582" y="32769"/>
                    <a:pt x="18783" y="32776"/>
                  </a:cubicBezTo>
                  <a:lnTo>
                    <a:pt x="18781" y="33125"/>
                  </a:lnTo>
                  <a:lnTo>
                    <a:pt x="18805" y="33129"/>
                  </a:lnTo>
                  <a:cubicBezTo>
                    <a:pt x="18836" y="33135"/>
                    <a:pt x="18867" y="33138"/>
                    <a:pt x="18899" y="33138"/>
                  </a:cubicBezTo>
                  <a:cubicBezTo>
                    <a:pt x="18977" y="33138"/>
                    <a:pt x="19057" y="33121"/>
                    <a:pt x="19128" y="33091"/>
                  </a:cubicBezTo>
                  <a:cubicBezTo>
                    <a:pt x="19165" y="33170"/>
                    <a:pt x="19255" y="33207"/>
                    <a:pt x="19338" y="33207"/>
                  </a:cubicBezTo>
                  <a:cubicBezTo>
                    <a:pt x="19381" y="33207"/>
                    <a:pt x="19422" y="33198"/>
                    <a:pt x="19458" y="33181"/>
                  </a:cubicBezTo>
                  <a:cubicBezTo>
                    <a:pt x="19544" y="33142"/>
                    <a:pt x="19608" y="33074"/>
                    <a:pt x="19670" y="33005"/>
                  </a:cubicBezTo>
                  <a:cubicBezTo>
                    <a:pt x="19694" y="32982"/>
                    <a:pt x="19715" y="32958"/>
                    <a:pt x="19739" y="32937"/>
                  </a:cubicBezTo>
                  <a:cubicBezTo>
                    <a:pt x="19908" y="32772"/>
                    <a:pt x="20144" y="32680"/>
                    <a:pt x="20384" y="32680"/>
                  </a:cubicBezTo>
                  <a:cubicBezTo>
                    <a:pt x="20424" y="32680"/>
                    <a:pt x="20465" y="32682"/>
                    <a:pt x="20506" y="32688"/>
                  </a:cubicBezTo>
                  <a:lnTo>
                    <a:pt x="20583" y="32902"/>
                  </a:lnTo>
                  <a:lnTo>
                    <a:pt x="21365" y="32673"/>
                  </a:lnTo>
                  <a:cubicBezTo>
                    <a:pt x="21438" y="32834"/>
                    <a:pt x="21616" y="32945"/>
                    <a:pt x="21806" y="32945"/>
                  </a:cubicBezTo>
                  <a:cubicBezTo>
                    <a:pt x="21860" y="32945"/>
                    <a:pt x="21909" y="32937"/>
                    <a:pt x="21958" y="32919"/>
                  </a:cubicBezTo>
                  <a:cubicBezTo>
                    <a:pt x="21980" y="33044"/>
                    <a:pt x="22027" y="33166"/>
                    <a:pt x="22098" y="33271"/>
                  </a:cubicBezTo>
                  <a:lnTo>
                    <a:pt x="22111" y="33288"/>
                  </a:lnTo>
                  <a:lnTo>
                    <a:pt x="22916" y="33018"/>
                  </a:lnTo>
                  <a:cubicBezTo>
                    <a:pt x="22941" y="33165"/>
                    <a:pt x="23082" y="33284"/>
                    <a:pt x="23233" y="33284"/>
                  </a:cubicBezTo>
                  <a:cubicBezTo>
                    <a:pt x="23238" y="33284"/>
                    <a:pt x="23243" y="33284"/>
                    <a:pt x="23248" y="33284"/>
                  </a:cubicBezTo>
                  <a:lnTo>
                    <a:pt x="23257" y="33282"/>
                  </a:lnTo>
                  <a:cubicBezTo>
                    <a:pt x="23402" y="33222"/>
                    <a:pt x="23507" y="33080"/>
                    <a:pt x="23537" y="32904"/>
                  </a:cubicBezTo>
                  <a:cubicBezTo>
                    <a:pt x="23567" y="32729"/>
                    <a:pt x="23516" y="32562"/>
                    <a:pt x="23398" y="32457"/>
                  </a:cubicBezTo>
                  <a:cubicBezTo>
                    <a:pt x="23297" y="32367"/>
                    <a:pt x="23167" y="32322"/>
                    <a:pt x="23043" y="32281"/>
                  </a:cubicBezTo>
                  <a:cubicBezTo>
                    <a:pt x="22914" y="32236"/>
                    <a:pt x="22792" y="32197"/>
                    <a:pt x="22700" y="32112"/>
                  </a:cubicBezTo>
                  <a:lnTo>
                    <a:pt x="22700" y="31872"/>
                  </a:lnTo>
                  <a:lnTo>
                    <a:pt x="23109" y="31679"/>
                  </a:lnTo>
                  <a:lnTo>
                    <a:pt x="23090" y="31651"/>
                  </a:lnTo>
                  <a:cubicBezTo>
                    <a:pt x="23013" y="31555"/>
                    <a:pt x="23004" y="31409"/>
                    <a:pt x="23068" y="31304"/>
                  </a:cubicBezTo>
                  <a:cubicBezTo>
                    <a:pt x="23081" y="31283"/>
                    <a:pt x="23094" y="31265"/>
                    <a:pt x="23109" y="31246"/>
                  </a:cubicBezTo>
                  <a:cubicBezTo>
                    <a:pt x="23141" y="31205"/>
                    <a:pt x="23171" y="31165"/>
                    <a:pt x="23184" y="31113"/>
                  </a:cubicBezTo>
                  <a:cubicBezTo>
                    <a:pt x="23195" y="31073"/>
                    <a:pt x="23190" y="31032"/>
                    <a:pt x="23188" y="30993"/>
                  </a:cubicBezTo>
                  <a:cubicBezTo>
                    <a:pt x="23186" y="30966"/>
                    <a:pt x="23184" y="30938"/>
                    <a:pt x="23186" y="30912"/>
                  </a:cubicBezTo>
                  <a:cubicBezTo>
                    <a:pt x="23199" y="30788"/>
                    <a:pt x="23334" y="30702"/>
                    <a:pt x="23454" y="30693"/>
                  </a:cubicBezTo>
                  <a:cubicBezTo>
                    <a:pt x="23465" y="30693"/>
                    <a:pt x="23476" y="30692"/>
                    <a:pt x="23488" y="30692"/>
                  </a:cubicBezTo>
                  <a:cubicBezTo>
                    <a:pt x="23609" y="30692"/>
                    <a:pt x="23732" y="30742"/>
                    <a:pt x="23840" y="30786"/>
                  </a:cubicBezTo>
                  <a:lnTo>
                    <a:pt x="23867" y="30796"/>
                  </a:lnTo>
                  <a:lnTo>
                    <a:pt x="23876" y="30768"/>
                  </a:lnTo>
                  <a:cubicBezTo>
                    <a:pt x="23934" y="30571"/>
                    <a:pt x="23756" y="30402"/>
                    <a:pt x="23595" y="30278"/>
                  </a:cubicBezTo>
                  <a:cubicBezTo>
                    <a:pt x="23520" y="30218"/>
                    <a:pt x="23285" y="30014"/>
                    <a:pt x="23379" y="29834"/>
                  </a:cubicBezTo>
                  <a:cubicBezTo>
                    <a:pt x="23437" y="29734"/>
                    <a:pt x="23546" y="29682"/>
                    <a:pt x="23705" y="29682"/>
                  </a:cubicBezTo>
                  <a:cubicBezTo>
                    <a:pt x="23831" y="29682"/>
                    <a:pt x="23960" y="29716"/>
                    <a:pt x="24045" y="29744"/>
                  </a:cubicBezTo>
                  <a:cubicBezTo>
                    <a:pt x="24210" y="29796"/>
                    <a:pt x="24339" y="29821"/>
                    <a:pt x="24448" y="29821"/>
                  </a:cubicBezTo>
                  <a:cubicBezTo>
                    <a:pt x="24596" y="29821"/>
                    <a:pt x="24709" y="29774"/>
                    <a:pt x="24782" y="29684"/>
                  </a:cubicBezTo>
                  <a:cubicBezTo>
                    <a:pt x="24939" y="29650"/>
                    <a:pt x="25106" y="29581"/>
                    <a:pt x="25266" y="29515"/>
                  </a:cubicBezTo>
                  <a:cubicBezTo>
                    <a:pt x="25427" y="29449"/>
                    <a:pt x="25594" y="29380"/>
                    <a:pt x="25753" y="29346"/>
                  </a:cubicBezTo>
                  <a:cubicBezTo>
                    <a:pt x="26314" y="29230"/>
                    <a:pt x="26895" y="29108"/>
                    <a:pt x="27469" y="29020"/>
                  </a:cubicBezTo>
                  <a:lnTo>
                    <a:pt x="27490" y="29018"/>
                  </a:lnTo>
                  <a:cubicBezTo>
                    <a:pt x="27835" y="28967"/>
                    <a:pt x="28191" y="28911"/>
                    <a:pt x="28444" y="28675"/>
                  </a:cubicBezTo>
                  <a:cubicBezTo>
                    <a:pt x="28482" y="28639"/>
                    <a:pt x="28517" y="28598"/>
                    <a:pt x="28551" y="28560"/>
                  </a:cubicBezTo>
                  <a:cubicBezTo>
                    <a:pt x="28624" y="28478"/>
                    <a:pt x="28690" y="28403"/>
                    <a:pt x="28782" y="28358"/>
                  </a:cubicBezTo>
                  <a:cubicBezTo>
                    <a:pt x="28844" y="28330"/>
                    <a:pt x="28913" y="28317"/>
                    <a:pt x="29003" y="28317"/>
                  </a:cubicBezTo>
                  <a:cubicBezTo>
                    <a:pt x="29065" y="28317"/>
                    <a:pt x="29129" y="28324"/>
                    <a:pt x="29196" y="28330"/>
                  </a:cubicBezTo>
                  <a:cubicBezTo>
                    <a:pt x="29455" y="28360"/>
                    <a:pt x="29723" y="28392"/>
                    <a:pt x="29958" y="28510"/>
                  </a:cubicBezTo>
                  <a:cubicBezTo>
                    <a:pt x="30213" y="28641"/>
                    <a:pt x="30383" y="28872"/>
                    <a:pt x="30389" y="29104"/>
                  </a:cubicBezTo>
                  <a:cubicBezTo>
                    <a:pt x="30391" y="29162"/>
                    <a:pt x="30385" y="29226"/>
                    <a:pt x="30381" y="29290"/>
                  </a:cubicBezTo>
                  <a:cubicBezTo>
                    <a:pt x="30366" y="29483"/>
                    <a:pt x="30348" y="29682"/>
                    <a:pt x="30518" y="29768"/>
                  </a:cubicBezTo>
                  <a:cubicBezTo>
                    <a:pt x="30552" y="29785"/>
                    <a:pt x="30591" y="29794"/>
                    <a:pt x="30631" y="29794"/>
                  </a:cubicBezTo>
                  <a:cubicBezTo>
                    <a:pt x="30723" y="29794"/>
                    <a:pt x="30818" y="29749"/>
                    <a:pt x="30908" y="29706"/>
                  </a:cubicBezTo>
                  <a:cubicBezTo>
                    <a:pt x="30998" y="29663"/>
                    <a:pt x="31081" y="29624"/>
                    <a:pt x="31158" y="29624"/>
                  </a:cubicBezTo>
                  <a:cubicBezTo>
                    <a:pt x="31190" y="29624"/>
                    <a:pt x="31218" y="29631"/>
                    <a:pt x="31244" y="29644"/>
                  </a:cubicBezTo>
                  <a:cubicBezTo>
                    <a:pt x="31345" y="29834"/>
                    <a:pt x="31561" y="29961"/>
                    <a:pt x="31786" y="29961"/>
                  </a:cubicBezTo>
                  <a:cubicBezTo>
                    <a:pt x="31835" y="29961"/>
                    <a:pt x="31882" y="29956"/>
                    <a:pt x="31927" y="29944"/>
                  </a:cubicBezTo>
                  <a:lnTo>
                    <a:pt x="32050" y="30310"/>
                  </a:lnTo>
                  <a:lnTo>
                    <a:pt x="32073" y="30304"/>
                  </a:lnTo>
                  <a:cubicBezTo>
                    <a:pt x="32628" y="30173"/>
                    <a:pt x="33161" y="29922"/>
                    <a:pt x="33614" y="29579"/>
                  </a:cubicBezTo>
                  <a:cubicBezTo>
                    <a:pt x="33725" y="29496"/>
                    <a:pt x="33814" y="29454"/>
                    <a:pt x="33884" y="29454"/>
                  </a:cubicBezTo>
                  <a:cubicBezTo>
                    <a:pt x="33918" y="29454"/>
                    <a:pt x="33948" y="29463"/>
                    <a:pt x="33973" y="29483"/>
                  </a:cubicBezTo>
                  <a:cubicBezTo>
                    <a:pt x="34046" y="29539"/>
                    <a:pt x="34042" y="29637"/>
                    <a:pt x="34038" y="29744"/>
                  </a:cubicBezTo>
                  <a:cubicBezTo>
                    <a:pt x="34036" y="29834"/>
                    <a:pt x="34031" y="29931"/>
                    <a:pt x="34074" y="30010"/>
                  </a:cubicBezTo>
                  <a:cubicBezTo>
                    <a:pt x="34136" y="30121"/>
                    <a:pt x="34263" y="30156"/>
                    <a:pt x="34385" y="30188"/>
                  </a:cubicBezTo>
                  <a:cubicBezTo>
                    <a:pt x="34486" y="30214"/>
                    <a:pt x="34588" y="30241"/>
                    <a:pt x="34653" y="30312"/>
                  </a:cubicBezTo>
                  <a:cubicBezTo>
                    <a:pt x="34704" y="30372"/>
                    <a:pt x="34721" y="30456"/>
                    <a:pt x="34738" y="30541"/>
                  </a:cubicBezTo>
                  <a:cubicBezTo>
                    <a:pt x="34756" y="30629"/>
                    <a:pt x="34773" y="30717"/>
                    <a:pt x="34828" y="30790"/>
                  </a:cubicBezTo>
                  <a:cubicBezTo>
                    <a:pt x="34869" y="30839"/>
                    <a:pt x="34925" y="30873"/>
                    <a:pt x="34976" y="30906"/>
                  </a:cubicBezTo>
                  <a:cubicBezTo>
                    <a:pt x="35036" y="30942"/>
                    <a:pt x="35092" y="30976"/>
                    <a:pt x="35124" y="31032"/>
                  </a:cubicBezTo>
                  <a:cubicBezTo>
                    <a:pt x="35150" y="31075"/>
                    <a:pt x="35158" y="31126"/>
                    <a:pt x="35165" y="31182"/>
                  </a:cubicBezTo>
                  <a:cubicBezTo>
                    <a:pt x="35169" y="31203"/>
                    <a:pt x="35173" y="31227"/>
                    <a:pt x="35178" y="31248"/>
                  </a:cubicBezTo>
                  <a:cubicBezTo>
                    <a:pt x="35203" y="31370"/>
                    <a:pt x="35270" y="31484"/>
                    <a:pt x="35330" y="31580"/>
                  </a:cubicBezTo>
                  <a:lnTo>
                    <a:pt x="35981" y="32660"/>
                  </a:lnTo>
                  <a:cubicBezTo>
                    <a:pt x="36100" y="32856"/>
                    <a:pt x="36218" y="32953"/>
                    <a:pt x="36343" y="32953"/>
                  </a:cubicBezTo>
                  <a:cubicBezTo>
                    <a:pt x="36360" y="32953"/>
                    <a:pt x="36377" y="32951"/>
                    <a:pt x="36395" y="32947"/>
                  </a:cubicBezTo>
                  <a:cubicBezTo>
                    <a:pt x="36521" y="32922"/>
                    <a:pt x="36587" y="32808"/>
                    <a:pt x="36652" y="32697"/>
                  </a:cubicBezTo>
                  <a:cubicBezTo>
                    <a:pt x="36667" y="32671"/>
                    <a:pt x="36684" y="32643"/>
                    <a:pt x="36701" y="32617"/>
                  </a:cubicBezTo>
                  <a:cubicBezTo>
                    <a:pt x="36750" y="32542"/>
                    <a:pt x="36849" y="32482"/>
                    <a:pt x="36926" y="32482"/>
                  </a:cubicBezTo>
                  <a:cubicBezTo>
                    <a:pt x="36962" y="32482"/>
                    <a:pt x="36990" y="32495"/>
                    <a:pt x="37009" y="32521"/>
                  </a:cubicBezTo>
                  <a:cubicBezTo>
                    <a:pt x="36990" y="32605"/>
                    <a:pt x="37003" y="32692"/>
                    <a:pt x="37050" y="32778"/>
                  </a:cubicBezTo>
                  <a:cubicBezTo>
                    <a:pt x="37112" y="32887"/>
                    <a:pt x="37228" y="32975"/>
                    <a:pt x="37350" y="33009"/>
                  </a:cubicBezTo>
                  <a:cubicBezTo>
                    <a:pt x="37404" y="33022"/>
                    <a:pt x="37459" y="33031"/>
                    <a:pt x="37519" y="33031"/>
                  </a:cubicBezTo>
                  <a:cubicBezTo>
                    <a:pt x="37686" y="33031"/>
                    <a:pt x="37854" y="32973"/>
                    <a:pt x="37980" y="32922"/>
                  </a:cubicBezTo>
                  <a:lnTo>
                    <a:pt x="37997" y="32915"/>
                  </a:lnTo>
                  <a:cubicBezTo>
                    <a:pt x="38138" y="32859"/>
                    <a:pt x="38299" y="32795"/>
                    <a:pt x="38443" y="32795"/>
                  </a:cubicBezTo>
                  <a:cubicBezTo>
                    <a:pt x="38516" y="32795"/>
                    <a:pt x="38580" y="32810"/>
                    <a:pt x="38636" y="32842"/>
                  </a:cubicBezTo>
                  <a:cubicBezTo>
                    <a:pt x="38760" y="32911"/>
                    <a:pt x="38822" y="33042"/>
                    <a:pt x="38888" y="33181"/>
                  </a:cubicBezTo>
                  <a:cubicBezTo>
                    <a:pt x="38950" y="33312"/>
                    <a:pt x="39017" y="33447"/>
                    <a:pt x="39139" y="33528"/>
                  </a:cubicBezTo>
                  <a:cubicBezTo>
                    <a:pt x="39180" y="33558"/>
                    <a:pt x="39229" y="33579"/>
                    <a:pt x="39274" y="33599"/>
                  </a:cubicBezTo>
                  <a:cubicBezTo>
                    <a:pt x="39343" y="33629"/>
                    <a:pt x="39405" y="33656"/>
                    <a:pt x="39450" y="33706"/>
                  </a:cubicBezTo>
                  <a:cubicBezTo>
                    <a:pt x="39488" y="33749"/>
                    <a:pt x="39510" y="33800"/>
                    <a:pt x="39531" y="33858"/>
                  </a:cubicBezTo>
                  <a:cubicBezTo>
                    <a:pt x="39548" y="33903"/>
                    <a:pt x="39568" y="33950"/>
                    <a:pt x="39595" y="33991"/>
                  </a:cubicBezTo>
                  <a:cubicBezTo>
                    <a:pt x="39713" y="34166"/>
                    <a:pt x="39927" y="34181"/>
                    <a:pt x="40118" y="34181"/>
                  </a:cubicBezTo>
                  <a:lnTo>
                    <a:pt x="40215" y="34181"/>
                  </a:lnTo>
                  <a:cubicBezTo>
                    <a:pt x="40247" y="34179"/>
                    <a:pt x="40279" y="34179"/>
                    <a:pt x="40311" y="34179"/>
                  </a:cubicBezTo>
                  <a:cubicBezTo>
                    <a:pt x="40375" y="34179"/>
                    <a:pt x="40459" y="34181"/>
                    <a:pt x="40536" y="34194"/>
                  </a:cubicBezTo>
                  <a:cubicBezTo>
                    <a:pt x="40718" y="34226"/>
                    <a:pt x="40883" y="34346"/>
                    <a:pt x="40990" y="34528"/>
                  </a:cubicBezTo>
                  <a:lnTo>
                    <a:pt x="40999" y="34543"/>
                  </a:lnTo>
                  <a:lnTo>
                    <a:pt x="41024" y="34541"/>
                  </a:lnTo>
                  <a:cubicBezTo>
                    <a:pt x="41027" y="34539"/>
                    <a:pt x="41029" y="34539"/>
                    <a:pt x="41033" y="34539"/>
                  </a:cubicBezTo>
                  <a:cubicBezTo>
                    <a:pt x="41091" y="34541"/>
                    <a:pt x="41134" y="34573"/>
                    <a:pt x="41174" y="34646"/>
                  </a:cubicBezTo>
                  <a:lnTo>
                    <a:pt x="41204" y="34702"/>
                  </a:lnTo>
                  <a:lnTo>
                    <a:pt x="41222" y="34642"/>
                  </a:lnTo>
                  <a:cubicBezTo>
                    <a:pt x="41226" y="34627"/>
                    <a:pt x="41230" y="34614"/>
                    <a:pt x="41232" y="34599"/>
                  </a:cubicBezTo>
                  <a:cubicBezTo>
                    <a:pt x="41237" y="34588"/>
                    <a:pt x="41239" y="34578"/>
                    <a:pt x="41241" y="34567"/>
                  </a:cubicBezTo>
                  <a:cubicBezTo>
                    <a:pt x="41708" y="34483"/>
                    <a:pt x="42134" y="34229"/>
                    <a:pt x="42509" y="34004"/>
                  </a:cubicBezTo>
                  <a:cubicBezTo>
                    <a:pt x="42648" y="33920"/>
                    <a:pt x="42779" y="33824"/>
                    <a:pt x="42792" y="33676"/>
                  </a:cubicBezTo>
                  <a:cubicBezTo>
                    <a:pt x="42794" y="33659"/>
                    <a:pt x="42794" y="33641"/>
                    <a:pt x="42792" y="33626"/>
                  </a:cubicBezTo>
                  <a:cubicBezTo>
                    <a:pt x="42792" y="33590"/>
                    <a:pt x="42792" y="33556"/>
                    <a:pt x="42809" y="33532"/>
                  </a:cubicBezTo>
                  <a:cubicBezTo>
                    <a:pt x="42824" y="33511"/>
                    <a:pt x="42846" y="33500"/>
                    <a:pt x="42878" y="33500"/>
                  </a:cubicBezTo>
                  <a:cubicBezTo>
                    <a:pt x="42914" y="33500"/>
                    <a:pt x="42959" y="33513"/>
                    <a:pt x="43002" y="33526"/>
                  </a:cubicBezTo>
                  <a:cubicBezTo>
                    <a:pt x="43028" y="33534"/>
                    <a:pt x="43053" y="33543"/>
                    <a:pt x="43079" y="33547"/>
                  </a:cubicBezTo>
                  <a:cubicBezTo>
                    <a:pt x="43100" y="33552"/>
                    <a:pt x="43122" y="33554"/>
                    <a:pt x="43143" y="33554"/>
                  </a:cubicBezTo>
                  <a:cubicBezTo>
                    <a:pt x="43295" y="33554"/>
                    <a:pt x="43422" y="33442"/>
                    <a:pt x="43544" y="33333"/>
                  </a:cubicBezTo>
                  <a:cubicBezTo>
                    <a:pt x="43619" y="33267"/>
                    <a:pt x="43696" y="33198"/>
                    <a:pt x="43782" y="33155"/>
                  </a:cubicBezTo>
                  <a:cubicBezTo>
                    <a:pt x="43859" y="33114"/>
                    <a:pt x="43947" y="33095"/>
                    <a:pt x="44050" y="33095"/>
                  </a:cubicBezTo>
                  <a:cubicBezTo>
                    <a:pt x="44191" y="33095"/>
                    <a:pt x="44343" y="33132"/>
                    <a:pt x="44489" y="33168"/>
                  </a:cubicBezTo>
                  <a:cubicBezTo>
                    <a:pt x="44637" y="33202"/>
                    <a:pt x="44789" y="33239"/>
                    <a:pt x="44934" y="33239"/>
                  </a:cubicBezTo>
                  <a:cubicBezTo>
                    <a:pt x="45044" y="33239"/>
                    <a:pt x="45138" y="33219"/>
                    <a:pt x="45222" y="33174"/>
                  </a:cubicBezTo>
                  <a:lnTo>
                    <a:pt x="45380" y="33721"/>
                  </a:lnTo>
                  <a:lnTo>
                    <a:pt x="45412" y="33697"/>
                  </a:lnTo>
                  <a:cubicBezTo>
                    <a:pt x="45440" y="33678"/>
                    <a:pt x="45472" y="33667"/>
                    <a:pt x="45507" y="33667"/>
                  </a:cubicBezTo>
                  <a:cubicBezTo>
                    <a:pt x="45588" y="33667"/>
                    <a:pt x="45678" y="33725"/>
                    <a:pt x="45774" y="33789"/>
                  </a:cubicBezTo>
                  <a:cubicBezTo>
                    <a:pt x="45854" y="33841"/>
                    <a:pt x="45935" y="33894"/>
                    <a:pt x="46019" y="33918"/>
                  </a:cubicBezTo>
                  <a:cubicBezTo>
                    <a:pt x="46061" y="33931"/>
                    <a:pt x="46106" y="33937"/>
                    <a:pt x="46162" y="33937"/>
                  </a:cubicBezTo>
                  <a:cubicBezTo>
                    <a:pt x="46199" y="33937"/>
                    <a:pt x="46235" y="33933"/>
                    <a:pt x="46274" y="33931"/>
                  </a:cubicBezTo>
                  <a:cubicBezTo>
                    <a:pt x="46297" y="33929"/>
                    <a:pt x="46321" y="33929"/>
                    <a:pt x="46346" y="33926"/>
                  </a:cubicBezTo>
                  <a:cubicBezTo>
                    <a:pt x="46359" y="33926"/>
                    <a:pt x="46372" y="33926"/>
                    <a:pt x="46385" y="33926"/>
                  </a:cubicBezTo>
                  <a:cubicBezTo>
                    <a:pt x="46505" y="33926"/>
                    <a:pt x="46629" y="33943"/>
                    <a:pt x="46751" y="33959"/>
                  </a:cubicBezTo>
                  <a:cubicBezTo>
                    <a:pt x="46874" y="33977"/>
                    <a:pt x="47003" y="33992"/>
                    <a:pt x="47125" y="33992"/>
                  </a:cubicBezTo>
                  <a:cubicBezTo>
                    <a:pt x="47192" y="33992"/>
                    <a:pt x="47257" y="33987"/>
                    <a:pt x="47317" y="33976"/>
                  </a:cubicBezTo>
                  <a:cubicBezTo>
                    <a:pt x="47518" y="33935"/>
                    <a:pt x="47707" y="33764"/>
                    <a:pt x="47767" y="33566"/>
                  </a:cubicBezTo>
                  <a:cubicBezTo>
                    <a:pt x="47808" y="33436"/>
                    <a:pt x="47782" y="33314"/>
                    <a:pt x="47694" y="33226"/>
                  </a:cubicBezTo>
                  <a:cubicBezTo>
                    <a:pt x="47668" y="33200"/>
                    <a:pt x="47636" y="33177"/>
                    <a:pt x="47606" y="33155"/>
                  </a:cubicBezTo>
                  <a:cubicBezTo>
                    <a:pt x="47563" y="33123"/>
                    <a:pt x="47520" y="33093"/>
                    <a:pt x="47495" y="33050"/>
                  </a:cubicBezTo>
                  <a:cubicBezTo>
                    <a:pt x="47460" y="32990"/>
                    <a:pt x="47467" y="32911"/>
                    <a:pt x="47473" y="32857"/>
                  </a:cubicBezTo>
                  <a:cubicBezTo>
                    <a:pt x="47540" y="32377"/>
                    <a:pt x="47940" y="32015"/>
                    <a:pt x="48350" y="31688"/>
                  </a:cubicBezTo>
                  <a:cubicBezTo>
                    <a:pt x="48979" y="32024"/>
                    <a:pt x="49693" y="32403"/>
                    <a:pt x="50464" y="32422"/>
                  </a:cubicBezTo>
                  <a:lnTo>
                    <a:pt x="50584" y="33264"/>
                  </a:lnTo>
                  <a:lnTo>
                    <a:pt x="50614" y="33256"/>
                  </a:lnTo>
                  <a:cubicBezTo>
                    <a:pt x="50626" y="33253"/>
                    <a:pt x="50638" y="33252"/>
                    <a:pt x="50650" y="33252"/>
                  </a:cubicBezTo>
                  <a:cubicBezTo>
                    <a:pt x="50703" y="33252"/>
                    <a:pt x="50758" y="33277"/>
                    <a:pt x="50798" y="33322"/>
                  </a:cubicBezTo>
                  <a:cubicBezTo>
                    <a:pt x="50835" y="33361"/>
                    <a:pt x="50852" y="33412"/>
                    <a:pt x="50846" y="33459"/>
                  </a:cubicBezTo>
                  <a:lnTo>
                    <a:pt x="50843" y="33492"/>
                  </a:lnTo>
                  <a:lnTo>
                    <a:pt x="50876" y="33489"/>
                  </a:lnTo>
                  <a:cubicBezTo>
                    <a:pt x="50884" y="33489"/>
                    <a:pt x="50893" y="33488"/>
                    <a:pt x="50902" y="33488"/>
                  </a:cubicBezTo>
                  <a:cubicBezTo>
                    <a:pt x="51027" y="33488"/>
                    <a:pt x="51145" y="33570"/>
                    <a:pt x="51255" y="33650"/>
                  </a:cubicBezTo>
                  <a:cubicBezTo>
                    <a:pt x="51278" y="33667"/>
                    <a:pt x="51302" y="33684"/>
                    <a:pt x="51325" y="33699"/>
                  </a:cubicBezTo>
                  <a:cubicBezTo>
                    <a:pt x="51428" y="33770"/>
                    <a:pt x="51544" y="33809"/>
                    <a:pt x="51643" y="33809"/>
                  </a:cubicBezTo>
                  <a:cubicBezTo>
                    <a:pt x="51724" y="33809"/>
                    <a:pt x="51793" y="33781"/>
                    <a:pt x="51842" y="33727"/>
                  </a:cubicBezTo>
                  <a:cubicBezTo>
                    <a:pt x="51870" y="33697"/>
                    <a:pt x="51887" y="33663"/>
                    <a:pt x="51904" y="33629"/>
                  </a:cubicBezTo>
                  <a:cubicBezTo>
                    <a:pt x="51915" y="33609"/>
                    <a:pt x="51925" y="33588"/>
                    <a:pt x="51938" y="33569"/>
                  </a:cubicBezTo>
                  <a:cubicBezTo>
                    <a:pt x="52013" y="33457"/>
                    <a:pt x="52157" y="33397"/>
                    <a:pt x="52390" y="33380"/>
                  </a:cubicBezTo>
                  <a:cubicBezTo>
                    <a:pt x="52457" y="33376"/>
                    <a:pt x="52525" y="33372"/>
                    <a:pt x="52592" y="33372"/>
                  </a:cubicBezTo>
                  <a:cubicBezTo>
                    <a:pt x="53339" y="33372"/>
                    <a:pt x="54076" y="33665"/>
                    <a:pt x="54614" y="34175"/>
                  </a:cubicBezTo>
                  <a:lnTo>
                    <a:pt x="54634" y="34194"/>
                  </a:lnTo>
                  <a:cubicBezTo>
                    <a:pt x="54711" y="34267"/>
                    <a:pt x="54790" y="34342"/>
                    <a:pt x="54893" y="34372"/>
                  </a:cubicBezTo>
                  <a:cubicBezTo>
                    <a:pt x="54931" y="34384"/>
                    <a:pt x="54975" y="34388"/>
                    <a:pt x="55021" y="34388"/>
                  </a:cubicBezTo>
                  <a:cubicBezTo>
                    <a:pt x="55067" y="34388"/>
                    <a:pt x="55116" y="34384"/>
                    <a:pt x="55163" y="34378"/>
                  </a:cubicBezTo>
                  <a:cubicBezTo>
                    <a:pt x="55210" y="34372"/>
                    <a:pt x="55257" y="34366"/>
                    <a:pt x="55304" y="34366"/>
                  </a:cubicBezTo>
                  <a:lnTo>
                    <a:pt x="55315" y="34368"/>
                  </a:lnTo>
                  <a:cubicBezTo>
                    <a:pt x="55467" y="34370"/>
                    <a:pt x="55617" y="34438"/>
                    <a:pt x="55763" y="34507"/>
                  </a:cubicBezTo>
                  <a:cubicBezTo>
                    <a:pt x="55908" y="34573"/>
                    <a:pt x="56060" y="34642"/>
                    <a:pt x="56210" y="34642"/>
                  </a:cubicBezTo>
                  <a:cubicBezTo>
                    <a:pt x="56270" y="34642"/>
                    <a:pt x="56326" y="34631"/>
                    <a:pt x="56380" y="34610"/>
                  </a:cubicBezTo>
                  <a:cubicBezTo>
                    <a:pt x="56442" y="34584"/>
                    <a:pt x="56495" y="34546"/>
                    <a:pt x="56547" y="34507"/>
                  </a:cubicBezTo>
                  <a:cubicBezTo>
                    <a:pt x="56596" y="34471"/>
                    <a:pt x="56643" y="34436"/>
                    <a:pt x="56697" y="34413"/>
                  </a:cubicBezTo>
                  <a:cubicBezTo>
                    <a:pt x="56774" y="34381"/>
                    <a:pt x="56860" y="34372"/>
                    <a:pt x="56962" y="34372"/>
                  </a:cubicBezTo>
                  <a:lnTo>
                    <a:pt x="57074" y="34374"/>
                  </a:lnTo>
                  <a:cubicBezTo>
                    <a:pt x="57095" y="34374"/>
                    <a:pt x="57117" y="34374"/>
                    <a:pt x="57138" y="34372"/>
                  </a:cubicBezTo>
                  <a:cubicBezTo>
                    <a:pt x="57511" y="34359"/>
                    <a:pt x="57843" y="34171"/>
                    <a:pt x="58166" y="33991"/>
                  </a:cubicBezTo>
                  <a:cubicBezTo>
                    <a:pt x="58246" y="33946"/>
                    <a:pt x="58327" y="33901"/>
                    <a:pt x="58406" y="33860"/>
                  </a:cubicBezTo>
                  <a:cubicBezTo>
                    <a:pt x="58612" y="33751"/>
                    <a:pt x="58921" y="33622"/>
                    <a:pt x="59225" y="33622"/>
                  </a:cubicBezTo>
                  <a:cubicBezTo>
                    <a:pt x="59396" y="33622"/>
                    <a:pt x="59551" y="33665"/>
                    <a:pt x="59681" y="33749"/>
                  </a:cubicBezTo>
                  <a:cubicBezTo>
                    <a:pt x="59707" y="33764"/>
                    <a:pt x="59730" y="33783"/>
                    <a:pt x="59756" y="33800"/>
                  </a:cubicBezTo>
                  <a:cubicBezTo>
                    <a:pt x="59814" y="33843"/>
                    <a:pt x="59876" y="33888"/>
                    <a:pt x="59949" y="33909"/>
                  </a:cubicBezTo>
                  <a:cubicBezTo>
                    <a:pt x="60011" y="33929"/>
                    <a:pt x="60078" y="33929"/>
                    <a:pt x="60142" y="33931"/>
                  </a:cubicBezTo>
                  <a:cubicBezTo>
                    <a:pt x="60210" y="33931"/>
                    <a:pt x="60275" y="33931"/>
                    <a:pt x="60335" y="33954"/>
                  </a:cubicBezTo>
                  <a:cubicBezTo>
                    <a:pt x="60440" y="33995"/>
                    <a:pt x="60506" y="34094"/>
                    <a:pt x="60560" y="34188"/>
                  </a:cubicBezTo>
                  <a:lnTo>
                    <a:pt x="60568" y="34205"/>
                  </a:lnTo>
                  <a:lnTo>
                    <a:pt x="60587" y="34201"/>
                  </a:lnTo>
                  <a:cubicBezTo>
                    <a:pt x="60630" y="34191"/>
                    <a:pt x="60679" y="34187"/>
                    <a:pt x="60731" y="34187"/>
                  </a:cubicBezTo>
                  <a:cubicBezTo>
                    <a:pt x="60794" y="34187"/>
                    <a:pt x="60861" y="34193"/>
                    <a:pt x="60926" y="34199"/>
                  </a:cubicBezTo>
                  <a:cubicBezTo>
                    <a:pt x="60967" y="34203"/>
                    <a:pt x="61007" y="34207"/>
                    <a:pt x="61046" y="34209"/>
                  </a:cubicBezTo>
                  <a:cubicBezTo>
                    <a:pt x="61078" y="34211"/>
                    <a:pt x="61109" y="34212"/>
                    <a:pt x="61141" y="34212"/>
                  </a:cubicBezTo>
                  <a:cubicBezTo>
                    <a:pt x="61467" y="34212"/>
                    <a:pt x="61791" y="34102"/>
                    <a:pt x="62047" y="33905"/>
                  </a:cubicBezTo>
                  <a:cubicBezTo>
                    <a:pt x="62417" y="33618"/>
                    <a:pt x="62670" y="33140"/>
                    <a:pt x="62796" y="32485"/>
                  </a:cubicBezTo>
                  <a:lnTo>
                    <a:pt x="62801" y="32463"/>
                  </a:lnTo>
                  <a:cubicBezTo>
                    <a:pt x="62820" y="32365"/>
                    <a:pt x="62839" y="32264"/>
                    <a:pt x="62891" y="32180"/>
                  </a:cubicBezTo>
                  <a:cubicBezTo>
                    <a:pt x="62929" y="32122"/>
                    <a:pt x="62981" y="32075"/>
                    <a:pt x="63036" y="32026"/>
                  </a:cubicBezTo>
                  <a:cubicBezTo>
                    <a:pt x="63079" y="31987"/>
                    <a:pt x="63124" y="31949"/>
                    <a:pt x="63161" y="31902"/>
                  </a:cubicBezTo>
                  <a:cubicBezTo>
                    <a:pt x="63257" y="31782"/>
                    <a:pt x="63291" y="31617"/>
                    <a:pt x="63257" y="31452"/>
                  </a:cubicBezTo>
                  <a:cubicBezTo>
                    <a:pt x="63221" y="31289"/>
                    <a:pt x="63126" y="31154"/>
                    <a:pt x="62993" y="31083"/>
                  </a:cubicBezTo>
                  <a:cubicBezTo>
                    <a:pt x="62912" y="30927"/>
                    <a:pt x="62970" y="30698"/>
                    <a:pt x="63116" y="30599"/>
                  </a:cubicBezTo>
                  <a:cubicBezTo>
                    <a:pt x="63274" y="30488"/>
                    <a:pt x="63486" y="30466"/>
                    <a:pt x="63656" y="30447"/>
                  </a:cubicBezTo>
                  <a:cubicBezTo>
                    <a:pt x="63983" y="30413"/>
                    <a:pt x="64333" y="30381"/>
                    <a:pt x="64680" y="30381"/>
                  </a:cubicBezTo>
                  <a:cubicBezTo>
                    <a:pt x="64956" y="30381"/>
                    <a:pt x="65202" y="30402"/>
                    <a:pt x="65432" y="30445"/>
                  </a:cubicBezTo>
                  <a:cubicBezTo>
                    <a:pt x="66077" y="30567"/>
                    <a:pt x="66610" y="30895"/>
                    <a:pt x="66899" y="31343"/>
                  </a:cubicBezTo>
                  <a:cubicBezTo>
                    <a:pt x="66972" y="31456"/>
                    <a:pt x="67030" y="31578"/>
                    <a:pt x="67088" y="31698"/>
                  </a:cubicBezTo>
                  <a:cubicBezTo>
                    <a:pt x="67152" y="31829"/>
                    <a:pt x="67218" y="31966"/>
                    <a:pt x="67304" y="32090"/>
                  </a:cubicBezTo>
                  <a:cubicBezTo>
                    <a:pt x="67321" y="32116"/>
                    <a:pt x="67338" y="32140"/>
                    <a:pt x="67356" y="32165"/>
                  </a:cubicBezTo>
                  <a:cubicBezTo>
                    <a:pt x="67409" y="32238"/>
                    <a:pt x="67458" y="32307"/>
                    <a:pt x="67488" y="32386"/>
                  </a:cubicBezTo>
                  <a:cubicBezTo>
                    <a:pt x="67512" y="32446"/>
                    <a:pt x="67523" y="32512"/>
                    <a:pt x="67533" y="32579"/>
                  </a:cubicBezTo>
                  <a:lnTo>
                    <a:pt x="67540" y="32613"/>
                  </a:lnTo>
                  <a:cubicBezTo>
                    <a:pt x="67606" y="32992"/>
                    <a:pt x="67748" y="33365"/>
                    <a:pt x="67947" y="33693"/>
                  </a:cubicBezTo>
                  <a:lnTo>
                    <a:pt x="67964" y="33721"/>
                  </a:lnTo>
                  <a:cubicBezTo>
                    <a:pt x="68005" y="33785"/>
                    <a:pt x="68043" y="33849"/>
                    <a:pt x="68065" y="33920"/>
                  </a:cubicBezTo>
                  <a:cubicBezTo>
                    <a:pt x="68073" y="33948"/>
                    <a:pt x="68080" y="33978"/>
                    <a:pt x="68086" y="34006"/>
                  </a:cubicBezTo>
                  <a:cubicBezTo>
                    <a:pt x="68101" y="34074"/>
                    <a:pt x="68114" y="34145"/>
                    <a:pt x="68161" y="34201"/>
                  </a:cubicBezTo>
                  <a:cubicBezTo>
                    <a:pt x="68206" y="34256"/>
                    <a:pt x="68275" y="34286"/>
                    <a:pt x="68330" y="34312"/>
                  </a:cubicBezTo>
                  <a:lnTo>
                    <a:pt x="69001" y="34601"/>
                  </a:lnTo>
                  <a:cubicBezTo>
                    <a:pt x="69286" y="34728"/>
                    <a:pt x="69612" y="34869"/>
                    <a:pt x="69837" y="35113"/>
                  </a:cubicBezTo>
                  <a:cubicBezTo>
                    <a:pt x="69922" y="35205"/>
                    <a:pt x="69995" y="35317"/>
                    <a:pt x="70066" y="35422"/>
                  </a:cubicBezTo>
                  <a:cubicBezTo>
                    <a:pt x="70199" y="35621"/>
                    <a:pt x="70336" y="35825"/>
                    <a:pt x="70554" y="35928"/>
                  </a:cubicBezTo>
                  <a:cubicBezTo>
                    <a:pt x="70657" y="35977"/>
                    <a:pt x="70775" y="36000"/>
                    <a:pt x="70910" y="36000"/>
                  </a:cubicBezTo>
                  <a:cubicBezTo>
                    <a:pt x="71015" y="36000"/>
                    <a:pt x="71131" y="35985"/>
                    <a:pt x="71272" y="35955"/>
                  </a:cubicBezTo>
                  <a:cubicBezTo>
                    <a:pt x="71638" y="35880"/>
                    <a:pt x="71992" y="35754"/>
                    <a:pt x="72324" y="35583"/>
                  </a:cubicBezTo>
                  <a:lnTo>
                    <a:pt x="72333" y="35578"/>
                  </a:lnTo>
                  <a:cubicBezTo>
                    <a:pt x="72399" y="35544"/>
                    <a:pt x="72470" y="35508"/>
                    <a:pt x="72543" y="35508"/>
                  </a:cubicBezTo>
                  <a:cubicBezTo>
                    <a:pt x="72690" y="35508"/>
                    <a:pt x="72798" y="35660"/>
                    <a:pt x="72813" y="35799"/>
                  </a:cubicBezTo>
                  <a:cubicBezTo>
                    <a:pt x="72830" y="35955"/>
                    <a:pt x="72768" y="36110"/>
                    <a:pt x="72712" y="36247"/>
                  </a:cubicBezTo>
                  <a:lnTo>
                    <a:pt x="72279" y="37327"/>
                  </a:lnTo>
                  <a:cubicBezTo>
                    <a:pt x="72099" y="37776"/>
                    <a:pt x="71855" y="38244"/>
                    <a:pt x="71413" y="38304"/>
                  </a:cubicBezTo>
                  <a:cubicBezTo>
                    <a:pt x="71378" y="38308"/>
                    <a:pt x="71338" y="38309"/>
                    <a:pt x="71296" y="38309"/>
                  </a:cubicBezTo>
                  <a:cubicBezTo>
                    <a:pt x="71253" y="38309"/>
                    <a:pt x="71209" y="38308"/>
                    <a:pt x="71165" y="38306"/>
                  </a:cubicBezTo>
                  <a:cubicBezTo>
                    <a:pt x="71120" y="38304"/>
                    <a:pt x="71075" y="38301"/>
                    <a:pt x="71030" y="38301"/>
                  </a:cubicBezTo>
                  <a:cubicBezTo>
                    <a:pt x="70938" y="38301"/>
                    <a:pt x="70865" y="38312"/>
                    <a:pt x="70801" y="38334"/>
                  </a:cubicBezTo>
                  <a:cubicBezTo>
                    <a:pt x="70719" y="38363"/>
                    <a:pt x="70638" y="38415"/>
                    <a:pt x="70563" y="38492"/>
                  </a:cubicBezTo>
                  <a:cubicBezTo>
                    <a:pt x="70327" y="38723"/>
                    <a:pt x="70207" y="39090"/>
                    <a:pt x="70229" y="39495"/>
                  </a:cubicBezTo>
                  <a:cubicBezTo>
                    <a:pt x="70246" y="39773"/>
                    <a:pt x="70321" y="40035"/>
                    <a:pt x="70391" y="40255"/>
                  </a:cubicBezTo>
                  <a:lnTo>
                    <a:pt x="70402" y="40290"/>
                  </a:lnTo>
                  <a:lnTo>
                    <a:pt x="70432" y="40270"/>
                  </a:lnTo>
                  <a:cubicBezTo>
                    <a:pt x="70501" y="40225"/>
                    <a:pt x="70565" y="40191"/>
                    <a:pt x="70625" y="40167"/>
                  </a:cubicBezTo>
                  <a:cubicBezTo>
                    <a:pt x="70741" y="40125"/>
                    <a:pt x="70865" y="40103"/>
                    <a:pt x="70994" y="40103"/>
                  </a:cubicBezTo>
                  <a:cubicBezTo>
                    <a:pt x="71251" y="40103"/>
                    <a:pt x="71506" y="40195"/>
                    <a:pt x="71692" y="40354"/>
                  </a:cubicBezTo>
                  <a:cubicBezTo>
                    <a:pt x="71707" y="40367"/>
                    <a:pt x="71722" y="40380"/>
                    <a:pt x="71735" y="40392"/>
                  </a:cubicBezTo>
                  <a:cubicBezTo>
                    <a:pt x="71782" y="40433"/>
                    <a:pt x="71829" y="40476"/>
                    <a:pt x="71887" y="40506"/>
                  </a:cubicBezTo>
                  <a:cubicBezTo>
                    <a:pt x="71941" y="40532"/>
                    <a:pt x="71996" y="40547"/>
                    <a:pt x="72056" y="40547"/>
                  </a:cubicBezTo>
                  <a:cubicBezTo>
                    <a:pt x="72230" y="40547"/>
                    <a:pt x="72431" y="40429"/>
                    <a:pt x="72566" y="40247"/>
                  </a:cubicBezTo>
                  <a:cubicBezTo>
                    <a:pt x="72622" y="40172"/>
                    <a:pt x="72671" y="40090"/>
                    <a:pt x="72718" y="40011"/>
                  </a:cubicBezTo>
                  <a:cubicBezTo>
                    <a:pt x="72800" y="39872"/>
                    <a:pt x="72879" y="39741"/>
                    <a:pt x="72995" y="39638"/>
                  </a:cubicBezTo>
                  <a:cubicBezTo>
                    <a:pt x="73072" y="39572"/>
                    <a:pt x="73166" y="39520"/>
                    <a:pt x="73256" y="39471"/>
                  </a:cubicBezTo>
                  <a:cubicBezTo>
                    <a:pt x="73303" y="39445"/>
                    <a:pt x="73350" y="39420"/>
                    <a:pt x="73395" y="39392"/>
                  </a:cubicBezTo>
                  <a:cubicBezTo>
                    <a:pt x="73509" y="39323"/>
                    <a:pt x="73618" y="39233"/>
                    <a:pt x="73734" y="39120"/>
                  </a:cubicBezTo>
                  <a:cubicBezTo>
                    <a:pt x="73929" y="38929"/>
                    <a:pt x="74096" y="38711"/>
                    <a:pt x="74257" y="38498"/>
                  </a:cubicBezTo>
                  <a:lnTo>
                    <a:pt x="75266" y="37172"/>
                  </a:lnTo>
                  <a:cubicBezTo>
                    <a:pt x="75371" y="37033"/>
                    <a:pt x="75503" y="36859"/>
                    <a:pt x="75525" y="36658"/>
                  </a:cubicBezTo>
                  <a:cubicBezTo>
                    <a:pt x="75529" y="36613"/>
                    <a:pt x="75529" y="36566"/>
                    <a:pt x="75529" y="36521"/>
                  </a:cubicBezTo>
                  <a:cubicBezTo>
                    <a:pt x="75529" y="36412"/>
                    <a:pt x="75529" y="36311"/>
                    <a:pt x="75591" y="36238"/>
                  </a:cubicBezTo>
                  <a:cubicBezTo>
                    <a:pt x="75636" y="36187"/>
                    <a:pt x="75703" y="36163"/>
                    <a:pt x="75773" y="36137"/>
                  </a:cubicBezTo>
                  <a:cubicBezTo>
                    <a:pt x="75833" y="36114"/>
                    <a:pt x="75898" y="36092"/>
                    <a:pt x="75949" y="36050"/>
                  </a:cubicBezTo>
                  <a:cubicBezTo>
                    <a:pt x="76035" y="35979"/>
                    <a:pt x="76069" y="35870"/>
                    <a:pt x="76101" y="35767"/>
                  </a:cubicBezTo>
                  <a:cubicBezTo>
                    <a:pt x="76133" y="35662"/>
                    <a:pt x="76163" y="35563"/>
                    <a:pt x="76243" y="35505"/>
                  </a:cubicBezTo>
                  <a:cubicBezTo>
                    <a:pt x="76285" y="35471"/>
                    <a:pt x="76339" y="35454"/>
                    <a:pt x="76397" y="35437"/>
                  </a:cubicBezTo>
                  <a:cubicBezTo>
                    <a:pt x="76444" y="35422"/>
                    <a:pt x="76491" y="35407"/>
                    <a:pt x="76536" y="35381"/>
                  </a:cubicBezTo>
                  <a:cubicBezTo>
                    <a:pt x="76708" y="35283"/>
                    <a:pt x="76757" y="35066"/>
                    <a:pt x="76783" y="34869"/>
                  </a:cubicBezTo>
                  <a:cubicBezTo>
                    <a:pt x="76888" y="34051"/>
                    <a:pt x="76913" y="33222"/>
                    <a:pt x="76855" y="32399"/>
                  </a:cubicBezTo>
                  <a:cubicBezTo>
                    <a:pt x="76980" y="32388"/>
                    <a:pt x="77085" y="32275"/>
                    <a:pt x="77164" y="32060"/>
                  </a:cubicBezTo>
                  <a:cubicBezTo>
                    <a:pt x="77273" y="31771"/>
                    <a:pt x="77395" y="31441"/>
                    <a:pt x="77355" y="31109"/>
                  </a:cubicBezTo>
                  <a:cubicBezTo>
                    <a:pt x="77329" y="30901"/>
                    <a:pt x="77245" y="30713"/>
                    <a:pt x="77153" y="30522"/>
                  </a:cubicBezTo>
                  <a:cubicBezTo>
                    <a:pt x="77072" y="30351"/>
                    <a:pt x="76926" y="30169"/>
                    <a:pt x="76759" y="30169"/>
                  </a:cubicBezTo>
                  <a:cubicBezTo>
                    <a:pt x="76740" y="30169"/>
                    <a:pt x="76720" y="30171"/>
                    <a:pt x="76701" y="30175"/>
                  </a:cubicBezTo>
                  <a:cubicBezTo>
                    <a:pt x="76716" y="29961"/>
                    <a:pt x="76562" y="29764"/>
                    <a:pt x="76390" y="29674"/>
                  </a:cubicBezTo>
                  <a:cubicBezTo>
                    <a:pt x="76266" y="29608"/>
                    <a:pt x="76123" y="29575"/>
                    <a:pt x="75943" y="29575"/>
                  </a:cubicBezTo>
                  <a:cubicBezTo>
                    <a:pt x="75884" y="29575"/>
                    <a:pt x="75822" y="29579"/>
                    <a:pt x="75754" y="29586"/>
                  </a:cubicBezTo>
                  <a:lnTo>
                    <a:pt x="75733" y="29588"/>
                  </a:lnTo>
                  <a:lnTo>
                    <a:pt x="75731" y="29609"/>
                  </a:lnTo>
                  <a:cubicBezTo>
                    <a:pt x="75703" y="29854"/>
                    <a:pt x="75488" y="30068"/>
                    <a:pt x="75242" y="30091"/>
                  </a:cubicBezTo>
                  <a:lnTo>
                    <a:pt x="75212" y="30096"/>
                  </a:lnTo>
                  <a:lnTo>
                    <a:pt x="75221" y="30126"/>
                  </a:lnTo>
                  <a:cubicBezTo>
                    <a:pt x="75246" y="30235"/>
                    <a:pt x="75259" y="30378"/>
                    <a:pt x="75167" y="30426"/>
                  </a:cubicBezTo>
                  <a:cubicBezTo>
                    <a:pt x="75150" y="30435"/>
                    <a:pt x="75133" y="30439"/>
                    <a:pt x="75116" y="30439"/>
                  </a:cubicBezTo>
                  <a:cubicBezTo>
                    <a:pt x="75085" y="30439"/>
                    <a:pt x="75056" y="30424"/>
                    <a:pt x="75030" y="30393"/>
                  </a:cubicBezTo>
                  <a:cubicBezTo>
                    <a:pt x="74968" y="30323"/>
                    <a:pt x="74931" y="30190"/>
                    <a:pt x="74944" y="30081"/>
                  </a:cubicBezTo>
                  <a:cubicBezTo>
                    <a:pt x="74953" y="30010"/>
                    <a:pt x="74972" y="29772"/>
                    <a:pt x="74871" y="29656"/>
                  </a:cubicBezTo>
                  <a:cubicBezTo>
                    <a:pt x="74835" y="29616"/>
                    <a:pt x="74790" y="29594"/>
                    <a:pt x="74730" y="29592"/>
                  </a:cubicBezTo>
                  <a:cubicBezTo>
                    <a:pt x="74670" y="29592"/>
                    <a:pt x="74619" y="29618"/>
                    <a:pt x="74584" y="29667"/>
                  </a:cubicBezTo>
                  <a:cubicBezTo>
                    <a:pt x="74514" y="29766"/>
                    <a:pt x="74516" y="29946"/>
                    <a:pt x="74554" y="30083"/>
                  </a:cubicBezTo>
                  <a:cubicBezTo>
                    <a:pt x="74541" y="30085"/>
                    <a:pt x="74527" y="30087"/>
                    <a:pt x="74513" y="30087"/>
                  </a:cubicBezTo>
                  <a:cubicBezTo>
                    <a:pt x="74375" y="30087"/>
                    <a:pt x="74231" y="29964"/>
                    <a:pt x="74186" y="29809"/>
                  </a:cubicBezTo>
                  <a:cubicBezTo>
                    <a:pt x="74132" y="29626"/>
                    <a:pt x="74184" y="29429"/>
                    <a:pt x="74227" y="29256"/>
                  </a:cubicBezTo>
                  <a:lnTo>
                    <a:pt x="74237" y="29217"/>
                  </a:lnTo>
                  <a:lnTo>
                    <a:pt x="74197" y="29224"/>
                  </a:lnTo>
                  <a:cubicBezTo>
                    <a:pt x="74100" y="29239"/>
                    <a:pt x="73991" y="29256"/>
                    <a:pt x="73884" y="29256"/>
                  </a:cubicBezTo>
                  <a:cubicBezTo>
                    <a:pt x="73804" y="29256"/>
                    <a:pt x="73736" y="29247"/>
                    <a:pt x="73674" y="29228"/>
                  </a:cubicBezTo>
                  <a:cubicBezTo>
                    <a:pt x="73522" y="29181"/>
                    <a:pt x="73365" y="29037"/>
                    <a:pt x="73380" y="28864"/>
                  </a:cubicBezTo>
                  <a:cubicBezTo>
                    <a:pt x="73393" y="28712"/>
                    <a:pt x="73526" y="28598"/>
                    <a:pt x="73667" y="28500"/>
                  </a:cubicBezTo>
                  <a:lnTo>
                    <a:pt x="73753" y="28437"/>
                  </a:lnTo>
                  <a:cubicBezTo>
                    <a:pt x="74124" y="28180"/>
                    <a:pt x="74505" y="27913"/>
                    <a:pt x="74644" y="27488"/>
                  </a:cubicBezTo>
                  <a:cubicBezTo>
                    <a:pt x="74664" y="27428"/>
                    <a:pt x="74679" y="27364"/>
                    <a:pt x="74691" y="27302"/>
                  </a:cubicBezTo>
                  <a:cubicBezTo>
                    <a:pt x="74721" y="27171"/>
                    <a:pt x="74749" y="27049"/>
                    <a:pt x="74824" y="26948"/>
                  </a:cubicBezTo>
                  <a:cubicBezTo>
                    <a:pt x="74899" y="26846"/>
                    <a:pt x="75011" y="26781"/>
                    <a:pt x="75131" y="26715"/>
                  </a:cubicBezTo>
                  <a:cubicBezTo>
                    <a:pt x="75234" y="26657"/>
                    <a:pt x="75341" y="26597"/>
                    <a:pt x="75422" y="26507"/>
                  </a:cubicBezTo>
                  <a:cubicBezTo>
                    <a:pt x="75501" y="26419"/>
                    <a:pt x="75553" y="26308"/>
                    <a:pt x="75602" y="26201"/>
                  </a:cubicBezTo>
                  <a:cubicBezTo>
                    <a:pt x="75662" y="26068"/>
                    <a:pt x="75718" y="25944"/>
                    <a:pt x="75825" y="25860"/>
                  </a:cubicBezTo>
                  <a:cubicBezTo>
                    <a:pt x="75917" y="25787"/>
                    <a:pt x="76041" y="25755"/>
                    <a:pt x="76161" y="25725"/>
                  </a:cubicBezTo>
                  <a:cubicBezTo>
                    <a:pt x="76298" y="25691"/>
                    <a:pt x="76440" y="25654"/>
                    <a:pt x="76543" y="25554"/>
                  </a:cubicBezTo>
                  <a:cubicBezTo>
                    <a:pt x="76618" y="25483"/>
                    <a:pt x="76660" y="25391"/>
                    <a:pt x="76703" y="25303"/>
                  </a:cubicBezTo>
                  <a:cubicBezTo>
                    <a:pt x="76729" y="25249"/>
                    <a:pt x="76755" y="25196"/>
                    <a:pt x="76785" y="25147"/>
                  </a:cubicBezTo>
                  <a:cubicBezTo>
                    <a:pt x="76898" y="24973"/>
                    <a:pt x="77091" y="24866"/>
                    <a:pt x="77277" y="24761"/>
                  </a:cubicBezTo>
                  <a:cubicBezTo>
                    <a:pt x="77466" y="24656"/>
                    <a:pt x="77661" y="24547"/>
                    <a:pt x="77783" y="24367"/>
                  </a:cubicBezTo>
                  <a:cubicBezTo>
                    <a:pt x="77809" y="24326"/>
                    <a:pt x="77832" y="24281"/>
                    <a:pt x="77856" y="24238"/>
                  </a:cubicBezTo>
                  <a:cubicBezTo>
                    <a:pt x="77907" y="24140"/>
                    <a:pt x="77957" y="24047"/>
                    <a:pt x="78044" y="23996"/>
                  </a:cubicBezTo>
                  <a:cubicBezTo>
                    <a:pt x="78115" y="23955"/>
                    <a:pt x="78201" y="23949"/>
                    <a:pt x="78267" y="23949"/>
                  </a:cubicBezTo>
                  <a:cubicBezTo>
                    <a:pt x="78295" y="23949"/>
                    <a:pt x="78323" y="23951"/>
                    <a:pt x="78351" y="23951"/>
                  </a:cubicBezTo>
                  <a:cubicBezTo>
                    <a:pt x="78559" y="23960"/>
                    <a:pt x="78758" y="23970"/>
                    <a:pt x="78955" y="23979"/>
                  </a:cubicBezTo>
                  <a:cubicBezTo>
                    <a:pt x="79156" y="23987"/>
                    <a:pt x="79356" y="23996"/>
                    <a:pt x="79563" y="24005"/>
                  </a:cubicBezTo>
                  <a:lnTo>
                    <a:pt x="79568" y="24005"/>
                  </a:lnTo>
                  <a:lnTo>
                    <a:pt x="79572" y="24002"/>
                  </a:lnTo>
                  <a:cubicBezTo>
                    <a:pt x="79615" y="23990"/>
                    <a:pt x="79660" y="23981"/>
                    <a:pt x="79705" y="23981"/>
                  </a:cubicBezTo>
                  <a:cubicBezTo>
                    <a:pt x="79883" y="23981"/>
                    <a:pt x="80063" y="24101"/>
                    <a:pt x="80236" y="24215"/>
                  </a:cubicBezTo>
                  <a:cubicBezTo>
                    <a:pt x="80315" y="24268"/>
                    <a:pt x="80397" y="24322"/>
                    <a:pt x="80480" y="24365"/>
                  </a:cubicBezTo>
                  <a:cubicBezTo>
                    <a:pt x="80598" y="24426"/>
                    <a:pt x="80718" y="24458"/>
                    <a:pt x="80828" y="24458"/>
                  </a:cubicBezTo>
                  <a:cubicBezTo>
                    <a:pt x="80870" y="24458"/>
                    <a:pt x="80911" y="24453"/>
                    <a:pt x="80950" y="24444"/>
                  </a:cubicBezTo>
                  <a:cubicBezTo>
                    <a:pt x="81117" y="24401"/>
                    <a:pt x="81243" y="24260"/>
                    <a:pt x="81252" y="24107"/>
                  </a:cubicBezTo>
                  <a:cubicBezTo>
                    <a:pt x="81346" y="24071"/>
                    <a:pt x="81449" y="24054"/>
                    <a:pt x="81556" y="24054"/>
                  </a:cubicBezTo>
                  <a:cubicBezTo>
                    <a:pt x="81798" y="24054"/>
                    <a:pt x="82032" y="24146"/>
                    <a:pt x="82194" y="24311"/>
                  </a:cubicBezTo>
                  <a:lnTo>
                    <a:pt x="82209" y="24326"/>
                  </a:lnTo>
                  <a:cubicBezTo>
                    <a:pt x="82242" y="24358"/>
                    <a:pt x="82274" y="24390"/>
                    <a:pt x="82319" y="24410"/>
                  </a:cubicBezTo>
                  <a:cubicBezTo>
                    <a:pt x="82342" y="24420"/>
                    <a:pt x="82368" y="24425"/>
                    <a:pt x="82394" y="24425"/>
                  </a:cubicBezTo>
                  <a:cubicBezTo>
                    <a:pt x="82507" y="24425"/>
                    <a:pt x="82604" y="24332"/>
                    <a:pt x="82649" y="24245"/>
                  </a:cubicBezTo>
                  <a:cubicBezTo>
                    <a:pt x="82679" y="24182"/>
                    <a:pt x="82696" y="24114"/>
                    <a:pt x="82711" y="24050"/>
                  </a:cubicBezTo>
                  <a:cubicBezTo>
                    <a:pt x="82724" y="23998"/>
                    <a:pt x="82737" y="23943"/>
                    <a:pt x="82758" y="23893"/>
                  </a:cubicBezTo>
                  <a:cubicBezTo>
                    <a:pt x="82837" y="23705"/>
                    <a:pt x="83036" y="23572"/>
                    <a:pt x="83242" y="23572"/>
                  </a:cubicBezTo>
                  <a:lnTo>
                    <a:pt x="83251" y="23572"/>
                  </a:lnTo>
                  <a:cubicBezTo>
                    <a:pt x="83459" y="23576"/>
                    <a:pt x="83656" y="23715"/>
                    <a:pt x="83731" y="23910"/>
                  </a:cubicBezTo>
                  <a:lnTo>
                    <a:pt x="83737" y="23930"/>
                  </a:lnTo>
                  <a:cubicBezTo>
                    <a:pt x="83754" y="23979"/>
                    <a:pt x="83776" y="24035"/>
                    <a:pt x="83827" y="24062"/>
                  </a:cubicBezTo>
                  <a:cubicBezTo>
                    <a:pt x="83848" y="24072"/>
                    <a:pt x="83874" y="24076"/>
                    <a:pt x="83903" y="24076"/>
                  </a:cubicBezTo>
                  <a:cubicBezTo>
                    <a:pt x="83918" y="24076"/>
                    <a:pt x="83933" y="24075"/>
                    <a:pt x="83949" y="24073"/>
                  </a:cubicBezTo>
                  <a:lnTo>
                    <a:pt x="84519" y="24009"/>
                  </a:lnTo>
                  <a:lnTo>
                    <a:pt x="84519" y="24009"/>
                  </a:lnTo>
                  <a:cubicBezTo>
                    <a:pt x="84478" y="24101"/>
                    <a:pt x="84489" y="24217"/>
                    <a:pt x="84551" y="24298"/>
                  </a:cubicBezTo>
                  <a:cubicBezTo>
                    <a:pt x="84564" y="24313"/>
                    <a:pt x="84577" y="24328"/>
                    <a:pt x="84590" y="24341"/>
                  </a:cubicBezTo>
                  <a:cubicBezTo>
                    <a:pt x="84609" y="24362"/>
                    <a:pt x="84628" y="24384"/>
                    <a:pt x="84639" y="24407"/>
                  </a:cubicBezTo>
                  <a:cubicBezTo>
                    <a:pt x="84658" y="24446"/>
                    <a:pt x="84658" y="24482"/>
                    <a:pt x="84637" y="24519"/>
                  </a:cubicBezTo>
                  <a:cubicBezTo>
                    <a:pt x="84585" y="24611"/>
                    <a:pt x="84425" y="24677"/>
                    <a:pt x="84298" y="24690"/>
                  </a:cubicBezTo>
                  <a:lnTo>
                    <a:pt x="84264" y="24695"/>
                  </a:lnTo>
                  <a:lnTo>
                    <a:pt x="84427" y="25157"/>
                  </a:lnTo>
                  <a:lnTo>
                    <a:pt x="84457" y="25121"/>
                  </a:lnTo>
                  <a:cubicBezTo>
                    <a:pt x="84673" y="24855"/>
                    <a:pt x="84928" y="24662"/>
                    <a:pt x="85198" y="24566"/>
                  </a:cubicBezTo>
                  <a:cubicBezTo>
                    <a:pt x="85370" y="24504"/>
                    <a:pt x="85556" y="24474"/>
                    <a:pt x="85770" y="24474"/>
                  </a:cubicBezTo>
                  <a:cubicBezTo>
                    <a:pt x="86068" y="24474"/>
                    <a:pt x="86368" y="24532"/>
                    <a:pt x="86700" y="24600"/>
                  </a:cubicBezTo>
                  <a:lnTo>
                    <a:pt x="86722" y="24605"/>
                  </a:lnTo>
                  <a:lnTo>
                    <a:pt x="86730" y="24585"/>
                  </a:lnTo>
                  <a:cubicBezTo>
                    <a:pt x="86805" y="24418"/>
                    <a:pt x="86809" y="24215"/>
                    <a:pt x="86737" y="24045"/>
                  </a:cubicBezTo>
                  <a:lnTo>
                    <a:pt x="86730" y="24026"/>
                  </a:lnTo>
                  <a:lnTo>
                    <a:pt x="86711" y="24028"/>
                  </a:lnTo>
                  <a:cubicBezTo>
                    <a:pt x="86702" y="24029"/>
                    <a:pt x="86692" y="24030"/>
                    <a:pt x="86683" y="24030"/>
                  </a:cubicBezTo>
                  <a:cubicBezTo>
                    <a:pt x="86557" y="24030"/>
                    <a:pt x="86433" y="23949"/>
                    <a:pt x="86383" y="23833"/>
                  </a:cubicBezTo>
                  <a:cubicBezTo>
                    <a:pt x="86332" y="23709"/>
                    <a:pt x="86370" y="23550"/>
                    <a:pt x="86471" y="23463"/>
                  </a:cubicBezTo>
                  <a:cubicBezTo>
                    <a:pt x="86509" y="23430"/>
                    <a:pt x="86554" y="23407"/>
                    <a:pt x="86602" y="23381"/>
                  </a:cubicBezTo>
                  <a:cubicBezTo>
                    <a:pt x="86666" y="23347"/>
                    <a:pt x="86734" y="23313"/>
                    <a:pt x="86782" y="23253"/>
                  </a:cubicBezTo>
                  <a:cubicBezTo>
                    <a:pt x="86814" y="23214"/>
                    <a:pt x="86833" y="23169"/>
                    <a:pt x="86852" y="23124"/>
                  </a:cubicBezTo>
                  <a:cubicBezTo>
                    <a:pt x="86867" y="23092"/>
                    <a:pt x="86880" y="23060"/>
                    <a:pt x="86899" y="23032"/>
                  </a:cubicBezTo>
                  <a:cubicBezTo>
                    <a:pt x="86959" y="22938"/>
                    <a:pt x="87066" y="22882"/>
                    <a:pt x="87169" y="22828"/>
                  </a:cubicBezTo>
                  <a:lnTo>
                    <a:pt x="87193" y="22816"/>
                  </a:lnTo>
                  <a:cubicBezTo>
                    <a:pt x="87469" y="22670"/>
                    <a:pt x="87724" y="22488"/>
                    <a:pt x="87953" y="22278"/>
                  </a:cubicBezTo>
                  <a:cubicBezTo>
                    <a:pt x="88011" y="22224"/>
                    <a:pt x="88069" y="22166"/>
                    <a:pt x="88099" y="22091"/>
                  </a:cubicBezTo>
                  <a:cubicBezTo>
                    <a:pt x="88123" y="22031"/>
                    <a:pt x="88127" y="21965"/>
                    <a:pt x="88131" y="21899"/>
                  </a:cubicBezTo>
                  <a:cubicBezTo>
                    <a:pt x="88140" y="21802"/>
                    <a:pt x="88146" y="21710"/>
                    <a:pt x="88215" y="21661"/>
                  </a:cubicBezTo>
                  <a:cubicBezTo>
                    <a:pt x="88258" y="21631"/>
                    <a:pt x="88313" y="21626"/>
                    <a:pt x="88365" y="21620"/>
                  </a:cubicBezTo>
                  <a:lnTo>
                    <a:pt x="90107" y="21442"/>
                  </a:lnTo>
                  <a:cubicBezTo>
                    <a:pt x="90137" y="21440"/>
                    <a:pt x="90167" y="21438"/>
                    <a:pt x="90199" y="21438"/>
                  </a:cubicBezTo>
                  <a:cubicBezTo>
                    <a:pt x="90368" y="21438"/>
                    <a:pt x="90509" y="21481"/>
                    <a:pt x="90578" y="21554"/>
                  </a:cubicBezTo>
                  <a:cubicBezTo>
                    <a:pt x="90614" y="21590"/>
                    <a:pt x="90629" y="21635"/>
                    <a:pt x="90627" y="21686"/>
                  </a:cubicBezTo>
                  <a:cubicBezTo>
                    <a:pt x="90621" y="21813"/>
                    <a:pt x="90494" y="21890"/>
                    <a:pt x="90370" y="21965"/>
                  </a:cubicBezTo>
                  <a:cubicBezTo>
                    <a:pt x="90344" y="21978"/>
                    <a:pt x="90321" y="21993"/>
                    <a:pt x="90299" y="22008"/>
                  </a:cubicBezTo>
                  <a:cubicBezTo>
                    <a:pt x="90192" y="22074"/>
                    <a:pt x="90113" y="22211"/>
                    <a:pt x="90117" y="22319"/>
                  </a:cubicBezTo>
                  <a:cubicBezTo>
                    <a:pt x="90122" y="22381"/>
                    <a:pt x="90152" y="22430"/>
                    <a:pt x="90205" y="22458"/>
                  </a:cubicBezTo>
                  <a:cubicBezTo>
                    <a:pt x="90245" y="22479"/>
                    <a:pt x="90285" y="22482"/>
                    <a:pt x="90324" y="22482"/>
                  </a:cubicBezTo>
                  <a:cubicBezTo>
                    <a:pt x="90336" y="22482"/>
                    <a:pt x="90348" y="22481"/>
                    <a:pt x="90359" y="22481"/>
                  </a:cubicBezTo>
                  <a:cubicBezTo>
                    <a:pt x="90372" y="22481"/>
                    <a:pt x="90385" y="22480"/>
                    <a:pt x="90398" y="22480"/>
                  </a:cubicBezTo>
                  <a:cubicBezTo>
                    <a:pt x="90428" y="22480"/>
                    <a:pt x="90460" y="22484"/>
                    <a:pt x="90488" y="22498"/>
                  </a:cubicBezTo>
                  <a:cubicBezTo>
                    <a:pt x="90514" y="22511"/>
                    <a:pt x="90533" y="22535"/>
                    <a:pt x="90554" y="22558"/>
                  </a:cubicBezTo>
                  <a:cubicBezTo>
                    <a:pt x="90578" y="22584"/>
                    <a:pt x="90599" y="22610"/>
                    <a:pt x="90629" y="22629"/>
                  </a:cubicBezTo>
                  <a:cubicBezTo>
                    <a:pt x="90660" y="22648"/>
                    <a:pt x="90694" y="22657"/>
                    <a:pt x="90732" y="22657"/>
                  </a:cubicBezTo>
                  <a:cubicBezTo>
                    <a:pt x="90795" y="22657"/>
                    <a:pt x="90867" y="22631"/>
                    <a:pt x="90947" y="22580"/>
                  </a:cubicBezTo>
                  <a:cubicBezTo>
                    <a:pt x="91103" y="22479"/>
                    <a:pt x="91244" y="22349"/>
                    <a:pt x="91381" y="22222"/>
                  </a:cubicBezTo>
                  <a:cubicBezTo>
                    <a:pt x="91632" y="21991"/>
                    <a:pt x="91870" y="21770"/>
                    <a:pt x="92189" y="21727"/>
                  </a:cubicBezTo>
                  <a:lnTo>
                    <a:pt x="92221" y="21723"/>
                  </a:lnTo>
                  <a:cubicBezTo>
                    <a:pt x="92294" y="21714"/>
                    <a:pt x="92380" y="21706"/>
                    <a:pt x="92433" y="21644"/>
                  </a:cubicBezTo>
                  <a:cubicBezTo>
                    <a:pt x="92470" y="21605"/>
                    <a:pt x="92483" y="21554"/>
                    <a:pt x="92493" y="21509"/>
                  </a:cubicBezTo>
                  <a:lnTo>
                    <a:pt x="92727" y="20607"/>
                  </a:lnTo>
                  <a:cubicBezTo>
                    <a:pt x="92903" y="20527"/>
                    <a:pt x="93102" y="20485"/>
                    <a:pt x="93303" y="20485"/>
                  </a:cubicBezTo>
                  <a:cubicBezTo>
                    <a:pt x="93524" y="20485"/>
                    <a:pt x="93740" y="20534"/>
                    <a:pt x="93931" y="20630"/>
                  </a:cubicBezTo>
                  <a:cubicBezTo>
                    <a:pt x="93991" y="20660"/>
                    <a:pt x="94045" y="20722"/>
                    <a:pt x="94051" y="20770"/>
                  </a:cubicBezTo>
                  <a:cubicBezTo>
                    <a:pt x="94053" y="20789"/>
                    <a:pt x="94047" y="20802"/>
                    <a:pt x="94032" y="20814"/>
                  </a:cubicBezTo>
                  <a:cubicBezTo>
                    <a:pt x="94020" y="20826"/>
                    <a:pt x="94002" y="20830"/>
                    <a:pt x="93981" y="20830"/>
                  </a:cubicBezTo>
                  <a:cubicBezTo>
                    <a:pt x="93958" y="20830"/>
                    <a:pt x="93931" y="20824"/>
                    <a:pt x="93905" y="20819"/>
                  </a:cubicBezTo>
                  <a:lnTo>
                    <a:pt x="93882" y="20812"/>
                  </a:lnTo>
                  <a:cubicBezTo>
                    <a:pt x="93854" y="20807"/>
                    <a:pt x="93827" y="20804"/>
                    <a:pt x="93799" y="20804"/>
                  </a:cubicBezTo>
                  <a:cubicBezTo>
                    <a:pt x="93607" y="20804"/>
                    <a:pt x="93406" y="20929"/>
                    <a:pt x="93290" y="21123"/>
                  </a:cubicBezTo>
                  <a:cubicBezTo>
                    <a:pt x="93170" y="21327"/>
                    <a:pt x="93140" y="21571"/>
                    <a:pt x="93115" y="21785"/>
                  </a:cubicBezTo>
                  <a:lnTo>
                    <a:pt x="93061" y="22220"/>
                  </a:lnTo>
                  <a:cubicBezTo>
                    <a:pt x="93055" y="22278"/>
                    <a:pt x="93046" y="22329"/>
                    <a:pt x="93014" y="22364"/>
                  </a:cubicBezTo>
                  <a:cubicBezTo>
                    <a:pt x="92984" y="22398"/>
                    <a:pt x="92935" y="22411"/>
                    <a:pt x="92885" y="22421"/>
                  </a:cubicBezTo>
                  <a:cubicBezTo>
                    <a:pt x="92851" y="22430"/>
                    <a:pt x="92817" y="22438"/>
                    <a:pt x="92785" y="22456"/>
                  </a:cubicBezTo>
                  <a:cubicBezTo>
                    <a:pt x="92693" y="22501"/>
                    <a:pt x="92635" y="22608"/>
                    <a:pt x="92643" y="22708"/>
                  </a:cubicBezTo>
                  <a:cubicBezTo>
                    <a:pt x="92146" y="22715"/>
                    <a:pt x="91679" y="23051"/>
                    <a:pt x="91516" y="23520"/>
                  </a:cubicBezTo>
                  <a:cubicBezTo>
                    <a:pt x="91493" y="23505"/>
                    <a:pt x="91465" y="23497"/>
                    <a:pt x="91435" y="23497"/>
                  </a:cubicBezTo>
                  <a:cubicBezTo>
                    <a:pt x="91345" y="23497"/>
                    <a:pt x="91238" y="23570"/>
                    <a:pt x="91184" y="23666"/>
                  </a:cubicBezTo>
                  <a:cubicBezTo>
                    <a:pt x="91169" y="23694"/>
                    <a:pt x="91154" y="23724"/>
                    <a:pt x="91139" y="23754"/>
                  </a:cubicBezTo>
                  <a:cubicBezTo>
                    <a:pt x="91094" y="23848"/>
                    <a:pt x="91054" y="23938"/>
                    <a:pt x="90968" y="23973"/>
                  </a:cubicBezTo>
                  <a:cubicBezTo>
                    <a:pt x="90947" y="23981"/>
                    <a:pt x="90925" y="23985"/>
                    <a:pt x="90899" y="23992"/>
                  </a:cubicBezTo>
                  <a:cubicBezTo>
                    <a:pt x="90861" y="23998"/>
                    <a:pt x="90820" y="24007"/>
                    <a:pt x="90786" y="24032"/>
                  </a:cubicBezTo>
                  <a:cubicBezTo>
                    <a:pt x="90728" y="24073"/>
                    <a:pt x="90709" y="24142"/>
                    <a:pt x="90692" y="24206"/>
                  </a:cubicBezTo>
                  <a:cubicBezTo>
                    <a:pt x="90674" y="24266"/>
                    <a:pt x="90657" y="24324"/>
                    <a:pt x="90614" y="24352"/>
                  </a:cubicBezTo>
                  <a:cubicBezTo>
                    <a:pt x="90591" y="24367"/>
                    <a:pt x="90565" y="24373"/>
                    <a:pt x="90529" y="24373"/>
                  </a:cubicBezTo>
                  <a:cubicBezTo>
                    <a:pt x="90505" y="24373"/>
                    <a:pt x="90479" y="24371"/>
                    <a:pt x="90456" y="24369"/>
                  </a:cubicBezTo>
                  <a:cubicBezTo>
                    <a:pt x="90429" y="24366"/>
                    <a:pt x="90403" y="24364"/>
                    <a:pt x="90379" y="24364"/>
                  </a:cubicBezTo>
                  <a:cubicBezTo>
                    <a:pt x="90343" y="24364"/>
                    <a:pt x="90310" y="24368"/>
                    <a:pt x="90282" y="24380"/>
                  </a:cubicBezTo>
                  <a:cubicBezTo>
                    <a:pt x="90195" y="24416"/>
                    <a:pt x="90156" y="24510"/>
                    <a:pt x="90122" y="24592"/>
                  </a:cubicBezTo>
                  <a:lnTo>
                    <a:pt x="90115" y="24602"/>
                  </a:lnTo>
                  <a:cubicBezTo>
                    <a:pt x="89955" y="24988"/>
                    <a:pt x="89640" y="25299"/>
                    <a:pt x="89254" y="25455"/>
                  </a:cubicBezTo>
                  <a:lnTo>
                    <a:pt x="89224" y="25468"/>
                  </a:lnTo>
                  <a:cubicBezTo>
                    <a:pt x="89162" y="25494"/>
                    <a:pt x="89098" y="25519"/>
                    <a:pt x="89046" y="25564"/>
                  </a:cubicBezTo>
                  <a:cubicBezTo>
                    <a:pt x="89012" y="25594"/>
                    <a:pt x="88986" y="25633"/>
                    <a:pt x="88960" y="25669"/>
                  </a:cubicBezTo>
                  <a:cubicBezTo>
                    <a:pt x="88928" y="25712"/>
                    <a:pt x="88898" y="25755"/>
                    <a:pt x="88858" y="25781"/>
                  </a:cubicBezTo>
                  <a:cubicBezTo>
                    <a:pt x="88798" y="25821"/>
                    <a:pt x="88720" y="25824"/>
                    <a:pt x="88641" y="25826"/>
                  </a:cubicBezTo>
                  <a:cubicBezTo>
                    <a:pt x="88596" y="25826"/>
                    <a:pt x="88547" y="25828"/>
                    <a:pt x="88502" y="25836"/>
                  </a:cubicBezTo>
                  <a:cubicBezTo>
                    <a:pt x="88172" y="25901"/>
                    <a:pt x="88046" y="26308"/>
                    <a:pt x="88088" y="26678"/>
                  </a:cubicBezTo>
                  <a:cubicBezTo>
                    <a:pt x="88067" y="26672"/>
                    <a:pt x="88045" y="26668"/>
                    <a:pt x="88022" y="26668"/>
                  </a:cubicBezTo>
                  <a:cubicBezTo>
                    <a:pt x="87899" y="26668"/>
                    <a:pt x="87761" y="26760"/>
                    <a:pt x="87754" y="26899"/>
                  </a:cubicBezTo>
                  <a:cubicBezTo>
                    <a:pt x="87752" y="26959"/>
                    <a:pt x="87776" y="27021"/>
                    <a:pt x="87823" y="27071"/>
                  </a:cubicBezTo>
                  <a:cubicBezTo>
                    <a:pt x="87876" y="27125"/>
                    <a:pt x="87950" y="27157"/>
                    <a:pt x="88022" y="27157"/>
                  </a:cubicBezTo>
                  <a:cubicBezTo>
                    <a:pt x="88028" y="27157"/>
                    <a:pt x="88035" y="27157"/>
                    <a:pt x="88041" y="27156"/>
                  </a:cubicBezTo>
                  <a:lnTo>
                    <a:pt x="88041" y="27156"/>
                  </a:lnTo>
                  <a:cubicBezTo>
                    <a:pt x="88035" y="27175"/>
                    <a:pt x="88033" y="27197"/>
                    <a:pt x="88037" y="27220"/>
                  </a:cubicBezTo>
                  <a:cubicBezTo>
                    <a:pt x="88054" y="27319"/>
                    <a:pt x="88161" y="27415"/>
                    <a:pt x="88256" y="27448"/>
                  </a:cubicBezTo>
                  <a:cubicBezTo>
                    <a:pt x="88403" y="27503"/>
                    <a:pt x="88549" y="27565"/>
                    <a:pt x="88536" y="27679"/>
                  </a:cubicBezTo>
                  <a:cubicBezTo>
                    <a:pt x="88530" y="27737"/>
                    <a:pt x="88496" y="27797"/>
                    <a:pt x="88459" y="27857"/>
                  </a:cubicBezTo>
                  <a:cubicBezTo>
                    <a:pt x="88408" y="27945"/>
                    <a:pt x="88352" y="28037"/>
                    <a:pt x="88388" y="28129"/>
                  </a:cubicBezTo>
                  <a:cubicBezTo>
                    <a:pt x="88406" y="28167"/>
                    <a:pt x="88397" y="28215"/>
                    <a:pt x="88371" y="28255"/>
                  </a:cubicBezTo>
                  <a:cubicBezTo>
                    <a:pt x="88341" y="28299"/>
                    <a:pt x="88294" y="28325"/>
                    <a:pt x="88252" y="28325"/>
                  </a:cubicBezTo>
                  <a:cubicBezTo>
                    <a:pt x="88246" y="28325"/>
                    <a:pt x="88240" y="28325"/>
                    <a:pt x="88234" y="28324"/>
                  </a:cubicBezTo>
                  <a:lnTo>
                    <a:pt x="88217" y="28322"/>
                  </a:lnTo>
                  <a:lnTo>
                    <a:pt x="88206" y="28335"/>
                  </a:lnTo>
                  <a:cubicBezTo>
                    <a:pt x="88097" y="28487"/>
                    <a:pt x="88086" y="28675"/>
                    <a:pt x="88084" y="28889"/>
                  </a:cubicBezTo>
                  <a:lnTo>
                    <a:pt x="88080" y="29427"/>
                  </a:lnTo>
                  <a:cubicBezTo>
                    <a:pt x="88080" y="29492"/>
                    <a:pt x="88076" y="29554"/>
                    <a:pt x="88041" y="29592"/>
                  </a:cubicBezTo>
                  <a:cubicBezTo>
                    <a:pt x="88031" y="29603"/>
                    <a:pt x="88018" y="29611"/>
                    <a:pt x="88005" y="29622"/>
                  </a:cubicBezTo>
                  <a:cubicBezTo>
                    <a:pt x="87992" y="29631"/>
                    <a:pt x="87979" y="29641"/>
                    <a:pt x="87968" y="29652"/>
                  </a:cubicBezTo>
                  <a:cubicBezTo>
                    <a:pt x="87887" y="29731"/>
                    <a:pt x="87900" y="29858"/>
                    <a:pt x="87908" y="29944"/>
                  </a:cubicBezTo>
                  <a:cubicBezTo>
                    <a:pt x="87958" y="30417"/>
                    <a:pt x="87936" y="30895"/>
                    <a:pt x="87844" y="31362"/>
                  </a:cubicBezTo>
                  <a:cubicBezTo>
                    <a:pt x="87838" y="31396"/>
                    <a:pt x="87831" y="31430"/>
                    <a:pt x="87823" y="31465"/>
                  </a:cubicBezTo>
                  <a:cubicBezTo>
                    <a:pt x="87791" y="31623"/>
                    <a:pt x="87756" y="31786"/>
                    <a:pt x="87759" y="31951"/>
                  </a:cubicBezTo>
                  <a:cubicBezTo>
                    <a:pt x="87761" y="32013"/>
                    <a:pt x="87767" y="32092"/>
                    <a:pt x="87808" y="32157"/>
                  </a:cubicBezTo>
                  <a:cubicBezTo>
                    <a:pt x="87833" y="32197"/>
                    <a:pt x="87870" y="32230"/>
                    <a:pt x="87904" y="32260"/>
                  </a:cubicBezTo>
                  <a:cubicBezTo>
                    <a:pt x="87943" y="32294"/>
                    <a:pt x="87979" y="32326"/>
                    <a:pt x="87998" y="32369"/>
                  </a:cubicBezTo>
                  <a:cubicBezTo>
                    <a:pt x="88020" y="32416"/>
                    <a:pt x="88020" y="32478"/>
                    <a:pt x="88020" y="32536"/>
                  </a:cubicBezTo>
                  <a:cubicBezTo>
                    <a:pt x="88020" y="32624"/>
                    <a:pt x="88020" y="32716"/>
                    <a:pt x="88091" y="32774"/>
                  </a:cubicBezTo>
                  <a:cubicBezTo>
                    <a:pt x="88120" y="32799"/>
                    <a:pt x="88159" y="32811"/>
                    <a:pt x="88200" y="32811"/>
                  </a:cubicBezTo>
                  <a:cubicBezTo>
                    <a:pt x="88249" y="32811"/>
                    <a:pt x="88301" y="32793"/>
                    <a:pt x="88339" y="32759"/>
                  </a:cubicBezTo>
                  <a:cubicBezTo>
                    <a:pt x="88391" y="32712"/>
                    <a:pt x="88423" y="32641"/>
                    <a:pt x="88429" y="32557"/>
                  </a:cubicBezTo>
                  <a:cubicBezTo>
                    <a:pt x="88453" y="32562"/>
                    <a:pt x="88474" y="32564"/>
                    <a:pt x="88496" y="32564"/>
                  </a:cubicBezTo>
                  <a:cubicBezTo>
                    <a:pt x="88609" y="32564"/>
                    <a:pt x="88652" y="32515"/>
                    <a:pt x="88669" y="32472"/>
                  </a:cubicBezTo>
                  <a:cubicBezTo>
                    <a:pt x="88680" y="32444"/>
                    <a:pt x="88678" y="32414"/>
                    <a:pt x="88678" y="32386"/>
                  </a:cubicBezTo>
                  <a:cubicBezTo>
                    <a:pt x="88678" y="32369"/>
                    <a:pt x="88675" y="32350"/>
                    <a:pt x="88680" y="32335"/>
                  </a:cubicBezTo>
                  <a:cubicBezTo>
                    <a:pt x="88693" y="32264"/>
                    <a:pt x="88774" y="32225"/>
                    <a:pt x="88823" y="32210"/>
                  </a:cubicBezTo>
                  <a:cubicBezTo>
                    <a:pt x="88838" y="32204"/>
                    <a:pt x="88855" y="32197"/>
                    <a:pt x="88873" y="32193"/>
                  </a:cubicBezTo>
                  <a:cubicBezTo>
                    <a:pt x="88930" y="32176"/>
                    <a:pt x="88990" y="32157"/>
                    <a:pt x="89038" y="32116"/>
                  </a:cubicBezTo>
                  <a:cubicBezTo>
                    <a:pt x="89119" y="32047"/>
                    <a:pt x="89138" y="31936"/>
                    <a:pt x="89143" y="31855"/>
                  </a:cubicBezTo>
                  <a:cubicBezTo>
                    <a:pt x="89143" y="31814"/>
                    <a:pt x="89143" y="31775"/>
                    <a:pt x="89140" y="31739"/>
                  </a:cubicBezTo>
                  <a:cubicBezTo>
                    <a:pt x="89138" y="31685"/>
                    <a:pt x="89136" y="31636"/>
                    <a:pt x="89140" y="31587"/>
                  </a:cubicBezTo>
                  <a:cubicBezTo>
                    <a:pt x="89147" y="31535"/>
                    <a:pt x="89160" y="31486"/>
                    <a:pt x="89175" y="31433"/>
                  </a:cubicBezTo>
                  <a:cubicBezTo>
                    <a:pt x="89185" y="31392"/>
                    <a:pt x="89196" y="31351"/>
                    <a:pt x="89203" y="31308"/>
                  </a:cubicBezTo>
                  <a:cubicBezTo>
                    <a:pt x="89215" y="31231"/>
                    <a:pt x="89228" y="31094"/>
                    <a:pt x="89170" y="31008"/>
                  </a:cubicBezTo>
                  <a:cubicBezTo>
                    <a:pt x="89181" y="31000"/>
                    <a:pt x="89194" y="30991"/>
                    <a:pt x="89207" y="30987"/>
                  </a:cubicBezTo>
                  <a:cubicBezTo>
                    <a:pt x="89447" y="30893"/>
                    <a:pt x="89695" y="30824"/>
                    <a:pt x="89950" y="30779"/>
                  </a:cubicBezTo>
                  <a:cubicBezTo>
                    <a:pt x="90053" y="30762"/>
                    <a:pt x="90195" y="30738"/>
                    <a:pt x="90261" y="30629"/>
                  </a:cubicBezTo>
                  <a:cubicBezTo>
                    <a:pt x="90291" y="30578"/>
                    <a:pt x="90297" y="30516"/>
                    <a:pt x="90297" y="30468"/>
                  </a:cubicBezTo>
                  <a:cubicBezTo>
                    <a:pt x="90302" y="30310"/>
                    <a:pt x="90263" y="30154"/>
                    <a:pt x="90225" y="30004"/>
                  </a:cubicBezTo>
                  <a:cubicBezTo>
                    <a:pt x="90186" y="29851"/>
                    <a:pt x="90147" y="29693"/>
                    <a:pt x="90154" y="29534"/>
                  </a:cubicBezTo>
                  <a:cubicBezTo>
                    <a:pt x="90167" y="29333"/>
                    <a:pt x="90257" y="29136"/>
                    <a:pt x="90338" y="28962"/>
                  </a:cubicBezTo>
                  <a:cubicBezTo>
                    <a:pt x="90353" y="28930"/>
                    <a:pt x="90370" y="28900"/>
                    <a:pt x="90394" y="28885"/>
                  </a:cubicBezTo>
                  <a:cubicBezTo>
                    <a:pt x="90413" y="28874"/>
                    <a:pt x="90437" y="28872"/>
                    <a:pt x="90462" y="28870"/>
                  </a:cubicBezTo>
                  <a:cubicBezTo>
                    <a:pt x="90486" y="28868"/>
                    <a:pt x="90512" y="28866"/>
                    <a:pt x="90537" y="28855"/>
                  </a:cubicBezTo>
                  <a:cubicBezTo>
                    <a:pt x="90591" y="28834"/>
                    <a:pt x="90651" y="28774"/>
                    <a:pt x="90644" y="28615"/>
                  </a:cubicBezTo>
                  <a:lnTo>
                    <a:pt x="90644" y="28615"/>
                  </a:lnTo>
                  <a:cubicBezTo>
                    <a:pt x="90663" y="28623"/>
                    <a:pt x="90683" y="28626"/>
                    <a:pt x="90705" y="28626"/>
                  </a:cubicBezTo>
                  <a:cubicBezTo>
                    <a:pt x="90772" y="28626"/>
                    <a:pt x="90849" y="28593"/>
                    <a:pt x="90906" y="28536"/>
                  </a:cubicBezTo>
                  <a:cubicBezTo>
                    <a:pt x="90932" y="28510"/>
                    <a:pt x="90953" y="28485"/>
                    <a:pt x="90974" y="28457"/>
                  </a:cubicBezTo>
                  <a:cubicBezTo>
                    <a:pt x="91019" y="28403"/>
                    <a:pt x="91060" y="28352"/>
                    <a:pt x="91118" y="28324"/>
                  </a:cubicBezTo>
                  <a:cubicBezTo>
                    <a:pt x="91161" y="28302"/>
                    <a:pt x="91212" y="28298"/>
                    <a:pt x="91266" y="28292"/>
                  </a:cubicBezTo>
                  <a:cubicBezTo>
                    <a:pt x="91304" y="28285"/>
                    <a:pt x="91345" y="28281"/>
                    <a:pt x="91386" y="28270"/>
                  </a:cubicBezTo>
                  <a:cubicBezTo>
                    <a:pt x="91546" y="28221"/>
                    <a:pt x="91643" y="28075"/>
                    <a:pt x="91733" y="27934"/>
                  </a:cubicBezTo>
                  <a:cubicBezTo>
                    <a:pt x="91823" y="27797"/>
                    <a:pt x="91906" y="27666"/>
                    <a:pt x="92046" y="27619"/>
                  </a:cubicBezTo>
                  <a:cubicBezTo>
                    <a:pt x="92054" y="27617"/>
                    <a:pt x="92061" y="27615"/>
                    <a:pt x="92069" y="27613"/>
                  </a:cubicBezTo>
                  <a:cubicBezTo>
                    <a:pt x="92101" y="27602"/>
                    <a:pt x="92140" y="27591"/>
                    <a:pt x="92166" y="27561"/>
                  </a:cubicBezTo>
                  <a:cubicBezTo>
                    <a:pt x="92183" y="27544"/>
                    <a:pt x="92191" y="27523"/>
                    <a:pt x="92200" y="27503"/>
                  </a:cubicBezTo>
                  <a:cubicBezTo>
                    <a:pt x="92204" y="27488"/>
                    <a:pt x="92211" y="27473"/>
                    <a:pt x="92219" y="27463"/>
                  </a:cubicBezTo>
                  <a:cubicBezTo>
                    <a:pt x="92235" y="27444"/>
                    <a:pt x="92256" y="27437"/>
                    <a:pt x="92282" y="27437"/>
                  </a:cubicBezTo>
                  <a:cubicBezTo>
                    <a:pt x="92314" y="27437"/>
                    <a:pt x="92353" y="27448"/>
                    <a:pt x="92395" y="27460"/>
                  </a:cubicBezTo>
                  <a:cubicBezTo>
                    <a:pt x="92441" y="27474"/>
                    <a:pt x="92491" y="27487"/>
                    <a:pt x="92536" y="27487"/>
                  </a:cubicBezTo>
                  <a:cubicBezTo>
                    <a:pt x="92567" y="27487"/>
                    <a:pt x="92596" y="27481"/>
                    <a:pt x="92620" y="27465"/>
                  </a:cubicBezTo>
                  <a:lnTo>
                    <a:pt x="92628" y="27460"/>
                  </a:lnTo>
                  <a:lnTo>
                    <a:pt x="92631" y="27452"/>
                  </a:lnTo>
                  <a:cubicBezTo>
                    <a:pt x="92656" y="27385"/>
                    <a:pt x="92654" y="27304"/>
                    <a:pt x="92620" y="27233"/>
                  </a:cubicBezTo>
                  <a:cubicBezTo>
                    <a:pt x="92586" y="27161"/>
                    <a:pt x="92528" y="27107"/>
                    <a:pt x="92459" y="27083"/>
                  </a:cubicBezTo>
                  <a:cubicBezTo>
                    <a:pt x="92414" y="27068"/>
                    <a:pt x="92367" y="27062"/>
                    <a:pt x="92318" y="27056"/>
                  </a:cubicBezTo>
                  <a:cubicBezTo>
                    <a:pt x="92223" y="27045"/>
                    <a:pt x="92142" y="27034"/>
                    <a:pt x="92118" y="26966"/>
                  </a:cubicBezTo>
                  <a:cubicBezTo>
                    <a:pt x="92097" y="26906"/>
                    <a:pt x="92136" y="26841"/>
                    <a:pt x="92174" y="26773"/>
                  </a:cubicBezTo>
                  <a:cubicBezTo>
                    <a:pt x="92221" y="26693"/>
                    <a:pt x="92275" y="26606"/>
                    <a:pt x="92219" y="26522"/>
                  </a:cubicBezTo>
                  <a:cubicBezTo>
                    <a:pt x="92211" y="26511"/>
                    <a:pt x="92202" y="26503"/>
                    <a:pt x="92193" y="26494"/>
                  </a:cubicBezTo>
                  <a:cubicBezTo>
                    <a:pt x="92183" y="26483"/>
                    <a:pt x="92172" y="26473"/>
                    <a:pt x="92168" y="26462"/>
                  </a:cubicBezTo>
                  <a:cubicBezTo>
                    <a:pt x="92155" y="26430"/>
                    <a:pt x="92178" y="26391"/>
                    <a:pt x="92208" y="26372"/>
                  </a:cubicBezTo>
                  <a:cubicBezTo>
                    <a:pt x="92236" y="26355"/>
                    <a:pt x="92271" y="26349"/>
                    <a:pt x="92307" y="26340"/>
                  </a:cubicBezTo>
                  <a:cubicBezTo>
                    <a:pt x="92318" y="26338"/>
                    <a:pt x="92328" y="26336"/>
                    <a:pt x="92337" y="26334"/>
                  </a:cubicBezTo>
                  <a:cubicBezTo>
                    <a:pt x="92455" y="26306"/>
                    <a:pt x="92538" y="26241"/>
                    <a:pt x="92571" y="26160"/>
                  </a:cubicBezTo>
                  <a:cubicBezTo>
                    <a:pt x="92590" y="26106"/>
                    <a:pt x="92581" y="26040"/>
                    <a:pt x="92547" y="25991"/>
                  </a:cubicBezTo>
                  <a:cubicBezTo>
                    <a:pt x="92517" y="25948"/>
                    <a:pt x="92476" y="25924"/>
                    <a:pt x="92431" y="25924"/>
                  </a:cubicBezTo>
                  <a:lnTo>
                    <a:pt x="92423" y="25924"/>
                  </a:lnTo>
                  <a:cubicBezTo>
                    <a:pt x="92406" y="25926"/>
                    <a:pt x="92388" y="25931"/>
                    <a:pt x="92373" y="25935"/>
                  </a:cubicBezTo>
                  <a:cubicBezTo>
                    <a:pt x="92358" y="25939"/>
                    <a:pt x="92346" y="25944"/>
                    <a:pt x="92326" y="25944"/>
                  </a:cubicBezTo>
                  <a:cubicBezTo>
                    <a:pt x="92305" y="25941"/>
                    <a:pt x="92281" y="25926"/>
                    <a:pt x="92256" y="25911"/>
                  </a:cubicBezTo>
                  <a:cubicBezTo>
                    <a:pt x="92225" y="25894"/>
                    <a:pt x="92192" y="25876"/>
                    <a:pt x="92159" y="25876"/>
                  </a:cubicBezTo>
                  <a:cubicBezTo>
                    <a:pt x="92147" y="25876"/>
                    <a:pt x="92136" y="25879"/>
                    <a:pt x="92125" y="25884"/>
                  </a:cubicBezTo>
                  <a:cubicBezTo>
                    <a:pt x="92084" y="25903"/>
                    <a:pt x="92065" y="25948"/>
                    <a:pt x="92050" y="25986"/>
                  </a:cubicBezTo>
                  <a:cubicBezTo>
                    <a:pt x="92041" y="26008"/>
                    <a:pt x="92035" y="26025"/>
                    <a:pt x="92026" y="26036"/>
                  </a:cubicBezTo>
                  <a:cubicBezTo>
                    <a:pt x="92013" y="25978"/>
                    <a:pt x="91960" y="25933"/>
                    <a:pt x="91900" y="25914"/>
                  </a:cubicBezTo>
                  <a:cubicBezTo>
                    <a:pt x="91879" y="25907"/>
                    <a:pt x="91857" y="25901"/>
                    <a:pt x="91834" y="25896"/>
                  </a:cubicBezTo>
                  <a:cubicBezTo>
                    <a:pt x="91795" y="25888"/>
                    <a:pt x="91756" y="25877"/>
                    <a:pt x="91724" y="25856"/>
                  </a:cubicBezTo>
                  <a:cubicBezTo>
                    <a:pt x="91656" y="25809"/>
                    <a:pt x="91643" y="25708"/>
                    <a:pt x="91634" y="25618"/>
                  </a:cubicBezTo>
                  <a:cubicBezTo>
                    <a:pt x="91624" y="25494"/>
                    <a:pt x="91613" y="25365"/>
                    <a:pt x="91639" y="25243"/>
                  </a:cubicBezTo>
                  <a:cubicBezTo>
                    <a:pt x="91669" y="25110"/>
                    <a:pt x="91744" y="25003"/>
                    <a:pt x="91842" y="24958"/>
                  </a:cubicBezTo>
                  <a:cubicBezTo>
                    <a:pt x="91857" y="24952"/>
                    <a:pt x="91872" y="24945"/>
                    <a:pt x="91889" y="24937"/>
                  </a:cubicBezTo>
                  <a:cubicBezTo>
                    <a:pt x="91960" y="24909"/>
                    <a:pt x="92037" y="24879"/>
                    <a:pt x="92050" y="24797"/>
                  </a:cubicBezTo>
                  <a:cubicBezTo>
                    <a:pt x="92054" y="24774"/>
                    <a:pt x="92050" y="24750"/>
                    <a:pt x="92048" y="24729"/>
                  </a:cubicBezTo>
                  <a:cubicBezTo>
                    <a:pt x="92046" y="24714"/>
                    <a:pt x="92041" y="24699"/>
                    <a:pt x="92043" y="24686"/>
                  </a:cubicBezTo>
                  <a:cubicBezTo>
                    <a:pt x="92048" y="24622"/>
                    <a:pt x="92114" y="24592"/>
                    <a:pt x="92189" y="24557"/>
                  </a:cubicBezTo>
                  <a:cubicBezTo>
                    <a:pt x="92264" y="24523"/>
                    <a:pt x="92348" y="24485"/>
                    <a:pt x="92373" y="24403"/>
                  </a:cubicBezTo>
                  <a:cubicBezTo>
                    <a:pt x="92382" y="24377"/>
                    <a:pt x="92382" y="24354"/>
                    <a:pt x="92382" y="24330"/>
                  </a:cubicBezTo>
                  <a:cubicBezTo>
                    <a:pt x="92384" y="24313"/>
                    <a:pt x="92384" y="24296"/>
                    <a:pt x="92388" y="24279"/>
                  </a:cubicBezTo>
                  <a:cubicBezTo>
                    <a:pt x="92397" y="24240"/>
                    <a:pt x="92427" y="24206"/>
                    <a:pt x="92455" y="24176"/>
                  </a:cubicBezTo>
                  <a:cubicBezTo>
                    <a:pt x="92487" y="24137"/>
                    <a:pt x="92517" y="24101"/>
                    <a:pt x="92543" y="24065"/>
                  </a:cubicBezTo>
                  <a:cubicBezTo>
                    <a:pt x="92592" y="24002"/>
                    <a:pt x="92637" y="23943"/>
                    <a:pt x="92706" y="23889"/>
                  </a:cubicBezTo>
                  <a:cubicBezTo>
                    <a:pt x="92776" y="23831"/>
                    <a:pt x="92800" y="23741"/>
                    <a:pt x="92823" y="23655"/>
                  </a:cubicBezTo>
                  <a:cubicBezTo>
                    <a:pt x="92840" y="23587"/>
                    <a:pt x="92858" y="23523"/>
                    <a:pt x="92900" y="23473"/>
                  </a:cubicBezTo>
                  <a:cubicBezTo>
                    <a:pt x="92960" y="23398"/>
                    <a:pt x="93055" y="23383"/>
                    <a:pt x="93123" y="23383"/>
                  </a:cubicBezTo>
                  <a:cubicBezTo>
                    <a:pt x="93181" y="23383"/>
                    <a:pt x="93245" y="23394"/>
                    <a:pt x="93308" y="23413"/>
                  </a:cubicBezTo>
                  <a:cubicBezTo>
                    <a:pt x="93342" y="23424"/>
                    <a:pt x="93378" y="23437"/>
                    <a:pt x="93413" y="23450"/>
                  </a:cubicBezTo>
                  <a:cubicBezTo>
                    <a:pt x="93512" y="23485"/>
                    <a:pt x="93615" y="23521"/>
                    <a:pt x="93721" y="23521"/>
                  </a:cubicBezTo>
                  <a:cubicBezTo>
                    <a:pt x="93738" y="23521"/>
                    <a:pt x="93755" y="23520"/>
                    <a:pt x="93772" y="23518"/>
                  </a:cubicBezTo>
                  <a:cubicBezTo>
                    <a:pt x="94032" y="23488"/>
                    <a:pt x="94190" y="23229"/>
                    <a:pt x="94302" y="23006"/>
                  </a:cubicBezTo>
                  <a:cubicBezTo>
                    <a:pt x="94336" y="22938"/>
                    <a:pt x="94407" y="22876"/>
                    <a:pt x="94454" y="22876"/>
                  </a:cubicBezTo>
                  <a:cubicBezTo>
                    <a:pt x="94469" y="22876"/>
                    <a:pt x="94479" y="22882"/>
                    <a:pt x="94490" y="22897"/>
                  </a:cubicBezTo>
                  <a:cubicBezTo>
                    <a:pt x="94497" y="22906"/>
                    <a:pt x="94501" y="22921"/>
                    <a:pt x="94505" y="22933"/>
                  </a:cubicBezTo>
                  <a:cubicBezTo>
                    <a:pt x="94509" y="22948"/>
                    <a:pt x="94512" y="22961"/>
                    <a:pt x="94518" y="22974"/>
                  </a:cubicBezTo>
                  <a:cubicBezTo>
                    <a:pt x="94550" y="23036"/>
                    <a:pt x="94617" y="23053"/>
                    <a:pt x="94679" y="23068"/>
                  </a:cubicBezTo>
                  <a:cubicBezTo>
                    <a:pt x="94726" y="23081"/>
                    <a:pt x="94769" y="23092"/>
                    <a:pt x="94799" y="23118"/>
                  </a:cubicBezTo>
                  <a:cubicBezTo>
                    <a:pt x="94831" y="23150"/>
                    <a:pt x="94844" y="23201"/>
                    <a:pt x="94854" y="23255"/>
                  </a:cubicBezTo>
                  <a:cubicBezTo>
                    <a:pt x="94869" y="23323"/>
                    <a:pt x="94887" y="23394"/>
                    <a:pt x="94951" y="23430"/>
                  </a:cubicBezTo>
                  <a:cubicBezTo>
                    <a:pt x="94972" y="23443"/>
                    <a:pt x="94994" y="23448"/>
                    <a:pt x="95019" y="23448"/>
                  </a:cubicBezTo>
                  <a:cubicBezTo>
                    <a:pt x="95105" y="23448"/>
                    <a:pt x="95184" y="23370"/>
                    <a:pt x="95223" y="23300"/>
                  </a:cubicBezTo>
                  <a:cubicBezTo>
                    <a:pt x="95234" y="23276"/>
                    <a:pt x="95244" y="23250"/>
                    <a:pt x="95255" y="23227"/>
                  </a:cubicBezTo>
                  <a:cubicBezTo>
                    <a:pt x="95285" y="23161"/>
                    <a:pt x="95313" y="23096"/>
                    <a:pt x="95366" y="23062"/>
                  </a:cubicBezTo>
                  <a:cubicBezTo>
                    <a:pt x="95407" y="23034"/>
                    <a:pt x="95456" y="23026"/>
                    <a:pt x="95510" y="23019"/>
                  </a:cubicBezTo>
                  <a:cubicBezTo>
                    <a:pt x="95553" y="23013"/>
                    <a:pt x="95596" y="23004"/>
                    <a:pt x="95639" y="22987"/>
                  </a:cubicBezTo>
                  <a:cubicBezTo>
                    <a:pt x="95688" y="22966"/>
                    <a:pt x="95731" y="22931"/>
                    <a:pt x="95769" y="22899"/>
                  </a:cubicBezTo>
                  <a:cubicBezTo>
                    <a:pt x="95793" y="22880"/>
                    <a:pt x="95814" y="22861"/>
                    <a:pt x="95838" y="22846"/>
                  </a:cubicBezTo>
                  <a:cubicBezTo>
                    <a:pt x="95921" y="22788"/>
                    <a:pt x="96024" y="22760"/>
                    <a:pt x="96157" y="22760"/>
                  </a:cubicBezTo>
                  <a:cubicBezTo>
                    <a:pt x="96262" y="22760"/>
                    <a:pt x="96373" y="22779"/>
                    <a:pt x="96470" y="22796"/>
                  </a:cubicBezTo>
                  <a:cubicBezTo>
                    <a:pt x="96523" y="22805"/>
                    <a:pt x="96571" y="22816"/>
                    <a:pt x="96598" y="22848"/>
                  </a:cubicBezTo>
                  <a:cubicBezTo>
                    <a:pt x="96618" y="22869"/>
                    <a:pt x="96626" y="22897"/>
                    <a:pt x="96637" y="22929"/>
                  </a:cubicBezTo>
                  <a:cubicBezTo>
                    <a:pt x="96650" y="22970"/>
                    <a:pt x="96665" y="23013"/>
                    <a:pt x="96701" y="23043"/>
                  </a:cubicBezTo>
                  <a:cubicBezTo>
                    <a:pt x="96738" y="23071"/>
                    <a:pt x="96783" y="23077"/>
                    <a:pt x="96823" y="23081"/>
                  </a:cubicBezTo>
                  <a:cubicBezTo>
                    <a:pt x="96868" y="23088"/>
                    <a:pt x="96907" y="23092"/>
                    <a:pt x="96926" y="23120"/>
                  </a:cubicBezTo>
                  <a:cubicBezTo>
                    <a:pt x="96937" y="23137"/>
                    <a:pt x="96939" y="23161"/>
                    <a:pt x="96943" y="23186"/>
                  </a:cubicBezTo>
                  <a:cubicBezTo>
                    <a:pt x="96948" y="23220"/>
                    <a:pt x="96952" y="23261"/>
                    <a:pt x="96982" y="23289"/>
                  </a:cubicBezTo>
                  <a:cubicBezTo>
                    <a:pt x="97003" y="23306"/>
                    <a:pt x="97031" y="23315"/>
                    <a:pt x="97065" y="23315"/>
                  </a:cubicBezTo>
                  <a:cubicBezTo>
                    <a:pt x="97078" y="23315"/>
                    <a:pt x="97093" y="23315"/>
                    <a:pt x="97106" y="23313"/>
                  </a:cubicBezTo>
                  <a:cubicBezTo>
                    <a:pt x="97237" y="23298"/>
                    <a:pt x="97376" y="23272"/>
                    <a:pt x="97494" y="23201"/>
                  </a:cubicBezTo>
                  <a:cubicBezTo>
                    <a:pt x="97618" y="23124"/>
                    <a:pt x="97695" y="23000"/>
                    <a:pt x="97700" y="22878"/>
                  </a:cubicBezTo>
                  <a:lnTo>
                    <a:pt x="97944" y="22858"/>
                  </a:lnTo>
                  <a:lnTo>
                    <a:pt x="97950" y="22841"/>
                  </a:lnTo>
                  <a:cubicBezTo>
                    <a:pt x="98010" y="22681"/>
                    <a:pt x="98083" y="22518"/>
                    <a:pt x="98229" y="22460"/>
                  </a:cubicBezTo>
                  <a:cubicBezTo>
                    <a:pt x="98259" y="22449"/>
                    <a:pt x="98289" y="22443"/>
                    <a:pt x="98323" y="22434"/>
                  </a:cubicBezTo>
                  <a:cubicBezTo>
                    <a:pt x="98364" y="22426"/>
                    <a:pt x="98405" y="22417"/>
                    <a:pt x="98445" y="22398"/>
                  </a:cubicBezTo>
                  <a:cubicBezTo>
                    <a:pt x="98531" y="22357"/>
                    <a:pt x="98584" y="22278"/>
                    <a:pt x="98636" y="22201"/>
                  </a:cubicBezTo>
                  <a:cubicBezTo>
                    <a:pt x="98689" y="22124"/>
                    <a:pt x="98739" y="22051"/>
                    <a:pt x="98816" y="22019"/>
                  </a:cubicBezTo>
                  <a:cubicBezTo>
                    <a:pt x="98863" y="21997"/>
                    <a:pt x="98923" y="21993"/>
                    <a:pt x="98979" y="21989"/>
                  </a:cubicBezTo>
                  <a:cubicBezTo>
                    <a:pt x="99077" y="21980"/>
                    <a:pt x="99180" y="21969"/>
                    <a:pt x="99234" y="21879"/>
                  </a:cubicBezTo>
                  <a:cubicBezTo>
                    <a:pt x="99251" y="21849"/>
                    <a:pt x="99257" y="21817"/>
                    <a:pt x="99264" y="21785"/>
                  </a:cubicBezTo>
                  <a:cubicBezTo>
                    <a:pt x="99268" y="21761"/>
                    <a:pt x="99272" y="21742"/>
                    <a:pt x="99281" y="21723"/>
                  </a:cubicBezTo>
                  <a:cubicBezTo>
                    <a:pt x="99311" y="21648"/>
                    <a:pt x="99384" y="21609"/>
                    <a:pt x="99495" y="21609"/>
                  </a:cubicBezTo>
                  <a:cubicBezTo>
                    <a:pt x="99602" y="21609"/>
                    <a:pt x="99709" y="21644"/>
                    <a:pt x="99763" y="21665"/>
                  </a:cubicBezTo>
                  <a:lnTo>
                    <a:pt x="99791" y="21676"/>
                  </a:lnTo>
                  <a:lnTo>
                    <a:pt x="99799" y="21646"/>
                  </a:lnTo>
                  <a:cubicBezTo>
                    <a:pt x="99844" y="21468"/>
                    <a:pt x="100033" y="21363"/>
                    <a:pt x="100200" y="21337"/>
                  </a:cubicBezTo>
                  <a:cubicBezTo>
                    <a:pt x="100237" y="21332"/>
                    <a:pt x="100277" y="21330"/>
                    <a:pt x="100318" y="21330"/>
                  </a:cubicBezTo>
                  <a:cubicBezTo>
                    <a:pt x="100429" y="21330"/>
                    <a:pt x="100551" y="21346"/>
                    <a:pt x="100665" y="21365"/>
                  </a:cubicBezTo>
                  <a:cubicBezTo>
                    <a:pt x="100695" y="21369"/>
                    <a:pt x="100727" y="21374"/>
                    <a:pt x="100757" y="21378"/>
                  </a:cubicBezTo>
                  <a:cubicBezTo>
                    <a:pt x="100781" y="21382"/>
                    <a:pt x="100813" y="21387"/>
                    <a:pt x="100845" y="21387"/>
                  </a:cubicBezTo>
                  <a:cubicBezTo>
                    <a:pt x="100907" y="21387"/>
                    <a:pt x="100954" y="21369"/>
                    <a:pt x="100991" y="21337"/>
                  </a:cubicBezTo>
                  <a:cubicBezTo>
                    <a:pt x="101021" y="21312"/>
                    <a:pt x="101036" y="21275"/>
                    <a:pt x="101053" y="21241"/>
                  </a:cubicBezTo>
                  <a:cubicBezTo>
                    <a:pt x="101065" y="21207"/>
                    <a:pt x="101080" y="21177"/>
                    <a:pt x="101104" y="21157"/>
                  </a:cubicBezTo>
                  <a:cubicBezTo>
                    <a:pt x="101136" y="21132"/>
                    <a:pt x="101181" y="21129"/>
                    <a:pt x="101228" y="21127"/>
                  </a:cubicBezTo>
                  <a:cubicBezTo>
                    <a:pt x="101263" y="21125"/>
                    <a:pt x="101301" y="21123"/>
                    <a:pt x="101335" y="21110"/>
                  </a:cubicBezTo>
                  <a:cubicBezTo>
                    <a:pt x="101419" y="21082"/>
                    <a:pt x="101470" y="21007"/>
                    <a:pt x="101520" y="20932"/>
                  </a:cubicBezTo>
                  <a:cubicBezTo>
                    <a:pt x="101571" y="20857"/>
                    <a:pt x="101620" y="20787"/>
                    <a:pt x="101698" y="20778"/>
                  </a:cubicBezTo>
                  <a:cubicBezTo>
                    <a:pt x="101701" y="20778"/>
                    <a:pt x="101705" y="20778"/>
                    <a:pt x="101709" y="20778"/>
                  </a:cubicBezTo>
                  <a:cubicBezTo>
                    <a:pt x="101733" y="20778"/>
                    <a:pt x="101760" y="20783"/>
                    <a:pt x="101788" y="20791"/>
                  </a:cubicBezTo>
                  <a:cubicBezTo>
                    <a:pt x="101816" y="20797"/>
                    <a:pt x="101845" y="20802"/>
                    <a:pt x="101873" y="20802"/>
                  </a:cubicBezTo>
                  <a:cubicBezTo>
                    <a:pt x="101896" y="20802"/>
                    <a:pt x="101918" y="20798"/>
                    <a:pt x="101937" y="20789"/>
                  </a:cubicBezTo>
                  <a:cubicBezTo>
                    <a:pt x="102023" y="20750"/>
                    <a:pt x="102034" y="20645"/>
                    <a:pt x="102042" y="20560"/>
                  </a:cubicBezTo>
                  <a:lnTo>
                    <a:pt x="102042" y="20545"/>
                  </a:lnTo>
                  <a:cubicBezTo>
                    <a:pt x="102050" y="20472"/>
                    <a:pt x="102091" y="20397"/>
                    <a:pt x="102142" y="20397"/>
                  </a:cubicBezTo>
                  <a:cubicBezTo>
                    <a:pt x="102147" y="20397"/>
                    <a:pt x="102151" y="20398"/>
                    <a:pt x="102156" y="20399"/>
                  </a:cubicBezTo>
                  <a:cubicBezTo>
                    <a:pt x="102175" y="20405"/>
                    <a:pt x="102192" y="20420"/>
                    <a:pt x="102212" y="20437"/>
                  </a:cubicBezTo>
                  <a:cubicBezTo>
                    <a:pt x="102220" y="20444"/>
                    <a:pt x="102227" y="20452"/>
                    <a:pt x="102235" y="20459"/>
                  </a:cubicBezTo>
                  <a:cubicBezTo>
                    <a:pt x="102295" y="20506"/>
                    <a:pt x="102370" y="20523"/>
                    <a:pt x="102435" y="20538"/>
                  </a:cubicBezTo>
                  <a:lnTo>
                    <a:pt x="102863" y="20637"/>
                  </a:lnTo>
                  <a:cubicBezTo>
                    <a:pt x="102936" y="20652"/>
                    <a:pt x="103000" y="20671"/>
                    <a:pt x="103041" y="20718"/>
                  </a:cubicBezTo>
                  <a:cubicBezTo>
                    <a:pt x="103054" y="20733"/>
                    <a:pt x="103062" y="20752"/>
                    <a:pt x="103073" y="20772"/>
                  </a:cubicBezTo>
                  <a:cubicBezTo>
                    <a:pt x="103082" y="20789"/>
                    <a:pt x="103090" y="20808"/>
                    <a:pt x="103103" y="20823"/>
                  </a:cubicBezTo>
                  <a:cubicBezTo>
                    <a:pt x="103153" y="20892"/>
                    <a:pt x="103231" y="20927"/>
                    <a:pt x="103338" y="20927"/>
                  </a:cubicBezTo>
                  <a:cubicBezTo>
                    <a:pt x="103409" y="20927"/>
                    <a:pt x="103494" y="20912"/>
                    <a:pt x="103591" y="20881"/>
                  </a:cubicBezTo>
                  <a:lnTo>
                    <a:pt x="103606" y="20874"/>
                  </a:lnTo>
                  <a:lnTo>
                    <a:pt x="103609" y="20859"/>
                  </a:lnTo>
                  <a:cubicBezTo>
                    <a:pt x="103611" y="20847"/>
                    <a:pt x="103615" y="20832"/>
                    <a:pt x="103621" y="20819"/>
                  </a:cubicBezTo>
                  <a:cubicBezTo>
                    <a:pt x="103630" y="20787"/>
                    <a:pt x="103643" y="20752"/>
                    <a:pt x="103634" y="20718"/>
                  </a:cubicBezTo>
                  <a:lnTo>
                    <a:pt x="103615" y="20607"/>
                  </a:lnTo>
                  <a:cubicBezTo>
                    <a:pt x="103746" y="20592"/>
                    <a:pt x="103898" y="20540"/>
                    <a:pt x="103964" y="20446"/>
                  </a:cubicBezTo>
                  <a:cubicBezTo>
                    <a:pt x="103996" y="20399"/>
                    <a:pt x="104007" y="20345"/>
                    <a:pt x="103990" y="20290"/>
                  </a:cubicBezTo>
                  <a:lnTo>
                    <a:pt x="103984" y="20264"/>
                  </a:lnTo>
                  <a:lnTo>
                    <a:pt x="103958" y="20272"/>
                  </a:lnTo>
                  <a:cubicBezTo>
                    <a:pt x="103886" y="20293"/>
                    <a:pt x="103810" y="20304"/>
                    <a:pt x="103734" y="20304"/>
                  </a:cubicBezTo>
                  <a:cubicBezTo>
                    <a:pt x="103600" y="20304"/>
                    <a:pt x="103466" y="20272"/>
                    <a:pt x="103349" y="20210"/>
                  </a:cubicBezTo>
                  <a:cubicBezTo>
                    <a:pt x="103161" y="20112"/>
                    <a:pt x="103026" y="19938"/>
                    <a:pt x="102985" y="19750"/>
                  </a:cubicBezTo>
                  <a:lnTo>
                    <a:pt x="102981" y="19730"/>
                  </a:lnTo>
                  <a:lnTo>
                    <a:pt x="102805" y="19707"/>
                  </a:lnTo>
                  <a:cubicBezTo>
                    <a:pt x="102807" y="19647"/>
                    <a:pt x="102786" y="19583"/>
                    <a:pt x="102741" y="19529"/>
                  </a:cubicBezTo>
                  <a:cubicBezTo>
                    <a:pt x="102683" y="19461"/>
                    <a:pt x="102597" y="19420"/>
                    <a:pt x="102516" y="19420"/>
                  </a:cubicBezTo>
                  <a:cubicBezTo>
                    <a:pt x="102498" y="19420"/>
                    <a:pt x="102480" y="19422"/>
                    <a:pt x="102462" y="19426"/>
                  </a:cubicBezTo>
                  <a:cubicBezTo>
                    <a:pt x="102456" y="19308"/>
                    <a:pt x="102467" y="19190"/>
                    <a:pt x="102492" y="19075"/>
                  </a:cubicBezTo>
                  <a:lnTo>
                    <a:pt x="102503" y="19032"/>
                  </a:lnTo>
                  <a:lnTo>
                    <a:pt x="102460" y="19043"/>
                  </a:lnTo>
                  <a:cubicBezTo>
                    <a:pt x="102446" y="19046"/>
                    <a:pt x="102431" y="19048"/>
                    <a:pt x="102416" y="19048"/>
                  </a:cubicBezTo>
                  <a:cubicBezTo>
                    <a:pt x="102322" y="19048"/>
                    <a:pt x="102223" y="18982"/>
                    <a:pt x="102175" y="18884"/>
                  </a:cubicBezTo>
                  <a:cubicBezTo>
                    <a:pt x="102130" y="18792"/>
                    <a:pt x="102120" y="18676"/>
                    <a:pt x="102143" y="18520"/>
                  </a:cubicBezTo>
                  <a:cubicBezTo>
                    <a:pt x="102156" y="18438"/>
                    <a:pt x="102171" y="18325"/>
                    <a:pt x="102098" y="18259"/>
                  </a:cubicBezTo>
                  <a:cubicBezTo>
                    <a:pt x="102054" y="18221"/>
                    <a:pt x="102003" y="18215"/>
                    <a:pt x="101953" y="18215"/>
                  </a:cubicBezTo>
                  <a:cubicBezTo>
                    <a:pt x="101938" y="18215"/>
                    <a:pt x="101922" y="18215"/>
                    <a:pt x="101907" y="18216"/>
                  </a:cubicBezTo>
                  <a:cubicBezTo>
                    <a:pt x="101871" y="18216"/>
                    <a:pt x="101837" y="18216"/>
                    <a:pt x="101813" y="18211"/>
                  </a:cubicBezTo>
                  <a:cubicBezTo>
                    <a:pt x="101713" y="18196"/>
                    <a:pt x="101672" y="18113"/>
                    <a:pt x="101657" y="18066"/>
                  </a:cubicBezTo>
                  <a:cubicBezTo>
                    <a:pt x="101620" y="17948"/>
                    <a:pt x="101653" y="17804"/>
                    <a:pt x="101732" y="17725"/>
                  </a:cubicBezTo>
                  <a:cubicBezTo>
                    <a:pt x="101873" y="17586"/>
                    <a:pt x="102083" y="17558"/>
                    <a:pt x="102306" y="17547"/>
                  </a:cubicBezTo>
                  <a:lnTo>
                    <a:pt x="102306" y="17547"/>
                  </a:lnTo>
                  <a:cubicBezTo>
                    <a:pt x="102300" y="17605"/>
                    <a:pt x="102317" y="17663"/>
                    <a:pt x="102355" y="17716"/>
                  </a:cubicBezTo>
                  <a:cubicBezTo>
                    <a:pt x="102415" y="17800"/>
                    <a:pt x="102518" y="17854"/>
                    <a:pt x="102619" y="17856"/>
                  </a:cubicBezTo>
                  <a:lnTo>
                    <a:pt x="102625" y="17856"/>
                  </a:lnTo>
                  <a:cubicBezTo>
                    <a:pt x="102794" y="17856"/>
                    <a:pt x="102942" y="17753"/>
                    <a:pt x="103067" y="17654"/>
                  </a:cubicBezTo>
                  <a:cubicBezTo>
                    <a:pt x="103165" y="17573"/>
                    <a:pt x="103212" y="17492"/>
                    <a:pt x="103204" y="17419"/>
                  </a:cubicBezTo>
                  <a:lnTo>
                    <a:pt x="103204" y="17419"/>
                  </a:lnTo>
                  <a:cubicBezTo>
                    <a:pt x="103365" y="17439"/>
                    <a:pt x="103527" y="17448"/>
                    <a:pt x="103690" y="17448"/>
                  </a:cubicBezTo>
                  <a:cubicBezTo>
                    <a:pt x="103877" y="17448"/>
                    <a:pt x="104064" y="17435"/>
                    <a:pt x="104249" y="17410"/>
                  </a:cubicBezTo>
                  <a:cubicBezTo>
                    <a:pt x="104406" y="17391"/>
                    <a:pt x="104601" y="17312"/>
                    <a:pt x="104682" y="17183"/>
                  </a:cubicBezTo>
                  <a:cubicBezTo>
                    <a:pt x="104721" y="17121"/>
                    <a:pt x="104729" y="17054"/>
                    <a:pt x="104708" y="16988"/>
                  </a:cubicBezTo>
                  <a:cubicBezTo>
                    <a:pt x="104671" y="16872"/>
                    <a:pt x="104562" y="16817"/>
                    <a:pt x="104457" y="16761"/>
                  </a:cubicBezTo>
                  <a:cubicBezTo>
                    <a:pt x="104431" y="16748"/>
                    <a:pt x="104408" y="16737"/>
                    <a:pt x="104384" y="16722"/>
                  </a:cubicBezTo>
                  <a:cubicBezTo>
                    <a:pt x="104307" y="16680"/>
                    <a:pt x="104245" y="16596"/>
                    <a:pt x="104234" y="16525"/>
                  </a:cubicBezTo>
                  <a:cubicBezTo>
                    <a:pt x="104230" y="16489"/>
                    <a:pt x="104241" y="16459"/>
                    <a:pt x="104264" y="16435"/>
                  </a:cubicBezTo>
                  <a:cubicBezTo>
                    <a:pt x="104513" y="16204"/>
                    <a:pt x="104836" y="16047"/>
                    <a:pt x="105173" y="15998"/>
                  </a:cubicBezTo>
                  <a:cubicBezTo>
                    <a:pt x="105205" y="15994"/>
                    <a:pt x="105226" y="15992"/>
                    <a:pt x="105248" y="15992"/>
                  </a:cubicBezTo>
                  <a:cubicBezTo>
                    <a:pt x="105286" y="15992"/>
                    <a:pt x="105318" y="16000"/>
                    <a:pt x="105342" y="16015"/>
                  </a:cubicBezTo>
                  <a:cubicBezTo>
                    <a:pt x="105376" y="16037"/>
                    <a:pt x="105395" y="16067"/>
                    <a:pt x="105400" y="16105"/>
                  </a:cubicBezTo>
                  <a:cubicBezTo>
                    <a:pt x="105413" y="16206"/>
                    <a:pt x="105331" y="16341"/>
                    <a:pt x="105252" y="16422"/>
                  </a:cubicBezTo>
                  <a:cubicBezTo>
                    <a:pt x="105164" y="16510"/>
                    <a:pt x="105068" y="16658"/>
                    <a:pt x="105076" y="16780"/>
                  </a:cubicBezTo>
                  <a:cubicBezTo>
                    <a:pt x="105083" y="16836"/>
                    <a:pt x="105106" y="16879"/>
                    <a:pt x="105151" y="16911"/>
                  </a:cubicBezTo>
                  <a:cubicBezTo>
                    <a:pt x="105175" y="16930"/>
                    <a:pt x="105203" y="16941"/>
                    <a:pt x="105228" y="16949"/>
                  </a:cubicBezTo>
                  <a:cubicBezTo>
                    <a:pt x="105252" y="16958"/>
                    <a:pt x="105273" y="16967"/>
                    <a:pt x="105290" y="16979"/>
                  </a:cubicBezTo>
                  <a:cubicBezTo>
                    <a:pt x="105331" y="17005"/>
                    <a:pt x="105355" y="17052"/>
                    <a:pt x="105383" y="17102"/>
                  </a:cubicBezTo>
                  <a:cubicBezTo>
                    <a:pt x="105413" y="17162"/>
                    <a:pt x="105445" y="17222"/>
                    <a:pt x="105507" y="17254"/>
                  </a:cubicBezTo>
                  <a:cubicBezTo>
                    <a:pt x="105535" y="17267"/>
                    <a:pt x="105563" y="17273"/>
                    <a:pt x="105595" y="17273"/>
                  </a:cubicBezTo>
                  <a:cubicBezTo>
                    <a:pt x="105663" y="17273"/>
                    <a:pt x="105732" y="17243"/>
                    <a:pt x="105794" y="17217"/>
                  </a:cubicBezTo>
                  <a:lnTo>
                    <a:pt x="105811" y="17211"/>
                  </a:lnTo>
                  <a:cubicBezTo>
                    <a:pt x="105955" y="17149"/>
                    <a:pt x="106115" y="17114"/>
                    <a:pt x="106278" y="17114"/>
                  </a:cubicBezTo>
                  <a:cubicBezTo>
                    <a:pt x="106495" y="17114"/>
                    <a:pt x="106705" y="17170"/>
                    <a:pt x="106882" y="17275"/>
                  </a:cubicBezTo>
                  <a:cubicBezTo>
                    <a:pt x="107045" y="17408"/>
                    <a:pt x="107144" y="17622"/>
                    <a:pt x="107139" y="17832"/>
                  </a:cubicBezTo>
                  <a:lnTo>
                    <a:pt x="107139" y="17851"/>
                  </a:lnTo>
                  <a:lnTo>
                    <a:pt x="107157" y="17858"/>
                  </a:lnTo>
                  <a:cubicBezTo>
                    <a:pt x="107478" y="17974"/>
                    <a:pt x="107812" y="18031"/>
                    <a:pt x="108151" y="18034"/>
                  </a:cubicBezTo>
                  <a:lnTo>
                    <a:pt x="108151" y="18271"/>
                  </a:lnTo>
                  <a:lnTo>
                    <a:pt x="108468" y="18331"/>
                  </a:lnTo>
                  <a:cubicBezTo>
                    <a:pt x="108549" y="18531"/>
                    <a:pt x="108763" y="18618"/>
                    <a:pt x="108941" y="18618"/>
                  </a:cubicBezTo>
                  <a:cubicBezTo>
                    <a:pt x="109091" y="18618"/>
                    <a:pt x="109224" y="18561"/>
                    <a:pt x="109306" y="18458"/>
                  </a:cubicBezTo>
                  <a:lnTo>
                    <a:pt x="109316" y="18445"/>
                  </a:lnTo>
                  <a:lnTo>
                    <a:pt x="109310" y="18430"/>
                  </a:lnTo>
                  <a:cubicBezTo>
                    <a:pt x="109269" y="18340"/>
                    <a:pt x="109190" y="18269"/>
                    <a:pt x="109098" y="18239"/>
                  </a:cubicBezTo>
                  <a:lnTo>
                    <a:pt x="109089" y="18049"/>
                  </a:lnTo>
                  <a:lnTo>
                    <a:pt x="109089" y="18049"/>
                  </a:lnTo>
                  <a:cubicBezTo>
                    <a:pt x="109107" y="18051"/>
                    <a:pt x="109125" y="18052"/>
                    <a:pt x="109143" y="18052"/>
                  </a:cubicBezTo>
                  <a:cubicBezTo>
                    <a:pt x="109288" y="18052"/>
                    <a:pt x="109432" y="17976"/>
                    <a:pt x="109507" y="17856"/>
                  </a:cubicBezTo>
                  <a:cubicBezTo>
                    <a:pt x="109601" y="17710"/>
                    <a:pt x="109593" y="17504"/>
                    <a:pt x="109488" y="17367"/>
                  </a:cubicBezTo>
                  <a:cubicBezTo>
                    <a:pt x="109447" y="17316"/>
                    <a:pt x="109395" y="17271"/>
                    <a:pt x="109344" y="17226"/>
                  </a:cubicBezTo>
                  <a:cubicBezTo>
                    <a:pt x="109248" y="17142"/>
                    <a:pt x="109156" y="17061"/>
                    <a:pt x="109166" y="16954"/>
                  </a:cubicBezTo>
                  <a:cubicBezTo>
                    <a:pt x="109206" y="16921"/>
                    <a:pt x="109260" y="16905"/>
                    <a:pt x="109321" y="16905"/>
                  </a:cubicBezTo>
                  <a:cubicBezTo>
                    <a:pt x="109384" y="16905"/>
                    <a:pt x="109454" y="16921"/>
                    <a:pt x="109524" y="16954"/>
                  </a:cubicBezTo>
                  <a:cubicBezTo>
                    <a:pt x="109556" y="16969"/>
                    <a:pt x="109588" y="16984"/>
                    <a:pt x="109618" y="16999"/>
                  </a:cubicBezTo>
                  <a:cubicBezTo>
                    <a:pt x="109715" y="17048"/>
                    <a:pt x="109813" y="17097"/>
                    <a:pt x="109923" y="17102"/>
                  </a:cubicBezTo>
                  <a:lnTo>
                    <a:pt x="109933" y="17102"/>
                  </a:lnTo>
                  <a:cubicBezTo>
                    <a:pt x="110023" y="17102"/>
                    <a:pt x="110118" y="17054"/>
                    <a:pt x="110171" y="16982"/>
                  </a:cubicBezTo>
                  <a:cubicBezTo>
                    <a:pt x="110201" y="16939"/>
                    <a:pt x="110212" y="16892"/>
                    <a:pt x="110207" y="16847"/>
                  </a:cubicBezTo>
                  <a:lnTo>
                    <a:pt x="110207" y="16847"/>
                  </a:lnTo>
                  <a:cubicBezTo>
                    <a:pt x="110244" y="16849"/>
                    <a:pt x="110282" y="16866"/>
                    <a:pt x="110310" y="16898"/>
                  </a:cubicBezTo>
                  <a:cubicBezTo>
                    <a:pt x="110338" y="16928"/>
                    <a:pt x="110353" y="16964"/>
                    <a:pt x="110351" y="17001"/>
                  </a:cubicBezTo>
                  <a:lnTo>
                    <a:pt x="110349" y="17020"/>
                  </a:lnTo>
                  <a:lnTo>
                    <a:pt x="110368" y="17029"/>
                  </a:lnTo>
                  <a:cubicBezTo>
                    <a:pt x="110409" y="17046"/>
                    <a:pt x="110454" y="17054"/>
                    <a:pt x="110501" y="17054"/>
                  </a:cubicBezTo>
                  <a:cubicBezTo>
                    <a:pt x="110615" y="17054"/>
                    <a:pt x="110722" y="17003"/>
                    <a:pt x="110790" y="16919"/>
                  </a:cubicBezTo>
                  <a:cubicBezTo>
                    <a:pt x="110887" y="16799"/>
                    <a:pt x="110893" y="16613"/>
                    <a:pt x="110805" y="16485"/>
                  </a:cubicBezTo>
                  <a:cubicBezTo>
                    <a:pt x="110792" y="16465"/>
                    <a:pt x="110777" y="16448"/>
                    <a:pt x="110762" y="16431"/>
                  </a:cubicBezTo>
                  <a:cubicBezTo>
                    <a:pt x="110732" y="16392"/>
                    <a:pt x="110702" y="16356"/>
                    <a:pt x="110694" y="16313"/>
                  </a:cubicBezTo>
                  <a:cubicBezTo>
                    <a:pt x="110692" y="16300"/>
                    <a:pt x="110692" y="16285"/>
                    <a:pt x="110692" y="16270"/>
                  </a:cubicBezTo>
                  <a:cubicBezTo>
                    <a:pt x="110692" y="16253"/>
                    <a:pt x="110692" y="16234"/>
                    <a:pt x="110687" y="16212"/>
                  </a:cubicBezTo>
                  <a:cubicBezTo>
                    <a:pt x="110666" y="16122"/>
                    <a:pt x="110574" y="16075"/>
                    <a:pt x="110488" y="16041"/>
                  </a:cubicBezTo>
                  <a:cubicBezTo>
                    <a:pt x="110107" y="15893"/>
                    <a:pt x="109713" y="15739"/>
                    <a:pt x="109297" y="15685"/>
                  </a:cubicBezTo>
                  <a:cubicBezTo>
                    <a:pt x="109256" y="15548"/>
                    <a:pt x="109123" y="15439"/>
                    <a:pt x="108980" y="15433"/>
                  </a:cubicBezTo>
                  <a:cubicBezTo>
                    <a:pt x="108966" y="15432"/>
                    <a:pt x="108952" y="15431"/>
                    <a:pt x="108938" y="15431"/>
                  </a:cubicBezTo>
                  <a:cubicBezTo>
                    <a:pt x="108924" y="15431"/>
                    <a:pt x="108909" y="15432"/>
                    <a:pt x="108894" y="15433"/>
                  </a:cubicBezTo>
                  <a:cubicBezTo>
                    <a:pt x="108875" y="15433"/>
                    <a:pt x="108858" y="15435"/>
                    <a:pt x="108838" y="15435"/>
                  </a:cubicBezTo>
                  <a:cubicBezTo>
                    <a:pt x="108776" y="15435"/>
                    <a:pt x="108740" y="15424"/>
                    <a:pt x="108714" y="15396"/>
                  </a:cubicBezTo>
                  <a:cubicBezTo>
                    <a:pt x="108691" y="15373"/>
                    <a:pt x="108680" y="15338"/>
                    <a:pt x="108671" y="15302"/>
                  </a:cubicBezTo>
                  <a:cubicBezTo>
                    <a:pt x="108665" y="15283"/>
                    <a:pt x="108661" y="15265"/>
                    <a:pt x="108654" y="15248"/>
                  </a:cubicBezTo>
                  <a:cubicBezTo>
                    <a:pt x="108609" y="15137"/>
                    <a:pt x="108489" y="15060"/>
                    <a:pt x="108359" y="15060"/>
                  </a:cubicBezTo>
                  <a:cubicBezTo>
                    <a:pt x="108292" y="15060"/>
                    <a:pt x="108232" y="15079"/>
                    <a:pt x="108183" y="15118"/>
                  </a:cubicBezTo>
                  <a:cubicBezTo>
                    <a:pt x="108112" y="15171"/>
                    <a:pt x="108071" y="15263"/>
                    <a:pt x="108071" y="15362"/>
                  </a:cubicBezTo>
                  <a:cubicBezTo>
                    <a:pt x="108074" y="15463"/>
                    <a:pt x="108116" y="15553"/>
                    <a:pt x="108189" y="15604"/>
                  </a:cubicBezTo>
                  <a:cubicBezTo>
                    <a:pt x="108206" y="15619"/>
                    <a:pt x="108228" y="15632"/>
                    <a:pt x="108249" y="15643"/>
                  </a:cubicBezTo>
                  <a:cubicBezTo>
                    <a:pt x="108303" y="15675"/>
                    <a:pt x="108352" y="15705"/>
                    <a:pt x="108359" y="15754"/>
                  </a:cubicBezTo>
                  <a:cubicBezTo>
                    <a:pt x="108361" y="15780"/>
                    <a:pt x="108350" y="15810"/>
                    <a:pt x="108326" y="15844"/>
                  </a:cubicBezTo>
                  <a:cubicBezTo>
                    <a:pt x="108269" y="15925"/>
                    <a:pt x="108161" y="15975"/>
                    <a:pt x="108050" y="15975"/>
                  </a:cubicBezTo>
                  <a:cubicBezTo>
                    <a:pt x="107969" y="15975"/>
                    <a:pt x="107894" y="15949"/>
                    <a:pt x="107838" y="15902"/>
                  </a:cubicBezTo>
                  <a:cubicBezTo>
                    <a:pt x="107748" y="15823"/>
                    <a:pt x="107703" y="15705"/>
                    <a:pt x="107669" y="15587"/>
                  </a:cubicBezTo>
                  <a:cubicBezTo>
                    <a:pt x="107598" y="15336"/>
                    <a:pt x="107557" y="15079"/>
                    <a:pt x="107549" y="14820"/>
                  </a:cubicBezTo>
                  <a:lnTo>
                    <a:pt x="107549" y="14786"/>
                  </a:lnTo>
                  <a:lnTo>
                    <a:pt x="107514" y="14796"/>
                  </a:lnTo>
                  <a:cubicBezTo>
                    <a:pt x="107510" y="14796"/>
                    <a:pt x="107506" y="14798"/>
                    <a:pt x="107502" y="14798"/>
                  </a:cubicBezTo>
                  <a:cubicBezTo>
                    <a:pt x="107467" y="14798"/>
                    <a:pt x="107444" y="14741"/>
                    <a:pt x="107420" y="14685"/>
                  </a:cubicBezTo>
                  <a:cubicBezTo>
                    <a:pt x="107409" y="14657"/>
                    <a:pt x="107397" y="14629"/>
                    <a:pt x="107384" y="14606"/>
                  </a:cubicBezTo>
                  <a:cubicBezTo>
                    <a:pt x="107317" y="14494"/>
                    <a:pt x="107172" y="14479"/>
                    <a:pt x="107054" y="14479"/>
                  </a:cubicBezTo>
                  <a:lnTo>
                    <a:pt x="107026" y="14479"/>
                  </a:lnTo>
                  <a:cubicBezTo>
                    <a:pt x="106994" y="14480"/>
                    <a:pt x="106963" y="14480"/>
                    <a:pt x="106931" y="14480"/>
                  </a:cubicBezTo>
                  <a:cubicBezTo>
                    <a:pt x="106429" y="14480"/>
                    <a:pt x="105926" y="14416"/>
                    <a:pt x="105438" y="14293"/>
                  </a:cubicBezTo>
                  <a:cubicBezTo>
                    <a:pt x="105359" y="14274"/>
                    <a:pt x="105282" y="14252"/>
                    <a:pt x="105222" y="14203"/>
                  </a:cubicBezTo>
                  <a:cubicBezTo>
                    <a:pt x="105183" y="14173"/>
                    <a:pt x="105153" y="14132"/>
                    <a:pt x="105121" y="14091"/>
                  </a:cubicBezTo>
                  <a:cubicBezTo>
                    <a:pt x="105068" y="14023"/>
                    <a:pt x="105012" y="13950"/>
                    <a:pt x="104924" y="13926"/>
                  </a:cubicBezTo>
                  <a:cubicBezTo>
                    <a:pt x="104896" y="13920"/>
                    <a:pt x="104871" y="13918"/>
                    <a:pt x="104848" y="13918"/>
                  </a:cubicBezTo>
                  <a:cubicBezTo>
                    <a:pt x="104832" y="13918"/>
                    <a:pt x="104817" y="13919"/>
                    <a:pt x="104802" y="13920"/>
                  </a:cubicBezTo>
                  <a:cubicBezTo>
                    <a:pt x="104790" y="13920"/>
                    <a:pt x="104777" y="13921"/>
                    <a:pt x="104766" y="13921"/>
                  </a:cubicBezTo>
                  <a:cubicBezTo>
                    <a:pt x="104719" y="13921"/>
                    <a:pt x="104680" y="13915"/>
                    <a:pt x="104654" y="13888"/>
                  </a:cubicBezTo>
                  <a:cubicBezTo>
                    <a:pt x="104622" y="13856"/>
                    <a:pt x="104622" y="13809"/>
                    <a:pt x="104622" y="13753"/>
                  </a:cubicBezTo>
                  <a:cubicBezTo>
                    <a:pt x="104620" y="13714"/>
                    <a:pt x="104620" y="13674"/>
                    <a:pt x="104607" y="13635"/>
                  </a:cubicBezTo>
                  <a:cubicBezTo>
                    <a:pt x="104588" y="13579"/>
                    <a:pt x="104547" y="13537"/>
                    <a:pt x="104506" y="13498"/>
                  </a:cubicBezTo>
                  <a:cubicBezTo>
                    <a:pt x="104476" y="13466"/>
                    <a:pt x="104446" y="13436"/>
                    <a:pt x="104427" y="13402"/>
                  </a:cubicBezTo>
                  <a:cubicBezTo>
                    <a:pt x="104412" y="13372"/>
                    <a:pt x="104425" y="13335"/>
                    <a:pt x="104440" y="13309"/>
                  </a:cubicBezTo>
                  <a:cubicBezTo>
                    <a:pt x="104455" y="13286"/>
                    <a:pt x="104474" y="13269"/>
                    <a:pt x="104491" y="13269"/>
                  </a:cubicBezTo>
                  <a:cubicBezTo>
                    <a:pt x="104496" y="13269"/>
                    <a:pt x="104502" y="13271"/>
                    <a:pt x="104511" y="13282"/>
                  </a:cubicBezTo>
                  <a:lnTo>
                    <a:pt x="104536" y="13316"/>
                  </a:lnTo>
                  <a:lnTo>
                    <a:pt x="104556" y="13277"/>
                  </a:lnTo>
                  <a:cubicBezTo>
                    <a:pt x="104613" y="13164"/>
                    <a:pt x="104538" y="13029"/>
                    <a:pt x="104438" y="12969"/>
                  </a:cubicBezTo>
                  <a:cubicBezTo>
                    <a:pt x="104348" y="12915"/>
                    <a:pt x="104239" y="12904"/>
                    <a:pt x="104144" y="12902"/>
                  </a:cubicBezTo>
                  <a:cubicBezTo>
                    <a:pt x="104159" y="12806"/>
                    <a:pt x="104123" y="12701"/>
                    <a:pt x="104048" y="12639"/>
                  </a:cubicBezTo>
                  <a:cubicBezTo>
                    <a:pt x="103996" y="12594"/>
                    <a:pt x="103930" y="12572"/>
                    <a:pt x="103872" y="12551"/>
                  </a:cubicBezTo>
                  <a:lnTo>
                    <a:pt x="103390" y="12384"/>
                  </a:lnTo>
                  <a:cubicBezTo>
                    <a:pt x="103292" y="12350"/>
                    <a:pt x="103178" y="12281"/>
                    <a:pt x="103146" y="12202"/>
                  </a:cubicBezTo>
                  <a:cubicBezTo>
                    <a:pt x="103133" y="12170"/>
                    <a:pt x="103135" y="12140"/>
                    <a:pt x="103150" y="12110"/>
                  </a:cubicBezTo>
                  <a:lnTo>
                    <a:pt x="103163" y="12084"/>
                  </a:lnTo>
                  <a:lnTo>
                    <a:pt x="103135" y="12073"/>
                  </a:lnTo>
                  <a:cubicBezTo>
                    <a:pt x="102705" y="11889"/>
                    <a:pt x="102227" y="11790"/>
                    <a:pt x="101758" y="11788"/>
                  </a:cubicBezTo>
                  <a:cubicBezTo>
                    <a:pt x="101743" y="11685"/>
                    <a:pt x="101708" y="11585"/>
                    <a:pt x="101655" y="11495"/>
                  </a:cubicBezTo>
                  <a:lnTo>
                    <a:pt x="101644" y="11475"/>
                  </a:lnTo>
                  <a:lnTo>
                    <a:pt x="101620" y="11484"/>
                  </a:lnTo>
                  <a:cubicBezTo>
                    <a:pt x="101074" y="11724"/>
                    <a:pt x="100468" y="11863"/>
                    <a:pt x="99870" y="11887"/>
                  </a:cubicBezTo>
                  <a:cubicBezTo>
                    <a:pt x="99804" y="11889"/>
                    <a:pt x="99739" y="11891"/>
                    <a:pt x="99673" y="11891"/>
                  </a:cubicBezTo>
                  <a:cubicBezTo>
                    <a:pt x="99302" y="11891"/>
                    <a:pt x="98974" y="11848"/>
                    <a:pt x="98670" y="11765"/>
                  </a:cubicBezTo>
                  <a:cubicBezTo>
                    <a:pt x="98668" y="11628"/>
                    <a:pt x="98539" y="11523"/>
                    <a:pt x="98285" y="11456"/>
                  </a:cubicBezTo>
                  <a:cubicBezTo>
                    <a:pt x="98177" y="11426"/>
                    <a:pt x="98047" y="11358"/>
                    <a:pt x="98002" y="11268"/>
                  </a:cubicBezTo>
                  <a:cubicBezTo>
                    <a:pt x="97982" y="11229"/>
                    <a:pt x="97980" y="11191"/>
                    <a:pt x="97995" y="11154"/>
                  </a:cubicBezTo>
                  <a:lnTo>
                    <a:pt x="98008" y="11122"/>
                  </a:lnTo>
                  <a:lnTo>
                    <a:pt x="97974" y="11118"/>
                  </a:lnTo>
                  <a:cubicBezTo>
                    <a:pt x="97954" y="11115"/>
                    <a:pt x="97935" y="11114"/>
                    <a:pt x="97915" y="11114"/>
                  </a:cubicBezTo>
                  <a:cubicBezTo>
                    <a:pt x="97754" y="11114"/>
                    <a:pt x="97592" y="11199"/>
                    <a:pt x="97481" y="11340"/>
                  </a:cubicBezTo>
                  <a:cubicBezTo>
                    <a:pt x="97372" y="11478"/>
                    <a:pt x="97331" y="11645"/>
                    <a:pt x="97368" y="11797"/>
                  </a:cubicBezTo>
                  <a:lnTo>
                    <a:pt x="97372" y="11805"/>
                  </a:lnTo>
                  <a:cubicBezTo>
                    <a:pt x="97460" y="11930"/>
                    <a:pt x="97565" y="12043"/>
                    <a:pt x="97683" y="12140"/>
                  </a:cubicBezTo>
                  <a:cubicBezTo>
                    <a:pt x="97706" y="12159"/>
                    <a:pt x="97730" y="12178"/>
                    <a:pt x="97755" y="12197"/>
                  </a:cubicBezTo>
                  <a:cubicBezTo>
                    <a:pt x="97892" y="12305"/>
                    <a:pt x="98034" y="12416"/>
                    <a:pt x="98060" y="12579"/>
                  </a:cubicBezTo>
                  <a:cubicBezTo>
                    <a:pt x="98072" y="12667"/>
                    <a:pt x="98047" y="12761"/>
                    <a:pt x="97989" y="12829"/>
                  </a:cubicBezTo>
                  <a:cubicBezTo>
                    <a:pt x="97905" y="12926"/>
                    <a:pt x="97772" y="12971"/>
                    <a:pt x="97569" y="12971"/>
                  </a:cubicBezTo>
                  <a:cubicBezTo>
                    <a:pt x="97528" y="12971"/>
                    <a:pt x="97483" y="12969"/>
                    <a:pt x="97430" y="12967"/>
                  </a:cubicBezTo>
                  <a:cubicBezTo>
                    <a:pt x="97265" y="12956"/>
                    <a:pt x="97121" y="12941"/>
                    <a:pt x="96999" y="12870"/>
                  </a:cubicBezTo>
                  <a:cubicBezTo>
                    <a:pt x="96909" y="12821"/>
                    <a:pt x="96834" y="12740"/>
                    <a:pt x="96759" y="12662"/>
                  </a:cubicBezTo>
                  <a:cubicBezTo>
                    <a:pt x="96648" y="12545"/>
                    <a:pt x="96530" y="12420"/>
                    <a:pt x="96363" y="12401"/>
                  </a:cubicBezTo>
                  <a:cubicBezTo>
                    <a:pt x="96339" y="12399"/>
                    <a:pt x="96316" y="12399"/>
                    <a:pt x="96292" y="12399"/>
                  </a:cubicBezTo>
                  <a:cubicBezTo>
                    <a:pt x="96230" y="12397"/>
                    <a:pt x="96174" y="12395"/>
                    <a:pt x="96136" y="12360"/>
                  </a:cubicBezTo>
                  <a:cubicBezTo>
                    <a:pt x="96123" y="12347"/>
                    <a:pt x="96110" y="12328"/>
                    <a:pt x="96099" y="12311"/>
                  </a:cubicBezTo>
                  <a:cubicBezTo>
                    <a:pt x="96084" y="12287"/>
                    <a:pt x="96069" y="12262"/>
                    <a:pt x="96046" y="12245"/>
                  </a:cubicBezTo>
                  <a:cubicBezTo>
                    <a:pt x="96020" y="12223"/>
                    <a:pt x="95990" y="12212"/>
                    <a:pt x="95956" y="12212"/>
                  </a:cubicBezTo>
                  <a:cubicBezTo>
                    <a:pt x="95874" y="12212"/>
                    <a:pt x="95793" y="12270"/>
                    <a:pt x="95716" y="12328"/>
                  </a:cubicBezTo>
                  <a:cubicBezTo>
                    <a:pt x="95510" y="12487"/>
                    <a:pt x="95242" y="12560"/>
                    <a:pt x="94872" y="12560"/>
                  </a:cubicBezTo>
                  <a:cubicBezTo>
                    <a:pt x="94717" y="12560"/>
                    <a:pt x="94559" y="12547"/>
                    <a:pt x="94411" y="12534"/>
                  </a:cubicBezTo>
                  <a:cubicBezTo>
                    <a:pt x="94327" y="12525"/>
                    <a:pt x="94242" y="12519"/>
                    <a:pt x="94165" y="12487"/>
                  </a:cubicBezTo>
                  <a:cubicBezTo>
                    <a:pt x="94111" y="12465"/>
                    <a:pt x="94060" y="12431"/>
                    <a:pt x="94012" y="12399"/>
                  </a:cubicBezTo>
                  <a:lnTo>
                    <a:pt x="93987" y="12380"/>
                  </a:lnTo>
                  <a:cubicBezTo>
                    <a:pt x="93565" y="12097"/>
                    <a:pt x="93046" y="11943"/>
                    <a:pt x="92523" y="11943"/>
                  </a:cubicBezTo>
                  <a:cubicBezTo>
                    <a:pt x="92234" y="11943"/>
                    <a:pt x="91953" y="11988"/>
                    <a:pt x="91690" y="12080"/>
                  </a:cubicBezTo>
                  <a:cubicBezTo>
                    <a:pt x="91619" y="12103"/>
                    <a:pt x="91542" y="12133"/>
                    <a:pt x="91493" y="12200"/>
                  </a:cubicBezTo>
                  <a:cubicBezTo>
                    <a:pt x="91435" y="12277"/>
                    <a:pt x="91437" y="12371"/>
                    <a:pt x="91439" y="12463"/>
                  </a:cubicBezTo>
                  <a:cubicBezTo>
                    <a:pt x="91439" y="12506"/>
                    <a:pt x="91439" y="12551"/>
                    <a:pt x="91435" y="12592"/>
                  </a:cubicBezTo>
                  <a:cubicBezTo>
                    <a:pt x="91422" y="12673"/>
                    <a:pt x="91334" y="12748"/>
                    <a:pt x="91274" y="12748"/>
                  </a:cubicBezTo>
                  <a:cubicBezTo>
                    <a:pt x="91251" y="12748"/>
                    <a:pt x="91234" y="12737"/>
                    <a:pt x="91219" y="12712"/>
                  </a:cubicBezTo>
                  <a:cubicBezTo>
                    <a:pt x="91126" y="12607"/>
                    <a:pt x="91135" y="12450"/>
                    <a:pt x="91144" y="12298"/>
                  </a:cubicBezTo>
                  <a:lnTo>
                    <a:pt x="91146" y="12242"/>
                  </a:lnTo>
                  <a:cubicBezTo>
                    <a:pt x="91154" y="12058"/>
                    <a:pt x="91103" y="11842"/>
                    <a:pt x="90929" y="11790"/>
                  </a:cubicBezTo>
                  <a:cubicBezTo>
                    <a:pt x="90904" y="11782"/>
                    <a:pt x="90878" y="11780"/>
                    <a:pt x="90852" y="11780"/>
                  </a:cubicBezTo>
                  <a:cubicBezTo>
                    <a:pt x="90764" y="11780"/>
                    <a:pt x="90679" y="11816"/>
                    <a:pt x="90595" y="11853"/>
                  </a:cubicBezTo>
                  <a:cubicBezTo>
                    <a:pt x="90516" y="11886"/>
                    <a:pt x="90440" y="11916"/>
                    <a:pt x="90374" y="11916"/>
                  </a:cubicBezTo>
                  <a:cubicBezTo>
                    <a:pt x="90347" y="11916"/>
                    <a:pt x="90322" y="11911"/>
                    <a:pt x="90299" y="11900"/>
                  </a:cubicBezTo>
                  <a:cubicBezTo>
                    <a:pt x="90338" y="11799"/>
                    <a:pt x="90297" y="11690"/>
                    <a:pt x="90261" y="11585"/>
                  </a:cubicBezTo>
                  <a:cubicBezTo>
                    <a:pt x="90220" y="11471"/>
                    <a:pt x="90182" y="11364"/>
                    <a:pt x="90246" y="11285"/>
                  </a:cubicBezTo>
                  <a:cubicBezTo>
                    <a:pt x="90259" y="11265"/>
                    <a:pt x="90278" y="11250"/>
                    <a:pt x="90299" y="11235"/>
                  </a:cubicBezTo>
                  <a:cubicBezTo>
                    <a:pt x="90321" y="11218"/>
                    <a:pt x="90344" y="11201"/>
                    <a:pt x="90364" y="11178"/>
                  </a:cubicBezTo>
                  <a:cubicBezTo>
                    <a:pt x="90404" y="11128"/>
                    <a:pt x="90417" y="11068"/>
                    <a:pt x="90400" y="11004"/>
                  </a:cubicBezTo>
                  <a:cubicBezTo>
                    <a:pt x="90368" y="10876"/>
                    <a:pt x="90225" y="10758"/>
                    <a:pt x="90100" y="10708"/>
                  </a:cubicBezTo>
                  <a:cubicBezTo>
                    <a:pt x="89846" y="10606"/>
                    <a:pt x="89556" y="10553"/>
                    <a:pt x="89245" y="10553"/>
                  </a:cubicBezTo>
                  <a:cubicBezTo>
                    <a:pt x="89178" y="10553"/>
                    <a:pt x="89110" y="10556"/>
                    <a:pt x="89042" y="10561"/>
                  </a:cubicBezTo>
                  <a:cubicBezTo>
                    <a:pt x="88993" y="10563"/>
                    <a:pt x="88945" y="10567"/>
                    <a:pt x="88896" y="10571"/>
                  </a:cubicBezTo>
                  <a:cubicBezTo>
                    <a:pt x="88802" y="10582"/>
                    <a:pt x="88703" y="10591"/>
                    <a:pt x="88607" y="10591"/>
                  </a:cubicBezTo>
                  <a:cubicBezTo>
                    <a:pt x="88500" y="10591"/>
                    <a:pt x="88408" y="10578"/>
                    <a:pt x="88326" y="10554"/>
                  </a:cubicBezTo>
                  <a:cubicBezTo>
                    <a:pt x="88262" y="10537"/>
                    <a:pt x="88198" y="10507"/>
                    <a:pt x="88136" y="10481"/>
                  </a:cubicBezTo>
                  <a:cubicBezTo>
                    <a:pt x="88093" y="10462"/>
                    <a:pt x="88050" y="10443"/>
                    <a:pt x="88005" y="10426"/>
                  </a:cubicBezTo>
                  <a:cubicBezTo>
                    <a:pt x="87831" y="10359"/>
                    <a:pt x="87649" y="10338"/>
                    <a:pt x="87446" y="10319"/>
                  </a:cubicBezTo>
                  <a:cubicBezTo>
                    <a:pt x="86801" y="10252"/>
                    <a:pt x="86096" y="10218"/>
                    <a:pt x="85288" y="10209"/>
                  </a:cubicBezTo>
                  <a:lnTo>
                    <a:pt x="85280" y="10209"/>
                  </a:lnTo>
                  <a:lnTo>
                    <a:pt x="85273" y="10211"/>
                  </a:lnTo>
                  <a:cubicBezTo>
                    <a:pt x="85252" y="10226"/>
                    <a:pt x="85228" y="10233"/>
                    <a:pt x="85200" y="10233"/>
                  </a:cubicBezTo>
                  <a:cubicBezTo>
                    <a:pt x="85121" y="10233"/>
                    <a:pt x="85031" y="10173"/>
                    <a:pt x="85023" y="10087"/>
                  </a:cubicBezTo>
                  <a:cubicBezTo>
                    <a:pt x="85020" y="10059"/>
                    <a:pt x="85023" y="10029"/>
                    <a:pt x="85027" y="9999"/>
                  </a:cubicBezTo>
                  <a:cubicBezTo>
                    <a:pt x="85033" y="9931"/>
                    <a:pt x="85040" y="9854"/>
                    <a:pt x="84980" y="9809"/>
                  </a:cubicBezTo>
                  <a:cubicBezTo>
                    <a:pt x="84958" y="9791"/>
                    <a:pt x="84933" y="9783"/>
                    <a:pt x="84911" y="9776"/>
                  </a:cubicBezTo>
                  <a:cubicBezTo>
                    <a:pt x="84894" y="9772"/>
                    <a:pt x="84879" y="9768"/>
                    <a:pt x="84866" y="9759"/>
                  </a:cubicBezTo>
                  <a:cubicBezTo>
                    <a:pt x="84843" y="9746"/>
                    <a:pt x="84825" y="9723"/>
                    <a:pt x="84808" y="9695"/>
                  </a:cubicBezTo>
                  <a:cubicBezTo>
                    <a:pt x="84800" y="9684"/>
                    <a:pt x="84791" y="9674"/>
                    <a:pt x="84783" y="9663"/>
                  </a:cubicBezTo>
                  <a:cubicBezTo>
                    <a:pt x="84727" y="9592"/>
                    <a:pt x="84633" y="9549"/>
                    <a:pt x="84534" y="9549"/>
                  </a:cubicBezTo>
                  <a:cubicBezTo>
                    <a:pt x="84465" y="9549"/>
                    <a:pt x="84399" y="9571"/>
                    <a:pt x="84348" y="9609"/>
                  </a:cubicBezTo>
                  <a:cubicBezTo>
                    <a:pt x="84341" y="9614"/>
                    <a:pt x="84335" y="9618"/>
                    <a:pt x="84331" y="9624"/>
                  </a:cubicBezTo>
                  <a:cubicBezTo>
                    <a:pt x="84307" y="9641"/>
                    <a:pt x="84286" y="9661"/>
                    <a:pt x="84262" y="9661"/>
                  </a:cubicBezTo>
                  <a:cubicBezTo>
                    <a:pt x="84226" y="9661"/>
                    <a:pt x="84208" y="9626"/>
                    <a:pt x="84183" y="9571"/>
                  </a:cubicBezTo>
                  <a:cubicBezTo>
                    <a:pt x="84166" y="9534"/>
                    <a:pt x="84146" y="9496"/>
                    <a:pt x="84118" y="9470"/>
                  </a:cubicBezTo>
                  <a:cubicBezTo>
                    <a:pt x="84086" y="9438"/>
                    <a:pt x="84043" y="9423"/>
                    <a:pt x="83988" y="9423"/>
                  </a:cubicBezTo>
                  <a:cubicBezTo>
                    <a:pt x="83953" y="9423"/>
                    <a:pt x="83917" y="9429"/>
                    <a:pt x="83881" y="9434"/>
                  </a:cubicBezTo>
                  <a:cubicBezTo>
                    <a:pt x="83846" y="9440"/>
                    <a:pt x="83814" y="9444"/>
                    <a:pt x="83784" y="9444"/>
                  </a:cubicBezTo>
                  <a:cubicBezTo>
                    <a:pt x="83741" y="9444"/>
                    <a:pt x="83711" y="9436"/>
                    <a:pt x="83690" y="9414"/>
                  </a:cubicBezTo>
                  <a:cubicBezTo>
                    <a:pt x="83662" y="9389"/>
                    <a:pt x="83651" y="9348"/>
                    <a:pt x="83641" y="9305"/>
                  </a:cubicBezTo>
                  <a:cubicBezTo>
                    <a:pt x="83632" y="9267"/>
                    <a:pt x="83621" y="9224"/>
                    <a:pt x="83596" y="9189"/>
                  </a:cubicBezTo>
                  <a:cubicBezTo>
                    <a:pt x="83559" y="9138"/>
                    <a:pt x="83504" y="9112"/>
                    <a:pt x="83426" y="9112"/>
                  </a:cubicBezTo>
                  <a:cubicBezTo>
                    <a:pt x="83381" y="9112"/>
                    <a:pt x="83330" y="9121"/>
                    <a:pt x="83281" y="9129"/>
                  </a:cubicBezTo>
                  <a:cubicBezTo>
                    <a:pt x="83230" y="9138"/>
                    <a:pt x="83177" y="9146"/>
                    <a:pt x="83130" y="9146"/>
                  </a:cubicBezTo>
                  <a:cubicBezTo>
                    <a:pt x="83098" y="9146"/>
                    <a:pt x="83069" y="9142"/>
                    <a:pt x="83045" y="9134"/>
                  </a:cubicBezTo>
                  <a:cubicBezTo>
                    <a:pt x="83030" y="9129"/>
                    <a:pt x="83006" y="9117"/>
                    <a:pt x="82998" y="9097"/>
                  </a:cubicBezTo>
                  <a:cubicBezTo>
                    <a:pt x="82994" y="9084"/>
                    <a:pt x="82994" y="9074"/>
                    <a:pt x="83000" y="9059"/>
                  </a:cubicBezTo>
                  <a:cubicBezTo>
                    <a:pt x="83009" y="9035"/>
                    <a:pt x="83036" y="9014"/>
                    <a:pt x="83064" y="9003"/>
                  </a:cubicBezTo>
                  <a:cubicBezTo>
                    <a:pt x="83086" y="8997"/>
                    <a:pt x="83109" y="8992"/>
                    <a:pt x="83133" y="8988"/>
                  </a:cubicBezTo>
                  <a:cubicBezTo>
                    <a:pt x="83167" y="8984"/>
                    <a:pt x="83201" y="8977"/>
                    <a:pt x="83236" y="8960"/>
                  </a:cubicBezTo>
                  <a:cubicBezTo>
                    <a:pt x="83285" y="8934"/>
                    <a:pt x="83321" y="8885"/>
                    <a:pt x="83334" y="8825"/>
                  </a:cubicBezTo>
                  <a:cubicBezTo>
                    <a:pt x="83347" y="8765"/>
                    <a:pt x="83332" y="8705"/>
                    <a:pt x="83298" y="8662"/>
                  </a:cubicBezTo>
                  <a:lnTo>
                    <a:pt x="83289" y="8654"/>
                  </a:lnTo>
                  <a:lnTo>
                    <a:pt x="83279" y="8654"/>
                  </a:lnTo>
                  <a:cubicBezTo>
                    <a:pt x="83252" y="8652"/>
                    <a:pt x="83225" y="8652"/>
                    <a:pt x="83199" y="8652"/>
                  </a:cubicBezTo>
                  <a:cubicBezTo>
                    <a:pt x="82953" y="8652"/>
                    <a:pt x="82707" y="8714"/>
                    <a:pt x="82492" y="8834"/>
                  </a:cubicBezTo>
                  <a:lnTo>
                    <a:pt x="82458" y="8853"/>
                  </a:lnTo>
                  <a:cubicBezTo>
                    <a:pt x="82370" y="8902"/>
                    <a:pt x="82278" y="8954"/>
                    <a:pt x="82190" y="8954"/>
                  </a:cubicBezTo>
                  <a:cubicBezTo>
                    <a:pt x="82167" y="8954"/>
                    <a:pt x="82143" y="8949"/>
                    <a:pt x="82122" y="8941"/>
                  </a:cubicBezTo>
                  <a:cubicBezTo>
                    <a:pt x="82070" y="8924"/>
                    <a:pt x="82029" y="8885"/>
                    <a:pt x="81987" y="8844"/>
                  </a:cubicBezTo>
                  <a:cubicBezTo>
                    <a:pt x="81937" y="8797"/>
                    <a:pt x="81884" y="8748"/>
                    <a:pt x="81813" y="8731"/>
                  </a:cubicBezTo>
                  <a:cubicBezTo>
                    <a:pt x="81790" y="8725"/>
                    <a:pt x="81764" y="8725"/>
                    <a:pt x="81740" y="8722"/>
                  </a:cubicBezTo>
                  <a:cubicBezTo>
                    <a:pt x="81708" y="8720"/>
                    <a:pt x="81676" y="8718"/>
                    <a:pt x="81650" y="8703"/>
                  </a:cubicBezTo>
                  <a:cubicBezTo>
                    <a:pt x="81590" y="8671"/>
                    <a:pt x="81588" y="8598"/>
                    <a:pt x="81584" y="8515"/>
                  </a:cubicBezTo>
                  <a:cubicBezTo>
                    <a:pt x="81582" y="8452"/>
                    <a:pt x="81580" y="8390"/>
                    <a:pt x="81554" y="8335"/>
                  </a:cubicBezTo>
                  <a:cubicBezTo>
                    <a:pt x="81522" y="8266"/>
                    <a:pt x="81447" y="8223"/>
                    <a:pt x="81359" y="8223"/>
                  </a:cubicBezTo>
                  <a:cubicBezTo>
                    <a:pt x="81273" y="8223"/>
                    <a:pt x="81200" y="8266"/>
                    <a:pt x="81168" y="8332"/>
                  </a:cubicBezTo>
                  <a:cubicBezTo>
                    <a:pt x="81147" y="8373"/>
                    <a:pt x="81142" y="8418"/>
                    <a:pt x="81138" y="8461"/>
                  </a:cubicBezTo>
                  <a:lnTo>
                    <a:pt x="81136" y="8474"/>
                  </a:lnTo>
                  <a:cubicBezTo>
                    <a:pt x="81121" y="8600"/>
                    <a:pt x="81091" y="8729"/>
                    <a:pt x="81048" y="8851"/>
                  </a:cubicBezTo>
                  <a:cubicBezTo>
                    <a:pt x="81038" y="8883"/>
                    <a:pt x="81025" y="8917"/>
                    <a:pt x="81001" y="8937"/>
                  </a:cubicBezTo>
                  <a:cubicBezTo>
                    <a:pt x="80967" y="8964"/>
                    <a:pt x="80913" y="8971"/>
                    <a:pt x="80860" y="8975"/>
                  </a:cubicBezTo>
                  <a:cubicBezTo>
                    <a:pt x="80785" y="8982"/>
                    <a:pt x="80699" y="8990"/>
                    <a:pt x="80680" y="9074"/>
                  </a:cubicBezTo>
                  <a:cubicBezTo>
                    <a:pt x="80671" y="9104"/>
                    <a:pt x="80678" y="9132"/>
                    <a:pt x="80684" y="9159"/>
                  </a:cubicBezTo>
                  <a:cubicBezTo>
                    <a:pt x="80686" y="9170"/>
                    <a:pt x="80688" y="9183"/>
                    <a:pt x="80690" y="9196"/>
                  </a:cubicBezTo>
                  <a:cubicBezTo>
                    <a:pt x="80695" y="9269"/>
                    <a:pt x="80635" y="9329"/>
                    <a:pt x="80577" y="9357"/>
                  </a:cubicBezTo>
                  <a:cubicBezTo>
                    <a:pt x="80510" y="9387"/>
                    <a:pt x="80433" y="9391"/>
                    <a:pt x="80348" y="9391"/>
                  </a:cubicBezTo>
                  <a:cubicBezTo>
                    <a:pt x="80326" y="9391"/>
                    <a:pt x="80305" y="9389"/>
                    <a:pt x="80288" y="9380"/>
                  </a:cubicBezTo>
                  <a:cubicBezTo>
                    <a:pt x="80245" y="9359"/>
                    <a:pt x="80249" y="9309"/>
                    <a:pt x="80258" y="9232"/>
                  </a:cubicBezTo>
                  <a:cubicBezTo>
                    <a:pt x="80262" y="9189"/>
                    <a:pt x="80266" y="9144"/>
                    <a:pt x="80258" y="9104"/>
                  </a:cubicBezTo>
                  <a:cubicBezTo>
                    <a:pt x="80236" y="8990"/>
                    <a:pt x="80127" y="8928"/>
                    <a:pt x="79951" y="8928"/>
                  </a:cubicBezTo>
                  <a:cubicBezTo>
                    <a:pt x="79919" y="8928"/>
                    <a:pt x="79885" y="8930"/>
                    <a:pt x="79853" y="8934"/>
                  </a:cubicBezTo>
                  <a:cubicBezTo>
                    <a:pt x="79851" y="8913"/>
                    <a:pt x="79855" y="8892"/>
                    <a:pt x="79870" y="8870"/>
                  </a:cubicBezTo>
                  <a:cubicBezTo>
                    <a:pt x="79900" y="8823"/>
                    <a:pt x="79966" y="8785"/>
                    <a:pt x="80033" y="8776"/>
                  </a:cubicBezTo>
                  <a:cubicBezTo>
                    <a:pt x="80053" y="8774"/>
                    <a:pt x="80074" y="8773"/>
                    <a:pt x="80095" y="8773"/>
                  </a:cubicBezTo>
                  <a:cubicBezTo>
                    <a:pt x="80116" y="8773"/>
                    <a:pt x="80138" y="8774"/>
                    <a:pt x="80159" y="8774"/>
                  </a:cubicBezTo>
                  <a:cubicBezTo>
                    <a:pt x="80181" y="8776"/>
                    <a:pt x="80202" y="8776"/>
                    <a:pt x="80223" y="8776"/>
                  </a:cubicBezTo>
                  <a:cubicBezTo>
                    <a:pt x="80264" y="8776"/>
                    <a:pt x="80318" y="8774"/>
                    <a:pt x="80371" y="8755"/>
                  </a:cubicBezTo>
                  <a:cubicBezTo>
                    <a:pt x="80442" y="8729"/>
                    <a:pt x="80502" y="8652"/>
                    <a:pt x="80510" y="8575"/>
                  </a:cubicBezTo>
                  <a:cubicBezTo>
                    <a:pt x="80517" y="8521"/>
                    <a:pt x="80495" y="8476"/>
                    <a:pt x="80455" y="8450"/>
                  </a:cubicBezTo>
                  <a:lnTo>
                    <a:pt x="80442" y="8446"/>
                  </a:lnTo>
                  <a:cubicBezTo>
                    <a:pt x="80170" y="8422"/>
                    <a:pt x="79902" y="8365"/>
                    <a:pt x="79645" y="8272"/>
                  </a:cubicBezTo>
                  <a:cubicBezTo>
                    <a:pt x="79623" y="8264"/>
                    <a:pt x="79602" y="8255"/>
                    <a:pt x="79596" y="8240"/>
                  </a:cubicBezTo>
                  <a:cubicBezTo>
                    <a:pt x="79591" y="8230"/>
                    <a:pt x="79593" y="8212"/>
                    <a:pt x="79598" y="8195"/>
                  </a:cubicBezTo>
                  <a:cubicBezTo>
                    <a:pt x="79598" y="8189"/>
                    <a:pt x="79600" y="8182"/>
                    <a:pt x="79600" y="8176"/>
                  </a:cubicBezTo>
                  <a:cubicBezTo>
                    <a:pt x="79615" y="8069"/>
                    <a:pt x="79531" y="7977"/>
                    <a:pt x="79444" y="7940"/>
                  </a:cubicBezTo>
                  <a:cubicBezTo>
                    <a:pt x="79392" y="7921"/>
                    <a:pt x="79336" y="7910"/>
                    <a:pt x="79261" y="7910"/>
                  </a:cubicBezTo>
                  <a:cubicBezTo>
                    <a:pt x="79244" y="7910"/>
                    <a:pt x="79227" y="7910"/>
                    <a:pt x="79210" y="7913"/>
                  </a:cubicBezTo>
                  <a:cubicBezTo>
                    <a:pt x="79255" y="7793"/>
                    <a:pt x="79191" y="7653"/>
                    <a:pt x="79092" y="7578"/>
                  </a:cubicBezTo>
                  <a:cubicBezTo>
                    <a:pt x="78981" y="7495"/>
                    <a:pt x="78837" y="7478"/>
                    <a:pt x="78711" y="7471"/>
                  </a:cubicBezTo>
                  <a:cubicBezTo>
                    <a:pt x="78671" y="7470"/>
                    <a:pt x="78631" y="7469"/>
                    <a:pt x="78591" y="7469"/>
                  </a:cubicBezTo>
                  <a:cubicBezTo>
                    <a:pt x="78468" y="7469"/>
                    <a:pt x="78346" y="7476"/>
                    <a:pt x="78227" y="7493"/>
                  </a:cubicBezTo>
                  <a:lnTo>
                    <a:pt x="78182" y="7499"/>
                  </a:lnTo>
                  <a:cubicBezTo>
                    <a:pt x="78122" y="7507"/>
                    <a:pt x="78060" y="7517"/>
                    <a:pt x="77998" y="7517"/>
                  </a:cubicBezTo>
                  <a:cubicBezTo>
                    <a:pt x="77980" y="7517"/>
                    <a:pt x="77962" y="7516"/>
                    <a:pt x="77944" y="7514"/>
                  </a:cubicBezTo>
                  <a:cubicBezTo>
                    <a:pt x="77845" y="7501"/>
                    <a:pt x="77749" y="7456"/>
                    <a:pt x="77657" y="7411"/>
                  </a:cubicBezTo>
                  <a:lnTo>
                    <a:pt x="77607" y="7388"/>
                  </a:lnTo>
                  <a:cubicBezTo>
                    <a:pt x="77517" y="7345"/>
                    <a:pt x="77412" y="7302"/>
                    <a:pt x="77301" y="7302"/>
                  </a:cubicBezTo>
                  <a:cubicBezTo>
                    <a:pt x="77280" y="7302"/>
                    <a:pt x="77256" y="7304"/>
                    <a:pt x="77235" y="7308"/>
                  </a:cubicBezTo>
                  <a:cubicBezTo>
                    <a:pt x="77102" y="7332"/>
                    <a:pt x="76973" y="7452"/>
                    <a:pt x="76995" y="7593"/>
                  </a:cubicBezTo>
                  <a:cubicBezTo>
                    <a:pt x="77003" y="7645"/>
                    <a:pt x="77029" y="7690"/>
                    <a:pt x="77052" y="7733"/>
                  </a:cubicBezTo>
                  <a:cubicBezTo>
                    <a:pt x="77076" y="7771"/>
                    <a:pt x="77095" y="7808"/>
                    <a:pt x="77104" y="7846"/>
                  </a:cubicBezTo>
                  <a:cubicBezTo>
                    <a:pt x="77072" y="7856"/>
                    <a:pt x="77038" y="7860"/>
                    <a:pt x="77003" y="7860"/>
                  </a:cubicBezTo>
                  <a:cubicBezTo>
                    <a:pt x="76954" y="7860"/>
                    <a:pt x="76902" y="7852"/>
                    <a:pt x="76849" y="7842"/>
                  </a:cubicBezTo>
                  <a:cubicBezTo>
                    <a:pt x="76798" y="7833"/>
                    <a:pt x="76744" y="7823"/>
                    <a:pt x="76686" y="7820"/>
                  </a:cubicBezTo>
                  <a:cubicBezTo>
                    <a:pt x="76656" y="7820"/>
                    <a:pt x="76624" y="7818"/>
                    <a:pt x="76592" y="7818"/>
                  </a:cubicBezTo>
                  <a:cubicBezTo>
                    <a:pt x="76498" y="7818"/>
                    <a:pt x="76378" y="7827"/>
                    <a:pt x="76279" y="7893"/>
                  </a:cubicBezTo>
                  <a:cubicBezTo>
                    <a:pt x="76206" y="7940"/>
                    <a:pt x="76157" y="8026"/>
                    <a:pt x="76153" y="8114"/>
                  </a:cubicBezTo>
                  <a:cubicBezTo>
                    <a:pt x="76148" y="8182"/>
                    <a:pt x="76172" y="8240"/>
                    <a:pt x="76219" y="8279"/>
                  </a:cubicBezTo>
                  <a:cubicBezTo>
                    <a:pt x="76251" y="8307"/>
                    <a:pt x="76290" y="8320"/>
                    <a:pt x="76326" y="8335"/>
                  </a:cubicBezTo>
                  <a:cubicBezTo>
                    <a:pt x="76369" y="8350"/>
                    <a:pt x="76410" y="8367"/>
                    <a:pt x="76433" y="8397"/>
                  </a:cubicBezTo>
                  <a:cubicBezTo>
                    <a:pt x="76457" y="8427"/>
                    <a:pt x="76461" y="8457"/>
                    <a:pt x="76448" y="8489"/>
                  </a:cubicBezTo>
                  <a:cubicBezTo>
                    <a:pt x="76414" y="8572"/>
                    <a:pt x="76273" y="8650"/>
                    <a:pt x="76159" y="8669"/>
                  </a:cubicBezTo>
                  <a:lnTo>
                    <a:pt x="76129" y="8673"/>
                  </a:lnTo>
                  <a:lnTo>
                    <a:pt x="76138" y="8703"/>
                  </a:lnTo>
                  <a:cubicBezTo>
                    <a:pt x="76195" y="8902"/>
                    <a:pt x="76384" y="9061"/>
                    <a:pt x="76590" y="9089"/>
                  </a:cubicBezTo>
                  <a:lnTo>
                    <a:pt x="76399" y="9286"/>
                  </a:lnTo>
                  <a:cubicBezTo>
                    <a:pt x="76283" y="9404"/>
                    <a:pt x="76178" y="9504"/>
                    <a:pt x="76041" y="9528"/>
                  </a:cubicBezTo>
                  <a:cubicBezTo>
                    <a:pt x="76017" y="9532"/>
                    <a:pt x="75989" y="9534"/>
                    <a:pt x="75959" y="9534"/>
                  </a:cubicBezTo>
                  <a:cubicBezTo>
                    <a:pt x="75904" y="9534"/>
                    <a:pt x="75843" y="9528"/>
                    <a:pt x="75786" y="9519"/>
                  </a:cubicBezTo>
                  <a:cubicBezTo>
                    <a:pt x="75728" y="9511"/>
                    <a:pt x="75668" y="9504"/>
                    <a:pt x="75613" y="9504"/>
                  </a:cubicBezTo>
                  <a:cubicBezTo>
                    <a:pt x="75510" y="9504"/>
                    <a:pt x="75437" y="9532"/>
                    <a:pt x="75381" y="9590"/>
                  </a:cubicBezTo>
                  <a:cubicBezTo>
                    <a:pt x="75362" y="9611"/>
                    <a:pt x="75347" y="9635"/>
                    <a:pt x="75332" y="9659"/>
                  </a:cubicBezTo>
                  <a:cubicBezTo>
                    <a:pt x="75309" y="9693"/>
                    <a:pt x="75287" y="9725"/>
                    <a:pt x="75257" y="9742"/>
                  </a:cubicBezTo>
                  <a:cubicBezTo>
                    <a:pt x="75240" y="9752"/>
                    <a:pt x="75221" y="9756"/>
                    <a:pt x="75202" y="9756"/>
                  </a:cubicBezTo>
                  <a:cubicBezTo>
                    <a:pt x="75155" y="9756"/>
                    <a:pt x="75103" y="9733"/>
                    <a:pt x="75049" y="9708"/>
                  </a:cubicBezTo>
                  <a:cubicBezTo>
                    <a:pt x="74989" y="9680"/>
                    <a:pt x="74927" y="9652"/>
                    <a:pt x="74863" y="9652"/>
                  </a:cubicBezTo>
                  <a:lnTo>
                    <a:pt x="74854" y="9652"/>
                  </a:lnTo>
                  <a:cubicBezTo>
                    <a:pt x="74781" y="9654"/>
                    <a:pt x="74719" y="9693"/>
                    <a:pt x="74661" y="9731"/>
                  </a:cubicBezTo>
                  <a:cubicBezTo>
                    <a:pt x="74649" y="9738"/>
                    <a:pt x="74638" y="9746"/>
                    <a:pt x="74625" y="9753"/>
                  </a:cubicBezTo>
                  <a:cubicBezTo>
                    <a:pt x="74477" y="9843"/>
                    <a:pt x="74299" y="9886"/>
                    <a:pt x="74079" y="9886"/>
                  </a:cubicBezTo>
                  <a:cubicBezTo>
                    <a:pt x="73909" y="9886"/>
                    <a:pt x="73740" y="9860"/>
                    <a:pt x="73612" y="9839"/>
                  </a:cubicBezTo>
                  <a:cubicBezTo>
                    <a:pt x="73040" y="9738"/>
                    <a:pt x="72476" y="9584"/>
                    <a:pt x="71934" y="9380"/>
                  </a:cubicBezTo>
                  <a:cubicBezTo>
                    <a:pt x="71769" y="9318"/>
                    <a:pt x="71593" y="9256"/>
                    <a:pt x="71431" y="9256"/>
                  </a:cubicBezTo>
                  <a:cubicBezTo>
                    <a:pt x="71323" y="9256"/>
                    <a:pt x="71233" y="9282"/>
                    <a:pt x="71156" y="9331"/>
                  </a:cubicBezTo>
                  <a:lnTo>
                    <a:pt x="71144" y="9339"/>
                  </a:lnTo>
                  <a:lnTo>
                    <a:pt x="71144" y="9354"/>
                  </a:lnTo>
                  <a:cubicBezTo>
                    <a:pt x="71141" y="9656"/>
                    <a:pt x="70931" y="9952"/>
                    <a:pt x="70644" y="10055"/>
                  </a:cubicBezTo>
                  <a:lnTo>
                    <a:pt x="70621" y="10064"/>
                  </a:lnTo>
                  <a:lnTo>
                    <a:pt x="70739" y="10385"/>
                  </a:lnTo>
                  <a:cubicBezTo>
                    <a:pt x="70725" y="10386"/>
                    <a:pt x="70712" y="10386"/>
                    <a:pt x="70699" y="10386"/>
                  </a:cubicBezTo>
                  <a:cubicBezTo>
                    <a:pt x="70523" y="10386"/>
                    <a:pt x="70346" y="10333"/>
                    <a:pt x="70201" y="10237"/>
                  </a:cubicBezTo>
                  <a:lnTo>
                    <a:pt x="70100" y="10021"/>
                  </a:lnTo>
                  <a:lnTo>
                    <a:pt x="70087" y="10019"/>
                  </a:lnTo>
                  <a:cubicBezTo>
                    <a:pt x="69888" y="9984"/>
                    <a:pt x="69695" y="9909"/>
                    <a:pt x="69526" y="9798"/>
                  </a:cubicBezTo>
                  <a:cubicBezTo>
                    <a:pt x="69333" y="9305"/>
                    <a:pt x="68984" y="8874"/>
                    <a:pt x="68545" y="8581"/>
                  </a:cubicBezTo>
                  <a:cubicBezTo>
                    <a:pt x="68450" y="8519"/>
                    <a:pt x="68358" y="8442"/>
                    <a:pt x="68378" y="8354"/>
                  </a:cubicBezTo>
                  <a:cubicBezTo>
                    <a:pt x="68395" y="8283"/>
                    <a:pt x="68472" y="8260"/>
                    <a:pt x="68540" y="8260"/>
                  </a:cubicBezTo>
                  <a:cubicBezTo>
                    <a:pt x="68577" y="8260"/>
                    <a:pt x="68613" y="8266"/>
                    <a:pt x="68645" y="8277"/>
                  </a:cubicBezTo>
                  <a:cubicBezTo>
                    <a:pt x="68680" y="8292"/>
                    <a:pt x="68714" y="8309"/>
                    <a:pt x="68748" y="8326"/>
                  </a:cubicBezTo>
                  <a:cubicBezTo>
                    <a:pt x="68821" y="8365"/>
                    <a:pt x="68898" y="8403"/>
                    <a:pt x="68988" y="8403"/>
                  </a:cubicBezTo>
                  <a:cubicBezTo>
                    <a:pt x="69076" y="8403"/>
                    <a:pt x="69155" y="8330"/>
                    <a:pt x="69179" y="8260"/>
                  </a:cubicBezTo>
                  <a:cubicBezTo>
                    <a:pt x="69198" y="8204"/>
                    <a:pt x="69185" y="8152"/>
                    <a:pt x="69142" y="8118"/>
                  </a:cubicBezTo>
                  <a:lnTo>
                    <a:pt x="68729" y="7970"/>
                  </a:lnTo>
                  <a:cubicBezTo>
                    <a:pt x="68746" y="7951"/>
                    <a:pt x="68761" y="7928"/>
                    <a:pt x="68770" y="7900"/>
                  </a:cubicBezTo>
                  <a:cubicBezTo>
                    <a:pt x="68791" y="7831"/>
                    <a:pt x="68780" y="7745"/>
                    <a:pt x="68742" y="7683"/>
                  </a:cubicBezTo>
                  <a:cubicBezTo>
                    <a:pt x="68703" y="7621"/>
                    <a:pt x="68650" y="7574"/>
                    <a:pt x="68596" y="7529"/>
                  </a:cubicBezTo>
                  <a:cubicBezTo>
                    <a:pt x="68568" y="7503"/>
                    <a:pt x="68536" y="7475"/>
                    <a:pt x="68510" y="7448"/>
                  </a:cubicBezTo>
                  <a:cubicBezTo>
                    <a:pt x="68493" y="7430"/>
                    <a:pt x="68478" y="7411"/>
                    <a:pt x="68461" y="7392"/>
                  </a:cubicBezTo>
                  <a:cubicBezTo>
                    <a:pt x="68410" y="7330"/>
                    <a:pt x="68356" y="7263"/>
                    <a:pt x="68275" y="7240"/>
                  </a:cubicBezTo>
                  <a:cubicBezTo>
                    <a:pt x="68253" y="7233"/>
                    <a:pt x="68232" y="7231"/>
                    <a:pt x="68208" y="7231"/>
                  </a:cubicBezTo>
                  <a:cubicBezTo>
                    <a:pt x="68116" y="7231"/>
                    <a:pt x="68030" y="7285"/>
                    <a:pt x="67947" y="7336"/>
                  </a:cubicBezTo>
                  <a:cubicBezTo>
                    <a:pt x="67908" y="7362"/>
                    <a:pt x="67870" y="7385"/>
                    <a:pt x="67831" y="7405"/>
                  </a:cubicBezTo>
                  <a:cubicBezTo>
                    <a:pt x="67781" y="7428"/>
                    <a:pt x="67726" y="7439"/>
                    <a:pt x="67669" y="7439"/>
                  </a:cubicBezTo>
                  <a:cubicBezTo>
                    <a:pt x="67544" y="7439"/>
                    <a:pt x="67411" y="7384"/>
                    <a:pt x="67315" y="7287"/>
                  </a:cubicBezTo>
                  <a:cubicBezTo>
                    <a:pt x="67231" y="7201"/>
                    <a:pt x="67186" y="7096"/>
                    <a:pt x="67188" y="6991"/>
                  </a:cubicBezTo>
                  <a:lnTo>
                    <a:pt x="67188" y="6961"/>
                  </a:lnTo>
                  <a:lnTo>
                    <a:pt x="67161" y="6963"/>
                  </a:lnTo>
                  <a:cubicBezTo>
                    <a:pt x="67142" y="6964"/>
                    <a:pt x="67124" y="6965"/>
                    <a:pt x="67106" y="6965"/>
                  </a:cubicBezTo>
                  <a:cubicBezTo>
                    <a:pt x="66831" y="6965"/>
                    <a:pt x="66561" y="6862"/>
                    <a:pt x="66299" y="6762"/>
                  </a:cubicBezTo>
                  <a:cubicBezTo>
                    <a:pt x="66042" y="6663"/>
                    <a:pt x="65774" y="6563"/>
                    <a:pt x="65496" y="6556"/>
                  </a:cubicBezTo>
                  <a:lnTo>
                    <a:pt x="65481" y="6556"/>
                  </a:lnTo>
                  <a:cubicBezTo>
                    <a:pt x="65310" y="6556"/>
                    <a:pt x="65093" y="6621"/>
                    <a:pt x="65044" y="6801"/>
                  </a:cubicBezTo>
                  <a:cubicBezTo>
                    <a:pt x="65020" y="6891"/>
                    <a:pt x="65044" y="6981"/>
                    <a:pt x="65067" y="7068"/>
                  </a:cubicBezTo>
                  <a:cubicBezTo>
                    <a:pt x="65091" y="7156"/>
                    <a:pt x="65112" y="7240"/>
                    <a:pt x="65085" y="7313"/>
                  </a:cubicBezTo>
                  <a:cubicBezTo>
                    <a:pt x="64909" y="7216"/>
                    <a:pt x="64707" y="7171"/>
                    <a:pt x="64455" y="7171"/>
                  </a:cubicBezTo>
                  <a:cubicBezTo>
                    <a:pt x="64266" y="7171"/>
                    <a:pt x="64067" y="7197"/>
                    <a:pt x="63876" y="7223"/>
                  </a:cubicBezTo>
                  <a:cubicBezTo>
                    <a:pt x="63681" y="7246"/>
                    <a:pt x="63480" y="7272"/>
                    <a:pt x="63287" y="7272"/>
                  </a:cubicBezTo>
                  <a:cubicBezTo>
                    <a:pt x="63242" y="7272"/>
                    <a:pt x="63197" y="7272"/>
                    <a:pt x="63154" y="7268"/>
                  </a:cubicBezTo>
                  <a:cubicBezTo>
                    <a:pt x="62784" y="7242"/>
                    <a:pt x="62432" y="7098"/>
                    <a:pt x="62096" y="6959"/>
                  </a:cubicBezTo>
                  <a:cubicBezTo>
                    <a:pt x="61995" y="6916"/>
                    <a:pt x="61890" y="6873"/>
                    <a:pt x="61800" y="6811"/>
                  </a:cubicBezTo>
                  <a:cubicBezTo>
                    <a:pt x="61785" y="6801"/>
                    <a:pt x="61770" y="6788"/>
                    <a:pt x="61755" y="6777"/>
                  </a:cubicBezTo>
                  <a:cubicBezTo>
                    <a:pt x="61706" y="6738"/>
                    <a:pt x="61652" y="6700"/>
                    <a:pt x="61588" y="6683"/>
                  </a:cubicBezTo>
                  <a:cubicBezTo>
                    <a:pt x="61567" y="6676"/>
                    <a:pt x="61545" y="6674"/>
                    <a:pt x="61522" y="6674"/>
                  </a:cubicBezTo>
                  <a:cubicBezTo>
                    <a:pt x="61455" y="6674"/>
                    <a:pt x="61389" y="6696"/>
                    <a:pt x="61322" y="6719"/>
                  </a:cubicBezTo>
                  <a:cubicBezTo>
                    <a:pt x="61264" y="6739"/>
                    <a:pt x="61209" y="6755"/>
                    <a:pt x="61162" y="6755"/>
                  </a:cubicBezTo>
                  <a:cubicBezTo>
                    <a:pt x="61126" y="6755"/>
                    <a:pt x="61095" y="6745"/>
                    <a:pt x="61070" y="6721"/>
                  </a:cubicBezTo>
                  <a:cubicBezTo>
                    <a:pt x="60742" y="6419"/>
                    <a:pt x="60296" y="6248"/>
                    <a:pt x="59844" y="6248"/>
                  </a:cubicBezTo>
                  <a:cubicBezTo>
                    <a:pt x="59769" y="6248"/>
                    <a:pt x="59692" y="6252"/>
                    <a:pt x="59619" y="6263"/>
                  </a:cubicBezTo>
                  <a:cubicBezTo>
                    <a:pt x="59585" y="6267"/>
                    <a:pt x="59551" y="6271"/>
                    <a:pt x="59516" y="6278"/>
                  </a:cubicBezTo>
                  <a:cubicBezTo>
                    <a:pt x="59441" y="6290"/>
                    <a:pt x="59363" y="6303"/>
                    <a:pt x="59288" y="6303"/>
                  </a:cubicBezTo>
                  <a:cubicBezTo>
                    <a:pt x="59273" y="6303"/>
                    <a:pt x="59258" y="6302"/>
                    <a:pt x="59244" y="6301"/>
                  </a:cubicBezTo>
                  <a:cubicBezTo>
                    <a:pt x="59182" y="6299"/>
                    <a:pt x="59120" y="6286"/>
                    <a:pt x="59060" y="6274"/>
                  </a:cubicBezTo>
                  <a:cubicBezTo>
                    <a:pt x="58998" y="6261"/>
                    <a:pt x="58929" y="6248"/>
                    <a:pt x="58863" y="6244"/>
                  </a:cubicBezTo>
                  <a:lnTo>
                    <a:pt x="58841" y="6244"/>
                  </a:lnTo>
                  <a:cubicBezTo>
                    <a:pt x="58724" y="6244"/>
                    <a:pt x="58567" y="6291"/>
                    <a:pt x="58514" y="6423"/>
                  </a:cubicBezTo>
                  <a:cubicBezTo>
                    <a:pt x="58486" y="6496"/>
                    <a:pt x="58494" y="6578"/>
                    <a:pt x="58503" y="6655"/>
                  </a:cubicBezTo>
                  <a:cubicBezTo>
                    <a:pt x="58514" y="6741"/>
                    <a:pt x="58522" y="6822"/>
                    <a:pt x="58477" y="6882"/>
                  </a:cubicBezTo>
                  <a:cubicBezTo>
                    <a:pt x="58443" y="6927"/>
                    <a:pt x="58396" y="6936"/>
                    <a:pt x="58359" y="6936"/>
                  </a:cubicBezTo>
                  <a:cubicBezTo>
                    <a:pt x="58271" y="6936"/>
                    <a:pt x="58177" y="6878"/>
                    <a:pt x="58139" y="6798"/>
                  </a:cubicBezTo>
                  <a:cubicBezTo>
                    <a:pt x="58076" y="6668"/>
                    <a:pt x="58106" y="6511"/>
                    <a:pt x="58136" y="6361"/>
                  </a:cubicBezTo>
                  <a:lnTo>
                    <a:pt x="58139" y="6351"/>
                  </a:lnTo>
                  <a:cubicBezTo>
                    <a:pt x="58171" y="6184"/>
                    <a:pt x="58190" y="6010"/>
                    <a:pt x="58098" y="5873"/>
                  </a:cubicBezTo>
                  <a:lnTo>
                    <a:pt x="58089" y="5864"/>
                  </a:lnTo>
                  <a:cubicBezTo>
                    <a:pt x="58068" y="5851"/>
                    <a:pt x="58042" y="5845"/>
                    <a:pt x="58019" y="5845"/>
                  </a:cubicBezTo>
                  <a:cubicBezTo>
                    <a:pt x="57927" y="5845"/>
                    <a:pt x="57847" y="5929"/>
                    <a:pt x="57817" y="6006"/>
                  </a:cubicBezTo>
                  <a:cubicBezTo>
                    <a:pt x="57800" y="6046"/>
                    <a:pt x="57792" y="6089"/>
                    <a:pt x="57783" y="6132"/>
                  </a:cubicBezTo>
                  <a:cubicBezTo>
                    <a:pt x="57770" y="6190"/>
                    <a:pt x="57759" y="6244"/>
                    <a:pt x="57732" y="6291"/>
                  </a:cubicBezTo>
                  <a:cubicBezTo>
                    <a:pt x="57689" y="6364"/>
                    <a:pt x="57603" y="6411"/>
                    <a:pt x="57515" y="6411"/>
                  </a:cubicBezTo>
                  <a:cubicBezTo>
                    <a:pt x="57494" y="6411"/>
                    <a:pt x="57474" y="6409"/>
                    <a:pt x="57455" y="6402"/>
                  </a:cubicBezTo>
                  <a:cubicBezTo>
                    <a:pt x="57352" y="6374"/>
                    <a:pt x="57275" y="6271"/>
                    <a:pt x="57275" y="6164"/>
                  </a:cubicBezTo>
                  <a:lnTo>
                    <a:pt x="57275" y="6145"/>
                  </a:lnTo>
                  <a:lnTo>
                    <a:pt x="57258" y="6141"/>
                  </a:lnTo>
                  <a:cubicBezTo>
                    <a:pt x="57014" y="6057"/>
                    <a:pt x="56785" y="5922"/>
                    <a:pt x="56592" y="5746"/>
                  </a:cubicBezTo>
                  <a:cubicBezTo>
                    <a:pt x="56555" y="5712"/>
                    <a:pt x="56512" y="5676"/>
                    <a:pt x="56459" y="5663"/>
                  </a:cubicBezTo>
                  <a:cubicBezTo>
                    <a:pt x="56449" y="5661"/>
                    <a:pt x="56438" y="5660"/>
                    <a:pt x="56426" y="5660"/>
                  </a:cubicBezTo>
                  <a:cubicBezTo>
                    <a:pt x="56395" y="5660"/>
                    <a:pt x="56362" y="5667"/>
                    <a:pt x="56337" y="5671"/>
                  </a:cubicBezTo>
                  <a:lnTo>
                    <a:pt x="55649" y="5830"/>
                  </a:lnTo>
                  <a:lnTo>
                    <a:pt x="55643" y="5841"/>
                  </a:lnTo>
                  <a:cubicBezTo>
                    <a:pt x="55615" y="5907"/>
                    <a:pt x="55615" y="5986"/>
                    <a:pt x="55645" y="6059"/>
                  </a:cubicBezTo>
                  <a:cubicBezTo>
                    <a:pt x="55675" y="6132"/>
                    <a:pt x="55730" y="6188"/>
                    <a:pt x="55797" y="6214"/>
                  </a:cubicBezTo>
                  <a:cubicBezTo>
                    <a:pt x="55848" y="6233"/>
                    <a:pt x="55908" y="6241"/>
                    <a:pt x="55966" y="6250"/>
                  </a:cubicBezTo>
                  <a:cubicBezTo>
                    <a:pt x="56099" y="6271"/>
                    <a:pt x="56180" y="6289"/>
                    <a:pt x="56185" y="6370"/>
                  </a:cubicBezTo>
                  <a:cubicBezTo>
                    <a:pt x="56189" y="6432"/>
                    <a:pt x="56120" y="6486"/>
                    <a:pt x="56054" y="6494"/>
                  </a:cubicBezTo>
                  <a:cubicBezTo>
                    <a:pt x="56041" y="6496"/>
                    <a:pt x="56029" y="6497"/>
                    <a:pt x="56016" y="6497"/>
                  </a:cubicBezTo>
                  <a:cubicBezTo>
                    <a:pt x="55973" y="6497"/>
                    <a:pt x="55929" y="6487"/>
                    <a:pt x="55883" y="6477"/>
                  </a:cubicBezTo>
                  <a:cubicBezTo>
                    <a:pt x="55863" y="6473"/>
                    <a:pt x="55846" y="6471"/>
                    <a:pt x="55827" y="6466"/>
                  </a:cubicBezTo>
                  <a:cubicBezTo>
                    <a:pt x="55773" y="6458"/>
                    <a:pt x="55718" y="6451"/>
                    <a:pt x="55662" y="6451"/>
                  </a:cubicBezTo>
                  <a:cubicBezTo>
                    <a:pt x="55343" y="6451"/>
                    <a:pt x="55041" y="6612"/>
                    <a:pt x="54747" y="6766"/>
                  </a:cubicBezTo>
                  <a:cubicBezTo>
                    <a:pt x="54507" y="6893"/>
                    <a:pt x="54261" y="7023"/>
                    <a:pt x="54001" y="7068"/>
                  </a:cubicBezTo>
                  <a:cubicBezTo>
                    <a:pt x="53909" y="7086"/>
                    <a:pt x="53811" y="7094"/>
                    <a:pt x="53678" y="7094"/>
                  </a:cubicBezTo>
                  <a:cubicBezTo>
                    <a:pt x="53622" y="7094"/>
                    <a:pt x="53567" y="7092"/>
                    <a:pt x="53509" y="7090"/>
                  </a:cubicBezTo>
                  <a:cubicBezTo>
                    <a:pt x="53457" y="7090"/>
                    <a:pt x="53404" y="7088"/>
                    <a:pt x="53346" y="7088"/>
                  </a:cubicBezTo>
                  <a:cubicBezTo>
                    <a:pt x="53294" y="7088"/>
                    <a:pt x="53237" y="7092"/>
                    <a:pt x="53189" y="7126"/>
                  </a:cubicBezTo>
                  <a:cubicBezTo>
                    <a:pt x="53123" y="7176"/>
                    <a:pt x="53108" y="7270"/>
                    <a:pt x="53097" y="7353"/>
                  </a:cubicBezTo>
                  <a:cubicBezTo>
                    <a:pt x="53084" y="7452"/>
                    <a:pt x="53072" y="7514"/>
                    <a:pt x="53012" y="7523"/>
                  </a:cubicBezTo>
                  <a:cubicBezTo>
                    <a:pt x="53007" y="7523"/>
                    <a:pt x="53003" y="7524"/>
                    <a:pt x="52999" y="7524"/>
                  </a:cubicBezTo>
                  <a:cubicBezTo>
                    <a:pt x="52976" y="7524"/>
                    <a:pt x="52960" y="7513"/>
                    <a:pt x="52947" y="7495"/>
                  </a:cubicBezTo>
                  <a:cubicBezTo>
                    <a:pt x="52909" y="7439"/>
                    <a:pt x="52915" y="7321"/>
                    <a:pt x="52943" y="7246"/>
                  </a:cubicBezTo>
                  <a:cubicBezTo>
                    <a:pt x="53035" y="7006"/>
                    <a:pt x="53132" y="6781"/>
                    <a:pt x="53324" y="6668"/>
                  </a:cubicBezTo>
                  <a:cubicBezTo>
                    <a:pt x="53380" y="6633"/>
                    <a:pt x="53444" y="6610"/>
                    <a:pt x="53507" y="6586"/>
                  </a:cubicBezTo>
                  <a:cubicBezTo>
                    <a:pt x="53637" y="6533"/>
                    <a:pt x="53774" y="6481"/>
                    <a:pt x="53836" y="6349"/>
                  </a:cubicBezTo>
                  <a:cubicBezTo>
                    <a:pt x="53845" y="6331"/>
                    <a:pt x="53851" y="6310"/>
                    <a:pt x="53860" y="6291"/>
                  </a:cubicBezTo>
                  <a:cubicBezTo>
                    <a:pt x="53871" y="6256"/>
                    <a:pt x="53881" y="6226"/>
                    <a:pt x="53901" y="6203"/>
                  </a:cubicBezTo>
                  <a:cubicBezTo>
                    <a:pt x="53948" y="6145"/>
                    <a:pt x="54029" y="6141"/>
                    <a:pt x="54119" y="6141"/>
                  </a:cubicBezTo>
                  <a:lnTo>
                    <a:pt x="54160" y="6141"/>
                  </a:lnTo>
                  <a:cubicBezTo>
                    <a:pt x="54441" y="6141"/>
                    <a:pt x="54717" y="6044"/>
                    <a:pt x="54940" y="5871"/>
                  </a:cubicBezTo>
                  <a:lnTo>
                    <a:pt x="54970" y="5847"/>
                  </a:lnTo>
                  <a:cubicBezTo>
                    <a:pt x="55019" y="5806"/>
                    <a:pt x="55066" y="5768"/>
                    <a:pt x="55122" y="5751"/>
                  </a:cubicBezTo>
                  <a:cubicBezTo>
                    <a:pt x="55148" y="5744"/>
                    <a:pt x="55171" y="5740"/>
                    <a:pt x="55199" y="5736"/>
                  </a:cubicBezTo>
                  <a:cubicBezTo>
                    <a:pt x="55233" y="5731"/>
                    <a:pt x="55270" y="5727"/>
                    <a:pt x="55306" y="5712"/>
                  </a:cubicBezTo>
                  <a:cubicBezTo>
                    <a:pt x="55379" y="5680"/>
                    <a:pt x="55426" y="5616"/>
                    <a:pt x="55471" y="5554"/>
                  </a:cubicBezTo>
                  <a:cubicBezTo>
                    <a:pt x="55484" y="5537"/>
                    <a:pt x="55497" y="5519"/>
                    <a:pt x="55510" y="5502"/>
                  </a:cubicBezTo>
                  <a:cubicBezTo>
                    <a:pt x="55649" y="5329"/>
                    <a:pt x="55872" y="5241"/>
                    <a:pt x="56067" y="5164"/>
                  </a:cubicBezTo>
                  <a:lnTo>
                    <a:pt x="56761" y="4889"/>
                  </a:lnTo>
                  <a:cubicBezTo>
                    <a:pt x="56877" y="4844"/>
                    <a:pt x="57020" y="4787"/>
                    <a:pt x="57108" y="4673"/>
                  </a:cubicBezTo>
                  <a:cubicBezTo>
                    <a:pt x="57132" y="4645"/>
                    <a:pt x="57151" y="4615"/>
                    <a:pt x="57168" y="4583"/>
                  </a:cubicBezTo>
                  <a:cubicBezTo>
                    <a:pt x="57200" y="4530"/>
                    <a:pt x="57232" y="4476"/>
                    <a:pt x="57282" y="4446"/>
                  </a:cubicBezTo>
                  <a:cubicBezTo>
                    <a:pt x="57312" y="4429"/>
                    <a:pt x="57348" y="4418"/>
                    <a:pt x="57384" y="4410"/>
                  </a:cubicBezTo>
                  <a:cubicBezTo>
                    <a:pt x="57417" y="4401"/>
                    <a:pt x="57451" y="4392"/>
                    <a:pt x="57481" y="4377"/>
                  </a:cubicBezTo>
                  <a:cubicBezTo>
                    <a:pt x="57564" y="4337"/>
                    <a:pt x="57616" y="4262"/>
                    <a:pt x="57665" y="4189"/>
                  </a:cubicBezTo>
                  <a:cubicBezTo>
                    <a:pt x="57710" y="4122"/>
                    <a:pt x="57751" y="4062"/>
                    <a:pt x="57813" y="4026"/>
                  </a:cubicBezTo>
                  <a:cubicBezTo>
                    <a:pt x="57877" y="3988"/>
                    <a:pt x="57952" y="3979"/>
                    <a:pt x="58031" y="3973"/>
                  </a:cubicBezTo>
                  <a:cubicBezTo>
                    <a:pt x="58079" y="3968"/>
                    <a:pt x="58126" y="3964"/>
                    <a:pt x="58171" y="3953"/>
                  </a:cubicBezTo>
                  <a:cubicBezTo>
                    <a:pt x="58259" y="3932"/>
                    <a:pt x="58344" y="3863"/>
                    <a:pt x="58376" y="3788"/>
                  </a:cubicBezTo>
                  <a:cubicBezTo>
                    <a:pt x="58398" y="3739"/>
                    <a:pt x="58394" y="3690"/>
                    <a:pt x="58368" y="3645"/>
                  </a:cubicBezTo>
                  <a:cubicBezTo>
                    <a:pt x="58349" y="3610"/>
                    <a:pt x="58319" y="3589"/>
                    <a:pt x="58289" y="3568"/>
                  </a:cubicBezTo>
                  <a:cubicBezTo>
                    <a:pt x="58263" y="3548"/>
                    <a:pt x="58239" y="3531"/>
                    <a:pt x="58224" y="3508"/>
                  </a:cubicBezTo>
                  <a:cubicBezTo>
                    <a:pt x="58205" y="3478"/>
                    <a:pt x="58201" y="3445"/>
                    <a:pt x="58214" y="3413"/>
                  </a:cubicBezTo>
                  <a:cubicBezTo>
                    <a:pt x="58244" y="3328"/>
                    <a:pt x="58372" y="3250"/>
                    <a:pt x="58477" y="3220"/>
                  </a:cubicBezTo>
                  <a:lnTo>
                    <a:pt x="58496" y="3214"/>
                  </a:lnTo>
                  <a:lnTo>
                    <a:pt x="58496" y="2966"/>
                  </a:lnTo>
                  <a:lnTo>
                    <a:pt x="58132" y="2854"/>
                  </a:lnTo>
                  <a:cubicBezTo>
                    <a:pt x="58054" y="2667"/>
                    <a:pt x="57847" y="2533"/>
                    <a:pt x="57640" y="2533"/>
                  </a:cubicBezTo>
                  <a:cubicBezTo>
                    <a:pt x="57620" y="2533"/>
                    <a:pt x="57600" y="2534"/>
                    <a:pt x="57579" y="2537"/>
                  </a:cubicBezTo>
                  <a:lnTo>
                    <a:pt x="57592" y="2231"/>
                  </a:lnTo>
                  <a:lnTo>
                    <a:pt x="57564" y="2231"/>
                  </a:lnTo>
                  <a:cubicBezTo>
                    <a:pt x="57449" y="2229"/>
                    <a:pt x="57348" y="2166"/>
                    <a:pt x="57241" y="2100"/>
                  </a:cubicBezTo>
                  <a:cubicBezTo>
                    <a:pt x="57185" y="2066"/>
                    <a:pt x="57129" y="2029"/>
                    <a:pt x="57070" y="2004"/>
                  </a:cubicBezTo>
                  <a:cubicBezTo>
                    <a:pt x="56924" y="1937"/>
                    <a:pt x="56770" y="1922"/>
                    <a:pt x="56581" y="1922"/>
                  </a:cubicBezTo>
                  <a:cubicBezTo>
                    <a:pt x="56547" y="1922"/>
                    <a:pt x="56515" y="1924"/>
                    <a:pt x="56482" y="1924"/>
                  </a:cubicBezTo>
                  <a:lnTo>
                    <a:pt x="56384" y="1924"/>
                  </a:lnTo>
                  <a:cubicBezTo>
                    <a:pt x="56309" y="1924"/>
                    <a:pt x="56219" y="1922"/>
                    <a:pt x="56129" y="1909"/>
                  </a:cubicBezTo>
                  <a:cubicBezTo>
                    <a:pt x="55973" y="1888"/>
                    <a:pt x="55820" y="1832"/>
                    <a:pt x="55675" y="1776"/>
                  </a:cubicBezTo>
                  <a:cubicBezTo>
                    <a:pt x="55520" y="1721"/>
                    <a:pt x="55362" y="1661"/>
                    <a:pt x="55197" y="1639"/>
                  </a:cubicBezTo>
                  <a:cubicBezTo>
                    <a:pt x="55167" y="1635"/>
                    <a:pt x="55135" y="1633"/>
                    <a:pt x="55103" y="1633"/>
                  </a:cubicBezTo>
                  <a:cubicBezTo>
                    <a:pt x="54899" y="1633"/>
                    <a:pt x="54698" y="1712"/>
                    <a:pt x="54578" y="1839"/>
                  </a:cubicBezTo>
                  <a:cubicBezTo>
                    <a:pt x="54501" y="1918"/>
                    <a:pt x="54462" y="2012"/>
                    <a:pt x="54458" y="2113"/>
                  </a:cubicBezTo>
                  <a:lnTo>
                    <a:pt x="53414" y="2079"/>
                  </a:lnTo>
                  <a:cubicBezTo>
                    <a:pt x="53464" y="1903"/>
                    <a:pt x="53522" y="1742"/>
                    <a:pt x="53657" y="1656"/>
                  </a:cubicBezTo>
                  <a:cubicBezTo>
                    <a:pt x="53672" y="1648"/>
                    <a:pt x="53687" y="1639"/>
                    <a:pt x="53699" y="1633"/>
                  </a:cubicBezTo>
                  <a:cubicBezTo>
                    <a:pt x="53738" y="1614"/>
                    <a:pt x="53777" y="1592"/>
                    <a:pt x="53807" y="1556"/>
                  </a:cubicBezTo>
                  <a:cubicBezTo>
                    <a:pt x="53871" y="1479"/>
                    <a:pt x="53858" y="1372"/>
                    <a:pt x="53834" y="1267"/>
                  </a:cubicBezTo>
                  <a:lnTo>
                    <a:pt x="53828" y="1241"/>
                  </a:lnTo>
                  <a:lnTo>
                    <a:pt x="53802" y="1245"/>
                  </a:lnTo>
                  <a:cubicBezTo>
                    <a:pt x="53719" y="1262"/>
                    <a:pt x="53631" y="1271"/>
                    <a:pt x="53541" y="1271"/>
                  </a:cubicBezTo>
                  <a:cubicBezTo>
                    <a:pt x="53279" y="1271"/>
                    <a:pt x="52992" y="1200"/>
                    <a:pt x="52641" y="1050"/>
                  </a:cubicBezTo>
                  <a:cubicBezTo>
                    <a:pt x="52581" y="1024"/>
                    <a:pt x="52527" y="1003"/>
                    <a:pt x="52472" y="1003"/>
                  </a:cubicBezTo>
                  <a:cubicBezTo>
                    <a:pt x="52450" y="1003"/>
                    <a:pt x="52429" y="1007"/>
                    <a:pt x="52410" y="1014"/>
                  </a:cubicBezTo>
                  <a:cubicBezTo>
                    <a:pt x="52345" y="1035"/>
                    <a:pt x="52307" y="1091"/>
                    <a:pt x="52270" y="1142"/>
                  </a:cubicBezTo>
                  <a:cubicBezTo>
                    <a:pt x="52238" y="1189"/>
                    <a:pt x="52208" y="1232"/>
                    <a:pt x="52163" y="1252"/>
                  </a:cubicBezTo>
                  <a:cubicBezTo>
                    <a:pt x="52149" y="1258"/>
                    <a:pt x="52134" y="1261"/>
                    <a:pt x="52120" y="1261"/>
                  </a:cubicBezTo>
                  <a:cubicBezTo>
                    <a:pt x="52073" y="1261"/>
                    <a:pt x="52028" y="1227"/>
                    <a:pt x="51998" y="1168"/>
                  </a:cubicBezTo>
                  <a:cubicBezTo>
                    <a:pt x="51966" y="1104"/>
                    <a:pt x="51955" y="1012"/>
                    <a:pt x="52005" y="949"/>
                  </a:cubicBezTo>
                  <a:cubicBezTo>
                    <a:pt x="52103" y="817"/>
                    <a:pt x="52296" y="797"/>
                    <a:pt x="52474" y="797"/>
                  </a:cubicBezTo>
                  <a:cubicBezTo>
                    <a:pt x="52637" y="795"/>
                    <a:pt x="52862" y="793"/>
                    <a:pt x="52994" y="650"/>
                  </a:cubicBezTo>
                  <a:lnTo>
                    <a:pt x="52999" y="643"/>
                  </a:lnTo>
                  <a:cubicBezTo>
                    <a:pt x="53027" y="592"/>
                    <a:pt x="53031" y="532"/>
                    <a:pt x="53007" y="470"/>
                  </a:cubicBezTo>
                  <a:cubicBezTo>
                    <a:pt x="52975" y="382"/>
                    <a:pt x="52894" y="300"/>
                    <a:pt x="52797" y="262"/>
                  </a:cubicBezTo>
                  <a:cubicBezTo>
                    <a:pt x="52727" y="234"/>
                    <a:pt x="52650" y="221"/>
                    <a:pt x="52575" y="210"/>
                  </a:cubicBezTo>
                  <a:cubicBezTo>
                    <a:pt x="52502" y="197"/>
                    <a:pt x="52433" y="187"/>
                    <a:pt x="52367" y="163"/>
                  </a:cubicBezTo>
                  <a:cubicBezTo>
                    <a:pt x="52322" y="146"/>
                    <a:pt x="52277" y="120"/>
                    <a:pt x="52234" y="97"/>
                  </a:cubicBezTo>
                  <a:cubicBezTo>
                    <a:pt x="52172" y="62"/>
                    <a:pt x="52105" y="26"/>
                    <a:pt x="52033" y="11"/>
                  </a:cubicBezTo>
                  <a:cubicBezTo>
                    <a:pt x="52002" y="4"/>
                    <a:pt x="51968" y="1"/>
                    <a:pt x="519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297"/>
            <p:cNvSpPr/>
            <p:nvPr/>
          </p:nvSpPr>
          <p:spPr>
            <a:xfrm>
              <a:off x="2705968" y="3033247"/>
              <a:ext cx="203082" cy="74533"/>
            </a:xfrm>
            <a:custGeom>
              <a:rect b="b" l="l" r="r" t="t"/>
              <a:pathLst>
                <a:path extrusionOk="0" h="2623" w="7147">
                  <a:moveTo>
                    <a:pt x="1513" y="0"/>
                  </a:moveTo>
                  <a:cubicBezTo>
                    <a:pt x="1324" y="0"/>
                    <a:pt x="1118" y="26"/>
                    <a:pt x="1012" y="178"/>
                  </a:cubicBezTo>
                  <a:cubicBezTo>
                    <a:pt x="972" y="236"/>
                    <a:pt x="952" y="309"/>
                    <a:pt x="907" y="365"/>
                  </a:cubicBezTo>
                  <a:cubicBezTo>
                    <a:pt x="837" y="455"/>
                    <a:pt x="717" y="485"/>
                    <a:pt x="614" y="536"/>
                  </a:cubicBezTo>
                  <a:cubicBezTo>
                    <a:pt x="513" y="588"/>
                    <a:pt x="412" y="691"/>
                    <a:pt x="444" y="802"/>
                  </a:cubicBezTo>
                  <a:cubicBezTo>
                    <a:pt x="420" y="800"/>
                    <a:pt x="396" y="798"/>
                    <a:pt x="371" y="798"/>
                  </a:cubicBezTo>
                  <a:cubicBezTo>
                    <a:pt x="243" y="798"/>
                    <a:pt x="115" y="831"/>
                    <a:pt x="3" y="896"/>
                  </a:cubicBezTo>
                  <a:cubicBezTo>
                    <a:pt x="3" y="948"/>
                    <a:pt x="1" y="999"/>
                    <a:pt x="1" y="1050"/>
                  </a:cubicBezTo>
                  <a:cubicBezTo>
                    <a:pt x="72" y="1076"/>
                    <a:pt x="146" y="1088"/>
                    <a:pt x="220" y="1088"/>
                  </a:cubicBezTo>
                  <a:cubicBezTo>
                    <a:pt x="521" y="1088"/>
                    <a:pt x="826" y="891"/>
                    <a:pt x="922" y="601"/>
                  </a:cubicBezTo>
                  <a:cubicBezTo>
                    <a:pt x="1040" y="498"/>
                    <a:pt x="1162" y="395"/>
                    <a:pt x="1310" y="346"/>
                  </a:cubicBezTo>
                  <a:cubicBezTo>
                    <a:pt x="1359" y="329"/>
                    <a:pt x="1411" y="321"/>
                    <a:pt x="1463" y="321"/>
                  </a:cubicBezTo>
                  <a:cubicBezTo>
                    <a:pt x="1569" y="321"/>
                    <a:pt x="1673" y="356"/>
                    <a:pt x="1741" y="436"/>
                  </a:cubicBezTo>
                  <a:cubicBezTo>
                    <a:pt x="1796" y="500"/>
                    <a:pt x="1820" y="586"/>
                    <a:pt x="1869" y="656"/>
                  </a:cubicBezTo>
                  <a:cubicBezTo>
                    <a:pt x="1907" y="713"/>
                    <a:pt x="1971" y="761"/>
                    <a:pt x="2035" y="761"/>
                  </a:cubicBezTo>
                  <a:cubicBezTo>
                    <a:pt x="2051" y="761"/>
                    <a:pt x="2068" y="757"/>
                    <a:pt x="2083" y="750"/>
                  </a:cubicBezTo>
                  <a:lnTo>
                    <a:pt x="2083" y="750"/>
                  </a:lnTo>
                  <a:cubicBezTo>
                    <a:pt x="2034" y="855"/>
                    <a:pt x="2116" y="982"/>
                    <a:pt x="2223" y="1027"/>
                  </a:cubicBezTo>
                  <a:cubicBezTo>
                    <a:pt x="2281" y="1053"/>
                    <a:pt x="2344" y="1060"/>
                    <a:pt x="2409" y="1060"/>
                  </a:cubicBezTo>
                  <a:cubicBezTo>
                    <a:pt x="2460" y="1060"/>
                    <a:pt x="2513" y="1055"/>
                    <a:pt x="2563" y="1053"/>
                  </a:cubicBezTo>
                  <a:cubicBezTo>
                    <a:pt x="2649" y="1046"/>
                    <a:pt x="2734" y="1043"/>
                    <a:pt x="2819" y="1043"/>
                  </a:cubicBezTo>
                  <a:cubicBezTo>
                    <a:pt x="3022" y="1043"/>
                    <a:pt x="3224" y="1061"/>
                    <a:pt x="3423" y="1095"/>
                  </a:cubicBezTo>
                  <a:cubicBezTo>
                    <a:pt x="3553" y="1117"/>
                    <a:pt x="3686" y="1151"/>
                    <a:pt x="3780" y="1243"/>
                  </a:cubicBezTo>
                  <a:cubicBezTo>
                    <a:pt x="3896" y="1359"/>
                    <a:pt x="3920" y="1543"/>
                    <a:pt x="4040" y="1657"/>
                  </a:cubicBezTo>
                  <a:cubicBezTo>
                    <a:pt x="4262" y="1862"/>
                    <a:pt x="4725" y="1745"/>
                    <a:pt x="4837" y="2027"/>
                  </a:cubicBezTo>
                  <a:cubicBezTo>
                    <a:pt x="4901" y="2188"/>
                    <a:pt x="4798" y="2394"/>
                    <a:pt x="4907" y="2524"/>
                  </a:cubicBezTo>
                  <a:cubicBezTo>
                    <a:pt x="4976" y="2608"/>
                    <a:pt x="5096" y="2619"/>
                    <a:pt x="5203" y="2621"/>
                  </a:cubicBezTo>
                  <a:cubicBezTo>
                    <a:pt x="5254" y="2622"/>
                    <a:pt x="5305" y="2622"/>
                    <a:pt x="5356" y="2622"/>
                  </a:cubicBezTo>
                  <a:cubicBezTo>
                    <a:pt x="5856" y="2622"/>
                    <a:pt x="6357" y="2575"/>
                    <a:pt x="6848" y="2479"/>
                  </a:cubicBezTo>
                  <a:cubicBezTo>
                    <a:pt x="6981" y="2456"/>
                    <a:pt x="7146" y="2387"/>
                    <a:pt x="7140" y="2250"/>
                  </a:cubicBezTo>
                  <a:cubicBezTo>
                    <a:pt x="7131" y="2094"/>
                    <a:pt x="6915" y="2064"/>
                    <a:pt x="6795" y="1963"/>
                  </a:cubicBezTo>
                  <a:cubicBezTo>
                    <a:pt x="6716" y="1897"/>
                    <a:pt x="6677" y="1796"/>
                    <a:pt x="6606" y="1721"/>
                  </a:cubicBezTo>
                  <a:cubicBezTo>
                    <a:pt x="6493" y="1598"/>
                    <a:pt x="6335" y="1568"/>
                    <a:pt x="6165" y="1568"/>
                  </a:cubicBezTo>
                  <a:cubicBezTo>
                    <a:pt x="6015" y="1568"/>
                    <a:pt x="5855" y="1592"/>
                    <a:pt x="5709" y="1595"/>
                  </a:cubicBezTo>
                  <a:cubicBezTo>
                    <a:pt x="5701" y="1595"/>
                    <a:pt x="5693" y="1595"/>
                    <a:pt x="5685" y="1595"/>
                  </a:cubicBezTo>
                  <a:cubicBezTo>
                    <a:pt x="5461" y="1595"/>
                    <a:pt x="5239" y="1537"/>
                    <a:pt x="5044" y="1430"/>
                  </a:cubicBezTo>
                  <a:cubicBezTo>
                    <a:pt x="5068" y="1374"/>
                    <a:pt x="5025" y="1314"/>
                    <a:pt x="4987" y="1269"/>
                  </a:cubicBezTo>
                  <a:cubicBezTo>
                    <a:pt x="4839" y="1100"/>
                    <a:pt x="4674" y="922"/>
                    <a:pt x="4453" y="883"/>
                  </a:cubicBezTo>
                  <a:cubicBezTo>
                    <a:pt x="4363" y="868"/>
                    <a:pt x="4265" y="877"/>
                    <a:pt x="4192" y="821"/>
                  </a:cubicBezTo>
                  <a:cubicBezTo>
                    <a:pt x="4142" y="780"/>
                    <a:pt x="4117" y="716"/>
                    <a:pt x="4067" y="676"/>
                  </a:cubicBezTo>
                  <a:cubicBezTo>
                    <a:pt x="3935" y="560"/>
                    <a:pt x="3688" y="654"/>
                    <a:pt x="3579" y="515"/>
                  </a:cubicBezTo>
                  <a:cubicBezTo>
                    <a:pt x="3540" y="466"/>
                    <a:pt x="3532" y="395"/>
                    <a:pt x="3491" y="346"/>
                  </a:cubicBezTo>
                  <a:cubicBezTo>
                    <a:pt x="3444" y="290"/>
                    <a:pt x="3376" y="278"/>
                    <a:pt x="3302" y="278"/>
                  </a:cubicBezTo>
                  <a:cubicBezTo>
                    <a:pt x="3249" y="278"/>
                    <a:pt x="3192" y="284"/>
                    <a:pt x="3137" y="284"/>
                  </a:cubicBezTo>
                  <a:cubicBezTo>
                    <a:pt x="3098" y="284"/>
                    <a:pt x="3060" y="281"/>
                    <a:pt x="3024" y="271"/>
                  </a:cubicBezTo>
                  <a:cubicBezTo>
                    <a:pt x="2923" y="241"/>
                    <a:pt x="2853" y="153"/>
                    <a:pt x="2763" y="97"/>
                  </a:cubicBezTo>
                  <a:cubicBezTo>
                    <a:pt x="2628" y="18"/>
                    <a:pt x="2465" y="13"/>
                    <a:pt x="2308" y="11"/>
                  </a:cubicBezTo>
                  <a:cubicBezTo>
                    <a:pt x="2062" y="7"/>
                    <a:pt x="1814" y="3"/>
                    <a:pt x="1565" y="1"/>
                  </a:cubicBezTo>
                  <a:cubicBezTo>
                    <a:pt x="1548" y="0"/>
                    <a:pt x="1530" y="0"/>
                    <a:pt x="1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297"/>
            <p:cNvSpPr/>
            <p:nvPr/>
          </p:nvSpPr>
          <p:spPr>
            <a:xfrm>
              <a:off x="2705201" y="3032452"/>
              <a:ext cx="204645" cy="76067"/>
            </a:xfrm>
            <a:custGeom>
              <a:rect b="b" l="l" r="r" t="t"/>
              <a:pathLst>
                <a:path extrusionOk="0" h="2677" w="7202">
                  <a:moveTo>
                    <a:pt x="1551" y="54"/>
                  </a:moveTo>
                  <a:lnTo>
                    <a:pt x="2320" y="65"/>
                  </a:lnTo>
                  <a:lnTo>
                    <a:pt x="2335" y="65"/>
                  </a:lnTo>
                  <a:cubicBezTo>
                    <a:pt x="2481" y="67"/>
                    <a:pt x="2644" y="69"/>
                    <a:pt x="2775" y="149"/>
                  </a:cubicBezTo>
                  <a:cubicBezTo>
                    <a:pt x="2807" y="168"/>
                    <a:pt x="2837" y="191"/>
                    <a:pt x="2867" y="217"/>
                  </a:cubicBezTo>
                  <a:cubicBezTo>
                    <a:pt x="2920" y="260"/>
                    <a:pt x="2976" y="303"/>
                    <a:pt x="3045" y="324"/>
                  </a:cubicBezTo>
                  <a:cubicBezTo>
                    <a:pt x="3079" y="335"/>
                    <a:pt x="3117" y="339"/>
                    <a:pt x="3167" y="339"/>
                  </a:cubicBezTo>
                  <a:cubicBezTo>
                    <a:pt x="3195" y="339"/>
                    <a:pt x="3222" y="337"/>
                    <a:pt x="3250" y="335"/>
                  </a:cubicBezTo>
                  <a:cubicBezTo>
                    <a:pt x="3276" y="335"/>
                    <a:pt x="3302" y="333"/>
                    <a:pt x="3327" y="333"/>
                  </a:cubicBezTo>
                  <a:cubicBezTo>
                    <a:pt x="3413" y="333"/>
                    <a:pt x="3462" y="350"/>
                    <a:pt x="3497" y="391"/>
                  </a:cubicBezTo>
                  <a:cubicBezTo>
                    <a:pt x="3516" y="414"/>
                    <a:pt x="3527" y="442"/>
                    <a:pt x="3540" y="470"/>
                  </a:cubicBezTo>
                  <a:cubicBezTo>
                    <a:pt x="3552" y="502"/>
                    <a:pt x="3565" y="532"/>
                    <a:pt x="3585" y="560"/>
                  </a:cubicBezTo>
                  <a:cubicBezTo>
                    <a:pt x="3649" y="641"/>
                    <a:pt x="3754" y="652"/>
                    <a:pt x="3854" y="661"/>
                  </a:cubicBezTo>
                  <a:cubicBezTo>
                    <a:pt x="3940" y="667"/>
                    <a:pt x="4022" y="676"/>
                    <a:pt x="4077" y="723"/>
                  </a:cubicBezTo>
                  <a:cubicBezTo>
                    <a:pt x="4099" y="742"/>
                    <a:pt x="4116" y="766"/>
                    <a:pt x="4133" y="789"/>
                  </a:cubicBezTo>
                  <a:cubicBezTo>
                    <a:pt x="4152" y="817"/>
                    <a:pt x="4174" y="847"/>
                    <a:pt x="4204" y="868"/>
                  </a:cubicBezTo>
                  <a:cubicBezTo>
                    <a:pt x="4262" y="916"/>
                    <a:pt x="4334" y="922"/>
                    <a:pt x="4405" y="931"/>
                  </a:cubicBezTo>
                  <a:cubicBezTo>
                    <a:pt x="4429" y="933"/>
                    <a:pt x="4452" y="935"/>
                    <a:pt x="4474" y="939"/>
                  </a:cubicBezTo>
                  <a:cubicBezTo>
                    <a:pt x="4679" y="973"/>
                    <a:pt x="4838" y="1136"/>
                    <a:pt x="4994" y="1314"/>
                  </a:cubicBezTo>
                  <a:cubicBezTo>
                    <a:pt x="5044" y="1372"/>
                    <a:pt x="5061" y="1415"/>
                    <a:pt x="5048" y="1447"/>
                  </a:cubicBezTo>
                  <a:lnTo>
                    <a:pt x="5037" y="1468"/>
                  </a:lnTo>
                  <a:lnTo>
                    <a:pt x="5059" y="1481"/>
                  </a:lnTo>
                  <a:cubicBezTo>
                    <a:pt x="5258" y="1590"/>
                    <a:pt x="5483" y="1650"/>
                    <a:pt x="5710" y="1650"/>
                  </a:cubicBezTo>
                  <a:lnTo>
                    <a:pt x="5736" y="1650"/>
                  </a:lnTo>
                  <a:cubicBezTo>
                    <a:pt x="5804" y="1648"/>
                    <a:pt x="5877" y="1642"/>
                    <a:pt x="5948" y="1638"/>
                  </a:cubicBezTo>
                  <a:cubicBezTo>
                    <a:pt x="6029" y="1631"/>
                    <a:pt x="6113" y="1623"/>
                    <a:pt x="6194" y="1623"/>
                  </a:cubicBezTo>
                  <a:cubicBezTo>
                    <a:pt x="6393" y="1623"/>
                    <a:pt x="6522" y="1668"/>
                    <a:pt x="6614" y="1766"/>
                  </a:cubicBezTo>
                  <a:cubicBezTo>
                    <a:pt x="6642" y="1796"/>
                    <a:pt x="6665" y="1833"/>
                    <a:pt x="6689" y="1869"/>
                  </a:cubicBezTo>
                  <a:cubicBezTo>
                    <a:pt x="6723" y="1920"/>
                    <a:pt x="6755" y="1972"/>
                    <a:pt x="6805" y="2013"/>
                  </a:cubicBezTo>
                  <a:cubicBezTo>
                    <a:pt x="6848" y="2047"/>
                    <a:pt x="6901" y="2075"/>
                    <a:pt x="6953" y="2100"/>
                  </a:cubicBezTo>
                  <a:cubicBezTo>
                    <a:pt x="7051" y="2150"/>
                    <a:pt x="7135" y="2193"/>
                    <a:pt x="7141" y="2280"/>
                  </a:cubicBezTo>
                  <a:cubicBezTo>
                    <a:pt x="7147" y="2417"/>
                    <a:pt x="6935" y="2469"/>
                    <a:pt x="6871" y="2482"/>
                  </a:cubicBezTo>
                  <a:cubicBezTo>
                    <a:pt x="6381" y="2575"/>
                    <a:pt x="5883" y="2623"/>
                    <a:pt x="5383" y="2623"/>
                  </a:cubicBezTo>
                  <a:cubicBezTo>
                    <a:pt x="5332" y="2623"/>
                    <a:pt x="5281" y="2622"/>
                    <a:pt x="5230" y="2621"/>
                  </a:cubicBezTo>
                  <a:cubicBezTo>
                    <a:pt x="5123" y="2619"/>
                    <a:pt x="5014" y="2608"/>
                    <a:pt x="4956" y="2535"/>
                  </a:cubicBezTo>
                  <a:cubicBezTo>
                    <a:pt x="4900" y="2471"/>
                    <a:pt x="4906" y="2381"/>
                    <a:pt x="4911" y="2285"/>
                  </a:cubicBezTo>
                  <a:cubicBezTo>
                    <a:pt x="4915" y="2203"/>
                    <a:pt x="4919" y="2122"/>
                    <a:pt x="4889" y="2047"/>
                  </a:cubicBezTo>
                  <a:cubicBezTo>
                    <a:pt x="4823" y="1875"/>
                    <a:pt x="4636" y="1839"/>
                    <a:pt x="4457" y="1805"/>
                  </a:cubicBezTo>
                  <a:cubicBezTo>
                    <a:pt x="4319" y="1777"/>
                    <a:pt x="4178" y="1751"/>
                    <a:pt x="4086" y="1663"/>
                  </a:cubicBezTo>
                  <a:cubicBezTo>
                    <a:pt x="4028" y="1610"/>
                    <a:pt x="3994" y="1539"/>
                    <a:pt x="3957" y="1462"/>
                  </a:cubicBezTo>
                  <a:cubicBezTo>
                    <a:pt x="3921" y="1387"/>
                    <a:pt x="3884" y="1312"/>
                    <a:pt x="3824" y="1252"/>
                  </a:cubicBezTo>
                  <a:cubicBezTo>
                    <a:pt x="3728" y="1156"/>
                    <a:pt x="3591" y="1119"/>
                    <a:pt x="3456" y="1096"/>
                  </a:cubicBezTo>
                  <a:cubicBezTo>
                    <a:pt x="3255" y="1061"/>
                    <a:pt x="3049" y="1044"/>
                    <a:pt x="2845" y="1044"/>
                  </a:cubicBezTo>
                  <a:cubicBezTo>
                    <a:pt x="2760" y="1044"/>
                    <a:pt x="2674" y="1046"/>
                    <a:pt x="2588" y="1053"/>
                  </a:cubicBezTo>
                  <a:lnTo>
                    <a:pt x="2565" y="1055"/>
                  </a:lnTo>
                  <a:cubicBezTo>
                    <a:pt x="2522" y="1057"/>
                    <a:pt x="2477" y="1061"/>
                    <a:pt x="2436" y="1061"/>
                  </a:cubicBezTo>
                  <a:cubicBezTo>
                    <a:pt x="2363" y="1061"/>
                    <a:pt x="2308" y="1053"/>
                    <a:pt x="2260" y="1031"/>
                  </a:cubicBezTo>
                  <a:cubicBezTo>
                    <a:pt x="2203" y="1008"/>
                    <a:pt x="2155" y="958"/>
                    <a:pt x="2134" y="903"/>
                  </a:cubicBezTo>
                  <a:cubicBezTo>
                    <a:pt x="2123" y="875"/>
                    <a:pt x="2115" y="832"/>
                    <a:pt x="2136" y="789"/>
                  </a:cubicBezTo>
                  <a:lnTo>
                    <a:pt x="2166" y="725"/>
                  </a:lnTo>
                  <a:lnTo>
                    <a:pt x="2100" y="755"/>
                  </a:lnTo>
                  <a:cubicBezTo>
                    <a:pt x="2089" y="759"/>
                    <a:pt x="2077" y="762"/>
                    <a:pt x="2065" y="762"/>
                  </a:cubicBezTo>
                  <a:cubicBezTo>
                    <a:pt x="2010" y="762"/>
                    <a:pt x="1949" y="717"/>
                    <a:pt x="1918" y="669"/>
                  </a:cubicBezTo>
                  <a:cubicBezTo>
                    <a:pt x="1898" y="641"/>
                    <a:pt x="1883" y="609"/>
                    <a:pt x="1866" y="577"/>
                  </a:cubicBezTo>
                  <a:cubicBezTo>
                    <a:pt x="1845" y="532"/>
                    <a:pt x="1821" y="487"/>
                    <a:pt x="1789" y="446"/>
                  </a:cubicBezTo>
                  <a:cubicBezTo>
                    <a:pt x="1721" y="365"/>
                    <a:pt x="1613" y="322"/>
                    <a:pt x="1489" y="322"/>
                  </a:cubicBezTo>
                  <a:cubicBezTo>
                    <a:pt x="1436" y="322"/>
                    <a:pt x="1380" y="331"/>
                    <a:pt x="1328" y="348"/>
                  </a:cubicBezTo>
                  <a:cubicBezTo>
                    <a:pt x="1174" y="399"/>
                    <a:pt x="1046" y="511"/>
                    <a:pt x="932" y="609"/>
                  </a:cubicBezTo>
                  <a:lnTo>
                    <a:pt x="926" y="614"/>
                  </a:lnTo>
                  <a:lnTo>
                    <a:pt x="924" y="620"/>
                  </a:lnTo>
                  <a:cubicBezTo>
                    <a:pt x="834" y="892"/>
                    <a:pt x="551" y="1089"/>
                    <a:pt x="247" y="1089"/>
                  </a:cubicBezTo>
                  <a:cubicBezTo>
                    <a:pt x="180" y="1089"/>
                    <a:pt x="116" y="1078"/>
                    <a:pt x="54" y="1059"/>
                  </a:cubicBezTo>
                  <a:lnTo>
                    <a:pt x="58" y="939"/>
                  </a:lnTo>
                  <a:cubicBezTo>
                    <a:pt x="161" y="882"/>
                    <a:pt x="278" y="852"/>
                    <a:pt x="397" y="852"/>
                  </a:cubicBezTo>
                  <a:cubicBezTo>
                    <a:pt x="421" y="852"/>
                    <a:pt x="445" y="853"/>
                    <a:pt x="469" y="856"/>
                  </a:cubicBezTo>
                  <a:lnTo>
                    <a:pt x="508" y="860"/>
                  </a:lnTo>
                  <a:lnTo>
                    <a:pt x="497" y="821"/>
                  </a:lnTo>
                  <a:cubicBezTo>
                    <a:pt x="469" y="729"/>
                    <a:pt x="559" y="635"/>
                    <a:pt x="654" y="588"/>
                  </a:cubicBezTo>
                  <a:cubicBezTo>
                    <a:pt x="679" y="575"/>
                    <a:pt x="707" y="562"/>
                    <a:pt x="735" y="551"/>
                  </a:cubicBezTo>
                  <a:cubicBezTo>
                    <a:pt x="816" y="517"/>
                    <a:pt x="900" y="481"/>
                    <a:pt x="956" y="410"/>
                  </a:cubicBezTo>
                  <a:cubicBezTo>
                    <a:pt x="981" y="376"/>
                    <a:pt x="1001" y="339"/>
                    <a:pt x="1018" y="303"/>
                  </a:cubicBezTo>
                  <a:cubicBezTo>
                    <a:pt x="1031" y="273"/>
                    <a:pt x="1046" y="245"/>
                    <a:pt x="1063" y="221"/>
                  </a:cubicBezTo>
                  <a:cubicBezTo>
                    <a:pt x="1164" y="74"/>
                    <a:pt x="1367" y="54"/>
                    <a:pt x="1551" y="54"/>
                  </a:cubicBezTo>
                  <a:close/>
                  <a:moveTo>
                    <a:pt x="1551" y="1"/>
                  </a:moveTo>
                  <a:cubicBezTo>
                    <a:pt x="1365" y="1"/>
                    <a:pt x="1134" y="22"/>
                    <a:pt x="1018" y="191"/>
                  </a:cubicBezTo>
                  <a:cubicBezTo>
                    <a:pt x="999" y="219"/>
                    <a:pt x="984" y="249"/>
                    <a:pt x="969" y="279"/>
                  </a:cubicBezTo>
                  <a:cubicBezTo>
                    <a:pt x="954" y="316"/>
                    <a:pt x="936" y="348"/>
                    <a:pt x="915" y="376"/>
                  </a:cubicBezTo>
                  <a:cubicBezTo>
                    <a:pt x="866" y="438"/>
                    <a:pt x="793" y="468"/>
                    <a:pt x="714" y="502"/>
                  </a:cubicBezTo>
                  <a:cubicBezTo>
                    <a:pt x="686" y="515"/>
                    <a:pt x="658" y="526"/>
                    <a:pt x="630" y="541"/>
                  </a:cubicBezTo>
                  <a:cubicBezTo>
                    <a:pt x="527" y="590"/>
                    <a:pt x="431" y="691"/>
                    <a:pt x="439" y="800"/>
                  </a:cubicBezTo>
                  <a:cubicBezTo>
                    <a:pt x="428" y="799"/>
                    <a:pt x="416" y="799"/>
                    <a:pt x="404" y="799"/>
                  </a:cubicBezTo>
                  <a:cubicBezTo>
                    <a:pt x="268" y="799"/>
                    <a:pt x="134" y="834"/>
                    <a:pt x="17" y="901"/>
                  </a:cubicBezTo>
                  <a:lnTo>
                    <a:pt x="4" y="907"/>
                  </a:lnTo>
                  <a:lnTo>
                    <a:pt x="0" y="1098"/>
                  </a:lnTo>
                  <a:lnTo>
                    <a:pt x="17" y="1104"/>
                  </a:lnTo>
                  <a:cubicBezTo>
                    <a:pt x="90" y="1130"/>
                    <a:pt x="167" y="1143"/>
                    <a:pt x="247" y="1143"/>
                  </a:cubicBezTo>
                  <a:cubicBezTo>
                    <a:pt x="570" y="1143"/>
                    <a:pt x="874" y="933"/>
                    <a:pt x="973" y="644"/>
                  </a:cubicBezTo>
                  <a:cubicBezTo>
                    <a:pt x="1080" y="549"/>
                    <a:pt x="1202" y="446"/>
                    <a:pt x="1346" y="399"/>
                  </a:cubicBezTo>
                  <a:cubicBezTo>
                    <a:pt x="1391" y="384"/>
                    <a:pt x="1442" y="376"/>
                    <a:pt x="1489" y="376"/>
                  </a:cubicBezTo>
                  <a:cubicBezTo>
                    <a:pt x="1598" y="376"/>
                    <a:pt x="1691" y="412"/>
                    <a:pt x="1748" y="481"/>
                  </a:cubicBezTo>
                  <a:cubicBezTo>
                    <a:pt x="1776" y="515"/>
                    <a:pt x="1798" y="558"/>
                    <a:pt x="1819" y="601"/>
                  </a:cubicBezTo>
                  <a:cubicBezTo>
                    <a:pt x="1834" y="635"/>
                    <a:pt x="1851" y="669"/>
                    <a:pt x="1873" y="699"/>
                  </a:cubicBezTo>
                  <a:cubicBezTo>
                    <a:pt x="1910" y="753"/>
                    <a:pt x="1981" y="815"/>
                    <a:pt x="2064" y="815"/>
                  </a:cubicBezTo>
                  <a:cubicBezTo>
                    <a:pt x="2066" y="815"/>
                    <a:pt x="2069" y="815"/>
                    <a:pt x="2072" y="815"/>
                  </a:cubicBezTo>
                  <a:lnTo>
                    <a:pt x="2072" y="815"/>
                  </a:lnTo>
                  <a:cubicBezTo>
                    <a:pt x="2065" y="849"/>
                    <a:pt x="2070" y="886"/>
                    <a:pt x="2085" y="922"/>
                  </a:cubicBezTo>
                  <a:cubicBezTo>
                    <a:pt x="2110" y="991"/>
                    <a:pt x="2170" y="1051"/>
                    <a:pt x="2239" y="1081"/>
                  </a:cubicBezTo>
                  <a:cubicBezTo>
                    <a:pt x="2295" y="1104"/>
                    <a:pt x="2357" y="1115"/>
                    <a:pt x="2436" y="1115"/>
                  </a:cubicBezTo>
                  <a:cubicBezTo>
                    <a:pt x="2479" y="1115"/>
                    <a:pt x="2524" y="1111"/>
                    <a:pt x="2567" y="1108"/>
                  </a:cubicBezTo>
                  <a:lnTo>
                    <a:pt x="2593" y="1106"/>
                  </a:lnTo>
                  <a:cubicBezTo>
                    <a:pt x="2676" y="1101"/>
                    <a:pt x="2761" y="1098"/>
                    <a:pt x="2845" y="1098"/>
                  </a:cubicBezTo>
                  <a:cubicBezTo>
                    <a:pt x="3047" y="1098"/>
                    <a:pt x="3249" y="1114"/>
                    <a:pt x="3445" y="1149"/>
                  </a:cubicBezTo>
                  <a:cubicBezTo>
                    <a:pt x="3572" y="1171"/>
                    <a:pt x="3700" y="1203"/>
                    <a:pt x="3788" y="1291"/>
                  </a:cubicBezTo>
                  <a:cubicBezTo>
                    <a:pt x="3842" y="1342"/>
                    <a:pt x="3874" y="1413"/>
                    <a:pt x="3908" y="1486"/>
                  </a:cubicBezTo>
                  <a:cubicBezTo>
                    <a:pt x="3947" y="1563"/>
                    <a:pt x="3983" y="1642"/>
                    <a:pt x="4049" y="1704"/>
                  </a:cubicBezTo>
                  <a:cubicBezTo>
                    <a:pt x="4152" y="1800"/>
                    <a:pt x="4302" y="1828"/>
                    <a:pt x="4448" y="1856"/>
                  </a:cubicBezTo>
                  <a:cubicBezTo>
                    <a:pt x="4619" y="1890"/>
                    <a:pt x="4782" y="1923"/>
                    <a:pt x="4840" y="2066"/>
                  </a:cubicBezTo>
                  <a:cubicBezTo>
                    <a:pt x="4866" y="2130"/>
                    <a:pt x="4861" y="2208"/>
                    <a:pt x="4857" y="2280"/>
                  </a:cubicBezTo>
                  <a:cubicBezTo>
                    <a:pt x="4851" y="2383"/>
                    <a:pt x="4846" y="2488"/>
                    <a:pt x="4915" y="2570"/>
                  </a:cubicBezTo>
                  <a:cubicBezTo>
                    <a:pt x="4988" y="2657"/>
                    <a:pt x="5108" y="2672"/>
                    <a:pt x="5230" y="2675"/>
                  </a:cubicBezTo>
                  <a:cubicBezTo>
                    <a:pt x="5281" y="2677"/>
                    <a:pt x="5335" y="2677"/>
                    <a:pt x="5386" y="2677"/>
                  </a:cubicBezTo>
                  <a:cubicBezTo>
                    <a:pt x="5886" y="2677"/>
                    <a:pt x="6389" y="2627"/>
                    <a:pt x="6880" y="2535"/>
                  </a:cubicBezTo>
                  <a:cubicBezTo>
                    <a:pt x="7083" y="2497"/>
                    <a:pt x="7201" y="2400"/>
                    <a:pt x="7195" y="2278"/>
                  </a:cubicBezTo>
                  <a:cubicBezTo>
                    <a:pt x="7188" y="2158"/>
                    <a:pt x="7081" y="2105"/>
                    <a:pt x="6976" y="2053"/>
                  </a:cubicBezTo>
                  <a:cubicBezTo>
                    <a:pt x="6927" y="2028"/>
                    <a:pt x="6878" y="2002"/>
                    <a:pt x="6839" y="1972"/>
                  </a:cubicBezTo>
                  <a:cubicBezTo>
                    <a:pt x="6796" y="1935"/>
                    <a:pt x="6766" y="1890"/>
                    <a:pt x="6734" y="1841"/>
                  </a:cubicBezTo>
                  <a:cubicBezTo>
                    <a:pt x="6710" y="1803"/>
                    <a:pt x="6685" y="1764"/>
                    <a:pt x="6653" y="1730"/>
                  </a:cubicBezTo>
                  <a:cubicBezTo>
                    <a:pt x="6522" y="1588"/>
                    <a:pt x="6338" y="1569"/>
                    <a:pt x="6194" y="1569"/>
                  </a:cubicBezTo>
                  <a:cubicBezTo>
                    <a:pt x="6111" y="1569"/>
                    <a:pt x="6027" y="1578"/>
                    <a:pt x="5943" y="1584"/>
                  </a:cubicBezTo>
                  <a:cubicBezTo>
                    <a:pt x="5875" y="1588"/>
                    <a:pt x="5802" y="1595"/>
                    <a:pt x="5733" y="1597"/>
                  </a:cubicBezTo>
                  <a:lnTo>
                    <a:pt x="5710" y="1597"/>
                  </a:lnTo>
                  <a:cubicBezTo>
                    <a:pt x="5498" y="1597"/>
                    <a:pt x="5290" y="1543"/>
                    <a:pt x="5104" y="1445"/>
                  </a:cubicBezTo>
                  <a:cubicBezTo>
                    <a:pt x="5114" y="1383"/>
                    <a:pt x="5069" y="1323"/>
                    <a:pt x="5033" y="1280"/>
                  </a:cubicBezTo>
                  <a:cubicBezTo>
                    <a:pt x="4870" y="1093"/>
                    <a:pt x="4707" y="922"/>
                    <a:pt x="4484" y="886"/>
                  </a:cubicBezTo>
                  <a:cubicBezTo>
                    <a:pt x="4459" y="881"/>
                    <a:pt x="4435" y="879"/>
                    <a:pt x="4412" y="877"/>
                  </a:cubicBezTo>
                  <a:cubicBezTo>
                    <a:pt x="4345" y="871"/>
                    <a:pt x="4283" y="864"/>
                    <a:pt x="4236" y="828"/>
                  </a:cubicBezTo>
                  <a:cubicBezTo>
                    <a:pt x="4212" y="808"/>
                    <a:pt x="4195" y="785"/>
                    <a:pt x="4176" y="757"/>
                  </a:cubicBezTo>
                  <a:cubicBezTo>
                    <a:pt x="4157" y="731"/>
                    <a:pt x="4137" y="706"/>
                    <a:pt x="4112" y="684"/>
                  </a:cubicBezTo>
                  <a:cubicBezTo>
                    <a:pt x="4043" y="624"/>
                    <a:pt x="3949" y="616"/>
                    <a:pt x="3859" y="607"/>
                  </a:cubicBezTo>
                  <a:cubicBezTo>
                    <a:pt x="3767" y="599"/>
                    <a:pt x="3677" y="590"/>
                    <a:pt x="3627" y="526"/>
                  </a:cubicBezTo>
                  <a:cubicBezTo>
                    <a:pt x="3610" y="504"/>
                    <a:pt x="3600" y="479"/>
                    <a:pt x="3589" y="451"/>
                  </a:cubicBezTo>
                  <a:cubicBezTo>
                    <a:pt x="3576" y="419"/>
                    <a:pt x="3563" y="386"/>
                    <a:pt x="3540" y="356"/>
                  </a:cubicBezTo>
                  <a:cubicBezTo>
                    <a:pt x="3482" y="288"/>
                    <a:pt x="3400" y="279"/>
                    <a:pt x="3327" y="279"/>
                  </a:cubicBezTo>
                  <a:cubicBezTo>
                    <a:pt x="3302" y="279"/>
                    <a:pt x="3274" y="281"/>
                    <a:pt x="3248" y="281"/>
                  </a:cubicBezTo>
                  <a:cubicBezTo>
                    <a:pt x="3220" y="284"/>
                    <a:pt x="3195" y="286"/>
                    <a:pt x="3167" y="286"/>
                  </a:cubicBezTo>
                  <a:cubicBezTo>
                    <a:pt x="3122" y="286"/>
                    <a:pt x="3087" y="281"/>
                    <a:pt x="3060" y="273"/>
                  </a:cubicBezTo>
                  <a:cubicBezTo>
                    <a:pt x="3000" y="256"/>
                    <a:pt x="2952" y="215"/>
                    <a:pt x="2901" y="174"/>
                  </a:cubicBezTo>
                  <a:cubicBezTo>
                    <a:pt x="2869" y="151"/>
                    <a:pt x="2837" y="125"/>
                    <a:pt x="2803" y="104"/>
                  </a:cubicBezTo>
                  <a:cubicBezTo>
                    <a:pt x="2659" y="16"/>
                    <a:pt x="2481" y="14"/>
                    <a:pt x="2335" y="11"/>
                  </a:cubicBezTo>
                  <a:lnTo>
                    <a:pt x="159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297"/>
            <p:cNvSpPr/>
            <p:nvPr/>
          </p:nvSpPr>
          <p:spPr>
            <a:xfrm>
              <a:off x="2826214" y="2990997"/>
              <a:ext cx="17390" cy="29807"/>
            </a:xfrm>
            <a:custGeom>
              <a:rect b="b" l="l" r="r" t="t"/>
              <a:pathLst>
                <a:path extrusionOk="0" h="1049" w="612">
                  <a:moveTo>
                    <a:pt x="112" y="1"/>
                  </a:moveTo>
                  <a:lnTo>
                    <a:pt x="112" y="1"/>
                  </a:lnTo>
                  <a:cubicBezTo>
                    <a:pt x="52" y="217"/>
                    <a:pt x="0" y="472"/>
                    <a:pt x="142" y="646"/>
                  </a:cubicBezTo>
                  <a:cubicBezTo>
                    <a:pt x="213" y="731"/>
                    <a:pt x="326" y="787"/>
                    <a:pt x="354" y="894"/>
                  </a:cubicBezTo>
                  <a:cubicBezTo>
                    <a:pt x="360" y="920"/>
                    <a:pt x="362" y="948"/>
                    <a:pt x="371" y="971"/>
                  </a:cubicBezTo>
                  <a:cubicBezTo>
                    <a:pt x="389" y="1019"/>
                    <a:pt x="438" y="1049"/>
                    <a:pt x="487" y="1049"/>
                  </a:cubicBezTo>
                  <a:cubicBezTo>
                    <a:pt x="497" y="1049"/>
                    <a:pt x="508" y="1047"/>
                    <a:pt x="519" y="1044"/>
                  </a:cubicBezTo>
                  <a:cubicBezTo>
                    <a:pt x="607" y="868"/>
                    <a:pt x="611" y="654"/>
                    <a:pt x="530" y="476"/>
                  </a:cubicBezTo>
                  <a:cubicBezTo>
                    <a:pt x="491" y="395"/>
                    <a:pt x="435" y="318"/>
                    <a:pt x="420" y="230"/>
                  </a:cubicBezTo>
                  <a:cubicBezTo>
                    <a:pt x="414" y="198"/>
                    <a:pt x="412" y="164"/>
                    <a:pt x="395" y="134"/>
                  </a:cubicBezTo>
                  <a:cubicBezTo>
                    <a:pt x="386" y="116"/>
                    <a:pt x="371" y="101"/>
                    <a:pt x="354" y="89"/>
                  </a:cubicBezTo>
                  <a:cubicBezTo>
                    <a:pt x="287" y="35"/>
                    <a:pt x="200" y="3"/>
                    <a:pt x="1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297"/>
            <p:cNvSpPr/>
            <p:nvPr/>
          </p:nvSpPr>
          <p:spPr>
            <a:xfrm>
              <a:off x="2825532" y="2990287"/>
              <a:ext cx="18839" cy="31313"/>
            </a:xfrm>
            <a:custGeom>
              <a:rect b="b" l="l" r="r" t="t"/>
              <a:pathLst>
                <a:path extrusionOk="0" h="1102" w="663">
                  <a:moveTo>
                    <a:pt x="157" y="54"/>
                  </a:moveTo>
                  <a:cubicBezTo>
                    <a:pt x="232" y="60"/>
                    <a:pt x="303" y="88"/>
                    <a:pt x="363" y="135"/>
                  </a:cubicBezTo>
                  <a:cubicBezTo>
                    <a:pt x="374" y="144"/>
                    <a:pt x="389" y="156"/>
                    <a:pt x="397" y="171"/>
                  </a:cubicBezTo>
                  <a:cubicBezTo>
                    <a:pt x="406" y="189"/>
                    <a:pt x="410" y="210"/>
                    <a:pt x="412" y="234"/>
                  </a:cubicBezTo>
                  <a:cubicBezTo>
                    <a:pt x="414" y="242"/>
                    <a:pt x="414" y="253"/>
                    <a:pt x="416" y="261"/>
                  </a:cubicBezTo>
                  <a:cubicBezTo>
                    <a:pt x="429" y="326"/>
                    <a:pt x="461" y="384"/>
                    <a:pt x="491" y="437"/>
                  </a:cubicBezTo>
                  <a:cubicBezTo>
                    <a:pt x="504" y="463"/>
                    <a:pt x="517" y="486"/>
                    <a:pt x="528" y="512"/>
                  </a:cubicBezTo>
                  <a:cubicBezTo>
                    <a:pt x="605" y="677"/>
                    <a:pt x="603" y="881"/>
                    <a:pt x="524" y="1046"/>
                  </a:cubicBezTo>
                  <a:cubicBezTo>
                    <a:pt x="518" y="1047"/>
                    <a:pt x="513" y="1047"/>
                    <a:pt x="508" y="1047"/>
                  </a:cubicBezTo>
                  <a:cubicBezTo>
                    <a:pt x="470" y="1047"/>
                    <a:pt x="434" y="1022"/>
                    <a:pt x="421" y="988"/>
                  </a:cubicBezTo>
                  <a:cubicBezTo>
                    <a:pt x="416" y="975"/>
                    <a:pt x="412" y="962"/>
                    <a:pt x="410" y="947"/>
                  </a:cubicBezTo>
                  <a:cubicBezTo>
                    <a:pt x="408" y="936"/>
                    <a:pt x="408" y="923"/>
                    <a:pt x="404" y="913"/>
                  </a:cubicBezTo>
                  <a:cubicBezTo>
                    <a:pt x="384" y="836"/>
                    <a:pt x="324" y="782"/>
                    <a:pt x="267" y="731"/>
                  </a:cubicBezTo>
                  <a:cubicBezTo>
                    <a:pt x="239" y="707"/>
                    <a:pt x="211" y="681"/>
                    <a:pt x="187" y="653"/>
                  </a:cubicBezTo>
                  <a:cubicBezTo>
                    <a:pt x="61" y="501"/>
                    <a:pt x="95" y="276"/>
                    <a:pt x="157" y="54"/>
                  </a:cubicBezTo>
                  <a:close/>
                  <a:moveTo>
                    <a:pt x="117" y="0"/>
                  </a:moveTo>
                  <a:lnTo>
                    <a:pt x="110" y="19"/>
                  </a:lnTo>
                  <a:cubicBezTo>
                    <a:pt x="44" y="261"/>
                    <a:pt x="1" y="512"/>
                    <a:pt x="147" y="688"/>
                  </a:cubicBezTo>
                  <a:cubicBezTo>
                    <a:pt x="172" y="718"/>
                    <a:pt x="202" y="746"/>
                    <a:pt x="232" y="771"/>
                  </a:cubicBezTo>
                  <a:cubicBezTo>
                    <a:pt x="286" y="818"/>
                    <a:pt x="337" y="863"/>
                    <a:pt x="352" y="926"/>
                  </a:cubicBezTo>
                  <a:cubicBezTo>
                    <a:pt x="354" y="936"/>
                    <a:pt x="356" y="945"/>
                    <a:pt x="359" y="956"/>
                  </a:cubicBezTo>
                  <a:cubicBezTo>
                    <a:pt x="361" y="973"/>
                    <a:pt x="363" y="990"/>
                    <a:pt x="369" y="1007"/>
                  </a:cubicBezTo>
                  <a:cubicBezTo>
                    <a:pt x="391" y="1063"/>
                    <a:pt x="449" y="1101"/>
                    <a:pt x="511" y="1101"/>
                  </a:cubicBezTo>
                  <a:cubicBezTo>
                    <a:pt x="524" y="1101"/>
                    <a:pt x="536" y="1099"/>
                    <a:pt x="549" y="1095"/>
                  </a:cubicBezTo>
                  <a:lnTo>
                    <a:pt x="560" y="1091"/>
                  </a:lnTo>
                  <a:lnTo>
                    <a:pt x="566" y="1082"/>
                  </a:lnTo>
                  <a:cubicBezTo>
                    <a:pt x="659" y="900"/>
                    <a:pt x="663" y="673"/>
                    <a:pt x="577" y="489"/>
                  </a:cubicBezTo>
                  <a:cubicBezTo>
                    <a:pt x="564" y="463"/>
                    <a:pt x="551" y="437"/>
                    <a:pt x="539" y="411"/>
                  </a:cubicBezTo>
                  <a:cubicBezTo>
                    <a:pt x="509" y="358"/>
                    <a:pt x="481" y="306"/>
                    <a:pt x="470" y="251"/>
                  </a:cubicBezTo>
                  <a:cubicBezTo>
                    <a:pt x="468" y="242"/>
                    <a:pt x="468" y="236"/>
                    <a:pt x="466" y="227"/>
                  </a:cubicBezTo>
                  <a:cubicBezTo>
                    <a:pt x="461" y="199"/>
                    <a:pt x="457" y="171"/>
                    <a:pt x="442" y="146"/>
                  </a:cubicBezTo>
                  <a:cubicBezTo>
                    <a:pt x="429" y="122"/>
                    <a:pt x="410" y="105"/>
                    <a:pt x="395" y="94"/>
                  </a:cubicBezTo>
                  <a:cubicBezTo>
                    <a:pt x="322" y="34"/>
                    <a:pt x="230" y="2"/>
                    <a:pt x="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297"/>
            <p:cNvSpPr/>
            <p:nvPr/>
          </p:nvSpPr>
          <p:spPr>
            <a:xfrm>
              <a:off x="2826327" y="3135165"/>
              <a:ext cx="31512" cy="15032"/>
            </a:xfrm>
            <a:custGeom>
              <a:rect b="b" l="l" r="r" t="t"/>
              <a:pathLst>
                <a:path extrusionOk="0" h="529" w="1109">
                  <a:moveTo>
                    <a:pt x="905" y="0"/>
                  </a:moveTo>
                  <a:cubicBezTo>
                    <a:pt x="712" y="2"/>
                    <a:pt x="521" y="4"/>
                    <a:pt x="331" y="7"/>
                  </a:cubicBezTo>
                  <a:cubicBezTo>
                    <a:pt x="258" y="9"/>
                    <a:pt x="183" y="11"/>
                    <a:pt x="121" y="47"/>
                  </a:cubicBezTo>
                  <a:cubicBezTo>
                    <a:pt x="33" y="101"/>
                    <a:pt x="1" y="229"/>
                    <a:pt x="52" y="319"/>
                  </a:cubicBezTo>
                  <a:cubicBezTo>
                    <a:pt x="215" y="455"/>
                    <a:pt x="427" y="528"/>
                    <a:pt x="638" y="528"/>
                  </a:cubicBezTo>
                  <a:cubicBezTo>
                    <a:pt x="727" y="528"/>
                    <a:pt x="816" y="515"/>
                    <a:pt x="901" y="489"/>
                  </a:cubicBezTo>
                  <a:cubicBezTo>
                    <a:pt x="950" y="474"/>
                    <a:pt x="999" y="452"/>
                    <a:pt x="1033" y="418"/>
                  </a:cubicBezTo>
                  <a:cubicBezTo>
                    <a:pt x="1098" y="351"/>
                    <a:pt x="1108" y="253"/>
                    <a:pt x="1108" y="161"/>
                  </a:cubicBezTo>
                  <a:cubicBezTo>
                    <a:pt x="1108" y="131"/>
                    <a:pt x="1108" y="99"/>
                    <a:pt x="1093" y="71"/>
                  </a:cubicBezTo>
                  <a:cubicBezTo>
                    <a:pt x="1061" y="7"/>
                    <a:pt x="976" y="0"/>
                    <a:pt x="9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297"/>
            <p:cNvSpPr/>
            <p:nvPr/>
          </p:nvSpPr>
          <p:spPr>
            <a:xfrm>
              <a:off x="2825418" y="3134427"/>
              <a:ext cx="33217" cy="16538"/>
            </a:xfrm>
            <a:custGeom>
              <a:rect b="b" l="l" r="r" t="t"/>
              <a:pathLst>
                <a:path extrusionOk="0" h="582" w="1169">
                  <a:moveTo>
                    <a:pt x="945" y="54"/>
                  </a:moveTo>
                  <a:cubicBezTo>
                    <a:pt x="1033" y="54"/>
                    <a:pt x="1083" y="71"/>
                    <a:pt x="1102" y="108"/>
                  </a:cubicBezTo>
                  <a:cubicBezTo>
                    <a:pt x="1115" y="129"/>
                    <a:pt x="1115" y="157"/>
                    <a:pt x="1115" y="187"/>
                  </a:cubicBezTo>
                  <a:cubicBezTo>
                    <a:pt x="1112" y="277"/>
                    <a:pt x="1104" y="367"/>
                    <a:pt x="1046" y="425"/>
                  </a:cubicBezTo>
                  <a:cubicBezTo>
                    <a:pt x="1014" y="459"/>
                    <a:pt x="965" y="476"/>
                    <a:pt x="926" y="489"/>
                  </a:cubicBezTo>
                  <a:cubicBezTo>
                    <a:pt x="845" y="515"/>
                    <a:pt x="757" y="527"/>
                    <a:pt x="669" y="527"/>
                  </a:cubicBezTo>
                  <a:cubicBezTo>
                    <a:pt x="463" y="527"/>
                    <a:pt x="258" y="455"/>
                    <a:pt x="106" y="328"/>
                  </a:cubicBezTo>
                  <a:cubicBezTo>
                    <a:pt x="63" y="251"/>
                    <a:pt x="93" y="142"/>
                    <a:pt x="168" y="97"/>
                  </a:cubicBezTo>
                  <a:cubicBezTo>
                    <a:pt x="223" y="63"/>
                    <a:pt x="298" y="60"/>
                    <a:pt x="363" y="60"/>
                  </a:cubicBezTo>
                  <a:lnTo>
                    <a:pt x="945" y="54"/>
                  </a:lnTo>
                  <a:close/>
                  <a:moveTo>
                    <a:pt x="945" y="0"/>
                  </a:moveTo>
                  <a:lnTo>
                    <a:pt x="363" y="7"/>
                  </a:lnTo>
                  <a:cubicBezTo>
                    <a:pt x="294" y="7"/>
                    <a:pt x="208" y="9"/>
                    <a:pt x="140" y="50"/>
                  </a:cubicBezTo>
                  <a:cubicBezTo>
                    <a:pt x="39" y="112"/>
                    <a:pt x="1" y="258"/>
                    <a:pt x="61" y="360"/>
                  </a:cubicBezTo>
                  <a:lnTo>
                    <a:pt x="67" y="367"/>
                  </a:lnTo>
                  <a:cubicBezTo>
                    <a:pt x="230" y="504"/>
                    <a:pt x="450" y="581"/>
                    <a:pt x="669" y="581"/>
                  </a:cubicBezTo>
                  <a:cubicBezTo>
                    <a:pt x="763" y="581"/>
                    <a:pt x="855" y="568"/>
                    <a:pt x="941" y="540"/>
                  </a:cubicBezTo>
                  <a:cubicBezTo>
                    <a:pt x="986" y="525"/>
                    <a:pt x="1044" y="504"/>
                    <a:pt x="1085" y="461"/>
                  </a:cubicBezTo>
                  <a:cubicBezTo>
                    <a:pt x="1155" y="390"/>
                    <a:pt x="1166" y="288"/>
                    <a:pt x="1168" y="187"/>
                  </a:cubicBezTo>
                  <a:cubicBezTo>
                    <a:pt x="1168" y="150"/>
                    <a:pt x="1166" y="116"/>
                    <a:pt x="1151" y="84"/>
                  </a:cubicBezTo>
                  <a:cubicBezTo>
                    <a:pt x="1110" y="9"/>
                    <a:pt x="1014" y="0"/>
                    <a:pt x="9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297"/>
            <p:cNvSpPr/>
            <p:nvPr/>
          </p:nvSpPr>
          <p:spPr>
            <a:xfrm>
              <a:off x="3044031" y="3132409"/>
              <a:ext cx="37820" cy="18100"/>
            </a:xfrm>
            <a:custGeom>
              <a:rect b="b" l="l" r="r" t="t"/>
              <a:pathLst>
                <a:path extrusionOk="0" h="637" w="1331">
                  <a:moveTo>
                    <a:pt x="317" y="1"/>
                  </a:moveTo>
                  <a:cubicBezTo>
                    <a:pt x="239" y="1"/>
                    <a:pt x="165" y="19"/>
                    <a:pt x="109" y="76"/>
                  </a:cubicBezTo>
                  <a:cubicBezTo>
                    <a:pt x="77" y="110"/>
                    <a:pt x="56" y="155"/>
                    <a:pt x="41" y="200"/>
                  </a:cubicBezTo>
                  <a:cubicBezTo>
                    <a:pt x="5" y="307"/>
                    <a:pt x="0" y="433"/>
                    <a:pt x="62" y="528"/>
                  </a:cubicBezTo>
                  <a:cubicBezTo>
                    <a:pt x="103" y="594"/>
                    <a:pt x="182" y="637"/>
                    <a:pt x="258" y="637"/>
                  </a:cubicBezTo>
                  <a:cubicBezTo>
                    <a:pt x="293" y="637"/>
                    <a:pt x="327" y="627"/>
                    <a:pt x="356" y="607"/>
                  </a:cubicBezTo>
                  <a:cubicBezTo>
                    <a:pt x="371" y="560"/>
                    <a:pt x="388" y="515"/>
                    <a:pt x="403" y="468"/>
                  </a:cubicBezTo>
                  <a:cubicBezTo>
                    <a:pt x="421" y="402"/>
                    <a:pt x="487" y="353"/>
                    <a:pt x="554" y="353"/>
                  </a:cubicBezTo>
                  <a:cubicBezTo>
                    <a:pt x="559" y="353"/>
                    <a:pt x="565" y="354"/>
                    <a:pt x="570" y="354"/>
                  </a:cubicBezTo>
                  <a:cubicBezTo>
                    <a:pt x="679" y="365"/>
                    <a:pt x="744" y="478"/>
                    <a:pt x="827" y="549"/>
                  </a:cubicBezTo>
                  <a:cubicBezTo>
                    <a:pt x="892" y="602"/>
                    <a:pt x="975" y="630"/>
                    <a:pt x="1059" y="630"/>
                  </a:cubicBezTo>
                  <a:cubicBezTo>
                    <a:pt x="1100" y="630"/>
                    <a:pt x="1142" y="623"/>
                    <a:pt x="1181" y="609"/>
                  </a:cubicBezTo>
                  <a:cubicBezTo>
                    <a:pt x="1200" y="502"/>
                    <a:pt x="1331" y="429"/>
                    <a:pt x="1318" y="322"/>
                  </a:cubicBezTo>
                  <a:cubicBezTo>
                    <a:pt x="1305" y="232"/>
                    <a:pt x="1198" y="194"/>
                    <a:pt x="1110" y="172"/>
                  </a:cubicBezTo>
                  <a:cubicBezTo>
                    <a:pt x="913" y="125"/>
                    <a:pt x="718" y="78"/>
                    <a:pt x="521" y="31"/>
                  </a:cubicBezTo>
                  <a:cubicBezTo>
                    <a:pt x="456" y="15"/>
                    <a:pt x="385"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297"/>
            <p:cNvSpPr/>
            <p:nvPr/>
          </p:nvSpPr>
          <p:spPr>
            <a:xfrm>
              <a:off x="3043236" y="3131699"/>
              <a:ext cx="39241" cy="19550"/>
            </a:xfrm>
            <a:custGeom>
              <a:rect b="b" l="l" r="r" t="t"/>
              <a:pathLst>
                <a:path extrusionOk="0" h="688" w="1381">
                  <a:moveTo>
                    <a:pt x="343" y="54"/>
                  </a:moveTo>
                  <a:cubicBezTo>
                    <a:pt x="414" y="54"/>
                    <a:pt x="487" y="69"/>
                    <a:pt x="545" y="81"/>
                  </a:cubicBezTo>
                  <a:lnTo>
                    <a:pt x="1132" y="223"/>
                  </a:lnTo>
                  <a:cubicBezTo>
                    <a:pt x="1249" y="251"/>
                    <a:pt x="1309" y="294"/>
                    <a:pt x="1318" y="351"/>
                  </a:cubicBezTo>
                  <a:cubicBezTo>
                    <a:pt x="1324" y="401"/>
                    <a:pt x="1292" y="444"/>
                    <a:pt x="1258" y="491"/>
                  </a:cubicBezTo>
                  <a:cubicBezTo>
                    <a:pt x="1228" y="527"/>
                    <a:pt x="1198" y="568"/>
                    <a:pt x="1187" y="613"/>
                  </a:cubicBezTo>
                  <a:cubicBezTo>
                    <a:pt x="1155" y="623"/>
                    <a:pt x="1121" y="628"/>
                    <a:pt x="1087" y="628"/>
                  </a:cubicBezTo>
                  <a:cubicBezTo>
                    <a:pt x="1009" y="628"/>
                    <a:pt x="930" y="602"/>
                    <a:pt x="872" y="555"/>
                  </a:cubicBezTo>
                  <a:cubicBezTo>
                    <a:pt x="849" y="533"/>
                    <a:pt x="825" y="508"/>
                    <a:pt x="802" y="484"/>
                  </a:cubicBezTo>
                  <a:cubicBezTo>
                    <a:pt x="746" y="422"/>
                    <a:pt x="686" y="360"/>
                    <a:pt x="600" y="351"/>
                  </a:cubicBezTo>
                  <a:cubicBezTo>
                    <a:pt x="595" y="351"/>
                    <a:pt x="589" y="351"/>
                    <a:pt x="584" y="351"/>
                  </a:cubicBezTo>
                  <a:cubicBezTo>
                    <a:pt x="504" y="351"/>
                    <a:pt x="425" y="408"/>
                    <a:pt x="403" y="491"/>
                  </a:cubicBezTo>
                  <a:lnTo>
                    <a:pt x="362" y="613"/>
                  </a:lnTo>
                  <a:cubicBezTo>
                    <a:pt x="339" y="628"/>
                    <a:pt x="313" y="634"/>
                    <a:pt x="285" y="634"/>
                  </a:cubicBezTo>
                  <a:cubicBezTo>
                    <a:pt x="217" y="634"/>
                    <a:pt x="148" y="596"/>
                    <a:pt x="112" y="540"/>
                  </a:cubicBezTo>
                  <a:cubicBezTo>
                    <a:pt x="63" y="461"/>
                    <a:pt x="56" y="349"/>
                    <a:pt x="95" y="234"/>
                  </a:cubicBezTo>
                  <a:cubicBezTo>
                    <a:pt x="112" y="182"/>
                    <a:pt x="131" y="146"/>
                    <a:pt x="157" y="118"/>
                  </a:cubicBezTo>
                  <a:cubicBezTo>
                    <a:pt x="200" y="75"/>
                    <a:pt x="262" y="54"/>
                    <a:pt x="343" y="54"/>
                  </a:cubicBezTo>
                  <a:close/>
                  <a:moveTo>
                    <a:pt x="343" y="0"/>
                  </a:moveTo>
                  <a:cubicBezTo>
                    <a:pt x="247" y="0"/>
                    <a:pt x="174" y="26"/>
                    <a:pt x="118" y="81"/>
                  </a:cubicBezTo>
                  <a:cubicBezTo>
                    <a:pt x="88" y="114"/>
                    <a:pt x="63" y="156"/>
                    <a:pt x="43" y="216"/>
                  </a:cubicBezTo>
                  <a:cubicBezTo>
                    <a:pt x="0" y="347"/>
                    <a:pt x="9" y="476"/>
                    <a:pt x="67" y="568"/>
                  </a:cubicBezTo>
                  <a:cubicBezTo>
                    <a:pt x="112" y="641"/>
                    <a:pt x="200" y="688"/>
                    <a:pt x="285" y="688"/>
                  </a:cubicBezTo>
                  <a:cubicBezTo>
                    <a:pt x="326" y="688"/>
                    <a:pt x="367" y="677"/>
                    <a:pt x="399" y="653"/>
                  </a:cubicBezTo>
                  <a:lnTo>
                    <a:pt x="407" y="647"/>
                  </a:lnTo>
                  <a:lnTo>
                    <a:pt x="455" y="508"/>
                  </a:lnTo>
                  <a:lnTo>
                    <a:pt x="457" y="501"/>
                  </a:lnTo>
                  <a:cubicBezTo>
                    <a:pt x="471" y="446"/>
                    <a:pt x="528" y="405"/>
                    <a:pt x="587" y="405"/>
                  </a:cubicBezTo>
                  <a:cubicBezTo>
                    <a:pt x="590" y="405"/>
                    <a:pt x="593" y="405"/>
                    <a:pt x="596" y="405"/>
                  </a:cubicBezTo>
                  <a:cubicBezTo>
                    <a:pt x="662" y="411"/>
                    <a:pt x="710" y="465"/>
                    <a:pt x="763" y="521"/>
                  </a:cubicBezTo>
                  <a:cubicBezTo>
                    <a:pt x="787" y="546"/>
                    <a:pt x="812" y="572"/>
                    <a:pt x="838" y="596"/>
                  </a:cubicBezTo>
                  <a:cubicBezTo>
                    <a:pt x="906" y="651"/>
                    <a:pt x="997" y="681"/>
                    <a:pt x="1087" y="681"/>
                  </a:cubicBezTo>
                  <a:cubicBezTo>
                    <a:pt x="1132" y="681"/>
                    <a:pt x="1177" y="674"/>
                    <a:pt x="1219" y="658"/>
                  </a:cubicBezTo>
                  <a:lnTo>
                    <a:pt x="1232" y="653"/>
                  </a:lnTo>
                  <a:lnTo>
                    <a:pt x="1234" y="638"/>
                  </a:lnTo>
                  <a:cubicBezTo>
                    <a:pt x="1243" y="598"/>
                    <a:pt x="1271" y="561"/>
                    <a:pt x="1299" y="523"/>
                  </a:cubicBezTo>
                  <a:cubicBezTo>
                    <a:pt x="1339" y="469"/>
                    <a:pt x="1380" y="414"/>
                    <a:pt x="1372" y="343"/>
                  </a:cubicBezTo>
                  <a:cubicBezTo>
                    <a:pt x="1354" y="221"/>
                    <a:pt x="1196" y="182"/>
                    <a:pt x="1144" y="169"/>
                  </a:cubicBezTo>
                  <a:lnTo>
                    <a:pt x="555" y="30"/>
                  </a:lnTo>
                  <a:cubicBezTo>
                    <a:pt x="497" y="15"/>
                    <a:pt x="418" y="0"/>
                    <a:pt x="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297"/>
            <p:cNvSpPr/>
            <p:nvPr/>
          </p:nvSpPr>
          <p:spPr>
            <a:xfrm>
              <a:off x="2934923" y="1128315"/>
              <a:ext cx="1187974" cy="957017"/>
            </a:xfrm>
            <a:custGeom>
              <a:rect b="b" l="l" r="r" t="t"/>
              <a:pathLst>
                <a:path extrusionOk="0" h="33680" w="41808">
                  <a:moveTo>
                    <a:pt x="28316" y="0"/>
                  </a:moveTo>
                  <a:cubicBezTo>
                    <a:pt x="28120" y="0"/>
                    <a:pt x="27924" y="5"/>
                    <a:pt x="27729" y="11"/>
                  </a:cubicBezTo>
                  <a:cubicBezTo>
                    <a:pt x="26561" y="47"/>
                    <a:pt x="25398" y="133"/>
                    <a:pt x="24239" y="270"/>
                  </a:cubicBezTo>
                  <a:cubicBezTo>
                    <a:pt x="24095" y="287"/>
                    <a:pt x="23917" y="339"/>
                    <a:pt x="23907" y="482"/>
                  </a:cubicBezTo>
                  <a:cubicBezTo>
                    <a:pt x="23900" y="557"/>
                    <a:pt x="23947" y="624"/>
                    <a:pt x="23975" y="694"/>
                  </a:cubicBezTo>
                  <a:cubicBezTo>
                    <a:pt x="24061" y="898"/>
                    <a:pt x="23982" y="1159"/>
                    <a:pt x="23795" y="1279"/>
                  </a:cubicBezTo>
                  <a:cubicBezTo>
                    <a:pt x="23650" y="1254"/>
                    <a:pt x="23504" y="1228"/>
                    <a:pt x="23358" y="1202"/>
                  </a:cubicBezTo>
                  <a:cubicBezTo>
                    <a:pt x="23504" y="906"/>
                    <a:pt x="23146" y="583"/>
                    <a:pt x="22816" y="579"/>
                  </a:cubicBezTo>
                  <a:cubicBezTo>
                    <a:pt x="22814" y="579"/>
                    <a:pt x="22812" y="579"/>
                    <a:pt x="22810" y="579"/>
                  </a:cubicBezTo>
                  <a:cubicBezTo>
                    <a:pt x="22485" y="579"/>
                    <a:pt x="22184" y="753"/>
                    <a:pt x="21863" y="810"/>
                  </a:cubicBezTo>
                  <a:cubicBezTo>
                    <a:pt x="21776" y="825"/>
                    <a:pt x="21687" y="831"/>
                    <a:pt x="21597" y="831"/>
                  </a:cubicBezTo>
                  <a:cubicBezTo>
                    <a:pt x="21274" y="831"/>
                    <a:pt x="20938" y="754"/>
                    <a:pt x="20630" y="754"/>
                  </a:cubicBezTo>
                  <a:cubicBezTo>
                    <a:pt x="20400" y="754"/>
                    <a:pt x="20186" y="797"/>
                    <a:pt x="20003" y="947"/>
                  </a:cubicBezTo>
                  <a:cubicBezTo>
                    <a:pt x="19412" y="977"/>
                    <a:pt x="18818" y="1005"/>
                    <a:pt x="18227" y="1033"/>
                  </a:cubicBezTo>
                  <a:cubicBezTo>
                    <a:pt x="18133" y="1232"/>
                    <a:pt x="18422" y="1382"/>
                    <a:pt x="18638" y="1425"/>
                  </a:cubicBezTo>
                  <a:cubicBezTo>
                    <a:pt x="18853" y="1468"/>
                    <a:pt x="19123" y="1678"/>
                    <a:pt x="18981" y="1845"/>
                  </a:cubicBezTo>
                  <a:cubicBezTo>
                    <a:pt x="18940" y="1894"/>
                    <a:pt x="18878" y="1913"/>
                    <a:pt x="18816" y="1922"/>
                  </a:cubicBezTo>
                  <a:cubicBezTo>
                    <a:pt x="18793" y="1925"/>
                    <a:pt x="18770" y="1926"/>
                    <a:pt x="18747" y="1926"/>
                  </a:cubicBezTo>
                  <a:cubicBezTo>
                    <a:pt x="18576" y="1926"/>
                    <a:pt x="18406" y="1860"/>
                    <a:pt x="18233" y="1860"/>
                  </a:cubicBezTo>
                  <a:cubicBezTo>
                    <a:pt x="18228" y="1860"/>
                    <a:pt x="18223" y="1860"/>
                    <a:pt x="18218" y="1860"/>
                  </a:cubicBezTo>
                  <a:cubicBezTo>
                    <a:pt x="18017" y="1862"/>
                    <a:pt x="17790" y="2048"/>
                    <a:pt x="17874" y="2231"/>
                  </a:cubicBezTo>
                  <a:cubicBezTo>
                    <a:pt x="17919" y="2327"/>
                    <a:pt x="18028" y="2372"/>
                    <a:pt x="18128" y="2408"/>
                  </a:cubicBezTo>
                  <a:cubicBezTo>
                    <a:pt x="18596" y="2584"/>
                    <a:pt x="19045" y="2805"/>
                    <a:pt x="19470" y="3068"/>
                  </a:cubicBezTo>
                  <a:cubicBezTo>
                    <a:pt x="19710" y="3218"/>
                    <a:pt x="19960" y="3550"/>
                    <a:pt x="19750" y="3739"/>
                  </a:cubicBezTo>
                  <a:cubicBezTo>
                    <a:pt x="19341" y="3634"/>
                    <a:pt x="18958" y="3430"/>
                    <a:pt x="18641" y="3150"/>
                  </a:cubicBezTo>
                  <a:cubicBezTo>
                    <a:pt x="18548" y="3068"/>
                    <a:pt x="18458" y="2980"/>
                    <a:pt x="18347" y="2931"/>
                  </a:cubicBezTo>
                  <a:cubicBezTo>
                    <a:pt x="18218" y="2873"/>
                    <a:pt x="18075" y="2875"/>
                    <a:pt x="17938" y="2854"/>
                  </a:cubicBezTo>
                  <a:cubicBezTo>
                    <a:pt x="17428" y="2779"/>
                    <a:pt x="17019" y="2413"/>
                    <a:pt x="16571" y="2158"/>
                  </a:cubicBezTo>
                  <a:cubicBezTo>
                    <a:pt x="16322" y="2016"/>
                    <a:pt x="16020" y="1915"/>
                    <a:pt x="15737" y="1915"/>
                  </a:cubicBezTo>
                  <a:cubicBezTo>
                    <a:pt x="15511" y="1915"/>
                    <a:pt x="15298" y="1980"/>
                    <a:pt x="15135" y="2141"/>
                  </a:cubicBezTo>
                  <a:cubicBezTo>
                    <a:pt x="15395" y="2365"/>
                    <a:pt x="15654" y="2593"/>
                    <a:pt x="15911" y="2820"/>
                  </a:cubicBezTo>
                  <a:cubicBezTo>
                    <a:pt x="16016" y="2912"/>
                    <a:pt x="16132" y="3043"/>
                    <a:pt x="16080" y="3171"/>
                  </a:cubicBezTo>
                  <a:cubicBezTo>
                    <a:pt x="15960" y="3219"/>
                    <a:pt x="15834" y="3241"/>
                    <a:pt x="15706" y="3241"/>
                  </a:cubicBezTo>
                  <a:cubicBezTo>
                    <a:pt x="15465" y="3241"/>
                    <a:pt x="15219" y="3165"/>
                    <a:pt x="15007" y="3049"/>
                  </a:cubicBezTo>
                  <a:cubicBezTo>
                    <a:pt x="14679" y="2871"/>
                    <a:pt x="14409" y="2608"/>
                    <a:pt x="14124" y="2368"/>
                  </a:cubicBezTo>
                  <a:cubicBezTo>
                    <a:pt x="14071" y="2323"/>
                    <a:pt x="14008" y="2274"/>
                    <a:pt x="13940" y="2274"/>
                  </a:cubicBezTo>
                  <a:cubicBezTo>
                    <a:pt x="13934" y="2274"/>
                    <a:pt x="13927" y="2275"/>
                    <a:pt x="13921" y="2276"/>
                  </a:cubicBezTo>
                  <a:cubicBezTo>
                    <a:pt x="13786" y="2295"/>
                    <a:pt x="13756" y="2473"/>
                    <a:pt x="13758" y="2608"/>
                  </a:cubicBezTo>
                  <a:cubicBezTo>
                    <a:pt x="13764" y="2820"/>
                    <a:pt x="13769" y="3030"/>
                    <a:pt x="13773" y="3240"/>
                  </a:cubicBezTo>
                  <a:cubicBezTo>
                    <a:pt x="13779" y="3486"/>
                    <a:pt x="13775" y="3756"/>
                    <a:pt x="13608" y="3936"/>
                  </a:cubicBezTo>
                  <a:cubicBezTo>
                    <a:pt x="13541" y="4007"/>
                    <a:pt x="13439" y="4042"/>
                    <a:pt x="13340" y="4042"/>
                  </a:cubicBezTo>
                  <a:cubicBezTo>
                    <a:pt x="13191" y="4042"/>
                    <a:pt x="13049" y="3964"/>
                    <a:pt x="13040" y="3818"/>
                  </a:cubicBezTo>
                  <a:cubicBezTo>
                    <a:pt x="13036" y="3737"/>
                    <a:pt x="13072" y="3660"/>
                    <a:pt x="13106" y="3585"/>
                  </a:cubicBezTo>
                  <a:cubicBezTo>
                    <a:pt x="13291" y="3175"/>
                    <a:pt x="13349" y="2590"/>
                    <a:pt x="12957" y="2372"/>
                  </a:cubicBezTo>
                  <a:cubicBezTo>
                    <a:pt x="12856" y="2316"/>
                    <a:pt x="12745" y="2297"/>
                    <a:pt x="12631" y="2297"/>
                  </a:cubicBezTo>
                  <a:cubicBezTo>
                    <a:pt x="12499" y="2297"/>
                    <a:pt x="12362" y="2323"/>
                    <a:pt x="12232" y="2350"/>
                  </a:cubicBezTo>
                  <a:cubicBezTo>
                    <a:pt x="11407" y="2524"/>
                    <a:pt x="10585" y="2700"/>
                    <a:pt x="9762" y="2873"/>
                  </a:cubicBezTo>
                  <a:cubicBezTo>
                    <a:pt x="9983" y="3064"/>
                    <a:pt x="10116" y="3353"/>
                    <a:pt x="10111" y="3645"/>
                  </a:cubicBezTo>
                  <a:cubicBezTo>
                    <a:pt x="9835" y="3597"/>
                    <a:pt x="9644" y="3345"/>
                    <a:pt x="9398" y="3212"/>
                  </a:cubicBezTo>
                  <a:cubicBezTo>
                    <a:pt x="9249" y="3132"/>
                    <a:pt x="9090" y="3100"/>
                    <a:pt x="8927" y="3100"/>
                  </a:cubicBezTo>
                  <a:cubicBezTo>
                    <a:pt x="8567" y="3100"/>
                    <a:pt x="8187" y="3258"/>
                    <a:pt x="7851" y="3417"/>
                  </a:cubicBezTo>
                  <a:cubicBezTo>
                    <a:pt x="8087" y="3632"/>
                    <a:pt x="8245" y="3932"/>
                    <a:pt x="8290" y="4249"/>
                  </a:cubicBezTo>
                  <a:cubicBezTo>
                    <a:pt x="8320" y="4472"/>
                    <a:pt x="8213" y="4771"/>
                    <a:pt x="8006" y="4771"/>
                  </a:cubicBezTo>
                  <a:cubicBezTo>
                    <a:pt x="7992" y="4771"/>
                    <a:pt x="7977" y="4770"/>
                    <a:pt x="7962" y="4767"/>
                  </a:cubicBezTo>
                  <a:cubicBezTo>
                    <a:pt x="7855" y="4748"/>
                    <a:pt x="7780" y="4656"/>
                    <a:pt x="7701" y="4583"/>
                  </a:cubicBezTo>
                  <a:cubicBezTo>
                    <a:pt x="7516" y="4418"/>
                    <a:pt x="7267" y="4348"/>
                    <a:pt x="7016" y="4348"/>
                  </a:cubicBezTo>
                  <a:cubicBezTo>
                    <a:pt x="6924" y="4348"/>
                    <a:pt x="6832" y="4357"/>
                    <a:pt x="6743" y="4375"/>
                  </a:cubicBezTo>
                  <a:cubicBezTo>
                    <a:pt x="6411" y="4439"/>
                    <a:pt x="6109" y="4604"/>
                    <a:pt x="5813" y="4767"/>
                  </a:cubicBezTo>
                  <a:cubicBezTo>
                    <a:pt x="5539" y="4917"/>
                    <a:pt x="5265" y="5067"/>
                    <a:pt x="4991" y="5217"/>
                  </a:cubicBezTo>
                  <a:cubicBezTo>
                    <a:pt x="4881" y="5277"/>
                    <a:pt x="4770" y="5337"/>
                    <a:pt x="4669" y="5414"/>
                  </a:cubicBezTo>
                  <a:cubicBezTo>
                    <a:pt x="4599" y="5468"/>
                    <a:pt x="4532" y="5532"/>
                    <a:pt x="4464" y="5590"/>
                  </a:cubicBezTo>
                  <a:cubicBezTo>
                    <a:pt x="4249" y="5772"/>
                    <a:pt x="4003" y="5918"/>
                    <a:pt x="3740" y="6014"/>
                  </a:cubicBezTo>
                  <a:cubicBezTo>
                    <a:pt x="3780" y="6106"/>
                    <a:pt x="3821" y="6196"/>
                    <a:pt x="3860" y="6288"/>
                  </a:cubicBezTo>
                  <a:cubicBezTo>
                    <a:pt x="4275" y="6293"/>
                    <a:pt x="4691" y="6297"/>
                    <a:pt x="5106" y="6303"/>
                  </a:cubicBezTo>
                  <a:cubicBezTo>
                    <a:pt x="5233" y="6303"/>
                    <a:pt x="5372" y="6310"/>
                    <a:pt x="5469" y="6393"/>
                  </a:cubicBezTo>
                  <a:cubicBezTo>
                    <a:pt x="5633" y="6539"/>
                    <a:pt x="5563" y="6815"/>
                    <a:pt x="5434" y="6993"/>
                  </a:cubicBezTo>
                  <a:cubicBezTo>
                    <a:pt x="5306" y="7171"/>
                    <a:pt x="5126" y="7332"/>
                    <a:pt x="5096" y="7550"/>
                  </a:cubicBezTo>
                  <a:cubicBezTo>
                    <a:pt x="5074" y="7698"/>
                    <a:pt x="5121" y="7867"/>
                    <a:pt x="5029" y="7983"/>
                  </a:cubicBezTo>
                  <a:cubicBezTo>
                    <a:pt x="4964" y="8064"/>
                    <a:pt x="4856" y="8084"/>
                    <a:pt x="4748" y="8084"/>
                  </a:cubicBezTo>
                  <a:cubicBezTo>
                    <a:pt x="4714" y="8084"/>
                    <a:pt x="4680" y="8082"/>
                    <a:pt x="4648" y="8079"/>
                  </a:cubicBezTo>
                  <a:cubicBezTo>
                    <a:pt x="4279" y="8050"/>
                    <a:pt x="3901" y="8003"/>
                    <a:pt x="3531" y="8003"/>
                  </a:cubicBezTo>
                  <a:cubicBezTo>
                    <a:pt x="3177" y="8003"/>
                    <a:pt x="2831" y="8046"/>
                    <a:pt x="2508" y="8189"/>
                  </a:cubicBezTo>
                  <a:cubicBezTo>
                    <a:pt x="2116" y="8362"/>
                    <a:pt x="1790" y="8673"/>
                    <a:pt x="1381" y="8801"/>
                  </a:cubicBezTo>
                  <a:cubicBezTo>
                    <a:pt x="1098" y="8891"/>
                    <a:pt x="791" y="8891"/>
                    <a:pt x="517" y="9003"/>
                  </a:cubicBezTo>
                  <a:cubicBezTo>
                    <a:pt x="243" y="9114"/>
                    <a:pt x="1" y="9406"/>
                    <a:pt x="95" y="9686"/>
                  </a:cubicBezTo>
                  <a:cubicBezTo>
                    <a:pt x="740" y="9688"/>
                    <a:pt x="1342" y="9980"/>
                    <a:pt x="1933" y="10237"/>
                  </a:cubicBezTo>
                  <a:cubicBezTo>
                    <a:pt x="2217" y="10358"/>
                    <a:pt x="2533" y="10472"/>
                    <a:pt x="2833" y="10472"/>
                  </a:cubicBezTo>
                  <a:cubicBezTo>
                    <a:pt x="2989" y="10472"/>
                    <a:pt x="3141" y="10442"/>
                    <a:pt x="3281" y="10365"/>
                  </a:cubicBezTo>
                  <a:cubicBezTo>
                    <a:pt x="3422" y="10288"/>
                    <a:pt x="3542" y="10168"/>
                    <a:pt x="3699" y="10121"/>
                  </a:cubicBezTo>
                  <a:cubicBezTo>
                    <a:pt x="3747" y="10107"/>
                    <a:pt x="3795" y="10100"/>
                    <a:pt x="3843" y="10100"/>
                  </a:cubicBezTo>
                  <a:cubicBezTo>
                    <a:pt x="4143" y="10100"/>
                    <a:pt x="4417" y="10370"/>
                    <a:pt x="4622" y="10616"/>
                  </a:cubicBezTo>
                  <a:cubicBezTo>
                    <a:pt x="4688" y="10682"/>
                    <a:pt x="4566" y="10748"/>
                    <a:pt x="4466" y="10748"/>
                  </a:cubicBezTo>
                  <a:cubicBezTo>
                    <a:pt x="4452" y="10748"/>
                    <a:pt x="4439" y="10747"/>
                    <a:pt x="4427" y="10745"/>
                  </a:cubicBezTo>
                  <a:lnTo>
                    <a:pt x="4427" y="10745"/>
                  </a:lnTo>
                  <a:cubicBezTo>
                    <a:pt x="4524" y="10777"/>
                    <a:pt x="4594" y="10873"/>
                    <a:pt x="4592" y="10976"/>
                  </a:cubicBezTo>
                  <a:cubicBezTo>
                    <a:pt x="4524" y="11075"/>
                    <a:pt x="4408" y="11114"/>
                    <a:pt x="4285" y="11114"/>
                  </a:cubicBezTo>
                  <a:cubicBezTo>
                    <a:pt x="4199" y="11114"/>
                    <a:pt x="4111" y="11095"/>
                    <a:pt x="4033" y="11064"/>
                  </a:cubicBezTo>
                  <a:cubicBezTo>
                    <a:pt x="3845" y="10989"/>
                    <a:pt x="3673" y="10860"/>
                    <a:pt x="3472" y="10826"/>
                  </a:cubicBezTo>
                  <a:cubicBezTo>
                    <a:pt x="3437" y="10821"/>
                    <a:pt x="3402" y="10818"/>
                    <a:pt x="3367" y="10818"/>
                  </a:cubicBezTo>
                  <a:cubicBezTo>
                    <a:pt x="3015" y="10818"/>
                    <a:pt x="2686" y="11081"/>
                    <a:pt x="2325" y="11100"/>
                  </a:cubicBezTo>
                  <a:cubicBezTo>
                    <a:pt x="2311" y="11101"/>
                    <a:pt x="2296" y="11101"/>
                    <a:pt x="2282" y="11101"/>
                  </a:cubicBezTo>
                  <a:cubicBezTo>
                    <a:pt x="2089" y="11101"/>
                    <a:pt x="1900" y="11040"/>
                    <a:pt x="1708" y="11036"/>
                  </a:cubicBezTo>
                  <a:cubicBezTo>
                    <a:pt x="1704" y="11036"/>
                    <a:pt x="1699" y="11036"/>
                    <a:pt x="1695" y="11036"/>
                  </a:cubicBezTo>
                  <a:cubicBezTo>
                    <a:pt x="1490" y="11036"/>
                    <a:pt x="1260" y="11130"/>
                    <a:pt x="1211" y="11327"/>
                  </a:cubicBezTo>
                  <a:cubicBezTo>
                    <a:pt x="1689" y="11353"/>
                    <a:pt x="2133" y="11580"/>
                    <a:pt x="2610" y="11606"/>
                  </a:cubicBezTo>
                  <a:cubicBezTo>
                    <a:pt x="2623" y="11737"/>
                    <a:pt x="2615" y="11872"/>
                    <a:pt x="2587" y="12000"/>
                  </a:cubicBezTo>
                  <a:cubicBezTo>
                    <a:pt x="2499" y="12019"/>
                    <a:pt x="2409" y="12028"/>
                    <a:pt x="2320" y="12028"/>
                  </a:cubicBezTo>
                  <a:cubicBezTo>
                    <a:pt x="2254" y="12028"/>
                    <a:pt x="2188" y="12023"/>
                    <a:pt x="2124" y="12013"/>
                  </a:cubicBezTo>
                  <a:lnTo>
                    <a:pt x="2124" y="12013"/>
                  </a:lnTo>
                  <a:cubicBezTo>
                    <a:pt x="2066" y="12208"/>
                    <a:pt x="2293" y="12358"/>
                    <a:pt x="2482" y="12435"/>
                  </a:cubicBezTo>
                  <a:cubicBezTo>
                    <a:pt x="2784" y="12557"/>
                    <a:pt x="3086" y="12679"/>
                    <a:pt x="3386" y="12801"/>
                  </a:cubicBezTo>
                  <a:cubicBezTo>
                    <a:pt x="3654" y="12911"/>
                    <a:pt x="3928" y="13020"/>
                    <a:pt x="4217" y="13035"/>
                  </a:cubicBezTo>
                  <a:cubicBezTo>
                    <a:pt x="4202" y="12808"/>
                    <a:pt x="4211" y="12579"/>
                    <a:pt x="4243" y="12352"/>
                  </a:cubicBezTo>
                  <a:lnTo>
                    <a:pt x="4609" y="12352"/>
                  </a:lnTo>
                  <a:cubicBezTo>
                    <a:pt x="4667" y="12506"/>
                    <a:pt x="4734" y="12671"/>
                    <a:pt x="4866" y="12767"/>
                  </a:cubicBezTo>
                  <a:cubicBezTo>
                    <a:pt x="4924" y="12810"/>
                    <a:pt x="5000" y="12833"/>
                    <a:pt x="5073" y="12833"/>
                  </a:cubicBezTo>
                  <a:cubicBezTo>
                    <a:pt x="5167" y="12833"/>
                    <a:pt x="5257" y="12795"/>
                    <a:pt x="5299" y="12711"/>
                  </a:cubicBezTo>
                  <a:cubicBezTo>
                    <a:pt x="5340" y="12630"/>
                    <a:pt x="5329" y="12527"/>
                    <a:pt x="5383" y="12452"/>
                  </a:cubicBezTo>
                  <a:cubicBezTo>
                    <a:pt x="5425" y="12393"/>
                    <a:pt x="5493" y="12371"/>
                    <a:pt x="5566" y="12371"/>
                  </a:cubicBezTo>
                  <a:cubicBezTo>
                    <a:pt x="5634" y="12371"/>
                    <a:pt x="5707" y="12390"/>
                    <a:pt x="5768" y="12418"/>
                  </a:cubicBezTo>
                  <a:cubicBezTo>
                    <a:pt x="5875" y="12467"/>
                    <a:pt x="5989" y="12534"/>
                    <a:pt x="6103" y="12534"/>
                  </a:cubicBezTo>
                  <a:cubicBezTo>
                    <a:pt x="6123" y="12534"/>
                    <a:pt x="6144" y="12532"/>
                    <a:pt x="6165" y="12527"/>
                  </a:cubicBezTo>
                  <a:cubicBezTo>
                    <a:pt x="6311" y="12493"/>
                    <a:pt x="6398" y="12311"/>
                    <a:pt x="6334" y="12178"/>
                  </a:cubicBezTo>
                  <a:cubicBezTo>
                    <a:pt x="6337" y="12178"/>
                    <a:pt x="6340" y="12178"/>
                    <a:pt x="6344" y="12178"/>
                  </a:cubicBezTo>
                  <a:cubicBezTo>
                    <a:pt x="7143" y="12178"/>
                    <a:pt x="7867" y="12714"/>
                    <a:pt x="8667" y="12737"/>
                  </a:cubicBezTo>
                  <a:cubicBezTo>
                    <a:pt x="8725" y="12739"/>
                    <a:pt x="8787" y="12739"/>
                    <a:pt x="8834" y="12769"/>
                  </a:cubicBezTo>
                  <a:cubicBezTo>
                    <a:pt x="8907" y="12816"/>
                    <a:pt x="8926" y="12911"/>
                    <a:pt x="8965" y="12988"/>
                  </a:cubicBezTo>
                  <a:cubicBezTo>
                    <a:pt x="9175" y="13414"/>
                    <a:pt x="9970" y="13303"/>
                    <a:pt x="10098" y="13761"/>
                  </a:cubicBezTo>
                  <a:cubicBezTo>
                    <a:pt x="10122" y="13841"/>
                    <a:pt x="10118" y="13924"/>
                    <a:pt x="10139" y="14003"/>
                  </a:cubicBezTo>
                  <a:cubicBezTo>
                    <a:pt x="10182" y="14160"/>
                    <a:pt x="10317" y="14271"/>
                    <a:pt x="10446" y="14372"/>
                  </a:cubicBezTo>
                  <a:cubicBezTo>
                    <a:pt x="10655" y="14537"/>
                    <a:pt x="10868" y="14702"/>
                    <a:pt x="11078" y="14867"/>
                  </a:cubicBezTo>
                  <a:cubicBezTo>
                    <a:pt x="11223" y="14983"/>
                    <a:pt x="11371" y="15098"/>
                    <a:pt x="11487" y="15244"/>
                  </a:cubicBezTo>
                  <a:cubicBezTo>
                    <a:pt x="11673" y="15484"/>
                    <a:pt x="11718" y="15857"/>
                    <a:pt x="11680" y="16157"/>
                  </a:cubicBezTo>
                  <a:cubicBezTo>
                    <a:pt x="12057" y="16257"/>
                    <a:pt x="12305" y="16696"/>
                    <a:pt x="12196" y="17071"/>
                  </a:cubicBezTo>
                  <a:cubicBezTo>
                    <a:pt x="12179" y="17127"/>
                    <a:pt x="12155" y="17187"/>
                    <a:pt x="12166" y="17245"/>
                  </a:cubicBezTo>
                  <a:cubicBezTo>
                    <a:pt x="12209" y="17455"/>
                    <a:pt x="12618" y="17408"/>
                    <a:pt x="12650" y="17620"/>
                  </a:cubicBezTo>
                  <a:cubicBezTo>
                    <a:pt x="12687" y="17860"/>
                    <a:pt x="12237" y="17815"/>
                    <a:pt x="12100" y="18016"/>
                  </a:cubicBezTo>
                  <a:cubicBezTo>
                    <a:pt x="12057" y="18078"/>
                    <a:pt x="12050" y="18162"/>
                    <a:pt x="12052" y="18239"/>
                  </a:cubicBezTo>
                  <a:cubicBezTo>
                    <a:pt x="12052" y="18511"/>
                    <a:pt x="12104" y="18783"/>
                    <a:pt x="12200" y="19038"/>
                  </a:cubicBezTo>
                  <a:cubicBezTo>
                    <a:pt x="12237" y="19135"/>
                    <a:pt x="12290" y="19237"/>
                    <a:pt x="12387" y="19265"/>
                  </a:cubicBezTo>
                  <a:cubicBezTo>
                    <a:pt x="12404" y="19270"/>
                    <a:pt x="12421" y="19272"/>
                    <a:pt x="12437" y="19272"/>
                  </a:cubicBezTo>
                  <a:cubicBezTo>
                    <a:pt x="12567" y="19272"/>
                    <a:pt x="12676" y="19135"/>
                    <a:pt x="12774" y="19034"/>
                  </a:cubicBezTo>
                  <a:cubicBezTo>
                    <a:pt x="12931" y="18876"/>
                    <a:pt x="13155" y="18789"/>
                    <a:pt x="13378" y="18789"/>
                  </a:cubicBezTo>
                  <a:cubicBezTo>
                    <a:pt x="13474" y="18789"/>
                    <a:pt x="13571" y="18805"/>
                    <a:pt x="13661" y="18839"/>
                  </a:cubicBezTo>
                  <a:cubicBezTo>
                    <a:pt x="13700" y="19128"/>
                    <a:pt x="13739" y="19417"/>
                    <a:pt x="13777" y="19707"/>
                  </a:cubicBezTo>
                  <a:lnTo>
                    <a:pt x="14857" y="20266"/>
                  </a:lnTo>
                  <a:cubicBezTo>
                    <a:pt x="15105" y="20394"/>
                    <a:pt x="15386" y="20705"/>
                    <a:pt x="15183" y="20896"/>
                  </a:cubicBezTo>
                  <a:cubicBezTo>
                    <a:pt x="14598" y="20553"/>
                    <a:pt x="13920" y="20371"/>
                    <a:pt x="13242" y="20371"/>
                  </a:cubicBezTo>
                  <a:cubicBezTo>
                    <a:pt x="13171" y="20371"/>
                    <a:pt x="13099" y="20373"/>
                    <a:pt x="13027" y="20377"/>
                  </a:cubicBezTo>
                  <a:cubicBezTo>
                    <a:pt x="13312" y="20814"/>
                    <a:pt x="13882" y="20936"/>
                    <a:pt x="14381" y="21086"/>
                  </a:cubicBezTo>
                  <a:cubicBezTo>
                    <a:pt x="14883" y="21239"/>
                    <a:pt x="15435" y="21556"/>
                    <a:pt x="15463" y="22076"/>
                  </a:cubicBezTo>
                  <a:cubicBezTo>
                    <a:pt x="15345" y="22515"/>
                    <a:pt x="15228" y="22953"/>
                    <a:pt x="15112" y="23390"/>
                  </a:cubicBezTo>
                  <a:cubicBezTo>
                    <a:pt x="15007" y="23345"/>
                    <a:pt x="14902" y="23300"/>
                    <a:pt x="14797" y="23255"/>
                  </a:cubicBezTo>
                  <a:cubicBezTo>
                    <a:pt x="14697" y="23214"/>
                    <a:pt x="14589" y="23195"/>
                    <a:pt x="14482" y="23195"/>
                  </a:cubicBezTo>
                  <a:cubicBezTo>
                    <a:pt x="14160" y="23195"/>
                    <a:pt x="13834" y="23367"/>
                    <a:pt x="13676" y="23653"/>
                  </a:cubicBezTo>
                  <a:cubicBezTo>
                    <a:pt x="13539" y="23906"/>
                    <a:pt x="13520" y="24227"/>
                    <a:pt x="13321" y="24435"/>
                  </a:cubicBezTo>
                  <a:cubicBezTo>
                    <a:pt x="13246" y="24512"/>
                    <a:pt x="13147" y="24574"/>
                    <a:pt x="13113" y="24677"/>
                  </a:cubicBezTo>
                  <a:cubicBezTo>
                    <a:pt x="13029" y="24926"/>
                    <a:pt x="13364" y="25084"/>
                    <a:pt x="13616" y="25155"/>
                  </a:cubicBezTo>
                  <a:cubicBezTo>
                    <a:pt x="13869" y="25224"/>
                    <a:pt x="14163" y="25504"/>
                    <a:pt x="13978" y="25688"/>
                  </a:cubicBezTo>
                  <a:cubicBezTo>
                    <a:pt x="13871" y="25796"/>
                    <a:pt x="13691" y="25753"/>
                    <a:pt x="13550" y="25802"/>
                  </a:cubicBezTo>
                  <a:cubicBezTo>
                    <a:pt x="13271" y="25903"/>
                    <a:pt x="13265" y="26325"/>
                    <a:pt x="13447" y="26558"/>
                  </a:cubicBezTo>
                  <a:cubicBezTo>
                    <a:pt x="13629" y="26792"/>
                    <a:pt x="13918" y="26912"/>
                    <a:pt x="14150" y="27098"/>
                  </a:cubicBezTo>
                  <a:cubicBezTo>
                    <a:pt x="14381" y="27285"/>
                    <a:pt x="14559" y="27617"/>
                    <a:pt x="14407" y="27872"/>
                  </a:cubicBezTo>
                  <a:cubicBezTo>
                    <a:pt x="14317" y="28024"/>
                    <a:pt x="14118" y="28159"/>
                    <a:pt x="14182" y="28324"/>
                  </a:cubicBezTo>
                  <a:cubicBezTo>
                    <a:pt x="14227" y="28442"/>
                    <a:pt x="14379" y="28469"/>
                    <a:pt x="14480" y="28547"/>
                  </a:cubicBezTo>
                  <a:cubicBezTo>
                    <a:pt x="14608" y="28643"/>
                    <a:pt x="14647" y="28816"/>
                    <a:pt x="14718" y="28964"/>
                  </a:cubicBezTo>
                  <a:cubicBezTo>
                    <a:pt x="14776" y="29085"/>
                    <a:pt x="14896" y="29201"/>
                    <a:pt x="15021" y="29201"/>
                  </a:cubicBezTo>
                  <a:cubicBezTo>
                    <a:pt x="15047" y="29201"/>
                    <a:pt x="15073" y="29196"/>
                    <a:pt x="15099" y="29185"/>
                  </a:cubicBezTo>
                  <a:lnTo>
                    <a:pt x="15099" y="29185"/>
                  </a:lnTo>
                  <a:cubicBezTo>
                    <a:pt x="15022" y="29346"/>
                    <a:pt x="15116" y="29545"/>
                    <a:pt x="15262" y="29643"/>
                  </a:cubicBezTo>
                  <a:cubicBezTo>
                    <a:pt x="15408" y="29742"/>
                    <a:pt x="15590" y="29768"/>
                    <a:pt x="15765" y="29789"/>
                  </a:cubicBezTo>
                  <a:cubicBezTo>
                    <a:pt x="15686" y="30179"/>
                    <a:pt x="15654" y="30616"/>
                    <a:pt x="15868" y="30953"/>
                  </a:cubicBezTo>
                  <a:cubicBezTo>
                    <a:pt x="16010" y="31173"/>
                    <a:pt x="16237" y="31321"/>
                    <a:pt x="16410" y="31518"/>
                  </a:cubicBezTo>
                  <a:cubicBezTo>
                    <a:pt x="16582" y="31715"/>
                    <a:pt x="16697" y="32011"/>
                    <a:pt x="16560" y="32234"/>
                  </a:cubicBezTo>
                  <a:cubicBezTo>
                    <a:pt x="16628" y="32190"/>
                    <a:pt x="16704" y="32171"/>
                    <a:pt x="16783" y="32171"/>
                  </a:cubicBezTo>
                  <a:cubicBezTo>
                    <a:pt x="16934" y="32171"/>
                    <a:pt x="17095" y="32240"/>
                    <a:pt x="17226" y="32326"/>
                  </a:cubicBezTo>
                  <a:cubicBezTo>
                    <a:pt x="17424" y="32457"/>
                    <a:pt x="17606" y="32630"/>
                    <a:pt x="17837" y="32684"/>
                  </a:cubicBezTo>
                  <a:cubicBezTo>
                    <a:pt x="17910" y="32700"/>
                    <a:pt x="17987" y="32704"/>
                    <a:pt x="18065" y="32704"/>
                  </a:cubicBezTo>
                  <a:cubicBezTo>
                    <a:pt x="18157" y="32704"/>
                    <a:pt x="18250" y="32698"/>
                    <a:pt x="18340" y="32698"/>
                  </a:cubicBezTo>
                  <a:cubicBezTo>
                    <a:pt x="18511" y="32698"/>
                    <a:pt x="18669" y="32720"/>
                    <a:pt x="18780" y="32844"/>
                  </a:cubicBezTo>
                  <a:cubicBezTo>
                    <a:pt x="18850" y="32924"/>
                    <a:pt x="18883" y="33035"/>
                    <a:pt x="18949" y="33119"/>
                  </a:cubicBezTo>
                  <a:cubicBezTo>
                    <a:pt x="19072" y="33276"/>
                    <a:pt x="19275" y="33315"/>
                    <a:pt x="19481" y="33315"/>
                  </a:cubicBezTo>
                  <a:cubicBezTo>
                    <a:pt x="19558" y="33315"/>
                    <a:pt x="19636" y="33310"/>
                    <a:pt x="19710" y="33303"/>
                  </a:cubicBezTo>
                  <a:cubicBezTo>
                    <a:pt x="19737" y="33493"/>
                    <a:pt x="19902" y="33656"/>
                    <a:pt x="20095" y="33680"/>
                  </a:cubicBezTo>
                  <a:cubicBezTo>
                    <a:pt x="20136" y="33571"/>
                    <a:pt x="20179" y="33459"/>
                    <a:pt x="20222" y="33350"/>
                  </a:cubicBezTo>
                  <a:cubicBezTo>
                    <a:pt x="20509" y="33305"/>
                    <a:pt x="20719" y="33035"/>
                    <a:pt x="20783" y="32752"/>
                  </a:cubicBezTo>
                  <a:cubicBezTo>
                    <a:pt x="20847" y="32467"/>
                    <a:pt x="20798" y="32174"/>
                    <a:pt x="20747" y="31887"/>
                  </a:cubicBezTo>
                  <a:lnTo>
                    <a:pt x="20747" y="31887"/>
                  </a:lnTo>
                  <a:cubicBezTo>
                    <a:pt x="20765" y="31891"/>
                    <a:pt x="20783" y="31894"/>
                    <a:pt x="20800" y="31894"/>
                  </a:cubicBezTo>
                  <a:cubicBezTo>
                    <a:pt x="20966" y="31894"/>
                    <a:pt x="21101" y="31696"/>
                    <a:pt x="21085" y="31520"/>
                  </a:cubicBezTo>
                  <a:cubicBezTo>
                    <a:pt x="21068" y="31327"/>
                    <a:pt x="20939" y="31165"/>
                    <a:pt x="20834" y="31002"/>
                  </a:cubicBezTo>
                  <a:cubicBezTo>
                    <a:pt x="20729" y="30837"/>
                    <a:pt x="20642" y="30633"/>
                    <a:pt x="20712" y="30453"/>
                  </a:cubicBezTo>
                  <a:lnTo>
                    <a:pt x="21216" y="30297"/>
                  </a:lnTo>
                  <a:cubicBezTo>
                    <a:pt x="21426" y="30231"/>
                    <a:pt x="21646" y="30158"/>
                    <a:pt x="21781" y="29986"/>
                  </a:cubicBezTo>
                  <a:cubicBezTo>
                    <a:pt x="21914" y="29813"/>
                    <a:pt x="21901" y="29513"/>
                    <a:pt x="21702" y="29423"/>
                  </a:cubicBezTo>
                  <a:cubicBezTo>
                    <a:pt x="21919" y="29412"/>
                    <a:pt x="22120" y="29260"/>
                    <a:pt x="22191" y="29056"/>
                  </a:cubicBezTo>
                  <a:lnTo>
                    <a:pt x="22191" y="29056"/>
                  </a:lnTo>
                  <a:cubicBezTo>
                    <a:pt x="22166" y="29068"/>
                    <a:pt x="22142" y="29074"/>
                    <a:pt x="22118" y="29074"/>
                  </a:cubicBezTo>
                  <a:cubicBezTo>
                    <a:pt x="21966" y="29074"/>
                    <a:pt x="21832" y="28855"/>
                    <a:pt x="21912" y="28703"/>
                  </a:cubicBezTo>
                  <a:cubicBezTo>
                    <a:pt x="21980" y="28576"/>
                    <a:pt x="22126" y="28518"/>
                    <a:pt x="22274" y="28518"/>
                  </a:cubicBezTo>
                  <a:cubicBezTo>
                    <a:pt x="22330" y="28518"/>
                    <a:pt x="22387" y="28526"/>
                    <a:pt x="22439" y="28542"/>
                  </a:cubicBezTo>
                  <a:cubicBezTo>
                    <a:pt x="22332" y="28403"/>
                    <a:pt x="22225" y="28266"/>
                    <a:pt x="22118" y="28129"/>
                  </a:cubicBezTo>
                  <a:lnTo>
                    <a:pt x="22118" y="28129"/>
                  </a:lnTo>
                  <a:cubicBezTo>
                    <a:pt x="22210" y="28154"/>
                    <a:pt x="22302" y="28180"/>
                    <a:pt x="22394" y="28206"/>
                  </a:cubicBezTo>
                  <a:cubicBezTo>
                    <a:pt x="22495" y="28032"/>
                    <a:pt x="22311" y="27833"/>
                    <a:pt x="22135" y="27737"/>
                  </a:cubicBezTo>
                  <a:cubicBezTo>
                    <a:pt x="21959" y="27638"/>
                    <a:pt x="21743" y="27518"/>
                    <a:pt x="21747" y="27319"/>
                  </a:cubicBezTo>
                  <a:cubicBezTo>
                    <a:pt x="21827" y="27274"/>
                    <a:pt x="21917" y="27253"/>
                    <a:pt x="22007" y="27253"/>
                  </a:cubicBezTo>
                  <a:cubicBezTo>
                    <a:pt x="22281" y="27253"/>
                    <a:pt x="22562" y="27443"/>
                    <a:pt x="22617" y="27717"/>
                  </a:cubicBezTo>
                  <a:cubicBezTo>
                    <a:pt x="22799" y="27497"/>
                    <a:pt x="22844" y="27169"/>
                    <a:pt x="22731" y="26905"/>
                  </a:cubicBezTo>
                  <a:lnTo>
                    <a:pt x="22731" y="26905"/>
                  </a:lnTo>
                  <a:cubicBezTo>
                    <a:pt x="22857" y="26944"/>
                    <a:pt x="22991" y="26966"/>
                    <a:pt x="23123" y="26966"/>
                  </a:cubicBezTo>
                  <a:cubicBezTo>
                    <a:pt x="23307" y="26966"/>
                    <a:pt x="23489" y="26923"/>
                    <a:pt x="23641" y="26822"/>
                  </a:cubicBezTo>
                  <a:cubicBezTo>
                    <a:pt x="23905" y="26648"/>
                    <a:pt x="24042" y="26271"/>
                    <a:pt x="23883" y="25999"/>
                  </a:cubicBezTo>
                  <a:cubicBezTo>
                    <a:pt x="23888" y="25999"/>
                    <a:pt x="23893" y="25999"/>
                    <a:pt x="23899" y="25999"/>
                  </a:cubicBezTo>
                  <a:cubicBezTo>
                    <a:pt x="24274" y="25999"/>
                    <a:pt x="24522" y="26539"/>
                    <a:pt x="24269" y="26820"/>
                  </a:cubicBezTo>
                  <a:cubicBezTo>
                    <a:pt x="24483" y="26758"/>
                    <a:pt x="24697" y="26695"/>
                    <a:pt x="24914" y="26631"/>
                  </a:cubicBezTo>
                  <a:cubicBezTo>
                    <a:pt x="25321" y="26513"/>
                    <a:pt x="25730" y="26393"/>
                    <a:pt x="26101" y="26190"/>
                  </a:cubicBezTo>
                  <a:cubicBezTo>
                    <a:pt x="26446" y="26003"/>
                    <a:pt x="26752" y="25746"/>
                    <a:pt x="26996" y="25440"/>
                  </a:cubicBezTo>
                  <a:cubicBezTo>
                    <a:pt x="27168" y="25221"/>
                    <a:pt x="27307" y="24891"/>
                    <a:pt x="27120" y="24684"/>
                  </a:cubicBezTo>
                  <a:cubicBezTo>
                    <a:pt x="27420" y="24514"/>
                    <a:pt x="27633" y="24328"/>
                    <a:pt x="27930" y="24157"/>
                  </a:cubicBezTo>
                  <a:cubicBezTo>
                    <a:pt x="27965" y="23955"/>
                    <a:pt x="27997" y="23752"/>
                    <a:pt x="28031" y="23550"/>
                  </a:cubicBezTo>
                  <a:cubicBezTo>
                    <a:pt x="28198" y="23574"/>
                    <a:pt x="28365" y="23600"/>
                    <a:pt x="28532" y="23623"/>
                  </a:cubicBezTo>
                  <a:cubicBezTo>
                    <a:pt x="28569" y="23711"/>
                    <a:pt x="28605" y="23799"/>
                    <a:pt x="28642" y="23884"/>
                  </a:cubicBezTo>
                  <a:cubicBezTo>
                    <a:pt x="28791" y="23754"/>
                    <a:pt x="28989" y="23688"/>
                    <a:pt x="29187" y="23688"/>
                  </a:cubicBezTo>
                  <a:cubicBezTo>
                    <a:pt x="29341" y="23688"/>
                    <a:pt x="29495" y="23728"/>
                    <a:pt x="29625" y="23810"/>
                  </a:cubicBezTo>
                  <a:cubicBezTo>
                    <a:pt x="29777" y="23653"/>
                    <a:pt x="29741" y="23355"/>
                    <a:pt x="29927" y="23240"/>
                  </a:cubicBezTo>
                  <a:cubicBezTo>
                    <a:pt x="29989" y="23199"/>
                    <a:pt x="30064" y="23190"/>
                    <a:pt x="30137" y="23186"/>
                  </a:cubicBezTo>
                  <a:cubicBezTo>
                    <a:pt x="30159" y="23185"/>
                    <a:pt x="30182" y="23185"/>
                    <a:pt x="30204" y="23185"/>
                  </a:cubicBezTo>
                  <a:cubicBezTo>
                    <a:pt x="30441" y="23185"/>
                    <a:pt x="30684" y="23236"/>
                    <a:pt x="30917" y="23236"/>
                  </a:cubicBezTo>
                  <a:cubicBezTo>
                    <a:pt x="31041" y="23236"/>
                    <a:pt x="31162" y="23222"/>
                    <a:pt x="31279" y="23177"/>
                  </a:cubicBezTo>
                  <a:cubicBezTo>
                    <a:pt x="31412" y="23128"/>
                    <a:pt x="31530" y="23045"/>
                    <a:pt x="31667" y="23017"/>
                  </a:cubicBezTo>
                  <a:cubicBezTo>
                    <a:pt x="31783" y="22993"/>
                    <a:pt x="31905" y="23013"/>
                    <a:pt x="32018" y="22980"/>
                  </a:cubicBezTo>
                  <a:cubicBezTo>
                    <a:pt x="32181" y="22938"/>
                    <a:pt x="32299" y="22803"/>
                    <a:pt x="32434" y="22700"/>
                  </a:cubicBezTo>
                  <a:cubicBezTo>
                    <a:pt x="32523" y="22632"/>
                    <a:pt x="32639" y="22578"/>
                    <a:pt x="32747" y="22578"/>
                  </a:cubicBezTo>
                  <a:cubicBezTo>
                    <a:pt x="32802" y="22578"/>
                    <a:pt x="32855" y="22591"/>
                    <a:pt x="32901" y="22625"/>
                  </a:cubicBezTo>
                  <a:cubicBezTo>
                    <a:pt x="32888" y="22425"/>
                    <a:pt x="33057" y="22265"/>
                    <a:pt x="33224" y="22153"/>
                  </a:cubicBezTo>
                  <a:cubicBezTo>
                    <a:pt x="33606" y="21898"/>
                    <a:pt x="34047" y="21729"/>
                    <a:pt x="34504" y="21667"/>
                  </a:cubicBezTo>
                  <a:cubicBezTo>
                    <a:pt x="34619" y="21652"/>
                    <a:pt x="34763" y="21616"/>
                    <a:pt x="34782" y="21502"/>
                  </a:cubicBezTo>
                  <a:cubicBezTo>
                    <a:pt x="34801" y="21374"/>
                    <a:pt x="34638" y="21299"/>
                    <a:pt x="34508" y="21286"/>
                  </a:cubicBezTo>
                  <a:cubicBezTo>
                    <a:pt x="34427" y="21277"/>
                    <a:pt x="34344" y="21273"/>
                    <a:pt x="34262" y="21273"/>
                  </a:cubicBezTo>
                  <a:cubicBezTo>
                    <a:pt x="34022" y="21273"/>
                    <a:pt x="33778" y="21301"/>
                    <a:pt x="33541" y="21301"/>
                  </a:cubicBezTo>
                  <a:cubicBezTo>
                    <a:pt x="33330" y="21301"/>
                    <a:pt x="33123" y="21279"/>
                    <a:pt x="32929" y="21196"/>
                  </a:cubicBezTo>
                  <a:cubicBezTo>
                    <a:pt x="32820" y="21149"/>
                    <a:pt x="32717" y="21082"/>
                    <a:pt x="32599" y="21061"/>
                  </a:cubicBezTo>
                  <a:cubicBezTo>
                    <a:pt x="32578" y="21057"/>
                    <a:pt x="32557" y="21055"/>
                    <a:pt x="32535" y="21055"/>
                  </a:cubicBezTo>
                  <a:cubicBezTo>
                    <a:pt x="32435" y="21055"/>
                    <a:pt x="32333" y="21097"/>
                    <a:pt x="32292" y="21187"/>
                  </a:cubicBezTo>
                  <a:cubicBezTo>
                    <a:pt x="32269" y="21239"/>
                    <a:pt x="32269" y="21301"/>
                    <a:pt x="32232" y="21341"/>
                  </a:cubicBezTo>
                  <a:cubicBezTo>
                    <a:pt x="32211" y="21364"/>
                    <a:pt x="32187" y="21374"/>
                    <a:pt x="32162" y="21374"/>
                  </a:cubicBezTo>
                  <a:cubicBezTo>
                    <a:pt x="32070" y="21374"/>
                    <a:pt x="31970" y="21242"/>
                    <a:pt x="31988" y="21131"/>
                  </a:cubicBezTo>
                  <a:cubicBezTo>
                    <a:pt x="32014" y="20990"/>
                    <a:pt x="32121" y="20866"/>
                    <a:pt x="32117" y="20722"/>
                  </a:cubicBezTo>
                  <a:lnTo>
                    <a:pt x="32117" y="20722"/>
                  </a:lnTo>
                  <a:cubicBezTo>
                    <a:pt x="32121" y="20722"/>
                    <a:pt x="32124" y="20722"/>
                    <a:pt x="32128" y="20722"/>
                  </a:cubicBezTo>
                  <a:cubicBezTo>
                    <a:pt x="32348" y="20722"/>
                    <a:pt x="32538" y="20537"/>
                    <a:pt x="32610" y="20328"/>
                  </a:cubicBezTo>
                  <a:cubicBezTo>
                    <a:pt x="32685" y="20114"/>
                    <a:pt x="32665" y="19882"/>
                    <a:pt x="32646" y="19657"/>
                  </a:cubicBezTo>
                  <a:cubicBezTo>
                    <a:pt x="32693" y="19628"/>
                    <a:pt x="32744" y="19616"/>
                    <a:pt x="32797" y="19616"/>
                  </a:cubicBezTo>
                  <a:cubicBezTo>
                    <a:pt x="32930" y="19616"/>
                    <a:pt x="33071" y="19696"/>
                    <a:pt x="33171" y="19795"/>
                  </a:cubicBezTo>
                  <a:cubicBezTo>
                    <a:pt x="33310" y="19934"/>
                    <a:pt x="33419" y="20109"/>
                    <a:pt x="33593" y="20197"/>
                  </a:cubicBezTo>
                  <a:cubicBezTo>
                    <a:pt x="33683" y="20242"/>
                    <a:pt x="33788" y="20262"/>
                    <a:pt x="33856" y="20332"/>
                  </a:cubicBezTo>
                  <a:cubicBezTo>
                    <a:pt x="33961" y="20439"/>
                    <a:pt x="33964" y="20637"/>
                    <a:pt x="34099" y="20696"/>
                  </a:cubicBezTo>
                  <a:cubicBezTo>
                    <a:pt x="34128" y="20709"/>
                    <a:pt x="34159" y="20713"/>
                    <a:pt x="34190" y="20713"/>
                  </a:cubicBezTo>
                  <a:cubicBezTo>
                    <a:pt x="34251" y="20713"/>
                    <a:pt x="34315" y="20698"/>
                    <a:pt x="34376" y="20698"/>
                  </a:cubicBezTo>
                  <a:cubicBezTo>
                    <a:pt x="34385" y="20698"/>
                    <a:pt x="34394" y="20698"/>
                    <a:pt x="34403" y="20699"/>
                  </a:cubicBezTo>
                  <a:cubicBezTo>
                    <a:pt x="34589" y="20716"/>
                    <a:pt x="34759" y="20917"/>
                    <a:pt x="34920" y="20917"/>
                  </a:cubicBezTo>
                  <a:cubicBezTo>
                    <a:pt x="34953" y="20917"/>
                    <a:pt x="34987" y="20908"/>
                    <a:pt x="35020" y="20887"/>
                  </a:cubicBezTo>
                  <a:cubicBezTo>
                    <a:pt x="35103" y="20834"/>
                    <a:pt x="35127" y="20724"/>
                    <a:pt x="35142" y="20626"/>
                  </a:cubicBezTo>
                  <a:cubicBezTo>
                    <a:pt x="35183" y="20360"/>
                    <a:pt x="35223" y="20092"/>
                    <a:pt x="35264" y="19827"/>
                  </a:cubicBezTo>
                  <a:cubicBezTo>
                    <a:pt x="35279" y="19726"/>
                    <a:pt x="35294" y="19615"/>
                    <a:pt x="35245" y="19525"/>
                  </a:cubicBezTo>
                  <a:cubicBezTo>
                    <a:pt x="35212" y="19466"/>
                    <a:pt x="35144" y="19428"/>
                    <a:pt x="35082" y="19428"/>
                  </a:cubicBezTo>
                  <a:cubicBezTo>
                    <a:pt x="35046" y="19428"/>
                    <a:pt x="35011" y="19441"/>
                    <a:pt x="34988" y="19471"/>
                  </a:cubicBezTo>
                  <a:cubicBezTo>
                    <a:pt x="35022" y="19293"/>
                    <a:pt x="34846" y="19147"/>
                    <a:pt x="34683" y="19068"/>
                  </a:cubicBezTo>
                  <a:cubicBezTo>
                    <a:pt x="34521" y="18989"/>
                    <a:pt x="34328" y="18905"/>
                    <a:pt x="34281" y="18732"/>
                  </a:cubicBezTo>
                  <a:cubicBezTo>
                    <a:pt x="33968" y="18732"/>
                    <a:pt x="33713" y="18496"/>
                    <a:pt x="33492" y="18275"/>
                  </a:cubicBezTo>
                  <a:cubicBezTo>
                    <a:pt x="33449" y="18235"/>
                    <a:pt x="33407" y="18190"/>
                    <a:pt x="33389" y="18132"/>
                  </a:cubicBezTo>
                  <a:cubicBezTo>
                    <a:pt x="33337" y="17970"/>
                    <a:pt x="33524" y="17848"/>
                    <a:pt x="33701" y="17848"/>
                  </a:cubicBezTo>
                  <a:cubicBezTo>
                    <a:pt x="33739" y="17848"/>
                    <a:pt x="33777" y="17854"/>
                    <a:pt x="33811" y="17866"/>
                  </a:cubicBezTo>
                  <a:cubicBezTo>
                    <a:pt x="34006" y="17937"/>
                    <a:pt x="34152" y="18111"/>
                    <a:pt x="34349" y="18175"/>
                  </a:cubicBezTo>
                  <a:cubicBezTo>
                    <a:pt x="34412" y="18196"/>
                    <a:pt x="34477" y="18204"/>
                    <a:pt x="34542" y="18204"/>
                  </a:cubicBezTo>
                  <a:cubicBezTo>
                    <a:pt x="34724" y="18204"/>
                    <a:pt x="34910" y="18135"/>
                    <a:pt x="35082" y="18066"/>
                  </a:cubicBezTo>
                  <a:cubicBezTo>
                    <a:pt x="34932" y="17946"/>
                    <a:pt x="35170" y="17678"/>
                    <a:pt x="35061" y="17519"/>
                  </a:cubicBezTo>
                  <a:cubicBezTo>
                    <a:pt x="35016" y="17455"/>
                    <a:pt x="34932" y="17438"/>
                    <a:pt x="34857" y="17423"/>
                  </a:cubicBezTo>
                  <a:cubicBezTo>
                    <a:pt x="34640" y="17384"/>
                    <a:pt x="34417" y="17346"/>
                    <a:pt x="34198" y="17346"/>
                  </a:cubicBezTo>
                  <a:cubicBezTo>
                    <a:pt x="34062" y="17346"/>
                    <a:pt x="33928" y="17361"/>
                    <a:pt x="33796" y="17399"/>
                  </a:cubicBezTo>
                  <a:cubicBezTo>
                    <a:pt x="33612" y="17453"/>
                    <a:pt x="33443" y="17551"/>
                    <a:pt x="33257" y="17590"/>
                  </a:cubicBezTo>
                  <a:cubicBezTo>
                    <a:pt x="33214" y="17599"/>
                    <a:pt x="33169" y="17603"/>
                    <a:pt x="33124" y="17603"/>
                  </a:cubicBezTo>
                  <a:cubicBezTo>
                    <a:pt x="32974" y="17603"/>
                    <a:pt x="32823" y="17550"/>
                    <a:pt x="32747" y="17425"/>
                  </a:cubicBezTo>
                  <a:cubicBezTo>
                    <a:pt x="32706" y="17245"/>
                    <a:pt x="32736" y="17052"/>
                    <a:pt x="32826" y="16894"/>
                  </a:cubicBezTo>
                  <a:cubicBezTo>
                    <a:pt x="32886" y="16906"/>
                    <a:pt x="32947" y="16913"/>
                    <a:pt x="33009" y="16913"/>
                  </a:cubicBezTo>
                  <a:cubicBezTo>
                    <a:pt x="33128" y="16913"/>
                    <a:pt x="33246" y="16886"/>
                    <a:pt x="33342" y="16816"/>
                  </a:cubicBezTo>
                  <a:cubicBezTo>
                    <a:pt x="33486" y="16711"/>
                    <a:pt x="33557" y="16493"/>
                    <a:pt x="33456" y="16343"/>
                  </a:cubicBezTo>
                  <a:cubicBezTo>
                    <a:pt x="33578" y="16314"/>
                    <a:pt x="33703" y="16299"/>
                    <a:pt x="33827" y="16299"/>
                  </a:cubicBezTo>
                  <a:cubicBezTo>
                    <a:pt x="33878" y="16299"/>
                    <a:pt x="33928" y="16302"/>
                    <a:pt x="33979" y="16307"/>
                  </a:cubicBezTo>
                  <a:cubicBezTo>
                    <a:pt x="34032" y="16401"/>
                    <a:pt x="34056" y="16512"/>
                    <a:pt x="34045" y="16619"/>
                  </a:cubicBezTo>
                  <a:cubicBezTo>
                    <a:pt x="34087" y="16596"/>
                    <a:pt x="34134" y="16585"/>
                    <a:pt x="34181" y="16585"/>
                  </a:cubicBezTo>
                  <a:cubicBezTo>
                    <a:pt x="34337" y="16585"/>
                    <a:pt x="34497" y="16701"/>
                    <a:pt x="34516" y="16859"/>
                  </a:cubicBezTo>
                  <a:cubicBezTo>
                    <a:pt x="35056" y="16819"/>
                    <a:pt x="35594" y="16724"/>
                    <a:pt x="36117" y="16579"/>
                  </a:cubicBezTo>
                  <a:cubicBezTo>
                    <a:pt x="36098" y="16431"/>
                    <a:pt x="36076" y="16285"/>
                    <a:pt x="36055" y="16137"/>
                  </a:cubicBezTo>
                  <a:cubicBezTo>
                    <a:pt x="35845" y="16060"/>
                    <a:pt x="35628" y="15981"/>
                    <a:pt x="35455" y="15840"/>
                  </a:cubicBezTo>
                  <a:cubicBezTo>
                    <a:pt x="35281" y="15696"/>
                    <a:pt x="35155" y="15477"/>
                    <a:pt x="35183" y="15255"/>
                  </a:cubicBezTo>
                  <a:lnTo>
                    <a:pt x="35183" y="15255"/>
                  </a:lnTo>
                  <a:cubicBezTo>
                    <a:pt x="35603" y="15402"/>
                    <a:pt x="36040" y="15499"/>
                    <a:pt x="36481" y="15540"/>
                  </a:cubicBezTo>
                  <a:cubicBezTo>
                    <a:pt x="36537" y="15545"/>
                    <a:pt x="36595" y="15549"/>
                    <a:pt x="36652" y="15549"/>
                  </a:cubicBezTo>
                  <a:cubicBezTo>
                    <a:pt x="36754" y="15549"/>
                    <a:pt x="36855" y="15536"/>
                    <a:pt x="36944" y="15490"/>
                  </a:cubicBezTo>
                  <a:cubicBezTo>
                    <a:pt x="37085" y="15420"/>
                    <a:pt x="37184" y="15244"/>
                    <a:pt x="37122" y="15100"/>
                  </a:cubicBezTo>
                  <a:cubicBezTo>
                    <a:pt x="36843" y="15094"/>
                    <a:pt x="36565" y="15087"/>
                    <a:pt x="36286" y="15083"/>
                  </a:cubicBezTo>
                  <a:cubicBezTo>
                    <a:pt x="36226" y="15081"/>
                    <a:pt x="36158" y="15077"/>
                    <a:pt x="36119" y="15030"/>
                  </a:cubicBezTo>
                  <a:cubicBezTo>
                    <a:pt x="36070" y="14970"/>
                    <a:pt x="36100" y="14875"/>
                    <a:pt x="36065" y="14807"/>
                  </a:cubicBezTo>
                  <a:cubicBezTo>
                    <a:pt x="36027" y="14723"/>
                    <a:pt x="35922" y="14702"/>
                    <a:pt x="35838" y="14665"/>
                  </a:cubicBezTo>
                  <a:cubicBezTo>
                    <a:pt x="35579" y="14558"/>
                    <a:pt x="35457" y="14205"/>
                    <a:pt x="35596" y="13963"/>
                  </a:cubicBezTo>
                  <a:lnTo>
                    <a:pt x="35596" y="13963"/>
                  </a:lnTo>
                  <a:cubicBezTo>
                    <a:pt x="35665" y="13988"/>
                    <a:pt x="35738" y="13996"/>
                    <a:pt x="35813" y="13996"/>
                  </a:cubicBezTo>
                  <a:cubicBezTo>
                    <a:pt x="35930" y="13996"/>
                    <a:pt x="36050" y="13977"/>
                    <a:pt x="36165" y="13977"/>
                  </a:cubicBezTo>
                  <a:cubicBezTo>
                    <a:pt x="36265" y="13977"/>
                    <a:pt x="36360" y="13992"/>
                    <a:pt x="36445" y="14046"/>
                  </a:cubicBezTo>
                  <a:cubicBezTo>
                    <a:pt x="36517" y="14093"/>
                    <a:pt x="36607" y="14167"/>
                    <a:pt x="36681" y="14167"/>
                  </a:cubicBezTo>
                  <a:cubicBezTo>
                    <a:pt x="36708" y="14167"/>
                    <a:pt x="36732" y="14157"/>
                    <a:pt x="36753" y="14132"/>
                  </a:cubicBezTo>
                  <a:cubicBezTo>
                    <a:pt x="36807" y="14070"/>
                    <a:pt x="36757" y="13967"/>
                    <a:pt x="36798" y="13894"/>
                  </a:cubicBezTo>
                  <a:cubicBezTo>
                    <a:pt x="36843" y="13813"/>
                    <a:pt x="36963" y="13826"/>
                    <a:pt x="37044" y="13778"/>
                  </a:cubicBezTo>
                  <a:cubicBezTo>
                    <a:pt x="37143" y="13721"/>
                    <a:pt x="37162" y="13586"/>
                    <a:pt x="37154" y="13472"/>
                  </a:cubicBezTo>
                  <a:cubicBezTo>
                    <a:pt x="37130" y="13146"/>
                    <a:pt x="37002" y="12891"/>
                    <a:pt x="36742" y="12692"/>
                  </a:cubicBezTo>
                  <a:cubicBezTo>
                    <a:pt x="36678" y="12643"/>
                    <a:pt x="36605" y="12626"/>
                    <a:pt x="36527" y="12626"/>
                  </a:cubicBezTo>
                  <a:cubicBezTo>
                    <a:pt x="36362" y="12626"/>
                    <a:pt x="36176" y="12700"/>
                    <a:pt x="36002" y="12700"/>
                  </a:cubicBezTo>
                  <a:cubicBezTo>
                    <a:pt x="35988" y="12700"/>
                    <a:pt x="35973" y="12700"/>
                    <a:pt x="35958" y="12699"/>
                  </a:cubicBezTo>
                  <a:cubicBezTo>
                    <a:pt x="35648" y="12671"/>
                    <a:pt x="35446" y="12364"/>
                    <a:pt x="35170" y="12214"/>
                  </a:cubicBezTo>
                  <a:cubicBezTo>
                    <a:pt x="35013" y="12129"/>
                    <a:pt x="34803" y="12064"/>
                    <a:pt x="34771" y="11889"/>
                  </a:cubicBezTo>
                  <a:cubicBezTo>
                    <a:pt x="34741" y="11720"/>
                    <a:pt x="34924" y="11582"/>
                    <a:pt x="35096" y="11582"/>
                  </a:cubicBezTo>
                  <a:cubicBezTo>
                    <a:pt x="35109" y="11582"/>
                    <a:pt x="35122" y="11583"/>
                    <a:pt x="35136" y="11585"/>
                  </a:cubicBezTo>
                  <a:cubicBezTo>
                    <a:pt x="35318" y="11610"/>
                    <a:pt x="35463" y="11745"/>
                    <a:pt x="35596" y="11872"/>
                  </a:cubicBezTo>
                  <a:cubicBezTo>
                    <a:pt x="35545" y="11640"/>
                    <a:pt x="35750" y="11413"/>
                    <a:pt x="35982" y="11351"/>
                  </a:cubicBezTo>
                  <a:cubicBezTo>
                    <a:pt x="36051" y="11332"/>
                    <a:pt x="36121" y="11325"/>
                    <a:pt x="36192" y="11325"/>
                  </a:cubicBezTo>
                  <a:cubicBezTo>
                    <a:pt x="36357" y="11325"/>
                    <a:pt x="36525" y="11366"/>
                    <a:pt x="36687" y="11407"/>
                  </a:cubicBezTo>
                  <a:cubicBezTo>
                    <a:pt x="36873" y="11456"/>
                    <a:pt x="37059" y="11503"/>
                    <a:pt x="37246" y="11550"/>
                  </a:cubicBezTo>
                  <a:cubicBezTo>
                    <a:pt x="37307" y="11565"/>
                    <a:pt x="37368" y="11580"/>
                    <a:pt x="37429" y="11580"/>
                  </a:cubicBezTo>
                  <a:cubicBezTo>
                    <a:pt x="37458" y="11580"/>
                    <a:pt x="37487" y="11576"/>
                    <a:pt x="37516" y="11567"/>
                  </a:cubicBezTo>
                  <a:cubicBezTo>
                    <a:pt x="37666" y="11520"/>
                    <a:pt x="37739" y="11338"/>
                    <a:pt x="37713" y="11182"/>
                  </a:cubicBezTo>
                  <a:cubicBezTo>
                    <a:pt x="37689" y="11025"/>
                    <a:pt x="37593" y="10893"/>
                    <a:pt x="37499" y="10766"/>
                  </a:cubicBezTo>
                  <a:cubicBezTo>
                    <a:pt x="37158" y="10878"/>
                    <a:pt x="36815" y="10989"/>
                    <a:pt x="36475" y="11100"/>
                  </a:cubicBezTo>
                  <a:cubicBezTo>
                    <a:pt x="36445" y="10974"/>
                    <a:pt x="36412" y="10845"/>
                    <a:pt x="36382" y="10719"/>
                  </a:cubicBezTo>
                  <a:cubicBezTo>
                    <a:pt x="36241" y="10721"/>
                    <a:pt x="36100" y="10723"/>
                    <a:pt x="35956" y="10725"/>
                  </a:cubicBezTo>
                  <a:cubicBezTo>
                    <a:pt x="35911" y="10535"/>
                    <a:pt x="36078" y="10348"/>
                    <a:pt x="36267" y="10295"/>
                  </a:cubicBezTo>
                  <a:cubicBezTo>
                    <a:pt x="36326" y="10279"/>
                    <a:pt x="36386" y="10272"/>
                    <a:pt x="36446" y="10272"/>
                  </a:cubicBezTo>
                  <a:cubicBezTo>
                    <a:pt x="36578" y="10272"/>
                    <a:pt x="36713" y="10303"/>
                    <a:pt x="36843" y="10335"/>
                  </a:cubicBezTo>
                  <a:cubicBezTo>
                    <a:pt x="36989" y="10104"/>
                    <a:pt x="36775" y="9778"/>
                    <a:pt x="36507" y="9718"/>
                  </a:cubicBezTo>
                  <a:cubicBezTo>
                    <a:pt x="36459" y="9708"/>
                    <a:pt x="36410" y="9703"/>
                    <a:pt x="36362" y="9703"/>
                  </a:cubicBezTo>
                  <a:cubicBezTo>
                    <a:pt x="36142" y="9703"/>
                    <a:pt x="35924" y="9805"/>
                    <a:pt x="35729" y="9916"/>
                  </a:cubicBezTo>
                  <a:cubicBezTo>
                    <a:pt x="35491" y="10053"/>
                    <a:pt x="35253" y="10213"/>
                    <a:pt x="34979" y="10239"/>
                  </a:cubicBezTo>
                  <a:cubicBezTo>
                    <a:pt x="35247" y="9571"/>
                    <a:pt x="35476" y="8887"/>
                    <a:pt x="35665" y="8193"/>
                  </a:cubicBezTo>
                  <a:cubicBezTo>
                    <a:pt x="35792" y="8223"/>
                    <a:pt x="35935" y="8243"/>
                    <a:pt x="36074" y="8243"/>
                  </a:cubicBezTo>
                  <a:cubicBezTo>
                    <a:pt x="36345" y="8243"/>
                    <a:pt x="36597" y="8165"/>
                    <a:pt x="36670" y="7921"/>
                  </a:cubicBezTo>
                  <a:cubicBezTo>
                    <a:pt x="36712" y="7777"/>
                    <a:pt x="36670" y="7621"/>
                    <a:pt x="36687" y="7471"/>
                  </a:cubicBezTo>
                  <a:cubicBezTo>
                    <a:pt x="36719" y="7205"/>
                    <a:pt x="36946" y="6998"/>
                    <a:pt x="37199" y="6908"/>
                  </a:cubicBezTo>
                  <a:cubicBezTo>
                    <a:pt x="37380" y="6845"/>
                    <a:pt x="37573" y="6830"/>
                    <a:pt x="37766" y="6830"/>
                  </a:cubicBezTo>
                  <a:cubicBezTo>
                    <a:pt x="37842" y="6830"/>
                    <a:pt x="37918" y="6832"/>
                    <a:pt x="37994" y="6835"/>
                  </a:cubicBezTo>
                  <a:cubicBezTo>
                    <a:pt x="38101" y="6588"/>
                    <a:pt x="37812" y="6335"/>
                    <a:pt x="37542" y="6335"/>
                  </a:cubicBezTo>
                  <a:cubicBezTo>
                    <a:pt x="37526" y="6335"/>
                    <a:pt x="37510" y="6336"/>
                    <a:pt x="37494" y="6338"/>
                  </a:cubicBezTo>
                  <a:cubicBezTo>
                    <a:pt x="37212" y="6370"/>
                    <a:pt x="36980" y="6569"/>
                    <a:pt x="36730" y="6704"/>
                  </a:cubicBezTo>
                  <a:cubicBezTo>
                    <a:pt x="36597" y="6777"/>
                    <a:pt x="36435" y="6829"/>
                    <a:pt x="36284" y="6829"/>
                  </a:cubicBezTo>
                  <a:cubicBezTo>
                    <a:pt x="36152" y="6829"/>
                    <a:pt x="36029" y="6790"/>
                    <a:pt x="35939" y="6693"/>
                  </a:cubicBezTo>
                  <a:cubicBezTo>
                    <a:pt x="36018" y="6256"/>
                    <a:pt x="36577" y="6130"/>
                    <a:pt x="37021" y="6100"/>
                  </a:cubicBezTo>
                  <a:cubicBezTo>
                    <a:pt x="37499" y="6068"/>
                    <a:pt x="37976" y="6038"/>
                    <a:pt x="38454" y="6006"/>
                  </a:cubicBezTo>
                  <a:cubicBezTo>
                    <a:pt x="38585" y="5997"/>
                    <a:pt x="38724" y="5984"/>
                    <a:pt x="38827" y="5903"/>
                  </a:cubicBezTo>
                  <a:cubicBezTo>
                    <a:pt x="38928" y="5819"/>
                    <a:pt x="38962" y="5641"/>
                    <a:pt x="38857" y="5564"/>
                  </a:cubicBezTo>
                  <a:lnTo>
                    <a:pt x="38857" y="5564"/>
                  </a:lnTo>
                  <a:cubicBezTo>
                    <a:pt x="38659" y="5621"/>
                    <a:pt x="38454" y="5649"/>
                    <a:pt x="38248" y="5649"/>
                  </a:cubicBezTo>
                  <a:cubicBezTo>
                    <a:pt x="37851" y="5649"/>
                    <a:pt x="37454" y="5545"/>
                    <a:pt x="37113" y="5344"/>
                  </a:cubicBezTo>
                  <a:cubicBezTo>
                    <a:pt x="38051" y="5251"/>
                    <a:pt x="39003" y="5157"/>
                    <a:pt x="39885" y="4823"/>
                  </a:cubicBezTo>
                  <a:cubicBezTo>
                    <a:pt x="40098" y="4744"/>
                    <a:pt x="40303" y="4649"/>
                    <a:pt x="40511" y="4557"/>
                  </a:cubicBezTo>
                  <a:cubicBezTo>
                    <a:pt x="40787" y="4431"/>
                    <a:pt x="41062" y="4307"/>
                    <a:pt x="41338" y="4182"/>
                  </a:cubicBezTo>
                  <a:cubicBezTo>
                    <a:pt x="41552" y="4086"/>
                    <a:pt x="41807" y="3874"/>
                    <a:pt x="41689" y="3672"/>
                  </a:cubicBezTo>
                  <a:cubicBezTo>
                    <a:pt x="41653" y="3612"/>
                    <a:pt x="41593" y="3574"/>
                    <a:pt x="41533" y="3540"/>
                  </a:cubicBezTo>
                  <a:cubicBezTo>
                    <a:pt x="40979" y="3222"/>
                    <a:pt x="40340" y="3062"/>
                    <a:pt x="39702" y="3062"/>
                  </a:cubicBezTo>
                  <a:cubicBezTo>
                    <a:pt x="39168" y="3062"/>
                    <a:pt x="38635" y="3174"/>
                    <a:pt x="38152" y="3400"/>
                  </a:cubicBezTo>
                  <a:cubicBezTo>
                    <a:pt x="38347" y="3578"/>
                    <a:pt x="38161" y="3932"/>
                    <a:pt x="37906" y="3998"/>
                  </a:cubicBezTo>
                  <a:cubicBezTo>
                    <a:pt x="37849" y="4013"/>
                    <a:pt x="37793" y="4019"/>
                    <a:pt x="37735" y="4019"/>
                  </a:cubicBezTo>
                  <a:cubicBezTo>
                    <a:pt x="37535" y="4019"/>
                    <a:pt x="37331" y="3942"/>
                    <a:pt x="37132" y="3889"/>
                  </a:cubicBezTo>
                  <a:cubicBezTo>
                    <a:pt x="37033" y="3862"/>
                    <a:pt x="36924" y="3844"/>
                    <a:pt x="36818" y="3844"/>
                  </a:cubicBezTo>
                  <a:cubicBezTo>
                    <a:pt x="36654" y="3844"/>
                    <a:pt x="36497" y="3887"/>
                    <a:pt x="36391" y="4009"/>
                  </a:cubicBezTo>
                  <a:cubicBezTo>
                    <a:pt x="36361" y="3880"/>
                    <a:pt x="36329" y="3752"/>
                    <a:pt x="36299" y="3623"/>
                  </a:cubicBezTo>
                  <a:cubicBezTo>
                    <a:pt x="36263" y="3612"/>
                    <a:pt x="36227" y="3607"/>
                    <a:pt x="36192" y="3607"/>
                  </a:cubicBezTo>
                  <a:cubicBezTo>
                    <a:pt x="35964" y="3607"/>
                    <a:pt x="35758" y="3821"/>
                    <a:pt x="35596" y="4007"/>
                  </a:cubicBezTo>
                  <a:cubicBezTo>
                    <a:pt x="35196" y="4463"/>
                    <a:pt x="34716" y="4842"/>
                    <a:pt x="34238" y="5219"/>
                  </a:cubicBezTo>
                  <a:cubicBezTo>
                    <a:pt x="34092" y="5335"/>
                    <a:pt x="33905" y="5454"/>
                    <a:pt x="33731" y="5454"/>
                  </a:cubicBezTo>
                  <a:cubicBezTo>
                    <a:pt x="33667" y="5454"/>
                    <a:pt x="33605" y="5438"/>
                    <a:pt x="33548" y="5399"/>
                  </a:cubicBezTo>
                  <a:cubicBezTo>
                    <a:pt x="33925" y="4703"/>
                    <a:pt x="34426" y="4075"/>
                    <a:pt x="35024" y="3555"/>
                  </a:cubicBezTo>
                  <a:cubicBezTo>
                    <a:pt x="34998" y="3280"/>
                    <a:pt x="34915" y="2970"/>
                    <a:pt x="34664" y="2856"/>
                  </a:cubicBezTo>
                  <a:cubicBezTo>
                    <a:pt x="34601" y="2827"/>
                    <a:pt x="34536" y="2815"/>
                    <a:pt x="34470" y="2815"/>
                  </a:cubicBezTo>
                  <a:cubicBezTo>
                    <a:pt x="34264" y="2815"/>
                    <a:pt x="34051" y="2934"/>
                    <a:pt x="33869" y="3051"/>
                  </a:cubicBezTo>
                  <a:cubicBezTo>
                    <a:pt x="33308" y="3409"/>
                    <a:pt x="32749" y="3767"/>
                    <a:pt x="32187" y="4124"/>
                  </a:cubicBezTo>
                  <a:cubicBezTo>
                    <a:pt x="32028" y="4226"/>
                    <a:pt x="31859" y="4330"/>
                    <a:pt x="31670" y="4330"/>
                  </a:cubicBezTo>
                  <a:cubicBezTo>
                    <a:pt x="31669" y="4330"/>
                    <a:pt x="31667" y="4330"/>
                    <a:pt x="31665" y="4330"/>
                  </a:cubicBezTo>
                  <a:cubicBezTo>
                    <a:pt x="31474" y="4326"/>
                    <a:pt x="31275" y="4159"/>
                    <a:pt x="31313" y="3972"/>
                  </a:cubicBezTo>
                  <a:cubicBezTo>
                    <a:pt x="31343" y="3835"/>
                    <a:pt x="31480" y="3752"/>
                    <a:pt x="31605" y="3685"/>
                  </a:cubicBezTo>
                  <a:cubicBezTo>
                    <a:pt x="31933" y="3507"/>
                    <a:pt x="32260" y="3332"/>
                    <a:pt x="32588" y="3156"/>
                  </a:cubicBezTo>
                  <a:cubicBezTo>
                    <a:pt x="32564" y="3005"/>
                    <a:pt x="32375" y="2963"/>
                    <a:pt x="32216" y="2963"/>
                  </a:cubicBezTo>
                  <a:cubicBezTo>
                    <a:pt x="32204" y="2963"/>
                    <a:pt x="32193" y="2963"/>
                    <a:pt x="32181" y="2963"/>
                  </a:cubicBezTo>
                  <a:cubicBezTo>
                    <a:pt x="30643" y="3015"/>
                    <a:pt x="29111" y="3267"/>
                    <a:pt x="27635" y="3713"/>
                  </a:cubicBezTo>
                  <a:cubicBezTo>
                    <a:pt x="27450" y="3580"/>
                    <a:pt x="27628" y="3291"/>
                    <a:pt x="27819" y="3169"/>
                  </a:cubicBezTo>
                  <a:cubicBezTo>
                    <a:pt x="28223" y="2911"/>
                    <a:pt x="28702" y="2776"/>
                    <a:pt x="29181" y="2776"/>
                  </a:cubicBezTo>
                  <a:cubicBezTo>
                    <a:pt x="29363" y="2776"/>
                    <a:pt x="29544" y="2795"/>
                    <a:pt x="29721" y="2835"/>
                  </a:cubicBezTo>
                  <a:cubicBezTo>
                    <a:pt x="29636" y="2627"/>
                    <a:pt x="29951" y="2494"/>
                    <a:pt x="30176" y="2485"/>
                  </a:cubicBezTo>
                  <a:cubicBezTo>
                    <a:pt x="31043" y="2451"/>
                    <a:pt x="31909" y="2417"/>
                    <a:pt x="32777" y="2383"/>
                  </a:cubicBezTo>
                  <a:cubicBezTo>
                    <a:pt x="32946" y="2376"/>
                    <a:pt x="33113" y="2370"/>
                    <a:pt x="33280" y="2344"/>
                  </a:cubicBezTo>
                  <a:cubicBezTo>
                    <a:pt x="33422" y="2323"/>
                    <a:pt x="33563" y="2288"/>
                    <a:pt x="33702" y="2254"/>
                  </a:cubicBezTo>
                  <a:cubicBezTo>
                    <a:pt x="34266" y="2115"/>
                    <a:pt x="34829" y="1976"/>
                    <a:pt x="35390" y="1836"/>
                  </a:cubicBezTo>
                  <a:cubicBezTo>
                    <a:pt x="35515" y="1714"/>
                    <a:pt x="35303" y="1541"/>
                    <a:pt x="35133" y="1504"/>
                  </a:cubicBezTo>
                  <a:cubicBezTo>
                    <a:pt x="34650" y="1402"/>
                    <a:pt x="34157" y="1351"/>
                    <a:pt x="33663" y="1351"/>
                  </a:cubicBezTo>
                  <a:cubicBezTo>
                    <a:pt x="33503" y="1351"/>
                    <a:pt x="33342" y="1356"/>
                    <a:pt x="33182" y="1367"/>
                  </a:cubicBezTo>
                  <a:lnTo>
                    <a:pt x="33077" y="859"/>
                  </a:lnTo>
                  <a:cubicBezTo>
                    <a:pt x="33017" y="893"/>
                    <a:pt x="32956" y="907"/>
                    <a:pt x="32895" y="907"/>
                  </a:cubicBezTo>
                  <a:cubicBezTo>
                    <a:pt x="32652" y="907"/>
                    <a:pt x="32400" y="686"/>
                    <a:pt x="32157" y="568"/>
                  </a:cubicBezTo>
                  <a:cubicBezTo>
                    <a:pt x="31735" y="360"/>
                    <a:pt x="31230" y="478"/>
                    <a:pt x="30765" y="407"/>
                  </a:cubicBezTo>
                  <a:cubicBezTo>
                    <a:pt x="30503" y="369"/>
                    <a:pt x="30255" y="270"/>
                    <a:pt x="30000" y="197"/>
                  </a:cubicBezTo>
                  <a:cubicBezTo>
                    <a:pt x="29455" y="39"/>
                    <a:pt x="28886" y="0"/>
                    <a:pt x="28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297"/>
            <p:cNvSpPr/>
            <p:nvPr/>
          </p:nvSpPr>
          <p:spPr>
            <a:xfrm>
              <a:off x="2934071" y="1127519"/>
              <a:ext cx="1187349" cy="958665"/>
            </a:xfrm>
            <a:custGeom>
              <a:rect b="b" l="l" r="r" t="t"/>
              <a:pathLst>
                <a:path extrusionOk="0" h="33738" w="41786">
                  <a:moveTo>
                    <a:pt x="28346" y="54"/>
                  </a:moveTo>
                  <a:cubicBezTo>
                    <a:pt x="29036" y="54"/>
                    <a:pt x="29554" y="114"/>
                    <a:pt x="30024" y="251"/>
                  </a:cubicBezTo>
                  <a:cubicBezTo>
                    <a:pt x="30099" y="272"/>
                    <a:pt x="30174" y="296"/>
                    <a:pt x="30249" y="320"/>
                  </a:cubicBezTo>
                  <a:cubicBezTo>
                    <a:pt x="30424" y="375"/>
                    <a:pt x="30604" y="433"/>
                    <a:pt x="30791" y="461"/>
                  </a:cubicBezTo>
                  <a:cubicBezTo>
                    <a:pt x="30962" y="489"/>
                    <a:pt x="31142" y="489"/>
                    <a:pt x="31315" y="489"/>
                  </a:cubicBezTo>
                  <a:cubicBezTo>
                    <a:pt x="31622" y="491"/>
                    <a:pt x="31913" y="491"/>
                    <a:pt x="32177" y="620"/>
                  </a:cubicBezTo>
                  <a:cubicBezTo>
                    <a:pt x="32250" y="656"/>
                    <a:pt x="32327" y="703"/>
                    <a:pt x="32402" y="748"/>
                  </a:cubicBezTo>
                  <a:cubicBezTo>
                    <a:pt x="32573" y="853"/>
                    <a:pt x="32751" y="962"/>
                    <a:pt x="32924" y="962"/>
                  </a:cubicBezTo>
                  <a:cubicBezTo>
                    <a:pt x="32982" y="962"/>
                    <a:pt x="33036" y="952"/>
                    <a:pt x="33087" y="928"/>
                  </a:cubicBezTo>
                  <a:lnTo>
                    <a:pt x="33190" y="1423"/>
                  </a:lnTo>
                  <a:lnTo>
                    <a:pt x="33214" y="1423"/>
                  </a:lnTo>
                  <a:cubicBezTo>
                    <a:pt x="33375" y="1412"/>
                    <a:pt x="33538" y="1406"/>
                    <a:pt x="33701" y="1406"/>
                  </a:cubicBezTo>
                  <a:cubicBezTo>
                    <a:pt x="34189" y="1406"/>
                    <a:pt x="34680" y="1457"/>
                    <a:pt x="35157" y="1558"/>
                  </a:cubicBezTo>
                  <a:cubicBezTo>
                    <a:pt x="35277" y="1584"/>
                    <a:pt x="35403" y="1676"/>
                    <a:pt x="35427" y="1757"/>
                  </a:cubicBezTo>
                  <a:cubicBezTo>
                    <a:pt x="35438" y="1787"/>
                    <a:pt x="35431" y="1815"/>
                    <a:pt x="35408" y="1839"/>
                  </a:cubicBezTo>
                  <a:lnTo>
                    <a:pt x="33726" y="2256"/>
                  </a:lnTo>
                  <a:cubicBezTo>
                    <a:pt x="33589" y="2289"/>
                    <a:pt x="33447" y="2325"/>
                    <a:pt x="33306" y="2346"/>
                  </a:cubicBezTo>
                  <a:cubicBezTo>
                    <a:pt x="33141" y="2370"/>
                    <a:pt x="32969" y="2376"/>
                    <a:pt x="32807" y="2383"/>
                  </a:cubicBezTo>
                  <a:lnTo>
                    <a:pt x="30206" y="2486"/>
                  </a:lnTo>
                  <a:cubicBezTo>
                    <a:pt x="30036" y="2492"/>
                    <a:pt x="29824" y="2565"/>
                    <a:pt x="29743" y="2689"/>
                  </a:cubicBezTo>
                  <a:cubicBezTo>
                    <a:pt x="29715" y="2732"/>
                    <a:pt x="29706" y="2779"/>
                    <a:pt x="29715" y="2828"/>
                  </a:cubicBezTo>
                  <a:cubicBezTo>
                    <a:pt x="29550" y="2794"/>
                    <a:pt x="29381" y="2777"/>
                    <a:pt x="29212" y="2777"/>
                  </a:cubicBezTo>
                  <a:cubicBezTo>
                    <a:pt x="28725" y="2777"/>
                    <a:pt x="28237" y="2918"/>
                    <a:pt x="27836" y="3173"/>
                  </a:cubicBezTo>
                  <a:cubicBezTo>
                    <a:pt x="27705" y="3257"/>
                    <a:pt x="27566" y="3428"/>
                    <a:pt x="27562" y="3583"/>
                  </a:cubicBezTo>
                  <a:cubicBezTo>
                    <a:pt x="27560" y="3658"/>
                    <a:pt x="27590" y="3720"/>
                    <a:pt x="27650" y="3763"/>
                  </a:cubicBezTo>
                  <a:lnTo>
                    <a:pt x="27660" y="3771"/>
                  </a:lnTo>
                  <a:lnTo>
                    <a:pt x="27673" y="3767"/>
                  </a:lnTo>
                  <a:cubicBezTo>
                    <a:pt x="29147" y="3321"/>
                    <a:pt x="30675" y="3071"/>
                    <a:pt x="32213" y="3017"/>
                  </a:cubicBezTo>
                  <a:lnTo>
                    <a:pt x="32243" y="3017"/>
                  </a:lnTo>
                  <a:cubicBezTo>
                    <a:pt x="32337" y="3017"/>
                    <a:pt x="32550" y="3032"/>
                    <a:pt x="32588" y="3171"/>
                  </a:cubicBezTo>
                  <a:lnTo>
                    <a:pt x="31622" y="3690"/>
                  </a:lnTo>
                  <a:cubicBezTo>
                    <a:pt x="31491" y="3758"/>
                    <a:pt x="31350" y="3846"/>
                    <a:pt x="31318" y="3996"/>
                  </a:cubicBezTo>
                  <a:cubicBezTo>
                    <a:pt x="31300" y="4075"/>
                    <a:pt x="31322" y="4159"/>
                    <a:pt x="31380" y="4230"/>
                  </a:cubicBezTo>
                  <a:cubicBezTo>
                    <a:pt x="31453" y="4322"/>
                    <a:pt x="31577" y="4382"/>
                    <a:pt x="31693" y="4384"/>
                  </a:cubicBezTo>
                  <a:lnTo>
                    <a:pt x="31703" y="4384"/>
                  </a:lnTo>
                  <a:cubicBezTo>
                    <a:pt x="31905" y="4384"/>
                    <a:pt x="32087" y="4268"/>
                    <a:pt x="32232" y="4176"/>
                  </a:cubicBezTo>
                  <a:lnTo>
                    <a:pt x="33914" y="3103"/>
                  </a:lnTo>
                  <a:cubicBezTo>
                    <a:pt x="34094" y="2987"/>
                    <a:pt x="34304" y="2869"/>
                    <a:pt x="34501" y="2869"/>
                  </a:cubicBezTo>
                  <a:cubicBezTo>
                    <a:pt x="34566" y="2869"/>
                    <a:pt x="34628" y="2884"/>
                    <a:pt x="34683" y="2908"/>
                  </a:cubicBezTo>
                  <a:cubicBezTo>
                    <a:pt x="34876" y="2996"/>
                    <a:pt x="34992" y="3218"/>
                    <a:pt x="35026" y="3572"/>
                  </a:cubicBezTo>
                  <a:cubicBezTo>
                    <a:pt x="34429" y="4097"/>
                    <a:pt x="33934" y="4716"/>
                    <a:pt x="33554" y="5414"/>
                  </a:cubicBezTo>
                  <a:lnTo>
                    <a:pt x="33542" y="5436"/>
                  </a:lnTo>
                  <a:lnTo>
                    <a:pt x="33563" y="5449"/>
                  </a:lnTo>
                  <a:cubicBezTo>
                    <a:pt x="33621" y="5488"/>
                    <a:pt x="33687" y="5507"/>
                    <a:pt x="33760" y="5507"/>
                  </a:cubicBezTo>
                  <a:cubicBezTo>
                    <a:pt x="33907" y="5507"/>
                    <a:pt x="34083" y="5428"/>
                    <a:pt x="34285" y="5269"/>
                  </a:cubicBezTo>
                  <a:cubicBezTo>
                    <a:pt x="34756" y="4896"/>
                    <a:pt x="35243" y="4512"/>
                    <a:pt x="35648" y="4052"/>
                  </a:cubicBezTo>
                  <a:cubicBezTo>
                    <a:pt x="35813" y="3863"/>
                    <a:pt x="36008" y="3662"/>
                    <a:pt x="36220" y="3662"/>
                  </a:cubicBezTo>
                  <a:cubicBezTo>
                    <a:pt x="36250" y="3662"/>
                    <a:pt x="36277" y="3666"/>
                    <a:pt x="36305" y="3673"/>
                  </a:cubicBezTo>
                  <a:lnTo>
                    <a:pt x="36408" y="4095"/>
                  </a:lnTo>
                  <a:lnTo>
                    <a:pt x="36442" y="4054"/>
                  </a:lnTo>
                  <a:cubicBezTo>
                    <a:pt x="36530" y="3951"/>
                    <a:pt x="36667" y="3900"/>
                    <a:pt x="36847" y="3900"/>
                  </a:cubicBezTo>
                  <a:cubicBezTo>
                    <a:pt x="36942" y="3900"/>
                    <a:pt x="37047" y="3915"/>
                    <a:pt x="37156" y="3942"/>
                  </a:cubicBezTo>
                  <a:cubicBezTo>
                    <a:pt x="37201" y="3955"/>
                    <a:pt x="37246" y="3968"/>
                    <a:pt x="37291" y="3981"/>
                  </a:cubicBezTo>
                  <a:cubicBezTo>
                    <a:pt x="37447" y="4028"/>
                    <a:pt x="37606" y="4073"/>
                    <a:pt x="37767" y="4073"/>
                  </a:cubicBezTo>
                  <a:cubicBezTo>
                    <a:pt x="37829" y="4073"/>
                    <a:pt x="37887" y="4067"/>
                    <a:pt x="37942" y="4052"/>
                  </a:cubicBezTo>
                  <a:cubicBezTo>
                    <a:pt x="38099" y="4013"/>
                    <a:pt x="38240" y="3865"/>
                    <a:pt x="38279" y="3705"/>
                  </a:cubicBezTo>
                  <a:cubicBezTo>
                    <a:pt x="38304" y="3600"/>
                    <a:pt x="38285" y="3508"/>
                    <a:pt x="38227" y="3437"/>
                  </a:cubicBezTo>
                  <a:cubicBezTo>
                    <a:pt x="38688" y="3227"/>
                    <a:pt x="39208" y="3115"/>
                    <a:pt x="39733" y="3115"/>
                  </a:cubicBezTo>
                  <a:cubicBezTo>
                    <a:pt x="40380" y="3115"/>
                    <a:pt x="41008" y="3280"/>
                    <a:pt x="41550" y="3591"/>
                  </a:cubicBezTo>
                  <a:cubicBezTo>
                    <a:pt x="41606" y="3623"/>
                    <a:pt x="41664" y="3660"/>
                    <a:pt x="41696" y="3713"/>
                  </a:cubicBezTo>
                  <a:cubicBezTo>
                    <a:pt x="41724" y="3760"/>
                    <a:pt x="41730" y="3812"/>
                    <a:pt x="41713" y="3865"/>
                  </a:cubicBezTo>
                  <a:cubicBezTo>
                    <a:pt x="41668" y="4002"/>
                    <a:pt x="41494" y="4125"/>
                    <a:pt x="41357" y="4187"/>
                  </a:cubicBezTo>
                  <a:lnTo>
                    <a:pt x="40528" y="4560"/>
                  </a:lnTo>
                  <a:cubicBezTo>
                    <a:pt x="40325" y="4652"/>
                    <a:pt x="40117" y="4746"/>
                    <a:pt x="39905" y="4827"/>
                  </a:cubicBezTo>
                  <a:cubicBezTo>
                    <a:pt x="39020" y="5162"/>
                    <a:pt x="38064" y="5254"/>
                    <a:pt x="37141" y="5344"/>
                  </a:cubicBezTo>
                  <a:lnTo>
                    <a:pt x="37060" y="5352"/>
                  </a:lnTo>
                  <a:lnTo>
                    <a:pt x="37130" y="5395"/>
                  </a:lnTo>
                  <a:cubicBezTo>
                    <a:pt x="37473" y="5596"/>
                    <a:pt x="37869" y="5704"/>
                    <a:pt x="38276" y="5704"/>
                  </a:cubicBezTo>
                  <a:cubicBezTo>
                    <a:pt x="38482" y="5704"/>
                    <a:pt x="38686" y="5676"/>
                    <a:pt x="38881" y="5620"/>
                  </a:cubicBezTo>
                  <a:cubicBezTo>
                    <a:pt x="38915" y="5652"/>
                    <a:pt x="38923" y="5695"/>
                    <a:pt x="38923" y="5727"/>
                  </a:cubicBezTo>
                  <a:cubicBezTo>
                    <a:pt x="38926" y="5794"/>
                    <a:pt x="38891" y="5869"/>
                    <a:pt x="38840" y="5909"/>
                  </a:cubicBezTo>
                  <a:cubicBezTo>
                    <a:pt x="38748" y="5982"/>
                    <a:pt x="38624" y="5997"/>
                    <a:pt x="38482" y="6006"/>
                  </a:cubicBezTo>
                  <a:lnTo>
                    <a:pt x="37049" y="6102"/>
                  </a:lnTo>
                  <a:cubicBezTo>
                    <a:pt x="36590" y="6132"/>
                    <a:pt x="36025" y="6263"/>
                    <a:pt x="35943" y="6715"/>
                  </a:cubicBezTo>
                  <a:lnTo>
                    <a:pt x="35939" y="6730"/>
                  </a:lnTo>
                  <a:lnTo>
                    <a:pt x="35950" y="6738"/>
                  </a:lnTo>
                  <a:cubicBezTo>
                    <a:pt x="36038" y="6833"/>
                    <a:pt x="36164" y="6884"/>
                    <a:pt x="36314" y="6884"/>
                  </a:cubicBezTo>
                  <a:cubicBezTo>
                    <a:pt x="36460" y="6884"/>
                    <a:pt x="36622" y="6837"/>
                    <a:pt x="36772" y="6756"/>
                  </a:cubicBezTo>
                  <a:cubicBezTo>
                    <a:pt x="36841" y="6719"/>
                    <a:pt x="36910" y="6676"/>
                    <a:pt x="36976" y="6636"/>
                  </a:cubicBezTo>
                  <a:cubicBezTo>
                    <a:pt x="37147" y="6526"/>
                    <a:pt x="37327" y="6415"/>
                    <a:pt x="37527" y="6391"/>
                  </a:cubicBezTo>
                  <a:cubicBezTo>
                    <a:pt x="37540" y="6390"/>
                    <a:pt x="37553" y="6389"/>
                    <a:pt x="37567" y="6389"/>
                  </a:cubicBezTo>
                  <a:cubicBezTo>
                    <a:pt x="37722" y="6389"/>
                    <a:pt x="37889" y="6477"/>
                    <a:pt x="37970" y="6601"/>
                  </a:cubicBezTo>
                  <a:cubicBezTo>
                    <a:pt x="38006" y="6657"/>
                    <a:pt x="38041" y="6741"/>
                    <a:pt x="38006" y="6835"/>
                  </a:cubicBezTo>
                  <a:cubicBezTo>
                    <a:pt x="37936" y="6833"/>
                    <a:pt x="37865" y="6831"/>
                    <a:pt x="37794" y="6831"/>
                  </a:cubicBezTo>
                  <a:cubicBezTo>
                    <a:pt x="37632" y="6831"/>
                    <a:pt x="37419" y="6839"/>
                    <a:pt x="37220" y="6910"/>
                  </a:cubicBezTo>
                  <a:cubicBezTo>
                    <a:pt x="36929" y="7015"/>
                    <a:pt x="36721" y="7244"/>
                    <a:pt x="36691" y="7497"/>
                  </a:cubicBezTo>
                  <a:cubicBezTo>
                    <a:pt x="36682" y="7561"/>
                    <a:pt x="36687" y="7625"/>
                    <a:pt x="36689" y="7690"/>
                  </a:cubicBezTo>
                  <a:cubicBezTo>
                    <a:pt x="36693" y="7778"/>
                    <a:pt x="36697" y="7861"/>
                    <a:pt x="36674" y="7942"/>
                  </a:cubicBezTo>
                  <a:cubicBezTo>
                    <a:pt x="36599" y="8191"/>
                    <a:pt x="36322" y="8245"/>
                    <a:pt x="36104" y="8245"/>
                  </a:cubicBezTo>
                  <a:cubicBezTo>
                    <a:pt x="35980" y="8245"/>
                    <a:pt x="35840" y="8227"/>
                    <a:pt x="35701" y="8195"/>
                  </a:cubicBezTo>
                  <a:lnTo>
                    <a:pt x="35675" y="8189"/>
                  </a:lnTo>
                  <a:lnTo>
                    <a:pt x="35669" y="8215"/>
                  </a:lnTo>
                  <a:cubicBezTo>
                    <a:pt x="35480" y="8904"/>
                    <a:pt x="35251" y="9592"/>
                    <a:pt x="34986" y="10256"/>
                  </a:cubicBezTo>
                  <a:lnTo>
                    <a:pt x="34968" y="10297"/>
                  </a:lnTo>
                  <a:lnTo>
                    <a:pt x="35013" y="10293"/>
                  </a:lnTo>
                  <a:cubicBezTo>
                    <a:pt x="35256" y="10269"/>
                    <a:pt x="35472" y="10143"/>
                    <a:pt x="35680" y="10021"/>
                  </a:cubicBezTo>
                  <a:cubicBezTo>
                    <a:pt x="35712" y="10004"/>
                    <a:pt x="35742" y="9984"/>
                    <a:pt x="35772" y="9967"/>
                  </a:cubicBezTo>
                  <a:cubicBezTo>
                    <a:pt x="35941" y="9871"/>
                    <a:pt x="36166" y="9757"/>
                    <a:pt x="36391" y="9757"/>
                  </a:cubicBezTo>
                  <a:cubicBezTo>
                    <a:pt x="36440" y="9757"/>
                    <a:pt x="36485" y="9764"/>
                    <a:pt x="36530" y="9772"/>
                  </a:cubicBezTo>
                  <a:cubicBezTo>
                    <a:pt x="36672" y="9804"/>
                    <a:pt x="36807" y="9920"/>
                    <a:pt x="36865" y="10059"/>
                  </a:cubicBezTo>
                  <a:cubicBezTo>
                    <a:pt x="36905" y="10156"/>
                    <a:pt x="36903" y="10252"/>
                    <a:pt x="36860" y="10333"/>
                  </a:cubicBezTo>
                  <a:cubicBezTo>
                    <a:pt x="36747" y="10306"/>
                    <a:pt x="36610" y="10274"/>
                    <a:pt x="36477" y="10274"/>
                  </a:cubicBezTo>
                  <a:cubicBezTo>
                    <a:pt x="36408" y="10274"/>
                    <a:pt x="36346" y="10282"/>
                    <a:pt x="36288" y="10297"/>
                  </a:cubicBezTo>
                  <a:cubicBezTo>
                    <a:pt x="36091" y="10353"/>
                    <a:pt x="35911" y="10552"/>
                    <a:pt x="35960" y="10760"/>
                  </a:cubicBezTo>
                  <a:lnTo>
                    <a:pt x="35965" y="10781"/>
                  </a:lnTo>
                  <a:lnTo>
                    <a:pt x="36391" y="10773"/>
                  </a:lnTo>
                  <a:lnTo>
                    <a:pt x="36485" y="11165"/>
                  </a:lnTo>
                  <a:lnTo>
                    <a:pt x="37518" y="10824"/>
                  </a:lnTo>
                  <a:cubicBezTo>
                    <a:pt x="37602" y="10940"/>
                    <a:pt x="37694" y="11068"/>
                    <a:pt x="37717" y="11214"/>
                  </a:cubicBezTo>
                  <a:cubicBezTo>
                    <a:pt x="37739" y="11351"/>
                    <a:pt x="37677" y="11527"/>
                    <a:pt x="37539" y="11570"/>
                  </a:cubicBezTo>
                  <a:cubicBezTo>
                    <a:pt x="37516" y="11578"/>
                    <a:pt x="37490" y="11581"/>
                    <a:pt x="37462" y="11581"/>
                  </a:cubicBezTo>
                  <a:cubicBezTo>
                    <a:pt x="37408" y="11581"/>
                    <a:pt x="37348" y="11568"/>
                    <a:pt x="37282" y="11553"/>
                  </a:cubicBezTo>
                  <a:lnTo>
                    <a:pt x="36723" y="11409"/>
                  </a:lnTo>
                  <a:cubicBezTo>
                    <a:pt x="36577" y="11373"/>
                    <a:pt x="36395" y="11328"/>
                    <a:pt x="36222" y="11328"/>
                  </a:cubicBezTo>
                  <a:cubicBezTo>
                    <a:pt x="36143" y="11328"/>
                    <a:pt x="36072" y="11336"/>
                    <a:pt x="36003" y="11353"/>
                  </a:cubicBezTo>
                  <a:cubicBezTo>
                    <a:pt x="35789" y="11411"/>
                    <a:pt x="35590" y="11608"/>
                    <a:pt x="35592" y="11831"/>
                  </a:cubicBezTo>
                  <a:cubicBezTo>
                    <a:pt x="35459" y="11707"/>
                    <a:pt x="35331" y="11610"/>
                    <a:pt x="35170" y="11587"/>
                  </a:cubicBezTo>
                  <a:cubicBezTo>
                    <a:pt x="35155" y="11585"/>
                    <a:pt x="35140" y="11584"/>
                    <a:pt x="35125" y="11584"/>
                  </a:cubicBezTo>
                  <a:cubicBezTo>
                    <a:pt x="35015" y="11584"/>
                    <a:pt x="34901" y="11636"/>
                    <a:pt x="34836" y="11715"/>
                  </a:cubicBezTo>
                  <a:cubicBezTo>
                    <a:pt x="34784" y="11778"/>
                    <a:pt x="34763" y="11850"/>
                    <a:pt x="34776" y="11921"/>
                  </a:cubicBezTo>
                  <a:cubicBezTo>
                    <a:pt x="34803" y="12077"/>
                    <a:pt x="34958" y="12152"/>
                    <a:pt x="35095" y="12219"/>
                  </a:cubicBezTo>
                  <a:cubicBezTo>
                    <a:pt x="35127" y="12236"/>
                    <a:pt x="35159" y="12251"/>
                    <a:pt x="35187" y="12266"/>
                  </a:cubicBezTo>
                  <a:cubicBezTo>
                    <a:pt x="35288" y="12320"/>
                    <a:pt x="35380" y="12397"/>
                    <a:pt x="35468" y="12472"/>
                  </a:cubicBezTo>
                  <a:cubicBezTo>
                    <a:pt x="35622" y="12602"/>
                    <a:pt x="35783" y="12735"/>
                    <a:pt x="35986" y="12752"/>
                  </a:cubicBezTo>
                  <a:cubicBezTo>
                    <a:pt x="36002" y="12754"/>
                    <a:pt x="36019" y="12754"/>
                    <a:pt x="36035" y="12754"/>
                  </a:cubicBezTo>
                  <a:cubicBezTo>
                    <a:pt x="36125" y="12754"/>
                    <a:pt x="36219" y="12736"/>
                    <a:pt x="36310" y="12716"/>
                  </a:cubicBezTo>
                  <a:cubicBezTo>
                    <a:pt x="36395" y="12699"/>
                    <a:pt x="36479" y="12682"/>
                    <a:pt x="36556" y="12682"/>
                  </a:cubicBezTo>
                  <a:cubicBezTo>
                    <a:pt x="36637" y="12682"/>
                    <a:pt x="36702" y="12701"/>
                    <a:pt x="36755" y="12742"/>
                  </a:cubicBezTo>
                  <a:cubicBezTo>
                    <a:pt x="37006" y="12934"/>
                    <a:pt x="37132" y="13174"/>
                    <a:pt x="37158" y="13502"/>
                  </a:cubicBezTo>
                  <a:cubicBezTo>
                    <a:pt x="37162" y="13566"/>
                    <a:pt x="37162" y="13723"/>
                    <a:pt x="37060" y="13783"/>
                  </a:cubicBezTo>
                  <a:cubicBezTo>
                    <a:pt x="37034" y="13798"/>
                    <a:pt x="36997" y="13809"/>
                    <a:pt x="36965" y="13817"/>
                  </a:cubicBezTo>
                  <a:cubicBezTo>
                    <a:pt x="36901" y="13832"/>
                    <a:pt x="36837" y="13849"/>
                    <a:pt x="36805" y="13909"/>
                  </a:cubicBezTo>
                  <a:cubicBezTo>
                    <a:pt x="36781" y="13950"/>
                    <a:pt x="36783" y="13995"/>
                    <a:pt x="36783" y="14038"/>
                  </a:cubicBezTo>
                  <a:cubicBezTo>
                    <a:pt x="36783" y="14079"/>
                    <a:pt x="36783" y="14117"/>
                    <a:pt x="36762" y="14143"/>
                  </a:cubicBezTo>
                  <a:cubicBezTo>
                    <a:pt x="36748" y="14160"/>
                    <a:pt x="36731" y="14167"/>
                    <a:pt x="36711" y="14167"/>
                  </a:cubicBezTo>
                  <a:cubicBezTo>
                    <a:pt x="36660" y="14167"/>
                    <a:pt x="36592" y="14122"/>
                    <a:pt x="36530" y="14081"/>
                  </a:cubicBezTo>
                  <a:cubicBezTo>
                    <a:pt x="36515" y="14070"/>
                    <a:pt x="36502" y="14061"/>
                    <a:pt x="36487" y="14053"/>
                  </a:cubicBezTo>
                  <a:cubicBezTo>
                    <a:pt x="36410" y="14001"/>
                    <a:pt x="36318" y="13980"/>
                    <a:pt x="36192" y="13980"/>
                  </a:cubicBezTo>
                  <a:cubicBezTo>
                    <a:pt x="36134" y="13980"/>
                    <a:pt x="36076" y="13984"/>
                    <a:pt x="36018" y="13989"/>
                  </a:cubicBezTo>
                  <a:cubicBezTo>
                    <a:pt x="35960" y="13993"/>
                    <a:pt x="35903" y="13997"/>
                    <a:pt x="35847" y="13997"/>
                  </a:cubicBezTo>
                  <a:cubicBezTo>
                    <a:pt x="35761" y="13997"/>
                    <a:pt x="35695" y="13986"/>
                    <a:pt x="35637" y="13965"/>
                  </a:cubicBezTo>
                  <a:lnTo>
                    <a:pt x="35615" y="13956"/>
                  </a:lnTo>
                  <a:lnTo>
                    <a:pt x="35603" y="13976"/>
                  </a:lnTo>
                  <a:cubicBezTo>
                    <a:pt x="35534" y="14100"/>
                    <a:pt x="35523" y="14254"/>
                    <a:pt x="35573" y="14402"/>
                  </a:cubicBezTo>
                  <a:cubicBezTo>
                    <a:pt x="35622" y="14550"/>
                    <a:pt x="35727" y="14666"/>
                    <a:pt x="35858" y="14719"/>
                  </a:cubicBezTo>
                  <a:cubicBezTo>
                    <a:pt x="35875" y="14726"/>
                    <a:pt x="35892" y="14734"/>
                    <a:pt x="35911" y="14741"/>
                  </a:cubicBezTo>
                  <a:cubicBezTo>
                    <a:pt x="35980" y="14764"/>
                    <a:pt x="36046" y="14790"/>
                    <a:pt x="36072" y="14846"/>
                  </a:cubicBezTo>
                  <a:cubicBezTo>
                    <a:pt x="36085" y="14871"/>
                    <a:pt x="36087" y="14903"/>
                    <a:pt x="36089" y="14938"/>
                  </a:cubicBezTo>
                  <a:cubicBezTo>
                    <a:pt x="36093" y="14985"/>
                    <a:pt x="36095" y="15034"/>
                    <a:pt x="36130" y="15075"/>
                  </a:cubicBezTo>
                  <a:cubicBezTo>
                    <a:pt x="36175" y="15130"/>
                    <a:pt x="36250" y="15135"/>
                    <a:pt x="36316" y="15137"/>
                  </a:cubicBezTo>
                  <a:lnTo>
                    <a:pt x="37132" y="15154"/>
                  </a:lnTo>
                  <a:cubicBezTo>
                    <a:pt x="37177" y="15285"/>
                    <a:pt x="37083" y="15433"/>
                    <a:pt x="36963" y="15495"/>
                  </a:cubicBezTo>
                  <a:cubicBezTo>
                    <a:pt x="36886" y="15533"/>
                    <a:pt x="36796" y="15550"/>
                    <a:pt x="36680" y="15550"/>
                  </a:cubicBezTo>
                  <a:cubicBezTo>
                    <a:pt x="36620" y="15550"/>
                    <a:pt x="36560" y="15546"/>
                    <a:pt x="36513" y="15542"/>
                  </a:cubicBezTo>
                  <a:cubicBezTo>
                    <a:pt x="36074" y="15499"/>
                    <a:pt x="35639" y="15405"/>
                    <a:pt x="35221" y="15257"/>
                  </a:cubicBezTo>
                  <a:lnTo>
                    <a:pt x="35191" y="15246"/>
                  </a:lnTo>
                  <a:lnTo>
                    <a:pt x="35187" y="15278"/>
                  </a:lnTo>
                  <a:cubicBezTo>
                    <a:pt x="35159" y="15490"/>
                    <a:pt x="35266" y="15724"/>
                    <a:pt x="35468" y="15887"/>
                  </a:cubicBezTo>
                  <a:cubicBezTo>
                    <a:pt x="35643" y="16030"/>
                    <a:pt x="35864" y="16112"/>
                    <a:pt x="36061" y="16185"/>
                  </a:cubicBezTo>
                  <a:lnTo>
                    <a:pt x="36119" y="16587"/>
                  </a:lnTo>
                  <a:cubicBezTo>
                    <a:pt x="35613" y="16727"/>
                    <a:pt x="35091" y="16819"/>
                    <a:pt x="34568" y="16859"/>
                  </a:cubicBezTo>
                  <a:cubicBezTo>
                    <a:pt x="34536" y="16707"/>
                    <a:pt x="34379" y="16585"/>
                    <a:pt x="34210" y="16585"/>
                  </a:cubicBezTo>
                  <a:cubicBezTo>
                    <a:pt x="34171" y="16585"/>
                    <a:pt x="34137" y="16592"/>
                    <a:pt x="34103" y="16605"/>
                  </a:cubicBezTo>
                  <a:cubicBezTo>
                    <a:pt x="34105" y="16506"/>
                    <a:pt x="34081" y="16407"/>
                    <a:pt x="34032" y="16322"/>
                  </a:cubicBezTo>
                  <a:lnTo>
                    <a:pt x="34026" y="16311"/>
                  </a:lnTo>
                  <a:lnTo>
                    <a:pt x="34013" y="16309"/>
                  </a:lnTo>
                  <a:cubicBezTo>
                    <a:pt x="33959" y="16303"/>
                    <a:pt x="33905" y="16300"/>
                    <a:pt x="33850" y="16300"/>
                  </a:cubicBezTo>
                  <a:cubicBezTo>
                    <a:pt x="33725" y="16300"/>
                    <a:pt x="33600" y="16315"/>
                    <a:pt x="33479" y="16345"/>
                  </a:cubicBezTo>
                  <a:lnTo>
                    <a:pt x="33441" y="16356"/>
                  </a:lnTo>
                  <a:lnTo>
                    <a:pt x="33462" y="16386"/>
                  </a:lnTo>
                  <a:cubicBezTo>
                    <a:pt x="33559" y="16530"/>
                    <a:pt x="33484" y="16731"/>
                    <a:pt x="33355" y="16823"/>
                  </a:cubicBezTo>
                  <a:cubicBezTo>
                    <a:pt x="33273" y="16883"/>
                    <a:pt x="33162" y="16914"/>
                    <a:pt x="33040" y="16914"/>
                  </a:cubicBezTo>
                  <a:cubicBezTo>
                    <a:pt x="32982" y="16914"/>
                    <a:pt x="32923" y="16907"/>
                    <a:pt x="32862" y="16894"/>
                  </a:cubicBezTo>
                  <a:lnTo>
                    <a:pt x="32843" y="16889"/>
                  </a:lnTo>
                  <a:lnTo>
                    <a:pt x="32832" y="16907"/>
                  </a:lnTo>
                  <a:cubicBezTo>
                    <a:pt x="32738" y="17072"/>
                    <a:pt x="32710" y="17273"/>
                    <a:pt x="32751" y="17459"/>
                  </a:cubicBezTo>
                  <a:lnTo>
                    <a:pt x="32755" y="17466"/>
                  </a:lnTo>
                  <a:cubicBezTo>
                    <a:pt x="32828" y="17588"/>
                    <a:pt x="32974" y="17659"/>
                    <a:pt x="33156" y="17659"/>
                  </a:cubicBezTo>
                  <a:cubicBezTo>
                    <a:pt x="33201" y="17659"/>
                    <a:pt x="33248" y="17654"/>
                    <a:pt x="33293" y="17644"/>
                  </a:cubicBezTo>
                  <a:cubicBezTo>
                    <a:pt x="33402" y="17622"/>
                    <a:pt x="33505" y="17579"/>
                    <a:pt x="33606" y="17539"/>
                  </a:cubicBezTo>
                  <a:cubicBezTo>
                    <a:pt x="33681" y="17509"/>
                    <a:pt x="33756" y="17477"/>
                    <a:pt x="33833" y="17453"/>
                  </a:cubicBezTo>
                  <a:cubicBezTo>
                    <a:pt x="33953" y="17419"/>
                    <a:pt x="34081" y="17402"/>
                    <a:pt x="34227" y="17402"/>
                  </a:cubicBezTo>
                  <a:cubicBezTo>
                    <a:pt x="34452" y="17402"/>
                    <a:pt x="34679" y="17442"/>
                    <a:pt x="34883" y="17479"/>
                  </a:cubicBezTo>
                  <a:cubicBezTo>
                    <a:pt x="34956" y="17492"/>
                    <a:pt x="35031" y="17509"/>
                    <a:pt x="35069" y="17562"/>
                  </a:cubicBezTo>
                  <a:cubicBezTo>
                    <a:pt x="35114" y="17629"/>
                    <a:pt x="35088" y="17723"/>
                    <a:pt x="35065" y="17813"/>
                  </a:cubicBezTo>
                  <a:cubicBezTo>
                    <a:pt x="35039" y="17911"/>
                    <a:pt x="35011" y="18010"/>
                    <a:pt x="35065" y="18085"/>
                  </a:cubicBezTo>
                  <a:cubicBezTo>
                    <a:pt x="34898" y="18149"/>
                    <a:pt x="34733" y="18207"/>
                    <a:pt x="34572" y="18207"/>
                  </a:cubicBezTo>
                  <a:cubicBezTo>
                    <a:pt x="34506" y="18207"/>
                    <a:pt x="34446" y="18196"/>
                    <a:pt x="34388" y="18177"/>
                  </a:cubicBezTo>
                  <a:cubicBezTo>
                    <a:pt x="34291" y="18145"/>
                    <a:pt x="34208" y="18087"/>
                    <a:pt x="34120" y="18025"/>
                  </a:cubicBezTo>
                  <a:cubicBezTo>
                    <a:pt x="34036" y="17967"/>
                    <a:pt x="33949" y="17905"/>
                    <a:pt x="33850" y="17871"/>
                  </a:cubicBezTo>
                  <a:cubicBezTo>
                    <a:pt x="33814" y="17856"/>
                    <a:pt x="33773" y="17849"/>
                    <a:pt x="33730" y="17849"/>
                  </a:cubicBezTo>
                  <a:cubicBezTo>
                    <a:pt x="33608" y="17849"/>
                    <a:pt x="33484" y="17905"/>
                    <a:pt x="33424" y="17986"/>
                  </a:cubicBezTo>
                  <a:cubicBezTo>
                    <a:pt x="33383" y="18042"/>
                    <a:pt x="33372" y="18104"/>
                    <a:pt x="33394" y="18169"/>
                  </a:cubicBezTo>
                  <a:cubicBezTo>
                    <a:pt x="33413" y="18233"/>
                    <a:pt x="33464" y="18282"/>
                    <a:pt x="33503" y="18323"/>
                  </a:cubicBezTo>
                  <a:cubicBezTo>
                    <a:pt x="33734" y="18552"/>
                    <a:pt x="33983" y="18777"/>
                    <a:pt x="34291" y="18786"/>
                  </a:cubicBezTo>
                  <a:cubicBezTo>
                    <a:pt x="34345" y="18948"/>
                    <a:pt x="34519" y="19032"/>
                    <a:pt x="34671" y="19105"/>
                  </a:cubicBezTo>
                  <a:lnTo>
                    <a:pt x="34703" y="19120"/>
                  </a:lnTo>
                  <a:cubicBezTo>
                    <a:pt x="34780" y="19158"/>
                    <a:pt x="35031" y="19298"/>
                    <a:pt x="34990" y="19493"/>
                  </a:cubicBezTo>
                  <a:lnTo>
                    <a:pt x="34968" y="19602"/>
                  </a:lnTo>
                  <a:lnTo>
                    <a:pt x="35037" y="19516"/>
                  </a:lnTo>
                  <a:cubicBezTo>
                    <a:pt x="35058" y="19488"/>
                    <a:pt x="35091" y="19482"/>
                    <a:pt x="35112" y="19482"/>
                  </a:cubicBezTo>
                  <a:cubicBezTo>
                    <a:pt x="35166" y="19482"/>
                    <a:pt x="35226" y="19516"/>
                    <a:pt x="35251" y="19565"/>
                  </a:cubicBezTo>
                  <a:cubicBezTo>
                    <a:pt x="35294" y="19645"/>
                    <a:pt x="35283" y="19741"/>
                    <a:pt x="35268" y="19850"/>
                  </a:cubicBezTo>
                  <a:lnTo>
                    <a:pt x="35144" y="20650"/>
                  </a:lnTo>
                  <a:cubicBezTo>
                    <a:pt x="35129" y="20746"/>
                    <a:pt x="35110" y="20847"/>
                    <a:pt x="35035" y="20894"/>
                  </a:cubicBezTo>
                  <a:cubicBezTo>
                    <a:pt x="35010" y="20910"/>
                    <a:pt x="34983" y="20917"/>
                    <a:pt x="34954" y="20917"/>
                  </a:cubicBezTo>
                  <a:cubicBezTo>
                    <a:pt x="34882" y="20917"/>
                    <a:pt x="34800" y="20871"/>
                    <a:pt x="34713" y="20819"/>
                  </a:cubicBezTo>
                  <a:cubicBezTo>
                    <a:pt x="34626" y="20765"/>
                    <a:pt x="34534" y="20709"/>
                    <a:pt x="34435" y="20701"/>
                  </a:cubicBezTo>
                  <a:cubicBezTo>
                    <a:pt x="34424" y="20700"/>
                    <a:pt x="34412" y="20699"/>
                    <a:pt x="34400" y="20699"/>
                  </a:cubicBezTo>
                  <a:cubicBezTo>
                    <a:pt x="34369" y="20699"/>
                    <a:pt x="34338" y="20703"/>
                    <a:pt x="34309" y="20707"/>
                  </a:cubicBezTo>
                  <a:cubicBezTo>
                    <a:pt x="34279" y="20711"/>
                    <a:pt x="34251" y="20714"/>
                    <a:pt x="34225" y="20714"/>
                  </a:cubicBezTo>
                  <a:cubicBezTo>
                    <a:pt x="34193" y="20714"/>
                    <a:pt x="34163" y="20710"/>
                    <a:pt x="34139" y="20699"/>
                  </a:cubicBezTo>
                  <a:cubicBezTo>
                    <a:pt x="34071" y="20669"/>
                    <a:pt x="34041" y="20596"/>
                    <a:pt x="34006" y="20517"/>
                  </a:cubicBezTo>
                  <a:cubicBezTo>
                    <a:pt x="33981" y="20455"/>
                    <a:pt x="33953" y="20390"/>
                    <a:pt x="33906" y="20343"/>
                  </a:cubicBezTo>
                  <a:cubicBezTo>
                    <a:pt x="33854" y="20290"/>
                    <a:pt x="33788" y="20264"/>
                    <a:pt x="33722" y="20238"/>
                  </a:cubicBezTo>
                  <a:cubicBezTo>
                    <a:pt x="33694" y="20227"/>
                    <a:pt x="33664" y="20215"/>
                    <a:pt x="33636" y="20202"/>
                  </a:cubicBezTo>
                  <a:cubicBezTo>
                    <a:pt x="33518" y="20144"/>
                    <a:pt x="33434" y="20045"/>
                    <a:pt x="33342" y="19940"/>
                  </a:cubicBezTo>
                  <a:cubicBezTo>
                    <a:pt x="33304" y="19895"/>
                    <a:pt x="33263" y="19848"/>
                    <a:pt x="33220" y="19805"/>
                  </a:cubicBezTo>
                  <a:cubicBezTo>
                    <a:pt x="33102" y="19688"/>
                    <a:pt x="32954" y="19617"/>
                    <a:pt x="32826" y="19617"/>
                  </a:cubicBezTo>
                  <a:cubicBezTo>
                    <a:pt x="32766" y="19617"/>
                    <a:pt x="32710" y="19632"/>
                    <a:pt x="32661" y="19662"/>
                  </a:cubicBezTo>
                  <a:lnTo>
                    <a:pt x="32646" y="19673"/>
                  </a:lnTo>
                  <a:lnTo>
                    <a:pt x="32648" y="19688"/>
                  </a:lnTo>
                  <a:cubicBezTo>
                    <a:pt x="32667" y="19897"/>
                    <a:pt x="32689" y="20135"/>
                    <a:pt x="32614" y="20347"/>
                  </a:cubicBezTo>
                  <a:cubicBezTo>
                    <a:pt x="32552" y="20527"/>
                    <a:pt x="32382" y="20722"/>
                    <a:pt x="32160" y="20722"/>
                  </a:cubicBezTo>
                  <a:lnTo>
                    <a:pt x="32119" y="20722"/>
                  </a:lnTo>
                  <a:lnTo>
                    <a:pt x="32121" y="20750"/>
                  </a:lnTo>
                  <a:cubicBezTo>
                    <a:pt x="32121" y="20825"/>
                    <a:pt x="32091" y="20896"/>
                    <a:pt x="32057" y="20971"/>
                  </a:cubicBezTo>
                  <a:cubicBezTo>
                    <a:pt x="32031" y="21029"/>
                    <a:pt x="32003" y="21091"/>
                    <a:pt x="31993" y="21155"/>
                  </a:cubicBezTo>
                  <a:cubicBezTo>
                    <a:pt x="31982" y="21219"/>
                    <a:pt x="32005" y="21297"/>
                    <a:pt x="32055" y="21354"/>
                  </a:cubicBezTo>
                  <a:cubicBezTo>
                    <a:pt x="32095" y="21402"/>
                    <a:pt x="32146" y="21428"/>
                    <a:pt x="32193" y="21428"/>
                  </a:cubicBezTo>
                  <a:cubicBezTo>
                    <a:pt x="32226" y="21428"/>
                    <a:pt x="32257" y="21415"/>
                    <a:pt x="32282" y="21389"/>
                  </a:cubicBezTo>
                  <a:cubicBezTo>
                    <a:pt x="32310" y="21357"/>
                    <a:pt x="32320" y="21318"/>
                    <a:pt x="32329" y="21282"/>
                  </a:cubicBezTo>
                  <a:cubicBezTo>
                    <a:pt x="32335" y="21262"/>
                    <a:pt x="32340" y="21243"/>
                    <a:pt x="32348" y="21226"/>
                  </a:cubicBezTo>
                  <a:cubicBezTo>
                    <a:pt x="32385" y="21140"/>
                    <a:pt x="32485" y="21110"/>
                    <a:pt x="32565" y="21110"/>
                  </a:cubicBezTo>
                  <a:cubicBezTo>
                    <a:pt x="32586" y="21110"/>
                    <a:pt x="32605" y="21112"/>
                    <a:pt x="32625" y="21114"/>
                  </a:cubicBezTo>
                  <a:cubicBezTo>
                    <a:pt x="32702" y="21129"/>
                    <a:pt x="32772" y="21164"/>
                    <a:pt x="32850" y="21202"/>
                  </a:cubicBezTo>
                  <a:cubicBezTo>
                    <a:pt x="32882" y="21217"/>
                    <a:pt x="32914" y="21234"/>
                    <a:pt x="32948" y="21247"/>
                  </a:cubicBezTo>
                  <a:cubicBezTo>
                    <a:pt x="33122" y="21322"/>
                    <a:pt x="33314" y="21354"/>
                    <a:pt x="33572" y="21354"/>
                  </a:cubicBezTo>
                  <a:cubicBezTo>
                    <a:pt x="33689" y="21354"/>
                    <a:pt x="33814" y="21348"/>
                    <a:pt x="33931" y="21342"/>
                  </a:cubicBezTo>
                  <a:cubicBezTo>
                    <a:pt x="34049" y="21335"/>
                    <a:pt x="34174" y="21327"/>
                    <a:pt x="34294" y="21327"/>
                  </a:cubicBezTo>
                  <a:cubicBezTo>
                    <a:pt x="34381" y="21327"/>
                    <a:pt x="34463" y="21331"/>
                    <a:pt x="34536" y="21339"/>
                  </a:cubicBezTo>
                  <a:cubicBezTo>
                    <a:pt x="34617" y="21348"/>
                    <a:pt x="34718" y="21384"/>
                    <a:pt x="34763" y="21442"/>
                  </a:cubicBezTo>
                  <a:cubicBezTo>
                    <a:pt x="34782" y="21468"/>
                    <a:pt x="34788" y="21496"/>
                    <a:pt x="34784" y="21526"/>
                  </a:cubicBezTo>
                  <a:cubicBezTo>
                    <a:pt x="34773" y="21601"/>
                    <a:pt x="34692" y="21646"/>
                    <a:pt x="34531" y="21669"/>
                  </a:cubicBezTo>
                  <a:cubicBezTo>
                    <a:pt x="34071" y="21731"/>
                    <a:pt x="33625" y="21901"/>
                    <a:pt x="33239" y="22160"/>
                  </a:cubicBezTo>
                  <a:cubicBezTo>
                    <a:pt x="33027" y="22301"/>
                    <a:pt x="32916" y="22451"/>
                    <a:pt x="32905" y="22606"/>
                  </a:cubicBezTo>
                  <a:cubicBezTo>
                    <a:pt x="32868" y="22588"/>
                    <a:pt x="32825" y="22580"/>
                    <a:pt x="32779" y="22580"/>
                  </a:cubicBezTo>
                  <a:cubicBezTo>
                    <a:pt x="32674" y="22580"/>
                    <a:pt x="32555" y="22624"/>
                    <a:pt x="32449" y="22706"/>
                  </a:cubicBezTo>
                  <a:cubicBezTo>
                    <a:pt x="32412" y="22734"/>
                    <a:pt x="32378" y="22762"/>
                    <a:pt x="32342" y="22792"/>
                  </a:cubicBezTo>
                  <a:cubicBezTo>
                    <a:pt x="32245" y="22876"/>
                    <a:pt x="32155" y="22953"/>
                    <a:pt x="32040" y="22983"/>
                  </a:cubicBezTo>
                  <a:cubicBezTo>
                    <a:pt x="31982" y="23000"/>
                    <a:pt x="31922" y="23002"/>
                    <a:pt x="31858" y="23004"/>
                  </a:cubicBezTo>
                  <a:cubicBezTo>
                    <a:pt x="31804" y="23006"/>
                    <a:pt x="31746" y="23006"/>
                    <a:pt x="31693" y="23019"/>
                  </a:cubicBezTo>
                  <a:cubicBezTo>
                    <a:pt x="31605" y="23036"/>
                    <a:pt x="31523" y="23075"/>
                    <a:pt x="31446" y="23113"/>
                  </a:cubicBezTo>
                  <a:cubicBezTo>
                    <a:pt x="31399" y="23137"/>
                    <a:pt x="31350" y="23163"/>
                    <a:pt x="31300" y="23180"/>
                  </a:cubicBezTo>
                  <a:cubicBezTo>
                    <a:pt x="31198" y="23218"/>
                    <a:pt x="31084" y="23238"/>
                    <a:pt x="30947" y="23238"/>
                  </a:cubicBezTo>
                  <a:cubicBezTo>
                    <a:pt x="30831" y="23238"/>
                    <a:pt x="30711" y="23225"/>
                    <a:pt x="30596" y="23212"/>
                  </a:cubicBezTo>
                  <a:cubicBezTo>
                    <a:pt x="30477" y="23199"/>
                    <a:pt x="30356" y="23187"/>
                    <a:pt x="30235" y="23187"/>
                  </a:cubicBezTo>
                  <a:cubicBezTo>
                    <a:pt x="30212" y="23187"/>
                    <a:pt x="30188" y="23187"/>
                    <a:pt x="30165" y="23188"/>
                  </a:cubicBezTo>
                  <a:cubicBezTo>
                    <a:pt x="30099" y="23190"/>
                    <a:pt x="30013" y="23199"/>
                    <a:pt x="29942" y="23244"/>
                  </a:cubicBezTo>
                  <a:cubicBezTo>
                    <a:pt x="29835" y="23313"/>
                    <a:pt x="29796" y="23437"/>
                    <a:pt x="29760" y="23559"/>
                  </a:cubicBezTo>
                  <a:cubicBezTo>
                    <a:pt x="29732" y="23647"/>
                    <a:pt x="29706" y="23737"/>
                    <a:pt x="29649" y="23803"/>
                  </a:cubicBezTo>
                  <a:cubicBezTo>
                    <a:pt x="29522" y="23728"/>
                    <a:pt x="29374" y="23690"/>
                    <a:pt x="29218" y="23690"/>
                  </a:cubicBezTo>
                  <a:cubicBezTo>
                    <a:pt x="29019" y="23690"/>
                    <a:pt x="28830" y="23754"/>
                    <a:pt x="28682" y="23870"/>
                  </a:cubicBezTo>
                  <a:lnTo>
                    <a:pt x="28582" y="23628"/>
                  </a:lnTo>
                  <a:lnTo>
                    <a:pt x="28040" y="23546"/>
                  </a:lnTo>
                  <a:lnTo>
                    <a:pt x="27937" y="24167"/>
                  </a:lnTo>
                  <a:cubicBezTo>
                    <a:pt x="27791" y="24251"/>
                    <a:pt x="27665" y="24341"/>
                    <a:pt x="27540" y="24427"/>
                  </a:cubicBezTo>
                  <a:cubicBezTo>
                    <a:pt x="27416" y="24515"/>
                    <a:pt x="27285" y="24605"/>
                    <a:pt x="27138" y="24690"/>
                  </a:cubicBezTo>
                  <a:lnTo>
                    <a:pt x="27108" y="24705"/>
                  </a:lnTo>
                  <a:lnTo>
                    <a:pt x="27131" y="24731"/>
                  </a:lnTo>
                  <a:cubicBezTo>
                    <a:pt x="27305" y="24926"/>
                    <a:pt x="27172" y="25241"/>
                    <a:pt x="27005" y="25451"/>
                  </a:cubicBezTo>
                  <a:cubicBezTo>
                    <a:pt x="26765" y="25753"/>
                    <a:pt x="26458" y="26010"/>
                    <a:pt x="26120" y="26194"/>
                  </a:cubicBezTo>
                  <a:cubicBezTo>
                    <a:pt x="25747" y="26398"/>
                    <a:pt x="25336" y="26518"/>
                    <a:pt x="24935" y="26633"/>
                  </a:cubicBezTo>
                  <a:lnTo>
                    <a:pt x="24365" y="26801"/>
                  </a:lnTo>
                  <a:cubicBezTo>
                    <a:pt x="24445" y="26668"/>
                    <a:pt x="24451" y="26492"/>
                    <a:pt x="24376" y="26325"/>
                  </a:cubicBezTo>
                  <a:cubicBezTo>
                    <a:pt x="24288" y="26128"/>
                    <a:pt x="24112" y="25999"/>
                    <a:pt x="23928" y="25999"/>
                  </a:cubicBezTo>
                  <a:lnTo>
                    <a:pt x="23866" y="26001"/>
                  </a:lnTo>
                  <a:lnTo>
                    <a:pt x="23890" y="26040"/>
                  </a:lnTo>
                  <a:cubicBezTo>
                    <a:pt x="24048" y="26310"/>
                    <a:pt x="23894" y="26672"/>
                    <a:pt x="23658" y="26828"/>
                  </a:cubicBezTo>
                  <a:cubicBezTo>
                    <a:pt x="23519" y="26920"/>
                    <a:pt x="23341" y="26966"/>
                    <a:pt x="23149" y="26966"/>
                  </a:cubicBezTo>
                  <a:cubicBezTo>
                    <a:pt x="23025" y="26966"/>
                    <a:pt x="22896" y="26946"/>
                    <a:pt x="22767" y="26908"/>
                  </a:cubicBezTo>
                  <a:lnTo>
                    <a:pt x="22711" y="26891"/>
                  </a:lnTo>
                  <a:lnTo>
                    <a:pt x="22735" y="26944"/>
                  </a:lnTo>
                  <a:cubicBezTo>
                    <a:pt x="22840" y="27182"/>
                    <a:pt x="22808" y="27473"/>
                    <a:pt x="22658" y="27685"/>
                  </a:cubicBezTo>
                  <a:cubicBezTo>
                    <a:pt x="22581" y="27439"/>
                    <a:pt x="22317" y="27255"/>
                    <a:pt x="22036" y="27255"/>
                  </a:cubicBezTo>
                  <a:cubicBezTo>
                    <a:pt x="21938" y="27255"/>
                    <a:pt x="21846" y="27278"/>
                    <a:pt x="21764" y="27323"/>
                  </a:cubicBezTo>
                  <a:lnTo>
                    <a:pt x="21751" y="27330"/>
                  </a:lnTo>
                  <a:lnTo>
                    <a:pt x="21751" y="27345"/>
                  </a:lnTo>
                  <a:cubicBezTo>
                    <a:pt x="21745" y="27563"/>
                    <a:pt x="21970" y="27688"/>
                    <a:pt x="22152" y="27788"/>
                  </a:cubicBezTo>
                  <a:cubicBezTo>
                    <a:pt x="22253" y="27844"/>
                    <a:pt x="22383" y="27953"/>
                    <a:pt x="22418" y="28075"/>
                  </a:cubicBezTo>
                  <a:cubicBezTo>
                    <a:pt x="22431" y="28120"/>
                    <a:pt x="22428" y="28163"/>
                    <a:pt x="22411" y="28204"/>
                  </a:cubicBezTo>
                  <a:lnTo>
                    <a:pt x="22077" y="28107"/>
                  </a:lnTo>
                  <a:lnTo>
                    <a:pt x="22401" y="28527"/>
                  </a:lnTo>
                  <a:cubicBezTo>
                    <a:pt x="22371" y="28521"/>
                    <a:pt x="22336" y="28519"/>
                    <a:pt x="22304" y="28519"/>
                  </a:cubicBezTo>
                  <a:cubicBezTo>
                    <a:pt x="22129" y="28519"/>
                    <a:pt x="21985" y="28594"/>
                    <a:pt x="21919" y="28718"/>
                  </a:cubicBezTo>
                  <a:cubicBezTo>
                    <a:pt x="21876" y="28797"/>
                    <a:pt x="21884" y="28902"/>
                    <a:pt x="21938" y="28992"/>
                  </a:cubicBezTo>
                  <a:cubicBezTo>
                    <a:pt x="21989" y="29078"/>
                    <a:pt x="22072" y="29129"/>
                    <a:pt x="22151" y="29129"/>
                  </a:cubicBezTo>
                  <a:cubicBezTo>
                    <a:pt x="22158" y="29129"/>
                    <a:pt x="22166" y="29128"/>
                    <a:pt x="22173" y="29127"/>
                  </a:cubicBezTo>
                  <a:lnTo>
                    <a:pt x="22173" y="29127"/>
                  </a:lnTo>
                  <a:cubicBezTo>
                    <a:pt x="22092" y="29294"/>
                    <a:pt x="21919" y="29414"/>
                    <a:pt x="21730" y="29425"/>
                  </a:cubicBezTo>
                  <a:lnTo>
                    <a:pt x="21619" y="29432"/>
                  </a:lnTo>
                  <a:lnTo>
                    <a:pt x="21721" y="29476"/>
                  </a:lnTo>
                  <a:cubicBezTo>
                    <a:pt x="21790" y="29506"/>
                    <a:pt x="21839" y="29571"/>
                    <a:pt x="21861" y="29654"/>
                  </a:cubicBezTo>
                  <a:cubicBezTo>
                    <a:pt x="21891" y="29770"/>
                    <a:pt x="21863" y="29905"/>
                    <a:pt x="21790" y="29997"/>
                  </a:cubicBezTo>
                  <a:cubicBezTo>
                    <a:pt x="21666" y="30156"/>
                    <a:pt x="21466" y="30229"/>
                    <a:pt x="21239" y="30299"/>
                  </a:cubicBezTo>
                  <a:lnTo>
                    <a:pt x="20723" y="30460"/>
                  </a:lnTo>
                  <a:lnTo>
                    <a:pt x="20719" y="30471"/>
                  </a:lnTo>
                  <a:cubicBezTo>
                    <a:pt x="20657" y="30627"/>
                    <a:pt x="20697" y="30820"/>
                    <a:pt x="20841" y="31043"/>
                  </a:cubicBezTo>
                  <a:cubicBezTo>
                    <a:pt x="20858" y="31068"/>
                    <a:pt x="20875" y="31094"/>
                    <a:pt x="20892" y="31120"/>
                  </a:cubicBezTo>
                  <a:cubicBezTo>
                    <a:pt x="20982" y="31255"/>
                    <a:pt x="21074" y="31394"/>
                    <a:pt x="21087" y="31550"/>
                  </a:cubicBezTo>
                  <a:cubicBezTo>
                    <a:pt x="21096" y="31643"/>
                    <a:pt x="21059" y="31743"/>
                    <a:pt x="20995" y="31814"/>
                  </a:cubicBezTo>
                  <a:cubicBezTo>
                    <a:pt x="20948" y="31867"/>
                    <a:pt x="20889" y="31895"/>
                    <a:pt x="20831" y="31895"/>
                  </a:cubicBezTo>
                  <a:cubicBezTo>
                    <a:pt x="20816" y="31895"/>
                    <a:pt x="20800" y="31893"/>
                    <a:pt x="20785" y="31889"/>
                  </a:cubicBezTo>
                  <a:lnTo>
                    <a:pt x="20744" y="31878"/>
                  </a:lnTo>
                  <a:lnTo>
                    <a:pt x="20751" y="31919"/>
                  </a:lnTo>
                  <a:cubicBezTo>
                    <a:pt x="20798" y="32187"/>
                    <a:pt x="20852" y="32491"/>
                    <a:pt x="20787" y="32774"/>
                  </a:cubicBezTo>
                  <a:cubicBezTo>
                    <a:pt x="20727" y="33029"/>
                    <a:pt x="20539" y="33307"/>
                    <a:pt x="20247" y="33350"/>
                  </a:cubicBezTo>
                  <a:lnTo>
                    <a:pt x="20232" y="33354"/>
                  </a:lnTo>
                  <a:lnTo>
                    <a:pt x="20108" y="33678"/>
                  </a:lnTo>
                  <a:cubicBezTo>
                    <a:pt x="19937" y="33648"/>
                    <a:pt x="19791" y="33500"/>
                    <a:pt x="19767" y="33327"/>
                  </a:cubicBezTo>
                  <a:lnTo>
                    <a:pt x="19763" y="33301"/>
                  </a:lnTo>
                  <a:lnTo>
                    <a:pt x="19737" y="33305"/>
                  </a:lnTo>
                  <a:cubicBezTo>
                    <a:pt x="19648" y="33312"/>
                    <a:pt x="19577" y="33316"/>
                    <a:pt x="19513" y="33316"/>
                  </a:cubicBezTo>
                  <a:cubicBezTo>
                    <a:pt x="19262" y="33316"/>
                    <a:pt x="19099" y="33258"/>
                    <a:pt x="19000" y="33132"/>
                  </a:cubicBezTo>
                  <a:cubicBezTo>
                    <a:pt x="18970" y="33093"/>
                    <a:pt x="18949" y="33050"/>
                    <a:pt x="18925" y="33005"/>
                  </a:cubicBezTo>
                  <a:cubicBezTo>
                    <a:pt x="18898" y="32954"/>
                    <a:pt x="18870" y="32900"/>
                    <a:pt x="18829" y="32853"/>
                  </a:cubicBezTo>
                  <a:cubicBezTo>
                    <a:pt x="18709" y="32718"/>
                    <a:pt x="18538" y="32699"/>
                    <a:pt x="18368" y="32699"/>
                  </a:cubicBezTo>
                  <a:cubicBezTo>
                    <a:pt x="18326" y="32699"/>
                    <a:pt x="18281" y="32701"/>
                    <a:pt x="18236" y="32703"/>
                  </a:cubicBezTo>
                  <a:cubicBezTo>
                    <a:pt x="18191" y="32703"/>
                    <a:pt x="18146" y="32705"/>
                    <a:pt x="18101" y="32705"/>
                  </a:cubicBezTo>
                  <a:cubicBezTo>
                    <a:pt x="18006" y="32705"/>
                    <a:pt x="17936" y="32699"/>
                    <a:pt x="17874" y="32684"/>
                  </a:cubicBezTo>
                  <a:cubicBezTo>
                    <a:pt x="17706" y="32647"/>
                    <a:pt x="17563" y="32542"/>
                    <a:pt x="17424" y="32440"/>
                  </a:cubicBezTo>
                  <a:cubicBezTo>
                    <a:pt x="17374" y="32403"/>
                    <a:pt x="17323" y="32365"/>
                    <a:pt x="17271" y="32330"/>
                  </a:cubicBezTo>
                  <a:cubicBezTo>
                    <a:pt x="17181" y="32272"/>
                    <a:pt x="17004" y="32174"/>
                    <a:pt x="16813" y="32174"/>
                  </a:cubicBezTo>
                  <a:cubicBezTo>
                    <a:pt x="16755" y="32174"/>
                    <a:pt x="16699" y="32182"/>
                    <a:pt x="16648" y="32202"/>
                  </a:cubicBezTo>
                  <a:cubicBezTo>
                    <a:pt x="16732" y="31981"/>
                    <a:pt x="16622" y="31711"/>
                    <a:pt x="16459" y="31529"/>
                  </a:cubicBezTo>
                  <a:cubicBezTo>
                    <a:pt x="16391" y="31450"/>
                    <a:pt x="16314" y="31379"/>
                    <a:pt x="16239" y="31310"/>
                  </a:cubicBezTo>
                  <a:cubicBezTo>
                    <a:pt x="16123" y="31205"/>
                    <a:pt x="16005" y="31096"/>
                    <a:pt x="15922" y="30966"/>
                  </a:cubicBezTo>
                  <a:cubicBezTo>
                    <a:pt x="15697" y="30612"/>
                    <a:pt x="15757" y="30143"/>
                    <a:pt x="15821" y="29821"/>
                  </a:cubicBezTo>
                  <a:lnTo>
                    <a:pt x="15827" y="29794"/>
                  </a:lnTo>
                  <a:lnTo>
                    <a:pt x="15800" y="29789"/>
                  </a:lnTo>
                  <a:cubicBezTo>
                    <a:pt x="15635" y="29770"/>
                    <a:pt x="15450" y="29746"/>
                    <a:pt x="15307" y="29650"/>
                  </a:cubicBezTo>
                  <a:cubicBezTo>
                    <a:pt x="15176" y="29560"/>
                    <a:pt x="15080" y="29374"/>
                    <a:pt x="15153" y="29226"/>
                  </a:cubicBezTo>
                  <a:lnTo>
                    <a:pt x="15185" y="29162"/>
                  </a:lnTo>
                  <a:lnTo>
                    <a:pt x="15185" y="29162"/>
                  </a:lnTo>
                  <a:lnTo>
                    <a:pt x="15118" y="29189"/>
                  </a:lnTo>
                  <a:cubicBezTo>
                    <a:pt x="15097" y="29198"/>
                    <a:pt x="15073" y="29202"/>
                    <a:pt x="15052" y="29202"/>
                  </a:cubicBezTo>
                  <a:cubicBezTo>
                    <a:pt x="14934" y="29202"/>
                    <a:pt x="14825" y="29087"/>
                    <a:pt x="14773" y="28979"/>
                  </a:cubicBezTo>
                  <a:cubicBezTo>
                    <a:pt x="14754" y="28943"/>
                    <a:pt x="14737" y="28902"/>
                    <a:pt x="14722" y="28862"/>
                  </a:cubicBezTo>
                  <a:cubicBezTo>
                    <a:pt x="14675" y="28748"/>
                    <a:pt x="14628" y="28628"/>
                    <a:pt x="14525" y="28553"/>
                  </a:cubicBezTo>
                  <a:cubicBezTo>
                    <a:pt x="14488" y="28525"/>
                    <a:pt x="14448" y="28504"/>
                    <a:pt x="14407" y="28482"/>
                  </a:cubicBezTo>
                  <a:cubicBezTo>
                    <a:pt x="14334" y="28446"/>
                    <a:pt x="14263" y="28410"/>
                    <a:pt x="14238" y="28343"/>
                  </a:cubicBezTo>
                  <a:cubicBezTo>
                    <a:pt x="14199" y="28242"/>
                    <a:pt x="14276" y="28148"/>
                    <a:pt x="14358" y="28052"/>
                  </a:cubicBezTo>
                  <a:cubicBezTo>
                    <a:pt x="14394" y="28007"/>
                    <a:pt x="14433" y="27962"/>
                    <a:pt x="14461" y="27915"/>
                  </a:cubicBezTo>
                  <a:cubicBezTo>
                    <a:pt x="14617" y="27649"/>
                    <a:pt x="14446" y="27308"/>
                    <a:pt x="14197" y="27107"/>
                  </a:cubicBezTo>
                  <a:cubicBezTo>
                    <a:pt x="14111" y="27038"/>
                    <a:pt x="14019" y="26978"/>
                    <a:pt x="13929" y="26921"/>
                  </a:cubicBezTo>
                  <a:cubicBezTo>
                    <a:pt x="13766" y="26816"/>
                    <a:pt x="13612" y="26715"/>
                    <a:pt x="13499" y="26569"/>
                  </a:cubicBezTo>
                  <a:cubicBezTo>
                    <a:pt x="13394" y="26434"/>
                    <a:pt x="13353" y="26231"/>
                    <a:pt x="13400" y="26072"/>
                  </a:cubicBezTo>
                  <a:cubicBezTo>
                    <a:pt x="13421" y="25997"/>
                    <a:pt x="13471" y="25899"/>
                    <a:pt x="13589" y="25856"/>
                  </a:cubicBezTo>
                  <a:cubicBezTo>
                    <a:pt x="13640" y="25839"/>
                    <a:pt x="13700" y="25832"/>
                    <a:pt x="13756" y="25826"/>
                  </a:cubicBezTo>
                  <a:cubicBezTo>
                    <a:pt x="13854" y="25817"/>
                    <a:pt x="13955" y="25809"/>
                    <a:pt x="14028" y="25736"/>
                  </a:cubicBezTo>
                  <a:cubicBezTo>
                    <a:pt x="14086" y="25676"/>
                    <a:pt x="14105" y="25603"/>
                    <a:pt x="14083" y="25524"/>
                  </a:cubicBezTo>
                  <a:cubicBezTo>
                    <a:pt x="14041" y="25359"/>
                    <a:pt x="13826" y="25204"/>
                    <a:pt x="13653" y="25157"/>
                  </a:cubicBezTo>
                  <a:cubicBezTo>
                    <a:pt x="13417" y="25091"/>
                    <a:pt x="13239" y="24986"/>
                    <a:pt x="13179" y="24874"/>
                  </a:cubicBezTo>
                  <a:cubicBezTo>
                    <a:pt x="13154" y="24823"/>
                    <a:pt x="13149" y="24769"/>
                    <a:pt x="13169" y="24714"/>
                  </a:cubicBezTo>
                  <a:cubicBezTo>
                    <a:pt x="13190" y="24647"/>
                    <a:pt x="13246" y="24598"/>
                    <a:pt x="13301" y="24547"/>
                  </a:cubicBezTo>
                  <a:cubicBezTo>
                    <a:pt x="13325" y="24525"/>
                    <a:pt x="13349" y="24504"/>
                    <a:pt x="13370" y="24482"/>
                  </a:cubicBezTo>
                  <a:cubicBezTo>
                    <a:pt x="13494" y="24352"/>
                    <a:pt x="13552" y="24178"/>
                    <a:pt x="13606" y="24009"/>
                  </a:cubicBezTo>
                  <a:cubicBezTo>
                    <a:pt x="13640" y="23902"/>
                    <a:pt x="13676" y="23790"/>
                    <a:pt x="13730" y="23694"/>
                  </a:cubicBezTo>
                  <a:cubicBezTo>
                    <a:pt x="13876" y="23428"/>
                    <a:pt x="14191" y="23248"/>
                    <a:pt x="14512" y="23248"/>
                  </a:cubicBezTo>
                  <a:cubicBezTo>
                    <a:pt x="14619" y="23248"/>
                    <a:pt x="14722" y="23268"/>
                    <a:pt x="14816" y="23306"/>
                  </a:cubicBezTo>
                  <a:lnTo>
                    <a:pt x="15159" y="23456"/>
                  </a:lnTo>
                  <a:lnTo>
                    <a:pt x="15519" y="22111"/>
                  </a:lnTo>
                  <a:lnTo>
                    <a:pt x="15519" y="22109"/>
                  </a:lnTo>
                  <a:lnTo>
                    <a:pt x="15519" y="22104"/>
                  </a:lnTo>
                  <a:cubicBezTo>
                    <a:pt x="15487" y="21479"/>
                    <a:pt x="14739" y="21185"/>
                    <a:pt x="14420" y="21089"/>
                  </a:cubicBezTo>
                  <a:cubicBezTo>
                    <a:pt x="14362" y="21072"/>
                    <a:pt x="14304" y="21054"/>
                    <a:pt x="14246" y="21037"/>
                  </a:cubicBezTo>
                  <a:cubicBezTo>
                    <a:pt x="13809" y="20911"/>
                    <a:pt x="13359" y="20780"/>
                    <a:pt x="13106" y="20431"/>
                  </a:cubicBezTo>
                  <a:cubicBezTo>
                    <a:pt x="13165" y="20428"/>
                    <a:pt x="13224" y="20427"/>
                    <a:pt x="13283" y="20427"/>
                  </a:cubicBezTo>
                  <a:cubicBezTo>
                    <a:pt x="13956" y="20427"/>
                    <a:pt x="14620" y="20606"/>
                    <a:pt x="15200" y="20947"/>
                  </a:cubicBezTo>
                  <a:lnTo>
                    <a:pt x="15217" y="20958"/>
                  </a:lnTo>
                  <a:lnTo>
                    <a:pt x="15232" y="20943"/>
                  </a:lnTo>
                  <a:cubicBezTo>
                    <a:pt x="15292" y="20887"/>
                    <a:pt x="15318" y="20814"/>
                    <a:pt x="15307" y="20733"/>
                  </a:cubicBezTo>
                  <a:cubicBezTo>
                    <a:pt x="15283" y="20555"/>
                    <a:pt x="15084" y="20367"/>
                    <a:pt x="14900" y="20270"/>
                  </a:cubicBezTo>
                  <a:lnTo>
                    <a:pt x="13833" y="19718"/>
                  </a:lnTo>
                  <a:lnTo>
                    <a:pt x="13715" y="18848"/>
                  </a:lnTo>
                  <a:lnTo>
                    <a:pt x="13700" y="18843"/>
                  </a:lnTo>
                  <a:cubicBezTo>
                    <a:pt x="13608" y="18807"/>
                    <a:pt x="13509" y="18790"/>
                    <a:pt x="13406" y="18790"/>
                  </a:cubicBezTo>
                  <a:cubicBezTo>
                    <a:pt x="13171" y="18790"/>
                    <a:pt x="12944" y="18882"/>
                    <a:pt x="12785" y="19045"/>
                  </a:cubicBezTo>
                  <a:cubicBezTo>
                    <a:pt x="12770" y="19060"/>
                    <a:pt x="12755" y="19075"/>
                    <a:pt x="12740" y="19090"/>
                  </a:cubicBezTo>
                  <a:cubicBezTo>
                    <a:pt x="12654" y="19180"/>
                    <a:pt x="12567" y="19274"/>
                    <a:pt x="12468" y="19274"/>
                  </a:cubicBezTo>
                  <a:cubicBezTo>
                    <a:pt x="12453" y="19274"/>
                    <a:pt x="12438" y="19272"/>
                    <a:pt x="12425" y="19268"/>
                  </a:cubicBezTo>
                  <a:cubicBezTo>
                    <a:pt x="12333" y="19242"/>
                    <a:pt x="12284" y="19135"/>
                    <a:pt x="12256" y="19058"/>
                  </a:cubicBezTo>
                  <a:cubicBezTo>
                    <a:pt x="12160" y="18803"/>
                    <a:pt x="12110" y="18537"/>
                    <a:pt x="12108" y="18265"/>
                  </a:cubicBezTo>
                  <a:cubicBezTo>
                    <a:pt x="12108" y="18192"/>
                    <a:pt x="12112" y="18115"/>
                    <a:pt x="12151" y="18059"/>
                  </a:cubicBezTo>
                  <a:cubicBezTo>
                    <a:pt x="12207" y="17978"/>
                    <a:pt x="12320" y="17939"/>
                    <a:pt x="12432" y="17903"/>
                  </a:cubicBezTo>
                  <a:cubicBezTo>
                    <a:pt x="12577" y="17854"/>
                    <a:pt x="12729" y="17802"/>
                    <a:pt x="12706" y="17644"/>
                  </a:cubicBezTo>
                  <a:cubicBezTo>
                    <a:pt x="12687" y="17521"/>
                    <a:pt x="12567" y="17477"/>
                    <a:pt x="12449" y="17434"/>
                  </a:cubicBezTo>
                  <a:cubicBezTo>
                    <a:pt x="12342" y="17395"/>
                    <a:pt x="12241" y="17357"/>
                    <a:pt x="12224" y="17267"/>
                  </a:cubicBezTo>
                  <a:cubicBezTo>
                    <a:pt x="12215" y="17226"/>
                    <a:pt x="12228" y="17181"/>
                    <a:pt x="12243" y="17134"/>
                  </a:cubicBezTo>
                  <a:lnTo>
                    <a:pt x="12252" y="17106"/>
                  </a:lnTo>
                  <a:cubicBezTo>
                    <a:pt x="12305" y="16922"/>
                    <a:pt x="12277" y="16709"/>
                    <a:pt x="12172" y="16525"/>
                  </a:cubicBezTo>
                  <a:cubicBezTo>
                    <a:pt x="12074" y="16350"/>
                    <a:pt x="11915" y="16219"/>
                    <a:pt x="11737" y="16165"/>
                  </a:cubicBezTo>
                  <a:cubicBezTo>
                    <a:pt x="11772" y="15887"/>
                    <a:pt x="11735" y="15510"/>
                    <a:pt x="11538" y="15257"/>
                  </a:cubicBezTo>
                  <a:cubicBezTo>
                    <a:pt x="11420" y="15107"/>
                    <a:pt x="11270" y="14989"/>
                    <a:pt x="11125" y="14876"/>
                  </a:cubicBezTo>
                  <a:lnTo>
                    <a:pt x="10493" y="14378"/>
                  </a:lnTo>
                  <a:cubicBezTo>
                    <a:pt x="10353" y="14269"/>
                    <a:pt x="10233" y="14169"/>
                    <a:pt x="10195" y="14025"/>
                  </a:cubicBezTo>
                  <a:cubicBezTo>
                    <a:pt x="10184" y="13989"/>
                    <a:pt x="10180" y="13950"/>
                    <a:pt x="10176" y="13909"/>
                  </a:cubicBezTo>
                  <a:cubicBezTo>
                    <a:pt x="10171" y="13866"/>
                    <a:pt x="10167" y="13824"/>
                    <a:pt x="10154" y="13783"/>
                  </a:cubicBezTo>
                  <a:cubicBezTo>
                    <a:pt x="10086" y="13530"/>
                    <a:pt x="9824" y="13442"/>
                    <a:pt x="9574" y="13354"/>
                  </a:cubicBezTo>
                  <a:cubicBezTo>
                    <a:pt x="9349" y="13277"/>
                    <a:pt x="9115" y="13198"/>
                    <a:pt x="9019" y="13003"/>
                  </a:cubicBezTo>
                  <a:cubicBezTo>
                    <a:pt x="9008" y="12984"/>
                    <a:pt x="9001" y="12962"/>
                    <a:pt x="8993" y="12943"/>
                  </a:cubicBezTo>
                  <a:cubicBezTo>
                    <a:pt x="8967" y="12879"/>
                    <a:pt x="8939" y="12814"/>
                    <a:pt x="8879" y="12776"/>
                  </a:cubicBezTo>
                  <a:cubicBezTo>
                    <a:pt x="8828" y="12742"/>
                    <a:pt x="8764" y="12742"/>
                    <a:pt x="8708" y="12739"/>
                  </a:cubicBezTo>
                  <a:lnTo>
                    <a:pt x="8697" y="12739"/>
                  </a:lnTo>
                  <a:cubicBezTo>
                    <a:pt x="8312" y="12727"/>
                    <a:pt x="7935" y="12592"/>
                    <a:pt x="7570" y="12461"/>
                  </a:cubicBezTo>
                  <a:cubicBezTo>
                    <a:pt x="7185" y="12322"/>
                    <a:pt x="6788" y="12178"/>
                    <a:pt x="6375" y="12178"/>
                  </a:cubicBezTo>
                  <a:lnTo>
                    <a:pt x="6323" y="12178"/>
                  </a:lnTo>
                  <a:lnTo>
                    <a:pt x="6341" y="12217"/>
                  </a:lnTo>
                  <a:cubicBezTo>
                    <a:pt x="6366" y="12272"/>
                    <a:pt x="6364" y="12343"/>
                    <a:pt x="6334" y="12405"/>
                  </a:cubicBezTo>
                  <a:cubicBezTo>
                    <a:pt x="6304" y="12470"/>
                    <a:pt x="6248" y="12515"/>
                    <a:pt x="6188" y="12530"/>
                  </a:cubicBezTo>
                  <a:cubicBezTo>
                    <a:pt x="6171" y="12534"/>
                    <a:pt x="6154" y="12535"/>
                    <a:pt x="6136" y="12535"/>
                  </a:cubicBezTo>
                  <a:cubicBezTo>
                    <a:pt x="6051" y="12535"/>
                    <a:pt x="5958" y="12493"/>
                    <a:pt x="5871" y="12452"/>
                  </a:cubicBezTo>
                  <a:cubicBezTo>
                    <a:pt x="5852" y="12442"/>
                    <a:pt x="5831" y="12431"/>
                    <a:pt x="5809" y="12422"/>
                  </a:cubicBezTo>
                  <a:cubicBezTo>
                    <a:pt x="5738" y="12390"/>
                    <a:pt x="5661" y="12371"/>
                    <a:pt x="5595" y="12371"/>
                  </a:cubicBezTo>
                  <a:cubicBezTo>
                    <a:pt x="5505" y="12371"/>
                    <a:pt x="5434" y="12403"/>
                    <a:pt x="5391" y="12465"/>
                  </a:cubicBezTo>
                  <a:cubicBezTo>
                    <a:pt x="5357" y="12510"/>
                    <a:pt x="5349" y="12564"/>
                    <a:pt x="5338" y="12615"/>
                  </a:cubicBezTo>
                  <a:cubicBezTo>
                    <a:pt x="5329" y="12656"/>
                    <a:pt x="5323" y="12694"/>
                    <a:pt x="5306" y="12727"/>
                  </a:cubicBezTo>
                  <a:cubicBezTo>
                    <a:pt x="5271" y="12795"/>
                    <a:pt x="5194" y="12834"/>
                    <a:pt x="5102" y="12834"/>
                  </a:cubicBezTo>
                  <a:cubicBezTo>
                    <a:pt x="5034" y="12834"/>
                    <a:pt x="4963" y="12812"/>
                    <a:pt x="4911" y="12774"/>
                  </a:cubicBezTo>
                  <a:cubicBezTo>
                    <a:pt x="4781" y="12677"/>
                    <a:pt x="4717" y="12508"/>
                    <a:pt x="4663" y="12371"/>
                  </a:cubicBezTo>
                  <a:lnTo>
                    <a:pt x="4652" y="12354"/>
                  </a:lnTo>
                  <a:lnTo>
                    <a:pt x="4252" y="12354"/>
                  </a:lnTo>
                  <a:lnTo>
                    <a:pt x="4247" y="12375"/>
                  </a:lnTo>
                  <a:cubicBezTo>
                    <a:pt x="4217" y="12594"/>
                    <a:pt x="4207" y="12814"/>
                    <a:pt x="4219" y="13035"/>
                  </a:cubicBezTo>
                  <a:cubicBezTo>
                    <a:pt x="3943" y="13014"/>
                    <a:pt x="3680" y="12907"/>
                    <a:pt x="3427" y="12804"/>
                  </a:cubicBezTo>
                  <a:lnTo>
                    <a:pt x="2523" y="12437"/>
                  </a:lnTo>
                  <a:cubicBezTo>
                    <a:pt x="2428" y="12401"/>
                    <a:pt x="2139" y="12266"/>
                    <a:pt x="2173" y="12071"/>
                  </a:cubicBezTo>
                  <a:lnTo>
                    <a:pt x="2173" y="12071"/>
                  </a:lnTo>
                  <a:cubicBezTo>
                    <a:pt x="2232" y="12079"/>
                    <a:pt x="2291" y="12084"/>
                    <a:pt x="2350" y="12084"/>
                  </a:cubicBezTo>
                  <a:cubicBezTo>
                    <a:pt x="2441" y="12084"/>
                    <a:pt x="2532" y="12073"/>
                    <a:pt x="2621" y="12054"/>
                  </a:cubicBezTo>
                  <a:lnTo>
                    <a:pt x="2638" y="12052"/>
                  </a:lnTo>
                  <a:lnTo>
                    <a:pt x="2643" y="12035"/>
                  </a:lnTo>
                  <a:cubicBezTo>
                    <a:pt x="2673" y="11902"/>
                    <a:pt x="2679" y="11765"/>
                    <a:pt x="2666" y="11630"/>
                  </a:cubicBezTo>
                  <a:lnTo>
                    <a:pt x="2664" y="11608"/>
                  </a:lnTo>
                  <a:lnTo>
                    <a:pt x="2640" y="11606"/>
                  </a:lnTo>
                  <a:cubicBezTo>
                    <a:pt x="2407" y="11593"/>
                    <a:pt x="2173" y="11531"/>
                    <a:pt x="1948" y="11469"/>
                  </a:cubicBezTo>
                  <a:cubicBezTo>
                    <a:pt x="1730" y="11409"/>
                    <a:pt x="1507" y="11347"/>
                    <a:pt x="1278" y="11332"/>
                  </a:cubicBezTo>
                  <a:cubicBezTo>
                    <a:pt x="1338" y="11167"/>
                    <a:pt x="1546" y="11090"/>
                    <a:pt x="1723" y="11090"/>
                  </a:cubicBezTo>
                  <a:lnTo>
                    <a:pt x="1736" y="11090"/>
                  </a:lnTo>
                  <a:cubicBezTo>
                    <a:pt x="1828" y="11092"/>
                    <a:pt x="1921" y="11109"/>
                    <a:pt x="2011" y="11122"/>
                  </a:cubicBezTo>
                  <a:cubicBezTo>
                    <a:pt x="2107" y="11139"/>
                    <a:pt x="2208" y="11155"/>
                    <a:pt x="2310" y="11155"/>
                  </a:cubicBezTo>
                  <a:cubicBezTo>
                    <a:pt x="2326" y="11155"/>
                    <a:pt x="2342" y="11155"/>
                    <a:pt x="2358" y="11154"/>
                  </a:cubicBezTo>
                  <a:cubicBezTo>
                    <a:pt x="2535" y="11145"/>
                    <a:pt x="2707" y="11077"/>
                    <a:pt x="2874" y="11011"/>
                  </a:cubicBezTo>
                  <a:cubicBezTo>
                    <a:pt x="3052" y="10940"/>
                    <a:pt x="3219" y="10873"/>
                    <a:pt x="3395" y="10873"/>
                  </a:cubicBezTo>
                  <a:cubicBezTo>
                    <a:pt x="3429" y="10873"/>
                    <a:pt x="3463" y="10876"/>
                    <a:pt x="3497" y="10882"/>
                  </a:cubicBezTo>
                  <a:cubicBezTo>
                    <a:pt x="3622" y="10901"/>
                    <a:pt x="3733" y="10959"/>
                    <a:pt x="3851" y="11021"/>
                  </a:cubicBezTo>
                  <a:cubicBezTo>
                    <a:pt x="3915" y="11056"/>
                    <a:pt x="3984" y="11090"/>
                    <a:pt x="4054" y="11118"/>
                  </a:cubicBezTo>
                  <a:cubicBezTo>
                    <a:pt x="4136" y="11150"/>
                    <a:pt x="4230" y="11169"/>
                    <a:pt x="4314" y="11169"/>
                  </a:cubicBezTo>
                  <a:cubicBezTo>
                    <a:pt x="4459" y="11169"/>
                    <a:pt x="4577" y="11115"/>
                    <a:pt x="4646" y="11019"/>
                  </a:cubicBezTo>
                  <a:lnTo>
                    <a:pt x="4650" y="11013"/>
                  </a:lnTo>
                  <a:lnTo>
                    <a:pt x="4650" y="11004"/>
                  </a:lnTo>
                  <a:cubicBezTo>
                    <a:pt x="4650" y="10925"/>
                    <a:pt x="4614" y="10848"/>
                    <a:pt x="4554" y="10796"/>
                  </a:cubicBezTo>
                  <a:cubicBezTo>
                    <a:pt x="4616" y="10786"/>
                    <a:pt x="4674" y="10753"/>
                    <a:pt x="4693" y="10711"/>
                  </a:cubicBezTo>
                  <a:cubicBezTo>
                    <a:pt x="4699" y="10693"/>
                    <a:pt x="4706" y="10659"/>
                    <a:pt x="4674" y="10627"/>
                  </a:cubicBezTo>
                  <a:cubicBezTo>
                    <a:pt x="4485" y="10402"/>
                    <a:pt x="4196" y="10102"/>
                    <a:pt x="3872" y="10102"/>
                  </a:cubicBezTo>
                  <a:cubicBezTo>
                    <a:pt x="3821" y="10102"/>
                    <a:pt x="3770" y="10109"/>
                    <a:pt x="3720" y="10124"/>
                  </a:cubicBezTo>
                  <a:cubicBezTo>
                    <a:pt x="3620" y="10154"/>
                    <a:pt x="3532" y="10214"/>
                    <a:pt x="3448" y="10274"/>
                  </a:cubicBezTo>
                  <a:cubicBezTo>
                    <a:pt x="3399" y="10308"/>
                    <a:pt x="3350" y="10342"/>
                    <a:pt x="3298" y="10370"/>
                  </a:cubicBezTo>
                  <a:cubicBezTo>
                    <a:pt x="3172" y="10438"/>
                    <a:pt x="3024" y="10473"/>
                    <a:pt x="2863" y="10473"/>
                  </a:cubicBezTo>
                  <a:cubicBezTo>
                    <a:pt x="2555" y="10473"/>
                    <a:pt x="2227" y="10348"/>
                    <a:pt x="1974" y="10239"/>
                  </a:cubicBezTo>
                  <a:cubicBezTo>
                    <a:pt x="1921" y="10216"/>
                    <a:pt x="1865" y="10192"/>
                    <a:pt x="1811" y="10169"/>
                  </a:cubicBezTo>
                  <a:cubicBezTo>
                    <a:pt x="1278" y="9935"/>
                    <a:pt x="727" y="9695"/>
                    <a:pt x="144" y="9689"/>
                  </a:cubicBezTo>
                  <a:cubicBezTo>
                    <a:pt x="72" y="9429"/>
                    <a:pt x="299" y="9159"/>
                    <a:pt x="558" y="9054"/>
                  </a:cubicBezTo>
                  <a:cubicBezTo>
                    <a:pt x="706" y="8994"/>
                    <a:pt x="871" y="8967"/>
                    <a:pt x="1027" y="8941"/>
                  </a:cubicBezTo>
                  <a:cubicBezTo>
                    <a:pt x="1158" y="8919"/>
                    <a:pt x="1291" y="8896"/>
                    <a:pt x="1419" y="8855"/>
                  </a:cubicBezTo>
                  <a:cubicBezTo>
                    <a:pt x="1653" y="8780"/>
                    <a:pt x="1863" y="8647"/>
                    <a:pt x="2066" y="8517"/>
                  </a:cubicBezTo>
                  <a:cubicBezTo>
                    <a:pt x="2221" y="8418"/>
                    <a:pt x="2379" y="8315"/>
                    <a:pt x="2548" y="8242"/>
                  </a:cubicBezTo>
                  <a:cubicBezTo>
                    <a:pt x="2833" y="8116"/>
                    <a:pt x="3155" y="8058"/>
                    <a:pt x="3564" y="8058"/>
                  </a:cubicBezTo>
                  <a:cubicBezTo>
                    <a:pt x="3836" y="8058"/>
                    <a:pt x="4114" y="8084"/>
                    <a:pt x="4384" y="8110"/>
                  </a:cubicBezTo>
                  <a:cubicBezTo>
                    <a:pt x="4483" y="8118"/>
                    <a:pt x="4579" y="8127"/>
                    <a:pt x="4676" y="8133"/>
                  </a:cubicBezTo>
                  <a:cubicBezTo>
                    <a:pt x="4708" y="8137"/>
                    <a:pt x="4742" y="8140"/>
                    <a:pt x="4776" y="8140"/>
                  </a:cubicBezTo>
                  <a:cubicBezTo>
                    <a:pt x="4920" y="8140"/>
                    <a:pt x="5019" y="8103"/>
                    <a:pt x="5081" y="8028"/>
                  </a:cubicBezTo>
                  <a:cubicBezTo>
                    <a:pt x="5149" y="7942"/>
                    <a:pt x="5147" y="7833"/>
                    <a:pt x="5147" y="7726"/>
                  </a:cubicBezTo>
                  <a:cubicBezTo>
                    <a:pt x="5147" y="7679"/>
                    <a:pt x="5145" y="7628"/>
                    <a:pt x="5151" y="7583"/>
                  </a:cubicBezTo>
                  <a:cubicBezTo>
                    <a:pt x="5175" y="7426"/>
                    <a:pt x="5276" y="7302"/>
                    <a:pt x="5383" y="7169"/>
                  </a:cubicBezTo>
                  <a:cubicBezTo>
                    <a:pt x="5417" y="7126"/>
                    <a:pt x="5454" y="7081"/>
                    <a:pt x="5486" y="7036"/>
                  </a:cubicBezTo>
                  <a:cubicBezTo>
                    <a:pt x="5631" y="6835"/>
                    <a:pt x="5687" y="6552"/>
                    <a:pt x="5516" y="6402"/>
                  </a:cubicBezTo>
                  <a:cubicBezTo>
                    <a:pt x="5415" y="6314"/>
                    <a:pt x="5280" y="6306"/>
                    <a:pt x="5136" y="6304"/>
                  </a:cubicBezTo>
                  <a:lnTo>
                    <a:pt x="3909" y="6289"/>
                  </a:lnTo>
                  <a:lnTo>
                    <a:pt x="3806" y="6057"/>
                  </a:lnTo>
                  <a:cubicBezTo>
                    <a:pt x="4063" y="5959"/>
                    <a:pt x="4301" y="5819"/>
                    <a:pt x="4511" y="5639"/>
                  </a:cubicBezTo>
                  <a:cubicBezTo>
                    <a:pt x="4534" y="5620"/>
                    <a:pt x="4558" y="5599"/>
                    <a:pt x="4582" y="5577"/>
                  </a:cubicBezTo>
                  <a:cubicBezTo>
                    <a:pt x="4624" y="5539"/>
                    <a:pt x="4669" y="5498"/>
                    <a:pt x="4717" y="5464"/>
                  </a:cubicBezTo>
                  <a:cubicBezTo>
                    <a:pt x="4815" y="5389"/>
                    <a:pt x="4926" y="5327"/>
                    <a:pt x="5034" y="5269"/>
                  </a:cubicBezTo>
                  <a:lnTo>
                    <a:pt x="5856" y="4819"/>
                  </a:lnTo>
                  <a:cubicBezTo>
                    <a:pt x="6148" y="4658"/>
                    <a:pt x="6448" y="4493"/>
                    <a:pt x="6780" y="4429"/>
                  </a:cubicBezTo>
                  <a:cubicBezTo>
                    <a:pt x="6868" y="4412"/>
                    <a:pt x="6955" y="4403"/>
                    <a:pt x="7043" y="4403"/>
                  </a:cubicBezTo>
                  <a:cubicBezTo>
                    <a:pt x="7309" y="4403"/>
                    <a:pt x="7547" y="4485"/>
                    <a:pt x="7714" y="4632"/>
                  </a:cubicBezTo>
                  <a:cubicBezTo>
                    <a:pt x="7729" y="4645"/>
                    <a:pt x="7746" y="4662"/>
                    <a:pt x="7761" y="4677"/>
                  </a:cubicBezTo>
                  <a:cubicBezTo>
                    <a:pt x="7827" y="4739"/>
                    <a:pt x="7894" y="4804"/>
                    <a:pt x="7986" y="4823"/>
                  </a:cubicBezTo>
                  <a:cubicBezTo>
                    <a:pt x="8001" y="4826"/>
                    <a:pt x="8016" y="4827"/>
                    <a:pt x="8031" y="4827"/>
                  </a:cubicBezTo>
                  <a:cubicBezTo>
                    <a:pt x="8105" y="4827"/>
                    <a:pt x="8173" y="4795"/>
                    <a:pt x="8228" y="4731"/>
                  </a:cubicBezTo>
                  <a:cubicBezTo>
                    <a:pt x="8320" y="4624"/>
                    <a:pt x="8369" y="4435"/>
                    <a:pt x="8346" y="4272"/>
                  </a:cubicBezTo>
                  <a:cubicBezTo>
                    <a:pt x="8301" y="3960"/>
                    <a:pt x="8153" y="3670"/>
                    <a:pt x="7928" y="3452"/>
                  </a:cubicBezTo>
                  <a:cubicBezTo>
                    <a:pt x="8264" y="3295"/>
                    <a:pt x="8620" y="3154"/>
                    <a:pt x="8959" y="3154"/>
                  </a:cubicBezTo>
                  <a:cubicBezTo>
                    <a:pt x="9126" y="3154"/>
                    <a:pt x="9280" y="3190"/>
                    <a:pt x="9415" y="3263"/>
                  </a:cubicBezTo>
                  <a:cubicBezTo>
                    <a:pt x="9505" y="3313"/>
                    <a:pt x="9591" y="3379"/>
                    <a:pt x="9674" y="3445"/>
                  </a:cubicBezTo>
                  <a:cubicBezTo>
                    <a:pt x="9813" y="3555"/>
                    <a:pt x="9957" y="3668"/>
                    <a:pt x="10137" y="3700"/>
                  </a:cubicBezTo>
                  <a:lnTo>
                    <a:pt x="10167" y="3705"/>
                  </a:lnTo>
                  <a:lnTo>
                    <a:pt x="10169" y="3673"/>
                  </a:lnTo>
                  <a:cubicBezTo>
                    <a:pt x="10171" y="3392"/>
                    <a:pt x="10053" y="3111"/>
                    <a:pt x="9850" y="2916"/>
                  </a:cubicBezTo>
                  <a:lnTo>
                    <a:pt x="12267" y="2404"/>
                  </a:lnTo>
                  <a:cubicBezTo>
                    <a:pt x="12395" y="2378"/>
                    <a:pt x="12530" y="2351"/>
                    <a:pt x="12661" y="2351"/>
                  </a:cubicBezTo>
                  <a:cubicBezTo>
                    <a:pt x="12785" y="2351"/>
                    <a:pt x="12886" y="2374"/>
                    <a:pt x="12974" y="2423"/>
                  </a:cubicBezTo>
                  <a:cubicBezTo>
                    <a:pt x="13325" y="2621"/>
                    <a:pt x="13310" y="3165"/>
                    <a:pt x="13113" y="3602"/>
                  </a:cubicBezTo>
                  <a:lnTo>
                    <a:pt x="13109" y="3613"/>
                  </a:lnTo>
                  <a:cubicBezTo>
                    <a:pt x="13074" y="3685"/>
                    <a:pt x="13038" y="3765"/>
                    <a:pt x="13044" y="3848"/>
                  </a:cubicBezTo>
                  <a:cubicBezTo>
                    <a:pt x="13055" y="4020"/>
                    <a:pt x="13220" y="4097"/>
                    <a:pt x="13368" y="4097"/>
                  </a:cubicBezTo>
                  <a:cubicBezTo>
                    <a:pt x="13484" y="4097"/>
                    <a:pt x="13589" y="4054"/>
                    <a:pt x="13657" y="3981"/>
                  </a:cubicBezTo>
                  <a:cubicBezTo>
                    <a:pt x="13829" y="3799"/>
                    <a:pt x="13835" y="3529"/>
                    <a:pt x="13831" y="3268"/>
                  </a:cubicBezTo>
                  <a:lnTo>
                    <a:pt x="13816" y="2636"/>
                  </a:lnTo>
                  <a:cubicBezTo>
                    <a:pt x="13814" y="2569"/>
                    <a:pt x="13820" y="2348"/>
                    <a:pt x="13953" y="2331"/>
                  </a:cubicBezTo>
                  <a:cubicBezTo>
                    <a:pt x="13959" y="2330"/>
                    <a:pt x="13966" y="2330"/>
                    <a:pt x="13972" y="2330"/>
                  </a:cubicBezTo>
                  <a:cubicBezTo>
                    <a:pt x="14033" y="2330"/>
                    <a:pt x="14088" y="2374"/>
                    <a:pt x="14137" y="2417"/>
                  </a:cubicBezTo>
                  <a:cubicBezTo>
                    <a:pt x="14193" y="2462"/>
                    <a:pt x="14246" y="2509"/>
                    <a:pt x="14300" y="2556"/>
                  </a:cubicBezTo>
                  <a:cubicBezTo>
                    <a:pt x="14525" y="2753"/>
                    <a:pt x="14758" y="2955"/>
                    <a:pt x="15024" y="3101"/>
                  </a:cubicBezTo>
                  <a:cubicBezTo>
                    <a:pt x="15260" y="3229"/>
                    <a:pt x="15508" y="3296"/>
                    <a:pt x="15738" y="3296"/>
                  </a:cubicBezTo>
                  <a:cubicBezTo>
                    <a:pt x="15873" y="3296"/>
                    <a:pt x="16002" y="3272"/>
                    <a:pt x="16119" y="3225"/>
                  </a:cubicBezTo>
                  <a:lnTo>
                    <a:pt x="16130" y="3220"/>
                  </a:lnTo>
                  <a:lnTo>
                    <a:pt x="16134" y="3210"/>
                  </a:lnTo>
                  <a:cubicBezTo>
                    <a:pt x="16181" y="3096"/>
                    <a:pt x="16123" y="2972"/>
                    <a:pt x="15960" y="2828"/>
                  </a:cubicBezTo>
                  <a:lnTo>
                    <a:pt x="15204" y="2166"/>
                  </a:lnTo>
                  <a:cubicBezTo>
                    <a:pt x="15350" y="2036"/>
                    <a:pt x="15538" y="1969"/>
                    <a:pt x="15767" y="1969"/>
                  </a:cubicBezTo>
                  <a:cubicBezTo>
                    <a:pt x="16020" y="1969"/>
                    <a:pt x="16320" y="2057"/>
                    <a:pt x="16588" y="2209"/>
                  </a:cubicBezTo>
                  <a:cubicBezTo>
                    <a:pt x="16712" y="2280"/>
                    <a:pt x="16834" y="2359"/>
                    <a:pt x="16954" y="2438"/>
                  </a:cubicBezTo>
                  <a:cubicBezTo>
                    <a:pt x="17267" y="2642"/>
                    <a:pt x="17589" y="2854"/>
                    <a:pt x="17964" y="2910"/>
                  </a:cubicBezTo>
                  <a:cubicBezTo>
                    <a:pt x="18002" y="2914"/>
                    <a:pt x="18041" y="2918"/>
                    <a:pt x="18079" y="2923"/>
                  </a:cubicBezTo>
                  <a:cubicBezTo>
                    <a:pt x="18182" y="2933"/>
                    <a:pt x="18278" y="2944"/>
                    <a:pt x="18366" y="2983"/>
                  </a:cubicBezTo>
                  <a:cubicBezTo>
                    <a:pt x="18458" y="3023"/>
                    <a:pt x="18536" y="3094"/>
                    <a:pt x="18611" y="3160"/>
                  </a:cubicBezTo>
                  <a:lnTo>
                    <a:pt x="18653" y="3199"/>
                  </a:lnTo>
                  <a:cubicBezTo>
                    <a:pt x="18973" y="3480"/>
                    <a:pt x="19360" y="3685"/>
                    <a:pt x="19774" y="3793"/>
                  </a:cubicBezTo>
                  <a:lnTo>
                    <a:pt x="19789" y="3797"/>
                  </a:lnTo>
                  <a:lnTo>
                    <a:pt x="19800" y="3788"/>
                  </a:lnTo>
                  <a:cubicBezTo>
                    <a:pt x="19862" y="3730"/>
                    <a:pt x="19892" y="3653"/>
                    <a:pt x="19885" y="3568"/>
                  </a:cubicBezTo>
                  <a:cubicBezTo>
                    <a:pt x="19868" y="3385"/>
                    <a:pt x="19686" y="3180"/>
                    <a:pt x="19513" y="3073"/>
                  </a:cubicBezTo>
                  <a:cubicBezTo>
                    <a:pt x="19088" y="2809"/>
                    <a:pt x="18636" y="2586"/>
                    <a:pt x="18167" y="2413"/>
                  </a:cubicBezTo>
                  <a:cubicBezTo>
                    <a:pt x="18060" y="2372"/>
                    <a:pt x="17966" y="2331"/>
                    <a:pt x="17927" y="2248"/>
                  </a:cubicBezTo>
                  <a:cubicBezTo>
                    <a:pt x="17897" y="2179"/>
                    <a:pt x="17919" y="2117"/>
                    <a:pt x="17944" y="2079"/>
                  </a:cubicBezTo>
                  <a:cubicBezTo>
                    <a:pt x="18002" y="1984"/>
                    <a:pt x="18131" y="1916"/>
                    <a:pt x="18248" y="1914"/>
                  </a:cubicBezTo>
                  <a:lnTo>
                    <a:pt x="18259" y="1914"/>
                  </a:lnTo>
                  <a:cubicBezTo>
                    <a:pt x="18345" y="1914"/>
                    <a:pt x="18431" y="1931"/>
                    <a:pt x="18514" y="1946"/>
                  </a:cubicBezTo>
                  <a:cubicBezTo>
                    <a:pt x="18598" y="1963"/>
                    <a:pt x="18686" y="1980"/>
                    <a:pt x="18773" y="1980"/>
                  </a:cubicBezTo>
                  <a:cubicBezTo>
                    <a:pt x="18801" y="1980"/>
                    <a:pt x="18825" y="1980"/>
                    <a:pt x="18848" y="1976"/>
                  </a:cubicBezTo>
                  <a:cubicBezTo>
                    <a:pt x="18932" y="1965"/>
                    <a:pt x="18992" y="1937"/>
                    <a:pt x="19033" y="1892"/>
                  </a:cubicBezTo>
                  <a:cubicBezTo>
                    <a:pt x="19078" y="1839"/>
                    <a:pt x="19088" y="1774"/>
                    <a:pt x="19067" y="1710"/>
                  </a:cubicBezTo>
                  <a:cubicBezTo>
                    <a:pt x="19020" y="1573"/>
                    <a:pt x="18829" y="1459"/>
                    <a:pt x="18673" y="1427"/>
                  </a:cubicBezTo>
                  <a:cubicBezTo>
                    <a:pt x="18523" y="1397"/>
                    <a:pt x="18336" y="1314"/>
                    <a:pt x="18281" y="1202"/>
                  </a:cubicBezTo>
                  <a:cubicBezTo>
                    <a:pt x="18261" y="1166"/>
                    <a:pt x="18259" y="1127"/>
                    <a:pt x="18274" y="1087"/>
                  </a:cubicBezTo>
                  <a:lnTo>
                    <a:pt x="20044" y="1001"/>
                  </a:lnTo>
                  <a:lnTo>
                    <a:pt x="20050" y="997"/>
                  </a:lnTo>
                  <a:cubicBezTo>
                    <a:pt x="20207" y="868"/>
                    <a:pt x="20400" y="810"/>
                    <a:pt x="20661" y="810"/>
                  </a:cubicBezTo>
                  <a:cubicBezTo>
                    <a:pt x="20811" y="810"/>
                    <a:pt x="20965" y="827"/>
                    <a:pt x="21130" y="847"/>
                  </a:cubicBezTo>
                  <a:cubicBezTo>
                    <a:pt x="21293" y="866"/>
                    <a:pt x="21460" y="885"/>
                    <a:pt x="21625" y="885"/>
                  </a:cubicBezTo>
                  <a:cubicBezTo>
                    <a:pt x="21724" y="885"/>
                    <a:pt x="21814" y="879"/>
                    <a:pt x="21897" y="864"/>
                  </a:cubicBezTo>
                  <a:cubicBezTo>
                    <a:pt x="22028" y="840"/>
                    <a:pt x="22156" y="797"/>
                    <a:pt x="22283" y="757"/>
                  </a:cubicBezTo>
                  <a:cubicBezTo>
                    <a:pt x="22463" y="697"/>
                    <a:pt x="22649" y="635"/>
                    <a:pt x="22838" y="635"/>
                  </a:cubicBezTo>
                  <a:lnTo>
                    <a:pt x="22846" y="635"/>
                  </a:lnTo>
                  <a:cubicBezTo>
                    <a:pt x="23035" y="637"/>
                    <a:pt x="23243" y="752"/>
                    <a:pt x="23339" y="911"/>
                  </a:cubicBezTo>
                  <a:cubicBezTo>
                    <a:pt x="23384" y="982"/>
                    <a:pt x="23425" y="1095"/>
                    <a:pt x="23365" y="1217"/>
                  </a:cubicBezTo>
                  <a:lnTo>
                    <a:pt x="23350" y="1249"/>
                  </a:lnTo>
                  <a:lnTo>
                    <a:pt x="23830" y="1335"/>
                  </a:lnTo>
                  <a:lnTo>
                    <a:pt x="23838" y="1329"/>
                  </a:lnTo>
                  <a:cubicBezTo>
                    <a:pt x="24035" y="1202"/>
                    <a:pt x="24121" y="926"/>
                    <a:pt x="24031" y="712"/>
                  </a:cubicBezTo>
                  <a:cubicBezTo>
                    <a:pt x="24022" y="695"/>
                    <a:pt x="24014" y="677"/>
                    <a:pt x="24005" y="658"/>
                  </a:cubicBezTo>
                  <a:cubicBezTo>
                    <a:pt x="23982" y="609"/>
                    <a:pt x="23958" y="562"/>
                    <a:pt x="23962" y="512"/>
                  </a:cubicBezTo>
                  <a:cubicBezTo>
                    <a:pt x="23973" y="380"/>
                    <a:pt x="24162" y="337"/>
                    <a:pt x="24271" y="324"/>
                  </a:cubicBezTo>
                  <a:cubicBezTo>
                    <a:pt x="25426" y="189"/>
                    <a:pt x="26598" y="101"/>
                    <a:pt x="27759" y="65"/>
                  </a:cubicBezTo>
                  <a:cubicBezTo>
                    <a:pt x="27997" y="58"/>
                    <a:pt x="28177" y="54"/>
                    <a:pt x="28346" y="54"/>
                  </a:cubicBezTo>
                  <a:close/>
                  <a:moveTo>
                    <a:pt x="28346" y="0"/>
                  </a:moveTo>
                  <a:cubicBezTo>
                    <a:pt x="28177" y="0"/>
                    <a:pt x="27995" y="5"/>
                    <a:pt x="27759" y="11"/>
                  </a:cubicBezTo>
                  <a:cubicBezTo>
                    <a:pt x="26596" y="47"/>
                    <a:pt x="25419" y="135"/>
                    <a:pt x="24265" y="272"/>
                  </a:cubicBezTo>
                  <a:cubicBezTo>
                    <a:pt x="24046" y="298"/>
                    <a:pt x="23920" y="382"/>
                    <a:pt x="23909" y="508"/>
                  </a:cubicBezTo>
                  <a:cubicBezTo>
                    <a:pt x="23905" y="570"/>
                    <a:pt x="23932" y="628"/>
                    <a:pt x="23958" y="682"/>
                  </a:cubicBezTo>
                  <a:cubicBezTo>
                    <a:pt x="23967" y="699"/>
                    <a:pt x="23973" y="716"/>
                    <a:pt x="23982" y="733"/>
                  </a:cubicBezTo>
                  <a:cubicBezTo>
                    <a:pt x="24061" y="919"/>
                    <a:pt x="23988" y="1164"/>
                    <a:pt x="23819" y="1277"/>
                  </a:cubicBezTo>
                  <a:lnTo>
                    <a:pt x="23427" y="1209"/>
                  </a:lnTo>
                  <a:cubicBezTo>
                    <a:pt x="23465" y="1104"/>
                    <a:pt x="23453" y="990"/>
                    <a:pt x="23386" y="881"/>
                  </a:cubicBezTo>
                  <a:cubicBezTo>
                    <a:pt x="23277" y="707"/>
                    <a:pt x="23056" y="583"/>
                    <a:pt x="22846" y="581"/>
                  </a:cubicBezTo>
                  <a:lnTo>
                    <a:pt x="22838" y="581"/>
                  </a:lnTo>
                  <a:cubicBezTo>
                    <a:pt x="22641" y="581"/>
                    <a:pt x="22450" y="643"/>
                    <a:pt x="22266" y="705"/>
                  </a:cubicBezTo>
                  <a:cubicBezTo>
                    <a:pt x="22141" y="746"/>
                    <a:pt x="22015" y="789"/>
                    <a:pt x="21889" y="810"/>
                  </a:cubicBezTo>
                  <a:cubicBezTo>
                    <a:pt x="21807" y="825"/>
                    <a:pt x="21721" y="832"/>
                    <a:pt x="21625" y="832"/>
                  </a:cubicBezTo>
                  <a:cubicBezTo>
                    <a:pt x="21464" y="832"/>
                    <a:pt x="21297" y="812"/>
                    <a:pt x="21134" y="793"/>
                  </a:cubicBezTo>
                  <a:cubicBezTo>
                    <a:pt x="20978" y="776"/>
                    <a:pt x="20815" y="757"/>
                    <a:pt x="20661" y="757"/>
                  </a:cubicBezTo>
                  <a:cubicBezTo>
                    <a:pt x="20391" y="757"/>
                    <a:pt x="20187" y="817"/>
                    <a:pt x="20025" y="949"/>
                  </a:cubicBezTo>
                  <a:lnTo>
                    <a:pt x="18238" y="1035"/>
                  </a:lnTo>
                  <a:lnTo>
                    <a:pt x="18231" y="1050"/>
                  </a:lnTo>
                  <a:cubicBezTo>
                    <a:pt x="18203" y="1110"/>
                    <a:pt x="18203" y="1170"/>
                    <a:pt x="18233" y="1228"/>
                  </a:cubicBezTo>
                  <a:cubicBezTo>
                    <a:pt x="18298" y="1354"/>
                    <a:pt x="18495" y="1447"/>
                    <a:pt x="18662" y="1479"/>
                  </a:cubicBezTo>
                  <a:cubicBezTo>
                    <a:pt x="18801" y="1507"/>
                    <a:pt x="18977" y="1614"/>
                    <a:pt x="19015" y="1729"/>
                  </a:cubicBezTo>
                  <a:cubicBezTo>
                    <a:pt x="19033" y="1774"/>
                    <a:pt x="19024" y="1817"/>
                    <a:pt x="18992" y="1856"/>
                  </a:cubicBezTo>
                  <a:cubicBezTo>
                    <a:pt x="18960" y="1892"/>
                    <a:pt x="18910" y="1914"/>
                    <a:pt x="18842" y="1922"/>
                  </a:cubicBezTo>
                  <a:cubicBezTo>
                    <a:pt x="18817" y="1926"/>
                    <a:pt x="18793" y="1927"/>
                    <a:pt x="18768" y="1927"/>
                  </a:cubicBezTo>
                  <a:cubicBezTo>
                    <a:pt x="18687" y="1927"/>
                    <a:pt x="18605" y="1911"/>
                    <a:pt x="18523" y="1894"/>
                  </a:cubicBezTo>
                  <a:cubicBezTo>
                    <a:pt x="18437" y="1877"/>
                    <a:pt x="18349" y="1860"/>
                    <a:pt x="18259" y="1860"/>
                  </a:cubicBezTo>
                  <a:lnTo>
                    <a:pt x="18248" y="1860"/>
                  </a:lnTo>
                  <a:cubicBezTo>
                    <a:pt x="18113" y="1862"/>
                    <a:pt x="17966" y="1941"/>
                    <a:pt x="17899" y="2051"/>
                  </a:cubicBezTo>
                  <a:cubicBezTo>
                    <a:pt x="17854" y="2121"/>
                    <a:pt x="17848" y="2199"/>
                    <a:pt x="17880" y="2269"/>
                  </a:cubicBezTo>
                  <a:cubicBezTo>
                    <a:pt x="17929" y="2381"/>
                    <a:pt x="18056" y="2428"/>
                    <a:pt x="18150" y="2462"/>
                  </a:cubicBezTo>
                  <a:cubicBezTo>
                    <a:pt x="18615" y="2636"/>
                    <a:pt x="19063" y="2856"/>
                    <a:pt x="19485" y="3120"/>
                  </a:cubicBezTo>
                  <a:cubicBezTo>
                    <a:pt x="19645" y="3218"/>
                    <a:pt x="19817" y="3407"/>
                    <a:pt x="19832" y="3572"/>
                  </a:cubicBezTo>
                  <a:cubicBezTo>
                    <a:pt x="19838" y="3636"/>
                    <a:pt x="19817" y="3692"/>
                    <a:pt x="19774" y="3739"/>
                  </a:cubicBezTo>
                  <a:cubicBezTo>
                    <a:pt x="19373" y="3632"/>
                    <a:pt x="18998" y="3430"/>
                    <a:pt x="18688" y="3158"/>
                  </a:cubicBezTo>
                  <a:lnTo>
                    <a:pt x="18647" y="3122"/>
                  </a:lnTo>
                  <a:cubicBezTo>
                    <a:pt x="18570" y="3051"/>
                    <a:pt x="18488" y="2978"/>
                    <a:pt x="18388" y="2933"/>
                  </a:cubicBezTo>
                  <a:cubicBezTo>
                    <a:pt x="18291" y="2891"/>
                    <a:pt x="18186" y="2880"/>
                    <a:pt x="18086" y="2869"/>
                  </a:cubicBezTo>
                  <a:cubicBezTo>
                    <a:pt x="18047" y="2865"/>
                    <a:pt x="18008" y="2863"/>
                    <a:pt x="17972" y="2856"/>
                  </a:cubicBezTo>
                  <a:cubicBezTo>
                    <a:pt x="17610" y="2803"/>
                    <a:pt x="17291" y="2595"/>
                    <a:pt x="16982" y="2393"/>
                  </a:cubicBezTo>
                  <a:cubicBezTo>
                    <a:pt x="16862" y="2314"/>
                    <a:pt x="16740" y="2235"/>
                    <a:pt x="16616" y="2162"/>
                  </a:cubicBezTo>
                  <a:cubicBezTo>
                    <a:pt x="16339" y="2006"/>
                    <a:pt x="16031" y="1916"/>
                    <a:pt x="15767" y="1916"/>
                  </a:cubicBezTo>
                  <a:cubicBezTo>
                    <a:pt x="15512" y="1916"/>
                    <a:pt x="15303" y="1995"/>
                    <a:pt x="15146" y="2149"/>
                  </a:cubicBezTo>
                  <a:lnTo>
                    <a:pt x="15125" y="2169"/>
                  </a:lnTo>
                  <a:lnTo>
                    <a:pt x="15924" y="2867"/>
                  </a:lnTo>
                  <a:cubicBezTo>
                    <a:pt x="16063" y="2989"/>
                    <a:pt x="16117" y="3092"/>
                    <a:pt x="16089" y="3180"/>
                  </a:cubicBezTo>
                  <a:cubicBezTo>
                    <a:pt x="15981" y="3221"/>
                    <a:pt x="15863" y="3242"/>
                    <a:pt x="15739" y="3242"/>
                  </a:cubicBezTo>
                  <a:cubicBezTo>
                    <a:pt x="15517" y="3242"/>
                    <a:pt x="15278" y="3177"/>
                    <a:pt x="15050" y="3053"/>
                  </a:cubicBezTo>
                  <a:cubicBezTo>
                    <a:pt x="14788" y="2912"/>
                    <a:pt x="14559" y="2711"/>
                    <a:pt x="14336" y="2518"/>
                  </a:cubicBezTo>
                  <a:cubicBezTo>
                    <a:pt x="14281" y="2468"/>
                    <a:pt x="14227" y="2421"/>
                    <a:pt x="14171" y="2376"/>
                  </a:cubicBezTo>
                  <a:cubicBezTo>
                    <a:pt x="14112" y="2324"/>
                    <a:pt x="14045" y="2276"/>
                    <a:pt x="13972" y="2276"/>
                  </a:cubicBezTo>
                  <a:cubicBezTo>
                    <a:pt x="13963" y="2276"/>
                    <a:pt x="13955" y="2276"/>
                    <a:pt x="13946" y="2278"/>
                  </a:cubicBezTo>
                  <a:cubicBezTo>
                    <a:pt x="13826" y="2295"/>
                    <a:pt x="13756" y="2428"/>
                    <a:pt x="13762" y="2638"/>
                  </a:cubicBezTo>
                  <a:lnTo>
                    <a:pt x="13777" y="3270"/>
                  </a:lnTo>
                  <a:cubicBezTo>
                    <a:pt x="13781" y="3518"/>
                    <a:pt x="13775" y="3778"/>
                    <a:pt x="13619" y="3945"/>
                  </a:cubicBezTo>
                  <a:cubicBezTo>
                    <a:pt x="13561" y="4007"/>
                    <a:pt x="13466" y="4043"/>
                    <a:pt x="13368" y="4043"/>
                  </a:cubicBezTo>
                  <a:cubicBezTo>
                    <a:pt x="13244" y="4043"/>
                    <a:pt x="13106" y="3981"/>
                    <a:pt x="13098" y="3846"/>
                  </a:cubicBezTo>
                  <a:cubicBezTo>
                    <a:pt x="13094" y="3773"/>
                    <a:pt x="13126" y="3703"/>
                    <a:pt x="13156" y="3634"/>
                  </a:cubicBezTo>
                  <a:lnTo>
                    <a:pt x="13160" y="3623"/>
                  </a:lnTo>
                  <a:cubicBezTo>
                    <a:pt x="13361" y="3180"/>
                    <a:pt x="13398" y="2599"/>
                    <a:pt x="12999" y="2376"/>
                  </a:cubicBezTo>
                  <a:cubicBezTo>
                    <a:pt x="12905" y="2323"/>
                    <a:pt x="12794" y="2297"/>
                    <a:pt x="12661" y="2297"/>
                  </a:cubicBezTo>
                  <a:cubicBezTo>
                    <a:pt x="12526" y="2297"/>
                    <a:pt x="12387" y="2325"/>
                    <a:pt x="12256" y="2353"/>
                  </a:cubicBezTo>
                  <a:lnTo>
                    <a:pt x="9734" y="2886"/>
                  </a:lnTo>
                  <a:lnTo>
                    <a:pt x="9775" y="2923"/>
                  </a:lnTo>
                  <a:cubicBezTo>
                    <a:pt x="9983" y="3101"/>
                    <a:pt x="10107" y="3366"/>
                    <a:pt x="10116" y="3640"/>
                  </a:cubicBezTo>
                  <a:cubicBezTo>
                    <a:pt x="9963" y="3606"/>
                    <a:pt x="9839" y="3508"/>
                    <a:pt x="9706" y="3403"/>
                  </a:cubicBezTo>
                  <a:cubicBezTo>
                    <a:pt x="9623" y="3336"/>
                    <a:pt x="9535" y="3268"/>
                    <a:pt x="9439" y="3216"/>
                  </a:cubicBezTo>
                  <a:cubicBezTo>
                    <a:pt x="9297" y="3139"/>
                    <a:pt x="9134" y="3101"/>
                    <a:pt x="8959" y="3101"/>
                  </a:cubicBezTo>
                  <a:cubicBezTo>
                    <a:pt x="8599" y="3101"/>
                    <a:pt x="8222" y="3255"/>
                    <a:pt x="7870" y="3420"/>
                  </a:cubicBezTo>
                  <a:lnTo>
                    <a:pt x="7834" y="3437"/>
                  </a:lnTo>
                  <a:lnTo>
                    <a:pt x="7864" y="3465"/>
                  </a:lnTo>
                  <a:cubicBezTo>
                    <a:pt x="8095" y="3677"/>
                    <a:pt x="8247" y="3966"/>
                    <a:pt x="8292" y="4279"/>
                  </a:cubicBezTo>
                  <a:cubicBezTo>
                    <a:pt x="8314" y="4427"/>
                    <a:pt x="8269" y="4602"/>
                    <a:pt x="8187" y="4697"/>
                  </a:cubicBezTo>
                  <a:cubicBezTo>
                    <a:pt x="8144" y="4747"/>
                    <a:pt x="8093" y="4774"/>
                    <a:pt x="8036" y="4774"/>
                  </a:cubicBezTo>
                  <a:cubicBezTo>
                    <a:pt x="8023" y="4774"/>
                    <a:pt x="8010" y="4772"/>
                    <a:pt x="7997" y="4769"/>
                  </a:cubicBezTo>
                  <a:cubicBezTo>
                    <a:pt x="7920" y="4754"/>
                    <a:pt x="7862" y="4699"/>
                    <a:pt x="7797" y="4639"/>
                  </a:cubicBezTo>
                  <a:cubicBezTo>
                    <a:pt x="7782" y="4622"/>
                    <a:pt x="7765" y="4607"/>
                    <a:pt x="7748" y="4592"/>
                  </a:cubicBezTo>
                  <a:cubicBezTo>
                    <a:pt x="7572" y="4435"/>
                    <a:pt x="7324" y="4350"/>
                    <a:pt x="7043" y="4350"/>
                  </a:cubicBezTo>
                  <a:cubicBezTo>
                    <a:pt x="6953" y="4350"/>
                    <a:pt x="6861" y="4358"/>
                    <a:pt x="6769" y="4375"/>
                  </a:cubicBezTo>
                  <a:cubicBezTo>
                    <a:pt x="6430" y="4442"/>
                    <a:pt x="6124" y="4609"/>
                    <a:pt x="5831" y="4772"/>
                  </a:cubicBezTo>
                  <a:lnTo>
                    <a:pt x="5008" y="5222"/>
                  </a:lnTo>
                  <a:cubicBezTo>
                    <a:pt x="4899" y="5282"/>
                    <a:pt x="4785" y="5344"/>
                    <a:pt x="4684" y="5421"/>
                  </a:cubicBezTo>
                  <a:cubicBezTo>
                    <a:pt x="4635" y="5457"/>
                    <a:pt x="4590" y="5498"/>
                    <a:pt x="4545" y="5539"/>
                  </a:cubicBezTo>
                  <a:cubicBezTo>
                    <a:pt x="4522" y="5558"/>
                    <a:pt x="4498" y="5579"/>
                    <a:pt x="4477" y="5599"/>
                  </a:cubicBezTo>
                  <a:cubicBezTo>
                    <a:pt x="4262" y="5779"/>
                    <a:pt x="4022" y="5920"/>
                    <a:pt x="3759" y="6016"/>
                  </a:cubicBezTo>
                  <a:lnTo>
                    <a:pt x="3733" y="6027"/>
                  </a:lnTo>
                  <a:lnTo>
                    <a:pt x="3872" y="6342"/>
                  </a:lnTo>
                  <a:lnTo>
                    <a:pt x="5134" y="6357"/>
                  </a:lnTo>
                  <a:cubicBezTo>
                    <a:pt x="5267" y="6359"/>
                    <a:pt x="5394" y="6366"/>
                    <a:pt x="5479" y="6443"/>
                  </a:cubicBezTo>
                  <a:cubicBezTo>
                    <a:pt x="5627" y="6571"/>
                    <a:pt x="5569" y="6828"/>
                    <a:pt x="5443" y="7006"/>
                  </a:cubicBezTo>
                  <a:cubicBezTo>
                    <a:pt x="5411" y="7049"/>
                    <a:pt x="5374" y="7094"/>
                    <a:pt x="5340" y="7137"/>
                  </a:cubicBezTo>
                  <a:cubicBezTo>
                    <a:pt x="5233" y="7268"/>
                    <a:pt x="5124" y="7405"/>
                    <a:pt x="5100" y="7574"/>
                  </a:cubicBezTo>
                  <a:cubicBezTo>
                    <a:pt x="5091" y="7625"/>
                    <a:pt x="5094" y="7677"/>
                    <a:pt x="5094" y="7726"/>
                  </a:cubicBezTo>
                  <a:cubicBezTo>
                    <a:pt x="5094" y="7829"/>
                    <a:pt x="5096" y="7923"/>
                    <a:pt x="5038" y="7994"/>
                  </a:cubicBezTo>
                  <a:cubicBezTo>
                    <a:pt x="4989" y="8056"/>
                    <a:pt x="4905" y="8086"/>
                    <a:pt x="4776" y="8086"/>
                  </a:cubicBezTo>
                  <a:cubicBezTo>
                    <a:pt x="4744" y="8086"/>
                    <a:pt x="4710" y="8084"/>
                    <a:pt x="4680" y="8082"/>
                  </a:cubicBezTo>
                  <a:cubicBezTo>
                    <a:pt x="4584" y="8073"/>
                    <a:pt x="4487" y="8065"/>
                    <a:pt x="4391" y="8056"/>
                  </a:cubicBezTo>
                  <a:cubicBezTo>
                    <a:pt x="4119" y="8030"/>
                    <a:pt x="3838" y="8005"/>
                    <a:pt x="3564" y="8005"/>
                  </a:cubicBezTo>
                  <a:cubicBezTo>
                    <a:pt x="3148" y="8005"/>
                    <a:pt x="2818" y="8065"/>
                    <a:pt x="2527" y="8193"/>
                  </a:cubicBezTo>
                  <a:cubicBezTo>
                    <a:pt x="2355" y="8268"/>
                    <a:pt x="2193" y="8373"/>
                    <a:pt x="2036" y="8472"/>
                  </a:cubicBezTo>
                  <a:cubicBezTo>
                    <a:pt x="1837" y="8600"/>
                    <a:pt x="1629" y="8733"/>
                    <a:pt x="1402" y="8804"/>
                  </a:cubicBezTo>
                  <a:cubicBezTo>
                    <a:pt x="1278" y="8844"/>
                    <a:pt x="1147" y="8866"/>
                    <a:pt x="1019" y="8887"/>
                  </a:cubicBezTo>
                  <a:cubicBezTo>
                    <a:pt x="858" y="8915"/>
                    <a:pt x="693" y="8943"/>
                    <a:pt x="537" y="9005"/>
                  </a:cubicBezTo>
                  <a:cubicBezTo>
                    <a:pt x="249" y="9123"/>
                    <a:pt x="1" y="9429"/>
                    <a:pt x="99" y="9723"/>
                  </a:cubicBezTo>
                  <a:lnTo>
                    <a:pt x="106" y="9740"/>
                  </a:lnTo>
                  <a:lnTo>
                    <a:pt x="125" y="9740"/>
                  </a:lnTo>
                  <a:cubicBezTo>
                    <a:pt x="704" y="9744"/>
                    <a:pt x="1256" y="9984"/>
                    <a:pt x="1790" y="10218"/>
                  </a:cubicBezTo>
                  <a:cubicBezTo>
                    <a:pt x="1843" y="10241"/>
                    <a:pt x="1899" y="10265"/>
                    <a:pt x="1953" y="10289"/>
                  </a:cubicBezTo>
                  <a:cubicBezTo>
                    <a:pt x="2210" y="10400"/>
                    <a:pt x="2546" y="10526"/>
                    <a:pt x="2863" y="10526"/>
                  </a:cubicBezTo>
                  <a:cubicBezTo>
                    <a:pt x="3033" y="10526"/>
                    <a:pt x="3189" y="10490"/>
                    <a:pt x="3324" y="10417"/>
                  </a:cubicBezTo>
                  <a:cubicBezTo>
                    <a:pt x="3377" y="10387"/>
                    <a:pt x="3429" y="10351"/>
                    <a:pt x="3478" y="10316"/>
                  </a:cubicBezTo>
                  <a:cubicBezTo>
                    <a:pt x="3564" y="10259"/>
                    <a:pt x="3643" y="10203"/>
                    <a:pt x="3735" y="10175"/>
                  </a:cubicBezTo>
                  <a:cubicBezTo>
                    <a:pt x="3780" y="10162"/>
                    <a:pt x="3825" y="10156"/>
                    <a:pt x="3872" y="10156"/>
                  </a:cubicBezTo>
                  <a:cubicBezTo>
                    <a:pt x="4174" y="10156"/>
                    <a:pt x="4451" y="10443"/>
                    <a:pt x="4633" y="10663"/>
                  </a:cubicBezTo>
                  <a:cubicBezTo>
                    <a:pt x="4648" y="10678"/>
                    <a:pt x="4644" y="10685"/>
                    <a:pt x="4644" y="10689"/>
                  </a:cubicBezTo>
                  <a:cubicBezTo>
                    <a:pt x="4631" y="10717"/>
                    <a:pt x="4567" y="10749"/>
                    <a:pt x="4498" y="10749"/>
                  </a:cubicBezTo>
                  <a:cubicBezTo>
                    <a:pt x="4485" y="10749"/>
                    <a:pt x="4474" y="10749"/>
                    <a:pt x="4464" y="10747"/>
                  </a:cubicBezTo>
                  <a:lnTo>
                    <a:pt x="4451" y="10798"/>
                  </a:lnTo>
                  <a:cubicBezTo>
                    <a:pt x="4532" y="10824"/>
                    <a:pt x="4592" y="10908"/>
                    <a:pt x="4597" y="10996"/>
                  </a:cubicBezTo>
                  <a:cubicBezTo>
                    <a:pt x="4522" y="11094"/>
                    <a:pt x="4402" y="11115"/>
                    <a:pt x="4314" y="11115"/>
                  </a:cubicBezTo>
                  <a:cubicBezTo>
                    <a:pt x="4237" y="11115"/>
                    <a:pt x="4151" y="11098"/>
                    <a:pt x="4074" y="11068"/>
                  </a:cubicBezTo>
                  <a:cubicBezTo>
                    <a:pt x="4005" y="11041"/>
                    <a:pt x="3939" y="11006"/>
                    <a:pt x="3875" y="10972"/>
                  </a:cubicBezTo>
                  <a:cubicBezTo>
                    <a:pt x="3759" y="10912"/>
                    <a:pt x="3639" y="10850"/>
                    <a:pt x="3506" y="10828"/>
                  </a:cubicBezTo>
                  <a:cubicBezTo>
                    <a:pt x="3470" y="10822"/>
                    <a:pt x="3433" y="10820"/>
                    <a:pt x="3395" y="10820"/>
                  </a:cubicBezTo>
                  <a:cubicBezTo>
                    <a:pt x="3210" y="10820"/>
                    <a:pt x="3028" y="10891"/>
                    <a:pt x="2855" y="10961"/>
                  </a:cubicBezTo>
                  <a:cubicBezTo>
                    <a:pt x="2692" y="11026"/>
                    <a:pt x="2525" y="11092"/>
                    <a:pt x="2353" y="11100"/>
                  </a:cubicBezTo>
                  <a:cubicBezTo>
                    <a:pt x="2338" y="11101"/>
                    <a:pt x="2323" y="11102"/>
                    <a:pt x="2308" y="11102"/>
                  </a:cubicBezTo>
                  <a:cubicBezTo>
                    <a:pt x="2211" y="11102"/>
                    <a:pt x="2114" y="11085"/>
                    <a:pt x="2019" y="11071"/>
                  </a:cubicBezTo>
                  <a:cubicBezTo>
                    <a:pt x="1927" y="11056"/>
                    <a:pt x="1833" y="11038"/>
                    <a:pt x="1738" y="11036"/>
                  </a:cubicBezTo>
                  <a:lnTo>
                    <a:pt x="1723" y="11036"/>
                  </a:lnTo>
                  <a:cubicBezTo>
                    <a:pt x="1516" y="11036"/>
                    <a:pt x="1269" y="11135"/>
                    <a:pt x="1216" y="11349"/>
                  </a:cubicBezTo>
                  <a:lnTo>
                    <a:pt x="1207" y="11381"/>
                  </a:lnTo>
                  <a:lnTo>
                    <a:pt x="1239" y="11381"/>
                  </a:lnTo>
                  <a:cubicBezTo>
                    <a:pt x="1475" y="11394"/>
                    <a:pt x="1708" y="11458"/>
                    <a:pt x="1933" y="11520"/>
                  </a:cubicBezTo>
                  <a:cubicBezTo>
                    <a:pt x="2154" y="11580"/>
                    <a:pt x="2383" y="11643"/>
                    <a:pt x="2615" y="11660"/>
                  </a:cubicBezTo>
                  <a:cubicBezTo>
                    <a:pt x="2625" y="11775"/>
                    <a:pt x="2617" y="11891"/>
                    <a:pt x="2593" y="12005"/>
                  </a:cubicBezTo>
                  <a:cubicBezTo>
                    <a:pt x="2514" y="12022"/>
                    <a:pt x="2431" y="12030"/>
                    <a:pt x="2349" y="12030"/>
                  </a:cubicBezTo>
                  <a:cubicBezTo>
                    <a:pt x="2285" y="12030"/>
                    <a:pt x="2221" y="12025"/>
                    <a:pt x="2158" y="12015"/>
                  </a:cubicBezTo>
                  <a:lnTo>
                    <a:pt x="2135" y="12011"/>
                  </a:lnTo>
                  <a:lnTo>
                    <a:pt x="2128" y="12035"/>
                  </a:lnTo>
                  <a:cubicBezTo>
                    <a:pt x="2053" y="12285"/>
                    <a:pt x="2394" y="12444"/>
                    <a:pt x="2501" y="12489"/>
                  </a:cubicBezTo>
                  <a:lnTo>
                    <a:pt x="3407" y="12855"/>
                  </a:lnTo>
                  <a:cubicBezTo>
                    <a:pt x="3673" y="12962"/>
                    <a:pt x="3949" y="13074"/>
                    <a:pt x="4245" y="13091"/>
                  </a:cubicBezTo>
                  <a:lnTo>
                    <a:pt x="4275" y="13091"/>
                  </a:lnTo>
                  <a:lnTo>
                    <a:pt x="4273" y="13061"/>
                  </a:lnTo>
                  <a:cubicBezTo>
                    <a:pt x="4260" y="12844"/>
                    <a:pt x="4269" y="12624"/>
                    <a:pt x="4297" y="12407"/>
                  </a:cubicBezTo>
                  <a:lnTo>
                    <a:pt x="4620" y="12407"/>
                  </a:lnTo>
                  <a:cubicBezTo>
                    <a:pt x="4674" y="12547"/>
                    <a:pt x="4742" y="12716"/>
                    <a:pt x="4879" y="12817"/>
                  </a:cubicBezTo>
                  <a:cubicBezTo>
                    <a:pt x="4941" y="12862"/>
                    <a:pt x="5023" y="12887"/>
                    <a:pt x="5102" y="12887"/>
                  </a:cubicBezTo>
                  <a:cubicBezTo>
                    <a:pt x="5216" y="12887"/>
                    <a:pt x="5308" y="12836"/>
                    <a:pt x="5353" y="12752"/>
                  </a:cubicBezTo>
                  <a:cubicBezTo>
                    <a:pt x="5374" y="12712"/>
                    <a:pt x="5383" y="12667"/>
                    <a:pt x="5389" y="12626"/>
                  </a:cubicBezTo>
                  <a:cubicBezTo>
                    <a:pt x="5400" y="12577"/>
                    <a:pt x="5409" y="12532"/>
                    <a:pt x="5434" y="12495"/>
                  </a:cubicBezTo>
                  <a:cubicBezTo>
                    <a:pt x="5466" y="12448"/>
                    <a:pt x="5522" y="12425"/>
                    <a:pt x="5595" y="12425"/>
                  </a:cubicBezTo>
                  <a:cubicBezTo>
                    <a:pt x="5655" y="12425"/>
                    <a:pt x="5723" y="12442"/>
                    <a:pt x="5788" y="12472"/>
                  </a:cubicBezTo>
                  <a:cubicBezTo>
                    <a:pt x="5807" y="12480"/>
                    <a:pt x="5828" y="12491"/>
                    <a:pt x="5850" y="12500"/>
                  </a:cubicBezTo>
                  <a:cubicBezTo>
                    <a:pt x="5940" y="12545"/>
                    <a:pt x="6034" y="12590"/>
                    <a:pt x="6133" y="12590"/>
                  </a:cubicBezTo>
                  <a:cubicBezTo>
                    <a:pt x="6156" y="12590"/>
                    <a:pt x="6180" y="12587"/>
                    <a:pt x="6201" y="12581"/>
                  </a:cubicBezTo>
                  <a:cubicBezTo>
                    <a:pt x="6278" y="12564"/>
                    <a:pt x="6345" y="12508"/>
                    <a:pt x="6381" y="12429"/>
                  </a:cubicBezTo>
                  <a:cubicBezTo>
                    <a:pt x="6413" y="12365"/>
                    <a:pt x="6420" y="12294"/>
                    <a:pt x="6403" y="12232"/>
                  </a:cubicBezTo>
                  <a:lnTo>
                    <a:pt x="6403" y="12232"/>
                  </a:lnTo>
                  <a:cubicBezTo>
                    <a:pt x="6797" y="12238"/>
                    <a:pt x="7180" y="12377"/>
                    <a:pt x="7551" y="12510"/>
                  </a:cubicBezTo>
                  <a:cubicBezTo>
                    <a:pt x="7920" y="12643"/>
                    <a:pt x="8301" y="12780"/>
                    <a:pt x="8697" y="12793"/>
                  </a:cubicBezTo>
                  <a:lnTo>
                    <a:pt x="8706" y="12793"/>
                  </a:lnTo>
                  <a:cubicBezTo>
                    <a:pt x="8757" y="12793"/>
                    <a:pt x="8811" y="12795"/>
                    <a:pt x="8852" y="12821"/>
                  </a:cubicBezTo>
                  <a:cubicBezTo>
                    <a:pt x="8896" y="12849"/>
                    <a:pt x="8920" y="12904"/>
                    <a:pt x="8941" y="12962"/>
                  </a:cubicBezTo>
                  <a:cubicBezTo>
                    <a:pt x="8952" y="12984"/>
                    <a:pt x="8961" y="13005"/>
                    <a:pt x="8971" y="13027"/>
                  </a:cubicBezTo>
                  <a:cubicBezTo>
                    <a:pt x="9076" y="13241"/>
                    <a:pt x="9321" y="13324"/>
                    <a:pt x="9556" y="13406"/>
                  </a:cubicBezTo>
                  <a:cubicBezTo>
                    <a:pt x="9805" y="13492"/>
                    <a:pt x="10041" y="13573"/>
                    <a:pt x="10103" y="13796"/>
                  </a:cubicBezTo>
                  <a:cubicBezTo>
                    <a:pt x="10113" y="13834"/>
                    <a:pt x="10118" y="13873"/>
                    <a:pt x="10122" y="13914"/>
                  </a:cubicBezTo>
                  <a:cubicBezTo>
                    <a:pt x="10126" y="13956"/>
                    <a:pt x="10133" y="13997"/>
                    <a:pt x="10143" y="14040"/>
                  </a:cubicBezTo>
                  <a:cubicBezTo>
                    <a:pt x="10191" y="14211"/>
                    <a:pt x="10345" y="14331"/>
                    <a:pt x="10458" y="14421"/>
                  </a:cubicBezTo>
                  <a:lnTo>
                    <a:pt x="11090" y="14916"/>
                  </a:lnTo>
                  <a:cubicBezTo>
                    <a:pt x="11234" y="15028"/>
                    <a:pt x="11382" y="15143"/>
                    <a:pt x="11495" y="15289"/>
                  </a:cubicBezTo>
                  <a:cubicBezTo>
                    <a:pt x="11688" y="15535"/>
                    <a:pt x="11718" y="15912"/>
                    <a:pt x="11682" y="16180"/>
                  </a:cubicBezTo>
                  <a:lnTo>
                    <a:pt x="11680" y="16204"/>
                  </a:lnTo>
                  <a:lnTo>
                    <a:pt x="11703" y="16210"/>
                  </a:lnTo>
                  <a:cubicBezTo>
                    <a:pt x="11875" y="16255"/>
                    <a:pt x="12029" y="16382"/>
                    <a:pt x="12127" y="16553"/>
                  </a:cubicBezTo>
                  <a:cubicBezTo>
                    <a:pt x="12224" y="16722"/>
                    <a:pt x="12249" y="16919"/>
                    <a:pt x="12200" y="17091"/>
                  </a:cubicBezTo>
                  <a:lnTo>
                    <a:pt x="12192" y="17119"/>
                  </a:lnTo>
                  <a:cubicBezTo>
                    <a:pt x="12177" y="17170"/>
                    <a:pt x="12160" y="17222"/>
                    <a:pt x="12170" y="17277"/>
                  </a:cubicBezTo>
                  <a:cubicBezTo>
                    <a:pt x="12194" y="17397"/>
                    <a:pt x="12314" y="17442"/>
                    <a:pt x="12429" y="17483"/>
                  </a:cubicBezTo>
                  <a:cubicBezTo>
                    <a:pt x="12539" y="17524"/>
                    <a:pt x="12639" y="17560"/>
                    <a:pt x="12652" y="17652"/>
                  </a:cubicBezTo>
                  <a:cubicBezTo>
                    <a:pt x="12669" y="17759"/>
                    <a:pt x="12573" y="17798"/>
                    <a:pt x="12414" y="17851"/>
                  </a:cubicBezTo>
                  <a:cubicBezTo>
                    <a:pt x="12294" y="17892"/>
                    <a:pt x="12172" y="17933"/>
                    <a:pt x="12108" y="18029"/>
                  </a:cubicBezTo>
                  <a:cubicBezTo>
                    <a:pt x="12061" y="18098"/>
                    <a:pt x="12055" y="18184"/>
                    <a:pt x="12055" y="18267"/>
                  </a:cubicBezTo>
                  <a:cubicBezTo>
                    <a:pt x="12057" y="18543"/>
                    <a:pt x="12108" y="18816"/>
                    <a:pt x="12204" y="19077"/>
                  </a:cubicBezTo>
                  <a:cubicBezTo>
                    <a:pt x="12239" y="19165"/>
                    <a:pt x="12297" y="19287"/>
                    <a:pt x="12410" y="19319"/>
                  </a:cubicBezTo>
                  <a:cubicBezTo>
                    <a:pt x="12429" y="19325"/>
                    <a:pt x="12449" y="19328"/>
                    <a:pt x="12468" y="19328"/>
                  </a:cubicBezTo>
                  <a:cubicBezTo>
                    <a:pt x="12590" y="19328"/>
                    <a:pt x="12691" y="19220"/>
                    <a:pt x="12779" y="19126"/>
                  </a:cubicBezTo>
                  <a:cubicBezTo>
                    <a:pt x="12794" y="19111"/>
                    <a:pt x="12809" y="19096"/>
                    <a:pt x="12824" y="19081"/>
                  </a:cubicBezTo>
                  <a:cubicBezTo>
                    <a:pt x="12972" y="18931"/>
                    <a:pt x="13184" y="18843"/>
                    <a:pt x="13406" y="18843"/>
                  </a:cubicBezTo>
                  <a:cubicBezTo>
                    <a:pt x="13496" y="18843"/>
                    <a:pt x="13584" y="18858"/>
                    <a:pt x="13666" y="18886"/>
                  </a:cubicBezTo>
                  <a:lnTo>
                    <a:pt x="13784" y="19752"/>
                  </a:lnTo>
                  <a:lnTo>
                    <a:pt x="14876" y="20317"/>
                  </a:lnTo>
                  <a:cubicBezTo>
                    <a:pt x="15043" y="20405"/>
                    <a:pt x="15232" y="20583"/>
                    <a:pt x="15253" y="20739"/>
                  </a:cubicBezTo>
                  <a:cubicBezTo>
                    <a:pt x="15262" y="20797"/>
                    <a:pt x="15247" y="20849"/>
                    <a:pt x="15208" y="20889"/>
                  </a:cubicBezTo>
                  <a:cubicBezTo>
                    <a:pt x="14626" y="20551"/>
                    <a:pt x="13957" y="20373"/>
                    <a:pt x="13280" y="20373"/>
                  </a:cubicBezTo>
                  <a:cubicBezTo>
                    <a:pt x="13205" y="20373"/>
                    <a:pt x="13130" y="20375"/>
                    <a:pt x="13055" y="20380"/>
                  </a:cubicBezTo>
                  <a:lnTo>
                    <a:pt x="13008" y="20382"/>
                  </a:lnTo>
                  <a:lnTo>
                    <a:pt x="13034" y="20420"/>
                  </a:lnTo>
                  <a:cubicBezTo>
                    <a:pt x="13293" y="20817"/>
                    <a:pt x="13771" y="20956"/>
                    <a:pt x="14231" y="21089"/>
                  </a:cubicBezTo>
                  <a:cubicBezTo>
                    <a:pt x="14289" y="21106"/>
                    <a:pt x="14347" y="21123"/>
                    <a:pt x="14405" y="21140"/>
                  </a:cubicBezTo>
                  <a:cubicBezTo>
                    <a:pt x="14713" y="21234"/>
                    <a:pt x="15431" y="21513"/>
                    <a:pt x="15465" y="22102"/>
                  </a:cubicBezTo>
                  <a:lnTo>
                    <a:pt x="15123" y="23381"/>
                  </a:lnTo>
                  <a:lnTo>
                    <a:pt x="14838" y="23257"/>
                  </a:lnTo>
                  <a:cubicBezTo>
                    <a:pt x="14737" y="23216"/>
                    <a:pt x="14628" y="23195"/>
                    <a:pt x="14512" y="23195"/>
                  </a:cubicBezTo>
                  <a:cubicBezTo>
                    <a:pt x="14167" y="23195"/>
                    <a:pt x="13841" y="23381"/>
                    <a:pt x="13683" y="23668"/>
                  </a:cubicBezTo>
                  <a:cubicBezTo>
                    <a:pt x="13627" y="23769"/>
                    <a:pt x="13591" y="23883"/>
                    <a:pt x="13554" y="23994"/>
                  </a:cubicBezTo>
                  <a:cubicBezTo>
                    <a:pt x="13501" y="24163"/>
                    <a:pt x="13447" y="24324"/>
                    <a:pt x="13331" y="24444"/>
                  </a:cubicBezTo>
                  <a:cubicBezTo>
                    <a:pt x="13312" y="24465"/>
                    <a:pt x="13289" y="24487"/>
                    <a:pt x="13267" y="24506"/>
                  </a:cubicBezTo>
                  <a:cubicBezTo>
                    <a:pt x="13207" y="24560"/>
                    <a:pt x="13145" y="24617"/>
                    <a:pt x="13117" y="24697"/>
                  </a:cubicBezTo>
                  <a:cubicBezTo>
                    <a:pt x="13094" y="24767"/>
                    <a:pt x="13098" y="24836"/>
                    <a:pt x="13132" y="24900"/>
                  </a:cubicBezTo>
                  <a:cubicBezTo>
                    <a:pt x="13229" y="25078"/>
                    <a:pt x="13520" y="25174"/>
                    <a:pt x="13640" y="25209"/>
                  </a:cubicBezTo>
                  <a:cubicBezTo>
                    <a:pt x="13799" y="25252"/>
                    <a:pt x="13996" y="25395"/>
                    <a:pt x="14032" y="25539"/>
                  </a:cubicBezTo>
                  <a:cubicBezTo>
                    <a:pt x="14049" y="25599"/>
                    <a:pt x="14034" y="25652"/>
                    <a:pt x="13989" y="25697"/>
                  </a:cubicBezTo>
                  <a:cubicBezTo>
                    <a:pt x="13931" y="25757"/>
                    <a:pt x="13844" y="25764"/>
                    <a:pt x="13751" y="25774"/>
                  </a:cubicBezTo>
                  <a:cubicBezTo>
                    <a:pt x="13691" y="25779"/>
                    <a:pt x="13629" y="25785"/>
                    <a:pt x="13571" y="25806"/>
                  </a:cubicBezTo>
                  <a:cubicBezTo>
                    <a:pt x="13462" y="25845"/>
                    <a:pt x="13383" y="25933"/>
                    <a:pt x="13349" y="26057"/>
                  </a:cubicBezTo>
                  <a:cubicBezTo>
                    <a:pt x="13297" y="26233"/>
                    <a:pt x="13340" y="26453"/>
                    <a:pt x="13456" y="26603"/>
                  </a:cubicBezTo>
                  <a:cubicBezTo>
                    <a:pt x="13576" y="26756"/>
                    <a:pt x="13741" y="26863"/>
                    <a:pt x="13899" y="26966"/>
                  </a:cubicBezTo>
                  <a:cubicBezTo>
                    <a:pt x="13989" y="27021"/>
                    <a:pt x="14081" y="27081"/>
                    <a:pt x="14163" y="27148"/>
                  </a:cubicBezTo>
                  <a:cubicBezTo>
                    <a:pt x="14390" y="27330"/>
                    <a:pt x="14555" y="27651"/>
                    <a:pt x="14416" y="27887"/>
                  </a:cubicBezTo>
                  <a:cubicBezTo>
                    <a:pt x="14388" y="27930"/>
                    <a:pt x="14351" y="27975"/>
                    <a:pt x="14317" y="28017"/>
                  </a:cubicBezTo>
                  <a:cubicBezTo>
                    <a:pt x="14229" y="28122"/>
                    <a:pt x="14137" y="28232"/>
                    <a:pt x="14186" y="28362"/>
                  </a:cubicBezTo>
                  <a:cubicBezTo>
                    <a:pt x="14221" y="28448"/>
                    <a:pt x="14304" y="28491"/>
                    <a:pt x="14383" y="28532"/>
                  </a:cubicBezTo>
                  <a:cubicBezTo>
                    <a:pt x="14422" y="28551"/>
                    <a:pt x="14461" y="28570"/>
                    <a:pt x="14493" y="28594"/>
                  </a:cubicBezTo>
                  <a:cubicBezTo>
                    <a:pt x="14583" y="28662"/>
                    <a:pt x="14626" y="28769"/>
                    <a:pt x="14673" y="28883"/>
                  </a:cubicBezTo>
                  <a:cubicBezTo>
                    <a:pt x="14690" y="28924"/>
                    <a:pt x="14705" y="28964"/>
                    <a:pt x="14724" y="29003"/>
                  </a:cubicBezTo>
                  <a:cubicBezTo>
                    <a:pt x="14784" y="29126"/>
                    <a:pt x="14915" y="29256"/>
                    <a:pt x="15051" y="29256"/>
                  </a:cubicBezTo>
                  <a:cubicBezTo>
                    <a:pt x="15062" y="29256"/>
                    <a:pt x="15073" y="29255"/>
                    <a:pt x="15084" y="29254"/>
                  </a:cubicBezTo>
                  <a:lnTo>
                    <a:pt x="15084" y="29254"/>
                  </a:lnTo>
                  <a:cubicBezTo>
                    <a:pt x="15039" y="29419"/>
                    <a:pt x="15140" y="29601"/>
                    <a:pt x="15277" y="29693"/>
                  </a:cubicBezTo>
                  <a:cubicBezTo>
                    <a:pt x="15423" y="29794"/>
                    <a:pt x="15602" y="29819"/>
                    <a:pt x="15763" y="29839"/>
                  </a:cubicBezTo>
                  <a:cubicBezTo>
                    <a:pt x="15699" y="30169"/>
                    <a:pt x="15647" y="30636"/>
                    <a:pt x="15877" y="30996"/>
                  </a:cubicBezTo>
                  <a:cubicBezTo>
                    <a:pt x="15965" y="31133"/>
                    <a:pt x="16085" y="31242"/>
                    <a:pt x="16202" y="31349"/>
                  </a:cubicBezTo>
                  <a:cubicBezTo>
                    <a:pt x="16275" y="31418"/>
                    <a:pt x="16352" y="31488"/>
                    <a:pt x="16419" y="31563"/>
                  </a:cubicBezTo>
                  <a:cubicBezTo>
                    <a:pt x="16586" y="31754"/>
                    <a:pt x="16697" y="32039"/>
                    <a:pt x="16567" y="32249"/>
                  </a:cubicBezTo>
                  <a:lnTo>
                    <a:pt x="16504" y="32347"/>
                  </a:lnTo>
                  <a:lnTo>
                    <a:pt x="16603" y="32285"/>
                  </a:lnTo>
                  <a:cubicBezTo>
                    <a:pt x="16663" y="32247"/>
                    <a:pt x="16734" y="32227"/>
                    <a:pt x="16813" y="32227"/>
                  </a:cubicBezTo>
                  <a:cubicBezTo>
                    <a:pt x="16989" y="32227"/>
                    <a:pt x="17158" y="32320"/>
                    <a:pt x="17241" y="32375"/>
                  </a:cubicBezTo>
                  <a:cubicBezTo>
                    <a:pt x="17293" y="32410"/>
                    <a:pt x="17344" y="32446"/>
                    <a:pt x="17394" y="32482"/>
                  </a:cubicBezTo>
                  <a:cubicBezTo>
                    <a:pt x="17537" y="32587"/>
                    <a:pt x="17685" y="32697"/>
                    <a:pt x="17861" y="32737"/>
                  </a:cubicBezTo>
                  <a:cubicBezTo>
                    <a:pt x="17929" y="32752"/>
                    <a:pt x="18002" y="32759"/>
                    <a:pt x="18101" y="32759"/>
                  </a:cubicBezTo>
                  <a:cubicBezTo>
                    <a:pt x="18146" y="32759"/>
                    <a:pt x="18193" y="32757"/>
                    <a:pt x="18238" y="32757"/>
                  </a:cubicBezTo>
                  <a:cubicBezTo>
                    <a:pt x="18283" y="32754"/>
                    <a:pt x="18326" y="32752"/>
                    <a:pt x="18368" y="32752"/>
                  </a:cubicBezTo>
                  <a:cubicBezTo>
                    <a:pt x="18525" y="32752"/>
                    <a:pt x="18683" y="32769"/>
                    <a:pt x="18791" y="32889"/>
                  </a:cubicBezTo>
                  <a:cubicBezTo>
                    <a:pt x="18827" y="32930"/>
                    <a:pt x="18850" y="32979"/>
                    <a:pt x="18878" y="33031"/>
                  </a:cubicBezTo>
                  <a:cubicBezTo>
                    <a:pt x="18902" y="33076"/>
                    <a:pt x="18925" y="33123"/>
                    <a:pt x="18960" y="33164"/>
                  </a:cubicBezTo>
                  <a:cubicBezTo>
                    <a:pt x="19067" y="33303"/>
                    <a:pt x="19249" y="33369"/>
                    <a:pt x="19513" y="33369"/>
                  </a:cubicBezTo>
                  <a:cubicBezTo>
                    <a:pt x="19573" y="33369"/>
                    <a:pt x="19639" y="33367"/>
                    <a:pt x="19718" y="33359"/>
                  </a:cubicBezTo>
                  <a:cubicBezTo>
                    <a:pt x="19757" y="33551"/>
                    <a:pt x="19926" y="33710"/>
                    <a:pt x="20121" y="33736"/>
                  </a:cubicBezTo>
                  <a:lnTo>
                    <a:pt x="20142" y="33738"/>
                  </a:lnTo>
                  <a:lnTo>
                    <a:pt x="20271" y="33402"/>
                  </a:lnTo>
                  <a:cubicBezTo>
                    <a:pt x="20577" y="33346"/>
                    <a:pt x="20777" y="33054"/>
                    <a:pt x="20839" y="32784"/>
                  </a:cubicBezTo>
                  <a:cubicBezTo>
                    <a:pt x="20903" y="32506"/>
                    <a:pt x="20856" y="32210"/>
                    <a:pt x="20811" y="31947"/>
                  </a:cubicBezTo>
                  <a:lnTo>
                    <a:pt x="20811" y="31947"/>
                  </a:lnTo>
                  <a:cubicBezTo>
                    <a:pt x="20819" y="31948"/>
                    <a:pt x="20826" y="31948"/>
                    <a:pt x="20834" y="31948"/>
                  </a:cubicBezTo>
                  <a:cubicBezTo>
                    <a:pt x="20906" y="31948"/>
                    <a:pt x="20978" y="31912"/>
                    <a:pt x="21034" y="31850"/>
                  </a:cubicBezTo>
                  <a:cubicBezTo>
                    <a:pt x="21109" y="31769"/>
                    <a:pt x="21149" y="31651"/>
                    <a:pt x="21141" y="31546"/>
                  </a:cubicBezTo>
                  <a:cubicBezTo>
                    <a:pt x="21126" y="31377"/>
                    <a:pt x="21029" y="31231"/>
                    <a:pt x="20935" y="31090"/>
                  </a:cubicBezTo>
                  <a:cubicBezTo>
                    <a:pt x="20920" y="31064"/>
                    <a:pt x="20903" y="31041"/>
                    <a:pt x="20886" y="31015"/>
                  </a:cubicBezTo>
                  <a:cubicBezTo>
                    <a:pt x="20755" y="30811"/>
                    <a:pt x="20714" y="30640"/>
                    <a:pt x="20764" y="30503"/>
                  </a:cubicBezTo>
                  <a:lnTo>
                    <a:pt x="21254" y="30351"/>
                  </a:lnTo>
                  <a:cubicBezTo>
                    <a:pt x="21447" y="30291"/>
                    <a:pt x="21687" y="30216"/>
                    <a:pt x="21831" y="30029"/>
                  </a:cubicBezTo>
                  <a:cubicBezTo>
                    <a:pt x="21914" y="29924"/>
                    <a:pt x="21946" y="29772"/>
                    <a:pt x="21912" y="29641"/>
                  </a:cubicBezTo>
                  <a:cubicBezTo>
                    <a:pt x="21895" y="29569"/>
                    <a:pt x="21859" y="29511"/>
                    <a:pt x="21809" y="29468"/>
                  </a:cubicBezTo>
                  <a:cubicBezTo>
                    <a:pt x="22006" y="29429"/>
                    <a:pt x="22180" y="29284"/>
                    <a:pt x="22244" y="29093"/>
                  </a:cubicBezTo>
                  <a:lnTo>
                    <a:pt x="22266" y="29031"/>
                  </a:lnTo>
                  <a:lnTo>
                    <a:pt x="22208" y="29061"/>
                  </a:lnTo>
                  <a:cubicBezTo>
                    <a:pt x="22189" y="29070"/>
                    <a:pt x="22168" y="29075"/>
                    <a:pt x="22148" y="29075"/>
                  </a:cubicBezTo>
                  <a:cubicBezTo>
                    <a:pt x="22087" y="29075"/>
                    <a:pt x="22025" y="29034"/>
                    <a:pt x="21985" y="28964"/>
                  </a:cubicBezTo>
                  <a:cubicBezTo>
                    <a:pt x="21940" y="28892"/>
                    <a:pt x="21934" y="28806"/>
                    <a:pt x="21966" y="28744"/>
                  </a:cubicBezTo>
                  <a:cubicBezTo>
                    <a:pt x="22024" y="28637"/>
                    <a:pt x="22150" y="28572"/>
                    <a:pt x="22304" y="28572"/>
                  </a:cubicBezTo>
                  <a:cubicBezTo>
                    <a:pt x="22358" y="28572"/>
                    <a:pt x="22411" y="28581"/>
                    <a:pt x="22461" y="28596"/>
                  </a:cubicBezTo>
                  <a:lnTo>
                    <a:pt x="22540" y="28620"/>
                  </a:lnTo>
                  <a:lnTo>
                    <a:pt x="22221" y="28204"/>
                  </a:lnTo>
                  <a:lnTo>
                    <a:pt x="22221" y="28204"/>
                  </a:lnTo>
                  <a:lnTo>
                    <a:pt x="22437" y="28266"/>
                  </a:lnTo>
                  <a:lnTo>
                    <a:pt x="22448" y="28249"/>
                  </a:lnTo>
                  <a:cubicBezTo>
                    <a:pt x="22482" y="28191"/>
                    <a:pt x="22488" y="28127"/>
                    <a:pt x="22469" y="28060"/>
                  </a:cubicBezTo>
                  <a:cubicBezTo>
                    <a:pt x="22431" y="27923"/>
                    <a:pt x="22293" y="27805"/>
                    <a:pt x="22178" y="27741"/>
                  </a:cubicBezTo>
                  <a:cubicBezTo>
                    <a:pt x="22013" y="27649"/>
                    <a:pt x="21811" y="27538"/>
                    <a:pt x="21805" y="27362"/>
                  </a:cubicBezTo>
                  <a:cubicBezTo>
                    <a:pt x="21874" y="27325"/>
                    <a:pt x="21953" y="27308"/>
                    <a:pt x="22036" y="27308"/>
                  </a:cubicBezTo>
                  <a:cubicBezTo>
                    <a:pt x="22315" y="27308"/>
                    <a:pt x="22570" y="27503"/>
                    <a:pt x="22619" y="27752"/>
                  </a:cubicBezTo>
                  <a:lnTo>
                    <a:pt x="22630" y="27808"/>
                  </a:lnTo>
                  <a:lnTo>
                    <a:pt x="22666" y="27763"/>
                  </a:lnTo>
                  <a:cubicBezTo>
                    <a:pt x="22844" y="27548"/>
                    <a:pt x="22898" y="27238"/>
                    <a:pt x="22803" y="26974"/>
                  </a:cubicBezTo>
                  <a:lnTo>
                    <a:pt x="22803" y="26974"/>
                  </a:lnTo>
                  <a:cubicBezTo>
                    <a:pt x="22919" y="27005"/>
                    <a:pt x="23035" y="27020"/>
                    <a:pt x="23147" y="27020"/>
                  </a:cubicBezTo>
                  <a:cubicBezTo>
                    <a:pt x="23350" y="27020"/>
                    <a:pt x="23538" y="26970"/>
                    <a:pt x="23686" y="26873"/>
                  </a:cubicBezTo>
                  <a:cubicBezTo>
                    <a:pt x="23937" y="26708"/>
                    <a:pt x="24097" y="26348"/>
                    <a:pt x="23958" y="26055"/>
                  </a:cubicBezTo>
                  <a:lnTo>
                    <a:pt x="23958" y="26055"/>
                  </a:lnTo>
                  <a:cubicBezTo>
                    <a:pt x="24110" y="26068"/>
                    <a:pt x="24252" y="26179"/>
                    <a:pt x="24327" y="26346"/>
                  </a:cubicBezTo>
                  <a:cubicBezTo>
                    <a:pt x="24389" y="26486"/>
                    <a:pt x="24408" y="26685"/>
                    <a:pt x="24277" y="26831"/>
                  </a:cubicBezTo>
                  <a:lnTo>
                    <a:pt x="24215" y="26901"/>
                  </a:lnTo>
                  <a:lnTo>
                    <a:pt x="24950" y="26685"/>
                  </a:lnTo>
                  <a:cubicBezTo>
                    <a:pt x="25353" y="26569"/>
                    <a:pt x="25769" y="26447"/>
                    <a:pt x="26144" y="26241"/>
                  </a:cubicBezTo>
                  <a:cubicBezTo>
                    <a:pt x="26488" y="26053"/>
                    <a:pt x="26801" y="25791"/>
                    <a:pt x="27046" y="25485"/>
                  </a:cubicBezTo>
                  <a:cubicBezTo>
                    <a:pt x="27219" y="25267"/>
                    <a:pt x="27356" y="24941"/>
                    <a:pt x="27191" y="24720"/>
                  </a:cubicBezTo>
                  <a:cubicBezTo>
                    <a:pt x="27330" y="24639"/>
                    <a:pt x="27453" y="24553"/>
                    <a:pt x="27570" y="24472"/>
                  </a:cubicBezTo>
                  <a:cubicBezTo>
                    <a:pt x="27697" y="24384"/>
                    <a:pt x="27825" y="24294"/>
                    <a:pt x="27975" y="24208"/>
                  </a:cubicBezTo>
                  <a:lnTo>
                    <a:pt x="27986" y="24202"/>
                  </a:lnTo>
                  <a:lnTo>
                    <a:pt x="28082" y="23608"/>
                  </a:lnTo>
                  <a:lnTo>
                    <a:pt x="28543" y="23675"/>
                  </a:lnTo>
                  <a:lnTo>
                    <a:pt x="28663" y="23957"/>
                  </a:lnTo>
                  <a:lnTo>
                    <a:pt x="28691" y="23934"/>
                  </a:lnTo>
                  <a:cubicBezTo>
                    <a:pt x="28830" y="23812"/>
                    <a:pt x="29021" y="23743"/>
                    <a:pt x="29218" y="23743"/>
                  </a:cubicBezTo>
                  <a:cubicBezTo>
                    <a:pt x="29372" y="23743"/>
                    <a:pt x="29518" y="23784"/>
                    <a:pt x="29640" y="23861"/>
                  </a:cubicBezTo>
                  <a:lnTo>
                    <a:pt x="29657" y="23872"/>
                  </a:lnTo>
                  <a:lnTo>
                    <a:pt x="29672" y="23857"/>
                  </a:lnTo>
                  <a:cubicBezTo>
                    <a:pt x="29749" y="23782"/>
                    <a:pt x="29779" y="23675"/>
                    <a:pt x="29811" y="23574"/>
                  </a:cubicBezTo>
                  <a:cubicBezTo>
                    <a:pt x="29846" y="23458"/>
                    <a:pt x="29880" y="23347"/>
                    <a:pt x="29972" y="23289"/>
                  </a:cubicBezTo>
                  <a:cubicBezTo>
                    <a:pt x="30030" y="23253"/>
                    <a:pt x="30105" y="23244"/>
                    <a:pt x="30169" y="23242"/>
                  </a:cubicBezTo>
                  <a:cubicBezTo>
                    <a:pt x="30192" y="23241"/>
                    <a:pt x="30214" y="23240"/>
                    <a:pt x="30237" y="23240"/>
                  </a:cubicBezTo>
                  <a:cubicBezTo>
                    <a:pt x="30353" y="23240"/>
                    <a:pt x="30473" y="23253"/>
                    <a:pt x="30589" y="23265"/>
                  </a:cubicBezTo>
                  <a:cubicBezTo>
                    <a:pt x="30707" y="23278"/>
                    <a:pt x="30829" y="23291"/>
                    <a:pt x="30947" y="23291"/>
                  </a:cubicBezTo>
                  <a:cubicBezTo>
                    <a:pt x="31091" y="23291"/>
                    <a:pt x="31211" y="23272"/>
                    <a:pt x="31320" y="23231"/>
                  </a:cubicBezTo>
                  <a:cubicBezTo>
                    <a:pt x="31371" y="23212"/>
                    <a:pt x="31420" y="23186"/>
                    <a:pt x="31470" y="23163"/>
                  </a:cubicBezTo>
                  <a:cubicBezTo>
                    <a:pt x="31549" y="23124"/>
                    <a:pt x="31622" y="23088"/>
                    <a:pt x="31703" y="23071"/>
                  </a:cubicBezTo>
                  <a:cubicBezTo>
                    <a:pt x="31753" y="23060"/>
                    <a:pt x="31804" y="23060"/>
                    <a:pt x="31860" y="23058"/>
                  </a:cubicBezTo>
                  <a:cubicBezTo>
                    <a:pt x="31924" y="23056"/>
                    <a:pt x="31990" y="23053"/>
                    <a:pt x="32055" y="23034"/>
                  </a:cubicBezTo>
                  <a:cubicBezTo>
                    <a:pt x="32181" y="23002"/>
                    <a:pt x="32280" y="22916"/>
                    <a:pt x="32376" y="22833"/>
                  </a:cubicBezTo>
                  <a:cubicBezTo>
                    <a:pt x="32410" y="22805"/>
                    <a:pt x="32445" y="22775"/>
                    <a:pt x="32481" y="22749"/>
                  </a:cubicBezTo>
                  <a:cubicBezTo>
                    <a:pt x="32578" y="22674"/>
                    <a:pt x="32684" y="22634"/>
                    <a:pt x="32776" y="22634"/>
                  </a:cubicBezTo>
                  <a:cubicBezTo>
                    <a:pt x="32829" y="22634"/>
                    <a:pt x="32877" y="22647"/>
                    <a:pt x="32916" y="22674"/>
                  </a:cubicBezTo>
                  <a:lnTo>
                    <a:pt x="32963" y="22706"/>
                  </a:lnTo>
                  <a:lnTo>
                    <a:pt x="32959" y="22651"/>
                  </a:lnTo>
                  <a:cubicBezTo>
                    <a:pt x="32948" y="22498"/>
                    <a:pt x="33051" y="22348"/>
                    <a:pt x="33269" y="22205"/>
                  </a:cubicBezTo>
                  <a:cubicBezTo>
                    <a:pt x="33649" y="21950"/>
                    <a:pt x="34086" y="21783"/>
                    <a:pt x="34538" y="21721"/>
                  </a:cubicBezTo>
                  <a:cubicBezTo>
                    <a:pt x="34656" y="21706"/>
                    <a:pt x="34816" y="21667"/>
                    <a:pt x="34838" y="21534"/>
                  </a:cubicBezTo>
                  <a:cubicBezTo>
                    <a:pt x="34844" y="21489"/>
                    <a:pt x="34833" y="21447"/>
                    <a:pt x="34806" y="21410"/>
                  </a:cubicBezTo>
                  <a:cubicBezTo>
                    <a:pt x="34746" y="21333"/>
                    <a:pt x="34626" y="21297"/>
                    <a:pt x="34542" y="21286"/>
                  </a:cubicBezTo>
                  <a:cubicBezTo>
                    <a:pt x="34465" y="21277"/>
                    <a:pt x="34384" y="21273"/>
                    <a:pt x="34294" y="21273"/>
                  </a:cubicBezTo>
                  <a:cubicBezTo>
                    <a:pt x="34171" y="21273"/>
                    <a:pt x="34047" y="21282"/>
                    <a:pt x="33927" y="21288"/>
                  </a:cubicBezTo>
                  <a:cubicBezTo>
                    <a:pt x="33809" y="21294"/>
                    <a:pt x="33689" y="21303"/>
                    <a:pt x="33572" y="21303"/>
                  </a:cubicBezTo>
                  <a:cubicBezTo>
                    <a:pt x="33321" y="21303"/>
                    <a:pt x="33137" y="21271"/>
                    <a:pt x="32969" y="21198"/>
                  </a:cubicBezTo>
                  <a:cubicBezTo>
                    <a:pt x="32937" y="21185"/>
                    <a:pt x="32905" y="21168"/>
                    <a:pt x="32873" y="21153"/>
                  </a:cubicBezTo>
                  <a:cubicBezTo>
                    <a:pt x="32796" y="21117"/>
                    <a:pt x="32719" y="21078"/>
                    <a:pt x="32633" y="21063"/>
                  </a:cubicBezTo>
                  <a:cubicBezTo>
                    <a:pt x="32612" y="21059"/>
                    <a:pt x="32588" y="21057"/>
                    <a:pt x="32565" y="21057"/>
                  </a:cubicBezTo>
                  <a:cubicBezTo>
                    <a:pt x="32468" y="21057"/>
                    <a:pt x="32346" y="21095"/>
                    <a:pt x="32299" y="21204"/>
                  </a:cubicBezTo>
                  <a:cubicBezTo>
                    <a:pt x="32288" y="21224"/>
                    <a:pt x="32284" y="21247"/>
                    <a:pt x="32277" y="21269"/>
                  </a:cubicBezTo>
                  <a:cubicBezTo>
                    <a:pt x="32269" y="21301"/>
                    <a:pt x="32260" y="21331"/>
                    <a:pt x="32241" y="21352"/>
                  </a:cubicBezTo>
                  <a:cubicBezTo>
                    <a:pt x="32227" y="21368"/>
                    <a:pt x="32209" y="21375"/>
                    <a:pt x="32191" y="21375"/>
                  </a:cubicBezTo>
                  <a:cubicBezTo>
                    <a:pt x="32160" y="21375"/>
                    <a:pt x="32126" y="21355"/>
                    <a:pt x="32095" y="21320"/>
                  </a:cubicBezTo>
                  <a:cubicBezTo>
                    <a:pt x="32057" y="21273"/>
                    <a:pt x="32038" y="21213"/>
                    <a:pt x="32046" y="21164"/>
                  </a:cubicBezTo>
                  <a:cubicBezTo>
                    <a:pt x="32055" y="21106"/>
                    <a:pt x="32080" y="21048"/>
                    <a:pt x="32106" y="20992"/>
                  </a:cubicBezTo>
                  <a:cubicBezTo>
                    <a:pt x="32136" y="20924"/>
                    <a:pt x="32168" y="20853"/>
                    <a:pt x="32172" y="20776"/>
                  </a:cubicBezTo>
                  <a:cubicBezTo>
                    <a:pt x="32415" y="20769"/>
                    <a:pt x="32597" y="20560"/>
                    <a:pt x="32665" y="20365"/>
                  </a:cubicBezTo>
                  <a:cubicBezTo>
                    <a:pt x="32740" y="20148"/>
                    <a:pt x="32721" y="19910"/>
                    <a:pt x="32704" y="19700"/>
                  </a:cubicBezTo>
                  <a:cubicBezTo>
                    <a:pt x="32740" y="19681"/>
                    <a:pt x="32781" y="19670"/>
                    <a:pt x="32826" y="19670"/>
                  </a:cubicBezTo>
                  <a:cubicBezTo>
                    <a:pt x="32939" y="19670"/>
                    <a:pt x="33074" y="19737"/>
                    <a:pt x="33182" y="19842"/>
                  </a:cubicBezTo>
                  <a:cubicBezTo>
                    <a:pt x="33224" y="19885"/>
                    <a:pt x="33263" y="19930"/>
                    <a:pt x="33304" y="19975"/>
                  </a:cubicBezTo>
                  <a:cubicBezTo>
                    <a:pt x="33392" y="20080"/>
                    <a:pt x="33486" y="20187"/>
                    <a:pt x="33612" y="20249"/>
                  </a:cubicBezTo>
                  <a:cubicBezTo>
                    <a:pt x="33642" y="20264"/>
                    <a:pt x="33672" y="20277"/>
                    <a:pt x="33702" y="20287"/>
                  </a:cubicBezTo>
                  <a:cubicBezTo>
                    <a:pt x="33764" y="20313"/>
                    <a:pt x="33824" y="20337"/>
                    <a:pt x="33867" y="20380"/>
                  </a:cubicBezTo>
                  <a:cubicBezTo>
                    <a:pt x="33908" y="20420"/>
                    <a:pt x="33934" y="20480"/>
                    <a:pt x="33957" y="20538"/>
                  </a:cubicBezTo>
                  <a:cubicBezTo>
                    <a:pt x="33994" y="20622"/>
                    <a:pt x="34030" y="20709"/>
                    <a:pt x="34118" y="20748"/>
                  </a:cubicBezTo>
                  <a:cubicBezTo>
                    <a:pt x="34149" y="20762"/>
                    <a:pt x="34188" y="20767"/>
                    <a:pt x="34229" y="20767"/>
                  </a:cubicBezTo>
                  <a:cubicBezTo>
                    <a:pt x="34257" y="20767"/>
                    <a:pt x="34287" y="20764"/>
                    <a:pt x="34315" y="20761"/>
                  </a:cubicBezTo>
                  <a:cubicBezTo>
                    <a:pt x="34347" y="20756"/>
                    <a:pt x="34380" y="20752"/>
                    <a:pt x="34411" y="20752"/>
                  </a:cubicBezTo>
                  <a:cubicBezTo>
                    <a:pt x="34418" y="20752"/>
                    <a:pt x="34424" y="20752"/>
                    <a:pt x="34431" y="20752"/>
                  </a:cubicBezTo>
                  <a:cubicBezTo>
                    <a:pt x="34516" y="20761"/>
                    <a:pt x="34602" y="20814"/>
                    <a:pt x="34686" y="20864"/>
                  </a:cubicBezTo>
                  <a:cubicBezTo>
                    <a:pt x="34778" y="20919"/>
                    <a:pt x="34863" y="20973"/>
                    <a:pt x="34951" y="20973"/>
                  </a:cubicBezTo>
                  <a:cubicBezTo>
                    <a:pt x="34992" y="20973"/>
                    <a:pt x="35028" y="20960"/>
                    <a:pt x="35065" y="20939"/>
                  </a:cubicBezTo>
                  <a:cubicBezTo>
                    <a:pt x="35157" y="20879"/>
                    <a:pt x="35183" y="20763"/>
                    <a:pt x="35198" y="20658"/>
                  </a:cubicBezTo>
                  <a:lnTo>
                    <a:pt x="35320" y="19859"/>
                  </a:lnTo>
                  <a:cubicBezTo>
                    <a:pt x="35335" y="19767"/>
                    <a:pt x="35354" y="19640"/>
                    <a:pt x="35298" y="19538"/>
                  </a:cubicBezTo>
                  <a:cubicBezTo>
                    <a:pt x="35262" y="19473"/>
                    <a:pt x="35185" y="19428"/>
                    <a:pt x="35112" y="19428"/>
                  </a:cubicBezTo>
                  <a:cubicBezTo>
                    <a:pt x="35088" y="19428"/>
                    <a:pt x="35067" y="19433"/>
                    <a:pt x="35048" y="19441"/>
                  </a:cubicBezTo>
                  <a:cubicBezTo>
                    <a:pt x="35041" y="19242"/>
                    <a:pt x="34803" y="19111"/>
                    <a:pt x="34726" y="19073"/>
                  </a:cubicBezTo>
                  <a:lnTo>
                    <a:pt x="34694" y="19058"/>
                  </a:lnTo>
                  <a:cubicBezTo>
                    <a:pt x="34538" y="18983"/>
                    <a:pt x="34377" y="18906"/>
                    <a:pt x="34336" y="18753"/>
                  </a:cubicBezTo>
                  <a:lnTo>
                    <a:pt x="34330" y="18732"/>
                  </a:lnTo>
                  <a:lnTo>
                    <a:pt x="34311" y="18732"/>
                  </a:lnTo>
                  <a:cubicBezTo>
                    <a:pt x="34015" y="18732"/>
                    <a:pt x="33769" y="18511"/>
                    <a:pt x="33542" y="18284"/>
                  </a:cubicBezTo>
                  <a:cubicBezTo>
                    <a:pt x="33503" y="18248"/>
                    <a:pt x="33460" y="18205"/>
                    <a:pt x="33445" y="18154"/>
                  </a:cubicBezTo>
                  <a:cubicBezTo>
                    <a:pt x="33430" y="18104"/>
                    <a:pt x="33437" y="18059"/>
                    <a:pt x="33467" y="18019"/>
                  </a:cubicBezTo>
                  <a:cubicBezTo>
                    <a:pt x="33518" y="17950"/>
                    <a:pt x="33623" y="17903"/>
                    <a:pt x="33730" y="17903"/>
                  </a:cubicBezTo>
                  <a:cubicBezTo>
                    <a:pt x="33766" y="17903"/>
                    <a:pt x="33801" y="17909"/>
                    <a:pt x="33833" y="17920"/>
                  </a:cubicBezTo>
                  <a:cubicBezTo>
                    <a:pt x="33925" y="17954"/>
                    <a:pt x="34009" y="18012"/>
                    <a:pt x="34088" y="18068"/>
                  </a:cubicBezTo>
                  <a:cubicBezTo>
                    <a:pt x="34176" y="18130"/>
                    <a:pt x="34266" y="18194"/>
                    <a:pt x="34371" y="18229"/>
                  </a:cubicBezTo>
                  <a:cubicBezTo>
                    <a:pt x="34433" y="18250"/>
                    <a:pt x="34499" y="18261"/>
                    <a:pt x="34572" y="18261"/>
                  </a:cubicBezTo>
                  <a:cubicBezTo>
                    <a:pt x="34754" y="18261"/>
                    <a:pt x="34936" y="18194"/>
                    <a:pt x="35123" y="18119"/>
                  </a:cubicBezTo>
                  <a:lnTo>
                    <a:pt x="35163" y="18102"/>
                  </a:lnTo>
                  <a:lnTo>
                    <a:pt x="35129" y="18074"/>
                  </a:lnTo>
                  <a:cubicBezTo>
                    <a:pt x="35065" y="18021"/>
                    <a:pt x="35088" y="17931"/>
                    <a:pt x="35116" y="17828"/>
                  </a:cubicBezTo>
                  <a:cubicBezTo>
                    <a:pt x="35144" y="17725"/>
                    <a:pt x="35172" y="17618"/>
                    <a:pt x="35112" y="17532"/>
                  </a:cubicBezTo>
                  <a:cubicBezTo>
                    <a:pt x="35063" y="17462"/>
                    <a:pt x="34977" y="17440"/>
                    <a:pt x="34891" y="17425"/>
                  </a:cubicBezTo>
                  <a:cubicBezTo>
                    <a:pt x="34688" y="17389"/>
                    <a:pt x="34456" y="17348"/>
                    <a:pt x="34227" y="17348"/>
                  </a:cubicBezTo>
                  <a:cubicBezTo>
                    <a:pt x="34077" y="17348"/>
                    <a:pt x="33942" y="17365"/>
                    <a:pt x="33818" y="17402"/>
                  </a:cubicBezTo>
                  <a:cubicBezTo>
                    <a:pt x="33739" y="17425"/>
                    <a:pt x="33662" y="17457"/>
                    <a:pt x="33584" y="17489"/>
                  </a:cubicBezTo>
                  <a:cubicBezTo>
                    <a:pt x="33488" y="17528"/>
                    <a:pt x="33385" y="17571"/>
                    <a:pt x="33282" y="17592"/>
                  </a:cubicBezTo>
                  <a:cubicBezTo>
                    <a:pt x="33239" y="17601"/>
                    <a:pt x="33199" y="17605"/>
                    <a:pt x="33156" y="17605"/>
                  </a:cubicBezTo>
                  <a:cubicBezTo>
                    <a:pt x="32995" y="17605"/>
                    <a:pt x="32867" y="17545"/>
                    <a:pt x="32802" y="17442"/>
                  </a:cubicBezTo>
                  <a:cubicBezTo>
                    <a:pt x="32766" y="17277"/>
                    <a:pt x="32792" y="17099"/>
                    <a:pt x="32871" y="16952"/>
                  </a:cubicBezTo>
                  <a:cubicBezTo>
                    <a:pt x="32927" y="16963"/>
                    <a:pt x="32982" y="16968"/>
                    <a:pt x="33036" y="16968"/>
                  </a:cubicBezTo>
                  <a:cubicBezTo>
                    <a:pt x="33171" y="16968"/>
                    <a:pt x="33295" y="16933"/>
                    <a:pt x="33387" y="16866"/>
                  </a:cubicBezTo>
                  <a:cubicBezTo>
                    <a:pt x="33524" y="16765"/>
                    <a:pt x="33610" y="16553"/>
                    <a:pt x="33527" y="16390"/>
                  </a:cubicBezTo>
                  <a:cubicBezTo>
                    <a:pt x="33634" y="16366"/>
                    <a:pt x="33744" y="16354"/>
                    <a:pt x="33855" y="16354"/>
                  </a:cubicBezTo>
                  <a:cubicBezTo>
                    <a:pt x="33901" y="16354"/>
                    <a:pt x="33947" y="16356"/>
                    <a:pt x="33994" y="16360"/>
                  </a:cubicBezTo>
                  <a:cubicBezTo>
                    <a:pt x="34039" y="16446"/>
                    <a:pt x="34058" y="16547"/>
                    <a:pt x="34047" y="16643"/>
                  </a:cubicBezTo>
                  <a:lnTo>
                    <a:pt x="34043" y="16695"/>
                  </a:lnTo>
                  <a:lnTo>
                    <a:pt x="34088" y="16671"/>
                  </a:lnTo>
                  <a:cubicBezTo>
                    <a:pt x="34124" y="16650"/>
                    <a:pt x="34165" y="16639"/>
                    <a:pt x="34210" y="16639"/>
                  </a:cubicBezTo>
                  <a:cubicBezTo>
                    <a:pt x="34345" y="16639"/>
                    <a:pt x="34501" y="16742"/>
                    <a:pt x="34519" y="16892"/>
                  </a:cubicBezTo>
                  <a:lnTo>
                    <a:pt x="34523" y="16917"/>
                  </a:lnTo>
                  <a:lnTo>
                    <a:pt x="34549" y="16915"/>
                  </a:lnTo>
                  <a:cubicBezTo>
                    <a:pt x="35091" y="16874"/>
                    <a:pt x="35630" y="16780"/>
                    <a:pt x="36155" y="16632"/>
                  </a:cubicBezTo>
                  <a:lnTo>
                    <a:pt x="36177" y="16626"/>
                  </a:lnTo>
                  <a:lnTo>
                    <a:pt x="36108" y="16146"/>
                  </a:lnTo>
                  <a:lnTo>
                    <a:pt x="36093" y="16140"/>
                  </a:lnTo>
                  <a:cubicBezTo>
                    <a:pt x="35888" y="16065"/>
                    <a:pt x="35673" y="15987"/>
                    <a:pt x="35502" y="15846"/>
                  </a:cubicBezTo>
                  <a:cubicBezTo>
                    <a:pt x="35363" y="15733"/>
                    <a:pt x="35223" y="15535"/>
                    <a:pt x="35236" y="15319"/>
                  </a:cubicBezTo>
                  <a:lnTo>
                    <a:pt x="35236" y="15319"/>
                  </a:lnTo>
                  <a:cubicBezTo>
                    <a:pt x="35648" y="15460"/>
                    <a:pt x="36076" y="15555"/>
                    <a:pt x="36509" y="15595"/>
                  </a:cubicBezTo>
                  <a:cubicBezTo>
                    <a:pt x="36556" y="15600"/>
                    <a:pt x="36618" y="15604"/>
                    <a:pt x="36680" y="15604"/>
                  </a:cubicBezTo>
                  <a:cubicBezTo>
                    <a:pt x="36805" y="15604"/>
                    <a:pt x="36903" y="15585"/>
                    <a:pt x="36987" y="15542"/>
                  </a:cubicBezTo>
                  <a:cubicBezTo>
                    <a:pt x="37134" y="15467"/>
                    <a:pt x="37246" y="15278"/>
                    <a:pt x="37175" y="15118"/>
                  </a:cubicBezTo>
                  <a:lnTo>
                    <a:pt x="37169" y="15100"/>
                  </a:lnTo>
                  <a:lnTo>
                    <a:pt x="36316" y="15083"/>
                  </a:lnTo>
                  <a:cubicBezTo>
                    <a:pt x="36262" y="15083"/>
                    <a:pt x="36200" y="15079"/>
                    <a:pt x="36170" y="15041"/>
                  </a:cubicBezTo>
                  <a:cubicBezTo>
                    <a:pt x="36149" y="15013"/>
                    <a:pt x="36145" y="14974"/>
                    <a:pt x="36143" y="14933"/>
                  </a:cubicBezTo>
                  <a:cubicBezTo>
                    <a:pt x="36140" y="14897"/>
                    <a:pt x="36136" y="14858"/>
                    <a:pt x="36121" y="14822"/>
                  </a:cubicBezTo>
                  <a:cubicBezTo>
                    <a:pt x="36085" y="14747"/>
                    <a:pt x="36003" y="14717"/>
                    <a:pt x="35930" y="14689"/>
                  </a:cubicBezTo>
                  <a:cubicBezTo>
                    <a:pt x="35911" y="14683"/>
                    <a:pt x="35894" y="14676"/>
                    <a:pt x="35877" y="14670"/>
                  </a:cubicBezTo>
                  <a:cubicBezTo>
                    <a:pt x="35761" y="14621"/>
                    <a:pt x="35669" y="14518"/>
                    <a:pt x="35624" y="14385"/>
                  </a:cubicBezTo>
                  <a:cubicBezTo>
                    <a:pt x="35581" y="14259"/>
                    <a:pt x="35588" y="14130"/>
                    <a:pt x="35639" y="14023"/>
                  </a:cubicBezTo>
                  <a:cubicBezTo>
                    <a:pt x="35699" y="14042"/>
                    <a:pt x="35765" y="14051"/>
                    <a:pt x="35847" y="14051"/>
                  </a:cubicBezTo>
                  <a:cubicBezTo>
                    <a:pt x="35905" y="14051"/>
                    <a:pt x="35965" y="14046"/>
                    <a:pt x="36023" y="14042"/>
                  </a:cubicBezTo>
                  <a:cubicBezTo>
                    <a:pt x="36078" y="14038"/>
                    <a:pt x="36136" y="14034"/>
                    <a:pt x="36192" y="14034"/>
                  </a:cubicBezTo>
                  <a:cubicBezTo>
                    <a:pt x="36307" y="14034"/>
                    <a:pt x="36389" y="14053"/>
                    <a:pt x="36460" y="14098"/>
                  </a:cubicBezTo>
                  <a:cubicBezTo>
                    <a:pt x="36472" y="14106"/>
                    <a:pt x="36485" y="14115"/>
                    <a:pt x="36500" y="14126"/>
                  </a:cubicBezTo>
                  <a:cubicBezTo>
                    <a:pt x="36567" y="14171"/>
                    <a:pt x="36644" y="14222"/>
                    <a:pt x="36710" y="14222"/>
                  </a:cubicBezTo>
                  <a:cubicBezTo>
                    <a:pt x="36749" y="14222"/>
                    <a:pt x="36779" y="14207"/>
                    <a:pt x="36802" y="14179"/>
                  </a:cubicBezTo>
                  <a:cubicBezTo>
                    <a:pt x="36839" y="14136"/>
                    <a:pt x="36837" y="14083"/>
                    <a:pt x="36837" y="14036"/>
                  </a:cubicBezTo>
                  <a:cubicBezTo>
                    <a:pt x="36837" y="13999"/>
                    <a:pt x="36835" y="13963"/>
                    <a:pt x="36850" y="13935"/>
                  </a:cubicBezTo>
                  <a:cubicBezTo>
                    <a:pt x="36873" y="13894"/>
                    <a:pt x="36922" y="13884"/>
                    <a:pt x="36978" y="13869"/>
                  </a:cubicBezTo>
                  <a:cubicBezTo>
                    <a:pt x="37015" y="13858"/>
                    <a:pt x="37053" y="13849"/>
                    <a:pt x="37087" y="13828"/>
                  </a:cubicBezTo>
                  <a:cubicBezTo>
                    <a:pt x="37212" y="13757"/>
                    <a:pt x="37218" y="13590"/>
                    <a:pt x="37212" y="13498"/>
                  </a:cubicBezTo>
                  <a:cubicBezTo>
                    <a:pt x="37186" y="13155"/>
                    <a:pt x="37051" y="12900"/>
                    <a:pt x="36790" y="12699"/>
                  </a:cubicBezTo>
                  <a:cubicBezTo>
                    <a:pt x="36725" y="12652"/>
                    <a:pt x="36650" y="12628"/>
                    <a:pt x="36556" y="12628"/>
                  </a:cubicBezTo>
                  <a:cubicBezTo>
                    <a:pt x="36472" y="12628"/>
                    <a:pt x="36385" y="12645"/>
                    <a:pt x="36299" y="12665"/>
                  </a:cubicBezTo>
                  <a:cubicBezTo>
                    <a:pt x="36212" y="12683"/>
                    <a:pt x="36124" y="12701"/>
                    <a:pt x="36039" y="12701"/>
                  </a:cubicBezTo>
                  <a:cubicBezTo>
                    <a:pt x="36023" y="12701"/>
                    <a:pt x="36008" y="12700"/>
                    <a:pt x="35993" y="12699"/>
                  </a:cubicBezTo>
                  <a:cubicBezTo>
                    <a:pt x="35804" y="12684"/>
                    <a:pt x="35656" y="12562"/>
                    <a:pt x="35502" y="12431"/>
                  </a:cubicBezTo>
                  <a:cubicBezTo>
                    <a:pt x="35412" y="12354"/>
                    <a:pt x="35318" y="12277"/>
                    <a:pt x="35213" y="12219"/>
                  </a:cubicBezTo>
                  <a:cubicBezTo>
                    <a:pt x="35183" y="12204"/>
                    <a:pt x="35151" y="12187"/>
                    <a:pt x="35118" y="12172"/>
                  </a:cubicBezTo>
                  <a:cubicBezTo>
                    <a:pt x="34988" y="12107"/>
                    <a:pt x="34851" y="12041"/>
                    <a:pt x="34827" y="11910"/>
                  </a:cubicBezTo>
                  <a:cubicBezTo>
                    <a:pt x="34816" y="11840"/>
                    <a:pt x="34846" y="11784"/>
                    <a:pt x="34876" y="11750"/>
                  </a:cubicBezTo>
                  <a:cubicBezTo>
                    <a:pt x="34933" y="11682"/>
                    <a:pt x="35030" y="11638"/>
                    <a:pt x="35124" y="11638"/>
                  </a:cubicBezTo>
                  <a:cubicBezTo>
                    <a:pt x="35137" y="11638"/>
                    <a:pt x="35150" y="11639"/>
                    <a:pt x="35163" y="11640"/>
                  </a:cubicBezTo>
                  <a:cubicBezTo>
                    <a:pt x="35331" y="11664"/>
                    <a:pt x="35463" y="11780"/>
                    <a:pt x="35609" y="11919"/>
                  </a:cubicBezTo>
                  <a:lnTo>
                    <a:pt x="35671" y="11981"/>
                  </a:lnTo>
                  <a:lnTo>
                    <a:pt x="35654" y="11895"/>
                  </a:lnTo>
                  <a:cubicBezTo>
                    <a:pt x="35605" y="11673"/>
                    <a:pt x="35802" y="11463"/>
                    <a:pt x="36018" y="11405"/>
                  </a:cubicBezTo>
                  <a:cubicBezTo>
                    <a:pt x="36080" y="11388"/>
                    <a:pt x="36147" y="11379"/>
                    <a:pt x="36222" y="11379"/>
                  </a:cubicBezTo>
                  <a:cubicBezTo>
                    <a:pt x="36389" y="11379"/>
                    <a:pt x="36567" y="11426"/>
                    <a:pt x="36708" y="11463"/>
                  </a:cubicBezTo>
                  <a:lnTo>
                    <a:pt x="37269" y="11604"/>
                  </a:lnTo>
                  <a:cubicBezTo>
                    <a:pt x="37336" y="11621"/>
                    <a:pt x="37398" y="11636"/>
                    <a:pt x="37458" y="11636"/>
                  </a:cubicBezTo>
                  <a:cubicBezTo>
                    <a:pt x="37494" y="11636"/>
                    <a:pt x="37524" y="11630"/>
                    <a:pt x="37554" y="11621"/>
                  </a:cubicBezTo>
                  <a:cubicBezTo>
                    <a:pt x="37724" y="11570"/>
                    <a:pt x="37797" y="11368"/>
                    <a:pt x="37771" y="11205"/>
                  </a:cubicBezTo>
                  <a:cubicBezTo>
                    <a:pt x="37743" y="11041"/>
                    <a:pt x="37640" y="10901"/>
                    <a:pt x="37550" y="10777"/>
                  </a:cubicBezTo>
                  <a:lnTo>
                    <a:pt x="37539" y="10762"/>
                  </a:lnTo>
                  <a:lnTo>
                    <a:pt x="36524" y="11094"/>
                  </a:lnTo>
                  <a:lnTo>
                    <a:pt x="36434" y="10719"/>
                  </a:lnTo>
                  <a:lnTo>
                    <a:pt x="36010" y="10726"/>
                  </a:lnTo>
                  <a:cubicBezTo>
                    <a:pt x="35984" y="10558"/>
                    <a:pt x="36140" y="10393"/>
                    <a:pt x="36303" y="10348"/>
                  </a:cubicBezTo>
                  <a:cubicBezTo>
                    <a:pt x="36357" y="10333"/>
                    <a:pt x="36412" y="10327"/>
                    <a:pt x="36477" y="10327"/>
                  </a:cubicBezTo>
                  <a:cubicBezTo>
                    <a:pt x="36610" y="10327"/>
                    <a:pt x="36753" y="10361"/>
                    <a:pt x="36867" y="10389"/>
                  </a:cubicBezTo>
                  <a:lnTo>
                    <a:pt x="36886" y="10393"/>
                  </a:lnTo>
                  <a:lnTo>
                    <a:pt x="36895" y="10378"/>
                  </a:lnTo>
                  <a:cubicBezTo>
                    <a:pt x="36957" y="10280"/>
                    <a:pt x="36963" y="10158"/>
                    <a:pt x="36914" y="10038"/>
                  </a:cubicBezTo>
                  <a:cubicBezTo>
                    <a:pt x="36847" y="9881"/>
                    <a:pt x="36702" y="9757"/>
                    <a:pt x="36543" y="9721"/>
                  </a:cubicBezTo>
                  <a:cubicBezTo>
                    <a:pt x="36494" y="9710"/>
                    <a:pt x="36442" y="9704"/>
                    <a:pt x="36391" y="9704"/>
                  </a:cubicBezTo>
                  <a:cubicBezTo>
                    <a:pt x="36153" y="9704"/>
                    <a:pt x="35922" y="9819"/>
                    <a:pt x="35746" y="9920"/>
                  </a:cubicBezTo>
                  <a:cubicBezTo>
                    <a:pt x="35714" y="9939"/>
                    <a:pt x="35684" y="9956"/>
                    <a:pt x="35654" y="9976"/>
                  </a:cubicBezTo>
                  <a:cubicBezTo>
                    <a:pt x="35463" y="10087"/>
                    <a:pt x="35266" y="10203"/>
                    <a:pt x="35052" y="10235"/>
                  </a:cubicBezTo>
                  <a:cubicBezTo>
                    <a:pt x="35309" y="9590"/>
                    <a:pt x="35532" y="8924"/>
                    <a:pt x="35714" y="8253"/>
                  </a:cubicBezTo>
                  <a:cubicBezTo>
                    <a:pt x="35813" y="8275"/>
                    <a:pt x="35954" y="8298"/>
                    <a:pt x="36104" y="8298"/>
                  </a:cubicBezTo>
                  <a:cubicBezTo>
                    <a:pt x="36445" y="8298"/>
                    <a:pt x="36659" y="8180"/>
                    <a:pt x="36725" y="7957"/>
                  </a:cubicBezTo>
                  <a:cubicBezTo>
                    <a:pt x="36753" y="7868"/>
                    <a:pt x="36747" y="7775"/>
                    <a:pt x="36742" y="7688"/>
                  </a:cubicBezTo>
                  <a:cubicBezTo>
                    <a:pt x="36740" y="7625"/>
                    <a:pt x="36736" y="7563"/>
                    <a:pt x="36742" y="7503"/>
                  </a:cubicBezTo>
                  <a:cubicBezTo>
                    <a:pt x="36770" y="7270"/>
                    <a:pt x="36965" y="7058"/>
                    <a:pt x="37237" y="6961"/>
                  </a:cubicBezTo>
                  <a:cubicBezTo>
                    <a:pt x="37430" y="6893"/>
                    <a:pt x="37636" y="6884"/>
                    <a:pt x="37794" y="6884"/>
                  </a:cubicBezTo>
                  <a:cubicBezTo>
                    <a:pt x="37869" y="6884"/>
                    <a:pt x="37946" y="6886"/>
                    <a:pt x="38024" y="6888"/>
                  </a:cubicBezTo>
                  <a:lnTo>
                    <a:pt x="38041" y="6891"/>
                  </a:lnTo>
                  <a:lnTo>
                    <a:pt x="38049" y="6873"/>
                  </a:lnTo>
                  <a:cubicBezTo>
                    <a:pt x="38090" y="6777"/>
                    <a:pt x="38079" y="6670"/>
                    <a:pt x="38015" y="6573"/>
                  </a:cubicBezTo>
                  <a:cubicBezTo>
                    <a:pt x="37925" y="6433"/>
                    <a:pt x="37743" y="6337"/>
                    <a:pt x="37571" y="6337"/>
                  </a:cubicBezTo>
                  <a:cubicBezTo>
                    <a:pt x="37554" y="6337"/>
                    <a:pt x="37537" y="6338"/>
                    <a:pt x="37520" y="6340"/>
                  </a:cubicBezTo>
                  <a:cubicBezTo>
                    <a:pt x="37308" y="6363"/>
                    <a:pt x="37126" y="6477"/>
                    <a:pt x="36948" y="6588"/>
                  </a:cubicBezTo>
                  <a:cubicBezTo>
                    <a:pt x="36882" y="6629"/>
                    <a:pt x="36815" y="6672"/>
                    <a:pt x="36747" y="6708"/>
                  </a:cubicBezTo>
                  <a:cubicBezTo>
                    <a:pt x="36607" y="6786"/>
                    <a:pt x="36449" y="6831"/>
                    <a:pt x="36314" y="6831"/>
                  </a:cubicBezTo>
                  <a:cubicBezTo>
                    <a:pt x="36181" y="6831"/>
                    <a:pt x="36076" y="6790"/>
                    <a:pt x="35997" y="6713"/>
                  </a:cubicBezTo>
                  <a:cubicBezTo>
                    <a:pt x="36083" y="6306"/>
                    <a:pt x="36618" y="6184"/>
                    <a:pt x="37053" y="6156"/>
                  </a:cubicBezTo>
                  <a:lnTo>
                    <a:pt x="38484" y="6059"/>
                  </a:lnTo>
                  <a:cubicBezTo>
                    <a:pt x="38636" y="6049"/>
                    <a:pt x="38769" y="6034"/>
                    <a:pt x="38872" y="5950"/>
                  </a:cubicBezTo>
                  <a:cubicBezTo>
                    <a:pt x="38938" y="5899"/>
                    <a:pt x="38979" y="5811"/>
                    <a:pt x="38977" y="5725"/>
                  </a:cubicBezTo>
                  <a:cubicBezTo>
                    <a:pt x="38977" y="5661"/>
                    <a:pt x="38949" y="5605"/>
                    <a:pt x="38902" y="5571"/>
                  </a:cubicBezTo>
                  <a:lnTo>
                    <a:pt x="38891" y="5562"/>
                  </a:lnTo>
                  <a:lnTo>
                    <a:pt x="38878" y="5566"/>
                  </a:lnTo>
                  <a:cubicBezTo>
                    <a:pt x="38686" y="5622"/>
                    <a:pt x="38482" y="5650"/>
                    <a:pt x="38276" y="5650"/>
                  </a:cubicBezTo>
                  <a:cubicBezTo>
                    <a:pt x="37908" y="5650"/>
                    <a:pt x="37548" y="5560"/>
                    <a:pt x="37231" y="5389"/>
                  </a:cubicBezTo>
                  <a:cubicBezTo>
                    <a:pt x="38131" y="5301"/>
                    <a:pt x="39061" y="5202"/>
                    <a:pt x="39924" y="4877"/>
                  </a:cubicBezTo>
                  <a:cubicBezTo>
                    <a:pt x="40136" y="4795"/>
                    <a:pt x="40346" y="4701"/>
                    <a:pt x="40552" y="4609"/>
                  </a:cubicBezTo>
                  <a:lnTo>
                    <a:pt x="41379" y="4234"/>
                  </a:lnTo>
                  <a:cubicBezTo>
                    <a:pt x="41527" y="4167"/>
                    <a:pt x="41715" y="4037"/>
                    <a:pt x="41762" y="3883"/>
                  </a:cubicBezTo>
                  <a:cubicBezTo>
                    <a:pt x="41786" y="3814"/>
                    <a:pt x="41777" y="3748"/>
                    <a:pt x="41743" y="3685"/>
                  </a:cubicBezTo>
                  <a:cubicBezTo>
                    <a:pt x="41704" y="3621"/>
                    <a:pt x="41640" y="3580"/>
                    <a:pt x="41576" y="3544"/>
                  </a:cubicBezTo>
                  <a:cubicBezTo>
                    <a:pt x="41027" y="3229"/>
                    <a:pt x="40389" y="3062"/>
                    <a:pt x="39733" y="3062"/>
                  </a:cubicBezTo>
                  <a:cubicBezTo>
                    <a:pt x="39187" y="3062"/>
                    <a:pt x="38647" y="3180"/>
                    <a:pt x="38169" y="3405"/>
                  </a:cubicBezTo>
                  <a:lnTo>
                    <a:pt x="38133" y="3422"/>
                  </a:lnTo>
                  <a:lnTo>
                    <a:pt x="38163" y="3448"/>
                  </a:lnTo>
                  <a:cubicBezTo>
                    <a:pt x="38229" y="3508"/>
                    <a:pt x="38251" y="3593"/>
                    <a:pt x="38227" y="3692"/>
                  </a:cubicBezTo>
                  <a:cubicBezTo>
                    <a:pt x="38191" y="3835"/>
                    <a:pt x="38066" y="3966"/>
                    <a:pt x="37929" y="4000"/>
                  </a:cubicBezTo>
                  <a:cubicBezTo>
                    <a:pt x="37878" y="4013"/>
                    <a:pt x="37824" y="4020"/>
                    <a:pt x="37767" y="4020"/>
                  </a:cubicBezTo>
                  <a:cubicBezTo>
                    <a:pt x="37614" y="4020"/>
                    <a:pt x="37458" y="3975"/>
                    <a:pt x="37306" y="3930"/>
                  </a:cubicBezTo>
                  <a:cubicBezTo>
                    <a:pt x="37261" y="3917"/>
                    <a:pt x="37214" y="3904"/>
                    <a:pt x="37169" y="3891"/>
                  </a:cubicBezTo>
                  <a:cubicBezTo>
                    <a:pt x="37055" y="3861"/>
                    <a:pt x="36946" y="3846"/>
                    <a:pt x="36847" y="3846"/>
                  </a:cubicBezTo>
                  <a:cubicBezTo>
                    <a:pt x="36672" y="3846"/>
                    <a:pt x="36535" y="3891"/>
                    <a:pt x="36436" y="3983"/>
                  </a:cubicBezTo>
                  <a:lnTo>
                    <a:pt x="36350" y="3632"/>
                  </a:lnTo>
                  <a:lnTo>
                    <a:pt x="36335" y="3625"/>
                  </a:lnTo>
                  <a:cubicBezTo>
                    <a:pt x="36299" y="3615"/>
                    <a:pt x="36258" y="3608"/>
                    <a:pt x="36220" y="3608"/>
                  </a:cubicBezTo>
                  <a:cubicBezTo>
                    <a:pt x="35984" y="3608"/>
                    <a:pt x="35780" y="3818"/>
                    <a:pt x="35607" y="4015"/>
                  </a:cubicBezTo>
                  <a:cubicBezTo>
                    <a:pt x="35206" y="4472"/>
                    <a:pt x="34720" y="4855"/>
                    <a:pt x="34251" y="5226"/>
                  </a:cubicBezTo>
                  <a:cubicBezTo>
                    <a:pt x="34059" y="5378"/>
                    <a:pt x="33894" y="5455"/>
                    <a:pt x="33759" y="5455"/>
                  </a:cubicBezTo>
                  <a:cubicBezTo>
                    <a:pt x="33706" y="5455"/>
                    <a:pt x="33657" y="5443"/>
                    <a:pt x="33612" y="5419"/>
                  </a:cubicBezTo>
                  <a:cubicBezTo>
                    <a:pt x="33989" y="4729"/>
                    <a:pt x="34480" y="4120"/>
                    <a:pt x="35071" y="3604"/>
                  </a:cubicBezTo>
                  <a:lnTo>
                    <a:pt x="35082" y="3593"/>
                  </a:lnTo>
                  <a:lnTo>
                    <a:pt x="35080" y="3580"/>
                  </a:lnTo>
                  <a:cubicBezTo>
                    <a:pt x="35046" y="3199"/>
                    <a:pt x="34919" y="2955"/>
                    <a:pt x="34707" y="2861"/>
                  </a:cubicBezTo>
                  <a:cubicBezTo>
                    <a:pt x="34643" y="2831"/>
                    <a:pt x="34574" y="2818"/>
                    <a:pt x="34501" y="2818"/>
                  </a:cubicBezTo>
                  <a:cubicBezTo>
                    <a:pt x="34289" y="2818"/>
                    <a:pt x="34071" y="2938"/>
                    <a:pt x="33884" y="3056"/>
                  </a:cubicBezTo>
                  <a:lnTo>
                    <a:pt x="32205" y="4131"/>
                  </a:lnTo>
                  <a:cubicBezTo>
                    <a:pt x="32063" y="4219"/>
                    <a:pt x="31890" y="4330"/>
                    <a:pt x="31703" y="4330"/>
                  </a:cubicBezTo>
                  <a:lnTo>
                    <a:pt x="31695" y="4330"/>
                  </a:lnTo>
                  <a:cubicBezTo>
                    <a:pt x="31592" y="4328"/>
                    <a:pt x="31485" y="4277"/>
                    <a:pt x="31420" y="4195"/>
                  </a:cubicBezTo>
                  <a:cubicBezTo>
                    <a:pt x="31388" y="4155"/>
                    <a:pt x="31352" y="4088"/>
                    <a:pt x="31371" y="4007"/>
                  </a:cubicBezTo>
                  <a:cubicBezTo>
                    <a:pt x="31397" y="3880"/>
                    <a:pt x="31528" y="3801"/>
                    <a:pt x="31648" y="3737"/>
                  </a:cubicBezTo>
                  <a:lnTo>
                    <a:pt x="32648" y="3199"/>
                  </a:lnTo>
                  <a:lnTo>
                    <a:pt x="32646" y="3180"/>
                  </a:lnTo>
                  <a:cubicBezTo>
                    <a:pt x="32625" y="3043"/>
                    <a:pt x="32477" y="2963"/>
                    <a:pt x="32243" y="2963"/>
                  </a:cubicBezTo>
                  <a:lnTo>
                    <a:pt x="32211" y="2963"/>
                  </a:lnTo>
                  <a:cubicBezTo>
                    <a:pt x="30673" y="3017"/>
                    <a:pt x="29145" y="3268"/>
                    <a:pt x="27671" y="3711"/>
                  </a:cubicBezTo>
                  <a:cubicBezTo>
                    <a:pt x="27633" y="3679"/>
                    <a:pt x="27613" y="3636"/>
                    <a:pt x="27615" y="3585"/>
                  </a:cubicBezTo>
                  <a:cubicBezTo>
                    <a:pt x="27618" y="3454"/>
                    <a:pt x="27744" y="3295"/>
                    <a:pt x="27864" y="3220"/>
                  </a:cubicBezTo>
                  <a:cubicBezTo>
                    <a:pt x="28258" y="2968"/>
                    <a:pt x="28736" y="2831"/>
                    <a:pt x="29212" y="2831"/>
                  </a:cubicBezTo>
                  <a:cubicBezTo>
                    <a:pt x="29392" y="2831"/>
                    <a:pt x="29574" y="2850"/>
                    <a:pt x="29747" y="2888"/>
                  </a:cubicBezTo>
                  <a:lnTo>
                    <a:pt x="29796" y="2901"/>
                  </a:lnTo>
                  <a:lnTo>
                    <a:pt x="29777" y="2854"/>
                  </a:lnTo>
                  <a:cubicBezTo>
                    <a:pt x="29758" y="2805"/>
                    <a:pt x="29760" y="2760"/>
                    <a:pt x="29788" y="2717"/>
                  </a:cubicBezTo>
                  <a:cubicBezTo>
                    <a:pt x="29859" y="2610"/>
                    <a:pt x="30056" y="2546"/>
                    <a:pt x="30208" y="2539"/>
                  </a:cubicBezTo>
                  <a:lnTo>
                    <a:pt x="32809" y="2436"/>
                  </a:lnTo>
                  <a:cubicBezTo>
                    <a:pt x="32974" y="2430"/>
                    <a:pt x="33145" y="2423"/>
                    <a:pt x="33314" y="2398"/>
                  </a:cubicBezTo>
                  <a:cubicBezTo>
                    <a:pt x="33458" y="2376"/>
                    <a:pt x="33602" y="2342"/>
                    <a:pt x="33739" y="2308"/>
                  </a:cubicBezTo>
                  <a:lnTo>
                    <a:pt x="35435" y="1888"/>
                  </a:lnTo>
                  <a:lnTo>
                    <a:pt x="35440" y="1884"/>
                  </a:lnTo>
                  <a:cubicBezTo>
                    <a:pt x="35480" y="1843"/>
                    <a:pt x="35493" y="1794"/>
                    <a:pt x="35478" y="1742"/>
                  </a:cubicBezTo>
                  <a:cubicBezTo>
                    <a:pt x="35446" y="1629"/>
                    <a:pt x="35292" y="1532"/>
                    <a:pt x="35168" y="1507"/>
                  </a:cubicBezTo>
                  <a:cubicBezTo>
                    <a:pt x="34687" y="1404"/>
                    <a:pt x="34192" y="1352"/>
                    <a:pt x="33698" y="1352"/>
                  </a:cubicBezTo>
                  <a:cubicBezTo>
                    <a:pt x="33542" y="1352"/>
                    <a:pt x="33388" y="1357"/>
                    <a:pt x="33233" y="1367"/>
                  </a:cubicBezTo>
                  <a:lnTo>
                    <a:pt x="33124" y="847"/>
                  </a:lnTo>
                  <a:lnTo>
                    <a:pt x="33092" y="866"/>
                  </a:lnTo>
                  <a:cubicBezTo>
                    <a:pt x="33040" y="896"/>
                    <a:pt x="32984" y="909"/>
                    <a:pt x="32924" y="909"/>
                  </a:cubicBezTo>
                  <a:cubicBezTo>
                    <a:pt x="32766" y="909"/>
                    <a:pt x="32595" y="804"/>
                    <a:pt x="32430" y="703"/>
                  </a:cubicBezTo>
                  <a:cubicBezTo>
                    <a:pt x="32355" y="656"/>
                    <a:pt x="32275" y="609"/>
                    <a:pt x="32200" y="572"/>
                  </a:cubicBezTo>
                  <a:cubicBezTo>
                    <a:pt x="31926" y="437"/>
                    <a:pt x="31615" y="437"/>
                    <a:pt x="31315" y="435"/>
                  </a:cubicBezTo>
                  <a:cubicBezTo>
                    <a:pt x="31144" y="435"/>
                    <a:pt x="30966" y="435"/>
                    <a:pt x="30797" y="410"/>
                  </a:cubicBezTo>
                  <a:cubicBezTo>
                    <a:pt x="30617" y="382"/>
                    <a:pt x="30439" y="324"/>
                    <a:pt x="30266" y="270"/>
                  </a:cubicBezTo>
                  <a:cubicBezTo>
                    <a:pt x="30191" y="245"/>
                    <a:pt x="30114" y="221"/>
                    <a:pt x="30039" y="200"/>
                  </a:cubicBezTo>
                  <a:cubicBezTo>
                    <a:pt x="29563" y="62"/>
                    <a:pt x="29042" y="0"/>
                    <a:pt x="283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297"/>
            <p:cNvSpPr/>
            <p:nvPr/>
          </p:nvSpPr>
          <p:spPr>
            <a:xfrm>
              <a:off x="3288557" y="1728145"/>
              <a:ext cx="51971" cy="45265"/>
            </a:xfrm>
            <a:custGeom>
              <a:rect b="b" l="l" r="r" t="t"/>
              <a:pathLst>
                <a:path extrusionOk="0" h="1593" w="1829">
                  <a:moveTo>
                    <a:pt x="504" y="1"/>
                  </a:moveTo>
                  <a:cubicBezTo>
                    <a:pt x="480" y="1"/>
                    <a:pt x="457" y="3"/>
                    <a:pt x="433" y="8"/>
                  </a:cubicBezTo>
                  <a:cubicBezTo>
                    <a:pt x="260" y="46"/>
                    <a:pt x="148" y="213"/>
                    <a:pt x="69" y="372"/>
                  </a:cubicBezTo>
                  <a:cubicBezTo>
                    <a:pt x="35" y="440"/>
                    <a:pt x="1" y="515"/>
                    <a:pt x="3" y="592"/>
                  </a:cubicBezTo>
                  <a:cubicBezTo>
                    <a:pt x="7" y="811"/>
                    <a:pt x="258" y="918"/>
                    <a:pt x="425" y="1057"/>
                  </a:cubicBezTo>
                  <a:cubicBezTo>
                    <a:pt x="637" y="1231"/>
                    <a:pt x="772" y="1522"/>
                    <a:pt x="1038" y="1582"/>
                  </a:cubicBezTo>
                  <a:cubicBezTo>
                    <a:pt x="1069" y="1589"/>
                    <a:pt x="1101" y="1592"/>
                    <a:pt x="1133" y="1592"/>
                  </a:cubicBezTo>
                  <a:cubicBezTo>
                    <a:pt x="1268" y="1592"/>
                    <a:pt x="1403" y="1535"/>
                    <a:pt x="1526" y="1471"/>
                  </a:cubicBezTo>
                  <a:cubicBezTo>
                    <a:pt x="1607" y="1426"/>
                    <a:pt x="1689" y="1379"/>
                    <a:pt x="1745" y="1304"/>
                  </a:cubicBezTo>
                  <a:cubicBezTo>
                    <a:pt x="1802" y="1231"/>
                    <a:pt x="1828" y="1128"/>
                    <a:pt x="1790" y="1045"/>
                  </a:cubicBezTo>
                  <a:cubicBezTo>
                    <a:pt x="1734" y="925"/>
                    <a:pt x="1558" y="847"/>
                    <a:pt x="1590" y="719"/>
                  </a:cubicBezTo>
                  <a:cubicBezTo>
                    <a:pt x="1507" y="648"/>
                    <a:pt x="1457" y="550"/>
                    <a:pt x="1389" y="464"/>
                  </a:cubicBezTo>
                  <a:cubicBezTo>
                    <a:pt x="1245" y="290"/>
                    <a:pt x="1033" y="190"/>
                    <a:pt x="830" y="98"/>
                  </a:cubicBezTo>
                  <a:cubicBezTo>
                    <a:pt x="727" y="50"/>
                    <a:pt x="616" y="1"/>
                    <a:pt x="5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297"/>
            <p:cNvSpPr/>
            <p:nvPr/>
          </p:nvSpPr>
          <p:spPr>
            <a:xfrm>
              <a:off x="3287762" y="1727378"/>
              <a:ext cx="53477" cy="46771"/>
            </a:xfrm>
            <a:custGeom>
              <a:rect b="b" l="l" r="r" t="t"/>
              <a:pathLst>
                <a:path extrusionOk="0" h="1646" w="1882">
                  <a:moveTo>
                    <a:pt x="534" y="54"/>
                  </a:moveTo>
                  <a:cubicBezTo>
                    <a:pt x="635" y="54"/>
                    <a:pt x="740" y="99"/>
                    <a:pt x="847" y="148"/>
                  </a:cubicBezTo>
                  <a:cubicBezTo>
                    <a:pt x="1038" y="236"/>
                    <a:pt x="1254" y="335"/>
                    <a:pt x="1396" y="508"/>
                  </a:cubicBezTo>
                  <a:cubicBezTo>
                    <a:pt x="1419" y="538"/>
                    <a:pt x="1440" y="568"/>
                    <a:pt x="1462" y="598"/>
                  </a:cubicBezTo>
                  <a:cubicBezTo>
                    <a:pt x="1498" y="654"/>
                    <a:pt x="1539" y="709"/>
                    <a:pt x="1588" y="757"/>
                  </a:cubicBezTo>
                  <a:cubicBezTo>
                    <a:pt x="1575" y="840"/>
                    <a:pt x="1640" y="902"/>
                    <a:pt x="1700" y="964"/>
                  </a:cubicBezTo>
                  <a:cubicBezTo>
                    <a:pt x="1736" y="1001"/>
                    <a:pt x="1775" y="1039"/>
                    <a:pt x="1794" y="1082"/>
                  </a:cubicBezTo>
                  <a:cubicBezTo>
                    <a:pt x="1826" y="1151"/>
                    <a:pt x="1809" y="1241"/>
                    <a:pt x="1753" y="1316"/>
                  </a:cubicBezTo>
                  <a:cubicBezTo>
                    <a:pt x="1698" y="1386"/>
                    <a:pt x="1614" y="1434"/>
                    <a:pt x="1541" y="1474"/>
                  </a:cubicBezTo>
                  <a:cubicBezTo>
                    <a:pt x="1436" y="1528"/>
                    <a:pt x="1299" y="1592"/>
                    <a:pt x="1162" y="1592"/>
                  </a:cubicBezTo>
                  <a:cubicBezTo>
                    <a:pt x="1130" y="1592"/>
                    <a:pt x="1100" y="1590"/>
                    <a:pt x="1072" y="1584"/>
                  </a:cubicBezTo>
                  <a:cubicBezTo>
                    <a:pt x="907" y="1547"/>
                    <a:pt x="793" y="1414"/>
                    <a:pt x="676" y="1277"/>
                  </a:cubicBezTo>
                  <a:cubicBezTo>
                    <a:pt x="611" y="1202"/>
                    <a:pt x="545" y="1125"/>
                    <a:pt x="470" y="1063"/>
                  </a:cubicBezTo>
                  <a:cubicBezTo>
                    <a:pt x="429" y="1029"/>
                    <a:pt x="384" y="997"/>
                    <a:pt x="339" y="967"/>
                  </a:cubicBezTo>
                  <a:cubicBezTo>
                    <a:pt x="196" y="866"/>
                    <a:pt x="61" y="772"/>
                    <a:pt x="56" y="619"/>
                  </a:cubicBezTo>
                  <a:cubicBezTo>
                    <a:pt x="56" y="547"/>
                    <a:pt x="86" y="476"/>
                    <a:pt x="121" y="412"/>
                  </a:cubicBezTo>
                  <a:cubicBezTo>
                    <a:pt x="187" y="279"/>
                    <a:pt x="294" y="99"/>
                    <a:pt x="466" y="62"/>
                  </a:cubicBezTo>
                  <a:cubicBezTo>
                    <a:pt x="487" y="58"/>
                    <a:pt x="511" y="54"/>
                    <a:pt x="534" y="54"/>
                  </a:cubicBezTo>
                  <a:close/>
                  <a:moveTo>
                    <a:pt x="534" y="0"/>
                  </a:moveTo>
                  <a:cubicBezTo>
                    <a:pt x="506" y="0"/>
                    <a:pt x="481" y="5"/>
                    <a:pt x="455" y="9"/>
                  </a:cubicBezTo>
                  <a:cubicBezTo>
                    <a:pt x="262" y="50"/>
                    <a:pt x="144" y="245"/>
                    <a:pt x="74" y="388"/>
                  </a:cubicBezTo>
                  <a:cubicBezTo>
                    <a:pt x="37" y="459"/>
                    <a:pt x="1" y="536"/>
                    <a:pt x="3" y="619"/>
                  </a:cubicBezTo>
                  <a:cubicBezTo>
                    <a:pt x="7" y="799"/>
                    <a:pt x="161" y="907"/>
                    <a:pt x="309" y="1009"/>
                  </a:cubicBezTo>
                  <a:cubicBezTo>
                    <a:pt x="352" y="1042"/>
                    <a:pt x="397" y="1072"/>
                    <a:pt x="436" y="1104"/>
                  </a:cubicBezTo>
                  <a:cubicBezTo>
                    <a:pt x="509" y="1164"/>
                    <a:pt x="573" y="1239"/>
                    <a:pt x="635" y="1311"/>
                  </a:cubicBezTo>
                  <a:cubicBezTo>
                    <a:pt x="755" y="1451"/>
                    <a:pt x="877" y="1594"/>
                    <a:pt x="1059" y="1635"/>
                  </a:cubicBezTo>
                  <a:cubicBezTo>
                    <a:pt x="1093" y="1641"/>
                    <a:pt x="1126" y="1646"/>
                    <a:pt x="1162" y="1646"/>
                  </a:cubicBezTo>
                  <a:cubicBezTo>
                    <a:pt x="1310" y="1646"/>
                    <a:pt x="1455" y="1579"/>
                    <a:pt x="1565" y="1521"/>
                  </a:cubicBezTo>
                  <a:cubicBezTo>
                    <a:pt x="1644" y="1479"/>
                    <a:pt x="1732" y="1427"/>
                    <a:pt x="1794" y="1348"/>
                  </a:cubicBezTo>
                  <a:cubicBezTo>
                    <a:pt x="1863" y="1258"/>
                    <a:pt x="1882" y="1147"/>
                    <a:pt x="1843" y="1059"/>
                  </a:cubicBezTo>
                  <a:cubicBezTo>
                    <a:pt x="1820" y="1009"/>
                    <a:pt x="1777" y="967"/>
                    <a:pt x="1738" y="926"/>
                  </a:cubicBezTo>
                  <a:cubicBezTo>
                    <a:pt x="1678" y="868"/>
                    <a:pt x="1627" y="817"/>
                    <a:pt x="1644" y="752"/>
                  </a:cubicBezTo>
                  <a:lnTo>
                    <a:pt x="1648" y="735"/>
                  </a:lnTo>
                  <a:lnTo>
                    <a:pt x="1635" y="724"/>
                  </a:lnTo>
                  <a:cubicBezTo>
                    <a:pt x="1584" y="682"/>
                    <a:pt x="1545" y="626"/>
                    <a:pt x="1505" y="568"/>
                  </a:cubicBezTo>
                  <a:cubicBezTo>
                    <a:pt x="1483" y="536"/>
                    <a:pt x="1462" y="504"/>
                    <a:pt x="1436" y="474"/>
                  </a:cubicBezTo>
                  <a:cubicBezTo>
                    <a:pt x="1288" y="292"/>
                    <a:pt x="1066" y="189"/>
                    <a:pt x="868" y="99"/>
                  </a:cubicBezTo>
                  <a:cubicBezTo>
                    <a:pt x="757" y="47"/>
                    <a:pt x="646" y="0"/>
                    <a:pt x="5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297"/>
            <p:cNvSpPr/>
            <p:nvPr/>
          </p:nvSpPr>
          <p:spPr>
            <a:xfrm>
              <a:off x="3887683" y="1868478"/>
              <a:ext cx="212942" cy="92889"/>
            </a:xfrm>
            <a:custGeom>
              <a:rect b="b" l="l" r="r" t="t"/>
              <a:pathLst>
                <a:path extrusionOk="0" h="3269" w="7494">
                  <a:moveTo>
                    <a:pt x="5382" y="1"/>
                  </a:moveTo>
                  <a:cubicBezTo>
                    <a:pt x="5258" y="1"/>
                    <a:pt x="5140" y="138"/>
                    <a:pt x="5077" y="262"/>
                  </a:cubicBezTo>
                  <a:cubicBezTo>
                    <a:pt x="5009" y="397"/>
                    <a:pt x="4901" y="559"/>
                    <a:pt x="4761" y="559"/>
                  </a:cubicBezTo>
                  <a:cubicBezTo>
                    <a:pt x="4746" y="559"/>
                    <a:pt x="4730" y="557"/>
                    <a:pt x="4714" y="553"/>
                  </a:cubicBezTo>
                  <a:cubicBezTo>
                    <a:pt x="4575" y="517"/>
                    <a:pt x="4509" y="326"/>
                    <a:pt x="4365" y="309"/>
                  </a:cubicBezTo>
                  <a:cubicBezTo>
                    <a:pt x="4358" y="308"/>
                    <a:pt x="4350" y="308"/>
                    <a:pt x="4343" y="308"/>
                  </a:cubicBezTo>
                  <a:cubicBezTo>
                    <a:pt x="4204" y="308"/>
                    <a:pt x="4121" y="479"/>
                    <a:pt x="4082" y="620"/>
                  </a:cubicBezTo>
                  <a:cubicBezTo>
                    <a:pt x="4066" y="627"/>
                    <a:pt x="4050" y="630"/>
                    <a:pt x="4034" y="630"/>
                  </a:cubicBezTo>
                  <a:cubicBezTo>
                    <a:pt x="3941" y="630"/>
                    <a:pt x="3860" y="516"/>
                    <a:pt x="3808" y="423"/>
                  </a:cubicBezTo>
                  <a:cubicBezTo>
                    <a:pt x="3764" y="343"/>
                    <a:pt x="3672" y="263"/>
                    <a:pt x="3594" y="263"/>
                  </a:cubicBezTo>
                  <a:cubicBezTo>
                    <a:pt x="3565" y="263"/>
                    <a:pt x="3538" y="274"/>
                    <a:pt x="3517" y="300"/>
                  </a:cubicBezTo>
                  <a:cubicBezTo>
                    <a:pt x="3448" y="337"/>
                    <a:pt x="3435" y="429"/>
                    <a:pt x="3416" y="504"/>
                  </a:cubicBezTo>
                  <a:cubicBezTo>
                    <a:pt x="3400" y="570"/>
                    <a:pt x="3347" y="641"/>
                    <a:pt x="3286" y="641"/>
                  </a:cubicBezTo>
                  <a:cubicBezTo>
                    <a:pt x="3276" y="641"/>
                    <a:pt x="3266" y="639"/>
                    <a:pt x="3255" y="635"/>
                  </a:cubicBezTo>
                  <a:cubicBezTo>
                    <a:pt x="3219" y="620"/>
                    <a:pt x="3200" y="579"/>
                    <a:pt x="3176" y="547"/>
                  </a:cubicBezTo>
                  <a:cubicBezTo>
                    <a:pt x="3126" y="476"/>
                    <a:pt x="3039" y="441"/>
                    <a:pt x="2953" y="441"/>
                  </a:cubicBezTo>
                  <a:cubicBezTo>
                    <a:pt x="2868" y="441"/>
                    <a:pt x="2783" y="475"/>
                    <a:pt x="2733" y="545"/>
                  </a:cubicBezTo>
                  <a:cubicBezTo>
                    <a:pt x="2613" y="643"/>
                    <a:pt x="2925" y="830"/>
                    <a:pt x="2831" y="952"/>
                  </a:cubicBezTo>
                  <a:cubicBezTo>
                    <a:pt x="2773" y="1027"/>
                    <a:pt x="2634" y="967"/>
                    <a:pt x="2574" y="1040"/>
                  </a:cubicBezTo>
                  <a:cubicBezTo>
                    <a:pt x="2548" y="1070"/>
                    <a:pt x="2546" y="1112"/>
                    <a:pt x="2531" y="1149"/>
                  </a:cubicBezTo>
                  <a:cubicBezTo>
                    <a:pt x="2496" y="1226"/>
                    <a:pt x="2406" y="1254"/>
                    <a:pt x="2318" y="1254"/>
                  </a:cubicBezTo>
                  <a:cubicBezTo>
                    <a:pt x="2303" y="1254"/>
                    <a:pt x="2289" y="1253"/>
                    <a:pt x="2274" y="1252"/>
                  </a:cubicBezTo>
                  <a:cubicBezTo>
                    <a:pt x="2211" y="1245"/>
                    <a:pt x="2145" y="1230"/>
                    <a:pt x="2081" y="1230"/>
                  </a:cubicBezTo>
                  <a:cubicBezTo>
                    <a:pt x="2047" y="1230"/>
                    <a:pt x="2014" y="1234"/>
                    <a:pt x="1983" y="1245"/>
                  </a:cubicBezTo>
                  <a:cubicBezTo>
                    <a:pt x="2004" y="1142"/>
                    <a:pt x="1914" y="1052"/>
                    <a:pt x="1876" y="954"/>
                  </a:cubicBezTo>
                  <a:cubicBezTo>
                    <a:pt x="1843" y="870"/>
                    <a:pt x="1903" y="748"/>
                    <a:pt x="1973" y="748"/>
                  </a:cubicBezTo>
                  <a:cubicBezTo>
                    <a:pt x="1987" y="748"/>
                    <a:pt x="2001" y="753"/>
                    <a:pt x="2015" y="763"/>
                  </a:cubicBezTo>
                  <a:cubicBezTo>
                    <a:pt x="2017" y="697"/>
                    <a:pt x="2019" y="630"/>
                    <a:pt x="2021" y="564"/>
                  </a:cubicBezTo>
                  <a:lnTo>
                    <a:pt x="2021" y="564"/>
                  </a:lnTo>
                  <a:cubicBezTo>
                    <a:pt x="2007" y="567"/>
                    <a:pt x="1993" y="568"/>
                    <a:pt x="1979" y="568"/>
                  </a:cubicBezTo>
                  <a:cubicBezTo>
                    <a:pt x="1885" y="568"/>
                    <a:pt x="1796" y="503"/>
                    <a:pt x="1734" y="427"/>
                  </a:cubicBezTo>
                  <a:cubicBezTo>
                    <a:pt x="1664" y="341"/>
                    <a:pt x="1614" y="236"/>
                    <a:pt x="1533" y="161"/>
                  </a:cubicBezTo>
                  <a:cubicBezTo>
                    <a:pt x="1455" y="88"/>
                    <a:pt x="1347" y="48"/>
                    <a:pt x="1240" y="48"/>
                  </a:cubicBezTo>
                  <a:cubicBezTo>
                    <a:pt x="1221" y="48"/>
                    <a:pt x="1202" y="49"/>
                    <a:pt x="1184" y="52"/>
                  </a:cubicBezTo>
                  <a:cubicBezTo>
                    <a:pt x="1156" y="56"/>
                    <a:pt x="1128" y="63"/>
                    <a:pt x="1106" y="80"/>
                  </a:cubicBezTo>
                  <a:cubicBezTo>
                    <a:pt x="978" y="189"/>
                    <a:pt x="1284" y="444"/>
                    <a:pt x="1143" y="536"/>
                  </a:cubicBezTo>
                  <a:cubicBezTo>
                    <a:pt x="1123" y="552"/>
                    <a:pt x="1100" y="559"/>
                    <a:pt x="1078" y="559"/>
                  </a:cubicBezTo>
                  <a:cubicBezTo>
                    <a:pt x="1004" y="559"/>
                    <a:pt x="923" y="487"/>
                    <a:pt x="875" y="416"/>
                  </a:cubicBezTo>
                  <a:cubicBezTo>
                    <a:pt x="824" y="340"/>
                    <a:pt x="746" y="252"/>
                    <a:pt x="664" y="252"/>
                  </a:cubicBezTo>
                  <a:cubicBezTo>
                    <a:pt x="648" y="252"/>
                    <a:pt x="631" y="256"/>
                    <a:pt x="614" y="264"/>
                  </a:cubicBezTo>
                  <a:cubicBezTo>
                    <a:pt x="595" y="353"/>
                    <a:pt x="508" y="421"/>
                    <a:pt x="418" y="421"/>
                  </a:cubicBezTo>
                  <a:cubicBezTo>
                    <a:pt x="416" y="421"/>
                    <a:pt x="413" y="421"/>
                    <a:pt x="410" y="420"/>
                  </a:cubicBezTo>
                  <a:lnTo>
                    <a:pt x="410" y="420"/>
                  </a:lnTo>
                  <a:cubicBezTo>
                    <a:pt x="466" y="553"/>
                    <a:pt x="384" y="725"/>
                    <a:pt x="247" y="765"/>
                  </a:cubicBezTo>
                  <a:cubicBezTo>
                    <a:pt x="194" y="783"/>
                    <a:pt x="134" y="783"/>
                    <a:pt x="87" y="815"/>
                  </a:cubicBezTo>
                  <a:cubicBezTo>
                    <a:pt x="1" y="875"/>
                    <a:pt x="20" y="1018"/>
                    <a:pt x="100" y="1087"/>
                  </a:cubicBezTo>
                  <a:cubicBezTo>
                    <a:pt x="179" y="1157"/>
                    <a:pt x="292" y="1168"/>
                    <a:pt x="397" y="1172"/>
                  </a:cubicBezTo>
                  <a:cubicBezTo>
                    <a:pt x="413" y="1173"/>
                    <a:pt x="429" y="1173"/>
                    <a:pt x="444" y="1173"/>
                  </a:cubicBezTo>
                  <a:cubicBezTo>
                    <a:pt x="664" y="1173"/>
                    <a:pt x="884" y="1145"/>
                    <a:pt x="1096" y="1089"/>
                  </a:cubicBezTo>
                  <a:cubicBezTo>
                    <a:pt x="1188" y="1065"/>
                    <a:pt x="1293" y="1038"/>
                    <a:pt x="1389" y="1038"/>
                  </a:cubicBezTo>
                  <a:cubicBezTo>
                    <a:pt x="1480" y="1038"/>
                    <a:pt x="1562" y="1062"/>
                    <a:pt x="1619" y="1134"/>
                  </a:cubicBezTo>
                  <a:cubicBezTo>
                    <a:pt x="1747" y="1295"/>
                    <a:pt x="1606" y="1524"/>
                    <a:pt x="1469" y="1678"/>
                  </a:cubicBezTo>
                  <a:cubicBezTo>
                    <a:pt x="1439" y="1710"/>
                    <a:pt x="1409" y="1745"/>
                    <a:pt x="1368" y="1764"/>
                  </a:cubicBezTo>
                  <a:cubicBezTo>
                    <a:pt x="1334" y="1780"/>
                    <a:pt x="1297" y="1784"/>
                    <a:pt x="1261" y="1784"/>
                  </a:cubicBezTo>
                  <a:cubicBezTo>
                    <a:pt x="1249" y="1784"/>
                    <a:pt x="1238" y="1784"/>
                    <a:pt x="1226" y="1783"/>
                  </a:cubicBezTo>
                  <a:lnTo>
                    <a:pt x="213" y="1775"/>
                  </a:lnTo>
                  <a:lnTo>
                    <a:pt x="213" y="1775"/>
                  </a:lnTo>
                  <a:cubicBezTo>
                    <a:pt x="406" y="2020"/>
                    <a:pt x="717" y="2170"/>
                    <a:pt x="1030" y="2170"/>
                  </a:cubicBezTo>
                  <a:cubicBezTo>
                    <a:pt x="1047" y="2170"/>
                    <a:pt x="1064" y="2170"/>
                    <a:pt x="1081" y="2169"/>
                  </a:cubicBezTo>
                  <a:cubicBezTo>
                    <a:pt x="1123" y="2166"/>
                    <a:pt x="1166" y="2161"/>
                    <a:pt x="1209" y="2161"/>
                  </a:cubicBezTo>
                  <a:cubicBezTo>
                    <a:pt x="1236" y="2161"/>
                    <a:pt x="1262" y="2163"/>
                    <a:pt x="1289" y="2169"/>
                  </a:cubicBezTo>
                  <a:cubicBezTo>
                    <a:pt x="1338" y="2179"/>
                    <a:pt x="1383" y="2205"/>
                    <a:pt x="1428" y="2229"/>
                  </a:cubicBezTo>
                  <a:cubicBezTo>
                    <a:pt x="1584" y="2314"/>
                    <a:pt x="1741" y="2400"/>
                    <a:pt x="1899" y="2484"/>
                  </a:cubicBezTo>
                  <a:cubicBezTo>
                    <a:pt x="1961" y="2589"/>
                    <a:pt x="1858" y="2724"/>
                    <a:pt x="1741" y="2754"/>
                  </a:cubicBezTo>
                  <a:cubicBezTo>
                    <a:pt x="1706" y="2763"/>
                    <a:pt x="1671" y="2766"/>
                    <a:pt x="1635" y="2766"/>
                  </a:cubicBezTo>
                  <a:cubicBezTo>
                    <a:pt x="1551" y="2766"/>
                    <a:pt x="1465" y="2748"/>
                    <a:pt x="1381" y="2745"/>
                  </a:cubicBezTo>
                  <a:cubicBezTo>
                    <a:pt x="1376" y="2745"/>
                    <a:pt x="1370" y="2745"/>
                    <a:pt x="1365" y="2745"/>
                  </a:cubicBezTo>
                  <a:cubicBezTo>
                    <a:pt x="1249" y="2745"/>
                    <a:pt x="1118" y="2791"/>
                    <a:pt x="1083" y="2901"/>
                  </a:cubicBezTo>
                  <a:cubicBezTo>
                    <a:pt x="1044" y="3024"/>
                    <a:pt x="1158" y="3152"/>
                    <a:pt x="1284" y="3178"/>
                  </a:cubicBezTo>
                  <a:cubicBezTo>
                    <a:pt x="1307" y="3182"/>
                    <a:pt x="1331" y="3184"/>
                    <a:pt x="1354" y="3184"/>
                  </a:cubicBezTo>
                  <a:cubicBezTo>
                    <a:pt x="1457" y="3184"/>
                    <a:pt x="1561" y="3145"/>
                    <a:pt x="1657" y="3105"/>
                  </a:cubicBezTo>
                  <a:cubicBezTo>
                    <a:pt x="1763" y="3060"/>
                    <a:pt x="1872" y="3012"/>
                    <a:pt x="1985" y="3012"/>
                  </a:cubicBezTo>
                  <a:cubicBezTo>
                    <a:pt x="2000" y="3012"/>
                    <a:pt x="2015" y="3013"/>
                    <a:pt x="2030" y="3015"/>
                  </a:cubicBezTo>
                  <a:cubicBezTo>
                    <a:pt x="2214" y="3034"/>
                    <a:pt x="2358" y="3189"/>
                    <a:pt x="2536" y="3242"/>
                  </a:cubicBezTo>
                  <a:cubicBezTo>
                    <a:pt x="2600" y="3262"/>
                    <a:pt x="2667" y="3268"/>
                    <a:pt x="2734" y="3268"/>
                  </a:cubicBezTo>
                  <a:cubicBezTo>
                    <a:pt x="2783" y="3268"/>
                    <a:pt x="2832" y="3265"/>
                    <a:pt x="2880" y="3261"/>
                  </a:cubicBezTo>
                  <a:cubicBezTo>
                    <a:pt x="3213" y="3240"/>
                    <a:pt x="3542" y="3219"/>
                    <a:pt x="3872" y="3197"/>
                  </a:cubicBezTo>
                  <a:cubicBezTo>
                    <a:pt x="4016" y="3189"/>
                    <a:pt x="4166" y="3178"/>
                    <a:pt x="4288" y="3103"/>
                  </a:cubicBezTo>
                  <a:cubicBezTo>
                    <a:pt x="4564" y="2936"/>
                    <a:pt x="4594" y="2524"/>
                    <a:pt x="4852" y="2329"/>
                  </a:cubicBezTo>
                  <a:cubicBezTo>
                    <a:pt x="4987" y="2227"/>
                    <a:pt x="5164" y="2199"/>
                    <a:pt x="5331" y="2175"/>
                  </a:cubicBezTo>
                  <a:cubicBezTo>
                    <a:pt x="5786" y="2113"/>
                    <a:pt x="6240" y="2051"/>
                    <a:pt x="6692" y="1987"/>
                  </a:cubicBezTo>
                  <a:cubicBezTo>
                    <a:pt x="6818" y="1969"/>
                    <a:pt x="6964" y="1942"/>
                    <a:pt x="7024" y="1828"/>
                  </a:cubicBezTo>
                  <a:cubicBezTo>
                    <a:pt x="7054" y="1777"/>
                    <a:pt x="7060" y="1710"/>
                    <a:pt x="7105" y="1672"/>
                  </a:cubicBezTo>
                  <a:cubicBezTo>
                    <a:pt x="7165" y="1620"/>
                    <a:pt x="7258" y="1646"/>
                    <a:pt x="7333" y="1622"/>
                  </a:cubicBezTo>
                  <a:cubicBezTo>
                    <a:pt x="7480" y="1575"/>
                    <a:pt x="7493" y="1350"/>
                    <a:pt x="7390" y="1235"/>
                  </a:cubicBezTo>
                  <a:cubicBezTo>
                    <a:pt x="7285" y="1119"/>
                    <a:pt x="7120" y="1087"/>
                    <a:pt x="6966" y="1061"/>
                  </a:cubicBezTo>
                  <a:cubicBezTo>
                    <a:pt x="6739" y="1022"/>
                    <a:pt x="6510" y="982"/>
                    <a:pt x="6283" y="943"/>
                  </a:cubicBezTo>
                  <a:cubicBezTo>
                    <a:pt x="6165" y="761"/>
                    <a:pt x="6008" y="605"/>
                    <a:pt x="5826" y="487"/>
                  </a:cubicBezTo>
                  <a:cubicBezTo>
                    <a:pt x="5769" y="450"/>
                    <a:pt x="5706" y="416"/>
                    <a:pt x="5666" y="363"/>
                  </a:cubicBezTo>
                  <a:cubicBezTo>
                    <a:pt x="5582" y="255"/>
                    <a:pt x="5580" y="82"/>
                    <a:pt x="5460" y="20"/>
                  </a:cubicBezTo>
                  <a:cubicBezTo>
                    <a:pt x="5434" y="7"/>
                    <a:pt x="5408" y="1"/>
                    <a:pt x="5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297"/>
            <p:cNvSpPr/>
            <p:nvPr/>
          </p:nvSpPr>
          <p:spPr>
            <a:xfrm>
              <a:off x="3887683" y="1867682"/>
              <a:ext cx="213169" cy="94395"/>
            </a:xfrm>
            <a:custGeom>
              <a:rect b="b" l="l" r="r" t="t"/>
              <a:pathLst>
                <a:path extrusionOk="0" h="3322" w="7502">
                  <a:moveTo>
                    <a:pt x="5381" y="54"/>
                  </a:moveTo>
                  <a:cubicBezTo>
                    <a:pt x="5404" y="54"/>
                    <a:pt x="5426" y="61"/>
                    <a:pt x="5447" y="71"/>
                  </a:cubicBezTo>
                  <a:cubicBezTo>
                    <a:pt x="5509" y="104"/>
                    <a:pt x="5537" y="174"/>
                    <a:pt x="5565" y="251"/>
                  </a:cubicBezTo>
                  <a:cubicBezTo>
                    <a:pt x="5586" y="305"/>
                    <a:pt x="5608" y="361"/>
                    <a:pt x="5644" y="406"/>
                  </a:cubicBezTo>
                  <a:cubicBezTo>
                    <a:pt x="5683" y="457"/>
                    <a:pt x="5736" y="489"/>
                    <a:pt x="5788" y="521"/>
                  </a:cubicBezTo>
                  <a:lnTo>
                    <a:pt x="5811" y="536"/>
                  </a:lnTo>
                  <a:cubicBezTo>
                    <a:pt x="5989" y="652"/>
                    <a:pt x="6146" y="808"/>
                    <a:pt x="6261" y="986"/>
                  </a:cubicBezTo>
                  <a:lnTo>
                    <a:pt x="6268" y="997"/>
                  </a:lnTo>
                  <a:lnTo>
                    <a:pt x="6962" y="1115"/>
                  </a:lnTo>
                  <a:cubicBezTo>
                    <a:pt x="7123" y="1143"/>
                    <a:pt x="7275" y="1175"/>
                    <a:pt x="7369" y="1280"/>
                  </a:cubicBezTo>
                  <a:cubicBezTo>
                    <a:pt x="7423" y="1340"/>
                    <a:pt x="7444" y="1434"/>
                    <a:pt x="7423" y="1515"/>
                  </a:cubicBezTo>
                  <a:cubicBezTo>
                    <a:pt x="7408" y="1571"/>
                    <a:pt x="7373" y="1610"/>
                    <a:pt x="7324" y="1625"/>
                  </a:cubicBezTo>
                  <a:cubicBezTo>
                    <a:pt x="7298" y="1633"/>
                    <a:pt x="7268" y="1635"/>
                    <a:pt x="7238" y="1638"/>
                  </a:cubicBezTo>
                  <a:cubicBezTo>
                    <a:pt x="7187" y="1640"/>
                    <a:pt x="7133" y="1642"/>
                    <a:pt x="7088" y="1678"/>
                  </a:cubicBezTo>
                  <a:cubicBezTo>
                    <a:pt x="7054" y="1708"/>
                    <a:pt x="7039" y="1749"/>
                    <a:pt x="7024" y="1790"/>
                  </a:cubicBezTo>
                  <a:cubicBezTo>
                    <a:pt x="7018" y="1809"/>
                    <a:pt x="7011" y="1828"/>
                    <a:pt x="7000" y="1843"/>
                  </a:cubicBezTo>
                  <a:cubicBezTo>
                    <a:pt x="6947" y="1942"/>
                    <a:pt x="6820" y="1972"/>
                    <a:pt x="6690" y="1989"/>
                  </a:cubicBezTo>
                  <a:lnTo>
                    <a:pt x="5329" y="2177"/>
                  </a:lnTo>
                  <a:cubicBezTo>
                    <a:pt x="5173" y="2199"/>
                    <a:pt x="4980" y="2225"/>
                    <a:pt x="4834" y="2336"/>
                  </a:cubicBezTo>
                  <a:cubicBezTo>
                    <a:pt x="4708" y="2432"/>
                    <a:pt x="4635" y="2580"/>
                    <a:pt x="4564" y="2722"/>
                  </a:cubicBezTo>
                  <a:cubicBezTo>
                    <a:pt x="4485" y="2878"/>
                    <a:pt x="4412" y="3024"/>
                    <a:pt x="4273" y="3107"/>
                  </a:cubicBezTo>
                  <a:cubicBezTo>
                    <a:pt x="4153" y="3180"/>
                    <a:pt x="4003" y="3191"/>
                    <a:pt x="3870" y="3199"/>
                  </a:cubicBezTo>
                  <a:lnTo>
                    <a:pt x="2878" y="3264"/>
                  </a:lnTo>
                  <a:cubicBezTo>
                    <a:pt x="2833" y="3266"/>
                    <a:pt x="2784" y="3268"/>
                    <a:pt x="2733" y="3268"/>
                  </a:cubicBezTo>
                  <a:cubicBezTo>
                    <a:pt x="2658" y="3268"/>
                    <a:pt x="2598" y="3262"/>
                    <a:pt x="2544" y="3244"/>
                  </a:cubicBezTo>
                  <a:cubicBezTo>
                    <a:pt x="2469" y="3223"/>
                    <a:pt x="2401" y="3180"/>
                    <a:pt x="2332" y="3142"/>
                  </a:cubicBezTo>
                  <a:cubicBezTo>
                    <a:pt x="2240" y="3086"/>
                    <a:pt x="2143" y="3028"/>
                    <a:pt x="2032" y="3015"/>
                  </a:cubicBezTo>
                  <a:cubicBezTo>
                    <a:pt x="2017" y="3015"/>
                    <a:pt x="2002" y="3013"/>
                    <a:pt x="1987" y="3013"/>
                  </a:cubicBezTo>
                  <a:cubicBezTo>
                    <a:pt x="1871" y="3013"/>
                    <a:pt x="1760" y="3060"/>
                    <a:pt x="1653" y="3105"/>
                  </a:cubicBezTo>
                  <a:lnTo>
                    <a:pt x="1649" y="3107"/>
                  </a:lnTo>
                  <a:cubicBezTo>
                    <a:pt x="1554" y="3146"/>
                    <a:pt x="1454" y="3184"/>
                    <a:pt x="1355" y="3184"/>
                  </a:cubicBezTo>
                  <a:cubicBezTo>
                    <a:pt x="1334" y="3184"/>
                    <a:pt x="1310" y="3182"/>
                    <a:pt x="1291" y="3178"/>
                  </a:cubicBezTo>
                  <a:cubicBezTo>
                    <a:pt x="1224" y="3165"/>
                    <a:pt x="1160" y="3120"/>
                    <a:pt x="1128" y="3064"/>
                  </a:cubicBezTo>
                  <a:cubicBezTo>
                    <a:pt x="1109" y="3034"/>
                    <a:pt x="1091" y="2989"/>
                    <a:pt x="1109" y="2938"/>
                  </a:cubicBezTo>
                  <a:cubicBezTo>
                    <a:pt x="1141" y="2835"/>
                    <a:pt x="1267" y="2799"/>
                    <a:pt x="1366" y="2799"/>
                  </a:cubicBezTo>
                  <a:lnTo>
                    <a:pt x="1381" y="2801"/>
                  </a:lnTo>
                  <a:cubicBezTo>
                    <a:pt x="1417" y="2801"/>
                    <a:pt x="1458" y="2805"/>
                    <a:pt x="1494" y="2809"/>
                  </a:cubicBezTo>
                  <a:cubicBezTo>
                    <a:pt x="1541" y="2815"/>
                    <a:pt x="1589" y="2820"/>
                    <a:pt x="1635" y="2820"/>
                  </a:cubicBezTo>
                  <a:cubicBezTo>
                    <a:pt x="1675" y="2820"/>
                    <a:pt x="1713" y="2816"/>
                    <a:pt x="1747" y="2807"/>
                  </a:cubicBezTo>
                  <a:cubicBezTo>
                    <a:pt x="1826" y="2788"/>
                    <a:pt x="1899" y="2724"/>
                    <a:pt x="1929" y="2651"/>
                  </a:cubicBezTo>
                  <a:cubicBezTo>
                    <a:pt x="1951" y="2597"/>
                    <a:pt x="1948" y="2544"/>
                    <a:pt x="1921" y="2499"/>
                  </a:cubicBezTo>
                  <a:lnTo>
                    <a:pt x="1918" y="2492"/>
                  </a:lnTo>
                  <a:lnTo>
                    <a:pt x="1441" y="2233"/>
                  </a:lnTo>
                  <a:cubicBezTo>
                    <a:pt x="1396" y="2210"/>
                    <a:pt x="1346" y="2184"/>
                    <a:pt x="1293" y="2171"/>
                  </a:cubicBezTo>
                  <a:cubicBezTo>
                    <a:pt x="1268" y="2165"/>
                    <a:pt x="1238" y="2163"/>
                    <a:pt x="1207" y="2163"/>
                  </a:cubicBezTo>
                  <a:cubicBezTo>
                    <a:pt x="1180" y="2163"/>
                    <a:pt x="1151" y="2165"/>
                    <a:pt x="1124" y="2167"/>
                  </a:cubicBezTo>
                  <a:cubicBezTo>
                    <a:pt x="1109" y="2167"/>
                    <a:pt x="1094" y="2169"/>
                    <a:pt x="1081" y="2169"/>
                  </a:cubicBezTo>
                  <a:cubicBezTo>
                    <a:pt x="1063" y="2170"/>
                    <a:pt x="1046" y="2170"/>
                    <a:pt x="1028" y="2170"/>
                  </a:cubicBezTo>
                  <a:cubicBezTo>
                    <a:pt x="743" y="2170"/>
                    <a:pt x="459" y="2040"/>
                    <a:pt x="271" y="1830"/>
                  </a:cubicBezTo>
                  <a:lnTo>
                    <a:pt x="271" y="1830"/>
                  </a:lnTo>
                  <a:lnTo>
                    <a:pt x="1226" y="1839"/>
                  </a:lnTo>
                  <a:lnTo>
                    <a:pt x="1244" y="1839"/>
                  </a:lnTo>
                  <a:cubicBezTo>
                    <a:pt x="1286" y="1839"/>
                    <a:pt x="1334" y="1837"/>
                    <a:pt x="1379" y="1818"/>
                  </a:cubicBezTo>
                  <a:cubicBezTo>
                    <a:pt x="1426" y="1794"/>
                    <a:pt x="1460" y="1758"/>
                    <a:pt x="1488" y="1723"/>
                  </a:cubicBezTo>
                  <a:cubicBezTo>
                    <a:pt x="1610" y="1588"/>
                    <a:pt x="1790" y="1333"/>
                    <a:pt x="1640" y="1145"/>
                  </a:cubicBezTo>
                  <a:cubicBezTo>
                    <a:pt x="1584" y="1074"/>
                    <a:pt x="1503" y="1040"/>
                    <a:pt x="1389" y="1040"/>
                  </a:cubicBezTo>
                  <a:cubicBezTo>
                    <a:pt x="1291" y="1040"/>
                    <a:pt x="1186" y="1065"/>
                    <a:pt x="1087" y="1091"/>
                  </a:cubicBezTo>
                  <a:cubicBezTo>
                    <a:pt x="885" y="1146"/>
                    <a:pt x="675" y="1174"/>
                    <a:pt x="465" y="1174"/>
                  </a:cubicBezTo>
                  <a:cubicBezTo>
                    <a:pt x="443" y="1174"/>
                    <a:pt x="421" y="1173"/>
                    <a:pt x="399" y="1173"/>
                  </a:cubicBezTo>
                  <a:cubicBezTo>
                    <a:pt x="301" y="1170"/>
                    <a:pt x="192" y="1160"/>
                    <a:pt x="117" y="1095"/>
                  </a:cubicBezTo>
                  <a:cubicBezTo>
                    <a:pt x="78" y="1061"/>
                    <a:pt x="55" y="1006"/>
                    <a:pt x="57" y="952"/>
                  </a:cubicBezTo>
                  <a:cubicBezTo>
                    <a:pt x="59" y="924"/>
                    <a:pt x="67" y="888"/>
                    <a:pt x="102" y="864"/>
                  </a:cubicBezTo>
                  <a:cubicBezTo>
                    <a:pt x="127" y="845"/>
                    <a:pt x="162" y="841"/>
                    <a:pt x="196" y="832"/>
                  </a:cubicBezTo>
                  <a:cubicBezTo>
                    <a:pt x="217" y="830"/>
                    <a:pt x="237" y="826"/>
                    <a:pt x="256" y="819"/>
                  </a:cubicBezTo>
                  <a:cubicBezTo>
                    <a:pt x="329" y="798"/>
                    <a:pt x="391" y="742"/>
                    <a:pt x="425" y="667"/>
                  </a:cubicBezTo>
                  <a:cubicBezTo>
                    <a:pt x="455" y="603"/>
                    <a:pt x="462" y="536"/>
                    <a:pt x="447" y="474"/>
                  </a:cubicBezTo>
                  <a:cubicBezTo>
                    <a:pt x="532" y="461"/>
                    <a:pt x="612" y="395"/>
                    <a:pt x="637" y="311"/>
                  </a:cubicBezTo>
                  <a:cubicBezTo>
                    <a:pt x="646" y="308"/>
                    <a:pt x="655" y="306"/>
                    <a:pt x="665" y="306"/>
                  </a:cubicBezTo>
                  <a:cubicBezTo>
                    <a:pt x="737" y="306"/>
                    <a:pt x="816" y="402"/>
                    <a:pt x="854" y="459"/>
                  </a:cubicBezTo>
                  <a:cubicBezTo>
                    <a:pt x="901" y="530"/>
                    <a:pt x="989" y="613"/>
                    <a:pt x="1076" y="613"/>
                  </a:cubicBezTo>
                  <a:cubicBezTo>
                    <a:pt x="1106" y="613"/>
                    <a:pt x="1134" y="605"/>
                    <a:pt x="1156" y="586"/>
                  </a:cubicBezTo>
                  <a:cubicBezTo>
                    <a:pt x="1248" y="528"/>
                    <a:pt x="1199" y="423"/>
                    <a:pt x="1154" y="331"/>
                  </a:cubicBezTo>
                  <a:cubicBezTo>
                    <a:pt x="1106" y="232"/>
                    <a:pt x="1079" y="168"/>
                    <a:pt x="1124" y="129"/>
                  </a:cubicBezTo>
                  <a:cubicBezTo>
                    <a:pt x="1136" y="116"/>
                    <a:pt x="1156" y="110"/>
                    <a:pt x="1186" y="106"/>
                  </a:cubicBezTo>
                  <a:cubicBezTo>
                    <a:pt x="1204" y="103"/>
                    <a:pt x="1222" y="102"/>
                    <a:pt x="1240" y="102"/>
                  </a:cubicBezTo>
                  <a:cubicBezTo>
                    <a:pt x="1340" y="102"/>
                    <a:pt x="1441" y="141"/>
                    <a:pt x="1514" y="209"/>
                  </a:cubicBezTo>
                  <a:cubicBezTo>
                    <a:pt x="1563" y="253"/>
                    <a:pt x="1599" y="307"/>
                    <a:pt x="1638" y="365"/>
                  </a:cubicBezTo>
                  <a:cubicBezTo>
                    <a:pt x="1661" y="401"/>
                    <a:pt x="1685" y="438"/>
                    <a:pt x="1713" y="472"/>
                  </a:cubicBezTo>
                  <a:cubicBezTo>
                    <a:pt x="1749" y="517"/>
                    <a:pt x="1850" y="622"/>
                    <a:pt x="1978" y="622"/>
                  </a:cubicBezTo>
                  <a:lnTo>
                    <a:pt x="1993" y="622"/>
                  </a:lnTo>
                  <a:lnTo>
                    <a:pt x="1989" y="751"/>
                  </a:lnTo>
                  <a:cubicBezTo>
                    <a:pt x="1984" y="750"/>
                    <a:pt x="1979" y="749"/>
                    <a:pt x="1974" y="749"/>
                  </a:cubicBezTo>
                  <a:cubicBezTo>
                    <a:pt x="1940" y="749"/>
                    <a:pt x="1904" y="769"/>
                    <a:pt x="1878" y="806"/>
                  </a:cubicBezTo>
                  <a:cubicBezTo>
                    <a:pt x="1848" y="853"/>
                    <a:pt x="1826" y="926"/>
                    <a:pt x="1852" y="991"/>
                  </a:cubicBezTo>
                  <a:cubicBezTo>
                    <a:pt x="1865" y="1025"/>
                    <a:pt x="1882" y="1057"/>
                    <a:pt x="1901" y="1087"/>
                  </a:cubicBezTo>
                  <a:cubicBezTo>
                    <a:pt x="1936" y="1149"/>
                    <a:pt x="1970" y="1207"/>
                    <a:pt x="1957" y="1269"/>
                  </a:cubicBezTo>
                  <a:lnTo>
                    <a:pt x="1946" y="1316"/>
                  </a:lnTo>
                  <a:lnTo>
                    <a:pt x="1946" y="1316"/>
                  </a:lnTo>
                  <a:lnTo>
                    <a:pt x="1991" y="1299"/>
                  </a:lnTo>
                  <a:cubicBezTo>
                    <a:pt x="2017" y="1290"/>
                    <a:pt x="2048" y="1287"/>
                    <a:pt x="2082" y="1287"/>
                  </a:cubicBezTo>
                  <a:cubicBezTo>
                    <a:pt x="2120" y="1287"/>
                    <a:pt x="2161" y="1291"/>
                    <a:pt x="2201" y="1297"/>
                  </a:cubicBezTo>
                  <a:cubicBezTo>
                    <a:pt x="2225" y="1301"/>
                    <a:pt x="2248" y="1303"/>
                    <a:pt x="2272" y="1308"/>
                  </a:cubicBezTo>
                  <a:cubicBezTo>
                    <a:pt x="2287" y="1308"/>
                    <a:pt x="2302" y="1310"/>
                    <a:pt x="2319" y="1310"/>
                  </a:cubicBezTo>
                  <a:cubicBezTo>
                    <a:pt x="2435" y="1310"/>
                    <a:pt x="2521" y="1265"/>
                    <a:pt x="2555" y="1188"/>
                  </a:cubicBezTo>
                  <a:cubicBezTo>
                    <a:pt x="2561" y="1173"/>
                    <a:pt x="2566" y="1158"/>
                    <a:pt x="2570" y="1140"/>
                  </a:cubicBezTo>
                  <a:cubicBezTo>
                    <a:pt x="2576" y="1119"/>
                    <a:pt x="2583" y="1098"/>
                    <a:pt x="2593" y="1085"/>
                  </a:cubicBezTo>
                  <a:cubicBezTo>
                    <a:pt x="2617" y="1057"/>
                    <a:pt x="2660" y="1055"/>
                    <a:pt x="2703" y="1050"/>
                  </a:cubicBezTo>
                  <a:cubicBezTo>
                    <a:pt x="2756" y="1048"/>
                    <a:pt x="2816" y="1044"/>
                    <a:pt x="2853" y="997"/>
                  </a:cubicBezTo>
                  <a:cubicBezTo>
                    <a:pt x="2910" y="920"/>
                    <a:pt x="2850" y="832"/>
                    <a:pt x="2797" y="755"/>
                  </a:cubicBezTo>
                  <a:cubicBezTo>
                    <a:pt x="2737" y="669"/>
                    <a:pt x="2713" y="624"/>
                    <a:pt x="2754" y="588"/>
                  </a:cubicBezTo>
                  <a:cubicBezTo>
                    <a:pt x="2797" y="530"/>
                    <a:pt x="2872" y="496"/>
                    <a:pt x="2953" y="496"/>
                  </a:cubicBezTo>
                  <a:cubicBezTo>
                    <a:pt x="3037" y="496"/>
                    <a:pt x="3112" y="530"/>
                    <a:pt x="3155" y="590"/>
                  </a:cubicBezTo>
                  <a:cubicBezTo>
                    <a:pt x="3159" y="596"/>
                    <a:pt x="3163" y="603"/>
                    <a:pt x="3168" y="611"/>
                  </a:cubicBezTo>
                  <a:cubicBezTo>
                    <a:pt x="3187" y="639"/>
                    <a:pt x="3208" y="671"/>
                    <a:pt x="3245" y="686"/>
                  </a:cubicBezTo>
                  <a:cubicBezTo>
                    <a:pt x="3258" y="693"/>
                    <a:pt x="3273" y="695"/>
                    <a:pt x="3285" y="695"/>
                  </a:cubicBezTo>
                  <a:cubicBezTo>
                    <a:pt x="3360" y="695"/>
                    <a:pt x="3423" y="616"/>
                    <a:pt x="3442" y="541"/>
                  </a:cubicBezTo>
                  <a:cubicBezTo>
                    <a:pt x="3444" y="528"/>
                    <a:pt x="3448" y="517"/>
                    <a:pt x="3450" y="504"/>
                  </a:cubicBezTo>
                  <a:cubicBezTo>
                    <a:pt x="3465" y="442"/>
                    <a:pt x="3480" y="378"/>
                    <a:pt x="3530" y="354"/>
                  </a:cubicBezTo>
                  <a:lnTo>
                    <a:pt x="3538" y="346"/>
                  </a:lnTo>
                  <a:cubicBezTo>
                    <a:pt x="3553" y="328"/>
                    <a:pt x="3572" y="318"/>
                    <a:pt x="3594" y="318"/>
                  </a:cubicBezTo>
                  <a:cubicBezTo>
                    <a:pt x="3662" y="318"/>
                    <a:pt x="3746" y="393"/>
                    <a:pt x="3785" y="463"/>
                  </a:cubicBezTo>
                  <a:cubicBezTo>
                    <a:pt x="3868" y="612"/>
                    <a:pt x="3952" y="686"/>
                    <a:pt x="4035" y="686"/>
                  </a:cubicBezTo>
                  <a:cubicBezTo>
                    <a:pt x="4054" y="686"/>
                    <a:pt x="4074" y="682"/>
                    <a:pt x="4093" y="673"/>
                  </a:cubicBezTo>
                  <a:lnTo>
                    <a:pt x="4106" y="669"/>
                  </a:lnTo>
                  <a:lnTo>
                    <a:pt x="4108" y="656"/>
                  </a:lnTo>
                  <a:cubicBezTo>
                    <a:pt x="4133" y="568"/>
                    <a:pt x="4205" y="362"/>
                    <a:pt x="4345" y="362"/>
                  </a:cubicBezTo>
                  <a:cubicBezTo>
                    <a:pt x="4351" y="362"/>
                    <a:pt x="4357" y="362"/>
                    <a:pt x="4363" y="363"/>
                  </a:cubicBezTo>
                  <a:cubicBezTo>
                    <a:pt x="4427" y="371"/>
                    <a:pt x="4477" y="423"/>
                    <a:pt x="4530" y="478"/>
                  </a:cubicBezTo>
                  <a:cubicBezTo>
                    <a:pt x="4582" y="532"/>
                    <a:pt x="4633" y="588"/>
                    <a:pt x="4708" y="607"/>
                  </a:cubicBezTo>
                  <a:cubicBezTo>
                    <a:pt x="4726" y="611"/>
                    <a:pt x="4744" y="614"/>
                    <a:pt x="4761" y="614"/>
                  </a:cubicBezTo>
                  <a:cubicBezTo>
                    <a:pt x="4881" y="614"/>
                    <a:pt x="4994" y="512"/>
                    <a:pt x="5102" y="301"/>
                  </a:cubicBezTo>
                  <a:cubicBezTo>
                    <a:pt x="5164" y="179"/>
                    <a:pt x="5276" y="54"/>
                    <a:pt x="5381" y="54"/>
                  </a:cubicBezTo>
                  <a:close/>
                  <a:moveTo>
                    <a:pt x="5381" y="1"/>
                  </a:moveTo>
                  <a:cubicBezTo>
                    <a:pt x="5244" y="1"/>
                    <a:pt x="5119" y="151"/>
                    <a:pt x="5053" y="277"/>
                  </a:cubicBezTo>
                  <a:cubicBezTo>
                    <a:pt x="4958" y="466"/>
                    <a:pt x="4860" y="560"/>
                    <a:pt x="4760" y="560"/>
                  </a:cubicBezTo>
                  <a:cubicBezTo>
                    <a:pt x="4747" y="560"/>
                    <a:pt x="4734" y="559"/>
                    <a:pt x="4721" y="556"/>
                  </a:cubicBezTo>
                  <a:cubicBezTo>
                    <a:pt x="4663" y="541"/>
                    <a:pt x="4616" y="491"/>
                    <a:pt x="4569" y="442"/>
                  </a:cubicBezTo>
                  <a:cubicBezTo>
                    <a:pt x="4511" y="382"/>
                    <a:pt x="4453" y="320"/>
                    <a:pt x="4369" y="311"/>
                  </a:cubicBezTo>
                  <a:cubicBezTo>
                    <a:pt x="4361" y="310"/>
                    <a:pt x="4352" y="310"/>
                    <a:pt x="4343" y="310"/>
                  </a:cubicBezTo>
                  <a:cubicBezTo>
                    <a:pt x="4176" y="310"/>
                    <a:pt x="4092" y="522"/>
                    <a:pt x="4061" y="628"/>
                  </a:cubicBezTo>
                  <a:cubicBezTo>
                    <a:pt x="4053" y="631"/>
                    <a:pt x="4044" y="632"/>
                    <a:pt x="4035" y="632"/>
                  </a:cubicBezTo>
                  <a:cubicBezTo>
                    <a:pt x="3973" y="632"/>
                    <a:pt x="3903" y="566"/>
                    <a:pt x="3832" y="438"/>
                  </a:cubicBezTo>
                  <a:cubicBezTo>
                    <a:pt x="3785" y="354"/>
                    <a:pt x="3686" y="264"/>
                    <a:pt x="3594" y="264"/>
                  </a:cubicBezTo>
                  <a:cubicBezTo>
                    <a:pt x="3557" y="264"/>
                    <a:pt x="3525" y="279"/>
                    <a:pt x="3500" y="309"/>
                  </a:cubicBezTo>
                  <a:cubicBezTo>
                    <a:pt x="3433" y="346"/>
                    <a:pt x="3416" y="423"/>
                    <a:pt x="3399" y="491"/>
                  </a:cubicBezTo>
                  <a:cubicBezTo>
                    <a:pt x="3395" y="504"/>
                    <a:pt x="3393" y="515"/>
                    <a:pt x="3390" y="526"/>
                  </a:cubicBezTo>
                  <a:cubicBezTo>
                    <a:pt x="3375" y="583"/>
                    <a:pt x="3330" y="641"/>
                    <a:pt x="3286" y="641"/>
                  </a:cubicBezTo>
                  <a:cubicBezTo>
                    <a:pt x="3279" y="641"/>
                    <a:pt x="3273" y="640"/>
                    <a:pt x="3266" y="637"/>
                  </a:cubicBezTo>
                  <a:cubicBezTo>
                    <a:pt x="3245" y="628"/>
                    <a:pt x="3230" y="605"/>
                    <a:pt x="3213" y="581"/>
                  </a:cubicBezTo>
                  <a:cubicBezTo>
                    <a:pt x="3208" y="573"/>
                    <a:pt x="3202" y="566"/>
                    <a:pt x="3198" y="558"/>
                  </a:cubicBezTo>
                  <a:cubicBezTo>
                    <a:pt x="3144" y="485"/>
                    <a:pt x="3054" y="442"/>
                    <a:pt x="2953" y="442"/>
                  </a:cubicBezTo>
                  <a:cubicBezTo>
                    <a:pt x="2855" y="442"/>
                    <a:pt x="2763" y="485"/>
                    <a:pt x="2715" y="551"/>
                  </a:cubicBezTo>
                  <a:cubicBezTo>
                    <a:pt x="2636" y="618"/>
                    <a:pt x="2698" y="706"/>
                    <a:pt x="2752" y="785"/>
                  </a:cubicBezTo>
                  <a:cubicBezTo>
                    <a:pt x="2808" y="866"/>
                    <a:pt x="2842" y="922"/>
                    <a:pt x="2810" y="965"/>
                  </a:cubicBezTo>
                  <a:cubicBezTo>
                    <a:pt x="2788" y="993"/>
                    <a:pt x="2745" y="995"/>
                    <a:pt x="2700" y="999"/>
                  </a:cubicBezTo>
                  <a:cubicBezTo>
                    <a:pt x="2649" y="1001"/>
                    <a:pt x="2591" y="1006"/>
                    <a:pt x="2553" y="1050"/>
                  </a:cubicBezTo>
                  <a:cubicBezTo>
                    <a:pt x="2533" y="1074"/>
                    <a:pt x="2525" y="1102"/>
                    <a:pt x="2518" y="1128"/>
                  </a:cubicBezTo>
                  <a:cubicBezTo>
                    <a:pt x="2516" y="1140"/>
                    <a:pt x="2512" y="1153"/>
                    <a:pt x="2506" y="1166"/>
                  </a:cubicBezTo>
                  <a:cubicBezTo>
                    <a:pt x="2471" y="1248"/>
                    <a:pt x="2364" y="1256"/>
                    <a:pt x="2319" y="1256"/>
                  </a:cubicBezTo>
                  <a:cubicBezTo>
                    <a:pt x="2304" y="1256"/>
                    <a:pt x="2291" y="1254"/>
                    <a:pt x="2278" y="1254"/>
                  </a:cubicBezTo>
                  <a:cubicBezTo>
                    <a:pt x="2255" y="1252"/>
                    <a:pt x="2233" y="1248"/>
                    <a:pt x="2210" y="1243"/>
                  </a:cubicBezTo>
                  <a:cubicBezTo>
                    <a:pt x="2166" y="1238"/>
                    <a:pt x="2118" y="1232"/>
                    <a:pt x="2075" y="1232"/>
                  </a:cubicBezTo>
                  <a:cubicBezTo>
                    <a:pt x="2053" y="1232"/>
                    <a:pt x="2032" y="1233"/>
                    <a:pt x="2013" y="1237"/>
                  </a:cubicBezTo>
                  <a:cubicBezTo>
                    <a:pt x="2013" y="1175"/>
                    <a:pt x="1978" y="1117"/>
                    <a:pt x="1946" y="1061"/>
                  </a:cubicBezTo>
                  <a:cubicBezTo>
                    <a:pt x="1929" y="1031"/>
                    <a:pt x="1912" y="1001"/>
                    <a:pt x="1901" y="971"/>
                  </a:cubicBezTo>
                  <a:cubicBezTo>
                    <a:pt x="1886" y="933"/>
                    <a:pt x="1895" y="877"/>
                    <a:pt x="1923" y="836"/>
                  </a:cubicBezTo>
                  <a:cubicBezTo>
                    <a:pt x="1939" y="814"/>
                    <a:pt x="1956" y="801"/>
                    <a:pt x="1973" y="801"/>
                  </a:cubicBezTo>
                  <a:cubicBezTo>
                    <a:pt x="1981" y="801"/>
                    <a:pt x="1990" y="804"/>
                    <a:pt x="1998" y="811"/>
                  </a:cubicBezTo>
                  <a:lnTo>
                    <a:pt x="2038" y="843"/>
                  </a:lnTo>
                  <a:lnTo>
                    <a:pt x="2047" y="558"/>
                  </a:lnTo>
                  <a:lnTo>
                    <a:pt x="2015" y="566"/>
                  </a:lnTo>
                  <a:cubicBezTo>
                    <a:pt x="2004" y="569"/>
                    <a:pt x="1993" y="570"/>
                    <a:pt x="1981" y="570"/>
                  </a:cubicBezTo>
                  <a:cubicBezTo>
                    <a:pt x="1906" y="570"/>
                    <a:pt x="1823" y="521"/>
                    <a:pt x="1756" y="438"/>
                  </a:cubicBezTo>
                  <a:cubicBezTo>
                    <a:pt x="1730" y="406"/>
                    <a:pt x="1706" y="371"/>
                    <a:pt x="1683" y="335"/>
                  </a:cubicBezTo>
                  <a:cubicBezTo>
                    <a:pt x="1644" y="277"/>
                    <a:pt x="1604" y="219"/>
                    <a:pt x="1550" y="170"/>
                  </a:cubicBezTo>
                  <a:cubicBezTo>
                    <a:pt x="1468" y="94"/>
                    <a:pt x="1355" y="50"/>
                    <a:pt x="1241" y="50"/>
                  </a:cubicBezTo>
                  <a:cubicBezTo>
                    <a:pt x="1220" y="50"/>
                    <a:pt x="1200" y="51"/>
                    <a:pt x="1179" y="54"/>
                  </a:cubicBezTo>
                  <a:cubicBezTo>
                    <a:pt x="1151" y="56"/>
                    <a:pt x="1117" y="65"/>
                    <a:pt x="1089" y="89"/>
                  </a:cubicBezTo>
                  <a:cubicBezTo>
                    <a:pt x="1010" y="155"/>
                    <a:pt x="1061" y="260"/>
                    <a:pt x="1104" y="352"/>
                  </a:cubicBezTo>
                  <a:cubicBezTo>
                    <a:pt x="1151" y="448"/>
                    <a:pt x="1175" y="511"/>
                    <a:pt x="1126" y="543"/>
                  </a:cubicBezTo>
                  <a:cubicBezTo>
                    <a:pt x="1112" y="554"/>
                    <a:pt x="1096" y="559"/>
                    <a:pt x="1079" y="559"/>
                  </a:cubicBezTo>
                  <a:cubicBezTo>
                    <a:pt x="1017" y="559"/>
                    <a:pt x="940" y="493"/>
                    <a:pt x="897" y="429"/>
                  </a:cubicBezTo>
                  <a:cubicBezTo>
                    <a:pt x="843" y="348"/>
                    <a:pt x="759" y="253"/>
                    <a:pt x="665" y="253"/>
                  </a:cubicBezTo>
                  <a:cubicBezTo>
                    <a:pt x="644" y="253"/>
                    <a:pt x="622" y="258"/>
                    <a:pt x="603" y="268"/>
                  </a:cubicBezTo>
                  <a:lnTo>
                    <a:pt x="590" y="275"/>
                  </a:lnTo>
                  <a:lnTo>
                    <a:pt x="588" y="286"/>
                  </a:lnTo>
                  <a:cubicBezTo>
                    <a:pt x="571" y="363"/>
                    <a:pt x="496" y="423"/>
                    <a:pt x="419" y="423"/>
                  </a:cubicBezTo>
                  <a:lnTo>
                    <a:pt x="369" y="421"/>
                  </a:lnTo>
                  <a:lnTo>
                    <a:pt x="384" y="459"/>
                  </a:lnTo>
                  <a:cubicBezTo>
                    <a:pt x="408" y="515"/>
                    <a:pt x="406" y="581"/>
                    <a:pt x="376" y="643"/>
                  </a:cubicBezTo>
                  <a:cubicBezTo>
                    <a:pt x="348" y="706"/>
                    <a:pt x="299" y="751"/>
                    <a:pt x="241" y="768"/>
                  </a:cubicBezTo>
                  <a:cubicBezTo>
                    <a:pt x="224" y="774"/>
                    <a:pt x="204" y="776"/>
                    <a:pt x="187" y="781"/>
                  </a:cubicBezTo>
                  <a:cubicBezTo>
                    <a:pt x="147" y="787"/>
                    <a:pt x="108" y="796"/>
                    <a:pt x="72" y="819"/>
                  </a:cubicBezTo>
                  <a:cubicBezTo>
                    <a:pt x="31" y="847"/>
                    <a:pt x="7" y="894"/>
                    <a:pt x="3" y="950"/>
                  </a:cubicBezTo>
                  <a:cubicBezTo>
                    <a:pt x="1" y="1018"/>
                    <a:pt x="31" y="1091"/>
                    <a:pt x="82" y="1136"/>
                  </a:cubicBezTo>
                  <a:cubicBezTo>
                    <a:pt x="168" y="1211"/>
                    <a:pt x="290" y="1224"/>
                    <a:pt x="397" y="1226"/>
                  </a:cubicBezTo>
                  <a:cubicBezTo>
                    <a:pt x="418" y="1227"/>
                    <a:pt x="440" y="1227"/>
                    <a:pt x="461" y="1227"/>
                  </a:cubicBezTo>
                  <a:cubicBezTo>
                    <a:pt x="677" y="1227"/>
                    <a:pt x="893" y="1197"/>
                    <a:pt x="1102" y="1143"/>
                  </a:cubicBezTo>
                  <a:cubicBezTo>
                    <a:pt x="1196" y="1117"/>
                    <a:pt x="1297" y="1093"/>
                    <a:pt x="1389" y="1093"/>
                  </a:cubicBezTo>
                  <a:cubicBezTo>
                    <a:pt x="1484" y="1093"/>
                    <a:pt x="1554" y="1121"/>
                    <a:pt x="1599" y="1177"/>
                  </a:cubicBezTo>
                  <a:cubicBezTo>
                    <a:pt x="1728" y="1342"/>
                    <a:pt x="1537" y="1588"/>
                    <a:pt x="1449" y="1687"/>
                  </a:cubicBezTo>
                  <a:cubicBezTo>
                    <a:pt x="1421" y="1717"/>
                    <a:pt x="1391" y="1751"/>
                    <a:pt x="1355" y="1768"/>
                  </a:cubicBezTo>
                  <a:cubicBezTo>
                    <a:pt x="1325" y="1781"/>
                    <a:pt x="1289" y="1785"/>
                    <a:pt x="1244" y="1785"/>
                  </a:cubicBezTo>
                  <a:lnTo>
                    <a:pt x="157" y="1777"/>
                  </a:lnTo>
                  <a:lnTo>
                    <a:pt x="192" y="1820"/>
                  </a:lnTo>
                  <a:cubicBezTo>
                    <a:pt x="388" y="2069"/>
                    <a:pt x="707" y="2224"/>
                    <a:pt x="1027" y="2224"/>
                  </a:cubicBezTo>
                  <a:cubicBezTo>
                    <a:pt x="1046" y="2224"/>
                    <a:pt x="1064" y="2223"/>
                    <a:pt x="1083" y="2222"/>
                  </a:cubicBezTo>
                  <a:cubicBezTo>
                    <a:pt x="1098" y="2222"/>
                    <a:pt x="1113" y="2220"/>
                    <a:pt x="1128" y="2220"/>
                  </a:cubicBezTo>
                  <a:cubicBezTo>
                    <a:pt x="1155" y="2218"/>
                    <a:pt x="1183" y="2217"/>
                    <a:pt x="1209" y="2217"/>
                  </a:cubicBezTo>
                  <a:cubicBezTo>
                    <a:pt x="1236" y="2217"/>
                    <a:pt x="1261" y="2218"/>
                    <a:pt x="1282" y="2222"/>
                  </a:cubicBezTo>
                  <a:cubicBezTo>
                    <a:pt x="1327" y="2233"/>
                    <a:pt x="1372" y="2257"/>
                    <a:pt x="1415" y="2280"/>
                  </a:cubicBezTo>
                  <a:lnTo>
                    <a:pt x="1878" y="2533"/>
                  </a:lnTo>
                  <a:cubicBezTo>
                    <a:pt x="1897" y="2570"/>
                    <a:pt x="1891" y="2606"/>
                    <a:pt x="1880" y="2632"/>
                  </a:cubicBezTo>
                  <a:cubicBezTo>
                    <a:pt x="1856" y="2687"/>
                    <a:pt x="1796" y="2739"/>
                    <a:pt x="1734" y="2756"/>
                  </a:cubicBezTo>
                  <a:cubicBezTo>
                    <a:pt x="1706" y="2764"/>
                    <a:pt x="1672" y="2766"/>
                    <a:pt x="1637" y="2766"/>
                  </a:cubicBezTo>
                  <a:cubicBezTo>
                    <a:pt x="1593" y="2766"/>
                    <a:pt x="1546" y="2762"/>
                    <a:pt x="1501" y="2756"/>
                  </a:cubicBezTo>
                  <a:cubicBezTo>
                    <a:pt x="1462" y="2752"/>
                    <a:pt x="1421" y="2747"/>
                    <a:pt x="1383" y="2747"/>
                  </a:cubicBezTo>
                  <a:lnTo>
                    <a:pt x="1366" y="2745"/>
                  </a:lnTo>
                  <a:cubicBezTo>
                    <a:pt x="1250" y="2745"/>
                    <a:pt x="1098" y="2792"/>
                    <a:pt x="1057" y="2921"/>
                  </a:cubicBezTo>
                  <a:cubicBezTo>
                    <a:pt x="1040" y="2977"/>
                    <a:pt x="1049" y="3037"/>
                    <a:pt x="1081" y="3092"/>
                  </a:cubicBezTo>
                  <a:cubicBezTo>
                    <a:pt x="1124" y="3163"/>
                    <a:pt x="1199" y="3217"/>
                    <a:pt x="1280" y="3232"/>
                  </a:cubicBezTo>
                  <a:cubicBezTo>
                    <a:pt x="1304" y="3236"/>
                    <a:pt x="1329" y="3238"/>
                    <a:pt x="1355" y="3238"/>
                  </a:cubicBezTo>
                  <a:cubicBezTo>
                    <a:pt x="1464" y="3238"/>
                    <a:pt x="1569" y="3197"/>
                    <a:pt x="1668" y="3157"/>
                  </a:cubicBezTo>
                  <a:lnTo>
                    <a:pt x="1674" y="3154"/>
                  </a:lnTo>
                  <a:cubicBezTo>
                    <a:pt x="1777" y="3112"/>
                    <a:pt x="1885" y="3067"/>
                    <a:pt x="1992" y="3067"/>
                  </a:cubicBezTo>
                  <a:cubicBezTo>
                    <a:pt x="2003" y="3067"/>
                    <a:pt x="2015" y="3068"/>
                    <a:pt x="2026" y="3069"/>
                  </a:cubicBezTo>
                  <a:cubicBezTo>
                    <a:pt x="2126" y="3079"/>
                    <a:pt x="2212" y="3131"/>
                    <a:pt x="2304" y="3187"/>
                  </a:cubicBezTo>
                  <a:cubicBezTo>
                    <a:pt x="2375" y="3229"/>
                    <a:pt x="2448" y="3272"/>
                    <a:pt x="2529" y="3296"/>
                  </a:cubicBezTo>
                  <a:cubicBezTo>
                    <a:pt x="2587" y="3315"/>
                    <a:pt x="2653" y="3322"/>
                    <a:pt x="2733" y="3322"/>
                  </a:cubicBezTo>
                  <a:cubicBezTo>
                    <a:pt x="2784" y="3322"/>
                    <a:pt x="2838" y="3319"/>
                    <a:pt x="2883" y="3315"/>
                  </a:cubicBezTo>
                  <a:lnTo>
                    <a:pt x="3875" y="3253"/>
                  </a:lnTo>
                  <a:cubicBezTo>
                    <a:pt x="4014" y="3244"/>
                    <a:pt x="4170" y="3234"/>
                    <a:pt x="4301" y="3154"/>
                  </a:cubicBezTo>
                  <a:cubicBezTo>
                    <a:pt x="4453" y="3062"/>
                    <a:pt x="4534" y="2902"/>
                    <a:pt x="4612" y="2745"/>
                  </a:cubicBezTo>
                  <a:cubicBezTo>
                    <a:pt x="4680" y="2608"/>
                    <a:pt x="4751" y="2469"/>
                    <a:pt x="4867" y="2379"/>
                  </a:cubicBezTo>
                  <a:cubicBezTo>
                    <a:pt x="5002" y="2276"/>
                    <a:pt x="5179" y="2252"/>
                    <a:pt x="5336" y="2231"/>
                  </a:cubicBezTo>
                  <a:lnTo>
                    <a:pt x="6696" y="2042"/>
                  </a:lnTo>
                  <a:cubicBezTo>
                    <a:pt x="6842" y="2023"/>
                    <a:pt x="6983" y="1987"/>
                    <a:pt x="7048" y="1869"/>
                  </a:cubicBezTo>
                  <a:cubicBezTo>
                    <a:pt x="7058" y="1850"/>
                    <a:pt x="7067" y="1828"/>
                    <a:pt x="7075" y="1807"/>
                  </a:cubicBezTo>
                  <a:cubicBezTo>
                    <a:pt x="7086" y="1773"/>
                    <a:pt x="7099" y="1740"/>
                    <a:pt x="7123" y="1719"/>
                  </a:cubicBezTo>
                  <a:cubicBezTo>
                    <a:pt x="7153" y="1695"/>
                    <a:pt x="7195" y="1693"/>
                    <a:pt x="7240" y="1691"/>
                  </a:cubicBezTo>
                  <a:cubicBezTo>
                    <a:pt x="7275" y="1689"/>
                    <a:pt x="7309" y="1687"/>
                    <a:pt x="7341" y="1676"/>
                  </a:cubicBezTo>
                  <a:cubicBezTo>
                    <a:pt x="7405" y="1657"/>
                    <a:pt x="7455" y="1603"/>
                    <a:pt x="7474" y="1528"/>
                  </a:cubicBezTo>
                  <a:cubicBezTo>
                    <a:pt x="7502" y="1432"/>
                    <a:pt x="7474" y="1316"/>
                    <a:pt x="7410" y="1245"/>
                  </a:cubicBezTo>
                  <a:cubicBezTo>
                    <a:pt x="7294" y="1117"/>
                    <a:pt x="7108" y="1085"/>
                    <a:pt x="6970" y="1061"/>
                  </a:cubicBezTo>
                  <a:lnTo>
                    <a:pt x="6300" y="948"/>
                  </a:lnTo>
                  <a:cubicBezTo>
                    <a:pt x="6180" y="766"/>
                    <a:pt x="6021" y="609"/>
                    <a:pt x="5839" y="491"/>
                  </a:cubicBezTo>
                  <a:lnTo>
                    <a:pt x="5816" y="476"/>
                  </a:lnTo>
                  <a:cubicBezTo>
                    <a:pt x="5766" y="446"/>
                    <a:pt x="5719" y="416"/>
                    <a:pt x="5685" y="373"/>
                  </a:cubicBezTo>
                  <a:cubicBezTo>
                    <a:pt x="5655" y="333"/>
                    <a:pt x="5636" y="281"/>
                    <a:pt x="5616" y="232"/>
                  </a:cubicBezTo>
                  <a:cubicBezTo>
                    <a:pt x="5584" y="151"/>
                    <a:pt x="5552" y="65"/>
                    <a:pt x="5471" y="24"/>
                  </a:cubicBezTo>
                  <a:cubicBezTo>
                    <a:pt x="5443" y="9"/>
                    <a:pt x="5413" y="1"/>
                    <a:pt x="5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297"/>
            <p:cNvSpPr/>
            <p:nvPr/>
          </p:nvSpPr>
          <p:spPr>
            <a:xfrm>
              <a:off x="4575772" y="1312972"/>
              <a:ext cx="259315" cy="159806"/>
            </a:xfrm>
            <a:custGeom>
              <a:rect b="b" l="l" r="r" t="t"/>
              <a:pathLst>
                <a:path extrusionOk="0" h="5624" w="9126">
                  <a:moveTo>
                    <a:pt x="3582" y="0"/>
                  </a:moveTo>
                  <a:cubicBezTo>
                    <a:pt x="3468" y="0"/>
                    <a:pt x="3357" y="60"/>
                    <a:pt x="3255" y="117"/>
                  </a:cubicBezTo>
                  <a:cubicBezTo>
                    <a:pt x="3216" y="141"/>
                    <a:pt x="3178" y="162"/>
                    <a:pt x="3152" y="196"/>
                  </a:cubicBezTo>
                  <a:cubicBezTo>
                    <a:pt x="3071" y="301"/>
                    <a:pt x="3141" y="456"/>
                    <a:pt x="3231" y="552"/>
                  </a:cubicBezTo>
                  <a:cubicBezTo>
                    <a:pt x="3321" y="646"/>
                    <a:pt x="3439" y="734"/>
                    <a:pt x="3465" y="863"/>
                  </a:cubicBezTo>
                  <a:cubicBezTo>
                    <a:pt x="3488" y="987"/>
                    <a:pt x="3422" y="1116"/>
                    <a:pt x="3458" y="1236"/>
                  </a:cubicBezTo>
                  <a:cubicBezTo>
                    <a:pt x="3512" y="1409"/>
                    <a:pt x="3767" y="1525"/>
                    <a:pt x="3705" y="1694"/>
                  </a:cubicBezTo>
                  <a:lnTo>
                    <a:pt x="3390" y="1694"/>
                  </a:lnTo>
                  <a:lnTo>
                    <a:pt x="3390" y="1531"/>
                  </a:lnTo>
                  <a:cubicBezTo>
                    <a:pt x="3272" y="1482"/>
                    <a:pt x="3161" y="1415"/>
                    <a:pt x="3060" y="1336"/>
                  </a:cubicBezTo>
                  <a:cubicBezTo>
                    <a:pt x="3133" y="1229"/>
                    <a:pt x="3035" y="1058"/>
                    <a:pt x="2908" y="1058"/>
                  </a:cubicBezTo>
                  <a:cubicBezTo>
                    <a:pt x="2901" y="1058"/>
                    <a:pt x="2894" y="1059"/>
                    <a:pt x="2886" y="1060"/>
                  </a:cubicBezTo>
                  <a:cubicBezTo>
                    <a:pt x="2882" y="948"/>
                    <a:pt x="2878" y="837"/>
                    <a:pt x="2874" y="726"/>
                  </a:cubicBezTo>
                  <a:cubicBezTo>
                    <a:pt x="2822" y="721"/>
                    <a:pt x="2771" y="717"/>
                    <a:pt x="2719" y="713"/>
                  </a:cubicBezTo>
                  <a:cubicBezTo>
                    <a:pt x="2664" y="618"/>
                    <a:pt x="2653" y="505"/>
                    <a:pt x="2601" y="409"/>
                  </a:cubicBezTo>
                  <a:cubicBezTo>
                    <a:pt x="2564" y="339"/>
                    <a:pt x="2484" y="280"/>
                    <a:pt x="2411" y="280"/>
                  </a:cubicBezTo>
                  <a:cubicBezTo>
                    <a:pt x="2384" y="280"/>
                    <a:pt x="2359" y="288"/>
                    <a:pt x="2336" y="306"/>
                  </a:cubicBezTo>
                  <a:cubicBezTo>
                    <a:pt x="2306" y="329"/>
                    <a:pt x="2287" y="364"/>
                    <a:pt x="2272" y="398"/>
                  </a:cubicBezTo>
                  <a:cubicBezTo>
                    <a:pt x="2156" y="653"/>
                    <a:pt x="2111" y="940"/>
                    <a:pt x="2143" y="1218"/>
                  </a:cubicBezTo>
                  <a:cubicBezTo>
                    <a:pt x="2127" y="1223"/>
                    <a:pt x="2111" y="1226"/>
                    <a:pt x="2096" y="1226"/>
                  </a:cubicBezTo>
                  <a:cubicBezTo>
                    <a:pt x="2013" y="1226"/>
                    <a:pt x="1932" y="1165"/>
                    <a:pt x="1894" y="1088"/>
                  </a:cubicBezTo>
                  <a:cubicBezTo>
                    <a:pt x="1849" y="996"/>
                    <a:pt x="1849" y="891"/>
                    <a:pt x="1852" y="788"/>
                  </a:cubicBezTo>
                  <a:lnTo>
                    <a:pt x="1852" y="788"/>
                  </a:lnTo>
                  <a:cubicBezTo>
                    <a:pt x="1702" y="798"/>
                    <a:pt x="1552" y="807"/>
                    <a:pt x="1400" y="818"/>
                  </a:cubicBezTo>
                  <a:cubicBezTo>
                    <a:pt x="1359" y="723"/>
                    <a:pt x="1438" y="616"/>
                    <a:pt x="1528" y="569"/>
                  </a:cubicBezTo>
                  <a:cubicBezTo>
                    <a:pt x="1618" y="520"/>
                    <a:pt x="1725" y="505"/>
                    <a:pt x="1809" y="443"/>
                  </a:cubicBezTo>
                  <a:cubicBezTo>
                    <a:pt x="1892" y="383"/>
                    <a:pt x="1937" y="248"/>
                    <a:pt x="1860" y="179"/>
                  </a:cubicBezTo>
                  <a:lnTo>
                    <a:pt x="1860" y="179"/>
                  </a:lnTo>
                  <a:cubicBezTo>
                    <a:pt x="1691" y="282"/>
                    <a:pt x="1496" y="340"/>
                    <a:pt x="1299" y="344"/>
                  </a:cubicBezTo>
                  <a:cubicBezTo>
                    <a:pt x="1239" y="346"/>
                    <a:pt x="1175" y="344"/>
                    <a:pt x="1119" y="370"/>
                  </a:cubicBezTo>
                  <a:cubicBezTo>
                    <a:pt x="1050" y="406"/>
                    <a:pt x="1012" y="481"/>
                    <a:pt x="962" y="544"/>
                  </a:cubicBezTo>
                  <a:cubicBezTo>
                    <a:pt x="924" y="588"/>
                    <a:pt x="867" y="627"/>
                    <a:pt x="812" y="627"/>
                  </a:cubicBezTo>
                  <a:cubicBezTo>
                    <a:pt x="793" y="627"/>
                    <a:pt x="774" y="622"/>
                    <a:pt x="757" y="612"/>
                  </a:cubicBezTo>
                  <a:cubicBezTo>
                    <a:pt x="697" y="576"/>
                    <a:pt x="693" y="492"/>
                    <a:pt x="663" y="428"/>
                  </a:cubicBezTo>
                  <a:cubicBezTo>
                    <a:pt x="626" y="342"/>
                    <a:pt x="530" y="289"/>
                    <a:pt x="436" y="289"/>
                  </a:cubicBezTo>
                  <a:cubicBezTo>
                    <a:pt x="400" y="289"/>
                    <a:pt x="363" y="297"/>
                    <a:pt x="330" y="314"/>
                  </a:cubicBezTo>
                  <a:cubicBezTo>
                    <a:pt x="292" y="477"/>
                    <a:pt x="161" y="614"/>
                    <a:pt x="0" y="659"/>
                  </a:cubicBezTo>
                  <a:cubicBezTo>
                    <a:pt x="20" y="824"/>
                    <a:pt x="39" y="989"/>
                    <a:pt x="56" y="1156"/>
                  </a:cubicBezTo>
                  <a:cubicBezTo>
                    <a:pt x="65" y="1223"/>
                    <a:pt x="80" y="1302"/>
                    <a:pt x="140" y="1334"/>
                  </a:cubicBezTo>
                  <a:cubicBezTo>
                    <a:pt x="157" y="1343"/>
                    <a:pt x="174" y="1347"/>
                    <a:pt x="191" y="1347"/>
                  </a:cubicBezTo>
                  <a:cubicBezTo>
                    <a:pt x="266" y="1347"/>
                    <a:pt x="342" y="1276"/>
                    <a:pt x="410" y="1229"/>
                  </a:cubicBezTo>
                  <a:cubicBezTo>
                    <a:pt x="477" y="1183"/>
                    <a:pt x="559" y="1160"/>
                    <a:pt x="641" y="1160"/>
                  </a:cubicBezTo>
                  <a:cubicBezTo>
                    <a:pt x="741" y="1160"/>
                    <a:pt x="841" y="1194"/>
                    <a:pt x="915" y="1261"/>
                  </a:cubicBezTo>
                  <a:cubicBezTo>
                    <a:pt x="853" y="1433"/>
                    <a:pt x="712" y="1576"/>
                    <a:pt x="540" y="1640"/>
                  </a:cubicBezTo>
                  <a:cubicBezTo>
                    <a:pt x="493" y="1658"/>
                    <a:pt x="442" y="1670"/>
                    <a:pt x="399" y="1700"/>
                  </a:cubicBezTo>
                  <a:cubicBezTo>
                    <a:pt x="343" y="1739"/>
                    <a:pt x="309" y="1803"/>
                    <a:pt x="298" y="1870"/>
                  </a:cubicBezTo>
                  <a:cubicBezTo>
                    <a:pt x="270" y="2018"/>
                    <a:pt x="354" y="2180"/>
                    <a:pt x="489" y="2242"/>
                  </a:cubicBezTo>
                  <a:lnTo>
                    <a:pt x="476" y="2416"/>
                  </a:lnTo>
                  <a:cubicBezTo>
                    <a:pt x="486" y="2415"/>
                    <a:pt x="496" y="2414"/>
                    <a:pt x="505" y="2414"/>
                  </a:cubicBezTo>
                  <a:cubicBezTo>
                    <a:pt x="690" y="2414"/>
                    <a:pt x="825" y="2602"/>
                    <a:pt x="984" y="2707"/>
                  </a:cubicBezTo>
                  <a:cubicBezTo>
                    <a:pt x="1187" y="2842"/>
                    <a:pt x="1447" y="2847"/>
                    <a:pt x="1689" y="2847"/>
                  </a:cubicBezTo>
                  <a:cubicBezTo>
                    <a:pt x="1759" y="2847"/>
                    <a:pt x="1830" y="2845"/>
                    <a:pt x="1892" y="2815"/>
                  </a:cubicBezTo>
                  <a:cubicBezTo>
                    <a:pt x="2070" y="2725"/>
                    <a:pt x="2055" y="2472"/>
                    <a:pt x="2014" y="2279"/>
                  </a:cubicBezTo>
                  <a:lnTo>
                    <a:pt x="2014" y="2279"/>
                  </a:lnTo>
                  <a:cubicBezTo>
                    <a:pt x="2057" y="2296"/>
                    <a:pt x="2102" y="2304"/>
                    <a:pt x="2148" y="2304"/>
                  </a:cubicBezTo>
                  <a:cubicBezTo>
                    <a:pt x="2251" y="2304"/>
                    <a:pt x="2356" y="2263"/>
                    <a:pt x="2434" y="2193"/>
                  </a:cubicBezTo>
                  <a:cubicBezTo>
                    <a:pt x="2546" y="2095"/>
                    <a:pt x="2604" y="1943"/>
                    <a:pt x="2608" y="1793"/>
                  </a:cubicBezTo>
                  <a:cubicBezTo>
                    <a:pt x="2865" y="1831"/>
                    <a:pt x="3045" y="2133"/>
                    <a:pt x="2957" y="2377"/>
                  </a:cubicBezTo>
                  <a:cubicBezTo>
                    <a:pt x="3026" y="2343"/>
                    <a:pt x="3094" y="2309"/>
                    <a:pt x="3165" y="2275"/>
                  </a:cubicBezTo>
                  <a:cubicBezTo>
                    <a:pt x="3264" y="2224"/>
                    <a:pt x="3379" y="2175"/>
                    <a:pt x="3485" y="2175"/>
                  </a:cubicBezTo>
                  <a:cubicBezTo>
                    <a:pt x="3542" y="2175"/>
                    <a:pt x="3597" y="2189"/>
                    <a:pt x="3645" y="2225"/>
                  </a:cubicBezTo>
                  <a:cubicBezTo>
                    <a:pt x="3619" y="2403"/>
                    <a:pt x="3561" y="2620"/>
                    <a:pt x="3386" y="2665"/>
                  </a:cubicBezTo>
                  <a:cubicBezTo>
                    <a:pt x="3360" y="2671"/>
                    <a:pt x="3334" y="2674"/>
                    <a:pt x="3308" y="2674"/>
                  </a:cubicBezTo>
                  <a:cubicBezTo>
                    <a:pt x="3251" y="2674"/>
                    <a:pt x="3192" y="2662"/>
                    <a:pt x="3133" y="2662"/>
                  </a:cubicBezTo>
                  <a:cubicBezTo>
                    <a:pt x="2829" y="2667"/>
                    <a:pt x="2636" y="2984"/>
                    <a:pt x="2370" y="3129"/>
                  </a:cubicBezTo>
                  <a:cubicBezTo>
                    <a:pt x="2096" y="3282"/>
                    <a:pt x="1736" y="3254"/>
                    <a:pt x="1502" y="3459"/>
                  </a:cubicBezTo>
                  <a:cubicBezTo>
                    <a:pt x="1654" y="3595"/>
                    <a:pt x="1857" y="3668"/>
                    <a:pt x="2059" y="3668"/>
                  </a:cubicBezTo>
                  <a:cubicBezTo>
                    <a:pt x="2155" y="3668"/>
                    <a:pt x="2250" y="3652"/>
                    <a:pt x="2340" y="3618"/>
                  </a:cubicBezTo>
                  <a:cubicBezTo>
                    <a:pt x="2509" y="3554"/>
                    <a:pt x="2653" y="3438"/>
                    <a:pt x="2816" y="3363"/>
                  </a:cubicBezTo>
                  <a:cubicBezTo>
                    <a:pt x="2951" y="3302"/>
                    <a:pt x="3098" y="3272"/>
                    <a:pt x="3246" y="3272"/>
                  </a:cubicBezTo>
                  <a:cubicBezTo>
                    <a:pt x="3473" y="3272"/>
                    <a:pt x="3701" y="3343"/>
                    <a:pt x="3883" y="3481"/>
                  </a:cubicBezTo>
                  <a:cubicBezTo>
                    <a:pt x="3904" y="3642"/>
                    <a:pt x="3743" y="3779"/>
                    <a:pt x="3581" y="3804"/>
                  </a:cubicBezTo>
                  <a:cubicBezTo>
                    <a:pt x="3547" y="3810"/>
                    <a:pt x="3512" y="3813"/>
                    <a:pt x="3478" y="3813"/>
                  </a:cubicBezTo>
                  <a:cubicBezTo>
                    <a:pt x="3351" y="3813"/>
                    <a:pt x="3223" y="3779"/>
                    <a:pt x="3094" y="3764"/>
                  </a:cubicBezTo>
                  <a:cubicBezTo>
                    <a:pt x="3033" y="3755"/>
                    <a:pt x="2970" y="3751"/>
                    <a:pt x="2908" y="3751"/>
                  </a:cubicBezTo>
                  <a:cubicBezTo>
                    <a:pt x="2614" y="3751"/>
                    <a:pt x="2321" y="3842"/>
                    <a:pt x="2079" y="4010"/>
                  </a:cubicBezTo>
                  <a:cubicBezTo>
                    <a:pt x="2044" y="4034"/>
                    <a:pt x="2012" y="4059"/>
                    <a:pt x="1991" y="4094"/>
                  </a:cubicBezTo>
                  <a:cubicBezTo>
                    <a:pt x="1931" y="4196"/>
                    <a:pt x="2006" y="4336"/>
                    <a:pt x="2115" y="4385"/>
                  </a:cubicBezTo>
                  <a:cubicBezTo>
                    <a:pt x="2170" y="4411"/>
                    <a:pt x="2231" y="4420"/>
                    <a:pt x="2292" y="4420"/>
                  </a:cubicBezTo>
                  <a:cubicBezTo>
                    <a:pt x="2350" y="4420"/>
                    <a:pt x="2409" y="4413"/>
                    <a:pt x="2467" y="4404"/>
                  </a:cubicBezTo>
                  <a:lnTo>
                    <a:pt x="2467" y="4404"/>
                  </a:lnTo>
                  <a:cubicBezTo>
                    <a:pt x="2394" y="4462"/>
                    <a:pt x="2432" y="4586"/>
                    <a:pt x="2509" y="4638"/>
                  </a:cubicBezTo>
                  <a:cubicBezTo>
                    <a:pt x="2586" y="4689"/>
                    <a:pt x="2683" y="4693"/>
                    <a:pt x="2773" y="4715"/>
                  </a:cubicBezTo>
                  <a:cubicBezTo>
                    <a:pt x="2863" y="4738"/>
                    <a:pt x="2957" y="4796"/>
                    <a:pt x="2968" y="4888"/>
                  </a:cubicBezTo>
                  <a:cubicBezTo>
                    <a:pt x="2976" y="4974"/>
                    <a:pt x="2906" y="5049"/>
                    <a:pt x="2899" y="5135"/>
                  </a:cubicBezTo>
                  <a:cubicBezTo>
                    <a:pt x="2893" y="5233"/>
                    <a:pt x="2976" y="5321"/>
                    <a:pt x="3071" y="5351"/>
                  </a:cubicBezTo>
                  <a:cubicBezTo>
                    <a:pt x="3116" y="5367"/>
                    <a:pt x="3163" y="5372"/>
                    <a:pt x="3212" y="5372"/>
                  </a:cubicBezTo>
                  <a:cubicBezTo>
                    <a:pt x="3262" y="5372"/>
                    <a:pt x="3314" y="5366"/>
                    <a:pt x="3364" y="5360"/>
                  </a:cubicBezTo>
                  <a:lnTo>
                    <a:pt x="3364" y="5360"/>
                  </a:lnTo>
                  <a:cubicBezTo>
                    <a:pt x="3358" y="5448"/>
                    <a:pt x="3377" y="5535"/>
                    <a:pt x="3416" y="5613"/>
                  </a:cubicBezTo>
                  <a:cubicBezTo>
                    <a:pt x="3441" y="5620"/>
                    <a:pt x="3466" y="5623"/>
                    <a:pt x="3492" y="5623"/>
                  </a:cubicBezTo>
                  <a:cubicBezTo>
                    <a:pt x="3648" y="5623"/>
                    <a:pt x="3799" y="5494"/>
                    <a:pt x="3863" y="5345"/>
                  </a:cubicBezTo>
                  <a:cubicBezTo>
                    <a:pt x="3938" y="5171"/>
                    <a:pt x="3932" y="4974"/>
                    <a:pt x="3949" y="4786"/>
                  </a:cubicBezTo>
                  <a:cubicBezTo>
                    <a:pt x="3977" y="4466"/>
                    <a:pt x="4133" y="4094"/>
                    <a:pt x="4450" y="4059"/>
                  </a:cubicBezTo>
                  <a:cubicBezTo>
                    <a:pt x="4465" y="3993"/>
                    <a:pt x="4480" y="3924"/>
                    <a:pt x="4495" y="3858"/>
                  </a:cubicBezTo>
                  <a:cubicBezTo>
                    <a:pt x="4669" y="3839"/>
                    <a:pt x="4830" y="3725"/>
                    <a:pt x="4900" y="3567"/>
                  </a:cubicBezTo>
                  <a:cubicBezTo>
                    <a:pt x="4971" y="3406"/>
                    <a:pt x="4952" y="3211"/>
                    <a:pt x="4851" y="3069"/>
                  </a:cubicBezTo>
                  <a:lnTo>
                    <a:pt x="4851" y="3069"/>
                  </a:lnTo>
                  <a:cubicBezTo>
                    <a:pt x="4857" y="3070"/>
                    <a:pt x="4863" y="3070"/>
                    <a:pt x="4868" y="3070"/>
                  </a:cubicBezTo>
                  <a:cubicBezTo>
                    <a:pt x="5010" y="3070"/>
                    <a:pt x="5096" y="2894"/>
                    <a:pt x="5104" y="2746"/>
                  </a:cubicBezTo>
                  <a:cubicBezTo>
                    <a:pt x="5110" y="2594"/>
                    <a:pt x="5085" y="2422"/>
                    <a:pt x="5183" y="2305"/>
                  </a:cubicBezTo>
                  <a:cubicBezTo>
                    <a:pt x="5367" y="2082"/>
                    <a:pt x="5779" y="2272"/>
                    <a:pt x="5995" y="2082"/>
                  </a:cubicBezTo>
                  <a:cubicBezTo>
                    <a:pt x="6034" y="2050"/>
                    <a:pt x="6062" y="2007"/>
                    <a:pt x="6100" y="1977"/>
                  </a:cubicBezTo>
                  <a:cubicBezTo>
                    <a:pt x="6156" y="1930"/>
                    <a:pt x="6221" y="1911"/>
                    <a:pt x="6290" y="1911"/>
                  </a:cubicBezTo>
                  <a:cubicBezTo>
                    <a:pt x="6429" y="1911"/>
                    <a:pt x="6582" y="1987"/>
                    <a:pt x="6706" y="2065"/>
                  </a:cubicBezTo>
                  <a:cubicBezTo>
                    <a:pt x="6745" y="2088"/>
                    <a:pt x="6788" y="2114"/>
                    <a:pt x="6807" y="2157"/>
                  </a:cubicBezTo>
                  <a:cubicBezTo>
                    <a:pt x="6852" y="2255"/>
                    <a:pt x="6743" y="2362"/>
                    <a:pt x="6636" y="2377"/>
                  </a:cubicBezTo>
                  <a:cubicBezTo>
                    <a:pt x="6617" y="2380"/>
                    <a:pt x="6599" y="2381"/>
                    <a:pt x="6580" y="2381"/>
                  </a:cubicBezTo>
                  <a:cubicBezTo>
                    <a:pt x="6500" y="2381"/>
                    <a:pt x="6419" y="2362"/>
                    <a:pt x="6339" y="2362"/>
                  </a:cubicBezTo>
                  <a:cubicBezTo>
                    <a:pt x="6330" y="2362"/>
                    <a:pt x="6321" y="2362"/>
                    <a:pt x="6312" y="2362"/>
                  </a:cubicBezTo>
                  <a:cubicBezTo>
                    <a:pt x="6257" y="2365"/>
                    <a:pt x="6197" y="2384"/>
                    <a:pt x="6171" y="2433"/>
                  </a:cubicBezTo>
                  <a:cubicBezTo>
                    <a:pt x="6154" y="2461"/>
                    <a:pt x="6154" y="2493"/>
                    <a:pt x="6152" y="2525"/>
                  </a:cubicBezTo>
                  <a:cubicBezTo>
                    <a:pt x="6152" y="2641"/>
                    <a:pt x="6167" y="2759"/>
                    <a:pt x="6197" y="2870"/>
                  </a:cubicBezTo>
                  <a:lnTo>
                    <a:pt x="6503" y="2890"/>
                  </a:lnTo>
                  <a:cubicBezTo>
                    <a:pt x="6432" y="2952"/>
                    <a:pt x="6499" y="3076"/>
                    <a:pt x="6587" y="3110"/>
                  </a:cubicBezTo>
                  <a:cubicBezTo>
                    <a:pt x="6674" y="3144"/>
                    <a:pt x="6775" y="3132"/>
                    <a:pt x="6861" y="3172"/>
                  </a:cubicBezTo>
                  <a:cubicBezTo>
                    <a:pt x="7024" y="3249"/>
                    <a:pt x="7051" y="3489"/>
                    <a:pt x="6951" y="3637"/>
                  </a:cubicBezTo>
                  <a:cubicBezTo>
                    <a:pt x="6850" y="3785"/>
                    <a:pt x="6661" y="3854"/>
                    <a:pt x="6484" y="3871"/>
                  </a:cubicBezTo>
                  <a:cubicBezTo>
                    <a:pt x="6384" y="3973"/>
                    <a:pt x="6521" y="4154"/>
                    <a:pt x="6663" y="4154"/>
                  </a:cubicBezTo>
                  <a:cubicBezTo>
                    <a:pt x="6664" y="4154"/>
                    <a:pt x="6665" y="4154"/>
                    <a:pt x="6666" y="4154"/>
                  </a:cubicBezTo>
                  <a:cubicBezTo>
                    <a:pt x="6809" y="4154"/>
                    <a:pt x="6929" y="4053"/>
                    <a:pt x="7051" y="3978"/>
                  </a:cubicBezTo>
                  <a:cubicBezTo>
                    <a:pt x="7226" y="3874"/>
                    <a:pt x="7427" y="3821"/>
                    <a:pt x="7630" y="3821"/>
                  </a:cubicBezTo>
                  <a:cubicBezTo>
                    <a:pt x="7641" y="3821"/>
                    <a:pt x="7653" y="3821"/>
                    <a:pt x="7664" y="3821"/>
                  </a:cubicBezTo>
                  <a:cubicBezTo>
                    <a:pt x="7752" y="3824"/>
                    <a:pt x="7844" y="3839"/>
                    <a:pt x="7911" y="3894"/>
                  </a:cubicBezTo>
                  <a:cubicBezTo>
                    <a:pt x="7979" y="3948"/>
                    <a:pt x="8013" y="4055"/>
                    <a:pt x="7966" y="4128"/>
                  </a:cubicBezTo>
                  <a:cubicBezTo>
                    <a:pt x="8035" y="4143"/>
                    <a:pt x="8112" y="4155"/>
                    <a:pt x="8186" y="4155"/>
                  </a:cubicBezTo>
                  <a:cubicBezTo>
                    <a:pt x="8302" y="4155"/>
                    <a:pt x="8410" y="4125"/>
                    <a:pt x="8468" y="4029"/>
                  </a:cubicBezTo>
                  <a:cubicBezTo>
                    <a:pt x="8495" y="3984"/>
                    <a:pt x="8506" y="3929"/>
                    <a:pt x="8534" y="3884"/>
                  </a:cubicBezTo>
                  <a:cubicBezTo>
                    <a:pt x="8607" y="3764"/>
                    <a:pt x="8768" y="3744"/>
                    <a:pt x="8894" y="3689"/>
                  </a:cubicBezTo>
                  <a:cubicBezTo>
                    <a:pt x="9020" y="3633"/>
                    <a:pt x="9125" y="3451"/>
                    <a:pt x="9016" y="3365"/>
                  </a:cubicBezTo>
                  <a:cubicBezTo>
                    <a:pt x="8750" y="3316"/>
                    <a:pt x="8485" y="3267"/>
                    <a:pt x="8217" y="3219"/>
                  </a:cubicBezTo>
                  <a:cubicBezTo>
                    <a:pt x="8170" y="3209"/>
                    <a:pt x="8112" y="3189"/>
                    <a:pt x="8110" y="3140"/>
                  </a:cubicBezTo>
                  <a:cubicBezTo>
                    <a:pt x="8110" y="3117"/>
                    <a:pt x="8127" y="3093"/>
                    <a:pt x="8136" y="3072"/>
                  </a:cubicBezTo>
                  <a:cubicBezTo>
                    <a:pt x="8186" y="2944"/>
                    <a:pt x="8024" y="2837"/>
                    <a:pt x="7886" y="2837"/>
                  </a:cubicBezTo>
                  <a:cubicBezTo>
                    <a:pt x="7878" y="2837"/>
                    <a:pt x="7871" y="2837"/>
                    <a:pt x="7863" y="2838"/>
                  </a:cubicBezTo>
                  <a:cubicBezTo>
                    <a:pt x="7762" y="2847"/>
                    <a:pt x="7658" y="2883"/>
                    <a:pt x="7559" y="2883"/>
                  </a:cubicBezTo>
                  <a:cubicBezTo>
                    <a:pt x="7518" y="2883"/>
                    <a:pt x="7478" y="2877"/>
                    <a:pt x="7439" y="2860"/>
                  </a:cubicBezTo>
                  <a:cubicBezTo>
                    <a:pt x="7467" y="2722"/>
                    <a:pt x="7480" y="2572"/>
                    <a:pt x="7418" y="2446"/>
                  </a:cubicBezTo>
                  <a:cubicBezTo>
                    <a:pt x="7371" y="2351"/>
                    <a:pt x="7266" y="2281"/>
                    <a:pt x="7164" y="2281"/>
                  </a:cubicBezTo>
                  <a:cubicBezTo>
                    <a:pt x="7131" y="2281"/>
                    <a:pt x="7099" y="2288"/>
                    <a:pt x="7069" y="2305"/>
                  </a:cubicBezTo>
                  <a:cubicBezTo>
                    <a:pt x="7058" y="2176"/>
                    <a:pt x="7047" y="2045"/>
                    <a:pt x="7036" y="1917"/>
                  </a:cubicBezTo>
                  <a:cubicBezTo>
                    <a:pt x="7011" y="1926"/>
                    <a:pt x="6986" y="1930"/>
                    <a:pt x="6960" y="1930"/>
                  </a:cubicBezTo>
                  <a:cubicBezTo>
                    <a:pt x="6859" y="1930"/>
                    <a:pt x="6757" y="1867"/>
                    <a:pt x="6676" y="1797"/>
                  </a:cubicBezTo>
                  <a:cubicBezTo>
                    <a:pt x="6578" y="1709"/>
                    <a:pt x="6484" y="1604"/>
                    <a:pt x="6355" y="1572"/>
                  </a:cubicBezTo>
                  <a:cubicBezTo>
                    <a:pt x="6327" y="1565"/>
                    <a:pt x="6298" y="1563"/>
                    <a:pt x="6269" y="1563"/>
                  </a:cubicBezTo>
                  <a:cubicBezTo>
                    <a:pt x="6177" y="1563"/>
                    <a:pt x="6083" y="1588"/>
                    <a:pt x="5989" y="1588"/>
                  </a:cubicBezTo>
                  <a:cubicBezTo>
                    <a:pt x="5977" y="1588"/>
                    <a:pt x="5964" y="1588"/>
                    <a:pt x="5952" y="1587"/>
                  </a:cubicBezTo>
                  <a:cubicBezTo>
                    <a:pt x="5819" y="1576"/>
                    <a:pt x="5676" y="1435"/>
                    <a:pt x="5751" y="1323"/>
                  </a:cubicBezTo>
                  <a:cubicBezTo>
                    <a:pt x="5522" y="1289"/>
                    <a:pt x="5292" y="1257"/>
                    <a:pt x="5065" y="1223"/>
                  </a:cubicBezTo>
                  <a:cubicBezTo>
                    <a:pt x="5014" y="1216"/>
                    <a:pt x="4958" y="1206"/>
                    <a:pt x="4930" y="1163"/>
                  </a:cubicBezTo>
                  <a:cubicBezTo>
                    <a:pt x="4900" y="1120"/>
                    <a:pt x="4913" y="1062"/>
                    <a:pt x="4913" y="1008"/>
                  </a:cubicBezTo>
                  <a:cubicBezTo>
                    <a:pt x="4911" y="860"/>
                    <a:pt x="4768" y="734"/>
                    <a:pt x="4622" y="734"/>
                  </a:cubicBezTo>
                  <a:cubicBezTo>
                    <a:pt x="4600" y="734"/>
                    <a:pt x="4577" y="737"/>
                    <a:pt x="4555" y="743"/>
                  </a:cubicBezTo>
                  <a:cubicBezTo>
                    <a:pt x="4506" y="906"/>
                    <a:pt x="4455" y="1068"/>
                    <a:pt x="4403" y="1231"/>
                  </a:cubicBezTo>
                  <a:cubicBezTo>
                    <a:pt x="4255" y="1195"/>
                    <a:pt x="4198" y="1021"/>
                    <a:pt x="4161" y="873"/>
                  </a:cubicBezTo>
                  <a:cubicBezTo>
                    <a:pt x="4150" y="824"/>
                    <a:pt x="4140" y="773"/>
                    <a:pt x="4153" y="726"/>
                  </a:cubicBezTo>
                  <a:cubicBezTo>
                    <a:pt x="4200" y="559"/>
                    <a:pt x="4500" y="539"/>
                    <a:pt x="4495" y="368"/>
                  </a:cubicBezTo>
                  <a:cubicBezTo>
                    <a:pt x="4399" y="254"/>
                    <a:pt x="4250" y="194"/>
                    <a:pt x="4101" y="194"/>
                  </a:cubicBezTo>
                  <a:cubicBezTo>
                    <a:pt x="3995" y="194"/>
                    <a:pt x="3889" y="224"/>
                    <a:pt x="3803" y="289"/>
                  </a:cubicBezTo>
                  <a:cubicBezTo>
                    <a:pt x="3872" y="175"/>
                    <a:pt x="3758" y="23"/>
                    <a:pt x="3628" y="4"/>
                  </a:cubicBezTo>
                  <a:cubicBezTo>
                    <a:pt x="3612" y="1"/>
                    <a:pt x="3597" y="0"/>
                    <a:pt x="3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297"/>
            <p:cNvSpPr/>
            <p:nvPr/>
          </p:nvSpPr>
          <p:spPr>
            <a:xfrm>
              <a:off x="4574920" y="1312176"/>
              <a:ext cx="259315" cy="161397"/>
            </a:xfrm>
            <a:custGeom>
              <a:rect b="b" l="l" r="r" t="t"/>
              <a:pathLst>
                <a:path extrusionOk="0" h="5680" w="9126">
                  <a:moveTo>
                    <a:pt x="3612" y="54"/>
                  </a:moveTo>
                  <a:cubicBezTo>
                    <a:pt x="3626" y="54"/>
                    <a:pt x="3640" y="55"/>
                    <a:pt x="3653" y="57"/>
                  </a:cubicBezTo>
                  <a:cubicBezTo>
                    <a:pt x="3718" y="68"/>
                    <a:pt x="3784" y="117"/>
                    <a:pt x="3812" y="179"/>
                  </a:cubicBezTo>
                  <a:cubicBezTo>
                    <a:pt x="3825" y="205"/>
                    <a:pt x="3840" y="254"/>
                    <a:pt x="3810" y="302"/>
                  </a:cubicBezTo>
                  <a:lnTo>
                    <a:pt x="3735" y="422"/>
                  </a:lnTo>
                  <a:lnTo>
                    <a:pt x="3848" y="338"/>
                  </a:lnTo>
                  <a:cubicBezTo>
                    <a:pt x="3926" y="280"/>
                    <a:pt x="4026" y="248"/>
                    <a:pt x="4131" y="248"/>
                  </a:cubicBezTo>
                  <a:cubicBezTo>
                    <a:pt x="4275" y="248"/>
                    <a:pt x="4412" y="306"/>
                    <a:pt x="4500" y="404"/>
                  </a:cubicBezTo>
                  <a:cubicBezTo>
                    <a:pt x="4495" y="475"/>
                    <a:pt x="4427" y="516"/>
                    <a:pt x="4345" y="561"/>
                  </a:cubicBezTo>
                  <a:cubicBezTo>
                    <a:pt x="4266" y="608"/>
                    <a:pt x="4183" y="657"/>
                    <a:pt x="4157" y="745"/>
                  </a:cubicBezTo>
                  <a:cubicBezTo>
                    <a:pt x="4142" y="801"/>
                    <a:pt x="4155" y="861"/>
                    <a:pt x="4165" y="908"/>
                  </a:cubicBezTo>
                  <a:cubicBezTo>
                    <a:pt x="4202" y="1062"/>
                    <a:pt x="4266" y="1244"/>
                    <a:pt x="4427" y="1285"/>
                  </a:cubicBezTo>
                  <a:lnTo>
                    <a:pt x="4453" y="1291"/>
                  </a:lnTo>
                  <a:lnTo>
                    <a:pt x="4607" y="792"/>
                  </a:lnTo>
                  <a:cubicBezTo>
                    <a:pt x="4622" y="790"/>
                    <a:pt x="4637" y="788"/>
                    <a:pt x="4652" y="788"/>
                  </a:cubicBezTo>
                  <a:cubicBezTo>
                    <a:pt x="4787" y="788"/>
                    <a:pt x="4913" y="906"/>
                    <a:pt x="4915" y="1036"/>
                  </a:cubicBezTo>
                  <a:cubicBezTo>
                    <a:pt x="4915" y="1049"/>
                    <a:pt x="4915" y="1062"/>
                    <a:pt x="4915" y="1075"/>
                  </a:cubicBezTo>
                  <a:cubicBezTo>
                    <a:pt x="4913" y="1116"/>
                    <a:pt x="4911" y="1165"/>
                    <a:pt x="4937" y="1206"/>
                  </a:cubicBezTo>
                  <a:cubicBezTo>
                    <a:pt x="4971" y="1255"/>
                    <a:pt x="5035" y="1270"/>
                    <a:pt x="5091" y="1276"/>
                  </a:cubicBezTo>
                  <a:lnTo>
                    <a:pt x="5740" y="1373"/>
                  </a:lnTo>
                  <a:cubicBezTo>
                    <a:pt x="5727" y="1409"/>
                    <a:pt x="5732" y="1450"/>
                    <a:pt x="5751" y="1488"/>
                  </a:cubicBezTo>
                  <a:cubicBezTo>
                    <a:pt x="5790" y="1570"/>
                    <a:pt x="5886" y="1634"/>
                    <a:pt x="5980" y="1641"/>
                  </a:cubicBezTo>
                  <a:cubicBezTo>
                    <a:pt x="5995" y="1642"/>
                    <a:pt x="6010" y="1643"/>
                    <a:pt x="6024" y="1643"/>
                  </a:cubicBezTo>
                  <a:cubicBezTo>
                    <a:pt x="6070" y="1643"/>
                    <a:pt x="6116" y="1636"/>
                    <a:pt x="6160" y="1630"/>
                  </a:cubicBezTo>
                  <a:cubicBezTo>
                    <a:pt x="6208" y="1623"/>
                    <a:pt x="6256" y="1618"/>
                    <a:pt x="6299" y="1618"/>
                  </a:cubicBezTo>
                  <a:cubicBezTo>
                    <a:pt x="6327" y="1618"/>
                    <a:pt x="6354" y="1621"/>
                    <a:pt x="6379" y="1626"/>
                  </a:cubicBezTo>
                  <a:cubicBezTo>
                    <a:pt x="6477" y="1649"/>
                    <a:pt x="6559" y="1724"/>
                    <a:pt x="6636" y="1797"/>
                  </a:cubicBezTo>
                  <a:cubicBezTo>
                    <a:pt x="6653" y="1812"/>
                    <a:pt x="6672" y="1829"/>
                    <a:pt x="6689" y="1846"/>
                  </a:cubicBezTo>
                  <a:cubicBezTo>
                    <a:pt x="6762" y="1908"/>
                    <a:pt x="6871" y="1986"/>
                    <a:pt x="6989" y="1986"/>
                  </a:cubicBezTo>
                  <a:cubicBezTo>
                    <a:pt x="7009" y="1986"/>
                    <a:pt x="7026" y="1983"/>
                    <a:pt x="7043" y="1979"/>
                  </a:cubicBezTo>
                  <a:lnTo>
                    <a:pt x="7075" y="2378"/>
                  </a:lnTo>
                  <a:lnTo>
                    <a:pt x="7111" y="2356"/>
                  </a:lnTo>
                  <a:cubicBezTo>
                    <a:pt x="7135" y="2343"/>
                    <a:pt x="7162" y="2337"/>
                    <a:pt x="7191" y="2337"/>
                  </a:cubicBezTo>
                  <a:cubicBezTo>
                    <a:pt x="7280" y="2337"/>
                    <a:pt x="7380" y="2398"/>
                    <a:pt x="7424" y="2487"/>
                  </a:cubicBezTo>
                  <a:cubicBezTo>
                    <a:pt x="7488" y="2613"/>
                    <a:pt x="7467" y="2763"/>
                    <a:pt x="7441" y="2881"/>
                  </a:cubicBezTo>
                  <a:lnTo>
                    <a:pt x="7437" y="2903"/>
                  </a:lnTo>
                  <a:lnTo>
                    <a:pt x="7459" y="2911"/>
                  </a:lnTo>
                  <a:cubicBezTo>
                    <a:pt x="7496" y="2928"/>
                    <a:pt x="7540" y="2935"/>
                    <a:pt x="7588" y="2935"/>
                  </a:cubicBezTo>
                  <a:cubicBezTo>
                    <a:pt x="7646" y="2935"/>
                    <a:pt x="7708" y="2925"/>
                    <a:pt x="7767" y="2913"/>
                  </a:cubicBezTo>
                  <a:cubicBezTo>
                    <a:pt x="7808" y="2905"/>
                    <a:pt x="7853" y="2896"/>
                    <a:pt x="7896" y="2892"/>
                  </a:cubicBezTo>
                  <a:cubicBezTo>
                    <a:pt x="7901" y="2891"/>
                    <a:pt x="7907" y="2891"/>
                    <a:pt x="7913" y="2891"/>
                  </a:cubicBezTo>
                  <a:cubicBezTo>
                    <a:pt x="7996" y="2891"/>
                    <a:pt x="8089" y="2934"/>
                    <a:pt x="8129" y="2993"/>
                  </a:cubicBezTo>
                  <a:cubicBezTo>
                    <a:pt x="8151" y="3022"/>
                    <a:pt x="8155" y="3057"/>
                    <a:pt x="8140" y="3089"/>
                  </a:cubicBezTo>
                  <a:cubicBezTo>
                    <a:pt x="8138" y="3095"/>
                    <a:pt x="8136" y="3100"/>
                    <a:pt x="8131" y="3106"/>
                  </a:cubicBezTo>
                  <a:cubicBezTo>
                    <a:pt x="8123" y="3125"/>
                    <a:pt x="8112" y="3145"/>
                    <a:pt x="8114" y="3170"/>
                  </a:cubicBezTo>
                  <a:cubicBezTo>
                    <a:pt x="8116" y="3222"/>
                    <a:pt x="8161" y="3258"/>
                    <a:pt x="8243" y="3273"/>
                  </a:cubicBezTo>
                  <a:lnTo>
                    <a:pt x="9035" y="3419"/>
                  </a:lnTo>
                  <a:cubicBezTo>
                    <a:pt x="9059" y="3438"/>
                    <a:pt x="9070" y="3468"/>
                    <a:pt x="9065" y="3502"/>
                  </a:cubicBezTo>
                  <a:cubicBezTo>
                    <a:pt x="9057" y="3575"/>
                    <a:pt x="8988" y="3659"/>
                    <a:pt x="8913" y="3691"/>
                  </a:cubicBezTo>
                  <a:cubicBezTo>
                    <a:pt x="8879" y="3706"/>
                    <a:pt x="8843" y="3719"/>
                    <a:pt x="8806" y="3732"/>
                  </a:cubicBezTo>
                  <a:cubicBezTo>
                    <a:pt x="8705" y="3766"/>
                    <a:pt x="8598" y="3802"/>
                    <a:pt x="8540" y="3897"/>
                  </a:cubicBezTo>
                  <a:cubicBezTo>
                    <a:pt x="8525" y="3922"/>
                    <a:pt x="8515" y="3950"/>
                    <a:pt x="8506" y="3976"/>
                  </a:cubicBezTo>
                  <a:cubicBezTo>
                    <a:pt x="8498" y="3999"/>
                    <a:pt x="8487" y="4023"/>
                    <a:pt x="8476" y="4044"/>
                  </a:cubicBezTo>
                  <a:cubicBezTo>
                    <a:pt x="8431" y="4119"/>
                    <a:pt x="8344" y="4156"/>
                    <a:pt x="8216" y="4156"/>
                  </a:cubicBezTo>
                  <a:cubicBezTo>
                    <a:pt x="8163" y="4156"/>
                    <a:pt x="8102" y="4150"/>
                    <a:pt x="8035" y="4137"/>
                  </a:cubicBezTo>
                  <a:cubicBezTo>
                    <a:pt x="8065" y="4053"/>
                    <a:pt x="8024" y="3954"/>
                    <a:pt x="7958" y="3901"/>
                  </a:cubicBezTo>
                  <a:cubicBezTo>
                    <a:pt x="7876" y="3834"/>
                    <a:pt x="7769" y="3824"/>
                    <a:pt x="7694" y="3822"/>
                  </a:cubicBezTo>
                  <a:cubicBezTo>
                    <a:pt x="7683" y="3821"/>
                    <a:pt x="7671" y="3821"/>
                    <a:pt x="7660" y="3821"/>
                  </a:cubicBezTo>
                  <a:cubicBezTo>
                    <a:pt x="7451" y="3821"/>
                    <a:pt x="7247" y="3877"/>
                    <a:pt x="7069" y="3984"/>
                  </a:cubicBezTo>
                  <a:cubicBezTo>
                    <a:pt x="7043" y="3999"/>
                    <a:pt x="7017" y="4014"/>
                    <a:pt x="6991" y="4032"/>
                  </a:cubicBezTo>
                  <a:cubicBezTo>
                    <a:pt x="6899" y="4092"/>
                    <a:pt x="6801" y="4154"/>
                    <a:pt x="6694" y="4156"/>
                  </a:cubicBezTo>
                  <a:cubicBezTo>
                    <a:pt x="6617" y="4156"/>
                    <a:pt x="6544" y="4092"/>
                    <a:pt x="6518" y="4032"/>
                  </a:cubicBezTo>
                  <a:cubicBezTo>
                    <a:pt x="6507" y="4008"/>
                    <a:pt x="6494" y="3963"/>
                    <a:pt x="6527" y="3924"/>
                  </a:cubicBezTo>
                  <a:cubicBezTo>
                    <a:pt x="6657" y="3909"/>
                    <a:pt x="6880" y="3860"/>
                    <a:pt x="7002" y="3680"/>
                  </a:cubicBezTo>
                  <a:cubicBezTo>
                    <a:pt x="7062" y="3592"/>
                    <a:pt x="7081" y="3472"/>
                    <a:pt x="7054" y="3365"/>
                  </a:cubicBezTo>
                  <a:cubicBezTo>
                    <a:pt x="7030" y="3277"/>
                    <a:pt x="6974" y="3211"/>
                    <a:pt x="6901" y="3177"/>
                  </a:cubicBezTo>
                  <a:cubicBezTo>
                    <a:pt x="6852" y="3153"/>
                    <a:pt x="6801" y="3147"/>
                    <a:pt x="6749" y="3138"/>
                  </a:cubicBezTo>
                  <a:cubicBezTo>
                    <a:pt x="6704" y="3134"/>
                    <a:pt x="6664" y="3127"/>
                    <a:pt x="6625" y="3112"/>
                  </a:cubicBezTo>
                  <a:cubicBezTo>
                    <a:pt x="6580" y="3095"/>
                    <a:pt x="6539" y="3046"/>
                    <a:pt x="6531" y="2999"/>
                  </a:cubicBezTo>
                  <a:cubicBezTo>
                    <a:pt x="6527" y="2973"/>
                    <a:pt x="6533" y="2954"/>
                    <a:pt x="6550" y="2939"/>
                  </a:cubicBezTo>
                  <a:lnTo>
                    <a:pt x="6602" y="2896"/>
                  </a:lnTo>
                  <a:lnTo>
                    <a:pt x="6248" y="2873"/>
                  </a:lnTo>
                  <a:cubicBezTo>
                    <a:pt x="6220" y="2768"/>
                    <a:pt x="6207" y="2660"/>
                    <a:pt x="6209" y="2553"/>
                  </a:cubicBezTo>
                  <a:cubicBezTo>
                    <a:pt x="6209" y="2525"/>
                    <a:pt x="6212" y="2495"/>
                    <a:pt x="6224" y="2474"/>
                  </a:cubicBezTo>
                  <a:cubicBezTo>
                    <a:pt x="6250" y="2427"/>
                    <a:pt x="6317" y="2418"/>
                    <a:pt x="6342" y="2416"/>
                  </a:cubicBezTo>
                  <a:cubicBezTo>
                    <a:pt x="6349" y="2416"/>
                    <a:pt x="6355" y="2416"/>
                    <a:pt x="6362" y="2416"/>
                  </a:cubicBezTo>
                  <a:cubicBezTo>
                    <a:pt x="6402" y="2416"/>
                    <a:pt x="6444" y="2421"/>
                    <a:pt x="6488" y="2425"/>
                  </a:cubicBezTo>
                  <a:cubicBezTo>
                    <a:pt x="6527" y="2430"/>
                    <a:pt x="6567" y="2435"/>
                    <a:pt x="6607" y="2435"/>
                  </a:cubicBezTo>
                  <a:cubicBezTo>
                    <a:pt x="6628" y="2435"/>
                    <a:pt x="6648" y="2434"/>
                    <a:pt x="6668" y="2431"/>
                  </a:cubicBezTo>
                  <a:cubicBezTo>
                    <a:pt x="6745" y="2420"/>
                    <a:pt x="6818" y="2371"/>
                    <a:pt x="6852" y="2309"/>
                  </a:cubicBezTo>
                  <a:cubicBezTo>
                    <a:pt x="6878" y="2264"/>
                    <a:pt x="6880" y="2215"/>
                    <a:pt x="6861" y="2174"/>
                  </a:cubicBezTo>
                  <a:cubicBezTo>
                    <a:pt x="6837" y="2123"/>
                    <a:pt x="6790" y="2093"/>
                    <a:pt x="6751" y="2069"/>
                  </a:cubicBezTo>
                  <a:cubicBezTo>
                    <a:pt x="6582" y="1963"/>
                    <a:pt x="6438" y="1911"/>
                    <a:pt x="6320" y="1911"/>
                  </a:cubicBezTo>
                  <a:cubicBezTo>
                    <a:pt x="6239" y="1911"/>
                    <a:pt x="6170" y="1936"/>
                    <a:pt x="6113" y="1983"/>
                  </a:cubicBezTo>
                  <a:cubicBezTo>
                    <a:pt x="6092" y="2001"/>
                    <a:pt x="6072" y="2022"/>
                    <a:pt x="6055" y="2041"/>
                  </a:cubicBezTo>
                  <a:cubicBezTo>
                    <a:pt x="6040" y="2058"/>
                    <a:pt x="6025" y="2076"/>
                    <a:pt x="6008" y="2091"/>
                  </a:cubicBezTo>
                  <a:cubicBezTo>
                    <a:pt x="5912" y="2174"/>
                    <a:pt x="5766" y="2178"/>
                    <a:pt x="5625" y="2183"/>
                  </a:cubicBezTo>
                  <a:cubicBezTo>
                    <a:pt x="5464" y="2185"/>
                    <a:pt x="5297" y="2189"/>
                    <a:pt x="5192" y="2315"/>
                  </a:cubicBezTo>
                  <a:cubicBezTo>
                    <a:pt x="5108" y="2416"/>
                    <a:pt x="5108" y="2549"/>
                    <a:pt x="5108" y="2678"/>
                  </a:cubicBezTo>
                  <a:cubicBezTo>
                    <a:pt x="5108" y="2710"/>
                    <a:pt x="5108" y="2742"/>
                    <a:pt x="5106" y="2774"/>
                  </a:cubicBezTo>
                  <a:cubicBezTo>
                    <a:pt x="5100" y="2916"/>
                    <a:pt x="5020" y="3070"/>
                    <a:pt x="4898" y="3070"/>
                  </a:cubicBezTo>
                  <a:cubicBezTo>
                    <a:pt x="4893" y="3070"/>
                    <a:pt x="4888" y="3070"/>
                    <a:pt x="4883" y="3070"/>
                  </a:cubicBezTo>
                  <a:lnTo>
                    <a:pt x="4825" y="3065"/>
                  </a:lnTo>
                  <a:lnTo>
                    <a:pt x="4860" y="3112"/>
                  </a:lnTo>
                  <a:cubicBezTo>
                    <a:pt x="4956" y="3247"/>
                    <a:pt x="4973" y="3432"/>
                    <a:pt x="4907" y="3582"/>
                  </a:cubicBezTo>
                  <a:cubicBezTo>
                    <a:pt x="4838" y="3734"/>
                    <a:pt x="4688" y="3841"/>
                    <a:pt x="4523" y="3860"/>
                  </a:cubicBezTo>
                  <a:lnTo>
                    <a:pt x="4504" y="3860"/>
                  </a:lnTo>
                  <a:lnTo>
                    <a:pt x="4459" y="4064"/>
                  </a:lnTo>
                  <a:cubicBezTo>
                    <a:pt x="4148" y="4111"/>
                    <a:pt x="3981" y="4469"/>
                    <a:pt x="3951" y="4811"/>
                  </a:cubicBezTo>
                  <a:cubicBezTo>
                    <a:pt x="3949" y="4850"/>
                    <a:pt x="3947" y="4891"/>
                    <a:pt x="3945" y="4931"/>
                  </a:cubicBezTo>
                  <a:cubicBezTo>
                    <a:pt x="3934" y="5077"/>
                    <a:pt x="3926" y="5229"/>
                    <a:pt x="3868" y="5362"/>
                  </a:cubicBezTo>
                  <a:cubicBezTo>
                    <a:pt x="3812" y="5493"/>
                    <a:pt x="3675" y="5626"/>
                    <a:pt x="3523" y="5626"/>
                  </a:cubicBezTo>
                  <a:cubicBezTo>
                    <a:pt x="3503" y="5626"/>
                    <a:pt x="3484" y="5623"/>
                    <a:pt x="3465" y="5617"/>
                  </a:cubicBezTo>
                  <a:cubicBezTo>
                    <a:pt x="3431" y="5546"/>
                    <a:pt x="3416" y="5469"/>
                    <a:pt x="3420" y="5390"/>
                  </a:cubicBezTo>
                  <a:lnTo>
                    <a:pt x="3422" y="5358"/>
                  </a:lnTo>
                  <a:lnTo>
                    <a:pt x="3422" y="5358"/>
                  </a:lnTo>
                  <a:lnTo>
                    <a:pt x="3390" y="5362"/>
                  </a:lnTo>
                  <a:cubicBezTo>
                    <a:pt x="3345" y="5366"/>
                    <a:pt x="3291" y="5373"/>
                    <a:pt x="3240" y="5373"/>
                  </a:cubicBezTo>
                  <a:cubicBezTo>
                    <a:pt x="3189" y="5373"/>
                    <a:pt x="3146" y="5366"/>
                    <a:pt x="3109" y="5356"/>
                  </a:cubicBezTo>
                  <a:cubicBezTo>
                    <a:pt x="3030" y="5328"/>
                    <a:pt x="2951" y="5253"/>
                    <a:pt x="2955" y="5165"/>
                  </a:cubicBezTo>
                  <a:cubicBezTo>
                    <a:pt x="2959" y="5131"/>
                    <a:pt x="2972" y="5096"/>
                    <a:pt x="2989" y="5062"/>
                  </a:cubicBezTo>
                  <a:cubicBezTo>
                    <a:pt x="3009" y="5015"/>
                    <a:pt x="3030" y="4968"/>
                    <a:pt x="3024" y="4912"/>
                  </a:cubicBezTo>
                  <a:cubicBezTo>
                    <a:pt x="3013" y="4807"/>
                    <a:pt x="2906" y="4743"/>
                    <a:pt x="2809" y="4717"/>
                  </a:cubicBezTo>
                  <a:cubicBezTo>
                    <a:pt x="2784" y="4711"/>
                    <a:pt x="2758" y="4706"/>
                    <a:pt x="2730" y="4700"/>
                  </a:cubicBezTo>
                  <a:cubicBezTo>
                    <a:pt x="2666" y="4689"/>
                    <a:pt x="2604" y="4676"/>
                    <a:pt x="2554" y="4644"/>
                  </a:cubicBezTo>
                  <a:cubicBezTo>
                    <a:pt x="2516" y="4619"/>
                    <a:pt x="2488" y="4567"/>
                    <a:pt x="2486" y="4522"/>
                  </a:cubicBezTo>
                  <a:cubicBezTo>
                    <a:pt x="2484" y="4503"/>
                    <a:pt x="2488" y="4473"/>
                    <a:pt x="2514" y="4454"/>
                  </a:cubicBezTo>
                  <a:lnTo>
                    <a:pt x="2589" y="4394"/>
                  </a:lnTo>
                  <a:lnTo>
                    <a:pt x="2492" y="4407"/>
                  </a:lnTo>
                  <a:cubicBezTo>
                    <a:pt x="2434" y="4415"/>
                    <a:pt x="2377" y="4422"/>
                    <a:pt x="2323" y="4422"/>
                  </a:cubicBezTo>
                  <a:cubicBezTo>
                    <a:pt x="2257" y="4422"/>
                    <a:pt x="2203" y="4411"/>
                    <a:pt x="2156" y="4389"/>
                  </a:cubicBezTo>
                  <a:cubicBezTo>
                    <a:pt x="2100" y="4364"/>
                    <a:pt x="2053" y="4310"/>
                    <a:pt x="2034" y="4252"/>
                  </a:cubicBezTo>
                  <a:cubicBezTo>
                    <a:pt x="2025" y="4222"/>
                    <a:pt x="2019" y="4177"/>
                    <a:pt x="2044" y="4137"/>
                  </a:cubicBezTo>
                  <a:cubicBezTo>
                    <a:pt x="2064" y="4104"/>
                    <a:pt x="2096" y="4081"/>
                    <a:pt x="2124" y="4062"/>
                  </a:cubicBezTo>
                  <a:cubicBezTo>
                    <a:pt x="2360" y="3896"/>
                    <a:pt x="2655" y="3806"/>
                    <a:pt x="2944" y="3806"/>
                  </a:cubicBezTo>
                  <a:cubicBezTo>
                    <a:pt x="3003" y="3806"/>
                    <a:pt x="3062" y="3810"/>
                    <a:pt x="3120" y="3817"/>
                  </a:cubicBezTo>
                  <a:cubicBezTo>
                    <a:pt x="3165" y="3822"/>
                    <a:pt x="3208" y="3830"/>
                    <a:pt x="3251" y="3839"/>
                  </a:cubicBezTo>
                  <a:cubicBezTo>
                    <a:pt x="3340" y="3853"/>
                    <a:pt x="3433" y="3867"/>
                    <a:pt x="3520" y="3867"/>
                  </a:cubicBezTo>
                  <a:cubicBezTo>
                    <a:pt x="3553" y="3867"/>
                    <a:pt x="3585" y="3865"/>
                    <a:pt x="3615" y="3860"/>
                  </a:cubicBezTo>
                  <a:cubicBezTo>
                    <a:pt x="3791" y="3830"/>
                    <a:pt x="3962" y="3682"/>
                    <a:pt x="3938" y="3505"/>
                  </a:cubicBezTo>
                  <a:lnTo>
                    <a:pt x="3936" y="3494"/>
                  </a:lnTo>
                  <a:lnTo>
                    <a:pt x="3928" y="3487"/>
                  </a:lnTo>
                  <a:cubicBezTo>
                    <a:pt x="3746" y="3350"/>
                    <a:pt x="3514" y="3273"/>
                    <a:pt x="3276" y="3273"/>
                  </a:cubicBezTo>
                  <a:cubicBezTo>
                    <a:pt x="3122" y="3273"/>
                    <a:pt x="2970" y="3305"/>
                    <a:pt x="2835" y="3367"/>
                  </a:cubicBezTo>
                  <a:cubicBezTo>
                    <a:pt x="2762" y="3400"/>
                    <a:pt x="2691" y="3442"/>
                    <a:pt x="2625" y="3483"/>
                  </a:cubicBezTo>
                  <a:cubicBezTo>
                    <a:pt x="2539" y="3535"/>
                    <a:pt x="2454" y="3586"/>
                    <a:pt x="2362" y="3620"/>
                  </a:cubicBezTo>
                  <a:cubicBezTo>
                    <a:pt x="2276" y="3652"/>
                    <a:pt x="2184" y="3670"/>
                    <a:pt x="2087" y="3670"/>
                  </a:cubicBezTo>
                  <a:cubicBezTo>
                    <a:pt x="1899" y="3670"/>
                    <a:pt x="1712" y="3603"/>
                    <a:pt x="1573" y="3487"/>
                  </a:cubicBezTo>
                  <a:cubicBezTo>
                    <a:pt x="1697" y="3389"/>
                    <a:pt x="1856" y="3352"/>
                    <a:pt x="2023" y="3312"/>
                  </a:cubicBezTo>
                  <a:cubicBezTo>
                    <a:pt x="2156" y="3282"/>
                    <a:pt x="2293" y="3247"/>
                    <a:pt x="2413" y="3181"/>
                  </a:cubicBezTo>
                  <a:cubicBezTo>
                    <a:pt x="2511" y="3127"/>
                    <a:pt x="2601" y="3050"/>
                    <a:pt x="2687" y="2973"/>
                  </a:cubicBezTo>
                  <a:cubicBezTo>
                    <a:pt x="2837" y="2845"/>
                    <a:pt x="2981" y="2720"/>
                    <a:pt x="3169" y="2718"/>
                  </a:cubicBezTo>
                  <a:cubicBezTo>
                    <a:pt x="3197" y="2718"/>
                    <a:pt x="3225" y="2720"/>
                    <a:pt x="3253" y="2723"/>
                  </a:cubicBezTo>
                  <a:cubicBezTo>
                    <a:pt x="3281" y="2726"/>
                    <a:pt x="3310" y="2728"/>
                    <a:pt x="3337" y="2728"/>
                  </a:cubicBezTo>
                  <a:cubicBezTo>
                    <a:pt x="3368" y="2728"/>
                    <a:pt x="3397" y="2725"/>
                    <a:pt x="3422" y="2718"/>
                  </a:cubicBezTo>
                  <a:cubicBezTo>
                    <a:pt x="3619" y="2669"/>
                    <a:pt x="3677" y="2431"/>
                    <a:pt x="3703" y="2255"/>
                  </a:cubicBezTo>
                  <a:lnTo>
                    <a:pt x="3705" y="2240"/>
                  </a:lnTo>
                  <a:lnTo>
                    <a:pt x="3692" y="2232"/>
                  </a:lnTo>
                  <a:cubicBezTo>
                    <a:pt x="3643" y="2196"/>
                    <a:pt x="3583" y="2176"/>
                    <a:pt x="3516" y="2176"/>
                  </a:cubicBezTo>
                  <a:cubicBezTo>
                    <a:pt x="3398" y="2176"/>
                    <a:pt x="3276" y="2230"/>
                    <a:pt x="3182" y="2277"/>
                  </a:cubicBezTo>
                  <a:lnTo>
                    <a:pt x="3028" y="2356"/>
                  </a:lnTo>
                  <a:cubicBezTo>
                    <a:pt x="3049" y="2247"/>
                    <a:pt x="3028" y="2129"/>
                    <a:pt x="2964" y="2022"/>
                  </a:cubicBezTo>
                  <a:cubicBezTo>
                    <a:pt x="2889" y="1896"/>
                    <a:pt x="2771" y="1812"/>
                    <a:pt x="2640" y="1793"/>
                  </a:cubicBezTo>
                  <a:lnTo>
                    <a:pt x="2612" y="1788"/>
                  </a:lnTo>
                  <a:lnTo>
                    <a:pt x="2610" y="1818"/>
                  </a:lnTo>
                  <a:cubicBezTo>
                    <a:pt x="2606" y="1973"/>
                    <a:pt x="2546" y="2112"/>
                    <a:pt x="2445" y="2202"/>
                  </a:cubicBezTo>
                  <a:cubicBezTo>
                    <a:pt x="2371" y="2269"/>
                    <a:pt x="2271" y="2306"/>
                    <a:pt x="2175" y="2306"/>
                  </a:cubicBezTo>
                  <a:cubicBezTo>
                    <a:pt x="2133" y="2306"/>
                    <a:pt x="2091" y="2298"/>
                    <a:pt x="2053" y="2283"/>
                  </a:cubicBezTo>
                  <a:lnTo>
                    <a:pt x="2008" y="2264"/>
                  </a:lnTo>
                  <a:lnTo>
                    <a:pt x="2008" y="2264"/>
                  </a:lnTo>
                  <a:lnTo>
                    <a:pt x="2019" y="2313"/>
                  </a:lnTo>
                  <a:cubicBezTo>
                    <a:pt x="2057" y="2500"/>
                    <a:pt x="2072" y="2738"/>
                    <a:pt x="1912" y="2819"/>
                  </a:cubicBezTo>
                  <a:cubicBezTo>
                    <a:pt x="1854" y="2847"/>
                    <a:pt x="1783" y="2847"/>
                    <a:pt x="1712" y="2847"/>
                  </a:cubicBezTo>
                  <a:cubicBezTo>
                    <a:pt x="1449" y="2847"/>
                    <a:pt x="1215" y="2836"/>
                    <a:pt x="1029" y="2712"/>
                  </a:cubicBezTo>
                  <a:cubicBezTo>
                    <a:pt x="982" y="2682"/>
                    <a:pt x="935" y="2641"/>
                    <a:pt x="890" y="2603"/>
                  </a:cubicBezTo>
                  <a:cubicBezTo>
                    <a:pt x="783" y="2510"/>
                    <a:pt x="673" y="2416"/>
                    <a:pt x="534" y="2414"/>
                  </a:cubicBezTo>
                  <a:lnTo>
                    <a:pt x="549" y="2255"/>
                  </a:lnTo>
                  <a:lnTo>
                    <a:pt x="532" y="2247"/>
                  </a:lnTo>
                  <a:cubicBezTo>
                    <a:pt x="405" y="2189"/>
                    <a:pt x="328" y="2039"/>
                    <a:pt x="354" y="1902"/>
                  </a:cubicBezTo>
                  <a:cubicBezTo>
                    <a:pt x="365" y="1838"/>
                    <a:pt x="399" y="1782"/>
                    <a:pt x="444" y="1750"/>
                  </a:cubicBezTo>
                  <a:cubicBezTo>
                    <a:pt x="474" y="1731"/>
                    <a:pt x="506" y="1718"/>
                    <a:pt x="543" y="1705"/>
                  </a:cubicBezTo>
                  <a:cubicBezTo>
                    <a:pt x="555" y="1703"/>
                    <a:pt x="568" y="1698"/>
                    <a:pt x="579" y="1692"/>
                  </a:cubicBezTo>
                  <a:cubicBezTo>
                    <a:pt x="759" y="1626"/>
                    <a:pt x="905" y="1478"/>
                    <a:pt x="971" y="1300"/>
                  </a:cubicBezTo>
                  <a:lnTo>
                    <a:pt x="977" y="1283"/>
                  </a:lnTo>
                  <a:lnTo>
                    <a:pt x="965" y="1270"/>
                  </a:lnTo>
                  <a:cubicBezTo>
                    <a:pt x="887" y="1201"/>
                    <a:pt x="780" y="1161"/>
                    <a:pt x="669" y="1161"/>
                  </a:cubicBezTo>
                  <a:cubicBezTo>
                    <a:pt x="579" y="1161"/>
                    <a:pt x="495" y="1186"/>
                    <a:pt x="425" y="1234"/>
                  </a:cubicBezTo>
                  <a:cubicBezTo>
                    <a:pt x="410" y="1244"/>
                    <a:pt x="395" y="1257"/>
                    <a:pt x="380" y="1268"/>
                  </a:cubicBezTo>
                  <a:cubicBezTo>
                    <a:pt x="326" y="1308"/>
                    <a:pt x="270" y="1348"/>
                    <a:pt x="221" y="1348"/>
                  </a:cubicBezTo>
                  <a:cubicBezTo>
                    <a:pt x="208" y="1348"/>
                    <a:pt x="195" y="1345"/>
                    <a:pt x="183" y="1339"/>
                  </a:cubicBezTo>
                  <a:cubicBezTo>
                    <a:pt x="133" y="1313"/>
                    <a:pt x="120" y="1249"/>
                    <a:pt x="114" y="1180"/>
                  </a:cubicBezTo>
                  <a:lnTo>
                    <a:pt x="60" y="706"/>
                  </a:lnTo>
                  <a:cubicBezTo>
                    <a:pt x="215" y="653"/>
                    <a:pt x="341" y="518"/>
                    <a:pt x="382" y="359"/>
                  </a:cubicBezTo>
                  <a:cubicBezTo>
                    <a:pt x="408" y="349"/>
                    <a:pt x="435" y="342"/>
                    <a:pt x="465" y="342"/>
                  </a:cubicBezTo>
                  <a:cubicBezTo>
                    <a:pt x="553" y="342"/>
                    <a:pt x="637" y="394"/>
                    <a:pt x="669" y="467"/>
                  </a:cubicBezTo>
                  <a:cubicBezTo>
                    <a:pt x="678" y="486"/>
                    <a:pt x="682" y="505"/>
                    <a:pt x="688" y="524"/>
                  </a:cubicBezTo>
                  <a:cubicBezTo>
                    <a:pt x="705" y="576"/>
                    <a:pt x="723" y="631"/>
                    <a:pt x="774" y="664"/>
                  </a:cubicBezTo>
                  <a:cubicBezTo>
                    <a:pt x="793" y="676"/>
                    <a:pt x="817" y="683"/>
                    <a:pt x="840" y="683"/>
                  </a:cubicBezTo>
                  <a:cubicBezTo>
                    <a:pt x="909" y="683"/>
                    <a:pt x="975" y="634"/>
                    <a:pt x="1012" y="587"/>
                  </a:cubicBezTo>
                  <a:cubicBezTo>
                    <a:pt x="1027" y="572"/>
                    <a:pt x="1040" y="552"/>
                    <a:pt x="1052" y="535"/>
                  </a:cubicBezTo>
                  <a:cubicBezTo>
                    <a:pt x="1085" y="488"/>
                    <a:pt x="1117" y="445"/>
                    <a:pt x="1162" y="422"/>
                  </a:cubicBezTo>
                  <a:cubicBezTo>
                    <a:pt x="1205" y="402"/>
                    <a:pt x="1254" y="400"/>
                    <a:pt x="1305" y="400"/>
                  </a:cubicBezTo>
                  <a:lnTo>
                    <a:pt x="1329" y="400"/>
                  </a:lnTo>
                  <a:cubicBezTo>
                    <a:pt x="1526" y="396"/>
                    <a:pt x="1717" y="340"/>
                    <a:pt x="1884" y="242"/>
                  </a:cubicBezTo>
                  <a:cubicBezTo>
                    <a:pt x="1901" y="263"/>
                    <a:pt x="1903" y="289"/>
                    <a:pt x="1903" y="308"/>
                  </a:cubicBezTo>
                  <a:cubicBezTo>
                    <a:pt x="1901" y="359"/>
                    <a:pt x="1867" y="417"/>
                    <a:pt x="1824" y="449"/>
                  </a:cubicBezTo>
                  <a:cubicBezTo>
                    <a:pt x="1777" y="484"/>
                    <a:pt x="1723" y="503"/>
                    <a:pt x="1667" y="522"/>
                  </a:cubicBezTo>
                  <a:cubicBezTo>
                    <a:pt x="1627" y="537"/>
                    <a:pt x="1584" y="552"/>
                    <a:pt x="1545" y="574"/>
                  </a:cubicBezTo>
                  <a:cubicBezTo>
                    <a:pt x="1440" y="629"/>
                    <a:pt x="1359" y="751"/>
                    <a:pt x="1406" y="856"/>
                  </a:cubicBezTo>
                  <a:lnTo>
                    <a:pt x="1415" y="874"/>
                  </a:lnTo>
                  <a:lnTo>
                    <a:pt x="1854" y="844"/>
                  </a:lnTo>
                  <a:cubicBezTo>
                    <a:pt x="1854" y="938"/>
                    <a:pt x="1856" y="1039"/>
                    <a:pt x="1901" y="1129"/>
                  </a:cubicBezTo>
                  <a:cubicBezTo>
                    <a:pt x="1945" y="1219"/>
                    <a:pt x="2040" y="1280"/>
                    <a:pt x="2128" y="1280"/>
                  </a:cubicBezTo>
                  <a:cubicBezTo>
                    <a:pt x="2146" y="1280"/>
                    <a:pt x="2164" y="1278"/>
                    <a:pt x="2182" y="1272"/>
                  </a:cubicBezTo>
                  <a:lnTo>
                    <a:pt x="2203" y="1266"/>
                  </a:lnTo>
                  <a:lnTo>
                    <a:pt x="2201" y="1244"/>
                  </a:lnTo>
                  <a:cubicBezTo>
                    <a:pt x="2167" y="968"/>
                    <a:pt x="2212" y="689"/>
                    <a:pt x="2327" y="437"/>
                  </a:cubicBezTo>
                  <a:cubicBezTo>
                    <a:pt x="2340" y="409"/>
                    <a:pt x="2355" y="374"/>
                    <a:pt x="2381" y="355"/>
                  </a:cubicBezTo>
                  <a:cubicBezTo>
                    <a:pt x="2397" y="342"/>
                    <a:pt x="2417" y="337"/>
                    <a:pt x="2439" y="337"/>
                  </a:cubicBezTo>
                  <a:cubicBezTo>
                    <a:pt x="2500" y="337"/>
                    <a:pt x="2573" y="384"/>
                    <a:pt x="2608" y="449"/>
                  </a:cubicBezTo>
                  <a:cubicBezTo>
                    <a:pt x="2631" y="492"/>
                    <a:pt x="2646" y="542"/>
                    <a:pt x="2661" y="591"/>
                  </a:cubicBezTo>
                  <a:cubicBezTo>
                    <a:pt x="2679" y="646"/>
                    <a:pt x="2696" y="702"/>
                    <a:pt x="2726" y="756"/>
                  </a:cubicBezTo>
                  <a:lnTo>
                    <a:pt x="2732" y="766"/>
                  </a:lnTo>
                  <a:lnTo>
                    <a:pt x="2878" y="779"/>
                  </a:lnTo>
                  <a:lnTo>
                    <a:pt x="2891" y="1118"/>
                  </a:lnTo>
                  <a:lnTo>
                    <a:pt x="2921" y="1114"/>
                  </a:lnTo>
                  <a:cubicBezTo>
                    <a:pt x="2926" y="1113"/>
                    <a:pt x="2932" y="1112"/>
                    <a:pt x="2937" y="1112"/>
                  </a:cubicBezTo>
                  <a:cubicBezTo>
                    <a:pt x="2988" y="1112"/>
                    <a:pt x="3040" y="1147"/>
                    <a:pt x="3069" y="1201"/>
                  </a:cubicBezTo>
                  <a:cubicBezTo>
                    <a:pt x="3096" y="1253"/>
                    <a:pt x="3096" y="1309"/>
                    <a:pt x="3069" y="1349"/>
                  </a:cubicBezTo>
                  <a:lnTo>
                    <a:pt x="3054" y="1369"/>
                  </a:lnTo>
                  <a:lnTo>
                    <a:pt x="3073" y="1384"/>
                  </a:lnTo>
                  <a:cubicBezTo>
                    <a:pt x="3171" y="1463"/>
                    <a:pt x="3279" y="1527"/>
                    <a:pt x="3392" y="1576"/>
                  </a:cubicBezTo>
                  <a:lnTo>
                    <a:pt x="3392" y="1748"/>
                  </a:lnTo>
                  <a:lnTo>
                    <a:pt x="3752" y="1750"/>
                  </a:lnTo>
                  <a:lnTo>
                    <a:pt x="3758" y="1731"/>
                  </a:lnTo>
                  <a:cubicBezTo>
                    <a:pt x="3801" y="1615"/>
                    <a:pt x="3720" y="1525"/>
                    <a:pt x="3638" y="1437"/>
                  </a:cubicBezTo>
                  <a:cubicBezTo>
                    <a:pt x="3587" y="1379"/>
                    <a:pt x="3533" y="1321"/>
                    <a:pt x="3514" y="1255"/>
                  </a:cubicBezTo>
                  <a:cubicBezTo>
                    <a:pt x="3497" y="1197"/>
                    <a:pt x="3506" y="1135"/>
                    <a:pt x="3514" y="1071"/>
                  </a:cubicBezTo>
                  <a:cubicBezTo>
                    <a:pt x="3523" y="1011"/>
                    <a:pt x="3533" y="949"/>
                    <a:pt x="3521" y="886"/>
                  </a:cubicBezTo>
                  <a:cubicBezTo>
                    <a:pt x="3499" y="777"/>
                    <a:pt x="3418" y="696"/>
                    <a:pt x="3338" y="621"/>
                  </a:cubicBezTo>
                  <a:cubicBezTo>
                    <a:pt x="3319" y="599"/>
                    <a:pt x="3300" y="580"/>
                    <a:pt x="3281" y="561"/>
                  </a:cubicBezTo>
                  <a:cubicBezTo>
                    <a:pt x="3195" y="471"/>
                    <a:pt x="3135" y="332"/>
                    <a:pt x="3204" y="242"/>
                  </a:cubicBezTo>
                  <a:cubicBezTo>
                    <a:pt x="3227" y="212"/>
                    <a:pt x="3264" y="190"/>
                    <a:pt x="3298" y="169"/>
                  </a:cubicBezTo>
                  <a:cubicBezTo>
                    <a:pt x="3404" y="108"/>
                    <a:pt x="3508" y="54"/>
                    <a:pt x="3612" y="54"/>
                  </a:cubicBezTo>
                  <a:close/>
                  <a:moveTo>
                    <a:pt x="3612" y="0"/>
                  </a:moveTo>
                  <a:cubicBezTo>
                    <a:pt x="3495" y="0"/>
                    <a:pt x="3383" y="60"/>
                    <a:pt x="3272" y="124"/>
                  </a:cubicBezTo>
                  <a:cubicBezTo>
                    <a:pt x="3234" y="145"/>
                    <a:pt x="3191" y="169"/>
                    <a:pt x="3161" y="209"/>
                  </a:cubicBezTo>
                  <a:cubicBezTo>
                    <a:pt x="3073" y="325"/>
                    <a:pt x="3137" y="488"/>
                    <a:pt x="3242" y="597"/>
                  </a:cubicBezTo>
                  <a:cubicBezTo>
                    <a:pt x="3261" y="619"/>
                    <a:pt x="3281" y="638"/>
                    <a:pt x="3302" y="657"/>
                  </a:cubicBezTo>
                  <a:cubicBezTo>
                    <a:pt x="3377" y="732"/>
                    <a:pt x="3450" y="803"/>
                    <a:pt x="3467" y="897"/>
                  </a:cubicBezTo>
                  <a:cubicBezTo>
                    <a:pt x="3478" y="951"/>
                    <a:pt x="3471" y="1004"/>
                    <a:pt x="3463" y="1062"/>
                  </a:cubicBezTo>
                  <a:cubicBezTo>
                    <a:pt x="3452" y="1131"/>
                    <a:pt x="3441" y="1201"/>
                    <a:pt x="3463" y="1272"/>
                  </a:cubicBezTo>
                  <a:cubicBezTo>
                    <a:pt x="3486" y="1347"/>
                    <a:pt x="3544" y="1411"/>
                    <a:pt x="3600" y="1473"/>
                  </a:cubicBezTo>
                  <a:cubicBezTo>
                    <a:pt x="3671" y="1551"/>
                    <a:pt x="3731" y="1617"/>
                    <a:pt x="3713" y="1696"/>
                  </a:cubicBezTo>
                  <a:lnTo>
                    <a:pt x="3446" y="1694"/>
                  </a:lnTo>
                  <a:lnTo>
                    <a:pt x="3446" y="1540"/>
                  </a:lnTo>
                  <a:lnTo>
                    <a:pt x="3431" y="1533"/>
                  </a:lnTo>
                  <a:cubicBezTo>
                    <a:pt x="3321" y="1488"/>
                    <a:pt x="3219" y="1428"/>
                    <a:pt x="3124" y="1358"/>
                  </a:cubicBezTo>
                  <a:cubicBezTo>
                    <a:pt x="3150" y="1304"/>
                    <a:pt x="3148" y="1238"/>
                    <a:pt x="3116" y="1176"/>
                  </a:cubicBezTo>
                  <a:cubicBezTo>
                    <a:pt x="3077" y="1105"/>
                    <a:pt x="3013" y="1060"/>
                    <a:pt x="2942" y="1058"/>
                  </a:cubicBezTo>
                  <a:lnTo>
                    <a:pt x="2929" y="730"/>
                  </a:lnTo>
                  <a:lnTo>
                    <a:pt x="2764" y="715"/>
                  </a:lnTo>
                  <a:cubicBezTo>
                    <a:pt x="2741" y="672"/>
                    <a:pt x="2728" y="625"/>
                    <a:pt x="2713" y="576"/>
                  </a:cubicBezTo>
                  <a:cubicBezTo>
                    <a:pt x="2698" y="524"/>
                    <a:pt x="2681" y="473"/>
                    <a:pt x="2655" y="424"/>
                  </a:cubicBezTo>
                  <a:cubicBezTo>
                    <a:pt x="2612" y="342"/>
                    <a:pt x="2522" y="282"/>
                    <a:pt x="2441" y="282"/>
                  </a:cubicBezTo>
                  <a:cubicBezTo>
                    <a:pt x="2407" y="282"/>
                    <a:pt x="2374" y="293"/>
                    <a:pt x="2349" y="312"/>
                  </a:cubicBezTo>
                  <a:cubicBezTo>
                    <a:pt x="2314" y="340"/>
                    <a:pt x="2293" y="379"/>
                    <a:pt x="2278" y="415"/>
                  </a:cubicBezTo>
                  <a:cubicBezTo>
                    <a:pt x="2160" y="668"/>
                    <a:pt x="2115" y="949"/>
                    <a:pt x="2145" y="1225"/>
                  </a:cubicBezTo>
                  <a:cubicBezTo>
                    <a:pt x="2138" y="1226"/>
                    <a:pt x="2130" y="1227"/>
                    <a:pt x="2123" y="1227"/>
                  </a:cubicBezTo>
                  <a:cubicBezTo>
                    <a:pt x="2056" y="1227"/>
                    <a:pt x="1985" y="1176"/>
                    <a:pt x="1948" y="1105"/>
                  </a:cubicBezTo>
                  <a:cubicBezTo>
                    <a:pt x="1905" y="1017"/>
                    <a:pt x="1907" y="910"/>
                    <a:pt x="1907" y="816"/>
                  </a:cubicBezTo>
                  <a:lnTo>
                    <a:pt x="1907" y="788"/>
                  </a:lnTo>
                  <a:lnTo>
                    <a:pt x="1449" y="818"/>
                  </a:lnTo>
                  <a:cubicBezTo>
                    <a:pt x="1430" y="745"/>
                    <a:pt x="1494" y="661"/>
                    <a:pt x="1571" y="621"/>
                  </a:cubicBezTo>
                  <a:cubicBezTo>
                    <a:pt x="1605" y="602"/>
                    <a:pt x="1644" y="589"/>
                    <a:pt x="1684" y="574"/>
                  </a:cubicBezTo>
                  <a:cubicBezTo>
                    <a:pt x="1742" y="552"/>
                    <a:pt x="1802" y="531"/>
                    <a:pt x="1854" y="492"/>
                  </a:cubicBezTo>
                  <a:cubicBezTo>
                    <a:pt x="1912" y="452"/>
                    <a:pt x="1952" y="377"/>
                    <a:pt x="1957" y="310"/>
                  </a:cubicBezTo>
                  <a:cubicBezTo>
                    <a:pt x="1959" y="261"/>
                    <a:pt x="1942" y="218"/>
                    <a:pt x="1907" y="188"/>
                  </a:cubicBezTo>
                  <a:lnTo>
                    <a:pt x="1892" y="175"/>
                  </a:lnTo>
                  <a:lnTo>
                    <a:pt x="1875" y="186"/>
                  </a:lnTo>
                  <a:cubicBezTo>
                    <a:pt x="1710" y="287"/>
                    <a:pt x="1522" y="342"/>
                    <a:pt x="1329" y="347"/>
                  </a:cubicBezTo>
                  <a:lnTo>
                    <a:pt x="1305" y="347"/>
                  </a:lnTo>
                  <a:cubicBezTo>
                    <a:pt x="1250" y="347"/>
                    <a:pt x="1192" y="349"/>
                    <a:pt x="1138" y="374"/>
                  </a:cubicBezTo>
                  <a:cubicBezTo>
                    <a:pt x="1080" y="402"/>
                    <a:pt x="1044" y="454"/>
                    <a:pt x="1010" y="503"/>
                  </a:cubicBezTo>
                  <a:cubicBezTo>
                    <a:pt x="997" y="520"/>
                    <a:pt x="984" y="537"/>
                    <a:pt x="971" y="554"/>
                  </a:cubicBezTo>
                  <a:cubicBezTo>
                    <a:pt x="932" y="599"/>
                    <a:pt x="882" y="629"/>
                    <a:pt x="840" y="629"/>
                  </a:cubicBezTo>
                  <a:cubicBezTo>
                    <a:pt x="826" y="629"/>
                    <a:pt x="813" y="626"/>
                    <a:pt x="802" y="619"/>
                  </a:cubicBezTo>
                  <a:cubicBezTo>
                    <a:pt x="768" y="597"/>
                    <a:pt x="755" y="554"/>
                    <a:pt x="740" y="509"/>
                  </a:cubicBezTo>
                  <a:cubicBezTo>
                    <a:pt x="733" y="488"/>
                    <a:pt x="727" y="467"/>
                    <a:pt x="718" y="445"/>
                  </a:cubicBezTo>
                  <a:cubicBezTo>
                    <a:pt x="678" y="353"/>
                    <a:pt x="575" y="289"/>
                    <a:pt x="465" y="289"/>
                  </a:cubicBezTo>
                  <a:cubicBezTo>
                    <a:pt x="423" y="289"/>
                    <a:pt x="382" y="299"/>
                    <a:pt x="348" y="319"/>
                  </a:cubicBezTo>
                  <a:lnTo>
                    <a:pt x="337" y="323"/>
                  </a:lnTo>
                  <a:lnTo>
                    <a:pt x="333" y="336"/>
                  </a:lnTo>
                  <a:cubicBezTo>
                    <a:pt x="298" y="488"/>
                    <a:pt x="174" y="619"/>
                    <a:pt x="24" y="661"/>
                  </a:cubicBezTo>
                  <a:lnTo>
                    <a:pt x="1" y="668"/>
                  </a:lnTo>
                  <a:lnTo>
                    <a:pt x="60" y="1186"/>
                  </a:lnTo>
                  <a:cubicBezTo>
                    <a:pt x="67" y="1238"/>
                    <a:pt x="78" y="1345"/>
                    <a:pt x="157" y="1386"/>
                  </a:cubicBezTo>
                  <a:cubicBezTo>
                    <a:pt x="178" y="1396"/>
                    <a:pt x="200" y="1401"/>
                    <a:pt x="221" y="1401"/>
                  </a:cubicBezTo>
                  <a:cubicBezTo>
                    <a:pt x="290" y="1401"/>
                    <a:pt x="352" y="1356"/>
                    <a:pt x="412" y="1311"/>
                  </a:cubicBezTo>
                  <a:cubicBezTo>
                    <a:pt x="427" y="1300"/>
                    <a:pt x="440" y="1289"/>
                    <a:pt x="455" y="1279"/>
                  </a:cubicBezTo>
                  <a:cubicBezTo>
                    <a:pt x="515" y="1238"/>
                    <a:pt x="592" y="1214"/>
                    <a:pt x="669" y="1214"/>
                  </a:cubicBezTo>
                  <a:cubicBezTo>
                    <a:pt x="759" y="1214"/>
                    <a:pt x="849" y="1244"/>
                    <a:pt x="913" y="1298"/>
                  </a:cubicBezTo>
                  <a:cubicBezTo>
                    <a:pt x="851" y="1454"/>
                    <a:pt x="720" y="1583"/>
                    <a:pt x="562" y="1643"/>
                  </a:cubicBezTo>
                  <a:cubicBezTo>
                    <a:pt x="549" y="1647"/>
                    <a:pt x="538" y="1651"/>
                    <a:pt x="525" y="1656"/>
                  </a:cubicBezTo>
                  <a:cubicBezTo>
                    <a:pt x="487" y="1668"/>
                    <a:pt x="448" y="1681"/>
                    <a:pt x="414" y="1707"/>
                  </a:cubicBezTo>
                  <a:cubicBezTo>
                    <a:pt x="356" y="1746"/>
                    <a:pt x="315" y="1814"/>
                    <a:pt x="300" y="1893"/>
                  </a:cubicBezTo>
                  <a:cubicBezTo>
                    <a:pt x="273" y="2048"/>
                    <a:pt x="354" y="2213"/>
                    <a:pt x="491" y="2288"/>
                  </a:cubicBezTo>
                  <a:lnTo>
                    <a:pt x="476" y="2474"/>
                  </a:lnTo>
                  <a:lnTo>
                    <a:pt x="508" y="2470"/>
                  </a:lnTo>
                  <a:cubicBezTo>
                    <a:pt x="517" y="2469"/>
                    <a:pt x="525" y="2469"/>
                    <a:pt x="533" y="2469"/>
                  </a:cubicBezTo>
                  <a:cubicBezTo>
                    <a:pt x="653" y="2469"/>
                    <a:pt x="751" y="2553"/>
                    <a:pt x="855" y="2643"/>
                  </a:cubicBezTo>
                  <a:cubicBezTo>
                    <a:pt x="900" y="2682"/>
                    <a:pt x="950" y="2725"/>
                    <a:pt x="999" y="2757"/>
                  </a:cubicBezTo>
                  <a:cubicBezTo>
                    <a:pt x="1198" y="2890"/>
                    <a:pt x="1440" y="2900"/>
                    <a:pt x="1719" y="2900"/>
                  </a:cubicBezTo>
                  <a:cubicBezTo>
                    <a:pt x="1787" y="2900"/>
                    <a:pt x="1867" y="2900"/>
                    <a:pt x="1935" y="2866"/>
                  </a:cubicBezTo>
                  <a:cubicBezTo>
                    <a:pt x="2079" y="2793"/>
                    <a:pt x="2128" y="2615"/>
                    <a:pt x="2079" y="2348"/>
                  </a:cubicBezTo>
                  <a:lnTo>
                    <a:pt x="2079" y="2348"/>
                  </a:lnTo>
                  <a:cubicBezTo>
                    <a:pt x="2109" y="2356"/>
                    <a:pt x="2141" y="2359"/>
                    <a:pt x="2174" y="2359"/>
                  </a:cubicBezTo>
                  <a:cubicBezTo>
                    <a:pt x="2283" y="2359"/>
                    <a:pt x="2397" y="2317"/>
                    <a:pt x="2482" y="2243"/>
                  </a:cubicBezTo>
                  <a:cubicBezTo>
                    <a:pt x="2586" y="2148"/>
                    <a:pt x="2651" y="2007"/>
                    <a:pt x="2661" y="1853"/>
                  </a:cubicBezTo>
                  <a:cubicBezTo>
                    <a:pt x="2764" y="1876"/>
                    <a:pt x="2856" y="1947"/>
                    <a:pt x="2919" y="2050"/>
                  </a:cubicBezTo>
                  <a:cubicBezTo>
                    <a:pt x="2985" y="2161"/>
                    <a:pt x="3000" y="2288"/>
                    <a:pt x="2961" y="2397"/>
                  </a:cubicBezTo>
                  <a:lnTo>
                    <a:pt x="2938" y="2461"/>
                  </a:lnTo>
                  <a:lnTo>
                    <a:pt x="3206" y="2326"/>
                  </a:lnTo>
                  <a:cubicBezTo>
                    <a:pt x="3296" y="2281"/>
                    <a:pt x="3409" y="2230"/>
                    <a:pt x="3516" y="2230"/>
                  </a:cubicBezTo>
                  <a:cubicBezTo>
                    <a:pt x="3566" y="2230"/>
                    <a:pt x="3608" y="2240"/>
                    <a:pt x="3647" y="2264"/>
                  </a:cubicBezTo>
                  <a:cubicBezTo>
                    <a:pt x="3608" y="2508"/>
                    <a:pt x="3533" y="2635"/>
                    <a:pt x="3409" y="2667"/>
                  </a:cubicBezTo>
                  <a:cubicBezTo>
                    <a:pt x="3388" y="2672"/>
                    <a:pt x="3363" y="2674"/>
                    <a:pt x="3337" y="2674"/>
                  </a:cubicBezTo>
                  <a:cubicBezTo>
                    <a:pt x="3311" y="2674"/>
                    <a:pt x="3284" y="2672"/>
                    <a:pt x="3257" y="2669"/>
                  </a:cubicBezTo>
                  <a:cubicBezTo>
                    <a:pt x="3229" y="2667"/>
                    <a:pt x="3199" y="2665"/>
                    <a:pt x="3169" y="2665"/>
                  </a:cubicBezTo>
                  <a:lnTo>
                    <a:pt x="3163" y="2665"/>
                  </a:lnTo>
                  <a:cubicBezTo>
                    <a:pt x="2959" y="2667"/>
                    <a:pt x="2803" y="2802"/>
                    <a:pt x="2653" y="2935"/>
                  </a:cubicBezTo>
                  <a:cubicBezTo>
                    <a:pt x="2569" y="3007"/>
                    <a:pt x="2482" y="3082"/>
                    <a:pt x="2387" y="3134"/>
                  </a:cubicBezTo>
                  <a:cubicBezTo>
                    <a:pt x="2274" y="3198"/>
                    <a:pt x="2139" y="3230"/>
                    <a:pt x="2010" y="3260"/>
                  </a:cubicBezTo>
                  <a:cubicBezTo>
                    <a:pt x="1834" y="3303"/>
                    <a:pt x="1652" y="3346"/>
                    <a:pt x="1513" y="3468"/>
                  </a:cubicBezTo>
                  <a:lnTo>
                    <a:pt x="1492" y="3487"/>
                  </a:lnTo>
                  <a:lnTo>
                    <a:pt x="1513" y="3509"/>
                  </a:lnTo>
                  <a:cubicBezTo>
                    <a:pt x="1665" y="3644"/>
                    <a:pt x="1875" y="3721"/>
                    <a:pt x="2087" y="3721"/>
                  </a:cubicBezTo>
                  <a:cubicBezTo>
                    <a:pt x="2190" y="3721"/>
                    <a:pt x="2289" y="3704"/>
                    <a:pt x="2379" y="3670"/>
                  </a:cubicBezTo>
                  <a:cubicBezTo>
                    <a:pt x="2475" y="3635"/>
                    <a:pt x="2565" y="3582"/>
                    <a:pt x="2651" y="3528"/>
                  </a:cubicBezTo>
                  <a:cubicBezTo>
                    <a:pt x="2717" y="3490"/>
                    <a:pt x="2786" y="3449"/>
                    <a:pt x="2859" y="3417"/>
                  </a:cubicBezTo>
                  <a:cubicBezTo>
                    <a:pt x="2985" y="3359"/>
                    <a:pt x="3129" y="3327"/>
                    <a:pt x="3276" y="3327"/>
                  </a:cubicBezTo>
                  <a:cubicBezTo>
                    <a:pt x="3499" y="3327"/>
                    <a:pt x="3716" y="3397"/>
                    <a:pt x="3887" y="3522"/>
                  </a:cubicBezTo>
                  <a:cubicBezTo>
                    <a:pt x="3898" y="3663"/>
                    <a:pt x="3754" y="3783"/>
                    <a:pt x="3606" y="3807"/>
                  </a:cubicBezTo>
                  <a:cubicBezTo>
                    <a:pt x="3578" y="3811"/>
                    <a:pt x="3549" y="3813"/>
                    <a:pt x="3518" y="3813"/>
                  </a:cubicBezTo>
                  <a:cubicBezTo>
                    <a:pt x="3435" y="3813"/>
                    <a:pt x="3345" y="3799"/>
                    <a:pt x="3259" y="3785"/>
                  </a:cubicBezTo>
                  <a:cubicBezTo>
                    <a:pt x="3216" y="3777"/>
                    <a:pt x="3171" y="3770"/>
                    <a:pt x="3129" y="3764"/>
                  </a:cubicBezTo>
                  <a:cubicBezTo>
                    <a:pt x="3069" y="3756"/>
                    <a:pt x="3008" y="3753"/>
                    <a:pt x="2948" y="3753"/>
                  </a:cubicBezTo>
                  <a:cubicBezTo>
                    <a:pt x="2645" y="3753"/>
                    <a:pt x="2340" y="3845"/>
                    <a:pt x="2094" y="4017"/>
                  </a:cubicBezTo>
                  <a:cubicBezTo>
                    <a:pt x="2059" y="4040"/>
                    <a:pt x="2023" y="4068"/>
                    <a:pt x="1997" y="4109"/>
                  </a:cubicBezTo>
                  <a:cubicBezTo>
                    <a:pt x="1972" y="4154"/>
                    <a:pt x="1965" y="4212"/>
                    <a:pt x="1982" y="4267"/>
                  </a:cubicBezTo>
                  <a:cubicBezTo>
                    <a:pt x="2006" y="4340"/>
                    <a:pt x="2064" y="4407"/>
                    <a:pt x="2132" y="4439"/>
                  </a:cubicBezTo>
                  <a:cubicBezTo>
                    <a:pt x="2188" y="4462"/>
                    <a:pt x="2248" y="4475"/>
                    <a:pt x="2323" y="4475"/>
                  </a:cubicBezTo>
                  <a:cubicBezTo>
                    <a:pt x="2362" y="4475"/>
                    <a:pt x="2400" y="4471"/>
                    <a:pt x="2441" y="4467"/>
                  </a:cubicBezTo>
                  <a:lnTo>
                    <a:pt x="2441" y="4467"/>
                  </a:lnTo>
                  <a:cubicBezTo>
                    <a:pt x="2434" y="4484"/>
                    <a:pt x="2430" y="4503"/>
                    <a:pt x="2432" y="4524"/>
                  </a:cubicBezTo>
                  <a:cubicBezTo>
                    <a:pt x="2434" y="4587"/>
                    <a:pt x="2471" y="4653"/>
                    <a:pt x="2524" y="4687"/>
                  </a:cubicBezTo>
                  <a:cubicBezTo>
                    <a:pt x="2584" y="4728"/>
                    <a:pt x="2653" y="4741"/>
                    <a:pt x="2719" y="4754"/>
                  </a:cubicBezTo>
                  <a:cubicBezTo>
                    <a:pt x="2745" y="4758"/>
                    <a:pt x="2771" y="4762"/>
                    <a:pt x="2796" y="4769"/>
                  </a:cubicBezTo>
                  <a:cubicBezTo>
                    <a:pt x="2876" y="4790"/>
                    <a:pt x="2961" y="4839"/>
                    <a:pt x="2970" y="4919"/>
                  </a:cubicBezTo>
                  <a:cubicBezTo>
                    <a:pt x="2974" y="4959"/>
                    <a:pt x="2957" y="4998"/>
                    <a:pt x="2940" y="5041"/>
                  </a:cubicBezTo>
                  <a:cubicBezTo>
                    <a:pt x="2923" y="5079"/>
                    <a:pt x="2906" y="5118"/>
                    <a:pt x="2904" y="5163"/>
                  </a:cubicBezTo>
                  <a:cubicBezTo>
                    <a:pt x="2895" y="5279"/>
                    <a:pt x="2991" y="5373"/>
                    <a:pt x="3092" y="5405"/>
                  </a:cubicBezTo>
                  <a:cubicBezTo>
                    <a:pt x="3135" y="5420"/>
                    <a:pt x="3184" y="5426"/>
                    <a:pt x="3240" y="5426"/>
                  </a:cubicBezTo>
                  <a:cubicBezTo>
                    <a:pt x="3283" y="5426"/>
                    <a:pt x="3326" y="5422"/>
                    <a:pt x="3366" y="5418"/>
                  </a:cubicBezTo>
                  <a:cubicBezTo>
                    <a:pt x="3366" y="5499"/>
                    <a:pt x="3386" y="5581"/>
                    <a:pt x="3422" y="5653"/>
                  </a:cubicBezTo>
                  <a:lnTo>
                    <a:pt x="3428" y="5664"/>
                  </a:lnTo>
                  <a:lnTo>
                    <a:pt x="3439" y="5666"/>
                  </a:lnTo>
                  <a:cubicBezTo>
                    <a:pt x="3465" y="5675"/>
                    <a:pt x="3495" y="5679"/>
                    <a:pt x="3523" y="5679"/>
                  </a:cubicBezTo>
                  <a:cubicBezTo>
                    <a:pt x="3679" y="5679"/>
                    <a:pt x="3842" y="5557"/>
                    <a:pt x="3917" y="5384"/>
                  </a:cubicBezTo>
                  <a:cubicBezTo>
                    <a:pt x="3979" y="5242"/>
                    <a:pt x="3988" y="5086"/>
                    <a:pt x="3996" y="4934"/>
                  </a:cubicBezTo>
                  <a:cubicBezTo>
                    <a:pt x="4001" y="4895"/>
                    <a:pt x="4003" y="4854"/>
                    <a:pt x="4005" y="4816"/>
                  </a:cubicBezTo>
                  <a:cubicBezTo>
                    <a:pt x="4033" y="4488"/>
                    <a:pt x="4191" y="4145"/>
                    <a:pt x="4485" y="4113"/>
                  </a:cubicBezTo>
                  <a:lnTo>
                    <a:pt x="4504" y="4111"/>
                  </a:lnTo>
                  <a:lnTo>
                    <a:pt x="4549" y="3909"/>
                  </a:lnTo>
                  <a:cubicBezTo>
                    <a:pt x="4723" y="3884"/>
                    <a:pt x="4881" y="3766"/>
                    <a:pt x="4954" y="3605"/>
                  </a:cubicBezTo>
                  <a:cubicBezTo>
                    <a:pt x="5025" y="3451"/>
                    <a:pt x="5014" y="3267"/>
                    <a:pt x="4930" y="3123"/>
                  </a:cubicBezTo>
                  <a:cubicBezTo>
                    <a:pt x="5065" y="3100"/>
                    <a:pt x="5151" y="2937"/>
                    <a:pt x="5160" y="2776"/>
                  </a:cubicBezTo>
                  <a:cubicBezTo>
                    <a:pt x="5162" y="2744"/>
                    <a:pt x="5162" y="2712"/>
                    <a:pt x="5162" y="2678"/>
                  </a:cubicBezTo>
                  <a:cubicBezTo>
                    <a:pt x="5162" y="2560"/>
                    <a:pt x="5162" y="2435"/>
                    <a:pt x="5232" y="2350"/>
                  </a:cubicBezTo>
                  <a:cubicBezTo>
                    <a:pt x="5322" y="2243"/>
                    <a:pt x="5470" y="2238"/>
                    <a:pt x="5627" y="2236"/>
                  </a:cubicBezTo>
                  <a:cubicBezTo>
                    <a:pt x="5777" y="2232"/>
                    <a:pt x="5933" y="2228"/>
                    <a:pt x="6044" y="2131"/>
                  </a:cubicBezTo>
                  <a:cubicBezTo>
                    <a:pt x="6064" y="2114"/>
                    <a:pt x="6079" y="2095"/>
                    <a:pt x="6096" y="2078"/>
                  </a:cubicBezTo>
                  <a:cubicBezTo>
                    <a:pt x="6113" y="2058"/>
                    <a:pt x="6128" y="2039"/>
                    <a:pt x="6147" y="2024"/>
                  </a:cubicBezTo>
                  <a:cubicBezTo>
                    <a:pt x="6194" y="1985"/>
                    <a:pt x="6252" y="1966"/>
                    <a:pt x="6320" y="1966"/>
                  </a:cubicBezTo>
                  <a:cubicBezTo>
                    <a:pt x="6428" y="1966"/>
                    <a:pt x="6563" y="2015"/>
                    <a:pt x="6724" y="2114"/>
                  </a:cubicBezTo>
                  <a:cubicBezTo>
                    <a:pt x="6756" y="2136"/>
                    <a:pt x="6794" y="2159"/>
                    <a:pt x="6811" y="2196"/>
                  </a:cubicBezTo>
                  <a:cubicBezTo>
                    <a:pt x="6826" y="2230"/>
                    <a:pt x="6818" y="2262"/>
                    <a:pt x="6805" y="2283"/>
                  </a:cubicBezTo>
                  <a:cubicBezTo>
                    <a:pt x="6779" y="2330"/>
                    <a:pt x="6719" y="2371"/>
                    <a:pt x="6661" y="2380"/>
                  </a:cubicBezTo>
                  <a:cubicBezTo>
                    <a:pt x="6645" y="2382"/>
                    <a:pt x="6629" y="2382"/>
                    <a:pt x="6613" y="2382"/>
                  </a:cubicBezTo>
                  <a:cubicBezTo>
                    <a:pt x="6574" y="2382"/>
                    <a:pt x="6535" y="2378"/>
                    <a:pt x="6494" y="2373"/>
                  </a:cubicBezTo>
                  <a:cubicBezTo>
                    <a:pt x="6450" y="2368"/>
                    <a:pt x="6405" y="2362"/>
                    <a:pt x="6361" y="2362"/>
                  </a:cubicBezTo>
                  <a:cubicBezTo>
                    <a:pt x="6354" y="2362"/>
                    <a:pt x="6347" y="2362"/>
                    <a:pt x="6340" y="2363"/>
                  </a:cubicBezTo>
                  <a:cubicBezTo>
                    <a:pt x="6295" y="2367"/>
                    <a:pt x="6214" y="2382"/>
                    <a:pt x="6177" y="2448"/>
                  </a:cubicBezTo>
                  <a:cubicBezTo>
                    <a:pt x="6158" y="2480"/>
                    <a:pt x="6156" y="2519"/>
                    <a:pt x="6156" y="2553"/>
                  </a:cubicBezTo>
                  <a:cubicBezTo>
                    <a:pt x="6154" y="2671"/>
                    <a:pt x="6169" y="2791"/>
                    <a:pt x="6201" y="2905"/>
                  </a:cubicBezTo>
                  <a:lnTo>
                    <a:pt x="6205" y="2924"/>
                  </a:lnTo>
                  <a:lnTo>
                    <a:pt x="6484" y="2941"/>
                  </a:lnTo>
                  <a:cubicBezTo>
                    <a:pt x="6477" y="2960"/>
                    <a:pt x="6475" y="2984"/>
                    <a:pt x="6477" y="3007"/>
                  </a:cubicBezTo>
                  <a:cubicBezTo>
                    <a:pt x="6488" y="3074"/>
                    <a:pt x="6544" y="3138"/>
                    <a:pt x="6606" y="3162"/>
                  </a:cubicBezTo>
                  <a:cubicBezTo>
                    <a:pt x="6651" y="3179"/>
                    <a:pt x="6696" y="3185"/>
                    <a:pt x="6741" y="3192"/>
                  </a:cubicBezTo>
                  <a:cubicBezTo>
                    <a:pt x="6790" y="3198"/>
                    <a:pt x="6837" y="3205"/>
                    <a:pt x="6880" y="3224"/>
                  </a:cubicBezTo>
                  <a:cubicBezTo>
                    <a:pt x="6938" y="3252"/>
                    <a:pt x="6981" y="3307"/>
                    <a:pt x="7002" y="3380"/>
                  </a:cubicBezTo>
                  <a:cubicBezTo>
                    <a:pt x="7026" y="3472"/>
                    <a:pt x="7011" y="3575"/>
                    <a:pt x="6959" y="3650"/>
                  </a:cubicBezTo>
                  <a:cubicBezTo>
                    <a:pt x="6846" y="3815"/>
                    <a:pt x="6629" y="3860"/>
                    <a:pt x="6512" y="3871"/>
                  </a:cubicBezTo>
                  <a:lnTo>
                    <a:pt x="6501" y="3873"/>
                  </a:lnTo>
                  <a:lnTo>
                    <a:pt x="6494" y="3879"/>
                  </a:lnTo>
                  <a:cubicBezTo>
                    <a:pt x="6449" y="3924"/>
                    <a:pt x="6441" y="3987"/>
                    <a:pt x="6469" y="4051"/>
                  </a:cubicBezTo>
                  <a:cubicBezTo>
                    <a:pt x="6505" y="4141"/>
                    <a:pt x="6604" y="4209"/>
                    <a:pt x="6696" y="4209"/>
                  </a:cubicBezTo>
                  <a:cubicBezTo>
                    <a:pt x="6818" y="4207"/>
                    <a:pt x="6921" y="4141"/>
                    <a:pt x="7021" y="4077"/>
                  </a:cubicBezTo>
                  <a:cubicBezTo>
                    <a:pt x="7047" y="4062"/>
                    <a:pt x="7071" y="4044"/>
                    <a:pt x="7096" y="4029"/>
                  </a:cubicBezTo>
                  <a:cubicBezTo>
                    <a:pt x="7267" y="3928"/>
                    <a:pt x="7464" y="3875"/>
                    <a:pt x="7659" y="3875"/>
                  </a:cubicBezTo>
                  <a:cubicBezTo>
                    <a:pt x="7670" y="3875"/>
                    <a:pt x="7681" y="3875"/>
                    <a:pt x="7692" y="3875"/>
                  </a:cubicBezTo>
                  <a:cubicBezTo>
                    <a:pt x="7799" y="3879"/>
                    <a:pt x="7872" y="3901"/>
                    <a:pt x="7926" y="3942"/>
                  </a:cubicBezTo>
                  <a:cubicBezTo>
                    <a:pt x="7981" y="3989"/>
                    <a:pt x="8013" y="4079"/>
                    <a:pt x="7973" y="4141"/>
                  </a:cubicBezTo>
                  <a:lnTo>
                    <a:pt x="7951" y="4173"/>
                  </a:lnTo>
                  <a:lnTo>
                    <a:pt x="7990" y="4182"/>
                  </a:lnTo>
                  <a:cubicBezTo>
                    <a:pt x="8076" y="4201"/>
                    <a:pt x="8152" y="4210"/>
                    <a:pt x="8218" y="4210"/>
                  </a:cubicBezTo>
                  <a:cubicBezTo>
                    <a:pt x="8366" y="4210"/>
                    <a:pt x="8467" y="4163"/>
                    <a:pt x="8521" y="4070"/>
                  </a:cubicBezTo>
                  <a:cubicBezTo>
                    <a:pt x="8536" y="4047"/>
                    <a:pt x="8547" y="4021"/>
                    <a:pt x="8555" y="3995"/>
                  </a:cubicBezTo>
                  <a:cubicBezTo>
                    <a:pt x="8566" y="3969"/>
                    <a:pt x="8575" y="3946"/>
                    <a:pt x="8588" y="3924"/>
                  </a:cubicBezTo>
                  <a:cubicBezTo>
                    <a:pt x="8635" y="3847"/>
                    <a:pt x="8727" y="3815"/>
                    <a:pt x="8823" y="3783"/>
                  </a:cubicBezTo>
                  <a:cubicBezTo>
                    <a:pt x="8862" y="3770"/>
                    <a:pt x="8898" y="3757"/>
                    <a:pt x="8935" y="3740"/>
                  </a:cubicBezTo>
                  <a:cubicBezTo>
                    <a:pt x="9029" y="3700"/>
                    <a:pt x="9106" y="3601"/>
                    <a:pt x="9117" y="3509"/>
                  </a:cubicBezTo>
                  <a:cubicBezTo>
                    <a:pt x="9125" y="3453"/>
                    <a:pt x="9104" y="3404"/>
                    <a:pt x="9063" y="3372"/>
                  </a:cubicBezTo>
                  <a:lnTo>
                    <a:pt x="8253" y="3220"/>
                  </a:lnTo>
                  <a:cubicBezTo>
                    <a:pt x="8228" y="3215"/>
                    <a:pt x="8168" y="3200"/>
                    <a:pt x="8168" y="3168"/>
                  </a:cubicBezTo>
                  <a:cubicBezTo>
                    <a:pt x="8168" y="3157"/>
                    <a:pt x="8172" y="3145"/>
                    <a:pt x="8181" y="3130"/>
                  </a:cubicBezTo>
                  <a:cubicBezTo>
                    <a:pt x="8183" y="3123"/>
                    <a:pt x="8187" y="3117"/>
                    <a:pt x="8189" y="3108"/>
                  </a:cubicBezTo>
                  <a:cubicBezTo>
                    <a:pt x="8211" y="3059"/>
                    <a:pt x="8204" y="3010"/>
                    <a:pt x="8174" y="2963"/>
                  </a:cubicBezTo>
                  <a:cubicBezTo>
                    <a:pt x="8124" y="2891"/>
                    <a:pt x="8011" y="2837"/>
                    <a:pt x="7913" y="2837"/>
                  </a:cubicBezTo>
                  <a:cubicBezTo>
                    <a:pt x="7905" y="2837"/>
                    <a:pt x="7898" y="2838"/>
                    <a:pt x="7891" y="2838"/>
                  </a:cubicBezTo>
                  <a:cubicBezTo>
                    <a:pt x="7846" y="2843"/>
                    <a:pt x="7799" y="2853"/>
                    <a:pt x="7756" y="2862"/>
                  </a:cubicBezTo>
                  <a:cubicBezTo>
                    <a:pt x="7698" y="2874"/>
                    <a:pt x="7641" y="2883"/>
                    <a:pt x="7589" y="2883"/>
                  </a:cubicBezTo>
                  <a:cubicBezTo>
                    <a:pt x="7557" y="2883"/>
                    <a:pt x="7526" y="2879"/>
                    <a:pt x="7499" y="2870"/>
                  </a:cubicBezTo>
                  <a:cubicBezTo>
                    <a:pt x="7523" y="2755"/>
                    <a:pt x="7540" y="2596"/>
                    <a:pt x="7471" y="2461"/>
                  </a:cubicBezTo>
                  <a:cubicBezTo>
                    <a:pt x="7419" y="2356"/>
                    <a:pt x="7301" y="2283"/>
                    <a:pt x="7192" y="2283"/>
                  </a:cubicBezTo>
                  <a:cubicBezTo>
                    <a:pt x="7168" y="2283"/>
                    <a:pt x="7144" y="2287"/>
                    <a:pt x="7122" y="2294"/>
                  </a:cubicBezTo>
                  <a:lnTo>
                    <a:pt x="7092" y="1906"/>
                  </a:lnTo>
                  <a:lnTo>
                    <a:pt x="7058" y="1919"/>
                  </a:lnTo>
                  <a:cubicBezTo>
                    <a:pt x="7036" y="1928"/>
                    <a:pt x="7013" y="1932"/>
                    <a:pt x="6989" y="1932"/>
                  </a:cubicBezTo>
                  <a:cubicBezTo>
                    <a:pt x="6889" y="1932"/>
                    <a:pt x="6790" y="1863"/>
                    <a:pt x="6726" y="1806"/>
                  </a:cubicBezTo>
                  <a:cubicBezTo>
                    <a:pt x="6706" y="1791"/>
                    <a:pt x="6689" y="1773"/>
                    <a:pt x="6672" y="1756"/>
                  </a:cubicBezTo>
                  <a:cubicBezTo>
                    <a:pt x="6589" y="1681"/>
                    <a:pt x="6503" y="1602"/>
                    <a:pt x="6389" y="1574"/>
                  </a:cubicBezTo>
                  <a:cubicBezTo>
                    <a:pt x="6361" y="1567"/>
                    <a:pt x="6330" y="1564"/>
                    <a:pt x="6297" y="1564"/>
                  </a:cubicBezTo>
                  <a:cubicBezTo>
                    <a:pt x="6250" y="1564"/>
                    <a:pt x="6200" y="1570"/>
                    <a:pt x="6154" y="1576"/>
                  </a:cubicBezTo>
                  <a:cubicBezTo>
                    <a:pt x="6105" y="1584"/>
                    <a:pt x="6055" y="1590"/>
                    <a:pt x="6007" y="1590"/>
                  </a:cubicBezTo>
                  <a:cubicBezTo>
                    <a:pt x="5999" y="1590"/>
                    <a:pt x="5992" y="1589"/>
                    <a:pt x="5984" y="1589"/>
                  </a:cubicBezTo>
                  <a:cubicBezTo>
                    <a:pt x="5912" y="1583"/>
                    <a:pt x="5828" y="1529"/>
                    <a:pt x="5798" y="1467"/>
                  </a:cubicBezTo>
                  <a:cubicBezTo>
                    <a:pt x="5781" y="1431"/>
                    <a:pt x="5783" y="1396"/>
                    <a:pt x="5802" y="1366"/>
                  </a:cubicBezTo>
                  <a:lnTo>
                    <a:pt x="5826" y="1330"/>
                  </a:lnTo>
                  <a:lnTo>
                    <a:pt x="5097" y="1225"/>
                  </a:lnTo>
                  <a:cubicBezTo>
                    <a:pt x="5050" y="1216"/>
                    <a:pt x="5003" y="1208"/>
                    <a:pt x="4982" y="1176"/>
                  </a:cubicBezTo>
                  <a:cubicBezTo>
                    <a:pt x="4965" y="1150"/>
                    <a:pt x="4967" y="1114"/>
                    <a:pt x="4969" y="1077"/>
                  </a:cubicBezTo>
                  <a:cubicBezTo>
                    <a:pt x="4969" y="1062"/>
                    <a:pt x="4969" y="1049"/>
                    <a:pt x="4969" y="1036"/>
                  </a:cubicBezTo>
                  <a:cubicBezTo>
                    <a:pt x="4967" y="878"/>
                    <a:pt x="4815" y="734"/>
                    <a:pt x="4652" y="734"/>
                  </a:cubicBezTo>
                  <a:cubicBezTo>
                    <a:pt x="4626" y="734"/>
                    <a:pt x="4603" y="736"/>
                    <a:pt x="4579" y="743"/>
                  </a:cubicBezTo>
                  <a:lnTo>
                    <a:pt x="4564" y="747"/>
                  </a:lnTo>
                  <a:lnTo>
                    <a:pt x="4416" y="1225"/>
                  </a:lnTo>
                  <a:cubicBezTo>
                    <a:pt x="4300" y="1180"/>
                    <a:pt x="4249" y="1026"/>
                    <a:pt x="4219" y="895"/>
                  </a:cubicBezTo>
                  <a:cubicBezTo>
                    <a:pt x="4208" y="852"/>
                    <a:pt x="4195" y="803"/>
                    <a:pt x="4208" y="760"/>
                  </a:cubicBezTo>
                  <a:cubicBezTo>
                    <a:pt x="4228" y="691"/>
                    <a:pt x="4300" y="649"/>
                    <a:pt x="4373" y="608"/>
                  </a:cubicBezTo>
                  <a:cubicBezTo>
                    <a:pt x="4463" y="557"/>
                    <a:pt x="4555" y="501"/>
                    <a:pt x="4553" y="394"/>
                  </a:cubicBezTo>
                  <a:lnTo>
                    <a:pt x="4553" y="385"/>
                  </a:lnTo>
                  <a:lnTo>
                    <a:pt x="4547" y="379"/>
                  </a:lnTo>
                  <a:cubicBezTo>
                    <a:pt x="4448" y="263"/>
                    <a:pt x="4294" y="194"/>
                    <a:pt x="4131" y="194"/>
                  </a:cubicBezTo>
                  <a:cubicBezTo>
                    <a:pt x="4041" y="194"/>
                    <a:pt x="3956" y="216"/>
                    <a:pt x="3881" y="254"/>
                  </a:cubicBezTo>
                  <a:cubicBezTo>
                    <a:pt x="3883" y="222"/>
                    <a:pt x="3876" y="190"/>
                    <a:pt x="3861" y="156"/>
                  </a:cubicBezTo>
                  <a:cubicBezTo>
                    <a:pt x="3825" y="79"/>
                    <a:pt x="3743" y="17"/>
                    <a:pt x="3660" y="4"/>
                  </a:cubicBezTo>
                  <a:cubicBezTo>
                    <a:pt x="3644" y="1"/>
                    <a:pt x="3628" y="0"/>
                    <a:pt x="36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297"/>
            <p:cNvSpPr/>
            <p:nvPr/>
          </p:nvSpPr>
          <p:spPr>
            <a:xfrm>
              <a:off x="4705991" y="1292514"/>
              <a:ext cx="162335" cy="57881"/>
            </a:xfrm>
            <a:custGeom>
              <a:rect b="b" l="l" r="r" t="t"/>
              <a:pathLst>
                <a:path extrusionOk="0" h="2037" w="5713">
                  <a:moveTo>
                    <a:pt x="275" y="1"/>
                  </a:moveTo>
                  <a:cubicBezTo>
                    <a:pt x="208" y="1"/>
                    <a:pt x="141" y="21"/>
                    <a:pt x="84" y="57"/>
                  </a:cubicBezTo>
                  <a:cubicBezTo>
                    <a:pt x="0" y="229"/>
                    <a:pt x="82" y="462"/>
                    <a:pt x="255" y="546"/>
                  </a:cubicBezTo>
                  <a:cubicBezTo>
                    <a:pt x="300" y="567"/>
                    <a:pt x="350" y="582"/>
                    <a:pt x="380" y="621"/>
                  </a:cubicBezTo>
                  <a:cubicBezTo>
                    <a:pt x="446" y="709"/>
                    <a:pt x="350" y="837"/>
                    <a:pt x="380" y="944"/>
                  </a:cubicBezTo>
                  <a:cubicBezTo>
                    <a:pt x="408" y="1047"/>
                    <a:pt x="531" y="1077"/>
                    <a:pt x="644" y="1077"/>
                  </a:cubicBezTo>
                  <a:cubicBezTo>
                    <a:pt x="661" y="1077"/>
                    <a:pt x="677" y="1076"/>
                    <a:pt x="692" y="1075"/>
                  </a:cubicBezTo>
                  <a:cubicBezTo>
                    <a:pt x="1042" y="1054"/>
                    <a:pt x="1391" y="994"/>
                    <a:pt x="1727" y="893"/>
                  </a:cubicBezTo>
                  <a:cubicBezTo>
                    <a:pt x="1907" y="841"/>
                    <a:pt x="2104" y="779"/>
                    <a:pt x="2287" y="779"/>
                  </a:cubicBezTo>
                  <a:cubicBezTo>
                    <a:pt x="2405" y="779"/>
                    <a:pt x="2518" y="805"/>
                    <a:pt x="2616" y="876"/>
                  </a:cubicBezTo>
                  <a:cubicBezTo>
                    <a:pt x="2638" y="893"/>
                    <a:pt x="2659" y="912"/>
                    <a:pt x="2663" y="938"/>
                  </a:cubicBezTo>
                  <a:cubicBezTo>
                    <a:pt x="2670" y="983"/>
                    <a:pt x="2623" y="1019"/>
                    <a:pt x="2578" y="1030"/>
                  </a:cubicBezTo>
                  <a:cubicBezTo>
                    <a:pt x="2533" y="1039"/>
                    <a:pt x="2486" y="1032"/>
                    <a:pt x="2443" y="1049"/>
                  </a:cubicBezTo>
                  <a:cubicBezTo>
                    <a:pt x="2357" y="1084"/>
                    <a:pt x="2327" y="1191"/>
                    <a:pt x="2256" y="1249"/>
                  </a:cubicBezTo>
                  <a:cubicBezTo>
                    <a:pt x="2200" y="1291"/>
                    <a:pt x="2126" y="1298"/>
                    <a:pt x="2053" y="1298"/>
                  </a:cubicBezTo>
                  <a:cubicBezTo>
                    <a:pt x="2041" y="1298"/>
                    <a:pt x="2028" y="1298"/>
                    <a:pt x="2016" y="1298"/>
                  </a:cubicBezTo>
                  <a:cubicBezTo>
                    <a:pt x="1866" y="1296"/>
                    <a:pt x="1714" y="1294"/>
                    <a:pt x="1564" y="1291"/>
                  </a:cubicBezTo>
                  <a:cubicBezTo>
                    <a:pt x="1561" y="1291"/>
                    <a:pt x="1558" y="1291"/>
                    <a:pt x="1555" y="1291"/>
                  </a:cubicBezTo>
                  <a:cubicBezTo>
                    <a:pt x="1443" y="1291"/>
                    <a:pt x="1297" y="1331"/>
                    <a:pt x="1305" y="1441"/>
                  </a:cubicBezTo>
                  <a:cubicBezTo>
                    <a:pt x="1307" y="1480"/>
                    <a:pt x="1333" y="1512"/>
                    <a:pt x="1359" y="1542"/>
                  </a:cubicBezTo>
                  <a:cubicBezTo>
                    <a:pt x="1521" y="1714"/>
                    <a:pt x="1771" y="1753"/>
                    <a:pt x="2010" y="1753"/>
                  </a:cubicBezTo>
                  <a:cubicBezTo>
                    <a:pt x="2037" y="1753"/>
                    <a:pt x="2063" y="1753"/>
                    <a:pt x="2089" y="1752"/>
                  </a:cubicBezTo>
                  <a:cubicBezTo>
                    <a:pt x="2288" y="1748"/>
                    <a:pt x="2486" y="1731"/>
                    <a:pt x="2681" y="1698"/>
                  </a:cubicBezTo>
                  <a:cubicBezTo>
                    <a:pt x="2762" y="1686"/>
                    <a:pt x="2849" y="1672"/>
                    <a:pt x="2933" y="1672"/>
                  </a:cubicBezTo>
                  <a:cubicBezTo>
                    <a:pt x="3031" y="1672"/>
                    <a:pt x="3125" y="1691"/>
                    <a:pt x="3201" y="1752"/>
                  </a:cubicBezTo>
                  <a:cubicBezTo>
                    <a:pt x="3287" y="1818"/>
                    <a:pt x="3334" y="1930"/>
                    <a:pt x="3428" y="1986"/>
                  </a:cubicBezTo>
                  <a:cubicBezTo>
                    <a:pt x="3490" y="2020"/>
                    <a:pt x="3565" y="2026"/>
                    <a:pt x="3636" y="2031"/>
                  </a:cubicBezTo>
                  <a:cubicBezTo>
                    <a:pt x="3679" y="2033"/>
                    <a:pt x="3723" y="2036"/>
                    <a:pt x="3767" y="2036"/>
                  </a:cubicBezTo>
                  <a:cubicBezTo>
                    <a:pt x="3821" y="2036"/>
                    <a:pt x="3874" y="2032"/>
                    <a:pt x="3925" y="2018"/>
                  </a:cubicBezTo>
                  <a:cubicBezTo>
                    <a:pt x="4017" y="1990"/>
                    <a:pt x="4105" y="1919"/>
                    <a:pt x="4127" y="1825"/>
                  </a:cubicBezTo>
                  <a:cubicBezTo>
                    <a:pt x="4133" y="1793"/>
                    <a:pt x="4135" y="1752"/>
                    <a:pt x="4163" y="1733"/>
                  </a:cubicBezTo>
                  <a:cubicBezTo>
                    <a:pt x="4175" y="1724"/>
                    <a:pt x="4192" y="1721"/>
                    <a:pt x="4208" y="1721"/>
                  </a:cubicBezTo>
                  <a:cubicBezTo>
                    <a:pt x="4215" y="1721"/>
                    <a:pt x="4221" y="1721"/>
                    <a:pt x="4227" y="1722"/>
                  </a:cubicBezTo>
                  <a:cubicBezTo>
                    <a:pt x="4360" y="1731"/>
                    <a:pt x="4493" y="1762"/>
                    <a:pt x="4625" y="1762"/>
                  </a:cubicBezTo>
                  <a:cubicBezTo>
                    <a:pt x="4651" y="1762"/>
                    <a:pt x="4677" y="1761"/>
                    <a:pt x="4703" y="1758"/>
                  </a:cubicBezTo>
                  <a:cubicBezTo>
                    <a:pt x="4862" y="1741"/>
                    <a:pt x="5029" y="1638"/>
                    <a:pt x="5046" y="1480"/>
                  </a:cubicBezTo>
                  <a:cubicBezTo>
                    <a:pt x="5070" y="1496"/>
                    <a:pt x="5097" y="1504"/>
                    <a:pt x="5125" y="1504"/>
                  </a:cubicBezTo>
                  <a:cubicBezTo>
                    <a:pt x="5188" y="1504"/>
                    <a:pt x="5254" y="1467"/>
                    <a:pt x="5292" y="1416"/>
                  </a:cubicBezTo>
                  <a:cubicBezTo>
                    <a:pt x="5350" y="1338"/>
                    <a:pt x="5363" y="1240"/>
                    <a:pt x="5374" y="1146"/>
                  </a:cubicBezTo>
                  <a:cubicBezTo>
                    <a:pt x="5455" y="1137"/>
                    <a:pt x="5539" y="1122"/>
                    <a:pt x="5603" y="1073"/>
                  </a:cubicBezTo>
                  <a:cubicBezTo>
                    <a:pt x="5669" y="1026"/>
                    <a:pt x="5712" y="938"/>
                    <a:pt x="5686" y="861"/>
                  </a:cubicBezTo>
                  <a:lnTo>
                    <a:pt x="5686" y="861"/>
                  </a:lnTo>
                  <a:cubicBezTo>
                    <a:pt x="5684" y="861"/>
                    <a:pt x="5681" y="861"/>
                    <a:pt x="5678" y="861"/>
                  </a:cubicBezTo>
                  <a:cubicBezTo>
                    <a:pt x="5600" y="861"/>
                    <a:pt x="5587" y="718"/>
                    <a:pt x="5509" y="689"/>
                  </a:cubicBezTo>
                  <a:cubicBezTo>
                    <a:pt x="5497" y="686"/>
                    <a:pt x="5485" y="685"/>
                    <a:pt x="5473" y="685"/>
                  </a:cubicBezTo>
                  <a:cubicBezTo>
                    <a:pt x="5461" y="685"/>
                    <a:pt x="5450" y="686"/>
                    <a:pt x="5438" y="687"/>
                  </a:cubicBezTo>
                  <a:cubicBezTo>
                    <a:pt x="5333" y="700"/>
                    <a:pt x="5230" y="713"/>
                    <a:pt x="5127" y="726"/>
                  </a:cubicBezTo>
                  <a:cubicBezTo>
                    <a:pt x="5108" y="661"/>
                    <a:pt x="5089" y="597"/>
                    <a:pt x="5072" y="535"/>
                  </a:cubicBezTo>
                  <a:cubicBezTo>
                    <a:pt x="4969" y="438"/>
                    <a:pt x="4829" y="384"/>
                    <a:pt x="4689" y="384"/>
                  </a:cubicBezTo>
                  <a:cubicBezTo>
                    <a:pt x="4656" y="384"/>
                    <a:pt x="4622" y="388"/>
                    <a:pt x="4589" y="394"/>
                  </a:cubicBezTo>
                  <a:cubicBezTo>
                    <a:pt x="4534" y="405"/>
                    <a:pt x="4477" y="425"/>
                    <a:pt x="4419" y="425"/>
                  </a:cubicBezTo>
                  <a:cubicBezTo>
                    <a:pt x="4409" y="425"/>
                    <a:pt x="4400" y="425"/>
                    <a:pt x="4390" y="424"/>
                  </a:cubicBezTo>
                  <a:cubicBezTo>
                    <a:pt x="4324" y="417"/>
                    <a:pt x="4255" y="362"/>
                    <a:pt x="4266" y="295"/>
                  </a:cubicBezTo>
                  <a:cubicBezTo>
                    <a:pt x="4225" y="276"/>
                    <a:pt x="4183" y="269"/>
                    <a:pt x="4139" y="269"/>
                  </a:cubicBezTo>
                  <a:cubicBezTo>
                    <a:pt x="4040" y="269"/>
                    <a:pt x="3937" y="307"/>
                    <a:pt x="3842" y="340"/>
                  </a:cubicBezTo>
                  <a:cubicBezTo>
                    <a:pt x="3770" y="365"/>
                    <a:pt x="3690" y="386"/>
                    <a:pt x="3615" y="386"/>
                  </a:cubicBezTo>
                  <a:cubicBezTo>
                    <a:pt x="3544" y="386"/>
                    <a:pt x="3477" y="368"/>
                    <a:pt x="3426" y="319"/>
                  </a:cubicBezTo>
                  <a:cubicBezTo>
                    <a:pt x="3366" y="263"/>
                    <a:pt x="3343" y="177"/>
                    <a:pt x="3291" y="113"/>
                  </a:cubicBezTo>
                  <a:cubicBezTo>
                    <a:pt x="3237" y="43"/>
                    <a:pt x="3149" y="4"/>
                    <a:pt x="3061" y="4"/>
                  </a:cubicBezTo>
                  <a:cubicBezTo>
                    <a:pt x="3017" y="4"/>
                    <a:pt x="2973" y="14"/>
                    <a:pt x="2933" y="34"/>
                  </a:cubicBezTo>
                  <a:cubicBezTo>
                    <a:pt x="2878" y="79"/>
                    <a:pt x="2893" y="173"/>
                    <a:pt x="2935" y="233"/>
                  </a:cubicBezTo>
                  <a:cubicBezTo>
                    <a:pt x="2978" y="293"/>
                    <a:pt x="3040" y="336"/>
                    <a:pt x="3079" y="398"/>
                  </a:cubicBezTo>
                  <a:cubicBezTo>
                    <a:pt x="3118" y="462"/>
                    <a:pt x="3115" y="561"/>
                    <a:pt x="3051" y="593"/>
                  </a:cubicBezTo>
                  <a:cubicBezTo>
                    <a:pt x="3030" y="554"/>
                    <a:pt x="3008" y="516"/>
                    <a:pt x="2987" y="479"/>
                  </a:cubicBezTo>
                  <a:cubicBezTo>
                    <a:pt x="2957" y="503"/>
                    <a:pt x="2923" y="513"/>
                    <a:pt x="2888" y="513"/>
                  </a:cubicBezTo>
                  <a:cubicBezTo>
                    <a:pt x="2805" y="513"/>
                    <a:pt x="2715" y="459"/>
                    <a:pt x="2651" y="398"/>
                  </a:cubicBezTo>
                  <a:cubicBezTo>
                    <a:pt x="2563" y="316"/>
                    <a:pt x="2469" y="213"/>
                    <a:pt x="2353" y="213"/>
                  </a:cubicBezTo>
                  <a:cubicBezTo>
                    <a:pt x="2347" y="213"/>
                    <a:pt x="2341" y="213"/>
                    <a:pt x="2336" y="214"/>
                  </a:cubicBezTo>
                  <a:cubicBezTo>
                    <a:pt x="2243" y="222"/>
                    <a:pt x="2173" y="291"/>
                    <a:pt x="2093" y="334"/>
                  </a:cubicBezTo>
                  <a:cubicBezTo>
                    <a:pt x="2057" y="354"/>
                    <a:pt x="2012" y="367"/>
                    <a:pt x="1969" y="367"/>
                  </a:cubicBezTo>
                  <a:cubicBezTo>
                    <a:pt x="1920" y="367"/>
                    <a:pt x="1874" y="350"/>
                    <a:pt x="1851" y="306"/>
                  </a:cubicBezTo>
                  <a:cubicBezTo>
                    <a:pt x="1813" y="231"/>
                    <a:pt x="1869" y="115"/>
                    <a:pt x="1802" y="59"/>
                  </a:cubicBezTo>
                  <a:cubicBezTo>
                    <a:pt x="1657" y="103"/>
                    <a:pt x="1506" y="125"/>
                    <a:pt x="1355" y="125"/>
                  </a:cubicBezTo>
                  <a:cubicBezTo>
                    <a:pt x="1304" y="125"/>
                    <a:pt x="1254" y="122"/>
                    <a:pt x="1204" y="117"/>
                  </a:cubicBezTo>
                  <a:cubicBezTo>
                    <a:pt x="1172" y="114"/>
                    <a:pt x="1136" y="112"/>
                    <a:pt x="1101" y="112"/>
                  </a:cubicBezTo>
                  <a:cubicBezTo>
                    <a:pt x="986" y="112"/>
                    <a:pt x="871" y="136"/>
                    <a:pt x="844" y="239"/>
                  </a:cubicBezTo>
                  <a:cubicBezTo>
                    <a:pt x="827" y="304"/>
                    <a:pt x="857" y="387"/>
                    <a:pt x="806" y="430"/>
                  </a:cubicBezTo>
                  <a:cubicBezTo>
                    <a:pt x="792" y="441"/>
                    <a:pt x="774" y="446"/>
                    <a:pt x="756" y="446"/>
                  </a:cubicBezTo>
                  <a:cubicBezTo>
                    <a:pt x="726" y="446"/>
                    <a:pt x="693" y="432"/>
                    <a:pt x="673" y="409"/>
                  </a:cubicBezTo>
                  <a:cubicBezTo>
                    <a:pt x="639" y="372"/>
                    <a:pt x="626" y="323"/>
                    <a:pt x="615" y="274"/>
                  </a:cubicBezTo>
                  <a:cubicBezTo>
                    <a:pt x="601" y="279"/>
                    <a:pt x="587" y="281"/>
                    <a:pt x="573" y="281"/>
                  </a:cubicBezTo>
                  <a:cubicBezTo>
                    <a:pt x="517" y="281"/>
                    <a:pt x="462" y="247"/>
                    <a:pt x="427" y="203"/>
                  </a:cubicBezTo>
                  <a:cubicBezTo>
                    <a:pt x="384" y="147"/>
                    <a:pt x="365" y="77"/>
                    <a:pt x="345" y="8"/>
                  </a:cubicBezTo>
                  <a:cubicBezTo>
                    <a:pt x="322" y="3"/>
                    <a:pt x="299" y="1"/>
                    <a:pt x="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297"/>
            <p:cNvSpPr/>
            <p:nvPr/>
          </p:nvSpPr>
          <p:spPr>
            <a:xfrm>
              <a:off x="4706360" y="1291776"/>
              <a:ext cx="162733" cy="59416"/>
            </a:xfrm>
            <a:custGeom>
              <a:rect b="b" l="l" r="r" t="t"/>
              <a:pathLst>
                <a:path extrusionOk="0" h="2091" w="5727">
                  <a:moveTo>
                    <a:pt x="263" y="54"/>
                  </a:moveTo>
                  <a:cubicBezTo>
                    <a:pt x="279" y="54"/>
                    <a:pt x="295" y="55"/>
                    <a:pt x="311" y="58"/>
                  </a:cubicBezTo>
                  <a:cubicBezTo>
                    <a:pt x="328" y="120"/>
                    <a:pt x="349" y="190"/>
                    <a:pt x="392" y="246"/>
                  </a:cubicBezTo>
                  <a:cubicBezTo>
                    <a:pt x="436" y="299"/>
                    <a:pt x="501" y="334"/>
                    <a:pt x="560" y="334"/>
                  </a:cubicBezTo>
                  <a:cubicBezTo>
                    <a:pt x="568" y="334"/>
                    <a:pt x="575" y="333"/>
                    <a:pt x="583" y="332"/>
                  </a:cubicBezTo>
                  <a:cubicBezTo>
                    <a:pt x="594" y="373"/>
                    <a:pt x="609" y="418"/>
                    <a:pt x="641" y="454"/>
                  </a:cubicBezTo>
                  <a:cubicBezTo>
                    <a:pt x="666" y="482"/>
                    <a:pt x="706" y="498"/>
                    <a:pt x="743" y="498"/>
                  </a:cubicBezTo>
                  <a:cubicBezTo>
                    <a:pt x="768" y="498"/>
                    <a:pt x="792" y="491"/>
                    <a:pt x="810" y="475"/>
                  </a:cubicBezTo>
                  <a:cubicBezTo>
                    <a:pt x="851" y="441"/>
                    <a:pt x="853" y="388"/>
                    <a:pt x="853" y="338"/>
                  </a:cubicBezTo>
                  <a:cubicBezTo>
                    <a:pt x="853" y="315"/>
                    <a:pt x="853" y="291"/>
                    <a:pt x="857" y="272"/>
                  </a:cubicBezTo>
                  <a:cubicBezTo>
                    <a:pt x="876" y="199"/>
                    <a:pt x="949" y="165"/>
                    <a:pt x="1086" y="165"/>
                  </a:cubicBezTo>
                  <a:cubicBezTo>
                    <a:pt x="1116" y="165"/>
                    <a:pt x="1149" y="167"/>
                    <a:pt x="1187" y="171"/>
                  </a:cubicBezTo>
                  <a:cubicBezTo>
                    <a:pt x="1237" y="176"/>
                    <a:pt x="1288" y="178"/>
                    <a:pt x="1338" y="178"/>
                  </a:cubicBezTo>
                  <a:cubicBezTo>
                    <a:pt x="1488" y="178"/>
                    <a:pt x="1638" y="157"/>
                    <a:pt x="1781" y="115"/>
                  </a:cubicBezTo>
                  <a:cubicBezTo>
                    <a:pt x="1800" y="139"/>
                    <a:pt x="1798" y="175"/>
                    <a:pt x="1798" y="216"/>
                  </a:cubicBezTo>
                  <a:cubicBezTo>
                    <a:pt x="1796" y="261"/>
                    <a:pt x="1796" y="306"/>
                    <a:pt x="1815" y="345"/>
                  </a:cubicBezTo>
                  <a:cubicBezTo>
                    <a:pt x="1841" y="394"/>
                    <a:pt x="1892" y="420"/>
                    <a:pt x="1956" y="420"/>
                  </a:cubicBezTo>
                  <a:cubicBezTo>
                    <a:pt x="2003" y="420"/>
                    <a:pt x="2053" y="407"/>
                    <a:pt x="2093" y="383"/>
                  </a:cubicBezTo>
                  <a:cubicBezTo>
                    <a:pt x="2117" y="370"/>
                    <a:pt x="2140" y="355"/>
                    <a:pt x="2164" y="340"/>
                  </a:cubicBezTo>
                  <a:cubicBezTo>
                    <a:pt x="2218" y="306"/>
                    <a:pt x="2267" y="272"/>
                    <a:pt x="2325" y="268"/>
                  </a:cubicBezTo>
                  <a:cubicBezTo>
                    <a:pt x="2331" y="267"/>
                    <a:pt x="2336" y="267"/>
                    <a:pt x="2342" y="267"/>
                  </a:cubicBezTo>
                  <a:cubicBezTo>
                    <a:pt x="2434" y="267"/>
                    <a:pt x="2516" y="345"/>
                    <a:pt x="2593" y="420"/>
                  </a:cubicBezTo>
                  <a:lnTo>
                    <a:pt x="2620" y="443"/>
                  </a:lnTo>
                  <a:cubicBezTo>
                    <a:pt x="2702" y="522"/>
                    <a:pt x="2796" y="565"/>
                    <a:pt x="2877" y="565"/>
                  </a:cubicBezTo>
                  <a:cubicBezTo>
                    <a:pt x="2909" y="565"/>
                    <a:pt x="2939" y="558"/>
                    <a:pt x="2965" y="544"/>
                  </a:cubicBezTo>
                  <a:lnTo>
                    <a:pt x="3027" y="653"/>
                  </a:lnTo>
                  <a:lnTo>
                    <a:pt x="3049" y="642"/>
                  </a:lnTo>
                  <a:cubicBezTo>
                    <a:pt x="3079" y="627"/>
                    <a:pt x="3100" y="602"/>
                    <a:pt x="3111" y="565"/>
                  </a:cubicBezTo>
                  <a:cubicBezTo>
                    <a:pt x="3126" y="518"/>
                    <a:pt x="3117" y="456"/>
                    <a:pt x="3090" y="411"/>
                  </a:cubicBezTo>
                  <a:cubicBezTo>
                    <a:pt x="3066" y="375"/>
                    <a:pt x="3036" y="343"/>
                    <a:pt x="3008" y="315"/>
                  </a:cubicBezTo>
                  <a:cubicBezTo>
                    <a:pt x="2985" y="291"/>
                    <a:pt x="2961" y="268"/>
                    <a:pt x="2944" y="244"/>
                  </a:cubicBezTo>
                  <a:cubicBezTo>
                    <a:pt x="2907" y="193"/>
                    <a:pt x="2895" y="115"/>
                    <a:pt x="2933" y="83"/>
                  </a:cubicBezTo>
                  <a:cubicBezTo>
                    <a:pt x="2967" y="66"/>
                    <a:pt x="3006" y="58"/>
                    <a:pt x="3047" y="58"/>
                  </a:cubicBezTo>
                  <a:cubicBezTo>
                    <a:pt x="3128" y="58"/>
                    <a:pt x="3210" y="94"/>
                    <a:pt x="3259" y="156"/>
                  </a:cubicBezTo>
                  <a:cubicBezTo>
                    <a:pt x="3278" y="182"/>
                    <a:pt x="3293" y="210"/>
                    <a:pt x="3310" y="242"/>
                  </a:cubicBezTo>
                  <a:cubicBezTo>
                    <a:pt x="3334" y="285"/>
                    <a:pt x="3357" y="330"/>
                    <a:pt x="3394" y="366"/>
                  </a:cubicBezTo>
                  <a:cubicBezTo>
                    <a:pt x="3445" y="415"/>
                    <a:pt x="3514" y="439"/>
                    <a:pt x="3599" y="439"/>
                  </a:cubicBezTo>
                  <a:cubicBezTo>
                    <a:pt x="3668" y="439"/>
                    <a:pt x="3748" y="423"/>
                    <a:pt x="3837" y="392"/>
                  </a:cubicBezTo>
                  <a:lnTo>
                    <a:pt x="3857" y="385"/>
                  </a:lnTo>
                  <a:cubicBezTo>
                    <a:pt x="3944" y="353"/>
                    <a:pt x="4039" y="321"/>
                    <a:pt x="4127" y="321"/>
                  </a:cubicBezTo>
                  <a:cubicBezTo>
                    <a:pt x="4163" y="321"/>
                    <a:pt x="4195" y="328"/>
                    <a:pt x="4225" y="338"/>
                  </a:cubicBezTo>
                  <a:cubicBezTo>
                    <a:pt x="4225" y="364"/>
                    <a:pt x="4234" y="388"/>
                    <a:pt x="4251" y="409"/>
                  </a:cubicBezTo>
                  <a:cubicBezTo>
                    <a:pt x="4279" y="445"/>
                    <a:pt x="4328" y="471"/>
                    <a:pt x="4375" y="478"/>
                  </a:cubicBezTo>
                  <a:cubicBezTo>
                    <a:pt x="4383" y="478"/>
                    <a:pt x="4391" y="478"/>
                    <a:pt x="4400" y="478"/>
                  </a:cubicBezTo>
                  <a:cubicBezTo>
                    <a:pt x="4444" y="478"/>
                    <a:pt x="4488" y="469"/>
                    <a:pt x="4529" y="458"/>
                  </a:cubicBezTo>
                  <a:cubicBezTo>
                    <a:pt x="4546" y="454"/>
                    <a:pt x="4564" y="450"/>
                    <a:pt x="4583" y="445"/>
                  </a:cubicBezTo>
                  <a:cubicBezTo>
                    <a:pt x="4613" y="440"/>
                    <a:pt x="4644" y="437"/>
                    <a:pt x="4675" y="437"/>
                  </a:cubicBezTo>
                  <a:cubicBezTo>
                    <a:pt x="4806" y="437"/>
                    <a:pt x="4940" y="487"/>
                    <a:pt x="5035" y="574"/>
                  </a:cubicBezTo>
                  <a:lnTo>
                    <a:pt x="5095" y="782"/>
                  </a:lnTo>
                  <a:lnTo>
                    <a:pt x="5427" y="741"/>
                  </a:lnTo>
                  <a:cubicBezTo>
                    <a:pt x="5438" y="739"/>
                    <a:pt x="5449" y="738"/>
                    <a:pt x="5459" y="738"/>
                  </a:cubicBezTo>
                  <a:cubicBezTo>
                    <a:pt x="5470" y="738"/>
                    <a:pt x="5480" y="739"/>
                    <a:pt x="5487" y="741"/>
                  </a:cubicBezTo>
                  <a:cubicBezTo>
                    <a:pt x="5515" y="752"/>
                    <a:pt x="5534" y="786"/>
                    <a:pt x="5553" y="818"/>
                  </a:cubicBezTo>
                  <a:cubicBezTo>
                    <a:pt x="5577" y="859"/>
                    <a:pt x="5605" y="906"/>
                    <a:pt x="5652" y="912"/>
                  </a:cubicBezTo>
                  <a:cubicBezTo>
                    <a:pt x="5663" y="977"/>
                    <a:pt x="5624" y="1041"/>
                    <a:pt x="5575" y="1077"/>
                  </a:cubicBezTo>
                  <a:cubicBezTo>
                    <a:pt x="5511" y="1125"/>
                    <a:pt x="5429" y="1137"/>
                    <a:pt x="5358" y="1146"/>
                  </a:cubicBezTo>
                  <a:lnTo>
                    <a:pt x="5337" y="1148"/>
                  </a:lnTo>
                  <a:lnTo>
                    <a:pt x="5335" y="1170"/>
                  </a:lnTo>
                  <a:cubicBezTo>
                    <a:pt x="5324" y="1255"/>
                    <a:pt x="5311" y="1352"/>
                    <a:pt x="5258" y="1424"/>
                  </a:cubicBezTo>
                  <a:cubicBezTo>
                    <a:pt x="5224" y="1472"/>
                    <a:pt x="5164" y="1501"/>
                    <a:pt x="5112" y="1501"/>
                  </a:cubicBezTo>
                  <a:cubicBezTo>
                    <a:pt x="5088" y="1501"/>
                    <a:pt x="5066" y="1495"/>
                    <a:pt x="5048" y="1482"/>
                  </a:cubicBezTo>
                  <a:lnTo>
                    <a:pt x="5009" y="1457"/>
                  </a:lnTo>
                  <a:lnTo>
                    <a:pt x="5005" y="1502"/>
                  </a:lnTo>
                  <a:cubicBezTo>
                    <a:pt x="4990" y="1647"/>
                    <a:pt x="4831" y="1744"/>
                    <a:pt x="4688" y="1759"/>
                  </a:cubicBezTo>
                  <a:cubicBezTo>
                    <a:pt x="4664" y="1761"/>
                    <a:pt x="4640" y="1762"/>
                    <a:pt x="4617" y="1762"/>
                  </a:cubicBezTo>
                  <a:cubicBezTo>
                    <a:pt x="4540" y="1762"/>
                    <a:pt x="4463" y="1751"/>
                    <a:pt x="4388" y="1739"/>
                  </a:cubicBezTo>
                  <a:cubicBezTo>
                    <a:pt x="4332" y="1733"/>
                    <a:pt x="4274" y="1724"/>
                    <a:pt x="4217" y="1720"/>
                  </a:cubicBezTo>
                  <a:lnTo>
                    <a:pt x="4197" y="1720"/>
                  </a:lnTo>
                  <a:cubicBezTo>
                    <a:pt x="4180" y="1720"/>
                    <a:pt x="4157" y="1720"/>
                    <a:pt x="4135" y="1735"/>
                  </a:cubicBezTo>
                  <a:cubicBezTo>
                    <a:pt x="4103" y="1759"/>
                    <a:pt x="4097" y="1797"/>
                    <a:pt x="4090" y="1827"/>
                  </a:cubicBezTo>
                  <a:cubicBezTo>
                    <a:pt x="4090" y="1834"/>
                    <a:pt x="4088" y="1840"/>
                    <a:pt x="4086" y="1847"/>
                  </a:cubicBezTo>
                  <a:cubicBezTo>
                    <a:pt x="4071" y="1922"/>
                    <a:pt x="3998" y="1990"/>
                    <a:pt x="3904" y="2018"/>
                  </a:cubicBezTo>
                  <a:cubicBezTo>
                    <a:pt x="3861" y="2031"/>
                    <a:pt x="3812" y="2037"/>
                    <a:pt x="3749" y="2037"/>
                  </a:cubicBezTo>
                  <a:cubicBezTo>
                    <a:pt x="3709" y="2037"/>
                    <a:pt x="3666" y="2033"/>
                    <a:pt x="3625" y="2031"/>
                  </a:cubicBezTo>
                  <a:cubicBezTo>
                    <a:pt x="3561" y="2027"/>
                    <a:pt x="3486" y="2022"/>
                    <a:pt x="3428" y="1988"/>
                  </a:cubicBezTo>
                  <a:cubicBezTo>
                    <a:pt x="3379" y="1960"/>
                    <a:pt x="3345" y="1915"/>
                    <a:pt x="3306" y="1868"/>
                  </a:cubicBezTo>
                  <a:cubicBezTo>
                    <a:pt x="3276" y="1827"/>
                    <a:pt x="3244" y="1789"/>
                    <a:pt x="3205" y="1757"/>
                  </a:cubicBezTo>
                  <a:cubicBezTo>
                    <a:pt x="3132" y="1699"/>
                    <a:pt x="3040" y="1671"/>
                    <a:pt x="2922" y="1671"/>
                  </a:cubicBezTo>
                  <a:cubicBezTo>
                    <a:pt x="2837" y="1671"/>
                    <a:pt x="2751" y="1686"/>
                    <a:pt x="2663" y="1699"/>
                  </a:cubicBezTo>
                  <a:cubicBezTo>
                    <a:pt x="2470" y="1729"/>
                    <a:pt x="2273" y="1746"/>
                    <a:pt x="2076" y="1752"/>
                  </a:cubicBezTo>
                  <a:lnTo>
                    <a:pt x="2008" y="1752"/>
                  </a:lnTo>
                  <a:cubicBezTo>
                    <a:pt x="1699" y="1752"/>
                    <a:pt x="1496" y="1688"/>
                    <a:pt x="1365" y="1549"/>
                  </a:cubicBezTo>
                  <a:cubicBezTo>
                    <a:pt x="1335" y="1517"/>
                    <a:pt x="1320" y="1491"/>
                    <a:pt x="1318" y="1465"/>
                  </a:cubicBezTo>
                  <a:cubicBezTo>
                    <a:pt x="1318" y="1442"/>
                    <a:pt x="1324" y="1422"/>
                    <a:pt x="1339" y="1405"/>
                  </a:cubicBezTo>
                  <a:cubicBezTo>
                    <a:pt x="1382" y="1360"/>
                    <a:pt x="1476" y="1343"/>
                    <a:pt x="1545" y="1343"/>
                  </a:cubicBezTo>
                  <a:lnTo>
                    <a:pt x="2035" y="1352"/>
                  </a:lnTo>
                  <a:cubicBezTo>
                    <a:pt x="2113" y="1352"/>
                    <a:pt x="2194" y="1345"/>
                    <a:pt x="2258" y="1294"/>
                  </a:cubicBezTo>
                  <a:cubicBezTo>
                    <a:pt x="2293" y="1268"/>
                    <a:pt x="2318" y="1234"/>
                    <a:pt x="2340" y="1200"/>
                  </a:cubicBezTo>
                  <a:cubicBezTo>
                    <a:pt x="2370" y="1157"/>
                    <a:pt x="2398" y="1116"/>
                    <a:pt x="2438" y="1099"/>
                  </a:cubicBezTo>
                  <a:cubicBezTo>
                    <a:pt x="2462" y="1090"/>
                    <a:pt x="2485" y="1090"/>
                    <a:pt x="2511" y="1088"/>
                  </a:cubicBezTo>
                  <a:cubicBezTo>
                    <a:pt x="2533" y="1086"/>
                    <a:pt x="2552" y="1086"/>
                    <a:pt x="2571" y="1082"/>
                  </a:cubicBezTo>
                  <a:cubicBezTo>
                    <a:pt x="2631" y="1069"/>
                    <a:pt x="2687" y="1022"/>
                    <a:pt x="2676" y="960"/>
                  </a:cubicBezTo>
                  <a:cubicBezTo>
                    <a:pt x="2670" y="923"/>
                    <a:pt x="2640" y="897"/>
                    <a:pt x="2618" y="880"/>
                  </a:cubicBezTo>
                  <a:cubicBezTo>
                    <a:pt x="2522" y="812"/>
                    <a:pt x="2410" y="780"/>
                    <a:pt x="2271" y="780"/>
                  </a:cubicBezTo>
                  <a:cubicBezTo>
                    <a:pt x="2095" y="780"/>
                    <a:pt x="1903" y="835"/>
                    <a:pt x="1733" y="887"/>
                  </a:cubicBezTo>
                  <a:lnTo>
                    <a:pt x="1706" y="893"/>
                  </a:lnTo>
                  <a:cubicBezTo>
                    <a:pt x="1371" y="994"/>
                    <a:pt x="1024" y="1054"/>
                    <a:pt x="677" y="1075"/>
                  </a:cubicBezTo>
                  <a:lnTo>
                    <a:pt x="634" y="1075"/>
                  </a:lnTo>
                  <a:cubicBezTo>
                    <a:pt x="555" y="1075"/>
                    <a:pt x="420" y="1060"/>
                    <a:pt x="392" y="962"/>
                  </a:cubicBezTo>
                  <a:cubicBezTo>
                    <a:pt x="379" y="921"/>
                    <a:pt x="390" y="876"/>
                    <a:pt x="401" y="827"/>
                  </a:cubicBezTo>
                  <a:cubicBezTo>
                    <a:pt x="416" y="760"/>
                    <a:pt x="431" y="690"/>
                    <a:pt x="388" y="632"/>
                  </a:cubicBezTo>
                  <a:cubicBezTo>
                    <a:pt x="360" y="595"/>
                    <a:pt x="322" y="578"/>
                    <a:pt x="283" y="561"/>
                  </a:cubicBezTo>
                  <a:cubicBezTo>
                    <a:pt x="272" y="557"/>
                    <a:pt x="264" y="552"/>
                    <a:pt x="255" y="548"/>
                  </a:cubicBezTo>
                  <a:cubicBezTo>
                    <a:pt x="178" y="512"/>
                    <a:pt x="116" y="441"/>
                    <a:pt x="86" y="353"/>
                  </a:cubicBezTo>
                  <a:cubicBezTo>
                    <a:pt x="56" y="268"/>
                    <a:pt x="58" y="175"/>
                    <a:pt x="92" y="100"/>
                  </a:cubicBezTo>
                  <a:cubicBezTo>
                    <a:pt x="143" y="70"/>
                    <a:pt x="203" y="54"/>
                    <a:pt x="263" y="54"/>
                  </a:cubicBezTo>
                  <a:close/>
                  <a:moveTo>
                    <a:pt x="264" y="1"/>
                  </a:moveTo>
                  <a:cubicBezTo>
                    <a:pt x="191" y="1"/>
                    <a:pt x="116" y="21"/>
                    <a:pt x="56" y="60"/>
                  </a:cubicBezTo>
                  <a:lnTo>
                    <a:pt x="49" y="64"/>
                  </a:lnTo>
                  <a:lnTo>
                    <a:pt x="47" y="70"/>
                  </a:lnTo>
                  <a:cubicBezTo>
                    <a:pt x="4" y="160"/>
                    <a:pt x="0" y="270"/>
                    <a:pt x="34" y="370"/>
                  </a:cubicBezTo>
                  <a:cubicBezTo>
                    <a:pt x="71" y="471"/>
                    <a:pt x="142" y="555"/>
                    <a:pt x="232" y="597"/>
                  </a:cubicBezTo>
                  <a:cubicBezTo>
                    <a:pt x="240" y="602"/>
                    <a:pt x="251" y="606"/>
                    <a:pt x="262" y="610"/>
                  </a:cubicBezTo>
                  <a:cubicBezTo>
                    <a:pt x="296" y="625"/>
                    <a:pt x="326" y="638"/>
                    <a:pt x="345" y="664"/>
                  </a:cubicBezTo>
                  <a:cubicBezTo>
                    <a:pt x="375" y="702"/>
                    <a:pt x="362" y="756"/>
                    <a:pt x="349" y="816"/>
                  </a:cubicBezTo>
                  <a:cubicBezTo>
                    <a:pt x="337" y="870"/>
                    <a:pt x="326" y="923"/>
                    <a:pt x="341" y="977"/>
                  </a:cubicBezTo>
                  <a:cubicBezTo>
                    <a:pt x="367" y="1075"/>
                    <a:pt x="471" y="1129"/>
                    <a:pt x="634" y="1129"/>
                  </a:cubicBezTo>
                  <a:lnTo>
                    <a:pt x="679" y="1129"/>
                  </a:lnTo>
                  <a:cubicBezTo>
                    <a:pt x="1033" y="1107"/>
                    <a:pt x="1382" y="1045"/>
                    <a:pt x="1723" y="945"/>
                  </a:cubicBezTo>
                  <a:lnTo>
                    <a:pt x="1748" y="938"/>
                  </a:lnTo>
                  <a:cubicBezTo>
                    <a:pt x="1922" y="885"/>
                    <a:pt x="2102" y="833"/>
                    <a:pt x="2271" y="833"/>
                  </a:cubicBezTo>
                  <a:cubicBezTo>
                    <a:pt x="2398" y="833"/>
                    <a:pt x="2500" y="863"/>
                    <a:pt x="2586" y="923"/>
                  </a:cubicBezTo>
                  <a:cubicBezTo>
                    <a:pt x="2610" y="940"/>
                    <a:pt x="2620" y="955"/>
                    <a:pt x="2625" y="968"/>
                  </a:cubicBezTo>
                  <a:cubicBezTo>
                    <a:pt x="2629" y="996"/>
                    <a:pt x="2593" y="1022"/>
                    <a:pt x="2560" y="1028"/>
                  </a:cubicBezTo>
                  <a:cubicBezTo>
                    <a:pt x="2543" y="1032"/>
                    <a:pt x="2526" y="1032"/>
                    <a:pt x="2509" y="1035"/>
                  </a:cubicBezTo>
                  <a:cubicBezTo>
                    <a:pt x="2479" y="1037"/>
                    <a:pt x="2449" y="1039"/>
                    <a:pt x="2419" y="1050"/>
                  </a:cubicBezTo>
                  <a:cubicBezTo>
                    <a:pt x="2363" y="1073"/>
                    <a:pt x="2329" y="1120"/>
                    <a:pt x="2297" y="1167"/>
                  </a:cubicBezTo>
                  <a:cubicBezTo>
                    <a:pt x="2273" y="1202"/>
                    <a:pt x="2254" y="1232"/>
                    <a:pt x="2226" y="1253"/>
                  </a:cubicBezTo>
                  <a:cubicBezTo>
                    <a:pt x="2175" y="1292"/>
                    <a:pt x="2104" y="1298"/>
                    <a:pt x="2035" y="1298"/>
                  </a:cubicBezTo>
                  <a:lnTo>
                    <a:pt x="1545" y="1290"/>
                  </a:lnTo>
                  <a:cubicBezTo>
                    <a:pt x="1461" y="1290"/>
                    <a:pt x="1354" y="1311"/>
                    <a:pt x="1301" y="1369"/>
                  </a:cubicBezTo>
                  <a:cubicBezTo>
                    <a:pt x="1275" y="1397"/>
                    <a:pt x="1262" y="1431"/>
                    <a:pt x="1266" y="1469"/>
                  </a:cubicBezTo>
                  <a:cubicBezTo>
                    <a:pt x="1268" y="1519"/>
                    <a:pt x="1303" y="1559"/>
                    <a:pt x="1326" y="1585"/>
                  </a:cubicBezTo>
                  <a:cubicBezTo>
                    <a:pt x="1513" y="1784"/>
                    <a:pt x="1804" y="1806"/>
                    <a:pt x="2008" y="1806"/>
                  </a:cubicBezTo>
                  <a:lnTo>
                    <a:pt x="2078" y="1806"/>
                  </a:lnTo>
                  <a:cubicBezTo>
                    <a:pt x="2275" y="1799"/>
                    <a:pt x="2477" y="1782"/>
                    <a:pt x="2674" y="1750"/>
                  </a:cubicBezTo>
                  <a:cubicBezTo>
                    <a:pt x="2755" y="1737"/>
                    <a:pt x="2841" y="1724"/>
                    <a:pt x="2922" y="1724"/>
                  </a:cubicBezTo>
                  <a:cubicBezTo>
                    <a:pt x="3027" y="1724"/>
                    <a:pt x="3109" y="1748"/>
                    <a:pt x="3171" y="1797"/>
                  </a:cubicBezTo>
                  <a:cubicBezTo>
                    <a:pt x="3207" y="1825"/>
                    <a:pt x="3235" y="1862"/>
                    <a:pt x="3265" y="1900"/>
                  </a:cubicBezTo>
                  <a:cubicBezTo>
                    <a:pt x="3304" y="1949"/>
                    <a:pt x="3345" y="2001"/>
                    <a:pt x="3400" y="2035"/>
                  </a:cubicBezTo>
                  <a:cubicBezTo>
                    <a:pt x="3471" y="2074"/>
                    <a:pt x="3550" y="2080"/>
                    <a:pt x="3621" y="2084"/>
                  </a:cubicBezTo>
                  <a:cubicBezTo>
                    <a:pt x="3664" y="2087"/>
                    <a:pt x="3707" y="2091"/>
                    <a:pt x="3749" y="2091"/>
                  </a:cubicBezTo>
                  <a:cubicBezTo>
                    <a:pt x="3816" y="2091"/>
                    <a:pt x="3872" y="2082"/>
                    <a:pt x="3921" y="2069"/>
                  </a:cubicBezTo>
                  <a:cubicBezTo>
                    <a:pt x="4009" y="2042"/>
                    <a:pt x="4114" y="1973"/>
                    <a:pt x="4139" y="1857"/>
                  </a:cubicBezTo>
                  <a:cubicBezTo>
                    <a:pt x="4142" y="1851"/>
                    <a:pt x="4142" y="1844"/>
                    <a:pt x="4144" y="1836"/>
                  </a:cubicBezTo>
                  <a:cubicBezTo>
                    <a:pt x="4148" y="1812"/>
                    <a:pt x="4152" y="1789"/>
                    <a:pt x="4165" y="1780"/>
                  </a:cubicBezTo>
                  <a:cubicBezTo>
                    <a:pt x="4172" y="1775"/>
                    <a:pt x="4184" y="1773"/>
                    <a:pt x="4198" y="1773"/>
                  </a:cubicBezTo>
                  <a:cubicBezTo>
                    <a:pt x="4203" y="1773"/>
                    <a:pt x="4207" y="1773"/>
                    <a:pt x="4212" y="1774"/>
                  </a:cubicBezTo>
                  <a:cubicBezTo>
                    <a:pt x="4268" y="1778"/>
                    <a:pt x="4326" y="1784"/>
                    <a:pt x="4379" y="1793"/>
                  </a:cubicBezTo>
                  <a:cubicBezTo>
                    <a:pt x="4458" y="1804"/>
                    <a:pt x="4539" y="1816"/>
                    <a:pt x="4620" y="1816"/>
                  </a:cubicBezTo>
                  <a:cubicBezTo>
                    <a:pt x="4645" y="1816"/>
                    <a:pt x="4670" y="1815"/>
                    <a:pt x="4694" y="1812"/>
                  </a:cubicBezTo>
                  <a:cubicBezTo>
                    <a:pt x="4849" y="1795"/>
                    <a:pt x="5014" y="1699"/>
                    <a:pt x="5052" y="1544"/>
                  </a:cubicBezTo>
                  <a:cubicBezTo>
                    <a:pt x="5071" y="1551"/>
                    <a:pt x="5091" y="1555"/>
                    <a:pt x="5112" y="1555"/>
                  </a:cubicBezTo>
                  <a:cubicBezTo>
                    <a:pt x="5181" y="1555"/>
                    <a:pt x="5256" y="1518"/>
                    <a:pt x="5301" y="1457"/>
                  </a:cubicBezTo>
                  <a:cubicBezTo>
                    <a:pt x="5358" y="1379"/>
                    <a:pt x="5373" y="1281"/>
                    <a:pt x="5384" y="1195"/>
                  </a:cubicBezTo>
                  <a:cubicBezTo>
                    <a:pt x="5459" y="1187"/>
                    <a:pt x="5538" y="1170"/>
                    <a:pt x="5607" y="1120"/>
                  </a:cubicBezTo>
                  <a:cubicBezTo>
                    <a:pt x="5688" y="1060"/>
                    <a:pt x="5727" y="962"/>
                    <a:pt x="5699" y="878"/>
                  </a:cubicBezTo>
                  <a:lnTo>
                    <a:pt x="5688" y="859"/>
                  </a:lnTo>
                  <a:lnTo>
                    <a:pt x="5667" y="861"/>
                  </a:lnTo>
                  <a:cubicBezTo>
                    <a:pt x="5641" y="861"/>
                    <a:pt x="5624" y="835"/>
                    <a:pt x="5601" y="792"/>
                  </a:cubicBezTo>
                  <a:cubicBezTo>
                    <a:pt x="5577" y="752"/>
                    <a:pt x="5551" y="707"/>
                    <a:pt x="5504" y="692"/>
                  </a:cubicBezTo>
                  <a:cubicBezTo>
                    <a:pt x="5490" y="687"/>
                    <a:pt x="5474" y="685"/>
                    <a:pt x="5457" y="685"/>
                  </a:cubicBezTo>
                  <a:cubicBezTo>
                    <a:pt x="5445" y="685"/>
                    <a:pt x="5433" y="686"/>
                    <a:pt x="5421" y="687"/>
                  </a:cubicBezTo>
                  <a:lnTo>
                    <a:pt x="5134" y="722"/>
                  </a:lnTo>
                  <a:lnTo>
                    <a:pt x="5082" y="546"/>
                  </a:lnTo>
                  <a:lnTo>
                    <a:pt x="5076" y="542"/>
                  </a:lnTo>
                  <a:cubicBezTo>
                    <a:pt x="4970" y="441"/>
                    <a:pt x="4822" y="384"/>
                    <a:pt x="4675" y="384"/>
                  </a:cubicBezTo>
                  <a:cubicBezTo>
                    <a:pt x="4641" y="384"/>
                    <a:pt x="4606" y="387"/>
                    <a:pt x="4572" y="394"/>
                  </a:cubicBezTo>
                  <a:cubicBezTo>
                    <a:pt x="4553" y="396"/>
                    <a:pt x="4536" y="403"/>
                    <a:pt x="4516" y="407"/>
                  </a:cubicBezTo>
                  <a:cubicBezTo>
                    <a:pt x="4477" y="416"/>
                    <a:pt x="4440" y="425"/>
                    <a:pt x="4402" y="425"/>
                  </a:cubicBezTo>
                  <a:cubicBezTo>
                    <a:pt x="4395" y="425"/>
                    <a:pt x="4388" y="425"/>
                    <a:pt x="4382" y="424"/>
                  </a:cubicBezTo>
                  <a:cubicBezTo>
                    <a:pt x="4347" y="420"/>
                    <a:pt x="4313" y="403"/>
                    <a:pt x="4294" y="377"/>
                  </a:cubicBezTo>
                  <a:cubicBezTo>
                    <a:pt x="4285" y="366"/>
                    <a:pt x="4274" y="347"/>
                    <a:pt x="4279" y="325"/>
                  </a:cubicBezTo>
                  <a:lnTo>
                    <a:pt x="4281" y="306"/>
                  </a:lnTo>
                  <a:lnTo>
                    <a:pt x="4264" y="298"/>
                  </a:lnTo>
                  <a:cubicBezTo>
                    <a:pt x="4221" y="276"/>
                    <a:pt x="4176" y="268"/>
                    <a:pt x="4127" y="268"/>
                  </a:cubicBezTo>
                  <a:cubicBezTo>
                    <a:pt x="4028" y="268"/>
                    <a:pt x="3932" y="302"/>
                    <a:pt x="3837" y="334"/>
                  </a:cubicBezTo>
                  <a:lnTo>
                    <a:pt x="3818" y="343"/>
                  </a:lnTo>
                  <a:cubicBezTo>
                    <a:pt x="3736" y="371"/>
                    <a:pt x="3664" y="386"/>
                    <a:pt x="3602" y="386"/>
                  </a:cubicBezTo>
                  <a:cubicBezTo>
                    <a:pt x="3530" y="386"/>
                    <a:pt x="3472" y="366"/>
                    <a:pt x="3430" y="325"/>
                  </a:cubicBezTo>
                  <a:cubicBezTo>
                    <a:pt x="3400" y="298"/>
                    <a:pt x="3379" y="259"/>
                    <a:pt x="3357" y="216"/>
                  </a:cubicBezTo>
                  <a:cubicBezTo>
                    <a:pt x="3340" y="184"/>
                    <a:pt x="3323" y="152"/>
                    <a:pt x="3300" y="122"/>
                  </a:cubicBezTo>
                  <a:cubicBezTo>
                    <a:pt x="3242" y="49"/>
                    <a:pt x="3147" y="3"/>
                    <a:pt x="3048" y="3"/>
                  </a:cubicBezTo>
                  <a:cubicBezTo>
                    <a:pt x="3000" y="3"/>
                    <a:pt x="2950" y="14"/>
                    <a:pt x="2903" y="38"/>
                  </a:cubicBezTo>
                  <a:cubicBezTo>
                    <a:pt x="2837" y="94"/>
                    <a:pt x="2848" y="201"/>
                    <a:pt x="2901" y="274"/>
                  </a:cubicBezTo>
                  <a:cubicBezTo>
                    <a:pt x="2920" y="304"/>
                    <a:pt x="2946" y="328"/>
                    <a:pt x="2970" y="351"/>
                  </a:cubicBezTo>
                  <a:cubicBezTo>
                    <a:pt x="2997" y="381"/>
                    <a:pt x="3023" y="407"/>
                    <a:pt x="3042" y="439"/>
                  </a:cubicBezTo>
                  <a:cubicBezTo>
                    <a:pt x="3064" y="471"/>
                    <a:pt x="3070" y="516"/>
                    <a:pt x="3060" y="550"/>
                  </a:cubicBezTo>
                  <a:cubicBezTo>
                    <a:pt x="3057" y="561"/>
                    <a:pt x="3053" y="572"/>
                    <a:pt x="3047" y="578"/>
                  </a:cubicBezTo>
                  <a:lnTo>
                    <a:pt x="2982" y="465"/>
                  </a:lnTo>
                  <a:lnTo>
                    <a:pt x="2957" y="484"/>
                  </a:lnTo>
                  <a:cubicBezTo>
                    <a:pt x="2933" y="503"/>
                    <a:pt x="2905" y="512"/>
                    <a:pt x="2875" y="512"/>
                  </a:cubicBezTo>
                  <a:cubicBezTo>
                    <a:pt x="2798" y="512"/>
                    <a:pt x="2710" y="458"/>
                    <a:pt x="2657" y="405"/>
                  </a:cubicBezTo>
                  <a:lnTo>
                    <a:pt x="2631" y="381"/>
                  </a:lnTo>
                  <a:cubicBezTo>
                    <a:pt x="2549" y="303"/>
                    <a:pt x="2455" y="213"/>
                    <a:pt x="2343" y="213"/>
                  </a:cubicBezTo>
                  <a:cubicBezTo>
                    <a:pt x="2335" y="213"/>
                    <a:pt x="2328" y="213"/>
                    <a:pt x="2320" y="214"/>
                  </a:cubicBezTo>
                  <a:cubicBezTo>
                    <a:pt x="2248" y="220"/>
                    <a:pt x="2190" y="259"/>
                    <a:pt x="2134" y="295"/>
                  </a:cubicBezTo>
                  <a:cubicBezTo>
                    <a:pt x="2113" y="310"/>
                    <a:pt x="2091" y="325"/>
                    <a:pt x="2068" y="338"/>
                  </a:cubicBezTo>
                  <a:cubicBezTo>
                    <a:pt x="2033" y="355"/>
                    <a:pt x="1995" y="366"/>
                    <a:pt x="1956" y="366"/>
                  </a:cubicBezTo>
                  <a:cubicBezTo>
                    <a:pt x="1926" y="366"/>
                    <a:pt x="1883" y="360"/>
                    <a:pt x="1862" y="321"/>
                  </a:cubicBezTo>
                  <a:cubicBezTo>
                    <a:pt x="1849" y="293"/>
                    <a:pt x="1849" y="257"/>
                    <a:pt x="1851" y="218"/>
                  </a:cubicBezTo>
                  <a:cubicBezTo>
                    <a:pt x="1851" y="165"/>
                    <a:pt x="1853" y="105"/>
                    <a:pt x="1806" y="66"/>
                  </a:cubicBezTo>
                  <a:lnTo>
                    <a:pt x="1796" y="58"/>
                  </a:lnTo>
                  <a:lnTo>
                    <a:pt x="1783" y="60"/>
                  </a:lnTo>
                  <a:cubicBezTo>
                    <a:pt x="1640" y="103"/>
                    <a:pt x="1491" y="125"/>
                    <a:pt x="1342" y="125"/>
                  </a:cubicBezTo>
                  <a:cubicBezTo>
                    <a:pt x="1292" y="125"/>
                    <a:pt x="1243" y="122"/>
                    <a:pt x="1194" y="118"/>
                  </a:cubicBezTo>
                  <a:cubicBezTo>
                    <a:pt x="1153" y="113"/>
                    <a:pt x="1116" y="111"/>
                    <a:pt x="1086" y="111"/>
                  </a:cubicBezTo>
                  <a:cubicBezTo>
                    <a:pt x="924" y="111"/>
                    <a:pt x="829" y="160"/>
                    <a:pt x="806" y="257"/>
                  </a:cubicBezTo>
                  <a:cubicBezTo>
                    <a:pt x="799" y="285"/>
                    <a:pt x="799" y="313"/>
                    <a:pt x="799" y="338"/>
                  </a:cubicBezTo>
                  <a:cubicBezTo>
                    <a:pt x="799" y="379"/>
                    <a:pt x="799" y="415"/>
                    <a:pt x="776" y="435"/>
                  </a:cubicBezTo>
                  <a:cubicBezTo>
                    <a:pt x="767" y="442"/>
                    <a:pt x="755" y="445"/>
                    <a:pt x="742" y="445"/>
                  </a:cubicBezTo>
                  <a:cubicBezTo>
                    <a:pt x="720" y="445"/>
                    <a:pt x="696" y="435"/>
                    <a:pt x="679" y="418"/>
                  </a:cubicBezTo>
                  <a:cubicBezTo>
                    <a:pt x="649" y="385"/>
                    <a:pt x="639" y="336"/>
                    <a:pt x="628" y="295"/>
                  </a:cubicBezTo>
                  <a:lnTo>
                    <a:pt x="621" y="265"/>
                  </a:lnTo>
                  <a:lnTo>
                    <a:pt x="594" y="276"/>
                  </a:lnTo>
                  <a:cubicBezTo>
                    <a:pt x="584" y="279"/>
                    <a:pt x="574" y="280"/>
                    <a:pt x="564" y="280"/>
                  </a:cubicBezTo>
                  <a:cubicBezTo>
                    <a:pt x="519" y="280"/>
                    <a:pt x="468" y="255"/>
                    <a:pt x="435" y="212"/>
                  </a:cubicBezTo>
                  <a:cubicBezTo>
                    <a:pt x="394" y="160"/>
                    <a:pt x="375" y="90"/>
                    <a:pt x="358" y="25"/>
                  </a:cubicBezTo>
                  <a:lnTo>
                    <a:pt x="354" y="10"/>
                  </a:lnTo>
                  <a:lnTo>
                    <a:pt x="337" y="8"/>
                  </a:lnTo>
                  <a:cubicBezTo>
                    <a:pt x="313" y="3"/>
                    <a:pt x="28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297"/>
            <p:cNvSpPr/>
            <p:nvPr/>
          </p:nvSpPr>
          <p:spPr>
            <a:xfrm>
              <a:off x="3170215" y="4715762"/>
              <a:ext cx="25716" cy="33984"/>
            </a:xfrm>
            <a:custGeom>
              <a:rect b="b" l="l" r="r" t="t"/>
              <a:pathLst>
                <a:path extrusionOk="0" h="1196" w="905">
                  <a:moveTo>
                    <a:pt x="581" y="0"/>
                  </a:moveTo>
                  <a:cubicBezTo>
                    <a:pt x="560" y="0"/>
                    <a:pt x="536" y="0"/>
                    <a:pt x="519" y="13"/>
                  </a:cubicBezTo>
                  <a:cubicBezTo>
                    <a:pt x="491" y="33"/>
                    <a:pt x="489" y="73"/>
                    <a:pt x="483" y="105"/>
                  </a:cubicBezTo>
                  <a:cubicBezTo>
                    <a:pt x="462" y="196"/>
                    <a:pt x="371" y="266"/>
                    <a:pt x="279" y="266"/>
                  </a:cubicBezTo>
                  <a:cubicBezTo>
                    <a:pt x="267" y="266"/>
                    <a:pt x="255" y="264"/>
                    <a:pt x="243" y="262"/>
                  </a:cubicBezTo>
                  <a:lnTo>
                    <a:pt x="243" y="262"/>
                  </a:lnTo>
                  <a:cubicBezTo>
                    <a:pt x="221" y="343"/>
                    <a:pt x="277" y="453"/>
                    <a:pt x="213" y="510"/>
                  </a:cubicBezTo>
                  <a:cubicBezTo>
                    <a:pt x="185" y="534"/>
                    <a:pt x="146" y="538"/>
                    <a:pt x="116" y="555"/>
                  </a:cubicBezTo>
                  <a:cubicBezTo>
                    <a:pt x="31" y="598"/>
                    <a:pt x="18" y="712"/>
                    <a:pt x="13" y="806"/>
                  </a:cubicBezTo>
                  <a:cubicBezTo>
                    <a:pt x="9" y="937"/>
                    <a:pt x="5" y="1065"/>
                    <a:pt x="1" y="1196"/>
                  </a:cubicBezTo>
                  <a:cubicBezTo>
                    <a:pt x="183" y="1164"/>
                    <a:pt x="348" y="1035"/>
                    <a:pt x="421" y="864"/>
                  </a:cubicBezTo>
                  <a:cubicBezTo>
                    <a:pt x="444" y="804"/>
                    <a:pt x="463" y="735"/>
                    <a:pt x="517" y="701"/>
                  </a:cubicBezTo>
                  <a:cubicBezTo>
                    <a:pt x="592" y="652"/>
                    <a:pt x="714" y="680"/>
                    <a:pt x="755" y="600"/>
                  </a:cubicBezTo>
                  <a:cubicBezTo>
                    <a:pt x="800" y="513"/>
                    <a:pt x="682" y="390"/>
                    <a:pt x="746" y="315"/>
                  </a:cubicBezTo>
                  <a:cubicBezTo>
                    <a:pt x="763" y="298"/>
                    <a:pt x="787" y="290"/>
                    <a:pt x="806" y="277"/>
                  </a:cubicBezTo>
                  <a:cubicBezTo>
                    <a:pt x="881" y="228"/>
                    <a:pt x="905" y="116"/>
                    <a:pt x="855" y="41"/>
                  </a:cubicBezTo>
                  <a:cubicBezTo>
                    <a:pt x="845" y="28"/>
                    <a:pt x="832" y="13"/>
                    <a:pt x="817" y="7"/>
                  </a:cubicBezTo>
                  <a:cubicBezTo>
                    <a:pt x="802" y="0"/>
                    <a:pt x="785" y="0"/>
                    <a:pt x="7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297"/>
            <p:cNvSpPr/>
            <p:nvPr/>
          </p:nvSpPr>
          <p:spPr>
            <a:xfrm>
              <a:off x="3169420" y="4714966"/>
              <a:ext cx="26824" cy="35718"/>
            </a:xfrm>
            <a:custGeom>
              <a:rect b="b" l="l" r="r" t="t"/>
              <a:pathLst>
                <a:path extrusionOk="0" h="1257" w="944">
                  <a:moveTo>
                    <a:pt x="798" y="56"/>
                  </a:moveTo>
                  <a:cubicBezTo>
                    <a:pt x="811" y="56"/>
                    <a:pt x="823" y="56"/>
                    <a:pt x="834" y="61"/>
                  </a:cubicBezTo>
                  <a:cubicBezTo>
                    <a:pt x="843" y="63"/>
                    <a:pt x="853" y="71"/>
                    <a:pt x="862" y="84"/>
                  </a:cubicBezTo>
                  <a:cubicBezTo>
                    <a:pt x="881" y="114"/>
                    <a:pt x="888" y="153"/>
                    <a:pt x="879" y="191"/>
                  </a:cubicBezTo>
                  <a:cubicBezTo>
                    <a:pt x="873" y="230"/>
                    <a:pt x="849" y="262"/>
                    <a:pt x="821" y="281"/>
                  </a:cubicBezTo>
                  <a:cubicBezTo>
                    <a:pt x="815" y="286"/>
                    <a:pt x="808" y="288"/>
                    <a:pt x="802" y="292"/>
                  </a:cubicBezTo>
                  <a:cubicBezTo>
                    <a:pt x="787" y="301"/>
                    <a:pt x="770" y="309"/>
                    <a:pt x="755" y="326"/>
                  </a:cubicBezTo>
                  <a:cubicBezTo>
                    <a:pt x="710" y="376"/>
                    <a:pt x="731" y="440"/>
                    <a:pt x="748" y="498"/>
                  </a:cubicBezTo>
                  <a:cubicBezTo>
                    <a:pt x="763" y="543"/>
                    <a:pt x="776" y="586"/>
                    <a:pt x="759" y="618"/>
                  </a:cubicBezTo>
                  <a:cubicBezTo>
                    <a:pt x="742" y="652"/>
                    <a:pt x="699" y="660"/>
                    <a:pt x="648" y="669"/>
                  </a:cubicBezTo>
                  <a:cubicBezTo>
                    <a:pt x="607" y="675"/>
                    <a:pt x="564" y="684"/>
                    <a:pt x="530" y="705"/>
                  </a:cubicBezTo>
                  <a:cubicBezTo>
                    <a:pt x="479" y="740"/>
                    <a:pt x="455" y="800"/>
                    <a:pt x="436" y="849"/>
                  </a:cubicBezTo>
                  <a:cubicBezTo>
                    <a:pt x="431" y="860"/>
                    <a:pt x="427" y="870"/>
                    <a:pt x="423" y="881"/>
                  </a:cubicBezTo>
                  <a:cubicBezTo>
                    <a:pt x="359" y="1033"/>
                    <a:pt x="217" y="1153"/>
                    <a:pt x="56" y="1192"/>
                  </a:cubicBezTo>
                  <a:lnTo>
                    <a:pt x="69" y="834"/>
                  </a:lnTo>
                  <a:cubicBezTo>
                    <a:pt x="71" y="742"/>
                    <a:pt x="84" y="643"/>
                    <a:pt x="155" y="607"/>
                  </a:cubicBezTo>
                  <a:cubicBezTo>
                    <a:pt x="168" y="601"/>
                    <a:pt x="179" y="596"/>
                    <a:pt x="191" y="592"/>
                  </a:cubicBezTo>
                  <a:cubicBezTo>
                    <a:pt x="213" y="586"/>
                    <a:pt x="239" y="577"/>
                    <a:pt x="258" y="558"/>
                  </a:cubicBezTo>
                  <a:cubicBezTo>
                    <a:pt x="307" y="513"/>
                    <a:pt x="301" y="448"/>
                    <a:pt x="294" y="393"/>
                  </a:cubicBezTo>
                  <a:cubicBezTo>
                    <a:pt x="292" y="367"/>
                    <a:pt x="290" y="341"/>
                    <a:pt x="292" y="320"/>
                  </a:cubicBezTo>
                  <a:lnTo>
                    <a:pt x="292" y="320"/>
                  </a:lnTo>
                  <a:cubicBezTo>
                    <a:pt x="296" y="320"/>
                    <a:pt x="300" y="320"/>
                    <a:pt x="305" y="320"/>
                  </a:cubicBezTo>
                  <a:cubicBezTo>
                    <a:pt x="412" y="320"/>
                    <a:pt x="514" y="241"/>
                    <a:pt x="536" y="140"/>
                  </a:cubicBezTo>
                  <a:cubicBezTo>
                    <a:pt x="539" y="133"/>
                    <a:pt x="539" y="127"/>
                    <a:pt x="541" y="118"/>
                  </a:cubicBezTo>
                  <a:cubicBezTo>
                    <a:pt x="545" y="95"/>
                    <a:pt x="549" y="73"/>
                    <a:pt x="562" y="63"/>
                  </a:cubicBezTo>
                  <a:cubicBezTo>
                    <a:pt x="573" y="56"/>
                    <a:pt x="590" y="56"/>
                    <a:pt x="609" y="56"/>
                  </a:cubicBezTo>
                  <a:close/>
                  <a:moveTo>
                    <a:pt x="609" y="1"/>
                  </a:moveTo>
                  <a:cubicBezTo>
                    <a:pt x="586" y="1"/>
                    <a:pt x="556" y="1"/>
                    <a:pt x="532" y="20"/>
                  </a:cubicBezTo>
                  <a:cubicBezTo>
                    <a:pt x="500" y="41"/>
                    <a:pt x="494" y="80"/>
                    <a:pt x="487" y="110"/>
                  </a:cubicBezTo>
                  <a:cubicBezTo>
                    <a:pt x="487" y="116"/>
                    <a:pt x="485" y="123"/>
                    <a:pt x="485" y="129"/>
                  </a:cubicBezTo>
                  <a:cubicBezTo>
                    <a:pt x="468" y="205"/>
                    <a:pt x="388" y="265"/>
                    <a:pt x="307" y="265"/>
                  </a:cubicBezTo>
                  <a:cubicBezTo>
                    <a:pt x="296" y="265"/>
                    <a:pt x="286" y="264"/>
                    <a:pt x="275" y="262"/>
                  </a:cubicBezTo>
                  <a:lnTo>
                    <a:pt x="251" y="258"/>
                  </a:lnTo>
                  <a:lnTo>
                    <a:pt x="245" y="281"/>
                  </a:lnTo>
                  <a:cubicBezTo>
                    <a:pt x="234" y="320"/>
                    <a:pt x="239" y="358"/>
                    <a:pt x="243" y="397"/>
                  </a:cubicBezTo>
                  <a:cubicBezTo>
                    <a:pt x="247" y="448"/>
                    <a:pt x="251" y="491"/>
                    <a:pt x="221" y="517"/>
                  </a:cubicBezTo>
                  <a:cubicBezTo>
                    <a:pt x="211" y="530"/>
                    <a:pt x="191" y="536"/>
                    <a:pt x="172" y="543"/>
                  </a:cubicBezTo>
                  <a:cubicBezTo>
                    <a:pt x="159" y="547"/>
                    <a:pt x="144" y="551"/>
                    <a:pt x="131" y="560"/>
                  </a:cubicBezTo>
                  <a:cubicBezTo>
                    <a:pt x="35" y="609"/>
                    <a:pt x="20" y="731"/>
                    <a:pt x="16" y="832"/>
                  </a:cubicBezTo>
                  <a:lnTo>
                    <a:pt x="1" y="1256"/>
                  </a:lnTo>
                  <a:lnTo>
                    <a:pt x="33" y="1250"/>
                  </a:lnTo>
                  <a:cubicBezTo>
                    <a:pt x="224" y="1218"/>
                    <a:pt x="397" y="1080"/>
                    <a:pt x="472" y="903"/>
                  </a:cubicBezTo>
                  <a:cubicBezTo>
                    <a:pt x="476" y="892"/>
                    <a:pt x="481" y="881"/>
                    <a:pt x="485" y="870"/>
                  </a:cubicBezTo>
                  <a:cubicBezTo>
                    <a:pt x="504" y="821"/>
                    <a:pt x="521" y="776"/>
                    <a:pt x="560" y="750"/>
                  </a:cubicBezTo>
                  <a:cubicBezTo>
                    <a:pt x="586" y="733"/>
                    <a:pt x="622" y="727"/>
                    <a:pt x="656" y="720"/>
                  </a:cubicBezTo>
                  <a:cubicBezTo>
                    <a:pt x="714" y="712"/>
                    <a:pt x="776" y="699"/>
                    <a:pt x="806" y="641"/>
                  </a:cubicBezTo>
                  <a:cubicBezTo>
                    <a:pt x="834" y="590"/>
                    <a:pt x="815" y="532"/>
                    <a:pt x="800" y="481"/>
                  </a:cubicBezTo>
                  <a:cubicBezTo>
                    <a:pt x="781" y="425"/>
                    <a:pt x="772" y="386"/>
                    <a:pt x="796" y="363"/>
                  </a:cubicBezTo>
                  <a:cubicBezTo>
                    <a:pt x="804" y="352"/>
                    <a:pt x="815" y="346"/>
                    <a:pt x="828" y="339"/>
                  </a:cubicBezTo>
                  <a:cubicBezTo>
                    <a:pt x="836" y="335"/>
                    <a:pt x="843" y="331"/>
                    <a:pt x="849" y="326"/>
                  </a:cubicBezTo>
                  <a:cubicBezTo>
                    <a:pt x="892" y="301"/>
                    <a:pt x="922" y="256"/>
                    <a:pt x="933" y="202"/>
                  </a:cubicBezTo>
                  <a:cubicBezTo>
                    <a:pt x="943" y="151"/>
                    <a:pt x="933" y="97"/>
                    <a:pt x="905" y="54"/>
                  </a:cubicBezTo>
                  <a:cubicBezTo>
                    <a:pt x="890" y="33"/>
                    <a:pt x="873" y="18"/>
                    <a:pt x="853" y="11"/>
                  </a:cubicBezTo>
                  <a:cubicBezTo>
                    <a:pt x="834" y="3"/>
                    <a:pt x="815" y="3"/>
                    <a:pt x="798" y="3"/>
                  </a:cubicBezTo>
                  <a:lnTo>
                    <a:pt x="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297"/>
            <p:cNvSpPr/>
            <p:nvPr/>
          </p:nvSpPr>
          <p:spPr>
            <a:xfrm>
              <a:off x="3196753" y="4724825"/>
              <a:ext cx="30603" cy="14634"/>
            </a:xfrm>
            <a:custGeom>
              <a:rect b="b" l="l" r="r" t="t"/>
              <a:pathLst>
                <a:path extrusionOk="0" h="515" w="1077">
                  <a:moveTo>
                    <a:pt x="655" y="0"/>
                  </a:moveTo>
                  <a:cubicBezTo>
                    <a:pt x="599" y="0"/>
                    <a:pt x="542" y="9"/>
                    <a:pt x="508" y="50"/>
                  </a:cubicBezTo>
                  <a:cubicBezTo>
                    <a:pt x="491" y="71"/>
                    <a:pt x="483" y="97"/>
                    <a:pt x="461" y="112"/>
                  </a:cubicBezTo>
                  <a:cubicBezTo>
                    <a:pt x="448" y="121"/>
                    <a:pt x="433" y="123"/>
                    <a:pt x="417" y="123"/>
                  </a:cubicBezTo>
                  <a:cubicBezTo>
                    <a:pt x="398" y="123"/>
                    <a:pt x="379" y="120"/>
                    <a:pt x="360" y="120"/>
                  </a:cubicBezTo>
                  <a:cubicBezTo>
                    <a:pt x="343" y="120"/>
                    <a:pt x="327" y="123"/>
                    <a:pt x="314" y="134"/>
                  </a:cubicBezTo>
                  <a:cubicBezTo>
                    <a:pt x="279" y="159"/>
                    <a:pt x="290" y="213"/>
                    <a:pt x="266" y="247"/>
                  </a:cubicBezTo>
                  <a:cubicBezTo>
                    <a:pt x="226" y="313"/>
                    <a:pt x="114" y="273"/>
                    <a:pt x="54" y="320"/>
                  </a:cubicBezTo>
                  <a:cubicBezTo>
                    <a:pt x="1" y="365"/>
                    <a:pt x="16" y="448"/>
                    <a:pt x="37" y="515"/>
                  </a:cubicBezTo>
                  <a:cubicBezTo>
                    <a:pt x="71" y="474"/>
                    <a:pt x="131" y="472"/>
                    <a:pt x="185" y="472"/>
                  </a:cubicBezTo>
                  <a:cubicBezTo>
                    <a:pt x="427" y="481"/>
                    <a:pt x="669" y="487"/>
                    <a:pt x="913" y="496"/>
                  </a:cubicBezTo>
                  <a:cubicBezTo>
                    <a:pt x="935" y="496"/>
                    <a:pt x="961" y="493"/>
                    <a:pt x="973" y="476"/>
                  </a:cubicBezTo>
                  <a:cubicBezTo>
                    <a:pt x="978" y="470"/>
                    <a:pt x="980" y="461"/>
                    <a:pt x="980" y="455"/>
                  </a:cubicBezTo>
                  <a:cubicBezTo>
                    <a:pt x="1006" y="358"/>
                    <a:pt x="1029" y="262"/>
                    <a:pt x="1055" y="166"/>
                  </a:cubicBezTo>
                  <a:cubicBezTo>
                    <a:pt x="1068" y="116"/>
                    <a:pt x="1076" y="54"/>
                    <a:pt x="1036" y="22"/>
                  </a:cubicBezTo>
                  <a:cubicBezTo>
                    <a:pt x="1012" y="5"/>
                    <a:pt x="982" y="3"/>
                    <a:pt x="952" y="3"/>
                  </a:cubicBezTo>
                  <a:cubicBezTo>
                    <a:pt x="860" y="3"/>
                    <a:pt x="770" y="1"/>
                    <a:pt x="678" y="1"/>
                  </a:cubicBezTo>
                  <a:cubicBezTo>
                    <a:pt x="670" y="0"/>
                    <a:pt x="662" y="0"/>
                    <a:pt x="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297"/>
            <p:cNvSpPr/>
            <p:nvPr/>
          </p:nvSpPr>
          <p:spPr>
            <a:xfrm>
              <a:off x="3195617" y="4724030"/>
              <a:ext cx="32592" cy="17021"/>
            </a:xfrm>
            <a:custGeom>
              <a:rect b="b" l="l" r="r" t="t"/>
              <a:pathLst>
                <a:path extrusionOk="0" h="599" w="1147">
                  <a:moveTo>
                    <a:pt x="707" y="54"/>
                  </a:moveTo>
                  <a:lnTo>
                    <a:pt x="992" y="59"/>
                  </a:lnTo>
                  <a:cubicBezTo>
                    <a:pt x="1018" y="59"/>
                    <a:pt x="1043" y="59"/>
                    <a:pt x="1058" y="72"/>
                  </a:cubicBezTo>
                  <a:cubicBezTo>
                    <a:pt x="1080" y="89"/>
                    <a:pt x="1084" y="125"/>
                    <a:pt x="1069" y="187"/>
                  </a:cubicBezTo>
                  <a:lnTo>
                    <a:pt x="994" y="476"/>
                  </a:lnTo>
                  <a:cubicBezTo>
                    <a:pt x="994" y="481"/>
                    <a:pt x="992" y="487"/>
                    <a:pt x="990" y="489"/>
                  </a:cubicBezTo>
                  <a:cubicBezTo>
                    <a:pt x="988" y="491"/>
                    <a:pt x="981" y="496"/>
                    <a:pt x="962" y="496"/>
                  </a:cubicBezTo>
                  <a:lnTo>
                    <a:pt x="225" y="474"/>
                  </a:lnTo>
                  <a:lnTo>
                    <a:pt x="204" y="474"/>
                  </a:lnTo>
                  <a:cubicBezTo>
                    <a:pt x="167" y="474"/>
                    <a:pt x="126" y="476"/>
                    <a:pt x="92" y="496"/>
                  </a:cubicBezTo>
                  <a:cubicBezTo>
                    <a:pt x="77" y="434"/>
                    <a:pt x="84" y="391"/>
                    <a:pt x="111" y="369"/>
                  </a:cubicBezTo>
                  <a:cubicBezTo>
                    <a:pt x="133" y="352"/>
                    <a:pt x="165" y="350"/>
                    <a:pt x="199" y="346"/>
                  </a:cubicBezTo>
                  <a:cubicBezTo>
                    <a:pt x="246" y="341"/>
                    <a:pt x="300" y="337"/>
                    <a:pt x="330" y="290"/>
                  </a:cubicBezTo>
                  <a:cubicBezTo>
                    <a:pt x="343" y="271"/>
                    <a:pt x="347" y="249"/>
                    <a:pt x="351" y="230"/>
                  </a:cubicBezTo>
                  <a:cubicBezTo>
                    <a:pt x="356" y="209"/>
                    <a:pt x="358" y="192"/>
                    <a:pt x="369" y="183"/>
                  </a:cubicBezTo>
                  <a:cubicBezTo>
                    <a:pt x="376" y="177"/>
                    <a:pt x="389" y="175"/>
                    <a:pt x="403" y="175"/>
                  </a:cubicBezTo>
                  <a:cubicBezTo>
                    <a:pt x="411" y="175"/>
                    <a:pt x="419" y="176"/>
                    <a:pt x="426" y="177"/>
                  </a:cubicBezTo>
                  <a:cubicBezTo>
                    <a:pt x="437" y="177"/>
                    <a:pt x="446" y="179"/>
                    <a:pt x="456" y="179"/>
                  </a:cubicBezTo>
                  <a:cubicBezTo>
                    <a:pt x="471" y="179"/>
                    <a:pt x="495" y="177"/>
                    <a:pt x="514" y="164"/>
                  </a:cubicBezTo>
                  <a:cubicBezTo>
                    <a:pt x="536" y="151"/>
                    <a:pt x="546" y="132"/>
                    <a:pt x="555" y="114"/>
                  </a:cubicBezTo>
                  <a:cubicBezTo>
                    <a:pt x="561" y="108"/>
                    <a:pt x="566" y="102"/>
                    <a:pt x="570" y="95"/>
                  </a:cubicBezTo>
                  <a:cubicBezTo>
                    <a:pt x="598" y="59"/>
                    <a:pt x="653" y="54"/>
                    <a:pt x="707" y="54"/>
                  </a:cubicBezTo>
                  <a:close/>
                  <a:moveTo>
                    <a:pt x="707" y="1"/>
                  </a:moveTo>
                  <a:cubicBezTo>
                    <a:pt x="643" y="1"/>
                    <a:pt x="570" y="9"/>
                    <a:pt x="527" y="61"/>
                  </a:cubicBezTo>
                  <a:cubicBezTo>
                    <a:pt x="521" y="69"/>
                    <a:pt x="516" y="78"/>
                    <a:pt x="510" y="87"/>
                  </a:cubicBezTo>
                  <a:cubicBezTo>
                    <a:pt x="501" y="102"/>
                    <a:pt x="495" y="112"/>
                    <a:pt x="486" y="119"/>
                  </a:cubicBezTo>
                  <a:cubicBezTo>
                    <a:pt x="480" y="123"/>
                    <a:pt x="468" y="124"/>
                    <a:pt x="454" y="124"/>
                  </a:cubicBezTo>
                  <a:cubicBezTo>
                    <a:pt x="447" y="124"/>
                    <a:pt x="438" y="124"/>
                    <a:pt x="431" y="123"/>
                  </a:cubicBezTo>
                  <a:cubicBezTo>
                    <a:pt x="420" y="121"/>
                    <a:pt x="409" y="121"/>
                    <a:pt x="401" y="121"/>
                  </a:cubicBezTo>
                  <a:cubicBezTo>
                    <a:pt x="384" y="121"/>
                    <a:pt x="358" y="123"/>
                    <a:pt x="336" y="140"/>
                  </a:cubicBezTo>
                  <a:cubicBezTo>
                    <a:pt x="311" y="162"/>
                    <a:pt x="304" y="192"/>
                    <a:pt x="298" y="219"/>
                  </a:cubicBezTo>
                  <a:cubicBezTo>
                    <a:pt x="296" y="234"/>
                    <a:pt x="291" y="249"/>
                    <a:pt x="285" y="262"/>
                  </a:cubicBezTo>
                  <a:cubicBezTo>
                    <a:pt x="270" y="284"/>
                    <a:pt x="240" y="288"/>
                    <a:pt x="195" y="292"/>
                  </a:cubicBezTo>
                  <a:cubicBezTo>
                    <a:pt x="156" y="297"/>
                    <a:pt x="111" y="301"/>
                    <a:pt x="77" y="329"/>
                  </a:cubicBezTo>
                  <a:cubicBezTo>
                    <a:pt x="0" y="389"/>
                    <a:pt x="39" y="511"/>
                    <a:pt x="51" y="551"/>
                  </a:cubicBezTo>
                  <a:lnTo>
                    <a:pt x="66" y="599"/>
                  </a:lnTo>
                  <a:lnTo>
                    <a:pt x="99" y="560"/>
                  </a:lnTo>
                  <a:cubicBezTo>
                    <a:pt x="116" y="536"/>
                    <a:pt x="148" y="528"/>
                    <a:pt x="204" y="528"/>
                  </a:cubicBezTo>
                  <a:lnTo>
                    <a:pt x="951" y="549"/>
                  </a:lnTo>
                  <a:lnTo>
                    <a:pt x="962" y="549"/>
                  </a:lnTo>
                  <a:cubicBezTo>
                    <a:pt x="983" y="549"/>
                    <a:pt x="1016" y="547"/>
                    <a:pt x="1035" y="519"/>
                  </a:cubicBezTo>
                  <a:cubicBezTo>
                    <a:pt x="1041" y="509"/>
                    <a:pt x="1043" y="498"/>
                    <a:pt x="1048" y="489"/>
                  </a:cubicBezTo>
                  <a:lnTo>
                    <a:pt x="1121" y="200"/>
                  </a:lnTo>
                  <a:cubicBezTo>
                    <a:pt x="1133" y="147"/>
                    <a:pt x="1146" y="72"/>
                    <a:pt x="1091" y="29"/>
                  </a:cubicBezTo>
                  <a:cubicBezTo>
                    <a:pt x="1063" y="7"/>
                    <a:pt x="1026" y="5"/>
                    <a:pt x="992" y="5"/>
                  </a:cubicBezTo>
                  <a:lnTo>
                    <a:pt x="7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297"/>
            <p:cNvSpPr/>
            <p:nvPr/>
          </p:nvSpPr>
          <p:spPr>
            <a:xfrm>
              <a:off x="4976828" y="2743376"/>
              <a:ext cx="35888" cy="22846"/>
            </a:xfrm>
            <a:custGeom>
              <a:rect b="b" l="l" r="r" t="t"/>
              <a:pathLst>
                <a:path extrusionOk="0" h="804" w="1263">
                  <a:moveTo>
                    <a:pt x="1041" y="0"/>
                  </a:moveTo>
                  <a:cubicBezTo>
                    <a:pt x="1003" y="0"/>
                    <a:pt x="966" y="5"/>
                    <a:pt x="932" y="24"/>
                  </a:cubicBezTo>
                  <a:cubicBezTo>
                    <a:pt x="874" y="54"/>
                    <a:pt x="838" y="118"/>
                    <a:pt x="829" y="182"/>
                  </a:cubicBezTo>
                  <a:cubicBezTo>
                    <a:pt x="827" y="202"/>
                    <a:pt x="825" y="221"/>
                    <a:pt x="814" y="236"/>
                  </a:cubicBezTo>
                  <a:cubicBezTo>
                    <a:pt x="795" y="264"/>
                    <a:pt x="752" y="262"/>
                    <a:pt x="718" y="264"/>
                  </a:cubicBezTo>
                  <a:cubicBezTo>
                    <a:pt x="669" y="266"/>
                    <a:pt x="619" y="279"/>
                    <a:pt x="577" y="304"/>
                  </a:cubicBezTo>
                  <a:cubicBezTo>
                    <a:pt x="547" y="322"/>
                    <a:pt x="519" y="345"/>
                    <a:pt x="484" y="356"/>
                  </a:cubicBezTo>
                  <a:cubicBezTo>
                    <a:pt x="454" y="367"/>
                    <a:pt x="422" y="367"/>
                    <a:pt x="392" y="367"/>
                  </a:cubicBezTo>
                  <a:cubicBezTo>
                    <a:pt x="313" y="369"/>
                    <a:pt x="234" y="369"/>
                    <a:pt x="154" y="369"/>
                  </a:cubicBezTo>
                  <a:cubicBezTo>
                    <a:pt x="120" y="369"/>
                    <a:pt x="82" y="371"/>
                    <a:pt x="58" y="397"/>
                  </a:cubicBezTo>
                  <a:cubicBezTo>
                    <a:pt x="24" y="431"/>
                    <a:pt x="41" y="491"/>
                    <a:pt x="45" y="540"/>
                  </a:cubicBezTo>
                  <a:cubicBezTo>
                    <a:pt x="52" y="600"/>
                    <a:pt x="34" y="662"/>
                    <a:pt x="0" y="711"/>
                  </a:cubicBezTo>
                  <a:cubicBezTo>
                    <a:pt x="193" y="773"/>
                    <a:pt x="394" y="804"/>
                    <a:pt x="595" y="804"/>
                  </a:cubicBezTo>
                  <a:cubicBezTo>
                    <a:pt x="639" y="804"/>
                    <a:pt x="684" y="802"/>
                    <a:pt x="729" y="799"/>
                  </a:cubicBezTo>
                  <a:cubicBezTo>
                    <a:pt x="757" y="797"/>
                    <a:pt x="784" y="795"/>
                    <a:pt x="810" y="782"/>
                  </a:cubicBezTo>
                  <a:cubicBezTo>
                    <a:pt x="889" y="739"/>
                    <a:pt x="881" y="626"/>
                    <a:pt x="861" y="536"/>
                  </a:cubicBezTo>
                  <a:cubicBezTo>
                    <a:pt x="945" y="525"/>
                    <a:pt x="1029" y="514"/>
                    <a:pt x="1112" y="504"/>
                  </a:cubicBezTo>
                  <a:cubicBezTo>
                    <a:pt x="1101" y="446"/>
                    <a:pt x="1093" y="390"/>
                    <a:pt x="1082" y="332"/>
                  </a:cubicBezTo>
                  <a:cubicBezTo>
                    <a:pt x="1082" y="326"/>
                    <a:pt x="1080" y="317"/>
                    <a:pt x="1086" y="313"/>
                  </a:cubicBezTo>
                  <a:cubicBezTo>
                    <a:pt x="1089" y="310"/>
                    <a:pt x="1093" y="309"/>
                    <a:pt x="1097" y="309"/>
                  </a:cubicBezTo>
                  <a:cubicBezTo>
                    <a:pt x="1100" y="309"/>
                    <a:pt x="1103" y="310"/>
                    <a:pt x="1106" y="311"/>
                  </a:cubicBezTo>
                  <a:cubicBezTo>
                    <a:pt x="1110" y="311"/>
                    <a:pt x="1114" y="312"/>
                    <a:pt x="1118" y="312"/>
                  </a:cubicBezTo>
                  <a:cubicBezTo>
                    <a:pt x="1178" y="312"/>
                    <a:pt x="1229" y="257"/>
                    <a:pt x="1245" y="199"/>
                  </a:cubicBezTo>
                  <a:cubicBezTo>
                    <a:pt x="1262" y="135"/>
                    <a:pt x="1249" y="69"/>
                    <a:pt x="1234" y="7"/>
                  </a:cubicBezTo>
                  <a:cubicBezTo>
                    <a:pt x="1221" y="8"/>
                    <a:pt x="1207" y="9"/>
                    <a:pt x="1193" y="9"/>
                  </a:cubicBezTo>
                  <a:cubicBezTo>
                    <a:pt x="1142" y="9"/>
                    <a:pt x="1090" y="0"/>
                    <a:pt x="10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297"/>
            <p:cNvSpPr/>
            <p:nvPr/>
          </p:nvSpPr>
          <p:spPr>
            <a:xfrm>
              <a:off x="4975606" y="2742637"/>
              <a:ext cx="37877" cy="24380"/>
            </a:xfrm>
            <a:custGeom>
              <a:rect b="b" l="l" r="r" t="t"/>
              <a:pathLst>
                <a:path extrusionOk="0" h="858" w="1333">
                  <a:moveTo>
                    <a:pt x="1084" y="54"/>
                  </a:moveTo>
                  <a:cubicBezTo>
                    <a:pt x="1108" y="54"/>
                    <a:pt x="1132" y="54"/>
                    <a:pt x="1155" y="56"/>
                  </a:cubicBezTo>
                  <a:cubicBezTo>
                    <a:pt x="1180" y="59"/>
                    <a:pt x="1205" y="61"/>
                    <a:pt x="1230" y="61"/>
                  </a:cubicBezTo>
                  <a:cubicBezTo>
                    <a:pt x="1238" y="61"/>
                    <a:pt x="1247" y="61"/>
                    <a:pt x="1256" y="60"/>
                  </a:cubicBezTo>
                  <a:cubicBezTo>
                    <a:pt x="1267" y="112"/>
                    <a:pt x="1275" y="168"/>
                    <a:pt x="1262" y="217"/>
                  </a:cubicBezTo>
                  <a:cubicBezTo>
                    <a:pt x="1250" y="263"/>
                    <a:pt x="1208" y="310"/>
                    <a:pt x="1160" y="310"/>
                  </a:cubicBezTo>
                  <a:cubicBezTo>
                    <a:pt x="1157" y="310"/>
                    <a:pt x="1154" y="309"/>
                    <a:pt x="1151" y="309"/>
                  </a:cubicBezTo>
                  <a:cubicBezTo>
                    <a:pt x="1136" y="309"/>
                    <a:pt x="1121" y="311"/>
                    <a:pt x="1112" y="320"/>
                  </a:cubicBezTo>
                  <a:cubicBezTo>
                    <a:pt x="1095" y="335"/>
                    <a:pt x="1097" y="356"/>
                    <a:pt x="1099" y="363"/>
                  </a:cubicBezTo>
                  <a:lnTo>
                    <a:pt x="1123" y="506"/>
                  </a:lnTo>
                  <a:lnTo>
                    <a:pt x="872" y="540"/>
                  </a:lnTo>
                  <a:lnTo>
                    <a:pt x="879" y="568"/>
                  </a:lnTo>
                  <a:cubicBezTo>
                    <a:pt x="896" y="647"/>
                    <a:pt x="904" y="750"/>
                    <a:pt x="840" y="785"/>
                  </a:cubicBezTo>
                  <a:cubicBezTo>
                    <a:pt x="821" y="795"/>
                    <a:pt x="795" y="797"/>
                    <a:pt x="770" y="800"/>
                  </a:cubicBezTo>
                  <a:cubicBezTo>
                    <a:pt x="728" y="802"/>
                    <a:pt x="687" y="804"/>
                    <a:pt x="646" y="804"/>
                  </a:cubicBezTo>
                  <a:cubicBezTo>
                    <a:pt x="456" y="804"/>
                    <a:pt x="267" y="775"/>
                    <a:pt x="84" y="722"/>
                  </a:cubicBezTo>
                  <a:cubicBezTo>
                    <a:pt x="110" y="673"/>
                    <a:pt x="120" y="617"/>
                    <a:pt x="116" y="564"/>
                  </a:cubicBezTo>
                  <a:cubicBezTo>
                    <a:pt x="114" y="553"/>
                    <a:pt x="112" y="545"/>
                    <a:pt x="112" y="534"/>
                  </a:cubicBezTo>
                  <a:cubicBezTo>
                    <a:pt x="105" y="495"/>
                    <a:pt x="101" y="461"/>
                    <a:pt x="120" y="440"/>
                  </a:cubicBezTo>
                  <a:cubicBezTo>
                    <a:pt x="137" y="423"/>
                    <a:pt x="167" y="423"/>
                    <a:pt x="197" y="420"/>
                  </a:cubicBezTo>
                  <a:lnTo>
                    <a:pt x="435" y="420"/>
                  </a:lnTo>
                  <a:cubicBezTo>
                    <a:pt x="467" y="420"/>
                    <a:pt x="502" y="420"/>
                    <a:pt x="536" y="408"/>
                  </a:cubicBezTo>
                  <a:cubicBezTo>
                    <a:pt x="562" y="399"/>
                    <a:pt x="583" y="384"/>
                    <a:pt x="605" y="371"/>
                  </a:cubicBezTo>
                  <a:cubicBezTo>
                    <a:pt x="613" y="365"/>
                    <a:pt x="624" y="358"/>
                    <a:pt x="632" y="354"/>
                  </a:cubicBezTo>
                  <a:cubicBezTo>
                    <a:pt x="671" y="330"/>
                    <a:pt x="716" y="318"/>
                    <a:pt x="761" y="315"/>
                  </a:cubicBezTo>
                  <a:lnTo>
                    <a:pt x="772" y="315"/>
                  </a:lnTo>
                  <a:cubicBezTo>
                    <a:pt x="808" y="315"/>
                    <a:pt x="853" y="315"/>
                    <a:pt x="879" y="279"/>
                  </a:cubicBezTo>
                  <a:cubicBezTo>
                    <a:pt x="894" y="260"/>
                    <a:pt x="896" y="238"/>
                    <a:pt x="898" y="219"/>
                  </a:cubicBezTo>
                  <a:lnTo>
                    <a:pt x="898" y="213"/>
                  </a:lnTo>
                  <a:cubicBezTo>
                    <a:pt x="909" y="150"/>
                    <a:pt x="941" y="97"/>
                    <a:pt x="986" y="73"/>
                  </a:cubicBezTo>
                  <a:cubicBezTo>
                    <a:pt x="1014" y="58"/>
                    <a:pt x="1044" y="54"/>
                    <a:pt x="1084" y="54"/>
                  </a:cubicBezTo>
                  <a:close/>
                  <a:moveTo>
                    <a:pt x="1084" y="0"/>
                  </a:moveTo>
                  <a:cubicBezTo>
                    <a:pt x="1035" y="0"/>
                    <a:pt x="994" y="7"/>
                    <a:pt x="962" y="26"/>
                  </a:cubicBezTo>
                  <a:cubicBezTo>
                    <a:pt x="900" y="58"/>
                    <a:pt x="857" y="125"/>
                    <a:pt x="847" y="206"/>
                  </a:cubicBezTo>
                  <a:lnTo>
                    <a:pt x="844" y="213"/>
                  </a:lnTo>
                  <a:cubicBezTo>
                    <a:pt x="842" y="225"/>
                    <a:pt x="842" y="238"/>
                    <a:pt x="836" y="247"/>
                  </a:cubicBezTo>
                  <a:cubicBezTo>
                    <a:pt x="825" y="262"/>
                    <a:pt x="797" y="262"/>
                    <a:pt x="770" y="262"/>
                  </a:cubicBezTo>
                  <a:lnTo>
                    <a:pt x="759" y="262"/>
                  </a:lnTo>
                  <a:cubicBezTo>
                    <a:pt x="705" y="264"/>
                    <a:pt x="652" y="279"/>
                    <a:pt x="607" y="307"/>
                  </a:cubicBezTo>
                  <a:cubicBezTo>
                    <a:pt x="596" y="313"/>
                    <a:pt x="585" y="320"/>
                    <a:pt x="575" y="326"/>
                  </a:cubicBezTo>
                  <a:cubicBezTo>
                    <a:pt x="555" y="339"/>
                    <a:pt x="538" y="352"/>
                    <a:pt x="519" y="358"/>
                  </a:cubicBezTo>
                  <a:cubicBezTo>
                    <a:pt x="493" y="367"/>
                    <a:pt x="463" y="367"/>
                    <a:pt x="435" y="367"/>
                  </a:cubicBezTo>
                  <a:lnTo>
                    <a:pt x="197" y="369"/>
                  </a:lnTo>
                  <a:cubicBezTo>
                    <a:pt x="167" y="369"/>
                    <a:pt x="116" y="369"/>
                    <a:pt x="82" y="403"/>
                  </a:cubicBezTo>
                  <a:cubicBezTo>
                    <a:pt x="43" y="442"/>
                    <a:pt x="52" y="498"/>
                    <a:pt x="58" y="543"/>
                  </a:cubicBezTo>
                  <a:cubicBezTo>
                    <a:pt x="60" y="551"/>
                    <a:pt x="60" y="560"/>
                    <a:pt x="62" y="568"/>
                  </a:cubicBezTo>
                  <a:cubicBezTo>
                    <a:pt x="67" y="622"/>
                    <a:pt x="52" y="680"/>
                    <a:pt x="22" y="722"/>
                  </a:cubicBezTo>
                  <a:lnTo>
                    <a:pt x="0" y="752"/>
                  </a:lnTo>
                  <a:lnTo>
                    <a:pt x="35" y="763"/>
                  </a:lnTo>
                  <a:cubicBezTo>
                    <a:pt x="232" y="825"/>
                    <a:pt x="437" y="857"/>
                    <a:pt x="643" y="857"/>
                  </a:cubicBezTo>
                  <a:cubicBezTo>
                    <a:pt x="686" y="857"/>
                    <a:pt x="731" y="855"/>
                    <a:pt x="774" y="853"/>
                  </a:cubicBezTo>
                  <a:cubicBezTo>
                    <a:pt x="804" y="851"/>
                    <a:pt x="836" y="847"/>
                    <a:pt x="866" y="832"/>
                  </a:cubicBezTo>
                  <a:cubicBezTo>
                    <a:pt x="915" y="806"/>
                    <a:pt x="964" y="742"/>
                    <a:pt x="937" y="585"/>
                  </a:cubicBezTo>
                  <a:lnTo>
                    <a:pt x="1159" y="555"/>
                  </a:lnTo>
                  <a:lnTo>
                    <a:pt x="1185" y="549"/>
                  </a:lnTo>
                  <a:lnTo>
                    <a:pt x="1153" y="365"/>
                  </a:lnTo>
                  <a:lnTo>
                    <a:pt x="1153" y="365"/>
                  </a:lnTo>
                  <a:cubicBezTo>
                    <a:pt x="1155" y="365"/>
                    <a:pt x="1158" y="365"/>
                    <a:pt x="1160" y="365"/>
                  </a:cubicBezTo>
                  <a:cubicBezTo>
                    <a:pt x="1236" y="365"/>
                    <a:pt x="1297" y="296"/>
                    <a:pt x="1314" y="232"/>
                  </a:cubicBezTo>
                  <a:cubicBezTo>
                    <a:pt x="1333" y="161"/>
                    <a:pt x="1318" y="86"/>
                    <a:pt x="1305" y="26"/>
                  </a:cubicBezTo>
                  <a:lnTo>
                    <a:pt x="1299" y="3"/>
                  </a:lnTo>
                  <a:lnTo>
                    <a:pt x="1275" y="5"/>
                  </a:lnTo>
                  <a:cubicBezTo>
                    <a:pt x="1260" y="6"/>
                    <a:pt x="1246" y="7"/>
                    <a:pt x="1231" y="7"/>
                  </a:cubicBezTo>
                  <a:cubicBezTo>
                    <a:pt x="1207" y="7"/>
                    <a:pt x="1183" y="5"/>
                    <a:pt x="1159" y="3"/>
                  </a:cubicBezTo>
                  <a:cubicBezTo>
                    <a:pt x="1134" y="3"/>
                    <a:pt x="1108" y="0"/>
                    <a:pt x="10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297"/>
            <p:cNvSpPr/>
            <p:nvPr/>
          </p:nvSpPr>
          <p:spPr>
            <a:xfrm>
              <a:off x="7051465" y="2505757"/>
              <a:ext cx="132073" cy="93997"/>
            </a:xfrm>
            <a:custGeom>
              <a:rect b="b" l="l" r="r" t="t"/>
              <a:pathLst>
                <a:path extrusionOk="0" h="3308" w="4648">
                  <a:moveTo>
                    <a:pt x="1451" y="0"/>
                  </a:moveTo>
                  <a:cubicBezTo>
                    <a:pt x="1392" y="0"/>
                    <a:pt x="1333" y="14"/>
                    <a:pt x="1281" y="46"/>
                  </a:cubicBezTo>
                  <a:cubicBezTo>
                    <a:pt x="1273" y="168"/>
                    <a:pt x="1374" y="267"/>
                    <a:pt x="1449" y="363"/>
                  </a:cubicBezTo>
                  <a:cubicBezTo>
                    <a:pt x="1526" y="460"/>
                    <a:pt x="1577" y="614"/>
                    <a:pt x="1483" y="693"/>
                  </a:cubicBezTo>
                  <a:cubicBezTo>
                    <a:pt x="1444" y="727"/>
                    <a:pt x="1389" y="736"/>
                    <a:pt x="1346" y="764"/>
                  </a:cubicBezTo>
                  <a:cubicBezTo>
                    <a:pt x="1215" y="841"/>
                    <a:pt x="1213" y="1027"/>
                    <a:pt x="1234" y="1177"/>
                  </a:cubicBezTo>
                  <a:cubicBezTo>
                    <a:pt x="1258" y="1340"/>
                    <a:pt x="1290" y="1505"/>
                    <a:pt x="1260" y="1666"/>
                  </a:cubicBezTo>
                  <a:cubicBezTo>
                    <a:pt x="1230" y="1826"/>
                    <a:pt x="1119" y="1985"/>
                    <a:pt x="958" y="2017"/>
                  </a:cubicBezTo>
                  <a:cubicBezTo>
                    <a:pt x="934" y="2022"/>
                    <a:pt x="909" y="2023"/>
                    <a:pt x="884" y="2023"/>
                  </a:cubicBezTo>
                  <a:cubicBezTo>
                    <a:pt x="821" y="2023"/>
                    <a:pt x="757" y="2013"/>
                    <a:pt x="694" y="2013"/>
                  </a:cubicBezTo>
                  <a:cubicBezTo>
                    <a:pt x="690" y="2013"/>
                    <a:pt x="686" y="2013"/>
                    <a:pt x="681" y="2013"/>
                  </a:cubicBezTo>
                  <a:cubicBezTo>
                    <a:pt x="589" y="2015"/>
                    <a:pt x="484" y="2058"/>
                    <a:pt x="463" y="2148"/>
                  </a:cubicBezTo>
                  <a:cubicBezTo>
                    <a:pt x="452" y="2189"/>
                    <a:pt x="461" y="2229"/>
                    <a:pt x="452" y="2270"/>
                  </a:cubicBezTo>
                  <a:cubicBezTo>
                    <a:pt x="412" y="2463"/>
                    <a:pt x="54" y="2426"/>
                    <a:pt x="9" y="2617"/>
                  </a:cubicBezTo>
                  <a:cubicBezTo>
                    <a:pt x="0" y="2761"/>
                    <a:pt x="157" y="2848"/>
                    <a:pt x="270" y="2936"/>
                  </a:cubicBezTo>
                  <a:cubicBezTo>
                    <a:pt x="384" y="3024"/>
                    <a:pt x="450" y="3234"/>
                    <a:pt x="315" y="3286"/>
                  </a:cubicBezTo>
                  <a:cubicBezTo>
                    <a:pt x="351" y="3301"/>
                    <a:pt x="390" y="3308"/>
                    <a:pt x="429" y="3308"/>
                  </a:cubicBezTo>
                  <a:cubicBezTo>
                    <a:pt x="562" y="3308"/>
                    <a:pt x="697" y="3226"/>
                    <a:pt x="733" y="3099"/>
                  </a:cubicBezTo>
                  <a:cubicBezTo>
                    <a:pt x="779" y="2945"/>
                    <a:pt x="645" y="2764"/>
                    <a:pt x="489" y="2764"/>
                  </a:cubicBezTo>
                  <a:cubicBezTo>
                    <a:pt x="478" y="2764"/>
                    <a:pt x="468" y="2765"/>
                    <a:pt x="457" y="2767"/>
                  </a:cubicBezTo>
                  <a:cubicBezTo>
                    <a:pt x="482" y="2572"/>
                    <a:pt x="675" y="2433"/>
                    <a:pt x="868" y="2405"/>
                  </a:cubicBezTo>
                  <a:cubicBezTo>
                    <a:pt x="907" y="2399"/>
                    <a:pt x="946" y="2396"/>
                    <a:pt x="984" y="2396"/>
                  </a:cubicBezTo>
                  <a:cubicBezTo>
                    <a:pt x="1140" y="2396"/>
                    <a:pt x="1295" y="2439"/>
                    <a:pt x="1446" y="2482"/>
                  </a:cubicBezTo>
                  <a:cubicBezTo>
                    <a:pt x="1641" y="2538"/>
                    <a:pt x="1849" y="2602"/>
                    <a:pt x="1984" y="2752"/>
                  </a:cubicBezTo>
                  <a:cubicBezTo>
                    <a:pt x="2044" y="2821"/>
                    <a:pt x="2091" y="2908"/>
                    <a:pt x="2177" y="2941"/>
                  </a:cubicBezTo>
                  <a:cubicBezTo>
                    <a:pt x="2199" y="2949"/>
                    <a:pt x="2222" y="2953"/>
                    <a:pt x="2244" y="2953"/>
                  </a:cubicBezTo>
                  <a:cubicBezTo>
                    <a:pt x="2363" y="2953"/>
                    <a:pt x="2476" y="2842"/>
                    <a:pt x="2530" y="2724"/>
                  </a:cubicBezTo>
                  <a:cubicBezTo>
                    <a:pt x="2595" y="2587"/>
                    <a:pt x="2623" y="2426"/>
                    <a:pt x="2734" y="2321"/>
                  </a:cubicBezTo>
                  <a:cubicBezTo>
                    <a:pt x="2944" y="2124"/>
                    <a:pt x="3295" y="2246"/>
                    <a:pt x="3563" y="2144"/>
                  </a:cubicBezTo>
                  <a:cubicBezTo>
                    <a:pt x="3788" y="2056"/>
                    <a:pt x="3927" y="1792"/>
                    <a:pt x="3874" y="1557"/>
                  </a:cubicBezTo>
                  <a:cubicBezTo>
                    <a:pt x="4202" y="1522"/>
                    <a:pt x="4506" y="1306"/>
                    <a:pt x="4647" y="1006"/>
                  </a:cubicBezTo>
                  <a:lnTo>
                    <a:pt x="4647" y="1006"/>
                  </a:lnTo>
                  <a:cubicBezTo>
                    <a:pt x="4223" y="1055"/>
                    <a:pt x="3799" y="1122"/>
                    <a:pt x="3381" y="1207"/>
                  </a:cubicBezTo>
                  <a:cubicBezTo>
                    <a:pt x="3289" y="1226"/>
                    <a:pt x="3188" y="1243"/>
                    <a:pt x="3092" y="1243"/>
                  </a:cubicBezTo>
                  <a:cubicBezTo>
                    <a:pt x="2961" y="1243"/>
                    <a:pt x="2839" y="1212"/>
                    <a:pt x="2758" y="1115"/>
                  </a:cubicBezTo>
                  <a:cubicBezTo>
                    <a:pt x="2734" y="1087"/>
                    <a:pt x="2715" y="1053"/>
                    <a:pt x="2683" y="1036"/>
                  </a:cubicBezTo>
                  <a:cubicBezTo>
                    <a:pt x="2658" y="1022"/>
                    <a:pt x="2630" y="1019"/>
                    <a:pt x="2602" y="1019"/>
                  </a:cubicBezTo>
                  <a:cubicBezTo>
                    <a:pt x="2582" y="1019"/>
                    <a:pt x="2562" y="1021"/>
                    <a:pt x="2542" y="1021"/>
                  </a:cubicBezTo>
                  <a:cubicBezTo>
                    <a:pt x="2512" y="1021"/>
                    <a:pt x="2482" y="1017"/>
                    <a:pt x="2458" y="999"/>
                  </a:cubicBezTo>
                  <a:cubicBezTo>
                    <a:pt x="2445" y="749"/>
                    <a:pt x="2228" y="524"/>
                    <a:pt x="1978" y="500"/>
                  </a:cubicBezTo>
                  <a:cubicBezTo>
                    <a:pt x="1941" y="498"/>
                    <a:pt x="1903" y="496"/>
                    <a:pt x="1877" y="470"/>
                  </a:cubicBezTo>
                  <a:cubicBezTo>
                    <a:pt x="1851" y="442"/>
                    <a:pt x="1853" y="397"/>
                    <a:pt x="1853" y="359"/>
                  </a:cubicBezTo>
                  <a:cubicBezTo>
                    <a:pt x="1850" y="158"/>
                    <a:pt x="1647" y="0"/>
                    <a:pt x="14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297"/>
            <p:cNvSpPr/>
            <p:nvPr/>
          </p:nvSpPr>
          <p:spPr>
            <a:xfrm>
              <a:off x="7050726" y="2504990"/>
              <a:ext cx="134090" cy="95531"/>
            </a:xfrm>
            <a:custGeom>
              <a:rect b="b" l="l" r="r" t="t"/>
              <a:pathLst>
                <a:path extrusionOk="0" h="3362" w="4719">
                  <a:moveTo>
                    <a:pt x="1477" y="54"/>
                  </a:moveTo>
                  <a:cubicBezTo>
                    <a:pt x="1652" y="54"/>
                    <a:pt x="1849" y="195"/>
                    <a:pt x="1854" y="386"/>
                  </a:cubicBezTo>
                  <a:lnTo>
                    <a:pt x="1854" y="401"/>
                  </a:lnTo>
                  <a:cubicBezTo>
                    <a:pt x="1854" y="439"/>
                    <a:pt x="1854" y="482"/>
                    <a:pt x="1884" y="514"/>
                  </a:cubicBezTo>
                  <a:cubicBezTo>
                    <a:pt x="1914" y="547"/>
                    <a:pt x="1957" y="551"/>
                    <a:pt x="1993" y="555"/>
                  </a:cubicBezTo>
                  <a:lnTo>
                    <a:pt x="2002" y="555"/>
                  </a:lnTo>
                  <a:cubicBezTo>
                    <a:pt x="2239" y="577"/>
                    <a:pt x="2443" y="791"/>
                    <a:pt x="2456" y="1029"/>
                  </a:cubicBezTo>
                  <a:lnTo>
                    <a:pt x="2458" y="1041"/>
                  </a:lnTo>
                  <a:lnTo>
                    <a:pt x="2469" y="1050"/>
                  </a:lnTo>
                  <a:cubicBezTo>
                    <a:pt x="2498" y="1071"/>
                    <a:pt x="2529" y="1075"/>
                    <a:pt x="2559" y="1075"/>
                  </a:cubicBezTo>
                  <a:cubicBezTo>
                    <a:pt x="2573" y="1075"/>
                    <a:pt x="2586" y="1074"/>
                    <a:pt x="2599" y="1074"/>
                  </a:cubicBezTo>
                  <a:lnTo>
                    <a:pt x="2631" y="1074"/>
                  </a:lnTo>
                  <a:cubicBezTo>
                    <a:pt x="2659" y="1074"/>
                    <a:pt x="2679" y="1076"/>
                    <a:pt x="2696" y="1086"/>
                  </a:cubicBezTo>
                  <a:cubicBezTo>
                    <a:pt x="2715" y="1097"/>
                    <a:pt x="2730" y="1116"/>
                    <a:pt x="2745" y="1136"/>
                  </a:cubicBezTo>
                  <a:cubicBezTo>
                    <a:pt x="2751" y="1144"/>
                    <a:pt x="2758" y="1153"/>
                    <a:pt x="2764" y="1159"/>
                  </a:cubicBezTo>
                  <a:cubicBezTo>
                    <a:pt x="2841" y="1251"/>
                    <a:pt x="2957" y="1296"/>
                    <a:pt x="3118" y="1296"/>
                  </a:cubicBezTo>
                  <a:cubicBezTo>
                    <a:pt x="3221" y="1296"/>
                    <a:pt x="3330" y="1277"/>
                    <a:pt x="3411" y="1260"/>
                  </a:cubicBezTo>
                  <a:cubicBezTo>
                    <a:pt x="3812" y="1181"/>
                    <a:pt x="4219" y="1114"/>
                    <a:pt x="4626" y="1065"/>
                  </a:cubicBezTo>
                  <a:lnTo>
                    <a:pt x="4626" y="1065"/>
                  </a:lnTo>
                  <a:cubicBezTo>
                    <a:pt x="4483" y="1333"/>
                    <a:pt x="4200" y="1526"/>
                    <a:pt x="3896" y="1558"/>
                  </a:cubicBezTo>
                  <a:lnTo>
                    <a:pt x="3866" y="1560"/>
                  </a:lnTo>
                  <a:lnTo>
                    <a:pt x="3872" y="1590"/>
                  </a:lnTo>
                  <a:cubicBezTo>
                    <a:pt x="3926" y="1811"/>
                    <a:pt x="3791" y="2063"/>
                    <a:pt x="3581" y="2145"/>
                  </a:cubicBezTo>
                  <a:cubicBezTo>
                    <a:pt x="3473" y="2188"/>
                    <a:pt x="3349" y="2190"/>
                    <a:pt x="3229" y="2194"/>
                  </a:cubicBezTo>
                  <a:cubicBezTo>
                    <a:pt x="3054" y="2201"/>
                    <a:pt x="2871" y="2207"/>
                    <a:pt x="2741" y="2329"/>
                  </a:cubicBezTo>
                  <a:cubicBezTo>
                    <a:pt x="2659" y="2406"/>
                    <a:pt x="2621" y="2513"/>
                    <a:pt x="2582" y="2614"/>
                  </a:cubicBezTo>
                  <a:cubicBezTo>
                    <a:pt x="2567" y="2657"/>
                    <a:pt x="2550" y="2700"/>
                    <a:pt x="2531" y="2740"/>
                  </a:cubicBezTo>
                  <a:cubicBezTo>
                    <a:pt x="2484" y="2845"/>
                    <a:pt x="2376" y="2953"/>
                    <a:pt x="2269" y="2953"/>
                  </a:cubicBezTo>
                  <a:cubicBezTo>
                    <a:pt x="2250" y="2953"/>
                    <a:pt x="2231" y="2948"/>
                    <a:pt x="2212" y="2942"/>
                  </a:cubicBezTo>
                  <a:cubicBezTo>
                    <a:pt x="2156" y="2920"/>
                    <a:pt x="2117" y="2871"/>
                    <a:pt x="2074" y="2818"/>
                  </a:cubicBezTo>
                  <a:cubicBezTo>
                    <a:pt x="2059" y="2798"/>
                    <a:pt x="2044" y="2779"/>
                    <a:pt x="2029" y="2762"/>
                  </a:cubicBezTo>
                  <a:cubicBezTo>
                    <a:pt x="1886" y="2599"/>
                    <a:pt x="1661" y="2535"/>
                    <a:pt x="1481" y="2483"/>
                  </a:cubicBezTo>
                  <a:cubicBezTo>
                    <a:pt x="1335" y="2443"/>
                    <a:pt x="1172" y="2396"/>
                    <a:pt x="1007" y="2396"/>
                  </a:cubicBezTo>
                  <a:cubicBezTo>
                    <a:pt x="967" y="2396"/>
                    <a:pt x="928" y="2400"/>
                    <a:pt x="890" y="2404"/>
                  </a:cubicBezTo>
                  <a:cubicBezTo>
                    <a:pt x="697" y="2434"/>
                    <a:pt x="485" y="2575"/>
                    <a:pt x="455" y="2790"/>
                  </a:cubicBezTo>
                  <a:lnTo>
                    <a:pt x="450" y="2826"/>
                  </a:lnTo>
                  <a:lnTo>
                    <a:pt x="487" y="2820"/>
                  </a:lnTo>
                  <a:cubicBezTo>
                    <a:pt x="496" y="2818"/>
                    <a:pt x="506" y="2817"/>
                    <a:pt x="515" y="2817"/>
                  </a:cubicBezTo>
                  <a:cubicBezTo>
                    <a:pt x="579" y="2817"/>
                    <a:pt x="643" y="2854"/>
                    <a:pt x="688" y="2914"/>
                  </a:cubicBezTo>
                  <a:cubicBezTo>
                    <a:pt x="735" y="2976"/>
                    <a:pt x="752" y="3053"/>
                    <a:pt x="733" y="3120"/>
                  </a:cubicBezTo>
                  <a:cubicBezTo>
                    <a:pt x="701" y="3229"/>
                    <a:pt x="585" y="3308"/>
                    <a:pt x="455" y="3308"/>
                  </a:cubicBezTo>
                  <a:cubicBezTo>
                    <a:pt x="438" y="3308"/>
                    <a:pt x="420" y="3306"/>
                    <a:pt x="403" y="3304"/>
                  </a:cubicBezTo>
                  <a:cubicBezTo>
                    <a:pt x="423" y="3283"/>
                    <a:pt x="435" y="3257"/>
                    <a:pt x="440" y="3225"/>
                  </a:cubicBezTo>
                  <a:cubicBezTo>
                    <a:pt x="455" y="3133"/>
                    <a:pt x="397" y="3008"/>
                    <a:pt x="311" y="2942"/>
                  </a:cubicBezTo>
                  <a:cubicBezTo>
                    <a:pt x="294" y="2929"/>
                    <a:pt x="275" y="2914"/>
                    <a:pt x="255" y="2899"/>
                  </a:cubicBezTo>
                  <a:cubicBezTo>
                    <a:pt x="157" y="2828"/>
                    <a:pt x="56" y="2753"/>
                    <a:pt x="60" y="2650"/>
                  </a:cubicBezTo>
                  <a:cubicBezTo>
                    <a:pt x="80" y="2569"/>
                    <a:pt x="172" y="2533"/>
                    <a:pt x="268" y="2496"/>
                  </a:cubicBezTo>
                  <a:cubicBezTo>
                    <a:pt x="373" y="2456"/>
                    <a:pt x="483" y="2413"/>
                    <a:pt x="506" y="2301"/>
                  </a:cubicBezTo>
                  <a:cubicBezTo>
                    <a:pt x="510" y="2280"/>
                    <a:pt x="510" y="2258"/>
                    <a:pt x="510" y="2237"/>
                  </a:cubicBezTo>
                  <a:cubicBezTo>
                    <a:pt x="510" y="2218"/>
                    <a:pt x="510" y="2198"/>
                    <a:pt x="515" y="2181"/>
                  </a:cubicBezTo>
                  <a:cubicBezTo>
                    <a:pt x="532" y="2104"/>
                    <a:pt x="628" y="2068"/>
                    <a:pt x="707" y="2066"/>
                  </a:cubicBezTo>
                  <a:lnTo>
                    <a:pt x="718" y="2066"/>
                  </a:lnTo>
                  <a:cubicBezTo>
                    <a:pt x="750" y="2066"/>
                    <a:pt x="782" y="2070"/>
                    <a:pt x="812" y="2072"/>
                  </a:cubicBezTo>
                  <a:cubicBezTo>
                    <a:pt x="846" y="2074"/>
                    <a:pt x="880" y="2077"/>
                    <a:pt x="912" y="2077"/>
                  </a:cubicBezTo>
                  <a:cubicBezTo>
                    <a:pt x="940" y="2077"/>
                    <a:pt x="966" y="2075"/>
                    <a:pt x="990" y="2070"/>
                  </a:cubicBezTo>
                  <a:cubicBezTo>
                    <a:pt x="1170" y="2036"/>
                    <a:pt x="1282" y="1858"/>
                    <a:pt x="1312" y="1697"/>
                  </a:cubicBezTo>
                  <a:cubicBezTo>
                    <a:pt x="1340" y="1549"/>
                    <a:pt x="1316" y="1399"/>
                    <a:pt x="1295" y="1254"/>
                  </a:cubicBezTo>
                  <a:lnTo>
                    <a:pt x="1286" y="1200"/>
                  </a:lnTo>
                  <a:cubicBezTo>
                    <a:pt x="1258" y="999"/>
                    <a:pt x="1290" y="870"/>
                    <a:pt x="1385" y="814"/>
                  </a:cubicBezTo>
                  <a:cubicBezTo>
                    <a:pt x="1402" y="804"/>
                    <a:pt x="1419" y="797"/>
                    <a:pt x="1438" y="789"/>
                  </a:cubicBezTo>
                  <a:cubicBezTo>
                    <a:pt x="1468" y="776"/>
                    <a:pt x="1500" y="763"/>
                    <a:pt x="1528" y="742"/>
                  </a:cubicBezTo>
                  <a:cubicBezTo>
                    <a:pt x="1629" y="654"/>
                    <a:pt x="1588" y="489"/>
                    <a:pt x="1496" y="373"/>
                  </a:cubicBezTo>
                  <a:cubicBezTo>
                    <a:pt x="1485" y="358"/>
                    <a:pt x="1472" y="343"/>
                    <a:pt x="1460" y="330"/>
                  </a:cubicBezTo>
                  <a:cubicBezTo>
                    <a:pt x="1397" y="253"/>
                    <a:pt x="1333" y="176"/>
                    <a:pt x="1335" y="88"/>
                  </a:cubicBezTo>
                  <a:cubicBezTo>
                    <a:pt x="1378" y="65"/>
                    <a:pt x="1425" y="54"/>
                    <a:pt x="1477" y="54"/>
                  </a:cubicBezTo>
                  <a:close/>
                  <a:moveTo>
                    <a:pt x="1477" y="0"/>
                  </a:moveTo>
                  <a:cubicBezTo>
                    <a:pt x="1410" y="0"/>
                    <a:pt x="1348" y="17"/>
                    <a:pt x="1295" y="50"/>
                  </a:cubicBezTo>
                  <a:lnTo>
                    <a:pt x="1284" y="56"/>
                  </a:lnTo>
                  <a:lnTo>
                    <a:pt x="1282" y="71"/>
                  </a:lnTo>
                  <a:cubicBezTo>
                    <a:pt x="1273" y="184"/>
                    <a:pt x="1350" y="279"/>
                    <a:pt x="1419" y="362"/>
                  </a:cubicBezTo>
                  <a:cubicBezTo>
                    <a:pt x="1432" y="377"/>
                    <a:pt x="1442" y="392"/>
                    <a:pt x="1455" y="407"/>
                  </a:cubicBezTo>
                  <a:cubicBezTo>
                    <a:pt x="1513" y="482"/>
                    <a:pt x="1577" y="628"/>
                    <a:pt x="1492" y="701"/>
                  </a:cubicBezTo>
                  <a:cubicBezTo>
                    <a:pt x="1472" y="718"/>
                    <a:pt x="1447" y="729"/>
                    <a:pt x="1419" y="739"/>
                  </a:cubicBezTo>
                  <a:cubicBezTo>
                    <a:pt x="1397" y="748"/>
                    <a:pt x="1378" y="757"/>
                    <a:pt x="1357" y="767"/>
                  </a:cubicBezTo>
                  <a:cubicBezTo>
                    <a:pt x="1243" y="836"/>
                    <a:pt x="1202" y="984"/>
                    <a:pt x="1235" y="1209"/>
                  </a:cubicBezTo>
                  <a:lnTo>
                    <a:pt x="1241" y="1260"/>
                  </a:lnTo>
                  <a:cubicBezTo>
                    <a:pt x="1262" y="1401"/>
                    <a:pt x="1286" y="1549"/>
                    <a:pt x="1258" y="1689"/>
                  </a:cubicBezTo>
                  <a:cubicBezTo>
                    <a:pt x="1232" y="1830"/>
                    <a:pt x="1136" y="1986"/>
                    <a:pt x="980" y="2018"/>
                  </a:cubicBezTo>
                  <a:cubicBezTo>
                    <a:pt x="961" y="2022"/>
                    <a:pt x="939" y="2023"/>
                    <a:pt x="916" y="2023"/>
                  </a:cubicBezTo>
                  <a:cubicBezTo>
                    <a:pt x="884" y="2023"/>
                    <a:pt x="850" y="2021"/>
                    <a:pt x="817" y="2018"/>
                  </a:cubicBezTo>
                  <a:cubicBezTo>
                    <a:pt x="785" y="2016"/>
                    <a:pt x="752" y="2012"/>
                    <a:pt x="718" y="2012"/>
                  </a:cubicBezTo>
                  <a:lnTo>
                    <a:pt x="707" y="2012"/>
                  </a:lnTo>
                  <a:cubicBezTo>
                    <a:pt x="603" y="2016"/>
                    <a:pt x="487" y="2063"/>
                    <a:pt x="463" y="2168"/>
                  </a:cubicBezTo>
                  <a:cubicBezTo>
                    <a:pt x="457" y="2192"/>
                    <a:pt x="457" y="2216"/>
                    <a:pt x="457" y="2237"/>
                  </a:cubicBezTo>
                  <a:cubicBezTo>
                    <a:pt x="457" y="2256"/>
                    <a:pt x="457" y="2273"/>
                    <a:pt x="453" y="2291"/>
                  </a:cubicBezTo>
                  <a:cubicBezTo>
                    <a:pt x="435" y="2374"/>
                    <a:pt x="345" y="2408"/>
                    <a:pt x="249" y="2447"/>
                  </a:cubicBezTo>
                  <a:cubicBezTo>
                    <a:pt x="144" y="2488"/>
                    <a:pt x="35" y="2528"/>
                    <a:pt x="9" y="2642"/>
                  </a:cubicBezTo>
                  <a:cubicBezTo>
                    <a:pt x="0" y="2779"/>
                    <a:pt x="120" y="2867"/>
                    <a:pt x="223" y="2944"/>
                  </a:cubicBezTo>
                  <a:cubicBezTo>
                    <a:pt x="243" y="2957"/>
                    <a:pt x="262" y="2970"/>
                    <a:pt x="279" y="2985"/>
                  </a:cubicBezTo>
                  <a:cubicBezTo>
                    <a:pt x="350" y="3040"/>
                    <a:pt x="399" y="3143"/>
                    <a:pt x="388" y="3216"/>
                  </a:cubicBezTo>
                  <a:cubicBezTo>
                    <a:pt x="382" y="3253"/>
                    <a:pt x="363" y="3276"/>
                    <a:pt x="330" y="3289"/>
                  </a:cubicBezTo>
                  <a:lnTo>
                    <a:pt x="268" y="3313"/>
                  </a:lnTo>
                  <a:lnTo>
                    <a:pt x="330" y="3338"/>
                  </a:lnTo>
                  <a:cubicBezTo>
                    <a:pt x="369" y="3353"/>
                    <a:pt x="412" y="3362"/>
                    <a:pt x="455" y="3362"/>
                  </a:cubicBezTo>
                  <a:cubicBezTo>
                    <a:pt x="607" y="3362"/>
                    <a:pt x="746" y="3265"/>
                    <a:pt x="785" y="3135"/>
                  </a:cubicBezTo>
                  <a:cubicBezTo>
                    <a:pt x="808" y="3051"/>
                    <a:pt x="789" y="2957"/>
                    <a:pt x="731" y="2882"/>
                  </a:cubicBezTo>
                  <a:cubicBezTo>
                    <a:pt x="678" y="2807"/>
                    <a:pt x="596" y="2764"/>
                    <a:pt x="515" y="2764"/>
                  </a:cubicBezTo>
                  <a:cubicBezTo>
                    <a:pt x="555" y="2595"/>
                    <a:pt x="733" y="2483"/>
                    <a:pt x="898" y="2458"/>
                  </a:cubicBezTo>
                  <a:cubicBezTo>
                    <a:pt x="932" y="2451"/>
                    <a:pt x="971" y="2449"/>
                    <a:pt x="1007" y="2449"/>
                  </a:cubicBezTo>
                  <a:cubicBezTo>
                    <a:pt x="1164" y="2449"/>
                    <a:pt x="1325" y="2496"/>
                    <a:pt x="1466" y="2535"/>
                  </a:cubicBezTo>
                  <a:cubicBezTo>
                    <a:pt x="1639" y="2586"/>
                    <a:pt x="1856" y="2646"/>
                    <a:pt x="1989" y="2798"/>
                  </a:cubicBezTo>
                  <a:cubicBezTo>
                    <a:pt x="2004" y="2815"/>
                    <a:pt x="2019" y="2833"/>
                    <a:pt x="2034" y="2850"/>
                  </a:cubicBezTo>
                  <a:cubicBezTo>
                    <a:pt x="2077" y="2908"/>
                    <a:pt x="2124" y="2965"/>
                    <a:pt x="2192" y="2991"/>
                  </a:cubicBezTo>
                  <a:cubicBezTo>
                    <a:pt x="2218" y="3002"/>
                    <a:pt x="2244" y="3006"/>
                    <a:pt x="2269" y="3006"/>
                  </a:cubicBezTo>
                  <a:cubicBezTo>
                    <a:pt x="2406" y="3006"/>
                    <a:pt x="2526" y="2880"/>
                    <a:pt x="2580" y="2764"/>
                  </a:cubicBezTo>
                  <a:cubicBezTo>
                    <a:pt x="2599" y="2721"/>
                    <a:pt x="2616" y="2676"/>
                    <a:pt x="2631" y="2633"/>
                  </a:cubicBezTo>
                  <a:cubicBezTo>
                    <a:pt x="2670" y="2533"/>
                    <a:pt x="2706" y="2436"/>
                    <a:pt x="2779" y="2368"/>
                  </a:cubicBezTo>
                  <a:cubicBezTo>
                    <a:pt x="2893" y="2258"/>
                    <a:pt x="3058" y="2254"/>
                    <a:pt x="3231" y="2248"/>
                  </a:cubicBezTo>
                  <a:cubicBezTo>
                    <a:pt x="3356" y="2243"/>
                    <a:pt x="3484" y="2239"/>
                    <a:pt x="3600" y="2196"/>
                  </a:cubicBezTo>
                  <a:cubicBezTo>
                    <a:pt x="3829" y="2106"/>
                    <a:pt x="3973" y="1847"/>
                    <a:pt x="3930" y="1607"/>
                  </a:cubicBezTo>
                  <a:cubicBezTo>
                    <a:pt x="4258" y="1562"/>
                    <a:pt x="4558" y="1344"/>
                    <a:pt x="4697" y="1044"/>
                  </a:cubicBezTo>
                  <a:lnTo>
                    <a:pt x="4718" y="1001"/>
                  </a:lnTo>
                  <a:lnTo>
                    <a:pt x="4669" y="1005"/>
                  </a:lnTo>
                  <a:cubicBezTo>
                    <a:pt x="4245" y="1056"/>
                    <a:pt x="3818" y="1123"/>
                    <a:pt x="3401" y="1209"/>
                  </a:cubicBezTo>
                  <a:cubicBezTo>
                    <a:pt x="3321" y="1226"/>
                    <a:pt x="3216" y="1243"/>
                    <a:pt x="3118" y="1243"/>
                  </a:cubicBezTo>
                  <a:cubicBezTo>
                    <a:pt x="2974" y="1243"/>
                    <a:pt x="2871" y="1204"/>
                    <a:pt x="2805" y="1125"/>
                  </a:cubicBezTo>
                  <a:cubicBezTo>
                    <a:pt x="2799" y="1119"/>
                    <a:pt x="2794" y="1112"/>
                    <a:pt x="2788" y="1104"/>
                  </a:cubicBezTo>
                  <a:cubicBezTo>
                    <a:pt x="2771" y="1080"/>
                    <a:pt x="2751" y="1054"/>
                    <a:pt x="2721" y="1039"/>
                  </a:cubicBezTo>
                  <a:cubicBezTo>
                    <a:pt x="2691" y="1022"/>
                    <a:pt x="2657" y="1020"/>
                    <a:pt x="2631" y="1020"/>
                  </a:cubicBezTo>
                  <a:lnTo>
                    <a:pt x="2597" y="1020"/>
                  </a:lnTo>
                  <a:cubicBezTo>
                    <a:pt x="2589" y="1021"/>
                    <a:pt x="2580" y="1021"/>
                    <a:pt x="2572" y="1021"/>
                  </a:cubicBezTo>
                  <a:cubicBezTo>
                    <a:pt x="2546" y="1021"/>
                    <a:pt x="2524" y="1018"/>
                    <a:pt x="2509" y="1011"/>
                  </a:cubicBezTo>
                  <a:cubicBezTo>
                    <a:pt x="2488" y="752"/>
                    <a:pt x="2265" y="525"/>
                    <a:pt x="2006" y="502"/>
                  </a:cubicBezTo>
                  <a:lnTo>
                    <a:pt x="1997" y="502"/>
                  </a:lnTo>
                  <a:cubicBezTo>
                    <a:pt x="1969" y="497"/>
                    <a:pt x="1939" y="495"/>
                    <a:pt x="1922" y="478"/>
                  </a:cubicBezTo>
                  <a:cubicBezTo>
                    <a:pt x="1907" y="461"/>
                    <a:pt x="1907" y="433"/>
                    <a:pt x="1907" y="401"/>
                  </a:cubicBezTo>
                  <a:lnTo>
                    <a:pt x="1907" y="386"/>
                  </a:lnTo>
                  <a:cubicBezTo>
                    <a:pt x="1901" y="159"/>
                    <a:pt x="1676" y="0"/>
                    <a:pt x="1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297"/>
            <p:cNvSpPr/>
            <p:nvPr/>
          </p:nvSpPr>
          <p:spPr>
            <a:xfrm>
              <a:off x="6850326" y="2794776"/>
              <a:ext cx="50323" cy="61945"/>
            </a:xfrm>
            <a:custGeom>
              <a:rect b="b" l="l" r="r" t="t"/>
              <a:pathLst>
                <a:path extrusionOk="0" h="2180" w="1771">
                  <a:moveTo>
                    <a:pt x="858" y="0"/>
                  </a:moveTo>
                  <a:cubicBezTo>
                    <a:pt x="823" y="0"/>
                    <a:pt x="789" y="1"/>
                    <a:pt x="755" y="2"/>
                  </a:cubicBezTo>
                  <a:cubicBezTo>
                    <a:pt x="669" y="4"/>
                    <a:pt x="579" y="6"/>
                    <a:pt x="504" y="47"/>
                  </a:cubicBezTo>
                  <a:cubicBezTo>
                    <a:pt x="360" y="124"/>
                    <a:pt x="317" y="304"/>
                    <a:pt x="228" y="439"/>
                  </a:cubicBezTo>
                  <a:cubicBezTo>
                    <a:pt x="142" y="565"/>
                    <a:pt x="0" y="700"/>
                    <a:pt x="63" y="839"/>
                  </a:cubicBezTo>
                  <a:cubicBezTo>
                    <a:pt x="91" y="904"/>
                    <a:pt x="162" y="941"/>
                    <a:pt x="233" y="941"/>
                  </a:cubicBezTo>
                  <a:cubicBezTo>
                    <a:pt x="254" y="941"/>
                    <a:pt x="274" y="938"/>
                    <a:pt x="294" y="931"/>
                  </a:cubicBezTo>
                  <a:cubicBezTo>
                    <a:pt x="382" y="901"/>
                    <a:pt x="442" y="816"/>
                    <a:pt x="457" y="726"/>
                  </a:cubicBezTo>
                  <a:cubicBezTo>
                    <a:pt x="461" y="698"/>
                    <a:pt x="461" y="670"/>
                    <a:pt x="482" y="651"/>
                  </a:cubicBezTo>
                  <a:cubicBezTo>
                    <a:pt x="497" y="638"/>
                    <a:pt x="521" y="634"/>
                    <a:pt x="545" y="634"/>
                  </a:cubicBezTo>
                  <a:cubicBezTo>
                    <a:pt x="565" y="632"/>
                    <a:pt x="586" y="631"/>
                    <a:pt x="607" y="631"/>
                  </a:cubicBezTo>
                  <a:cubicBezTo>
                    <a:pt x="676" y="631"/>
                    <a:pt x="746" y="643"/>
                    <a:pt x="787" y="696"/>
                  </a:cubicBezTo>
                  <a:cubicBezTo>
                    <a:pt x="823" y="743"/>
                    <a:pt x="825" y="805"/>
                    <a:pt x="825" y="863"/>
                  </a:cubicBezTo>
                  <a:cubicBezTo>
                    <a:pt x="827" y="979"/>
                    <a:pt x="827" y="1101"/>
                    <a:pt x="778" y="1206"/>
                  </a:cubicBezTo>
                  <a:cubicBezTo>
                    <a:pt x="736" y="1299"/>
                    <a:pt x="642" y="1377"/>
                    <a:pt x="542" y="1377"/>
                  </a:cubicBezTo>
                  <a:cubicBezTo>
                    <a:pt x="530" y="1377"/>
                    <a:pt x="517" y="1375"/>
                    <a:pt x="504" y="1373"/>
                  </a:cubicBezTo>
                  <a:lnTo>
                    <a:pt x="504" y="1373"/>
                  </a:lnTo>
                  <a:lnTo>
                    <a:pt x="600" y="2078"/>
                  </a:lnTo>
                  <a:cubicBezTo>
                    <a:pt x="605" y="2105"/>
                    <a:pt x="611" y="2140"/>
                    <a:pt x="637" y="2157"/>
                  </a:cubicBezTo>
                  <a:cubicBezTo>
                    <a:pt x="652" y="2168"/>
                    <a:pt x="669" y="2170"/>
                    <a:pt x="688" y="2170"/>
                  </a:cubicBezTo>
                  <a:cubicBezTo>
                    <a:pt x="738" y="2175"/>
                    <a:pt x="789" y="2180"/>
                    <a:pt x="840" y="2180"/>
                  </a:cubicBezTo>
                  <a:cubicBezTo>
                    <a:pt x="913" y="2180"/>
                    <a:pt x="985" y="2170"/>
                    <a:pt x="1048" y="2135"/>
                  </a:cubicBezTo>
                  <a:cubicBezTo>
                    <a:pt x="1204" y="2050"/>
                    <a:pt x="1254" y="1851"/>
                    <a:pt x="1269" y="1673"/>
                  </a:cubicBezTo>
                  <a:cubicBezTo>
                    <a:pt x="1279" y="1570"/>
                    <a:pt x="1286" y="1458"/>
                    <a:pt x="1350" y="1377"/>
                  </a:cubicBezTo>
                  <a:cubicBezTo>
                    <a:pt x="1387" y="1332"/>
                    <a:pt x="1436" y="1300"/>
                    <a:pt x="1477" y="1261"/>
                  </a:cubicBezTo>
                  <a:cubicBezTo>
                    <a:pt x="1586" y="1161"/>
                    <a:pt x="1642" y="1015"/>
                    <a:pt x="1695" y="876"/>
                  </a:cubicBezTo>
                  <a:cubicBezTo>
                    <a:pt x="1734" y="773"/>
                    <a:pt x="1770" y="646"/>
                    <a:pt x="1699" y="561"/>
                  </a:cubicBezTo>
                  <a:cubicBezTo>
                    <a:pt x="1676" y="533"/>
                    <a:pt x="1642" y="514"/>
                    <a:pt x="1616" y="486"/>
                  </a:cubicBezTo>
                  <a:cubicBezTo>
                    <a:pt x="1556" y="426"/>
                    <a:pt x="1537" y="334"/>
                    <a:pt x="1494" y="259"/>
                  </a:cubicBezTo>
                  <a:cubicBezTo>
                    <a:pt x="1425" y="139"/>
                    <a:pt x="1297" y="64"/>
                    <a:pt x="1164" y="29"/>
                  </a:cubicBezTo>
                  <a:cubicBezTo>
                    <a:pt x="1064" y="5"/>
                    <a:pt x="961" y="0"/>
                    <a:pt x="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297"/>
            <p:cNvSpPr/>
            <p:nvPr/>
          </p:nvSpPr>
          <p:spPr>
            <a:xfrm>
              <a:off x="6849786" y="2794008"/>
              <a:ext cx="51630" cy="63479"/>
            </a:xfrm>
            <a:custGeom>
              <a:rect b="b" l="l" r="r" t="t"/>
              <a:pathLst>
                <a:path extrusionOk="0" h="2234" w="1817">
                  <a:moveTo>
                    <a:pt x="883" y="54"/>
                  </a:moveTo>
                  <a:cubicBezTo>
                    <a:pt x="971" y="54"/>
                    <a:pt x="1074" y="56"/>
                    <a:pt x="1176" y="82"/>
                  </a:cubicBezTo>
                  <a:cubicBezTo>
                    <a:pt x="1318" y="119"/>
                    <a:pt x="1431" y="198"/>
                    <a:pt x="1489" y="299"/>
                  </a:cubicBezTo>
                  <a:cubicBezTo>
                    <a:pt x="1504" y="324"/>
                    <a:pt x="1515" y="352"/>
                    <a:pt x="1528" y="382"/>
                  </a:cubicBezTo>
                  <a:cubicBezTo>
                    <a:pt x="1549" y="433"/>
                    <a:pt x="1573" y="489"/>
                    <a:pt x="1616" y="532"/>
                  </a:cubicBezTo>
                  <a:cubicBezTo>
                    <a:pt x="1628" y="545"/>
                    <a:pt x="1641" y="556"/>
                    <a:pt x="1654" y="566"/>
                  </a:cubicBezTo>
                  <a:cubicBezTo>
                    <a:pt x="1671" y="579"/>
                    <a:pt x="1686" y="590"/>
                    <a:pt x="1697" y="605"/>
                  </a:cubicBezTo>
                  <a:cubicBezTo>
                    <a:pt x="1757" y="680"/>
                    <a:pt x="1727" y="793"/>
                    <a:pt x="1688" y="894"/>
                  </a:cubicBezTo>
                  <a:cubicBezTo>
                    <a:pt x="1641" y="1023"/>
                    <a:pt x="1586" y="1168"/>
                    <a:pt x="1478" y="1267"/>
                  </a:cubicBezTo>
                  <a:cubicBezTo>
                    <a:pt x="1463" y="1282"/>
                    <a:pt x="1448" y="1293"/>
                    <a:pt x="1433" y="1305"/>
                  </a:cubicBezTo>
                  <a:cubicBezTo>
                    <a:pt x="1406" y="1329"/>
                    <a:pt x="1373" y="1355"/>
                    <a:pt x="1348" y="1387"/>
                  </a:cubicBezTo>
                  <a:cubicBezTo>
                    <a:pt x="1283" y="1470"/>
                    <a:pt x="1273" y="1578"/>
                    <a:pt x="1264" y="1680"/>
                  </a:cubicBezTo>
                  <a:lnTo>
                    <a:pt x="1262" y="1698"/>
                  </a:lnTo>
                  <a:cubicBezTo>
                    <a:pt x="1241" y="1929"/>
                    <a:pt x="1172" y="2075"/>
                    <a:pt x="1054" y="2139"/>
                  </a:cubicBezTo>
                  <a:cubicBezTo>
                    <a:pt x="1001" y="2167"/>
                    <a:pt x="939" y="2180"/>
                    <a:pt x="857" y="2180"/>
                  </a:cubicBezTo>
                  <a:cubicBezTo>
                    <a:pt x="808" y="2180"/>
                    <a:pt x="759" y="2175"/>
                    <a:pt x="709" y="2171"/>
                  </a:cubicBezTo>
                  <a:cubicBezTo>
                    <a:pt x="692" y="2169"/>
                    <a:pt x="679" y="2167"/>
                    <a:pt x="671" y="2160"/>
                  </a:cubicBezTo>
                  <a:cubicBezTo>
                    <a:pt x="656" y="2150"/>
                    <a:pt x="651" y="2126"/>
                    <a:pt x="647" y="2100"/>
                  </a:cubicBezTo>
                  <a:lnTo>
                    <a:pt x="553" y="1430"/>
                  </a:lnTo>
                  <a:lnTo>
                    <a:pt x="559" y="1430"/>
                  </a:lnTo>
                  <a:cubicBezTo>
                    <a:pt x="664" y="1430"/>
                    <a:pt x="771" y="1353"/>
                    <a:pt x="823" y="1243"/>
                  </a:cubicBezTo>
                  <a:cubicBezTo>
                    <a:pt x="874" y="1130"/>
                    <a:pt x="872" y="1003"/>
                    <a:pt x="872" y="890"/>
                  </a:cubicBezTo>
                  <a:cubicBezTo>
                    <a:pt x="872" y="823"/>
                    <a:pt x="868" y="757"/>
                    <a:pt x="827" y="706"/>
                  </a:cubicBezTo>
                  <a:cubicBezTo>
                    <a:pt x="774" y="639"/>
                    <a:pt x="686" y="631"/>
                    <a:pt x="624" y="631"/>
                  </a:cubicBezTo>
                  <a:cubicBezTo>
                    <a:pt x="602" y="631"/>
                    <a:pt x="581" y="633"/>
                    <a:pt x="561" y="633"/>
                  </a:cubicBezTo>
                  <a:cubicBezTo>
                    <a:pt x="540" y="635"/>
                    <a:pt x="506" y="637"/>
                    <a:pt x="482" y="658"/>
                  </a:cubicBezTo>
                  <a:cubicBezTo>
                    <a:pt x="459" y="682"/>
                    <a:pt x="454" y="714"/>
                    <a:pt x="450" y="740"/>
                  </a:cubicBezTo>
                  <a:lnTo>
                    <a:pt x="448" y="748"/>
                  </a:lnTo>
                  <a:cubicBezTo>
                    <a:pt x="435" y="834"/>
                    <a:pt x="377" y="907"/>
                    <a:pt x="304" y="933"/>
                  </a:cubicBezTo>
                  <a:cubicBezTo>
                    <a:pt x="289" y="939"/>
                    <a:pt x="270" y="941"/>
                    <a:pt x="253" y="941"/>
                  </a:cubicBezTo>
                  <a:cubicBezTo>
                    <a:pt x="189" y="941"/>
                    <a:pt x="129" y="907"/>
                    <a:pt x="105" y="856"/>
                  </a:cubicBezTo>
                  <a:cubicBezTo>
                    <a:pt x="62" y="757"/>
                    <a:pt x="139" y="654"/>
                    <a:pt x="214" y="556"/>
                  </a:cubicBezTo>
                  <a:cubicBezTo>
                    <a:pt x="232" y="530"/>
                    <a:pt x="251" y="504"/>
                    <a:pt x="268" y="481"/>
                  </a:cubicBezTo>
                  <a:cubicBezTo>
                    <a:pt x="298" y="436"/>
                    <a:pt x="321" y="388"/>
                    <a:pt x="345" y="341"/>
                  </a:cubicBezTo>
                  <a:cubicBezTo>
                    <a:pt x="396" y="241"/>
                    <a:pt x="446" y="144"/>
                    <a:pt x="536" y="97"/>
                  </a:cubicBezTo>
                  <a:cubicBezTo>
                    <a:pt x="606" y="59"/>
                    <a:pt x="694" y="56"/>
                    <a:pt x="774" y="54"/>
                  </a:cubicBezTo>
                  <a:close/>
                  <a:moveTo>
                    <a:pt x="771" y="1"/>
                  </a:moveTo>
                  <a:cubicBezTo>
                    <a:pt x="688" y="3"/>
                    <a:pt x="594" y="5"/>
                    <a:pt x="510" y="50"/>
                  </a:cubicBezTo>
                  <a:cubicBezTo>
                    <a:pt x="405" y="106"/>
                    <a:pt x="351" y="213"/>
                    <a:pt x="298" y="316"/>
                  </a:cubicBezTo>
                  <a:cubicBezTo>
                    <a:pt x="274" y="363"/>
                    <a:pt x="251" y="410"/>
                    <a:pt x="223" y="451"/>
                  </a:cubicBezTo>
                  <a:cubicBezTo>
                    <a:pt x="208" y="474"/>
                    <a:pt x="189" y="498"/>
                    <a:pt x="172" y="523"/>
                  </a:cubicBezTo>
                  <a:cubicBezTo>
                    <a:pt x="90" y="631"/>
                    <a:pt x="0" y="751"/>
                    <a:pt x="56" y="877"/>
                  </a:cubicBezTo>
                  <a:cubicBezTo>
                    <a:pt x="88" y="948"/>
                    <a:pt x="167" y="995"/>
                    <a:pt x="253" y="995"/>
                  </a:cubicBezTo>
                  <a:cubicBezTo>
                    <a:pt x="277" y="995"/>
                    <a:pt x="300" y="991"/>
                    <a:pt x="321" y="984"/>
                  </a:cubicBezTo>
                  <a:cubicBezTo>
                    <a:pt x="414" y="952"/>
                    <a:pt x="484" y="862"/>
                    <a:pt x="501" y="757"/>
                  </a:cubicBezTo>
                  <a:lnTo>
                    <a:pt x="504" y="746"/>
                  </a:lnTo>
                  <a:cubicBezTo>
                    <a:pt x="506" y="727"/>
                    <a:pt x="508" y="708"/>
                    <a:pt x="519" y="699"/>
                  </a:cubicBezTo>
                  <a:cubicBezTo>
                    <a:pt x="527" y="691"/>
                    <a:pt x="546" y="688"/>
                    <a:pt x="564" y="686"/>
                  </a:cubicBezTo>
                  <a:cubicBezTo>
                    <a:pt x="583" y="686"/>
                    <a:pt x="604" y="684"/>
                    <a:pt x="624" y="684"/>
                  </a:cubicBezTo>
                  <a:cubicBezTo>
                    <a:pt x="705" y="684"/>
                    <a:pt x="756" y="701"/>
                    <a:pt x="784" y="740"/>
                  </a:cubicBezTo>
                  <a:cubicBezTo>
                    <a:pt x="814" y="776"/>
                    <a:pt x="819" y="832"/>
                    <a:pt x="819" y="892"/>
                  </a:cubicBezTo>
                  <a:cubicBezTo>
                    <a:pt x="819" y="997"/>
                    <a:pt x="821" y="1119"/>
                    <a:pt x="774" y="1222"/>
                  </a:cubicBezTo>
                  <a:cubicBezTo>
                    <a:pt x="732" y="1313"/>
                    <a:pt x="646" y="1377"/>
                    <a:pt x="560" y="1377"/>
                  </a:cubicBezTo>
                  <a:cubicBezTo>
                    <a:pt x="549" y="1377"/>
                    <a:pt x="538" y="1376"/>
                    <a:pt x="527" y="1374"/>
                  </a:cubicBezTo>
                  <a:lnTo>
                    <a:pt x="491" y="1365"/>
                  </a:lnTo>
                  <a:lnTo>
                    <a:pt x="594" y="2109"/>
                  </a:lnTo>
                  <a:cubicBezTo>
                    <a:pt x="598" y="2135"/>
                    <a:pt x="604" y="2180"/>
                    <a:pt x="639" y="2205"/>
                  </a:cubicBezTo>
                  <a:cubicBezTo>
                    <a:pt x="660" y="2220"/>
                    <a:pt x="686" y="2222"/>
                    <a:pt x="705" y="2225"/>
                  </a:cubicBezTo>
                  <a:cubicBezTo>
                    <a:pt x="754" y="2229"/>
                    <a:pt x="806" y="2233"/>
                    <a:pt x="857" y="2233"/>
                  </a:cubicBezTo>
                  <a:cubicBezTo>
                    <a:pt x="947" y="2233"/>
                    <a:pt x="1018" y="2218"/>
                    <a:pt x="1080" y="2186"/>
                  </a:cubicBezTo>
                  <a:cubicBezTo>
                    <a:pt x="1215" y="2111"/>
                    <a:pt x="1292" y="1953"/>
                    <a:pt x="1316" y="1702"/>
                  </a:cubicBezTo>
                  <a:lnTo>
                    <a:pt x="1318" y="1685"/>
                  </a:lnTo>
                  <a:cubicBezTo>
                    <a:pt x="1326" y="1588"/>
                    <a:pt x="1335" y="1490"/>
                    <a:pt x="1391" y="1419"/>
                  </a:cubicBezTo>
                  <a:cubicBezTo>
                    <a:pt x="1412" y="1393"/>
                    <a:pt x="1440" y="1370"/>
                    <a:pt x="1468" y="1346"/>
                  </a:cubicBezTo>
                  <a:cubicBezTo>
                    <a:pt x="1485" y="1333"/>
                    <a:pt x="1500" y="1320"/>
                    <a:pt x="1515" y="1308"/>
                  </a:cubicBezTo>
                  <a:cubicBezTo>
                    <a:pt x="1631" y="1200"/>
                    <a:pt x="1688" y="1048"/>
                    <a:pt x="1740" y="913"/>
                  </a:cubicBezTo>
                  <a:cubicBezTo>
                    <a:pt x="1781" y="804"/>
                    <a:pt x="1817" y="667"/>
                    <a:pt x="1740" y="571"/>
                  </a:cubicBezTo>
                  <a:cubicBezTo>
                    <a:pt x="1723" y="553"/>
                    <a:pt x="1706" y="538"/>
                    <a:pt x="1688" y="523"/>
                  </a:cubicBezTo>
                  <a:cubicBezTo>
                    <a:pt x="1676" y="515"/>
                    <a:pt x="1665" y="504"/>
                    <a:pt x="1654" y="493"/>
                  </a:cubicBezTo>
                  <a:cubicBezTo>
                    <a:pt x="1618" y="459"/>
                    <a:pt x="1598" y="412"/>
                    <a:pt x="1577" y="361"/>
                  </a:cubicBezTo>
                  <a:cubicBezTo>
                    <a:pt x="1564" y="331"/>
                    <a:pt x="1551" y="301"/>
                    <a:pt x="1536" y="273"/>
                  </a:cubicBezTo>
                  <a:cubicBezTo>
                    <a:pt x="1470" y="157"/>
                    <a:pt x="1348" y="71"/>
                    <a:pt x="1189" y="31"/>
                  </a:cubicBezTo>
                  <a:cubicBezTo>
                    <a:pt x="1082" y="5"/>
                    <a:pt x="973"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297"/>
            <p:cNvSpPr/>
            <p:nvPr/>
          </p:nvSpPr>
          <p:spPr>
            <a:xfrm>
              <a:off x="6906215" y="2775398"/>
              <a:ext cx="48590" cy="43106"/>
            </a:xfrm>
            <a:custGeom>
              <a:rect b="b" l="l" r="r" t="t"/>
              <a:pathLst>
                <a:path extrusionOk="0" h="1517" w="1710">
                  <a:moveTo>
                    <a:pt x="1363" y="0"/>
                  </a:moveTo>
                  <a:cubicBezTo>
                    <a:pt x="1256" y="82"/>
                    <a:pt x="1127" y="137"/>
                    <a:pt x="994" y="161"/>
                  </a:cubicBezTo>
                  <a:cubicBezTo>
                    <a:pt x="936" y="172"/>
                    <a:pt x="870" y="180"/>
                    <a:pt x="831" y="225"/>
                  </a:cubicBezTo>
                  <a:cubicBezTo>
                    <a:pt x="810" y="246"/>
                    <a:pt x="801" y="274"/>
                    <a:pt x="789" y="302"/>
                  </a:cubicBezTo>
                  <a:cubicBezTo>
                    <a:pt x="694" y="516"/>
                    <a:pt x="480" y="660"/>
                    <a:pt x="253" y="722"/>
                  </a:cubicBezTo>
                  <a:cubicBezTo>
                    <a:pt x="180" y="744"/>
                    <a:pt x="101" y="761"/>
                    <a:pt x="52" y="819"/>
                  </a:cubicBezTo>
                  <a:cubicBezTo>
                    <a:pt x="0" y="883"/>
                    <a:pt x="4" y="975"/>
                    <a:pt x="13" y="1058"/>
                  </a:cubicBezTo>
                  <a:cubicBezTo>
                    <a:pt x="22" y="1142"/>
                    <a:pt x="28" y="1223"/>
                    <a:pt x="37" y="1307"/>
                  </a:cubicBezTo>
                  <a:cubicBezTo>
                    <a:pt x="43" y="1369"/>
                    <a:pt x="52" y="1438"/>
                    <a:pt x="97" y="1481"/>
                  </a:cubicBezTo>
                  <a:cubicBezTo>
                    <a:pt x="125" y="1507"/>
                    <a:pt x="158" y="1517"/>
                    <a:pt x="194" y="1517"/>
                  </a:cubicBezTo>
                  <a:cubicBezTo>
                    <a:pt x="270" y="1517"/>
                    <a:pt x="357" y="1471"/>
                    <a:pt x="429" y="1433"/>
                  </a:cubicBezTo>
                  <a:cubicBezTo>
                    <a:pt x="579" y="1356"/>
                    <a:pt x="746" y="1316"/>
                    <a:pt x="915" y="1316"/>
                  </a:cubicBezTo>
                  <a:cubicBezTo>
                    <a:pt x="942" y="1316"/>
                    <a:pt x="971" y="1317"/>
                    <a:pt x="999" y="1317"/>
                  </a:cubicBezTo>
                  <a:cubicBezTo>
                    <a:pt x="1041" y="1317"/>
                    <a:pt x="1083" y="1314"/>
                    <a:pt x="1123" y="1303"/>
                  </a:cubicBezTo>
                  <a:cubicBezTo>
                    <a:pt x="1191" y="1283"/>
                    <a:pt x="1256" y="1232"/>
                    <a:pt x="1262" y="1161"/>
                  </a:cubicBezTo>
                  <a:cubicBezTo>
                    <a:pt x="1271" y="1082"/>
                    <a:pt x="1202" y="1009"/>
                    <a:pt x="1211" y="928"/>
                  </a:cubicBezTo>
                  <a:cubicBezTo>
                    <a:pt x="1224" y="808"/>
                    <a:pt x="1382" y="778"/>
                    <a:pt x="1491" y="720"/>
                  </a:cubicBezTo>
                  <a:cubicBezTo>
                    <a:pt x="1635" y="643"/>
                    <a:pt x="1710" y="461"/>
                    <a:pt x="1665" y="304"/>
                  </a:cubicBezTo>
                  <a:cubicBezTo>
                    <a:pt x="1536" y="236"/>
                    <a:pt x="1429" y="129"/>
                    <a:pt x="1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297"/>
            <p:cNvSpPr/>
            <p:nvPr/>
          </p:nvSpPr>
          <p:spPr>
            <a:xfrm>
              <a:off x="6905477" y="2774290"/>
              <a:ext cx="50181" cy="44953"/>
            </a:xfrm>
            <a:custGeom>
              <a:rect b="b" l="l" r="r" t="t"/>
              <a:pathLst>
                <a:path extrusionOk="0" h="1582" w="1766">
                  <a:moveTo>
                    <a:pt x="1380" y="80"/>
                  </a:moveTo>
                  <a:cubicBezTo>
                    <a:pt x="1449" y="196"/>
                    <a:pt x="1550" y="296"/>
                    <a:pt x="1667" y="360"/>
                  </a:cubicBezTo>
                  <a:cubicBezTo>
                    <a:pt x="1704" y="504"/>
                    <a:pt x="1633" y="667"/>
                    <a:pt x="1505" y="735"/>
                  </a:cubicBezTo>
                  <a:cubicBezTo>
                    <a:pt x="1479" y="750"/>
                    <a:pt x="1449" y="761"/>
                    <a:pt x="1419" y="774"/>
                  </a:cubicBezTo>
                  <a:cubicBezTo>
                    <a:pt x="1327" y="813"/>
                    <a:pt x="1222" y="858"/>
                    <a:pt x="1209" y="965"/>
                  </a:cubicBezTo>
                  <a:cubicBezTo>
                    <a:pt x="1205" y="1012"/>
                    <a:pt x="1222" y="1055"/>
                    <a:pt x="1237" y="1095"/>
                  </a:cubicBezTo>
                  <a:cubicBezTo>
                    <a:pt x="1252" y="1132"/>
                    <a:pt x="1265" y="1166"/>
                    <a:pt x="1262" y="1198"/>
                  </a:cubicBezTo>
                  <a:cubicBezTo>
                    <a:pt x="1256" y="1258"/>
                    <a:pt x="1196" y="1301"/>
                    <a:pt x="1142" y="1316"/>
                  </a:cubicBezTo>
                  <a:cubicBezTo>
                    <a:pt x="1108" y="1326"/>
                    <a:pt x="1073" y="1328"/>
                    <a:pt x="1040" y="1328"/>
                  </a:cubicBezTo>
                  <a:cubicBezTo>
                    <a:pt x="1021" y="1328"/>
                    <a:pt x="1003" y="1327"/>
                    <a:pt x="986" y="1327"/>
                  </a:cubicBezTo>
                  <a:lnTo>
                    <a:pt x="941" y="1327"/>
                  </a:lnTo>
                  <a:cubicBezTo>
                    <a:pt x="768" y="1327"/>
                    <a:pt x="596" y="1370"/>
                    <a:pt x="444" y="1449"/>
                  </a:cubicBezTo>
                  <a:cubicBezTo>
                    <a:pt x="375" y="1485"/>
                    <a:pt x="292" y="1528"/>
                    <a:pt x="221" y="1528"/>
                  </a:cubicBezTo>
                  <a:cubicBezTo>
                    <a:pt x="189" y="1528"/>
                    <a:pt x="163" y="1520"/>
                    <a:pt x="142" y="1500"/>
                  </a:cubicBezTo>
                  <a:cubicBezTo>
                    <a:pt x="103" y="1464"/>
                    <a:pt x="95" y="1406"/>
                    <a:pt x="90" y="1344"/>
                  </a:cubicBezTo>
                  <a:lnTo>
                    <a:pt x="65" y="1093"/>
                  </a:lnTo>
                  <a:cubicBezTo>
                    <a:pt x="58" y="1014"/>
                    <a:pt x="54" y="928"/>
                    <a:pt x="99" y="875"/>
                  </a:cubicBezTo>
                  <a:cubicBezTo>
                    <a:pt x="138" y="828"/>
                    <a:pt x="202" y="810"/>
                    <a:pt x="264" y="793"/>
                  </a:cubicBezTo>
                  <a:lnTo>
                    <a:pt x="288" y="787"/>
                  </a:lnTo>
                  <a:cubicBezTo>
                    <a:pt x="547" y="714"/>
                    <a:pt x="748" y="555"/>
                    <a:pt x="838" y="352"/>
                  </a:cubicBezTo>
                  <a:lnTo>
                    <a:pt x="845" y="339"/>
                  </a:lnTo>
                  <a:cubicBezTo>
                    <a:pt x="853" y="318"/>
                    <a:pt x="864" y="296"/>
                    <a:pt x="877" y="281"/>
                  </a:cubicBezTo>
                  <a:cubicBezTo>
                    <a:pt x="907" y="247"/>
                    <a:pt x="958" y="238"/>
                    <a:pt x="1010" y="230"/>
                  </a:cubicBezTo>
                  <a:lnTo>
                    <a:pt x="1027" y="228"/>
                  </a:lnTo>
                  <a:cubicBezTo>
                    <a:pt x="1153" y="204"/>
                    <a:pt x="1275" y="153"/>
                    <a:pt x="1380" y="80"/>
                  </a:cubicBezTo>
                  <a:close/>
                  <a:moveTo>
                    <a:pt x="1397" y="1"/>
                  </a:moveTo>
                  <a:lnTo>
                    <a:pt x="1372" y="18"/>
                  </a:lnTo>
                  <a:cubicBezTo>
                    <a:pt x="1269" y="97"/>
                    <a:pt x="1145" y="151"/>
                    <a:pt x="1016" y="174"/>
                  </a:cubicBezTo>
                  <a:lnTo>
                    <a:pt x="999" y="176"/>
                  </a:lnTo>
                  <a:cubicBezTo>
                    <a:pt x="943" y="187"/>
                    <a:pt x="879" y="198"/>
                    <a:pt x="836" y="245"/>
                  </a:cubicBezTo>
                  <a:cubicBezTo>
                    <a:pt x="817" y="268"/>
                    <a:pt x="806" y="292"/>
                    <a:pt x="795" y="318"/>
                  </a:cubicBezTo>
                  <a:lnTo>
                    <a:pt x="791" y="330"/>
                  </a:lnTo>
                  <a:cubicBezTo>
                    <a:pt x="705" y="519"/>
                    <a:pt x="517" y="667"/>
                    <a:pt x="273" y="735"/>
                  </a:cubicBezTo>
                  <a:lnTo>
                    <a:pt x="249" y="742"/>
                  </a:lnTo>
                  <a:cubicBezTo>
                    <a:pt x="183" y="761"/>
                    <a:pt x="105" y="780"/>
                    <a:pt x="58" y="840"/>
                  </a:cubicBezTo>
                  <a:cubicBezTo>
                    <a:pt x="0" y="911"/>
                    <a:pt x="3" y="1008"/>
                    <a:pt x="13" y="1100"/>
                  </a:cubicBezTo>
                  <a:lnTo>
                    <a:pt x="37" y="1348"/>
                  </a:lnTo>
                  <a:cubicBezTo>
                    <a:pt x="43" y="1419"/>
                    <a:pt x="54" y="1492"/>
                    <a:pt x="105" y="1539"/>
                  </a:cubicBezTo>
                  <a:cubicBezTo>
                    <a:pt x="135" y="1567"/>
                    <a:pt x="176" y="1582"/>
                    <a:pt x="221" y="1582"/>
                  </a:cubicBezTo>
                  <a:cubicBezTo>
                    <a:pt x="305" y="1582"/>
                    <a:pt x="395" y="1535"/>
                    <a:pt x="468" y="1496"/>
                  </a:cubicBezTo>
                  <a:cubicBezTo>
                    <a:pt x="613" y="1421"/>
                    <a:pt x="776" y="1380"/>
                    <a:pt x="941" y="1380"/>
                  </a:cubicBezTo>
                  <a:lnTo>
                    <a:pt x="984" y="1380"/>
                  </a:lnTo>
                  <a:cubicBezTo>
                    <a:pt x="1002" y="1381"/>
                    <a:pt x="1020" y="1382"/>
                    <a:pt x="1039" y="1382"/>
                  </a:cubicBezTo>
                  <a:cubicBezTo>
                    <a:pt x="1077" y="1382"/>
                    <a:pt x="1116" y="1379"/>
                    <a:pt x="1157" y="1367"/>
                  </a:cubicBezTo>
                  <a:cubicBezTo>
                    <a:pt x="1230" y="1348"/>
                    <a:pt x="1307" y="1288"/>
                    <a:pt x="1316" y="1202"/>
                  </a:cubicBezTo>
                  <a:cubicBezTo>
                    <a:pt x="1320" y="1157"/>
                    <a:pt x="1303" y="1115"/>
                    <a:pt x="1288" y="1076"/>
                  </a:cubicBezTo>
                  <a:cubicBezTo>
                    <a:pt x="1273" y="1040"/>
                    <a:pt x="1260" y="1005"/>
                    <a:pt x="1262" y="971"/>
                  </a:cubicBezTo>
                  <a:cubicBezTo>
                    <a:pt x="1271" y="894"/>
                    <a:pt x="1355" y="860"/>
                    <a:pt x="1440" y="823"/>
                  </a:cubicBezTo>
                  <a:cubicBezTo>
                    <a:pt x="1470" y="810"/>
                    <a:pt x="1500" y="798"/>
                    <a:pt x="1530" y="783"/>
                  </a:cubicBezTo>
                  <a:cubicBezTo>
                    <a:pt x="1684" y="701"/>
                    <a:pt x="1766" y="504"/>
                    <a:pt x="1717" y="335"/>
                  </a:cubicBezTo>
                  <a:lnTo>
                    <a:pt x="1712" y="324"/>
                  </a:lnTo>
                  <a:lnTo>
                    <a:pt x="1704" y="320"/>
                  </a:lnTo>
                  <a:cubicBezTo>
                    <a:pt x="1580" y="253"/>
                    <a:pt x="1477" y="151"/>
                    <a:pt x="1412" y="28"/>
                  </a:cubicBezTo>
                  <a:lnTo>
                    <a:pt x="13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297"/>
            <p:cNvSpPr/>
            <p:nvPr/>
          </p:nvSpPr>
          <p:spPr>
            <a:xfrm>
              <a:off x="6874563" y="2610942"/>
              <a:ext cx="224109" cy="186942"/>
            </a:xfrm>
            <a:custGeom>
              <a:rect b="b" l="l" r="r" t="t"/>
              <a:pathLst>
                <a:path extrusionOk="0" h="6579" w="7887">
                  <a:moveTo>
                    <a:pt x="7104" y="1"/>
                  </a:moveTo>
                  <a:cubicBezTo>
                    <a:pt x="7069" y="1"/>
                    <a:pt x="7034" y="6"/>
                    <a:pt x="7002" y="18"/>
                  </a:cubicBezTo>
                  <a:cubicBezTo>
                    <a:pt x="6882" y="63"/>
                    <a:pt x="6794" y="164"/>
                    <a:pt x="6710" y="265"/>
                  </a:cubicBezTo>
                  <a:cubicBezTo>
                    <a:pt x="6537" y="470"/>
                    <a:pt x="6363" y="685"/>
                    <a:pt x="6286" y="942"/>
                  </a:cubicBezTo>
                  <a:cubicBezTo>
                    <a:pt x="6211" y="1201"/>
                    <a:pt x="6260" y="1514"/>
                    <a:pt x="6473" y="1677"/>
                  </a:cubicBezTo>
                  <a:cubicBezTo>
                    <a:pt x="6323" y="1745"/>
                    <a:pt x="6218" y="1902"/>
                    <a:pt x="6209" y="2067"/>
                  </a:cubicBezTo>
                  <a:cubicBezTo>
                    <a:pt x="6205" y="2133"/>
                    <a:pt x="6218" y="2202"/>
                    <a:pt x="6198" y="2266"/>
                  </a:cubicBezTo>
                  <a:cubicBezTo>
                    <a:pt x="6143" y="2448"/>
                    <a:pt x="5883" y="2495"/>
                    <a:pt x="5815" y="2671"/>
                  </a:cubicBezTo>
                  <a:cubicBezTo>
                    <a:pt x="5772" y="2784"/>
                    <a:pt x="5808" y="2945"/>
                    <a:pt x="5703" y="3005"/>
                  </a:cubicBezTo>
                  <a:cubicBezTo>
                    <a:pt x="5652" y="3033"/>
                    <a:pt x="5586" y="3022"/>
                    <a:pt x="5532" y="3044"/>
                  </a:cubicBezTo>
                  <a:cubicBezTo>
                    <a:pt x="5399" y="3095"/>
                    <a:pt x="5393" y="3296"/>
                    <a:pt x="5271" y="3371"/>
                  </a:cubicBezTo>
                  <a:cubicBezTo>
                    <a:pt x="5189" y="3421"/>
                    <a:pt x="5084" y="3397"/>
                    <a:pt x="4990" y="3419"/>
                  </a:cubicBezTo>
                  <a:cubicBezTo>
                    <a:pt x="4838" y="3455"/>
                    <a:pt x="4735" y="3631"/>
                    <a:pt x="4780" y="3781"/>
                  </a:cubicBezTo>
                  <a:cubicBezTo>
                    <a:pt x="4654" y="3727"/>
                    <a:pt x="4585" y="3569"/>
                    <a:pt x="4632" y="3440"/>
                  </a:cubicBezTo>
                  <a:cubicBezTo>
                    <a:pt x="4585" y="3409"/>
                    <a:pt x="4531" y="3396"/>
                    <a:pt x="4476" y="3396"/>
                  </a:cubicBezTo>
                  <a:cubicBezTo>
                    <a:pt x="4377" y="3396"/>
                    <a:pt x="4273" y="3439"/>
                    <a:pt x="4197" y="3506"/>
                  </a:cubicBezTo>
                  <a:cubicBezTo>
                    <a:pt x="4082" y="3611"/>
                    <a:pt x="4015" y="3761"/>
                    <a:pt x="3955" y="3907"/>
                  </a:cubicBezTo>
                  <a:cubicBezTo>
                    <a:pt x="3919" y="3995"/>
                    <a:pt x="3880" y="4083"/>
                    <a:pt x="3869" y="4177"/>
                  </a:cubicBezTo>
                  <a:cubicBezTo>
                    <a:pt x="3854" y="4321"/>
                    <a:pt x="3893" y="4488"/>
                    <a:pt x="3790" y="4588"/>
                  </a:cubicBezTo>
                  <a:cubicBezTo>
                    <a:pt x="3698" y="4678"/>
                    <a:pt x="3516" y="4680"/>
                    <a:pt x="3480" y="4805"/>
                  </a:cubicBezTo>
                  <a:cubicBezTo>
                    <a:pt x="3465" y="4856"/>
                    <a:pt x="3484" y="4914"/>
                    <a:pt x="3460" y="4963"/>
                  </a:cubicBezTo>
                  <a:cubicBezTo>
                    <a:pt x="3440" y="5008"/>
                    <a:pt x="3392" y="5028"/>
                    <a:pt x="3341" y="5028"/>
                  </a:cubicBezTo>
                  <a:cubicBezTo>
                    <a:pt x="3307" y="5028"/>
                    <a:pt x="3271" y="5019"/>
                    <a:pt x="3242" y="5002"/>
                  </a:cubicBezTo>
                  <a:cubicBezTo>
                    <a:pt x="3169" y="4961"/>
                    <a:pt x="3117" y="4890"/>
                    <a:pt x="3049" y="4839"/>
                  </a:cubicBezTo>
                  <a:cubicBezTo>
                    <a:pt x="2980" y="4788"/>
                    <a:pt x="2897" y="4765"/>
                    <a:pt x="2813" y="4765"/>
                  </a:cubicBezTo>
                  <a:cubicBezTo>
                    <a:pt x="2662" y="4765"/>
                    <a:pt x="2505" y="4839"/>
                    <a:pt x="2406" y="4957"/>
                  </a:cubicBezTo>
                  <a:cubicBezTo>
                    <a:pt x="2378" y="4991"/>
                    <a:pt x="2348" y="5030"/>
                    <a:pt x="2303" y="5038"/>
                  </a:cubicBezTo>
                  <a:cubicBezTo>
                    <a:pt x="2299" y="5039"/>
                    <a:pt x="2295" y="5039"/>
                    <a:pt x="2291" y="5039"/>
                  </a:cubicBezTo>
                  <a:cubicBezTo>
                    <a:pt x="2261" y="5039"/>
                    <a:pt x="2231" y="5026"/>
                    <a:pt x="2203" y="5015"/>
                  </a:cubicBezTo>
                  <a:cubicBezTo>
                    <a:pt x="2094" y="4969"/>
                    <a:pt x="1979" y="4951"/>
                    <a:pt x="1863" y="4951"/>
                  </a:cubicBezTo>
                  <a:cubicBezTo>
                    <a:pt x="1649" y="4951"/>
                    <a:pt x="1427" y="5012"/>
                    <a:pt x="1219" y="5073"/>
                  </a:cubicBezTo>
                  <a:cubicBezTo>
                    <a:pt x="1144" y="5094"/>
                    <a:pt x="1069" y="5115"/>
                    <a:pt x="1014" y="5171"/>
                  </a:cubicBezTo>
                  <a:cubicBezTo>
                    <a:pt x="956" y="5229"/>
                    <a:pt x="934" y="5312"/>
                    <a:pt x="889" y="5383"/>
                  </a:cubicBezTo>
                  <a:cubicBezTo>
                    <a:pt x="842" y="5458"/>
                    <a:pt x="771" y="5514"/>
                    <a:pt x="703" y="5570"/>
                  </a:cubicBezTo>
                  <a:cubicBezTo>
                    <a:pt x="467" y="5754"/>
                    <a:pt x="234" y="5938"/>
                    <a:pt x="0" y="6122"/>
                  </a:cubicBezTo>
                  <a:cubicBezTo>
                    <a:pt x="125" y="6190"/>
                    <a:pt x="267" y="6227"/>
                    <a:pt x="409" y="6227"/>
                  </a:cubicBezTo>
                  <a:cubicBezTo>
                    <a:pt x="447" y="6227"/>
                    <a:pt x="485" y="6224"/>
                    <a:pt x="523" y="6219"/>
                  </a:cubicBezTo>
                  <a:cubicBezTo>
                    <a:pt x="808" y="6180"/>
                    <a:pt x="1061" y="6000"/>
                    <a:pt x="1348" y="5983"/>
                  </a:cubicBezTo>
                  <a:cubicBezTo>
                    <a:pt x="1361" y="5842"/>
                    <a:pt x="1500" y="5752"/>
                    <a:pt x="1624" y="5683"/>
                  </a:cubicBezTo>
                  <a:cubicBezTo>
                    <a:pt x="1823" y="5573"/>
                    <a:pt x="2038" y="5461"/>
                    <a:pt x="2261" y="5461"/>
                  </a:cubicBezTo>
                  <a:cubicBezTo>
                    <a:pt x="2295" y="5461"/>
                    <a:pt x="2329" y="5463"/>
                    <a:pt x="2363" y="5469"/>
                  </a:cubicBezTo>
                  <a:cubicBezTo>
                    <a:pt x="2511" y="5495"/>
                    <a:pt x="2648" y="5574"/>
                    <a:pt x="2796" y="5576"/>
                  </a:cubicBezTo>
                  <a:cubicBezTo>
                    <a:pt x="2833" y="5576"/>
                    <a:pt x="2869" y="5571"/>
                    <a:pt x="2905" y="5571"/>
                  </a:cubicBezTo>
                  <a:cubicBezTo>
                    <a:pt x="2926" y="5571"/>
                    <a:pt x="2947" y="5573"/>
                    <a:pt x="2967" y="5578"/>
                  </a:cubicBezTo>
                  <a:cubicBezTo>
                    <a:pt x="3107" y="5610"/>
                    <a:pt x="3167" y="5782"/>
                    <a:pt x="3154" y="5923"/>
                  </a:cubicBezTo>
                  <a:cubicBezTo>
                    <a:pt x="3141" y="6067"/>
                    <a:pt x="3081" y="6202"/>
                    <a:pt x="3081" y="6345"/>
                  </a:cubicBezTo>
                  <a:cubicBezTo>
                    <a:pt x="3191" y="6457"/>
                    <a:pt x="3333" y="6579"/>
                    <a:pt x="3478" y="6579"/>
                  </a:cubicBezTo>
                  <a:cubicBezTo>
                    <a:pt x="3509" y="6579"/>
                    <a:pt x="3539" y="6573"/>
                    <a:pt x="3570" y="6562"/>
                  </a:cubicBezTo>
                  <a:cubicBezTo>
                    <a:pt x="3644" y="6532"/>
                    <a:pt x="3700" y="6467"/>
                    <a:pt x="3747" y="6403"/>
                  </a:cubicBezTo>
                  <a:cubicBezTo>
                    <a:pt x="3947" y="6127"/>
                    <a:pt x="4054" y="5788"/>
                    <a:pt x="4052" y="5447"/>
                  </a:cubicBezTo>
                  <a:lnTo>
                    <a:pt x="4052" y="5447"/>
                  </a:lnTo>
                  <a:cubicBezTo>
                    <a:pt x="4150" y="5572"/>
                    <a:pt x="4304" y="5645"/>
                    <a:pt x="4461" y="5645"/>
                  </a:cubicBezTo>
                  <a:cubicBezTo>
                    <a:pt x="4474" y="5735"/>
                    <a:pt x="4506" y="5820"/>
                    <a:pt x="4557" y="5893"/>
                  </a:cubicBezTo>
                  <a:cubicBezTo>
                    <a:pt x="4581" y="5899"/>
                    <a:pt x="4604" y="5902"/>
                    <a:pt x="4626" y="5902"/>
                  </a:cubicBezTo>
                  <a:cubicBezTo>
                    <a:pt x="4897" y="5902"/>
                    <a:pt x="5089" y="5492"/>
                    <a:pt x="5384" y="5482"/>
                  </a:cubicBezTo>
                  <a:cubicBezTo>
                    <a:pt x="5363" y="5377"/>
                    <a:pt x="5459" y="5282"/>
                    <a:pt x="5556" y="5237"/>
                  </a:cubicBezTo>
                  <a:cubicBezTo>
                    <a:pt x="5654" y="5193"/>
                    <a:pt x="5768" y="5169"/>
                    <a:pt x="5843" y="5092"/>
                  </a:cubicBezTo>
                  <a:cubicBezTo>
                    <a:pt x="5933" y="4998"/>
                    <a:pt x="5948" y="4841"/>
                    <a:pt x="6051" y="4758"/>
                  </a:cubicBezTo>
                  <a:cubicBezTo>
                    <a:pt x="6138" y="4683"/>
                    <a:pt x="6271" y="4685"/>
                    <a:pt x="6363" y="4614"/>
                  </a:cubicBezTo>
                  <a:cubicBezTo>
                    <a:pt x="6509" y="4503"/>
                    <a:pt x="6513" y="4246"/>
                    <a:pt x="6687" y="4190"/>
                  </a:cubicBezTo>
                  <a:cubicBezTo>
                    <a:pt x="6779" y="4160"/>
                    <a:pt x="6899" y="4196"/>
                    <a:pt x="6963" y="4123"/>
                  </a:cubicBezTo>
                  <a:cubicBezTo>
                    <a:pt x="6991" y="4091"/>
                    <a:pt x="6997" y="4044"/>
                    <a:pt x="7002" y="4001"/>
                  </a:cubicBezTo>
                  <a:cubicBezTo>
                    <a:pt x="7032" y="3695"/>
                    <a:pt x="7025" y="3384"/>
                    <a:pt x="6982" y="3080"/>
                  </a:cubicBezTo>
                  <a:cubicBezTo>
                    <a:pt x="6959" y="2909"/>
                    <a:pt x="6925" y="2724"/>
                    <a:pt x="7008" y="2572"/>
                  </a:cubicBezTo>
                  <a:cubicBezTo>
                    <a:pt x="7081" y="2442"/>
                    <a:pt x="7225" y="2371"/>
                    <a:pt x="7351" y="2289"/>
                  </a:cubicBezTo>
                  <a:cubicBezTo>
                    <a:pt x="7514" y="2182"/>
                    <a:pt x="7660" y="2049"/>
                    <a:pt x="7777" y="1895"/>
                  </a:cubicBezTo>
                  <a:cubicBezTo>
                    <a:pt x="7809" y="1850"/>
                    <a:pt x="7844" y="1803"/>
                    <a:pt x="7852" y="1747"/>
                  </a:cubicBezTo>
                  <a:cubicBezTo>
                    <a:pt x="7887" y="1563"/>
                    <a:pt x="7662" y="1426"/>
                    <a:pt x="7632" y="1240"/>
                  </a:cubicBezTo>
                  <a:cubicBezTo>
                    <a:pt x="7608" y="1083"/>
                    <a:pt x="7724" y="905"/>
                    <a:pt x="7636" y="773"/>
                  </a:cubicBezTo>
                  <a:cubicBezTo>
                    <a:pt x="7602" y="721"/>
                    <a:pt x="7546" y="693"/>
                    <a:pt x="7499" y="655"/>
                  </a:cubicBezTo>
                  <a:cubicBezTo>
                    <a:pt x="7407" y="580"/>
                    <a:pt x="7351" y="466"/>
                    <a:pt x="7345" y="348"/>
                  </a:cubicBezTo>
                  <a:cubicBezTo>
                    <a:pt x="7342" y="276"/>
                    <a:pt x="7357" y="201"/>
                    <a:pt x="7332" y="134"/>
                  </a:cubicBezTo>
                  <a:cubicBezTo>
                    <a:pt x="7297" y="46"/>
                    <a:pt x="7201" y="1"/>
                    <a:pt x="7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297"/>
            <p:cNvSpPr/>
            <p:nvPr/>
          </p:nvSpPr>
          <p:spPr>
            <a:xfrm>
              <a:off x="6873199" y="2610175"/>
              <a:ext cx="225842" cy="188448"/>
            </a:xfrm>
            <a:custGeom>
              <a:rect b="b" l="l" r="r" t="t"/>
              <a:pathLst>
                <a:path extrusionOk="0" h="6632" w="7948">
                  <a:moveTo>
                    <a:pt x="7153" y="54"/>
                  </a:moveTo>
                  <a:cubicBezTo>
                    <a:pt x="7249" y="54"/>
                    <a:pt x="7328" y="99"/>
                    <a:pt x="7354" y="170"/>
                  </a:cubicBezTo>
                  <a:cubicBezTo>
                    <a:pt x="7371" y="213"/>
                    <a:pt x="7369" y="258"/>
                    <a:pt x="7367" y="307"/>
                  </a:cubicBezTo>
                  <a:cubicBezTo>
                    <a:pt x="7367" y="330"/>
                    <a:pt x="7365" y="354"/>
                    <a:pt x="7367" y="375"/>
                  </a:cubicBezTo>
                  <a:cubicBezTo>
                    <a:pt x="7371" y="502"/>
                    <a:pt x="7433" y="624"/>
                    <a:pt x="7530" y="701"/>
                  </a:cubicBezTo>
                  <a:cubicBezTo>
                    <a:pt x="7545" y="714"/>
                    <a:pt x="7560" y="725"/>
                    <a:pt x="7575" y="735"/>
                  </a:cubicBezTo>
                  <a:cubicBezTo>
                    <a:pt x="7609" y="761"/>
                    <a:pt x="7641" y="782"/>
                    <a:pt x="7663" y="815"/>
                  </a:cubicBezTo>
                  <a:cubicBezTo>
                    <a:pt x="7708" y="883"/>
                    <a:pt x="7690" y="969"/>
                    <a:pt x="7671" y="1061"/>
                  </a:cubicBezTo>
                  <a:cubicBezTo>
                    <a:pt x="7658" y="1130"/>
                    <a:pt x="7643" y="1202"/>
                    <a:pt x="7654" y="1271"/>
                  </a:cubicBezTo>
                  <a:cubicBezTo>
                    <a:pt x="7667" y="1359"/>
                    <a:pt x="7720" y="1434"/>
                    <a:pt x="7772" y="1509"/>
                  </a:cubicBezTo>
                  <a:cubicBezTo>
                    <a:pt x="7834" y="1594"/>
                    <a:pt x="7892" y="1678"/>
                    <a:pt x="7875" y="1770"/>
                  </a:cubicBezTo>
                  <a:cubicBezTo>
                    <a:pt x="7866" y="1815"/>
                    <a:pt x="7840" y="1858"/>
                    <a:pt x="7804" y="1905"/>
                  </a:cubicBezTo>
                  <a:cubicBezTo>
                    <a:pt x="7686" y="2057"/>
                    <a:pt x="7547" y="2188"/>
                    <a:pt x="7384" y="2293"/>
                  </a:cubicBezTo>
                  <a:cubicBezTo>
                    <a:pt x="7363" y="2308"/>
                    <a:pt x="7341" y="2321"/>
                    <a:pt x="7320" y="2334"/>
                  </a:cubicBezTo>
                  <a:cubicBezTo>
                    <a:pt x="7210" y="2402"/>
                    <a:pt x="7097" y="2473"/>
                    <a:pt x="7033" y="2586"/>
                  </a:cubicBezTo>
                  <a:cubicBezTo>
                    <a:pt x="6951" y="2736"/>
                    <a:pt x="6977" y="2921"/>
                    <a:pt x="7000" y="3081"/>
                  </a:cubicBezTo>
                  <a:lnTo>
                    <a:pt x="7005" y="3111"/>
                  </a:lnTo>
                  <a:cubicBezTo>
                    <a:pt x="7048" y="3413"/>
                    <a:pt x="7054" y="3722"/>
                    <a:pt x="7024" y="4024"/>
                  </a:cubicBezTo>
                  <a:cubicBezTo>
                    <a:pt x="7020" y="4067"/>
                    <a:pt x="7013" y="4108"/>
                    <a:pt x="6992" y="4133"/>
                  </a:cubicBezTo>
                  <a:cubicBezTo>
                    <a:pt x="6960" y="4170"/>
                    <a:pt x="6906" y="4172"/>
                    <a:pt x="6846" y="4176"/>
                  </a:cubicBezTo>
                  <a:cubicBezTo>
                    <a:pt x="6806" y="4176"/>
                    <a:pt x="6765" y="4178"/>
                    <a:pt x="6726" y="4191"/>
                  </a:cubicBezTo>
                  <a:cubicBezTo>
                    <a:pt x="6619" y="4225"/>
                    <a:pt x="6572" y="4328"/>
                    <a:pt x="6525" y="4427"/>
                  </a:cubicBezTo>
                  <a:cubicBezTo>
                    <a:pt x="6491" y="4500"/>
                    <a:pt x="6454" y="4575"/>
                    <a:pt x="6396" y="4620"/>
                  </a:cubicBezTo>
                  <a:cubicBezTo>
                    <a:pt x="6353" y="4652"/>
                    <a:pt x="6304" y="4667"/>
                    <a:pt x="6248" y="4684"/>
                  </a:cubicBezTo>
                  <a:cubicBezTo>
                    <a:pt x="6191" y="4703"/>
                    <a:pt x="6131" y="4722"/>
                    <a:pt x="6081" y="4763"/>
                  </a:cubicBezTo>
                  <a:cubicBezTo>
                    <a:pt x="6021" y="4812"/>
                    <a:pt x="5989" y="4881"/>
                    <a:pt x="5959" y="4947"/>
                  </a:cubicBezTo>
                  <a:cubicBezTo>
                    <a:pt x="5934" y="5005"/>
                    <a:pt x="5910" y="5059"/>
                    <a:pt x="5871" y="5100"/>
                  </a:cubicBezTo>
                  <a:cubicBezTo>
                    <a:pt x="5820" y="5151"/>
                    <a:pt x="5754" y="5179"/>
                    <a:pt x="5681" y="5205"/>
                  </a:cubicBezTo>
                  <a:cubicBezTo>
                    <a:pt x="5651" y="5217"/>
                    <a:pt x="5621" y="5228"/>
                    <a:pt x="5593" y="5241"/>
                  </a:cubicBezTo>
                  <a:cubicBezTo>
                    <a:pt x="5492" y="5288"/>
                    <a:pt x="5400" y="5378"/>
                    <a:pt x="5402" y="5485"/>
                  </a:cubicBezTo>
                  <a:cubicBezTo>
                    <a:pt x="5257" y="5500"/>
                    <a:pt x="5137" y="5605"/>
                    <a:pt x="5021" y="5706"/>
                  </a:cubicBezTo>
                  <a:cubicBezTo>
                    <a:pt x="4905" y="5808"/>
                    <a:pt x="4793" y="5902"/>
                    <a:pt x="4670" y="5902"/>
                  </a:cubicBezTo>
                  <a:cubicBezTo>
                    <a:pt x="4654" y="5902"/>
                    <a:pt x="4637" y="5900"/>
                    <a:pt x="4620" y="5897"/>
                  </a:cubicBezTo>
                  <a:cubicBezTo>
                    <a:pt x="4575" y="5828"/>
                    <a:pt x="4547" y="5749"/>
                    <a:pt x="4537" y="5669"/>
                  </a:cubicBezTo>
                  <a:lnTo>
                    <a:pt x="4532" y="5646"/>
                  </a:lnTo>
                  <a:lnTo>
                    <a:pt x="4509" y="5646"/>
                  </a:lnTo>
                  <a:cubicBezTo>
                    <a:pt x="4361" y="5646"/>
                    <a:pt x="4213" y="5573"/>
                    <a:pt x="4121" y="5457"/>
                  </a:cubicBezTo>
                  <a:lnTo>
                    <a:pt x="4072" y="5397"/>
                  </a:lnTo>
                  <a:lnTo>
                    <a:pt x="4074" y="5474"/>
                  </a:lnTo>
                  <a:cubicBezTo>
                    <a:pt x="4076" y="5809"/>
                    <a:pt x="3969" y="6143"/>
                    <a:pt x="3774" y="6413"/>
                  </a:cubicBezTo>
                  <a:cubicBezTo>
                    <a:pt x="3731" y="6473"/>
                    <a:pt x="3677" y="6535"/>
                    <a:pt x="3607" y="6563"/>
                  </a:cubicBezTo>
                  <a:cubicBezTo>
                    <a:pt x="3581" y="6574"/>
                    <a:pt x="3553" y="6578"/>
                    <a:pt x="3525" y="6578"/>
                  </a:cubicBezTo>
                  <a:cubicBezTo>
                    <a:pt x="3386" y="6578"/>
                    <a:pt x="3249" y="6458"/>
                    <a:pt x="3157" y="6361"/>
                  </a:cubicBezTo>
                  <a:cubicBezTo>
                    <a:pt x="3157" y="6289"/>
                    <a:pt x="3174" y="6216"/>
                    <a:pt x="3193" y="6141"/>
                  </a:cubicBezTo>
                  <a:cubicBezTo>
                    <a:pt x="3206" y="6079"/>
                    <a:pt x="3221" y="6017"/>
                    <a:pt x="3228" y="5952"/>
                  </a:cubicBezTo>
                  <a:cubicBezTo>
                    <a:pt x="3243" y="5798"/>
                    <a:pt x="3174" y="5614"/>
                    <a:pt x="3022" y="5577"/>
                  </a:cubicBezTo>
                  <a:cubicBezTo>
                    <a:pt x="3000" y="5573"/>
                    <a:pt x="2974" y="5572"/>
                    <a:pt x="2947" y="5572"/>
                  </a:cubicBezTo>
                  <a:cubicBezTo>
                    <a:pt x="2931" y="5572"/>
                    <a:pt x="2915" y="5572"/>
                    <a:pt x="2900" y="5573"/>
                  </a:cubicBezTo>
                  <a:cubicBezTo>
                    <a:pt x="2880" y="5575"/>
                    <a:pt x="2863" y="5575"/>
                    <a:pt x="2846" y="5575"/>
                  </a:cubicBezTo>
                  <a:cubicBezTo>
                    <a:pt x="2763" y="5575"/>
                    <a:pt x="2683" y="5549"/>
                    <a:pt x="2600" y="5522"/>
                  </a:cubicBezTo>
                  <a:cubicBezTo>
                    <a:pt x="2540" y="5500"/>
                    <a:pt x="2478" y="5481"/>
                    <a:pt x="2416" y="5470"/>
                  </a:cubicBezTo>
                  <a:cubicBezTo>
                    <a:pt x="2381" y="5464"/>
                    <a:pt x="2345" y="5462"/>
                    <a:pt x="2308" y="5462"/>
                  </a:cubicBezTo>
                  <a:cubicBezTo>
                    <a:pt x="2086" y="5462"/>
                    <a:pt x="1874" y="5569"/>
                    <a:pt x="1659" y="5687"/>
                  </a:cubicBezTo>
                  <a:cubicBezTo>
                    <a:pt x="1524" y="5762"/>
                    <a:pt x="1396" y="5849"/>
                    <a:pt x="1372" y="5987"/>
                  </a:cubicBezTo>
                  <a:cubicBezTo>
                    <a:pt x="1222" y="5997"/>
                    <a:pt x="1081" y="6053"/>
                    <a:pt x="944" y="6106"/>
                  </a:cubicBezTo>
                  <a:cubicBezTo>
                    <a:pt x="824" y="6154"/>
                    <a:pt x="697" y="6203"/>
                    <a:pt x="567" y="6220"/>
                  </a:cubicBezTo>
                  <a:cubicBezTo>
                    <a:pt x="532" y="6225"/>
                    <a:pt x="496" y="6227"/>
                    <a:pt x="461" y="6227"/>
                  </a:cubicBezTo>
                  <a:cubicBezTo>
                    <a:pt x="335" y="6227"/>
                    <a:pt x="209" y="6198"/>
                    <a:pt x="97" y="6143"/>
                  </a:cubicBezTo>
                  <a:lnTo>
                    <a:pt x="766" y="5618"/>
                  </a:lnTo>
                  <a:cubicBezTo>
                    <a:pt x="834" y="5564"/>
                    <a:pt x="912" y="5504"/>
                    <a:pt x="961" y="5425"/>
                  </a:cubicBezTo>
                  <a:cubicBezTo>
                    <a:pt x="978" y="5397"/>
                    <a:pt x="991" y="5367"/>
                    <a:pt x="1006" y="5339"/>
                  </a:cubicBezTo>
                  <a:cubicBezTo>
                    <a:pt x="1027" y="5294"/>
                    <a:pt x="1049" y="5249"/>
                    <a:pt x="1081" y="5217"/>
                  </a:cubicBezTo>
                  <a:cubicBezTo>
                    <a:pt x="1132" y="5166"/>
                    <a:pt x="1207" y="5145"/>
                    <a:pt x="1274" y="5125"/>
                  </a:cubicBezTo>
                  <a:cubicBezTo>
                    <a:pt x="1492" y="5061"/>
                    <a:pt x="1702" y="5005"/>
                    <a:pt x="1910" y="5005"/>
                  </a:cubicBezTo>
                  <a:cubicBezTo>
                    <a:pt x="2034" y="5005"/>
                    <a:pt x="2141" y="5025"/>
                    <a:pt x="2240" y="5065"/>
                  </a:cubicBezTo>
                  <a:lnTo>
                    <a:pt x="2248" y="5070"/>
                  </a:lnTo>
                  <a:cubicBezTo>
                    <a:pt x="2275" y="5080"/>
                    <a:pt x="2305" y="5092"/>
                    <a:pt x="2337" y="5092"/>
                  </a:cubicBezTo>
                  <a:cubicBezTo>
                    <a:pt x="2343" y="5092"/>
                    <a:pt x="2349" y="5092"/>
                    <a:pt x="2356" y="5091"/>
                  </a:cubicBezTo>
                  <a:cubicBezTo>
                    <a:pt x="2405" y="5082"/>
                    <a:pt x="2439" y="5044"/>
                    <a:pt x="2467" y="5010"/>
                  </a:cubicBezTo>
                  <a:lnTo>
                    <a:pt x="2476" y="5001"/>
                  </a:lnTo>
                  <a:cubicBezTo>
                    <a:pt x="2570" y="4890"/>
                    <a:pt x="2718" y="4819"/>
                    <a:pt x="2861" y="4819"/>
                  </a:cubicBezTo>
                  <a:cubicBezTo>
                    <a:pt x="2945" y="4819"/>
                    <a:pt x="3020" y="4842"/>
                    <a:pt x="3082" y="4890"/>
                  </a:cubicBezTo>
                  <a:cubicBezTo>
                    <a:pt x="3108" y="4909"/>
                    <a:pt x="3133" y="4932"/>
                    <a:pt x="3159" y="4956"/>
                  </a:cubicBezTo>
                  <a:cubicBezTo>
                    <a:pt x="3193" y="4992"/>
                    <a:pt x="3230" y="5027"/>
                    <a:pt x="3275" y="5052"/>
                  </a:cubicBezTo>
                  <a:cubicBezTo>
                    <a:pt x="3309" y="5072"/>
                    <a:pt x="3350" y="5082"/>
                    <a:pt x="3388" y="5082"/>
                  </a:cubicBezTo>
                  <a:cubicBezTo>
                    <a:pt x="3455" y="5082"/>
                    <a:pt x="3510" y="5052"/>
                    <a:pt x="3534" y="5001"/>
                  </a:cubicBezTo>
                  <a:cubicBezTo>
                    <a:pt x="3547" y="4969"/>
                    <a:pt x="3547" y="4935"/>
                    <a:pt x="3547" y="4902"/>
                  </a:cubicBezTo>
                  <a:cubicBezTo>
                    <a:pt x="3549" y="4879"/>
                    <a:pt x="3549" y="4857"/>
                    <a:pt x="3553" y="4838"/>
                  </a:cubicBezTo>
                  <a:cubicBezTo>
                    <a:pt x="3570" y="4776"/>
                    <a:pt x="3635" y="4750"/>
                    <a:pt x="3705" y="4720"/>
                  </a:cubicBezTo>
                  <a:cubicBezTo>
                    <a:pt x="3759" y="4699"/>
                    <a:pt x="3815" y="4675"/>
                    <a:pt x="3857" y="4635"/>
                  </a:cubicBezTo>
                  <a:cubicBezTo>
                    <a:pt x="3939" y="4555"/>
                    <a:pt x="3939" y="4440"/>
                    <a:pt x="3941" y="4328"/>
                  </a:cubicBezTo>
                  <a:cubicBezTo>
                    <a:pt x="3941" y="4288"/>
                    <a:pt x="3941" y="4245"/>
                    <a:pt x="3945" y="4206"/>
                  </a:cubicBezTo>
                  <a:cubicBezTo>
                    <a:pt x="3956" y="4116"/>
                    <a:pt x="3992" y="4028"/>
                    <a:pt x="4027" y="3945"/>
                  </a:cubicBezTo>
                  <a:cubicBezTo>
                    <a:pt x="4085" y="3810"/>
                    <a:pt x="4149" y="3658"/>
                    <a:pt x="4265" y="3553"/>
                  </a:cubicBezTo>
                  <a:cubicBezTo>
                    <a:pt x="4337" y="3487"/>
                    <a:pt x="4434" y="3450"/>
                    <a:pt x="4523" y="3450"/>
                  </a:cubicBezTo>
                  <a:cubicBezTo>
                    <a:pt x="4568" y="3450"/>
                    <a:pt x="4611" y="3460"/>
                    <a:pt x="4648" y="3480"/>
                  </a:cubicBezTo>
                  <a:cubicBezTo>
                    <a:pt x="4612" y="3615"/>
                    <a:pt x="4687" y="3775"/>
                    <a:pt x="4817" y="3831"/>
                  </a:cubicBezTo>
                  <a:lnTo>
                    <a:pt x="4869" y="3855"/>
                  </a:lnTo>
                  <a:lnTo>
                    <a:pt x="4854" y="3799"/>
                  </a:lnTo>
                  <a:cubicBezTo>
                    <a:pt x="4834" y="3735"/>
                    <a:pt x="4845" y="3662"/>
                    <a:pt x="4882" y="3598"/>
                  </a:cubicBezTo>
                  <a:cubicBezTo>
                    <a:pt x="4920" y="3533"/>
                    <a:pt x="4978" y="3486"/>
                    <a:pt x="5044" y="3471"/>
                  </a:cubicBezTo>
                  <a:cubicBezTo>
                    <a:pt x="5077" y="3465"/>
                    <a:pt x="5113" y="3463"/>
                    <a:pt x="5149" y="3461"/>
                  </a:cubicBezTo>
                  <a:cubicBezTo>
                    <a:pt x="5212" y="3458"/>
                    <a:pt x="5276" y="3456"/>
                    <a:pt x="5334" y="3420"/>
                  </a:cubicBezTo>
                  <a:cubicBezTo>
                    <a:pt x="5396" y="3381"/>
                    <a:pt x="5430" y="3315"/>
                    <a:pt x="5462" y="3248"/>
                  </a:cubicBezTo>
                  <a:cubicBezTo>
                    <a:pt x="5496" y="3182"/>
                    <a:pt x="5529" y="3118"/>
                    <a:pt x="5589" y="3094"/>
                  </a:cubicBezTo>
                  <a:cubicBezTo>
                    <a:pt x="5610" y="3088"/>
                    <a:pt x="5634" y="3083"/>
                    <a:pt x="5659" y="3081"/>
                  </a:cubicBezTo>
                  <a:cubicBezTo>
                    <a:pt x="5696" y="3077"/>
                    <a:pt x="5732" y="3073"/>
                    <a:pt x="5764" y="3056"/>
                  </a:cubicBezTo>
                  <a:cubicBezTo>
                    <a:pt x="5846" y="3008"/>
                    <a:pt x="5854" y="2921"/>
                    <a:pt x="5865" y="2833"/>
                  </a:cubicBezTo>
                  <a:cubicBezTo>
                    <a:pt x="5869" y="2790"/>
                    <a:pt x="5874" y="2745"/>
                    <a:pt x="5889" y="2709"/>
                  </a:cubicBezTo>
                  <a:cubicBezTo>
                    <a:pt x="5919" y="2629"/>
                    <a:pt x="5991" y="2578"/>
                    <a:pt x="6069" y="2524"/>
                  </a:cubicBezTo>
                  <a:cubicBezTo>
                    <a:pt x="6154" y="2464"/>
                    <a:pt x="6240" y="2402"/>
                    <a:pt x="6272" y="2301"/>
                  </a:cubicBezTo>
                  <a:cubicBezTo>
                    <a:pt x="6285" y="2254"/>
                    <a:pt x="6285" y="2205"/>
                    <a:pt x="6283" y="2158"/>
                  </a:cubicBezTo>
                  <a:cubicBezTo>
                    <a:pt x="6283" y="2136"/>
                    <a:pt x="6283" y="2115"/>
                    <a:pt x="6283" y="2096"/>
                  </a:cubicBezTo>
                  <a:cubicBezTo>
                    <a:pt x="6291" y="1939"/>
                    <a:pt x="6392" y="1794"/>
                    <a:pt x="6533" y="1727"/>
                  </a:cubicBezTo>
                  <a:lnTo>
                    <a:pt x="6572" y="1710"/>
                  </a:lnTo>
                  <a:lnTo>
                    <a:pt x="6538" y="1682"/>
                  </a:lnTo>
                  <a:cubicBezTo>
                    <a:pt x="6321" y="1517"/>
                    <a:pt x="6293" y="1202"/>
                    <a:pt x="6360" y="977"/>
                  </a:cubicBezTo>
                  <a:cubicBezTo>
                    <a:pt x="6437" y="716"/>
                    <a:pt x="6626" y="489"/>
                    <a:pt x="6780" y="309"/>
                  </a:cubicBezTo>
                  <a:cubicBezTo>
                    <a:pt x="6851" y="221"/>
                    <a:pt x="6943" y="114"/>
                    <a:pt x="7060" y="71"/>
                  </a:cubicBezTo>
                  <a:cubicBezTo>
                    <a:pt x="7088" y="60"/>
                    <a:pt x="7120" y="54"/>
                    <a:pt x="7153" y="54"/>
                  </a:cubicBezTo>
                  <a:close/>
                  <a:moveTo>
                    <a:pt x="7153" y="0"/>
                  </a:moveTo>
                  <a:cubicBezTo>
                    <a:pt x="7114" y="0"/>
                    <a:pt x="7075" y="7"/>
                    <a:pt x="7041" y="20"/>
                  </a:cubicBezTo>
                  <a:cubicBezTo>
                    <a:pt x="6911" y="69"/>
                    <a:pt x="6814" y="183"/>
                    <a:pt x="6737" y="275"/>
                  </a:cubicBezTo>
                  <a:cubicBezTo>
                    <a:pt x="6583" y="459"/>
                    <a:pt x="6390" y="690"/>
                    <a:pt x="6308" y="962"/>
                  </a:cubicBezTo>
                  <a:cubicBezTo>
                    <a:pt x="6242" y="1192"/>
                    <a:pt x="6266" y="1513"/>
                    <a:pt x="6473" y="1699"/>
                  </a:cubicBezTo>
                  <a:cubicBezTo>
                    <a:pt x="6334" y="1779"/>
                    <a:pt x="6238" y="1933"/>
                    <a:pt x="6231" y="2091"/>
                  </a:cubicBezTo>
                  <a:cubicBezTo>
                    <a:pt x="6229" y="2115"/>
                    <a:pt x="6229" y="2136"/>
                    <a:pt x="6229" y="2160"/>
                  </a:cubicBezTo>
                  <a:cubicBezTo>
                    <a:pt x="6231" y="2203"/>
                    <a:pt x="6231" y="2246"/>
                    <a:pt x="6221" y="2286"/>
                  </a:cubicBezTo>
                  <a:cubicBezTo>
                    <a:pt x="6195" y="2370"/>
                    <a:pt x="6118" y="2424"/>
                    <a:pt x="6039" y="2479"/>
                  </a:cubicBezTo>
                  <a:cubicBezTo>
                    <a:pt x="5957" y="2537"/>
                    <a:pt x="5874" y="2595"/>
                    <a:pt x="5839" y="2689"/>
                  </a:cubicBezTo>
                  <a:cubicBezTo>
                    <a:pt x="5822" y="2732"/>
                    <a:pt x="5816" y="2781"/>
                    <a:pt x="5811" y="2829"/>
                  </a:cubicBezTo>
                  <a:cubicBezTo>
                    <a:pt x="5803" y="2908"/>
                    <a:pt x="5794" y="2976"/>
                    <a:pt x="5739" y="3008"/>
                  </a:cubicBezTo>
                  <a:cubicBezTo>
                    <a:pt x="5715" y="3021"/>
                    <a:pt x="5685" y="3023"/>
                    <a:pt x="5655" y="3028"/>
                  </a:cubicBezTo>
                  <a:cubicBezTo>
                    <a:pt x="5627" y="3032"/>
                    <a:pt x="5597" y="3034"/>
                    <a:pt x="5569" y="3045"/>
                  </a:cubicBezTo>
                  <a:cubicBezTo>
                    <a:pt x="5490" y="3075"/>
                    <a:pt x="5451" y="3152"/>
                    <a:pt x="5415" y="3225"/>
                  </a:cubicBezTo>
                  <a:cubicBezTo>
                    <a:pt x="5385" y="3287"/>
                    <a:pt x="5355" y="3345"/>
                    <a:pt x="5306" y="3375"/>
                  </a:cubicBezTo>
                  <a:cubicBezTo>
                    <a:pt x="5261" y="3403"/>
                    <a:pt x="5205" y="3405"/>
                    <a:pt x="5147" y="3407"/>
                  </a:cubicBezTo>
                  <a:cubicBezTo>
                    <a:pt x="5109" y="3409"/>
                    <a:pt x="5070" y="3411"/>
                    <a:pt x="5032" y="3420"/>
                  </a:cubicBezTo>
                  <a:cubicBezTo>
                    <a:pt x="4952" y="3439"/>
                    <a:pt x="4882" y="3493"/>
                    <a:pt x="4837" y="3570"/>
                  </a:cubicBezTo>
                  <a:cubicBezTo>
                    <a:pt x="4802" y="3628"/>
                    <a:pt x="4787" y="3694"/>
                    <a:pt x="4792" y="3756"/>
                  </a:cubicBezTo>
                  <a:cubicBezTo>
                    <a:pt x="4710" y="3692"/>
                    <a:pt x="4669" y="3574"/>
                    <a:pt x="4706" y="3476"/>
                  </a:cubicBezTo>
                  <a:lnTo>
                    <a:pt x="4712" y="3456"/>
                  </a:lnTo>
                  <a:lnTo>
                    <a:pt x="4695" y="3446"/>
                  </a:lnTo>
                  <a:cubicBezTo>
                    <a:pt x="4646" y="3411"/>
                    <a:pt x="4588" y="3396"/>
                    <a:pt x="4522" y="3396"/>
                  </a:cubicBezTo>
                  <a:cubicBezTo>
                    <a:pt x="4421" y="3396"/>
                    <a:pt x="4310" y="3439"/>
                    <a:pt x="4228" y="3514"/>
                  </a:cubicBezTo>
                  <a:cubicBezTo>
                    <a:pt x="4104" y="3626"/>
                    <a:pt x="4037" y="3784"/>
                    <a:pt x="3977" y="3923"/>
                  </a:cubicBezTo>
                  <a:cubicBezTo>
                    <a:pt x="3941" y="4011"/>
                    <a:pt x="3902" y="4103"/>
                    <a:pt x="3892" y="4202"/>
                  </a:cubicBezTo>
                  <a:cubicBezTo>
                    <a:pt x="3887" y="4243"/>
                    <a:pt x="3887" y="4285"/>
                    <a:pt x="3887" y="4326"/>
                  </a:cubicBezTo>
                  <a:cubicBezTo>
                    <a:pt x="3885" y="4433"/>
                    <a:pt x="3885" y="4532"/>
                    <a:pt x="3819" y="4596"/>
                  </a:cubicBezTo>
                  <a:cubicBezTo>
                    <a:pt x="3785" y="4630"/>
                    <a:pt x="3735" y="4652"/>
                    <a:pt x="3686" y="4671"/>
                  </a:cubicBezTo>
                  <a:cubicBezTo>
                    <a:pt x="3607" y="4703"/>
                    <a:pt x="3528" y="4737"/>
                    <a:pt x="3502" y="4823"/>
                  </a:cubicBezTo>
                  <a:cubicBezTo>
                    <a:pt x="3495" y="4851"/>
                    <a:pt x="3493" y="4877"/>
                    <a:pt x="3493" y="4902"/>
                  </a:cubicBezTo>
                  <a:cubicBezTo>
                    <a:pt x="3493" y="4930"/>
                    <a:pt x="3493" y="4958"/>
                    <a:pt x="3485" y="4980"/>
                  </a:cubicBezTo>
                  <a:cubicBezTo>
                    <a:pt x="3463" y="5025"/>
                    <a:pt x="3410" y="5029"/>
                    <a:pt x="3388" y="5029"/>
                  </a:cubicBezTo>
                  <a:cubicBezTo>
                    <a:pt x="3358" y="5029"/>
                    <a:pt x="3326" y="5020"/>
                    <a:pt x="3303" y="5005"/>
                  </a:cubicBezTo>
                  <a:cubicBezTo>
                    <a:pt x="3262" y="4984"/>
                    <a:pt x="3230" y="4952"/>
                    <a:pt x="3195" y="4920"/>
                  </a:cubicBezTo>
                  <a:cubicBezTo>
                    <a:pt x="3170" y="4894"/>
                    <a:pt x="3144" y="4868"/>
                    <a:pt x="3114" y="4845"/>
                  </a:cubicBezTo>
                  <a:cubicBezTo>
                    <a:pt x="3043" y="4793"/>
                    <a:pt x="2955" y="4765"/>
                    <a:pt x="2861" y="4765"/>
                  </a:cubicBezTo>
                  <a:cubicBezTo>
                    <a:pt x="2701" y="4765"/>
                    <a:pt x="2538" y="4842"/>
                    <a:pt x="2435" y="4967"/>
                  </a:cubicBezTo>
                  <a:lnTo>
                    <a:pt x="2426" y="4975"/>
                  </a:lnTo>
                  <a:cubicBezTo>
                    <a:pt x="2403" y="5003"/>
                    <a:pt x="2377" y="5033"/>
                    <a:pt x="2347" y="5037"/>
                  </a:cubicBezTo>
                  <a:cubicBezTo>
                    <a:pt x="2343" y="5038"/>
                    <a:pt x="2340" y="5038"/>
                    <a:pt x="2336" y="5038"/>
                  </a:cubicBezTo>
                  <a:cubicBezTo>
                    <a:pt x="2315" y="5038"/>
                    <a:pt x="2292" y="5029"/>
                    <a:pt x="2270" y="5020"/>
                  </a:cubicBezTo>
                  <a:lnTo>
                    <a:pt x="2261" y="5016"/>
                  </a:lnTo>
                  <a:cubicBezTo>
                    <a:pt x="2156" y="4973"/>
                    <a:pt x="2041" y="4952"/>
                    <a:pt x="1910" y="4952"/>
                  </a:cubicBezTo>
                  <a:cubicBezTo>
                    <a:pt x="1696" y="4952"/>
                    <a:pt x="1479" y="5010"/>
                    <a:pt x="1259" y="5074"/>
                  </a:cubicBezTo>
                  <a:cubicBezTo>
                    <a:pt x="1190" y="5093"/>
                    <a:pt x="1104" y="5119"/>
                    <a:pt x="1044" y="5179"/>
                  </a:cubicBezTo>
                  <a:cubicBezTo>
                    <a:pt x="1004" y="5217"/>
                    <a:pt x="980" y="5269"/>
                    <a:pt x="957" y="5316"/>
                  </a:cubicBezTo>
                  <a:cubicBezTo>
                    <a:pt x="944" y="5346"/>
                    <a:pt x="931" y="5372"/>
                    <a:pt x="916" y="5395"/>
                  </a:cubicBezTo>
                  <a:cubicBezTo>
                    <a:pt x="871" y="5468"/>
                    <a:pt x="800" y="5524"/>
                    <a:pt x="734" y="5575"/>
                  </a:cubicBezTo>
                  <a:lnTo>
                    <a:pt x="1" y="6151"/>
                  </a:lnTo>
                  <a:lnTo>
                    <a:pt x="35" y="6171"/>
                  </a:lnTo>
                  <a:cubicBezTo>
                    <a:pt x="166" y="6243"/>
                    <a:pt x="316" y="6281"/>
                    <a:pt x="465" y="6281"/>
                  </a:cubicBezTo>
                  <a:cubicBezTo>
                    <a:pt x="502" y="6281"/>
                    <a:pt x="539" y="6278"/>
                    <a:pt x="575" y="6274"/>
                  </a:cubicBezTo>
                  <a:cubicBezTo>
                    <a:pt x="710" y="6254"/>
                    <a:pt x="839" y="6205"/>
                    <a:pt x="963" y="6156"/>
                  </a:cubicBezTo>
                  <a:cubicBezTo>
                    <a:pt x="1104" y="6102"/>
                    <a:pt x="1248" y="6046"/>
                    <a:pt x="1398" y="6038"/>
                  </a:cubicBezTo>
                  <a:lnTo>
                    <a:pt x="1421" y="6036"/>
                  </a:lnTo>
                  <a:lnTo>
                    <a:pt x="1424" y="6012"/>
                  </a:lnTo>
                  <a:cubicBezTo>
                    <a:pt x="1434" y="5888"/>
                    <a:pt x="1554" y="5807"/>
                    <a:pt x="1685" y="5734"/>
                  </a:cubicBezTo>
                  <a:cubicBezTo>
                    <a:pt x="1893" y="5618"/>
                    <a:pt x="2098" y="5515"/>
                    <a:pt x="2308" y="5515"/>
                  </a:cubicBezTo>
                  <a:cubicBezTo>
                    <a:pt x="2341" y="5515"/>
                    <a:pt x="2375" y="5517"/>
                    <a:pt x="2407" y="5522"/>
                  </a:cubicBezTo>
                  <a:cubicBezTo>
                    <a:pt x="2465" y="5532"/>
                    <a:pt x="2525" y="5552"/>
                    <a:pt x="2583" y="5571"/>
                  </a:cubicBezTo>
                  <a:cubicBezTo>
                    <a:pt x="2666" y="5599"/>
                    <a:pt x="2754" y="5629"/>
                    <a:pt x="2846" y="5629"/>
                  </a:cubicBezTo>
                  <a:cubicBezTo>
                    <a:pt x="2865" y="5629"/>
                    <a:pt x="2883" y="5629"/>
                    <a:pt x="2902" y="5627"/>
                  </a:cubicBezTo>
                  <a:cubicBezTo>
                    <a:pt x="2916" y="5626"/>
                    <a:pt x="2930" y="5625"/>
                    <a:pt x="2944" y="5625"/>
                  </a:cubicBezTo>
                  <a:cubicBezTo>
                    <a:pt x="2969" y="5625"/>
                    <a:pt x="2991" y="5627"/>
                    <a:pt x="3009" y="5631"/>
                  </a:cubicBezTo>
                  <a:cubicBezTo>
                    <a:pt x="3133" y="5659"/>
                    <a:pt x="3187" y="5815"/>
                    <a:pt x="3174" y="5948"/>
                  </a:cubicBezTo>
                  <a:cubicBezTo>
                    <a:pt x="3170" y="6008"/>
                    <a:pt x="3155" y="6070"/>
                    <a:pt x="3140" y="6128"/>
                  </a:cubicBezTo>
                  <a:cubicBezTo>
                    <a:pt x="3123" y="6207"/>
                    <a:pt x="3103" y="6289"/>
                    <a:pt x="3103" y="6372"/>
                  </a:cubicBezTo>
                  <a:lnTo>
                    <a:pt x="3103" y="6383"/>
                  </a:lnTo>
                  <a:lnTo>
                    <a:pt x="3110" y="6391"/>
                  </a:lnTo>
                  <a:cubicBezTo>
                    <a:pt x="3210" y="6494"/>
                    <a:pt x="3363" y="6631"/>
                    <a:pt x="3525" y="6631"/>
                  </a:cubicBezTo>
                  <a:cubicBezTo>
                    <a:pt x="3560" y="6631"/>
                    <a:pt x="3594" y="6625"/>
                    <a:pt x="3626" y="6612"/>
                  </a:cubicBezTo>
                  <a:cubicBezTo>
                    <a:pt x="3712" y="6580"/>
                    <a:pt x="3770" y="6509"/>
                    <a:pt x="3817" y="6445"/>
                  </a:cubicBezTo>
                  <a:cubicBezTo>
                    <a:pt x="4005" y="6184"/>
                    <a:pt x="4115" y="5864"/>
                    <a:pt x="4125" y="5543"/>
                  </a:cubicBezTo>
                  <a:cubicBezTo>
                    <a:pt x="4222" y="5637"/>
                    <a:pt x="4352" y="5693"/>
                    <a:pt x="4487" y="5699"/>
                  </a:cubicBezTo>
                  <a:cubicBezTo>
                    <a:pt x="4502" y="5783"/>
                    <a:pt x="4534" y="5864"/>
                    <a:pt x="4582" y="5935"/>
                  </a:cubicBezTo>
                  <a:lnTo>
                    <a:pt x="4588" y="5944"/>
                  </a:lnTo>
                  <a:lnTo>
                    <a:pt x="4599" y="5946"/>
                  </a:lnTo>
                  <a:cubicBezTo>
                    <a:pt x="4622" y="5952"/>
                    <a:pt x="4648" y="5957"/>
                    <a:pt x="4672" y="5957"/>
                  </a:cubicBezTo>
                  <a:cubicBezTo>
                    <a:pt x="4817" y="5957"/>
                    <a:pt x="4939" y="5849"/>
                    <a:pt x="5057" y="5747"/>
                  </a:cubicBezTo>
                  <a:cubicBezTo>
                    <a:pt x="5173" y="5646"/>
                    <a:pt x="5293" y="5541"/>
                    <a:pt x="5432" y="5537"/>
                  </a:cubicBezTo>
                  <a:lnTo>
                    <a:pt x="5464" y="5534"/>
                  </a:lnTo>
                  <a:lnTo>
                    <a:pt x="5458" y="5504"/>
                  </a:lnTo>
                  <a:cubicBezTo>
                    <a:pt x="5441" y="5414"/>
                    <a:pt x="5524" y="5331"/>
                    <a:pt x="5616" y="5290"/>
                  </a:cubicBezTo>
                  <a:cubicBezTo>
                    <a:pt x="5642" y="5277"/>
                    <a:pt x="5672" y="5267"/>
                    <a:pt x="5700" y="5256"/>
                  </a:cubicBezTo>
                  <a:cubicBezTo>
                    <a:pt x="5775" y="5226"/>
                    <a:pt x="5850" y="5198"/>
                    <a:pt x="5908" y="5138"/>
                  </a:cubicBezTo>
                  <a:cubicBezTo>
                    <a:pt x="5955" y="5089"/>
                    <a:pt x="5983" y="5029"/>
                    <a:pt x="6009" y="4971"/>
                  </a:cubicBezTo>
                  <a:cubicBezTo>
                    <a:pt x="6039" y="4907"/>
                    <a:pt x="6064" y="4845"/>
                    <a:pt x="6116" y="4804"/>
                  </a:cubicBezTo>
                  <a:cubicBezTo>
                    <a:pt x="6156" y="4770"/>
                    <a:pt x="6210" y="4752"/>
                    <a:pt x="6266" y="4735"/>
                  </a:cubicBezTo>
                  <a:cubicBezTo>
                    <a:pt x="6321" y="4718"/>
                    <a:pt x="6379" y="4699"/>
                    <a:pt x="6428" y="4662"/>
                  </a:cubicBezTo>
                  <a:cubicBezTo>
                    <a:pt x="6497" y="4609"/>
                    <a:pt x="6536" y="4527"/>
                    <a:pt x="6572" y="4450"/>
                  </a:cubicBezTo>
                  <a:cubicBezTo>
                    <a:pt x="6617" y="4356"/>
                    <a:pt x="6658" y="4270"/>
                    <a:pt x="6743" y="4243"/>
                  </a:cubicBezTo>
                  <a:cubicBezTo>
                    <a:pt x="6776" y="4232"/>
                    <a:pt x="6812" y="4230"/>
                    <a:pt x="6848" y="4228"/>
                  </a:cubicBezTo>
                  <a:cubicBezTo>
                    <a:pt x="6915" y="4225"/>
                    <a:pt x="6985" y="4223"/>
                    <a:pt x="7030" y="4168"/>
                  </a:cubicBezTo>
                  <a:cubicBezTo>
                    <a:pt x="7065" y="4129"/>
                    <a:pt x="7073" y="4080"/>
                    <a:pt x="7078" y="4030"/>
                  </a:cubicBezTo>
                  <a:cubicBezTo>
                    <a:pt x="7108" y="3722"/>
                    <a:pt x="7101" y="3409"/>
                    <a:pt x="7056" y="3103"/>
                  </a:cubicBezTo>
                  <a:lnTo>
                    <a:pt x="7052" y="3073"/>
                  </a:lnTo>
                  <a:cubicBezTo>
                    <a:pt x="7030" y="2914"/>
                    <a:pt x="7005" y="2747"/>
                    <a:pt x="7080" y="2612"/>
                  </a:cubicBezTo>
                  <a:cubicBezTo>
                    <a:pt x="7138" y="2509"/>
                    <a:pt x="7245" y="2443"/>
                    <a:pt x="7348" y="2379"/>
                  </a:cubicBezTo>
                  <a:cubicBezTo>
                    <a:pt x="7371" y="2366"/>
                    <a:pt x="7393" y="2353"/>
                    <a:pt x="7414" y="2338"/>
                  </a:cubicBezTo>
                  <a:cubicBezTo>
                    <a:pt x="7581" y="2231"/>
                    <a:pt x="7727" y="2096"/>
                    <a:pt x="7847" y="1937"/>
                  </a:cubicBezTo>
                  <a:cubicBezTo>
                    <a:pt x="7881" y="1890"/>
                    <a:pt x="7915" y="1839"/>
                    <a:pt x="7926" y="1779"/>
                  </a:cubicBezTo>
                  <a:cubicBezTo>
                    <a:pt x="7947" y="1665"/>
                    <a:pt x="7881" y="1569"/>
                    <a:pt x="7817" y="1477"/>
                  </a:cubicBezTo>
                  <a:cubicBezTo>
                    <a:pt x="7767" y="1408"/>
                    <a:pt x="7718" y="1339"/>
                    <a:pt x="7708" y="1262"/>
                  </a:cubicBezTo>
                  <a:cubicBezTo>
                    <a:pt x="7697" y="1202"/>
                    <a:pt x="7712" y="1136"/>
                    <a:pt x="7725" y="1072"/>
                  </a:cubicBezTo>
                  <a:cubicBezTo>
                    <a:pt x="7744" y="973"/>
                    <a:pt x="7765" y="872"/>
                    <a:pt x="7708" y="785"/>
                  </a:cubicBezTo>
                  <a:cubicBezTo>
                    <a:pt x="7680" y="746"/>
                    <a:pt x="7643" y="718"/>
                    <a:pt x="7607" y="692"/>
                  </a:cubicBezTo>
                  <a:cubicBezTo>
                    <a:pt x="7592" y="682"/>
                    <a:pt x="7577" y="671"/>
                    <a:pt x="7564" y="660"/>
                  </a:cubicBezTo>
                  <a:cubicBezTo>
                    <a:pt x="7478" y="592"/>
                    <a:pt x="7425" y="485"/>
                    <a:pt x="7420" y="373"/>
                  </a:cubicBezTo>
                  <a:cubicBezTo>
                    <a:pt x="7418" y="352"/>
                    <a:pt x="7420" y="330"/>
                    <a:pt x="7420" y="309"/>
                  </a:cubicBezTo>
                  <a:cubicBezTo>
                    <a:pt x="7423" y="258"/>
                    <a:pt x="7425" y="204"/>
                    <a:pt x="7405" y="150"/>
                  </a:cubicBezTo>
                  <a:cubicBezTo>
                    <a:pt x="7369" y="60"/>
                    <a:pt x="7270" y="0"/>
                    <a:pt x="71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297"/>
            <p:cNvSpPr/>
            <p:nvPr/>
          </p:nvSpPr>
          <p:spPr>
            <a:xfrm>
              <a:off x="6666775" y="2991111"/>
              <a:ext cx="38758" cy="65383"/>
            </a:xfrm>
            <a:custGeom>
              <a:rect b="b" l="l" r="r" t="t"/>
              <a:pathLst>
                <a:path extrusionOk="0" h="2301" w="1364">
                  <a:moveTo>
                    <a:pt x="1084" y="1"/>
                  </a:moveTo>
                  <a:cubicBezTo>
                    <a:pt x="1025" y="1"/>
                    <a:pt x="964" y="18"/>
                    <a:pt x="911" y="46"/>
                  </a:cubicBezTo>
                  <a:cubicBezTo>
                    <a:pt x="811" y="102"/>
                    <a:pt x="734" y="190"/>
                    <a:pt x="650" y="267"/>
                  </a:cubicBezTo>
                  <a:cubicBezTo>
                    <a:pt x="530" y="378"/>
                    <a:pt x="391" y="475"/>
                    <a:pt x="318" y="620"/>
                  </a:cubicBezTo>
                  <a:cubicBezTo>
                    <a:pt x="243" y="764"/>
                    <a:pt x="273" y="980"/>
                    <a:pt x="425" y="1036"/>
                  </a:cubicBezTo>
                  <a:cubicBezTo>
                    <a:pt x="500" y="1066"/>
                    <a:pt x="605" y="1062"/>
                    <a:pt x="631" y="1139"/>
                  </a:cubicBezTo>
                  <a:cubicBezTo>
                    <a:pt x="646" y="1182"/>
                    <a:pt x="622" y="1229"/>
                    <a:pt x="601" y="1267"/>
                  </a:cubicBezTo>
                  <a:cubicBezTo>
                    <a:pt x="504" y="1439"/>
                    <a:pt x="406" y="1610"/>
                    <a:pt x="275" y="1758"/>
                  </a:cubicBezTo>
                  <a:cubicBezTo>
                    <a:pt x="209" y="1831"/>
                    <a:pt x="134" y="1899"/>
                    <a:pt x="82" y="1985"/>
                  </a:cubicBezTo>
                  <a:cubicBezTo>
                    <a:pt x="29" y="2069"/>
                    <a:pt x="1" y="2176"/>
                    <a:pt x="39" y="2268"/>
                  </a:cubicBezTo>
                  <a:cubicBezTo>
                    <a:pt x="114" y="2276"/>
                    <a:pt x="191" y="2285"/>
                    <a:pt x="266" y="2293"/>
                  </a:cubicBezTo>
                  <a:cubicBezTo>
                    <a:pt x="302" y="2297"/>
                    <a:pt x="340" y="2300"/>
                    <a:pt x="377" y="2300"/>
                  </a:cubicBezTo>
                  <a:cubicBezTo>
                    <a:pt x="470" y="2300"/>
                    <a:pt x="562" y="2282"/>
                    <a:pt x="614" y="2210"/>
                  </a:cubicBezTo>
                  <a:cubicBezTo>
                    <a:pt x="708" y="2077"/>
                    <a:pt x="603" y="1863"/>
                    <a:pt x="714" y="1745"/>
                  </a:cubicBezTo>
                  <a:cubicBezTo>
                    <a:pt x="772" y="1683"/>
                    <a:pt x="871" y="1674"/>
                    <a:pt x="931" y="1612"/>
                  </a:cubicBezTo>
                  <a:cubicBezTo>
                    <a:pt x="1038" y="1499"/>
                    <a:pt x="948" y="1308"/>
                    <a:pt x="999" y="1162"/>
                  </a:cubicBezTo>
                  <a:cubicBezTo>
                    <a:pt x="1014" y="1117"/>
                    <a:pt x="1042" y="1077"/>
                    <a:pt x="1068" y="1036"/>
                  </a:cubicBezTo>
                  <a:cubicBezTo>
                    <a:pt x="1171" y="877"/>
                    <a:pt x="1226" y="693"/>
                    <a:pt x="1280" y="513"/>
                  </a:cubicBezTo>
                  <a:cubicBezTo>
                    <a:pt x="1327" y="355"/>
                    <a:pt x="1363" y="153"/>
                    <a:pt x="1235" y="50"/>
                  </a:cubicBezTo>
                  <a:cubicBezTo>
                    <a:pt x="1192" y="15"/>
                    <a:pt x="1139" y="1"/>
                    <a:pt x="10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297"/>
            <p:cNvSpPr/>
            <p:nvPr/>
          </p:nvSpPr>
          <p:spPr>
            <a:xfrm>
              <a:off x="6666122" y="2990400"/>
              <a:ext cx="40861" cy="66860"/>
            </a:xfrm>
            <a:custGeom>
              <a:rect b="b" l="l" r="r" t="t"/>
              <a:pathLst>
                <a:path extrusionOk="0" h="2353" w="1438">
                  <a:moveTo>
                    <a:pt x="1107" y="54"/>
                  </a:moveTo>
                  <a:cubicBezTo>
                    <a:pt x="1158" y="54"/>
                    <a:pt x="1206" y="67"/>
                    <a:pt x="1241" y="95"/>
                  </a:cubicBezTo>
                  <a:cubicBezTo>
                    <a:pt x="1331" y="167"/>
                    <a:pt x="1344" y="311"/>
                    <a:pt x="1277" y="530"/>
                  </a:cubicBezTo>
                  <a:cubicBezTo>
                    <a:pt x="1224" y="707"/>
                    <a:pt x="1168" y="889"/>
                    <a:pt x="1069" y="1048"/>
                  </a:cubicBezTo>
                  <a:lnTo>
                    <a:pt x="1054" y="1069"/>
                  </a:lnTo>
                  <a:cubicBezTo>
                    <a:pt x="1033" y="1104"/>
                    <a:pt x="1009" y="1138"/>
                    <a:pt x="996" y="1179"/>
                  </a:cubicBezTo>
                  <a:cubicBezTo>
                    <a:pt x="973" y="1245"/>
                    <a:pt x="977" y="1316"/>
                    <a:pt x="979" y="1387"/>
                  </a:cubicBezTo>
                  <a:cubicBezTo>
                    <a:pt x="984" y="1476"/>
                    <a:pt x="988" y="1562"/>
                    <a:pt x="934" y="1618"/>
                  </a:cubicBezTo>
                  <a:cubicBezTo>
                    <a:pt x="909" y="1646"/>
                    <a:pt x="872" y="1661"/>
                    <a:pt x="836" y="1678"/>
                  </a:cubicBezTo>
                  <a:cubicBezTo>
                    <a:pt x="793" y="1697"/>
                    <a:pt x="750" y="1716"/>
                    <a:pt x="718" y="1753"/>
                  </a:cubicBezTo>
                  <a:cubicBezTo>
                    <a:pt x="652" y="1821"/>
                    <a:pt x="654" y="1916"/>
                    <a:pt x="654" y="2008"/>
                  </a:cubicBezTo>
                  <a:cubicBezTo>
                    <a:pt x="656" y="2087"/>
                    <a:pt x="656" y="2162"/>
                    <a:pt x="615" y="2218"/>
                  </a:cubicBezTo>
                  <a:cubicBezTo>
                    <a:pt x="577" y="2273"/>
                    <a:pt x="506" y="2299"/>
                    <a:pt x="401" y="2299"/>
                  </a:cubicBezTo>
                  <a:cubicBezTo>
                    <a:pt x="369" y="2299"/>
                    <a:pt x="334" y="2297"/>
                    <a:pt x="292" y="2293"/>
                  </a:cubicBezTo>
                  <a:lnTo>
                    <a:pt x="82" y="2269"/>
                  </a:lnTo>
                  <a:cubicBezTo>
                    <a:pt x="58" y="2196"/>
                    <a:pt x="75" y="2106"/>
                    <a:pt x="127" y="2023"/>
                  </a:cubicBezTo>
                  <a:cubicBezTo>
                    <a:pt x="163" y="1965"/>
                    <a:pt x="210" y="1916"/>
                    <a:pt x="262" y="1862"/>
                  </a:cubicBezTo>
                  <a:cubicBezTo>
                    <a:pt x="281" y="1843"/>
                    <a:pt x="300" y="1821"/>
                    <a:pt x="319" y="1800"/>
                  </a:cubicBezTo>
                  <a:cubicBezTo>
                    <a:pt x="450" y="1652"/>
                    <a:pt x="551" y="1476"/>
                    <a:pt x="645" y="1305"/>
                  </a:cubicBezTo>
                  <a:cubicBezTo>
                    <a:pt x="671" y="1260"/>
                    <a:pt x="697" y="1207"/>
                    <a:pt x="679" y="1153"/>
                  </a:cubicBezTo>
                  <a:cubicBezTo>
                    <a:pt x="656" y="1087"/>
                    <a:pt x="585" y="1069"/>
                    <a:pt x="523" y="1054"/>
                  </a:cubicBezTo>
                  <a:cubicBezTo>
                    <a:pt x="499" y="1048"/>
                    <a:pt x="478" y="1044"/>
                    <a:pt x="459" y="1037"/>
                  </a:cubicBezTo>
                  <a:cubicBezTo>
                    <a:pt x="394" y="1014"/>
                    <a:pt x="364" y="960"/>
                    <a:pt x="349" y="922"/>
                  </a:cubicBezTo>
                  <a:cubicBezTo>
                    <a:pt x="317" y="840"/>
                    <a:pt x="324" y="737"/>
                    <a:pt x="364" y="656"/>
                  </a:cubicBezTo>
                  <a:cubicBezTo>
                    <a:pt x="418" y="551"/>
                    <a:pt x="512" y="467"/>
                    <a:pt x="604" y="388"/>
                  </a:cubicBezTo>
                  <a:cubicBezTo>
                    <a:pt x="634" y="365"/>
                    <a:pt x="662" y="339"/>
                    <a:pt x="690" y="313"/>
                  </a:cubicBezTo>
                  <a:cubicBezTo>
                    <a:pt x="712" y="294"/>
                    <a:pt x="731" y="275"/>
                    <a:pt x="750" y="255"/>
                  </a:cubicBezTo>
                  <a:cubicBezTo>
                    <a:pt x="812" y="195"/>
                    <a:pt x="872" y="135"/>
                    <a:pt x="947" y="95"/>
                  </a:cubicBezTo>
                  <a:cubicBezTo>
                    <a:pt x="998" y="68"/>
                    <a:pt x="1054" y="54"/>
                    <a:pt x="1107" y="54"/>
                  </a:cubicBezTo>
                  <a:close/>
                  <a:moveTo>
                    <a:pt x="1105" y="0"/>
                  </a:moveTo>
                  <a:cubicBezTo>
                    <a:pt x="1044" y="0"/>
                    <a:pt x="979" y="16"/>
                    <a:pt x="922" y="47"/>
                  </a:cubicBezTo>
                  <a:cubicBezTo>
                    <a:pt x="840" y="92"/>
                    <a:pt x="776" y="157"/>
                    <a:pt x="712" y="219"/>
                  </a:cubicBezTo>
                  <a:cubicBezTo>
                    <a:pt x="692" y="236"/>
                    <a:pt x="673" y="255"/>
                    <a:pt x="654" y="272"/>
                  </a:cubicBezTo>
                  <a:cubicBezTo>
                    <a:pt x="628" y="298"/>
                    <a:pt x="598" y="324"/>
                    <a:pt x="570" y="347"/>
                  </a:cubicBezTo>
                  <a:cubicBezTo>
                    <a:pt x="474" y="431"/>
                    <a:pt x="375" y="517"/>
                    <a:pt x="315" y="632"/>
                  </a:cubicBezTo>
                  <a:cubicBezTo>
                    <a:pt x="268" y="727"/>
                    <a:pt x="262" y="847"/>
                    <a:pt x="298" y="941"/>
                  </a:cubicBezTo>
                  <a:cubicBezTo>
                    <a:pt x="326" y="1012"/>
                    <a:pt x="375" y="1063"/>
                    <a:pt x="439" y="1087"/>
                  </a:cubicBezTo>
                  <a:cubicBezTo>
                    <a:pt x="461" y="1095"/>
                    <a:pt x="487" y="1102"/>
                    <a:pt x="510" y="1106"/>
                  </a:cubicBezTo>
                  <a:cubicBezTo>
                    <a:pt x="574" y="1121"/>
                    <a:pt x="615" y="1134"/>
                    <a:pt x="628" y="1172"/>
                  </a:cubicBezTo>
                  <a:cubicBezTo>
                    <a:pt x="639" y="1204"/>
                    <a:pt x="619" y="1243"/>
                    <a:pt x="600" y="1279"/>
                  </a:cubicBezTo>
                  <a:cubicBezTo>
                    <a:pt x="506" y="1446"/>
                    <a:pt x="407" y="1620"/>
                    <a:pt x="279" y="1764"/>
                  </a:cubicBezTo>
                  <a:cubicBezTo>
                    <a:pt x="259" y="1785"/>
                    <a:pt x="240" y="1804"/>
                    <a:pt x="221" y="1826"/>
                  </a:cubicBezTo>
                  <a:cubicBezTo>
                    <a:pt x="172" y="1877"/>
                    <a:pt x="120" y="1931"/>
                    <a:pt x="82" y="1995"/>
                  </a:cubicBezTo>
                  <a:cubicBezTo>
                    <a:pt x="15" y="2100"/>
                    <a:pt x="0" y="2214"/>
                    <a:pt x="39" y="2303"/>
                  </a:cubicBezTo>
                  <a:lnTo>
                    <a:pt x="43" y="2318"/>
                  </a:lnTo>
                  <a:lnTo>
                    <a:pt x="285" y="2346"/>
                  </a:lnTo>
                  <a:cubicBezTo>
                    <a:pt x="330" y="2351"/>
                    <a:pt x="367" y="2353"/>
                    <a:pt x="401" y="2353"/>
                  </a:cubicBezTo>
                  <a:cubicBezTo>
                    <a:pt x="523" y="2353"/>
                    <a:pt x="609" y="2318"/>
                    <a:pt x="658" y="2250"/>
                  </a:cubicBezTo>
                  <a:cubicBezTo>
                    <a:pt x="709" y="2179"/>
                    <a:pt x="709" y="2091"/>
                    <a:pt x="707" y="2008"/>
                  </a:cubicBezTo>
                  <a:cubicBezTo>
                    <a:pt x="707" y="1922"/>
                    <a:pt x="707" y="1843"/>
                    <a:pt x="757" y="1789"/>
                  </a:cubicBezTo>
                  <a:cubicBezTo>
                    <a:pt x="782" y="1761"/>
                    <a:pt x="819" y="1744"/>
                    <a:pt x="857" y="1727"/>
                  </a:cubicBezTo>
                  <a:cubicBezTo>
                    <a:pt x="898" y="1708"/>
                    <a:pt x="941" y="1689"/>
                    <a:pt x="973" y="1654"/>
                  </a:cubicBezTo>
                  <a:cubicBezTo>
                    <a:pt x="1044" y="1581"/>
                    <a:pt x="1039" y="1481"/>
                    <a:pt x="1033" y="1384"/>
                  </a:cubicBezTo>
                  <a:cubicBezTo>
                    <a:pt x="1031" y="1318"/>
                    <a:pt x="1026" y="1252"/>
                    <a:pt x="1046" y="1196"/>
                  </a:cubicBezTo>
                  <a:cubicBezTo>
                    <a:pt x="1059" y="1162"/>
                    <a:pt x="1078" y="1132"/>
                    <a:pt x="1099" y="1097"/>
                  </a:cubicBezTo>
                  <a:lnTo>
                    <a:pt x="1114" y="1076"/>
                  </a:lnTo>
                  <a:cubicBezTo>
                    <a:pt x="1217" y="913"/>
                    <a:pt x="1275" y="727"/>
                    <a:pt x="1329" y="545"/>
                  </a:cubicBezTo>
                  <a:cubicBezTo>
                    <a:pt x="1356" y="457"/>
                    <a:pt x="1438" y="185"/>
                    <a:pt x="1273" y="54"/>
                  </a:cubicBezTo>
                  <a:cubicBezTo>
                    <a:pt x="1229" y="18"/>
                    <a:pt x="1169" y="0"/>
                    <a:pt x="11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297"/>
            <p:cNvSpPr/>
            <p:nvPr/>
          </p:nvSpPr>
          <p:spPr>
            <a:xfrm>
              <a:off x="6660098" y="3136899"/>
              <a:ext cx="58023" cy="111756"/>
            </a:xfrm>
            <a:custGeom>
              <a:rect b="b" l="l" r="r" t="t"/>
              <a:pathLst>
                <a:path extrusionOk="0" h="3933" w="2042">
                  <a:moveTo>
                    <a:pt x="883" y="1"/>
                  </a:moveTo>
                  <a:cubicBezTo>
                    <a:pt x="806" y="1"/>
                    <a:pt x="727" y="10"/>
                    <a:pt x="658" y="46"/>
                  </a:cubicBezTo>
                  <a:cubicBezTo>
                    <a:pt x="536" y="111"/>
                    <a:pt x="474" y="250"/>
                    <a:pt x="435" y="383"/>
                  </a:cubicBezTo>
                  <a:cubicBezTo>
                    <a:pt x="334" y="736"/>
                    <a:pt x="339" y="1111"/>
                    <a:pt x="375" y="1477"/>
                  </a:cubicBezTo>
                  <a:cubicBezTo>
                    <a:pt x="388" y="1589"/>
                    <a:pt x="396" y="1713"/>
                    <a:pt x="326" y="1799"/>
                  </a:cubicBezTo>
                  <a:cubicBezTo>
                    <a:pt x="268" y="1863"/>
                    <a:pt x="176" y="1889"/>
                    <a:pt x="118" y="1953"/>
                  </a:cubicBezTo>
                  <a:cubicBezTo>
                    <a:pt x="0" y="2084"/>
                    <a:pt x="86" y="2289"/>
                    <a:pt x="174" y="2439"/>
                  </a:cubicBezTo>
                  <a:cubicBezTo>
                    <a:pt x="264" y="2592"/>
                    <a:pt x="349" y="2795"/>
                    <a:pt x="236" y="2928"/>
                  </a:cubicBezTo>
                  <a:cubicBezTo>
                    <a:pt x="242" y="2927"/>
                    <a:pt x="249" y="2926"/>
                    <a:pt x="255" y="2926"/>
                  </a:cubicBezTo>
                  <a:cubicBezTo>
                    <a:pt x="330" y="2926"/>
                    <a:pt x="393" y="3005"/>
                    <a:pt x="401" y="3082"/>
                  </a:cubicBezTo>
                  <a:cubicBezTo>
                    <a:pt x="411" y="3168"/>
                    <a:pt x="377" y="3249"/>
                    <a:pt x="354" y="3333"/>
                  </a:cubicBezTo>
                  <a:cubicBezTo>
                    <a:pt x="332" y="3414"/>
                    <a:pt x="326" y="3511"/>
                    <a:pt x="377" y="3577"/>
                  </a:cubicBezTo>
                  <a:cubicBezTo>
                    <a:pt x="417" y="3627"/>
                    <a:pt x="478" y="3647"/>
                    <a:pt x="543" y="3647"/>
                  </a:cubicBezTo>
                  <a:cubicBezTo>
                    <a:pt x="594" y="3647"/>
                    <a:pt x="648" y="3635"/>
                    <a:pt x="694" y="3616"/>
                  </a:cubicBezTo>
                  <a:cubicBezTo>
                    <a:pt x="800" y="3573"/>
                    <a:pt x="901" y="3508"/>
                    <a:pt x="1012" y="3508"/>
                  </a:cubicBezTo>
                  <a:cubicBezTo>
                    <a:pt x="1014" y="3508"/>
                    <a:pt x="1016" y="3508"/>
                    <a:pt x="1018" y="3508"/>
                  </a:cubicBezTo>
                  <a:cubicBezTo>
                    <a:pt x="1108" y="3508"/>
                    <a:pt x="1196" y="3556"/>
                    <a:pt x="1247" y="3628"/>
                  </a:cubicBezTo>
                  <a:cubicBezTo>
                    <a:pt x="1273" y="3667"/>
                    <a:pt x="1290" y="3712"/>
                    <a:pt x="1316" y="3751"/>
                  </a:cubicBezTo>
                  <a:cubicBezTo>
                    <a:pt x="1415" y="3900"/>
                    <a:pt x="1607" y="3933"/>
                    <a:pt x="1794" y="3933"/>
                  </a:cubicBezTo>
                  <a:cubicBezTo>
                    <a:pt x="1837" y="3933"/>
                    <a:pt x="1880" y="3931"/>
                    <a:pt x="1922" y="3928"/>
                  </a:cubicBezTo>
                  <a:cubicBezTo>
                    <a:pt x="2003" y="3821"/>
                    <a:pt x="2042" y="3684"/>
                    <a:pt x="2027" y="3549"/>
                  </a:cubicBezTo>
                  <a:cubicBezTo>
                    <a:pt x="1866" y="3417"/>
                    <a:pt x="1658" y="3344"/>
                    <a:pt x="1450" y="3344"/>
                  </a:cubicBezTo>
                  <a:cubicBezTo>
                    <a:pt x="1406" y="3344"/>
                    <a:pt x="1362" y="3347"/>
                    <a:pt x="1318" y="3354"/>
                  </a:cubicBezTo>
                  <a:cubicBezTo>
                    <a:pt x="1354" y="3213"/>
                    <a:pt x="1305" y="3052"/>
                    <a:pt x="1193" y="2956"/>
                  </a:cubicBezTo>
                  <a:cubicBezTo>
                    <a:pt x="1125" y="2896"/>
                    <a:pt x="1029" y="2853"/>
                    <a:pt x="1003" y="2763"/>
                  </a:cubicBezTo>
                  <a:cubicBezTo>
                    <a:pt x="990" y="2709"/>
                    <a:pt x="1007" y="2652"/>
                    <a:pt x="1014" y="2596"/>
                  </a:cubicBezTo>
                  <a:cubicBezTo>
                    <a:pt x="1033" y="2433"/>
                    <a:pt x="971" y="2240"/>
                    <a:pt x="1082" y="2120"/>
                  </a:cubicBezTo>
                  <a:cubicBezTo>
                    <a:pt x="1157" y="2041"/>
                    <a:pt x="1277" y="2032"/>
                    <a:pt x="1384" y="2009"/>
                  </a:cubicBezTo>
                  <a:cubicBezTo>
                    <a:pt x="1491" y="1987"/>
                    <a:pt x="1611" y="1925"/>
                    <a:pt x="1620" y="1816"/>
                  </a:cubicBezTo>
                  <a:cubicBezTo>
                    <a:pt x="1624" y="1754"/>
                    <a:pt x="1590" y="1681"/>
                    <a:pt x="1631" y="1634"/>
                  </a:cubicBezTo>
                  <a:cubicBezTo>
                    <a:pt x="1658" y="1602"/>
                    <a:pt x="1706" y="1600"/>
                    <a:pt x="1746" y="1591"/>
                  </a:cubicBezTo>
                  <a:cubicBezTo>
                    <a:pt x="1920" y="1548"/>
                    <a:pt x="2003" y="1330"/>
                    <a:pt x="1961" y="1154"/>
                  </a:cubicBezTo>
                  <a:cubicBezTo>
                    <a:pt x="1918" y="978"/>
                    <a:pt x="1787" y="841"/>
                    <a:pt x="1656" y="717"/>
                  </a:cubicBezTo>
                  <a:lnTo>
                    <a:pt x="1650" y="320"/>
                  </a:lnTo>
                  <a:cubicBezTo>
                    <a:pt x="1648" y="286"/>
                    <a:pt x="1648" y="250"/>
                    <a:pt x="1633" y="220"/>
                  </a:cubicBezTo>
                  <a:cubicBezTo>
                    <a:pt x="1609" y="179"/>
                    <a:pt x="1566" y="156"/>
                    <a:pt x="1523" y="136"/>
                  </a:cubicBezTo>
                  <a:cubicBezTo>
                    <a:pt x="1331" y="53"/>
                    <a:pt x="1121" y="6"/>
                    <a:pt x="911" y="1"/>
                  </a:cubicBezTo>
                  <a:cubicBezTo>
                    <a:pt x="901" y="1"/>
                    <a:pt x="892"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297"/>
            <p:cNvSpPr/>
            <p:nvPr/>
          </p:nvSpPr>
          <p:spPr>
            <a:xfrm>
              <a:off x="6659956" y="3136131"/>
              <a:ext cx="58904" cy="113319"/>
            </a:xfrm>
            <a:custGeom>
              <a:rect b="b" l="l" r="r" t="t"/>
              <a:pathLst>
                <a:path extrusionOk="0" h="3988" w="2073">
                  <a:moveTo>
                    <a:pt x="888" y="54"/>
                  </a:moveTo>
                  <a:cubicBezTo>
                    <a:pt x="896" y="54"/>
                    <a:pt x="905" y="54"/>
                    <a:pt x="916" y="56"/>
                  </a:cubicBezTo>
                  <a:cubicBezTo>
                    <a:pt x="1121" y="60"/>
                    <a:pt x="1329" y="105"/>
                    <a:pt x="1518" y="189"/>
                  </a:cubicBezTo>
                  <a:cubicBezTo>
                    <a:pt x="1556" y="206"/>
                    <a:pt x="1595" y="228"/>
                    <a:pt x="1614" y="260"/>
                  </a:cubicBezTo>
                  <a:cubicBezTo>
                    <a:pt x="1627" y="285"/>
                    <a:pt x="1627" y="317"/>
                    <a:pt x="1627" y="347"/>
                  </a:cubicBezTo>
                  <a:lnTo>
                    <a:pt x="1636" y="755"/>
                  </a:lnTo>
                  <a:lnTo>
                    <a:pt x="1644" y="763"/>
                  </a:lnTo>
                  <a:cubicBezTo>
                    <a:pt x="1771" y="885"/>
                    <a:pt x="1899" y="1018"/>
                    <a:pt x="1940" y="1187"/>
                  </a:cubicBezTo>
                  <a:cubicBezTo>
                    <a:pt x="1963" y="1282"/>
                    <a:pt x="1946" y="1391"/>
                    <a:pt x="1897" y="1474"/>
                  </a:cubicBezTo>
                  <a:cubicBezTo>
                    <a:pt x="1871" y="1517"/>
                    <a:pt x="1822" y="1573"/>
                    <a:pt x="1745" y="1592"/>
                  </a:cubicBezTo>
                  <a:cubicBezTo>
                    <a:pt x="1736" y="1594"/>
                    <a:pt x="1728" y="1594"/>
                    <a:pt x="1719" y="1597"/>
                  </a:cubicBezTo>
                  <a:cubicBezTo>
                    <a:pt x="1683" y="1603"/>
                    <a:pt x="1644" y="1612"/>
                    <a:pt x="1616" y="1644"/>
                  </a:cubicBezTo>
                  <a:cubicBezTo>
                    <a:pt x="1580" y="1684"/>
                    <a:pt x="1588" y="1736"/>
                    <a:pt x="1593" y="1781"/>
                  </a:cubicBezTo>
                  <a:cubicBezTo>
                    <a:pt x="1597" y="1802"/>
                    <a:pt x="1599" y="1824"/>
                    <a:pt x="1597" y="1841"/>
                  </a:cubicBezTo>
                  <a:cubicBezTo>
                    <a:pt x="1593" y="1935"/>
                    <a:pt x="1483" y="1991"/>
                    <a:pt x="1385" y="2010"/>
                  </a:cubicBezTo>
                  <a:cubicBezTo>
                    <a:pt x="1366" y="2014"/>
                    <a:pt x="1348" y="2016"/>
                    <a:pt x="1331" y="2021"/>
                  </a:cubicBezTo>
                  <a:cubicBezTo>
                    <a:pt x="1235" y="2038"/>
                    <a:pt x="1136" y="2055"/>
                    <a:pt x="1068" y="2128"/>
                  </a:cubicBezTo>
                  <a:cubicBezTo>
                    <a:pt x="984" y="2218"/>
                    <a:pt x="989" y="2342"/>
                    <a:pt x="995" y="2460"/>
                  </a:cubicBezTo>
                  <a:cubicBezTo>
                    <a:pt x="997" y="2514"/>
                    <a:pt x="999" y="2569"/>
                    <a:pt x="993" y="2621"/>
                  </a:cubicBezTo>
                  <a:cubicBezTo>
                    <a:pt x="991" y="2634"/>
                    <a:pt x="989" y="2646"/>
                    <a:pt x="986" y="2659"/>
                  </a:cubicBezTo>
                  <a:cubicBezTo>
                    <a:pt x="978" y="2704"/>
                    <a:pt x="969" y="2751"/>
                    <a:pt x="982" y="2796"/>
                  </a:cubicBezTo>
                  <a:cubicBezTo>
                    <a:pt x="1004" y="2871"/>
                    <a:pt x="1064" y="2916"/>
                    <a:pt x="1124" y="2959"/>
                  </a:cubicBezTo>
                  <a:cubicBezTo>
                    <a:pt x="1143" y="2972"/>
                    <a:pt x="1164" y="2987"/>
                    <a:pt x="1181" y="3004"/>
                  </a:cubicBezTo>
                  <a:cubicBezTo>
                    <a:pt x="1284" y="3092"/>
                    <a:pt x="1331" y="3242"/>
                    <a:pt x="1297" y="3375"/>
                  </a:cubicBezTo>
                  <a:lnTo>
                    <a:pt x="1286" y="3413"/>
                  </a:lnTo>
                  <a:lnTo>
                    <a:pt x="1327" y="3407"/>
                  </a:lnTo>
                  <a:cubicBezTo>
                    <a:pt x="1368" y="3401"/>
                    <a:pt x="1410" y="3398"/>
                    <a:pt x="1451" y="3398"/>
                  </a:cubicBezTo>
                  <a:cubicBezTo>
                    <a:pt x="1650" y="3398"/>
                    <a:pt x="1852" y="3467"/>
                    <a:pt x="2006" y="3591"/>
                  </a:cubicBezTo>
                  <a:cubicBezTo>
                    <a:pt x="2017" y="3711"/>
                    <a:pt x="1983" y="3833"/>
                    <a:pt x="1914" y="3930"/>
                  </a:cubicBezTo>
                  <a:cubicBezTo>
                    <a:pt x="1876" y="3932"/>
                    <a:pt x="1837" y="3934"/>
                    <a:pt x="1798" y="3934"/>
                  </a:cubicBezTo>
                  <a:cubicBezTo>
                    <a:pt x="1565" y="3934"/>
                    <a:pt x="1421" y="3878"/>
                    <a:pt x="1344" y="3763"/>
                  </a:cubicBezTo>
                  <a:cubicBezTo>
                    <a:pt x="1331" y="3745"/>
                    <a:pt x="1323" y="3726"/>
                    <a:pt x="1312" y="3707"/>
                  </a:cubicBezTo>
                  <a:cubicBezTo>
                    <a:pt x="1301" y="3685"/>
                    <a:pt x="1288" y="3662"/>
                    <a:pt x="1273" y="3640"/>
                  </a:cubicBezTo>
                  <a:cubicBezTo>
                    <a:pt x="1218" y="3559"/>
                    <a:pt x="1121" y="3508"/>
                    <a:pt x="1021" y="3508"/>
                  </a:cubicBezTo>
                  <a:cubicBezTo>
                    <a:pt x="931" y="3508"/>
                    <a:pt x="851" y="3544"/>
                    <a:pt x="774" y="3580"/>
                  </a:cubicBezTo>
                  <a:cubicBezTo>
                    <a:pt x="746" y="3593"/>
                    <a:pt x="719" y="3606"/>
                    <a:pt x="691" y="3617"/>
                  </a:cubicBezTo>
                  <a:cubicBezTo>
                    <a:pt x="644" y="3636"/>
                    <a:pt x="592" y="3647"/>
                    <a:pt x="547" y="3647"/>
                  </a:cubicBezTo>
                  <a:cubicBezTo>
                    <a:pt x="502" y="3647"/>
                    <a:pt x="442" y="3636"/>
                    <a:pt x="404" y="3587"/>
                  </a:cubicBezTo>
                  <a:cubicBezTo>
                    <a:pt x="365" y="3538"/>
                    <a:pt x="359" y="3465"/>
                    <a:pt x="386" y="3366"/>
                  </a:cubicBezTo>
                  <a:cubicBezTo>
                    <a:pt x="391" y="3349"/>
                    <a:pt x="395" y="3332"/>
                    <a:pt x="401" y="3313"/>
                  </a:cubicBezTo>
                  <a:cubicBezTo>
                    <a:pt x="421" y="3248"/>
                    <a:pt x="440" y="3180"/>
                    <a:pt x="434" y="3107"/>
                  </a:cubicBezTo>
                  <a:cubicBezTo>
                    <a:pt x="425" y="3030"/>
                    <a:pt x="367" y="2948"/>
                    <a:pt x="290" y="2929"/>
                  </a:cubicBezTo>
                  <a:cubicBezTo>
                    <a:pt x="354" y="2818"/>
                    <a:pt x="324" y="2661"/>
                    <a:pt x="202" y="2454"/>
                  </a:cubicBezTo>
                  <a:cubicBezTo>
                    <a:pt x="78" y="2244"/>
                    <a:pt x="59" y="2091"/>
                    <a:pt x="142" y="1997"/>
                  </a:cubicBezTo>
                  <a:cubicBezTo>
                    <a:pt x="168" y="1969"/>
                    <a:pt x="202" y="1948"/>
                    <a:pt x="239" y="1926"/>
                  </a:cubicBezTo>
                  <a:cubicBezTo>
                    <a:pt x="277" y="1903"/>
                    <a:pt x="318" y="1879"/>
                    <a:pt x="350" y="1843"/>
                  </a:cubicBezTo>
                  <a:cubicBezTo>
                    <a:pt x="431" y="1747"/>
                    <a:pt x="419" y="1605"/>
                    <a:pt x="408" y="1500"/>
                  </a:cubicBezTo>
                  <a:cubicBezTo>
                    <a:pt x="378" y="1222"/>
                    <a:pt x="354" y="808"/>
                    <a:pt x="466" y="418"/>
                  </a:cubicBezTo>
                  <a:cubicBezTo>
                    <a:pt x="515" y="249"/>
                    <a:pt x="581" y="146"/>
                    <a:pt x="676" y="97"/>
                  </a:cubicBezTo>
                  <a:cubicBezTo>
                    <a:pt x="746" y="58"/>
                    <a:pt x="830" y="54"/>
                    <a:pt x="888" y="54"/>
                  </a:cubicBezTo>
                  <a:close/>
                  <a:moveTo>
                    <a:pt x="888" y="0"/>
                  </a:moveTo>
                  <a:cubicBezTo>
                    <a:pt x="824" y="0"/>
                    <a:pt x="731" y="7"/>
                    <a:pt x="650" y="50"/>
                  </a:cubicBezTo>
                  <a:cubicBezTo>
                    <a:pt x="509" y="125"/>
                    <a:pt x="449" y="288"/>
                    <a:pt x="414" y="403"/>
                  </a:cubicBezTo>
                  <a:cubicBezTo>
                    <a:pt x="299" y="802"/>
                    <a:pt x="324" y="1224"/>
                    <a:pt x="354" y="1507"/>
                  </a:cubicBezTo>
                  <a:cubicBezTo>
                    <a:pt x="367" y="1629"/>
                    <a:pt x="371" y="1734"/>
                    <a:pt x="309" y="1809"/>
                  </a:cubicBezTo>
                  <a:cubicBezTo>
                    <a:pt x="284" y="1839"/>
                    <a:pt x="249" y="1858"/>
                    <a:pt x="211" y="1882"/>
                  </a:cubicBezTo>
                  <a:cubicBezTo>
                    <a:pt x="172" y="1903"/>
                    <a:pt x="134" y="1926"/>
                    <a:pt x="104" y="1961"/>
                  </a:cubicBezTo>
                  <a:cubicBezTo>
                    <a:pt x="1" y="2074"/>
                    <a:pt x="20" y="2248"/>
                    <a:pt x="155" y="2481"/>
                  </a:cubicBezTo>
                  <a:cubicBezTo>
                    <a:pt x="282" y="2693"/>
                    <a:pt x="303" y="2843"/>
                    <a:pt x="219" y="2938"/>
                  </a:cubicBezTo>
                  <a:lnTo>
                    <a:pt x="168" y="2998"/>
                  </a:lnTo>
                  <a:lnTo>
                    <a:pt x="245" y="2983"/>
                  </a:lnTo>
                  <a:cubicBezTo>
                    <a:pt x="252" y="2981"/>
                    <a:pt x="258" y="2980"/>
                    <a:pt x="265" y="2980"/>
                  </a:cubicBezTo>
                  <a:cubicBezTo>
                    <a:pt x="326" y="2980"/>
                    <a:pt x="374" y="3051"/>
                    <a:pt x="380" y="3113"/>
                  </a:cubicBezTo>
                  <a:cubicBezTo>
                    <a:pt x="386" y="3173"/>
                    <a:pt x="369" y="3233"/>
                    <a:pt x="350" y="3298"/>
                  </a:cubicBezTo>
                  <a:cubicBezTo>
                    <a:pt x="344" y="3317"/>
                    <a:pt x="339" y="3334"/>
                    <a:pt x="333" y="3351"/>
                  </a:cubicBezTo>
                  <a:cubicBezTo>
                    <a:pt x="303" y="3467"/>
                    <a:pt x="312" y="3557"/>
                    <a:pt x="361" y="3621"/>
                  </a:cubicBezTo>
                  <a:cubicBezTo>
                    <a:pt x="401" y="3673"/>
                    <a:pt x="466" y="3700"/>
                    <a:pt x="547" y="3700"/>
                  </a:cubicBezTo>
                  <a:cubicBezTo>
                    <a:pt x="614" y="3700"/>
                    <a:pt x="671" y="3683"/>
                    <a:pt x="710" y="3668"/>
                  </a:cubicBezTo>
                  <a:cubicBezTo>
                    <a:pt x="738" y="3655"/>
                    <a:pt x="768" y="3643"/>
                    <a:pt x="796" y="3630"/>
                  </a:cubicBezTo>
                  <a:cubicBezTo>
                    <a:pt x="873" y="3595"/>
                    <a:pt x="944" y="3561"/>
                    <a:pt x="1023" y="3561"/>
                  </a:cubicBezTo>
                  <a:cubicBezTo>
                    <a:pt x="1104" y="3561"/>
                    <a:pt x="1184" y="3604"/>
                    <a:pt x="1231" y="3670"/>
                  </a:cubicBezTo>
                  <a:cubicBezTo>
                    <a:pt x="1243" y="3690"/>
                    <a:pt x="1254" y="3711"/>
                    <a:pt x="1265" y="3733"/>
                  </a:cubicBezTo>
                  <a:cubicBezTo>
                    <a:pt x="1276" y="3752"/>
                    <a:pt x="1286" y="3773"/>
                    <a:pt x="1299" y="3793"/>
                  </a:cubicBezTo>
                  <a:cubicBezTo>
                    <a:pt x="1413" y="3966"/>
                    <a:pt x="1638" y="3988"/>
                    <a:pt x="1798" y="3988"/>
                  </a:cubicBezTo>
                  <a:cubicBezTo>
                    <a:pt x="1843" y="3988"/>
                    <a:pt x="1886" y="3985"/>
                    <a:pt x="1929" y="3983"/>
                  </a:cubicBezTo>
                  <a:lnTo>
                    <a:pt x="1942" y="3981"/>
                  </a:lnTo>
                  <a:lnTo>
                    <a:pt x="1948" y="3973"/>
                  </a:lnTo>
                  <a:cubicBezTo>
                    <a:pt x="2034" y="3859"/>
                    <a:pt x="2073" y="3715"/>
                    <a:pt x="2058" y="3574"/>
                  </a:cubicBezTo>
                  <a:lnTo>
                    <a:pt x="2055" y="3563"/>
                  </a:lnTo>
                  <a:lnTo>
                    <a:pt x="2049" y="3557"/>
                  </a:lnTo>
                  <a:cubicBezTo>
                    <a:pt x="1884" y="3420"/>
                    <a:pt x="1664" y="3344"/>
                    <a:pt x="1450" y="3344"/>
                  </a:cubicBezTo>
                  <a:cubicBezTo>
                    <a:pt x="1419" y="3344"/>
                    <a:pt x="1388" y="3346"/>
                    <a:pt x="1357" y="3349"/>
                  </a:cubicBezTo>
                  <a:cubicBezTo>
                    <a:pt x="1378" y="3208"/>
                    <a:pt x="1325" y="3058"/>
                    <a:pt x="1216" y="2963"/>
                  </a:cubicBezTo>
                  <a:cubicBezTo>
                    <a:pt x="1196" y="2946"/>
                    <a:pt x="1175" y="2931"/>
                    <a:pt x="1156" y="2914"/>
                  </a:cubicBezTo>
                  <a:cubicBezTo>
                    <a:pt x="1100" y="2876"/>
                    <a:pt x="1049" y="2839"/>
                    <a:pt x="1034" y="2783"/>
                  </a:cubicBezTo>
                  <a:cubicBezTo>
                    <a:pt x="1025" y="2747"/>
                    <a:pt x="1031" y="2708"/>
                    <a:pt x="1038" y="2670"/>
                  </a:cubicBezTo>
                  <a:cubicBezTo>
                    <a:pt x="1040" y="2655"/>
                    <a:pt x="1044" y="2640"/>
                    <a:pt x="1044" y="2627"/>
                  </a:cubicBezTo>
                  <a:cubicBezTo>
                    <a:pt x="1053" y="2571"/>
                    <a:pt x="1049" y="2514"/>
                    <a:pt x="1049" y="2458"/>
                  </a:cubicBezTo>
                  <a:cubicBezTo>
                    <a:pt x="1042" y="2344"/>
                    <a:pt x="1038" y="2239"/>
                    <a:pt x="1106" y="2166"/>
                  </a:cubicBezTo>
                  <a:cubicBezTo>
                    <a:pt x="1162" y="2104"/>
                    <a:pt x="1254" y="2089"/>
                    <a:pt x="1340" y="2072"/>
                  </a:cubicBezTo>
                  <a:cubicBezTo>
                    <a:pt x="1359" y="2070"/>
                    <a:pt x="1376" y="2066"/>
                    <a:pt x="1396" y="2064"/>
                  </a:cubicBezTo>
                  <a:cubicBezTo>
                    <a:pt x="1513" y="2038"/>
                    <a:pt x="1644" y="1967"/>
                    <a:pt x="1651" y="1845"/>
                  </a:cubicBezTo>
                  <a:cubicBezTo>
                    <a:pt x="1653" y="1822"/>
                    <a:pt x="1651" y="1798"/>
                    <a:pt x="1646" y="1774"/>
                  </a:cubicBezTo>
                  <a:cubicBezTo>
                    <a:pt x="1642" y="1736"/>
                    <a:pt x="1638" y="1702"/>
                    <a:pt x="1657" y="1678"/>
                  </a:cubicBezTo>
                  <a:cubicBezTo>
                    <a:pt x="1672" y="1661"/>
                    <a:pt x="1700" y="1654"/>
                    <a:pt x="1730" y="1650"/>
                  </a:cubicBezTo>
                  <a:cubicBezTo>
                    <a:pt x="1738" y="1648"/>
                    <a:pt x="1747" y="1646"/>
                    <a:pt x="1758" y="1644"/>
                  </a:cubicBezTo>
                  <a:cubicBezTo>
                    <a:pt x="1833" y="1624"/>
                    <a:pt x="1897" y="1575"/>
                    <a:pt x="1942" y="1502"/>
                  </a:cubicBezTo>
                  <a:cubicBezTo>
                    <a:pt x="2000" y="1408"/>
                    <a:pt x="2019" y="1284"/>
                    <a:pt x="1993" y="1174"/>
                  </a:cubicBezTo>
                  <a:cubicBezTo>
                    <a:pt x="1948" y="995"/>
                    <a:pt x="1820" y="857"/>
                    <a:pt x="1689" y="731"/>
                  </a:cubicBezTo>
                  <a:lnTo>
                    <a:pt x="1681" y="347"/>
                  </a:lnTo>
                  <a:cubicBezTo>
                    <a:pt x="1681" y="311"/>
                    <a:pt x="1681" y="270"/>
                    <a:pt x="1661" y="234"/>
                  </a:cubicBezTo>
                  <a:cubicBezTo>
                    <a:pt x="1636" y="187"/>
                    <a:pt x="1586" y="161"/>
                    <a:pt x="1539" y="140"/>
                  </a:cubicBezTo>
                  <a:cubicBezTo>
                    <a:pt x="1344" y="54"/>
                    <a:pt x="1130" y="7"/>
                    <a:pt x="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297"/>
            <p:cNvSpPr/>
            <p:nvPr/>
          </p:nvSpPr>
          <p:spPr>
            <a:xfrm>
              <a:off x="6670810" y="3249812"/>
              <a:ext cx="25034" cy="30688"/>
            </a:xfrm>
            <a:custGeom>
              <a:rect b="b" l="l" r="r" t="t"/>
              <a:pathLst>
                <a:path extrusionOk="0" h="1080" w="881">
                  <a:moveTo>
                    <a:pt x="72" y="0"/>
                  </a:moveTo>
                  <a:cubicBezTo>
                    <a:pt x="54" y="0"/>
                    <a:pt x="35" y="2"/>
                    <a:pt x="17" y="6"/>
                  </a:cubicBezTo>
                  <a:cubicBezTo>
                    <a:pt x="22" y="145"/>
                    <a:pt x="19" y="287"/>
                    <a:pt x="7" y="426"/>
                  </a:cubicBezTo>
                  <a:cubicBezTo>
                    <a:pt x="2" y="464"/>
                    <a:pt x="0" y="505"/>
                    <a:pt x="15" y="541"/>
                  </a:cubicBezTo>
                  <a:cubicBezTo>
                    <a:pt x="24" y="563"/>
                    <a:pt x="39" y="580"/>
                    <a:pt x="54" y="599"/>
                  </a:cubicBezTo>
                  <a:cubicBezTo>
                    <a:pt x="99" y="646"/>
                    <a:pt x="148" y="691"/>
                    <a:pt x="204" y="728"/>
                  </a:cubicBezTo>
                  <a:cubicBezTo>
                    <a:pt x="238" y="754"/>
                    <a:pt x="279" y="777"/>
                    <a:pt x="302" y="814"/>
                  </a:cubicBezTo>
                  <a:cubicBezTo>
                    <a:pt x="334" y="865"/>
                    <a:pt x="330" y="934"/>
                    <a:pt x="360" y="987"/>
                  </a:cubicBezTo>
                  <a:cubicBezTo>
                    <a:pt x="390" y="1041"/>
                    <a:pt x="450" y="1073"/>
                    <a:pt x="512" y="1079"/>
                  </a:cubicBezTo>
                  <a:cubicBezTo>
                    <a:pt x="518" y="1080"/>
                    <a:pt x="523" y="1080"/>
                    <a:pt x="529" y="1080"/>
                  </a:cubicBezTo>
                  <a:cubicBezTo>
                    <a:pt x="584" y="1080"/>
                    <a:pt x="639" y="1061"/>
                    <a:pt x="688" y="1034"/>
                  </a:cubicBezTo>
                  <a:cubicBezTo>
                    <a:pt x="797" y="970"/>
                    <a:pt x="881" y="835"/>
                    <a:pt x="834" y="717"/>
                  </a:cubicBezTo>
                  <a:cubicBezTo>
                    <a:pt x="819" y="679"/>
                    <a:pt x="789" y="644"/>
                    <a:pt x="761" y="614"/>
                  </a:cubicBezTo>
                  <a:cubicBezTo>
                    <a:pt x="624" y="471"/>
                    <a:pt x="459" y="351"/>
                    <a:pt x="347" y="188"/>
                  </a:cubicBezTo>
                  <a:cubicBezTo>
                    <a:pt x="324" y="152"/>
                    <a:pt x="302" y="115"/>
                    <a:pt x="274" y="85"/>
                  </a:cubicBezTo>
                  <a:cubicBezTo>
                    <a:pt x="223" y="30"/>
                    <a:pt x="147"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297"/>
            <p:cNvSpPr/>
            <p:nvPr/>
          </p:nvSpPr>
          <p:spPr>
            <a:xfrm>
              <a:off x="6670014" y="3249045"/>
              <a:ext cx="26682" cy="32251"/>
            </a:xfrm>
            <a:custGeom>
              <a:rect b="b" l="l" r="r" t="t"/>
              <a:pathLst>
                <a:path extrusionOk="0" h="1135" w="939">
                  <a:moveTo>
                    <a:pt x="104" y="54"/>
                  </a:moveTo>
                  <a:cubicBezTo>
                    <a:pt x="170" y="54"/>
                    <a:pt x="237" y="83"/>
                    <a:pt x="281" y="129"/>
                  </a:cubicBezTo>
                  <a:cubicBezTo>
                    <a:pt x="302" y="151"/>
                    <a:pt x="317" y="176"/>
                    <a:pt x="335" y="202"/>
                  </a:cubicBezTo>
                  <a:lnTo>
                    <a:pt x="354" y="230"/>
                  </a:lnTo>
                  <a:cubicBezTo>
                    <a:pt x="427" y="337"/>
                    <a:pt x="523" y="427"/>
                    <a:pt x="617" y="513"/>
                  </a:cubicBezTo>
                  <a:cubicBezTo>
                    <a:pt x="669" y="560"/>
                    <a:pt x="720" y="609"/>
                    <a:pt x="770" y="658"/>
                  </a:cubicBezTo>
                  <a:cubicBezTo>
                    <a:pt x="793" y="686"/>
                    <a:pt x="823" y="718"/>
                    <a:pt x="836" y="755"/>
                  </a:cubicBezTo>
                  <a:cubicBezTo>
                    <a:pt x="879" y="858"/>
                    <a:pt x="802" y="980"/>
                    <a:pt x="703" y="1038"/>
                  </a:cubicBezTo>
                  <a:cubicBezTo>
                    <a:pt x="654" y="1064"/>
                    <a:pt x="604" y="1079"/>
                    <a:pt x="559" y="1079"/>
                  </a:cubicBezTo>
                  <a:cubicBezTo>
                    <a:pt x="554" y="1079"/>
                    <a:pt x="548" y="1079"/>
                    <a:pt x="542" y="1078"/>
                  </a:cubicBezTo>
                  <a:cubicBezTo>
                    <a:pt x="485" y="1074"/>
                    <a:pt x="435" y="1044"/>
                    <a:pt x="412" y="1001"/>
                  </a:cubicBezTo>
                  <a:cubicBezTo>
                    <a:pt x="399" y="980"/>
                    <a:pt x="395" y="954"/>
                    <a:pt x="388" y="926"/>
                  </a:cubicBezTo>
                  <a:cubicBezTo>
                    <a:pt x="380" y="892"/>
                    <a:pt x="373" y="858"/>
                    <a:pt x="352" y="826"/>
                  </a:cubicBezTo>
                  <a:cubicBezTo>
                    <a:pt x="328" y="789"/>
                    <a:pt x="294" y="766"/>
                    <a:pt x="260" y="744"/>
                  </a:cubicBezTo>
                  <a:lnTo>
                    <a:pt x="247" y="733"/>
                  </a:lnTo>
                  <a:cubicBezTo>
                    <a:pt x="193" y="697"/>
                    <a:pt x="146" y="656"/>
                    <a:pt x="101" y="607"/>
                  </a:cubicBezTo>
                  <a:cubicBezTo>
                    <a:pt x="86" y="590"/>
                    <a:pt x="73" y="575"/>
                    <a:pt x="67" y="558"/>
                  </a:cubicBezTo>
                  <a:cubicBezTo>
                    <a:pt x="56" y="528"/>
                    <a:pt x="58" y="491"/>
                    <a:pt x="60" y="455"/>
                  </a:cubicBezTo>
                  <a:cubicBezTo>
                    <a:pt x="73" y="324"/>
                    <a:pt x="77" y="189"/>
                    <a:pt x="73" y="56"/>
                  </a:cubicBezTo>
                  <a:cubicBezTo>
                    <a:pt x="83" y="55"/>
                    <a:pt x="94" y="54"/>
                    <a:pt x="104" y="54"/>
                  </a:cubicBezTo>
                  <a:close/>
                  <a:moveTo>
                    <a:pt x="99" y="1"/>
                  </a:moveTo>
                  <a:cubicBezTo>
                    <a:pt x="79" y="1"/>
                    <a:pt x="58" y="3"/>
                    <a:pt x="39" y="7"/>
                  </a:cubicBezTo>
                  <a:lnTo>
                    <a:pt x="17" y="11"/>
                  </a:lnTo>
                  <a:lnTo>
                    <a:pt x="17" y="35"/>
                  </a:lnTo>
                  <a:cubicBezTo>
                    <a:pt x="24" y="174"/>
                    <a:pt x="20" y="314"/>
                    <a:pt x="9" y="453"/>
                  </a:cubicBezTo>
                  <a:cubicBezTo>
                    <a:pt x="5" y="491"/>
                    <a:pt x="0" y="536"/>
                    <a:pt x="17" y="577"/>
                  </a:cubicBezTo>
                  <a:cubicBezTo>
                    <a:pt x="28" y="603"/>
                    <a:pt x="45" y="624"/>
                    <a:pt x="62" y="643"/>
                  </a:cubicBezTo>
                  <a:cubicBezTo>
                    <a:pt x="107" y="695"/>
                    <a:pt x="159" y="740"/>
                    <a:pt x="215" y="778"/>
                  </a:cubicBezTo>
                  <a:lnTo>
                    <a:pt x="230" y="787"/>
                  </a:lnTo>
                  <a:cubicBezTo>
                    <a:pt x="260" y="808"/>
                    <a:pt x="290" y="828"/>
                    <a:pt x="307" y="856"/>
                  </a:cubicBezTo>
                  <a:cubicBezTo>
                    <a:pt x="322" y="879"/>
                    <a:pt x="328" y="907"/>
                    <a:pt x="335" y="937"/>
                  </a:cubicBezTo>
                  <a:cubicBezTo>
                    <a:pt x="343" y="967"/>
                    <a:pt x="350" y="999"/>
                    <a:pt x="365" y="1027"/>
                  </a:cubicBezTo>
                  <a:cubicBezTo>
                    <a:pt x="397" y="1085"/>
                    <a:pt x="463" y="1125"/>
                    <a:pt x="538" y="1132"/>
                  </a:cubicBezTo>
                  <a:cubicBezTo>
                    <a:pt x="545" y="1132"/>
                    <a:pt x="551" y="1134"/>
                    <a:pt x="560" y="1134"/>
                  </a:cubicBezTo>
                  <a:cubicBezTo>
                    <a:pt x="613" y="1134"/>
                    <a:pt x="673" y="1115"/>
                    <a:pt x="729" y="1083"/>
                  </a:cubicBezTo>
                  <a:cubicBezTo>
                    <a:pt x="847" y="1014"/>
                    <a:pt x="939" y="866"/>
                    <a:pt x="887" y="736"/>
                  </a:cubicBezTo>
                  <a:cubicBezTo>
                    <a:pt x="868" y="688"/>
                    <a:pt x="836" y="654"/>
                    <a:pt x="808" y="622"/>
                  </a:cubicBezTo>
                  <a:cubicBezTo>
                    <a:pt x="759" y="571"/>
                    <a:pt x="705" y="521"/>
                    <a:pt x="654" y="474"/>
                  </a:cubicBezTo>
                  <a:cubicBezTo>
                    <a:pt x="562" y="391"/>
                    <a:pt x="467" y="303"/>
                    <a:pt x="397" y="200"/>
                  </a:cubicBezTo>
                  <a:lnTo>
                    <a:pt x="380" y="174"/>
                  </a:lnTo>
                  <a:cubicBezTo>
                    <a:pt x="362" y="146"/>
                    <a:pt x="345" y="119"/>
                    <a:pt x="322" y="93"/>
                  </a:cubicBezTo>
                  <a:cubicBezTo>
                    <a:pt x="265" y="34"/>
                    <a:pt x="181"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297"/>
            <p:cNvSpPr/>
            <p:nvPr/>
          </p:nvSpPr>
          <p:spPr>
            <a:xfrm>
              <a:off x="6732353" y="3266889"/>
              <a:ext cx="8553" cy="15003"/>
            </a:xfrm>
            <a:custGeom>
              <a:rect b="b" l="l" r="r" t="t"/>
              <a:pathLst>
                <a:path extrusionOk="0" h="528" w="301">
                  <a:moveTo>
                    <a:pt x="152" y="0"/>
                  </a:moveTo>
                  <a:cubicBezTo>
                    <a:pt x="88" y="0"/>
                    <a:pt x="35" y="56"/>
                    <a:pt x="17" y="116"/>
                  </a:cubicBezTo>
                  <a:cubicBezTo>
                    <a:pt x="0" y="178"/>
                    <a:pt x="9" y="243"/>
                    <a:pt x="20" y="307"/>
                  </a:cubicBezTo>
                  <a:cubicBezTo>
                    <a:pt x="30" y="373"/>
                    <a:pt x="41" y="446"/>
                    <a:pt x="86" y="497"/>
                  </a:cubicBezTo>
                  <a:cubicBezTo>
                    <a:pt x="97" y="508"/>
                    <a:pt x="110" y="519"/>
                    <a:pt x="125" y="525"/>
                  </a:cubicBezTo>
                  <a:cubicBezTo>
                    <a:pt x="129" y="526"/>
                    <a:pt x="134" y="527"/>
                    <a:pt x="138" y="527"/>
                  </a:cubicBezTo>
                  <a:cubicBezTo>
                    <a:pt x="168" y="527"/>
                    <a:pt x="198" y="504"/>
                    <a:pt x="217" y="478"/>
                  </a:cubicBezTo>
                  <a:cubicBezTo>
                    <a:pt x="260" y="420"/>
                    <a:pt x="277" y="348"/>
                    <a:pt x="285" y="277"/>
                  </a:cubicBezTo>
                  <a:cubicBezTo>
                    <a:pt x="294" y="219"/>
                    <a:pt x="300" y="159"/>
                    <a:pt x="279" y="103"/>
                  </a:cubicBezTo>
                  <a:cubicBezTo>
                    <a:pt x="260" y="48"/>
                    <a:pt x="210"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297"/>
            <p:cNvSpPr/>
            <p:nvPr/>
          </p:nvSpPr>
          <p:spPr>
            <a:xfrm>
              <a:off x="6731558" y="3266093"/>
              <a:ext cx="10059" cy="16538"/>
            </a:xfrm>
            <a:custGeom>
              <a:rect b="b" l="l" r="r" t="t"/>
              <a:pathLst>
                <a:path extrusionOk="0" h="582" w="354">
                  <a:moveTo>
                    <a:pt x="180" y="54"/>
                  </a:moveTo>
                  <a:cubicBezTo>
                    <a:pt x="228" y="54"/>
                    <a:pt x="268" y="99"/>
                    <a:pt x="283" y="140"/>
                  </a:cubicBezTo>
                  <a:cubicBezTo>
                    <a:pt x="300" y="191"/>
                    <a:pt x="296" y="247"/>
                    <a:pt x="288" y="301"/>
                  </a:cubicBezTo>
                  <a:cubicBezTo>
                    <a:pt x="279" y="363"/>
                    <a:pt x="264" y="436"/>
                    <a:pt x="223" y="491"/>
                  </a:cubicBezTo>
                  <a:cubicBezTo>
                    <a:pt x="207" y="513"/>
                    <a:pt x="188" y="527"/>
                    <a:pt x="169" y="527"/>
                  </a:cubicBezTo>
                  <a:cubicBezTo>
                    <a:pt x="166" y="527"/>
                    <a:pt x="162" y="527"/>
                    <a:pt x="159" y="525"/>
                  </a:cubicBezTo>
                  <a:cubicBezTo>
                    <a:pt x="153" y="523"/>
                    <a:pt x="144" y="519"/>
                    <a:pt x="135" y="508"/>
                  </a:cubicBezTo>
                  <a:cubicBezTo>
                    <a:pt x="93" y="459"/>
                    <a:pt x="82" y="388"/>
                    <a:pt x="73" y="331"/>
                  </a:cubicBezTo>
                  <a:cubicBezTo>
                    <a:pt x="65" y="271"/>
                    <a:pt x="56" y="208"/>
                    <a:pt x="71" y="153"/>
                  </a:cubicBezTo>
                  <a:cubicBezTo>
                    <a:pt x="84" y="106"/>
                    <a:pt x="127" y="54"/>
                    <a:pt x="180" y="54"/>
                  </a:cubicBezTo>
                  <a:close/>
                  <a:moveTo>
                    <a:pt x="178" y="1"/>
                  </a:moveTo>
                  <a:cubicBezTo>
                    <a:pt x="101" y="1"/>
                    <a:pt x="39" y="69"/>
                    <a:pt x="20" y="138"/>
                  </a:cubicBezTo>
                  <a:cubicBezTo>
                    <a:pt x="0" y="204"/>
                    <a:pt x="11" y="275"/>
                    <a:pt x="20" y="337"/>
                  </a:cubicBezTo>
                  <a:cubicBezTo>
                    <a:pt x="30" y="403"/>
                    <a:pt x="43" y="483"/>
                    <a:pt x="95" y="543"/>
                  </a:cubicBezTo>
                  <a:cubicBezTo>
                    <a:pt x="112" y="562"/>
                    <a:pt x="127" y="573"/>
                    <a:pt x="144" y="577"/>
                  </a:cubicBezTo>
                  <a:cubicBezTo>
                    <a:pt x="153" y="581"/>
                    <a:pt x="161" y="581"/>
                    <a:pt x="168" y="581"/>
                  </a:cubicBezTo>
                  <a:cubicBezTo>
                    <a:pt x="217" y="581"/>
                    <a:pt x="253" y="540"/>
                    <a:pt x="266" y="523"/>
                  </a:cubicBezTo>
                  <a:cubicBezTo>
                    <a:pt x="313" y="457"/>
                    <a:pt x="330" y="378"/>
                    <a:pt x="341" y="309"/>
                  </a:cubicBezTo>
                  <a:cubicBezTo>
                    <a:pt x="350" y="249"/>
                    <a:pt x="354" y="183"/>
                    <a:pt x="332" y="123"/>
                  </a:cubicBezTo>
                  <a:cubicBezTo>
                    <a:pt x="307" y="52"/>
                    <a:pt x="245" y="3"/>
                    <a:pt x="1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297"/>
            <p:cNvSpPr/>
            <p:nvPr/>
          </p:nvSpPr>
          <p:spPr>
            <a:xfrm>
              <a:off x="6745679" y="3280556"/>
              <a:ext cx="26767" cy="39639"/>
            </a:xfrm>
            <a:custGeom>
              <a:rect b="b" l="l" r="r" t="t"/>
              <a:pathLst>
                <a:path extrusionOk="0" h="1395" w="942">
                  <a:moveTo>
                    <a:pt x="402" y="1"/>
                  </a:moveTo>
                  <a:cubicBezTo>
                    <a:pt x="326" y="1"/>
                    <a:pt x="250" y="13"/>
                    <a:pt x="178" y="40"/>
                  </a:cubicBezTo>
                  <a:cubicBezTo>
                    <a:pt x="125" y="61"/>
                    <a:pt x="73" y="89"/>
                    <a:pt x="43" y="139"/>
                  </a:cubicBezTo>
                  <a:cubicBezTo>
                    <a:pt x="15" y="184"/>
                    <a:pt x="11" y="241"/>
                    <a:pt x="9" y="295"/>
                  </a:cubicBezTo>
                  <a:cubicBezTo>
                    <a:pt x="5" y="430"/>
                    <a:pt x="0" y="569"/>
                    <a:pt x="48" y="696"/>
                  </a:cubicBezTo>
                  <a:cubicBezTo>
                    <a:pt x="101" y="839"/>
                    <a:pt x="219" y="968"/>
                    <a:pt x="200" y="1118"/>
                  </a:cubicBezTo>
                  <a:cubicBezTo>
                    <a:pt x="193" y="1158"/>
                    <a:pt x="178" y="1201"/>
                    <a:pt x="198" y="1236"/>
                  </a:cubicBezTo>
                  <a:cubicBezTo>
                    <a:pt x="208" y="1259"/>
                    <a:pt x="230" y="1272"/>
                    <a:pt x="251" y="1287"/>
                  </a:cubicBezTo>
                  <a:cubicBezTo>
                    <a:pt x="333" y="1338"/>
                    <a:pt x="418" y="1394"/>
                    <a:pt x="517" y="1394"/>
                  </a:cubicBezTo>
                  <a:cubicBezTo>
                    <a:pt x="547" y="1394"/>
                    <a:pt x="581" y="1388"/>
                    <a:pt x="600" y="1364"/>
                  </a:cubicBezTo>
                  <a:cubicBezTo>
                    <a:pt x="618" y="1343"/>
                    <a:pt x="620" y="1313"/>
                    <a:pt x="622" y="1287"/>
                  </a:cubicBezTo>
                  <a:cubicBezTo>
                    <a:pt x="626" y="1156"/>
                    <a:pt x="622" y="1023"/>
                    <a:pt x="607" y="895"/>
                  </a:cubicBezTo>
                  <a:cubicBezTo>
                    <a:pt x="712" y="873"/>
                    <a:pt x="804" y="801"/>
                    <a:pt x="860" y="709"/>
                  </a:cubicBezTo>
                  <a:cubicBezTo>
                    <a:pt x="917" y="616"/>
                    <a:pt x="941" y="507"/>
                    <a:pt x="941" y="400"/>
                  </a:cubicBezTo>
                  <a:cubicBezTo>
                    <a:pt x="941" y="340"/>
                    <a:pt x="935" y="280"/>
                    <a:pt x="905" y="229"/>
                  </a:cubicBezTo>
                  <a:cubicBezTo>
                    <a:pt x="890" y="207"/>
                    <a:pt x="870" y="188"/>
                    <a:pt x="851" y="171"/>
                  </a:cubicBezTo>
                  <a:cubicBezTo>
                    <a:pt x="730" y="60"/>
                    <a:pt x="566" y="1"/>
                    <a:pt x="4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297"/>
            <p:cNvSpPr/>
            <p:nvPr/>
          </p:nvSpPr>
          <p:spPr>
            <a:xfrm>
              <a:off x="6744884" y="3279788"/>
              <a:ext cx="28330" cy="41173"/>
            </a:xfrm>
            <a:custGeom>
              <a:rect b="b" l="l" r="r" t="t"/>
              <a:pathLst>
                <a:path extrusionOk="0" h="1449" w="997">
                  <a:moveTo>
                    <a:pt x="431" y="54"/>
                  </a:moveTo>
                  <a:cubicBezTo>
                    <a:pt x="592" y="54"/>
                    <a:pt x="748" y="114"/>
                    <a:pt x="862" y="217"/>
                  </a:cubicBezTo>
                  <a:cubicBezTo>
                    <a:pt x="877" y="230"/>
                    <a:pt x="896" y="249"/>
                    <a:pt x="909" y="271"/>
                  </a:cubicBezTo>
                  <a:cubicBezTo>
                    <a:pt x="939" y="320"/>
                    <a:pt x="943" y="382"/>
                    <a:pt x="943" y="427"/>
                  </a:cubicBezTo>
                  <a:cubicBezTo>
                    <a:pt x="941" y="541"/>
                    <a:pt x="915" y="641"/>
                    <a:pt x="866" y="723"/>
                  </a:cubicBezTo>
                  <a:cubicBezTo>
                    <a:pt x="810" y="813"/>
                    <a:pt x="723" y="877"/>
                    <a:pt x="628" y="896"/>
                  </a:cubicBezTo>
                  <a:lnTo>
                    <a:pt x="605" y="900"/>
                  </a:lnTo>
                  <a:lnTo>
                    <a:pt x="607" y="924"/>
                  </a:lnTo>
                  <a:cubicBezTo>
                    <a:pt x="622" y="1053"/>
                    <a:pt x="628" y="1183"/>
                    <a:pt x="624" y="1312"/>
                  </a:cubicBezTo>
                  <a:cubicBezTo>
                    <a:pt x="622" y="1335"/>
                    <a:pt x="620" y="1359"/>
                    <a:pt x="609" y="1374"/>
                  </a:cubicBezTo>
                  <a:cubicBezTo>
                    <a:pt x="594" y="1391"/>
                    <a:pt x="566" y="1395"/>
                    <a:pt x="547" y="1395"/>
                  </a:cubicBezTo>
                  <a:lnTo>
                    <a:pt x="547" y="1421"/>
                  </a:lnTo>
                  <a:lnTo>
                    <a:pt x="545" y="1395"/>
                  </a:lnTo>
                  <a:cubicBezTo>
                    <a:pt x="453" y="1393"/>
                    <a:pt x="363" y="1338"/>
                    <a:pt x="292" y="1290"/>
                  </a:cubicBezTo>
                  <a:cubicBezTo>
                    <a:pt x="275" y="1280"/>
                    <a:pt x="258" y="1267"/>
                    <a:pt x="249" y="1252"/>
                  </a:cubicBezTo>
                  <a:cubicBezTo>
                    <a:pt x="238" y="1230"/>
                    <a:pt x="243" y="1205"/>
                    <a:pt x="249" y="1177"/>
                  </a:cubicBezTo>
                  <a:cubicBezTo>
                    <a:pt x="251" y="1168"/>
                    <a:pt x="251" y="1158"/>
                    <a:pt x="253" y="1149"/>
                  </a:cubicBezTo>
                  <a:cubicBezTo>
                    <a:pt x="268" y="1040"/>
                    <a:pt x="215" y="941"/>
                    <a:pt x="163" y="847"/>
                  </a:cubicBezTo>
                  <a:cubicBezTo>
                    <a:pt x="142" y="802"/>
                    <a:pt x="116" y="759"/>
                    <a:pt x="101" y="714"/>
                  </a:cubicBezTo>
                  <a:cubicBezTo>
                    <a:pt x="54" y="590"/>
                    <a:pt x="61" y="448"/>
                    <a:pt x="65" y="324"/>
                  </a:cubicBezTo>
                  <a:cubicBezTo>
                    <a:pt x="67" y="275"/>
                    <a:pt x="69" y="221"/>
                    <a:pt x="95" y="178"/>
                  </a:cubicBezTo>
                  <a:cubicBezTo>
                    <a:pt x="116" y="144"/>
                    <a:pt x="155" y="116"/>
                    <a:pt x="217" y="93"/>
                  </a:cubicBezTo>
                  <a:cubicBezTo>
                    <a:pt x="283" y="67"/>
                    <a:pt x="356" y="54"/>
                    <a:pt x="431" y="54"/>
                  </a:cubicBezTo>
                  <a:close/>
                  <a:moveTo>
                    <a:pt x="431" y="1"/>
                  </a:moveTo>
                  <a:cubicBezTo>
                    <a:pt x="350" y="1"/>
                    <a:pt x="271" y="16"/>
                    <a:pt x="198" y="43"/>
                  </a:cubicBezTo>
                  <a:cubicBezTo>
                    <a:pt x="125" y="69"/>
                    <a:pt x="78" y="106"/>
                    <a:pt x="48" y="151"/>
                  </a:cubicBezTo>
                  <a:cubicBezTo>
                    <a:pt x="16" y="204"/>
                    <a:pt x="13" y="268"/>
                    <a:pt x="11" y="322"/>
                  </a:cubicBezTo>
                  <a:cubicBezTo>
                    <a:pt x="7" y="451"/>
                    <a:pt x="1" y="598"/>
                    <a:pt x="50" y="733"/>
                  </a:cubicBezTo>
                  <a:cubicBezTo>
                    <a:pt x="69" y="781"/>
                    <a:pt x="93" y="828"/>
                    <a:pt x="118" y="870"/>
                  </a:cubicBezTo>
                  <a:cubicBezTo>
                    <a:pt x="166" y="963"/>
                    <a:pt x="213" y="1048"/>
                    <a:pt x="200" y="1143"/>
                  </a:cubicBezTo>
                  <a:cubicBezTo>
                    <a:pt x="200" y="1151"/>
                    <a:pt x="198" y="1160"/>
                    <a:pt x="196" y="1168"/>
                  </a:cubicBezTo>
                  <a:cubicBezTo>
                    <a:pt x="189" y="1200"/>
                    <a:pt x="183" y="1239"/>
                    <a:pt x="202" y="1275"/>
                  </a:cubicBezTo>
                  <a:cubicBezTo>
                    <a:pt x="215" y="1303"/>
                    <a:pt x="243" y="1320"/>
                    <a:pt x="264" y="1335"/>
                  </a:cubicBezTo>
                  <a:cubicBezTo>
                    <a:pt x="341" y="1385"/>
                    <a:pt x="436" y="1447"/>
                    <a:pt x="543" y="1449"/>
                  </a:cubicBezTo>
                  <a:lnTo>
                    <a:pt x="547" y="1449"/>
                  </a:lnTo>
                  <a:cubicBezTo>
                    <a:pt x="592" y="1449"/>
                    <a:pt x="628" y="1434"/>
                    <a:pt x="650" y="1408"/>
                  </a:cubicBezTo>
                  <a:cubicBezTo>
                    <a:pt x="671" y="1380"/>
                    <a:pt x="676" y="1346"/>
                    <a:pt x="676" y="1314"/>
                  </a:cubicBezTo>
                  <a:cubicBezTo>
                    <a:pt x="682" y="1190"/>
                    <a:pt x="678" y="1065"/>
                    <a:pt x="663" y="941"/>
                  </a:cubicBezTo>
                  <a:cubicBezTo>
                    <a:pt x="761" y="915"/>
                    <a:pt x="853" y="845"/>
                    <a:pt x="911" y="751"/>
                  </a:cubicBezTo>
                  <a:cubicBezTo>
                    <a:pt x="965" y="663"/>
                    <a:pt x="995" y="549"/>
                    <a:pt x="997" y="427"/>
                  </a:cubicBezTo>
                  <a:cubicBezTo>
                    <a:pt x="997" y="378"/>
                    <a:pt x="993" y="303"/>
                    <a:pt x="954" y="243"/>
                  </a:cubicBezTo>
                  <a:cubicBezTo>
                    <a:pt x="937" y="215"/>
                    <a:pt x="915" y="193"/>
                    <a:pt x="898" y="178"/>
                  </a:cubicBezTo>
                  <a:cubicBezTo>
                    <a:pt x="774" y="65"/>
                    <a:pt x="605" y="1"/>
                    <a:pt x="4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297"/>
            <p:cNvSpPr/>
            <p:nvPr/>
          </p:nvSpPr>
          <p:spPr>
            <a:xfrm>
              <a:off x="6692887" y="3280726"/>
              <a:ext cx="49300" cy="63365"/>
            </a:xfrm>
            <a:custGeom>
              <a:rect b="b" l="l" r="r" t="t"/>
              <a:pathLst>
                <a:path extrusionOk="0" h="2230" w="1735">
                  <a:moveTo>
                    <a:pt x="428" y="1"/>
                  </a:moveTo>
                  <a:cubicBezTo>
                    <a:pt x="332" y="1"/>
                    <a:pt x="235" y="60"/>
                    <a:pt x="207" y="152"/>
                  </a:cubicBezTo>
                  <a:cubicBezTo>
                    <a:pt x="198" y="188"/>
                    <a:pt x="196" y="225"/>
                    <a:pt x="183" y="261"/>
                  </a:cubicBezTo>
                  <a:cubicBezTo>
                    <a:pt x="153" y="347"/>
                    <a:pt x="52" y="392"/>
                    <a:pt x="25" y="480"/>
                  </a:cubicBezTo>
                  <a:cubicBezTo>
                    <a:pt x="1" y="544"/>
                    <a:pt x="22" y="613"/>
                    <a:pt x="44" y="677"/>
                  </a:cubicBezTo>
                  <a:cubicBezTo>
                    <a:pt x="91" y="814"/>
                    <a:pt x="162" y="975"/>
                    <a:pt x="305" y="994"/>
                  </a:cubicBezTo>
                  <a:cubicBezTo>
                    <a:pt x="315" y="995"/>
                    <a:pt x="324" y="996"/>
                    <a:pt x="333" y="996"/>
                  </a:cubicBezTo>
                  <a:cubicBezTo>
                    <a:pt x="452" y="996"/>
                    <a:pt x="564" y="899"/>
                    <a:pt x="682" y="899"/>
                  </a:cubicBezTo>
                  <a:cubicBezTo>
                    <a:pt x="694" y="899"/>
                    <a:pt x="706" y="900"/>
                    <a:pt x="719" y="902"/>
                  </a:cubicBezTo>
                  <a:cubicBezTo>
                    <a:pt x="792" y="917"/>
                    <a:pt x="852" y="977"/>
                    <a:pt x="890" y="1041"/>
                  </a:cubicBezTo>
                  <a:cubicBezTo>
                    <a:pt x="946" y="1133"/>
                    <a:pt x="974" y="1245"/>
                    <a:pt x="950" y="1350"/>
                  </a:cubicBezTo>
                  <a:cubicBezTo>
                    <a:pt x="926" y="1455"/>
                    <a:pt x="845" y="1547"/>
                    <a:pt x="740" y="1570"/>
                  </a:cubicBezTo>
                  <a:cubicBezTo>
                    <a:pt x="699" y="1579"/>
                    <a:pt x="650" y="1581"/>
                    <a:pt x="627" y="1615"/>
                  </a:cubicBezTo>
                  <a:cubicBezTo>
                    <a:pt x="614" y="1637"/>
                    <a:pt x="614" y="1662"/>
                    <a:pt x="614" y="1688"/>
                  </a:cubicBezTo>
                  <a:cubicBezTo>
                    <a:pt x="616" y="1836"/>
                    <a:pt x="635" y="1982"/>
                    <a:pt x="669" y="2125"/>
                  </a:cubicBezTo>
                  <a:cubicBezTo>
                    <a:pt x="678" y="2155"/>
                    <a:pt x="687" y="2187"/>
                    <a:pt x="708" y="2209"/>
                  </a:cubicBezTo>
                  <a:cubicBezTo>
                    <a:pt x="724" y="2223"/>
                    <a:pt x="743" y="2229"/>
                    <a:pt x="763" y="2229"/>
                  </a:cubicBezTo>
                  <a:cubicBezTo>
                    <a:pt x="809" y="2229"/>
                    <a:pt x="859" y="2197"/>
                    <a:pt x="886" y="2157"/>
                  </a:cubicBezTo>
                  <a:cubicBezTo>
                    <a:pt x="926" y="2099"/>
                    <a:pt x="939" y="2027"/>
                    <a:pt x="980" y="1971"/>
                  </a:cubicBezTo>
                  <a:cubicBezTo>
                    <a:pt x="1094" y="1819"/>
                    <a:pt x="1379" y="1812"/>
                    <a:pt x="1404" y="1626"/>
                  </a:cubicBezTo>
                  <a:cubicBezTo>
                    <a:pt x="1413" y="1575"/>
                    <a:pt x="1396" y="1515"/>
                    <a:pt x="1430" y="1474"/>
                  </a:cubicBezTo>
                  <a:cubicBezTo>
                    <a:pt x="1459" y="1442"/>
                    <a:pt x="1505" y="1442"/>
                    <a:pt x="1551" y="1442"/>
                  </a:cubicBezTo>
                  <a:cubicBezTo>
                    <a:pt x="1597" y="1442"/>
                    <a:pt x="1643" y="1442"/>
                    <a:pt x="1672" y="1410"/>
                  </a:cubicBezTo>
                  <a:cubicBezTo>
                    <a:pt x="1734" y="1341"/>
                    <a:pt x="1640" y="1245"/>
                    <a:pt x="1559" y="1204"/>
                  </a:cubicBezTo>
                  <a:cubicBezTo>
                    <a:pt x="1649" y="1148"/>
                    <a:pt x="1610" y="1002"/>
                    <a:pt x="1529" y="934"/>
                  </a:cubicBezTo>
                  <a:cubicBezTo>
                    <a:pt x="1447" y="865"/>
                    <a:pt x="1338" y="833"/>
                    <a:pt x="1267" y="756"/>
                  </a:cubicBezTo>
                  <a:cubicBezTo>
                    <a:pt x="1224" y="709"/>
                    <a:pt x="1199" y="649"/>
                    <a:pt x="1164" y="598"/>
                  </a:cubicBezTo>
                  <a:cubicBezTo>
                    <a:pt x="1100" y="505"/>
                    <a:pt x="1004" y="439"/>
                    <a:pt x="896" y="411"/>
                  </a:cubicBezTo>
                  <a:cubicBezTo>
                    <a:pt x="862" y="403"/>
                    <a:pt x="826" y="396"/>
                    <a:pt x="796" y="377"/>
                  </a:cubicBezTo>
                  <a:cubicBezTo>
                    <a:pt x="742" y="340"/>
                    <a:pt x="729" y="270"/>
                    <a:pt x="704" y="210"/>
                  </a:cubicBezTo>
                  <a:cubicBezTo>
                    <a:pt x="663" y="109"/>
                    <a:pt x="575" y="23"/>
                    <a:pt x="468" y="4"/>
                  </a:cubicBezTo>
                  <a:cubicBezTo>
                    <a:pt x="455" y="2"/>
                    <a:pt x="442" y="1"/>
                    <a:pt x="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297"/>
            <p:cNvSpPr/>
            <p:nvPr/>
          </p:nvSpPr>
          <p:spPr>
            <a:xfrm>
              <a:off x="6692120" y="3279987"/>
              <a:ext cx="49755" cy="64843"/>
            </a:xfrm>
            <a:custGeom>
              <a:rect b="b" l="l" r="r" t="t"/>
              <a:pathLst>
                <a:path extrusionOk="0" h="2282" w="1751">
                  <a:moveTo>
                    <a:pt x="456" y="54"/>
                  </a:moveTo>
                  <a:cubicBezTo>
                    <a:pt x="467" y="54"/>
                    <a:pt x="478" y="56"/>
                    <a:pt x="491" y="56"/>
                  </a:cubicBezTo>
                  <a:cubicBezTo>
                    <a:pt x="581" y="73"/>
                    <a:pt x="666" y="148"/>
                    <a:pt x="707" y="246"/>
                  </a:cubicBezTo>
                  <a:cubicBezTo>
                    <a:pt x="711" y="259"/>
                    <a:pt x="716" y="272"/>
                    <a:pt x="720" y="285"/>
                  </a:cubicBezTo>
                  <a:cubicBezTo>
                    <a:pt x="739" y="334"/>
                    <a:pt x="759" y="392"/>
                    <a:pt x="808" y="426"/>
                  </a:cubicBezTo>
                  <a:cubicBezTo>
                    <a:pt x="836" y="444"/>
                    <a:pt x="868" y="450"/>
                    <a:pt x="898" y="459"/>
                  </a:cubicBezTo>
                  <a:lnTo>
                    <a:pt x="917" y="463"/>
                  </a:lnTo>
                  <a:cubicBezTo>
                    <a:pt x="1018" y="489"/>
                    <a:pt x="1110" y="553"/>
                    <a:pt x="1168" y="639"/>
                  </a:cubicBezTo>
                  <a:cubicBezTo>
                    <a:pt x="1181" y="658"/>
                    <a:pt x="1193" y="677"/>
                    <a:pt x="1204" y="696"/>
                  </a:cubicBezTo>
                  <a:cubicBezTo>
                    <a:pt x="1226" y="733"/>
                    <a:pt x="1245" y="769"/>
                    <a:pt x="1275" y="799"/>
                  </a:cubicBezTo>
                  <a:cubicBezTo>
                    <a:pt x="1318" y="846"/>
                    <a:pt x="1373" y="878"/>
                    <a:pt x="1427" y="908"/>
                  </a:cubicBezTo>
                  <a:cubicBezTo>
                    <a:pt x="1466" y="932"/>
                    <a:pt x="1504" y="953"/>
                    <a:pt x="1538" y="981"/>
                  </a:cubicBezTo>
                  <a:cubicBezTo>
                    <a:pt x="1583" y="1018"/>
                    <a:pt x="1613" y="1084"/>
                    <a:pt x="1609" y="1138"/>
                  </a:cubicBezTo>
                  <a:cubicBezTo>
                    <a:pt x="1607" y="1170"/>
                    <a:pt x="1594" y="1193"/>
                    <a:pt x="1571" y="1208"/>
                  </a:cubicBezTo>
                  <a:lnTo>
                    <a:pt x="1532" y="1232"/>
                  </a:lnTo>
                  <a:lnTo>
                    <a:pt x="1573" y="1253"/>
                  </a:lnTo>
                  <a:cubicBezTo>
                    <a:pt x="1624" y="1279"/>
                    <a:pt x="1684" y="1333"/>
                    <a:pt x="1691" y="1376"/>
                  </a:cubicBezTo>
                  <a:cubicBezTo>
                    <a:pt x="1695" y="1393"/>
                    <a:pt x="1691" y="1406"/>
                    <a:pt x="1680" y="1416"/>
                  </a:cubicBezTo>
                  <a:cubicBezTo>
                    <a:pt x="1635" y="1468"/>
                    <a:pt x="1504" y="1406"/>
                    <a:pt x="1438" y="1483"/>
                  </a:cubicBezTo>
                  <a:cubicBezTo>
                    <a:pt x="1408" y="1517"/>
                    <a:pt x="1408" y="1562"/>
                    <a:pt x="1408" y="1601"/>
                  </a:cubicBezTo>
                  <a:cubicBezTo>
                    <a:pt x="1408" y="1618"/>
                    <a:pt x="1408" y="1633"/>
                    <a:pt x="1406" y="1648"/>
                  </a:cubicBezTo>
                  <a:cubicBezTo>
                    <a:pt x="1393" y="1740"/>
                    <a:pt x="1305" y="1783"/>
                    <a:pt x="1202" y="1832"/>
                  </a:cubicBezTo>
                  <a:cubicBezTo>
                    <a:pt x="1123" y="1870"/>
                    <a:pt x="1039" y="1909"/>
                    <a:pt x="986" y="1980"/>
                  </a:cubicBezTo>
                  <a:cubicBezTo>
                    <a:pt x="962" y="2012"/>
                    <a:pt x="947" y="2048"/>
                    <a:pt x="932" y="2085"/>
                  </a:cubicBezTo>
                  <a:cubicBezTo>
                    <a:pt x="921" y="2115"/>
                    <a:pt x="908" y="2143"/>
                    <a:pt x="891" y="2168"/>
                  </a:cubicBezTo>
                  <a:cubicBezTo>
                    <a:pt x="869" y="2203"/>
                    <a:pt x="826" y="2227"/>
                    <a:pt x="791" y="2227"/>
                  </a:cubicBezTo>
                  <a:cubicBezTo>
                    <a:pt x="777" y="2227"/>
                    <a:pt x="764" y="2223"/>
                    <a:pt x="754" y="2213"/>
                  </a:cubicBezTo>
                  <a:cubicBezTo>
                    <a:pt x="737" y="2198"/>
                    <a:pt x="729" y="2173"/>
                    <a:pt x="722" y="2147"/>
                  </a:cubicBezTo>
                  <a:cubicBezTo>
                    <a:pt x="688" y="2005"/>
                    <a:pt x="671" y="1858"/>
                    <a:pt x="666" y="1712"/>
                  </a:cubicBezTo>
                  <a:cubicBezTo>
                    <a:pt x="666" y="1690"/>
                    <a:pt x="666" y="1671"/>
                    <a:pt x="677" y="1656"/>
                  </a:cubicBezTo>
                  <a:cubicBezTo>
                    <a:pt x="690" y="1639"/>
                    <a:pt x="718" y="1633"/>
                    <a:pt x="748" y="1628"/>
                  </a:cubicBezTo>
                  <a:cubicBezTo>
                    <a:pt x="756" y="1626"/>
                    <a:pt x="765" y="1624"/>
                    <a:pt x="774" y="1622"/>
                  </a:cubicBezTo>
                  <a:cubicBezTo>
                    <a:pt x="883" y="1598"/>
                    <a:pt x="975" y="1500"/>
                    <a:pt x="1003" y="1380"/>
                  </a:cubicBezTo>
                  <a:cubicBezTo>
                    <a:pt x="1026" y="1277"/>
                    <a:pt x="1005" y="1157"/>
                    <a:pt x="941" y="1052"/>
                  </a:cubicBezTo>
                  <a:cubicBezTo>
                    <a:pt x="904" y="994"/>
                    <a:pt x="842" y="921"/>
                    <a:pt x="750" y="902"/>
                  </a:cubicBezTo>
                  <a:cubicBezTo>
                    <a:pt x="735" y="900"/>
                    <a:pt x="722" y="898"/>
                    <a:pt x="707" y="898"/>
                  </a:cubicBezTo>
                  <a:cubicBezTo>
                    <a:pt x="643" y="898"/>
                    <a:pt x="583" y="923"/>
                    <a:pt x="525" y="949"/>
                  </a:cubicBezTo>
                  <a:cubicBezTo>
                    <a:pt x="467" y="971"/>
                    <a:pt x="415" y="994"/>
                    <a:pt x="361" y="994"/>
                  </a:cubicBezTo>
                  <a:cubicBezTo>
                    <a:pt x="353" y="994"/>
                    <a:pt x="345" y="993"/>
                    <a:pt x="336" y="992"/>
                  </a:cubicBezTo>
                  <a:cubicBezTo>
                    <a:pt x="206" y="975"/>
                    <a:pt x="141" y="825"/>
                    <a:pt x="96" y="694"/>
                  </a:cubicBezTo>
                  <a:cubicBezTo>
                    <a:pt x="75" y="628"/>
                    <a:pt x="58" y="568"/>
                    <a:pt x="75" y="514"/>
                  </a:cubicBezTo>
                  <a:cubicBezTo>
                    <a:pt x="88" y="476"/>
                    <a:pt x="118" y="446"/>
                    <a:pt x="150" y="414"/>
                  </a:cubicBezTo>
                  <a:cubicBezTo>
                    <a:pt x="184" y="379"/>
                    <a:pt x="219" y="343"/>
                    <a:pt x="236" y="296"/>
                  </a:cubicBezTo>
                  <a:cubicBezTo>
                    <a:pt x="244" y="274"/>
                    <a:pt x="246" y="253"/>
                    <a:pt x="251" y="231"/>
                  </a:cubicBezTo>
                  <a:cubicBezTo>
                    <a:pt x="253" y="216"/>
                    <a:pt x="255" y="201"/>
                    <a:pt x="259" y="186"/>
                  </a:cubicBezTo>
                  <a:cubicBezTo>
                    <a:pt x="283" y="109"/>
                    <a:pt x="364" y="54"/>
                    <a:pt x="456" y="54"/>
                  </a:cubicBezTo>
                  <a:close/>
                  <a:moveTo>
                    <a:pt x="454" y="0"/>
                  </a:moveTo>
                  <a:cubicBezTo>
                    <a:pt x="345" y="0"/>
                    <a:pt x="238" y="73"/>
                    <a:pt x="210" y="169"/>
                  </a:cubicBezTo>
                  <a:cubicBezTo>
                    <a:pt x="204" y="186"/>
                    <a:pt x="201" y="206"/>
                    <a:pt x="197" y="223"/>
                  </a:cubicBezTo>
                  <a:cubicBezTo>
                    <a:pt x="195" y="242"/>
                    <a:pt x="191" y="261"/>
                    <a:pt x="186" y="276"/>
                  </a:cubicBezTo>
                  <a:cubicBezTo>
                    <a:pt x="171" y="315"/>
                    <a:pt x="144" y="343"/>
                    <a:pt x="111" y="375"/>
                  </a:cubicBezTo>
                  <a:cubicBezTo>
                    <a:pt x="77" y="411"/>
                    <a:pt x="43" y="448"/>
                    <a:pt x="26" y="497"/>
                  </a:cubicBezTo>
                  <a:cubicBezTo>
                    <a:pt x="0" y="572"/>
                    <a:pt x="26" y="654"/>
                    <a:pt x="47" y="711"/>
                  </a:cubicBezTo>
                  <a:cubicBezTo>
                    <a:pt x="94" y="857"/>
                    <a:pt x="169" y="1024"/>
                    <a:pt x="330" y="1046"/>
                  </a:cubicBezTo>
                  <a:cubicBezTo>
                    <a:pt x="341" y="1047"/>
                    <a:pt x="351" y="1048"/>
                    <a:pt x="362" y="1048"/>
                  </a:cubicBezTo>
                  <a:cubicBezTo>
                    <a:pt x="425" y="1048"/>
                    <a:pt x="485" y="1022"/>
                    <a:pt x="544" y="998"/>
                  </a:cubicBezTo>
                  <a:cubicBezTo>
                    <a:pt x="600" y="974"/>
                    <a:pt x="652" y="952"/>
                    <a:pt x="704" y="952"/>
                  </a:cubicBezTo>
                  <a:cubicBezTo>
                    <a:pt x="716" y="952"/>
                    <a:pt x="728" y="953"/>
                    <a:pt x="739" y="956"/>
                  </a:cubicBezTo>
                  <a:cubicBezTo>
                    <a:pt x="816" y="971"/>
                    <a:pt x="870" y="1039"/>
                    <a:pt x="893" y="1080"/>
                  </a:cubicBezTo>
                  <a:cubicBezTo>
                    <a:pt x="951" y="1174"/>
                    <a:pt x="973" y="1279"/>
                    <a:pt x="951" y="1369"/>
                  </a:cubicBezTo>
                  <a:cubicBezTo>
                    <a:pt x="928" y="1470"/>
                    <a:pt x="853" y="1549"/>
                    <a:pt x="761" y="1571"/>
                  </a:cubicBezTo>
                  <a:cubicBezTo>
                    <a:pt x="754" y="1573"/>
                    <a:pt x="746" y="1573"/>
                    <a:pt x="739" y="1575"/>
                  </a:cubicBezTo>
                  <a:cubicBezTo>
                    <a:pt x="701" y="1581"/>
                    <a:pt x="658" y="1590"/>
                    <a:pt x="632" y="1626"/>
                  </a:cubicBezTo>
                  <a:cubicBezTo>
                    <a:pt x="613" y="1656"/>
                    <a:pt x="613" y="1690"/>
                    <a:pt x="613" y="1714"/>
                  </a:cubicBezTo>
                  <a:cubicBezTo>
                    <a:pt x="617" y="1864"/>
                    <a:pt x="636" y="2014"/>
                    <a:pt x="671" y="2158"/>
                  </a:cubicBezTo>
                  <a:cubicBezTo>
                    <a:pt x="679" y="2192"/>
                    <a:pt x="690" y="2228"/>
                    <a:pt x="718" y="2254"/>
                  </a:cubicBezTo>
                  <a:cubicBezTo>
                    <a:pt x="737" y="2271"/>
                    <a:pt x="763" y="2282"/>
                    <a:pt x="791" y="2282"/>
                  </a:cubicBezTo>
                  <a:cubicBezTo>
                    <a:pt x="844" y="2282"/>
                    <a:pt x="902" y="2248"/>
                    <a:pt x="936" y="2198"/>
                  </a:cubicBezTo>
                  <a:cubicBezTo>
                    <a:pt x="956" y="2168"/>
                    <a:pt x="968" y="2136"/>
                    <a:pt x="983" y="2104"/>
                  </a:cubicBezTo>
                  <a:cubicBezTo>
                    <a:pt x="996" y="2070"/>
                    <a:pt x="1009" y="2040"/>
                    <a:pt x="1028" y="2012"/>
                  </a:cubicBezTo>
                  <a:cubicBezTo>
                    <a:pt x="1073" y="1952"/>
                    <a:pt x="1151" y="1915"/>
                    <a:pt x="1226" y="1879"/>
                  </a:cubicBezTo>
                  <a:cubicBezTo>
                    <a:pt x="1331" y="1830"/>
                    <a:pt x="1442" y="1776"/>
                    <a:pt x="1459" y="1656"/>
                  </a:cubicBezTo>
                  <a:cubicBezTo>
                    <a:pt x="1461" y="1639"/>
                    <a:pt x="1461" y="1620"/>
                    <a:pt x="1461" y="1601"/>
                  </a:cubicBezTo>
                  <a:cubicBezTo>
                    <a:pt x="1461" y="1566"/>
                    <a:pt x="1461" y="1538"/>
                    <a:pt x="1478" y="1517"/>
                  </a:cubicBezTo>
                  <a:cubicBezTo>
                    <a:pt x="1498" y="1494"/>
                    <a:pt x="1535" y="1494"/>
                    <a:pt x="1575" y="1494"/>
                  </a:cubicBezTo>
                  <a:cubicBezTo>
                    <a:pt x="1577" y="1494"/>
                    <a:pt x="1578" y="1494"/>
                    <a:pt x="1580" y="1494"/>
                  </a:cubicBezTo>
                  <a:cubicBezTo>
                    <a:pt x="1629" y="1494"/>
                    <a:pt x="1684" y="1493"/>
                    <a:pt x="1720" y="1453"/>
                  </a:cubicBezTo>
                  <a:cubicBezTo>
                    <a:pt x="1742" y="1429"/>
                    <a:pt x="1750" y="1399"/>
                    <a:pt x="1744" y="1367"/>
                  </a:cubicBezTo>
                  <a:cubicBezTo>
                    <a:pt x="1733" y="1313"/>
                    <a:pt x="1684" y="1260"/>
                    <a:pt x="1631" y="1226"/>
                  </a:cubicBezTo>
                  <a:cubicBezTo>
                    <a:pt x="1650" y="1204"/>
                    <a:pt x="1661" y="1174"/>
                    <a:pt x="1663" y="1142"/>
                  </a:cubicBezTo>
                  <a:cubicBezTo>
                    <a:pt x="1669" y="1071"/>
                    <a:pt x="1631" y="988"/>
                    <a:pt x="1573" y="938"/>
                  </a:cubicBezTo>
                  <a:cubicBezTo>
                    <a:pt x="1536" y="908"/>
                    <a:pt x="1493" y="885"/>
                    <a:pt x="1453" y="861"/>
                  </a:cubicBezTo>
                  <a:cubicBezTo>
                    <a:pt x="1399" y="831"/>
                    <a:pt x="1352" y="806"/>
                    <a:pt x="1313" y="763"/>
                  </a:cubicBezTo>
                  <a:cubicBezTo>
                    <a:pt x="1290" y="737"/>
                    <a:pt x="1271" y="705"/>
                    <a:pt x="1251" y="671"/>
                  </a:cubicBezTo>
                  <a:cubicBezTo>
                    <a:pt x="1238" y="649"/>
                    <a:pt x="1226" y="628"/>
                    <a:pt x="1213" y="606"/>
                  </a:cubicBezTo>
                  <a:cubicBezTo>
                    <a:pt x="1146" y="512"/>
                    <a:pt x="1043" y="439"/>
                    <a:pt x="930" y="411"/>
                  </a:cubicBezTo>
                  <a:lnTo>
                    <a:pt x="908" y="405"/>
                  </a:lnTo>
                  <a:cubicBezTo>
                    <a:pt x="883" y="401"/>
                    <a:pt x="857" y="394"/>
                    <a:pt x="838" y="381"/>
                  </a:cubicBezTo>
                  <a:cubicBezTo>
                    <a:pt x="804" y="358"/>
                    <a:pt x="789" y="313"/>
                    <a:pt x="771" y="266"/>
                  </a:cubicBezTo>
                  <a:cubicBezTo>
                    <a:pt x="765" y="253"/>
                    <a:pt x="761" y="240"/>
                    <a:pt x="756" y="227"/>
                  </a:cubicBezTo>
                  <a:cubicBezTo>
                    <a:pt x="707" y="109"/>
                    <a:pt x="611" y="24"/>
                    <a:pt x="499" y="4"/>
                  </a:cubicBezTo>
                  <a:cubicBezTo>
                    <a:pt x="484" y="2"/>
                    <a:pt x="469" y="0"/>
                    <a:pt x="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297"/>
            <p:cNvSpPr/>
            <p:nvPr/>
          </p:nvSpPr>
          <p:spPr>
            <a:xfrm>
              <a:off x="6738604" y="3322664"/>
              <a:ext cx="16793" cy="16680"/>
            </a:xfrm>
            <a:custGeom>
              <a:rect b="b" l="l" r="r" t="t"/>
              <a:pathLst>
                <a:path extrusionOk="0" h="587" w="591">
                  <a:moveTo>
                    <a:pt x="352" y="0"/>
                  </a:moveTo>
                  <a:cubicBezTo>
                    <a:pt x="293" y="0"/>
                    <a:pt x="229" y="20"/>
                    <a:pt x="172" y="41"/>
                  </a:cubicBezTo>
                  <a:cubicBezTo>
                    <a:pt x="142" y="54"/>
                    <a:pt x="110" y="64"/>
                    <a:pt x="87" y="88"/>
                  </a:cubicBezTo>
                  <a:cubicBezTo>
                    <a:pt x="52" y="120"/>
                    <a:pt x="40" y="169"/>
                    <a:pt x="31" y="216"/>
                  </a:cubicBezTo>
                  <a:cubicBezTo>
                    <a:pt x="16" y="283"/>
                    <a:pt x="1" y="353"/>
                    <a:pt x="3" y="422"/>
                  </a:cubicBezTo>
                  <a:cubicBezTo>
                    <a:pt x="5" y="473"/>
                    <a:pt x="16" y="525"/>
                    <a:pt x="37" y="574"/>
                  </a:cubicBezTo>
                  <a:cubicBezTo>
                    <a:pt x="76" y="578"/>
                    <a:pt x="114" y="583"/>
                    <a:pt x="155" y="587"/>
                  </a:cubicBezTo>
                  <a:cubicBezTo>
                    <a:pt x="219" y="536"/>
                    <a:pt x="219" y="431"/>
                    <a:pt x="286" y="381"/>
                  </a:cubicBezTo>
                  <a:cubicBezTo>
                    <a:pt x="357" y="332"/>
                    <a:pt x="466" y="371"/>
                    <a:pt x="532" y="315"/>
                  </a:cubicBezTo>
                  <a:cubicBezTo>
                    <a:pt x="590" y="266"/>
                    <a:pt x="582" y="176"/>
                    <a:pt x="569" y="103"/>
                  </a:cubicBezTo>
                  <a:cubicBezTo>
                    <a:pt x="524" y="101"/>
                    <a:pt x="496" y="58"/>
                    <a:pt x="462" y="32"/>
                  </a:cubicBezTo>
                  <a:cubicBezTo>
                    <a:pt x="429" y="9"/>
                    <a:pt x="391" y="0"/>
                    <a:pt x="3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297"/>
            <p:cNvSpPr/>
            <p:nvPr/>
          </p:nvSpPr>
          <p:spPr>
            <a:xfrm>
              <a:off x="6737894" y="3321925"/>
              <a:ext cx="18271" cy="18214"/>
            </a:xfrm>
            <a:custGeom>
              <a:rect b="b" l="l" r="r" t="t"/>
              <a:pathLst>
                <a:path extrusionOk="0" h="641" w="643">
                  <a:moveTo>
                    <a:pt x="375" y="54"/>
                  </a:moveTo>
                  <a:cubicBezTo>
                    <a:pt x="414" y="54"/>
                    <a:pt x="444" y="62"/>
                    <a:pt x="469" y="82"/>
                  </a:cubicBezTo>
                  <a:cubicBezTo>
                    <a:pt x="480" y="88"/>
                    <a:pt x="489" y="97"/>
                    <a:pt x="497" y="105"/>
                  </a:cubicBezTo>
                  <a:cubicBezTo>
                    <a:pt x="519" y="122"/>
                    <a:pt x="540" y="144"/>
                    <a:pt x="570" y="152"/>
                  </a:cubicBezTo>
                  <a:cubicBezTo>
                    <a:pt x="581" y="217"/>
                    <a:pt x="583" y="285"/>
                    <a:pt x="540" y="319"/>
                  </a:cubicBezTo>
                  <a:cubicBezTo>
                    <a:pt x="512" y="343"/>
                    <a:pt x="472" y="347"/>
                    <a:pt x="431" y="349"/>
                  </a:cubicBezTo>
                  <a:cubicBezTo>
                    <a:pt x="384" y="354"/>
                    <a:pt x="337" y="358"/>
                    <a:pt x="296" y="386"/>
                  </a:cubicBezTo>
                  <a:cubicBezTo>
                    <a:pt x="255" y="416"/>
                    <a:pt x="238" y="459"/>
                    <a:pt x="219" y="502"/>
                  </a:cubicBezTo>
                  <a:cubicBezTo>
                    <a:pt x="206" y="534"/>
                    <a:pt x="193" y="564"/>
                    <a:pt x="172" y="585"/>
                  </a:cubicBezTo>
                  <a:lnTo>
                    <a:pt x="80" y="574"/>
                  </a:lnTo>
                  <a:cubicBezTo>
                    <a:pt x="65" y="534"/>
                    <a:pt x="56" y="491"/>
                    <a:pt x="56" y="448"/>
                  </a:cubicBezTo>
                  <a:cubicBezTo>
                    <a:pt x="54" y="379"/>
                    <a:pt x="67" y="313"/>
                    <a:pt x="82" y="247"/>
                  </a:cubicBezTo>
                  <a:cubicBezTo>
                    <a:pt x="92" y="199"/>
                    <a:pt x="103" y="159"/>
                    <a:pt x="129" y="133"/>
                  </a:cubicBezTo>
                  <a:cubicBezTo>
                    <a:pt x="150" y="114"/>
                    <a:pt x="178" y="103"/>
                    <a:pt x="206" y="92"/>
                  </a:cubicBezTo>
                  <a:cubicBezTo>
                    <a:pt x="259" y="73"/>
                    <a:pt x="322" y="54"/>
                    <a:pt x="375" y="54"/>
                  </a:cubicBezTo>
                  <a:close/>
                  <a:moveTo>
                    <a:pt x="375" y="0"/>
                  </a:moveTo>
                  <a:cubicBezTo>
                    <a:pt x="313" y="0"/>
                    <a:pt x="244" y="22"/>
                    <a:pt x="189" y="43"/>
                  </a:cubicBezTo>
                  <a:cubicBezTo>
                    <a:pt x="157" y="54"/>
                    <a:pt x="120" y="67"/>
                    <a:pt x="92" y="95"/>
                  </a:cubicBezTo>
                  <a:cubicBezTo>
                    <a:pt x="52" y="133"/>
                    <a:pt x="39" y="193"/>
                    <a:pt x="28" y="236"/>
                  </a:cubicBezTo>
                  <a:cubicBezTo>
                    <a:pt x="15" y="304"/>
                    <a:pt x="0" y="375"/>
                    <a:pt x="2" y="448"/>
                  </a:cubicBezTo>
                  <a:cubicBezTo>
                    <a:pt x="2" y="504"/>
                    <a:pt x="15" y="559"/>
                    <a:pt x="37" y="611"/>
                  </a:cubicBezTo>
                  <a:lnTo>
                    <a:pt x="43" y="624"/>
                  </a:lnTo>
                  <a:lnTo>
                    <a:pt x="187" y="641"/>
                  </a:lnTo>
                  <a:lnTo>
                    <a:pt x="195" y="632"/>
                  </a:lnTo>
                  <a:cubicBezTo>
                    <a:pt x="234" y="604"/>
                    <a:pt x="251" y="562"/>
                    <a:pt x="268" y="523"/>
                  </a:cubicBezTo>
                  <a:cubicBezTo>
                    <a:pt x="283" y="484"/>
                    <a:pt x="298" y="450"/>
                    <a:pt x="326" y="431"/>
                  </a:cubicBezTo>
                  <a:cubicBezTo>
                    <a:pt x="356" y="409"/>
                    <a:pt x="394" y="407"/>
                    <a:pt x="435" y="403"/>
                  </a:cubicBezTo>
                  <a:cubicBezTo>
                    <a:pt x="482" y="399"/>
                    <a:pt x="534" y="394"/>
                    <a:pt x="574" y="362"/>
                  </a:cubicBezTo>
                  <a:cubicBezTo>
                    <a:pt x="643" y="304"/>
                    <a:pt x="634" y="204"/>
                    <a:pt x="619" y="125"/>
                  </a:cubicBezTo>
                  <a:lnTo>
                    <a:pt x="615" y="103"/>
                  </a:lnTo>
                  <a:lnTo>
                    <a:pt x="594" y="101"/>
                  </a:lnTo>
                  <a:cubicBezTo>
                    <a:pt x="574" y="101"/>
                    <a:pt x="555" y="84"/>
                    <a:pt x="534" y="65"/>
                  </a:cubicBezTo>
                  <a:cubicBezTo>
                    <a:pt x="523" y="56"/>
                    <a:pt x="512" y="45"/>
                    <a:pt x="502" y="37"/>
                  </a:cubicBezTo>
                  <a:cubicBezTo>
                    <a:pt x="467" y="13"/>
                    <a:pt x="424" y="0"/>
                    <a:pt x="3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297"/>
            <p:cNvSpPr/>
            <p:nvPr/>
          </p:nvSpPr>
          <p:spPr>
            <a:xfrm>
              <a:off x="6693995" y="3325420"/>
              <a:ext cx="99083" cy="94366"/>
            </a:xfrm>
            <a:custGeom>
              <a:rect b="b" l="l" r="r" t="t"/>
              <a:pathLst>
                <a:path extrusionOk="0" h="3321" w="3487">
                  <a:moveTo>
                    <a:pt x="3035" y="1"/>
                  </a:moveTo>
                  <a:cubicBezTo>
                    <a:pt x="3018" y="1"/>
                    <a:pt x="3000" y="3"/>
                    <a:pt x="2983" y="6"/>
                  </a:cubicBezTo>
                  <a:cubicBezTo>
                    <a:pt x="2576" y="81"/>
                    <a:pt x="2507" y="739"/>
                    <a:pt x="2104" y="837"/>
                  </a:cubicBezTo>
                  <a:cubicBezTo>
                    <a:pt x="2070" y="843"/>
                    <a:pt x="2034" y="850"/>
                    <a:pt x="2010" y="876"/>
                  </a:cubicBezTo>
                  <a:cubicBezTo>
                    <a:pt x="1972" y="921"/>
                    <a:pt x="2006" y="989"/>
                    <a:pt x="2004" y="1049"/>
                  </a:cubicBezTo>
                  <a:cubicBezTo>
                    <a:pt x="2002" y="1122"/>
                    <a:pt x="1942" y="1184"/>
                    <a:pt x="1873" y="1210"/>
                  </a:cubicBezTo>
                  <a:cubicBezTo>
                    <a:pt x="1827" y="1227"/>
                    <a:pt x="1779" y="1232"/>
                    <a:pt x="1730" y="1232"/>
                  </a:cubicBezTo>
                  <a:cubicBezTo>
                    <a:pt x="1705" y="1232"/>
                    <a:pt x="1681" y="1231"/>
                    <a:pt x="1657" y="1229"/>
                  </a:cubicBezTo>
                  <a:cubicBezTo>
                    <a:pt x="1610" y="1227"/>
                    <a:pt x="1560" y="1225"/>
                    <a:pt x="1522" y="1199"/>
                  </a:cubicBezTo>
                  <a:cubicBezTo>
                    <a:pt x="1479" y="1167"/>
                    <a:pt x="1462" y="1109"/>
                    <a:pt x="1425" y="1068"/>
                  </a:cubicBezTo>
                  <a:cubicBezTo>
                    <a:pt x="1383" y="1018"/>
                    <a:pt x="1319" y="996"/>
                    <a:pt x="1252" y="996"/>
                  </a:cubicBezTo>
                  <a:cubicBezTo>
                    <a:pt x="1203" y="996"/>
                    <a:pt x="1153" y="1008"/>
                    <a:pt x="1108" y="1028"/>
                  </a:cubicBezTo>
                  <a:cubicBezTo>
                    <a:pt x="1003" y="1075"/>
                    <a:pt x="920" y="1158"/>
                    <a:pt x="825" y="1227"/>
                  </a:cubicBezTo>
                  <a:cubicBezTo>
                    <a:pt x="710" y="1308"/>
                    <a:pt x="577" y="1364"/>
                    <a:pt x="461" y="1443"/>
                  </a:cubicBezTo>
                  <a:cubicBezTo>
                    <a:pt x="243" y="1591"/>
                    <a:pt x="82" y="1820"/>
                    <a:pt x="20" y="2078"/>
                  </a:cubicBezTo>
                  <a:cubicBezTo>
                    <a:pt x="9" y="2127"/>
                    <a:pt x="0" y="2180"/>
                    <a:pt x="15" y="2230"/>
                  </a:cubicBezTo>
                  <a:cubicBezTo>
                    <a:pt x="41" y="2307"/>
                    <a:pt x="122" y="2346"/>
                    <a:pt x="205" y="2346"/>
                  </a:cubicBezTo>
                  <a:cubicBezTo>
                    <a:pt x="253" y="2346"/>
                    <a:pt x="302" y="2332"/>
                    <a:pt x="341" y="2305"/>
                  </a:cubicBezTo>
                  <a:cubicBezTo>
                    <a:pt x="448" y="2232"/>
                    <a:pt x="495" y="2097"/>
                    <a:pt x="519" y="1970"/>
                  </a:cubicBezTo>
                  <a:cubicBezTo>
                    <a:pt x="525" y="1934"/>
                    <a:pt x="534" y="1895"/>
                    <a:pt x="562" y="1872"/>
                  </a:cubicBezTo>
                  <a:cubicBezTo>
                    <a:pt x="588" y="1850"/>
                    <a:pt x="624" y="1850"/>
                    <a:pt x="658" y="1850"/>
                  </a:cubicBezTo>
                  <a:cubicBezTo>
                    <a:pt x="772" y="1848"/>
                    <a:pt x="887" y="1846"/>
                    <a:pt x="1001" y="1846"/>
                  </a:cubicBezTo>
                  <a:cubicBezTo>
                    <a:pt x="1010" y="1709"/>
                    <a:pt x="1106" y="1581"/>
                    <a:pt x="1235" y="1533"/>
                  </a:cubicBezTo>
                  <a:cubicBezTo>
                    <a:pt x="1273" y="1519"/>
                    <a:pt x="1314" y="1512"/>
                    <a:pt x="1355" y="1512"/>
                  </a:cubicBezTo>
                  <a:cubicBezTo>
                    <a:pt x="1451" y="1512"/>
                    <a:pt x="1546" y="1549"/>
                    <a:pt x="1614" y="1617"/>
                  </a:cubicBezTo>
                  <a:cubicBezTo>
                    <a:pt x="1539" y="2000"/>
                    <a:pt x="1547" y="2401"/>
                    <a:pt x="1637" y="2782"/>
                  </a:cubicBezTo>
                  <a:cubicBezTo>
                    <a:pt x="1698" y="2817"/>
                    <a:pt x="1765" y="2835"/>
                    <a:pt x="1834" y="2835"/>
                  </a:cubicBezTo>
                  <a:cubicBezTo>
                    <a:pt x="1863" y="2835"/>
                    <a:pt x="1892" y="2832"/>
                    <a:pt x="1920" y="2825"/>
                  </a:cubicBezTo>
                  <a:cubicBezTo>
                    <a:pt x="1982" y="2956"/>
                    <a:pt x="2062" y="3100"/>
                    <a:pt x="2201" y="3132"/>
                  </a:cubicBezTo>
                  <a:cubicBezTo>
                    <a:pt x="2250" y="3142"/>
                    <a:pt x="2304" y="3140"/>
                    <a:pt x="2349" y="3166"/>
                  </a:cubicBezTo>
                  <a:cubicBezTo>
                    <a:pt x="2385" y="3187"/>
                    <a:pt x="2409" y="3228"/>
                    <a:pt x="2441" y="3258"/>
                  </a:cubicBezTo>
                  <a:cubicBezTo>
                    <a:pt x="2482" y="3299"/>
                    <a:pt x="2541" y="3320"/>
                    <a:pt x="2600" y="3320"/>
                  </a:cubicBezTo>
                  <a:cubicBezTo>
                    <a:pt x="2648" y="3320"/>
                    <a:pt x="2696" y="3306"/>
                    <a:pt x="2734" y="3277"/>
                  </a:cubicBezTo>
                  <a:cubicBezTo>
                    <a:pt x="2820" y="3213"/>
                    <a:pt x="2848" y="3085"/>
                    <a:pt x="2799" y="2990"/>
                  </a:cubicBezTo>
                  <a:cubicBezTo>
                    <a:pt x="2758" y="2917"/>
                    <a:pt x="2685" y="2872"/>
                    <a:pt x="2623" y="2815"/>
                  </a:cubicBezTo>
                  <a:cubicBezTo>
                    <a:pt x="2563" y="2759"/>
                    <a:pt x="2514" y="2673"/>
                    <a:pt x="2544" y="2596"/>
                  </a:cubicBezTo>
                  <a:cubicBezTo>
                    <a:pt x="2559" y="2557"/>
                    <a:pt x="2593" y="2530"/>
                    <a:pt x="2612" y="2493"/>
                  </a:cubicBezTo>
                  <a:cubicBezTo>
                    <a:pt x="2664" y="2395"/>
                    <a:pt x="2606" y="2277"/>
                    <a:pt x="2548" y="2180"/>
                  </a:cubicBezTo>
                  <a:cubicBezTo>
                    <a:pt x="2597" y="2132"/>
                    <a:pt x="2662" y="2115"/>
                    <a:pt x="2732" y="2115"/>
                  </a:cubicBezTo>
                  <a:cubicBezTo>
                    <a:pt x="2810" y="2115"/>
                    <a:pt x="2894" y="2136"/>
                    <a:pt x="2970" y="2159"/>
                  </a:cubicBezTo>
                  <a:cubicBezTo>
                    <a:pt x="3032" y="2177"/>
                    <a:pt x="3102" y="2191"/>
                    <a:pt x="3168" y="2191"/>
                  </a:cubicBezTo>
                  <a:cubicBezTo>
                    <a:pt x="3252" y="2191"/>
                    <a:pt x="3331" y="2168"/>
                    <a:pt x="3379" y="2099"/>
                  </a:cubicBezTo>
                  <a:cubicBezTo>
                    <a:pt x="3486" y="1949"/>
                    <a:pt x="3334" y="1754"/>
                    <a:pt x="3321" y="1570"/>
                  </a:cubicBezTo>
                  <a:cubicBezTo>
                    <a:pt x="3308" y="1394"/>
                    <a:pt x="3431" y="1216"/>
                    <a:pt x="3381" y="1047"/>
                  </a:cubicBezTo>
                  <a:cubicBezTo>
                    <a:pt x="3358" y="970"/>
                    <a:pt x="3302" y="908"/>
                    <a:pt x="3264" y="837"/>
                  </a:cubicBezTo>
                  <a:cubicBezTo>
                    <a:pt x="3178" y="676"/>
                    <a:pt x="3184" y="484"/>
                    <a:pt x="3206" y="301"/>
                  </a:cubicBezTo>
                  <a:cubicBezTo>
                    <a:pt x="3214" y="207"/>
                    <a:pt x="3221" y="94"/>
                    <a:pt x="3148" y="36"/>
                  </a:cubicBezTo>
                  <a:cubicBezTo>
                    <a:pt x="3117" y="10"/>
                    <a:pt x="3076" y="1"/>
                    <a:pt x="30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297"/>
            <p:cNvSpPr/>
            <p:nvPr/>
          </p:nvSpPr>
          <p:spPr>
            <a:xfrm>
              <a:off x="6693200" y="3324681"/>
              <a:ext cx="99623" cy="95901"/>
            </a:xfrm>
            <a:custGeom>
              <a:rect b="b" l="l" r="r" t="t"/>
              <a:pathLst>
                <a:path extrusionOk="0" h="3375" w="3506">
                  <a:moveTo>
                    <a:pt x="3064" y="53"/>
                  </a:moveTo>
                  <a:cubicBezTo>
                    <a:pt x="3090" y="53"/>
                    <a:pt x="3129" y="60"/>
                    <a:pt x="3159" y="81"/>
                  </a:cubicBezTo>
                  <a:cubicBezTo>
                    <a:pt x="3221" y="132"/>
                    <a:pt x="3217" y="233"/>
                    <a:pt x="3206" y="325"/>
                  </a:cubicBezTo>
                  <a:cubicBezTo>
                    <a:pt x="3187" y="512"/>
                    <a:pt x="3178" y="711"/>
                    <a:pt x="3268" y="876"/>
                  </a:cubicBezTo>
                  <a:cubicBezTo>
                    <a:pt x="3283" y="902"/>
                    <a:pt x="3298" y="925"/>
                    <a:pt x="3313" y="951"/>
                  </a:cubicBezTo>
                  <a:cubicBezTo>
                    <a:pt x="3343" y="994"/>
                    <a:pt x="3369" y="1034"/>
                    <a:pt x="3384" y="1082"/>
                  </a:cubicBezTo>
                  <a:cubicBezTo>
                    <a:pt x="3409" y="1169"/>
                    <a:pt x="3386" y="1259"/>
                    <a:pt x="3360" y="1356"/>
                  </a:cubicBezTo>
                  <a:cubicBezTo>
                    <a:pt x="3339" y="1435"/>
                    <a:pt x="3317" y="1514"/>
                    <a:pt x="3324" y="1598"/>
                  </a:cubicBezTo>
                  <a:cubicBezTo>
                    <a:pt x="3328" y="1666"/>
                    <a:pt x="3351" y="1735"/>
                    <a:pt x="3373" y="1804"/>
                  </a:cubicBezTo>
                  <a:cubicBezTo>
                    <a:pt x="3411" y="1917"/>
                    <a:pt x="3446" y="2024"/>
                    <a:pt x="3386" y="2110"/>
                  </a:cubicBezTo>
                  <a:cubicBezTo>
                    <a:pt x="3347" y="2163"/>
                    <a:pt x="3282" y="2190"/>
                    <a:pt x="3193" y="2190"/>
                  </a:cubicBezTo>
                  <a:cubicBezTo>
                    <a:pt x="3139" y="2190"/>
                    <a:pt x="3075" y="2180"/>
                    <a:pt x="3004" y="2159"/>
                  </a:cubicBezTo>
                  <a:cubicBezTo>
                    <a:pt x="2925" y="2136"/>
                    <a:pt x="2839" y="2114"/>
                    <a:pt x="2760" y="2114"/>
                  </a:cubicBezTo>
                  <a:cubicBezTo>
                    <a:pt x="2674" y="2114"/>
                    <a:pt x="2606" y="2138"/>
                    <a:pt x="2557" y="2187"/>
                  </a:cubicBezTo>
                  <a:lnTo>
                    <a:pt x="2542" y="2202"/>
                  </a:lnTo>
                  <a:lnTo>
                    <a:pt x="2552" y="2219"/>
                  </a:lnTo>
                  <a:cubicBezTo>
                    <a:pt x="2610" y="2314"/>
                    <a:pt x="2662" y="2421"/>
                    <a:pt x="2617" y="2506"/>
                  </a:cubicBezTo>
                  <a:cubicBezTo>
                    <a:pt x="2608" y="2521"/>
                    <a:pt x="2597" y="2534"/>
                    <a:pt x="2589" y="2547"/>
                  </a:cubicBezTo>
                  <a:cubicBezTo>
                    <a:pt x="2574" y="2566"/>
                    <a:pt x="2557" y="2588"/>
                    <a:pt x="2548" y="2611"/>
                  </a:cubicBezTo>
                  <a:cubicBezTo>
                    <a:pt x="2512" y="2701"/>
                    <a:pt x="2567" y="2800"/>
                    <a:pt x="2634" y="2860"/>
                  </a:cubicBezTo>
                  <a:cubicBezTo>
                    <a:pt x="2651" y="2877"/>
                    <a:pt x="2670" y="2892"/>
                    <a:pt x="2689" y="2909"/>
                  </a:cubicBezTo>
                  <a:cubicBezTo>
                    <a:pt x="2734" y="2946"/>
                    <a:pt x="2777" y="2982"/>
                    <a:pt x="2803" y="3029"/>
                  </a:cubicBezTo>
                  <a:cubicBezTo>
                    <a:pt x="2846" y="3113"/>
                    <a:pt x="2822" y="3226"/>
                    <a:pt x="2745" y="3282"/>
                  </a:cubicBezTo>
                  <a:cubicBezTo>
                    <a:pt x="2714" y="3307"/>
                    <a:pt x="2671" y="3319"/>
                    <a:pt x="2629" y="3319"/>
                  </a:cubicBezTo>
                  <a:cubicBezTo>
                    <a:pt x="2575" y="3319"/>
                    <a:pt x="2521" y="3300"/>
                    <a:pt x="2486" y="3265"/>
                  </a:cubicBezTo>
                  <a:cubicBezTo>
                    <a:pt x="2475" y="3254"/>
                    <a:pt x="2467" y="3243"/>
                    <a:pt x="2456" y="3233"/>
                  </a:cubicBezTo>
                  <a:cubicBezTo>
                    <a:pt x="2437" y="3209"/>
                    <a:pt x="2417" y="3186"/>
                    <a:pt x="2390" y="3168"/>
                  </a:cubicBezTo>
                  <a:cubicBezTo>
                    <a:pt x="2355" y="3149"/>
                    <a:pt x="2319" y="3145"/>
                    <a:pt x="2285" y="3141"/>
                  </a:cubicBezTo>
                  <a:cubicBezTo>
                    <a:pt x="2267" y="3138"/>
                    <a:pt x="2252" y="3136"/>
                    <a:pt x="2235" y="3132"/>
                  </a:cubicBezTo>
                  <a:cubicBezTo>
                    <a:pt x="2107" y="3102"/>
                    <a:pt x="2032" y="2965"/>
                    <a:pt x="1972" y="2841"/>
                  </a:cubicBezTo>
                  <a:lnTo>
                    <a:pt x="1963" y="2821"/>
                  </a:lnTo>
                  <a:lnTo>
                    <a:pt x="1942" y="2826"/>
                  </a:lnTo>
                  <a:cubicBezTo>
                    <a:pt x="1916" y="2831"/>
                    <a:pt x="1890" y="2834"/>
                    <a:pt x="1863" y="2834"/>
                  </a:cubicBezTo>
                  <a:cubicBezTo>
                    <a:pt x="1803" y="2834"/>
                    <a:pt x="1742" y="2820"/>
                    <a:pt x="1689" y="2791"/>
                  </a:cubicBezTo>
                  <a:cubicBezTo>
                    <a:pt x="1603" y="2419"/>
                    <a:pt x="1595" y="2022"/>
                    <a:pt x="1670" y="1649"/>
                  </a:cubicBezTo>
                  <a:lnTo>
                    <a:pt x="1672" y="1634"/>
                  </a:lnTo>
                  <a:lnTo>
                    <a:pt x="1661" y="1624"/>
                  </a:lnTo>
                  <a:cubicBezTo>
                    <a:pt x="1590" y="1551"/>
                    <a:pt x="1485" y="1512"/>
                    <a:pt x="1381" y="1512"/>
                  </a:cubicBezTo>
                  <a:cubicBezTo>
                    <a:pt x="1336" y="1512"/>
                    <a:pt x="1293" y="1519"/>
                    <a:pt x="1252" y="1534"/>
                  </a:cubicBezTo>
                  <a:cubicBezTo>
                    <a:pt x="1123" y="1583"/>
                    <a:pt x="1025" y="1709"/>
                    <a:pt x="1005" y="1844"/>
                  </a:cubicBezTo>
                  <a:lnTo>
                    <a:pt x="686" y="1849"/>
                  </a:lnTo>
                  <a:cubicBezTo>
                    <a:pt x="654" y="1849"/>
                    <a:pt x="607" y="1851"/>
                    <a:pt x="573" y="1879"/>
                  </a:cubicBezTo>
                  <a:cubicBezTo>
                    <a:pt x="538" y="1906"/>
                    <a:pt x="528" y="1954"/>
                    <a:pt x="521" y="1990"/>
                  </a:cubicBezTo>
                  <a:cubicBezTo>
                    <a:pt x="489" y="2151"/>
                    <a:pt x="438" y="2251"/>
                    <a:pt x="354" y="2309"/>
                  </a:cubicBezTo>
                  <a:cubicBezTo>
                    <a:pt x="322" y="2333"/>
                    <a:pt x="277" y="2346"/>
                    <a:pt x="232" y="2346"/>
                  </a:cubicBezTo>
                  <a:cubicBezTo>
                    <a:pt x="172" y="2346"/>
                    <a:pt x="93" y="2320"/>
                    <a:pt x="69" y="2247"/>
                  </a:cubicBezTo>
                  <a:cubicBezTo>
                    <a:pt x="54" y="2202"/>
                    <a:pt x="63" y="2153"/>
                    <a:pt x="73" y="2110"/>
                  </a:cubicBezTo>
                  <a:cubicBezTo>
                    <a:pt x="136" y="1859"/>
                    <a:pt x="292" y="1634"/>
                    <a:pt x="504" y="1491"/>
                  </a:cubicBezTo>
                  <a:cubicBezTo>
                    <a:pt x="558" y="1454"/>
                    <a:pt x="618" y="1422"/>
                    <a:pt x="676" y="1390"/>
                  </a:cubicBezTo>
                  <a:cubicBezTo>
                    <a:pt x="740" y="1354"/>
                    <a:pt x="806" y="1317"/>
                    <a:pt x="868" y="1274"/>
                  </a:cubicBezTo>
                  <a:cubicBezTo>
                    <a:pt x="900" y="1251"/>
                    <a:pt x="930" y="1227"/>
                    <a:pt x="960" y="1204"/>
                  </a:cubicBezTo>
                  <a:cubicBezTo>
                    <a:pt x="1020" y="1154"/>
                    <a:pt x="1078" y="1109"/>
                    <a:pt x="1147" y="1077"/>
                  </a:cubicBezTo>
                  <a:cubicBezTo>
                    <a:pt x="1188" y="1060"/>
                    <a:pt x="1235" y="1049"/>
                    <a:pt x="1280" y="1049"/>
                  </a:cubicBezTo>
                  <a:cubicBezTo>
                    <a:pt x="1344" y="1049"/>
                    <a:pt x="1400" y="1071"/>
                    <a:pt x="1434" y="1112"/>
                  </a:cubicBezTo>
                  <a:cubicBezTo>
                    <a:pt x="1447" y="1127"/>
                    <a:pt x="1455" y="1144"/>
                    <a:pt x="1466" y="1161"/>
                  </a:cubicBezTo>
                  <a:cubicBezTo>
                    <a:pt x="1485" y="1193"/>
                    <a:pt x="1503" y="1223"/>
                    <a:pt x="1535" y="1247"/>
                  </a:cubicBezTo>
                  <a:cubicBezTo>
                    <a:pt x="1580" y="1279"/>
                    <a:pt x="1638" y="1281"/>
                    <a:pt x="1682" y="1283"/>
                  </a:cubicBezTo>
                  <a:cubicBezTo>
                    <a:pt x="1706" y="1283"/>
                    <a:pt x="1727" y="1285"/>
                    <a:pt x="1751" y="1285"/>
                  </a:cubicBezTo>
                  <a:cubicBezTo>
                    <a:pt x="1796" y="1285"/>
                    <a:pt x="1854" y="1281"/>
                    <a:pt x="1910" y="1259"/>
                  </a:cubicBezTo>
                  <a:cubicBezTo>
                    <a:pt x="1982" y="1234"/>
                    <a:pt x="2057" y="1165"/>
                    <a:pt x="2060" y="1075"/>
                  </a:cubicBezTo>
                  <a:cubicBezTo>
                    <a:pt x="2060" y="1054"/>
                    <a:pt x="2055" y="1032"/>
                    <a:pt x="2053" y="1009"/>
                  </a:cubicBezTo>
                  <a:cubicBezTo>
                    <a:pt x="2047" y="972"/>
                    <a:pt x="2042" y="940"/>
                    <a:pt x="2060" y="919"/>
                  </a:cubicBezTo>
                  <a:cubicBezTo>
                    <a:pt x="2072" y="904"/>
                    <a:pt x="2098" y="897"/>
                    <a:pt x="2124" y="891"/>
                  </a:cubicBezTo>
                  <a:lnTo>
                    <a:pt x="2139" y="889"/>
                  </a:lnTo>
                  <a:cubicBezTo>
                    <a:pt x="2349" y="837"/>
                    <a:pt x="2471" y="647"/>
                    <a:pt x="2589" y="460"/>
                  </a:cubicBezTo>
                  <a:cubicBezTo>
                    <a:pt x="2709" y="272"/>
                    <a:pt x="2820" y="94"/>
                    <a:pt x="3017" y="57"/>
                  </a:cubicBezTo>
                  <a:cubicBezTo>
                    <a:pt x="3032" y="55"/>
                    <a:pt x="3047" y="53"/>
                    <a:pt x="3064" y="53"/>
                  </a:cubicBezTo>
                  <a:close/>
                  <a:moveTo>
                    <a:pt x="3064" y="1"/>
                  </a:moveTo>
                  <a:cubicBezTo>
                    <a:pt x="3045" y="1"/>
                    <a:pt x="3026" y="3"/>
                    <a:pt x="3007" y="6"/>
                  </a:cubicBezTo>
                  <a:cubicBezTo>
                    <a:pt x="2788" y="47"/>
                    <a:pt x="2664" y="242"/>
                    <a:pt x="2544" y="432"/>
                  </a:cubicBezTo>
                  <a:cubicBezTo>
                    <a:pt x="2426" y="617"/>
                    <a:pt x="2315" y="790"/>
                    <a:pt x="2126" y="835"/>
                  </a:cubicBezTo>
                  <a:lnTo>
                    <a:pt x="2113" y="840"/>
                  </a:lnTo>
                  <a:cubicBezTo>
                    <a:pt x="2081" y="846"/>
                    <a:pt x="2045" y="854"/>
                    <a:pt x="2019" y="884"/>
                  </a:cubicBezTo>
                  <a:cubicBezTo>
                    <a:pt x="1985" y="925"/>
                    <a:pt x="1993" y="974"/>
                    <a:pt x="2000" y="1019"/>
                  </a:cubicBezTo>
                  <a:cubicBezTo>
                    <a:pt x="2004" y="1039"/>
                    <a:pt x="2006" y="1058"/>
                    <a:pt x="2006" y="1075"/>
                  </a:cubicBezTo>
                  <a:cubicBezTo>
                    <a:pt x="2004" y="1139"/>
                    <a:pt x="1946" y="1191"/>
                    <a:pt x="1892" y="1210"/>
                  </a:cubicBezTo>
                  <a:cubicBezTo>
                    <a:pt x="1854" y="1225"/>
                    <a:pt x="1811" y="1232"/>
                    <a:pt x="1751" y="1232"/>
                  </a:cubicBezTo>
                  <a:cubicBezTo>
                    <a:pt x="1727" y="1232"/>
                    <a:pt x="1706" y="1229"/>
                    <a:pt x="1685" y="1229"/>
                  </a:cubicBezTo>
                  <a:cubicBezTo>
                    <a:pt x="1635" y="1227"/>
                    <a:pt x="1597" y="1223"/>
                    <a:pt x="1567" y="1204"/>
                  </a:cubicBezTo>
                  <a:cubicBezTo>
                    <a:pt x="1543" y="1187"/>
                    <a:pt x="1528" y="1161"/>
                    <a:pt x="1513" y="1135"/>
                  </a:cubicBezTo>
                  <a:cubicBezTo>
                    <a:pt x="1500" y="1116"/>
                    <a:pt x="1490" y="1094"/>
                    <a:pt x="1475" y="1077"/>
                  </a:cubicBezTo>
                  <a:cubicBezTo>
                    <a:pt x="1430" y="1024"/>
                    <a:pt x="1361" y="996"/>
                    <a:pt x="1280" y="996"/>
                  </a:cubicBezTo>
                  <a:cubicBezTo>
                    <a:pt x="1226" y="996"/>
                    <a:pt x="1173" y="1007"/>
                    <a:pt x="1123" y="1030"/>
                  </a:cubicBezTo>
                  <a:cubicBezTo>
                    <a:pt x="1050" y="1062"/>
                    <a:pt x="988" y="1114"/>
                    <a:pt x="926" y="1163"/>
                  </a:cubicBezTo>
                  <a:cubicBezTo>
                    <a:pt x="898" y="1184"/>
                    <a:pt x="868" y="1208"/>
                    <a:pt x="838" y="1229"/>
                  </a:cubicBezTo>
                  <a:cubicBezTo>
                    <a:pt x="778" y="1272"/>
                    <a:pt x="712" y="1309"/>
                    <a:pt x="650" y="1343"/>
                  </a:cubicBezTo>
                  <a:cubicBezTo>
                    <a:pt x="590" y="1375"/>
                    <a:pt x="530" y="1407"/>
                    <a:pt x="474" y="1446"/>
                  </a:cubicBezTo>
                  <a:cubicBezTo>
                    <a:pt x="251" y="1598"/>
                    <a:pt x="86" y="1834"/>
                    <a:pt x="22" y="2097"/>
                  </a:cubicBezTo>
                  <a:cubicBezTo>
                    <a:pt x="9" y="2146"/>
                    <a:pt x="1" y="2206"/>
                    <a:pt x="18" y="2264"/>
                  </a:cubicBezTo>
                  <a:cubicBezTo>
                    <a:pt x="46" y="2346"/>
                    <a:pt x="129" y="2399"/>
                    <a:pt x="232" y="2399"/>
                  </a:cubicBezTo>
                  <a:cubicBezTo>
                    <a:pt x="288" y="2399"/>
                    <a:pt x="343" y="2382"/>
                    <a:pt x="386" y="2352"/>
                  </a:cubicBezTo>
                  <a:cubicBezTo>
                    <a:pt x="508" y="2266"/>
                    <a:pt x="551" y="2110"/>
                    <a:pt x="575" y="2001"/>
                  </a:cubicBezTo>
                  <a:cubicBezTo>
                    <a:pt x="579" y="1969"/>
                    <a:pt x="586" y="1936"/>
                    <a:pt x="607" y="1919"/>
                  </a:cubicBezTo>
                  <a:cubicBezTo>
                    <a:pt x="624" y="1904"/>
                    <a:pt x="654" y="1902"/>
                    <a:pt x="686" y="1902"/>
                  </a:cubicBezTo>
                  <a:lnTo>
                    <a:pt x="1055" y="1898"/>
                  </a:lnTo>
                  <a:lnTo>
                    <a:pt x="1057" y="1874"/>
                  </a:lnTo>
                  <a:cubicBezTo>
                    <a:pt x="1063" y="1748"/>
                    <a:pt x="1153" y="1628"/>
                    <a:pt x="1271" y="1585"/>
                  </a:cubicBezTo>
                  <a:cubicBezTo>
                    <a:pt x="1307" y="1572"/>
                    <a:pt x="1345" y="1565"/>
                    <a:pt x="1384" y="1565"/>
                  </a:cubicBezTo>
                  <a:cubicBezTo>
                    <a:pt x="1468" y="1565"/>
                    <a:pt x="1554" y="1596"/>
                    <a:pt x="1614" y="1651"/>
                  </a:cubicBezTo>
                  <a:cubicBezTo>
                    <a:pt x="1541" y="2035"/>
                    <a:pt x="1550" y="2436"/>
                    <a:pt x="1640" y="2815"/>
                  </a:cubicBezTo>
                  <a:lnTo>
                    <a:pt x="1642" y="2826"/>
                  </a:lnTo>
                  <a:lnTo>
                    <a:pt x="1653" y="2832"/>
                  </a:lnTo>
                  <a:cubicBezTo>
                    <a:pt x="1716" y="2868"/>
                    <a:pt x="1789" y="2887"/>
                    <a:pt x="1863" y="2887"/>
                  </a:cubicBezTo>
                  <a:cubicBezTo>
                    <a:pt x="1886" y="2887"/>
                    <a:pt x="1910" y="2885"/>
                    <a:pt x="1933" y="2881"/>
                  </a:cubicBezTo>
                  <a:cubicBezTo>
                    <a:pt x="1997" y="3012"/>
                    <a:pt x="2079" y="3149"/>
                    <a:pt x="2222" y="3183"/>
                  </a:cubicBezTo>
                  <a:cubicBezTo>
                    <a:pt x="2242" y="3188"/>
                    <a:pt x="2259" y="3190"/>
                    <a:pt x="2278" y="3192"/>
                  </a:cubicBezTo>
                  <a:cubicBezTo>
                    <a:pt x="2308" y="3196"/>
                    <a:pt x="2338" y="3201"/>
                    <a:pt x="2362" y="3216"/>
                  </a:cubicBezTo>
                  <a:cubicBezTo>
                    <a:pt x="2383" y="3226"/>
                    <a:pt x="2398" y="3245"/>
                    <a:pt x="2415" y="3267"/>
                  </a:cubicBezTo>
                  <a:cubicBezTo>
                    <a:pt x="2426" y="3280"/>
                    <a:pt x="2437" y="3293"/>
                    <a:pt x="2450" y="3303"/>
                  </a:cubicBezTo>
                  <a:cubicBezTo>
                    <a:pt x="2495" y="3348"/>
                    <a:pt x="2559" y="3374"/>
                    <a:pt x="2627" y="3374"/>
                  </a:cubicBezTo>
                  <a:cubicBezTo>
                    <a:pt x="2683" y="3374"/>
                    <a:pt x="2737" y="3357"/>
                    <a:pt x="2777" y="3325"/>
                  </a:cubicBezTo>
                  <a:cubicBezTo>
                    <a:pt x="2874" y="3254"/>
                    <a:pt x="2906" y="3108"/>
                    <a:pt x="2850" y="3003"/>
                  </a:cubicBezTo>
                  <a:cubicBezTo>
                    <a:pt x="2820" y="2946"/>
                    <a:pt x="2771" y="2907"/>
                    <a:pt x="2724" y="2866"/>
                  </a:cubicBezTo>
                  <a:cubicBezTo>
                    <a:pt x="2704" y="2851"/>
                    <a:pt x="2687" y="2836"/>
                    <a:pt x="2670" y="2821"/>
                  </a:cubicBezTo>
                  <a:cubicBezTo>
                    <a:pt x="2617" y="2772"/>
                    <a:pt x="2569" y="2697"/>
                    <a:pt x="2597" y="2633"/>
                  </a:cubicBezTo>
                  <a:cubicBezTo>
                    <a:pt x="2604" y="2613"/>
                    <a:pt x="2617" y="2598"/>
                    <a:pt x="2629" y="2579"/>
                  </a:cubicBezTo>
                  <a:cubicBezTo>
                    <a:pt x="2642" y="2564"/>
                    <a:pt x="2653" y="2549"/>
                    <a:pt x="2664" y="2532"/>
                  </a:cubicBezTo>
                  <a:cubicBezTo>
                    <a:pt x="2717" y="2429"/>
                    <a:pt x="2670" y="2314"/>
                    <a:pt x="2610" y="2211"/>
                  </a:cubicBezTo>
                  <a:cubicBezTo>
                    <a:pt x="2649" y="2183"/>
                    <a:pt x="2698" y="2168"/>
                    <a:pt x="2760" y="2168"/>
                  </a:cubicBezTo>
                  <a:cubicBezTo>
                    <a:pt x="2833" y="2168"/>
                    <a:pt x="2914" y="2187"/>
                    <a:pt x="2989" y="2211"/>
                  </a:cubicBezTo>
                  <a:cubicBezTo>
                    <a:pt x="3067" y="2232"/>
                    <a:pt x="3137" y="2243"/>
                    <a:pt x="3197" y="2243"/>
                  </a:cubicBezTo>
                  <a:cubicBezTo>
                    <a:pt x="3304" y="2243"/>
                    <a:pt x="3381" y="2209"/>
                    <a:pt x="3429" y="2142"/>
                  </a:cubicBezTo>
                  <a:cubicBezTo>
                    <a:pt x="3506" y="2035"/>
                    <a:pt x="3463" y="1909"/>
                    <a:pt x="3424" y="1786"/>
                  </a:cubicBezTo>
                  <a:cubicBezTo>
                    <a:pt x="3403" y="1722"/>
                    <a:pt x="3381" y="1656"/>
                    <a:pt x="3377" y="1594"/>
                  </a:cubicBezTo>
                  <a:cubicBezTo>
                    <a:pt x="3371" y="1521"/>
                    <a:pt x="3392" y="1444"/>
                    <a:pt x="3411" y="1371"/>
                  </a:cubicBezTo>
                  <a:cubicBezTo>
                    <a:pt x="3437" y="1270"/>
                    <a:pt x="3465" y="1167"/>
                    <a:pt x="3435" y="1067"/>
                  </a:cubicBezTo>
                  <a:cubicBezTo>
                    <a:pt x="3418" y="1013"/>
                    <a:pt x="3388" y="966"/>
                    <a:pt x="3358" y="921"/>
                  </a:cubicBezTo>
                  <a:cubicBezTo>
                    <a:pt x="3343" y="897"/>
                    <a:pt x="3328" y="876"/>
                    <a:pt x="3315" y="850"/>
                  </a:cubicBezTo>
                  <a:cubicBezTo>
                    <a:pt x="3234" y="698"/>
                    <a:pt x="3240" y="510"/>
                    <a:pt x="3259" y="330"/>
                  </a:cubicBezTo>
                  <a:cubicBezTo>
                    <a:pt x="3268" y="255"/>
                    <a:pt x="3283" y="113"/>
                    <a:pt x="3191" y="40"/>
                  </a:cubicBezTo>
                  <a:cubicBezTo>
                    <a:pt x="3158" y="14"/>
                    <a:pt x="3114" y="1"/>
                    <a:pt x="30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297"/>
            <p:cNvSpPr/>
            <p:nvPr/>
          </p:nvSpPr>
          <p:spPr>
            <a:xfrm>
              <a:off x="6609209" y="3294478"/>
              <a:ext cx="50834" cy="62343"/>
            </a:xfrm>
            <a:custGeom>
              <a:rect b="b" l="l" r="r" t="t"/>
              <a:pathLst>
                <a:path extrusionOk="0" h="2194" w="1789">
                  <a:moveTo>
                    <a:pt x="1495" y="0"/>
                  </a:moveTo>
                  <a:cubicBezTo>
                    <a:pt x="1468" y="0"/>
                    <a:pt x="1441" y="5"/>
                    <a:pt x="1416" y="17"/>
                  </a:cubicBezTo>
                  <a:cubicBezTo>
                    <a:pt x="1352" y="332"/>
                    <a:pt x="1178" y="623"/>
                    <a:pt x="934" y="829"/>
                  </a:cubicBezTo>
                  <a:cubicBezTo>
                    <a:pt x="900" y="859"/>
                    <a:pt x="863" y="887"/>
                    <a:pt x="838" y="926"/>
                  </a:cubicBezTo>
                  <a:cubicBezTo>
                    <a:pt x="806" y="973"/>
                    <a:pt x="795" y="1033"/>
                    <a:pt x="778" y="1086"/>
                  </a:cubicBezTo>
                  <a:cubicBezTo>
                    <a:pt x="692" y="1369"/>
                    <a:pt x="452" y="1568"/>
                    <a:pt x="240" y="1772"/>
                  </a:cubicBezTo>
                  <a:cubicBezTo>
                    <a:pt x="122" y="1883"/>
                    <a:pt x="0" y="2048"/>
                    <a:pt x="75" y="2194"/>
                  </a:cubicBezTo>
                  <a:cubicBezTo>
                    <a:pt x="317" y="2190"/>
                    <a:pt x="548" y="2035"/>
                    <a:pt x="645" y="1815"/>
                  </a:cubicBezTo>
                  <a:cubicBezTo>
                    <a:pt x="666" y="1763"/>
                    <a:pt x="683" y="1708"/>
                    <a:pt x="722" y="1667"/>
                  </a:cubicBezTo>
                  <a:cubicBezTo>
                    <a:pt x="778" y="1611"/>
                    <a:pt x="863" y="1600"/>
                    <a:pt x="921" y="1551"/>
                  </a:cubicBezTo>
                  <a:cubicBezTo>
                    <a:pt x="1031" y="1455"/>
                    <a:pt x="1005" y="1264"/>
                    <a:pt x="1116" y="1172"/>
                  </a:cubicBezTo>
                  <a:cubicBezTo>
                    <a:pt x="1168" y="1129"/>
                    <a:pt x="1238" y="1116"/>
                    <a:pt x="1286" y="1073"/>
                  </a:cubicBezTo>
                  <a:cubicBezTo>
                    <a:pt x="1326" y="1037"/>
                    <a:pt x="1348" y="983"/>
                    <a:pt x="1380" y="943"/>
                  </a:cubicBezTo>
                  <a:cubicBezTo>
                    <a:pt x="1468" y="829"/>
                    <a:pt x="1633" y="797"/>
                    <a:pt x="1718" y="683"/>
                  </a:cubicBezTo>
                  <a:cubicBezTo>
                    <a:pt x="1776" y="606"/>
                    <a:pt x="1789" y="503"/>
                    <a:pt x="1785" y="405"/>
                  </a:cubicBezTo>
                  <a:cubicBezTo>
                    <a:pt x="1783" y="300"/>
                    <a:pt x="1763" y="189"/>
                    <a:pt x="1699" y="105"/>
                  </a:cubicBezTo>
                  <a:cubicBezTo>
                    <a:pt x="1650" y="43"/>
                    <a:pt x="1571" y="0"/>
                    <a:pt x="14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297"/>
            <p:cNvSpPr/>
            <p:nvPr/>
          </p:nvSpPr>
          <p:spPr>
            <a:xfrm>
              <a:off x="6608783" y="3293739"/>
              <a:ext cx="52056" cy="63820"/>
            </a:xfrm>
            <a:custGeom>
              <a:rect b="b" l="l" r="r" t="t"/>
              <a:pathLst>
                <a:path extrusionOk="0" h="2246" w="1832">
                  <a:moveTo>
                    <a:pt x="1509" y="53"/>
                  </a:moveTo>
                  <a:cubicBezTo>
                    <a:pt x="1575" y="53"/>
                    <a:pt x="1647" y="90"/>
                    <a:pt x="1693" y="148"/>
                  </a:cubicBezTo>
                  <a:cubicBezTo>
                    <a:pt x="1744" y="215"/>
                    <a:pt x="1770" y="307"/>
                    <a:pt x="1774" y="433"/>
                  </a:cubicBezTo>
                  <a:cubicBezTo>
                    <a:pt x="1778" y="549"/>
                    <a:pt x="1757" y="632"/>
                    <a:pt x="1712" y="692"/>
                  </a:cubicBezTo>
                  <a:cubicBezTo>
                    <a:pt x="1673" y="746"/>
                    <a:pt x="1613" y="780"/>
                    <a:pt x="1549" y="817"/>
                  </a:cubicBezTo>
                  <a:cubicBezTo>
                    <a:pt x="1487" y="853"/>
                    <a:pt x="1420" y="892"/>
                    <a:pt x="1373" y="952"/>
                  </a:cubicBezTo>
                  <a:cubicBezTo>
                    <a:pt x="1360" y="969"/>
                    <a:pt x="1350" y="988"/>
                    <a:pt x="1337" y="1005"/>
                  </a:cubicBezTo>
                  <a:cubicBezTo>
                    <a:pt x="1322" y="1033"/>
                    <a:pt x="1305" y="1059"/>
                    <a:pt x="1283" y="1080"/>
                  </a:cubicBezTo>
                  <a:cubicBezTo>
                    <a:pt x="1262" y="1099"/>
                    <a:pt x="1232" y="1112"/>
                    <a:pt x="1202" y="1125"/>
                  </a:cubicBezTo>
                  <a:cubicBezTo>
                    <a:pt x="1172" y="1140"/>
                    <a:pt x="1142" y="1155"/>
                    <a:pt x="1114" y="1176"/>
                  </a:cubicBezTo>
                  <a:cubicBezTo>
                    <a:pt x="1052" y="1228"/>
                    <a:pt x="1028" y="1305"/>
                    <a:pt x="1007" y="1380"/>
                  </a:cubicBezTo>
                  <a:cubicBezTo>
                    <a:pt x="986" y="1449"/>
                    <a:pt x="966" y="1515"/>
                    <a:pt x="919" y="1556"/>
                  </a:cubicBezTo>
                  <a:cubicBezTo>
                    <a:pt x="893" y="1577"/>
                    <a:pt x="863" y="1590"/>
                    <a:pt x="831" y="1605"/>
                  </a:cubicBezTo>
                  <a:cubicBezTo>
                    <a:pt x="791" y="1624"/>
                    <a:pt x="752" y="1641"/>
                    <a:pt x="720" y="1674"/>
                  </a:cubicBezTo>
                  <a:cubicBezTo>
                    <a:pt x="683" y="1710"/>
                    <a:pt x="666" y="1755"/>
                    <a:pt x="647" y="1798"/>
                  </a:cubicBezTo>
                  <a:cubicBezTo>
                    <a:pt x="643" y="1809"/>
                    <a:pt x="638" y="1819"/>
                    <a:pt x="634" y="1830"/>
                  </a:cubicBezTo>
                  <a:cubicBezTo>
                    <a:pt x="546" y="2036"/>
                    <a:pt x="330" y="2181"/>
                    <a:pt x="107" y="2192"/>
                  </a:cubicBezTo>
                  <a:cubicBezTo>
                    <a:pt x="51" y="2057"/>
                    <a:pt x="186" y="1899"/>
                    <a:pt x="272" y="1817"/>
                  </a:cubicBezTo>
                  <a:cubicBezTo>
                    <a:pt x="296" y="1794"/>
                    <a:pt x="321" y="1772"/>
                    <a:pt x="345" y="1749"/>
                  </a:cubicBezTo>
                  <a:cubicBezTo>
                    <a:pt x="540" y="1566"/>
                    <a:pt x="741" y="1378"/>
                    <a:pt x="818" y="1121"/>
                  </a:cubicBezTo>
                  <a:cubicBezTo>
                    <a:pt x="823" y="1108"/>
                    <a:pt x="825" y="1095"/>
                    <a:pt x="829" y="1082"/>
                  </a:cubicBezTo>
                  <a:cubicBezTo>
                    <a:pt x="842" y="1039"/>
                    <a:pt x="853" y="999"/>
                    <a:pt x="874" y="967"/>
                  </a:cubicBezTo>
                  <a:cubicBezTo>
                    <a:pt x="896" y="937"/>
                    <a:pt x="923" y="911"/>
                    <a:pt x="953" y="887"/>
                  </a:cubicBezTo>
                  <a:lnTo>
                    <a:pt x="966" y="877"/>
                  </a:lnTo>
                  <a:cubicBezTo>
                    <a:pt x="1213" y="669"/>
                    <a:pt x="1386" y="379"/>
                    <a:pt x="1455" y="62"/>
                  </a:cubicBezTo>
                  <a:cubicBezTo>
                    <a:pt x="1472" y="56"/>
                    <a:pt x="1490" y="53"/>
                    <a:pt x="1509" y="53"/>
                  </a:cubicBezTo>
                  <a:close/>
                  <a:moveTo>
                    <a:pt x="1509" y="1"/>
                  </a:moveTo>
                  <a:cubicBezTo>
                    <a:pt x="1478" y="1"/>
                    <a:pt x="1448" y="7"/>
                    <a:pt x="1420" y="20"/>
                  </a:cubicBezTo>
                  <a:lnTo>
                    <a:pt x="1408" y="24"/>
                  </a:lnTo>
                  <a:lnTo>
                    <a:pt x="1405" y="37"/>
                  </a:lnTo>
                  <a:cubicBezTo>
                    <a:pt x="1341" y="347"/>
                    <a:pt x="1174" y="632"/>
                    <a:pt x="932" y="836"/>
                  </a:cubicBezTo>
                  <a:lnTo>
                    <a:pt x="919" y="844"/>
                  </a:lnTo>
                  <a:cubicBezTo>
                    <a:pt x="887" y="872"/>
                    <a:pt x="855" y="900"/>
                    <a:pt x="831" y="937"/>
                  </a:cubicBezTo>
                  <a:cubicBezTo>
                    <a:pt x="803" y="977"/>
                    <a:pt x="791" y="1022"/>
                    <a:pt x="778" y="1067"/>
                  </a:cubicBezTo>
                  <a:cubicBezTo>
                    <a:pt x="773" y="1080"/>
                    <a:pt x="771" y="1093"/>
                    <a:pt x="767" y="1106"/>
                  </a:cubicBezTo>
                  <a:cubicBezTo>
                    <a:pt x="694" y="1348"/>
                    <a:pt x="499" y="1532"/>
                    <a:pt x="309" y="1710"/>
                  </a:cubicBezTo>
                  <a:cubicBezTo>
                    <a:pt x="285" y="1731"/>
                    <a:pt x="259" y="1755"/>
                    <a:pt x="236" y="1779"/>
                  </a:cubicBezTo>
                  <a:cubicBezTo>
                    <a:pt x="62" y="1943"/>
                    <a:pt x="0" y="2106"/>
                    <a:pt x="66" y="2233"/>
                  </a:cubicBezTo>
                  <a:lnTo>
                    <a:pt x="73" y="2246"/>
                  </a:lnTo>
                  <a:lnTo>
                    <a:pt x="90" y="2246"/>
                  </a:lnTo>
                  <a:cubicBezTo>
                    <a:pt x="341" y="2243"/>
                    <a:pt x="585" y="2081"/>
                    <a:pt x="683" y="1851"/>
                  </a:cubicBezTo>
                  <a:cubicBezTo>
                    <a:pt x="688" y="1841"/>
                    <a:pt x="694" y="1830"/>
                    <a:pt x="698" y="1817"/>
                  </a:cubicBezTo>
                  <a:cubicBezTo>
                    <a:pt x="713" y="1779"/>
                    <a:pt x="728" y="1740"/>
                    <a:pt x="756" y="1712"/>
                  </a:cubicBezTo>
                  <a:cubicBezTo>
                    <a:pt x="782" y="1686"/>
                    <a:pt x="816" y="1671"/>
                    <a:pt x="853" y="1654"/>
                  </a:cubicBezTo>
                  <a:cubicBezTo>
                    <a:pt x="887" y="1639"/>
                    <a:pt x="923" y="1622"/>
                    <a:pt x="953" y="1596"/>
                  </a:cubicBezTo>
                  <a:cubicBezTo>
                    <a:pt x="1013" y="1545"/>
                    <a:pt x="1037" y="1468"/>
                    <a:pt x="1058" y="1395"/>
                  </a:cubicBezTo>
                  <a:cubicBezTo>
                    <a:pt x="1080" y="1324"/>
                    <a:pt x="1099" y="1258"/>
                    <a:pt x="1148" y="1217"/>
                  </a:cubicBezTo>
                  <a:cubicBezTo>
                    <a:pt x="1170" y="1200"/>
                    <a:pt x="1198" y="1187"/>
                    <a:pt x="1226" y="1174"/>
                  </a:cubicBezTo>
                  <a:cubicBezTo>
                    <a:pt x="1258" y="1159"/>
                    <a:pt x="1290" y="1144"/>
                    <a:pt x="1320" y="1119"/>
                  </a:cubicBezTo>
                  <a:cubicBezTo>
                    <a:pt x="1348" y="1095"/>
                    <a:pt x="1365" y="1063"/>
                    <a:pt x="1384" y="1033"/>
                  </a:cubicBezTo>
                  <a:cubicBezTo>
                    <a:pt x="1395" y="1016"/>
                    <a:pt x="1403" y="1001"/>
                    <a:pt x="1416" y="984"/>
                  </a:cubicBezTo>
                  <a:cubicBezTo>
                    <a:pt x="1457" y="932"/>
                    <a:pt x="1515" y="898"/>
                    <a:pt x="1577" y="864"/>
                  </a:cubicBezTo>
                  <a:cubicBezTo>
                    <a:pt x="1641" y="825"/>
                    <a:pt x="1710" y="787"/>
                    <a:pt x="1755" y="724"/>
                  </a:cubicBezTo>
                  <a:cubicBezTo>
                    <a:pt x="1808" y="654"/>
                    <a:pt x="1832" y="562"/>
                    <a:pt x="1828" y="431"/>
                  </a:cubicBezTo>
                  <a:cubicBezTo>
                    <a:pt x="1823" y="294"/>
                    <a:pt x="1793" y="191"/>
                    <a:pt x="1735" y="116"/>
                  </a:cubicBezTo>
                  <a:cubicBezTo>
                    <a:pt x="1679" y="44"/>
                    <a:pt x="1591" y="1"/>
                    <a:pt x="15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297"/>
            <p:cNvSpPr/>
            <p:nvPr/>
          </p:nvSpPr>
          <p:spPr>
            <a:xfrm>
              <a:off x="7808627" y="3887006"/>
              <a:ext cx="28216" cy="15998"/>
            </a:xfrm>
            <a:custGeom>
              <a:rect b="b" l="l" r="r" t="t"/>
              <a:pathLst>
                <a:path extrusionOk="0" h="563" w="993">
                  <a:moveTo>
                    <a:pt x="525" y="1"/>
                  </a:moveTo>
                  <a:cubicBezTo>
                    <a:pt x="496" y="1"/>
                    <a:pt x="468" y="2"/>
                    <a:pt x="440" y="5"/>
                  </a:cubicBezTo>
                  <a:cubicBezTo>
                    <a:pt x="313" y="20"/>
                    <a:pt x="185" y="69"/>
                    <a:pt x="103" y="168"/>
                  </a:cubicBezTo>
                  <a:cubicBezTo>
                    <a:pt x="22" y="266"/>
                    <a:pt x="0" y="421"/>
                    <a:pt x="75" y="524"/>
                  </a:cubicBezTo>
                  <a:cubicBezTo>
                    <a:pt x="164" y="544"/>
                    <a:pt x="260" y="563"/>
                    <a:pt x="352" y="563"/>
                  </a:cubicBezTo>
                  <a:cubicBezTo>
                    <a:pt x="451" y="563"/>
                    <a:pt x="546" y="541"/>
                    <a:pt x="622" y="476"/>
                  </a:cubicBezTo>
                  <a:cubicBezTo>
                    <a:pt x="667" y="440"/>
                    <a:pt x="701" y="389"/>
                    <a:pt x="748" y="352"/>
                  </a:cubicBezTo>
                  <a:cubicBezTo>
                    <a:pt x="795" y="316"/>
                    <a:pt x="855" y="299"/>
                    <a:pt x="905" y="264"/>
                  </a:cubicBezTo>
                  <a:cubicBezTo>
                    <a:pt x="954" y="228"/>
                    <a:pt x="992" y="164"/>
                    <a:pt x="967" y="108"/>
                  </a:cubicBezTo>
                  <a:cubicBezTo>
                    <a:pt x="943" y="57"/>
                    <a:pt x="877" y="42"/>
                    <a:pt x="821" y="33"/>
                  </a:cubicBezTo>
                  <a:cubicBezTo>
                    <a:pt x="723" y="16"/>
                    <a:pt x="623" y="1"/>
                    <a:pt x="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297"/>
            <p:cNvSpPr/>
            <p:nvPr/>
          </p:nvSpPr>
          <p:spPr>
            <a:xfrm>
              <a:off x="7807945" y="3886296"/>
              <a:ext cx="29751" cy="17475"/>
            </a:xfrm>
            <a:custGeom>
              <a:rect b="b" l="l" r="r" t="t"/>
              <a:pathLst>
                <a:path extrusionOk="0" h="615" w="1047">
                  <a:moveTo>
                    <a:pt x="547" y="54"/>
                  </a:moveTo>
                  <a:cubicBezTo>
                    <a:pt x="642" y="54"/>
                    <a:pt x="744" y="69"/>
                    <a:pt x="841" y="84"/>
                  </a:cubicBezTo>
                  <a:cubicBezTo>
                    <a:pt x="896" y="92"/>
                    <a:pt x="950" y="105"/>
                    <a:pt x="967" y="144"/>
                  </a:cubicBezTo>
                  <a:cubicBezTo>
                    <a:pt x="986" y="187"/>
                    <a:pt x="954" y="238"/>
                    <a:pt x="914" y="266"/>
                  </a:cubicBezTo>
                  <a:cubicBezTo>
                    <a:pt x="892" y="283"/>
                    <a:pt x="866" y="294"/>
                    <a:pt x="841" y="306"/>
                  </a:cubicBezTo>
                  <a:cubicBezTo>
                    <a:pt x="813" y="321"/>
                    <a:pt x="783" y="336"/>
                    <a:pt x="755" y="356"/>
                  </a:cubicBezTo>
                  <a:cubicBezTo>
                    <a:pt x="727" y="377"/>
                    <a:pt x="704" y="403"/>
                    <a:pt x="682" y="429"/>
                  </a:cubicBezTo>
                  <a:cubicBezTo>
                    <a:pt x="665" y="448"/>
                    <a:pt x="648" y="465"/>
                    <a:pt x="629" y="482"/>
                  </a:cubicBezTo>
                  <a:cubicBezTo>
                    <a:pt x="567" y="536"/>
                    <a:pt x="483" y="561"/>
                    <a:pt x="378" y="561"/>
                  </a:cubicBezTo>
                  <a:cubicBezTo>
                    <a:pt x="290" y="561"/>
                    <a:pt x="196" y="544"/>
                    <a:pt x="114" y="525"/>
                  </a:cubicBezTo>
                  <a:cubicBezTo>
                    <a:pt x="59" y="437"/>
                    <a:pt x="72" y="304"/>
                    <a:pt x="149" y="210"/>
                  </a:cubicBezTo>
                  <a:cubicBezTo>
                    <a:pt x="217" y="127"/>
                    <a:pt x="331" y="71"/>
                    <a:pt x="466" y="58"/>
                  </a:cubicBezTo>
                  <a:cubicBezTo>
                    <a:pt x="492" y="55"/>
                    <a:pt x="519" y="54"/>
                    <a:pt x="547" y="54"/>
                  </a:cubicBezTo>
                  <a:close/>
                  <a:moveTo>
                    <a:pt x="552" y="0"/>
                  </a:moveTo>
                  <a:cubicBezTo>
                    <a:pt x="519" y="0"/>
                    <a:pt x="489" y="2"/>
                    <a:pt x="462" y="4"/>
                  </a:cubicBezTo>
                  <a:cubicBezTo>
                    <a:pt x="312" y="19"/>
                    <a:pt x="185" y="82"/>
                    <a:pt x="106" y="176"/>
                  </a:cubicBezTo>
                  <a:cubicBezTo>
                    <a:pt x="12" y="291"/>
                    <a:pt x="1" y="454"/>
                    <a:pt x="76" y="566"/>
                  </a:cubicBezTo>
                  <a:lnTo>
                    <a:pt x="82" y="572"/>
                  </a:lnTo>
                  <a:lnTo>
                    <a:pt x="93" y="576"/>
                  </a:lnTo>
                  <a:cubicBezTo>
                    <a:pt x="179" y="596"/>
                    <a:pt x="279" y="615"/>
                    <a:pt x="378" y="615"/>
                  </a:cubicBezTo>
                  <a:cubicBezTo>
                    <a:pt x="498" y="615"/>
                    <a:pt x="590" y="585"/>
                    <a:pt x="663" y="523"/>
                  </a:cubicBezTo>
                  <a:cubicBezTo>
                    <a:pt x="684" y="504"/>
                    <a:pt x="704" y="484"/>
                    <a:pt x="723" y="463"/>
                  </a:cubicBezTo>
                  <a:cubicBezTo>
                    <a:pt x="744" y="439"/>
                    <a:pt x="764" y="418"/>
                    <a:pt x="787" y="399"/>
                  </a:cubicBezTo>
                  <a:cubicBezTo>
                    <a:pt x="811" y="381"/>
                    <a:pt x="836" y="369"/>
                    <a:pt x="864" y="356"/>
                  </a:cubicBezTo>
                  <a:cubicBezTo>
                    <a:pt x="892" y="343"/>
                    <a:pt x="920" y="328"/>
                    <a:pt x="946" y="311"/>
                  </a:cubicBezTo>
                  <a:cubicBezTo>
                    <a:pt x="1004" y="268"/>
                    <a:pt x="1046" y="191"/>
                    <a:pt x="1016" y="122"/>
                  </a:cubicBezTo>
                  <a:cubicBezTo>
                    <a:pt x="984" y="52"/>
                    <a:pt x="892" y="37"/>
                    <a:pt x="849" y="30"/>
                  </a:cubicBezTo>
                  <a:cubicBezTo>
                    <a:pt x="753" y="15"/>
                    <a:pt x="652" y="0"/>
                    <a:pt x="5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297"/>
            <p:cNvSpPr/>
            <p:nvPr/>
          </p:nvSpPr>
          <p:spPr>
            <a:xfrm>
              <a:off x="7779901" y="3911470"/>
              <a:ext cx="27904" cy="21652"/>
            </a:xfrm>
            <a:custGeom>
              <a:rect b="b" l="l" r="r" t="t"/>
              <a:pathLst>
                <a:path extrusionOk="0" h="762" w="982">
                  <a:moveTo>
                    <a:pt x="528" y="0"/>
                  </a:moveTo>
                  <a:cubicBezTo>
                    <a:pt x="433" y="0"/>
                    <a:pt x="338" y="17"/>
                    <a:pt x="249" y="50"/>
                  </a:cubicBezTo>
                  <a:cubicBezTo>
                    <a:pt x="174" y="78"/>
                    <a:pt x="101" y="119"/>
                    <a:pt x="60" y="187"/>
                  </a:cubicBezTo>
                  <a:cubicBezTo>
                    <a:pt x="0" y="288"/>
                    <a:pt x="28" y="421"/>
                    <a:pt x="92" y="522"/>
                  </a:cubicBezTo>
                  <a:cubicBezTo>
                    <a:pt x="184" y="665"/>
                    <a:pt x="352" y="757"/>
                    <a:pt x="523" y="762"/>
                  </a:cubicBezTo>
                  <a:cubicBezTo>
                    <a:pt x="527" y="762"/>
                    <a:pt x="531" y="762"/>
                    <a:pt x="535" y="762"/>
                  </a:cubicBezTo>
                  <a:cubicBezTo>
                    <a:pt x="703" y="762"/>
                    <a:pt x="868" y="677"/>
                    <a:pt x="966" y="541"/>
                  </a:cubicBezTo>
                  <a:cubicBezTo>
                    <a:pt x="981" y="400"/>
                    <a:pt x="977" y="254"/>
                    <a:pt x="947" y="115"/>
                  </a:cubicBezTo>
                  <a:cubicBezTo>
                    <a:pt x="821" y="39"/>
                    <a:pt x="675" y="0"/>
                    <a:pt x="5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297"/>
            <p:cNvSpPr/>
            <p:nvPr/>
          </p:nvSpPr>
          <p:spPr>
            <a:xfrm>
              <a:off x="7778906" y="3910731"/>
              <a:ext cx="29694" cy="23187"/>
            </a:xfrm>
            <a:custGeom>
              <a:rect b="b" l="l" r="r" t="t"/>
              <a:pathLst>
                <a:path extrusionOk="0" h="816" w="1045">
                  <a:moveTo>
                    <a:pt x="564" y="53"/>
                  </a:moveTo>
                  <a:cubicBezTo>
                    <a:pt x="704" y="53"/>
                    <a:pt x="841" y="89"/>
                    <a:pt x="959" y="158"/>
                  </a:cubicBezTo>
                  <a:cubicBezTo>
                    <a:pt x="984" y="288"/>
                    <a:pt x="991" y="423"/>
                    <a:pt x="976" y="556"/>
                  </a:cubicBezTo>
                  <a:cubicBezTo>
                    <a:pt x="881" y="683"/>
                    <a:pt x="727" y="762"/>
                    <a:pt x="569" y="762"/>
                  </a:cubicBezTo>
                  <a:lnTo>
                    <a:pt x="558" y="762"/>
                  </a:lnTo>
                  <a:cubicBezTo>
                    <a:pt x="395" y="758"/>
                    <a:pt x="239" y="670"/>
                    <a:pt x="149" y="533"/>
                  </a:cubicBezTo>
                  <a:cubicBezTo>
                    <a:pt x="97" y="453"/>
                    <a:pt x="59" y="325"/>
                    <a:pt x="119" y="226"/>
                  </a:cubicBezTo>
                  <a:cubicBezTo>
                    <a:pt x="151" y="173"/>
                    <a:pt x="207" y="132"/>
                    <a:pt x="292" y="100"/>
                  </a:cubicBezTo>
                  <a:cubicBezTo>
                    <a:pt x="378" y="68"/>
                    <a:pt x="470" y="53"/>
                    <a:pt x="564" y="53"/>
                  </a:cubicBezTo>
                  <a:close/>
                  <a:moveTo>
                    <a:pt x="562" y="1"/>
                  </a:moveTo>
                  <a:cubicBezTo>
                    <a:pt x="464" y="1"/>
                    <a:pt x="366" y="17"/>
                    <a:pt x="275" y="51"/>
                  </a:cubicBezTo>
                  <a:cubicBezTo>
                    <a:pt x="177" y="87"/>
                    <a:pt x="110" y="136"/>
                    <a:pt x="72" y="199"/>
                  </a:cubicBezTo>
                  <a:cubicBezTo>
                    <a:pt x="1" y="318"/>
                    <a:pt x="44" y="468"/>
                    <a:pt x="104" y="561"/>
                  </a:cubicBezTo>
                  <a:cubicBezTo>
                    <a:pt x="202" y="713"/>
                    <a:pt x="376" y="811"/>
                    <a:pt x="558" y="816"/>
                  </a:cubicBezTo>
                  <a:lnTo>
                    <a:pt x="569" y="816"/>
                  </a:lnTo>
                  <a:cubicBezTo>
                    <a:pt x="747" y="816"/>
                    <a:pt x="920" y="726"/>
                    <a:pt x="1023" y="582"/>
                  </a:cubicBezTo>
                  <a:lnTo>
                    <a:pt x="1027" y="569"/>
                  </a:lnTo>
                  <a:cubicBezTo>
                    <a:pt x="1044" y="423"/>
                    <a:pt x="1038" y="278"/>
                    <a:pt x="1010" y="134"/>
                  </a:cubicBezTo>
                  <a:lnTo>
                    <a:pt x="1006" y="124"/>
                  </a:lnTo>
                  <a:lnTo>
                    <a:pt x="997" y="117"/>
                  </a:lnTo>
                  <a:cubicBezTo>
                    <a:pt x="868" y="40"/>
                    <a:pt x="715" y="1"/>
                    <a:pt x="5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297"/>
            <p:cNvSpPr/>
            <p:nvPr/>
          </p:nvSpPr>
          <p:spPr>
            <a:xfrm>
              <a:off x="7527873" y="3971365"/>
              <a:ext cx="56830" cy="46771"/>
            </a:xfrm>
            <a:custGeom>
              <a:rect b="b" l="l" r="r" t="t"/>
              <a:pathLst>
                <a:path extrusionOk="0" h="1646" w="2000">
                  <a:moveTo>
                    <a:pt x="219" y="1"/>
                  </a:moveTo>
                  <a:cubicBezTo>
                    <a:pt x="208" y="1"/>
                    <a:pt x="197" y="1"/>
                    <a:pt x="187" y="3"/>
                  </a:cubicBezTo>
                  <a:cubicBezTo>
                    <a:pt x="73" y="25"/>
                    <a:pt x="9" y="156"/>
                    <a:pt x="7" y="271"/>
                  </a:cubicBezTo>
                  <a:cubicBezTo>
                    <a:pt x="0" y="451"/>
                    <a:pt x="95" y="623"/>
                    <a:pt x="221" y="749"/>
                  </a:cubicBezTo>
                  <a:cubicBezTo>
                    <a:pt x="347" y="875"/>
                    <a:pt x="506" y="965"/>
                    <a:pt x="660" y="1053"/>
                  </a:cubicBezTo>
                  <a:cubicBezTo>
                    <a:pt x="881" y="1178"/>
                    <a:pt x="1099" y="1302"/>
                    <a:pt x="1320" y="1426"/>
                  </a:cubicBezTo>
                  <a:cubicBezTo>
                    <a:pt x="1389" y="1465"/>
                    <a:pt x="1455" y="1503"/>
                    <a:pt x="1526" y="1537"/>
                  </a:cubicBezTo>
                  <a:cubicBezTo>
                    <a:pt x="1609" y="1576"/>
                    <a:pt x="1693" y="1608"/>
                    <a:pt x="1781" y="1632"/>
                  </a:cubicBezTo>
                  <a:cubicBezTo>
                    <a:pt x="1808" y="1639"/>
                    <a:pt x="1837" y="1645"/>
                    <a:pt x="1865" y="1645"/>
                  </a:cubicBezTo>
                  <a:cubicBezTo>
                    <a:pt x="1888" y="1645"/>
                    <a:pt x="1911" y="1641"/>
                    <a:pt x="1931" y="1630"/>
                  </a:cubicBezTo>
                  <a:cubicBezTo>
                    <a:pt x="1999" y="1587"/>
                    <a:pt x="1995" y="1484"/>
                    <a:pt x="1965" y="1409"/>
                  </a:cubicBezTo>
                  <a:cubicBezTo>
                    <a:pt x="1871" y="1167"/>
                    <a:pt x="1629" y="1021"/>
                    <a:pt x="1401" y="893"/>
                  </a:cubicBezTo>
                  <a:cubicBezTo>
                    <a:pt x="1202" y="779"/>
                    <a:pt x="1003" y="665"/>
                    <a:pt x="804" y="554"/>
                  </a:cubicBezTo>
                  <a:cubicBezTo>
                    <a:pt x="739" y="515"/>
                    <a:pt x="673" y="479"/>
                    <a:pt x="622" y="423"/>
                  </a:cubicBezTo>
                  <a:cubicBezTo>
                    <a:pt x="547" y="346"/>
                    <a:pt x="510" y="241"/>
                    <a:pt x="450" y="153"/>
                  </a:cubicBezTo>
                  <a:cubicBezTo>
                    <a:pt x="396" y="73"/>
                    <a:pt x="311" y="1"/>
                    <a:pt x="2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297"/>
            <p:cNvSpPr/>
            <p:nvPr/>
          </p:nvSpPr>
          <p:spPr>
            <a:xfrm>
              <a:off x="7527135" y="3970598"/>
              <a:ext cx="58364" cy="48306"/>
            </a:xfrm>
            <a:custGeom>
              <a:rect b="b" l="l" r="r" t="t"/>
              <a:pathLst>
                <a:path extrusionOk="0" h="1700" w="2054">
                  <a:moveTo>
                    <a:pt x="245" y="54"/>
                  </a:moveTo>
                  <a:cubicBezTo>
                    <a:pt x="331" y="54"/>
                    <a:pt x="410" y="127"/>
                    <a:pt x="455" y="193"/>
                  </a:cubicBezTo>
                  <a:cubicBezTo>
                    <a:pt x="476" y="228"/>
                    <a:pt x="495" y="262"/>
                    <a:pt x="513" y="296"/>
                  </a:cubicBezTo>
                  <a:cubicBezTo>
                    <a:pt x="545" y="356"/>
                    <a:pt x="579" y="418"/>
                    <a:pt x="628" y="470"/>
                  </a:cubicBezTo>
                  <a:cubicBezTo>
                    <a:pt x="682" y="527"/>
                    <a:pt x="750" y="566"/>
                    <a:pt x="817" y="602"/>
                  </a:cubicBezTo>
                  <a:lnTo>
                    <a:pt x="1415" y="943"/>
                  </a:lnTo>
                  <a:cubicBezTo>
                    <a:pt x="1655" y="1078"/>
                    <a:pt x="1877" y="1220"/>
                    <a:pt x="1967" y="1447"/>
                  </a:cubicBezTo>
                  <a:cubicBezTo>
                    <a:pt x="1993" y="1513"/>
                    <a:pt x="1997" y="1601"/>
                    <a:pt x="1944" y="1633"/>
                  </a:cubicBezTo>
                  <a:cubicBezTo>
                    <a:pt x="1930" y="1641"/>
                    <a:pt x="1911" y="1644"/>
                    <a:pt x="1891" y="1644"/>
                  </a:cubicBezTo>
                  <a:cubicBezTo>
                    <a:pt x="1865" y="1644"/>
                    <a:pt x="1836" y="1639"/>
                    <a:pt x="1813" y="1633"/>
                  </a:cubicBezTo>
                  <a:cubicBezTo>
                    <a:pt x="1727" y="1609"/>
                    <a:pt x="1644" y="1577"/>
                    <a:pt x="1565" y="1541"/>
                  </a:cubicBezTo>
                  <a:cubicBezTo>
                    <a:pt x="1496" y="1509"/>
                    <a:pt x="1430" y="1470"/>
                    <a:pt x="1359" y="1432"/>
                  </a:cubicBezTo>
                  <a:lnTo>
                    <a:pt x="701" y="1057"/>
                  </a:lnTo>
                  <a:cubicBezTo>
                    <a:pt x="547" y="971"/>
                    <a:pt x="391" y="881"/>
                    <a:pt x="266" y="757"/>
                  </a:cubicBezTo>
                  <a:cubicBezTo>
                    <a:pt x="129" y="620"/>
                    <a:pt x="54" y="455"/>
                    <a:pt x="58" y="300"/>
                  </a:cubicBezTo>
                  <a:cubicBezTo>
                    <a:pt x="61" y="193"/>
                    <a:pt x="116" y="75"/>
                    <a:pt x="217" y="56"/>
                  </a:cubicBezTo>
                  <a:cubicBezTo>
                    <a:pt x="228" y="56"/>
                    <a:pt x="236" y="54"/>
                    <a:pt x="245" y="54"/>
                  </a:cubicBezTo>
                  <a:close/>
                  <a:moveTo>
                    <a:pt x="249" y="1"/>
                  </a:moveTo>
                  <a:cubicBezTo>
                    <a:pt x="235" y="1"/>
                    <a:pt x="222" y="2"/>
                    <a:pt x="208" y="5"/>
                  </a:cubicBezTo>
                  <a:cubicBezTo>
                    <a:pt x="80" y="28"/>
                    <a:pt x="9" y="170"/>
                    <a:pt x="5" y="298"/>
                  </a:cubicBezTo>
                  <a:cubicBezTo>
                    <a:pt x="1" y="468"/>
                    <a:pt x="82" y="647"/>
                    <a:pt x="228" y="795"/>
                  </a:cubicBezTo>
                  <a:cubicBezTo>
                    <a:pt x="356" y="924"/>
                    <a:pt x="519" y="1016"/>
                    <a:pt x="673" y="1104"/>
                  </a:cubicBezTo>
                  <a:lnTo>
                    <a:pt x="1337" y="1481"/>
                  </a:lnTo>
                  <a:cubicBezTo>
                    <a:pt x="1404" y="1517"/>
                    <a:pt x="1470" y="1556"/>
                    <a:pt x="1541" y="1588"/>
                  </a:cubicBezTo>
                  <a:cubicBezTo>
                    <a:pt x="1622" y="1627"/>
                    <a:pt x="1710" y="1659"/>
                    <a:pt x="1800" y="1684"/>
                  </a:cubicBezTo>
                  <a:cubicBezTo>
                    <a:pt x="1826" y="1691"/>
                    <a:pt x="1858" y="1699"/>
                    <a:pt x="1890" y="1699"/>
                  </a:cubicBezTo>
                  <a:cubicBezTo>
                    <a:pt x="1922" y="1699"/>
                    <a:pt x="1948" y="1693"/>
                    <a:pt x="1970" y="1678"/>
                  </a:cubicBezTo>
                  <a:cubicBezTo>
                    <a:pt x="2051" y="1631"/>
                    <a:pt x="2053" y="1517"/>
                    <a:pt x="2017" y="1427"/>
                  </a:cubicBezTo>
                  <a:cubicBezTo>
                    <a:pt x="1920" y="1183"/>
                    <a:pt x="1689" y="1037"/>
                    <a:pt x="1440" y="896"/>
                  </a:cubicBezTo>
                  <a:lnTo>
                    <a:pt x="843" y="557"/>
                  </a:lnTo>
                  <a:cubicBezTo>
                    <a:pt x="780" y="521"/>
                    <a:pt x="716" y="485"/>
                    <a:pt x="667" y="431"/>
                  </a:cubicBezTo>
                  <a:cubicBezTo>
                    <a:pt x="622" y="386"/>
                    <a:pt x="592" y="330"/>
                    <a:pt x="560" y="270"/>
                  </a:cubicBezTo>
                  <a:cubicBezTo>
                    <a:pt x="540" y="236"/>
                    <a:pt x="521" y="200"/>
                    <a:pt x="500" y="165"/>
                  </a:cubicBezTo>
                  <a:cubicBezTo>
                    <a:pt x="431" y="63"/>
                    <a:pt x="340" y="1"/>
                    <a:pt x="2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297"/>
            <p:cNvSpPr/>
            <p:nvPr/>
          </p:nvSpPr>
          <p:spPr>
            <a:xfrm>
              <a:off x="7567368" y="4444927"/>
              <a:ext cx="155828" cy="149122"/>
            </a:xfrm>
            <a:custGeom>
              <a:rect b="b" l="l" r="r" t="t"/>
              <a:pathLst>
                <a:path extrusionOk="0" h="5248" w="5484">
                  <a:moveTo>
                    <a:pt x="4116" y="0"/>
                  </a:moveTo>
                  <a:cubicBezTo>
                    <a:pt x="3978" y="0"/>
                    <a:pt x="3847" y="33"/>
                    <a:pt x="3778" y="144"/>
                  </a:cubicBezTo>
                  <a:cubicBezTo>
                    <a:pt x="3722" y="234"/>
                    <a:pt x="3729" y="348"/>
                    <a:pt x="3718" y="453"/>
                  </a:cubicBezTo>
                  <a:cubicBezTo>
                    <a:pt x="3686" y="832"/>
                    <a:pt x="3454" y="1160"/>
                    <a:pt x="3232" y="1468"/>
                  </a:cubicBezTo>
                  <a:cubicBezTo>
                    <a:pt x="3020" y="1760"/>
                    <a:pt x="2801" y="2057"/>
                    <a:pt x="2499" y="2254"/>
                  </a:cubicBezTo>
                  <a:cubicBezTo>
                    <a:pt x="2364" y="2342"/>
                    <a:pt x="2214" y="2411"/>
                    <a:pt x="2098" y="2522"/>
                  </a:cubicBezTo>
                  <a:cubicBezTo>
                    <a:pt x="1875" y="2737"/>
                    <a:pt x="1805" y="3094"/>
                    <a:pt x="1541" y="3253"/>
                  </a:cubicBezTo>
                  <a:cubicBezTo>
                    <a:pt x="1374" y="3351"/>
                    <a:pt x="1166" y="3349"/>
                    <a:pt x="988" y="3426"/>
                  </a:cubicBezTo>
                  <a:cubicBezTo>
                    <a:pt x="811" y="3504"/>
                    <a:pt x="667" y="3741"/>
                    <a:pt x="796" y="3887"/>
                  </a:cubicBezTo>
                  <a:cubicBezTo>
                    <a:pt x="485" y="4009"/>
                    <a:pt x="134" y="4181"/>
                    <a:pt x="71" y="4506"/>
                  </a:cubicBezTo>
                  <a:cubicBezTo>
                    <a:pt x="1" y="4877"/>
                    <a:pt x="382" y="5203"/>
                    <a:pt x="757" y="5241"/>
                  </a:cubicBezTo>
                  <a:cubicBezTo>
                    <a:pt x="796" y="5245"/>
                    <a:pt x="836" y="5247"/>
                    <a:pt x="874" y="5247"/>
                  </a:cubicBezTo>
                  <a:cubicBezTo>
                    <a:pt x="1416" y="5247"/>
                    <a:pt x="1899" y="4871"/>
                    <a:pt x="2319" y="4517"/>
                  </a:cubicBezTo>
                  <a:cubicBezTo>
                    <a:pt x="2507" y="4358"/>
                    <a:pt x="2694" y="4200"/>
                    <a:pt x="2880" y="4043"/>
                  </a:cubicBezTo>
                  <a:cubicBezTo>
                    <a:pt x="2970" y="3966"/>
                    <a:pt x="3067" y="3881"/>
                    <a:pt x="3092" y="3765"/>
                  </a:cubicBezTo>
                  <a:cubicBezTo>
                    <a:pt x="3110" y="3690"/>
                    <a:pt x="3092" y="3611"/>
                    <a:pt x="3110" y="3536"/>
                  </a:cubicBezTo>
                  <a:cubicBezTo>
                    <a:pt x="3161" y="3317"/>
                    <a:pt x="3442" y="3253"/>
                    <a:pt x="3587" y="3084"/>
                  </a:cubicBezTo>
                  <a:cubicBezTo>
                    <a:pt x="3727" y="2923"/>
                    <a:pt x="3737" y="2677"/>
                    <a:pt x="3898" y="2537"/>
                  </a:cubicBezTo>
                  <a:cubicBezTo>
                    <a:pt x="3982" y="2464"/>
                    <a:pt x="4095" y="2434"/>
                    <a:pt x="4194" y="2383"/>
                  </a:cubicBezTo>
                  <a:cubicBezTo>
                    <a:pt x="4324" y="2312"/>
                    <a:pt x="4429" y="2205"/>
                    <a:pt x="4532" y="2098"/>
                  </a:cubicBezTo>
                  <a:cubicBezTo>
                    <a:pt x="4693" y="1929"/>
                    <a:pt x="4856" y="1760"/>
                    <a:pt x="5016" y="1590"/>
                  </a:cubicBezTo>
                  <a:cubicBezTo>
                    <a:pt x="5162" y="1440"/>
                    <a:pt x="5308" y="1286"/>
                    <a:pt x="5391" y="1095"/>
                  </a:cubicBezTo>
                  <a:cubicBezTo>
                    <a:pt x="5475" y="905"/>
                    <a:pt x="5483" y="667"/>
                    <a:pt x="5359" y="500"/>
                  </a:cubicBezTo>
                  <a:cubicBezTo>
                    <a:pt x="5242" y="345"/>
                    <a:pt x="5059" y="294"/>
                    <a:pt x="4861" y="294"/>
                  </a:cubicBezTo>
                  <a:cubicBezTo>
                    <a:pt x="4703" y="294"/>
                    <a:pt x="4536" y="327"/>
                    <a:pt x="4386" y="365"/>
                  </a:cubicBezTo>
                  <a:cubicBezTo>
                    <a:pt x="4369" y="251"/>
                    <a:pt x="4354" y="138"/>
                    <a:pt x="4337" y="22"/>
                  </a:cubicBezTo>
                  <a:cubicBezTo>
                    <a:pt x="4267" y="10"/>
                    <a:pt x="4190" y="0"/>
                    <a:pt x="4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297"/>
            <p:cNvSpPr/>
            <p:nvPr/>
          </p:nvSpPr>
          <p:spPr>
            <a:xfrm>
              <a:off x="7567851" y="4444132"/>
              <a:ext cx="156425" cy="150713"/>
            </a:xfrm>
            <a:custGeom>
              <a:rect b="b" l="l" r="r" t="t"/>
              <a:pathLst>
                <a:path extrusionOk="0" h="5304" w="5505">
                  <a:moveTo>
                    <a:pt x="4097" y="54"/>
                  </a:moveTo>
                  <a:cubicBezTo>
                    <a:pt x="4155" y="54"/>
                    <a:pt x="4222" y="61"/>
                    <a:pt x="4297" y="74"/>
                  </a:cubicBezTo>
                  <a:lnTo>
                    <a:pt x="4346" y="427"/>
                  </a:lnTo>
                  <a:lnTo>
                    <a:pt x="4376" y="419"/>
                  </a:lnTo>
                  <a:cubicBezTo>
                    <a:pt x="4560" y="374"/>
                    <a:pt x="4712" y="350"/>
                    <a:pt x="4843" y="350"/>
                  </a:cubicBezTo>
                  <a:cubicBezTo>
                    <a:pt x="5066" y="350"/>
                    <a:pt x="5222" y="414"/>
                    <a:pt x="5321" y="545"/>
                  </a:cubicBezTo>
                  <a:cubicBezTo>
                    <a:pt x="5449" y="718"/>
                    <a:pt x="5419" y="952"/>
                    <a:pt x="5351" y="1113"/>
                  </a:cubicBezTo>
                  <a:cubicBezTo>
                    <a:pt x="5267" y="1301"/>
                    <a:pt x="5121" y="1453"/>
                    <a:pt x="4980" y="1599"/>
                  </a:cubicBezTo>
                  <a:lnTo>
                    <a:pt x="4496" y="2107"/>
                  </a:lnTo>
                  <a:cubicBezTo>
                    <a:pt x="4395" y="2212"/>
                    <a:pt x="4292" y="2319"/>
                    <a:pt x="4164" y="2387"/>
                  </a:cubicBezTo>
                  <a:cubicBezTo>
                    <a:pt x="4132" y="2405"/>
                    <a:pt x="4095" y="2420"/>
                    <a:pt x="4061" y="2435"/>
                  </a:cubicBezTo>
                  <a:cubicBezTo>
                    <a:pt x="3992" y="2465"/>
                    <a:pt x="3922" y="2495"/>
                    <a:pt x="3864" y="2546"/>
                  </a:cubicBezTo>
                  <a:cubicBezTo>
                    <a:pt x="3772" y="2625"/>
                    <a:pt x="3727" y="2737"/>
                    <a:pt x="3682" y="2846"/>
                  </a:cubicBezTo>
                  <a:cubicBezTo>
                    <a:pt x="3647" y="2934"/>
                    <a:pt x="3611" y="3024"/>
                    <a:pt x="3551" y="3094"/>
                  </a:cubicBezTo>
                  <a:cubicBezTo>
                    <a:pt x="3497" y="3157"/>
                    <a:pt x="3420" y="3206"/>
                    <a:pt x="3347" y="3253"/>
                  </a:cubicBezTo>
                  <a:cubicBezTo>
                    <a:pt x="3225" y="3332"/>
                    <a:pt x="3101" y="3414"/>
                    <a:pt x="3067" y="3559"/>
                  </a:cubicBezTo>
                  <a:cubicBezTo>
                    <a:pt x="3058" y="3600"/>
                    <a:pt x="3058" y="3641"/>
                    <a:pt x="3058" y="3679"/>
                  </a:cubicBezTo>
                  <a:cubicBezTo>
                    <a:pt x="3056" y="3718"/>
                    <a:pt x="3056" y="3752"/>
                    <a:pt x="3050" y="3786"/>
                  </a:cubicBezTo>
                  <a:cubicBezTo>
                    <a:pt x="3026" y="3891"/>
                    <a:pt x="2940" y="3971"/>
                    <a:pt x="2846" y="4050"/>
                  </a:cubicBezTo>
                  <a:lnTo>
                    <a:pt x="2285" y="4524"/>
                  </a:lnTo>
                  <a:cubicBezTo>
                    <a:pt x="1850" y="4890"/>
                    <a:pt x="1383" y="5248"/>
                    <a:pt x="858" y="5248"/>
                  </a:cubicBezTo>
                  <a:cubicBezTo>
                    <a:pt x="819" y="5248"/>
                    <a:pt x="781" y="5248"/>
                    <a:pt x="744" y="5243"/>
                  </a:cubicBezTo>
                  <a:cubicBezTo>
                    <a:pt x="528" y="5222"/>
                    <a:pt x="307" y="5098"/>
                    <a:pt x="181" y="4931"/>
                  </a:cubicBezTo>
                  <a:cubicBezTo>
                    <a:pt x="91" y="4808"/>
                    <a:pt x="54" y="4673"/>
                    <a:pt x="80" y="4539"/>
                  </a:cubicBezTo>
                  <a:cubicBezTo>
                    <a:pt x="138" y="4234"/>
                    <a:pt x="470" y="4065"/>
                    <a:pt x="787" y="3939"/>
                  </a:cubicBezTo>
                  <a:lnTo>
                    <a:pt x="824" y="3926"/>
                  </a:lnTo>
                  <a:lnTo>
                    <a:pt x="798" y="3896"/>
                  </a:lnTo>
                  <a:cubicBezTo>
                    <a:pt x="751" y="3842"/>
                    <a:pt x="751" y="3778"/>
                    <a:pt x="761" y="3735"/>
                  </a:cubicBezTo>
                  <a:cubicBezTo>
                    <a:pt x="785" y="3632"/>
                    <a:pt x="877" y="3525"/>
                    <a:pt x="982" y="3480"/>
                  </a:cubicBezTo>
                  <a:cubicBezTo>
                    <a:pt x="1057" y="3448"/>
                    <a:pt x="1141" y="3429"/>
                    <a:pt x="1222" y="3409"/>
                  </a:cubicBezTo>
                  <a:cubicBezTo>
                    <a:pt x="1329" y="3386"/>
                    <a:pt x="1441" y="3362"/>
                    <a:pt x="1537" y="3302"/>
                  </a:cubicBezTo>
                  <a:cubicBezTo>
                    <a:pt x="1693" y="3210"/>
                    <a:pt x="1786" y="3047"/>
                    <a:pt x="1873" y="2893"/>
                  </a:cubicBezTo>
                  <a:cubicBezTo>
                    <a:pt x="1940" y="2777"/>
                    <a:pt x="2008" y="2660"/>
                    <a:pt x="2101" y="2570"/>
                  </a:cubicBezTo>
                  <a:cubicBezTo>
                    <a:pt x="2178" y="2495"/>
                    <a:pt x="2272" y="2439"/>
                    <a:pt x="2364" y="2385"/>
                  </a:cubicBezTo>
                  <a:cubicBezTo>
                    <a:pt x="2409" y="2360"/>
                    <a:pt x="2454" y="2334"/>
                    <a:pt x="2497" y="2306"/>
                  </a:cubicBezTo>
                  <a:cubicBezTo>
                    <a:pt x="2805" y="2103"/>
                    <a:pt x="3035" y="1790"/>
                    <a:pt x="3236" y="1511"/>
                  </a:cubicBezTo>
                  <a:cubicBezTo>
                    <a:pt x="3440" y="1231"/>
                    <a:pt x="3695" y="881"/>
                    <a:pt x="3729" y="483"/>
                  </a:cubicBezTo>
                  <a:cubicBezTo>
                    <a:pt x="3731" y="464"/>
                    <a:pt x="3731" y="442"/>
                    <a:pt x="3733" y="423"/>
                  </a:cubicBezTo>
                  <a:cubicBezTo>
                    <a:pt x="3737" y="335"/>
                    <a:pt x="3742" y="254"/>
                    <a:pt x="3785" y="187"/>
                  </a:cubicBezTo>
                  <a:cubicBezTo>
                    <a:pt x="3840" y="97"/>
                    <a:pt x="3941" y="54"/>
                    <a:pt x="4097" y="54"/>
                  </a:cubicBezTo>
                  <a:close/>
                  <a:moveTo>
                    <a:pt x="4097" y="1"/>
                  </a:moveTo>
                  <a:cubicBezTo>
                    <a:pt x="3924" y="1"/>
                    <a:pt x="3804" y="54"/>
                    <a:pt x="3740" y="159"/>
                  </a:cubicBezTo>
                  <a:cubicBezTo>
                    <a:pt x="3690" y="236"/>
                    <a:pt x="3684" y="331"/>
                    <a:pt x="3680" y="419"/>
                  </a:cubicBezTo>
                  <a:cubicBezTo>
                    <a:pt x="3677" y="440"/>
                    <a:pt x="3677" y="459"/>
                    <a:pt x="3675" y="479"/>
                  </a:cubicBezTo>
                  <a:cubicBezTo>
                    <a:pt x="3643" y="862"/>
                    <a:pt x="3392" y="1205"/>
                    <a:pt x="3193" y="1481"/>
                  </a:cubicBezTo>
                  <a:cubicBezTo>
                    <a:pt x="2994" y="1753"/>
                    <a:pt x="2769" y="2064"/>
                    <a:pt x="2467" y="2261"/>
                  </a:cubicBezTo>
                  <a:cubicBezTo>
                    <a:pt x="2426" y="2289"/>
                    <a:pt x="2381" y="2315"/>
                    <a:pt x="2338" y="2340"/>
                  </a:cubicBezTo>
                  <a:cubicBezTo>
                    <a:pt x="2242" y="2394"/>
                    <a:pt x="2146" y="2452"/>
                    <a:pt x="2064" y="2531"/>
                  </a:cubicBezTo>
                  <a:cubicBezTo>
                    <a:pt x="1966" y="2625"/>
                    <a:pt x="1895" y="2747"/>
                    <a:pt x="1828" y="2865"/>
                  </a:cubicBezTo>
                  <a:cubicBezTo>
                    <a:pt x="1738" y="3022"/>
                    <a:pt x="1655" y="3169"/>
                    <a:pt x="1509" y="3257"/>
                  </a:cubicBezTo>
                  <a:cubicBezTo>
                    <a:pt x="1419" y="3311"/>
                    <a:pt x="1319" y="3334"/>
                    <a:pt x="1209" y="3358"/>
                  </a:cubicBezTo>
                  <a:cubicBezTo>
                    <a:pt x="1126" y="3377"/>
                    <a:pt x="1040" y="3397"/>
                    <a:pt x="961" y="3431"/>
                  </a:cubicBezTo>
                  <a:cubicBezTo>
                    <a:pt x="839" y="3484"/>
                    <a:pt x="736" y="3604"/>
                    <a:pt x="710" y="3722"/>
                  </a:cubicBezTo>
                  <a:cubicBezTo>
                    <a:pt x="695" y="3789"/>
                    <a:pt x="704" y="3851"/>
                    <a:pt x="736" y="3902"/>
                  </a:cubicBezTo>
                  <a:cubicBezTo>
                    <a:pt x="414" y="4031"/>
                    <a:pt x="89" y="4209"/>
                    <a:pt x="29" y="4530"/>
                  </a:cubicBezTo>
                  <a:cubicBezTo>
                    <a:pt x="1" y="4678"/>
                    <a:pt x="37" y="4828"/>
                    <a:pt x="138" y="4963"/>
                  </a:cubicBezTo>
                  <a:cubicBezTo>
                    <a:pt x="275" y="5145"/>
                    <a:pt x="504" y="5273"/>
                    <a:pt x="738" y="5297"/>
                  </a:cubicBezTo>
                  <a:cubicBezTo>
                    <a:pt x="779" y="5301"/>
                    <a:pt x="819" y="5303"/>
                    <a:pt x="858" y="5303"/>
                  </a:cubicBezTo>
                  <a:cubicBezTo>
                    <a:pt x="1400" y="5303"/>
                    <a:pt x="1878" y="4937"/>
                    <a:pt x="2319" y="4564"/>
                  </a:cubicBezTo>
                  <a:lnTo>
                    <a:pt x="2880" y="4091"/>
                  </a:lnTo>
                  <a:cubicBezTo>
                    <a:pt x="2981" y="4005"/>
                    <a:pt x="3075" y="3919"/>
                    <a:pt x="3101" y="3799"/>
                  </a:cubicBezTo>
                  <a:cubicBezTo>
                    <a:pt x="3110" y="3759"/>
                    <a:pt x="3110" y="3718"/>
                    <a:pt x="3112" y="3679"/>
                  </a:cubicBezTo>
                  <a:cubicBezTo>
                    <a:pt x="3112" y="3641"/>
                    <a:pt x="3112" y="3604"/>
                    <a:pt x="3118" y="3570"/>
                  </a:cubicBezTo>
                  <a:cubicBezTo>
                    <a:pt x="3148" y="3448"/>
                    <a:pt x="3257" y="3375"/>
                    <a:pt x="3375" y="3298"/>
                  </a:cubicBezTo>
                  <a:cubicBezTo>
                    <a:pt x="3452" y="3249"/>
                    <a:pt x="3532" y="3197"/>
                    <a:pt x="3592" y="3129"/>
                  </a:cubicBezTo>
                  <a:cubicBezTo>
                    <a:pt x="3658" y="3052"/>
                    <a:pt x="3695" y="2957"/>
                    <a:pt x="3733" y="2865"/>
                  </a:cubicBezTo>
                  <a:cubicBezTo>
                    <a:pt x="3776" y="2758"/>
                    <a:pt x="3817" y="2657"/>
                    <a:pt x="3898" y="2587"/>
                  </a:cubicBezTo>
                  <a:cubicBezTo>
                    <a:pt x="3950" y="2542"/>
                    <a:pt x="4014" y="2514"/>
                    <a:pt x="4082" y="2484"/>
                  </a:cubicBezTo>
                  <a:cubicBezTo>
                    <a:pt x="4117" y="2469"/>
                    <a:pt x="4153" y="2452"/>
                    <a:pt x="4189" y="2435"/>
                  </a:cubicBezTo>
                  <a:cubicBezTo>
                    <a:pt x="4324" y="2362"/>
                    <a:pt x="4432" y="2252"/>
                    <a:pt x="4534" y="2143"/>
                  </a:cubicBezTo>
                  <a:lnTo>
                    <a:pt x="5019" y="1638"/>
                  </a:lnTo>
                  <a:cubicBezTo>
                    <a:pt x="5158" y="1494"/>
                    <a:pt x="5312" y="1331"/>
                    <a:pt x="5398" y="1134"/>
                  </a:cubicBezTo>
                  <a:cubicBezTo>
                    <a:pt x="5475" y="958"/>
                    <a:pt x="5505" y="703"/>
                    <a:pt x="5364" y="513"/>
                  </a:cubicBezTo>
                  <a:cubicBezTo>
                    <a:pt x="5254" y="369"/>
                    <a:pt x="5081" y="296"/>
                    <a:pt x="4843" y="296"/>
                  </a:cubicBezTo>
                  <a:cubicBezTo>
                    <a:pt x="4717" y="296"/>
                    <a:pt x="4567" y="318"/>
                    <a:pt x="4391" y="361"/>
                  </a:cubicBezTo>
                  <a:lnTo>
                    <a:pt x="4346" y="29"/>
                  </a:lnTo>
                  <a:lnTo>
                    <a:pt x="4327" y="24"/>
                  </a:lnTo>
                  <a:cubicBezTo>
                    <a:pt x="4239" y="9"/>
                    <a:pt x="4164" y="1"/>
                    <a:pt x="4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297"/>
            <p:cNvSpPr/>
            <p:nvPr/>
          </p:nvSpPr>
          <p:spPr>
            <a:xfrm>
              <a:off x="7725887" y="4455412"/>
              <a:ext cx="13355" cy="13696"/>
            </a:xfrm>
            <a:custGeom>
              <a:rect b="b" l="l" r="r" t="t"/>
              <a:pathLst>
                <a:path extrusionOk="0" h="482" w="470">
                  <a:moveTo>
                    <a:pt x="221" y="0"/>
                  </a:moveTo>
                  <a:cubicBezTo>
                    <a:pt x="142" y="120"/>
                    <a:pt x="1" y="244"/>
                    <a:pt x="59" y="377"/>
                  </a:cubicBezTo>
                  <a:cubicBezTo>
                    <a:pt x="92" y="456"/>
                    <a:pt x="176" y="482"/>
                    <a:pt x="268" y="482"/>
                  </a:cubicBezTo>
                  <a:cubicBezTo>
                    <a:pt x="322" y="482"/>
                    <a:pt x="379" y="473"/>
                    <a:pt x="429" y="461"/>
                  </a:cubicBezTo>
                  <a:cubicBezTo>
                    <a:pt x="470" y="319"/>
                    <a:pt x="455" y="163"/>
                    <a:pt x="389" y="30"/>
                  </a:cubicBezTo>
                  <a:cubicBezTo>
                    <a:pt x="333" y="19"/>
                    <a:pt x="277" y="11"/>
                    <a:pt x="2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297"/>
            <p:cNvSpPr/>
            <p:nvPr/>
          </p:nvSpPr>
          <p:spPr>
            <a:xfrm>
              <a:off x="7725404" y="4454559"/>
              <a:ext cx="14577" cy="15287"/>
            </a:xfrm>
            <a:custGeom>
              <a:rect b="b" l="l" r="r" t="t"/>
              <a:pathLst>
                <a:path extrusionOk="0" h="538" w="513">
                  <a:moveTo>
                    <a:pt x="251" y="60"/>
                  </a:moveTo>
                  <a:lnTo>
                    <a:pt x="386" y="84"/>
                  </a:lnTo>
                  <a:cubicBezTo>
                    <a:pt x="442" y="204"/>
                    <a:pt x="457" y="341"/>
                    <a:pt x="425" y="467"/>
                  </a:cubicBezTo>
                  <a:cubicBezTo>
                    <a:pt x="376" y="480"/>
                    <a:pt x="326" y="484"/>
                    <a:pt x="283" y="484"/>
                  </a:cubicBezTo>
                  <a:cubicBezTo>
                    <a:pt x="187" y="484"/>
                    <a:pt x="125" y="454"/>
                    <a:pt x="99" y="396"/>
                  </a:cubicBezTo>
                  <a:cubicBezTo>
                    <a:pt x="61" y="309"/>
                    <a:pt x="129" y="221"/>
                    <a:pt x="200" y="129"/>
                  </a:cubicBezTo>
                  <a:cubicBezTo>
                    <a:pt x="217" y="105"/>
                    <a:pt x="234" y="82"/>
                    <a:pt x="251" y="60"/>
                  </a:cubicBezTo>
                  <a:close/>
                  <a:moveTo>
                    <a:pt x="226" y="0"/>
                  </a:moveTo>
                  <a:lnTo>
                    <a:pt x="215" y="15"/>
                  </a:lnTo>
                  <a:cubicBezTo>
                    <a:pt x="198" y="43"/>
                    <a:pt x="178" y="69"/>
                    <a:pt x="157" y="97"/>
                  </a:cubicBezTo>
                  <a:cubicBezTo>
                    <a:pt x="84" y="191"/>
                    <a:pt x="1" y="300"/>
                    <a:pt x="50" y="418"/>
                  </a:cubicBezTo>
                  <a:cubicBezTo>
                    <a:pt x="84" y="497"/>
                    <a:pt x="166" y="538"/>
                    <a:pt x="283" y="538"/>
                  </a:cubicBezTo>
                  <a:cubicBezTo>
                    <a:pt x="335" y="538"/>
                    <a:pt x="393" y="531"/>
                    <a:pt x="453" y="516"/>
                  </a:cubicBezTo>
                  <a:lnTo>
                    <a:pt x="468" y="512"/>
                  </a:lnTo>
                  <a:lnTo>
                    <a:pt x="472" y="497"/>
                  </a:lnTo>
                  <a:cubicBezTo>
                    <a:pt x="513" y="349"/>
                    <a:pt x="498" y="187"/>
                    <a:pt x="429" y="47"/>
                  </a:cubicBezTo>
                  <a:lnTo>
                    <a:pt x="423" y="37"/>
                  </a:lnTo>
                  <a:lnTo>
                    <a:pt x="2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297"/>
            <p:cNvSpPr/>
            <p:nvPr/>
          </p:nvSpPr>
          <p:spPr>
            <a:xfrm>
              <a:off x="7703241" y="4346504"/>
              <a:ext cx="83313" cy="95219"/>
            </a:xfrm>
            <a:custGeom>
              <a:rect b="b" l="l" r="r" t="t"/>
              <a:pathLst>
                <a:path extrusionOk="0" h="3351" w="2932">
                  <a:moveTo>
                    <a:pt x="1800" y="0"/>
                  </a:moveTo>
                  <a:cubicBezTo>
                    <a:pt x="1777" y="0"/>
                    <a:pt x="1755" y="8"/>
                    <a:pt x="1738" y="24"/>
                  </a:cubicBezTo>
                  <a:cubicBezTo>
                    <a:pt x="1732" y="161"/>
                    <a:pt x="1689" y="296"/>
                    <a:pt x="1616" y="414"/>
                  </a:cubicBezTo>
                  <a:lnTo>
                    <a:pt x="1468" y="414"/>
                  </a:lnTo>
                  <a:cubicBezTo>
                    <a:pt x="1479" y="367"/>
                    <a:pt x="1464" y="315"/>
                    <a:pt x="1430" y="281"/>
                  </a:cubicBezTo>
                  <a:cubicBezTo>
                    <a:pt x="1377" y="266"/>
                    <a:pt x="1315" y="255"/>
                    <a:pt x="1256" y="255"/>
                  </a:cubicBezTo>
                  <a:cubicBezTo>
                    <a:pt x="1150" y="255"/>
                    <a:pt x="1054" y="288"/>
                    <a:pt x="1038" y="386"/>
                  </a:cubicBezTo>
                  <a:cubicBezTo>
                    <a:pt x="1029" y="439"/>
                    <a:pt x="1053" y="493"/>
                    <a:pt x="1051" y="544"/>
                  </a:cubicBezTo>
                  <a:cubicBezTo>
                    <a:pt x="1046" y="699"/>
                    <a:pt x="862" y="778"/>
                    <a:pt x="789" y="913"/>
                  </a:cubicBezTo>
                  <a:cubicBezTo>
                    <a:pt x="661" y="1151"/>
                    <a:pt x="896" y="1489"/>
                    <a:pt x="723" y="1695"/>
                  </a:cubicBezTo>
                  <a:cubicBezTo>
                    <a:pt x="609" y="1830"/>
                    <a:pt x="395" y="1808"/>
                    <a:pt x="241" y="1894"/>
                  </a:cubicBezTo>
                  <a:cubicBezTo>
                    <a:pt x="52" y="2001"/>
                    <a:pt x="1" y="2291"/>
                    <a:pt x="142" y="2455"/>
                  </a:cubicBezTo>
                  <a:cubicBezTo>
                    <a:pt x="273" y="2458"/>
                    <a:pt x="404" y="2462"/>
                    <a:pt x="534" y="2466"/>
                  </a:cubicBezTo>
                  <a:cubicBezTo>
                    <a:pt x="560" y="2751"/>
                    <a:pt x="819" y="2995"/>
                    <a:pt x="1104" y="3002"/>
                  </a:cubicBezTo>
                  <a:cubicBezTo>
                    <a:pt x="1205" y="3006"/>
                    <a:pt x="1342" y="3004"/>
                    <a:pt x="1370" y="3103"/>
                  </a:cubicBezTo>
                  <a:cubicBezTo>
                    <a:pt x="1387" y="3163"/>
                    <a:pt x="1346" y="3231"/>
                    <a:pt x="1372" y="3289"/>
                  </a:cubicBezTo>
                  <a:cubicBezTo>
                    <a:pt x="1390" y="3332"/>
                    <a:pt x="1439" y="3351"/>
                    <a:pt x="1488" y="3351"/>
                  </a:cubicBezTo>
                  <a:cubicBezTo>
                    <a:pt x="1508" y="3351"/>
                    <a:pt x="1527" y="3348"/>
                    <a:pt x="1546" y="3342"/>
                  </a:cubicBezTo>
                  <a:cubicBezTo>
                    <a:pt x="1768" y="3276"/>
                    <a:pt x="1841" y="2991"/>
                    <a:pt x="1820" y="2760"/>
                  </a:cubicBezTo>
                  <a:cubicBezTo>
                    <a:pt x="1798" y="2528"/>
                    <a:pt x="1723" y="2288"/>
                    <a:pt x="1803" y="2070"/>
                  </a:cubicBezTo>
                  <a:cubicBezTo>
                    <a:pt x="2154" y="1980"/>
                    <a:pt x="2486" y="1815"/>
                    <a:pt x="2769" y="1588"/>
                  </a:cubicBezTo>
                  <a:cubicBezTo>
                    <a:pt x="2818" y="1547"/>
                    <a:pt x="2870" y="1502"/>
                    <a:pt x="2889" y="1440"/>
                  </a:cubicBezTo>
                  <a:cubicBezTo>
                    <a:pt x="2932" y="1318"/>
                    <a:pt x="2827" y="1187"/>
                    <a:pt x="2707" y="1140"/>
                  </a:cubicBezTo>
                  <a:cubicBezTo>
                    <a:pt x="2585" y="1093"/>
                    <a:pt x="2450" y="1104"/>
                    <a:pt x="2321" y="1093"/>
                  </a:cubicBezTo>
                  <a:cubicBezTo>
                    <a:pt x="2193" y="1082"/>
                    <a:pt x="2051" y="1039"/>
                    <a:pt x="1987" y="928"/>
                  </a:cubicBezTo>
                  <a:cubicBezTo>
                    <a:pt x="1942" y="851"/>
                    <a:pt x="1942" y="757"/>
                    <a:pt x="1942" y="669"/>
                  </a:cubicBezTo>
                  <a:cubicBezTo>
                    <a:pt x="1944" y="532"/>
                    <a:pt x="1946" y="397"/>
                    <a:pt x="1948" y="259"/>
                  </a:cubicBezTo>
                  <a:cubicBezTo>
                    <a:pt x="1948" y="191"/>
                    <a:pt x="1948" y="120"/>
                    <a:pt x="1912" y="62"/>
                  </a:cubicBezTo>
                  <a:cubicBezTo>
                    <a:pt x="1888" y="26"/>
                    <a:pt x="1842" y="0"/>
                    <a:pt x="18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297"/>
            <p:cNvSpPr/>
            <p:nvPr/>
          </p:nvSpPr>
          <p:spPr>
            <a:xfrm>
              <a:off x="7703809" y="4345794"/>
              <a:ext cx="83597" cy="96668"/>
            </a:xfrm>
            <a:custGeom>
              <a:rect b="b" l="l" r="r" t="t"/>
              <a:pathLst>
                <a:path extrusionOk="0" h="3402" w="2942">
                  <a:moveTo>
                    <a:pt x="1778" y="52"/>
                  </a:moveTo>
                  <a:cubicBezTo>
                    <a:pt x="1811" y="52"/>
                    <a:pt x="1850" y="73"/>
                    <a:pt x="1868" y="102"/>
                  </a:cubicBezTo>
                  <a:cubicBezTo>
                    <a:pt x="1903" y="154"/>
                    <a:pt x="1903" y="227"/>
                    <a:pt x="1900" y="284"/>
                  </a:cubicBezTo>
                  <a:lnTo>
                    <a:pt x="1896" y="694"/>
                  </a:lnTo>
                  <a:cubicBezTo>
                    <a:pt x="1894" y="777"/>
                    <a:pt x="1894" y="880"/>
                    <a:pt x="1943" y="966"/>
                  </a:cubicBezTo>
                  <a:cubicBezTo>
                    <a:pt x="2018" y="1094"/>
                    <a:pt x="2179" y="1135"/>
                    <a:pt x="2299" y="1144"/>
                  </a:cubicBezTo>
                  <a:cubicBezTo>
                    <a:pt x="2335" y="1148"/>
                    <a:pt x="2370" y="1150"/>
                    <a:pt x="2406" y="1150"/>
                  </a:cubicBezTo>
                  <a:cubicBezTo>
                    <a:pt x="2503" y="1154"/>
                    <a:pt x="2592" y="1159"/>
                    <a:pt x="2676" y="1191"/>
                  </a:cubicBezTo>
                  <a:cubicBezTo>
                    <a:pt x="2787" y="1231"/>
                    <a:pt x="2880" y="1349"/>
                    <a:pt x="2845" y="1456"/>
                  </a:cubicBezTo>
                  <a:cubicBezTo>
                    <a:pt x="2826" y="1512"/>
                    <a:pt x="2777" y="1555"/>
                    <a:pt x="2732" y="1591"/>
                  </a:cubicBezTo>
                  <a:cubicBezTo>
                    <a:pt x="2453" y="1816"/>
                    <a:pt x="2123" y="1981"/>
                    <a:pt x="1776" y="2069"/>
                  </a:cubicBezTo>
                  <a:lnTo>
                    <a:pt x="1761" y="2071"/>
                  </a:lnTo>
                  <a:lnTo>
                    <a:pt x="1757" y="2084"/>
                  </a:lnTo>
                  <a:cubicBezTo>
                    <a:pt x="1697" y="2253"/>
                    <a:pt x="1723" y="2433"/>
                    <a:pt x="1751" y="2609"/>
                  </a:cubicBezTo>
                  <a:cubicBezTo>
                    <a:pt x="1759" y="2667"/>
                    <a:pt x="1768" y="2729"/>
                    <a:pt x="1774" y="2787"/>
                  </a:cubicBezTo>
                  <a:cubicBezTo>
                    <a:pt x="1793" y="3012"/>
                    <a:pt x="1723" y="3282"/>
                    <a:pt x="1519" y="3342"/>
                  </a:cubicBezTo>
                  <a:cubicBezTo>
                    <a:pt x="1502" y="3346"/>
                    <a:pt x="1485" y="3348"/>
                    <a:pt x="1468" y="3348"/>
                  </a:cubicBezTo>
                  <a:cubicBezTo>
                    <a:pt x="1451" y="3348"/>
                    <a:pt x="1395" y="3346"/>
                    <a:pt x="1376" y="3303"/>
                  </a:cubicBezTo>
                  <a:cubicBezTo>
                    <a:pt x="1367" y="3280"/>
                    <a:pt x="1371" y="3250"/>
                    <a:pt x="1376" y="3220"/>
                  </a:cubicBezTo>
                  <a:cubicBezTo>
                    <a:pt x="1380" y="3188"/>
                    <a:pt x="1386" y="3153"/>
                    <a:pt x="1376" y="3119"/>
                  </a:cubicBezTo>
                  <a:cubicBezTo>
                    <a:pt x="1346" y="3008"/>
                    <a:pt x="1204" y="3003"/>
                    <a:pt x="1103" y="3001"/>
                  </a:cubicBezTo>
                  <a:lnTo>
                    <a:pt x="1084" y="3001"/>
                  </a:lnTo>
                  <a:cubicBezTo>
                    <a:pt x="814" y="2993"/>
                    <a:pt x="566" y="2759"/>
                    <a:pt x="542" y="2489"/>
                  </a:cubicBezTo>
                  <a:lnTo>
                    <a:pt x="540" y="2465"/>
                  </a:lnTo>
                  <a:lnTo>
                    <a:pt x="135" y="2453"/>
                  </a:lnTo>
                  <a:cubicBezTo>
                    <a:pt x="77" y="2382"/>
                    <a:pt x="56" y="2283"/>
                    <a:pt x="73" y="2183"/>
                  </a:cubicBezTo>
                  <a:cubicBezTo>
                    <a:pt x="92" y="2076"/>
                    <a:pt x="150" y="1990"/>
                    <a:pt x="234" y="1943"/>
                  </a:cubicBezTo>
                  <a:cubicBezTo>
                    <a:pt x="294" y="1908"/>
                    <a:pt x="364" y="1893"/>
                    <a:pt x="433" y="1876"/>
                  </a:cubicBezTo>
                  <a:cubicBezTo>
                    <a:pt x="540" y="1851"/>
                    <a:pt x="649" y="1825"/>
                    <a:pt x="724" y="1737"/>
                  </a:cubicBezTo>
                  <a:cubicBezTo>
                    <a:pt x="823" y="1619"/>
                    <a:pt x="799" y="1465"/>
                    <a:pt x="776" y="1315"/>
                  </a:cubicBezTo>
                  <a:cubicBezTo>
                    <a:pt x="756" y="1186"/>
                    <a:pt x="735" y="1056"/>
                    <a:pt x="793" y="951"/>
                  </a:cubicBezTo>
                  <a:cubicBezTo>
                    <a:pt x="819" y="901"/>
                    <a:pt x="866" y="857"/>
                    <a:pt x="909" y="816"/>
                  </a:cubicBezTo>
                  <a:cubicBezTo>
                    <a:pt x="979" y="747"/>
                    <a:pt x="1054" y="674"/>
                    <a:pt x="1056" y="572"/>
                  </a:cubicBezTo>
                  <a:cubicBezTo>
                    <a:pt x="1058" y="546"/>
                    <a:pt x="1054" y="520"/>
                    <a:pt x="1050" y="497"/>
                  </a:cubicBezTo>
                  <a:cubicBezTo>
                    <a:pt x="1046" y="469"/>
                    <a:pt x="1041" y="441"/>
                    <a:pt x="1046" y="415"/>
                  </a:cubicBezTo>
                  <a:cubicBezTo>
                    <a:pt x="1061" y="325"/>
                    <a:pt x="1157" y="306"/>
                    <a:pt x="1236" y="306"/>
                  </a:cubicBezTo>
                  <a:cubicBezTo>
                    <a:pt x="1288" y="306"/>
                    <a:pt x="1343" y="314"/>
                    <a:pt x="1397" y="329"/>
                  </a:cubicBezTo>
                  <a:cubicBezTo>
                    <a:pt x="1421" y="357"/>
                    <a:pt x="1429" y="398"/>
                    <a:pt x="1423" y="432"/>
                  </a:cubicBezTo>
                  <a:lnTo>
                    <a:pt x="1416" y="464"/>
                  </a:lnTo>
                  <a:lnTo>
                    <a:pt x="1611" y="464"/>
                  </a:lnTo>
                  <a:lnTo>
                    <a:pt x="1620" y="452"/>
                  </a:lnTo>
                  <a:cubicBezTo>
                    <a:pt x="1693" y="334"/>
                    <a:pt x="1736" y="201"/>
                    <a:pt x="1744" y="62"/>
                  </a:cubicBezTo>
                  <a:cubicBezTo>
                    <a:pt x="1753" y="55"/>
                    <a:pt x="1765" y="52"/>
                    <a:pt x="1778" y="52"/>
                  </a:cubicBezTo>
                  <a:close/>
                  <a:moveTo>
                    <a:pt x="1777" y="1"/>
                  </a:moveTo>
                  <a:cubicBezTo>
                    <a:pt x="1747" y="1"/>
                    <a:pt x="1720" y="10"/>
                    <a:pt x="1699" y="30"/>
                  </a:cubicBezTo>
                  <a:lnTo>
                    <a:pt x="1693" y="38"/>
                  </a:lnTo>
                  <a:lnTo>
                    <a:pt x="1691" y="49"/>
                  </a:lnTo>
                  <a:cubicBezTo>
                    <a:pt x="1684" y="175"/>
                    <a:pt x="1648" y="302"/>
                    <a:pt x="1581" y="411"/>
                  </a:cubicBezTo>
                  <a:lnTo>
                    <a:pt x="1478" y="411"/>
                  </a:lnTo>
                  <a:cubicBezTo>
                    <a:pt x="1478" y="366"/>
                    <a:pt x="1461" y="321"/>
                    <a:pt x="1429" y="287"/>
                  </a:cubicBezTo>
                  <a:lnTo>
                    <a:pt x="1425" y="282"/>
                  </a:lnTo>
                  <a:lnTo>
                    <a:pt x="1418" y="280"/>
                  </a:lnTo>
                  <a:cubicBezTo>
                    <a:pt x="1358" y="263"/>
                    <a:pt x="1294" y="252"/>
                    <a:pt x="1236" y="252"/>
                  </a:cubicBezTo>
                  <a:cubicBezTo>
                    <a:pt x="1097" y="252"/>
                    <a:pt x="1009" y="308"/>
                    <a:pt x="992" y="407"/>
                  </a:cubicBezTo>
                  <a:cubicBezTo>
                    <a:pt x="986" y="441"/>
                    <a:pt x="992" y="473"/>
                    <a:pt x="996" y="505"/>
                  </a:cubicBezTo>
                  <a:cubicBezTo>
                    <a:pt x="1001" y="529"/>
                    <a:pt x="1005" y="548"/>
                    <a:pt x="1003" y="569"/>
                  </a:cubicBezTo>
                  <a:cubicBezTo>
                    <a:pt x="1001" y="651"/>
                    <a:pt x="938" y="713"/>
                    <a:pt x="872" y="777"/>
                  </a:cubicBezTo>
                  <a:cubicBezTo>
                    <a:pt x="825" y="822"/>
                    <a:pt x="776" y="869"/>
                    <a:pt x="746" y="925"/>
                  </a:cubicBezTo>
                  <a:cubicBezTo>
                    <a:pt x="679" y="1045"/>
                    <a:pt x="703" y="1186"/>
                    <a:pt x="722" y="1321"/>
                  </a:cubicBezTo>
                  <a:cubicBezTo>
                    <a:pt x="746" y="1467"/>
                    <a:pt x="767" y="1604"/>
                    <a:pt x="684" y="1703"/>
                  </a:cubicBezTo>
                  <a:cubicBezTo>
                    <a:pt x="621" y="1778"/>
                    <a:pt x="523" y="1799"/>
                    <a:pt x="420" y="1825"/>
                  </a:cubicBezTo>
                  <a:cubicBezTo>
                    <a:pt x="349" y="1842"/>
                    <a:pt x="274" y="1859"/>
                    <a:pt x="208" y="1896"/>
                  </a:cubicBezTo>
                  <a:cubicBezTo>
                    <a:pt x="111" y="1951"/>
                    <a:pt x="43" y="2052"/>
                    <a:pt x="22" y="2172"/>
                  </a:cubicBezTo>
                  <a:cubicBezTo>
                    <a:pt x="0" y="2294"/>
                    <a:pt x="28" y="2412"/>
                    <a:pt x="101" y="2498"/>
                  </a:cubicBezTo>
                  <a:lnTo>
                    <a:pt x="109" y="2506"/>
                  </a:lnTo>
                  <a:lnTo>
                    <a:pt x="491" y="2517"/>
                  </a:lnTo>
                  <a:cubicBezTo>
                    <a:pt x="529" y="2804"/>
                    <a:pt x="793" y="3046"/>
                    <a:pt x="1082" y="3055"/>
                  </a:cubicBezTo>
                  <a:lnTo>
                    <a:pt x="1101" y="3055"/>
                  </a:lnTo>
                  <a:cubicBezTo>
                    <a:pt x="1217" y="3057"/>
                    <a:pt x="1305" y="3065"/>
                    <a:pt x="1324" y="3134"/>
                  </a:cubicBezTo>
                  <a:cubicBezTo>
                    <a:pt x="1331" y="3158"/>
                    <a:pt x="1326" y="3183"/>
                    <a:pt x="1322" y="3211"/>
                  </a:cubicBezTo>
                  <a:cubicBezTo>
                    <a:pt x="1318" y="3245"/>
                    <a:pt x="1311" y="3286"/>
                    <a:pt x="1328" y="3322"/>
                  </a:cubicBezTo>
                  <a:cubicBezTo>
                    <a:pt x="1348" y="3372"/>
                    <a:pt x="1401" y="3402"/>
                    <a:pt x="1468" y="3402"/>
                  </a:cubicBezTo>
                  <a:cubicBezTo>
                    <a:pt x="1491" y="3402"/>
                    <a:pt x="1513" y="3400"/>
                    <a:pt x="1534" y="3393"/>
                  </a:cubicBezTo>
                  <a:cubicBezTo>
                    <a:pt x="1768" y="3325"/>
                    <a:pt x="1849" y="3038"/>
                    <a:pt x="1825" y="2783"/>
                  </a:cubicBezTo>
                  <a:cubicBezTo>
                    <a:pt x="1821" y="2723"/>
                    <a:pt x="1813" y="2660"/>
                    <a:pt x="1802" y="2600"/>
                  </a:cubicBezTo>
                  <a:cubicBezTo>
                    <a:pt x="1778" y="2438"/>
                    <a:pt x="1753" y="2268"/>
                    <a:pt x="1804" y="2116"/>
                  </a:cubicBezTo>
                  <a:cubicBezTo>
                    <a:pt x="2153" y="2026"/>
                    <a:pt x="2485" y="1859"/>
                    <a:pt x="2766" y="1632"/>
                  </a:cubicBezTo>
                  <a:cubicBezTo>
                    <a:pt x="2815" y="1591"/>
                    <a:pt x="2873" y="1542"/>
                    <a:pt x="2895" y="1474"/>
                  </a:cubicBezTo>
                  <a:cubicBezTo>
                    <a:pt x="2942" y="1332"/>
                    <a:pt x="2828" y="1191"/>
                    <a:pt x="2695" y="1139"/>
                  </a:cubicBezTo>
                  <a:cubicBezTo>
                    <a:pt x="2603" y="1105"/>
                    <a:pt x="2505" y="1101"/>
                    <a:pt x="2408" y="1096"/>
                  </a:cubicBezTo>
                  <a:cubicBezTo>
                    <a:pt x="2374" y="1096"/>
                    <a:pt x="2338" y="1094"/>
                    <a:pt x="2303" y="1092"/>
                  </a:cubicBezTo>
                  <a:cubicBezTo>
                    <a:pt x="2196" y="1081"/>
                    <a:pt x="2053" y="1049"/>
                    <a:pt x="1988" y="940"/>
                  </a:cubicBezTo>
                  <a:cubicBezTo>
                    <a:pt x="1948" y="867"/>
                    <a:pt x="1948" y="775"/>
                    <a:pt x="1950" y="694"/>
                  </a:cubicBezTo>
                  <a:lnTo>
                    <a:pt x="1954" y="284"/>
                  </a:lnTo>
                  <a:cubicBezTo>
                    <a:pt x="1956" y="220"/>
                    <a:pt x="1956" y="139"/>
                    <a:pt x="1913" y="72"/>
                  </a:cubicBezTo>
                  <a:cubicBezTo>
                    <a:pt x="1883" y="28"/>
                    <a:pt x="1828" y="1"/>
                    <a:pt x="17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297"/>
            <p:cNvSpPr/>
            <p:nvPr/>
          </p:nvSpPr>
          <p:spPr>
            <a:xfrm>
              <a:off x="7692160" y="4298855"/>
              <a:ext cx="38303" cy="48987"/>
            </a:xfrm>
            <a:custGeom>
              <a:rect b="b" l="l" r="r" t="t"/>
              <a:pathLst>
                <a:path extrusionOk="0" h="1724" w="1348">
                  <a:moveTo>
                    <a:pt x="535" y="0"/>
                  </a:moveTo>
                  <a:cubicBezTo>
                    <a:pt x="488" y="0"/>
                    <a:pt x="440" y="4"/>
                    <a:pt x="395" y="10"/>
                  </a:cubicBezTo>
                  <a:cubicBezTo>
                    <a:pt x="264" y="30"/>
                    <a:pt x="134" y="47"/>
                    <a:pt x="1" y="64"/>
                  </a:cubicBezTo>
                  <a:cubicBezTo>
                    <a:pt x="82" y="203"/>
                    <a:pt x="162" y="342"/>
                    <a:pt x="243" y="482"/>
                  </a:cubicBezTo>
                  <a:cubicBezTo>
                    <a:pt x="483" y="893"/>
                    <a:pt x="721" y="1304"/>
                    <a:pt x="961" y="1718"/>
                  </a:cubicBezTo>
                  <a:cubicBezTo>
                    <a:pt x="979" y="1722"/>
                    <a:pt x="996" y="1724"/>
                    <a:pt x="1014" y="1724"/>
                  </a:cubicBezTo>
                  <a:cubicBezTo>
                    <a:pt x="1194" y="1724"/>
                    <a:pt x="1347" y="1524"/>
                    <a:pt x="1334" y="1337"/>
                  </a:cubicBezTo>
                  <a:cubicBezTo>
                    <a:pt x="1321" y="1146"/>
                    <a:pt x="1188" y="987"/>
                    <a:pt x="1087" y="825"/>
                  </a:cubicBezTo>
                  <a:cubicBezTo>
                    <a:pt x="954" y="615"/>
                    <a:pt x="866" y="377"/>
                    <a:pt x="830" y="132"/>
                  </a:cubicBezTo>
                  <a:cubicBezTo>
                    <a:pt x="777" y="29"/>
                    <a:pt x="658" y="0"/>
                    <a:pt x="5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297"/>
            <p:cNvSpPr/>
            <p:nvPr/>
          </p:nvSpPr>
          <p:spPr>
            <a:xfrm>
              <a:off x="7690967" y="4298088"/>
              <a:ext cx="40065" cy="50522"/>
            </a:xfrm>
            <a:custGeom>
              <a:rect b="b" l="l" r="r" t="t"/>
              <a:pathLst>
                <a:path extrusionOk="0" h="1778" w="1410">
                  <a:moveTo>
                    <a:pt x="581" y="55"/>
                  </a:moveTo>
                  <a:cubicBezTo>
                    <a:pt x="718" y="55"/>
                    <a:pt x="807" y="93"/>
                    <a:pt x="846" y="168"/>
                  </a:cubicBezTo>
                  <a:cubicBezTo>
                    <a:pt x="883" y="414"/>
                    <a:pt x="973" y="654"/>
                    <a:pt x="1106" y="867"/>
                  </a:cubicBezTo>
                  <a:cubicBezTo>
                    <a:pt x="1125" y="897"/>
                    <a:pt x="1146" y="929"/>
                    <a:pt x="1166" y="959"/>
                  </a:cubicBezTo>
                  <a:cubicBezTo>
                    <a:pt x="1251" y="1087"/>
                    <a:pt x="1339" y="1218"/>
                    <a:pt x="1350" y="1366"/>
                  </a:cubicBezTo>
                  <a:cubicBezTo>
                    <a:pt x="1356" y="1458"/>
                    <a:pt x="1318" y="1556"/>
                    <a:pt x="1251" y="1629"/>
                  </a:cubicBezTo>
                  <a:cubicBezTo>
                    <a:pt x="1195" y="1689"/>
                    <a:pt x="1125" y="1723"/>
                    <a:pt x="1057" y="1723"/>
                  </a:cubicBezTo>
                  <a:cubicBezTo>
                    <a:pt x="1045" y="1723"/>
                    <a:pt x="1032" y="1722"/>
                    <a:pt x="1020" y="1719"/>
                  </a:cubicBezTo>
                  <a:lnTo>
                    <a:pt x="86" y="112"/>
                  </a:lnTo>
                  <a:lnTo>
                    <a:pt x="441" y="65"/>
                  </a:lnTo>
                  <a:cubicBezTo>
                    <a:pt x="492" y="58"/>
                    <a:pt x="539" y="55"/>
                    <a:pt x="581" y="55"/>
                  </a:cubicBezTo>
                  <a:close/>
                  <a:moveTo>
                    <a:pt x="582" y="1"/>
                  </a:moveTo>
                  <a:cubicBezTo>
                    <a:pt x="538" y="1"/>
                    <a:pt x="489" y="4"/>
                    <a:pt x="435" y="12"/>
                  </a:cubicBezTo>
                  <a:lnTo>
                    <a:pt x="0" y="72"/>
                  </a:lnTo>
                  <a:lnTo>
                    <a:pt x="713" y="1299"/>
                  </a:lnTo>
                  <a:lnTo>
                    <a:pt x="986" y="1768"/>
                  </a:lnTo>
                  <a:lnTo>
                    <a:pt x="996" y="1771"/>
                  </a:lnTo>
                  <a:cubicBezTo>
                    <a:pt x="1016" y="1775"/>
                    <a:pt x="1035" y="1777"/>
                    <a:pt x="1056" y="1777"/>
                  </a:cubicBezTo>
                  <a:cubicBezTo>
                    <a:pt x="1140" y="1777"/>
                    <a:pt x="1223" y="1736"/>
                    <a:pt x="1290" y="1666"/>
                  </a:cubicBezTo>
                  <a:cubicBezTo>
                    <a:pt x="1367" y="1582"/>
                    <a:pt x="1410" y="1469"/>
                    <a:pt x="1401" y="1361"/>
                  </a:cubicBezTo>
                  <a:cubicBezTo>
                    <a:pt x="1390" y="1201"/>
                    <a:pt x="1298" y="1064"/>
                    <a:pt x="1211" y="931"/>
                  </a:cubicBezTo>
                  <a:cubicBezTo>
                    <a:pt x="1191" y="899"/>
                    <a:pt x="1170" y="869"/>
                    <a:pt x="1151" y="839"/>
                  </a:cubicBezTo>
                  <a:cubicBezTo>
                    <a:pt x="1022" y="631"/>
                    <a:pt x="934" y="395"/>
                    <a:pt x="898" y="155"/>
                  </a:cubicBezTo>
                  <a:lnTo>
                    <a:pt x="896" y="149"/>
                  </a:lnTo>
                  <a:cubicBezTo>
                    <a:pt x="847" y="50"/>
                    <a:pt x="744" y="1"/>
                    <a:pt x="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297"/>
            <p:cNvSpPr/>
            <p:nvPr/>
          </p:nvSpPr>
          <p:spPr>
            <a:xfrm>
              <a:off x="6522321" y="3769802"/>
              <a:ext cx="786698" cy="629875"/>
            </a:xfrm>
            <a:custGeom>
              <a:rect b="b" l="l" r="r" t="t"/>
              <a:pathLst>
                <a:path extrusionOk="0" h="22167" w="27686">
                  <a:moveTo>
                    <a:pt x="13416" y="1"/>
                  </a:moveTo>
                  <a:cubicBezTo>
                    <a:pt x="13366" y="1"/>
                    <a:pt x="13316" y="11"/>
                    <a:pt x="13267" y="32"/>
                  </a:cubicBezTo>
                  <a:cubicBezTo>
                    <a:pt x="13438" y="209"/>
                    <a:pt x="13509" y="479"/>
                    <a:pt x="13447" y="717"/>
                  </a:cubicBezTo>
                  <a:cubicBezTo>
                    <a:pt x="13381" y="708"/>
                    <a:pt x="13315" y="703"/>
                    <a:pt x="13249" y="703"/>
                  </a:cubicBezTo>
                  <a:cubicBezTo>
                    <a:pt x="12876" y="703"/>
                    <a:pt x="12504" y="849"/>
                    <a:pt x="12234" y="1109"/>
                  </a:cubicBezTo>
                  <a:cubicBezTo>
                    <a:pt x="11975" y="1360"/>
                    <a:pt x="11819" y="1696"/>
                    <a:pt x="11669" y="2024"/>
                  </a:cubicBezTo>
                  <a:cubicBezTo>
                    <a:pt x="11508" y="2375"/>
                    <a:pt x="11377" y="2862"/>
                    <a:pt x="11688" y="3091"/>
                  </a:cubicBezTo>
                  <a:cubicBezTo>
                    <a:pt x="11444" y="3014"/>
                    <a:pt x="11199" y="2937"/>
                    <a:pt x="10953" y="2857"/>
                  </a:cubicBezTo>
                  <a:cubicBezTo>
                    <a:pt x="10946" y="2990"/>
                    <a:pt x="10824" y="3109"/>
                    <a:pt x="10695" y="3109"/>
                  </a:cubicBezTo>
                  <a:cubicBezTo>
                    <a:pt x="10675" y="3109"/>
                    <a:pt x="10654" y="3106"/>
                    <a:pt x="10634" y="3100"/>
                  </a:cubicBezTo>
                  <a:cubicBezTo>
                    <a:pt x="10518" y="2962"/>
                    <a:pt x="10458" y="2778"/>
                    <a:pt x="10471" y="2598"/>
                  </a:cubicBezTo>
                  <a:lnTo>
                    <a:pt x="10471" y="2598"/>
                  </a:lnTo>
                  <a:cubicBezTo>
                    <a:pt x="10461" y="2599"/>
                    <a:pt x="10451" y="2600"/>
                    <a:pt x="10440" y="2600"/>
                  </a:cubicBezTo>
                  <a:cubicBezTo>
                    <a:pt x="10227" y="2600"/>
                    <a:pt x="10027" y="2410"/>
                    <a:pt x="10019" y="2193"/>
                  </a:cubicBezTo>
                  <a:cubicBezTo>
                    <a:pt x="9941" y="2134"/>
                    <a:pt x="9851" y="2109"/>
                    <a:pt x="9757" y="2109"/>
                  </a:cubicBezTo>
                  <a:cubicBezTo>
                    <a:pt x="9515" y="2109"/>
                    <a:pt x="9242" y="2271"/>
                    <a:pt x="9046" y="2427"/>
                  </a:cubicBezTo>
                  <a:cubicBezTo>
                    <a:pt x="8911" y="2534"/>
                    <a:pt x="8739" y="2592"/>
                    <a:pt x="8568" y="2592"/>
                  </a:cubicBezTo>
                  <a:cubicBezTo>
                    <a:pt x="8499" y="2592"/>
                    <a:pt x="8431" y="2583"/>
                    <a:pt x="8365" y="2564"/>
                  </a:cubicBezTo>
                  <a:lnTo>
                    <a:pt x="8365" y="2564"/>
                  </a:lnTo>
                  <a:cubicBezTo>
                    <a:pt x="8446" y="2834"/>
                    <a:pt x="8208" y="3145"/>
                    <a:pt x="7929" y="3145"/>
                  </a:cubicBezTo>
                  <a:cubicBezTo>
                    <a:pt x="7921" y="3145"/>
                    <a:pt x="7913" y="3145"/>
                    <a:pt x="7904" y="3145"/>
                  </a:cubicBezTo>
                  <a:lnTo>
                    <a:pt x="7904" y="3145"/>
                  </a:lnTo>
                  <a:cubicBezTo>
                    <a:pt x="7726" y="3391"/>
                    <a:pt x="8187" y="3762"/>
                    <a:pt x="7999" y="4002"/>
                  </a:cubicBezTo>
                  <a:cubicBezTo>
                    <a:pt x="7954" y="4057"/>
                    <a:pt x="7885" y="4082"/>
                    <a:pt x="7813" y="4082"/>
                  </a:cubicBezTo>
                  <a:cubicBezTo>
                    <a:pt x="7759" y="4082"/>
                    <a:pt x="7705" y="4068"/>
                    <a:pt x="7658" y="4042"/>
                  </a:cubicBezTo>
                  <a:cubicBezTo>
                    <a:pt x="7549" y="3982"/>
                    <a:pt x="7474" y="3877"/>
                    <a:pt x="7403" y="3774"/>
                  </a:cubicBezTo>
                  <a:cubicBezTo>
                    <a:pt x="7270" y="3847"/>
                    <a:pt x="7309" y="4053"/>
                    <a:pt x="7392" y="4179"/>
                  </a:cubicBezTo>
                  <a:cubicBezTo>
                    <a:pt x="7476" y="4306"/>
                    <a:pt x="7592" y="4441"/>
                    <a:pt x="7555" y="4589"/>
                  </a:cubicBezTo>
                  <a:cubicBezTo>
                    <a:pt x="7532" y="4685"/>
                    <a:pt x="7438" y="4732"/>
                    <a:pt x="7342" y="4732"/>
                  </a:cubicBezTo>
                  <a:cubicBezTo>
                    <a:pt x="7240" y="4732"/>
                    <a:pt x="7136" y="4678"/>
                    <a:pt x="7118" y="4574"/>
                  </a:cubicBezTo>
                  <a:cubicBezTo>
                    <a:pt x="7112" y="4524"/>
                    <a:pt x="7120" y="4475"/>
                    <a:pt x="7114" y="4426"/>
                  </a:cubicBezTo>
                  <a:cubicBezTo>
                    <a:pt x="7095" y="4280"/>
                    <a:pt x="6945" y="4186"/>
                    <a:pt x="6799" y="4186"/>
                  </a:cubicBezTo>
                  <a:cubicBezTo>
                    <a:pt x="6758" y="4186"/>
                    <a:pt x="6717" y="4193"/>
                    <a:pt x="6679" y="4209"/>
                  </a:cubicBezTo>
                  <a:cubicBezTo>
                    <a:pt x="6505" y="4282"/>
                    <a:pt x="6409" y="4477"/>
                    <a:pt x="6398" y="4664"/>
                  </a:cubicBezTo>
                  <a:cubicBezTo>
                    <a:pt x="6385" y="4852"/>
                    <a:pt x="6443" y="5036"/>
                    <a:pt x="6501" y="5214"/>
                  </a:cubicBezTo>
                  <a:cubicBezTo>
                    <a:pt x="6304" y="5566"/>
                    <a:pt x="6021" y="5868"/>
                    <a:pt x="5685" y="6090"/>
                  </a:cubicBezTo>
                  <a:cubicBezTo>
                    <a:pt x="5578" y="6159"/>
                    <a:pt x="5458" y="6232"/>
                    <a:pt x="5415" y="6352"/>
                  </a:cubicBezTo>
                  <a:cubicBezTo>
                    <a:pt x="5391" y="6418"/>
                    <a:pt x="5395" y="6493"/>
                    <a:pt x="5372" y="6560"/>
                  </a:cubicBezTo>
                  <a:cubicBezTo>
                    <a:pt x="5305" y="6750"/>
                    <a:pt x="5063" y="6795"/>
                    <a:pt x="4866" y="6840"/>
                  </a:cubicBezTo>
                  <a:cubicBezTo>
                    <a:pt x="4489" y="6922"/>
                    <a:pt x="4144" y="7108"/>
                    <a:pt x="3806" y="7290"/>
                  </a:cubicBezTo>
                  <a:cubicBezTo>
                    <a:pt x="3656" y="7370"/>
                    <a:pt x="3506" y="7451"/>
                    <a:pt x="3356" y="7530"/>
                  </a:cubicBezTo>
                  <a:cubicBezTo>
                    <a:pt x="2816" y="7822"/>
                    <a:pt x="2272" y="8113"/>
                    <a:pt x="1775" y="8477"/>
                  </a:cubicBezTo>
                  <a:cubicBezTo>
                    <a:pt x="1404" y="8749"/>
                    <a:pt x="1061" y="9060"/>
                    <a:pt x="721" y="9368"/>
                  </a:cubicBezTo>
                  <a:cubicBezTo>
                    <a:pt x="376" y="9679"/>
                    <a:pt x="1" y="10140"/>
                    <a:pt x="213" y="10551"/>
                  </a:cubicBezTo>
                  <a:cubicBezTo>
                    <a:pt x="322" y="10763"/>
                    <a:pt x="553" y="10875"/>
                    <a:pt x="751" y="11005"/>
                  </a:cubicBezTo>
                  <a:cubicBezTo>
                    <a:pt x="950" y="11136"/>
                    <a:pt x="1145" y="11342"/>
                    <a:pt x="1108" y="11577"/>
                  </a:cubicBezTo>
                  <a:cubicBezTo>
                    <a:pt x="1090" y="11686"/>
                    <a:pt x="1003" y="11792"/>
                    <a:pt x="896" y="11792"/>
                  </a:cubicBezTo>
                  <a:cubicBezTo>
                    <a:pt x="891" y="11792"/>
                    <a:pt x="886" y="11792"/>
                    <a:pt x="881" y="11792"/>
                  </a:cubicBezTo>
                  <a:cubicBezTo>
                    <a:pt x="819" y="11787"/>
                    <a:pt x="763" y="11747"/>
                    <a:pt x="701" y="11736"/>
                  </a:cubicBezTo>
                  <a:cubicBezTo>
                    <a:pt x="691" y="11734"/>
                    <a:pt x="681" y="11734"/>
                    <a:pt x="672" y="11734"/>
                  </a:cubicBezTo>
                  <a:cubicBezTo>
                    <a:pt x="551" y="11734"/>
                    <a:pt x="444" y="11851"/>
                    <a:pt x="421" y="11974"/>
                  </a:cubicBezTo>
                  <a:cubicBezTo>
                    <a:pt x="397" y="12107"/>
                    <a:pt x="442" y="12244"/>
                    <a:pt x="487" y="12370"/>
                  </a:cubicBezTo>
                  <a:cubicBezTo>
                    <a:pt x="588" y="12657"/>
                    <a:pt x="695" y="12953"/>
                    <a:pt x="909" y="13165"/>
                  </a:cubicBezTo>
                  <a:cubicBezTo>
                    <a:pt x="986" y="13242"/>
                    <a:pt x="1074" y="13306"/>
                    <a:pt x="1138" y="13394"/>
                  </a:cubicBezTo>
                  <a:cubicBezTo>
                    <a:pt x="1329" y="13658"/>
                    <a:pt x="1228" y="14024"/>
                    <a:pt x="1162" y="14343"/>
                  </a:cubicBezTo>
                  <a:cubicBezTo>
                    <a:pt x="1098" y="14665"/>
                    <a:pt x="1121" y="15080"/>
                    <a:pt x="1421" y="15211"/>
                  </a:cubicBezTo>
                  <a:cubicBezTo>
                    <a:pt x="1498" y="15245"/>
                    <a:pt x="1590" y="15256"/>
                    <a:pt x="1648" y="15320"/>
                  </a:cubicBezTo>
                  <a:cubicBezTo>
                    <a:pt x="1728" y="15412"/>
                    <a:pt x="1689" y="15554"/>
                    <a:pt x="1713" y="15672"/>
                  </a:cubicBezTo>
                  <a:cubicBezTo>
                    <a:pt x="1740" y="15800"/>
                    <a:pt x="1843" y="15899"/>
                    <a:pt x="1933" y="15993"/>
                  </a:cubicBezTo>
                  <a:cubicBezTo>
                    <a:pt x="2023" y="16089"/>
                    <a:pt x="2113" y="16207"/>
                    <a:pt x="2100" y="16338"/>
                  </a:cubicBezTo>
                  <a:cubicBezTo>
                    <a:pt x="2092" y="16437"/>
                    <a:pt x="1995" y="16523"/>
                    <a:pt x="1906" y="16523"/>
                  </a:cubicBezTo>
                  <a:cubicBezTo>
                    <a:pt x="1876" y="16523"/>
                    <a:pt x="1846" y="16513"/>
                    <a:pt x="1822" y="16490"/>
                  </a:cubicBezTo>
                  <a:lnTo>
                    <a:pt x="1822" y="16490"/>
                  </a:lnTo>
                  <a:cubicBezTo>
                    <a:pt x="1875" y="16743"/>
                    <a:pt x="1929" y="17004"/>
                    <a:pt x="1888" y="17261"/>
                  </a:cubicBezTo>
                  <a:cubicBezTo>
                    <a:pt x="1848" y="17518"/>
                    <a:pt x="1693" y="17773"/>
                    <a:pt x="1447" y="17855"/>
                  </a:cubicBezTo>
                  <a:cubicBezTo>
                    <a:pt x="1383" y="17876"/>
                    <a:pt x="1299" y="17900"/>
                    <a:pt x="1288" y="17966"/>
                  </a:cubicBezTo>
                  <a:cubicBezTo>
                    <a:pt x="1275" y="18050"/>
                    <a:pt x="1380" y="18093"/>
                    <a:pt x="1462" y="18120"/>
                  </a:cubicBezTo>
                  <a:cubicBezTo>
                    <a:pt x="1788" y="18225"/>
                    <a:pt x="2027" y="18558"/>
                    <a:pt x="2025" y="18900"/>
                  </a:cubicBezTo>
                  <a:cubicBezTo>
                    <a:pt x="3450" y="18427"/>
                    <a:pt x="4768" y="17915"/>
                    <a:pt x="6062" y="17154"/>
                  </a:cubicBezTo>
                  <a:cubicBezTo>
                    <a:pt x="6557" y="16865"/>
                    <a:pt x="7047" y="16550"/>
                    <a:pt x="7594" y="16379"/>
                  </a:cubicBezTo>
                  <a:cubicBezTo>
                    <a:pt x="7791" y="16316"/>
                    <a:pt x="7995" y="16273"/>
                    <a:pt x="8199" y="16273"/>
                  </a:cubicBezTo>
                  <a:cubicBezTo>
                    <a:pt x="8240" y="16273"/>
                    <a:pt x="8280" y="16274"/>
                    <a:pt x="8320" y="16278"/>
                  </a:cubicBezTo>
                  <a:cubicBezTo>
                    <a:pt x="8757" y="16314"/>
                    <a:pt x="9153" y="16565"/>
                    <a:pt x="9590" y="16595"/>
                  </a:cubicBezTo>
                  <a:cubicBezTo>
                    <a:pt x="9622" y="16597"/>
                    <a:pt x="9654" y="16598"/>
                    <a:pt x="9685" y="16598"/>
                  </a:cubicBezTo>
                  <a:cubicBezTo>
                    <a:pt x="10382" y="16598"/>
                    <a:pt x="10995" y="16071"/>
                    <a:pt x="11690" y="15942"/>
                  </a:cubicBezTo>
                  <a:cubicBezTo>
                    <a:pt x="11811" y="15919"/>
                    <a:pt x="11931" y="15909"/>
                    <a:pt x="12052" y="15909"/>
                  </a:cubicBezTo>
                  <a:cubicBezTo>
                    <a:pt x="12605" y="15909"/>
                    <a:pt x="13156" y="16120"/>
                    <a:pt x="13678" y="16327"/>
                  </a:cubicBezTo>
                  <a:cubicBezTo>
                    <a:pt x="13890" y="16411"/>
                    <a:pt x="14107" y="16499"/>
                    <a:pt x="14272" y="16653"/>
                  </a:cubicBezTo>
                  <a:cubicBezTo>
                    <a:pt x="14381" y="16756"/>
                    <a:pt x="14462" y="16884"/>
                    <a:pt x="14540" y="17013"/>
                  </a:cubicBezTo>
                  <a:cubicBezTo>
                    <a:pt x="14840" y="17508"/>
                    <a:pt x="15099" y="18030"/>
                    <a:pt x="15311" y="18570"/>
                  </a:cubicBezTo>
                  <a:cubicBezTo>
                    <a:pt x="15329" y="18572"/>
                    <a:pt x="15347" y="18573"/>
                    <a:pt x="15365" y="18573"/>
                  </a:cubicBezTo>
                  <a:cubicBezTo>
                    <a:pt x="15663" y="18573"/>
                    <a:pt x="15930" y="18361"/>
                    <a:pt x="16110" y="18120"/>
                  </a:cubicBezTo>
                  <a:cubicBezTo>
                    <a:pt x="16303" y="17863"/>
                    <a:pt x="16434" y="17566"/>
                    <a:pt x="16646" y="17326"/>
                  </a:cubicBezTo>
                  <a:cubicBezTo>
                    <a:pt x="16731" y="17231"/>
                    <a:pt x="16865" y="17148"/>
                    <a:pt x="16982" y="17148"/>
                  </a:cubicBezTo>
                  <a:cubicBezTo>
                    <a:pt x="17038" y="17148"/>
                    <a:pt x="17089" y="17167"/>
                    <a:pt x="17130" y="17212"/>
                  </a:cubicBezTo>
                  <a:cubicBezTo>
                    <a:pt x="17179" y="17266"/>
                    <a:pt x="17192" y="17343"/>
                    <a:pt x="17188" y="17416"/>
                  </a:cubicBezTo>
                  <a:cubicBezTo>
                    <a:pt x="17171" y="17726"/>
                    <a:pt x="16909" y="17951"/>
                    <a:pt x="16710" y="18189"/>
                  </a:cubicBezTo>
                  <a:cubicBezTo>
                    <a:pt x="16513" y="18427"/>
                    <a:pt x="16380" y="18808"/>
                    <a:pt x="16603" y="19022"/>
                  </a:cubicBezTo>
                  <a:cubicBezTo>
                    <a:pt x="16864" y="18763"/>
                    <a:pt x="17126" y="18504"/>
                    <a:pt x="17387" y="18245"/>
                  </a:cubicBezTo>
                  <a:lnTo>
                    <a:pt x="17387" y="18245"/>
                  </a:lnTo>
                  <a:cubicBezTo>
                    <a:pt x="17218" y="18609"/>
                    <a:pt x="17385" y="19091"/>
                    <a:pt x="17740" y="19273"/>
                  </a:cubicBezTo>
                  <a:cubicBezTo>
                    <a:pt x="17852" y="19329"/>
                    <a:pt x="17983" y="19363"/>
                    <a:pt x="18068" y="19455"/>
                  </a:cubicBezTo>
                  <a:cubicBezTo>
                    <a:pt x="18300" y="19706"/>
                    <a:pt x="18124" y="20282"/>
                    <a:pt x="18462" y="20334"/>
                  </a:cubicBezTo>
                  <a:cubicBezTo>
                    <a:pt x="18478" y="20336"/>
                    <a:pt x="18494" y="20337"/>
                    <a:pt x="18510" y="20337"/>
                  </a:cubicBezTo>
                  <a:cubicBezTo>
                    <a:pt x="18553" y="20337"/>
                    <a:pt x="18597" y="20330"/>
                    <a:pt x="18639" y="20330"/>
                  </a:cubicBezTo>
                  <a:cubicBezTo>
                    <a:pt x="18669" y="20330"/>
                    <a:pt x="18699" y="20334"/>
                    <a:pt x="18726" y="20346"/>
                  </a:cubicBezTo>
                  <a:cubicBezTo>
                    <a:pt x="18835" y="20398"/>
                    <a:pt x="18848" y="20546"/>
                    <a:pt x="18930" y="20634"/>
                  </a:cubicBezTo>
                  <a:cubicBezTo>
                    <a:pt x="19097" y="20816"/>
                    <a:pt x="19442" y="20653"/>
                    <a:pt x="19624" y="20818"/>
                  </a:cubicBezTo>
                  <a:cubicBezTo>
                    <a:pt x="19699" y="20884"/>
                    <a:pt x="19724" y="20989"/>
                    <a:pt x="19780" y="21071"/>
                  </a:cubicBezTo>
                  <a:cubicBezTo>
                    <a:pt x="19964" y="21343"/>
                    <a:pt x="20416" y="21315"/>
                    <a:pt x="20603" y="21585"/>
                  </a:cubicBezTo>
                  <a:cubicBezTo>
                    <a:pt x="20725" y="21761"/>
                    <a:pt x="20714" y="22039"/>
                    <a:pt x="20905" y="22135"/>
                  </a:cubicBezTo>
                  <a:cubicBezTo>
                    <a:pt x="20943" y="22155"/>
                    <a:pt x="20981" y="22163"/>
                    <a:pt x="21019" y="22163"/>
                  </a:cubicBezTo>
                  <a:cubicBezTo>
                    <a:pt x="21194" y="22163"/>
                    <a:pt x="21364" y="21981"/>
                    <a:pt x="21464" y="21814"/>
                  </a:cubicBezTo>
                  <a:cubicBezTo>
                    <a:pt x="21573" y="21629"/>
                    <a:pt x="21730" y="21411"/>
                    <a:pt x="21931" y="21411"/>
                  </a:cubicBezTo>
                  <a:cubicBezTo>
                    <a:pt x="21951" y="21411"/>
                    <a:pt x="21972" y="21413"/>
                    <a:pt x="21993" y="21418"/>
                  </a:cubicBezTo>
                  <a:cubicBezTo>
                    <a:pt x="22349" y="21648"/>
                    <a:pt x="22570" y="22166"/>
                    <a:pt x="22985" y="22166"/>
                  </a:cubicBezTo>
                  <a:cubicBezTo>
                    <a:pt x="22995" y="22166"/>
                    <a:pt x="23005" y="22166"/>
                    <a:pt x="23015" y="22165"/>
                  </a:cubicBezTo>
                  <a:cubicBezTo>
                    <a:pt x="23279" y="22148"/>
                    <a:pt x="23469" y="21917"/>
                    <a:pt x="23662" y="21735"/>
                  </a:cubicBezTo>
                  <a:cubicBezTo>
                    <a:pt x="24076" y="21346"/>
                    <a:pt x="24642" y="21123"/>
                    <a:pt x="25209" y="21123"/>
                  </a:cubicBezTo>
                  <a:cubicBezTo>
                    <a:pt x="25233" y="21123"/>
                    <a:pt x="25256" y="21123"/>
                    <a:pt x="25280" y="21124"/>
                  </a:cubicBezTo>
                  <a:cubicBezTo>
                    <a:pt x="25284" y="20554"/>
                    <a:pt x="25376" y="19984"/>
                    <a:pt x="25552" y="19440"/>
                  </a:cubicBezTo>
                  <a:cubicBezTo>
                    <a:pt x="25661" y="19106"/>
                    <a:pt x="25801" y="18780"/>
                    <a:pt x="25938" y="18457"/>
                  </a:cubicBezTo>
                  <a:cubicBezTo>
                    <a:pt x="26021" y="18266"/>
                    <a:pt x="26103" y="18075"/>
                    <a:pt x="26186" y="17883"/>
                  </a:cubicBezTo>
                  <a:cubicBezTo>
                    <a:pt x="26283" y="17658"/>
                    <a:pt x="26525" y="17497"/>
                    <a:pt x="26598" y="17263"/>
                  </a:cubicBezTo>
                  <a:cubicBezTo>
                    <a:pt x="26668" y="17030"/>
                    <a:pt x="26903" y="16858"/>
                    <a:pt x="27148" y="16858"/>
                  </a:cubicBezTo>
                  <a:cubicBezTo>
                    <a:pt x="27155" y="16858"/>
                    <a:pt x="27162" y="16858"/>
                    <a:pt x="27170" y="16859"/>
                  </a:cubicBezTo>
                  <a:lnTo>
                    <a:pt x="27489" y="13979"/>
                  </a:lnTo>
                  <a:cubicBezTo>
                    <a:pt x="27589" y="13075"/>
                    <a:pt x="27686" y="12126"/>
                    <a:pt x="27339" y="11286"/>
                  </a:cubicBezTo>
                  <a:cubicBezTo>
                    <a:pt x="27206" y="10965"/>
                    <a:pt x="27011" y="10667"/>
                    <a:pt x="26747" y="10440"/>
                  </a:cubicBezTo>
                  <a:cubicBezTo>
                    <a:pt x="26576" y="10292"/>
                    <a:pt x="26355" y="10097"/>
                    <a:pt x="26443" y="9891"/>
                  </a:cubicBezTo>
                  <a:cubicBezTo>
                    <a:pt x="26265" y="9814"/>
                    <a:pt x="26088" y="9739"/>
                    <a:pt x="25910" y="9664"/>
                  </a:cubicBezTo>
                  <a:cubicBezTo>
                    <a:pt x="25965" y="9471"/>
                    <a:pt x="26019" y="9266"/>
                    <a:pt x="25972" y="9071"/>
                  </a:cubicBezTo>
                  <a:cubicBezTo>
                    <a:pt x="25930" y="8896"/>
                    <a:pt x="25771" y="8734"/>
                    <a:pt x="25597" y="8734"/>
                  </a:cubicBezTo>
                  <a:cubicBezTo>
                    <a:pt x="25577" y="8734"/>
                    <a:pt x="25557" y="8736"/>
                    <a:pt x="25537" y="8741"/>
                  </a:cubicBezTo>
                  <a:cubicBezTo>
                    <a:pt x="25479" y="8754"/>
                    <a:pt x="25428" y="8781"/>
                    <a:pt x="25370" y="8790"/>
                  </a:cubicBezTo>
                  <a:cubicBezTo>
                    <a:pt x="25357" y="8792"/>
                    <a:pt x="25344" y="8793"/>
                    <a:pt x="25332" y="8793"/>
                  </a:cubicBezTo>
                  <a:cubicBezTo>
                    <a:pt x="25107" y="8793"/>
                    <a:pt x="24994" y="8486"/>
                    <a:pt x="24946" y="8250"/>
                  </a:cubicBezTo>
                  <a:cubicBezTo>
                    <a:pt x="24774" y="7412"/>
                    <a:pt x="24264" y="6581"/>
                    <a:pt x="23454" y="6311"/>
                  </a:cubicBezTo>
                  <a:cubicBezTo>
                    <a:pt x="23341" y="6273"/>
                    <a:pt x="23219" y="6245"/>
                    <a:pt x="23120" y="6176"/>
                  </a:cubicBezTo>
                  <a:cubicBezTo>
                    <a:pt x="23050" y="6129"/>
                    <a:pt x="22996" y="6065"/>
                    <a:pt x="22945" y="5996"/>
                  </a:cubicBezTo>
                  <a:cubicBezTo>
                    <a:pt x="22717" y="5681"/>
                    <a:pt x="22600" y="5289"/>
                    <a:pt x="22621" y="4901"/>
                  </a:cubicBezTo>
                  <a:cubicBezTo>
                    <a:pt x="22627" y="4771"/>
                    <a:pt x="22649" y="4636"/>
                    <a:pt x="22608" y="4511"/>
                  </a:cubicBezTo>
                  <a:cubicBezTo>
                    <a:pt x="22538" y="4291"/>
                    <a:pt x="22298" y="4164"/>
                    <a:pt x="22199" y="3952"/>
                  </a:cubicBezTo>
                  <a:cubicBezTo>
                    <a:pt x="22040" y="3609"/>
                    <a:pt x="22293" y="3134"/>
                    <a:pt x="22034" y="2860"/>
                  </a:cubicBezTo>
                  <a:cubicBezTo>
                    <a:pt x="21749" y="2558"/>
                    <a:pt x="21091" y="2793"/>
                    <a:pt x="20929" y="2412"/>
                  </a:cubicBezTo>
                  <a:cubicBezTo>
                    <a:pt x="20864" y="2260"/>
                    <a:pt x="20926" y="2086"/>
                    <a:pt x="20926" y="1923"/>
                  </a:cubicBezTo>
                  <a:cubicBezTo>
                    <a:pt x="20922" y="1403"/>
                    <a:pt x="20335" y="1116"/>
                    <a:pt x="19842" y="951"/>
                  </a:cubicBezTo>
                  <a:lnTo>
                    <a:pt x="19842" y="951"/>
                  </a:lnTo>
                  <a:cubicBezTo>
                    <a:pt x="19930" y="1144"/>
                    <a:pt x="19894" y="1368"/>
                    <a:pt x="19855" y="1578"/>
                  </a:cubicBezTo>
                  <a:cubicBezTo>
                    <a:pt x="19699" y="2438"/>
                    <a:pt x="19540" y="3299"/>
                    <a:pt x="19382" y="4160"/>
                  </a:cubicBezTo>
                  <a:cubicBezTo>
                    <a:pt x="19360" y="4278"/>
                    <a:pt x="19339" y="4400"/>
                    <a:pt x="19272" y="4501"/>
                  </a:cubicBezTo>
                  <a:cubicBezTo>
                    <a:pt x="19148" y="4696"/>
                    <a:pt x="18870" y="4906"/>
                    <a:pt x="19017" y="5086"/>
                  </a:cubicBezTo>
                  <a:lnTo>
                    <a:pt x="18235" y="5032"/>
                  </a:lnTo>
                  <a:cubicBezTo>
                    <a:pt x="18231" y="4940"/>
                    <a:pt x="18227" y="4850"/>
                    <a:pt x="18223" y="4758"/>
                  </a:cubicBezTo>
                  <a:cubicBezTo>
                    <a:pt x="17848" y="4428"/>
                    <a:pt x="17406" y="4173"/>
                    <a:pt x="16933" y="4012"/>
                  </a:cubicBezTo>
                  <a:cubicBezTo>
                    <a:pt x="17014" y="3702"/>
                    <a:pt x="16611" y="3511"/>
                    <a:pt x="16299" y="3440"/>
                  </a:cubicBezTo>
                  <a:cubicBezTo>
                    <a:pt x="15986" y="3372"/>
                    <a:pt x="15592" y="3145"/>
                    <a:pt x="15707" y="2845"/>
                  </a:cubicBezTo>
                  <a:cubicBezTo>
                    <a:pt x="15592" y="2806"/>
                    <a:pt x="15478" y="2768"/>
                    <a:pt x="15362" y="2729"/>
                  </a:cubicBezTo>
                  <a:cubicBezTo>
                    <a:pt x="15361" y="2549"/>
                    <a:pt x="15538" y="2400"/>
                    <a:pt x="15711" y="2400"/>
                  </a:cubicBezTo>
                  <a:cubicBezTo>
                    <a:pt x="15752" y="2400"/>
                    <a:pt x="15793" y="2408"/>
                    <a:pt x="15832" y="2427"/>
                  </a:cubicBezTo>
                  <a:cubicBezTo>
                    <a:pt x="15988" y="2275"/>
                    <a:pt x="15643" y="2090"/>
                    <a:pt x="15596" y="1881"/>
                  </a:cubicBezTo>
                  <a:cubicBezTo>
                    <a:pt x="15555" y="1711"/>
                    <a:pt x="15729" y="1563"/>
                    <a:pt x="15896" y="1518"/>
                  </a:cubicBezTo>
                  <a:cubicBezTo>
                    <a:pt x="16063" y="1471"/>
                    <a:pt x="16249" y="1478"/>
                    <a:pt x="16397" y="1388"/>
                  </a:cubicBezTo>
                  <a:cubicBezTo>
                    <a:pt x="16389" y="1186"/>
                    <a:pt x="16380" y="985"/>
                    <a:pt x="16371" y="786"/>
                  </a:cubicBezTo>
                  <a:cubicBezTo>
                    <a:pt x="16368" y="786"/>
                    <a:pt x="16365" y="786"/>
                    <a:pt x="16362" y="786"/>
                  </a:cubicBezTo>
                  <a:cubicBezTo>
                    <a:pt x="16179" y="786"/>
                    <a:pt x="16002" y="902"/>
                    <a:pt x="15928" y="1069"/>
                  </a:cubicBezTo>
                  <a:cubicBezTo>
                    <a:pt x="15862" y="983"/>
                    <a:pt x="15829" y="869"/>
                    <a:pt x="15842" y="760"/>
                  </a:cubicBezTo>
                  <a:lnTo>
                    <a:pt x="15842" y="760"/>
                  </a:lnTo>
                  <a:lnTo>
                    <a:pt x="15257" y="1081"/>
                  </a:lnTo>
                  <a:cubicBezTo>
                    <a:pt x="15061" y="723"/>
                    <a:pt x="14652" y="499"/>
                    <a:pt x="14245" y="499"/>
                  </a:cubicBezTo>
                  <a:cubicBezTo>
                    <a:pt x="14146" y="499"/>
                    <a:pt x="14048" y="512"/>
                    <a:pt x="13953" y="539"/>
                  </a:cubicBezTo>
                  <a:cubicBezTo>
                    <a:pt x="13929" y="263"/>
                    <a:pt x="13677" y="1"/>
                    <a:pt x="13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297"/>
            <p:cNvSpPr/>
            <p:nvPr/>
          </p:nvSpPr>
          <p:spPr>
            <a:xfrm>
              <a:off x="6522804" y="3769035"/>
              <a:ext cx="787209" cy="631410"/>
            </a:xfrm>
            <a:custGeom>
              <a:rect b="b" l="l" r="r" t="t"/>
              <a:pathLst>
                <a:path extrusionOk="0" h="22221" w="27704">
                  <a:moveTo>
                    <a:pt x="13400" y="54"/>
                  </a:moveTo>
                  <a:cubicBezTo>
                    <a:pt x="13644" y="54"/>
                    <a:pt x="13886" y="301"/>
                    <a:pt x="13910" y="568"/>
                  </a:cubicBezTo>
                  <a:lnTo>
                    <a:pt x="13912" y="601"/>
                  </a:lnTo>
                  <a:lnTo>
                    <a:pt x="13942" y="592"/>
                  </a:lnTo>
                  <a:cubicBezTo>
                    <a:pt x="14034" y="566"/>
                    <a:pt x="14128" y="553"/>
                    <a:pt x="14227" y="553"/>
                  </a:cubicBezTo>
                  <a:cubicBezTo>
                    <a:pt x="14632" y="553"/>
                    <a:pt x="15030" y="781"/>
                    <a:pt x="15217" y="1123"/>
                  </a:cubicBezTo>
                  <a:lnTo>
                    <a:pt x="15230" y="1145"/>
                  </a:lnTo>
                  <a:lnTo>
                    <a:pt x="15795" y="834"/>
                  </a:lnTo>
                  <a:cubicBezTo>
                    <a:pt x="15795" y="935"/>
                    <a:pt x="15830" y="1033"/>
                    <a:pt x="15890" y="1113"/>
                  </a:cubicBezTo>
                  <a:lnTo>
                    <a:pt x="15917" y="1149"/>
                  </a:lnTo>
                  <a:lnTo>
                    <a:pt x="15937" y="1106"/>
                  </a:lnTo>
                  <a:cubicBezTo>
                    <a:pt x="16003" y="954"/>
                    <a:pt x="16162" y="847"/>
                    <a:pt x="16329" y="838"/>
                  </a:cubicBezTo>
                  <a:lnTo>
                    <a:pt x="16352" y="1400"/>
                  </a:lnTo>
                  <a:cubicBezTo>
                    <a:pt x="16264" y="1449"/>
                    <a:pt x="16162" y="1466"/>
                    <a:pt x="16054" y="1483"/>
                  </a:cubicBezTo>
                  <a:cubicBezTo>
                    <a:pt x="15994" y="1494"/>
                    <a:pt x="15932" y="1503"/>
                    <a:pt x="15872" y="1520"/>
                  </a:cubicBezTo>
                  <a:cubicBezTo>
                    <a:pt x="15682" y="1571"/>
                    <a:pt x="15510" y="1734"/>
                    <a:pt x="15551" y="1912"/>
                  </a:cubicBezTo>
                  <a:cubicBezTo>
                    <a:pt x="15572" y="2004"/>
                    <a:pt x="15641" y="2085"/>
                    <a:pt x="15707" y="2165"/>
                  </a:cubicBezTo>
                  <a:cubicBezTo>
                    <a:pt x="15804" y="2280"/>
                    <a:pt x="15862" y="2355"/>
                    <a:pt x="15808" y="2422"/>
                  </a:cubicBezTo>
                  <a:cubicBezTo>
                    <a:pt x="15774" y="2408"/>
                    <a:pt x="15736" y="2401"/>
                    <a:pt x="15698" y="2401"/>
                  </a:cubicBezTo>
                  <a:cubicBezTo>
                    <a:pt x="15599" y="2401"/>
                    <a:pt x="15494" y="2445"/>
                    <a:pt x="15420" y="2520"/>
                  </a:cubicBezTo>
                  <a:cubicBezTo>
                    <a:pt x="15354" y="2587"/>
                    <a:pt x="15317" y="2670"/>
                    <a:pt x="15317" y="2756"/>
                  </a:cubicBezTo>
                  <a:lnTo>
                    <a:pt x="15320" y="2775"/>
                  </a:lnTo>
                  <a:lnTo>
                    <a:pt x="15656" y="2889"/>
                  </a:lnTo>
                  <a:cubicBezTo>
                    <a:pt x="15632" y="2970"/>
                    <a:pt x="15639" y="3049"/>
                    <a:pt x="15682" y="3127"/>
                  </a:cubicBezTo>
                  <a:cubicBezTo>
                    <a:pt x="15780" y="3311"/>
                    <a:pt x="16050" y="3444"/>
                    <a:pt x="16275" y="3493"/>
                  </a:cubicBezTo>
                  <a:cubicBezTo>
                    <a:pt x="16492" y="3542"/>
                    <a:pt x="16757" y="3651"/>
                    <a:pt x="16858" y="3816"/>
                  </a:cubicBezTo>
                  <a:cubicBezTo>
                    <a:pt x="16901" y="3885"/>
                    <a:pt x="16911" y="3958"/>
                    <a:pt x="16890" y="4033"/>
                  </a:cubicBezTo>
                  <a:lnTo>
                    <a:pt x="16884" y="4056"/>
                  </a:lnTo>
                  <a:lnTo>
                    <a:pt x="16907" y="4065"/>
                  </a:lnTo>
                  <a:cubicBezTo>
                    <a:pt x="17372" y="4221"/>
                    <a:pt x="17811" y="4474"/>
                    <a:pt x="18180" y="4798"/>
                  </a:cubicBezTo>
                  <a:lnTo>
                    <a:pt x="18193" y="5085"/>
                  </a:lnTo>
                  <a:lnTo>
                    <a:pt x="19060" y="5143"/>
                  </a:lnTo>
                  <a:lnTo>
                    <a:pt x="19020" y="5096"/>
                  </a:lnTo>
                  <a:cubicBezTo>
                    <a:pt x="18925" y="4980"/>
                    <a:pt x="19039" y="4845"/>
                    <a:pt x="19157" y="4701"/>
                  </a:cubicBezTo>
                  <a:cubicBezTo>
                    <a:pt x="19200" y="4648"/>
                    <a:pt x="19245" y="4594"/>
                    <a:pt x="19279" y="4543"/>
                  </a:cubicBezTo>
                  <a:cubicBezTo>
                    <a:pt x="19347" y="4436"/>
                    <a:pt x="19371" y="4305"/>
                    <a:pt x="19392" y="4191"/>
                  </a:cubicBezTo>
                  <a:lnTo>
                    <a:pt x="19866" y="1610"/>
                  </a:lnTo>
                  <a:cubicBezTo>
                    <a:pt x="19905" y="1393"/>
                    <a:pt x="19932" y="1198"/>
                    <a:pt x="19870" y="1021"/>
                  </a:cubicBezTo>
                  <a:lnTo>
                    <a:pt x="19870" y="1021"/>
                  </a:lnTo>
                  <a:cubicBezTo>
                    <a:pt x="20549" y="1258"/>
                    <a:pt x="20879" y="1563"/>
                    <a:pt x="20882" y="1950"/>
                  </a:cubicBezTo>
                  <a:cubicBezTo>
                    <a:pt x="20882" y="2004"/>
                    <a:pt x="20875" y="2060"/>
                    <a:pt x="20869" y="2113"/>
                  </a:cubicBezTo>
                  <a:cubicBezTo>
                    <a:pt x="20856" y="2225"/>
                    <a:pt x="20841" y="2340"/>
                    <a:pt x="20888" y="2447"/>
                  </a:cubicBezTo>
                  <a:cubicBezTo>
                    <a:pt x="20980" y="2668"/>
                    <a:pt x="21226" y="2696"/>
                    <a:pt x="21464" y="2724"/>
                  </a:cubicBezTo>
                  <a:cubicBezTo>
                    <a:pt x="21666" y="2747"/>
                    <a:pt x="21873" y="2773"/>
                    <a:pt x="21998" y="2904"/>
                  </a:cubicBezTo>
                  <a:cubicBezTo>
                    <a:pt x="22133" y="3049"/>
                    <a:pt x="22120" y="3253"/>
                    <a:pt x="22107" y="3469"/>
                  </a:cubicBezTo>
                  <a:cubicBezTo>
                    <a:pt x="22096" y="3647"/>
                    <a:pt x="22083" y="3831"/>
                    <a:pt x="22158" y="3990"/>
                  </a:cubicBezTo>
                  <a:cubicBezTo>
                    <a:pt x="22206" y="4093"/>
                    <a:pt x="22283" y="4174"/>
                    <a:pt x="22360" y="4254"/>
                  </a:cubicBezTo>
                  <a:cubicBezTo>
                    <a:pt x="22448" y="4346"/>
                    <a:pt x="22531" y="4433"/>
                    <a:pt x="22566" y="4547"/>
                  </a:cubicBezTo>
                  <a:cubicBezTo>
                    <a:pt x="22598" y="4643"/>
                    <a:pt x="22589" y="4748"/>
                    <a:pt x="22583" y="4851"/>
                  </a:cubicBezTo>
                  <a:cubicBezTo>
                    <a:pt x="22580" y="4877"/>
                    <a:pt x="22578" y="4901"/>
                    <a:pt x="22576" y="4926"/>
                  </a:cubicBezTo>
                  <a:cubicBezTo>
                    <a:pt x="22557" y="5323"/>
                    <a:pt x="22675" y="5719"/>
                    <a:pt x="22906" y="6038"/>
                  </a:cubicBezTo>
                  <a:cubicBezTo>
                    <a:pt x="22949" y="6098"/>
                    <a:pt x="23009" y="6171"/>
                    <a:pt x="23088" y="6227"/>
                  </a:cubicBezTo>
                  <a:cubicBezTo>
                    <a:pt x="23170" y="6282"/>
                    <a:pt x="23264" y="6312"/>
                    <a:pt x="23358" y="6340"/>
                  </a:cubicBezTo>
                  <a:cubicBezTo>
                    <a:pt x="23382" y="6349"/>
                    <a:pt x="23405" y="6355"/>
                    <a:pt x="23429" y="6364"/>
                  </a:cubicBezTo>
                  <a:cubicBezTo>
                    <a:pt x="24284" y="6647"/>
                    <a:pt x="24751" y="7540"/>
                    <a:pt x="24903" y="8281"/>
                  </a:cubicBezTo>
                  <a:cubicBezTo>
                    <a:pt x="24948" y="8493"/>
                    <a:pt x="25060" y="8846"/>
                    <a:pt x="25314" y="8846"/>
                  </a:cubicBezTo>
                  <a:cubicBezTo>
                    <a:pt x="25328" y="8846"/>
                    <a:pt x="25342" y="8845"/>
                    <a:pt x="25357" y="8843"/>
                  </a:cubicBezTo>
                  <a:cubicBezTo>
                    <a:pt x="25391" y="8838"/>
                    <a:pt x="25424" y="8828"/>
                    <a:pt x="25454" y="8817"/>
                  </a:cubicBezTo>
                  <a:cubicBezTo>
                    <a:pt x="25479" y="8808"/>
                    <a:pt x="25501" y="8800"/>
                    <a:pt x="25526" y="8793"/>
                  </a:cubicBezTo>
                  <a:cubicBezTo>
                    <a:pt x="25544" y="8789"/>
                    <a:pt x="25561" y="8789"/>
                    <a:pt x="25580" y="8789"/>
                  </a:cubicBezTo>
                  <a:cubicBezTo>
                    <a:pt x="25749" y="8789"/>
                    <a:pt x="25891" y="8948"/>
                    <a:pt x="25929" y="9104"/>
                  </a:cubicBezTo>
                  <a:cubicBezTo>
                    <a:pt x="25976" y="9297"/>
                    <a:pt x="25918" y="9503"/>
                    <a:pt x="25867" y="9685"/>
                  </a:cubicBezTo>
                  <a:lnTo>
                    <a:pt x="25865" y="9708"/>
                  </a:lnTo>
                  <a:lnTo>
                    <a:pt x="26394" y="9931"/>
                  </a:lnTo>
                  <a:cubicBezTo>
                    <a:pt x="26323" y="10150"/>
                    <a:pt x="26548" y="10342"/>
                    <a:pt x="26713" y="10486"/>
                  </a:cubicBezTo>
                  <a:cubicBezTo>
                    <a:pt x="26958" y="10698"/>
                    <a:pt x="27159" y="10985"/>
                    <a:pt x="27298" y="11322"/>
                  </a:cubicBezTo>
                  <a:cubicBezTo>
                    <a:pt x="27650" y="12179"/>
                    <a:pt x="27540" y="13147"/>
                    <a:pt x="27446" y="14004"/>
                  </a:cubicBezTo>
                  <a:lnTo>
                    <a:pt x="27127" y="16860"/>
                  </a:lnTo>
                  <a:cubicBezTo>
                    <a:pt x="26870" y="16860"/>
                    <a:pt x="26630" y="17038"/>
                    <a:pt x="26555" y="17284"/>
                  </a:cubicBezTo>
                  <a:cubicBezTo>
                    <a:pt x="26516" y="17404"/>
                    <a:pt x="26433" y="17503"/>
                    <a:pt x="26345" y="17610"/>
                  </a:cubicBezTo>
                  <a:cubicBezTo>
                    <a:pt x="26268" y="17700"/>
                    <a:pt x="26191" y="17792"/>
                    <a:pt x="26143" y="17899"/>
                  </a:cubicBezTo>
                  <a:lnTo>
                    <a:pt x="25895" y="18477"/>
                  </a:lnTo>
                  <a:cubicBezTo>
                    <a:pt x="25760" y="18794"/>
                    <a:pt x="25619" y="19124"/>
                    <a:pt x="25509" y="19459"/>
                  </a:cubicBezTo>
                  <a:cubicBezTo>
                    <a:pt x="25336" y="19999"/>
                    <a:pt x="25244" y="20558"/>
                    <a:pt x="25237" y="21126"/>
                  </a:cubicBezTo>
                  <a:cubicBezTo>
                    <a:pt x="25221" y="21125"/>
                    <a:pt x="25205" y="21125"/>
                    <a:pt x="25189" y="21125"/>
                  </a:cubicBezTo>
                  <a:cubicBezTo>
                    <a:pt x="24616" y="21125"/>
                    <a:pt x="24045" y="21349"/>
                    <a:pt x="23628" y="21743"/>
                  </a:cubicBezTo>
                  <a:cubicBezTo>
                    <a:pt x="23598" y="21770"/>
                    <a:pt x="23568" y="21800"/>
                    <a:pt x="23538" y="21828"/>
                  </a:cubicBezTo>
                  <a:cubicBezTo>
                    <a:pt x="23378" y="21987"/>
                    <a:pt x="23210" y="22152"/>
                    <a:pt x="22996" y="22165"/>
                  </a:cubicBezTo>
                  <a:cubicBezTo>
                    <a:pt x="22987" y="22165"/>
                    <a:pt x="22978" y="22165"/>
                    <a:pt x="22969" y="22165"/>
                  </a:cubicBezTo>
                  <a:cubicBezTo>
                    <a:pt x="22722" y="22165"/>
                    <a:pt x="22544" y="21971"/>
                    <a:pt x="22356" y="21764"/>
                  </a:cubicBezTo>
                  <a:cubicBezTo>
                    <a:pt x="22244" y="21638"/>
                    <a:pt x="22126" y="21509"/>
                    <a:pt x="21991" y="21421"/>
                  </a:cubicBezTo>
                  <a:lnTo>
                    <a:pt x="21983" y="21419"/>
                  </a:lnTo>
                  <a:cubicBezTo>
                    <a:pt x="21959" y="21413"/>
                    <a:pt x="21938" y="21410"/>
                    <a:pt x="21914" y="21410"/>
                  </a:cubicBezTo>
                  <a:cubicBezTo>
                    <a:pt x="21700" y="21410"/>
                    <a:pt x="21539" y="21633"/>
                    <a:pt x="21424" y="21828"/>
                  </a:cubicBezTo>
                  <a:cubicBezTo>
                    <a:pt x="21327" y="21991"/>
                    <a:pt x="21166" y="22162"/>
                    <a:pt x="21001" y="22162"/>
                  </a:cubicBezTo>
                  <a:cubicBezTo>
                    <a:pt x="20967" y="22162"/>
                    <a:pt x="20933" y="22154"/>
                    <a:pt x="20901" y="22139"/>
                  </a:cubicBezTo>
                  <a:cubicBezTo>
                    <a:pt x="20794" y="22085"/>
                    <a:pt x="20755" y="21965"/>
                    <a:pt x="20712" y="21839"/>
                  </a:cubicBezTo>
                  <a:cubicBezTo>
                    <a:pt x="20687" y="21755"/>
                    <a:pt x="20657" y="21668"/>
                    <a:pt x="20607" y="21597"/>
                  </a:cubicBezTo>
                  <a:cubicBezTo>
                    <a:pt x="20511" y="21455"/>
                    <a:pt x="20344" y="21391"/>
                    <a:pt x="20185" y="21331"/>
                  </a:cubicBezTo>
                  <a:cubicBezTo>
                    <a:pt x="20025" y="21269"/>
                    <a:pt x="19872" y="21211"/>
                    <a:pt x="19785" y="21083"/>
                  </a:cubicBezTo>
                  <a:cubicBezTo>
                    <a:pt x="19765" y="21053"/>
                    <a:pt x="19748" y="21021"/>
                    <a:pt x="19731" y="20986"/>
                  </a:cubicBezTo>
                  <a:cubicBezTo>
                    <a:pt x="19703" y="20928"/>
                    <a:pt x="19673" y="20871"/>
                    <a:pt x="19624" y="20826"/>
                  </a:cubicBezTo>
                  <a:cubicBezTo>
                    <a:pt x="19527" y="20738"/>
                    <a:pt x="19395" y="20736"/>
                    <a:pt x="19264" y="20733"/>
                  </a:cubicBezTo>
                  <a:cubicBezTo>
                    <a:pt x="19133" y="20729"/>
                    <a:pt x="19011" y="20727"/>
                    <a:pt x="18932" y="20643"/>
                  </a:cubicBezTo>
                  <a:cubicBezTo>
                    <a:pt x="18902" y="20611"/>
                    <a:pt x="18883" y="20566"/>
                    <a:pt x="18861" y="20523"/>
                  </a:cubicBezTo>
                  <a:cubicBezTo>
                    <a:pt x="18829" y="20455"/>
                    <a:pt x="18795" y="20384"/>
                    <a:pt x="18722" y="20350"/>
                  </a:cubicBezTo>
                  <a:cubicBezTo>
                    <a:pt x="18692" y="20337"/>
                    <a:pt x="18660" y="20331"/>
                    <a:pt x="18621" y="20331"/>
                  </a:cubicBezTo>
                  <a:cubicBezTo>
                    <a:pt x="18598" y="20331"/>
                    <a:pt x="18576" y="20333"/>
                    <a:pt x="18553" y="20335"/>
                  </a:cubicBezTo>
                  <a:cubicBezTo>
                    <a:pt x="18532" y="20336"/>
                    <a:pt x="18510" y="20338"/>
                    <a:pt x="18489" y="20338"/>
                  </a:cubicBezTo>
                  <a:cubicBezTo>
                    <a:pt x="18476" y="20338"/>
                    <a:pt x="18462" y="20337"/>
                    <a:pt x="18450" y="20335"/>
                  </a:cubicBezTo>
                  <a:cubicBezTo>
                    <a:pt x="18278" y="20309"/>
                    <a:pt x="18253" y="20129"/>
                    <a:pt x="18225" y="19921"/>
                  </a:cubicBezTo>
                  <a:cubicBezTo>
                    <a:pt x="18201" y="19752"/>
                    <a:pt x="18178" y="19579"/>
                    <a:pt x="18071" y="19463"/>
                  </a:cubicBezTo>
                  <a:cubicBezTo>
                    <a:pt x="18006" y="19394"/>
                    <a:pt x="17918" y="19356"/>
                    <a:pt x="17833" y="19319"/>
                  </a:cubicBezTo>
                  <a:cubicBezTo>
                    <a:pt x="17801" y="19307"/>
                    <a:pt x="17766" y="19292"/>
                    <a:pt x="17736" y="19274"/>
                  </a:cubicBezTo>
                  <a:cubicBezTo>
                    <a:pt x="17389" y="19099"/>
                    <a:pt x="17231" y="18636"/>
                    <a:pt x="17394" y="18285"/>
                  </a:cubicBezTo>
                  <a:lnTo>
                    <a:pt x="17456" y="18147"/>
                  </a:lnTo>
                  <a:lnTo>
                    <a:pt x="16586" y="19013"/>
                  </a:lnTo>
                  <a:cubicBezTo>
                    <a:pt x="16389" y="18792"/>
                    <a:pt x="16552" y="18430"/>
                    <a:pt x="16714" y="18233"/>
                  </a:cubicBezTo>
                  <a:cubicBezTo>
                    <a:pt x="16751" y="18188"/>
                    <a:pt x="16791" y="18145"/>
                    <a:pt x="16832" y="18100"/>
                  </a:cubicBezTo>
                  <a:cubicBezTo>
                    <a:pt x="17004" y="17905"/>
                    <a:pt x="17184" y="17704"/>
                    <a:pt x="17196" y="17445"/>
                  </a:cubicBezTo>
                  <a:cubicBezTo>
                    <a:pt x="17201" y="17378"/>
                    <a:pt x="17192" y="17286"/>
                    <a:pt x="17132" y="17220"/>
                  </a:cubicBezTo>
                  <a:cubicBezTo>
                    <a:pt x="17089" y="17173"/>
                    <a:pt x="17031" y="17147"/>
                    <a:pt x="16965" y="17147"/>
                  </a:cubicBezTo>
                  <a:cubicBezTo>
                    <a:pt x="16834" y="17147"/>
                    <a:pt x="16693" y="17241"/>
                    <a:pt x="16609" y="17335"/>
                  </a:cubicBezTo>
                  <a:cubicBezTo>
                    <a:pt x="16485" y="17475"/>
                    <a:pt x="16389" y="17635"/>
                    <a:pt x="16294" y="17792"/>
                  </a:cubicBezTo>
                  <a:cubicBezTo>
                    <a:pt x="16224" y="17905"/>
                    <a:pt x="16153" y="18023"/>
                    <a:pt x="16072" y="18130"/>
                  </a:cubicBezTo>
                  <a:cubicBezTo>
                    <a:pt x="15973" y="18263"/>
                    <a:pt x="15703" y="18572"/>
                    <a:pt x="15350" y="18572"/>
                  </a:cubicBezTo>
                  <a:lnTo>
                    <a:pt x="15313" y="18572"/>
                  </a:lnTo>
                  <a:cubicBezTo>
                    <a:pt x="15101" y="18036"/>
                    <a:pt x="14844" y="17515"/>
                    <a:pt x="14546" y="17025"/>
                  </a:cubicBezTo>
                  <a:cubicBezTo>
                    <a:pt x="14469" y="16898"/>
                    <a:pt x="14385" y="16768"/>
                    <a:pt x="14272" y="16661"/>
                  </a:cubicBezTo>
                  <a:cubicBezTo>
                    <a:pt x="14101" y="16500"/>
                    <a:pt x="13873" y="16410"/>
                    <a:pt x="13672" y="16329"/>
                  </a:cubicBezTo>
                  <a:cubicBezTo>
                    <a:pt x="13094" y="16099"/>
                    <a:pt x="12571" y="15909"/>
                    <a:pt x="12037" y="15909"/>
                  </a:cubicBezTo>
                  <a:cubicBezTo>
                    <a:pt x="11911" y="15909"/>
                    <a:pt x="11787" y="15919"/>
                    <a:pt x="11669" y="15943"/>
                  </a:cubicBezTo>
                  <a:cubicBezTo>
                    <a:pt x="11362" y="15999"/>
                    <a:pt x="11069" y="16134"/>
                    <a:pt x="10788" y="16264"/>
                  </a:cubicBezTo>
                  <a:cubicBezTo>
                    <a:pt x="10410" y="16435"/>
                    <a:pt x="10052" y="16599"/>
                    <a:pt x="9665" y="16599"/>
                  </a:cubicBezTo>
                  <a:cubicBezTo>
                    <a:pt x="9635" y="16599"/>
                    <a:pt x="9605" y="16598"/>
                    <a:pt x="9576" y="16596"/>
                  </a:cubicBezTo>
                  <a:cubicBezTo>
                    <a:pt x="9357" y="16581"/>
                    <a:pt x="9143" y="16508"/>
                    <a:pt x="8937" y="16438"/>
                  </a:cubicBezTo>
                  <a:cubicBezTo>
                    <a:pt x="8734" y="16369"/>
                    <a:pt x="8524" y="16296"/>
                    <a:pt x="8305" y="16279"/>
                  </a:cubicBezTo>
                  <a:cubicBezTo>
                    <a:pt x="8264" y="16276"/>
                    <a:pt x="8223" y="16274"/>
                    <a:pt x="8181" y="16274"/>
                  </a:cubicBezTo>
                  <a:cubicBezTo>
                    <a:pt x="7996" y="16274"/>
                    <a:pt x="7795" y="16308"/>
                    <a:pt x="7568" y="16380"/>
                  </a:cubicBezTo>
                  <a:cubicBezTo>
                    <a:pt x="7088" y="16530"/>
                    <a:pt x="6649" y="16791"/>
                    <a:pt x="6223" y="17046"/>
                  </a:cubicBezTo>
                  <a:cubicBezTo>
                    <a:pt x="6158" y="17083"/>
                    <a:pt x="6096" y="17121"/>
                    <a:pt x="6032" y="17160"/>
                  </a:cubicBezTo>
                  <a:cubicBezTo>
                    <a:pt x="4650" y="17972"/>
                    <a:pt x="3238" y="18490"/>
                    <a:pt x="2034" y="18891"/>
                  </a:cubicBezTo>
                  <a:cubicBezTo>
                    <a:pt x="2021" y="18546"/>
                    <a:pt x="1781" y="18227"/>
                    <a:pt x="1453" y="18122"/>
                  </a:cubicBezTo>
                  <a:cubicBezTo>
                    <a:pt x="1340" y="18085"/>
                    <a:pt x="1291" y="18045"/>
                    <a:pt x="1297" y="17997"/>
                  </a:cubicBezTo>
                  <a:cubicBezTo>
                    <a:pt x="1306" y="17950"/>
                    <a:pt x="1370" y="17931"/>
                    <a:pt x="1426" y="17912"/>
                  </a:cubicBezTo>
                  <a:lnTo>
                    <a:pt x="1438" y="17908"/>
                  </a:lnTo>
                  <a:cubicBezTo>
                    <a:pt x="1670" y="17830"/>
                    <a:pt x="1852" y="17588"/>
                    <a:pt x="1897" y="17293"/>
                  </a:cubicBezTo>
                  <a:cubicBezTo>
                    <a:pt x="1935" y="17048"/>
                    <a:pt x="1890" y="16796"/>
                    <a:pt x="1843" y="16568"/>
                  </a:cubicBezTo>
                  <a:lnTo>
                    <a:pt x="1843" y="16568"/>
                  </a:lnTo>
                  <a:cubicBezTo>
                    <a:pt x="1856" y="16573"/>
                    <a:pt x="1873" y="16577"/>
                    <a:pt x="1888" y="16577"/>
                  </a:cubicBezTo>
                  <a:cubicBezTo>
                    <a:pt x="1995" y="16577"/>
                    <a:pt x="2100" y="16476"/>
                    <a:pt x="2111" y="16367"/>
                  </a:cubicBezTo>
                  <a:cubicBezTo>
                    <a:pt x="2124" y="16221"/>
                    <a:pt x="2023" y="16095"/>
                    <a:pt x="1935" y="16003"/>
                  </a:cubicBezTo>
                  <a:lnTo>
                    <a:pt x="1912" y="15977"/>
                  </a:lnTo>
                  <a:cubicBezTo>
                    <a:pt x="1831" y="15891"/>
                    <a:pt x="1745" y="15804"/>
                    <a:pt x="1723" y="15692"/>
                  </a:cubicBezTo>
                  <a:cubicBezTo>
                    <a:pt x="1715" y="15654"/>
                    <a:pt x="1713" y="15611"/>
                    <a:pt x="1713" y="15568"/>
                  </a:cubicBezTo>
                  <a:cubicBezTo>
                    <a:pt x="1711" y="15484"/>
                    <a:pt x="1708" y="15397"/>
                    <a:pt x="1651" y="15330"/>
                  </a:cubicBezTo>
                  <a:cubicBezTo>
                    <a:pt x="1606" y="15279"/>
                    <a:pt x="1543" y="15259"/>
                    <a:pt x="1483" y="15238"/>
                  </a:cubicBezTo>
                  <a:cubicBezTo>
                    <a:pt x="1460" y="15232"/>
                    <a:pt x="1436" y="15223"/>
                    <a:pt x="1415" y="15214"/>
                  </a:cubicBezTo>
                  <a:cubicBezTo>
                    <a:pt x="1134" y="15090"/>
                    <a:pt x="1104" y="14700"/>
                    <a:pt x="1173" y="14377"/>
                  </a:cubicBezTo>
                  <a:lnTo>
                    <a:pt x="1190" y="14295"/>
                  </a:lnTo>
                  <a:cubicBezTo>
                    <a:pt x="1252" y="13995"/>
                    <a:pt x="1325" y="13657"/>
                    <a:pt x="1143" y="13404"/>
                  </a:cubicBezTo>
                  <a:cubicBezTo>
                    <a:pt x="1098" y="13344"/>
                    <a:pt x="1044" y="13295"/>
                    <a:pt x="991" y="13245"/>
                  </a:cubicBezTo>
                  <a:cubicBezTo>
                    <a:pt x="963" y="13222"/>
                    <a:pt x="937" y="13198"/>
                    <a:pt x="911" y="13175"/>
                  </a:cubicBezTo>
                  <a:cubicBezTo>
                    <a:pt x="697" y="12961"/>
                    <a:pt x="590" y="12656"/>
                    <a:pt x="496" y="12388"/>
                  </a:cubicBezTo>
                  <a:cubicBezTo>
                    <a:pt x="455" y="12271"/>
                    <a:pt x="408" y="12136"/>
                    <a:pt x="431" y="12005"/>
                  </a:cubicBezTo>
                  <a:cubicBezTo>
                    <a:pt x="449" y="11901"/>
                    <a:pt x="541" y="11789"/>
                    <a:pt x="654" y="11789"/>
                  </a:cubicBezTo>
                  <a:cubicBezTo>
                    <a:pt x="662" y="11789"/>
                    <a:pt x="671" y="11789"/>
                    <a:pt x="680" y="11791"/>
                  </a:cubicBezTo>
                  <a:cubicBezTo>
                    <a:pt x="706" y="11795"/>
                    <a:pt x="731" y="11804"/>
                    <a:pt x="757" y="11816"/>
                  </a:cubicBezTo>
                  <a:cubicBezTo>
                    <a:pt x="789" y="11829"/>
                    <a:pt x="824" y="11842"/>
                    <a:pt x="862" y="11846"/>
                  </a:cubicBezTo>
                  <a:cubicBezTo>
                    <a:pt x="867" y="11847"/>
                    <a:pt x="873" y="11847"/>
                    <a:pt x="878" y="11847"/>
                  </a:cubicBezTo>
                  <a:cubicBezTo>
                    <a:pt x="1003" y="11847"/>
                    <a:pt x="1099" y="11726"/>
                    <a:pt x="1117" y="11609"/>
                  </a:cubicBezTo>
                  <a:cubicBezTo>
                    <a:pt x="1162" y="11317"/>
                    <a:pt x="875" y="11092"/>
                    <a:pt x="749" y="11011"/>
                  </a:cubicBezTo>
                  <a:cubicBezTo>
                    <a:pt x="712" y="10985"/>
                    <a:pt x="676" y="10962"/>
                    <a:pt x="637" y="10938"/>
                  </a:cubicBezTo>
                  <a:cubicBezTo>
                    <a:pt x="474" y="10837"/>
                    <a:pt x="305" y="10732"/>
                    <a:pt x="219" y="10567"/>
                  </a:cubicBezTo>
                  <a:cubicBezTo>
                    <a:pt x="18" y="10173"/>
                    <a:pt x="380" y="9723"/>
                    <a:pt x="721" y="9415"/>
                  </a:cubicBezTo>
                  <a:cubicBezTo>
                    <a:pt x="1055" y="9113"/>
                    <a:pt x="1402" y="8798"/>
                    <a:pt x="1775" y="8526"/>
                  </a:cubicBezTo>
                  <a:cubicBezTo>
                    <a:pt x="2270" y="8164"/>
                    <a:pt x="2820" y="7868"/>
                    <a:pt x="3352" y="7581"/>
                  </a:cubicBezTo>
                  <a:lnTo>
                    <a:pt x="3799" y="7341"/>
                  </a:lnTo>
                  <a:cubicBezTo>
                    <a:pt x="4134" y="7161"/>
                    <a:pt x="4479" y="6977"/>
                    <a:pt x="4856" y="6893"/>
                  </a:cubicBezTo>
                  <a:lnTo>
                    <a:pt x="4881" y="6887"/>
                  </a:lnTo>
                  <a:cubicBezTo>
                    <a:pt x="5072" y="6846"/>
                    <a:pt x="5312" y="6792"/>
                    <a:pt x="5381" y="6595"/>
                  </a:cubicBezTo>
                  <a:cubicBezTo>
                    <a:pt x="5393" y="6561"/>
                    <a:pt x="5398" y="6522"/>
                    <a:pt x="5404" y="6486"/>
                  </a:cubicBezTo>
                  <a:cubicBezTo>
                    <a:pt x="5408" y="6452"/>
                    <a:pt x="5413" y="6420"/>
                    <a:pt x="5423" y="6387"/>
                  </a:cubicBezTo>
                  <a:cubicBezTo>
                    <a:pt x="5460" y="6285"/>
                    <a:pt x="5561" y="6218"/>
                    <a:pt x="5659" y="6154"/>
                  </a:cubicBezTo>
                  <a:lnTo>
                    <a:pt x="5681" y="6139"/>
                  </a:lnTo>
                  <a:cubicBezTo>
                    <a:pt x="6021" y="5914"/>
                    <a:pt x="6306" y="5610"/>
                    <a:pt x="6508" y="5254"/>
                  </a:cubicBezTo>
                  <a:lnTo>
                    <a:pt x="6514" y="5243"/>
                  </a:lnTo>
                  <a:lnTo>
                    <a:pt x="6510" y="5233"/>
                  </a:lnTo>
                  <a:cubicBezTo>
                    <a:pt x="6456" y="5068"/>
                    <a:pt x="6396" y="4879"/>
                    <a:pt x="6407" y="4693"/>
                  </a:cubicBezTo>
                  <a:cubicBezTo>
                    <a:pt x="6420" y="4493"/>
                    <a:pt x="6523" y="4324"/>
                    <a:pt x="6673" y="4262"/>
                  </a:cubicBezTo>
                  <a:cubicBezTo>
                    <a:pt x="6705" y="4247"/>
                    <a:pt x="6743" y="4241"/>
                    <a:pt x="6782" y="4241"/>
                  </a:cubicBezTo>
                  <a:cubicBezTo>
                    <a:pt x="6910" y="4241"/>
                    <a:pt x="7054" y="4320"/>
                    <a:pt x="7069" y="4455"/>
                  </a:cubicBezTo>
                  <a:cubicBezTo>
                    <a:pt x="7073" y="4476"/>
                    <a:pt x="7073" y="4498"/>
                    <a:pt x="7071" y="4521"/>
                  </a:cubicBezTo>
                  <a:cubicBezTo>
                    <a:pt x="7071" y="4549"/>
                    <a:pt x="7071" y="4577"/>
                    <a:pt x="7075" y="4605"/>
                  </a:cubicBezTo>
                  <a:cubicBezTo>
                    <a:pt x="7097" y="4729"/>
                    <a:pt x="7219" y="4785"/>
                    <a:pt x="7326" y="4785"/>
                  </a:cubicBezTo>
                  <a:cubicBezTo>
                    <a:pt x="7448" y="4785"/>
                    <a:pt x="7542" y="4721"/>
                    <a:pt x="7564" y="4622"/>
                  </a:cubicBezTo>
                  <a:cubicBezTo>
                    <a:pt x="7598" y="4485"/>
                    <a:pt x="7510" y="4359"/>
                    <a:pt x="7435" y="4247"/>
                  </a:cubicBezTo>
                  <a:cubicBezTo>
                    <a:pt x="7422" y="4228"/>
                    <a:pt x="7410" y="4211"/>
                    <a:pt x="7397" y="4191"/>
                  </a:cubicBezTo>
                  <a:cubicBezTo>
                    <a:pt x="7350" y="4119"/>
                    <a:pt x="7311" y="4005"/>
                    <a:pt x="7332" y="3915"/>
                  </a:cubicBezTo>
                  <a:cubicBezTo>
                    <a:pt x="7341" y="3883"/>
                    <a:pt x="7356" y="3857"/>
                    <a:pt x="7380" y="3838"/>
                  </a:cubicBezTo>
                  <a:cubicBezTo>
                    <a:pt x="7444" y="3932"/>
                    <a:pt x="7519" y="4033"/>
                    <a:pt x="7628" y="4093"/>
                  </a:cubicBezTo>
                  <a:cubicBezTo>
                    <a:pt x="7679" y="4121"/>
                    <a:pt x="7739" y="4136"/>
                    <a:pt x="7797" y="4136"/>
                  </a:cubicBezTo>
                  <a:cubicBezTo>
                    <a:pt x="7883" y="4136"/>
                    <a:pt x="7958" y="4104"/>
                    <a:pt x="8003" y="4044"/>
                  </a:cubicBezTo>
                  <a:cubicBezTo>
                    <a:pt x="8108" y="3911"/>
                    <a:pt x="8033" y="3748"/>
                    <a:pt x="7962" y="3589"/>
                  </a:cubicBezTo>
                  <a:cubicBezTo>
                    <a:pt x="7896" y="3444"/>
                    <a:pt x="7834" y="3309"/>
                    <a:pt x="7900" y="3199"/>
                  </a:cubicBezTo>
                  <a:lnTo>
                    <a:pt x="7911" y="3199"/>
                  </a:lnTo>
                  <a:cubicBezTo>
                    <a:pt x="8052" y="3199"/>
                    <a:pt x="8194" y="3124"/>
                    <a:pt x="8288" y="2996"/>
                  </a:cubicBezTo>
                  <a:cubicBezTo>
                    <a:pt x="8372" y="2884"/>
                    <a:pt x="8406" y="2752"/>
                    <a:pt x="8384" y="2630"/>
                  </a:cubicBezTo>
                  <a:lnTo>
                    <a:pt x="8384" y="2630"/>
                  </a:lnTo>
                  <a:cubicBezTo>
                    <a:pt x="8438" y="2640"/>
                    <a:pt x="8494" y="2647"/>
                    <a:pt x="8549" y="2647"/>
                  </a:cubicBezTo>
                  <a:cubicBezTo>
                    <a:pt x="8731" y="2647"/>
                    <a:pt x="8907" y="2585"/>
                    <a:pt x="9044" y="2475"/>
                  </a:cubicBezTo>
                  <a:cubicBezTo>
                    <a:pt x="9192" y="2360"/>
                    <a:pt x="9477" y="2162"/>
                    <a:pt x="9738" y="2162"/>
                  </a:cubicBezTo>
                  <a:cubicBezTo>
                    <a:pt x="9828" y="2162"/>
                    <a:pt x="9910" y="2188"/>
                    <a:pt x="9976" y="2235"/>
                  </a:cubicBezTo>
                  <a:cubicBezTo>
                    <a:pt x="9991" y="2460"/>
                    <a:pt x="10197" y="2653"/>
                    <a:pt x="10426" y="2653"/>
                  </a:cubicBezTo>
                  <a:cubicBezTo>
                    <a:pt x="10422" y="2831"/>
                    <a:pt x="10482" y="3009"/>
                    <a:pt x="10595" y="3144"/>
                  </a:cubicBezTo>
                  <a:lnTo>
                    <a:pt x="10602" y="3150"/>
                  </a:lnTo>
                  <a:lnTo>
                    <a:pt x="10608" y="3152"/>
                  </a:lnTo>
                  <a:cubicBezTo>
                    <a:pt x="10630" y="3161"/>
                    <a:pt x="10653" y="3163"/>
                    <a:pt x="10677" y="3163"/>
                  </a:cubicBezTo>
                  <a:cubicBezTo>
                    <a:pt x="10810" y="3163"/>
                    <a:pt x="10934" y="3054"/>
                    <a:pt x="10960" y="2921"/>
                  </a:cubicBezTo>
                  <a:lnTo>
                    <a:pt x="11817" y="3193"/>
                  </a:lnTo>
                  <a:lnTo>
                    <a:pt x="11817" y="3193"/>
                  </a:lnTo>
                  <a:lnTo>
                    <a:pt x="11686" y="3097"/>
                  </a:lnTo>
                  <a:cubicBezTo>
                    <a:pt x="11371" y="2865"/>
                    <a:pt x="11545" y="2349"/>
                    <a:pt x="11675" y="2064"/>
                  </a:cubicBezTo>
                  <a:cubicBezTo>
                    <a:pt x="11817" y="1755"/>
                    <a:pt x="11977" y="1406"/>
                    <a:pt x="12237" y="1156"/>
                  </a:cubicBezTo>
                  <a:cubicBezTo>
                    <a:pt x="12498" y="903"/>
                    <a:pt x="12862" y="757"/>
                    <a:pt x="13231" y="757"/>
                  </a:cubicBezTo>
                  <a:cubicBezTo>
                    <a:pt x="13297" y="757"/>
                    <a:pt x="13361" y="761"/>
                    <a:pt x="13426" y="770"/>
                  </a:cubicBezTo>
                  <a:lnTo>
                    <a:pt x="13449" y="774"/>
                  </a:lnTo>
                  <a:lnTo>
                    <a:pt x="13456" y="751"/>
                  </a:lnTo>
                  <a:cubicBezTo>
                    <a:pt x="13516" y="517"/>
                    <a:pt x="13454" y="254"/>
                    <a:pt x="13297" y="71"/>
                  </a:cubicBezTo>
                  <a:cubicBezTo>
                    <a:pt x="13331" y="61"/>
                    <a:pt x="13366" y="54"/>
                    <a:pt x="13400" y="54"/>
                  </a:cubicBezTo>
                  <a:close/>
                  <a:moveTo>
                    <a:pt x="13400" y="1"/>
                  </a:moveTo>
                  <a:cubicBezTo>
                    <a:pt x="13344" y="1"/>
                    <a:pt x="13291" y="14"/>
                    <a:pt x="13239" y="35"/>
                  </a:cubicBezTo>
                  <a:lnTo>
                    <a:pt x="13205" y="50"/>
                  </a:lnTo>
                  <a:lnTo>
                    <a:pt x="13231" y="78"/>
                  </a:lnTo>
                  <a:cubicBezTo>
                    <a:pt x="13389" y="243"/>
                    <a:pt x="13458" y="491"/>
                    <a:pt x="13409" y="714"/>
                  </a:cubicBezTo>
                  <a:cubicBezTo>
                    <a:pt x="13351" y="708"/>
                    <a:pt x="13291" y="703"/>
                    <a:pt x="13231" y="703"/>
                  </a:cubicBezTo>
                  <a:cubicBezTo>
                    <a:pt x="12847" y="703"/>
                    <a:pt x="12470" y="853"/>
                    <a:pt x="12198" y="1117"/>
                  </a:cubicBezTo>
                  <a:cubicBezTo>
                    <a:pt x="11932" y="1374"/>
                    <a:pt x="11770" y="1728"/>
                    <a:pt x="11626" y="2040"/>
                  </a:cubicBezTo>
                  <a:cubicBezTo>
                    <a:pt x="11502" y="2312"/>
                    <a:pt x="11343" y="2782"/>
                    <a:pt x="11568" y="3058"/>
                  </a:cubicBezTo>
                  <a:lnTo>
                    <a:pt x="10913" y="2850"/>
                  </a:lnTo>
                  <a:lnTo>
                    <a:pt x="10910" y="2882"/>
                  </a:lnTo>
                  <a:cubicBezTo>
                    <a:pt x="10902" y="3002"/>
                    <a:pt x="10793" y="3109"/>
                    <a:pt x="10677" y="3109"/>
                  </a:cubicBezTo>
                  <a:cubicBezTo>
                    <a:pt x="10662" y="3109"/>
                    <a:pt x="10647" y="3107"/>
                    <a:pt x="10632" y="3105"/>
                  </a:cubicBezTo>
                  <a:cubicBezTo>
                    <a:pt x="10525" y="2972"/>
                    <a:pt x="10469" y="2799"/>
                    <a:pt x="10482" y="2627"/>
                  </a:cubicBezTo>
                  <a:lnTo>
                    <a:pt x="10484" y="2595"/>
                  </a:lnTo>
                  <a:lnTo>
                    <a:pt x="10452" y="2600"/>
                  </a:lnTo>
                  <a:cubicBezTo>
                    <a:pt x="10443" y="2600"/>
                    <a:pt x="10434" y="2601"/>
                    <a:pt x="10425" y="2601"/>
                  </a:cubicBezTo>
                  <a:cubicBezTo>
                    <a:pt x="10227" y="2601"/>
                    <a:pt x="10036" y="2419"/>
                    <a:pt x="10028" y="2220"/>
                  </a:cubicBezTo>
                  <a:lnTo>
                    <a:pt x="10028" y="2207"/>
                  </a:lnTo>
                  <a:lnTo>
                    <a:pt x="10019" y="2201"/>
                  </a:lnTo>
                  <a:cubicBezTo>
                    <a:pt x="9940" y="2141"/>
                    <a:pt x="9846" y="2109"/>
                    <a:pt x="9738" y="2109"/>
                  </a:cubicBezTo>
                  <a:cubicBezTo>
                    <a:pt x="9460" y="2109"/>
                    <a:pt x="9164" y="2312"/>
                    <a:pt x="9012" y="2435"/>
                  </a:cubicBezTo>
                  <a:cubicBezTo>
                    <a:pt x="8884" y="2535"/>
                    <a:pt x="8719" y="2593"/>
                    <a:pt x="8549" y="2593"/>
                  </a:cubicBezTo>
                  <a:cubicBezTo>
                    <a:pt x="8483" y="2593"/>
                    <a:pt x="8419" y="2585"/>
                    <a:pt x="8357" y="2565"/>
                  </a:cubicBezTo>
                  <a:lnTo>
                    <a:pt x="8309" y="2552"/>
                  </a:lnTo>
                  <a:lnTo>
                    <a:pt x="8324" y="2600"/>
                  </a:lnTo>
                  <a:cubicBezTo>
                    <a:pt x="8359" y="2717"/>
                    <a:pt x="8329" y="2852"/>
                    <a:pt x="8245" y="2964"/>
                  </a:cubicBezTo>
                  <a:cubicBezTo>
                    <a:pt x="8158" y="3080"/>
                    <a:pt x="8026" y="3146"/>
                    <a:pt x="7899" y="3146"/>
                  </a:cubicBezTo>
                  <a:cubicBezTo>
                    <a:pt x="7895" y="3146"/>
                    <a:pt x="7891" y="3146"/>
                    <a:pt x="7887" y="3146"/>
                  </a:cubicBezTo>
                  <a:lnTo>
                    <a:pt x="7872" y="3144"/>
                  </a:lnTo>
                  <a:lnTo>
                    <a:pt x="7864" y="3157"/>
                  </a:lnTo>
                  <a:cubicBezTo>
                    <a:pt x="7767" y="3292"/>
                    <a:pt x="7842" y="3454"/>
                    <a:pt x="7913" y="3611"/>
                  </a:cubicBezTo>
                  <a:cubicBezTo>
                    <a:pt x="7982" y="3761"/>
                    <a:pt x="8046" y="3904"/>
                    <a:pt x="7962" y="4011"/>
                  </a:cubicBezTo>
                  <a:cubicBezTo>
                    <a:pt x="7926" y="4056"/>
                    <a:pt x="7866" y="4082"/>
                    <a:pt x="7797" y="4082"/>
                  </a:cubicBezTo>
                  <a:cubicBezTo>
                    <a:pt x="7748" y="4082"/>
                    <a:pt x="7697" y="4069"/>
                    <a:pt x="7654" y="4046"/>
                  </a:cubicBezTo>
                  <a:cubicBezTo>
                    <a:pt x="7549" y="3988"/>
                    <a:pt x="7474" y="3881"/>
                    <a:pt x="7407" y="3786"/>
                  </a:cubicBezTo>
                  <a:lnTo>
                    <a:pt x="7395" y="3767"/>
                  </a:lnTo>
                  <a:lnTo>
                    <a:pt x="7373" y="3778"/>
                  </a:lnTo>
                  <a:cubicBezTo>
                    <a:pt x="7326" y="3804"/>
                    <a:pt x="7294" y="3846"/>
                    <a:pt x="7281" y="3902"/>
                  </a:cubicBezTo>
                  <a:cubicBezTo>
                    <a:pt x="7253" y="4014"/>
                    <a:pt x="7302" y="4144"/>
                    <a:pt x="7352" y="4221"/>
                  </a:cubicBezTo>
                  <a:cubicBezTo>
                    <a:pt x="7365" y="4239"/>
                    <a:pt x="7377" y="4258"/>
                    <a:pt x="7390" y="4277"/>
                  </a:cubicBezTo>
                  <a:cubicBezTo>
                    <a:pt x="7463" y="4384"/>
                    <a:pt x="7540" y="4496"/>
                    <a:pt x="7512" y="4609"/>
                  </a:cubicBezTo>
                  <a:cubicBezTo>
                    <a:pt x="7491" y="4699"/>
                    <a:pt x="7399" y="4731"/>
                    <a:pt x="7326" y="4731"/>
                  </a:cubicBezTo>
                  <a:cubicBezTo>
                    <a:pt x="7240" y="4731"/>
                    <a:pt x="7144" y="4688"/>
                    <a:pt x="7129" y="4596"/>
                  </a:cubicBezTo>
                  <a:cubicBezTo>
                    <a:pt x="7125" y="4573"/>
                    <a:pt x="7125" y="4547"/>
                    <a:pt x="7125" y="4521"/>
                  </a:cubicBezTo>
                  <a:cubicBezTo>
                    <a:pt x="7125" y="4498"/>
                    <a:pt x="7127" y="4474"/>
                    <a:pt x="7122" y="4448"/>
                  </a:cubicBezTo>
                  <a:cubicBezTo>
                    <a:pt x="7103" y="4284"/>
                    <a:pt x="6934" y="4187"/>
                    <a:pt x="6782" y="4187"/>
                  </a:cubicBezTo>
                  <a:cubicBezTo>
                    <a:pt x="6735" y="4187"/>
                    <a:pt x="6692" y="4196"/>
                    <a:pt x="6651" y="4213"/>
                  </a:cubicBezTo>
                  <a:cubicBezTo>
                    <a:pt x="6484" y="4284"/>
                    <a:pt x="6366" y="4470"/>
                    <a:pt x="6353" y="4691"/>
                  </a:cubicBezTo>
                  <a:cubicBezTo>
                    <a:pt x="6343" y="4881"/>
                    <a:pt x="6400" y="5070"/>
                    <a:pt x="6456" y="5239"/>
                  </a:cubicBezTo>
                  <a:cubicBezTo>
                    <a:pt x="6259" y="5582"/>
                    <a:pt x="5983" y="5878"/>
                    <a:pt x="5653" y="6094"/>
                  </a:cubicBezTo>
                  <a:lnTo>
                    <a:pt x="5631" y="6109"/>
                  </a:lnTo>
                  <a:cubicBezTo>
                    <a:pt x="5531" y="6175"/>
                    <a:pt x="5415" y="6250"/>
                    <a:pt x="5372" y="6370"/>
                  </a:cubicBezTo>
                  <a:cubicBezTo>
                    <a:pt x="5359" y="6407"/>
                    <a:pt x="5355" y="6443"/>
                    <a:pt x="5351" y="6480"/>
                  </a:cubicBezTo>
                  <a:cubicBezTo>
                    <a:pt x="5346" y="6514"/>
                    <a:pt x="5340" y="6548"/>
                    <a:pt x="5329" y="6578"/>
                  </a:cubicBezTo>
                  <a:cubicBezTo>
                    <a:pt x="5271" y="6747"/>
                    <a:pt x="5057" y="6792"/>
                    <a:pt x="4869" y="6835"/>
                  </a:cubicBezTo>
                  <a:lnTo>
                    <a:pt x="4843" y="6839"/>
                  </a:lnTo>
                  <a:cubicBezTo>
                    <a:pt x="4461" y="6925"/>
                    <a:pt x="4112" y="7112"/>
                    <a:pt x="3776" y="7294"/>
                  </a:cubicBezTo>
                  <a:lnTo>
                    <a:pt x="3326" y="7534"/>
                  </a:lnTo>
                  <a:cubicBezTo>
                    <a:pt x="2792" y="7821"/>
                    <a:pt x="2240" y="8119"/>
                    <a:pt x="1743" y="8483"/>
                  </a:cubicBezTo>
                  <a:cubicBezTo>
                    <a:pt x="1368" y="8757"/>
                    <a:pt x="1021" y="9072"/>
                    <a:pt x="684" y="9376"/>
                  </a:cubicBezTo>
                  <a:cubicBezTo>
                    <a:pt x="177" y="9837"/>
                    <a:pt x="1" y="10257"/>
                    <a:pt x="172" y="10591"/>
                  </a:cubicBezTo>
                  <a:cubicBezTo>
                    <a:pt x="264" y="10771"/>
                    <a:pt x="440" y="10878"/>
                    <a:pt x="609" y="10985"/>
                  </a:cubicBezTo>
                  <a:cubicBezTo>
                    <a:pt x="646" y="11009"/>
                    <a:pt x="682" y="11030"/>
                    <a:pt x="719" y="11056"/>
                  </a:cubicBezTo>
                  <a:cubicBezTo>
                    <a:pt x="836" y="11133"/>
                    <a:pt x="1104" y="11339"/>
                    <a:pt x="1063" y="11600"/>
                  </a:cubicBezTo>
                  <a:cubicBezTo>
                    <a:pt x="1049" y="11693"/>
                    <a:pt x="977" y="11793"/>
                    <a:pt x="878" y="11793"/>
                  </a:cubicBezTo>
                  <a:cubicBezTo>
                    <a:pt x="874" y="11793"/>
                    <a:pt x="870" y="11793"/>
                    <a:pt x="866" y="11793"/>
                  </a:cubicBezTo>
                  <a:cubicBezTo>
                    <a:pt x="836" y="11791"/>
                    <a:pt x="809" y="11778"/>
                    <a:pt x="776" y="11765"/>
                  </a:cubicBezTo>
                  <a:cubicBezTo>
                    <a:pt x="749" y="11754"/>
                    <a:pt x="721" y="11744"/>
                    <a:pt x="689" y="11737"/>
                  </a:cubicBezTo>
                  <a:cubicBezTo>
                    <a:pt x="676" y="11735"/>
                    <a:pt x="663" y="11734"/>
                    <a:pt x="651" y="11734"/>
                  </a:cubicBezTo>
                  <a:cubicBezTo>
                    <a:pt x="512" y="11734"/>
                    <a:pt x="402" y="11871"/>
                    <a:pt x="378" y="11996"/>
                  </a:cubicBezTo>
                  <a:cubicBezTo>
                    <a:pt x="352" y="12140"/>
                    <a:pt x="404" y="12288"/>
                    <a:pt x="446" y="12406"/>
                  </a:cubicBezTo>
                  <a:cubicBezTo>
                    <a:pt x="543" y="12680"/>
                    <a:pt x="652" y="12991"/>
                    <a:pt x="875" y="13211"/>
                  </a:cubicBezTo>
                  <a:cubicBezTo>
                    <a:pt x="901" y="13237"/>
                    <a:pt x="926" y="13263"/>
                    <a:pt x="954" y="13286"/>
                  </a:cubicBezTo>
                  <a:cubicBezTo>
                    <a:pt x="1008" y="13335"/>
                    <a:pt x="1059" y="13380"/>
                    <a:pt x="1100" y="13436"/>
                  </a:cubicBezTo>
                  <a:cubicBezTo>
                    <a:pt x="1267" y="13670"/>
                    <a:pt x="1201" y="13982"/>
                    <a:pt x="1136" y="14285"/>
                  </a:cubicBezTo>
                  <a:lnTo>
                    <a:pt x="1119" y="14366"/>
                  </a:lnTo>
                  <a:cubicBezTo>
                    <a:pt x="1048" y="14711"/>
                    <a:pt x="1083" y="15127"/>
                    <a:pt x="1393" y="15264"/>
                  </a:cubicBezTo>
                  <a:cubicBezTo>
                    <a:pt x="1417" y="15272"/>
                    <a:pt x="1443" y="15281"/>
                    <a:pt x="1466" y="15289"/>
                  </a:cubicBezTo>
                  <a:cubicBezTo>
                    <a:pt x="1522" y="15309"/>
                    <a:pt x="1576" y="15326"/>
                    <a:pt x="1610" y="15364"/>
                  </a:cubicBezTo>
                  <a:cubicBezTo>
                    <a:pt x="1655" y="15418"/>
                    <a:pt x="1657" y="15491"/>
                    <a:pt x="1659" y="15570"/>
                  </a:cubicBezTo>
                  <a:cubicBezTo>
                    <a:pt x="1659" y="15615"/>
                    <a:pt x="1661" y="15660"/>
                    <a:pt x="1670" y="15705"/>
                  </a:cubicBezTo>
                  <a:cubicBezTo>
                    <a:pt x="1696" y="15829"/>
                    <a:pt x="1786" y="15924"/>
                    <a:pt x="1873" y="16014"/>
                  </a:cubicBezTo>
                  <a:lnTo>
                    <a:pt x="1897" y="16039"/>
                  </a:lnTo>
                  <a:cubicBezTo>
                    <a:pt x="1976" y="16125"/>
                    <a:pt x="2068" y="16239"/>
                    <a:pt x="2058" y="16363"/>
                  </a:cubicBezTo>
                  <a:cubicBezTo>
                    <a:pt x="2051" y="16444"/>
                    <a:pt x="1968" y="16523"/>
                    <a:pt x="1888" y="16523"/>
                  </a:cubicBezTo>
                  <a:cubicBezTo>
                    <a:pt x="1863" y="16523"/>
                    <a:pt x="1841" y="16515"/>
                    <a:pt x="1822" y="16498"/>
                  </a:cubicBezTo>
                  <a:lnTo>
                    <a:pt x="1760" y="16440"/>
                  </a:lnTo>
                  <a:lnTo>
                    <a:pt x="1779" y="16521"/>
                  </a:lnTo>
                  <a:cubicBezTo>
                    <a:pt x="1828" y="16759"/>
                    <a:pt x="1884" y="17029"/>
                    <a:pt x="1846" y="17284"/>
                  </a:cubicBezTo>
                  <a:cubicBezTo>
                    <a:pt x="1803" y="17560"/>
                    <a:pt x="1636" y="17785"/>
                    <a:pt x="1421" y="17856"/>
                  </a:cubicBezTo>
                  <a:lnTo>
                    <a:pt x="1408" y="17860"/>
                  </a:lnTo>
                  <a:cubicBezTo>
                    <a:pt x="1342" y="17884"/>
                    <a:pt x="1258" y="17910"/>
                    <a:pt x="1246" y="17989"/>
                  </a:cubicBezTo>
                  <a:cubicBezTo>
                    <a:pt x="1226" y="18105"/>
                    <a:pt x="1378" y="18154"/>
                    <a:pt x="1436" y="18171"/>
                  </a:cubicBezTo>
                  <a:cubicBezTo>
                    <a:pt x="1749" y="18274"/>
                    <a:pt x="1985" y="18597"/>
                    <a:pt x="1983" y="18927"/>
                  </a:cubicBezTo>
                  <a:lnTo>
                    <a:pt x="1980" y="18964"/>
                  </a:lnTo>
                  <a:lnTo>
                    <a:pt x="2017" y="18953"/>
                  </a:lnTo>
                  <a:cubicBezTo>
                    <a:pt x="3232" y="18550"/>
                    <a:pt x="4661" y="18027"/>
                    <a:pt x="6058" y="17205"/>
                  </a:cubicBezTo>
                  <a:cubicBezTo>
                    <a:pt x="6122" y="17168"/>
                    <a:pt x="6186" y="17130"/>
                    <a:pt x="6250" y="17091"/>
                  </a:cubicBezTo>
                  <a:cubicBezTo>
                    <a:pt x="6673" y="16841"/>
                    <a:pt x="7112" y="16579"/>
                    <a:pt x="7585" y="16429"/>
                  </a:cubicBezTo>
                  <a:cubicBezTo>
                    <a:pt x="7808" y="16360"/>
                    <a:pt x="8005" y="16326"/>
                    <a:pt x="8188" y="16326"/>
                  </a:cubicBezTo>
                  <a:cubicBezTo>
                    <a:pt x="8226" y="16326"/>
                    <a:pt x="8264" y="16328"/>
                    <a:pt x="8301" y="16331"/>
                  </a:cubicBezTo>
                  <a:cubicBezTo>
                    <a:pt x="8513" y="16350"/>
                    <a:pt x="8719" y="16421"/>
                    <a:pt x="8920" y="16489"/>
                  </a:cubicBezTo>
                  <a:cubicBezTo>
                    <a:pt x="9130" y="16560"/>
                    <a:pt x="9346" y="16633"/>
                    <a:pt x="9571" y="16650"/>
                  </a:cubicBezTo>
                  <a:cubicBezTo>
                    <a:pt x="9603" y="16652"/>
                    <a:pt x="9634" y="16653"/>
                    <a:pt x="9665" y="16653"/>
                  </a:cubicBezTo>
                  <a:cubicBezTo>
                    <a:pt x="10067" y="16653"/>
                    <a:pt x="10444" y="16480"/>
                    <a:pt x="10810" y="16311"/>
                  </a:cubicBezTo>
                  <a:cubicBezTo>
                    <a:pt x="11088" y="16183"/>
                    <a:pt x="11377" y="16050"/>
                    <a:pt x="11677" y="15994"/>
                  </a:cubicBezTo>
                  <a:cubicBezTo>
                    <a:pt x="11793" y="15973"/>
                    <a:pt x="11913" y="15962"/>
                    <a:pt x="12037" y="15962"/>
                  </a:cubicBezTo>
                  <a:cubicBezTo>
                    <a:pt x="12562" y="15962"/>
                    <a:pt x="13079" y="16151"/>
                    <a:pt x="13651" y="16378"/>
                  </a:cubicBezTo>
                  <a:cubicBezTo>
                    <a:pt x="13858" y="16461"/>
                    <a:pt x="14073" y="16547"/>
                    <a:pt x="14236" y="16701"/>
                  </a:cubicBezTo>
                  <a:cubicBezTo>
                    <a:pt x="14345" y="16802"/>
                    <a:pt x="14426" y="16931"/>
                    <a:pt x="14499" y="17053"/>
                  </a:cubicBezTo>
                  <a:cubicBezTo>
                    <a:pt x="14799" y="17545"/>
                    <a:pt x="15058" y="18068"/>
                    <a:pt x="15268" y="18606"/>
                  </a:cubicBezTo>
                  <a:lnTo>
                    <a:pt x="15275" y="18621"/>
                  </a:lnTo>
                  <a:lnTo>
                    <a:pt x="15292" y="18623"/>
                  </a:lnTo>
                  <a:cubicBezTo>
                    <a:pt x="15311" y="18625"/>
                    <a:pt x="15330" y="18625"/>
                    <a:pt x="15350" y="18625"/>
                  </a:cubicBezTo>
                  <a:cubicBezTo>
                    <a:pt x="15615" y="18625"/>
                    <a:pt x="15894" y="18458"/>
                    <a:pt x="16114" y="18162"/>
                  </a:cubicBezTo>
                  <a:cubicBezTo>
                    <a:pt x="16198" y="18053"/>
                    <a:pt x="16269" y="17935"/>
                    <a:pt x="16339" y="17820"/>
                  </a:cubicBezTo>
                  <a:cubicBezTo>
                    <a:pt x="16432" y="17665"/>
                    <a:pt x="16528" y="17507"/>
                    <a:pt x="16650" y="17370"/>
                  </a:cubicBezTo>
                  <a:cubicBezTo>
                    <a:pt x="16725" y="17286"/>
                    <a:pt x="16851" y="17200"/>
                    <a:pt x="16965" y="17200"/>
                  </a:cubicBezTo>
                  <a:cubicBezTo>
                    <a:pt x="17016" y="17200"/>
                    <a:pt x="17059" y="17220"/>
                    <a:pt x="17094" y="17256"/>
                  </a:cubicBezTo>
                  <a:cubicBezTo>
                    <a:pt x="17141" y="17310"/>
                    <a:pt x="17147" y="17387"/>
                    <a:pt x="17145" y="17443"/>
                  </a:cubicBezTo>
                  <a:cubicBezTo>
                    <a:pt x="17132" y="17683"/>
                    <a:pt x="16959" y="17878"/>
                    <a:pt x="16791" y="18064"/>
                  </a:cubicBezTo>
                  <a:cubicBezTo>
                    <a:pt x="16751" y="18109"/>
                    <a:pt x="16710" y="18154"/>
                    <a:pt x="16674" y="18199"/>
                  </a:cubicBezTo>
                  <a:cubicBezTo>
                    <a:pt x="16451" y="18469"/>
                    <a:pt x="16342" y="18852"/>
                    <a:pt x="16567" y="19069"/>
                  </a:cubicBezTo>
                  <a:lnTo>
                    <a:pt x="16586" y="19088"/>
                  </a:lnTo>
                  <a:lnTo>
                    <a:pt x="17304" y="18377"/>
                  </a:lnTo>
                  <a:lnTo>
                    <a:pt x="17304" y="18377"/>
                  </a:lnTo>
                  <a:cubicBezTo>
                    <a:pt x="17205" y="18732"/>
                    <a:pt x="17379" y="19152"/>
                    <a:pt x="17711" y="19324"/>
                  </a:cubicBezTo>
                  <a:cubicBezTo>
                    <a:pt x="17745" y="19339"/>
                    <a:pt x="17777" y="19354"/>
                    <a:pt x="17811" y="19369"/>
                  </a:cubicBezTo>
                  <a:cubicBezTo>
                    <a:pt x="17895" y="19405"/>
                    <a:pt x="17974" y="19437"/>
                    <a:pt x="18032" y="19499"/>
                  </a:cubicBezTo>
                  <a:cubicBezTo>
                    <a:pt x="18126" y="19604"/>
                    <a:pt x="18150" y="19769"/>
                    <a:pt x="18171" y="19928"/>
                  </a:cubicBezTo>
                  <a:cubicBezTo>
                    <a:pt x="18201" y="20138"/>
                    <a:pt x="18231" y="20354"/>
                    <a:pt x="18441" y="20388"/>
                  </a:cubicBezTo>
                  <a:cubicBezTo>
                    <a:pt x="18456" y="20391"/>
                    <a:pt x="18471" y="20392"/>
                    <a:pt x="18487" y="20392"/>
                  </a:cubicBezTo>
                  <a:cubicBezTo>
                    <a:pt x="18510" y="20392"/>
                    <a:pt x="18533" y="20390"/>
                    <a:pt x="18557" y="20388"/>
                  </a:cubicBezTo>
                  <a:cubicBezTo>
                    <a:pt x="18578" y="20387"/>
                    <a:pt x="18599" y="20385"/>
                    <a:pt x="18618" y="20385"/>
                  </a:cubicBezTo>
                  <a:cubicBezTo>
                    <a:pt x="18649" y="20385"/>
                    <a:pt x="18677" y="20389"/>
                    <a:pt x="18698" y="20399"/>
                  </a:cubicBezTo>
                  <a:cubicBezTo>
                    <a:pt x="18754" y="20425"/>
                    <a:pt x="18782" y="20485"/>
                    <a:pt x="18812" y="20547"/>
                  </a:cubicBezTo>
                  <a:cubicBezTo>
                    <a:pt x="18835" y="20594"/>
                    <a:pt x="18859" y="20641"/>
                    <a:pt x="18893" y="20680"/>
                  </a:cubicBezTo>
                  <a:cubicBezTo>
                    <a:pt x="18988" y="20781"/>
                    <a:pt x="19127" y="20783"/>
                    <a:pt x="19264" y="20787"/>
                  </a:cubicBezTo>
                  <a:cubicBezTo>
                    <a:pt x="19388" y="20789"/>
                    <a:pt x="19508" y="20791"/>
                    <a:pt x="19590" y="20864"/>
                  </a:cubicBezTo>
                  <a:cubicBezTo>
                    <a:pt x="19630" y="20903"/>
                    <a:pt x="19656" y="20954"/>
                    <a:pt x="19684" y="21010"/>
                  </a:cubicBezTo>
                  <a:cubicBezTo>
                    <a:pt x="19701" y="21044"/>
                    <a:pt x="19718" y="21081"/>
                    <a:pt x="19742" y="21113"/>
                  </a:cubicBezTo>
                  <a:cubicBezTo>
                    <a:pt x="19838" y="21256"/>
                    <a:pt x="20005" y="21318"/>
                    <a:pt x="20166" y="21380"/>
                  </a:cubicBezTo>
                  <a:cubicBezTo>
                    <a:pt x="20324" y="21443"/>
                    <a:pt x="20474" y="21498"/>
                    <a:pt x="20564" y="21627"/>
                  </a:cubicBezTo>
                  <a:cubicBezTo>
                    <a:pt x="20609" y="21693"/>
                    <a:pt x="20635" y="21775"/>
                    <a:pt x="20663" y="21854"/>
                  </a:cubicBezTo>
                  <a:cubicBezTo>
                    <a:pt x="20706" y="21987"/>
                    <a:pt x="20749" y="22122"/>
                    <a:pt x="20877" y="22186"/>
                  </a:cubicBezTo>
                  <a:cubicBezTo>
                    <a:pt x="20916" y="22207"/>
                    <a:pt x="20959" y="22216"/>
                    <a:pt x="21001" y="22216"/>
                  </a:cubicBezTo>
                  <a:cubicBezTo>
                    <a:pt x="21188" y="22216"/>
                    <a:pt x="21366" y="22030"/>
                    <a:pt x="21469" y="21856"/>
                  </a:cubicBezTo>
                  <a:cubicBezTo>
                    <a:pt x="21578" y="21674"/>
                    <a:pt x="21728" y="21464"/>
                    <a:pt x="21914" y="21464"/>
                  </a:cubicBezTo>
                  <a:cubicBezTo>
                    <a:pt x="21931" y="21464"/>
                    <a:pt x="21948" y="21466"/>
                    <a:pt x="21966" y="21468"/>
                  </a:cubicBezTo>
                  <a:cubicBezTo>
                    <a:pt x="22094" y="21554"/>
                    <a:pt x="22208" y="21678"/>
                    <a:pt x="22315" y="21798"/>
                  </a:cubicBezTo>
                  <a:cubicBezTo>
                    <a:pt x="22503" y="22006"/>
                    <a:pt x="22696" y="22220"/>
                    <a:pt x="22966" y="22220"/>
                  </a:cubicBezTo>
                  <a:cubicBezTo>
                    <a:pt x="22977" y="22220"/>
                    <a:pt x="22988" y="22218"/>
                    <a:pt x="22998" y="22218"/>
                  </a:cubicBezTo>
                  <a:cubicBezTo>
                    <a:pt x="23234" y="22205"/>
                    <a:pt x="23407" y="22032"/>
                    <a:pt x="23577" y="21867"/>
                  </a:cubicBezTo>
                  <a:cubicBezTo>
                    <a:pt x="23607" y="21839"/>
                    <a:pt x="23635" y="21809"/>
                    <a:pt x="23665" y="21781"/>
                  </a:cubicBezTo>
                  <a:cubicBezTo>
                    <a:pt x="24070" y="21398"/>
                    <a:pt x="24622" y="21178"/>
                    <a:pt x="25185" y="21178"/>
                  </a:cubicBezTo>
                  <a:cubicBezTo>
                    <a:pt x="25211" y="21178"/>
                    <a:pt x="25237" y="21178"/>
                    <a:pt x="25263" y="21179"/>
                  </a:cubicBezTo>
                  <a:lnTo>
                    <a:pt x="25291" y="21179"/>
                  </a:lnTo>
                  <a:lnTo>
                    <a:pt x="25291" y="21153"/>
                  </a:lnTo>
                  <a:cubicBezTo>
                    <a:pt x="25295" y="20581"/>
                    <a:pt x="25385" y="20018"/>
                    <a:pt x="25561" y="19476"/>
                  </a:cubicBezTo>
                  <a:cubicBezTo>
                    <a:pt x="25668" y="19144"/>
                    <a:pt x="25809" y="18816"/>
                    <a:pt x="25946" y="18495"/>
                  </a:cubicBezTo>
                  <a:lnTo>
                    <a:pt x="26193" y="17920"/>
                  </a:lnTo>
                  <a:cubicBezTo>
                    <a:pt x="26236" y="17822"/>
                    <a:pt x="26313" y="17730"/>
                    <a:pt x="26386" y="17644"/>
                  </a:cubicBezTo>
                  <a:cubicBezTo>
                    <a:pt x="26473" y="17539"/>
                    <a:pt x="26566" y="17430"/>
                    <a:pt x="26604" y="17299"/>
                  </a:cubicBezTo>
                  <a:cubicBezTo>
                    <a:pt x="26673" y="17078"/>
                    <a:pt x="26898" y="16913"/>
                    <a:pt x="27129" y="16913"/>
                  </a:cubicBezTo>
                  <a:lnTo>
                    <a:pt x="27176" y="16913"/>
                  </a:lnTo>
                  <a:lnTo>
                    <a:pt x="27500" y="14010"/>
                  </a:lnTo>
                  <a:cubicBezTo>
                    <a:pt x="27594" y="13147"/>
                    <a:pt x="27703" y="12170"/>
                    <a:pt x="27348" y="11302"/>
                  </a:cubicBezTo>
                  <a:cubicBezTo>
                    <a:pt x="27206" y="10957"/>
                    <a:pt x="26998" y="10662"/>
                    <a:pt x="26748" y="10445"/>
                  </a:cubicBezTo>
                  <a:cubicBezTo>
                    <a:pt x="26589" y="10308"/>
                    <a:pt x="26371" y="10120"/>
                    <a:pt x="26452" y="9927"/>
                  </a:cubicBezTo>
                  <a:lnTo>
                    <a:pt x="26463" y="9903"/>
                  </a:lnTo>
                  <a:lnTo>
                    <a:pt x="25925" y="9676"/>
                  </a:lnTo>
                  <a:cubicBezTo>
                    <a:pt x="25974" y="9503"/>
                    <a:pt x="26030" y="9290"/>
                    <a:pt x="25981" y="9091"/>
                  </a:cubicBezTo>
                  <a:cubicBezTo>
                    <a:pt x="25938" y="8916"/>
                    <a:pt x="25775" y="8736"/>
                    <a:pt x="25580" y="8736"/>
                  </a:cubicBezTo>
                  <a:cubicBezTo>
                    <a:pt x="25559" y="8736"/>
                    <a:pt x="25535" y="8738"/>
                    <a:pt x="25514" y="8742"/>
                  </a:cubicBezTo>
                  <a:cubicBezTo>
                    <a:pt x="25488" y="8748"/>
                    <a:pt x="25460" y="8757"/>
                    <a:pt x="25436" y="8766"/>
                  </a:cubicBezTo>
                  <a:cubicBezTo>
                    <a:pt x="25406" y="8776"/>
                    <a:pt x="25379" y="8787"/>
                    <a:pt x="25349" y="8791"/>
                  </a:cubicBezTo>
                  <a:cubicBezTo>
                    <a:pt x="25338" y="8793"/>
                    <a:pt x="25327" y="8793"/>
                    <a:pt x="25314" y="8793"/>
                  </a:cubicBezTo>
                  <a:cubicBezTo>
                    <a:pt x="25096" y="8793"/>
                    <a:pt x="24995" y="8466"/>
                    <a:pt x="24957" y="8271"/>
                  </a:cubicBezTo>
                  <a:cubicBezTo>
                    <a:pt x="24800" y="7514"/>
                    <a:pt x="24322" y="6604"/>
                    <a:pt x="23446" y="6312"/>
                  </a:cubicBezTo>
                  <a:cubicBezTo>
                    <a:pt x="23422" y="6304"/>
                    <a:pt x="23397" y="6297"/>
                    <a:pt x="23373" y="6289"/>
                  </a:cubicBezTo>
                  <a:cubicBezTo>
                    <a:pt x="23285" y="6261"/>
                    <a:pt x="23193" y="6233"/>
                    <a:pt x="23118" y="6182"/>
                  </a:cubicBezTo>
                  <a:cubicBezTo>
                    <a:pt x="23045" y="6132"/>
                    <a:pt x="22990" y="6062"/>
                    <a:pt x="22951" y="6008"/>
                  </a:cubicBezTo>
                  <a:cubicBezTo>
                    <a:pt x="22724" y="5695"/>
                    <a:pt x="22610" y="5314"/>
                    <a:pt x="22630" y="4931"/>
                  </a:cubicBezTo>
                  <a:cubicBezTo>
                    <a:pt x="22632" y="4905"/>
                    <a:pt x="22634" y="4879"/>
                    <a:pt x="22636" y="4856"/>
                  </a:cubicBezTo>
                  <a:cubicBezTo>
                    <a:pt x="22643" y="4746"/>
                    <a:pt x="22651" y="4637"/>
                    <a:pt x="22617" y="4530"/>
                  </a:cubicBezTo>
                  <a:cubicBezTo>
                    <a:pt x="22578" y="4406"/>
                    <a:pt x="22486" y="4309"/>
                    <a:pt x="22398" y="4217"/>
                  </a:cubicBezTo>
                  <a:cubicBezTo>
                    <a:pt x="22326" y="4140"/>
                    <a:pt x="22251" y="4063"/>
                    <a:pt x="22206" y="3969"/>
                  </a:cubicBezTo>
                  <a:cubicBezTo>
                    <a:pt x="22139" y="3821"/>
                    <a:pt x="22150" y="3643"/>
                    <a:pt x="22161" y="3472"/>
                  </a:cubicBezTo>
                  <a:cubicBezTo>
                    <a:pt x="22173" y="3253"/>
                    <a:pt x="22186" y="3028"/>
                    <a:pt x="22036" y="2867"/>
                  </a:cubicBezTo>
                  <a:cubicBezTo>
                    <a:pt x="21899" y="2722"/>
                    <a:pt x="21681" y="2696"/>
                    <a:pt x="21471" y="2670"/>
                  </a:cubicBezTo>
                  <a:cubicBezTo>
                    <a:pt x="21237" y="2645"/>
                    <a:pt x="21016" y="2619"/>
                    <a:pt x="20937" y="2428"/>
                  </a:cubicBezTo>
                  <a:cubicBezTo>
                    <a:pt x="20897" y="2334"/>
                    <a:pt x="20909" y="2229"/>
                    <a:pt x="20922" y="2120"/>
                  </a:cubicBezTo>
                  <a:cubicBezTo>
                    <a:pt x="20929" y="2064"/>
                    <a:pt x="20935" y="2006"/>
                    <a:pt x="20935" y="1948"/>
                  </a:cubicBezTo>
                  <a:cubicBezTo>
                    <a:pt x="20933" y="1526"/>
                    <a:pt x="20571" y="1198"/>
                    <a:pt x="19834" y="952"/>
                  </a:cubicBezTo>
                  <a:lnTo>
                    <a:pt x="19774" y="933"/>
                  </a:lnTo>
                  <a:lnTo>
                    <a:pt x="19774" y="933"/>
                  </a:lnTo>
                  <a:lnTo>
                    <a:pt x="19800" y="988"/>
                  </a:lnTo>
                  <a:cubicBezTo>
                    <a:pt x="19883" y="1166"/>
                    <a:pt x="19855" y="1372"/>
                    <a:pt x="19812" y="1599"/>
                  </a:cubicBezTo>
                  <a:lnTo>
                    <a:pt x="19339" y="4181"/>
                  </a:lnTo>
                  <a:cubicBezTo>
                    <a:pt x="19317" y="4296"/>
                    <a:pt x="19296" y="4416"/>
                    <a:pt x="19234" y="4513"/>
                  </a:cubicBezTo>
                  <a:cubicBezTo>
                    <a:pt x="19202" y="4564"/>
                    <a:pt x="19159" y="4616"/>
                    <a:pt x="19116" y="4667"/>
                  </a:cubicBezTo>
                  <a:cubicBezTo>
                    <a:pt x="19007" y="4798"/>
                    <a:pt x="18885" y="4946"/>
                    <a:pt x="18949" y="5083"/>
                  </a:cubicBezTo>
                  <a:lnTo>
                    <a:pt x="18244" y="5033"/>
                  </a:lnTo>
                  <a:lnTo>
                    <a:pt x="18233" y="4772"/>
                  </a:lnTo>
                  <a:lnTo>
                    <a:pt x="18225" y="4763"/>
                  </a:lnTo>
                  <a:cubicBezTo>
                    <a:pt x="17854" y="4440"/>
                    <a:pt x="17413" y="4183"/>
                    <a:pt x="16948" y="4022"/>
                  </a:cubicBezTo>
                  <a:cubicBezTo>
                    <a:pt x="16963" y="3941"/>
                    <a:pt x="16950" y="3861"/>
                    <a:pt x="16905" y="3789"/>
                  </a:cubicBezTo>
                  <a:cubicBezTo>
                    <a:pt x="16766" y="3564"/>
                    <a:pt x="16397" y="3465"/>
                    <a:pt x="16288" y="3442"/>
                  </a:cubicBezTo>
                  <a:cubicBezTo>
                    <a:pt x="16074" y="3394"/>
                    <a:pt x="15819" y="3270"/>
                    <a:pt x="15729" y="3101"/>
                  </a:cubicBezTo>
                  <a:cubicBezTo>
                    <a:pt x="15690" y="3030"/>
                    <a:pt x="15686" y="2957"/>
                    <a:pt x="15714" y="2882"/>
                  </a:cubicBezTo>
                  <a:lnTo>
                    <a:pt x="15725" y="2857"/>
                  </a:lnTo>
                  <a:lnTo>
                    <a:pt x="15373" y="2737"/>
                  </a:lnTo>
                  <a:cubicBezTo>
                    <a:pt x="15377" y="2672"/>
                    <a:pt x="15405" y="2608"/>
                    <a:pt x="15457" y="2557"/>
                  </a:cubicBezTo>
                  <a:cubicBezTo>
                    <a:pt x="15522" y="2492"/>
                    <a:pt x="15612" y="2454"/>
                    <a:pt x="15696" y="2454"/>
                  </a:cubicBezTo>
                  <a:cubicBezTo>
                    <a:pt x="15734" y="2454"/>
                    <a:pt x="15771" y="2462"/>
                    <a:pt x="15804" y="2477"/>
                  </a:cubicBezTo>
                  <a:lnTo>
                    <a:pt x="15821" y="2486"/>
                  </a:lnTo>
                  <a:lnTo>
                    <a:pt x="15834" y="2473"/>
                  </a:lnTo>
                  <a:cubicBezTo>
                    <a:pt x="15945" y="2366"/>
                    <a:pt x="15845" y="2246"/>
                    <a:pt x="15750" y="2130"/>
                  </a:cubicBezTo>
                  <a:cubicBezTo>
                    <a:pt x="15686" y="2057"/>
                    <a:pt x="15622" y="1980"/>
                    <a:pt x="15605" y="1901"/>
                  </a:cubicBezTo>
                  <a:cubicBezTo>
                    <a:pt x="15570" y="1753"/>
                    <a:pt x="15725" y="1616"/>
                    <a:pt x="15887" y="1571"/>
                  </a:cubicBezTo>
                  <a:cubicBezTo>
                    <a:pt x="15943" y="1556"/>
                    <a:pt x="16003" y="1545"/>
                    <a:pt x="16063" y="1537"/>
                  </a:cubicBezTo>
                  <a:cubicBezTo>
                    <a:pt x="16177" y="1518"/>
                    <a:pt x="16292" y="1498"/>
                    <a:pt x="16395" y="1438"/>
                  </a:cubicBezTo>
                  <a:lnTo>
                    <a:pt x="16408" y="1430"/>
                  </a:lnTo>
                  <a:lnTo>
                    <a:pt x="16380" y="785"/>
                  </a:lnTo>
                  <a:lnTo>
                    <a:pt x="16346" y="785"/>
                  </a:lnTo>
                  <a:cubicBezTo>
                    <a:pt x="16168" y="785"/>
                    <a:pt x="15994" y="890"/>
                    <a:pt x="15907" y="1044"/>
                  </a:cubicBezTo>
                  <a:cubicBezTo>
                    <a:pt x="15862" y="969"/>
                    <a:pt x="15842" y="879"/>
                    <a:pt x="15853" y="791"/>
                  </a:cubicBezTo>
                  <a:lnTo>
                    <a:pt x="15860" y="738"/>
                  </a:lnTo>
                  <a:lnTo>
                    <a:pt x="15251" y="1074"/>
                  </a:lnTo>
                  <a:cubicBezTo>
                    <a:pt x="15050" y="729"/>
                    <a:pt x="14640" y="500"/>
                    <a:pt x="14227" y="500"/>
                  </a:cubicBezTo>
                  <a:cubicBezTo>
                    <a:pt x="14135" y="500"/>
                    <a:pt x="14045" y="511"/>
                    <a:pt x="13959" y="532"/>
                  </a:cubicBezTo>
                  <a:cubicBezTo>
                    <a:pt x="13918" y="251"/>
                    <a:pt x="13659" y="1"/>
                    <a:pt x="134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297"/>
            <p:cNvSpPr/>
            <p:nvPr/>
          </p:nvSpPr>
          <p:spPr>
            <a:xfrm>
              <a:off x="6979209" y="4317040"/>
              <a:ext cx="26994" cy="19578"/>
            </a:xfrm>
            <a:custGeom>
              <a:rect b="b" l="l" r="r" t="t"/>
              <a:pathLst>
                <a:path extrusionOk="0" h="689" w="950">
                  <a:moveTo>
                    <a:pt x="416" y="0"/>
                  </a:moveTo>
                  <a:cubicBezTo>
                    <a:pt x="197" y="0"/>
                    <a:pt x="0" y="206"/>
                    <a:pt x="9" y="424"/>
                  </a:cubicBezTo>
                  <a:cubicBezTo>
                    <a:pt x="13" y="472"/>
                    <a:pt x="24" y="521"/>
                    <a:pt x="49" y="559"/>
                  </a:cubicBezTo>
                  <a:cubicBezTo>
                    <a:pt x="119" y="671"/>
                    <a:pt x="270" y="688"/>
                    <a:pt x="404" y="688"/>
                  </a:cubicBezTo>
                  <a:cubicBezTo>
                    <a:pt x="414" y="688"/>
                    <a:pt x="423" y="688"/>
                    <a:pt x="433" y="688"/>
                  </a:cubicBezTo>
                  <a:cubicBezTo>
                    <a:pt x="549" y="686"/>
                    <a:pt x="671" y="682"/>
                    <a:pt x="771" y="626"/>
                  </a:cubicBezTo>
                  <a:cubicBezTo>
                    <a:pt x="874" y="572"/>
                    <a:pt x="949" y="448"/>
                    <a:pt x="908" y="339"/>
                  </a:cubicBezTo>
                  <a:cubicBezTo>
                    <a:pt x="898" y="309"/>
                    <a:pt x="878" y="283"/>
                    <a:pt x="859" y="257"/>
                  </a:cubicBezTo>
                  <a:cubicBezTo>
                    <a:pt x="750" y="118"/>
                    <a:pt x="594" y="2"/>
                    <a:pt x="4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297"/>
            <p:cNvSpPr/>
            <p:nvPr/>
          </p:nvSpPr>
          <p:spPr>
            <a:xfrm>
              <a:off x="6978584" y="4316301"/>
              <a:ext cx="28472" cy="21027"/>
            </a:xfrm>
            <a:custGeom>
              <a:rect b="b" l="l" r="r" t="t"/>
              <a:pathLst>
                <a:path extrusionOk="0" h="740" w="1002">
                  <a:moveTo>
                    <a:pt x="438" y="54"/>
                  </a:moveTo>
                  <a:cubicBezTo>
                    <a:pt x="583" y="54"/>
                    <a:pt x="738" y="144"/>
                    <a:pt x="860" y="301"/>
                  </a:cubicBezTo>
                  <a:cubicBezTo>
                    <a:pt x="877" y="322"/>
                    <a:pt x="894" y="348"/>
                    <a:pt x="905" y="373"/>
                  </a:cubicBezTo>
                  <a:cubicBezTo>
                    <a:pt x="941" y="472"/>
                    <a:pt x="868" y="581"/>
                    <a:pt x="780" y="628"/>
                  </a:cubicBezTo>
                  <a:cubicBezTo>
                    <a:pt x="682" y="682"/>
                    <a:pt x="562" y="684"/>
                    <a:pt x="455" y="686"/>
                  </a:cubicBezTo>
                  <a:lnTo>
                    <a:pt x="421" y="686"/>
                  </a:lnTo>
                  <a:cubicBezTo>
                    <a:pt x="303" y="686"/>
                    <a:pt x="159" y="673"/>
                    <a:pt x="93" y="573"/>
                  </a:cubicBezTo>
                  <a:cubicBezTo>
                    <a:pt x="71" y="540"/>
                    <a:pt x="61" y="498"/>
                    <a:pt x="58" y="448"/>
                  </a:cubicBezTo>
                  <a:cubicBezTo>
                    <a:pt x="54" y="352"/>
                    <a:pt x="93" y="253"/>
                    <a:pt x="168" y="176"/>
                  </a:cubicBezTo>
                  <a:cubicBezTo>
                    <a:pt x="241" y="97"/>
                    <a:pt x="339" y="54"/>
                    <a:pt x="438" y="54"/>
                  </a:cubicBezTo>
                  <a:close/>
                  <a:moveTo>
                    <a:pt x="436" y="1"/>
                  </a:moveTo>
                  <a:cubicBezTo>
                    <a:pt x="324" y="1"/>
                    <a:pt x="213" y="50"/>
                    <a:pt x="129" y="138"/>
                  </a:cubicBezTo>
                  <a:cubicBezTo>
                    <a:pt x="46" y="226"/>
                    <a:pt x="1" y="341"/>
                    <a:pt x="5" y="450"/>
                  </a:cubicBezTo>
                  <a:cubicBezTo>
                    <a:pt x="7" y="510"/>
                    <a:pt x="22" y="560"/>
                    <a:pt x="48" y="600"/>
                  </a:cubicBezTo>
                  <a:cubicBezTo>
                    <a:pt x="127" y="725"/>
                    <a:pt x="290" y="740"/>
                    <a:pt x="421" y="740"/>
                  </a:cubicBezTo>
                  <a:lnTo>
                    <a:pt x="455" y="740"/>
                  </a:lnTo>
                  <a:cubicBezTo>
                    <a:pt x="568" y="738"/>
                    <a:pt x="697" y="735"/>
                    <a:pt x="806" y="675"/>
                  </a:cubicBezTo>
                  <a:cubicBezTo>
                    <a:pt x="915" y="618"/>
                    <a:pt x="1001" y="480"/>
                    <a:pt x="954" y="356"/>
                  </a:cubicBezTo>
                  <a:cubicBezTo>
                    <a:pt x="943" y="322"/>
                    <a:pt x="922" y="292"/>
                    <a:pt x="900" y="266"/>
                  </a:cubicBezTo>
                  <a:cubicBezTo>
                    <a:pt x="770" y="99"/>
                    <a:pt x="601" y="1"/>
                    <a:pt x="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297"/>
            <p:cNvSpPr/>
            <p:nvPr/>
          </p:nvSpPr>
          <p:spPr>
            <a:xfrm>
              <a:off x="7143070" y="4440722"/>
              <a:ext cx="73936" cy="70895"/>
            </a:xfrm>
            <a:custGeom>
              <a:rect b="b" l="l" r="r" t="t"/>
              <a:pathLst>
                <a:path extrusionOk="0" h="2495" w="2602">
                  <a:moveTo>
                    <a:pt x="2052" y="1"/>
                  </a:moveTo>
                  <a:cubicBezTo>
                    <a:pt x="1904" y="1"/>
                    <a:pt x="1750" y="100"/>
                    <a:pt x="1631" y="200"/>
                  </a:cubicBezTo>
                  <a:cubicBezTo>
                    <a:pt x="1497" y="313"/>
                    <a:pt x="1339" y="438"/>
                    <a:pt x="1174" y="438"/>
                  </a:cubicBezTo>
                  <a:cubicBezTo>
                    <a:pt x="1144" y="438"/>
                    <a:pt x="1115" y="434"/>
                    <a:pt x="1085" y="425"/>
                  </a:cubicBezTo>
                  <a:cubicBezTo>
                    <a:pt x="913" y="374"/>
                    <a:pt x="819" y="183"/>
                    <a:pt x="656" y="108"/>
                  </a:cubicBezTo>
                  <a:cubicBezTo>
                    <a:pt x="592" y="79"/>
                    <a:pt x="522" y="70"/>
                    <a:pt x="451" y="70"/>
                  </a:cubicBezTo>
                  <a:cubicBezTo>
                    <a:pt x="412" y="70"/>
                    <a:pt x="373" y="73"/>
                    <a:pt x="335" y="76"/>
                  </a:cubicBezTo>
                  <a:cubicBezTo>
                    <a:pt x="189" y="86"/>
                    <a:pt x="1" y="153"/>
                    <a:pt x="5" y="301"/>
                  </a:cubicBezTo>
                  <a:cubicBezTo>
                    <a:pt x="7" y="416"/>
                    <a:pt x="129" y="485"/>
                    <a:pt x="226" y="549"/>
                  </a:cubicBezTo>
                  <a:cubicBezTo>
                    <a:pt x="500" y="731"/>
                    <a:pt x="667" y="1036"/>
                    <a:pt x="810" y="1333"/>
                  </a:cubicBezTo>
                  <a:cubicBezTo>
                    <a:pt x="935" y="1595"/>
                    <a:pt x="1048" y="1869"/>
                    <a:pt x="1083" y="2156"/>
                  </a:cubicBezTo>
                  <a:cubicBezTo>
                    <a:pt x="1098" y="2278"/>
                    <a:pt x="1113" y="2428"/>
                    <a:pt x="1226" y="2477"/>
                  </a:cubicBezTo>
                  <a:cubicBezTo>
                    <a:pt x="1253" y="2490"/>
                    <a:pt x="1282" y="2495"/>
                    <a:pt x="1312" y="2495"/>
                  </a:cubicBezTo>
                  <a:cubicBezTo>
                    <a:pt x="1341" y="2495"/>
                    <a:pt x="1372" y="2490"/>
                    <a:pt x="1402" y="2486"/>
                  </a:cubicBezTo>
                  <a:lnTo>
                    <a:pt x="2113" y="2385"/>
                  </a:lnTo>
                  <a:cubicBezTo>
                    <a:pt x="2132" y="2216"/>
                    <a:pt x="2150" y="2047"/>
                    <a:pt x="2169" y="1875"/>
                  </a:cubicBezTo>
                  <a:cubicBezTo>
                    <a:pt x="2173" y="1835"/>
                    <a:pt x="2177" y="1792"/>
                    <a:pt x="2201" y="1758"/>
                  </a:cubicBezTo>
                  <a:cubicBezTo>
                    <a:pt x="2229" y="1715"/>
                    <a:pt x="2276" y="1693"/>
                    <a:pt x="2317" y="1665"/>
                  </a:cubicBezTo>
                  <a:cubicBezTo>
                    <a:pt x="2512" y="1541"/>
                    <a:pt x="2602" y="1276"/>
                    <a:pt x="2524" y="1057"/>
                  </a:cubicBezTo>
                  <a:cubicBezTo>
                    <a:pt x="2499" y="982"/>
                    <a:pt x="2456" y="913"/>
                    <a:pt x="2430" y="841"/>
                  </a:cubicBezTo>
                  <a:cubicBezTo>
                    <a:pt x="2381" y="701"/>
                    <a:pt x="2394" y="551"/>
                    <a:pt x="2381" y="406"/>
                  </a:cubicBezTo>
                  <a:cubicBezTo>
                    <a:pt x="2368" y="260"/>
                    <a:pt x="2315" y="101"/>
                    <a:pt x="2186" y="33"/>
                  </a:cubicBezTo>
                  <a:cubicBezTo>
                    <a:pt x="2143" y="10"/>
                    <a:pt x="2097" y="1"/>
                    <a:pt x="20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297"/>
            <p:cNvSpPr/>
            <p:nvPr/>
          </p:nvSpPr>
          <p:spPr>
            <a:xfrm>
              <a:off x="7142331" y="4439955"/>
              <a:ext cx="75527" cy="72401"/>
            </a:xfrm>
            <a:custGeom>
              <a:rect b="b" l="l" r="r" t="t"/>
              <a:pathLst>
                <a:path extrusionOk="0" h="2548" w="2658">
                  <a:moveTo>
                    <a:pt x="2076" y="54"/>
                  </a:moveTo>
                  <a:cubicBezTo>
                    <a:pt x="2120" y="54"/>
                    <a:pt x="2161" y="64"/>
                    <a:pt x="2199" y="83"/>
                  </a:cubicBezTo>
                  <a:cubicBezTo>
                    <a:pt x="2336" y="156"/>
                    <a:pt x="2371" y="334"/>
                    <a:pt x="2381" y="435"/>
                  </a:cubicBezTo>
                  <a:cubicBezTo>
                    <a:pt x="2386" y="478"/>
                    <a:pt x="2386" y="523"/>
                    <a:pt x="2388" y="568"/>
                  </a:cubicBezTo>
                  <a:cubicBezTo>
                    <a:pt x="2392" y="671"/>
                    <a:pt x="2396" y="775"/>
                    <a:pt x="2430" y="876"/>
                  </a:cubicBezTo>
                  <a:cubicBezTo>
                    <a:pt x="2443" y="915"/>
                    <a:pt x="2463" y="951"/>
                    <a:pt x="2480" y="988"/>
                  </a:cubicBezTo>
                  <a:cubicBezTo>
                    <a:pt x="2497" y="1024"/>
                    <a:pt x="2512" y="1056"/>
                    <a:pt x="2525" y="1093"/>
                  </a:cubicBezTo>
                  <a:cubicBezTo>
                    <a:pt x="2598" y="1298"/>
                    <a:pt x="2512" y="1551"/>
                    <a:pt x="2328" y="1671"/>
                  </a:cubicBezTo>
                  <a:cubicBezTo>
                    <a:pt x="2321" y="1675"/>
                    <a:pt x="2313" y="1682"/>
                    <a:pt x="2304" y="1686"/>
                  </a:cubicBezTo>
                  <a:cubicBezTo>
                    <a:pt x="2268" y="1707"/>
                    <a:pt x="2229" y="1731"/>
                    <a:pt x="2206" y="1770"/>
                  </a:cubicBezTo>
                  <a:cubicBezTo>
                    <a:pt x="2178" y="1810"/>
                    <a:pt x="2173" y="1857"/>
                    <a:pt x="2167" y="1900"/>
                  </a:cubicBezTo>
                  <a:lnTo>
                    <a:pt x="2116" y="2389"/>
                  </a:lnTo>
                  <a:lnTo>
                    <a:pt x="1424" y="2487"/>
                  </a:lnTo>
                  <a:cubicBezTo>
                    <a:pt x="1394" y="2491"/>
                    <a:pt x="1367" y="2494"/>
                    <a:pt x="1341" y="2494"/>
                  </a:cubicBezTo>
                  <a:cubicBezTo>
                    <a:pt x="1311" y="2494"/>
                    <a:pt x="1285" y="2490"/>
                    <a:pt x="1263" y="2481"/>
                  </a:cubicBezTo>
                  <a:cubicBezTo>
                    <a:pt x="1166" y="2438"/>
                    <a:pt x="1149" y="2303"/>
                    <a:pt x="1136" y="2181"/>
                  </a:cubicBezTo>
                  <a:cubicBezTo>
                    <a:pt x="1100" y="1885"/>
                    <a:pt x="982" y="1607"/>
                    <a:pt x="860" y="1350"/>
                  </a:cubicBezTo>
                  <a:cubicBezTo>
                    <a:pt x="714" y="1045"/>
                    <a:pt x="543" y="739"/>
                    <a:pt x="267" y="555"/>
                  </a:cubicBezTo>
                  <a:lnTo>
                    <a:pt x="241" y="538"/>
                  </a:lnTo>
                  <a:cubicBezTo>
                    <a:pt x="151" y="480"/>
                    <a:pt x="59" y="420"/>
                    <a:pt x="57" y="328"/>
                  </a:cubicBezTo>
                  <a:cubicBezTo>
                    <a:pt x="54" y="191"/>
                    <a:pt x="247" y="139"/>
                    <a:pt x="363" y="128"/>
                  </a:cubicBezTo>
                  <a:cubicBezTo>
                    <a:pt x="408" y="124"/>
                    <a:pt x="440" y="124"/>
                    <a:pt x="472" y="124"/>
                  </a:cubicBezTo>
                  <a:cubicBezTo>
                    <a:pt x="554" y="124"/>
                    <a:pt x="616" y="135"/>
                    <a:pt x="672" y="161"/>
                  </a:cubicBezTo>
                  <a:cubicBezTo>
                    <a:pt x="742" y="193"/>
                    <a:pt x="798" y="248"/>
                    <a:pt x="858" y="306"/>
                  </a:cubicBezTo>
                  <a:cubicBezTo>
                    <a:pt x="929" y="375"/>
                    <a:pt x="1004" y="448"/>
                    <a:pt x="1102" y="478"/>
                  </a:cubicBezTo>
                  <a:cubicBezTo>
                    <a:pt x="1134" y="486"/>
                    <a:pt x="1166" y="491"/>
                    <a:pt x="1201" y="491"/>
                  </a:cubicBezTo>
                  <a:cubicBezTo>
                    <a:pt x="1370" y="491"/>
                    <a:pt x="1526" y="371"/>
                    <a:pt x="1674" y="248"/>
                  </a:cubicBezTo>
                  <a:cubicBezTo>
                    <a:pt x="1827" y="119"/>
                    <a:pt x="1962" y="54"/>
                    <a:pt x="2076" y="54"/>
                  </a:cubicBezTo>
                  <a:close/>
                  <a:moveTo>
                    <a:pt x="2078" y="1"/>
                  </a:moveTo>
                  <a:cubicBezTo>
                    <a:pt x="1951" y="1"/>
                    <a:pt x="1804" y="70"/>
                    <a:pt x="1640" y="208"/>
                  </a:cubicBezTo>
                  <a:cubicBezTo>
                    <a:pt x="1501" y="323"/>
                    <a:pt x="1351" y="437"/>
                    <a:pt x="1201" y="437"/>
                  </a:cubicBezTo>
                  <a:cubicBezTo>
                    <a:pt x="1173" y="437"/>
                    <a:pt x="1143" y="433"/>
                    <a:pt x="1117" y="426"/>
                  </a:cubicBezTo>
                  <a:cubicBezTo>
                    <a:pt x="1031" y="401"/>
                    <a:pt x="965" y="336"/>
                    <a:pt x="896" y="268"/>
                  </a:cubicBezTo>
                  <a:cubicBezTo>
                    <a:pt x="834" y="208"/>
                    <a:pt x="772" y="148"/>
                    <a:pt x="693" y="111"/>
                  </a:cubicBezTo>
                  <a:cubicBezTo>
                    <a:pt x="631" y="83"/>
                    <a:pt x="562" y="71"/>
                    <a:pt x="472" y="71"/>
                  </a:cubicBezTo>
                  <a:cubicBezTo>
                    <a:pt x="440" y="71"/>
                    <a:pt x="404" y="71"/>
                    <a:pt x="359" y="75"/>
                  </a:cubicBezTo>
                  <a:cubicBezTo>
                    <a:pt x="194" y="90"/>
                    <a:pt x="1" y="163"/>
                    <a:pt x="3" y="328"/>
                  </a:cubicBezTo>
                  <a:cubicBezTo>
                    <a:pt x="5" y="448"/>
                    <a:pt x="117" y="521"/>
                    <a:pt x="211" y="583"/>
                  </a:cubicBezTo>
                  <a:lnTo>
                    <a:pt x="237" y="600"/>
                  </a:lnTo>
                  <a:cubicBezTo>
                    <a:pt x="502" y="775"/>
                    <a:pt x="669" y="1075"/>
                    <a:pt x="811" y="1371"/>
                  </a:cubicBezTo>
                  <a:cubicBezTo>
                    <a:pt x="933" y="1626"/>
                    <a:pt x="1049" y="1898"/>
                    <a:pt x="1083" y="2192"/>
                  </a:cubicBezTo>
                  <a:cubicBezTo>
                    <a:pt x="1098" y="2318"/>
                    <a:pt x="1115" y="2474"/>
                    <a:pt x="1241" y="2530"/>
                  </a:cubicBezTo>
                  <a:cubicBezTo>
                    <a:pt x="1269" y="2543"/>
                    <a:pt x="1301" y="2547"/>
                    <a:pt x="1338" y="2547"/>
                  </a:cubicBezTo>
                  <a:cubicBezTo>
                    <a:pt x="1368" y="2547"/>
                    <a:pt x="1398" y="2545"/>
                    <a:pt x="1432" y="2541"/>
                  </a:cubicBezTo>
                  <a:lnTo>
                    <a:pt x="2165" y="2436"/>
                  </a:lnTo>
                  <a:lnTo>
                    <a:pt x="2221" y="1907"/>
                  </a:lnTo>
                  <a:cubicBezTo>
                    <a:pt x="2225" y="1870"/>
                    <a:pt x="2229" y="1830"/>
                    <a:pt x="2248" y="1800"/>
                  </a:cubicBezTo>
                  <a:cubicBezTo>
                    <a:pt x="2268" y="1770"/>
                    <a:pt x="2298" y="1752"/>
                    <a:pt x="2332" y="1731"/>
                  </a:cubicBezTo>
                  <a:cubicBezTo>
                    <a:pt x="2341" y="1727"/>
                    <a:pt x="2349" y="1720"/>
                    <a:pt x="2358" y="1716"/>
                  </a:cubicBezTo>
                  <a:cubicBezTo>
                    <a:pt x="2563" y="1581"/>
                    <a:pt x="2658" y="1307"/>
                    <a:pt x="2576" y="1073"/>
                  </a:cubicBezTo>
                  <a:cubicBezTo>
                    <a:pt x="2563" y="1037"/>
                    <a:pt x="2544" y="1000"/>
                    <a:pt x="2527" y="964"/>
                  </a:cubicBezTo>
                  <a:cubicBezTo>
                    <a:pt x="2510" y="928"/>
                    <a:pt x="2493" y="893"/>
                    <a:pt x="2480" y="859"/>
                  </a:cubicBezTo>
                  <a:cubicBezTo>
                    <a:pt x="2448" y="765"/>
                    <a:pt x="2445" y="668"/>
                    <a:pt x="2441" y="566"/>
                  </a:cubicBezTo>
                  <a:cubicBezTo>
                    <a:pt x="2439" y="521"/>
                    <a:pt x="2437" y="476"/>
                    <a:pt x="2435" y="431"/>
                  </a:cubicBezTo>
                  <a:cubicBezTo>
                    <a:pt x="2424" y="319"/>
                    <a:pt x="2383" y="120"/>
                    <a:pt x="2225" y="36"/>
                  </a:cubicBezTo>
                  <a:cubicBezTo>
                    <a:pt x="2180" y="12"/>
                    <a:pt x="2131" y="1"/>
                    <a:pt x="20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297"/>
            <p:cNvSpPr/>
            <p:nvPr/>
          </p:nvSpPr>
          <p:spPr>
            <a:xfrm>
              <a:off x="6855384" y="3776593"/>
              <a:ext cx="25034" cy="11110"/>
            </a:xfrm>
            <a:custGeom>
              <a:rect b="b" l="l" r="r" t="t"/>
              <a:pathLst>
                <a:path extrusionOk="0" h="391" w="881">
                  <a:moveTo>
                    <a:pt x="489" y="0"/>
                  </a:moveTo>
                  <a:cubicBezTo>
                    <a:pt x="486" y="0"/>
                    <a:pt x="483" y="0"/>
                    <a:pt x="480" y="0"/>
                  </a:cubicBezTo>
                  <a:cubicBezTo>
                    <a:pt x="401" y="3"/>
                    <a:pt x="326" y="28"/>
                    <a:pt x="251" y="52"/>
                  </a:cubicBezTo>
                  <a:cubicBezTo>
                    <a:pt x="189" y="71"/>
                    <a:pt x="127" y="93"/>
                    <a:pt x="77" y="135"/>
                  </a:cubicBezTo>
                  <a:cubicBezTo>
                    <a:pt x="30" y="176"/>
                    <a:pt x="0" y="245"/>
                    <a:pt x="22" y="307"/>
                  </a:cubicBezTo>
                  <a:cubicBezTo>
                    <a:pt x="178" y="358"/>
                    <a:pt x="343" y="386"/>
                    <a:pt x="508" y="390"/>
                  </a:cubicBezTo>
                  <a:cubicBezTo>
                    <a:pt x="517" y="391"/>
                    <a:pt x="525" y="391"/>
                    <a:pt x="534" y="391"/>
                  </a:cubicBezTo>
                  <a:cubicBezTo>
                    <a:pt x="656" y="391"/>
                    <a:pt x="790" y="361"/>
                    <a:pt x="844" y="255"/>
                  </a:cubicBezTo>
                  <a:cubicBezTo>
                    <a:pt x="881" y="204"/>
                    <a:pt x="832" y="135"/>
                    <a:pt x="782" y="101"/>
                  </a:cubicBezTo>
                  <a:cubicBezTo>
                    <a:pt x="697" y="39"/>
                    <a:pt x="593"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297"/>
            <p:cNvSpPr/>
            <p:nvPr/>
          </p:nvSpPr>
          <p:spPr>
            <a:xfrm>
              <a:off x="6854474" y="3775854"/>
              <a:ext cx="26795" cy="12645"/>
            </a:xfrm>
            <a:custGeom>
              <a:rect b="b" l="l" r="r" t="t"/>
              <a:pathLst>
                <a:path extrusionOk="0" h="445" w="943">
                  <a:moveTo>
                    <a:pt x="523" y="54"/>
                  </a:moveTo>
                  <a:cubicBezTo>
                    <a:pt x="615" y="54"/>
                    <a:pt x="714" y="86"/>
                    <a:pt x="797" y="149"/>
                  </a:cubicBezTo>
                  <a:cubicBezTo>
                    <a:pt x="836" y="176"/>
                    <a:pt x="881" y="230"/>
                    <a:pt x="853" y="268"/>
                  </a:cubicBezTo>
                  <a:cubicBezTo>
                    <a:pt x="801" y="369"/>
                    <a:pt x="664" y="391"/>
                    <a:pt x="559" y="391"/>
                  </a:cubicBezTo>
                  <a:lnTo>
                    <a:pt x="542" y="391"/>
                  </a:lnTo>
                  <a:cubicBezTo>
                    <a:pt x="384" y="386"/>
                    <a:pt x="225" y="358"/>
                    <a:pt x="75" y="311"/>
                  </a:cubicBezTo>
                  <a:cubicBezTo>
                    <a:pt x="64" y="262"/>
                    <a:pt x="94" y="211"/>
                    <a:pt x="129" y="181"/>
                  </a:cubicBezTo>
                  <a:cubicBezTo>
                    <a:pt x="174" y="142"/>
                    <a:pt x="231" y="123"/>
                    <a:pt x="289" y="104"/>
                  </a:cubicBezTo>
                  <a:cubicBezTo>
                    <a:pt x="362" y="80"/>
                    <a:pt x="437" y="56"/>
                    <a:pt x="512" y="54"/>
                  </a:cubicBezTo>
                  <a:close/>
                  <a:moveTo>
                    <a:pt x="512" y="1"/>
                  </a:moveTo>
                  <a:cubicBezTo>
                    <a:pt x="429" y="3"/>
                    <a:pt x="349" y="29"/>
                    <a:pt x="274" y="52"/>
                  </a:cubicBezTo>
                  <a:cubicBezTo>
                    <a:pt x="214" y="71"/>
                    <a:pt x="146" y="95"/>
                    <a:pt x="92" y="140"/>
                  </a:cubicBezTo>
                  <a:cubicBezTo>
                    <a:pt x="41" y="185"/>
                    <a:pt x="0" y="264"/>
                    <a:pt x="28" y="341"/>
                  </a:cubicBezTo>
                  <a:lnTo>
                    <a:pt x="32" y="352"/>
                  </a:lnTo>
                  <a:lnTo>
                    <a:pt x="45" y="356"/>
                  </a:lnTo>
                  <a:cubicBezTo>
                    <a:pt x="206" y="410"/>
                    <a:pt x="371" y="440"/>
                    <a:pt x="540" y="444"/>
                  </a:cubicBezTo>
                  <a:lnTo>
                    <a:pt x="559" y="444"/>
                  </a:lnTo>
                  <a:cubicBezTo>
                    <a:pt x="733" y="444"/>
                    <a:pt x="851" y="393"/>
                    <a:pt x="900" y="296"/>
                  </a:cubicBezTo>
                  <a:cubicBezTo>
                    <a:pt x="943" y="234"/>
                    <a:pt x="896" y="153"/>
                    <a:pt x="829" y="104"/>
                  </a:cubicBezTo>
                  <a:cubicBezTo>
                    <a:pt x="735" y="37"/>
                    <a:pt x="626" y="1"/>
                    <a:pt x="5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297"/>
            <p:cNvSpPr/>
            <p:nvPr/>
          </p:nvSpPr>
          <p:spPr>
            <a:xfrm>
              <a:off x="5901033" y="3334029"/>
              <a:ext cx="39298" cy="73368"/>
            </a:xfrm>
            <a:custGeom>
              <a:rect b="b" l="l" r="r" t="t"/>
              <a:pathLst>
                <a:path extrusionOk="0" h="2582" w="1383">
                  <a:moveTo>
                    <a:pt x="397" y="0"/>
                  </a:moveTo>
                  <a:cubicBezTo>
                    <a:pt x="353" y="0"/>
                    <a:pt x="314" y="13"/>
                    <a:pt x="292" y="50"/>
                  </a:cubicBezTo>
                  <a:cubicBezTo>
                    <a:pt x="273" y="84"/>
                    <a:pt x="275" y="125"/>
                    <a:pt x="277" y="163"/>
                  </a:cubicBezTo>
                  <a:cubicBezTo>
                    <a:pt x="285" y="283"/>
                    <a:pt x="283" y="401"/>
                    <a:pt x="273" y="519"/>
                  </a:cubicBezTo>
                  <a:cubicBezTo>
                    <a:pt x="207" y="536"/>
                    <a:pt x="139" y="545"/>
                    <a:pt x="72" y="545"/>
                  </a:cubicBezTo>
                  <a:cubicBezTo>
                    <a:pt x="53" y="545"/>
                    <a:pt x="34" y="544"/>
                    <a:pt x="15" y="543"/>
                  </a:cubicBezTo>
                  <a:lnTo>
                    <a:pt x="15" y="543"/>
                  </a:lnTo>
                  <a:cubicBezTo>
                    <a:pt x="0" y="952"/>
                    <a:pt x="3" y="1361"/>
                    <a:pt x="20" y="1770"/>
                  </a:cubicBezTo>
                  <a:cubicBezTo>
                    <a:pt x="22" y="1822"/>
                    <a:pt x="24" y="1877"/>
                    <a:pt x="50" y="1922"/>
                  </a:cubicBezTo>
                  <a:cubicBezTo>
                    <a:pt x="95" y="2002"/>
                    <a:pt x="188" y="2025"/>
                    <a:pt x="284" y="2025"/>
                  </a:cubicBezTo>
                  <a:cubicBezTo>
                    <a:pt x="326" y="2025"/>
                    <a:pt x="368" y="2020"/>
                    <a:pt x="408" y="2015"/>
                  </a:cubicBezTo>
                  <a:lnTo>
                    <a:pt x="408" y="2015"/>
                  </a:lnTo>
                  <a:cubicBezTo>
                    <a:pt x="386" y="2096"/>
                    <a:pt x="444" y="2182"/>
                    <a:pt x="519" y="2220"/>
                  </a:cubicBezTo>
                  <a:cubicBezTo>
                    <a:pt x="592" y="2259"/>
                    <a:pt x="680" y="2261"/>
                    <a:pt x="763" y="2263"/>
                  </a:cubicBezTo>
                  <a:cubicBezTo>
                    <a:pt x="740" y="2338"/>
                    <a:pt x="740" y="2422"/>
                    <a:pt x="780" y="2490"/>
                  </a:cubicBezTo>
                  <a:cubicBezTo>
                    <a:pt x="811" y="2543"/>
                    <a:pt x="872" y="2581"/>
                    <a:pt x="932" y="2581"/>
                  </a:cubicBezTo>
                  <a:cubicBezTo>
                    <a:pt x="948" y="2581"/>
                    <a:pt x="963" y="2579"/>
                    <a:pt x="977" y="2574"/>
                  </a:cubicBezTo>
                  <a:cubicBezTo>
                    <a:pt x="1035" y="2554"/>
                    <a:pt x="1074" y="2499"/>
                    <a:pt x="1106" y="2447"/>
                  </a:cubicBezTo>
                  <a:cubicBezTo>
                    <a:pt x="1297" y="2128"/>
                    <a:pt x="1378" y="1753"/>
                    <a:pt x="1382" y="1382"/>
                  </a:cubicBezTo>
                  <a:cubicBezTo>
                    <a:pt x="1382" y="1280"/>
                    <a:pt x="1374" y="1164"/>
                    <a:pt x="1297" y="1095"/>
                  </a:cubicBezTo>
                  <a:cubicBezTo>
                    <a:pt x="1252" y="1055"/>
                    <a:pt x="1187" y="1033"/>
                    <a:pt x="1160" y="980"/>
                  </a:cubicBezTo>
                  <a:cubicBezTo>
                    <a:pt x="1145" y="952"/>
                    <a:pt x="1140" y="918"/>
                    <a:pt x="1134" y="888"/>
                  </a:cubicBezTo>
                  <a:cubicBezTo>
                    <a:pt x="1106" y="778"/>
                    <a:pt x="1010" y="693"/>
                    <a:pt x="900" y="678"/>
                  </a:cubicBezTo>
                  <a:cubicBezTo>
                    <a:pt x="982" y="577"/>
                    <a:pt x="952" y="408"/>
                    <a:pt x="842" y="341"/>
                  </a:cubicBezTo>
                  <a:cubicBezTo>
                    <a:pt x="795" y="311"/>
                    <a:pt x="731" y="294"/>
                    <a:pt x="712" y="243"/>
                  </a:cubicBezTo>
                  <a:cubicBezTo>
                    <a:pt x="703" y="219"/>
                    <a:pt x="705" y="193"/>
                    <a:pt x="699" y="170"/>
                  </a:cubicBezTo>
                  <a:cubicBezTo>
                    <a:pt x="682" y="97"/>
                    <a:pt x="605" y="58"/>
                    <a:pt x="536" y="31"/>
                  </a:cubicBezTo>
                  <a:cubicBezTo>
                    <a:pt x="493" y="14"/>
                    <a:pt x="443" y="0"/>
                    <a:pt x="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297"/>
            <p:cNvSpPr/>
            <p:nvPr/>
          </p:nvSpPr>
          <p:spPr>
            <a:xfrm>
              <a:off x="5900294" y="3333234"/>
              <a:ext cx="40832" cy="74902"/>
            </a:xfrm>
            <a:custGeom>
              <a:rect b="b" l="l" r="r" t="t"/>
              <a:pathLst>
                <a:path extrusionOk="0" h="2636" w="1437">
                  <a:moveTo>
                    <a:pt x="424" y="55"/>
                  </a:moveTo>
                  <a:cubicBezTo>
                    <a:pt x="460" y="55"/>
                    <a:pt x="503" y="65"/>
                    <a:pt x="551" y="84"/>
                  </a:cubicBezTo>
                  <a:cubicBezTo>
                    <a:pt x="620" y="112"/>
                    <a:pt x="686" y="146"/>
                    <a:pt x="699" y="204"/>
                  </a:cubicBezTo>
                  <a:cubicBezTo>
                    <a:pt x="701" y="213"/>
                    <a:pt x="701" y="221"/>
                    <a:pt x="703" y="230"/>
                  </a:cubicBezTo>
                  <a:cubicBezTo>
                    <a:pt x="703" y="245"/>
                    <a:pt x="706" y="262"/>
                    <a:pt x="712" y="279"/>
                  </a:cubicBezTo>
                  <a:cubicBezTo>
                    <a:pt x="731" y="329"/>
                    <a:pt x="776" y="350"/>
                    <a:pt x="817" y="371"/>
                  </a:cubicBezTo>
                  <a:cubicBezTo>
                    <a:pt x="830" y="378"/>
                    <a:pt x="843" y="384"/>
                    <a:pt x="856" y="391"/>
                  </a:cubicBezTo>
                  <a:cubicBezTo>
                    <a:pt x="901" y="419"/>
                    <a:pt x="933" y="470"/>
                    <a:pt x="943" y="530"/>
                  </a:cubicBezTo>
                  <a:cubicBezTo>
                    <a:pt x="952" y="590"/>
                    <a:pt x="939" y="648"/>
                    <a:pt x="905" y="688"/>
                  </a:cubicBezTo>
                  <a:lnTo>
                    <a:pt x="875" y="727"/>
                  </a:lnTo>
                  <a:lnTo>
                    <a:pt x="922" y="731"/>
                  </a:lnTo>
                  <a:cubicBezTo>
                    <a:pt x="1021" y="746"/>
                    <a:pt x="1108" y="826"/>
                    <a:pt x="1134" y="922"/>
                  </a:cubicBezTo>
                  <a:cubicBezTo>
                    <a:pt x="1136" y="931"/>
                    <a:pt x="1136" y="939"/>
                    <a:pt x="1138" y="948"/>
                  </a:cubicBezTo>
                  <a:cubicBezTo>
                    <a:pt x="1145" y="971"/>
                    <a:pt x="1149" y="997"/>
                    <a:pt x="1162" y="1021"/>
                  </a:cubicBezTo>
                  <a:cubicBezTo>
                    <a:pt x="1183" y="1061"/>
                    <a:pt x="1220" y="1083"/>
                    <a:pt x="1254" y="1106"/>
                  </a:cubicBezTo>
                  <a:cubicBezTo>
                    <a:pt x="1271" y="1117"/>
                    <a:pt x="1291" y="1130"/>
                    <a:pt x="1303" y="1143"/>
                  </a:cubicBezTo>
                  <a:cubicBezTo>
                    <a:pt x="1374" y="1205"/>
                    <a:pt x="1383" y="1314"/>
                    <a:pt x="1381" y="1410"/>
                  </a:cubicBezTo>
                  <a:cubicBezTo>
                    <a:pt x="1378" y="1807"/>
                    <a:pt x="1284" y="2171"/>
                    <a:pt x="1108" y="2460"/>
                  </a:cubicBezTo>
                  <a:cubicBezTo>
                    <a:pt x="1078" y="2512"/>
                    <a:pt x="1044" y="2559"/>
                    <a:pt x="995" y="2576"/>
                  </a:cubicBezTo>
                  <a:cubicBezTo>
                    <a:pt x="984" y="2580"/>
                    <a:pt x="971" y="2582"/>
                    <a:pt x="959" y="2582"/>
                  </a:cubicBezTo>
                  <a:cubicBezTo>
                    <a:pt x="909" y="2582"/>
                    <a:pt x="855" y="2551"/>
                    <a:pt x="828" y="2503"/>
                  </a:cubicBezTo>
                  <a:cubicBezTo>
                    <a:pt x="798" y="2450"/>
                    <a:pt x="791" y="2375"/>
                    <a:pt x="815" y="2300"/>
                  </a:cubicBezTo>
                  <a:lnTo>
                    <a:pt x="826" y="2265"/>
                  </a:lnTo>
                  <a:lnTo>
                    <a:pt x="789" y="2265"/>
                  </a:lnTo>
                  <a:cubicBezTo>
                    <a:pt x="714" y="2263"/>
                    <a:pt x="626" y="2261"/>
                    <a:pt x="556" y="2225"/>
                  </a:cubicBezTo>
                  <a:cubicBezTo>
                    <a:pt x="494" y="2192"/>
                    <a:pt x="442" y="2120"/>
                    <a:pt x="459" y="2051"/>
                  </a:cubicBezTo>
                  <a:lnTo>
                    <a:pt x="470" y="2010"/>
                  </a:lnTo>
                  <a:lnTo>
                    <a:pt x="431" y="2017"/>
                  </a:lnTo>
                  <a:cubicBezTo>
                    <a:pt x="385" y="2023"/>
                    <a:pt x="344" y="2026"/>
                    <a:pt x="308" y="2026"/>
                  </a:cubicBezTo>
                  <a:cubicBezTo>
                    <a:pt x="198" y="2026"/>
                    <a:pt x="133" y="1997"/>
                    <a:pt x="99" y="1938"/>
                  </a:cubicBezTo>
                  <a:cubicBezTo>
                    <a:pt x="78" y="1899"/>
                    <a:pt x="74" y="1852"/>
                    <a:pt x="71" y="1798"/>
                  </a:cubicBezTo>
                  <a:cubicBezTo>
                    <a:pt x="56" y="1400"/>
                    <a:pt x="54" y="997"/>
                    <a:pt x="67" y="598"/>
                  </a:cubicBezTo>
                  <a:lnTo>
                    <a:pt x="67" y="598"/>
                  </a:lnTo>
                  <a:cubicBezTo>
                    <a:pt x="77" y="599"/>
                    <a:pt x="87" y="599"/>
                    <a:pt x="96" y="599"/>
                  </a:cubicBezTo>
                  <a:cubicBezTo>
                    <a:pt x="168" y="599"/>
                    <a:pt x="237" y="592"/>
                    <a:pt x="305" y="573"/>
                  </a:cubicBezTo>
                  <a:lnTo>
                    <a:pt x="322" y="568"/>
                  </a:lnTo>
                  <a:lnTo>
                    <a:pt x="324" y="549"/>
                  </a:lnTo>
                  <a:cubicBezTo>
                    <a:pt x="335" y="429"/>
                    <a:pt x="337" y="309"/>
                    <a:pt x="331" y="189"/>
                  </a:cubicBezTo>
                  <a:cubicBezTo>
                    <a:pt x="329" y="155"/>
                    <a:pt x="326" y="119"/>
                    <a:pt x="341" y="93"/>
                  </a:cubicBezTo>
                  <a:cubicBezTo>
                    <a:pt x="356" y="67"/>
                    <a:pt x="385" y="55"/>
                    <a:pt x="424" y="55"/>
                  </a:cubicBezTo>
                  <a:close/>
                  <a:moveTo>
                    <a:pt x="423" y="1"/>
                  </a:moveTo>
                  <a:cubicBezTo>
                    <a:pt x="348" y="1"/>
                    <a:pt x="314" y="35"/>
                    <a:pt x="296" y="65"/>
                  </a:cubicBezTo>
                  <a:cubicBezTo>
                    <a:pt x="271" y="106"/>
                    <a:pt x="275" y="151"/>
                    <a:pt x="277" y="194"/>
                  </a:cubicBezTo>
                  <a:cubicBezTo>
                    <a:pt x="284" y="303"/>
                    <a:pt x="281" y="414"/>
                    <a:pt x="273" y="526"/>
                  </a:cubicBezTo>
                  <a:cubicBezTo>
                    <a:pt x="217" y="538"/>
                    <a:pt x="160" y="545"/>
                    <a:pt x="103" y="545"/>
                  </a:cubicBezTo>
                  <a:cubicBezTo>
                    <a:pt x="83" y="545"/>
                    <a:pt x="63" y="544"/>
                    <a:pt x="44" y="543"/>
                  </a:cubicBezTo>
                  <a:lnTo>
                    <a:pt x="16" y="541"/>
                  </a:lnTo>
                  <a:lnTo>
                    <a:pt x="16" y="568"/>
                  </a:lnTo>
                  <a:cubicBezTo>
                    <a:pt x="1" y="978"/>
                    <a:pt x="1" y="1391"/>
                    <a:pt x="18" y="1800"/>
                  </a:cubicBezTo>
                  <a:cubicBezTo>
                    <a:pt x="20" y="1860"/>
                    <a:pt x="24" y="1914"/>
                    <a:pt x="52" y="1963"/>
                  </a:cubicBezTo>
                  <a:cubicBezTo>
                    <a:pt x="95" y="2040"/>
                    <a:pt x="183" y="2079"/>
                    <a:pt x="314" y="2079"/>
                  </a:cubicBezTo>
                  <a:cubicBezTo>
                    <a:pt x="339" y="2079"/>
                    <a:pt x="369" y="2077"/>
                    <a:pt x="404" y="2075"/>
                  </a:cubicBezTo>
                  <a:lnTo>
                    <a:pt x="404" y="2075"/>
                  </a:lnTo>
                  <a:cubicBezTo>
                    <a:pt x="399" y="2158"/>
                    <a:pt x="461" y="2235"/>
                    <a:pt x="532" y="2272"/>
                  </a:cubicBezTo>
                  <a:cubicBezTo>
                    <a:pt x="603" y="2308"/>
                    <a:pt x="682" y="2315"/>
                    <a:pt x="755" y="2317"/>
                  </a:cubicBezTo>
                  <a:cubicBezTo>
                    <a:pt x="738" y="2396"/>
                    <a:pt x="748" y="2473"/>
                    <a:pt x="783" y="2531"/>
                  </a:cubicBezTo>
                  <a:cubicBezTo>
                    <a:pt x="819" y="2593"/>
                    <a:pt x="890" y="2636"/>
                    <a:pt x="958" y="2636"/>
                  </a:cubicBezTo>
                  <a:cubicBezTo>
                    <a:pt x="978" y="2636"/>
                    <a:pt x="995" y="2632"/>
                    <a:pt x="1012" y="2627"/>
                  </a:cubicBezTo>
                  <a:cubicBezTo>
                    <a:pt x="1078" y="2604"/>
                    <a:pt x="1119" y="2548"/>
                    <a:pt x="1156" y="2488"/>
                  </a:cubicBezTo>
                  <a:cubicBezTo>
                    <a:pt x="1333" y="2190"/>
                    <a:pt x="1432" y="1818"/>
                    <a:pt x="1434" y="1413"/>
                  </a:cubicBezTo>
                  <a:cubicBezTo>
                    <a:pt x="1436" y="1310"/>
                    <a:pt x="1425" y="1181"/>
                    <a:pt x="1340" y="1102"/>
                  </a:cubicBezTo>
                  <a:cubicBezTo>
                    <a:pt x="1323" y="1087"/>
                    <a:pt x="1301" y="1074"/>
                    <a:pt x="1282" y="1061"/>
                  </a:cubicBezTo>
                  <a:cubicBezTo>
                    <a:pt x="1252" y="1042"/>
                    <a:pt x="1224" y="1023"/>
                    <a:pt x="1209" y="995"/>
                  </a:cubicBezTo>
                  <a:cubicBezTo>
                    <a:pt x="1201" y="980"/>
                    <a:pt x="1196" y="958"/>
                    <a:pt x="1192" y="937"/>
                  </a:cubicBezTo>
                  <a:cubicBezTo>
                    <a:pt x="1190" y="926"/>
                    <a:pt x="1188" y="918"/>
                    <a:pt x="1186" y="909"/>
                  </a:cubicBezTo>
                  <a:cubicBezTo>
                    <a:pt x="1160" y="802"/>
                    <a:pt x="1074" y="716"/>
                    <a:pt x="969" y="688"/>
                  </a:cubicBezTo>
                  <a:cubicBezTo>
                    <a:pt x="997" y="639"/>
                    <a:pt x="1006" y="579"/>
                    <a:pt x="995" y="521"/>
                  </a:cubicBezTo>
                  <a:cubicBezTo>
                    <a:pt x="982" y="446"/>
                    <a:pt x="941" y="382"/>
                    <a:pt x="883" y="346"/>
                  </a:cubicBezTo>
                  <a:cubicBezTo>
                    <a:pt x="868" y="337"/>
                    <a:pt x="856" y="331"/>
                    <a:pt x="841" y="322"/>
                  </a:cubicBezTo>
                  <a:cubicBezTo>
                    <a:pt x="806" y="305"/>
                    <a:pt x="774" y="290"/>
                    <a:pt x="763" y="260"/>
                  </a:cubicBezTo>
                  <a:cubicBezTo>
                    <a:pt x="759" y="249"/>
                    <a:pt x="757" y="239"/>
                    <a:pt x="757" y="226"/>
                  </a:cubicBezTo>
                  <a:cubicBezTo>
                    <a:pt x="755" y="213"/>
                    <a:pt x="753" y="202"/>
                    <a:pt x="751" y="191"/>
                  </a:cubicBezTo>
                  <a:cubicBezTo>
                    <a:pt x="733" y="110"/>
                    <a:pt x="654" y="67"/>
                    <a:pt x="571" y="35"/>
                  </a:cubicBezTo>
                  <a:cubicBezTo>
                    <a:pt x="534" y="20"/>
                    <a:pt x="479" y="1"/>
                    <a:pt x="4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297"/>
            <p:cNvSpPr/>
            <p:nvPr/>
          </p:nvSpPr>
          <p:spPr>
            <a:xfrm>
              <a:off x="5186889" y="3787873"/>
              <a:ext cx="137188" cy="291850"/>
            </a:xfrm>
            <a:custGeom>
              <a:rect b="b" l="l" r="r" t="t"/>
              <a:pathLst>
                <a:path extrusionOk="0" h="10271" w="4828">
                  <a:moveTo>
                    <a:pt x="3976" y="1"/>
                  </a:moveTo>
                  <a:cubicBezTo>
                    <a:pt x="3868" y="1"/>
                    <a:pt x="3764" y="96"/>
                    <a:pt x="3722" y="203"/>
                  </a:cubicBezTo>
                  <a:cubicBezTo>
                    <a:pt x="3673" y="330"/>
                    <a:pt x="3682" y="469"/>
                    <a:pt x="3656" y="602"/>
                  </a:cubicBezTo>
                  <a:cubicBezTo>
                    <a:pt x="3632" y="735"/>
                    <a:pt x="3555" y="874"/>
                    <a:pt x="3422" y="902"/>
                  </a:cubicBezTo>
                  <a:cubicBezTo>
                    <a:pt x="3402" y="906"/>
                    <a:pt x="3382" y="907"/>
                    <a:pt x="3361" y="907"/>
                  </a:cubicBezTo>
                  <a:cubicBezTo>
                    <a:pt x="3317" y="907"/>
                    <a:pt x="3272" y="901"/>
                    <a:pt x="3229" y="901"/>
                  </a:cubicBezTo>
                  <a:cubicBezTo>
                    <a:pt x="3191" y="901"/>
                    <a:pt x="3154" y="906"/>
                    <a:pt x="3120" y="925"/>
                  </a:cubicBezTo>
                  <a:cubicBezTo>
                    <a:pt x="3035" y="975"/>
                    <a:pt x="3018" y="1090"/>
                    <a:pt x="3011" y="1189"/>
                  </a:cubicBezTo>
                  <a:cubicBezTo>
                    <a:pt x="3000" y="1364"/>
                    <a:pt x="2990" y="1540"/>
                    <a:pt x="2979" y="1716"/>
                  </a:cubicBezTo>
                  <a:cubicBezTo>
                    <a:pt x="2973" y="1793"/>
                    <a:pt x="2966" y="1874"/>
                    <a:pt x="2921" y="1937"/>
                  </a:cubicBezTo>
                  <a:cubicBezTo>
                    <a:pt x="2835" y="2052"/>
                    <a:pt x="2662" y="2044"/>
                    <a:pt x="2527" y="2097"/>
                  </a:cubicBezTo>
                  <a:cubicBezTo>
                    <a:pt x="2368" y="2164"/>
                    <a:pt x="2261" y="2326"/>
                    <a:pt x="2098" y="2382"/>
                  </a:cubicBezTo>
                  <a:cubicBezTo>
                    <a:pt x="1996" y="2419"/>
                    <a:pt x="1882" y="2408"/>
                    <a:pt x="1779" y="2438"/>
                  </a:cubicBezTo>
                  <a:cubicBezTo>
                    <a:pt x="1499" y="2513"/>
                    <a:pt x="1336" y="2845"/>
                    <a:pt x="1051" y="2901"/>
                  </a:cubicBezTo>
                  <a:cubicBezTo>
                    <a:pt x="1010" y="2909"/>
                    <a:pt x="968" y="2911"/>
                    <a:pt x="925" y="2911"/>
                  </a:cubicBezTo>
                  <a:cubicBezTo>
                    <a:pt x="886" y="2911"/>
                    <a:pt x="847" y="2910"/>
                    <a:pt x="808" y="2910"/>
                  </a:cubicBezTo>
                  <a:cubicBezTo>
                    <a:pt x="752" y="2910"/>
                    <a:pt x="697" y="2913"/>
                    <a:pt x="644" y="2931"/>
                  </a:cubicBezTo>
                  <a:cubicBezTo>
                    <a:pt x="432" y="3001"/>
                    <a:pt x="346" y="3256"/>
                    <a:pt x="335" y="3479"/>
                  </a:cubicBezTo>
                  <a:cubicBezTo>
                    <a:pt x="322" y="3702"/>
                    <a:pt x="354" y="3940"/>
                    <a:pt x="256" y="4139"/>
                  </a:cubicBezTo>
                  <a:cubicBezTo>
                    <a:pt x="194" y="4268"/>
                    <a:pt x="82" y="4385"/>
                    <a:pt x="106" y="4525"/>
                  </a:cubicBezTo>
                  <a:cubicBezTo>
                    <a:pt x="132" y="4681"/>
                    <a:pt x="327" y="4788"/>
                    <a:pt x="307" y="4945"/>
                  </a:cubicBezTo>
                  <a:cubicBezTo>
                    <a:pt x="301" y="4994"/>
                    <a:pt x="275" y="5037"/>
                    <a:pt x="262" y="5082"/>
                  </a:cubicBezTo>
                  <a:cubicBezTo>
                    <a:pt x="230" y="5206"/>
                    <a:pt x="307" y="5339"/>
                    <a:pt x="417" y="5409"/>
                  </a:cubicBezTo>
                  <a:cubicBezTo>
                    <a:pt x="524" y="5478"/>
                    <a:pt x="657" y="5497"/>
                    <a:pt x="783" y="5510"/>
                  </a:cubicBezTo>
                  <a:cubicBezTo>
                    <a:pt x="736" y="5759"/>
                    <a:pt x="721" y="6012"/>
                    <a:pt x="742" y="6264"/>
                  </a:cubicBezTo>
                  <a:cubicBezTo>
                    <a:pt x="646" y="6286"/>
                    <a:pt x="549" y="6309"/>
                    <a:pt x="451" y="6331"/>
                  </a:cubicBezTo>
                  <a:cubicBezTo>
                    <a:pt x="530" y="6416"/>
                    <a:pt x="444" y="6554"/>
                    <a:pt x="344" y="6611"/>
                  </a:cubicBezTo>
                  <a:cubicBezTo>
                    <a:pt x="243" y="6669"/>
                    <a:pt x="119" y="6704"/>
                    <a:pt x="63" y="6804"/>
                  </a:cubicBezTo>
                  <a:cubicBezTo>
                    <a:pt x="37" y="6856"/>
                    <a:pt x="33" y="6916"/>
                    <a:pt x="31" y="6973"/>
                  </a:cubicBezTo>
                  <a:cubicBezTo>
                    <a:pt x="1" y="7704"/>
                    <a:pt x="50" y="8437"/>
                    <a:pt x="179" y="9157"/>
                  </a:cubicBezTo>
                  <a:cubicBezTo>
                    <a:pt x="192" y="9236"/>
                    <a:pt x="207" y="9317"/>
                    <a:pt x="183" y="9394"/>
                  </a:cubicBezTo>
                  <a:cubicBezTo>
                    <a:pt x="164" y="9459"/>
                    <a:pt x="119" y="9514"/>
                    <a:pt x="106" y="9581"/>
                  </a:cubicBezTo>
                  <a:cubicBezTo>
                    <a:pt x="87" y="9690"/>
                    <a:pt x="162" y="9799"/>
                    <a:pt x="258" y="9853"/>
                  </a:cubicBezTo>
                  <a:cubicBezTo>
                    <a:pt x="357" y="9907"/>
                    <a:pt x="470" y="9917"/>
                    <a:pt x="582" y="9926"/>
                  </a:cubicBezTo>
                  <a:cubicBezTo>
                    <a:pt x="534" y="10046"/>
                    <a:pt x="667" y="10164"/>
                    <a:pt x="794" y="10185"/>
                  </a:cubicBezTo>
                  <a:cubicBezTo>
                    <a:pt x="920" y="10209"/>
                    <a:pt x="1055" y="10181"/>
                    <a:pt x="1173" y="10228"/>
                  </a:cubicBezTo>
                  <a:cubicBezTo>
                    <a:pt x="1216" y="10243"/>
                    <a:pt x="1254" y="10269"/>
                    <a:pt x="1299" y="10271"/>
                  </a:cubicBezTo>
                  <a:cubicBezTo>
                    <a:pt x="1355" y="10271"/>
                    <a:pt x="1402" y="10234"/>
                    <a:pt x="1443" y="10200"/>
                  </a:cubicBezTo>
                  <a:cubicBezTo>
                    <a:pt x="1826" y="9872"/>
                    <a:pt x="2124" y="9446"/>
                    <a:pt x="2300" y="8975"/>
                  </a:cubicBezTo>
                  <a:lnTo>
                    <a:pt x="2535" y="8675"/>
                  </a:lnTo>
                  <a:cubicBezTo>
                    <a:pt x="2658" y="8518"/>
                    <a:pt x="2784" y="8355"/>
                    <a:pt x="2846" y="8167"/>
                  </a:cubicBezTo>
                  <a:cubicBezTo>
                    <a:pt x="2996" y="7704"/>
                    <a:pt x="2743" y="7145"/>
                    <a:pt x="3007" y="6738"/>
                  </a:cubicBezTo>
                  <a:cubicBezTo>
                    <a:pt x="3052" y="6669"/>
                    <a:pt x="3112" y="6605"/>
                    <a:pt x="3131" y="6526"/>
                  </a:cubicBezTo>
                  <a:cubicBezTo>
                    <a:pt x="3150" y="6453"/>
                    <a:pt x="3135" y="6376"/>
                    <a:pt x="3153" y="6303"/>
                  </a:cubicBezTo>
                  <a:cubicBezTo>
                    <a:pt x="3206" y="6087"/>
                    <a:pt x="3523" y="6009"/>
                    <a:pt x="3553" y="5791"/>
                  </a:cubicBezTo>
                  <a:cubicBezTo>
                    <a:pt x="3562" y="5733"/>
                    <a:pt x="3547" y="5673"/>
                    <a:pt x="3553" y="5615"/>
                  </a:cubicBezTo>
                  <a:cubicBezTo>
                    <a:pt x="3568" y="5478"/>
                    <a:pt x="3690" y="5382"/>
                    <a:pt x="3770" y="5268"/>
                  </a:cubicBezTo>
                  <a:cubicBezTo>
                    <a:pt x="3875" y="5112"/>
                    <a:pt x="3898" y="4915"/>
                    <a:pt x="3913" y="4728"/>
                  </a:cubicBezTo>
                  <a:cubicBezTo>
                    <a:pt x="3945" y="4328"/>
                    <a:pt x="3956" y="3927"/>
                    <a:pt x="3947" y="3526"/>
                  </a:cubicBezTo>
                  <a:cubicBezTo>
                    <a:pt x="4082" y="3505"/>
                    <a:pt x="4215" y="3464"/>
                    <a:pt x="4339" y="3406"/>
                  </a:cubicBezTo>
                  <a:cubicBezTo>
                    <a:pt x="4312" y="3247"/>
                    <a:pt x="4163" y="3123"/>
                    <a:pt x="4004" y="3123"/>
                  </a:cubicBezTo>
                  <a:cubicBezTo>
                    <a:pt x="4000" y="3123"/>
                    <a:pt x="3996" y="3123"/>
                    <a:pt x="3992" y="3123"/>
                  </a:cubicBezTo>
                  <a:cubicBezTo>
                    <a:pt x="3930" y="2978"/>
                    <a:pt x="3868" y="2819"/>
                    <a:pt x="3902" y="2665"/>
                  </a:cubicBezTo>
                  <a:cubicBezTo>
                    <a:pt x="3930" y="2539"/>
                    <a:pt x="4050" y="2430"/>
                    <a:pt x="4170" y="2430"/>
                  </a:cubicBezTo>
                  <a:cubicBezTo>
                    <a:pt x="4199" y="2430"/>
                    <a:pt x="4228" y="2436"/>
                    <a:pt x="4256" y="2451"/>
                  </a:cubicBezTo>
                  <a:cubicBezTo>
                    <a:pt x="4335" y="2494"/>
                    <a:pt x="4376" y="2581"/>
                    <a:pt x="4434" y="2650"/>
                  </a:cubicBezTo>
                  <a:cubicBezTo>
                    <a:pt x="4473" y="2695"/>
                    <a:pt x="4536" y="2730"/>
                    <a:pt x="4592" y="2730"/>
                  </a:cubicBezTo>
                  <a:cubicBezTo>
                    <a:pt x="4620" y="2730"/>
                    <a:pt x="4646" y="2722"/>
                    <a:pt x="4667" y="2701"/>
                  </a:cubicBezTo>
                  <a:cubicBezTo>
                    <a:pt x="4691" y="2678"/>
                    <a:pt x="4704" y="2644"/>
                    <a:pt x="4712" y="2611"/>
                  </a:cubicBezTo>
                  <a:cubicBezTo>
                    <a:pt x="4777" y="2404"/>
                    <a:pt x="4828" y="2166"/>
                    <a:pt x="4712" y="1979"/>
                  </a:cubicBezTo>
                  <a:cubicBezTo>
                    <a:pt x="4659" y="1894"/>
                    <a:pt x="4573" y="1829"/>
                    <a:pt x="4526" y="1737"/>
                  </a:cubicBezTo>
                  <a:cubicBezTo>
                    <a:pt x="4457" y="1607"/>
                    <a:pt x="4485" y="1450"/>
                    <a:pt x="4494" y="1302"/>
                  </a:cubicBezTo>
                  <a:cubicBezTo>
                    <a:pt x="4524" y="900"/>
                    <a:pt x="4412" y="488"/>
                    <a:pt x="4187" y="154"/>
                  </a:cubicBezTo>
                  <a:cubicBezTo>
                    <a:pt x="4147" y="94"/>
                    <a:pt x="4100" y="34"/>
                    <a:pt x="4033" y="10"/>
                  </a:cubicBezTo>
                  <a:cubicBezTo>
                    <a:pt x="4014" y="4"/>
                    <a:pt x="3995" y="1"/>
                    <a:pt x="39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297"/>
            <p:cNvSpPr/>
            <p:nvPr/>
          </p:nvSpPr>
          <p:spPr>
            <a:xfrm>
              <a:off x="5186178" y="3787134"/>
              <a:ext cx="138694" cy="293328"/>
            </a:xfrm>
            <a:custGeom>
              <a:rect b="b" l="l" r="r" t="t"/>
              <a:pathLst>
                <a:path extrusionOk="0" h="10323" w="4881">
                  <a:moveTo>
                    <a:pt x="4000" y="54"/>
                  </a:moveTo>
                  <a:cubicBezTo>
                    <a:pt x="4017" y="54"/>
                    <a:pt x="4032" y="58"/>
                    <a:pt x="4050" y="62"/>
                  </a:cubicBezTo>
                  <a:cubicBezTo>
                    <a:pt x="4110" y="84"/>
                    <a:pt x="4152" y="137"/>
                    <a:pt x="4191" y="195"/>
                  </a:cubicBezTo>
                  <a:cubicBezTo>
                    <a:pt x="4414" y="525"/>
                    <a:pt x="4521" y="928"/>
                    <a:pt x="4493" y="1326"/>
                  </a:cubicBezTo>
                  <a:cubicBezTo>
                    <a:pt x="4491" y="1348"/>
                    <a:pt x="4489" y="1369"/>
                    <a:pt x="4489" y="1390"/>
                  </a:cubicBezTo>
                  <a:cubicBezTo>
                    <a:pt x="4476" y="1521"/>
                    <a:pt x="4465" y="1656"/>
                    <a:pt x="4527" y="1776"/>
                  </a:cubicBezTo>
                  <a:cubicBezTo>
                    <a:pt x="4553" y="1830"/>
                    <a:pt x="4594" y="1873"/>
                    <a:pt x="4630" y="1915"/>
                  </a:cubicBezTo>
                  <a:cubicBezTo>
                    <a:pt x="4662" y="1950"/>
                    <a:pt x="4692" y="1984"/>
                    <a:pt x="4714" y="2020"/>
                  </a:cubicBezTo>
                  <a:cubicBezTo>
                    <a:pt x="4823" y="2196"/>
                    <a:pt x="4776" y="2427"/>
                    <a:pt x="4712" y="2629"/>
                  </a:cubicBezTo>
                  <a:cubicBezTo>
                    <a:pt x="4703" y="2663"/>
                    <a:pt x="4692" y="2691"/>
                    <a:pt x="4673" y="2708"/>
                  </a:cubicBezTo>
                  <a:cubicBezTo>
                    <a:pt x="4658" y="2723"/>
                    <a:pt x="4638" y="2730"/>
                    <a:pt x="4616" y="2730"/>
                  </a:cubicBezTo>
                  <a:cubicBezTo>
                    <a:pt x="4571" y="2730"/>
                    <a:pt x="4517" y="2701"/>
                    <a:pt x="4478" y="2657"/>
                  </a:cubicBezTo>
                  <a:cubicBezTo>
                    <a:pt x="4461" y="2637"/>
                    <a:pt x="4446" y="2614"/>
                    <a:pt x="4429" y="2592"/>
                  </a:cubicBezTo>
                  <a:cubicBezTo>
                    <a:pt x="4392" y="2539"/>
                    <a:pt x="4354" y="2485"/>
                    <a:pt x="4294" y="2453"/>
                  </a:cubicBezTo>
                  <a:cubicBezTo>
                    <a:pt x="4262" y="2438"/>
                    <a:pt x="4229" y="2430"/>
                    <a:pt x="4195" y="2430"/>
                  </a:cubicBezTo>
                  <a:cubicBezTo>
                    <a:pt x="4065" y="2430"/>
                    <a:pt x="3934" y="2543"/>
                    <a:pt x="3902" y="2685"/>
                  </a:cubicBezTo>
                  <a:cubicBezTo>
                    <a:pt x="3867" y="2841"/>
                    <a:pt x="3923" y="2993"/>
                    <a:pt x="3992" y="3160"/>
                  </a:cubicBezTo>
                  <a:lnTo>
                    <a:pt x="3998" y="3177"/>
                  </a:lnTo>
                  <a:lnTo>
                    <a:pt x="4030" y="3175"/>
                  </a:lnTo>
                  <a:cubicBezTo>
                    <a:pt x="4170" y="3175"/>
                    <a:pt x="4300" y="3282"/>
                    <a:pt x="4332" y="3415"/>
                  </a:cubicBezTo>
                  <a:cubicBezTo>
                    <a:pt x="4219" y="3469"/>
                    <a:pt x="4095" y="3505"/>
                    <a:pt x="3968" y="3524"/>
                  </a:cubicBezTo>
                  <a:lnTo>
                    <a:pt x="3947" y="3529"/>
                  </a:lnTo>
                  <a:lnTo>
                    <a:pt x="3947" y="3552"/>
                  </a:lnTo>
                  <a:cubicBezTo>
                    <a:pt x="3955" y="3953"/>
                    <a:pt x="3942" y="4356"/>
                    <a:pt x="3910" y="4752"/>
                  </a:cubicBezTo>
                  <a:cubicBezTo>
                    <a:pt x="3895" y="4936"/>
                    <a:pt x="3874" y="5129"/>
                    <a:pt x="3771" y="5279"/>
                  </a:cubicBezTo>
                  <a:cubicBezTo>
                    <a:pt x="3750" y="5311"/>
                    <a:pt x="3722" y="5343"/>
                    <a:pt x="3696" y="5375"/>
                  </a:cubicBezTo>
                  <a:cubicBezTo>
                    <a:pt x="3630" y="5453"/>
                    <a:pt x="3563" y="5534"/>
                    <a:pt x="3552" y="5637"/>
                  </a:cubicBezTo>
                  <a:cubicBezTo>
                    <a:pt x="3548" y="5669"/>
                    <a:pt x="3550" y="5699"/>
                    <a:pt x="3552" y="5727"/>
                  </a:cubicBezTo>
                  <a:cubicBezTo>
                    <a:pt x="3555" y="5757"/>
                    <a:pt x="3557" y="5785"/>
                    <a:pt x="3552" y="5813"/>
                  </a:cubicBezTo>
                  <a:cubicBezTo>
                    <a:pt x="3537" y="5915"/>
                    <a:pt x="3452" y="5986"/>
                    <a:pt x="3362" y="6061"/>
                  </a:cubicBezTo>
                  <a:cubicBezTo>
                    <a:pt x="3272" y="6134"/>
                    <a:pt x="3180" y="6209"/>
                    <a:pt x="3152" y="6322"/>
                  </a:cubicBezTo>
                  <a:cubicBezTo>
                    <a:pt x="3141" y="6361"/>
                    <a:pt x="3141" y="6402"/>
                    <a:pt x="3141" y="6438"/>
                  </a:cubicBezTo>
                  <a:cubicBezTo>
                    <a:pt x="3139" y="6477"/>
                    <a:pt x="3139" y="6511"/>
                    <a:pt x="3130" y="6545"/>
                  </a:cubicBezTo>
                  <a:cubicBezTo>
                    <a:pt x="3118" y="6599"/>
                    <a:pt x="3083" y="6644"/>
                    <a:pt x="3049" y="6693"/>
                  </a:cubicBezTo>
                  <a:cubicBezTo>
                    <a:pt x="3036" y="6712"/>
                    <a:pt x="3023" y="6730"/>
                    <a:pt x="3010" y="6749"/>
                  </a:cubicBezTo>
                  <a:cubicBezTo>
                    <a:pt x="2856" y="6984"/>
                    <a:pt x="2871" y="7274"/>
                    <a:pt x="2886" y="7550"/>
                  </a:cubicBezTo>
                  <a:cubicBezTo>
                    <a:pt x="2899" y="7764"/>
                    <a:pt x="2910" y="7985"/>
                    <a:pt x="2845" y="8184"/>
                  </a:cubicBezTo>
                  <a:cubicBezTo>
                    <a:pt x="2785" y="8373"/>
                    <a:pt x="2655" y="8538"/>
                    <a:pt x="2539" y="8683"/>
                  </a:cubicBezTo>
                  <a:lnTo>
                    <a:pt x="2303" y="8983"/>
                  </a:lnTo>
                  <a:lnTo>
                    <a:pt x="2299" y="8990"/>
                  </a:lnTo>
                  <a:cubicBezTo>
                    <a:pt x="2126" y="9459"/>
                    <a:pt x="1832" y="9879"/>
                    <a:pt x="1451" y="10205"/>
                  </a:cubicBezTo>
                  <a:cubicBezTo>
                    <a:pt x="1414" y="10237"/>
                    <a:pt x="1371" y="10269"/>
                    <a:pt x="1326" y="10269"/>
                  </a:cubicBezTo>
                  <a:lnTo>
                    <a:pt x="1326" y="10297"/>
                  </a:lnTo>
                  <a:lnTo>
                    <a:pt x="1324" y="10269"/>
                  </a:lnTo>
                  <a:cubicBezTo>
                    <a:pt x="1299" y="10269"/>
                    <a:pt x="1271" y="10256"/>
                    <a:pt x="1243" y="10243"/>
                  </a:cubicBezTo>
                  <a:cubicBezTo>
                    <a:pt x="1232" y="10239"/>
                    <a:pt x="1219" y="10232"/>
                    <a:pt x="1209" y="10228"/>
                  </a:cubicBezTo>
                  <a:cubicBezTo>
                    <a:pt x="1131" y="10198"/>
                    <a:pt x="1050" y="10196"/>
                    <a:pt x="973" y="10196"/>
                  </a:cubicBezTo>
                  <a:cubicBezTo>
                    <a:pt x="921" y="10194"/>
                    <a:pt x="870" y="10194"/>
                    <a:pt x="823" y="10185"/>
                  </a:cubicBezTo>
                  <a:cubicBezTo>
                    <a:pt x="748" y="10172"/>
                    <a:pt x="673" y="10123"/>
                    <a:pt x="641" y="10065"/>
                  </a:cubicBezTo>
                  <a:cubicBezTo>
                    <a:pt x="622" y="10029"/>
                    <a:pt x="617" y="9995"/>
                    <a:pt x="632" y="9963"/>
                  </a:cubicBezTo>
                  <a:lnTo>
                    <a:pt x="645" y="9928"/>
                  </a:lnTo>
                  <a:lnTo>
                    <a:pt x="609" y="9926"/>
                  </a:lnTo>
                  <a:cubicBezTo>
                    <a:pt x="502" y="9918"/>
                    <a:pt x="390" y="9907"/>
                    <a:pt x="298" y="9855"/>
                  </a:cubicBezTo>
                  <a:cubicBezTo>
                    <a:pt x="214" y="9810"/>
                    <a:pt x="139" y="9712"/>
                    <a:pt x="159" y="9613"/>
                  </a:cubicBezTo>
                  <a:cubicBezTo>
                    <a:pt x="165" y="9579"/>
                    <a:pt x="180" y="9549"/>
                    <a:pt x="197" y="9515"/>
                  </a:cubicBezTo>
                  <a:cubicBezTo>
                    <a:pt x="210" y="9487"/>
                    <a:pt x="225" y="9459"/>
                    <a:pt x="234" y="9429"/>
                  </a:cubicBezTo>
                  <a:cubicBezTo>
                    <a:pt x="259" y="9345"/>
                    <a:pt x="244" y="9262"/>
                    <a:pt x="229" y="9178"/>
                  </a:cubicBezTo>
                  <a:cubicBezTo>
                    <a:pt x="103" y="8461"/>
                    <a:pt x="54" y="7728"/>
                    <a:pt x="82" y="7002"/>
                  </a:cubicBezTo>
                  <a:cubicBezTo>
                    <a:pt x="86" y="6942"/>
                    <a:pt x="88" y="6888"/>
                    <a:pt x="112" y="6843"/>
                  </a:cubicBezTo>
                  <a:cubicBezTo>
                    <a:pt x="148" y="6775"/>
                    <a:pt x="221" y="6740"/>
                    <a:pt x="300" y="6704"/>
                  </a:cubicBezTo>
                  <a:cubicBezTo>
                    <a:pt x="328" y="6689"/>
                    <a:pt x="356" y="6676"/>
                    <a:pt x="382" y="6661"/>
                  </a:cubicBezTo>
                  <a:cubicBezTo>
                    <a:pt x="459" y="6616"/>
                    <a:pt x="519" y="6537"/>
                    <a:pt x="532" y="6462"/>
                  </a:cubicBezTo>
                  <a:cubicBezTo>
                    <a:pt x="536" y="6430"/>
                    <a:pt x="534" y="6400"/>
                    <a:pt x="521" y="6374"/>
                  </a:cubicBezTo>
                  <a:lnTo>
                    <a:pt x="795" y="6312"/>
                  </a:lnTo>
                  <a:lnTo>
                    <a:pt x="793" y="6288"/>
                  </a:lnTo>
                  <a:cubicBezTo>
                    <a:pt x="774" y="6040"/>
                    <a:pt x="789" y="5787"/>
                    <a:pt x="836" y="5543"/>
                  </a:cubicBezTo>
                  <a:lnTo>
                    <a:pt x="840" y="5513"/>
                  </a:lnTo>
                  <a:lnTo>
                    <a:pt x="810" y="5510"/>
                  </a:lnTo>
                  <a:cubicBezTo>
                    <a:pt x="694" y="5500"/>
                    <a:pt x="562" y="5480"/>
                    <a:pt x="454" y="5412"/>
                  </a:cubicBezTo>
                  <a:cubicBezTo>
                    <a:pt x="362" y="5352"/>
                    <a:pt x="283" y="5232"/>
                    <a:pt x="313" y="5114"/>
                  </a:cubicBezTo>
                  <a:cubicBezTo>
                    <a:pt x="317" y="5097"/>
                    <a:pt x="326" y="5080"/>
                    <a:pt x="332" y="5061"/>
                  </a:cubicBezTo>
                  <a:cubicBezTo>
                    <a:pt x="343" y="5035"/>
                    <a:pt x="354" y="5005"/>
                    <a:pt x="358" y="4975"/>
                  </a:cubicBezTo>
                  <a:cubicBezTo>
                    <a:pt x="371" y="4876"/>
                    <a:pt x="311" y="4799"/>
                    <a:pt x="255" y="4724"/>
                  </a:cubicBezTo>
                  <a:cubicBezTo>
                    <a:pt x="212" y="4668"/>
                    <a:pt x="167" y="4611"/>
                    <a:pt x="157" y="4546"/>
                  </a:cubicBezTo>
                  <a:cubicBezTo>
                    <a:pt x="142" y="4456"/>
                    <a:pt x="193" y="4371"/>
                    <a:pt x="247" y="4283"/>
                  </a:cubicBezTo>
                  <a:cubicBezTo>
                    <a:pt x="266" y="4249"/>
                    <a:pt x="287" y="4212"/>
                    <a:pt x="304" y="4178"/>
                  </a:cubicBezTo>
                  <a:cubicBezTo>
                    <a:pt x="382" y="4021"/>
                    <a:pt x="382" y="3844"/>
                    <a:pt x="384" y="3672"/>
                  </a:cubicBezTo>
                  <a:cubicBezTo>
                    <a:pt x="384" y="3617"/>
                    <a:pt x="384" y="3561"/>
                    <a:pt x="386" y="3507"/>
                  </a:cubicBezTo>
                  <a:cubicBezTo>
                    <a:pt x="397" y="3297"/>
                    <a:pt x="478" y="3049"/>
                    <a:pt x="677" y="2982"/>
                  </a:cubicBezTo>
                  <a:cubicBezTo>
                    <a:pt x="731" y="2965"/>
                    <a:pt x="789" y="2963"/>
                    <a:pt x="838" y="2963"/>
                  </a:cubicBezTo>
                  <a:lnTo>
                    <a:pt x="949" y="2963"/>
                  </a:lnTo>
                  <a:cubicBezTo>
                    <a:pt x="986" y="2963"/>
                    <a:pt x="1033" y="2963"/>
                    <a:pt x="1082" y="2952"/>
                  </a:cubicBezTo>
                  <a:cubicBezTo>
                    <a:pt x="1236" y="2922"/>
                    <a:pt x="1354" y="2815"/>
                    <a:pt x="1470" y="2712"/>
                  </a:cubicBezTo>
                  <a:cubicBezTo>
                    <a:pt x="1573" y="2620"/>
                    <a:pt x="1680" y="2524"/>
                    <a:pt x="1811" y="2490"/>
                  </a:cubicBezTo>
                  <a:cubicBezTo>
                    <a:pt x="1856" y="2477"/>
                    <a:pt x="1903" y="2472"/>
                    <a:pt x="1952" y="2468"/>
                  </a:cubicBezTo>
                  <a:cubicBezTo>
                    <a:pt x="2012" y="2462"/>
                    <a:pt x="2074" y="2455"/>
                    <a:pt x="2134" y="2434"/>
                  </a:cubicBezTo>
                  <a:cubicBezTo>
                    <a:pt x="2222" y="2402"/>
                    <a:pt x="2295" y="2342"/>
                    <a:pt x="2363" y="2284"/>
                  </a:cubicBezTo>
                  <a:cubicBezTo>
                    <a:pt x="2430" y="2230"/>
                    <a:pt x="2490" y="2179"/>
                    <a:pt x="2563" y="2149"/>
                  </a:cubicBezTo>
                  <a:cubicBezTo>
                    <a:pt x="2605" y="2132"/>
                    <a:pt x="2655" y="2119"/>
                    <a:pt x="2702" y="2108"/>
                  </a:cubicBezTo>
                  <a:cubicBezTo>
                    <a:pt x="2800" y="2087"/>
                    <a:pt x="2903" y="2063"/>
                    <a:pt x="2968" y="1980"/>
                  </a:cubicBezTo>
                  <a:cubicBezTo>
                    <a:pt x="3019" y="1909"/>
                    <a:pt x="3025" y="1817"/>
                    <a:pt x="3030" y="1744"/>
                  </a:cubicBezTo>
                  <a:lnTo>
                    <a:pt x="3064" y="1217"/>
                  </a:lnTo>
                  <a:cubicBezTo>
                    <a:pt x="3070" y="1116"/>
                    <a:pt x="3085" y="1016"/>
                    <a:pt x="3158" y="975"/>
                  </a:cubicBezTo>
                  <a:cubicBezTo>
                    <a:pt x="3184" y="960"/>
                    <a:pt x="3212" y="953"/>
                    <a:pt x="3253" y="953"/>
                  </a:cubicBezTo>
                  <a:cubicBezTo>
                    <a:pt x="3274" y="953"/>
                    <a:pt x="3295" y="956"/>
                    <a:pt x="3317" y="958"/>
                  </a:cubicBezTo>
                  <a:cubicBezTo>
                    <a:pt x="3339" y="959"/>
                    <a:pt x="3361" y="960"/>
                    <a:pt x="3382" y="960"/>
                  </a:cubicBezTo>
                  <a:cubicBezTo>
                    <a:pt x="3408" y="960"/>
                    <a:pt x="3433" y="958"/>
                    <a:pt x="3454" y="953"/>
                  </a:cubicBezTo>
                  <a:cubicBezTo>
                    <a:pt x="3602" y="923"/>
                    <a:pt x="3683" y="767"/>
                    <a:pt x="3709" y="632"/>
                  </a:cubicBezTo>
                  <a:cubicBezTo>
                    <a:pt x="3717" y="583"/>
                    <a:pt x="3722" y="531"/>
                    <a:pt x="3728" y="482"/>
                  </a:cubicBezTo>
                  <a:cubicBezTo>
                    <a:pt x="3735" y="396"/>
                    <a:pt x="3743" y="315"/>
                    <a:pt x="3773" y="238"/>
                  </a:cubicBezTo>
                  <a:cubicBezTo>
                    <a:pt x="3807" y="150"/>
                    <a:pt x="3897" y="54"/>
                    <a:pt x="4000" y="54"/>
                  </a:cubicBezTo>
                  <a:close/>
                  <a:moveTo>
                    <a:pt x="4000" y="0"/>
                  </a:moveTo>
                  <a:cubicBezTo>
                    <a:pt x="3874" y="0"/>
                    <a:pt x="3765" y="111"/>
                    <a:pt x="3722" y="219"/>
                  </a:cubicBezTo>
                  <a:cubicBezTo>
                    <a:pt x="3690" y="302"/>
                    <a:pt x="3681" y="392"/>
                    <a:pt x="3675" y="478"/>
                  </a:cubicBezTo>
                  <a:cubicBezTo>
                    <a:pt x="3670" y="525"/>
                    <a:pt x="3664" y="574"/>
                    <a:pt x="3655" y="621"/>
                  </a:cubicBezTo>
                  <a:cubicBezTo>
                    <a:pt x="3634" y="741"/>
                    <a:pt x="3565" y="876"/>
                    <a:pt x="3443" y="902"/>
                  </a:cubicBezTo>
                  <a:cubicBezTo>
                    <a:pt x="3427" y="905"/>
                    <a:pt x="3407" y="906"/>
                    <a:pt x="3386" y="906"/>
                  </a:cubicBezTo>
                  <a:cubicBezTo>
                    <a:pt x="3365" y="906"/>
                    <a:pt x="3343" y="905"/>
                    <a:pt x="3321" y="904"/>
                  </a:cubicBezTo>
                  <a:cubicBezTo>
                    <a:pt x="3298" y="902"/>
                    <a:pt x="3276" y="900"/>
                    <a:pt x="3253" y="900"/>
                  </a:cubicBezTo>
                  <a:cubicBezTo>
                    <a:pt x="3220" y="900"/>
                    <a:pt x="3175" y="902"/>
                    <a:pt x="3133" y="928"/>
                  </a:cubicBezTo>
                  <a:cubicBezTo>
                    <a:pt x="3036" y="981"/>
                    <a:pt x="3017" y="1103"/>
                    <a:pt x="3010" y="1215"/>
                  </a:cubicBezTo>
                  <a:lnTo>
                    <a:pt x="2976" y="1740"/>
                  </a:lnTo>
                  <a:cubicBezTo>
                    <a:pt x="2972" y="1806"/>
                    <a:pt x="2968" y="1890"/>
                    <a:pt x="2925" y="1948"/>
                  </a:cubicBezTo>
                  <a:cubicBezTo>
                    <a:pt x="2873" y="2016"/>
                    <a:pt x="2783" y="2035"/>
                    <a:pt x="2691" y="2057"/>
                  </a:cubicBezTo>
                  <a:cubicBezTo>
                    <a:pt x="2640" y="2068"/>
                    <a:pt x="2590" y="2080"/>
                    <a:pt x="2543" y="2100"/>
                  </a:cubicBezTo>
                  <a:cubicBezTo>
                    <a:pt x="2462" y="2132"/>
                    <a:pt x="2396" y="2187"/>
                    <a:pt x="2329" y="2243"/>
                  </a:cubicBezTo>
                  <a:cubicBezTo>
                    <a:pt x="2261" y="2301"/>
                    <a:pt x="2194" y="2355"/>
                    <a:pt x="2115" y="2382"/>
                  </a:cubicBezTo>
                  <a:cubicBezTo>
                    <a:pt x="2063" y="2402"/>
                    <a:pt x="2006" y="2408"/>
                    <a:pt x="1948" y="2415"/>
                  </a:cubicBezTo>
                  <a:cubicBezTo>
                    <a:pt x="1898" y="2419"/>
                    <a:pt x="1847" y="2423"/>
                    <a:pt x="1796" y="2438"/>
                  </a:cubicBezTo>
                  <a:cubicBezTo>
                    <a:pt x="1654" y="2477"/>
                    <a:pt x="1543" y="2577"/>
                    <a:pt x="1434" y="2674"/>
                  </a:cubicBezTo>
                  <a:cubicBezTo>
                    <a:pt x="1320" y="2777"/>
                    <a:pt x="1211" y="2873"/>
                    <a:pt x="1071" y="2901"/>
                  </a:cubicBezTo>
                  <a:cubicBezTo>
                    <a:pt x="1029" y="2910"/>
                    <a:pt x="984" y="2910"/>
                    <a:pt x="949" y="2910"/>
                  </a:cubicBezTo>
                  <a:lnTo>
                    <a:pt x="838" y="2910"/>
                  </a:lnTo>
                  <a:cubicBezTo>
                    <a:pt x="784" y="2910"/>
                    <a:pt x="722" y="2912"/>
                    <a:pt x="660" y="2931"/>
                  </a:cubicBezTo>
                  <a:cubicBezTo>
                    <a:pt x="379" y="3025"/>
                    <a:pt x="339" y="3394"/>
                    <a:pt x="332" y="3503"/>
                  </a:cubicBezTo>
                  <a:cubicBezTo>
                    <a:pt x="330" y="3559"/>
                    <a:pt x="330" y="3617"/>
                    <a:pt x="330" y="3672"/>
                  </a:cubicBezTo>
                  <a:cubicBezTo>
                    <a:pt x="328" y="3837"/>
                    <a:pt x="328" y="4009"/>
                    <a:pt x="257" y="4154"/>
                  </a:cubicBezTo>
                  <a:cubicBezTo>
                    <a:pt x="240" y="4189"/>
                    <a:pt x="221" y="4221"/>
                    <a:pt x="199" y="4255"/>
                  </a:cubicBezTo>
                  <a:cubicBezTo>
                    <a:pt x="144" y="4349"/>
                    <a:pt x="86" y="4446"/>
                    <a:pt x="103" y="4555"/>
                  </a:cubicBezTo>
                  <a:cubicBezTo>
                    <a:pt x="118" y="4632"/>
                    <a:pt x="165" y="4696"/>
                    <a:pt x="212" y="4756"/>
                  </a:cubicBezTo>
                  <a:cubicBezTo>
                    <a:pt x="266" y="4827"/>
                    <a:pt x="315" y="4891"/>
                    <a:pt x="304" y="4968"/>
                  </a:cubicBezTo>
                  <a:cubicBezTo>
                    <a:pt x="302" y="4992"/>
                    <a:pt x="292" y="5016"/>
                    <a:pt x="283" y="5041"/>
                  </a:cubicBezTo>
                  <a:cubicBezTo>
                    <a:pt x="274" y="5061"/>
                    <a:pt x="266" y="5082"/>
                    <a:pt x="262" y="5101"/>
                  </a:cubicBezTo>
                  <a:cubicBezTo>
                    <a:pt x="223" y="5249"/>
                    <a:pt x="319" y="5388"/>
                    <a:pt x="427" y="5457"/>
                  </a:cubicBezTo>
                  <a:cubicBezTo>
                    <a:pt x="534" y="5528"/>
                    <a:pt x="662" y="5549"/>
                    <a:pt x="776" y="5560"/>
                  </a:cubicBezTo>
                  <a:cubicBezTo>
                    <a:pt x="735" y="5793"/>
                    <a:pt x="722" y="6033"/>
                    <a:pt x="737" y="6269"/>
                  </a:cubicBezTo>
                  <a:lnTo>
                    <a:pt x="427" y="6342"/>
                  </a:lnTo>
                  <a:lnTo>
                    <a:pt x="457" y="6374"/>
                  </a:lnTo>
                  <a:cubicBezTo>
                    <a:pt x="476" y="6395"/>
                    <a:pt x="484" y="6423"/>
                    <a:pt x="478" y="6453"/>
                  </a:cubicBezTo>
                  <a:cubicBezTo>
                    <a:pt x="469" y="6511"/>
                    <a:pt x="418" y="6580"/>
                    <a:pt x="356" y="6614"/>
                  </a:cubicBezTo>
                  <a:cubicBezTo>
                    <a:pt x="330" y="6629"/>
                    <a:pt x="304" y="6642"/>
                    <a:pt x="277" y="6655"/>
                  </a:cubicBezTo>
                  <a:cubicBezTo>
                    <a:pt x="195" y="6693"/>
                    <a:pt x="109" y="6736"/>
                    <a:pt x="64" y="6820"/>
                  </a:cubicBezTo>
                  <a:cubicBezTo>
                    <a:pt x="35" y="6877"/>
                    <a:pt x="32" y="6948"/>
                    <a:pt x="30" y="6999"/>
                  </a:cubicBezTo>
                  <a:cubicBezTo>
                    <a:pt x="0" y="7730"/>
                    <a:pt x="49" y="8467"/>
                    <a:pt x="178" y="9189"/>
                  </a:cubicBezTo>
                  <a:cubicBezTo>
                    <a:pt x="191" y="9264"/>
                    <a:pt x="204" y="9343"/>
                    <a:pt x="182" y="9414"/>
                  </a:cubicBezTo>
                  <a:cubicBezTo>
                    <a:pt x="176" y="9440"/>
                    <a:pt x="163" y="9463"/>
                    <a:pt x="150" y="9491"/>
                  </a:cubicBezTo>
                  <a:cubicBezTo>
                    <a:pt x="131" y="9525"/>
                    <a:pt x="114" y="9562"/>
                    <a:pt x="105" y="9603"/>
                  </a:cubicBezTo>
                  <a:cubicBezTo>
                    <a:pt x="79" y="9733"/>
                    <a:pt x="174" y="9849"/>
                    <a:pt x="270" y="9903"/>
                  </a:cubicBezTo>
                  <a:cubicBezTo>
                    <a:pt x="364" y="9954"/>
                    <a:pt x="474" y="9967"/>
                    <a:pt x="572" y="9975"/>
                  </a:cubicBezTo>
                  <a:cubicBezTo>
                    <a:pt x="566" y="10014"/>
                    <a:pt x="572" y="10053"/>
                    <a:pt x="594" y="10091"/>
                  </a:cubicBezTo>
                  <a:cubicBezTo>
                    <a:pt x="634" y="10164"/>
                    <a:pt x="722" y="10222"/>
                    <a:pt x="814" y="10239"/>
                  </a:cubicBezTo>
                  <a:cubicBezTo>
                    <a:pt x="866" y="10247"/>
                    <a:pt x="919" y="10247"/>
                    <a:pt x="971" y="10250"/>
                  </a:cubicBezTo>
                  <a:cubicBezTo>
                    <a:pt x="1048" y="10250"/>
                    <a:pt x="1121" y="10252"/>
                    <a:pt x="1189" y="10277"/>
                  </a:cubicBezTo>
                  <a:cubicBezTo>
                    <a:pt x="1200" y="10282"/>
                    <a:pt x="1211" y="10288"/>
                    <a:pt x="1221" y="10292"/>
                  </a:cubicBezTo>
                  <a:cubicBezTo>
                    <a:pt x="1254" y="10307"/>
                    <a:pt x="1286" y="10322"/>
                    <a:pt x="1324" y="10322"/>
                  </a:cubicBezTo>
                  <a:lnTo>
                    <a:pt x="1326" y="10322"/>
                  </a:lnTo>
                  <a:cubicBezTo>
                    <a:pt x="1391" y="10322"/>
                    <a:pt x="1442" y="10284"/>
                    <a:pt x="1487" y="10245"/>
                  </a:cubicBezTo>
                  <a:cubicBezTo>
                    <a:pt x="1873" y="9915"/>
                    <a:pt x="2171" y="9489"/>
                    <a:pt x="2348" y="9013"/>
                  </a:cubicBezTo>
                  <a:lnTo>
                    <a:pt x="2582" y="8718"/>
                  </a:lnTo>
                  <a:cubicBezTo>
                    <a:pt x="2700" y="8568"/>
                    <a:pt x="2833" y="8399"/>
                    <a:pt x="2897" y="8201"/>
                  </a:cubicBezTo>
                  <a:cubicBezTo>
                    <a:pt x="2963" y="7994"/>
                    <a:pt x="2953" y="7766"/>
                    <a:pt x="2940" y="7548"/>
                  </a:cubicBezTo>
                  <a:cubicBezTo>
                    <a:pt x="2925" y="7265"/>
                    <a:pt x="2912" y="6999"/>
                    <a:pt x="3055" y="6779"/>
                  </a:cubicBezTo>
                  <a:cubicBezTo>
                    <a:pt x="3066" y="6760"/>
                    <a:pt x="3079" y="6742"/>
                    <a:pt x="3092" y="6723"/>
                  </a:cubicBezTo>
                  <a:cubicBezTo>
                    <a:pt x="3128" y="6674"/>
                    <a:pt x="3167" y="6620"/>
                    <a:pt x="3182" y="6558"/>
                  </a:cubicBezTo>
                  <a:cubicBezTo>
                    <a:pt x="3193" y="6520"/>
                    <a:pt x="3193" y="6479"/>
                    <a:pt x="3195" y="6440"/>
                  </a:cubicBezTo>
                  <a:cubicBezTo>
                    <a:pt x="3195" y="6404"/>
                    <a:pt x="3195" y="6367"/>
                    <a:pt x="3203" y="6335"/>
                  </a:cubicBezTo>
                  <a:cubicBezTo>
                    <a:pt x="3227" y="6239"/>
                    <a:pt x="3308" y="6172"/>
                    <a:pt x="3396" y="6102"/>
                  </a:cubicBezTo>
                  <a:cubicBezTo>
                    <a:pt x="3490" y="6025"/>
                    <a:pt x="3589" y="5943"/>
                    <a:pt x="3606" y="5819"/>
                  </a:cubicBezTo>
                  <a:cubicBezTo>
                    <a:pt x="3610" y="5787"/>
                    <a:pt x="3608" y="5755"/>
                    <a:pt x="3606" y="5723"/>
                  </a:cubicBezTo>
                  <a:cubicBezTo>
                    <a:pt x="3604" y="5695"/>
                    <a:pt x="3602" y="5669"/>
                    <a:pt x="3604" y="5643"/>
                  </a:cubicBezTo>
                  <a:cubicBezTo>
                    <a:pt x="3615" y="5555"/>
                    <a:pt x="3672" y="5485"/>
                    <a:pt x="3737" y="5410"/>
                  </a:cubicBezTo>
                  <a:cubicBezTo>
                    <a:pt x="3765" y="5378"/>
                    <a:pt x="3792" y="5343"/>
                    <a:pt x="3816" y="5309"/>
                  </a:cubicBezTo>
                  <a:cubicBezTo>
                    <a:pt x="3925" y="5148"/>
                    <a:pt x="3949" y="4947"/>
                    <a:pt x="3964" y="4756"/>
                  </a:cubicBezTo>
                  <a:cubicBezTo>
                    <a:pt x="3996" y="4366"/>
                    <a:pt x="4009" y="3968"/>
                    <a:pt x="4000" y="3574"/>
                  </a:cubicBezTo>
                  <a:cubicBezTo>
                    <a:pt x="4131" y="3552"/>
                    <a:pt x="4257" y="3512"/>
                    <a:pt x="4375" y="3456"/>
                  </a:cubicBezTo>
                  <a:lnTo>
                    <a:pt x="4392" y="3447"/>
                  </a:lnTo>
                  <a:lnTo>
                    <a:pt x="4390" y="3426"/>
                  </a:lnTo>
                  <a:cubicBezTo>
                    <a:pt x="4362" y="3261"/>
                    <a:pt x="4204" y="3126"/>
                    <a:pt x="4035" y="3122"/>
                  </a:cubicBezTo>
                  <a:cubicBezTo>
                    <a:pt x="3972" y="2969"/>
                    <a:pt x="3923" y="2832"/>
                    <a:pt x="3955" y="2695"/>
                  </a:cubicBezTo>
                  <a:cubicBezTo>
                    <a:pt x="3981" y="2580"/>
                    <a:pt x="4090" y="2483"/>
                    <a:pt x="4195" y="2483"/>
                  </a:cubicBezTo>
                  <a:cubicBezTo>
                    <a:pt x="4221" y="2483"/>
                    <a:pt x="4244" y="2490"/>
                    <a:pt x="4268" y="2500"/>
                  </a:cubicBezTo>
                  <a:cubicBezTo>
                    <a:pt x="4317" y="2526"/>
                    <a:pt x="4349" y="2573"/>
                    <a:pt x="4386" y="2622"/>
                  </a:cubicBezTo>
                  <a:cubicBezTo>
                    <a:pt x="4403" y="2648"/>
                    <a:pt x="4420" y="2672"/>
                    <a:pt x="4439" y="2693"/>
                  </a:cubicBezTo>
                  <a:cubicBezTo>
                    <a:pt x="4487" y="2749"/>
                    <a:pt x="4557" y="2783"/>
                    <a:pt x="4617" y="2783"/>
                  </a:cubicBezTo>
                  <a:cubicBezTo>
                    <a:pt x="4654" y="2783"/>
                    <a:pt x="4686" y="2770"/>
                    <a:pt x="4712" y="2747"/>
                  </a:cubicBezTo>
                  <a:cubicBezTo>
                    <a:pt x="4742" y="2719"/>
                    <a:pt x="4754" y="2678"/>
                    <a:pt x="4763" y="2646"/>
                  </a:cubicBezTo>
                  <a:cubicBezTo>
                    <a:pt x="4829" y="2432"/>
                    <a:pt x="4881" y="2185"/>
                    <a:pt x="4761" y="1993"/>
                  </a:cubicBezTo>
                  <a:cubicBezTo>
                    <a:pt x="4735" y="1952"/>
                    <a:pt x="4701" y="1915"/>
                    <a:pt x="4671" y="1879"/>
                  </a:cubicBezTo>
                  <a:cubicBezTo>
                    <a:pt x="4634" y="1838"/>
                    <a:pt x="4598" y="1800"/>
                    <a:pt x="4574" y="1753"/>
                  </a:cubicBezTo>
                  <a:cubicBezTo>
                    <a:pt x="4519" y="1645"/>
                    <a:pt x="4532" y="1519"/>
                    <a:pt x="4542" y="1395"/>
                  </a:cubicBezTo>
                  <a:cubicBezTo>
                    <a:pt x="4542" y="1373"/>
                    <a:pt x="4544" y="1352"/>
                    <a:pt x="4547" y="1331"/>
                  </a:cubicBezTo>
                  <a:cubicBezTo>
                    <a:pt x="4574" y="919"/>
                    <a:pt x="4465" y="506"/>
                    <a:pt x="4234" y="165"/>
                  </a:cubicBezTo>
                  <a:cubicBezTo>
                    <a:pt x="4191" y="101"/>
                    <a:pt x="4142" y="39"/>
                    <a:pt x="4067" y="13"/>
                  </a:cubicBezTo>
                  <a:cubicBezTo>
                    <a:pt x="4045" y="4"/>
                    <a:pt x="4022" y="0"/>
                    <a:pt x="40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297"/>
            <p:cNvSpPr/>
            <p:nvPr/>
          </p:nvSpPr>
          <p:spPr>
            <a:xfrm>
              <a:off x="3103927" y="2381421"/>
              <a:ext cx="37536" cy="18015"/>
            </a:xfrm>
            <a:custGeom>
              <a:rect b="b" l="l" r="r" t="t"/>
              <a:pathLst>
                <a:path extrusionOk="0" h="634" w="1321">
                  <a:moveTo>
                    <a:pt x="233" y="1"/>
                  </a:moveTo>
                  <a:cubicBezTo>
                    <a:pt x="202" y="1"/>
                    <a:pt x="171" y="3"/>
                    <a:pt x="140" y="9"/>
                  </a:cubicBezTo>
                  <a:cubicBezTo>
                    <a:pt x="95" y="17"/>
                    <a:pt x="43" y="36"/>
                    <a:pt x="26" y="81"/>
                  </a:cubicBezTo>
                  <a:cubicBezTo>
                    <a:pt x="0" y="137"/>
                    <a:pt x="50" y="206"/>
                    <a:pt x="110" y="223"/>
                  </a:cubicBezTo>
                  <a:cubicBezTo>
                    <a:pt x="128" y="228"/>
                    <a:pt x="146" y="230"/>
                    <a:pt x="164" y="230"/>
                  </a:cubicBezTo>
                  <a:cubicBezTo>
                    <a:pt x="207" y="230"/>
                    <a:pt x="252" y="218"/>
                    <a:pt x="294" y="208"/>
                  </a:cubicBezTo>
                  <a:cubicBezTo>
                    <a:pt x="311" y="351"/>
                    <a:pt x="427" y="465"/>
                    <a:pt x="555" y="533"/>
                  </a:cubicBezTo>
                  <a:cubicBezTo>
                    <a:pt x="680" y="600"/>
                    <a:pt x="822" y="633"/>
                    <a:pt x="964" y="633"/>
                  </a:cubicBezTo>
                  <a:cubicBezTo>
                    <a:pt x="1080" y="633"/>
                    <a:pt x="1195" y="611"/>
                    <a:pt x="1301" y="566"/>
                  </a:cubicBezTo>
                  <a:cubicBezTo>
                    <a:pt x="1318" y="491"/>
                    <a:pt x="1320" y="403"/>
                    <a:pt x="1269" y="345"/>
                  </a:cubicBezTo>
                  <a:cubicBezTo>
                    <a:pt x="1237" y="313"/>
                    <a:pt x="1192" y="296"/>
                    <a:pt x="1149" y="279"/>
                  </a:cubicBezTo>
                  <a:cubicBezTo>
                    <a:pt x="980" y="219"/>
                    <a:pt x="810" y="156"/>
                    <a:pt x="639" y="96"/>
                  </a:cubicBezTo>
                  <a:cubicBezTo>
                    <a:pt x="508" y="49"/>
                    <a:pt x="371" y="1"/>
                    <a:pt x="2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297"/>
            <p:cNvSpPr/>
            <p:nvPr/>
          </p:nvSpPr>
          <p:spPr>
            <a:xfrm>
              <a:off x="3103557" y="2380682"/>
              <a:ext cx="38758" cy="19493"/>
            </a:xfrm>
            <a:custGeom>
              <a:rect b="b" l="l" r="r" t="t"/>
              <a:pathLst>
                <a:path extrusionOk="0" h="686" w="1364">
                  <a:moveTo>
                    <a:pt x="249" y="54"/>
                  </a:moveTo>
                  <a:cubicBezTo>
                    <a:pt x="386" y="54"/>
                    <a:pt x="528" y="105"/>
                    <a:pt x="643" y="146"/>
                  </a:cubicBezTo>
                  <a:lnTo>
                    <a:pt x="1153" y="330"/>
                  </a:lnTo>
                  <a:cubicBezTo>
                    <a:pt x="1192" y="345"/>
                    <a:pt x="1235" y="360"/>
                    <a:pt x="1262" y="390"/>
                  </a:cubicBezTo>
                  <a:cubicBezTo>
                    <a:pt x="1297" y="429"/>
                    <a:pt x="1307" y="489"/>
                    <a:pt x="1290" y="572"/>
                  </a:cubicBezTo>
                  <a:cubicBezTo>
                    <a:pt x="1193" y="612"/>
                    <a:pt x="1086" y="632"/>
                    <a:pt x="977" y="632"/>
                  </a:cubicBezTo>
                  <a:cubicBezTo>
                    <a:pt x="839" y="632"/>
                    <a:pt x="700" y="600"/>
                    <a:pt x="581" y="536"/>
                  </a:cubicBezTo>
                  <a:cubicBezTo>
                    <a:pt x="513" y="500"/>
                    <a:pt x="352" y="397"/>
                    <a:pt x="333" y="230"/>
                  </a:cubicBezTo>
                  <a:lnTo>
                    <a:pt x="331" y="200"/>
                  </a:lnTo>
                  <a:lnTo>
                    <a:pt x="301" y="206"/>
                  </a:lnTo>
                  <a:cubicBezTo>
                    <a:pt x="256" y="219"/>
                    <a:pt x="214" y="229"/>
                    <a:pt x="177" y="229"/>
                  </a:cubicBezTo>
                  <a:cubicBezTo>
                    <a:pt x="161" y="229"/>
                    <a:pt x="145" y="227"/>
                    <a:pt x="131" y="223"/>
                  </a:cubicBezTo>
                  <a:cubicBezTo>
                    <a:pt x="103" y="215"/>
                    <a:pt x="78" y="193"/>
                    <a:pt x="65" y="167"/>
                  </a:cubicBezTo>
                  <a:cubicBezTo>
                    <a:pt x="61" y="155"/>
                    <a:pt x="54" y="135"/>
                    <a:pt x="63" y="116"/>
                  </a:cubicBezTo>
                  <a:cubicBezTo>
                    <a:pt x="78" y="82"/>
                    <a:pt x="123" y="67"/>
                    <a:pt x="157" y="60"/>
                  </a:cubicBezTo>
                  <a:cubicBezTo>
                    <a:pt x="187" y="56"/>
                    <a:pt x="217" y="54"/>
                    <a:pt x="249" y="54"/>
                  </a:cubicBezTo>
                  <a:close/>
                  <a:moveTo>
                    <a:pt x="249" y="0"/>
                  </a:moveTo>
                  <a:cubicBezTo>
                    <a:pt x="215" y="0"/>
                    <a:pt x="181" y="2"/>
                    <a:pt x="148" y="9"/>
                  </a:cubicBezTo>
                  <a:cubicBezTo>
                    <a:pt x="80" y="22"/>
                    <a:pt x="33" y="52"/>
                    <a:pt x="13" y="97"/>
                  </a:cubicBezTo>
                  <a:cubicBezTo>
                    <a:pt x="1" y="125"/>
                    <a:pt x="3" y="159"/>
                    <a:pt x="18" y="191"/>
                  </a:cubicBezTo>
                  <a:cubicBezTo>
                    <a:pt x="37" y="230"/>
                    <a:pt x="73" y="262"/>
                    <a:pt x="116" y="275"/>
                  </a:cubicBezTo>
                  <a:cubicBezTo>
                    <a:pt x="134" y="280"/>
                    <a:pt x="154" y="282"/>
                    <a:pt x="174" y="282"/>
                  </a:cubicBezTo>
                  <a:cubicBezTo>
                    <a:pt x="210" y="282"/>
                    <a:pt x="248" y="275"/>
                    <a:pt x="286" y="266"/>
                  </a:cubicBezTo>
                  <a:cubicBezTo>
                    <a:pt x="311" y="390"/>
                    <a:pt x="408" y="504"/>
                    <a:pt x="555" y="583"/>
                  </a:cubicBezTo>
                  <a:cubicBezTo>
                    <a:pt x="684" y="649"/>
                    <a:pt x="828" y="686"/>
                    <a:pt x="975" y="686"/>
                  </a:cubicBezTo>
                  <a:cubicBezTo>
                    <a:pt x="1098" y="686"/>
                    <a:pt x="1218" y="662"/>
                    <a:pt x="1325" y="615"/>
                  </a:cubicBezTo>
                  <a:lnTo>
                    <a:pt x="1337" y="611"/>
                  </a:lnTo>
                  <a:lnTo>
                    <a:pt x="1342" y="596"/>
                  </a:lnTo>
                  <a:cubicBezTo>
                    <a:pt x="1363" y="489"/>
                    <a:pt x="1350" y="407"/>
                    <a:pt x="1301" y="354"/>
                  </a:cubicBezTo>
                  <a:cubicBezTo>
                    <a:pt x="1265" y="313"/>
                    <a:pt x="1213" y="296"/>
                    <a:pt x="1170" y="281"/>
                  </a:cubicBezTo>
                  <a:lnTo>
                    <a:pt x="663" y="97"/>
                  </a:lnTo>
                  <a:cubicBezTo>
                    <a:pt x="543" y="54"/>
                    <a:pt x="395" y="0"/>
                    <a:pt x="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297"/>
            <p:cNvSpPr/>
            <p:nvPr/>
          </p:nvSpPr>
          <p:spPr>
            <a:xfrm>
              <a:off x="3200049" y="2337238"/>
              <a:ext cx="128407" cy="123975"/>
            </a:xfrm>
            <a:custGeom>
              <a:rect b="b" l="l" r="r" t="t"/>
              <a:pathLst>
                <a:path extrusionOk="0" h="4363" w="4519">
                  <a:moveTo>
                    <a:pt x="2247" y="1"/>
                  </a:moveTo>
                  <a:cubicBezTo>
                    <a:pt x="2156" y="1"/>
                    <a:pt x="2063" y="34"/>
                    <a:pt x="1989" y="85"/>
                  </a:cubicBezTo>
                  <a:cubicBezTo>
                    <a:pt x="1871" y="169"/>
                    <a:pt x="1789" y="291"/>
                    <a:pt x="1708" y="411"/>
                  </a:cubicBezTo>
                  <a:cubicBezTo>
                    <a:pt x="1631" y="527"/>
                    <a:pt x="1552" y="644"/>
                    <a:pt x="1472" y="760"/>
                  </a:cubicBezTo>
                  <a:cubicBezTo>
                    <a:pt x="1339" y="959"/>
                    <a:pt x="1204" y="1159"/>
                    <a:pt x="1110" y="1379"/>
                  </a:cubicBezTo>
                  <a:cubicBezTo>
                    <a:pt x="1001" y="1639"/>
                    <a:pt x="950" y="1924"/>
                    <a:pt x="962" y="2204"/>
                  </a:cubicBezTo>
                  <a:cubicBezTo>
                    <a:pt x="914" y="2183"/>
                    <a:pt x="862" y="2173"/>
                    <a:pt x="810" y="2173"/>
                  </a:cubicBezTo>
                  <a:cubicBezTo>
                    <a:pt x="613" y="2173"/>
                    <a:pt x="413" y="2315"/>
                    <a:pt x="377" y="2513"/>
                  </a:cubicBezTo>
                  <a:cubicBezTo>
                    <a:pt x="352" y="2656"/>
                    <a:pt x="403" y="2804"/>
                    <a:pt x="390" y="2950"/>
                  </a:cubicBezTo>
                  <a:cubicBezTo>
                    <a:pt x="379" y="3077"/>
                    <a:pt x="278" y="3214"/>
                    <a:pt x="161" y="3214"/>
                  </a:cubicBezTo>
                  <a:cubicBezTo>
                    <a:pt x="144" y="3214"/>
                    <a:pt x="127" y="3211"/>
                    <a:pt x="110" y="3205"/>
                  </a:cubicBezTo>
                  <a:lnTo>
                    <a:pt x="110" y="3205"/>
                  </a:lnTo>
                  <a:cubicBezTo>
                    <a:pt x="131" y="3389"/>
                    <a:pt x="93" y="3580"/>
                    <a:pt x="0" y="3740"/>
                  </a:cubicBezTo>
                  <a:cubicBezTo>
                    <a:pt x="22" y="3748"/>
                    <a:pt x="43" y="3751"/>
                    <a:pt x="64" y="3751"/>
                  </a:cubicBezTo>
                  <a:cubicBezTo>
                    <a:pt x="214" y="3751"/>
                    <a:pt x="344" y="3576"/>
                    <a:pt x="500" y="3518"/>
                  </a:cubicBezTo>
                  <a:cubicBezTo>
                    <a:pt x="549" y="3500"/>
                    <a:pt x="603" y="3494"/>
                    <a:pt x="657" y="3494"/>
                  </a:cubicBezTo>
                  <a:cubicBezTo>
                    <a:pt x="745" y="3494"/>
                    <a:pt x="837" y="3509"/>
                    <a:pt x="924" y="3509"/>
                  </a:cubicBezTo>
                  <a:cubicBezTo>
                    <a:pt x="1006" y="3509"/>
                    <a:pt x="1084" y="3495"/>
                    <a:pt x="1149" y="3443"/>
                  </a:cubicBezTo>
                  <a:cubicBezTo>
                    <a:pt x="1198" y="3404"/>
                    <a:pt x="1228" y="3346"/>
                    <a:pt x="1269" y="3297"/>
                  </a:cubicBezTo>
                  <a:cubicBezTo>
                    <a:pt x="1397" y="3143"/>
                    <a:pt x="1594" y="3097"/>
                    <a:pt x="1802" y="3097"/>
                  </a:cubicBezTo>
                  <a:cubicBezTo>
                    <a:pt x="1927" y="3097"/>
                    <a:pt x="2056" y="3114"/>
                    <a:pt x="2175" y="3134"/>
                  </a:cubicBezTo>
                  <a:cubicBezTo>
                    <a:pt x="2235" y="3145"/>
                    <a:pt x="2299" y="3155"/>
                    <a:pt x="2342" y="3198"/>
                  </a:cubicBezTo>
                  <a:cubicBezTo>
                    <a:pt x="2385" y="3239"/>
                    <a:pt x="2400" y="3299"/>
                    <a:pt x="2441" y="3342"/>
                  </a:cubicBezTo>
                  <a:cubicBezTo>
                    <a:pt x="2571" y="3481"/>
                    <a:pt x="2903" y="3385"/>
                    <a:pt x="2929" y="3575"/>
                  </a:cubicBezTo>
                  <a:cubicBezTo>
                    <a:pt x="2938" y="3638"/>
                    <a:pt x="2899" y="3708"/>
                    <a:pt x="2933" y="3762"/>
                  </a:cubicBezTo>
                  <a:cubicBezTo>
                    <a:pt x="2959" y="3798"/>
                    <a:pt x="3008" y="3809"/>
                    <a:pt x="3053" y="3813"/>
                  </a:cubicBezTo>
                  <a:cubicBezTo>
                    <a:pt x="3276" y="3841"/>
                    <a:pt x="3499" y="3858"/>
                    <a:pt x="3724" y="3865"/>
                  </a:cubicBezTo>
                  <a:cubicBezTo>
                    <a:pt x="3733" y="4021"/>
                    <a:pt x="3769" y="4190"/>
                    <a:pt x="3887" y="4293"/>
                  </a:cubicBezTo>
                  <a:cubicBezTo>
                    <a:pt x="3940" y="4338"/>
                    <a:pt x="4012" y="4362"/>
                    <a:pt x="4081" y="4362"/>
                  </a:cubicBezTo>
                  <a:cubicBezTo>
                    <a:pt x="4170" y="4362"/>
                    <a:pt x="4254" y="4324"/>
                    <a:pt x="4290" y="4244"/>
                  </a:cubicBezTo>
                  <a:cubicBezTo>
                    <a:pt x="4313" y="4195"/>
                    <a:pt x="4313" y="4137"/>
                    <a:pt x="4328" y="4083"/>
                  </a:cubicBezTo>
                  <a:cubicBezTo>
                    <a:pt x="4369" y="3931"/>
                    <a:pt x="4519" y="3785"/>
                    <a:pt x="4450" y="3644"/>
                  </a:cubicBezTo>
                  <a:cubicBezTo>
                    <a:pt x="4360" y="3458"/>
                    <a:pt x="4048" y="3578"/>
                    <a:pt x="3885" y="3449"/>
                  </a:cubicBezTo>
                  <a:cubicBezTo>
                    <a:pt x="3833" y="3365"/>
                    <a:pt x="3908" y="3260"/>
                    <a:pt x="3990" y="3207"/>
                  </a:cubicBezTo>
                  <a:cubicBezTo>
                    <a:pt x="4071" y="3151"/>
                    <a:pt x="4170" y="3104"/>
                    <a:pt x="4200" y="3012"/>
                  </a:cubicBezTo>
                  <a:cubicBezTo>
                    <a:pt x="4232" y="2907"/>
                    <a:pt x="4120" y="2809"/>
                    <a:pt x="4018" y="2809"/>
                  </a:cubicBezTo>
                  <a:cubicBezTo>
                    <a:pt x="3983" y="2809"/>
                    <a:pt x="3950" y="2820"/>
                    <a:pt x="3923" y="2847"/>
                  </a:cubicBezTo>
                  <a:cubicBezTo>
                    <a:pt x="3885" y="2885"/>
                    <a:pt x="3870" y="2941"/>
                    <a:pt x="3838" y="2984"/>
                  </a:cubicBezTo>
                  <a:cubicBezTo>
                    <a:pt x="3815" y="3014"/>
                    <a:pt x="3776" y="3038"/>
                    <a:pt x="3740" y="3038"/>
                  </a:cubicBezTo>
                  <a:cubicBezTo>
                    <a:pt x="3725" y="3038"/>
                    <a:pt x="3711" y="3034"/>
                    <a:pt x="3698" y="3025"/>
                  </a:cubicBezTo>
                  <a:cubicBezTo>
                    <a:pt x="3730" y="2868"/>
                    <a:pt x="3516" y="2714"/>
                    <a:pt x="3600" y="2579"/>
                  </a:cubicBezTo>
                  <a:cubicBezTo>
                    <a:pt x="3626" y="2538"/>
                    <a:pt x="3670" y="2517"/>
                    <a:pt x="3709" y="2487"/>
                  </a:cubicBezTo>
                  <a:cubicBezTo>
                    <a:pt x="3838" y="2393"/>
                    <a:pt x="3887" y="2204"/>
                    <a:pt x="3820" y="2061"/>
                  </a:cubicBezTo>
                  <a:cubicBezTo>
                    <a:pt x="3795" y="2038"/>
                    <a:pt x="3763" y="2029"/>
                    <a:pt x="3729" y="2029"/>
                  </a:cubicBezTo>
                  <a:cubicBezTo>
                    <a:pt x="3678" y="2029"/>
                    <a:pt x="3622" y="2052"/>
                    <a:pt x="3581" y="2084"/>
                  </a:cubicBezTo>
                  <a:cubicBezTo>
                    <a:pt x="3510" y="2138"/>
                    <a:pt x="3456" y="2213"/>
                    <a:pt x="3379" y="2251"/>
                  </a:cubicBezTo>
                  <a:cubicBezTo>
                    <a:pt x="3346" y="2267"/>
                    <a:pt x="3311" y="2274"/>
                    <a:pt x="3276" y="2274"/>
                  </a:cubicBezTo>
                  <a:cubicBezTo>
                    <a:pt x="3158" y="2274"/>
                    <a:pt x="3038" y="2195"/>
                    <a:pt x="3008" y="2080"/>
                  </a:cubicBezTo>
                  <a:cubicBezTo>
                    <a:pt x="2983" y="2100"/>
                    <a:pt x="2953" y="2109"/>
                    <a:pt x="2922" y="2109"/>
                  </a:cubicBezTo>
                  <a:cubicBezTo>
                    <a:pt x="2850" y="2109"/>
                    <a:pt x="2773" y="2062"/>
                    <a:pt x="2730" y="2001"/>
                  </a:cubicBezTo>
                  <a:cubicBezTo>
                    <a:pt x="2666" y="1913"/>
                    <a:pt x="2642" y="1804"/>
                    <a:pt x="2582" y="1714"/>
                  </a:cubicBezTo>
                  <a:cubicBezTo>
                    <a:pt x="2538" y="1647"/>
                    <a:pt x="2459" y="1592"/>
                    <a:pt x="2384" y="1592"/>
                  </a:cubicBezTo>
                  <a:cubicBezTo>
                    <a:pt x="2357" y="1592"/>
                    <a:pt x="2331" y="1599"/>
                    <a:pt x="2308" y="1615"/>
                  </a:cubicBezTo>
                  <a:cubicBezTo>
                    <a:pt x="2297" y="1538"/>
                    <a:pt x="2286" y="1461"/>
                    <a:pt x="2276" y="1384"/>
                  </a:cubicBezTo>
                  <a:cubicBezTo>
                    <a:pt x="2257" y="1373"/>
                    <a:pt x="2239" y="1369"/>
                    <a:pt x="2220" y="1369"/>
                  </a:cubicBezTo>
                  <a:cubicBezTo>
                    <a:pt x="2137" y="1369"/>
                    <a:pt x="2056" y="1459"/>
                    <a:pt x="2004" y="1538"/>
                  </a:cubicBezTo>
                  <a:cubicBezTo>
                    <a:pt x="1956" y="1612"/>
                    <a:pt x="1872" y="1691"/>
                    <a:pt x="1795" y="1691"/>
                  </a:cubicBezTo>
                  <a:cubicBezTo>
                    <a:pt x="1771" y="1691"/>
                    <a:pt x="1748" y="1683"/>
                    <a:pt x="1727" y="1666"/>
                  </a:cubicBezTo>
                  <a:cubicBezTo>
                    <a:pt x="1627" y="1476"/>
                    <a:pt x="1931" y="1296"/>
                    <a:pt x="1931" y="1079"/>
                  </a:cubicBezTo>
                  <a:cubicBezTo>
                    <a:pt x="1931" y="1024"/>
                    <a:pt x="1909" y="970"/>
                    <a:pt x="1907" y="914"/>
                  </a:cubicBezTo>
                  <a:cubicBezTo>
                    <a:pt x="1899" y="732"/>
                    <a:pt x="2079" y="608"/>
                    <a:pt x="2224" y="497"/>
                  </a:cubicBezTo>
                  <a:cubicBezTo>
                    <a:pt x="2368" y="387"/>
                    <a:pt x="2505" y="184"/>
                    <a:pt x="2396" y="36"/>
                  </a:cubicBezTo>
                  <a:cubicBezTo>
                    <a:pt x="2350" y="12"/>
                    <a:pt x="2299" y="1"/>
                    <a:pt x="22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297"/>
            <p:cNvSpPr/>
            <p:nvPr/>
          </p:nvSpPr>
          <p:spPr>
            <a:xfrm>
              <a:off x="3198941" y="2336528"/>
              <a:ext cx="129714" cy="125452"/>
            </a:xfrm>
            <a:custGeom>
              <a:rect b="b" l="l" r="r" t="t"/>
              <a:pathLst>
                <a:path extrusionOk="0" h="4415" w="4565">
                  <a:moveTo>
                    <a:pt x="2286" y="53"/>
                  </a:moveTo>
                  <a:cubicBezTo>
                    <a:pt x="2334" y="53"/>
                    <a:pt x="2379" y="63"/>
                    <a:pt x="2418" y="82"/>
                  </a:cubicBezTo>
                  <a:cubicBezTo>
                    <a:pt x="2512" y="220"/>
                    <a:pt x="2368" y="408"/>
                    <a:pt x="2246" y="502"/>
                  </a:cubicBezTo>
                  <a:lnTo>
                    <a:pt x="2218" y="524"/>
                  </a:lnTo>
                  <a:cubicBezTo>
                    <a:pt x="2075" y="633"/>
                    <a:pt x="1912" y="757"/>
                    <a:pt x="1921" y="942"/>
                  </a:cubicBezTo>
                  <a:cubicBezTo>
                    <a:pt x="1921" y="969"/>
                    <a:pt x="1927" y="997"/>
                    <a:pt x="1931" y="1023"/>
                  </a:cubicBezTo>
                  <a:cubicBezTo>
                    <a:pt x="1938" y="1051"/>
                    <a:pt x="1942" y="1077"/>
                    <a:pt x="1942" y="1104"/>
                  </a:cubicBezTo>
                  <a:cubicBezTo>
                    <a:pt x="1942" y="1192"/>
                    <a:pt x="1884" y="1278"/>
                    <a:pt x="1831" y="1359"/>
                  </a:cubicBezTo>
                  <a:cubicBezTo>
                    <a:pt x="1756" y="1471"/>
                    <a:pt x="1678" y="1584"/>
                    <a:pt x="1743" y="1704"/>
                  </a:cubicBezTo>
                  <a:lnTo>
                    <a:pt x="1749" y="1713"/>
                  </a:lnTo>
                  <a:cubicBezTo>
                    <a:pt x="1775" y="1732"/>
                    <a:pt x="1803" y="1743"/>
                    <a:pt x="1833" y="1743"/>
                  </a:cubicBezTo>
                  <a:cubicBezTo>
                    <a:pt x="1925" y="1743"/>
                    <a:pt x="2015" y="1655"/>
                    <a:pt x="2066" y="1578"/>
                  </a:cubicBezTo>
                  <a:cubicBezTo>
                    <a:pt x="2096" y="1531"/>
                    <a:pt x="2178" y="1421"/>
                    <a:pt x="2259" y="1421"/>
                  </a:cubicBezTo>
                  <a:cubicBezTo>
                    <a:pt x="2270" y="1421"/>
                    <a:pt x="2280" y="1424"/>
                    <a:pt x="2291" y="1426"/>
                  </a:cubicBezTo>
                  <a:lnTo>
                    <a:pt x="2325" y="1685"/>
                  </a:lnTo>
                  <a:lnTo>
                    <a:pt x="2360" y="1661"/>
                  </a:lnTo>
                  <a:cubicBezTo>
                    <a:pt x="2377" y="1650"/>
                    <a:pt x="2398" y="1645"/>
                    <a:pt x="2419" y="1645"/>
                  </a:cubicBezTo>
                  <a:cubicBezTo>
                    <a:pt x="2482" y="1645"/>
                    <a:pt x="2555" y="1688"/>
                    <a:pt x="2598" y="1754"/>
                  </a:cubicBezTo>
                  <a:cubicBezTo>
                    <a:pt x="2625" y="1794"/>
                    <a:pt x="2645" y="1839"/>
                    <a:pt x="2666" y="1886"/>
                  </a:cubicBezTo>
                  <a:cubicBezTo>
                    <a:pt x="2688" y="1940"/>
                    <a:pt x="2711" y="1994"/>
                    <a:pt x="2748" y="2043"/>
                  </a:cubicBezTo>
                  <a:cubicBezTo>
                    <a:pt x="2798" y="2114"/>
                    <a:pt x="2885" y="2160"/>
                    <a:pt x="2963" y="2160"/>
                  </a:cubicBezTo>
                  <a:cubicBezTo>
                    <a:pt x="2988" y="2160"/>
                    <a:pt x="3011" y="2155"/>
                    <a:pt x="3032" y="2146"/>
                  </a:cubicBezTo>
                  <a:cubicBezTo>
                    <a:pt x="3075" y="2251"/>
                    <a:pt x="3191" y="2326"/>
                    <a:pt x="3313" y="2326"/>
                  </a:cubicBezTo>
                  <a:cubicBezTo>
                    <a:pt x="3354" y="2326"/>
                    <a:pt x="3395" y="2317"/>
                    <a:pt x="3429" y="2300"/>
                  </a:cubicBezTo>
                  <a:cubicBezTo>
                    <a:pt x="3482" y="2274"/>
                    <a:pt x="3523" y="2233"/>
                    <a:pt x="3564" y="2195"/>
                  </a:cubicBezTo>
                  <a:cubicBezTo>
                    <a:pt x="3587" y="2171"/>
                    <a:pt x="3611" y="2150"/>
                    <a:pt x="3635" y="2131"/>
                  </a:cubicBezTo>
                  <a:cubicBezTo>
                    <a:pt x="3677" y="2099"/>
                    <a:pt x="3726" y="2081"/>
                    <a:pt x="3769" y="2081"/>
                  </a:cubicBezTo>
                  <a:cubicBezTo>
                    <a:pt x="3795" y="2081"/>
                    <a:pt x="3819" y="2088"/>
                    <a:pt x="3836" y="2103"/>
                  </a:cubicBezTo>
                  <a:cubicBezTo>
                    <a:pt x="3896" y="2236"/>
                    <a:pt x="3851" y="2405"/>
                    <a:pt x="3733" y="2491"/>
                  </a:cubicBezTo>
                  <a:cubicBezTo>
                    <a:pt x="3722" y="2499"/>
                    <a:pt x="3714" y="2506"/>
                    <a:pt x="3703" y="2512"/>
                  </a:cubicBezTo>
                  <a:cubicBezTo>
                    <a:pt x="3671" y="2533"/>
                    <a:pt x="3639" y="2555"/>
                    <a:pt x="3615" y="2589"/>
                  </a:cubicBezTo>
                  <a:cubicBezTo>
                    <a:pt x="3564" y="2675"/>
                    <a:pt x="3609" y="2763"/>
                    <a:pt x="3654" y="2848"/>
                  </a:cubicBezTo>
                  <a:cubicBezTo>
                    <a:pt x="3688" y="2915"/>
                    <a:pt x="3724" y="2981"/>
                    <a:pt x="3712" y="3043"/>
                  </a:cubicBezTo>
                  <a:lnTo>
                    <a:pt x="3707" y="3060"/>
                  </a:lnTo>
                  <a:lnTo>
                    <a:pt x="3722" y="3071"/>
                  </a:lnTo>
                  <a:cubicBezTo>
                    <a:pt x="3738" y="3083"/>
                    <a:pt x="3757" y="3088"/>
                    <a:pt x="3777" y="3088"/>
                  </a:cubicBezTo>
                  <a:cubicBezTo>
                    <a:pt x="3820" y="3088"/>
                    <a:pt x="3868" y="3065"/>
                    <a:pt x="3898" y="3024"/>
                  </a:cubicBezTo>
                  <a:cubicBezTo>
                    <a:pt x="3913" y="3005"/>
                    <a:pt x="3924" y="2983"/>
                    <a:pt x="3934" y="2962"/>
                  </a:cubicBezTo>
                  <a:cubicBezTo>
                    <a:pt x="3949" y="2936"/>
                    <a:pt x="3962" y="2910"/>
                    <a:pt x="3982" y="2891"/>
                  </a:cubicBezTo>
                  <a:cubicBezTo>
                    <a:pt x="4005" y="2866"/>
                    <a:pt x="4035" y="2861"/>
                    <a:pt x="4057" y="2861"/>
                  </a:cubicBezTo>
                  <a:cubicBezTo>
                    <a:pt x="4108" y="2861"/>
                    <a:pt x="4162" y="2889"/>
                    <a:pt x="4194" y="2932"/>
                  </a:cubicBezTo>
                  <a:cubicBezTo>
                    <a:pt x="4209" y="2953"/>
                    <a:pt x="4226" y="2988"/>
                    <a:pt x="4213" y="3028"/>
                  </a:cubicBezTo>
                  <a:cubicBezTo>
                    <a:pt x="4192" y="3095"/>
                    <a:pt x="4127" y="3135"/>
                    <a:pt x="4059" y="3180"/>
                  </a:cubicBezTo>
                  <a:cubicBezTo>
                    <a:pt x="4044" y="3189"/>
                    <a:pt x="4029" y="3200"/>
                    <a:pt x="4014" y="3208"/>
                  </a:cubicBezTo>
                  <a:cubicBezTo>
                    <a:pt x="3915" y="3277"/>
                    <a:pt x="3844" y="3393"/>
                    <a:pt x="3900" y="3489"/>
                  </a:cubicBezTo>
                  <a:lnTo>
                    <a:pt x="3907" y="3495"/>
                  </a:lnTo>
                  <a:cubicBezTo>
                    <a:pt x="3986" y="3558"/>
                    <a:pt x="4093" y="3566"/>
                    <a:pt x="4196" y="3575"/>
                  </a:cubicBezTo>
                  <a:cubicBezTo>
                    <a:pt x="4316" y="3583"/>
                    <a:pt x="4421" y="3592"/>
                    <a:pt x="4464" y="3682"/>
                  </a:cubicBezTo>
                  <a:cubicBezTo>
                    <a:pt x="4504" y="3763"/>
                    <a:pt x="4457" y="3851"/>
                    <a:pt x="4410" y="3943"/>
                  </a:cubicBezTo>
                  <a:cubicBezTo>
                    <a:pt x="4384" y="3995"/>
                    <a:pt x="4357" y="4048"/>
                    <a:pt x="4342" y="4102"/>
                  </a:cubicBezTo>
                  <a:cubicBezTo>
                    <a:pt x="4335" y="4123"/>
                    <a:pt x="4333" y="4145"/>
                    <a:pt x="4329" y="4166"/>
                  </a:cubicBezTo>
                  <a:cubicBezTo>
                    <a:pt x="4322" y="4200"/>
                    <a:pt x="4318" y="4230"/>
                    <a:pt x="4305" y="4258"/>
                  </a:cubicBezTo>
                  <a:cubicBezTo>
                    <a:pt x="4275" y="4322"/>
                    <a:pt x="4207" y="4361"/>
                    <a:pt x="4121" y="4361"/>
                  </a:cubicBezTo>
                  <a:cubicBezTo>
                    <a:pt x="4054" y="4361"/>
                    <a:pt x="3990" y="4337"/>
                    <a:pt x="3945" y="4299"/>
                  </a:cubicBezTo>
                  <a:cubicBezTo>
                    <a:pt x="3851" y="4217"/>
                    <a:pt x="3802" y="4082"/>
                    <a:pt x="3789" y="3887"/>
                  </a:cubicBezTo>
                  <a:lnTo>
                    <a:pt x="3789" y="3864"/>
                  </a:lnTo>
                  <a:lnTo>
                    <a:pt x="3763" y="3864"/>
                  </a:lnTo>
                  <a:cubicBezTo>
                    <a:pt x="3540" y="3857"/>
                    <a:pt x="3315" y="3840"/>
                    <a:pt x="3095" y="3812"/>
                  </a:cubicBezTo>
                  <a:cubicBezTo>
                    <a:pt x="3056" y="3808"/>
                    <a:pt x="3013" y="3800"/>
                    <a:pt x="2996" y="3772"/>
                  </a:cubicBezTo>
                  <a:cubicBezTo>
                    <a:pt x="2979" y="3748"/>
                    <a:pt x="2985" y="3716"/>
                    <a:pt x="2990" y="3680"/>
                  </a:cubicBezTo>
                  <a:cubicBezTo>
                    <a:pt x="2994" y="3652"/>
                    <a:pt x="2998" y="3624"/>
                    <a:pt x="2994" y="3596"/>
                  </a:cubicBezTo>
                  <a:cubicBezTo>
                    <a:pt x="2977" y="3470"/>
                    <a:pt x="2853" y="3450"/>
                    <a:pt x="2733" y="3433"/>
                  </a:cubicBezTo>
                  <a:cubicBezTo>
                    <a:pt x="2643" y="3418"/>
                    <a:pt x="2550" y="3403"/>
                    <a:pt x="2499" y="3350"/>
                  </a:cubicBezTo>
                  <a:cubicBezTo>
                    <a:pt x="2482" y="3330"/>
                    <a:pt x="2469" y="3309"/>
                    <a:pt x="2456" y="3285"/>
                  </a:cubicBezTo>
                  <a:cubicBezTo>
                    <a:pt x="2441" y="3258"/>
                    <a:pt x="2424" y="3228"/>
                    <a:pt x="2400" y="3204"/>
                  </a:cubicBezTo>
                  <a:cubicBezTo>
                    <a:pt x="2349" y="3155"/>
                    <a:pt x="2276" y="3142"/>
                    <a:pt x="2218" y="3133"/>
                  </a:cubicBezTo>
                  <a:cubicBezTo>
                    <a:pt x="2113" y="3116"/>
                    <a:pt x="1978" y="3095"/>
                    <a:pt x="1839" y="3095"/>
                  </a:cubicBezTo>
                  <a:cubicBezTo>
                    <a:pt x="1586" y="3095"/>
                    <a:pt x="1404" y="3163"/>
                    <a:pt x="1286" y="3305"/>
                  </a:cubicBezTo>
                  <a:cubicBezTo>
                    <a:pt x="1273" y="3322"/>
                    <a:pt x="1261" y="3341"/>
                    <a:pt x="1246" y="3358"/>
                  </a:cubicBezTo>
                  <a:cubicBezTo>
                    <a:pt x="1222" y="3393"/>
                    <a:pt x="1199" y="3425"/>
                    <a:pt x="1171" y="3448"/>
                  </a:cubicBezTo>
                  <a:cubicBezTo>
                    <a:pt x="1119" y="3489"/>
                    <a:pt x="1057" y="3508"/>
                    <a:pt x="965" y="3508"/>
                  </a:cubicBezTo>
                  <a:cubicBezTo>
                    <a:pt x="922" y="3508"/>
                    <a:pt x="881" y="3504"/>
                    <a:pt x="834" y="3500"/>
                  </a:cubicBezTo>
                  <a:cubicBezTo>
                    <a:pt x="789" y="3495"/>
                    <a:pt x="744" y="3493"/>
                    <a:pt x="697" y="3493"/>
                  </a:cubicBezTo>
                  <a:cubicBezTo>
                    <a:pt x="631" y="3493"/>
                    <a:pt x="577" y="3500"/>
                    <a:pt x="530" y="3519"/>
                  </a:cubicBezTo>
                  <a:cubicBezTo>
                    <a:pt x="459" y="3543"/>
                    <a:pt x="397" y="3590"/>
                    <a:pt x="337" y="3635"/>
                  </a:cubicBezTo>
                  <a:cubicBezTo>
                    <a:pt x="257" y="3693"/>
                    <a:pt x="179" y="3750"/>
                    <a:pt x="103" y="3750"/>
                  </a:cubicBezTo>
                  <a:cubicBezTo>
                    <a:pt x="95" y="3750"/>
                    <a:pt x="88" y="3749"/>
                    <a:pt x="80" y="3748"/>
                  </a:cubicBezTo>
                  <a:cubicBezTo>
                    <a:pt x="155" y="3598"/>
                    <a:pt x="192" y="3429"/>
                    <a:pt x="179" y="3264"/>
                  </a:cubicBezTo>
                  <a:cubicBezTo>
                    <a:pt x="187" y="3264"/>
                    <a:pt x="194" y="3266"/>
                    <a:pt x="202" y="3266"/>
                  </a:cubicBezTo>
                  <a:cubicBezTo>
                    <a:pt x="337" y="3266"/>
                    <a:pt x="444" y="3114"/>
                    <a:pt x="457" y="2977"/>
                  </a:cubicBezTo>
                  <a:cubicBezTo>
                    <a:pt x="461" y="2908"/>
                    <a:pt x="455" y="2840"/>
                    <a:pt x="446" y="2771"/>
                  </a:cubicBezTo>
                  <a:cubicBezTo>
                    <a:pt x="438" y="2692"/>
                    <a:pt x="429" y="2617"/>
                    <a:pt x="444" y="2542"/>
                  </a:cubicBezTo>
                  <a:cubicBezTo>
                    <a:pt x="474" y="2366"/>
                    <a:pt x="656" y="2225"/>
                    <a:pt x="847" y="2225"/>
                  </a:cubicBezTo>
                  <a:cubicBezTo>
                    <a:pt x="899" y="2225"/>
                    <a:pt x="946" y="2236"/>
                    <a:pt x="991" y="2255"/>
                  </a:cubicBezTo>
                  <a:lnTo>
                    <a:pt x="1029" y="2272"/>
                  </a:lnTo>
                  <a:lnTo>
                    <a:pt x="1027" y="2229"/>
                  </a:lnTo>
                  <a:cubicBezTo>
                    <a:pt x="1014" y="1951"/>
                    <a:pt x="1066" y="1670"/>
                    <a:pt x="1175" y="1415"/>
                  </a:cubicBezTo>
                  <a:cubicBezTo>
                    <a:pt x="1267" y="1197"/>
                    <a:pt x="1402" y="995"/>
                    <a:pt x="1533" y="800"/>
                  </a:cubicBezTo>
                  <a:lnTo>
                    <a:pt x="1771" y="451"/>
                  </a:lnTo>
                  <a:cubicBezTo>
                    <a:pt x="1843" y="340"/>
                    <a:pt x="1929" y="213"/>
                    <a:pt x="2045" y="134"/>
                  </a:cubicBezTo>
                  <a:cubicBezTo>
                    <a:pt x="2118" y="81"/>
                    <a:pt x="2205" y="53"/>
                    <a:pt x="2286" y="53"/>
                  </a:cubicBezTo>
                  <a:close/>
                  <a:moveTo>
                    <a:pt x="2287" y="1"/>
                  </a:moveTo>
                  <a:cubicBezTo>
                    <a:pt x="2196" y="1"/>
                    <a:pt x="2097" y="31"/>
                    <a:pt x="2013" y="89"/>
                  </a:cubicBezTo>
                  <a:cubicBezTo>
                    <a:pt x="1891" y="177"/>
                    <a:pt x="1803" y="305"/>
                    <a:pt x="1726" y="421"/>
                  </a:cubicBezTo>
                  <a:lnTo>
                    <a:pt x="1490" y="770"/>
                  </a:lnTo>
                  <a:cubicBezTo>
                    <a:pt x="1357" y="967"/>
                    <a:pt x="1220" y="1171"/>
                    <a:pt x="1126" y="1394"/>
                  </a:cubicBezTo>
                  <a:cubicBezTo>
                    <a:pt x="1019" y="1644"/>
                    <a:pt x="967" y="1919"/>
                    <a:pt x="974" y="2191"/>
                  </a:cubicBezTo>
                  <a:cubicBezTo>
                    <a:pt x="933" y="2178"/>
                    <a:pt x="892" y="2171"/>
                    <a:pt x="847" y="2171"/>
                  </a:cubicBezTo>
                  <a:cubicBezTo>
                    <a:pt x="629" y="2171"/>
                    <a:pt x="427" y="2330"/>
                    <a:pt x="391" y="2533"/>
                  </a:cubicBezTo>
                  <a:cubicBezTo>
                    <a:pt x="376" y="2615"/>
                    <a:pt x="384" y="2698"/>
                    <a:pt x="395" y="2778"/>
                  </a:cubicBezTo>
                  <a:cubicBezTo>
                    <a:pt x="401" y="2842"/>
                    <a:pt x="408" y="2908"/>
                    <a:pt x="404" y="2973"/>
                  </a:cubicBezTo>
                  <a:cubicBezTo>
                    <a:pt x="393" y="3082"/>
                    <a:pt x="303" y="3213"/>
                    <a:pt x="202" y="3213"/>
                  </a:cubicBezTo>
                  <a:cubicBezTo>
                    <a:pt x="187" y="3213"/>
                    <a:pt x="172" y="3208"/>
                    <a:pt x="157" y="3204"/>
                  </a:cubicBezTo>
                  <a:lnTo>
                    <a:pt x="117" y="3189"/>
                  </a:lnTo>
                  <a:lnTo>
                    <a:pt x="123" y="3232"/>
                  </a:lnTo>
                  <a:cubicBezTo>
                    <a:pt x="142" y="3410"/>
                    <a:pt x="106" y="3596"/>
                    <a:pt x="16" y="3752"/>
                  </a:cubicBezTo>
                  <a:lnTo>
                    <a:pt x="1" y="3780"/>
                  </a:lnTo>
                  <a:lnTo>
                    <a:pt x="31" y="3791"/>
                  </a:lnTo>
                  <a:cubicBezTo>
                    <a:pt x="54" y="3797"/>
                    <a:pt x="80" y="3802"/>
                    <a:pt x="104" y="3802"/>
                  </a:cubicBezTo>
                  <a:cubicBezTo>
                    <a:pt x="200" y="3802"/>
                    <a:pt x="286" y="3740"/>
                    <a:pt x="369" y="3678"/>
                  </a:cubicBezTo>
                  <a:cubicBezTo>
                    <a:pt x="427" y="3635"/>
                    <a:pt x="485" y="3592"/>
                    <a:pt x="547" y="3568"/>
                  </a:cubicBezTo>
                  <a:cubicBezTo>
                    <a:pt x="590" y="3553"/>
                    <a:pt x="637" y="3547"/>
                    <a:pt x="697" y="3547"/>
                  </a:cubicBezTo>
                  <a:cubicBezTo>
                    <a:pt x="742" y="3547"/>
                    <a:pt x="787" y="3549"/>
                    <a:pt x="830" y="3553"/>
                  </a:cubicBezTo>
                  <a:cubicBezTo>
                    <a:pt x="875" y="3558"/>
                    <a:pt x="920" y="3562"/>
                    <a:pt x="965" y="3562"/>
                  </a:cubicBezTo>
                  <a:cubicBezTo>
                    <a:pt x="1070" y="3562"/>
                    <a:pt x="1143" y="3538"/>
                    <a:pt x="1205" y="3489"/>
                  </a:cubicBezTo>
                  <a:cubicBezTo>
                    <a:pt x="1239" y="3461"/>
                    <a:pt x="1265" y="3425"/>
                    <a:pt x="1291" y="3390"/>
                  </a:cubicBezTo>
                  <a:cubicBezTo>
                    <a:pt x="1301" y="3373"/>
                    <a:pt x="1314" y="3356"/>
                    <a:pt x="1329" y="3339"/>
                  </a:cubicBezTo>
                  <a:cubicBezTo>
                    <a:pt x="1436" y="3210"/>
                    <a:pt x="1603" y="3148"/>
                    <a:pt x="1839" y="3148"/>
                  </a:cubicBezTo>
                  <a:cubicBezTo>
                    <a:pt x="1974" y="3148"/>
                    <a:pt x="2107" y="3170"/>
                    <a:pt x="2210" y="3185"/>
                  </a:cubicBezTo>
                  <a:cubicBezTo>
                    <a:pt x="2261" y="3193"/>
                    <a:pt x="2323" y="3204"/>
                    <a:pt x="2362" y="3243"/>
                  </a:cubicBezTo>
                  <a:cubicBezTo>
                    <a:pt x="2381" y="3260"/>
                    <a:pt x="2396" y="3285"/>
                    <a:pt x="2409" y="3311"/>
                  </a:cubicBezTo>
                  <a:cubicBezTo>
                    <a:pt x="2424" y="3337"/>
                    <a:pt x="2439" y="3363"/>
                    <a:pt x="2460" y="3386"/>
                  </a:cubicBezTo>
                  <a:cubicBezTo>
                    <a:pt x="2525" y="3455"/>
                    <a:pt x="2625" y="3470"/>
                    <a:pt x="2724" y="3485"/>
                  </a:cubicBezTo>
                  <a:cubicBezTo>
                    <a:pt x="2853" y="3506"/>
                    <a:pt x="2930" y="3523"/>
                    <a:pt x="2942" y="3603"/>
                  </a:cubicBezTo>
                  <a:cubicBezTo>
                    <a:pt x="2945" y="3624"/>
                    <a:pt x="2940" y="3648"/>
                    <a:pt x="2938" y="3671"/>
                  </a:cubicBezTo>
                  <a:cubicBezTo>
                    <a:pt x="2932" y="3714"/>
                    <a:pt x="2923" y="3759"/>
                    <a:pt x="2951" y="3800"/>
                  </a:cubicBezTo>
                  <a:cubicBezTo>
                    <a:pt x="2983" y="3851"/>
                    <a:pt x="3052" y="3860"/>
                    <a:pt x="3088" y="3866"/>
                  </a:cubicBezTo>
                  <a:cubicBezTo>
                    <a:pt x="3302" y="3892"/>
                    <a:pt x="3521" y="3909"/>
                    <a:pt x="3737" y="3915"/>
                  </a:cubicBezTo>
                  <a:cubicBezTo>
                    <a:pt x="3752" y="4112"/>
                    <a:pt x="3808" y="4252"/>
                    <a:pt x="3909" y="4337"/>
                  </a:cubicBezTo>
                  <a:cubicBezTo>
                    <a:pt x="3964" y="4387"/>
                    <a:pt x="4042" y="4415"/>
                    <a:pt x="4121" y="4415"/>
                  </a:cubicBezTo>
                  <a:cubicBezTo>
                    <a:pt x="4228" y="4415"/>
                    <a:pt x="4316" y="4365"/>
                    <a:pt x="4354" y="4282"/>
                  </a:cubicBezTo>
                  <a:cubicBezTo>
                    <a:pt x="4369" y="4247"/>
                    <a:pt x="4376" y="4211"/>
                    <a:pt x="4380" y="4175"/>
                  </a:cubicBezTo>
                  <a:cubicBezTo>
                    <a:pt x="4384" y="4155"/>
                    <a:pt x="4389" y="4136"/>
                    <a:pt x="4393" y="4117"/>
                  </a:cubicBezTo>
                  <a:cubicBezTo>
                    <a:pt x="4406" y="4067"/>
                    <a:pt x="4432" y="4016"/>
                    <a:pt x="4457" y="3967"/>
                  </a:cubicBezTo>
                  <a:cubicBezTo>
                    <a:pt x="4509" y="3866"/>
                    <a:pt x="4564" y="3763"/>
                    <a:pt x="4513" y="3658"/>
                  </a:cubicBezTo>
                  <a:cubicBezTo>
                    <a:pt x="4455" y="3540"/>
                    <a:pt x="4327" y="3530"/>
                    <a:pt x="4200" y="3521"/>
                  </a:cubicBezTo>
                  <a:cubicBezTo>
                    <a:pt x="4106" y="3513"/>
                    <a:pt x="4009" y="3506"/>
                    <a:pt x="3945" y="3457"/>
                  </a:cubicBezTo>
                  <a:cubicBezTo>
                    <a:pt x="3904" y="3384"/>
                    <a:pt x="3984" y="3294"/>
                    <a:pt x="4044" y="3253"/>
                  </a:cubicBezTo>
                  <a:cubicBezTo>
                    <a:pt x="4059" y="3245"/>
                    <a:pt x="4074" y="3234"/>
                    <a:pt x="4087" y="3225"/>
                  </a:cubicBezTo>
                  <a:cubicBezTo>
                    <a:pt x="4162" y="3178"/>
                    <a:pt x="4237" y="3131"/>
                    <a:pt x="4264" y="3045"/>
                  </a:cubicBezTo>
                  <a:cubicBezTo>
                    <a:pt x="4279" y="2996"/>
                    <a:pt x="4269" y="2945"/>
                    <a:pt x="4237" y="2900"/>
                  </a:cubicBezTo>
                  <a:cubicBezTo>
                    <a:pt x="4196" y="2844"/>
                    <a:pt x="4125" y="2808"/>
                    <a:pt x="4057" y="2808"/>
                  </a:cubicBezTo>
                  <a:cubicBezTo>
                    <a:pt x="4012" y="2808"/>
                    <a:pt x="3973" y="2823"/>
                    <a:pt x="3943" y="2855"/>
                  </a:cubicBezTo>
                  <a:cubicBezTo>
                    <a:pt x="3919" y="2878"/>
                    <a:pt x="3902" y="2908"/>
                    <a:pt x="3887" y="2936"/>
                  </a:cubicBezTo>
                  <a:cubicBezTo>
                    <a:pt x="3877" y="2955"/>
                    <a:pt x="3868" y="2975"/>
                    <a:pt x="3855" y="2992"/>
                  </a:cubicBezTo>
                  <a:cubicBezTo>
                    <a:pt x="3835" y="3018"/>
                    <a:pt x="3803" y="3036"/>
                    <a:pt x="3778" y="3036"/>
                  </a:cubicBezTo>
                  <a:cubicBezTo>
                    <a:pt x="3774" y="3036"/>
                    <a:pt x="3771" y="3036"/>
                    <a:pt x="3767" y="3035"/>
                  </a:cubicBezTo>
                  <a:cubicBezTo>
                    <a:pt x="3774" y="2960"/>
                    <a:pt x="3737" y="2891"/>
                    <a:pt x="3701" y="2825"/>
                  </a:cubicBezTo>
                  <a:cubicBezTo>
                    <a:pt x="3660" y="2746"/>
                    <a:pt x="3624" y="2677"/>
                    <a:pt x="3662" y="2617"/>
                  </a:cubicBezTo>
                  <a:cubicBezTo>
                    <a:pt x="3677" y="2593"/>
                    <a:pt x="3703" y="2574"/>
                    <a:pt x="3733" y="2557"/>
                  </a:cubicBezTo>
                  <a:cubicBezTo>
                    <a:pt x="3744" y="2548"/>
                    <a:pt x="3754" y="2542"/>
                    <a:pt x="3765" y="2533"/>
                  </a:cubicBezTo>
                  <a:cubicBezTo>
                    <a:pt x="3904" y="2433"/>
                    <a:pt x="3956" y="2229"/>
                    <a:pt x="3883" y="2075"/>
                  </a:cubicBezTo>
                  <a:lnTo>
                    <a:pt x="3877" y="2064"/>
                  </a:lnTo>
                  <a:cubicBezTo>
                    <a:pt x="3848" y="2039"/>
                    <a:pt x="3810" y="2028"/>
                    <a:pt x="3769" y="2028"/>
                  </a:cubicBezTo>
                  <a:cubicBezTo>
                    <a:pt x="3714" y="2028"/>
                    <a:pt x="3654" y="2049"/>
                    <a:pt x="3602" y="2088"/>
                  </a:cubicBezTo>
                  <a:cubicBezTo>
                    <a:pt x="3577" y="2109"/>
                    <a:pt x="3551" y="2133"/>
                    <a:pt x="3527" y="2156"/>
                  </a:cubicBezTo>
                  <a:cubicBezTo>
                    <a:pt x="3489" y="2193"/>
                    <a:pt x="3450" y="2229"/>
                    <a:pt x="3405" y="2251"/>
                  </a:cubicBezTo>
                  <a:cubicBezTo>
                    <a:pt x="3377" y="2266"/>
                    <a:pt x="3345" y="2272"/>
                    <a:pt x="3313" y="2272"/>
                  </a:cubicBezTo>
                  <a:cubicBezTo>
                    <a:pt x="3202" y="2272"/>
                    <a:pt x="3099" y="2197"/>
                    <a:pt x="3073" y="2098"/>
                  </a:cubicBezTo>
                  <a:lnTo>
                    <a:pt x="3062" y="2058"/>
                  </a:lnTo>
                  <a:lnTo>
                    <a:pt x="3030" y="2084"/>
                  </a:lnTo>
                  <a:cubicBezTo>
                    <a:pt x="3011" y="2099"/>
                    <a:pt x="2987" y="2106"/>
                    <a:pt x="2961" y="2106"/>
                  </a:cubicBezTo>
                  <a:cubicBezTo>
                    <a:pt x="2902" y="2106"/>
                    <a:pt x="2832" y="2069"/>
                    <a:pt x="2790" y="2011"/>
                  </a:cubicBezTo>
                  <a:cubicBezTo>
                    <a:pt x="2758" y="1968"/>
                    <a:pt x="2737" y="1919"/>
                    <a:pt x="2715" y="1865"/>
                  </a:cubicBezTo>
                  <a:cubicBezTo>
                    <a:pt x="2694" y="1818"/>
                    <a:pt x="2673" y="1769"/>
                    <a:pt x="2643" y="1724"/>
                  </a:cubicBezTo>
                  <a:cubicBezTo>
                    <a:pt x="2590" y="1643"/>
                    <a:pt x="2499" y="1591"/>
                    <a:pt x="2420" y="1591"/>
                  </a:cubicBezTo>
                  <a:cubicBezTo>
                    <a:pt x="2402" y="1591"/>
                    <a:pt x="2384" y="1594"/>
                    <a:pt x="2368" y="1599"/>
                  </a:cubicBezTo>
                  <a:lnTo>
                    <a:pt x="2340" y="1391"/>
                  </a:lnTo>
                  <a:lnTo>
                    <a:pt x="2328" y="1385"/>
                  </a:lnTo>
                  <a:cubicBezTo>
                    <a:pt x="2306" y="1374"/>
                    <a:pt x="2283" y="1368"/>
                    <a:pt x="2259" y="1368"/>
                  </a:cubicBezTo>
                  <a:cubicBezTo>
                    <a:pt x="2156" y="1368"/>
                    <a:pt x="2066" y="1481"/>
                    <a:pt x="2021" y="1548"/>
                  </a:cubicBezTo>
                  <a:cubicBezTo>
                    <a:pt x="1976" y="1617"/>
                    <a:pt x="1897" y="1687"/>
                    <a:pt x="1831" y="1687"/>
                  </a:cubicBezTo>
                  <a:cubicBezTo>
                    <a:pt x="1816" y="1687"/>
                    <a:pt x="1801" y="1683"/>
                    <a:pt x="1788" y="1674"/>
                  </a:cubicBezTo>
                  <a:cubicBezTo>
                    <a:pt x="1743" y="1584"/>
                    <a:pt x="1803" y="1494"/>
                    <a:pt x="1873" y="1389"/>
                  </a:cubicBezTo>
                  <a:cubicBezTo>
                    <a:pt x="1933" y="1299"/>
                    <a:pt x="1996" y="1207"/>
                    <a:pt x="1996" y="1104"/>
                  </a:cubicBezTo>
                  <a:cubicBezTo>
                    <a:pt x="1996" y="1072"/>
                    <a:pt x="1989" y="1042"/>
                    <a:pt x="1985" y="1012"/>
                  </a:cubicBezTo>
                  <a:cubicBezTo>
                    <a:pt x="1978" y="987"/>
                    <a:pt x="1974" y="963"/>
                    <a:pt x="1974" y="939"/>
                  </a:cubicBezTo>
                  <a:cubicBezTo>
                    <a:pt x="1966" y="783"/>
                    <a:pt x="2118" y="667"/>
                    <a:pt x="2250" y="567"/>
                  </a:cubicBezTo>
                  <a:lnTo>
                    <a:pt x="2278" y="543"/>
                  </a:lnTo>
                  <a:cubicBezTo>
                    <a:pt x="2452" y="410"/>
                    <a:pt x="2568" y="198"/>
                    <a:pt x="2456" y="46"/>
                  </a:cubicBezTo>
                  <a:lnTo>
                    <a:pt x="2448" y="37"/>
                  </a:lnTo>
                  <a:cubicBezTo>
                    <a:pt x="2400" y="13"/>
                    <a:pt x="2345" y="1"/>
                    <a:pt x="2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297"/>
            <p:cNvSpPr/>
            <p:nvPr/>
          </p:nvSpPr>
          <p:spPr>
            <a:xfrm>
              <a:off x="3002150" y="2403839"/>
              <a:ext cx="184413" cy="142814"/>
            </a:xfrm>
            <a:custGeom>
              <a:rect b="b" l="l" r="r" t="t"/>
              <a:pathLst>
                <a:path extrusionOk="0" h="5026" w="6490">
                  <a:moveTo>
                    <a:pt x="2253" y="0"/>
                  </a:moveTo>
                  <a:cubicBezTo>
                    <a:pt x="2149" y="0"/>
                    <a:pt x="2041" y="24"/>
                    <a:pt x="1948" y="68"/>
                  </a:cubicBezTo>
                  <a:cubicBezTo>
                    <a:pt x="1706" y="179"/>
                    <a:pt x="1515" y="383"/>
                    <a:pt x="1271" y="490"/>
                  </a:cubicBezTo>
                  <a:cubicBezTo>
                    <a:pt x="1014" y="606"/>
                    <a:pt x="714" y="610"/>
                    <a:pt x="465" y="745"/>
                  </a:cubicBezTo>
                  <a:cubicBezTo>
                    <a:pt x="268" y="852"/>
                    <a:pt x="129" y="1030"/>
                    <a:pt x="0" y="1219"/>
                  </a:cubicBezTo>
                  <a:cubicBezTo>
                    <a:pt x="32" y="1234"/>
                    <a:pt x="62" y="1255"/>
                    <a:pt x="88" y="1274"/>
                  </a:cubicBezTo>
                  <a:cubicBezTo>
                    <a:pt x="248" y="1404"/>
                    <a:pt x="427" y="1558"/>
                    <a:pt x="623" y="1558"/>
                  </a:cubicBezTo>
                  <a:cubicBezTo>
                    <a:pt x="651" y="1558"/>
                    <a:pt x="679" y="1555"/>
                    <a:pt x="707" y="1548"/>
                  </a:cubicBezTo>
                  <a:cubicBezTo>
                    <a:pt x="746" y="1539"/>
                    <a:pt x="787" y="1520"/>
                    <a:pt x="828" y="1520"/>
                  </a:cubicBezTo>
                  <a:cubicBezTo>
                    <a:pt x="832" y="1520"/>
                    <a:pt x="836" y="1520"/>
                    <a:pt x="840" y="1521"/>
                  </a:cubicBezTo>
                  <a:cubicBezTo>
                    <a:pt x="887" y="1525"/>
                    <a:pt x="928" y="1551"/>
                    <a:pt x="964" y="1576"/>
                  </a:cubicBezTo>
                  <a:cubicBezTo>
                    <a:pt x="1104" y="1671"/>
                    <a:pt x="1260" y="1797"/>
                    <a:pt x="1247" y="1964"/>
                  </a:cubicBezTo>
                  <a:cubicBezTo>
                    <a:pt x="1239" y="2110"/>
                    <a:pt x="1097" y="2232"/>
                    <a:pt x="1112" y="2378"/>
                  </a:cubicBezTo>
                  <a:cubicBezTo>
                    <a:pt x="1123" y="2470"/>
                    <a:pt x="1194" y="2543"/>
                    <a:pt x="1251" y="2615"/>
                  </a:cubicBezTo>
                  <a:cubicBezTo>
                    <a:pt x="1309" y="2688"/>
                    <a:pt x="1359" y="2787"/>
                    <a:pt x="1320" y="2870"/>
                  </a:cubicBezTo>
                  <a:cubicBezTo>
                    <a:pt x="1305" y="2905"/>
                    <a:pt x="1275" y="2935"/>
                    <a:pt x="1269" y="2971"/>
                  </a:cubicBezTo>
                  <a:cubicBezTo>
                    <a:pt x="1254" y="3059"/>
                    <a:pt x="1369" y="3108"/>
                    <a:pt x="1419" y="3185"/>
                  </a:cubicBezTo>
                  <a:cubicBezTo>
                    <a:pt x="1442" y="3220"/>
                    <a:pt x="1451" y="3265"/>
                    <a:pt x="1459" y="3305"/>
                  </a:cubicBezTo>
                  <a:cubicBezTo>
                    <a:pt x="1496" y="3502"/>
                    <a:pt x="1515" y="3700"/>
                    <a:pt x="1519" y="3899"/>
                  </a:cubicBezTo>
                  <a:cubicBezTo>
                    <a:pt x="1808" y="3642"/>
                    <a:pt x="2083" y="3288"/>
                    <a:pt x="2453" y="3282"/>
                  </a:cubicBezTo>
                  <a:cubicBezTo>
                    <a:pt x="2457" y="3282"/>
                    <a:pt x="2461" y="3282"/>
                    <a:pt x="2465" y="3282"/>
                  </a:cubicBezTo>
                  <a:cubicBezTo>
                    <a:pt x="2520" y="3282"/>
                    <a:pt x="2578" y="3288"/>
                    <a:pt x="2633" y="3288"/>
                  </a:cubicBezTo>
                  <a:cubicBezTo>
                    <a:pt x="2690" y="3288"/>
                    <a:pt x="2745" y="3281"/>
                    <a:pt x="2792" y="3252"/>
                  </a:cubicBezTo>
                  <a:cubicBezTo>
                    <a:pt x="2940" y="3160"/>
                    <a:pt x="2935" y="2915"/>
                    <a:pt x="3092" y="2840"/>
                  </a:cubicBezTo>
                  <a:cubicBezTo>
                    <a:pt x="3118" y="2828"/>
                    <a:pt x="3145" y="2823"/>
                    <a:pt x="3172" y="2823"/>
                  </a:cubicBezTo>
                  <a:cubicBezTo>
                    <a:pt x="3283" y="2823"/>
                    <a:pt x="3394" y="2916"/>
                    <a:pt x="3456" y="3018"/>
                  </a:cubicBezTo>
                  <a:cubicBezTo>
                    <a:pt x="3533" y="3145"/>
                    <a:pt x="3582" y="3297"/>
                    <a:pt x="3702" y="3382"/>
                  </a:cubicBezTo>
                  <a:cubicBezTo>
                    <a:pt x="3769" y="3432"/>
                    <a:pt x="3855" y="3455"/>
                    <a:pt x="3915" y="3511"/>
                  </a:cubicBezTo>
                  <a:cubicBezTo>
                    <a:pt x="3975" y="3569"/>
                    <a:pt x="3994" y="3685"/>
                    <a:pt x="3923" y="3725"/>
                  </a:cubicBezTo>
                  <a:cubicBezTo>
                    <a:pt x="3755" y="3707"/>
                    <a:pt x="3581" y="3690"/>
                    <a:pt x="3411" y="3690"/>
                  </a:cubicBezTo>
                  <a:cubicBezTo>
                    <a:pt x="3153" y="3690"/>
                    <a:pt x="2902" y="3729"/>
                    <a:pt x="2683" y="3860"/>
                  </a:cubicBezTo>
                  <a:cubicBezTo>
                    <a:pt x="2318" y="4077"/>
                    <a:pt x="2156" y="4659"/>
                    <a:pt x="2488" y="4923"/>
                  </a:cubicBezTo>
                  <a:cubicBezTo>
                    <a:pt x="2574" y="4991"/>
                    <a:pt x="2684" y="5025"/>
                    <a:pt x="2794" y="5025"/>
                  </a:cubicBezTo>
                  <a:cubicBezTo>
                    <a:pt x="2911" y="5025"/>
                    <a:pt x="3029" y="4986"/>
                    <a:pt x="3118" y="4910"/>
                  </a:cubicBezTo>
                  <a:cubicBezTo>
                    <a:pt x="3323" y="4730"/>
                    <a:pt x="3364" y="4400"/>
                    <a:pt x="3595" y="4252"/>
                  </a:cubicBezTo>
                  <a:cubicBezTo>
                    <a:pt x="3756" y="4149"/>
                    <a:pt x="3964" y="4169"/>
                    <a:pt x="4148" y="4117"/>
                  </a:cubicBezTo>
                  <a:cubicBezTo>
                    <a:pt x="4294" y="4079"/>
                    <a:pt x="4424" y="3997"/>
                    <a:pt x="4551" y="3916"/>
                  </a:cubicBezTo>
                  <a:cubicBezTo>
                    <a:pt x="4947" y="3665"/>
                    <a:pt x="5344" y="3415"/>
                    <a:pt x="5740" y="3166"/>
                  </a:cubicBezTo>
                  <a:cubicBezTo>
                    <a:pt x="6089" y="2943"/>
                    <a:pt x="6490" y="2585"/>
                    <a:pt x="6346" y="2198"/>
                  </a:cubicBezTo>
                  <a:cubicBezTo>
                    <a:pt x="6315" y="2186"/>
                    <a:pt x="6284" y="2180"/>
                    <a:pt x="6252" y="2180"/>
                  </a:cubicBezTo>
                  <a:cubicBezTo>
                    <a:pt x="6120" y="2180"/>
                    <a:pt x="5989" y="2277"/>
                    <a:pt x="5911" y="2393"/>
                  </a:cubicBezTo>
                  <a:cubicBezTo>
                    <a:pt x="5817" y="2534"/>
                    <a:pt x="5772" y="2705"/>
                    <a:pt x="5673" y="2847"/>
                  </a:cubicBezTo>
                  <a:cubicBezTo>
                    <a:pt x="5504" y="3095"/>
                    <a:pt x="5199" y="3209"/>
                    <a:pt x="4894" y="3209"/>
                  </a:cubicBezTo>
                  <a:cubicBezTo>
                    <a:pt x="4790" y="3209"/>
                    <a:pt x="4686" y="3196"/>
                    <a:pt x="4587" y="3170"/>
                  </a:cubicBezTo>
                  <a:cubicBezTo>
                    <a:pt x="4197" y="3070"/>
                    <a:pt x="3867" y="2817"/>
                    <a:pt x="3548" y="2570"/>
                  </a:cubicBezTo>
                  <a:cubicBezTo>
                    <a:pt x="3188" y="2290"/>
                    <a:pt x="2785" y="1904"/>
                    <a:pt x="2888" y="1456"/>
                  </a:cubicBezTo>
                  <a:cubicBezTo>
                    <a:pt x="2734" y="1420"/>
                    <a:pt x="2580" y="1381"/>
                    <a:pt x="2428" y="1345"/>
                  </a:cubicBezTo>
                  <a:cubicBezTo>
                    <a:pt x="2342" y="955"/>
                    <a:pt x="2833" y="565"/>
                    <a:pt x="2655" y="209"/>
                  </a:cubicBezTo>
                  <a:cubicBezTo>
                    <a:pt x="2581" y="63"/>
                    <a:pt x="2421" y="0"/>
                    <a:pt x="2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297"/>
            <p:cNvSpPr/>
            <p:nvPr/>
          </p:nvSpPr>
          <p:spPr>
            <a:xfrm>
              <a:off x="3001042" y="2403072"/>
              <a:ext cx="186687" cy="144320"/>
            </a:xfrm>
            <a:custGeom>
              <a:rect b="b" l="l" r="r" t="t"/>
              <a:pathLst>
                <a:path extrusionOk="0" h="5079" w="6570">
                  <a:moveTo>
                    <a:pt x="2291" y="54"/>
                  </a:moveTo>
                  <a:cubicBezTo>
                    <a:pt x="2469" y="54"/>
                    <a:pt x="2608" y="125"/>
                    <a:pt x="2670" y="249"/>
                  </a:cubicBezTo>
                  <a:cubicBezTo>
                    <a:pt x="2758" y="427"/>
                    <a:pt x="2668" y="616"/>
                    <a:pt x="2574" y="817"/>
                  </a:cubicBezTo>
                  <a:cubicBezTo>
                    <a:pt x="2488" y="997"/>
                    <a:pt x="2398" y="1186"/>
                    <a:pt x="2441" y="1376"/>
                  </a:cubicBezTo>
                  <a:lnTo>
                    <a:pt x="2443" y="1393"/>
                  </a:lnTo>
                  <a:lnTo>
                    <a:pt x="2895" y="1505"/>
                  </a:lnTo>
                  <a:cubicBezTo>
                    <a:pt x="2807" y="1963"/>
                    <a:pt x="3238" y="2360"/>
                    <a:pt x="3572" y="2619"/>
                  </a:cubicBezTo>
                  <a:cubicBezTo>
                    <a:pt x="3874" y="2855"/>
                    <a:pt x="4217" y="3120"/>
                    <a:pt x="4620" y="3223"/>
                  </a:cubicBezTo>
                  <a:cubicBezTo>
                    <a:pt x="4721" y="3249"/>
                    <a:pt x="4828" y="3264"/>
                    <a:pt x="4933" y="3264"/>
                  </a:cubicBezTo>
                  <a:cubicBezTo>
                    <a:pt x="5280" y="3264"/>
                    <a:pt x="5573" y="3127"/>
                    <a:pt x="5736" y="2889"/>
                  </a:cubicBezTo>
                  <a:cubicBezTo>
                    <a:pt x="5785" y="2816"/>
                    <a:pt x="5824" y="2735"/>
                    <a:pt x="5858" y="2655"/>
                  </a:cubicBezTo>
                  <a:cubicBezTo>
                    <a:pt x="5892" y="2580"/>
                    <a:pt x="5927" y="2503"/>
                    <a:pt x="5974" y="2435"/>
                  </a:cubicBezTo>
                  <a:cubicBezTo>
                    <a:pt x="6055" y="2312"/>
                    <a:pt x="6179" y="2235"/>
                    <a:pt x="6292" y="2235"/>
                  </a:cubicBezTo>
                  <a:cubicBezTo>
                    <a:pt x="6317" y="2235"/>
                    <a:pt x="6341" y="2238"/>
                    <a:pt x="6364" y="2246"/>
                  </a:cubicBezTo>
                  <a:cubicBezTo>
                    <a:pt x="6497" y="2634"/>
                    <a:pt x="6047" y="2992"/>
                    <a:pt x="5764" y="3169"/>
                  </a:cubicBezTo>
                  <a:lnTo>
                    <a:pt x="4575" y="3921"/>
                  </a:lnTo>
                  <a:cubicBezTo>
                    <a:pt x="4451" y="3999"/>
                    <a:pt x="4322" y="4080"/>
                    <a:pt x="4181" y="4119"/>
                  </a:cubicBezTo>
                  <a:cubicBezTo>
                    <a:pt x="4116" y="4138"/>
                    <a:pt x="4046" y="4146"/>
                    <a:pt x="3979" y="4155"/>
                  </a:cubicBezTo>
                  <a:cubicBezTo>
                    <a:pt x="3855" y="4170"/>
                    <a:pt x="3726" y="4187"/>
                    <a:pt x="3619" y="4258"/>
                  </a:cubicBezTo>
                  <a:cubicBezTo>
                    <a:pt x="3489" y="4339"/>
                    <a:pt x="3418" y="4479"/>
                    <a:pt x="3347" y="4611"/>
                  </a:cubicBezTo>
                  <a:cubicBezTo>
                    <a:pt x="3289" y="4723"/>
                    <a:pt x="3231" y="4836"/>
                    <a:pt x="3139" y="4916"/>
                  </a:cubicBezTo>
                  <a:cubicBezTo>
                    <a:pt x="3058" y="4986"/>
                    <a:pt x="2949" y="5025"/>
                    <a:pt x="2833" y="5025"/>
                  </a:cubicBezTo>
                  <a:cubicBezTo>
                    <a:pt x="2724" y="5025"/>
                    <a:pt x="2621" y="4991"/>
                    <a:pt x="2542" y="4928"/>
                  </a:cubicBezTo>
                  <a:cubicBezTo>
                    <a:pt x="2422" y="4832"/>
                    <a:pt x="2362" y="4684"/>
                    <a:pt x="2375" y="4509"/>
                  </a:cubicBezTo>
                  <a:cubicBezTo>
                    <a:pt x="2389" y="4269"/>
                    <a:pt x="2535" y="4029"/>
                    <a:pt x="2734" y="3909"/>
                  </a:cubicBezTo>
                  <a:cubicBezTo>
                    <a:pt x="2923" y="3797"/>
                    <a:pt x="3152" y="3744"/>
                    <a:pt x="3452" y="3744"/>
                  </a:cubicBezTo>
                  <a:cubicBezTo>
                    <a:pt x="3621" y="3744"/>
                    <a:pt x="3795" y="3761"/>
                    <a:pt x="3958" y="3778"/>
                  </a:cubicBezTo>
                  <a:lnTo>
                    <a:pt x="3966" y="3780"/>
                  </a:lnTo>
                  <a:lnTo>
                    <a:pt x="3975" y="3776"/>
                  </a:lnTo>
                  <a:cubicBezTo>
                    <a:pt x="4007" y="3756"/>
                    <a:pt x="4029" y="3724"/>
                    <a:pt x="4033" y="3682"/>
                  </a:cubicBezTo>
                  <a:cubicBezTo>
                    <a:pt x="4039" y="3626"/>
                    <a:pt x="4016" y="3559"/>
                    <a:pt x="3973" y="3519"/>
                  </a:cubicBezTo>
                  <a:cubicBezTo>
                    <a:pt x="3934" y="3484"/>
                    <a:pt x="3889" y="3461"/>
                    <a:pt x="3846" y="3439"/>
                  </a:cubicBezTo>
                  <a:cubicBezTo>
                    <a:pt x="3814" y="3422"/>
                    <a:pt x="3784" y="3407"/>
                    <a:pt x="3756" y="3388"/>
                  </a:cubicBezTo>
                  <a:cubicBezTo>
                    <a:pt x="3677" y="3330"/>
                    <a:pt x="3630" y="3240"/>
                    <a:pt x="3581" y="3146"/>
                  </a:cubicBezTo>
                  <a:cubicBezTo>
                    <a:pt x="3561" y="3107"/>
                    <a:pt x="3540" y="3069"/>
                    <a:pt x="3519" y="3032"/>
                  </a:cubicBezTo>
                  <a:cubicBezTo>
                    <a:pt x="3454" y="2927"/>
                    <a:pt x="3334" y="2825"/>
                    <a:pt x="3210" y="2825"/>
                  </a:cubicBezTo>
                  <a:cubicBezTo>
                    <a:pt x="3180" y="2825"/>
                    <a:pt x="3148" y="2831"/>
                    <a:pt x="3120" y="2844"/>
                  </a:cubicBezTo>
                  <a:cubicBezTo>
                    <a:pt x="3030" y="2887"/>
                    <a:pt x="2989" y="2977"/>
                    <a:pt x="2949" y="3064"/>
                  </a:cubicBezTo>
                  <a:cubicBezTo>
                    <a:pt x="2914" y="3144"/>
                    <a:pt x="2882" y="3217"/>
                    <a:pt x="2818" y="3255"/>
                  </a:cubicBezTo>
                  <a:cubicBezTo>
                    <a:pt x="2779" y="3279"/>
                    <a:pt x="2734" y="3289"/>
                    <a:pt x="2670" y="3289"/>
                  </a:cubicBezTo>
                  <a:cubicBezTo>
                    <a:pt x="2642" y="3289"/>
                    <a:pt x="2614" y="3287"/>
                    <a:pt x="2589" y="3285"/>
                  </a:cubicBezTo>
                  <a:cubicBezTo>
                    <a:pt x="2559" y="3285"/>
                    <a:pt x="2531" y="3283"/>
                    <a:pt x="2503" y="3283"/>
                  </a:cubicBezTo>
                  <a:lnTo>
                    <a:pt x="2492" y="3283"/>
                  </a:lnTo>
                  <a:cubicBezTo>
                    <a:pt x="2184" y="3287"/>
                    <a:pt x="1942" y="3521"/>
                    <a:pt x="1710" y="3748"/>
                  </a:cubicBezTo>
                  <a:cubicBezTo>
                    <a:pt x="1667" y="3786"/>
                    <a:pt x="1625" y="3827"/>
                    <a:pt x="1584" y="3868"/>
                  </a:cubicBezTo>
                  <a:cubicBezTo>
                    <a:pt x="1575" y="3682"/>
                    <a:pt x="1556" y="3499"/>
                    <a:pt x="1524" y="3328"/>
                  </a:cubicBezTo>
                  <a:cubicBezTo>
                    <a:pt x="1515" y="3281"/>
                    <a:pt x="1507" y="3236"/>
                    <a:pt x="1481" y="3197"/>
                  </a:cubicBezTo>
                  <a:cubicBezTo>
                    <a:pt x="1462" y="3167"/>
                    <a:pt x="1434" y="3144"/>
                    <a:pt x="1408" y="3120"/>
                  </a:cubicBezTo>
                  <a:cubicBezTo>
                    <a:pt x="1357" y="3073"/>
                    <a:pt x="1327" y="3043"/>
                    <a:pt x="1335" y="3002"/>
                  </a:cubicBezTo>
                  <a:cubicBezTo>
                    <a:pt x="1338" y="2985"/>
                    <a:pt x="1348" y="2968"/>
                    <a:pt x="1359" y="2949"/>
                  </a:cubicBezTo>
                  <a:cubicBezTo>
                    <a:pt x="1368" y="2936"/>
                    <a:pt x="1376" y="2923"/>
                    <a:pt x="1383" y="2910"/>
                  </a:cubicBezTo>
                  <a:cubicBezTo>
                    <a:pt x="1419" y="2831"/>
                    <a:pt x="1393" y="2730"/>
                    <a:pt x="1312" y="2625"/>
                  </a:cubicBezTo>
                  <a:cubicBezTo>
                    <a:pt x="1303" y="2615"/>
                    <a:pt x="1293" y="2604"/>
                    <a:pt x="1284" y="2593"/>
                  </a:cubicBezTo>
                  <a:cubicBezTo>
                    <a:pt x="1237" y="2533"/>
                    <a:pt x="1185" y="2473"/>
                    <a:pt x="1179" y="2402"/>
                  </a:cubicBezTo>
                  <a:cubicBezTo>
                    <a:pt x="1170" y="2332"/>
                    <a:pt x="1205" y="2265"/>
                    <a:pt x="1241" y="2195"/>
                  </a:cubicBezTo>
                  <a:cubicBezTo>
                    <a:pt x="1275" y="2130"/>
                    <a:pt x="1308" y="2066"/>
                    <a:pt x="1314" y="1993"/>
                  </a:cubicBezTo>
                  <a:cubicBezTo>
                    <a:pt x="1327" y="1815"/>
                    <a:pt x="1173" y="1685"/>
                    <a:pt x="1018" y="1582"/>
                  </a:cubicBezTo>
                  <a:cubicBezTo>
                    <a:pt x="982" y="1556"/>
                    <a:pt x="937" y="1526"/>
                    <a:pt x="881" y="1522"/>
                  </a:cubicBezTo>
                  <a:cubicBezTo>
                    <a:pt x="876" y="1521"/>
                    <a:pt x="870" y="1521"/>
                    <a:pt x="864" y="1521"/>
                  </a:cubicBezTo>
                  <a:cubicBezTo>
                    <a:pt x="834" y="1521"/>
                    <a:pt x="803" y="1530"/>
                    <a:pt x="776" y="1539"/>
                  </a:cubicBezTo>
                  <a:cubicBezTo>
                    <a:pt x="763" y="1541"/>
                    <a:pt x="750" y="1545"/>
                    <a:pt x="740" y="1548"/>
                  </a:cubicBezTo>
                  <a:cubicBezTo>
                    <a:pt x="714" y="1554"/>
                    <a:pt x="688" y="1558"/>
                    <a:pt x="661" y="1558"/>
                  </a:cubicBezTo>
                  <a:cubicBezTo>
                    <a:pt x="485" y="1558"/>
                    <a:pt x="316" y="1421"/>
                    <a:pt x="168" y="1301"/>
                  </a:cubicBezTo>
                  <a:lnTo>
                    <a:pt x="144" y="1282"/>
                  </a:lnTo>
                  <a:cubicBezTo>
                    <a:pt x="123" y="1265"/>
                    <a:pt x="101" y="1250"/>
                    <a:pt x="78" y="1237"/>
                  </a:cubicBezTo>
                  <a:cubicBezTo>
                    <a:pt x="213" y="1042"/>
                    <a:pt x="339" y="892"/>
                    <a:pt x="517" y="796"/>
                  </a:cubicBezTo>
                  <a:cubicBezTo>
                    <a:pt x="648" y="723"/>
                    <a:pt x="800" y="688"/>
                    <a:pt x="945" y="654"/>
                  </a:cubicBezTo>
                  <a:cubicBezTo>
                    <a:pt x="1070" y="626"/>
                    <a:pt x="1200" y="596"/>
                    <a:pt x="1320" y="543"/>
                  </a:cubicBezTo>
                  <a:cubicBezTo>
                    <a:pt x="1447" y="485"/>
                    <a:pt x="1560" y="404"/>
                    <a:pt x="1672" y="324"/>
                  </a:cubicBezTo>
                  <a:cubicBezTo>
                    <a:pt x="1775" y="249"/>
                    <a:pt x="1882" y="172"/>
                    <a:pt x="1997" y="119"/>
                  </a:cubicBezTo>
                  <a:cubicBezTo>
                    <a:pt x="2087" y="78"/>
                    <a:pt x="2192" y="54"/>
                    <a:pt x="2291" y="54"/>
                  </a:cubicBezTo>
                  <a:close/>
                  <a:moveTo>
                    <a:pt x="2291" y="1"/>
                  </a:moveTo>
                  <a:cubicBezTo>
                    <a:pt x="2184" y="1"/>
                    <a:pt x="2072" y="24"/>
                    <a:pt x="1976" y="69"/>
                  </a:cubicBezTo>
                  <a:cubicBezTo>
                    <a:pt x="1854" y="127"/>
                    <a:pt x="1747" y="204"/>
                    <a:pt x="1640" y="281"/>
                  </a:cubicBezTo>
                  <a:cubicBezTo>
                    <a:pt x="1533" y="359"/>
                    <a:pt x="1421" y="438"/>
                    <a:pt x="1299" y="494"/>
                  </a:cubicBezTo>
                  <a:cubicBezTo>
                    <a:pt x="1183" y="545"/>
                    <a:pt x="1057" y="575"/>
                    <a:pt x="933" y="603"/>
                  </a:cubicBezTo>
                  <a:cubicBezTo>
                    <a:pt x="783" y="637"/>
                    <a:pt x="628" y="673"/>
                    <a:pt x="491" y="748"/>
                  </a:cubicBezTo>
                  <a:cubicBezTo>
                    <a:pt x="298" y="853"/>
                    <a:pt x="161" y="1018"/>
                    <a:pt x="18" y="1231"/>
                  </a:cubicBezTo>
                  <a:lnTo>
                    <a:pt x="1" y="1256"/>
                  </a:lnTo>
                  <a:lnTo>
                    <a:pt x="28" y="1269"/>
                  </a:lnTo>
                  <a:cubicBezTo>
                    <a:pt x="56" y="1284"/>
                    <a:pt x="84" y="1303"/>
                    <a:pt x="110" y="1323"/>
                  </a:cubicBezTo>
                  <a:lnTo>
                    <a:pt x="133" y="1342"/>
                  </a:lnTo>
                  <a:cubicBezTo>
                    <a:pt x="290" y="1468"/>
                    <a:pt x="466" y="1612"/>
                    <a:pt x="661" y="1612"/>
                  </a:cubicBezTo>
                  <a:cubicBezTo>
                    <a:pt x="693" y="1612"/>
                    <a:pt x="723" y="1608"/>
                    <a:pt x="750" y="1601"/>
                  </a:cubicBezTo>
                  <a:cubicBezTo>
                    <a:pt x="765" y="1597"/>
                    <a:pt x="778" y="1595"/>
                    <a:pt x="791" y="1590"/>
                  </a:cubicBezTo>
                  <a:cubicBezTo>
                    <a:pt x="816" y="1583"/>
                    <a:pt x="840" y="1574"/>
                    <a:pt x="864" y="1574"/>
                  </a:cubicBezTo>
                  <a:cubicBezTo>
                    <a:pt x="868" y="1574"/>
                    <a:pt x="873" y="1575"/>
                    <a:pt x="877" y="1575"/>
                  </a:cubicBezTo>
                  <a:cubicBezTo>
                    <a:pt x="918" y="1578"/>
                    <a:pt x="956" y="1603"/>
                    <a:pt x="988" y="1627"/>
                  </a:cubicBezTo>
                  <a:cubicBezTo>
                    <a:pt x="1130" y="1721"/>
                    <a:pt x="1271" y="1837"/>
                    <a:pt x="1260" y="1989"/>
                  </a:cubicBezTo>
                  <a:cubicBezTo>
                    <a:pt x="1256" y="2051"/>
                    <a:pt x="1226" y="2109"/>
                    <a:pt x="1194" y="2169"/>
                  </a:cubicBezTo>
                  <a:cubicBezTo>
                    <a:pt x="1155" y="2244"/>
                    <a:pt x="1115" y="2321"/>
                    <a:pt x="1125" y="2409"/>
                  </a:cubicBezTo>
                  <a:cubicBezTo>
                    <a:pt x="1134" y="2495"/>
                    <a:pt x="1190" y="2561"/>
                    <a:pt x="1243" y="2627"/>
                  </a:cubicBezTo>
                  <a:cubicBezTo>
                    <a:pt x="1252" y="2638"/>
                    <a:pt x="1260" y="2649"/>
                    <a:pt x="1269" y="2660"/>
                  </a:cubicBezTo>
                  <a:cubicBezTo>
                    <a:pt x="1310" y="2709"/>
                    <a:pt x="1372" y="2807"/>
                    <a:pt x="1335" y="2887"/>
                  </a:cubicBezTo>
                  <a:cubicBezTo>
                    <a:pt x="1329" y="2900"/>
                    <a:pt x="1323" y="2910"/>
                    <a:pt x="1314" y="2921"/>
                  </a:cubicBezTo>
                  <a:cubicBezTo>
                    <a:pt x="1301" y="2940"/>
                    <a:pt x="1286" y="2964"/>
                    <a:pt x="1282" y="2994"/>
                  </a:cubicBezTo>
                  <a:cubicBezTo>
                    <a:pt x="1269" y="3064"/>
                    <a:pt x="1325" y="3116"/>
                    <a:pt x="1372" y="3159"/>
                  </a:cubicBezTo>
                  <a:cubicBezTo>
                    <a:pt x="1395" y="3180"/>
                    <a:pt x="1419" y="3202"/>
                    <a:pt x="1436" y="3227"/>
                  </a:cubicBezTo>
                  <a:cubicBezTo>
                    <a:pt x="1455" y="3257"/>
                    <a:pt x="1464" y="3296"/>
                    <a:pt x="1473" y="3339"/>
                  </a:cubicBezTo>
                  <a:cubicBezTo>
                    <a:pt x="1507" y="3525"/>
                    <a:pt x="1526" y="3722"/>
                    <a:pt x="1530" y="3928"/>
                  </a:cubicBezTo>
                  <a:lnTo>
                    <a:pt x="1533" y="3986"/>
                  </a:lnTo>
                  <a:lnTo>
                    <a:pt x="1575" y="3947"/>
                  </a:lnTo>
                  <a:cubicBezTo>
                    <a:pt x="1633" y="3896"/>
                    <a:pt x="1691" y="3840"/>
                    <a:pt x="1747" y="3784"/>
                  </a:cubicBezTo>
                  <a:cubicBezTo>
                    <a:pt x="1972" y="3566"/>
                    <a:pt x="2205" y="3341"/>
                    <a:pt x="2494" y="3337"/>
                  </a:cubicBezTo>
                  <a:lnTo>
                    <a:pt x="2503" y="3337"/>
                  </a:lnTo>
                  <a:cubicBezTo>
                    <a:pt x="2531" y="3337"/>
                    <a:pt x="2557" y="3339"/>
                    <a:pt x="2584" y="3339"/>
                  </a:cubicBezTo>
                  <a:cubicBezTo>
                    <a:pt x="2614" y="3341"/>
                    <a:pt x="2642" y="3343"/>
                    <a:pt x="2670" y="3343"/>
                  </a:cubicBezTo>
                  <a:cubicBezTo>
                    <a:pt x="2722" y="3343"/>
                    <a:pt x="2786" y="3339"/>
                    <a:pt x="2846" y="3300"/>
                  </a:cubicBezTo>
                  <a:cubicBezTo>
                    <a:pt x="2923" y="3253"/>
                    <a:pt x="2962" y="3169"/>
                    <a:pt x="2998" y="3088"/>
                  </a:cubicBezTo>
                  <a:cubicBezTo>
                    <a:pt x="3034" y="3004"/>
                    <a:pt x="3071" y="2927"/>
                    <a:pt x="3142" y="2893"/>
                  </a:cubicBezTo>
                  <a:cubicBezTo>
                    <a:pt x="3165" y="2882"/>
                    <a:pt x="3187" y="2878"/>
                    <a:pt x="3210" y="2878"/>
                  </a:cubicBezTo>
                  <a:cubicBezTo>
                    <a:pt x="3315" y="2878"/>
                    <a:pt x="3418" y="2968"/>
                    <a:pt x="3471" y="3060"/>
                  </a:cubicBezTo>
                  <a:cubicBezTo>
                    <a:pt x="3493" y="3094"/>
                    <a:pt x="3514" y="3133"/>
                    <a:pt x="3534" y="3169"/>
                  </a:cubicBezTo>
                  <a:cubicBezTo>
                    <a:pt x="3583" y="3266"/>
                    <a:pt x="3634" y="3367"/>
                    <a:pt x="3726" y="3433"/>
                  </a:cubicBezTo>
                  <a:cubicBezTo>
                    <a:pt x="3756" y="3454"/>
                    <a:pt x="3789" y="3472"/>
                    <a:pt x="3823" y="3487"/>
                  </a:cubicBezTo>
                  <a:cubicBezTo>
                    <a:pt x="3864" y="3508"/>
                    <a:pt x="3904" y="3527"/>
                    <a:pt x="3936" y="3557"/>
                  </a:cubicBezTo>
                  <a:cubicBezTo>
                    <a:pt x="3966" y="3587"/>
                    <a:pt x="3986" y="3637"/>
                    <a:pt x="3979" y="3675"/>
                  </a:cubicBezTo>
                  <a:cubicBezTo>
                    <a:pt x="3977" y="3697"/>
                    <a:pt x="3969" y="3714"/>
                    <a:pt x="3954" y="3724"/>
                  </a:cubicBezTo>
                  <a:cubicBezTo>
                    <a:pt x="3793" y="3707"/>
                    <a:pt x="3621" y="3690"/>
                    <a:pt x="3452" y="3690"/>
                  </a:cubicBezTo>
                  <a:cubicBezTo>
                    <a:pt x="3142" y="3690"/>
                    <a:pt x="2906" y="3746"/>
                    <a:pt x="2707" y="3864"/>
                  </a:cubicBezTo>
                  <a:cubicBezTo>
                    <a:pt x="2494" y="3992"/>
                    <a:pt x="2338" y="4249"/>
                    <a:pt x="2321" y="4504"/>
                  </a:cubicBezTo>
                  <a:cubicBezTo>
                    <a:pt x="2308" y="4699"/>
                    <a:pt x="2375" y="4864"/>
                    <a:pt x="2509" y="4971"/>
                  </a:cubicBezTo>
                  <a:cubicBezTo>
                    <a:pt x="2597" y="5040"/>
                    <a:pt x="2711" y="5078"/>
                    <a:pt x="2833" y="5078"/>
                  </a:cubicBezTo>
                  <a:cubicBezTo>
                    <a:pt x="2962" y="5078"/>
                    <a:pt x="3084" y="5036"/>
                    <a:pt x="3174" y="4956"/>
                  </a:cubicBezTo>
                  <a:cubicBezTo>
                    <a:pt x="3274" y="4871"/>
                    <a:pt x="3334" y="4751"/>
                    <a:pt x="3394" y="4637"/>
                  </a:cubicBezTo>
                  <a:cubicBezTo>
                    <a:pt x="3465" y="4502"/>
                    <a:pt x="3529" y="4378"/>
                    <a:pt x="3647" y="4303"/>
                  </a:cubicBezTo>
                  <a:cubicBezTo>
                    <a:pt x="3746" y="4239"/>
                    <a:pt x="3864" y="4224"/>
                    <a:pt x="3986" y="4209"/>
                  </a:cubicBezTo>
                  <a:cubicBezTo>
                    <a:pt x="4054" y="4198"/>
                    <a:pt x="4125" y="4189"/>
                    <a:pt x="4193" y="4172"/>
                  </a:cubicBezTo>
                  <a:cubicBezTo>
                    <a:pt x="4343" y="4131"/>
                    <a:pt x="4476" y="4048"/>
                    <a:pt x="4605" y="3966"/>
                  </a:cubicBezTo>
                  <a:lnTo>
                    <a:pt x="5792" y="3214"/>
                  </a:lnTo>
                  <a:cubicBezTo>
                    <a:pt x="6092" y="3026"/>
                    <a:pt x="6569" y="2645"/>
                    <a:pt x="6409" y="2214"/>
                  </a:cubicBezTo>
                  <a:lnTo>
                    <a:pt x="6405" y="2203"/>
                  </a:lnTo>
                  <a:lnTo>
                    <a:pt x="6394" y="2199"/>
                  </a:lnTo>
                  <a:cubicBezTo>
                    <a:pt x="6363" y="2187"/>
                    <a:pt x="6330" y="2181"/>
                    <a:pt x="6297" y="2181"/>
                  </a:cubicBezTo>
                  <a:cubicBezTo>
                    <a:pt x="6166" y="2181"/>
                    <a:pt x="6021" y="2267"/>
                    <a:pt x="5929" y="2405"/>
                  </a:cubicBezTo>
                  <a:cubicBezTo>
                    <a:pt x="5882" y="2475"/>
                    <a:pt x="5845" y="2555"/>
                    <a:pt x="5811" y="2632"/>
                  </a:cubicBezTo>
                  <a:cubicBezTo>
                    <a:pt x="5775" y="2709"/>
                    <a:pt x="5740" y="2788"/>
                    <a:pt x="5691" y="2859"/>
                  </a:cubicBezTo>
                  <a:cubicBezTo>
                    <a:pt x="5539" y="3082"/>
                    <a:pt x="5263" y="3210"/>
                    <a:pt x="4933" y="3210"/>
                  </a:cubicBezTo>
                  <a:cubicBezTo>
                    <a:pt x="4832" y="3210"/>
                    <a:pt x="4731" y="3197"/>
                    <a:pt x="4633" y="3172"/>
                  </a:cubicBezTo>
                  <a:cubicBezTo>
                    <a:pt x="4243" y="3071"/>
                    <a:pt x="3904" y="2807"/>
                    <a:pt x="3604" y="2576"/>
                  </a:cubicBezTo>
                  <a:cubicBezTo>
                    <a:pt x="3276" y="2321"/>
                    <a:pt x="2850" y="1931"/>
                    <a:pt x="2953" y="1490"/>
                  </a:cubicBezTo>
                  <a:lnTo>
                    <a:pt x="2957" y="1464"/>
                  </a:lnTo>
                  <a:lnTo>
                    <a:pt x="2488" y="1348"/>
                  </a:lnTo>
                  <a:cubicBezTo>
                    <a:pt x="2460" y="1181"/>
                    <a:pt x="2542" y="1008"/>
                    <a:pt x="2621" y="838"/>
                  </a:cubicBezTo>
                  <a:cubicBezTo>
                    <a:pt x="2717" y="635"/>
                    <a:pt x="2818" y="425"/>
                    <a:pt x="2717" y="226"/>
                  </a:cubicBezTo>
                  <a:cubicBezTo>
                    <a:pt x="2647" y="82"/>
                    <a:pt x="2490" y="1"/>
                    <a:pt x="2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297"/>
            <p:cNvSpPr/>
            <p:nvPr/>
          </p:nvSpPr>
          <p:spPr>
            <a:xfrm>
              <a:off x="1902293" y="1556984"/>
              <a:ext cx="200525" cy="146792"/>
            </a:xfrm>
            <a:custGeom>
              <a:rect b="b" l="l" r="r" t="t"/>
              <a:pathLst>
                <a:path extrusionOk="0" h="5166" w="7057">
                  <a:moveTo>
                    <a:pt x="3132" y="1"/>
                  </a:moveTo>
                  <a:cubicBezTo>
                    <a:pt x="3115" y="1"/>
                    <a:pt x="3097" y="3"/>
                    <a:pt x="3080" y="5"/>
                  </a:cubicBezTo>
                  <a:cubicBezTo>
                    <a:pt x="2883" y="22"/>
                    <a:pt x="2685" y="41"/>
                    <a:pt x="2486" y="60"/>
                  </a:cubicBezTo>
                  <a:cubicBezTo>
                    <a:pt x="2396" y="69"/>
                    <a:pt x="2304" y="78"/>
                    <a:pt x="2223" y="118"/>
                  </a:cubicBezTo>
                  <a:cubicBezTo>
                    <a:pt x="2141" y="157"/>
                    <a:pt x="2073" y="234"/>
                    <a:pt x="2068" y="326"/>
                  </a:cubicBezTo>
                  <a:cubicBezTo>
                    <a:pt x="2064" y="423"/>
                    <a:pt x="2133" y="528"/>
                    <a:pt x="2081" y="611"/>
                  </a:cubicBezTo>
                  <a:cubicBezTo>
                    <a:pt x="2019" y="714"/>
                    <a:pt x="1843" y="671"/>
                    <a:pt x="1768" y="765"/>
                  </a:cubicBezTo>
                  <a:cubicBezTo>
                    <a:pt x="1730" y="815"/>
                    <a:pt x="1734" y="887"/>
                    <a:pt x="1698" y="939"/>
                  </a:cubicBezTo>
                  <a:cubicBezTo>
                    <a:pt x="1662" y="988"/>
                    <a:pt x="1601" y="1002"/>
                    <a:pt x="1537" y="1002"/>
                  </a:cubicBezTo>
                  <a:cubicBezTo>
                    <a:pt x="1503" y="1002"/>
                    <a:pt x="1467" y="998"/>
                    <a:pt x="1434" y="992"/>
                  </a:cubicBezTo>
                  <a:cubicBezTo>
                    <a:pt x="1419" y="1022"/>
                    <a:pt x="1428" y="1072"/>
                    <a:pt x="1413" y="1102"/>
                  </a:cubicBezTo>
                  <a:cubicBezTo>
                    <a:pt x="1426" y="1277"/>
                    <a:pt x="1406" y="1500"/>
                    <a:pt x="1239" y="1556"/>
                  </a:cubicBezTo>
                  <a:cubicBezTo>
                    <a:pt x="1207" y="1565"/>
                    <a:pt x="1171" y="1569"/>
                    <a:pt x="1145" y="1590"/>
                  </a:cubicBezTo>
                  <a:cubicBezTo>
                    <a:pt x="1119" y="1609"/>
                    <a:pt x="1109" y="1639"/>
                    <a:pt x="1091" y="1667"/>
                  </a:cubicBezTo>
                  <a:cubicBezTo>
                    <a:pt x="1060" y="1714"/>
                    <a:pt x="1002" y="1743"/>
                    <a:pt x="944" y="1743"/>
                  </a:cubicBezTo>
                  <a:cubicBezTo>
                    <a:pt x="928" y="1743"/>
                    <a:pt x="912" y="1741"/>
                    <a:pt x="896" y="1736"/>
                  </a:cubicBezTo>
                  <a:lnTo>
                    <a:pt x="896" y="1736"/>
                  </a:lnTo>
                  <a:cubicBezTo>
                    <a:pt x="899" y="1982"/>
                    <a:pt x="899" y="2227"/>
                    <a:pt x="901" y="2473"/>
                  </a:cubicBezTo>
                  <a:cubicBezTo>
                    <a:pt x="901" y="2561"/>
                    <a:pt x="890" y="2666"/>
                    <a:pt x="813" y="2702"/>
                  </a:cubicBezTo>
                  <a:cubicBezTo>
                    <a:pt x="792" y="2712"/>
                    <a:pt x="769" y="2715"/>
                    <a:pt x="746" y="2715"/>
                  </a:cubicBezTo>
                  <a:cubicBezTo>
                    <a:pt x="701" y="2715"/>
                    <a:pt x="654" y="2703"/>
                    <a:pt x="610" y="2703"/>
                  </a:cubicBezTo>
                  <a:cubicBezTo>
                    <a:pt x="584" y="2703"/>
                    <a:pt x="559" y="2708"/>
                    <a:pt x="536" y="2721"/>
                  </a:cubicBezTo>
                  <a:cubicBezTo>
                    <a:pt x="417" y="2794"/>
                    <a:pt x="526" y="3011"/>
                    <a:pt x="427" y="3111"/>
                  </a:cubicBezTo>
                  <a:cubicBezTo>
                    <a:pt x="391" y="3148"/>
                    <a:pt x="335" y="3159"/>
                    <a:pt x="286" y="3174"/>
                  </a:cubicBezTo>
                  <a:cubicBezTo>
                    <a:pt x="170" y="3214"/>
                    <a:pt x="74" y="3304"/>
                    <a:pt x="24" y="3416"/>
                  </a:cubicBezTo>
                  <a:cubicBezTo>
                    <a:pt x="12" y="3448"/>
                    <a:pt x="1" y="3480"/>
                    <a:pt x="7" y="3514"/>
                  </a:cubicBezTo>
                  <a:cubicBezTo>
                    <a:pt x="20" y="3604"/>
                    <a:pt x="132" y="3638"/>
                    <a:pt x="222" y="3651"/>
                  </a:cubicBezTo>
                  <a:cubicBezTo>
                    <a:pt x="434" y="3681"/>
                    <a:pt x="648" y="3701"/>
                    <a:pt x="862" y="3709"/>
                  </a:cubicBezTo>
                  <a:cubicBezTo>
                    <a:pt x="931" y="3711"/>
                    <a:pt x="999" y="3711"/>
                    <a:pt x="1064" y="3731"/>
                  </a:cubicBezTo>
                  <a:cubicBezTo>
                    <a:pt x="1145" y="3754"/>
                    <a:pt x="1218" y="3803"/>
                    <a:pt x="1282" y="3859"/>
                  </a:cubicBezTo>
                  <a:cubicBezTo>
                    <a:pt x="1492" y="4039"/>
                    <a:pt x="1640" y="4290"/>
                    <a:pt x="1696" y="4560"/>
                  </a:cubicBezTo>
                  <a:cubicBezTo>
                    <a:pt x="1741" y="4780"/>
                    <a:pt x="1753" y="5057"/>
                    <a:pt x="1957" y="5157"/>
                  </a:cubicBezTo>
                  <a:cubicBezTo>
                    <a:pt x="1968" y="5163"/>
                    <a:pt x="1981" y="5166"/>
                    <a:pt x="1995" y="5166"/>
                  </a:cubicBezTo>
                  <a:cubicBezTo>
                    <a:pt x="2040" y="5166"/>
                    <a:pt x="2094" y="5138"/>
                    <a:pt x="2130" y="5115"/>
                  </a:cubicBezTo>
                  <a:cubicBezTo>
                    <a:pt x="2049" y="5052"/>
                    <a:pt x="2049" y="4922"/>
                    <a:pt x="2113" y="4845"/>
                  </a:cubicBezTo>
                  <a:cubicBezTo>
                    <a:pt x="2167" y="4781"/>
                    <a:pt x="2252" y="4751"/>
                    <a:pt x="2337" y="4751"/>
                  </a:cubicBezTo>
                  <a:cubicBezTo>
                    <a:pt x="2355" y="4751"/>
                    <a:pt x="2372" y="4752"/>
                    <a:pt x="2390" y="4755"/>
                  </a:cubicBezTo>
                  <a:cubicBezTo>
                    <a:pt x="2439" y="4763"/>
                    <a:pt x="2492" y="4779"/>
                    <a:pt x="2540" y="4779"/>
                  </a:cubicBezTo>
                  <a:cubicBezTo>
                    <a:pt x="2566" y="4779"/>
                    <a:pt x="2590" y="4775"/>
                    <a:pt x="2613" y="4763"/>
                  </a:cubicBezTo>
                  <a:cubicBezTo>
                    <a:pt x="2645" y="4746"/>
                    <a:pt x="2668" y="4716"/>
                    <a:pt x="2694" y="4690"/>
                  </a:cubicBezTo>
                  <a:cubicBezTo>
                    <a:pt x="2902" y="4489"/>
                    <a:pt x="3236" y="4547"/>
                    <a:pt x="3525" y="4519"/>
                  </a:cubicBezTo>
                  <a:cubicBezTo>
                    <a:pt x="3555" y="4517"/>
                    <a:pt x="3587" y="4513"/>
                    <a:pt x="3611" y="4493"/>
                  </a:cubicBezTo>
                  <a:cubicBezTo>
                    <a:pt x="3688" y="4438"/>
                    <a:pt x="3632" y="4318"/>
                    <a:pt x="3635" y="4221"/>
                  </a:cubicBezTo>
                  <a:cubicBezTo>
                    <a:pt x="3635" y="4069"/>
                    <a:pt x="3791" y="3964"/>
                    <a:pt x="3838" y="3821"/>
                  </a:cubicBezTo>
                  <a:cubicBezTo>
                    <a:pt x="3892" y="3662"/>
                    <a:pt x="3823" y="3450"/>
                    <a:pt x="3956" y="3349"/>
                  </a:cubicBezTo>
                  <a:cubicBezTo>
                    <a:pt x="3996" y="3318"/>
                    <a:pt x="4043" y="3309"/>
                    <a:pt x="4093" y="3309"/>
                  </a:cubicBezTo>
                  <a:cubicBezTo>
                    <a:pt x="4174" y="3309"/>
                    <a:pt x="4263" y="3334"/>
                    <a:pt x="4348" y="3334"/>
                  </a:cubicBezTo>
                  <a:cubicBezTo>
                    <a:pt x="4373" y="3334"/>
                    <a:pt x="4398" y="3332"/>
                    <a:pt x="4423" y="3326"/>
                  </a:cubicBezTo>
                  <a:cubicBezTo>
                    <a:pt x="4569" y="3291"/>
                    <a:pt x="4650" y="3139"/>
                    <a:pt x="4712" y="3002"/>
                  </a:cubicBezTo>
                  <a:cubicBezTo>
                    <a:pt x="4772" y="2871"/>
                    <a:pt x="4832" y="2739"/>
                    <a:pt x="4843" y="2597"/>
                  </a:cubicBezTo>
                  <a:cubicBezTo>
                    <a:pt x="4849" y="2533"/>
                    <a:pt x="4843" y="2466"/>
                    <a:pt x="4866" y="2406"/>
                  </a:cubicBezTo>
                  <a:cubicBezTo>
                    <a:pt x="4890" y="2351"/>
                    <a:pt x="4935" y="2308"/>
                    <a:pt x="4984" y="2276"/>
                  </a:cubicBezTo>
                  <a:cubicBezTo>
                    <a:pt x="5271" y="2098"/>
                    <a:pt x="5726" y="2272"/>
                    <a:pt x="5936" y="2008"/>
                  </a:cubicBezTo>
                  <a:cubicBezTo>
                    <a:pt x="5963" y="1972"/>
                    <a:pt x="5985" y="1929"/>
                    <a:pt x="6023" y="1903"/>
                  </a:cubicBezTo>
                  <a:cubicBezTo>
                    <a:pt x="6088" y="1858"/>
                    <a:pt x="6176" y="1877"/>
                    <a:pt x="6253" y="1864"/>
                  </a:cubicBezTo>
                  <a:cubicBezTo>
                    <a:pt x="6379" y="1843"/>
                    <a:pt x="6482" y="1721"/>
                    <a:pt x="6482" y="1592"/>
                  </a:cubicBezTo>
                  <a:cubicBezTo>
                    <a:pt x="6660" y="1588"/>
                    <a:pt x="6835" y="1517"/>
                    <a:pt x="6968" y="1400"/>
                  </a:cubicBezTo>
                  <a:cubicBezTo>
                    <a:pt x="7013" y="1361"/>
                    <a:pt x="7056" y="1303"/>
                    <a:pt x="7037" y="1247"/>
                  </a:cubicBezTo>
                  <a:cubicBezTo>
                    <a:pt x="7024" y="1207"/>
                    <a:pt x="6979" y="1183"/>
                    <a:pt x="6940" y="1162"/>
                  </a:cubicBezTo>
                  <a:lnTo>
                    <a:pt x="6064" y="727"/>
                  </a:lnTo>
                  <a:cubicBezTo>
                    <a:pt x="5832" y="611"/>
                    <a:pt x="5585" y="493"/>
                    <a:pt x="5328" y="493"/>
                  </a:cubicBezTo>
                  <a:cubicBezTo>
                    <a:pt x="5300" y="493"/>
                    <a:pt x="5272" y="495"/>
                    <a:pt x="5244" y="498"/>
                  </a:cubicBezTo>
                  <a:cubicBezTo>
                    <a:pt x="5203" y="502"/>
                    <a:pt x="5160" y="510"/>
                    <a:pt x="5124" y="532"/>
                  </a:cubicBezTo>
                  <a:cubicBezTo>
                    <a:pt x="5081" y="555"/>
                    <a:pt x="5049" y="596"/>
                    <a:pt x="5010" y="628"/>
                  </a:cubicBezTo>
                  <a:cubicBezTo>
                    <a:pt x="4958" y="672"/>
                    <a:pt x="4892" y="699"/>
                    <a:pt x="4824" y="699"/>
                  </a:cubicBezTo>
                  <a:cubicBezTo>
                    <a:pt x="4808" y="699"/>
                    <a:pt x="4792" y="698"/>
                    <a:pt x="4776" y="695"/>
                  </a:cubicBezTo>
                  <a:cubicBezTo>
                    <a:pt x="4695" y="678"/>
                    <a:pt x="4622" y="607"/>
                    <a:pt x="4616" y="523"/>
                  </a:cubicBezTo>
                  <a:cubicBezTo>
                    <a:pt x="4453" y="544"/>
                    <a:pt x="4291" y="554"/>
                    <a:pt x="4128" y="554"/>
                  </a:cubicBezTo>
                  <a:cubicBezTo>
                    <a:pt x="4050" y="554"/>
                    <a:pt x="3972" y="552"/>
                    <a:pt x="3894" y="547"/>
                  </a:cubicBezTo>
                  <a:cubicBezTo>
                    <a:pt x="3793" y="540"/>
                    <a:pt x="3673" y="517"/>
                    <a:pt x="3635" y="423"/>
                  </a:cubicBezTo>
                  <a:cubicBezTo>
                    <a:pt x="3605" y="354"/>
                    <a:pt x="3626" y="258"/>
                    <a:pt x="3564" y="215"/>
                  </a:cubicBezTo>
                  <a:cubicBezTo>
                    <a:pt x="3541" y="198"/>
                    <a:pt x="3513" y="195"/>
                    <a:pt x="3484" y="195"/>
                  </a:cubicBezTo>
                  <a:cubicBezTo>
                    <a:pt x="3467" y="195"/>
                    <a:pt x="3449" y="196"/>
                    <a:pt x="3433" y="196"/>
                  </a:cubicBezTo>
                  <a:cubicBezTo>
                    <a:pt x="3411" y="196"/>
                    <a:pt x="3390" y="194"/>
                    <a:pt x="3371" y="187"/>
                  </a:cubicBezTo>
                  <a:cubicBezTo>
                    <a:pt x="3292" y="157"/>
                    <a:pt x="3270" y="48"/>
                    <a:pt x="3193" y="13"/>
                  </a:cubicBezTo>
                  <a:cubicBezTo>
                    <a:pt x="3174" y="4"/>
                    <a:pt x="3153" y="1"/>
                    <a:pt x="3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297"/>
            <p:cNvSpPr/>
            <p:nvPr/>
          </p:nvSpPr>
          <p:spPr>
            <a:xfrm>
              <a:off x="1901526" y="1556245"/>
              <a:ext cx="202002" cy="148269"/>
            </a:xfrm>
            <a:custGeom>
              <a:rect b="b" l="l" r="r" t="t"/>
              <a:pathLst>
                <a:path extrusionOk="0" h="5218" w="7109">
                  <a:moveTo>
                    <a:pt x="3153" y="54"/>
                  </a:moveTo>
                  <a:cubicBezTo>
                    <a:pt x="3175" y="54"/>
                    <a:pt x="3195" y="56"/>
                    <a:pt x="3209" y="63"/>
                  </a:cubicBezTo>
                  <a:cubicBezTo>
                    <a:pt x="3239" y="78"/>
                    <a:pt x="3261" y="108"/>
                    <a:pt x="3284" y="140"/>
                  </a:cubicBezTo>
                  <a:cubicBezTo>
                    <a:pt x="3312" y="179"/>
                    <a:pt x="3340" y="219"/>
                    <a:pt x="3387" y="239"/>
                  </a:cubicBezTo>
                  <a:cubicBezTo>
                    <a:pt x="3415" y="248"/>
                    <a:pt x="3441" y="249"/>
                    <a:pt x="3464" y="249"/>
                  </a:cubicBezTo>
                  <a:cubicBezTo>
                    <a:pt x="3472" y="249"/>
                    <a:pt x="3479" y="249"/>
                    <a:pt x="3486" y="249"/>
                  </a:cubicBezTo>
                  <a:cubicBezTo>
                    <a:pt x="3497" y="247"/>
                    <a:pt x="3505" y="247"/>
                    <a:pt x="3514" y="247"/>
                  </a:cubicBezTo>
                  <a:cubicBezTo>
                    <a:pt x="3544" y="247"/>
                    <a:pt x="3561" y="251"/>
                    <a:pt x="3576" y="262"/>
                  </a:cubicBezTo>
                  <a:cubicBezTo>
                    <a:pt x="3604" y="281"/>
                    <a:pt x="3610" y="322"/>
                    <a:pt x="3614" y="367"/>
                  </a:cubicBezTo>
                  <a:cubicBezTo>
                    <a:pt x="3619" y="397"/>
                    <a:pt x="3623" y="429"/>
                    <a:pt x="3636" y="459"/>
                  </a:cubicBezTo>
                  <a:cubicBezTo>
                    <a:pt x="3672" y="543"/>
                    <a:pt x="3764" y="590"/>
                    <a:pt x="3921" y="599"/>
                  </a:cubicBezTo>
                  <a:cubicBezTo>
                    <a:pt x="4002" y="604"/>
                    <a:pt x="4084" y="606"/>
                    <a:pt x="4166" y="606"/>
                  </a:cubicBezTo>
                  <a:cubicBezTo>
                    <a:pt x="4318" y="606"/>
                    <a:pt x="4471" y="597"/>
                    <a:pt x="4621" y="579"/>
                  </a:cubicBezTo>
                  <a:cubicBezTo>
                    <a:pt x="4638" y="661"/>
                    <a:pt x="4709" y="729"/>
                    <a:pt x="4799" y="746"/>
                  </a:cubicBezTo>
                  <a:cubicBezTo>
                    <a:pt x="4815" y="750"/>
                    <a:pt x="4832" y="751"/>
                    <a:pt x="4849" y="751"/>
                  </a:cubicBezTo>
                  <a:cubicBezTo>
                    <a:pt x="4920" y="751"/>
                    <a:pt x="4996" y="724"/>
                    <a:pt x="5054" y="674"/>
                  </a:cubicBezTo>
                  <a:cubicBezTo>
                    <a:pt x="5069" y="663"/>
                    <a:pt x="5082" y="650"/>
                    <a:pt x="5095" y="637"/>
                  </a:cubicBezTo>
                  <a:cubicBezTo>
                    <a:pt x="5118" y="616"/>
                    <a:pt x="5138" y="594"/>
                    <a:pt x="5163" y="581"/>
                  </a:cubicBezTo>
                  <a:cubicBezTo>
                    <a:pt x="5200" y="560"/>
                    <a:pt x="5241" y="554"/>
                    <a:pt x="5275" y="549"/>
                  </a:cubicBezTo>
                  <a:cubicBezTo>
                    <a:pt x="5301" y="547"/>
                    <a:pt x="5328" y="545"/>
                    <a:pt x="5356" y="545"/>
                  </a:cubicBezTo>
                  <a:cubicBezTo>
                    <a:pt x="5615" y="545"/>
                    <a:pt x="5873" y="674"/>
                    <a:pt x="6078" y="776"/>
                  </a:cubicBezTo>
                  <a:lnTo>
                    <a:pt x="6955" y="1213"/>
                  </a:lnTo>
                  <a:cubicBezTo>
                    <a:pt x="6991" y="1231"/>
                    <a:pt x="7027" y="1250"/>
                    <a:pt x="7038" y="1282"/>
                  </a:cubicBezTo>
                  <a:cubicBezTo>
                    <a:pt x="7055" y="1329"/>
                    <a:pt x="7008" y="1381"/>
                    <a:pt x="6978" y="1406"/>
                  </a:cubicBezTo>
                  <a:cubicBezTo>
                    <a:pt x="6850" y="1520"/>
                    <a:pt x="6678" y="1586"/>
                    <a:pt x="6509" y="1591"/>
                  </a:cubicBezTo>
                  <a:lnTo>
                    <a:pt x="6483" y="1593"/>
                  </a:lnTo>
                  <a:lnTo>
                    <a:pt x="6483" y="1618"/>
                  </a:lnTo>
                  <a:cubicBezTo>
                    <a:pt x="6483" y="1734"/>
                    <a:pt x="6389" y="1843"/>
                    <a:pt x="6275" y="1863"/>
                  </a:cubicBezTo>
                  <a:cubicBezTo>
                    <a:pt x="6250" y="1867"/>
                    <a:pt x="6226" y="1869"/>
                    <a:pt x="6198" y="1869"/>
                  </a:cubicBezTo>
                  <a:cubicBezTo>
                    <a:pt x="6143" y="1871"/>
                    <a:pt x="6085" y="1873"/>
                    <a:pt x="6035" y="1905"/>
                  </a:cubicBezTo>
                  <a:cubicBezTo>
                    <a:pt x="6005" y="1927"/>
                    <a:pt x="5984" y="1957"/>
                    <a:pt x="5965" y="1985"/>
                  </a:cubicBezTo>
                  <a:cubicBezTo>
                    <a:pt x="5956" y="1995"/>
                    <a:pt x="5950" y="2006"/>
                    <a:pt x="5941" y="2017"/>
                  </a:cubicBezTo>
                  <a:cubicBezTo>
                    <a:pt x="5832" y="2154"/>
                    <a:pt x="5648" y="2165"/>
                    <a:pt x="5455" y="2178"/>
                  </a:cubicBezTo>
                  <a:cubicBezTo>
                    <a:pt x="5296" y="2186"/>
                    <a:pt x="5131" y="2197"/>
                    <a:pt x="4998" y="2278"/>
                  </a:cubicBezTo>
                  <a:cubicBezTo>
                    <a:pt x="4936" y="2317"/>
                    <a:pt x="4891" y="2366"/>
                    <a:pt x="4870" y="2422"/>
                  </a:cubicBezTo>
                  <a:cubicBezTo>
                    <a:pt x="4851" y="2471"/>
                    <a:pt x="4848" y="2522"/>
                    <a:pt x="4846" y="2574"/>
                  </a:cubicBezTo>
                  <a:cubicBezTo>
                    <a:pt x="4846" y="2589"/>
                    <a:pt x="4844" y="2606"/>
                    <a:pt x="4844" y="2621"/>
                  </a:cubicBezTo>
                  <a:cubicBezTo>
                    <a:pt x="4833" y="2760"/>
                    <a:pt x="4773" y="2891"/>
                    <a:pt x="4716" y="3017"/>
                  </a:cubicBezTo>
                  <a:cubicBezTo>
                    <a:pt x="4656" y="3150"/>
                    <a:pt x="4579" y="3294"/>
                    <a:pt x="4444" y="3326"/>
                  </a:cubicBezTo>
                  <a:cubicBezTo>
                    <a:pt x="4424" y="3331"/>
                    <a:pt x="4402" y="3332"/>
                    <a:pt x="4378" y="3332"/>
                  </a:cubicBezTo>
                  <a:cubicBezTo>
                    <a:pt x="4337" y="3332"/>
                    <a:pt x="4292" y="3327"/>
                    <a:pt x="4249" y="3322"/>
                  </a:cubicBezTo>
                  <a:cubicBezTo>
                    <a:pt x="4208" y="3315"/>
                    <a:pt x="4163" y="3309"/>
                    <a:pt x="4120" y="3309"/>
                  </a:cubicBezTo>
                  <a:cubicBezTo>
                    <a:pt x="4056" y="3309"/>
                    <a:pt x="4006" y="3324"/>
                    <a:pt x="3966" y="3354"/>
                  </a:cubicBezTo>
                  <a:cubicBezTo>
                    <a:pt x="3874" y="3424"/>
                    <a:pt x="3869" y="3540"/>
                    <a:pt x="3865" y="3654"/>
                  </a:cubicBezTo>
                  <a:cubicBezTo>
                    <a:pt x="3861" y="3716"/>
                    <a:pt x="3859" y="3782"/>
                    <a:pt x="3841" y="3838"/>
                  </a:cubicBezTo>
                  <a:cubicBezTo>
                    <a:pt x="3822" y="3894"/>
                    <a:pt x="3784" y="3947"/>
                    <a:pt x="3747" y="3997"/>
                  </a:cubicBezTo>
                  <a:cubicBezTo>
                    <a:pt x="3692" y="4071"/>
                    <a:pt x="3634" y="4151"/>
                    <a:pt x="3634" y="4247"/>
                  </a:cubicBezTo>
                  <a:cubicBezTo>
                    <a:pt x="3634" y="4277"/>
                    <a:pt x="3638" y="4309"/>
                    <a:pt x="3644" y="4341"/>
                  </a:cubicBezTo>
                  <a:cubicBezTo>
                    <a:pt x="3655" y="4421"/>
                    <a:pt x="3662" y="4470"/>
                    <a:pt x="3623" y="4498"/>
                  </a:cubicBezTo>
                  <a:cubicBezTo>
                    <a:pt x="3604" y="4513"/>
                    <a:pt x="3576" y="4517"/>
                    <a:pt x="3550" y="4519"/>
                  </a:cubicBezTo>
                  <a:cubicBezTo>
                    <a:pt x="3479" y="4526"/>
                    <a:pt x="3402" y="4528"/>
                    <a:pt x="3332" y="4528"/>
                  </a:cubicBezTo>
                  <a:cubicBezTo>
                    <a:pt x="3102" y="4534"/>
                    <a:pt x="2867" y="4539"/>
                    <a:pt x="2704" y="4697"/>
                  </a:cubicBezTo>
                  <a:cubicBezTo>
                    <a:pt x="2697" y="4704"/>
                    <a:pt x="2691" y="4710"/>
                    <a:pt x="2685" y="4716"/>
                  </a:cubicBezTo>
                  <a:cubicBezTo>
                    <a:pt x="2667" y="4736"/>
                    <a:pt x="2648" y="4753"/>
                    <a:pt x="2629" y="4764"/>
                  </a:cubicBezTo>
                  <a:cubicBezTo>
                    <a:pt x="2611" y="4773"/>
                    <a:pt x="2590" y="4777"/>
                    <a:pt x="2566" y="4777"/>
                  </a:cubicBezTo>
                  <a:cubicBezTo>
                    <a:pt x="2538" y="4777"/>
                    <a:pt x="2505" y="4772"/>
                    <a:pt x="2472" y="4766"/>
                  </a:cubicBezTo>
                  <a:cubicBezTo>
                    <a:pt x="2455" y="4761"/>
                    <a:pt x="2438" y="4757"/>
                    <a:pt x="2421" y="4755"/>
                  </a:cubicBezTo>
                  <a:cubicBezTo>
                    <a:pt x="2402" y="4753"/>
                    <a:pt x="2382" y="4751"/>
                    <a:pt x="2363" y="4751"/>
                  </a:cubicBezTo>
                  <a:cubicBezTo>
                    <a:pt x="2262" y="4751"/>
                    <a:pt x="2175" y="4787"/>
                    <a:pt x="2121" y="4853"/>
                  </a:cubicBezTo>
                  <a:cubicBezTo>
                    <a:pt x="2080" y="4901"/>
                    <a:pt x="2061" y="4965"/>
                    <a:pt x="2070" y="5029"/>
                  </a:cubicBezTo>
                  <a:cubicBezTo>
                    <a:pt x="2074" y="5070"/>
                    <a:pt x="2089" y="5106"/>
                    <a:pt x="2115" y="5134"/>
                  </a:cubicBezTo>
                  <a:cubicBezTo>
                    <a:pt x="2079" y="5154"/>
                    <a:pt x="2046" y="5164"/>
                    <a:pt x="2020" y="5164"/>
                  </a:cubicBezTo>
                  <a:cubicBezTo>
                    <a:pt x="2010" y="5164"/>
                    <a:pt x="2002" y="5163"/>
                    <a:pt x="1995" y="5160"/>
                  </a:cubicBezTo>
                  <a:cubicBezTo>
                    <a:pt x="1836" y="5081"/>
                    <a:pt x="1802" y="4883"/>
                    <a:pt x="1770" y="4691"/>
                  </a:cubicBezTo>
                  <a:cubicBezTo>
                    <a:pt x="1761" y="4654"/>
                    <a:pt x="1755" y="4616"/>
                    <a:pt x="1748" y="4579"/>
                  </a:cubicBezTo>
                  <a:cubicBezTo>
                    <a:pt x="1690" y="4303"/>
                    <a:pt x="1540" y="4048"/>
                    <a:pt x="1326" y="3866"/>
                  </a:cubicBezTo>
                  <a:cubicBezTo>
                    <a:pt x="1245" y="3795"/>
                    <a:pt x="1172" y="3752"/>
                    <a:pt x="1099" y="3731"/>
                  </a:cubicBezTo>
                  <a:cubicBezTo>
                    <a:pt x="1033" y="3712"/>
                    <a:pt x="966" y="3709"/>
                    <a:pt x="902" y="3707"/>
                  </a:cubicBezTo>
                  <a:lnTo>
                    <a:pt x="889" y="3707"/>
                  </a:lnTo>
                  <a:cubicBezTo>
                    <a:pt x="677" y="3701"/>
                    <a:pt x="463" y="3682"/>
                    <a:pt x="253" y="3652"/>
                  </a:cubicBezTo>
                  <a:cubicBezTo>
                    <a:pt x="171" y="3639"/>
                    <a:pt x="71" y="3609"/>
                    <a:pt x="60" y="3536"/>
                  </a:cubicBezTo>
                  <a:cubicBezTo>
                    <a:pt x="56" y="3512"/>
                    <a:pt x="62" y="3487"/>
                    <a:pt x="75" y="3452"/>
                  </a:cubicBezTo>
                  <a:cubicBezTo>
                    <a:pt x="122" y="3347"/>
                    <a:pt x="214" y="3264"/>
                    <a:pt x="321" y="3225"/>
                  </a:cubicBezTo>
                  <a:cubicBezTo>
                    <a:pt x="332" y="3223"/>
                    <a:pt x="343" y="3219"/>
                    <a:pt x="354" y="3217"/>
                  </a:cubicBezTo>
                  <a:cubicBezTo>
                    <a:pt x="396" y="3204"/>
                    <a:pt x="439" y="3191"/>
                    <a:pt x="474" y="3157"/>
                  </a:cubicBezTo>
                  <a:cubicBezTo>
                    <a:pt x="527" y="3101"/>
                    <a:pt x="527" y="3020"/>
                    <a:pt x="527" y="2942"/>
                  </a:cubicBezTo>
                  <a:cubicBezTo>
                    <a:pt x="527" y="2867"/>
                    <a:pt x="527" y="2801"/>
                    <a:pt x="576" y="2771"/>
                  </a:cubicBezTo>
                  <a:cubicBezTo>
                    <a:pt x="593" y="2760"/>
                    <a:pt x="611" y="2756"/>
                    <a:pt x="636" y="2756"/>
                  </a:cubicBezTo>
                  <a:cubicBezTo>
                    <a:pt x="658" y="2756"/>
                    <a:pt x="677" y="2758"/>
                    <a:pt x="701" y="2762"/>
                  </a:cubicBezTo>
                  <a:cubicBezTo>
                    <a:pt x="724" y="2765"/>
                    <a:pt x="747" y="2767"/>
                    <a:pt x="769" y="2767"/>
                  </a:cubicBezTo>
                  <a:cubicBezTo>
                    <a:pt x="799" y="2767"/>
                    <a:pt x="827" y="2764"/>
                    <a:pt x="851" y="2754"/>
                  </a:cubicBezTo>
                  <a:cubicBezTo>
                    <a:pt x="945" y="2709"/>
                    <a:pt x="956" y="2587"/>
                    <a:pt x="956" y="2499"/>
                  </a:cubicBezTo>
                  <a:lnTo>
                    <a:pt x="951" y="1794"/>
                  </a:lnTo>
                  <a:lnTo>
                    <a:pt x="951" y="1794"/>
                  </a:lnTo>
                  <a:cubicBezTo>
                    <a:pt x="958" y="1795"/>
                    <a:pt x="966" y="1795"/>
                    <a:pt x="973" y="1795"/>
                  </a:cubicBezTo>
                  <a:cubicBezTo>
                    <a:pt x="1039" y="1795"/>
                    <a:pt x="1105" y="1760"/>
                    <a:pt x="1140" y="1706"/>
                  </a:cubicBezTo>
                  <a:cubicBezTo>
                    <a:pt x="1146" y="1698"/>
                    <a:pt x="1153" y="1689"/>
                    <a:pt x="1157" y="1678"/>
                  </a:cubicBezTo>
                  <a:cubicBezTo>
                    <a:pt x="1166" y="1663"/>
                    <a:pt x="1176" y="1646"/>
                    <a:pt x="1187" y="1635"/>
                  </a:cubicBezTo>
                  <a:cubicBezTo>
                    <a:pt x="1202" y="1625"/>
                    <a:pt x="1221" y="1620"/>
                    <a:pt x="1243" y="1614"/>
                  </a:cubicBezTo>
                  <a:cubicBezTo>
                    <a:pt x="1253" y="1612"/>
                    <a:pt x="1264" y="1610"/>
                    <a:pt x="1275" y="1606"/>
                  </a:cubicBezTo>
                  <a:cubicBezTo>
                    <a:pt x="1416" y="1561"/>
                    <a:pt x="1483" y="1398"/>
                    <a:pt x="1468" y="1134"/>
                  </a:cubicBezTo>
                  <a:cubicBezTo>
                    <a:pt x="1474" y="1115"/>
                    <a:pt x="1476" y="1096"/>
                    <a:pt x="1476" y="1076"/>
                  </a:cubicBezTo>
                  <a:cubicBezTo>
                    <a:pt x="1478" y="1066"/>
                    <a:pt x="1478" y="1057"/>
                    <a:pt x="1480" y="1048"/>
                  </a:cubicBezTo>
                  <a:cubicBezTo>
                    <a:pt x="1513" y="1053"/>
                    <a:pt x="1538" y="1055"/>
                    <a:pt x="1564" y="1055"/>
                  </a:cubicBezTo>
                  <a:cubicBezTo>
                    <a:pt x="1650" y="1055"/>
                    <a:pt x="1710" y="1029"/>
                    <a:pt x="1746" y="980"/>
                  </a:cubicBezTo>
                  <a:cubicBezTo>
                    <a:pt x="1768" y="952"/>
                    <a:pt x="1776" y="918"/>
                    <a:pt x="1785" y="886"/>
                  </a:cubicBezTo>
                  <a:cubicBezTo>
                    <a:pt x="1793" y="858"/>
                    <a:pt x="1802" y="830"/>
                    <a:pt x="1817" y="808"/>
                  </a:cubicBezTo>
                  <a:cubicBezTo>
                    <a:pt x="1847" y="770"/>
                    <a:pt x="1900" y="757"/>
                    <a:pt x="1958" y="744"/>
                  </a:cubicBezTo>
                  <a:cubicBezTo>
                    <a:pt x="2025" y="729"/>
                    <a:pt x="2093" y="714"/>
                    <a:pt x="2132" y="652"/>
                  </a:cubicBezTo>
                  <a:cubicBezTo>
                    <a:pt x="2170" y="590"/>
                    <a:pt x="2153" y="524"/>
                    <a:pt x="2138" y="459"/>
                  </a:cubicBezTo>
                  <a:cubicBezTo>
                    <a:pt x="2130" y="423"/>
                    <a:pt x="2121" y="386"/>
                    <a:pt x="2121" y="352"/>
                  </a:cubicBezTo>
                  <a:cubicBezTo>
                    <a:pt x="2125" y="279"/>
                    <a:pt x="2179" y="209"/>
                    <a:pt x="2262" y="168"/>
                  </a:cubicBezTo>
                  <a:cubicBezTo>
                    <a:pt x="2340" y="129"/>
                    <a:pt x="2430" y="121"/>
                    <a:pt x="2517" y="112"/>
                  </a:cubicBezTo>
                  <a:lnTo>
                    <a:pt x="3109" y="56"/>
                  </a:lnTo>
                  <a:cubicBezTo>
                    <a:pt x="3124" y="55"/>
                    <a:pt x="3139" y="54"/>
                    <a:pt x="3153" y="54"/>
                  </a:cubicBezTo>
                  <a:close/>
                  <a:moveTo>
                    <a:pt x="3153" y="0"/>
                  </a:moveTo>
                  <a:cubicBezTo>
                    <a:pt x="3137" y="0"/>
                    <a:pt x="3121" y="1"/>
                    <a:pt x="3104" y="3"/>
                  </a:cubicBezTo>
                  <a:lnTo>
                    <a:pt x="2511" y="59"/>
                  </a:lnTo>
                  <a:cubicBezTo>
                    <a:pt x="2423" y="67"/>
                    <a:pt x="2325" y="78"/>
                    <a:pt x="2239" y="119"/>
                  </a:cubicBezTo>
                  <a:cubicBezTo>
                    <a:pt x="2138" y="168"/>
                    <a:pt x="2072" y="258"/>
                    <a:pt x="2068" y="350"/>
                  </a:cubicBezTo>
                  <a:cubicBezTo>
                    <a:pt x="2068" y="391"/>
                    <a:pt x="2076" y="431"/>
                    <a:pt x="2087" y="472"/>
                  </a:cubicBezTo>
                  <a:cubicBezTo>
                    <a:pt x="2100" y="530"/>
                    <a:pt x="2113" y="581"/>
                    <a:pt x="2087" y="624"/>
                  </a:cubicBezTo>
                  <a:cubicBezTo>
                    <a:pt x="2061" y="667"/>
                    <a:pt x="2005" y="680"/>
                    <a:pt x="1945" y="693"/>
                  </a:cubicBezTo>
                  <a:cubicBezTo>
                    <a:pt x="1881" y="708"/>
                    <a:pt x="1817" y="723"/>
                    <a:pt x="1776" y="774"/>
                  </a:cubicBezTo>
                  <a:cubicBezTo>
                    <a:pt x="1753" y="804"/>
                    <a:pt x="1742" y="838"/>
                    <a:pt x="1733" y="873"/>
                  </a:cubicBezTo>
                  <a:cubicBezTo>
                    <a:pt x="1725" y="901"/>
                    <a:pt x="1718" y="928"/>
                    <a:pt x="1703" y="948"/>
                  </a:cubicBezTo>
                  <a:cubicBezTo>
                    <a:pt x="1678" y="984"/>
                    <a:pt x="1633" y="1001"/>
                    <a:pt x="1564" y="1001"/>
                  </a:cubicBezTo>
                  <a:cubicBezTo>
                    <a:pt x="1536" y="1001"/>
                    <a:pt x="1504" y="999"/>
                    <a:pt x="1465" y="993"/>
                  </a:cubicBezTo>
                  <a:lnTo>
                    <a:pt x="1446" y="988"/>
                  </a:lnTo>
                  <a:lnTo>
                    <a:pt x="1438" y="1006"/>
                  </a:lnTo>
                  <a:cubicBezTo>
                    <a:pt x="1427" y="1027"/>
                    <a:pt x="1425" y="1048"/>
                    <a:pt x="1423" y="1072"/>
                  </a:cubicBezTo>
                  <a:cubicBezTo>
                    <a:pt x="1423" y="1089"/>
                    <a:pt x="1420" y="1106"/>
                    <a:pt x="1416" y="1117"/>
                  </a:cubicBezTo>
                  <a:lnTo>
                    <a:pt x="1412" y="1123"/>
                  </a:lnTo>
                  <a:lnTo>
                    <a:pt x="1414" y="1130"/>
                  </a:lnTo>
                  <a:cubicBezTo>
                    <a:pt x="1425" y="1297"/>
                    <a:pt x="1408" y="1507"/>
                    <a:pt x="1258" y="1556"/>
                  </a:cubicBezTo>
                  <a:cubicBezTo>
                    <a:pt x="1249" y="1558"/>
                    <a:pt x="1241" y="1561"/>
                    <a:pt x="1230" y="1563"/>
                  </a:cubicBezTo>
                  <a:cubicBezTo>
                    <a:pt x="1206" y="1569"/>
                    <a:pt x="1178" y="1576"/>
                    <a:pt x="1155" y="1595"/>
                  </a:cubicBezTo>
                  <a:cubicBezTo>
                    <a:pt x="1133" y="1612"/>
                    <a:pt x="1121" y="1633"/>
                    <a:pt x="1110" y="1653"/>
                  </a:cubicBezTo>
                  <a:cubicBezTo>
                    <a:pt x="1106" y="1661"/>
                    <a:pt x="1101" y="1670"/>
                    <a:pt x="1097" y="1678"/>
                  </a:cubicBezTo>
                  <a:cubicBezTo>
                    <a:pt x="1070" y="1717"/>
                    <a:pt x="1019" y="1741"/>
                    <a:pt x="970" y="1741"/>
                  </a:cubicBezTo>
                  <a:cubicBezTo>
                    <a:pt x="957" y="1741"/>
                    <a:pt x="944" y="1740"/>
                    <a:pt x="932" y="1736"/>
                  </a:cubicBezTo>
                  <a:lnTo>
                    <a:pt x="896" y="1725"/>
                  </a:lnTo>
                  <a:lnTo>
                    <a:pt x="902" y="2499"/>
                  </a:lnTo>
                  <a:cubicBezTo>
                    <a:pt x="902" y="2572"/>
                    <a:pt x="893" y="2672"/>
                    <a:pt x="827" y="2705"/>
                  </a:cubicBezTo>
                  <a:cubicBezTo>
                    <a:pt x="812" y="2711"/>
                    <a:pt x="793" y="2714"/>
                    <a:pt x="771" y="2714"/>
                  </a:cubicBezTo>
                  <a:cubicBezTo>
                    <a:pt x="751" y="2714"/>
                    <a:pt x="729" y="2712"/>
                    <a:pt x="707" y="2709"/>
                  </a:cubicBezTo>
                  <a:cubicBezTo>
                    <a:pt x="686" y="2706"/>
                    <a:pt x="663" y="2705"/>
                    <a:pt x="642" y="2705"/>
                  </a:cubicBezTo>
                  <a:cubicBezTo>
                    <a:pt x="607" y="2705"/>
                    <a:pt x="574" y="2709"/>
                    <a:pt x="548" y="2724"/>
                  </a:cubicBezTo>
                  <a:cubicBezTo>
                    <a:pt x="474" y="2771"/>
                    <a:pt x="474" y="2859"/>
                    <a:pt x="474" y="2945"/>
                  </a:cubicBezTo>
                  <a:cubicBezTo>
                    <a:pt x="474" y="3013"/>
                    <a:pt x="474" y="3080"/>
                    <a:pt x="435" y="3118"/>
                  </a:cubicBezTo>
                  <a:cubicBezTo>
                    <a:pt x="411" y="3144"/>
                    <a:pt x="375" y="3155"/>
                    <a:pt x="339" y="3165"/>
                  </a:cubicBezTo>
                  <a:cubicBezTo>
                    <a:pt x="326" y="3167"/>
                    <a:pt x="315" y="3172"/>
                    <a:pt x="304" y="3176"/>
                  </a:cubicBezTo>
                  <a:cubicBezTo>
                    <a:pt x="182" y="3217"/>
                    <a:pt x="79" y="3313"/>
                    <a:pt x="26" y="3431"/>
                  </a:cubicBezTo>
                  <a:cubicBezTo>
                    <a:pt x="15" y="3459"/>
                    <a:pt x="0" y="3502"/>
                    <a:pt x="6" y="3544"/>
                  </a:cubicBezTo>
                  <a:cubicBezTo>
                    <a:pt x="17" y="3602"/>
                    <a:pt x="66" y="3677"/>
                    <a:pt x="244" y="3703"/>
                  </a:cubicBezTo>
                  <a:cubicBezTo>
                    <a:pt x="459" y="3735"/>
                    <a:pt x="675" y="3754"/>
                    <a:pt x="887" y="3761"/>
                  </a:cubicBezTo>
                  <a:lnTo>
                    <a:pt x="900" y="3761"/>
                  </a:lnTo>
                  <a:cubicBezTo>
                    <a:pt x="962" y="3763"/>
                    <a:pt x="1024" y="3765"/>
                    <a:pt x="1084" y="3782"/>
                  </a:cubicBezTo>
                  <a:cubicBezTo>
                    <a:pt x="1151" y="3802"/>
                    <a:pt x="1217" y="3840"/>
                    <a:pt x="1292" y="3904"/>
                  </a:cubicBezTo>
                  <a:cubicBezTo>
                    <a:pt x="1498" y="4082"/>
                    <a:pt x="1641" y="4324"/>
                    <a:pt x="1697" y="4590"/>
                  </a:cubicBezTo>
                  <a:cubicBezTo>
                    <a:pt x="1703" y="4626"/>
                    <a:pt x="1710" y="4663"/>
                    <a:pt x="1716" y="4701"/>
                  </a:cubicBezTo>
                  <a:cubicBezTo>
                    <a:pt x="1750" y="4896"/>
                    <a:pt x="1789" y="5117"/>
                    <a:pt x="1971" y="5207"/>
                  </a:cubicBezTo>
                  <a:cubicBezTo>
                    <a:pt x="1986" y="5216"/>
                    <a:pt x="2003" y="5218"/>
                    <a:pt x="2023" y="5218"/>
                  </a:cubicBezTo>
                  <a:cubicBezTo>
                    <a:pt x="2083" y="5218"/>
                    <a:pt x="2147" y="5179"/>
                    <a:pt x="2172" y="5162"/>
                  </a:cubicBezTo>
                  <a:lnTo>
                    <a:pt x="2205" y="5141"/>
                  </a:lnTo>
                  <a:lnTo>
                    <a:pt x="2175" y="5119"/>
                  </a:lnTo>
                  <a:cubicBezTo>
                    <a:pt x="2145" y="5098"/>
                    <a:pt x="2128" y="5063"/>
                    <a:pt x="2123" y="5023"/>
                  </a:cubicBezTo>
                  <a:cubicBezTo>
                    <a:pt x="2117" y="4973"/>
                    <a:pt x="2132" y="4922"/>
                    <a:pt x="2162" y="4888"/>
                  </a:cubicBezTo>
                  <a:cubicBezTo>
                    <a:pt x="2205" y="4834"/>
                    <a:pt x="2280" y="4804"/>
                    <a:pt x="2363" y="4804"/>
                  </a:cubicBezTo>
                  <a:cubicBezTo>
                    <a:pt x="2380" y="4804"/>
                    <a:pt x="2395" y="4806"/>
                    <a:pt x="2412" y="4808"/>
                  </a:cubicBezTo>
                  <a:cubicBezTo>
                    <a:pt x="2430" y="4811"/>
                    <a:pt x="2447" y="4815"/>
                    <a:pt x="2462" y="4817"/>
                  </a:cubicBezTo>
                  <a:cubicBezTo>
                    <a:pt x="2497" y="4824"/>
                    <a:pt x="2534" y="4829"/>
                    <a:pt x="2568" y="4829"/>
                  </a:cubicBezTo>
                  <a:cubicBezTo>
                    <a:pt x="2599" y="4829"/>
                    <a:pt x="2628" y="4825"/>
                    <a:pt x="2652" y="4813"/>
                  </a:cubicBezTo>
                  <a:cubicBezTo>
                    <a:pt x="2682" y="4798"/>
                    <a:pt x="2702" y="4774"/>
                    <a:pt x="2723" y="4753"/>
                  </a:cubicBezTo>
                  <a:cubicBezTo>
                    <a:pt x="2730" y="4749"/>
                    <a:pt x="2734" y="4742"/>
                    <a:pt x="2740" y="4736"/>
                  </a:cubicBezTo>
                  <a:cubicBezTo>
                    <a:pt x="2888" y="4592"/>
                    <a:pt x="3113" y="4586"/>
                    <a:pt x="3332" y="4581"/>
                  </a:cubicBezTo>
                  <a:cubicBezTo>
                    <a:pt x="3404" y="4581"/>
                    <a:pt x="3482" y="4579"/>
                    <a:pt x="3554" y="4573"/>
                  </a:cubicBezTo>
                  <a:cubicBezTo>
                    <a:pt x="3587" y="4569"/>
                    <a:pt x="3625" y="4564"/>
                    <a:pt x="3655" y="4541"/>
                  </a:cubicBezTo>
                  <a:cubicBezTo>
                    <a:pt x="3722" y="4491"/>
                    <a:pt x="3709" y="4408"/>
                    <a:pt x="3696" y="4333"/>
                  </a:cubicBezTo>
                  <a:cubicBezTo>
                    <a:pt x="3692" y="4305"/>
                    <a:pt x="3687" y="4273"/>
                    <a:pt x="3687" y="4247"/>
                  </a:cubicBezTo>
                  <a:cubicBezTo>
                    <a:pt x="3687" y="4168"/>
                    <a:pt x="3737" y="4099"/>
                    <a:pt x="3790" y="4029"/>
                  </a:cubicBezTo>
                  <a:cubicBezTo>
                    <a:pt x="3829" y="3975"/>
                    <a:pt x="3869" y="3919"/>
                    <a:pt x="3891" y="3855"/>
                  </a:cubicBezTo>
                  <a:cubicBezTo>
                    <a:pt x="3912" y="3793"/>
                    <a:pt x="3914" y="3722"/>
                    <a:pt x="3919" y="3656"/>
                  </a:cubicBezTo>
                  <a:cubicBezTo>
                    <a:pt x="3921" y="3551"/>
                    <a:pt x="3925" y="3452"/>
                    <a:pt x="3998" y="3397"/>
                  </a:cubicBezTo>
                  <a:cubicBezTo>
                    <a:pt x="4030" y="3373"/>
                    <a:pt x="4069" y="3362"/>
                    <a:pt x="4120" y="3362"/>
                  </a:cubicBezTo>
                  <a:cubicBezTo>
                    <a:pt x="4159" y="3362"/>
                    <a:pt x="4199" y="3367"/>
                    <a:pt x="4242" y="3373"/>
                  </a:cubicBezTo>
                  <a:cubicBezTo>
                    <a:pt x="4287" y="3380"/>
                    <a:pt x="4334" y="3385"/>
                    <a:pt x="4378" y="3385"/>
                  </a:cubicBezTo>
                  <a:cubicBezTo>
                    <a:pt x="4406" y="3385"/>
                    <a:pt x="4432" y="3383"/>
                    <a:pt x="4456" y="3377"/>
                  </a:cubicBezTo>
                  <a:cubicBezTo>
                    <a:pt x="4606" y="3341"/>
                    <a:pt x="4694" y="3193"/>
                    <a:pt x="4765" y="3039"/>
                  </a:cubicBezTo>
                  <a:cubicBezTo>
                    <a:pt x="4821" y="2915"/>
                    <a:pt x="4887" y="2773"/>
                    <a:pt x="4898" y="2625"/>
                  </a:cubicBezTo>
                  <a:cubicBezTo>
                    <a:pt x="4898" y="2608"/>
                    <a:pt x="4900" y="2591"/>
                    <a:pt x="4900" y="2574"/>
                  </a:cubicBezTo>
                  <a:cubicBezTo>
                    <a:pt x="4902" y="2527"/>
                    <a:pt x="4902" y="2482"/>
                    <a:pt x="4919" y="2441"/>
                  </a:cubicBezTo>
                  <a:cubicBezTo>
                    <a:pt x="4941" y="2385"/>
                    <a:pt x="4990" y="2347"/>
                    <a:pt x="5026" y="2325"/>
                  </a:cubicBezTo>
                  <a:cubicBezTo>
                    <a:pt x="5148" y="2250"/>
                    <a:pt x="5305" y="2240"/>
                    <a:pt x="5459" y="2231"/>
                  </a:cubicBezTo>
                  <a:cubicBezTo>
                    <a:pt x="5654" y="2218"/>
                    <a:pt x="5858" y="2208"/>
                    <a:pt x="5982" y="2051"/>
                  </a:cubicBezTo>
                  <a:cubicBezTo>
                    <a:pt x="5993" y="2040"/>
                    <a:pt x="5999" y="2028"/>
                    <a:pt x="6008" y="2017"/>
                  </a:cubicBezTo>
                  <a:cubicBezTo>
                    <a:pt x="6027" y="1991"/>
                    <a:pt x="6044" y="1965"/>
                    <a:pt x="6065" y="1950"/>
                  </a:cubicBezTo>
                  <a:cubicBezTo>
                    <a:pt x="6102" y="1925"/>
                    <a:pt x="6151" y="1925"/>
                    <a:pt x="6200" y="1923"/>
                  </a:cubicBezTo>
                  <a:cubicBezTo>
                    <a:pt x="6228" y="1923"/>
                    <a:pt x="6256" y="1920"/>
                    <a:pt x="6284" y="1916"/>
                  </a:cubicBezTo>
                  <a:cubicBezTo>
                    <a:pt x="6415" y="1895"/>
                    <a:pt x="6522" y="1775"/>
                    <a:pt x="6535" y="1644"/>
                  </a:cubicBezTo>
                  <a:cubicBezTo>
                    <a:pt x="6710" y="1633"/>
                    <a:pt x="6884" y="1563"/>
                    <a:pt x="7015" y="1445"/>
                  </a:cubicBezTo>
                  <a:cubicBezTo>
                    <a:pt x="7081" y="1385"/>
                    <a:pt x="7109" y="1321"/>
                    <a:pt x="7090" y="1265"/>
                  </a:cubicBezTo>
                  <a:cubicBezTo>
                    <a:pt x="7072" y="1213"/>
                    <a:pt x="7023" y="1186"/>
                    <a:pt x="6980" y="1164"/>
                  </a:cubicBezTo>
                  <a:lnTo>
                    <a:pt x="6102" y="729"/>
                  </a:lnTo>
                  <a:cubicBezTo>
                    <a:pt x="5892" y="624"/>
                    <a:pt x="5626" y="491"/>
                    <a:pt x="5356" y="491"/>
                  </a:cubicBezTo>
                  <a:cubicBezTo>
                    <a:pt x="5326" y="491"/>
                    <a:pt x="5298" y="494"/>
                    <a:pt x="5268" y="498"/>
                  </a:cubicBezTo>
                  <a:cubicBezTo>
                    <a:pt x="5230" y="500"/>
                    <a:pt x="5181" y="509"/>
                    <a:pt x="5138" y="534"/>
                  </a:cubicBezTo>
                  <a:cubicBezTo>
                    <a:pt x="5106" y="551"/>
                    <a:pt x="5082" y="575"/>
                    <a:pt x="5058" y="599"/>
                  </a:cubicBezTo>
                  <a:cubicBezTo>
                    <a:pt x="5046" y="611"/>
                    <a:pt x="5033" y="622"/>
                    <a:pt x="5020" y="633"/>
                  </a:cubicBezTo>
                  <a:cubicBezTo>
                    <a:pt x="4969" y="675"/>
                    <a:pt x="4906" y="698"/>
                    <a:pt x="4848" y="698"/>
                  </a:cubicBezTo>
                  <a:cubicBezTo>
                    <a:pt x="4835" y="698"/>
                    <a:pt x="4822" y="697"/>
                    <a:pt x="4810" y="695"/>
                  </a:cubicBezTo>
                  <a:cubicBezTo>
                    <a:pt x="4735" y="680"/>
                    <a:pt x="4675" y="616"/>
                    <a:pt x="4671" y="547"/>
                  </a:cubicBezTo>
                  <a:lnTo>
                    <a:pt x="4666" y="519"/>
                  </a:lnTo>
                  <a:lnTo>
                    <a:pt x="4641" y="524"/>
                  </a:lnTo>
                  <a:cubicBezTo>
                    <a:pt x="4485" y="543"/>
                    <a:pt x="4327" y="553"/>
                    <a:pt x="4170" y="553"/>
                  </a:cubicBezTo>
                  <a:cubicBezTo>
                    <a:pt x="4087" y="553"/>
                    <a:pt x="4005" y="550"/>
                    <a:pt x="3923" y="545"/>
                  </a:cubicBezTo>
                  <a:cubicBezTo>
                    <a:pt x="3790" y="536"/>
                    <a:pt x="3713" y="502"/>
                    <a:pt x="3685" y="438"/>
                  </a:cubicBezTo>
                  <a:cubicBezTo>
                    <a:pt x="3677" y="416"/>
                    <a:pt x="3672" y="389"/>
                    <a:pt x="3668" y="361"/>
                  </a:cubicBezTo>
                  <a:cubicBezTo>
                    <a:pt x="3662" y="309"/>
                    <a:pt x="3655" y="251"/>
                    <a:pt x="3606" y="219"/>
                  </a:cubicBezTo>
                  <a:cubicBezTo>
                    <a:pt x="3579" y="199"/>
                    <a:pt x="3550" y="194"/>
                    <a:pt x="3522" y="194"/>
                  </a:cubicBezTo>
                  <a:cubicBezTo>
                    <a:pt x="3510" y="194"/>
                    <a:pt x="3498" y="195"/>
                    <a:pt x="3486" y="196"/>
                  </a:cubicBezTo>
                  <a:cubicBezTo>
                    <a:pt x="3478" y="196"/>
                    <a:pt x="3471" y="196"/>
                    <a:pt x="3464" y="196"/>
                  </a:cubicBezTo>
                  <a:cubicBezTo>
                    <a:pt x="3445" y="196"/>
                    <a:pt x="3426" y="195"/>
                    <a:pt x="3407" y="187"/>
                  </a:cubicBezTo>
                  <a:cubicBezTo>
                    <a:pt x="3374" y="176"/>
                    <a:pt x="3353" y="144"/>
                    <a:pt x="3329" y="110"/>
                  </a:cubicBezTo>
                  <a:cubicBezTo>
                    <a:pt x="3302" y="74"/>
                    <a:pt x="3276" y="35"/>
                    <a:pt x="3231" y="14"/>
                  </a:cubicBezTo>
                  <a:cubicBezTo>
                    <a:pt x="3209" y="4"/>
                    <a:pt x="3182" y="0"/>
                    <a:pt x="31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297"/>
            <p:cNvSpPr/>
            <p:nvPr/>
          </p:nvSpPr>
          <p:spPr>
            <a:xfrm>
              <a:off x="2036717" y="1590597"/>
              <a:ext cx="352090" cy="200468"/>
            </a:xfrm>
            <a:custGeom>
              <a:rect b="b" l="l" r="r" t="t"/>
              <a:pathLst>
                <a:path extrusionOk="0" h="7055" w="12391">
                  <a:moveTo>
                    <a:pt x="9766" y="0"/>
                  </a:moveTo>
                  <a:cubicBezTo>
                    <a:pt x="9445" y="13"/>
                    <a:pt x="9123" y="28"/>
                    <a:pt x="8802" y="41"/>
                  </a:cubicBezTo>
                  <a:cubicBezTo>
                    <a:pt x="8703" y="45"/>
                    <a:pt x="8603" y="49"/>
                    <a:pt x="8515" y="97"/>
                  </a:cubicBezTo>
                  <a:cubicBezTo>
                    <a:pt x="8429" y="144"/>
                    <a:pt x="8365" y="247"/>
                    <a:pt x="8395" y="341"/>
                  </a:cubicBezTo>
                  <a:cubicBezTo>
                    <a:pt x="8418" y="418"/>
                    <a:pt x="8493" y="465"/>
                    <a:pt x="8562" y="508"/>
                  </a:cubicBezTo>
                  <a:cubicBezTo>
                    <a:pt x="8703" y="596"/>
                    <a:pt x="8836" y="699"/>
                    <a:pt x="8956" y="814"/>
                  </a:cubicBezTo>
                  <a:cubicBezTo>
                    <a:pt x="9085" y="934"/>
                    <a:pt x="9209" y="1093"/>
                    <a:pt x="9183" y="1266"/>
                  </a:cubicBezTo>
                  <a:cubicBezTo>
                    <a:pt x="9158" y="1292"/>
                    <a:pt x="9126" y="1303"/>
                    <a:pt x="9091" y="1303"/>
                  </a:cubicBezTo>
                  <a:cubicBezTo>
                    <a:pt x="9037" y="1303"/>
                    <a:pt x="8978" y="1276"/>
                    <a:pt x="8939" y="1236"/>
                  </a:cubicBezTo>
                  <a:cubicBezTo>
                    <a:pt x="8875" y="1170"/>
                    <a:pt x="8843" y="1082"/>
                    <a:pt x="8793" y="1005"/>
                  </a:cubicBezTo>
                  <a:cubicBezTo>
                    <a:pt x="8600" y="720"/>
                    <a:pt x="8202" y="692"/>
                    <a:pt x="7859" y="692"/>
                  </a:cubicBezTo>
                  <a:lnTo>
                    <a:pt x="7818" y="692"/>
                  </a:lnTo>
                  <a:cubicBezTo>
                    <a:pt x="7806" y="692"/>
                    <a:pt x="7793" y="692"/>
                    <a:pt x="7781" y="692"/>
                  </a:cubicBezTo>
                  <a:cubicBezTo>
                    <a:pt x="7648" y="692"/>
                    <a:pt x="7508" y="705"/>
                    <a:pt x="7416" y="799"/>
                  </a:cubicBezTo>
                  <a:cubicBezTo>
                    <a:pt x="7255" y="964"/>
                    <a:pt x="7364" y="1245"/>
                    <a:pt x="7510" y="1425"/>
                  </a:cubicBezTo>
                  <a:cubicBezTo>
                    <a:pt x="7656" y="1605"/>
                    <a:pt x="7842" y="1800"/>
                    <a:pt x="7808" y="2029"/>
                  </a:cubicBezTo>
                  <a:cubicBezTo>
                    <a:pt x="7793" y="2140"/>
                    <a:pt x="7724" y="2250"/>
                    <a:pt x="7756" y="2357"/>
                  </a:cubicBezTo>
                  <a:cubicBezTo>
                    <a:pt x="7808" y="2522"/>
                    <a:pt x="8067" y="2573"/>
                    <a:pt x="8076" y="2745"/>
                  </a:cubicBezTo>
                  <a:cubicBezTo>
                    <a:pt x="8080" y="2830"/>
                    <a:pt x="8013" y="2903"/>
                    <a:pt x="7943" y="2952"/>
                  </a:cubicBezTo>
                  <a:cubicBezTo>
                    <a:pt x="7858" y="3013"/>
                    <a:pt x="7746" y="3045"/>
                    <a:pt x="7640" y="3045"/>
                  </a:cubicBezTo>
                  <a:cubicBezTo>
                    <a:pt x="7487" y="3045"/>
                    <a:pt x="7344" y="2978"/>
                    <a:pt x="7306" y="2832"/>
                  </a:cubicBezTo>
                  <a:cubicBezTo>
                    <a:pt x="7287" y="2766"/>
                    <a:pt x="7296" y="2689"/>
                    <a:pt x="7261" y="2629"/>
                  </a:cubicBezTo>
                  <a:cubicBezTo>
                    <a:pt x="7229" y="2571"/>
                    <a:pt x="7165" y="2539"/>
                    <a:pt x="7131" y="2481"/>
                  </a:cubicBezTo>
                  <a:cubicBezTo>
                    <a:pt x="7081" y="2400"/>
                    <a:pt x="7109" y="2295"/>
                    <a:pt x="7118" y="2196"/>
                  </a:cubicBezTo>
                  <a:cubicBezTo>
                    <a:pt x="7150" y="1796"/>
                    <a:pt x="6794" y="1483"/>
                    <a:pt x="6473" y="1241"/>
                  </a:cubicBezTo>
                  <a:cubicBezTo>
                    <a:pt x="6347" y="1145"/>
                    <a:pt x="6205" y="1047"/>
                    <a:pt x="6051" y="1047"/>
                  </a:cubicBezTo>
                  <a:cubicBezTo>
                    <a:pt x="6036" y="1047"/>
                    <a:pt x="6020" y="1048"/>
                    <a:pt x="6004" y="1050"/>
                  </a:cubicBezTo>
                  <a:cubicBezTo>
                    <a:pt x="5832" y="1076"/>
                    <a:pt x="5708" y="1322"/>
                    <a:pt x="5847" y="1425"/>
                  </a:cubicBezTo>
                  <a:cubicBezTo>
                    <a:pt x="5924" y="1485"/>
                    <a:pt x="6034" y="1463"/>
                    <a:pt x="6130" y="1485"/>
                  </a:cubicBezTo>
                  <a:cubicBezTo>
                    <a:pt x="6332" y="1532"/>
                    <a:pt x="6434" y="1808"/>
                    <a:pt x="6312" y="1976"/>
                  </a:cubicBezTo>
                  <a:cubicBezTo>
                    <a:pt x="6272" y="1998"/>
                    <a:pt x="6229" y="2007"/>
                    <a:pt x="6185" y="2007"/>
                  </a:cubicBezTo>
                  <a:cubicBezTo>
                    <a:pt x="6001" y="2007"/>
                    <a:pt x="5791" y="1851"/>
                    <a:pt x="5617" y="1851"/>
                  </a:cubicBezTo>
                  <a:cubicBezTo>
                    <a:pt x="5563" y="1851"/>
                    <a:pt x="5513" y="1866"/>
                    <a:pt x="5468" y="1905"/>
                  </a:cubicBezTo>
                  <a:cubicBezTo>
                    <a:pt x="5417" y="1950"/>
                    <a:pt x="5391" y="2016"/>
                    <a:pt x="5344" y="2065"/>
                  </a:cubicBezTo>
                  <a:cubicBezTo>
                    <a:pt x="5315" y="2096"/>
                    <a:pt x="5270" y="2117"/>
                    <a:pt x="5231" y="2117"/>
                  </a:cubicBezTo>
                  <a:cubicBezTo>
                    <a:pt x="5206" y="2117"/>
                    <a:pt x="5183" y="2109"/>
                    <a:pt x="5166" y="2089"/>
                  </a:cubicBezTo>
                  <a:cubicBezTo>
                    <a:pt x="5179" y="1793"/>
                    <a:pt x="5179" y="1461"/>
                    <a:pt x="4973" y="1251"/>
                  </a:cubicBezTo>
                  <a:cubicBezTo>
                    <a:pt x="4817" y="1090"/>
                    <a:pt x="4591" y="1049"/>
                    <a:pt x="4360" y="1049"/>
                  </a:cubicBezTo>
                  <a:cubicBezTo>
                    <a:pt x="4256" y="1049"/>
                    <a:pt x="4150" y="1057"/>
                    <a:pt x="4050" y="1067"/>
                  </a:cubicBezTo>
                  <a:cubicBezTo>
                    <a:pt x="3994" y="1074"/>
                    <a:pt x="3934" y="1080"/>
                    <a:pt x="3893" y="1119"/>
                  </a:cubicBezTo>
                  <a:cubicBezTo>
                    <a:pt x="3846" y="1164"/>
                    <a:pt x="3840" y="1234"/>
                    <a:pt x="3842" y="1301"/>
                  </a:cubicBezTo>
                  <a:cubicBezTo>
                    <a:pt x="3842" y="1487"/>
                    <a:pt x="3874" y="1673"/>
                    <a:pt x="3936" y="1849"/>
                  </a:cubicBezTo>
                  <a:cubicBezTo>
                    <a:pt x="3865" y="1865"/>
                    <a:pt x="3792" y="1872"/>
                    <a:pt x="3720" y="1872"/>
                  </a:cubicBezTo>
                  <a:cubicBezTo>
                    <a:pt x="3480" y="1872"/>
                    <a:pt x="3238" y="1796"/>
                    <a:pt x="3006" y="1721"/>
                  </a:cubicBezTo>
                  <a:cubicBezTo>
                    <a:pt x="2955" y="1703"/>
                    <a:pt x="2897" y="1680"/>
                    <a:pt x="2882" y="1628"/>
                  </a:cubicBezTo>
                  <a:cubicBezTo>
                    <a:pt x="2859" y="1548"/>
                    <a:pt x="2963" y="1489"/>
                    <a:pt x="3047" y="1489"/>
                  </a:cubicBezTo>
                  <a:cubicBezTo>
                    <a:pt x="3050" y="1489"/>
                    <a:pt x="3053" y="1489"/>
                    <a:pt x="3056" y="1489"/>
                  </a:cubicBezTo>
                  <a:cubicBezTo>
                    <a:pt x="3113" y="1493"/>
                    <a:pt x="3172" y="1510"/>
                    <a:pt x="3228" y="1510"/>
                  </a:cubicBezTo>
                  <a:cubicBezTo>
                    <a:pt x="3258" y="1510"/>
                    <a:pt x="3287" y="1505"/>
                    <a:pt x="3315" y="1491"/>
                  </a:cubicBezTo>
                  <a:cubicBezTo>
                    <a:pt x="3328" y="1427"/>
                    <a:pt x="3343" y="1365"/>
                    <a:pt x="3358" y="1301"/>
                  </a:cubicBezTo>
                  <a:cubicBezTo>
                    <a:pt x="3372" y="1317"/>
                    <a:pt x="3389" y="1323"/>
                    <a:pt x="3405" y="1323"/>
                  </a:cubicBezTo>
                  <a:cubicBezTo>
                    <a:pt x="3476" y="1323"/>
                    <a:pt x="3549" y="1191"/>
                    <a:pt x="3506" y="1106"/>
                  </a:cubicBezTo>
                  <a:cubicBezTo>
                    <a:pt x="3452" y="1001"/>
                    <a:pt x="3332" y="934"/>
                    <a:pt x="3302" y="821"/>
                  </a:cubicBezTo>
                  <a:cubicBezTo>
                    <a:pt x="3283" y="744"/>
                    <a:pt x="3308" y="658"/>
                    <a:pt x="3278" y="585"/>
                  </a:cubicBezTo>
                  <a:cubicBezTo>
                    <a:pt x="3244" y="503"/>
                    <a:pt x="3155" y="472"/>
                    <a:pt x="3061" y="472"/>
                  </a:cubicBezTo>
                  <a:cubicBezTo>
                    <a:pt x="3011" y="472"/>
                    <a:pt x="2960" y="481"/>
                    <a:pt x="2914" y="495"/>
                  </a:cubicBezTo>
                  <a:cubicBezTo>
                    <a:pt x="2817" y="527"/>
                    <a:pt x="2714" y="573"/>
                    <a:pt x="2615" y="573"/>
                  </a:cubicBezTo>
                  <a:cubicBezTo>
                    <a:pt x="2582" y="573"/>
                    <a:pt x="2548" y="568"/>
                    <a:pt x="2516" y="555"/>
                  </a:cubicBezTo>
                  <a:cubicBezTo>
                    <a:pt x="2511" y="716"/>
                    <a:pt x="2366" y="834"/>
                    <a:pt x="2218" y="898"/>
                  </a:cubicBezTo>
                  <a:cubicBezTo>
                    <a:pt x="2070" y="960"/>
                    <a:pt x="1905" y="992"/>
                    <a:pt x="1779" y="1093"/>
                  </a:cubicBezTo>
                  <a:cubicBezTo>
                    <a:pt x="1732" y="1129"/>
                    <a:pt x="1691" y="1176"/>
                    <a:pt x="1639" y="1213"/>
                  </a:cubicBezTo>
                  <a:cubicBezTo>
                    <a:pt x="1582" y="1253"/>
                    <a:pt x="1515" y="1279"/>
                    <a:pt x="1447" y="1305"/>
                  </a:cubicBezTo>
                  <a:cubicBezTo>
                    <a:pt x="1172" y="1408"/>
                    <a:pt x="896" y="1511"/>
                    <a:pt x="622" y="1613"/>
                  </a:cubicBezTo>
                  <a:cubicBezTo>
                    <a:pt x="682" y="1708"/>
                    <a:pt x="611" y="1832"/>
                    <a:pt x="528" y="1907"/>
                  </a:cubicBezTo>
                  <a:cubicBezTo>
                    <a:pt x="446" y="1984"/>
                    <a:pt x="341" y="2055"/>
                    <a:pt x="320" y="2164"/>
                  </a:cubicBezTo>
                  <a:cubicBezTo>
                    <a:pt x="294" y="2290"/>
                    <a:pt x="375" y="2455"/>
                    <a:pt x="268" y="2528"/>
                  </a:cubicBezTo>
                  <a:cubicBezTo>
                    <a:pt x="223" y="2560"/>
                    <a:pt x="161" y="2554"/>
                    <a:pt x="112" y="2578"/>
                  </a:cubicBezTo>
                  <a:cubicBezTo>
                    <a:pt x="0" y="2631"/>
                    <a:pt x="11" y="2809"/>
                    <a:pt x="101" y="2892"/>
                  </a:cubicBezTo>
                  <a:cubicBezTo>
                    <a:pt x="193" y="2978"/>
                    <a:pt x="324" y="2995"/>
                    <a:pt x="446" y="3012"/>
                  </a:cubicBezTo>
                  <a:cubicBezTo>
                    <a:pt x="570" y="3030"/>
                    <a:pt x="701" y="3057"/>
                    <a:pt x="782" y="3152"/>
                  </a:cubicBezTo>
                  <a:cubicBezTo>
                    <a:pt x="823" y="3201"/>
                    <a:pt x="847" y="3263"/>
                    <a:pt x="896" y="3302"/>
                  </a:cubicBezTo>
                  <a:cubicBezTo>
                    <a:pt x="934" y="3331"/>
                    <a:pt x="978" y="3341"/>
                    <a:pt x="1024" y="3341"/>
                  </a:cubicBezTo>
                  <a:cubicBezTo>
                    <a:pt x="1110" y="3341"/>
                    <a:pt x="1205" y="3308"/>
                    <a:pt x="1294" y="3308"/>
                  </a:cubicBezTo>
                  <a:cubicBezTo>
                    <a:pt x="1318" y="3308"/>
                    <a:pt x="1342" y="3311"/>
                    <a:pt x="1365" y="3317"/>
                  </a:cubicBezTo>
                  <a:cubicBezTo>
                    <a:pt x="1307" y="3210"/>
                    <a:pt x="1389" y="3070"/>
                    <a:pt x="1498" y="3023"/>
                  </a:cubicBezTo>
                  <a:cubicBezTo>
                    <a:pt x="1549" y="3001"/>
                    <a:pt x="1604" y="2994"/>
                    <a:pt x="1660" y="2994"/>
                  </a:cubicBezTo>
                  <a:cubicBezTo>
                    <a:pt x="1725" y="2994"/>
                    <a:pt x="1791" y="3004"/>
                    <a:pt x="1856" y="3015"/>
                  </a:cubicBezTo>
                  <a:cubicBezTo>
                    <a:pt x="2053" y="3045"/>
                    <a:pt x="2252" y="3077"/>
                    <a:pt x="2451" y="3109"/>
                  </a:cubicBezTo>
                  <a:cubicBezTo>
                    <a:pt x="2531" y="3188"/>
                    <a:pt x="2417" y="3315"/>
                    <a:pt x="2314" y="3362"/>
                  </a:cubicBezTo>
                  <a:cubicBezTo>
                    <a:pt x="2027" y="3494"/>
                    <a:pt x="1711" y="3562"/>
                    <a:pt x="1394" y="3562"/>
                  </a:cubicBezTo>
                  <a:cubicBezTo>
                    <a:pt x="1335" y="3562"/>
                    <a:pt x="1276" y="3559"/>
                    <a:pt x="1217" y="3555"/>
                  </a:cubicBezTo>
                  <a:cubicBezTo>
                    <a:pt x="1186" y="3552"/>
                    <a:pt x="1154" y="3549"/>
                    <a:pt x="1122" y="3549"/>
                  </a:cubicBezTo>
                  <a:cubicBezTo>
                    <a:pt x="1075" y="3549"/>
                    <a:pt x="1030" y="3555"/>
                    <a:pt x="990" y="3578"/>
                  </a:cubicBezTo>
                  <a:cubicBezTo>
                    <a:pt x="915" y="3623"/>
                    <a:pt x="885" y="3711"/>
                    <a:pt x="834" y="3779"/>
                  </a:cubicBezTo>
                  <a:cubicBezTo>
                    <a:pt x="799" y="3826"/>
                    <a:pt x="739" y="3862"/>
                    <a:pt x="685" y="3862"/>
                  </a:cubicBezTo>
                  <a:cubicBezTo>
                    <a:pt x="659" y="3862"/>
                    <a:pt x="634" y="3853"/>
                    <a:pt x="615" y="3833"/>
                  </a:cubicBezTo>
                  <a:lnTo>
                    <a:pt x="615" y="3833"/>
                  </a:lnTo>
                  <a:cubicBezTo>
                    <a:pt x="573" y="3889"/>
                    <a:pt x="592" y="3972"/>
                    <a:pt x="626" y="4034"/>
                  </a:cubicBezTo>
                  <a:cubicBezTo>
                    <a:pt x="718" y="4193"/>
                    <a:pt x="896" y="4283"/>
                    <a:pt x="1074" y="4326"/>
                  </a:cubicBezTo>
                  <a:cubicBezTo>
                    <a:pt x="1180" y="4350"/>
                    <a:pt x="1285" y="4360"/>
                    <a:pt x="1392" y="4360"/>
                  </a:cubicBezTo>
                  <a:cubicBezTo>
                    <a:pt x="1843" y="4360"/>
                    <a:pt x="2300" y="4178"/>
                    <a:pt x="2760" y="4139"/>
                  </a:cubicBezTo>
                  <a:cubicBezTo>
                    <a:pt x="2828" y="4134"/>
                    <a:pt x="2895" y="4131"/>
                    <a:pt x="2963" y="4131"/>
                  </a:cubicBezTo>
                  <a:cubicBezTo>
                    <a:pt x="3232" y="4131"/>
                    <a:pt x="3502" y="4171"/>
                    <a:pt x="3769" y="4210"/>
                  </a:cubicBezTo>
                  <a:cubicBezTo>
                    <a:pt x="3863" y="4225"/>
                    <a:pt x="3964" y="4242"/>
                    <a:pt x="4035" y="4309"/>
                  </a:cubicBezTo>
                  <a:cubicBezTo>
                    <a:pt x="4082" y="4354"/>
                    <a:pt x="4110" y="4420"/>
                    <a:pt x="4159" y="4465"/>
                  </a:cubicBezTo>
                  <a:cubicBezTo>
                    <a:pt x="4222" y="4522"/>
                    <a:pt x="4304" y="4535"/>
                    <a:pt x="4392" y="4535"/>
                  </a:cubicBezTo>
                  <a:cubicBezTo>
                    <a:pt x="4465" y="4535"/>
                    <a:pt x="4542" y="4526"/>
                    <a:pt x="4613" y="4525"/>
                  </a:cubicBezTo>
                  <a:cubicBezTo>
                    <a:pt x="4772" y="4525"/>
                    <a:pt x="4969" y="4649"/>
                    <a:pt x="4907" y="4793"/>
                  </a:cubicBezTo>
                  <a:cubicBezTo>
                    <a:pt x="4864" y="4889"/>
                    <a:pt x="4738" y="4909"/>
                    <a:pt x="4633" y="4911"/>
                  </a:cubicBezTo>
                  <a:cubicBezTo>
                    <a:pt x="4309" y="4924"/>
                    <a:pt x="3986" y="4936"/>
                    <a:pt x="3662" y="4949"/>
                  </a:cubicBezTo>
                  <a:cubicBezTo>
                    <a:pt x="3518" y="4956"/>
                    <a:pt x="3375" y="4962"/>
                    <a:pt x="3231" y="4966"/>
                  </a:cubicBezTo>
                  <a:cubicBezTo>
                    <a:pt x="2846" y="4982"/>
                    <a:pt x="2461" y="4997"/>
                    <a:pt x="2076" y="4997"/>
                  </a:cubicBezTo>
                  <a:cubicBezTo>
                    <a:pt x="1841" y="4997"/>
                    <a:pt x="1605" y="4992"/>
                    <a:pt x="1370" y="4977"/>
                  </a:cubicBezTo>
                  <a:lnTo>
                    <a:pt x="1370" y="4977"/>
                  </a:lnTo>
                  <a:cubicBezTo>
                    <a:pt x="1404" y="5110"/>
                    <a:pt x="1307" y="5262"/>
                    <a:pt x="1175" y="5292"/>
                  </a:cubicBezTo>
                  <a:cubicBezTo>
                    <a:pt x="1085" y="5311"/>
                    <a:pt x="941" y="5350"/>
                    <a:pt x="990" y="5429"/>
                  </a:cubicBezTo>
                  <a:lnTo>
                    <a:pt x="1378" y="5532"/>
                  </a:lnTo>
                  <a:cubicBezTo>
                    <a:pt x="1340" y="5590"/>
                    <a:pt x="1357" y="5678"/>
                    <a:pt x="1415" y="5716"/>
                  </a:cubicBezTo>
                  <a:cubicBezTo>
                    <a:pt x="1850" y="5896"/>
                    <a:pt x="2319" y="5989"/>
                    <a:pt x="2788" y="5989"/>
                  </a:cubicBezTo>
                  <a:cubicBezTo>
                    <a:pt x="2850" y="5989"/>
                    <a:pt x="2912" y="5987"/>
                    <a:pt x="2974" y="5984"/>
                  </a:cubicBezTo>
                  <a:cubicBezTo>
                    <a:pt x="3096" y="5978"/>
                    <a:pt x="3218" y="5966"/>
                    <a:pt x="3339" y="5966"/>
                  </a:cubicBezTo>
                  <a:cubicBezTo>
                    <a:pt x="3425" y="5966"/>
                    <a:pt x="3510" y="5972"/>
                    <a:pt x="3593" y="5990"/>
                  </a:cubicBezTo>
                  <a:cubicBezTo>
                    <a:pt x="3653" y="6005"/>
                    <a:pt x="3716" y="6027"/>
                    <a:pt x="3756" y="6074"/>
                  </a:cubicBezTo>
                  <a:cubicBezTo>
                    <a:pt x="3797" y="6121"/>
                    <a:pt x="3810" y="6185"/>
                    <a:pt x="3821" y="6248"/>
                  </a:cubicBezTo>
                  <a:cubicBezTo>
                    <a:pt x="3851" y="6410"/>
                    <a:pt x="3881" y="6573"/>
                    <a:pt x="3911" y="6736"/>
                  </a:cubicBezTo>
                  <a:cubicBezTo>
                    <a:pt x="3921" y="6805"/>
                    <a:pt x="3936" y="6877"/>
                    <a:pt x="3979" y="6933"/>
                  </a:cubicBezTo>
                  <a:cubicBezTo>
                    <a:pt x="4058" y="7036"/>
                    <a:pt x="4204" y="7049"/>
                    <a:pt x="4333" y="7051"/>
                  </a:cubicBezTo>
                  <a:cubicBezTo>
                    <a:pt x="4438" y="7053"/>
                    <a:pt x="4544" y="7054"/>
                    <a:pt x="4649" y="7054"/>
                  </a:cubicBezTo>
                  <a:cubicBezTo>
                    <a:pt x="5096" y="7054"/>
                    <a:pt x="5543" y="7036"/>
                    <a:pt x="5989" y="6997"/>
                  </a:cubicBezTo>
                  <a:cubicBezTo>
                    <a:pt x="5948" y="6886"/>
                    <a:pt x="6081" y="6787"/>
                    <a:pt x="6199" y="6777"/>
                  </a:cubicBezTo>
                  <a:cubicBezTo>
                    <a:pt x="6317" y="6764"/>
                    <a:pt x="6445" y="6787"/>
                    <a:pt x="6544" y="6723"/>
                  </a:cubicBezTo>
                  <a:cubicBezTo>
                    <a:pt x="6599" y="6687"/>
                    <a:pt x="6636" y="6625"/>
                    <a:pt x="6687" y="6578"/>
                  </a:cubicBezTo>
                  <a:cubicBezTo>
                    <a:pt x="6781" y="6494"/>
                    <a:pt x="6909" y="6475"/>
                    <a:pt x="7037" y="6475"/>
                  </a:cubicBezTo>
                  <a:cubicBezTo>
                    <a:pt x="7076" y="6475"/>
                    <a:pt x="7114" y="6477"/>
                    <a:pt x="7152" y="6479"/>
                  </a:cubicBezTo>
                  <a:cubicBezTo>
                    <a:pt x="7234" y="6484"/>
                    <a:pt x="7319" y="6488"/>
                    <a:pt x="7403" y="6488"/>
                  </a:cubicBezTo>
                  <a:cubicBezTo>
                    <a:pt x="7617" y="6488"/>
                    <a:pt x="7828" y="6459"/>
                    <a:pt x="7994" y="6333"/>
                  </a:cubicBezTo>
                  <a:cubicBezTo>
                    <a:pt x="8176" y="6196"/>
                    <a:pt x="8305" y="5943"/>
                    <a:pt x="8534" y="5933"/>
                  </a:cubicBezTo>
                  <a:cubicBezTo>
                    <a:pt x="8539" y="5932"/>
                    <a:pt x="8543" y="5932"/>
                    <a:pt x="8548" y="5932"/>
                  </a:cubicBezTo>
                  <a:cubicBezTo>
                    <a:pt x="8845" y="5932"/>
                    <a:pt x="8993" y="6345"/>
                    <a:pt x="9282" y="6430"/>
                  </a:cubicBezTo>
                  <a:cubicBezTo>
                    <a:pt x="9430" y="6470"/>
                    <a:pt x="9605" y="6425"/>
                    <a:pt x="9725" y="6520"/>
                  </a:cubicBezTo>
                  <a:cubicBezTo>
                    <a:pt x="9813" y="6590"/>
                    <a:pt x="9839" y="6717"/>
                    <a:pt x="9924" y="6790"/>
                  </a:cubicBezTo>
                  <a:cubicBezTo>
                    <a:pt x="9991" y="6845"/>
                    <a:pt x="10079" y="6858"/>
                    <a:pt x="10168" y="6858"/>
                  </a:cubicBezTo>
                  <a:cubicBezTo>
                    <a:pt x="10203" y="6858"/>
                    <a:pt x="10238" y="6856"/>
                    <a:pt x="10272" y="6854"/>
                  </a:cubicBezTo>
                  <a:cubicBezTo>
                    <a:pt x="10580" y="6830"/>
                    <a:pt x="10886" y="6809"/>
                    <a:pt x="11195" y="6785"/>
                  </a:cubicBezTo>
                  <a:cubicBezTo>
                    <a:pt x="11294" y="6779"/>
                    <a:pt x="11396" y="6768"/>
                    <a:pt x="11474" y="6708"/>
                  </a:cubicBezTo>
                  <a:cubicBezTo>
                    <a:pt x="11590" y="6620"/>
                    <a:pt x="11673" y="6425"/>
                    <a:pt x="11791" y="6425"/>
                  </a:cubicBezTo>
                  <a:cubicBezTo>
                    <a:pt x="11808" y="6425"/>
                    <a:pt x="11826" y="6429"/>
                    <a:pt x="11844" y="6438"/>
                  </a:cubicBezTo>
                  <a:cubicBezTo>
                    <a:pt x="11906" y="6222"/>
                    <a:pt x="11793" y="5999"/>
                    <a:pt x="11683" y="5802"/>
                  </a:cubicBezTo>
                  <a:cubicBezTo>
                    <a:pt x="11671" y="5778"/>
                    <a:pt x="11658" y="5755"/>
                    <a:pt x="11638" y="5738"/>
                  </a:cubicBezTo>
                  <a:cubicBezTo>
                    <a:pt x="11612" y="5714"/>
                    <a:pt x="11584" y="5704"/>
                    <a:pt x="11555" y="5704"/>
                  </a:cubicBezTo>
                  <a:cubicBezTo>
                    <a:pt x="11443" y="5704"/>
                    <a:pt x="11318" y="5855"/>
                    <a:pt x="11195" y="5918"/>
                  </a:cubicBezTo>
                  <a:cubicBezTo>
                    <a:pt x="11161" y="5935"/>
                    <a:pt x="11126" y="5942"/>
                    <a:pt x="11090" y="5942"/>
                  </a:cubicBezTo>
                  <a:cubicBezTo>
                    <a:pt x="10915" y="5942"/>
                    <a:pt x="10739" y="5756"/>
                    <a:pt x="10794" y="5579"/>
                  </a:cubicBezTo>
                  <a:cubicBezTo>
                    <a:pt x="10946" y="5575"/>
                    <a:pt x="11103" y="5571"/>
                    <a:pt x="11244" y="5513"/>
                  </a:cubicBezTo>
                  <a:cubicBezTo>
                    <a:pt x="11386" y="5455"/>
                    <a:pt x="11508" y="5328"/>
                    <a:pt x="11518" y="5176"/>
                  </a:cubicBezTo>
                  <a:cubicBezTo>
                    <a:pt x="11776" y="5268"/>
                    <a:pt x="12033" y="5361"/>
                    <a:pt x="12290" y="5453"/>
                  </a:cubicBezTo>
                  <a:cubicBezTo>
                    <a:pt x="12390" y="5281"/>
                    <a:pt x="12328" y="5050"/>
                    <a:pt x="12196" y="4900"/>
                  </a:cubicBezTo>
                  <a:cubicBezTo>
                    <a:pt x="12065" y="4752"/>
                    <a:pt x="11878" y="4664"/>
                    <a:pt x="11696" y="4581"/>
                  </a:cubicBezTo>
                  <a:cubicBezTo>
                    <a:pt x="11270" y="4384"/>
                    <a:pt x="10841" y="4187"/>
                    <a:pt x="10413" y="3987"/>
                  </a:cubicBezTo>
                  <a:cubicBezTo>
                    <a:pt x="10169" y="3876"/>
                    <a:pt x="9882" y="3689"/>
                    <a:pt x="9922" y="3424"/>
                  </a:cubicBezTo>
                  <a:cubicBezTo>
                    <a:pt x="9935" y="3334"/>
                    <a:pt x="9984" y="3255"/>
                    <a:pt x="9987" y="3165"/>
                  </a:cubicBezTo>
                  <a:cubicBezTo>
                    <a:pt x="9993" y="2944"/>
                    <a:pt x="9717" y="2794"/>
                    <a:pt x="9725" y="2573"/>
                  </a:cubicBezTo>
                  <a:cubicBezTo>
                    <a:pt x="9520" y="2509"/>
                    <a:pt x="9382" y="2299"/>
                    <a:pt x="9340" y="2087"/>
                  </a:cubicBezTo>
                  <a:cubicBezTo>
                    <a:pt x="9299" y="1873"/>
                    <a:pt x="9333" y="1652"/>
                    <a:pt x="9367" y="1438"/>
                  </a:cubicBezTo>
                  <a:cubicBezTo>
                    <a:pt x="9395" y="1271"/>
                    <a:pt x="9423" y="1099"/>
                    <a:pt x="9500" y="947"/>
                  </a:cubicBezTo>
                  <a:cubicBezTo>
                    <a:pt x="9582" y="789"/>
                    <a:pt x="9712" y="658"/>
                    <a:pt x="9794" y="499"/>
                  </a:cubicBezTo>
                  <a:cubicBezTo>
                    <a:pt x="9875" y="341"/>
                    <a:pt x="9894" y="124"/>
                    <a:pt x="97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297"/>
            <p:cNvSpPr/>
            <p:nvPr/>
          </p:nvSpPr>
          <p:spPr>
            <a:xfrm>
              <a:off x="2036547" y="1589801"/>
              <a:ext cx="353284" cy="202031"/>
            </a:xfrm>
            <a:custGeom>
              <a:rect b="b" l="l" r="r" t="t"/>
              <a:pathLst>
                <a:path extrusionOk="0" h="7110" w="12433">
                  <a:moveTo>
                    <a:pt x="9761" y="56"/>
                  </a:moveTo>
                  <a:cubicBezTo>
                    <a:pt x="9873" y="174"/>
                    <a:pt x="9847" y="375"/>
                    <a:pt x="9776" y="514"/>
                  </a:cubicBezTo>
                  <a:cubicBezTo>
                    <a:pt x="9736" y="592"/>
                    <a:pt x="9682" y="664"/>
                    <a:pt x="9633" y="733"/>
                  </a:cubicBezTo>
                  <a:cubicBezTo>
                    <a:pt x="9579" y="806"/>
                    <a:pt x="9523" y="881"/>
                    <a:pt x="9483" y="962"/>
                  </a:cubicBezTo>
                  <a:cubicBezTo>
                    <a:pt x="9403" y="1121"/>
                    <a:pt x="9376" y="1294"/>
                    <a:pt x="9348" y="1461"/>
                  </a:cubicBezTo>
                  <a:cubicBezTo>
                    <a:pt x="9311" y="1678"/>
                    <a:pt x="9277" y="1899"/>
                    <a:pt x="9320" y="2119"/>
                  </a:cubicBezTo>
                  <a:cubicBezTo>
                    <a:pt x="9367" y="2357"/>
                    <a:pt x="9517" y="2552"/>
                    <a:pt x="9706" y="2621"/>
                  </a:cubicBezTo>
                  <a:cubicBezTo>
                    <a:pt x="9708" y="2732"/>
                    <a:pt x="9776" y="2824"/>
                    <a:pt x="9840" y="2914"/>
                  </a:cubicBezTo>
                  <a:cubicBezTo>
                    <a:pt x="9907" y="3006"/>
                    <a:pt x="9969" y="3092"/>
                    <a:pt x="9967" y="3193"/>
                  </a:cubicBezTo>
                  <a:cubicBezTo>
                    <a:pt x="9965" y="3238"/>
                    <a:pt x="9950" y="3283"/>
                    <a:pt x="9935" y="3330"/>
                  </a:cubicBezTo>
                  <a:cubicBezTo>
                    <a:pt x="9922" y="3366"/>
                    <a:pt x="9907" y="3405"/>
                    <a:pt x="9900" y="3448"/>
                  </a:cubicBezTo>
                  <a:cubicBezTo>
                    <a:pt x="9868" y="3670"/>
                    <a:pt x="10038" y="3870"/>
                    <a:pt x="10408" y="4041"/>
                  </a:cubicBezTo>
                  <a:lnTo>
                    <a:pt x="11692" y="4632"/>
                  </a:lnTo>
                  <a:cubicBezTo>
                    <a:pt x="11861" y="4709"/>
                    <a:pt x="12052" y="4799"/>
                    <a:pt x="12182" y="4947"/>
                  </a:cubicBezTo>
                  <a:cubicBezTo>
                    <a:pt x="12292" y="5072"/>
                    <a:pt x="12366" y="5279"/>
                    <a:pt x="12283" y="5449"/>
                  </a:cubicBezTo>
                  <a:lnTo>
                    <a:pt x="11501" y="5168"/>
                  </a:lnTo>
                  <a:lnTo>
                    <a:pt x="11499" y="5202"/>
                  </a:lnTo>
                  <a:cubicBezTo>
                    <a:pt x="11490" y="5331"/>
                    <a:pt x="11387" y="5455"/>
                    <a:pt x="11240" y="5515"/>
                  </a:cubicBezTo>
                  <a:cubicBezTo>
                    <a:pt x="11100" y="5573"/>
                    <a:pt x="10942" y="5577"/>
                    <a:pt x="10798" y="5579"/>
                  </a:cubicBezTo>
                  <a:lnTo>
                    <a:pt x="10781" y="5579"/>
                  </a:lnTo>
                  <a:lnTo>
                    <a:pt x="10775" y="5599"/>
                  </a:lnTo>
                  <a:cubicBezTo>
                    <a:pt x="10749" y="5680"/>
                    <a:pt x="10766" y="5772"/>
                    <a:pt x="10824" y="5851"/>
                  </a:cubicBezTo>
                  <a:cubicBezTo>
                    <a:pt x="10891" y="5942"/>
                    <a:pt x="10998" y="5995"/>
                    <a:pt x="11098" y="5995"/>
                  </a:cubicBezTo>
                  <a:cubicBezTo>
                    <a:pt x="11138" y="5995"/>
                    <a:pt x="11176" y="5987"/>
                    <a:pt x="11212" y="5969"/>
                  </a:cubicBezTo>
                  <a:cubicBezTo>
                    <a:pt x="11261" y="5944"/>
                    <a:pt x="11310" y="5907"/>
                    <a:pt x="11360" y="5869"/>
                  </a:cubicBezTo>
                  <a:cubicBezTo>
                    <a:pt x="11428" y="5815"/>
                    <a:pt x="11501" y="5759"/>
                    <a:pt x="11561" y="5759"/>
                  </a:cubicBezTo>
                  <a:cubicBezTo>
                    <a:pt x="11584" y="5759"/>
                    <a:pt x="11606" y="5768"/>
                    <a:pt x="11625" y="5785"/>
                  </a:cubicBezTo>
                  <a:cubicBezTo>
                    <a:pt x="11642" y="5800"/>
                    <a:pt x="11655" y="5824"/>
                    <a:pt x="11666" y="5845"/>
                  </a:cubicBezTo>
                  <a:cubicBezTo>
                    <a:pt x="11773" y="6036"/>
                    <a:pt x="11874" y="6237"/>
                    <a:pt x="11833" y="6430"/>
                  </a:cubicBezTo>
                  <a:cubicBezTo>
                    <a:pt x="11820" y="6428"/>
                    <a:pt x="11809" y="6426"/>
                    <a:pt x="11797" y="6426"/>
                  </a:cubicBezTo>
                  <a:cubicBezTo>
                    <a:pt x="11711" y="6426"/>
                    <a:pt x="11644" y="6509"/>
                    <a:pt x="11580" y="6591"/>
                  </a:cubicBezTo>
                  <a:cubicBezTo>
                    <a:pt x="11544" y="6638"/>
                    <a:pt x="11505" y="6685"/>
                    <a:pt x="11465" y="6715"/>
                  </a:cubicBezTo>
                  <a:cubicBezTo>
                    <a:pt x="11390" y="6773"/>
                    <a:pt x="11285" y="6781"/>
                    <a:pt x="11199" y="6788"/>
                  </a:cubicBezTo>
                  <a:lnTo>
                    <a:pt x="10275" y="6854"/>
                  </a:lnTo>
                  <a:cubicBezTo>
                    <a:pt x="10241" y="6858"/>
                    <a:pt x="10207" y="6860"/>
                    <a:pt x="10170" y="6860"/>
                  </a:cubicBezTo>
                  <a:cubicBezTo>
                    <a:pt x="10070" y="6860"/>
                    <a:pt x="9999" y="6839"/>
                    <a:pt x="9948" y="6798"/>
                  </a:cubicBezTo>
                  <a:cubicBezTo>
                    <a:pt x="9909" y="6764"/>
                    <a:pt x="9883" y="6719"/>
                    <a:pt x="9855" y="6672"/>
                  </a:cubicBezTo>
                  <a:cubicBezTo>
                    <a:pt x="9828" y="6621"/>
                    <a:pt x="9796" y="6567"/>
                    <a:pt x="9748" y="6528"/>
                  </a:cubicBezTo>
                  <a:cubicBezTo>
                    <a:pt x="9667" y="6464"/>
                    <a:pt x="9566" y="6458"/>
                    <a:pt x="9466" y="6453"/>
                  </a:cubicBezTo>
                  <a:cubicBezTo>
                    <a:pt x="9410" y="6449"/>
                    <a:pt x="9350" y="6447"/>
                    <a:pt x="9296" y="6432"/>
                  </a:cubicBezTo>
                  <a:cubicBezTo>
                    <a:pt x="9170" y="6396"/>
                    <a:pt x="9069" y="6291"/>
                    <a:pt x="8971" y="6188"/>
                  </a:cubicBezTo>
                  <a:cubicBezTo>
                    <a:pt x="8851" y="6062"/>
                    <a:pt x="8726" y="5935"/>
                    <a:pt x="8551" y="5935"/>
                  </a:cubicBezTo>
                  <a:cubicBezTo>
                    <a:pt x="8546" y="5935"/>
                    <a:pt x="8542" y="5935"/>
                    <a:pt x="8538" y="5935"/>
                  </a:cubicBezTo>
                  <a:cubicBezTo>
                    <a:pt x="8375" y="5941"/>
                    <a:pt x="8259" y="6063"/>
                    <a:pt x="8150" y="6181"/>
                  </a:cubicBezTo>
                  <a:cubicBezTo>
                    <a:pt x="8097" y="6237"/>
                    <a:pt x="8043" y="6295"/>
                    <a:pt x="7983" y="6340"/>
                  </a:cubicBezTo>
                  <a:cubicBezTo>
                    <a:pt x="7809" y="6473"/>
                    <a:pt x="7582" y="6490"/>
                    <a:pt x="7407" y="6490"/>
                  </a:cubicBezTo>
                  <a:cubicBezTo>
                    <a:pt x="7325" y="6490"/>
                    <a:pt x="7244" y="6486"/>
                    <a:pt x="7160" y="6481"/>
                  </a:cubicBezTo>
                  <a:cubicBezTo>
                    <a:pt x="7122" y="6479"/>
                    <a:pt x="7083" y="6477"/>
                    <a:pt x="7045" y="6477"/>
                  </a:cubicBezTo>
                  <a:cubicBezTo>
                    <a:pt x="6929" y="6477"/>
                    <a:pt x="6783" y="6490"/>
                    <a:pt x="6676" y="6586"/>
                  </a:cubicBezTo>
                  <a:cubicBezTo>
                    <a:pt x="6652" y="6606"/>
                    <a:pt x="6633" y="6629"/>
                    <a:pt x="6616" y="6651"/>
                  </a:cubicBezTo>
                  <a:cubicBezTo>
                    <a:pt x="6590" y="6681"/>
                    <a:pt x="6565" y="6708"/>
                    <a:pt x="6535" y="6730"/>
                  </a:cubicBezTo>
                  <a:cubicBezTo>
                    <a:pt x="6473" y="6771"/>
                    <a:pt x="6393" y="6773"/>
                    <a:pt x="6310" y="6773"/>
                  </a:cubicBezTo>
                  <a:cubicBezTo>
                    <a:pt x="6273" y="6773"/>
                    <a:pt x="6237" y="6773"/>
                    <a:pt x="6203" y="6777"/>
                  </a:cubicBezTo>
                  <a:cubicBezTo>
                    <a:pt x="6115" y="6786"/>
                    <a:pt x="6025" y="6839"/>
                    <a:pt x="5984" y="6903"/>
                  </a:cubicBezTo>
                  <a:cubicBezTo>
                    <a:pt x="5965" y="6935"/>
                    <a:pt x="5958" y="6968"/>
                    <a:pt x="5963" y="7002"/>
                  </a:cubicBezTo>
                  <a:cubicBezTo>
                    <a:pt x="5535" y="7038"/>
                    <a:pt x="5103" y="7054"/>
                    <a:pt x="4673" y="7054"/>
                  </a:cubicBezTo>
                  <a:cubicBezTo>
                    <a:pt x="4562" y="7054"/>
                    <a:pt x="4451" y="7053"/>
                    <a:pt x="4341" y="7051"/>
                  </a:cubicBezTo>
                  <a:cubicBezTo>
                    <a:pt x="4208" y="7049"/>
                    <a:pt x="4075" y="7034"/>
                    <a:pt x="4007" y="6944"/>
                  </a:cubicBezTo>
                  <a:cubicBezTo>
                    <a:pt x="3966" y="6893"/>
                    <a:pt x="3953" y="6822"/>
                    <a:pt x="3942" y="6760"/>
                  </a:cubicBezTo>
                  <a:lnTo>
                    <a:pt x="3854" y="6271"/>
                  </a:lnTo>
                  <a:cubicBezTo>
                    <a:pt x="3844" y="6211"/>
                    <a:pt x="3829" y="6138"/>
                    <a:pt x="3782" y="6085"/>
                  </a:cubicBezTo>
                  <a:cubicBezTo>
                    <a:pt x="3732" y="6027"/>
                    <a:pt x="3657" y="6006"/>
                    <a:pt x="3606" y="5993"/>
                  </a:cubicBezTo>
                  <a:cubicBezTo>
                    <a:pt x="3527" y="5976"/>
                    <a:pt x="3443" y="5967"/>
                    <a:pt x="3342" y="5967"/>
                  </a:cubicBezTo>
                  <a:cubicBezTo>
                    <a:pt x="3261" y="5967"/>
                    <a:pt x="3177" y="5974"/>
                    <a:pt x="3098" y="5978"/>
                  </a:cubicBezTo>
                  <a:cubicBezTo>
                    <a:pt x="3057" y="5980"/>
                    <a:pt x="3019" y="5984"/>
                    <a:pt x="2978" y="5986"/>
                  </a:cubicBezTo>
                  <a:cubicBezTo>
                    <a:pt x="2918" y="5990"/>
                    <a:pt x="2858" y="5991"/>
                    <a:pt x="2797" y="5991"/>
                  </a:cubicBezTo>
                  <a:cubicBezTo>
                    <a:pt x="2332" y="5991"/>
                    <a:pt x="1860" y="5897"/>
                    <a:pt x="1436" y="5723"/>
                  </a:cubicBezTo>
                  <a:cubicBezTo>
                    <a:pt x="1391" y="5691"/>
                    <a:pt x="1376" y="5620"/>
                    <a:pt x="1406" y="5573"/>
                  </a:cubicBezTo>
                  <a:lnTo>
                    <a:pt x="1425" y="5543"/>
                  </a:lnTo>
                  <a:lnTo>
                    <a:pt x="1013" y="5434"/>
                  </a:lnTo>
                  <a:cubicBezTo>
                    <a:pt x="1011" y="5425"/>
                    <a:pt x="1013" y="5421"/>
                    <a:pt x="1013" y="5419"/>
                  </a:cubicBezTo>
                  <a:cubicBezTo>
                    <a:pt x="1020" y="5404"/>
                    <a:pt x="1052" y="5376"/>
                    <a:pt x="1185" y="5346"/>
                  </a:cubicBezTo>
                  <a:cubicBezTo>
                    <a:pt x="1256" y="5331"/>
                    <a:pt x="1322" y="5284"/>
                    <a:pt x="1363" y="5215"/>
                  </a:cubicBezTo>
                  <a:cubicBezTo>
                    <a:pt x="1399" y="5159"/>
                    <a:pt x="1414" y="5095"/>
                    <a:pt x="1408" y="5033"/>
                  </a:cubicBezTo>
                  <a:lnTo>
                    <a:pt x="1408" y="5033"/>
                  </a:lnTo>
                  <a:cubicBezTo>
                    <a:pt x="1618" y="5046"/>
                    <a:pt x="1836" y="5052"/>
                    <a:pt x="2080" y="5052"/>
                  </a:cubicBezTo>
                  <a:cubicBezTo>
                    <a:pt x="2468" y="5052"/>
                    <a:pt x="2858" y="5037"/>
                    <a:pt x="3237" y="5022"/>
                  </a:cubicBezTo>
                  <a:lnTo>
                    <a:pt x="4641" y="4967"/>
                  </a:lnTo>
                  <a:cubicBezTo>
                    <a:pt x="4744" y="4962"/>
                    <a:pt x="4887" y="4945"/>
                    <a:pt x="4936" y="4832"/>
                  </a:cubicBezTo>
                  <a:cubicBezTo>
                    <a:pt x="4960" y="4778"/>
                    <a:pt x="4956" y="4724"/>
                    <a:pt x="4921" y="4673"/>
                  </a:cubicBezTo>
                  <a:cubicBezTo>
                    <a:pt x="4866" y="4589"/>
                    <a:pt x="4741" y="4527"/>
                    <a:pt x="4619" y="4527"/>
                  </a:cubicBezTo>
                  <a:cubicBezTo>
                    <a:pt x="4585" y="4527"/>
                    <a:pt x="4549" y="4529"/>
                    <a:pt x="4514" y="4532"/>
                  </a:cubicBezTo>
                  <a:cubicBezTo>
                    <a:pt x="4476" y="4536"/>
                    <a:pt x="4437" y="4538"/>
                    <a:pt x="4399" y="4538"/>
                  </a:cubicBezTo>
                  <a:cubicBezTo>
                    <a:pt x="4298" y="4538"/>
                    <a:pt x="4231" y="4517"/>
                    <a:pt x="4182" y="4474"/>
                  </a:cubicBezTo>
                  <a:cubicBezTo>
                    <a:pt x="4159" y="4452"/>
                    <a:pt x="4141" y="4427"/>
                    <a:pt x="4122" y="4399"/>
                  </a:cubicBezTo>
                  <a:cubicBezTo>
                    <a:pt x="4103" y="4371"/>
                    <a:pt x="4084" y="4341"/>
                    <a:pt x="4058" y="4317"/>
                  </a:cubicBezTo>
                  <a:cubicBezTo>
                    <a:pt x="3981" y="4242"/>
                    <a:pt x="3863" y="4225"/>
                    <a:pt x="3779" y="4212"/>
                  </a:cubicBezTo>
                  <a:cubicBezTo>
                    <a:pt x="3514" y="4174"/>
                    <a:pt x="3242" y="4133"/>
                    <a:pt x="2970" y="4133"/>
                  </a:cubicBezTo>
                  <a:cubicBezTo>
                    <a:pt x="2899" y="4133"/>
                    <a:pt x="2828" y="4135"/>
                    <a:pt x="2764" y="4142"/>
                  </a:cubicBezTo>
                  <a:cubicBezTo>
                    <a:pt x="2558" y="4159"/>
                    <a:pt x="2350" y="4204"/>
                    <a:pt x="2151" y="4249"/>
                  </a:cubicBezTo>
                  <a:cubicBezTo>
                    <a:pt x="1903" y="4305"/>
                    <a:pt x="1648" y="4362"/>
                    <a:pt x="1399" y="4362"/>
                  </a:cubicBezTo>
                  <a:cubicBezTo>
                    <a:pt x="1288" y="4362"/>
                    <a:pt x="1185" y="4350"/>
                    <a:pt x="1086" y="4328"/>
                  </a:cubicBezTo>
                  <a:cubicBezTo>
                    <a:pt x="971" y="4300"/>
                    <a:pt x="758" y="4227"/>
                    <a:pt x="656" y="4047"/>
                  </a:cubicBezTo>
                  <a:cubicBezTo>
                    <a:pt x="630" y="4005"/>
                    <a:pt x="613" y="3947"/>
                    <a:pt x="630" y="3902"/>
                  </a:cubicBezTo>
                  <a:lnTo>
                    <a:pt x="630" y="3902"/>
                  </a:lnTo>
                  <a:cubicBezTo>
                    <a:pt x="647" y="3911"/>
                    <a:pt x="667" y="3916"/>
                    <a:pt x="689" y="3916"/>
                  </a:cubicBezTo>
                  <a:cubicBezTo>
                    <a:pt x="748" y="3916"/>
                    <a:pt x="819" y="3881"/>
                    <a:pt x="861" y="3822"/>
                  </a:cubicBezTo>
                  <a:cubicBezTo>
                    <a:pt x="878" y="3801"/>
                    <a:pt x="891" y="3777"/>
                    <a:pt x="906" y="3752"/>
                  </a:cubicBezTo>
                  <a:cubicBezTo>
                    <a:pt x="936" y="3702"/>
                    <a:pt x="964" y="3655"/>
                    <a:pt x="1009" y="3630"/>
                  </a:cubicBezTo>
                  <a:cubicBezTo>
                    <a:pt x="1039" y="3613"/>
                    <a:pt x="1078" y="3604"/>
                    <a:pt x="1127" y="3604"/>
                  </a:cubicBezTo>
                  <a:cubicBezTo>
                    <a:pt x="1155" y="3604"/>
                    <a:pt x="1183" y="3606"/>
                    <a:pt x="1211" y="3608"/>
                  </a:cubicBezTo>
                  <a:lnTo>
                    <a:pt x="1221" y="3610"/>
                  </a:lnTo>
                  <a:cubicBezTo>
                    <a:pt x="1278" y="3615"/>
                    <a:pt x="1335" y="3617"/>
                    <a:pt x="1392" y="3617"/>
                  </a:cubicBezTo>
                  <a:cubicBezTo>
                    <a:pt x="1715" y="3617"/>
                    <a:pt x="2040" y="3546"/>
                    <a:pt x="2333" y="3413"/>
                  </a:cubicBezTo>
                  <a:cubicBezTo>
                    <a:pt x="2408" y="3377"/>
                    <a:pt x="2494" y="3300"/>
                    <a:pt x="2509" y="3223"/>
                  </a:cubicBezTo>
                  <a:cubicBezTo>
                    <a:pt x="2515" y="3182"/>
                    <a:pt x="2505" y="3145"/>
                    <a:pt x="2477" y="3118"/>
                  </a:cubicBezTo>
                  <a:lnTo>
                    <a:pt x="2470" y="3111"/>
                  </a:lnTo>
                  <a:lnTo>
                    <a:pt x="1866" y="3015"/>
                  </a:lnTo>
                  <a:cubicBezTo>
                    <a:pt x="1800" y="3004"/>
                    <a:pt x="1733" y="2995"/>
                    <a:pt x="1669" y="2995"/>
                  </a:cubicBezTo>
                  <a:cubicBezTo>
                    <a:pt x="1603" y="2995"/>
                    <a:pt x="1545" y="3006"/>
                    <a:pt x="1493" y="3028"/>
                  </a:cubicBezTo>
                  <a:cubicBezTo>
                    <a:pt x="1423" y="3058"/>
                    <a:pt x="1363" y="3122"/>
                    <a:pt x="1337" y="3195"/>
                  </a:cubicBezTo>
                  <a:cubicBezTo>
                    <a:pt x="1324" y="3235"/>
                    <a:pt x="1322" y="3274"/>
                    <a:pt x="1331" y="3310"/>
                  </a:cubicBezTo>
                  <a:cubicBezTo>
                    <a:pt x="1322" y="3310"/>
                    <a:pt x="1314" y="3309"/>
                    <a:pt x="1305" y="3309"/>
                  </a:cubicBezTo>
                  <a:cubicBezTo>
                    <a:pt x="1258" y="3309"/>
                    <a:pt x="1206" y="3318"/>
                    <a:pt x="1159" y="3325"/>
                  </a:cubicBezTo>
                  <a:cubicBezTo>
                    <a:pt x="1114" y="3334"/>
                    <a:pt x="1071" y="3343"/>
                    <a:pt x="1031" y="3343"/>
                  </a:cubicBezTo>
                  <a:cubicBezTo>
                    <a:pt x="983" y="3343"/>
                    <a:pt x="949" y="3332"/>
                    <a:pt x="919" y="3308"/>
                  </a:cubicBezTo>
                  <a:cubicBezTo>
                    <a:pt x="891" y="3287"/>
                    <a:pt x="872" y="3257"/>
                    <a:pt x="853" y="3225"/>
                  </a:cubicBezTo>
                  <a:cubicBezTo>
                    <a:pt x="840" y="3205"/>
                    <a:pt x="825" y="3182"/>
                    <a:pt x="808" y="3163"/>
                  </a:cubicBezTo>
                  <a:cubicBezTo>
                    <a:pt x="722" y="3060"/>
                    <a:pt x="581" y="3032"/>
                    <a:pt x="452" y="3013"/>
                  </a:cubicBezTo>
                  <a:cubicBezTo>
                    <a:pt x="332" y="2995"/>
                    <a:pt x="210" y="2978"/>
                    <a:pt x="126" y="2901"/>
                  </a:cubicBezTo>
                  <a:cubicBezTo>
                    <a:pt x="81" y="2858"/>
                    <a:pt x="56" y="2786"/>
                    <a:pt x="66" y="2723"/>
                  </a:cubicBezTo>
                  <a:cubicBezTo>
                    <a:pt x="73" y="2681"/>
                    <a:pt x="96" y="2646"/>
                    <a:pt x="131" y="2629"/>
                  </a:cubicBezTo>
                  <a:cubicBezTo>
                    <a:pt x="148" y="2621"/>
                    <a:pt x="171" y="2616"/>
                    <a:pt x="195" y="2612"/>
                  </a:cubicBezTo>
                  <a:cubicBezTo>
                    <a:pt x="227" y="2606"/>
                    <a:pt x="259" y="2599"/>
                    <a:pt x="289" y="2580"/>
                  </a:cubicBezTo>
                  <a:cubicBezTo>
                    <a:pt x="371" y="2524"/>
                    <a:pt x="362" y="2430"/>
                    <a:pt x="354" y="2338"/>
                  </a:cubicBezTo>
                  <a:cubicBezTo>
                    <a:pt x="349" y="2288"/>
                    <a:pt x="343" y="2239"/>
                    <a:pt x="351" y="2198"/>
                  </a:cubicBezTo>
                  <a:cubicBezTo>
                    <a:pt x="369" y="2117"/>
                    <a:pt x="439" y="2055"/>
                    <a:pt x="506" y="1997"/>
                  </a:cubicBezTo>
                  <a:cubicBezTo>
                    <a:pt x="523" y="1982"/>
                    <a:pt x="538" y="1969"/>
                    <a:pt x="553" y="1956"/>
                  </a:cubicBezTo>
                  <a:cubicBezTo>
                    <a:pt x="641" y="1875"/>
                    <a:pt x="705" y="1755"/>
                    <a:pt x="664" y="1656"/>
                  </a:cubicBezTo>
                  <a:lnTo>
                    <a:pt x="1463" y="1359"/>
                  </a:lnTo>
                  <a:cubicBezTo>
                    <a:pt x="1530" y="1333"/>
                    <a:pt x="1600" y="1307"/>
                    <a:pt x="1663" y="1262"/>
                  </a:cubicBezTo>
                  <a:cubicBezTo>
                    <a:pt x="1690" y="1241"/>
                    <a:pt x="1716" y="1217"/>
                    <a:pt x="1742" y="1194"/>
                  </a:cubicBezTo>
                  <a:cubicBezTo>
                    <a:pt x="1761" y="1177"/>
                    <a:pt x="1780" y="1157"/>
                    <a:pt x="1802" y="1140"/>
                  </a:cubicBezTo>
                  <a:cubicBezTo>
                    <a:pt x="1885" y="1076"/>
                    <a:pt x="1984" y="1042"/>
                    <a:pt x="2091" y="1003"/>
                  </a:cubicBezTo>
                  <a:cubicBezTo>
                    <a:pt x="2138" y="988"/>
                    <a:pt x="2188" y="971"/>
                    <a:pt x="2235" y="949"/>
                  </a:cubicBezTo>
                  <a:cubicBezTo>
                    <a:pt x="2412" y="874"/>
                    <a:pt x="2526" y="752"/>
                    <a:pt x="2545" y="617"/>
                  </a:cubicBezTo>
                  <a:cubicBezTo>
                    <a:pt x="2569" y="624"/>
                    <a:pt x="2595" y="628"/>
                    <a:pt x="2622" y="628"/>
                  </a:cubicBezTo>
                  <a:cubicBezTo>
                    <a:pt x="2702" y="628"/>
                    <a:pt x="2785" y="598"/>
                    <a:pt x="2862" y="570"/>
                  </a:cubicBezTo>
                  <a:cubicBezTo>
                    <a:pt x="2886" y="564"/>
                    <a:pt x="2907" y="555"/>
                    <a:pt x="2929" y="549"/>
                  </a:cubicBezTo>
                  <a:cubicBezTo>
                    <a:pt x="2974" y="534"/>
                    <a:pt x="3023" y="527"/>
                    <a:pt x="3068" y="527"/>
                  </a:cubicBezTo>
                  <a:cubicBezTo>
                    <a:pt x="3124" y="527"/>
                    <a:pt x="3222" y="538"/>
                    <a:pt x="3259" y="624"/>
                  </a:cubicBezTo>
                  <a:cubicBezTo>
                    <a:pt x="3274" y="658"/>
                    <a:pt x="3274" y="699"/>
                    <a:pt x="3274" y="742"/>
                  </a:cubicBezTo>
                  <a:cubicBezTo>
                    <a:pt x="3274" y="780"/>
                    <a:pt x="3272" y="817"/>
                    <a:pt x="3282" y="855"/>
                  </a:cubicBezTo>
                  <a:cubicBezTo>
                    <a:pt x="3299" y="926"/>
                    <a:pt x="3351" y="979"/>
                    <a:pt x="3398" y="1031"/>
                  </a:cubicBezTo>
                  <a:cubicBezTo>
                    <a:pt x="3432" y="1069"/>
                    <a:pt x="3467" y="1104"/>
                    <a:pt x="3488" y="1147"/>
                  </a:cubicBezTo>
                  <a:cubicBezTo>
                    <a:pt x="3507" y="1187"/>
                    <a:pt x="3494" y="1241"/>
                    <a:pt x="3473" y="1275"/>
                  </a:cubicBezTo>
                  <a:cubicBezTo>
                    <a:pt x="3456" y="1305"/>
                    <a:pt x="3433" y="1324"/>
                    <a:pt x="3412" y="1324"/>
                  </a:cubicBezTo>
                  <a:cubicBezTo>
                    <a:pt x="3401" y="1324"/>
                    <a:pt x="3392" y="1319"/>
                    <a:pt x="3383" y="1309"/>
                  </a:cubicBezTo>
                  <a:lnTo>
                    <a:pt x="3347" y="1273"/>
                  </a:lnTo>
                  <a:lnTo>
                    <a:pt x="3297" y="1500"/>
                  </a:lnTo>
                  <a:cubicBezTo>
                    <a:pt x="3279" y="1508"/>
                    <a:pt x="3257" y="1511"/>
                    <a:pt x="3233" y="1511"/>
                  </a:cubicBezTo>
                  <a:cubicBezTo>
                    <a:pt x="3205" y="1511"/>
                    <a:pt x="3173" y="1507"/>
                    <a:pt x="3141" y="1502"/>
                  </a:cubicBezTo>
                  <a:cubicBezTo>
                    <a:pt x="3115" y="1498"/>
                    <a:pt x="3090" y="1494"/>
                    <a:pt x="3064" y="1491"/>
                  </a:cubicBezTo>
                  <a:cubicBezTo>
                    <a:pt x="3058" y="1491"/>
                    <a:pt x="3053" y="1491"/>
                    <a:pt x="3047" y="1491"/>
                  </a:cubicBezTo>
                  <a:cubicBezTo>
                    <a:pt x="2983" y="1491"/>
                    <a:pt x="2915" y="1523"/>
                    <a:pt x="2882" y="1566"/>
                  </a:cubicBezTo>
                  <a:cubicBezTo>
                    <a:pt x="2858" y="1596"/>
                    <a:pt x="2852" y="1631"/>
                    <a:pt x="2862" y="1665"/>
                  </a:cubicBezTo>
                  <a:cubicBezTo>
                    <a:pt x="2884" y="1736"/>
                    <a:pt x="2965" y="1761"/>
                    <a:pt x="3006" y="1774"/>
                  </a:cubicBezTo>
                  <a:cubicBezTo>
                    <a:pt x="3214" y="1843"/>
                    <a:pt x="3475" y="1926"/>
                    <a:pt x="3728" y="1926"/>
                  </a:cubicBezTo>
                  <a:cubicBezTo>
                    <a:pt x="3805" y="1926"/>
                    <a:pt x="3880" y="1918"/>
                    <a:pt x="3949" y="1903"/>
                  </a:cubicBezTo>
                  <a:lnTo>
                    <a:pt x="3979" y="1896"/>
                  </a:lnTo>
                  <a:lnTo>
                    <a:pt x="3968" y="1869"/>
                  </a:lnTo>
                  <a:cubicBezTo>
                    <a:pt x="3906" y="1695"/>
                    <a:pt x="3876" y="1513"/>
                    <a:pt x="3874" y="1326"/>
                  </a:cubicBezTo>
                  <a:cubicBezTo>
                    <a:pt x="3874" y="1269"/>
                    <a:pt x="3878" y="1204"/>
                    <a:pt x="3919" y="1166"/>
                  </a:cubicBezTo>
                  <a:cubicBezTo>
                    <a:pt x="3951" y="1136"/>
                    <a:pt x="4000" y="1127"/>
                    <a:pt x="4058" y="1123"/>
                  </a:cubicBezTo>
                  <a:cubicBezTo>
                    <a:pt x="4150" y="1112"/>
                    <a:pt x="4259" y="1104"/>
                    <a:pt x="4369" y="1104"/>
                  </a:cubicBezTo>
                  <a:cubicBezTo>
                    <a:pt x="4643" y="1104"/>
                    <a:pt x="4831" y="1164"/>
                    <a:pt x="4960" y="1296"/>
                  </a:cubicBezTo>
                  <a:cubicBezTo>
                    <a:pt x="5155" y="1498"/>
                    <a:pt x="5159" y="1813"/>
                    <a:pt x="5144" y="2117"/>
                  </a:cubicBezTo>
                  <a:lnTo>
                    <a:pt x="5144" y="2128"/>
                  </a:lnTo>
                  <a:lnTo>
                    <a:pt x="5151" y="2134"/>
                  </a:lnTo>
                  <a:cubicBezTo>
                    <a:pt x="5172" y="2160"/>
                    <a:pt x="5202" y="2173"/>
                    <a:pt x="5236" y="2173"/>
                  </a:cubicBezTo>
                  <a:cubicBezTo>
                    <a:pt x="5283" y="2173"/>
                    <a:pt x="5335" y="2149"/>
                    <a:pt x="5369" y="2113"/>
                  </a:cubicBezTo>
                  <a:cubicBezTo>
                    <a:pt x="5393" y="2089"/>
                    <a:pt x="5410" y="2061"/>
                    <a:pt x="5427" y="2036"/>
                  </a:cubicBezTo>
                  <a:cubicBezTo>
                    <a:pt x="5446" y="2004"/>
                    <a:pt x="5466" y="1976"/>
                    <a:pt x="5491" y="1952"/>
                  </a:cubicBezTo>
                  <a:cubicBezTo>
                    <a:pt x="5528" y="1922"/>
                    <a:pt x="5571" y="1905"/>
                    <a:pt x="5622" y="1905"/>
                  </a:cubicBezTo>
                  <a:cubicBezTo>
                    <a:pt x="5703" y="1905"/>
                    <a:pt x="5793" y="1941"/>
                    <a:pt x="5890" y="1980"/>
                  </a:cubicBezTo>
                  <a:cubicBezTo>
                    <a:pt x="5988" y="2021"/>
                    <a:pt x="6093" y="2061"/>
                    <a:pt x="6192" y="2061"/>
                  </a:cubicBezTo>
                  <a:cubicBezTo>
                    <a:pt x="6243" y="2061"/>
                    <a:pt x="6290" y="2051"/>
                    <a:pt x="6331" y="2027"/>
                  </a:cubicBezTo>
                  <a:lnTo>
                    <a:pt x="6340" y="2019"/>
                  </a:lnTo>
                  <a:cubicBezTo>
                    <a:pt x="6404" y="1933"/>
                    <a:pt x="6415" y="1815"/>
                    <a:pt x="6374" y="1704"/>
                  </a:cubicBezTo>
                  <a:cubicBezTo>
                    <a:pt x="6331" y="1592"/>
                    <a:pt x="6245" y="1511"/>
                    <a:pt x="6140" y="1487"/>
                  </a:cubicBezTo>
                  <a:cubicBezTo>
                    <a:pt x="6106" y="1479"/>
                    <a:pt x="6070" y="1476"/>
                    <a:pt x="6035" y="1474"/>
                  </a:cubicBezTo>
                  <a:cubicBezTo>
                    <a:pt x="5971" y="1470"/>
                    <a:pt x="5913" y="1466"/>
                    <a:pt x="5868" y="1431"/>
                  </a:cubicBezTo>
                  <a:cubicBezTo>
                    <a:pt x="5810" y="1389"/>
                    <a:pt x="5817" y="1322"/>
                    <a:pt x="5825" y="1286"/>
                  </a:cubicBezTo>
                  <a:cubicBezTo>
                    <a:pt x="5849" y="1194"/>
                    <a:pt x="5930" y="1117"/>
                    <a:pt x="6014" y="1106"/>
                  </a:cubicBezTo>
                  <a:cubicBezTo>
                    <a:pt x="6030" y="1103"/>
                    <a:pt x="6045" y="1102"/>
                    <a:pt x="6060" y="1102"/>
                  </a:cubicBezTo>
                  <a:cubicBezTo>
                    <a:pt x="6202" y="1102"/>
                    <a:pt x="6336" y="1195"/>
                    <a:pt x="6462" y="1290"/>
                  </a:cubicBezTo>
                  <a:cubicBezTo>
                    <a:pt x="6794" y="1539"/>
                    <a:pt x="7128" y="1845"/>
                    <a:pt x="7098" y="2222"/>
                  </a:cubicBezTo>
                  <a:cubicBezTo>
                    <a:pt x="7096" y="2243"/>
                    <a:pt x="7094" y="2263"/>
                    <a:pt x="7090" y="2284"/>
                  </a:cubicBezTo>
                  <a:cubicBezTo>
                    <a:pt x="7081" y="2366"/>
                    <a:pt x="7070" y="2451"/>
                    <a:pt x="7113" y="2524"/>
                  </a:cubicBezTo>
                  <a:cubicBezTo>
                    <a:pt x="7132" y="2554"/>
                    <a:pt x="7158" y="2578"/>
                    <a:pt x="7184" y="2601"/>
                  </a:cubicBezTo>
                  <a:cubicBezTo>
                    <a:pt x="7207" y="2623"/>
                    <a:pt x="7229" y="2644"/>
                    <a:pt x="7244" y="2670"/>
                  </a:cubicBezTo>
                  <a:cubicBezTo>
                    <a:pt x="7263" y="2702"/>
                    <a:pt x="7267" y="2743"/>
                    <a:pt x="7272" y="2786"/>
                  </a:cubicBezTo>
                  <a:cubicBezTo>
                    <a:pt x="7276" y="2813"/>
                    <a:pt x="7278" y="2841"/>
                    <a:pt x="7285" y="2869"/>
                  </a:cubicBezTo>
                  <a:cubicBezTo>
                    <a:pt x="7323" y="3010"/>
                    <a:pt x="7462" y="3100"/>
                    <a:pt x="7647" y="3100"/>
                  </a:cubicBezTo>
                  <a:cubicBezTo>
                    <a:pt x="7760" y="3100"/>
                    <a:pt x="7876" y="3064"/>
                    <a:pt x="7964" y="3004"/>
                  </a:cubicBezTo>
                  <a:cubicBezTo>
                    <a:pt x="8060" y="2935"/>
                    <a:pt x="8112" y="2852"/>
                    <a:pt x="8107" y="2771"/>
                  </a:cubicBezTo>
                  <a:cubicBezTo>
                    <a:pt x="8103" y="2666"/>
                    <a:pt x="8019" y="2603"/>
                    <a:pt x="7940" y="2543"/>
                  </a:cubicBezTo>
                  <a:cubicBezTo>
                    <a:pt x="7874" y="2492"/>
                    <a:pt x="7809" y="2445"/>
                    <a:pt x="7788" y="2376"/>
                  </a:cubicBezTo>
                  <a:cubicBezTo>
                    <a:pt x="7769" y="2314"/>
                    <a:pt x="7790" y="2248"/>
                    <a:pt x="7812" y="2179"/>
                  </a:cubicBezTo>
                  <a:cubicBezTo>
                    <a:pt x="7822" y="2141"/>
                    <a:pt x="7835" y="2100"/>
                    <a:pt x="7842" y="2061"/>
                  </a:cubicBezTo>
                  <a:cubicBezTo>
                    <a:pt x="7872" y="1845"/>
                    <a:pt x="7719" y="1659"/>
                    <a:pt x="7584" y="1496"/>
                  </a:cubicBezTo>
                  <a:cubicBezTo>
                    <a:pt x="7567" y="1474"/>
                    <a:pt x="7552" y="1455"/>
                    <a:pt x="7537" y="1436"/>
                  </a:cubicBezTo>
                  <a:cubicBezTo>
                    <a:pt x="7389" y="1254"/>
                    <a:pt x="7297" y="992"/>
                    <a:pt x="7441" y="844"/>
                  </a:cubicBezTo>
                  <a:cubicBezTo>
                    <a:pt x="7531" y="754"/>
                    <a:pt x="7677" y="746"/>
                    <a:pt x="7816" y="746"/>
                  </a:cubicBezTo>
                  <a:lnTo>
                    <a:pt x="7865" y="746"/>
                  </a:lnTo>
                  <a:cubicBezTo>
                    <a:pt x="8234" y="746"/>
                    <a:pt x="8598" y="784"/>
                    <a:pt x="8776" y="1048"/>
                  </a:cubicBezTo>
                  <a:cubicBezTo>
                    <a:pt x="8795" y="1076"/>
                    <a:pt x="8810" y="1106"/>
                    <a:pt x="8827" y="1134"/>
                  </a:cubicBezTo>
                  <a:cubicBezTo>
                    <a:pt x="8855" y="1185"/>
                    <a:pt x="8883" y="1239"/>
                    <a:pt x="8926" y="1284"/>
                  </a:cubicBezTo>
                  <a:cubicBezTo>
                    <a:pt x="8972" y="1330"/>
                    <a:pt x="9037" y="1356"/>
                    <a:pt x="9097" y="1356"/>
                  </a:cubicBezTo>
                  <a:cubicBezTo>
                    <a:pt x="9140" y="1356"/>
                    <a:pt x="9180" y="1342"/>
                    <a:pt x="9208" y="1314"/>
                  </a:cubicBezTo>
                  <a:lnTo>
                    <a:pt x="9215" y="1307"/>
                  </a:lnTo>
                  <a:lnTo>
                    <a:pt x="9215" y="1299"/>
                  </a:lnTo>
                  <a:cubicBezTo>
                    <a:pt x="9236" y="1149"/>
                    <a:pt x="9161" y="992"/>
                    <a:pt x="8981" y="823"/>
                  </a:cubicBezTo>
                  <a:cubicBezTo>
                    <a:pt x="8859" y="707"/>
                    <a:pt x="8724" y="602"/>
                    <a:pt x="8579" y="510"/>
                  </a:cubicBezTo>
                  <a:cubicBezTo>
                    <a:pt x="8514" y="469"/>
                    <a:pt x="8446" y="427"/>
                    <a:pt x="8426" y="360"/>
                  </a:cubicBezTo>
                  <a:cubicBezTo>
                    <a:pt x="8401" y="279"/>
                    <a:pt x="8461" y="189"/>
                    <a:pt x="8534" y="148"/>
                  </a:cubicBezTo>
                  <a:cubicBezTo>
                    <a:pt x="8617" y="103"/>
                    <a:pt x="8720" y="99"/>
                    <a:pt x="8810" y="95"/>
                  </a:cubicBezTo>
                  <a:lnTo>
                    <a:pt x="9761" y="56"/>
                  </a:lnTo>
                  <a:close/>
                  <a:moveTo>
                    <a:pt x="9781" y="0"/>
                  </a:moveTo>
                  <a:lnTo>
                    <a:pt x="8808" y="43"/>
                  </a:lnTo>
                  <a:cubicBezTo>
                    <a:pt x="8711" y="45"/>
                    <a:pt x="8602" y="52"/>
                    <a:pt x="8508" y="101"/>
                  </a:cubicBezTo>
                  <a:cubicBezTo>
                    <a:pt x="8418" y="150"/>
                    <a:pt x="8341" y="264"/>
                    <a:pt x="8375" y="375"/>
                  </a:cubicBezTo>
                  <a:cubicBezTo>
                    <a:pt x="8401" y="461"/>
                    <a:pt x="8480" y="512"/>
                    <a:pt x="8555" y="557"/>
                  </a:cubicBezTo>
                  <a:cubicBezTo>
                    <a:pt x="8692" y="645"/>
                    <a:pt x="8825" y="748"/>
                    <a:pt x="8945" y="862"/>
                  </a:cubicBezTo>
                  <a:cubicBezTo>
                    <a:pt x="9106" y="1014"/>
                    <a:pt x="9178" y="1153"/>
                    <a:pt x="9163" y="1281"/>
                  </a:cubicBezTo>
                  <a:cubicBezTo>
                    <a:pt x="9146" y="1296"/>
                    <a:pt x="9123" y="1303"/>
                    <a:pt x="9097" y="1303"/>
                  </a:cubicBezTo>
                  <a:cubicBezTo>
                    <a:pt x="9052" y="1303"/>
                    <a:pt x="9000" y="1282"/>
                    <a:pt x="8964" y="1245"/>
                  </a:cubicBezTo>
                  <a:cubicBezTo>
                    <a:pt x="8926" y="1207"/>
                    <a:pt x="8900" y="1159"/>
                    <a:pt x="8874" y="1108"/>
                  </a:cubicBezTo>
                  <a:cubicBezTo>
                    <a:pt x="8857" y="1078"/>
                    <a:pt x="8840" y="1048"/>
                    <a:pt x="8821" y="1018"/>
                  </a:cubicBezTo>
                  <a:cubicBezTo>
                    <a:pt x="8628" y="733"/>
                    <a:pt x="8249" y="692"/>
                    <a:pt x="7865" y="692"/>
                  </a:cubicBezTo>
                  <a:lnTo>
                    <a:pt x="7816" y="692"/>
                  </a:lnTo>
                  <a:cubicBezTo>
                    <a:pt x="7670" y="692"/>
                    <a:pt x="7507" y="701"/>
                    <a:pt x="7404" y="808"/>
                  </a:cubicBezTo>
                  <a:cubicBezTo>
                    <a:pt x="7235" y="979"/>
                    <a:pt x="7330" y="1264"/>
                    <a:pt x="7494" y="1470"/>
                  </a:cubicBezTo>
                  <a:cubicBezTo>
                    <a:pt x="7509" y="1489"/>
                    <a:pt x="7527" y="1509"/>
                    <a:pt x="7544" y="1528"/>
                  </a:cubicBezTo>
                  <a:cubicBezTo>
                    <a:pt x="7677" y="1691"/>
                    <a:pt x="7816" y="1860"/>
                    <a:pt x="7788" y="2053"/>
                  </a:cubicBezTo>
                  <a:cubicBezTo>
                    <a:pt x="7782" y="2089"/>
                    <a:pt x="7771" y="2126"/>
                    <a:pt x="7760" y="2162"/>
                  </a:cubicBezTo>
                  <a:cubicBezTo>
                    <a:pt x="7737" y="2237"/>
                    <a:pt x="7713" y="2314"/>
                    <a:pt x="7739" y="2393"/>
                  </a:cubicBezTo>
                  <a:cubicBezTo>
                    <a:pt x="7764" y="2477"/>
                    <a:pt x="7837" y="2533"/>
                    <a:pt x="7908" y="2586"/>
                  </a:cubicBezTo>
                  <a:cubicBezTo>
                    <a:pt x="7981" y="2642"/>
                    <a:pt x="8052" y="2693"/>
                    <a:pt x="8054" y="2773"/>
                  </a:cubicBezTo>
                  <a:cubicBezTo>
                    <a:pt x="8058" y="2858"/>
                    <a:pt x="7981" y="2927"/>
                    <a:pt x="7932" y="2959"/>
                  </a:cubicBezTo>
                  <a:cubicBezTo>
                    <a:pt x="7854" y="3015"/>
                    <a:pt x="7749" y="3047"/>
                    <a:pt x="7647" y="3047"/>
                  </a:cubicBezTo>
                  <a:cubicBezTo>
                    <a:pt x="7520" y="3047"/>
                    <a:pt x="7374" y="2995"/>
                    <a:pt x="7338" y="2854"/>
                  </a:cubicBezTo>
                  <a:cubicBezTo>
                    <a:pt x="7332" y="2830"/>
                    <a:pt x="7327" y="2805"/>
                    <a:pt x="7325" y="2779"/>
                  </a:cubicBezTo>
                  <a:cubicBezTo>
                    <a:pt x="7321" y="2734"/>
                    <a:pt x="7315" y="2685"/>
                    <a:pt x="7291" y="2642"/>
                  </a:cubicBezTo>
                  <a:cubicBezTo>
                    <a:pt x="7272" y="2610"/>
                    <a:pt x="7244" y="2586"/>
                    <a:pt x="7218" y="2563"/>
                  </a:cubicBezTo>
                  <a:cubicBezTo>
                    <a:pt x="7197" y="2541"/>
                    <a:pt x="7175" y="2520"/>
                    <a:pt x="7160" y="2496"/>
                  </a:cubicBezTo>
                  <a:cubicBezTo>
                    <a:pt x="7126" y="2438"/>
                    <a:pt x="7135" y="2368"/>
                    <a:pt x="7143" y="2291"/>
                  </a:cubicBezTo>
                  <a:cubicBezTo>
                    <a:pt x="7147" y="2269"/>
                    <a:pt x="7150" y="2248"/>
                    <a:pt x="7152" y="2226"/>
                  </a:cubicBezTo>
                  <a:cubicBezTo>
                    <a:pt x="7184" y="1821"/>
                    <a:pt x="6837" y="1504"/>
                    <a:pt x="6494" y="1247"/>
                  </a:cubicBezTo>
                  <a:cubicBezTo>
                    <a:pt x="6361" y="1147"/>
                    <a:pt x="6217" y="1048"/>
                    <a:pt x="6059" y="1048"/>
                  </a:cubicBezTo>
                  <a:cubicBezTo>
                    <a:pt x="6041" y="1048"/>
                    <a:pt x="6023" y="1050"/>
                    <a:pt x="6005" y="1052"/>
                  </a:cubicBezTo>
                  <a:cubicBezTo>
                    <a:pt x="5885" y="1069"/>
                    <a:pt x="5798" y="1177"/>
                    <a:pt x="5774" y="1273"/>
                  </a:cubicBezTo>
                  <a:cubicBezTo>
                    <a:pt x="5753" y="1356"/>
                    <a:pt x="5776" y="1429"/>
                    <a:pt x="5836" y="1474"/>
                  </a:cubicBezTo>
                  <a:cubicBezTo>
                    <a:pt x="5894" y="1517"/>
                    <a:pt x="5963" y="1524"/>
                    <a:pt x="6031" y="1528"/>
                  </a:cubicBezTo>
                  <a:cubicBezTo>
                    <a:pt x="6065" y="1530"/>
                    <a:pt x="6098" y="1532"/>
                    <a:pt x="6130" y="1539"/>
                  </a:cubicBezTo>
                  <a:cubicBezTo>
                    <a:pt x="6215" y="1558"/>
                    <a:pt x="6288" y="1626"/>
                    <a:pt x="6323" y="1723"/>
                  </a:cubicBezTo>
                  <a:cubicBezTo>
                    <a:pt x="6357" y="1815"/>
                    <a:pt x="6350" y="1911"/>
                    <a:pt x="6301" y="1982"/>
                  </a:cubicBezTo>
                  <a:cubicBezTo>
                    <a:pt x="6269" y="1999"/>
                    <a:pt x="6233" y="2008"/>
                    <a:pt x="6192" y="2008"/>
                  </a:cubicBezTo>
                  <a:cubicBezTo>
                    <a:pt x="6104" y="2008"/>
                    <a:pt x="6003" y="1969"/>
                    <a:pt x="5909" y="1931"/>
                  </a:cubicBezTo>
                  <a:cubicBezTo>
                    <a:pt x="5813" y="1892"/>
                    <a:pt x="5714" y="1851"/>
                    <a:pt x="5622" y="1851"/>
                  </a:cubicBezTo>
                  <a:cubicBezTo>
                    <a:pt x="5558" y="1851"/>
                    <a:pt x="5504" y="1873"/>
                    <a:pt x="5457" y="1911"/>
                  </a:cubicBezTo>
                  <a:cubicBezTo>
                    <a:pt x="5425" y="1939"/>
                    <a:pt x="5403" y="1974"/>
                    <a:pt x="5382" y="2006"/>
                  </a:cubicBezTo>
                  <a:cubicBezTo>
                    <a:pt x="5365" y="2031"/>
                    <a:pt x="5350" y="2055"/>
                    <a:pt x="5331" y="2076"/>
                  </a:cubicBezTo>
                  <a:cubicBezTo>
                    <a:pt x="5306" y="2102"/>
                    <a:pt x="5269" y="2119"/>
                    <a:pt x="5237" y="2119"/>
                  </a:cubicBezTo>
                  <a:cubicBezTo>
                    <a:pt x="5222" y="2119"/>
                    <a:pt x="5208" y="2115"/>
                    <a:pt x="5198" y="2106"/>
                  </a:cubicBezTo>
                  <a:cubicBezTo>
                    <a:pt x="5213" y="1794"/>
                    <a:pt x="5206" y="1474"/>
                    <a:pt x="4998" y="1260"/>
                  </a:cubicBezTo>
                  <a:cubicBezTo>
                    <a:pt x="4859" y="1117"/>
                    <a:pt x="4658" y="1050"/>
                    <a:pt x="4369" y="1050"/>
                  </a:cubicBezTo>
                  <a:cubicBezTo>
                    <a:pt x="4255" y="1050"/>
                    <a:pt x="4146" y="1059"/>
                    <a:pt x="4054" y="1069"/>
                  </a:cubicBezTo>
                  <a:cubicBezTo>
                    <a:pt x="4000" y="1074"/>
                    <a:pt x="3929" y="1082"/>
                    <a:pt x="3882" y="1127"/>
                  </a:cubicBezTo>
                  <a:cubicBezTo>
                    <a:pt x="3827" y="1179"/>
                    <a:pt x="3820" y="1258"/>
                    <a:pt x="3820" y="1329"/>
                  </a:cubicBezTo>
                  <a:cubicBezTo>
                    <a:pt x="3822" y="1509"/>
                    <a:pt x="3850" y="1686"/>
                    <a:pt x="3908" y="1858"/>
                  </a:cubicBezTo>
                  <a:cubicBezTo>
                    <a:pt x="3850" y="1869"/>
                    <a:pt x="3790" y="1873"/>
                    <a:pt x="3728" y="1873"/>
                  </a:cubicBezTo>
                  <a:cubicBezTo>
                    <a:pt x="3484" y="1873"/>
                    <a:pt x="3227" y="1789"/>
                    <a:pt x="3021" y="1723"/>
                  </a:cubicBezTo>
                  <a:cubicBezTo>
                    <a:pt x="2972" y="1708"/>
                    <a:pt x="2925" y="1689"/>
                    <a:pt x="2914" y="1650"/>
                  </a:cubicBezTo>
                  <a:cubicBezTo>
                    <a:pt x="2910" y="1631"/>
                    <a:pt x="2912" y="1616"/>
                    <a:pt x="2925" y="1599"/>
                  </a:cubicBezTo>
                  <a:cubicBezTo>
                    <a:pt x="2949" y="1566"/>
                    <a:pt x="3005" y="1545"/>
                    <a:pt x="3053" y="1545"/>
                  </a:cubicBezTo>
                  <a:cubicBezTo>
                    <a:pt x="3055" y="1545"/>
                    <a:pt x="3057" y="1545"/>
                    <a:pt x="3060" y="1545"/>
                  </a:cubicBezTo>
                  <a:cubicBezTo>
                    <a:pt x="3085" y="1547"/>
                    <a:pt x="3109" y="1549"/>
                    <a:pt x="3132" y="1554"/>
                  </a:cubicBezTo>
                  <a:cubicBezTo>
                    <a:pt x="3165" y="1559"/>
                    <a:pt x="3198" y="1564"/>
                    <a:pt x="3230" y="1564"/>
                  </a:cubicBezTo>
                  <a:cubicBezTo>
                    <a:pt x="3267" y="1564"/>
                    <a:pt x="3303" y="1558"/>
                    <a:pt x="3332" y="1543"/>
                  </a:cubicBezTo>
                  <a:lnTo>
                    <a:pt x="3344" y="1539"/>
                  </a:lnTo>
                  <a:lnTo>
                    <a:pt x="3381" y="1371"/>
                  </a:lnTo>
                  <a:cubicBezTo>
                    <a:pt x="3391" y="1376"/>
                    <a:pt x="3401" y="1378"/>
                    <a:pt x="3412" y="1378"/>
                  </a:cubicBezTo>
                  <a:cubicBezTo>
                    <a:pt x="3451" y="1378"/>
                    <a:pt x="3491" y="1350"/>
                    <a:pt x="3520" y="1303"/>
                  </a:cubicBezTo>
                  <a:cubicBezTo>
                    <a:pt x="3554" y="1245"/>
                    <a:pt x="3561" y="1174"/>
                    <a:pt x="3535" y="1123"/>
                  </a:cubicBezTo>
                  <a:cubicBezTo>
                    <a:pt x="3509" y="1074"/>
                    <a:pt x="3473" y="1033"/>
                    <a:pt x="3437" y="994"/>
                  </a:cubicBezTo>
                  <a:cubicBezTo>
                    <a:pt x="3392" y="947"/>
                    <a:pt x="3349" y="900"/>
                    <a:pt x="3334" y="842"/>
                  </a:cubicBezTo>
                  <a:cubicBezTo>
                    <a:pt x="3325" y="810"/>
                    <a:pt x="3327" y="778"/>
                    <a:pt x="3327" y="742"/>
                  </a:cubicBezTo>
                  <a:cubicBezTo>
                    <a:pt x="3327" y="697"/>
                    <a:pt x="3327" y="647"/>
                    <a:pt x="3308" y="602"/>
                  </a:cubicBezTo>
                  <a:cubicBezTo>
                    <a:pt x="3274" y="519"/>
                    <a:pt x="3188" y="474"/>
                    <a:pt x="3068" y="474"/>
                  </a:cubicBezTo>
                  <a:cubicBezTo>
                    <a:pt x="3017" y="474"/>
                    <a:pt x="2963" y="482"/>
                    <a:pt x="2912" y="497"/>
                  </a:cubicBezTo>
                  <a:cubicBezTo>
                    <a:pt x="2890" y="506"/>
                    <a:pt x="2869" y="512"/>
                    <a:pt x="2845" y="521"/>
                  </a:cubicBezTo>
                  <a:cubicBezTo>
                    <a:pt x="2769" y="548"/>
                    <a:pt x="2689" y="573"/>
                    <a:pt x="2618" y="573"/>
                  </a:cubicBezTo>
                  <a:cubicBezTo>
                    <a:pt x="2588" y="573"/>
                    <a:pt x="2559" y="568"/>
                    <a:pt x="2532" y="557"/>
                  </a:cubicBezTo>
                  <a:lnTo>
                    <a:pt x="2496" y="542"/>
                  </a:lnTo>
                  <a:lnTo>
                    <a:pt x="2496" y="581"/>
                  </a:lnTo>
                  <a:cubicBezTo>
                    <a:pt x="2492" y="767"/>
                    <a:pt x="2278" y="872"/>
                    <a:pt x="2213" y="900"/>
                  </a:cubicBezTo>
                  <a:cubicBezTo>
                    <a:pt x="2168" y="919"/>
                    <a:pt x="2119" y="937"/>
                    <a:pt x="2072" y="954"/>
                  </a:cubicBezTo>
                  <a:cubicBezTo>
                    <a:pt x="1967" y="990"/>
                    <a:pt x="1860" y="1029"/>
                    <a:pt x="1770" y="1099"/>
                  </a:cubicBezTo>
                  <a:cubicBezTo>
                    <a:pt x="1746" y="1117"/>
                    <a:pt x="1727" y="1136"/>
                    <a:pt x="1705" y="1155"/>
                  </a:cubicBezTo>
                  <a:cubicBezTo>
                    <a:pt x="1680" y="1179"/>
                    <a:pt x="1656" y="1200"/>
                    <a:pt x="1630" y="1219"/>
                  </a:cubicBezTo>
                  <a:cubicBezTo>
                    <a:pt x="1575" y="1258"/>
                    <a:pt x="1508" y="1284"/>
                    <a:pt x="1444" y="1307"/>
                  </a:cubicBezTo>
                  <a:lnTo>
                    <a:pt x="587" y="1626"/>
                  </a:lnTo>
                  <a:lnTo>
                    <a:pt x="604" y="1654"/>
                  </a:lnTo>
                  <a:cubicBezTo>
                    <a:pt x="654" y="1734"/>
                    <a:pt x="596" y="1843"/>
                    <a:pt x="516" y="1916"/>
                  </a:cubicBezTo>
                  <a:cubicBezTo>
                    <a:pt x="501" y="1931"/>
                    <a:pt x="486" y="1944"/>
                    <a:pt x="471" y="1956"/>
                  </a:cubicBezTo>
                  <a:cubicBezTo>
                    <a:pt x="396" y="2021"/>
                    <a:pt x="319" y="2087"/>
                    <a:pt x="300" y="2188"/>
                  </a:cubicBezTo>
                  <a:cubicBezTo>
                    <a:pt x="289" y="2237"/>
                    <a:pt x="294" y="2291"/>
                    <a:pt x="300" y="2342"/>
                  </a:cubicBezTo>
                  <a:cubicBezTo>
                    <a:pt x="306" y="2426"/>
                    <a:pt x="315" y="2498"/>
                    <a:pt x="259" y="2535"/>
                  </a:cubicBezTo>
                  <a:cubicBezTo>
                    <a:pt x="240" y="2548"/>
                    <a:pt x="212" y="2554"/>
                    <a:pt x="184" y="2561"/>
                  </a:cubicBezTo>
                  <a:cubicBezTo>
                    <a:pt x="159" y="2565"/>
                    <a:pt x="133" y="2569"/>
                    <a:pt x="107" y="2582"/>
                  </a:cubicBezTo>
                  <a:cubicBezTo>
                    <a:pt x="56" y="2606"/>
                    <a:pt x="24" y="2653"/>
                    <a:pt x="13" y="2715"/>
                  </a:cubicBezTo>
                  <a:cubicBezTo>
                    <a:pt x="0" y="2796"/>
                    <a:pt x="32" y="2886"/>
                    <a:pt x="90" y="2940"/>
                  </a:cubicBezTo>
                  <a:cubicBezTo>
                    <a:pt x="184" y="3030"/>
                    <a:pt x="324" y="3049"/>
                    <a:pt x="450" y="3068"/>
                  </a:cubicBezTo>
                  <a:cubicBezTo>
                    <a:pt x="564" y="3083"/>
                    <a:pt x="692" y="3109"/>
                    <a:pt x="767" y="3197"/>
                  </a:cubicBezTo>
                  <a:cubicBezTo>
                    <a:pt x="782" y="3214"/>
                    <a:pt x="795" y="3233"/>
                    <a:pt x="808" y="3255"/>
                  </a:cubicBezTo>
                  <a:cubicBezTo>
                    <a:pt x="829" y="3289"/>
                    <a:pt x="853" y="3325"/>
                    <a:pt x="887" y="3351"/>
                  </a:cubicBezTo>
                  <a:cubicBezTo>
                    <a:pt x="926" y="3381"/>
                    <a:pt x="973" y="3396"/>
                    <a:pt x="1031" y="3396"/>
                  </a:cubicBezTo>
                  <a:cubicBezTo>
                    <a:pt x="1076" y="3396"/>
                    <a:pt x="1123" y="3388"/>
                    <a:pt x="1168" y="3379"/>
                  </a:cubicBezTo>
                  <a:cubicBezTo>
                    <a:pt x="1212" y="3371"/>
                    <a:pt x="1260" y="3363"/>
                    <a:pt x="1303" y="3363"/>
                  </a:cubicBezTo>
                  <a:cubicBezTo>
                    <a:pt x="1325" y="3363"/>
                    <a:pt x="1346" y="3365"/>
                    <a:pt x="1365" y="3370"/>
                  </a:cubicBezTo>
                  <a:lnTo>
                    <a:pt x="1427" y="3385"/>
                  </a:lnTo>
                  <a:lnTo>
                    <a:pt x="1427" y="3385"/>
                  </a:lnTo>
                  <a:lnTo>
                    <a:pt x="1395" y="3330"/>
                  </a:lnTo>
                  <a:cubicBezTo>
                    <a:pt x="1371" y="3287"/>
                    <a:pt x="1378" y="3242"/>
                    <a:pt x="1388" y="3212"/>
                  </a:cubicBezTo>
                  <a:cubicBezTo>
                    <a:pt x="1408" y="3154"/>
                    <a:pt x="1459" y="3100"/>
                    <a:pt x="1515" y="3077"/>
                  </a:cubicBezTo>
                  <a:cubicBezTo>
                    <a:pt x="1560" y="3058"/>
                    <a:pt x="1613" y="3050"/>
                    <a:pt x="1672" y="3050"/>
                  </a:cubicBezTo>
                  <a:cubicBezTo>
                    <a:pt x="1730" y="3050"/>
                    <a:pt x="1793" y="3058"/>
                    <a:pt x="1858" y="3068"/>
                  </a:cubicBezTo>
                  <a:lnTo>
                    <a:pt x="2445" y="3160"/>
                  </a:lnTo>
                  <a:cubicBezTo>
                    <a:pt x="2455" y="3175"/>
                    <a:pt x="2460" y="3193"/>
                    <a:pt x="2455" y="3212"/>
                  </a:cubicBezTo>
                  <a:cubicBezTo>
                    <a:pt x="2445" y="3270"/>
                    <a:pt x="2374" y="3336"/>
                    <a:pt x="2310" y="3364"/>
                  </a:cubicBezTo>
                  <a:cubicBezTo>
                    <a:pt x="2025" y="3495"/>
                    <a:pt x="1706" y="3563"/>
                    <a:pt x="1390" y="3563"/>
                  </a:cubicBezTo>
                  <a:cubicBezTo>
                    <a:pt x="1335" y="3563"/>
                    <a:pt x="1280" y="3561"/>
                    <a:pt x="1226" y="3557"/>
                  </a:cubicBezTo>
                  <a:lnTo>
                    <a:pt x="1215" y="3555"/>
                  </a:lnTo>
                  <a:cubicBezTo>
                    <a:pt x="1187" y="3553"/>
                    <a:pt x="1157" y="3550"/>
                    <a:pt x="1127" y="3550"/>
                  </a:cubicBezTo>
                  <a:cubicBezTo>
                    <a:pt x="1067" y="3550"/>
                    <a:pt x="1022" y="3561"/>
                    <a:pt x="981" y="3585"/>
                  </a:cubicBezTo>
                  <a:cubicBezTo>
                    <a:pt x="926" y="3617"/>
                    <a:pt x="893" y="3672"/>
                    <a:pt x="861" y="3724"/>
                  </a:cubicBezTo>
                  <a:cubicBezTo>
                    <a:pt x="846" y="3747"/>
                    <a:pt x="833" y="3771"/>
                    <a:pt x="818" y="3792"/>
                  </a:cubicBezTo>
                  <a:cubicBezTo>
                    <a:pt x="786" y="3834"/>
                    <a:pt x="732" y="3862"/>
                    <a:pt x="689" y="3862"/>
                  </a:cubicBezTo>
                  <a:cubicBezTo>
                    <a:pt x="670" y="3862"/>
                    <a:pt x="653" y="3856"/>
                    <a:pt x="641" y="3844"/>
                  </a:cubicBezTo>
                  <a:lnTo>
                    <a:pt x="619" y="3820"/>
                  </a:lnTo>
                  <a:lnTo>
                    <a:pt x="600" y="3846"/>
                  </a:lnTo>
                  <a:cubicBezTo>
                    <a:pt x="549" y="3912"/>
                    <a:pt x="570" y="4009"/>
                    <a:pt x="609" y="4075"/>
                  </a:cubicBezTo>
                  <a:cubicBezTo>
                    <a:pt x="692" y="4221"/>
                    <a:pt x="859" y="4330"/>
                    <a:pt x="1076" y="4380"/>
                  </a:cubicBezTo>
                  <a:cubicBezTo>
                    <a:pt x="1178" y="4403"/>
                    <a:pt x="1283" y="4416"/>
                    <a:pt x="1399" y="4416"/>
                  </a:cubicBezTo>
                  <a:cubicBezTo>
                    <a:pt x="1654" y="4416"/>
                    <a:pt x="1911" y="4358"/>
                    <a:pt x="2162" y="4302"/>
                  </a:cubicBezTo>
                  <a:cubicBezTo>
                    <a:pt x="2361" y="4257"/>
                    <a:pt x="2567" y="4210"/>
                    <a:pt x="2768" y="4195"/>
                  </a:cubicBezTo>
                  <a:cubicBezTo>
                    <a:pt x="2832" y="4189"/>
                    <a:pt x="2899" y="4187"/>
                    <a:pt x="2970" y="4187"/>
                  </a:cubicBezTo>
                  <a:cubicBezTo>
                    <a:pt x="3237" y="4187"/>
                    <a:pt x="3509" y="4227"/>
                    <a:pt x="3771" y="4266"/>
                  </a:cubicBezTo>
                  <a:cubicBezTo>
                    <a:pt x="3872" y="4281"/>
                    <a:pt x="3962" y="4298"/>
                    <a:pt x="4022" y="4356"/>
                  </a:cubicBezTo>
                  <a:cubicBezTo>
                    <a:pt x="4043" y="4377"/>
                    <a:pt x="4060" y="4401"/>
                    <a:pt x="4079" y="4429"/>
                  </a:cubicBezTo>
                  <a:cubicBezTo>
                    <a:pt x="4099" y="4457"/>
                    <a:pt x="4118" y="4487"/>
                    <a:pt x="4146" y="4512"/>
                  </a:cubicBezTo>
                  <a:cubicBezTo>
                    <a:pt x="4223" y="4581"/>
                    <a:pt x="4321" y="4592"/>
                    <a:pt x="4399" y="4592"/>
                  </a:cubicBezTo>
                  <a:cubicBezTo>
                    <a:pt x="4437" y="4592"/>
                    <a:pt x="4478" y="4589"/>
                    <a:pt x="4516" y="4585"/>
                  </a:cubicBezTo>
                  <a:cubicBezTo>
                    <a:pt x="4551" y="4583"/>
                    <a:pt x="4587" y="4581"/>
                    <a:pt x="4624" y="4581"/>
                  </a:cubicBezTo>
                  <a:cubicBezTo>
                    <a:pt x="4720" y="4581"/>
                    <a:pt x="4831" y="4634"/>
                    <a:pt x="4876" y="4701"/>
                  </a:cubicBezTo>
                  <a:cubicBezTo>
                    <a:pt x="4900" y="4737"/>
                    <a:pt x="4904" y="4774"/>
                    <a:pt x="4887" y="4810"/>
                  </a:cubicBezTo>
                  <a:cubicBezTo>
                    <a:pt x="4851" y="4894"/>
                    <a:pt x="4735" y="4909"/>
                    <a:pt x="4639" y="4913"/>
                  </a:cubicBezTo>
                  <a:lnTo>
                    <a:pt x="3235" y="4969"/>
                  </a:lnTo>
                  <a:cubicBezTo>
                    <a:pt x="2858" y="4984"/>
                    <a:pt x="2466" y="4999"/>
                    <a:pt x="2080" y="4999"/>
                  </a:cubicBezTo>
                  <a:cubicBezTo>
                    <a:pt x="1825" y="4999"/>
                    <a:pt x="1596" y="4992"/>
                    <a:pt x="1378" y="4977"/>
                  </a:cubicBezTo>
                  <a:lnTo>
                    <a:pt x="1341" y="4975"/>
                  </a:lnTo>
                  <a:lnTo>
                    <a:pt x="1350" y="5012"/>
                  </a:lnTo>
                  <a:cubicBezTo>
                    <a:pt x="1365" y="5067"/>
                    <a:pt x="1352" y="5132"/>
                    <a:pt x="1318" y="5187"/>
                  </a:cubicBezTo>
                  <a:cubicBezTo>
                    <a:pt x="1283" y="5243"/>
                    <a:pt x="1232" y="5281"/>
                    <a:pt x="1174" y="5294"/>
                  </a:cubicBezTo>
                  <a:cubicBezTo>
                    <a:pt x="1050" y="5320"/>
                    <a:pt x="983" y="5352"/>
                    <a:pt x="964" y="5399"/>
                  </a:cubicBezTo>
                  <a:cubicBezTo>
                    <a:pt x="958" y="5414"/>
                    <a:pt x="953" y="5440"/>
                    <a:pt x="973" y="5470"/>
                  </a:cubicBezTo>
                  <a:lnTo>
                    <a:pt x="979" y="5479"/>
                  </a:lnTo>
                  <a:lnTo>
                    <a:pt x="1346" y="5577"/>
                  </a:lnTo>
                  <a:cubicBezTo>
                    <a:pt x="1322" y="5644"/>
                    <a:pt x="1348" y="5727"/>
                    <a:pt x="1412" y="5770"/>
                  </a:cubicBezTo>
                  <a:cubicBezTo>
                    <a:pt x="1850" y="5950"/>
                    <a:pt x="2334" y="6044"/>
                    <a:pt x="2810" y="6044"/>
                  </a:cubicBezTo>
                  <a:cubicBezTo>
                    <a:pt x="2868" y="6044"/>
                    <a:pt x="2925" y="6043"/>
                    <a:pt x="2982" y="6040"/>
                  </a:cubicBezTo>
                  <a:cubicBezTo>
                    <a:pt x="3021" y="6038"/>
                    <a:pt x="3062" y="6033"/>
                    <a:pt x="3100" y="6031"/>
                  </a:cubicBezTo>
                  <a:cubicBezTo>
                    <a:pt x="3182" y="6027"/>
                    <a:pt x="3263" y="6021"/>
                    <a:pt x="3342" y="6021"/>
                  </a:cubicBezTo>
                  <a:cubicBezTo>
                    <a:pt x="3441" y="6021"/>
                    <a:pt x="3520" y="6029"/>
                    <a:pt x="3593" y="6046"/>
                  </a:cubicBezTo>
                  <a:cubicBezTo>
                    <a:pt x="3638" y="6055"/>
                    <a:pt x="3702" y="6074"/>
                    <a:pt x="3741" y="6119"/>
                  </a:cubicBezTo>
                  <a:cubicBezTo>
                    <a:pt x="3779" y="6162"/>
                    <a:pt x="3790" y="6226"/>
                    <a:pt x="3801" y="6280"/>
                  </a:cubicBezTo>
                  <a:lnTo>
                    <a:pt x="3889" y="6768"/>
                  </a:lnTo>
                  <a:cubicBezTo>
                    <a:pt x="3902" y="6837"/>
                    <a:pt x="3917" y="6916"/>
                    <a:pt x="3964" y="6978"/>
                  </a:cubicBezTo>
                  <a:cubicBezTo>
                    <a:pt x="4047" y="7085"/>
                    <a:pt x="4193" y="7103"/>
                    <a:pt x="4339" y="7105"/>
                  </a:cubicBezTo>
                  <a:cubicBezTo>
                    <a:pt x="4448" y="7107"/>
                    <a:pt x="4557" y="7109"/>
                    <a:pt x="4666" y="7109"/>
                  </a:cubicBezTo>
                  <a:cubicBezTo>
                    <a:pt x="5110" y="7109"/>
                    <a:pt x="5558" y="7090"/>
                    <a:pt x="5997" y="7051"/>
                  </a:cubicBezTo>
                  <a:lnTo>
                    <a:pt x="6033" y="7049"/>
                  </a:lnTo>
                  <a:lnTo>
                    <a:pt x="6020" y="7017"/>
                  </a:lnTo>
                  <a:cubicBezTo>
                    <a:pt x="6010" y="6987"/>
                    <a:pt x="6014" y="6959"/>
                    <a:pt x="6031" y="6931"/>
                  </a:cubicBezTo>
                  <a:cubicBezTo>
                    <a:pt x="6061" y="6880"/>
                    <a:pt x="6136" y="6837"/>
                    <a:pt x="6207" y="6830"/>
                  </a:cubicBezTo>
                  <a:cubicBezTo>
                    <a:pt x="6241" y="6826"/>
                    <a:pt x="6275" y="6826"/>
                    <a:pt x="6310" y="6826"/>
                  </a:cubicBezTo>
                  <a:cubicBezTo>
                    <a:pt x="6398" y="6826"/>
                    <a:pt x="6488" y="6824"/>
                    <a:pt x="6565" y="6775"/>
                  </a:cubicBezTo>
                  <a:cubicBezTo>
                    <a:pt x="6601" y="6749"/>
                    <a:pt x="6629" y="6717"/>
                    <a:pt x="6657" y="6685"/>
                  </a:cubicBezTo>
                  <a:cubicBezTo>
                    <a:pt x="6674" y="6663"/>
                    <a:pt x="6691" y="6644"/>
                    <a:pt x="6710" y="6627"/>
                  </a:cubicBezTo>
                  <a:cubicBezTo>
                    <a:pt x="6785" y="6561"/>
                    <a:pt x="6888" y="6531"/>
                    <a:pt x="7045" y="6531"/>
                  </a:cubicBezTo>
                  <a:cubicBezTo>
                    <a:pt x="7083" y="6531"/>
                    <a:pt x="7120" y="6533"/>
                    <a:pt x="7156" y="6535"/>
                  </a:cubicBezTo>
                  <a:cubicBezTo>
                    <a:pt x="7242" y="6539"/>
                    <a:pt x="7323" y="6543"/>
                    <a:pt x="7407" y="6543"/>
                  </a:cubicBezTo>
                  <a:cubicBezTo>
                    <a:pt x="7591" y="6543"/>
                    <a:pt x="7829" y="6524"/>
                    <a:pt x="8017" y="6383"/>
                  </a:cubicBezTo>
                  <a:cubicBezTo>
                    <a:pt x="8079" y="6336"/>
                    <a:pt x="8135" y="6276"/>
                    <a:pt x="8189" y="6218"/>
                  </a:cubicBezTo>
                  <a:cubicBezTo>
                    <a:pt x="8296" y="6104"/>
                    <a:pt x="8399" y="5995"/>
                    <a:pt x="8542" y="5989"/>
                  </a:cubicBezTo>
                  <a:lnTo>
                    <a:pt x="8555" y="5989"/>
                  </a:lnTo>
                  <a:cubicBezTo>
                    <a:pt x="8705" y="5989"/>
                    <a:pt x="8816" y="6104"/>
                    <a:pt x="8932" y="6226"/>
                  </a:cubicBezTo>
                  <a:cubicBezTo>
                    <a:pt x="9035" y="6331"/>
                    <a:pt x="9142" y="6443"/>
                    <a:pt x="9281" y="6483"/>
                  </a:cubicBezTo>
                  <a:cubicBezTo>
                    <a:pt x="9341" y="6498"/>
                    <a:pt x="9403" y="6503"/>
                    <a:pt x="9463" y="6507"/>
                  </a:cubicBezTo>
                  <a:cubicBezTo>
                    <a:pt x="9558" y="6511"/>
                    <a:pt x="9648" y="6516"/>
                    <a:pt x="9714" y="6569"/>
                  </a:cubicBezTo>
                  <a:cubicBezTo>
                    <a:pt x="9755" y="6601"/>
                    <a:pt x="9783" y="6648"/>
                    <a:pt x="9811" y="6698"/>
                  </a:cubicBezTo>
                  <a:cubicBezTo>
                    <a:pt x="9838" y="6747"/>
                    <a:pt x="9868" y="6801"/>
                    <a:pt x="9913" y="6839"/>
                  </a:cubicBezTo>
                  <a:cubicBezTo>
                    <a:pt x="9995" y="6905"/>
                    <a:pt x="10100" y="6914"/>
                    <a:pt x="10170" y="6914"/>
                  </a:cubicBezTo>
                  <a:cubicBezTo>
                    <a:pt x="10207" y="6914"/>
                    <a:pt x="10243" y="6912"/>
                    <a:pt x="10280" y="6908"/>
                  </a:cubicBezTo>
                  <a:lnTo>
                    <a:pt x="11203" y="6841"/>
                  </a:lnTo>
                  <a:cubicBezTo>
                    <a:pt x="11295" y="6833"/>
                    <a:pt x="11411" y="6826"/>
                    <a:pt x="11497" y="6758"/>
                  </a:cubicBezTo>
                  <a:cubicBezTo>
                    <a:pt x="11542" y="6723"/>
                    <a:pt x="11582" y="6672"/>
                    <a:pt x="11621" y="6625"/>
                  </a:cubicBezTo>
                  <a:cubicBezTo>
                    <a:pt x="11681" y="6549"/>
                    <a:pt x="11737" y="6480"/>
                    <a:pt x="11799" y="6480"/>
                  </a:cubicBezTo>
                  <a:cubicBezTo>
                    <a:pt x="11812" y="6480"/>
                    <a:pt x="11826" y="6483"/>
                    <a:pt x="11839" y="6490"/>
                  </a:cubicBezTo>
                  <a:lnTo>
                    <a:pt x="11867" y="6503"/>
                  </a:lnTo>
                  <a:lnTo>
                    <a:pt x="11876" y="6473"/>
                  </a:lnTo>
                  <a:cubicBezTo>
                    <a:pt x="11940" y="6252"/>
                    <a:pt x="11831" y="6027"/>
                    <a:pt x="11713" y="5817"/>
                  </a:cubicBezTo>
                  <a:cubicBezTo>
                    <a:pt x="11700" y="5794"/>
                    <a:pt x="11685" y="5766"/>
                    <a:pt x="11662" y="5746"/>
                  </a:cubicBezTo>
                  <a:cubicBezTo>
                    <a:pt x="11632" y="5719"/>
                    <a:pt x="11597" y="5706"/>
                    <a:pt x="11561" y="5706"/>
                  </a:cubicBezTo>
                  <a:cubicBezTo>
                    <a:pt x="11484" y="5706"/>
                    <a:pt x="11407" y="5764"/>
                    <a:pt x="11325" y="5828"/>
                  </a:cubicBezTo>
                  <a:cubicBezTo>
                    <a:pt x="11280" y="5862"/>
                    <a:pt x="11233" y="5899"/>
                    <a:pt x="11188" y="5922"/>
                  </a:cubicBezTo>
                  <a:cubicBezTo>
                    <a:pt x="11161" y="5935"/>
                    <a:pt x="11131" y="5942"/>
                    <a:pt x="11099" y="5942"/>
                  </a:cubicBezTo>
                  <a:cubicBezTo>
                    <a:pt x="11015" y="5942"/>
                    <a:pt x="10923" y="5896"/>
                    <a:pt x="10867" y="5819"/>
                  </a:cubicBezTo>
                  <a:cubicBezTo>
                    <a:pt x="10824" y="5759"/>
                    <a:pt x="10807" y="5695"/>
                    <a:pt x="10820" y="5633"/>
                  </a:cubicBezTo>
                  <a:cubicBezTo>
                    <a:pt x="10961" y="5629"/>
                    <a:pt x="11120" y="5624"/>
                    <a:pt x="11261" y="5564"/>
                  </a:cubicBezTo>
                  <a:cubicBezTo>
                    <a:pt x="11413" y="5502"/>
                    <a:pt x="11522" y="5376"/>
                    <a:pt x="11548" y="5241"/>
                  </a:cubicBezTo>
                  <a:lnTo>
                    <a:pt x="12307" y="5513"/>
                  </a:lnTo>
                  <a:lnTo>
                    <a:pt x="12319" y="5494"/>
                  </a:lnTo>
                  <a:cubicBezTo>
                    <a:pt x="12433" y="5299"/>
                    <a:pt x="12349" y="5054"/>
                    <a:pt x="12221" y="4911"/>
                  </a:cubicBezTo>
                  <a:cubicBezTo>
                    <a:pt x="12084" y="4754"/>
                    <a:pt x="11887" y="4664"/>
                    <a:pt x="11713" y="4583"/>
                  </a:cubicBezTo>
                  <a:lnTo>
                    <a:pt x="10432" y="3992"/>
                  </a:lnTo>
                  <a:cubicBezTo>
                    <a:pt x="10085" y="3833"/>
                    <a:pt x="9924" y="3651"/>
                    <a:pt x="9954" y="3454"/>
                  </a:cubicBezTo>
                  <a:cubicBezTo>
                    <a:pt x="9960" y="3418"/>
                    <a:pt x="9971" y="3383"/>
                    <a:pt x="9984" y="3347"/>
                  </a:cubicBezTo>
                  <a:cubicBezTo>
                    <a:pt x="10001" y="3298"/>
                    <a:pt x="10018" y="3248"/>
                    <a:pt x="10020" y="3193"/>
                  </a:cubicBezTo>
                  <a:cubicBezTo>
                    <a:pt x="10023" y="3075"/>
                    <a:pt x="9952" y="2976"/>
                    <a:pt x="9883" y="2882"/>
                  </a:cubicBezTo>
                  <a:cubicBezTo>
                    <a:pt x="9817" y="2790"/>
                    <a:pt x="9755" y="2704"/>
                    <a:pt x="9759" y="2603"/>
                  </a:cubicBezTo>
                  <a:lnTo>
                    <a:pt x="9759" y="2582"/>
                  </a:lnTo>
                  <a:lnTo>
                    <a:pt x="9740" y="2576"/>
                  </a:lnTo>
                  <a:cubicBezTo>
                    <a:pt x="9562" y="2520"/>
                    <a:pt x="9416" y="2336"/>
                    <a:pt x="9371" y="2108"/>
                  </a:cubicBezTo>
                  <a:cubicBezTo>
                    <a:pt x="9331" y="1899"/>
                    <a:pt x="9367" y="1680"/>
                    <a:pt x="9401" y="1470"/>
                  </a:cubicBezTo>
                  <a:cubicBezTo>
                    <a:pt x="9427" y="1307"/>
                    <a:pt x="9455" y="1136"/>
                    <a:pt x="9530" y="988"/>
                  </a:cubicBezTo>
                  <a:cubicBezTo>
                    <a:pt x="9571" y="909"/>
                    <a:pt x="9624" y="836"/>
                    <a:pt x="9676" y="765"/>
                  </a:cubicBezTo>
                  <a:cubicBezTo>
                    <a:pt x="9727" y="694"/>
                    <a:pt x="9781" y="619"/>
                    <a:pt x="9823" y="540"/>
                  </a:cubicBezTo>
                  <a:cubicBezTo>
                    <a:pt x="9907" y="373"/>
                    <a:pt x="9930" y="144"/>
                    <a:pt x="9789" y="9"/>
                  </a:cubicBezTo>
                  <a:lnTo>
                    <a:pt x="97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297"/>
            <p:cNvSpPr/>
            <p:nvPr/>
          </p:nvSpPr>
          <p:spPr>
            <a:xfrm>
              <a:off x="1975401" y="1425545"/>
              <a:ext cx="127754" cy="79676"/>
            </a:xfrm>
            <a:custGeom>
              <a:rect b="b" l="l" r="r" t="t"/>
              <a:pathLst>
                <a:path extrusionOk="0" h="2804" w="4496">
                  <a:moveTo>
                    <a:pt x="3852" y="0"/>
                  </a:moveTo>
                  <a:cubicBezTo>
                    <a:pt x="3821" y="0"/>
                    <a:pt x="3791" y="1"/>
                    <a:pt x="3761" y="3"/>
                  </a:cubicBezTo>
                  <a:cubicBezTo>
                    <a:pt x="3703" y="222"/>
                    <a:pt x="3613" y="432"/>
                    <a:pt x="3493" y="622"/>
                  </a:cubicBezTo>
                  <a:cubicBezTo>
                    <a:pt x="3463" y="624"/>
                    <a:pt x="3433" y="625"/>
                    <a:pt x="3401" y="625"/>
                  </a:cubicBezTo>
                  <a:cubicBezTo>
                    <a:pt x="3246" y="625"/>
                    <a:pt x="3084" y="596"/>
                    <a:pt x="3020" y="464"/>
                  </a:cubicBezTo>
                  <a:cubicBezTo>
                    <a:pt x="3000" y="423"/>
                    <a:pt x="2992" y="374"/>
                    <a:pt x="2958" y="344"/>
                  </a:cubicBezTo>
                  <a:cubicBezTo>
                    <a:pt x="2925" y="314"/>
                    <a:pt x="2880" y="309"/>
                    <a:pt x="2836" y="307"/>
                  </a:cubicBezTo>
                  <a:cubicBezTo>
                    <a:pt x="2832" y="307"/>
                    <a:pt x="2829" y="307"/>
                    <a:pt x="2826" y="307"/>
                  </a:cubicBezTo>
                  <a:cubicBezTo>
                    <a:pt x="2641" y="307"/>
                    <a:pt x="2462" y="366"/>
                    <a:pt x="2285" y="425"/>
                  </a:cubicBezTo>
                  <a:cubicBezTo>
                    <a:pt x="2199" y="455"/>
                    <a:pt x="2109" y="485"/>
                    <a:pt x="2038" y="543"/>
                  </a:cubicBezTo>
                  <a:cubicBezTo>
                    <a:pt x="1968" y="599"/>
                    <a:pt x="1914" y="689"/>
                    <a:pt x="1929" y="779"/>
                  </a:cubicBezTo>
                  <a:cubicBezTo>
                    <a:pt x="1918" y="777"/>
                    <a:pt x="1906" y="777"/>
                    <a:pt x="1895" y="777"/>
                  </a:cubicBezTo>
                  <a:cubicBezTo>
                    <a:pt x="1732" y="777"/>
                    <a:pt x="1592" y="915"/>
                    <a:pt x="1518" y="1061"/>
                  </a:cubicBezTo>
                  <a:cubicBezTo>
                    <a:pt x="1443" y="1207"/>
                    <a:pt x="1406" y="1368"/>
                    <a:pt x="1409" y="1531"/>
                  </a:cubicBezTo>
                  <a:cubicBezTo>
                    <a:pt x="1409" y="1576"/>
                    <a:pt x="1413" y="1623"/>
                    <a:pt x="1396" y="1663"/>
                  </a:cubicBezTo>
                  <a:cubicBezTo>
                    <a:pt x="1359" y="1749"/>
                    <a:pt x="1252" y="1777"/>
                    <a:pt x="1160" y="1796"/>
                  </a:cubicBezTo>
                  <a:cubicBezTo>
                    <a:pt x="892" y="1852"/>
                    <a:pt x="629" y="1940"/>
                    <a:pt x="380" y="2056"/>
                  </a:cubicBezTo>
                  <a:cubicBezTo>
                    <a:pt x="262" y="2109"/>
                    <a:pt x="140" y="2176"/>
                    <a:pt x="70" y="2287"/>
                  </a:cubicBezTo>
                  <a:cubicBezTo>
                    <a:pt x="1" y="2398"/>
                    <a:pt x="5" y="2565"/>
                    <a:pt x="112" y="2640"/>
                  </a:cubicBezTo>
                  <a:lnTo>
                    <a:pt x="404" y="2694"/>
                  </a:lnTo>
                  <a:cubicBezTo>
                    <a:pt x="417" y="2696"/>
                    <a:pt x="431" y="2698"/>
                    <a:pt x="444" y="2698"/>
                  </a:cubicBezTo>
                  <a:cubicBezTo>
                    <a:pt x="458" y="2698"/>
                    <a:pt x="473" y="2695"/>
                    <a:pt x="485" y="2688"/>
                  </a:cubicBezTo>
                  <a:cubicBezTo>
                    <a:pt x="507" y="2673"/>
                    <a:pt x="515" y="2645"/>
                    <a:pt x="522" y="2619"/>
                  </a:cubicBezTo>
                  <a:cubicBezTo>
                    <a:pt x="552" y="2510"/>
                    <a:pt x="607" y="2400"/>
                    <a:pt x="706" y="2345"/>
                  </a:cubicBezTo>
                  <a:cubicBezTo>
                    <a:pt x="739" y="2326"/>
                    <a:pt x="778" y="2317"/>
                    <a:pt x="817" y="2317"/>
                  </a:cubicBezTo>
                  <a:cubicBezTo>
                    <a:pt x="893" y="2317"/>
                    <a:pt x="968" y="2352"/>
                    <a:pt x="995" y="2422"/>
                  </a:cubicBezTo>
                  <a:cubicBezTo>
                    <a:pt x="1021" y="2482"/>
                    <a:pt x="1006" y="2553"/>
                    <a:pt x="1017" y="2617"/>
                  </a:cubicBezTo>
                  <a:cubicBezTo>
                    <a:pt x="1037" y="2720"/>
                    <a:pt x="1138" y="2804"/>
                    <a:pt x="1243" y="2804"/>
                  </a:cubicBezTo>
                  <a:cubicBezTo>
                    <a:pt x="1247" y="2804"/>
                    <a:pt x="1250" y="2803"/>
                    <a:pt x="1254" y="2803"/>
                  </a:cubicBezTo>
                  <a:cubicBezTo>
                    <a:pt x="1364" y="2797"/>
                    <a:pt x="1462" y="2700"/>
                    <a:pt x="1471" y="2591"/>
                  </a:cubicBezTo>
                  <a:cubicBezTo>
                    <a:pt x="1475" y="2512"/>
                    <a:pt x="1443" y="2430"/>
                    <a:pt x="1469" y="2358"/>
                  </a:cubicBezTo>
                  <a:cubicBezTo>
                    <a:pt x="1501" y="2265"/>
                    <a:pt x="1608" y="2230"/>
                    <a:pt x="1709" y="2230"/>
                  </a:cubicBezTo>
                  <a:cubicBezTo>
                    <a:pt x="1720" y="2230"/>
                    <a:pt x="1732" y="2230"/>
                    <a:pt x="1743" y="2231"/>
                  </a:cubicBezTo>
                  <a:cubicBezTo>
                    <a:pt x="1816" y="2237"/>
                    <a:pt x="1891" y="2254"/>
                    <a:pt x="1963" y="2254"/>
                  </a:cubicBezTo>
                  <a:cubicBezTo>
                    <a:pt x="1998" y="2254"/>
                    <a:pt x="2031" y="2250"/>
                    <a:pt x="2064" y="2240"/>
                  </a:cubicBezTo>
                  <a:cubicBezTo>
                    <a:pt x="2208" y="2195"/>
                    <a:pt x="2287" y="2038"/>
                    <a:pt x="2323" y="1891"/>
                  </a:cubicBezTo>
                  <a:cubicBezTo>
                    <a:pt x="2360" y="1745"/>
                    <a:pt x="2373" y="1586"/>
                    <a:pt x="2458" y="1460"/>
                  </a:cubicBezTo>
                  <a:cubicBezTo>
                    <a:pt x="2540" y="1340"/>
                    <a:pt x="2683" y="1272"/>
                    <a:pt x="2826" y="1272"/>
                  </a:cubicBezTo>
                  <a:cubicBezTo>
                    <a:pt x="2883" y="1272"/>
                    <a:pt x="2939" y="1283"/>
                    <a:pt x="2992" y="1306"/>
                  </a:cubicBezTo>
                  <a:cubicBezTo>
                    <a:pt x="3041" y="1327"/>
                    <a:pt x="3086" y="1359"/>
                    <a:pt x="3114" y="1404"/>
                  </a:cubicBezTo>
                  <a:cubicBezTo>
                    <a:pt x="3208" y="1567"/>
                    <a:pt x="3026" y="1820"/>
                    <a:pt x="3165" y="1946"/>
                  </a:cubicBezTo>
                  <a:cubicBezTo>
                    <a:pt x="3211" y="1970"/>
                    <a:pt x="3262" y="1981"/>
                    <a:pt x="3312" y="1981"/>
                  </a:cubicBezTo>
                  <a:cubicBezTo>
                    <a:pt x="3377" y="1981"/>
                    <a:pt x="3442" y="1963"/>
                    <a:pt x="3495" y="1927"/>
                  </a:cubicBezTo>
                  <a:cubicBezTo>
                    <a:pt x="3590" y="1863"/>
                    <a:pt x="3648" y="1745"/>
                    <a:pt x="3639" y="1629"/>
                  </a:cubicBezTo>
                  <a:cubicBezTo>
                    <a:pt x="3637" y="1608"/>
                    <a:pt x="3633" y="1586"/>
                    <a:pt x="3641" y="1565"/>
                  </a:cubicBezTo>
                  <a:cubicBezTo>
                    <a:pt x="3655" y="1525"/>
                    <a:pt x="3691" y="1517"/>
                    <a:pt x="3734" y="1517"/>
                  </a:cubicBezTo>
                  <a:cubicBezTo>
                    <a:pt x="3764" y="1517"/>
                    <a:pt x="3797" y="1521"/>
                    <a:pt x="3828" y="1521"/>
                  </a:cubicBezTo>
                  <a:cubicBezTo>
                    <a:pt x="3837" y="1521"/>
                    <a:pt x="3846" y="1521"/>
                    <a:pt x="3855" y="1520"/>
                  </a:cubicBezTo>
                  <a:cubicBezTo>
                    <a:pt x="3956" y="1511"/>
                    <a:pt x="4020" y="1406"/>
                    <a:pt x="4057" y="1312"/>
                  </a:cubicBezTo>
                  <a:cubicBezTo>
                    <a:pt x="4091" y="1216"/>
                    <a:pt x="4119" y="1109"/>
                    <a:pt x="4202" y="1049"/>
                  </a:cubicBezTo>
                  <a:cubicBezTo>
                    <a:pt x="4226" y="1029"/>
                    <a:pt x="4256" y="1016"/>
                    <a:pt x="4273" y="993"/>
                  </a:cubicBezTo>
                  <a:cubicBezTo>
                    <a:pt x="4320" y="929"/>
                    <a:pt x="4267" y="843"/>
                    <a:pt x="4209" y="787"/>
                  </a:cubicBezTo>
                  <a:cubicBezTo>
                    <a:pt x="4153" y="734"/>
                    <a:pt x="4087" y="663"/>
                    <a:pt x="4110" y="588"/>
                  </a:cubicBezTo>
                  <a:lnTo>
                    <a:pt x="4110" y="588"/>
                  </a:lnTo>
                  <a:cubicBezTo>
                    <a:pt x="4128" y="589"/>
                    <a:pt x="4146" y="590"/>
                    <a:pt x="4164" y="590"/>
                  </a:cubicBezTo>
                  <a:cubicBezTo>
                    <a:pt x="4259" y="590"/>
                    <a:pt x="4354" y="571"/>
                    <a:pt x="4442" y="537"/>
                  </a:cubicBezTo>
                  <a:cubicBezTo>
                    <a:pt x="4496" y="374"/>
                    <a:pt x="4400" y="189"/>
                    <a:pt x="4256" y="99"/>
                  </a:cubicBezTo>
                  <a:cubicBezTo>
                    <a:pt x="4138" y="24"/>
                    <a:pt x="3994" y="0"/>
                    <a:pt x="38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297"/>
            <p:cNvSpPr/>
            <p:nvPr/>
          </p:nvSpPr>
          <p:spPr>
            <a:xfrm>
              <a:off x="1974634" y="1424778"/>
              <a:ext cx="129459" cy="81153"/>
            </a:xfrm>
            <a:custGeom>
              <a:rect b="b" l="l" r="r" t="t"/>
              <a:pathLst>
                <a:path extrusionOk="0" h="2856" w="4556">
                  <a:moveTo>
                    <a:pt x="3887" y="54"/>
                  </a:moveTo>
                  <a:cubicBezTo>
                    <a:pt x="4043" y="54"/>
                    <a:pt x="4169" y="84"/>
                    <a:pt x="4268" y="148"/>
                  </a:cubicBezTo>
                  <a:cubicBezTo>
                    <a:pt x="4390" y="225"/>
                    <a:pt x="4491" y="388"/>
                    <a:pt x="4448" y="544"/>
                  </a:cubicBezTo>
                  <a:cubicBezTo>
                    <a:pt x="4364" y="575"/>
                    <a:pt x="4276" y="591"/>
                    <a:pt x="4187" y="591"/>
                  </a:cubicBezTo>
                  <a:cubicBezTo>
                    <a:pt x="4171" y="591"/>
                    <a:pt x="4155" y="590"/>
                    <a:pt x="4139" y="589"/>
                  </a:cubicBezTo>
                  <a:lnTo>
                    <a:pt x="4118" y="587"/>
                  </a:lnTo>
                  <a:lnTo>
                    <a:pt x="4112" y="606"/>
                  </a:lnTo>
                  <a:cubicBezTo>
                    <a:pt x="4082" y="703"/>
                    <a:pt x="4167" y="784"/>
                    <a:pt x="4219" y="833"/>
                  </a:cubicBezTo>
                  <a:cubicBezTo>
                    <a:pt x="4268" y="883"/>
                    <a:pt x="4315" y="956"/>
                    <a:pt x="4279" y="1003"/>
                  </a:cubicBezTo>
                  <a:cubicBezTo>
                    <a:pt x="4270" y="1018"/>
                    <a:pt x="4253" y="1026"/>
                    <a:pt x="4238" y="1037"/>
                  </a:cubicBezTo>
                  <a:cubicBezTo>
                    <a:pt x="4229" y="1043"/>
                    <a:pt x="4221" y="1048"/>
                    <a:pt x="4212" y="1054"/>
                  </a:cubicBezTo>
                  <a:cubicBezTo>
                    <a:pt x="4135" y="1110"/>
                    <a:pt x="4103" y="1200"/>
                    <a:pt x="4073" y="1290"/>
                  </a:cubicBezTo>
                  <a:lnTo>
                    <a:pt x="4058" y="1328"/>
                  </a:lnTo>
                  <a:cubicBezTo>
                    <a:pt x="4032" y="1397"/>
                    <a:pt x="3977" y="1510"/>
                    <a:pt x="3880" y="1521"/>
                  </a:cubicBezTo>
                  <a:cubicBezTo>
                    <a:pt x="3874" y="1522"/>
                    <a:pt x="3867" y="1522"/>
                    <a:pt x="3861" y="1522"/>
                  </a:cubicBezTo>
                  <a:cubicBezTo>
                    <a:pt x="3845" y="1522"/>
                    <a:pt x="3828" y="1521"/>
                    <a:pt x="3812" y="1519"/>
                  </a:cubicBezTo>
                  <a:cubicBezTo>
                    <a:pt x="3794" y="1519"/>
                    <a:pt x="3779" y="1517"/>
                    <a:pt x="3762" y="1517"/>
                  </a:cubicBezTo>
                  <a:cubicBezTo>
                    <a:pt x="3737" y="1517"/>
                    <a:pt x="3666" y="1517"/>
                    <a:pt x="3642" y="1583"/>
                  </a:cubicBezTo>
                  <a:cubicBezTo>
                    <a:pt x="3634" y="1605"/>
                    <a:pt x="3636" y="1628"/>
                    <a:pt x="3638" y="1650"/>
                  </a:cubicBezTo>
                  <a:lnTo>
                    <a:pt x="3638" y="1658"/>
                  </a:lnTo>
                  <a:cubicBezTo>
                    <a:pt x="3647" y="1763"/>
                    <a:pt x="3593" y="1873"/>
                    <a:pt x="3507" y="1933"/>
                  </a:cubicBezTo>
                  <a:cubicBezTo>
                    <a:pt x="3459" y="1964"/>
                    <a:pt x="3398" y="1981"/>
                    <a:pt x="3338" y="1981"/>
                  </a:cubicBezTo>
                  <a:cubicBezTo>
                    <a:pt x="3292" y="1981"/>
                    <a:pt x="3247" y="1971"/>
                    <a:pt x="3207" y="1952"/>
                  </a:cubicBezTo>
                  <a:cubicBezTo>
                    <a:pt x="3147" y="1894"/>
                    <a:pt x="3162" y="1800"/>
                    <a:pt x="3180" y="1701"/>
                  </a:cubicBezTo>
                  <a:cubicBezTo>
                    <a:pt x="3197" y="1603"/>
                    <a:pt x="3214" y="1502"/>
                    <a:pt x="3162" y="1418"/>
                  </a:cubicBezTo>
                  <a:cubicBezTo>
                    <a:pt x="3137" y="1371"/>
                    <a:pt x="3092" y="1335"/>
                    <a:pt x="3030" y="1309"/>
                  </a:cubicBezTo>
                  <a:cubicBezTo>
                    <a:pt x="2976" y="1286"/>
                    <a:pt x="2916" y="1273"/>
                    <a:pt x="2854" y="1273"/>
                  </a:cubicBezTo>
                  <a:cubicBezTo>
                    <a:pt x="2698" y="1273"/>
                    <a:pt x="2548" y="1350"/>
                    <a:pt x="2464" y="1472"/>
                  </a:cubicBezTo>
                  <a:cubicBezTo>
                    <a:pt x="2395" y="1573"/>
                    <a:pt x="2372" y="1690"/>
                    <a:pt x="2348" y="1804"/>
                  </a:cubicBezTo>
                  <a:cubicBezTo>
                    <a:pt x="2340" y="1840"/>
                    <a:pt x="2333" y="1877"/>
                    <a:pt x="2325" y="1911"/>
                  </a:cubicBezTo>
                  <a:cubicBezTo>
                    <a:pt x="2299" y="2014"/>
                    <a:pt x="2233" y="2194"/>
                    <a:pt x="2083" y="2241"/>
                  </a:cubicBezTo>
                  <a:cubicBezTo>
                    <a:pt x="2055" y="2250"/>
                    <a:pt x="2023" y="2253"/>
                    <a:pt x="1988" y="2253"/>
                  </a:cubicBezTo>
                  <a:cubicBezTo>
                    <a:pt x="1948" y="2253"/>
                    <a:pt x="1906" y="2249"/>
                    <a:pt x="1862" y="2243"/>
                  </a:cubicBezTo>
                  <a:cubicBezTo>
                    <a:pt x="1832" y="2239"/>
                    <a:pt x="1802" y="2235"/>
                    <a:pt x="1772" y="2232"/>
                  </a:cubicBezTo>
                  <a:cubicBezTo>
                    <a:pt x="1759" y="2231"/>
                    <a:pt x="1746" y="2231"/>
                    <a:pt x="1732" y="2231"/>
                  </a:cubicBezTo>
                  <a:cubicBezTo>
                    <a:pt x="1627" y="2231"/>
                    <a:pt x="1508" y="2270"/>
                    <a:pt x="1470" y="2376"/>
                  </a:cubicBezTo>
                  <a:cubicBezTo>
                    <a:pt x="1453" y="2425"/>
                    <a:pt x="1459" y="2477"/>
                    <a:pt x="1466" y="2526"/>
                  </a:cubicBezTo>
                  <a:cubicBezTo>
                    <a:pt x="1468" y="2558"/>
                    <a:pt x="1472" y="2588"/>
                    <a:pt x="1470" y="2616"/>
                  </a:cubicBezTo>
                  <a:cubicBezTo>
                    <a:pt x="1463" y="2712"/>
                    <a:pt x="1376" y="2798"/>
                    <a:pt x="1281" y="2802"/>
                  </a:cubicBezTo>
                  <a:lnTo>
                    <a:pt x="1271" y="2802"/>
                  </a:lnTo>
                  <a:cubicBezTo>
                    <a:pt x="1176" y="2802"/>
                    <a:pt x="1089" y="2730"/>
                    <a:pt x="1071" y="2640"/>
                  </a:cubicBezTo>
                  <a:cubicBezTo>
                    <a:pt x="1065" y="2614"/>
                    <a:pt x="1065" y="2590"/>
                    <a:pt x="1065" y="2562"/>
                  </a:cubicBezTo>
                  <a:cubicBezTo>
                    <a:pt x="1065" y="2522"/>
                    <a:pt x="1063" y="2479"/>
                    <a:pt x="1048" y="2438"/>
                  </a:cubicBezTo>
                  <a:cubicBezTo>
                    <a:pt x="1018" y="2365"/>
                    <a:pt x="939" y="2318"/>
                    <a:pt x="844" y="2318"/>
                  </a:cubicBezTo>
                  <a:cubicBezTo>
                    <a:pt x="799" y="2318"/>
                    <a:pt x="756" y="2329"/>
                    <a:pt x="720" y="2348"/>
                  </a:cubicBezTo>
                  <a:cubicBezTo>
                    <a:pt x="628" y="2400"/>
                    <a:pt x="564" y="2496"/>
                    <a:pt x="523" y="2640"/>
                  </a:cubicBezTo>
                  <a:cubicBezTo>
                    <a:pt x="516" y="2661"/>
                    <a:pt x="510" y="2682"/>
                    <a:pt x="497" y="2691"/>
                  </a:cubicBezTo>
                  <a:cubicBezTo>
                    <a:pt x="490" y="2697"/>
                    <a:pt x="480" y="2699"/>
                    <a:pt x="468" y="2699"/>
                  </a:cubicBezTo>
                  <a:cubicBezTo>
                    <a:pt x="457" y="2699"/>
                    <a:pt x="446" y="2697"/>
                    <a:pt x="435" y="2695"/>
                  </a:cubicBezTo>
                  <a:lnTo>
                    <a:pt x="150" y="2642"/>
                  </a:lnTo>
                  <a:cubicBezTo>
                    <a:pt x="60" y="2573"/>
                    <a:pt x="60" y="2423"/>
                    <a:pt x="120" y="2329"/>
                  </a:cubicBezTo>
                  <a:cubicBezTo>
                    <a:pt x="187" y="2224"/>
                    <a:pt x="302" y="2160"/>
                    <a:pt x="418" y="2106"/>
                  </a:cubicBezTo>
                  <a:cubicBezTo>
                    <a:pt x="666" y="1993"/>
                    <a:pt x="926" y="1905"/>
                    <a:pt x="1194" y="1849"/>
                  </a:cubicBezTo>
                  <a:cubicBezTo>
                    <a:pt x="1298" y="1828"/>
                    <a:pt x="1408" y="1798"/>
                    <a:pt x="1446" y="1701"/>
                  </a:cubicBezTo>
                  <a:cubicBezTo>
                    <a:pt x="1466" y="1658"/>
                    <a:pt x="1463" y="1615"/>
                    <a:pt x="1463" y="1573"/>
                  </a:cubicBezTo>
                  <a:lnTo>
                    <a:pt x="1461" y="1558"/>
                  </a:lnTo>
                  <a:cubicBezTo>
                    <a:pt x="1459" y="1399"/>
                    <a:pt x="1496" y="1241"/>
                    <a:pt x="1568" y="1101"/>
                  </a:cubicBezTo>
                  <a:cubicBezTo>
                    <a:pt x="1633" y="977"/>
                    <a:pt x="1763" y="831"/>
                    <a:pt x="1920" y="831"/>
                  </a:cubicBezTo>
                  <a:cubicBezTo>
                    <a:pt x="1931" y="831"/>
                    <a:pt x="1941" y="832"/>
                    <a:pt x="1952" y="833"/>
                  </a:cubicBezTo>
                  <a:lnTo>
                    <a:pt x="1986" y="838"/>
                  </a:lnTo>
                  <a:lnTo>
                    <a:pt x="1986" y="838"/>
                  </a:lnTo>
                  <a:lnTo>
                    <a:pt x="1982" y="803"/>
                  </a:lnTo>
                  <a:cubicBezTo>
                    <a:pt x="1969" y="716"/>
                    <a:pt x="2025" y="636"/>
                    <a:pt x="2083" y="589"/>
                  </a:cubicBezTo>
                  <a:cubicBezTo>
                    <a:pt x="2151" y="536"/>
                    <a:pt x="2237" y="506"/>
                    <a:pt x="2320" y="478"/>
                  </a:cubicBezTo>
                  <a:cubicBezTo>
                    <a:pt x="2492" y="422"/>
                    <a:pt x="2668" y="362"/>
                    <a:pt x="2848" y="362"/>
                  </a:cubicBezTo>
                  <a:lnTo>
                    <a:pt x="2863" y="362"/>
                  </a:lnTo>
                  <a:cubicBezTo>
                    <a:pt x="2897" y="362"/>
                    <a:pt x="2940" y="366"/>
                    <a:pt x="2967" y="390"/>
                  </a:cubicBezTo>
                  <a:cubicBezTo>
                    <a:pt x="2985" y="407"/>
                    <a:pt x="2995" y="433"/>
                    <a:pt x="3006" y="461"/>
                  </a:cubicBezTo>
                  <a:cubicBezTo>
                    <a:pt x="3010" y="476"/>
                    <a:pt x="3017" y="489"/>
                    <a:pt x="3023" y="501"/>
                  </a:cubicBezTo>
                  <a:cubicBezTo>
                    <a:pt x="3081" y="621"/>
                    <a:pt x="3212" y="679"/>
                    <a:pt x="3426" y="679"/>
                  </a:cubicBezTo>
                  <a:cubicBezTo>
                    <a:pt x="3458" y="679"/>
                    <a:pt x="3490" y="677"/>
                    <a:pt x="3522" y="675"/>
                  </a:cubicBezTo>
                  <a:lnTo>
                    <a:pt x="3535" y="675"/>
                  </a:lnTo>
                  <a:lnTo>
                    <a:pt x="3542" y="664"/>
                  </a:lnTo>
                  <a:cubicBezTo>
                    <a:pt x="3662" y="476"/>
                    <a:pt x="3749" y="270"/>
                    <a:pt x="3809" y="56"/>
                  </a:cubicBezTo>
                  <a:cubicBezTo>
                    <a:pt x="3835" y="54"/>
                    <a:pt x="3861" y="54"/>
                    <a:pt x="3887" y="54"/>
                  </a:cubicBezTo>
                  <a:close/>
                  <a:moveTo>
                    <a:pt x="3887" y="0"/>
                  </a:moveTo>
                  <a:cubicBezTo>
                    <a:pt x="3852" y="0"/>
                    <a:pt x="3820" y="2"/>
                    <a:pt x="3786" y="4"/>
                  </a:cubicBezTo>
                  <a:lnTo>
                    <a:pt x="3767" y="6"/>
                  </a:lnTo>
                  <a:lnTo>
                    <a:pt x="3762" y="24"/>
                  </a:lnTo>
                  <a:cubicBezTo>
                    <a:pt x="3707" y="236"/>
                    <a:pt x="3619" y="437"/>
                    <a:pt x="3505" y="624"/>
                  </a:cubicBezTo>
                  <a:cubicBezTo>
                    <a:pt x="3480" y="626"/>
                    <a:pt x="3452" y="626"/>
                    <a:pt x="3426" y="626"/>
                  </a:cubicBezTo>
                  <a:cubicBezTo>
                    <a:pt x="3235" y="626"/>
                    <a:pt x="3120" y="579"/>
                    <a:pt x="3070" y="478"/>
                  </a:cubicBezTo>
                  <a:cubicBezTo>
                    <a:pt x="3064" y="467"/>
                    <a:pt x="3060" y="454"/>
                    <a:pt x="3055" y="441"/>
                  </a:cubicBezTo>
                  <a:cubicBezTo>
                    <a:pt x="3042" y="409"/>
                    <a:pt x="3030" y="377"/>
                    <a:pt x="3004" y="351"/>
                  </a:cubicBezTo>
                  <a:cubicBezTo>
                    <a:pt x="2963" y="315"/>
                    <a:pt x="2907" y="309"/>
                    <a:pt x="2865" y="309"/>
                  </a:cubicBezTo>
                  <a:lnTo>
                    <a:pt x="2848" y="309"/>
                  </a:lnTo>
                  <a:cubicBezTo>
                    <a:pt x="2659" y="309"/>
                    <a:pt x="2479" y="369"/>
                    <a:pt x="2303" y="429"/>
                  </a:cubicBezTo>
                  <a:cubicBezTo>
                    <a:pt x="2220" y="456"/>
                    <a:pt x="2125" y="489"/>
                    <a:pt x="2048" y="549"/>
                  </a:cubicBezTo>
                  <a:cubicBezTo>
                    <a:pt x="1986" y="598"/>
                    <a:pt x="1926" y="681"/>
                    <a:pt x="1926" y="778"/>
                  </a:cubicBezTo>
                  <a:cubicBezTo>
                    <a:pt x="1925" y="778"/>
                    <a:pt x="1924" y="778"/>
                    <a:pt x="1922" y="778"/>
                  </a:cubicBezTo>
                  <a:cubicBezTo>
                    <a:pt x="1738" y="778"/>
                    <a:pt x="1596" y="931"/>
                    <a:pt x="1521" y="1078"/>
                  </a:cubicBezTo>
                  <a:cubicBezTo>
                    <a:pt x="1444" y="1226"/>
                    <a:pt x="1406" y="1391"/>
                    <a:pt x="1410" y="1558"/>
                  </a:cubicBezTo>
                  <a:lnTo>
                    <a:pt x="1410" y="1573"/>
                  </a:lnTo>
                  <a:cubicBezTo>
                    <a:pt x="1410" y="1611"/>
                    <a:pt x="1412" y="1648"/>
                    <a:pt x="1397" y="1680"/>
                  </a:cubicBezTo>
                  <a:cubicBezTo>
                    <a:pt x="1367" y="1753"/>
                    <a:pt x="1275" y="1778"/>
                    <a:pt x="1181" y="1798"/>
                  </a:cubicBezTo>
                  <a:cubicBezTo>
                    <a:pt x="911" y="1853"/>
                    <a:pt x="647" y="1941"/>
                    <a:pt x="397" y="2057"/>
                  </a:cubicBezTo>
                  <a:cubicBezTo>
                    <a:pt x="272" y="2115"/>
                    <a:pt x="148" y="2183"/>
                    <a:pt x="75" y="2299"/>
                  </a:cubicBezTo>
                  <a:cubicBezTo>
                    <a:pt x="0" y="2419"/>
                    <a:pt x="2" y="2603"/>
                    <a:pt x="124" y="2689"/>
                  </a:cubicBezTo>
                  <a:lnTo>
                    <a:pt x="426" y="2747"/>
                  </a:lnTo>
                  <a:cubicBezTo>
                    <a:pt x="440" y="2749"/>
                    <a:pt x="454" y="2751"/>
                    <a:pt x="468" y="2751"/>
                  </a:cubicBezTo>
                  <a:cubicBezTo>
                    <a:pt x="490" y="2751"/>
                    <a:pt x="511" y="2747"/>
                    <a:pt x="527" y="2736"/>
                  </a:cubicBezTo>
                  <a:cubicBezTo>
                    <a:pt x="557" y="2715"/>
                    <a:pt x="566" y="2682"/>
                    <a:pt x="574" y="2652"/>
                  </a:cubicBezTo>
                  <a:cubicBezTo>
                    <a:pt x="611" y="2526"/>
                    <a:pt x="669" y="2438"/>
                    <a:pt x="746" y="2395"/>
                  </a:cubicBezTo>
                  <a:cubicBezTo>
                    <a:pt x="774" y="2378"/>
                    <a:pt x="808" y="2372"/>
                    <a:pt x="844" y="2372"/>
                  </a:cubicBezTo>
                  <a:cubicBezTo>
                    <a:pt x="915" y="2372"/>
                    <a:pt x="977" y="2406"/>
                    <a:pt x="999" y="2460"/>
                  </a:cubicBezTo>
                  <a:cubicBezTo>
                    <a:pt x="1011" y="2490"/>
                    <a:pt x="1011" y="2526"/>
                    <a:pt x="1011" y="2562"/>
                  </a:cubicBezTo>
                  <a:cubicBezTo>
                    <a:pt x="1011" y="2590"/>
                    <a:pt x="1011" y="2620"/>
                    <a:pt x="1018" y="2648"/>
                  </a:cubicBezTo>
                  <a:cubicBezTo>
                    <a:pt x="1039" y="2766"/>
                    <a:pt x="1151" y="2856"/>
                    <a:pt x="1271" y="2856"/>
                  </a:cubicBezTo>
                  <a:lnTo>
                    <a:pt x="1283" y="2856"/>
                  </a:lnTo>
                  <a:cubicBezTo>
                    <a:pt x="1408" y="2850"/>
                    <a:pt x="1515" y="2742"/>
                    <a:pt x="1523" y="2620"/>
                  </a:cubicBezTo>
                  <a:cubicBezTo>
                    <a:pt x="1526" y="2586"/>
                    <a:pt x="1521" y="2552"/>
                    <a:pt x="1517" y="2520"/>
                  </a:cubicBezTo>
                  <a:cubicBezTo>
                    <a:pt x="1513" y="2475"/>
                    <a:pt x="1506" y="2432"/>
                    <a:pt x="1521" y="2393"/>
                  </a:cubicBezTo>
                  <a:cubicBezTo>
                    <a:pt x="1548" y="2312"/>
                    <a:pt x="1651" y="2283"/>
                    <a:pt x="1740" y="2283"/>
                  </a:cubicBezTo>
                  <a:cubicBezTo>
                    <a:pt x="1749" y="2283"/>
                    <a:pt x="1759" y="2283"/>
                    <a:pt x="1768" y="2284"/>
                  </a:cubicBezTo>
                  <a:cubicBezTo>
                    <a:pt x="1796" y="2286"/>
                    <a:pt x="1826" y="2290"/>
                    <a:pt x="1853" y="2295"/>
                  </a:cubicBezTo>
                  <a:cubicBezTo>
                    <a:pt x="1899" y="2301"/>
                    <a:pt x="1946" y="2306"/>
                    <a:pt x="1990" y="2306"/>
                  </a:cubicBezTo>
                  <a:cubicBezTo>
                    <a:pt x="2029" y="2306"/>
                    <a:pt x="2065" y="2303"/>
                    <a:pt x="2098" y="2292"/>
                  </a:cubicBezTo>
                  <a:cubicBezTo>
                    <a:pt x="2273" y="2239"/>
                    <a:pt x="2348" y="2040"/>
                    <a:pt x="2376" y="1924"/>
                  </a:cubicBezTo>
                  <a:cubicBezTo>
                    <a:pt x="2385" y="1890"/>
                    <a:pt x="2391" y="1853"/>
                    <a:pt x="2400" y="1815"/>
                  </a:cubicBezTo>
                  <a:cubicBezTo>
                    <a:pt x="2423" y="1701"/>
                    <a:pt x="2445" y="1592"/>
                    <a:pt x="2507" y="1502"/>
                  </a:cubicBezTo>
                  <a:cubicBezTo>
                    <a:pt x="2582" y="1393"/>
                    <a:pt x="2715" y="1326"/>
                    <a:pt x="2854" y="1326"/>
                  </a:cubicBezTo>
                  <a:cubicBezTo>
                    <a:pt x="2910" y="1326"/>
                    <a:pt x="2961" y="1337"/>
                    <a:pt x="3008" y="1358"/>
                  </a:cubicBezTo>
                  <a:cubicBezTo>
                    <a:pt x="3060" y="1380"/>
                    <a:pt x="3096" y="1410"/>
                    <a:pt x="3117" y="1444"/>
                  </a:cubicBezTo>
                  <a:cubicBezTo>
                    <a:pt x="3156" y="1513"/>
                    <a:pt x="3141" y="1603"/>
                    <a:pt x="3126" y="1690"/>
                  </a:cubicBezTo>
                  <a:cubicBezTo>
                    <a:pt x="3109" y="1802"/>
                    <a:pt x="3087" y="1915"/>
                    <a:pt x="3173" y="1995"/>
                  </a:cubicBezTo>
                  <a:lnTo>
                    <a:pt x="3180" y="1997"/>
                  </a:lnTo>
                  <a:cubicBezTo>
                    <a:pt x="3228" y="2021"/>
                    <a:pt x="3283" y="2033"/>
                    <a:pt x="3338" y="2033"/>
                  </a:cubicBezTo>
                  <a:cubicBezTo>
                    <a:pt x="3408" y="2033"/>
                    <a:pt x="3479" y="2014"/>
                    <a:pt x="3535" y="1975"/>
                  </a:cubicBezTo>
                  <a:cubicBezTo>
                    <a:pt x="3640" y="1907"/>
                    <a:pt x="3702" y="1780"/>
                    <a:pt x="3692" y="1654"/>
                  </a:cubicBezTo>
                  <a:lnTo>
                    <a:pt x="3692" y="1643"/>
                  </a:lnTo>
                  <a:cubicBezTo>
                    <a:pt x="3690" y="1628"/>
                    <a:pt x="3687" y="1613"/>
                    <a:pt x="3692" y="1600"/>
                  </a:cubicBezTo>
                  <a:cubicBezTo>
                    <a:pt x="3698" y="1583"/>
                    <a:pt x="3713" y="1570"/>
                    <a:pt x="3762" y="1570"/>
                  </a:cubicBezTo>
                  <a:cubicBezTo>
                    <a:pt x="3777" y="1570"/>
                    <a:pt x="3792" y="1573"/>
                    <a:pt x="3807" y="1573"/>
                  </a:cubicBezTo>
                  <a:cubicBezTo>
                    <a:pt x="3835" y="1575"/>
                    <a:pt x="3861" y="1575"/>
                    <a:pt x="3884" y="1575"/>
                  </a:cubicBezTo>
                  <a:cubicBezTo>
                    <a:pt x="3979" y="1564"/>
                    <a:pt x="4058" y="1485"/>
                    <a:pt x="4107" y="1348"/>
                  </a:cubicBezTo>
                  <a:lnTo>
                    <a:pt x="4122" y="1307"/>
                  </a:lnTo>
                  <a:cubicBezTo>
                    <a:pt x="4150" y="1226"/>
                    <a:pt x="4180" y="1142"/>
                    <a:pt x="4244" y="1097"/>
                  </a:cubicBezTo>
                  <a:cubicBezTo>
                    <a:pt x="4251" y="1093"/>
                    <a:pt x="4257" y="1086"/>
                    <a:pt x="4266" y="1082"/>
                  </a:cubicBezTo>
                  <a:cubicBezTo>
                    <a:pt x="4285" y="1071"/>
                    <a:pt x="4307" y="1056"/>
                    <a:pt x="4324" y="1035"/>
                  </a:cubicBezTo>
                  <a:cubicBezTo>
                    <a:pt x="4379" y="960"/>
                    <a:pt x="4324" y="861"/>
                    <a:pt x="4255" y="795"/>
                  </a:cubicBezTo>
                  <a:cubicBezTo>
                    <a:pt x="4206" y="748"/>
                    <a:pt x="4157" y="694"/>
                    <a:pt x="4159" y="643"/>
                  </a:cubicBezTo>
                  <a:lnTo>
                    <a:pt x="4159" y="643"/>
                  </a:lnTo>
                  <a:cubicBezTo>
                    <a:pt x="4169" y="643"/>
                    <a:pt x="4179" y="643"/>
                    <a:pt x="4189" y="643"/>
                  </a:cubicBezTo>
                  <a:cubicBezTo>
                    <a:pt x="4288" y="643"/>
                    <a:pt x="4389" y="624"/>
                    <a:pt x="4480" y="589"/>
                  </a:cubicBezTo>
                  <a:lnTo>
                    <a:pt x="4491" y="583"/>
                  </a:lnTo>
                  <a:lnTo>
                    <a:pt x="4495" y="572"/>
                  </a:lnTo>
                  <a:cubicBezTo>
                    <a:pt x="4555" y="388"/>
                    <a:pt x="4439" y="193"/>
                    <a:pt x="4298" y="103"/>
                  </a:cubicBezTo>
                  <a:cubicBezTo>
                    <a:pt x="4189" y="34"/>
                    <a:pt x="4054" y="0"/>
                    <a:pt x="3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297"/>
            <p:cNvSpPr/>
            <p:nvPr/>
          </p:nvSpPr>
          <p:spPr>
            <a:xfrm>
              <a:off x="2033620" y="1489872"/>
              <a:ext cx="29125" cy="27506"/>
            </a:xfrm>
            <a:custGeom>
              <a:rect b="b" l="l" r="r" t="t"/>
              <a:pathLst>
                <a:path extrusionOk="0" h="968" w="1025">
                  <a:moveTo>
                    <a:pt x="826" y="1"/>
                  </a:moveTo>
                  <a:cubicBezTo>
                    <a:pt x="814" y="1"/>
                    <a:pt x="801" y="3"/>
                    <a:pt x="791" y="8"/>
                  </a:cubicBezTo>
                  <a:cubicBezTo>
                    <a:pt x="699" y="53"/>
                    <a:pt x="684" y="177"/>
                    <a:pt x="613" y="250"/>
                  </a:cubicBezTo>
                  <a:cubicBezTo>
                    <a:pt x="572" y="291"/>
                    <a:pt x="517" y="312"/>
                    <a:pt x="463" y="334"/>
                  </a:cubicBezTo>
                  <a:cubicBezTo>
                    <a:pt x="349" y="374"/>
                    <a:pt x="236" y="411"/>
                    <a:pt x="122" y="443"/>
                  </a:cubicBezTo>
                  <a:cubicBezTo>
                    <a:pt x="135" y="535"/>
                    <a:pt x="144" y="640"/>
                    <a:pt x="82" y="709"/>
                  </a:cubicBezTo>
                  <a:cubicBezTo>
                    <a:pt x="62" y="730"/>
                    <a:pt x="39" y="747"/>
                    <a:pt x="24" y="771"/>
                  </a:cubicBezTo>
                  <a:cubicBezTo>
                    <a:pt x="0" y="820"/>
                    <a:pt x="26" y="882"/>
                    <a:pt x="69" y="912"/>
                  </a:cubicBezTo>
                  <a:cubicBezTo>
                    <a:pt x="114" y="944"/>
                    <a:pt x="169" y="953"/>
                    <a:pt x="223" y="959"/>
                  </a:cubicBezTo>
                  <a:cubicBezTo>
                    <a:pt x="256" y="963"/>
                    <a:pt x="290" y="967"/>
                    <a:pt x="324" y="967"/>
                  </a:cubicBezTo>
                  <a:cubicBezTo>
                    <a:pt x="374" y="967"/>
                    <a:pt x="423" y="959"/>
                    <a:pt x="465" y="933"/>
                  </a:cubicBezTo>
                  <a:cubicBezTo>
                    <a:pt x="504" y="880"/>
                    <a:pt x="463" y="798"/>
                    <a:pt x="493" y="739"/>
                  </a:cubicBezTo>
                  <a:cubicBezTo>
                    <a:pt x="521" y="683"/>
                    <a:pt x="596" y="674"/>
                    <a:pt x="658" y="664"/>
                  </a:cubicBezTo>
                  <a:cubicBezTo>
                    <a:pt x="787" y="642"/>
                    <a:pt x="911" y="586"/>
                    <a:pt x="1011" y="503"/>
                  </a:cubicBezTo>
                  <a:cubicBezTo>
                    <a:pt x="1024" y="402"/>
                    <a:pt x="1020" y="301"/>
                    <a:pt x="999" y="203"/>
                  </a:cubicBezTo>
                  <a:cubicBezTo>
                    <a:pt x="986" y="139"/>
                    <a:pt x="956" y="66"/>
                    <a:pt x="891" y="55"/>
                  </a:cubicBezTo>
                  <a:cubicBezTo>
                    <a:pt x="898" y="20"/>
                    <a:pt x="862" y="1"/>
                    <a:pt x="8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297"/>
            <p:cNvSpPr/>
            <p:nvPr/>
          </p:nvSpPr>
          <p:spPr>
            <a:xfrm>
              <a:off x="2032711" y="1489134"/>
              <a:ext cx="30773" cy="29040"/>
            </a:xfrm>
            <a:custGeom>
              <a:rect b="b" l="l" r="r" t="t"/>
              <a:pathLst>
                <a:path extrusionOk="0" h="1022" w="1083">
                  <a:moveTo>
                    <a:pt x="857" y="53"/>
                  </a:moveTo>
                  <a:cubicBezTo>
                    <a:pt x="873" y="53"/>
                    <a:pt x="889" y="58"/>
                    <a:pt x="896" y="66"/>
                  </a:cubicBezTo>
                  <a:cubicBezTo>
                    <a:pt x="898" y="70"/>
                    <a:pt x="898" y="72"/>
                    <a:pt x="898" y="77"/>
                  </a:cubicBezTo>
                  <a:lnTo>
                    <a:pt x="893" y="102"/>
                  </a:lnTo>
                  <a:lnTo>
                    <a:pt x="919" y="107"/>
                  </a:lnTo>
                  <a:cubicBezTo>
                    <a:pt x="973" y="117"/>
                    <a:pt x="996" y="190"/>
                    <a:pt x="1005" y="233"/>
                  </a:cubicBezTo>
                  <a:cubicBezTo>
                    <a:pt x="1024" y="327"/>
                    <a:pt x="1028" y="420"/>
                    <a:pt x="1018" y="514"/>
                  </a:cubicBezTo>
                  <a:cubicBezTo>
                    <a:pt x="921" y="591"/>
                    <a:pt x="806" y="642"/>
                    <a:pt x="684" y="662"/>
                  </a:cubicBezTo>
                  <a:lnTo>
                    <a:pt x="675" y="664"/>
                  </a:lnTo>
                  <a:cubicBezTo>
                    <a:pt x="613" y="675"/>
                    <a:pt x="534" y="687"/>
                    <a:pt x="499" y="754"/>
                  </a:cubicBezTo>
                  <a:cubicBezTo>
                    <a:pt x="482" y="788"/>
                    <a:pt x="484" y="827"/>
                    <a:pt x="486" y="861"/>
                  </a:cubicBezTo>
                  <a:cubicBezTo>
                    <a:pt x="489" y="891"/>
                    <a:pt x="489" y="919"/>
                    <a:pt x="478" y="940"/>
                  </a:cubicBezTo>
                  <a:cubicBezTo>
                    <a:pt x="446" y="957"/>
                    <a:pt x="407" y="966"/>
                    <a:pt x="356" y="966"/>
                  </a:cubicBezTo>
                  <a:cubicBezTo>
                    <a:pt x="324" y="966"/>
                    <a:pt x="289" y="964"/>
                    <a:pt x="259" y="959"/>
                  </a:cubicBezTo>
                  <a:cubicBezTo>
                    <a:pt x="206" y="953"/>
                    <a:pt x="154" y="944"/>
                    <a:pt x="118" y="917"/>
                  </a:cubicBezTo>
                  <a:cubicBezTo>
                    <a:pt x="84" y="893"/>
                    <a:pt x="60" y="846"/>
                    <a:pt x="79" y="809"/>
                  </a:cubicBezTo>
                  <a:cubicBezTo>
                    <a:pt x="88" y="797"/>
                    <a:pt x="99" y="786"/>
                    <a:pt x="111" y="775"/>
                  </a:cubicBezTo>
                  <a:cubicBezTo>
                    <a:pt x="118" y="767"/>
                    <a:pt x="126" y="760"/>
                    <a:pt x="133" y="752"/>
                  </a:cubicBezTo>
                  <a:cubicBezTo>
                    <a:pt x="197" y="681"/>
                    <a:pt x="195" y="580"/>
                    <a:pt x="184" y="488"/>
                  </a:cubicBezTo>
                  <a:cubicBezTo>
                    <a:pt x="291" y="458"/>
                    <a:pt x="399" y="422"/>
                    <a:pt x="504" y="385"/>
                  </a:cubicBezTo>
                  <a:cubicBezTo>
                    <a:pt x="564" y="362"/>
                    <a:pt x="621" y="338"/>
                    <a:pt x="664" y="293"/>
                  </a:cubicBezTo>
                  <a:cubicBezTo>
                    <a:pt x="696" y="261"/>
                    <a:pt x="718" y="220"/>
                    <a:pt x="737" y="182"/>
                  </a:cubicBezTo>
                  <a:cubicBezTo>
                    <a:pt x="763" y="128"/>
                    <a:pt x="789" y="81"/>
                    <a:pt x="834" y="57"/>
                  </a:cubicBezTo>
                  <a:cubicBezTo>
                    <a:pt x="840" y="54"/>
                    <a:pt x="849" y="53"/>
                    <a:pt x="857" y="53"/>
                  </a:cubicBezTo>
                  <a:close/>
                  <a:moveTo>
                    <a:pt x="856" y="1"/>
                  </a:moveTo>
                  <a:cubicBezTo>
                    <a:pt x="840" y="1"/>
                    <a:pt x="824" y="4"/>
                    <a:pt x="810" y="10"/>
                  </a:cubicBezTo>
                  <a:cubicBezTo>
                    <a:pt x="748" y="40"/>
                    <a:pt x="718" y="100"/>
                    <a:pt x="690" y="156"/>
                  </a:cubicBezTo>
                  <a:cubicBezTo>
                    <a:pt x="671" y="195"/>
                    <a:pt x="651" y="229"/>
                    <a:pt x="626" y="257"/>
                  </a:cubicBezTo>
                  <a:cubicBezTo>
                    <a:pt x="591" y="293"/>
                    <a:pt x="540" y="315"/>
                    <a:pt x="486" y="334"/>
                  </a:cubicBezTo>
                  <a:cubicBezTo>
                    <a:pt x="375" y="375"/>
                    <a:pt x="261" y="411"/>
                    <a:pt x="146" y="443"/>
                  </a:cubicBezTo>
                  <a:lnTo>
                    <a:pt x="124" y="450"/>
                  </a:lnTo>
                  <a:lnTo>
                    <a:pt x="126" y="473"/>
                  </a:lnTo>
                  <a:cubicBezTo>
                    <a:pt x="139" y="559"/>
                    <a:pt x="148" y="657"/>
                    <a:pt x="94" y="717"/>
                  </a:cubicBezTo>
                  <a:cubicBezTo>
                    <a:pt x="88" y="724"/>
                    <a:pt x="81" y="730"/>
                    <a:pt x="75" y="737"/>
                  </a:cubicBezTo>
                  <a:cubicBezTo>
                    <a:pt x="60" y="750"/>
                    <a:pt x="43" y="765"/>
                    <a:pt x="32" y="786"/>
                  </a:cubicBezTo>
                  <a:cubicBezTo>
                    <a:pt x="0" y="848"/>
                    <a:pt x="34" y="923"/>
                    <a:pt x="86" y="962"/>
                  </a:cubicBezTo>
                  <a:cubicBezTo>
                    <a:pt x="133" y="996"/>
                    <a:pt x="191" y="1004"/>
                    <a:pt x="251" y="1013"/>
                  </a:cubicBezTo>
                  <a:cubicBezTo>
                    <a:pt x="285" y="1017"/>
                    <a:pt x="319" y="1022"/>
                    <a:pt x="356" y="1022"/>
                  </a:cubicBezTo>
                  <a:cubicBezTo>
                    <a:pt x="418" y="1022"/>
                    <a:pt x="469" y="1009"/>
                    <a:pt x="510" y="983"/>
                  </a:cubicBezTo>
                  <a:lnTo>
                    <a:pt x="519" y="974"/>
                  </a:lnTo>
                  <a:cubicBezTo>
                    <a:pt x="544" y="938"/>
                    <a:pt x="542" y="895"/>
                    <a:pt x="540" y="857"/>
                  </a:cubicBezTo>
                  <a:cubicBezTo>
                    <a:pt x="538" y="827"/>
                    <a:pt x="538" y="799"/>
                    <a:pt x="549" y="777"/>
                  </a:cubicBezTo>
                  <a:cubicBezTo>
                    <a:pt x="570" y="737"/>
                    <a:pt x="628" y="726"/>
                    <a:pt x="684" y="717"/>
                  </a:cubicBezTo>
                  <a:lnTo>
                    <a:pt x="694" y="715"/>
                  </a:lnTo>
                  <a:cubicBezTo>
                    <a:pt x="827" y="694"/>
                    <a:pt x="956" y="636"/>
                    <a:pt x="1061" y="548"/>
                  </a:cubicBezTo>
                  <a:lnTo>
                    <a:pt x="1069" y="542"/>
                  </a:lnTo>
                  <a:lnTo>
                    <a:pt x="1069" y="531"/>
                  </a:lnTo>
                  <a:cubicBezTo>
                    <a:pt x="1082" y="428"/>
                    <a:pt x="1078" y="325"/>
                    <a:pt x="1058" y="225"/>
                  </a:cubicBezTo>
                  <a:cubicBezTo>
                    <a:pt x="1039" y="137"/>
                    <a:pt x="1003" y="81"/>
                    <a:pt x="949" y="60"/>
                  </a:cubicBezTo>
                  <a:cubicBezTo>
                    <a:pt x="947" y="49"/>
                    <a:pt x="943" y="40"/>
                    <a:pt x="936" y="32"/>
                  </a:cubicBezTo>
                  <a:cubicBezTo>
                    <a:pt x="918" y="12"/>
                    <a:pt x="887" y="1"/>
                    <a:pt x="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297"/>
            <p:cNvSpPr/>
            <p:nvPr/>
          </p:nvSpPr>
          <p:spPr>
            <a:xfrm>
              <a:off x="2066068" y="1465863"/>
              <a:ext cx="234339" cy="99140"/>
            </a:xfrm>
            <a:custGeom>
              <a:rect b="b" l="l" r="r" t="t"/>
              <a:pathLst>
                <a:path extrusionOk="0" h="3489" w="8247">
                  <a:moveTo>
                    <a:pt x="5621" y="0"/>
                  </a:moveTo>
                  <a:cubicBezTo>
                    <a:pt x="5520" y="0"/>
                    <a:pt x="5408" y="33"/>
                    <a:pt x="5314" y="71"/>
                  </a:cubicBezTo>
                  <a:cubicBezTo>
                    <a:pt x="5269" y="90"/>
                    <a:pt x="5224" y="109"/>
                    <a:pt x="5191" y="146"/>
                  </a:cubicBezTo>
                  <a:cubicBezTo>
                    <a:pt x="5170" y="172"/>
                    <a:pt x="5157" y="206"/>
                    <a:pt x="5146" y="240"/>
                  </a:cubicBezTo>
                  <a:cubicBezTo>
                    <a:pt x="5091" y="407"/>
                    <a:pt x="5056" y="583"/>
                    <a:pt x="5041" y="759"/>
                  </a:cubicBezTo>
                  <a:cubicBezTo>
                    <a:pt x="5215" y="823"/>
                    <a:pt x="5386" y="885"/>
                    <a:pt x="5558" y="949"/>
                  </a:cubicBezTo>
                  <a:cubicBezTo>
                    <a:pt x="5532" y="1048"/>
                    <a:pt x="5393" y="1052"/>
                    <a:pt x="5320" y="1121"/>
                  </a:cubicBezTo>
                  <a:cubicBezTo>
                    <a:pt x="5232" y="1204"/>
                    <a:pt x="5271" y="1359"/>
                    <a:pt x="5359" y="1440"/>
                  </a:cubicBezTo>
                  <a:cubicBezTo>
                    <a:pt x="5446" y="1524"/>
                    <a:pt x="5566" y="1560"/>
                    <a:pt x="5671" y="1613"/>
                  </a:cubicBezTo>
                  <a:cubicBezTo>
                    <a:pt x="5778" y="1669"/>
                    <a:pt x="5883" y="1761"/>
                    <a:pt x="5886" y="1881"/>
                  </a:cubicBezTo>
                  <a:cubicBezTo>
                    <a:pt x="5722" y="1902"/>
                    <a:pt x="5558" y="1912"/>
                    <a:pt x="5393" y="1912"/>
                  </a:cubicBezTo>
                  <a:cubicBezTo>
                    <a:pt x="5075" y="1912"/>
                    <a:pt x="4757" y="1874"/>
                    <a:pt x="4448" y="1798"/>
                  </a:cubicBezTo>
                  <a:cubicBezTo>
                    <a:pt x="4427" y="1793"/>
                    <a:pt x="4405" y="1787"/>
                    <a:pt x="4390" y="1774"/>
                  </a:cubicBezTo>
                  <a:cubicBezTo>
                    <a:pt x="4367" y="1751"/>
                    <a:pt x="4364" y="1716"/>
                    <a:pt x="4356" y="1684"/>
                  </a:cubicBezTo>
                  <a:cubicBezTo>
                    <a:pt x="4317" y="1543"/>
                    <a:pt x="4148" y="1487"/>
                    <a:pt x="4007" y="1455"/>
                  </a:cubicBezTo>
                  <a:cubicBezTo>
                    <a:pt x="4047" y="1386"/>
                    <a:pt x="4077" y="1309"/>
                    <a:pt x="4090" y="1228"/>
                  </a:cubicBezTo>
                  <a:lnTo>
                    <a:pt x="4090" y="1228"/>
                  </a:lnTo>
                  <a:cubicBezTo>
                    <a:pt x="4071" y="1233"/>
                    <a:pt x="4052" y="1236"/>
                    <a:pt x="4033" y="1236"/>
                  </a:cubicBezTo>
                  <a:cubicBezTo>
                    <a:pt x="3880" y="1236"/>
                    <a:pt x="3758" y="1069"/>
                    <a:pt x="3632" y="962"/>
                  </a:cubicBezTo>
                  <a:cubicBezTo>
                    <a:pt x="3293" y="679"/>
                    <a:pt x="2775" y="799"/>
                    <a:pt x="2368" y="628"/>
                  </a:cubicBezTo>
                  <a:cubicBezTo>
                    <a:pt x="2342" y="617"/>
                    <a:pt x="2314" y="602"/>
                    <a:pt x="2297" y="579"/>
                  </a:cubicBezTo>
                  <a:cubicBezTo>
                    <a:pt x="2273" y="549"/>
                    <a:pt x="2271" y="508"/>
                    <a:pt x="2265" y="469"/>
                  </a:cubicBezTo>
                  <a:cubicBezTo>
                    <a:pt x="2235" y="294"/>
                    <a:pt x="2070" y="150"/>
                    <a:pt x="1890" y="146"/>
                  </a:cubicBezTo>
                  <a:cubicBezTo>
                    <a:pt x="1888" y="146"/>
                    <a:pt x="1886" y="146"/>
                    <a:pt x="1884" y="146"/>
                  </a:cubicBezTo>
                  <a:cubicBezTo>
                    <a:pt x="1747" y="146"/>
                    <a:pt x="1618" y="218"/>
                    <a:pt x="1498" y="287"/>
                  </a:cubicBezTo>
                  <a:cubicBezTo>
                    <a:pt x="1455" y="311"/>
                    <a:pt x="1412" y="337"/>
                    <a:pt x="1382" y="375"/>
                  </a:cubicBezTo>
                  <a:cubicBezTo>
                    <a:pt x="1307" y="469"/>
                    <a:pt x="1322" y="622"/>
                    <a:pt x="1228" y="694"/>
                  </a:cubicBezTo>
                  <a:cubicBezTo>
                    <a:pt x="1110" y="782"/>
                    <a:pt x="889" y="701"/>
                    <a:pt x="829" y="834"/>
                  </a:cubicBezTo>
                  <a:cubicBezTo>
                    <a:pt x="801" y="896"/>
                    <a:pt x="834" y="971"/>
                    <a:pt x="887" y="1014"/>
                  </a:cubicBezTo>
                  <a:cubicBezTo>
                    <a:pt x="939" y="1059"/>
                    <a:pt x="1005" y="1078"/>
                    <a:pt x="1067" y="1101"/>
                  </a:cubicBezTo>
                  <a:cubicBezTo>
                    <a:pt x="1241" y="1168"/>
                    <a:pt x="1403" y="1266"/>
                    <a:pt x="1541" y="1393"/>
                  </a:cubicBezTo>
                  <a:cubicBezTo>
                    <a:pt x="1247" y="1386"/>
                    <a:pt x="954" y="1382"/>
                    <a:pt x="660" y="1378"/>
                  </a:cubicBezTo>
                  <a:cubicBezTo>
                    <a:pt x="657" y="1378"/>
                    <a:pt x="654" y="1378"/>
                    <a:pt x="651" y="1378"/>
                  </a:cubicBezTo>
                  <a:cubicBezTo>
                    <a:pt x="530" y="1378"/>
                    <a:pt x="367" y="1421"/>
                    <a:pt x="382" y="1543"/>
                  </a:cubicBezTo>
                  <a:cubicBezTo>
                    <a:pt x="390" y="1626"/>
                    <a:pt x="487" y="1667"/>
                    <a:pt x="568" y="1688"/>
                  </a:cubicBezTo>
                  <a:cubicBezTo>
                    <a:pt x="821" y="1754"/>
                    <a:pt x="1084" y="1787"/>
                    <a:pt x="1345" y="1787"/>
                  </a:cubicBezTo>
                  <a:cubicBezTo>
                    <a:pt x="1383" y="1787"/>
                    <a:pt x="1420" y="1786"/>
                    <a:pt x="1457" y="1785"/>
                  </a:cubicBezTo>
                  <a:lnTo>
                    <a:pt x="1457" y="1785"/>
                  </a:lnTo>
                  <a:cubicBezTo>
                    <a:pt x="1448" y="1916"/>
                    <a:pt x="1281" y="1963"/>
                    <a:pt x="1149" y="1976"/>
                  </a:cubicBezTo>
                  <a:cubicBezTo>
                    <a:pt x="868" y="1999"/>
                    <a:pt x="587" y="2025"/>
                    <a:pt x="309" y="2051"/>
                  </a:cubicBezTo>
                  <a:cubicBezTo>
                    <a:pt x="229" y="2057"/>
                    <a:pt x="148" y="2066"/>
                    <a:pt x="86" y="2113"/>
                  </a:cubicBezTo>
                  <a:cubicBezTo>
                    <a:pt x="26" y="2162"/>
                    <a:pt x="0" y="2265"/>
                    <a:pt x="58" y="2316"/>
                  </a:cubicBezTo>
                  <a:cubicBezTo>
                    <a:pt x="88" y="2344"/>
                    <a:pt x="131" y="2351"/>
                    <a:pt x="172" y="2357"/>
                  </a:cubicBezTo>
                  <a:cubicBezTo>
                    <a:pt x="429" y="2393"/>
                    <a:pt x="688" y="2430"/>
                    <a:pt x="947" y="2466"/>
                  </a:cubicBezTo>
                  <a:cubicBezTo>
                    <a:pt x="1075" y="2484"/>
                    <a:pt x="1211" y="2500"/>
                    <a:pt x="1345" y="2500"/>
                  </a:cubicBezTo>
                  <a:cubicBezTo>
                    <a:pt x="1587" y="2500"/>
                    <a:pt x="1820" y="2449"/>
                    <a:pt x="1978" y="2276"/>
                  </a:cubicBezTo>
                  <a:cubicBezTo>
                    <a:pt x="2072" y="2168"/>
                    <a:pt x="2123" y="2031"/>
                    <a:pt x="2213" y="1920"/>
                  </a:cubicBezTo>
                  <a:cubicBezTo>
                    <a:pt x="2281" y="1836"/>
                    <a:pt x="2386" y="1770"/>
                    <a:pt x="2487" y="1770"/>
                  </a:cubicBezTo>
                  <a:cubicBezTo>
                    <a:pt x="2521" y="1770"/>
                    <a:pt x="2555" y="1777"/>
                    <a:pt x="2586" y="1793"/>
                  </a:cubicBezTo>
                  <a:cubicBezTo>
                    <a:pt x="2698" y="1853"/>
                    <a:pt x="2732" y="2006"/>
                    <a:pt x="2693" y="2126"/>
                  </a:cubicBezTo>
                  <a:cubicBezTo>
                    <a:pt x="2657" y="2246"/>
                    <a:pt x="2567" y="2342"/>
                    <a:pt x="2481" y="2432"/>
                  </a:cubicBezTo>
                  <a:cubicBezTo>
                    <a:pt x="2537" y="2470"/>
                    <a:pt x="2602" y="2486"/>
                    <a:pt x="2669" y="2486"/>
                  </a:cubicBezTo>
                  <a:cubicBezTo>
                    <a:pt x="2749" y="2486"/>
                    <a:pt x="2833" y="2463"/>
                    <a:pt x="2905" y="2428"/>
                  </a:cubicBezTo>
                  <a:cubicBezTo>
                    <a:pt x="3040" y="2366"/>
                    <a:pt x="3156" y="2267"/>
                    <a:pt x="3293" y="2207"/>
                  </a:cubicBezTo>
                  <a:cubicBezTo>
                    <a:pt x="3426" y="2149"/>
                    <a:pt x="3568" y="2129"/>
                    <a:pt x="3713" y="2129"/>
                  </a:cubicBezTo>
                  <a:cubicBezTo>
                    <a:pt x="3868" y="2129"/>
                    <a:pt x="4026" y="2152"/>
                    <a:pt x="4180" y="2175"/>
                  </a:cubicBezTo>
                  <a:cubicBezTo>
                    <a:pt x="4180" y="2246"/>
                    <a:pt x="4180" y="2318"/>
                    <a:pt x="4180" y="2389"/>
                  </a:cubicBezTo>
                  <a:cubicBezTo>
                    <a:pt x="4099" y="2400"/>
                    <a:pt x="4019" y="2408"/>
                    <a:pt x="3940" y="2419"/>
                  </a:cubicBezTo>
                  <a:cubicBezTo>
                    <a:pt x="3914" y="2490"/>
                    <a:pt x="3889" y="2560"/>
                    <a:pt x="3863" y="2633"/>
                  </a:cubicBezTo>
                  <a:cubicBezTo>
                    <a:pt x="3832" y="2620"/>
                    <a:pt x="3800" y="2614"/>
                    <a:pt x="3769" y="2614"/>
                  </a:cubicBezTo>
                  <a:cubicBezTo>
                    <a:pt x="3616" y="2614"/>
                    <a:pt x="3466" y="2755"/>
                    <a:pt x="3315" y="2824"/>
                  </a:cubicBezTo>
                  <a:cubicBezTo>
                    <a:pt x="3218" y="2869"/>
                    <a:pt x="3113" y="2886"/>
                    <a:pt x="3010" y="2901"/>
                  </a:cubicBezTo>
                  <a:cubicBezTo>
                    <a:pt x="2734" y="2944"/>
                    <a:pt x="2458" y="2987"/>
                    <a:pt x="2179" y="3028"/>
                  </a:cubicBezTo>
                  <a:cubicBezTo>
                    <a:pt x="2147" y="3137"/>
                    <a:pt x="2205" y="3259"/>
                    <a:pt x="2295" y="3327"/>
                  </a:cubicBezTo>
                  <a:cubicBezTo>
                    <a:pt x="2387" y="3398"/>
                    <a:pt x="2500" y="3426"/>
                    <a:pt x="2614" y="3445"/>
                  </a:cubicBezTo>
                  <a:cubicBezTo>
                    <a:pt x="2777" y="3474"/>
                    <a:pt x="2943" y="3489"/>
                    <a:pt x="3109" y="3489"/>
                  </a:cubicBezTo>
                  <a:cubicBezTo>
                    <a:pt x="3324" y="3489"/>
                    <a:pt x="3539" y="3465"/>
                    <a:pt x="3750" y="3417"/>
                  </a:cubicBezTo>
                  <a:cubicBezTo>
                    <a:pt x="3829" y="3400"/>
                    <a:pt x="3912" y="3375"/>
                    <a:pt x="3959" y="3308"/>
                  </a:cubicBezTo>
                  <a:cubicBezTo>
                    <a:pt x="3981" y="3274"/>
                    <a:pt x="3994" y="3231"/>
                    <a:pt x="4024" y="3203"/>
                  </a:cubicBezTo>
                  <a:cubicBezTo>
                    <a:pt x="4052" y="3178"/>
                    <a:pt x="4087" y="3171"/>
                    <a:pt x="4125" y="3171"/>
                  </a:cubicBezTo>
                  <a:cubicBezTo>
                    <a:pt x="4167" y="3171"/>
                    <a:pt x="4211" y="3179"/>
                    <a:pt x="4253" y="3179"/>
                  </a:cubicBezTo>
                  <a:cubicBezTo>
                    <a:pt x="4289" y="3179"/>
                    <a:pt x="4323" y="3173"/>
                    <a:pt x="4352" y="3152"/>
                  </a:cubicBezTo>
                  <a:cubicBezTo>
                    <a:pt x="4429" y="3094"/>
                    <a:pt x="4407" y="2957"/>
                    <a:pt x="4487" y="2899"/>
                  </a:cubicBezTo>
                  <a:cubicBezTo>
                    <a:pt x="4527" y="2871"/>
                    <a:pt x="4579" y="2873"/>
                    <a:pt x="4626" y="2865"/>
                  </a:cubicBezTo>
                  <a:cubicBezTo>
                    <a:pt x="4821" y="2830"/>
                    <a:pt x="4945" y="2633"/>
                    <a:pt x="5125" y="2556"/>
                  </a:cubicBezTo>
                  <a:cubicBezTo>
                    <a:pt x="5234" y="2509"/>
                    <a:pt x="5356" y="2507"/>
                    <a:pt x="5474" y="2507"/>
                  </a:cubicBezTo>
                  <a:cubicBezTo>
                    <a:pt x="6044" y="2505"/>
                    <a:pt x="6614" y="2505"/>
                    <a:pt x="7184" y="2503"/>
                  </a:cubicBezTo>
                  <a:cubicBezTo>
                    <a:pt x="7334" y="2503"/>
                    <a:pt x="7488" y="2500"/>
                    <a:pt x="7630" y="2451"/>
                  </a:cubicBezTo>
                  <a:cubicBezTo>
                    <a:pt x="7771" y="2402"/>
                    <a:pt x="7900" y="2293"/>
                    <a:pt x="7934" y="2147"/>
                  </a:cubicBezTo>
                  <a:cubicBezTo>
                    <a:pt x="7947" y="2089"/>
                    <a:pt x="7945" y="2025"/>
                    <a:pt x="7972" y="1971"/>
                  </a:cubicBezTo>
                  <a:cubicBezTo>
                    <a:pt x="7998" y="1918"/>
                    <a:pt x="8047" y="1879"/>
                    <a:pt x="8086" y="1834"/>
                  </a:cubicBezTo>
                  <a:cubicBezTo>
                    <a:pt x="8247" y="1641"/>
                    <a:pt x="8169" y="1341"/>
                    <a:pt x="8015" y="1144"/>
                  </a:cubicBezTo>
                  <a:cubicBezTo>
                    <a:pt x="7934" y="1042"/>
                    <a:pt x="7815" y="949"/>
                    <a:pt x="7691" y="949"/>
                  </a:cubicBezTo>
                  <a:cubicBezTo>
                    <a:pt x="7671" y="949"/>
                    <a:pt x="7651" y="951"/>
                    <a:pt x="7632" y="956"/>
                  </a:cubicBezTo>
                  <a:cubicBezTo>
                    <a:pt x="7392" y="1016"/>
                    <a:pt x="7323" y="1404"/>
                    <a:pt x="7077" y="1412"/>
                  </a:cubicBezTo>
                  <a:cubicBezTo>
                    <a:pt x="7074" y="1412"/>
                    <a:pt x="7071" y="1412"/>
                    <a:pt x="7068" y="1412"/>
                  </a:cubicBezTo>
                  <a:cubicBezTo>
                    <a:pt x="7020" y="1412"/>
                    <a:pt x="6971" y="1396"/>
                    <a:pt x="6925" y="1380"/>
                  </a:cubicBezTo>
                  <a:cubicBezTo>
                    <a:pt x="6895" y="1369"/>
                    <a:pt x="6863" y="1356"/>
                    <a:pt x="6843" y="1331"/>
                  </a:cubicBezTo>
                  <a:cubicBezTo>
                    <a:pt x="6824" y="1305"/>
                    <a:pt x="6824" y="1269"/>
                    <a:pt x="6815" y="1236"/>
                  </a:cubicBezTo>
                  <a:cubicBezTo>
                    <a:pt x="6760" y="992"/>
                    <a:pt x="6344" y="947"/>
                    <a:pt x="6327" y="697"/>
                  </a:cubicBezTo>
                  <a:cubicBezTo>
                    <a:pt x="6323" y="626"/>
                    <a:pt x="6355" y="553"/>
                    <a:pt x="6327" y="489"/>
                  </a:cubicBezTo>
                  <a:cubicBezTo>
                    <a:pt x="6269" y="356"/>
                    <a:pt x="6053" y="407"/>
                    <a:pt x="5954" y="304"/>
                  </a:cubicBezTo>
                  <a:cubicBezTo>
                    <a:pt x="5905" y="251"/>
                    <a:pt x="5896" y="172"/>
                    <a:pt x="5858" y="112"/>
                  </a:cubicBezTo>
                  <a:cubicBezTo>
                    <a:pt x="5805" y="30"/>
                    <a:pt x="5718" y="0"/>
                    <a:pt x="56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297"/>
            <p:cNvSpPr/>
            <p:nvPr/>
          </p:nvSpPr>
          <p:spPr>
            <a:xfrm>
              <a:off x="2066012" y="1465124"/>
              <a:ext cx="235191" cy="100674"/>
            </a:xfrm>
            <a:custGeom>
              <a:rect b="b" l="l" r="r" t="t"/>
              <a:pathLst>
                <a:path extrusionOk="0" h="3543" w="8277">
                  <a:moveTo>
                    <a:pt x="5624" y="54"/>
                  </a:moveTo>
                  <a:cubicBezTo>
                    <a:pt x="5725" y="54"/>
                    <a:pt x="5795" y="86"/>
                    <a:pt x="5836" y="150"/>
                  </a:cubicBezTo>
                  <a:cubicBezTo>
                    <a:pt x="5851" y="174"/>
                    <a:pt x="5862" y="202"/>
                    <a:pt x="5873" y="230"/>
                  </a:cubicBezTo>
                  <a:cubicBezTo>
                    <a:pt x="5888" y="270"/>
                    <a:pt x="5905" y="313"/>
                    <a:pt x="5937" y="348"/>
                  </a:cubicBezTo>
                  <a:cubicBezTo>
                    <a:pt x="5988" y="401"/>
                    <a:pt x="6061" y="416"/>
                    <a:pt x="6132" y="433"/>
                  </a:cubicBezTo>
                  <a:cubicBezTo>
                    <a:pt x="6211" y="450"/>
                    <a:pt x="6278" y="465"/>
                    <a:pt x="6303" y="525"/>
                  </a:cubicBezTo>
                  <a:cubicBezTo>
                    <a:pt x="6318" y="558"/>
                    <a:pt x="6314" y="598"/>
                    <a:pt x="6307" y="639"/>
                  </a:cubicBezTo>
                  <a:cubicBezTo>
                    <a:pt x="6305" y="667"/>
                    <a:pt x="6301" y="695"/>
                    <a:pt x="6303" y="725"/>
                  </a:cubicBezTo>
                  <a:cubicBezTo>
                    <a:pt x="6312" y="868"/>
                    <a:pt x="6436" y="947"/>
                    <a:pt x="6556" y="1025"/>
                  </a:cubicBezTo>
                  <a:cubicBezTo>
                    <a:pt x="6665" y="1095"/>
                    <a:pt x="6768" y="1162"/>
                    <a:pt x="6792" y="1269"/>
                  </a:cubicBezTo>
                  <a:cubicBezTo>
                    <a:pt x="6794" y="1277"/>
                    <a:pt x="6796" y="1284"/>
                    <a:pt x="6796" y="1292"/>
                  </a:cubicBezTo>
                  <a:cubicBezTo>
                    <a:pt x="6800" y="1318"/>
                    <a:pt x="6807" y="1348"/>
                    <a:pt x="6824" y="1374"/>
                  </a:cubicBezTo>
                  <a:cubicBezTo>
                    <a:pt x="6850" y="1406"/>
                    <a:pt x="6890" y="1421"/>
                    <a:pt x="6918" y="1430"/>
                  </a:cubicBezTo>
                  <a:cubicBezTo>
                    <a:pt x="6965" y="1447"/>
                    <a:pt x="7017" y="1464"/>
                    <a:pt x="7072" y="1464"/>
                  </a:cubicBezTo>
                  <a:lnTo>
                    <a:pt x="7081" y="1464"/>
                  </a:lnTo>
                  <a:cubicBezTo>
                    <a:pt x="7222" y="1460"/>
                    <a:pt x="7308" y="1342"/>
                    <a:pt x="7392" y="1228"/>
                  </a:cubicBezTo>
                  <a:cubicBezTo>
                    <a:pt x="7462" y="1132"/>
                    <a:pt x="7535" y="1033"/>
                    <a:pt x="7640" y="1007"/>
                  </a:cubicBezTo>
                  <a:cubicBezTo>
                    <a:pt x="7657" y="1003"/>
                    <a:pt x="7674" y="1001"/>
                    <a:pt x="7692" y="1001"/>
                  </a:cubicBezTo>
                  <a:cubicBezTo>
                    <a:pt x="7835" y="1001"/>
                    <a:pt x="7953" y="1132"/>
                    <a:pt x="7996" y="1187"/>
                  </a:cubicBezTo>
                  <a:cubicBezTo>
                    <a:pt x="8146" y="1376"/>
                    <a:pt x="8219" y="1663"/>
                    <a:pt x="8066" y="1843"/>
                  </a:cubicBezTo>
                  <a:cubicBezTo>
                    <a:pt x="8056" y="1858"/>
                    <a:pt x="8041" y="1871"/>
                    <a:pt x="8028" y="1886"/>
                  </a:cubicBezTo>
                  <a:cubicBezTo>
                    <a:pt x="7998" y="1914"/>
                    <a:pt x="7968" y="1946"/>
                    <a:pt x="7949" y="1984"/>
                  </a:cubicBezTo>
                  <a:cubicBezTo>
                    <a:pt x="7932" y="2025"/>
                    <a:pt x="7925" y="2066"/>
                    <a:pt x="7921" y="2107"/>
                  </a:cubicBezTo>
                  <a:cubicBezTo>
                    <a:pt x="7917" y="2126"/>
                    <a:pt x="7914" y="2147"/>
                    <a:pt x="7910" y="2167"/>
                  </a:cubicBezTo>
                  <a:cubicBezTo>
                    <a:pt x="7876" y="2314"/>
                    <a:pt x="7739" y="2411"/>
                    <a:pt x="7623" y="2451"/>
                  </a:cubicBezTo>
                  <a:cubicBezTo>
                    <a:pt x="7484" y="2501"/>
                    <a:pt x="7334" y="2501"/>
                    <a:pt x="7186" y="2501"/>
                  </a:cubicBezTo>
                  <a:lnTo>
                    <a:pt x="5476" y="2507"/>
                  </a:lnTo>
                  <a:cubicBezTo>
                    <a:pt x="5363" y="2507"/>
                    <a:pt x="5232" y="2507"/>
                    <a:pt x="5116" y="2556"/>
                  </a:cubicBezTo>
                  <a:cubicBezTo>
                    <a:pt x="5035" y="2593"/>
                    <a:pt x="4966" y="2649"/>
                    <a:pt x="4898" y="2704"/>
                  </a:cubicBezTo>
                  <a:cubicBezTo>
                    <a:pt x="4810" y="2777"/>
                    <a:pt x="4728" y="2846"/>
                    <a:pt x="4624" y="2865"/>
                  </a:cubicBezTo>
                  <a:cubicBezTo>
                    <a:pt x="4613" y="2867"/>
                    <a:pt x="4600" y="2867"/>
                    <a:pt x="4589" y="2869"/>
                  </a:cubicBezTo>
                  <a:cubicBezTo>
                    <a:pt x="4551" y="2874"/>
                    <a:pt x="4510" y="2880"/>
                    <a:pt x="4474" y="2904"/>
                  </a:cubicBezTo>
                  <a:cubicBezTo>
                    <a:pt x="4426" y="2938"/>
                    <a:pt x="4411" y="2991"/>
                    <a:pt x="4394" y="3045"/>
                  </a:cubicBezTo>
                  <a:cubicBezTo>
                    <a:pt x="4381" y="3090"/>
                    <a:pt x="4369" y="3133"/>
                    <a:pt x="4336" y="3156"/>
                  </a:cubicBezTo>
                  <a:cubicBezTo>
                    <a:pt x="4317" y="3171"/>
                    <a:pt x="4291" y="3178"/>
                    <a:pt x="4255" y="3178"/>
                  </a:cubicBezTo>
                  <a:cubicBezTo>
                    <a:pt x="4236" y="3178"/>
                    <a:pt x="4214" y="3176"/>
                    <a:pt x="4193" y="3174"/>
                  </a:cubicBezTo>
                  <a:cubicBezTo>
                    <a:pt x="4171" y="3174"/>
                    <a:pt x="4148" y="3171"/>
                    <a:pt x="4126" y="3171"/>
                  </a:cubicBezTo>
                  <a:cubicBezTo>
                    <a:pt x="4094" y="3171"/>
                    <a:pt x="4045" y="3176"/>
                    <a:pt x="4006" y="3210"/>
                  </a:cubicBezTo>
                  <a:cubicBezTo>
                    <a:pt x="3985" y="3231"/>
                    <a:pt x="3972" y="3255"/>
                    <a:pt x="3959" y="3281"/>
                  </a:cubicBezTo>
                  <a:cubicBezTo>
                    <a:pt x="3953" y="3293"/>
                    <a:pt x="3946" y="3306"/>
                    <a:pt x="3938" y="3319"/>
                  </a:cubicBezTo>
                  <a:cubicBezTo>
                    <a:pt x="3899" y="3377"/>
                    <a:pt x="3822" y="3401"/>
                    <a:pt x="3745" y="3418"/>
                  </a:cubicBezTo>
                  <a:cubicBezTo>
                    <a:pt x="3538" y="3464"/>
                    <a:pt x="3323" y="3487"/>
                    <a:pt x="3109" y="3487"/>
                  </a:cubicBezTo>
                  <a:cubicBezTo>
                    <a:pt x="2945" y="3487"/>
                    <a:pt x="2781" y="3473"/>
                    <a:pt x="2620" y="3446"/>
                  </a:cubicBezTo>
                  <a:cubicBezTo>
                    <a:pt x="2513" y="3426"/>
                    <a:pt x="2400" y="3401"/>
                    <a:pt x="2314" y="3334"/>
                  </a:cubicBezTo>
                  <a:cubicBezTo>
                    <a:pt x="2243" y="3278"/>
                    <a:pt x="2181" y="3178"/>
                    <a:pt x="2202" y="3079"/>
                  </a:cubicBezTo>
                  <a:lnTo>
                    <a:pt x="3017" y="2953"/>
                  </a:lnTo>
                  <a:cubicBezTo>
                    <a:pt x="3122" y="2938"/>
                    <a:pt x="3229" y="2921"/>
                    <a:pt x="3327" y="2876"/>
                  </a:cubicBezTo>
                  <a:cubicBezTo>
                    <a:pt x="3379" y="2850"/>
                    <a:pt x="3432" y="2818"/>
                    <a:pt x="3484" y="2788"/>
                  </a:cubicBezTo>
                  <a:cubicBezTo>
                    <a:pt x="3582" y="2726"/>
                    <a:pt x="3679" y="2666"/>
                    <a:pt x="3773" y="2666"/>
                  </a:cubicBezTo>
                  <a:cubicBezTo>
                    <a:pt x="3801" y="2666"/>
                    <a:pt x="3829" y="2672"/>
                    <a:pt x="3854" y="2683"/>
                  </a:cubicBezTo>
                  <a:lnTo>
                    <a:pt x="3880" y="2694"/>
                  </a:lnTo>
                  <a:lnTo>
                    <a:pt x="3961" y="2469"/>
                  </a:lnTo>
                  <a:lnTo>
                    <a:pt x="4208" y="2439"/>
                  </a:lnTo>
                  <a:lnTo>
                    <a:pt x="4208" y="2177"/>
                  </a:lnTo>
                  <a:lnTo>
                    <a:pt x="4186" y="2173"/>
                  </a:lnTo>
                  <a:cubicBezTo>
                    <a:pt x="4026" y="2149"/>
                    <a:pt x="3871" y="2128"/>
                    <a:pt x="3719" y="2128"/>
                  </a:cubicBezTo>
                  <a:cubicBezTo>
                    <a:pt x="3550" y="2128"/>
                    <a:pt x="3409" y="2154"/>
                    <a:pt x="3284" y="2209"/>
                  </a:cubicBezTo>
                  <a:cubicBezTo>
                    <a:pt x="3212" y="2242"/>
                    <a:pt x="3143" y="2284"/>
                    <a:pt x="3077" y="2325"/>
                  </a:cubicBezTo>
                  <a:cubicBezTo>
                    <a:pt x="3019" y="2362"/>
                    <a:pt x="2959" y="2400"/>
                    <a:pt x="2897" y="2430"/>
                  </a:cubicBezTo>
                  <a:cubicBezTo>
                    <a:pt x="2843" y="2456"/>
                    <a:pt x="2760" y="2486"/>
                    <a:pt x="2670" y="2486"/>
                  </a:cubicBezTo>
                  <a:cubicBezTo>
                    <a:pt x="2616" y="2486"/>
                    <a:pt x="2567" y="2475"/>
                    <a:pt x="2526" y="2454"/>
                  </a:cubicBezTo>
                  <a:cubicBezTo>
                    <a:pt x="2603" y="2370"/>
                    <a:pt x="2687" y="2276"/>
                    <a:pt x="2721" y="2160"/>
                  </a:cubicBezTo>
                  <a:cubicBezTo>
                    <a:pt x="2760" y="2034"/>
                    <a:pt x="2732" y="1864"/>
                    <a:pt x="2601" y="1796"/>
                  </a:cubicBezTo>
                  <a:cubicBezTo>
                    <a:pt x="2567" y="1779"/>
                    <a:pt x="2530" y="1770"/>
                    <a:pt x="2490" y="1770"/>
                  </a:cubicBezTo>
                  <a:cubicBezTo>
                    <a:pt x="2367" y="1770"/>
                    <a:pt x="2258" y="1852"/>
                    <a:pt x="2194" y="1929"/>
                  </a:cubicBezTo>
                  <a:cubicBezTo>
                    <a:pt x="2151" y="1982"/>
                    <a:pt x="2117" y="2042"/>
                    <a:pt x="2085" y="2098"/>
                  </a:cubicBezTo>
                  <a:cubicBezTo>
                    <a:pt x="2044" y="2164"/>
                    <a:pt x="2008" y="2229"/>
                    <a:pt x="1958" y="2282"/>
                  </a:cubicBezTo>
                  <a:cubicBezTo>
                    <a:pt x="1828" y="2428"/>
                    <a:pt x="1628" y="2499"/>
                    <a:pt x="1348" y="2499"/>
                  </a:cubicBezTo>
                  <a:cubicBezTo>
                    <a:pt x="1206" y="2499"/>
                    <a:pt x="1063" y="2481"/>
                    <a:pt x="953" y="2466"/>
                  </a:cubicBezTo>
                  <a:lnTo>
                    <a:pt x="176" y="2357"/>
                  </a:lnTo>
                  <a:cubicBezTo>
                    <a:pt x="137" y="2351"/>
                    <a:pt x="101" y="2344"/>
                    <a:pt x="77" y="2323"/>
                  </a:cubicBezTo>
                  <a:cubicBezTo>
                    <a:pt x="58" y="2304"/>
                    <a:pt x="54" y="2278"/>
                    <a:pt x="54" y="2261"/>
                  </a:cubicBezTo>
                  <a:cubicBezTo>
                    <a:pt x="56" y="2222"/>
                    <a:pt x="75" y="2184"/>
                    <a:pt x="105" y="2160"/>
                  </a:cubicBezTo>
                  <a:cubicBezTo>
                    <a:pt x="163" y="2115"/>
                    <a:pt x="246" y="2109"/>
                    <a:pt x="313" y="2102"/>
                  </a:cubicBezTo>
                  <a:lnTo>
                    <a:pt x="1153" y="2027"/>
                  </a:lnTo>
                  <a:cubicBezTo>
                    <a:pt x="1358" y="2010"/>
                    <a:pt x="1478" y="1931"/>
                    <a:pt x="1485" y="1811"/>
                  </a:cubicBezTo>
                  <a:lnTo>
                    <a:pt x="1487" y="1783"/>
                  </a:lnTo>
                  <a:lnTo>
                    <a:pt x="1457" y="1783"/>
                  </a:lnTo>
                  <a:cubicBezTo>
                    <a:pt x="1420" y="1784"/>
                    <a:pt x="1383" y="1785"/>
                    <a:pt x="1346" y="1785"/>
                  </a:cubicBezTo>
                  <a:cubicBezTo>
                    <a:pt x="1087" y="1785"/>
                    <a:pt x="828" y="1752"/>
                    <a:pt x="578" y="1689"/>
                  </a:cubicBezTo>
                  <a:cubicBezTo>
                    <a:pt x="506" y="1669"/>
                    <a:pt x="418" y="1633"/>
                    <a:pt x="409" y="1565"/>
                  </a:cubicBezTo>
                  <a:cubicBezTo>
                    <a:pt x="407" y="1539"/>
                    <a:pt x="414" y="1517"/>
                    <a:pt x="431" y="1500"/>
                  </a:cubicBezTo>
                  <a:cubicBezTo>
                    <a:pt x="478" y="1449"/>
                    <a:pt x="581" y="1430"/>
                    <a:pt x="653" y="1430"/>
                  </a:cubicBezTo>
                  <a:lnTo>
                    <a:pt x="1613" y="1447"/>
                  </a:lnTo>
                  <a:lnTo>
                    <a:pt x="1560" y="1397"/>
                  </a:lnTo>
                  <a:cubicBezTo>
                    <a:pt x="1420" y="1271"/>
                    <a:pt x="1256" y="1170"/>
                    <a:pt x="1080" y="1104"/>
                  </a:cubicBezTo>
                  <a:lnTo>
                    <a:pt x="1052" y="1093"/>
                  </a:lnTo>
                  <a:cubicBezTo>
                    <a:pt x="998" y="1074"/>
                    <a:pt x="947" y="1055"/>
                    <a:pt x="906" y="1020"/>
                  </a:cubicBezTo>
                  <a:cubicBezTo>
                    <a:pt x="863" y="984"/>
                    <a:pt x="833" y="922"/>
                    <a:pt x="855" y="870"/>
                  </a:cubicBezTo>
                  <a:cubicBezTo>
                    <a:pt x="883" y="810"/>
                    <a:pt x="956" y="804"/>
                    <a:pt x="1039" y="798"/>
                  </a:cubicBezTo>
                  <a:cubicBezTo>
                    <a:pt x="1112" y="791"/>
                    <a:pt x="1189" y="785"/>
                    <a:pt x="1245" y="742"/>
                  </a:cubicBezTo>
                  <a:cubicBezTo>
                    <a:pt x="1305" y="695"/>
                    <a:pt x="1326" y="624"/>
                    <a:pt x="1345" y="555"/>
                  </a:cubicBezTo>
                  <a:cubicBezTo>
                    <a:pt x="1360" y="504"/>
                    <a:pt x="1375" y="455"/>
                    <a:pt x="1403" y="418"/>
                  </a:cubicBezTo>
                  <a:cubicBezTo>
                    <a:pt x="1431" y="382"/>
                    <a:pt x="1474" y="358"/>
                    <a:pt x="1513" y="337"/>
                  </a:cubicBezTo>
                  <a:cubicBezTo>
                    <a:pt x="1618" y="275"/>
                    <a:pt x="1750" y="200"/>
                    <a:pt x="1885" y="200"/>
                  </a:cubicBezTo>
                  <a:lnTo>
                    <a:pt x="1892" y="200"/>
                  </a:lnTo>
                  <a:cubicBezTo>
                    <a:pt x="2057" y="204"/>
                    <a:pt x="2213" y="339"/>
                    <a:pt x="2241" y="500"/>
                  </a:cubicBezTo>
                  <a:lnTo>
                    <a:pt x="2243" y="521"/>
                  </a:lnTo>
                  <a:cubicBezTo>
                    <a:pt x="2247" y="553"/>
                    <a:pt x="2254" y="592"/>
                    <a:pt x="2277" y="622"/>
                  </a:cubicBezTo>
                  <a:cubicBezTo>
                    <a:pt x="2299" y="650"/>
                    <a:pt x="2329" y="665"/>
                    <a:pt x="2359" y="678"/>
                  </a:cubicBezTo>
                  <a:cubicBezTo>
                    <a:pt x="2532" y="750"/>
                    <a:pt x="2727" y="772"/>
                    <a:pt x="2914" y="793"/>
                  </a:cubicBezTo>
                  <a:cubicBezTo>
                    <a:pt x="3177" y="821"/>
                    <a:pt x="3426" y="849"/>
                    <a:pt x="3617" y="1010"/>
                  </a:cubicBezTo>
                  <a:cubicBezTo>
                    <a:pt x="3647" y="1035"/>
                    <a:pt x="3677" y="1065"/>
                    <a:pt x="3709" y="1095"/>
                  </a:cubicBezTo>
                  <a:cubicBezTo>
                    <a:pt x="3808" y="1190"/>
                    <a:pt x="3913" y="1289"/>
                    <a:pt x="4036" y="1289"/>
                  </a:cubicBezTo>
                  <a:cubicBezTo>
                    <a:pt x="4043" y="1289"/>
                    <a:pt x="4050" y="1289"/>
                    <a:pt x="4058" y="1288"/>
                  </a:cubicBezTo>
                  <a:lnTo>
                    <a:pt x="4058" y="1288"/>
                  </a:lnTo>
                  <a:cubicBezTo>
                    <a:pt x="4043" y="1350"/>
                    <a:pt x="4019" y="1410"/>
                    <a:pt x="3985" y="1466"/>
                  </a:cubicBezTo>
                  <a:lnTo>
                    <a:pt x="3966" y="1498"/>
                  </a:lnTo>
                  <a:lnTo>
                    <a:pt x="4002" y="1507"/>
                  </a:lnTo>
                  <a:cubicBezTo>
                    <a:pt x="4137" y="1539"/>
                    <a:pt x="4298" y="1590"/>
                    <a:pt x="4332" y="1717"/>
                  </a:cubicBezTo>
                  <a:cubicBezTo>
                    <a:pt x="4334" y="1723"/>
                    <a:pt x="4336" y="1732"/>
                    <a:pt x="4336" y="1738"/>
                  </a:cubicBezTo>
                  <a:cubicBezTo>
                    <a:pt x="4343" y="1766"/>
                    <a:pt x="4349" y="1796"/>
                    <a:pt x="4375" y="1819"/>
                  </a:cubicBezTo>
                  <a:cubicBezTo>
                    <a:pt x="4394" y="1837"/>
                    <a:pt x="4418" y="1843"/>
                    <a:pt x="4444" y="1849"/>
                  </a:cubicBezTo>
                  <a:cubicBezTo>
                    <a:pt x="4755" y="1926"/>
                    <a:pt x="5079" y="1964"/>
                    <a:pt x="5402" y="1964"/>
                  </a:cubicBezTo>
                  <a:cubicBezTo>
                    <a:pt x="5566" y="1964"/>
                    <a:pt x="5730" y="1955"/>
                    <a:pt x="5892" y="1935"/>
                  </a:cubicBezTo>
                  <a:lnTo>
                    <a:pt x="5915" y="1931"/>
                  </a:lnTo>
                  <a:lnTo>
                    <a:pt x="5915" y="1907"/>
                  </a:lnTo>
                  <a:cubicBezTo>
                    <a:pt x="5911" y="1796"/>
                    <a:pt x="5830" y="1691"/>
                    <a:pt x="5686" y="1616"/>
                  </a:cubicBezTo>
                  <a:cubicBezTo>
                    <a:pt x="5654" y="1601"/>
                    <a:pt x="5622" y="1586"/>
                    <a:pt x="5590" y="1571"/>
                  </a:cubicBezTo>
                  <a:cubicBezTo>
                    <a:pt x="5510" y="1535"/>
                    <a:pt x="5438" y="1502"/>
                    <a:pt x="5378" y="1447"/>
                  </a:cubicBezTo>
                  <a:cubicBezTo>
                    <a:pt x="5331" y="1402"/>
                    <a:pt x="5298" y="1333"/>
                    <a:pt x="5298" y="1271"/>
                  </a:cubicBezTo>
                  <a:cubicBezTo>
                    <a:pt x="5298" y="1241"/>
                    <a:pt x="5307" y="1198"/>
                    <a:pt x="5339" y="1166"/>
                  </a:cubicBezTo>
                  <a:cubicBezTo>
                    <a:pt x="5365" y="1142"/>
                    <a:pt x="5403" y="1125"/>
                    <a:pt x="5440" y="1110"/>
                  </a:cubicBezTo>
                  <a:cubicBezTo>
                    <a:pt x="5502" y="1082"/>
                    <a:pt x="5568" y="1052"/>
                    <a:pt x="5585" y="982"/>
                  </a:cubicBezTo>
                  <a:lnTo>
                    <a:pt x="5592" y="958"/>
                  </a:lnTo>
                  <a:lnTo>
                    <a:pt x="5073" y="768"/>
                  </a:lnTo>
                  <a:cubicBezTo>
                    <a:pt x="5088" y="598"/>
                    <a:pt x="5123" y="433"/>
                    <a:pt x="5174" y="275"/>
                  </a:cubicBezTo>
                  <a:cubicBezTo>
                    <a:pt x="5185" y="243"/>
                    <a:pt x="5196" y="213"/>
                    <a:pt x="5215" y="189"/>
                  </a:cubicBezTo>
                  <a:cubicBezTo>
                    <a:pt x="5241" y="159"/>
                    <a:pt x="5279" y="142"/>
                    <a:pt x="5326" y="123"/>
                  </a:cubicBezTo>
                  <a:cubicBezTo>
                    <a:pt x="5403" y="90"/>
                    <a:pt x="5519" y="54"/>
                    <a:pt x="5624" y="54"/>
                  </a:cubicBezTo>
                  <a:close/>
                  <a:moveTo>
                    <a:pt x="5624" y="1"/>
                  </a:moveTo>
                  <a:cubicBezTo>
                    <a:pt x="5510" y="1"/>
                    <a:pt x="5388" y="39"/>
                    <a:pt x="5305" y="73"/>
                  </a:cubicBezTo>
                  <a:cubicBezTo>
                    <a:pt x="5262" y="90"/>
                    <a:pt x="5211" y="112"/>
                    <a:pt x="5174" y="155"/>
                  </a:cubicBezTo>
                  <a:cubicBezTo>
                    <a:pt x="5148" y="185"/>
                    <a:pt x="5136" y="221"/>
                    <a:pt x="5123" y="258"/>
                  </a:cubicBezTo>
                  <a:cubicBezTo>
                    <a:pt x="5067" y="427"/>
                    <a:pt x="5033" y="605"/>
                    <a:pt x="5018" y="783"/>
                  </a:cubicBezTo>
                  <a:lnTo>
                    <a:pt x="5016" y="802"/>
                  </a:lnTo>
                  <a:lnTo>
                    <a:pt x="5525" y="990"/>
                  </a:lnTo>
                  <a:cubicBezTo>
                    <a:pt x="5506" y="1022"/>
                    <a:pt x="5463" y="1040"/>
                    <a:pt x="5418" y="1061"/>
                  </a:cubicBezTo>
                  <a:cubicBezTo>
                    <a:pt x="5378" y="1078"/>
                    <a:pt x="5335" y="1097"/>
                    <a:pt x="5303" y="1127"/>
                  </a:cubicBezTo>
                  <a:cubicBezTo>
                    <a:pt x="5264" y="1164"/>
                    <a:pt x="5245" y="1213"/>
                    <a:pt x="5245" y="1271"/>
                  </a:cubicBezTo>
                  <a:cubicBezTo>
                    <a:pt x="5247" y="1348"/>
                    <a:pt x="5283" y="1430"/>
                    <a:pt x="5341" y="1485"/>
                  </a:cubicBezTo>
                  <a:cubicBezTo>
                    <a:pt x="5408" y="1547"/>
                    <a:pt x="5489" y="1584"/>
                    <a:pt x="5568" y="1620"/>
                  </a:cubicBezTo>
                  <a:cubicBezTo>
                    <a:pt x="5598" y="1633"/>
                    <a:pt x="5630" y="1648"/>
                    <a:pt x="5663" y="1663"/>
                  </a:cubicBezTo>
                  <a:cubicBezTo>
                    <a:pt x="5716" y="1693"/>
                    <a:pt x="5840" y="1768"/>
                    <a:pt x="5860" y="1884"/>
                  </a:cubicBezTo>
                  <a:cubicBezTo>
                    <a:pt x="5707" y="1902"/>
                    <a:pt x="5552" y="1911"/>
                    <a:pt x="5397" y="1911"/>
                  </a:cubicBezTo>
                  <a:cubicBezTo>
                    <a:pt x="5079" y="1911"/>
                    <a:pt x="4761" y="1873"/>
                    <a:pt x="4454" y="1798"/>
                  </a:cubicBezTo>
                  <a:cubicBezTo>
                    <a:pt x="4437" y="1794"/>
                    <a:pt x="4420" y="1789"/>
                    <a:pt x="4411" y="1779"/>
                  </a:cubicBezTo>
                  <a:cubicBezTo>
                    <a:pt x="4399" y="1768"/>
                    <a:pt x="4394" y="1749"/>
                    <a:pt x="4390" y="1725"/>
                  </a:cubicBezTo>
                  <a:cubicBezTo>
                    <a:pt x="4388" y="1719"/>
                    <a:pt x="4386" y="1710"/>
                    <a:pt x="4384" y="1704"/>
                  </a:cubicBezTo>
                  <a:cubicBezTo>
                    <a:pt x="4345" y="1560"/>
                    <a:pt x="4191" y="1498"/>
                    <a:pt x="4049" y="1464"/>
                  </a:cubicBezTo>
                  <a:cubicBezTo>
                    <a:pt x="4084" y="1400"/>
                    <a:pt x="4107" y="1331"/>
                    <a:pt x="4118" y="1258"/>
                  </a:cubicBezTo>
                  <a:lnTo>
                    <a:pt x="4124" y="1217"/>
                  </a:lnTo>
                  <a:lnTo>
                    <a:pt x="4086" y="1228"/>
                  </a:lnTo>
                  <a:cubicBezTo>
                    <a:pt x="4070" y="1233"/>
                    <a:pt x="4054" y="1235"/>
                    <a:pt x="4038" y="1235"/>
                  </a:cubicBezTo>
                  <a:cubicBezTo>
                    <a:pt x="3934" y="1235"/>
                    <a:pt x="3836" y="1144"/>
                    <a:pt x="3745" y="1057"/>
                  </a:cubicBezTo>
                  <a:cubicBezTo>
                    <a:pt x="3713" y="1025"/>
                    <a:pt x="3681" y="995"/>
                    <a:pt x="3651" y="969"/>
                  </a:cubicBezTo>
                  <a:cubicBezTo>
                    <a:pt x="3447" y="798"/>
                    <a:pt x="3179" y="768"/>
                    <a:pt x="2920" y="740"/>
                  </a:cubicBezTo>
                  <a:cubicBezTo>
                    <a:pt x="2736" y="720"/>
                    <a:pt x="2547" y="699"/>
                    <a:pt x="2380" y="628"/>
                  </a:cubicBezTo>
                  <a:cubicBezTo>
                    <a:pt x="2359" y="620"/>
                    <a:pt x="2333" y="609"/>
                    <a:pt x="2320" y="590"/>
                  </a:cubicBezTo>
                  <a:cubicBezTo>
                    <a:pt x="2305" y="570"/>
                    <a:pt x="2301" y="543"/>
                    <a:pt x="2297" y="513"/>
                  </a:cubicBezTo>
                  <a:lnTo>
                    <a:pt x="2292" y="491"/>
                  </a:lnTo>
                  <a:cubicBezTo>
                    <a:pt x="2260" y="303"/>
                    <a:pt x="2085" y="150"/>
                    <a:pt x="1894" y="146"/>
                  </a:cubicBezTo>
                  <a:lnTo>
                    <a:pt x="1885" y="146"/>
                  </a:lnTo>
                  <a:cubicBezTo>
                    <a:pt x="1735" y="146"/>
                    <a:pt x="1598" y="225"/>
                    <a:pt x="1487" y="290"/>
                  </a:cubicBezTo>
                  <a:cubicBezTo>
                    <a:pt x="1444" y="313"/>
                    <a:pt x="1397" y="341"/>
                    <a:pt x="1363" y="384"/>
                  </a:cubicBezTo>
                  <a:cubicBezTo>
                    <a:pt x="1326" y="431"/>
                    <a:pt x="1309" y="487"/>
                    <a:pt x="1294" y="540"/>
                  </a:cubicBezTo>
                  <a:cubicBezTo>
                    <a:pt x="1277" y="605"/>
                    <a:pt x="1260" y="663"/>
                    <a:pt x="1213" y="699"/>
                  </a:cubicBezTo>
                  <a:cubicBezTo>
                    <a:pt x="1168" y="733"/>
                    <a:pt x="1101" y="738"/>
                    <a:pt x="1035" y="744"/>
                  </a:cubicBezTo>
                  <a:cubicBezTo>
                    <a:pt x="943" y="753"/>
                    <a:pt x="846" y="759"/>
                    <a:pt x="808" y="849"/>
                  </a:cubicBezTo>
                  <a:cubicBezTo>
                    <a:pt x="771" y="928"/>
                    <a:pt x="816" y="1014"/>
                    <a:pt x="872" y="1061"/>
                  </a:cubicBezTo>
                  <a:cubicBezTo>
                    <a:pt x="919" y="1102"/>
                    <a:pt x="977" y="1123"/>
                    <a:pt x="1035" y="1145"/>
                  </a:cubicBezTo>
                  <a:lnTo>
                    <a:pt x="1061" y="1153"/>
                  </a:lnTo>
                  <a:cubicBezTo>
                    <a:pt x="1206" y="1209"/>
                    <a:pt x="1348" y="1290"/>
                    <a:pt x="1470" y="1391"/>
                  </a:cubicBezTo>
                  <a:lnTo>
                    <a:pt x="662" y="1376"/>
                  </a:lnTo>
                  <a:lnTo>
                    <a:pt x="653" y="1376"/>
                  </a:lnTo>
                  <a:cubicBezTo>
                    <a:pt x="563" y="1376"/>
                    <a:pt x="448" y="1400"/>
                    <a:pt x="390" y="1464"/>
                  </a:cubicBezTo>
                  <a:cubicBezTo>
                    <a:pt x="364" y="1494"/>
                    <a:pt x="351" y="1530"/>
                    <a:pt x="356" y="1571"/>
                  </a:cubicBezTo>
                  <a:cubicBezTo>
                    <a:pt x="364" y="1650"/>
                    <a:pt x="435" y="1708"/>
                    <a:pt x="563" y="1740"/>
                  </a:cubicBezTo>
                  <a:cubicBezTo>
                    <a:pt x="823" y="1807"/>
                    <a:pt x="1087" y="1840"/>
                    <a:pt x="1354" y="1840"/>
                  </a:cubicBezTo>
                  <a:cubicBezTo>
                    <a:pt x="1378" y="1840"/>
                    <a:pt x="1403" y="1839"/>
                    <a:pt x="1427" y="1839"/>
                  </a:cubicBezTo>
                  <a:lnTo>
                    <a:pt x="1427" y="1839"/>
                  </a:lnTo>
                  <a:cubicBezTo>
                    <a:pt x="1395" y="1942"/>
                    <a:pt x="1226" y="1967"/>
                    <a:pt x="1148" y="1974"/>
                  </a:cubicBezTo>
                  <a:lnTo>
                    <a:pt x="309" y="2049"/>
                  </a:lnTo>
                  <a:cubicBezTo>
                    <a:pt x="234" y="2055"/>
                    <a:pt x="141" y="2064"/>
                    <a:pt x="73" y="2119"/>
                  </a:cubicBezTo>
                  <a:cubicBezTo>
                    <a:pt x="30" y="2152"/>
                    <a:pt x="2" y="2205"/>
                    <a:pt x="0" y="2259"/>
                  </a:cubicBezTo>
                  <a:cubicBezTo>
                    <a:pt x="0" y="2299"/>
                    <a:pt x="13" y="2338"/>
                    <a:pt x="41" y="2364"/>
                  </a:cubicBezTo>
                  <a:cubicBezTo>
                    <a:pt x="79" y="2398"/>
                    <a:pt x="131" y="2404"/>
                    <a:pt x="169" y="2409"/>
                  </a:cubicBezTo>
                  <a:lnTo>
                    <a:pt x="945" y="2518"/>
                  </a:lnTo>
                  <a:cubicBezTo>
                    <a:pt x="1056" y="2535"/>
                    <a:pt x="1202" y="2552"/>
                    <a:pt x="1348" y="2552"/>
                  </a:cubicBezTo>
                  <a:cubicBezTo>
                    <a:pt x="1645" y="2552"/>
                    <a:pt x="1858" y="2475"/>
                    <a:pt x="1999" y="2319"/>
                  </a:cubicBezTo>
                  <a:cubicBezTo>
                    <a:pt x="2053" y="2261"/>
                    <a:pt x="2091" y="2192"/>
                    <a:pt x="2130" y="2126"/>
                  </a:cubicBezTo>
                  <a:cubicBezTo>
                    <a:pt x="2162" y="2070"/>
                    <a:pt x="2196" y="2012"/>
                    <a:pt x="2237" y="1963"/>
                  </a:cubicBezTo>
                  <a:cubicBezTo>
                    <a:pt x="2306" y="1877"/>
                    <a:pt x="2404" y="1825"/>
                    <a:pt x="2490" y="1825"/>
                  </a:cubicBezTo>
                  <a:cubicBezTo>
                    <a:pt x="2521" y="1825"/>
                    <a:pt x="2550" y="1831"/>
                    <a:pt x="2575" y="1845"/>
                  </a:cubicBezTo>
                  <a:cubicBezTo>
                    <a:pt x="2676" y="1897"/>
                    <a:pt x="2704" y="2038"/>
                    <a:pt x="2670" y="2143"/>
                  </a:cubicBezTo>
                  <a:cubicBezTo>
                    <a:pt x="2635" y="2261"/>
                    <a:pt x="2543" y="2355"/>
                    <a:pt x="2464" y="2441"/>
                  </a:cubicBezTo>
                  <a:lnTo>
                    <a:pt x="2442" y="2462"/>
                  </a:lnTo>
                  <a:lnTo>
                    <a:pt x="2468" y="2481"/>
                  </a:lnTo>
                  <a:cubicBezTo>
                    <a:pt x="2524" y="2520"/>
                    <a:pt x="2592" y="2539"/>
                    <a:pt x="2670" y="2539"/>
                  </a:cubicBezTo>
                  <a:cubicBezTo>
                    <a:pt x="2770" y="2539"/>
                    <a:pt x="2860" y="2505"/>
                    <a:pt x="2920" y="2477"/>
                  </a:cubicBezTo>
                  <a:cubicBezTo>
                    <a:pt x="2985" y="2447"/>
                    <a:pt x="3047" y="2409"/>
                    <a:pt x="3107" y="2370"/>
                  </a:cubicBezTo>
                  <a:cubicBezTo>
                    <a:pt x="3171" y="2332"/>
                    <a:pt x="3235" y="2289"/>
                    <a:pt x="3306" y="2259"/>
                  </a:cubicBezTo>
                  <a:cubicBezTo>
                    <a:pt x="3424" y="2207"/>
                    <a:pt x="3559" y="2182"/>
                    <a:pt x="3719" y="2182"/>
                  </a:cubicBezTo>
                  <a:cubicBezTo>
                    <a:pt x="3861" y="2182"/>
                    <a:pt x="4006" y="2201"/>
                    <a:pt x="4154" y="2222"/>
                  </a:cubicBezTo>
                  <a:lnTo>
                    <a:pt x="4154" y="2392"/>
                  </a:lnTo>
                  <a:lnTo>
                    <a:pt x="3940" y="2419"/>
                  </a:lnTo>
                  <a:lnTo>
                    <a:pt x="3921" y="2424"/>
                  </a:lnTo>
                  <a:lnTo>
                    <a:pt x="3848" y="2625"/>
                  </a:lnTo>
                  <a:cubicBezTo>
                    <a:pt x="3824" y="2616"/>
                    <a:pt x="3799" y="2612"/>
                    <a:pt x="3773" y="2612"/>
                  </a:cubicBezTo>
                  <a:cubicBezTo>
                    <a:pt x="3662" y="2612"/>
                    <a:pt x="3557" y="2679"/>
                    <a:pt x="3456" y="2741"/>
                  </a:cubicBezTo>
                  <a:cubicBezTo>
                    <a:pt x="3407" y="2773"/>
                    <a:pt x="3355" y="2803"/>
                    <a:pt x="3304" y="2826"/>
                  </a:cubicBezTo>
                  <a:cubicBezTo>
                    <a:pt x="3212" y="2869"/>
                    <a:pt x="3109" y="2884"/>
                    <a:pt x="3008" y="2901"/>
                  </a:cubicBezTo>
                  <a:lnTo>
                    <a:pt x="2162" y="3030"/>
                  </a:lnTo>
                  <a:lnTo>
                    <a:pt x="2158" y="3047"/>
                  </a:lnTo>
                  <a:cubicBezTo>
                    <a:pt x="2121" y="3156"/>
                    <a:pt x="2172" y="3291"/>
                    <a:pt x="2282" y="3375"/>
                  </a:cubicBezTo>
                  <a:cubicBezTo>
                    <a:pt x="2378" y="3450"/>
                    <a:pt x="2496" y="3478"/>
                    <a:pt x="2612" y="3497"/>
                  </a:cubicBezTo>
                  <a:cubicBezTo>
                    <a:pt x="2777" y="3527"/>
                    <a:pt x="2946" y="3542"/>
                    <a:pt x="3113" y="3542"/>
                  </a:cubicBezTo>
                  <a:cubicBezTo>
                    <a:pt x="3329" y="3542"/>
                    <a:pt x="3546" y="3516"/>
                    <a:pt x="3756" y="3469"/>
                  </a:cubicBezTo>
                  <a:cubicBezTo>
                    <a:pt x="3846" y="3450"/>
                    <a:pt x="3934" y="3422"/>
                    <a:pt x="3983" y="3349"/>
                  </a:cubicBezTo>
                  <a:cubicBezTo>
                    <a:pt x="3991" y="3334"/>
                    <a:pt x="4000" y="3319"/>
                    <a:pt x="4006" y="3304"/>
                  </a:cubicBezTo>
                  <a:cubicBezTo>
                    <a:pt x="4017" y="3283"/>
                    <a:pt x="4028" y="3263"/>
                    <a:pt x="4043" y="3248"/>
                  </a:cubicBezTo>
                  <a:cubicBezTo>
                    <a:pt x="4062" y="3231"/>
                    <a:pt x="4088" y="3225"/>
                    <a:pt x="4126" y="3225"/>
                  </a:cubicBezTo>
                  <a:cubicBezTo>
                    <a:pt x="4148" y="3225"/>
                    <a:pt x="4167" y="3227"/>
                    <a:pt x="4189" y="3227"/>
                  </a:cubicBezTo>
                  <a:cubicBezTo>
                    <a:pt x="4210" y="3229"/>
                    <a:pt x="4234" y="3231"/>
                    <a:pt x="4255" y="3231"/>
                  </a:cubicBezTo>
                  <a:cubicBezTo>
                    <a:pt x="4285" y="3231"/>
                    <a:pt x="4330" y="3229"/>
                    <a:pt x="4369" y="3199"/>
                  </a:cubicBezTo>
                  <a:cubicBezTo>
                    <a:pt x="4416" y="3165"/>
                    <a:pt x="4431" y="3111"/>
                    <a:pt x="4446" y="3060"/>
                  </a:cubicBezTo>
                  <a:cubicBezTo>
                    <a:pt x="4461" y="3015"/>
                    <a:pt x="4471" y="2970"/>
                    <a:pt x="4506" y="2949"/>
                  </a:cubicBezTo>
                  <a:cubicBezTo>
                    <a:pt x="4529" y="2931"/>
                    <a:pt x="4561" y="2927"/>
                    <a:pt x="4596" y="2923"/>
                  </a:cubicBezTo>
                  <a:cubicBezTo>
                    <a:pt x="4609" y="2921"/>
                    <a:pt x="4621" y="2919"/>
                    <a:pt x="4632" y="2916"/>
                  </a:cubicBezTo>
                  <a:cubicBezTo>
                    <a:pt x="4750" y="2897"/>
                    <a:pt x="4844" y="2820"/>
                    <a:pt x="4932" y="2747"/>
                  </a:cubicBezTo>
                  <a:cubicBezTo>
                    <a:pt x="4996" y="2694"/>
                    <a:pt x="5063" y="2638"/>
                    <a:pt x="5138" y="2606"/>
                  </a:cubicBezTo>
                  <a:cubicBezTo>
                    <a:pt x="5243" y="2561"/>
                    <a:pt x="5367" y="2561"/>
                    <a:pt x="5476" y="2561"/>
                  </a:cubicBezTo>
                  <a:lnTo>
                    <a:pt x="7186" y="2554"/>
                  </a:lnTo>
                  <a:cubicBezTo>
                    <a:pt x="7338" y="2554"/>
                    <a:pt x="7492" y="2554"/>
                    <a:pt x="7640" y="2503"/>
                  </a:cubicBezTo>
                  <a:cubicBezTo>
                    <a:pt x="7805" y="2445"/>
                    <a:pt x="7929" y="2321"/>
                    <a:pt x="7961" y="2179"/>
                  </a:cubicBezTo>
                  <a:cubicBezTo>
                    <a:pt x="7968" y="2158"/>
                    <a:pt x="7970" y="2134"/>
                    <a:pt x="7972" y="2113"/>
                  </a:cubicBezTo>
                  <a:cubicBezTo>
                    <a:pt x="7979" y="2074"/>
                    <a:pt x="7983" y="2040"/>
                    <a:pt x="7998" y="2008"/>
                  </a:cubicBezTo>
                  <a:cubicBezTo>
                    <a:pt x="8013" y="1976"/>
                    <a:pt x="8039" y="1950"/>
                    <a:pt x="8066" y="1922"/>
                  </a:cubicBezTo>
                  <a:cubicBezTo>
                    <a:pt x="8081" y="1907"/>
                    <a:pt x="8094" y="1892"/>
                    <a:pt x="8109" y="1877"/>
                  </a:cubicBezTo>
                  <a:cubicBezTo>
                    <a:pt x="8276" y="1676"/>
                    <a:pt x="8201" y="1361"/>
                    <a:pt x="8039" y="1153"/>
                  </a:cubicBezTo>
                  <a:cubicBezTo>
                    <a:pt x="7989" y="1091"/>
                    <a:pt x="7859" y="947"/>
                    <a:pt x="7692" y="947"/>
                  </a:cubicBezTo>
                  <a:cubicBezTo>
                    <a:pt x="7670" y="947"/>
                    <a:pt x="7649" y="950"/>
                    <a:pt x="7627" y="956"/>
                  </a:cubicBezTo>
                  <a:cubicBezTo>
                    <a:pt x="7503" y="986"/>
                    <a:pt x="7426" y="1093"/>
                    <a:pt x="7349" y="1196"/>
                  </a:cubicBezTo>
                  <a:cubicBezTo>
                    <a:pt x="7269" y="1305"/>
                    <a:pt x="7194" y="1406"/>
                    <a:pt x="7079" y="1410"/>
                  </a:cubicBezTo>
                  <a:lnTo>
                    <a:pt x="7072" y="1410"/>
                  </a:lnTo>
                  <a:cubicBezTo>
                    <a:pt x="7025" y="1410"/>
                    <a:pt x="6980" y="1395"/>
                    <a:pt x="6935" y="1380"/>
                  </a:cubicBezTo>
                  <a:cubicBezTo>
                    <a:pt x="6907" y="1370"/>
                    <a:pt x="6882" y="1359"/>
                    <a:pt x="6867" y="1342"/>
                  </a:cubicBezTo>
                  <a:cubicBezTo>
                    <a:pt x="6856" y="1327"/>
                    <a:pt x="6854" y="1305"/>
                    <a:pt x="6850" y="1284"/>
                  </a:cubicBezTo>
                  <a:cubicBezTo>
                    <a:pt x="6847" y="1275"/>
                    <a:pt x="6845" y="1265"/>
                    <a:pt x="6845" y="1256"/>
                  </a:cubicBezTo>
                  <a:cubicBezTo>
                    <a:pt x="6815" y="1127"/>
                    <a:pt x="6697" y="1052"/>
                    <a:pt x="6586" y="980"/>
                  </a:cubicBezTo>
                  <a:cubicBezTo>
                    <a:pt x="6472" y="907"/>
                    <a:pt x="6363" y="836"/>
                    <a:pt x="6357" y="720"/>
                  </a:cubicBezTo>
                  <a:cubicBezTo>
                    <a:pt x="6355" y="697"/>
                    <a:pt x="6359" y="671"/>
                    <a:pt x="6361" y="645"/>
                  </a:cubicBezTo>
                  <a:cubicBezTo>
                    <a:pt x="6367" y="598"/>
                    <a:pt x="6374" y="551"/>
                    <a:pt x="6352" y="504"/>
                  </a:cubicBezTo>
                  <a:cubicBezTo>
                    <a:pt x="6316" y="418"/>
                    <a:pt x="6228" y="399"/>
                    <a:pt x="6143" y="380"/>
                  </a:cubicBezTo>
                  <a:cubicBezTo>
                    <a:pt x="6080" y="367"/>
                    <a:pt x="6014" y="352"/>
                    <a:pt x="5975" y="311"/>
                  </a:cubicBezTo>
                  <a:cubicBezTo>
                    <a:pt x="5950" y="285"/>
                    <a:pt x="5937" y="249"/>
                    <a:pt x="5922" y="210"/>
                  </a:cubicBezTo>
                  <a:cubicBezTo>
                    <a:pt x="5911" y="180"/>
                    <a:pt x="5900" y="150"/>
                    <a:pt x="5881" y="123"/>
                  </a:cubicBezTo>
                  <a:cubicBezTo>
                    <a:pt x="5830" y="41"/>
                    <a:pt x="5744" y="1"/>
                    <a:pt x="5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297"/>
            <p:cNvSpPr/>
            <p:nvPr/>
          </p:nvSpPr>
          <p:spPr>
            <a:xfrm>
              <a:off x="2116332" y="1405684"/>
              <a:ext cx="27420" cy="18839"/>
            </a:xfrm>
            <a:custGeom>
              <a:rect b="b" l="l" r="r" t="t"/>
              <a:pathLst>
                <a:path extrusionOk="0" h="663" w="965">
                  <a:moveTo>
                    <a:pt x="224" y="1"/>
                  </a:moveTo>
                  <a:cubicBezTo>
                    <a:pt x="193" y="1"/>
                    <a:pt x="161" y="2"/>
                    <a:pt x="129" y="6"/>
                  </a:cubicBezTo>
                  <a:cubicBezTo>
                    <a:pt x="99" y="10"/>
                    <a:pt x="67" y="16"/>
                    <a:pt x="44" y="38"/>
                  </a:cubicBezTo>
                  <a:cubicBezTo>
                    <a:pt x="1" y="76"/>
                    <a:pt x="12" y="149"/>
                    <a:pt x="46" y="194"/>
                  </a:cubicBezTo>
                  <a:cubicBezTo>
                    <a:pt x="78" y="241"/>
                    <a:pt x="127" y="276"/>
                    <a:pt x="164" y="319"/>
                  </a:cubicBezTo>
                  <a:cubicBezTo>
                    <a:pt x="200" y="364"/>
                    <a:pt x="224" y="419"/>
                    <a:pt x="258" y="466"/>
                  </a:cubicBezTo>
                  <a:cubicBezTo>
                    <a:pt x="369" y="618"/>
                    <a:pt x="581" y="646"/>
                    <a:pt x="768" y="661"/>
                  </a:cubicBezTo>
                  <a:cubicBezTo>
                    <a:pt x="781" y="662"/>
                    <a:pt x="794" y="663"/>
                    <a:pt x="807" y="663"/>
                  </a:cubicBezTo>
                  <a:cubicBezTo>
                    <a:pt x="833" y="663"/>
                    <a:pt x="858" y="660"/>
                    <a:pt x="879" y="648"/>
                  </a:cubicBezTo>
                  <a:cubicBezTo>
                    <a:pt x="950" y="614"/>
                    <a:pt x="961" y="520"/>
                    <a:pt x="963" y="441"/>
                  </a:cubicBezTo>
                  <a:cubicBezTo>
                    <a:pt x="965" y="402"/>
                    <a:pt x="965" y="359"/>
                    <a:pt x="944" y="327"/>
                  </a:cubicBezTo>
                  <a:cubicBezTo>
                    <a:pt x="924" y="297"/>
                    <a:pt x="890" y="280"/>
                    <a:pt x="858" y="263"/>
                  </a:cubicBezTo>
                  <a:cubicBezTo>
                    <a:pt x="796" y="229"/>
                    <a:pt x="738" y="186"/>
                    <a:pt x="689" y="136"/>
                  </a:cubicBezTo>
                  <a:cubicBezTo>
                    <a:pt x="550" y="47"/>
                    <a:pt x="388" y="1"/>
                    <a:pt x="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297"/>
            <p:cNvSpPr/>
            <p:nvPr/>
          </p:nvSpPr>
          <p:spPr>
            <a:xfrm>
              <a:off x="2115479" y="1404945"/>
              <a:ext cx="29069" cy="20345"/>
            </a:xfrm>
            <a:custGeom>
              <a:rect b="b" l="l" r="r" t="t"/>
              <a:pathLst>
                <a:path extrusionOk="0" h="716" w="1023">
                  <a:moveTo>
                    <a:pt x="258" y="53"/>
                  </a:moveTo>
                  <a:cubicBezTo>
                    <a:pt x="414" y="53"/>
                    <a:pt x="573" y="100"/>
                    <a:pt x="699" y="180"/>
                  </a:cubicBezTo>
                  <a:cubicBezTo>
                    <a:pt x="751" y="233"/>
                    <a:pt x="811" y="276"/>
                    <a:pt x="875" y="312"/>
                  </a:cubicBezTo>
                  <a:lnTo>
                    <a:pt x="884" y="317"/>
                  </a:lnTo>
                  <a:cubicBezTo>
                    <a:pt x="911" y="332"/>
                    <a:pt x="937" y="347"/>
                    <a:pt x="952" y="368"/>
                  </a:cubicBezTo>
                  <a:cubicBezTo>
                    <a:pt x="967" y="394"/>
                    <a:pt x="967" y="428"/>
                    <a:pt x="967" y="467"/>
                  </a:cubicBezTo>
                  <a:cubicBezTo>
                    <a:pt x="965" y="537"/>
                    <a:pt x="956" y="621"/>
                    <a:pt x="899" y="651"/>
                  </a:cubicBezTo>
                  <a:cubicBezTo>
                    <a:pt x="882" y="658"/>
                    <a:pt x="860" y="661"/>
                    <a:pt x="835" y="661"/>
                  </a:cubicBezTo>
                  <a:cubicBezTo>
                    <a:pt x="824" y="661"/>
                    <a:pt x="812" y="660"/>
                    <a:pt x="800" y="659"/>
                  </a:cubicBezTo>
                  <a:cubicBezTo>
                    <a:pt x="605" y="647"/>
                    <a:pt x="412" y="614"/>
                    <a:pt x="309" y="477"/>
                  </a:cubicBezTo>
                  <a:cubicBezTo>
                    <a:pt x="294" y="456"/>
                    <a:pt x="282" y="435"/>
                    <a:pt x="269" y="411"/>
                  </a:cubicBezTo>
                  <a:cubicBezTo>
                    <a:pt x="254" y="383"/>
                    <a:pt x="237" y="355"/>
                    <a:pt x="215" y="327"/>
                  </a:cubicBezTo>
                  <a:cubicBezTo>
                    <a:pt x="198" y="306"/>
                    <a:pt x="177" y="289"/>
                    <a:pt x="159" y="272"/>
                  </a:cubicBezTo>
                  <a:cubicBezTo>
                    <a:pt x="136" y="250"/>
                    <a:pt x="114" y="229"/>
                    <a:pt x="97" y="205"/>
                  </a:cubicBezTo>
                  <a:cubicBezTo>
                    <a:pt x="72" y="169"/>
                    <a:pt x="61" y="111"/>
                    <a:pt x="91" y="83"/>
                  </a:cubicBezTo>
                  <a:cubicBezTo>
                    <a:pt x="108" y="68"/>
                    <a:pt x="136" y="62"/>
                    <a:pt x="164" y="60"/>
                  </a:cubicBezTo>
                  <a:cubicBezTo>
                    <a:pt x="194" y="55"/>
                    <a:pt x="226" y="53"/>
                    <a:pt x="258" y="53"/>
                  </a:cubicBezTo>
                  <a:close/>
                  <a:moveTo>
                    <a:pt x="255" y="0"/>
                  </a:moveTo>
                  <a:cubicBezTo>
                    <a:pt x="222" y="0"/>
                    <a:pt x="190" y="2"/>
                    <a:pt x="157" y="6"/>
                  </a:cubicBezTo>
                  <a:cubicBezTo>
                    <a:pt x="121" y="10"/>
                    <a:pt x="84" y="19"/>
                    <a:pt x="54" y="45"/>
                  </a:cubicBezTo>
                  <a:cubicBezTo>
                    <a:pt x="1" y="94"/>
                    <a:pt x="14" y="180"/>
                    <a:pt x="54" y="237"/>
                  </a:cubicBezTo>
                  <a:cubicBezTo>
                    <a:pt x="74" y="265"/>
                    <a:pt x="97" y="289"/>
                    <a:pt x="123" y="310"/>
                  </a:cubicBezTo>
                  <a:cubicBezTo>
                    <a:pt x="140" y="327"/>
                    <a:pt x="157" y="345"/>
                    <a:pt x="172" y="362"/>
                  </a:cubicBezTo>
                  <a:cubicBezTo>
                    <a:pt x="192" y="385"/>
                    <a:pt x="207" y="411"/>
                    <a:pt x="222" y="439"/>
                  </a:cubicBezTo>
                  <a:cubicBezTo>
                    <a:pt x="237" y="462"/>
                    <a:pt x="249" y="486"/>
                    <a:pt x="267" y="510"/>
                  </a:cubicBezTo>
                  <a:cubicBezTo>
                    <a:pt x="382" y="664"/>
                    <a:pt x="590" y="698"/>
                    <a:pt x="796" y="713"/>
                  </a:cubicBezTo>
                  <a:cubicBezTo>
                    <a:pt x="811" y="713"/>
                    <a:pt x="824" y="715"/>
                    <a:pt x="839" y="715"/>
                  </a:cubicBezTo>
                  <a:cubicBezTo>
                    <a:pt x="873" y="715"/>
                    <a:pt x="899" y="709"/>
                    <a:pt x="922" y="698"/>
                  </a:cubicBezTo>
                  <a:cubicBezTo>
                    <a:pt x="1006" y="657"/>
                    <a:pt x="1019" y="554"/>
                    <a:pt x="1021" y="469"/>
                  </a:cubicBezTo>
                  <a:cubicBezTo>
                    <a:pt x="1021" y="430"/>
                    <a:pt x="1023" y="379"/>
                    <a:pt x="997" y="338"/>
                  </a:cubicBezTo>
                  <a:cubicBezTo>
                    <a:pt x="974" y="306"/>
                    <a:pt x="939" y="287"/>
                    <a:pt x="909" y="270"/>
                  </a:cubicBezTo>
                  <a:lnTo>
                    <a:pt x="901" y="265"/>
                  </a:lnTo>
                  <a:cubicBezTo>
                    <a:pt x="841" y="231"/>
                    <a:pt x="785" y="190"/>
                    <a:pt x="731" y="139"/>
                  </a:cubicBezTo>
                  <a:cubicBezTo>
                    <a:pt x="592" y="49"/>
                    <a:pt x="422"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297"/>
            <p:cNvSpPr/>
            <p:nvPr/>
          </p:nvSpPr>
          <p:spPr>
            <a:xfrm>
              <a:off x="2153951" y="1404888"/>
              <a:ext cx="66264" cy="34013"/>
            </a:xfrm>
            <a:custGeom>
              <a:rect b="b" l="l" r="r" t="t"/>
              <a:pathLst>
                <a:path extrusionOk="0" h="1197" w="2332">
                  <a:moveTo>
                    <a:pt x="2091" y="1"/>
                  </a:moveTo>
                  <a:cubicBezTo>
                    <a:pt x="2074" y="1"/>
                    <a:pt x="2057" y="1"/>
                    <a:pt x="2041" y="2"/>
                  </a:cubicBezTo>
                  <a:lnTo>
                    <a:pt x="588" y="64"/>
                  </a:lnTo>
                  <a:cubicBezTo>
                    <a:pt x="562" y="66"/>
                    <a:pt x="532" y="68"/>
                    <a:pt x="511" y="83"/>
                  </a:cubicBezTo>
                  <a:cubicBezTo>
                    <a:pt x="453" y="130"/>
                    <a:pt x="507" y="222"/>
                    <a:pt x="494" y="295"/>
                  </a:cubicBezTo>
                  <a:cubicBezTo>
                    <a:pt x="479" y="372"/>
                    <a:pt x="391" y="413"/>
                    <a:pt x="314" y="426"/>
                  </a:cubicBezTo>
                  <a:cubicBezTo>
                    <a:pt x="237" y="439"/>
                    <a:pt x="151" y="439"/>
                    <a:pt x="89" y="490"/>
                  </a:cubicBezTo>
                  <a:cubicBezTo>
                    <a:pt x="44" y="527"/>
                    <a:pt x="20" y="584"/>
                    <a:pt x="16" y="642"/>
                  </a:cubicBezTo>
                  <a:cubicBezTo>
                    <a:pt x="1" y="796"/>
                    <a:pt x="110" y="942"/>
                    <a:pt x="245" y="1019"/>
                  </a:cubicBezTo>
                  <a:cubicBezTo>
                    <a:pt x="380" y="1094"/>
                    <a:pt x="539" y="1118"/>
                    <a:pt x="693" y="1137"/>
                  </a:cubicBezTo>
                  <a:lnTo>
                    <a:pt x="1076" y="1189"/>
                  </a:lnTo>
                  <a:cubicBezTo>
                    <a:pt x="1105" y="1193"/>
                    <a:pt x="1135" y="1197"/>
                    <a:pt x="1164" y="1197"/>
                  </a:cubicBezTo>
                  <a:cubicBezTo>
                    <a:pt x="1193" y="1197"/>
                    <a:pt x="1221" y="1193"/>
                    <a:pt x="1248" y="1182"/>
                  </a:cubicBezTo>
                  <a:cubicBezTo>
                    <a:pt x="1304" y="1161"/>
                    <a:pt x="1342" y="1114"/>
                    <a:pt x="1385" y="1073"/>
                  </a:cubicBezTo>
                  <a:cubicBezTo>
                    <a:pt x="1486" y="976"/>
                    <a:pt x="1612" y="906"/>
                    <a:pt x="1749" y="878"/>
                  </a:cubicBezTo>
                  <a:cubicBezTo>
                    <a:pt x="1839" y="859"/>
                    <a:pt x="1946" y="844"/>
                    <a:pt x="1987" y="762"/>
                  </a:cubicBezTo>
                  <a:cubicBezTo>
                    <a:pt x="2026" y="685"/>
                    <a:pt x="1972" y="589"/>
                    <a:pt x="1895" y="548"/>
                  </a:cubicBezTo>
                  <a:cubicBezTo>
                    <a:pt x="1837" y="516"/>
                    <a:pt x="1768" y="511"/>
                    <a:pt x="1700" y="511"/>
                  </a:cubicBezTo>
                  <a:cubicBezTo>
                    <a:pt x="1681" y="511"/>
                    <a:pt x="1661" y="511"/>
                    <a:pt x="1642" y="512"/>
                  </a:cubicBezTo>
                  <a:cubicBezTo>
                    <a:pt x="1601" y="469"/>
                    <a:pt x="1616" y="394"/>
                    <a:pt x="1659" y="353"/>
                  </a:cubicBezTo>
                  <a:cubicBezTo>
                    <a:pt x="1702" y="312"/>
                    <a:pt x="1762" y="297"/>
                    <a:pt x="1820" y="284"/>
                  </a:cubicBezTo>
                  <a:cubicBezTo>
                    <a:pt x="1976" y="248"/>
                    <a:pt x="2137" y="218"/>
                    <a:pt x="2296" y="197"/>
                  </a:cubicBezTo>
                  <a:cubicBezTo>
                    <a:pt x="2332" y="141"/>
                    <a:pt x="2293" y="62"/>
                    <a:pt x="2236" y="29"/>
                  </a:cubicBezTo>
                  <a:cubicBezTo>
                    <a:pt x="2192" y="5"/>
                    <a:pt x="2142" y="1"/>
                    <a:pt x="20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297"/>
            <p:cNvSpPr/>
            <p:nvPr/>
          </p:nvSpPr>
          <p:spPr>
            <a:xfrm>
              <a:off x="2153184" y="1404121"/>
              <a:ext cx="67287" cy="35519"/>
            </a:xfrm>
            <a:custGeom>
              <a:rect b="b" l="l" r="r" t="t"/>
              <a:pathLst>
                <a:path extrusionOk="0" h="1250" w="2368">
                  <a:moveTo>
                    <a:pt x="2121" y="54"/>
                  </a:moveTo>
                  <a:cubicBezTo>
                    <a:pt x="2160" y="54"/>
                    <a:pt x="2209" y="56"/>
                    <a:pt x="2250" y="80"/>
                  </a:cubicBezTo>
                  <a:cubicBezTo>
                    <a:pt x="2278" y="95"/>
                    <a:pt x="2299" y="123"/>
                    <a:pt x="2308" y="153"/>
                  </a:cubicBezTo>
                  <a:cubicBezTo>
                    <a:pt x="2310" y="166"/>
                    <a:pt x="2312" y="183"/>
                    <a:pt x="2305" y="198"/>
                  </a:cubicBezTo>
                  <a:cubicBezTo>
                    <a:pt x="2149" y="221"/>
                    <a:pt x="1993" y="249"/>
                    <a:pt x="1840" y="284"/>
                  </a:cubicBezTo>
                  <a:cubicBezTo>
                    <a:pt x="1776" y="299"/>
                    <a:pt x="1714" y="316"/>
                    <a:pt x="1669" y="361"/>
                  </a:cubicBezTo>
                  <a:cubicBezTo>
                    <a:pt x="1639" y="389"/>
                    <a:pt x="1620" y="431"/>
                    <a:pt x="1620" y="472"/>
                  </a:cubicBezTo>
                  <a:cubicBezTo>
                    <a:pt x="1618" y="504"/>
                    <a:pt x="1628" y="534"/>
                    <a:pt x="1650" y="556"/>
                  </a:cubicBezTo>
                  <a:lnTo>
                    <a:pt x="1658" y="564"/>
                  </a:lnTo>
                  <a:lnTo>
                    <a:pt x="1725" y="564"/>
                  </a:lnTo>
                  <a:cubicBezTo>
                    <a:pt x="1785" y="564"/>
                    <a:pt x="1851" y="568"/>
                    <a:pt x="1909" y="598"/>
                  </a:cubicBezTo>
                  <a:cubicBezTo>
                    <a:pt x="1973" y="631"/>
                    <a:pt x="2020" y="712"/>
                    <a:pt x="1990" y="776"/>
                  </a:cubicBezTo>
                  <a:cubicBezTo>
                    <a:pt x="1960" y="838"/>
                    <a:pt x="1879" y="856"/>
                    <a:pt x="1800" y="871"/>
                  </a:cubicBezTo>
                  <a:lnTo>
                    <a:pt x="1772" y="877"/>
                  </a:lnTo>
                  <a:cubicBezTo>
                    <a:pt x="1630" y="909"/>
                    <a:pt x="1496" y="980"/>
                    <a:pt x="1393" y="1081"/>
                  </a:cubicBezTo>
                  <a:lnTo>
                    <a:pt x="1369" y="1104"/>
                  </a:lnTo>
                  <a:cubicBezTo>
                    <a:pt x="1337" y="1138"/>
                    <a:pt x="1305" y="1168"/>
                    <a:pt x="1264" y="1186"/>
                  </a:cubicBezTo>
                  <a:cubicBezTo>
                    <a:pt x="1244" y="1193"/>
                    <a:pt x="1219" y="1197"/>
                    <a:pt x="1191" y="1197"/>
                  </a:cubicBezTo>
                  <a:cubicBezTo>
                    <a:pt x="1166" y="1197"/>
                    <a:pt x="1137" y="1194"/>
                    <a:pt x="1108" y="1190"/>
                  </a:cubicBezTo>
                  <a:lnTo>
                    <a:pt x="724" y="1138"/>
                  </a:lnTo>
                  <a:cubicBezTo>
                    <a:pt x="581" y="1119"/>
                    <a:pt x="418" y="1098"/>
                    <a:pt x="285" y="1023"/>
                  </a:cubicBezTo>
                  <a:cubicBezTo>
                    <a:pt x="167" y="956"/>
                    <a:pt x="56" y="821"/>
                    <a:pt x="69" y="671"/>
                  </a:cubicBezTo>
                  <a:cubicBezTo>
                    <a:pt x="75" y="616"/>
                    <a:pt x="99" y="566"/>
                    <a:pt x="133" y="536"/>
                  </a:cubicBezTo>
                  <a:cubicBezTo>
                    <a:pt x="176" y="502"/>
                    <a:pt x="236" y="494"/>
                    <a:pt x="298" y="485"/>
                  </a:cubicBezTo>
                  <a:cubicBezTo>
                    <a:pt x="313" y="483"/>
                    <a:pt x="330" y="481"/>
                    <a:pt x="345" y="479"/>
                  </a:cubicBezTo>
                  <a:cubicBezTo>
                    <a:pt x="456" y="461"/>
                    <a:pt x="531" y="404"/>
                    <a:pt x="546" y="326"/>
                  </a:cubicBezTo>
                  <a:cubicBezTo>
                    <a:pt x="553" y="296"/>
                    <a:pt x="546" y="262"/>
                    <a:pt x="542" y="232"/>
                  </a:cubicBezTo>
                  <a:cubicBezTo>
                    <a:pt x="536" y="181"/>
                    <a:pt x="531" y="151"/>
                    <a:pt x="555" y="131"/>
                  </a:cubicBezTo>
                  <a:cubicBezTo>
                    <a:pt x="570" y="121"/>
                    <a:pt x="591" y="119"/>
                    <a:pt x="617" y="119"/>
                  </a:cubicBezTo>
                  <a:lnTo>
                    <a:pt x="2068" y="54"/>
                  </a:lnTo>
                  <a:close/>
                  <a:moveTo>
                    <a:pt x="2065" y="1"/>
                  </a:moveTo>
                  <a:lnTo>
                    <a:pt x="615" y="65"/>
                  </a:lnTo>
                  <a:cubicBezTo>
                    <a:pt x="587" y="65"/>
                    <a:pt x="551" y="67"/>
                    <a:pt x="523" y="91"/>
                  </a:cubicBezTo>
                  <a:cubicBezTo>
                    <a:pt x="474" y="127"/>
                    <a:pt x="482" y="187"/>
                    <a:pt x="491" y="239"/>
                  </a:cubicBezTo>
                  <a:cubicBezTo>
                    <a:pt x="493" y="266"/>
                    <a:pt x="497" y="294"/>
                    <a:pt x="493" y="318"/>
                  </a:cubicBezTo>
                  <a:cubicBezTo>
                    <a:pt x="482" y="380"/>
                    <a:pt x="405" y="414"/>
                    <a:pt x="336" y="425"/>
                  </a:cubicBezTo>
                  <a:cubicBezTo>
                    <a:pt x="321" y="429"/>
                    <a:pt x="306" y="431"/>
                    <a:pt x="291" y="434"/>
                  </a:cubicBezTo>
                  <a:cubicBezTo>
                    <a:pt x="223" y="442"/>
                    <a:pt x="154" y="451"/>
                    <a:pt x="101" y="496"/>
                  </a:cubicBezTo>
                  <a:cubicBezTo>
                    <a:pt x="54" y="534"/>
                    <a:pt x="21" y="596"/>
                    <a:pt x="15" y="667"/>
                  </a:cubicBezTo>
                  <a:cubicBezTo>
                    <a:pt x="0" y="841"/>
                    <a:pt x="126" y="993"/>
                    <a:pt x="259" y="1068"/>
                  </a:cubicBezTo>
                  <a:cubicBezTo>
                    <a:pt x="401" y="1149"/>
                    <a:pt x="568" y="1171"/>
                    <a:pt x="718" y="1192"/>
                  </a:cubicBezTo>
                  <a:lnTo>
                    <a:pt x="1101" y="1243"/>
                  </a:lnTo>
                  <a:cubicBezTo>
                    <a:pt x="1133" y="1248"/>
                    <a:pt x="1163" y="1250"/>
                    <a:pt x="1193" y="1250"/>
                  </a:cubicBezTo>
                  <a:cubicBezTo>
                    <a:pt x="1228" y="1250"/>
                    <a:pt x="1258" y="1246"/>
                    <a:pt x="1286" y="1235"/>
                  </a:cubicBezTo>
                  <a:cubicBezTo>
                    <a:pt x="1335" y="1216"/>
                    <a:pt x="1371" y="1177"/>
                    <a:pt x="1408" y="1141"/>
                  </a:cubicBezTo>
                  <a:lnTo>
                    <a:pt x="1429" y="1119"/>
                  </a:lnTo>
                  <a:cubicBezTo>
                    <a:pt x="1526" y="1025"/>
                    <a:pt x="1652" y="958"/>
                    <a:pt x="1783" y="931"/>
                  </a:cubicBezTo>
                  <a:lnTo>
                    <a:pt x="1810" y="924"/>
                  </a:lnTo>
                  <a:cubicBezTo>
                    <a:pt x="1898" y="907"/>
                    <a:pt x="1997" y="886"/>
                    <a:pt x="2038" y="800"/>
                  </a:cubicBezTo>
                  <a:cubicBezTo>
                    <a:pt x="2083" y="708"/>
                    <a:pt x="2020" y="596"/>
                    <a:pt x="1935" y="551"/>
                  </a:cubicBezTo>
                  <a:cubicBezTo>
                    <a:pt x="1869" y="516"/>
                    <a:pt x="1799" y="510"/>
                    <a:pt x="1734" y="510"/>
                  </a:cubicBezTo>
                  <a:cubicBezTo>
                    <a:pt x="1716" y="510"/>
                    <a:pt x="1699" y="510"/>
                    <a:pt x="1682" y="511"/>
                  </a:cubicBezTo>
                  <a:cubicBezTo>
                    <a:pt x="1673" y="498"/>
                    <a:pt x="1673" y="483"/>
                    <a:pt x="1673" y="472"/>
                  </a:cubicBezTo>
                  <a:cubicBezTo>
                    <a:pt x="1673" y="446"/>
                    <a:pt x="1686" y="419"/>
                    <a:pt x="1705" y="399"/>
                  </a:cubicBezTo>
                  <a:cubicBezTo>
                    <a:pt x="1742" y="365"/>
                    <a:pt x="1795" y="350"/>
                    <a:pt x="1853" y="337"/>
                  </a:cubicBezTo>
                  <a:cubicBezTo>
                    <a:pt x="2008" y="301"/>
                    <a:pt x="2168" y="273"/>
                    <a:pt x="2327" y="249"/>
                  </a:cubicBezTo>
                  <a:lnTo>
                    <a:pt x="2340" y="247"/>
                  </a:lnTo>
                  <a:lnTo>
                    <a:pt x="2346" y="239"/>
                  </a:lnTo>
                  <a:cubicBezTo>
                    <a:pt x="2363" y="209"/>
                    <a:pt x="2368" y="174"/>
                    <a:pt x="2359" y="140"/>
                  </a:cubicBezTo>
                  <a:cubicBezTo>
                    <a:pt x="2348" y="95"/>
                    <a:pt x="2316" y="54"/>
                    <a:pt x="2275" y="33"/>
                  </a:cubicBezTo>
                  <a:cubicBezTo>
                    <a:pt x="2224" y="3"/>
                    <a:pt x="2166" y="1"/>
                    <a:pt x="21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297"/>
            <p:cNvSpPr/>
            <p:nvPr/>
          </p:nvSpPr>
          <p:spPr>
            <a:xfrm>
              <a:off x="2145995" y="1379828"/>
              <a:ext cx="42395" cy="13298"/>
            </a:xfrm>
            <a:custGeom>
              <a:rect b="b" l="l" r="r" t="t"/>
              <a:pathLst>
                <a:path extrusionOk="0" h="468" w="1492">
                  <a:moveTo>
                    <a:pt x="0" y="374"/>
                  </a:moveTo>
                  <a:cubicBezTo>
                    <a:pt x="1" y="374"/>
                    <a:pt x="2" y="374"/>
                    <a:pt x="2" y="374"/>
                  </a:cubicBezTo>
                  <a:lnTo>
                    <a:pt x="2" y="374"/>
                  </a:lnTo>
                  <a:cubicBezTo>
                    <a:pt x="2" y="374"/>
                    <a:pt x="1" y="374"/>
                    <a:pt x="0" y="374"/>
                  </a:cubicBezTo>
                  <a:close/>
                  <a:moveTo>
                    <a:pt x="878" y="1"/>
                  </a:moveTo>
                  <a:cubicBezTo>
                    <a:pt x="860" y="1"/>
                    <a:pt x="843" y="1"/>
                    <a:pt x="825" y="3"/>
                  </a:cubicBezTo>
                  <a:cubicBezTo>
                    <a:pt x="707" y="16"/>
                    <a:pt x="598" y="59"/>
                    <a:pt x="493" y="112"/>
                  </a:cubicBezTo>
                  <a:cubicBezTo>
                    <a:pt x="369" y="172"/>
                    <a:pt x="251" y="245"/>
                    <a:pt x="142" y="329"/>
                  </a:cubicBezTo>
                  <a:cubicBezTo>
                    <a:pt x="107" y="353"/>
                    <a:pt x="69" y="379"/>
                    <a:pt x="30" y="379"/>
                  </a:cubicBezTo>
                  <a:cubicBezTo>
                    <a:pt x="21" y="379"/>
                    <a:pt x="11" y="378"/>
                    <a:pt x="2" y="374"/>
                  </a:cubicBezTo>
                  <a:lnTo>
                    <a:pt x="2" y="374"/>
                  </a:lnTo>
                  <a:cubicBezTo>
                    <a:pt x="222" y="457"/>
                    <a:pt x="464" y="462"/>
                    <a:pt x="697" y="464"/>
                  </a:cubicBezTo>
                  <a:cubicBezTo>
                    <a:pt x="898" y="464"/>
                    <a:pt x="1099" y="466"/>
                    <a:pt x="1301" y="468"/>
                  </a:cubicBezTo>
                  <a:cubicBezTo>
                    <a:pt x="1361" y="468"/>
                    <a:pt x="1434" y="462"/>
                    <a:pt x="1464" y="408"/>
                  </a:cubicBezTo>
                  <a:cubicBezTo>
                    <a:pt x="1491" y="357"/>
                    <a:pt x="1455" y="288"/>
                    <a:pt x="1406" y="254"/>
                  </a:cubicBezTo>
                  <a:cubicBezTo>
                    <a:pt x="1356" y="219"/>
                    <a:pt x="1296" y="202"/>
                    <a:pt x="1247" y="168"/>
                  </a:cubicBezTo>
                  <a:cubicBezTo>
                    <a:pt x="1213" y="144"/>
                    <a:pt x="1187" y="114"/>
                    <a:pt x="1155" y="89"/>
                  </a:cubicBezTo>
                  <a:cubicBezTo>
                    <a:pt x="1077" y="27"/>
                    <a:pt x="977" y="1"/>
                    <a:pt x="8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297"/>
            <p:cNvSpPr/>
            <p:nvPr/>
          </p:nvSpPr>
          <p:spPr>
            <a:xfrm>
              <a:off x="2145740" y="1379089"/>
              <a:ext cx="43503" cy="14776"/>
            </a:xfrm>
            <a:custGeom>
              <a:rect b="b" l="l" r="r" t="t"/>
              <a:pathLst>
                <a:path extrusionOk="0" h="520" w="1531">
                  <a:moveTo>
                    <a:pt x="889" y="54"/>
                  </a:moveTo>
                  <a:cubicBezTo>
                    <a:pt x="987" y="54"/>
                    <a:pt x="1082" y="84"/>
                    <a:pt x="1147" y="136"/>
                  </a:cubicBezTo>
                  <a:cubicBezTo>
                    <a:pt x="1160" y="147"/>
                    <a:pt x="1173" y="158"/>
                    <a:pt x="1183" y="168"/>
                  </a:cubicBezTo>
                  <a:cubicBezTo>
                    <a:pt x="1200" y="185"/>
                    <a:pt x="1220" y="203"/>
                    <a:pt x="1241" y="215"/>
                  </a:cubicBezTo>
                  <a:cubicBezTo>
                    <a:pt x="1267" y="235"/>
                    <a:pt x="1295" y="248"/>
                    <a:pt x="1323" y="260"/>
                  </a:cubicBezTo>
                  <a:cubicBezTo>
                    <a:pt x="1350" y="273"/>
                    <a:pt x="1376" y="286"/>
                    <a:pt x="1400" y="301"/>
                  </a:cubicBezTo>
                  <a:cubicBezTo>
                    <a:pt x="1440" y="331"/>
                    <a:pt x="1468" y="383"/>
                    <a:pt x="1449" y="421"/>
                  </a:cubicBezTo>
                  <a:cubicBezTo>
                    <a:pt x="1432" y="453"/>
                    <a:pt x="1391" y="466"/>
                    <a:pt x="1316" y="466"/>
                  </a:cubicBezTo>
                  <a:lnTo>
                    <a:pt x="1316" y="494"/>
                  </a:lnTo>
                  <a:lnTo>
                    <a:pt x="1310" y="466"/>
                  </a:lnTo>
                  <a:lnTo>
                    <a:pt x="706" y="462"/>
                  </a:lnTo>
                  <a:cubicBezTo>
                    <a:pt x="511" y="460"/>
                    <a:pt x="309" y="460"/>
                    <a:pt x="119" y="408"/>
                  </a:cubicBezTo>
                  <a:cubicBezTo>
                    <a:pt x="136" y="398"/>
                    <a:pt x="151" y="387"/>
                    <a:pt x="166" y="376"/>
                  </a:cubicBezTo>
                  <a:cubicBezTo>
                    <a:pt x="275" y="295"/>
                    <a:pt x="393" y="222"/>
                    <a:pt x="515" y="162"/>
                  </a:cubicBezTo>
                  <a:cubicBezTo>
                    <a:pt x="601" y="119"/>
                    <a:pt x="714" y="68"/>
                    <a:pt x="836" y="57"/>
                  </a:cubicBezTo>
                  <a:cubicBezTo>
                    <a:pt x="854" y="55"/>
                    <a:pt x="872" y="54"/>
                    <a:pt x="889" y="54"/>
                  </a:cubicBezTo>
                  <a:close/>
                  <a:moveTo>
                    <a:pt x="886" y="1"/>
                  </a:moveTo>
                  <a:cubicBezTo>
                    <a:pt x="868" y="1"/>
                    <a:pt x="849" y="1"/>
                    <a:pt x="830" y="3"/>
                  </a:cubicBezTo>
                  <a:cubicBezTo>
                    <a:pt x="699" y="16"/>
                    <a:pt x="579" y="70"/>
                    <a:pt x="489" y="113"/>
                  </a:cubicBezTo>
                  <a:cubicBezTo>
                    <a:pt x="365" y="175"/>
                    <a:pt x="245" y="250"/>
                    <a:pt x="134" y="333"/>
                  </a:cubicBezTo>
                  <a:cubicBezTo>
                    <a:pt x="101" y="357"/>
                    <a:pt x="67" y="379"/>
                    <a:pt x="38" y="379"/>
                  </a:cubicBezTo>
                  <a:cubicBezTo>
                    <a:pt x="33" y="379"/>
                    <a:pt x="27" y="378"/>
                    <a:pt x="22" y="376"/>
                  </a:cubicBezTo>
                  <a:lnTo>
                    <a:pt x="7" y="419"/>
                  </a:lnTo>
                  <a:lnTo>
                    <a:pt x="20" y="376"/>
                  </a:lnTo>
                  <a:lnTo>
                    <a:pt x="1" y="425"/>
                  </a:lnTo>
                  <a:lnTo>
                    <a:pt x="3" y="428"/>
                  </a:lnTo>
                  <a:cubicBezTo>
                    <a:pt x="230" y="511"/>
                    <a:pt x="483" y="513"/>
                    <a:pt x="706" y="515"/>
                  </a:cubicBezTo>
                  <a:lnTo>
                    <a:pt x="1310" y="520"/>
                  </a:lnTo>
                  <a:lnTo>
                    <a:pt x="1316" y="520"/>
                  </a:lnTo>
                  <a:cubicBezTo>
                    <a:pt x="1376" y="520"/>
                    <a:pt x="1460" y="513"/>
                    <a:pt x="1496" y="447"/>
                  </a:cubicBezTo>
                  <a:cubicBezTo>
                    <a:pt x="1530" y="380"/>
                    <a:pt x="1488" y="299"/>
                    <a:pt x="1430" y="258"/>
                  </a:cubicBezTo>
                  <a:cubicBezTo>
                    <a:pt x="1404" y="239"/>
                    <a:pt x="1374" y="224"/>
                    <a:pt x="1346" y="211"/>
                  </a:cubicBezTo>
                  <a:cubicBezTo>
                    <a:pt x="1318" y="200"/>
                    <a:pt x="1293" y="188"/>
                    <a:pt x="1271" y="173"/>
                  </a:cubicBezTo>
                  <a:cubicBezTo>
                    <a:pt x="1254" y="160"/>
                    <a:pt x="1237" y="145"/>
                    <a:pt x="1220" y="130"/>
                  </a:cubicBezTo>
                  <a:cubicBezTo>
                    <a:pt x="1207" y="117"/>
                    <a:pt x="1194" y="104"/>
                    <a:pt x="1181" y="93"/>
                  </a:cubicBezTo>
                  <a:cubicBezTo>
                    <a:pt x="1104" y="33"/>
                    <a:pt x="997" y="1"/>
                    <a:pt x="8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297"/>
            <p:cNvSpPr/>
            <p:nvPr/>
          </p:nvSpPr>
          <p:spPr>
            <a:xfrm>
              <a:off x="2197367" y="1379714"/>
              <a:ext cx="32791" cy="14208"/>
            </a:xfrm>
            <a:custGeom>
              <a:rect b="b" l="l" r="r" t="t"/>
              <a:pathLst>
                <a:path extrusionOk="0" h="500" w="1154">
                  <a:moveTo>
                    <a:pt x="578" y="0"/>
                  </a:moveTo>
                  <a:cubicBezTo>
                    <a:pt x="507" y="0"/>
                    <a:pt x="437" y="12"/>
                    <a:pt x="371" y="37"/>
                  </a:cubicBezTo>
                  <a:cubicBezTo>
                    <a:pt x="333" y="50"/>
                    <a:pt x="296" y="69"/>
                    <a:pt x="268" y="95"/>
                  </a:cubicBezTo>
                  <a:cubicBezTo>
                    <a:pt x="232" y="127"/>
                    <a:pt x="210" y="172"/>
                    <a:pt x="183" y="211"/>
                  </a:cubicBezTo>
                  <a:cubicBezTo>
                    <a:pt x="135" y="277"/>
                    <a:pt x="73" y="331"/>
                    <a:pt x="1" y="367"/>
                  </a:cubicBezTo>
                  <a:cubicBezTo>
                    <a:pt x="72" y="403"/>
                    <a:pt x="264" y="500"/>
                    <a:pt x="349" y="500"/>
                  </a:cubicBezTo>
                  <a:cubicBezTo>
                    <a:pt x="351" y="500"/>
                    <a:pt x="352" y="500"/>
                    <a:pt x="354" y="500"/>
                  </a:cubicBezTo>
                  <a:cubicBezTo>
                    <a:pt x="622" y="483"/>
                    <a:pt x="887" y="463"/>
                    <a:pt x="1153" y="440"/>
                  </a:cubicBezTo>
                  <a:cubicBezTo>
                    <a:pt x="1110" y="281"/>
                    <a:pt x="997" y="142"/>
                    <a:pt x="851" y="65"/>
                  </a:cubicBezTo>
                  <a:cubicBezTo>
                    <a:pt x="766" y="22"/>
                    <a:pt x="672" y="0"/>
                    <a:pt x="5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297"/>
            <p:cNvSpPr/>
            <p:nvPr/>
          </p:nvSpPr>
          <p:spPr>
            <a:xfrm>
              <a:off x="2195662" y="1378947"/>
              <a:ext cx="35462" cy="15770"/>
            </a:xfrm>
            <a:custGeom>
              <a:rect b="b" l="l" r="r" t="t"/>
              <a:pathLst>
                <a:path extrusionOk="0" h="555" w="1248">
                  <a:moveTo>
                    <a:pt x="637" y="54"/>
                  </a:moveTo>
                  <a:cubicBezTo>
                    <a:pt x="728" y="54"/>
                    <a:pt x="819" y="76"/>
                    <a:pt x="898" y="118"/>
                  </a:cubicBezTo>
                  <a:cubicBezTo>
                    <a:pt x="1029" y="184"/>
                    <a:pt x="1132" y="304"/>
                    <a:pt x="1179" y="443"/>
                  </a:cubicBezTo>
                  <a:cubicBezTo>
                    <a:pt x="924" y="465"/>
                    <a:pt x="667" y="484"/>
                    <a:pt x="414" y="501"/>
                  </a:cubicBezTo>
                  <a:lnTo>
                    <a:pt x="410" y="527"/>
                  </a:lnTo>
                  <a:lnTo>
                    <a:pt x="410" y="501"/>
                  </a:lnTo>
                  <a:cubicBezTo>
                    <a:pt x="345" y="501"/>
                    <a:pt x="202" y="433"/>
                    <a:pt x="118" y="392"/>
                  </a:cubicBezTo>
                  <a:cubicBezTo>
                    <a:pt x="174" y="355"/>
                    <a:pt x="225" y="308"/>
                    <a:pt x="264" y="253"/>
                  </a:cubicBezTo>
                  <a:cubicBezTo>
                    <a:pt x="273" y="242"/>
                    <a:pt x="281" y="229"/>
                    <a:pt x="288" y="216"/>
                  </a:cubicBezTo>
                  <a:cubicBezTo>
                    <a:pt x="307" y="188"/>
                    <a:pt x="324" y="163"/>
                    <a:pt x="345" y="141"/>
                  </a:cubicBezTo>
                  <a:cubicBezTo>
                    <a:pt x="369" y="122"/>
                    <a:pt x="399" y="105"/>
                    <a:pt x="440" y="90"/>
                  </a:cubicBezTo>
                  <a:cubicBezTo>
                    <a:pt x="502" y="66"/>
                    <a:pt x="569" y="54"/>
                    <a:pt x="637" y="54"/>
                  </a:cubicBezTo>
                  <a:close/>
                  <a:moveTo>
                    <a:pt x="635" y="1"/>
                  </a:moveTo>
                  <a:cubicBezTo>
                    <a:pt x="561" y="1"/>
                    <a:pt x="488" y="13"/>
                    <a:pt x="420" y="38"/>
                  </a:cubicBezTo>
                  <a:cubicBezTo>
                    <a:pt x="373" y="58"/>
                    <a:pt x="337" y="77"/>
                    <a:pt x="309" y="103"/>
                  </a:cubicBezTo>
                  <a:cubicBezTo>
                    <a:pt x="281" y="128"/>
                    <a:pt x="262" y="158"/>
                    <a:pt x="243" y="188"/>
                  </a:cubicBezTo>
                  <a:cubicBezTo>
                    <a:pt x="236" y="199"/>
                    <a:pt x="228" y="212"/>
                    <a:pt x="221" y="223"/>
                  </a:cubicBezTo>
                  <a:cubicBezTo>
                    <a:pt x="176" y="285"/>
                    <a:pt x="116" y="336"/>
                    <a:pt x="48" y="370"/>
                  </a:cubicBezTo>
                  <a:lnTo>
                    <a:pt x="1" y="394"/>
                  </a:lnTo>
                  <a:lnTo>
                    <a:pt x="63" y="424"/>
                  </a:lnTo>
                  <a:cubicBezTo>
                    <a:pt x="146" y="467"/>
                    <a:pt x="322" y="555"/>
                    <a:pt x="410" y="555"/>
                  </a:cubicBezTo>
                  <a:lnTo>
                    <a:pt x="416" y="555"/>
                  </a:lnTo>
                  <a:cubicBezTo>
                    <a:pt x="682" y="538"/>
                    <a:pt x="950" y="518"/>
                    <a:pt x="1215" y="495"/>
                  </a:cubicBezTo>
                  <a:lnTo>
                    <a:pt x="1247" y="490"/>
                  </a:lnTo>
                  <a:lnTo>
                    <a:pt x="1239" y="460"/>
                  </a:lnTo>
                  <a:cubicBezTo>
                    <a:pt x="1194" y="293"/>
                    <a:pt x="1076" y="148"/>
                    <a:pt x="924" y="68"/>
                  </a:cubicBezTo>
                  <a:cubicBezTo>
                    <a:pt x="836" y="24"/>
                    <a:pt x="735" y="1"/>
                    <a:pt x="6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297"/>
            <p:cNvSpPr/>
            <p:nvPr/>
          </p:nvSpPr>
          <p:spPr>
            <a:xfrm>
              <a:off x="2288745" y="1414890"/>
              <a:ext cx="36968" cy="29807"/>
            </a:xfrm>
            <a:custGeom>
              <a:rect b="b" l="l" r="r" t="t"/>
              <a:pathLst>
                <a:path extrusionOk="0" h="1049" w="1301">
                  <a:moveTo>
                    <a:pt x="237" y="1"/>
                  </a:moveTo>
                  <a:cubicBezTo>
                    <a:pt x="202" y="1"/>
                    <a:pt x="167" y="6"/>
                    <a:pt x="133" y="18"/>
                  </a:cubicBezTo>
                  <a:cubicBezTo>
                    <a:pt x="15" y="102"/>
                    <a:pt x="0" y="279"/>
                    <a:pt x="63" y="410"/>
                  </a:cubicBezTo>
                  <a:cubicBezTo>
                    <a:pt x="125" y="541"/>
                    <a:pt x="245" y="635"/>
                    <a:pt x="358" y="723"/>
                  </a:cubicBezTo>
                  <a:cubicBezTo>
                    <a:pt x="386" y="744"/>
                    <a:pt x="414" y="766"/>
                    <a:pt x="442" y="787"/>
                  </a:cubicBezTo>
                  <a:cubicBezTo>
                    <a:pt x="446" y="879"/>
                    <a:pt x="515" y="959"/>
                    <a:pt x="598" y="999"/>
                  </a:cubicBezTo>
                  <a:cubicBezTo>
                    <a:pt x="682" y="1040"/>
                    <a:pt x="776" y="1049"/>
                    <a:pt x="868" y="1049"/>
                  </a:cubicBezTo>
                  <a:cubicBezTo>
                    <a:pt x="971" y="1049"/>
                    <a:pt x="1078" y="1040"/>
                    <a:pt x="1164" y="984"/>
                  </a:cubicBezTo>
                  <a:cubicBezTo>
                    <a:pt x="1249" y="927"/>
                    <a:pt x="1301" y="809"/>
                    <a:pt x="1254" y="719"/>
                  </a:cubicBezTo>
                  <a:cubicBezTo>
                    <a:pt x="1234" y="680"/>
                    <a:pt x="1198" y="650"/>
                    <a:pt x="1166" y="622"/>
                  </a:cubicBezTo>
                  <a:cubicBezTo>
                    <a:pt x="992" y="483"/>
                    <a:pt x="821" y="342"/>
                    <a:pt x="647" y="202"/>
                  </a:cubicBezTo>
                  <a:cubicBezTo>
                    <a:pt x="575" y="140"/>
                    <a:pt x="500" y="80"/>
                    <a:pt x="412" y="42"/>
                  </a:cubicBezTo>
                  <a:cubicBezTo>
                    <a:pt x="357" y="16"/>
                    <a:pt x="296" y="1"/>
                    <a:pt x="2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297"/>
            <p:cNvSpPr/>
            <p:nvPr/>
          </p:nvSpPr>
          <p:spPr>
            <a:xfrm>
              <a:off x="2288006" y="1414123"/>
              <a:ext cx="38616" cy="31370"/>
            </a:xfrm>
            <a:custGeom>
              <a:rect b="b" l="l" r="r" t="t"/>
              <a:pathLst>
                <a:path extrusionOk="0" h="1104" w="1359">
                  <a:moveTo>
                    <a:pt x="262" y="54"/>
                  </a:moveTo>
                  <a:cubicBezTo>
                    <a:pt x="315" y="54"/>
                    <a:pt x="371" y="67"/>
                    <a:pt x="427" y="92"/>
                  </a:cubicBezTo>
                  <a:cubicBezTo>
                    <a:pt x="511" y="131"/>
                    <a:pt x="586" y="191"/>
                    <a:pt x="656" y="249"/>
                  </a:cubicBezTo>
                  <a:lnTo>
                    <a:pt x="1175" y="671"/>
                  </a:lnTo>
                  <a:cubicBezTo>
                    <a:pt x="1205" y="696"/>
                    <a:pt x="1239" y="722"/>
                    <a:pt x="1256" y="756"/>
                  </a:cubicBezTo>
                  <a:cubicBezTo>
                    <a:pt x="1297" y="836"/>
                    <a:pt x="1248" y="941"/>
                    <a:pt x="1175" y="988"/>
                  </a:cubicBezTo>
                  <a:cubicBezTo>
                    <a:pt x="1093" y="1041"/>
                    <a:pt x="988" y="1050"/>
                    <a:pt x="905" y="1050"/>
                  </a:cubicBezTo>
                  <a:lnTo>
                    <a:pt x="894" y="1050"/>
                  </a:lnTo>
                  <a:cubicBezTo>
                    <a:pt x="813" y="1048"/>
                    <a:pt x="716" y="1041"/>
                    <a:pt x="635" y="1003"/>
                  </a:cubicBezTo>
                  <a:cubicBezTo>
                    <a:pt x="553" y="962"/>
                    <a:pt x="498" y="887"/>
                    <a:pt x="496" y="812"/>
                  </a:cubicBezTo>
                  <a:lnTo>
                    <a:pt x="493" y="799"/>
                  </a:lnTo>
                  <a:lnTo>
                    <a:pt x="401" y="729"/>
                  </a:lnTo>
                  <a:cubicBezTo>
                    <a:pt x="294" y="647"/>
                    <a:pt x="174" y="553"/>
                    <a:pt x="114" y="426"/>
                  </a:cubicBezTo>
                  <a:cubicBezTo>
                    <a:pt x="59" y="311"/>
                    <a:pt x="65" y="146"/>
                    <a:pt x="172" y="69"/>
                  </a:cubicBezTo>
                  <a:cubicBezTo>
                    <a:pt x="200" y="59"/>
                    <a:pt x="230" y="54"/>
                    <a:pt x="262" y="54"/>
                  </a:cubicBezTo>
                  <a:close/>
                  <a:moveTo>
                    <a:pt x="262" y="0"/>
                  </a:moveTo>
                  <a:cubicBezTo>
                    <a:pt x="222" y="0"/>
                    <a:pt x="184" y="7"/>
                    <a:pt x="148" y="19"/>
                  </a:cubicBezTo>
                  <a:lnTo>
                    <a:pt x="144" y="24"/>
                  </a:lnTo>
                  <a:cubicBezTo>
                    <a:pt x="11" y="116"/>
                    <a:pt x="1" y="313"/>
                    <a:pt x="65" y="450"/>
                  </a:cubicBezTo>
                  <a:cubicBezTo>
                    <a:pt x="131" y="589"/>
                    <a:pt x="258" y="686"/>
                    <a:pt x="373" y="776"/>
                  </a:cubicBezTo>
                  <a:lnTo>
                    <a:pt x="442" y="827"/>
                  </a:lnTo>
                  <a:cubicBezTo>
                    <a:pt x="453" y="917"/>
                    <a:pt x="517" y="1003"/>
                    <a:pt x="611" y="1050"/>
                  </a:cubicBezTo>
                  <a:cubicBezTo>
                    <a:pt x="703" y="1095"/>
                    <a:pt x="806" y="1101"/>
                    <a:pt x="894" y="1103"/>
                  </a:cubicBezTo>
                  <a:lnTo>
                    <a:pt x="905" y="1103"/>
                  </a:lnTo>
                  <a:cubicBezTo>
                    <a:pt x="997" y="1103"/>
                    <a:pt x="1113" y="1095"/>
                    <a:pt x="1205" y="1033"/>
                  </a:cubicBezTo>
                  <a:cubicBezTo>
                    <a:pt x="1297" y="973"/>
                    <a:pt x="1359" y="840"/>
                    <a:pt x="1303" y="733"/>
                  </a:cubicBezTo>
                  <a:cubicBezTo>
                    <a:pt x="1280" y="688"/>
                    <a:pt x="1241" y="658"/>
                    <a:pt x="1207" y="630"/>
                  </a:cubicBezTo>
                  <a:lnTo>
                    <a:pt x="691" y="208"/>
                  </a:lnTo>
                  <a:cubicBezTo>
                    <a:pt x="618" y="148"/>
                    <a:pt x="541" y="84"/>
                    <a:pt x="448" y="43"/>
                  </a:cubicBezTo>
                  <a:cubicBezTo>
                    <a:pt x="387" y="15"/>
                    <a:pt x="322" y="0"/>
                    <a:pt x="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297"/>
            <p:cNvSpPr/>
            <p:nvPr/>
          </p:nvSpPr>
          <p:spPr>
            <a:xfrm>
              <a:off x="2315027" y="1520388"/>
              <a:ext cx="21226" cy="14747"/>
            </a:xfrm>
            <a:custGeom>
              <a:rect b="b" l="l" r="r" t="t"/>
              <a:pathLst>
                <a:path extrusionOk="0" h="519" w="747">
                  <a:moveTo>
                    <a:pt x="314" y="1"/>
                  </a:moveTo>
                  <a:cubicBezTo>
                    <a:pt x="281" y="1"/>
                    <a:pt x="247" y="3"/>
                    <a:pt x="215" y="9"/>
                  </a:cubicBezTo>
                  <a:cubicBezTo>
                    <a:pt x="132" y="24"/>
                    <a:pt x="44" y="78"/>
                    <a:pt x="22" y="162"/>
                  </a:cubicBezTo>
                  <a:cubicBezTo>
                    <a:pt x="1" y="243"/>
                    <a:pt x="46" y="329"/>
                    <a:pt x="108" y="387"/>
                  </a:cubicBezTo>
                  <a:cubicBezTo>
                    <a:pt x="225" y="492"/>
                    <a:pt x="387" y="519"/>
                    <a:pt x="549" y="519"/>
                  </a:cubicBezTo>
                  <a:cubicBezTo>
                    <a:pt x="597" y="519"/>
                    <a:pt x="646" y="516"/>
                    <a:pt x="693" y="513"/>
                  </a:cubicBezTo>
                  <a:cubicBezTo>
                    <a:pt x="708" y="511"/>
                    <a:pt x="723" y="509"/>
                    <a:pt x="734" y="500"/>
                  </a:cubicBezTo>
                  <a:cubicBezTo>
                    <a:pt x="747" y="487"/>
                    <a:pt x="747" y="468"/>
                    <a:pt x="747" y="449"/>
                  </a:cubicBezTo>
                  <a:lnTo>
                    <a:pt x="744" y="22"/>
                  </a:lnTo>
                  <a:lnTo>
                    <a:pt x="412" y="5"/>
                  </a:lnTo>
                  <a:cubicBezTo>
                    <a:pt x="380" y="3"/>
                    <a:pt x="347"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297"/>
            <p:cNvSpPr/>
            <p:nvPr/>
          </p:nvSpPr>
          <p:spPr>
            <a:xfrm>
              <a:off x="2314118" y="1519649"/>
              <a:ext cx="22931" cy="16253"/>
            </a:xfrm>
            <a:custGeom>
              <a:rect b="b" l="l" r="r" t="t"/>
              <a:pathLst>
                <a:path extrusionOk="0" h="572" w="807">
                  <a:moveTo>
                    <a:pt x="350" y="53"/>
                  </a:moveTo>
                  <a:cubicBezTo>
                    <a:pt x="382" y="53"/>
                    <a:pt x="412" y="55"/>
                    <a:pt x="444" y="57"/>
                  </a:cubicBezTo>
                  <a:lnTo>
                    <a:pt x="751" y="74"/>
                  </a:lnTo>
                  <a:lnTo>
                    <a:pt x="753" y="475"/>
                  </a:lnTo>
                  <a:cubicBezTo>
                    <a:pt x="753" y="483"/>
                    <a:pt x="753" y="500"/>
                    <a:pt x="746" y="507"/>
                  </a:cubicBezTo>
                  <a:cubicBezTo>
                    <a:pt x="742" y="509"/>
                    <a:pt x="731" y="511"/>
                    <a:pt x="723" y="511"/>
                  </a:cubicBezTo>
                  <a:cubicBezTo>
                    <a:pt x="667" y="515"/>
                    <a:pt x="622" y="517"/>
                    <a:pt x="577" y="517"/>
                  </a:cubicBezTo>
                  <a:cubicBezTo>
                    <a:pt x="386" y="517"/>
                    <a:pt x="254" y="477"/>
                    <a:pt x="159" y="393"/>
                  </a:cubicBezTo>
                  <a:cubicBezTo>
                    <a:pt x="110" y="348"/>
                    <a:pt x="59" y="269"/>
                    <a:pt x="80" y="194"/>
                  </a:cubicBezTo>
                  <a:cubicBezTo>
                    <a:pt x="101" y="117"/>
                    <a:pt x="185" y="74"/>
                    <a:pt x="251" y="61"/>
                  </a:cubicBezTo>
                  <a:cubicBezTo>
                    <a:pt x="281" y="57"/>
                    <a:pt x="314" y="53"/>
                    <a:pt x="350" y="53"/>
                  </a:cubicBezTo>
                  <a:close/>
                  <a:moveTo>
                    <a:pt x="363" y="1"/>
                  </a:moveTo>
                  <a:cubicBezTo>
                    <a:pt x="319" y="1"/>
                    <a:pt x="278" y="3"/>
                    <a:pt x="243" y="10"/>
                  </a:cubicBezTo>
                  <a:cubicBezTo>
                    <a:pt x="157" y="25"/>
                    <a:pt x="54" y="78"/>
                    <a:pt x="29" y="179"/>
                  </a:cubicBezTo>
                  <a:cubicBezTo>
                    <a:pt x="1" y="280"/>
                    <a:pt x="59" y="376"/>
                    <a:pt x="123" y="432"/>
                  </a:cubicBezTo>
                  <a:cubicBezTo>
                    <a:pt x="228" y="526"/>
                    <a:pt x="371" y="571"/>
                    <a:pt x="577" y="571"/>
                  </a:cubicBezTo>
                  <a:cubicBezTo>
                    <a:pt x="622" y="571"/>
                    <a:pt x="669" y="569"/>
                    <a:pt x="727" y="565"/>
                  </a:cubicBezTo>
                  <a:cubicBezTo>
                    <a:pt x="742" y="565"/>
                    <a:pt x="766" y="562"/>
                    <a:pt x="783" y="545"/>
                  </a:cubicBezTo>
                  <a:cubicBezTo>
                    <a:pt x="806" y="524"/>
                    <a:pt x="806" y="492"/>
                    <a:pt x="806" y="468"/>
                  </a:cubicBezTo>
                  <a:lnTo>
                    <a:pt x="804" y="23"/>
                  </a:lnTo>
                  <a:lnTo>
                    <a:pt x="446" y="3"/>
                  </a:lnTo>
                  <a:cubicBezTo>
                    <a:pt x="418" y="2"/>
                    <a:pt x="390"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297"/>
            <p:cNvSpPr/>
            <p:nvPr/>
          </p:nvSpPr>
          <p:spPr>
            <a:xfrm>
              <a:off x="2319971" y="1455066"/>
              <a:ext cx="137870" cy="86154"/>
            </a:xfrm>
            <a:custGeom>
              <a:rect b="b" l="l" r="r" t="t"/>
              <a:pathLst>
                <a:path extrusionOk="0" h="3032" w="4852">
                  <a:moveTo>
                    <a:pt x="2633" y="0"/>
                  </a:moveTo>
                  <a:cubicBezTo>
                    <a:pt x="2629" y="0"/>
                    <a:pt x="2625" y="1"/>
                    <a:pt x="2621" y="1"/>
                  </a:cubicBezTo>
                  <a:cubicBezTo>
                    <a:pt x="2580" y="5"/>
                    <a:pt x="2548" y="37"/>
                    <a:pt x="2526" y="74"/>
                  </a:cubicBezTo>
                  <a:cubicBezTo>
                    <a:pt x="2445" y="207"/>
                    <a:pt x="2507" y="384"/>
                    <a:pt x="2604" y="509"/>
                  </a:cubicBezTo>
                  <a:cubicBezTo>
                    <a:pt x="2700" y="633"/>
                    <a:pt x="2829" y="736"/>
                    <a:pt x="2895" y="879"/>
                  </a:cubicBezTo>
                  <a:cubicBezTo>
                    <a:pt x="2912" y="916"/>
                    <a:pt x="2925" y="954"/>
                    <a:pt x="2951" y="987"/>
                  </a:cubicBezTo>
                  <a:cubicBezTo>
                    <a:pt x="2976" y="1021"/>
                    <a:pt x="3015" y="1044"/>
                    <a:pt x="3051" y="1066"/>
                  </a:cubicBezTo>
                  <a:cubicBezTo>
                    <a:pt x="3146" y="1124"/>
                    <a:pt x="3238" y="1179"/>
                    <a:pt x="3332" y="1237"/>
                  </a:cubicBezTo>
                  <a:cubicBezTo>
                    <a:pt x="3224" y="1299"/>
                    <a:pt x="3100" y="1333"/>
                    <a:pt x="2975" y="1333"/>
                  </a:cubicBezTo>
                  <a:cubicBezTo>
                    <a:pt x="2941" y="1333"/>
                    <a:pt x="2907" y="1330"/>
                    <a:pt x="2874" y="1325"/>
                  </a:cubicBezTo>
                  <a:cubicBezTo>
                    <a:pt x="2824" y="1319"/>
                    <a:pt x="2777" y="1306"/>
                    <a:pt x="2739" y="1274"/>
                  </a:cubicBezTo>
                  <a:cubicBezTo>
                    <a:pt x="2670" y="1214"/>
                    <a:pt x="2664" y="1104"/>
                    <a:pt x="2601" y="1040"/>
                  </a:cubicBezTo>
                  <a:cubicBezTo>
                    <a:pt x="2548" y="984"/>
                    <a:pt x="2466" y="972"/>
                    <a:pt x="2396" y="939"/>
                  </a:cubicBezTo>
                  <a:cubicBezTo>
                    <a:pt x="2284" y="892"/>
                    <a:pt x="2199" y="798"/>
                    <a:pt x="2089" y="747"/>
                  </a:cubicBezTo>
                  <a:cubicBezTo>
                    <a:pt x="2049" y="727"/>
                    <a:pt x="2002" y="717"/>
                    <a:pt x="1956" y="717"/>
                  </a:cubicBezTo>
                  <a:cubicBezTo>
                    <a:pt x="1878" y="717"/>
                    <a:pt x="1804" y="747"/>
                    <a:pt x="1774" y="815"/>
                  </a:cubicBezTo>
                  <a:cubicBezTo>
                    <a:pt x="1736" y="905"/>
                    <a:pt x="1792" y="1006"/>
                    <a:pt x="1856" y="1079"/>
                  </a:cubicBezTo>
                  <a:cubicBezTo>
                    <a:pt x="1922" y="1149"/>
                    <a:pt x="2002" y="1216"/>
                    <a:pt x="2025" y="1310"/>
                  </a:cubicBezTo>
                  <a:cubicBezTo>
                    <a:pt x="2049" y="1406"/>
                    <a:pt x="2008" y="1505"/>
                    <a:pt x="1967" y="1595"/>
                  </a:cubicBezTo>
                  <a:cubicBezTo>
                    <a:pt x="1943" y="1650"/>
                    <a:pt x="1905" y="1713"/>
                    <a:pt x="1847" y="1713"/>
                  </a:cubicBezTo>
                  <a:cubicBezTo>
                    <a:pt x="1844" y="1713"/>
                    <a:pt x="1842" y="1713"/>
                    <a:pt x="1839" y="1713"/>
                  </a:cubicBezTo>
                  <a:cubicBezTo>
                    <a:pt x="1796" y="1709"/>
                    <a:pt x="1766" y="1672"/>
                    <a:pt x="1740" y="1638"/>
                  </a:cubicBezTo>
                  <a:cubicBezTo>
                    <a:pt x="1442" y="1235"/>
                    <a:pt x="1145" y="832"/>
                    <a:pt x="847" y="429"/>
                  </a:cubicBezTo>
                  <a:cubicBezTo>
                    <a:pt x="812" y="384"/>
                    <a:pt x="778" y="337"/>
                    <a:pt x="727" y="314"/>
                  </a:cubicBezTo>
                  <a:cubicBezTo>
                    <a:pt x="684" y="295"/>
                    <a:pt x="635" y="295"/>
                    <a:pt x="588" y="292"/>
                  </a:cubicBezTo>
                  <a:cubicBezTo>
                    <a:pt x="468" y="292"/>
                    <a:pt x="350" y="290"/>
                    <a:pt x="232" y="288"/>
                  </a:cubicBezTo>
                  <a:cubicBezTo>
                    <a:pt x="176" y="288"/>
                    <a:pt x="114" y="290"/>
                    <a:pt x="69" y="325"/>
                  </a:cubicBezTo>
                  <a:cubicBezTo>
                    <a:pt x="13" y="365"/>
                    <a:pt x="0" y="440"/>
                    <a:pt x="3" y="509"/>
                  </a:cubicBezTo>
                  <a:cubicBezTo>
                    <a:pt x="7" y="699"/>
                    <a:pt x="99" y="886"/>
                    <a:pt x="247" y="1006"/>
                  </a:cubicBezTo>
                  <a:cubicBezTo>
                    <a:pt x="339" y="1081"/>
                    <a:pt x="448" y="1130"/>
                    <a:pt x="536" y="1209"/>
                  </a:cubicBezTo>
                  <a:cubicBezTo>
                    <a:pt x="626" y="1286"/>
                    <a:pt x="690" y="1411"/>
                    <a:pt x="650" y="1522"/>
                  </a:cubicBezTo>
                  <a:cubicBezTo>
                    <a:pt x="697" y="1606"/>
                    <a:pt x="830" y="1554"/>
                    <a:pt x="917" y="1595"/>
                  </a:cubicBezTo>
                  <a:cubicBezTo>
                    <a:pt x="1020" y="1644"/>
                    <a:pt x="1018" y="1805"/>
                    <a:pt x="1110" y="1874"/>
                  </a:cubicBezTo>
                  <a:cubicBezTo>
                    <a:pt x="1149" y="1902"/>
                    <a:pt x="1196" y="1909"/>
                    <a:pt x="1245" y="1909"/>
                  </a:cubicBezTo>
                  <a:cubicBezTo>
                    <a:pt x="1289" y="1909"/>
                    <a:pt x="1334" y="1903"/>
                    <a:pt x="1379" y="1903"/>
                  </a:cubicBezTo>
                  <a:cubicBezTo>
                    <a:pt x="1426" y="1903"/>
                    <a:pt x="1472" y="1910"/>
                    <a:pt x="1511" y="1936"/>
                  </a:cubicBezTo>
                  <a:cubicBezTo>
                    <a:pt x="1547" y="1959"/>
                    <a:pt x="1573" y="1998"/>
                    <a:pt x="1603" y="2030"/>
                  </a:cubicBezTo>
                  <a:cubicBezTo>
                    <a:pt x="1666" y="2092"/>
                    <a:pt x="1746" y="2117"/>
                    <a:pt x="1831" y="2117"/>
                  </a:cubicBezTo>
                  <a:cubicBezTo>
                    <a:pt x="1964" y="2117"/>
                    <a:pt x="2110" y="2056"/>
                    <a:pt x="2227" y="1981"/>
                  </a:cubicBezTo>
                  <a:cubicBezTo>
                    <a:pt x="2349" y="1901"/>
                    <a:pt x="2475" y="1805"/>
                    <a:pt x="2623" y="1805"/>
                  </a:cubicBezTo>
                  <a:cubicBezTo>
                    <a:pt x="2707" y="1805"/>
                    <a:pt x="2798" y="1835"/>
                    <a:pt x="2881" y="1835"/>
                  </a:cubicBezTo>
                  <a:cubicBezTo>
                    <a:pt x="2927" y="1835"/>
                    <a:pt x="2970" y="1826"/>
                    <a:pt x="3006" y="1796"/>
                  </a:cubicBezTo>
                  <a:cubicBezTo>
                    <a:pt x="3033" y="1776"/>
                    <a:pt x="3057" y="1747"/>
                    <a:pt x="3088" y="1747"/>
                  </a:cubicBezTo>
                  <a:cubicBezTo>
                    <a:pt x="3090" y="1747"/>
                    <a:pt x="3092" y="1747"/>
                    <a:pt x="3094" y="1747"/>
                  </a:cubicBezTo>
                  <a:cubicBezTo>
                    <a:pt x="3122" y="1749"/>
                    <a:pt x="3141" y="1775"/>
                    <a:pt x="3154" y="1801"/>
                  </a:cubicBezTo>
                  <a:cubicBezTo>
                    <a:pt x="3244" y="1987"/>
                    <a:pt x="3139" y="2242"/>
                    <a:pt x="2942" y="2308"/>
                  </a:cubicBezTo>
                  <a:cubicBezTo>
                    <a:pt x="2899" y="2323"/>
                    <a:pt x="2852" y="2332"/>
                    <a:pt x="2818" y="2362"/>
                  </a:cubicBezTo>
                  <a:cubicBezTo>
                    <a:pt x="2749" y="2422"/>
                    <a:pt x="2775" y="2531"/>
                    <a:pt x="2805" y="2619"/>
                  </a:cubicBezTo>
                  <a:cubicBezTo>
                    <a:pt x="2820" y="2664"/>
                    <a:pt x="2837" y="2709"/>
                    <a:pt x="2852" y="2754"/>
                  </a:cubicBezTo>
                  <a:cubicBezTo>
                    <a:pt x="2882" y="2840"/>
                    <a:pt x="2916" y="2930"/>
                    <a:pt x="2989" y="2983"/>
                  </a:cubicBezTo>
                  <a:cubicBezTo>
                    <a:pt x="3036" y="3019"/>
                    <a:pt x="3088" y="3032"/>
                    <a:pt x="3143" y="3032"/>
                  </a:cubicBezTo>
                  <a:cubicBezTo>
                    <a:pt x="3306" y="3032"/>
                    <a:pt x="3494" y="2915"/>
                    <a:pt x="3667" y="2915"/>
                  </a:cubicBezTo>
                  <a:cubicBezTo>
                    <a:pt x="3705" y="2915"/>
                    <a:pt x="3742" y="2921"/>
                    <a:pt x="3778" y="2934"/>
                  </a:cubicBezTo>
                  <a:cubicBezTo>
                    <a:pt x="3835" y="2955"/>
                    <a:pt x="3892" y="2998"/>
                    <a:pt x="3950" y="2998"/>
                  </a:cubicBezTo>
                  <a:cubicBezTo>
                    <a:pt x="3962" y="2998"/>
                    <a:pt x="3974" y="2996"/>
                    <a:pt x="3986" y="2992"/>
                  </a:cubicBezTo>
                  <a:cubicBezTo>
                    <a:pt x="3975" y="2878"/>
                    <a:pt x="4116" y="2818"/>
                    <a:pt x="4230" y="2797"/>
                  </a:cubicBezTo>
                  <a:cubicBezTo>
                    <a:pt x="4330" y="2778"/>
                    <a:pt x="4433" y="2758"/>
                    <a:pt x="4534" y="2739"/>
                  </a:cubicBezTo>
                  <a:cubicBezTo>
                    <a:pt x="4622" y="2722"/>
                    <a:pt x="4718" y="2701"/>
                    <a:pt x="4772" y="2630"/>
                  </a:cubicBezTo>
                  <a:cubicBezTo>
                    <a:pt x="4851" y="2529"/>
                    <a:pt x="4780" y="2353"/>
                    <a:pt x="4652" y="2336"/>
                  </a:cubicBezTo>
                  <a:cubicBezTo>
                    <a:pt x="4740" y="2291"/>
                    <a:pt x="4798" y="2197"/>
                    <a:pt x="4800" y="2098"/>
                  </a:cubicBezTo>
                  <a:cubicBezTo>
                    <a:pt x="4620" y="2053"/>
                    <a:pt x="4517" y="1818"/>
                    <a:pt x="4607" y="1655"/>
                  </a:cubicBezTo>
                  <a:cubicBezTo>
                    <a:pt x="4648" y="1584"/>
                    <a:pt x="4714" y="1533"/>
                    <a:pt x="4761" y="1466"/>
                  </a:cubicBezTo>
                  <a:cubicBezTo>
                    <a:pt x="4806" y="1400"/>
                    <a:pt x="4832" y="1304"/>
                    <a:pt x="4783" y="1239"/>
                  </a:cubicBezTo>
                  <a:lnTo>
                    <a:pt x="4783" y="1239"/>
                  </a:lnTo>
                  <a:cubicBezTo>
                    <a:pt x="4769" y="1245"/>
                    <a:pt x="4755" y="1248"/>
                    <a:pt x="4741" y="1248"/>
                  </a:cubicBezTo>
                  <a:cubicBezTo>
                    <a:pt x="4671" y="1248"/>
                    <a:pt x="4604" y="1180"/>
                    <a:pt x="4579" y="1109"/>
                  </a:cubicBezTo>
                  <a:cubicBezTo>
                    <a:pt x="4551" y="1023"/>
                    <a:pt x="4555" y="929"/>
                    <a:pt x="4523" y="843"/>
                  </a:cubicBezTo>
                  <a:cubicBezTo>
                    <a:pt x="4506" y="796"/>
                    <a:pt x="4476" y="753"/>
                    <a:pt x="4446" y="710"/>
                  </a:cubicBezTo>
                  <a:cubicBezTo>
                    <a:pt x="4408" y="652"/>
                    <a:pt x="4367" y="594"/>
                    <a:pt x="4328" y="539"/>
                  </a:cubicBezTo>
                  <a:cubicBezTo>
                    <a:pt x="4277" y="466"/>
                    <a:pt x="4210" y="385"/>
                    <a:pt x="4125" y="385"/>
                  </a:cubicBezTo>
                  <a:cubicBezTo>
                    <a:pt x="4117" y="385"/>
                    <a:pt x="4109" y="385"/>
                    <a:pt x="4101" y="387"/>
                  </a:cubicBezTo>
                  <a:cubicBezTo>
                    <a:pt x="4009" y="402"/>
                    <a:pt x="3964" y="507"/>
                    <a:pt x="3941" y="599"/>
                  </a:cubicBezTo>
                  <a:cubicBezTo>
                    <a:pt x="3928" y="644"/>
                    <a:pt x="3915" y="691"/>
                    <a:pt x="3881" y="723"/>
                  </a:cubicBezTo>
                  <a:cubicBezTo>
                    <a:pt x="3855" y="748"/>
                    <a:pt x="3823" y="758"/>
                    <a:pt x="3790" y="758"/>
                  </a:cubicBezTo>
                  <a:cubicBezTo>
                    <a:pt x="3720" y="758"/>
                    <a:pt x="3641" y="713"/>
                    <a:pt x="3589" y="661"/>
                  </a:cubicBezTo>
                  <a:cubicBezTo>
                    <a:pt x="3510" y="582"/>
                    <a:pt x="3433" y="479"/>
                    <a:pt x="3321" y="474"/>
                  </a:cubicBezTo>
                  <a:cubicBezTo>
                    <a:pt x="3286" y="474"/>
                    <a:pt x="3249" y="483"/>
                    <a:pt x="3215" y="483"/>
                  </a:cubicBezTo>
                  <a:cubicBezTo>
                    <a:pt x="3193" y="483"/>
                    <a:pt x="3173" y="480"/>
                    <a:pt x="3154" y="468"/>
                  </a:cubicBezTo>
                  <a:cubicBezTo>
                    <a:pt x="3092" y="427"/>
                    <a:pt x="3105" y="327"/>
                    <a:pt x="3054" y="273"/>
                  </a:cubicBezTo>
                  <a:cubicBezTo>
                    <a:pt x="3009" y="226"/>
                    <a:pt x="2931" y="232"/>
                    <a:pt x="2874" y="202"/>
                  </a:cubicBezTo>
                  <a:cubicBezTo>
                    <a:pt x="2779" y="151"/>
                    <a:pt x="2736" y="0"/>
                    <a:pt x="26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297"/>
            <p:cNvSpPr/>
            <p:nvPr/>
          </p:nvSpPr>
          <p:spPr>
            <a:xfrm>
              <a:off x="2319175" y="1454327"/>
              <a:ext cx="138949" cy="87660"/>
            </a:xfrm>
            <a:custGeom>
              <a:rect b="b" l="l" r="r" t="t"/>
              <a:pathLst>
                <a:path extrusionOk="0" h="3085" w="4890">
                  <a:moveTo>
                    <a:pt x="2660" y="52"/>
                  </a:moveTo>
                  <a:cubicBezTo>
                    <a:pt x="2708" y="52"/>
                    <a:pt x="2741" y="94"/>
                    <a:pt x="2779" y="145"/>
                  </a:cubicBezTo>
                  <a:cubicBezTo>
                    <a:pt x="2812" y="186"/>
                    <a:pt x="2844" y="228"/>
                    <a:pt x="2891" y="252"/>
                  </a:cubicBezTo>
                  <a:cubicBezTo>
                    <a:pt x="2917" y="267"/>
                    <a:pt x="2944" y="273"/>
                    <a:pt x="2972" y="280"/>
                  </a:cubicBezTo>
                  <a:cubicBezTo>
                    <a:pt x="3009" y="288"/>
                    <a:pt x="3041" y="295"/>
                    <a:pt x="3062" y="316"/>
                  </a:cubicBezTo>
                  <a:cubicBezTo>
                    <a:pt x="3082" y="338"/>
                    <a:pt x="3090" y="368"/>
                    <a:pt x="3099" y="400"/>
                  </a:cubicBezTo>
                  <a:cubicBezTo>
                    <a:pt x="3112" y="440"/>
                    <a:pt x="3124" y="488"/>
                    <a:pt x="3167" y="515"/>
                  </a:cubicBezTo>
                  <a:cubicBezTo>
                    <a:pt x="3189" y="530"/>
                    <a:pt x="3219" y="535"/>
                    <a:pt x="3251" y="535"/>
                  </a:cubicBezTo>
                  <a:cubicBezTo>
                    <a:pt x="3266" y="535"/>
                    <a:pt x="3281" y="534"/>
                    <a:pt x="3296" y="533"/>
                  </a:cubicBezTo>
                  <a:cubicBezTo>
                    <a:pt x="3308" y="531"/>
                    <a:pt x="3320" y="528"/>
                    <a:pt x="3336" y="528"/>
                  </a:cubicBezTo>
                  <a:cubicBezTo>
                    <a:pt x="3339" y="528"/>
                    <a:pt x="3343" y="528"/>
                    <a:pt x="3347" y="528"/>
                  </a:cubicBezTo>
                  <a:cubicBezTo>
                    <a:pt x="3431" y="530"/>
                    <a:pt x="3497" y="601"/>
                    <a:pt x="3561" y="668"/>
                  </a:cubicBezTo>
                  <a:cubicBezTo>
                    <a:pt x="3572" y="680"/>
                    <a:pt x="3585" y="693"/>
                    <a:pt x="3598" y="704"/>
                  </a:cubicBezTo>
                  <a:cubicBezTo>
                    <a:pt x="3649" y="755"/>
                    <a:pt x="3733" y="811"/>
                    <a:pt x="3819" y="811"/>
                  </a:cubicBezTo>
                  <a:cubicBezTo>
                    <a:pt x="3861" y="811"/>
                    <a:pt x="3898" y="798"/>
                    <a:pt x="3928" y="770"/>
                  </a:cubicBezTo>
                  <a:cubicBezTo>
                    <a:pt x="3966" y="732"/>
                    <a:pt x="3981" y="678"/>
                    <a:pt x="3994" y="631"/>
                  </a:cubicBezTo>
                  <a:cubicBezTo>
                    <a:pt x="4026" y="511"/>
                    <a:pt x="4071" y="449"/>
                    <a:pt x="4133" y="438"/>
                  </a:cubicBezTo>
                  <a:cubicBezTo>
                    <a:pt x="4139" y="437"/>
                    <a:pt x="4145" y="437"/>
                    <a:pt x="4150" y="437"/>
                  </a:cubicBezTo>
                  <a:cubicBezTo>
                    <a:pt x="4228" y="437"/>
                    <a:pt x="4291" y="518"/>
                    <a:pt x="4335" y="580"/>
                  </a:cubicBezTo>
                  <a:lnTo>
                    <a:pt x="4453" y="751"/>
                  </a:lnTo>
                  <a:cubicBezTo>
                    <a:pt x="4481" y="792"/>
                    <a:pt x="4508" y="835"/>
                    <a:pt x="4526" y="880"/>
                  </a:cubicBezTo>
                  <a:cubicBezTo>
                    <a:pt x="4543" y="920"/>
                    <a:pt x="4549" y="963"/>
                    <a:pt x="4556" y="1010"/>
                  </a:cubicBezTo>
                  <a:cubicBezTo>
                    <a:pt x="4560" y="1053"/>
                    <a:pt x="4566" y="1098"/>
                    <a:pt x="4581" y="1143"/>
                  </a:cubicBezTo>
                  <a:cubicBezTo>
                    <a:pt x="4609" y="1218"/>
                    <a:pt x="4684" y="1300"/>
                    <a:pt x="4770" y="1300"/>
                  </a:cubicBezTo>
                  <a:cubicBezTo>
                    <a:pt x="4781" y="1300"/>
                    <a:pt x="4789" y="1300"/>
                    <a:pt x="4798" y="1297"/>
                  </a:cubicBezTo>
                  <a:lnTo>
                    <a:pt x="4798" y="1297"/>
                  </a:lnTo>
                  <a:cubicBezTo>
                    <a:pt x="4826" y="1351"/>
                    <a:pt x="4802" y="1426"/>
                    <a:pt x="4766" y="1477"/>
                  </a:cubicBezTo>
                  <a:cubicBezTo>
                    <a:pt x="4748" y="1503"/>
                    <a:pt x="4725" y="1527"/>
                    <a:pt x="4703" y="1552"/>
                  </a:cubicBezTo>
                  <a:cubicBezTo>
                    <a:pt x="4669" y="1589"/>
                    <a:pt x="4637" y="1625"/>
                    <a:pt x="4613" y="1668"/>
                  </a:cubicBezTo>
                  <a:cubicBezTo>
                    <a:pt x="4566" y="1752"/>
                    <a:pt x="4564" y="1861"/>
                    <a:pt x="4605" y="1957"/>
                  </a:cubicBezTo>
                  <a:cubicBezTo>
                    <a:pt x="4646" y="2047"/>
                    <a:pt x="4716" y="2116"/>
                    <a:pt x="4800" y="2144"/>
                  </a:cubicBezTo>
                  <a:cubicBezTo>
                    <a:pt x="4791" y="2225"/>
                    <a:pt x="4740" y="2300"/>
                    <a:pt x="4669" y="2339"/>
                  </a:cubicBezTo>
                  <a:lnTo>
                    <a:pt x="4594" y="2375"/>
                  </a:lnTo>
                  <a:lnTo>
                    <a:pt x="4678" y="2388"/>
                  </a:lnTo>
                  <a:cubicBezTo>
                    <a:pt x="4727" y="2394"/>
                    <a:pt x="4770" y="2433"/>
                    <a:pt x="4793" y="2489"/>
                  </a:cubicBezTo>
                  <a:cubicBezTo>
                    <a:pt x="4815" y="2542"/>
                    <a:pt x="4811" y="2600"/>
                    <a:pt x="4781" y="2641"/>
                  </a:cubicBezTo>
                  <a:cubicBezTo>
                    <a:pt x="4733" y="2701"/>
                    <a:pt x="4648" y="2722"/>
                    <a:pt x="4558" y="2739"/>
                  </a:cubicBezTo>
                  <a:lnTo>
                    <a:pt x="4253" y="2797"/>
                  </a:lnTo>
                  <a:cubicBezTo>
                    <a:pt x="4088" y="2829"/>
                    <a:pt x="3992" y="2902"/>
                    <a:pt x="3986" y="2996"/>
                  </a:cubicBezTo>
                  <a:cubicBezTo>
                    <a:pt x="3982" y="2997"/>
                    <a:pt x="3979" y="2997"/>
                    <a:pt x="3976" y="2997"/>
                  </a:cubicBezTo>
                  <a:cubicBezTo>
                    <a:pt x="3944" y="2997"/>
                    <a:pt x="3909" y="2980"/>
                    <a:pt x="3874" y="2962"/>
                  </a:cubicBezTo>
                  <a:cubicBezTo>
                    <a:pt x="3855" y="2951"/>
                    <a:pt x="3836" y="2943"/>
                    <a:pt x="3816" y="2934"/>
                  </a:cubicBezTo>
                  <a:cubicBezTo>
                    <a:pt x="3778" y="2921"/>
                    <a:pt x="3739" y="2913"/>
                    <a:pt x="3694" y="2913"/>
                  </a:cubicBezTo>
                  <a:cubicBezTo>
                    <a:pt x="3602" y="2913"/>
                    <a:pt x="3508" y="2945"/>
                    <a:pt x="3416" y="2975"/>
                  </a:cubicBezTo>
                  <a:cubicBezTo>
                    <a:pt x="3330" y="3003"/>
                    <a:pt x="3246" y="3031"/>
                    <a:pt x="3169" y="3031"/>
                  </a:cubicBezTo>
                  <a:cubicBezTo>
                    <a:pt x="3116" y="3031"/>
                    <a:pt x="3071" y="3016"/>
                    <a:pt x="3032" y="2988"/>
                  </a:cubicBezTo>
                  <a:cubicBezTo>
                    <a:pt x="2968" y="2941"/>
                    <a:pt x="2938" y="2861"/>
                    <a:pt x="2906" y="2772"/>
                  </a:cubicBezTo>
                  <a:lnTo>
                    <a:pt x="2859" y="2637"/>
                  </a:lnTo>
                  <a:cubicBezTo>
                    <a:pt x="2818" y="2521"/>
                    <a:pt x="2820" y="2446"/>
                    <a:pt x="2865" y="2407"/>
                  </a:cubicBezTo>
                  <a:cubicBezTo>
                    <a:pt x="2887" y="2388"/>
                    <a:pt x="2914" y="2379"/>
                    <a:pt x="2947" y="2371"/>
                  </a:cubicBezTo>
                  <a:cubicBezTo>
                    <a:pt x="2957" y="2367"/>
                    <a:pt x="2970" y="2364"/>
                    <a:pt x="2979" y="2360"/>
                  </a:cubicBezTo>
                  <a:cubicBezTo>
                    <a:pt x="3079" y="2326"/>
                    <a:pt x="3163" y="2244"/>
                    <a:pt x="3208" y="2135"/>
                  </a:cubicBezTo>
                  <a:cubicBezTo>
                    <a:pt x="3253" y="2028"/>
                    <a:pt x="3253" y="1912"/>
                    <a:pt x="3206" y="1816"/>
                  </a:cubicBezTo>
                  <a:cubicBezTo>
                    <a:pt x="3184" y="1773"/>
                    <a:pt x="3157" y="1750"/>
                    <a:pt x="3124" y="1745"/>
                  </a:cubicBezTo>
                  <a:lnTo>
                    <a:pt x="3116" y="1745"/>
                  </a:lnTo>
                  <a:cubicBezTo>
                    <a:pt x="3082" y="1745"/>
                    <a:pt x="3058" y="1769"/>
                    <a:pt x="3034" y="1788"/>
                  </a:cubicBezTo>
                  <a:cubicBezTo>
                    <a:pt x="3030" y="1792"/>
                    <a:pt x="3024" y="1797"/>
                    <a:pt x="3019" y="1801"/>
                  </a:cubicBezTo>
                  <a:cubicBezTo>
                    <a:pt x="2989" y="1825"/>
                    <a:pt x="2955" y="1835"/>
                    <a:pt x="2910" y="1835"/>
                  </a:cubicBezTo>
                  <a:cubicBezTo>
                    <a:pt x="2872" y="1835"/>
                    <a:pt x="2831" y="1827"/>
                    <a:pt x="2788" y="1820"/>
                  </a:cubicBezTo>
                  <a:cubicBezTo>
                    <a:pt x="2743" y="1812"/>
                    <a:pt x="2696" y="1803"/>
                    <a:pt x="2651" y="1803"/>
                  </a:cubicBezTo>
                  <a:cubicBezTo>
                    <a:pt x="2514" y="1805"/>
                    <a:pt x="2396" y="1882"/>
                    <a:pt x="2282" y="1957"/>
                  </a:cubicBezTo>
                  <a:lnTo>
                    <a:pt x="2240" y="1985"/>
                  </a:lnTo>
                  <a:cubicBezTo>
                    <a:pt x="2111" y="2069"/>
                    <a:pt x="1974" y="2116"/>
                    <a:pt x="1860" y="2116"/>
                  </a:cubicBezTo>
                  <a:cubicBezTo>
                    <a:pt x="1775" y="2116"/>
                    <a:pt x="1704" y="2088"/>
                    <a:pt x="1650" y="2037"/>
                  </a:cubicBezTo>
                  <a:cubicBezTo>
                    <a:pt x="1640" y="2026"/>
                    <a:pt x="1631" y="2015"/>
                    <a:pt x="1620" y="2002"/>
                  </a:cubicBezTo>
                  <a:cubicBezTo>
                    <a:pt x="1601" y="1981"/>
                    <a:pt x="1582" y="1957"/>
                    <a:pt x="1554" y="1940"/>
                  </a:cubicBezTo>
                  <a:cubicBezTo>
                    <a:pt x="1505" y="1908"/>
                    <a:pt x="1451" y="1904"/>
                    <a:pt x="1408" y="1904"/>
                  </a:cubicBezTo>
                  <a:cubicBezTo>
                    <a:pt x="1385" y="1904"/>
                    <a:pt x="1363" y="1904"/>
                    <a:pt x="1340" y="1906"/>
                  </a:cubicBezTo>
                  <a:cubicBezTo>
                    <a:pt x="1318" y="1908"/>
                    <a:pt x="1295" y="1908"/>
                    <a:pt x="1273" y="1908"/>
                  </a:cubicBezTo>
                  <a:cubicBezTo>
                    <a:pt x="1220" y="1908"/>
                    <a:pt x="1183" y="1900"/>
                    <a:pt x="1153" y="1878"/>
                  </a:cubicBezTo>
                  <a:cubicBezTo>
                    <a:pt x="1117" y="1850"/>
                    <a:pt x="1098" y="1803"/>
                    <a:pt x="1076" y="1754"/>
                  </a:cubicBezTo>
                  <a:cubicBezTo>
                    <a:pt x="1048" y="1692"/>
                    <a:pt x="1020" y="1627"/>
                    <a:pt x="956" y="1595"/>
                  </a:cubicBezTo>
                  <a:cubicBezTo>
                    <a:pt x="915" y="1578"/>
                    <a:pt x="870" y="1576"/>
                    <a:pt x="825" y="1574"/>
                  </a:cubicBezTo>
                  <a:cubicBezTo>
                    <a:pt x="768" y="1572"/>
                    <a:pt x="729" y="1570"/>
                    <a:pt x="708" y="1544"/>
                  </a:cubicBezTo>
                  <a:cubicBezTo>
                    <a:pt x="746" y="1417"/>
                    <a:pt x="665" y="1287"/>
                    <a:pt x="583" y="1214"/>
                  </a:cubicBezTo>
                  <a:cubicBezTo>
                    <a:pt x="534" y="1171"/>
                    <a:pt x="478" y="1137"/>
                    <a:pt x="425" y="1103"/>
                  </a:cubicBezTo>
                  <a:cubicBezTo>
                    <a:pt x="380" y="1075"/>
                    <a:pt x="333" y="1045"/>
                    <a:pt x="292" y="1013"/>
                  </a:cubicBezTo>
                  <a:cubicBezTo>
                    <a:pt x="148" y="897"/>
                    <a:pt x="63" y="717"/>
                    <a:pt x="56" y="535"/>
                  </a:cubicBezTo>
                  <a:cubicBezTo>
                    <a:pt x="56" y="481"/>
                    <a:pt x="65" y="408"/>
                    <a:pt x="112" y="372"/>
                  </a:cubicBezTo>
                  <a:cubicBezTo>
                    <a:pt x="146" y="346"/>
                    <a:pt x="196" y="342"/>
                    <a:pt x="243" y="342"/>
                  </a:cubicBezTo>
                  <a:lnTo>
                    <a:pt x="613" y="346"/>
                  </a:lnTo>
                  <a:cubicBezTo>
                    <a:pt x="658" y="346"/>
                    <a:pt x="703" y="346"/>
                    <a:pt x="742" y="366"/>
                  </a:cubicBezTo>
                  <a:cubicBezTo>
                    <a:pt x="789" y="387"/>
                    <a:pt x="823" y="432"/>
                    <a:pt x="853" y="473"/>
                  </a:cubicBezTo>
                  <a:lnTo>
                    <a:pt x="1747" y="1679"/>
                  </a:lnTo>
                  <a:cubicBezTo>
                    <a:pt x="1775" y="1720"/>
                    <a:pt x="1811" y="1760"/>
                    <a:pt x="1862" y="1765"/>
                  </a:cubicBezTo>
                  <a:cubicBezTo>
                    <a:pt x="1866" y="1765"/>
                    <a:pt x="1870" y="1765"/>
                    <a:pt x="1874" y="1765"/>
                  </a:cubicBezTo>
                  <a:cubicBezTo>
                    <a:pt x="1931" y="1765"/>
                    <a:pt x="1979" y="1722"/>
                    <a:pt x="2019" y="1632"/>
                  </a:cubicBezTo>
                  <a:cubicBezTo>
                    <a:pt x="2064" y="1531"/>
                    <a:pt x="2105" y="1430"/>
                    <a:pt x="2079" y="1330"/>
                  </a:cubicBezTo>
                  <a:cubicBezTo>
                    <a:pt x="2057" y="1248"/>
                    <a:pt x="2000" y="1186"/>
                    <a:pt x="1942" y="1126"/>
                  </a:cubicBezTo>
                  <a:cubicBezTo>
                    <a:pt x="1929" y="1113"/>
                    <a:pt x="1916" y="1100"/>
                    <a:pt x="1905" y="1085"/>
                  </a:cubicBezTo>
                  <a:cubicBezTo>
                    <a:pt x="1869" y="1047"/>
                    <a:pt x="1787" y="942"/>
                    <a:pt x="1828" y="852"/>
                  </a:cubicBezTo>
                  <a:cubicBezTo>
                    <a:pt x="1860" y="777"/>
                    <a:pt x="1948" y="768"/>
                    <a:pt x="1982" y="768"/>
                  </a:cubicBezTo>
                  <a:cubicBezTo>
                    <a:pt x="2025" y="768"/>
                    <a:pt x="2070" y="779"/>
                    <a:pt x="2107" y="796"/>
                  </a:cubicBezTo>
                  <a:cubicBezTo>
                    <a:pt x="2156" y="820"/>
                    <a:pt x="2201" y="854"/>
                    <a:pt x="2248" y="888"/>
                  </a:cubicBezTo>
                  <a:cubicBezTo>
                    <a:pt x="2300" y="925"/>
                    <a:pt x="2351" y="963"/>
                    <a:pt x="2413" y="991"/>
                  </a:cubicBezTo>
                  <a:cubicBezTo>
                    <a:pt x="2434" y="1000"/>
                    <a:pt x="2456" y="1008"/>
                    <a:pt x="2477" y="1015"/>
                  </a:cubicBezTo>
                  <a:cubicBezTo>
                    <a:pt x="2529" y="1032"/>
                    <a:pt x="2576" y="1049"/>
                    <a:pt x="2610" y="1083"/>
                  </a:cubicBezTo>
                  <a:cubicBezTo>
                    <a:pt x="2636" y="1111"/>
                    <a:pt x="2653" y="1150"/>
                    <a:pt x="2668" y="1188"/>
                  </a:cubicBezTo>
                  <a:cubicBezTo>
                    <a:pt x="2689" y="1235"/>
                    <a:pt x="2709" y="1285"/>
                    <a:pt x="2749" y="1319"/>
                  </a:cubicBezTo>
                  <a:cubicBezTo>
                    <a:pt x="2794" y="1357"/>
                    <a:pt x="2852" y="1370"/>
                    <a:pt x="2897" y="1377"/>
                  </a:cubicBezTo>
                  <a:cubicBezTo>
                    <a:pt x="2932" y="1382"/>
                    <a:pt x="2967" y="1384"/>
                    <a:pt x="3003" y="1384"/>
                  </a:cubicBezTo>
                  <a:cubicBezTo>
                    <a:pt x="3132" y="1384"/>
                    <a:pt x="3262" y="1351"/>
                    <a:pt x="3373" y="1287"/>
                  </a:cubicBezTo>
                  <a:lnTo>
                    <a:pt x="3411" y="1263"/>
                  </a:lnTo>
                  <a:lnTo>
                    <a:pt x="3094" y="1070"/>
                  </a:lnTo>
                  <a:cubicBezTo>
                    <a:pt x="3060" y="1049"/>
                    <a:pt x="3024" y="1028"/>
                    <a:pt x="3000" y="995"/>
                  </a:cubicBezTo>
                  <a:cubicBezTo>
                    <a:pt x="2983" y="974"/>
                    <a:pt x="2972" y="950"/>
                    <a:pt x="2962" y="923"/>
                  </a:cubicBezTo>
                  <a:cubicBezTo>
                    <a:pt x="2955" y="912"/>
                    <a:pt x="2951" y="903"/>
                    <a:pt x="2947" y="893"/>
                  </a:cubicBezTo>
                  <a:cubicBezTo>
                    <a:pt x="2902" y="796"/>
                    <a:pt x="2829" y="717"/>
                    <a:pt x="2760" y="642"/>
                  </a:cubicBezTo>
                  <a:cubicBezTo>
                    <a:pt x="2724" y="601"/>
                    <a:pt x="2685" y="560"/>
                    <a:pt x="2653" y="520"/>
                  </a:cubicBezTo>
                  <a:cubicBezTo>
                    <a:pt x="2569" y="410"/>
                    <a:pt x="2499" y="239"/>
                    <a:pt x="2576" y="113"/>
                  </a:cubicBezTo>
                  <a:cubicBezTo>
                    <a:pt x="2597" y="78"/>
                    <a:pt x="2625" y="57"/>
                    <a:pt x="2653" y="53"/>
                  </a:cubicBezTo>
                  <a:cubicBezTo>
                    <a:pt x="2655" y="53"/>
                    <a:pt x="2658" y="52"/>
                    <a:pt x="2660" y="52"/>
                  </a:cubicBezTo>
                  <a:close/>
                  <a:moveTo>
                    <a:pt x="2664" y="0"/>
                  </a:moveTo>
                  <a:cubicBezTo>
                    <a:pt x="2659" y="0"/>
                    <a:pt x="2653" y="0"/>
                    <a:pt x="2647" y="1"/>
                  </a:cubicBezTo>
                  <a:cubicBezTo>
                    <a:pt x="2602" y="6"/>
                    <a:pt x="2561" y="38"/>
                    <a:pt x="2531" y="85"/>
                  </a:cubicBezTo>
                  <a:cubicBezTo>
                    <a:pt x="2441" y="235"/>
                    <a:pt x="2512" y="423"/>
                    <a:pt x="2610" y="552"/>
                  </a:cubicBezTo>
                  <a:cubicBezTo>
                    <a:pt x="2644" y="595"/>
                    <a:pt x="2683" y="638"/>
                    <a:pt x="2719" y="678"/>
                  </a:cubicBezTo>
                  <a:cubicBezTo>
                    <a:pt x="2790" y="755"/>
                    <a:pt x="2857" y="826"/>
                    <a:pt x="2899" y="916"/>
                  </a:cubicBezTo>
                  <a:cubicBezTo>
                    <a:pt x="2904" y="925"/>
                    <a:pt x="2908" y="935"/>
                    <a:pt x="2912" y="944"/>
                  </a:cubicBezTo>
                  <a:cubicBezTo>
                    <a:pt x="2923" y="972"/>
                    <a:pt x="2936" y="1002"/>
                    <a:pt x="2957" y="1028"/>
                  </a:cubicBezTo>
                  <a:cubicBezTo>
                    <a:pt x="2987" y="1068"/>
                    <a:pt x="3030" y="1094"/>
                    <a:pt x="3067" y="1115"/>
                  </a:cubicBezTo>
                  <a:lnTo>
                    <a:pt x="3306" y="1261"/>
                  </a:lnTo>
                  <a:cubicBezTo>
                    <a:pt x="3214" y="1306"/>
                    <a:pt x="3110" y="1331"/>
                    <a:pt x="3006" y="1331"/>
                  </a:cubicBezTo>
                  <a:cubicBezTo>
                    <a:pt x="2972" y="1331"/>
                    <a:pt x="2939" y="1328"/>
                    <a:pt x="2906" y="1323"/>
                  </a:cubicBezTo>
                  <a:cubicBezTo>
                    <a:pt x="2867" y="1319"/>
                    <a:pt x="2820" y="1308"/>
                    <a:pt x="2786" y="1278"/>
                  </a:cubicBezTo>
                  <a:cubicBezTo>
                    <a:pt x="2754" y="1252"/>
                    <a:pt x="2737" y="1212"/>
                    <a:pt x="2717" y="1167"/>
                  </a:cubicBezTo>
                  <a:cubicBezTo>
                    <a:pt x="2700" y="1126"/>
                    <a:pt x="2683" y="1081"/>
                    <a:pt x="2649" y="1047"/>
                  </a:cubicBezTo>
                  <a:cubicBezTo>
                    <a:pt x="2606" y="1004"/>
                    <a:pt x="2550" y="983"/>
                    <a:pt x="2497" y="965"/>
                  </a:cubicBezTo>
                  <a:cubicBezTo>
                    <a:pt x="2475" y="957"/>
                    <a:pt x="2454" y="950"/>
                    <a:pt x="2434" y="942"/>
                  </a:cubicBezTo>
                  <a:cubicBezTo>
                    <a:pt x="2379" y="918"/>
                    <a:pt x="2330" y="882"/>
                    <a:pt x="2280" y="845"/>
                  </a:cubicBezTo>
                  <a:cubicBezTo>
                    <a:pt x="2233" y="811"/>
                    <a:pt x="2184" y="775"/>
                    <a:pt x="2130" y="749"/>
                  </a:cubicBezTo>
                  <a:cubicBezTo>
                    <a:pt x="2085" y="728"/>
                    <a:pt x="2034" y="715"/>
                    <a:pt x="1982" y="715"/>
                  </a:cubicBezTo>
                  <a:cubicBezTo>
                    <a:pt x="1886" y="715"/>
                    <a:pt x="1809" y="760"/>
                    <a:pt x="1779" y="830"/>
                  </a:cubicBezTo>
                  <a:cubicBezTo>
                    <a:pt x="1742" y="914"/>
                    <a:pt x="1775" y="1021"/>
                    <a:pt x="1865" y="1122"/>
                  </a:cubicBezTo>
                  <a:cubicBezTo>
                    <a:pt x="1877" y="1137"/>
                    <a:pt x="1890" y="1150"/>
                    <a:pt x="1903" y="1165"/>
                  </a:cubicBezTo>
                  <a:cubicBezTo>
                    <a:pt x="1959" y="1220"/>
                    <a:pt x="2010" y="1274"/>
                    <a:pt x="2027" y="1342"/>
                  </a:cubicBezTo>
                  <a:cubicBezTo>
                    <a:pt x="2047" y="1428"/>
                    <a:pt x="2012" y="1518"/>
                    <a:pt x="1970" y="1610"/>
                  </a:cubicBezTo>
                  <a:cubicBezTo>
                    <a:pt x="1940" y="1679"/>
                    <a:pt x="1907" y="1713"/>
                    <a:pt x="1869" y="1713"/>
                  </a:cubicBezTo>
                  <a:cubicBezTo>
                    <a:pt x="1837" y="1709"/>
                    <a:pt x="1813" y="1679"/>
                    <a:pt x="1790" y="1649"/>
                  </a:cubicBezTo>
                  <a:lnTo>
                    <a:pt x="896" y="440"/>
                  </a:lnTo>
                  <a:cubicBezTo>
                    <a:pt x="864" y="398"/>
                    <a:pt x="823" y="344"/>
                    <a:pt x="765" y="316"/>
                  </a:cubicBezTo>
                  <a:cubicBezTo>
                    <a:pt x="716" y="293"/>
                    <a:pt x="663" y="293"/>
                    <a:pt x="616" y="293"/>
                  </a:cubicBezTo>
                  <a:lnTo>
                    <a:pt x="243" y="288"/>
                  </a:lnTo>
                  <a:cubicBezTo>
                    <a:pt x="185" y="288"/>
                    <a:pt x="127" y="293"/>
                    <a:pt x="80" y="329"/>
                  </a:cubicBezTo>
                  <a:cubicBezTo>
                    <a:pt x="28" y="368"/>
                    <a:pt x="1" y="440"/>
                    <a:pt x="5" y="537"/>
                  </a:cubicBezTo>
                  <a:cubicBezTo>
                    <a:pt x="9" y="734"/>
                    <a:pt x="103" y="929"/>
                    <a:pt x="258" y="1053"/>
                  </a:cubicBezTo>
                  <a:cubicBezTo>
                    <a:pt x="301" y="1090"/>
                    <a:pt x="350" y="1120"/>
                    <a:pt x="397" y="1148"/>
                  </a:cubicBezTo>
                  <a:cubicBezTo>
                    <a:pt x="451" y="1182"/>
                    <a:pt x="502" y="1214"/>
                    <a:pt x="547" y="1255"/>
                  </a:cubicBezTo>
                  <a:cubicBezTo>
                    <a:pt x="620" y="1319"/>
                    <a:pt x="693" y="1432"/>
                    <a:pt x="654" y="1540"/>
                  </a:cubicBezTo>
                  <a:lnTo>
                    <a:pt x="650" y="1550"/>
                  </a:lnTo>
                  <a:lnTo>
                    <a:pt x="656" y="1561"/>
                  </a:lnTo>
                  <a:cubicBezTo>
                    <a:pt x="691" y="1623"/>
                    <a:pt x="761" y="1625"/>
                    <a:pt x="825" y="1627"/>
                  </a:cubicBezTo>
                  <a:cubicBezTo>
                    <a:pt x="864" y="1630"/>
                    <a:pt x="903" y="1630"/>
                    <a:pt x="933" y="1645"/>
                  </a:cubicBezTo>
                  <a:cubicBezTo>
                    <a:pt x="980" y="1666"/>
                    <a:pt x="1003" y="1720"/>
                    <a:pt x="1027" y="1775"/>
                  </a:cubicBezTo>
                  <a:cubicBezTo>
                    <a:pt x="1050" y="1829"/>
                    <a:pt x="1074" y="1885"/>
                    <a:pt x="1121" y="1921"/>
                  </a:cubicBezTo>
                  <a:cubicBezTo>
                    <a:pt x="1170" y="1957"/>
                    <a:pt x="1228" y="1962"/>
                    <a:pt x="1273" y="1962"/>
                  </a:cubicBezTo>
                  <a:cubicBezTo>
                    <a:pt x="1297" y="1962"/>
                    <a:pt x="1320" y="1962"/>
                    <a:pt x="1342" y="1960"/>
                  </a:cubicBezTo>
                  <a:cubicBezTo>
                    <a:pt x="1365" y="1957"/>
                    <a:pt x="1387" y="1957"/>
                    <a:pt x="1408" y="1957"/>
                  </a:cubicBezTo>
                  <a:cubicBezTo>
                    <a:pt x="1460" y="1957"/>
                    <a:pt x="1496" y="1966"/>
                    <a:pt x="1524" y="1983"/>
                  </a:cubicBezTo>
                  <a:cubicBezTo>
                    <a:pt x="1545" y="1998"/>
                    <a:pt x="1562" y="2017"/>
                    <a:pt x="1580" y="2039"/>
                  </a:cubicBezTo>
                  <a:cubicBezTo>
                    <a:pt x="1590" y="2052"/>
                    <a:pt x="1601" y="2062"/>
                    <a:pt x="1612" y="2075"/>
                  </a:cubicBezTo>
                  <a:cubicBezTo>
                    <a:pt x="1676" y="2137"/>
                    <a:pt x="1760" y="2169"/>
                    <a:pt x="1860" y="2169"/>
                  </a:cubicBezTo>
                  <a:cubicBezTo>
                    <a:pt x="1982" y="2169"/>
                    <a:pt x="2132" y="2118"/>
                    <a:pt x="2267" y="2030"/>
                  </a:cubicBezTo>
                  <a:lnTo>
                    <a:pt x="2312" y="2000"/>
                  </a:lnTo>
                  <a:cubicBezTo>
                    <a:pt x="2419" y="1932"/>
                    <a:pt x="2529" y="1859"/>
                    <a:pt x="2651" y="1857"/>
                  </a:cubicBezTo>
                  <a:cubicBezTo>
                    <a:pt x="2692" y="1857"/>
                    <a:pt x="2737" y="1865"/>
                    <a:pt x="2779" y="1872"/>
                  </a:cubicBezTo>
                  <a:cubicBezTo>
                    <a:pt x="2822" y="1880"/>
                    <a:pt x="2867" y="1889"/>
                    <a:pt x="2910" y="1889"/>
                  </a:cubicBezTo>
                  <a:cubicBezTo>
                    <a:pt x="2968" y="1889"/>
                    <a:pt x="3013" y="1874"/>
                    <a:pt x="3052" y="1844"/>
                  </a:cubicBezTo>
                  <a:cubicBezTo>
                    <a:pt x="3058" y="1840"/>
                    <a:pt x="3064" y="1833"/>
                    <a:pt x="3071" y="1827"/>
                  </a:cubicBezTo>
                  <a:cubicBezTo>
                    <a:pt x="3088" y="1814"/>
                    <a:pt x="3103" y="1799"/>
                    <a:pt x="3118" y="1799"/>
                  </a:cubicBezTo>
                  <a:cubicBezTo>
                    <a:pt x="3137" y="1801"/>
                    <a:pt x="3150" y="1825"/>
                    <a:pt x="3159" y="1840"/>
                  </a:cubicBezTo>
                  <a:cubicBezTo>
                    <a:pt x="3197" y="1921"/>
                    <a:pt x="3199" y="2022"/>
                    <a:pt x="3159" y="2116"/>
                  </a:cubicBezTo>
                  <a:cubicBezTo>
                    <a:pt x="3120" y="2210"/>
                    <a:pt x="3049" y="2281"/>
                    <a:pt x="2962" y="2309"/>
                  </a:cubicBezTo>
                  <a:cubicBezTo>
                    <a:pt x="2953" y="2313"/>
                    <a:pt x="2942" y="2315"/>
                    <a:pt x="2932" y="2319"/>
                  </a:cubicBezTo>
                  <a:cubicBezTo>
                    <a:pt x="2895" y="2330"/>
                    <a:pt x="2859" y="2341"/>
                    <a:pt x="2829" y="2367"/>
                  </a:cubicBezTo>
                  <a:cubicBezTo>
                    <a:pt x="2745" y="2442"/>
                    <a:pt x="2777" y="2566"/>
                    <a:pt x="2807" y="2654"/>
                  </a:cubicBezTo>
                  <a:lnTo>
                    <a:pt x="2854" y="2789"/>
                  </a:lnTo>
                  <a:cubicBezTo>
                    <a:pt x="2884" y="2870"/>
                    <a:pt x="2919" y="2971"/>
                    <a:pt x="3000" y="3031"/>
                  </a:cubicBezTo>
                  <a:cubicBezTo>
                    <a:pt x="3049" y="3067"/>
                    <a:pt x="3105" y="3084"/>
                    <a:pt x="3169" y="3084"/>
                  </a:cubicBezTo>
                  <a:cubicBezTo>
                    <a:pt x="3255" y="3084"/>
                    <a:pt x="3345" y="3054"/>
                    <a:pt x="3433" y="3026"/>
                  </a:cubicBezTo>
                  <a:cubicBezTo>
                    <a:pt x="3523" y="2996"/>
                    <a:pt x="3617" y="2969"/>
                    <a:pt x="3699" y="2969"/>
                  </a:cubicBezTo>
                  <a:cubicBezTo>
                    <a:pt x="3734" y="2969"/>
                    <a:pt x="3767" y="2974"/>
                    <a:pt x="3797" y="2986"/>
                  </a:cubicBezTo>
                  <a:cubicBezTo>
                    <a:pt x="3814" y="2992"/>
                    <a:pt x="3831" y="3001"/>
                    <a:pt x="3851" y="3009"/>
                  </a:cubicBezTo>
                  <a:cubicBezTo>
                    <a:pt x="3891" y="3030"/>
                    <a:pt x="3937" y="3050"/>
                    <a:pt x="3981" y="3050"/>
                  </a:cubicBezTo>
                  <a:cubicBezTo>
                    <a:pt x="3995" y="3050"/>
                    <a:pt x="4009" y="3048"/>
                    <a:pt x="4022" y="3044"/>
                  </a:cubicBezTo>
                  <a:lnTo>
                    <a:pt x="4041" y="3037"/>
                  </a:lnTo>
                  <a:lnTo>
                    <a:pt x="4039" y="3016"/>
                  </a:lnTo>
                  <a:cubicBezTo>
                    <a:pt x="4028" y="2900"/>
                    <a:pt x="4223" y="2857"/>
                    <a:pt x="4262" y="2851"/>
                  </a:cubicBezTo>
                  <a:lnTo>
                    <a:pt x="4568" y="2791"/>
                  </a:lnTo>
                  <a:cubicBezTo>
                    <a:pt x="4643" y="2778"/>
                    <a:pt x="4759" y="2754"/>
                    <a:pt x="4821" y="2673"/>
                  </a:cubicBezTo>
                  <a:cubicBezTo>
                    <a:pt x="4864" y="2617"/>
                    <a:pt x="4873" y="2540"/>
                    <a:pt x="4843" y="2467"/>
                  </a:cubicBezTo>
                  <a:cubicBezTo>
                    <a:pt x="4821" y="2416"/>
                    <a:pt x="4785" y="2377"/>
                    <a:pt x="4742" y="2354"/>
                  </a:cubicBezTo>
                  <a:cubicBezTo>
                    <a:pt x="4811" y="2298"/>
                    <a:pt x="4853" y="2212"/>
                    <a:pt x="4853" y="2124"/>
                  </a:cubicBezTo>
                  <a:lnTo>
                    <a:pt x="4853" y="2103"/>
                  </a:lnTo>
                  <a:lnTo>
                    <a:pt x="4834" y="2099"/>
                  </a:lnTo>
                  <a:cubicBezTo>
                    <a:pt x="4757" y="2079"/>
                    <a:pt x="4691" y="2019"/>
                    <a:pt x="4654" y="1936"/>
                  </a:cubicBezTo>
                  <a:cubicBezTo>
                    <a:pt x="4620" y="1855"/>
                    <a:pt x="4620" y="1765"/>
                    <a:pt x="4658" y="1696"/>
                  </a:cubicBezTo>
                  <a:cubicBezTo>
                    <a:pt x="4680" y="1657"/>
                    <a:pt x="4710" y="1623"/>
                    <a:pt x="4742" y="1589"/>
                  </a:cubicBezTo>
                  <a:cubicBezTo>
                    <a:pt x="4766" y="1563"/>
                    <a:pt x="4789" y="1537"/>
                    <a:pt x="4811" y="1507"/>
                  </a:cubicBezTo>
                  <a:cubicBezTo>
                    <a:pt x="4862" y="1435"/>
                    <a:pt x="4890" y="1325"/>
                    <a:pt x="4832" y="1250"/>
                  </a:cubicBezTo>
                  <a:lnTo>
                    <a:pt x="4819" y="1233"/>
                  </a:lnTo>
                  <a:lnTo>
                    <a:pt x="4800" y="1242"/>
                  </a:lnTo>
                  <a:cubicBezTo>
                    <a:pt x="4790" y="1245"/>
                    <a:pt x="4781" y="1247"/>
                    <a:pt x="4771" y="1247"/>
                  </a:cubicBezTo>
                  <a:cubicBezTo>
                    <a:pt x="4713" y="1247"/>
                    <a:pt x="4653" y="1185"/>
                    <a:pt x="4633" y="1126"/>
                  </a:cubicBezTo>
                  <a:cubicBezTo>
                    <a:pt x="4620" y="1088"/>
                    <a:pt x="4613" y="1047"/>
                    <a:pt x="4607" y="1002"/>
                  </a:cubicBezTo>
                  <a:cubicBezTo>
                    <a:pt x="4601" y="955"/>
                    <a:pt x="4594" y="908"/>
                    <a:pt x="4577" y="860"/>
                  </a:cubicBezTo>
                  <a:cubicBezTo>
                    <a:pt x="4558" y="809"/>
                    <a:pt x="4526" y="764"/>
                    <a:pt x="4496" y="721"/>
                  </a:cubicBezTo>
                  <a:lnTo>
                    <a:pt x="4378" y="550"/>
                  </a:lnTo>
                  <a:cubicBezTo>
                    <a:pt x="4328" y="478"/>
                    <a:pt x="4249" y="383"/>
                    <a:pt x="4149" y="383"/>
                  </a:cubicBezTo>
                  <a:cubicBezTo>
                    <a:pt x="4141" y="383"/>
                    <a:pt x="4133" y="384"/>
                    <a:pt x="4125" y="385"/>
                  </a:cubicBezTo>
                  <a:cubicBezTo>
                    <a:pt x="4039" y="400"/>
                    <a:pt x="3981" y="475"/>
                    <a:pt x="3943" y="618"/>
                  </a:cubicBezTo>
                  <a:cubicBezTo>
                    <a:pt x="3932" y="661"/>
                    <a:pt x="3919" y="704"/>
                    <a:pt x="3891" y="730"/>
                  </a:cubicBezTo>
                  <a:cubicBezTo>
                    <a:pt x="3872" y="749"/>
                    <a:pt x="3846" y="758"/>
                    <a:pt x="3819" y="758"/>
                  </a:cubicBezTo>
                  <a:cubicBezTo>
                    <a:pt x="3763" y="758"/>
                    <a:pt x="3690" y="723"/>
                    <a:pt x="3634" y="668"/>
                  </a:cubicBezTo>
                  <a:cubicBezTo>
                    <a:pt x="3624" y="655"/>
                    <a:pt x="3611" y="642"/>
                    <a:pt x="3600" y="631"/>
                  </a:cubicBezTo>
                  <a:cubicBezTo>
                    <a:pt x="3531" y="558"/>
                    <a:pt x="3454" y="479"/>
                    <a:pt x="3349" y="475"/>
                  </a:cubicBezTo>
                  <a:lnTo>
                    <a:pt x="3343" y="475"/>
                  </a:lnTo>
                  <a:cubicBezTo>
                    <a:pt x="3326" y="475"/>
                    <a:pt x="3306" y="477"/>
                    <a:pt x="3289" y="479"/>
                  </a:cubicBezTo>
                  <a:cubicBezTo>
                    <a:pt x="3276" y="481"/>
                    <a:pt x="3263" y="482"/>
                    <a:pt x="3250" y="482"/>
                  </a:cubicBezTo>
                  <a:cubicBezTo>
                    <a:pt x="3229" y="482"/>
                    <a:pt x="3209" y="479"/>
                    <a:pt x="3197" y="470"/>
                  </a:cubicBezTo>
                  <a:cubicBezTo>
                    <a:pt x="3172" y="455"/>
                    <a:pt x="3161" y="421"/>
                    <a:pt x="3150" y="385"/>
                  </a:cubicBezTo>
                  <a:cubicBezTo>
                    <a:pt x="3142" y="346"/>
                    <a:pt x="3129" y="310"/>
                    <a:pt x="3101" y="280"/>
                  </a:cubicBezTo>
                  <a:cubicBezTo>
                    <a:pt x="3069" y="248"/>
                    <a:pt x="3026" y="237"/>
                    <a:pt x="2985" y="228"/>
                  </a:cubicBezTo>
                  <a:cubicBezTo>
                    <a:pt x="2959" y="222"/>
                    <a:pt x="2936" y="216"/>
                    <a:pt x="2914" y="205"/>
                  </a:cubicBezTo>
                  <a:cubicBezTo>
                    <a:pt x="2880" y="186"/>
                    <a:pt x="2850" y="149"/>
                    <a:pt x="2822" y="113"/>
                  </a:cubicBezTo>
                  <a:cubicBezTo>
                    <a:pt x="2779" y="57"/>
                    <a:pt x="2733" y="0"/>
                    <a:pt x="26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297"/>
            <p:cNvSpPr/>
            <p:nvPr/>
          </p:nvSpPr>
          <p:spPr>
            <a:xfrm>
              <a:off x="2294882" y="1343203"/>
              <a:ext cx="131363" cy="73282"/>
            </a:xfrm>
            <a:custGeom>
              <a:rect b="b" l="l" r="r" t="t"/>
              <a:pathLst>
                <a:path extrusionOk="0" h="2579" w="4623">
                  <a:moveTo>
                    <a:pt x="1177" y="1"/>
                  </a:moveTo>
                  <a:cubicBezTo>
                    <a:pt x="813" y="1"/>
                    <a:pt x="454" y="64"/>
                    <a:pt x="142" y="247"/>
                  </a:cubicBezTo>
                  <a:cubicBezTo>
                    <a:pt x="93" y="277"/>
                    <a:pt x="41" y="311"/>
                    <a:pt x="24" y="364"/>
                  </a:cubicBezTo>
                  <a:cubicBezTo>
                    <a:pt x="1" y="439"/>
                    <a:pt x="52" y="521"/>
                    <a:pt x="123" y="559"/>
                  </a:cubicBezTo>
                  <a:cubicBezTo>
                    <a:pt x="191" y="596"/>
                    <a:pt x="273" y="598"/>
                    <a:pt x="352" y="604"/>
                  </a:cubicBezTo>
                  <a:cubicBezTo>
                    <a:pt x="641" y="621"/>
                    <a:pt x="933" y="666"/>
                    <a:pt x="1216" y="739"/>
                  </a:cubicBezTo>
                  <a:cubicBezTo>
                    <a:pt x="1333" y="769"/>
                    <a:pt x="1456" y="806"/>
                    <a:pt x="1548" y="889"/>
                  </a:cubicBezTo>
                  <a:cubicBezTo>
                    <a:pt x="1638" y="971"/>
                    <a:pt x="1691" y="1108"/>
                    <a:pt x="1640" y="1219"/>
                  </a:cubicBezTo>
                  <a:cubicBezTo>
                    <a:pt x="1308" y="1296"/>
                    <a:pt x="935" y="1232"/>
                    <a:pt x="644" y="1408"/>
                  </a:cubicBezTo>
                  <a:cubicBezTo>
                    <a:pt x="566" y="1455"/>
                    <a:pt x="491" y="1534"/>
                    <a:pt x="506" y="1622"/>
                  </a:cubicBezTo>
                  <a:cubicBezTo>
                    <a:pt x="526" y="1731"/>
                    <a:pt x="661" y="1772"/>
                    <a:pt x="770" y="1789"/>
                  </a:cubicBezTo>
                  <a:cubicBezTo>
                    <a:pt x="916" y="1813"/>
                    <a:pt x="1070" y="1834"/>
                    <a:pt x="1220" y="1834"/>
                  </a:cubicBezTo>
                  <a:cubicBezTo>
                    <a:pt x="1409" y="1834"/>
                    <a:pt x="1591" y="1800"/>
                    <a:pt x="1743" y="1693"/>
                  </a:cubicBezTo>
                  <a:cubicBezTo>
                    <a:pt x="1792" y="1656"/>
                    <a:pt x="1839" y="1611"/>
                    <a:pt x="1895" y="1583"/>
                  </a:cubicBezTo>
                  <a:cubicBezTo>
                    <a:pt x="1940" y="1564"/>
                    <a:pt x="1987" y="1553"/>
                    <a:pt x="2034" y="1547"/>
                  </a:cubicBezTo>
                  <a:cubicBezTo>
                    <a:pt x="2075" y="1542"/>
                    <a:pt x="2116" y="1539"/>
                    <a:pt x="2156" y="1539"/>
                  </a:cubicBezTo>
                  <a:cubicBezTo>
                    <a:pt x="2367" y="1539"/>
                    <a:pt x="2577" y="1607"/>
                    <a:pt x="2745" y="1731"/>
                  </a:cubicBezTo>
                  <a:cubicBezTo>
                    <a:pt x="2844" y="1802"/>
                    <a:pt x="2934" y="1892"/>
                    <a:pt x="3052" y="1915"/>
                  </a:cubicBezTo>
                  <a:cubicBezTo>
                    <a:pt x="3107" y="1926"/>
                    <a:pt x="3172" y="1922"/>
                    <a:pt x="3219" y="1956"/>
                  </a:cubicBezTo>
                  <a:cubicBezTo>
                    <a:pt x="3272" y="1995"/>
                    <a:pt x="3283" y="2070"/>
                    <a:pt x="3307" y="2130"/>
                  </a:cubicBezTo>
                  <a:cubicBezTo>
                    <a:pt x="3352" y="2245"/>
                    <a:pt x="3457" y="2333"/>
                    <a:pt x="3579" y="2355"/>
                  </a:cubicBezTo>
                  <a:cubicBezTo>
                    <a:pt x="3613" y="2361"/>
                    <a:pt x="3649" y="2363"/>
                    <a:pt x="3682" y="2376"/>
                  </a:cubicBezTo>
                  <a:cubicBezTo>
                    <a:pt x="3727" y="2395"/>
                    <a:pt x="3761" y="2434"/>
                    <a:pt x="3795" y="2466"/>
                  </a:cubicBezTo>
                  <a:cubicBezTo>
                    <a:pt x="3866" y="2531"/>
                    <a:pt x="3961" y="2578"/>
                    <a:pt x="4056" y="2578"/>
                  </a:cubicBezTo>
                  <a:cubicBezTo>
                    <a:pt x="4073" y="2578"/>
                    <a:pt x="4091" y="2577"/>
                    <a:pt x="4108" y="2573"/>
                  </a:cubicBezTo>
                  <a:cubicBezTo>
                    <a:pt x="4221" y="2550"/>
                    <a:pt x="4316" y="2436"/>
                    <a:pt x="4292" y="2325"/>
                  </a:cubicBezTo>
                  <a:cubicBezTo>
                    <a:pt x="4324" y="2305"/>
                    <a:pt x="4362" y="2302"/>
                    <a:pt x="4402" y="2302"/>
                  </a:cubicBezTo>
                  <a:cubicBezTo>
                    <a:pt x="4419" y="2302"/>
                    <a:pt x="4437" y="2302"/>
                    <a:pt x="4454" y="2302"/>
                  </a:cubicBezTo>
                  <a:cubicBezTo>
                    <a:pt x="4498" y="2302"/>
                    <a:pt x="4540" y="2298"/>
                    <a:pt x="4573" y="2271"/>
                  </a:cubicBezTo>
                  <a:cubicBezTo>
                    <a:pt x="4614" y="2237"/>
                    <a:pt x="4622" y="2177"/>
                    <a:pt x="4618" y="2123"/>
                  </a:cubicBezTo>
                  <a:cubicBezTo>
                    <a:pt x="4609" y="1975"/>
                    <a:pt x="4521" y="1836"/>
                    <a:pt x="4393" y="1761"/>
                  </a:cubicBezTo>
                  <a:cubicBezTo>
                    <a:pt x="4363" y="1742"/>
                    <a:pt x="4329" y="1727"/>
                    <a:pt x="4307" y="1699"/>
                  </a:cubicBezTo>
                  <a:cubicBezTo>
                    <a:pt x="4262" y="1646"/>
                    <a:pt x="4277" y="1564"/>
                    <a:pt x="4271" y="1493"/>
                  </a:cubicBezTo>
                  <a:cubicBezTo>
                    <a:pt x="4251" y="1303"/>
                    <a:pt x="4065" y="1176"/>
                    <a:pt x="3885" y="1114"/>
                  </a:cubicBezTo>
                  <a:cubicBezTo>
                    <a:pt x="3705" y="1052"/>
                    <a:pt x="3506" y="1022"/>
                    <a:pt x="3360" y="900"/>
                  </a:cubicBezTo>
                  <a:cubicBezTo>
                    <a:pt x="3249" y="806"/>
                    <a:pt x="3180" y="669"/>
                    <a:pt x="3080" y="564"/>
                  </a:cubicBezTo>
                  <a:cubicBezTo>
                    <a:pt x="3008" y="487"/>
                    <a:pt x="2902" y="428"/>
                    <a:pt x="2802" y="428"/>
                  </a:cubicBezTo>
                  <a:cubicBezTo>
                    <a:pt x="2762" y="428"/>
                    <a:pt x="2723" y="437"/>
                    <a:pt x="2687" y="459"/>
                  </a:cubicBezTo>
                  <a:cubicBezTo>
                    <a:pt x="2581" y="524"/>
                    <a:pt x="2514" y="683"/>
                    <a:pt x="2401" y="683"/>
                  </a:cubicBezTo>
                  <a:cubicBezTo>
                    <a:pt x="2392" y="683"/>
                    <a:pt x="2382" y="682"/>
                    <a:pt x="2373" y="679"/>
                  </a:cubicBezTo>
                  <a:cubicBezTo>
                    <a:pt x="2270" y="656"/>
                    <a:pt x="2248" y="525"/>
                    <a:pt x="2231" y="422"/>
                  </a:cubicBezTo>
                  <a:cubicBezTo>
                    <a:pt x="2216" y="334"/>
                    <a:pt x="2151" y="229"/>
                    <a:pt x="2074" y="229"/>
                  </a:cubicBezTo>
                  <a:cubicBezTo>
                    <a:pt x="2061" y="229"/>
                    <a:pt x="2047" y="232"/>
                    <a:pt x="2034" y="238"/>
                  </a:cubicBezTo>
                  <a:cubicBezTo>
                    <a:pt x="2066" y="137"/>
                    <a:pt x="1931" y="71"/>
                    <a:pt x="1826" y="56"/>
                  </a:cubicBezTo>
                  <a:cubicBezTo>
                    <a:pt x="1614" y="23"/>
                    <a:pt x="1394" y="1"/>
                    <a:pt x="11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297"/>
            <p:cNvSpPr/>
            <p:nvPr/>
          </p:nvSpPr>
          <p:spPr>
            <a:xfrm>
              <a:off x="2293973" y="1342465"/>
              <a:ext cx="132982" cy="74788"/>
            </a:xfrm>
            <a:custGeom>
              <a:rect b="b" l="l" r="r" t="t"/>
              <a:pathLst>
                <a:path extrusionOk="0" h="2632" w="4680">
                  <a:moveTo>
                    <a:pt x="1211" y="54"/>
                  </a:moveTo>
                  <a:cubicBezTo>
                    <a:pt x="1404" y="54"/>
                    <a:pt x="1616" y="71"/>
                    <a:pt x="1854" y="108"/>
                  </a:cubicBezTo>
                  <a:cubicBezTo>
                    <a:pt x="1920" y="118"/>
                    <a:pt x="2004" y="150"/>
                    <a:pt x="2034" y="200"/>
                  </a:cubicBezTo>
                  <a:cubicBezTo>
                    <a:pt x="2045" y="217"/>
                    <a:pt x="2047" y="236"/>
                    <a:pt x="2040" y="255"/>
                  </a:cubicBezTo>
                  <a:lnTo>
                    <a:pt x="2021" y="315"/>
                  </a:lnTo>
                  <a:lnTo>
                    <a:pt x="2077" y="288"/>
                  </a:lnTo>
                  <a:cubicBezTo>
                    <a:pt x="2086" y="283"/>
                    <a:pt x="2095" y="282"/>
                    <a:pt x="2104" y="282"/>
                  </a:cubicBezTo>
                  <a:cubicBezTo>
                    <a:pt x="2165" y="282"/>
                    <a:pt x="2222" y="371"/>
                    <a:pt x="2237" y="455"/>
                  </a:cubicBezTo>
                  <a:cubicBezTo>
                    <a:pt x="2255" y="560"/>
                    <a:pt x="2278" y="705"/>
                    <a:pt x="2398" y="733"/>
                  </a:cubicBezTo>
                  <a:cubicBezTo>
                    <a:pt x="2409" y="735"/>
                    <a:pt x="2422" y="735"/>
                    <a:pt x="2432" y="735"/>
                  </a:cubicBezTo>
                  <a:cubicBezTo>
                    <a:pt x="2512" y="735"/>
                    <a:pt x="2569" y="671"/>
                    <a:pt x="2625" y="609"/>
                  </a:cubicBezTo>
                  <a:cubicBezTo>
                    <a:pt x="2659" y="570"/>
                    <a:pt x="2694" y="532"/>
                    <a:pt x="2732" y="508"/>
                  </a:cubicBezTo>
                  <a:cubicBezTo>
                    <a:pt x="2762" y="490"/>
                    <a:pt x="2796" y="482"/>
                    <a:pt x="2832" y="482"/>
                  </a:cubicBezTo>
                  <a:cubicBezTo>
                    <a:pt x="2919" y="482"/>
                    <a:pt x="3017" y="528"/>
                    <a:pt x="3092" y="607"/>
                  </a:cubicBezTo>
                  <a:cubicBezTo>
                    <a:pt x="3133" y="652"/>
                    <a:pt x="3169" y="701"/>
                    <a:pt x="3206" y="750"/>
                  </a:cubicBezTo>
                  <a:cubicBezTo>
                    <a:pt x="3255" y="819"/>
                    <a:pt x="3309" y="890"/>
                    <a:pt x="3375" y="947"/>
                  </a:cubicBezTo>
                  <a:cubicBezTo>
                    <a:pt x="3489" y="1040"/>
                    <a:pt x="3630" y="1082"/>
                    <a:pt x="3767" y="1123"/>
                  </a:cubicBezTo>
                  <a:cubicBezTo>
                    <a:pt x="3814" y="1136"/>
                    <a:pt x="3861" y="1151"/>
                    <a:pt x="3909" y="1166"/>
                  </a:cubicBezTo>
                  <a:cubicBezTo>
                    <a:pt x="3990" y="1194"/>
                    <a:pt x="4253" y="1303"/>
                    <a:pt x="4275" y="1522"/>
                  </a:cubicBezTo>
                  <a:cubicBezTo>
                    <a:pt x="4277" y="1541"/>
                    <a:pt x="4277" y="1560"/>
                    <a:pt x="4277" y="1579"/>
                  </a:cubicBezTo>
                  <a:cubicBezTo>
                    <a:pt x="4279" y="1635"/>
                    <a:pt x="4279" y="1695"/>
                    <a:pt x="4318" y="1742"/>
                  </a:cubicBezTo>
                  <a:cubicBezTo>
                    <a:pt x="4339" y="1770"/>
                    <a:pt x="4367" y="1785"/>
                    <a:pt x="4395" y="1800"/>
                  </a:cubicBezTo>
                  <a:lnTo>
                    <a:pt x="4412" y="1811"/>
                  </a:lnTo>
                  <a:cubicBezTo>
                    <a:pt x="4534" y="1882"/>
                    <a:pt x="4613" y="2012"/>
                    <a:pt x="4624" y="2151"/>
                  </a:cubicBezTo>
                  <a:cubicBezTo>
                    <a:pt x="4626" y="2192"/>
                    <a:pt x="4622" y="2248"/>
                    <a:pt x="4588" y="2276"/>
                  </a:cubicBezTo>
                  <a:cubicBezTo>
                    <a:pt x="4562" y="2297"/>
                    <a:pt x="4530" y="2301"/>
                    <a:pt x="4489" y="2301"/>
                  </a:cubicBezTo>
                  <a:lnTo>
                    <a:pt x="4433" y="2299"/>
                  </a:lnTo>
                  <a:cubicBezTo>
                    <a:pt x="4391" y="2299"/>
                    <a:pt x="4348" y="2304"/>
                    <a:pt x="4309" y="2327"/>
                  </a:cubicBezTo>
                  <a:lnTo>
                    <a:pt x="4294" y="2338"/>
                  </a:lnTo>
                  <a:lnTo>
                    <a:pt x="4298" y="2357"/>
                  </a:lnTo>
                  <a:cubicBezTo>
                    <a:pt x="4307" y="2396"/>
                    <a:pt x="4296" y="2441"/>
                    <a:pt x="4273" y="2479"/>
                  </a:cubicBezTo>
                  <a:cubicBezTo>
                    <a:pt x="4241" y="2526"/>
                    <a:pt x="4189" y="2563"/>
                    <a:pt x="4136" y="2574"/>
                  </a:cubicBezTo>
                  <a:cubicBezTo>
                    <a:pt x="4121" y="2576"/>
                    <a:pt x="4106" y="2578"/>
                    <a:pt x="4090" y="2578"/>
                  </a:cubicBezTo>
                  <a:cubicBezTo>
                    <a:pt x="4008" y="2578"/>
                    <a:pt x="3919" y="2540"/>
                    <a:pt x="3846" y="2473"/>
                  </a:cubicBezTo>
                  <a:cubicBezTo>
                    <a:pt x="3838" y="2466"/>
                    <a:pt x="3831" y="2460"/>
                    <a:pt x="3825" y="2451"/>
                  </a:cubicBezTo>
                  <a:cubicBezTo>
                    <a:pt x="3795" y="2424"/>
                    <a:pt x="3765" y="2394"/>
                    <a:pt x="3724" y="2379"/>
                  </a:cubicBezTo>
                  <a:cubicBezTo>
                    <a:pt x="3699" y="2368"/>
                    <a:pt x="3671" y="2364"/>
                    <a:pt x="3645" y="2359"/>
                  </a:cubicBezTo>
                  <a:cubicBezTo>
                    <a:pt x="3634" y="2357"/>
                    <a:pt x="3624" y="2357"/>
                    <a:pt x="3615" y="2355"/>
                  </a:cubicBezTo>
                  <a:cubicBezTo>
                    <a:pt x="3504" y="2334"/>
                    <a:pt x="3405" y="2252"/>
                    <a:pt x="3362" y="2147"/>
                  </a:cubicBezTo>
                  <a:cubicBezTo>
                    <a:pt x="3358" y="2132"/>
                    <a:pt x="3354" y="2117"/>
                    <a:pt x="3347" y="2102"/>
                  </a:cubicBezTo>
                  <a:cubicBezTo>
                    <a:pt x="3330" y="2051"/>
                    <a:pt x="3313" y="1995"/>
                    <a:pt x="3266" y="1961"/>
                  </a:cubicBezTo>
                  <a:cubicBezTo>
                    <a:pt x="3227" y="1933"/>
                    <a:pt x="3180" y="1927"/>
                    <a:pt x="3137" y="1922"/>
                  </a:cubicBezTo>
                  <a:cubicBezTo>
                    <a:pt x="3120" y="1920"/>
                    <a:pt x="3105" y="1918"/>
                    <a:pt x="3088" y="1916"/>
                  </a:cubicBezTo>
                  <a:cubicBezTo>
                    <a:pt x="3002" y="1899"/>
                    <a:pt x="2934" y="1843"/>
                    <a:pt x="2859" y="1785"/>
                  </a:cubicBezTo>
                  <a:cubicBezTo>
                    <a:pt x="2837" y="1768"/>
                    <a:pt x="2816" y="1751"/>
                    <a:pt x="2794" y="1736"/>
                  </a:cubicBezTo>
                  <a:cubicBezTo>
                    <a:pt x="2621" y="1609"/>
                    <a:pt x="2407" y="1539"/>
                    <a:pt x="2188" y="1539"/>
                  </a:cubicBezTo>
                  <a:cubicBezTo>
                    <a:pt x="2147" y="1539"/>
                    <a:pt x="2105" y="1541"/>
                    <a:pt x="2064" y="1547"/>
                  </a:cubicBezTo>
                  <a:cubicBezTo>
                    <a:pt x="2021" y="1552"/>
                    <a:pt x="1967" y="1562"/>
                    <a:pt x="1916" y="1586"/>
                  </a:cubicBezTo>
                  <a:cubicBezTo>
                    <a:pt x="1875" y="1605"/>
                    <a:pt x="1839" y="1633"/>
                    <a:pt x="1805" y="1661"/>
                  </a:cubicBezTo>
                  <a:cubicBezTo>
                    <a:pt x="1790" y="1674"/>
                    <a:pt x="1775" y="1684"/>
                    <a:pt x="1757" y="1695"/>
                  </a:cubicBezTo>
                  <a:cubicBezTo>
                    <a:pt x="1629" y="1789"/>
                    <a:pt x="1462" y="1834"/>
                    <a:pt x="1252" y="1834"/>
                  </a:cubicBezTo>
                  <a:cubicBezTo>
                    <a:pt x="1100" y="1834"/>
                    <a:pt x="941" y="1811"/>
                    <a:pt x="806" y="1789"/>
                  </a:cubicBezTo>
                  <a:cubicBezTo>
                    <a:pt x="658" y="1766"/>
                    <a:pt x="577" y="1717"/>
                    <a:pt x="564" y="1644"/>
                  </a:cubicBezTo>
                  <a:cubicBezTo>
                    <a:pt x="551" y="1569"/>
                    <a:pt x="620" y="1498"/>
                    <a:pt x="688" y="1457"/>
                  </a:cubicBezTo>
                  <a:cubicBezTo>
                    <a:pt x="868" y="1350"/>
                    <a:pt x="1074" y="1335"/>
                    <a:pt x="1295" y="1318"/>
                  </a:cubicBezTo>
                  <a:cubicBezTo>
                    <a:pt x="1421" y="1309"/>
                    <a:pt x="1552" y="1301"/>
                    <a:pt x="1676" y="1271"/>
                  </a:cubicBezTo>
                  <a:lnTo>
                    <a:pt x="1689" y="1269"/>
                  </a:lnTo>
                  <a:lnTo>
                    <a:pt x="1695" y="1256"/>
                  </a:lnTo>
                  <a:cubicBezTo>
                    <a:pt x="1755" y="1130"/>
                    <a:pt x="1691" y="977"/>
                    <a:pt x="1597" y="894"/>
                  </a:cubicBezTo>
                  <a:cubicBezTo>
                    <a:pt x="1498" y="806"/>
                    <a:pt x="1368" y="767"/>
                    <a:pt x="1254" y="740"/>
                  </a:cubicBezTo>
                  <a:cubicBezTo>
                    <a:pt x="969" y="667"/>
                    <a:pt x="678" y="620"/>
                    <a:pt x="384" y="602"/>
                  </a:cubicBezTo>
                  <a:lnTo>
                    <a:pt x="376" y="602"/>
                  </a:lnTo>
                  <a:cubicBezTo>
                    <a:pt x="303" y="598"/>
                    <a:pt x="228" y="594"/>
                    <a:pt x="168" y="560"/>
                  </a:cubicBezTo>
                  <a:cubicBezTo>
                    <a:pt x="110" y="530"/>
                    <a:pt x="63" y="461"/>
                    <a:pt x="82" y="399"/>
                  </a:cubicBezTo>
                  <a:cubicBezTo>
                    <a:pt x="97" y="354"/>
                    <a:pt x="140" y="322"/>
                    <a:pt x="187" y="296"/>
                  </a:cubicBezTo>
                  <a:cubicBezTo>
                    <a:pt x="466" y="133"/>
                    <a:pt x="800" y="54"/>
                    <a:pt x="1211" y="54"/>
                  </a:cubicBezTo>
                  <a:close/>
                  <a:moveTo>
                    <a:pt x="1211" y="0"/>
                  </a:moveTo>
                  <a:cubicBezTo>
                    <a:pt x="789" y="0"/>
                    <a:pt x="446" y="82"/>
                    <a:pt x="159" y="249"/>
                  </a:cubicBezTo>
                  <a:cubicBezTo>
                    <a:pt x="108" y="281"/>
                    <a:pt x="52" y="320"/>
                    <a:pt x="31" y="384"/>
                  </a:cubicBezTo>
                  <a:cubicBezTo>
                    <a:pt x="1" y="476"/>
                    <a:pt x="67" y="568"/>
                    <a:pt x="142" y="609"/>
                  </a:cubicBezTo>
                  <a:cubicBezTo>
                    <a:pt x="213" y="645"/>
                    <a:pt x="294" y="652"/>
                    <a:pt x="373" y="656"/>
                  </a:cubicBezTo>
                  <a:lnTo>
                    <a:pt x="382" y="656"/>
                  </a:lnTo>
                  <a:cubicBezTo>
                    <a:pt x="671" y="673"/>
                    <a:pt x="960" y="718"/>
                    <a:pt x="1241" y="791"/>
                  </a:cubicBezTo>
                  <a:cubicBezTo>
                    <a:pt x="1348" y="819"/>
                    <a:pt x="1473" y="855"/>
                    <a:pt x="1560" y="935"/>
                  </a:cubicBezTo>
                  <a:cubicBezTo>
                    <a:pt x="1637" y="1003"/>
                    <a:pt x="1691" y="1121"/>
                    <a:pt x="1652" y="1222"/>
                  </a:cubicBezTo>
                  <a:cubicBezTo>
                    <a:pt x="1535" y="1247"/>
                    <a:pt x="1410" y="1256"/>
                    <a:pt x="1290" y="1264"/>
                  </a:cubicBezTo>
                  <a:cubicBezTo>
                    <a:pt x="1074" y="1282"/>
                    <a:pt x="851" y="1297"/>
                    <a:pt x="661" y="1410"/>
                  </a:cubicBezTo>
                  <a:cubicBezTo>
                    <a:pt x="553" y="1477"/>
                    <a:pt x="498" y="1567"/>
                    <a:pt x="513" y="1652"/>
                  </a:cubicBezTo>
                  <a:cubicBezTo>
                    <a:pt x="530" y="1751"/>
                    <a:pt x="626" y="1815"/>
                    <a:pt x="798" y="1843"/>
                  </a:cubicBezTo>
                  <a:cubicBezTo>
                    <a:pt x="935" y="1864"/>
                    <a:pt x="1095" y="1888"/>
                    <a:pt x="1252" y="1888"/>
                  </a:cubicBezTo>
                  <a:cubicBezTo>
                    <a:pt x="1475" y="1888"/>
                    <a:pt x="1650" y="1839"/>
                    <a:pt x="1790" y="1740"/>
                  </a:cubicBezTo>
                  <a:cubicBezTo>
                    <a:pt x="1805" y="1727"/>
                    <a:pt x="1822" y="1714"/>
                    <a:pt x="1837" y="1704"/>
                  </a:cubicBezTo>
                  <a:cubicBezTo>
                    <a:pt x="1871" y="1676"/>
                    <a:pt x="1903" y="1652"/>
                    <a:pt x="1940" y="1635"/>
                  </a:cubicBezTo>
                  <a:cubicBezTo>
                    <a:pt x="1982" y="1614"/>
                    <a:pt x="2032" y="1605"/>
                    <a:pt x="2070" y="1601"/>
                  </a:cubicBezTo>
                  <a:cubicBezTo>
                    <a:pt x="2110" y="1596"/>
                    <a:pt x="2150" y="1593"/>
                    <a:pt x="2191" y="1593"/>
                  </a:cubicBezTo>
                  <a:cubicBezTo>
                    <a:pt x="2394" y="1593"/>
                    <a:pt x="2600" y="1659"/>
                    <a:pt x="2762" y="1779"/>
                  </a:cubicBezTo>
                  <a:cubicBezTo>
                    <a:pt x="2784" y="1794"/>
                    <a:pt x="2805" y="1811"/>
                    <a:pt x="2827" y="1828"/>
                  </a:cubicBezTo>
                  <a:cubicBezTo>
                    <a:pt x="2902" y="1888"/>
                    <a:pt x="2981" y="1948"/>
                    <a:pt x="3077" y="1967"/>
                  </a:cubicBezTo>
                  <a:cubicBezTo>
                    <a:pt x="3094" y="1971"/>
                    <a:pt x="3114" y="1974"/>
                    <a:pt x="3131" y="1976"/>
                  </a:cubicBezTo>
                  <a:cubicBezTo>
                    <a:pt x="3169" y="1980"/>
                    <a:pt x="3206" y="1984"/>
                    <a:pt x="3234" y="2004"/>
                  </a:cubicBezTo>
                  <a:cubicBezTo>
                    <a:pt x="3268" y="2029"/>
                    <a:pt x="3283" y="2072"/>
                    <a:pt x="3298" y="2119"/>
                  </a:cubicBezTo>
                  <a:cubicBezTo>
                    <a:pt x="3302" y="2134"/>
                    <a:pt x="3306" y="2151"/>
                    <a:pt x="3313" y="2166"/>
                  </a:cubicBezTo>
                  <a:cubicBezTo>
                    <a:pt x="3360" y="2289"/>
                    <a:pt x="3476" y="2383"/>
                    <a:pt x="3604" y="2406"/>
                  </a:cubicBezTo>
                  <a:cubicBezTo>
                    <a:pt x="3615" y="2409"/>
                    <a:pt x="3626" y="2411"/>
                    <a:pt x="3636" y="2413"/>
                  </a:cubicBezTo>
                  <a:cubicBezTo>
                    <a:pt x="3660" y="2415"/>
                    <a:pt x="3684" y="2419"/>
                    <a:pt x="3705" y="2428"/>
                  </a:cubicBezTo>
                  <a:cubicBezTo>
                    <a:pt x="3735" y="2441"/>
                    <a:pt x="3761" y="2464"/>
                    <a:pt x="3786" y="2490"/>
                  </a:cubicBezTo>
                  <a:cubicBezTo>
                    <a:pt x="3795" y="2499"/>
                    <a:pt x="3801" y="2505"/>
                    <a:pt x="3810" y="2511"/>
                  </a:cubicBezTo>
                  <a:cubicBezTo>
                    <a:pt x="3891" y="2589"/>
                    <a:pt x="3992" y="2631"/>
                    <a:pt x="4086" y="2631"/>
                  </a:cubicBezTo>
                  <a:cubicBezTo>
                    <a:pt x="4108" y="2631"/>
                    <a:pt x="4127" y="2629"/>
                    <a:pt x="4146" y="2625"/>
                  </a:cubicBezTo>
                  <a:cubicBezTo>
                    <a:pt x="4215" y="2612"/>
                    <a:pt x="4277" y="2567"/>
                    <a:pt x="4316" y="2509"/>
                  </a:cubicBezTo>
                  <a:cubicBezTo>
                    <a:pt x="4346" y="2464"/>
                    <a:pt x="4358" y="2413"/>
                    <a:pt x="4354" y="2366"/>
                  </a:cubicBezTo>
                  <a:cubicBezTo>
                    <a:pt x="4378" y="2355"/>
                    <a:pt x="4406" y="2353"/>
                    <a:pt x="4433" y="2353"/>
                  </a:cubicBezTo>
                  <a:lnTo>
                    <a:pt x="4489" y="2355"/>
                  </a:lnTo>
                  <a:cubicBezTo>
                    <a:pt x="4534" y="2355"/>
                    <a:pt x="4583" y="2351"/>
                    <a:pt x="4622" y="2319"/>
                  </a:cubicBezTo>
                  <a:cubicBezTo>
                    <a:pt x="4673" y="2274"/>
                    <a:pt x="4680" y="2201"/>
                    <a:pt x="4678" y="2149"/>
                  </a:cubicBezTo>
                  <a:cubicBezTo>
                    <a:pt x="4667" y="1991"/>
                    <a:pt x="4575" y="1843"/>
                    <a:pt x="4440" y="1764"/>
                  </a:cubicBezTo>
                  <a:lnTo>
                    <a:pt x="4421" y="1753"/>
                  </a:lnTo>
                  <a:cubicBezTo>
                    <a:pt x="4397" y="1740"/>
                    <a:pt x="4373" y="1727"/>
                    <a:pt x="4358" y="1710"/>
                  </a:cubicBezTo>
                  <a:cubicBezTo>
                    <a:pt x="4333" y="1676"/>
                    <a:pt x="4333" y="1629"/>
                    <a:pt x="4331" y="1577"/>
                  </a:cubicBezTo>
                  <a:cubicBezTo>
                    <a:pt x="4331" y="1558"/>
                    <a:pt x="4331" y="1537"/>
                    <a:pt x="4328" y="1517"/>
                  </a:cubicBezTo>
                  <a:cubicBezTo>
                    <a:pt x="4313" y="1348"/>
                    <a:pt x="4161" y="1198"/>
                    <a:pt x="3926" y="1117"/>
                  </a:cubicBezTo>
                  <a:cubicBezTo>
                    <a:pt x="3879" y="1100"/>
                    <a:pt x="3831" y="1085"/>
                    <a:pt x="3782" y="1072"/>
                  </a:cubicBezTo>
                  <a:cubicBezTo>
                    <a:pt x="3645" y="1031"/>
                    <a:pt x="3514" y="992"/>
                    <a:pt x="3409" y="905"/>
                  </a:cubicBezTo>
                  <a:cubicBezTo>
                    <a:pt x="3347" y="853"/>
                    <a:pt x="3300" y="787"/>
                    <a:pt x="3249" y="718"/>
                  </a:cubicBezTo>
                  <a:cubicBezTo>
                    <a:pt x="3212" y="669"/>
                    <a:pt x="3174" y="617"/>
                    <a:pt x="3131" y="570"/>
                  </a:cubicBezTo>
                  <a:cubicBezTo>
                    <a:pt x="3047" y="482"/>
                    <a:pt x="2932" y="427"/>
                    <a:pt x="2833" y="427"/>
                  </a:cubicBezTo>
                  <a:cubicBezTo>
                    <a:pt x="2786" y="427"/>
                    <a:pt x="2743" y="440"/>
                    <a:pt x="2704" y="461"/>
                  </a:cubicBezTo>
                  <a:cubicBezTo>
                    <a:pt x="2659" y="489"/>
                    <a:pt x="2621" y="532"/>
                    <a:pt x="2584" y="572"/>
                  </a:cubicBezTo>
                  <a:cubicBezTo>
                    <a:pt x="2535" y="630"/>
                    <a:pt x="2489" y="682"/>
                    <a:pt x="2430" y="682"/>
                  </a:cubicBezTo>
                  <a:cubicBezTo>
                    <a:pt x="2423" y="682"/>
                    <a:pt x="2416" y="681"/>
                    <a:pt x="2409" y="680"/>
                  </a:cubicBezTo>
                  <a:cubicBezTo>
                    <a:pt x="2325" y="660"/>
                    <a:pt x="2306" y="542"/>
                    <a:pt x="2289" y="444"/>
                  </a:cubicBezTo>
                  <a:cubicBezTo>
                    <a:pt x="2272" y="339"/>
                    <a:pt x="2197" y="228"/>
                    <a:pt x="2105" y="228"/>
                  </a:cubicBezTo>
                  <a:lnTo>
                    <a:pt x="2098" y="228"/>
                  </a:lnTo>
                  <a:cubicBezTo>
                    <a:pt x="2096" y="208"/>
                    <a:pt x="2090" y="189"/>
                    <a:pt x="2079" y="172"/>
                  </a:cubicBezTo>
                  <a:cubicBezTo>
                    <a:pt x="2038" y="103"/>
                    <a:pt x="1937" y="67"/>
                    <a:pt x="1862" y="54"/>
                  </a:cubicBezTo>
                  <a:cubicBezTo>
                    <a:pt x="1620" y="18"/>
                    <a:pt x="1408"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297"/>
            <p:cNvSpPr/>
            <p:nvPr/>
          </p:nvSpPr>
          <p:spPr>
            <a:xfrm>
              <a:off x="2405268" y="1307289"/>
              <a:ext cx="28017" cy="24494"/>
            </a:xfrm>
            <a:custGeom>
              <a:rect b="b" l="l" r="r" t="t"/>
              <a:pathLst>
                <a:path extrusionOk="0" h="862" w="986">
                  <a:moveTo>
                    <a:pt x="133" y="0"/>
                  </a:moveTo>
                  <a:cubicBezTo>
                    <a:pt x="112" y="0"/>
                    <a:pt x="88" y="0"/>
                    <a:pt x="73" y="13"/>
                  </a:cubicBezTo>
                  <a:cubicBezTo>
                    <a:pt x="62" y="21"/>
                    <a:pt x="58" y="30"/>
                    <a:pt x="52" y="41"/>
                  </a:cubicBezTo>
                  <a:cubicBezTo>
                    <a:pt x="0" y="146"/>
                    <a:pt x="58" y="276"/>
                    <a:pt x="146" y="354"/>
                  </a:cubicBezTo>
                  <a:cubicBezTo>
                    <a:pt x="234" y="431"/>
                    <a:pt x="347" y="471"/>
                    <a:pt x="454" y="521"/>
                  </a:cubicBezTo>
                  <a:cubicBezTo>
                    <a:pt x="478" y="531"/>
                    <a:pt x="501" y="544"/>
                    <a:pt x="519" y="564"/>
                  </a:cubicBezTo>
                  <a:cubicBezTo>
                    <a:pt x="594" y="641"/>
                    <a:pt x="551" y="801"/>
                    <a:pt x="647" y="851"/>
                  </a:cubicBezTo>
                  <a:cubicBezTo>
                    <a:pt x="665" y="859"/>
                    <a:pt x="683" y="862"/>
                    <a:pt x="703" y="862"/>
                  </a:cubicBezTo>
                  <a:cubicBezTo>
                    <a:pt x="724" y="862"/>
                    <a:pt x="746" y="858"/>
                    <a:pt x="767" y="855"/>
                  </a:cubicBezTo>
                  <a:cubicBezTo>
                    <a:pt x="797" y="848"/>
                    <a:pt x="827" y="842"/>
                    <a:pt x="844" y="816"/>
                  </a:cubicBezTo>
                  <a:cubicBezTo>
                    <a:pt x="859" y="795"/>
                    <a:pt x="855" y="765"/>
                    <a:pt x="861" y="737"/>
                  </a:cubicBezTo>
                  <a:cubicBezTo>
                    <a:pt x="872" y="684"/>
                    <a:pt x="924" y="649"/>
                    <a:pt x="951" y="602"/>
                  </a:cubicBezTo>
                  <a:cubicBezTo>
                    <a:pt x="986" y="546"/>
                    <a:pt x="981" y="471"/>
                    <a:pt x="958" y="409"/>
                  </a:cubicBezTo>
                  <a:cubicBezTo>
                    <a:pt x="932" y="349"/>
                    <a:pt x="891" y="296"/>
                    <a:pt x="849" y="244"/>
                  </a:cubicBezTo>
                  <a:cubicBezTo>
                    <a:pt x="808" y="193"/>
                    <a:pt x="767" y="144"/>
                    <a:pt x="726" y="92"/>
                  </a:cubicBezTo>
                  <a:cubicBezTo>
                    <a:pt x="716" y="79"/>
                    <a:pt x="705" y="66"/>
                    <a:pt x="692" y="58"/>
                  </a:cubicBezTo>
                  <a:cubicBezTo>
                    <a:pt x="673" y="47"/>
                    <a:pt x="654" y="45"/>
                    <a:pt x="632" y="41"/>
                  </a:cubicBezTo>
                  <a:cubicBezTo>
                    <a:pt x="467" y="17"/>
                    <a:pt x="300" y="4"/>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297"/>
            <p:cNvSpPr/>
            <p:nvPr/>
          </p:nvSpPr>
          <p:spPr>
            <a:xfrm>
              <a:off x="2404416" y="1306550"/>
              <a:ext cx="29608" cy="26028"/>
            </a:xfrm>
            <a:custGeom>
              <a:rect b="b" l="l" r="r" t="t"/>
              <a:pathLst>
                <a:path extrusionOk="0" h="916" w="1042">
                  <a:moveTo>
                    <a:pt x="163" y="54"/>
                  </a:moveTo>
                  <a:cubicBezTo>
                    <a:pt x="328" y="56"/>
                    <a:pt x="495" y="71"/>
                    <a:pt x="660" y="95"/>
                  </a:cubicBezTo>
                  <a:cubicBezTo>
                    <a:pt x="675" y="97"/>
                    <a:pt x="694" y="99"/>
                    <a:pt x="707" y="107"/>
                  </a:cubicBezTo>
                  <a:cubicBezTo>
                    <a:pt x="718" y="114"/>
                    <a:pt x="726" y="125"/>
                    <a:pt x="735" y="135"/>
                  </a:cubicBezTo>
                  <a:lnTo>
                    <a:pt x="857" y="287"/>
                  </a:lnTo>
                  <a:cubicBezTo>
                    <a:pt x="898" y="337"/>
                    <a:pt x="939" y="386"/>
                    <a:pt x="962" y="446"/>
                  </a:cubicBezTo>
                  <a:cubicBezTo>
                    <a:pt x="986" y="508"/>
                    <a:pt x="986" y="570"/>
                    <a:pt x="960" y="615"/>
                  </a:cubicBezTo>
                  <a:cubicBezTo>
                    <a:pt x="949" y="630"/>
                    <a:pt x="936" y="645"/>
                    <a:pt x="924" y="660"/>
                  </a:cubicBezTo>
                  <a:cubicBezTo>
                    <a:pt x="898" y="688"/>
                    <a:pt x="874" y="718"/>
                    <a:pt x="864" y="757"/>
                  </a:cubicBezTo>
                  <a:cubicBezTo>
                    <a:pt x="861" y="767"/>
                    <a:pt x="861" y="778"/>
                    <a:pt x="859" y="789"/>
                  </a:cubicBezTo>
                  <a:cubicBezTo>
                    <a:pt x="859" y="806"/>
                    <a:pt x="857" y="819"/>
                    <a:pt x="851" y="829"/>
                  </a:cubicBezTo>
                  <a:cubicBezTo>
                    <a:pt x="842" y="844"/>
                    <a:pt x="816" y="849"/>
                    <a:pt x="793" y="853"/>
                  </a:cubicBezTo>
                  <a:cubicBezTo>
                    <a:pt x="771" y="858"/>
                    <a:pt x="750" y="860"/>
                    <a:pt x="732" y="860"/>
                  </a:cubicBezTo>
                  <a:cubicBezTo>
                    <a:pt x="715" y="860"/>
                    <a:pt x="700" y="858"/>
                    <a:pt x="688" y="853"/>
                  </a:cubicBezTo>
                  <a:cubicBezTo>
                    <a:pt x="647" y="832"/>
                    <a:pt x="639" y="780"/>
                    <a:pt x="628" y="722"/>
                  </a:cubicBezTo>
                  <a:cubicBezTo>
                    <a:pt x="617" y="669"/>
                    <a:pt x="609" y="611"/>
                    <a:pt x="568" y="570"/>
                  </a:cubicBezTo>
                  <a:cubicBezTo>
                    <a:pt x="546" y="549"/>
                    <a:pt x="521" y="534"/>
                    <a:pt x="495" y="523"/>
                  </a:cubicBezTo>
                  <a:cubicBezTo>
                    <a:pt x="469" y="510"/>
                    <a:pt x="444" y="500"/>
                    <a:pt x="418" y="489"/>
                  </a:cubicBezTo>
                  <a:cubicBezTo>
                    <a:pt x="336" y="450"/>
                    <a:pt x="257" y="416"/>
                    <a:pt x="193" y="360"/>
                  </a:cubicBezTo>
                  <a:cubicBezTo>
                    <a:pt x="116" y="292"/>
                    <a:pt x="60" y="174"/>
                    <a:pt x="105" y="80"/>
                  </a:cubicBezTo>
                  <a:cubicBezTo>
                    <a:pt x="109" y="69"/>
                    <a:pt x="114" y="65"/>
                    <a:pt x="118" y="60"/>
                  </a:cubicBezTo>
                  <a:cubicBezTo>
                    <a:pt x="127" y="54"/>
                    <a:pt x="142" y="54"/>
                    <a:pt x="152" y="54"/>
                  </a:cubicBezTo>
                  <a:close/>
                  <a:moveTo>
                    <a:pt x="152" y="0"/>
                  </a:moveTo>
                  <a:cubicBezTo>
                    <a:pt x="133" y="0"/>
                    <a:pt x="107" y="3"/>
                    <a:pt x="86" y="17"/>
                  </a:cubicBezTo>
                  <a:cubicBezTo>
                    <a:pt x="71" y="30"/>
                    <a:pt x="62" y="45"/>
                    <a:pt x="58" y="56"/>
                  </a:cubicBezTo>
                  <a:cubicBezTo>
                    <a:pt x="0" y="174"/>
                    <a:pt x="64" y="320"/>
                    <a:pt x="159" y="401"/>
                  </a:cubicBezTo>
                  <a:cubicBezTo>
                    <a:pt x="229" y="463"/>
                    <a:pt x="315" y="500"/>
                    <a:pt x="396" y="538"/>
                  </a:cubicBezTo>
                  <a:cubicBezTo>
                    <a:pt x="422" y="549"/>
                    <a:pt x="448" y="560"/>
                    <a:pt x="471" y="570"/>
                  </a:cubicBezTo>
                  <a:cubicBezTo>
                    <a:pt x="493" y="581"/>
                    <a:pt x="514" y="592"/>
                    <a:pt x="529" y="607"/>
                  </a:cubicBezTo>
                  <a:cubicBezTo>
                    <a:pt x="557" y="637"/>
                    <a:pt x="566" y="684"/>
                    <a:pt x="576" y="733"/>
                  </a:cubicBezTo>
                  <a:cubicBezTo>
                    <a:pt x="587" y="795"/>
                    <a:pt x="600" y="868"/>
                    <a:pt x="664" y="900"/>
                  </a:cubicBezTo>
                  <a:cubicBezTo>
                    <a:pt x="684" y="909"/>
                    <a:pt x="707" y="915"/>
                    <a:pt x="733" y="915"/>
                  </a:cubicBezTo>
                  <a:cubicBezTo>
                    <a:pt x="756" y="915"/>
                    <a:pt x="780" y="911"/>
                    <a:pt x="801" y="907"/>
                  </a:cubicBezTo>
                  <a:cubicBezTo>
                    <a:pt x="829" y="902"/>
                    <a:pt x="872" y="894"/>
                    <a:pt x="896" y="857"/>
                  </a:cubicBezTo>
                  <a:cubicBezTo>
                    <a:pt x="911" y="838"/>
                    <a:pt x="911" y="814"/>
                    <a:pt x="913" y="795"/>
                  </a:cubicBezTo>
                  <a:cubicBezTo>
                    <a:pt x="915" y="787"/>
                    <a:pt x="915" y="778"/>
                    <a:pt x="917" y="770"/>
                  </a:cubicBezTo>
                  <a:cubicBezTo>
                    <a:pt x="924" y="744"/>
                    <a:pt x="943" y="720"/>
                    <a:pt x="962" y="697"/>
                  </a:cubicBezTo>
                  <a:cubicBezTo>
                    <a:pt x="977" y="680"/>
                    <a:pt x="992" y="662"/>
                    <a:pt x="1005" y="643"/>
                  </a:cubicBezTo>
                  <a:cubicBezTo>
                    <a:pt x="1039" y="583"/>
                    <a:pt x="1041" y="504"/>
                    <a:pt x="1011" y="427"/>
                  </a:cubicBezTo>
                  <a:cubicBezTo>
                    <a:pt x="986" y="360"/>
                    <a:pt x="941" y="302"/>
                    <a:pt x="900" y="253"/>
                  </a:cubicBezTo>
                  <a:lnTo>
                    <a:pt x="778" y="101"/>
                  </a:lnTo>
                  <a:cubicBezTo>
                    <a:pt x="767" y="88"/>
                    <a:pt x="754" y="73"/>
                    <a:pt x="735" y="62"/>
                  </a:cubicBezTo>
                  <a:cubicBezTo>
                    <a:pt x="714" y="47"/>
                    <a:pt x="688" y="43"/>
                    <a:pt x="666" y="41"/>
                  </a:cubicBezTo>
                  <a:cubicBezTo>
                    <a:pt x="499" y="17"/>
                    <a:pt x="330" y="5"/>
                    <a:pt x="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297"/>
            <p:cNvSpPr/>
            <p:nvPr/>
          </p:nvSpPr>
          <p:spPr>
            <a:xfrm>
              <a:off x="2445559" y="1369287"/>
              <a:ext cx="60666" cy="46203"/>
            </a:xfrm>
            <a:custGeom>
              <a:rect b="b" l="l" r="r" t="t"/>
              <a:pathLst>
                <a:path extrusionOk="0" h="1626" w="2135">
                  <a:moveTo>
                    <a:pt x="259" y="1"/>
                  </a:moveTo>
                  <a:cubicBezTo>
                    <a:pt x="227" y="1"/>
                    <a:pt x="195" y="7"/>
                    <a:pt x="165" y="21"/>
                  </a:cubicBezTo>
                  <a:cubicBezTo>
                    <a:pt x="37" y="81"/>
                    <a:pt x="0" y="248"/>
                    <a:pt x="9" y="389"/>
                  </a:cubicBezTo>
                  <a:cubicBezTo>
                    <a:pt x="22" y="599"/>
                    <a:pt x="97" y="805"/>
                    <a:pt x="223" y="972"/>
                  </a:cubicBezTo>
                  <a:cubicBezTo>
                    <a:pt x="262" y="1023"/>
                    <a:pt x="305" y="1072"/>
                    <a:pt x="326" y="1135"/>
                  </a:cubicBezTo>
                  <a:cubicBezTo>
                    <a:pt x="352" y="1214"/>
                    <a:pt x="337" y="1304"/>
                    <a:pt x="373" y="1381"/>
                  </a:cubicBezTo>
                  <a:cubicBezTo>
                    <a:pt x="418" y="1480"/>
                    <a:pt x="534" y="1520"/>
                    <a:pt x="639" y="1552"/>
                  </a:cubicBezTo>
                  <a:cubicBezTo>
                    <a:pt x="762" y="1590"/>
                    <a:pt x="897" y="1626"/>
                    <a:pt x="1025" y="1626"/>
                  </a:cubicBezTo>
                  <a:cubicBezTo>
                    <a:pt x="1117" y="1626"/>
                    <a:pt x="1206" y="1607"/>
                    <a:pt x="1284" y="1557"/>
                  </a:cubicBezTo>
                  <a:cubicBezTo>
                    <a:pt x="1346" y="1516"/>
                    <a:pt x="1397" y="1456"/>
                    <a:pt x="1466" y="1426"/>
                  </a:cubicBezTo>
                  <a:cubicBezTo>
                    <a:pt x="1514" y="1404"/>
                    <a:pt x="1567" y="1399"/>
                    <a:pt x="1621" y="1399"/>
                  </a:cubicBezTo>
                  <a:cubicBezTo>
                    <a:pt x="1676" y="1399"/>
                    <a:pt x="1733" y="1405"/>
                    <a:pt x="1788" y="1405"/>
                  </a:cubicBezTo>
                  <a:cubicBezTo>
                    <a:pt x="1845" y="1405"/>
                    <a:pt x="1900" y="1399"/>
                    <a:pt x="1950" y="1375"/>
                  </a:cubicBezTo>
                  <a:cubicBezTo>
                    <a:pt x="2042" y="1330"/>
                    <a:pt x="2100" y="1229"/>
                    <a:pt x="2117" y="1126"/>
                  </a:cubicBezTo>
                  <a:cubicBezTo>
                    <a:pt x="2134" y="1023"/>
                    <a:pt x="2119" y="918"/>
                    <a:pt x="2104" y="815"/>
                  </a:cubicBezTo>
                  <a:cubicBezTo>
                    <a:pt x="2089" y="715"/>
                    <a:pt x="2074" y="614"/>
                    <a:pt x="2023" y="528"/>
                  </a:cubicBezTo>
                  <a:cubicBezTo>
                    <a:pt x="1976" y="449"/>
                    <a:pt x="1893" y="387"/>
                    <a:pt x="1805" y="387"/>
                  </a:cubicBezTo>
                  <a:cubicBezTo>
                    <a:pt x="1795" y="387"/>
                    <a:pt x="1786" y="388"/>
                    <a:pt x="1777" y="389"/>
                  </a:cubicBezTo>
                  <a:cubicBezTo>
                    <a:pt x="1740" y="393"/>
                    <a:pt x="1706" y="408"/>
                    <a:pt x="1674" y="423"/>
                  </a:cubicBezTo>
                  <a:cubicBezTo>
                    <a:pt x="1541" y="485"/>
                    <a:pt x="1406" y="545"/>
                    <a:pt x="1273" y="605"/>
                  </a:cubicBezTo>
                  <a:cubicBezTo>
                    <a:pt x="1235" y="623"/>
                    <a:pt x="1193" y="641"/>
                    <a:pt x="1153" y="641"/>
                  </a:cubicBezTo>
                  <a:cubicBezTo>
                    <a:pt x="1143" y="641"/>
                    <a:pt x="1133" y="640"/>
                    <a:pt x="1123" y="638"/>
                  </a:cubicBezTo>
                  <a:cubicBezTo>
                    <a:pt x="1035" y="618"/>
                    <a:pt x="1001" y="515"/>
                    <a:pt x="945" y="445"/>
                  </a:cubicBezTo>
                  <a:cubicBezTo>
                    <a:pt x="890" y="378"/>
                    <a:pt x="804" y="339"/>
                    <a:pt x="717" y="339"/>
                  </a:cubicBezTo>
                  <a:cubicBezTo>
                    <a:pt x="695" y="339"/>
                    <a:pt x="673" y="341"/>
                    <a:pt x="652" y="346"/>
                  </a:cubicBezTo>
                  <a:cubicBezTo>
                    <a:pt x="600" y="250"/>
                    <a:pt x="549" y="151"/>
                    <a:pt x="467" y="83"/>
                  </a:cubicBezTo>
                  <a:cubicBezTo>
                    <a:pt x="409" y="33"/>
                    <a:pt x="333" y="1"/>
                    <a:pt x="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297"/>
            <p:cNvSpPr/>
            <p:nvPr/>
          </p:nvSpPr>
          <p:spPr>
            <a:xfrm>
              <a:off x="2444877" y="1368548"/>
              <a:ext cx="62144" cy="47737"/>
            </a:xfrm>
            <a:custGeom>
              <a:rect b="b" l="l" r="r" t="t"/>
              <a:pathLst>
                <a:path extrusionOk="0" h="1680" w="2187">
                  <a:moveTo>
                    <a:pt x="284" y="53"/>
                  </a:moveTo>
                  <a:cubicBezTo>
                    <a:pt x="348" y="53"/>
                    <a:pt x="419" y="81"/>
                    <a:pt x="472" y="128"/>
                  </a:cubicBezTo>
                  <a:cubicBezTo>
                    <a:pt x="554" y="197"/>
                    <a:pt x="603" y="291"/>
                    <a:pt x="652" y="385"/>
                  </a:cubicBezTo>
                  <a:lnTo>
                    <a:pt x="661" y="402"/>
                  </a:lnTo>
                  <a:lnTo>
                    <a:pt x="682" y="398"/>
                  </a:lnTo>
                  <a:cubicBezTo>
                    <a:pt x="701" y="393"/>
                    <a:pt x="720" y="391"/>
                    <a:pt x="740" y="391"/>
                  </a:cubicBezTo>
                  <a:cubicBezTo>
                    <a:pt x="819" y="391"/>
                    <a:pt x="900" y="428"/>
                    <a:pt x="950" y="488"/>
                  </a:cubicBezTo>
                  <a:cubicBezTo>
                    <a:pt x="965" y="507"/>
                    <a:pt x="978" y="529"/>
                    <a:pt x="993" y="552"/>
                  </a:cubicBezTo>
                  <a:cubicBezTo>
                    <a:pt x="1029" y="612"/>
                    <a:pt x="1068" y="672"/>
                    <a:pt x="1141" y="689"/>
                  </a:cubicBezTo>
                  <a:cubicBezTo>
                    <a:pt x="1152" y="692"/>
                    <a:pt x="1163" y="693"/>
                    <a:pt x="1175" y="693"/>
                  </a:cubicBezTo>
                  <a:cubicBezTo>
                    <a:pt x="1218" y="693"/>
                    <a:pt x="1264" y="676"/>
                    <a:pt x="1308" y="657"/>
                  </a:cubicBezTo>
                  <a:lnTo>
                    <a:pt x="1708" y="475"/>
                  </a:lnTo>
                  <a:cubicBezTo>
                    <a:pt x="1741" y="460"/>
                    <a:pt x="1773" y="445"/>
                    <a:pt x="1805" y="441"/>
                  </a:cubicBezTo>
                  <a:cubicBezTo>
                    <a:pt x="1812" y="440"/>
                    <a:pt x="1819" y="439"/>
                    <a:pt x="1826" y="439"/>
                  </a:cubicBezTo>
                  <a:cubicBezTo>
                    <a:pt x="1901" y="439"/>
                    <a:pt x="1978" y="489"/>
                    <a:pt x="2023" y="567"/>
                  </a:cubicBezTo>
                  <a:cubicBezTo>
                    <a:pt x="2075" y="651"/>
                    <a:pt x="2090" y="754"/>
                    <a:pt x="2103" y="844"/>
                  </a:cubicBezTo>
                  <a:cubicBezTo>
                    <a:pt x="2118" y="944"/>
                    <a:pt x="2133" y="1047"/>
                    <a:pt x="2115" y="1148"/>
                  </a:cubicBezTo>
                  <a:cubicBezTo>
                    <a:pt x="2096" y="1253"/>
                    <a:pt x="2038" y="1338"/>
                    <a:pt x="1961" y="1377"/>
                  </a:cubicBezTo>
                  <a:cubicBezTo>
                    <a:pt x="1923" y="1396"/>
                    <a:pt x="1876" y="1405"/>
                    <a:pt x="1813" y="1405"/>
                  </a:cubicBezTo>
                  <a:cubicBezTo>
                    <a:pt x="1786" y="1405"/>
                    <a:pt x="1758" y="1403"/>
                    <a:pt x="1730" y="1401"/>
                  </a:cubicBezTo>
                  <a:cubicBezTo>
                    <a:pt x="1702" y="1398"/>
                    <a:pt x="1672" y="1398"/>
                    <a:pt x="1644" y="1398"/>
                  </a:cubicBezTo>
                  <a:cubicBezTo>
                    <a:pt x="1576" y="1398"/>
                    <a:pt x="1524" y="1407"/>
                    <a:pt x="1479" y="1428"/>
                  </a:cubicBezTo>
                  <a:cubicBezTo>
                    <a:pt x="1434" y="1448"/>
                    <a:pt x="1398" y="1478"/>
                    <a:pt x="1361" y="1508"/>
                  </a:cubicBezTo>
                  <a:cubicBezTo>
                    <a:pt x="1338" y="1527"/>
                    <a:pt x="1316" y="1544"/>
                    <a:pt x="1293" y="1559"/>
                  </a:cubicBezTo>
                  <a:cubicBezTo>
                    <a:pt x="1224" y="1604"/>
                    <a:pt x="1145" y="1626"/>
                    <a:pt x="1049" y="1626"/>
                  </a:cubicBezTo>
                  <a:cubicBezTo>
                    <a:pt x="926" y="1626"/>
                    <a:pt x="794" y="1589"/>
                    <a:pt x="669" y="1553"/>
                  </a:cubicBezTo>
                  <a:cubicBezTo>
                    <a:pt x="566" y="1521"/>
                    <a:pt x="461" y="1482"/>
                    <a:pt x="421" y="1394"/>
                  </a:cubicBezTo>
                  <a:cubicBezTo>
                    <a:pt x="404" y="1358"/>
                    <a:pt x="399" y="1315"/>
                    <a:pt x="395" y="1270"/>
                  </a:cubicBezTo>
                  <a:cubicBezTo>
                    <a:pt x="391" y="1231"/>
                    <a:pt x="389" y="1191"/>
                    <a:pt x="374" y="1150"/>
                  </a:cubicBezTo>
                  <a:cubicBezTo>
                    <a:pt x="357" y="1096"/>
                    <a:pt x="322" y="1053"/>
                    <a:pt x="288" y="1009"/>
                  </a:cubicBezTo>
                  <a:lnTo>
                    <a:pt x="269" y="983"/>
                  </a:lnTo>
                  <a:cubicBezTo>
                    <a:pt x="147" y="820"/>
                    <a:pt x="72" y="619"/>
                    <a:pt x="59" y="415"/>
                  </a:cubicBezTo>
                  <a:cubicBezTo>
                    <a:pt x="52" y="284"/>
                    <a:pt x="84" y="124"/>
                    <a:pt x="200" y="70"/>
                  </a:cubicBezTo>
                  <a:cubicBezTo>
                    <a:pt x="226" y="59"/>
                    <a:pt x="254" y="53"/>
                    <a:pt x="284" y="53"/>
                  </a:cubicBezTo>
                  <a:close/>
                  <a:moveTo>
                    <a:pt x="284" y="0"/>
                  </a:moveTo>
                  <a:cubicBezTo>
                    <a:pt x="247" y="0"/>
                    <a:pt x="211" y="7"/>
                    <a:pt x="179" y="23"/>
                  </a:cubicBezTo>
                  <a:cubicBezTo>
                    <a:pt x="1" y="104"/>
                    <a:pt x="1" y="346"/>
                    <a:pt x="5" y="417"/>
                  </a:cubicBezTo>
                  <a:cubicBezTo>
                    <a:pt x="18" y="631"/>
                    <a:pt x="97" y="844"/>
                    <a:pt x="226" y="1015"/>
                  </a:cubicBezTo>
                  <a:lnTo>
                    <a:pt x="247" y="1043"/>
                  </a:lnTo>
                  <a:cubicBezTo>
                    <a:pt x="277" y="1083"/>
                    <a:pt x="309" y="1122"/>
                    <a:pt x="324" y="1169"/>
                  </a:cubicBezTo>
                  <a:cubicBezTo>
                    <a:pt x="335" y="1201"/>
                    <a:pt x="339" y="1238"/>
                    <a:pt x="342" y="1274"/>
                  </a:cubicBezTo>
                  <a:cubicBezTo>
                    <a:pt x="346" y="1323"/>
                    <a:pt x="350" y="1373"/>
                    <a:pt x="372" y="1418"/>
                  </a:cubicBezTo>
                  <a:cubicBezTo>
                    <a:pt x="423" y="1525"/>
                    <a:pt x="545" y="1570"/>
                    <a:pt x="654" y="1604"/>
                  </a:cubicBezTo>
                  <a:cubicBezTo>
                    <a:pt x="783" y="1643"/>
                    <a:pt x="920" y="1679"/>
                    <a:pt x="1049" y="1679"/>
                  </a:cubicBezTo>
                  <a:cubicBezTo>
                    <a:pt x="1156" y="1679"/>
                    <a:pt x="1246" y="1656"/>
                    <a:pt x="1323" y="1604"/>
                  </a:cubicBezTo>
                  <a:cubicBezTo>
                    <a:pt x="1348" y="1587"/>
                    <a:pt x="1372" y="1568"/>
                    <a:pt x="1396" y="1548"/>
                  </a:cubicBezTo>
                  <a:cubicBezTo>
                    <a:pt x="1430" y="1521"/>
                    <a:pt x="1462" y="1493"/>
                    <a:pt x="1501" y="1476"/>
                  </a:cubicBezTo>
                  <a:cubicBezTo>
                    <a:pt x="1539" y="1458"/>
                    <a:pt x="1584" y="1452"/>
                    <a:pt x="1644" y="1452"/>
                  </a:cubicBezTo>
                  <a:cubicBezTo>
                    <a:pt x="1672" y="1452"/>
                    <a:pt x="1700" y="1452"/>
                    <a:pt x="1728" y="1454"/>
                  </a:cubicBezTo>
                  <a:cubicBezTo>
                    <a:pt x="1756" y="1456"/>
                    <a:pt x="1786" y="1458"/>
                    <a:pt x="1813" y="1458"/>
                  </a:cubicBezTo>
                  <a:cubicBezTo>
                    <a:pt x="1884" y="1458"/>
                    <a:pt x="1938" y="1448"/>
                    <a:pt x="1985" y="1424"/>
                  </a:cubicBezTo>
                  <a:cubicBezTo>
                    <a:pt x="2079" y="1379"/>
                    <a:pt x="2145" y="1278"/>
                    <a:pt x="2167" y="1156"/>
                  </a:cubicBezTo>
                  <a:cubicBezTo>
                    <a:pt x="2186" y="1047"/>
                    <a:pt x="2171" y="940"/>
                    <a:pt x="2156" y="837"/>
                  </a:cubicBezTo>
                  <a:cubicBezTo>
                    <a:pt x="2141" y="741"/>
                    <a:pt x="2126" y="631"/>
                    <a:pt x="2071" y="539"/>
                  </a:cubicBezTo>
                  <a:cubicBezTo>
                    <a:pt x="2014" y="446"/>
                    <a:pt x="1920" y="385"/>
                    <a:pt x="1826" y="385"/>
                  </a:cubicBezTo>
                  <a:cubicBezTo>
                    <a:pt x="1816" y="385"/>
                    <a:pt x="1806" y="386"/>
                    <a:pt x="1796" y="387"/>
                  </a:cubicBezTo>
                  <a:cubicBezTo>
                    <a:pt x="1758" y="394"/>
                    <a:pt x="1721" y="411"/>
                    <a:pt x="1687" y="426"/>
                  </a:cubicBezTo>
                  <a:lnTo>
                    <a:pt x="1286" y="608"/>
                  </a:lnTo>
                  <a:cubicBezTo>
                    <a:pt x="1248" y="625"/>
                    <a:pt x="1209" y="640"/>
                    <a:pt x="1175" y="640"/>
                  </a:cubicBezTo>
                  <a:cubicBezTo>
                    <a:pt x="1168" y="640"/>
                    <a:pt x="1160" y="639"/>
                    <a:pt x="1154" y="638"/>
                  </a:cubicBezTo>
                  <a:cubicBezTo>
                    <a:pt x="1102" y="625"/>
                    <a:pt x="1070" y="576"/>
                    <a:pt x="1038" y="524"/>
                  </a:cubicBezTo>
                  <a:cubicBezTo>
                    <a:pt x="1023" y="501"/>
                    <a:pt x="1008" y="477"/>
                    <a:pt x="991" y="456"/>
                  </a:cubicBezTo>
                  <a:cubicBezTo>
                    <a:pt x="931" y="381"/>
                    <a:pt x="837" y="338"/>
                    <a:pt x="742" y="338"/>
                  </a:cubicBezTo>
                  <a:cubicBezTo>
                    <a:pt x="725" y="338"/>
                    <a:pt x="708" y="339"/>
                    <a:pt x="691" y="342"/>
                  </a:cubicBezTo>
                  <a:cubicBezTo>
                    <a:pt x="644" y="254"/>
                    <a:pt x="590" y="158"/>
                    <a:pt x="509" y="87"/>
                  </a:cubicBezTo>
                  <a:cubicBezTo>
                    <a:pt x="442" y="31"/>
                    <a:pt x="361"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297"/>
            <p:cNvSpPr/>
            <p:nvPr/>
          </p:nvSpPr>
          <p:spPr>
            <a:xfrm>
              <a:off x="2482865" y="1416339"/>
              <a:ext cx="54329" cy="21766"/>
            </a:xfrm>
            <a:custGeom>
              <a:rect b="b" l="l" r="r" t="t"/>
              <a:pathLst>
                <a:path extrusionOk="0" h="766" w="1912">
                  <a:moveTo>
                    <a:pt x="1231" y="1"/>
                  </a:moveTo>
                  <a:cubicBezTo>
                    <a:pt x="1210" y="1"/>
                    <a:pt x="1188" y="1"/>
                    <a:pt x="1166" y="1"/>
                  </a:cubicBezTo>
                  <a:cubicBezTo>
                    <a:pt x="1134" y="1"/>
                    <a:pt x="1102" y="4"/>
                    <a:pt x="1078" y="23"/>
                  </a:cubicBezTo>
                  <a:cubicBezTo>
                    <a:pt x="1059" y="40"/>
                    <a:pt x="1051" y="64"/>
                    <a:pt x="1038" y="83"/>
                  </a:cubicBezTo>
                  <a:cubicBezTo>
                    <a:pt x="988" y="157"/>
                    <a:pt x="888" y="167"/>
                    <a:pt x="796" y="167"/>
                  </a:cubicBezTo>
                  <a:cubicBezTo>
                    <a:pt x="781" y="167"/>
                    <a:pt x="767" y="167"/>
                    <a:pt x="753" y="166"/>
                  </a:cubicBezTo>
                  <a:cubicBezTo>
                    <a:pt x="736" y="166"/>
                    <a:pt x="719" y="166"/>
                    <a:pt x="702" y="166"/>
                  </a:cubicBezTo>
                  <a:cubicBezTo>
                    <a:pt x="616" y="166"/>
                    <a:pt x="532" y="170"/>
                    <a:pt x="446" y="179"/>
                  </a:cubicBezTo>
                  <a:cubicBezTo>
                    <a:pt x="337" y="192"/>
                    <a:pt x="224" y="213"/>
                    <a:pt x="136" y="282"/>
                  </a:cubicBezTo>
                  <a:cubicBezTo>
                    <a:pt x="50" y="351"/>
                    <a:pt x="1" y="479"/>
                    <a:pt x="54" y="576"/>
                  </a:cubicBezTo>
                  <a:cubicBezTo>
                    <a:pt x="219" y="651"/>
                    <a:pt x="386" y="728"/>
                    <a:pt x="566" y="756"/>
                  </a:cubicBezTo>
                  <a:cubicBezTo>
                    <a:pt x="608" y="762"/>
                    <a:pt x="651" y="766"/>
                    <a:pt x="695" y="766"/>
                  </a:cubicBezTo>
                  <a:cubicBezTo>
                    <a:pt x="834" y="766"/>
                    <a:pt x="975" y="729"/>
                    <a:pt x="1083" y="644"/>
                  </a:cubicBezTo>
                  <a:cubicBezTo>
                    <a:pt x="1123" y="612"/>
                    <a:pt x="1162" y="571"/>
                    <a:pt x="1211" y="556"/>
                  </a:cubicBezTo>
                  <a:cubicBezTo>
                    <a:pt x="1237" y="550"/>
                    <a:pt x="1263" y="550"/>
                    <a:pt x="1288" y="550"/>
                  </a:cubicBezTo>
                  <a:cubicBezTo>
                    <a:pt x="1421" y="539"/>
                    <a:pt x="1541" y="475"/>
                    <a:pt x="1657" y="411"/>
                  </a:cubicBezTo>
                  <a:cubicBezTo>
                    <a:pt x="1719" y="376"/>
                    <a:pt x="1785" y="342"/>
                    <a:pt x="1833" y="288"/>
                  </a:cubicBezTo>
                  <a:cubicBezTo>
                    <a:pt x="1882" y="235"/>
                    <a:pt x="1912" y="158"/>
                    <a:pt x="1893" y="89"/>
                  </a:cubicBezTo>
                  <a:cubicBezTo>
                    <a:pt x="1678" y="31"/>
                    <a:pt x="1454" y="1"/>
                    <a:pt x="1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297"/>
            <p:cNvSpPr/>
            <p:nvPr/>
          </p:nvSpPr>
          <p:spPr>
            <a:xfrm>
              <a:off x="2481956" y="1415543"/>
              <a:ext cx="55978" cy="23300"/>
            </a:xfrm>
            <a:custGeom>
              <a:rect b="b" l="l" r="r" t="t"/>
              <a:pathLst>
                <a:path extrusionOk="0" h="820" w="1970">
                  <a:moveTo>
                    <a:pt x="1246" y="55"/>
                  </a:moveTo>
                  <a:cubicBezTo>
                    <a:pt x="1468" y="55"/>
                    <a:pt x="1689" y="83"/>
                    <a:pt x="1903" y="139"/>
                  </a:cubicBezTo>
                  <a:cubicBezTo>
                    <a:pt x="1912" y="199"/>
                    <a:pt x="1880" y="259"/>
                    <a:pt x="1845" y="297"/>
                  </a:cubicBezTo>
                  <a:cubicBezTo>
                    <a:pt x="1798" y="349"/>
                    <a:pt x="1736" y="383"/>
                    <a:pt x="1676" y="415"/>
                  </a:cubicBezTo>
                  <a:cubicBezTo>
                    <a:pt x="1569" y="475"/>
                    <a:pt x="1447" y="541"/>
                    <a:pt x="1318" y="550"/>
                  </a:cubicBezTo>
                  <a:lnTo>
                    <a:pt x="1301" y="552"/>
                  </a:lnTo>
                  <a:cubicBezTo>
                    <a:pt x="1280" y="552"/>
                    <a:pt x="1258" y="554"/>
                    <a:pt x="1237" y="559"/>
                  </a:cubicBezTo>
                  <a:cubicBezTo>
                    <a:pt x="1192" y="571"/>
                    <a:pt x="1158" y="601"/>
                    <a:pt x="1123" y="629"/>
                  </a:cubicBezTo>
                  <a:cubicBezTo>
                    <a:pt x="1115" y="638"/>
                    <a:pt x="1106" y="644"/>
                    <a:pt x="1098" y="651"/>
                  </a:cubicBezTo>
                  <a:cubicBezTo>
                    <a:pt x="978" y="747"/>
                    <a:pt x="832" y="766"/>
                    <a:pt x="729" y="766"/>
                  </a:cubicBezTo>
                  <a:cubicBezTo>
                    <a:pt x="688" y="766"/>
                    <a:pt x="646" y="762"/>
                    <a:pt x="603" y="756"/>
                  </a:cubicBezTo>
                  <a:cubicBezTo>
                    <a:pt x="429" y="730"/>
                    <a:pt x="264" y="655"/>
                    <a:pt x="108" y="582"/>
                  </a:cubicBezTo>
                  <a:cubicBezTo>
                    <a:pt x="65" y="496"/>
                    <a:pt x="114" y="387"/>
                    <a:pt x="185" y="331"/>
                  </a:cubicBezTo>
                  <a:cubicBezTo>
                    <a:pt x="268" y="265"/>
                    <a:pt x="382" y="246"/>
                    <a:pt x="483" y="235"/>
                  </a:cubicBezTo>
                  <a:cubicBezTo>
                    <a:pt x="565" y="226"/>
                    <a:pt x="650" y="222"/>
                    <a:pt x="734" y="222"/>
                  </a:cubicBezTo>
                  <a:cubicBezTo>
                    <a:pt x="751" y="222"/>
                    <a:pt x="768" y="222"/>
                    <a:pt x="785" y="222"/>
                  </a:cubicBezTo>
                  <a:lnTo>
                    <a:pt x="830" y="222"/>
                  </a:lnTo>
                  <a:cubicBezTo>
                    <a:pt x="926" y="222"/>
                    <a:pt x="1033" y="211"/>
                    <a:pt x="1091" y="126"/>
                  </a:cubicBezTo>
                  <a:cubicBezTo>
                    <a:pt x="1095" y="119"/>
                    <a:pt x="1100" y="113"/>
                    <a:pt x="1104" y="104"/>
                  </a:cubicBezTo>
                  <a:cubicBezTo>
                    <a:pt x="1113" y="92"/>
                    <a:pt x="1119" y="79"/>
                    <a:pt x="1128" y="72"/>
                  </a:cubicBezTo>
                  <a:cubicBezTo>
                    <a:pt x="1145" y="57"/>
                    <a:pt x="1170" y="55"/>
                    <a:pt x="1198" y="55"/>
                  </a:cubicBezTo>
                  <a:cubicBezTo>
                    <a:pt x="1214" y="55"/>
                    <a:pt x="1230" y="55"/>
                    <a:pt x="1246" y="55"/>
                  </a:cubicBezTo>
                  <a:close/>
                  <a:moveTo>
                    <a:pt x="1259" y="1"/>
                  </a:moveTo>
                  <a:cubicBezTo>
                    <a:pt x="1238" y="1"/>
                    <a:pt x="1217" y="1"/>
                    <a:pt x="1196" y="2"/>
                  </a:cubicBezTo>
                  <a:cubicBezTo>
                    <a:pt x="1162" y="4"/>
                    <a:pt x="1123" y="6"/>
                    <a:pt x="1093" y="32"/>
                  </a:cubicBezTo>
                  <a:cubicBezTo>
                    <a:pt x="1076" y="44"/>
                    <a:pt x="1068" y="62"/>
                    <a:pt x="1057" y="79"/>
                  </a:cubicBezTo>
                  <a:cubicBezTo>
                    <a:pt x="1055" y="85"/>
                    <a:pt x="1050" y="92"/>
                    <a:pt x="1046" y="96"/>
                  </a:cubicBezTo>
                  <a:cubicBezTo>
                    <a:pt x="1003" y="160"/>
                    <a:pt x="913" y="169"/>
                    <a:pt x="830" y="169"/>
                  </a:cubicBezTo>
                  <a:lnTo>
                    <a:pt x="785" y="169"/>
                  </a:lnTo>
                  <a:cubicBezTo>
                    <a:pt x="768" y="168"/>
                    <a:pt x="751" y="168"/>
                    <a:pt x="733" y="168"/>
                  </a:cubicBezTo>
                  <a:cubicBezTo>
                    <a:pt x="648" y="168"/>
                    <a:pt x="562" y="173"/>
                    <a:pt x="476" y="181"/>
                  </a:cubicBezTo>
                  <a:cubicBezTo>
                    <a:pt x="369" y="192"/>
                    <a:pt x="245" y="214"/>
                    <a:pt x="153" y="289"/>
                  </a:cubicBezTo>
                  <a:cubicBezTo>
                    <a:pt x="61" y="361"/>
                    <a:pt x="1" y="503"/>
                    <a:pt x="65" y="616"/>
                  </a:cubicBezTo>
                  <a:lnTo>
                    <a:pt x="69" y="623"/>
                  </a:lnTo>
                  <a:lnTo>
                    <a:pt x="76" y="627"/>
                  </a:lnTo>
                  <a:cubicBezTo>
                    <a:pt x="241" y="702"/>
                    <a:pt x="410" y="779"/>
                    <a:pt x="594" y="809"/>
                  </a:cubicBezTo>
                  <a:cubicBezTo>
                    <a:pt x="639" y="816"/>
                    <a:pt x="684" y="820"/>
                    <a:pt x="729" y="820"/>
                  </a:cubicBezTo>
                  <a:cubicBezTo>
                    <a:pt x="888" y="820"/>
                    <a:pt x="1027" y="775"/>
                    <a:pt x="1132" y="694"/>
                  </a:cubicBezTo>
                  <a:cubicBezTo>
                    <a:pt x="1140" y="685"/>
                    <a:pt x="1149" y="679"/>
                    <a:pt x="1158" y="670"/>
                  </a:cubicBezTo>
                  <a:cubicBezTo>
                    <a:pt x="1188" y="644"/>
                    <a:pt x="1218" y="621"/>
                    <a:pt x="1252" y="610"/>
                  </a:cubicBezTo>
                  <a:cubicBezTo>
                    <a:pt x="1267" y="606"/>
                    <a:pt x="1286" y="606"/>
                    <a:pt x="1305" y="606"/>
                  </a:cubicBezTo>
                  <a:lnTo>
                    <a:pt x="1323" y="604"/>
                  </a:lnTo>
                  <a:cubicBezTo>
                    <a:pt x="1462" y="593"/>
                    <a:pt x="1588" y="524"/>
                    <a:pt x="1702" y="462"/>
                  </a:cubicBezTo>
                  <a:cubicBezTo>
                    <a:pt x="1764" y="430"/>
                    <a:pt x="1832" y="391"/>
                    <a:pt x="1884" y="334"/>
                  </a:cubicBezTo>
                  <a:cubicBezTo>
                    <a:pt x="1944" y="267"/>
                    <a:pt x="1970" y="181"/>
                    <a:pt x="1950" y="111"/>
                  </a:cubicBezTo>
                  <a:lnTo>
                    <a:pt x="1946" y="96"/>
                  </a:lnTo>
                  <a:lnTo>
                    <a:pt x="1933" y="92"/>
                  </a:lnTo>
                  <a:cubicBezTo>
                    <a:pt x="1713" y="33"/>
                    <a:pt x="1486"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297"/>
            <p:cNvSpPr/>
            <p:nvPr/>
          </p:nvSpPr>
          <p:spPr>
            <a:xfrm>
              <a:off x="2472409" y="1448872"/>
              <a:ext cx="327000" cy="111870"/>
            </a:xfrm>
            <a:custGeom>
              <a:rect b="b" l="l" r="r" t="t"/>
              <a:pathLst>
                <a:path extrusionOk="0" h="3937" w="11508">
                  <a:moveTo>
                    <a:pt x="837" y="1"/>
                  </a:moveTo>
                  <a:cubicBezTo>
                    <a:pt x="645" y="1"/>
                    <a:pt x="453" y="35"/>
                    <a:pt x="275" y="105"/>
                  </a:cubicBezTo>
                  <a:cubicBezTo>
                    <a:pt x="191" y="140"/>
                    <a:pt x="105" y="185"/>
                    <a:pt x="60" y="264"/>
                  </a:cubicBezTo>
                  <a:cubicBezTo>
                    <a:pt x="0" y="375"/>
                    <a:pt x="50" y="528"/>
                    <a:pt x="152" y="600"/>
                  </a:cubicBezTo>
                  <a:cubicBezTo>
                    <a:pt x="210" y="641"/>
                    <a:pt x="281" y="660"/>
                    <a:pt x="353" y="660"/>
                  </a:cubicBezTo>
                  <a:cubicBezTo>
                    <a:pt x="409" y="660"/>
                    <a:pt x="465" y="649"/>
                    <a:pt x="517" y="628"/>
                  </a:cubicBezTo>
                  <a:lnTo>
                    <a:pt x="517" y="628"/>
                  </a:lnTo>
                  <a:cubicBezTo>
                    <a:pt x="510" y="782"/>
                    <a:pt x="632" y="930"/>
                    <a:pt x="784" y="956"/>
                  </a:cubicBezTo>
                  <a:cubicBezTo>
                    <a:pt x="859" y="967"/>
                    <a:pt x="941" y="954"/>
                    <a:pt x="1009" y="984"/>
                  </a:cubicBezTo>
                  <a:cubicBezTo>
                    <a:pt x="1063" y="1007"/>
                    <a:pt x="1099" y="1052"/>
                    <a:pt x="1142" y="1091"/>
                  </a:cubicBezTo>
                  <a:cubicBezTo>
                    <a:pt x="1256" y="1192"/>
                    <a:pt x="1408" y="1248"/>
                    <a:pt x="1560" y="1248"/>
                  </a:cubicBezTo>
                  <a:cubicBezTo>
                    <a:pt x="1614" y="1248"/>
                    <a:pt x="1668" y="1241"/>
                    <a:pt x="1721" y="1226"/>
                  </a:cubicBezTo>
                  <a:cubicBezTo>
                    <a:pt x="1854" y="1187"/>
                    <a:pt x="1971" y="1106"/>
                    <a:pt x="2100" y="1052"/>
                  </a:cubicBezTo>
                  <a:cubicBezTo>
                    <a:pt x="2166" y="1026"/>
                    <a:pt x="2239" y="1008"/>
                    <a:pt x="2311" y="1008"/>
                  </a:cubicBezTo>
                  <a:cubicBezTo>
                    <a:pt x="2378" y="1008"/>
                    <a:pt x="2444" y="1024"/>
                    <a:pt x="2498" y="1065"/>
                  </a:cubicBezTo>
                  <a:cubicBezTo>
                    <a:pt x="2672" y="1192"/>
                    <a:pt x="2653" y="1489"/>
                    <a:pt x="2841" y="1592"/>
                  </a:cubicBezTo>
                  <a:cubicBezTo>
                    <a:pt x="2890" y="1620"/>
                    <a:pt x="2950" y="1629"/>
                    <a:pt x="3000" y="1657"/>
                  </a:cubicBezTo>
                  <a:cubicBezTo>
                    <a:pt x="3115" y="1719"/>
                    <a:pt x="3156" y="1862"/>
                    <a:pt x="3167" y="1993"/>
                  </a:cubicBezTo>
                  <a:cubicBezTo>
                    <a:pt x="3188" y="2254"/>
                    <a:pt x="3124" y="2518"/>
                    <a:pt x="3141" y="2781"/>
                  </a:cubicBezTo>
                  <a:cubicBezTo>
                    <a:pt x="3156" y="3043"/>
                    <a:pt x="3285" y="3332"/>
                    <a:pt x="3538" y="3405"/>
                  </a:cubicBezTo>
                  <a:cubicBezTo>
                    <a:pt x="3715" y="3458"/>
                    <a:pt x="3942" y="3407"/>
                    <a:pt x="4056" y="3551"/>
                  </a:cubicBezTo>
                  <a:cubicBezTo>
                    <a:pt x="4118" y="3630"/>
                    <a:pt x="4125" y="3748"/>
                    <a:pt x="4200" y="3812"/>
                  </a:cubicBezTo>
                  <a:cubicBezTo>
                    <a:pt x="4240" y="3846"/>
                    <a:pt x="4291" y="3859"/>
                    <a:pt x="4343" y="3859"/>
                  </a:cubicBezTo>
                  <a:cubicBezTo>
                    <a:pt x="4394" y="3859"/>
                    <a:pt x="4446" y="3847"/>
                    <a:pt x="4493" y="3831"/>
                  </a:cubicBezTo>
                  <a:cubicBezTo>
                    <a:pt x="4737" y="3752"/>
                    <a:pt x="4952" y="3589"/>
                    <a:pt x="5093" y="3375"/>
                  </a:cubicBezTo>
                  <a:cubicBezTo>
                    <a:pt x="5123" y="3330"/>
                    <a:pt x="5151" y="3283"/>
                    <a:pt x="5194" y="3253"/>
                  </a:cubicBezTo>
                  <a:cubicBezTo>
                    <a:pt x="5227" y="3230"/>
                    <a:pt x="5263" y="3220"/>
                    <a:pt x="5300" y="3220"/>
                  </a:cubicBezTo>
                  <a:cubicBezTo>
                    <a:pt x="5413" y="3220"/>
                    <a:pt x="5533" y="3315"/>
                    <a:pt x="5596" y="3422"/>
                  </a:cubicBezTo>
                  <a:cubicBezTo>
                    <a:pt x="5680" y="3563"/>
                    <a:pt x="5734" y="3737"/>
                    <a:pt x="5877" y="3816"/>
                  </a:cubicBezTo>
                  <a:cubicBezTo>
                    <a:pt x="5934" y="3848"/>
                    <a:pt x="5995" y="3860"/>
                    <a:pt x="6057" y="3860"/>
                  </a:cubicBezTo>
                  <a:cubicBezTo>
                    <a:pt x="6206" y="3860"/>
                    <a:pt x="6365" y="3794"/>
                    <a:pt x="6518" y="3776"/>
                  </a:cubicBezTo>
                  <a:cubicBezTo>
                    <a:pt x="6550" y="3772"/>
                    <a:pt x="6582" y="3770"/>
                    <a:pt x="6614" y="3770"/>
                  </a:cubicBezTo>
                  <a:cubicBezTo>
                    <a:pt x="6882" y="3770"/>
                    <a:pt x="7141" y="3893"/>
                    <a:pt x="7411" y="3928"/>
                  </a:cubicBezTo>
                  <a:cubicBezTo>
                    <a:pt x="7464" y="3934"/>
                    <a:pt x="7516" y="3937"/>
                    <a:pt x="7569" y="3937"/>
                  </a:cubicBezTo>
                  <a:cubicBezTo>
                    <a:pt x="7852" y="3937"/>
                    <a:pt x="8132" y="3852"/>
                    <a:pt x="8403" y="3769"/>
                  </a:cubicBezTo>
                  <a:cubicBezTo>
                    <a:pt x="8491" y="3741"/>
                    <a:pt x="8581" y="3713"/>
                    <a:pt x="8654" y="3658"/>
                  </a:cubicBezTo>
                  <a:cubicBezTo>
                    <a:pt x="8812" y="3540"/>
                    <a:pt x="8887" y="3304"/>
                    <a:pt x="9080" y="3266"/>
                  </a:cubicBezTo>
                  <a:cubicBezTo>
                    <a:pt x="9098" y="3262"/>
                    <a:pt x="9115" y="3260"/>
                    <a:pt x="9132" y="3260"/>
                  </a:cubicBezTo>
                  <a:cubicBezTo>
                    <a:pt x="9389" y="3260"/>
                    <a:pt x="9546" y="3648"/>
                    <a:pt x="9819" y="3701"/>
                  </a:cubicBezTo>
                  <a:cubicBezTo>
                    <a:pt x="9841" y="3705"/>
                    <a:pt x="9863" y="3707"/>
                    <a:pt x="9884" y="3707"/>
                  </a:cubicBezTo>
                  <a:cubicBezTo>
                    <a:pt x="10119" y="3707"/>
                    <a:pt x="10309" y="3465"/>
                    <a:pt x="10537" y="3371"/>
                  </a:cubicBezTo>
                  <a:cubicBezTo>
                    <a:pt x="10625" y="3336"/>
                    <a:pt x="10721" y="3321"/>
                    <a:pt x="10811" y="3291"/>
                  </a:cubicBezTo>
                  <a:cubicBezTo>
                    <a:pt x="11004" y="3225"/>
                    <a:pt x="11163" y="3083"/>
                    <a:pt x="11315" y="2946"/>
                  </a:cubicBezTo>
                  <a:cubicBezTo>
                    <a:pt x="11407" y="2863"/>
                    <a:pt x="11508" y="2760"/>
                    <a:pt x="11501" y="2636"/>
                  </a:cubicBezTo>
                  <a:cubicBezTo>
                    <a:pt x="11493" y="2499"/>
                    <a:pt x="11360" y="2404"/>
                    <a:pt x="11235" y="2344"/>
                  </a:cubicBezTo>
                  <a:cubicBezTo>
                    <a:pt x="10670" y="2071"/>
                    <a:pt x="10033" y="2019"/>
                    <a:pt x="9399" y="2019"/>
                  </a:cubicBezTo>
                  <a:cubicBezTo>
                    <a:pt x="9228" y="2019"/>
                    <a:pt x="9058" y="2023"/>
                    <a:pt x="8889" y="2027"/>
                  </a:cubicBezTo>
                  <a:cubicBezTo>
                    <a:pt x="8549" y="2036"/>
                    <a:pt x="8195" y="2047"/>
                    <a:pt x="7889" y="2194"/>
                  </a:cubicBezTo>
                  <a:cubicBezTo>
                    <a:pt x="7726" y="2271"/>
                    <a:pt x="7576" y="2387"/>
                    <a:pt x="7398" y="2417"/>
                  </a:cubicBezTo>
                  <a:cubicBezTo>
                    <a:pt x="7364" y="2423"/>
                    <a:pt x="7330" y="2426"/>
                    <a:pt x="7295" y="2426"/>
                  </a:cubicBezTo>
                  <a:cubicBezTo>
                    <a:pt x="6980" y="2426"/>
                    <a:pt x="6657" y="2201"/>
                    <a:pt x="6360" y="2201"/>
                  </a:cubicBezTo>
                  <a:cubicBezTo>
                    <a:pt x="6281" y="2201"/>
                    <a:pt x="6204" y="2216"/>
                    <a:pt x="6130" y="2256"/>
                  </a:cubicBezTo>
                  <a:cubicBezTo>
                    <a:pt x="5985" y="2335"/>
                    <a:pt x="5850" y="2504"/>
                    <a:pt x="5702" y="2504"/>
                  </a:cubicBezTo>
                  <a:cubicBezTo>
                    <a:pt x="5677" y="2504"/>
                    <a:pt x="5652" y="2499"/>
                    <a:pt x="5626" y="2488"/>
                  </a:cubicBezTo>
                  <a:cubicBezTo>
                    <a:pt x="5468" y="2424"/>
                    <a:pt x="5470" y="2194"/>
                    <a:pt x="5356" y="2068"/>
                  </a:cubicBezTo>
                  <a:cubicBezTo>
                    <a:pt x="5279" y="1983"/>
                    <a:pt x="5174" y="1962"/>
                    <a:pt x="5059" y="1962"/>
                  </a:cubicBezTo>
                  <a:cubicBezTo>
                    <a:pt x="4950" y="1962"/>
                    <a:pt x="4832" y="1981"/>
                    <a:pt x="4719" y="1981"/>
                  </a:cubicBezTo>
                  <a:cubicBezTo>
                    <a:pt x="4678" y="1981"/>
                    <a:pt x="4637" y="1978"/>
                    <a:pt x="4598" y="1972"/>
                  </a:cubicBezTo>
                  <a:cubicBezTo>
                    <a:pt x="4497" y="1954"/>
                    <a:pt x="4392" y="1892"/>
                    <a:pt x="4373" y="1792"/>
                  </a:cubicBezTo>
                  <a:cubicBezTo>
                    <a:pt x="4341" y="1629"/>
                    <a:pt x="4540" y="1526"/>
                    <a:pt x="4694" y="1464"/>
                  </a:cubicBezTo>
                  <a:cubicBezTo>
                    <a:pt x="4849" y="1402"/>
                    <a:pt x="5022" y="1232"/>
                    <a:pt x="4924" y="1097"/>
                  </a:cubicBezTo>
                  <a:cubicBezTo>
                    <a:pt x="4873" y="1027"/>
                    <a:pt x="4786" y="1023"/>
                    <a:pt x="4693" y="1023"/>
                  </a:cubicBezTo>
                  <a:cubicBezTo>
                    <a:pt x="4680" y="1023"/>
                    <a:pt x="4668" y="1023"/>
                    <a:pt x="4655" y="1023"/>
                  </a:cubicBezTo>
                  <a:cubicBezTo>
                    <a:pt x="4579" y="1023"/>
                    <a:pt x="4503" y="1020"/>
                    <a:pt x="4444" y="982"/>
                  </a:cubicBezTo>
                  <a:cubicBezTo>
                    <a:pt x="4380" y="941"/>
                    <a:pt x="4345" y="866"/>
                    <a:pt x="4292" y="815"/>
                  </a:cubicBezTo>
                  <a:cubicBezTo>
                    <a:pt x="4206" y="737"/>
                    <a:pt x="4080" y="725"/>
                    <a:pt x="3964" y="716"/>
                  </a:cubicBezTo>
                  <a:cubicBezTo>
                    <a:pt x="3557" y="684"/>
                    <a:pt x="3152" y="652"/>
                    <a:pt x="2745" y="622"/>
                  </a:cubicBezTo>
                  <a:cubicBezTo>
                    <a:pt x="2674" y="615"/>
                    <a:pt x="2603" y="611"/>
                    <a:pt x="2539" y="585"/>
                  </a:cubicBezTo>
                  <a:cubicBezTo>
                    <a:pt x="2471" y="558"/>
                    <a:pt x="2411" y="510"/>
                    <a:pt x="2340" y="491"/>
                  </a:cubicBezTo>
                  <a:cubicBezTo>
                    <a:pt x="2312" y="484"/>
                    <a:pt x="2283" y="482"/>
                    <a:pt x="2254" y="482"/>
                  </a:cubicBezTo>
                  <a:cubicBezTo>
                    <a:pt x="2209" y="482"/>
                    <a:pt x="2164" y="487"/>
                    <a:pt x="2120" y="487"/>
                  </a:cubicBezTo>
                  <a:cubicBezTo>
                    <a:pt x="2086" y="487"/>
                    <a:pt x="2053" y="484"/>
                    <a:pt x="2021" y="474"/>
                  </a:cubicBezTo>
                  <a:cubicBezTo>
                    <a:pt x="1954" y="453"/>
                    <a:pt x="1899" y="401"/>
                    <a:pt x="1845" y="356"/>
                  </a:cubicBezTo>
                  <a:cubicBezTo>
                    <a:pt x="1565" y="123"/>
                    <a:pt x="1200" y="1"/>
                    <a:pt x="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297"/>
            <p:cNvSpPr/>
            <p:nvPr/>
          </p:nvSpPr>
          <p:spPr>
            <a:xfrm>
              <a:off x="2471614" y="1448133"/>
              <a:ext cx="328591" cy="113404"/>
            </a:xfrm>
            <a:custGeom>
              <a:rect b="b" l="l" r="r" t="t"/>
              <a:pathLst>
                <a:path extrusionOk="0" h="3991" w="11564">
                  <a:moveTo>
                    <a:pt x="866" y="54"/>
                  </a:moveTo>
                  <a:cubicBezTo>
                    <a:pt x="1232" y="54"/>
                    <a:pt x="1584" y="179"/>
                    <a:pt x="1856" y="404"/>
                  </a:cubicBezTo>
                  <a:lnTo>
                    <a:pt x="1875" y="421"/>
                  </a:lnTo>
                  <a:cubicBezTo>
                    <a:pt x="1924" y="461"/>
                    <a:pt x="1976" y="506"/>
                    <a:pt x="2042" y="526"/>
                  </a:cubicBezTo>
                  <a:cubicBezTo>
                    <a:pt x="2073" y="535"/>
                    <a:pt x="2110" y="539"/>
                    <a:pt x="2150" y="539"/>
                  </a:cubicBezTo>
                  <a:cubicBezTo>
                    <a:pt x="2171" y="539"/>
                    <a:pt x="2193" y="538"/>
                    <a:pt x="2216" y="536"/>
                  </a:cubicBezTo>
                  <a:cubicBezTo>
                    <a:pt x="2234" y="536"/>
                    <a:pt x="2251" y="535"/>
                    <a:pt x="2269" y="535"/>
                  </a:cubicBezTo>
                  <a:cubicBezTo>
                    <a:pt x="2303" y="535"/>
                    <a:pt x="2335" y="537"/>
                    <a:pt x="2359" y="543"/>
                  </a:cubicBezTo>
                  <a:cubicBezTo>
                    <a:pt x="2398" y="554"/>
                    <a:pt x="2434" y="573"/>
                    <a:pt x="2471" y="594"/>
                  </a:cubicBezTo>
                  <a:cubicBezTo>
                    <a:pt x="2499" y="609"/>
                    <a:pt x="2526" y="624"/>
                    <a:pt x="2556" y="635"/>
                  </a:cubicBezTo>
                  <a:cubicBezTo>
                    <a:pt x="2627" y="663"/>
                    <a:pt x="2700" y="669"/>
                    <a:pt x="2771" y="673"/>
                  </a:cubicBezTo>
                  <a:lnTo>
                    <a:pt x="3990" y="768"/>
                  </a:lnTo>
                  <a:cubicBezTo>
                    <a:pt x="4114" y="778"/>
                    <a:pt x="4223" y="791"/>
                    <a:pt x="4300" y="862"/>
                  </a:cubicBezTo>
                  <a:cubicBezTo>
                    <a:pt x="4322" y="881"/>
                    <a:pt x="4341" y="905"/>
                    <a:pt x="4358" y="931"/>
                  </a:cubicBezTo>
                  <a:cubicBezTo>
                    <a:pt x="4386" y="967"/>
                    <a:pt x="4416" y="1003"/>
                    <a:pt x="4457" y="1031"/>
                  </a:cubicBezTo>
                  <a:cubicBezTo>
                    <a:pt x="4521" y="1072"/>
                    <a:pt x="4600" y="1076"/>
                    <a:pt x="4677" y="1076"/>
                  </a:cubicBezTo>
                  <a:lnTo>
                    <a:pt x="4725" y="1076"/>
                  </a:lnTo>
                  <a:cubicBezTo>
                    <a:pt x="4812" y="1076"/>
                    <a:pt x="4887" y="1081"/>
                    <a:pt x="4930" y="1138"/>
                  </a:cubicBezTo>
                  <a:cubicBezTo>
                    <a:pt x="4954" y="1173"/>
                    <a:pt x="4960" y="1207"/>
                    <a:pt x="4950" y="1246"/>
                  </a:cubicBezTo>
                  <a:cubicBezTo>
                    <a:pt x="4922" y="1338"/>
                    <a:pt x="4810" y="1425"/>
                    <a:pt x="4712" y="1464"/>
                  </a:cubicBezTo>
                  <a:cubicBezTo>
                    <a:pt x="4551" y="1530"/>
                    <a:pt x="4339" y="1638"/>
                    <a:pt x="4375" y="1822"/>
                  </a:cubicBezTo>
                  <a:cubicBezTo>
                    <a:pt x="4397" y="1944"/>
                    <a:pt x="4521" y="2006"/>
                    <a:pt x="4622" y="2023"/>
                  </a:cubicBezTo>
                  <a:cubicBezTo>
                    <a:pt x="4658" y="2030"/>
                    <a:pt x="4700" y="2032"/>
                    <a:pt x="4744" y="2032"/>
                  </a:cubicBezTo>
                  <a:cubicBezTo>
                    <a:pt x="4801" y="2032"/>
                    <a:pt x="4862" y="2028"/>
                    <a:pt x="4922" y="2023"/>
                  </a:cubicBezTo>
                  <a:cubicBezTo>
                    <a:pt x="4980" y="2019"/>
                    <a:pt x="5035" y="2015"/>
                    <a:pt x="5087" y="2015"/>
                  </a:cubicBezTo>
                  <a:cubicBezTo>
                    <a:pt x="5217" y="2015"/>
                    <a:pt x="5303" y="2045"/>
                    <a:pt x="5365" y="2111"/>
                  </a:cubicBezTo>
                  <a:cubicBezTo>
                    <a:pt x="5408" y="2160"/>
                    <a:pt x="5436" y="2227"/>
                    <a:pt x="5462" y="2293"/>
                  </a:cubicBezTo>
                  <a:cubicBezTo>
                    <a:pt x="5500" y="2394"/>
                    <a:pt x="5541" y="2497"/>
                    <a:pt x="5644" y="2540"/>
                  </a:cubicBezTo>
                  <a:cubicBezTo>
                    <a:pt x="5672" y="2550"/>
                    <a:pt x="5699" y="2557"/>
                    <a:pt x="5729" y="2557"/>
                  </a:cubicBezTo>
                  <a:cubicBezTo>
                    <a:pt x="5834" y="2557"/>
                    <a:pt x="5931" y="2482"/>
                    <a:pt x="6023" y="2409"/>
                  </a:cubicBezTo>
                  <a:cubicBezTo>
                    <a:pt x="6070" y="2370"/>
                    <a:pt x="6121" y="2332"/>
                    <a:pt x="6171" y="2304"/>
                  </a:cubicBezTo>
                  <a:cubicBezTo>
                    <a:pt x="6237" y="2270"/>
                    <a:pt x="6308" y="2252"/>
                    <a:pt x="6387" y="2252"/>
                  </a:cubicBezTo>
                  <a:cubicBezTo>
                    <a:pt x="6531" y="2252"/>
                    <a:pt x="6676" y="2306"/>
                    <a:pt x="6833" y="2362"/>
                  </a:cubicBezTo>
                  <a:cubicBezTo>
                    <a:pt x="6993" y="2420"/>
                    <a:pt x="7161" y="2477"/>
                    <a:pt x="7326" y="2477"/>
                  </a:cubicBezTo>
                  <a:cubicBezTo>
                    <a:pt x="7362" y="2477"/>
                    <a:pt x="7396" y="2475"/>
                    <a:pt x="7431" y="2469"/>
                  </a:cubicBezTo>
                  <a:cubicBezTo>
                    <a:pt x="7559" y="2447"/>
                    <a:pt x="7673" y="2383"/>
                    <a:pt x="7782" y="2321"/>
                  </a:cubicBezTo>
                  <a:cubicBezTo>
                    <a:pt x="7829" y="2295"/>
                    <a:pt x="7878" y="2267"/>
                    <a:pt x="7928" y="2244"/>
                  </a:cubicBezTo>
                  <a:cubicBezTo>
                    <a:pt x="8236" y="2096"/>
                    <a:pt x="8598" y="2088"/>
                    <a:pt x="8920" y="2079"/>
                  </a:cubicBezTo>
                  <a:cubicBezTo>
                    <a:pt x="9080" y="2077"/>
                    <a:pt x="9252" y="2073"/>
                    <a:pt x="9423" y="2073"/>
                  </a:cubicBezTo>
                  <a:cubicBezTo>
                    <a:pt x="9997" y="2073"/>
                    <a:pt x="10664" y="2111"/>
                    <a:pt x="11253" y="2396"/>
                  </a:cubicBezTo>
                  <a:cubicBezTo>
                    <a:pt x="11411" y="2473"/>
                    <a:pt x="11497" y="2563"/>
                    <a:pt x="11501" y="2664"/>
                  </a:cubicBezTo>
                  <a:cubicBezTo>
                    <a:pt x="11508" y="2775"/>
                    <a:pt x="11413" y="2872"/>
                    <a:pt x="11323" y="2953"/>
                  </a:cubicBezTo>
                  <a:cubicBezTo>
                    <a:pt x="11182" y="3079"/>
                    <a:pt x="11021" y="3225"/>
                    <a:pt x="10829" y="3292"/>
                  </a:cubicBezTo>
                  <a:cubicBezTo>
                    <a:pt x="10792" y="3304"/>
                    <a:pt x="10751" y="3315"/>
                    <a:pt x="10713" y="3324"/>
                  </a:cubicBezTo>
                  <a:cubicBezTo>
                    <a:pt x="10661" y="3337"/>
                    <a:pt x="10608" y="3352"/>
                    <a:pt x="10556" y="3373"/>
                  </a:cubicBezTo>
                  <a:cubicBezTo>
                    <a:pt x="10462" y="3409"/>
                    <a:pt x="10376" y="3472"/>
                    <a:pt x="10293" y="3529"/>
                  </a:cubicBezTo>
                  <a:cubicBezTo>
                    <a:pt x="10167" y="3619"/>
                    <a:pt x="10047" y="3705"/>
                    <a:pt x="9912" y="3705"/>
                  </a:cubicBezTo>
                  <a:cubicBezTo>
                    <a:pt x="9892" y="3705"/>
                    <a:pt x="9873" y="3703"/>
                    <a:pt x="9852" y="3701"/>
                  </a:cubicBezTo>
                  <a:cubicBezTo>
                    <a:pt x="9729" y="3677"/>
                    <a:pt x="9629" y="3577"/>
                    <a:pt x="9530" y="3480"/>
                  </a:cubicBezTo>
                  <a:cubicBezTo>
                    <a:pt x="9419" y="3371"/>
                    <a:pt x="9305" y="3259"/>
                    <a:pt x="9162" y="3259"/>
                  </a:cubicBezTo>
                  <a:cubicBezTo>
                    <a:pt x="9142" y="3259"/>
                    <a:pt x="9121" y="3262"/>
                    <a:pt x="9102" y="3266"/>
                  </a:cubicBezTo>
                  <a:cubicBezTo>
                    <a:pt x="8975" y="3292"/>
                    <a:pt x="8896" y="3394"/>
                    <a:pt x="8819" y="3495"/>
                  </a:cubicBezTo>
                  <a:cubicBezTo>
                    <a:pt x="8774" y="3555"/>
                    <a:pt x="8725" y="3619"/>
                    <a:pt x="8667" y="3662"/>
                  </a:cubicBezTo>
                  <a:cubicBezTo>
                    <a:pt x="8596" y="3716"/>
                    <a:pt x="8508" y="3744"/>
                    <a:pt x="8425" y="3769"/>
                  </a:cubicBezTo>
                  <a:cubicBezTo>
                    <a:pt x="8170" y="3846"/>
                    <a:pt x="7883" y="3936"/>
                    <a:pt x="7600" y="3936"/>
                  </a:cubicBezTo>
                  <a:cubicBezTo>
                    <a:pt x="7546" y="3936"/>
                    <a:pt x="7493" y="3932"/>
                    <a:pt x="7443" y="3926"/>
                  </a:cubicBezTo>
                  <a:cubicBezTo>
                    <a:pt x="7330" y="3913"/>
                    <a:pt x="7216" y="3881"/>
                    <a:pt x="7107" y="3853"/>
                  </a:cubicBezTo>
                  <a:cubicBezTo>
                    <a:pt x="6955" y="3812"/>
                    <a:pt x="6801" y="3769"/>
                    <a:pt x="6642" y="3769"/>
                  </a:cubicBezTo>
                  <a:cubicBezTo>
                    <a:pt x="6608" y="3769"/>
                    <a:pt x="6576" y="3772"/>
                    <a:pt x="6544" y="3776"/>
                  </a:cubicBezTo>
                  <a:cubicBezTo>
                    <a:pt x="6477" y="3782"/>
                    <a:pt x="6411" y="3799"/>
                    <a:pt x="6344" y="3814"/>
                  </a:cubicBezTo>
                  <a:cubicBezTo>
                    <a:pt x="6259" y="3836"/>
                    <a:pt x="6166" y="3859"/>
                    <a:pt x="6085" y="3859"/>
                  </a:cubicBezTo>
                  <a:cubicBezTo>
                    <a:pt x="6021" y="3859"/>
                    <a:pt x="5967" y="3846"/>
                    <a:pt x="5918" y="3819"/>
                  </a:cubicBezTo>
                  <a:cubicBezTo>
                    <a:pt x="5819" y="3763"/>
                    <a:pt x="5766" y="3658"/>
                    <a:pt x="5708" y="3549"/>
                  </a:cubicBezTo>
                  <a:cubicBezTo>
                    <a:pt x="5689" y="3510"/>
                    <a:pt x="5669" y="3472"/>
                    <a:pt x="5648" y="3435"/>
                  </a:cubicBezTo>
                  <a:cubicBezTo>
                    <a:pt x="5584" y="3330"/>
                    <a:pt x="5457" y="3219"/>
                    <a:pt x="5327" y="3219"/>
                  </a:cubicBezTo>
                  <a:cubicBezTo>
                    <a:pt x="5282" y="3219"/>
                    <a:pt x="5243" y="3232"/>
                    <a:pt x="5207" y="3255"/>
                  </a:cubicBezTo>
                  <a:cubicBezTo>
                    <a:pt x="5164" y="3285"/>
                    <a:pt x="5136" y="3328"/>
                    <a:pt x="5110" y="3369"/>
                  </a:cubicBezTo>
                  <a:lnTo>
                    <a:pt x="5100" y="3386"/>
                  </a:lnTo>
                  <a:cubicBezTo>
                    <a:pt x="4960" y="3596"/>
                    <a:pt x="4752" y="3754"/>
                    <a:pt x="4515" y="3831"/>
                  </a:cubicBezTo>
                  <a:cubicBezTo>
                    <a:pt x="4462" y="3850"/>
                    <a:pt x="4414" y="3858"/>
                    <a:pt x="4372" y="3858"/>
                  </a:cubicBezTo>
                  <a:cubicBezTo>
                    <a:pt x="4320" y="3858"/>
                    <a:pt x="4277" y="3845"/>
                    <a:pt x="4245" y="3819"/>
                  </a:cubicBezTo>
                  <a:cubicBezTo>
                    <a:pt x="4208" y="3787"/>
                    <a:pt x="4189" y="3737"/>
                    <a:pt x="4170" y="3686"/>
                  </a:cubicBezTo>
                  <a:cubicBezTo>
                    <a:pt x="4153" y="3643"/>
                    <a:pt x="4135" y="3598"/>
                    <a:pt x="4105" y="3562"/>
                  </a:cubicBezTo>
                  <a:cubicBezTo>
                    <a:pt x="4022" y="3457"/>
                    <a:pt x="3889" y="3446"/>
                    <a:pt x="3760" y="3435"/>
                  </a:cubicBezTo>
                  <a:cubicBezTo>
                    <a:pt x="3698" y="3429"/>
                    <a:pt x="3632" y="3422"/>
                    <a:pt x="3574" y="3405"/>
                  </a:cubicBezTo>
                  <a:cubicBezTo>
                    <a:pt x="3334" y="3334"/>
                    <a:pt x="3210" y="3054"/>
                    <a:pt x="3195" y="2805"/>
                  </a:cubicBezTo>
                  <a:cubicBezTo>
                    <a:pt x="3188" y="2679"/>
                    <a:pt x="3199" y="2550"/>
                    <a:pt x="3210" y="2426"/>
                  </a:cubicBezTo>
                  <a:cubicBezTo>
                    <a:pt x="3221" y="2291"/>
                    <a:pt x="3231" y="2154"/>
                    <a:pt x="3221" y="2017"/>
                  </a:cubicBezTo>
                  <a:cubicBezTo>
                    <a:pt x="3212" y="1893"/>
                    <a:pt x="3173" y="1732"/>
                    <a:pt x="3041" y="1659"/>
                  </a:cubicBezTo>
                  <a:cubicBezTo>
                    <a:pt x="3015" y="1644"/>
                    <a:pt x="2985" y="1633"/>
                    <a:pt x="2957" y="1625"/>
                  </a:cubicBezTo>
                  <a:cubicBezTo>
                    <a:pt x="2929" y="1616"/>
                    <a:pt x="2903" y="1608"/>
                    <a:pt x="2882" y="1595"/>
                  </a:cubicBezTo>
                  <a:cubicBezTo>
                    <a:pt x="2792" y="1545"/>
                    <a:pt x="2754" y="1445"/>
                    <a:pt x="2711" y="1340"/>
                  </a:cubicBezTo>
                  <a:cubicBezTo>
                    <a:pt x="2672" y="1239"/>
                    <a:pt x="2631" y="1134"/>
                    <a:pt x="2544" y="1070"/>
                  </a:cubicBezTo>
                  <a:cubicBezTo>
                    <a:pt x="2488" y="1029"/>
                    <a:pt x="2416" y="1008"/>
                    <a:pt x="2337" y="1008"/>
                  </a:cubicBezTo>
                  <a:cubicBezTo>
                    <a:pt x="2268" y="1008"/>
                    <a:pt x="2193" y="1024"/>
                    <a:pt x="2117" y="1055"/>
                  </a:cubicBezTo>
                  <a:cubicBezTo>
                    <a:pt x="2066" y="1076"/>
                    <a:pt x="2014" y="1102"/>
                    <a:pt x="1965" y="1128"/>
                  </a:cubicBezTo>
                  <a:cubicBezTo>
                    <a:pt x="1890" y="1166"/>
                    <a:pt x="1819" y="1203"/>
                    <a:pt x="1740" y="1226"/>
                  </a:cubicBezTo>
                  <a:cubicBezTo>
                    <a:pt x="1692" y="1239"/>
                    <a:pt x="1642" y="1246"/>
                    <a:pt x="1591" y="1246"/>
                  </a:cubicBezTo>
                  <a:cubicBezTo>
                    <a:pt x="1445" y="1246"/>
                    <a:pt x="1296" y="1193"/>
                    <a:pt x="1187" y="1096"/>
                  </a:cubicBezTo>
                  <a:cubicBezTo>
                    <a:pt x="1179" y="1087"/>
                    <a:pt x="1170" y="1078"/>
                    <a:pt x="1159" y="1070"/>
                  </a:cubicBezTo>
                  <a:cubicBezTo>
                    <a:pt x="1127" y="1038"/>
                    <a:pt x="1093" y="1006"/>
                    <a:pt x="1048" y="986"/>
                  </a:cubicBezTo>
                  <a:cubicBezTo>
                    <a:pt x="1001" y="965"/>
                    <a:pt x="947" y="963"/>
                    <a:pt x="898" y="961"/>
                  </a:cubicBezTo>
                  <a:cubicBezTo>
                    <a:pt x="870" y="961"/>
                    <a:pt x="842" y="958"/>
                    <a:pt x="817" y="954"/>
                  </a:cubicBezTo>
                  <a:cubicBezTo>
                    <a:pt x="677" y="933"/>
                    <a:pt x="566" y="796"/>
                    <a:pt x="572" y="654"/>
                  </a:cubicBezTo>
                  <a:lnTo>
                    <a:pt x="572" y="613"/>
                  </a:lnTo>
                  <a:lnTo>
                    <a:pt x="534" y="628"/>
                  </a:lnTo>
                  <a:cubicBezTo>
                    <a:pt x="485" y="649"/>
                    <a:pt x="432" y="659"/>
                    <a:pt x="380" y="659"/>
                  </a:cubicBezTo>
                  <a:cubicBezTo>
                    <a:pt x="312" y="659"/>
                    <a:pt x="246" y="641"/>
                    <a:pt x="195" y="605"/>
                  </a:cubicBezTo>
                  <a:cubicBezTo>
                    <a:pt x="99" y="534"/>
                    <a:pt x="60" y="397"/>
                    <a:pt x="112" y="303"/>
                  </a:cubicBezTo>
                  <a:cubicBezTo>
                    <a:pt x="155" y="228"/>
                    <a:pt x="240" y="185"/>
                    <a:pt x="313" y="157"/>
                  </a:cubicBezTo>
                  <a:cubicBezTo>
                    <a:pt x="487" y="89"/>
                    <a:pt x="671" y="54"/>
                    <a:pt x="866" y="54"/>
                  </a:cubicBezTo>
                  <a:close/>
                  <a:moveTo>
                    <a:pt x="866" y="1"/>
                  </a:moveTo>
                  <a:cubicBezTo>
                    <a:pt x="665" y="1"/>
                    <a:pt x="472" y="37"/>
                    <a:pt x="294" y="108"/>
                  </a:cubicBezTo>
                  <a:cubicBezTo>
                    <a:pt x="213" y="140"/>
                    <a:pt x="116" y="187"/>
                    <a:pt x="65" y="277"/>
                  </a:cubicBezTo>
                  <a:cubicBezTo>
                    <a:pt x="0" y="397"/>
                    <a:pt x="45" y="562"/>
                    <a:pt x="165" y="648"/>
                  </a:cubicBezTo>
                  <a:cubicBezTo>
                    <a:pt x="225" y="690"/>
                    <a:pt x="302" y="712"/>
                    <a:pt x="382" y="712"/>
                  </a:cubicBezTo>
                  <a:cubicBezTo>
                    <a:pt x="427" y="712"/>
                    <a:pt x="474" y="705"/>
                    <a:pt x="519" y="691"/>
                  </a:cubicBezTo>
                  <a:cubicBezTo>
                    <a:pt x="532" y="845"/>
                    <a:pt x="654" y="982"/>
                    <a:pt x="808" y="1008"/>
                  </a:cubicBezTo>
                  <a:cubicBezTo>
                    <a:pt x="838" y="1012"/>
                    <a:pt x="868" y="1014"/>
                    <a:pt x="896" y="1014"/>
                  </a:cubicBezTo>
                  <a:cubicBezTo>
                    <a:pt x="943" y="1016"/>
                    <a:pt x="988" y="1018"/>
                    <a:pt x="1027" y="1036"/>
                  </a:cubicBezTo>
                  <a:cubicBezTo>
                    <a:pt x="1063" y="1051"/>
                    <a:pt x="1091" y="1078"/>
                    <a:pt x="1123" y="1108"/>
                  </a:cubicBezTo>
                  <a:cubicBezTo>
                    <a:pt x="1134" y="1117"/>
                    <a:pt x="1142" y="1128"/>
                    <a:pt x="1153" y="1136"/>
                  </a:cubicBezTo>
                  <a:cubicBezTo>
                    <a:pt x="1269" y="1241"/>
                    <a:pt x="1433" y="1299"/>
                    <a:pt x="1592" y="1299"/>
                  </a:cubicBezTo>
                  <a:cubicBezTo>
                    <a:pt x="1648" y="1299"/>
                    <a:pt x="1703" y="1292"/>
                    <a:pt x="1755" y="1278"/>
                  </a:cubicBezTo>
                  <a:cubicBezTo>
                    <a:pt x="1839" y="1254"/>
                    <a:pt x="1916" y="1213"/>
                    <a:pt x="1989" y="1175"/>
                  </a:cubicBezTo>
                  <a:cubicBezTo>
                    <a:pt x="2038" y="1151"/>
                    <a:pt x="2087" y="1126"/>
                    <a:pt x="2139" y="1104"/>
                  </a:cubicBezTo>
                  <a:cubicBezTo>
                    <a:pt x="2208" y="1076"/>
                    <a:pt x="2277" y="1062"/>
                    <a:pt x="2339" y="1062"/>
                  </a:cubicBezTo>
                  <a:cubicBezTo>
                    <a:pt x="2406" y="1062"/>
                    <a:pt x="2466" y="1078"/>
                    <a:pt x="2511" y="1113"/>
                  </a:cubicBezTo>
                  <a:cubicBezTo>
                    <a:pt x="2586" y="1168"/>
                    <a:pt x="2623" y="1261"/>
                    <a:pt x="2661" y="1359"/>
                  </a:cubicBezTo>
                  <a:cubicBezTo>
                    <a:pt x="2704" y="1470"/>
                    <a:pt x="2749" y="1584"/>
                    <a:pt x="2856" y="1642"/>
                  </a:cubicBezTo>
                  <a:cubicBezTo>
                    <a:pt x="2882" y="1657"/>
                    <a:pt x="2912" y="1665"/>
                    <a:pt x="2940" y="1676"/>
                  </a:cubicBezTo>
                  <a:cubicBezTo>
                    <a:pt x="2968" y="1685"/>
                    <a:pt x="2993" y="1693"/>
                    <a:pt x="3015" y="1706"/>
                  </a:cubicBezTo>
                  <a:cubicBezTo>
                    <a:pt x="3126" y="1766"/>
                    <a:pt x="3158" y="1910"/>
                    <a:pt x="3169" y="2021"/>
                  </a:cubicBezTo>
                  <a:cubicBezTo>
                    <a:pt x="3178" y="2154"/>
                    <a:pt x="3167" y="2289"/>
                    <a:pt x="3156" y="2422"/>
                  </a:cubicBezTo>
                  <a:cubicBezTo>
                    <a:pt x="3146" y="2548"/>
                    <a:pt x="3133" y="2679"/>
                    <a:pt x="3141" y="2810"/>
                  </a:cubicBezTo>
                  <a:cubicBezTo>
                    <a:pt x="3156" y="3056"/>
                    <a:pt x="3274" y="3373"/>
                    <a:pt x="3559" y="3457"/>
                  </a:cubicBezTo>
                  <a:cubicBezTo>
                    <a:pt x="3621" y="3476"/>
                    <a:pt x="3690" y="3482"/>
                    <a:pt x="3756" y="3489"/>
                  </a:cubicBezTo>
                  <a:cubicBezTo>
                    <a:pt x="3878" y="3499"/>
                    <a:pt x="3994" y="3508"/>
                    <a:pt x="4063" y="3594"/>
                  </a:cubicBezTo>
                  <a:cubicBezTo>
                    <a:pt x="4088" y="3626"/>
                    <a:pt x="4103" y="3664"/>
                    <a:pt x="4120" y="3705"/>
                  </a:cubicBezTo>
                  <a:cubicBezTo>
                    <a:pt x="4142" y="3761"/>
                    <a:pt x="4163" y="3816"/>
                    <a:pt x="4210" y="3859"/>
                  </a:cubicBezTo>
                  <a:cubicBezTo>
                    <a:pt x="4251" y="3894"/>
                    <a:pt x="4305" y="3911"/>
                    <a:pt x="4370" y="3911"/>
                  </a:cubicBezTo>
                  <a:cubicBezTo>
                    <a:pt x="4418" y="3911"/>
                    <a:pt x="4472" y="3902"/>
                    <a:pt x="4530" y="3883"/>
                  </a:cubicBezTo>
                  <a:cubicBezTo>
                    <a:pt x="4780" y="3802"/>
                    <a:pt x="4999" y="3634"/>
                    <a:pt x="5142" y="3416"/>
                  </a:cubicBezTo>
                  <a:lnTo>
                    <a:pt x="5155" y="3399"/>
                  </a:lnTo>
                  <a:cubicBezTo>
                    <a:pt x="5179" y="3360"/>
                    <a:pt x="5202" y="3324"/>
                    <a:pt x="5237" y="3300"/>
                  </a:cubicBezTo>
                  <a:cubicBezTo>
                    <a:pt x="5265" y="3281"/>
                    <a:pt x="5294" y="3272"/>
                    <a:pt x="5327" y="3272"/>
                  </a:cubicBezTo>
                  <a:cubicBezTo>
                    <a:pt x="5432" y="3272"/>
                    <a:pt x="5545" y="3367"/>
                    <a:pt x="5601" y="3461"/>
                  </a:cubicBezTo>
                  <a:cubicBezTo>
                    <a:pt x="5622" y="3497"/>
                    <a:pt x="5642" y="3534"/>
                    <a:pt x="5661" y="3572"/>
                  </a:cubicBezTo>
                  <a:cubicBezTo>
                    <a:pt x="5719" y="3686"/>
                    <a:pt x="5779" y="3804"/>
                    <a:pt x="5892" y="3866"/>
                  </a:cubicBezTo>
                  <a:cubicBezTo>
                    <a:pt x="5948" y="3898"/>
                    <a:pt x="6012" y="3913"/>
                    <a:pt x="6085" y="3913"/>
                  </a:cubicBezTo>
                  <a:cubicBezTo>
                    <a:pt x="6173" y="3913"/>
                    <a:pt x="6267" y="3889"/>
                    <a:pt x="6357" y="3868"/>
                  </a:cubicBezTo>
                  <a:cubicBezTo>
                    <a:pt x="6421" y="3851"/>
                    <a:pt x="6486" y="3836"/>
                    <a:pt x="6550" y="3827"/>
                  </a:cubicBezTo>
                  <a:cubicBezTo>
                    <a:pt x="6580" y="3825"/>
                    <a:pt x="6610" y="3823"/>
                    <a:pt x="6642" y="3823"/>
                  </a:cubicBezTo>
                  <a:cubicBezTo>
                    <a:pt x="6792" y="3823"/>
                    <a:pt x="6944" y="3864"/>
                    <a:pt x="7092" y="3904"/>
                  </a:cubicBezTo>
                  <a:cubicBezTo>
                    <a:pt x="7203" y="3934"/>
                    <a:pt x="7319" y="3964"/>
                    <a:pt x="7437" y="3979"/>
                  </a:cubicBezTo>
                  <a:cubicBezTo>
                    <a:pt x="7488" y="3986"/>
                    <a:pt x="7544" y="3990"/>
                    <a:pt x="7600" y="3990"/>
                  </a:cubicBezTo>
                  <a:cubicBezTo>
                    <a:pt x="7891" y="3990"/>
                    <a:pt x="8183" y="3900"/>
                    <a:pt x="8440" y="3821"/>
                  </a:cubicBezTo>
                  <a:cubicBezTo>
                    <a:pt x="8525" y="3795"/>
                    <a:pt x="8622" y="3765"/>
                    <a:pt x="8699" y="3705"/>
                  </a:cubicBezTo>
                  <a:cubicBezTo>
                    <a:pt x="8763" y="3658"/>
                    <a:pt x="8812" y="3592"/>
                    <a:pt x="8862" y="3527"/>
                  </a:cubicBezTo>
                  <a:cubicBezTo>
                    <a:pt x="8937" y="3431"/>
                    <a:pt x="9005" y="3339"/>
                    <a:pt x="9112" y="3317"/>
                  </a:cubicBezTo>
                  <a:cubicBezTo>
                    <a:pt x="9128" y="3314"/>
                    <a:pt x="9142" y="3313"/>
                    <a:pt x="9157" y="3313"/>
                  </a:cubicBezTo>
                  <a:cubicBezTo>
                    <a:pt x="9279" y="3313"/>
                    <a:pt x="9384" y="3412"/>
                    <a:pt x="9492" y="3519"/>
                  </a:cubicBezTo>
                  <a:cubicBezTo>
                    <a:pt x="9597" y="3619"/>
                    <a:pt x="9704" y="3727"/>
                    <a:pt x="9843" y="3752"/>
                  </a:cubicBezTo>
                  <a:cubicBezTo>
                    <a:pt x="9867" y="3757"/>
                    <a:pt x="9888" y="3759"/>
                    <a:pt x="9912" y="3759"/>
                  </a:cubicBezTo>
                  <a:cubicBezTo>
                    <a:pt x="10064" y="3759"/>
                    <a:pt x="10197" y="3664"/>
                    <a:pt x="10325" y="3574"/>
                  </a:cubicBezTo>
                  <a:cubicBezTo>
                    <a:pt x="10406" y="3517"/>
                    <a:pt x="10488" y="3457"/>
                    <a:pt x="10576" y="3422"/>
                  </a:cubicBezTo>
                  <a:cubicBezTo>
                    <a:pt x="10623" y="3403"/>
                    <a:pt x="10674" y="3390"/>
                    <a:pt x="10726" y="3375"/>
                  </a:cubicBezTo>
                  <a:cubicBezTo>
                    <a:pt x="10766" y="3367"/>
                    <a:pt x="10807" y="3356"/>
                    <a:pt x="10848" y="3343"/>
                  </a:cubicBezTo>
                  <a:cubicBezTo>
                    <a:pt x="11049" y="3272"/>
                    <a:pt x="11214" y="3124"/>
                    <a:pt x="11360" y="2992"/>
                  </a:cubicBezTo>
                  <a:cubicBezTo>
                    <a:pt x="11458" y="2904"/>
                    <a:pt x="11563" y="2797"/>
                    <a:pt x="11555" y="2660"/>
                  </a:cubicBezTo>
                  <a:cubicBezTo>
                    <a:pt x="11548" y="2540"/>
                    <a:pt x="11454" y="2435"/>
                    <a:pt x="11274" y="2347"/>
                  </a:cubicBezTo>
                  <a:cubicBezTo>
                    <a:pt x="10679" y="2058"/>
                    <a:pt x="10004" y="2019"/>
                    <a:pt x="9423" y="2019"/>
                  </a:cubicBezTo>
                  <a:cubicBezTo>
                    <a:pt x="9252" y="2019"/>
                    <a:pt x="9078" y="2023"/>
                    <a:pt x="8917" y="2025"/>
                  </a:cubicBezTo>
                  <a:cubicBezTo>
                    <a:pt x="8592" y="2034"/>
                    <a:pt x="8223" y="2043"/>
                    <a:pt x="7904" y="2195"/>
                  </a:cubicBezTo>
                  <a:cubicBezTo>
                    <a:pt x="7855" y="2220"/>
                    <a:pt x="7803" y="2248"/>
                    <a:pt x="7756" y="2276"/>
                  </a:cubicBezTo>
                  <a:cubicBezTo>
                    <a:pt x="7645" y="2338"/>
                    <a:pt x="7540" y="2396"/>
                    <a:pt x="7422" y="2417"/>
                  </a:cubicBezTo>
                  <a:cubicBezTo>
                    <a:pt x="7392" y="2422"/>
                    <a:pt x="7358" y="2424"/>
                    <a:pt x="7326" y="2426"/>
                  </a:cubicBezTo>
                  <a:cubicBezTo>
                    <a:pt x="7169" y="2426"/>
                    <a:pt x="7008" y="2366"/>
                    <a:pt x="6852" y="2310"/>
                  </a:cubicBezTo>
                  <a:cubicBezTo>
                    <a:pt x="6698" y="2257"/>
                    <a:pt x="6539" y="2199"/>
                    <a:pt x="6387" y="2199"/>
                  </a:cubicBezTo>
                  <a:cubicBezTo>
                    <a:pt x="6299" y="2199"/>
                    <a:pt x="6220" y="2218"/>
                    <a:pt x="6147" y="2259"/>
                  </a:cubicBezTo>
                  <a:cubicBezTo>
                    <a:pt x="6092" y="2287"/>
                    <a:pt x="6040" y="2327"/>
                    <a:pt x="5989" y="2368"/>
                  </a:cubicBezTo>
                  <a:cubicBezTo>
                    <a:pt x="5900" y="2437"/>
                    <a:pt x="5812" y="2501"/>
                    <a:pt x="5728" y="2501"/>
                  </a:cubicBezTo>
                  <a:cubicBezTo>
                    <a:pt x="5707" y="2501"/>
                    <a:pt x="5686" y="2497"/>
                    <a:pt x="5665" y="2488"/>
                  </a:cubicBezTo>
                  <a:cubicBezTo>
                    <a:pt x="5582" y="2456"/>
                    <a:pt x="5547" y="2366"/>
                    <a:pt x="5511" y="2274"/>
                  </a:cubicBezTo>
                  <a:cubicBezTo>
                    <a:pt x="5483" y="2203"/>
                    <a:pt x="5455" y="2130"/>
                    <a:pt x="5404" y="2075"/>
                  </a:cubicBezTo>
                  <a:cubicBezTo>
                    <a:pt x="5312" y="1974"/>
                    <a:pt x="5187" y="1961"/>
                    <a:pt x="5087" y="1961"/>
                  </a:cubicBezTo>
                  <a:cubicBezTo>
                    <a:pt x="5033" y="1961"/>
                    <a:pt x="4973" y="1965"/>
                    <a:pt x="4917" y="1970"/>
                  </a:cubicBezTo>
                  <a:cubicBezTo>
                    <a:pt x="4858" y="1975"/>
                    <a:pt x="4795" y="1979"/>
                    <a:pt x="4738" y="1979"/>
                  </a:cubicBezTo>
                  <a:cubicBezTo>
                    <a:pt x="4698" y="1979"/>
                    <a:pt x="4662" y="1977"/>
                    <a:pt x="4630" y="1972"/>
                  </a:cubicBezTo>
                  <a:cubicBezTo>
                    <a:pt x="4540" y="1955"/>
                    <a:pt x="4444" y="1901"/>
                    <a:pt x="4427" y="1813"/>
                  </a:cubicBezTo>
                  <a:cubicBezTo>
                    <a:pt x="4405" y="1702"/>
                    <a:pt x="4504" y="1608"/>
                    <a:pt x="4733" y="1515"/>
                  </a:cubicBezTo>
                  <a:cubicBezTo>
                    <a:pt x="4838" y="1470"/>
                    <a:pt x="4969" y="1374"/>
                    <a:pt x="5001" y="1261"/>
                  </a:cubicBezTo>
                  <a:cubicBezTo>
                    <a:pt x="5016" y="1205"/>
                    <a:pt x="5007" y="1153"/>
                    <a:pt x="4973" y="1108"/>
                  </a:cubicBezTo>
                  <a:cubicBezTo>
                    <a:pt x="4917" y="1029"/>
                    <a:pt x="4823" y="1023"/>
                    <a:pt x="4725" y="1023"/>
                  </a:cubicBezTo>
                  <a:lnTo>
                    <a:pt x="4677" y="1023"/>
                  </a:lnTo>
                  <a:cubicBezTo>
                    <a:pt x="4609" y="1023"/>
                    <a:pt x="4538" y="1018"/>
                    <a:pt x="4485" y="986"/>
                  </a:cubicBezTo>
                  <a:cubicBezTo>
                    <a:pt x="4452" y="965"/>
                    <a:pt x="4427" y="933"/>
                    <a:pt x="4401" y="898"/>
                  </a:cubicBezTo>
                  <a:cubicBezTo>
                    <a:pt x="4382" y="873"/>
                    <a:pt x="4363" y="845"/>
                    <a:pt x="4337" y="821"/>
                  </a:cubicBezTo>
                  <a:cubicBezTo>
                    <a:pt x="4240" y="733"/>
                    <a:pt x="4099" y="723"/>
                    <a:pt x="3994" y="714"/>
                  </a:cubicBezTo>
                  <a:lnTo>
                    <a:pt x="2775" y="620"/>
                  </a:lnTo>
                  <a:cubicBezTo>
                    <a:pt x="2709" y="616"/>
                    <a:pt x="2638" y="609"/>
                    <a:pt x="2576" y="586"/>
                  </a:cubicBezTo>
                  <a:cubicBezTo>
                    <a:pt x="2550" y="575"/>
                    <a:pt x="2524" y="562"/>
                    <a:pt x="2496" y="547"/>
                  </a:cubicBezTo>
                  <a:cubicBezTo>
                    <a:pt x="2458" y="526"/>
                    <a:pt x="2419" y="502"/>
                    <a:pt x="2374" y="491"/>
                  </a:cubicBezTo>
                  <a:cubicBezTo>
                    <a:pt x="2343" y="484"/>
                    <a:pt x="2306" y="482"/>
                    <a:pt x="2266" y="482"/>
                  </a:cubicBezTo>
                  <a:cubicBezTo>
                    <a:pt x="2248" y="482"/>
                    <a:pt x="2230" y="482"/>
                    <a:pt x="2211" y="483"/>
                  </a:cubicBezTo>
                  <a:cubicBezTo>
                    <a:pt x="2190" y="484"/>
                    <a:pt x="2169" y="485"/>
                    <a:pt x="2149" y="485"/>
                  </a:cubicBezTo>
                  <a:cubicBezTo>
                    <a:pt x="2115" y="485"/>
                    <a:pt x="2083" y="482"/>
                    <a:pt x="2057" y="474"/>
                  </a:cubicBezTo>
                  <a:cubicBezTo>
                    <a:pt x="2004" y="457"/>
                    <a:pt x="1959" y="419"/>
                    <a:pt x="1909" y="378"/>
                  </a:cubicBezTo>
                  <a:lnTo>
                    <a:pt x="1890" y="361"/>
                  </a:lnTo>
                  <a:cubicBezTo>
                    <a:pt x="1609" y="129"/>
                    <a:pt x="1245" y="1"/>
                    <a:pt x="8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297"/>
            <p:cNvSpPr/>
            <p:nvPr/>
          </p:nvSpPr>
          <p:spPr>
            <a:xfrm>
              <a:off x="2359352" y="1575765"/>
              <a:ext cx="121360" cy="114200"/>
            </a:xfrm>
            <a:custGeom>
              <a:rect b="b" l="l" r="r" t="t"/>
              <a:pathLst>
                <a:path extrusionOk="0" h="4019" w="4271">
                  <a:moveTo>
                    <a:pt x="2834" y="1"/>
                  </a:moveTo>
                  <a:cubicBezTo>
                    <a:pt x="2727" y="1"/>
                    <a:pt x="2614" y="52"/>
                    <a:pt x="2576" y="149"/>
                  </a:cubicBezTo>
                  <a:cubicBezTo>
                    <a:pt x="2535" y="256"/>
                    <a:pt x="2585" y="400"/>
                    <a:pt x="2501" y="477"/>
                  </a:cubicBezTo>
                  <a:cubicBezTo>
                    <a:pt x="2450" y="495"/>
                    <a:pt x="2399" y="502"/>
                    <a:pt x="2347" y="502"/>
                  </a:cubicBezTo>
                  <a:cubicBezTo>
                    <a:pt x="2123" y="502"/>
                    <a:pt x="1892" y="367"/>
                    <a:pt x="1659" y="361"/>
                  </a:cubicBezTo>
                  <a:cubicBezTo>
                    <a:pt x="1655" y="361"/>
                    <a:pt x="1651" y="361"/>
                    <a:pt x="1647" y="361"/>
                  </a:cubicBezTo>
                  <a:cubicBezTo>
                    <a:pt x="1426" y="361"/>
                    <a:pt x="1223" y="473"/>
                    <a:pt x="1031" y="582"/>
                  </a:cubicBezTo>
                  <a:cubicBezTo>
                    <a:pt x="909" y="653"/>
                    <a:pt x="766" y="775"/>
                    <a:pt x="819" y="906"/>
                  </a:cubicBezTo>
                  <a:cubicBezTo>
                    <a:pt x="858" y="1000"/>
                    <a:pt x="975" y="1028"/>
                    <a:pt x="1074" y="1043"/>
                  </a:cubicBezTo>
                  <a:cubicBezTo>
                    <a:pt x="1282" y="1075"/>
                    <a:pt x="1488" y="1107"/>
                    <a:pt x="1693" y="1139"/>
                  </a:cubicBezTo>
                  <a:cubicBezTo>
                    <a:pt x="1734" y="1146"/>
                    <a:pt x="1777" y="1152"/>
                    <a:pt x="1811" y="1176"/>
                  </a:cubicBezTo>
                  <a:cubicBezTo>
                    <a:pt x="1835" y="1193"/>
                    <a:pt x="1852" y="1216"/>
                    <a:pt x="1865" y="1242"/>
                  </a:cubicBezTo>
                  <a:cubicBezTo>
                    <a:pt x="1940" y="1388"/>
                    <a:pt x="1854" y="1591"/>
                    <a:pt x="1695" y="1641"/>
                  </a:cubicBezTo>
                  <a:cubicBezTo>
                    <a:pt x="1642" y="1656"/>
                    <a:pt x="1582" y="1656"/>
                    <a:pt x="1535" y="1688"/>
                  </a:cubicBezTo>
                  <a:cubicBezTo>
                    <a:pt x="1423" y="1767"/>
                    <a:pt x="1462" y="1970"/>
                    <a:pt x="1344" y="2039"/>
                  </a:cubicBezTo>
                  <a:cubicBezTo>
                    <a:pt x="1318" y="2054"/>
                    <a:pt x="1289" y="2059"/>
                    <a:pt x="1259" y="2059"/>
                  </a:cubicBezTo>
                  <a:cubicBezTo>
                    <a:pt x="1219" y="2059"/>
                    <a:pt x="1178" y="2050"/>
                    <a:pt x="1140" y="2039"/>
                  </a:cubicBezTo>
                  <a:cubicBezTo>
                    <a:pt x="913" y="1979"/>
                    <a:pt x="667" y="1906"/>
                    <a:pt x="530" y="1716"/>
                  </a:cubicBezTo>
                  <a:cubicBezTo>
                    <a:pt x="504" y="1681"/>
                    <a:pt x="483" y="1643"/>
                    <a:pt x="448" y="1621"/>
                  </a:cubicBezTo>
                  <a:cubicBezTo>
                    <a:pt x="410" y="1598"/>
                    <a:pt x="365" y="1598"/>
                    <a:pt x="322" y="1598"/>
                  </a:cubicBezTo>
                  <a:cubicBezTo>
                    <a:pt x="258" y="1600"/>
                    <a:pt x="196" y="1600"/>
                    <a:pt x="131" y="1600"/>
                  </a:cubicBezTo>
                  <a:cubicBezTo>
                    <a:pt x="101" y="1600"/>
                    <a:pt x="65" y="1602"/>
                    <a:pt x="44" y="1623"/>
                  </a:cubicBezTo>
                  <a:cubicBezTo>
                    <a:pt x="24" y="1643"/>
                    <a:pt x="20" y="1668"/>
                    <a:pt x="18" y="1694"/>
                  </a:cubicBezTo>
                  <a:cubicBezTo>
                    <a:pt x="1" y="1880"/>
                    <a:pt x="78" y="2065"/>
                    <a:pt x="198" y="2206"/>
                  </a:cubicBezTo>
                  <a:cubicBezTo>
                    <a:pt x="316" y="2350"/>
                    <a:pt x="474" y="2455"/>
                    <a:pt x="633" y="2549"/>
                  </a:cubicBezTo>
                  <a:cubicBezTo>
                    <a:pt x="813" y="2654"/>
                    <a:pt x="1001" y="2746"/>
                    <a:pt x="1194" y="2823"/>
                  </a:cubicBezTo>
                  <a:cubicBezTo>
                    <a:pt x="1335" y="2881"/>
                    <a:pt x="1498" y="2954"/>
                    <a:pt x="1535" y="3102"/>
                  </a:cubicBezTo>
                  <a:cubicBezTo>
                    <a:pt x="1545" y="3149"/>
                    <a:pt x="1541" y="3198"/>
                    <a:pt x="1552" y="3245"/>
                  </a:cubicBezTo>
                  <a:cubicBezTo>
                    <a:pt x="1584" y="3406"/>
                    <a:pt x="1755" y="3494"/>
                    <a:pt x="1877" y="3605"/>
                  </a:cubicBezTo>
                  <a:cubicBezTo>
                    <a:pt x="1974" y="3695"/>
                    <a:pt x="2045" y="3811"/>
                    <a:pt x="2141" y="3899"/>
                  </a:cubicBezTo>
                  <a:cubicBezTo>
                    <a:pt x="2216" y="3967"/>
                    <a:pt x="2315" y="4019"/>
                    <a:pt x="2411" y="4019"/>
                  </a:cubicBezTo>
                  <a:cubicBezTo>
                    <a:pt x="2443" y="4019"/>
                    <a:pt x="2473" y="4014"/>
                    <a:pt x="2503" y="4002"/>
                  </a:cubicBezTo>
                  <a:cubicBezTo>
                    <a:pt x="2574" y="3974"/>
                    <a:pt x="2625" y="3914"/>
                    <a:pt x="2674" y="3856"/>
                  </a:cubicBezTo>
                  <a:cubicBezTo>
                    <a:pt x="2777" y="3736"/>
                    <a:pt x="2884" y="3605"/>
                    <a:pt x="2904" y="3449"/>
                  </a:cubicBezTo>
                  <a:cubicBezTo>
                    <a:pt x="2908" y="3412"/>
                    <a:pt x="2906" y="3374"/>
                    <a:pt x="2925" y="3342"/>
                  </a:cubicBezTo>
                  <a:cubicBezTo>
                    <a:pt x="2953" y="3288"/>
                    <a:pt x="3007" y="3273"/>
                    <a:pt x="3068" y="3273"/>
                  </a:cubicBezTo>
                  <a:cubicBezTo>
                    <a:pt x="3122" y="3273"/>
                    <a:pt x="3182" y="3284"/>
                    <a:pt x="3234" y="3292"/>
                  </a:cubicBezTo>
                  <a:cubicBezTo>
                    <a:pt x="3260" y="3296"/>
                    <a:pt x="3286" y="3298"/>
                    <a:pt x="3312" y="3298"/>
                  </a:cubicBezTo>
                  <a:cubicBezTo>
                    <a:pt x="3498" y="3298"/>
                    <a:pt x="3680" y="3207"/>
                    <a:pt x="3806" y="3070"/>
                  </a:cubicBezTo>
                  <a:cubicBezTo>
                    <a:pt x="3949" y="2913"/>
                    <a:pt x="4024" y="2701"/>
                    <a:pt x="4046" y="2491"/>
                  </a:cubicBezTo>
                  <a:cubicBezTo>
                    <a:pt x="4056" y="2375"/>
                    <a:pt x="4054" y="2255"/>
                    <a:pt x="4095" y="2148"/>
                  </a:cubicBezTo>
                  <a:cubicBezTo>
                    <a:pt x="4129" y="2063"/>
                    <a:pt x="4187" y="1990"/>
                    <a:pt x="4217" y="1904"/>
                  </a:cubicBezTo>
                  <a:cubicBezTo>
                    <a:pt x="4271" y="1758"/>
                    <a:pt x="4230" y="1583"/>
                    <a:pt x="4121" y="1473"/>
                  </a:cubicBezTo>
                  <a:cubicBezTo>
                    <a:pt x="4043" y="1398"/>
                    <a:pt x="3935" y="1356"/>
                    <a:pt x="3828" y="1356"/>
                  </a:cubicBezTo>
                  <a:cubicBezTo>
                    <a:pt x="3780" y="1356"/>
                    <a:pt x="3733" y="1364"/>
                    <a:pt x="3688" y="1381"/>
                  </a:cubicBezTo>
                  <a:cubicBezTo>
                    <a:pt x="3656" y="1598"/>
                    <a:pt x="4009" y="1718"/>
                    <a:pt x="3992" y="1934"/>
                  </a:cubicBezTo>
                  <a:cubicBezTo>
                    <a:pt x="3984" y="2024"/>
                    <a:pt x="3909" y="2097"/>
                    <a:pt x="3823" y="2120"/>
                  </a:cubicBezTo>
                  <a:cubicBezTo>
                    <a:pt x="3800" y="2126"/>
                    <a:pt x="3777" y="2129"/>
                    <a:pt x="3753" y="2129"/>
                  </a:cubicBezTo>
                  <a:cubicBezTo>
                    <a:pt x="3688" y="2129"/>
                    <a:pt x="3622" y="2108"/>
                    <a:pt x="3566" y="2075"/>
                  </a:cubicBezTo>
                  <a:cubicBezTo>
                    <a:pt x="3495" y="2037"/>
                    <a:pt x="3431" y="1975"/>
                    <a:pt x="3409" y="1895"/>
                  </a:cubicBezTo>
                  <a:cubicBezTo>
                    <a:pt x="3386" y="1799"/>
                    <a:pt x="3431" y="1686"/>
                    <a:pt x="3379" y="1600"/>
                  </a:cubicBezTo>
                  <a:cubicBezTo>
                    <a:pt x="3335" y="1521"/>
                    <a:pt x="3250" y="1509"/>
                    <a:pt x="3156" y="1509"/>
                  </a:cubicBezTo>
                  <a:cubicBezTo>
                    <a:pt x="3114" y="1509"/>
                    <a:pt x="3069" y="1511"/>
                    <a:pt x="3025" y="1511"/>
                  </a:cubicBezTo>
                  <a:cubicBezTo>
                    <a:pt x="2952" y="1511"/>
                    <a:pt x="2880" y="1504"/>
                    <a:pt x="2822" y="1467"/>
                  </a:cubicBezTo>
                  <a:cubicBezTo>
                    <a:pt x="2730" y="1407"/>
                    <a:pt x="2704" y="1274"/>
                    <a:pt x="2747" y="1173"/>
                  </a:cubicBezTo>
                  <a:cubicBezTo>
                    <a:pt x="2792" y="1073"/>
                    <a:pt x="2891" y="1004"/>
                    <a:pt x="2998" y="974"/>
                  </a:cubicBezTo>
                  <a:cubicBezTo>
                    <a:pt x="3118" y="942"/>
                    <a:pt x="3249" y="953"/>
                    <a:pt x="3369" y="914"/>
                  </a:cubicBezTo>
                  <a:cubicBezTo>
                    <a:pt x="3521" y="865"/>
                    <a:pt x="3647" y="717"/>
                    <a:pt x="3639" y="556"/>
                  </a:cubicBezTo>
                  <a:cubicBezTo>
                    <a:pt x="3633" y="414"/>
                    <a:pt x="3503" y="284"/>
                    <a:pt x="3365" y="284"/>
                  </a:cubicBezTo>
                  <a:cubicBezTo>
                    <a:pt x="3347" y="284"/>
                    <a:pt x="3329" y="286"/>
                    <a:pt x="3311" y="291"/>
                  </a:cubicBezTo>
                  <a:cubicBezTo>
                    <a:pt x="3319" y="209"/>
                    <a:pt x="3238" y="154"/>
                    <a:pt x="3167" y="115"/>
                  </a:cubicBezTo>
                  <a:cubicBezTo>
                    <a:pt x="3069" y="64"/>
                    <a:pt x="2966" y="10"/>
                    <a:pt x="2852" y="2"/>
                  </a:cubicBezTo>
                  <a:cubicBezTo>
                    <a:pt x="2846" y="1"/>
                    <a:pt x="2840"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297"/>
            <p:cNvSpPr/>
            <p:nvPr/>
          </p:nvSpPr>
          <p:spPr>
            <a:xfrm>
              <a:off x="2358613" y="1575055"/>
              <a:ext cx="122895" cy="115706"/>
            </a:xfrm>
            <a:custGeom>
              <a:rect b="b" l="l" r="r" t="t"/>
              <a:pathLst>
                <a:path extrusionOk="0" h="4072" w="4325">
                  <a:moveTo>
                    <a:pt x="2858" y="54"/>
                  </a:moveTo>
                  <a:cubicBezTo>
                    <a:pt x="2865" y="54"/>
                    <a:pt x="2872" y="54"/>
                    <a:pt x="2878" y="54"/>
                  </a:cubicBezTo>
                  <a:cubicBezTo>
                    <a:pt x="2985" y="61"/>
                    <a:pt x="3088" y="117"/>
                    <a:pt x="3180" y="164"/>
                  </a:cubicBezTo>
                  <a:cubicBezTo>
                    <a:pt x="3273" y="213"/>
                    <a:pt x="3315" y="262"/>
                    <a:pt x="3311" y="314"/>
                  </a:cubicBezTo>
                  <a:lnTo>
                    <a:pt x="3307" y="350"/>
                  </a:lnTo>
                  <a:lnTo>
                    <a:pt x="3343" y="341"/>
                  </a:lnTo>
                  <a:cubicBezTo>
                    <a:pt x="3360" y="337"/>
                    <a:pt x="3375" y="335"/>
                    <a:pt x="3390" y="335"/>
                  </a:cubicBezTo>
                  <a:cubicBezTo>
                    <a:pt x="3515" y="335"/>
                    <a:pt x="3632" y="453"/>
                    <a:pt x="3639" y="581"/>
                  </a:cubicBezTo>
                  <a:cubicBezTo>
                    <a:pt x="3645" y="723"/>
                    <a:pt x="3536" y="866"/>
                    <a:pt x="3386" y="914"/>
                  </a:cubicBezTo>
                  <a:cubicBezTo>
                    <a:pt x="3326" y="935"/>
                    <a:pt x="3262" y="939"/>
                    <a:pt x="3195" y="946"/>
                  </a:cubicBezTo>
                  <a:cubicBezTo>
                    <a:pt x="3138" y="952"/>
                    <a:pt x="3075" y="958"/>
                    <a:pt x="3015" y="973"/>
                  </a:cubicBezTo>
                  <a:cubicBezTo>
                    <a:pt x="2893" y="1008"/>
                    <a:pt x="2793" y="1087"/>
                    <a:pt x="2750" y="1188"/>
                  </a:cubicBezTo>
                  <a:cubicBezTo>
                    <a:pt x="2698" y="1308"/>
                    <a:pt x="2735" y="1451"/>
                    <a:pt x="2835" y="1516"/>
                  </a:cubicBezTo>
                  <a:cubicBezTo>
                    <a:pt x="2900" y="1558"/>
                    <a:pt x="2981" y="1563"/>
                    <a:pt x="3052" y="1563"/>
                  </a:cubicBezTo>
                  <a:lnTo>
                    <a:pt x="3118" y="1563"/>
                  </a:lnTo>
                  <a:cubicBezTo>
                    <a:pt x="3142" y="1563"/>
                    <a:pt x="3163" y="1561"/>
                    <a:pt x="3185" y="1561"/>
                  </a:cubicBezTo>
                  <a:cubicBezTo>
                    <a:pt x="3277" y="1561"/>
                    <a:pt x="3345" y="1573"/>
                    <a:pt x="3384" y="1638"/>
                  </a:cubicBezTo>
                  <a:cubicBezTo>
                    <a:pt x="3408" y="1681"/>
                    <a:pt x="3405" y="1734"/>
                    <a:pt x="3403" y="1792"/>
                  </a:cubicBezTo>
                  <a:cubicBezTo>
                    <a:pt x="3401" y="1837"/>
                    <a:pt x="3399" y="1882"/>
                    <a:pt x="3410" y="1927"/>
                  </a:cubicBezTo>
                  <a:cubicBezTo>
                    <a:pt x="3429" y="2004"/>
                    <a:pt x="3489" y="2075"/>
                    <a:pt x="3579" y="2124"/>
                  </a:cubicBezTo>
                  <a:cubicBezTo>
                    <a:pt x="3645" y="2161"/>
                    <a:pt x="3714" y="2180"/>
                    <a:pt x="3780" y="2180"/>
                  </a:cubicBezTo>
                  <a:cubicBezTo>
                    <a:pt x="3806" y="2180"/>
                    <a:pt x="3831" y="2177"/>
                    <a:pt x="3855" y="2171"/>
                  </a:cubicBezTo>
                  <a:cubicBezTo>
                    <a:pt x="3958" y="2143"/>
                    <a:pt x="4035" y="2058"/>
                    <a:pt x="4044" y="1961"/>
                  </a:cubicBezTo>
                  <a:cubicBezTo>
                    <a:pt x="4055" y="1843"/>
                    <a:pt x="3967" y="1753"/>
                    <a:pt x="3883" y="1668"/>
                  </a:cubicBezTo>
                  <a:cubicBezTo>
                    <a:pt x="3806" y="1588"/>
                    <a:pt x="3735" y="1516"/>
                    <a:pt x="3740" y="1426"/>
                  </a:cubicBezTo>
                  <a:cubicBezTo>
                    <a:pt x="3776" y="1413"/>
                    <a:pt x="3815" y="1408"/>
                    <a:pt x="3853" y="1408"/>
                  </a:cubicBezTo>
                  <a:cubicBezTo>
                    <a:pt x="3956" y="1408"/>
                    <a:pt x="4057" y="1447"/>
                    <a:pt x="4127" y="1518"/>
                  </a:cubicBezTo>
                  <a:cubicBezTo>
                    <a:pt x="4230" y="1618"/>
                    <a:pt x="4267" y="1785"/>
                    <a:pt x="4217" y="1920"/>
                  </a:cubicBezTo>
                  <a:cubicBezTo>
                    <a:pt x="4202" y="1963"/>
                    <a:pt x="4181" y="2002"/>
                    <a:pt x="4157" y="2043"/>
                  </a:cubicBezTo>
                  <a:cubicBezTo>
                    <a:pt x="4136" y="2081"/>
                    <a:pt x="4112" y="2120"/>
                    <a:pt x="4097" y="2163"/>
                  </a:cubicBezTo>
                  <a:cubicBezTo>
                    <a:pt x="4063" y="2248"/>
                    <a:pt x="4057" y="2340"/>
                    <a:pt x="4050" y="2428"/>
                  </a:cubicBezTo>
                  <a:cubicBezTo>
                    <a:pt x="4048" y="2456"/>
                    <a:pt x="4046" y="2484"/>
                    <a:pt x="4044" y="2512"/>
                  </a:cubicBezTo>
                  <a:cubicBezTo>
                    <a:pt x="4029" y="2670"/>
                    <a:pt x="3975" y="2897"/>
                    <a:pt x="3812" y="3077"/>
                  </a:cubicBezTo>
                  <a:cubicBezTo>
                    <a:pt x="3684" y="3215"/>
                    <a:pt x="3505" y="3296"/>
                    <a:pt x="3333" y="3296"/>
                  </a:cubicBezTo>
                  <a:cubicBezTo>
                    <a:pt x="3310" y="3296"/>
                    <a:pt x="3287" y="3295"/>
                    <a:pt x="3264" y="3292"/>
                  </a:cubicBezTo>
                  <a:lnTo>
                    <a:pt x="3232" y="3285"/>
                  </a:lnTo>
                  <a:cubicBezTo>
                    <a:pt x="3187" y="3279"/>
                    <a:pt x="3140" y="3272"/>
                    <a:pt x="3095" y="3272"/>
                  </a:cubicBezTo>
                  <a:cubicBezTo>
                    <a:pt x="3011" y="3272"/>
                    <a:pt x="2955" y="3298"/>
                    <a:pt x="2925" y="3354"/>
                  </a:cubicBezTo>
                  <a:cubicBezTo>
                    <a:pt x="2910" y="3384"/>
                    <a:pt x="2908" y="3418"/>
                    <a:pt x="2904" y="3448"/>
                  </a:cubicBezTo>
                  <a:lnTo>
                    <a:pt x="2902" y="3472"/>
                  </a:lnTo>
                  <a:cubicBezTo>
                    <a:pt x="2885" y="3626"/>
                    <a:pt x="2771" y="3757"/>
                    <a:pt x="2681" y="3864"/>
                  </a:cubicBezTo>
                  <a:cubicBezTo>
                    <a:pt x="2636" y="3915"/>
                    <a:pt x="2585" y="3975"/>
                    <a:pt x="2518" y="4001"/>
                  </a:cubicBezTo>
                  <a:cubicBezTo>
                    <a:pt x="2493" y="4011"/>
                    <a:pt x="2466" y="4017"/>
                    <a:pt x="2437" y="4017"/>
                  </a:cubicBezTo>
                  <a:cubicBezTo>
                    <a:pt x="2356" y="4017"/>
                    <a:pt x="2264" y="3976"/>
                    <a:pt x="2186" y="3904"/>
                  </a:cubicBezTo>
                  <a:cubicBezTo>
                    <a:pt x="2137" y="3862"/>
                    <a:pt x="2096" y="3810"/>
                    <a:pt x="2056" y="3759"/>
                  </a:cubicBezTo>
                  <a:cubicBezTo>
                    <a:pt x="2013" y="3709"/>
                    <a:pt x="1970" y="3656"/>
                    <a:pt x="1921" y="3611"/>
                  </a:cubicBezTo>
                  <a:cubicBezTo>
                    <a:pt x="1888" y="3581"/>
                    <a:pt x="1852" y="3553"/>
                    <a:pt x="1818" y="3525"/>
                  </a:cubicBezTo>
                  <a:cubicBezTo>
                    <a:pt x="1719" y="3448"/>
                    <a:pt x="1625" y="3375"/>
                    <a:pt x="1604" y="3264"/>
                  </a:cubicBezTo>
                  <a:cubicBezTo>
                    <a:pt x="1599" y="3242"/>
                    <a:pt x="1597" y="3221"/>
                    <a:pt x="1597" y="3200"/>
                  </a:cubicBezTo>
                  <a:cubicBezTo>
                    <a:pt x="1595" y="3174"/>
                    <a:pt x="1593" y="3148"/>
                    <a:pt x="1586" y="3120"/>
                  </a:cubicBezTo>
                  <a:cubicBezTo>
                    <a:pt x="1546" y="2953"/>
                    <a:pt x="1364" y="2878"/>
                    <a:pt x="1229" y="2825"/>
                  </a:cubicBezTo>
                  <a:cubicBezTo>
                    <a:pt x="1038" y="2745"/>
                    <a:pt x="852" y="2653"/>
                    <a:pt x="674" y="2550"/>
                  </a:cubicBezTo>
                  <a:cubicBezTo>
                    <a:pt x="530" y="2467"/>
                    <a:pt x="367" y="2362"/>
                    <a:pt x="243" y="2214"/>
                  </a:cubicBezTo>
                  <a:cubicBezTo>
                    <a:pt x="119" y="2064"/>
                    <a:pt x="55" y="1884"/>
                    <a:pt x="70" y="1721"/>
                  </a:cubicBezTo>
                  <a:cubicBezTo>
                    <a:pt x="72" y="1702"/>
                    <a:pt x="76" y="1681"/>
                    <a:pt x="89" y="1668"/>
                  </a:cubicBezTo>
                  <a:cubicBezTo>
                    <a:pt x="102" y="1653"/>
                    <a:pt x="130" y="1653"/>
                    <a:pt x="157" y="1653"/>
                  </a:cubicBezTo>
                  <a:lnTo>
                    <a:pt x="361" y="1651"/>
                  </a:lnTo>
                  <a:cubicBezTo>
                    <a:pt x="393" y="1651"/>
                    <a:pt x="432" y="1653"/>
                    <a:pt x="459" y="1670"/>
                  </a:cubicBezTo>
                  <a:cubicBezTo>
                    <a:pt x="483" y="1683"/>
                    <a:pt x="502" y="1708"/>
                    <a:pt x="519" y="1736"/>
                  </a:cubicBezTo>
                  <a:lnTo>
                    <a:pt x="532" y="1755"/>
                  </a:lnTo>
                  <a:cubicBezTo>
                    <a:pt x="672" y="1948"/>
                    <a:pt x="907" y="2023"/>
                    <a:pt x="1160" y="2090"/>
                  </a:cubicBezTo>
                  <a:cubicBezTo>
                    <a:pt x="1199" y="2100"/>
                    <a:pt x="1241" y="2111"/>
                    <a:pt x="1286" y="2111"/>
                  </a:cubicBezTo>
                  <a:cubicBezTo>
                    <a:pt x="1323" y="2111"/>
                    <a:pt x="1355" y="2103"/>
                    <a:pt x="1383" y="2088"/>
                  </a:cubicBezTo>
                  <a:cubicBezTo>
                    <a:pt x="1454" y="2047"/>
                    <a:pt x="1475" y="1970"/>
                    <a:pt x="1494" y="1895"/>
                  </a:cubicBezTo>
                  <a:cubicBezTo>
                    <a:pt x="1511" y="1830"/>
                    <a:pt x="1529" y="1768"/>
                    <a:pt x="1576" y="1736"/>
                  </a:cubicBezTo>
                  <a:cubicBezTo>
                    <a:pt x="1604" y="1717"/>
                    <a:pt x="1636" y="1711"/>
                    <a:pt x="1672" y="1704"/>
                  </a:cubicBezTo>
                  <a:cubicBezTo>
                    <a:pt x="1691" y="1700"/>
                    <a:pt x="1711" y="1696"/>
                    <a:pt x="1730" y="1689"/>
                  </a:cubicBezTo>
                  <a:cubicBezTo>
                    <a:pt x="1811" y="1666"/>
                    <a:pt x="1880" y="1601"/>
                    <a:pt x="1918" y="1513"/>
                  </a:cubicBezTo>
                  <a:cubicBezTo>
                    <a:pt x="1955" y="1426"/>
                    <a:pt x="1955" y="1331"/>
                    <a:pt x="1914" y="1254"/>
                  </a:cubicBezTo>
                  <a:cubicBezTo>
                    <a:pt x="1897" y="1222"/>
                    <a:pt x="1878" y="1196"/>
                    <a:pt x="1852" y="1179"/>
                  </a:cubicBezTo>
                  <a:cubicBezTo>
                    <a:pt x="1813" y="1151"/>
                    <a:pt x="1764" y="1143"/>
                    <a:pt x="1724" y="1136"/>
                  </a:cubicBezTo>
                  <a:lnTo>
                    <a:pt x="1104" y="1042"/>
                  </a:lnTo>
                  <a:cubicBezTo>
                    <a:pt x="1008" y="1027"/>
                    <a:pt x="903" y="999"/>
                    <a:pt x="871" y="920"/>
                  </a:cubicBezTo>
                  <a:cubicBezTo>
                    <a:pt x="817" y="789"/>
                    <a:pt x="1010" y="665"/>
                    <a:pt x="1070" y="631"/>
                  </a:cubicBezTo>
                  <a:cubicBezTo>
                    <a:pt x="1239" y="534"/>
                    <a:pt x="1449" y="414"/>
                    <a:pt x="1670" y="414"/>
                  </a:cubicBezTo>
                  <a:lnTo>
                    <a:pt x="1683" y="414"/>
                  </a:lnTo>
                  <a:cubicBezTo>
                    <a:pt x="1796" y="416"/>
                    <a:pt x="1910" y="451"/>
                    <a:pt x="2021" y="483"/>
                  </a:cubicBezTo>
                  <a:cubicBezTo>
                    <a:pt x="2137" y="519"/>
                    <a:pt x="2257" y="554"/>
                    <a:pt x="2373" y="554"/>
                  </a:cubicBezTo>
                  <a:cubicBezTo>
                    <a:pt x="2431" y="554"/>
                    <a:pt x="2484" y="545"/>
                    <a:pt x="2536" y="528"/>
                  </a:cubicBezTo>
                  <a:lnTo>
                    <a:pt x="2544" y="524"/>
                  </a:lnTo>
                  <a:cubicBezTo>
                    <a:pt x="2602" y="468"/>
                    <a:pt x="2606" y="391"/>
                    <a:pt x="2608" y="318"/>
                  </a:cubicBezTo>
                  <a:cubicBezTo>
                    <a:pt x="2611" y="271"/>
                    <a:pt x="2613" y="224"/>
                    <a:pt x="2628" y="185"/>
                  </a:cubicBezTo>
                  <a:cubicBezTo>
                    <a:pt x="2663" y="93"/>
                    <a:pt x="2766" y="54"/>
                    <a:pt x="2858" y="54"/>
                  </a:cubicBezTo>
                  <a:close/>
                  <a:moveTo>
                    <a:pt x="2860" y="0"/>
                  </a:moveTo>
                  <a:cubicBezTo>
                    <a:pt x="2750" y="0"/>
                    <a:pt x="2623" y="49"/>
                    <a:pt x="2578" y="166"/>
                  </a:cubicBezTo>
                  <a:cubicBezTo>
                    <a:pt x="2559" y="213"/>
                    <a:pt x="2557" y="264"/>
                    <a:pt x="2555" y="316"/>
                  </a:cubicBezTo>
                  <a:cubicBezTo>
                    <a:pt x="2553" y="380"/>
                    <a:pt x="2551" y="440"/>
                    <a:pt x="2512" y="481"/>
                  </a:cubicBezTo>
                  <a:cubicBezTo>
                    <a:pt x="2469" y="494"/>
                    <a:pt x="2424" y="500"/>
                    <a:pt x="2373" y="500"/>
                  </a:cubicBezTo>
                  <a:cubicBezTo>
                    <a:pt x="2263" y="500"/>
                    <a:pt x="2154" y="468"/>
                    <a:pt x="2036" y="434"/>
                  </a:cubicBezTo>
                  <a:cubicBezTo>
                    <a:pt x="1923" y="399"/>
                    <a:pt x="1805" y="363"/>
                    <a:pt x="1685" y="361"/>
                  </a:cubicBezTo>
                  <a:lnTo>
                    <a:pt x="1670" y="361"/>
                  </a:lnTo>
                  <a:cubicBezTo>
                    <a:pt x="1436" y="361"/>
                    <a:pt x="1218" y="485"/>
                    <a:pt x="1044" y="586"/>
                  </a:cubicBezTo>
                  <a:cubicBezTo>
                    <a:pt x="954" y="637"/>
                    <a:pt x="753" y="774"/>
                    <a:pt x="822" y="941"/>
                  </a:cubicBezTo>
                  <a:cubicBezTo>
                    <a:pt x="862" y="1044"/>
                    <a:pt x="984" y="1076"/>
                    <a:pt x="1098" y="1093"/>
                  </a:cubicBezTo>
                  <a:lnTo>
                    <a:pt x="1715" y="1190"/>
                  </a:lnTo>
                  <a:cubicBezTo>
                    <a:pt x="1751" y="1196"/>
                    <a:pt x="1792" y="1203"/>
                    <a:pt x="1822" y="1222"/>
                  </a:cubicBezTo>
                  <a:cubicBezTo>
                    <a:pt x="1839" y="1235"/>
                    <a:pt x="1854" y="1254"/>
                    <a:pt x="1867" y="1280"/>
                  </a:cubicBezTo>
                  <a:cubicBezTo>
                    <a:pt x="1899" y="1342"/>
                    <a:pt x="1899" y="1419"/>
                    <a:pt x="1869" y="1492"/>
                  </a:cubicBezTo>
                  <a:cubicBezTo>
                    <a:pt x="1837" y="1565"/>
                    <a:pt x="1781" y="1618"/>
                    <a:pt x="1715" y="1640"/>
                  </a:cubicBezTo>
                  <a:cubicBezTo>
                    <a:pt x="1698" y="1644"/>
                    <a:pt x="1679" y="1648"/>
                    <a:pt x="1661" y="1651"/>
                  </a:cubicBezTo>
                  <a:cubicBezTo>
                    <a:pt x="1623" y="1659"/>
                    <a:pt x="1582" y="1668"/>
                    <a:pt x="1546" y="1691"/>
                  </a:cubicBezTo>
                  <a:cubicBezTo>
                    <a:pt x="1484" y="1734"/>
                    <a:pt x="1462" y="1809"/>
                    <a:pt x="1443" y="1880"/>
                  </a:cubicBezTo>
                  <a:cubicBezTo>
                    <a:pt x="1424" y="1948"/>
                    <a:pt x="1406" y="2010"/>
                    <a:pt x="1357" y="2040"/>
                  </a:cubicBezTo>
                  <a:cubicBezTo>
                    <a:pt x="1338" y="2052"/>
                    <a:pt x="1313" y="2057"/>
                    <a:pt x="1287" y="2057"/>
                  </a:cubicBezTo>
                  <a:cubicBezTo>
                    <a:pt x="1250" y="2057"/>
                    <a:pt x="1209" y="2048"/>
                    <a:pt x="1173" y="2038"/>
                  </a:cubicBezTo>
                  <a:cubicBezTo>
                    <a:pt x="931" y="1974"/>
                    <a:pt x="704" y="1903"/>
                    <a:pt x="577" y="1726"/>
                  </a:cubicBezTo>
                  <a:lnTo>
                    <a:pt x="564" y="1706"/>
                  </a:lnTo>
                  <a:cubicBezTo>
                    <a:pt x="543" y="1676"/>
                    <a:pt x="522" y="1644"/>
                    <a:pt x="487" y="1623"/>
                  </a:cubicBezTo>
                  <a:cubicBezTo>
                    <a:pt x="447" y="1599"/>
                    <a:pt x="402" y="1597"/>
                    <a:pt x="361" y="1597"/>
                  </a:cubicBezTo>
                  <a:lnTo>
                    <a:pt x="157" y="1599"/>
                  </a:lnTo>
                  <a:cubicBezTo>
                    <a:pt x="119" y="1599"/>
                    <a:pt x="78" y="1601"/>
                    <a:pt x="50" y="1631"/>
                  </a:cubicBezTo>
                  <a:cubicBezTo>
                    <a:pt x="27" y="1655"/>
                    <a:pt x="20" y="1687"/>
                    <a:pt x="16" y="1717"/>
                  </a:cubicBezTo>
                  <a:cubicBezTo>
                    <a:pt x="1" y="1893"/>
                    <a:pt x="67" y="2088"/>
                    <a:pt x="202" y="2248"/>
                  </a:cubicBezTo>
                  <a:cubicBezTo>
                    <a:pt x="331" y="2403"/>
                    <a:pt x="498" y="2510"/>
                    <a:pt x="646" y="2595"/>
                  </a:cubicBezTo>
                  <a:cubicBezTo>
                    <a:pt x="826" y="2702"/>
                    <a:pt x="1016" y="2795"/>
                    <a:pt x="1209" y="2874"/>
                  </a:cubicBezTo>
                  <a:cubicBezTo>
                    <a:pt x="1361" y="2936"/>
                    <a:pt x="1503" y="3002"/>
                    <a:pt x="1533" y="3133"/>
                  </a:cubicBezTo>
                  <a:cubicBezTo>
                    <a:pt x="1539" y="3157"/>
                    <a:pt x="1541" y="3178"/>
                    <a:pt x="1544" y="3204"/>
                  </a:cubicBezTo>
                  <a:cubicBezTo>
                    <a:pt x="1544" y="3227"/>
                    <a:pt x="1546" y="3251"/>
                    <a:pt x="1550" y="3275"/>
                  </a:cubicBezTo>
                  <a:cubicBezTo>
                    <a:pt x="1578" y="3405"/>
                    <a:pt x="1683" y="3487"/>
                    <a:pt x="1784" y="3568"/>
                  </a:cubicBezTo>
                  <a:cubicBezTo>
                    <a:pt x="1818" y="3594"/>
                    <a:pt x="1854" y="3622"/>
                    <a:pt x="1884" y="3649"/>
                  </a:cubicBezTo>
                  <a:cubicBezTo>
                    <a:pt x="1931" y="3692"/>
                    <a:pt x="1972" y="3744"/>
                    <a:pt x="2013" y="3793"/>
                  </a:cubicBezTo>
                  <a:cubicBezTo>
                    <a:pt x="2056" y="3844"/>
                    <a:pt x="2098" y="3898"/>
                    <a:pt x="2150" y="3945"/>
                  </a:cubicBezTo>
                  <a:cubicBezTo>
                    <a:pt x="2238" y="4024"/>
                    <a:pt x="2343" y="4072"/>
                    <a:pt x="2437" y="4072"/>
                  </a:cubicBezTo>
                  <a:cubicBezTo>
                    <a:pt x="2473" y="4072"/>
                    <a:pt x="2508" y="4065"/>
                    <a:pt x="2540" y="4052"/>
                  </a:cubicBezTo>
                  <a:cubicBezTo>
                    <a:pt x="2617" y="4020"/>
                    <a:pt x="2673" y="3956"/>
                    <a:pt x="2722" y="3898"/>
                  </a:cubicBezTo>
                  <a:cubicBezTo>
                    <a:pt x="2816" y="3787"/>
                    <a:pt x="2936" y="3647"/>
                    <a:pt x="2955" y="3478"/>
                  </a:cubicBezTo>
                  <a:cubicBezTo>
                    <a:pt x="2955" y="3469"/>
                    <a:pt x="2958" y="3461"/>
                    <a:pt x="2958" y="3454"/>
                  </a:cubicBezTo>
                  <a:cubicBezTo>
                    <a:pt x="2960" y="3427"/>
                    <a:pt x="2962" y="3401"/>
                    <a:pt x="2975" y="3379"/>
                  </a:cubicBezTo>
                  <a:cubicBezTo>
                    <a:pt x="2994" y="3343"/>
                    <a:pt x="3030" y="3326"/>
                    <a:pt x="3095" y="3326"/>
                  </a:cubicBezTo>
                  <a:cubicBezTo>
                    <a:pt x="3135" y="3326"/>
                    <a:pt x="3180" y="3332"/>
                    <a:pt x="3223" y="3339"/>
                  </a:cubicBezTo>
                  <a:lnTo>
                    <a:pt x="3258" y="3343"/>
                  </a:lnTo>
                  <a:cubicBezTo>
                    <a:pt x="3283" y="3347"/>
                    <a:pt x="3311" y="3349"/>
                    <a:pt x="3339" y="3349"/>
                  </a:cubicBezTo>
                  <a:cubicBezTo>
                    <a:pt x="3525" y="3349"/>
                    <a:pt x="3716" y="3262"/>
                    <a:pt x="3851" y="3114"/>
                  </a:cubicBezTo>
                  <a:cubicBezTo>
                    <a:pt x="4025" y="2923"/>
                    <a:pt x="4080" y="2685"/>
                    <a:pt x="4097" y="2518"/>
                  </a:cubicBezTo>
                  <a:cubicBezTo>
                    <a:pt x="4100" y="2490"/>
                    <a:pt x="4102" y="2460"/>
                    <a:pt x="4104" y="2433"/>
                  </a:cubicBezTo>
                  <a:cubicBezTo>
                    <a:pt x="4110" y="2345"/>
                    <a:pt x="4117" y="2261"/>
                    <a:pt x="4147" y="2182"/>
                  </a:cubicBezTo>
                  <a:cubicBezTo>
                    <a:pt x="4162" y="2143"/>
                    <a:pt x="4183" y="2107"/>
                    <a:pt x="4205" y="2068"/>
                  </a:cubicBezTo>
                  <a:cubicBezTo>
                    <a:pt x="4228" y="2028"/>
                    <a:pt x="4252" y="1985"/>
                    <a:pt x="4269" y="1938"/>
                  </a:cubicBezTo>
                  <a:cubicBezTo>
                    <a:pt x="4324" y="1781"/>
                    <a:pt x="4284" y="1597"/>
                    <a:pt x="4166" y="1479"/>
                  </a:cubicBezTo>
                  <a:cubicBezTo>
                    <a:pt x="4085" y="1400"/>
                    <a:pt x="3971" y="1355"/>
                    <a:pt x="3853" y="1355"/>
                  </a:cubicBezTo>
                  <a:cubicBezTo>
                    <a:pt x="3802" y="1355"/>
                    <a:pt x="3752" y="1363"/>
                    <a:pt x="3705" y="1381"/>
                  </a:cubicBezTo>
                  <a:lnTo>
                    <a:pt x="3690" y="1385"/>
                  </a:lnTo>
                  <a:lnTo>
                    <a:pt x="3688" y="1402"/>
                  </a:lnTo>
                  <a:cubicBezTo>
                    <a:pt x="3669" y="1524"/>
                    <a:pt x="3759" y="1616"/>
                    <a:pt x="3845" y="1704"/>
                  </a:cubicBezTo>
                  <a:cubicBezTo>
                    <a:pt x="3924" y="1785"/>
                    <a:pt x="3999" y="1863"/>
                    <a:pt x="3990" y="1957"/>
                  </a:cubicBezTo>
                  <a:cubicBezTo>
                    <a:pt x="3986" y="2030"/>
                    <a:pt x="3922" y="2098"/>
                    <a:pt x="3842" y="2120"/>
                  </a:cubicBezTo>
                  <a:cubicBezTo>
                    <a:pt x="3823" y="2124"/>
                    <a:pt x="3802" y="2127"/>
                    <a:pt x="3781" y="2127"/>
                  </a:cubicBezTo>
                  <a:cubicBezTo>
                    <a:pt x="3724" y="2127"/>
                    <a:pt x="3663" y="2110"/>
                    <a:pt x="3605" y="2077"/>
                  </a:cubicBezTo>
                  <a:cubicBezTo>
                    <a:pt x="3562" y="2053"/>
                    <a:pt x="3482" y="2000"/>
                    <a:pt x="3463" y="1914"/>
                  </a:cubicBezTo>
                  <a:cubicBezTo>
                    <a:pt x="3453" y="1878"/>
                    <a:pt x="3455" y="1837"/>
                    <a:pt x="3457" y="1794"/>
                  </a:cubicBezTo>
                  <a:cubicBezTo>
                    <a:pt x="3459" y="1732"/>
                    <a:pt x="3463" y="1668"/>
                    <a:pt x="3429" y="1612"/>
                  </a:cubicBezTo>
                  <a:cubicBezTo>
                    <a:pt x="3377" y="1522"/>
                    <a:pt x="3285" y="1507"/>
                    <a:pt x="3188" y="1507"/>
                  </a:cubicBezTo>
                  <a:cubicBezTo>
                    <a:pt x="3165" y="1507"/>
                    <a:pt x="3141" y="1508"/>
                    <a:pt x="3118" y="1509"/>
                  </a:cubicBezTo>
                  <a:cubicBezTo>
                    <a:pt x="3095" y="1509"/>
                    <a:pt x="3073" y="1511"/>
                    <a:pt x="3052" y="1511"/>
                  </a:cubicBezTo>
                  <a:cubicBezTo>
                    <a:pt x="2988" y="1511"/>
                    <a:pt x="2917" y="1505"/>
                    <a:pt x="2863" y="1471"/>
                  </a:cubicBezTo>
                  <a:cubicBezTo>
                    <a:pt x="2786" y="1421"/>
                    <a:pt x="2758" y="1303"/>
                    <a:pt x="2799" y="1209"/>
                  </a:cubicBezTo>
                  <a:cubicBezTo>
                    <a:pt x="2835" y="1123"/>
                    <a:pt x="2921" y="1055"/>
                    <a:pt x="3030" y="1025"/>
                  </a:cubicBezTo>
                  <a:cubicBezTo>
                    <a:pt x="3086" y="1010"/>
                    <a:pt x="3142" y="1006"/>
                    <a:pt x="3202" y="999"/>
                  </a:cubicBezTo>
                  <a:cubicBezTo>
                    <a:pt x="3268" y="993"/>
                    <a:pt x="3337" y="986"/>
                    <a:pt x="3403" y="965"/>
                  </a:cubicBezTo>
                  <a:cubicBezTo>
                    <a:pt x="3575" y="909"/>
                    <a:pt x="3699" y="744"/>
                    <a:pt x="3692" y="579"/>
                  </a:cubicBezTo>
                  <a:cubicBezTo>
                    <a:pt x="3684" y="423"/>
                    <a:pt x="3538" y="282"/>
                    <a:pt x="3388" y="282"/>
                  </a:cubicBezTo>
                  <a:cubicBezTo>
                    <a:pt x="3379" y="282"/>
                    <a:pt x="3371" y="283"/>
                    <a:pt x="3363" y="284"/>
                  </a:cubicBezTo>
                  <a:cubicBezTo>
                    <a:pt x="3348" y="194"/>
                    <a:pt x="3243" y="138"/>
                    <a:pt x="3206" y="117"/>
                  </a:cubicBezTo>
                  <a:cubicBezTo>
                    <a:pt x="3110" y="65"/>
                    <a:pt x="3000" y="7"/>
                    <a:pt x="2880" y="1"/>
                  </a:cubicBezTo>
                  <a:cubicBezTo>
                    <a:pt x="2874" y="0"/>
                    <a:pt x="2867" y="0"/>
                    <a:pt x="28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297"/>
            <p:cNvSpPr/>
            <p:nvPr/>
          </p:nvSpPr>
          <p:spPr>
            <a:xfrm>
              <a:off x="2472267" y="1515899"/>
              <a:ext cx="65497" cy="38076"/>
            </a:xfrm>
            <a:custGeom>
              <a:rect b="b" l="l" r="r" t="t"/>
              <a:pathLst>
                <a:path extrusionOk="0" h="1340" w="2305">
                  <a:moveTo>
                    <a:pt x="1323" y="0"/>
                  </a:moveTo>
                  <a:cubicBezTo>
                    <a:pt x="1315" y="0"/>
                    <a:pt x="1307" y="2"/>
                    <a:pt x="1299" y="5"/>
                  </a:cubicBezTo>
                  <a:cubicBezTo>
                    <a:pt x="1267" y="15"/>
                    <a:pt x="1248" y="50"/>
                    <a:pt x="1222" y="73"/>
                  </a:cubicBezTo>
                  <a:cubicBezTo>
                    <a:pt x="1181" y="112"/>
                    <a:pt x="1128" y="121"/>
                    <a:pt x="1071" y="121"/>
                  </a:cubicBezTo>
                  <a:cubicBezTo>
                    <a:pt x="1024" y="121"/>
                    <a:pt x="974" y="115"/>
                    <a:pt x="926" y="115"/>
                  </a:cubicBezTo>
                  <a:cubicBezTo>
                    <a:pt x="886" y="115"/>
                    <a:pt x="847" y="119"/>
                    <a:pt x="811" y="133"/>
                  </a:cubicBezTo>
                  <a:cubicBezTo>
                    <a:pt x="697" y="180"/>
                    <a:pt x="654" y="317"/>
                    <a:pt x="564" y="401"/>
                  </a:cubicBezTo>
                  <a:cubicBezTo>
                    <a:pt x="419" y="538"/>
                    <a:pt x="162" y="523"/>
                    <a:pt x="42" y="682"/>
                  </a:cubicBezTo>
                  <a:cubicBezTo>
                    <a:pt x="1" y="791"/>
                    <a:pt x="80" y="911"/>
                    <a:pt x="181" y="967"/>
                  </a:cubicBezTo>
                  <a:cubicBezTo>
                    <a:pt x="282" y="1024"/>
                    <a:pt x="399" y="1035"/>
                    <a:pt x="511" y="1069"/>
                  </a:cubicBezTo>
                  <a:cubicBezTo>
                    <a:pt x="706" y="1127"/>
                    <a:pt x="887" y="1254"/>
                    <a:pt x="1089" y="1254"/>
                  </a:cubicBezTo>
                  <a:cubicBezTo>
                    <a:pt x="1090" y="1254"/>
                    <a:pt x="1092" y="1254"/>
                    <a:pt x="1094" y="1254"/>
                  </a:cubicBezTo>
                  <a:cubicBezTo>
                    <a:pt x="1183" y="1252"/>
                    <a:pt x="1275" y="1227"/>
                    <a:pt x="1363" y="1227"/>
                  </a:cubicBezTo>
                  <a:cubicBezTo>
                    <a:pt x="1409" y="1227"/>
                    <a:pt x="1454" y="1234"/>
                    <a:pt x="1496" y="1256"/>
                  </a:cubicBezTo>
                  <a:cubicBezTo>
                    <a:pt x="1535" y="1277"/>
                    <a:pt x="1567" y="1307"/>
                    <a:pt x="1608" y="1324"/>
                  </a:cubicBezTo>
                  <a:cubicBezTo>
                    <a:pt x="1632" y="1335"/>
                    <a:pt x="1657" y="1339"/>
                    <a:pt x="1683" y="1339"/>
                  </a:cubicBezTo>
                  <a:cubicBezTo>
                    <a:pt x="1742" y="1339"/>
                    <a:pt x="1804" y="1317"/>
                    <a:pt x="1861" y="1294"/>
                  </a:cubicBezTo>
                  <a:cubicBezTo>
                    <a:pt x="2030" y="1230"/>
                    <a:pt x="2221" y="1140"/>
                    <a:pt x="2261" y="964"/>
                  </a:cubicBezTo>
                  <a:cubicBezTo>
                    <a:pt x="2304" y="780"/>
                    <a:pt x="2161" y="611"/>
                    <a:pt x="2019" y="485"/>
                  </a:cubicBezTo>
                  <a:cubicBezTo>
                    <a:pt x="1829" y="315"/>
                    <a:pt x="1623" y="163"/>
                    <a:pt x="1404" y="30"/>
                  </a:cubicBezTo>
                  <a:cubicBezTo>
                    <a:pt x="1379" y="15"/>
                    <a:pt x="1351" y="0"/>
                    <a:pt x="13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297"/>
            <p:cNvSpPr/>
            <p:nvPr/>
          </p:nvSpPr>
          <p:spPr>
            <a:xfrm>
              <a:off x="2471358" y="1515160"/>
              <a:ext cx="67003" cy="39554"/>
            </a:xfrm>
            <a:custGeom>
              <a:rect b="b" l="l" r="r" t="t"/>
              <a:pathLst>
                <a:path extrusionOk="0" h="1392" w="2358">
                  <a:moveTo>
                    <a:pt x="1355" y="54"/>
                  </a:moveTo>
                  <a:cubicBezTo>
                    <a:pt x="1375" y="54"/>
                    <a:pt x="1399" y="66"/>
                    <a:pt x="1421" y="80"/>
                  </a:cubicBezTo>
                  <a:cubicBezTo>
                    <a:pt x="1638" y="211"/>
                    <a:pt x="1846" y="363"/>
                    <a:pt x="2034" y="532"/>
                  </a:cubicBezTo>
                  <a:cubicBezTo>
                    <a:pt x="2223" y="699"/>
                    <a:pt x="2300" y="847"/>
                    <a:pt x="2268" y="984"/>
                  </a:cubicBezTo>
                  <a:cubicBezTo>
                    <a:pt x="2231" y="1143"/>
                    <a:pt x="2062" y="1228"/>
                    <a:pt x="1884" y="1297"/>
                  </a:cubicBezTo>
                  <a:cubicBezTo>
                    <a:pt x="1826" y="1318"/>
                    <a:pt x="1765" y="1337"/>
                    <a:pt x="1710" y="1337"/>
                  </a:cubicBezTo>
                  <a:cubicBezTo>
                    <a:pt x="1688" y="1337"/>
                    <a:pt x="1668" y="1334"/>
                    <a:pt x="1648" y="1327"/>
                  </a:cubicBezTo>
                  <a:cubicBezTo>
                    <a:pt x="1629" y="1318"/>
                    <a:pt x="1610" y="1305"/>
                    <a:pt x="1591" y="1290"/>
                  </a:cubicBezTo>
                  <a:cubicBezTo>
                    <a:pt x="1573" y="1280"/>
                    <a:pt x="1558" y="1269"/>
                    <a:pt x="1539" y="1258"/>
                  </a:cubicBezTo>
                  <a:cubicBezTo>
                    <a:pt x="1498" y="1237"/>
                    <a:pt x="1449" y="1226"/>
                    <a:pt x="1393" y="1226"/>
                  </a:cubicBezTo>
                  <a:cubicBezTo>
                    <a:pt x="1346" y="1226"/>
                    <a:pt x="1299" y="1233"/>
                    <a:pt x="1254" y="1239"/>
                  </a:cubicBezTo>
                  <a:cubicBezTo>
                    <a:pt x="1211" y="1245"/>
                    <a:pt x="1168" y="1252"/>
                    <a:pt x="1121" y="1252"/>
                  </a:cubicBezTo>
                  <a:cubicBezTo>
                    <a:pt x="995" y="1252"/>
                    <a:pt x="879" y="1203"/>
                    <a:pt x="755" y="1149"/>
                  </a:cubicBezTo>
                  <a:cubicBezTo>
                    <a:pt x="689" y="1121"/>
                    <a:pt x="620" y="1091"/>
                    <a:pt x="549" y="1070"/>
                  </a:cubicBezTo>
                  <a:cubicBezTo>
                    <a:pt x="513" y="1059"/>
                    <a:pt x="476" y="1050"/>
                    <a:pt x="440" y="1042"/>
                  </a:cubicBezTo>
                  <a:cubicBezTo>
                    <a:pt x="363" y="1023"/>
                    <a:pt x="290" y="1005"/>
                    <a:pt x="226" y="969"/>
                  </a:cubicBezTo>
                  <a:cubicBezTo>
                    <a:pt x="136" y="920"/>
                    <a:pt x="65" y="815"/>
                    <a:pt x="97" y="720"/>
                  </a:cubicBezTo>
                  <a:cubicBezTo>
                    <a:pt x="157" y="643"/>
                    <a:pt x="254" y="611"/>
                    <a:pt x="356" y="577"/>
                  </a:cubicBezTo>
                  <a:cubicBezTo>
                    <a:pt x="449" y="547"/>
                    <a:pt x="543" y="515"/>
                    <a:pt x="616" y="446"/>
                  </a:cubicBezTo>
                  <a:cubicBezTo>
                    <a:pt x="652" y="412"/>
                    <a:pt x="680" y="371"/>
                    <a:pt x="708" y="331"/>
                  </a:cubicBezTo>
                  <a:cubicBezTo>
                    <a:pt x="751" y="268"/>
                    <a:pt x="791" y="208"/>
                    <a:pt x="854" y="183"/>
                  </a:cubicBezTo>
                  <a:cubicBezTo>
                    <a:pt x="881" y="172"/>
                    <a:pt x="914" y="168"/>
                    <a:pt x="959" y="168"/>
                  </a:cubicBezTo>
                  <a:cubicBezTo>
                    <a:pt x="982" y="168"/>
                    <a:pt x="1006" y="168"/>
                    <a:pt x="1029" y="170"/>
                  </a:cubicBezTo>
                  <a:cubicBezTo>
                    <a:pt x="1055" y="172"/>
                    <a:pt x="1079" y="172"/>
                    <a:pt x="1102" y="172"/>
                  </a:cubicBezTo>
                  <a:cubicBezTo>
                    <a:pt x="1156" y="172"/>
                    <a:pt x="1222" y="166"/>
                    <a:pt x="1273" y="118"/>
                  </a:cubicBezTo>
                  <a:cubicBezTo>
                    <a:pt x="1282" y="110"/>
                    <a:pt x="1288" y="101"/>
                    <a:pt x="1297" y="93"/>
                  </a:cubicBezTo>
                  <a:cubicBezTo>
                    <a:pt x="1312" y="76"/>
                    <a:pt x="1325" y="61"/>
                    <a:pt x="1340" y="56"/>
                  </a:cubicBezTo>
                  <a:cubicBezTo>
                    <a:pt x="1345" y="55"/>
                    <a:pt x="1350" y="54"/>
                    <a:pt x="1355" y="54"/>
                  </a:cubicBezTo>
                  <a:close/>
                  <a:moveTo>
                    <a:pt x="1351" y="1"/>
                  </a:moveTo>
                  <a:cubicBezTo>
                    <a:pt x="1341" y="1"/>
                    <a:pt x="1332" y="2"/>
                    <a:pt x="1323" y="5"/>
                  </a:cubicBezTo>
                  <a:cubicBezTo>
                    <a:pt x="1293" y="16"/>
                    <a:pt x="1273" y="37"/>
                    <a:pt x="1256" y="56"/>
                  </a:cubicBezTo>
                  <a:cubicBezTo>
                    <a:pt x="1250" y="65"/>
                    <a:pt x="1243" y="71"/>
                    <a:pt x="1237" y="80"/>
                  </a:cubicBezTo>
                  <a:cubicBezTo>
                    <a:pt x="1207" y="108"/>
                    <a:pt x="1166" y="118"/>
                    <a:pt x="1102" y="118"/>
                  </a:cubicBezTo>
                  <a:cubicBezTo>
                    <a:pt x="1081" y="118"/>
                    <a:pt x="1057" y="118"/>
                    <a:pt x="1034" y="116"/>
                  </a:cubicBezTo>
                  <a:cubicBezTo>
                    <a:pt x="1008" y="114"/>
                    <a:pt x="982" y="114"/>
                    <a:pt x="959" y="114"/>
                  </a:cubicBezTo>
                  <a:cubicBezTo>
                    <a:pt x="907" y="114"/>
                    <a:pt x="869" y="121"/>
                    <a:pt x="834" y="133"/>
                  </a:cubicBezTo>
                  <a:cubicBezTo>
                    <a:pt x="755" y="166"/>
                    <a:pt x="710" y="234"/>
                    <a:pt x="665" y="301"/>
                  </a:cubicBezTo>
                  <a:cubicBezTo>
                    <a:pt x="637" y="337"/>
                    <a:pt x="611" y="378"/>
                    <a:pt x="579" y="408"/>
                  </a:cubicBezTo>
                  <a:cubicBezTo>
                    <a:pt x="515" y="468"/>
                    <a:pt x="429" y="496"/>
                    <a:pt x="339" y="528"/>
                  </a:cubicBezTo>
                  <a:cubicBezTo>
                    <a:pt x="232" y="562"/>
                    <a:pt x="123" y="601"/>
                    <a:pt x="52" y="693"/>
                  </a:cubicBezTo>
                  <a:lnTo>
                    <a:pt x="48" y="699"/>
                  </a:lnTo>
                  <a:cubicBezTo>
                    <a:pt x="1" y="823"/>
                    <a:pt x="91" y="956"/>
                    <a:pt x="200" y="1016"/>
                  </a:cubicBezTo>
                  <a:cubicBezTo>
                    <a:pt x="271" y="1057"/>
                    <a:pt x="350" y="1076"/>
                    <a:pt x="427" y="1093"/>
                  </a:cubicBezTo>
                  <a:cubicBezTo>
                    <a:pt x="464" y="1102"/>
                    <a:pt x="500" y="1110"/>
                    <a:pt x="534" y="1121"/>
                  </a:cubicBezTo>
                  <a:cubicBezTo>
                    <a:pt x="601" y="1140"/>
                    <a:pt x="669" y="1170"/>
                    <a:pt x="734" y="1198"/>
                  </a:cubicBezTo>
                  <a:cubicBezTo>
                    <a:pt x="856" y="1252"/>
                    <a:pt x="984" y="1305"/>
                    <a:pt x="1128" y="1305"/>
                  </a:cubicBezTo>
                  <a:cubicBezTo>
                    <a:pt x="1173" y="1305"/>
                    <a:pt x="1218" y="1299"/>
                    <a:pt x="1263" y="1293"/>
                  </a:cubicBezTo>
                  <a:cubicBezTo>
                    <a:pt x="1308" y="1286"/>
                    <a:pt x="1351" y="1280"/>
                    <a:pt x="1393" y="1280"/>
                  </a:cubicBezTo>
                  <a:cubicBezTo>
                    <a:pt x="1443" y="1280"/>
                    <a:pt x="1481" y="1288"/>
                    <a:pt x="1516" y="1308"/>
                  </a:cubicBezTo>
                  <a:cubicBezTo>
                    <a:pt x="1531" y="1314"/>
                    <a:pt x="1546" y="1325"/>
                    <a:pt x="1561" y="1335"/>
                  </a:cubicBezTo>
                  <a:cubicBezTo>
                    <a:pt x="1582" y="1350"/>
                    <a:pt x="1603" y="1365"/>
                    <a:pt x="1629" y="1376"/>
                  </a:cubicBezTo>
                  <a:cubicBezTo>
                    <a:pt x="1655" y="1387"/>
                    <a:pt x="1683" y="1391"/>
                    <a:pt x="1715" y="1391"/>
                  </a:cubicBezTo>
                  <a:cubicBezTo>
                    <a:pt x="1779" y="1391"/>
                    <a:pt x="1843" y="1370"/>
                    <a:pt x="1903" y="1346"/>
                  </a:cubicBezTo>
                  <a:cubicBezTo>
                    <a:pt x="2094" y="1271"/>
                    <a:pt x="2276" y="1179"/>
                    <a:pt x="2319" y="997"/>
                  </a:cubicBezTo>
                  <a:cubicBezTo>
                    <a:pt x="2358" y="838"/>
                    <a:pt x="2276" y="673"/>
                    <a:pt x="2070" y="491"/>
                  </a:cubicBezTo>
                  <a:cubicBezTo>
                    <a:pt x="1878" y="320"/>
                    <a:pt x="1670" y="168"/>
                    <a:pt x="1449" y="35"/>
                  </a:cubicBezTo>
                  <a:cubicBezTo>
                    <a:pt x="1419" y="17"/>
                    <a:pt x="1384" y="1"/>
                    <a:pt x="13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297"/>
            <p:cNvSpPr/>
            <p:nvPr/>
          </p:nvSpPr>
          <p:spPr>
            <a:xfrm>
              <a:off x="2574385" y="1422391"/>
              <a:ext cx="37451" cy="22306"/>
            </a:xfrm>
            <a:custGeom>
              <a:rect b="b" l="l" r="r" t="t"/>
              <a:pathLst>
                <a:path extrusionOk="0" h="785" w="1318">
                  <a:moveTo>
                    <a:pt x="635" y="0"/>
                  </a:moveTo>
                  <a:cubicBezTo>
                    <a:pt x="532" y="0"/>
                    <a:pt x="429" y="20"/>
                    <a:pt x="334" y="60"/>
                  </a:cubicBezTo>
                  <a:cubicBezTo>
                    <a:pt x="308" y="71"/>
                    <a:pt x="281" y="86"/>
                    <a:pt x="263" y="110"/>
                  </a:cubicBezTo>
                  <a:cubicBezTo>
                    <a:pt x="238" y="144"/>
                    <a:pt x="240" y="193"/>
                    <a:pt x="216" y="228"/>
                  </a:cubicBezTo>
                  <a:cubicBezTo>
                    <a:pt x="173" y="292"/>
                    <a:pt x="75" y="283"/>
                    <a:pt x="17" y="333"/>
                  </a:cubicBezTo>
                  <a:cubicBezTo>
                    <a:pt x="0" y="477"/>
                    <a:pt x="129" y="622"/>
                    <a:pt x="275" y="622"/>
                  </a:cubicBezTo>
                  <a:cubicBezTo>
                    <a:pt x="279" y="622"/>
                    <a:pt x="282" y="622"/>
                    <a:pt x="285" y="622"/>
                  </a:cubicBezTo>
                  <a:cubicBezTo>
                    <a:pt x="302" y="621"/>
                    <a:pt x="320" y="619"/>
                    <a:pt x="337" y="619"/>
                  </a:cubicBezTo>
                  <a:cubicBezTo>
                    <a:pt x="359" y="619"/>
                    <a:pt x="381" y="622"/>
                    <a:pt x="396" y="637"/>
                  </a:cubicBezTo>
                  <a:cubicBezTo>
                    <a:pt x="413" y="654"/>
                    <a:pt x="420" y="680"/>
                    <a:pt x="433" y="701"/>
                  </a:cubicBezTo>
                  <a:cubicBezTo>
                    <a:pt x="469" y="770"/>
                    <a:pt x="561" y="782"/>
                    <a:pt x="638" y="785"/>
                  </a:cubicBezTo>
                  <a:cubicBezTo>
                    <a:pt x="705" y="785"/>
                    <a:pt x="769" y="785"/>
                    <a:pt x="833" y="780"/>
                  </a:cubicBezTo>
                  <a:cubicBezTo>
                    <a:pt x="868" y="778"/>
                    <a:pt x="904" y="772"/>
                    <a:pt x="925" y="746"/>
                  </a:cubicBezTo>
                  <a:cubicBezTo>
                    <a:pt x="953" y="708"/>
                    <a:pt x="930" y="654"/>
                    <a:pt x="938" y="607"/>
                  </a:cubicBezTo>
                  <a:cubicBezTo>
                    <a:pt x="953" y="528"/>
                    <a:pt x="1050" y="502"/>
                    <a:pt x="1129" y="491"/>
                  </a:cubicBezTo>
                  <a:cubicBezTo>
                    <a:pt x="1172" y="485"/>
                    <a:pt x="1217" y="478"/>
                    <a:pt x="1255" y="455"/>
                  </a:cubicBezTo>
                  <a:cubicBezTo>
                    <a:pt x="1292" y="431"/>
                    <a:pt x="1318" y="384"/>
                    <a:pt x="1300" y="343"/>
                  </a:cubicBezTo>
                  <a:cubicBezTo>
                    <a:pt x="1296" y="333"/>
                    <a:pt x="1290" y="322"/>
                    <a:pt x="1283" y="313"/>
                  </a:cubicBezTo>
                  <a:cubicBezTo>
                    <a:pt x="1133" y="113"/>
                    <a:pt x="883" y="0"/>
                    <a:pt x="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297"/>
            <p:cNvSpPr/>
            <p:nvPr/>
          </p:nvSpPr>
          <p:spPr>
            <a:xfrm>
              <a:off x="2573817" y="1421595"/>
              <a:ext cx="38872" cy="23840"/>
            </a:xfrm>
            <a:custGeom>
              <a:rect b="b" l="l" r="r" t="t"/>
              <a:pathLst>
                <a:path extrusionOk="0" h="839" w="1368">
                  <a:moveTo>
                    <a:pt x="654" y="54"/>
                  </a:moveTo>
                  <a:cubicBezTo>
                    <a:pt x="900" y="54"/>
                    <a:pt x="1140" y="170"/>
                    <a:pt x="1282" y="356"/>
                  </a:cubicBezTo>
                  <a:cubicBezTo>
                    <a:pt x="1288" y="367"/>
                    <a:pt x="1293" y="373"/>
                    <a:pt x="1297" y="382"/>
                  </a:cubicBezTo>
                  <a:cubicBezTo>
                    <a:pt x="1308" y="410"/>
                    <a:pt x="1286" y="444"/>
                    <a:pt x="1260" y="461"/>
                  </a:cubicBezTo>
                  <a:cubicBezTo>
                    <a:pt x="1228" y="481"/>
                    <a:pt x="1185" y="487"/>
                    <a:pt x="1147" y="491"/>
                  </a:cubicBezTo>
                  <a:cubicBezTo>
                    <a:pt x="1018" y="508"/>
                    <a:pt x="948" y="556"/>
                    <a:pt x="933" y="631"/>
                  </a:cubicBezTo>
                  <a:cubicBezTo>
                    <a:pt x="928" y="652"/>
                    <a:pt x="930" y="673"/>
                    <a:pt x="930" y="693"/>
                  </a:cubicBezTo>
                  <a:cubicBezTo>
                    <a:pt x="933" y="721"/>
                    <a:pt x="935" y="742"/>
                    <a:pt x="924" y="757"/>
                  </a:cubicBezTo>
                  <a:cubicBezTo>
                    <a:pt x="911" y="774"/>
                    <a:pt x="881" y="778"/>
                    <a:pt x="851" y="780"/>
                  </a:cubicBezTo>
                  <a:cubicBezTo>
                    <a:pt x="806" y="784"/>
                    <a:pt x="759" y="786"/>
                    <a:pt x="712" y="786"/>
                  </a:cubicBezTo>
                  <a:cubicBezTo>
                    <a:pt x="695" y="786"/>
                    <a:pt x="678" y="785"/>
                    <a:pt x="661" y="785"/>
                  </a:cubicBezTo>
                  <a:cubicBezTo>
                    <a:pt x="560" y="783"/>
                    <a:pt x="500" y="761"/>
                    <a:pt x="474" y="716"/>
                  </a:cubicBezTo>
                  <a:cubicBezTo>
                    <a:pt x="472" y="710"/>
                    <a:pt x="470" y="703"/>
                    <a:pt x="466" y="697"/>
                  </a:cubicBezTo>
                  <a:cubicBezTo>
                    <a:pt x="459" y="680"/>
                    <a:pt x="451" y="661"/>
                    <a:pt x="436" y="646"/>
                  </a:cubicBezTo>
                  <a:cubicBezTo>
                    <a:pt x="410" y="624"/>
                    <a:pt x="378" y="620"/>
                    <a:pt x="356" y="620"/>
                  </a:cubicBezTo>
                  <a:cubicBezTo>
                    <a:pt x="346" y="620"/>
                    <a:pt x="333" y="622"/>
                    <a:pt x="322" y="622"/>
                  </a:cubicBezTo>
                  <a:lnTo>
                    <a:pt x="294" y="624"/>
                  </a:lnTo>
                  <a:cubicBezTo>
                    <a:pt x="232" y="624"/>
                    <a:pt x="170" y="594"/>
                    <a:pt x="125" y="541"/>
                  </a:cubicBezTo>
                  <a:cubicBezTo>
                    <a:pt x="82" y="493"/>
                    <a:pt x="58" y="433"/>
                    <a:pt x="63" y="376"/>
                  </a:cubicBezTo>
                  <a:cubicBezTo>
                    <a:pt x="84" y="361"/>
                    <a:pt x="110" y="352"/>
                    <a:pt x="138" y="343"/>
                  </a:cubicBezTo>
                  <a:cubicBezTo>
                    <a:pt x="183" y="328"/>
                    <a:pt x="230" y="313"/>
                    <a:pt x="260" y="271"/>
                  </a:cubicBezTo>
                  <a:cubicBezTo>
                    <a:pt x="273" y="249"/>
                    <a:pt x="279" y="228"/>
                    <a:pt x="286" y="204"/>
                  </a:cubicBezTo>
                  <a:cubicBezTo>
                    <a:pt x="290" y="185"/>
                    <a:pt x="296" y="168"/>
                    <a:pt x="305" y="153"/>
                  </a:cubicBezTo>
                  <a:cubicBezTo>
                    <a:pt x="318" y="136"/>
                    <a:pt x="341" y="123"/>
                    <a:pt x="365" y="112"/>
                  </a:cubicBezTo>
                  <a:cubicBezTo>
                    <a:pt x="455" y="73"/>
                    <a:pt x="551" y="54"/>
                    <a:pt x="654" y="54"/>
                  </a:cubicBezTo>
                  <a:close/>
                  <a:moveTo>
                    <a:pt x="654" y="1"/>
                  </a:moveTo>
                  <a:cubicBezTo>
                    <a:pt x="545" y="1"/>
                    <a:pt x="440" y="22"/>
                    <a:pt x="343" y="63"/>
                  </a:cubicBezTo>
                  <a:cubicBezTo>
                    <a:pt x="313" y="78"/>
                    <a:pt x="283" y="93"/>
                    <a:pt x="262" y="123"/>
                  </a:cubicBezTo>
                  <a:cubicBezTo>
                    <a:pt x="247" y="144"/>
                    <a:pt x="241" y="168"/>
                    <a:pt x="234" y="191"/>
                  </a:cubicBezTo>
                  <a:cubicBezTo>
                    <a:pt x="228" y="211"/>
                    <a:pt x="223" y="228"/>
                    <a:pt x="215" y="241"/>
                  </a:cubicBezTo>
                  <a:cubicBezTo>
                    <a:pt x="196" y="268"/>
                    <a:pt x="159" y="281"/>
                    <a:pt x="123" y="292"/>
                  </a:cubicBezTo>
                  <a:cubicBezTo>
                    <a:pt x="86" y="303"/>
                    <a:pt x="50" y="316"/>
                    <a:pt x="20" y="341"/>
                  </a:cubicBezTo>
                  <a:lnTo>
                    <a:pt x="11" y="348"/>
                  </a:lnTo>
                  <a:lnTo>
                    <a:pt x="11" y="358"/>
                  </a:lnTo>
                  <a:cubicBezTo>
                    <a:pt x="1" y="433"/>
                    <a:pt x="28" y="513"/>
                    <a:pt x="84" y="577"/>
                  </a:cubicBezTo>
                  <a:cubicBezTo>
                    <a:pt x="140" y="641"/>
                    <a:pt x="217" y="678"/>
                    <a:pt x="294" y="678"/>
                  </a:cubicBezTo>
                  <a:lnTo>
                    <a:pt x="326" y="676"/>
                  </a:lnTo>
                  <a:cubicBezTo>
                    <a:pt x="335" y="675"/>
                    <a:pt x="344" y="674"/>
                    <a:pt x="352" y="674"/>
                  </a:cubicBezTo>
                  <a:cubicBezTo>
                    <a:pt x="372" y="674"/>
                    <a:pt x="390" y="677"/>
                    <a:pt x="399" y="686"/>
                  </a:cubicBezTo>
                  <a:cubicBezTo>
                    <a:pt x="406" y="693"/>
                    <a:pt x="412" y="703"/>
                    <a:pt x="416" y="718"/>
                  </a:cubicBezTo>
                  <a:cubicBezTo>
                    <a:pt x="421" y="725"/>
                    <a:pt x="425" y="733"/>
                    <a:pt x="429" y="742"/>
                  </a:cubicBezTo>
                  <a:cubicBezTo>
                    <a:pt x="474" y="825"/>
                    <a:pt x="581" y="836"/>
                    <a:pt x="658" y="838"/>
                  </a:cubicBezTo>
                  <a:lnTo>
                    <a:pt x="706" y="838"/>
                  </a:lnTo>
                  <a:cubicBezTo>
                    <a:pt x="755" y="838"/>
                    <a:pt x="806" y="838"/>
                    <a:pt x="855" y="834"/>
                  </a:cubicBezTo>
                  <a:cubicBezTo>
                    <a:pt x="898" y="832"/>
                    <a:pt x="941" y="825"/>
                    <a:pt x="967" y="789"/>
                  </a:cubicBezTo>
                  <a:cubicBezTo>
                    <a:pt x="990" y="759"/>
                    <a:pt x="988" y="723"/>
                    <a:pt x="984" y="688"/>
                  </a:cubicBezTo>
                  <a:cubicBezTo>
                    <a:pt x="984" y="671"/>
                    <a:pt x="982" y="654"/>
                    <a:pt x="984" y="639"/>
                  </a:cubicBezTo>
                  <a:cubicBezTo>
                    <a:pt x="997" y="579"/>
                    <a:pt x="1083" y="553"/>
                    <a:pt x="1153" y="545"/>
                  </a:cubicBezTo>
                  <a:cubicBezTo>
                    <a:pt x="1196" y="538"/>
                    <a:pt x="1248" y="532"/>
                    <a:pt x="1288" y="506"/>
                  </a:cubicBezTo>
                  <a:cubicBezTo>
                    <a:pt x="1333" y="478"/>
                    <a:pt x="1368" y="418"/>
                    <a:pt x="1346" y="363"/>
                  </a:cubicBezTo>
                  <a:cubicBezTo>
                    <a:pt x="1340" y="348"/>
                    <a:pt x="1331" y="335"/>
                    <a:pt x="1325" y="324"/>
                  </a:cubicBezTo>
                  <a:cubicBezTo>
                    <a:pt x="1175" y="125"/>
                    <a:pt x="918" y="1"/>
                    <a:pt x="6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297"/>
            <p:cNvSpPr/>
            <p:nvPr/>
          </p:nvSpPr>
          <p:spPr>
            <a:xfrm>
              <a:off x="2591234" y="1160109"/>
              <a:ext cx="577592" cy="326545"/>
            </a:xfrm>
            <a:custGeom>
              <a:rect b="b" l="l" r="r" t="t"/>
              <a:pathLst>
                <a:path extrusionOk="0" h="11492" w="20327">
                  <a:moveTo>
                    <a:pt x="15258" y="1"/>
                  </a:moveTo>
                  <a:cubicBezTo>
                    <a:pt x="15092" y="1"/>
                    <a:pt x="14928" y="49"/>
                    <a:pt x="14796" y="152"/>
                  </a:cubicBezTo>
                  <a:cubicBezTo>
                    <a:pt x="14597" y="308"/>
                    <a:pt x="14443" y="574"/>
                    <a:pt x="14190" y="578"/>
                  </a:cubicBezTo>
                  <a:cubicBezTo>
                    <a:pt x="14188" y="578"/>
                    <a:pt x="14185" y="578"/>
                    <a:pt x="14183" y="578"/>
                  </a:cubicBezTo>
                  <a:cubicBezTo>
                    <a:pt x="13974" y="578"/>
                    <a:pt x="13815" y="397"/>
                    <a:pt x="13639" y="282"/>
                  </a:cubicBezTo>
                  <a:cubicBezTo>
                    <a:pt x="13491" y="186"/>
                    <a:pt x="13315" y="137"/>
                    <a:pt x="13140" y="137"/>
                  </a:cubicBezTo>
                  <a:cubicBezTo>
                    <a:pt x="13026" y="137"/>
                    <a:pt x="12913" y="158"/>
                    <a:pt x="12808" y="199"/>
                  </a:cubicBezTo>
                  <a:cubicBezTo>
                    <a:pt x="12688" y="246"/>
                    <a:pt x="12579" y="319"/>
                    <a:pt x="12457" y="362"/>
                  </a:cubicBezTo>
                  <a:cubicBezTo>
                    <a:pt x="12303" y="417"/>
                    <a:pt x="12133" y="419"/>
                    <a:pt x="11968" y="424"/>
                  </a:cubicBezTo>
                  <a:cubicBezTo>
                    <a:pt x="11388" y="434"/>
                    <a:pt x="10805" y="447"/>
                    <a:pt x="10222" y="458"/>
                  </a:cubicBezTo>
                  <a:cubicBezTo>
                    <a:pt x="10206" y="458"/>
                    <a:pt x="10190" y="459"/>
                    <a:pt x="10173" y="459"/>
                  </a:cubicBezTo>
                  <a:cubicBezTo>
                    <a:pt x="10083" y="459"/>
                    <a:pt x="9993" y="450"/>
                    <a:pt x="9922" y="396"/>
                  </a:cubicBezTo>
                  <a:cubicBezTo>
                    <a:pt x="9849" y="338"/>
                    <a:pt x="9817" y="244"/>
                    <a:pt x="9764" y="169"/>
                  </a:cubicBezTo>
                  <a:cubicBezTo>
                    <a:pt x="9685" y="57"/>
                    <a:pt x="9554" y="6"/>
                    <a:pt x="9419" y="6"/>
                  </a:cubicBezTo>
                  <a:cubicBezTo>
                    <a:pt x="9215" y="6"/>
                    <a:pt x="9003" y="124"/>
                    <a:pt x="8956" y="327"/>
                  </a:cubicBezTo>
                  <a:cubicBezTo>
                    <a:pt x="8945" y="379"/>
                    <a:pt x="8941" y="437"/>
                    <a:pt x="8907" y="477"/>
                  </a:cubicBezTo>
                  <a:cubicBezTo>
                    <a:pt x="8880" y="509"/>
                    <a:pt x="8848" y="523"/>
                    <a:pt x="8814" y="523"/>
                  </a:cubicBezTo>
                  <a:cubicBezTo>
                    <a:pt x="8714" y="523"/>
                    <a:pt x="8591" y="408"/>
                    <a:pt x="8508" y="317"/>
                  </a:cubicBezTo>
                  <a:cubicBezTo>
                    <a:pt x="8350" y="140"/>
                    <a:pt x="8116" y="55"/>
                    <a:pt x="7880" y="55"/>
                  </a:cubicBezTo>
                  <a:cubicBezTo>
                    <a:pt x="7593" y="55"/>
                    <a:pt x="7304" y="181"/>
                    <a:pt x="7148" y="424"/>
                  </a:cubicBezTo>
                  <a:cubicBezTo>
                    <a:pt x="7082" y="369"/>
                    <a:pt x="7000" y="344"/>
                    <a:pt x="6916" y="344"/>
                  </a:cubicBezTo>
                  <a:cubicBezTo>
                    <a:pt x="6747" y="344"/>
                    <a:pt x="6572" y="446"/>
                    <a:pt x="6522" y="610"/>
                  </a:cubicBezTo>
                  <a:cubicBezTo>
                    <a:pt x="6505" y="670"/>
                    <a:pt x="6501" y="737"/>
                    <a:pt x="6473" y="792"/>
                  </a:cubicBezTo>
                  <a:cubicBezTo>
                    <a:pt x="6410" y="926"/>
                    <a:pt x="6275" y="952"/>
                    <a:pt x="6119" y="952"/>
                  </a:cubicBezTo>
                  <a:cubicBezTo>
                    <a:pt x="6022" y="952"/>
                    <a:pt x="5916" y="942"/>
                    <a:pt x="5816" y="942"/>
                  </a:cubicBezTo>
                  <a:cubicBezTo>
                    <a:pt x="5672" y="942"/>
                    <a:pt x="5538" y="963"/>
                    <a:pt x="5453" y="1064"/>
                  </a:cubicBezTo>
                  <a:cubicBezTo>
                    <a:pt x="5380" y="1148"/>
                    <a:pt x="5367" y="1270"/>
                    <a:pt x="5299" y="1358"/>
                  </a:cubicBezTo>
                  <a:cubicBezTo>
                    <a:pt x="5233" y="1440"/>
                    <a:pt x="5133" y="1475"/>
                    <a:pt x="5027" y="1475"/>
                  </a:cubicBezTo>
                  <a:cubicBezTo>
                    <a:pt x="4932" y="1475"/>
                    <a:pt x="4833" y="1447"/>
                    <a:pt x="4750" y="1403"/>
                  </a:cubicBezTo>
                  <a:cubicBezTo>
                    <a:pt x="4577" y="1306"/>
                    <a:pt x="4442" y="1152"/>
                    <a:pt x="4268" y="1052"/>
                  </a:cubicBezTo>
                  <a:cubicBezTo>
                    <a:pt x="4127" y="970"/>
                    <a:pt x="3966" y="932"/>
                    <a:pt x="3804" y="932"/>
                  </a:cubicBezTo>
                  <a:cubicBezTo>
                    <a:pt x="3589" y="932"/>
                    <a:pt x="3372" y="998"/>
                    <a:pt x="3193" y="1118"/>
                  </a:cubicBezTo>
                  <a:cubicBezTo>
                    <a:pt x="2878" y="1328"/>
                    <a:pt x="2674" y="1681"/>
                    <a:pt x="2597" y="2050"/>
                  </a:cubicBezTo>
                  <a:cubicBezTo>
                    <a:pt x="2451" y="2052"/>
                    <a:pt x="2306" y="2052"/>
                    <a:pt x="2160" y="2054"/>
                  </a:cubicBezTo>
                  <a:cubicBezTo>
                    <a:pt x="2156" y="1804"/>
                    <a:pt x="1871" y="1615"/>
                    <a:pt x="1622" y="1594"/>
                  </a:cubicBezTo>
                  <a:cubicBezTo>
                    <a:pt x="1605" y="1592"/>
                    <a:pt x="1588" y="1591"/>
                    <a:pt x="1571" y="1591"/>
                  </a:cubicBezTo>
                  <a:cubicBezTo>
                    <a:pt x="1340" y="1591"/>
                    <a:pt x="1119" y="1723"/>
                    <a:pt x="977" y="1909"/>
                  </a:cubicBezTo>
                  <a:cubicBezTo>
                    <a:pt x="947" y="1949"/>
                    <a:pt x="920" y="1992"/>
                    <a:pt x="881" y="2022"/>
                  </a:cubicBezTo>
                  <a:cubicBezTo>
                    <a:pt x="712" y="2151"/>
                    <a:pt x="405" y="2007"/>
                    <a:pt x="290" y="2185"/>
                  </a:cubicBezTo>
                  <a:cubicBezTo>
                    <a:pt x="232" y="2275"/>
                    <a:pt x="268" y="2397"/>
                    <a:pt x="328" y="2485"/>
                  </a:cubicBezTo>
                  <a:cubicBezTo>
                    <a:pt x="388" y="2573"/>
                    <a:pt x="470" y="2650"/>
                    <a:pt x="508" y="2748"/>
                  </a:cubicBezTo>
                  <a:cubicBezTo>
                    <a:pt x="562" y="2885"/>
                    <a:pt x="521" y="3053"/>
                    <a:pt x="410" y="3149"/>
                  </a:cubicBezTo>
                  <a:cubicBezTo>
                    <a:pt x="345" y="3204"/>
                    <a:pt x="259" y="3233"/>
                    <a:pt x="174" y="3233"/>
                  </a:cubicBezTo>
                  <a:cubicBezTo>
                    <a:pt x="114" y="3233"/>
                    <a:pt x="53" y="3218"/>
                    <a:pt x="0" y="3188"/>
                  </a:cubicBezTo>
                  <a:lnTo>
                    <a:pt x="0" y="3188"/>
                  </a:lnTo>
                  <a:cubicBezTo>
                    <a:pt x="15" y="3340"/>
                    <a:pt x="176" y="3428"/>
                    <a:pt x="313" y="3498"/>
                  </a:cubicBezTo>
                  <a:cubicBezTo>
                    <a:pt x="656" y="3682"/>
                    <a:pt x="958" y="3942"/>
                    <a:pt x="1327" y="4068"/>
                  </a:cubicBezTo>
                  <a:cubicBezTo>
                    <a:pt x="1442" y="4108"/>
                    <a:pt x="1569" y="4129"/>
                    <a:pt x="1694" y="4129"/>
                  </a:cubicBezTo>
                  <a:cubicBezTo>
                    <a:pt x="1966" y="4129"/>
                    <a:pt x="2232" y="4029"/>
                    <a:pt x="2366" y="3798"/>
                  </a:cubicBezTo>
                  <a:cubicBezTo>
                    <a:pt x="2394" y="3751"/>
                    <a:pt x="2417" y="3695"/>
                    <a:pt x="2462" y="3663"/>
                  </a:cubicBezTo>
                  <a:cubicBezTo>
                    <a:pt x="2489" y="3644"/>
                    <a:pt x="2518" y="3636"/>
                    <a:pt x="2547" y="3636"/>
                  </a:cubicBezTo>
                  <a:cubicBezTo>
                    <a:pt x="2655" y="3636"/>
                    <a:pt x="2767" y="3751"/>
                    <a:pt x="2801" y="3869"/>
                  </a:cubicBezTo>
                  <a:cubicBezTo>
                    <a:pt x="2846" y="4019"/>
                    <a:pt x="2841" y="4195"/>
                    <a:pt x="2951" y="4304"/>
                  </a:cubicBezTo>
                  <a:cubicBezTo>
                    <a:pt x="3035" y="4388"/>
                    <a:pt x="3157" y="4406"/>
                    <a:pt x="3278" y="4406"/>
                  </a:cubicBezTo>
                  <a:cubicBezTo>
                    <a:pt x="3314" y="4406"/>
                    <a:pt x="3350" y="4404"/>
                    <a:pt x="3386" y="4402"/>
                  </a:cubicBezTo>
                  <a:cubicBezTo>
                    <a:pt x="3758" y="4381"/>
                    <a:pt x="4131" y="4360"/>
                    <a:pt x="4504" y="4338"/>
                  </a:cubicBezTo>
                  <a:cubicBezTo>
                    <a:pt x="4585" y="4334"/>
                    <a:pt x="4673" y="4327"/>
                    <a:pt x="4737" y="4278"/>
                  </a:cubicBezTo>
                  <a:cubicBezTo>
                    <a:pt x="4787" y="4242"/>
                    <a:pt x="4817" y="4188"/>
                    <a:pt x="4864" y="4150"/>
                  </a:cubicBezTo>
                  <a:cubicBezTo>
                    <a:pt x="4936" y="4089"/>
                    <a:pt x="5034" y="4077"/>
                    <a:pt x="5131" y="4077"/>
                  </a:cubicBezTo>
                  <a:cubicBezTo>
                    <a:pt x="5154" y="4077"/>
                    <a:pt x="5177" y="4078"/>
                    <a:pt x="5200" y="4079"/>
                  </a:cubicBezTo>
                  <a:cubicBezTo>
                    <a:pt x="5294" y="4081"/>
                    <a:pt x="5388" y="4082"/>
                    <a:pt x="5482" y="4082"/>
                  </a:cubicBezTo>
                  <a:cubicBezTo>
                    <a:pt x="5802" y="4082"/>
                    <a:pt x="6121" y="4068"/>
                    <a:pt x="6439" y="4040"/>
                  </a:cubicBezTo>
                  <a:cubicBezTo>
                    <a:pt x="6516" y="4034"/>
                    <a:pt x="6597" y="4025"/>
                    <a:pt x="6661" y="3982"/>
                  </a:cubicBezTo>
                  <a:cubicBezTo>
                    <a:pt x="6719" y="3946"/>
                    <a:pt x="6756" y="3886"/>
                    <a:pt x="6805" y="3839"/>
                  </a:cubicBezTo>
                  <a:cubicBezTo>
                    <a:pt x="6989" y="3659"/>
                    <a:pt x="7291" y="3672"/>
                    <a:pt x="7503" y="3526"/>
                  </a:cubicBezTo>
                  <a:cubicBezTo>
                    <a:pt x="7645" y="3428"/>
                    <a:pt x="7735" y="3260"/>
                    <a:pt x="7737" y="3089"/>
                  </a:cubicBezTo>
                  <a:lnTo>
                    <a:pt x="7737" y="3089"/>
                  </a:lnTo>
                  <a:cubicBezTo>
                    <a:pt x="8073" y="3348"/>
                    <a:pt x="8041" y="3950"/>
                    <a:pt x="7679" y="4171"/>
                  </a:cubicBezTo>
                  <a:cubicBezTo>
                    <a:pt x="7617" y="4210"/>
                    <a:pt x="7546" y="4237"/>
                    <a:pt x="7495" y="4289"/>
                  </a:cubicBezTo>
                  <a:cubicBezTo>
                    <a:pt x="7458" y="4323"/>
                    <a:pt x="7433" y="4368"/>
                    <a:pt x="7401" y="4407"/>
                  </a:cubicBezTo>
                  <a:cubicBezTo>
                    <a:pt x="7259" y="4569"/>
                    <a:pt x="7021" y="4597"/>
                    <a:pt x="6807" y="4612"/>
                  </a:cubicBezTo>
                  <a:cubicBezTo>
                    <a:pt x="6379" y="4644"/>
                    <a:pt x="5950" y="4674"/>
                    <a:pt x="5522" y="4704"/>
                  </a:cubicBezTo>
                  <a:cubicBezTo>
                    <a:pt x="5425" y="4713"/>
                    <a:pt x="5307" y="4734"/>
                    <a:pt x="5275" y="4824"/>
                  </a:cubicBezTo>
                  <a:cubicBezTo>
                    <a:pt x="5234" y="4936"/>
                    <a:pt x="5363" y="5039"/>
                    <a:pt x="5479" y="5067"/>
                  </a:cubicBezTo>
                  <a:cubicBezTo>
                    <a:pt x="5597" y="5094"/>
                    <a:pt x="5732" y="5103"/>
                    <a:pt x="5804" y="5197"/>
                  </a:cubicBezTo>
                  <a:cubicBezTo>
                    <a:pt x="5845" y="5251"/>
                    <a:pt x="5858" y="5328"/>
                    <a:pt x="5914" y="5364"/>
                  </a:cubicBezTo>
                  <a:cubicBezTo>
                    <a:pt x="5954" y="5390"/>
                    <a:pt x="6004" y="5390"/>
                    <a:pt x="6049" y="5396"/>
                  </a:cubicBezTo>
                  <a:cubicBezTo>
                    <a:pt x="6171" y="5414"/>
                    <a:pt x="6282" y="5482"/>
                    <a:pt x="6353" y="5583"/>
                  </a:cubicBezTo>
                  <a:cubicBezTo>
                    <a:pt x="6391" y="5746"/>
                    <a:pt x="6304" y="5928"/>
                    <a:pt x="6151" y="5996"/>
                  </a:cubicBezTo>
                  <a:cubicBezTo>
                    <a:pt x="6106" y="6018"/>
                    <a:pt x="6056" y="6028"/>
                    <a:pt x="6006" y="6028"/>
                  </a:cubicBezTo>
                  <a:cubicBezTo>
                    <a:pt x="5891" y="6028"/>
                    <a:pt x="5774" y="5975"/>
                    <a:pt x="5706" y="5881"/>
                  </a:cubicBezTo>
                  <a:cubicBezTo>
                    <a:pt x="5665" y="5825"/>
                    <a:pt x="5639" y="5756"/>
                    <a:pt x="5584" y="5716"/>
                  </a:cubicBezTo>
                  <a:cubicBezTo>
                    <a:pt x="5479" y="5639"/>
                    <a:pt x="5318" y="5692"/>
                    <a:pt x="5213" y="5615"/>
                  </a:cubicBezTo>
                  <a:cubicBezTo>
                    <a:pt x="5112" y="5542"/>
                    <a:pt x="5115" y="5386"/>
                    <a:pt x="5027" y="5298"/>
                  </a:cubicBezTo>
                  <a:cubicBezTo>
                    <a:pt x="4898" y="5167"/>
                    <a:pt x="4630" y="5238"/>
                    <a:pt x="4538" y="5079"/>
                  </a:cubicBezTo>
                  <a:cubicBezTo>
                    <a:pt x="4515" y="5037"/>
                    <a:pt x="4508" y="4985"/>
                    <a:pt x="4480" y="4947"/>
                  </a:cubicBezTo>
                  <a:cubicBezTo>
                    <a:pt x="4444" y="4897"/>
                    <a:pt x="4382" y="4878"/>
                    <a:pt x="4324" y="4861"/>
                  </a:cubicBezTo>
                  <a:cubicBezTo>
                    <a:pt x="4035" y="4782"/>
                    <a:pt x="3737" y="4728"/>
                    <a:pt x="3437" y="4704"/>
                  </a:cubicBezTo>
                  <a:cubicBezTo>
                    <a:pt x="3384" y="4700"/>
                    <a:pt x="3330" y="4696"/>
                    <a:pt x="3277" y="4696"/>
                  </a:cubicBezTo>
                  <a:cubicBezTo>
                    <a:pt x="3162" y="4696"/>
                    <a:pt x="3048" y="4712"/>
                    <a:pt x="2948" y="4767"/>
                  </a:cubicBezTo>
                  <a:cubicBezTo>
                    <a:pt x="2794" y="4850"/>
                    <a:pt x="2694" y="5017"/>
                    <a:pt x="2670" y="5191"/>
                  </a:cubicBezTo>
                  <a:cubicBezTo>
                    <a:pt x="2622" y="5565"/>
                    <a:pt x="2955" y="5941"/>
                    <a:pt x="3329" y="5941"/>
                  </a:cubicBezTo>
                  <a:cubicBezTo>
                    <a:pt x="3337" y="5941"/>
                    <a:pt x="3344" y="5941"/>
                    <a:pt x="3351" y="5941"/>
                  </a:cubicBezTo>
                  <a:cubicBezTo>
                    <a:pt x="3385" y="5940"/>
                    <a:pt x="3420" y="5937"/>
                    <a:pt x="3455" y="5937"/>
                  </a:cubicBezTo>
                  <a:cubicBezTo>
                    <a:pt x="3508" y="5937"/>
                    <a:pt x="3558" y="5944"/>
                    <a:pt x="3595" y="5979"/>
                  </a:cubicBezTo>
                  <a:cubicBezTo>
                    <a:pt x="3628" y="6007"/>
                    <a:pt x="3645" y="6050"/>
                    <a:pt x="3668" y="6086"/>
                  </a:cubicBezTo>
                  <a:cubicBezTo>
                    <a:pt x="3733" y="6191"/>
                    <a:pt x="3850" y="6247"/>
                    <a:pt x="3940" y="6331"/>
                  </a:cubicBezTo>
                  <a:cubicBezTo>
                    <a:pt x="4030" y="6414"/>
                    <a:pt x="4093" y="6560"/>
                    <a:pt x="4015" y="6656"/>
                  </a:cubicBezTo>
                  <a:cubicBezTo>
                    <a:pt x="4198" y="6731"/>
                    <a:pt x="4369" y="6834"/>
                    <a:pt x="4538" y="6935"/>
                  </a:cubicBezTo>
                  <a:cubicBezTo>
                    <a:pt x="4572" y="6956"/>
                    <a:pt x="4607" y="6978"/>
                    <a:pt x="4641" y="6997"/>
                  </a:cubicBezTo>
                  <a:cubicBezTo>
                    <a:pt x="4866" y="7134"/>
                    <a:pt x="5093" y="7271"/>
                    <a:pt x="5320" y="7406"/>
                  </a:cubicBezTo>
                  <a:cubicBezTo>
                    <a:pt x="5359" y="7430"/>
                    <a:pt x="5399" y="7455"/>
                    <a:pt x="5427" y="7490"/>
                  </a:cubicBezTo>
                  <a:cubicBezTo>
                    <a:pt x="5485" y="7558"/>
                    <a:pt x="5489" y="7655"/>
                    <a:pt x="5494" y="7745"/>
                  </a:cubicBezTo>
                  <a:cubicBezTo>
                    <a:pt x="5496" y="7854"/>
                    <a:pt x="5481" y="7991"/>
                    <a:pt x="5378" y="8025"/>
                  </a:cubicBezTo>
                  <a:cubicBezTo>
                    <a:pt x="5364" y="8030"/>
                    <a:pt x="5349" y="8032"/>
                    <a:pt x="5334" y="8032"/>
                  </a:cubicBezTo>
                  <a:cubicBezTo>
                    <a:pt x="5281" y="8032"/>
                    <a:pt x="5228" y="8005"/>
                    <a:pt x="5181" y="7980"/>
                  </a:cubicBezTo>
                  <a:cubicBezTo>
                    <a:pt x="4789" y="7772"/>
                    <a:pt x="4382" y="7595"/>
                    <a:pt x="3962" y="7451"/>
                  </a:cubicBezTo>
                  <a:cubicBezTo>
                    <a:pt x="3812" y="7400"/>
                    <a:pt x="3660" y="7353"/>
                    <a:pt x="3503" y="7348"/>
                  </a:cubicBezTo>
                  <a:cubicBezTo>
                    <a:pt x="3495" y="7348"/>
                    <a:pt x="3486" y="7348"/>
                    <a:pt x="3477" y="7348"/>
                  </a:cubicBezTo>
                  <a:cubicBezTo>
                    <a:pt x="3272" y="7348"/>
                    <a:pt x="3072" y="7419"/>
                    <a:pt x="2897" y="7526"/>
                  </a:cubicBezTo>
                  <a:cubicBezTo>
                    <a:pt x="2792" y="7588"/>
                    <a:pt x="2689" y="7665"/>
                    <a:pt x="2569" y="7693"/>
                  </a:cubicBezTo>
                  <a:cubicBezTo>
                    <a:pt x="2441" y="7723"/>
                    <a:pt x="2301" y="7693"/>
                    <a:pt x="2179" y="7738"/>
                  </a:cubicBezTo>
                  <a:cubicBezTo>
                    <a:pt x="1929" y="7832"/>
                    <a:pt x="1890" y="8162"/>
                    <a:pt x="1890" y="8430"/>
                  </a:cubicBezTo>
                  <a:cubicBezTo>
                    <a:pt x="1948" y="8419"/>
                    <a:pt x="2006" y="8414"/>
                    <a:pt x="2064" y="8414"/>
                  </a:cubicBezTo>
                  <a:cubicBezTo>
                    <a:pt x="2243" y="8414"/>
                    <a:pt x="2423" y="8459"/>
                    <a:pt x="2601" y="8488"/>
                  </a:cubicBezTo>
                  <a:cubicBezTo>
                    <a:pt x="2684" y="8502"/>
                    <a:pt x="2770" y="8511"/>
                    <a:pt x="2855" y="8511"/>
                  </a:cubicBezTo>
                  <a:cubicBezTo>
                    <a:pt x="3013" y="8511"/>
                    <a:pt x="3167" y="8479"/>
                    <a:pt x="3289" y="8383"/>
                  </a:cubicBezTo>
                  <a:cubicBezTo>
                    <a:pt x="3407" y="8293"/>
                    <a:pt x="3478" y="8156"/>
                    <a:pt x="3583" y="8051"/>
                  </a:cubicBezTo>
                  <a:cubicBezTo>
                    <a:pt x="3655" y="7978"/>
                    <a:pt x="3760" y="7922"/>
                    <a:pt x="3858" y="7922"/>
                  </a:cubicBezTo>
                  <a:cubicBezTo>
                    <a:pt x="3901" y="7922"/>
                    <a:pt x="3944" y="7933"/>
                    <a:pt x="3981" y="7959"/>
                  </a:cubicBezTo>
                  <a:cubicBezTo>
                    <a:pt x="4024" y="8130"/>
                    <a:pt x="3873" y="8319"/>
                    <a:pt x="3698" y="8319"/>
                  </a:cubicBezTo>
                  <a:cubicBezTo>
                    <a:pt x="3696" y="8319"/>
                    <a:pt x="3694" y="8319"/>
                    <a:pt x="3692" y="8319"/>
                  </a:cubicBezTo>
                  <a:cubicBezTo>
                    <a:pt x="3690" y="8394"/>
                    <a:pt x="3688" y="8469"/>
                    <a:pt x="3685" y="8546"/>
                  </a:cubicBezTo>
                  <a:cubicBezTo>
                    <a:pt x="3664" y="8539"/>
                    <a:pt x="3641" y="8536"/>
                    <a:pt x="3619" y="8536"/>
                  </a:cubicBezTo>
                  <a:cubicBezTo>
                    <a:pt x="3502" y="8536"/>
                    <a:pt x="3385" y="8620"/>
                    <a:pt x="3358" y="8734"/>
                  </a:cubicBezTo>
                  <a:cubicBezTo>
                    <a:pt x="3326" y="8874"/>
                    <a:pt x="3426" y="9028"/>
                    <a:pt x="3565" y="9052"/>
                  </a:cubicBezTo>
                  <a:cubicBezTo>
                    <a:pt x="3590" y="9056"/>
                    <a:pt x="3614" y="9057"/>
                    <a:pt x="3639" y="9057"/>
                  </a:cubicBezTo>
                  <a:cubicBezTo>
                    <a:pt x="3659" y="9057"/>
                    <a:pt x="3679" y="9057"/>
                    <a:pt x="3698" y="9057"/>
                  </a:cubicBezTo>
                  <a:cubicBezTo>
                    <a:pt x="3731" y="9057"/>
                    <a:pt x="3764" y="9059"/>
                    <a:pt x="3795" y="9069"/>
                  </a:cubicBezTo>
                  <a:cubicBezTo>
                    <a:pt x="3874" y="9092"/>
                    <a:pt x="3932" y="9163"/>
                    <a:pt x="3983" y="9229"/>
                  </a:cubicBezTo>
                  <a:cubicBezTo>
                    <a:pt x="4110" y="9392"/>
                    <a:pt x="4236" y="9555"/>
                    <a:pt x="4363" y="9718"/>
                  </a:cubicBezTo>
                  <a:cubicBezTo>
                    <a:pt x="4270" y="9774"/>
                    <a:pt x="4168" y="9814"/>
                    <a:pt x="4063" y="9836"/>
                  </a:cubicBezTo>
                  <a:cubicBezTo>
                    <a:pt x="4088" y="9902"/>
                    <a:pt x="4097" y="9973"/>
                    <a:pt x="4093" y="10043"/>
                  </a:cubicBezTo>
                  <a:cubicBezTo>
                    <a:pt x="4064" y="10045"/>
                    <a:pt x="4036" y="10045"/>
                    <a:pt x="4008" y="10045"/>
                  </a:cubicBezTo>
                  <a:cubicBezTo>
                    <a:pt x="3882" y="10045"/>
                    <a:pt x="3756" y="10033"/>
                    <a:pt x="3632" y="10007"/>
                  </a:cubicBezTo>
                  <a:cubicBezTo>
                    <a:pt x="3593" y="10001"/>
                    <a:pt x="3551" y="9990"/>
                    <a:pt x="3523" y="9960"/>
                  </a:cubicBezTo>
                  <a:cubicBezTo>
                    <a:pt x="3493" y="9926"/>
                    <a:pt x="3488" y="9874"/>
                    <a:pt x="3478" y="9829"/>
                  </a:cubicBezTo>
                  <a:cubicBezTo>
                    <a:pt x="3439" y="9658"/>
                    <a:pt x="3281" y="9519"/>
                    <a:pt x="3105" y="9501"/>
                  </a:cubicBezTo>
                  <a:cubicBezTo>
                    <a:pt x="3120" y="9330"/>
                    <a:pt x="2998" y="9169"/>
                    <a:pt x="2848" y="9086"/>
                  </a:cubicBezTo>
                  <a:cubicBezTo>
                    <a:pt x="2696" y="9002"/>
                    <a:pt x="2520" y="8979"/>
                    <a:pt x="2349" y="8959"/>
                  </a:cubicBezTo>
                  <a:cubicBezTo>
                    <a:pt x="2226" y="8944"/>
                    <a:pt x="2106" y="8929"/>
                    <a:pt x="1984" y="8914"/>
                  </a:cubicBezTo>
                  <a:cubicBezTo>
                    <a:pt x="1951" y="8910"/>
                    <a:pt x="1916" y="8906"/>
                    <a:pt x="1882" y="8906"/>
                  </a:cubicBezTo>
                  <a:cubicBezTo>
                    <a:pt x="1864" y="8906"/>
                    <a:pt x="1846" y="8907"/>
                    <a:pt x="1828" y="8910"/>
                  </a:cubicBezTo>
                  <a:cubicBezTo>
                    <a:pt x="1674" y="8938"/>
                    <a:pt x="1571" y="9114"/>
                    <a:pt x="1605" y="9268"/>
                  </a:cubicBezTo>
                  <a:cubicBezTo>
                    <a:pt x="1637" y="9422"/>
                    <a:pt x="1783" y="9536"/>
                    <a:pt x="1937" y="9557"/>
                  </a:cubicBezTo>
                  <a:cubicBezTo>
                    <a:pt x="2016" y="9568"/>
                    <a:pt x="2102" y="9557"/>
                    <a:pt x="2175" y="9587"/>
                  </a:cubicBezTo>
                  <a:cubicBezTo>
                    <a:pt x="2331" y="9651"/>
                    <a:pt x="2368" y="9853"/>
                    <a:pt x="2383" y="10022"/>
                  </a:cubicBezTo>
                  <a:cubicBezTo>
                    <a:pt x="2385" y="10054"/>
                    <a:pt x="2387" y="10086"/>
                    <a:pt x="2370" y="10114"/>
                  </a:cubicBezTo>
                  <a:cubicBezTo>
                    <a:pt x="2344" y="10159"/>
                    <a:pt x="2280" y="10163"/>
                    <a:pt x="2229" y="10163"/>
                  </a:cubicBezTo>
                  <a:cubicBezTo>
                    <a:pt x="2066" y="10162"/>
                    <a:pt x="1898" y="10156"/>
                    <a:pt x="1729" y="10156"/>
                  </a:cubicBezTo>
                  <a:cubicBezTo>
                    <a:pt x="1513" y="10156"/>
                    <a:pt x="1296" y="10165"/>
                    <a:pt x="1091" y="10200"/>
                  </a:cubicBezTo>
                  <a:cubicBezTo>
                    <a:pt x="1007" y="10215"/>
                    <a:pt x="924" y="10228"/>
                    <a:pt x="840" y="10243"/>
                  </a:cubicBezTo>
                  <a:cubicBezTo>
                    <a:pt x="859" y="10364"/>
                    <a:pt x="746" y="10486"/>
                    <a:pt x="625" y="10486"/>
                  </a:cubicBezTo>
                  <a:cubicBezTo>
                    <a:pt x="618" y="10486"/>
                    <a:pt x="611" y="10486"/>
                    <a:pt x="605" y="10485"/>
                  </a:cubicBezTo>
                  <a:lnTo>
                    <a:pt x="605" y="10485"/>
                  </a:lnTo>
                  <a:cubicBezTo>
                    <a:pt x="545" y="10613"/>
                    <a:pt x="635" y="10770"/>
                    <a:pt x="759" y="10836"/>
                  </a:cubicBezTo>
                  <a:cubicBezTo>
                    <a:pt x="866" y="10893"/>
                    <a:pt x="989" y="10901"/>
                    <a:pt x="1110" y="10901"/>
                  </a:cubicBezTo>
                  <a:cubicBezTo>
                    <a:pt x="1131" y="10901"/>
                    <a:pt x="1153" y="10901"/>
                    <a:pt x="1174" y="10900"/>
                  </a:cubicBezTo>
                  <a:cubicBezTo>
                    <a:pt x="1661" y="10894"/>
                    <a:pt x="2145" y="10888"/>
                    <a:pt x="2629" y="10881"/>
                  </a:cubicBezTo>
                  <a:cubicBezTo>
                    <a:pt x="2709" y="10881"/>
                    <a:pt x="2798" y="10885"/>
                    <a:pt x="2848" y="10945"/>
                  </a:cubicBezTo>
                  <a:cubicBezTo>
                    <a:pt x="2901" y="11012"/>
                    <a:pt x="2882" y="11117"/>
                    <a:pt x="2936" y="11181"/>
                  </a:cubicBezTo>
                  <a:cubicBezTo>
                    <a:pt x="2970" y="11224"/>
                    <a:pt x="3018" y="11235"/>
                    <a:pt x="3073" y="11235"/>
                  </a:cubicBezTo>
                  <a:cubicBezTo>
                    <a:pt x="3138" y="11235"/>
                    <a:pt x="3212" y="11218"/>
                    <a:pt x="3282" y="11218"/>
                  </a:cubicBezTo>
                  <a:cubicBezTo>
                    <a:pt x="3322" y="11218"/>
                    <a:pt x="3362" y="11224"/>
                    <a:pt x="3396" y="11243"/>
                  </a:cubicBezTo>
                  <a:cubicBezTo>
                    <a:pt x="3443" y="11269"/>
                    <a:pt x="3478" y="11318"/>
                    <a:pt x="3527" y="11342"/>
                  </a:cubicBezTo>
                  <a:cubicBezTo>
                    <a:pt x="3551" y="11353"/>
                    <a:pt x="3577" y="11358"/>
                    <a:pt x="3603" y="11358"/>
                  </a:cubicBezTo>
                  <a:cubicBezTo>
                    <a:pt x="3650" y="11358"/>
                    <a:pt x="3700" y="11343"/>
                    <a:pt x="3745" y="11329"/>
                  </a:cubicBezTo>
                  <a:cubicBezTo>
                    <a:pt x="3962" y="11260"/>
                    <a:pt x="4198" y="11175"/>
                    <a:pt x="4303" y="10973"/>
                  </a:cubicBezTo>
                  <a:cubicBezTo>
                    <a:pt x="4337" y="10911"/>
                    <a:pt x="4356" y="10838"/>
                    <a:pt x="4412" y="10793"/>
                  </a:cubicBezTo>
                  <a:cubicBezTo>
                    <a:pt x="4470" y="10746"/>
                    <a:pt x="4551" y="10744"/>
                    <a:pt x="4626" y="10742"/>
                  </a:cubicBezTo>
                  <a:cubicBezTo>
                    <a:pt x="4671" y="10742"/>
                    <a:pt x="4716" y="10741"/>
                    <a:pt x="4761" y="10741"/>
                  </a:cubicBezTo>
                  <a:cubicBezTo>
                    <a:pt x="5300" y="10741"/>
                    <a:pt x="5867" y="10776"/>
                    <a:pt x="6286" y="11104"/>
                  </a:cubicBezTo>
                  <a:cubicBezTo>
                    <a:pt x="6417" y="11207"/>
                    <a:pt x="6529" y="11335"/>
                    <a:pt x="6672" y="11419"/>
                  </a:cubicBezTo>
                  <a:cubicBezTo>
                    <a:pt x="6749" y="11464"/>
                    <a:pt x="6841" y="11492"/>
                    <a:pt x="6930" y="11492"/>
                  </a:cubicBezTo>
                  <a:cubicBezTo>
                    <a:pt x="7007" y="11492"/>
                    <a:pt x="7082" y="11471"/>
                    <a:pt x="7141" y="11421"/>
                  </a:cubicBezTo>
                  <a:cubicBezTo>
                    <a:pt x="7197" y="11376"/>
                    <a:pt x="7233" y="11308"/>
                    <a:pt x="7296" y="11271"/>
                  </a:cubicBezTo>
                  <a:cubicBezTo>
                    <a:pt x="7347" y="11241"/>
                    <a:pt x="7406" y="11234"/>
                    <a:pt x="7466" y="11234"/>
                  </a:cubicBezTo>
                  <a:cubicBezTo>
                    <a:pt x="7516" y="11234"/>
                    <a:pt x="7568" y="11239"/>
                    <a:pt x="7617" y="11239"/>
                  </a:cubicBezTo>
                  <a:cubicBezTo>
                    <a:pt x="7686" y="11239"/>
                    <a:pt x="7752" y="11230"/>
                    <a:pt x="7803" y="11185"/>
                  </a:cubicBezTo>
                  <a:cubicBezTo>
                    <a:pt x="7848" y="11147"/>
                    <a:pt x="7872" y="11091"/>
                    <a:pt x="7915" y="11053"/>
                  </a:cubicBezTo>
                  <a:cubicBezTo>
                    <a:pt x="7968" y="11002"/>
                    <a:pt x="8034" y="10988"/>
                    <a:pt x="8107" y="10988"/>
                  </a:cubicBezTo>
                  <a:cubicBezTo>
                    <a:pt x="8195" y="10988"/>
                    <a:pt x="8291" y="11009"/>
                    <a:pt x="8382" y="11009"/>
                  </a:cubicBezTo>
                  <a:cubicBezTo>
                    <a:pt x="8401" y="11009"/>
                    <a:pt x="8421" y="11008"/>
                    <a:pt x="8440" y="11005"/>
                  </a:cubicBezTo>
                  <a:cubicBezTo>
                    <a:pt x="8662" y="10982"/>
                    <a:pt x="8830" y="10742"/>
                    <a:pt x="8795" y="10521"/>
                  </a:cubicBezTo>
                  <a:cubicBezTo>
                    <a:pt x="8761" y="10301"/>
                    <a:pt x="8549" y="10127"/>
                    <a:pt x="8324" y="10118"/>
                  </a:cubicBezTo>
                  <a:cubicBezTo>
                    <a:pt x="8319" y="10118"/>
                    <a:pt x="8315" y="10118"/>
                    <a:pt x="8310" y="10118"/>
                  </a:cubicBezTo>
                  <a:cubicBezTo>
                    <a:pt x="8213" y="10118"/>
                    <a:pt x="8102" y="10161"/>
                    <a:pt x="8084" y="10256"/>
                  </a:cubicBezTo>
                  <a:cubicBezTo>
                    <a:pt x="8078" y="10292"/>
                    <a:pt x="8086" y="10333"/>
                    <a:pt x="8080" y="10369"/>
                  </a:cubicBezTo>
                  <a:cubicBezTo>
                    <a:pt x="8067" y="10431"/>
                    <a:pt x="8004" y="10473"/>
                    <a:pt x="7942" y="10473"/>
                  </a:cubicBezTo>
                  <a:cubicBezTo>
                    <a:pt x="7918" y="10473"/>
                    <a:pt x="7894" y="10466"/>
                    <a:pt x="7874" y="10453"/>
                  </a:cubicBezTo>
                  <a:cubicBezTo>
                    <a:pt x="7838" y="10429"/>
                    <a:pt x="7816" y="10386"/>
                    <a:pt x="7790" y="10350"/>
                  </a:cubicBezTo>
                  <a:cubicBezTo>
                    <a:pt x="7661" y="10168"/>
                    <a:pt x="7425" y="10117"/>
                    <a:pt x="7195" y="10117"/>
                  </a:cubicBezTo>
                  <a:cubicBezTo>
                    <a:pt x="7148" y="10117"/>
                    <a:pt x="7101" y="10119"/>
                    <a:pt x="7056" y="10123"/>
                  </a:cubicBezTo>
                  <a:cubicBezTo>
                    <a:pt x="6920" y="10135"/>
                    <a:pt x="6780" y="10154"/>
                    <a:pt x="6644" y="10154"/>
                  </a:cubicBezTo>
                  <a:cubicBezTo>
                    <a:pt x="6510" y="10154"/>
                    <a:pt x="6380" y="10135"/>
                    <a:pt x="6261" y="10073"/>
                  </a:cubicBezTo>
                  <a:cubicBezTo>
                    <a:pt x="6247" y="10136"/>
                    <a:pt x="6187" y="10166"/>
                    <a:pt x="6123" y="10166"/>
                  </a:cubicBezTo>
                  <a:cubicBezTo>
                    <a:pt x="6071" y="10166"/>
                    <a:pt x="6016" y="10145"/>
                    <a:pt x="5982" y="10106"/>
                  </a:cubicBezTo>
                  <a:cubicBezTo>
                    <a:pt x="5907" y="10018"/>
                    <a:pt x="5909" y="9889"/>
                    <a:pt x="5920" y="9774"/>
                  </a:cubicBezTo>
                  <a:cubicBezTo>
                    <a:pt x="5929" y="9690"/>
                    <a:pt x="5948" y="9594"/>
                    <a:pt x="6021" y="9551"/>
                  </a:cubicBezTo>
                  <a:cubicBezTo>
                    <a:pt x="6048" y="9536"/>
                    <a:pt x="6078" y="9531"/>
                    <a:pt x="6109" y="9531"/>
                  </a:cubicBezTo>
                  <a:cubicBezTo>
                    <a:pt x="6145" y="9531"/>
                    <a:pt x="6182" y="9537"/>
                    <a:pt x="6218" y="9544"/>
                  </a:cubicBezTo>
                  <a:cubicBezTo>
                    <a:pt x="6555" y="9612"/>
                    <a:pt x="6900" y="9645"/>
                    <a:pt x="7244" y="9645"/>
                  </a:cubicBezTo>
                  <a:cubicBezTo>
                    <a:pt x="7656" y="9645"/>
                    <a:pt x="8067" y="9597"/>
                    <a:pt x="8468" y="9501"/>
                  </a:cubicBezTo>
                  <a:cubicBezTo>
                    <a:pt x="8605" y="9210"/>
                    <a:pt x="8118" y="8872"/>
                    <a:pt x="8285" y="8597"/>
                  </a:cubicBezTo>
                  <a:cubicBezTo>
                    <a:pt x="8357" y="8480"/>
                    <a:pt x="8504" y="8456"/>
                    <a:pt x="8647" y="8456"/>
                  </a:cubicBezTo>
                  <a:cubicBezTo>
                    <a:pt x="8676" y="8456"/>
                    <a:pt x="8705" y="8457"/>
                    <a:pt x="8733" y="8458"/>
                  </a:cubicBezTo>
                  <a:cubicBezTo>
                    <a:pt x="8943" y="8469"/>
                    <a:pt x="9153" y="8479"/>
                    <a:pt x="9363" y="8492"/>
                  </a:cubicBezTo>
                  <a:cubicBezTo>
                    <a:pt x="9406" y="8494"/>
                    <a:pt x="9449" y="8496"/>
                    <a:pt x="9492" y="8496"/>
                  </a:cubicBezTo>
                  <a:cubicBezTo>
                    <a:pt x="9598" y="8496"/>
                    <a:pt x="9702" y="8485"/>
                    <a:pt x="9794" y="8434"/>
                  </a:cubicBezTo>
                  <a:cubicBezTo>
                    <a:pt x="9922" y="8362"/>
                    <a:pt x="10002" y="8182"/>
                    <a:pt x="9916" y="8062"/>
                  </a:cubicBezTo>
                  <a:cubicBezTo>
                    <a:pt x="10115" y="8049"/>
                    <a:pt x="10222" y="7830"/>
                    <a:pt x="10306" y="7648"/>
                  </a:cubicBezTo>
                  <a:cubicBezTo>
                    <a:pt x="10415" y="7408"/>
                    <a:pt x="10548" y="7181"/>
                    <a:pt x="10702" y="6969"/>
                  </a:cubicBezTo>
                  <a:cubicBezTo>
                    <a:pt x="10160" y="6950"/>
                    <a:pt x="9618" y="6930"/>
                    <a:pt x="9076" y="6911"/>
                  </a:cubicBezTo>
                  <a:cubicBezTo>
                    <a:pt x="8956" y="6907"/>
                    <a:pt x="8804" y="6881"/>
                    <a:pt x="8767" y="6765"/>
                  </a:cubicBezTo>
                  <a:cubicBezTo>
                    <a:pt x="8722" y="6620"/>
                    <a:pt x="8898" y="6511"/>
                    <a:pt x="9042" y="6468"/>
                  </a:cubicBezTo>
                  <a:cubicBezTo>
                    <a:pt x="9419" y="6355"/>
                    <a:pt x="9813" y="6298"/>
                    <a:pt x="10207" y="6298"/>
                  </a:cubicBezTo>
                  <a:cubicBezTo>
                    <a:pt x="10307" y="6298"/>
                    <a:pt x="10407" y="6302"/>
                    <a:pt x="10507" y="6309"/>
                  </a:cubicBezTo>
                  <a:cubicBezTo>
                    <a:pt x="10623" y="6318"/>
                    <a:pt x="10741" y="6332"/>
                    <a:pt x="10857" y="6332"/>
                  </a:cubicBezTo>
                  <a:cubicBezTo>
                    <a:pt x="10961" y="6332"/>
                    <a:pt x="11064" y="6321"/>
                    <a:pt x="11161" y="6286"/>
                  </a:cubicBezTo>
                  <a:cubicBezTo>
                    <a:pt x="11368" y="6208"/>
                    <a:pt x="11538" y="5975"/>
                    <a:pt x="11454" y="5771"/>
                  </a:cubicBezTo>
                  <a:cubicBezTo>
                    <a:pt x="11516" y="5750"/>
                    <a:pt x="11578" y="5729"/>
                    <a:pt x="11641" y="5707"/>
                  </a:cubicBezTo>
                  <a:cubicBezTo>
                    <a:pt x="11705" y="5684"/>
                    <a:pt x="11771" y="5675"/>
                    <a:pt x="11839" y="5675"/>
                  </a:cubicBezTo>
                  <a:cubicBezTo>
                    <a:pt x="12044" y="5675"/>
                    <a:pt x="12262" y="5757"/>
                    <a:pt x="12470" y="5780"/>
                  </a:cubicBezTo>
                  <a:cubicBezTo>
                    <a:pt x="12507" y="5784"/>
                    <a:pt x="12546" y="5788"/>
                    <a:pt x="12584" y="5788"/>
                  </a:cubicBezTo>
                  <a:cubicBezTo>
                    <a:pt x="12631" y="5788"/>
                    <a:pt x="12678" y="5782"/>
                    <a:pt x="12720" y="5763"/>
                  </a:cubicBezTo>
                  <a:cubicBezTo>
                    <a:pt x="12819" y="5720"/>
                    <a:pt x="12877" y="5621"/>
                    <a:pt x="12926" y="5527"/>
                  </a:cubicBezTo>
                  <a:cubicBezTo>
                    <a:pt x="13080" y="5234"/>
                    <a:pt x="13220" y="4912"/>
                    <a:pt x="13490" y="4719"/>
                  </a:cubicBezTo>
                  <a:cubicBezTo>
                    <a:pt x="13714" y="4561"/>
                    <a:pt x="13999" y="4516"/>
                    <a:pt x="14269" y="4458"/>
                  </a:cubicBezTo>
                  <a:cubicBezTo>
                    <a:pt x="14704" y="4366"/>
                    <a:pt x="15135" y="4231"/>
                    <a:pt x="15501" y="3980"/>
                  </a:cubicBezTo>
                  <a:cubicBezTo>
                    <a:pt x="15788" y="3783"/>
                    <a:pt x="16030" y="3520"/>
                    <a:pt x="16345" y="3374"/>
                  </a:cubicBezTo>
                  <a:cubicBezTo>
                    <a:pt x="16847" y="3145"/>
                    <a:pt x="17460" y="3245"/>
                    <a:pt x="17944" y="2982"/>
                  </a:cubicBezTo>
                  <a:cubicBezTo>
                    <a:pt x="17814" y="2734"/>
                    <a:pt x="17513" y="2635"/>
                    <a:pt x="17231" y="2635"/>
                  </a:cubicBezTo>
                  <a:cubicBezTo>
                    <a:pt x="17206" y="2635"/>
                    <a:pt x="17180" y="2635"/>
                    <a:pt x="17155" y="2637"/>
                  </a:cubicBezTo>
                  <a:cubicBezTo>
                    <a:pt x="16851" y="2656"/>
                    <a:pt x="16558" y="2759"/>
                    <a:pt x="16253" y="2770"/>
                  </a:cubicBezTo>
                  <a:cubicBezTo>
                    <a:pt x="16248" y="2770"/>
                    <a:pt x="16243" y="2770"/>
                    <a:pt x="16238" y="2770"/>
                  </a:cubicBezTo>
                  <a:cubicBezTo>
                    <a:pt x="16048" y="2770"/>
                    <a:pt x="15805" y="2651"/>
                    <a:pt x="15859" y="2470"/>
                  </a:cubicBezTo>
                  <a:cubicBezTo>
                    <a:pt x="15896" y="2341"/>
                    <a:pt x="16058" y="2305"/>
                    <a:pt x="16191" y="2292"/>
                  </a:cubicBezTo>
                  <a:cubicBezTo>
                    <a:pt x="16885" y="2228"/>
                    <a:pt x="17586" y="2230"/>
                    <a:pt x="18274" y="2112"/>
                  </a:cubicBezTo>
                  <a:cubicBezTo>
                    <a:pt x="18959" y="1996"/>
                    <a:pt x="19647" y="1746"/>
                    <a:pt x="20142" y="1255"/>
                  </a:cubicBezTo>
                  <a:cubicBezTo>
                    <a:pt x="20236" y="1161"/>
                    <a:pt x="20326" y="1017"/>
                    <a:pt x="20253" y="906"/>
                  </a:cubicBezTo>
                  <a:cubicBezTo>
                    <a:pt x="20207" y="885"/>
                    <a:pt x="20160" y="877"/>
                    <a:pt x="20113" y="877"/>
                  </a:cubicBezTo>
                  <a:cubicBezTo>
                    <a:pt x="19891" y="877"/>
                    <a:pt x="19666" y="1072"/>
                    <a:pt x="19428" y="1116"/>
                  </a:cubicBezTo>
                  <a:cubicBezTo>
                    <a:pt x="19390" y="1123"/>
                    <a:pt x="19352" y="1126"/>
                    <a:pt x="19316" y="1126"/>
                  </a:cubicBezTo>
                  <a:cubicBezTo>
                    <a:pt x="18735" y="1126"/>
                    <a:pt x="18359" y="271"/>
                    <a:pt x="17742" y="220"/>
                  </a:cubicBezTo>
                  <a:cubicBezTo>
                    <a:pt x="17723" y="219"/>
                    <a:pt x="17703" y="218"/>
                    <a:pt x="17683" y="218"/>
                  </a:cubicBezTo>
                  <a:cubicBezTo>
                    <a:pt x="17549" y="218"/>
                    <a:pt x="17417" y="253"/>
                    <a:pt x="17286" y="289"/>
                  </a:cubicBezTo>
                  <a:cubicBezTo>
                    <a:pt x="16945" y="381"/>
                    <a:pt x="16605" y="475"/>
                    <a:pt x="16262" y="567"/>
                  </a:cubicBezTo>
                  <a:cubicBezTo>
                    <a:pt x="16230" y="576"/>
                    <a:pt x="16195" y="585"/>
                    <a:pt x="16162" y="585"/>
                  </a:cubicBezTo>
                  <a:cubicBezTo>
                    <a:pt x="16144" y="585"/>
                    <a:pt x="16127" y="583"/>
                    <a:pt x="16110" y="576"/>
                  </a:cubicBezTo>
                  <a:cubicBezTo>
                    <a:pt x="16045" y="550"/>
                    <a:pt x="16015" y="477"/>
                    <a:pt x="15983" y="413"/>
                  </a:cubicBezTo>
                  <a:cubicBezTo>
                    <a:pt x="15849" y="150"/>
                    <a:pt x="15551" y="1"/>
                    <a:pt x="152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297"/>
            <p:cNvSpPr/>
            <p:nvPr/>
          </p:nvSpPr>
          <p:spPr>
            <a:xfrm>
              <a:off x="2590325" y="1159342"/>
              <a:ext cx="579893" cy="328108"/>
            </a:xfrm>
            <a:custGeom>
              <a:rect b="b" l="l" r="r" t="t"/>
              <a:pathLst>
                <a:path extrusionOk="0" h="11547" w="20408">
                  <a:moveTo>
                    <a:pt x="15289" y="54"/>
                  </a:moveTo>
                  <a:cubicBezTo>
                    <a:pt x="15593" y="54"/>
                    <a:pt x="15868" y="211"/>
                    <a:pt x="15990" y="453"/>
                  </a:cubicBezTo>
                  <a:lnTo>
                    <a:pt x="16000" y="474"/>
                  </a:lnTo>
                  <a:cubicBezTo>
                    <a:pt x="16030" y="534"/>
                    <a:pt x="16065" y="601"/>
                    <a:pt x="16133" y="629"/>
                  </a:cubicBezTo>
                  <a:cubicBezTo>
                    <a:pt x="16152" y="635"/>
                    <a:pt x="16172" y="638"/>
                    <a:pt x="16194" y="638"/>
                  </a:cubicBezTo>
                  <a:cubicBezTo>
                    <a:pt x="16228" y="638"/>
                    <a:pt x="16265" y="631"/>
                    <a:pt x="16302" y="620"/>
                  </a:cubicBezTo>
                  <a:lnTo>
                    <a:pt x="17324" y="342"/>
                  </a:lnTo>
                  <a:cubicBezTo>
                    <a:pt x="17451" y="306"/>
                    <a:pt x="17583" y="271"/>
                    <a:pt x="17714" y="271"/>
                  </a:cubicBezTo>
                  <a:cubicBezTo>
                    <a:pt x="17734" y="271"/>
                    <a:pt x="17753" y="271"/>
                    <a:pt x="17772" y="273"/>
                  </a:cubicBezTo>
                  <a:cubicBezTo>
                    <a:pt x="18068" y="297"/>
                    <a:pt x="18314" y="519"/>
                    <a:pt x="18550" y="734"/>
                  </a:cubicBezTo>
                  <a:cubicBezTo>
                    <a:pt x="18794" y="952"/>
                    <a:pt x="19045" y="1181"/>
                    <a:pt x="19347" y="1181"/>
                  </a:cubicBezTo>
                  <a:cubicBezTo>
                    <a:pt x="19385" y="1181"/>
                    <a:pt x="19426" y="1177"/>
                    <a:pt x="19465" y="1169"/>
                  </a:cubicBezTo>
                  <a:cubicBezTo>
                    <a:pt x="19574" y="1149"/>
                    <a:pt x="19681" y="1098"/>
                    <a:pt x="19782" y="1049"/>
                  </a:cubicBezTo>
                  <a:cubicBezTo>
                    <a:pt x="19908" y="989"/>
                    <a:pt x="20028" y="931"/>
                    <a:pt x="20146" y="931"/>
                  </a:cubicBezTo>
                  <a:cubicBezTo>
                    <a:pt x="20189" y="931"/>
                    <a:pt x="20230" y="939"/>
                    <a:pt x="20268" y="954"/>
                  </a:cubicBezTo>
                  <a:cubicBezTo>
                    <a:pt x="20335" y="1070"/>
                    <a:pt x="20200" y="1220"/>
                    <a:pt x="20155" y="1263"/>
                  </a:cubicBezTo>
                  <a:cubicBezTo>
                    <a:pt x="19724" y="1691"/>
                    <a:pt x="19101" y="1978"/>
                    <a:pt x="18301" y="2113"/>
                  </a:cubicBezTo>
                  <a:cubicBezTo>
                    <a:pt x="17862" y="2188"/>
                    <a:pt x="17410" y="2214"/>
                    <a:pt x="16971" y="2240"/>
                  </a:cubicBezTo>
                  <a:cubicBezTo>
                    <a:pt x="16725" y="2255"/>
                    <a:pt x="16472" y="2270"/>
                    <a:pt x="16221" y="2291"/>
                  </a:cubicBezTo>
                  <a:cubicBezTo>
                    <a:pt x="16015" y="2310"/>
                    <a:pt x="15898" y="2375"/>
                    <a:pt x="15865" y="2490"/>
                  </a:cubicBezTo>
                  <a:cubicBezTo>
                    <a:pt x="15846" y="2553"/>
                    <a:pt x="15857" y="2613"/>
                    <a:pt x="15898" y="2666"/>
                  </a:cubicBezTo>
                  <a:cubicBezTo>
                    <a:pt x="15979" y="2773"/>
                    <a:pt x="16148" y="2822"/>
                    <a:pt x="16272" y="2822"/>
                  </a:cubicBezTo>
                  <a:lnTo>
                    <a:pt x="16285" y="2822"/>
                  </a:lnTo>
                  <a:cubicBezTo>
                    <a:pt x="16448" y="2818"/>
                    <a:pt x="16609" y="2786"/>
                    <a:pt x="16765" y="2756"/>
                  </a:cubicBezTo>
                  <a:cubicBezTo>
                    <a:pt x="16904" y="2728"/>
                    <a:pt x="17046" y="2700"/>
                    <a:pt x="17187" y="2690"/>
                  </a:cubicBezTo>
                  <a:cubicBezTo>
                    <a:pt x="17213" y="2690"/>
                    <a:pt x="17237" y="2688"/>
                    <a:pt x="17262" y="2688"/>
                  </a:cubicBezTo>
                  <a:cubicBezTo>
                    <a:pt x="17573" y="2688"/>
                    <a:pt x="17824" y="2803"/>
                    <a:pt x="17939" y="2998"/>
                  </a:cubicBezTo>
                  <a:cubicBezTo>
                    <a:pt x="17695" y="3122"/>
                    <a:pt x="17412" y="3161"/>
                    <a:pt x="17140" y="3195"/>
                  </a:cubicBezTo>
                  <a:cubicBezTo>
                    <a:pt x="16879" y="3230"/>
                    <a:pt x="16609" y="3266"/>
                    <a:pt x="16367" y="3377"/>
                  </a:cubicBezTo>
                  <a:cubicBezTo>
                    <a:pt x="16163" y="3472"/>
                    <a:pt x="15990" y="3613"/>
                    <a:pt x="15820" y="3752"/>
                  </a:cubicBezTo>
                  <a:cubicBezTo>
                    <a:pt x="15724" y="3832"/>
                    <a:pt x="15623" y="3913"/>
                    <a:pt x="15518" y="3986"/>
                  </a:cubicBezTo>
                  <a:cubicBezTo>
                    <a:pt x="15208" y="4198"/>
                    <a:pt x="14818" y="4348"/>
                    <a:pt x="14297" y="4459"/>
                  </a:cubicBezTo>
                  <a:lnTo>
                    <a:pt x="14211" y="4476"/>
                  </a:lnTo>
                  <a:cubicBezTo>
                    <a:pt x="13967" y="4526"/>
                    <a:pt x="13712" y="4579"/>
                    <a:pt x="13507" y="4725"/>
                  </a:cubicBezTo>
                  <a:cubicBezTo>
                    <a:pt x="13267" y="4896"/>
                    <a:pt x="13127" y="5164"/>
                    <a:pt x="12994" y="5426"/>
                  </a:cubicBezTo>
                  <a:cubicBezTo>
                    <a:pt x="12975" y="5464"/>
                    <a:pt x="12956" y="5503"/>
                    <a:pt x="12934" y="5541"/>
                  </a:cubicBezTo>
                  <a:cubicBezTo>
                    <a:pt x="12889" y="5629"/>
                    <a:pt x="12834" y="5726"/>
                    <a:pt x="12742" y="5764"/>
                  </a:cubicBezTo>
                  <a:cubicBezTo>
                    <a:pt x="12706" y="5780"/>
                    <a:pt x="12664" y="5786"/>
                    <a:pt x="12615" y="5786"/>
                  </a:cubicBezTo>
                  <a:cubicBezTo>
                    <a:pt x="12581" y="5786"/>
                    <a:pt x="12544" y="5784"/>
                    <a:pt x="12504" y="5779"/>
                  </a:cubicBezTo>
                  <a:cubicBezTo>
                    <a:pt x="12418" y="5771"/>
                    <a:pt x="12328" y="5751"/>
                    <a:pt x="12242" y="5732"/>
                  </a:cubicBezTo>
                  <a:cubicBezTo>
                    <a:pt x="12120" y="5704"/>
                    <a:pt x="11994" y="5676"/>
                    <a:pt x="11870" y="5676"/>
                  </a:cubicBezTo>
                  <a:cubicBezTo>
                    <a:pt x="11795" y="5676"/>
                    <a:pt x="11726" y="5687"/>
                    <a:pt x="11662" y="5708"/>
                  </a:cubicBezTo>
                  <a:lnTo>
                    <a:pt x="11450" y="5783"/>
                  </a:lnTo>
                  <a:lnTo>
                    <a:pt x="11460" y="5809"/>
                  </a:lnTo>
                  <a:cubicBezTo>
                    <a:pt x="11497" y="5899"/>
                    <a:pt x="11475" y="5983"/>
                    <a:pt x="11452" y="6038"/>
                  </a:cubicBezTo>
                  <a:cubicBezTo>
                    <a:pt x="11403" y="6150"/>
                    <a:pt x="11300" y="6244"/>
                    <a:pt x="11184" y="6287"/>
                  </a:cubicBezTo>
                  <a:cubicBezTo>
                    <a:pt x="11098" y="6319"/>
                    <a:pt x="11004" y="6332"/>
                    <a:pt x="10886" y="6332"/>
                  </a:cubicBezTo>
                  <a:cubicBezTo>
                    <a:pt x="10801" y="6332"/>
                    <a:pt x="10713" y="6325"/>
                    <a:pt x="10627" y="6317"/>
                  </a:cubicBezTo>
                  <a:cubicBezTo>
                    <a:pt x="10599" y="6315"/>
                    <a:pt x="10569" y="6313"/>
                    <a:pt x="10541" y="6310"/>
                  </a:cubicBezTo>
                  <a:cubicBezTo>
                    <a:pt x="10437" y="6302"/>
                    <a:pt x="10333" y="6298"/>
                    <a:pt x="10229" y="6298"/>
                  </a:cubicBezTo>
                  <a:cubicBezTo>
                    <a:pt x="9836" y="6298"/>
                    <a:pt x="9443" y="6356"/>
                    <a:pt x="9067" y="6469"/>
                  </a:cubicBezTo>
                  <a:cubicBezTo>
                    <a:pt x="8964" y="6499"/>
                    <a:pt x="8838" y="6565"/>
                    <a:pt x="8789" y="6660"/>
                  </a:cubicBezTo>
                  <a:cubicBezTo>
                    <a:pt x="8763" y="6705"/>
                    <a:pt x="8759" y="6752"/>
                    <a:pt x="8774" y="6799"/>
                  </a:cubicBezTo>
                  <a:cubicBezTo>
                    <a:pt x="8806" y="6904"/>
                    <a:pt x="8915" y="6957"/>
                    <a:pt x="9108" y="6964"/>
                  </a:cubicBezTo>
                  <a:lnTo>
                    <a:pt x="10683" y="7020"/>
                  </a:lnTo>
                  <a:cubicBezTo>
                    <a:pt x="10541" y="7221"/>
                    <a:pt x="10415" y="7437"/>
                    <a:pt x="10314" y="7662"/>
                  </a:cubicBezTo>
                  <a:cubicBezTo>
                    <a:pt x="10224" y="7857"/>
                    <a:pt x="10121" y="8050"/>
                    <a:pt x="9946" y="8063"/>
                  </a:cubicBezTo>
                  <a:lnTo>
                    <a:pt x="9896" y="8067"/>
                  </a:lnTo>
                  <a:lnTo>
                    <a:pt x="9924" y="8106"/>
                  </a:lnTo>
                  <a:cubicBezTo>
                    <a:pt x="9963" y="8155"/>
                    <a:pt x="9961" y="8213"/>
                    <a:pt x="9952" y="8252"/>
                  </a:cubicBezTo>
                  <a:cubicBezTo>
                    <a:pt x="9935" y="8327"/>
                    <a:pt x="9881" y="8399"/>
                    <a:pt x="9813" y="8438"/>
                  </a:cubicBezTo>
                  <a:cubicBezTo>
                    <a:pt x="9740" y="8479"/>
                    <a:pt x="9652" y="8496"/>
                    <a:pt x="9528" y="8496"/>
                  </a:cubicBezTo>
                  <a:cubicBezTo>
                    <a:pt x="9485" y="8496"/>
                    <a:pt x="9440" y="8494"/>
                    <a:pt x="9397" y="8491"/>
                  </a:cubicBezTo>
                  <a:lnTo>
                    <a:pt x="8767" y="8457"/>
                  </a:lnTo>
                  <a:cubicBezTo>
                    <a:pt x="8737" y="8457"/>
                    <a:pt x="8709" y="8455"/>
                    <a:pt x="8679" y="8455"/>
                  </a:cubicBezTo>
                  <a:cubicBezTo>
                    <a:pt x="8555" y="8455"/>
                    <a:pt x="8380" y="8472"/>
                    <a:pt x="8296" y="8609"/>
                  </a:cubicBezTo>
                  <a:cubicBezTo>
                    <a:pt x="8202" y="8764"/>
                    <a:pt x="8292" y="8931"/>
                    <a:pt x="8377" y="9091"/>
                  </a:cubicBezTo>
                  <a:cubicBezTo>
                    <a:pt x="8457" y="9239"/>
                    <a:pt x="8532" y="9378"/>
                    <a:pt x="8480" y="9507"/>
                  </a:cubicBezTo>
                  <a:cubicBezTo>
                    <a:pt x="8089" y="9600"/>
                    <a:pt x="7684" y="9646"/>
                    <a:pt x="7278" y="9646"/>
                  </a:cubicBezTo>
                  <a:cubicBezTo>
                    <a:pt x="6934" y="9646"/>
                    <a:pt x="6590" y="9613"/>
                    <a:pt x="6254" y="9546"/>
                  </a:cubicBezTo>
                  <a:cubicBezTo>
                    <a:pt x="6215" y="9538"/>
                    <a:pt x="6178" y="9532"/>
                    <a:pt x="6143" y="9532"/>
                  </a:cubicBezTo>
                  <a:cubicBezTo>
                    <a:pt x="6104" y="9532"/>
                    <a:pt x="6068" y="9539"/>
                    <a:pt x="6040" y="9556"/>
                  </a:cubicBezTo>
                  <a:cubicBezTo>
                    <a:pt x="5954" y="9603"/>
                    <a:pt x="5935" y="9711"/>
                    <a:pt x="5926" y="9798"/>
                  </a:cubicBezTo>
                  <a:cubicBezTo>
                    <a:pt x="5914" y="9918"/>
                    <a:pt x="5914" y="10053"/>
                    <a:pt x="5995" y="10150"/>
                  </a:cubicBezTo>
                  <a:cubicBezTo>
                    <a:pt x="6031" y="10193"/>
                    <a:pt x="6091" y="10218"/>
                    <a:pt x="6156" y="10218"/>
                  </a:cubicBezTo>
                  <a:cubicBezTo>
                    <a:pt x="6226" y="10218"/>
                    <a:pt x="6282" y="10188"/>
                    <a:pt x="6308" y="10137"/>
                  </a:cubicBezTo>
                  <a:cubicBezTo>
                    <a:pt x="6411" y="10184"/>
                    <a:pt x="6528" y="10208"/>
                    <a:pt x="6676" y="10208"/>
                  </a:cubicBezTo>
                  <a:cubicBezTo>
                    <a:pt x="6777" y="10208"/>
                    <a:pt x="6880" y="10197"/>
                    <a:pt x="6978" y="10186"/>
                  </a:cubicBezTo>
                  <a:cubicBezTo>
                    <a:pt x="7015" y="10184"/>
                    <a:pt x="7051" y="10180"/>
                    <a:pt x="7090" y="10178"/>
                  </a:cubicBezTo>
                  <a:cubicBezTo>
                    <a:pt x="7137" y="10173"/>
                    <a:pt x="7184" y="10171"/>
                    <a:pt x="7229" y="10171"/>
                  </a:cubicBezTo>
                  <a:cubicBezTo>
                    <a:pt x="7503" y="10171"/>
                    <a:pt x="7696" y="10246"/>
                    <a:pt x="7801" y="10392"/>
                  </a:cubicBezTo>
                  <a:cubicBezTo>
                    <a:pt x="7805" y="10400"/>
                    <a:pt x="7812" y="10409"/>
                    <a:pt x="7818" y="10418"/>
                  </a:cubicBezTo>
                  <a:cubicBezTo>
                    <a:pt x="7837" y="10448"/>
                    <a:pt x="7859" y="10480"/>
                    <a:pt x="7891" y="10503"/>
                  </a:cubicBezTo>
                  <a:cubicBezTo>
                    <a:pt x="7915" y="10518"/>
                    <a:pt x="7942" y="10527"/>
                    <a:pt x="7975" y="10527"/>
                  </a:cubicBezTo>
                  <a:cubicBezTo>
                    <a:pt x="8052" y="10527"/>
                    <a:pt x="8125" y="10471"/>
                    <a:pt x="8137" y="10400"/>
                  </a:cubicBezTo>
                  <a:cubicBezTo>
                    <a:pt x="8142" y="10379"/>
                    <a:pt x="8142" y="10360"/>
                    <a:pt x="8140" y="10338"/>
                  </a:cubicBezTo>
                  <a:cubicBezTo>
                    <a:pt x="8140" y="10321"/>
                    <a:pt x="8140" y="10304"/>
                    <a:pt x="8144" y="10287"/>
                  </a:cubicBezTo>
                  <a:cubicBezTo>
                    <a:pt x="8159" y="10208"/>
                    <a:pt x="8257" y="10171"/>
                    <a:pt x="8343" y="10171"/>
                  </a:cubicBezTo>
                  <a:lnTo>
                    <a:pt x="8356" y="10171"/>
                  </a:lnTo>
                  <a:cubicBezTo>
                    <a:pt x="8572" y="10182"/>
                    <a:pt x="8769" y="10349"/>
                    <a:pt x="8799" y="10553"/>
                  </a:cubicBezTo>
                  <a:cubicBezTo>
                    <a:pt x="8817" y="10655"/>
                    <a:pt x="8787" y="10767"/>
                    <a:pt x="8716" y="10859"/>
                  </a:cubicBezTo>
                  <a:cubicBezTo>
                    <a:pt x="8652" y="10942"/>
                    <a:pt x="8562" y="10996"/>
                    <a:pt x="8470" y="11007"/>
                  </a:cubicBezTo>
                  <a:cubicBezTo>
                    <a:pt x="8453" y="11009"/>
                    <a:pt x="8435" y="11009"/>
                    <a:pt x="8417" y="11009"/>
                  </a:cubicBezTo>
                  <a:cubicBezTo>
                    <a:pt x="8372" y="11009"/>
                    <a:pt x="8325" y="11004"/>
                    <a:pt x="8279" y="10998"/>
                  </a:cubicBezTo>
                  <a:cubicBezTo>
                    <a:pt x="8232" y="10994"/>
                    <a:pt x="8185" y="10987"/>
                    <a:pt x="8140" y="10987"/>
                  </a:cubicBezTo>
                  <a:cubicBezTo>
                    <a:pt x="8082" y="10987"/>
                    <a:pt x="7996" y="10996"/>
                    <a:pt x="7927" y="11060"/>
                  </a:cubicBezTo>
                  <a:cubicBezTo>
                    <a:pt x="7906" y="11080"/>
                    <a:pt x="7889" y="11105"/>
                    <a:pt x="7872" y="11127"/>
                  </a:cubicBezTo>
                  <a:cubicBezTo>
                    <a:pt x="7855" y="11152"/>
                    <a:pt x="7840" y="11174"/>
                    <a:pt x="7818" y="11191"/>
                  </a:cubicBezTo>
                  <a:cubicBezTo>
                    <a:pt x="7771" y="11234"/>
                    <a:pt x="7707" y="11238"/>
                    <a:pt x="7649" y="11238"/>
                  </a:cubicBezTo>
                  <a:cubicBezTo>
                    <a:pt x="7625" y="11238"/>
                    <a:pt x="7600" y="11238"/>
                    <a:pt x="7576" y="11236"/>
                  </a:cubicBezTo>
                  <a:cubicBezTo>
                    <a:pt x="7550" y="11236"/>
                    <a:pt x="7523" y="11234"/>
                    <a:pt x="7497" y="11234"/>
                  </a:cubicBezTo>
                  <a:cubicBezTo>
                    <a:pt x="7443" y="11234"/>
                    <a:pt x="7375" y="11238"/>
                    <a:pt x="7315" y="11275"/>
                  </a:cubicBezTo>
                  <a:cubicBezTo>
                    <a:pt x="7274" y="11298"/>
                    <a:pt x="7244" y="11332"/>
                    <a:pt x="7216" y="11367"/>
                  </a:cubicBezTo>
                  <a:cubicBezTo>
                    <a:pt x="7197" y="11388"/>
                    <a:pt x="7178" y="11410"/>
                    <a:pt x="7156" y="11429"/>
                  </a:cubicBezTo>
                  <a:cubicBezTo>
                    <a:pt x="7105" y="11470"/>
                    <a:pt x="7036" y="11491"/>
                    <a:pt x="6961" y="11491"/>
                  </a:cubicBezTo>
                  <a:cubicBezTo>
                    <a:pt x="6881" y="11491"/>
                    <a:pt x="6794" y="11468"/>
                    <a:pt x="6717" y="11422"/>
                  </a:cubicBezTo>
                  <a:cubicBezTo>
                    <a:pt x="6629" y="11371"/>
                    <a:pt x="6550" y="11300"/>
                    <a:pt x="6475" y="11232"/>
                  </a:cubicBezTo>
                  <a:cubicBezTo>
                    <a:pt x="6430" y="11191"/>
                    <a:pt x="6383" y="11148"/>
                    <a:pt x="6336" y="11112"/>
                  </a:cubicBezTo>
                  <a:cubicBezTo>
                    <a:pt x="5903" y="10771"/>
                    <a:pt x="5324" y="10743"/>
                    <a:pt x="4817" y="10743"/>
                  </a:cubicBezTo>
                  <a:lnTo>
                    <a:pt x="4658" y="10743"/>
                  </a:lnTo>
                  <a:cubicBezTo>
                    <a:pt x="4572" y="10743"/>
                    <a:pt x="4489" y="10750"/>
                    <a:pt x="4427" y="10801"/>
                  </a:cubicBezTo>
                  <a:cubicBezTo>
                    <a:pt x="4382" y="10837"/>
                    <a:pt x="4358" y="10889"/>
                    <a:pt x="4337" y="10938"/>
                  </a:cubicBezTo>
                  <a:cubicBezTo>
                    <a:pt x="4328" y="10955"/>
                    <a:pt x="4322" y="10972"/>
                    <a:pt x="4311" y="10990"/>
                  </a:cubicBezTo>
                  <a:cubicBezTo>
                    <a:pt x="4212" y="11176"/>
                    <a:pt x="3990" y="11260"/>
                    <a:pt x="3769" y="11330"/>
                  </a:cubicBezTo>
                  <a:cubicBezTo>
                    <a:pt x="3724" y="11344"/>
                    <a:pt x="3675" y="11357"/>
                    <a:pt x="3632" y="11357"/>
                  </a:cubicBezTo>
                  <a:cubicBezTo>
                    <a:pt x="3610" y="11357"/>
                    <a:pt x="3589" y="11353"/>
                    <a:pt x="3572" y="11345"/>
                  </a:cubicBezTo>
                  <a:cubicBezTo>
                    <a:pt x="3548" y="11335"/>
                    <a:pt x="3529" y="11317"/>
                    <a:pt x="3508" y="11298"/>
                  </a:cubicBezTo>
                  <a:cubicBezTo>
                    <a:pt x="3488" y="11279"/>
                    <a:pt x="3467" y="11260"/>
                    <a:pt x="3439" y="11247"/>
                  </a:cubicBezTo>
                  <a:cubicBezTo>
                    <a:pt x="3405" y="11227"/>
                    <a:pt x="3364" y="11219"/>
                    <a:pt x="3315" y="11219"/>
                  </a:cubicBezTo>
                  <a:cubicBezTo>
                    <a:pt x="3278" y="11219"/>
                    <a:pt x="3240" y="11223"/>
                    <a:pt x="3203" y="11227"/>
                  </a:cubicBezTo>
                  <a:cubicBezTo>
                    <a:pt x="3169" y="11232"/>
                    <a:pt x="3137" y="11236"/>
                    <a:pt x="3105" y="11236"/>
                  </a:cubicBezTo>
                  <a:cubicBezTo>
                    <a:pt x="3049" y="11236"/>
                    <a:pt x="3013" y="11223"/>
                    <a:pt x="2989" y="11191"/>
                  </a:cubicBezTo>
                  <a:cubicBezTo>
                    <a:pt x="2965" y="11163"/>
                    <a:pt x="2957" y="11125"/>
                    <a:pt x="2950" y="11086"/>
                  </a:cubicBezTo>
                  <a:cubicBezTo>
                    <a:pt x="2940" y="11041"/>
                    <a:pt x="2931" y="10994"/>
                    <a:pt x="2901" y="10955"/>
                  </a:cubicBezTo>
                  <a:cubicBezTo>
                    <a:pt x="2848" y="10891"/>
                    <a:pt x="2760" y="10882"/>
                    <a:pt x="2678" y="10882"/>
                  </a:cubicBezTo>
                  <a:lnTo>
                    <a:pt x="1206" y="10902"/>
                  </a:lnTo>
                  <a:cubicBezTo>
                    <a:pt x="1186" y="10902"/>
                    <a:pt x="1164" y="10902"/>
                    <a:pt x="1143" y="10902"/>
                  </a:cubicBezTo>
                  <a:cubicBezTo>
                    <a:pt x="1027" y="10902"/>
                    <a:pt x="905" y="10894"/>
                    <a:pt x="804" y="10840"/>
                  </a:cubicBezTo>
                  <a:cubicBezTo>
                    <a:pt x="697" y="10784"/>
                    <a:pt x="615" y="10653"/>
                    <a:pt x="654" y="10540"/>
                  </a:cubicBezTo>
                  <a:cubicBezTo>
                    <a:pt x="720" y="10538"/>
                    <a:pt x="791" y="10508"/>
                    <a:pt x="840" y="10452"/>
                  </a:cubicBezTo>
                  <a:cubicBezTo>
                    <a:pt x="881" y="10405"/>
                    <a:pt x="902" y="10347"/>
                    <a:pt x="900" y="10291"/>
                  </a:cubicBezTo>
                  <a:lnTo>
                    <a:pt x="1127" y="10253"/>
                  </a:lnTo>
                  <a:cubicBezTo>
                    <a:pt x="1354" y="10216"/>
                    <a:pt x="1590" y="10210"/>
                    <a:pt x="1770" y="10210"/>
                  </a:cubicBezTo>
                  <a:cubicBezTo>
                    <a:pt x="1869" y="10210"/>
                    <a:pt x="1969" y="10212"/>
                    <a:pt x="2068" y="10214"/>
                  </a:cubicBezTo>
                  <a:cubicBezTo>
                    <a:pt x="2132" y="10216"/>
                    <a:pt x="2196" y="10216"/>
                    <a:pt x="2261" y="10216"/>
                  </a:cubicBezTo>
                  <a:lnTo>
                    <a:pt x="2267" y="10216"/>
                  </a:lnTo>
                  <a:cubicBezTo>
                    <a:pt x="2323" y="10216"/>
                    <a:pt x="2393" y="10210"/>
                    <a:pt x="2426" y="10154"/>
                  </a:cubicBezTo>
                  <a:cubicBezTo>
                    <a:pt x="2447" y="10120"/>
                    <a:pt x="2443" y="10077"/>
                    <a:pt x="2441" y="10047"/>
                  </a:cubicBezTo>
                  <a:cubicBezTo>
                    <a:pt x="2428" y="9871"/>
                    <a:pt x="2389" y="9659"/>
                    <a:pt x="2218" y="9591"/>
                  </a:cubicBezTo>
                  <a:cubicBezTo>
                    <a:pt x="2164" y="9567"/>
                    <a:pt x="2108" y="9565"/>
                    <a:pt x="2053" y="9563"/>
                  </a:cubicBezTo>
                  <a:cubicBezTo>
                    <a:pt x="2027" y="9563"/>
                    <a:pt x="1999" y="9561"/>
                    <a:pt x="1973" y="9558"/>
                  </a:cubicBezTo>
                  <a:cubicBezTo>
                    <a:pt x="1821" y="9537"/>
                    <a:pt x="1691" y="9426"/>
                    <a:pt x="1663" y="9288"/>
                  </a:cubicBezTo>
                  <a:cubicBezTo>
                    <a:pt x="1648" y="9218"/>
                    <a:pt x="1665" y="9136"/>
                    <a:pt x="1708" y="9072"/>
                  </a:cubicBezTo>
                  <a:cubicBezTo>
                    <a:pt x="1746" y="9014"/>
                    <a:pt x="1802" y="8976"/>
                    <a:pt x="1864" y="8965"/>
                  </a:cubicBezTo>
                  <a:cubicBezTo>
                    <a:pt x="1881" y="8962"/>
                    <a:pt x="1901" y="8960"/>
                    <a:pt x="1921" y="8960"/>
                  </a:cubicBezTo>
                  <a:cubicBezTo>
                    <a:pt x="1951" y="8960"/>
                    <a:pt x="1982" y="8963"/>
                    <a:pt x="2012" y="8967"/>
                  </a:cubicBezTo>
                  <a:lnTo>
                    <a:pt x="2376" y="9012"/>
                  </a:lnTo>
                  <a:cubicBezTo>
                    <a:pt x="2537" y="9031"/>
                    <a:pt x="2717" y="9053"/>
                    <a:pt x="2867" y="9136"/>
                  </a:cubicBezTo>
                  <a:cubicBezTo>
                    <a:pt x="2998" y="9209"/>
                    <a:pt x="3124" y="9359"/>
                    <a:pt x="3111" y="9526"/>
                  </a:cubicBezTo>
                  <a:lnTo>
                    <a:pt x="3109" y="9554"/>
                  </a:lnTo>
                  <a:lnTo>
                    <a:pt x="3135" y="9556"/>
                  </a:lnTo>
                  <a:cubicBezTo>
                    <a:pt x="3300" y="9571"/>
                    <a:pt x="3448" y="9700"/>
                    <a:pt x="3484" y="9863"/>
                  </a:cubicBezTo>
                  <a:cubicBezTo>
                    <a:pt x="3486" y="9871"/>
                    <a:pt x="3486" y="9880"/>
                    <a:pt x="3488" y="9888"/>
                  </a:cubicBezTo>
                  <a:cubicBezTo>
                    <a:pt x="3497" y="9927"/>
                    <a:pt x="3505" y="9970"/>
                    <a:pt x="3535" y="10004"/>
                  </a:cubicBezTo>
                  <a:cubicBezTo>
                    <a:pt x="3568" y="10040"/>
                    <a:pt x="3617" y="10053"/>
                    <a:pt x="3660" y="10062"/>
                  </a:cubicBezTo>
                  <a:cubicBezTo>
                    <a:pt x="3786" y="10087"/>
                    <a:pt x="3917" y="10100"/>
                    <a:pt x="4048" y="10100"/>
                  </a:cubicBezTo>
                  <a:cubicBezTo>
                    <a:pt x="4074" y="10100"/>
                    <a:pt x="4100" y="10099"/>
                    <a:pt x="4127" y="10098"/>
                  </a:cubicBezTo>
                  <a:lnTo>
                    <a:pt x="4150" y="10096"/>
                  </a:lnTo>
                  <a:lnTo>
                    <a:pt x="4152" y="10073"/>
                  </a:lnTo>
                  <a:cubicBezTo>
                    <a:pt x="4157" y="10008"/>
                    <a:pt x="4148" y="9944"/>
                    <a:pt x="4131" y="9882"/>
                  </a:cubicBezTo>
                  <a:cubicBezTo>
                    <a:pt x="4227" y="9858"/>
                    <a:pt x="4322" y="9822"/>
                    <a:pt x="4407" y="9768"/>
                  </a:cubicBezTo>
                  <a:lnTo>
                    <a:pt x="4433" y="9753"/>
                  </a:lnTo>
                  <a:lnTo>
                    <a:pt x="4037" y="9239"/>
                  </a:lnTo>
                  <a:cubicBezTo>
                    <a:pt x="3990" y="9179"/>
                    <a:pt x="3925" y="9098"/>
                    <a:pt x="3833" y="9070"/>
                  </a:cubicBezTo>
                  <a:cubicBezTo>
                    <a:pt x="3799" y="9059"/>
                    <a:pt x="3760" y="9057"/>
                    <a:pt x="3730" y="9057"/>
                  </a:cubicBezTo>
                  <a:lnTo>
                    <a:pt x="3668" y="9057"/>
                  </a:lnTo>
                  <a:cubicBezTo>
                    <a:pt x="3649" y="9057"/>
                    <a:pt x="3625" y="9057"/>
                    <a:pt x="3602" y="9053"/>
                  </a:cubicBezTo>
                  <a:cubicBezTo>
                    <a:pt x="3544" y="9042"/>
                    <a:pt x="3488" y="9004"/>
                    <a:pt x="3452" y="8948"/>
                  </a:cubicBezTo>
                  <a:cubicBezTo>
                    <a:pt x="3415" y="8892"/>
                    <a:pt x="3400" y="8828"/>
                    <a:pt x="3415" y="8768"/>
                  </a:cubicBezTo>
                  <a:cubicBezTo>
                    <a:pt x="3439" y="8667"/>
                    <a:pt x="3542" y="8590"/>
                    <a:pt x="3651" y="8590"/>
                  </a:cubicBezTo>
                  <a:cubicBezTo>
                    <a:pt x="3672" y="8590"/>
                    <a:pt x="3692" y="8592"/>
                    <a:pt x="3711" y="8599"/>
                  </a:cubicBezTo>
                  <a:lnTo>
                    <a:pt x="3745" y="8607"/>
                  </a:lnTo>
                  <a:lnTo>
                    <a:pt x="3750" y="8372"/>
                  </a:lnTo>
                  <a:cubicBezTo>
                    <a:pt x="3835" y="8365"/>
                    <a:pt x="3919" y="8320"/>
                    <a:pt x="3977" y="8245"/>
                  </a:cubicBezTo>
                  <a:cubicBezTo>
                    <a:pt x="4037" y="8166"/>
                    <a:pt x="4062" y="8067"/>
                    <a:pt x="4039" y="7979"/>
                  </a:cubicBezTo>
                  <a:lnTo>
                    <a:pt x="4037" y="7969"/>
                  </a:lnTo>
                  <a:lnTo>
                    <a:pt x="4028" y="7964"/>
                  </a:lnTo>
                  <a:cubicBezTo>
                    <a:pt x="3987" y="7937"/>
                    <a:pt x="3942" y="7924"/>
                    <a:pt x="3889" y="7924"/>
                  </a:cubicBezTo>
                  <a:cubicBezTo>
                    <a:pt x="3792" y="7924"/>
                    <a:pt x="3679" y="7975"/>
                    <a:pt x="3595" y="8059"/>
                  </a:cubicBezTo>
                  <a:cubicBezTo>
                    <a:pt x="3550" y="8104"/>
                    <a:pt x="3512" y="8155"/>
                    <a:pt x="3473" y="8204"/>
                  </a:cubicBezTo>
                  <a:cubicBezTo>
                    <a:pt x="3420" y="8273"/>
                    <a:pt x="3370" y="8339"/>
                    <a:pt x="3304" y="8389"/>
                  </a:cubicBezTo>
                  <a:cubicBezTo>
                    <a:pt x="3200" y="8470"/>
                    <a:pt x="3067" y="8511"/>
                    <a:pt x="2893" y="8511"/>
                  </a:cubicBezTo>
                  <a:cubicBezTo>
                    <a:pt x="2816" y="8511"/>
                    <a:pt x="2732" y="8503"/>
                    <a:pt x="2638" y="8487"/>
                  </a:cubicBezTo>
                  <a:cubicBezTo>
                    <a:pt x="2593" y="8481"/>
                    <a:pt x="2546" y="8472"/>
                    <a:pt x="2501" y="8464"/>
                  </a:cubicBezTo>
                  <a:cubicBezTo>
                    <a:pt x="2368" y="8440"/>
                    <a:pt x="2231" y="8414"/>
                    <a:pt x="2096" y="8414"/>
                  </a:cubicBezTo>
                  <a:cubicBezTo>
                    <a:pt x="2044" y="8414"/>
                    <a:pt x="1995" y="8419"/>
                    <a:pt x="1950" y="8425"/>
                  </a:cubicBezTo>
                  <a:cubicBezTo>
                    <a:pt x="1952" y="8065"/>
                    <a:pt x="2042" y="7857"/>
                    <a:pt x="2220" y="7791"/>
                  </a:cubicBezTo>
                  <a:cubicBezTo>
                    <a:pt x="2286" y="7765"/>
                    <a:pt x="2355" y="7765"/>
                    <a:pt x="2430" y="7763"/>
                  </a:cubicBezTo>
                  <a:cubicBezTo>
                    <a:pt x="2488" y="7761"/>
                    <a:pt x="2548" y="7759"/>
                    <a:pt x="2608" y="7746"/>
                  </a:cubicBezTo>
                  <a:cubicBezTo>
                    <a:pt x="2706" y="7724"/>
                    <a:pt x="2792" y="7669"/>
                    <a:pt x="2878" y="7617"/>
                  </a:cubicBezTo>
                  <a:cubicBezTo>
                    <a:pt x="2899" y="7602"/>
                    <a:pt x="2920" y="7589"/>
                    <a:pt x="2944" y="7575"/>
                  </a:cubicBezTo>
                  <a:cubicBezTo>
                    <a:pt x="3132" y="7462"/>
                    <a:pt x="3325" y="7403"/>
                    <a:pt x="3506" y="7403"/>
                  </a:cubicBezTo>
                  <a:cubicBezTo>
                    <a:pt x="3515" y="7403"/>
                    <a:pt x="3524" y="7403"/>
                    <a:pt x="3533" y="7403"/>
                  </a:cubicBezTo>
                  <a:cubicBezTo>
                    <a:pt x="3690" y="7407"/>
                    <a:pt x="3842" y="7455"/>
                    <a:pt x="3985" y="7504"/>
                  </a:cubicBezTo>
                  <a:cubicBezTo>
                    <a:pt x="4401" y="7647"/>
                    <a:pt x="4810" y="7823"/>
                    <a:pt x="5200" y="8031"/>
                  </a:cubicBezTo>
                  <a:cubicBezTo>
                    <a:pt x="5251" y="8059"/>
                    <a:pt x="5307" y="8087"/>
                    <a:pt x="5365" y="8087"/>
                  </a:cubicBezTo>
                  <a:cubicBezTo>
                    <a:pt x="5384" y="8087"/>
                    <a:pt x="5401" y="8082"/>
                    <a:pt x="5419" y="8078"/>
                  </a:cubicBezTo>
                  <a:cubicBezTo>
                    <a:pt x="5513" y="8046"/>
                    <a:pt x="5558" y="7943"/>
                    <a:pt x="5551" y="7772"/>
                  </a:cubicBezTo>
                  <a:cubicBezTo>
                    <a:pt x="5549" y="7690"/>
                    <a:pt x="5545" y="7579"/>
                    <a:pt x="5481" y="7500"/>
                  </a:cubicBezTo>
                  <a:cubicBezTo>
                    <a:pt x="5449" y="7461"/>
                    <a:pt x="5404" y="7435"/>
                    <a:pt x="5365" y="7412"/>
                  </a:cubicBezTo>
                  <a:lnTo>
                    <a:pt x="4583" y="6938"/>
                  </a:lnTo>
                  <a:cubicBezTo>
                    <a:pt x="4424" y="6844"/>
                    <a:pt x="4260" y="6745"/>
                    <a:pt x="4088" y="6670"/>
                  </a:cubicBezTo>
                  <a:cubicBezTo>
                    <a:pt x="4144" y="6565"/>
                    <a:pt x="4084" y="6424"/>
                    <a:pt x="3990" y="6338"/>
                  </a:cubicBezTo>
                  <a:cubicBezTo>
                    <a:pt x="3957" y="6308"/>
                    <a:pt x="3921" y="6283"/>
                    <a:pt x="3887" y="6255"/>
                  </a:cubicBezTo>
                  <a:cubicBezTo>
                    <a:pt x="3822" y="6208"/>
                    <a:pt x="3762" y="6163"/>
                    <a:pt x="3722" y="6098"/>
                  </a:cubicBezTo>
                  <a:cubicBezTo>
                    <a:pt x="3715" y="6090"/>
                    <a:pt x="3709" y="6079"/>
                    <a:pt x="3705" y="6066"/>
                  </a:cubicBezTo>
                  <a:cubicBezTo>
                    <a:pt x="3687" y="6038"/>
                    <a:pt x="3672" y="6008"/>
                    <a:pt x="3647" y="5985"/>
                  </a:cubicBezTo>
                  <a:cubicBezTo>
                    <a:pt x="3597" y="5942"/>
                    <a:pt x="3535" y="5938"/>
                    <a:pt x="3486" y="5938"/>
                  </a:cubicBezTo>
                  <a:cubicBezTo>
                    <a:pt x="3465" y="5938"/>
                    <a:pt x="3441" y="5938"/>
                    <a:pt x="3420" y="5940"/>
                  </a:cubicBezTo>
                  <a:cubicBezTo>
                    <a:pt x="3407" y="5940"/>
                    <a:pt x="3396" y="5942"/>
                    <a:pt x="3383" y="5942"/>
                  </a:cubicBezTo>
                  <a:cubicBezTo>
                    <a:pt x="3377" y="5942"/>
                    <a:pt x="3370" y="5942"/>
                    <a:pt x="3364" y="5942"/>
                  </a:cubicBezTo>
                  <a:cubicBezTo>
                    <a:pt x="3192" y="5942"/>
                    <a:pt x="3019" y="5859"/>
                    <a:pt x="2890" y="5715"/>
                  </a:cubicBezTo>
                  <a:cubicBezTo>
                    <a:pt x="2766" y="5571"/>
                    <a:pt x="2706" y="5391"/>
                    <a:pt x="2730" y="5222"/>
                  </a:cubicBezTo>
                  <a:cubicBezTo>
                    <a:pt x="2751" y="5049"/>
                    <a:pt x="2854" y="4892"/>
                    <a:pt x="2993" y="4817"/>
                  </a:cubicBezTo>
                  <a:cubicBezTo>
                    <a:pt x="3077" y="4772"/>
                    <a:pt x="3180" y="4751"/>
                    <a:pt x="3315" y="4751"/>
                  </a:cubicBezTo>
                  <a:cubicBezTo>
                    <a:pt x="3358" y="4751"/>
                    <a:pt x="3407" y="4753"/>
                    <a:pt x="3467" y="4757"/>
                  </a:cubicBezTo>
                  <a:cubicBezTo>
                    <a:pt x="3765" y="4781"/>
                    <a:pt x="4062" y="4834"/>
                    <a:pt x="4350" y="4914"/>
                  </a:cubicBezTo>
                  <a:cubicBezTo>
                    <a:pt x="4403" y="4929"/>
                    <a:pt x="4461" y="4948"/>
                    <a:pt x="4489" y="4989"/>
                  </a:cubicBezTo>
                  <a:cubicBezTo>
                    <a:pt x="4504" y="5008"/>
                    <a:pt x="4510" y="5031"/>
                    <a:pt x="4519" y="5055"/>
                  </a:cubicBezTo>
                  <a:cubicBezTo>
                    <a:pt x="4527" y="5076"/>
                    <a:pt x="4534" y="5098"/>
                    <a:pt x="4547" y="5119"/>
                  </a:cubicBezTo>
                  <a:cubicBezTo>
                    <a:pt x="4602" y="5216"/>
                    <a:pt x="4712" y="5235"/>
                    <a:pt x="4817" y="5256"/>
                  </a:cubicBezTo>
                  <a:cubicBezTo>
                    <a:pt x="4900" y="5273"/>
                    <a:pt x="4986" y="5288"/>
                    <a:pt x="5039" y="5344"/>
                  </a:cubicBezTo>
                  <a:cubicBezTo>
                    <a:pt x="5076" y="5381"/>
                    <a:pt x="5095" y="5432"/>
                    <a:pt x="5117" y="5486"/>
                  </a:cubicBezTo>
                  <a:cubicBezTo>
                    <a:pt x="5142" y="5552"/>
                    <a:pt x="5168" y="5621"/>
                    <a:pt x="5228" y="5663"/>
                  </a:cubicBezTo>
                  <a:cubicBezTo>
                    <a:pt x="5288" y="5708"/>
                    <a:pt x="5359" y="5713"/>
                    <a:pt x="5427" y="5719"/>
                  </a:cubicBezTo>
                  <a:cubicBezTo>
                    <a:pt x="5494" y="5726"/>
                    <a:pt x="5554" y="5730"/>
                    <a:pt x="5601" y="5764"/>
                  </a:cubicBezTo>
                  <a:cubicBezTo>
                    <a:pt x="5633" y="5788"/>
                    <a:pt x="5656" y="5824"/>
                    <a:pt x="5678" y="5865"/>
                  </a:cubicBezTo>
                  <a:cubicBezTo>
                    <a:pt x="5691" y="5884"/>
                    <a:pt x="5704" y="5906"/>
                    <a:pt x="5716" y="5923"/>
                  </a:cubicBezTo>
                  <a:cubicBezTo>
                    <a:pt x="5787" y="6021"/>
                    <a:pt x="5911" y="6081"/>
                    <a:pt x="6038" y="6081"/>
                  </a:cubicBezTo>
                  <a:cubicBezTo>
                    <a:pt x="6093" y="6081"/>
                    <a:pt x="6147" y="6070"/>
                    <a:pt x="6194" y="6049"/>
                  </a:cubicBezTo>
                  <a:cubicBezTo>
                    <a:pt x="6357" y="5974"/>
                    <a:pt x="6453" y="5779"/>
                    <a:pt x="6411" y="5603"/>
                  </a:cubicBezTo>
                  <a:lnTo>
                    <a:pt x="6406" y="5595"/>
                  </a:lnTo>
                  <a:cubicBezTo>
                    <a:pt x="6333" y="5490"/>
                    <a:pt x="6213" y="5415"/>
                    <a:pt x="6085" y="5398"/>
                  </a:cubicBezTo>
                  <a:cubicBezTo>
                    <a:pt x="6076" y="5396"/>
                    <a:pt x="6066" y="5396"/>
                    <a:pt x="6055" y="5393"/>
                  </a:cubicBezTo>
                  <a:cubicBezTo>
                    <a:pt x="6021" y="5389"/>
                    <a:pt x="5986" y="5387"/>
                    <a:pt x="5961" y="5370"/>
                  </a:cubicBezTo>
                  <a:cubicBezTo>
                    <a:pt x="5933" y="5351"/>
                    <a:pt x="5916" y="5316"/>
                    <a:pt x="5899" y="5280"/>
                  </a:cubicBezTo>
                  <a:cubicBezTo>
                    <a:pt x="5888" y="5256"/>
                    <a:pt x="5875" y="5231"/>
                    <a:pt x="5858" y="5209"/>
                  </a:cubicBezTo>
                  <a:cubicBezTo>
                    <a:pt x="5794" y="5124"/>
                    <a:pt x="5689" y="5104"/>
                    <a:pt x="5588" y="5083"/>
                  </a:cubicBezTo>
                  <a:cubicBezTo>
                    <a:pt x="5564" y="5079"/>
                    <a:pt x="5541" y="5074"/>
                    <a:pt x="5517" y="5068"/>
                  </a:cubicBezTo>
                  <a:cubicBezTo>
                    <a:pt x="5440" y="5049"/>
                    <a:pt x="5369" y="4999"/>
                    <a:pt x="5341" y="4946"/>
                  </a:cubicBezTo>
                  <a:cubicBezTo>
                    <a:pt x="5326" y="4918"/>
                    <a:pt x="5322" y="4888"/>
                    <a:pt x="5333" y="4860"/>
                  </a:cubicBezTo>
                  <a:cubicBezTo>
                    <a:pt x="5354" y="4800"/>
                    <a:pt x="5425" y="4768"/>
                    <a:pt x="5556" y="4759"/>
                  </a:cubicBezTo>
                  <a:lnTo>
                    <a:pt x="6841" y="4667"/>
                  </a:lnTo>
                  <a:cubicBezTo>
                    <a:pt x="7073" y="4650"/>
                    <a:pt x="7308" y="4620"/>
                    <a:pt x="7452" y="4451"/>
                  </a:cubicBezTo>
                  <a:cubicBezTo>
                    <a:pt x="7467" y="4436"/>
                    <a:pt x="7478" y="4419"/>
                    <a:pt x="7490" y="4401"/>
                  </a:cubicBezTo>
                  <a:cubicBezTo>
                    <a:pt x="7510" y="4378"/>
                    <a:pt x="7525" y="4354"/>
                    <a:pt x="7546" y="4335"/>
                  </a:cubicBezTo>
                  <a:cubicBezTo>
                    <a:pt x="7580" y="4301"/>
                    <a:pt x="7621" y="4277"/>
                    <a:pt x="7666" y="4254"/>
                  </a:cubicBezTo>
                  <a:cubicBezTo>
                    <a:pt x="7685" y="4243"/>
                    <a:pt x="7707" y="4232"/>
                    <a:pt x="7724" y="4222"/>
                  </a:cubicBezTo>
                  <a:cubicBezTo>
                    <a:pt x="7902" y="4112"/>
                    <a:pt x="8015" y="3907"/>
                    <a:pt x="8028" y="3673"/>
                  </a:cubicBezTo>
                  <a:cubicBezTo>
                    <a:pt x="8041" y="3437"/>
                    <a:pt x="7949" y="3221"/>
                    <a:pt x="7784" y="3095"/>
                  </a:cubicBezTo>
                  <a:lnTo>
                    <a:pt x="7743" y="3062"/>
                  </a:lnTo>
                  <a:lnTo>
                    <a:pt x="7741" y="3116"/>
                  </a:lnTo>
                  <a:cubicBezTo>
                    <a:pt x="7739" y="3279"/>
                    <a:pt x="7655" y="3437"/>
                    <a:pt x="7520" y="3532"/>
                  </a:cubicBezTo>
                  <a:cubicBezTo>
                    <a:pt x="7428" y="3594"/>
                    <a:pt x="7315" y="3628"/>
                    <a:pt x="7205" y="3660"/>
                  </a:cubicBezTo>
                  <a:cubicBezTo>
                    <a:pt x="7068" y="3701"/>
                    <a:pt x="6925" y="3744"/>
                    <a:pt x="6818" y="3847"/>
                  </a:cubicBezTo>
                  <a:cubicBezTo>
                    <a:pt x="6801" y="3864"/>
                    <a:pt x="6783" y="3883"/>
                    <a:pt x="6768" y="3902"/>
                  </a:cubicBezTo>
                  <a:cubicBezTo>
                    <a:pt x="6738" y="3934"/>
                    <a:pt x="6713" y="3964"/>
                    <a:pt x="6678" y="3986"/>
                  </a:cubicBezTo>
                  <a:cubicBezTo>
                    <a:pt x="6621" y="4024"/>
                    <a:pt x="6550" y="4033"/>
                    <a:pt x="6468" y="4042"/>
                  </a:cubicBezTo>
                  <a:cubicBezTo>
                    <a:pt x="6153" y="4068"/>
                    <a:pt x="5834" y="4082"/>
                    <a:pt x="5517" y="4082"/>
                  </a:cubicBezTo>
                  <a:cubicBezTo>
                    <a:pt x="5423" y="4082"/>
                    <a:pt x="5328" y="4080"/>
                    <a:pt x="5234" y="4078"/>
                  </a:cubicBezTo>
                  <a:lnTo>
                    <a:pt x="5168" y="4078"/>
                  </a:lnTo>
                  <a:cubicBezTo>
                    <a:pt x="5072" y="4078"/>
                    <a:pt x="4960" y="4087"/>
                    <a:pt x="4879" y="4155"/>
                  </a:cubicBezTo>
                  <a:cubicBezTo>
                    <a:pt x="4855" y="4174"/>
                    <a:pt x="4836" y="4198"/>
                    <a:pt x="4817" y="4219"/>
                  </a:cubicBezTo>
                  <a:cubicBezTo>
                    <a:pt x="4797" y="4243"/>
                    <a:pt x="4778" y="4267"/>
                    <a:pt x="4754" y="4284"/>
                  </a:cubicBezTo>
                  <a:cubicBezTo>
                    <a:pt x="4692" y="4329"/>
                    <a:pt x="4607" y="4335"/>
                    <a:pt x="4536" y="4339"/>
                  </a:cubicBezTo>
                  <a:lnTo>
                    <a:pt x="3415" y="4401"/>
                  </a:lnTo>
                  <a:cubicBezTo>
                    <a:pt x="3381" y="4404"/>
                    <a:pt x="3347" y="4406"/>
                    <a:pt x="3310" y="4406"/>
                  </a:cubicBezTo>
                  <a:cubicBezTo>
                    <a:pt x="3163" y="4406"/>
                    <a:pt x="3066" y="4376"/>
                    <a:pt x="3002" y="4312"/>
                  </a:cubicBezTo>
                  <a:cubicBezTo>
                    <a:pt x="2931" y="4241"/>
                    <a:pt x="2910" y="4136"/>
                    <a:pt x="2890" y="4027"/>
                  </a:cubicBezTo>
                  <a:cubicBezTo>
                    <a:pt x="2882" y="3982"/>
                    <a:pt x="2871" y="3934"/>
                    <a:pt x="2858" y="3889"/>
                  </a:cubicBezTo>
                  <a:cubicBezTo>
                    <a:pt x="2824" y="3767"/>
                    <a:pt x="2706" y="3637"/>
                    <a:pt x="2578" y="3637"/>
                  </a:cubicBezTo>
                  <a:cubicBezTo>
                    <a:pt x="2541" y="3637"/>
                    <a:pt x="2509" y="3647"/>
                    <a:pt x="2477" y="3669"/>
                  </a:cubicBezTo>
                  <a:cubicBezTo>
                    <a:pt x="2436" y="3699"/>
                    <a:pt x="2413" y="3742"/>
                    <a:pt x="2391" y="3784"/>
                  </a:cubicBezTo>
                  <a:cubicBezTo>
                    <a:pt x="2385" y="3793"/>
                    <a:pt x="2381" y="3804"/>
                    <a:pt x="2374" y="3812"/>
                  </a:cubicBezTo>
                  <a:cubicBezTo>
                    <a:pt x="2258" y="4014"/>
                    <a:pt x="2023" y="4129"/>
                    <a:pt x="1727" y="4129"/>
                  </a:cubicBezTo>
                  <a:cubicBezTo>
                    <a:pt x="1605" y="4129"/>
                    <a:pt x="1481" y="4108"/>
                    <a:pt x="1367" y="4069"/>
                  </a:cubicBezTo>
                  <a:cubicBezTo>
                    <a:pt x="1138" y="3990"/>
                    <a:pt x="930" y="3857"/>
                    <a:pt x="729" y="3727"/>
                  </a:cubicBezTo>
                  <a:cubicBezTo>
                    <a:pt x="609" y="3649"/>
                    <a:pt x="484" y="3570"/>
                    <a:pt x="358" y="3502"/>
                  </a:cubicBezTo>
                  <a:cubicBezTo>
                    <a:pt x="240" y="3440"/>
                    <a:pt x="110" y="3371"/>
                    <a:pt x="71" y="3262"/>
                  </a:cubicBezTo>
                  <a:lnTo>
                    <a:pt x="71" y="3262"/>
                  </a:lnTo>
                  <a:cubicBezTo>
                    <a:pt x="114" y="3279"/>
                    <a:pt x="159" y="3287"/>
                    <a:pt x="208" y="3287"/>
                  </a:cubicBezTo>
                  <a:cubicBezTo>
                    <a:pt x="302" y="3287"/>
                    <a:pt x="392" y="3253"/>
                    <a:pt x="459" y="3195"/>
                  </a:cubicBezTo>
                  <a:cubicBezTo>
                    <a:pt x="579" y="3092"/>
                    <a:pt x="622" y="2912"/>
                    <a:pt x="564" y="2767"/>
                  </a:cubicBezTo>
                  <a:cubicBezTo>
                    <a:pt x="538" y="2698"/>
                    <a:pt x="493" y="2640"/>
                    <a:pt x="448" y="2585"/>
                  </a:cubicBezTo>
                  <a:cubicBezTo>
                    <a:pt x="427" y="2557"/>
                    <a:pt x="403" y="2527"/>
                    <a:pt x="384" y="2497"/>
                  </a:cubicBezTo>
                  <a:cubicBezTo>
                    <a:pt x="330" y="2420"/>
                    <a:pt x="294" y="2306"/>
                    <a:pt x="345" y="2227"/>
                  </a:cubicBezTo>
                  <a:cubicBezTo>
                    <a:pt x="399" y="2143"/>
                    <a:pt x="510" y="2141"/>
                    <a:pt x="626" y="2139"/>
                  </a:cubicBezTo>
                  <a:cubicBezTo>
                    <a:pt x="733" y="2137"/>
                    <a:pt x="844" y="2135"/>
                    <a:pt x="928" y="2070"/>
                  </a:cubicBezTo>
                  <a:cubicBezTo>
                    <a:pt x="964" y="2043"/>
                    <a:pt x="990" y="2008"/>
                    <a:pt x="1016" y="1974"/>
                  </a:cubicBezTo>
                  <a:lnTo>
                    <a:pt x="1031" y="1953"/>
                  </a:lnTo>
                  <a:cubicBezTo>
                    <a:pt x="1174" y="1761"/>
                    <a:pt x="1392" y="1644"/>
                    <a:pt x="1604" y="1644"/>
                  </a:cubicBezTo>
                  <a:cubicBezTo>
                    <a:pt x="1620" y="1644"/>
                    <a:pt x="1636" y="1645"/>
                    <a:pt x="1652" y="1646"/>
                  </a:cubicBezTo>
                  <a:cubicBezTo>
                    <a:pt x="1892" y="1668"/>
                    <a:pt x="2162" y="1852"/>
                    <a:pt x="2166" y="2081"/>
                  </a:cubicBezTo>
                  <a:lnTo>
                    <a:pt x="2166" y="2107"/>
                  </a:lnTo>
                  <a:lnTo>
                    <a:pt x="2651" y="2105"/>
                  </a:lnTo>
                  <a:lnTo>
                    <a:pt x="2655" y="2083"/>
                  </a:lnTo>
                  <a:cubicBezTo>
                    <a:pt x="2738" y="1693"/>
                    <a:pt x="2950" y="1359"/>
                    <a:pt x="3240" y="1166"/>
                  </a:cubicBezTo>
                  <a:cubicBezTo>
                    <a:pt x="3413" y="1051"/>
                    <a:pt x="3625" y="986"/>
                    <a:pt x="3835" y="986"/>
                  </a:cubicBezTo>
                  <a:cubicBezTo>
                    <a:pt x="3998" y="986"/>
                    <a:pt x="4155" y="1027"/>
                    <a:pt x="4287" y="1102"/>
                  </a:cubicBezTo>
                  <a:cubicBezTo>
                    <a:pt x="4369" y="1149"/>
                    <a:pt x="4444" y="1211"/>
                    <a:pt x="4517" y="1271"/>
                  </a:cubicBezTo>
                  <a:cubicBezTo>
                    <a:pt x="4596" y="1336"/>
                    <a:pt x="4677" y="1402"/>
                    <a:pt x="4769" y="1453"/>
                  </a:cubicBezTo>
                  <a:cubicBezTo>
                    <a:pt x="4859" y="1503"/>
                    <a:pt x="4962" y="1528"/>
                    <a:pt x="5059" y="1528"/>
                  </a:cubicBezTo>
                  <a:cubicBezTo>
                    <a:pt x="5183" y="1528"/>
                    <a:pt x="5286" y="1483"/>
                    <a:pt x="5350" y="1402"/>
                  </a:cubicBezTo>
                  <a:cubicBezTo>
                    <a:pt x="5386" y="1355"/>
                    <a:pt x="5408" y="1303"/>
                    <a:pt x="5429" y="1252"/>
                  </a:cubicBezTo>
                  <a:cubicBezTo>
                    <a:pt x="5451" y="1198"/>
                    <a:pt x="5470" y="1149"/>
                    <a:pt x="5504" y="1109"/>
                  </a:cubicBezTo>
                  <a:cubicBezTo>
                    <a:pt x="5588" y="1008"/>
                    <a:pt x="5725" y="995"/>
                    <a:pt x="5847" y="995"/>
                  </a:cubicBezTo>
                  <a:cubicBezTo>
                    <a:pt x="5899" y="995"/>
                    <a:pt x="5950" y="997"/>
                    <a:pt x="6001" y="999"/>
                  </a:cubicBezTo>
                  <a:cubicBezTo>
                    <a:pt x="6053" y="1004"/>
                    <a:pt x="6104" y="1006"/>
                    <a:pt x="6151" y="1006"/>
                  </a:cubicBezTo>
                  <a:cubicBezTo>
                    <a:pt x="6299" y="1006"/>
                    <a:pt x="6458" y="984"/>
                    <a:pt x="6531" y="832"/>
                  </a:cubicBezTo>
                  <a:cubicBezTo>
                    <a:pt x="6548" y="794"/>
                    <a:pt x="6556" y="753"/>
                    <a:pt x="6565" y="714"/>
                  </a:cubicBezTo>
                  <a:cubicBezTo>
                    <a:pt x="6569" y="691"/>
                    <a:pt x="6573" y="667"/>
                    <a:pt x="6580" y="646"/>
                  </a:cubicBezTo>
                  <a:cubicBezTo>
                    <a:pt x="6629" y="483"/>
                    <a:pt x="6803" y="397"/>
                    <a:pt x="6948" y="397"/>
                  </a:cubicBezTo>
                  <a:cubicBezTo>
                    <a:pt x="7032" y="397"/>
                    <a:pt x="7107" y="423"/>
                    <a:pt x="7163" y="472"/>
                  </a:cubicBezTo>
                  <a:lnTo>
                    <a:pt x="7186" y="491"/>
                  </a:lnTo>
                  <a:lnTo>
                    <a:pt x="7203" y="466"/>
                  </a:lnTo>
                  <a:cubicBezTo>
                    <a:pt x="7345" y="245"/>
                    <a:pt x="7617" y="108"/>
                    <a:pt x="7912" y="108"/>
                  </a:cubicBezTo>
                  <a:cubicBezTo>
                    <a:pt x="8155" y="108"/>
                    <a:pt x="8377" y="200"/>
                    <a:pt x="8521" y="361"/>
                  </a:cubicBezTo>
                  <a:cubicBezTo>
                    <a:pt x="8649" y="505"/>
                    <a:pt x="8761" y="576"/>
                    <a:pt x="8848" y="576"/>
                  </a:cubicBezTo>
                  <a:cubicBezTo>
                    <a:pt x="8892" y="576"/>
                    <a:pt x="8930" y="558"/>
                    <a:pt x="8960" y="521"/>
                  </a:cubicBezTo>
                  <a:cubicBezTo>
                    <a:pt x="8990" y="483"/>
                    <a:pt x="9001" y="438"/>
                    <a:pt x="9009" y="393"/>
                  </a:cubicBezTo>
                  <a:cubicBezTo>
                    <a:pt x="9012" y="382"/>
                    <a:pt x="9012" y="372"/>
                    <a:pt x="9016" y="361"/>
                  </a:cubicBezTo>
                  <a:cubicBezTo>
                    <a:pt x="9061" y="162"/>
                    <a:pt x="9269" y="59"/>
                    <a:pt x="9453" y="59"/>
                  </a:cubicBezTo>
                  <a:cubicBezTo>
                    <a:pt x="9588" y="59"/>
                    <a:pt x="9706" y="114"/>
                    <a:pt x="9774" y="211"/>
                  </a:cubicBezTo>
                  <a:cubicBezTo>
                    <a:pt x="9791" y="234"/>
                    <a:pt x="9806" y="262"/>
                    <a:pt x="9821" y="290"/>
                  </a:cubicBezTo>
                  <a:cubicBezTo>
                    <a:pt x="9854" y="346"/>
                    <a:pt x="9886" y="404"/>
                    <a:pt x="9939" y="444"/>
                  </a:cubicBezTo>
                  <a:cubicBezTo>
                    <a:pt x="10024" y="511"/>
                    <a:pt x="10138" y="513"/>
                    <a:pt x="10236" y="513"/>
                  </a:cubicBezTo>
                  <a:cubicBezTo>
                    <a:pt x="10242" y="513"/>
                    <a:pt x="10248" y="513"/>
                    <a:pt x="10254" y="513"/>
                  </a:cubicBezTo>
                  <a:lnTo>
                    <a:pt x="12002" y="476"/>
                  </a:lnTo>
                  <a:cubicBezTo>
                    <a:pt x="12167" y="474"/>
                    <a:pt x="12337" y="470"/>
                    <a:pt x="12500" y="414"/>
                  </a:cubicBezTo>
                  <a:cubicBezTo>
                    <a:pt x="12566" y="391"/>
                    <a:pt x="12630" y="357"/>
                    <a:pt x="12692" y="327"/>
                  </a:cubicBezTo>
                  <a:cubicBezTo>
                    <a:pt x="12742" y="299"/>
                    <a:pt x="12795" y="273"/>
                    <a:pt x="12849" y="252"/>
                  </a:cubicBezTo>
                  <a:cubicBezTo>
                    <a:pt x="12949" y="212"/>
                    <a:pt x="13060" y="193"/>
                    <a:pt x="13170" y="193"/>
                  </a:cubicBezTo>
                  <a:cubicBezTo>
                    <a:pt x="13342" y="193"/>
                    <a:pt x="13516" y="240"/>
                    <a:pt x="13656" y="331"/>
                  </a:cubicBezTo>
                  <a:cubicBezTo>
                    <a:pt x="13704" y="361"/>
                    <a:pt x="13751" y="397"/>
                    <a:pt x="13796" y="434"/>
                  </a:cubicBezTo>
                  <a:cubicBezTo>
                    <a:pt x="13922" y="530"/>
                    <a:pt x="14053" y="633"/>
                    <a:pt x="14214" y="633"/>
                  </a:cubicBezTo>
                  <a:lnTo>
                    <a:pt x="14222" y="633"/>
                  </a:lnTo>
                  <a:cubicBezTo>
                    <a:pt x="14411" y="629"/>
                    <a:pt x="14546" y="491"/>
                    <a:pt x="14676" y="359"/>
                  </a:cubicBezTo>
                  <a:cubicBezTo>
                    <a:pt x="14730" y="303"/>
                    <a:pt x="14788" y="245"/>
                    <a:pt x="14846" y="200"/>
                  </a:cubicBezTo>
                  <a:cubicBezTo>
                    <a:pt x="14968" y="104"/>
                    <a:pt x="15120" y="54"/>
                    <a:pt x="15289" y="54"/>
                  </a:cubicBezTo>
                  <a:close/>
                  <a:moveTo>
                    <a:pt x="15289" y="1"/>
                  </a:moveTo>
                  <a:cubicBezTo>
                    <a:pt x="15109" y="1"/>
                    <a:pt x="14944" y="54"/>
                    <a:pt x="14813" y="157"/>
                  </a:cubicBezTo>
                  <a:cubicBezTo>
                    <a:pt x="14751" y="204"/>
                    <a:pt x="14693" y="264"/>
                    <a:pt x="14638" y="320"/>
                  </a:cubicBezTo>
                  <a:cubicBezTo>
                    <a:pt x="14509" y="451"/>
                    <a:pt x="14387" y="575"/>
                    <a:pt x="14214" y="579"/>
                  </a:cubicBezTo>
                  <a:cubicBezTo>
                    <a:pt x="14072" y="579"/>
                    <a:pt x="13952" y="487"/>
                    <a:pt x="13828" y="391"/>
                  </a:cubicBezTo>
                  <a:cubicBezTo>
                    <a:pt x="13783" y="354"/>
                    <a:pt x="13734" y="318"/>
                    <a:pt x="13686" y="286"/>
                  </a:cubicBezTo>
                  <a:cubicBezTo>
                    <a:pt x="13536" y="189"/>
                    <a:pt x="13352" y="139"/>
                    <a:pt x="13170" y="139"/>
                  </a:cubicBezTo>
                  <a:cubicBezTo>
                    <a:pt x="13052" y="139"/>
                    <a:pt x="12936" y="160"/>
                    <a:pt x="12829" y="202"/>
                  </a:cubicBezTo>
                  <a:cubicBezTo>
                    <a:pt x="12774" y="224"/>
                    <a:pt x="12720" y="252"/>
                    <a:pt x="12667" y="277"/>
                  </a:cubicBezTo>
                  <a:cubicBezTo>
                    <a:pt x="12607" y="309"/>
                    <a:pt x="12545" y="342"/>
                    <a:pt x="12480" y="363"/>
                  </a:cubicBezTo>
                  <a:cubicBezTo>
                    <a:pt x="12328" y="416"/>
                    <a:pt x="12161" y="421"/>
                    <a:pt x="12000" y="423"/>
                  </a:cubicBezTo>
                  <a:lnTo>
                    <a:pt x="10252" y="459"/>
                  </a:lnTo>
                  <a:cubicBezTo>
                    <a:pt x="10246" y="459"/>
                    <a:pt x="10239" y="459"/>
                    <a:pt x="10233" y="459"/>
                  </a:cubicBezTo>
                  <a:cubicBezTo>
                    <a:pt x="10141" y="459"/>
                    <a:pt x="10041" y="457"/>
                    <a:pt x="9971" y="401"/>
                  </a:cubicBezTo>
                  <a:cubicBezTo>
                    <a:pt x="9926" y="367"/>
                    <a:pt x="9899" y="316"/>
                    <a:pt x="9869" y="264"/>
                  </a:cubicBezTo>
                  <a:cubicBezTo>
                    <a:pt x="9854" y="237"/>
                    <a:pt x="9836" y="207"/>
                    <a:pt x="9817" y="179"/>
                  </a:cubicBezTo>
                  <a:cubicBezTo>
                    <a:pt x="9740" y="69"/>
                    <a:pt x="9607" y="5"/>
                    <a:pt x="9453" y="5"/>
                  </a:cubicBezTo>
                  <a:cubicBezTo>
                    <a:pt x="9247" y="5"/>
                    <a:pt x="9014" y="123"/>
                    <a:pt x="8962" y="348"/>
                  </a:cubicBezTo>
                  <a:cubicBezTo>
                    <a:pt x="8960" y="361"/>
                    <a:pt x="8958" y="372"/>
                    <a:pt x="8956" y="382"/>
                  </a:cubicBezTo>
                  <a:cubicBezTo>
                    <a:pt x="8947" y="423"/>
                    <a:pt x="8941" y="459"/>
                    <a:pt x="8919" y="487"/>
                  </a:cubicBezTo>
                  <a:cubicBezTo>
                    <a:pt x="8898" y="511"/>
                    <a:pt x="8874" y="524"/>
                    <a:pt x="8847" y="524"/>
                  </a:cubicBezTo>
                  <a:cubicBezTo>
                    <a:pt x="8776" y="524"/>
                    <a:pt x="8675" y="453"/>
                    <a:pt x="8559" y="324"/>
                  </a:cubicBezTo>
                  <a:cubicBezTo>
                    <a:pt x="8407" y="153"/>
                    <a:pt x="8170" y="54"/>
                    <a:pt x="7912" y="54"/>
                  </a:cubicBezTo>
                  <a:cubicBezTo>
                    <a:pt x="7610" y="54"/>
                    <a:pt x="7330" y="192"/>
                    <a:pt x="7173" y="412"/>
                  </a:cubicBezTo>
                  <a:cubicBezTo>
                    <a:pt x="7111" y="367"/>
                    <a:pt x="7034" y="344"/>
                    <a:pt x="6948" y="344"/>
                  </a:cubicBezTo>
                  <a:cubicBezTo>
                    <a:pt x="6756" y="344"/>
                    <a:pt x="6578" y="464"/>
                    <a:pt x="6528" y="631"/>
                  </a:cubicBezTo>
                  <a:cubicBezTo>
                    <a:pt x="6522" y="654"/>
                    <a:pt x="6518" y="678"/>
                    <a:pt x="6511" y="704"/>
                  </a:cubicBezTo>
                  <a:cubicBezTo>
                    <a:pt x="6505" y="740"/>
                    <a:pt x="6496" y="776"/>
                    <a:pt x="6481" y="809"/>
                  </a:cubicBezTo>
                  <a:cubicBezTo>
                    <a:pt x="6434" y="909"/>
                    <a:pt x="6338" y="952"/>
                    <a:pt x="6151" y="952"/>
                  </a:cubicBezTo>
                  <a:cubicBezTo>
                    <a:pt x="6104" y="952"/>
                    <a:pt x="6055" y="950"/>
                    <a:pt x="6004" y="948"/>
                  </a:cubicBezTo>
                  <a:cubicBezTo>
                    <a:pt x="5952" y="944"/>
                    <a:pt x="5899" y="941"/>
                    <a:pt x="5847" y="941"/>
                  </a:cubicBezTo>
                  <a:cubicBezTo>
                    <a:pt x="5712" y="941"/>
                    <a:pt x="5562" y="956"/>
                    <a:pt x="5464" y="1074"/>
                  </a:cubicBezTo>
                  <a:cubicBezTo>
                    <a:pt x="5425" y="1121"/>
                    <a:pt x="5401" y="1177"/>
                    <a:pt x="5380" y="1231"/>
                  </a:cubicBezTo>
                  <a:cubicBezTo>
                    <a:pt x="5359" y="1282"/>
                    <a:pt x="5339" y="1329"/>
                    <a:pt x="5309" y="1368"/>
                  </a:cubicBezTo>
                  <a:cubicBezTo>
                    <a:pt x="5239" y="1456"/>
                    <a:pt x="5134" y="1475"/>
                    <a:pt x="5059" y="1475"/>
                  </a:cubicBezTo>
                  <a:cubicBezTo>
                    <a:pt x="4971" y="1475"/>
                    <a:pt x="4877" y="1449"/>
                    <a:pt x="4795" y="1406"/>
                  </a:cubicBezTo>
                  <a:cubicBezTo>
                    <a:pt x="4707" y="1357"/>
                    <a:pt x="4628" y="1293"/>
                    <a:pt x="4551" y="1228"/>
                  </a:cubicBezTo>
                  <a:cubicBezTo>
                    <a:pt x="4476" y="1169"/>
                    <a:pt x="4399" y="1106"/>
                    <a:pt x="4313" y="1057"/>
                  </a:cubicBezTo>
                  <a:cubicBezTo>
                    <a:pt x="4174" y="976"/>
                    <a:pt x="4009" y="933"/>
                    <a:pt x="3835" y="933"/>
                  </a:cubicBezTo>
                  <a:cubicBezTo>
                    <a:pt x="3615" y="933"/>
                    <a:pt x="3394" y="1001"/>
                    <a:pt x="3210" y="1121"/>
                  </a:cubicBezTo>
                  <a:cubicBezTo>
                    <a:pt x="2914" y="1318"/>
                    <a:pt x="2696" y="1657"/>
                    <a:pt x="2608" y="2051"/>
                  </a:cubicBezTo>
                  <a:lnTo>
                    <a:pt x="2218" y="2053"/>
                  </a:lnTo>
                  <a:cubicBezTo>
                    <a:pt x="2194" y="1805"/>
                    <a:pt x="1916" y="1616"/>
                    <a:pt x="1656" y="1595"/>
                  </a:cubicBezTo>
                  <a:cubicBezTo>
                    <a:pt x="1637" y="1593"/>
                    <a:pt x="1620" y="1591"/>
                    <a:pt x="1603" y="1591"/>
                  </a:cubicBezTo>
                  <a:cubicBezTo>
                    <a:pt x="1378" y="1591"/>
                    <a:pt x="1142" y="1717"/>
                    <a:pt x="988" y="1921"/>
                  </a:cubicBezTo>
                  <a:lnTo>
                    <a:pt x="973" y="1942"/>
                  </a:lnTo>
                  <a:cubicBezTo>
                    <a:pt x="947" y="1974"/>
                    <a:pt x="926" y="2006"/>
                    <a:pt x="896" y="2028"/>
                  </a:cubicBezTo>
                  <a:cubicBezTo>
                    <a:pt x="827" y="2081"/>
                    <a:pt x="724" y="2083"/>
                    <a:pt x="626" y="2085"/>
                  </a:cubicBezTo>
                  <a:cubicBezTo>
                    <a:pt x="499" y="2088"/>
                    <a:pt x="371" y="2090"/>
                    <a:pt x="300" y="2197"/>
                  </a:cubicBezTo>
                  <a:cubicBezTo>
                    <a:pt x="234" y="2300"/>
                    <a:pt x="277" y="2435"/>
                    <a:pt x="339" y="2527"/>
                  </a:cubicBezTo>
                  <a:cubicBezTo>
                    <a:pt x="360" y="2559"/>
                    <a:pt x="384" y="2589"/>
                    <a:pt x="405" y="2617"/>
                  </a:cubicBezTo>
                  <a:cubicBezTo>
                    <a:pt x="450" y="2673"/>
                    <a:pt x="491" y="2724"/>
                    <a:pt x="514" y="2786"/>
                  </a:cubicBezTo>
                  <a:cubicBezTo>
                    <a:pt x="564" y="2910"/>
                    <a:pt x="527" y="3067"/>
                    <a:pt x="424" y="3155"/>
                  </a:cubicBezTo>
                  <a:cubicBezTo>
                    <a:pt x="367" y="3205"/>
                    <a:pt x="286" y="3231"/>
                    <a:pt x="205" y="3231"/>
                  </a:cubicBezTo>
                  <a:cubicBezTo>
                    <a:pt x="149" y="3231"/>
                    <a:pt x="92" y="3218"/>
                    <a:pt x="45" y="3191"/>
                  </a:cubicBezTo>
                  <a:lnTo>
                    <a:pt x="0" y="3165"/>
                  </a:lnTo>
                  <a:lnTo>
                    <a:pt x="7" y="3217"/>
                  </a:lnTo>
                  <a:cubicBezTo>
                    <a:pt x="22" y="3384"/>
                    <a:pt x="193" y="3476"/>
                    <a:pt x="332" y="3549"/>
                  </a:cubicBezTo>
                  <a:cubicBezTo>
                    <a:pt x="459" y="3617"/>
                    <a:pt x="581" y="3697"/>
                    <a:pt x="701" y="3772"/>
                  </a:cubicBezTo>
                  <a:cubicBezTo>
                    <a:pt x="904" y="3904"/>
                    <a:pt x="1114" y="4039"/>
                    <a:pt x="1350" y="4121"/>
                  </a:cubicBezTo>
                  <a:cubicBezTo>
                    <a:pt x="1468" y="4162"/>
                    <a:pt x="1599" y="4183"/>
                    <a:pt x="1727" y="4183"/>
                  </a:cubicBezTo>
                  <a:cubicBezTo>
                    <a:pt x="2042" y="4183"/>
                    <a:pt x="2295" y="4057"/>
                    <a:pt x="2421" y="3840"/>
                  </a:cubicBezTo>
                  <a:cubicBezTo>
                    <a:pt x="2426" y="3829"/>
                    <a:pt x="2432" y="3819"/>
                    <a:pt x="2436" y="3810"/>
                  </a:cubicBezTo>
                  <a:cubicBezTo>
                    <a:pt x="2458" y="3772"/>
                    <a:pt x="2477" y="3735"/>
                    <a:pt x="2509" y="3712"/>
                  </a:cubicBezTo>
                  <a:cubicBezTo>
                    <a:pt x="2531" y="3697"/>
                    <a:pt x="2554" y="3690"/>
                    <a:pt x="2578" y="3690"/>
                  </a:cubicBezTo>
                  <a:cubicBezTo>
                    <a:pt x="2668" y="3690"/>
                    <a:pt x="2775" y="3789"/>
                    <a:pt x="2807" y="3904"/>
                  </a:cubicBezTo>
                  <a:cubicBezTo>
                    <a:pt x="2820" y="3945"/>
                    <a:pt x="2828" y="3992"/>
                    <a:pt x="2837" y="4037"/>
                  </a:cubicBezTo>
                  <a:cubicBezTo>
                    <a:pt x="2858" y="4149"/>
                    <a:pt x="2880" y="4267"/>
                    <a:pt x="2963" y="4350"/>
                  </a:cubicBezTo>
                  <a:cubicBezTo>
                    <a:pt x="3062" y="4449"/>
                    <a:pt x="3210" y="4459"/>
                    <a:pt x="3310" y="4459"/>
                  </a:cubicBezTo>
                  <a:cubicBezTo>
                    <a:pt x="3347" y="4459"/>
                    <a:pt x="3383" y="4457"/>
                    <a:pt x="3420" y="4455"/>
                  </a:cubicBezTo>
                  <a:lnTo>
                    <a:pt x="4538" y="4393"/>
                  </a:lnTo>
                  <a:cubicBezTo>
                    <a:pt x="4615" y="4387"/>
                    <a:pt x="4712" y="4382"/>
                    <a:pt x="4787" y="4327"/>
                  </a:cubicBezTo>
                  <a:cubicBezTo>
                    <a:pt x="4814" y="4305"/>
                    <a:pt x="4836" y="4279"/>
                    <a:pt x="4857" y="4254"/>
                  </a:cubicBezTo>
                  <a:cubicBezTo>
                    <a:pt x="4874" y="4232"/>
                    <a:pt x="4892" y="4213"/>
                    <a:pt x="4913" y="4196"/>
                  </a:cubicBezTo>
                  <a:cubicBezTo>
                    <a:pt x="4982" y="4138"/>
                    <a:pt x="5080" y="4132"/>
                    <a:pt x="5168" y="4132"/>
                  </a:cubicBezTo>
                  <a:lnTo>
                    <a:pt x="5232" y="4132"/>
                  </a:lnTo>
                  <a:cubicBezTo>
                    <a:pt x="5327" y="4134"/>
                    <a:pt x="5422" y="4135"/>
                    <a:pt x="5517" y="4135"/>
                  </a:cubicBezTo>
                  <a:cubicBezTo>
                    <a:pt x="5835" y="4135"/>
                    <a:pt x="6156" y="4122"/>
                    <a:pt x="6473" y="4095"/>
                  </a:cubicBezTo>
                  <a:cubicBezTo>
                    <a:pt x="6561" y="4087"/>
                    <a:pt x="6640" y="4076"/>
                    <a:pt x="6708" y="4031"/>
                  </a:cubicBezTo>
                  <a:cubicBezTo>
                    <a:pt x="6747" y="4005"/>
                    <a:pt x="6779" y="3971"/>
                    <a:pt x="6807" y="3937"/>
                  </a:cubicBezTo>
                  <a:cubicBezTo>
                    <a:pt x="6824" y="3919"/>
                    <a:pt x="6839" y="3902"/>
                    <a:pt x="6856" y="3885"/>
                  </a:cubicBezTo>
                  <a:cubicBezTo>
                    <a:pt x="6953" y="3791"/>
                    <a:pt x="7083" y="3752"/>
                    <a:pt x="7220" y="3712"/>
                  </a:cubicBezTo>
                  <a:cubicBezTo>
                    <a:pt x="7334" y="3677"/>
                    <a:pt x="7452" y="3643"/>
                    <a:pt x="7550" y="3575"/>
                  </a:cubicBezTo>
                  <a:cubicBezTo>
                    <a:pt x="7685" y="3482"/>
                    <a:pt x="7773" y="3332"/>
                    <a:pt x="7792" y="3172"/>
                  </a:cubicBezTo>
                  <a:cubicBezTo>
                    <a:pt x="7917" y="3290"/>
                    <a:pt x="7985" y="3472"/>
                    <a:pt x="7975" y="3669"/>
                  </a:cubicBezTo>
                  <a:cubicBezTo>
                    <a:pt x="7964" y="3887"/>
                    <a:pt x="7859" y="4076"/>
                    <a:pt x="7696" y="4174"/>
                  </a:cubicBezTo>
                  <a:cubicBezTo>
                    <a:pt x="7679" y="4185"/>
                    <a:pt x="7660" y="4196"/>
                    <a:pt x="7640" y="4207"/>
                  </a:cubicBezTo>
                  <a:cubicBezTo>
                    <a:pt x="7595" y="4232"/>
                    <a:pt x="7546" y="4258"/>
                    <a:pt x="7508" y="4297"/>
                  </a:cubicBezTo>
                  <a:cubicBezTo>
                    <a:pt x="7484" y="4320"/>
                    <a:pt x="7467" y="4346"/>
                    <a:pt x="7448" y="4369"/>
                  </a:cubicBezTo>
                  <a:cubicBezTo>
                    <a:pt x="7437" y="4387"/>
                    <a:pt x="7424" y="4401"/>
                    <a:pt x="7411" y="4416"/>
                  </a:cubicBezTo>
                  <a:cubicBezTo>
                    <a:pt x="7280" y="4569"/>
                    <a:pt x="7055" y="4596"/>
                    <a:pt x="6837" y="4614"/>
                  </a:cubicBezTo>
                  <a:lnTo>
                    <a:pt x="5551" y="4706"/>
                  </a:lnTo>
                  <a:cubicBezTo>
                    <a:pt x="5455" y="4712"/>
                    <a:pt x="5322" y="4734"/>
                    <a:pt x="5281" y="4843"/>
                  </a:cubicBezTo>
                  <a:cubicBezTo>
                    <a:pt x="5266" y="4886"/>
                    <a:pt x="5271" y="4929"/>
                    <a:pt x="5294" y="4971"/>
                  </a:cubicBezTo>
                  <a:cubicBezTo>
                    <a:pt x="5331" y="5040"/>
                    <a:pt x="5412" y="5098"/>
                    <a:pt x="5504" y="5119"/>
                  </a:cubicBezTo>
                  <a:cubicBezTo>
                    <a:pt x="5528" y="5126"/>
                    <a:pt x="5554" y="5130"/>
                    <a:pt x="5577" y="5136"/>
                  </a:cubicBezTo>
                  <a:cubicBezTo>
                    <a:pt x="5674" y="5156"/>
                    <a:pt x="5764" y="5173"/>
                    <a:pt x="5815" y="5241"/>
                  </a:cubicBezTo>
                  <a:cubicBezTo>
                    <a:pt x="5828" y="5258"/>
                    <a:pt x="5839" y="5282"/>
                    <a:pt x="5851" y="5303"/>
                  </a:cubicBezTo>
                  <a:cubicBezTo>
                    <a:pt x="5871" y="5344"/>
                    <a:pt x="5890" y="5387"/>
                    <a:pt x="5933" y="5413"/>
                  </a:cubicBezTo>
                  <a:cubicBezTo>
                    <a:pt x="5969" y="5438"/>
                    <a:pt x="6010" y="5443"/>
                    <a:pt x="6051" y="5447"/>
                  </a:cubicBezTo>
                  <a:cubicBezTo>
                    <a:pt x="6059" y="5447"/>
                    <a:pt x="6068" y="5449"/>
                    <a:pt x="6078" y="5451"/>
                  </a:cubicBezTo>
                  <a:cubicBezTo>
                    <a:pt x="6190" y="5466"/>
                    <a:pt x="6295" y="5531"/>
                    <a:pt x="6361" y="5621"/>
                  </a:cubicBezTo>
                  <a:cubicBezTo>
                    <a:pt x="6393" y="5771"/>
                    <a:pt x="6312" y="5936"/>
                    <a:pt x="6173" y="6000"/>
                  </a:cubicBezTo>
                  <a:cubicBezTo>
                    <a:pt x="6132" y="6019"/>
                    <a:pt x="6087" y="6028"/>
                    <a:pt x="6038" y="6028"/>
                  </a:cubicBezTo>
                  <a:cubicBezTo>
                    <a:pt x="5929" y="6028"/>
                    <a:pt x="5821" y="5976"/>
                    <a:pt x="5759" y="5893"/>
                  </a:cubicBezTo>
                  <a:cubicBezTo>
                    <a:pt x="5746" y="5873"/>
                    <a:pt x="5736" y="5856"/>
                    <a:pt x="5725" y="5837"/>
                  </a:cubicBezTo>
                  <a:cubicBezTo>
                    <a:pt x="5699" y="5794"/>
                    <a:pt x="5674" y="5751"/>
                    <a:pt x="5633" y="5721"/>
                  </a:cubicBezTo>
                  <a:cubicBezTo>
                    <a:pt x="5573" y="5678"/>
                    <a:pt x="5502" y="5672"/>
                    <a:pt x="5434" y="5666"/>
                  </a:cubicBezTo>
                  <a:cubicBezTo>
                    <a:pt x="5367" y="5661"/>
                    <a:pt x="5307" y="5655"/>
                    <a:pt x="5260" y="5621"/>
                  </a:cubicBezTo>
                  <a:cubicBezTo>
                    <a:pt x="5213" y="5586"/>
                    <a:pt x="5192" y="5528"/>
                    <a:pt x="5168" y="5466"/>
                  </a:cubicBezTo>
                  <a:cubicBezTo>
                    <a:pt x="5144" y="5411"/>
                    <a:pt x="5123" y="5351"/>
                    <a:pt x="5078" y="5306"/>
                  </a:cubicBezTo>
                  <a:cubicBezTo>
                    <a:pt x="5012" y="5239"/>
                    <a:pt x="4917" y="5222"/>
                    <a:pt x="4827" y="5205"/>
                  </a:cubicBezTo>
                  <a:cubicBezTo>
                    <a:pt x="4729" y="5186"/>
                    <a:pt x="4637" y="5166"/>
                    <a:pt x="4594" y="5091"/>
                  </a:cubicBezTo>
                  <a:cubicBezTo>
                    <a:pt x="4583" y="5076"/>
                    <a:pt x="4577" y="5057"/>
                    <a:pt x="4570" y="5038"/>
                  </a:cubicBezTo>
                  <a:cubicBezTo>
                    <a:pt x="4562" y="5010"/>
                    <a:pt x="4551" y="4982"/>
                    <a:pt x="4534" y="4959"/>
                  </a:cubicBezTo>
                  <a:cubicBezTo>
                    <a:pt x="4493" y="4903"/>
                    <a:pt x="4427" y="4881"/>
                    <a:pt x="4365" y="4862"/>
                  </a:cubicBezTo>
                  <a:cubicBezTo>
                    <a:pt x="4073" y="4781"/>
                    <a:pt x="3771" y="4729"/>
                    <a:pt x="3471" y="4704"/>
                  </a:cubicBezTo>
                  <a:cubicBezTo>
                    <a:pt x="3409" y="4699"/>
                    <a:pt x="3360" y="4697"/>
                    <a:pt x="3315" y="4697"/>
                  </a:cubicBezTo>
                  <a:cubicBezTo>
                    <a:pt x="3171" y="4697"/>
                    <a:pt x="3060" y="4721"/>
                    <a:pt x="2968" y="4770"/>
                  </a:cubicBezTo>
                  <a:cubicBezTo>
                    <a:pt x="2813" y="4854"/>
                    <a:pt x="2702" y="5025"/>
                    <a:pt x="2676" y="5216"/>
                  </a:cubicBezTo>
                  <a:cubicBezTo>
                    <a:pt x="2653" y="5400"/>
                    <a:pt x="2715" y="5595"/>
                    <a:pt x="2852" y="5749"/>
                  </a:cubicBezTo>
                  <a:cubicBezTo>
                    <a:pt x="2989" y="5906"/>
                    <a:pt x="3179" y="5996"/>
                    <a:pt x="3366" y="5996"/>
                  </a:cubicBezTo>
                  <a:cubicBezTo>
                    <a:pt x="3372" y="5996"/>
                    <a:pt x="3379" y="5996"/>
                    <a:pt x="3385" y="5995"/>
                  </a:cubicBezTo>
                  <a:cubicBezTo>
                    <a:pt x="3398" y="5995"/>
                    <a:pt x="3411" y="5993"/>
                    <a:pt x="3424" y="5993"/>
                  </a:cubicBezTo>
                  <a:cubicBezTo>
                    <a:pt x="3443" y="5991"/>
                    <a:pt x="3465" y="5991"/>
                    <a:pt x="3486" y="5991"/>
                  </a:cubicBezTo>
                  <a:cubicBezTo>
                    <a:pt x="3546" y="5991"/>
                    <a:pt x="3583" y="6002"/>
                    <a:pt x="3610" y="6025"/>
                  </a:cubicBezTo>
                  <a:cubicBezTo>
                    <a:pt x="3630" y="6043"/>
                    <a:pt x="3642" y="6066"/>
                    <a:pt x="3657" y="6092"/>
                  </a:cubicBezTo>
                  <a:cubicBezTo>
                    <a:pt x="3664" y="6105"/>
                    <a:pt x="3670" y="6115"/>
                    <a:pt x="3677" y="6128"/>
                  </a:cubicBezTo>
                  <a:cubicBezTo>
                    <a:pt x="3722" y="6199"/>
                    <a:pt x="3788" y="6250"/>
                    <a:pt x="3855" y="6300"/>
                  </a:cubicBezTo>
                  <a:cubicBezTo>
                    <a:pt x="3889" y="6323"/>
                    <a:pt x="3923" y="6349"/>
                    <a:pt x="3953" y="6377"/>
                  </a:cubicBezTo>
                  <a:cubicBezTo>
                    <a:pt x="4039" y="6456"/>
                    <a:pt x="4090" y="6587"/>
                    <a:pt x="4026" y="6666"/>
                  </a:cubicBezTo>
                  <a:lnTo>
                    <a:pt x="4005" y="6694"/>
                  </a:lnTo>
                  <a:lnTo>
                    <a:pt x="4037" y="6707"/>
                  </a:lnTo>
                  <a:cubicBezTo>
                    <a:pt x="4217" y="6782"/>
                    <a:pt x="4388" y="6885"/>
                    <a:pt x="4555" y="6985"/>
                  </a:cubicBezTo>
                  <a:lnTo>
                    <a:pt x="5339" y="7457"/>
                  </a:lnTo>
                  <a:cubicBezTo>
                    <a:pt x="5376" y="7478"/>
                    <a:pt x="5412" y="7502"/>
                    <a:pt x="5440" y="7534"/>
                  </a:cubicBezTo>
                  <a:cubicBezTo>
                    <a:pt x="5489" y="7594"/>
                    <a:pt x="5496" y="7677"/>
                    <a:pt x="5498" y="7774"/>
                  </a:cubicBezTo>
                  <a:cubicBezTo>
                    <a:pt x="5502" y="7917"/>
                    <a:pt x="5470" y="8003"/>
                    <a:pt x="5401" y="8027"/>
                  </a:cubicBezTo>
                  <a:cubicBezTo>
                    <a:pt x="5391" y="8030"/>
                    <a:pt x="5379" y="8032"/>
                    <a:pt x="5367" y="8032"/>
                  </a:cubicBezTo>
                  <a:cubicBezTo>
                    <a:pt x="5322" y="8032"/>
                    <a:pt x="5271" y="8009"/>
                    <a:pt x="5224" y="7984"/>
                  </a:cubicBezTo>
                  <a:cubicBezTo>
                    <a:pt x="4832" y="7776"/>
                    <a:pt x="4420" y="7596"/>
                    <a:pt x="4002" y="7452"/>
                  </a:cubicBezTo>
                  <a:cubicBezTo>
                    <a:pt x="3857" y="7403"/>
                    <a:pt x="3700" y="7354"/>
                    <a:pt x="3535" y="7350"/>
                  </a:cubicBezTo>
                  <a:cubicBezTo>
                    <a:pt x="3526" y="7349"/>
                    <a:pt x="3517" y="7349"/>
                    <a:pt x="3507" y="7349"/>
                  </a:cubicBezTo>
                  <a:cubicBezTo>
                    <a:pt x="3316" y="7349"/>
                    <a:pt x="3112" y="7411"/>
                    <a:pt x="2916" y="7530"/>
                  </a:cubicBezTo>
                  <a:cubicBezTo>
                    <a:pt x="2893" y="7542"/>
                    <a:pt x="2871" y="7557"/>
                    <a:pt x="2848" y="7570"/>
                  </a:cubicBezTo>
                  <a:cubicBezTo>
                    <a:pt x="2764" y="7624"/>
                    <a:pt x="2685" y="7673"/>
                    <a:pt x="2595" y="7694"/>
                  </a:cubicBezTo>
                  <a:cubicBezTo>
                    <a:pt x="2541" y="7707"/>
                    <a:pt x="2488" y="7707"/>
                    <a:pt x="2428" y="7709"/>
                  </a:cubicBezTo>
                  <a:cubicBezTo>
                    <a:pt x="2353" y="7712"/>
                    <a:pt x="2276" y="7714"/>
                    <a:pt x="2203" y="7739"/>
                  </a:cubicBezTo>
                  <a:cubicBezTo>
                    <a:pt x="1995" y="7819"/>
                    <a:pt x="1894" y="8052"/>
                    <a:pt x="1896" y="8457"/>
                  </a:cubicBezTo>
                  <a:lnTo>
                    <a:pt x="1896" y="8489"/>
                  </a:lnTo>
                  <a:lnTo>
                    <a:pt x="1929" y="8483"/>
                  </a:lnTo>
                  <a:cubicBezTo>
                    <a:pt x="1980" y="8472"/>
                    <a:pt x="2036" y="8468"/>
                    <a:pt x="2096" y="8468"/>
                  </a:cubicBezTo>
                  <a:cubicBezTo>
                    <a:pt x="2226" y="8468"/>
                    <a:pt x="2361" y="8494"/>
                    <a:pt x="2490" y="8517"/>
                  </a:cubicBezTo>
                  <a:cubicBezTo>
                    <a:pt x="2537" y="8526"/>
                    <a:pt x="2582" y="8534"/>
                    <a:pt x="2629" y="8541"/>
                  </a:cubicBezTo>
                  <a:cubicBezTo>
                    <a:pt x="2725" y="8557"/>
                    <a:pt x="2813" y="8565"/>
                    <a:pt x="2892" y="8565"/>
                  </a:cubicBezTo>
                  <a:cubicBezTo>
                    <a:pt x="3080" y="8565"/>
                    <a:pt x="3224" y="8520"/>
                    <a:pt x="3338" y="8431"/>
                  </a:cubicBezTo>
                  <a:cubicBezTo>
                    <a:pt x="3409" y="8376"/>
                    <a:pt x="3463" y="8305"/>
                    <a:pt x="3516" y="8237"/>
                  </a:cubicBezTo>
                  <a:cubicBezTo>
                    <a:pt x="3553" y="8189"/>
                    <a:pt x="3591" y="8140"/>
                    <a:pt x="3634" y="8097"/>
                  </a:cubicBezTo>
                  <a:cubicBezTo>
                    <a:pt x="3709" y="8022"/>
                    <a:pt x="3806" y="7978"/>
                    <a:pt x="3891" y="7978"/>
                  </a:cubicBezTo>
                  <a:cubicBezTo>
                    <a:pt x="3927" y="7978"/>
                    <a:pt x="3961" y="7986"/>
                    <a:pt x="3990" y="8003"/>
                  </a:cubicBezTo>
                  <a:cubicBezTo>
                    <a:pt x="4005" y="8072"/>
                    <a:pt x="3983" y="8149"/>
                    <a:pt x="3934" y="8213"/>
                  </a:cubicBezTo>
                  <a:cubicBezTo>
                    <a:pt x="3882" y="8279"/>
                    <a:pt x="3805" y="8318"/>
                    <a:pt x="3730" y="8318"/>
                  </a:cubicBezTo>
                  <a:lnTo>
                    <a:pt x="3698" y="8318"/>
                  </a:lnTo>
                  <a:lnTo>
                    <a:pt x="3692" y="8539"/>
                  </a:lnTo>
                  <a:cubicBezTo>
                    <a:pt x="3679" y="8536"/>
                    <a:pt x="3666" y="8536"/>
                    <a:pt x="3651" y="8536"/>
                  </a:cubicBezTo>
                  <a:cubicBezTo>
                    <a:pt x="3516" y="8536"/>
                    <a:pt x="3394" y="8631"/>
                    <a:pt x="3364" y="8757"/>
                  </a:cubicBezTo>
                  <a:cubicBezTo>
                    <a:pt x="3347" y="8828"/>
                    <a:pt x="3362" y="8909"/>
                    <a:pt x="3407" y="8978"/>
                  </a:cubicBezTo>
                  <a:cubicBezTo>
                    <a:pt x="3452" y="9046"/>
                    <a:pt x="3520" y="9094"/>
                    <a:pt x="3593" y="9106"/>
                  </a:cubicBezTo>
                  <a:cubicBezTo>
                    <a:pt x="3621" y="9111"/>
                    <a:pt x="3647" y="9111"/>
                    <a:pt x="3668" y="9111"/>
                  </a:cubicBezTo>
                  <a:lnTo>
                    <a:pt x="3730" y="9111"/>
                  </a:lnTo>
                  <a:cubicBezTo>
                    <a:pt x="3758" y="9111"/>
                    <a:pt x="3788" y="9113"/>
                    <a:pt x="3818" y="9121"/>
                  </a:cubicBezTo>
                  <a:cubicBezTo>
                    <a:pt x="3889" y="9143"/>
                    <a:pt x="3938" y="9203"/>
                    <a:pt x="3994" y="9273"/>
                  </a:cubicBezTo>
                  <a:lnTo>
                    <a:pt x="4354" y="9738"/>
                  </a:lnTo>
                  <a:cubicBezTo>
                    <a:pt x="4272" y="9783"/>
                    <a:pt x="4182" y="9818"/>
                    <a:pt x="4090" y="9835"/>
                  </a:cubicBezTo>
                  <a:lnTo>
                    <a:pt x="4060" y="9841"/>
                  </a:lnTo>
                  <a:lnTo>
                    <a:pt x="4071" y="9871"/>
                  </a:lnTo>
                  <a:cubicBezTo>
                    <a:pt x="4090" y="9927"/>
                    <a:pt x="4101" y="9987"/>
                    <a:pt x="4099" y="10045"/>
                  </a:cubicBezTo>
                  <a:cubicBezTo>
                    <a:pt x="4081" y="10045"/>
                    <a:pt x="4063" y="10046"/>
                    <a:pt x="4044" y="10046"/>
                  </a:cubicBezTo>
                  <a:cubicBezTo>
                    <a:pt x="3919" y="10046"/>
                    <a:pt x="3792" y="10033"/>
                    <a:pt x="3670" y="10008"/>
                  </a:cubicBezTo>
                  <a:cubicBezTo>
                    <a:pt x="3634" y="10002"/>
                    <a:pt x="3597" y="9991"/>
                    <a:pt x="3574" y="9968"/>
                  </a:cubicBezTo>
                  <a:cubicBezTo>
                    <a:pt x="3555" y="9946"/>
                    <a:pt x="3548" y="9912"/>
                    <a:pt x="3542" y="9878"/>
                  </a:cubicBezTo>
                  <a:cubicBezTo>
                    <a:pt x="3540" y="9869"/>
                    <a:pt x="3538" y="9861"/>
                    <a:pt x="3535" y="9852"/>
                  </a:cubicBezTo>
                  <a:cubicBezTo>
                    <a:pt x="3497" y="9674"/>
                    <a:pt x="3343" y="9533"/>
                    <a:pt x="3165" y="9505"/>
                  </a:cubicBezTo>
                  <a:cubicBezTo>
                    <a:pt x="3167" y="9325"/>
                    <a:pt x="3032" y="9166"/>
                    <a:pt x="2893" y="9089"/>
                  </a:cubicBezTo>
                  <a:cubicBezTo>
                    <a:pt x="2734" y="9001"/>
                    <a:pt x="2548" y="8980"/>
                    <a:pt x="2383" y="8959"/>
                  </a:cubicBezTo>
                  <a:lnTo>
                    <a:pt x="2018" y="8914"/>
                  </a:lnTo>
                  <a:cubicBezTo>
                    <a:pt x="1986" y="8910"/>
                    <a:pt x="1952" y="8907"/>
                    <a:pt x="1919" y="8907"/>
                  </a:cubicBezTo>
                  <a:cubicBezTo>
                    <a:pt x="1897" y="8907"/>
                    <a:pt x="1875" y="8908"/>
                    <a:pt x="1856" y="8911"/>
                  </a:cubicBezTo>
                  <a:cubicBezTo>
                    <a:pt x="1779" y="8924"/>
                    <a:pt x="1710" y="8971"/>
                    <a:pt x="1663" y="9042"/>
                  </a:cubicBezTo>
                  <a:cubicBezTo>
                    <a:pt x="1611" y="9119"/>
                    <a:pt x="1592" y="9216"/>
                    <a:pt x="1609" y="9301"/>
                  </a:cubicBezTo>
                  <a:cubicBezTo>
                    <a:pt x="1644" y="9458"/>
                    <a:pt x="1794" y="9588"/>
                    <a:pt x="1967" y="9610"/>
                  </a:cubicBezTo>
                  <a:cubicBezTo>
                    <a:pt x="1995" y="9614"/>
                    <a:pt x="2023" y="9616"/>
                    <a:pt x="2051" y="9616"/>
                  </a:cubicBezTo>
                  <a:cubicBezTo>
                    <a:pt x="2102" y="9618"/>
                    <a:pt x="2153" y="9621"/>
                    <a:pt x="2198" y="9640"/>
                  </a:cubicBezTo>
                  <a:cubicBezTo>
                    <a:pt x="2342" y="9698"/>
                    <a:pt x="2374" y="9891"/>
                    <a:pt x="2387" y="10051"/>
                  </a:cubicBezTo>
                  <a:cubicBezTo>
                    <a:pt x="2389" y="10081"/>
                    <a:pt x="2391" y="10107"/>
                    <a:pt x="2381" y="10126"/>
                  </a:cubicBezTo>
                  <a:cubicBezTo>
                    <a:pt x="2361" y="10160"/>
                    <a:pt x="2310" y="10163"/>
                    <a:pt x="2267" y="10163"/>
                  </a:cubicBezTo>
                  <a:lnTo>
                    <a:pt x="2261" y="10163"/>
                  </a:lnTo>
                  <a:cubicBezTo>
                    <a:pt x="2196" y="10163"/>
                    <a:pt x="2134" y="10163"/>
                    <a:pt x="2070" y="10160"/>
                  </a:cubicBezTo>
                  <a:cubicBezTo>
                    <a:pt x="1969" y="10158"/>
                    <a:pt x="1869" y="10158"/>
                    <a:pt x="1770" y="10158"/>
                  </a:cubicBezTo>
                  <a:cubicBezTo>
                    <a:pt x="1588" y="10158"/>
                    <a:pt x="1348" y="10163"/>
                    <a:pt x="1119" y="10201"/>
                  </a:cubicBezTo>
                  <a:lnTo>
                    <a:pt x="842" y="10246"/>
                  </a:lnTo>
                  <a:lnTo>
                    <a:pt x="847" y="10272"/>
                  </a:lnTo>
                  <a:cubicBezTo>
                    <a:pt x="853" y="10321"/>
                    <a:pt x="836" y="10375"/>
                    <a:pt x="799" y="10415"/>
                  </a:cubicBezTo>
                  <a:cubicBezTo>
                    <a:pt x="762" y="10459"/>
                    <a:pt x="711" y="10486"/>
                    <a:pt x="660" y="10486"/>
                  </a:cubicBezTo>
                  <a:cubicBezTo>
                    <a:pt x="653" y="10486"/>
                    <a:pt x="646" y="10485"/>
                    <a:pt x="639" y="10484"/>
                  </a:cubicBezTo>
                  <a:lnTo>
                    <a:pt x="619" y="10482"/>
                  </a:lnTo>
                  <a:lnTo>
                    <a:pt x="611" y="10499"/>
                  </a:lnTo>
                  <a:cubicBezTo>
                    <a:pt x="547" y="10645"/>
                    <a:pt x="645" y="10816"/>
                    <a:pt x="778" y="10887"/>
                  </a:cubicBezTo>
                  <a:cubicBezTo>
                    <a:pt x="891" y="10947"/>
                    <a:pt x="1020" y="10956"/>
                    <a:pt x="1143" y="10956"/>
                  </a:cubicBezTo>
                  <a:cubicBezTo>
                    <a:pt x="1164" y="10956"/>
                    <a:pt x="1186" y="10956"/>
                    <a:pt x="1206" y="10955"/>
                  </a:cubicBezTo>
                  <a:lnTo>
                    <a:pt x="2661" y="10936"/>
                  </a:lnTo>
                  <a:lnTo>
                    <a:pt x="2678" y="10936"/>
                  </a:lnTo>
                  <a:cubicBezTo>
                    <a:pt x="2747" y="10936"/>
                    <a:pt x="2820" y="10942"/>
                    <a:pt x="2858" y="10990"/>
                  </a:cubicBezTo>
                  <a:cubicBezTo>
                    <a:pt x="2882" y="11017"/>
                    <a:pt x="2888" y="11056"/>
                    <a:pt x="2897" y="11097"/>
                  </a:cubicBezTo>
                  <a:cubicBezTo>
                    <a:pt x="2905" y="11142"/>
                    <a:pt x="2916" y="11187"/>
                    <a:pt x="2946" y="11225"/>
                  </a:cubicBezTo>
                  <a:cubicBezTo>
                    <a:pt x="2993" y="11283"/>
                    <a:pt x="3060" y="11290"/>
                    <a:pt x="3105" y="11290"/>
                  </a:cubicBezTo>
                  <a:cubicBezTo>
                    <a:pt x="3139" y="11290"/>
                    <a:pt x="3175" y="11285"/>
                    <a:pt x="3210" y="11281"/>
                  </a:cubicBezTo>
                  <a:cubicBezTo>
                    <a:pt x="3244" y="11277"/>
                    <a:pt x="3280" y="11272"/>
                    <a:pt x="3315" y="11272"/>
                  </a:cubicBezTo>
                  <a:cubicBezTo>
                    <a:pt x="3355" y="11272"/>
                    <a:pt x="3388" y="11279"/>
                    <a:pt x="3415" y="11294"/>
                  </a:cubicBezTo>
                  <a:cubicBezTo>
                    <a:pt x="3435" y="11305"/>
                    <a:pt x="3454" y="11320"/>
                    <a:pt x="3471" y="11337"/>
                  </a:cubicBezTo>
                  <a:cubicBezTo>
                    <a:pt x="3495" y="11358"/>
                    <a:pt x="3518" y="11380"/>
                    <a:pt x="3548" y="11392"/>
                  </a:cubicBezTo>
                  <a:cubicBezTo>
                    <a:pt x="3574" y="11405"/>
                    <a:pt x="3604" y="11410"/>
                    <a:pt x="3635" y="11410"/>
                  </a:cubicBezTo>
                  <a:cubicBezTo>
                    <a:pt x="3684" y="11410"/>
                    <a:pt x="3738" y="11397"/>
                    <a:pt x="3786" y="11382"/>
                  </a:cubicBezTo>
                  <a:cubicBezTo>
                    <a:pt x="4017" y="11307"/>
                    <a:pt x="4251" y="11219"/>
                    <a:pt x="4358" y="11013"/>
                  </a:cubicBezTo>
                  <a:cubicBezTo>
                    <a:pt x="4369" y="10996"/>
                    <a:pt x="4377" y="10977"/>
                    <a:pt x="4386" y="10960"/>
                  </a:cubicBezTo>
                  <a:cubicBezTo>
                    <a:pt x="4405" y="10915"/>
                    <a:pt x="4427" y="10870"/>
                    <a:pt x="4461" y="10842"/>
                  </a:cubicBezTo>
                  <a:cubicBezTo>
                    <a:pt x="4510" y="10801"/>
                    <a:pt x="4583" y="10797"/>
                    <a:pt x="4658" y="10797"/>
                  </a:cubicBezTo>
                  <a:cubicBezTo>
                    <a:pt x="4712" y="10797"/>
                    <a:pt x="4765" y="10795"/>
                    <a:pt x="4817" y="10795"/>
                  </a:cubicBezTo>
                  <a:cubicBezTo>
                    <a:pt x="5316" y="10795"/>
                    <a:pt x="5884" y="10822"/>
                    <a:pt x="6301" y="11152"/>
                  </a:cubicBezTo>
                  <a:cubicBezTo>
                    <a:pt x="6348" y="11191"/>
                    <a:pt x="6393" y="11232"/>
                    <a:pt x="6438" y="11270"/>
                  </a:cubicBezTo>
                  <a:cubicBezTo>
                    <a:pt x="6516" y="11343"/>
                    <a:pt x="6597" y="11416"/>
                    <a:pt x="6691" y="11470"/>
                  </a:cubicBezTo>
                  <a:cubicBezTo>
                    <a:pt x="6777" y="11519"/>
                    <a:pt x="6873" y="11547"/>
                    <a:pt x="6963" y="11547"/>
                  </a:cubicBezTo>
                  <a:cubicBezTo>
                    <a:pt x="7051" y="11547"/>
                    <a:pt x="7130" y="11519"/>
                    <a:pt x="7190" y="11470"/>
                  </a:cubicBezTo>
                  <a:cubicBezTo>
                    <a:pt x="7214" y="11448"/>
                    <a:pt x="7235" y="11425"/>
                    <a:pt x="7257" y="11401"/>
                  </a:cubicBezTo>
                  <a:cubicBezTo>
                    <a:pt x="7285" y="11371"/>
                    <a:pt x="7310" y="11341"/>
                    <a:pt x="7343" y="11322"/>
                  </a:cubicBezTo>
                  <a:cubicBezTo>
                    <a:pt x="7392" y="11292"/>
                    <a:pt x="7452" y="11287"/>
                    <a:pt x="7497" y="11287"/>
                  </a:cubicBezTo>
                  <a:cubicBezTo>
                    <a:pt x="7523" y="11287"/>
                    <a:pt x="7548" y="11290"/>
                    <a:pt x="7574" y="11290"/>
                  </a:cubicBezTo>
                  <a:cubicBezTo>
                    <a:pt x="7600" y="11292"/>
                    <a:pt x="7625" y="11292"/>
                    <a:pt x="7649" y="11292"/>
                  </a:cubicBezTo>
                  <a:cubicBezTo>
                    <a:pt x="7715" y="11292"/>
                    <a:pt x="7792" y="11285"/>
                    <a:pt x="7852" y="11232"/>
                  </a:cubicBezTo>
                  <a:cubicBezTo>
                    <a:pt x="7878" y="11210"/>
                    <a:pt x="7897" y="11185"/>
                    <a:pt x="7917" y="11159"/>
                  </a:cubicBezTo>
                  <a:cubicBezTo>
                    <a:pt x="7932" y="11137"/>
                    <a:pt x="7947" y="11116"/>
                    <a:pt x="7964" y="11099"/>
                  </a:cubicBezTo>
                  <a:cubicBezTo>
                    <a:pt x="8007" y="11060"/>
                    <a:pt x="8060" y="11041"/>
                    <a:pt x="8140" y="11041"/>
                  </a:cubicBezTo>
                  <a:cubicBezTo>
                    <a:pt x="8182" y="11041"/>
                    <a:pt x="8225" y="11047"/>
                    <a:pt x="8272" y="11052"/>
                  </a:cubicBezTo>
                  <a:cubicBezTo>
                    <a:pt x="8322" y="11057"/>
                    <a:pt x="8374" y="11063"/>
                    <a:pt x="8425" y="11063"/>
                  </a:cubicBezTo>
                  <a:cubicBezTo>
                    <a:pt x="8441" y="11063"/>
                    <a:pt x="8458" y="11062"/>
                    <a:pt x="8474" y="11060"/>
                  </a:cubicBezTo>
                  <a:cubicBezTo>
                    <a:pt x="8583" y="11047"/>
                    <a:pt x="8686" y="10987"/>
                    <a:pt x="8759" y="10891"/>
                  </a:cubicBezTo>
                  <a:cubicBezTo>
                    <a:pt x="8838" y="10788"/>
                    <a:pt x="8872" y="10662"/>
                    <a:pt x="8853" y="10544"/>
                  </a:cubicBezTo>
                  <a:cubicBezTo>
                    <a:pt x="8817" y="10315"/>
                    <a:pt x="8600" y="10128"/>
                    <a:pt x="8358" y="10118"/>
                  </a:cubicBezTo>
                  <a:lnTo>
                    <a:pt x="8343" y="10118"/>
                  </a:lnTo>
                  <a:cubicBezTo>
                    <a:pt x="8236" y="10118"/>
                    <a:pt x="8112" y="10167"/>
                    <a:pt x="8090" y="10278"/>
                  </a:cubicBezTo>
                  <a:cubicBezTo>
                    <a:pt x="8086" y="10300"/>
                    <a:pt x="8086" y="10319"/>
                    <a:pt x="8086" y="10340"/>
                  </a:cubicBezTo>
                  <a:cubicBezTo>
                    <a:pt x="8088" y="10358"/>
                    <a:pt x="8088" y="10375"/>
                    <a:pt x="8084" y="10392"/>
                  </a:cubicBezTo>
                  <a:cubicBezTo>
                    <a:pt x="8075" y="10441"/>
                    <a:pt x="8020" y="10473"/>
                    <a:pt x="7975" y="10473"/>
                  </a:cubicBezTo>
                  <a:cubicBezTo>
                    <a:pt x="7953" y="10473"/>
                    <a:pt x="7936" y="10469"/>
                    <a:pt x="7921" y="10458"/>
                  </a:cubicBezTo>
                  <a:cubicBezTo>
                    <a:pt x="7897" y="10441"/>
                    <a:pt x="7880" y="10415"/>
                    <a:pt x="7861" y="10388"/>
                  </a:cubicBezTo>
                  <a:cubicBezTo>
                    <a:pt x="7857" y="10379"/>
                    <a:pt x="7850" y="10370"/>
                    <a:pt x="7844" y="10362"/>
                  </a:cubicBezTo>
                  <a:cubicBezTo>
                    <a:pt x="7729" y="10199"/>
                    <a:pt x="7519" y="10118"/>
                    <a:pt x="7228" y="10118"/>
                  </a:cubicBezTo>
                  <a:cubicBezTo>
                    <a:pt x="7182" y="10118"/>
                    <a:pt x="7134" y="10120"/>
                    <a:pt x="7083" y="10124"/>
                  </a:cubicBezTo>
                  <a:cubicBezTo>
                    <a:pt x="7047" y="10126"/>
                    <a:pt x="7010" y="10130"/>
                    <a:pt x="6972" y="10135"/>
                  </a:cubicBezTo>
                  <a:cubicBezTo>
                    <a:pt x="6876" y="10143"/>
                    <a:pt x="6775" y="10154"/>
                    <a:pt x="6676" y="10154"/>
                  </a:cubicBezTo>
                  <a:cubicBezTo>
                    <a:pt x="6524" y="10154"/>
                    <a:pt x="6406" y="10128"/>
                    <a:pt x="6306" y="10077"/>
                  </a:cubicBezTo>
                  <a:lnTo>
                    <a:pt x="6273" y="10062"/>
                  </a:lnTo>
                  <a:lnTo>
                    <a:pt x="6267" y="10094"/>
                  </a:lnTo>
                  <a:cubicBezTo>
                    <a:pt x="6254" y="10148"/>
                    <a:pt x="6203" y="10165"/>
                    <a:pt x="6156" y="10165"/>
                  </a:cubicBezTo>
                  <a:cubicBezTo>
                    <a:pt x="6108" y="10165"/>
                    <a:pt x="6061" y="10145"/>
                    <a:pt x="6036" y="10115"/>
                  </a:cubicBezTo>
                  <a:cubicBezTo>
                    <a:pt x="5967" y="10034"/>
                    <a:pt x="5967" y="9918"/>
                    <a:pt x="5980" y="9803"/>
                  </a:cubicBezTo>
                  <a:cubicBezTo>
                    <a:pt x="5986" y="9728"/>
                    <a:pt x="6001" y="9638"/>
                    <a:pt x="6066" y="9601"/>
                  </a:cubicBezTo>
                  <a:cubicBezTo>
                    <a:pt x="6086" y="9590"/>
                    <a:pt x="6110" y="9586"/>
                    <a:pt x="6138" y="9586"/>
                  </a:cubicBezTo>
                  <a:cubicBezTo>
                    <a:pt x="6170" y="9586"/>
                    <a:pt x="6205" y="9591"/>
                    <a:pt x="6243" y="9599"/>
                  </a:cubicBezTo>
                  <a:cubicBezTo>
                    <a:pt x="6582" y="9666"/>
                    <a:pt x="6929" y="9700"/>
                    <a:pt x="7276" y="9700"/>
                  </a:cubicBezTo>
                  <a:cubicBezTo>
                    <a:pt x="7691" y="9700"/>
                    <a:pt x="8106" y="9652"/>
                    <a:pt x="8506" y="9556"/>
                  </a:cubicBezTo>
                  <a:lnTo>
                    <a:pt x="8519" y="9552"/>
                  </a:lnTo>
                  <a:lnTo>
                    <a:pt x="8525" y="9541"/>
                  </a:lnTo>
                  <a:cubicBezTo>
                    <a:pt x="8596" y="9385"/>
                    <a:pt x="8510" y="9222"/>
                    <a:pt x="8425" y="9066"/>
                  </a:cubicBezTo>
                  <a:cubicBezTo>
                    <a:pt x="8343" y="8911"/>
                    <a:pt x="8264" y="8766"/>
                    <a:pt x="8341" y="8637"/>
                  </a:cubicBezTo>
                  <a:cubicBezTo>
                    <a:pt x="8395" y="8549"/>
                    <a:pt x="8502" y="8509"/>
                    <a:pt x="8679" y="8509"/>
                  </a:cubicBezTo>
                  <a:cubicBezTo>
                    <a:pt x="8707" y="8509"/>
                    <a:pt x="8737" y="8511"/>
                    <a:pt x="8763" y="8511"/>
                  </a:cubicBezTo>
                  <a:lnTo>
                    <a:pt x="9395" y="8545"/>
                  </a:lnTo>
                  <a:cubicBezTo>
                    <a:pt x="9438" y="8547"/>
                    <a:pt x="9483" y="8549"/>
                    <a:pt x="9528" y="8549"/>
                  </a:cubicBezTo>
                  <a:cubicBezTo>
                    <a:pt x="9618" y="8549"/>
                    <a:pt x="9736" y="8543"/>
                    <a:pt x="9839" y="8483"/>
                  </a:cubicBezTo>
                  <a:cubicBezTo>
                    <a:pt x="9920" y="8438"/>
                    <a:pt x="9984" y="8354"/>
                    <a:pt x="10004" y="8262"/>
                  </a:cubicBezTo>
                  <a:cubicBezTo>
                    <a:pt x="10016" y="8209"/>
                    <a:pt x="10010" y="8155"/>
                    <a:pt x="9991" y="8110"/>
                  </a:cubicBezTo>
                  <a:cubicBezTo>
                    <a:pt x="10188" y="8069"/>
                    <a:pt x="10291" y="7840"/>
                    <a:pt x="10361" y="7686"/>
                  </a:cubicBezTo>
                  <a:cubicBezTo>
                    <a:pt x="10471" y="7448"/>
                    <a:pt x="10603" y="7221"/>
                    <a:pt x="10756" y="7011"/>
                  </a:cubicBezTo>
                  <a:lnTo>
                    <a:pt x="10786" y="6970"/>
                  </a:lnTo>
                  <a:lnTo>
                    <a:pt x="9110" y="6910"/>
                  </a:lnTo>
                  <a:cubicBezTo>
                    <a:pt x="8943" y="6904"/>
                    <a:pt x="8851" y="6863"/>
                    <a:pt x="8825" y="6784"/>
                  </a:cubicBezTo>
                  <a:cubicBezTo>
                    <a:pt x="8814" y="6750"/>
                    <a:pt x="8819" y="6718"/>
                    <a:pt x="8836" y="6685"/>
                  </a:cubicBezTo>
                  <a:cubicBezTo>
                    <a:pt x="8879" y="6604"/>
                    <a:pt x="8994" y="6546"/>
                    <a:pt x="9082" y="6518"/>
                  </a:cubicBezTo>
                  <a:cubicBezTo>
                    <a:pt x="9453" y="6408"/>
                    <a:pt x="9840" y="6352"/>
                    <a:pt x="10227" y="6352"/>
                  </a:cubicBezTo>
                  <a:cubicBezTo>
                    <a:pt x="10331" y="6352"/>
                    <a:pt x="10434" y="6356"/>
                    <a:pt x="10537" y="6364"/>
                  </a:cubicBezTo>
                  <a:cubicBezTo>
                    <a:pt x="10565" y="6366"/>
                    <a:pt x="10595" y="6368"/>
                    <a:pt x="10623" y="6370"/>
                  </a:cubicBezTo>
                  <a:cubicBezTo>
                    <a:pt x="10708" y="6379"/>
                    <a:pt x="10798" y="6385"/>
                    <a:pt x="10886" y="6385"/>
                  </a:cubicBezTo>
                  <a:cubicBezTo>
                    <a:pt x="11011" y="6385"/>
                    <a:pt x="11111" y="6370"/>
                    <a:pt x="11201" y="6336"/>
                  </a:cubicBezTo>
                  <a:cubicBezTo>
                    <a:pt x="11332" y="6289"/>
                    <a:pt x="11445" y="6184"/>
                    <a:pt x="11501" y="6060"/>
                  </a:cubicBezTo>
                  <a:cubicBezTo>
                    <a:pt x="11538" y="5976"/>
                    <a:pt x="11544" y="5893"/>
                    <a:pt x="11520" y="5816"/>
                  </a:cubicBezTo>
                  <a:lnTo>
                    <a:pt x="11681" y="5760"/>
                  </a:lnTo>
                  <a:cubicBezTo>
                    <a:pt x="11737" y="5738"/>
                    <a:pt x="11801" y="5730"/>
                    <a:pt x="11870" y="5730"/>
                  </a:cubicBezTo>
                  <a:cubicBezTo>
                    <a:pt x="11987" y="5730"/>
                    <a:pt x="12112" y="5758"/>
                    <a:pt x="12232" y="5783"/>
                  </a:cubicBezTo>
                  <a:cubicBezTo>
                    <a:pt x="12320" y="5803"/>
                    <a:pt x="12410" y="5824"/>
                    <a:pt x="12497" y="5833"/>
                  </a:cubicBezTo>
                  <a:cubicBezTo>
                    <a:pt x="12537" y="5837"/>
                    <a:pt x="12574" y="5839"/>
                    <a:pt x="12609" y="5839"/>
                  </a:cubicBezTo>
                  <a:cubicBezTo>
                    <a:pt x="12668" y="5839"/>
                    <a:pt x="12720" y="5832"/>
                    <a:pt x="12763" y="5813"/>
                  </a:cubicBezTo>
                  <a:cubicBezTo>
                    <a:pt x="12870" y="5768"/>
                    <a:pt x="12932" y="5661"/>
                    <a:pt x="12984" y="5567"/>
                  </a:cubicBezTo>
                  <a:cubicBezTo>
                    <a:pt x="13003" y="5528"/>
                    <a:pt x="13022" y="5488"/>
                    <a:pt x="13044" y="5449"/>
                  </a:cubicBezTo>
                  <a:cubicBezTo>
                    <a:pt x="13172" y="5194"/>
                    <a:pt x="13307" y="4933"/>
                    <a:pt x="13536" y="4770"/>
                  </a:cubicBezTo>
                  <a:cubicBezTo>
                    <a:pt x="13734" y="4629"/>
                    <a:pt x="13982" y="4577"/>
                    <a:pt x="14222" y="4528"/>
                  </a:cubicBezTo>
                  <a:lnTo>
                    <a:pt x="14308" y="4511"/>
                  </a:lnTo>
                  <a:cubicBezTo>
                    <a:pt x="14837" y="4399"/>
                    <a:pt x="15231" y="4247"/>
                    <a:pt x="15548" y="4029"/>
                  </a:cubicBezTo>
                  <a:cubicBezTo>
                    <a:pt x="15655" y="3956"/>
                    <a:pt x="15756" y="3872"/>
                    <a:pt x="15855" y="3793"/>
                  </a:cubicBezTo>
                  <a:cubicBezTo>
                    <a:pt x="16020" y="3658"/>
                    <a:pt x="16193" y="3517"/>
                    <a:pt x="16388" y="3427"/>
                  </a:cubicBezTo>
                  <a:cubicBezTo>
                    <a:pt x="16624" y="3317"/>
                    <a:pt x="16889" y="3283"/>
                    <a:pt x="17147" y="3249"/>
                  </a:cubicBezTo>
                  <a:cubicBezTo>
                    <a:pt x="17434" y="3212"/>
                    <a:pt x="17729" y="3172"/>
                    <a:pt x="17989" y="3032"/>
                  </a:cubicBezTo>
                  <a:lnTo>
                    <a:pt x="18010" y="3020"/>
                  </a:lnTo>
                  <a:lnTo>
                    <a:pt x="17999" y="2996"/>
                  </a:lnTo>
                  <a:cubicBezTo>
                    <a:pt x="17881" y="2769"/>
                    <a:pt x="17605" y="2634"/>
                    <a:pt x="17262" y="2634"/>
                  </a:cubicBezTo>
                  <a:cubicBezTo>
                    <a:pt x="17237" y="2634"/>
                    <a:pt x="17211" y="2636"/>
                    <a:pt x="17185" y="2636"/>
                  </a:cubicBezTo>
                  <a:cubicBezTo>
                    <a:pt x="17039" y="2647"/>
                    <a:pt x="16896" y="2675"/>
                    <a:pt x="16755" y="2703"/>
                  </a:cubicBezTo>
                  <a:cubicBezTo>
                    <a:pt x="16602" y="2733"/>
                    <a:pt x="16442" y="2765"/>
                    <a:pt x="16285" y="2769"/>
                  </a:cubicBezTo>
                  <a:lnTo>
                    <a:pt x="16272" y="2769"/>
                  </a:lnTo>
                  <a:cubicBezTo>
                    <a:pt x="16137" y="2769"/>
                    <a:pt x="15998" y="2713"/>
                    <a:pt x="15940" y="2634"/>
                  </a:cubicBezTo>
                  <a:cubicBezTo>
                    <a:pt x="15910" y="2595"/>
                    <a:pt x="15902" y="2550"/>
                    <a:pt x="15917" y="2505"/>
                  </a:cubicBezTo>
                  <a:cubicBezTo>
                    <a:pt x="15943" y="2413"/>
                    <a:pt x="16045" y="2362"/>
                    <a:pt x="16227" y="2345"/>
                  </a:cubicBezTo>
                  <a:cubicBezTo>
                    <a:pt x="16476" y="2321"/>
                    <a:pt x="16729" y="2308"/>
                    <a:pt x="16975" y="2293"/>
                  </a:cubicBezTo>
                  <a:cubicBezTo>
                    <a:pt x="17414" y="2268"/>
                    <a:pt x="17869" y="2242"/>
                    <a:pt x="18310" y="2167"/>
                  </a:cubicBezTo>
                  <a:cubicBezTo>
                    <a:pt x="19120" y="2028"/>
                    <a:pt x="19754" y="1738"/>
                    <a:pt x="20193" y="1301"/>
                  </a:cubicBezTo>
                  <a:cubicBezTo>
                    <a:pt x="20245" y="1250"/>
                    <a:pt x="20407" y="1068"/>
                    <a:pt x="20309" y="918"/>
                  </a:cubicBezTo>
                  <a:lnTo>
                    <a:pt x="20305" y="911"/>
                  </a:lnTo>
                  <a:lnTo>
                    <a:pt x="20296" y="909"/>
                  </a:lnTo>
                  <a:cubicBezTo>
                    <a:pt x="20249" y="888"/>
                    <a:pt x="20200" y="877"/>
                    <a:pt x="20146" y="877"/>
                  </a:cubicBezTo>
                  <a:cubicBezTo>
                    <a:pt x="20018" y="877"/>
                    <a:pt x="19887" y="939"/>
                    <a:pt x="19760" y="1001"/>
                  </a:cubicBezTo>
                  <a:cubicBezTo>
                    <a:pt x="19660" y="1049"/>
                    <a:pt x="19557" y="1098"/>
                    <a:pt x="19454" y="1117"/>
                  </a:cubicBezTo>
                  <a:cubicBezTo>
                    <a:pt x="19420" y="1124"/>
                    <a:pt x="19383" y="1128"/>
                    <a:pt x="19347" y="1128"/>
                  </a:cubicBezTo>
                  <a:cubicBezTo>
                    <a:pt x="19066" y="1128"/>
                    <a:pt x="18833" y="916"/>
                    <a:pt x="18586" y="693"/>
                  </a:cubicBezTo>
                  <a:cubicBezTo>
                    <a:pt x="18342" y="472"/>
                    <a:pt x="18091" y="245"/>
                    <a:pt x="17776" y="219"/>
                  </a:cubicBezTo>
                  <a:cubicBezTo>
                    <a:pt x="17757" y="218"/>
                    <a:pt x="17738" y="217"/>
                    <a:pt x="17719" y="217"/>
                  </a:cubicBezTo>
                  <a:cubicBezTo>
                    <a:pt x="17577" y="217"/>
                    <a:pt x="17436" y="256"/>
                    <a:pt x="17312" y="290"/>
                  </a:cubicBezTo>
                  <a:lnTo>
                    <a:pt x="16287" y="569"/>
                  </a:lnTo>
                  <a:cubicBezTo>
                    <a:pt x="16255" y="577"/>
                    <a:pt x="16222" y="584"/>
                    <a:pt x="16194" y="584"/>
                  </a:cubicBezTo>
                  <a:cubicBezTo>
                    <a:pt x="16178" y="584"/>
                    <a:pt x="16164" y="582"/>
                    <a:pt x="16152" y="577"/>
                  </a:cubicBezTo>
                  <a:cubicBezTo>
                    <a:pt x="16103" y="560"/>
                    <a:pt x="16075" y="504"/>
                    <a:pt x="16050" y="451"/>
                  </a:cubicBezTo>
                  <a:lnTo>
                    <a:pt x="16039" y="429"/>
                  </a:lnTo>
                  <a:cubicBezTo>
                    <a:pt x="15906" y="168"/>
                    <a:pt x="15613" y="1"/>
                    <a:pt x="152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297"/>
            <p:cNvSpPr/>
            <p:nvPr/>
          </p:nvSpPr>
          <p:spPr>
            <a:xfrm>
              <a:off x="2570237" y="1221510"/>
              <a:ext cx="23641" cy="13270"/>
            </a:xfrm>
            <a:custGeom>
              <a:rect b="b" l="l" r="r" t="t"/>
              <a:pathLst>
                <a:path extrusionOk="0" h="467" w="832">
                  <a:moveTo>
                    <a:pt x="187" y="0"/>
                  </a:moveTo>
                  <a:cubicBezTo>
                    <a:pt x="187" y="116"/>
                    <a:pt x="0" y="176"/>
                    <a:pt x="15" y="292"/>
                  </a:cubicBezTo>
                  <a:cubicBezTo>
                    <a:pt x="24" y="354"/>
                    <a:pt x="88" y="392"/>
                    <a:pt x="146" y="418"/>
                  </a:cubicBezTo>
                  <a:cubicBezTo>
                    <a:pt x="197" y="442"/>
                    <a:pt x="252" y="467"/>
                    <a:pt x="310" y="467"/>
                  </a:cubicBezTo>
                  <a:cubicBezTo>
                    <a:pt x="318" y="467"/>
                    <a:pt x="326" y="466"/>
                    <a:pt x="334" y="465"/>
                  </a:cubicBezTo>
                  <a:cubicBezTo>
                    <a:pt x="401" y="457"/>
                    <a:pt x="463" y="401"/>
                    <a:pt x="454" y="335"/>
                  </a:cubicBezTo>
                  <a:cubicBezTo>
                    <a:pt x="470" y="327"/>
                    <a:pt x="486" y="324"/>
                    <a:pt x="502" y="324"/>
                  </a:cubicBezTo>
                  <a:cubicBezTo>
                    <a:pt x="542" y="324"/>
                    <a:pt x="584" y="343"/>
                    <a:pt x="624" y="358"/>
                  </a:cubicBezTo>
                  <a:cubicBezTo>
                    <a:pt x="651" y="369"/>
                    <a:pt x="684" y="378"/>
                    <a:pt x="714" y="378"/>
                  </a:cubicBezTo>
                  <a:cubicBezTo>
                    <a:pt x="742" y="378"/>
                    <a:pt x="768" y="370"/>
                    <a:pt x="787" y="350"/>
                  </a:cubicBezTo>
                  <a:cubicBezTo>
                    <a:pt x="832" y="296"/>
                    <a:pt x="789" y="215"/>
                    <a:pt x="746" y="161"/>
                  </a:cubicBezTo>
                  <a:cubicBezTo>
                    <a:pt x="720" y="125"/>
                    <a:pt x="692" y="88"/>
                    <a:pt x="656" y="62"/>
                  </a:cubicBezTo>
                  <a:cubicBezTo>
                    <a:pt x="581" y="11"/>
                    <a:pt x="484" y="7"/>
                    <a:pt x="394" y="5"/>
                  </a:cubicBezTo>
                  <a:cubicBezTo>
                    <a:pt x="326" y="2"/>
                    <a:pt x="255" y="2"/>
                    <a:pt x="1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297"/>
            <p:cNvSpPr/>
            <p:nvPr/>
          </p:nvSpPr>
          <p:spPr>
            <a:xfrm>
              <a:off x="2569668" y="1220714"/>
              <a:ext cx="24806" cy="14833"/>
            </a:xfrm>
            <a:custGeom>
              <a:rect b="b" l="l" r="r" t="t"/>
              <a:pathLst>
                <a:path extrusionOk="0" h="522" w="873">
                  <a:moveTo>
                    <a:pt x="230" y="56"/>
                  </a:moveTo>
                  <a:lnTo>
                    <a:pt x="412" y="58"/>
                  </a:lnTo>
                  <a:cubicBezTo>
                    <a:pt x="492" y="60"/>
                    <a:pt x="590" y="63"/>
                    <a:pt x="661" y="114"/>
                  </a:cubicBezTo>
                  <a:cubicBezTo>
                    <a:pt x="693" y="138"/>
                    <a:pt x="721" y="172"/>
                    <a:pt x="744" y="204"/>
                  </a:cubicBezTo>
                  <a:cubicBezTo>
                    <a:pt x="770" y="236"/>
                    <a:pt x="824" y="315"/>
                    <a:pt x="785" y="360"/>
                  </a:cubicBezTo>
                  <a:cubicBezTo>
                    <a:pt x="774" y="373"/>
                    <a:pt x="757" y="380"/>
                    <a:pt x="734" y="380"/>
                  </a:cubicBezTo>
                  <a:cubicBezTo>
                    <a:pt x="704" y="380"/>
                    <a:pt x="674" y="369"/>
                    <a:pt x="652" y="360"/>
                  </a:cubicBezTo>
                  <a:lnTo>
                    <a:pt x="646" y="358"/>
                  </a:lnTo>
                  <a:cubicBezTo>
                    <a:pt x="607" y="342"/>
                    <a:pt x="561" y="326"/>
                    <a:pt x="519" y="326"/>
                  </a:cubicBezTo>
                  <a:cubicBezTo>
                    <a:pt x="499" y="326"/>
                    <a:pt x="480" y="330"/>
                    <a:pt x="464" y="339"/>
                  </a:cubicBezTo>
                  <a:lnTo>
                    <a:pt x="447" y="348"/>
                  </a:lnTo>
                  <a:lnTo>
                    <a:pt x="449" y="367"/>
                  </a:lnTo>
                  <a:cubicBezTo>
                    <a:pt x="451" y="390"/>
                    <a:pt x="442" y="410"/>
                    <a:pt x="432" y="420"/>
                  </a:cubicBezTo>
                  <a:cubicBezTo>
                    <a:pt x="412" y="446"/>
                    <a:pt x="382" y="463"/>
                    <a:pt x="350" y="468"/>
                  </a:cubicBezTo>
                  <a:cubicBezTo>
                    <a:pt x="344" y="468"/>
                    <a:pt x="338" y="469"/>
                    <a:pt x="331" y="469"/>
                  </a:cubicBezTo>
                  <a:cubicBezTo>
                    <a:pt x="281" y="469"/>
                    <a:pt x="228" y="447"/>
                    <a:pt x="177" y="423"/>
                  </a:cubicBezTo>
                  <a:cubicBezTo>
                    <a:pt x="125" y="399"/>
                    <a:pt x="67" y="367"/>
                    <a:pt x="63" y="315"/>
                  </a:cubicBezTo>
                  <a:cubicBezTo>
                    <a:pt x="57" y="270"/>
                    <a:pt x="95" y="232"/>
                    <a:pt x="138" y="189"/>
                  </a:cubicBezTo>
                  <a:cubicBezTo>
                    <a:pt x="177" y="153"/>
                    <a:pt x="219" y="110"/>
                    <a:pt x="230" y="56"/>
                  </a:cubicBezTo>
                  <a:close/>
                  <a:moveTo>
                    <a:pt x="181" y="0"/>
                  </a:moveTo>
                  <a:lnTo>
                    <a:pt x="181" y="28"/>
                  </a:lnTo>
                  <a:cubicBezTo>
                    <a:pt x="181" y="73"/>
                    <a:pt x="142" y="112"/>
                    <a:pt x="102" y="153"/>
                  </a:cubicBezTo>
                  <a:cubicBezTo>
                    <a:pt x="55" y="198"/>
                    <a:pt x="1" y="251"/>
                    <a:pt x="10" y="322"/>
                  </a:cubicBezTo>
                  <a:cubicBezTo>
                    <a:pt x="18" y="399"/>
                    <a:pt x="91" y="442"/>
                    <a:pt x="153" y="470"/>
                  </a:cubicBezTo>
                  <a:cubicBezTo>
                    <a:pt x="209" y="495"/>
                    <a:pt x="269" y="521"/>
                    <a:pt x="331" y="521"/>
                  </a:cubicBezTo>
                  <a:cubicBezTo>
                    <a:pt x="339" y="521"/>
                    <a:pt x="348" y="521"/>
                    <a:pt x="357" y="519"/>
                  </a:cubicBezTo>
                  <a:cubicBezTo>
                    <a:pt x="404" y="515"/>
                    <a:pt x="447" y="489"/>
                    <a:pt x="474" y="455"/>
                  </a:cubicBezTo>
                  <a:cubicBezTo>
                    <a:pt x="492" y="431"/>
                    <a:pt x="502" y="408"/>
                    <a:pt x="502" y="382"/>
                  </a:cubicBezTo>
                  <a:cubicBezTo>
                    <a:pt x="509" y="380"/>
                    <a:pt x="515" y="380"/>
                    <a:pt x="522" y="380"/>
                  </a:cubicBezTo>
                  <a:cubicBezTo>
                    <a:pt x="554" y="380"/>
                    <a:pt x="592" y="394"/>
                    <a:pt x="627" y="408"/>
                  </a:cubicBezTo>
                  <a:lnTo>
                    <a:pt x="633" y="412"/>
                  </a:lnTo>
                  <a:cubicBezTo>
                    <a:pt x="659" y="420"/>
                    <a:pt x="695" y="433"/>
                    <a:pt x="734" y="433"/>
                  </a:cubicBezTo>
                  <a:cubicBezTo>
                    <a:pt x="772" y="433"/>
                    <a:pt x="804" y="420"/>
                    <a:pt x="826" y="395"/>
                  </a:cubicBezTo>
                  <a:cubicBezTo>
                    <a:pt x="873" y="343"/>
                    <a:pt x="858" y="264"/>
                    <a:pt x="787" y="172"/>
                  </a:cubicBezTo>
                  <a:cubicBezTo>
                    <a:pt x="762" y="138"/>
                    <a:pt x="732" y="99"/>
                    <a:pt x="691" y="69"/>
                  </a:cubicBezTo>
                  <a:cubicBezTo>
                    <a:pt x="607" y="9"/>
                    <a:pt x="500" y="7"/>
                    <a:pt x="414" y="5"/>
                  </a:cubicBezTo>
                  <a:lnTo>
                    <a:pt x="1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297"/>
            <p:cNvSpPr/>
            <p:nvPr/>
          </p:nvSpPr>
          <p:spPr>
            <a:xfrm>
              <a:off x="2470506" y="1249127"/>
              <a:ext cx="220245" cy="153356"/>
            </a:xfrm>
            <a:custGeom>
              <a:rect b="b" l="l" r="r" t="t"/>
              <a:pathLst>
                <a:path extrusionOk="0" h="5397" w="7751">
                  <a:moveTo>
                    <a:pt x="2561" y="1"/>
                  </a:moveTo>
                  <a:cubicBezTo>
                    <a:pt x="2402" y="1"/>
                    <a:pt x="2237" y="12"/>
                    <a:pt x="2111" y="106"/>
                  </a:cubicBezTo>
                  <a:cubicBezTo>
                    <a:pt x="2038" y="162"/>
                    <a:pt x="1983" y="239"/>
                    <a:pt x="1899" y="271"/>
                  </a:cubicBezTo>
                  <a:cubicBezTo>
                    <a:pt x="1865" y="285"/>
                    <a:pt x="1828" y="290"/>
                    <a:pt x="1791" y="290"/>
                  </a:cubicBezTo>
                  <a:cubicBezTo>
                    <a:pt x="1754" y="290"/>
                    <a:pt x="1717" y="285"/>
                    <a:pt x="1681" y="280"/>
                  </a:cubicBezTo>
                  <a:cubicBezTo>
                    <a:pt x="1505" y="258"/>
                    <a:pt x="1331" y="235"/>
                    <a:pt x="1156" y="213"/>
                  </a:cubicBezTo>
                  <a:lnTo>
                    <a:pt x="1156" y="213"/>
                  </a:lnTo>
                  <a:cubicBezTo>
                    <a:pt x="1109" y="269"/>
                    <a:pt x="1130" y="359"/>
                    <a:pt x="1179" y="410"/>
                  </a:cubicBezTo>
                  <a:cubicBezTo>
                    <a:pt x="1231" y="464"/>
                    <a:pt x="1301" y="489"/>
                    <a:pt x="1370" y="513"/>
                  </a:cubicBezTo>
                  <a:cubicBezTo>
                    <a:pt x="1533" y="569"/>
                    <a:pt x="1732" y="687"/>
                    <a:pt x="1691" y="854"/>
                  </a:cubicBezTo>
                  <a:cubicBezTo>
                    <a:pt x="1653" y="1011"/>
                    <a:pt x="1449" y="1032"/>
                    <a:pt x="1280" y="1032"/>
                  </a:cubicBezTo>
                  <a:cubicBezTo>
                    <a:pt x="1270" y="1032"/>
                    <a:pt x="1260" y="1032"/>
                    <a:pt x="1250" y="1032"/>
                  </a:cubicBezTo>
                  <a:cubicBezTo>
                    <a:pt x="1243" y="1031"/>
                    <a:pt x="1236" y="1031"/>
                    <a:pt x="1229" y="1031"/>
                  </a:cubicBezTo>
                  <a:cubicBezTo>
                    <a:pt x="1024" y="1031"/>
                    <a:pt x="817" y="1061"/>
                    <a:pt x="620" y="1119"/>
                  </a:cubicBezTo>
                  <a:cubicBezTo>
                    <a:pt x="504" y="1154"/>
                    <a:pt x="371" y="1229"/>
                    <a:pt x="376" y="1349"/>
                  </a:cubicBezTo>
                  <a:cubicBezTo>
                    <a:pt x="380" y="1441"/>
                    <a:pt x="470" y="1507"/>
                    <a:pt x="558" y="1541"/>
                  </a:cubicBezTo>
                  <a:cubicBezTo>
                    <a:pt x="646" y="1574"/>
                    <a:pt x="744" y="1591"/>
                    <a:pt x="813" y="1655"/>
                  </a:cubicBezTo>
                  <a:cubicBezTo>
                    <a:pt x="725" y="1691"/>
                    <a:pt x="749" y="1835"/>
                    <a:pt x="830" y="1884"/>
                  </a:cubicBezTo>
                  <a:cubicBezTo>
                    <a:pt x="881" y="1915"/>
                    <a:pt x="941" y="1923"/>
                    <a:pt x="1002" y="1923"/>
                  </a:cubicBezTo>
                  <a:cubicBezTo>
                    <a:pt x="1038" y="1923"/>
                    <a:pt x="1074" y="1920"/>
                    <a:pt x="1109" y="1919"/>
                  </a:cubicBezTo>
                  <a:cubicBezTo>
                    <a:pt x="1118" y="1918"/>
                    <a:pt x="1128" y="1918"/>
                    <a:pt x="1138" y="1918"/>
                  </a:cubicBezTo>
                  <a:cubicBezTo>
                    <a:pt x="1226" y="1918"/>
                    <a:pt x="1319" y="1937"/>
                    <a:pt x="1366" y="2009"/>
                  </a:cubicBezTo>
                  <a:cubicBezTo>
                    <a:pt x="1267" y="2077"/>
                    <a:pt x="1169" y="2146"/>
                    <a:pt x="1070" y="2214"/>
                  </a:cubicBezTo>
                  <a:cubicBezTo>
                    <a:pt x="983" y="2275"/>
                    <a:pt x="867" y="2333"/>
                    <a:pt x="767" y="2333"/>
                  </a:cubicBezTo>
                  <a:cubicBezTo>
                    <a:pt x="712" y="2333"/>
                    <a:pt x="662" y="2316"/>
                    <a:pt x="624" y="2272"/>
                  </a:cubicBezTo>
                  <a:cubicBezTo>
                    <a:pt x="599" y="2242"/>
                    <a:pt x="584" y="2203"/>
                    <a:pt x="562" y="2171"/>
                  </a:cubicBezTo>
                  <a:cubicBezTo>
                    <a:pt x="511" y="2092"/>
                    <a:pt x="418" y="2052"/>
                    <a:pt x="325" y="2052"/>
                  </a:cubicBezTo>
                  <a:cubicBezTo>
                    <a:pt x="242" y="2052"/>
                    <a:pt x="160" y="2084"/>
                    <a:pt x="108" y="2150"/>
                  </a:cubicBezTo>
                  <a:cubicBezTo>
                    <a:pt x="1" y="2291"/>
                    <a:pt x="72" y="2529"/>
                    <a:pt x="239" y="2585"/>
                  </a:cubicBezTo>
                  <a:cubicBezTo>
                    <a:pt x="354" y="2623"/>
                    <a:pt x="506" y="2596"/>
                    <a:pt x="579" y="2694"/>
                  </a:cubicBezTo>
                  <a:cubicBezTo>
                    <a:pt x="626" y="2761"/>
                    <a:pt x="609" y="2853"/>
                    <a:pt x="618" y="2934"/>
                  </a:cubicBezTo>
                  <a:cubicBezTo>
                    <a:pt x="625" y="3003"/>
                    <a:pt x="679" y="3081"/>
                    <a:pt x="741" y="3081"/>
                  </a:cubicBezTo>
                  <a:cubicBezTo>
                    <a:pt x="752" y="3081"/>
                    <a:pt x="763" y="3078"/>
                    <a:pt x="774" y="3073"/>
                  </a:cubicBezTo>
                  <a:lnTo>
                    <a:pt x="774" y="3073"/>
                  </a:lnTo>
                  <a:cubicBezTo>
                    <a:pt x="710" y="3135"/>
                    <a:pt x="744" y="3251"/>
                    <a:pt x="819" y="3300"/>
                  </a:cubicBezTo>
                  <a:cubicBezTo>
                    <a:pt x="875" y="3335"/>
                    <a:pt x="941" y="3343"/>
                    <a:pt x="1007" y="3343"/>
                  </a:cubicBezTo>
                  <a:cubicBezTo>
                    <a:pt x="1030" y="3343"/>
                    <a:pt x="1054" y="3342"/>
                    <a:pt x="1076" y="3341"/>
                  </a:cubicBezTo>
                  <a:cubicBezTo>
                    <a:pt x="1603" y="3318"/>
                    <a:pt x="2130" y="3258"/>
                    <a:pt x="2649" y="3161"/>
                  </a:cubicBezTo>
                  <a:cubicBezTo>
                    <a:pt x="2722" y="3148"/>
                    <a:pt x="2799" y="3134"/>
                    <a:pt x="2873" y="3134"/>
                  </a:cubicBezTo>
                  <a:cubicBezTo>
                    <a:pt x="2932" y="3134"/>
                    <a:pt x="2990" y="3143"/>
                    <a:pt x="3043" y="3168"/>
                  </a:cubicBezTo>
                  <a:cubicBezTo>
                    <a:pt x="3165" y="3225"/>
                    <a:pt x="3236" y="3403"/>
                    <a:pt x="3140" y="3495"/>
                  </a:cubicBezTo>
                  <a:cubicBezTo>
                    <a:pt x="3037" y="3594"/>
                    <a:pt x="2846" y="3525"/>
                    <a:pt x="2741" y="3622"/>
                  </a:cubicBezTo>
                  <a:cubicBezTo>
                    <a:pt x="2705" y="3656"/>
                    <a:pt x="2685" y="3705"/>
                    <a:pt x="2651" y="3744"/>
                  </a:cubicBezTo>
                  <a:cubicBezTo>
                    <a:pt x="2594" y="3807"/>
                    <a:pt x="2513" y="3819"/>
                    <a:pt x="2425" y="3819"/>
                  </a:cubicBezTo>
                  <a:cubicBezTo>
                    <a:pt x="2372" y="3819"/>
                    <a:pt x="2315" y="3814"/>
                    <a:pt x="2260" y="3814"/>
                  </a:cubicBezTo>
                  <a:cubicBezTo>
                    <a:pt x="2194" y="3814"/>
                    <a:pt x="2129" y="3821"/>
                    <a:pt x="2073" y="3849"/>
                  </a:cubicBezTo>
                  <a:cubicBezTo>
                    <a:pt x="2008" y="3881"/>
                    <a:pt x="1959" y="3943"/>
                    <a:pt x="1942" y="4014"/>
                  </a:cubicBezTo>
                  <a:cubicBezTo>
                    <a:pt x="1910" y="4153"/>
                    <a:pt x="2002" y="4297"/>
                    <a:pt x="2126" y="4367"/>
                  </a:cubicBezTo>
                  <a:cubicBezTo>
                    <a:pt x="2248" y="4438"/>
                    <a:pt x="2394" y="4453"/>
                    <a:pt x="2538" y="4468"/>
                  </a:cubicBezTo>
                  <a:cubicBezTo>
                    <a:pt x="2482" y="4539"/>
                    <a:pt x="2568" y="4637"/>
                    <a:pt x="2653" y="4665"/>
                  </a:cubicBezTo>
                  <a:cubicBezTo>
                    <a:pt x="2739" y="4693"/>
                    <a:pt x="2842" y="4702"/>
                    <a:pt x="2889" y="4779"/>
                  </a:cubicBezTo>
                  <a:cubicBezTo>
                    <a:pt x="2917" y="4822"/>
                    <a:pt x="2915" y="4877"/>
                    <a:pt x="2932" y="4924"/>
                  </a:cubicBezTo>
                  <a:cubicBezTo>
                    <a:pt x="2985" y="5096"/>
                    <a:pt x="3191" y="5137"/>
                    <a:pt x="3380" y="5137"/>
                  </a:cubicBezTo>
                  <a:cubicBezTo>
                    <a:pt x="3410" y="5137"/>
                    <a:pt x="3441" y="5136"/>
                    <a:pt x="3470" y="5134"/>
                  </a:cubicBezTo>
                  <a:lnTo>
                    <a:pt x="3470" y="5134"/>
                  </a:lnTo>
                  <a:cubicBezTo>
                    <a:pt x="3440" y="5222"/>
                    <a:pt x="3506" y="5321"/>
                    <a:pt x="3590" y="5361"/>
                  </a:cubicBezTo>
                  <a:cubicBezTo>
                    <a:pt x="3649" y="5390"/>
                    <a:pt x="3714" y="5396"/>
                    <a:pt x="3780" y="5396"/>
                  </a:cubicBezTo>
                  <a:cubicBezTo>
                    <a:pt x="3809" y="5396"/>
                    <a:pt x="3839" y="5395"/>
                    <a:pt x="3868" y="5394"/>
                  </a:cubicBezTo>
                  <a:cubicBezTo>
                    <a:pt x="3982" y="5389"/>
                    <a:pt x="4095" y="5383"/>
                    <a:pt x="4209" y="5379"/>
                  </a:cubicBezTo>
                  <a:cubicBezTo>
                    <a:pt x="4273" y="5374"/>
                    <a:pt x="4348" y="5368"/>
                    <a:pt x="4389" y="5316"/>
                  </a:cubicBezTo>
                  <a:cubicBezTo>
                    <a:pt x="4412" y="5286"/>
                    <a:pt x="4421" y="5246"/>
                    <a:pt x="4440" y="5212"/>
                  </a:cubicBezTo>
                  <a:cubicBezTo>
                    <a:pt x="4485" y="5139"/>
                    <a:pt x="4577" y="5111"/>
                    <a:pt x="4661" y="5092"/>
                  </a:cubicBezTo>
                  <a:cubicBezTo>
                    <a:pt x="4746" y="5070"/>
                    <a:pt x="4834" y="5049"/>
                    <a:pt x="4920" y="5049"/>
                  </a:cubicBezTo>
                  <a:cubicBezTo>
                    <a:pt x="4956" y="5049"/>
                    <a:pt x="4992" y="5053"/>
                    <a:pt x="5027" y="5062"/>
                  </a:cubicBezTo>
                  <a:cubicBezTo>
                    <a:pt x="5145" y="5089"/>
                    <a:pt x="5256" y="5194"/>
                    <a:pt x="5248" y="5316"/>
                  </a:cubicBezTo>
                  <a:cubicBezTo>
                    <a:pt x="5286" y="5349"/>
                    <a:pt x="5334" y="5364"/>
                    <a:pt x="5384" y="5364"/>
                  </a:cubicBezTo>
                  <a:cubicBezTo>
                    <a:pt x="5439" y="5364"/>
                    <a:pt x="5494" y="5346"/>
                    <a:pt x="5537" y="5312"/>
                  </a:cubicBezTo>
                  <a:cubicBezTo>
                    <a:pt x="5621" y="5248"/>
                    <a:pt x="5659" y="5141"/>
                    <a:pt x="5661" y="5036"/>
                  </a:cubicBezTo>
                  <a:cubicBezTo>
                    <a:pt x="5663" y="4948"/>
                    <a:pt x="5640" y="4860"/>
                    <a:pt x="5638" y="4772"/>
                  </a:cubicBezTo>
                  <a:cubicBezTo>
                    <a:pt x="5633" y="4541"/>
                    <a:pt x="5786" y="4314"/>
                    <a:pt x="6002" y="4232"/>
                  </a:cubicBezTo>
                  <a:cubicBezTo>
                    <a:pt x="6047" y="4215"/>
                    <a:pt x="6094" y="4202"/>
                    <a:pt x="6126" y="4168"/>
                  </a:cubicBezTo>
                  <a:cubicBezTo>
                    <a:pt x="6160" y="4130"/>
                    <a:pt x="6169" y="4074"/>
                    <a:pt x="6199" y="4033"/>
                  </a:cubicBezTo>
                  <a:cubicBezTo>
                    <a:pt x="6274" y="3937"/>
                    <a:pt x="6433" y="3980"/>
                    <a:pt x="6540" y="3922"/>
                  </a:cubicBezTo>
                  <a:cubicBezTo>
                    <a:pt x="6664" y="3853"/>
                    <a:pt x="6688" y="3667"/>
                    <a:pt x="6810" y="3598"/>
                  </a:cubicBezTo>
                  <a:cubicBezTo>
                    <a:pt x="6852" y="3574"/>
                    <a:pt x="6900" y="3567"/>
                    <a:pt x="6949" y="3567"/>
                  </a:cubicBezTo>
                  <a:cubicBezTo>
                    <a:pt x="6973" y="3567"/>
                    <a:pt x="6997" y="3568"/>
                    <a:pt x="7020" y="3570"/>
                  </a:cubicBezTo>
                  <a:cubicBezTo>
                    <a:pt x="7118" y="3579"/>
                    <a:pt x="7218" y="3596"/>
                    <a:pt x="7315" y="3596"/>
                  </a:cubicBezTo>
                  <a:cubicBezTo>
                    <a:pt x="7369" y="3596"/>
                    <a:pt x="7423" y="3590"/>
                    <a:pt x="7476" y="3575"/>
                  </a:cubicBezTo>
                  <a:cubicBezTo>
                    <a:pt x="7624" y="3530"/>
                    <a:pt x="7750" y="3369"/>
                    <a:pt x="7690" y="3228"/>
                  </a:cubicBezTo>
                  <a:cubicBezTo>
                    <a:pt x="7632" y="3093"/>
                    <a:pt x="7455" y="3067"/>
                    <a:pt x="7309" y="3060"/>
                  </a:cubicBezTo>
                  <a:cubicBezTo>
                    <a:pt x="7026" y="3048"/>
                    <a:pt x="6745" y="3035"/>
                    <a:pt x="6465" y="3022"/>
                  </a:cubicBezTo>
                  <a:cubicBezTo>
                    <a:pt x="6435" y="3022"/>
                    <a:pt x="6405" y="3020"/>
                    <a:pt x="6381" y="3003"/>
                  </a:cubicBezTo>
                  <a:cubicBezTo>
                    <a:pt x="6351" y="2983"/>
                    <a:pt x="6338" y="2943"/>
                    <a:pt x="6330" y="2908"/>
                  </a:cubicBezTo>
                  <a:cubicBezTo>
                    <a:pt x="6302" y="2806"/>
                    <a:pt x="6274" y="2705"/>
                    <a:pt x="6248" y="2604"/>
                  </a:cubicBezTo>
                  <a:cubicBezTo>
                    <a:pt x="6345" y="2563"/>
                    <a:pt x="6445" y="2538"/>
                    <a:pt x="6548" y="2525"/>
                  </a:cubicBezTo>
                  <a:cubicBezTo>
                    <a:pt x="6602" y="2422"/>
                    <a:pt x="6499" y="2304"/>
                    <a:pt x="6396" y="2251"/>
                  </a:cubicBezTo>
                  <a:cubicBezTo>
                    <a:pt x="6293" y="2199"/>
                    <a:pt x="6167" y="2161"/>
                    <a:pt x="6113" y="2058"/>
                  </a:cubicBezTo>
                  <a:cubicBezTo>
                    <a:pt x="6060" y="1951"/>
                    <a:pt x="6107" y="1824"/>
                    <a:pt x="6101" y="1706"/>
                  </a:cubicBezTo>
                  <a:cubicBezTo>
                    <a:pt x="6094" y="1616"/>
                    <a:pt x="6008" y="1521"/>
                    <a:pt x="5932" y="1521"/>
                  </a:cubicBezTo>
                  <a:cubicBezTo>
                    <a:pt x="5908" y="1521"/>
                    <a:pt x="5886" y="1530"/>
                    <a:pt x="5867" y="1550"/>
                  </a:cubicBezTo>
                  <a:lnTo>
                    <a:pt x="5848" y="2024"/>
                  </a:lnTo>
                  <a:cubicBezTo>
                    <a:pt x="5777" y="2033"/>
                    <a:pt x="5705" y="2042"/>
                    <a:pt x="5634" y="2042"/>
                  </a:cubicBezTo>
                  <a:cubicBezTo>
                    <a:pt x="5578" y="2042"/>
                    <a:pt x="5522" y="2036"/>
                    <a:pt x="5468" y="2021"/>
                  </a:cubicBezTo>
                  <a:cubicBezTo>
                    <a:pt x="5346" y="1985"/>
                    <a:pt x="5233" y="1886"/>
                    <a:pt x="5224" y="1760"/>
                  </a:cubicBezTo>
                  <a:cubicBezTo>
                    <a:pt x="5222" y="1726"/>
                    <a:pt x="5226" y="1691"/>
                    <a:pt x="5214" y="1661"/>
                  </a:cubicBezTo>
                  <a:cubicBezTo>
                    <a:pt x="5177" y="1578"/>
                    <a:pt x="5042" y="1589"/>
                    <a:pt x="4991" y="1514"/>
                  </a:cubicBezTo>
                  <a:cubicBezTo>
                    <a:pt x="4944" y="1445"/>
                    <a:pt x="4984" y="1340"/>
                    <a:pt x="4929" y="1278"/>
                  </a:cubicBezTo>
                  <a:cubicBezTo>
                    <a:pt x="4911" y="1256"/>
                    <a:pt x="4884" y="1246"/>
                    <a:pt x="4858" y="1235"/>
                  </a:cubicBezTo>
                  <a:lnTo>
                    <a:pt x="4153" y="942"/>
                  </a:lnTo>
                  <a:cubicBezTo>
                    <a:pt x="4093" y="918"/>
                    <a:pt x="4033" y="892"/>
                    <a:pt x="3969" y="888"/>
                  </a:cubicBezTo>
                  <a:cubicBezTo>
                    <a:pt x="3874" y="879"/>
                    <a:pt x="3752" y="903"/>
                    <a:pt x="3709" y="819"/>
                  </a:cubicBezTo>
                  <a:cubicBezTo>
                    <a:pt x="3690" y="785"/>
                    <a:pt x="3694" y="742"/>
                    <a:pt x="3673" y="710"/>
                  </a:cubicBezTo>
                  <a:cubicBezTo>
                    <a:pt x="3615" y="618"/>
                    <a:pt x="3448" y="697"/>
                    <a:pt x="3375" y="618"/>
                  </a:cubicBezTo>
                  <a:cubicBezTo>
                    <a:pt x="3335" y="573"/>
                    <a:pt x="3345" y="496"/>
                    <a:pt x="3307" y="449"/>
                  </a:cubicBezTo>
                  <a:cubicBezTo>
                    <a:pt x="3247" y="376"/>
                    <a:pt x="3105" y="408"/>
                    <a:pt x="3060" y="327"/>
                  </a:cubicBezTo>
                  <a:cubicBezTo>
                    <a:pt x="3041" y="292"/>
                    <a:pt x="3047" y="250"/>
                    <a:pt x="3041" y="213"/>
                  </a:cubicBezTo>
                  <a:cubicBezTo>
                    <a:pt x="3013" y="46"/>
                    <a:pt x="2797" y="5"/>
                    <a:pt x="2628" y="1"/>
                  </a:cubicBezTo>
                  <a:cubicBezTo>
                    <a:pt x="2606" y="1"/>
                    <a:pt x="2583" y="1"/>
                    <a:pt x="25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297"/>
            <p:cNvSpPr/>
            <p:nvPr/>
          </p:nvSpPr>
          <p:spPr>
            <a:xfrm>
              <a:off x="2470932" y="1248389"/>
              <a:ext cx="219563" cy="154862"/>
            </a:xfrm>
            <a:custGeom>
              <a:rect b="b" l="l" r="r" t="t"/>
              <a:pathLst>
                <a:path extrusionOk="0" h="5450" w="7727">
                  <a:moveTo>
                    <a:pt x="2538" y="54"/>
                  </a:moveTo>
                  <a:cubicBezTo>
                    <a:pt x="2563" y="54"/>
                    <a:pt x="2588" y="55"/>
                    <a:pt x="2613" y="55"/>
                  </a:cubicBezTo>
                  <a:cubicBezTo>
                    <a:pt x="2745" y="57"/>
                    <a:pt x="2972" y="85"/>
                    <a:pt x="2998" y="243"/>
                  </a:cubicBezTo>
                  <a:cubicBezTo>
                    <a:pt x="3000" y="254"/>
                    <a:pt x="3000" y="267"/>
                    <a:pt x="3002" y="278"/>
                  </a:cubicBezTo>
                  <a:cubicBezTo>
                    <a:pt x="3005" y="306"/>
                    <a:pt x="3007" y="338"/>
                    <a:pt x="3022" y="366"/>
                  </a:cubicBezTo>
                  <a:cubicBezTo>
                    <a:pt x="3052" y="419"/>
                    <a:pt x="3112" y="432"/>
                    <a:pt x="3163" y="445"/>
                  </a:cubicBezTo>
                  <a:cubicBezTo>
                    <a:pt x="3206" y="453"/>
                    <a:pt x="3247" y="464"/>
                    <a:pt x="3270" y="492"/>
                  </a:cubicBezTo>
                  <a:cubicBezTo>
                    <a:pt x="3285" y="509"/>
                    <a:pt x="3292" y="537"/>
                    <a:pt x="3298" y="563"/>
                  </a:cubicBezTo>
                  <a:cubicBezTo>
                    <a:pt x="3307" y="599"/>
                    <a:pt x="3315" y="633"/>
                    <a:pt x="3341" y="661"/>
                  </a:cubicBezTo>
                  <a:cubicBezTo>
                    <a:pt x="3384" y="708"/>
                    <a:pt x="3450" y="710"/>
                    <a:pt x="3508" y="713"/>
                  </a:cubicBezTo>
                  <a:cubicBezTo>
                    <a:pt x="3566" y="715"/>
                    <a:pt x="3613" y="715"/>
                    <a:pt x="3637" y="751"/>
                  </a:cubicBezTo>
                  <a:cubicBezTo>
                    <a:pt x="3645" y="764"/>
                    <a:pt x="3647" y="781"/>
                    <a:pt x="3652" y="798"/>
                  </a:cubicBezTo>
                  <a:cubicBezTo>
                    <a:pt x="3656" y="820"/>
                    <a:pt x="3660" y="839"/>
                    <a:pt x="3671" y="858"/>
                  </a:cubicBezTo>
                  <a:cubicBezTo>
                    <a:pt x="3712" y="938"/>
                    <a:pt x="3806" y="938"/>
                    <a:pt x="3887" y="938"/>
                  </a:cubicBezTo>
                  <a:cubicBezTo>
                    <a:pt x="3909" y="938"/>
                    <a:pt x="3932" y="938"/>
                    <a:pt x="3952" y="940"/>
                  </a:cubicBezTo>
                  <a:cubicBezTo>
                    <a:pt x="4012" y="944"/>
                    <a:pt x="4069" y="970"/>
                    <a:pt x="4127" y="993"/>
                  </a:cubicBezTo>
                  <a:lnTo>
                    <a:pt x="4834" y="1287"/>
                  </a:lnTo>
                  <a:cubicBezTo>
                    <a:pt x="4856" y="1295"/>
                    <a:pt x="4879" y="1306"/>
                    <a:pt x="4894" y="1321"/>
                  </a:cubicBezTo>
                  <a:cubicBezTo>
                    <a:pt x="4918" y="1347"/>
                    <a:pt x="4920" y="1385"/>
                    <a:pt x="4922" y="1426"/>
                  </a:cubicBezTo>
                  <a:cubicBezTo>
                    <a:pt x="4924" y="1471"/>
                    <a:pt x="4926" y="1516"/>
                    <a:pt x="4954" y="1555"/>
                  </a:cubicBezTo>
                  <a:cubicBezTo>
                    <a:pt x="4982" y="1597"/>
                    <a:pt x="5029" y="1615"/>
                    <a:pt x="5074" y="1632"/>
                  </a:cubicBezTo>
                  <a:cubicBezTo>
                    <a:pt x="5119" y="1649"/>
                    <a:pt x="5158" y="1664"/>
                    <a:pt x="5173" y="1698"/>
                  </a:cubicBezTo>
                  <a:cubicBezTo>
                    <a:pt x="5181" y="1715"/>
                    <a:pt x="5181" y="1737"/>
                    <a:pt x="5181" y="1758"/>
                  </a:cubicBezTo>
                  <a:cubicBezTo>
                    <a:pt x="5181" y="1767"/>
                    <a:pt x="5181" y="1777"/>
                    <a:pt x="5184" y="1786"/>
                  </a:cubicBezTo>
                  <a:cubicBezTo>
                    <a:pt x="5194" y="1934"/>
                    <a:pt x="5327" y="2039"/>
                    <a:pt x="5447" y="2073"/>
                  </a:cubicBezTo>
                  <a:cubicBezTo>
                    <a:pt x="5498" y="2088"/>
                    <a:pt x="5556" y="2094"/>
                    <a:pt x="5621" y="2094"/>
                  </a:cubicBezTo>
                  <a:cubicBezTo>
                    <a:pt x="5696" y="2094"/>
                    <a:pt x="5771" y="2086"/>
                    <a:pt x="5837" y="2077"/>
                  </a:cubicBezTo>
                  <a:lnTo>
                    <a:pt x="5858" y="2075"/>
                  </a:lnTo>
                  <a:lnTo>
                    <a:pt x="5880" y="1587"/>
                  </a:lnTo>
                  <a:cubicBezTo>
                    <a:pt x="5890" y="1578"/>
                    <a:pt x="5902" y="1574"/>
                    <a:pt x="5915" y="1574"/>
                  </a:cubicBezTo>
                  <a:cubicBezTo>
                    <a:pt x="5975" y="1574"/>
                    <a:pt x="6052" y="1657"/>
                    <a:pt x="6058" y="1735"/>
                  </a:cubicBezTo>
                  <a:cubicBezTo>
                    <a:pt x="6060" y="1773"/>
                    <a:pt x="6058" y="1816"/>
                    <a:pt x="6053" y="1857"/>
                  </a:cubicBezTo>
                  <a:cubicBezTo>
                    <a:pt x="6045" y="1938"/>
                    <a:pt x="6036" y="2020"/>
                    <a:pt x="6075" y="2094"/>
                  </a:cubicBezTo>
                  <a:cubicBezTo>
                    <a:pt x="6122" y="2187"/>
                    <a:pt x="6214" y="2229"/>
                    <a:pt x="6304" y="2270"/>
                  </a:cubicBezTo>
                  <a:cubicBezTo>
                    <a:pt x="6325" y="2281"/>
                    <a:pt x="6349" y="2289"/>
                    <a:pt x="6368" y="2300"/>
                  </a:cubicBezTo>
                  <a:cubicBezTo>
                    <a:pt x="6452" y="2343"/>
                    <a:pt x="6546" y="2437"/>
                    <a:pt x="6516" y="2527"/>
                  </a:cubicBezTo>
                  <a:cubicBezTo>
                    <a:pt x="6415" y="2540"/>
                    <a:pt x="6317" y="2566"/>
                    <a:pt x="6223" y="2604"/>
                  </a:cubicBezTo>
                  <a:lnTo>
                    <a:pt x="6201" y="2615"/>
                  </a:lnTo>
                  <a:lnTo>
                    <a:pt x="6289" y="2941"/>
                  </a:lnTo>
                  <a:cubicBezTo>
                    <a:pt x="6298" y="2973"/>
                    <a:pt x="6310" y="3024"/>
                    <a:pt x="6351" y="3052"/>
                  </a:cubicBezTo>
                  <a:cubicBezTo>
                    <a:pt x="6381" y="3071"/>
                    <a:pt x="6418" y="3074"/>
                    <a:pt x="6448" y="3076"/>
                  </a:cubicBezTo>
                  <a:lnTo>
                    <a:pt x="7292" y="3112"/>
                  </a:lnTo>
                  <a:cubicBezTo>
                    <a:pt x="7431" y="3119"/>
                    <a:pt x="7598" y="3142"/>
                    <a:pt x="7650" y="3264"/>
                  </a:cubicBezTo>
                  <a:cubicBezTo>
                    <a:pt x="7675" y="3322"/>
                    <a:pt x="7660" y="3378"/>
                    <a:pt x="7643" y="3414"/>
                  </a:cubicBezTo>
                  <a:cubicBezTo>
                    <a:pt x="7609" y="3487"/>
                    <a:pt x="7536" y="3551"/>
                    <a:pt x="7455" y="3575"/>
                  </a:cubicBezTo>
                  <a:cubicBezTo>
                    <a:pt x="7407" y="3588"/>
                    <a:pt x="7356" y="3594"/>
                    <a:pt x="7298" y="3594"/>
                  </a:cubicBezTo>
                  <a:cubicBezTo>
                    <a:pt x="7234" y="3594"/>
                    <a:pt x="7165" y="3588"/>
                    <a:pt x="7101" y="3579"/>
                  </a:cubicBezTo>
                  <a:cubicBezTo>
                    <a:pt x="7069" y="3575"/>
                    <a:pt x="7039" y="3573"/>
                    <a:pt x="7009" y="3569"/>
                  </a:cubicBezTo>
                  <a:cubicBezTo>
                    <a:pt x="6983" y="3566"/>
                    <a:pt x="6960" y="3564"/>
                    <a:pt x="6936" y="3564"/>
                  </a:cubicBezTo>
                  <a:cubicBezTo>
                    <a:pt x="6874" y="3564"/>
                    <a:pt x="6823" y="3577"/>
                    <a:pt x="6782" y="3601"/>
                  </a:cubicBezTo>
                  <a:cubicBezTo>
                    <a:pt x="6715" y="3639"/>
                    <a:pt x="6675" y="3706"/>
                    <a:pt x="6638" y="3772"/>
                  </a:cubicBezTo>
                  <a:cubicBezTo>
                    <a:pt x="6602" y="3834"/>
                    <a:pt x="6568" y="3892"/>
                    <a:pt x="6512" y="3924"/>
                  </a:cubicBezTo>
                  <a:cubicBezTo>
                    <a:pt x="6471" y="3946"/>
                    <a:pt x="6420" y="3952"/>
                    <a:pt x="6370" y="3958"/>
                  </a:cubicBezTo>
                  <a:cubicBezTo>
                    <a:pt x="6293" y="3967"/>
                    <a:pt x="6214" y="3978"/>
                    <a:pt x="6163" y="4042"/>
                  </a:cubicBezTo>
                  <a:cubicBezTo>
                    <a:pt x="6148" y="4066"/>
                    <a:pt x="6137" y="4089"/>
                    <a:pt x="6126" y="4113"/>
                  </a:cubicBezTo>
                  <a:cubicBezTo>
                    <a:pt x="6118" y="4136"/>
                    <a:pt x="6107" y="4160"/>
                    <a:pt x="6092" y="4175"/>
                  </a:cubicBezTo>
                  <a:cubicBezTo>
                    <a:pt x="6071" y="4201"/>
                    <a:pt x="6036" y="4211"/>
                    <a:pt x="6000" y="4224"/>
                  </a:cubicBezTo>
                  <a:lnTo>
                    <a:pt x="5978" y="4233"/>
                  </a:lnTo>
                  <a:cubicBezTo>
                    <a:pt x="5751" y="4318"/>
                    <a:pt x="5591" y="4556"/>
                    <a:pt x="5597" y="4798"/>
                  </a:cubicBezTo>
                  <a:cubicBezTo>
                    <a:pt x="5597" y="4841"/>
                    <a:pt x="5603" y="4884"/>
                    <a:pt x="5610" y="4923"/>
                  </a:cubicBezTo>
                  <a:cubicBezTo>
                    <a:pt x="5614" y="4972"/>
                    <a:pt x="5621" y="5017"/>
                    <a:pt x="5621" y="5062"/>
                  </a:cubicBezTo>
                  <a:cubicBezTo>
                    <a:pt x="5618" y="5167"/>
                    <a:pt x="5576" y="5263"/>
                    <a:pt x="5507" y="5317"/>
                  </a:cubicBezTo>
                  <a:cubicBezTo>
                    <a:pt x="5468" y="5346"/>
                    <a:pt x="5417" y="5361"/>
                    <a:pt x="5369" y="5361"/>
                  </a:cubicBezTo>
                  <a:cubicBezTo>
                    <a:pt x="5328" y="5361"/>
                    <a:pt x="5290" y="5351"/>
                    <a:pt x="5261" y="5330"/>
                  </a:cubicBezTo>
                  <a:cubicBezTo>
                    <a:pt x="5261" y="5197"/>
                    <a:pt x="5141" y="5090"/>
                    <a:pt x="5016" y="5060"/>
                  </a:cubicBezTo>
                  <a:cubicBezTo>
                    <a:pt x="4982" y="5053"/>
                    <a:pt x="4946" y="5049"/>
                    <a:pt x="4907" y="5049"/>
                  </a:cubicBezTo>
                  <a:cubicBezTo>
                    <a:pt x="4815" y="5049"/>
                    <a:pt x="4723" y="5070"/>
                    <a:pt x="4641" y="5090"/>
                  </a:cubicBezTo>
                  <a:cubicBezTo>
                    <a:pt x="4547" y="5113"/>
                    <a:pt x="4451" y="5143"/>
                    <a:pt x="4402" y="5225"/>
                  </a:cubicBezTo>
                  <a:cubicBezTo>
                    <a:pt x="4393" y="5240"/>
                    <a:pt x="4387" y="5257"/>
                    <a:pt x="4380" y="5274"/>
                  </a:cubicBezTo>
                  <a:cubicBezTo>
                    <a:pt x="4372" y="5293"/>
                    <a:pt x="4365" y="5312"/>
                    <a:pt x="4352" y="5327"/>
                  </a:cubicBezTo>
                  <a:cubicBezTo>
                    <a:pt x="4318" y="5368"/>
                    <a:pt x="4254" y="5375"/>
                    <a:pt x="4192" y="5377"/>
                  </a:cubicBezTo>
                  <a:lnTo>
                    <a:pt x="3851" y="5392"/>
                  </a:lnTo>
                  <a:cubicBezTo>
                    <a:pt x="3823" y="5394"/>
                    <a:pt x="3795" y="5396"/>
                    <a:pt x="3767" y="5396"/>
                  </a:cubicBezTo>
                  <a:cubicBezTo>
                    <a:pt x="3690" y="5396"/>
                    <a:pt x="3635" y="5385"/>
                    <a:pt x="3587" y="5364"/>
                  </a:cubicBezTo>
                  <a:cubicBezTo>
                    <a:pt x="3515" y="5330"/>
                    <a:pt x="3455" y="5246"/>
                    <a:pt x="3480" y="5169"/>
                  </a:cubicBezTo>
                  <a:lnTo>
                    <a:pt x="3491" y="5130"/>
                  </a:lnTo>
                  <a:lnTo>
                    <a:pt x="3452" y="5133"/>
                  </a:lnTo>
                  <a:cubicBezTo>
                    <a:pt x="3422" y="5135"/>
                    <a:pt x="3390" y="5137"/>
                    <a:pt x="3358" y="5137"/>
                  </a:cubicBezTo>
                  <a:cubicBezTo>
                    <a:pt x="3195" y="5137"/>
                    <a:pt x="2992" y="5103"/>
                    <a:pt x="2940" y="4944"/>
                  </a:cubicBezTo>
                  <a:cubicBezTo>
                    <a:pt x="2936" y="4927"/>
                    <a:pt x="2932" y="4910"/>
                    <a:pt x="2930" y="4893"/>
                  </a:cubicBezTo>
                  <a:cubicBezTo>
                    <a:pt x="2923" y="4858"/>
                    <a:pt x="2917" y="4822"/>
                    <a:pt x="2897" y="4792"/>
                  </a:cubicBezTo>
                  <a:cubicBezTo>
                    <a:pt x="2855" y="4723"/>
                    <a:pt x="2778" y="4702"/>
                    <a:pt x="2703" y="4683"/>
                  </a:cubicBezTo>
                  <a:cubicBezTo>
                    <a:pt x="2683" y="4676"/>
                    <a:pt x="2664" y="4672"/>
                    <a:pt x="2647" y="4665"/>
                  </a:cubicBezTo>
                  <a:cubicBezTo>
                    <a:pt x="2595" y="4648"/>
                    <a:pt x="2546" y="4605"/>
                    <a:pt x="2533" y="4563"/>
                  </a:cubicBezTo>
                  <a:cubicBezTo>
                    <a:pt x="2529" y="4543"/>
                    <a:pt x="2531" y="4526"/>
                    <a:pt x="2542" y="4509"/>
                  </a:cubicBezTo>
                  <a:lnTo>
                    <a:pt x="2572" y="4473"/>
                  </a:lnTo>
                  <a:lnTo>
                    <a:pt x="2525" y="4466"/>
                  </a:lnTo>
                  <a:cubicBezTo>
                    <a:pt x="2392" y="4455"/>
                    <a:pt x="2244" y="4441"/>
                    <a:pt x="2124" y="4370"/>
                  </a:cubicBezTo>
                  <a:cubicBezTo>
                    <a:pt x="2015" y="4308"/>
                    <a:pt x="1923" y="4177"/>
                    <a:pt x="1953" y="4046"/>
                  </a:cubicBezTo>
                  <a:cubicBezTo>
                    <a:pt x="1968" y="3984"/>
                    <a:pt x="2013" y="3928"/>
                    <a:pt x="2070" y="3898"/>
                  </a:cubicBezTo>
                  <a:cubicBezTo>
                    <a:pt x="2126" y="3871"/>
                    <a:pt x="2193" y="3868"/>
                    <a:pt x="2244" y="3868"/>
                  </a:cubicBezTo>
                  <a:cubicBezTo>
                    <a:pt x="2272" y="3868"/>
                    <a:pt x="2300" y="3868"/>
                    <a:pt x="2328" y="3871"/>
                  </a:cubicBezTo>
                  <a:cubicBezTo>
                    <a:pt x="2355" y="3871"/>
                    <a:pt x="2383" y="3873"/>
                    <a:pt x="2409" y="3873"/>
                  </a:cubicBezTo>
                  <a:cubicBezTo>
                    <a:pt x="2493" y="3873"/>
                    <a:pt x="2589" y="3862"/>
                    <a:pt x="2655" y="3787"/>
                  </a:cubicBezTo>
                  <a:cubicBezTo>
                    <a:pt x="2673" y="3770"/>
                    <a:pt x="2688" y="3748"/>
                    <a:pt x="2698" y="3727"/>
                  </a:cubicBezTo>
                  <a:cubicBezTo>
                    <a:pt x="2713" y="3706"/>
                    <a:pt x="2726" y="3684"/>
                    <a:pt x="2745" y="3667"/>
                  </a:cubicBezTo>
                  <a:cubicBezTo>
                    <a:pt x="2790" y="3624"/>
                    <a:pt x="2857" y="3620"/>
                    <a:pt x="2927" y="3611"/>
                  </a:cubicBezTo>
                  <a:cubicBezTo>
                    <a:pt x="3005" y="3605"/>
                    <a:pt x="3086" y="3596"/>
                    <a:pt x="3144" y="3541"/>
                  </a:cubicBezTo>
                  <a:cubicBezTo>
                    <a:pt x="3187" y="3498"/>
                    <a:pt x="3204" y="3440"/>
                    <a:pt x="3193" y="3374"/>
                  </a:cubicBezTo>
                  <a:cubicBezTo>
                    <a:pt x="3178" y="3288"/>
                    <a:pt x="3116" y="3206"/>
                    <a:pt x="3039" y="3170"/>
                  </a:cubicBezTo>
                  <a:cubicBezTo>
                    <a:pt x="2987" y="3144"/>
                    <a:pt x="2927" y="3134"/>
                    <a:pt x="2857" y="3134"/>
                  </a:cubicBezTo>
                  <a:cubicBezTo>
                    <a:pt x="2780" y="3134"/>
                    <a:pt x="2700" y="3149"/>
                    <a:pt x="2630" y="3161"/>
                  </a:cubicBezTo>
                  <a:cubicBezTo>
                    <a:pt x="2113" y="3258"/>
                    <a:pt x="1584" y="3318"/>
                    <a:pt x="1059" y="3341"/>
                  </a:cubicBezTo>
                  <a:cubicBezTo>
                    <a:pt x="1040" y="3341"/>
                    <a:pt x="1019" y="3344"/>
                    <a:pt x="997" y="3344"/>
                  </a:cubicBezTo>
                  <a:cubicBezTo>
                    <a:pt x="944" y="3344"/>
                    <a:pt x="873" y="3339"/>
                    <a:pt x="819" y="3303"/>
                  </a:cubicBezTo>
                  <a:cubicBezTo>
                    <a:pt x="783" y="3279"/>
                    <a:pt x="757" y="3236"/>
                    <a:pt x="753" y="3194"/>
                  </a:cubicBezTo>
                  <a:cubicBezTo>
                    <a:pt x="751" y="3172"/>
                    <a:pt x="753" y="3142"/>
                    <a:pt x="779" y="3119"/>
                  </a:cubicBezTo>
                  <a:lnTo>
                    <a:pt x="892" y="3009"/>
                  </a:lnTo>
                  <a:lnTo>
                    <a:pt x="749" y="3076"/>
                  </a:lnTo>
                  <a:cubicBezTo>
                    <a:pt x="742" y="3079"/>
                    <a:pt x="735" y="3080"/>
                    <a:pt x="729" y="3080"/>
                  </a:cubicBezTo>
                  <a:cubicBezTo>
                    <a:pt x="682" y="3080"/>
                    <a:pt x="636" y="3012"/>
                    <a:pt x="631" y="2956"/>
                  </a:cubicBezTo>
                  <a:cubicBezTo>
                    <a:pt x="626" y="2934"/>
                    <a:pt x="626" y="2911"/>
                    <a:pt x="626" y="2887"/>
                  </a:cubicBezTo>
                  <a:cubicBezTo>
                    <a:pt x="626" y="2825"/>
                    <a:pt x="624" y="2759"/>
                    <a:pt x="586" y="2705"/>
                  </a:cubicBezTo>
                  <a:cubicBezTo>
                    <a:pt x="532" y="2630"/>
                    <a:pt x="442" y="2619"/>
                    <a:pt x="354" y="2609"/>
                  </a:cubicBezTo>
                  <a:cubicBezTo>
                    <a:pt x="314" y="2604"/>
                    <a:pt x="271" y="2598"/>
                    <a:pt x="232" y="2585"/>
                  </a:cubicBezTo>
                  <a:cubicBezTo>
                    <a:pt x="162" y="2562"/>
                    <a:pt x="106" y="2499"/>
                    <a:pt x="82" y="2418"/>
                  </a:cubicBezTo>
                  <a:cubicBezTo>
                    <a:pt x="57" y="2337"/>
                    <a:pt x="69" y="2253"/>
                    <a:pt x="114" y="2193"/>
                  </a:cubicBezTo>
                  <a:cubicBezTo>
                    <a:pt x="159" y="2137"/>
                    <a:pt x="230" y="2105"/>
                    <a:pt x="312" y="2105"/>
                  </a:cubicBezTo>
                  <a:cubicBezTo>
                    <a:pt x="401" y="2105"/>
                    <a:pt x="483" y="2146"/>
                    <a:pt x="524" y="2210"/>
                  </a:cubicBezTo>
                  <a:cubicBezTo>
                    <a:pt x="532" y="2223"/>
                    <a:pt x="539" y="2236"/>
                    <a:pt x="545" y="2249"/>
                  </a:cubicBezTo>
                  <a:cubicBezTo>
                    <a:pt x="558" y="2270"/>
                    <a:pt x="571" y="2294"/>
                    <a:pt x="590" y="2315"/>
                  </a:cubicBezTo>
                  <a:cubicBezTo>
                    <a:pt x="631" y="2362"/>
                    <a:pt x="684" y="2386"/>
                    <a:pt x="753" y="2386"/>
                  </a:cubicBezTo>
                  <a:cubicBezTo>
                    <a:pt x="873" y="2386"/>
                    <a:pt x="1004" y="2309"/>
                    <a:pt x="1070" y="2264"/>
                  </a:cubicBezTo>
                  <a:lnTo>
                    <a:pt x="1387" y="2043"/>
                  </a:lnTo>
                  <a:lnTo>
                    <a:pt x="1374" y="2020"/>
                  </a:lnTo>
                  <a:cubicBezTo>
                    <a:pt x="1329" y="1951"/>
                    <a:pt x="1243" y="1917"/>
                    <a:pt x="1119" y="1917"/>
                  </a:cubicBezTo>
                  <a:cubicBezTo>
                    <a:pt x="1111" y="1917"/>
                    <a:pt x="1102" y="1917"/>
                    <a:pt x="1094" y="1919"/>
                  </a:cubicBezTo>
                  <a:lnTo>
                    <a:pt x="1057" y="1919"/>
                  </a:lnTo>
                  <a:cubicBezTo>
                    <a:pt x="1034" y="1921"/>
                    <a:pt x="1008" y="1921"/>
                    <a:pt x="984" y="1921"/>
                  </a:cubicBezTo>
                  <a:cubicBezTo>
                    <a:pt x="937" y="1921"/>
                    <a:pt x="877" y="1919"/>
                    <a:pt x="828" y="1889"/>
                  </a:cubicBezTo>
                  <a:cubicBezTo>
                    <a:pt x="791" y="1865"/>
                    <a:pt x="766" y="1814"/>
                    <a:pt x="770" y="1767"/>
                  </a:cubicBezTo>
                  <a:cubicBezTo>
                    <a:pt x="770" y="1745"/>
                    <a:pt x="779" y="1717"/>
                    <a:pt x="809" y="1705"/>
                  </a:cubicBezTo>
                  <a:lnTo>
                    <a:pt x="847" y="1687"/>
                  </a:lnTo>
                  <a:lnTo>
                    <a:pt x="815" y="1660"/>
                  </a:lnTo>
                  <a:cubicBezTo>
                    <a:pt x="759" y="1610"/>
                    <a:pt x="689" y="1587"/>
                    <a:pt x="620" y="1565"/>
                  </a:cubicBezTo>
                  <a:cubicBezTo>
                    <a:pt x="599" y="1557"/>
                    <a:pt x="575" y="1550"/>
                    <a:pt x="554" y="1542"/>
                  </a:cubicBezTo>
                  <a:cubicBezTo>
                    <a:pt x="515" y="1527"/>
                    <a:pt x="393" y="1473"/>
                    <a:pt x="389" y="1372"/>
                  </a:cubicBezTo>
                  <a:cubicBezTo>
                    <a:pt x="382" y="1248"/>
                    <a:pt x="558" y="1188"/>
                    <a:pt x="611" y="1171"/>
                  </a:cubicBezTo>
                  <a:cubicBezTo>
                    <a:pt x="804" y="1113"/>
                    <a:pt x="1006" y="1085"/>
                    <a:pt x="1207" y="1085"/>
                  </a:cubicBezTo>
                  <a:lnTo>
                    <a:pt x="1265" y="1085"/>
                  </a:lnTo>
                  <a:cubicBezTo>
                    <a:pt x="1432" y="1085"/>
                    <a:pt x="1659" y="1064"/>
                    <a:pt x="1702" y="886"/>
                  </a:cubicBezTo>
                  <a:cubicBezTo>
                    <a:pt x="1756" y="665"/>
                    <a:pt x="1458" y="545"/>
                    <a:pt x="1363" y="513"/>
                  </a:cubicBezTo>
                  <a:cubicBezTo>
                    <a:pt x="1299" y="490"/>
                    <a:pt x="1231" y="466"/>
                    <a:pt x="1183" y="419"/>
                  </a:cubicBezTo>
                  <a:cubicBezTo>
                    <a:pt x="1147" y="381"/>
                    <a:pt x="1128" y="314"/>
                    <a:pt x="1154" y="267"/>
                  </a:cubicBezTo>
                  <a:lnTo>
                    <a:pt x="1154" y="267"/>
                  </a:lnTo>
                  <a:lnTo>
                    <a:pt x="1663" y="333"/>
                  </a:lnTo>
                  <a:cubicBezTo>
                    <a:pt x="1702" y="338"/>
                    <a:pt x="1739" y="341"/>
                    <a:pt x="1773" y="341"/>
                  </a:cubicBezTo>
                  <a:cubicBezTo>
                    <a:pt x="1818" y="341"/>
                    <a:pt x="1859" y="336"/>
                    <a:pt x="1893" y="323"/>
                  </a:cubicBezTo>
                  <a:cubicBezTo>
                    <a:pt x="1953" y="299"/>
                    <a:pt x="1998" y="258"/>
                    <a:pt x="2043" y="216"/>
                  </a:cubicBezTo>
                  <a:cubicBezTo>
                    <a:pt x="2066" y="194"/>
                    <a:pt x="2088" y="173"/>
                    <a:pt x="2113" y="153"/>
                  </a:cubicBezTo>
                  <a:cubicBezTo>
                    <a:pt x="2231" y="65"/>
                    <a:pt x="2388" y="54"/>
                    <a:pt x="2538" y="54"/>
                  </a:cubicBezTo>
                  <a:close/>
                  <a:moveTo>
                    <a:pt x="2524" y="0"/>
                  </a:moveTo>
                  <a:cubicBezTo>
                    <a:pt x="2367" y="0"/>
                    <a:pt x="2209" y="15"/>
                    <a:pt x="2081" y="111"/>
                  </a:cubicBezTo>
                  <a:cubicBezTo>
                    <a:pt x="2053" y="132"/>
                    <a:pt x="2030" y="156"/>
                    <a:pt x="2006" y="177"/>
                  </a:cubicBezTo>
                  <a:cubicBezTo>
                    <a:pt x="1963" y="218"/>
                    <a:pt x="1925" y="254"/>
                    <a:pt x="1876" y="273"/>
                  </a:cubicBezTo>
                  <a:cubicBezTo>
                    <a:pt x="1847" y="284"/>
                    <a:pt x="1813" y="288"/>
                    <a:pt x="1776" y="288"/>
                  </a:cubicBezTo>
                  <a:cubicBezTo>
                    <a:pt x="1743" y="288"/>
                    <a:pt x="1708" y="285"/>
                    <a:pt x="1670" y="280"/>
                  </a:cubicBezTo>
                  <a:lnTo>
                    <a:pt x="1128" y="211"/>
                  </a:lnTo>
                  <a:lnTo>
                    <a:pt x="1119" y="222"/>
                  </a:lnTo>
                  <a:cubicBezTo>
                    <a:pt x="1064" y="293"/>
                    <a:pt x="1089" y="396"/>
                    <a:pt x="1145" y="456"/>
                  </a:cubicBezTo>
                  <a:cubicBezTo>
                    <a:pt x="1201" y="513"/>
                    <a:pt x="1278" y="539"/>
                    <a:pt x="1346" y="563"/>
                  </a:cubicBezTo>
                  <a:cubicBezTo>
                    <a:pt x="1516" y="620"/>
                    <a:pt x="1683" y="732"/>
                    <a:pt x="1651" y="873"/>
                  </a:cubicBezTo>
                  <a:cubicBezTo>
                    <a:pt x="1614" y="1015"/>
                    <a:pt x="1415" y="1032"/>
                    <a:pt x="1265" y="1032"/>
                  </a:cubicBezTo>
                  <a:lnTo>
                    <a:pt x="1207" y="1032"/>
                  </a:lnTo>
                  <a:cubicBezTo>
                    <a:pt x="999" y="1032"/>
                    <a:pt x="796" y="1062"/>
                    <a:pt x="596" y="1120"/>
                  </a:cubicBezTo>
                  <a:cubicBezTo>
                    <a:pt x="515" y="1143"/>
                    <a:pt x="327" y="1218"/>
                    <a:pt x="335" y="1375"/>
                  </a:cubicBezTo>
                  <a:cubicBezTo>
                    <a:pt x="337" y="1465"/>
                    <a:pt x="412" y="1546"/>
                    <a:pt x="534" y="1591"/>
                  </a:cubicBezTo>
                  <a:cubicBezTo>
                    <a:pt x="556" y="1600"/>
                    <a:pt x="581" y="1608"/>
                    <a:pt x="605" y="1617"/>
                  </a:cubicBezTo>
                  <a:cubicBezTo>
                    <a:pt x="659" y="1634"/>
                    <a:pt x="710" y="1651"/>
                    <a:pt x="753" y="1679"/>
                  </a:cubicBezTo>
                  <a:cubicBezTo>
                    <a:pt x="731" y="1700"/>
                    <a:pt x="719" y="1728"/>
                    <a:pt x="716" y="1762"/>
                  </a:cubicBezTo>
                  <a:cubicBezTo>
                    <a:pt x="710" y="1829"/>
                    <a:pt x="746" y="1900"/>
                    <a:pt x="800" y="1934"/>
                  </a:cubicBezTo>
                  <a:cubicBezTo>
                    <a:pt x="862" y="1970"/>
                    <a:pt x="931" y="1975"/>
                    <a:pt x="984" y="1975"/>
                  </a:cubicBezTo>
                  <a:cubicBezTo>
                    <a:pt x="1010" y="1975"/>
                    <a:pt x="1036" y="1975"/>
                    <a:pt x="1061" y="1972"/>
                  </a:cubicBezTo>
                  <a:lnTo>
                    <a:pt x="1096" y="1972"/>
                  </a:lnTo>
                  <a:cubicBezTo>
                    <a:pt x="1102" y="1970"/>
                    <a:pt x="1111" y="1970"/>
                    <a:pt x="1119" y="1970"/>
                  </a:cubicBezTo>
                  <a:cubicBezTo>
                    <a:pt x="1209" y="1970"/>
                    <a:pt x="1273" y="1990"/>
                    <a:pt x="1312" y="2030"/>
                  </a:cubicBezTo>
                  <a:lnTo>
                    <a:pt x="1040" y="2219"/>
                  </a:lnTo>
                  <a:cubicBezTo>
                    <a:pt x="935" y="2292"/>
                    <a:pt x="830" y="2332"/>
                    <a:pt x="753" y="2332"/>
                  </a:cubicBezTo>
                  <a:cubicBezTo>
                    <a:pt x="699" y="2332"/>
                    <a:pt x="661" y="2315"/>
                    <a:pt x="631" y="2281"/>
                  </a:cubicBezTo>
                  <a:cubicBezTo>
                    <a:pt x="616" y="2264"/>
                    <a:pt x="605" y="2244"/>
                    <a:pt x="592" y="2223"/>
                  </a:cubicBezTo>
                  <a:cubicBezTo>
                    <a:pt x="586" y="2208"/>
                    <a:pt x="577" y="2195"/>
                    <a:pt x="569" y="2182"/>
                  </a:cubicBezTo>
                  <a:cubicBezTo>
                    <a:pt x="517" y="2101"/>
                    <a:pt x="421" y="2052"/>
                    <a:pt x="312" y="2052"/>
                  </a:cubicBezTo>
                  <a:cubicBezTo>
                    <a:pt x="213" y="2052"/>
                    <a:pt x="127" y="2092"/>
                    <a:pt x="74" y="2161"/>
                  </a:cubicBezTo>
                  <a:cubicBezTo>
                    <a:pt x="16" y="2234"/>
                    <a:pt x="1" y="2334"/>
                    <a:pt x="31" y="2433"/>
                  </a:cubicBezTo>
                  <a:cubicBezTo>
                    <a:pt x="59" y="2532"/>
                    <a:pt x="129" y="2607"/>
                    <a:pt x="215" y="2637"/>
                  </a:cubicBezTo>
                  <a:cubicBezTo>
                    <a:pt x="258" y="2652"/>
                    <a:pt x="305" y="2656"/>
                    <a:pt x="348" y="2662"/>
                  </a:cubicBezTo>
                  <a:cubicBezTo>
                    <a:pt x="427" y="2671"/>
                    <a:pt x="502" y="2682"/>
                    <a:pt x="541" y="2735"/>
                  </a:cubicBezTo>
                  <a:cubicBezTo>
                    <a:pt x="571" y="2776"/>
                    <a:pt x="573" y="2832"/>
                    <a:pt x="573" y="2889"/>
                  </a:cubicBezTo>
                  <a:cubicBezTo>
                    <a:pt x="573" y="2913"/>
                    <a:pt x="575" y="2939"/>
                    <a:pt x="577" y="2962"/>
                  </a:cubicBezTo>
                  <a:cubicBezTo>
                    <a:pt x="584" y="3037"/>
                    <a:pt x="639" y="3119"/>
                    <a:pt x="708" y="3131"/>
                  </a:cubicBezTo>
                  <a:cubicBezTo>
                    <a:pt x="699" y="3153"/>
                    <a:pt x="697" y="3174"/>
                    <a:pt x="699" y="3198"/>
                  </a:cubicBezTo>
                  <a:cubicBezTo>
                    <a:pt x="706" y="3258"/>
                    <a:pt x="740" y="3316"/>
                    <a:pt x="789" y="3348"/>
                  </a:cubicBezTo>
                  <a:cubicBezTo>
                    <a:pt x="856" y="3391"/>
                    <a:pt x="935" y="3397"/>
                    <a:pt x="997" y="3397"/>
                  </a:cubicBezTo>
                  <a:cubicBezTo>
                    <a:pt x="1019" y="3397"/>
                    <a:pt x="1040" y="3395"/>
                    <a:pt x="1061" y="3395"/>
                  </a:cubicBezTo>
                  <a:cubicBezTo>
                    <a:pt x="1591" y="3371"/>
                    <a:pt x="2120" y="3309"/>
                    <a:pt x="2638" y="3213"/>
                  </a:cubicBezTo>
                  <a:cubicBezTo>
                    <a:pt x="2707" y="3202"/>
                    <a:pt x="2784" y="3187"/>
                    <a:pt x="2857" y="3187"/>
                  </a:cubicBezTo>
                  <a:cubicBezTo>
                    <a:pt x="2919" y="3187"/>
                    <a:pt x="2972" y="3198"/>
                    <a:pt x="3017" y="3219"/>
                  </a:cubicBezTo>
                  <a:cubicBezTo>
                    <a:pt x="3080" y="3247"/>
                    <a:pt x="3129" y="3314"/>
                    <a:pt x="3140" y="3382"/>
                  </a:cubicBezTo>
                  <a:cubicBezTo>
                    <a:pt x="3148" y="3429"/>
                    <a:pt x="3135" y="3472"/>
                    <a:pt x="3105" y="3502"/>
                  </a:cubicBezTo>
                  <a:cubicBezTo>
                    <a:pt x="3060" y="3545"/>
                    <a:pt x="2994" y="3551"/>
                    <a:pt x="2921" y="3560"/>
                  </a:cubicBezTo>
                  <a:cubicBezTo>
                    <a:pt x="2846" y="3566"/>
                    <a:pt x="2767" y="3573"/>
                    <a:pt x="2709" y="3629"/>
                  </a:cubicBezTo>
                  <a:cubicBezTo>
                    <a:pt x="2685" y="3650"/>
                    <a:pt x="2668" y="3676"/>
                    <a:pt x="2653" y="3699"/>
                  </a:cubicBezTo>
                  <a:cubicBezTo>
                    <a:pt x="2643" y="3718"/>
                    <a:pt x="2630" y="3736"/>
                    <a:pt x="2617" y="3753"/>
                  </a:cubicBezTo>
                  <a:cubicBezTo>
                    <a:pt x="2563" y="3811"/>
                    <a:pt x="2486" y="3819"/>
                    <a:pt x="2409" y="3819"/>
                  </a:cubicBezTo>
                  <a:cubicBezTo>
                    <a:pt x="2383" y="3819"/>
                    <a:pt x="2355" y="3817"/>
                    <a:pt x="2330" y="3817"/>
                  </a:cubicBezTo>
                  <a:cubicBezTo>
                    <a:pt x="2300" y="3815"/>
                    <a:pt x="2272" y="3815"/>
                    <a:pt x="2244" y="3815"/>
                  </a:cubicBezTo>
                  <a:cubicBezTo>
                    <a:pt x="2186" y="3815"/>
                    <a:pt x="2113" y="3819"/>
                    <a:pt x="2047" y="3851"/>
                  </a:cubicBezTo>
                  <a:cubicBezTo>
                    <a:pt x="1974" y="3888"/>
                    <a:pt x="1921" y="3956"/>
                    <a:pt x="1901" y="4036"/>
                  </a:cubicBezTo>
                  <a:cubicBezTo>
                    <a:pt x="1865" y="4190"/>
                    <a:pt x="1972" y="4344"/>
                    <a:pt x="2096" y="4417"/>
                  </a:cubicBezTo>
                  <a:cubicBezTo>
                    <a:pt x="2216" y="4485"/>
                    <a:pt x="2353" y="4505"/>
                    <a:pt x="2482" y="4518"/>
                  </a:cubicBezTo>
                  <a:cubicBezTo>
                    <a:pt x="2475" y="4537"/>
                    <a:pt x="2475" y="4558"/>
                    <a:pt x="2484" y="4580"/>
                  </a:cubicBezTo>
                  <a:cubicBezTo>
                    <a:pt x="2501" y="4638"/>
                    <a:pt x="2563" y="4695"/>
                    <a:pt x="2630" y="4717"/>
                  </a:cubicBezTo>
                  <a:cubicBezTo>
                    <a:pt x="2649" y="4723"/>
                    <a:pt x="2668" y="4728"/>
                    <a:pt x="2690" y="4734"/>
                  </a:cubicBezTo>
                  <a:cubicBezTo>
                    <a:pt x="2756" y="4751"/>
                    <a:pt x="2820" y="4768"/>
                    <a:pt x="2852" y="4820"/>
                  </a:cubicBezTo>
                  <a:cubicBezTo>
                    <a:pt x="2865" y="4843"/>
                    <a:pt x="2872" y="4871"/>
                    <a:pt x="2876" y="4901"/>
                  </a:cubicBezTo>
                  <a:cubicBezTo>
                    <a:pt x="2880" y="4920"/>
                    <a:pt x="2885" y="4940"/>
                    <a:pt x="2891" y="4959"/>
                  </a:cubicBezTo>
                  <a:cubicBezTo>
                    <a:pt x="2938" y="5111"/>
                    <a:pt x="3099" y="5190"/>
                    <a:pt x="3358" y="5190"/>
                  </a:cubicBezTo>
                  <a:cubicBezTo>
                    <a:pt x="3380" y="5190"/>
                    <a:pt x="3401" y="5190"/>
                    <a:pt x="3420" y="5188"/>
                  </a:cubicBezTo>
                  <a:lnTo>
                    <a:pt x="3420" y="5188"/>
                  </a:lnTo>
                  <a:cubicBezTo>
                    <a:pt x="3412" y="5282"/>
                    <a:pt x="3480" y="5372"/>
                    <a:pt x="3564" y="5411"/>
                  </a:cubicBezTo>
                  <a:cubicBezTo>
                    <a:pt x="3635" y="5445"/>
                    <a:pt x="3709" y="5450"/>
                    <a:pt x="3767" y="5450"/>
                  </a:cubicBezTo>
                  <a:cubicBezTo>
                    <a:pt x="3797" y="5450"/>
                    <a:pt x="3825" y="5447"/>
                    <a:pt x="3853" y="5445"/>
                  </a:cubicBezTo>
                  <a:lnTo>
                    <a:pt x="4194" y="5430"/>
                  </a:lnTo>
                  <a:cubicBezTo>
                    <a:pt x="4267" y="5428"/>
                    <a:pt x="4346" y="5420"/>
                    <a:pt x="4393" y="5360"/>
                  </a:cubicBezTo>
                  <a:cubicBezTo>
                    <a:pt x="4410" y="5340"/>
                    <a:pt x="4421" y="5317"/>
                    <a:pt x="4429" y="5293"/>
                  </a:cubicBezTo>
                  <a:cubicBezTo>
                    <a:pt x="4436" y="5278"/>
                    <a:pt x="4440" y="5265"/>
                    <a:pt x="4449" y="5252"/>
                  </a:cubicBezTo>
                  <a:cubicBezTo>
                    <a:pt x="4487" y="5188"/>
                    <a:pt x="4571" y="5163"/>
                    <a:pt x="4652" y="5143"/>
                  </a:cubicBezTo>
                  <a:cubicBezTo>
                    <a:pt x="4733" y="5123"/>
                    <a:pt x="4825" y="5103"/>
                    <a:pt x="4911" y="5103"/>
                  </a:cubicBezTo>
                  <a:cubicBezTo>
                    <a:pt x="4944" y="5103"/>
                    <a:pt x="4976" y="5106"/>
                    <a:pt x="5006" y="5113"/>
                  </a:cubicBezTo>
                  <a:cubicBezTo>
                    <a:pt x="5111" y="5137"/>
                    <a:pt x="5216" y="5229"/>
                    <a:pt x="5207" y="5340"/>
                  </a:cubicBezTo>
                  <a:lnTo>
                    <a:pt x="5205" y="5355"/>
                  </a:lnTo>
                  <a:lnTo>
                    <a:pt x="5216" y="5364"/>
                  </a:lnTo>
                  <a:cubicBezTo>
                    <a:pt x="5256" y="5398"/>
                    <a:pt x="5312" y="5415"/>
                    <a:pt x="5369" y="5415"/>
                  </a:cubicBezTo>
                  <a:cubicBezTo>
                    <a:pt x="5429" y="5415"/>
                    <a:pt x="5492" y="5396"/>
                    <a:pt x="5539" y="5360"/>
                  </a:cubicBezTo>
                  <a:cubicBezTo>
                    <a:pt x="5621" y="5295"/>
                    <a:pt x="5672" y="5184"/>
                    <a:pt x="5674" y="5062"/>
                  </a:cubicBezTo>
                  <a:cubicBezTo>
                    <a:pt x="5674" y="5013"/>
                    <a:pt x="5668" y="4963"/>
                    <a:pt x="5661" y="4916"/>
                  </a:cubicBezTo>
                  <a:cubicBezTo>
                    <a:pt x="5657" y="4878"/>
                    <a:pt x="5651" y="4837"/>
                    <a:pt x="5651" y="4798"/>
                  </a:cubicBezTo>
                  <a:cubicBezTo>
                    <a:pt x="5646" y="4578"/>
                    <a:pt x="5792" y="4361"/>
                    <a:pt x="5998" y="4284"/>
                  </a:cubicBezTo>
                  <a:lnTo>
                    <a:pt x="6019" y="4276"/>
                  </a:lnTo>
                  <a:cubicBezTo>
                    <a:pt x="6060" y="4261"/>
                    <a:pt x="6101" y="4246"/>
                    <a:pt x="6133" y="4211"/>
                  </a:cubicBezTo>
                  <a:cubicBezTo>
                    <a:pt x="6154" y="4188"/>
                    <a:pt x="6165" y="4160"/>
                    <a:pt x="6175" y="4134"/>
                  </a:cubicBezTo>
                  <a:cubicBezTo>
                    <a:pt x="6184" y="4113"/>
                    <a:pt x="6193" y="4091"/>
                    <a:pt x="6205" y="4076"/>
                  </a:cubicBezTo>
                  <a:cubicBezTo>
                    <a:pt x="6242" y="4029"/>
                    <a:pt x="6308" y="4021"/>
                    <a:pt x="6377" y="4012"/>
                  </a:cubicBezTo>
                  <a:cubicBezTo>
                    <a:pt x="6433" y="4003"/>
                    <a:pt x="6488" y="3997"/>
                    <a:pt x="6538" y="3969"/>
                  </a:cubicBezTo>
                  <a:cubicBezTo>
                    <a:pt x="6606" y="3933"/>
                    <a:pt x="6647" y="3864"/>
                    <a:pt x="6685" y="3798"/>
                  </a:cubicBezTo>
                  <a:cubicBezTo>
                    <a:pt x="6720" y="3736"/>
                    <a:pt x="6754" y="3678"/>
                    <a:pt x="6810" y="3646"/>
                  </a:cubicBezTo>
                  <a:cubicBezTo>
                    <a:pt x="6842" y="3629"/>
                    <a:pt x="6883" y="3618"/>
                    <a:pt x="6936" y="3618"/>
                  </a:cubicBezTo>
                  <a:cubicBezTo>
                    <a:pt x="6958" y="3618"/>
                    <a:pt x="6981" y="3620"/>
                    <a:pt x="7002" y="3622"/>
                  </a:cubicBezTo>
                  <a:cubicBezTo>
                    <a:pt x="7032" y="3624"/>
                    <a:pt x="7065" y="3629"/>
                    <a:pt x="7095" y="3633"/>
                  </a:cubicBezTo>
                  <a:cubicBezTo>
                    <a:pt x="7161" y="3641"/>
                    <a:pt x="7230" y="3648"/>
                    <a:pt x="7298" y="3648"/>
                  </a:cubicBezTo>
                  <a:cubicBezTo>
                    <a:pt x="7362" y="3648"/>
                    <a:pt x="7418" y="3641"/>
                    <a:pt x="7470" y="3626"/>
                  </a:cubicBezTo>
                  <a:cubicBezTo>
                    <a:pt x="7564" y="3599"/>
                    <a:pt x="7652" y="3524"/>
                    <a:pt x="7692" y="3436"/>
                  </a:cubicBezTo>
                  <a:cubicBezTo>
                    <a:pt x="7722" y="3371"/>
                    <a:pt x="7727" y="3303"/>
                    <a:pt x="7699" y="3243"/>
                  </a:cubicBezTo>
                  <a:cubicBezTo>
                    <a:pt x="7635" y="3091"/>
                    <a:pt x="7437" y="3065"/>
                    <a:pt x="7294" y="3059"/>
                  </a:cubicBezTo>
                  <a:lnTo>
                    <a:pt x="6450" y="3022"/>
                  </a:lnTo>
                  <a:cubicBezTo>
                    <a:pt x="6426" y="3020"/>
                    <a:pt x="6398" y="3020"/>
                    <a:pt x="6381" y="3007"/>
                  </a:cubicBezTo>
                  <a:cubicBezTo>
                    <a:pt x="6360" y="2992"/>
                    <a:pt x="6349" y="2960"/>
                    <a:pt x="6340" y="2928"/>
                  </a:cubicBezTo>
                  <a:lnTo>
                    <a:pt x="6265" y="2645"/>
                  </a:lnTo>
                  <a:cubicBezTo>
                    <a:pt x="6353" y="2611"/>
                    <a:pt x="6443" y="2589"/>
                    <a:pt x="6538" y="2577"/>
                  </a:cubicBezTo>
                  <a:lnTo>
                    <a:pt x="6550" y="2577"/>
                  </a:lnTo>
                  <a:lnTo>
                    <a:pt x="6557" y="2564"/>
                  </a:lnTo>
                  <a:cubicBezTo>
                    <a:pt x="6615" y="2450"/>
                    <a:pt x="6518" y="2317"/>
                    <a:pt x="6394" y="2253"/>
                  </a:cubicBezTo>
                  <a:cubicBezTo>
                    <a:pt x="6373" y="2242"/>
                    <a:pt x="6349" y="2232"/>
                    <a:pt x="6328" y="2221"/>
                  </a:cubicBezTo>
                  <a:cubicBezTo>
                    <a:pt x="6242" y="2182"/>
                    <a:pt x="6160" y="2146"/>
                    <a:pt x="6122" y="2071"/>
                  </a:cubicBezTo>
                  <a:cubicBezTo>
                    <a:pt x="6092" y="2009"/>
                    <a:pt x="6098" y="1938"/>
                    <a:pt x="6107" y="1863"/>
                  </a:cubicBezTo>
                  <a:cubicBezTo>
                    <a:pt x="6111" y="1818"/>
                    <a:pt x="6116" y="1775"/>
                    <a:pt x="6111" y="1730"/>
                  </a:cubicBezTo>
                  <a:cubicBezTo>
                    <a:pt x="6105" y="1623"/>
                    <a:pt x="6008" y="1520"/>
                    <a:pt x="5916" y="1520"/>
                  </a:cubicBezTo>
                  <a:cubicBezTo>
                    <a:pt x="5884" y="1520"/>
                    <a:pt x="5856" y="1533"/>
                    <a:pt x="5833" y="1557"/>
                  </a:cubicBezTo>
                  <a:lnTo>
                    <a:pt x="5826" y="1565"/>
                  </a:lnTo>
                  <a:lnTo>
                    <a:pt x="5807" y="2026"/>
                  </a:lnTo>
                  <a:cubicBezTo>
                    <a:pt x="5749" y="2035"/>
                    <a:pt x="5683" y="2041"/>
                    <a:pt x="5621" y="2041"/>
                  </a:cubicBezTo>
                  <a:cubicBezTo>
                    <a:pt x="5561" y="2041"/>
                    <a:pt x="5509" y="2035"/>
                    <a:pt x="5462" y="2022"/>
                  </a:cubicBezTo>
                  <a:cubicBezTo>
                    <a:pt x="5359" y="1992"/>
                    <a:pt x="5246" y="1904"/>
                    <a:pt x="5237" y="1784"/>
                  </a:cubicBezTo>
                  <a:cubicBezTo>
                    <a:pt x="5235" y="1775"/>
                    <a:pt x="5235" y="1765"/>
                    <a:pt x="5235" y="1756"/>
                  </a:cubicBezTo>
                  <a:cubicBezTo>
                    <a:pt x="5235" y="1732"/>
                    <a:pt x="5235" y="1702"/>
                    <a:pt x="5222" y="1677"/>
                  </a:cubicBezTo>
                  <a:cubicBezTo>
                    <a:pt x="5199" y="1621"/>
                    <a:pt x="5143" y="1600"/>
                    <a:pt x="5094" y="1582"/>
                  </a:cubicBezTo>
                  <a:cubicBezTo>
                    <a:pt x="5055" y="1567"/>
                    <a:pt x="5016" y="1552"/>
                    <a:pt x="4997" y="1525"/>
                  </a:cubicBezTo>
                  <a:cubicBezTo>
                    <a:pt x="4980" y="1499"/>
                    <a:pt x="4978" y="1462"/>
                    <a:pt x="4976" y="1424"/>
                  </a:cubicBezTo>
                  <a:cubicBezTo>
                    <a:pt x="4971" y="1377"/>
                    <a:pt x="4969" y="1325"/>
                    <a:pt x="4935" y="1287"/>
                  </a:cubicBezTo>
                  <a:cubicBezTo>
                    <a:pt x="4911" y="1261"/>
                    <a:pt x="4879" y="1248"/>
                    <a:pt x="4854" y="1238"/>
                  </a:cubicBezTo>
                  <a:lnTo>
                    <a:pt x="4147" y="944"/>
                  </a:lnTo>
                  <a:cubicBezTo>
                    <a:pt x="4091" y="918"/>
                    <a:pt x="4024" y="893"/>
                    <a:pt x="3956" y="886"/>
                  </a:cubicBezTo>
                  <a:cubicBezTo>
                    <a:pt x="3934" y="884"/>
                    <a:pt x="3911" y="884"/>
                    <a:pt x="3887" y="884"/>
                  </a:cubicBezTo>
                  <a:cubicBezTo>
                    <a:pt x="3814" y="884"/>
                    <a:pt x="3744" y="884"/>
                    <a:pt x="3718" y="833"/>
                  </a:cubicBezTo>
                  <a:cubicBezTo>
                    <a:pt x="3712" y="820"/>
                    <a:pt x="3707" y="805"/>
                    <a:pt x="3705" y="788"/>
                  </a:cubicBezTo>
                  <a:cubicBezTo>
                    <a:pt x="3701" y="766"/>
                    <a:pt x="3694" y="743"/>
                    <a:pt x="3682" y="721"/>
                  </a:cubicBezTo>
                  <a:cubicBezTo>
                    <a:pt x="3643" y="663"/>
                    <a:pt x="3572" y="661"/>
                    <a:pt x="3510" y="659"/>
                  </a:cubicBezTo>
                  <a:cubicBezTo>
                    <a:pt x="3457" y="657"/>
                    <a:pt x="3407" y="655"/>
                    <a:pt x="3382" y="627"/>
                  </a:cubicBezTo>
                  <a:cubicBezTo>
                    <a:pt x="3365" y="608"/>
                    <a:pt x="3358" y="580"/>
                    <a:pt x="3350" y="552"/>
                  </a:cubicBezTo>
                  <a:cubicBezTo>
                    <a:pt x="3343" y="520"/>
                    <a:pt x="3335" y="485"/>
                    <a:pt x="3311" y="458"/>
                  </a:cubicBezTo>
                  <a:cubicBezTo>
                    <a:pt x="3277" y="415"/>
                    <a:pt x="3223" y="404"/>
                    <a:pt x="3176" y="391"/>
                  </a:cubicBezTo>
                  <a:cubicBezTo>
                    <a:pt x="3129" y="381"/>
                    <a:pt x="3086" y="372"/>
                    <a:pt x="3069" y="340"/>
                  </a:cubicBezTo>
                  <a:cubicBezTo>
                    <a:pt x="3058" y="321"/>
                    <a:pt x="3058" y="299"/>
                    <a:pt x="3056" y="276"/>
                  </a:cubicBezTo>
                  <a:cubicBezTo>
                    <a:pt x="3054" y="261"/>
                    <a:pt x="3054" y="248"/>
                    <a:pt x="3052" y="235"/>
                  </a:cubicBezTo>
                  <a:cubicBezTo>
                    <a:pt x="3020" y="38"/>
                    <a:pt x="2763" y="3"/>
                    <a:pt x="2615" y="1"/>
                  </a:cubicBezTo>
                  <a:cubicBezTo>
                    <a:pt x="2585" y="1"/>
                    <a:pt x="2554" y="0"/>
                    <a:pt x="2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297"/>
            <p:cNvSpPr/>
            <p:nvPr/>
          </p:nvSpPr>
          <p:spPr>
            <a:xfrm>
              <a:off x="2601520" y="1587898"/>
              <a:ext cx="546960" cy="430232"/>
            </a:xfrm>
            <a:custGeom>
              <a:rect b="b" l="l" r="r" t="t"/>
              <a:pathLst>
                <a:path extrusionOk="0" h="15141" w="19249">
                  <a:moveTo>
                    <a:pt x="5390" y="1"/>
                  </a:moveTo>
                  <a:cubicBezTo>
                    <a:pt x="5356" y="1"/>
                    <a:pt x="5321" y="3"/>
                    <a:pt x="5288" y="5"/>
                  </a:cubicBezTo>
                  <a:cubicBezTo>
                    <a:pt x="5177" y="14"/>
                    <a:pt x="5063" y="22"/>
                    <a:pt x="4952" y="31"/>
                  </a:cubicBezTo>
                  <a:cubicBezTo>
                    <a:pt x="4866" y="37"/>
                    <a:pt x="4776" y="46"/>
                    <a:pt x="4705" y="93"/>
                  </a:cubicBezTo>
                  <a:cubicBezTo>
                    <a:pt x="4643" y="136"/>
                    <a:pt x="4603" y="207"/>
                    <a:pt x="4558" y="269"/>
                  </a:cubicBezTo>
                  <a:cubicBezTo>
                    <a:pt x="4399" y="481"/>
                    <a:pt x="4144" y="618"/>
                    <a:pt x="3878" y="629"/>
                  </a:cubicBezTo>
                  <a:cubicBezTo>
                    <a:pt x="3861" y="629"/>
                    <a:pt x="3842" y="630"/>
                    <a:pt x="3824" y="630"/>
                  </a:cubicBezTo>
                  <a:cubicBezTo>
                    <a:pt x="3788" y="630"/>
                    <a:pt x="3751" y="629"/>
                    <a:pt x="3714" y="629"/>
                  </a:cubicBezTo>
                  <a:cubicBezTo>
                    <a:pt x="3604" y="629"/>
                    <a:pt x="3496" y="637"/>
                    <a:pt x="3413" y="706"/>
                  </a:cubicBezTo>
                  <a:cubicBezTo>
                    <a:pt x="3263" y="830"/>
                    <a:pt x="3236" y="1124"/>
                    <a:pt x="3041" y="1124"/>
                  </a:cubicBezTo>
                  <a:cubicBezTo>
                    <a:pt x="2929" y="1483"/>
                    <a:pt x="3118" y="1912"/>
                    <a:pt x="3458" y="2075"/>
                  </a:cubicBezTo>
                  <a:cubicBezTo>
                    <a:pt x="3521" y="2233"/>
                    <a:pt x="3394" y="2435"/>
                    <a:pt x="3225" y="2448"/>
                  </a:cubicBezTo>
                  <a:cubicBezTo>
                    <a:pt x="3124" y="2456"/>
                    <a:pt x="2983" y="2433"/>
                    <a:pt x="2959" y="2529"/>
                  </a:cubicBezTo>
                  <a:cubicBezTo>
                    <a:pt x="2944" y="2583"/>
                    <a:pt x="2985" y="2634"/>
                    <a:pt x="3024" y="2675"/>
                  </a:cubicBezTo>
                  <a:cubicBezTo>
                    <a:pt x="3176" y="2827"/>
                    <a:pt x="3347" y="2960"/>
                    <a:pt x="3533" y="3067"/>
                  </a:cubicBezTo>
                  <a:cubicBezTo>
                    <a:pt x="3679" y="3152"/>
                    <a:pt x="3863" y="3281"/>
                    <a:pt x="3810" y="3442"/>
                  </a:cubicBezTo>
                  <a:cubicBezTo>
                    <a:pt x="3700" y="3463"/>
                    <a:pt x="3581" y="3481"/>
                    <a:pt x="3466" y="3481"/>
                  </a:cubicBezTo>
                  <a:cubicBezTo>
                    <a:pt x="3298" y="3481"/>
                    <a:pt x="3139" y="3442"/>
                    <a:pt x="3032" y="3317"/>
                  </a:cubicBezTo>
                  <a:cubicBezTo>
                    <a:pt x="2949" y="3221"/>
                    <a:pt x="2901" y="3077"/>
                    <a:pt x="2781" y="3037"/>
                  </a:cubicBezTo>
                  <a:cubicBezTo>
                    <a:pt x="2721" y="3015"/>
                    <a:pt x="2653" y="3026"/>
                    <a:pt x="2599" y="2994"/>
                  </a:cubicBezTo>
                  <a:cubicBezTo>
                    <a:pt x="2556" y="2970"/>
                    <a:pt x="2529" y="2925"/>
                    <a:pt x="2511" y="2880"/>
                  </a:cubicBezTo>
                  <a:cubicBezTo>
                    <a:pt x="2432" y="2679"/>
                    <a:pt x="2494" y="2454"/>
                    <a:pt x="2533" y="2240"/>
                  </a:cubicBezTo>
                  <a:cubicBezTo>
                    <a:pt x="2571" y="2026"/>
                    <a:pt x="2567" y="1773"/>
                    <a:pt x="2402" y="1633"/>
                  </a:cubicBezTo>
                  <a:cubicBezTo>
                    <a:pt x="2344" y="1584"/>
                    <a:pt x="2272" y="1554"/>
                    <a:pt x="2220" y="1498"/>
                  </a:cubicBezTo>
                  <a:cubicBezTo>
                    <a:pt x="2111" y="1376"/>
                    <a:pt x="2169" y="1149"/>
                    <a:pt x="2325" y="1096"/>
                  </a:cubicBezTo>
                  <a:cubicBezTo>
                    <a:pt x="2391" y="1072"/>
                    <a:pt x="2469" y="1079"/>
                    <a:pt x="2526" y="1038"/>
                  </a:cubicBezTo>
                  <a:cubicBezTo>
                    <a:pt x="2627" y="971"/>
                    <a:pt x="2616" y="826"/>
                    <a:pt x="2593" y="708"/>
                  </a:cubicBezTo>
                  <a:cubicBezTo>
                    <a:pt x="2647" y="674"/>
                    <a:pt x="2709" y="657"/>
                    <a:pt x="2772" y="657"/>
                  </a:cubicBezTo>
                  <a:cubicBezTo>
                    <a:pt x="2790" y="657"/>
                    <a:pt x="2807" y="658"/>
                    <a:pt x="2824" y="661"/>
                  </a:cubicBezTo>
                  <a:cubicBezTo>
                    <a:pt x="2775" y="575"/>
                    <a:pt x="2852" y="468"/>
                    <a:pt x="2938" y="423"/>
                  </a:cubicBezTo>
                  <a:cubicBezTo>
                    <a:pt x="3026" y="376"/>
                    <a:pt x="3131" y="361"/>
                    <a:pt x="3206" y="294"/>
                  </a:cubicBezTo>
                  <a:cubicBezTo>
                    <a:pt x="3278" y="230"/>
                    <a:pt x="3291" y="82"/>
                    <a:pt x="3197" y="50"/>
                  </a:cubicBezTo>
                  <a:cubicBezTo>
                    <a:pt x="3064" y="42"/>
                    <a:pt x="2928" y="35"/>
                    <a:pt x="2794" y="35"/>
                  </a:cubicBezTo>
                  <a:cubicBezTo>
                    <a:pt x="2558" y="35"/>
                    <a:pt x="2324" y="58"/>
                    <a:pt x="2104" y="142"/>
                  </a:cubicBezTo>
                  <a:cubicBezTo>
                    <a:pt x="1991" y="185"/>
                    <a:pt x="1884" y="245"/>
                    <a:pt x="1764" y="271"/>
                  </a:cubicBezTo>
                  <a:cubicBezTo>
                    <a:pt x="1682" y="290"/>
                    <a:pt x="1597" y="294"/>
                    <a:pt x="1515" y="318"/>
                  </a:cubicBezTo>
                  <a:cubicBezTo>
                    <a:pt x="1389" y="354"/>
                    <a:pt x="1282" y="438"/>
                    <a:pt x="1179" y="519"/>
                  </a:cubicBezTo>
                  <a:cubicBezTo>
                    <a:pt x="1052" y="618"/>
                    <a:pt x="926" y="716"/>
                    <a:pt x="800" y="815"/>
                  </a:cubicBezTo>
                  <a:cubicBezTo>
                    <a:pt x="737" y="864"/>
                    <a:pt x="673" y="914"/>
                    <a:pt x="628" y="980"/>
                  </a:cubicBezTo>
                  <a:cubicBezTo>
                    <a:pt x="549" y="1089"/>
                    <a:pt x="525" y="1233"/>
                    <a:pt x="438" y="1336"/>
                  </a:cubicBezTo>
                  <a:cubicBezTo>
                    <a:pt x="397" y="1381"/>
                    <a:pt x="343" y="1415"/>
                    <a:pt x="307" y="1464"/>
                  </a:cubicBezTo>
                  <a:cubicBezTo>
                    <a:pt x="255" y="1528"/>
                    <a:pt x="236" y="1612"/>
                    <a:pt x="219" y="1691"/>
                  </a:cubicBezTo>
                  <a:cubicBezTo>
                    <a:pt x="174" y="1888"/>
                    <a:pt x="131" y="2086"/>
                    <a:pt x="86" y="2283"/>
                  </a:cubicBezTo>
                  <a:cubicBezTo>
                    <a:pt x="43" y="2473"/>
                    <a:pt x="0" y="2666"/>
                    <a:pt x="13" y="2863"/>
                  </a:cubicBezTo>
                  <a:cubicBezTo>
                    <a:pt x="26" y="3058"/>
                    <a:pt x="103" y="3257"/>
                    <a:pt x="260" y="3375"/>
                  </a:cubicBezTo>
                  <a:cubicBezTo>
                    <a:pt x="485" y="3545"/>
                    <a:pt x="797" y="3502"/>
                    <a:pt x="1076" y="3534"/>
                  </a:cubicBezTo>
                  <a:cubicBezTo>
                    <a:pt x="1350" y="3566"/>
                    <a:pt x="1614" y="3677"/>
                    <a:pt x="1826" y="3853"/>
                  </a:cubicBezTo>
                  <a:cubicBezTo>
                    <a:pt x="1873" y="3892"/>
                    <a:pt x="1920" y="3943"/>
                    <a:pt x="1914" y="4003"/>
                  </a:cubicBezTo>
                  <a:cubicBezTo>
                    <a:pt x="1905" y="4086"/>
                    <a:pt x="1812" y="4113"/>
                    <a:pt x="1722" y="4113"/>
                  </a:cubicBezTo>
                  <a:cubicBezTo>
                    <a:pt x="1699" y="4113"/>
                    <a:pt x="1676" y="4111"/>
                    <a:pt x="1654" y="4108"/>
                  </a:cubicBezTo>
                  <a:cubicBezTo>
                    <a:pt x="1400" y="4074"/>
                    <a:pt x="1145" y="4037"/>
                    <a:pt x="890" y="4003"/>
                  </a:cubicBezTo>
                  <a:cubicBezTo>
                    <a:pt x="837" y="3996"/>
                    <a:pt x="783" y="3989"/>
                    <a:pt x="731" y="3989"/>
                  </a:cubicBezTo>
                  <a:cubicBezTo>
                    <a:pt x="687" y="3989"/>
                    <a:pt x="644" y="3994"/>
                    <a:pt x="603" y="4007"/>
                  </a:cubicBezTo>
                  <a:cubicBezTo>
                    <a:pt x="513" y="4039"/>
                    <a:pt x="433" y="4127"/>
                    <a:pt x="446" y="4222"/>
                  </a:cubicBezTo>
                  <a:cubicBezTo>
                    <a:pt x="457" y="4299"/>
                    <a:pt x="521" y="4357"/>
                    <a:pt x="581" y="4406"/>
                  </a:cubicBezTo>
                  <a:cubicBezTo>
                    <a:pt x="772" y="4560"/>
                    <a:pt x="965" y="4719"/>
                    <a:pt x="1194" y="4811"/>
                  </a:cubicBezTo>
                  <a:cubicBezTo>
                    <a:pt x="1310" y="4859"/>
                    <a:pt x="1438" y="4888"/>
                    <a:pt x="1564" y="4888"/>
                  </a:cubicBezTo>
                  <a:cubicBezTo>
                    <a:pt x="1685" y="4888"/>
                    <a:pt x="1803" y="4862"/>
                    <a:pt x="1907" y="4802"/>
                  </a:cubicBezTo>
                  <a:cubicBezTo>
                    <a:pt x="1974" y="4764"/>
                    <a:pt x="2036" y="4714"/>
                    <a:pt x="2111" y="4699"/>
                  </a:cubicBezTo>
                  <a:cubicBezTo>
                    <a:pt x="2127" y="4696"/>
                    <a:pt x="2142" y="4695"/>
                    <a:pt x="2157" y="4695"/>
                  </a:cubicBezTo>
                  <a:cubicBezTo>
                    <a:pt x="2349" y="4695"/>
                    <a:pt x="2471" y="4938"/>
                    <a:pt x="2526" y="5134"/>
                  </a:cubicBezTo>
                  <a:cubicBezTo>
                    <a:pt x="2929" y="5199"/>
                    <a:pt x="3351" y="5229"/>
                    <a:pt x="3768" y="5229"/>
                  </a:cubicBezTo>
                  <a:cubicBezTo>
                    <a:pt x="3986" y="5229"/>
                    <a:pt x="4204" y="5221"/>
                    <a:pt x="4416" y="5205"/>
                  </a:cubicBezTo>
                  <a:cubicBezTo>
                    <a:pt x="4474" y="5201"/>
                    <a:pt x="4535" y="5197"/>
                    <a:pt x="4596" y="5197"/>
                  </a:cubicBezTo>
                  <a:cubicBezTo>
                    <a:pt x="4762" y="5197"/>
                    <a:pt x="4926" y="5225"/>
                    <a:pt x="5027" y="5348"/>
                  </a:cubicBezTo>
                  <a:cubicBezTo>
                    <a:pt x="5108" y="5447"/>
                    <a:pt x="5145" y="5601"/>
                    <a:pt x="5269" y="5631"/>
                  </a:cubicBezTo>
                  <a:cubicBezTo>
                    <a:pt x="5282" y="5634"/>
                    <a:pt x="5294" y="5636"/>
                    <a:pt x="5307" y="5636"/>
                  </a:cubicBezTo>
                  <a:cubicBezTo>
                    <a:pt x="5365" y="5636"/>
                    <a:pt x="5422" y="5606"/>
                    <a:pt x="5468" y="5569"/>
                  </a:cubicBezTo>
                  <a:cubicBezTo>
                    <a:pt x="5637" y="5426"/>
                    <a:pt x="5706" y="5156"/>
                    <a:pt x="5920" y="5091"/>
                  </a:cubicBezTo>
                  <a:cubicBezTo>
                    <a:pt x="5957" y="5081"/>
                    <a:pt x="5996" y="5077"/>
                    <a:pt x="6035" y="5077"/>
                  </a:cubicBezTo>
                  <a:cubicBezTo>
                    <a:pt x="6092" y="5077"/>
                    <a:pt x="6151" y="5084"/>
                    <a:pt x="6208" y="5084"/>
                  </a:cubicBezTo>
                  <a:cubicBezTo>
                    <a:pt x="6257" y="5084"/>
                    <a:pt x="6306" y="5079"/>
                    <a:pt x="6351" y="5059"/>
                  </a:cubicBezTo>
                  <a:cubicBezTo>
                    <a:pt x="6407" y="5034"/>
                    <a:pt x="6452" y="4991"/>
                    <a:pt x="6503" y="4954"/>
                  </a:cubicBezTo>
                  <a:cubicBezTo>
                    <a:pt x="6594" y="4891"/>
                    <a:pt x="6697" y="4864"/>
                    <a:pt x="6804" y="4864"/>
                  </a:cubicBezTo>
                  <a:cubicBezTo>
                    <a:pt x="7031" y="4864"/>
                    <a:pt x="7272" y="4989"/>
                    <a:pt x="7437" y="5158"/>
                  </a:cubicBezTo>
                  <a:cubicBezTo>
                    <a:pt x="7482" y="5204"/>
                    <a:pt x="7535" y="5256"/>
                    <a:pt x="7595" y="5256"/>
                  </a:cubicBezTo>
                  <a:cubicBezTo>
                    <a:pt x="7602" y="5256"/>
                    <a:pt x="7608" y="5255"/>
                    <a:pt x="7615" y="5254"/>
                  </a:cubicBezTo>
                  <a:cubicBezTo>
                    <a:pt x="7688" y="5239"/>
                    <a:pt x="7720" y="5147"/>
                    <a:pt x="7709" y="5074"/>
                  </a:cubicBezTo>
                  <a:cubicBezTo>
                    <a:pt x="7660" y="4787"/>
                    <a:pt x="7216" y="4704"/>
                    <a:pt x="7171" y="4417"/>
                  </a:cubicBezTo>
                  <a:cubicBezTo>
                    <a:pt x="7262" y="4391"/>
                    <a:pt x="7355" y="4378"/>
                    <a:pt x="7448" y="4378"/>
                  </a:cubicBezTo>
                  <a:cubicBezTo>
                    <a:pt x="7845" y="4378"/>
                    <a:pt x="8243" y="4604"/>
                    <a:pt x="8474" y="4937"/>
                  </a:cubicBezTo>
                  <a:cubicBezTo>
                    <a:pt x="8504" y="4980"/>
                    <a:pt x="8532" y="5025"/>
                    <a:pt x="8540" y="5076"/>
                  </a:cubicBezTo>
                  <a:cubicBezTo>
                    <a:pt x="8549" y="5119"/>
                    <a:pt x="8543" y="5162"/>
                    <a:pt x="8553" y="5203"/>
                  </a:cubicBezTo>
                  <a:cubicBezTo>
                    <a:pt x="8583" y="5301"/>
                    <a:pt x="8697" y="5338"/>
                    <a:pt x="8776" y="5400"/>
                  </a:cubicBezTo>
                  <a:cubicBezTo>
                    <a:pt x="8943" y="5531"/>
                    <a:pt x="8978" y="5790"/>
                    <a:pt x="9157" y="5901"/>
                  </a:cubicBezTo>
                  <a:cubicBezTo>
                    <a:pt x="9256" y="5959"/>
                    <a:pt x="9374" y="5963"/>
                    <a:pt x="9485" y="5987"/>
                  </a:cubicBezTo>
                  <a:cubicBezTo>
                    <a:pt x="9590" y="6008"/>
                    <a:pt x="9689" y="6049"/>
                    <a:pt x="9779" y="6107"/>
                  </a:cubicBezTo>
                  <a:cubicBezTo>
                    <a:pt x="9847" y="6152"/>
                    <a:pt x="9918" y="6227"/>
                    <a:pt x="9890" y="6304"/>
                  </a:cubicBezTo>
                  <a:cubicBezTo>
                    <a:pt x="9882" y="6332"/>
                    <a:pt x="9860" y="6353"/>
                    <a:pt x="9839" y="6375"/>
                  </a:cubicBezTo>
                  <a:cubicBezTo>
                    <a:pt x="9614" y="6598"/>
                    <a:pt x="9303" y="6735"/>
                    <a:pt x="8986" y="6750"/>
                  </a:cubicBezTo>
                  <a:cubicBezTo>
                    <a:pt x="8900" y="6808"/>
                    <a:pt x="8982" y="6955"/>
                    <a:pt x="9085" y="6966"/>
                  </a:cubicBezTo>
                  <a:cubicBezTo>
                    <a:pt x="9094" y="6967"/>
                    <a:pt x="9104" y="6968"/>
                    <a:pt x="9113" y="6968"/>
                  </a:cubicBezTo>
                  <a:cubicBezTo>
                    <a:pt x="9205" y="6968"/>
                    <a:pt x="9291" y="6916"/>
                    <a:pt x="9380" y="6885"/>
                  </a:cubicBezTo>
                  <a:cubicBezTo>
                    <a:pt x="9502" y="6844"/>
                    <a:pt x="9640" y="6842"/>
                    <a:pt x="9742" y="6767"/>
                  </a:cubicBezTo>
                  <a:cubicBezTo>
                    <a:pt x="9817" y="6711"/>
                    <a:pt x="9864" y="6623"/>
                    <a:pt x="9942" y="6568"/>
                  </a:cubicBezTo>
                  <a:cubicBezTo>
                    <a:pt x="10013" y="6516"/>
                    <a:pt x="10100" y="6501"/>
                    <a:pt x="10189" y="6501"/>
                  </a:cubicBezTo>
                  <a:cubicBezTo>
                    <a:pt x="10252" y="6501"/>
                    <a:pt x="10316" y="6508"/>
                    <a:pt x="10377" y="6516"/>
                  </a:cubicBezTo>
                  <a:cubicBezTo>
                    <a:pt x="10383" y="6568"/>
                    <a:pt x="10402" y="6634"/>
                    <a:pt x="10409" y="6685"/>
                  </a:cubicBezTo>
                  <a:cubicBezTo>
                    <a:pt x="10340" y="6846"/>
                    <a:pt x="10479" y="7030"/>
                    <a:pt x="10642" y="7090"/>
                  </a:cubicBezTo>
                  <a:cubicBezTo>
                    <a:pt x="10805" y="7152"/>
                    <a:pt x="10985" y="7135"/>
                    <a:pt x="11159" y="7155"/>
                  </a:cubicBezTo>
                  <a:cubicBezTo>
                    <a:pt x="11332" y="7172"/>
                    <a:pt x="11521" y="7247"/>
                    <a:pt x="11583" y="7410"/>
                  </a:cubicBezTo>
                  <a:cubicBezTo>
                    <a:pt x="11626" y="7525"/>
                    <a:pt x="11596" y="7665"/>
                    <a:pt x="11656" y="7772"/>
                  </a:cubicBezTo>
                  <a:cubicBezTo>
                    <a:pt x="11696" y="7844"/>
                    <a:pt x="11769" y="7889"/>
                    <a:pt x="11825" y="7952"/>
                  </a:cubicBezTo>
                  <a:cubicBezTo>
                    <a:pt x="12067" y="8219"/>
                    <a:pt x="11874" y="8656"/>
                    <a:pt x="11979" y="9004"/>
                  </a:cubicBezTo>
                  <a:cubicBezTo>
                    <a:pt x="11996" y="9061"/>
                    <a:pt x="12026" y="9119"/>
                    <a:pt x="12078" y="9149"/>
                  </a:cubicBezTo>
                  <a:cubicBezTo>
                    <a:pt x="12114" y="9169"/>
                    <a:pt x="12157" y="9173"/>
                    <a:pt x="12200" y="9175"/>
                  </a:cubicBezTo>
                  <a:cubicBezTo>
                    <a:pt x="12224" y="9176"/>
                    <a:pt x="12249" y="9177"/>
                    <a:pt x="12273" y="9177"/>
                  </a:cubicBezTo>
                  <a:cubicBezTo>
                    <a:pt x="12555" y="9177"/>
                    <a:pt x="12835" y="9103"/>
                    <a:pt x="13119" y="9087"/>
                  </a:cubicBezTo>
                  <a:cubicBezTo>
                    <a:pt x="13146" y="9086"/>
                    <a:pt x="13173" y="9085"/>
                    <a:pt x="13200" y="9085"/>
                  </a:cubicBezTo>
                  <a:cubicBezTo>
                    <a:pt x="13484" y="9085"/>
                    <a:pt x="13785" y="9160"/>
                    <a:pt x="13957" y="9383"/>
                  </a:cubicBezTo>
                  <a:cubicBezTo>
                    <a:pt x="14143" y="9627"/>
                    <a:pt x="14055" y="10071"/>
                    <a:pt x="13751" y="10128"/>
                  </a:cubicBezTo>
                  <a:cubicBezTo>
                    <a:pt x="13687" y="10139"/>
                    <a:pt x="13614" y="10137"/>
                    <a:pt x="13569" y="10186"/>
                  </a:cubicBezTo>
                  <a:cubicBezTo>
                    <a:pt x="13535" y="10225"/>
                    <a:pt x="13532" y="10280"/>
                    <a:pt x="13517" y="10330"/>
                  </a:cubicBezTo>
                  <a:cubicBezTo>
                    <a:pt x="13484" y="10446"/>
                    <a:pt x="13365" y="10531"/>
                    <a:pt x="13245" y="10531"/>
                  </a:cubicBezTo>
                  <a:cubicBezTo>
                    <a:pt x="13241" y="10531"/>
                    <a:pt x="13237" y="10531"/>
                    <a:pt x="13232" y="10531"/>
                  </a:cubicBezTo>
                  <a:cubicBezTo>
                    <a:pt x="13106" y="10525"/>
                    <a:pt x="12993" y="10424"/>
                    <a:pt x="12969" y="10300"/>
                  </a:cubicBezTo>
                  <a:cubicBezTo>
                    <a:pt x="12960" y="10242"/>
                    <a:pt x="12967" y="10180"/>
                    <a:pt x="12948" y="10124"/>
                  </a:cubicBezTo>
                  <a:cubicBezTo>
                    <a:pt x="12915" y="10038"/>
                    <a:pt x="12828" y="9989"/>
                    <a:pt x="12744" y="9946"/>
                  </a:cubicBezTo>
                  <a:cubicBezTo>
                    <a:pt x="12598" y="9873"/>
                    <a:pt x="12453" y="9798"/>
                    <a:pt x="12305" y="9726"/>
                  </a:cubicBezTo>
                  <a:cubicBezTo>
                    <a:pt x="12088" y="9616"/>
                    <a:pt x="11866" y="9505"/>
                    <a:pt x="11623" y="9477"/>
                  </a:cubicBezTo>
                  <a:cubicBezTo>
                    <a:pt x="11584" y="9472"/>
                    <a:pt x="11544" y="9470"/>
                    <a:pt x="11504" y="9470"/>
                  </a:cubicBezTo>
                  <a:cubicBezTo>
                    <a:pt x="11313" y="9470"/>
                    <a:pt x="11122" y="9524"/>
                    <a:pt x="10959" y="9627"/>
                  </a:cubicBezTo>
                  <a:cubicBezTo>
                    <a:pt x="10799" y="9728"/>
                    <a:pt x="10670" y="9978"/>
                    <a:pt x="10822" y="10092"/>
                  </a:cubicBezTo>
                  <a:cubicBezTo>
                    <a:pt x="10865" y="10124"/>
                    <a:pt x="10934" y="10154"/>
                    <a:pt x="10923" y="10208"/>
                  </a:cubicBezTo>
                  <a:cubicBezTo>
                    <a:pt x="10916" y="10246"/>
                    <a:pt x="10871" y="10261"/>
                    <a:pt x="10844" y="10289"/>
                  </a:cubicBezTo>
                  <a:cubicBezTo>
                    <a:pt x="10764" y="10368"/>
                    <a:pt x="10848" y="10508"/>
                    <a:pt x="10949" y="10555"/>
                  </a:cubicBezTo>
                  <a:cubicBezTo>
                    <a:pt x="11049" y="10604"/>
                    <a:pt x="11171" y="10621"/>
                    <a:pt x="11240" y="10709"/>
                  </a:cubicBezTo>
                  <a:cubicBezTo>
                    <a:pt x="11315" y="10805"/>
                    <a:pt x="11287" y="10955"/>
                    <a:pt x="11199" y="11041"/>
                  </a:cubicBezTo>
                  <a:cubicBezTo>
                    <a:pt x="11119" y="11117"/>
                    <a:pt x="11006" y="11147"/>
                    <a:pt x="10894" y="11147"/>
                  </a:cubicBezTo>
                  <a:cubicBezTo>
                    <a:pt x="10883" y="11147"/>
                    <a:pt x="10872" y="11147"/>
                    <a:pt x="10861" y="11146"/>
                  </a:cubicBezTo>
                  <a:cubicBezTo>
                    <a:pt x="10831" y="11144"/>
                    <a:pt x="10800" y="11141"/>
                    <a:pt x="10770" y="11141"/>
                  </a:cubicBezTo>
                  <a:cubicBezTo>
                    <a:pt x="10726" y="11141"/>
                    <a:pt x="10684" y="11148"/>
                    <a:pt x="10651" y="11176"/>
                  </a:cubicBezTo>
                  <a:cubicBezTo>
                    <a:pt x="10612" y="11210"/>
                    <a:pt x="10599" y="11266"/>
                    <a:pt x="10567" y="11305"/>
                  </a:cubicBezTo>
                  <a:cubicBezTo>
                    <a:pt x="10512" y="11371"/>
                    <a:pt x="10419" y="11382"/>
                    <a:pt x="10330" y="11382"/>
                  </a:cubicBezTo>
                  <a:cubicBezTo>
                    <a:pt x="10319" y="11382"/>
                    <a:pt x="10308" y="11382"/>
                    <a:pt x="10297" y="11382"/>
                  </a:cubicBezTo>
                  <a:cubicBezTo>
                    <a:pt x="10100" y="11375"/>
                    <a:pt x="9901" y="11371"/>
                    <a:pt x="9704" y="11367"/>
                  </a:cubicBezTo>
                  <a:cubicBezTo>
                    <a:pt x="9629" y="11365"/>
                    <a:pt x="9550" y="11360"/>
                    <a:pt x="9490" y="11320"/>
                  </a:cubicBezTo>
                  <a:cubicBezTo>
                    <a:pt x="9438" y="11283"/>
                    <a:pt x="9408" y="11223"/>
                    <a:pt x="9363" y="11180"/>
                  </a:cubicBezTo>
                  <a:cubicBezTo>
                    <a:pt x="9314" y="11131"/>
                    <a:pt x="9248" y="11110"/>
                    <a:pt x="9180" y="11110"/>
                  </a:cubicBezTo>
                  <a:cubicBezTo>
                    <a:pt x="9035" y="11110"/>
                    <a:pt x="8881" y="11211"/>
                    <a:pt x="8868" y="11360"/>
                  </a:cubicBezTo>
                  <a:cubicBezTo>
                    <a:pt x="8643" y="11375"/>
                    <a:pt x="8401" y="11401"/>
                    <a:pt x="8240" y="11557"/>
                  </a:cubicBezTo>
                  <a:cubicBezTo>
                    <a:pt x="8080" y="11714"/>
                    <a:pt x="8088" y="12044"/>
                    <a:pt x="8303" y="12110"/>
                  </a:cubicBezTo>
                  <a:cubicBezTo>
                    <a:pt x="8255" y="12155"/>
                    <a:pt x="8225" y="12219"/>
                    <a:pt x="8225" y="12286"/>
                  </a:cubicBezTo>
                  <a:cubicBezTo>
                    <a:pt x="8354" y="12354"/>
                    <a:pt x="8485" y="12425"/>
                    <a:pt x="8630" y="12447"/>
                  </a:cubicBezTo>
                  <a:cubicBezTo>
                    <a:pt x="8655" y="12450"/>
                    <a:pt x="8681" y="12452"/>
                    <a:pt x="8707" y="12452"/>
                  </a:cubicBezTo>
                  <a:cubicBezTo>
                    <a:pt x="8828" y="12452"/>
                    <a:pt x="8952" y="12409"/>
                    <a:pt x="9025" y="12314"/>
                  </a:cubicBezTo>
                  <a:cubicBezTo>
                    <a:pt x="9059" y="12273"/>
                    <a:pt x="9082" y="12219"/>
                    <a:pt x="9127" y="12192"/>
                  </a:cubicBezTo>
                  <a:cubicBezTo>
                    <a:pt x="9161" y="12172"/>
                    <a:pt x="9199" y="12167"/>
                    <a:pt x="9238" y="12167"/>
                  </a:cubicBezTo>
                  <a:cubicBezTo>
                    <a:pt x="9249" y="12167"/>
                    <a:pt x="9260" y="12168"/>
                    <a:pt x="9271" y="12168"/>
                  </a:cubicBezTo>
                  <a:cubicBezTo>
                    <a:pt x="9468" y="12170"/>
                    <a:pt x="9665" y="12174"/>
                    <a:pt x="9862" y="12179"/>
                  </a:cubicBezTo>
                  <a:cubicBezTo>
                    <a:pt x="9836" y="12277"/>
                    <a:pt x="9942" y="12368"/>
                    <a:pt x="10044" y="12368"/>
                  </a:cubicBezTo>
                  <a:cubicBezTo>
                    <a:pt x="10051" y="12368"/>
                    <a:pt x="10057" y="12368"/>
                    <a:pt x="10064" y="12367"/>
                  </a:cubicBezTo>
                  <a:cubicBezTo>
                    <a:pt x="10171" y="12357"/>
                    <a:pt x="10257" y="12273"/>
                    <a:pt x="10325" y="12187"/>
                  </a:cubicBezTo>
                  <a:cubicBezTo>
                    <a:pt x="10392" y="12104"/>
                    <a:pt x="10452" y="12007"/>
                    <a:pt x="10544" y="11949"/>
                  </a:cubicBezTo>
                  <a:cubicBezTo>
                    <a:pt x="10651" y="11881"/>
                    <a:pt x="10786" y="11877"/>
                    <a:pt x="10914" y="11872"/>
                  </a:cubicBezTo>
                  <a:cubicBezTo>
                    <a:pt x="10935" y="11872"/>
                    <a:pt x="10955" y="11871"/>
                    <a:pt x="10976" y="11871"/>
                  </a:cubicBezTo>
                  <a:cubicBezTo>
                    <a:pt x="11267" y="11871"/>
                    <a:pt x="11608" y="11933"/>
                    <a:pt x="11688" y="12204"/>
                  </a:cubicBezTo>
                  <a:cubicBezTo>
                    <a:pt x="11703" y="12258"/>
                    <a:pt x="11707" y="12316"/>
                    <a:pt x="11739" y="12359"/>
                  </a:cubicBezTo>
                  <a:cubicBezTo>
                    <a:pt x="11784" y="12419"/>
                    <a:pt x="11870" y="12434"/>
                    <a:pt x="11919" y="12489"/>
                  </a:cubicBezTo>
                  <a:cubicBezTo>
                    <a:pt x="11981" y="12560"/>
                    <a:pt x="11964" y="12671"/>
                    <a:pt x="12001" y="12759"/>
                  </a:cubicBezTo>
                  <a:cubicBezTo>
                    <a:pt x="12069" y="12931"/>
                    <a:pt x="12296" y="12956"/>
                    <a:pt x="12483" y="12956"/>
                  </a:cubicBezTo>
                  <a:cubicBezTo>
                    <a:pt x="12645" y="13235"/>
                    <a:pt x="12487" y="13646"/>
                    <a:pt x="12708" y="13884"/>
                  </a:cubicBezTo>
                  <a:cubicBezTo>
                    <a:pt x="12783" y="13966"/>
                    <a:pt x="12890" y="14008"/>
                    <a:pt x="12997" y="14043"/>
                  </a:cubicBezTo>
                  <a:cubicBezTo>
                    <a:pt x="13294" y="14142"/>
                    <a:pt x="13606" y="14191"/>
                    <a:pt x="13919" y="14191"/>
                  </a:cubicBezTo>
                  <a:cubicBezTo>
                    <a:pt x="13996" y="14191"/>
                    <a:pt x="14074" y="14188"/>
                    <a:pt x="14152" y="14182"/>
                  </a:cubicBezTo>
                  <a:lnTo>
                    <a:pt x="14152" y="14182"/>
                  </a:lnTo>
                  <a:cubicBezTo>
                    <a:pt x="14087" y="14336"/>
                    <a:pt x="14291" y="14473"/>
                    <a:pt x="14460" y="14480"/>
                  </a:cubicBezTo>
                  <a:cubicBezTo>
                    <a:pt x="14474" y="14480"/>
                    <a:pt x="14488" y="14480"/>
                    <a:pt x="14502" y="14480"/>
                  </a:cubicBezTo>
                  <a:cubicBezTo>
                    <a:pt x="14555" y="14480"/>
                    <a:pt x="14610" y="14478"/>
                    <a:pt x="14663" y="14478"/>
                  </a:cubicBezTo>
                  <a:cubicBezTo>
                    <a:pt x="14769" y="14478"/>
                    <a:pt x="14870" y="14489"/>
                    <a:pt x="14949" y="14557"/>
                  </a:cubicBezTo>
                  <a:cubicBezTo>
                    <a:pt x="14994" y="14595"/>
                    <a:pt x="15024" y="14649"/>
                    <a:pt x="15077" y="14677"/>
                  </a:cubicBezTo>
                  <a:cubicBezTo>
                    <a:pt x="15109" y="14694"/>
                    <a:pt x="15145" y="14698"/>
                    <a:pt x="15182" y="14698"/>
                  </a:cubicBezTo>
                  <a:cubicBezTo>
                    <a:pt x="15219" y="14698"/>
                    <a:pt x="15257" y="14694"/>
                    <a:pt x="15294" y="14694"/>
                  </a:cubicBezTo>
                  <a:cubicBezTo>
                    <a:pt x="15662" y="14698"/>
                    <a:pt x="15923" y="15141"/>
                    <a:pt x="16283" y="15141"/>
                  </a:cubicBezTo>
                  <a:cubicBezTo>
                    <a:pt x="16294" y="15141"/>
                    <a:pt x="16305" y="15140"/>
                    <a:pt x="16316" y="15140"/>
                  </a:cubicBezTo>
                  <a:cubicBezTo>
                    <a:pt x="16331" y="14936"/>
                    <a:pt x="16189" y="14756"/>
                    <a:pt x="16054" y="14602"/>
                  </a:cubicBezTo>
                  <a:cubicBezTo>
                    <a:pt x="15664" y="14148"/>
                    <a:pt x="15253" y="13676"/>
                    <a:pt x="14698" y="13453"/>
                  </a:cubicBezTo>
                  <a:cubicBezTo>
                    <a:pt x="14640" y="13430"/>
                    <a:pt x="14578" y="13406"/>
                    <a:pt x="14535" y="13359"/>
                  </a:cubicBezTo>
                  <a:cubicBezTo>
                    <a:pt x="14494" y="13312"/>
                    <a:pt x="14484" y="13229"/>
                    <a:pt x="14533" y="13188"/>
                  </a:cubicBezTo>
                  <a:cubicBezTo>
                    <a:pt x="14561" y="13164"/>
                    <a:pt x="14604" y="13162"/>
                    <a:pt x="14642" y="13160"/>
                  </a:cubicBezTo>
                  <a:cubicBezTo>
                    <a:pt x="14690" y="13159"/>
                    <a:pt x="14737" y="13158"/>
                    <a:pt x="14784" y="13158"/>
                  </a:cubicBezTo>
                  <a:cubicBezTo>
                    <a:pt x="14990" y="13158"/>
                    <a:pt x="15195" y="13169"/>
                    <a:pt x="15399" y="13192"/>
                  </a:cubicBezTo>
                  <a:cubicBezTo>
                    <a:pt x="15486" y="13203"/>
                    <a:pt x="15587" y="13222"/>
                    <a:pt x="15626" y="13301"/>
                  </a:cubicBezTo>
                  <a:cubicBezTo>
                    <a:pt x="15653" y="13353"/>
                    <a:pt x="15643" y="13419"/>
                    <a:pt x="15664" y="13475"/>
                  </a:cubicBezTo>
                  <a:cubicBezTo>
                    <a:pt x="15686" y="13528"/>
                    <a:pt x="15735" y="13567"/>
                    <a:pt x="15782" y="13601"/>
                  </a:cubicBezTo>
                  <a:cubicBezTo>
                    <a:pt x="16021" y="13780"/>
                    <a:pt x="16295" y="13964"/>
                    <a:pt x="16580" y="13964"/>
                  </a:cubicBezTo>
                  <a:cubicBezTo>
                    <a:pt x="16627" y="13964"/>
                    <a:pt x="16675" y="13959"/>
                    <a:pt x="16723" y="13948"/>
                  </a:cubicBezTo>
                  <a:cubicBezTo>
                    <a:pt x="16860" y="13916"/>
                    <a:pt x="16980" y="13839"/>
                    <a:pt x="17098" y="13762"/>
                  </a:cubicBezTo>
                  <a:cubicBezTo>
                    <a:pt x="17164" y="13719"/>
                    <a:pt x="17228" y="13676"/>
                    <a:pt x="17295" y="13633"/>
                  </a:cubicBezTo>
                  <a:cubicBezTo>
                    <a:pt x="17346" y="13599"/>
                    <a:pt x="17400" y="13565"/>
                    <a:pt x="17436" y="13516"/>
                  </a:cubicBezTo>
                  <a:cubicBezTo>
                    <a:pt x="17563" y="13351"/>
                    <a:pt x="17403" y="13077"/>
                    <a:pt x="17207" y="13077"/>
                  </a:cubicBezTo>
                  <a:cubicBezTo>
                    <a:pt x="17191" y="13077"/>
                    <a:pt x="17176" y="13079"/>
                    <a:pt x="17160" y="13083"/>
                  </a:cubicBezTo>
                  <a:cubicBezTo>
                    <a:pt x="17158" y="12991"/>
                    <a:pt x="17155" y="12901"/>
                    <a:pt x="17155" y="12809"/>
                  </a:cubicBezTo>
                  <a:cubicBezTo>
                    <a:pt x="16945" y="12798"/>
                    <a:pt x="16768" y="12669"/>
                    <a:pt x="16684" y="12479"/>
                  </a:cubicBezTo>
                  <a:cubicBezTo>
                    <a:pt x="16755" y="12271"/>
                    <a:pt x="16774" y="11960"/>
                    <a:pt x="16560" y="11917"/>
                  </a:cubicBezTo>
                  <a:cubicBezTo>
                    <a:pt x="16541" y="11913"/>
                    <a:pt x="16520" y="11912"/>
                    <a:pt x="16500" y="11912"/>
                  </a:cubicBezTo>
                  <a:cubicBezTo>
                    <a:pt x="16435" y="11912"/>
                    <a:pt x="16365" y="11926"/>
                    <a:pt x="16304" y="11926"/>
                  </a:cubicBezTo>
                  <a:cubicBezTo>
                    <a:pt x="16245" y="11926"/>
                    <a:pt x="16196" y="11912"/>
                    <a:pt x="16172" y="11857"/>
                  </a:cubicBezTo>
                  <a:cubicBezTo>
                    <a:pt x="16151" y="11808"/>
                    <a:pt x="16172" y="11750"/>
                    <a:pt x="16155" y="11699"/>
                  </a:cubicBezTo>
                  <a:cubicBezTo>
                    <a:pt x="16114" y="11579"/>
                    <a:pt x="15943" y="11605"/>
                    <a:pt x="15818" y="11587"/>
                  </a:cubicBezTo>
                  <a:cubicBezTo>
                    <a:pt x="15566" y="11549"/>
                    <a:pt x="15444" y="11266"/>
                    <a:pt x="15364" y="11024"/>
                  </a:cubicBezTo>
                  <a:cubicBezTo>
                    <a:pt x="15342" y="11029"/>
                    <a:pt x="15319" y="11032"/>
                    <a:pt x="15297" y="11032"/>
                  </a:cubicBezTo>
                  <a:cubicBezTo>
                    <a:pt x="15118" y="11032"/>
                    <a:pt x="14945" y="10868"/>
                    <a:pt x="14953" y="10685"/>
                  </a:cubicBezTo>
                  <a:cubicBezTo>
                    <a:pt x="15006" y="10653"/>
                    <a:pt x="15060" y="10623"/>
                    <a:pt x="15114" y="10591"/>
                  </a:cubicBezTo>
                  <a:cubicBezTo>
                    <a:pt x="15018" y="10420"/>
                    <a:pt x="15171" y="10173"/>
                    <a:pt x="15365" y="10173"/>
                  </a:cubicBezTo>
                  <a:cubicBezTo>
                    <a:pt x="15370" y="10173"/>
                    <a:pt x="15376" y="10173"/>
                    <a:pt x="15381" y="10173"/>
                  </a:cubicBezTo>
                  <a:cubicBezTo>
                    <a:pt x="15324" y="10077"/>
                    <a:pt x="15255" y="9985"/>
                    <a:pt x="15178" y="9906"/>
                  </a:cubicBezTo>
                  <a:cubicBezTo>
                    <a:pt x="15274" y="9833"/>
                    <a:pt x="15369" y="9762"/>
                    <a:pt x="15465" y="9691"/>
                  </a:cubicBezTo>
                  <a:cubicBezTo>
                    <a:pt x="15530" y="9655"/>
                    <a:pt x="15604" y="9638"/>
                    <a:pt x="15678" y="9638"/>
                  </a:cubicBezTo>
                  <a:cubicBezTo>
                    <a:pt x="15844" y="9638"/>
                    <a:pt x="16013" y="9724"/>
                    <a:pt x="16095" y="9871"/>
                  </a:cubicBezTo>
                  <a:cubicBezTo>
                    <a:pt x="16125" y="9925"/>
                    <a:pt x="16144" y="9987"/>
                    <a:pt x="16185" y="10032"/>
                  </a:cubicBezTo>
                  <a:cubicBezTo>
                    <a:pt x="16264" y="10113"/>
                    <a:pt x="16391" y="10118"/>
                    <a:pt x="16502" y="10139"/>
                  </a:cubicBezTo>
                  <a:cubicBezTo>
                    <a:pt x="16855" y="10212"/>
                    <a:pt x="17121" y="10544"/>
                    <a:pt x="17175" y="10902"/>
                  </a:cubicBezTo>
                  <a:cubicBezTo>
                    <a:pt x="17183" y="10953"/>
                    <a:pt x="17190" y="11011"/>
                    <a:pt x="17230" y="11045"/>
                  </a:cubicBezTo>
                  <a:cubicBezTo>
                    <a:pt x="17303" y="11110"/>
                    <a:pt x="17438" y="11047"/>
                    <a:pt x="17511" y="11114"/>
                  </a:cubicBezTo>
                  <a:cubicBezTo>
                    <a:pt x="17569" y="11167"/>
                    <a:pt x="17547" y="11264"/>
                    <a:pt x="17584" y="11332"/>
                  </a:cubicBezTo>
                  <a:cubicBezTo>
                    <a:pt x="17612" y="11386"/>
                    <a:pt x="17668" y="11410"/>
                    <a:pt x="17728" y="11410"/>
                  </a:cubicBezTo>
                  <a:cubicBezTo>
                    <a:pt x="17788" y="11410"/>
                    <a:pt x="17853" y="11385"/>
                    <a:pt x="17895" y="11341"/>
                  </a:cubicBezTo>
                  <a:cubicBezTo>
                    <a:pt x="17980" y="11253"/>
                    <a:pt x="18000" y="11122"/>
                    <a:pt x="18015" y="11002"/>
                  </a:cubicBezTo>
                  <a:cubicBezTo>
                    <a:pt x="18032" y="10880"/>
                    <a:pt x="18053" y="10752"/>
                    <a:pt x="18141" y="10666"/>
                  </a:cubicBezTo>
                  <a:cubicBezTo>
                    <a:pt x="18160" y="10679"/>
                    <a:pt x="18181" y="10685"/>
                    <a:pt x="18202" y="10685"/>
                  </a:cubicBezTo>
                  <a:cubicBezTo>
                    <a:pt x="18272" y="10685"/>
                    <a:pt x="18346" y="10623"/>
                    <a:pt x="18379" y="10553"/>
                  </a:cubicBezTo>
                  <a:cubicBezTo>
                    <a:pt x="18422" y="10463"/>
                    <a:pt x="18428" y="10353"/>
                    <a:pt x="18490" y="10274"/>
                  </a:cubicBezTo>
                  <a:cubicBezTo>
                    <a:pt x="18584" y="10154"/>
                    <a:pt x="18760" y="10148"/>
                    <a:pt x="18914" y="10126"/>
                  </a:cubicBezTo>
                  <a:cubicBezTo>
                    <a:pt x="19066" y="10105"/>
                    <a:pt x="19246" y="10021"/>
                    <a:pt x="19249" y="9869"/>
                  </a:cubicBezTo>
                  <a:cubicBezTo>
                    <a:pt x="18989" y="9756"/>
                    <a:pt x="19105" y="9259"/>
                    <a:pt x="18837" y="9169"/>
                  </a:cubicBezTo>
                  <a:cubicBezTo>
                    <a:pt x="18752" y="9141"/>
                    <a:pt x="18644" y="9166"/>
                    <a:pt x="18578" y="9106"/>
                  </a:cubicBezTo>
                  <a:cubicBezTo>
                    <a:pt x="18524" y="9057"/>
                    <a:pt x="18520" y="8967"/>
                    <a:pt x="18462" y="8920"/>
                  </a:cubicBezTo>
                  <a:cubicBezTo>
                    <a:pt x="18415" y="8881"/>
                    <a:pt x="18344" y="8884"/>
                    <a:pt x="18289" y="8854"/>
                  </a:cubicBezTo>
                  <a:cubicBezTo>
                    <a:pt x="18177" y="8794"/>
                    <a:pt x="18173" y="8639"/>
                    <a:pt x="18139" y="8517"/>
                  </a:cubicBezTo>
                  <a:cubicBezTo>
                    <a:pt x="18113" y="8430"/>
                    <a:pt x="18018" y="8348"/>
                    <a:pt x="17941" y="8348"/>
                  </a:cubicBezTo>
                  <a:cubicBezTo>
                    <a:pt x="17910" y="8348"/>
                    <a:pt x="17882" y="8360"/>
                    <a:pt x="17862" y="8391"/>
                  </a:cubicBezTo>
                  <a:cubicBezTo>
                    <a:pt x="17890" y="8172"/>
                    <a:pt x="17622" y="8052"/>
                    <a:pt x="17410" y="8003"/>
                  </a:cubicBezTo>
                  <a:cubicBezTo>
                    <a:pt x="17115" y="7937"/>
                    <a:pt x="16819" y="7868"/>
                    <a:pt x="16525" y="7802"/>
                  </a:cubicBezTo>
                  <a:lnTo>
                    <a:pt x="15973" y="7510"/>
                  </a:lnTo>
                  <a:cubicBezTo>
                    <a:pt x="15847" y="7446"/>
                    <a:pt x="15707" y="7379"/>
                    <a:pt x="15570" y="7379"/>
                  </a:cubicBezTo>
                  <a:cubicBezTo>
                    <a:pt x="15525" y="7379"/>
                    <a:pt x="15481" y="7386"/>
                    <a:pt x="15437" y="7403"/>
                  </a:cubicBezTo>
                  <a:cubicBezTo>
                    <a:pt x="15484" y="7302"/>
                    <a:pt x="15394" y="7187"/>
                    <a:pt x="15294" y="7137"/>
                  </a:cubicBezTo>
                  <a:cubicBezTo>
                    <a:pt x="15193" y="7088"/>
                    <a:pt x="15075" y="7073"/>
                    <a:pt x="14989" y="7002"/>
                  </a:cubicBezTo>
                  <a:cubicBezTo>
                    <a:pt x="14859" y="6893"/>
                    <a:pt x="14852" y="6670"/>
                    <a:pt x="14966" y="6544"/>
                  </a:cubicBezTo>
                  <a:cubicBezTo>
                    <a:pt x="15037" y="6462"/>
                    <a:pt x="15146" y="6420"/>
                    <a:pt x="15255" y="6420"/>
                  </a:cubicBezTo>
                  <a:cubicBezTo>
                    <a:pt x="15317" y="6420"/>
                    <a:pt x="15379" y="6433"/>
                    <a:pt x="15435" y="6460"/>
                  </a:cubicBezTo>
                  <a:cubicBezTo>
                    <a:pt x="15497" y="6490"/>
                    <a:pt x="15555" y="6535"/>
                    <a:pt x="15621" y="6559"/>
                  </a:cubicBezTo>
                  <a:cubicBezTo>
                    <a:pt x="15646" y="6568"/>
                    <a:pt x="15672" y="6572"/>
                    <a:pt x="15697" y="6572"/>
                  </a:cubicBezTo>
                  <a:cubicBezTo>
                    <a:pt x="15895" y="6572"/>
                    <a:pt x="16078" y="6321"/>
                    <a:pt x="15977" y="6137"/>
                  </a:cubicBezTo>
                  <a:lnTo>
                    <a:pt x="15977" y="6137"/>
                  </a:lnTo>
                  <a:cubicBezTo>
                    <a:pt x="15675" y="6145"/>
                    <a:pt x="15373" y="6156"/>
                    <a:pt x="15073" y="6165"/>
                  </a:cubicBezTo>
                  <a:cubicBezTo>
                    <a:pt x="15148" y="6058"/>
                    <a:pt x="15184" y="5925"/>
                    <a:pt x="15174" y="5794"/>
                  </a:cubicBezTo>
                  <a:cubicBezTo>
                    <a:pt x="15375" y="5717"/>
                    <a:pt x="15574" y="5640"/>
                    <a:pt x="15773" y="5563"/>
                  </a:cubicBezTo>
                  <a:cubicBezTo>
                    <a:pt x="15762" y="5499"/>
                    <a:pt x="15702" y="5450"/>
                    <a:pt x="15639" y="5450"/>
                  </a:cubicBezTo>
                  <a:cubicBezTo>
                    <a:pt x="15634" y="5450"/>
                    <a:pt x="15629" y="5451"/>
                    <a:pt x="15623" y="5451"/>
                  </a:cubicBezTo>
                  <a:cubicBezTo>
                    <a:pt x="15671" y="5269"/>
                    <a:pt x="15557" y="5059"/>
                    <a:pt x="15379" y="5001"/>
                  </a:cubicBezTo>
                  <a:cubicBezTo>
                    <a:pt x="15344" y="4990"/>
                    <a:pt x="15307" y="4984"/>
                    <a:pt x="15270" y="4984"/>
                  </a:cubicBezTo>
                  <a:cubicBezTo>
                    <a:pt x="15120" y="4984"/>
                    <a:pt x="14969" y="5076"/>
                    <a:pt x="14914" y="5216"/>
                  </a:cubicBezTo>
                  <a:cubicBezTo>
                    <a:pt x="14897" y="5254"/>
                    <a:pt x="14889" y="5295"/>
                    <a:pt x="14863" y="5327"/>
                  </a:cubicBezTo>
                  <a:cubicBezTo>
                    <a:pt x="14836" y="5361"/>
                    <a:pt x="14796" y="5376"/>
                    <a:pt x="14755" y="5376"/>
                  </a:cubicBezTo>
                  <a:cubicBezTo>
                    <a:pt x="14685" y="5376"/>
                    <a:pt x="14610" y="5334"/>
                    <a:pt x="14574" y="5271"/>
                  </a:cubicBezTo>
                  <a:cubicBezTo>
                    <a:pt x="14516" y="5171"/>
                    <a:pt x="14529" y="5049"/>
                    <a:pt x="14542" y="4933"/>
                  </a:cubicBezTo>
                  <a:cubicBezTo>
                    <a:pt x="14677" y="4873"/>
                    <a:pt x="14777" y="4740"/>
                    <a:pt x="14796" y="4594"/>
                  </a:cubicBezTo>
                  <a:cubicBezTo>
                    <a:pt x="14807" y="4511"/>
                    <a:pt x="14784" y="4412"/>
                    <a:pt x="14709" y="4374"/>
                  </a:cubicBezTo>
                  <a:cubicBezTo>
                    <a:pt x="14685" y="4363"/>
                    <a:pt x="14658" y="4359"/>
                    <a:pt x="14632" y="4359"/>
                  </a:cubicBezTo>
                  <a:cubicBezTo>
                    <a:pt x="14601" y="4359"/>
                    <a:pt x="14570" y="4364"/>
                    <a:pt x="14539" y="4369"/>
                  </a:cubicBezTo>
                  <a:cubicBezTo>
                    <a:pt x="14175" y="4438"/>
                    <a:pt x="13811" y="4506"/>
                    <a:pt x="13447" y="4575"/>
                  </a:cubicBezTo>
                  <a:cubicBezTo>
                    <a:pt x="13541" y="4387"/>
                    <a:pt x="13492" y="4138"/>
                    <a:pt x="13335" y="3999"/>
                  </a:cubicBezTo>
                  <a:cubicBezTo>
                    <a:pt x="13246" y="3918"/>
                    <a:pt x="13127" y="3877"/>
                    <a:pt x="13008" y="3877"/>
                  </a:cubicBezTo>
                  <a:cubicBezTo>
                    <a:pt x="12917" y="3877"/>
                    <a:pt x="12827" y="3901"/>
                    <a:pt x="12750" y="3949"/>
                  </a:cubicBezTo>
                  <a:cubicBezTo>
                    <a:pt x="12598" y="4104"/>
                    <a:pt x="12446" y="4260"/>
                    <a:pt x="12296" y="4414"/>
                  </a:cubicBezTo>
                  <a:cubicBezTo>
                    <a:pt x="12292" y="4415"/>
                    <a:pt x="12287" y="4415"/>
                    <a:pt x="12282" y="4415"/>
                  </a:cubicBezTo>
                  <a:cubicBezTo>
                    <a:pt x="12094" y="4415"/>
                    <a:pt x="11878" y="4251"/>
                    <a:pt x="11953" y="4080"/>
                  </a:cubicBezTo>
                  <a:cubicBezTo>
                    <a:pt x="12016" y="3943"/>
                    <a:pt x="12200" y="3932"/>
                    <a:pt x="12345" y="3896"/>
                  </a:cubicBezTo>
                  <a:cubicBezTo>
                    <a:pt x="12491" y="3859"/>
                    <a:pt x="12637" y="3675"/>
                    <a:pt x="12521" y="3579"/>
                  </a:cubicBezTo>
                  <a:cubicBezTo>
                    <a:pt x="12598" y="3553"/>
                    <a:pt x="12675" y="3527"/>
                    <a:pt x="12753" y="3502"/>
                  </a:cubicBezTo>
                  <a:cubicBezTo>
                    <a:pt x="12755" y="3410"/>
                    <a:pt x="12755" y="3315"/>
                    <a:pt x="12755" y="3223"/>
                  </a:cubicBezTo>
                  <a:cubicBezTo>
                    <a:pt x="12624" y="3168"/>
                    <a:pt x="12480" y="3114"/>
                    <a:pt x="12343" y="3114"/>
                  </a:cubicBezTo>
                  <a:cubicBezTo>
                    <a:pt x="12278" y="3114"/>
                    <a:pt x="12214" y="3126"/>
                    <a:pt x="12155" y="3157"/>
                  </a:cubicBezTo>
                  <a:cubicBezTo>
                    <a:pt x="12020" y="3225"/>
                    <a:pt x="11945" y="3369"/>
                    <a:pt x="11838" y="3474"/>
                  </a:cubicBezTo>
                  <a:cubicBezTo>
                    <a:pt x="11770" y="3539"/>
                    <a:pt x="11670" y="3588"/>
                    <a:pt x="11580" y="3588"/>
                  </a:cubicBezTo>
                  <a:cubicBezTo>
                    <a:pt x="11526" y="3588"/>
                    <a:pt x="11475" y="3570"/>
                    <a:pt x="11437" y="3527"/>
                  </a:cubicBezTo>
                  <a:cubicBezTo>
                    <a:pt x="11347" y="3425"/>
                    <a:pt x="11392" y="3242"/>
                    <a:pt x="11285" y="3155"/>
                  </a:cubicBezTo>
                  <a:cubicBezTo>
                    <a:pt x="11216" y="3099"/>
                    <a:pt x="11107" y="3103"/>
                    <a:pt x="11051" y="3035"/>
                  </a:cubicBezTo>
                  <a:cubicBezTo>
                    <a:pt x="11006" y="2977"/>
                    <a:pt x="11019" y="2895"/>
                    <a:pt x="11004" y="2825"/>
                  </a:cubicBezTo>
                  <a:cubicBezTo>
                    <a:pt x="10976" y="2688"/>
                    <a:pt x="10846" y="2593"/>
                    <a:pt x="10713" y="2559"/>
                  </a:cubicBezTo>
                  <a:cubicBezTo>
                    <a:pt x="10578" y="2525"/>
                    <a:pt x="10437" y="2535"/>
                    <a:pt x="10297" y="2531"/>
                  </a:cubicBezTo>
                  <a:cubicBezTo>
                    <a:pt x="10246" y="2529"/>
                    <a:pt x="10192" y="2525"/>
                    <a:pt x="10149" y="2495"/>
                  </a:cubicBezTo>
                  <a:cubicBezTo>
                    <a:pt x="10021" y="2407"/>
                    <a:pt x="10098" y="2210"/>
                    <a:pt x="10102" y="2056"/>
                  </a:cubicBezTo>
                  <a:cubicBezTo>
                    <a:pt x="10107" y="1786"/>
                    <a:pt x="9783" y="1683"/>
                    <a:pt x="9513" y="1683"/>
                  </a:cubicBezTo>
                  <a:cubicBezTo>
                    <a:pt x="9106" y="1685"/>
                    <a:pt x="8697" y="1685"/>
                    <a:pt x="8290" y="1687"/>
                  </a:cubicBezTo>
                  <a:cubicBezTo>
                    <a:pt x="8206" y="1687"/>
                    <a:pt x="8118" y="1689"/>
                    <a:pt x="8050" y="1734"/>
                  </a:cubicBezTo>
                  <a:cubicBezTo>
                    <a:pt x="7956" y="1796"/>
                    <a:pt x="7928" y="1918"/>
                    <a:pt x="7915" y="2028"/>
                  </a:cubicBezTo>
                  <a:cubicBezTo>
                    <a:pt x="7904" y="2139"/>
                    <a:pt x="7902" y="2257"/>
                    <a:pt x="7842" y="2351"/>
                  </a:cubicBezTo>
                  <a:cubicBezTo>
                    <a:pt x="7803" y="2409"/>
                    <a:pt x="7729" y="2449"/>
                    <a:pt x="7662" y="2449"/>
                  </a:cubicBezTo>
                  <a:cubicBezTo>
                    <a:pt x="7623" y="2449"/>
                    <a:pt x="7586" y="2435"/>
                    <a:pt x="7559" y="2405"/>
                  </a:cubicBezTo>
                  <a:cubicBezTo>
                    <a:pt x="7598" y="2265"/>
                    <a:pt x="7476" y="2122"/>
                    <a:pt x="7334" y="2086"/>
                  </a:cubicBezTo>
                  <a:cubicBezTo>
                    <a:pt x="7295" y="2075"/>
                    <a:pt x="7255" y="2071"/>
                    <a:pt x="7215" y="2071"/>
                  </a:cubicBezTo>
                  <a:cubicBezTo>
                    <a:pt x="7112" y="2071"/>
                    <a:pt x="7008" y="2099"/>
                    <a:pt x="6908" y="2128"/>
                  </a:cubicBezTo>
                  <a:cubicBezTo>
                    <a:pt x="6899" y="2165"/>
                    <a:pt x="6891" y="2203"/>
                    <a:pt x="6880" y="2242"/>
                  </a:cubicBezTo>
                  <a:cubicBezTo>
                    <a:pt x="6773" y="2244"/>
                    <a:pt x="6664" y="2248"/>
                    <a:pt x="6554" y="2250"/>
                  </a:cubicBezTo>
                  <a:cubicBezTo>
                    <a:pt x="6604" y="2349"/>
                    <a:pt x="6574" y="2480"/>
                    <a:pt x="6488" y="2544"/>
                  </a:cubicBezTo>
                  <a:cubicBezTo>
                    <a:pt x="6447" y="2575"/>
                    <a:pt x="6396" y="2591"/>
                    <a:pt x="6344" y="2591"/>
                  </a:cubicBezTo>
                  <a:cubicBezTo>
                    <a:pt x="6287" y="2591"/>
                    <a:pt x="6230" y="2572"/>
                    <a:pt x="6188" y="2533"/>
                  </a:cubicBezTo>
                  <a:cubicBezTo>
                    <a:pt x="6098" y="2454"/>
                    <a:pt x="6083" y="2321"/>
                    <a:pt x="6074" y="2201"/>
                  </a:cubicBezTo>
                  <a:cubicBezTo>
                    <a:pt x="6062" y="2000"/>
                    <a:pt x="6070" y="1762"/>
                    <a:pt x="6235" y="1651"/>
                  </a:cubicBezTo>
                  <a:cubicBezTo>
                    <a:pt x="6321" y="1471"/>
                    <a:pt x="6310" y="1250"/>
                    <a:pt x="6209" y="1079"/>
                  </a:cubicBezTo>
                  <a:cubicBezTo>
                    <a:pt x="6175" y="1019"/>
                    <a:pt x="6128" y="963"/>
                    <a:pt x="6104" y="899"/>
                  </a:cubicBezTo>
                  <a:cubicBezTo>
                    <a:pt x="6089" y="856"/>
                    <a:pt x="6085" y="811"/>
                    <a:pt x="6070" y="768"/>
                  </a:cubicBezTo>
                  <a:cubicBezTo>
                    <a:pt x="6055" y="725"/>
                    <a:pt x="6032" y="686"/>
                    <a:pt x="6006" y="648"/>
                  </a:cubicBezTo>
                  <a:lnTo>
                    <a:pt x="5740" y="228"/>
                  </a:lnTo>
                  <a:cubicBezTo>
                    <a:pt x="5693" y="153"/>
                    <a:pt x="5644" y="78"/>
                    <a:pt x="5569" y="37"/>
                  </a:cubicBezTo>
                  <a:cubicBezTo>
                    <a:pt x="5513" y="8"/>
                    <a:pt x="5452" y="1"/>
                    <a:pt x="53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297"/>
            <p:cNvSpPr/>
            <p:nvPr/>
          </p:nvSpPr>
          <p:spPr>
            <a:xfrm>
              <a:off x="2600724" y="1587131"/>
              <a:ext cx="548552" cy="431766"/>
            </a:xfrm>
            <a:custGeom>
              <a:rect b="b" l="l" r="r" t="t"/>
              <a:pathLst>
                <a:path extrusionOk="0" h="15195" w="19305">
                  <a:moveTo>
                    <a:pt x="5419" y="54"/>
                  </a:moveTo>
                  <a:cubicBezTo>
                    <a:pt x="5490" y="54"/>
                    <a:pt x="5541" y="64"/>
                    <a:pt x="5584" y="88"/>
                  </a:cubicBezTo>
                  <a:cubicBezTo>
                    <a:pt x="5655" y="126"/>
                    <a:pt x="5704" y="201"/>
                    <a:pt x="5745" y="268"/>
                  </a:cubicBezTo>
                  <a:lnTo>
                    <a:pt x="6012" y="690"/>
                  </a:lnTo>
                  <a:cubicBezTo>
                    <a:pt x="6036" y="726"/>
                    <a:pt x="6060" y="763"/>
                    <a:pt x="6072" y="803"/>
                  </a:cubicBezTo>
                  <a:cubicBezTo>
                    <a:pt x="6079" y="823"/>
                    <a:pt x="6085" y="844"/>
                    <a:pt x="6090" y="866"/>
                  </a:cubicBezTo>
                  <a:cubicBezTo>
                    <a:pt x="6094" y="889"/>
                    <a:pt x="6100" y="911"/>
                    <a:pt x="6107" y="934"/>
                  </a:cubicBezTo>
                  <a:cubicBezTo>
                    <a:pt x="6124" y="981"/>
                    <a:pt x="6152" y="1024"/>
                    <a:pt x="6180" y="1063"/>
                  </a:cubicBezTo>
                  <a:cubicBezTo>
                    <a:pt x="6190" y="1082"/>
                    <a:pt x="6203" y="1101"/>
                    <a:pt x="6214" y="1118"/>
                  </a:cubicBezTo>
                  <a:cubicBezTo>
                    <a:pt x="6310" y="1281"/>
                    <a:pt x="6321" y="1487"/>
                    <a:pt x="6242" y="1658"/>
                  </a:cubicBezTo>
                  <a:cubicBezTo>
                    <a:pt x="6070" y="1783"/>
                    <a:pt x="6064" y="2029"/>
                    <a:pt x="6077" y="2230"/>
                  </a:cubicBezTo>
                  <a:cubicBezTo>
                    <a:pt x="6085" y="2355"/>
                    <a:pt x="6100" y="2494"/>
                    <a:pt x="6197" y="2580"/>
                  </a:cubicBezTo>
                  <a:cubicBezTo>
                    <a:pt x="6244" y="2622"/>
                    <a:pt x="6306" y="2646"/>
                    <a:pt x="6372" y="2646"/>
                  </a:cubicBezTo>
                  <a:cubicBezTo>
                    <a:pt x="6432" y="2646"/>
                    <a:pt x="6488" y="2627"/>
                    <a:pt x="6533" y="2592"/>
                  </a:cubicBezTo>
                  <a:cubicBezTo>
                    <a:pt x="6619" y="2526"/>
                    <a:pt x="6653" y="2406"/>
                    <a:pt x="6621" y="2303"/>
                  </a:cubicBezTo>
                  <a:lnTo>
                    <a:pt x="6929" y="2295"/>
                  </a:lnTo>
                  <a:lnTo>
                    <a:pt x="6959" y="2177"/>
                  </a:lnTo>
                  <a:cubicBezTo>
                    <a:pt x="7047" y="2152"/>
                    <a:pt x="7154" y="2127"/>
                    <a:pt x="7252" y="2127"/>
                  </a:cubicBezTo>
                  <a:cubicBezTo>
                    <a:pt x="7288" y="2127"/>
                    <a:pt x="7323" y="2130"/>
                    <a:pt x="7356" y="2138"/>
                  </a:cubicBezTo>
                  <a:cubicBezTo>
                    <a:pt x="7431" y="2157"/>
                    <a:pt x="7501" y="2211"/>
                    <a:pt x="7538" y="2277"/>
                  </a:cubicBezTo>
                  <a:cubicBezTo>
                    <a:pt x="7557" y="2312"/>
                    <a:pt x="7579" y="2363"/>
                    <a:pt x="7561" y="2423"/>
                  </a:cubicBezTo>
                  <a:lnTo>
                    <a:pt x="7557" y="2438"/>
                  </a:lnTo>
                  <a:lnTo>
                    <a:pt x="7566" y="2449"/>
                  </a:lnTo>
                  <a:cubicBezTo>
                    <a:pt x="7596" y="2483"/>
                    <a:pt x="7639" y="2502"/>
                    <a:pt x="7690" y="2502"/>
                  </a:cubicBezTo>
                  <a:cubicBezTo>
                    <a:pt x="7767" y="2502"/>
                    <a:pt x="7849" y="2457"/>
                    <a:pt x="7891" y="2393"/>
                  </a:cubicBezTo>
                  <a:cubicBezTo>
                    <a:pt x="7949" y="2307"/>
                    <a:pt x="7958" y="2205"/>
                    <a:pt x="7966" y="2104"/>
                  </a:cubicBezTo>
                  <a:lnTo>
                    <a:pt x="7971" y="2059"/>
                  </a:lnTo>
                  <a:cubicBezTo>
                    <a:pt x="7984" y="1920"/>
                    <a:pt x="8024" y="1830"/>
                    <a:pt x="8093" y="1785"/>
                  </a:cubicBezTo>
                  <a:cubicBezTo>
                    <a:pt x="8153" y="1744"/>
                    <a:pt x="8230" y="1742"/>
                    <a:pt x="8318" y="1740"/>
                  </a:cubicBezTo>
                  <a:lnTo>
                    <a:pt x="9545" y="1738"/>
                  </a:lnTo>
                  <a:cubicBezTo>
                    <a:pt x="9704" y="1738"/>
                    <a:pt x="9916" y="1778"/>
                    <a:pt x="10027" y="1892"/>
                  </a:cubicBezTo>
                  <a:cubicBezTo>
                    <a:pt x="10079" y="1943"/>
                    <a:pt x="10105" y="2008"/>
                    <a:pt x="10102" y="2083"/>
                  </a:cubicBezTo>
                  <a:cubicBezTo>
                    <a:pt x="10102" y="2121"/>
                    <a:pt x="10096" y="2166"/>
                    <a:pt x="10090" y="2209"/>
                  </a:cubicBezTo>
                  <a:cubicBezTo>
                    <a:pt x="10072" y="2337"/>
                    <a:pt x="10053" y="2470"/>
                    <a:pt x="10162" y="2543"/>
                  </a:cubicBezTo>
                  <a:cubicBezTo>
                    <a:pt x="10212" y="2577"/>
                    <a:pt x="10272" y="2582"/>
                    <a:pt x="10325" y="2584"/>
                  </a:cubicBezTo>
                  <a:cubicBezTo>
                    <a:pt x="10360" y="2586"/>
                    <a:pt x="10394" y="2586"/>
                    <a:pt x="10430" y="2586"/>
                  </a:cubicBezTo>
                  <a:cubicBezTo>
                    <a:pt x="10531" y="2586"/>
                    <a:pt x="10636" y="2586"/>
                    <a:pt x="10732" y="2612"/>
                  </a:cubicBezTo>
                  <a:cubicBezTo>
                    <a:pt x="10842" y="2640"/>
                    <a:pt x="10979" y="2721"/>
                    <a:pt x="11007" y="2856"/>
                  </a:cubicBezTo>
                  <a:cubicBezTo>
                    <a:pt x="11011" y="2877"/>
                    <a:pt x="11013" y="2901"/>
                    <a:pt x="11015" y="2924"/>
                  </a:cubicBezTo>
                  <a:cubicBezTo>
                    <a:pt x="11019" y="2978"/>
                    <a:pt x="11024" y="3034"/>
                    <a:pt x="11058" y="3079"/>
                  </a:cubicBezTo>
                  <a:cubicBezTo>
                    <a:pt x="11094" y="3124"/>
                    <a:pt x="11146" y="3141"/>
                    <a:pt x="11197" y="3156"/>
                  </a:cubicBezTo>
                  <a:cubicBezTo>
                    <a:pt x="11234" y="3169"/>
                    <a:pt x="11270" y="3179"/>
                    <a:pt x="11296" y="3203"/>
                  </a:cubicBezTo>
                  <a:cubicBezTo>
                    <a:pt x="11345" y="3242"/>
                    <a:pt x="11358" y="3308"/>
                    <a:pt x="11371" y="3379"/>
                  </a:cubicBezTo>
                  <a:cubicBezTo>
                    <a:pt x="11384" y="3447"/>
                    <a:pt x="11399" y="3518"/>
                    <a:pt x="11446" y="3572"/>
                  </a:cubicBezTo>
                  <a:cubicBezTo>
                    <a:pt x="11487" y="3619"/>
                    <a:pt x="11542" y="3642"/>
                    <a:pt x="11609" y="3642"/>
                  </a:cubicBezTo>
                  <a:cubicBezTo>
                    <a:pt x="11701" y="3642"/>
                    <a:pt x="11808" y="3595"/>
                    <a:pt x="11883" y="3520"/>
                  </a:cubicBezTo>
                  <a:cubicBezTo>
                    <a:pt x="11921" y="3484"/>
                    <a:pt x="11956" y="3441"/>
                    <a:pt x="11990" y="3400"/>
                  </a:cubicBezTo>
                  <a:cubicBezTo>
                    <a:pt x="12052" y="3323"/>
                    <a:pt x="12112" y="3250"/>
                    <a:pt x="12196" y="3207"/>
                  </a:cubicBezTo>
                  <a:cubicBezTo>
                    <a:pt x="12247" y="3182"/>
                    <a:pt x="12305" y="3167"/>
                    <a:pt x="12371" y="3167"/>
                  </a:cubicBezTo>
                  <a:cubicBezTo>
                    <a:pt x="12496" y="3167"/>
                    <a:pt x="12628" y="3216"/>
                    <a:pt x="12755" y="3267"/>
                  </a:cubicBezTo>
                  <a:lnTo>
                    <a:pt x="12755" y="3509"/>
                  </a:lnTo>
                  <a:lnTo>
                    <a:pt x="12496" y="3595"/>
                  </a:lnTo>
                  <a:lnTo>
                    <a:pt x="12532" y="3625"/>
                  </a:lnTo>
                  <a:cubicBezTo>
                    <a:pt x="12560" y="3649"/>
                    <a:pt x="12571" y="3679"/>
                    <a:pt x="12562" y="3715"/>
                  </a:cubicBezTo>
                  <a:cubicBezTo>
                    <a:pt x="12545" y="3792"/>
                    <a:pt x="12455" y="3876"/>
                    <a:pt x="12367" y="3897"/>
                  </a:cubicBezTo>
                  <a:cubicBezTo>
                    <a:pt x="12339" y="3904"/>
                    <a:pt x="12311" y="3910"/>
                    <a:pt x="12284" y="3916"/>
                  </a:cubicBezTo>
                  <a:cubicBezTo>
                    <a:pt x="12157" y="3942"/>
                    <a:pt x="12011" y="3972"/>
                    <a:pt x="11958" y="4096"/>
                  </a:cubicBezTo>
                  <a:cubicBezTo>
                    <a:pt x="11928" y="4163"/>
                    <a:pt x="11936" y="4234"/>
                    <a:pt x="11977" y="4298"/>
                  </a:cubicBezTo>
                  <a:cubicBezTo>
                    <a:pt x="12044" y="4398"/>
                    <a:pt x="12183" y="4469"/>
                    <a:pt x="12313" y="4469"/>
                  </a:cubicBezTo>
                  <a:cubicBezTo>
                    <a:pt x="12317" y="4469"/>
                    <a:pt x="12320" y="4469"/>
                    <a:pt x="12324" y="4469"/>
                  </a:cubicBezTo>
                  <a:lnTo>
                    <a:pt x="12335" y="4467"/>
                  </a:lnTo>
                  <a:lnTo>
                    <a:pt x="12785" y="4009"/>
                  </a:lnTo>
                  <a:lnTo>
                    <a:pt x="12791" y="4000"/>
                  </a:lnTo>
                  <a:cubicBezTo>
                    <a:pt x="12862" y="3955"/>
                    <a:pt x="12948" y="3931"/>
                    <a:pt x="13036" y="3931"/>
                  </a:cubicBezTo>
                  <a:cubicBezTo>
                    <a:pt x="13151" y="3931"/>
                    <a:pt x="13265" y="3972"/>
                    <a:pt x="13346" y="4045"/>
                  </a:cubicBezTo>
                  <a:cubicBezTo>
                    <a:pt x="13494" y="4178"/>
                    <a:pt x="13539" y="4411"/>
                    <a:pt x="13451" y="4589"/>
                  </a:cubicBezTo>
                  <a:lnTo>
                    <a:pt x="13428" y="4638"/>
                  </a:lnTo>
                  <a:lnTo>
                    <a:pt x="14574" y="4422"/>
                  </a:lnTo>
                  <a:cubicBezTo>
                    <a:pt x="14602" y="4417"/>
                    <a:pt x="14630" y="4413"/>
                    <a:pt x="14656" y="4413"/>
                  </a:cubicBezTo>
                  <a:cubicBezTo>
                    <a:pt x="14682" y="4413"/>
                    <a:pt x="14706" y="4417"/>
                    <a:pt x="14724" y="4426"/>
                  </a:cubicBezTo>
                  <a:cubicBezTo>
                    <a:pt x="14788" y="4456"/>
                    <a:pt x="14807" y="4544"/>
                    <a:pt x="14799" y="4617"/>
                  </a:cubicBezTo>
                  <a:cubicBezTo>
                    <a:pt x="14780" y="4754"/>
                    <a:pt x="14687" y="4881"/>
                    <a:pt x="14559" y="4936"/>
                  </a:cubicBezTo>
                  <a:lnTo>
                    <a:pt x="14546" y="4941"/>
                  </a:lnTo>
                  <a:lnTo>
                    <a:pt x="14544" y="4958"/>
                  </a:lnTo>
                  <a:cubicBezTo>
                    <a:pt x="14531" y="5058"/>
                    <a:pt x="14514" y="5200"/>
                    <a:pt x="14578" y="5311"/>
                  </a:cubicBezTo>
                  <a:cubicBezTo>
                    <a:pt x="14619" y="5382"/>
                    <a:pt x="14702" y="5429"/>
                    <a:pt x="14784" y="5429"/>
                  </a:cubicBezTo>
                  <a:cubicBezTo>
                    <a:pt x="14835" y="5429"/>
                    <a:pt x="14880" y="5410"/>
                    <a:pt x="14910" y="5371"/>
                  </a:cubicBezTo>
                  <a:cubicBezTo>
                    <a:pt x="14934" y="5345"/>
                    <a:pt x="14944" y="5313"/>
                    <a:pt x="14955" y="5283"/>
                  </a:cubicBezTo>
                  <a:cubicBezTo>
                    <a:pt x="14959" y="5273"/>
                    <a:pt x="14962" y="5262"/>
                    <a:pt x="14966" y="5253"/>
                  </a:cubicBezTo>
                  <a:cubicBezTo>
                    <a:pt x="15017" y="5127"/>
                    <a:pt x="15154" y="5037"/>
                    <a:pt x="15298" y="5037"/>
                  </a:cubicBezTo>
                  <a:cubicBezTo>
                    <a:pt x="15332" y="5037"/>
                    <a:pt x="15367" y="5043"/>
                    <a:pt x="15399" y="5054"/>
                  </a:cubicBezTo>
                  <a:cubicBezTo>
                    <a:pt x="15564" y="5108"/>
                    <a:pt x="15669" y="5303"/>
                    <a:pt x="15626" y="5472"/>
                  </a:cubicBezTo>
                  <a:lnTo>
                    <a:pt x="15617" y="5508"/>
                  </a:lnTo>
                  <a:lnTo>
                    <a:pt x="15656" y="5504"/>
                  </a:lnTo>
                  <a:cubicBezTo>
                    <a:pt x="15659" y="5504"/>
                    <a:pt x="15662" y="5504"/>
                    <a:pt x="15665" y="5504"/>
                  </a:cubicBezTo>
                  <a:cubicBezTo>
                    <a:pt x="15709" y="5504"/>
                    <a:pt x="15751" y="5532"/>
                    <a:pt x="15769" y="5573"/>
                  </a:cubicBezTo>
                  <a:lnTo>
                    <a:pt x="15174" y="5802"/>
                  </a:lnTo>
                  <a:lnTo>
                    <a:pt x="15176" y="5821"/>
                  </a:lnTo>
                  <a:cubicBezTo>
                    <a:pt x="15184" y="5948"/>
                    <a:pt x="15150" y="6074"/>
                    <a:pt x="15077" y="6177"/>
                  </a:cubicBezTo>
                  <a:lnTo>
                    <a:pt x="15047" y="6222"/>
                  </a:lnTo>
                  <a:lnTo>
                    <a:pt x="15047" y="6222"/>
                  </a:lnTo>
                  <a:lnTo>
                    <a:pt x="15979" y="6192"/>
                  </a:lnTo>
                  <a:lnTo>
                    <a:pt x="15988" y="6192"/>
                  </a:lnTo>
                  <a:cubicBezTo>
                    <a:pt x="16020" y="6260"/>
                    <a:pt x="16011" y="6342"/>
                    <a:pt x="15964" y="6419"/>
                  </a:cubicBezTo>
                  <a:cubicBezTo>
                    <a:pt x="15909" y="6512"/>
                    <a:pt x="15814" y="6571"/>
                    <a:pt x="15723" y="6571"/>
                  </a:cubicBezTo>
                  <a:cubicBezTo>
                    <a:pt x="15701" y="6571"/>
                    <a:pt x="15679" y="6568"/>
                    <a:pt x="15658" y="6560"/>
                  </a:cubicBezTo>
                  <a:cubicBezTo>
                    <a:pt x="15619" y="6547"/>
                    <a:pt x="15587" y="6528"/>
                    <a:pt x="15551" y="6507"/>
                  </a:cubicBezTo>
                  <a:cubicBezTo>
                    <a:pt x="15525" y="6492"/>
                    <a:pt x="15502" y="6477"/>
                    <a:pt x="15474" y="6464"/>
                  </a:cubicBezTo>
                  <a:cubicBezTo>
                    <a:pt x="15416" y="6436"/>
                    <a:pt x="15349" y="6421"/>
                    <a:pt x="15283" y="6421"/>
                  </a:cubicBezTo>
                  <a:cubicBezTo>
                    <a:pt x="15161" y="6421"/>
                    <a:pt x="15047" y="6468"/>
                    <a:pt x="14972" y="6552"/>
                  </a:cubicBezTo>
                  <a:cubicBezTo>
                    <a:pt x="14912" y="6622"/>
                    <a:pt x="14880" y="6721"/>
                    <a:pt x="14889" y="6822"/>
                  </a:cubicBezTo>
                  <a:cubicBezTo>
                    <a:pt x="14895" y="6914"/>
                    <a:pt x="14936" y="6995"/>
                    <a:pt x="15000" y="7049"/>
                  </a:cubicBezTo>
                  <a:cubicBezTo>
                    <a:pt x="15058" y="7098"/>
                    <a:pt x="15129" y="7122"/>
                    <a:pt x="15197" y="7145"/>
                  </a:cubicBezTo>
                  <a:cubicBezTo>
                    <a:pt x="15236" y="7158"/>
                    <a:pt x="15274" y="7171"/>
                    <a:pt x="15311" y="7188"/>
                  </a:cubicBezTo>
                  <a:cubicBezTo>
                    <a:pt x="15392" y="7229"/>
                    <a:pt x="15482" y="7332"/>
                    <a:pt x="15442" y="7419"/>
                  </a:cubicBezTo>
                  <a:lnTo>
                    <a:pt x="15412" y="7479"/>
                  </a:lnTo>
                  <a:lnTo>
                    <a:pt x="15412" y="7479"/>
                  </a:lnTo>
                  <a:lnTo>
                    <a:pt x="15474" y="7456"/>
                  </a:lnTo>
                  <a:cubicBezTo>
                    <a:pt x="15512" y="7441"/>
                    <a:pt x="15555" y="7432"/>
                    <a:pt x="15598" y="7432"/>
                  </a:cubicBezTo>
                  <a:cubicBezTo>
                    <a:pt x="15731" y="7432"/>
                    <a:pt x="15868" y="7499"/>
                    <a:pt x="15988" y="7561"/>
                  </a:cubicBezTo>
                  <a:lnTo>
                    <a:pt x="16541" y="7852"/>
                  </a:lnTo>
                  <a:lnTo>
                    <a:pt x="17432" y="8056"/>
                  </a:lnTo>
                  <a:cubicBezTo>
                    <a:pt x="17541" y="8081"/>
                    <a:pt x="17895" y="8180"/>
                    <a:pt x="17865" y="8414"/>
                  </a:cubicBezTo>
                  <a:lnTo>
                    <a:pt x="17850" y="8529"/>
                  </a:lnTo>
                  <a:lnTo>
                    <a:pt x="17914" y="8433"/>
                  </a:lnTo>
                  <a:cubicBezTo>
                    <a:pt x="17927" y="8411"/>
                    <a:pt x="17946" y="8401"/>
                    <a:pt x="17970" y="8401"/>
                  </a:cubicBezTo>
                  <a:cubicBezTo>
                    <a:pt x="18034" y="8401"/>
                    <a:pt x="18118" y="8476"/>
                    <a:pt x="18141" y="8551"/>
                  </a:cubicBezTo>
                  <a:cubicBezTo>
                    <a:pt x="18147" y="8578"/>
                    <a:pt x="18154" y="8608"/>
                    <a:pt x="18160" y="8638"/>
                  </a:cubicBezTo>
                  <a:cubicBezTo>
                    <a:pt x="18184" y="8743"/>
                    <a:pt x="18207" y="8853"/>
                    <a:pt x="18304" y="8904"/>
                  </a:cubicBezTo>
                  <a:cubicBezTo>
                    <a:pt x="18330" y="8919"/>
                    <a:pt x="18360" y="8926"/>
                    <a:pt x="18387" y="8934"/>
                  </a:cubicBezTo>
                  <a:cubicBezTo>
                    <a:pt x="18420" y="8941"/>
                    <a:pt x="18452" y="8949"/>
                    <a:pt x="18473" y="8968"/>
                  </a:cubicBezTo>
                  <a:cubicBezTo>
                    <a:pt x="18499" y="8988"/>
                    <a:pt x="18512" y="9020"/>
                    <a:pt x="18527" y="9052"/>
                  </a:cubicBezTo>
                  <a:cubicBezTo>
                    <a:pt x="18542" y="9088"/>
                    <a:pt x="18557" y="9125"/>
                    <a:pt x="18589" y="9153"/>
                  </a:cubicBezTo>
                  <a:cubicBezTo>
                    <a:pt x="18636" y="9196"/>
                    <a:pt x="18698" y="9202"/>
                    <a:pt x="18758" y="9206"/>
                  </a:cubicBezTo>
                  <a:cubicBezTo>
                    <a:pt x="18795" y="9208"/>
                    <a:pt x="18827" y="9213"/>
                    <a:pt x="18857" y="9221"/>
                  </a:cubicBezTo>
                  <a:cubicBezTo>
                    <a:pt x="18979" y="9262"/>
                    <a:pt x="19013" y="9403"/>
                    <a:pt x="19049" y="9551"/>
                  </a:cubicBezTo>
                  <a:cubicBezTo>
                    <a:pt x="19086" y="9695"/>
                    <a:pt x="19122" y="9847"/>
                    <a:pt x="19249" y="9911"/>
                  </a:cubicBezTo>
                  <a:cubicBezTo>
                    <a:pt x="19234" y="10033"/>
                    <a:pt x="19084" y="10106"/>
                    <a:pt x="18938" y="10127"/>
                  </a:cubicBezTo>
                  <a:cubicBezTo>
                    <a:pt x="18919" y="10130"/>
                    <a:pt x="18902" y="10132"/>
                    <a:pt x="18882" y="10134"/>
                  </a:cubicBezTo>
                  <a:cubicBezTo>
                    <a:pt x="18743" y="10151"/>
                    <a:pt x="18587" y="10170"/>
                    <a:pt x="18497" y="10286"/>
                  </a:cubicBezTo>
                  <a:cubicBezTo>
                    <a:pt x="18456" y="10337"/>
                    <a:pt x="18437" y="10402"/>
                    <a:pt x="18420" y="10462"/>
                  </a:cubicBezTo>
                  <a:cubicBezTo>
                    <a:pt x="18409" y="10500"/>
                    <a:pt x="18398" y="10537"/>
                    <a:pt x="18383" y="10569"/>
                  </a:cubicBezTo>
                  <a:cubicBezTo>
                    <a:pt x="18352" y="10635"/>
                    <a:pt x="18287" y="10684"/>
                    <a:pt x="18231" y="10684"/>
                  </a:cubicBezTo>
                  <a:cubicBezTo>
                    <a:pt x="18214" y="10684"/>
                    <a:pt x="18198" y="10679"/>
                    <a:pt x="18184" y="10670"/>
                  </a:cubicBezTo>
                  <a:lnTo>
                    <a:pt x="18165" y="10659"/>
                  </a:lnTo>
                  <a:lnTo>
                    <a:pt x="18150" y="10674"/>
                  </a:lnTo>
                  <a:cubicBezTo>
                    <a:pt x="18060" y="10764"/>
                    <a:pt x="18034" y="10890"/>
                    <a:pt x="18017" y="11025"/>
                  </a:cubicBezTo>
                  <a:cubicBezTo>
                    <a:pt x="18002" y="11139"/>
                    <a:pt x="17985" y="11265"/>
                    <a:pt x="17903" y="11349"/>
                  </a:cubicBezTo>
                  <a:cubicBezTo>
                    <a:pt x="17869" y="11387"/>
                    <a:pt x="17811" y="11411"/>
                    <a:pt x="17755" y="11411"/>
                  </a:cubicBezTo>
                  <a:cubicBezTo>
                    <a:pt x="17700" y="11411"/>
                    <a:pt x="17655" y="11387"/>
                    <a:pt x="17635" y="11347"/>
                  </a:cubicBezTo>
                  <a:cubicBezTo>
                    <a:pt x="17623" y="11321"/>
                    <a:pt x="17618" y="11291"/>
                    <a:pt x="17612" y="11261"/>
                  </a:cubicBezTo>
                  <a:cubicBezTo>
                    <a:pt x="17605" y="11209"/>
                    <a:pt x="17597" y="11158"/>
                    <a:pt x="17558" y="11122"/>
                  </a:cubicBezTo>
                  <a:cubicBezTo>
                    <a:pt x="17513" y="11081"/>
                    <a:pt x="17451" y="11081"/>
                    <a:pt x="17398" y="11079"/>
                  </a:cubicBezTo>
                  <a:cubicBezTo>
                    <a:pt x="17350" y="11079"/>
                    <a:pt x="17305" y="11077"/>
                    <a:pt x="17276" y="11051"/>
                  </a:cubicBezTo>
                  <a:cubicBezTo>
                    <a:pt x="17246" y="11025"/>
                    <a:pt x="17239" y="10978"/>
                    <a:pt x="17231" y="10933"/>
                  </a:cubicBezTo>
                  <a:lnTo>
                    <a:pt x="17231" y="10924"/>
                  </a:lnTo>
                  <a:cubicBezTo>
                    <a:pt x="17171" y="10535"/>
                    <a:pt x="16886" y="10213"/>
                    <a:pt x="16534" y="10140"/>
                  </a:cubicBezTo>
                  <a:cubicBezTo>
                    <a:pt x="16513" y="10136"/>
                    <a:pt x="16489" y="10132"/>
                    <a:pt x="16466" y="10127"/>
                  </a:cubicBezTo>
                  <a:cubicBezTo>
                    <a:pt x="16374" y="10112"/>
                    <a:pt x="16290" y="10100"/>
                    <a:pt x="16232" y="10040"/>
                  </a:cubicBezTo>
                  <a:cubicBezTo>
                    <a:pt x="16206" y="10012"/>
                    <a:pt x="16189" y="9975"/>
                    <a:pt x="16172" y="9939"/>
                  </a:cubicBezTo>
                  <a:cubicBezTo>
                    <a:pt x="16164" y="9920"/>
                    <a:pt x="16155" y="9903"/>
                    <a:pt x="16146" y="9885"/>
                  </a:cubicBezTo>
                  <a:cubicBezTo>
                    <a:pt x="16063" y="9735"/>
                    <a:pt x="15889" y="9639"/>
                    <a:pt x="15705" y="9639"/>
                  </a:cubicBezTo>
                  <a:cubicBezTo>
                    <a:pt x="15624" y="9639"/>
                    <a:pt x="15547" y="9658"/>
                    <a:pt x="15478" y="9697"/>
                  </a:cubicBezTo>
                  <a:lnTo>
                    <a:pt x="15165" y="9928"/>
                  </a:lnTo>
                  <a:lnTo>
                    <a:pt x="15187" y="9950"/>
                  </a:lnTo>
                  <a:cubicBezTo>
                    <a:pt x="15253" y="10018"/>
                    <a:pt x="15311" y="10093"/>
                    <a:pt x="15362" y="10175"/>
                  </a:cubicBezTo>
                  <a:cubicBezTo>
                    <a:pt x="15272" y="10185"/>
                    <a:pt x="15187" y="10245"/>
                    <a:pt x="15133" y="10335"/>
                  </a:cubicBezTo>
                  <a:cubicBezTo>
                    <a:pt x="15082" y="10423"/>
                    <a:pt x="15071" y="10524"/>
                    <a:pt x="15107" y="10607"/>
                  </a:cubicBezTo>
                  <a:lnTo>
                    <a:pt x="14953" y="10697"/>
                  </a:lnTo>
                  <a:lnTo>
                    <a:pt x="14953" y="10712"/>
                  </a:lnTo>
                  <a:cubicBezTo>
                    <a:pt x="14949" y="10802"/>
                    <a:pt x="14985" y="10892"/>
                    <a:pt x="15056" y="10965"/>
                  </a:cubicBezTo>
                  <a:cubicBezTo>
                    <a:pt x="15130" y="11043"/>
                    <a:pt x="15230" y="11087"/>
                    <a:pt x="15328" y="11087"/>
                  </a:cubicBezTo>
                  <a:cubicBezTo>
                    <a:pt x="15344" y="11087"/>
                    <a:pt x="15359" y="11085"/>
                    <a:pt x="15375" y="11083"/>
                  </a:cubicBezTo>
                  <a:cubicBezTo>
                    <a:pt x="15454" y="11327"/>
                    <a:pt x="15583" y="11602"/>
                    <a:pt x="15842" y="11640"/>
                  </a:cubicBezTo>
                  <a:cubicBezTo>
                    <a:pt x="15872" y="11644"/>
                    <a:pt x="15904" y="11647"/>
                    <a:pt x="15939" y="11649"/>
                  </a:cubicBezTo>
                  <a:cubicBezTo>
                    <a:pt x="16037" y="11653"/>
                    <a:pt x="16131" y="11659"/>
                    <a:pt x="16157" y="11734"/>
                  </a:cubicBezTo>
                  <a:cubicBezTo>
                    <a:pt x="16164" y="11754"/>
                    <a:pt x="16164" y="11777"/>
                    <a:pt x="16164" y="11801"/>
                  </a:cubicBezTo>
                  <a:cubicBezTo>
                    <a:pt x="16164" y="11833"/>
                    <a:pt x="16164" y="11865"/>
                    <a:pt x="16176" y="11895"/>
                  </a:cubicBezTo>
                  <a:cubicBezTo>
                    <a:pt x="16209" y="11970"/>
                    <a:pt x="16279" y="11979"/>
                    <a:pt x="16331" y="11979"/>
                  </a:cubicBezTo>
                  <a:cubicBezTo>
                    <a:pt x="16363" y="11979"/>
                    <a:pt x="16397" y="11976"/>
                    <a:pt x="16429" y="11972"/>
                  </a:cubicBezTo>
                  <a:cubicBezTo>
                    <a:pt x="16461" y="11968"/>
                    <a:pt x="16496" y="11965"/>
                    <a:pt x="16527" y="11965"/>
                  </a:cubicBezTo>
                  <a:cubicBezTo>
                    <a:pt x="16547" y="11965"/>
                    <a:pt x="16566" y="11967"/>
                    <a:pt x="16581" y="11970"/>
                  </a:cubicBezTo>
                  <a:cubicBezTo>
                    <a:pt x="16633" y="11981"/>
                    <a:pt x="16671" y="12006"/>
                    <a:pt x="16697" y="12051"/>
                  </a:cubicBezTo>
                  <a:cubicBezTo>
                    <a:pt x="16759" y="12163"/>
                    <a:pt x="16736" y="12354"/>
                    <a:pt x="16686" y="12497"/>
                  </a:cubicBezTo>
                  <a:lnTo>
                    <a:pt x="16682" y="12506"/>
                  </a:lnTo>
                  <a:lnTo>
                    <a:pt x="16686" y="12516"/>
                  </a:lnTo>
                  <a:cubicBezTo>
                    <a:pt x="16772" y="12711"/>
                    <a:pt x="16950" y="12842"/>
                    <a:pt x="17158" y="12861"/>
                  </a:cubicBezTo>
                  <a:lnTo>
                    <a:pt x="17160" y="13142"/>
                  </a:lnTo>
                  <a:lnTo>
                    <a:pt x="17192" y="13136"/>
                  </a:lnTo>
                  <a:cubicBezTo>
                    <a:pt x="17205" y="13133"/>
                    <a:pt x="17219" y="13131"/>
                    <a:pt x="17232" y="13131"/>
                  </a:cubicBezTo>
                  <a:cubicBezTo>
                    <a:pt x="17320" y="13131"/>
                    <a:pt x="17407" y="13191"/>
                    <a:pt x="17453" y="13286"/>
                  </a:cubicBezTo>
                  <a:cubicBezTo>
                    <a:pt x="17496" y="13373"/>
                    <a:pt x="17492" y="13463"/>
                    <a:pt x="17443" y="13525"/>
                  </a:cubicBezTo>
                  <a:cubicBezTo>
                    <a:pt x="17408" y="13573"/>
                    <a:pt x="17357" y="13605"/>
                    <a:pt x="17308" y="13637"/>
                  </a:cubicBezTo>
                  <a:lnTo>
                    <a:pt x="17111" y="13768"/>
                  </a:lnTo>
                  <a:cubicBezTo>
                    <a:pt x="16997" y="13840"/>
                    <a:pt x="16879" y="13918"/>
                    <a:pt x="16746" y="13950"/>
                  </a:cubicBezTo>
                  <a:cubicBezTo>
                    <a:pt x="16701" y="13960"/>
                    <a:pt x="16654" y="13965"/>
                    <a:pt x="16609" y="13965"/>
                  </a:cubicBezTo>
                  <a:cubicBezTo>
                    <a:pt x="16331" y="13965"/>
                    <a:pt x="16059" y="13780"/>
                    <a:pt x="15827" y="13607"/>
                  </a:cubicBezTo>
                  <a:cubicBezTo>
                    <a:pt x="15784" y="13577"/>
                    <a:pt x="15737" y="13540"/>
                    <a:pt x="15718" y="13491"/>
                  </a:cubicBezTo>
                  <a:cubicBezTo>
                    <a:pt x="15709" y="13470"/>
                    <a:pt x="15705" y="13444"/>
                    <a:pt x="15703" y="13416"/>
                  </a:cubicBezTo>
                  <a:cubicBezTo>
                    <a:pt x="15699" y="13384"/>
                    <a:pt x="15694" y="13348"/>
                    <a:pt x="15677" y="13315"/>
                  </a:cubicBezTo>
                  <a:cubicBezTo>
                    <a:pt x="15632" y="13226"/>
                    <a:pt x="15521" y="13202"/>
                    <a:pt x="15431" y="13193"/>
                  </a:cubicBezTo>
                  <a:cubicBezTo>
                    <a:pt x="15234" y="13170"/>
                    <a:pt x="15035" y="13158"/>
                    <a:pt x="14837" y="13158"/>
                  </a:cubicBezTo>
                  <a:cubicBezTo>
                    <a:pt x="14781" y="13158"/>
                    <a:pt x="14724" y="13159"/>
                    <a:pt x="14668" y="13161"/>
                  </a:cubicBezTo>
                  <a:cubicBezTo>
                    <a:pt x="14625" y="13161"/>
                    <a:pt x="14578" y="13166"/>
                    <a:pt x="14544" y="13196"/>
                  </a:cubicBezTo>
                  <a:cubicBezTo>
                    <a:pt x="14518" y="13215"/>
                    <a:pt x="14505" y="13245"/>
                    <a:pt x="14501" y="13279"/>
                  </a:cubicBezTo>
                  <a:cubicBezTo>
                    <a:pt x="14499" y="13322"/>
                    <a:pt x="14514" y="13371"/>
                    <a:pt x="14544" y="13403"/>
                  </a:cubicBezTo>
                  <a:cubicBezTo>
                    <a:pt x="14587" y="13453"/>
                    <a:pt x="14647" y="13476"/>
                    <a:pt x="14705" y="13500"/>
                  </a:cubicBezTo>
                  <a:lnTo>
                    <a:pt x="14717" y="13504"/>
                  </a:lnTo>
                  <a:cubicBezTo>
                    <a:pt x="15279" y="13731"/>
                    <a:pt x="15694" y="14217"/>
                    <a:pt x="16063" y="14646"/>
                  </a:cubicBezTo>
                  <a:cubicBezTo>
                    <a:pt x="16194" y="14798"/>
                    <a:pt x="16320" y="14961"/>
                    <a:pt x="16318" y="15141"/>
                  </a:cubicBezTo>
                  <a:lnTo>
                    <a:pt x="16311" y="15141"/>
                  </a:lnTo>
                  <a:cubicBezTo>
                    <a:pt x="16140" y="15141"/>
                    <a:pt x="15992" y="15036"/>
                    <a:pt x="15836" y="14924"/>
                  </a:cubicBezTo>
                  <a:cubicBezTo>
                    <a:pt x="15677" y="14813"/>
                    <a:pt x="15514" y="14697"/>
                    <a:pt x="15317" y="14695"/>
                  </a:cubicBezTo>
                  <a:cubicBezTo>
                    <a:pt x="15298" y="14695"/>
                    <a:pt x="15281" y="14695"/>
                    <a:pt x="15264" y="14697"/>
                  </a:cubicBezTo>
                  <a:lnTo>
                    <a:pt x="15212" y="14697"/>
                  </a:lnTo>
                  <a:cubicBezTo>
                    <a:pt x="15172" y="14697"/>
                    <a:pt x="15142" y="14693"/>
                    <a:pt x="15116" y="14680"/>
                  </a:cubicBezTo>
                  <a:cubicBezTo>
                    <a:pt x="15088" y="14665"/>
                    <a:pt x="15067" y="14640"/>
                    <a:pt x="15043" y="14614"/>
                  </a:cubicBezTo>
                  <a:cubicBezTo>
                    <a:pt x="15028" y="14597"/>
                    <a:pt x="15011" y="14580"/>
                    <a:pt x="14994" y="14565"/>
                  </a:cubicBezTo>
                  <a:cubicBezTo>
                    <a:pt x="14907" y="14488"/>
                    <a:pt x="14796" y="14478"/>
                    <a:pt x="14685" y="14478"/>
                  </a:cubicBezTo>
                  <a:cubicBezTo>
                    <a:pt x="14660" y="14478"/>
                    <a:pt x="14634" y="14478"/>
                    <a:pt x="14608" y="14479"/>
                  </a:cubicBezTo>
                  <a:cubicBezTo>
                    <a:pt x="14588" y="14480"/>
                    <a:pt x="14568" y="14480"/>
                    <a:pt x="14548" y="14480"/>
                  </a:cubicBezTo>
                  <a:cubicBezTo>
                    <a:pt x="14529" y="14480"/>
                    <a:pt x="14510" y="14480"/>
                    <a:pt x="14490" y="14479"/>
                  </a:cubicBezTo>
                  <a:cubicBezTo>
                    <a:pt x="14383" y="14477"/>
                    <a:pt x="14265" y="14417"/>
                    <a:pt x="14218" y="14342"/>
                  </a:cubicBezTo>
                  <a:cubicBezTo>
                    <a:pt x="14190" y="14301"/>
                    <a:pt x="14186" y="14260"/>
                    <a:pt x="14203" y="14217"/>
                  </a:cubicBezTo>
                  <a:lnTo>
                    <a:pt x="14220" y="14177"/>
                  </a:lnTo>
                  <a:lnTo>
                    <a:pt x="14220" y="14177"/>
                  </a:lnTo>
                  <a:lnTo>
                    <a:pt x="14177" y="14181"/>
                  </a:lnTo>
                  <a:cubicBezTo>
                    <a:pt x="14099" y="14188"/>
                    <a:pt x="14020" y="14191"/>
                    <a:pt x="13940" y="14191"/>
                  </a:cubicBezTo>
                  <a:cubicBezTo>
                    <a:pt x="13633" y="14191"/>
                    <a:pt x="13325" y="14142"/>
                    <a:pt x="13033" y="14046"/>
                  </a:cubicBezTo>
                  <a:cubicBezTo>
                    <a:pt x="12931" y="14012"/>
                    <a:pt x="12826" y="13969"/>
                    <a:pt x="12755" y="13892"/>
                  </a:cubicBezTo>
                  <a:cubicBezTo>
                    <a:pt x="12643" y="13772"/>
                    <a:pt x="12635" y="13600"/>
                    <a:pt x="12626" y="13420"/>
                  </a:cubicBezTo>
                  <a:cubicBezTo>
                    <a:pt x="12620" y="13264"/>
                    <a:pt x="12611" y="13103"/>
                    <a:pt x="12532" y="12971"/>
                  </a:cubicBezTo>
                  <a:lnTo>
                    <a:pt x="12526" y="12958"/>
                  </a:lnTo>
                  <a:lnTo>
                    <a:pt x="12502" y="12958"/>
                  </a:lnTo>
                  <a:cubicBezTo>
                    <a:pt x="12249" y="12958"/>
                    <a:pt x="12101" y="12898"/>
                    <a:pt x="12052" y="12776"/>
                  </a:cubicBezTo>
                  <a:cubicBezTo>
                    <a:pt x="12039" y="12743"/>
                    <a:pt x="12035" y="12709"/>
                    <a:pt x="12029" y="12671"/>
                  </a:cubicBezTo>
                  <a:cubicBezTo>
                    <a:pt x="12020" y="12611"/>
                    <a:pt x="12011" y="12548"/>
                    <a:pt x="11966" y="12499"/>
                  </a:cubicBezTo>
                  <a:cubicBezTo>
                    <a:pt x="11941" y="12469"/>
                    <a:pt x="11906" y="12450"/>
                    <a:pt x="11874" y="12431"/>
                  </a:cubicBezTo>
                  <a:cubicBezTo>
                    <a:pt x="11840" y="12414"/>
                    <a:pt x="11810" y="12396"/>
                    <a:pt x="11789" y="12371"/>
                  </a:cubicBezTo>
                  <a:cubicBezTo>
                    <a:pt x="11769" y="12343"/>
                    <a:pt x="11761" y="12309"/>
                    <a:pt x="11752" y="12272"/>
                  </a:cubicBezTo>
                  <a:cubicBezTo>
                    <a:pt x="11750" y="12255"/>
                    <a:pt x="11746" y="12240"/>
                    <a:pt x="11741" y="12225"/>
                  </a:cubicBezTo>
                  <a:cubicBezTo>
                    <a:pt x="11675" y="11994"/>
                    <a:pt x="11418" y="11871"/>
                    <a:pt x="11000" y="11871"/>
                  </a:cubicBezTo>
                  <a:cubicBezTo>
                    <a:pt x="10981" y="11871"/>
                    <a:pt x="10962" y="11871"/>
                    <a:pt x="10942" y="11874"/>
                  </a:cubicBezTo>
                  <a:cubicBezTo>
                    <a:pt x="10822" y="11876"/>
                    <a:pt x="10675" y="11880"/>
                    <a:pt x="10557" y="11953"/>
                  </a:cubicBezTo>
                  <a:cubicBezTo>
                    <a:pt x="10480" y="12002"/>
                    <a:pt x="10424" y="12077"/>
                    <a:pt x="10370" y="12148"/>
                  </a:cubicBezTo>
                  <a:cubicBezTo>
                    <a:pt x="10357" y="12165"/>
                    <a:pt x="10345" y="12182"/>
                    <a:pt x="10332" y="12199"/>
                  </a:cubicBezTo>
                  <a:cubicBezTo>
                    <a:pt x="10248" y="12306"/>
                    <a:pt x="10171" y="12360"/>
                    <a:pt x="10090" y="12369"/>
                  </a:cubicBezTo>
                  <a:cubicBezTo>
                    <a:pt x="10086" y="12369"/>
                    <a:pt x="10082" y="12369"/>
                    <a:pt x="10077" y="12369"/>
                  </a:cubicBezTo>
                  <a:cubicBezTo>
                    <a:pt x="10025" y="12369"/>
                    <a:pt x="9969" y="12344"/>
                    <a:pt x="9937" y="12302"/>
                  </a:cubicBezTo>
                  <a:cubicBezTo>
                    <a:pt x="9922" y="12283"/>
                    <a:pt x="9905" y="12251"/>
                    <a:pt x="9916" y="12212"/>
                  </a:cubicBezTo>
                  <a:lnTo>
                    <a:pt x="9925" y="12180"/>
                  </a:lnTo>
                  <a:lnTo>
                    <a:pt x="9275" y="12167"/>
                  </a:lnTo>
                  <a:cubicBezTo>
                    <a:pt x="9233" y="12167"/>
                    <a:pt x="9183" y="12169"/>
                    <a:pt x="9143" y="12195"/>
                  </a:cubicBezTo>
                  <a:cubicBezTo>
                    <a:pt x="9104" y="12219"/>
                    <a:pt x="9083" y="12253"/>
                    <a:pt x="9059" y="12287"/>
                  </a:cubicBezTo>
                  <a:cubicBezTo>
                    <a:pt x="9050" y="12300"/>
                    <a:pt x="9042" y="12313"/>
                    <a:pt x="9033" y="12326"/>
                  </a:cubicBezTo>
                  <a:cubicBezTo>
                    <a:pt x="8969" y="12405"/>
                    <a:pt x="8860" y="12452"/>
                    <a:pt x="8733" y="12452"/>
                  </a:cubicBezTo>
                  <a:cubicBezTo>
                    <a:pt x="8710" y="12452"/>
                    <a:pt x="8686" y="12450"/>
                    <a:pt x="8661" y="12448"/>
                  </a:cubicBezTo>
                  <a:cubicBezTo>
                    <a:pt x="8526" y="12426"/>
                    <a:pt x="8401" y="12362"/>
                    <a:pt x="8281" y="12298"/>
                  </a:cubicBezTo>
                  <a:cubicBezTo>
                    <a:pt x="8286" y="12244"/>
                    <a:pt x="8311" y="12193"/>
                    <a:pt x="8348" y="12156"/>
                  </a:cubicBezTo>
                  <a:lnTo>
                    <a:pt x="8382" y="12126"/>
                  </a:lnTo>
                  <a:lnTo>
                    <a:pt x="8339" y="12111"/>
                  </a:lnTo>
                  <a:cubicBezTo>
                    <a:pt x="8266" y="12090"/>
                    <a:pt x="8215" y="12030"/>
                    <a:pt x="8193" y="11944"/>
                  </a:cubicBezTo>
                  <a:cubicBezTo>
                    <a:pt x="8166" y="11824"/>
                    <a:pt x="8204" y="11685"/>
                    <a:pt x="8288" y="11604"/>
                  </a:cubicBezTo>
                  <a:cubicBezTo>
                    <a:pt x="8438" y="11458"/>
                    <a:pt x="8661" y="11430"/>
                    <a:pt x="8896" y="11413"/>
                  </a:cubicBezTo>
                  <a:lnTo>
                    <a:pt x="8920" y="11413"/>
                  </a:lnTo>
                  <a:lnTo>
                    <a:pt x="8922" y="11389"/>
                  </a:lnTo>
                  <a:cubicBezTo>
                    <a:pt x="8935" y="11250"/>
                    <a:pt x="9080" y="11162"/>
                    <a:pt x="9209" y="11162"/>
                  </a:cubicBezTo>
                  <a:cubicBezTo>
                    <a:pt x="9254" y="11162"/>
                    <a:pt x="9320" y="11173"/>
                    <a:pt x="9372" y="11227"/>
                  </a:cubicBezTo>
                  <a:cubicBezTo>
                    <a:pt x="9389" y="11242"/>
                    <a:pt x="9404" y="11261"/>
                    <a:pt x="9419" y="11280"/>
                  </a:cubicBezTo>
                  <a:cubicBezTo>
                    <a:pt x="9443" y="11312"/>
                    <a:pt x="9468" y="11344"/>
                    <a:pt x="9503" y="11368"/>
                  </a:cubicBezTo>
                  <a:cubicBezTo>
                    <a:pt x="9571" y="11415"/>
                    <a:pt x="9659" y="11417"/>
                    <a:pt x="9730" y="11419"/>
                  </a:cubicBezTo>
                  <a:lnTo>
                    <a:pt x="10325" y="11434"/>
                  </a:lnTo>
                  <a:lnTo>
                    <a:pt x="10362" y="11434"/>
                  </a:lnTo>
                  <a:cubicBezTo>
                    <a:pt x="10447" y="11434"/>
                    <a:pt x="10552" y="11426"/>
                    <a:pt x="10617" y="11349"/>
                  </a:cubicBezTo>
                  <a:cubicBezTo>
                    <a:pt x="10632" y="11329"/>
                    <a:pt x="10642" y="11308"/>
                    <a:pt x="10653" y="11289"/>
                  </a:cubicBezTo>
                  <a:cubicBezTo>
                    <a:pt x="10666" y="11263"/>
                    <a:pt x="10679" y="11239"/>
                    <a:pt x="10696" y="11224"/>
                  </a:cubicBezTo>
                  <a:cubicBezTo>
                    <a:pt x="10719" y="11203"/>
                    <a:pt x="10752" y="11194"/>
                    <a:pt x="10799" y="11194"/>
                  </a:cubicBezTo>
                  <a:cubicBezTo>
                    <a:pt x="10820" y="11194"/>
                    <a:pt x="10842" y="11197"/>
                    <a:pt x="10861" y="11199"/>
                  </a:cubicBezTo>
                  <a:lnTo>
                    <a:pt x="10887" y="11199"/>
                  </a:lnTo>
                  <a:cubicBezTo>
                    <a:pt x="10899" y="11199"/>
                    <a:pt x="10912" y="11200"/>
                    <a:pt x="10924" y="11200"/>
                  </a:cubicBezTo>
                  <a:cubicBezTo>
                    <a:pt x="11053" y="11200"/>
                    <a:pt x="11170" y="11160"/>
                    <a:pt x="11247" y="11087"/>
                  </a:cubicBezTo>
                  <a:cubicBezTo>
                    <a:pt x="11349" y="10987"/>
                    <a:pt x="11369" y="10822"/>
                    <a:pt x="11289" y="10721"/>
                  </a:cubicBezTo>
                  <a:cubicBezTo>
                    <a:pt x="11238" y="10652"/>
                    <a:pt x="11159" y="10625"/>
                    <a:pt x="11082" y="10597"/>
                  </a:cubicBezTo>
                  <a:cubicBezTo>
                    <a:pt x="11052" y="10586"/>
                    <a:pt x="11017" y="10573"/>
                    <a:pt x="10987" y="10558"/>
                  </a:cubicBezTo>
                  <a:cubicBezTo>
                    <a:pt x="10929" y="10530"/>
                    <a:pt x="10878" y="10466"/>
                    <a:pt x="10869" y="10410"/>
                  </a:cubicBezTo>
                  <a:cubicBezTo>
                    <a:pt x="10863" y="10380"/>
                    <a:pt x="10872" y="10355"/>
                    <a:pt x="10891" y="10335"/>
                  </a:cubicBezTo>
                  <a:cubicBezTo>
                    <a:pt x="10899" y="10327"/>
                    <a:pt x="10908" y="10320"/>
                    <a:pt x="10919" y="10314"/>
                  </a:cubicBezTo>
                  <a:cubicBezTo>
                    <a:pt x="10942" y="10297"/>
                    <a:pt x="10970" y="10275"/>
                    <a:pt x="10979" y="10239"/>
                  </a:cubicBezTo>
                  <a:cubicBezTo>
                    <a:pt x="10989" y="10179"/>
                    <a:pt x="10936" y="10145"/>
                    <a:pt x="10895" y="10117"/>
                  </a:cubicBezTo>
                  <a:cubicBezTo>
                    <a:pt x="10884" y="10110"/>
                    <a:pt x="10876" y="10104"/>
                    <a:pt x="10867" y="10098"/>
                  </a:cubicBezTo>
                  <a:cubicBezTo>
                    <a:pt x="10827" y="10068"/>
                    <a:pt x="10807" y="10025"/>
                    <a:pt x="10809" y="9971"/>
                  </a:cubicBezTo>
                  <a:cubicBezTo>
                    <a:pt x="10814" y="9868"/>
                    <a:pt x="10897" y="9742"/>
                    <a:pt x="11002" y="9675"/>
                  </a:cubicBezTo>
                  <a:cubicBezTo>
                    <a:pt x="11160" y="9577"/>
                    <a:pt x="11350" y="9523"/>
                    <a:pt x="11537" y="9523"/>
                  </a:cubicBezTo>
                  <a:cubicBezTo>
                    <a:pt x="11574" y="9523"/>
                    <a:pt x="11611" y="9526"/>
                    <a:pt x="11647" y="9530"/>
                  </a:cubicBezTo>
                  <a:cubicBezTo>
                    <a:pt x="11889" y="9558"/>
                    <a:pt x="12108" y="9669"/>
                    <a:pt x="12322" y="9776"/>
                  </a:cubicBezTo>
                  <a:lnTo>
                    <a:pt x="12759" y="9997"/>
                  </a:lnTo>
                  <a:cubicBezTo>
                    <a:pt x="12845" y="10040"/>
                    <a:pt x="12922" y="10085"/>
                    <a:pt x="12950" y="10162"/>
                  </a:cubicBezTo>
                  <a:cubicBezTo>
                    <a:pt x="12961" y="10192"/>
                    <a:pt x="12963" y="10224"/>
                    <a:pt x="12965" y="10258"/>
                  </a:cubicBezTo>
                  <a:cubicBezTo>
                    <a:pt x="12965" y="10282"/>
                    <a:pt x="12967" y="10307"/>
                    <a:pt x="12971" y="10331"/>
                  </a:cubicBezTo>
                  <a:cubicBezTo>
                    <a:pt x="12995" y="10468"/>
                    <a:pt x="13119" y="10577"/>
                    <a:pt x="13258" y="10586"/>
                  </a:cubicBezTo>
                  <a:lnTo>
                    <a:pt x="13273" y="10586"/>
                  </a:lnTo>
                  <a:cubicBezTo>
                    <a:pt x="13406" y="10586"/>
                    <a:pt x="13535" y="10490"/>
                    <a:pt x="13571" y="10363"/>
                  </a:cubicBezTo>
                  <a:cubicBezTo>
                    <a:pt x="13575" y="10350"/>
                    <a:pt x="13580" y="10335"/>
                    <a:pt x="13582" y="10320"/>
                  </a:cubicBezTo>
                  <a:cubicBezTo>
                    <a:pt x="13590" y="10286"/>
                    <a:pt x="13597" y="10254"/>
                    <a:pt x="13616" y="10230"/>
                  </a:cubicBezTo>
                  <a:cubicBezTo>
                    <a:pt x="13644" y="10200"/>
                    <a:pt x="13691" y="10194"/>
                    <a:pt x="13740" y="10187"/>
                  </a:cubicBezTo>
                  <a:cubicBezTo>
                    <a:pt x="13755" y="10185"/>
                    <a:pt x="13770" y="10183"/>
                    <a:pt x="13785" y="10181"/>
                  </a:cubicBezTo>
                  <a:cubicBezTo>
                    <a:pt x="13914" y="10155"/>
                    <a:pt x="14019" y="10061"/>
                    <a:pt x="14072" y="9922"/>
                  </a:cubicBezTo>
                  <a:cubicBezTo>
                    <a:pt x="14139" y="9746"/>
                    <a:pt x="14113" y="9534"/>
                    <a:pt x="14004" y="9393"/>
                  </a:cubicBezTo>
                  <a:cubicBezTo>
                    <a:pt x="13852" y="9196"/>
                    <a:pt x="13580" y="9086"/>
                    <a:pt x="13235" y="9086"/>
                  </a:cubicBezTo>
                  <a:cubicBezTo>
                    <a:pt x="13205" y="9086"/>
                    <a:pt x="13175" y="9086"/>
                    <a:pt x="13145" y="9088"/>
                  </a:cubicBezTo>
                  <a:cubicBezTo>
                    <a:pt x="13018" y="9095"/>
                    <a:pt x="12892" y="9114"/>
                    <a:pt x="12768" y="9131"/>
                  </a:cubicBezTo>
                  <a:cubicBezTo>
                    <a:pt x="12614" y="9154"/>
                    <a:pt x="12454" y="9178"/>
                    <a:pt x="12296" y="9178"/>
                  </a:cubicBezTo>
                  <a:cubicBezTo>
                    <a:pt x="12273" y="9178"/>
                    <a:pt x="12250" y="9177"/>
                    <a:pt x="12228" y="9176"/>
                  </a:cubicBezTo>
                  <a:cubicBezTo>
                    <a:pt x="12191" y="9174"/>
                    <a:pt x="12151" y="9170"/>
                    <a:pt x="12119" y="9153"/>
                  </a:cubicBezTo>
                  <a:cubicBezTo>
                    <a:pt x="12082" y="9131"/>
                    <a:pt x="12052" y="9088"/>
                    <a:pt x="12033" y="9024"/>
                  </a:cubicBezTo>
                  <a:cubicBezTo>
                    <a:pt x="11990" y="8887"/>
                    <a:pt x="11999" y="8731"/>
                    <a:pt x="12005" y="8581"/>
                  </a:cubicBezTo>
                  <a:cubicBezTo>
                    <a:pt x="12014" y="8358"/>
                    <a:pt x="12024" y="8129"/>
                    <a:pt x="11872" y="7959"/>
                  </a:cubicBezTo>
                  <a:cubicBezTo>
                    <a:pt x="11851" y="7936"/>
                    <a:pt x="11827" y="7914"/>
                    <a:pt x="11806" y="7895"/>
                  </a:cubicBezTo>
                  <a:cubicBezTo>
                    <a:pt x="11767" y="7861"/>
                    <a:pt x="11731" y="7826"/>
                    <a:pt x="11707" y="7786"/>
                  </a:cubicBezTo>
                  <a:cubicBezTo>
                    <a:pt x="11675" y="7730"/>
                    <a:pt x="11671" y="7668"/>
                    <a:pt x="11666" y="7599"/>
                  </a:cubicBezTo>
                  <a:cubicBezTo>
                    <a:pt x="11662" y="7542"/>
                    <a:pt x="11656" y="7484"/>
                    <a:pt x="11636" y="7428"/>
                  </a:cubicBezTo>
                  <a:cubicBezTo>
                    <a:pt x="11581" y="7280"/>
                    <a:pt x="11414" y="7177"/>
                    <a:pt x="11189" y="7154"/>
                  </a:cubicBezTo>
                  <a:cubicBezTo>
                    <a:pt x="11135" y="7147"/>
                    <a:pt x="11077" y="7145"/>
                    <a:pt x="11024" y="7143"/>
                  </a:cubicBezTo>
                  <a:cubicBezTo>
                    <a:pt x="10902" y="7139"/>
                    <a:pt x="10788" y="7134"/>
                    <a:pt x="10679" y="7094"/>
                  </a:cubicBezTo>
                  <a:cubicBezTo>
                    <a:pt x="10587" y="7057"/>
                    <a:pt x="10503" y="6980"/>
                    <a:pt x="10467" y="6895"/>
                  </a:cubicBezTo>
                  <a:cubicBezTo>
                    <a:pt x="10450" y="6854"/>
                    <a:pt x="10435" y="6790"/>
                    <a:pt x="10462" y="6723"/>
                  </a:cubicBezTo>
                  <a:lnTo>
                    <a:pt x="10465" y="6717"/>
                  </a:lnTo>
                  <a:lnTo>
                    <a:pt x="10465" y="6710"/>
                  </a:lnTo>
                  <a:cubicBezTo>
                    <a:pt x="10460" y="6682"/>
                    <a:pt x="10454" y="6652"/>
                    <a:pt x="10447" y="6622"/>
                  </a:cubicBezTo>
                  <a:cubicBezTo>
                    <a:pt x="10441" y="6592"/>
                    <a:pt x="10435" y="6565"/>
                    <a:pt x="10430" y="6539"/>
                  </a:cubicBezTo>
                  <a:lnTo>
                    <a:pt x="10428" y="6517"/>
                  </a:lnTo>
                  <a:lnTo>
                    <a:pt x="10409" y="6515"/>
                  </a:lnTo>
                  <a:cubicBezTo>
                    <a:pt x="10351" y="6509"/>
                    <a:pt x="10287" y="6500"/>
                    <a:pt x="10220" y="6500"/>
                  </a:cubicBezTo>
                  <a:cubicBezTo>
                    <a:pt x="10109" y="6500"/>
                    <a:pt x="10021" y="6524"/>
                    <a:pt x="9955" y="6573"/>
                  </a:cubicBezTo>
                  <a:cubicBezTo>
                    <a:pt x="9914" y="6603"/>
                    <a:pt x="9880" y="6640"/>
                    <a:pt x="9850" y="6678"/>
                  </a:cubicBezTo>
                  <a:cubicBezTo>
                    <a:pt x="9820" y="6712"/>
                    <a:pt x="9790" y="6747"/>
                    <a:pt x="9755" y="6772"/>
                  </a:cubicBezTo>
                  <a:cubicBezTo>
                    <a:pt x="9691" y="6817"/>
                    <a:pt x="9614" y="6835"/>
                    <a:pt x="9533" y="6852"/>
                  </a:cubicBezTo>
                  <a:cubicBezTo>
                    <a:pt x="9488" y="6862"/>
                    <a:pt x="9443" y="6873"/>
                    <a:pt x="9400" y="6886"/>
                  </a:cubicBezTo>
                  <a:cubicBezTo>
                    <a:pt x="9372" y="6897"/>
                    <a:pt x="9346" y="6907"/>
                    <a:pt x="9318" y="6918"/>
                  </a:cubicBezTo>
                  <a:cubicBezTo>
                    <a:pt x="9258" y="6944"/>
                    <a:pt x="9200" y="6969"/>
                    <a:pt x="9140" y="6969"/>
                  </a:cubicBezTo>
                  <a:cubicBezTo>
                    <a:pt x="9132" y="6969"/>
                    <a:pt x="9123" y="6968"/>
                    <a:pt x="9115" y="6967"/>
                  </a:cubicBezTo>
                  <a:cubicBezTo>
                    <a:pt x="9063" y="6961"/>
                    <a:pt x="9018" y="6909"/>
                    <a:pt x="9008" y="6867"/>
                  </a:cubicBezTo>
                  <a:cubicBezTo>
                    <a:pt x="9003" y="6847"/>
                    <a:pt x="9001" y="6820"/>
                    <a:pt x="9023" y="6802"/>
                  </a:cubicBezTo>
                  <a:cubicBezTo>
                    <a:pt x="9344" y="6785"/>
                    <a:pt x="9657" y="6646"/>
                    <a:pt x="9886" y="6421"/>
                  </a:cubicBezTo>
                  <a:cubicBezTo>
                    <a:pt x="9907" y="6400"/>
                    <a:pt x="9933" y="6374"/>
                    <a:pt x="9944" y="6340"/>
                  </a:cubicBezTo>
                  <a:cubicBezTo>
                    <a:pt x="9974" y="6250"/>
                    <a:pt x="9901" y="6162"/>
                    <a:pt x="9822" y="6112"/>
                  </a:cubicBezTo>
                  <a:cubicBezTo>
                    <a:pt x="9730" y="6053"/>
                    <a:pt x="9627" y="6010"/>
                    <a:pt x="9520" y="5988"/>
                  </a:cubicBezTo>
                  <a:cubicBezTo>
                    <a:pt x="9490" y="5982"/>
                    <a:pt x="9460" y="5975"/>
                    <a:pt x="9428" y="5971"/>
                  </a:cubicBezTo>
                  <a:cubicBezTo>
                    <a:pt x="9346" y="5958"/>
                    <a:pt x="9267" y="5945"/>
                    <a:pt x="9200" y="5905"/>
                  </a:cubicBezTo>
                  <a:cubicBezTo>
                    <a:pt x="9110" y="5851"/>
                    <a:pt x="9059" y="5757"/>
                    <a:pt x="9006" y="5656"/>
                  </a:cubicBezTo>
                  <a:cubicBezTo>
                    <a:pt x="8956" y="5566"/>
                    <a:pt x="8905" y="5472"/>
                    <a:pt x="8821" y="5408"/>
                  </a:cubicBezTo>
                  <a:cubicBezTo>
                    <a:pt x="8798" y="5388"/>
                    <a:pt x="8770" y="5371"/>
                    <a:pt x="8744" y="5356"/>
                  </a:cubicBezTo>
                  <a:cubicBezTo>
                    <a:pt x="8684" y="5318"/>
                    <a:pt x="8626" y="5283"/>
                    <a:pt x="8607" y="5223"/>
                  </a:cubicBezTo>
                  <a:cubicBezTo>
                    <a:pt x="8603" y="5202"/>
                    <a:pt x="8601" y="5181"/>
                    <a:pt x="8601" y="5157"/>
                  </a:cubicBezTo>
                  <a:cubicBezTo>
                    <a:pt x="8601" y="5138"/>
                    <a:pt x="8598" y="5118"/>
                    <a:pt x="8596" y="5099"/>
                  </a:cubicBezTo>
                  <a:cubicBezTo>
                    <a:pt x="8586" y="5041"/>
                    <a:pt x="8556" y="4992"/>
                    <a:pt x="8526" y="4949"/>
                  </a:cubicBezTo>
                  <a:cubicBezTo>
                    <a:pt x="8283" y="4602"/>
                    <a:pt x="7872" y="4379"/>
                    <a:pt x="7474" y="4379"/>
                  </a:cubicBezTo>
                  <a:cubicBezTo>
                    <a:pt x="7377" y="4379"/>
                    <a:pt x="7281" y="4392"/>
                    <a:pt x="7191" y="4418"/>
                  </a:cubicBezTo>
                  <a:lnTo>
                    <a:pt x="7169" y="4424"/>
                  </a:lnTo>
                  <a:lnTo>
                    <a:pt x="7172" y="4448"/>
                  </a:lnTo>
                  <a:cubicBezTo>
                    <a:pt x="7197" y="4602"/>
                    <a:pt x="7326" y="4701"/>
                    <a:pt x="7452" y="4795"/>
                  </a:cubicBezTo>
                  <a:cubicBezTo>
                    <a:pt x="7572" y="4887"/>
                    <a:pt x="7688" y="4973"/>
                    <a:pt x="7709" y="5106"/>
                  </a:cubicBezTo>
                  <a:cubicBezTo>
                    <a:pt x="7720" y="5168"/>
                    <a:pt x="7694" y="5245"/>
                    <a:pt x="7639" y="5256"/>
                  </a:cubicBezTo>
                  <a:cubicBezTo>
                    <a:pt x="7634" y="5256"/>
                    <a:pt x="7629" y="5257"/>
                    <a:pt x="7624" y="5257"/>
                  </a:cubicBezTo>
                  <a:cubicBezTo>
                    <a:pt x="7572" y="5257"/>
                    <a:pt x="7522" y="5205"/>
                    <a:pt x="7484" y="5166"/>
                  </a:cubicBezTo>
                  <a:cubicBezTo>
                    <a:pt x="7304" y="4979"/>
                    <a:pt x="7054" y="4863"/>
                    <a:pt x="6833" y="4863"/>
                  </a:cubicBezTo>
                  <a:cubicBezTo>
                    <a:pt x="6713" y="4863"/>
                    <a:pt x="6606" y="4896"/>
                    <a:pt x="6516" y="4960"/>
                  </a:cubicBezTo>
                  <a:cubicBezTo>
                    <a:pt x="6499" y="4973"/>
                    <a:pt x="6482" y="4986"/>
                    <a:pt x="6465" y="4998"/>
                  </a:cubicBezTo>
                  <a:cubicBezTo>
                    <a:pt x="6432" y="5022"/>
                    <a:pt x="6402" y="5048"/>
                    <a:pt x="6368" y="5063"/>
                  </a:cubicBezTo>
                  <a:cubicBezTo>
                    <a:pt x="6332" y="5078"/>
                    <a:pt x="6291" y="5084"/>
                    <a:pt x="6233" y="5084"/>
                  </a:cubicBezTo>
                  <a:cubicBezTo>
                    <a:pt x="6207" y="5084"/>
                    <a:pt x="6180" y="5084"/>
                    <a:pt x="6152" y="5082"/>
                  </a:cubicBezTo>
                  <a:cubicBezTo>
                    <a:pt x="6122" y="5080"/>
                    <a:pt x="6094" y="5078"/>
                    <a:pt x="6064" y="5078"/>
                  </a:cubicBezTo>
                  <a:cubicBezTo>
                    <a:pt x="6017" y="5078"/>
                    <a:pt x="5976" y="5084"/>
                    <a:pt x="5942" y="5093"/>
                  </a:cubicBezTo>
                  <a:cubicBezTo>
                    <a:pt x="5802" y="5133"/>
                    <a:pt x="5723" y="5253"/>
                    <a:pt x="5644" y="5371"/>
                  </a:cubicBezTo>
                  <a:cubicBezTo>
                    <a:pt x="5595" y="5444"/>
                    <a:pt x="5543" y="5521"/>
                    <a:pt x="5477" y="5575"/>
                  </a:cubicBezTo>
                  <a:cubicBezTo>
                    <a:pt x="5430" y="5615"/>
                    <a:pt x="5379" y="5636"/>
                    <a:pt x="5334" y="5636"/>
                  </a:cubicBezTo>
                  <a:cubicBezTo>
                    <a:pt x="5323" y="5636"/>
                    <a:pt x="5313" y="5635"/>
                    <a:pt x="5303" y="5633"/>
                  </a:cubicBezTo>
                  <a:cubicBezTo>
                    <a:pt x="5230" y="5615"/>
                    <a:pt x="5190" y="5545"/>
                    <a:pt x="5149" y="5470"/>
                  </a:cubicBezTo>
                  <a:cubicBezTo>
                    <a:pt x="5125" y="5431"/>
                    <a:pt x="5104" y="5393"/>
                    <a:pt x="5076" y="5358"/>
                  </a:cubicBezTo>
                  <a:cubicBezTo>
                    <a:pt x="4958" y="5215"/>
                    <a:pt x="4763" y="5198"/>
                    <a:pt x="4628" y="5198"/>
                  </a:cubicBezTo>
                  <a:cubicBezTo>
                    <a:pt x="4564" y="5198"/>
                    <a:pt x="4500" y="5202"/>
                    <a:pt x="4442" y="5206"/>
                  </a:cubicBezTo>
                  <a:cubicBezTo>
                    <a:pt x="4228" y="5221"/>
                    <a:pt x="4011" y="5230"/>
                    <a:pt x="3797" y="5230"/>
                  </a:cubicBezTo>
                  <a:cubicBezTo>
                    <a:pt x="3373" y="5230"/>
                    <a:pt x="2962" y="5200"/>
                    <a:pt x="2576" y="5138"/>
                  </a:cubicBezTo>
                  <a:cubicBezTo>
                    <a:pt x="2539" y="5016"/>
                    <a:pt x="2419" y="4694"/>
                    <a:pt x="2184" y="4694"/>
                  </a:cubicBezTo>
                  <a:cubicBezTo>
                    <a:pt x="2167" y="4694"/>
                    <a:pt x="2150" y="4696"/>
                    <a:pt x="2135" y="4701"/>
                  </a:cubicBezTo>
                  <a:cubicBezTo>
                    <a:pt x="2072" y="4711"/>
                    <a:pt x="2023" y="4743"/>
                    <a:pt x="1974" y="4776"/>
                  </a:cubicBezTo>
                  <a:cubicBezTo>
                    <a:pt x="1957" y="4786"/>
                    <a:pt x="1940" y="4797"/>
                    <a:pt x="1920" y="4806"/>
                  </a:cubicBezTo>
                  <a:cubicBezTo>
                    <a:pt x="1826" y="4859"/>
                    <a:pt x="1715" y="4887"/>
                    <a:pt x="1590" y="4887"/>
                  </a:cubicBezTo>
                  <a:cubicBezTo>
                    <a:pt x="1475" y="4887"/>
                    <a:pt x="1350" y="4861"/>
                    <a:pt x="1233" y="4814"/>
                  </a:cubicBezTo>
                  <a:cubicBezTo>
                    <a:pt x="1005" y="4722"/>
                    <a:pt x="813" y="4563"/>
                    <a:pt x="626" y="4411"/>
                  </a:cubicBezTo>
                  <a:cubicBezTo>
                    <a:pt x="566" y="4362"/>
                    <a:pt x="511" y="4311"/>
                    <a:pt x="500" y="4246"/>
                  </a:cubicBezTo>
                  <a:cubicBezTo>
                    <a:pt x="489" y="4163"/>
                    <a:pt x="562" y="4086"/>
                    <a:pt x="639" y="4060"/>
                  </a:cubicBezTo>
                  <a:cubicBezTo>
                    <a:pt x="676" y="4049"/>
                    <a:pt x="714" y="4043"/>
                    <a:pt x="759" y="4043"/>
                  </a:cubicBezTo>
                  <a:cubicBezTo>
                    <a:pt x="813" y="4043"/>
                    <a:pt x="868" y="4051"/>
                    <a:pt x="913" y="4056"/>
                  </a:cubicBezTo>
                  <a:lnTo>
                    <a:pt x="1678" y="4161"/>
                  </a:lnTo>
                  <a:cubicBezTo>
                    <a:pt x="1702" y="4165"/>
                    <a:pt x="1725" y="4167"/>
                    <a:pt x="1749" y="4167"/>
                  </a:cubicBezTo>
                  <a:cubicBezTo>
                    <a:pt x="1880" y="4167"/>
                    <a:pt x="1959" y="4118"/>
                    <a:pt x="1967" y="4034"/>
                  </a:cubicBezTo>
                  <a:cubicBezTo>
                    <a:pt x="1976" y="3957"/>
                    <a:pt x="1916" y="3897"/>
                    <a:pt x="1871" y="3861"/>
                  </a:cubicBezTo>
                  <a:cubicBezTo>
                    <a:pt x="1657" y="3683"/>
                    <a:pt x="1385" y="3567"/>
                    <a:pt x="1108" y="3535"/>
                  </a:cubicBezTo>
                  <a:cubicBezTo>
                    <a:pt x="1033" y="3527"/>
                    <a:pt x="956" y="3522"/>
                    <a:pt x="881" y="3520"/>
                  </a:cubicBezTo>
                  <a:cubicBezTo>
                    <a:pt x="667" y="3509"/>
                    <a:pt x="463" y="3501"/>
                    <a:pt x="303" y="3381"/>
                  </a:cubicBezTo>
                  <a:cubicBezTo>
                    <a:pt x="168" y="3278"/>
                    <a:pt x="82" y="3098"/>
                    <a:pt x="67" y="2888"/>
                  </a:cubicBezTo>
                  <a:cubicBezTo>
                    <a:pt x="54" y="2695"/>
                    <a:pt x="99" y="2500"/>
                    <a:pt x="140" y="2314"/>
                  </a:cubicBezTo>
                  <a:lnTo>
                    <a:pt x="273" y="1725"/>
                  </a:lnTo>
                  <a:cubicBezTo>
                    <a:pt x="290" y="1652"/>
                    <a:pt x="307" y="1568"/>
                    <a:pt x="356" y="1508"/>
                  </a:cubicBezTo>
                  <a:cubicBezTo>
                    <a:pt x="376" y="1483"/>
                    <a:pt x="399" y="1461"/>
                    <a:pt x="423" y="1440"/>
                  </a:cubicBezTo>
                  <a:cubicBezTo>
                    <a:pt x="444" y="1420"/>
                    <a:pt x="466" y="1401"/>
                    <a:pt x="485" y="1380"/>
                  </a:cubicBezTo>
                  <a:cubicBezTo>
                    <a:pt x="536" y="1320"/>
                    <a:pt x="566" y="1249"/>
                    <a:pt x="596" y="1181"/>
                  </a:cubicBezTo>
                  <a:cubicBezTo>
                    <a:pt x="620" y="1123"/>
                    <a:pt x="643" y="1069"/>
                    <a:pt x="678" y="1022"/>
                  </a:cubicBezTo>
                  <a:cubicBezTo>
                    <a:pt x="721" y="960"/>
                    <a:pt x="783" y="911"/>
                    <a:pt x="845" y="863"/>
                  </a:cubicBezTo>
                  <a:lnTo>
                    <a:pt x="1222" y="566"/>
                  </a:lnTo>
                  <a:cubicBezTo>
                    <a:pt x="1323" y="489"/>
                    <a:pt x="1428" y="407"/>
                    <a:pt x="1552" y="371"/>
                  </a:cubicBezTo>
                  <a:cubicBezTo>
                    <a:pt x="1595" y="358"/>
                    <a:pt x="1640" y="351"/>
                    <a:pt x="1687" y="345"/>
                  </a:cubicBezTo>
                  <a:cubicBezTo>
                    <a:pt x="1723" y="339"/>
                    <a:pt x="1762" y="334"/>
                    <a:pt x="1798" y="326"/>
                  </a:cubicBezTo>
                  <a:cubicBezTo>
                    <a:pt x="1880" y="306"/>
                    <a:pt x="1957" y="272"/>
                    <a:pt x="2030" y="240"/>
                  </a:cubicBezTo>
                  <a:cubicBezTo>
                    <a:pt x="2068" y="225"/>
                    <a:pt x="2105" y="208"/>
                    <a:pt x="2143" y="193"/>
                  </a:cubicBezTo>
                  <a:cubicBezTo>
                    <a:pt x="2330" y="122"/>
                    <a:pt x="2546" y="90"/>
                    <a:pt x="2822" y="90"/>
                  </a:cubicBezTo>
                  <a:cubicBezTo>
                    <a:pt x="2951" y="90"/>
                    <a:pt x="3079" y="96"/>
                    <a:pt x="3221" y="103"/>
                  </a:cubicBezTo>
                  <a:cubicBezTo>
                    <a:pt x="3249" y="116"/>
                    <a:pt x="3259" y="141"/>
                    <a:pt x="3264" y="161"/>
                  </a:cubicBezTo>
                  <a:cubicBezTo>
                    <a:pt x="3272" y="208"/>
                    <a:pt x="3253" y="270"/>
                    <a:pt x="3214" y="302"/>
                  </a:cubicBezTo>
                  <a:cubicBezTo>
                    <a:pt x="3172" y="341"/>
                    <a:pt x="3118" y="360"/>
                    <a:pt x="3060" y="381"/>
                  </a:cubicBezTo>
                  <a:cubicBezTo>
                    <a:pt x="3024" y="394"/>
                    <a:pt x="2989" y="407"/>
                    <a:pt x="2955" y="426"/>
                  </a:cubicBezTo>
                  <a:cubicBezTo>
                    <a:pt x="2889" y="459"/>
                    <a:pt x="2835" y="521"/>
                    <a:pt x="2816" y="583"/>
                  </a:cubicBezTo>
                  <a:cubicBezTo>
                    <a:pt x="2809" y="608"/>
                    <a:pt x="2807" y="632"/>
                    <a:pt x="2812" y="658"/>
                  </a:cubicBezTo>
                  <a:cubicBezTo>
                    <a:pt x="2808" y="658"/>
                    <a:pt x="2804" y="658"/>
                    <a:pt x="2800" y="658"/>
                  </a:cubicBezTo>
                  <a:cubicBezTo>
                    <a:pt x="2733" y="658"/>
                    <a:pt x="2665" y="675"/>
                    <a:pt x="2608" y="711"/>
                  </a:cubicBezTo>
                  <a:lnTo>
                    <a:pt x="2591" y="722"/>
                  </a:lnTo>
                  <a:lnTo>
                    <a:pt x="2595" y="739"/>
                  </a:lnTo>
                  <a:cubicBezTo>
                    <a:pt x="2625" y="902"/>
                    <a:pt x="2608" y="998"/>
                    <a:pt x="2539" y="1043"/>
                  </a:cubicBezTo>
                  <a:cubicBezTo>
                    <a:pt x="2509" y="1065"/>
                    <a:pt x="2469" y="1071"/>
                    <a:pt x="2428" y="1078"/>
                  </a:cubicBezTo>
                  <a:cubicBezTo>
                    <a:pt x="2400" y="1082"/>
                    <a:pt x="2372" y="1088"/>
                    <a:pt x="2345" y="1097"/>
                  </a:cubicBezTo>
                  <a:cubicBezTo>
                    <a:pt x="2263" y="1125"/>
                    <a:pt x="2199" y="1198"/>
                    <a:pt x="2175" y="1292"/>
                  </a:cubicBezTo>
                  <a:cubicBezTo>
                    <a:pt x="2150" y="1386"/>
                    <a:pt x="2171" y="1480"/>
                    <a:pt x="2229" y="1545"/>
                  </a:cubicBezTo>
                  <a:cubicBezTo>
                    <a:pt x="2261" y="1579"/>
                    <a:pt x="2300" y="1605"/>
                    <a:pt x="2338" y="1628"/>
                  </a:cubicBezTo>
                  <a:cubicBezTo>
                    <a:pt x="2366" y="1645"/>
                    <a:pt x="2390" y="1663"/>
                    <a:pt x="2413" y="1682"/>
                  </a:cubicBezTo>
                  <a:cubicBezTo>
                    <a:pt x="2574" y="1817"/>
                    <a:pt x="2567" y="2072"/>
                    <a:pt x="2535" y="2262"/>
                  </a:cubicBezTo>
                  <a:cubicBezTo>
                    <a:pt x="2529" y="2292"/>
                    <a:pt x="2522" y="2322"/>
                    <a:pt x="2516" y="2355"/>
                  </a:cubicBezTo>
                  <a:cubicBezTo>
                    <a:pt x="2479" y="2543"/>
                    <a:pt x="2443" y="2738"/>
                    <a:pt x="2514" y="2918"/>
                  </a:cubicBezTo>
                  <a:cubicBezTo>
                    <a:pt x="2539" y="2980"/>
                    <a:pt x="2572" y="3021"/>
                    <a:pt x="2614" y="3044"/>
                  </a:cubicBezTo>
                  <a:cubicBezTo>
                    <a:pt x="2649" y="3066"/>
                    <a:pt x="2689" y="3070"/>
                    <a:pt x="2728" y="3074"/>
                  </a:cubicBezTo>
                  <a:cubicBezTo>
                    <a:pt x="2754" y="3079"/>
                    <a:pt x="2777" y="3081"/>
                    <a:pt x="2801" y="3089"/>
                  </a:cubicBezTo>
                  <a:cubicBezTo>
                    <a:pt x="2874" y="3113"/>
                    <a:pt x="2917" y="3182"/>
                    <a:pt x="2964" y="3254"/>
                  </a:cubicBezTo>
                  <a:cubicBezTo>
                    <a:pt x="2987" y="3291"/>
                    <a:pt x="3011" y="3329"/>
                    <a:pt x="3039" y="3362"/>
                  </a:cubicBezTo>
                  <a:cubicBezTo>
                    <a:pt x="3139" y="3477"/>
                    <a:pt x="3287" y="3535"/>
                    <a:pt x="3495" y="3535"/>
                  </a:cubicBezTo>
                  <a:cubicBezTo>
                    <a:pt x="3621" y="3535"/>
                    <a:pt x="3748" y="3514"/>
                    <a:pt x="3844" y="3497"/>
                  </a:cubicBezTo>
                  <a:lnTo>
                    <a:pt x="3859" y="3492"/>
                  </a:lnTo>
                  <a:lnTo>
                    <a:pt x="3864" y="3477"/>
                  </a:lnTo>
                  <a:cubicBezTo>
                    <a:pt x="3921" y="3297"/>
                    <a:pt x="3726" y="3160"/>
                    <a:pt x="3574" y="3072"/>
                  </a:cubicBezTo>
                  <a:cubicBezTo>
                    <a:pt x="3390" y="2965"/>
                    <a:pt x="3221" y="2835"/>
                    <a:pt x="3071" y="2682"/>
                  </a:cubicBezTo>
                  <a:cubicBezTo>
                    <a:pt x="3041" y="2650"/>
                    <a:pt x="3002" y="2605"/>
                    <a:pt x="3013" y="2562"/>
                  </a:cubicBezTo>
                  <a:cubicBezTo>
                    <a:pt x="3026" y="2509"/>
                    <a:pt x="3090" y="2505"/>
                    <a:pt x="3187" y="2505"/>
                  </a:cubicBezTo>
                  <a:cubicBezTo>
                    <a:pt x="3210" y="2502"/>
                    <a:pt x="3234" y="2502"/>
                    <a:pt x="3255" y="2500"/>
                  </a:cubicBezTo>
                  <a:cubicBezTo>
                    <a:pt x="3343" y="2494"/>
                    <a:pt x="3426" y="2440"/>
                    <a:pt x="3480" y="2357"/>
                  </a:cubicBezTo>
                  <a:cubicBezTo>
                    <a:pt x="3531" y="2273"/>
                    <a:pt x="3544" y="2175"/>
                    <a:pt x="3512" y="2091"/>
                  </a:cubicBezTo>
                  <a:lnTo>
                    <a:pt x="3508" y="2083"/>
                  </a:lnTo>
                  <a:lnTo>
                    <a:pt x="3499" y="2078"/>
                  </a:lnTo>
                  <a:cubicBezTo>
                    <a:pt x="3174" y="1922"/>
                    <a:pt x="2994" y="1521"/>
                    <a:pt x="3088" y="1176"/>
                  </a:cubicBezTo>
                  <a:cubicBezTo>
                    <a:pt x="3208" y="1163"/>
                    <a:pt x="3268" y="1052"/>
                    <a:pt x="3326" y="943"/>
                  </a:cubicBezTo>
                  <a:cubicBezTo>
                    <a:pt x="3364" y="872"/>
                    <a:pt x="3403" y="799"/>
                    <a:pt x="3459" y="754"/>
                  </a:cubicBezTo>
                  <a:cubicBezTo>
                    <a:pt x="3538" y="688"/>
                    <a:pt x="3647" y="681"/>
                    <a:pt x="3750" y="681"/>
                  </a:cubicBezTo>
                  <a:lnTo>
                    <a:pt x="3849" y="683"/>
                  </a:lnTo>
                  <a:cubicBezTo>
                    <a:pt x="3868" y="683"/>
                    <a:pt x="3889" y="683"/>
                    <a:pt x="3909" y="681"/>
                  </a:cubicBezTo>
                  <a:cubicBezTo>
                    <a:pt x="4183" y="671"/>
                    <a:pt x="4444" y="531"/>
                    <a:pt x="4607" y="311"/>
                  </a:cubicBezTo>
                  <a:cubicBezTo>
                    <a:pt x="4616" y="298"/>
                    <a:pt x="4626" y="285"/>
                    <a:pt x="4635" y="270"/>
                  </a:cubicBezTo>
                  <a:cubicBezTo>
                    <a:pt x="4671" y="221"/>
                    <a:pt x="4703" y="174"/>
                    <a:pt x="4748" y="141"/>
                  </a:cubicBezTo>
                  <a:cubicBezTo>
                    <a:pt x="4815" y="96"/>
                    <a:pt x="4903" y="90"/>
                    <a:pt x="4982" y="86"/>
                  </a:cubicBezTo>
                  <a:lnTo>
                    <a:pt x="5318" y="60"/>
                  </a:lnTo>
                  <a:cubicBezTo>
                    <a:pt x="5353" y="56"/>
                    <a:pt x="5387" y="54"/>
                    <a:pt x="5419" y="54"/>
                  </a:cubicBezTo>
                  <a:close/>
                  <a:moveTo>
                    <a:pt x="5419" y="0"/>
                  </a:moveTo>
                  <a:cubicBezTo>
                    <a:pt x="5385" y="0"/>
                    <a:pt x="5348" y="2"/>
                    <a:pt x="5314" y="6"/>
                  </a:cubicBezTo>
                  <a:lnTo>
                    <a:pt x="4978" y="32"/>
                  </a:lnTo>
                  <a:cubicBezTo>
                    <a:pt x="4896" y="39"/>
                    <a:pt x="4798" y="45"/>
                    <a:pt x="4718" y="99"/>
                  </a:cubicBezTo>
                  <a:cubicBezTo>
                    <a:pt x="4665" y="135"/>
                    <a:pt x="4628" y="189"/>
                    <a:pt x="4592" y="240"/>
                  </a:cubicBezTo>
                  <a:cubicBezTo>
                    <a:pt x="4583" y="253"/>
                    <a:pt x="4573" y="266"/>
                    <a:pt x="4564" y="279"/>
                  </a:cubicBezTo>
                  <a:cubicBezTo>
                    <a:pt x="4412" y="484"/>
                    <a:pt x="4161" y="617"/>
                    <a:pt x="3906" y="628"/>
                  </a:cubicBezTo>
                  <a:cubicBezTo>
                    <a:pt x="3887" y="630"/>
                    <a:pt x="3868" y="630"/>
                    <a:pt x="3849" y="630"/>
                  </a:cubicBezTo>
                  <a:lnTo>
                    <a:pt x="3750" y="628"/>
                  </a:lnTo>
                  <a:cubicBezTo>
                    <a:pt x="3641" y="628"/>
                    <a:pt x="3519" y="634"/>
                    <a:pt x="3424" y="713"/>
                  </a:cubicBezTo>
                  <a:cubicBezTo>
                    <a:pt x="3362" y="765"/>
                    <a:pt x="3319" y="844"/>
                    <a:pt x="3279" y="919"/>
                  </a:cubicBezTo>
                  <a:cubicBezTo>
                    <a:pt x="3221" y="1028"/>
                    <a:pt x="3169" y="1123"/>
                    <a:pt x="3069" y="1123"/>
                  </a:cubicBezTo>
                  <a:lnTo>
                    <a:pt x="3049" y="1123"/>
                  </a:lnTo>
                  <a:lnTo>
                    <a:pt x="3043" y="1142"/>
                  </a:lnTo>
                  <a:cubicBezTo>
                    <a:pt x="2929" y="1513"/>
                    <a:pt x="3118" y="1950"/>
                    <a:pt x="3465" y="2121"/>
                  </a:cubicBezTo>
                  <a:cubicBezTo>
                    <a:pt x="3486" y="2185"/>
                    <a:pt x="3476" y="2262"/>
                    <a:pt x="3433" y="2329"/>
                  </a:cubicBezTo>
                  <a:cubicBezTo>
                    <a:pt x="3390" y="2397"/>
                    <a:pt x="3321" y="2442"/>
                    <a:pt x="3251" y="2449"/>
                  </a:cubicBezTo>
                  <a:cubicBezTo>
                    <a:pt x="3229" y="2449"/>
                    <a:pt x="3208" y="2449"/>
                    <a:pt x="3187" y="2451"/>
                  </a:cubicBezTo>
                  <a:cubicBezTo>
                    <a:pt x="3097" y="2451"/>
                    <a:pt x="2985" y="2453"/>
                    <a:pt x="2962" y="2550"/>
                  </a:cubicBezTo>
                  <a:cubicBezTo>
                    <a:pt x="2944" y="2618"/>
                    <a:pt x="2994" y="2680"/>
                    <a:pt x="3032" y="2719"/>
                  </a:cubicBezTo>
                  <a:cubicBezTo>
                    <a:pt x="3187" y="2875"/>
                    <a:pt x="3358" y="3008"/>
                    <a:pt x="3546" y="3117"/>
                  </a:cubicBezTo>
                  <a:cubicBezTo>
                    <a:pt x="3679" y="3194"/>
                    <a:pt x="3846" y="3310"/>
                    <a:pt x="3816" y="3445"/>
                  </a:cubicBezTo>
                  <a:cubicBezTo>
                    <a:pt x="3726" y="3462"/>
                    <a:pt x="3609" y="3482"/>
                    <a:pt x="3495" y="3482"/>
                  </a:cubicBezTo>
                  <a:cubicBezTo>
                    <a:pt x="3304" y="3482"/>
                    <a:pt x="3169" y="3430"/>
                    <a:pt x="3079" y="3327"/>
                  </a:cubicBezTo>
                  <a:cubicBezTo>
                    <a:pt x="3054" y="3297"/>
                    <a:pt x="3030" y="3261"/>
                    <a:pt x="3009" y="3227"/>
                  </a:cubicBezTo>
                  <a:cubicBezTo>
                    <a:pt x="2959" y="3149"/>
                    <a:pt x="2908" y="3068"/>
                    <a:pt x="2818" y="3038"/>
                  </a:cubicBezTo>
                  <a:cubicBezTo>
                    <a:pt x="2790" y="3027"/>
                    <a:pt x="2762" y="3025"/>
                    <a:pt x="2734" y="3021"/>
                  </a:cubicBezTo>
                  <a:cubicBezTo>
                    <a:pt x="2700" y="3017"/>
                    <a:pt x="2666" y="3014"/>
                    <a:pt x="2640" y="2997"/>
                  </a:cubicBezTo>
                  <a:cubicBezTo>
                    <a:pt x="2608" y="2980"/>
                    <a:pt x="2584" y="2948"/>
                    <a:pt x="2563" y="2899"/>
                  </a:cubicBezTo>
                  <a:cubicBezTo>
                    <a:pt x="2499" y="2732"/>
                    <a:pt x="2535" y="2545"/>
                    <a:pt x="2569" y="2363"/>
                  </a:cubicBezTo>
                  <a:cubicBezTo>
                    <a:pt x="2576" y="2333"/>
                    <a:pt x="2582" y="2301"/>
                    <a:pt x="2587" y="2271"/>
                  </a:cubicBezTo>
                  <a:cubicBezTo>
                    <a:pt x="2638" y="1980"/>
                    <a:pt x="2591" y="1761"/>
                    <a:pt x="2447" y="1639"/>
                  </a:cubicBezTo>
                  <a:cubicBezTo>
                    <a:pt x="2422" y="1618"/>
                    <a:pt x="2394" y="1600"/>
                    <a:pt x="2368" y="1583"/>
                  </a:cubicBezTo>
                  <a:cubicBezTo>
                    <a:pt x="2330" y="1560"/>
                    <a:pt x="2295" y="1538"/>
                    <a:pt x="2267" y="1508"/>
                  </a:cubicBezTo>
                  <a:cubicBezTo>
                    <a:pt x="2222" y="1457"/>
                    <a:pt x="2207" y="1382"/>
                    <a:pt x="2227" y="1305"/>
                  </a:cubicBezTo>
                  <a:cubicBezTo>
                    <a:pt x="2246" y="1228"/>
                    <a:pt x="2297" y="1170"/>
                    <a:pt x="2362" y="1148"/>
                  </a:cubicBezTo>
                  <a:cubicBezTo>
                    <a:pt x="2385" y="1140"/>
                    <a:pt x="2411" y="1136"/>
                    <a:pt x="2437" y="1131"/>
                  </a:cubicBezTo>
                  <a:cubicBezTo>
                    <a:pt x="2482" y="1123"/>
                    <a:pt x="2529" y="1116"/>
                    <a:pt x="2569" y="1088"/>
                  </a:cubicBezTo>
                  <a:cubicBezTo>
                    <a:pt x="2679" y="1016"/>
                    <a:pt x="2670" y="863"/>
                    <a:pt x="2651" y="748"/>
                  </a:cubicBezTo>
                  <a:cubicBezTo>
                    <a:pt x="2695" y="723"/>
                    <a:pt x="2749" y="710"/>
                    <a:pt x="2801" y="710"/>
                  </a:cubicBezTo>
                  <a:cubicBezTo>
                    <a:pt x="2817" y="710"/>
                    <a:pt x="2833" y="711"/>
                    <a:pt x="2848" y="713"/>
                  </a:cubicBezTo>
                  <a:lnTo>
                    <a:pt x="2902" y="724"/>
                  </a:lnTo>
                  <a:lnTo>
                    <a:pt x="2876" y="675"/>
                  </a:lnTo>
                  <a:cubicBezTo>
                    <a:pt x="2863" y="651"/>
                    <a:pt x="2859" y="626"/>
                    <a:pt x="2867" y="598"/>
                  </a:cubicBezTo>
                  <a:cubicBezTo>
                    <a:pt x="2882" y="551"/>
                    <a:pt x="2927" y="499"/>
                    <a:pt x="2979" y="474"/>
                  </a:cubicBezTo>
                  <a:cubicBezTo>
                    <a:pt x="3011" y="456"/>
                    <a:pt x="3045" y="444"/>
                    <a:pt x="3077" y="433"/>
                  </a:cubicBezTo>
                  <a:cubicBezTo>
                    <a:pt x="3137" y="409"/>
                    <a:pt x="3199" y="386"/>
                    <a:pt x="3251" y="343"/>
                  </a:cubicBezTo>
                  <a:cubicBezTo>
                    <a:pt x="3302" y="296"/>
                    <a:pt x="3328" y="219"/>
                    <a:pt x="3315" y="150"/>
                  </a:cubicBezTo>
                  <a:cubicBezTo>
                    <a:pt x="3306" y="101"/>
                    <a:pt x="3276" y="66"/>
                    <a:pt x="3234" y="51"/>
                  </a:cubicBezTo>
                  <a:lnTo>
                    <a:pt x="3227" y="51"/>
                  </a:lnTo>
                  <a:cubicBezTo>
                    <a:pt x="3084" y="43"/>
                    <a:pt x="2953" y="36"/>
                    <a:pt x="2822" y="36"/>
                  </a:cubicBezTo>
                  <a:cubicBezTo>
                    <a:pt x="2539" y="36"/>
                    <a:pt x="2317" y="71"/>
                    <a:pt x="2124" y="144"/>
                  </a:cubicBezTo>
                  <a:cubicBezTo>
                    <a:pt x="2085" y="159"/>
                    <a:pt x="2047" y="176"/>
                    <a:pt x="2008" y="191"/>
                  </a:cubicBezTo>
                  <a:cubicBezTo>
                    <a:pt x="1937" y="223"/>
                    <a:pt x="1862" y="255"/>
                    <a:pt x="1787" y="272"/>
                  </a:cubicBezTo>
                  <a:cubicBezTo>
                    <a:pt x="1751" y="281"/>
                    <a:pt x="1715" y="285"/>
                    <a:pt x="1680" y="291"/>
                  </a:cubicBezTo>
                  <a:cubicBezTo>
                    <a:pt x="1631" y="298"/>
                    <a:pt x="1584" y="304"/>
                    <a:pt x="1537" y="319"/>
                  </a:cubicBezTo>
                  <a:cubicBezTo>
                    <a:pt x="1402" y="358"/>
                    <a:pt x="1290" y="446"/>
                    <a:pt x="1190" y="525"/>
                  </a:cubicBezTo>
                  <a:lnTo>
                    <a:pt x="810" y="821"/>
                  </a:lnTo>
                  <a:cubicBezTo>
                    <a:pt x="748" y="872"/>
                    <a:pt x="682" y="921"/>
                    <a:pt x="633" y="990"/>
                  </a:cubicBezTo>
                  <a:cubicBezTo>
                    <a:pt x="596" y="1043"/>
                    <a:pt x="571" y="1101"/>
                    <a:pt x="547" y="1159"/>
                  </a:cubicBezTo>
                  <a:cubicBezTo>
                    <a:pt x="519" y="1228"/>
                    <a:pt x="491" y="1292"/>
                    <a:pt x="444" y="1343"/>
                  </a:cubicBezTo>
                  <a:cubicBezTo>
                    <a:pt x="427" y="1363"/>
                    <a:pt x="408" y="1382"/>
                    <a:pt x="388" y="1399"/>
                  </a:cubicBezTo>
                  <a:cubicBezTo>
                    <a:pt x="363" y="1423"/>
                    <a:pt x="335" y="1446"/>
                    <a:pt x="313" y="1474"/>
                  </a:cubicBezTo>
                  <a:cubicBezTo>
                    <a:pt x="258" y="1545"/>
                    <a:pt x="238" y="1635"/>
                    <a:pt x="221" y="1714"/>
                  </a:cubicBezTo>
                  <a:lnTo>
                    <a:pt x="88" y="2303"/>
                  </a:lnTo>
                  <a:cubicBezTo>
                    <a:pt x="46" y="2494"/>
                    <a:pt x="1" y="2691"/>
                    <a:pt x="13" y="2890"/>
                  </a:cubicBezTo>
                  <a:cubicBezTo>
                    <a:pt x="28" y="3117"/>
                    <a:pt x="123" y="3312"/>
                    <a:pt x="271" y="3424"/>
                  </a:cubicBezTo>
                  <a:cubicBezTo>
                    <a:pt x="444" y="3554"/>
                    <a:pt x="665" y="3563"/>
                    <a:pt x="879" y="3574"/>
                  </a:cubicBezTo>
                  <a:cubicBezTo>
                    <a:pt x="954" y="3576"/>
                    <a:pt x="1029" y="3580"/>
                    <a:pt x="1102" y="3589"/>
                  </a:cubicBezTo>
                  <a:cubicBezTo>
                    <a:pt x="1368" y="3619"/>
                    <a:pt x="1629" y="3730"/>
                    <a:pt x="1837" y="3901"/>
                  </a:cubicBezTo>
                  <a:cubicBezTo>
                    <a:pt x="1895" y="3949"/>
                    <a:pt x="1918" y="3989"/>
                    <a:pt x="1914" y="4028"/>
                  </a:cubicBezTo>
                  <a:cubicBezTo>
                    <a:pt x="1907" y="4105"/>
                    <a:pt x="1796" y="4114"/>
                    <a:pt x="1749" y="4114"/>
                  </a:cubicBezTo>
                  <a:cubicBezTo>
                    <a:pt x="1727" y="4114"/>
                    <a:pt x="1708" y="4111"/>
                    <a:pt x="1687" y="4109"/>
                  </a:cubicBezTo>
                  <a:lnTo>
                    <a:pt x="920" y="4004"/>
                  </a:lnTo>
                  <a:cubicBezTo>
                    <a:pt x="875" y="3998"/>
                    <a:pt x="817" y="3989"/>
                    <a:pt x="759" y="3989"/>
                  </a:cubicBezTo>
                  <a:cubicBezTo>
                    <a:pt x="708" y="3989"/>
                    <a:pt x="663" y="3996"/>
                    <a:pt x="622" y="4011"/>
                  </a:cubicBezTo>
                  <a:cubicBezTo>
                    <a:pt x="526" y="4043"/>
                    <a:pt x="431" y="4139"/>
                    <a:pt x="448" y="4253"/>
                  </a:cubicBezTo>
                  <a:cubicBezTo>
                    <a:pt x="459" y="4336"/>
                    <a:pt x="526" y="4399"/>
                    <a:pt x="592" y="4452"/>
                  </a:cubicBezTo>
                  <a:cubicBezTo>
                    <a:pt x="783" y="4608"/>
                    <a:pt x="978" y="4769"/>
                    <a:pt x="1211" y="4863"/>
                  </a:cubicBezTo>
                  <a:cubicBezTo>
                    <a:pt x="1335" y="4915"/>
                    <a:pt x="1468" y="4941"/>
                    <a:pt x="1590" y="4941"/>
                  </a:cubicBezTo>
                  <a:cubicBezTo>
                    <a:pt x="1723" y="4941"/>
                    <a:pt x="1843" y="4911"/>
                    <a:pt x="1948" y="4853"/>
                  </a:cubicBezTo>
                  <a:cubicBezTo>
                    <a:pt x="1965" y="4842"/>
                    <a:pt x="1982" y="4831"/>
                    <a:pt x="2002" y="4821"/>
                  </a:cubicBezTo>
                  <a:cubicBezTo>
                    <a:pt x="2049" y="4791"/>
                    <a:pt x="2094" y="4763"/>
                    <a:pt x="2143" y="4752"/>
                  </a:cubicBezTo>
                  <a:cubicBezTo>
                    <a:pt x="2157" y="4749"/>
                    <a:pt x="2170" y="4748"/>
                    <a:pt x="2183" y="4748"/>
                  </a:cubicBezTo>
                  <a:cubicBezTo>
                    <a:pt x="2391" y="4748"/>
                    <a:pt x="2501" y="5071"/>
                    <a:pt x="2529" y="5170"/>
                  </a:cubicBezTo>
                  <a:lnTo>
                    <a:pt x="2533" y="5185"/>
                  </a:lnTo>
                  <a:lnTo>
                    <a:pt x="2550" y="5189"/>
                  </a:lnTo>
                  <a:cubicBezTo>
                    <a:pt x="2944" y="5251"/>
                    <a:pt x="3364" y="5283"/>
                    <a:pt x="3797" y="5283"/>
                  </a:cubicBezTo>
                  <a:cubicBezTo>
                    <a:pt x="4014" y="5283"/>
                    <a:pt x="4232" y="5275"/>
                    <a:pt x="4446" y="5260"/>
                  </a:cubicBezTo>
                  <a:cubicBezTo>
                    <a:pt x="4504" y="5256"/>
                    <a:pt x="4566" y="5251"/>
                    <a:pt x="4628" y="5251"/>
                  </a:cubicBezTo>
                  <a:cubicBezTo>
                    <a:pt x="4826" y="5251"/>
                    <a:pt x="4956" y="5296"/>
                    <a:pt x="5035" y="5393"/>
                  </a:cubicBezTo>
                  <a:cubicBezTo>
                    <a:pt x="5059" y="5423"/>
                    <a:pt x="5080" y="5459"/>
                    <a:pt x="5102" y="5495"/>
                  </a:cubicBezTo>
                  <a:cubicBezTo>
                    <a:pt x="5147" y="5577"/>
                    <a:pt x="5196" y="5660"/>
                    <a:pt x="5290" y="5684"/>
                  </a:cubicBezTo>
                  <a:cubicBezTo>
                    <a:pt x="5304" y="5688"/>
                    <a:pt x="5319" y="5689"/>
                    <a:pt x="5334" y="5689"/>
                  </a:cubicBezTo>
                  <a:cubicBezTo>
                    <a:pt x="5392" y="5689"/>
                    <a:pt x="5455" y="5663"/>
                    <a:pt x="5513" y="5615"/>
                  </a:cubicBezTo>
                  <a:cubicBezTo>
                    <a:pt x="5584" y="5558"/>
                    <a:pt x="5638" y="5478"/>
                    <a:pt x="5689" y="5401"/>
                  </a:cubicBezTo>
                  <a:cubicBezTo>
                    <a:pt x="5764" y="5288"/>
                    <a:pt x="5837" y="5181"/>
                    <a:pt x="5957" y="5144"/>
                  </a:cubicBezTo>
                  <a:cubicBezTo>
                    <a:pt x="5987" y="5136"/>
                    <a:pt x="6021" y="5131"/>
                    <a:pt x="6064" y="5131"/>
                  </a:cubicBezTo>
                  <a:cubicBezTo>
                    <a:pt x="6092" y="5131"/>
                    <a:pt x="6120" y="5133"/>
                    <a:pt x="6147" y="5136"/>
                  </a:cubicBezTo>
                  <a:cubicBezTo>
                    <a:pt x="6177" y="5138"/>
                    <a:pt x="6205" y="5138"/>
                    <a:pt x="6233" y="5138"/>
                  </a:cubicBezTo>
                  <a:cubicBezTo>
                    <a:pt x="6297" y="5138"/>
                    <a:pt x="6347" y="5129"/>
                    <a:pt x="6390" y="5110"/>
                  </a:cubicBezTo>
                  <a:cubicBezTo>
                    <a:pt x="6430" y="5093"/>
                    <a:pt x="6465" y="5065"/>
                    <a:pt x="6499" y="5039"/>
                  </a:cubicBezTo>
                  <a:cubicBezTo>
                    <a:pt x="6514" y="5028"/>
                    <a:pt x="6529" y="5016"/>
                    <a:pt x="6546" y="5005"/>
                  </a:cubicBezTo>
                  <a:cubicBezTo>
                    <a:pt x="6627" y="4947"/>
                    <a:pt x="6724" y="4917"/>
                    <a:pt x="6833" y="4917"/>
                  </a:cubicBezTo>
                  <a:cubicBezTo>
                    <a:pt x="7039" y="4917"/>
                    <a:pt x="7274" y="5028"/>
                    <a:pt x="7446" y="5204"/>
                  </a:cubicBezTo>
                  <a:cubicBezTo>
                    <a:pt x="7490" y="5248"/>
                    <a:pt x="7550" y="5310"/>
                    <a:pt x="7623" y="5310"/>
                  </a:cubicBezTo>
                  <a:cubicBezTo>
                    <a:pt x="7632" y="5310"/>
                    <a:pt x="7640" y="5309"/>
                    <a:pt x="7649" y="5307"/>
                  </a:cubicBezTo>
                  <a:cubicBezTo>
                    <a:pt x="7737" y="5290"/>
                    <a:pt x="7778" y="5185"/>
                    <a:pt x="7763" y="5097"/>
                  </a:cubicBezTo>
                  <a:cubicBezTo>
                    <a:pt x="7737" y="4943"/>
                    <a:pt x="7609" y="4846"/>
                    <a:pt x="7484" y="4752"/>
                  </a:cubicBezTo>
                  <a:cubicBezTo>
                    <a:pt x="7369" y="4664"/>
                    <a:pt x="7259" y="4583"/>
                    <a:pt x="7229" y="4463"/>
                  </a:cubicBezTo>
                  <a:cubicBezTo>
                    <a:pt x="7309" y="4441"/>
                    <a:pt x="7390" y="4433"/>
                    <a:pt x="7474" y="4433"/>
                  </a:cubicBezTo>
                  <a:cubicBezTo>
                    <a:pt x="7855" y="4433"/>
                    <a:pt x="8249" y="4647"/>
                    <a:pt x="8481" y="4979"/>
                  </a:cubicBezTo>
                  <a:cubicBezTo>
                    <a:pt x="8508" y="5018"/>
                    <a:pt x="8534" y="5061"/>
                    <a:pt x="8543" y="5108"/>
                  </a:cubicBezTo>
                  <a:cubicBezTo>
                    <a:pt x="8545" y="5125"/>
                    <a:pt x="8547" y="5142"/>
                    <a:pt x="8547" y="5159"/>
                  </a:cubicBezTo>
                  <a:cubicBezTo>
                    <a:pt x="8547" y="5185"/>
                    <a:pt x="8549" y="5211"/>
                    <a:pt x="8556" y="5238"/>
                  </a:cubicBezTo>
                  <a:cubicBezTo>
                    <a:pt x="8579" y="5318"/>
                    <a:pt x="8650" y="5360"/>
                    <a:pt x="8716" y="5401"/>
                  </a:cubicBezTo>
                  <a:cubicBezTo>
                    <a:pt x="8742" y="5416"/>
                    <a:pt x="8766" y="5431"/>
                    <a:pt x="8789" y="5448"/>
                  </a:cubicBezTo>
                  <a:cubicBezTo>
                    <a:pt x="8862" y="5506"/>
                    <a:pt x="8909" y="5592"/>
                    <a:pt x="8958" y="5682"/>
                  </a:cubicBezTo>
                  <a:cubicBezTo>
                    <a:pt x="9014" y="5783"/>
                    <a:pt x="9070" y="5888"/>
                    <a:pt x="9173" y="5950"/>
                  </a:cubicBezTo>
                  <a:cubicBezTo>
                    <a:pt x="9248" y="5997"/>
                    <a:pt x="9335" y="6012"/>
                    <a:pt x="9419" y="6025"/>
                  </a:cubicBezTo>
                  <a:cubicBezTo>
                    <a:pt x="9449" y="6029"/>
                    <a:pt x="9479" y="6033"/>
                    <a:pt x="9509" y="6040"/>
                  </a:cubicBezTo>
                  <a:cubicBezTo>
                    <a:pt x="9610" y="6061"/>
                    <a:pt x="9706" y="6100"/>
                    <a:pt x="9792" y="6157"/>
                  </a:cubicBezTo>
                  <a:cubicBezTo>
                    <a:pt x="9856" y="6196"/>
                    <a:pt x="9914" y="6260"/>
                    <a:pt x="9895" y="6322"/>
                  </a:cubicBezTo>
                  <a:cubicBezTo>
                    <a:pt x="9886" y="6344"/>
                    <a:pt x="9867" y="6365"/>
                    <a:pt x="9847" y="6382"/>
                  </a:cubicBezTo>
                  <a:cubicBezTo>
                    <a:pt x="9627" y="6601"/>
                    <a:pt x="9323" y="6734"/>
                    <a:pt x="9012" y="6749"/>
                  </a:cubicBezTo>
                  <a:lnTo>
                    <a:pt x="9006" y="6749"/>
                  </a:lnTo>
                  <a:lnTo>
                    <a:pt x="8999" y="6753"/>
                  </a:lnTo>
                  <a:cubicBezTo>
                    <a:pt x="8958" y="6781"/>
                    <a:pt x="8943" y="6826"/>
                    <a:pt x="8956" y="6880"/>
                  </a:cubicBezTo>
                  <a:cubicBezTo>
                    <a:pt x="8973" y="6950"/>
                    <a:pt x="9040" y="7012"/>
                    <a:pt x="9110" y="7021"/>
                  </a:cubicBezTo>
                  <a:cubicBezTo>
                    <a:pt x="9120" y="7022"/>
                    <a:pt x="9129" y="7022"/>
                    <a:pt x="9138" y="7022"/>
                  </a:cubicBezTo>
                  <a:cubicBezTo>
                    <a:pt x="9208" y="7022"/>
                    <a:pt x="9275" y="6996"/>
                    <a:pt x="9340" y="6967"/>
                  </a:cubicBezTo>
                  <a:cubicBezTo>
                    <a:pt x="9365" y="6957"/>
                    <a:pt x="9391" y="6946"/>
                    <a:pt x="9417" y="6937"/>
                  </a:cubicBezTo>
                  <a:cubicBezTo>
                    <a:pt x="9458" y="6924"/>
                    <a:pt x="9500" y="6914"/>
                    <a:pt x="9543" y="6905"/>
                  </a:cubicBezTo>
                  <a:cubicBezTo>
                    <a:pt x="9627" y="6886"/>
                    <a:pt x="9715" y="6869"/>
                    <a:pt x="9785" y="6815"/>
                  </a:cubicBezTo>
                  <a:cubicBezTo>
                    <a:pt x="9826" y="6785"/>
                    <a:pt x="9858" y="6749"/>
                    <a:pt x="9890" y="6712"/>
                  </a:cubicBezTo>
                  <a:cubicBezTo>
                    <a:pt x="9920" y="6676"/>
                    <a:pt x="9950" y="6642"/>
                    <a:pt x="9985" y="6616"/>
                  </a:cubicBezTo>
                  <a:cubicBezTo>
                    <a:pt x="10045" y="6573"/>
                    <a:pt x="10120" y="6554"/>
                    <a:pt x="10220" y="6554"/>
                  </a:cubicBezTo>
                  <a:cubicBezTo>
                    <a:pt x="10276" y="6554"/>
                    <a:pt x="10332" y="6560"/>
                    <a:pt x="10381" y="6567"/>
                  </a:cubicBezTo>
                  <a:cubicBezTo>
                    <a:pt x="10385" y="6588"/>
                    <a:pt x="10390" y="6610"/>
                    <a:pt x="10396" y="6633"/>
                  </a:cubicBezTo>
                  <a:cubicBezTo>
                    <a:pt x="10400" y="6659"/>
                    <a:pt x="10407" y="6687"/>
                    <a:pt x="10411" y="6710"/>
                  </a:cubicBezTo>
                  <a:cubicBezTo>
                    <a:pt x="10385" y="6775"/>
                    <a:pt x="10387" y="6845"/>
                    <a:pt x="10417" y="6916"/>
                  </a:cubicBezTo>
                  <a:cubicBezTo>
                    <a:pt x="10460" y="7014"/>
                    <a:pt x="10552" y="7102"/>
                    <a:pt x="10662" y="7143"/>
                  </a:cubicBezTo>
                  <a:cubicBezTo>
                    <a:pt x="10777" y="7188"/>
                    <a:pt x="10902" y="7192"/>
                    <a:pt x="11022" y="7197"/>
                  </a:cubicBezTo>
                  <a:cubicBezTo>
                    <a:pt x="11075" y="7199"/>
                    <a:pt x="11131" y="7201"/>
                    <a:pt x="11184" y="7207"/>
                  </a:cubicBezTo>
                  <a:cubicBezTo>
                    <a:pt x="11259" y="7216"/>
                    <a:pt x="11514" y="7257"/>
                    <a:pt x="11585" y="7447"/>
                  </a:cubicBezTo>
                  <a:cubicBezTo>
                    <a:pt x="11604" y="7494"/>
                    <a:pt x="11609" y="7548"/>
                    <a:pt x="11613" y="7604"/>
                  </a:cubicBezTo>
                  <a:cubicBezTo>
                    <a:pt x="11617" y="7674"/>
                    <a:pt x="11624" y="7747"/>
                    <a:pt x="11660" y="7811"/>
                  </a:cubicBezTo>
                  <a:cubicBezTo>
                    <a:pt x="11688" y="7861"/>
                    <a:pt x="11729" y="7899"/>
                    <a:pt x="11769" y="7934"/>
                  </a:cubicBezTo>
                  <a:cubicBezTo>
                    <a:pt x="11793" y="7955"/>
                    <a:pt x="11814" y="7974"/>
                    <a:pt x="11834" y="7996"/>
                  </a:cubicBezTo>
                  <a:cubicBezTo>
                    <a:pt x="11969" y="8148"/>
                    <a:pt x="11960" y="8356"/>
                    <a:pt x="11951" y="8578"/>
                  </a:cubicBezTo>
                  <a:cubicBezTo>
                    <a:pt x="11945" y="8733"/>
                    <a:pt x="11936" y="8893"/>
                    <a:pt x="11981" y="9039"/>
                  </a:cubicBezTo>
                  <a:cubicBezTo>
                    <a:pt x="12005" y="9118"/>
                    <a:pt x="12041" y="9170"/>
                    <a:pt x="12093" y="9198"/>
                  </a:cubicBezTo>
                  <a:cubicBezTo>
                    <a:pt x="12134" y="9223"/>
                    <a:pt x="12183" y="9228"/>
                    <a:pt x="12226" y="9230"/>
                  </a:cubicBezTo>
                  <a:cubicBezTo>
                    <a:pt x="12249" y="9231"/>
                    <a:pt x="12273" y="9231"/>
                    <a:pt x="12296" y="9231"/>
                  </a:cubicBezTo>
                  <a:cubicBezTo>
                    <a:pt x="12458" y="9231"/>
                    <a:pt x="12619" y="9207"/>
                    <a:pt x="12776" y="9185"/>
                  </a:cubicBezTo>
                  <a:cubicBezTo>
                    <a:pt x="12898" y="9168"/>
                    <a:pt x="13025" y="9148"/>
                    <a:pt x="13147" y="9142"/>
                  </a:cubicBezTo>
                  <a:cubicBezTo>
                    <a:pt x="13177" y="9140"/>
                    <a:pt x="13207" y="9140"/>
                    <a:pt x="13235" y="9140"/>
                  </a:cubicBezTo>
                  <a:cubicBezTo>
                    <a:pt x="13425" y="9140"/>
                    <a:pt x="13770" y="9176"/>
                    <a:pt x="13963" y="9427"/>
                  </a:cubicBezTo>
                  <a:cubicBezTo>
                    <a:pt x="14060" y="9551"/>
                    <a:pt x="14083" y="9742"/>
                    <a:pt x="14023" y="9903"/>
                  </a:cubicBezTo>
                  <a:cubicBezTo>
                    <a:pt x="13976" y="10027"/>
                    <a:pt x="13888" y="10106"/>
                    <a:pt x="13775" y="10127"/>
                  </a:cubicBezTo>
                  <a:cubicBezTo>
                    <a:pt x="13762" y="10130"/>
                    <a:pt x="13747" y="10132"/>
                    <a:pt x="13732" y="10134"/>
                  </a:cubicBezTo>
                  <a:cubicBezTo>
                    <a:pt x="13678" y="10142"/>
                    <a:pt x="13618" y="10151"/>
                    <a:pt x="13578" y="10196"/>
                  </a:cubicBezTo>
                  <a:cubicBezTo>
                    <a:pt x="13548" y="10228"/>
                    <a:pt x="13539" y="10269"/>
                    <a:pt x="13530" y="10310"/>
                  </a:cubicBezTo>
                  <a:cubicBezTo>
                    <a:pt x="13526" y="10322"/>
                    <a:pt x="13524" y="10335"/>
                    <a:pt x="13520" y="10348"/>
                  </a:cubicBezTo>
                  <a:cubicBezTo>
                    <a:pt x="13490" y="10453"/>
                    <a:pt x="13383" y="10532"/>
                    <a:pt x="13273" y="10532"/>
                  </a:cubicBezTo>
                  <a:lnTo>
                    <a:pt x="13260" y="10532"/>
                  </a:lnTo>
                  <a:cubicBezTo>
                    <a:pt x="13147" y="10526"/>
                    <a:pt x="13044" y="10434"/>
                    <a:pt x="13025" y="10322"/>
                  </a:cubicBezTo>
                  <a:cubicBezTo>
                    <a:pt x="13021" y="10299"/>
                    <a:pt x="13018" y="10277"/>
                    <a:pt x="13018" y="10256"/>
                  </a:cubicBezTo>
                  <a:cubicBezTo>
                    <a:pt x="13016" y="10217"/>
                    <a:pt x="13014" y="10181"/>
                    <a:pt x="13001" y="10142"/>
                  </a:cubicBezTo>
                  <a:cubicBezTo>
                    <a:pt x="12967" y="10048"/>
                    <a:pt x="12875" y="9997"/>
                    <a:pt x="12785" y="9950"/>
                  </a:cubicBezTo>
                  <a:lnTo>
                    <a:pt x="12346" y="9729"/>
                  </a:lnTo>
                  <a:cubicBezTo>
                    <a:pt x="12138" y="9624"/>
                    <a:pt x="11904" y="9506"/>
                    <a:pt x="11654" y="9476"/>
                  </a:cubicBezTo>
                  <a:cubicBezTo>
                    <a:pt x="11617" y="9472"/>
                    <a:pt x="11579" y="9470"/>
                    <a:pt x="11541" y="9470"/>
                  </a:cubicBezTo>
                  <a:cubicBezTo>
                    <a:pt x="11343" y="9470"/>
                    <a:pt x="11140" y="9526"/>
                    <a:pt x="10974" y="9630"/>
                  </a:cubicBezTo>
                  <a:cubicBezTo>
                    <a:pt x="10852" y="9708"/>
                    <a:pt x="10760" y="9849"/>
                    <a:pt x="10756" y="9969"/>
                  </a:cubicBezTo>
                  <a:cubicBezTo>
                    <a:pt x="10754" y="10040"/>
                    <a:pt x="10779" y="10100"/>
                    <a:pt x="10835" y="10140"/>
                  </a:cubicBezTo>
                  <a:cubicBezTo>
                    <a:pt x="10844" y="10147"/>
                    <a:pt x="10854" y="10155"/>
                    <a:pt x="10865" y="10162"/>
                  </a:cubicBezTo>
                  <a:cubicBezTo>
                    <a:pt x="10904" y="10187"/>
                    <a:pt x="10929" y="10207"/>
                    <a:pt x="10925" y="10228"/>
                  </a:cubicBezTo>
                  <a:cubicBezTo>
                    <a:pt x="10923" y="10245"/>
                    <a:pt x="10906" y="10256"/>
                    <a:pt x="10887" y="10271"/>
                  </a:cubicBezTo>
                  <a:cubicBezTo>
                    <a:pt x="10874" y="10280"/>
                    <a:pt x="10863" y="10288"/>
                    <a:pt x="10852" y="10299"/>
                  </a:cubicBezTo>
                  <a:cubicBezTo>
                    <a:pt x="10820" y="10331"/>
                    <a:pt x="10807" y="10372"/>
                    <a:pt x="10816" y="10421"/>
                  </a:cubicBezTo>
                  <a:cubicBezTo>
                    <a:pt x="10829" y="10494"/>
                    <a:pt x="10889" y="10569"/>
                    <a:pt x="10964" y="10607"/>
                  </a:cubicBezTo>
                  <a:cubicBezTo>
                    <a:pt x="10996" y="10622"/>
                    <a:pt x="11030" y="10635"/>
                    <a:pt x="11064" y="10646"/>
                  </a:cubicBezTo>
                  <a:cubicBezTo>
                    <a:pt x="11137" y="10674"/>
                    <a:pt x="11206" y="10697"/>
                    <a:pt x="11249" y="10753"/>
                  </a:cubicBezTo>
                  <a:cubicBezTo>
                    <a:pt x="11315" y="10841"/>
                    <a:pt x="11283" y="10976"/>
                    <a:pt x="11210" y="11049"/>
                  </a:cubicBezTo>
                  <a:cubicBezTo>
                    <a:pt x="11145" y="11112"/>
                    <a:pt x="11041" y="11146"/>
                    <a:pt x="10929" y="11146"/>
                  </a:cubicBezTo>
                  <a:cubicBezTo>
                    <a:pt x="10916" y="11146"/>
                    <a:pt x="10904" y="11146"/>
                    <a:pt x="10891" y="11145"/>
                  </a:cubicBezTo>
                  <a:lnTo>
                    <a:pt x="10865" y="11145"/>
                  </a:lnTo>
                  <a:cubicBezTo>
                    <a:pt x="10844" y="11143"/>
                    <a:pt x="10822" y="11141"/>
                    <a:pt x="10799" y="11141"/>
                  </a:cubicBezTo>
                  <a:cubicBezTo>
                    <a:pt x="10760" y="11141"/>
                    <a:pt x="10704" y="11145"/>
                    <a:pt x="10662" y="11184"/>
                  </a:cubicBezTo>
                  <a:cubicBezTo>
                    <a:pt x="10636" y="11207"/>
                    <a:pt x="10621" y="11235"/>
                    <a:pt x="10606" y="11263"/>
                  </a:cubicBezTo>
                  <a:cubicBezTo>
                    <a:pt x="10595" y="11282"/>
                    <a:pt x="10587" y="11299"/>
                    <a:pt x="10574" y="11314"/>
                  </a:cubicBezTo>
                  <a:cubicBezTo>
                    <a:pt x="10527" y="11374"/>
                    <a:pt x="10435" y="11381"/>
                    <a:pt x="10362" y="11381"/>
                  </a:cubicBezTo>
                  <a:lnTo>
                    <a:pt x="10327" y="11381"/>
                  </a:lnTo>
                  <a:lnTo>
                    <a:pt x="9732" y="11366"/>
                  </a:lnTo>
                  <a:cubicBezTo>
                    <a:pt x="9655" y="11364"/>
                    <a:pt x="9586" y="11359"/>
                    <a:pt x="9533" y="11323"/>
                  </a:cubicBezTo>
                  <a:cubicBezTo>
                    <a:pt x="9505" y="11304"/>
                    <a:pt x="9483" y="11276"/>
                    <a:pt x="9460" y="11248"/>
                  </a:cubicBezTo>
                  <a:cubicBezTo>
                    <a:pt x="9445" y="11227"/>
                    <a:pt x="9430" y="11207"/>
                    <a:pt x="9410" y="11188"/>
                  </a:cubicBezTo>
                  <a:cubicBezTo>
                    <a:pt x="9359" y="11137"/>
                    <a:pt x="9288" y="11109"/>
                    <a:pt x="9209" y="11109"/>
                  </a:cubicBezTo>
                  <a:cubicBezTo>
                    <a:pt x="9063" y="11109"/>
                    <a:pt x="8901" y="11205"/>
                    <a:pt x="8873" y="11362"/>
                  </a:cubicBezTo>
                  <a:cubicBezTo>
                    <a:pt x="8635" y="11379"/>
                    <a:pt x="8408" y="11411"/>
                    <a:pt x="8249" y="11565"/>
                  </a:cubicBezTo>
                  <a:cubicBezTo>
                    <a:pt x="8153" y="11659"/>
                    <a:pt x="8108" y="11820"/>
                    <a:pt x="8142" y="11957"/>
                  </a:cubicBezTo>
                  <a:cubicBezTo>
                    <a:pt x="8164" y="12047"/>
                    <a:pt x="8213" y="12114"/>
                    <a:pt x="8283" y="12148"/>
                  </a:cubicBezTo>
                  <a:cubicBezTo>
                    <a:pt x="8247" y="12195"/>
                    <a:pt x="8228" y="12253"/>
                    <a:pt x="8226" y="12313"/>
                  </a:cubicBezTo>
                  <a:lnTo>
                    <a:pt x="8226" y="12328"/>
                  </a:lnTo>
                  <a:lnTo>
                    <a:pt x="8241" y="12336"/>
                  </a:lnTo>
                  <a:cubicBezTo>
                    <a:pt x="8363" y="12403"/>
                    <a:pt x="8502" y="12478"/>
                    <a:pt x="8654" y="12499"/>
                  </a:cubicBezTo>
                  <a:cubicBezTo>
                    <a:pt x="8680" y="12503"/>
                    <a:pt x="8708" y="12506"/>
                    <a:pt x="8733" y="12506"/>
                  </a:cubicBezTo>
                  <a:cubicBezTo>
                    <a:pt x="8877" y="12506"/>
                    <a:pt x="9001" y="12452"/>
                    <a:pt x="9074" y="12358"/>
                  </a:cubicBezTo>
                  <a:cubicBezTo>
                    <a:pt x="9085" y="12345"/>
                    <a:pt x="9093" y="12330"/>
                    <a:pt x="9104" y="12317"/>
                  </a:cubicBezTo>
                  <a:cubicBezTo>
                    <a:pt x="9123" y="12287"/>
                    <a:pt x="9143" y="12257"/>
                    <a:pt x="9170" y="12242"/>
                  </a:cubicBezTo>
                  <a:cubicBezTo>
                    <a:pt x="9200" y="12223"/>
                    <a:pt x="9239" y="12221"/>
                    <a:pt x="9275" y="12221"/>
                  </a:cubicBezTo>
                  <a:lnTo>
                    <a:pt x="9858" y="12231"/>
                  </a:lnTo>
                  <a:cubicBezTo>
                    <a:pt x="9858" y="12268"/>
                    <a:pt x="9871" y="12304"/>
                    <a:pt x="9895" y="12336"/>
                  </a:cubicBezTo>
                  <a:cubicBezTo>
                    <a:pt x="9938" y="12390"/>
                    <a:pt x="10009" y="12423"/>
                    <a:pt x="10076" y="12423"/>
                  </a:cubicBezTo>
                  <a:cubicBezTo>
                    <a:pt x="10082" y="12423"/>
                    <a:pt x="10088" y="12423"/>
                    <a:pt x="10094" y="12422"/>
                  </a:cubicBezTo>
                  <a:cubicBezTo>
                    <a:pt x="10222" y="12407"/>
                    <a:pt x="10315" y="12306"/>
                    <a:pt x="10375" y="12231"/>
                  </a:cubicBezTo>
                  <a:cubicBezTo>
                    <a:pt x="10387" y="12214"/>
                    <a:pt x="10400" y="12197"/>
                    <a:pt x="10413" y="12180"/>
                  </a:cubicBezTo>
                  <a:cubicBezTo>
                    <a:pt x="10467" y="12109"/>
                    <a:pt x="10516" y="12043"/>
                    <a:pt x="10587" y="12000"/>
                  </a:cubicBezTo>
                  <a:cubicBezTo>
                    <a:pt x="10692" y="11934"/>
                    <a:pt x="10824" y="11929"/>
                    <a:pt x="10942" y="11927"/>
                  </a:cubicBezTo>
                  <a:cubicBezTo>
                    <a:pt x="10963" y="11927"/>
                    <a:pt x="10985" y="11926"/>
                    <a:pt x="11007" y="11926"/>
                  </a:cubicBezTo>
                  <a:cubicBezTo>
                    <a:pt x="11282" y="11926"/>
                    <a:pt x="11615" y="11982"/>
                    <a:pt x="11690" y="12240"/>
                  </a:cubicBezTo>
                  <a:cubicBezTo>
                    <a:pt x="11694" y="12253"/>
                    <a:pt x="11696" y="12268"/>
                    <a:pt x="11701" y="12283"/>
                  </a:cubicBezTo>
                  <a:cubicBezTo>
                    <a:pt x="11709" y="12324"/>
                    <a:pt x="11720" y="12366"/>
                    <a:pt x="11746" y="12403"/>
                  </a:cubicBezTo>
                  <a:cubicBezTo>
                    <a:pt x="11774" y="12439"/>
                    <a:pt x="11812" y="12459"/>
                    <a:pt x="11849" y="12478"/>
                  </a:cubicBezTo>
                  <a:cubicBezTo>
                    <a:pt x="11879" y="12495"/>
                    <a:pt x="11906" y="12510"/>
                    <a:pt x="11928" y="12533"/>
                  </a:cubicBezTo>
                  <a:cubicBezTo>
                    <a:pt x="11960" y="12572"/>
                    <a:pt x="11969" y="12623"/>
                    <a:pt x="11977" y="12679"/>
                  </a:cubicBezTo>
                  <a:cubicBezTo>
                    <a:pt x="11981" y="12718"/>
                    <a:pt x="11988" y="12758"/>
                    <a:pt x="12003" y="12797"/>
                  </a:cubicBezTo>
                  <a:cubicBezTo>
                    <a:pt x="12061" y="12938"/>
                    <a:pt x="12221" y="13009"/>
                    <a:pt x="12493" y="13011"/>
                  </a:cubicBezTo>
                  <a:cubicBezTo>
                    <a:pt x="12560" y="13131"/>
                    <a:pt x="12566" y="13279"/>
                    <a:pt x="12573" y="13423"/>
                  </a:cubicBezTo>
                  <a:cubicBezTo>
                    <a:pt x="12581" y="13605"/>
                    <a:pt x="12590" y="13793"/>
                    <a:pt x="12716" y="13928"/>
                  </a:cubicBezTo>
                  <a:cubicBezTo>
                    <a:pt x="12796" y="14014"/>
                    <a:pt x="12907" y="14061"/>
                    <a:pt x="13016" y="14095"/>
                  </a:cubicBezTo>
                  <a:cubicBezTo>
                    <a:pt x="13314" y="14194"/>
                    <a:pt x="13627" y="14244"/>
                    <a:pt x="13941" y="14244"/>
                  </a:cubicBezTo>
                  <a:cubicBezTo>
                    <a:pt x="14009" y="14244"/>
                    <a:pt x="14076" y="14241"/>
                    <a:pt x="14143" y="14237"/>
                  </a:cubicBezTo>
                  <a:lnTo>
                    <a:pt x="14143" y="14237"/>
                  </a:lnTo>
                  <a:cubicBezTo>
                    <a:pt x="14135" y="14282"/>
                    <a:pt x="14145" y="14327"/>
                    <a:pt x="14173" y="14370"/>
                  </a:cubicBezTo>
                  <a:cubicBezTo>
                    <a:pt x="14231" y="14460"/>
                    <a:pt x="14362" y="14528"/>
                    <a:pt x="14488" y="14532"/>
                  </a:cubicBezTo>
                  <a:cubicBezTo>
                    <a:pt x="14507" y="14533"/>
                    <a:pt x="14527" y="14534"/>
                    <a:pt x="14548" y="14534"/>
                  </a:cubicBezTo>
                  <a:cubicBezTo>
                    <a:pt x="14568" y="14534"/>
                    <a:pt x="14589" y="14533"/>
                    <a:pt x="14610" y="14532"/>
                  </a:cubicBezTo>
                  <a:cubicBezTo>
                    <a:pt x="14636" y="14532"/>
                    <a:pt x="14662" y="14531"/>
                    <a:pt x="14689" y="14531"/>
                  </a:cubicBezTo>
                  <a:cubicBezTo>
                    <a:pt x="14788" y="14531"/>
                    <a:pt x="14885" y="14540"/>
                    <a:pt x="14959" y="14603"/>
                  </a:cubicBezTo>
                  <a:cubicBezTo>
                    <a:pt x="14974" y="14618"/>
                    <a:pt x="14989" y="14633"/>
                    <a:pt x="15002" y="14650"/>
                  </a:cubicBezTo>
                  <a:cubicBezTo>
                    <a:pt x="15028" y="14678"/>
                    <a:pt x="15056" y="14708"/>
                    <a:pt x="15092" y="14727"/>
                  </a:cubicBezTo>
                  <a:cubicBezTo>
                    <a:pt x="15133" y="14749"/>
                    <a:pt x="15178" y="14751"/>
                    <a:pt x="15212" y="14751"/>
                  </a:cubicBezTo>
                  <a:lnTo>
                    <a:pt x="15266" y="14751"/>
                  </a:lnTo>
                  <a:cubicBezTo>
                    <a:pt x="15283" y="14749"/>
                    <a:pt x="15300" y="14749"/>
                    <a:pt x="15322" y="14749"/>
                  </a:cubicBezTo>
                  <a:cubicBezTo>
                    <a:pt x="15497" y="14751"/>
                    <a:pt x="15654" y="14860"/>
                    <a:pt x="15804" y="14969"/>
                  </a:cubicBezTo>
                  <a:cubicBezTo>
                    <a:pt x="15962" y="15081"/>
                    <a:pt x="16123" y="15194"/>
                    <a:pt x="16311" y="15194"/>
                  </a:cubicBezTo>
                  <a:lnTo>
                    <a:pt x="16346" y="15194"/>
                  </a:lnTo>
                  <a:lnTo>
                    <a:pt x="16369" y="15192"/>
                  </a:lnTo>
                  <a:lnTo>
                    <a:pt x="16369" y="15169"/>
                  </a:lnTo>
                  <a:cubicBezTo>
                    <a:pt x="16386" y="14959"/>
                    <a:pt x="16247" y="14779"/>
                    <a:pt x="16104" y="14612"/>
                  </a:cubicBezTo>
                  <a:cubicBezTo>
                    <a:pt x="15731" y="14177"/>
                    <a:pt x="15311" y="13686"/>
                    <a:pt x="14737" y="13455"/>
                  </a:cubicBezTo>
                  <a:lnTo>
                    <a:pt x="14724" y="13450"/>
                  </a:lnTo>
                  <a:cubicBezTo>
                    <a:pt x="14672" y="13429"/>
                    <a:pt x="14619" y="13408"/>
                    <a:pt x="14585" y="13369"/>
                  </a:cubicBezTo>
                  <a:cubicBezTo>
                    <a:pt x="14565" y="13345"/>
                    <a:pt x="14552" y="13313"/>
                    <a:pt x="14555" y="13283"/>
                  </a:cubicBezTo>
                  <a:cubicBezTo>
                    <a:pt x="14557" y="13271"/>
                    <a:pt x="14561" y="13251"/>
                    <a:pt x="14578" y="13236"/>
                  </a:cubicBezTo>
                  <a:cubicBezTo>
                    <a:pt x="14600" y="13217"/>
                    <a:pt x="14634" y="13215"/>
                    <a:pt x="14670" y="13215"/>
                  </a:cubicBezTo>
                  <a:cubicBezTo>
                    <a:pt x="14722" y="13213"/>
                    <a:pt x="14775" y="13213"/>
                    <a:pt x="14827" y="13213"/>
                  </a:cubicBezTo>
                  <a:cubicBezTo>
                    <a:pt x="15026" y="13213"/>
                    <a:pt x="15226" y="13223"/>
                    <a:pt x="15424" y="13245"/>
                  </a:cubicBezTo>
                  <a:cubicBezTo>
                    <a:pt x="15502" y="13253"/>
                    <a:pt x="15596" y="13273"/>
                    <a:pt x="15630" y="13339"/>
                  </a:cubicBezTo>
                  <a:cubicBezTo>
                    <a:pt x="15643" y="13365"/>
                    <a:pt x="15645" y="13393"/>
                    <a:pt x="15649" y="13423"/>
                  </a:cubicBezTo>
                  <a:cubicBezTo>
                    <a:pt x="15654" y="13453"/>
                    <a:pt x="15656" y="13483"/>
                    <a:pt x="15669" y="13510"/>
                  </a:cubicBezTo>
                  <a:cubicBezTo>
                    <a:pt x="15692" y="13575"/>
                    <a:pt x="15750" y="13615"/>
                    <a:pt x="15795" y="13650"/>
                  </a:cubicBezTo>
                  <a:cubicBezTo>
                    <a:pt x="16033" y="13828"/>
                    <a:pt x="16314" y="14018"/>
                    <a:pt x="16609" y="14018"/>
                  </a:cubicBezTo>
                  <a:cubicBezTo>
                    <a:pt x="16658" y="14018"/>
                    <a:pt x="16710" y="14012"/>
                    <a:pt x="16757" y="14001"/>
                  </a:cubicBezTo>
                  <a:cubicBezTo>
                    <a:pt x="16901" y="13969"/>
                    <a:pt x="17027" y="13885"/>
                    <a:pt x="17141" y="13813"/>
                  </a:cubicBezTo>
                  <a:lnTo>
                    <a:pt x="17338" y="13682"/>
                  </a:lnTo>
                  <a:cubicBezTo>
                    <a:pt x="17387" y="13650"/>
                    <a:pt x="17445" y="13611"/>
                    <a:pt x="17485" y="13560"/>
                  </a:cubicBezTo>
                  <a:cubicBezTo>
                    <a:pt x="17548" y="13478"/>
                    <a:pt x="17552" y="13367"/>
                    <a:pt x="17500" y="13262"/>
                  </a:cubicBezTo>
                  <a:cubicBezTo>
                    <a:pt x="17446" y="13148"/>
                    <a:pt x="17339" y="13077"/>
                    <a:pt x="17232" y="13077"/>
                  </a:cubicBezTo>
                  <a:cubicBezTo>
                    <a:pt x="17225" y="13077"/>
                    <a:pt x="17219" y="13077"/>
                    <a:pt x="17213" y="13078"/>
                  </a:cubicBezTo>
                  <a:lnTo>
                    <a:pt x="17209" y="12810"/>
                  </a:lnTo>
                  <a:lnTo>
                    <a:pt x="17183" y="12810"/>
                  </a:lnTo>
                  <a:cubicBezTo>
                    <a:pt x="16991" y="12799"/>
                    <a:pt x="16821" y="12683"/>
                    <a:pt x="16740" y="12503"/>
                  </a:cubicBezTo>
                  <a:cubicBezTo>
                    <a:pt x="16787" y="12362"/>
                    <a:pt x="16817" y="12156"/>
                    <a:pt x="16742" y="12026"/>
                  </a:cubicBezTo>
                  <a:cubicBezTo>
                    <a:pt x="16710" y="11968"/>
                    <a:pt x="16658" y="11931"/>
                    <a:pt x="16592" y="11916"/>
                  </a:cubicBezTo>
                  <a:cubicBezTo>
                    <a:pt x="16574" y="11913"/>
                    <a:pt x="16553" y="11912"/>
                    <a:pt x="16530" y="11912"/>
                  </a:cubicBezTo>
                  <a:cubicBezTo>
                    <a:pt x="16496" y="11912"/>
                    <a:pt x="16459" y="11915"/>
                    <a:pt x="16423" y="11919"/>
                  </a:cubicBezTo>
                  <a:cubicBezTo>
                    <a:pt x="16391" y="11923"/>
                    <a:pt x="16359" y="11925"/>
                    <a:pt x="16331" y="11925"/>
                  </a:cubicBezTo>
                  <a:cubicBezTo>
                    <a:pt x="16273" y="11925"/>
                    <a:pt x="16241" y="11910"/>
                    <a:pt x="16226" y="11874"/>
                  </a:cubicBezTo>
                  <a:cubicBezTo>
                    <a:pt x="16217" y="11854"/>
                    <a:pt x="16217" y="11829"/>
                    <a:pt x="16217" y="11801"/>
                  </a:cubicBezTo>
                  <a:cubicBezTo>
                    <a:pt x="16217" y="11773"/>
                    <a:pt x="16217" y="11745"/>
                    <a:pt x="16209" y="11717"/>
                  </a:cubicBezTo>
                  <a:cubicBezTo>
                    <a:pt x="16172" y="11608"/>
                    <a:pt x="16048" y="11602"/>
                    <a:pt x="15941" y="11595"/>
                  </a:cubicBezTo>
                  <a:cubicBezTo>
                    <a:pt x="15909" y="11593"/>
                    <a:pt x="15879" y="11591"/>
                    <a:pt x="15851" y="11587"/>
                  </a:cubicBezTo>
                  <a:cubicBezTo>
                    <a:pt x="15611" y="11552"/>
                    <a:pt x="15493" y="11278"/>
                    <a:pt x="15418" y="11044"/>
                  </a:cubicBezTo>
                  <a:lnTo>
                    <a:pt x="15412" y="11021"/>
                  </a:lnTo>
                  <a:lnTo>
                    <a:pt x="15386" y="11025"/>
                  </a:lnTo>
                  <a:cubicBezTo>
                    <a:pt x="15367" y="11030"/>
                    <a:pt x="15347" y="11032"/>
                    <a:pt x="15327" y="11032"/>
                  </a:cubicBezTo>
                  <a:cubicBezTo>
                    <a:pt x="15246" y="11032"/>
                    <a:pt x="15158" y="10994"/>
                    <a:pt x="15094" y="10929"/>
                  </a:cubicBezTo>
                  <a:cubicBezTo>
                    <a:pt x="15039" y="10871"/>
                    <a:pt x="15007" y="10800"/>
                    <a:pt x="15007" y="10727"/>
                  </a:cubicBezTo>
                  <a:lnTo>
                    <a:pt x="15178" y="10627"/>
                  </a:lnTo>
                  <a:lnTo>
                    <a:pt x="15165" y="10605"/>
                  </a:lnTo>
                  <a:cubicBezTo>
                    <a:pt x="15127" y="10535"/>
                    <a:pt x="15131" y="10442"/>
                    <a:pt x="15180" y="10361"/>
                  </a:cubicBezTo>
                  <a:cubicBezTo>
                    <a:pt x="15230" y="10277"/>
                    <a:pt x="15313" y="10226"/>
                    <a:pt x="15397" y="10226"/>
                  </a:cubicBezTo>
                  <a:cubicBezTo>
                    <a:pt x="15400" y="10226"/>
                    <a:pt x="15404" y="10226"/>
                    <a:pt x="15407" y="10226"/>
                  </a:cubicBezTo>
                  <a:lnTo>
                    <a:pt x="15457" y="10230"/>
                  </a:lnTo>
                  <a:lnTo>
                    <a:pt x="15431" y="10187"/>
                  </a:lnTo>
                  <a:cubicBezTo>
                    <a:pt x="15379" y="10095"/>
                    <a:pt x="15317" y="10012"/>
                    <a:pt x="15247" y="9935"/>
                  </a:cubicBezTo>
                  <a:lnTo>
                    <a:pt x="15506" y="9742"/>
                  </a:lnTo>
                  <a:cubicBezTo>
                    <a:pt x="15566" y="9710"/>
                    <a:pt x="15634" y="9693"/>
                    <a:pt x="15705" y="9693"/>
                  </a:cubicBezTo>
                  <a:cubicBezTo>
                    <a:pt x="15870" y="9693"/>
                    <a:pt x="16024" y="9778"/>
                    <a:pt x="16099" y="9911"/>
                  </a:cubicBezTo>
                  <a:cubicBezTo>
                    <a:pt x="16108" y="9928"/>
                    <a:pt x="16116" y="9943"/>
                    <a:pt x="16123" y="9960"/>
                  </a:cubicBezTo>
                  <a:cubicBezTo>
                    <a:pt x="16142" y="10001"/>
                    <a:pt x="16161" y="10042"/>
                    <a:pt x="16194" y="10076"/>
                  </a:cubicBezTo>
                  <a:cubicBezTo>
                    <a:pt x="16262" y="10149"/>
                    <a:pt x="16361" y="10164"/>
                    <a:pt x="16457" y="10181"/>
                  </a:cubicBezTo>
                  <a:cubicBezTo>
                    <a:pt x="16478" y="10185"/>
                    <a:pt x="16502" y="10187"/>
                    <a:pt x="16523" y="10192"/>
                  </a:cubicBezTo>
                  <a:cubicBezTo>
                    <a:pt x="16853" y="10260"/>
                    <a:pt x="17121" y="10565"/>
                    <a:pt x="17177" y="10933"/>
                  </a:cubicBezTo>
                  <a:lnTo>
                    <a:pt x="17179" y="10942"/>
                  </a:lnTo>
                  <a:cubicBezTo>
                    <a:pt x="17186" y="10993"/>
                    <a:pt x="17196" y="11053"/>
                    <a:pt x="17239" y="11092"/>
                  </a:cubicBezTo>
                  <a:cubicBezTo>
                    <a:pt x="17284" y="11130"/>
                    <a:pt x="17342" y="11132"/>
                    <a:pt x="17398" y="11132"/>
                  </a:cubicBezTo>
                  <a:cubicBezTo>
                    <a:pt x="17447" y="11134"/>
                    <a:pt x="17492" y="11134"/>
                    <a:pt x="17522" y="11160"/>
                  </a:cubicBezTo>
                  <a:cubicBezTo>
                    <a:pt x="17548" y="11186"/>
                    <a:pt x="17554" y="11224"/>
                    <a:pt x="17560" y="11267"/>
                  </a:cubicBezTo>
                  <a:cubicBezTo>
                    <a:pt x="17565" y="11302"/>
                    <a:pt x="17571" y="11338"/>
                    <a:pt x="17588" y="11370"/>
                  </a:cubicBezTo>
                  <a:cubicBezTo>
                    <a:pt x="17618" y="11430"/>
                    <a:pt x="17678" y="11464"/>
                    <a:pt x="17755" y="11464"/>
                  </a:cubicBezTo>
                  <a:cubicBezTo>
                    <a:pt x="17826" y="11464"/>
                    <a:pt x="17897" y="11434"/>
                    <a:pt x="17942" y="11387"/>
                  </a:cubicBezTo>
                  <a:cubicBezTo>
                    <a:pt x="18034" y="11289"/>
                    <a:pt x="18053" y="11147"/>
                    <a:pt x="18070" y="11032"/>
                  </a:cubicBezTo>
                  <a:cubicBezTo>
                    <a:pt x="18085" y="10916"/>
                    <a:pt x="18105" y="10805"/>
                    <a:pt x="18173" y="10725"/>
                  </a:cubicBezTo>
                  <a:cubicBezTo>
                    <a:pt x="18190" y="10734"/>
                    <a:pt x="18210" y="10738"/>
                    <a:pt x="18231" y="10738"/>
                  </a:cubicBezTo>
                  <a:cubicBezTo>
                    <a:pt x="18317" y="10738"/>
                    <a:pt x="18398" y="10663"/>
                    <a:pt x="18430" y="10592"/>
                  </a:cubicBezTo>
                  <a:cubicBezTo>
                    <a:pt x="18447" y="10554"/>
                    <a:pt x="18460" y="10515"/>
                    <a:pt x="18471" y="10477"/>
                  </a:cubicBezTo>
                  <a:cubicBezTo>
                    <a:pt x="18488" y="10419"/>
                    <a:pt x="18505" y="10363"/>
                    <a:pt x="18540" y="10318"/>
                  </a:cubicBezTo>
                  <a:cubicBezTo>
                    <a:pt x="18617" y="10220"/>
                    <a:pt x="18754" y="10202"/>
                    <a:pt x="18889" y="10187"/>
                  </a:cubicBezTo>
                  <a:cubicBezTo>
                    <a:pt x="18908" y="10185"/>
                    <a:pt x="18927" y="10181"/>
                    <a:pt x="18945" y="10179"/>
                  </a:cubicBezTo>
                  <a:cubicBezTo>
                    <a:pt x="19120" y="10155"/>
                    <a:pt x="19300" y="10059"/>
                    <a:pt x="19304" y="9896"/>
                  </a:cubicBezTo>
                  <a:lnTo>
                    <a:pt x="19304" y="9879"/>
                  </a:lnTo>
                  <a:lnTo>
                    <a:pt x="19287" y="9870"/>
                  </a:lnTo>
                  <a:cubicBezTo>
                    <a:pt x="19172" y="9821"/>
                    <a:pt x="19137" y="9684"/>
                    <a:pt x="19101" y="9538"/>
                  </a:cubicBezTo>
                  <a:cubicBezTo>
                    <a:pt x="19064" y="9382"/>
                    <a:pt x="19024" y="9221"/>
                    <a:pt x="18874" y="9172"/>
                  </a:cubicBezTo>
                  <a:cubicBezTo>
                    <a:pt x="18837" y="9159"/>
                    <a:pt x="18799" y="9155"/>
                    <a:pt x="18762" y="9153"/>
                  </a:cubicBezTo>
                  <a:cubicBezTo>
                    <a:pt x="18709" y="9148"/>
                    <a:pt x="18660" y="9144"/>
                    <a:pt x="18625" y="9114"/>
                  </a:cubicBezTo>
                  <a:cubicBezTo>
                    <a:pt x="18602" y="9093"/>
                    <a:pt x="18589" y="9063"/>
                    <a:pt x="18576" y="9031"/>
                  </a:cubicBezTo>
                  <a:cubicBezTo>
                    <a:pt x="18559" y="8994"/>
                    <a:pt x="18542" y="8956"/>
                    <a:pt x="18507" y="8928"/>
                  </a:cubicBezTo>
                  <a:cubicBezTo>
                    <a:pt x="18475" y="8900"/>
                    <a:pt x="18437" y="8891"/>
                    <a:pt x="18400" y="8881"/>
                  </a:cubicBezTo>
                  <a:cubicBezTo>
                    <a:pt x="18375" y="8874"/>
                    <a:pt x="18351" y="8868"/>
                    <a:pt x="18330" y="8857"/>
                  </a:cubicBezTo>
                  <a:cubicBezTo>
                    <a:pt x="18255" y="8818"/>
                    <a:pt x="18233" y="8724"/>
                    <a:pt x="18214" y="8628"/>
                  </a:cubicBezTo>
                  <a:cubicBezTo>
                    <a:pt x="18205" y="8596"/>
                    <a:pt x="18199" y="8566"/>
                    <a:pt x="18192" y="8538"/>
                  </a:cubicBezTo>
                  <a:cubicBezTo>
                    <a:pt x="18162" y="8437"/>
                    <a:pt x="18058" y="8347"/>
                    <a:pt x="17970" y="8347"/>
                  </a:cubicBezTo>
                  <a:cubicBezTo>
                    <a:pt x="17950" y="8347"/>
                    <a:pt x="17933" y="8351"/>
                    <a:pt x="17918" y="8358"/>
                  </a:cubicBezTo>
                  <a:cubicBezTo>
                    <a:pt x="17893" y="8126"/>
                    <a:pt x="17554" y="8030"/>
                    <a:pt x="17443" y="8004"/>
                  </a:cubicBezTo>
                  <a:lnTo>
                    <a:pt x="16562" y="7803"/>
                  </a:lnTo>
                  <a:lnTo>
                    <a:pt x="16014" y="7514"/>
                  </a:lnTo>
                  <a:cubicBezTo>
                    <a:pt x="15887" y="7449"/>
                    <a:pt x="15744" y="7379"/>
                    <a:pt x="15598" y="7379"/>
                  </a:cubicBezTo>
                  <a:cubicBezTo>
                    <a:pt x="15566" y="7379"/>
                    <a:pt x="15534" y="7383"/>
                    <a:pt x="15504" y="7389"/>
                  </a:cubicBezTo>
                  <a:cubicBezTo>
                    <a:pt x="15514" y="7291"/>
                    <a:pt x="15433" y="7188"/>
                    <a:pt x="15334" y="7141"/>
                  </a:cubicBezTo>
                  <a:cubicBezTo>
                    <a:pt x="15296" y="7122"/>
                    <a:pt x="15255" y="7109"/>
                    <a:pt x="15214" y="7094"/>
                  </a:cubicBezTo>
                  <a:cubicBezTo>
                    <a:pt x="15148" y="7072"/>
                    <a:pt x="15086" y="7051"/>
                    <a:pt x="15034" y="7008"/>
                  </a:cubicBezTo>
                  <a:cubicBezTo>
                    <a:pt x="14981" y="6963"/>
                    <a:pt x="14949" y="6895"/>
                    <a:pt x="14942" y="6817"/>
                  </a:cubicBezTo>
                  <a:cubicBezTo>
                    <a:pt x="14936" y="6732"/>
                    <a:pt x="14962" y="6646"/>
                    <a:pt x="15013" y="6588"/>
                  </a:cubicBezTo>
                  <a:cubicBezTo>
                    <a:pt x="15077" y="6515"/>
                    <a:pt x="15176" y="6475"/>
                    <a:pt x="15283" y="6475"/>
                  </a:cubicBezTo>
                  <a:cubicBezTo>
                    <a:pt x="15343" y="6475"/>
                    <a:pt x="15401" y="6487"/>
                    <a:pt x="15450" y="6511"/>
                  </a:cubicBezTo>
                  <a:cubicBezTo>
                    <a:pt x="15476" y="6524"/>
                    <a:pt x="15499" y="6537"/>
                    <a:pt x="15523" y="6552"/>
                  </a:cubicBezTo>
                  <a:cubicBezTo>
                    <a:pt x="15559" y="6573"/>
                    <a:pt x="15598" y="6597"/>
                    <a:pt x="15641" y="6612"/>
                  </a:cubicBezTo>
                  <a:cubicBezTo>
                    <a:pt x="15667" y="6621"/>
                    <a:pt x="15694" y="6625"/>
                    <a:pt x="15722" y="6625"/>
                  </a:cubicBezTo>
                  <a:cubicBezTo>
                    <a:pt x="15832" y="6625"/>
                    <a:pt x="15946" y="6556"/>
                    <a:pt x="16011" y="6447"/>
                  </a:cubicBezTo>
                  <a:cubicBezTo>
                    <a:pt x="16069" y="6346"/>
                    <a:pt x="16076" y="6239"/>
                    <a:pt x="16029" y="6151"/>
                  </a:cubicBezTo>
                  <a:lnTo>
                    <a:pt x="16020" y="6136"/>
                  </a:lnTo>
                  <a:lnTo>
                    <a:pt x="15150" y="6164"/>
                  </a:lnTo>
                  <a:cubicBezTo>
                    <a:pt x="15206" y="6065"/>
                    <a:pt x="15234" y="5952"/>
                    <a:pt x="15229" y="5838"/>
                  </a:cubicBezTo>
                  <a:lnTo>
                    <a:pt x="15834" y="5607"/>
                  </a:lnTo>
                  <a:lnTo>
                    <a:pt x="15829" y="5585"/>
                  </a:lnTo>
                  <a:cubicBezTo>
                    <a:pt x="15816" y="5515"/>
                    <a:pt x="15754" y="5461"/>
                    <a:pt x="15686" y="5450"/>
                  </a:cubicBezTo>
                  <a:cubicBezTo>
                    <a:pt x="15716" y="5264"/>
                    <a:pt x="15598" y="5063"/>
                    <a:pt x="15416" y="5003"/>
                  </a:cubicBezTo>
                  <a:cubicBezTo>
                    <a:pt x="15377" y="4990"/>
                    <a:pt x="15339" y="4983"/>
                    <a:pt x="15298" y="4983"/>
                  </a:cubicBezTo>
                  <a:cubicBezTo>
                    <a:pt x="15133" y="4983"/>
                    <a:pt x="14977" y="5086"/>
                    <a:pt x="14917" y="5234"/>
                  </a:cubicBezTo>
                  <a:cubicBezTo>
                    <a:pt x="14912" y="5243"/>
                    <a:pt x="14908" y="5253"/>
                    <a:pt x="14904" y="5264"/>
                  </a:cubicBezTo>
                  <a:cubicBezTo>
                    <a:pt x="14895" y="5292"/>
                    <a:pt x="14887" y="5318"/>
                    <a:pt x="14869" y="5337"/>
                  </a:cubicBezTo>
                  <a:cubicBezTo>
                    <a:pt x="14844" y="5369"/>
                    <a:pt x="14810" y="5375"/>
                    <a:pt x="14784" y="5375"/>
                  </a:cubicBezTo>
                  <a:cubicBezTo>
                    <a:pt x="14722" y="5375"/>
                    <a:pt x="14655" y="5337"/>
                    <a:pt x="14625" y="5286"/>
                  </a:cubicBezTo>
                  <a:cubicBezTo>
                    <a:pt x="14576" y="5200"/>
                    <a:pt x="14580" y="5095"/>
                    <a:pt x="14595" y="4977"/>
                  </a:cubicBezTo>
                  <a:cubicBezTo>
                    <a:pt x="14732" y="4913"/>
                    <a:pt x="14831" y="4776"/>
                    <a:pt x="14850" y="4623"/>
                  </a:cubicBezTo>
                  <a:cubicBezTo>
                    <a:pt x="14861" y="4540"/>
                    <a:pt x="14842" y="4424"/>
                    <a:pt x="14750" y="4377"/>
                  </a:cubicBezTo>
                  <a:cubicBezTo>
                    <a:pt x="14723" y="4365"/>
                    <a:pt x="14691" y="4360"/>
                    <a:pt x="14658" y="4360"/>
                  </a:cubicBezTo>
                  <a:cubicBezTo>
                    <a:pt x="14627" y="4360"/>
                    <a:pt x="14594" y="4364"/>
                    <a:pt x="14563" y="4371"/>
                  </a:cubicBezTo>
                  <a:lnTo>
                    <a:pt x="13520" y="4566"/>
                  </a:lnTo>
                  <a:cubicBezTo>
                    <a:pt x="13588" y="4375"/>
                    <a:pt x="13535" y="4141"/>
                    <a:pt x="13380" y="4004"/>
                  </a:cubicBezTo>
                  <a:cubicBezTo>
                    <a:pt x="13290" y="3923"/>
                    <a:pt x="13164" y="3878"/>
                    <a:pt x="13036" y="3878"/>
                  </a:cubicBezTo>
                  <a:cubicBezTo>
                    <a:pt x="12937" y="3878"/>
                    <a:pt x="12843" y="3904"/>
                    <a:pt x="12759" y="3957"/>
                  </a:cubicBezTo>
                  <a:lnTo>
                    <a:pt x="12311" y="4416"/>
                  </a:lnTo>
                  <a:lnTo>
                    <a:pt x="12309" y="4416"/>
                  </a:lnTo>
                  <a:cubicBezTo>
                    <a:pt x="12198" y="4416"/>
                    <a:pt x="12078" y="4354"/>
                    <a:pt x="12022" y="4270"/>
                  </a:cubicBezTo>
                  <a:cubicBezTo>
                    <a:pt x="12001" y="4236"/>
                    <a:pt x="11979" y="4180"/>
                    <a:pt x="12007" y="4118"/>
                  </a:cubicBezTo>
                  <a:cubicBezTo>
                    <a:pt x="12050" y="4019"/>
                    <a:pt x="12174" y="3994"/>
                    <a:pt x="12294" y="3968"/>
                  </a:cubicBezTo>
                  <a:cubicBezTo>
                    <a:pt x="12324" y="3961"/>
                    <a:pt x="12352" y="3957"/>
                    <a:pt x="12380" y="3949"/>
                  </a:cubicBezTo>
                  <a:cubicBezTo>
                    <a:pt x="12487" y="3923"/>
                    <a:pt x="12592" y="3822"/>
                    <a:pt x="12613" y="3728"/>
                  </a:cubicBezTo>
                  <a:cubicBezTo>
                    <a:pt x="12622" y="3687"/>
                    <a:pt x="12618" y="3649"/>
                    <a:pt x="12596" y="3619"/>
                  </a:cubicBezTo>
                  <a:lnTo>
                    <a:pt x="12808" y="3548"/>
                  </a:lnTo>
                  <a:lnTo>
                    <a:pt x="12808" y="3233"/>
                  </a:lnTo>
                  <a:lnTo>
                    <a:pt x="12793" y="3227"/>
                  </a:lnTo>
                  <a:cubicBezTo>
                    <a:pt x="12656" y="3169"/>
                    <a:pt x="12511" y="3113"/>
                    <a:pt x="12371" y="3113"/>
                  </a:cubicBezTo>
                  <a:cubicBezTo>
                    <a:pt x="12299" y="3113"/>
                    <a:pt x="12230" y="3130"/>
                    <a:pt x="12170" y="3160"/>
                  </a:cubicBezTo>
                  <a:cubicBezTo>
                    <a:pt x="12078" y="3207"/>
                    <a:pt x="12011" y="3289"/>
                    <a:pt x="11947" y="3366"/>
                  </a:cubicBezTo>
                  <a:cubicBezTo>
                    <a:pt x="11915" y="3407"/>
                    <a:pt x="11883" y="3447"/>
                    <a:pt x="11846" y="3482"/>
                  </a:cubicBezTo>
                  <a:cubicBezTo>
                    <a:pt x="11780" y="3546"/>
                    <a:pt x="11688" y="3589"/>
                    <a:pt x="11609" y="3589"/>
                  </a:cubicBezTo>
                  <a:cubicBezTo>
                    <a:pt x="11557" y="3589"/>
                    <a:pt x="11516" y="3572"/>
                    <a:pt x="11487" y="3537"/>
                  </a:cubicBezTo>
                  <a:cubicBezTo>
                    <a:pt x="11448" y="3494"/>
                    <a:pt x="11435" y="3432"/>
                    <a:pt x="11424" y="3368"/>
                  </a:cubicBezTo>
                  <a:cubicBezTo>
                    <a:pt x="11409" y="3293"/>
                    <a:pt x="11394" y="3214"/>
                    <a:pt x="11330" y="3160"/>
                  </a:cubicBezTo>
                  <a:cubicBezTo>
                    <a:pt x="11296" y="3132"/>
                    <a:pt x="11253" y="3119"/>
                    <a:pt x="11212" y="3104"/>
                  </a:cubicBezTo>
                  <a:cubicBezTo>
                    <a:pt x="11169" y="3092"/>
                    <a:pt x="11127" y="3077"/>
                    <a:pt x="11101" y="3044"/>
                  </a:cubicBezTo>
                  <a:cubicBezTo>
                    <a:pt x="11075" y="3012"/>
                    <a:pt x="11071" y="2967"/>
                    <a:pt x="11069" y="2920"/>
                  </a:cubicBezTo>
                  <a:cubicBezTo>
                    <a:pt x="11067" y="2895"/>
                    <a:pt x="11064" y="2869"/>
                    <a:pt x="11058" y="2845"/>
                  </a:cubicBezTo>
                  <a:cubicBezTo>
                    <a:pt x="11026" y="2687"/>
                    <a:pt x="10869" y="2592"/>
                    <a:pt x="10747" y="2560"/>
                  </a:cubicBezTo>
                  <a:cubicBezTo>
                    <a:pt x="10642" y="2532"/>
                    <a:pt x="10535" y="2532"/>
                    <a:pt x="10430" y="2532"/>
                  </a:cubicBezTo>
                  <a:cubicBezTo>
                    <a:pt x="10396" y="2532"/>
                    <a:pt x="10362" y="2532"/>
                    <a:pt x="10327" y="2530"/>
                  </a:cubicBezTo>
                  <a:cubicBezTo>
                    <a:pt x="10280" y="2528"/>
                    <a:pt x="10229" y="2526"/>
                    <a:pt x="10192" y="2500"/>
                  </a:cubicBezTo>
                  <a:cubicBezTo>
                    <a:pt x="10111" y="2445"/>
                    <a:pt x="10126" y="2333"/>
                    <a:pt x="10143" y="2215"/>
                  </a:cubicBezTo>
                  <a:cubicBezTo>
                    <a:pt x="10150" y="2172"/>
                    <a:pt x="10156" y="2125"/>
                    <a:pt x="10156" y="2083"/>
                  </a:cubicBezTo>
                  <a:cubicBezTo>
                    <a:pt x="10158" y="1995"/>
                    <a:pt x="10126" y="1918"/>
                    <a:pt x="10064" y="1853"/>
                  </a:cubicBezTo>
                  <a:cubicBezTo>
                    <a:pt x="9961" y="1748"/>
                    <a:pt x="9766" y="1684"/>
                    <a:pt x="9541" y="1684"/>
                  </a:cubicBezTo>
                  <a:lnTo>
                    <a:pt x="8318" y="1686"/>
                  </a:lnTo>
                  <a:cubicBezTo>
                    <a:pt x="8238" y="1688"/>
                    <a:pt x="8140" y="1688"/>
                    <a:pt x="8063" y="1740"/>
                  </a:cubicBezTo>
                  <a:cubicBezTo>
                    <a:pt x="7979" y="1793"/>
                    <a:pt x="7932" y="1896"/>
                    <a:pt x="7917" y="2053"/>
                  </a:cubicBezTo>
                  <a:lnTo>
                    <a:pt x="7913" y="2100"/>
                  </a:lnTo>
                  <a:cubicBezTo>
                    <a:pt x="7904" y="2192"/>
                    <a:pt x="7896" y="2288"/>
                    <a:pt x="7846" y="2363"/>
                  </a:cubicBezTo>
                  <a:cubicBezTo>
                    <a:pt x="7814" y="2415"/>
                    <a:pt x="7750" y="2449"/>
                    <a:pt x="7690" y="2449"/>
                  </a:cubicBezTo>
                  <a:cubicBezTo>
                    <a:pt x="7669" y="2449"/>
                    <a:pt x="7641" y="2445"/>
                    <a:pt x="7615" y="2423"/>
                  </a:cubicBezTo>
                  <a:cubicBezTo>
                    <a:pt x="7628" y="2365"/>
                    <a:pt x="7617" y="2307"/>
                    <a:pt x="7585" y="2250"/>
                  </a:cubicBezTo>
                  <a:cubicBezTo>
                    <a:pt x="7540" y="2172"/>
                    <a:pt x="7459" y="2110"/>
                    <a:pt x="7369" y="2087"/>
                  </a:cubicBezTo>
                  <a:cubicBezTo>
                    <a:pt x="7330" y="2076"/>
                    <a:pt x="7289" y="2072"/>
                    <a:pt x="7244" y="2072"/>
                  </a:cubicBezTo>
                  <a:cubicBezTo>
                    <a:pt x="7133" y="2072"/>
                    <a:pt x="7019" y="2104"/>
                    <a:pt x="6929" y="2130"/>
                  </a:cubicBezTo>
                  <a:lnTo>
                    <a:pt x="6914" y="2134"/>
                  </a:lnTo>
                  <a:lnTo>
                    <a:pt x="6887" y="2243"/>
                  </a:lnTo>
                  <a:lnTo>
                    <a:pt x="6539" y="2252"/>
                  </a:lnTo>
                  <a:lnTo>
                    <a:pt x="6559" y="2290"/>
                  </a:lnTo>
                  <a:cubicBezTo>
                    <a:pt x="6602" y="2376"/>
                    <a:pt x="6576" y="2492"/>
                    <a:pt x="6499" y="2552"/>
                  </a:cubicBezTo>
                  <a:cubicBezTo>
                    <a:pt x="6465" y="2578"/>
                    <a:pt x="6420" y="2590"/>
                    <a:pt x="6375" y="2590"/>
                  </a:cubicBezTo>
                  <a:cubicBezTo>
                    <a:pt x="6323" y="2590"/>
                    <a:pt x="6270" y="2573"/>
                    <a:pt x="6233" y="2541"/>
                  </a:cubicBezTo>
                  <a:cubicBezTo>
                    <a:pt x="6152" y="2468"/>
                    <a:pt x="6137" y="2346"/>
                    <a:pt x="6130" y="2226"/>
                  </a:cubicBezTo>
                  <a:cubicBezTo>
                    <a:pt x="6117" y="2035"/>
                    <a:pt x="6124" y="1804"/>
                    <a:pt x="6278" y="1699"/>
                  </a:cubicBezTo>
                  <a:lnTo>
                    <a:pt x="6285" y="1695"/>
                  </a:lnTo>
                  <a:lnTo>
                    <a:pt x="6289" y="1688"/>
                  </a:lnTo>
                  <a:cubicBezTo>
                    <a:pt x="6377" y="1500"/>
                    <a:pt x="6366" y="1273"/>
                    <a:pt x="6261" y="1093"/>
                  </a:cubicBezTo>
                  <a:cubicBezTo>
                    <a:pt x="6248" y="1073"/>
                    <a:pt x="6235" y="1054"/>
                    <a:pt x="6225" y="1035"/>
                  </a:cubicBezTo>
                  <a:cubicBezTo>
                    <a:pt x="6197" y="994"/>
                    <a:pt x="6173" y="958"/>
                    <a:pt x="6158" y="915"/>
                  </a:cubicBezTo>
                  <a:cubicBezTo>
                    <a:pt x="6152" y="896"/>
                    <a:pt x="6145" y="874"/>
                    <a:pt x="6141" y="853"/>
                  </a:cubicBezTo>
                  <a:cubicBezTo>
                    <a:pt x="6137" y="831"/>
                    <a:pt x="6130" y="808"/>
                    <a:pt x="6124" y="786"/>
                  </a:cubicBezTo>
                  <a:cubicBezTo>
                    <a:pt x="6107" y="739"/>
                    <a:pt x="6081" y="701"/>
                    <a:pt x="6057" y="662"/>
                  </a:cubicBezTo>
                  <a:lnTo>
                    <a:pt x="5790" y="240"/>
                  </a:lnTo>
                  <a:cubicBezTo>
                    <a:pt x="5747" y="171"/>
                    <a:pt x="5693" y="86"/>
                    <a:pt x="5610" y="41"/>
                  </a:cubicBezTo>
                  <a:cubicBezTo>
                    <a:pt x="5558" y="13"/>
                    <a:pt x="5498" y="0"/>
                    <a:pt x="54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297"/>
            <p:cNvSpPr/>
            <p:nvPr/>
          </p:nvSpPr>
          <p:spPr>
            <a:xfrm>
              <a:off x="2776661" y="1591449"/>
              <a:ext cx="88655" cy="42907"/>
            </a:xfrm>
            <a:custGeom>
              <a:rect b="b" l="l" r="r" t="t"/>
              <a:pathLst>
                <a:path extrusionOk="0" h="1510" w="3120">
                  <a:moveTo>
                    <a:pt x="565" y="1"/>
                  </a:moveTo>
                  <a:cubicBezTo>
                    <a:pt x="460" y="1"/>
                    <a:pt x="356" y="3"/>
                    <a:pt x="251" y="9"/>
                  </a:cubicBezTo>
                  <a:cubicBezTo>
                    <a:pt x="148" y="13"/>
                    <a:pt x="15" y="47"/>
                    <a:pt x="5" y="150"/>
                  </a:cubicBezTo>
                  <a:cubicBezTo>
                    <a:pt x="0" y="199"/>
                    <a:pt x="28" y="244"/>
                    <a:pt x="56" y="283"/>
                  </a:cubicBezTo>
                  <a:cubicBezTo>
                    <a:pt x="275" y="572"/>
                    <a:pt x="690" y="724"/>
                    <a:pt x="765" y="1080"/>
                  </a:cubicBezTo>
                  <a:cubicBezTo>
                    <a:pt x="787" y="1178"/>
                    <a:pt x="776" y="1288"/>
                    <a:pt x="827" y="1376"/>
                  </a:cubicBezTo>
                  <a:cubicBezTo>
                    <a:pt x="879" y="1466"/>
                    <a:pt x="985" y="1510"/>
                    <a:pt x="1093" y="1510"/>
                  </a:cubicBezTo>
                  <a:cubicBezTo>
                    <a:pt x="1141" y="1510"/>
                    <a:pt x="1188" y="1501"/>
                    <a:pt x="1232" y="1485"/>
                  </a:cubicBezTo>
                  <a:cubicBezTo>
                    <a:pt x="1374" y="1433"/>
                    <a:pt x="1485" y="1320"/>
                    <a:pt x="1592" y="1213"/>
                  </a:cubicBezTo>
                  <a:cubicBezTo>
                    <a:pt x="1699" y="1106"/>
                    <a:pt x="1817" y="996"/>
                    <a:pt x="1965" y="960"/>
                  </a:cubicBezTo>
                  <a:cubicBezTo>
                    <a:pt x="2005" y="950"/>
                    <a:pt x="2045" y="946"/>
                    <a:pt x="2085" y="946"/>
                  </a:cubicBezTo>
                  <a:cubicBezTo>
                    <a:pt x="2321" y="946"/>
                    <a:pt x="2557" y="1093"/>
                    <a:pt x="2801" y="1097"/>
                  </a:cubicBezTo>
                  <a:cubicBezTo>
                    <a:pt x="2899" y="1097"/>
                    <a:pt x="3006" y="1067"/>
                    <a:pt x="3060" y="986"/>
                  </a:cubicBezTo>
                  <a:cubicBezTo>
                    <a:pt x="3120" y="894"/>
                    <a:pt x="3088" y="765"/>
                    <a:pt x="3015" y="681"/>
                  </a:cubicBezTo>
                  <a:cubicBezTo>
                    <a:pt x="2942" y="598"/>
                    <a:pt x="2839" y="551"/>
                    <a:pt x="2739" y="506"/>
                  </a:cubicBezTo>
                  <a:cubicBezTo>
                    <a:pt x="2537" y="416"/>
                    <a:pt x="2334" y="326"/>
                    <a:pt x="2132" y="236"/>
                  </a:cubicBezTo>
                  <a:cubicBezTo>
                    <a:pt x="2079" y="212"/>
                    <a:pt x="2023" y="189"/>
                    <a:pt x="1967" y="169"/>
                  </a:cubicBezTo>
                  <a:cubicBezTo>
                    <a:pt x="1899" y="146"/>
                    <a:pt x="1826" y="131"/>
                    <a:pt x="1753" y="116"/>
                  </a:cubicBezTo>
                  <a:cubicBezTo>
                    <a:pt x="1363" y="39"/>
                    <a:pt x="964" y="1"/>
                    <a:pt x="5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297"/>
            <p:cNvSpPr/>
            <p:nvPr/>
          </p:nvSpPr>
          <p:spPr>
            <a:xfrm>
              <a:off x="2775865" y="1590654"/>
              <a:ext cx="90388" cy="44469"/>
            </a:xfrm>
            <a:custGeom>
              <a:rect b="b" l="l" r="r" t="t"/>
              <a:pathLst>
                <a:path extrusionOk="0" h="1565" w="3181">
                  <a:moveTo>
                    <a:pt x="592" y="54"/>
                  </a:moveTo>
                  <a:cubicBezTo>
                    <a:pt x="990" y="54"/>
                    <a:pt x="1389" y="92"/>
                    <a:pt x="1777" y="170"/>
                  </a:cubicBezTo>
                  <a:cubicBezTo>
                    <a:pt x="1841" y="182"/>
                    <a:pt x="1916" y="197"/>
                    <a:pt x="1987" y="223"/>
                  </a:cubicBezTo>
                  <a:cubicBezTo>
                    <a:pt x="2042" y="240"/>
                    <a:pt x="2096" y="266"/>
                    <a:pt x="2149" y="290"/>
                  </a:cubicBezTo>
                  <a:lnTo>
                    <a:pt x="2756" y="559"/>
                  </a:lnTo>
                  <a:cubicBezTo>
                    <a:pt x="2848" y="600"/>
                    <a:pt x="2953" y="647"/>
                    <a:pt x="3021" y="727"/>
                  </a:cubicBezTo>
                  <a:cubicBezTo>
                    <a:pt x="3086" y="797"/>
                    <a:pt x="3120" y="915"/>
                    <a:pt x="3066" y="999"/>
                  </a:cubicBezTo>
                  <a:cubicBezTo>
                    <a:pt x="3009" y="1089"/>
                    <a:pt x="2884" y="1097"/>
                    <a:pt x="2829" y="1097"/>
                  </a:cubicBezTo>
                  <a:cubicBezTo>
                    <a:pt x="2711" y="1097"/>
                    <a:pt x="2593" y="1059"/>
                    <a:pt x="2477" y="1022"/>
                  </a:cubicBezTo>
                  <a:cubicBezTo>
                    <a:pt x="2359" y="986"/>
                    <a:pt x="2235" y="947"/>
                    <a:pt x="2113" y="947"/>
                  </a:cubicBezTo>
                  <a:cubicBezTo>
                    <a:pt x="2068" y="947"/>
                    <a:pt x="2027" y="952"/>
                    <a:pt x="1987" y="962"/>
                  </a:cubicBezTo>
                  <a:cubicBezTo>
                    <a:pt x="1832" y="1001"/>
                    <a:pt x="1712" y="1112"/>
                    <a:pt x="1601" y="1221"/>
                  </a:cubicBezTo>
                  <a:lnTo>
                    <a:pt x="1588" y="1234"/>
                  </a:lnTo>
                  <a:cubicBezTo>
                    <a:pt x="1487" y="1335"/>
                    <a:pt x="1382" y="1440"/>
                    <a:pt x="1250" y="1487"/>
                  </a:cubicBezTo>
                  <a:cubicBezTo>
                    <a:pt x="1211" y="1502"/>
                    <a:pt x="1166" y="1511"/>
                    <a:pt x="1121" y="1511"/>
                  </a:cubicBezTo>
                  <a:cubicBezTo>
                    <a:pt x="1012" y="1511"/>
                    <a:pt x="922" y="1466"/>
                    <a:pt x="879" y="1391"/>
                  </a:cubicBezTo>
                  <a:cubicBezTo>
                    <a:pt x="847" y="1337"/>
                    <a:pt x="840" y="1273"/>
                    <a:pt x="834" y="1206"/>
                  </a:cubicBezTo>
                  <a:cubicBezTo>
                    <a:pt x="830" y="1172"/>
                    <a:pt x="828" y="1136"/>
                    <a:pt x="819" y="1102"/>
                  </a:cubicBezTo>
                  <a:cubicBezTo>
                    <a:pt x="772" y="874"/>
                    <a:pt x="588" y="724"/>
                    <a:pt x="410" y="581"/>
                  </a:cubicBezTo>
                  <a:cubicBezTo>
                    <a:pt x="301" y="493"/>
                    <a:pt x="187" y="403"/>
                    <a:pt x="106" y="294"/>
                  </a:cubicBezTo>
                  <a:cubicBezTo>
                    <a:pt x="82" y="264"/>
                    <a:pt x="56" y="223"/>
                    <a:pt x="61" y="180"/>
                  </a:cubicBezTo>
                  <a:cubicBezTo>
                    <a:pt x="69" y="82"/>
                    <a:pt x="232" y="65"/>
                    <a:pt x="281" y="62"/>
                  </a:cubicBezTo>
                  <a:cubicBezTo>
                    <a:pt x="384" y="58"/>
                    <a:pt x="489" y="54"/>
                    <a:pt x="592" y="54"/>
                  </a:cubicBezTo>
                  <a:close/>
                  <a:moveTo>
                    <a:pt x="591" y="1"/>
                  </a:moveTo>
                  <a:cubicBezTo>
                    <a:pt x="487" y="1"/>
                    <a:pt x="383" y="4"/>
                    <a:pt x="279" y="9"/>
                  </a:cubicBezTo>
                  <a:cubicBezTo>
                    <a:pt x="118" y="17"/>
                    <a:pt x="16" y="80"/>
                    <a:pt x="7" y="176"/>
                  </a:cubicBezTo>
                  <a:cubicBezTo>
                    <a:pt x="1" y="236"/>
                    <a:pt x="35" y="287"/>
                    <a:pt x="63" y="326"/>
                  </a:cubicBezTo>
                  <a:cubicBezTo>
                    <a:pt x="148" y="439"/>
                    <a:pt x="264" y="534"/>
                    <a:pt x="375" y="624"/>
                  </a:cubicBezTo>
                  <a:cubicBezTo>
                    <a:pt x="553" y="767"/>
                    <a:pt x="723" y="904"/>
                    <a:pt x="768" y="1112"/>
                  </a:cubicBezTo>
                  <a:cubicBezTo>
                    <a:pt x="774" y="1144"/>
                    <a:pt x="776" y="1179"/>
                    <a:pt x="780" y="1211"/>
                  </a:cubicBezTo>
                  <a:cubicBezTo>
                    <a:pt x="787" y="1281"/>
                    <a:pt x="795" y="1352"/>
                    <a:pt x="832" y="1416"/>
                  </a:cubicBezTo>
                  <a:cubicBezTo>
                    <a:pt x="885" y="1509"/>
                    <a:pt x="993" y="1564"/>
                    <a:pt x="1121" y="1564"/>
                  </a:cubicBezTo>
                  <a:cubicBezTo>
                    <a:pt x="1173" y="1564"/>
                    <a:pt x="1222" y="1556"/>
                    <a:pt x="1269" y="1539"/>
                  </a:cubicBezTo>
                  <a:cubicBezTo>
                    <a:pt x="1410" y="1485"/>
                    <a:pt x="1520" y="1378"/>
                    <a:pt x="1625" y="1273"/>
                  </a:cubicBezTo>
                  <a:lnTo>
                    <a:pt x="1640" y="1260"/>
                  </a:lnTo>
                  <a:cubicBezTo>
                    <a:pt x="1745" y="1155"/>
                    <a:pt x="1858" y="1050"/>
                    <a:pt x="2000" y="1014"/>
                  </a:cubicBezTo>
                  <a:cubicBezTo>
                    <a:pt x="2036" y="1005"/>
                    <a:pt x="2072" y="1001"/>
                    <a:pt x="2113" y="1001"/>
                  </a:cubicBezTo>
                  <a:cubicBezTo>
                    <a:pt x="2229" y="1001"/>
                    <a:pt x="2340" y="1037"/>
                    <a:pt x="2460" y="1074"/>
                  </a:cubicBezTo>
                  <a:cubicBezTo>
                    <a:pt x="2580" y="1112"/>
                    <a:pt x="2702" y="1151"/>
                    <a:pt x="2835" y="1151"/>
                  </a:cubicBezTo>
                  <a:cubicBezTo>
                    <a:pt x="2959" y="1151"/>
                    <a:pt x="3060" y="1106"/>
                    <a:pt x="3111" y="1027"/>
                  </a:cubicBezTo>
                  <a:cubicBezTo>
                    <a:pt x="3180" y="922"/>
                    <a:pt x="3139" y="778"/>
                    <a:pt x="3062" y="692"/>
                  </a:cubicBezTo>
                  <a:cubicBezTo>
                    <a:pt x="2985" y="604"/>
                    <a:pt x="2874" y="553"/>
                    <a:pt x="2777" y="510"/>
                  </a:cubicBezTo>
                  <a:lnTo>
                    <a:pt x="2171" y="240"/>
                  </a:lnTo>
                  <a:cubicBezTo>
                    <a:pt x="2117" y="217"/>
                    <a:pt x="2062" y="191"/>
                    <a:pt x="2004" y="172"/>
                  </a:cubicBezTo>
                  <a:cubicBezTo>
                    <a:pt x="1931" y="146"/>
                    <a:pt x="1854" y="131"/>
                    <a:pt x="1787" y="118"/>
                  </a:cubicBezTo>
                  <a:cubicBezTo>
                    <a:pt x="1395" y="40"/>
                    <a:pt x="992" y="1"/>
                    <a:pt x="5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297"/>
            <p:cNvSpPr/>
            <p:nvPr/>
          </p:nvSpPr>
          <p:spPr>
            <a:xfrm>
              <a:off x="2235043" y="1776561"/>
              <a:ext cx="63110" cy="32109"/>
            </a:xfrm>
            <a:custGeom>
              <a:rect b="b" l="l" r="r" t="t"/>
              <a:pathLst>
                <a:path extrusionOk="0" h="1130" w="2221">
                  <a:moveTo>
                    <a:pt x="1959" y="0"/>
                  </a:moveTo>
                  <a:cubicBezTo>
                    <a:pt x="1943" y="0"/>
                    <a:pt x="1928" y="1"/>
                    <a:pt x="1912" y="3"/>
                  </a:cubicBezTo>
                  <a:cubicBezTo>
                    <a:pt x="1743" y="15"/>
                    <a:pt x="1575" y="69"/>
                    <a:pt x="1432" y="159"/>
                  </a:cubicBezTo>
                  <a:cubicBezTo>
                    <a:pt x="1278" y="253"/>
                    <a:pt x="1138" y="392"/>
                    <a:pt x="961" y="420"/>
                  </a:cubicBezTo>
                  <a:cubicBezTo>
                    <a:pt x="931" y="425"/>
                    <a:pt x="901" y="427"/>
                    <a:pt x="871" y="427"/>
                  </a:cubicBezTo>
                  <a:cubicBezTo>
                    <a:pt x="786" y="427"/>
                    <a:pt x="699" y="413"/>
                    <a:pt x="617" y="413"/>
                  </a:cubicBezTo>
                  <a:cubicBezTo>
                    <a:pt x="539" y="413"/>
                    <a:pt x="466" y="425"/>
                    <a:pt x="403" y="472"/>
                  </a:cubicBezTo>
                  <a:cubicBezTo>
                    <a:pt x="335" y="523"/>
                    <a:pt x="299" y="605"/>
                    <a:pt x="251" y="677"/>
                  </a:cubicBezTo>
                  <a:cubicBezTo>
                    <a:pt x="206" y="746"/>
                    <a:pt x="138" y="815"/>
                    <a:pt x="55" y="815"/>
                  </a:cubicBezTo>
                  <a:cubicBezTo>
                    <a:pt x="53" y="815"/>
                    <a:pt x="50" y="815"/>
                    <a:pt x="48" y="815"/>
                  </a:cubicBezTo>
                  <a:lnTo>
                    <a:pt x="48" y="815"/>
                  </a:lnTo>
                  <a:cubicBezTo>
                    <a:pt x="1" y="924"/>
                    <a:pt x="74" y="1057"/>
                    <a:pt x="183" y="1104"/>
                  </a:cubicBezTo>
                  <a:cubicBezTo>
                    <a:pt x="224" y="1122"/>
                    <a:pt x="267" y="1129"/>
                    <a:pt x="311" y="1129"/>
                  </a:cubicBezTo>
                  <a:cubicBezTo>
                    <a:pt x="384" y="1129"/>
                    <a:pt x="459" y="1108"/>
                    <a:pt x="526" y="1076"/>
                  </a:cubicBezTo>
                  <a:cubicBezTo>
                    <a:pt x="667" y="1003"/>
                    <a:pt x="789" y="881"/>
                    <a:pt x="946" y="864"/>
                  </a:cubicBezTo>
                  <a:cubicBezTo>
                    <a:pt x="965" y="862"/>
                    <a:pt x="985" y="861"/>
                    <a:pt x="1004" y="861"/>
                  </a:cubicBezTo>
                  <a:cubicBezTo>
                    <a:pt x="1042" y="861"/>
                    <a:pt x="1079" y="864"/>
                    <a:pt x="1117" y="864"/>
                  </a:cubicBezTo>
                  <a:cubicBezTo>
                    <a:pt x="1133" y="864"/>
                    <a:pt x="1148" y="863"/>
                    <a:pt x="1164" y="862"/>
                  </a:cubicBezTo>
                  <a:cubicBezTo>
                    <a:pt x="1299" y="849"/>
                    <a:pt x="1423" y="759"/>
                    <a:pt x="1477" y="635"/>
                  </a:cubicBezTo>
                  <a:cubicBezTo>
                    <a:pt x="1623" y="570"/>
                    <a:pt x="1782" y="505"/>
                    <a:pt x="1938" y="505"/>
                  </a:cubicBezTo>
                  <a:cubicBezTo>
                    <a:pt x="1988" y="505"/>
                    <a:pt x="2038" y="512"/>
                    <a:pt x="2087" y="527"/>
                  </a:cubicBezTo>
                  <a:cubicBezTo>
                    <a:pt x="2105" y="534"/>
                    <a:pt x="2126" y="540"/>
                    <a:pt x="2144" y="540"/>
                  </a:cubicBezTo>
                  <a:cubicBezTo>
                    <a:pt x="2156" y="540"/>
                    <a:pt x="2168" y="537"/>
                    <a:pt x="2177" y="530"/>
                  </a:cubicBezTo>
                  <a:cubicBezTo>
                    <a:pt x="2192" y="517"/>
                    <a:pt x="2197" y="495"/>
                    <a:pt x="2199" y="474"/>
                  </a:cubicBezTo>
                  <a:cubicBezTo>
                    <a:pt x="2210" y="388"/>
                    <a:pt x="2220" y="300"/>
                    <a:pt x="2203" y="215"/>
                  </a:cubicBezTo>
                  <a:cubicBezTo>
                    <a:pt x="2186" y="129"/>
                    <a:pt x="2132" y="45"/>
                    <a:pt x="2051" y="15"/>
                  </a:cubicBezTo>
                  <a:cubicBezTo>
                    <a:pt x="2021" y="4"/>
                    <a:pt x="1990" y="0"/>
                    <a:pt x="19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297"/>
            <p:cNvSpPr/>
            <p:nvPr/>
          </p:nvSpPr>
          <p:spPr>
            <a:xfrm>
              <a:off x="2235043" y="1775794"/>
              <a:ext cx="63905" cy="33672"/>
            </a:xfrm>
            <a:custGeom>
              <a:rect b="b" l="l" r="r" t="t"/>
              <a:pathLst>
                <a:path extrusionOk="0" h="1185" w="2249">
                  <a:moveTo>
                    <a:pt x="1944" y="55"/>
                  </a:moveTo>
                  <a:cubicBezTo>
                    <a:pt x="1981" y="55"/>
                    <a:pt x="2016" y="58"/>
                    <a:pt x="2042" y="68"/>
                  </a:cubicBezTo>
                  <a:cubicBezTo>
                    <a:pt x="2120" y="96"/>
                    <a:pt x="2162" y="180"/>
                    <a:pt x="2177" y="246"/>
                  </a:cubicBezTo>
                  <a:cubicBezTo>
                    <a:pt x="2195" y="329"/>
                    <a:pt x="2184" y="415"/>
                    <a:pt x="2171" y="499"/>
                  </a:cubicBezTo>
                  <a:cubicBezTo>
                    <a:pt x="2169" y="514"/>
                    <a:pt x="2167" y="529"/>
                    <a:pt x="2160" y="535"/>
                  </a:cubicBezTo>
                  <a:cubicBezTo>
                    <a:pt x="2158" y="538"/>
                    <a:pt x="2152" y="539"/>
                    <a:pt x="2145" y="539"/>
                  </a:cubicBezTo>
                  <a:cubicBezTo>
                    <a:pt x="2132" y="539"/>
                    <a:pt x="2113" y="535"/>
                    <a:pt x="2096" y="529"/>
                  </a:cubicBezTo>
                  <a:cubicBezTo>
                    <a:pt x="2047" y="514"/>
                    <a:pt x="1993" y="505"/>
                    <a:pt x="1938" y="505"/>
                  </a:cubicBezTo>
                  <a:cubicBezTo>
                    <a:pt x="1779" y="505"/>
                    <a:pt x="1616" y="569"/>
                    <a:pt x="1466" y="636"/>
                  </a:cubicBezTo>
                  <a:lnTo>
                    <a:pt x="1455" y="640"/>
                  </a:lnTo>
                  <a:lnTo>
                    <a:pt x="1451" y="651"/>
                  </a:lnTo>
                  <a:cubicBezTo>
                    <a:pt x="1402" y="767"/>
                    <a:pt x="1286" y="850"/>
                    <a:pt x="1162" y="863"/>
                  </a:cubicBezTo>
                  <a:cubicBezTo>
                    <a:pt x="1151" y="864"/>
                    <a:pt x="1139" y="864"/>
                    <a:pt x="1128" y="864"/>
                  </a:cubicBezTo>
                  <a:cubicBezTo>
                    <a:pt x="1106" y="864"/>
                    <a:pt x="1084" y="863"/>
                    <a:pt x="1061" y="863"/>
                  </a:cubicBezTo>
                  <a:cubicBezTo>
                    <a:pt x="1039" y="862"/>
                    <a:pt x="1016" y="860"/>
                    <a:pt x="993" y="860"/>
                  </a:cubicBezTo>
                  <a:cubicBezTo>
                    <a:pt x="976" y="860"/>
                    <a:pt x="960" y="861"/>
                    <a:pt x="943" y="863"/>
                  </a:cubicBezTo>
                  <a:cubicBezTo>
                    <a:pt x="832" y="876"/>
                    <a:pt x="740" y="938"/>
                    <a:pt x="650" y="996"/>
                  </a:cubicBezTo>
                  <a:cubicBezTo>
                    <a:pt x="605" y="1026"/>
                    <a:pt x="560" y="1056"/>
                    <a:pt x="513" y="1077"/>
                  </a:cubicBezTo>
                  <a:cubicBezTo>
                    <a:pt x="445" y="1112"/>
                    <a:pt x="376" y="1130"/>
                    <a:pt x="311" y="1130"/>
                  </a:cubicBezTo>
                  <a:cubicBezTo>
                    <a:pt x="269" y="1130"/>
                    <a:pt x="229" y="1122"/>
                    <a:pt x="194" y="1107"/>
                  </a:cubicBezTo>
                  <a:cubicBezTo>
                    <a:pt x="140" y="1084"/>
                    <a:pt x="95" y="1037"/>
                    <a:pt x="74" y="981"/>
                  </a:cubicBezTo>
                  <a:cubicBezTo>
                    <a:pt x="59" y="942"/>
                    <a:pt x="56" y="904"/>
                    <a:pt x="67" y="867"/>
                  </a:cubicBezTo>
                  <a:cubicBezTo>
                    <a:pt x="166" y="861"/>
                    <a:pt x="239" y="773"/>
                    <a:pt x="275" y="717"/>
                  </a:cubicBezTo>
                  <a:cubicBezTo>
                    <a:pt x="286" y="700"/>
                    <a:pt x="296" y="683"/>
                    <a:pt x="307" y="664"/>
                  </a:cubicBezTo>
                  <a:cubicBezTo>
                    <a:pt x="341" y="608"/>
                    <a:pt x="371" y="554"/>
                    <a:pt x="421" y="520"/>
                  </a:cubicBezTo>
                  <a:cubicBezTo>
                    <a:pt x="468" y="484"/>
                    <a:pt x="530" y="467"/>
                    <a:pt x="616" y="467"/>
                  </a:cubicBezTo>
                  <a:cubicBezTo>
                    <a:pt x="656" y="467"/>
                    <a:pt x="697" y="471"/>
                    <a:pt x="740" y="473"/>
                  </a:cubicBezTo>
                  <a:cubicBezTo>
                    <a:pt x="783" y="477"/>
                    <a:pt x="828" y="480"/>
                    <a:pt x="871" y="480"/>
                  </a:cubicBezTo>
                  <a:cubicBezTo>
                    <a:pt x="905" y="480"/>
                    <a:pt x="937" y="478"/>
                    <a:pt x="965" y="473"/>
                  </a:cubicBezTo>
                  <a:cubicBezTo>
                    <a:pt x="1100" y="452"/>
                    <a:pt x="1211" y="372"/>
                    <a:pt x="1320" y="295"/>
                  </a:cubicBezTo>
                  <a:cubicBezTo>
                    <a:pt x="1361" y="265"/>
                    <a:pt x="1402" y="235"/>
                    <a:pt x="1445" y="210"/>
                  </a:cubicBezTo>
                  <a:cubicBezTo>
                    <a:pt x="1586" y="122"/>
                    <a:pt x="1747" y="68"/>
                    <a:pt x="1914" y="55"/>
                  </a:cubicBezTo>
                  <a:cubicBezTo>
                    <a:pt x="1924" y="55"/>
                    <a:pt x="1934" y="55"/>
                    <a:pt x="1944" y="55"/>
                  </a:cubicBezTo>
                  <a:close/>
                  <a:moveTo>
                    <a:pt x="1959" y="1"/>
                  </a:moveTo>
                  <a:cubicBezTo>
                    <a:pt x="1943" y="1"/>
                    <a:pt x="1926" y="2"/>
                    <a:pt x="1910" y="4"/>
                  </a:cubicBezTo>
                  <a:cubicBezTo>
                    <a:pt x="1736" y="17"/>
                    <a:pt x="1565" y="72"/>
                    <a:pt x="1417" y="162"/>
                  </a:cubicBezTo>
                  <a:cubicBezTo>
                    <a:pt x="1374" y="190"/>
                    <a:pt x="1329" y="220"/>
                    <a:pt x="1288" y="250"/>
                  </a:cubicBezTo>
                  <a:cubicBezTo>
                    <a:pt x="1181" y="327"/>
                    <a:pt x="1078" y="402"/>
                    <a:pt x="956" y="422"/>
                  </a:cubicBezTo>
                  <a:cubicBezTo>
                    <a:pt x="932" y="425"/>
                    <a:pt x="905" y="426"/>
                    <a:pt x="877" y="426"/>
                  </a:cubicBezTo>
                  <a:cubicBezTo>
                    <a:pt x="834" y="426"/>
                    <a:pt x="788" y="423"/>
                    <a:pt x="744" y="419"/>
                  </a:cubicBezTo>
                  <a:cubicBezTo>
                    <a:pt x="701" y="417"/>
                    <a:pt x="658" y="413"/>
                    <a:pt x="616" y="413"/>
                  </a:cubicBezTo>
                  <a:cubicBezTo>
                    <a:pt x="517" y="413"/>
                    <a:pt x="446" y="432"/>
                    <a:pt x="388" y="477"/>
                  </a:cubicBezTo>
                  <a:cubicBezTo>
                    <a:pt x="331" y="518"/>
                    <a:pt x="296" y="578"/>
                    <a:pt x="262" y="636"/>
                  </a:cubicBezTo>
                  <a:cubicBezTo>
                    <a:pt x="251" y="653"/>
                    <a:pt x="241" y="672"/>
                    <a:pt x="230" y="689"/>
                  </a:cubicBezTo>
                  <a:cubicBezTo>
                    <a:pt x="198" y="737"/>
                    <a:pt x="136" y="816"/>
                    <a:pt x="50" y="816"/>
                  </a:cubicBezTo>
                  <a:lnTo>
                    <a:pt x="31" y="814"/>
                  </a:lnTo>
                  <a:lnTo>
                    <a:pt x="24" y="831"/>
                  </a:lnTo>
                  <a:cubicBezTo>
                    <a:pt x="1" y="882"/>
                    <a:pt x="1" y="942"/>
                    <a:pt x="24" y="1000"/>
                  </a:cubicBezTo>
                  <a:cubicBezTo>
                    <a:pt x="50" y="1069"/>
                    <a:pt x="106" y="1129"/>
                    <a:pt x="172" y="1156"/>
                  </a:cubicBezTo>
                  <a:cubicBezTo>
                    <a:pt x="215" y="1174"/>
                    <a:pt x="260" y="1184"/>
                    <a:pt x="309" y="1184"/>
                  </a:cubicBezTo>
                  <a:cubicBezTo>
                    <a:pt x="384" y="1184"/>
                    <a:pt x="461" y="1163"/>
                    <a:pt x="538" y="1126"/>
                  </a:cubicBezTo>
                  <a:cubicBezTo>
                    <a:pt x="586" y="1101"/>
                    <a:pt x="633" y="1071"/>
                    <a:pt x="678" y="1041"/>
                  </a:cubicBezTo>
                  <a:cubicBezTo>
                    <a:pt x="768" y="983"/>
                    <a:pt x="851" y="929"/>
                    <a:pt x="950" y="917"/>
                  </a:cubicBezTo>
                  <a:cubicBezTo>
                    <a:pt x="965" y="915"/>
                    <a:pt x="981" y="914"/>
                    <a:pt x="996" y="914"/>
                  </a:cubicBezTo>
                  <a:cubicBezTo>
                    <a:pt x="1017" y="914"/>
                    <a:pt x="1038" y="915"/>
                    <a:pt x="1059" y="917"/>
                  </a:cubicBezTo>
                  <a:cubicBezTo>
                    <a:pt x="1083" y="917"/>
                    <a:pt x="1107" y="917"/>
                    <a:pt x="1130" y="917"/>
                  </a:cubicBezTo>
                  <a:cubicBezTo>
                    <a:pt x="1142" y="917"/>
                    <a:pt x="1154" y="917"/>
                    <a:pt x="1166" y="917"/>
                  </a:cubicBezTo>
                  <a:cubicBezTo>
                    <a:pt x="1305" y="904"/>
                    <a:pt x="1438" y="809"/>
                    <a:pt x="1496" y="681"/>
                  </a:cubicBezTo>
                  <a:cubicBezTo>
                    <a:pt x="1640" y="619"/>
                    <a:pt x="1792" y="559"/>
                    <a:pt x="1938" y="559"/>
                  </a:cubicBezTo>
                  <a:cubicBezTo>
                    <a:pt x="1989" y="559"/>
                    <a:pt x="2034" y="565"/>
                    <a:pt x="2081" y="580"/>
                  </a:cubicBezTo>
                  <a:cubicBezTo>
                    <a:pt x="2100" y="587"/>
                    <a:pt x="2122" y="593"/>
                    <a:pt x="2144" y="593"/>
                  </a:cubicBezTo>
                  <a:cubicBezTo>
                    <a:pt x="2162" y="593"/>
                    <a:pt x="2180" y="588"/>
                    <a:pt x="2195" y="576"/>
                  </a:cubicBezTo>
                  <a:cubicBezTo>
                    <a:pt x="2218" y="557"/>
                    <a:pt x="2222" y="524"/>
                    <a:pt x="2225" y="505"/>
                  </a:cubicBezTo>
                  <a:cubicBezTo>
                    <a:pt x="2237" y="417"/>
                    <a:pt x="2248" y="327"/>
                    <a:pt x="2229" y="235"/>
                  </a:cubicBezTo>
                  <a:cubicBezTo>
                    <a:pt x="2207" y="132"/>
                    <a:pt x="2143" y="49"/>
                    <a:pt x="2062" y="17"/>
                  </a:cubicBezTo>
                  <a:cubicBezTo>
                    <a:pt x="2032" y="6"/>
                    <a:pt x="1997" y="1"/>
                    <a:pt x="19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297"/>
            <p:cNvSpPr/>
            <p:nvPr/>
          </p:nvSpPr>
          <p:spPr>
            <a:xfrm>
              <a:off x="2417003" y="1741329"/>
              <a:ext cx="88257" cy="49385"/>
            </a:xfrm>
            <a:custGeom>
              <a:rect b="b" l="l" r="r" t="t"/>
              <a:pathLst>
                <a:path extrusionOk="0" h="1738" w="3106">
                  <a:moveTo>
                    <a:pt x="1287" y="0"/>
                  </a:moveTo>
                  <a:cubicBezTo>
                    <a:pt x="1143" y="0"/>
                    <a:pt x="987" y="28"/>
                    <a:pt x="930" y="154"/>
                  </a:cubicBezTo>
                  <a:cubicBezTo>
                    <a:pt x="905" y="214"/>
                    <a:pt x="907" y="281"/>
                    <a:pt x="900" y="345"/>
                  </a:cubicBezTo>
                  <a:cubicBezTo>
                    <a:pt x="881" y="551"/>
                    <a:pt x="770" y="733"/>
                    <a:pt x="660" y="906"/>
                  </a:cubicBezTo>
                  <a:cubicBezTo>
                    <a:pt x="628" y="955"/>
                    <a:pt x="596" y="1007"/>
                    <a:pt x="553" y="1045"/>
                  </a:cubicBezTo>
                  <a:cubicBezTo>
                    <a:pt x="473" y="1117"/>
                    <a:pt x="369" y="1140"/>
                    <a:pt x="260" y="1140"/>
                  </a:cubicBezTo>
                  <a:cubicBezTo>
                    <a:pt x="173" y="1140"/>
                    <a:pt x="84" y="1126"/>
                    <a:pt x="1" y="1110"/>
                  </a:cubicBezTo>
                  <a:lnTo>
                    <a:pt x="1" y="1110"/>
                  </a:lnTo>
                  <a:cubicBezTo>
                    <a:pt x="208" y="1238"/>
                    <a:pt x="470" y="1221"/>
                    <a:pt x="708" y="1270"/>
                  </a:cubicBezTo>
                  <a:cubicBezTo>
                    <a:pt x="888" y="1309"/>
                    <a:pt x="1057" y="1384"/>
                    <a:pt x="1224" y="1461"/>
                  </a:cubicBezTo>
                  <a:cubicBezTo>
                    <a:pt x="1245" y="1470"/>
                    <a:pt x="1267" y="1480"/>
                    <a:pt x="1286" y="1493"/>
                  </a:cubicBezTo>
                  <a:cubicBezTo>
                    <a:pt x="1353" y="1549"/>
                    <a:pt x="1353" y="1650"/>
                    <a:pt x="1346" y="1737"/>
                  </a:cubicBezTo>
                  <a:cubicBezTo>
                    <a:pt x="1500" y="1733"/>
                    <a:pt x="1655" y="1729"/>
                    <a:pt x="1809" y="1725"/>
                  </a:cubicBezTo>
                  <a:cubicBezTo>
                    <a:pt x="1862" y="1722"/>
                    <a:pt x="1918" y="1722"/>
                    <a:pt x="1967" y="1697"/>
                  </a:cubicBezTo>
                  <a:cubicBezTo>
                    <a:pt x="2045" y="1658"/>
                    <a:pt x="2085" y="1572"/>
                    <a:pt x="2143" y="1508"/>
                  </a:cubicBezTo>
                  <a:cubicBezTo>
                    <a:pt x="2180" y="1468"/>
                    <a:pt x="2238" y="1437"/>
                    <a:pt x="2290" y="1437"/>
                  </a:cubicBezTo>
                  <a:cubicBezTo>
                    <a:pt x="2320" y="1437"/>
                    <a:pt x="2349" y="1447"/>
                    <a:pt x="2370" y="1472"/>
                  </a:cubicBezTo>
                  <a:cubicBezTo>
                    <a:pt x="2383" y="1517"/>
                    <a:pt x="2426" y="1547"/>
                    <a:pt x="2469" y="1568"/>
                  </a:cubicBezTo>
                  <a:cubicBezTo>
                    <a:pt x="2529" y="1599"/>
                    <a:pt x="2598" y="1614"/>
                    <a:pt x="2667" y="1614"/>
                  </a:cubicBezTo>
                  <a:cubicBezTo>
                    <a:pt x="2786" y="1614"/>
                    <a:pt x="2904" y="1567"/>
                    <a:pt x="2972" y="1470"/>
                  </a:cubicBezTo>
                  <a:cubicBezTo>
                    <a:pt x="3105" y="1281"/>
                    <a:pt x="2944" y="968"/>
                    <a:pt x="2713" y="966"/>
                  </a:cubicBezTo>
                  <a:cubicBezTo>
                    <a:pt x="2629" y="966"/>
                    <a:pt x="2548" y="998"/>
                    <a:pt x="2467" y="1020"/>
                  </a:cubicBezTo>
                  <a:cubicBezTo>
                    <a:pt x="2428" y="1030"/>
                    <a:pt x="2388" y="1036"/>
                    <a:pt x="2349" y="1036"/>
                  </a:cubicBezTo>
                  <a:cubicBezTo>
                    <a:pt x="2303" y="1036"/>
                    <a:pt x="2258" y="1027"/>
                    <a:pt x="2220" y="1003"/>
                  </a:cubicBezTo>
                  <a:cubicBezTo>
                    <a:pt x="2147" y="958"/>
                    <a:pt x="2120" y="842"/>
                    <a:pt x="2184" y="788"/>
                  </a:cubicBezTo>
                  <a:cubicBezTo>
                    <a:pt x="2212" y="765"/>
                    <a:pt x="2250" y="756"/>
                    <a:pt x="2289" y="750"/>
                  </a:cubicBezTo>
                  <a:cubicBezTo>
                    <a:pt x="2426" y="726"/>
                    <a:pt x="2563" y="703"/>
                    <a:pt x="2698" y="679"/>
                  </a:cubicBezTo>
                  <a:cubicBezTo>
                    <a:pt x="2698" y="641"/>
                    <a:pt x="2696" y="600"/>
                    <a:pt x="2696" y="559"/>
                  </a:cubicBezTo>
                  <a:cubicBezTo>
                    <a:pt x="2454" y="568"/>
                    <a:pt x="2214" y="578"/>
                    <a:pt x="1974" y="587"/>
                  </a:cubicBezTo>
                  <a:cubicBezTo>
                    <a:pt x="1948" y="588"/>
                    <a:pt x="1923" y="588"/>
                    <a:pt x="1897" y="588"/>
                  </a:cubicBezTo>
                  <a:cubicBezTo>
                    <a:pt x="1825" y="588"/>
                    <a:pt x="1754" y="583"/>
                    <a:pt x="1689" y="553"/>
                  </a:cubicBezTo>
                  <a:cubicBezTo>
                    <a:pt x="1517" y="473"/>
                    <a:pt x="1455" y="266"/>
                    <a:pt x="1430" y="79"/>
                  </a:cubicBezTo>
                  <a:cubicBezTo>
                    <a:pt x="1425" y="51"/>
                    <a:pt x="1419" y="19"/>
                    <a:pt x="1393" y="8"/>
                  </a:cubicBezTo>
                  <a:cubicBezTo>
                    <a:pt x="1385" y="2"/>
                    <a:pt x="1372" y="2"/>
                    <a:pt x="1359" y="2"/>
                  </a:cubicBezTo>
                  <a:cubicBezTo>
                    <a:pt x="1336" y="1"/>
                    <a:pt x="1312" y="0"/>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297"/>
            <p:cNvSpPr/>
            <p:nvPr/>
          </p:nvSpPr>
          <p:spPr>
            <a:xfrm>
              <a:off x="2413110" y="1740533"/>
              <a:ext cx="91042" cy="50977"/>
            </a:xfrm>
            <a:custGeom>
              <a:rect b="b" l="l" r="r" t="t"/>
              <a:pathLst>
                <a:path extrusionOk="0" h="1794" w="3204">
                  <a:moveTo>
                    <a:pt x="1430" y="54"/>
                  </a:moveTo>
                  <a:cubicBezTo>
                    <a:pt x="1451" y="54"/>
                    <a:pt x="1475" y="54"/>
                    <a:pt x="1496" y="56"/>
                  </a:cubicBezTo>
                  <a:cubicBezTo>
                    <a:pt x="1505" y="56"/>
                    <a:pt x="1513" y="56"/>
                    <a:pt x="1520" y="60"/>
                  </a:cubicBezTo>
                  <a:cubicBezTo>
                    <a:pt x="1532" y="66"/>
                    <a:pt x="1537" y="88"/>
                    <a:pt x="1539" y="111"/>
                  </a:cubicBezTo>
                  <a:cubicBezTo>
                    <a:pt x="1577" y="375"/>
                    <a:pt x="1667" y="538"/>
                    <a:pt x="1815" y="604"/>
                  </a:cubicBezTo>
                  <a:cubicBezTo>
                    <a:pt x="1888" y="639"/>
                    <a:pt x="1969" y="643"/>
                    <a:pt x="2032" y="643"/>
                  </a:cubicBezTo>
                  <a:cubicBezTo>
                    <a:pt x="2057" y="643"/>
                    <a:pt x="2085" y="643"/>
                    <a:pt x="2111" y="641"/>
                  </a:cubicBezTo>
                  <a:lnTo>
                    <a:pt x="2807" y="615"/>
                  </a:lnTo>
                  <a:lnTo>
                    <a:pt x="2809" y="686"/>
                  </a:lnTo>
                  <a:lnTo>
                    <a:pt x="2419" y="752"/>
                  </a:lnTo>
                  <a:cubicBezTo>
                    <a:pt x="2383" y="758"/>
                    <a:pt x="2338" y="767"/>
                    <a:pt x="2304" y="795"/>
                  </a:cubicBezTo>
                  <a:cubicBezTo>
                    <a:pt x="2272" y="823"/>
                    <a:pt x="2254" y="863"/>
                    <a:pt x="2259" y="911"/>
                  </a:cubicBezTo>
                  <a:cubicBezTo>
                    <a:pt x="2263" y="968"/>
                    <a:pt x="2295" y="1024"/>
                    <a:pt x="2342" y="1054"/>
                  </a:cubicBezTo>
                  <a:cubicBezTo>
                    <a:pt x="2382" y="1078"/>
                    <a:pt x="2429" y="1090"/>
                    <a:pt x="2484" y="1090"/>
                  </a:cubicBezTo>
                  <a:cubicBezTo>
                    <a:pt x="2522" y="1090"/>
                    <a:pt x="2564" y="1085"/>
                    <a:pt x="2610" y="1073"/>
                  </a:cubicBezTo>
                  <a:cubicBezTo>
                    <a:pt x="2631" y="1067"/>
                    <a:pt x="2653" y="1061"/>
                    <a:pt x="2674" y="1056"/>
                  </a:cubicBezTo>
                  <a:cubicBezTo>
                    <a:pt x="2734" y="1037"/>
                    <a:pt x="2790" y="1022"/>
                    <a:pt x="2850" y="1022"/>
                  </a:cubicBezTo>
                  <a:cubicBezTo>
                    <a:pt x="2949" y="1022"/>
                    <a:pt x="3041" y="1086"/>
                    <a:pt x="3094" y="1189"/>
                  </a:cubicBezTo>
                  <a:cubicBezTo>
                    <a:pt x="3146" y="1290"/>
                    <a:pt x="3144" y="1403"/>
                    <a:pt x="3088" y="1483"/>
                  </a:cubicBezTo>
                  <a:cubicBezTo>
                    <a:pt x="3030" y="1566"/>
                    <a:pt x="2925" y="1615"/>
                    <a:pt x="2805" y="1615"/>
                  </a:cubicBezTo>
                  <a:cubicBezTo>
                    <a:pt x="2739" y="1615"/>
                    <a:pt x="2674" y="1600"/>
                    <a:pt x="2616" y="1573"/>
                  </a:cubicBezTo>
                  <a:cubicBezTo>
                    <a:pt x="2569" y="1549"/>
                    <a:pt x="2541" y="1521"/>
                    <a:pt x="2533" y="1491"/>
                  </a:cubicBezTo>
                  <a:lnTo>
                    <a:pt x="2526" y="1481"/>
                  </a:lnTo>
                  <a:cubicBezTo>
                    <a:pt x="2503" y="1453"/>
                    <a:pt x="2469" y="1438"/>
                    <a:pt x="2428" y="1438"/>
                  </a:cubicBezTo>
                  <a:cubicBezTo>
                    <a:pt x="2370" y="1438"/>
                    <a:pt x="2306" y="1470"/>
                    <a:pt x="2261" y="1519"/>
                  </a:cubicBezTo>
                  <a:cubicBezTo>
                    <a:pt x="2242" y="1540"/>
                    <a:pt x="2222" y="1564"/>
                    <a:pt x="2205" y="1588"/>
                  </a:cubicBezTo>
                  <a:cubicBezTo>
                    <a:pt x="2171" y="1635"/>
                    <a:pt x="2139" y="1678"/>
                    <a:pt x="2092" y="1701"/>
                  </a:cubicBezTo>
                  <a:cubicBezTo>
                    <a:pt x="2049" y="1723"/>
                    <a:pt x="1993" y="1725"/>
                    <a:pt x="1944" y="1727"/>
                  </a:cubicBezTo>
                  <a:lnTo>
                    <a:pt x="1513" y="1738"/>
                  </a:lnTo>
                  <a:cubicBezTo>
                    <a:pt x="1515" y="1645"/>
                    <a:pt x="1507" y="1555"/>
                    <a:pt x="1440" y="1502"/>
                  </a:cubicBezTo>
                  <a:cubicBezTo>
                    <a:pt x="1419" y="1485"/>
                    <a:pt x="1395" y="1474"/>
                    <a:pt x="1372" y="1463"/>
                  </a:cubicBezTo>
                  <a:cubicBezTo>
                    <a:pt x="1207" y="1388"/>
                    <a:pt x="1033" y="1311"/>
                    <a:pt x="849" y="1273"/>
                  </a:cubicBezTo>
                  <a:cubicBezTo>
                    <a:pt x="774" y="1258"/>
                    <a:pt x="697" y="1247"/>
                    <a:pt x="620" y="1238"/>
                  </a:cubicBezTo>
                  <a:cubicBezTo>
                    <a:pt x="523" y="1228"/>
                    <a:pt x="429" y="1217"/>
                    <a:pt x="341" y="1193"/>
                  </a:cubicBezTo>
                  <a:cubicBezTo>
                    <a:pt x="360" y="1193"/>
                    <a:pt x="380" y="1196"/>
                    <a:pt x="399" y="1196"/>
                  </a:cubicBezTo>
                  <a:cubicBezTo>
                    <a:pt x="530" y="1196"/>
                    <a:pt x="630" y="1161"/>
                    <a:pt x="708" y="1095"/>
                  </a:cubicBezTo>
                  <a:cubicBezTo>
                    <a:pt x="755" y="1052"/>
                    <a:pt x="789" y="996"/>
                    <a:pt x="819" y="949"/>
                  </a:cubicBezTo>
                  <a:cubicBezTo>
                    <a:pt x="926" y="780"/>
                    <a:pt x="1044" y="591"/>
                    <a:pt x="1065" y="375"/>
                  </a:cubicBezTo>
                  <a:cubicBezTo>
                    <a:pt x="1067" y="360"/>
                    <a:pt x="1067" y="345"/>
                    <a:pt x="1067" y="330"/>
                  </a:cubicBezTo>
                  <a:cubicBezTo>
                    <a:pt x="1072" y="281"/>
                    <a:pt x="1074" y="234"/>
                    <a:pt x="1093" y="193"/>
                  </a:cubicBezTo>
                  <a:cubicBezTo>
                    <a:pt x="1134" y="101"/>
                    <a:pt x="1245" y="54"/>
                    <a:pt x="1430" y="54"/>
                  </a:cubicBezTo>
                  <a:close/>
                  <a:moveTo>
                    <a:pt x="1430" y="0"/>
                  </a:moveTo>
                  <a:cubicBezTo>
                    <a:pt x="1222" y="0"/>
                    <a:pt x="1095" y="56"/>
                    <a:pt x="1044" y="171"/>
                  </a:cubicBezTo>
                  <a:cubicBezTo>
                    <a:pt x="1020" y="221"/>
                    <a:pt x="1018" y="274"/>
                    <a:pt x="1014" y="326"/>
                  </a:cubicBezTo>
                  <a:cubicBezTo>
                    <a:pt x="1014" y="341"/>
                    <a:pt x="1014" y="356"/>
                    <a:pt x="1012" y="371"/>
                  </a:cubicBezTo>
                  <a:cubicBezTo>
                    <a:pt x="992" y="574"/>
                    <a:pt x="877" y="756"/>
                    <a:pt x="774" y="919"/>
                  </a:cubicBezTo>
                  <a:cubicBezTo>
                    <a:pt x="744" y="968"/>
                    <a:pt x="714" y="1018"/>
                    <a:pt x="671" y="1054"/>
                  </a:cubicBezTo>
                  <a:cubicBezTo>
                    <a:pt x="607" y="1112"/>
                    <a:pt x="517" y="1142"/>
                    <a:pt x="399" y="1142"/>
                  </a:cubicBezTo>
                  <a:cubicBezTo>
                    <a:pt x="311" y="1142"/>
                    <a:pt x="221" y="1127"/>
                    <a:pt x="144" y="1112"/>
                  </a:cubicBezTo>
                  <a:lnTo>
                    <a:pt x="0" y="1084"/>
                  </a:lnTo>
                  <a:lnTo>
                    <a:pt x="125" y="1159"/>
                  </a:lnTo>
                  <a:cubicBezTo>
                    <a:pt x="270" y="1251"/>
                    <a:pt x="446" y="1273"/>
                    <a:pt x="613" y="1292"/>
                  </a:cubicBezTo>
                  <a:cubicBezTo>
                    <a:pt x="688" y="1301"/>
                    <a:pt x="765" y="1309"/>
                    <a:pt x="838" y="1326"/>
                  </a:cubicBezTo>
                  <a:cubicBezTo>
                    <a:pt x="1016" y="1363"/>
                    <a:pt x="1187" y="1438"/>
                    <a:pt x="1350" y="1513"/>
                  </a:cubicBezTo>
                  <a:cubicBezTo>
                    <a:pt x="1372" y="1521"/>
                    <a:pt x="1391" y="1530"/>
                    <a:pt x="1406" y="1543"/>
                  </a:cubicBezTo>
                  <a:cubicBezTo>
                    <a:pt x="1462" y="1588"/>
                    <a:pt x="1464" y="1675"/>
                    <a:pt x="1457" y="1763"/>
                  </a:cubicBezTo>
                  <a:lnTo>
                    <a:pt x="1455" y="1793"/>
                  </a:lnTo>
                  <a:lnTo>
                    <a:pt x="1946" y="1780"/>
                  </a:lnTo>
                  <a:cubicBezTo>
                    <a:pt x="1999" y="1778"/>
                    <a:pt x="2062" y="1776"/>
                    <a:pt x="2115" y="1748"/>
                  </a:cubicBezTo>
                  <a:cubicBezTo>
                    <a:pt x="2175" y="1720"/>
                    <a:pt x="2212" y="1669"/>
                    <a:pt x="2248" y="1620"/>
                  </a:cubicBezTo>
                  <a:cubicBezTo>
                    <a:pt x="2265" y="1596"/>
                    <a:pt x="2282" y="1575"/>
                    <a:pt x="2299" y="1555"/>
                  </a:cubicBezTo>
                  <a:cubicBezTo>
                    <a:pt x="2335" y="1517"/>
                    <a:pt x="2387" y="1493"/>
                    <a:pt x="2429" y="1493"/>
                  </a:cubicBezTo>
                  <a:cubicBezTo>
                    <a:pt x="2451" y="1493"/>
                    <a:pt x="2470" y="1499"/>
                    <a:pt x="2484" y="1513"/>
                  </a:cubicBezTo>
                  <a:cubicBezTo>
                    <a:pt x="2499" y="1555"/>
                    <a:pt x="2535" y="1590"/>
                    <a:pt x="2593" y="1620"/>
                  </a:cubicBezTo>
                  <a:cubicBezTo>
                    <a:pt x="2657" y="1652"/>
                    <a:pt x="2730" y="1669"/>
                    <a:pt x="2805" y="1669"/>
                  </a:cubicBezTo>
                  <a:cubicBezTo>
                    <a:pt x="2942" y="1669"/>
                    <a:pt x="3064" y="1611"/>
                    <a:pt x="3131" y="1515"/>
                  </a:cubicBezTo>
                  <a:cubicBezTo>
                    <a:pt x="3199" y="1418"/>
                    <a:pt x="3203" y="1283"/>
                    <a:pt x="3141" y="1163"/>
                  </a:cubicBezTo>
                  <a:cubicBezTo>
                    <a:pt x="3079" y="1043"/>
                    <a:pt x="2968" y="968"/>
                    <a:pt x="2848" y="968"/>
                  </a:cubicBezTo>
                  <a:cubicBezTo>
                    <a:pt x="2781" y="968"/>
                    <a:pt x="2719" y="986"/>
                    <a:pt x="2659" y="1005"/>
                  </a:cubicBezTo>
                  <a:cubicBezTo>
                    <a:pt x="2638" y="1009"/>
                    <a:pt x="2616" y="1016"/>
                    <a:pt x="2597" y="1022"/>
                  </a:cubicBezTo>
                  <a:cubicBezTo>
                    <a:pt x="2555" y="1032"/>
                    <a:pt x="2518" y="1037"/>
                    <a:pt x="2485" y="1037"/>
                  </a:cubicBezTo>
                  <a:cubicBezTo>
                    <a:pt x="2439" y="1037"/>
                    <a:pt x="2401" y="1028"/>
                    <a:pt x="2370" y="1009"/>
                  </a:cubicBezTo>
                  <a:cubicBezTo>
                    <a:pt x="2338" y="988"/>
                    <a:pt x="2314" y="947"/>
                    <a:pt x="2312" y="906"/>
                  </a:cubicBezTo>
                  <a:cubicBezTo>
                    <a:pt x="2310" y="889"/>
                    <a:pt x="2312" y="859"/>
                    <a:pt x="2338" y="836"/>
                  </a:cubicBezTo>
                  <a:cubicBezTo>
                    <a:pt x="2362" y="816"/>
                    <a:pt x="2398" y="810"/>
                    <a:pt x="2430" y="806"/>
                  </a:cubicBezTo>
                  <a:lnTo>
                    <a:pt x="2863" y="731"/>
                  </a:lnTo>
                  <a:lnTo>
                    <a:pt x="2859" y="559"/>
                  </a:lnTo>
                  <a:lnTo>
                    <a:pt x="2109" y="587"/>
                  </a:lnTo>
                  <a:cubicBezTo>
                    <a:pt x="2083" y="589"/>
                    <a:pt x="2057" y="589"/>
                    <a:pt x="2032" y="589"/>
                  </a:cubicBezTo>
                  <a:cubicBezTo>
                    <a:pt x="1974" y="589"/>
                    <a:pt x="1901" y="585"/>
                    <a:pt x="1837" y="557"/>
                  </a:cubicBezTo>
                  <a:cubicBezTo>
                    <a:pt x="1708" y="497"/>
                    <a:pt x="1629" y="349"/>
                    <a:pt x="1592" y="103"/>
                  </a:cubicBezTo>
                  <a:cubicBezTo>
                    <a:pt x="1588" y="77"/>
                    <a:pt x="1582" y="32"/>
                    <a:pt x="1543" y="11"/>
                  </a:cubicBezTo>
                  <a:cubicBezTo>
                    <a:pt x="1528" y="4"/>
                    <a:pt x="1511" y="2"/>
                    <a:pt x="1498" y="2"/>
                  </a:cubicBezTo>
                  <a:cubicBezTo>
                    <a:pt x="1477" y="2"/>
                    <a:pt x="1453" y="0"/>
                    <a:pt x="1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297"/>
            <p:cNvSpPr/>
            <p:nvPr/>
          </p:nvSpPr>
          <p:spPr>
            <a:xfrm>
              <a:off x="2842523" y="1798638"/>
              <a:ext cx="50437" cy="44668"/>
            </a:xfrm>
            <a:custGeom>
              <a:rect b="b" l="l" r="r" t="t"/>
              <a:pathLst>
                <a:path extrusionOk="0" h="1572" w="1775">
                  <a:moveTo>
                    <a:pt x="956" y="1"/>
                  </a:moveTo>
                  <a:cubicBezTo>
                    <a:pt x="952" y="1"/>
                    <a:pt x="949" y="1"/>
                    <a:pt x="945" y="1"/>
                  </a:cubicBezTo>
                  <a:cubicBezTo>
                    <a:pt x="909" y="3"/>
                    <a:pt x="875" y="20"/>
                    <a:pt x="840" y="38"/>
                  </a:cubicBezTo>
                  <a:cubicBezTo>
                    <a:pt x="628" y="147"/>
                    <a:pt x="418" y="254"/>
                    <a:pt x="206" y="361"/>
                  </a:cubicBezTo>
                  <a:cubicBezTo>
                    <a:pt x="163" y="382"/>
                    <a:pt x="118" y="406"/>
                    <a:pt x="91" y="442"/>
                  </a:cubicBezTo>
                  <a:cubicBezTo>
                    <a:pt x="1" y="556"/>
                    <a:pt x="88" y="725"/>
                    <a:pt x="54" y="867"/>
                  </a:cubicBezTo>
                  <a:cubicBezTo>
                    <a:pt x="142" y="918"/>
                    <a:pt x="230" y="972"/>
                    <a:pt x="318" y="1025"/>
                  </a:cubicBezTo>
                  <a:cubicBezTo>
                    <a:pt x="346" y="1113"/>
                    <a:pt x="279" y="1239"/>
                    <a:pt x="361" y="1284"/>
                  </a:cubicBezTo>
                  <a:cubicBezTo>
                    <a:pt x="377" y="1293"/>
                    <a:pt x="396" y="1296"/>
                    <a:pt x="415" y="1296"/>
                  </a:cubicBezTo>
                  <a:cubicBezTo>
                    <a:pt x="436" y="1296"/>
                    <a:pt x="457" y="1293"/>
                    <a:pt x="477" y="1293"/>
                  </a:cubicBezTo>
                  <a:cubicBezTo>
                    <a:pt x="501" y="1293"/>
                    <a:pt x="524" y="1297"/>
                    <a:pt x="540" y="1314"/>
                  </a:cubicBezTo>
                  <a:cubicBezTo>
                    <a:pt x="540" y="1389"/>
                    <a:pt x="543" y="1462"/>
                    <a:pt x="543" y="1537"/>
                  </a:cubicBezTo>
                  <a:cubicBezTo>
                    <a:pt x="614" y="1555"/>
                    <a:pt x="687" y="1571"/>
                    <a:pt x="759" y="1571"/>
                  </a:cubicBezTo>
                  <a:cubicBezTo>
                    <a:pt x="773" y="1571"/>
                    <a:pt x="788" y="1571"/>
                    <a:pt x="802" y="1569"/>
                  </a:cubicBezTo>
                  <a:cubicBezTo>
                    <a:pt x="890" y="1559"/>
                    <a:pt x="980" y="1512"/>
                    <a:pt x="1014" y="1430"/>
                  </a:cubicBezTo>
                  <a:cubicBezTo>
                    <a:pt x="1020" y="1415"/>
                    <a:pt x="1025" y="1396"/>
                    <a:pt x="1038" y="1383"/>
                  </a:cubicBezTo>
                  <a:cubicBezTo>
                    <a:pt x="1056" y="1361"/>
                    <a:pt x="1088" y="1356"/>
                    <a:pt x="1119" y="1356"/>
                  </a:cubicBezTo>
                  <a:cubicBezTo>
                    <a:pt x="1128" y="1356"/>
                    <a:pt x="1136" y="1357"/>
                    <a:pt x="1145" y="1357"/>
                  </a:cubicBezTo>
                  <a:cubicBezTo>
                    <a:pt x="1149" y="1357"/>
                    <a:pt x="1153" y="1357"/>
                    <a:pt x="1157" y="1357"/>
                  </a:cubicBezTo>
                  <a:cubicBezTo>
                    <a:pt x="1371" y="1357"/>
                    <a:pt x="1582" y="1249"/>
                    <a:pt x="1708" y="1074"/>
                  </a:cubicBezTo>
                  <a:cubicBezTo>
                    <a:pt x="1745" y="1023"/>
                    <a:pt x="1775" y="961"/>
                    <a:pt x="1770" y="897"/>
                  </a:cubicBezTo>
                  <a:cubicBezTo>
                    <a:pt x="1762" y="798"/>
                    <a:pt x="1672" y="719"/>
                    <a:pt x="1674" y="620"/>
                  </a:cubicBezTo>
                  <a:cubicBezTo>
                    <a:pt x="1586" y="599"/>
                    <a:pt x="1505" y="558"/>
                    <a:pt x="1438" y="498"/>
                  </a:cubicBezTo>
                  <a:cubicBezTo>
                    <a:pt x="1509" y="397"/>
                    <a:pt x="1466" y="250"/>
                    <a:pt x="1376" y="166"/>
                  </a:cubicBezTo>
                  <a:cubicBezTo>
                    <a:pt x="1284" y="83"/>
                    <a:pt x="1160" y="48"/>
                    <a:pt x="1042" y="16"/>
                  </a:cubicBezTo>
                  <a:cubicBezTo>
                    <a:pt x="1013" y="8"/>
                    <a:pt x="984" y="1"/>
                    <a:pt x="9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297"/>
            <p:cNvSpPr/>
            <p:nvPr/>
          </p:nvSpPr>
          <p:spPr>
            <a:xfrm>
              <a:off x="2842779" y="1797899"/>
              <a:ext cx="50920" cy="46203"/>
            </a:xfrm>
            <a:custGeom>
              <a:rect b="b" l="l" r="r" t="t"/>
              <a:pathLst>
                <a:path extrusionOk="0" h="1626" w="1792">
                  <a:moveTo>
                    <a:pt x="939" y="53"/>
                  </a:moveTo>
                  <a:cubicBezTo>
                    <a:pt x="966" y="53"/>
                    <a:pt x="996" y="59"/>
                    <a:pt x="1024" y="68"/>
                  </a:cubicBezTo>
                  <a:cubicBezTo>
                    <a:pt x="1136" y="96"/>
                    <a:pt x="1260" y="130"/>
                    <a:pt x="1348" y="211"/>
                  </a:cubicBezTo>
                  <a:cubicBezTo>
                    <a:pt x="1427" y="284"/>
                    <a:pt x="1472" y="417"/>
                    <a:pt x="1408" y="509"/>
                  </a:cubicBezTo>
                  <a:lnTo>
                    <a:pt x="1393" y="528"/>
                  </a:lnTo>
                  <a:lnTo>
                    <a:pt x="1410" y="543"/>
                  </a:lnTo>
                  <a:cubicBezTo>
                    <a:pt x="1476" y="601"/>
                    <a:pt x="1553" y="644"/>
                    <a:pt x="1639" y="668"/>
                  </a:cubicBezTo>
                  <a:cubicBezTo>
                    <a:pt x="1643" y="717"/>
                    <a:pt x="1667" y="760"/>
                    <a:pt x="1688" y="803"/>
                  </a:cubicBezTo>
                  <a:cubicBezTo>
                    <a:pt x="1710" y="846"/>
                    <a:pt x="1731" y="884"/>
                    <a:pt x="1733" y="925"/>
                  </a:cubicBezTo>
                  <a:cubicBezTo>
                    <a:pt x="1738" y="974"/>
                    <a:pt x="1718" y="1026"/>
                    <a:pt x="1676" y="1086"/>
                  </a:cubicBezTo>
                  <a:cubicBezTo>
                    <a:pt x="1558" y="1253"/>
                    <a:pt x="1354" y="1355"/>
                    <a:pt x="1149" y="1355"/>
                  </a:cubicBezTo>
                  <a:lnTo>
                    <a:pt x="1112" y="1355"/>
                  </a:lnTo>
                  <a:cubicBezTo>
                    <a:pt x="1076" y="1355"/>
                    <a:pt x="1035" y="1360"/>
                    <a:pt x="1007" y="1392"/>
                  </a:cubicBezTo>
                  <a:cubicBezTo>
                    <a:pt x="996" y="1405"/>
                    <a:pt x="990" y="1422"/>
                    <a:pt x="984" y="1435"/>
                  </a:cubicBezTo>
                  <a:lnTo>
                    <a:pt x="979" y="1448"/>
                  </a:lnTo>
                  <a:cubicBezTo>
                    <a:pt x="951" y="1512"/>
                    <a:pt x="879" y="1559"/>
                    <a:pt x="791" y="1570"/>
                  </a:cubicBezTo>
                  <a:cubicBezTo>
                    <a:pt x="779" y="1571"/>
                    <a:pt x="768" y="1571"/>
                    <a:pt x="756" y="1571"/>
                  </a:cubicBezTo>
                  <a:cubicBezTo>
                    <a:pt x="690" y="1571"/>
                    <a:pt x="621" y="1556"/>
                    <a:pt x="559" y="1542"/>
                  </a:cubicBezTo>
                  <a:lnTo>
                    <a:pt x="559" y="1330"/>
                  </a:lnTo>
                  <a:lnTo>
                    <a:pt x="551" y="1323"/>
                  </a:lnTo>
                  <a:cubicBezTo>
                    <a:pt x="527" y="1295"/>
                    <a:pt x="493" y="1291"/>
                    <a:pt x="467" y="1291"/>
                  </a:cubicBezTo>
                  <a:cubicBezTo>
                    <a:pt x="457" y="1291"/>
                    <a:pt x="446" y="1293"/>
                    <a:pt x="435" y="1293"/>
                  </a:cubicBezTo>
                  <a:cubicBezTo>
                    <a:pt x="426" y="1294"/>
                    <a:pt x="417" y="1295"/>
                    <a:pt x="408" y="1295"/>
                  </a:cubicBezTo>
                  <a:cubicBezTo>
                    <a:pt x="390" y="1295"/>
                    <a:pt x="374" y="1293"/>
                    <a:pt x="364" y="1287"/>
                  </a:cubicBezTo>
                  <a:cubicBezTo>
                    <a:pt x="332" y="1270"/>
                    <a:pt x="334" y="1229"/>
                    <a:pt x="339" y="1167"/>
                  </a:cubicBezTo>
                  <a:cubicBezTo>
                    <a:pt x="343" y="1126"/>
                    <a:pt x="347" y="1083"/>
                    <a:pt x="334" y="1043"/>
                  </a:cubicBezTo>
                  <a:lnTo>
                    <a:pt x="332" y="1034"/>
                  </a:lnTo>
                  <a:lnTo>
                    <a:pt x="75" y="880"/>
                  </a:lnTo>
                  <a:cubicBezTo>
                    <a:pt x="84" y="822"/>
                    <a:pt x="79" y="764"/>
                    <a:pt x="73" y="706"/>
                  </a:cubicBezTo>
                  <a:cubicBezTo>
                    <a:pt x="64" y="623"/>
                    <a:pt x="56" y="543"/>
                    <a:pt x="101" y="486"/>
                  </a:cubicBezTo>
                  <a:cubicBezTo>
                    <a:pt x="129" y="451"/>
                    <a:pt x="172" y="430"/>
                    <a:pt x="208" y="411"/>
                  </a:cubicBezTo>
                  <a:lnTo>
                    <a:pt x="844" y="87"/>
                  </a:lnTo>
                  <a:cubicBezTo>
                    <a:pt x="874" y="72"/>
                    <a:pt x="906" y="57"/>
                    <a:pt x="939" y="53"/>
                  </a:cubicBezTo>
                  <a:close/>
                  <a:moveTo>
                    <a:pt x="952" y="0"/>
                  </a:moveTo>
                  <a:cubicBezTo>
                    <a:pt x="946" y="0"/>
                    <a:pt x="940" y="1"/>
                    <a:pt x="934" y="1"/>
                  </a:cubicBezTo>
                  <a:cubicBezTo>
                    <a:pt x="891" y="4"/>
                    <a:pt x="853" y="23"/>
                    <a:pt x="821" y="40"/>
                  </a:cubicBezTo>
                  <a:lnTo>
                    <a:pt x="184" y="363"/>
                  </a:lnTo>
                  <a:cubicBezTo>
                    <a:pt x="142" y="385"/>
                    <a:pt x="94" y="411"/>
                    <a:pt x="60" y="453"/>
                  </a:cubicBezTo>
                  <a:cubicBezTo>
                    <a:pt x="0" y="528"/>
                    <a:pt x="11" y="623"/>
                    <a:pt x="19" y="713"/>
                  </a:cubicBezTo>
                  <a:cubicBezTo>
                    <a:pt x="26" y="771"/>
                    <a:pt x="32" y="833"/>
                    <a:pt x="17" y="886"/>
                  </a:cubicBezTo>
                  <a:lnTo>
                    <a:pt x="13" y="906"/>
                  </a:lnTo>
                  <a:lnTo>
                    <a:pt x="285" y="1068"/>
                  </a:lnTo>
                  <a:cubicBezTo>
                    <a:pt x="292" y="1096"/>
                    <a:pt x="289" y="1130"/>
                    <a:pt x="285" y="1163"/>
                  </a:cubicBezTo>
                  <a:cubicBezTo>
                    <a:pt x="281" y="1225"/>
                    <a:pt x="274" y="1298"/>
                    <a:pt x="339" y="1334"/>
                  </a:cubicBezTo>
                  <a:cubicBezTo>
                    <a:pt x="362" y="1347"/>
                    <a:pt x="388" y="1347"/>
                    <a:pt x="405" y="1347"/>
                  </a:cubicBezTo>
                  <a:lnTo>
                    <a:pt x="439" y="1347"/>
                  </a:lnTo>
                  <a:cubicBezTo>
                    <a:pt x="449" y="1346"/>
                    <a:pt x="458" y="1346"/>
                    <a:pt x="466" y="1346"/>
                  </a:cubicBezTo>
                  <a:cubicBezTo>
                    <a:pt x="483" y="1346"/>
                    <a:pt x="497" y="1348"/>
                    <a:pt x="506" y="1353"/>
                  </a:cubicBezTo>
                  <a:lnTo>
                    <a:pt x="506" y="1583"/>
                  </a:lnTo>
                  <a:lnTo>
                    <a:pt x="527" y="1589"/>
                  </a:lnTo>
                  <a:cubicBezTo>
                    <a:pt x="596" y="1606"/>
                    <a:pt x="671" y="1625"/>
                    <a:pt x="748" y="1625"/>
                  </a:cubicBezTo>
                  <a:cubicBezTo>
                    <a:pt x="765" y="1625"/>
                    <a:pt x="780" y="1623"/>
                    <a:pt x="797" y="1621"/>
                  </a:cubicBezTo>
                  <a:cubicBezTo>
                    <a:pt x="881" y="1613"/>
                    <a:pt x="986" y="1568"/>
                    <a:pt x="1029" y="1467"/>
                  </a:cubicBezTo>
                  <a:lnTo>
                    <a:pt x="1035" y="1454"/>
                  </a:lnTo>
                  <a:cubicBezTo>
                    <a:pt x="1039" y="1443"/>
                    <a:pt x="1041" y="1433"/>
                    <a:pt x="1048" y="1426"/>
                  </a:cubicBezTo>
                  <a:cubicBezTo>
                    <a:pt x="1059" y="1413"/>
                    <a:pt x="1078" y="1409"/>
                    <a:pt x="1112" y="1409"/>
                  </a:cubicBezTo>
                  <a:lnTo>
                    <a:pt x="1149" y="1409"/>
                  </a:lnTo>
                  <a:cubicBezTo>
                    <a:pt x="1371" y="1409"/>
                    <a:pt x="1590" y="1298"/>
                    <a:pt x="1721" y="1115"/>
                  </a:cubicBezTo>
                  <a:cubicBezTo>
                    <a:pt x="1770" y="1045"/>
                    <a:pt x="1791" y="983"/>
                    <a:pt x="1787" y="921"/>
                  </a:cubicBezTo>
                  <a:cubicBezTo>
                    <a:pt x="1783" y="869"/>
                    <a:pt x="1759" y="822"/>
                    <a:pt x="1736" y="779"/>
                  </a:cubicBezTo>
                  <a:cubicBezTo>
                    <a:pt x="1712" y="734"/>
                    <a:pt x="1691" y="691"/>
                    <a:pt x="1691" y="646"/>
                  </a:cubicBezTo>
                  <a:lnTo>
                    <a:pt x="1691" y="625"/>
                  </a:lnTo>
                  <a:lnTo>
                    <a:pt x="1671" y="618"/>
                  </a:lnTo>
                  <a:cubicBezTo>
                    <a:pt x="1594" y="601"/>
                    <a:pt x="1523" y="567"/>
                    <a:pt x="1463" y="518"/>
                  </a:cubicBezTo>
                  <a:cubicBezTo>
                    <a:pt x="1528" y="404"/>
                    <a:pt x="1476" y="256"/>
                    <a:pt x="1384" y="173"/>
                  </a:cubicBezTo>
                  <a:cubicBezTo>
                    <a:pt x="1286" y="83"/>
                    <a:pt x="1155" y="46"/>
                    <a:pt x="1039" y="16"/>
                  </a:cubicBezTo>
                  <a:cubicBezTo>
                    <a:pt x="1012" y="9"/>
                    <a:pt x="984" y="0"/>
                    <a:pt x="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297"/>
            <p:cNvSpPr/>
            <p:nvPr/>
          </p:nvSpPr>
          <p:spPr>
            <a:xfrm>
              <a:off x="2657040" y="1889987"/>
              <a:ext cx="128720" cy="91866"/>
            </a:xfrm>
            <a:custGeom>
              <a:rect b="b" l="l" r="r" t="t"/>
              <a:pathLst>
                <a:path extrusionOk="0" h="3233" w="4530">
                  <a:moveTo>
                    <a:pt x="1266" y="0"/>
                  </a:moveTo>
                  <a:cubicBezTo>
                    <a:pt x="1139" y="0"/>
                    <a:pt x="1008" y="99"/>
                    <a:pt x="941" y="216"/>
                  </a:cubicBezTo>
                  <a:cubicBezTo>
                    <a:pt x="853" y="370"/>
                    <a:pt x="827" y="553"/>
                    <a:pt x="740" y="705"/>
                  </a:cubicBezTo>
                  <a:cubicBezTo>
                    <a:pt x="697" y="778"/>
                    <a:pt x="641" y="844"/>
                    <a:pt x="611" y="923"/>
                  </a:cubicBezTo>
                  <a:cubicBezTo>
                    <a:pt x="555" y="1071"/>
                    <a:pt x="600" y="1236"/>
                    <a:pt x="583" y="1392"/>
                  </a:cubicBezTo>
                  <a:cubicBezTo>
                    <a:pt x="560" y="1611"/>
                    <a:pt x="418" y="1832"/>
                    <a:pt x="502" y="2035"/>
                  </a:cubicBezTo>
                  <a:cubicBezTo>
                    <a:pt x="527" y="2099"/>
                    <a:pt x="577" y="2172"/>
                    <a:pt x="542" y="2234"/>
                  </a:cubicBezTo>
                  <a:cubicBezTo>
                    <a:pt x="519" y="2275"/>
                    <a:pt x="478" y="2285"/>
                    <a:pt x="432" y="2285"/>
                  </a:cubicBezTo>
                  <a:cubicBezTo>
                    <a:pt x="386" y="2285"/>
                    <a:pt x="335" y="2275"/>
                    <a:pt x="288" y="2275"/>
                  </a:cubicBezTo>
                  <a:cubicBezTo>
                    <a:pt x="283" y="2275"/>
                    <a:pt x="279" y="2275"/>
                    <a:pt x="275" y="2275"/>
                  </a:cubicBezTo>
                  <a:cubicBezTo>
                    <a:pt x="150" y="2279"/>
                    <a:pt x="54" y="2395"/>
                    <a:pt x="28" y="2517"/>
                  </a:cubicBezTo>
                  <a:cubicBezTo>
                    <a:pt x="0" y="2637"/>
                    <a:pt x="28" y="2764"/>
                    <a:pt x="56" y="2886"/>
                  </a:cubicBezTo>
                  <a:cubicBezTo>
                    <a:pt x="208" y="2749"/>
                    <a:pt x="375" y="2607"/>
                    <a:pt x="577" y="2573"/>
                  </a:cubicBezTo>
                  <a:cubicBezTo>
                    <a:pt x="601" y="2569"/>
                    <a:pt x="625" y="2567"/>
                    <a:pt x="650" y="2567"/>
                  </a:cubicBezTo>
                  <a:cubicBezTo>
                    <a:pt x="833" y="2567"/>
                    <a:pt x="1025" y="2683"/>
                    <a:pt x="1042" y="2862"/>
                  </a:cubicBezTo>
                  <a:cubicBezTo>
                    <a:pt x="1048" y="2935"/>
                    <a:pt x="1027" y="3008"/>
                    <a:pt x="1031" y="3081"/>
                  </a:cubicBezTo>
                  <a:cubicBezTo>
                    <a:pt x="1037" y="3154"/>
                    <a:pt x="1085" y="3233"/>
                    <a:pt x="1157" y="3233"/>
                  </a:cubicBezTo>
                  <a:cubicBezTo>
                    <a:pt x="1190" y="3233"/>
                    <a:pt x="1220" y="3218"/>
                    <a:pt x="1247" y="3203"/>
                  </a:cubicBezTo>
                  <a:cubicBezTo>
                    <a:pt x="1526" y="3046"/>
                    <a:pt x="1792" y="2869"/>
                    <a:pt x="2042" y="2667"/>
                  </a:cubicBezTo>
                  <a:cubicBezTo>
                    <a:pt x="2173" y="2562"/>
                    <a:pt x="2304" y="2444"/>
                    <a:pt x="2366" y="2288"/>
                  </a:cubicBezTo>
                  <a:cubicBezTo>
                    <a:pt x="2387" y="2230"/>
                    <a:pt x="2402" y="2168"/>
                    <a:pt x="2445" y="2125"/>
                  </a:cubicBezTo>
                  <a:cubicBezTo>
                    <a:pt x="2501" y="2067"/>
                    <a:pt x="2593" y="2063"/>
                    <a:pt x="2672" y="2061"/>
                  </a:cubicBezTo>
                  <a:cubicBezTo>
                    <a:pt x="2826" y="2061"/>
                    <a:pt x="3006" y="2074"/>
                    <a:pt x="3088" y="2204"/>
                  </a:cubicBezTo>
                  <a:cubicBezTo>
                    <a:pt x="3156" y="2316"/>
                    <a:pt x="3126" y="2481"/>
                    <a:pt x="3229" y="2564"/>
                  </a:cubicBezTo>
                  <a:cubicBezTo>
                    <a:pt x="3306" y="2629"/>
                    <a:pt x="3420" y="2609"/>
                    <a:pt x="3514" y="2641"/>
                  </a:cubicBezTo>
                  <a:cubicBezTo>
                    <a:pt x="3576" y="2663"/>
                    <a:pt x="3628" y="2704"/>
                    <a:pt x="3686" y="2734"/>
                  </a:cubicBezTo>
                  <a:cubicBezTo>
                    <a:pt x="3756" y="2769"/>
                    <a:pt x="3829" y="2784"/>
                    <a:pt x="3904" y="2784"/>
                  </a:cubicBezTo>
                  <a:cubicBezTo>
                    <a:pt x="4117" y="2784"/>
                    <a:pt x="4341" y="2661"/>
                    <a:pt x="4530" y="2541"/>
                  </a:cubicBezTo>
                  <a:cubicBezTo>
                    <a:pt x="4476" y="2299"/>
                    <a:pt x="4279" y="2093"/>
                    <a:pt x="4039" y="2031"/>
                  </a:cubicBezTo>
                  <a:cubicBezTo>
                    <a:pt x="3887" y="1990"/>
                    <a:pt x="3701" y="1992"/>
                    <a:pt x="3608" y="1866"/>
                  </a:cubicBezTo>
                  <a:cubicBezTo>
                    <a:pt x="3536" y="1767"/>
                    <a:pt x="3555" y="1630"/>
                    <a:pt x="3527" y="1510"/>
                  </a:cubicBezTo>
                  <a:cubicBezTo>
                    <a:pt x="3504" y="1419"/>
                    <a:pt x="3415" y="1328"/>
                    <a:pt x="3333" y="1328"/>
                  </a:cubicBezTo>
                  <a:cubicBezTo>
                    <a:pt x="3309" y="1328"/>
                    <a:pt x="3285" y="1336"/>
                    <a:pt x="3263" y="1354"/>
                  </a:cubicBezTo>
                  <a:cubicBezTo>
                    <a:pt x="3281" y="1217"/>
                    <a:pt x="3191" y="1082"/>
                    <a:pt x="3075" y="1007"/>
                  </a:cubicBezTo>
                  <a:cubicBezTo>
                    <a:pt x="2959" y="932"/>
                    <a:pt x="2818" y="904"/>
                    <a:pt x="2683" y="878"/>
                  </a:cubicBezTo>
                  <a:cubicBezTo>
                    <a:pt x="2492" y="840"/>
                    <a:pt x="2301" y="801"/>
                    <a:pt x="2109" y="765"/>
                  </a:cubicBezTo>
                  <a:cubicBezTo>
                    <a:pt x="2055" y="754"/>
                    <a:pt x="1995" y="741"/>
                    <a:pt x="1959" y="698"/>
                  </a:cubicBezTo>
                  <a:cubicBezTo>
                    <a:pt x="1927" y="664"/>
                    <a:pt x="1916" y="615"/>
                    <a:pt x="1892" y="576"/>
                  </a:cubicBezTo>
                  <a:cubicBezTo>
                    <a:pt x="1835" y="486"/>
                    <a:pt x="1724" y="465"/>
                    <a:pt x="1613" y="465"/>
                  </a:cubicBezTo>
                  <a:cubicBezTo>
                    <a:pt x="1580" y="465"/>
                    <a:pt x="1547" y="467"/>
                    <a:pt x="1515" y="469"/>
                  </a:cubicBezTo>
                  <a:cubicBezTo>
                    <a:pt x="1470" y="323"/>
                    <a:pt x="1423" y="176"/>
                    <a:pt x="1378" y="30"/>
                  </a:cubicBezTo>
                  <a:cubicBezTo>
                    <a:pt x="1342" y="9"/>
                    <a:pt x="1304" y="0"/>
                    <a:pt x="12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297"/>
            <p:cNvSpPr/>
            <p:nvPr/>
          </p:nvSpPr>
          <p:spPr>
            <a:xfrm>
              <a:off x="2656244" y="1889248"/>
              <a:ext cx="130368" cy="93400"/>
            </a:xfrm>
            <a:custGeom>
              <a:rect b="b" l="l" r="r" t="t"/>
              <a:pathLst>
                <a:path extrusionOk="0" h="3287" w="4588">
                  <a:moveTo>
                    <a:pt x="1295" y="54"/>
                  </a:moveTo>
                  <a:cubicBezTo>
                    <a:pt x="1325" y="54"/>
                    <a:pt x="1357" y="60"/>
                    <a:pt x="1385" y="75"/>
                  </a:cubicBezTo>
                  <a:lnTo>
                    <a:pt x="1524" y="523"/>
                  </a:lnTo>
                  <a:lnTo>
                    <a:pt x="1545" y="521"/>
                  </a:lnTo>
                  <a:cubicBezTo>
                    <a:pt x="1575" y="519"/>
                    <a:pt x="1607" y="516"/>
                    <a:pt x="1640" y="516"/>
                  </a:cubicBezTo>
                  <a:cubicBezTo>
                    <a:pt x="1770" y="516"/>
                    <a:pt x="1854" y="549"/>
                    <a:pt x="1897" y="615"/>
                  </a:cubicBezTo>
                  <a:cubicBezTo>
                    <a:pt x="1905" y="630"/>
                    <a:pt x="1914" y="647"/>
                    <a:pt x="1920" y="664"/>
                  </a:cubicBezTo>
                  <a:cubicBezTo>
                    <a:pt x="1933" y="690"/>
                    <a:pt x="1944" y="718"/>
                    <a:pt x="1965" y="741"/>
                  </a:cubicBezTo>
                  <a:cubicBezTo>
                    <a:pt x="2010" y="793"/>
                    <a:pt x="2081" y="806"/>
                    <a:pt x="2132" y="816"/>
                  </a:cubicBezTo>
                  <a:lnTo>
                    <a:pt x="2707" y="930"/>
                  </a:lnTo>
                  <a:cubicBezTo>
                    <a:pt x="2837" y="956"/>
                    <a:pt x="2974" y="984"/>
                    <a:pt x="3088" y="1056"/>
                  </a:cubicBezTo>
                  <a:cubicBezTo>
                    <a:pt x="3189" y="1121"/>
                    <a:pt x="3281" y="1245"/>
                    <a:pt x="3264" y="1376"/>
                  </a:cubicBezTo>
                  <a:lnTo>
                    <a:pt x="3255" y="1444"/>
                  </a:lnTo>
                  <a:lnTo>
                    <a:pt x="3309" y="1399"/>
                  </a:lnTo>
                  <a:cubicBezTo>
                    <a:pt x="3324" y="1386"/>
                    <a:pt x="3341" y="1380"/>
                    <a:pt x="3360" y="1380"/>
                  </a:cubicBezTo>
                  <a:cubicBezTo>
                    <a:pt x="3426" y="1380"/>
                    <a:pt x="3508" y="1459"/>
                    <a:pt x="3527" y="1543"/>
                  </a:cubicBezTo>
                  <a:cubicBezTo>
                    <a:pt x="3538" y="1581"/>
                    <a:pt x="3542" y="1624"/>
                    <a:pt x="3546" y="1665"/>
                  </a:cubicBezTo>
                  <a:cubicBezTo>
                    <a:pt x="3555" y="1748"/>
                    <a:pt x="3564" y="1836"/>
                    <a:pt x="3615" y="1907"/>
                  </a:cubicBezTo>
                  <a:cubicBezTo>
                    <a:pt x="3692" y="2012"/>
                    <a:pt x="3821" y="2035"/>
                    <a:pt x="3945" y="2059"/>
                  </a:cubicBezTo>
                  <a:cubicBezTo>
                    <a:pt x="3983" y="2065"/>
                    <a:pt x="4024" y="2074"/>
                    <a:pt x="4061" y="2083"/>
                  </a:cubicBezTo>
                  <a:cubicBezTo>
                    <a:pt x="4286" y="2140"/>
                    <a:pt x="4472" y="2329"/>
                    <a:pt x="4528" y="2556"/>
                  </a:cubicBezTo>
                  <a:cubicBezTo>
                    <a:pt x="4346" y="2670"/>
                    <a:pt x="4133" y="2783"/>
                    <a:pt x="3932" y="2783"/>
                  </a:cubicBezTo>
                  <a:cubicBezTo>
                    <a:pt x="3857" y="2783"/>
                    <a:pt x="3786" y="2768"/>
                    <a:pt x="3724" y="2736"/>
                  </a:cubicBezTo>
                  <a:cubicBezTo>
                    <a:pt x="3703" y="2725"/>
                    <a:pt x="3684" y="2712"/>
                    <a:pt x="3662" y="2700"/>
                  </a:cubicBezTo>
                  <a:cubicBezTo>
                    <a:pt x="3628" y="2678"/>
                    <a:pt x="3591" y="2657"/>
                    <a:pt x="3551" y="2642"/>
                  </a:cubicBezTo>
                  <a:cubicBezTo>
                    <a:pt x="3512" y="2629"/>
                    <a:pt x="3471" y="2625"/>
                    <a:pt x="3433" y="2618"/>
                  </a:cubicBezTo>
                  <a:cubicBezTo>
                    <a:pt x="3371" y="2612"/>
                    <a:pt x="3315" y="2603"/>
                    <a:pt x="3272" y="2569"/>
                  </a:cubicBezTo>
                  <a:cubicBezTo>
                    <a:pt x="3223" y="2528"/>
                    <a:pt x="3208" y="2460"/>
                    <a:pt x="3195" y="2387"/>
                  </a:cubicBezTo>
                  <a:cubicBezTo>
                    <a:pt x="3182" y="2327"/>
                    <a:pt x="3169" y="2267"/>
                    <a:pt x="3137" y="2215"/>
                  </a:cubicBezTo>
                  <a:cubicBezTo>
                    <a:pt x="3054" y="2078"/>
                    <a:pt x="2869" y="2061"/>
                    <a:pt x="2719" y="2061"/>
                  </a:cubicBezTo>
                  <a:lnTo>
                    <a:pt x="2700" y="2061"/>
                  </a:lnTo>
                  <a:cubicBezTo>
                    <a:pt x="2610" y="2061"/>
                    <a:pt x="2516" y="2068"/>
                    <a:pt x="2454" y="2132"/>
                  </a:cubicBezTo>
                  <a:cubicBezTo>
                    <a:pt x="2415" y="2168"/>
                    <a:pt x="2398" y="2218"/>
                    <a:pt x="2381" y="2265"/>
                  </a:cubicBezTo>
                  <a:cubicBezTo>
                    <a:pt x="2377" y="2278"/>
                    <a:pt x="2372" y="2290"/>
                    <a:pt x="2368" y="2303"/>
                  </a:cubicBezTo>
                  <a:cubicBezTo>
                    <a:pt x="2308" y="2460"/>
                    <a:pt x="2173" y="2575"/>
                    <a:pt x="2053" y="2674"/>
                  </a:cubicBezTo>
                  <a:cubicBezTo>
                    <a:pt x="1805" y="2871"/>
                    <a:pt x="1539" y="3051"/>
                    <a:pt x="1263" y="3205"/>
                  </a:cubicBezTo>
                  <a:cubicBezTo>
                    <a:pt x="1235" y="3220"/>
                    <a:pt x="1211" y="3233"/>
                    <a:pt x="1185" y="3233"/>
                  </a:cubicBezTo>
                  <a:cubicBezTo>
                    <a:pt x="1130" y="3233"/>
                    <a:pt x="1091" y="3167"/>
                    <a:pt x="1087" y="3105"/>
                  </a:cubicBezTo>
                  <a:cubicBezTo>
                    <a:pt x="1085" y="3072"/>
                    <a:pt x="1087" y="3038"/>
                    <a:pt x="1091" y="3004"/>
                  </a:cubicBezTo>
                  <a:cubicBezTo>
                    <a:pt x="1095" y="2965"/>
                    <a:pt x="1100" y="2927"/>
                    <a:pt x="1098" y="2886"/>
                  </a:cubicBezTo>
                  <a:cubicBezTo>
                    <a:pt x="1078" y="2685"/>
                    <a:pt x="868" y="2565"/>
                    <a:pt x="675" y="2565"/>
                  </a:cubicBezTo>
                  <a:cubicBezTo>
                    <a:pt x="650" y="2565"/>
                    <a:pt x="624" y="2567"/>
                    <a:pt x="600" y="2571"/>
                  </a:cubicBezTo>
                  <a:cubicBezTo>
                    <a:pt x="401" y="2608"/>
                    <a:pt x="236" y="2742"/>
                    <a:pt x="99" y="2860"/>
                  </a:cubicBezTo>
                  <a:cubicBezTo>
                    <a:pt x="78" y="2760"/>
                    <a:pt x="58" y="2650"/>
                    <a:pt x="82" y="2548"/>
                  </a:cubicBezTo>
                  <a:cubicBezTo>
                    <a:pt x="103" y="2445"/>
                    <a:pt x="189" y="2331"/>
                    <a:pt x="305" y="2327"/>
                  </a:cubicBezTo>
                  <a:lnTo>
                    <a:pt x="316" y="2327"/>
                  </a:lnTo>
                  <a:cubicBezTo>
                    <a:pt x="339" y="2327"/>
                    <a:pt x="363" y="2329"/>
                    <a:pt x="386" y="2331"/>
                  </a:cubicBezTo>
                  <a:cubicBezTo>
                    <a:pt x="412" y="2333"/>
                    <a:pt x="438" y="2338"/>
                    <a:pt x="461" y="2338"/>
                  </a:cubicBezTo>
                  <a:cubicBezTo>
                    <a:pt x="502" y="2338"/>
                    <a:pt x="560" y="2331"/>
                    <a:pt x="594" y="2273"/>
                  </a:cubicBezTo>
                  <a:cubicBezTo>
                    <a:pt x="628" y="2213"/>
                    <a:pt x="598" y="2147"/>
                    <a:pt x="570" y="2089"/>
                  </a:cubicBezTo>
                  <a:cubicBezTo>
                    <a:pt x="564" y="2076"/>
                    <a:pt x="560" y="2063"/>
                    <a:pt x="553" y="2050"/>
                  </a:cubicBezTo>
                  <a:cubicBezTo>
                    <a:pt x="504" y="1926"/>
                    <a:pt x="543" y="1796"/>
                    <a:pt x="583" y="1654"/>
                  </a:cubicBezTo>
                  <a:cubicBezTo>
                    <a:pt x="607" y="1579"/>
                    <a:pt x="630" y="1500"/>
                    <a:pt x="637" y="1423"/>
                  </a:cubicBezTo>
                  <a:cubicBezTo>
                    <a:pt x="645" y="1361"/>
                    <a:pt x="641" y="1296"/>
                    <a:pt x="639" y="1236"/>
                  </a:cubicBezTo>
                  <a:cubicBezTo>
                    <a:pt x="635" y="1138"/>
                    <a:pt x="630" y="1046"/>
                    <a:pt x="665" y="960"/>
                  </a:cubicBezTo>
                  <a:cubicBezTo>
                    <a:pt x="682" y="911"/>
                    <a:pt x="712" y="868"/>
                    <a:pt x="742" y="821"/>
                  </a:cubicBezTo>
                  <a:cubicBezTo>
                    <a:pt x="759" y="795"/>
                    <a:pt x="776" y="771"/>
                    <a:pt x="791" y="744"/>
                  </a:cubicBezTo>
                  <a:cubicBezTo>
                    <a:pt x="836" y="666"/>
                    <a:pt x="864" y="579"/>
                    <a:pt x="894" y="495"/>
                  </a:cubicBezTo>
                  <a:cubicBezTo>
                    <a:pt x="920" y="414"/>
                    <a:pt x="950" y="330"/>
                    <a:pt x="990" y="255"/>
                  </a:cubicBezTo>
                  <a:cubicBezTo>
                    <a:pt x="1059" y="139"/>
                    <a:pt x="1185" y="54"/>
                    <a:pt x="1295" y="54"/>
                  </a:cubicBezTo>
                  <a:close/>
                  <a:moveTo>
                    <a:pt x="1295" y="0"/>
                  </a:moveTo>
                  <a:cubicBezTo>
                    <a:pt x="1166" y="0"/>
                    <a:pt x="1023" y="94"/>
                    <a:pt x="945" y="229"/>
                  </a:cubicBezTo>
                  <a:cubicBezTo>
                    <a:pt x="900" y="309"/>
                    <a:pt x="870" y="394"/>
                    <a:pt x="843" y="478"/>
                  </a:cubicBezTo>
                  <a:cubicBezTo>
                    <a:pt x="815" y="559"/>
                    <a:pt x="787" y="643"/>
                    <a:pt x="744" y="718"/>
                  </a:cubicBezTo>
                  <a:cubicBezTo>
                    <a:pt x="729" y="744"/>
                    <a:pt x="714" y="767"/>
                    <a:pt x="697" y="791"/>
                  </a:cubicBezTo>
                  <a:cubicBezTo>
                    <a:pt x="667" y="838"/>
                    <a:pt x="635" y="885"/>
                    <a:pt x="613" y="941"/>
                  </a:cubicBezTo>
                  <a:cubicBezTo>
                    <a:pt x="577" y="1037"/>
                    <a:pt x="581" y="1140"/>
                    <a:pt x="585" y="1238"/>
                  </a:cubicBezTo>
                  <a:cubicBezTo>
                    <a:pt x="588" y="1298"/>
                    <a:pt x="592" y="1358"/>
                    <a:pt x="585" y="1416"/>
                  </a:cubicBezTo>
                  <a:cubicBezTo>
                    <a:pt x="577" y="1489"/>
                    <a:pt x="553" y="1566"/>
                    <a:pt x="532" y="1639"/>
                  </a:cubicBezTo>
                  <a:cubicBezTo>
                    <a:pt x="491" y="1783"/>
                    <a:pt x="446" y="1930"/>
                    <a:pt x="504" y="2070"/>
                  </a:cubicBezTo>
                  <a:cubicBezTo>
                    <a:pt x="510" y="2083"/>
                    <a:pt x="517" y="2098"/>
                    <a:pt x="521" y="2110"/>
                  </a:cubicBezTo>
                  <a:cubicBezTo>
                    <a:pt x="547" y="2162"/>
                    <a:pt x="568" y="2209"/>
                    <a:pt x="547" y="2248"/>
                  </a:cubicBezTo>
                  <a:cubicBezTo>
                    <a:pt x="532" y="2273"/>
                    <a:pt x="506" y="2284"/>
                    <a:pt x="461" y="2284"/>
                  </a:cubicBezTo>
                  <a:cubicBezTo>
                    <a:pt x="440" y="2284"/>
                    <a:pt x="414" y="2282"/>
                    <a:pt x="391" y="2278"/>
                  </a:cubicBezTo>
                  <a:cubicBezTo>
                    <a:pt x="365" y="2275"/>
                    <a:pt x="339" y="2273"/>
                    <a:pt x="316" y="2273"/>
                  </a:cubicBezTo>
                  <a:lnTo>
                    <a:pt x="303" y="2273"/>
                  </a:lnTo>
                  <a:cubicBezTo>
                    <a:pt x="159" y="2280"/>
                    <a:pt x="56" y="2410"/>
                    <a:pt x="28" y="2537"/>
                  </a:cubicBezTo>
                  <a:cubicBezTo>
                    <a:pt x="1" y="2665"/>
                    <a:pt x="31" y="2800"/>
                    <a:pt x="56" y="2916"/>
                  </a:cubicBezTo>
                  <a:lnTo>
                    <a:pt x="67" y="2961"/>
                  </a:lnTo>
                  <a:lnTo>
                    <a:pt x="101" y="2931"/>
                  </a:lnTo>
                  <a:cubicBezTo>
                    <a:pt x="238" y="2811"/>
                    <a:pt x="408" y="2659"/>
                    <a:pt x="609" y="2625"/>
                  </a:cubicBezTo>
                  <a:cubicBezTo>
                    <a:pt x="631" y="2621"/>
                    <a:pt x="653" y="2619"/>
                    <a:pt x="676" y="2619"/>
                  </a:cubicBezTo>
                  <a:cubicBezTo>
                    <a:pt x="842" y="2619"/>
                    <a:pt x="1027" y="2721"/>
                    <a:pt x="1044" y="2890"/>
                  </a:cubicBezTo>
                  <a:cubicBezTo>
                    <a:pt x="1046" y="2925"/>
                    <a:pt x="1042" y="2961"/>
                    <a:pt x="1038" y="2997"/>
                  </a:cubicBezTo>
                  <a:cubicBezTo>
                    <a:pt x="1035" y="3034"/>
                    <a:pt x="1031" y="3070"/>
                    <a:pt x="1033" y="3109"/>
                  </a:cubicBezTo>
                  <a:cubicBezTo>
                    <a:pt x="1040" y="3195"/>
                    <a:pt x="1098" y="3287"/>
                    <a:pt x="1185" y="3287"/>
                  </a:cubicBezTo>
                  <a:cubicBezTo>
                    <a:pt x="1226" y="3287"/>
                    <a:pt x="1263" y="3265"/>
                    <a:pt x="1288" y="3250"/>
                  </a:cubicBezTo>
                  <a:cubicBezTo>
                    <a:pt x="1569" y="3096"/>
                    <a:pt x="1837" y="2916"/>
                    <a:pt x="2085" y="2715"/>
                  </a:cubicBezTo>
                  <a:cubicBezTo>
                    <a:pt x="2212" y="2614"/>
                    <a:pt x="2353" y="2490"/>
                    <a:pt x="2417" y="2323"/>
                  </a:cubicBezTo>
                  <a:cubicBezTo>
                    <a:pt x="2424" y="2310"/>
                    <a:pt x="2428" y="2297"/>
                    <a:pt x="2432" y="2284"/>
                  </a:cubicBezTo>
                  <a:cubicBezTo>
                    <a:pt x="2447" y="2239"/>
                    <a:pt x="2462" y="2198"/>
                    <a:pt x="2490" y="2168"/>
                  </a:cubicBezTo>
                  <a:cubicBezTo>
                    <a:pt x="2539" y="2121"/>
                    <a:pt x="2621" y="2115"/>
                    <a:pt x="2702" y="2115"/>
                  </a:cubicBezTo>
                  <a:lnTo>
                    <a:pt x="2719" y="2115"/>
                  </a:lnTo>
                  <a:cubicBezTo>
                    <a:pt x="2857" y="2115"/>
                    <a:pt x="3021" y="2130"/>
                    <a:pt x="3092" y="2243"/>
                  </a:cubicBezTo>
                  <a:cubicBezTo>
                    <a:pt x="3120" y="2286"/>
                    <a:pt x="3131" y="2342"/>
                    <a:pt x="3141" y="2398"/>
                  </a:cubicBezTo>
                  <a:cubicBezTo>
                    <a:pt x="3156" y="2475"/>
                    <a:pt x="3174" y="2558"/>
                    <a:pt x="3240" y="2612"/>
                  </a:cubicBezTo>
                  <a:cubicBezTo>
                    <a:pt x="3294" y="2655"/>
                    <a:pt x="3360" y="2663"/>
                    <a:pt x="3424" y="2672"/>
                  </a:cubicBezTo>
                  <a:cubicBezTo>
                    <a:pt x="3463" y="2676"/>
                    <a:pt x="3501" y="2680"/>
                    <a:pt x="3534" y="2693"/>
                  </a:cubicBezTo>
                  <a:cubicBezTo>
                    <a:pt x="3570" y="2704"/>
                    <a:pt x="3602" y="2725"/>
                    <a:pt x="3634" y="2745"/>
                  </a:cubicBezTo>
                  <a:cubicBezTo>
                    <a:pt x="3656" y="2760"/>
                    <a:pt x="3677" y="2772"/>
                    <a:pt x="3701" y="2783"/>
                  </a:cubicBezTo>
                  <a:cubicBezTo>
                    <a:pt x="3771" y="2820"/>
                    <a:pt x="3848" y="2837"/>
                    <a:pt x="3932" y="2837"/>
                  </a:cubicBezTo>
                  <a:cubicBezTo>
                    <a:pt x="4153" y="2837"/>
                    <a:pt x="4380" y="2712"/>
                    <a:pt x="4573" y="2590"/>
                  </a:cubicBezTo>
                  <a:lnTo>
                    <a:pt x="4588" y="2580"/>
                  </a:lnTo>
                  <a:lnTo>
                    <a:pt x="4583" y="2563"/>
                  </a:lnTo>
                  <a:cubicBezTo>
                    <a:pt x="4530" y="2310"/>
                    <a:pt x="4324" y="2095"/>
                    <a:pt x="4076" y="2031"/>
                  </a:cubicBezTo>
                  <a:cubicBezTo>
                    <a:pt x="4035" y="2020"/>
                    <a:pt x="3994" y="2014"/>
                    <a:pt x="3956" y="2005"/>
                  </a:cubicBezTo>
                  <a:cubicBezTo>
                    <a:pt x="3836" y="1984"/>
                    <a:pt x="3722" y="1963"/>
                    <a:pt x="3658" y="1877"/>
                  </a:cubicBezTo>
                  <a:cubicBezTo>
                    <a:pt x="3615" y="1817"/>
                    <a:pt x="3606" y="1740"/>
                    <a:pt x="3598" y="1661"/>
                  </a:cubicBezTo>
                  <a:cubicBezTo>
                    <a:pt x="3594" y="1618"/>
                    <a:pt x="3589" y="1573"/>
                    <a:pt x="3581" y="1532"/>
                  </a:cubicBezTo>
                  <a:cubicBezTo>
                    <a:pt x="3557" y="1436"/>
                    <a:pt x="3461" y="1326"/>
                    <a:pt x="3360" y="1326"/>
                  </a:cubicBezTo>
                  <a:cubicBezTo>
                    <a:pt x="3345" y="1326"/>
                    <a:pt x="3332" y="1328"/>
                    <a:pt x="3319" y="1333"/>
                  </a:cubicBezTo>
                  <a:cubicBezTo>
                    <a:pt x="3315" y="1213"/>
                    <a:pt x="3240" y="1091"/>
                    <a:pt x="3118" y="1011"/>
                  </a:cubicBezTo>
                  <a:cubicBezTo>
                    <a:pt x="2996" y="932"/>
                    <a:pt x="2846" y="902"/>
                    <a:pt x="2715" y="876"/>
                  </a:cubicBezTo>
                  <a:lnTo>
                    <a:pt x="2143" y="765"/>
                  </a:lnTo>
                  <a:cubicBezTo>
                    <a:pt x="2085" y="752"/>
                    <a:pt x="2036" y="741"/>
                    <a:pt x="2006" y="707"/>
                  </a:cubicBezTo>
                  <a:cubicBezTo>
                    <a:pt x="1991" y="690"/>
                    <a:pt x="1980" y="666"/>
                    <a:pt x="1970" y="643"/>
                  </a:cubicBezTo>
                  <a:cubicBezTo>
                    <a:pt x="1961" y="624"/>
                    <a:pt x="1952" y="604"/>
                    <a:pt x="1942" y="587"/>
                  </a:cubicBezTo>
                  <a:cubicBezTo>
                    <a:pt x="1890" y="504"/>
                    <a:pt x="1792" y="463"/>
                    <a:pt x="1640" y="463"/>
                  </a:cubicBezTo>
                  <a:cubicBezTo>
                    <a:pt x="1614" y="463"/>
                    <a:pt x="1588" y="465"/>
                    <a:pt x="1562" y="467"/>
                  </a:cubicBezTo>
                  <a:lnTo>
                    <a:pt x="1427" y="39"/>
                  </a:lnTo>
                  <a:lnTo>
                    <a:pt x="1419" y="32"/>
                  </a:lnTo>
                  <a:cubicBezTo>
                    <a:pt x="1380" y="11"/>
                    <a:pt x="1340" y="0"/>
                    <a:pt x="12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297"/>
            <p:cNvSpPr/>
            <p:nvPr/>
          </p:nvSpPr>
          <p:spPr>
            <a:xfrm>
              <a:off x="2719010" y="1983977"/>
              <a:ext cx="41372" cy="29580"/>
            </a:xfrm>
            <a:custGeom>
              <a:rect b="b" l="l" r="r" t="t"/>
              <a:pathLst>
                <a:path extrusionOk="0" h="1041" w="1456">
                  <a:moveTo>
                    <a:pt x="1073" y="0"/>
                  </a:moveTo>
                  <a:cubicBezTo>
                    <a:pt x="1051" y="0"/>
                    <a:pt x="1030" y="2"/>
                    <a:pt x="1007" y="4"/>
                  </a:cubicBezTo>
                  <a:cubicBezTo>
                    <a:pt x="849" y="19"/>
                    <a:pt x="693" y="47"/>
                    <a:pt x="536" y="83"/>
                  </a:cubicBezTo>
                  <a:cubicBezTo>
                    <a:pt x="453" y="103"/>
                    <a:pt x="348" y="154"/>
                    <a:pt x="358" y="242"/>
                  </a:cubicBezTo>
                  <a:cubicBezTo>
                    <a:pt x="363" y="270"/>
                    <a:pt x="378" y="295"/>
                    <a:pt x="371" y="323"/>
                  </a:cubicBezTo>
                  <a:cubicBezTo>
                    <a:pt x="358" y="377"/>
                    <a:pt x="281" y="373"/>
                    <a:pt x="225" y="381"/>
                  </a:cubicBezTo>
                  <a:cubicBezTo>
                    <a:pt x="125" y="396"/>
                    <a:pt x="48" y="490"/>
                    <a:pt x="24" y="591"/>
                  </a:cubicBezTo>
                  <a:cubicBezTo>
                    <a:pt x="0" y="692"/>
                    <a:pt x="20" y="797"/>
                    <a:pt x="37" y="900"/>
                  </a:cubicBezTo>
                  <a:cubicBezTo>
                    <a:pt x="39" y="921"/>
                    <a:pt x="45" y="947"/>
                    <a:pt x="65" y="960"/>
                  </a:cubicBezTo>
                  <a:cubicBezTo>
                    <a:pt x="78" y="968"/>
                    <a:pt x="97" y="968"/>
                    <a:pt x="114" y="968"/>
                  </a:cubicBezTo>
                  <a:lnTo>
                    <a:pt x="448" y="968"/>
                  </a:lnTo>
                  <a:cubicBezTo>
                    <a:pt x="475" y="1024"/>
                    <a:pt x="537" y="1041"/>
                    <a:pt x="601" y="1041"/>
                  </a:cubicBezTo>
                  <a:cubicBezTo>
                    <a:pt x="631" y="1041"/>
                    <a:pt x="661" y="1037"/>
                    <a:pt x="688" y="1032"/>
                  </a:cubicBezTo>
                  <a:cubicBezTo>
                    <a:pt x="703" y="1030"/>
                    <a:pt x="720" y="1026"/>
                    <a:pt x="731" y="1013"/>
                  </a:cubicBezTo>
                  <a:cubicBezTo>
                    <a:pt x="742" y="1000"/>
                    <a:pt x="740" y="981"/>
                    <a:pt x="740" y="964"/>
                  </a:cubicBezTo>
                  <a:cubicBezTo>
                    <a:pt x="742" y="828"/>
                    <a:pt x="890" y="743"/>
                    <a:pt x="1030" y="743"/>
                  </a:cubicBezTo>
                  <a:cubicBezTo>
                    <a:pt x="1044" y="743"/>
                    <a:pt x="1058" y="744"/>
                    <a:pt x="1072" y="745"/>
                  </a:cubicBezTo>
                  <a:cubicBezTo>
                    <a:pt x="1088" y="747"/>
                    <a:pt x="1105" y="749"/>
                    <a:pt x="1122" y="749"/>
                  </a:cubicBezTo>
                  <a:cubicBezTo>
                    <a:pt x="1134" y="749"/>
                    <a:pt x="1146" y="748"/>
                    <a:pt x="1157" y="743"/>
                  </a:cubicBezTo>
                  <a:cubicBezTo>
                    <a:pt x="1179" y="733"/>
                    <a:pt x="1194" y="713"/>
                    <a:pt x="1207" y="694"/>
                  </a:cubicBezTo>
                  <a:cubicBezTo>
                    <a:pt x="1243" y="638"/>
                    <a:pt x="1280" y="585"/>
                    <a:pt x="1318" y="531"/>
                  </a:cubicBezTo>
                  <a:cubicBezTo>
                    <a:pt x="1387" y="433"/>
                    <a:pt x="1455" y="302"/>
                    <a:pt x="1393" y="199"/>
                  </a:cubicBezTo>
                  <a:cubicBezTo>
                    <a:pt x="1295" y="160"/>
                    <a:pt x="1243" y="43"/>
                    <a:pt x="1142" y="11"/>
                  </a:cubicBezTo>
                  <a:cubicBezTo>
                    <a:pt x="1120" y="3"/>
                    <a:pt x="1097"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297"/>
            <p:cNvSpPr/>
            <p:nvPr/>
          </p:nvSpPr>
          <p:spPr>
            <a:xfrm>
              <a:off x="2718271" y="1983210"/>
              <a:ext cx="43020" cy="31086"/>
            </a:xfrm>
            <a:custGeom>
              <a:rect b="b" l="l" r="r" t="t"/>
              <a:pathLst>
                <a:path extrusionOk="0" h="1094" w="1514">
                  <a:moveTo>
                    <a:pt x="1098" y="53"/>
                  </a:moveTo>
                  <a:cubicBezTo>
                    <a:pt x="1121" y="53"/>
                    <a:pt x="1143" y="55"/>
                    <a:pt x="1160" y="61"/>
                  </a:cubicBezTo>
                  <a:cubicBezTo>
                    <a:pt x="1207" y="76"/>
                    <a:pt x="1241" y="113"/>
                    <a:pt x="1278" y="151"/>
                  </a:cubicBezTo>
                  <a:cubicBezTo>
                    <a:pt x="1314" y="187"/>
                    <a:pt x="1353" y="226"/>
                    <a:pt x="1400" y="247"/>
                  </a:cubicBezTo>
                  <a:cubicBezTo>
                    <a:pt x="1449" y="340"/>
                    <a:pt x="1378" y="460"/>
                    <a:pt x="1321" y="543"/>
                  </a:cubicBezTo>
                  <a:lnTo>
                    <a:pt x="1211" y="704"/>
                  </a:lnTo>
                  <a:cubicBezTo>
                    <a:pt x="1198" y="721"/>
                    <a:pt x="1188" y="738"/>
                    <a:pt x="1173" y="745"/>
                  </a:cubicBezTo>
                  <a:cubicBezTo>
                    <a:pt x="1166" y="748"/>
                    <a:pt x="1157" y="750"/>
                    <a:pt x="1147" y="750"/>
                  </a:cubicBezTo>
                  <a:cubicBezTo>
                    <a:pt x="1135" y="750"/>
                    <a:pt x="1122" y="748"/>
                    <a:pt x="1111" y="747"/>
                  </a:cubicBezTo>
                  <a:lnTo>
                    <a:pt x="1102" y="745"/>
                  </a:lnTo>
                  <a:cubicBezTo>
                    <a:pt x="1087" y="743"/>
                    <a:pt x="1072" y="742"/>
                    <a:pt x="1057" y="742"/>
                  </a:cubicBezTo>
                  <a:cubicBezTo>
                    <a:pt x="905" y="742"/>
                    <a:pt x="742" y="837"/>
                    <a:pt x="740" y="991"/>
                  </a:cubicBezTo>
                  <a:lnTo>
                    <a:pt x="740" y="999"/>
                  </a:lnTo>
                  <a:cubicBezTo>
                    <a:pt x="740" y="1008"/>
                    <a:pt x="740" y="1021"/>
                    <a:pt x="736" y="1025"/>
                  </a:cubicBezTo>
                  <a:cubicBezTo>
                    <a:pt x="731" y="1029"/>
                    <a:pt x="716" y="1032"/>
                    <a:pt x="710" y="1034"/>
                  </a:cubicBezTo>
                  <a:cubicBezTo>
                    <a:pt x="681" y="1038"/>
                    <a:pt x="655" y="1040"/>
                    <a:pt x="632" y="1040"/>
                  </a:cubicBezTo>
                  <a:cubicBezTo>
                    <a:pt x="562" y="1040"/>
                    <a:pt x="515" y="1021"/>
                    <a:pt x="498" y="984"/>
                  </a:cubicBezTo>
                  <a:lnTo>
                    <a:pt x="491" y="969"/>
                  </a:lnTo>
                  <a:lnTo>
                    <a:pt x="140" y="969"/>
                  </a:lnTo>
                  <a:cubicBezTo>
                    <a:pt x="125" y="969"/>
                    <a:pt x="112" y="969"/>
                    <a:pt x="106" y="963"/>
                  </a:cubicBezTo>
                  <a:cubicBezTo>
                    <a:pt x="95" y="957"/>
                    <a:pt x="91" y="937"/>
                    <a:pt x="89" y="920"/>
                  </a:cubicBezTo>
                  <a:cubicBezTo>
                    <a:pt x="74" y="828"/>
                    <a:pt x="54" y="721"/>
                    <a:pt x="78" y="625"/>
                  </a:cubicBezTo>
                  <a:cubicBezTo>
                    <a:pt x="97" y="543"/>
                    <a:pt x="159" y="449"/>
                    <a:pt x="256" y="434"/>
                  </a:cubicBezTo>
                  <a:cubicBezTo>
                    <a:pt x="264" y="434"/>
                    <a:pt x="275" y="432"/>
                    <a:pt x="286" y="432"/>
                  </a:cubicBezTo>
                  <a:cubicBezTo>
                    <a:pt x="337" y="427"/>
                    <a:pt x="408" y="419"/>
                    <a:pt x="423" y="357"/>
                  </a:cubicBezTo>
                  <a:cubicBezTo>
                    <a:pt x="429" y="331"/>
                    <a:pt x="423" y="310"/>
                    <a:pt x="416" y="290"/>
                  </a:cubicBezTo>
                  <a:cubicBezTo>
                    <a:pt x="414" y="282"/>
                    <a:pt x="412" y="273"/>
                    <a:pt x="410" y="265"/>
                  </a:cubicBezTo>
                  <a:cubicBezTo>
                    <a:pt x="401" y="181"/>
                    <a:pt x="541" y="143"/>
                    <a:pt x="569" y="136"/>
                  </a:cubicBezTo>
                  <a:cubicBezTo>
                    <a:pt x="723" y="100"/>
                    <a:pt x="879" y="74"/>
                    <a:pt x="1038" y="57"/>
                  </a:cubicBezTo>
                  <a:cubicBezTo>
                    <a:pt x="1058" y="55"/>
                    <a:pt x="1078" y="53"/>
                    <a:pt x="1098" y="53"/>
                  </a:cubicBezTo>
                  <a:close/>
                  <a:moveTo>
                    <a:pt x="1095" y="0"/>
                  </a:moveTo>
                  <a:cubicBezTo>
                    <a:pt x="1074" y="0"/>
                    <a:pt x="1052" y="1"/>
                    <a:pt x="1031" y="3"/>
                  </a:cubicBezTo>
                  <a:cubicBezTo>
                    <a:pt x="873" y="20"/>
                    <a:pt x="712" y="46"/>
                    <a:pt x="556" y="85"/>
                  </a:cubicBezTo>
                  <a:cubicBezTo>
                    <a:pt x="453" y="108"/>
                    <a:pt x="346" y="172"/>
                    <a:pt x="359" y="271"/>
                  </a:cubicBezTo>
                  <a:cubicBezTo>
                    <a:pt x="359" y="284"/>
                    <a:pt x="363" y="295"/>
                    <a:pt x="365" y="305"/>
                  </a:cubicBezTo>
                  <a:cubicBezTo>
                    <a:pt x="369" y="320"/>
                    <a:pt x="374" y="333"/>
                    <a:pt x="371" y="344"/>
                  </a:cubicBezTo>
                  <a:cubicBezTo>
                    <a:pt x="365" y="367"/>
                    <a:pt x="329" y="374"/>
                    <a:pt x="279" y="378"/>
                  </a:cubicBezTo>
                  <a:cubicBezTo>
                    <a:pt x="269" y="380"/>
                    <a:pt x="258" y="380"/>
                    <a:pt x="247" y="382"/>
                  </a:cubicBezTo>
                  <a:cubicBezTo>
                    <a:pt x="127" y="400"/>
                    <a:pt x="48" y="511"/>
                    <a:pt x="24" y="612"/>
                  </a:cubicBezTo>
                  <a:cubicBezTo>
                    <a:pt x="1" y="721"/>
                    <a:pt x="20" y="832"/>
                    <a:pt x="35" y="931"/>
                  </a:cubicBezTo>
                  <a:cubicBezTo>
                    <a:pt x="39" y="952"/>
                    <a:pt x="46" y="989"/>
                    <a:pt x="76" y="1008"/>
                  </a:cubicBezTo>
                  <a:cubicBezTo>
                    <a:pt x="97" y="1023"/>
                    <a:pt x="123" y="1023"/>
                    <a:pt x="140" y="1023"/>
                  </a:cubicBezTo>
                  <a:lnTo>
                    <a:pt x="457" y="1023"/>
                  </a:lnTo>
                  <a:cubicBezTo>
                    <a:pt x="489" y="1070"/>
                    <a:pt x="545" y="1094"/>
                    <a:pt x="629" y="1094"/>
                  </a:cubicBezTo>
                  <a:cubicBezTo>
                    <a:pt x="654" y="1094"/>
                    <a:pt x="686" y="1092"/>
                    <a:pt x="719" y="1085"/>
                  </a:cubicBezTo>
                  <a:cubicBezTo>
                    <a:pt x="734" y="1083"/>
                    <a:pt x="761" y="1079"/>
                    <a:pt x="776" y="1057"/>
                  </a:cubicBezTo>
                  <a:cubicBezTo>
                    <a:pt x="793" y="1038"/>
                    <a:pt x="793" y="1017"/>
                    <a:pt x="793" y="993"/>
                  </a:cubicBezTo>
                  <a:cubicBezTo>
                    <a:pt x="795" y="871"/>
                    <a:pt x="931" y="796"/>
                    <a:pt x="1056" y="796"/>
                  </a:cubicBezTo>
                  <a:cubicBezTo>
                    <a:pt x="1069" y="796"/>
                    <a:pt x="1081" y="797"/>
                    <a:pt x="1093" y="798"/>
                  </a:cubicBezTo>
                  <a:lnTo>
                    <a:pt x="1102" y="800"/>
                  </a:lnTo>
                  <a:cubicBezTo>
                    <a:pt x="1115" y="802"/>
                    <a:pt x="1128" y="803"/>
                    <a:pt x="1141" y="803"/>
                  </a:cubicBezTo>
                  <a:cubicBezTo>
                    <a:pt x="1160" y="803"/>
                    <a:pt x="1178" y="800"/>
                    <a:pt x="1194" y="794"/>
                  </a:cubicBezTo>
                  <a:cubicBezTo>
                    <a:pt x="1222" y="781"/>
                    <a:pt x="1241" y="755"/>
                    <a:pt x="1254" y="736"/>
                  </a:cubicBezTo>
                  <a:lnTo>
                    <a:pt x="1366" y="573"/>
                  </a:lnTo>
                  <a:cubicBezTo>
                    <a:pt x="1432" y="475"/>
                    <a:pt x="1513" y="331"/>
                    <a:pt x="1443" y="213"/>
                  </a:cubicBezTo>
                  <a:lnTo>
                    <a:pt x="1438" y="205"/>
                  </a:lnTo>
                  <a:lnTo>
                    <a:pt x="1430" y="200"/>
                  </a:lnTo>
                  <a:cubicBezTo>
                    <a:pt x="1387" y="185"/>
                    <a:pt x="1353" y="151"/>
                    <a:pt x="1316" y="115"/>
                  </a:cubicBezTo>
                  <a:cubicBezTo>
                    <a:pt x="1278" y="72"/>
                    <a:pt x="1235" y="31"/>
                    <a:pt x="1177" y="12"/>
                  </a:cubicBezTo>
                  <a:cubicBezTo>
                    <a:pt x="1153" y="3"/>
                    <a:pt x="1125" y="0"/>
                    <a:pt x="1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297"/>
            <p:cNvSpPr/>
            <p:nvPr/>
          </p:nvSpPr>
          <p:spPr>
            <a:xfrm>
              <a:off x="2789447" y="2005003"/>
              <a:ext cx="23101" cy="26454"/>
            </a:xfrm>
            <a:custGeom>
              <a:rect b="b" l="l" r="r" t="t"/>
              <a:pathLst>
                <a:path extrusionOk="0" h="931" w="813">
                  <a:moveTo>
                    <a:pt x="434" y="1"/>
                  </a:moveTo>
                  <a:cubicBezTo>
                    <a:pt x="422" y="1"/>
                    <a:pt x="411" y="1"/>
                    <a:pt x="399" y="3"/>
                  </a:cubicBezTo>
                  <a:cubicBezTo>
                    <a:pt x="317" y="14"/>
                    <a:pt x="240" y="80"/>
                    <a:pt x="238" y="162"/>
                  </a:cubicBezTo>
                  <a:cubicBezTo>
                    <a:pt x="236" y="215"/>
                    <a:pt x="260" y="286"/>
                    <a:pt x="212" y="312"/>
                  </a:cubicBezTo>
                  <a:cubicBezTo>
                    <a:pt x="191" y="325"/>
                    <a:pt x="165" y="320"/>
                    <a:pt x="142" y="322"/>
                  </a:cubicBezTo>
                  <a:cubicBezTo>
                    <a:pt x="69" y="331"/>
                    <a:pt x="17" y="404"/>
                    <a:pt x="9" y="477"/>
                  </a:cubicBezTo>
                  <a:cubicBezTo>
                    <a:pt x="0" y="550"/>
                    <a:pt x="26" y="620"/>
                    <a:pt x="56" y="687"/>
                  </a:cubicBezTo>
                  <a:cubicBezTo>
                    <a:pt x="69" y="721"/>
                    <a:pt x="86" y="755"/>
                    <a:pt x="107" y="787"/>
                  </a:cubicBezTo>
                  <a:cubicBezTo>
                    <a:pt x="169" y="877"/>
                    <a:pt x="278" y="930"/>
                    <a:pt x="387" y="930"/>
                  </a:cubicBezTo>
                  <a:cubicBezTo>
                    <a:pt x="411" y="930"/>
                    <a:pt x="435" y="928"/>
                    <a:pt x="459" y="922"/>
                  </a:cubicBezTo>
                  <a:cubicBezTo>
                    <a:pt x="590" y="892"/>
                    <a:pt x="697" y="779"/>
                    <a:pt x="716" y="646"/>
                  </a:cubicBezTo>
                  <a:cubicBezTo>
                    <a:pt x="722" y="607"/>
                    <a:pt x="722" y="567"/>
                    <a:pt x="731" y="526"/>
                  </a:cubicBezTo>
                  <a:cubicBezTo>
                    <a:pt x="744" y="479"/>
                    <a:pt x="772" y="438"/>
                    <a:pt x="782" y="391"/>
                  </a:cubicBezTo>
                  <a:cubicBezTo>
                    <a:pt x="812" y="269"/>
                    <a:pt x="731" y="145"/>
                    <a:pt x="628" y="72"/>
                  </a:cubicBezTo>
                  <a:cubicBezTo>
                    <a:pt x="571" y="31"/>
                    <a:pt x="503"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297"/>
            <p:cNvSpPr/>
            <p:nvPr/>
          </p:nvSpPr>
          <p:spPr>
            <a:xfrm>
              <a:off x="2788651" y="2004236"/>
              <a:ext cx="24806" cy="27960"/>
            </a:xfrm>
            <a:custGeom>
              <a:rect b="b" l="l" r="r" t="t"/>
              <a:pathLst>
                <a:path extrusionOk="0" h="984" w="873">
                  <a:moveTo>
                    <a:pt x="459" y="54"/>
                  </a:moveTo>
                  <a:cubicBezTo>
                    <a:pt x="532" y="54"/>
                    <a:pt x="598" y="90"/>
                    <a:pt x="641" y="120"/>
                  </a:cubicBezTo>
                  <a:cubicBezTo>
                    <a:pt x="731" y="185"/>
                    <a:pt x="812" y="300"/>
                    <a:pt x="785" y="412"/>
                  </a:cubicBezTo>
                  <a:cubicBezTo>
                    <a:pt x="778" y="433"/>
                    <a:pt x="770" y="454"/>
                    <a:pt x="761" y="476"/>
                  </a:cubicBezTo>
                  <a:cubicBezTo>
                    <a:pt x="750" y="499"/>
                    <a:pt x="740" y="523"/>
                    <a:pt x="733" y="547"/>
                  </a:cubicBezTo>
                  <a:cubicBezTo>
                    <a:pt x="727" y="572"/>
                    <a:pt x="725" y="598"/>
                    <a:pt x="723" y="624"/>
                  </a:cubicBezTo>
                  <a:cubicBezTo>
                    <a:pt x="720" y="639"/>
                    <a:pt x="720" y="654"/>
                    <a:pt x="718" y="669"/>
                  </a:cubicBezTo>
                  <a:cubicBezTo>
                    <a:pt x="699" y="791"/>
                    <a:pt x="600" y="896"/>
                    <a:pt x="480" y="924"/>
                  </a:cubicBezTo>
                  <a:cubicBezTo>
                    <a:pt x="459" y="928"/>
                    <a:pt x="438" y="930"/>
                    <a:pt x="416" y="930"/>
                  </a:cubicBezTo>
                  <a:cubicBezTo>
                    <a:pt x="313" y="930"/>
                    <a:pt x="215" y="881"/>
                    <a:pt x="157" y="797"/>
                  </a:cubicBezTo>
                  <a:cubicBezTo>
                    <a:pt x="138" y="769"/>
                    <a:pt x="120" y="735"/>
                    <a:pt x="108" y="703"/>
                  </a:cubicBezTo>
                  <a:cubicBezTo>
                    <a:pt x="80" y="641"/>
                    <a:pt x="56" y="572"/>
                    <a:pt x="63" y="506"/>
                  </a:cubicBezTo>
                  <a:cubicBezTo>
                    <a:pt x="71" y="448"/>
                    <a:pt x="114" y="384"/>
                    <a:pt x="174" y="377"/>
                  </a:cubicBezTo>
                  <a:cubicBezTo>
                    <a:pt x="180" y="375"/>
                    <a:pt x="185" y="375"/>
                    <a:pt x="191" y="375"/>
                  </a:cubicBezTo>
                  <a:cubicBezTo>
                    <a:pt x="210" y="375"/>
                    <a:pt x="234" y="375"/>
                    <a:pt x="253" y="362"/>
                  </a:cubicBezTo>
                  <a:cubicBezTo>
                    <a:pt x="303" y="334"/>
                    <a:pt x="298" y="277"/>
                    <a:pt x="294" y="229"/>
                  </a:cubicBezTo>
                  <a:cubicBezTo>
                    <a:pt x="294" y="217"/>
                    <a:pt x="292" y="202"/>
                    <a:pt x="294" y="189"/>
                  </a:cubicBezTo>
                  <a:cubicBezTo>
                    <a:pt x="296" y="118"/>
                    <a:pt x="367" y="65"/>
                    <a:pt x="431" y="56"/>
                  </a:cubicBezTo>
                  <a:cubicBezTo>
                    <a:pt x="440" y="54"/>
                    <a:pt x="448" y="54"/>
                    <a:pt x="459" y="54"/>
                  </a:cubicBezTo>
                  <a:close/>
                  <a:moveTo>
                    <a:pt x="456" y="0"/>
                  </a:moveTo>
                  <a:cubicBezTo>
                    <a:pt x="445" y="0"/>
                    <a:pt x="434" y="1"/>
                    <a:pt x="423" y="2"/>
                  </a:cubicBezTo>
                  <a:cubicBezTo>
                    <a:pt x="335" y="15"/>
                    <a:pt x="243" y="88"/>
                    <a:pt x="240" y="189"/>
                  </a:cubicBezTo>
                  <a:cubicBezTo>
                    <a:pt x="238" y="204"/>
                    <a:pt x="240" y="219"/>
                    <a:pt x="243" y="234"/>
                  </a:cubicBezTo>
                  <a:cubicBezTo>
                    <a:pt x="245" y="279"/>
                    <a:pt x="247" y="307"/>
                    <a:pt x="228" y="317"/>
                  </a:cubicBezTo>
                  <a:cubicBezTo>
                    <a:pt x="219" y="322"/>
                    <a:pt x="206" y="322"/>
                    <a:pt x="191" y="322"/>
                  </a:cubicBezTo>
                  <a:cubicBezTo>
                    <a:pt x="183" y="322"/>
                    <a:pt x="176" y="324"/>
                    <a:pt x="168" y="324"/>
                  </a:cubicBezTo>
                  <a:cubicBezTo>
                    <a:pt x="78" y="332"/>
                    <a:pt x="20" y="422"/>
                    <a:pt x="11" y="499"/>
                  </a:cubicBezTo>
                  <a:cubicBezTo>
                    <a:pt x="0" y="579"/>
                    <a:pt x="28" y="656"/>
                    <a:pt x="58" y="724"/>
                  </a:cubicBezTo>
                  <a:cubicBezTo>
                    <a:pt x="73" y="759"/>
                    <a:pt x="90" y="795"/>
                    <a:pt x="114" y="829"/>
                  </a:cubicBezTo>
                  <a:cubicBezTo>
                    <a:pt x="180" y="926"/>
                    <a:pt x="296" y="984"/>
                    <a:pt x="416" y="984"/>
                  </a:cubicBezTo>
                  <a:cubicBezTo>
                    <a:pt x="442" y="984"/>
                    <a:pt x="468" y="982"/>
                    <a:pt x="493" y="975"/>
                  </a:cubicBezTo>
                  <a:cubicBezTo>
                    <a:pt x="635" y="943"/>
                    <a:pt x="748" y="821"/>
                    <a:pt x="770" y="677"/>
                  </a:cubicBezTo>
                  <a:cubicBezTo>
                    <a:pt x="774" y="662"/>
                    <a:pt x="774" y="645"/>
                    <a:pt x="776" y="628"/>
                  </a:cubicBezTo>
                  <a:cubicBezTo>
                    <a:pt x="778" y="604"/>
                    <a:pt x="780" y="583"/>
                    <a:pt x="785" y="562"/>
                  </a:cubicBezTo>
                  <a:cubicBezTo>
                    <a:pt x="791" y="540"/>
                    <a:pt x="800" y="519"/>
                    <a:pt x="808" y="497"/>
                  </a:cubicBezTo>
                  <a:cubicBezTo>
                    <a:pt x="819" y="474"/>
                    <a:pt x="830" y="450"/>
                    <a:pt x="836" y="424"/>
                  </a:cubicBezTo>
                  <a:cubicBezTo>
                    <a:pt x="872" y="279"/>
                    <a:pt x="770" y="146"/>
                    <a:pt x="673" y="77"/>
                  </a:cubicBezTo>
                  <a:cubicBezTo>
                    <a:pt x="622" y="41"/>
                    <a:pt x="542" y="0"/>
                    <a:pt x="4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297"/>
            <p:cNvSpPr/>
            <p:nvPr/>
          </p:nvSpPr>
          <p:spPr>
            <a:xfrm>
              <a:off x="1605287" y="1575197"/>
              <a:ext cx="1664380" cy="999412"/>
            </a:xfrm>
            <a:custGeom>
              <a:rect b="b" l="l" r="r" t="t"/>
              <a:pathLst>
                <a:path extrusionOk="0" h="35172" w="58574">
                  <a:moveTo>
                    <a:pt x="14958" y="9591"/>
                  </a:moveTo>
                  <a:cubicBezTo>
                    <a:pt x="14983" y="9591"/>
                    <a:pt x="15008" y="9591"/>
                    <a:pt x="15032" y="9592"/>
                  </a:cubicBezTo>
                  <a:lnTo>
                    <a:pt x="14949" y="9973"/>
                  </a:lnTo>
                  <a:cubicBezTo>
                    <a:pt x="14945" y="9999"/>
                    <a:pt x="14936" y="10029"/>
                    <a:pt x="14917" y="10046"/>
                  </a:cubicBezTo>
                  <a:cubicBezTo>
                    <a:pt x="14900" y="10061"/>
                    <a:pt x="14880" y="10066"/>
                    <a:pt x="14858" y="10066"/>
                  </a:cubicBezTo>
                  <a:cubicBezTo>
                    <a:pt x="14823" y="10066"/>
                    <a:pt x="14786" y="10055"/>
                    <a:pt x="14752" y="10055"/>
                  </a:cubicBezTo>
                  <a:cubicBezTo>
                    <a:pt x="14672" y="10057"/>
                    <a:pt x="14608" y="10130"/>
                    <a:pt x="14587" y="10205"/>
                  </a:cubicBezTo>
                  <a:cubicBezTo>
                    <a:pt x="14565" y="10282"/>
                    <a:pt x="14578" y="10363"/>
                    <a:pt x="14591" y="10443"/>
                  </a:cubicBezTo>
                  <a:cubicBezTo>
                    <a:pt x="14597" y="10479"/>
                    <a:pt x="14606" y="10520"/>
                    <a:pt x="14632" y="10547"/>
                  </a:cubicBezTo>
                  <a:cubicBezTo>
                    <a:pt x="14660" y="10575"/>
                    <a:pt x="14700" y="10584"/>
                    <a:pt x="14741" y="10590"/>
                  </a:cubicBezTo>
                  <a:cubicBezTo>
                    <a:pt x="14837" y="10607"/>
                    <a:pt x="14937" y="10618"/>
                    <a:pt x="15035" y="10618"/>
                  </a:cubicBezTo>
                  <a:cubicBezTo>
                    <a:pt x="15143" y="10618"/>
                    <a:pt x="15249" y="10605"/>
                    <a:pt x="15349" y="10569"/>
                  </a:cubicBezTo>
                  <a:cubicBezTo>
                    <a:pt x="15542" y="10500"/>
                    <a:pt x="15712" y="10329"/>
                    <a:pt x="15722" y="10123"/>
                  </a:cubicBezTo>
                  <a:cubicBezTo>
                    <a:pt x="15864" y="10121"/>
                    <a:pt x="16005" y="10121"/>
                    <a:pt x="16146" y="10119"/>
                  </a:cubicBezTo>
                  <a:cubicBezTo>
                    <a:pt x="16187" y="10119"/>
                    <a:pt x="16232" y="10119"/>
                    <a:pt x="16266" y="10143"/>
                  </a:cubicBezTo>
                  <a:cubicBezTo>
                    <a:pt x="16303" y="10166"/>
                    <a:pt x="16322" y="10211"/>
                    <a:pt x="16326" y="10256"/>
                  </a:cubicBezTo>
                  <a:cubicBezTo>
                    <a:pt x="16339" y="10357"/>
                    <a:pt x="16286" y="10466"/>
                    <a:pt x="16198" y="10518"/>
                  </a:cubicBezTo>
                  <a:cubicBezTo>
                    <a:pt x="16149" y="10547"/>
                    <a:pt x="16086" y="10565"/>
                    <a:pt x="16061" y="10616"/>
                  </a:cubicBezTo>
                  <a:cubicBezTo>
                    <a:pt x="16037" y="10663"/>
                    <a:pt x="16056" y="10719"/>
                    <a:pt x="16059" y="10770"/>
                  </a:cubicBezTo>
                  <a:cubicBezTo>
                    <a:pt x="16069" y="10922"/>
                    <a:pt x="15943" y="11055"/>
                    <a:pt x="15799" y="11107"/>
                  </a:cubicBezTo>
                  <a:cubicBezTo>
                    <a:pt x="15700" y="11145"/>
                    <a:pt x="15592" y="11151"/>
                    <a:pt x="15484" y="11151"/>
                  </a:cubicBezTo>
                  <a:cubicBezTo>
                    <a:pt x="15439" y="11151"/>
                    <a:pt x="15394" y="11150"/>
                    <a:pt x="15349" y="11150"/>
                  </a:cubicBezTo>
                  <a:cubicBezTo>
                    <a:pt x="15344" y="11149"/>
                    <a:pt x="15338" y="11149"/>
                    <a:pt x="15333" y="11149"/>
                  </a:cubicBezTo>
                  <a:cubicBezTo>
                    <a:pt x="15186" y="11149"/>
                    <a:pt x="15011" y="11178"/>
                    <a:pt x="14957" y="11315"/>
                  </a:cubicBezTo>
                  <a:cubicBezTo>
                    <a:pt x="14936" y="11374"/>
                    <a:pt x="14942" y="11439"/>
                    <a:pt x="14936" y="11503"/>
                  </a:cubicBezTo>
                  <a:cubicBezTo>
                    <a:pt x="14917" y="11666"/>
                    <a:pt x="14792" y="11812"/>
                    <a:pt x="14634" y="11854"/>
                  </a:cubicBezTo>
                  <a:cubicBezTo>
                    <a:pt x="14542" y="11880"/>
                    <a:pt x="14445" y="11874"/>
                    <a:pt x="14353" y="11902"/>
                  </a:cubicBezTo>
                  <a:cubicBezTo>
                    <a:pt x="14062" y="11992"/>
                    <a:pt x="13925" y="12407"/>
                    <a:pt x="13618" y="12411"/>
                  </a:cubicBezTo>
                  <a:cubicBezTo>
                    <a:pt x="13554" y="12324"/>
                    <a:pt x="13603" y="12193"/>
                    <a:pt x="13683" y="12118"/>
                  </a:cubicBezTo>
                  <a:cubicBezTo>
                    <a:pt x="13762" y="12043"/>
                    <a:pt x="13869" y="11998"/>
                    <a:pt x="13950" y="11927"/>
                  </a:cubicBezTo>
                  <a:cubicBezTo>
                    <a:pt x="14043" y="11846"/>
                    <a:pt x="14100" y="11730"/>
                    <a:pt x="14113" y="11608"/>
                  </a:cubicBezTo>
                  <a:cubicBezTo>
                    <a:pt x="14115" y="11572"/>
                    <a:pt x="14115" y="11535"/>
                    <a:pt x="14100" y="11503"/>
                  </a:cubicBezTo>
                  <a:cubicBezTo>
                    <a:pt x="14074" y="11449"/>
                    <a:pt x="14014" y="11423"/>
                    <a:pt x="13954" y="11423"/>
                  </a:cubicBezTo>
                  <a:cubicBezTo>
                    <a:pt x="13935" y="11423"/>
                    <a:pt x="13917" y="11425"/>
                    <a:pt x="13899" y="11430"/>
                  </a:cubicBezTo>
                  <a:cubicBezTo>
                    <a:pt x="13824" y="11449"/>
                    <a:pt x="13762" y="11503"/>
                    <a:pt x="13704" y="11554"/>
                  </a:cubicBezTo>
                  <a:cubicBezTo>
                    <a:pt x="13520" y="11713"/>
                    <a:pt x="13327" y="11869"/>
                    <a:pt x="13106" y="11977"/>
                  </a:cubicBezTo>
                  <a:cubicBezTo>
                    <a:pt x="12939" y="12059"/>
                    <a:pt x="12752" y="12112"/>
                    <a:pt x="12566" y="12112"/>
                  </a:cubicBezTo>
                  <a:cubicBezTo>
                    <a:pt x="12509" y="12112"/>
                    <a:pt x="12453" y="12107"/>
                    <a:pt x="12397" y="12097"/>
                  </a:cubicBezTo>
                  <a:cubicBezTo>
                    <a:pt x="12369" y="12092"/>
                    <a:pt x="12339" y="12084"/>
                    <a:pt x="12320" y="12064"/>
                  </a:cubicBezTo>
                  <a:cubicBezTo>
                    <a:pt x="12301" y="12043"/>
                    <a:pt x="12294" y="12013"/>
                    <a:pt x="12290" y="11985"/>
                  </a:cubicBezTo>
                  <a:cubicBezTo>
                    <a:pt x="12273" y="11861"/>
                    <a:pt x="12269" y="11734"/>
                    <a:pt x="12281" y="11608"/>
                  </a:cubicBezTo>
                  <a:lnTo>
                    <a:pt x="12281" y="11608"/>
                  </a:lnTo>
                  <a:cubicBezTo>
                    <a:pt x="12316" y="11621"/>
                    <a:pt x="12353" y="11626"/>
                    <a:pt x="12389" y="11626"/>
                  </a:cubicBezTo>
                  <a:cubicBezTo>
                    <a:pt x="12528" y="11626"/>
                    <a:pt x="12668" y="11541"/>
                    <a:pt x="12721" y="11409"/>
                  </a:cubicBezTo>
                  <a:cubicBezTo>
                    <a:pt x="12755" y="11319"/>
                    <a:pt x="12751" y="11216"/>
                    <a:pt x="12772" y="11122"/>
                  </a:cubicBezTo>
                  <a:cubicBezTo>
                    <a:pt x="12791" y="11025"/>
                    <a:pt x="12851" y="10925"/>
                    <a:pt x="12948" y="10907"/>
                  </a:cubicBezTo>
                  <a:cubicBezTo>
                    <a:pt x="12956" y="10906"/>
                    <a:pt x="12965" y="10905"/>
                    <a:pt x="12973" y="10905"/>
                  </a:cubicBezTo>
                  <a:cubicBezTo>
                    <a:pt x="13019" y="10905"/>
                    <a:pt x="13065" y="10923"/>
                    <a:pt x="13111" y="10935"/>
                  </a:cubicBezTo>
                  <a:cubicBezTo>
                    <a:pt x="13174" y="10955"/>
                    <a:pt x="13243" y="10968"/>
                    <a:pt x="13311" y="10968"/>
                  </a:cubicBezTo>
                  <a:cubicBezTo>
                    <a:pt x="13384" y="10968"/>
                    <a:pt x="13455" y="10953"/>
                    <a:pt x="13518" y="10914"/>
                  </a:cubicBezTo>
                  <a:cubicBezTo>
                    <a:pt x="13569" y="10882"/>
                    <a:pt x="13616" y="10824"/>
                    <a:pt x="13608" y="10762"/>
                  </a:cubicBezTo>
                  <a:cubicBezTo>
                    <a:pt x="13597" y="10695"/>
                    <a:pt x="13533" y="10652"/>
                    <a:pt x="13470" y="10625"/>
                  </a:cubicBezTo>
                  <a:cubicBezTo>
                    <a:pt x="13312" y="10553"/>
                    <a:pt x="13138" y="10516"/>
                    <a:pt x="12963" y="10516"/>
                  </a:cubicBezTo>
                  <a:cubicBezTo>
                    <a:pt x="12831" y="10516"/>
                    <a:pt x="12700" y="10537"/>
                    <a:pt x="12575" y="10580"/>
                  </a:cubicBezTo>
                  <a:cubicBezTo>
                    <a:pt x="12511" y="10603"/>
                    <a:pt x="12438" y="10642"/>
                    <a:pt x="12427" y="10708"/>
                  </a:cubicBezTo>
                  <a:cubicBezTo>
                    <a:pt x="12421" y="10753"/>
                    <a:pt x="12442" y="10809"/>
                    <a:pt x="12408" y="10839"/>
                  </a:cubicBezTo>
                  <a:cubicBezTo>
                    <a:pt x="12391" y="10854"/>
                    <a:pt x="12365" y="10856"/>
                    <a:pt x="12341" y="10856"/>
                  </a:cubicBezTo>
                  <a:cubicBezTo>
                    <a:pt x="12082" y="10867"/>
                    <a:pt x="11823" y="10877"/>
                    <a:pt x="11564" y="10888"/>
                  </a:cubicBezTo>
                  <a:cubicBezTo>
                    <a:pt x="11547" y="10889"/>
                    <a:pt x="11529" y="10889"/>
                    <a:pt x="11512" y="10889"/>
                  </a:cubicBezTo>
                  <a:cubicBezTo>
                    <a:pt x="11458" y="10889"/>
                    <a:pt x="11406" y="10884"/>
                    <a:pt x="11360" y="10858"/>
                  </a:cubicBezTo>
                  <a:cubicBezTo>
                    <a:pt x="11300" y="10824"/>
                    <a:pt x="11264" y="10738"/>
                    <a:pt x="11307" y="10682"/>
                  </a:cubicBezTo>
                  <a:cubicBezTo>
                    <a:pt x="11701" y="10558"/>
                    <a:pt x="12101" y="10434"/>
                    <a:pt x="12515" y="10417"/>
                  </a:cubicBezTo>
                  <a:cubicBezTo>
                    <a:pt x="12652" y="10410"/>
                    <a:pt x="12802" y="10413"/>
                    <a:pt x="12905" y="10323"/>
                  </a:cubicBezTo>
                  <a:cubicBezTo>
                    <a:pt x="12993" y="10245"/>
                    <a:pt x="13029" y="10115"/>
                    <a:pt x="13134" y="10063"/>
                  </a:cubicBezTo>
                  <a:cubicBezTo>
                    <a:pt x="13173" y="10045"/>
                    <a:pt x="13216" y="10040"/>
                    <a:pt x="13259" y="10040"/>
                  </a:cubicBezTo>
                  <a:cubicBezTo>
                    <a:pt x="13305" y="10040"/>
                    <a:pt x="13351" y="10045"/>
                    <a:pt x="13396" y="10045"/>
                  </a:cubicBezTo>
                  <a:cubicBezTo>
                    <a:pt x="13448" y="10045"/>
                    <a:pt x="13499" y="10038"/>
                    <a:pt x="13541" y="10008"/>
                  </a:cubicBezTo>
                  <a:cubicBezTo>
                    <a:pt x="13590" y="9971"/>
                    <a:pt x="13616" y="9913"/>
                    <a:pt x="13653" y="9866"/>
                  </a:cubicBezTo>
                  <a:cubicBezTo>
                    <a:pt x="13770" y="9710"/>
                    <a:pt x="13985" y="9676"/>
                    <a:pt x="14180" y="9652"/>
                  </a:cubicBezTo>
                  <a:cubicBezTo>
                    <a:pt x="14438" y="9621"/>
                    <a:pt x="14698" y="9591"/>
                    <a:pt x="14958" y="9591"/>
                  </a:cubicBezTo>
                  <a:close/>
                  <a:moveTo>
                    <a:pt x="21297" y="14558"/>
                  </a:moveTo>
                  <a:cubicBezTo>
                    <a:pt x="21325" y="14558"/>
                    <a:pt x="21354" y="14561"/>
                    <a:pt x="21383" y="14567"/>
                  </a:cubicBezTo>
                  <a:cubicBezTo>
                    <a:pt x="21436" y="14580"/>
                    <a:pt x="21488" y="14605"/>
                    <a:pt x="21524" y="14646"/>
                  </a:cubicBezTo>
                  <a:cubicBezTo>
                    <a:pt x="21597" y="14732"/>
                    <a:pt x="21578" y="14871"/>
                    <a:pt x="21505" y="14957"/>
                  </a:cubicBezTo>
                  <a:cubicBezTo>
                    <a:pt x="21432" y="15042"/>
                    <a:pt x="21316" y="15081"/>
                    <a:pt x="21205" y="15094"/>
                  </a:cubicBezTo>
                  <a:cubicBezTo>
                    <a:pt x="21147" y="15100"/>
                    <a:pt x="21078" y="15102"/>
                    <a:pt x="21044" y="15150"/>
                  </a:cubicBezTo>
                  <a:cubicBezTo>
                    <a:pt x="21003" y="15205"/>
                    <a:pt x="21031" y="15291"/>
                    <a:pt x="20993" y="15349"/>
                  </a:cubicBezTo>
                  <a:cubicBezTo>
                    <a:pt x="20924" y="15454"/>
                    <a:pt x="20727" y="15370"/>
                    <a:pt x="20650" y="15469"/>
                  </a:cubicBezTo>
                  <a:cubicBezTo>
                    <a:pt x="20624" y="15503"/>
                    <a:pt x="20622" y="15552"/>
                    <a:pt x="20596" y="15587"/>
                  </a:cubicBezTo>
                  <a:cubicBezTo>
                    <a:pt x="20565" y="15630"/>
                    <a:pt x="20513" y="15639"/>
                    <a:pt x="20457" y="15639"/>
                  </a:cubicBezTo>
                  <a:cubicBezTo>
                    <a:pt x="20421" y="15639"/>
                    <a:pt x="20382" y="15635"/>
                    <a:pt x="20345" y="15635"/>
                  </a:cubicBezTo>
                  <a:cubicBezTo>
                    <a:pt x="20336" y="15635"/>
                    <a:pt x="20327" y="15635"/>
                    <a:pt x="20318" y="15636"/>
                  </a:cubicBezTo>
                  <a:cubicBezTo>
                    <a:pt x="20211" y="15642"/>
                    <a:pt x="20110" y="15722"/>
                    <a:pt x="20076" y="15824"/>
                  </a:cubicBezTo>
                  <a:cubicBezTo>
                    <a:pt x="20056" y="15884"/>
                    <a:pt x="20054" y="15957"/>
                    <a:pt x="20003" y="15994"/>
                  </a:cubicBezTo>
                  <a:cubicBezTo>
                    <a:pt x="19967" y="16017"/>
                    <a:pt x="19922" y="16015"/>
                    <a:pt x="19881" y="16019"/>
                  </a:cubicBezTo>
                  <a:cubicBezTo>
                    <a:pt x="19707" y="16039"/>
                    <a:pt x="19557" y="16195"/>
                    <a:pt x="19549" y="16371"/>
                  </a:cubicBezTo>
                  <a:cubicBezTo>
                    <a:pt x="19486" y="16363"/>
                    <a:pt x="19419" y="16357"/>
                    <a:pt x="19353" y="16357"/>
                  </a:cubicBezTo>
                  <a:cubicBezTo>
                    <a:pt x="19184" y="16357"/>
                    <a:pt x="19020" y="16395"/>
                    <a:pt x="18938" y="16534"/>
                  </a:cubicBezTo>
                  <a:cubicBezTo>
                    <a:pt x="18889" y="16615"/>
                    <a:pt x="18882" y="16718"/>
                    <a:pt x="18827" y="16795"/>
                  </a:cubicBezTo>
                  <a:cubicBezTo>
                    <a:pt x="18744" y="16912"/>
                    <a:pt x="18588" y="16931"/>
                    <a:pt x="18441" y="16931"/>
                  </a:cubicBezTo>
                  <a:cubicBezTo>
                    <a:pt x="18421" y="16931"/>
                    <a:pt x="18401" y="16930"/>
                    <a:pt x="18381" y="16930"/>
                  </a:cubicBezTo>
                  <a:cubicBezTo>
                    <a:pt x="17989" y="16917"/>
                    <a:pt x="17597" y="16904"/>
                    <a:pt x="17205" y="16894"/>
                  </a:cubicBezTo>
                  <a:cubicBezTo>
                    <a:pt x="17072" y="16889"/>
                    <a:pt x="16935" y="16883"/>
                    <a:pt x="16813" y="16834"/>
                  </a:cubicBezTo>
                  <a:cubicBezTo>
                    <a:pt x="16689" y="16784"/>
                    <a:pt x="16579" y="16679"/>
                    <a:pt x="16562" y="16549"/>
                  </a:cubicBezTo>
                  <a:cubicBezTo>
                    <a:pt x="16721" y="16549"/>
                    <a:pt x="16879" y="16546"/>
                    <a:pt x="17038" y="16546"/>
                  </a:cubicBezTo>
                  <a:cubicBezTo>
                    <a:pt x="17121" y="16546"/>
                    <a:pt x="17209" y="16546"/>
                    <a:pt x="17280" y="16501"/>
                  </a:cubicBezTo>
                  <a:cubicBezTo>
                    <a:pt x="17428" y="16414"/>
                    <a:pt x="17428" y="16204"/>
                    <a:pt x="17411" y="16032"/>
                  </a:cubicBezTo>
                  <a:cubicBezTo>
                    <a:pt x="17554" y="16017"/>
                    <a:pt x="17693" y="15987"/>
                    <a:pt x="17828" y="15942"/>
                  </a:cubicBezTo>
                  <a:cubicBezTo>
                    <a:pt x="17923" y="15910"/>
                    <a:pt x="18023" y="15861"/>
                    <a:pt x="18053" y="15767"/>
                  </a:cubicBezTo>
                  <a:cubicBezTo>
                    <a:pt x="18085" y="15657"/>
                    <a:pt x="18008" y="15550"/>
                    <a:pt x="17953" y="15452"/>
                  </a:cubicBezTo>
                  <a:cubicBezTo>
                    <a:pt x="17897" y="15357"/>
                    <a:pt x="17860" y="15233"/>
                    <a:pt x="17923" y="15145"/>
                  </a:cubicBezTo>
                  <a:cubicBezTo>
                    <a:pt x="17813" y="15143"/>
                    <a:pt x="17698" y="15137"/>
                    <a:pt x="17612" y="15070"/>
                  </a:cubicBezTo>
                  <a:cubicBezTo>
                    <a:pt x="17526" y="15004"/>
                    <a:pt x="17503" y="14852"/>
                    <a:pt x="17595" y="14794"/>
                  </a:cubicBezTo>
                  <a:cubicBezTo>
                    <a:pt x="17620" y="14777"/>
                    <a:pt x="17653" y="14770"/>
                    <a:pt x="17685" y="14764"/>
                  </a:cubicBezTo>
                  <a:cubicBezTo>
                    <a:pt x="17813" y="14740"/>
                    <a:pt x="17942" y="14717"/>
                    <a:pt x="18073" y="14691"/>
                  </a:cubicBezTo>
                  <a:cubicBezTo>
                    <a:pt x="18104" y="14685"/>
                    <a:pt x="18137" y="14680"/>
                    <a:pt x="18169" y="14680"/>
                  </a:cubicBezTo>
                  <a:cubicBezTo>
                    <a:pt x="18197" y="14680"/>
                    <a:pt x="18225" y="14684"/>
                    <a:pt x="18250" y="14697"/>
                  </a:cubicBezTo>
                  <a:cubicBezTo>
                    <a:pt x="18308" y="14727"/>
                    <a:pt x="18338" y="14792"/>
                    <a:pt x="18366" y="14852"/>
                  </a:cubicBezTo>
                  <a:cubicBezTo>
                    <a:pt x="18438" y="15001"/>
                    <a:pt x="18573" y="15155"/>
                    <a:pt x="18732" y="15155"/>
                  </a:cubicBezTo>
                  <a:cubicBezTo>
                    <a:pt x="18748" y="15155"/>
                    <a:pt x="18765" y="15153"/>
                    <a:pt x="18782" y="15150"/>
                  </a:cubicBezTo>
                  <a:cubicBezTo>
                    <a:pt x="18792" y="15319"/>
                    <a:pt x="18880" y="15486"/>
                    <a:pt x="19024" y="15576"/>
                  </a:cubicBezTo>
                  <a:cubicBezTo>
                    <a:pt x="19096" y="15622"/>
                    <a:pt x="19182" y="15646"/>
                    <a:pt x="19267" y="15646"/>
                  </a:cubicBezTo>
                  <a:cubicBezTo>
                    <a:pt x="19351" y="15646"/>
                    <a:pt x="19434" y="15623"/>
                    <a:pt x="19504" y="15574"/>
                  </a:cubicBezTo>
                  <a:cubicBezTo>
                    <a:pt x="19557" y="15535"/>
                    <a:pt x="19602" y="15482"/>
                    <a:pt x="19667" y="15460"/>
                  </a:cubicBezTo>
                  <a:cubicBezTo>
                    <a:pt x="19720" y="15443"/>
                    <a:pt x="19780" y="15449"/>
                    <a:pt x="19834" y="15434"/>
                  </a:cubicBezTo>
                  <a:cubicBezTo>
                    <a:pt x="20016" y="15383"/>
                    <a:pt x="20054" y="15124"/>
                    <a:pt x="20221" y="15038"/>
                  </a:cubicBezTo>
                  <a:cubicBezTo>
                    <a:pt x="20378" y="14955"/>
                    <a:pt x="20620" y="15038"/>
                    <a:pt x="20712" y="14888"/>
                  </a:cubicBezTo>
                  <a:cubicBezTo>
                    <a:pt x="20727" y="14865"/>
                    <a:pt x="20734" y="14841"/>
                    <a:pt x="20749" y="14820"/>
                  </a:cubicBezTo>
                  <a:cubicBezTo>
                    <a:pt x="20768" y="14794"/>
                    <a:pt x="20796" y="14775"/>
                    <a:pt x="20821" y="14755"/>
                  </a:cubicBezTo>
                  <a:cubicBezTo>
                    <a:pt x="20966" y="14658"/>
                    <a:pt x="21128" y="14558"/>
                    <a:pt x="21297" y="14558"/>
                  </a:cubicBezTo>
                  <a:close/>
                  <a:moveTo>
                    <a:pt x="29374" y="24231"/>
                  </a:moveTo>
                  <a:cubicBezTo>
                    <a:pt x="29545" y="24231"/>
                    <a:pt x="29720" y="24353"/>
                    <a:pt x="29736" y="24523"/>
                  </a:cubicBezTo>
                  <a:cubicBezTo>
                    <a:pt x="29743" y="24587"/>
                    <a:pt x="29728" y="24654"/>
                    <a:pt x="29749" y="24714"/>
                  </a:cubicBezTo>
                  <a:cubicBezTo>
                    <a:pt x="29798" y="24849"/>
                    <a:pt x="29991" y="24870"/>
                    <a:pt x="30070" y="24988"/>
                  </a:cubicBezTo>
                  <a:cubicBezTo>
                    <a:pt x="30105" y="25039"/>
                    <a:pt x="30115" y="25106"/>
                    <a:pt x="30122" y="25168"/>
                  </a:cubicBezTo>
                  <a:cubicBezTo>
                    <a:pt x="30148" y="25363"/>
                    <a:pt x="30171" y="25556"/>
                    <a:pt x="30197" y="25750"/>
                  </a:cubicBezTo>
                  <a:cubicBezTo>
                    <a:pt x="30208" y="25847"/>
                    <a:pt x="30223" y="25948"/>
                    <a:pt x="30276" y="26029"/>
                  </a:cubicBezTo>
                  <a:cubicBezTo>
                    <a:pt x="30318" y="26093"/>
                    <a:pt x="30392" y="26141"/>
                    <a:pt x="30466" y="26141"/>
                  </a:cubicBezTo>
                  <a:cubicBezTo>
                    <a:pt x="30487" y="26141"/>
                    <a:pt x="30507" y="26138"/>
                    <a:pt x="30527" y="26130"/>
                  </a:cubicBezTo>
                  <a:lnTo>
                    <a:pt x="30527" y="26130"/>
                  </a:lnTo>
                  <a:cubicBezTo>
                    <a:pt x="30572" y="26316"/>
                    <a:pt x="30392" y="26532"/>
                    <a:pt x="30501" y="26691"/>
                  </a:cubicBezTo>
                  <a:cubicBezTo>
                    <a:pt x="30531" y="26732"/>
                    <a:pt x="30574" y="26760"/>
                    <a:pt x="30613" y="26794"/>
                  </a:cubicBezTo>
                  <a:cubicBezTo>
                    <a:pt x="30767" y="26927"/>
                    <a:pt x="30820" y="27141"/>
                    <a:pt x="30865" y="27340"/>
                  </a:cubicBezTo>
                  <a:cubicBezTo>
                    <a:pt x="30887" y="27439"/>
                    <a:pt x="30889" y="27572"/>
                    <a:pt x="30793" y="27602"/>
                  </a:cubicBezTo>
                  <a:cubicBezTo>
                    <a:pt x="30779" y="27606"/>
                    <a:pt x="30764" y="27607"/>
                    <a:pt x="30748" y="27607"/>
                  </a:cubicBezTo>
                  <a:cubicBezTo>
                    <a:pt x="30719" y="27607"/>
                    <a:pt x="30688" y="27602"/>
                    <a:pt x="30660" y="27602"/>
                  </a:cubicBezTo>
                  <a:cubicBezTo>
                    <a:pt x="30630" y="27602"/>
                    <a:pt x="30604" y="27608"/>
                    <a:pt x="30587" y="27632"/>
                  </a:cubicBezTo>
                  <a:cubicBezTo>
                    <a:pt x="30602" y="27734"/>
                    <a:pt x="30583" y="27842"/>
                    <a:pt x="30535" y="27936"/>
                  </a:cubicBezTo>
                  <a:cubicBezTo>
                    <a:pt x="30520" y="27950"/>
                    <a:pt x="30501" y="27956"/>
                    <a:pt x="30481" y="27956"/>
                  </a:cubicBezTo>
                  <a:cubicBezTo>
                    <a:pt x="30441" y="27956"/>
                    <a:pt x="30397" y="27932"/>
                    <a:pt x="30373" y="27897"/>
                  </a:cubicBezTo>
                  <a:cubicBezTo>
                    <a:pt x="30336" y="27844"/>
                    <a:pt x="30325" y="27777"/>
                    <a:pt x="30302" y="27719"/>
                  </a:cubicBezTo>
                  <a:cubicBezTo>
                    <a:pt x="30263" y="27623"/>
                    <a:pt x="30188" y="27548"/>
                    <a:pt x="30137" y="27460"/>
                  </a:cubicBezTo>
                  <a:cubicBezTo>
                    <a:pt x="29968" y="27158"/>
                    <a:pt x="30107" y="26730"/>
                    <a:pt x="29878" y="26470"/>
                  </a:cubicBezTo>
                  <a:cubicBezTo>
                    <a:pt x="29833" y="26419"/>
                    <a:pt x="29777" y="26380"/>
                    <a:pt x="29721" y="26340"/>
                  </a:cubicBezTo>
                  <a:cubicBezTo>
                    <a:pt x="29505" y="26183"/>
                    <a:pt x="29299" y="26014"/>
                    <a:pt x="29104" y="25834"/>
                  </a:cubicBezTo>
                  <a:cubicBezTo>
                    <a:pt x="29070" y="25802"/>
                    <a:pt x="29036" y="25768"/>
                    <a:pt x="29016" y="25727"/>
                  </a:cubicBezTo>
                  <a:cubicBezTo>
                    <a:pt x="28969" y="25633"/>
                    <a:pt x="29004" y="25521"/>
                    <a:pt x="29004" y="25418"/>
                  </a:cubicBezTo>
                  <a:cubicBezTo>
                    <a:pt x="28999" y="25166"/>
                    <a:pt x="28783" y="24938"/>
                    <a:pt x="28834" y="24692"/>
                  </a:cubicBezTo>
                  <a:cubicBezTo>
                    <a:pt x="28847" y="24624"/>
                    <a:pt x="28881" y="24559"/>
                    <a:pt x="28922" y="24501"/>
                  </a:cubicBezTo>
                  <a:cubicBezTo>
                    <a:pt x="29025" y="24360"/>
                    <a:pt x="29181" y="24242"/>
                    <a:pt x="29357" y="24231"/>
                  </a:cubicBezTo>
                  <a:cubicBezTo>
                    <a:pt x="29363" y="24231"/>
                    <a:pt x="29368" y="24231"/>
                    <a:pt x="29374" y="24231"/>
                  </a:cubicBezTo>
                  <a:close/>
                  <a:moveTo>
                    <a:pt x="32582" y="0"/>
                  </a:moveTo>
                  <a:cubicBezTo>
                    <a:pt x="32221" y="0"/>
                    <a:pt x="31859" y="70"/>
                    <a:pt x="31517" y="191"/>
                  </a:cubicBezTo>
                  <a:cubicBezTo>
                    <a:pt x="31290" y="636"/>
                    <a:pt x="31056" y="1129"/>
                    <a:pt x="31161" y="1618"/>
                  </a:cubicBezTo>
                  <a:cubicBezTo>
                    <a:pt x="31225" y="1918"/>
                    <a:pt x="31407" y="2175"/>
                    <a:pt x="31515" y="2462"/>
                  </a:cubicBezTo>
                  <a:cubicBezTo>
                    <a:pt x="31620" y="2749"/>
                    <a:pt x="31626" y="3115"/>
                    <a:pt x="31392" y="3312"/>
                  </a:cubicBezTo>
                  <a:cubicBezTo>
                    <a:pt x="31343" y="3353"/>
                    <a:pt x="31283" y="3385"/>
                    <a:pt x="31255" y="3443"/>
                  </a:cubicBezTo>
                  <a:cubicBezTo>
                    <a:pt x="31150" y="3666"/>
                    <a:pt x="31590" y="3981"/>
                    <a:pt x="31375" y="4103"/>
                  </a:cubicBezTo>
                  <a:cubicBezTo>
                    <a:pt x="31229" y="4006"/>
                    <a:pt x="31057" y="3933"/>
                    <a:pt x="30886" y="3933"/>
                  </a:cubicBezTo>
                  <a:cubicBezTo>
                    <a:pt x="30830" y="3933"/>
                    <a:pt x="30776" y="3941"/>
                    <a:pt x="30722" y="3957"/>
                  </a:cubicBezTo>
                  <a:cubicBezTo>
                    <a:pt x="30501" y="4026"/>
                    <a:pt x="30340" y="4298"/>
                    <a:pt x="30454" y="4499"/>
                  </a:cubicBezTo>
                  <a:cubicBezTo>
                    <a:pt x="30525" y="4624"/>
                    <a:pt x="30670" y="4681"/>
                    <a:pt x="30782" y="4771"/>
                  </a:cubicBezTo>
                  <a:cubicBezTo>
                    <a:pt x="30895" y="4861"/>
                    <a:pt x="30975" y="5037"/>
                    <a:pt x="30878" y="5142"/>
                  </a:cubicBezTo>
                  <a:cubicBezTo>
                    <a:pt x="30847" y="5098"/>
                    <a:pt x="30803" y="5079"/>
                    <a:pt x="30756" y="5079"/>
                  </a:cubicBezTo>
                  <a:cubicBezTo>
                    <a:pt x="30636" y="5079"/>
                    <a:pt x="30495" y="5200"/>
                    <a:pt x="30497" y="5337"/>
                  </a:cubicBezTo>
                  <a:cubicBezTo>
                    <a:pt x="30501" y="5526"/>
                    <a:pt x="30660" y="5671"/>
                    <a:pt x="30810" y="5791"/>
                  </a:cubicBezTo>
                  <a:cubicBezTo>
                    <a:pt x="30981" y="5928"/>
                    <a:pt x="31167" y="6065"/>
                    <a:pt x="31386" y="6083"/>
                  </a:cubicBezTo>
                  <a:cubicBezTo>
                    <a:pt x="31399" y="6083"/>
                    <a:pt x="31412" y="6084"/>
                    <a:pt x="31425" y="6084"/>
                  </a:cubicBezTo>
                  <a:cubicBezTo>
                    <a:pt x="31533" y="6084"/>
                    <a:pt x="31641" y="6059"/>
                    <a:pt x="31749" y="6059"/>
                  </a:cubicBezTo>
                  <a:cubicBezTo>
                    <a:pt x="31772" y="6059"/>
                    <a:pt x="31795" y="6061"/>
                    <a:pt x="31819" y="6063"/>
                  </a:cubicBezTo>
                  <a:cubicBezTo>
                    <a:pt x="31962" y="6080"/>
                    <a:pt x="32114" y="6200"/>
                    <a:pt x="32080" y="6342"/>
                  </a:cubicBezTo>
                  <a:cubicBezTo>
                    <a:pt x="32097" y="6339"/>
                    <a:pt x="32114" y="6337"/>
                    <a:pt x="32130" y="6337"/>
                  </a:cubicBezTo>
                  <a:cubicBezTo>
                    <a:pt x="32273" y="6337"/>
                    <a:pt x="32414" y="6439"/>
                    <a:pt x="32451" y="6577"/>
                  </a:cubicBezTo>
                  <a:cubicBezTo>
                    <a:pt x="32441" y="6575"/>
                    <a:pt x="32432" y="6574"/>
                    <a:pt x="32423" y="6574"/>
                  </a:cubicBezTo>
                  <a:cubicBezTo>
                    <a:pt x="32274" y="6574"/>
                    <a:pt x="32252" y="6848"/>
                    <a:pt x="32369" y="6967"/>
                  </a:cubicBezTo>
                  <a:cubicBezTo>
                    <a:pt x="32491" y="7096"/>
                    <a:pt x="32686" y="7177"/>
                    <a:pt x="32723" y="7353"/>
                  </a:cubicBezTo>
                  <a:cubicBezTo>
                    <a:pt x="32751" y="7488"/>
                    <a:pt x="32663" y="7621"/>
                    <a:pt x="32571" y="7724"/>
                  </a:cubicBezTo>
                  <a:cubicBezTo>
                    <a:pt x="32307" y="8019"/>
                    <a:pt x="31958" y="8238"/>
                    <a:pt x="31577" y="8345"/>
                  </a:cubicBezTo>
                  <a:cubicBezTo>
                    <a:pt x="31480" y="8373"/>
                    <a:pt x="31373" y="8399"/>
                    <a:pt x="31313" y="8478"/>
                  </a:cubicBezTo>
                  <a:cubicBezTo>
                    <a:pt x="31103" y="8759"/>
                    <a:pt x="31735" y="9086"/>
                    <a:pt x="31611" y="9414"/>
                  </a:cubicBezTo>
                  <a:cubicBezTo>
                    <a:pt x="31571" y="9521"/>
                    <a:pt x="31461" y="9572"/>
                    <a:pt x="31345" y="9572"/>
                  </a:cubicBezTo>
                  <a:cubicBezTo>
                    <a:pt x="31268" y="9572"/>
                    <a:pt x="31189" y="9549"/>
                    <a:pt x="31127" y="9504"/>
                  </a:cubicBezTo>
                  <a:cubicBezTo>
                    <a:pt x="30975" y="9393"/>
                    <a:pt x="30904" y="9200"/>
                    <a:pt x="30842" y="9022"/>
                  </a:cubicBezTo>
                  <a:cubicBezTo>
                    <a:pt x="30763" y="9020"/>
                    <a:pt x="30681" y="9020"/>
                    <a:pt x="30602" y="9020"/>
                  </a:cubicBezTo>
                  <a:cubicBezTo>
                    <a:pt x="30559" y="8851"/>
                    <a:pt x="30516" y="8681"/>
                    <a:pt x="30473" y="8514"/>
                  </a:cubicBezTo>
                  <a:lnTo>
                    <a:pt x="30473" y="8514"/>
                  </a:lnTo>
                  <a:cubicBezTo>
                    <a:pt x="30503" y="8517"/>
                    <a:pt x="30535" y="8519"/>
                    <a:pt x="30566" y="8519"/>
                  </a:cubicBezTo>
                  <a:cubicBezTo>
                    <a:pt x="30694" y="8519"/>
                    <a:pt x="30826" y="8491"/>
                    <a:pt x="30876" y="8379"/>
                  </a:cubicBezTo>
                  <a:cubicBezTo>
                    <a:pt x="30951" y="8212"/>
                    <a:pt x="30745" y="8043"/>
                    <a:pt x="30561" y="8032"/>
                  </a:cubicBezTo>
                  <a:cubicBezTo>
                    <a:pt x="30545" y="8031"/>
                    <a:pt x="30529" y="8031"/>
                    <a:pt x="30513" y="8031"/>
                  </a:cubicBezTo>
                  <a:cubicBezTo>
                    <a:pt x="30395" y="8031"/>
                    <a:pt x="30276" y="8057"/>
                    <a:pt x="30159" y="8057"/>
                  </a:cubicBezTo>
                  <a:cubicBezTo>
                    <a:pt x="30110" y="8057"/>
                    <a:pt x="30061" y="8052"/>
                    <a:pt x="30013" y="8039"/>
                  </a:cubicBezTo>
                  <a:cubicBezTo>
                    <a:pt x="30058" y="7947"/>
                    <a:pt x="30049" y="7833"/>
                    <a:pt x="29991" y="7749"/>
                  </a:cubicBezTo>
                  <a:cubicBezTo>
                    <a:pt x="29978" y="7749"/>
                    <a:pt x="29965" y="7749"/>
                    <a:pt x="29952" y="7749"/>
                  </a:cubicBezTo>
                  <a:cubicBezTo>
                    <a:pt x="29714" y="7749"/>
                    <a:pt x="29474" y="7840"/>
                    <a:pt x="29295" y="7998"/>
                  </a:cubicBezTo>
                  <a:cubicBezTo>
                    <a:pt x="29488" y="8156"/>
                    <a:pt x="29346" y="8504"/>
                    <a:pt x="29109" y="8585"/>
                  </a:cubicBezTo>
                  <a:cubicBezTo>
                    <a:pt x="29043" y="8608"/>
                    <a:pt x="28979" y="8616"/>
                    <a:pt x="28916" y="8616"/>
                  </a:cubicBezTo>
                  <a:cubicBezTo>
                    <a:pt x="28753" y="8616"/>
                    <a:pt x="28594" y="8558"/>
                    <a:pt x="28414" y="8531"/>
                  </a:cubicBezTo>
                  <a:cubicBezTo>
                    <a:pt x="28378" y="8526"/>
                    <a:pt x="28341" y="8524"/>
                    <a:pt x="28306" y="8524"/>
                  </a:cubicBezTo>
                  <a:cubicBezTo>
                    <a:pt x="27952" y="8524"/>
                    <a:pt x="27625" y="8763"/>
                    <a:pt x="27277" y="8868"/>
                  </a:cubicBezTo>
                  <a:cubicBezTo>
                    <a:pt x="27210" y="8888"/>
                    <a:pt x="27137" y="8898"/>
                    <a:pt x="27063" y="8898"/>
                  </a:cubicBezTo>
                  <a:cubicBezTo>
                    <a:pt x="26716" y="8898"/>
                    <a:pt x="26348" y="8684"/>
                    <a:pt x="26433" y="8364"/>
                  </a:cubicBezTo>
                  <a:lnTo>
                    <a:pt x="26433" y="8364"/>
                  </a:lnTo>
                  <a:cubicBezTo>
                    <a:pt x="26337" y="8436"/>
                    <a:pt x="26226" y="8465"/>
                    <a:pt x="26110" y="8465"/>
                  </a:cubicBezTo>
                  <a:cubicBezTo>
                    <a:pt x="25916" y="8465"/>
                    <a:pt x="25709" y="8382"/>
                    <a:pt x="25541" y="8276"/>
                  </a:cubicBezTo>
                  <a:cubicBezTo>
                    <a:pt x="25273" y="8107"/>
                    <a:pt x="25027" y="7876"/>
                    <a:pt x="24714" y="7820"/>
                  </a:cubicBezTo>
                  <a:cubicBezTo>
                    <a:pt x="24662" y="7811"/>
                    <a:pt x="24610" y="7806"/>
                    <a:pt x="24559" y="7806"/>
                  </a:cubicBezTo>
                  <a:cubicBezTo>
                    <a:pt x="23936" y="7806"/>
                    <a:pt x="23398" y="8459"/>
                    <a:pt x="22753" y="8459"/>
                  </a:cubicBezTo>
                  <a:cubicBezTo>
                    <a:pt x="22751" y="8459"/>
                    <a:pt x="22749" y="8459"/>
                    <a:pt x="22747" y="8459"/>
                  </a:cubicBezTo>
                  <a:lnTo>
                    <a:pt x="22747" y="8459"/>
                  </a:lnTo>
                  <a:cubicBezTo>
                    <a:pt x="22638" y="8587"/>
                    <a:pt x="22741" y="8780"/>
                    <a:pt x="22842" y="8915"/>
                  </a:cubicBezTo>
                  <a:cubicBezTo>
                    <a:pt x="23043" y="9178"/>
                    <a:pt x="23242" y="9442"/>
                    <a:pt x="23444" y="9708"/>
                  </a:cubicBezTo>
                  <a:cubicBezTo>
                    <a:pt x="23426" y="9705"/>
                    <a:pt x="23407" y="9704"/>
                    <a:pt x="23389" y="9704"/>
                  </a:cubicBezTo>
                  <a:cubicBezTo>
                    <a:pt x="23195" y="9704"/>
                    <a:pt x="23004" y="9845"/>
                    <a:pt x="22957" y="10035"/>
                  </a:cubicBezTo>
                  <a:cubicBezTo>
                    <a:pt x="22670" y="10033"/>
                    <a:pt x="22388" y="9873"/>
                    <a:pt x="22240" y="9624"/>
                  </a:cubicBezTo>
                  <a:cubicBezTo>
                    <a:pt x="22355" y="9568"/>
                    <a:pt x="22471" y="9515"/>
                    <a:pt x="22587" y="9459"/>
                  </a:cubicBezTo>
                  <a:cubicBezTo>
                    <a:pt x="22516" y="9241"/>
                    <a:pt x="22405" y="9033"/>
                    <a:pt x="22259" y="8855"/>
                  </a:cubicBezTo>
                  <a:cubicBezTo>
                    <a:pt x="22222" y="8904"/>
                    <a:pt x="22170" y="8925"/>
                    <a:pt x="22113" y="8925"/>
                  </a:cubicBezTo>
                  <a:cubicBezTo>
                    <a:pt x="22004" y="8925"/>
                    <a:pt x="21876" y="8851"/>
                    <a:pt x="21798" y="8761"/>
                  </a:cubicBezTo>
                  <a:cubicBezTo>
                    <a:pt x="21681" y="8621"/>
                    <a:pt x="21567" y="8439"/>
                    <a:pt x="21387" y="8435"/>
                  </a:cubicBezTo>
                  <a:cubicBezTo>
                    <a:pt x="21385" y="8435"/>
                    <a:pt x="21383" y="8435"/>
                    <a:pt x="21382" y="8435"/>
                  </a:cubicBezTo>
                  <a:cubicBezTo>
                    <a:pt x="21283" y="8435"/>
                    <a:pt x="21193" y="8492"/>
                    <a:pt x="21104" y="8540"/>
                  </a:cubicBezTo>
                  <a:cubicBezTo>
                    <a:pt x="20590" y="8829"/>
                    <a:pt x="19997" y="8898"/>
                    <a:pt x="19399" y="8898"/>
                  </a:cubicBezTo>
                  <a:cubicBezTo>
                    <a:pt x="19145" y="8898"/>
                    <a:pt x="18891" y="8885"/>
                    <a:pt x="18640" y="8872"/>
                  </a:cubicBezTo>
                  <a:cubicBezTo>
                    <a:pt x="18242" y="8851"/>
                    <a:pt x="17745" y="8756"/>
                    <a:pt x="17642" y="8369"/>
                  </a:cubicBezTo>
                  <a:cubicBezTo>
                    <a:pt x="17895" y="8086"/>
                    <a:pt x="18238" y="7887"/>
                    <a:pt x="18606" y="7805"/>
                  </a:cubicBezTo>
                  <a:cubicBezTo>
                    <a:pt x="18630" y="7602"/>
                    <a:pt x="18402" y="7464"/>
                    <a:pt x="18210" y="7398"/>
                  </a:cubicBezTo>
                  <a:cubicBezTo>
                    <a:pt x="16969" y="6972"/>
                    <a:pt x="15579" y="7032"/>
                    <a:pt x="14398" y="6462"/>
                  </a:cubicBezTo>
                  <a:cubicBezTo>
                    <a:pt x="13991" y="6266"/>
                    <a:pt x="13557" y="5991"/>
                    <a:pt x="13128" y="5991"/>
                  </a:cubicBezTo>
                  <a:cubicBezTo>
                    <a:pt x="13022" y="5991"/>
                    <a:pt x="12917" y="6008"/>
                    <a:pt x="12813" y="6046"/>
                  </a:cubicBezTo>
                  <a:cubicBezTo>
                    <a:pt x="12566" y="6138"/>
                    <a:pt x="12380" y="6340"/>
                    <a:pt x="12157" y="6479"/>
                  </a:cubicBezTo>
                  <a:cubicBezTo>
                    <a:pt x="12030" y="6558"/>
                    <a:pt x="11873" y="6613"/>
                    <a:pt x="11726" y="6613"/>
                  </a:cubicBezTo>
                  <a:cubicBezTo>
                    <a:pt x="11614" y="6613"/>
                    <a:pt x="11508" y="6581"/>
                    <a:pt x="11424" y="6505"/>
                  </a:cubicBezTo>
                  <a:cubicBezTo>
                    <a:pt x="11371" y="6329"/>
                    <a:pt x="11510" y="6162"/>
                    <a:pt x="11585" y="5995"/>
                  </a:cubicBezTo>
                  <a:cubicBezTo>
                    <a:pt x="11654" y="5837"/>
                    <a:pt x="11595" y="5583"/>
                    <a:pt x="11437" y="5583"/>
                  </a:cubicBezTo>
                  <a:cubicBezTo>
                    <a:pt x="11428" y="5583"/>
                    <a:pt x="11418" y="5584"/>
                    <a:pt x="11407" y="5586"/>
                  </a:cubicBezTo>
                  <a:cubicBezTo>
                    <a:pt x="11229" y="5853"/>
                    <a:pt x="11054" y="6119"/>
                    <a:pt x="10876" y="6387"/>
                  </a:cubicBezTo>
                  <a:cubicBezTo>
                    <a:pt x="10771" y="6543"/>
                    <a:pt x="10609" y="6717"/>
                    <a:pt x="10441" y="6717"/>
                  </a:cubicBezTo>
                  <a:cubicBezTo>
                    <a:pt x="10406" y="6717"/>
                    <a:pt x="10371" y="6710"/>
                    <a:pt x="10336" y="6693"/>
                  </a:cubicBezTo>
                  <a:cubicBezTo>
                    <a:pt x="10242" y="6648"/>
                    <a:pt x="10186" y="6550"/>
                    <a:pt x="10139" y="6458"/>
                  </a:cubicBezTo>
                  <a:cubicBezTo>
                    <a:pt x="9918" y="6025"/>
                    <a:pt x="9706" y="5592"/>
                    <a:pt x="9498" y="5153"/>
                  </a:cubicBezTo>
                  <a:cubicBezTo>
                    <a:pt x="9415" y="4974"/>
                    <a:pt x="9215" y="4780"/>
                    <a:pt x="9057" y="4780"/>
                  </a:cubicBezTo>
                  <a:cubicBezTo>
                    <a:pt x="9001" y="4780"/>
                    <a:pt x="8950" y="4805"/>
                    <a:pt x="8911" y="4864"/>
                  </a:cubicBezTo>
                  <a:cubicBezTo>
                    <a:pt x="9162" y="4966"/>
                    <a:pt x="9128" y="5343"/>
                    <a:pt x="8973" y="5566"/>
                  </a:cubicBezTo>
                  <a:cubicBezTo>
                    <a:pt x="8817" y="5787"/>
                    <a:pt x="8581" y="5973"/>
                    <a:pt x="8545" y="6241"/>
                  </a:cubicBezTo>
                  <a:cubicBezTo>
                    <a:pt x="8439" y="6148"/>
                    <a:pt x="8308" y="6113"/>
                    <a:pt x="8169" y="6113"/>
                  </a:cubicBezTo>
                  <a:cubicBezTo>
                    <a:pt x="7979" y="6113"/>
                    <a:pt x="7773" y="6178"/>
                    <a:pt x="7594" y="6248"/>
                  </a:cubicBezTo>
                  <a:cubicBezTo>
                    <a:pt x="7369" y="6333"/>
                    <a:pt x="7144" y="6421"/>
                    <a:pt x="6919" y="6507"/>
                  </a:cubicBezTo>
                  <a:cubicBezTo>
                    <a:pt x="6578" y="6635"/>
                    <a:pt x="6225" y="6777"/>
                    <a:pt x="5995" y="7060"/>
                  </a:cubicBezTo>
                  <a:cubicBezTo>
                    <a:pt x="5884" y="7197"/>
                    <a:pt x="5807" y="7364"/>
                    <a:pt x="5665" y="7469"/>
                  </a:cubicBezTo>
                  <a:cubicBezTo>
                    <a:pt x="5602" y="7516"/>
                    <a:pt x="5518" y="7542"/>
                    <a:pt x="5439" y="7542"/>
                  </a:cubicBezTo>
                  <a:cubicBezTo>
                    <a:pt x="5341" y="7542"/>
                    <a:pt x="5249" y="7503"/>
                    <a:pt x="5209" y="7415"/>
                  </a:cubicBezTo>
                  <a:cubicBezTo>
                    <a:pt x="5700" y="6629"/>
                    <a:pt x="6565" y="6091"/>
                    <a:pt x="7487" y="5995"/>
                  </a:cubicBezTo>
                  <a:cubicBezTo>
                    <a:pt x="7547" y="5900"/>
                    <a:pt x="7566" y="5780"/>
                    <a:pt x="7540" y="5671"/>
                  </a:cubicBezTo>
                  <a:lnTo>
                    <a:pt x="7540" y="5671"/>
                  </a:lnTo>
                  <a:cubicBezTo>
                    <a:pt x="6809" y="5714"/>
                    <a:pt x="6096" y="5975"/>
                    <a:pt x="5509" y="6410"/>
                  </a:cubicBezTo>
                  <a:cubicBezTo>
                    <a:pt x="5393" y="6496"/>
                    <a:pt x="5275" y="6592"/>
                    <a:pt x="5134" y="6620"/>
                  </a:cubicBezTo>
                  <a:cubicBezTo>
                    <a:pt x="5102" y="6626"/>
                    <a:pt x="5070" y="6629"/>
                    <a:pt x="5038" y="6629"/>
                  </a:cubicBezTo>
                  <a:cubicBezTo>
                    <a:pt x="4947" y="6629"/>
                    <a:pt x="4856" y="6609"/>
                    <a:pt x="4766" y="6595"/>
                  </a:cubicBezTo>
                  <a:cubicBezTo>
                    <a:pt x="4618" y="6570"/>
                    <a:pt x="4469" y="6557"/>
                    <a:pt x="4321" y="6557"/>
                  </a:cubicBezTo>
                  <a:cubicBezTo>
                    <a:pt x="4036" y="6557"/>
                    <a:pt x="3752" y="6602"/>
                    <a:pt x="3482" y="6691"/>
                  </a:cubicBezTo>
                  <a:cubicBezTo>
                    <a:pt x="3546" y="6991"/>
                    <a:pt x="3812" y="7235"/>
                    <a:pt x="4116" y="7274"/>
                  </a:cubicBezTo>
                  <a:cubicBezTo>
                    <a:pt x="4215" y="7372"/>
                    <a:pt x="4082" y="7552"/>
                    <a:pt x="3943" y="7554"/>
                  </a:cubicBezTo>
                  <a:cubicBezTo>
                    <a:pt x="3801" y="7554"/>
                    <a:pt x="3684" y="7458"/>
                    <a:pt x="3566" y="7383"/>
                  </a:cubicBezTo>
                  <a:cubicBezTo>
                    <a:pt x="3264" y="7186"/>
                    <a:pt x="2910" y="7171"/>
                    <a:pt x="2550" y="7143"/>
                  </a:cubicBezTo>
                  <a:cubicBezTo>
                    <a:pt x="2205" y="7117"/>
                    <a:pt x="1873" y="6952"/>
                    <a:pt x="1646" y="6695"/>
                  </a:cubicBezTo>
                  <a:cubicBezTo>
                    <a:pt x="1569" y="6607"/>
                    <a:pt x="1500" y="6509"/>
                    <a:pt x="1404" y="6443"/>
                  </a:cubicBezTo>
                  <a:cubicBezTo>
                    <a:pt x="1298" y="6371"/>
                    <a:pt x="1178" y="6349"/>
                    <a:pt x="1052" y="6349"/>
                  </a:cubicBezTo>
                  <a:cubicBezTo>
                    <a:pt x="861" y="6349"/>
                    <a:pt x="656" y="6398"/>
                    <a:pt x="462" y="6398"/>
                  </a:cubicBezTo>
                  <a:cubicBezTo>
                    <a:pt x="450" y="6398"/>
                    <a:pt x="439" y="6398"/>
                    <a:pt x="427" y="6398"/>
                  </a:cubicBezTo>
                  <a:cubicBezTo>
                    <a:pt x="277" y="6393"/>
                    <a:pt x="138" y="6353"/>
                    <a:pt x="1" y="6297"/>
                  </a:cubicBezTo>
                  <a:lnTo>
                    <a:pt x="1" y="6297"/>
                  </a:lnTo>
                  <a:lnTo>
                    <a:pt x="11" y="17451"/>
                  </a:lnTo>
                  <a:cubicBezTo>
                    <a:pt x="154" y="17503"/>
                    <a:pt x="306" y="17529"/>
                    <a:pt x="459" y="17529"/>
                  </a:cubicBezTo>
                  <a:cubicBezTo>
                    <a:pt x="650" y="17529"/>
                    <a:pt x="841" y="17488"/>
                    <a:pt x="1014" y="17406"/>
                  </a:cubicBezTo>
                  <a:cubicBezTo>
                    <a:pt x="1063" y="17382"/>
                    <a:pt x="1115" y="17354"/>
                    <a:pt x="1170" y="17348"/>
                  </a:cubicBezTo>
                  <a:cubicBezTo>
                    <a:pt x="1178" y="17347"/>
                    <a:pt x="1186" y="17346"/>
                    <a:pt x="1193" y="17346"/>
                  </a:cubicBezTo>
                  <a:cubicBezTo>
                    <a:pt x="1313" y="17346"/>
                    <a:pt x="1417" y="17454"/>
                    <a:pt x="1445" y="17573"/>
                  </a:cubicBezTo>
                  <a:cubicBezTo>
                    <a:pt x="1475" y="17699"/>
                    <a:pt x="1440" y="17830"/>
                    <a:pt x="1395" y="17952"/>
                  </a:cubicBezTo>
                  <a:cubicBezTo>
                    <a:pt x="1370" y="18025"/>
                    <a:pt x="1340" y="18106"/>
                    <a:pt x="1376" y="18175"/>
                  </a:cubicBezTo>
                  <a:cubicBezTo>
                    <a:pt x="1408" y="18236"/>
                    <a:pt x="1475" y="18258"/>
                    <a:pt x="1547" y="18258"/>
                  </a:cubicBezTo>
                  <a:cubicBezTo>
                    <a:pt x="1592" y="18258"/>
                    <a:pt x="1640" y="18249"/>
                    <a:pt x="1683" y="18237"/>
                  </a:cubicBezTo>
                  <a:cubicBezTo>
                    <a:pt x="1744" y="18219"/>
                    <a:pt x="1812" y="18200"/>
                    <a:pt x="1875" y="18200"/>
                  </a:cubicBezTo>
                  <a:cubicBezTo>
                    <a:pt x="1925" y="18200"/>
                    <a:pt x="1971" y="18211"/>
                    <a:pt x="2008" y="18245"/>
                  </a:cubicBezTo>
                  <a:cubicBezTo>
                    <a:pt x="2092" y="18325"/>
                    <a:pt x="2066" y="18460"/>
                    <a:pt x="2105" y="18567"/>
                  </a:cubicBezTo>
                  <a:cubicBezTo>
                    <a:pt x="2173" y="18747"/>
                    <a:pt x="2400" y="18794"/>
                    <a:pt x="2593" y="18813"/>
                  </a:cubicBezTo>
                  <a:cubicBezTo>
                    <a:pt x="2633" y="18817"/>
                    <a:pt x="2674" y="18821"/>
                    <a:pt x="2714" y="18821"/>
                  </a:cubicBezTo>
                  <a:cubicBezTo>
                    <a:pt x="2758" y="18821"/>
                    <a:pt x="2801" y="18817"/>
                    <a:pt x="2842" y="18802"/>
                  </a:cubicBezTo>
                  <a:cubicBezTo>
                    <a:pt x="3026" y="18738"/>
                    <a:pt x="3129" y="18492"/>
                    <a:pt x="3326" y="18483"/>
                  </a:cubicBezTo>
                  <a:cubicBezTo>
                    <a:pt x="3341" y="18483"/>
                    <a:pt x="3358" y="18484"/>
                    <a:pt x="3374" y="18484"/>
                  </a:cubicBezTo>
                  <a:cubicBezTo>
                    <a:pt x="3400" y="18484"/>
                    <a:pt x="3425" y="18481"/>
                    <a:pt x="3444" y="18464"/>
                  </a:cubicBezTo>
                  <a:cubicBezTo>
                    <a:pt x="3467" y="18447"/>
                    <a:pt x="3474" y="18415"/>
                    <a:pt x="3484" y="18387"/>
                  </a:cubicBezTo>
                  <a:cubicBezTo>
                    <a:pt x="3533" y="18257"/>
                    <a:pt x="3673" y="18192"/>
                    <a:pt x="3815" y="18192"/>
                  </a:cubicBezTo>
                  <a:cubicBezTo>
                    <a:pt x="3874" y="18192"/>
                    <a:pt x="3934" y="18203"/>
                    <a:pt x="3988" y="18226"/>
                  </a:cubicBezTo>
                  <a:cubicBezTo>
                    <a:pt x="4170" y="18303"/>
                    <a:pt x="4294" y="18468"/>
                    <a:pt x="4412" y="18627"/>
                  </a:cubicBezTo>
                  <a:lnTo>
                    <a:pt x="4976" y="19398"/>
                  </a:lnTo>
                  <a:cubicBezTo>
                    <a:pt x="5044" y="19492"/>
                    <a:pt x="5119" y="19591"/>
                    <a:pt x="5226" y="19636"/>
                  </a:cubicBezTo>
                  <a:cubicBezTo>
                    <a:pt x="5308" y="19668"/>
                    <a:pt x="5404" y="19672"/>
                    <a:pt x="5460" y="19739"/>
                  </a:cubicBezTo>
                  <a:cubicBezTo>
                    <a:pt x="5507" y="19794"/>
                    <a:pt x="5507" y="19876"/>
                    <a:pt x="5524" y="19947"/>
                  </a:cubicBezTo>
                  <a:cubicBezTo>
                    <a:pt x="5569" y="20124"/>
                    <a:pt x="5734" y="20244"/>
                    <a:pt x="5822" y="20405"/>
                  </a:cubicBezTo>
                  <a:cubicBezTo>
                    <a:pt x="5875" y="20504"/>
                    <a:pt x="5901" y="20617"/>
                    <a:pt x="5948" y="20718"/>
                  </a:cubicBezTo>
                  <a:cubicBezTo>
                    <a:pt x="5982" y="20797"/>
                    <a:pt x="6030" y="20868"/>
                    <a:pt x="6079" y="20938"/>
                  </a:cubicBezTo>
                  <a:cubicBezTo>
                    <a:pt x="6216" y="21144"/>
                    <a:pt x="6351" y="21348"/>
                    <a:pt x="6488" y="21553"/>
                  </a:cubicBezTo>
                  <a:cubicBezTo>
                    <a:pt x="6537" y="21624"/>
                    <a:pt x="6589" y="21701"/>
                    <a:pt x="6666" y="21742"/>
                  </a:cubicBezTo>
                  <a:cubicBezTo>
                    <a:pt x="6728" y="21774"/>
                    <a:pt x="6801" y="21783"/>
                    <a:pt x="6872" y="21793"/>
                  </a:cubicBezTo>
                  <a:cubicBezTo>
                    <a:pt x="7184" y="21845"/>
                    <a:pt x="7478" y="22008"/>
                    <a:pt x="7688" y="22245"/>
                  </a:cubicBezTo>
                  <a:cubicBezTo>
                    <a:pt x="7572" y="22348"/>
                    <a:pt x="7459" y="22449"/>
                    <a:pt x="7343" y="22552"/>
                  </a:cubicBezTo>
                  <a:cubicBezTo>
                    <a:pt x="7536" y="22717"/>
                    <a:pt x="7714" y="22903"/>
                    <a:pt x="7868" y="23107"/>
                  </a:cubicBezTo>
                  <a:cubicBezTo>
                    <a:pt x="7909" y="23158"/>
                    <a:pt x="7844" y="23201"/>
                    <a:pt x="7786" y="23233"/>
                  </a:cubicBezTo>
                  <a:cubicBezTo>
                    <a:pt x="7731" y="23267"/>
                    <a:pt x="7660" y="23291"/>
                    <a:pt x="7626" y="23347"/>
                  </a:cubicBezTo>
                  <a:cubicBezTo>
                    <a:pt x="7572" y="23437"/>
                    <a:pt x="7628" y="23567"/>
                    <a:pt x="7559" y="23644"/>
                  </a:cubicBezTo>
                  <a:cubicBezTo>
                    <a:pt x="7521" y="23685"/>
                    <a:pt x="7459" y="23694"/>
                    <a:pt x="7409" y="23722"/>
                  </a:cubicBezTo>
                  <a:cubicBezTo>
                    <a:pt x="7392" y="23730"/>
                    <a:pt x="7384" y="23743"/>
                    <a:pt x="7371" y="23756"/>
                  </a:cubicBezTo>
                  <a:cubicBezTo>
                    <a:pt x="7339" y="23863"/>
                    <a:pt x="7437" y="23977"/>
                    <a:pt x="7540" y="24037"/>
                  </a:cubicBezTo>
                  <a:cubicBezTo>
                    <a:pt x="7649" y="24099"/>
                    <a:pt x="7782" y="24154"/>
                    <a:pt x="7823" y="24274"/>
                  </a:cubicBezTo>
                  <a:cubicBezTo>
                    <a:pt x="7838" y="24324"/>
                    <a:pt x="7836" y="24375"/>
                    <a:pt x="7851" y="24424"/>
                  </a:cubicBezTo>
                  <a:cubicBezTo>
                    <a:pt x="7906" y="24626"/>
                    <a:pt x="8185" y="24662"/>
                    <a:pt x="8324" y="24819"/>
                  </a:cubicBezTo>
                  <a:cubicBezTo>
                    <a:pt x="8382" y="24885"/>
                    <a:pt x="8414" y="24968"/>
                    <a:pt x="8444" y="25050"/>
                  </a:cubicBezTo>
                  <a:cubicBezTo>
                    <a:pt x="8517" y="25245"/>
                    <a:pt x="8590" y="25438"/>
                    <a:pt x="8661" y="25631"/>
                  </a:cubicBezTo>
                  <a:cubicBezTo>
                    <a:pt x="8682" y="25691"/>
                    <a:pt x="8706" y="25753"/>
                    <a:pt x="8751" y="25798"/>
                  </a:cubicBezTo>
                  <a:cubicBezTo>
                    <a:pt x="8836" y="25883"/>
                    <a:pt x="8971" y="25883"/>
                    <a:pt x="9091" y="25903"/>
                  </a:cubicBezTo>
                  <a:cubicBezTo>
                    <a:pt x="9211" y="25920"/>
                    <a:pt x="9348" y="25988"/>
                    <a:pt x="9353" y="26108"/>
                  </a:cubicBezTo>
                  <a:cubicBezTo>
                    <a:pt x="9357" y="26230"/>
                    <a:pt x="9228" y="26308"/>
                    <a:pt x="9115" y="26357"/>
                  </a:cubicBezTo>
                  <a:cubicBezTo>
                    <a:pt x="9021" y="26398"/>
                    <a:pt x="8924" y="26440"/>
                    <a:pt x="8828" y="26481"/>
                  </a:cubicBezTo>
                  <a:cubicBezTo>
                    <a:pt x="9147" y="26502"/>
                    <a:pt x="9153" y="26997"/>
                    <a:pt x="9400" y="27203"/>
                  </a:cubicBezTo>
                  <a:cubicBezTo>
                    <a:pt x="9503" y="27289"/>
                    <a:pt x="9644" y="27317"/>
                    <a:pt x="9777" y="27338"/>
                  </a:cubicBezTo>
                  <a:lnTo>
                    <a:pt x="10385" y="27445"/>
                  </a:lnTo>
                  <a:cubicBezTo>
                    <a:pt x="10445" y="27456"/>
                    <a:pt x="10507" y="27467"/>
                    <a:pt x="10550" y="27507"/>
                  </a:cubicBezTo>
                  <a:cubicBezTo>
                    <a:pt x="10630" y="27578"/>
                    <a:pt x="10623" y="27707"/>
                    <a:pt x="10694" y="27784"/>
                  </a:cubicBezTo>
                  <a:cubicBezTo>
                    <a:pt x="10742" y="27836"/>
                    <a:pt x="10807" y="27850"/>
                    <a:pt x="10879" y="27850"/>
                  </a:cubicBezTo>
                  <a:cubicBezTo>
                    <a:pt x="10960" y="27850"/>
                    <a:pt x="11050" y="27832"/>
                    <a:pt x="11133" y="27832"/>
                  </a:cubicBezTo>
                  <a:cubicBezTo>
                    <a:pt x="11198" y="27832"/>
                    <a:pt x="11259" y="27843"/>
                    <a:pt x="11309" y="27882"/>
                  </a:cubicBezTo>
                  <a:cubicBezTo>
                    <a:pt x="11416" y="27966"/>
                    <a:pt x="11407" y="28126"/>
                    <a:pt x="11463" y="28249"/>
                  </a:cubicBezTo>
                  <a:cubicBezTo>
                    <a:pt x="11615" y="28583"/>
                    <a:pt x="12121" y="28499"/>
                    <a:pt x="12436" y="28686"/>
                  </a:cubicBezTo>
                  <a:cubicBezTo>
                    <a:pt x="12646" y="28810"/>
                    <a:pt x="12751" y="29048"/>
                    <a:pt x="12791" y="29292"/>
                  </a:cubicBezTo>
                  <a:lnTo>
                    <a:pt x="31399" y="29292"/>
                  </a:lnTo>
                  <a:cubicBezTo>
                    <a:pt x="31414" y="29181"/>
                    <a:pt x="31429" y="29069"/>
                    <a:pt x="31446" y="28958"/>
                  </a:cubicBezTo>
                  <a:cubicBezTo>
                    <a:pt x="31489" y="28934"/>
                    <a:pt x="31534" y="28913"/>
                    <a:pt x="31577" y="28889"/>
                  </a:cubicBezTo>
                  <a:cubicBezTo>
                    <a:pt x="31538" y="28814"/>
                    <a:pt x="31609" y="28720"/>
                    <a:pt x="31692" y="28705"/>
                  </a:cubicBezTo>
                  <a:cubicBezTo>
                    <a:pt x="31707" y="28702"/>
                    <a:pt x="31721" y="28701"/>
                    <a:pt x="31736" y="28701"/>
                  </a:cubicBezTo>
                  <a:cubicBezTo>
                    <a:pt x="31803" y="28701"/>
                    <a:pt x="31871" y="28730"/>
                    <a:pt x="31934" y="28759"/>
                  </a:cubicBezTo>
                  <a:cubicBezTo>
                    <a:pt x="31917" y="28958"/>
                    <a:pt x="31898" y="29157"/>
                    <a:pt x="31881" y="29358"/>
                  </a:cubicBezTo>
                  <a:cubicBezTo>
                    <a:pt x="32018" y="29367"/>
                    <a:pt x="32155" y="29376"/>
                    <a:pt x="32292" y="29384"/>
                  </a:cubicBezTo>
                  <a:cubicBezTo>
                    <a:pt x="32286" y="29504"/>
                    <a:pt x="32380" y="29611"/>
                    <a:pt x="32489" y="29661"/>
                  </a:cubicBezTo>
                  <a:cubicBezTo>
                    <a:pt x="32599" y="29710"/>
                    <a:pt x="32723" y="29712"/>
                    <a:pt x="32843" y="29714"/>
                  </a:cubicBezTo>
                  <a:cubicBezTo>
                    <a:pt x="32856" y="29591"/>
                    <a:pt x="32981" y="29500"/>
                    <a:pt x="33102" y="29500"/>
                  </a:cubicBezTo>
                  <a:cubicBezTo>
                    <a:pt x="33141" y="29500"/>
                    <a:pt x="33179" y="29510"/>
                    <a:pt x="33214" y="29530"/>
                  </a:cubicBezTo>
                  <a:cubicBezTo>
                    <a:pt x="33319" y="29729"/>
                    <a:pt x="33546" y="29856"/>
                    <a:pt x="33772" y="29856"/>
                  </a:cubicBezTo>
                  <a:cubicBezTo>
                    <a:pt x="33825" y="29856"/>
                    <a:pt x="33878" y="29849"/>
                    <a:pt x="33929" y="29834"/>
                  </a:cubicBezTo>
                  <a:cubicBezTo>
                    <a:pt x="34073" y="29978"/>
                    <a:pt x="34277" y="30057"/>
                    <a:pt x="34480" y="30057"/>
                  </a:cubicBezTo>
                  <a:cubicBezTo>
                    <a:pt x="34559" y="30057"/>
                    <a:pt x="34638" y="30045"/>
                    <a:pt x="34713" y="30020"/>
                  </a:cubicBezTo>
                  <a:cubicBezTo>
                    <a:pt x="34775" y="30002"/>
                    <a:pt x="34837" y="29973"/>
                    <a:pt x="34901" y="29973"/>
                  </a:cubicBezTo>
                  <a:cubicBezTo>
                    <a:pt x="34904" y="29973"/>
                    <a:pt x="34906" y="29973"/>
                    <a:pt x="34908" y="29973"/>
                  </a:cubicBezTo>
                  <a:cubicBezTo>
                    <a:pt x="34979" y="29975"/>
                    <a:pt x="35043" y="30014"/>
                    <a:pt x="35103" y="30050"/>
                  </a:cubicBezTo>
                  <a:cubicBezTo>
                    <a:pt x="35189" y="29999"/>
                    <a:pt x="35354" y="30040"/>
                    <a:pt x="35465" y="29999"/>
                  </a:cubicBezTo>
                  <a:cubicBezTo>
                    <a:pt x="35645" y="29930"/>
                    <a:pt x="35643" y="29663"/>
                    <a:pt x="35789" y="29538"/>
                  </a:cubicBezTo>
                  <a:cubicBezTo>
                    <a:pt x="35851" y="29485"/>
                    <a:pt x="35937" y="29463"/>
                    <a:pt x="36001" y="29414"/>
                  </a:cubicBezTo>
                  <a:cubicBezTo>
                    <a:pt x="36157" y="29296"/>
                    <a:pt x="36215" y="29026"/>
                    <a:pt x="36410" y="29026"/>
                  </a:cubicBezTo>
                  <a:cubicBezTo>
                    <a:pt x="36517" y="29026"/>
                    <a:pt x="36601" y="29121"/>
                    <a:pt x="36708" y="29142"/>
                  </a:cubicBezTo>
                  <a:cubicBezTo>
                    <a:pt x="36726" y="29145"/>
                    <a:pt x="36745" y="29147"/>
                    <a:pt x="36764" y="29147"/>
                  </a:cubicBezTo>
                  <a:cubicBezTo>
                    <a:pt x="36826" y="29147"/>
                    <a:pt x="36890" y="29134"/>
                    <a:pt x="36949" y="29134"/>
                  </a:cubicBezTo>
                  <a:cubicBezTo>
                    <a:pt x="37001" y="29134"/>
                    <a:pt x="37049" y="29144"/>
                    <a:pt x="37085" y="29183"/>
                  </a:cubicBezTo>
                  <a:cubicBezTo>
                    <a:pt x="37124" y="29223"/>
                    <a:pt x="37132" y="29283"/>
                    <a:pt x="37151" y="29335"/>
                  </a:cubicBezTo>
                  <a:cubicBezTo>
                    <a:pt x="37200" y="29468"/>
                    <a:pt x="37342" y="29554"/>
                    <a:pt x="37482" y="29554"/>
                  </a:cubicBezTo>
                  <a:cubicBezTo>
                    <a:pt x="37522" y="29554"/>
                    <a:pt x="37562" y="29547"/>
                    <a:pt x="37599" y="29532"/>
                  </a:cubicBezTo>
                  <a:lnTo>
                    <a:pt x="37599" y="29532"/>
                  </a:lnTo>
                  <a:cubicBezTo>
                    <a:pt x="37589" y="29855"/>
                    <a:pt x="37886" y="30153"/>
                    <a:pt x="38205" y="30153"/>
                  </a:cubicBezTo>
                  <a:cubicBezTo>
                    <a:pt x="38220" y="30153"/>
                    <a:pt x="38235" y="30152"/>
                    <a:pt x="38251" y="30151"/>
                  </a:cubicBezTo>
                  <a:cubicBezTo>
                    <a:pt x="38281" y="30148"/>
                    <a:pt x="38313" y="30143"/>
                    <a:pt x="38344" y="30143"/>
                  </a:cubicBezTo>
                  <a:cubicBezTo>
                    <a:pt x="38373" y="30143"/>
                    <a:pt x="38401" y="30147"/>
                    <a:pt x="38426" y="30162"/>
                  </a:cubicBezTo>
                  <a:cubicBezTo>
                    <a:pt x="38471" y="30190"/>
                    <a:pt x="38493" y="30245"/>
                    <a:pt x="38510" y="30297"/>
                  </a:cubicBezTo>
                  <a:cubicBezTo>
                    <a:pt x="38572" y="30487"/>
                    <a:pt x="38634" y="30680"/>
                    <a:pt x="38698" y="30871"/>
                  </a:cubicBezTo>
                  <a:cubicBezTo>
                    <a:pt x="38793" y="31160"/>
                    <a:pt x="38917" y="31482"/>
                    <a:pt x="39195" y="31604"/>
                  </a:cubicBezTo>
                  <a:cubicBezTo>
                    <a:pt x="39275" y="31640"/>
                    <a:pt x="39362" y="31655"/>
                    <a:pt x="39450" y="31670"/>
                  </a:cubicBezTo>
                  <a:cubicBezTo>
                    <a:pt x="40052" y="31773"/>
                    <a:pt x="40657" y="31876"/>
                    <a:pt x="41259" y="31981"/>
                  </a:cubicBezTo>
                  <a:cubicBezTo>
                    <a:pt x="41310" y="31989"/>
                    <a:pt x="41361" y="31998"/>
                    <a:pt x="41404" y="32026"/>
                  </a:cubicBezTo>
                  <a:cubicBezTo>
                    <a:pt x="41518" y="32101"/>
                    <a:pt x="41518" y="32261"/>
                    <a:pt x="41546" y="32394"/>
                  </a:cubicBezTo>
                  <a:cubicBezTo>
                    <a:pt x="41569" y="32498"/>
                    <a:pt x="41664" y="32608"/>
                    <a:pt x="41756" y="32608"/>
                  </a:cubicBezTo>
                  <a:cubicBezTo>
                    <a:pt x="41780" y="32608"/>
                    <a:pt x="41804" y="32600"/>
                    <a:pt x="41826" y="32583"/>
                  </a:cubicBezTo>
                  <a:lnTo>
                    <a:pt x="41826" y="32583"/>
                  </a:lnTo>
                  <a:cubicBezTo>
                    <a:pt x="41717" y="32763"/>
                    <a:pt x="42066" y="32930"/>
                    <a:pt x="42047" y="33140"/>
                  </a:cubicBezTo>
                  <a:cubicBezTo>
                    <a:pt x="42033" y="33289"/>
                    <a:pt x="41859" y="33337"/>
                    <a:pt x="41700" y="33337"/>
                  </a:cubicBezTo>
                  <a:cubicBezTo>
                    <a:pt x="41670" y="33337"/>
                    <a:pt x="41640" y="33336"/>
                    <a:pt x="41612" y="33333"/>
                  </a:cubicBezTo>
                  <a:cubicBezTo>
                    <a:pt x="41541" y="33324"/>
                    <a:pt x="41458" y="33307"/>
                    <a:pt x="41430" y="33243"/>
                  </a:cubicBezTo>
                  <a:cubicBezTo>
                    <a:pt x="41413" y="33208"/>
                    <a:pt x="41417" y="33168"/>
                    <a:pt x="41409" y="33133"/>
                  </a:cubicBezTo>
                  <a:cubicBezTo>
                    <a:pt x="41384" y="33047"/>
                    <a:pt x="41288" y="33000"/>
                    <a:pt x="41199" y="33000"/>
                  </a:cubicBezTo>
                  <a:cubicBezTo>
                    <a:pt x="41193" y="33000"/>
                    <a:pt x="41187" y="33000"/>
                    <a:pt x="41181" y="33001"/>
                  </a:cubicBezTo>
                  <a:cubicBezTo>
                    <a:pt x="40948" y="33011"/>
                    <a:pt x="40779" y="33236"/>
                    <a:pt x="40719" y="33461"/>
                  </a:cubicBezTo>
                  <a:cubicBezTo>
                    <a:pt x="40659" y="33686"/>
                    <a:pt x="40674" y="33926"/>
                    <a:pt x="40620" y="34153"/>
                  </a:cubicBezTo>
                  <a:cubicBezTo>
                    <a:pt x="40539" y="34490"/>
                    <a:pt x="40314" y="34772"/>
                    <a:pt x="40059" y="35006"/>
                  </a:cubicBezTo>
                  <a:cubicBezTo>
                    <a:pt x="40061" y="34987"/>
                    <a:pt x="40063" y="34965"/>
                    <a:pt x="40065" y="34946"/>
                  </a:cubicBezTo>
                  <a:lnTo>
                    <a:pt x="40065" y="34946"/>
                  </a:lnTo>
                  <a:cubicBezTo>
                    <a:pt x="40042" y="35010"/>
                    <a:pt x="40016" y="35079"/>
                    <a:pt x="40033" y="35145"/>
                  </a:cubicBezTo>
                  <a:cubicBezTo>
                    <a:pt x="40056" y="35163"/>
                    <a:pt x="40085" y="35171"/>
                    <a:pt x="40114" y="35171"/>
                  </a:cubicBezTo>
                  <a:cubicBezTo>
                    <a:pt x="40142" y="35171"/>
                    <a:pt x="40171" y="35163"/>
                    <a:pt x="40194" y="35147"/>
                  </a:cubicBezTo>
                  <a:cubicBezTo>
                    <a:pt x="40249" y="35107"/>
                    <a:pt x="40269" y="35030"/>
                    <a:pt x="40324" y="34989"/>
                  </a:cubicBezTo>
                  <a:cubicBezTo>
                    <a:pt x="40355" y="34966"/>
                    <a:pt x="40392" y="34958"/>
                    <a:pt x="40430" y="34958"/>
                  </a:cubicBezTo>
                  <a:cubicBezTo>
                    <a:pt x="40443" y="34958"/>
                    <a:pt x="40455" y="34959"/>
                    <a:pt x="40468" y="34961"/>
                  </a:cubicBezTo>
                  <a:cubicBezTo>
                    <a:pt x="40487" y="34965"/>
                    <a:pt x="40507" y="34970"/>
                    <a:pt x="40524" y="34982"/>
                  </a:cubicBezTo>
                  <a:cubicBezTo>
                    <a:pt x="40537" y="34991"/>
                    <a:pt x="40547" y="35004"/>
                    <a:pt x="40556" y="35017"/>
                  </a:cubicBezTo>
                  <a:cubicBezTo>
                    <a:pt x="40558" y="35012"/>
                    <a:pt x="40560" y="35008"/>
                    <a:pt x="40564" y="35006"/>
                  </a:cubicBezTo>
                  <a:cubicBezTo>
                    <a:pt x="40724" y="34969"/>
                    <a:pt x="40889" y="34951"/>
                    <a:pt x="41053" y="34951"/>
                  </a:cubicBezTo>
                  <a:cubicBezTo>
                    <a:pt x="41215" y="34951"/>
                    <a:pt x="41378" y="34969"/>
                    <a:pt x="41535" y="35004"/>
                  </a:cubicBezTo>
                  <a:cubicBezTo>
                    <a:pt x="41612" y="35021"/>
                    <a:pt x="41693" y="35041"/>
                    <a:pt x="41771" y="35041"/>
                  </a:cubicBezTo>
                  <a:cubicBezTo>
                    <a:pt x="41828" y="35041"/>
                    <a:pt x="41882" y="35030"/>
                    <a:pt x="41931" y="35000"/>
                  </a:cubicBezTo>
                  <a:cubicBezTo>
                    <a:pt x="41961" y="34980"/>
                    <a:pt x="41989" y="34952"/>
                    <a:pt x="42021" y="34935"/>
                  </a:cubicBezTo>
                  <a:cubicBezTo>
                    <a:pt x="42086" y="34901"/>
                    <a:pt x="42165" y="34907"/>
                    <a:pt x="42238" y="34886"/>
                  </a:cubicBezTo>
                  <a:cubicBezTo>
                    <a:pt x="42302" y="34869"/>
                    <a:pt x="42360" y="34826"/>
                    <a:pt x="42396" y="34770"/>
                  </a:cubicBezTo>
                  <a:cubicBezTo>
                    <a:pt x="42411" y="34749"/>
                    <a:pt x="42424" y="34723"/>
                    <a:pt x="42426" y="34697"/>
                  </a:cubicBezTo>
                  <a:cubicBezTo>
                    <a:pt x="42428" y="34595"/>
                    <a:pt x="42289" y="34565"/>
                    <a:pt x="42210" y="34498"/>
                  </a:cubicBezTo>
                  <a:cubicBezTo>
                    <a:pt x="42118" y="34423"/>
                    <a:pt x="42109" y="34280"/>
                    <a:pt x="42158" y="34173"/>
                  </a:cubicBezTo>
                  <a:cubicBezTo>
                    <a:pt x="42208" y="34065"/>
                    <a:pt x="42304" y="33986"/>
                    <a:pt x="42400" y="33915"/>
                  </a:cubicBezTo>
                  <a:cubicBezTo>
                    <a:pt x="42516" y="33832"/>
                    <a:pt x="42640" y="33755"/>
                    <a:pt x="42780" y="33712"/>
                  </a:cubicBezTo>
                  <a:cubicBezTo>
                    <a:pt x="42880" y="33682"/>
                    <a:pt x="42990" y="33671"/>
                    <a:pt x="43095" y="33658"/>
                  </a:cubicBezTo>
                  <a:cubicBezTo>
                    <a:pt x="43185" y="33650"/>
                    <a:pt x="43277" y="33641"/>
                    <a:pt x="43367" y="33631"/>
                  </a:cubicBezTo>
                  <a:cubicBezTo>
                    <a:pt x="43735" y="33594"/>
                    <a:pt x="44104" y="33556"/>
                    <a:pt x="44474" y="33556"/>
                  </a:cubicBezTo>
                  <a:cubicBezTo>
                    <a:pt x="44483" y="33545"/>
                    <a:pt x="44492" y="33532"/>
                    <a:pt x="44502" y="33521"/>
                  </a:cubicBezTo>
                  <a:cubicBezTo>
                    <a:pt x="44556" y="33472"/>
                    <a:pt x="44633" y="33461"/>
                    <a:pt x="44702" y="33444"/>
                  </a:cubicBezTo>
                  <a:cubicBezTo>
                    <a:pt x="44770" y="33425"/>
                    <a:pt x="44847" y="33386"/>
                    <a:pt x="44860" y="33316"/>
                  </a:cubicBezTo>
                  <a:cubicBezTo>
                    <a:pt x="44864" y="33292"/>
                    <a:pt x="44860" y="33266"/>
                    <a:pt x="44867" y="33243"/>
                  </a:cubicBezTo>
                  <a:cubicBezTo>
                    <a:pt x="44877" y="33211"/>
                    <a:pt x="44903" y="33187"/>
                    <a:pt x="44931" y="33166"/>
                  </a:cubicBezTo>
                  <a:cubicBezTo>
                    <a:pt x="45053" y="33073"/>
                    <a:pt x="45196" y="33011"/>
                    <a:pt x="45346" y="32988"/>
                  </a:cubicBezTo>
                  <a:lnTo>
                    <a:pt x="47699" y="33011"/>
                  </a:lnTo>
                  <a:cubicBezTo>
                    <a:pt x="47722" y="33007"/>
                    <a:pt x="47746" y="33005"/>
                    <a:pt x="47772" y="33003"/>
                  </a:cubicBezTo>
                  <a:cubicBezTo>
                    <a:pt x="47735" y="32911"/>
                    <a:pt x="47787" y="32806"/>
                    <a:pt x="47866" y="32748"/>
                  </a:cubicBezTo>
                  <a:cubicBezTo>
                    <a:pt x="47945" y="32690"/>
                    <a:pt x="48044" y="32671"/>
                    <a:pt x="48140" y="32651"/>
                  </a:cubicBezTo>
                  <a:cubicBezTo>
                    <a:pt x="48065" y="32559"/>
                    <a:pt x="48125" y="32418"/>
                    <a:pt x="48211" y="32334"/>
                  </a:cubicBezTo>
                  <a:cubicBezTo>
                    <a:pt x="48294" y="32249"/>
                    <a:pt x="48406" y="32182"/>
                    <a:pt x="48447" y="32069"/>
                  </a:cubicBezTo>
                  <a:cubicBezTo>
                    <a:pt x="48472" y="32002"/>
                    <a:pt x="48468" y="31927"/>
                    <a:pt x="48487" y="31859"/>
                  </a:cubicBezTo>
                  <a:cubicBezTo>
                    <a:pt x="48507" y="31786"/>
                    <a:pt x="48549" y="31722"/>
                    <a:pt x="48592" y="31659"/>
                  </a:cubicBezTo>
                  <a:cubicBezTo>
                    <a:pt x="48783" y="31372"/>
                    <a:pt x="48954" y="31051"/>
                    <a:pt x="48942" y="30710"/>
                  </a:cubicBezTo>
                  <a:lnTo>
                    <a:pt x="48942" y="30710"/>
                  </a:lnTo>
                  <a:cubicBezTo>
                    <a:pt x="48903" y="30764"/>
                    <a:pt x="48864" y="30815"/>
                    <a:pt x="48822" y="30865"/>
                  </a:cubicBezTo>
                  <a:cubicBezTo>
                    <a:pt x="48738" y="30962"/>
                    <a:pt x="48603" y="31049"/>
                    <a:pt x="48487" y="31049"/>
                  </a:cubicBezTo>
                  <a:cubicBezTo>
                    <a:pt x="48433" y="31049"/>
                    <a:pt x="48383" y="31030"/>
                    <a:pt x="48344" y="30987"/>
                  </a:cubicBezTo>
                  <a:cubicBezTo>
                    <a:pt x="48230" y="30858"/>
                    <a:pt x="48335" y="30661"/>
                    <a:pt x="48442" y="30526"/>
                  </a:cubicBezTo>
                  <a:cubicBezTo>
                    <a:pt x="48890" y="29965"/>
                    <a:pt x="49346" y="29410"/>
                    <a:pt x="49814" y="28866"/>
                  </a:cubicBezTo>
                  <a:cubicBezTo>
                    <a:pt x="49948" y="28707"/>
                    <a:pt x="50096" y="28542"/>
                    <a:pt x="50298" y="28482"/>
                  </a:cubicBezTo>
                  <a:cubicBezTo>
                    <a:pt x="50407" y="28450"/>
                    <a:pt x="50531" y="28450"/>
                    <a:pt x="50626" y="28384"/>
                  </a:cubicBezTo>
                  <a:cubicBezTo>
                    <a:pt x="50767" y="28283"/>
                    <a:pt x="50778" y="28075"/>
                    <a:pt x="50878" y="27932"/>
                  </a:cubicBezTo>
                  <a:cubicBezTo>
                    <a:pt x="51013" y="27744"/>
                    <a:pt x="51270" y="27712"/>
                    <a:pt x="51509" y="27712"/>
                  </a:cubicBezTo>
                  <a:cubicBezTo>
                    <a:pt x="51537" y="27712"/>
                    <a:pt x="51565" y="27712"/>
                    <a:pt x="51592" y="27713"/>
                  </a:cubicBezTo>
                  <a:cubicBezTo>
                    <a:pt x="52719" y="27739"/>
                    <a:pt x="53844" y="27764"/>
                    <a:pt x="54970" y="27790"/>
                  </a:cubicBezTo>
                  <a:cubicBezTo>
                    <a:pt x="55026" y="27791"/>
                    <a:pt x="55083" y="27792"/>
                    <a:pt x="55140" y="27792"/>
                  </a:cubicBezTo>
                  <a:cubicBezTo>
                    <a:pt x="55411" y="27792"/>
                    <a:pt x="55687" y="27770"/>
                    <a:pt x="55917" y="27632"/>
                  </a:cubicBezTo>
                  <a:cubicBezTo>
                    <a:pt x="56269" y="27417"/>
                    <a:pt x="56442" y="26965"/>
                    <a:pt x="56819" y="26798"/>
                  </a:cubicBezTo>
                  <a:cubicBezTo>
                    <a:pt x="57008" y="26715"/>
                    <a:pt x="57220" y="26715"/>
                    <a:pt x="57424" y="26676"/>
                  </a:cubicBezTo>
                  <a:cubicBezTo>
                    <a:pt x="57871" y="26592"/>
                    <a:pt x="58276" y="26303"/>
                    <a:pt x="58501" y="25909"/>
                  </a:cubicBezTo>
                  <a:cubicBezTo>
                    <a:pt x="58298" y="25907"/>
                    <a:pt x="58118" y="25708"/>
                    <a:pt x="58137" y="25504"/>
                  </a:cubicBezTo>
                  <a:cubicBezTo>
                    <a:pt x="58272" y="25498"/>
                    <a:pt x="58405" y="25491"/>
                    <a:pt x="58540" y="25487"/>
                  </a:cubicBezTo>
                  <a:cubicBezTo>
                    <a:pt x="58574" y="25202"/>
                    <a:pt x="58320" y="24919"/>
                    <a:pt x="58034" y="24919"/>
                  </a:cubicBezTo>
                  <a:cubicBezTo>
                    <a:pt x="58030" y="24919"/>
                    <a:pt x="58026" y="24919"/>
                    <a:pt x="58021" y="24919"/>
                  </a:cubicBezTo>
                  <a:cubicBezTo>
                    <a:pt x="58081" y="24825"/>
                    <a:pt x="58073" y="24692"/>
                    <a:pt x="58002" y="24606"/>
                  </a:cubicBezTo>
                  <a:cubicBezTo>
                    <a:pt x="57887" y="24716"/>
                    <a:pt x="57728" y="24778"/>
                    <a:pt x="57569" y="24778"/>
                  </a:cubicBezTo>
                  <a:cubicBezTo>
                    <a:pt x="57524" y="24778"/>
                    <a:pt x="57479" y="24773"/>
                    <a:pt x="57434" y="24763"/>
                  </a:cubicBezTo>
                  <a:cubicBezTo>
                    <a:pt x="57451" y="24546"/>
                    <a:pt x="57466" y="24330"/>
                    <a:pt x="57484" y="24111"/>
                  </a:cubicBezTo>
                  <a:cubicBezTo>
                    <a:pt x="57435" y="24099"/>
                    <a:pt x="57387" y="24093"/>
                    <a:pt x="57339" y="24093"/>
                  </a:cubicBezTo>
                  <a:cubicBezTo>
                    <a:pt x="57023" y="24093"/>
                    <a:pt x="56728" y="24340"/>
                    <a:pt x="56451" y="24523"/>
                  </a:cubicBezTo>
                  <a:cubicBezTo>
                    <a:pt x="56200" y="24688"/>
                    <a:pt x="55920" y="24810"/>
                    <a:pt x="55628" y="24881"/>
                  </a:cubicBezTo>
                  <a:cubicBezTo>
                    <a:pt x="55485" y="24583"/>
                    <a:pt x="55765" y="24244"/>
                    <a:pt x="56072" y="24120"/>
                  </a:cubicBezTo>
                  <a:cubicBezTo>
                    <a:pt x="56378" y="23996"/>
                    <a:pt x="56729" y="23979"/>
                    <a:pt x="57002" y="23792"/>
                  </a:cubicBezTo>
                  <a:cubicBezTo>
                    <a:pt x="57077" y="23743"/>
                    <a:pt x="57145" y="23677"/>
                    <a:pt x="57173" y="23591"/>
                  </a:cubicBezTo>
                  <a:cubicBezTo>
                    <a:pt x="57199" y="23505"/>
                    <a:pt x="57175" y="23404"/>
                    <a:pt x="57113" y="23340"/>
                  </a:cubicBezTo>
                  <a:cubicBezTo>
                    <a:pt x="56928" y="23406"/>
                    <a:pt x="56737" y="23435"/>
                    <a:pt x="56545" y="23435"/>
                  </a:cubicBezTo>
                  <a:cubicBezTo>
                    <a:pt x="55995" y="23435"/>
                    <a:pt x="55435" y="23195"/>
                    <a:pt x="54973" y="22875"/>
                  </a:cubicBezTo>
                  <a:cubicBezTo>
                    <a:pt x="54810" y="22762"/>
                    <a:pt x="54649" y="22635"/>
                    <a:pt x="54544" y="22468"/>
                  </a:cubicBezTo>
                  <a:cubicBezTo>
                    <a:pt x="54435" y="22297"/>
                    <a:pt x="54390" y="22089"/>
                    <a:pt x="54416" y="21890"/>
                  </a:cubicBezTo>
                  <a:cubicBezTo>
                    <a:pt x="54332" y="21888"/>
                    <a:pt x="54251" y="21888"/>
                    <a:pt x="54167" y="21888"/>
                  </a:cubicBezTo>
                  <a:cubicBezTo>
                    <a:pt x="54158" y="21802"/>
                    <a:pt x="54152" y="21716"/>
                    <a:pt x="54143" y="21631"/>
                  </a:cubicBezTo>
                  <a:cubicBezTo>
                    <a:pt x="54107" y="21646"/>
                    <a:pt x="54069" y="21652"/>
                    <a:pt x="54031" y="21652"/>
                  </a:cubicBezTo>
                  <a:cubicBezTo>
                    <a:pt x="53868" y="21652"/>
                    <a:pt x="53705" y="21525"/>
                    <a:pt x="53689" y="21358"/>
                  </a:cubicBezTo>
                  <a:cubicBezTo>
                    <a:pt x="53753" y="21321"/>
                    <a:pt x="53827" y="21309"/>
                    <a:pt x="53905" y="21309"/>
                  </a:cubicBezTo>
                  <a:cubicBezTo>
                    <a:pt x="54034" y="21309"/>
                    <a:pt x="54173" y="21341"/>
                    <a:pt x="54293" y="21341"/>
                  </a:cubicBezTo>
                  <a:cubicBezTo>
                    <a:pt x="54398" y="21341"/>
                    <a:pt x="54488" y="21316"/>
                    <a:pt x="54542" y="21223"/>
                  </a:cubicBezTo>
                  <a:cubicBezTo>
                    <a:pt x="54600" y="21127"/>
                    <a:pt x="54570" y="21001"/>
                    <a:pt x="54525" y="20898"/>
                  </a:cubicBezTo>
                  <a:cubicBezTo>
                    <a:pt x="54184" y="20141"/>
                    <a:pt x="53038" y="19869"/>
                    <a:pt x="52950" y="19042"/>
                  </a:cubicBezTo>
                  <a:cubicBezTo>
                    <a:pt x="52931" y="18858"/>
                    <a:pt x="52954" y="18627"/>
                    <a:pt x="52798" y="18526"/>
                  </a:cubicBezTo>
                  <a:cubicBezTo>
                    <a:pt x="52742" y="18490"/>
                    <a:pt x="52674" y="18479"/>
                    <a:pt x="52618" y="18443"/>
                  </a:cubicBezTo>
                  <a:cubicBezTo>
                    <a:pt x="52500" y="18361"/>
                    <a:pt x="52494" y="18188"/>
                    <a:pt x="52528" y="18046"/>
                  </a:cubicBezTo>
                  <a:cubicBezTo>
                    <a:pt x="52562" y="17907"/>
                    <a:pt x="52627" y="17768"/>
                    <a:pt x="52605" y="17626"/>
                  </a:cubicBezTo>
                  <a:cubicBezTo>
                    <a:pt x="52590" y="17512"/>
                    <a:pt x="52483" y="17404"/>
                    <a:pt x="52379" y="17404"/>
                  </a:cubicBezTo>
                  <a:cubicBezTo>
                    <a:pt x="52352" y="17404"/>
                    <a:pt x="52326" y="17411"/>
                    <a:pt x="52301" y="17427"/>
                  </a:cubicBezTo>
                  <a:cubicBezTo>
                    <a:pt x="52239" y="17466"/>
                    <a:pt x="52211" y="17543"/>
                    <a:pt x="52190" y="17613"/>
                  </a:cubicBezTo>
                  <a:cubicBezTo>
                    <a:pt x="52029" y="18130"/>
                    <a:pt x="51870" y="18648"/>
                    <a:pt x="51710" y="19167"/>
                  </a:cubicBezTo>
                  <a:cubicBezTo>
                    <a:pt x="51637" y="19177"/>
                    <a:pt x="51510" y="19192"/>
                    <a:pt x="51438" y="19203"/>
                  </a:cubicBezTo>
                  <a:cubicBezTo>
                    <a:pt x="51407" y="19187"/>
                    <a:pt x="51373" y="19180"/>
                    <a:pt x="51338" y="19180"/>
                  </a:cubicBezTo>
                  <a:cubicBezTo>
                    <a:pt x="51254" y="19180"/>
                    <a:pt x="51169" y="19225"/>
                    <a:pt x="51129" y="19302"/>
                  </a:cubicBezTo>
                  <a:cubicBezTo>
                    <a:pt x="50953" y="19482"/>
                    <a:pt x="50775" y="19664"/>
                    <a:pt x="50600" y="19846"/>
                  </a:cubicBezTo>
                  <a:cubicBezTo>
                    <a:pt x="50570" y="19897"/>
                    <a:pt x="50521" y="19918"/>
                    <a:pt x="50466" y="19918"/>
                  </a:cubicBezTo>
                  <a:cubicBezTo>
                    <a:pt x="50363" y="19918"/>
                    <a:pt x="50240" y="19841"/>
                    <a:pt x="50188" y="19741"/>
                  </a:cubicBezTo>
                  <a:cubicBezTo>
                    <a:pt x="50109" y="19587"/>
                    <a:pt x="50096" y="19396"/>
                    <a:pt x="49970" y="19276"/>
                  </a:cubicBezTo>
                  <a:cubicBezTo>
                    <a:pt x="49871" y="19182"/>
                    <a:pt x="49726" y="19158"/>
                    <a:pt x="49597" y="19107"/>
                  </a:cubicBezTo>
                  <a:cubicBezTo>
                    <a:pt x="49259" y="18967"/>
                    <a:pt x="49051" y="18631"/>
                    <a:pt x="48864" y="18316"/>
                  </a:cubicBezTo>
                  <a:cubicBezTo>
                    <a:pt x="48708" y="18050"/>
                    <a:pt x="48549" y="17720"/>
                    <a:pt x="48695" y="17446"/>
                  </a:cubicBezTo>
                  <a:cubicBezTo>
                    <a:pt x="48815" y="17219"/>
                    <a:pt x="49132" y="16988"/>
                    <a:pt x="48969" y="16789"/>
                  </a:cubicBezTo>
                  <a:lnTo>
                    <a:pt x="48969" y="16789"/>
                  </a:lnTo>
                  <a:cubicBezTo>
                    <a:pt x="48797" y="16797"/>
                    <a:pt x="48621" y="16805"/>
                    <a:pt x="48444" y="16805"/>
                  </a:cubicBezTo>
                  <a:cubicBezTo>
                    <a:pt x="47894" y="16805"/>
                    <a:pt x="47345" y="16731"/>
                    <a:pt x="46928" y="16392"/>
                  </a:cubicBezTo>
                  <a:cubicBezTo>
                    <a:pt x="46600" y="16124"/>
                    <a:pt x="46392" y="15713"/>
                    <a:pt x="46023" y="15505"/>
                  </a:cubicBezTo>
                  <a:cubicBezTo>
                    <a:pt x="45871" y="15419"/>
                    <a:pt x="45702" y="15374"/>
                    <a:pt x="45533" y="15334"/>
                  </a:cubicBezTo>
                  <a:cubicBezTo>
                    <a:pt x="44834" y="15162"/>
                    <a:pt x="44121" y="15055"/>
                    <a:pt x="43405" y="15017"/>
                  </a:cubicBezTo>
                  <a:cubicBezTo>
                    <a:pt x="43234" y="15278"/>
                    <a:pt x="43078" y="15662"/>
                    <a:pt x="43315" y="15865"/>
                  </a:cubicBezTo>
                  <a:cubicBezTo>
                    <a:pt x="43463" y="15992"/>
                    <a:pt x="43720" y="15989"/>
                    <a:pt x="43800" y="16167"/>
                  </a:cubicBezTo>
                  <a:cubicBezTo>
                    <a:pt x="43857" y="16300"/>
                    <a:pt x="43763" y="16463"/>
                    <a:pt x="43635" y="16529"/>
                  </a:cubicBezTo>
                  <a:cubicBezTo>
                    <a:pt x="43536" y="16579"/>
                    <a:pt x="43424" y="16589"/>
                    <a:pt x="43313" y="16589"/>
                  </a:cubicBezTo>
                  <a:cubicBezTo>
                    <a:pt x="43276" y="16589"/>
                    <a:pt x="43240" y="16588"/>
                    <a:pt x="43204" y="16587"/>
                  </a:cubicBezTo>
                  <a:lnTo>
                    <a:pt x="43204" y="16587"/>
                  </a:lnTo>
                  <a:cubicBezTo>
                    <a:pt x="43116" y="16889"/>
                    <a:pt x="43395" y="17157"/>
                    <a:pt x="43602" y="17393"/>
                  </a:cubicBezTo>
                  <a:cubicBezTo>
                    <a:pt x="43812" y="17628"/>
                    <a:pt x="43939" y="18059"/>
                    <a:pt x="43660" y="18205"/>
                  </a:cubicBezTo>
                  <a:cubicBezTo>
                    <a:pt x="43553" y="18260"/>
                    <a:pt x="43416" y="18252"/>
                    <a:pt x="43332" y="18338"/>
                  </a:cubicBezTo>
                  <a:cubicBezTo>
                    <a:pt x="43210" y="18460"/>
                    <a:pt x="43302" y="18676"/>
                    <a:pt x="43435" y="18783"/>
                  </a:cubicBezTo>
                  <a:cubicBezTo>
                    <a:pt x="43570" y="18892"/>
                    <a:pt x="43744" y="18961"/>
                    <a:pt x="43838" y="19107"/>
                  </a:cubicBezTo>
                  <a:cubicBezTo>
                    <a:pt x="43982" y="19334"/>
                    <a:pt x="43866" y="19636"/>
                    <a:pt x="43924" y="19899"/>
                  </a:cubicBezTo>
                  <a:cubicBezTo>
                    <a:pt x="43960" y="20058"/>
                    <a:pt x="44057" y="20195"/>
                    <a:pt x="44138" y="20334"/>
                  </a:cubicBezTo>
                  <a:cubicBezTo>
                    <a:pt x="44350" y="20696"/>
                    <a:pt x="44462" y="21116"/>
                    <a:pt x="44455" y="21536"/>
                  </a:cubicBezTo>
                  <a:cubicBezTo>
                    <a:pt x="44455" y="21669"/>
                    <a:pt x="44440" y="21804"/>
                    <a:pt x="44380" y="21922"/>
                  </a:cubicBezTo>
                  <a:cubicBezTo>
                    <a:pt x="44305" y="22065"/>
                    <a:pt x="44168" y="22164"/>
                    <a:pt x="44037" y="22258"/>
                  </a:cubicBezTo>
                  <a:cubicBezTo>
                    <a:pt x="43403" y="22712"/>
                    <a:pt x="42767" y="23169"/>
                    <a:pt x="42131" y="23623"/>
                  </a:cubicBezTo>
                  <a:cubicBezTo>
                    <a:pt x="42520" y="23977"/>
                    <a:pt x="42735" y="24519"/>
                    <a:pt x="42692" y="25043"/>
                  </a:cubicBezTo>
                  <a:cubicBezTo>
                    <a:pt x="42681" y="25168"/>
                    <a:pt x="42658" y="25298"/>
                    <a:pt x="42696" y="25418"/>
                  </a:cubicBezTo>
                  <a:cubicBezTo>
                    <a:pt x="42748" y="25588"/>
                    <a:pt x="42910" y="25703"/>
                    <a:pt x="42979" y="25868"/>
                  </a:cubicBezTo>
                  <a:cubicBezTo>
                    <a:pt x="43035" y="26007"/>
                    <a:pt x="42934" y="26213"/>
                    <a:pt x="42811" y="26213"/>
                  </a:cubicBezTo>
                  <a:cubicBezTo>
                    <a:pt x="42789" y="26213"/>
                    <a:pt x="42766" y="26206"/>
                    <a:pt x="42743" y="26192"/>
                  </a:cubicBezTo>
                  <a:lnTo>
                    <a:pt x="42743" y="26192"/>
                  </a:lnTo>
                  <a:cubicBezTo>
                    <a:pt x="42765" y="26402"/>
                    <a:pt x="42788" y="26610"/>
                    <a:pt x="42810" y="26817"/>
                  </a:cubicBezTo>
                  <a:cubicBezTo>
                    <a:pt x="42763" y="26797"/>
                    <a:pt x="42713" y="26788"/>
                    <a:pt x="42663" y="26788"/>
                  </a:cubicBezTo>
                  <a:cubicBezTo>
                    <a:pt x="42450" y="26788"/>
                    <a:pt x="42233" y="26955"/>
                    <a:pt x="42212" y="27173"/>
                  </a:cubicBezTo>
                  <a:cubicBezTo>
                    <a:pt x="42198" y="27174"/>
                    <a:pt x="42183" y="27175"/>
                    <a:pt x="42169" y="27175"/>
                  </a:cubicBezTo>
                  <a:cubicBezTo>
                    <a:pt x="41877" y="27175"/>
                    <a:pt x="41625" y="26947"/>
                    <a:pt x="41445" y="26710"/>
                  </a:cubicBezTo>
                  <a:cubicBezTo>
                    <a:pt x="41259" y="26462"/>
                    <a:pt x="41096" y="26175"/>
                    <a:pt x="40824" y="26025"/>
                  </a:cubicBezTo>
                  <a:cubicBezTo>
                    <a:pt x="40708" y="25958"/>
                    <a:pt x="40575" y="25922"/>
                    <a:pt x="40472" y="25834"/>
                  </a:cubicBezTo>
                  <a:cubicBezTo>
                    <a:pt x="40277" y="25669"/>
                    <a:pt x="40256" y="25380"/>
                    <a:pt x="40247" y="25123"/>
                  </a:cubicBezTo>
                  <a:cubicBezTo>
                    <a:pt x="40228" y="24435"/>
                    <a:pt x="40207" y="23745"/>
                    <a:pt x="40187" y="23055"/>
                  </a:cubicBezTo>
                  <a:cubicBezTo>
                    <a:pt x="38923" y="23017"/>
                    <a:pt x="37670" y="22700"/>
                    <a:pt x="36541" y="22134"/>
                  </a:cubicBezTo>
                  <a:cubicBezTo>
                    <a:pt x="36374" y="22050"/>
                    <a:pt x="36211" y="21960"/>
                    <a:pt x="36061" y="21849"/>
                  </a:cubicBezTo>
                  <a:cubicBezTo>
                    <a:pt x="35859" y="21699"/>
                    <a:pt x="35690" y="21508"/>
                    <a:pt x="35489" y="21356"/>
                  </a:cubicBezTo>
                  <a:cubicBezTo>
                    <a:pt x="35160" y="21109"/>
                    <a:pt x="34749" y="20986"/>
                    <a:pt x="34338" y="20986"/>
                  </a:cubicBezTo>
                  <a:cubicBezTo>
                    <a:pt x="33913" y="20986"/>
                    <a:pt x="33488" y="21117"/>
                    <a:pt x="33154" y="21380"/>
                  </a:cubicBezTo>
                  <a:cubicBezTo>
                    <a:pt x="33430" y="20684"/>
                    <a:pt x="33066" y="19914"/>
                    <a:pt x="32710" y="19255"/>
                  </a:cubicBezTo>
                  <a:cubicBezTo>
                    <a:pt x="32632" y="19292"/>
                    <a:pt x="32549" y="19309"/>
                    <a:pt x="32467" y="19309"/>
                  </a:cubicBezTo>
                  <a:cubicBezTo>
                    <a:pt x="32173" y="19309"/>
                    <a:pt x="31874" y="19095"/>
                    <a:pt x="31742" y="18820"/>
                  </a:cubicBezTo>
                  <a:cubicBezTo>
                    <a:pt x="31572" y="18464"/>
                    <a:pt x="31607" y="18048"/>
                    <a:pt x="31669" y="17661"/>
                  </a:cubicBezTo>
                  <a:cubicBezTo>
                    <a:pt x="31769" y="17024"/>
                    <a:pt x="31941" y="16379"/>
                    <a:pt x="32329" y="15865"/>
                  </a:cubicBezTo>
                  <a:cubicBezTo>
                    <a:pt x="32616" y="15486"/>
                    <a:pt x="32894" y="15156"/>
                    <a:pt x="33310" y="14922"/>
                  </a:cubicBezTo>
                  <a:cubicBezTo>
                    <a:pt x="33299" y="14637"/>
                    <a:pt x="33663" y="14517"/>
                    <a:pt x="33944" y="14475"/>
                  </a:cubicBezTo>
                  <a:cubicBezTo>
                    <a:pt x="34227" y="14432"/>
                    <a:pt x="34587" y="14269"/>
                    <a:pt x="34531" y="13990"/>
                  </a:cubicBezTo>
                  <a:cubicBezTo>
                    <a:pt x="34212" y="13892"/>
                    <a:pt x="33895" y="13793"/>
                    <a:pt x="33576" y="13695"/>
                  </a:cubicBezTo>
                  <a:cubicBezTo>
                    <a:pt x="33338" y="13476"/>
                    <a:pt x="33016" y="13355"/>
                    <a:pt x="32694" y="13355"/>
                  </a:cubicBezTo>
                  <a:cubicBezTo>
                    <a:pt x="32622" y="13355"/>
                    <a:pt x="32550" y="13361"/>
                    <a:pt x="32479" y="13373"/>
                  </a:cubicBezTo>
                  <a:cubicBezTo>
                    <a:pt x="32584" y="13193"/>
                    <a:pt x="32804" y="13105"/>
                    <a:pt x="33014" y="13105"/>
                  </a:cubicBezTo>
                  <a:cubicBezTo>
                    <a:pt x="33021" y="13105"/>
                    <a:pt x="33028" y="13105"/>
                    <a:pt x="33036" y="13106"/>
                  </a:cubicBezTo>
                  <a:cubicBezTo>
                    <a:pt x="33252" y="13110"/>
                    <a:pt x="33458" y="13193"/>
                    <a:pt x="33657" y="13273"/>
                  </a:cubicBezTo>
                  <a:cubicBezTo>
                    <a:pt x="33781" y="13322"/>
                    <a:pt x="33906" y="13371"/>
                    <a:pt x="34028" y="13421"/>
                  </a:cubicBezTo>
                  <a:cubicBezTo>
                    <a:pt x="34216" y="13496"/>
                    <a:pt x="34420" y="13573"/>
                    <a:pt x="34618" y="13573"/>
                  </a:cubicBezTo>
                  <a:cubicBezTo>
                    <a:pt x="34690" y="13573"/>
                    <a:pt x="34761" y="13562"/>
                    <a:pt x="34831" y="13538"/>
                  </a:cubicBezTo>
                  <a:cubicBezTo>
                    <a:pt x="35092" y="13446"/>
                    <a:pt x="35247" y="13056"/>
                    <a:pt x="35028" y="12887"/>
                  </a:cubicBezTo>
                  <a:lnTo>
                    <a:pt x="35028" y="12887"/>
                  </a:lnTo>
                  <a:cubicBezTo>
                    <a:pt x="35206" y="12926"/>
                    <a:pt x="35384" y="12964"/>
                    <a:pt x="35560" y="13003"/>
                  </a:cubicBezTo>
                  <a:cubicBezTo>
                    <a:pt x="35637" y="13020"/>
                    <a:pt x="35712" y="13035"/>
                    <a:pt x="35789" y="13037"/>
                  </a:cubicBezTo>
                  <a:cubicBezTo>
                    <a:pt x="35790" y="13037"/>
                    <a:pt x="35791" y="13037"/>
                    <a:pt x="35792" y="13037"/>
                  </a:cubicBezTo>
                  <a:cubicBezTo>
                    <a:pt x="36163" y="13037"/>
                    <a:pt x="36432" y="12695"/>
                    <a:pt x="36639" y="12386"/>
                  </a:cubicBezTo>
                  <a:cubicBezTo>
                    <a:pt x="36746" y="12229"/>
                    <a:pt x="36851" y="12071"/>
                    <a:pt x="36956" y="11914"/>
                  </a:cubicBezTo>
                  <a:cubicBezTo>
                    <a:pt x="36502" y="11777"/>
                    <a:pt x="36050" y="11640"/>
                    <a:pt x="35596" y="11503"/>
                  </a:cubicBezTo>
                  <a:cubicBezTo>
                    <a:pt x="35450" y="11458"/>
                    <a:pt x="35300" y="11411"/>
                    <a:pt x="35191" y="11306"/>
                  </a:cubicBezTo>
                  <a:cubicBezTo>
                    <a:pt x="35082" y="11201"/>
                    <a:pt x="35030" y="11019"/>
                    <a:pt x="35118" y="10895"/>
                  </a:cubicBezTo>
                  <a:cubicBezTo>
                    <a:pt x="35172" y="10875"/>
                    <a:pt x="35224" y="10866"/>
                    <a:pt x="35276" y="10866"/>
                  </a:cubicBezTo>
                  <a:cubicBezTo>
                    <a:pt x="35720" y="10866"/>
                    <a:pt x="36073" y="11528"/>
                    <a:pt x="36571" y="11580"/>
                  </a:cubicBezTo>
                  <a:cubicBezTo>
                    <a:pt x="36592" y="11582"/>
                    <a:pt x="36613" y="11583"/>
                    <a:pt x="36633" y="11583"/>
                  </a:cubicBezTo>
                  <a:cubicBezTo>
                    <a:pt x="36976" y="11583"/>
                    <a:pt x="37261" y="11290"/>
                    <a:pt x="37488" y="11021"/>
                  </a:cubicBezTo>
                  <a:cubicBezTo>
                    <a:pt x="37601" y="10886"/>
                    <a:pt x="37717" y="10751"/>
                    <a:pt x="37831" y="10614"/>
                  </a:cubicBezTo>
                  <a:lnTo>
                    <a:pt x="37831" y="10614"/>
                  </a:lnTo>
                  <a:cubicBezTo>
                    <a:pt x="37791" y="10617"/>
                    <a:pt x="37749" y="10619"/>
                    <a:pt x="37707" y="10619"/>
                  </a:cubicBezTo>
                  <a:cubicBezTo>
                    <a:pt x="37506" y="10619"/>
                    <a:pt x="37293" y="10572"/>
                    <a:pt x="37233" y="10393"/>
                  </a:cubicBezTo>
                  <a:cubicBezTo>
                    <a:pt x="37162" y="10188"/>
                    <a:pt x="37381" y="9978"/>
                    <a:pt x="37597" y="9969"/>
                  </a:cubicBezTo>
                  <a:cubicBezTo>
                    <a:pt x="37604" y="9969"/>
                    <a:pt x="37611" y="9969"/>
                    <a:pt x="37618" y="9969"/>
                  </a:cubicBezTo>
                  <a:cubicBezTo>
                    <a:pt x="37826" y="9969"/>
                    <a:pt x="38017" y="10089"/>
                    <a:pt x="38193" y="10205"/>
                  </a:cubicBezTo>
                  <a:cubicBezTo>
                    <a:pt x="38182" y="10434"/>
                    <a:pt x="38420" y="10601"/>
                    <a:pt x="38641" y="10601"/>
                  </a:cubicBezTo>
                  <a:cubicBezTo>
                    <a:pt x="38743" y="10601"/>
                    <a:pt x="38842" y="10565"/>
                    <a:pt x="38910" y="10483"/>
                  </a:cubicBezTo>
                  <a:cubicBezTo>
                    <a:pt x="39113" y="10243"/>
                    <a:pt x="38877" y="9818"/>
                    <a:pt x="38578" y="9818"/>
                  </a:cubicBezTo>
                  <a:cubicBezTo>
                    <a:pt x="38555" y="9818"/>
                    <a:pt x="38531" y="9820"/>
                    <a:pt x="38508" y="9825"/>
                  </a:cubicBezTo>
                  <a:cubicBezTo>
                    <a:pt x="38443" y="9682"/>
                    <a:pt x="38607" y="9536"/>
                    <a:pt x="38764" y="9536"/>
                  </a:cubicBezTo>
                  <a:cubicBezTo>
                    <a:pt x="38791" y="9536"/>
                    <a:pt x="38817" y="9540"/>
                    <a:pt x="38842" y="9549"/>
                  </a:cubicBezTo>
                  <a:cubicBezTo>
                    <a:pt x="39013" y="9611"/>
                    <a:pt x="39105" y="9798"/>
                    <a:pt x="39165" y="9971"/>
                  </a:cubicBezTo>
                  <a:cubicBezTo>
                    <a:pt x="39217" y="10123"/>
                    <a:pt x="39272" y="10299"/>
                    <a:pt x="39418" y="10368"/>
                  </a:cubicBezTo>
                  <a:cubicBezTo>
                    <a:pt x="39441" y="10378"/>
                    <a:pt x="39465" y="10383"/>
                    <a:pt x="39489" y="10383"/>
                  </a:cubicBezTo>
                  <a:cubicBezTo>
                    <a:pt x="39623" y="10383"/>
                    <a:pt x="39766" y="10239"/>
                    <a:pt x="39677" y="10134"/>
                  </a:cubicBezTo>
                  <a:cubicBezTo>
                    <a:pt x="40044" y="9892"/>
                    <a:pt x="40380" y="9609"/>
                    <a:pt x="40684" y="9292"/>
                  </a:cubicBezTo>
                  <a:cubicBezTo>
                    <a:pt x="40738" y="9236"/>
                    <a:pt x="40791" y="9176"/>
                    <a:pt x="40804" y="9101"/>
                  </a:cubicBezTo>
                  <a:cubicBezTo>
                    <a:pt x="40819" y="9009"/>
                    <a:pt x="40768" y="8919"/>
                    <a:pt x="40721" y="8838"/>
                  </a:cubicBezTo>
                  <a:cubicBezTo>
                    <a:pt x="40479" y="8441"/>
                    <a:pt x="40237" y="8043"/>
                    <a:pt x="39997" y="7647"/>
                  </a:cubicBezTo>
                  <a:cubicBezTo>
                    <a:pt x="40367" y="7647"/>
                    <a:pt x="40738" y="7649"/>
                    <a:pt x="41109" y="7649"/>
                  </a:cubicBezTo>
                  <a:cubicBezTo>
                    <a:pt x="41031" y="7417"/>
                    <a:pt x="40862" y="7218"/>
                    <a:pt x="40648" y="7100"/>
                  </a:cubicBezTo>
                  <a:cubicBezTo>
                    <a:pt x="40845" y="7068"/>
                    <a:pt x="40768" y="6745"/>
                    <a:pt x="40590" y="6657"/>
                  </a:cubicBezTo>
                  <a:cubicBezTo>
                    <a:pt x="40410" y="6569"/>
                    <a:pt x="40179" y="6567"/>
                    <a:pt x="40057" y="6410"/>
                  </a:cubicBezTo>
                  <a:cubicBezTo>
                    <a:pt x="39997" y="6331"/>
                    <a:pt x="39973" y="6224"/>
                    <a:pt x="39892" y="6166"/>
                  </a:cubicBezTo>
                  <a:cubicBezTo>
                    <a:pt x="39837" y="6129"/>
                    <a:pt x="39770" y="6123"/>
                    <a:pt x="39703" y="6123"/>
                  </a:cubicBezTo>
                  <a:cubicBezTo>
                    <a:pt x="39689" y="6123"/>
                    <a:pt x="39674" y="6123"/>
                    <a:pt x="39660" y="6123"/>
                  </a:cubicBezTo>
                  <a:cubicBezTo>
                    <a:pt x="39114" y="6140"/>
                    <a:pt x="38570" y="6168"/>
                    <a:pt x="38026" y="6205"/>
                  </a:cubicBezTo>
                  <a:cubicBezTo>
                    <a:pt x="37961" y="6398"/>
                    <a:pt x="38158" y="6573"/>
                    <a:pt x="38340" y="6670"/>
                  </a:cubicBezTo>
                  <a:cubicBezTo>
                    <a:pt x="38520" y="6764"/>
                    <a:pt x="38739" y="6882"/>
                    <a:pt x="38750" y="7085"/>
                  </a:cubicBezTo>
                  <a:cubicBezTo>
                    <a:pt x="38578" y="7126"/>
                    <a:pt x="38435" y="7261"/>
                    <a:pt x="38385" y="7428"/>
                  </a:cubicBezTo>
                  <a:cubicBezTo>
                    <a:pt x="38363" y="7401"/>
                    <a:pt x="38334" y="7390"/>
                    <a:pt x="38304" y="7390"/>
                  </a:cubicBezTo>
                  <a:cubicBezTo>
                    <a:pt x="38221" y="7390"/>
                    <a:pt x="38125" y="7477"/>
                    <a:pt x="38103" y="7572"/>
                  </a:cubicBezTo>
                  <a:cubicBezTo>
                    <a:pt x="38071" y="7698"/>
                    <a:pt x="38098" y="7844"/>
                    <a:pt x="38026" y="7953"/>
                  </a:cubicBezTo>
                  <a:cubicBezTo>
                    <a:pt x="37985" y="8017"/>
                    <a:pt x="37914" y="8058"/>
                    <a:pt x="37861" y="8112"/>
                  </a:cubicBezTo>
                  <a:cubicBezTo>
                    <a:pt x="37751" y="8225"/>
                    <a:pt x="37715" y="8405"/>
                    <a:pt x="37775" y="8551"/>
                  </a:cubicBezTo>
                  <a:cubicBezTo>
                    <a:pt x="37550" y="8414"/>
                    <a:pt x="37306" y="8311"/>
                    <a:pt x="37051" y="8244"/>
                  </a:cubicBezTo>
                  <a:lnTo>
                    <a:pt x="37051" y="8244"/>
                  </a:lnTo>
                  <a:cubicBezTo>
                    <a:pt x="37038" y="8512"/>
                    <a:pt x="37285" y="8762"/>
                    <a:pt x="37552" y="8762"/>
                  </a:cubicBezTo>
                  <a:cubicBezTo>
                    <a:pt x="37563" y="8762"/>
                    <a:pt x="37573" y="8762"/>
                    <a:pt x="37584" y="8761"/>
                  </a:cubicBezTo>
                  <a:lnTo>
                    <a:pt x="37584" y="8761"/>
                  </a:lnTo>
                  <a:cubicBezTo>
                    <a:pt x="37615" y="8982"/>
                    <a:pt x="37397" y="9189"/>
                    <a:pt x="37180" y="9189"/>
                  </a:cubicBezTo>
                  <a:cubicBezTo>
                    <a:pt x="37139" y="9189"/>
                    <a:pt x="37098" y="9182"/>
                    <a:pt x="37059" y="9166"/>
                  </a:cubicBezTo>
                  <a:cubicBezTo>
                    <a:pt x="37042" y="9277"/>
                    <a:pt x="37025" y="9391"/>
                    <a:pt x="37006" y="9504"/>
                  </a:cubicBezTo>
                  <a:cubicBezTo>
                    <a:pt x="36977" y="9517"/>
                    <a:pt x="36947" y="9523"/>
                    <a:pt x="36917" y="9523"/>
                  </a:cubicBezTo>
                  <a:cubicBezTo>
                    <a:pt x="36791" y="9523"/>
                    <a:pt x="36665" y="9416"/>
                    <a:pt x="36599" y="9296"/>
                  </a:cubicBezTo>
                  <a:cubicBezTo>
                    <a:pt x="36519" y="9148"/>
                    <a:pt x="36485" y="8975"/>
                    <a:pt x="36378" y="8846"/>
                  </a:cubicBezTo>
                  <a:cubicBezTo>
                    <a:pt x="36314" y="8769"/>
                    <a:pt x="36226" y="8711"/>
                    <a:pt x="36162" y="8632"/>
                  </a:cubicBezTo>
                  <a:cubicBezTo>
                    <a:pt x="35943" y="8362"/>
                    <a:pt x="36174" y="7878"/>
                    <a:pt x="36524" y="7878"/>
                  </a:cubicBezTo>
                  <a:cubicBezTo>
                    <a:pt x="36622" y="7394"/>
                    <a:pt x="36123" y="7015"/>
                    <a:pt x="35680" y="6798"/>
                  </a:cubicBezTo>
                  <a:cubicBezTo>
                    <a:pt x="35644" y="6779"/>
                    <a:pt x="35603" y="6761"/>
                    <a:pt x="35564" y="6761"/>
                  </a:cubicBezTo>
                  <a:cubicBezTo>
                    <a:pt x="35550" y="6761"/>
                    <a:pt x="35536" y="6763"/>
                    <a:pt x="35523" y="6768"/>
                  </a:cubicBezTo>
                  <a:cubicBezTo>
                    <a:pt x="35491" y="6779"/>
                    <a:pt x="35465" y="6807"/>
                    <a:pt x="35442" y="6835"/>
                  </a:cubicBezTo>
                  <a:cubicBezTo>
                    <a:pt x="35180" y="7139"/>
                    <a:pt x="34902" y="7529"/>
                    <a:pt x="35037" y="7908"/>
                  </a:cubicBezTo>
                  <a:cubicBezTo>
                    <a:pt x="34900" y="7899"/>
                    <a:pt x="34763" y="7893"/>
                    <a:pt x="34628" y="7884"/>
                  </a:cubicBezTo>
                  <a:cubicBezTo>
                    <a:pt x="34636" y="7629"/>
                    <a:pt x="34602" y="7372"/>
                    <a:pt x="34527" y="7130"/>
                  </a:cubicBezTo>
                  <a:cubicBezTo>
                    <a:pt x="34407" y="7122"/>
                    <a:pt x="34287" y="7113"/>
                    <a:pt x="34169" y="7105"/>
                  </a:cubicBezTo>
                  <a:cubicBezTo>
                    <a:pt x="34269" y="6808"/>
                    <a:pt x="34573" y="6592"/>
                    <a:pt x="34886" y="6592"/>
                  </a:cubicBezTo>
                  <a:cubicBezTo>
                    <a:pt x="34888" y="6592"/>
                    <a:pt x="34890" y="6592"/>
                    <a:pt x="34891" y="6592"/>
                  </a:cubicBezTo>
                  <a:cubicBezTo>
                    <a:pt x="34707" y="6334"/>
                    <a:pt x="34388" y="6189"/>
                    <a:pt x="34073" y="6189"/>
                  </a:cubicBezTo>
                  <a:cubicBezTo>
                    <a:pt x="33914" y="6189"/>
                    <a:pt x="33756" y="6226"/>
                    <a:pt x="33616" y="6303"/>
                  </a:cubicBezTo>
                  <a:cubicBezTo>
                    <a:pt x="33578" y="6123"/>
                    <a:pt x="33537" y="5933"/>
                    <a:pt x="33591" y="5757"/>
                  </a:cubicBezTo>
                  <a:cubicBezTo>
                    <a:pt x="33637" y="5598"/>
                    <a:pt x="33782" y="5457"/>
                    <a:pt x="33941" y="5457"/>
                  </a:cubicBezTo>
                  <a:cubicBezTo>
                    <a:pt x="33960" y="5457"/>
                    <a:pt x="33979" y="5459"/>
                    <a:pt x="33998" y="5463"/>
                  </a:cubicBezTo>
                  <a:cubicBezTo>
                    <a:pt x="34073" y="5337"/>
                    <a:pt x="33944" y="5189"/>
                    <a:pt x="33826" y="5101"/>
                  </a:cubicBezTo>
                  <a:cubicBezTo>
                    <a:pt x="33501" y="4859"/>
                    <a:pt x="33160" y="4632"/>
                    <a:pt x="32811" y="4426"/>
                  </a:cubicBezTo>
                  <a:cubicBezTo>
                    <a:pt x="32969" y="4309"/>
                    <a:pt x="33016" y="4079"/>
                    <a:pt x="32956" y="3891"/>
                  </a:cubicBezTo>
                  <a:cubicBezTo>
                    <a:pt x="32899" y="3700"/>
                    <a:pt x="32753" y="3550"/>
                    <a:pt x="32588" y="3441"/>
                  </a:cubicBezTo>
                  <a:cubicBezTo>
                    <a:pt x="32461" y="3357"/>
                    <a:pt x="32308" y="3292"/>
                    <a:pt x="32158" y="3292"/>
                  </a:cubicBezTo>
                  <a:cubicBezTo>
                    <a:pt x="32101" y="3292"/>
                    <a:pt x="32045" y="3302"/>
                    <a:pt x="31990" y="3323"/>
                  </a:cubicBezTo>
                  <a:cubicBezTo>
                    <a:pt x="31984" y="2974"/>
                    <a:pt x="32213" y="2631"/>
                    <a:pt x="32539" y="2507"/>
                  </a:cubicBezTo>
                  <a:cubicBezTo>
                    <a:pt x="32676" y="2425"/>
                    <a:pt x="32665" y="2207"/>
                    <a:pt x="32556" y="2089"/>
                  </a:cubicBezTo>
                  <a:cubicBezTo>
                    <a:pt x="32447" y="1973"/>
                    <a:pt x="32282" y="1933"/>
                    <a:pt x="32125" y="1898"/>
                  </a:cubicBezTo>
                  <a:cubicBezTo>
                    <a:pt x="32265" y="1789"/>
                    <a:pt x="32440" y="1736"/>
                    <a:pt x="32616" y="1736"/>
                  </a:cubicBezTo>
                  <a:cubicBezTo>
                    <a:pt x="32811" y="1736"/>
                    <a:pt x="33005" y="1801"/>
                    <a:pt x="33151" y="1930"/>
                  </a:cubicBezTo>
                  <a:cubicBezTo>
                    <a:pt x="33218" y="1990"/>
                    <a:pt x="33280" y="2065"/>
                    <a:pt x="33368" y="2085"/>
                  </a:cubicBezTo>
                  <a:cubicBezTo>
                    <a:pt x="33385" y="2089"/>
                    <a:pt x="33402" y="2091"/>
                    <a:pt x="33418" y="2091"/>
                  </a:cubicBezTo>
                  <a:cubicBezTo>
                    <a:pt x="33713" y="2091"/>
                    <a:pt x="33761" y="1433"/>
                    <a:pt x="34094" y="1429"/>
                  </a:cubicBezTo>
                  <a:cubicBezTo>
                    <a:pt x="34150" y="1061"/>
                    <a:pt x="34366" y="741"/>
                    <a:pt x="34578" y="435"/>
                  </a:cubicBezTo>
                  <a:cubicBezTo>
                    <a:pt x="34621" y="371"/>
                    <a:pt x="34666" y="306"/>
                    <a:pt x="34711" y="242"/>
                  </a:cubicBezTo>
                  <a:lnTo>
                    <a:pt x="34711" y="242"/>
                  </a:lnTo>
                  <a:cubicBezTo>
                    <a:pt x="34592" y="276"/>
                    <a:pt x="34472" y="289"/>
                    <a:pt x="34351" y="289"/>
                  </a:cubicBezTo>
                  <a:cubicBezTo>
                    <a:pt x="33900" y="289"/>
                    <a:pt x="33440" y="98"/>
                    <a:pt x="32982" y="30"/>
                  </a:cubicBezTo>
                  <a:cubicBezTo>
                    <a:pt x="32850" y="10"/>
                    <a:pt x="32716" y="0"/>
                    <a:pt x="32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297"/>
            <p:cNvSpPr/>
            <p:nvPr/>
          </p:nvSpPr>
          <p:spPr>
            <a:xfrm>
              <a:off x="1604549" y="1574401"/>
              <a:ext cx="1665375" cy="1000975"/>
            </a:xfrm>
            <a:custGeom>
              <a:rect b="b" l="l" r="r" t="t"/>
              <a:pathLst>
                <a:path extrusionOk="0" h="35227" w="58609">
                  <a:moveTo>
                    <a:pt x="15000" y="9646"/>
                  </a:moveTo>
                  <a:cubicBezTo>
                    <a:pt x="15009" y="9646"/>
                    <a:pt x="15018" y="9646"/>
                    <a:pt x="15026" y="9646"/>
                  </a:cubicBezTo>
                  <a:lnTo>
                    <a:pt x="14949" y="9997"/>
                  </a:lnTo>
                  <a:cubicBezTo>
                    <a:pt x="14943" y="10021"/>
                    <a:pt x="14938" y="10042"/>
                    <a:pt x="14926" y="10055"/>
                  </a:cubicBezTo>
                  <a:cubicBezTo>
                    <a:pt x="14916" y="10063"/>
                    <a:pt x="14901" y="10066"/>
                    <a:pt x="14884" y="10066"/>
                  </a:cubicBezTo>
                  <a:cubicBezTo>
                    <a:pt x="14870" y="10066"/>
                    <a:pt x="14854" y="10064"/>
                    <a:pt x="14838" y="10061"/>
                  </a:cubicBezTo>
                  <a:cubicBezTo>
                    <a:pt x="14818" y="10059"/>
                    <a:pt x="14801" y="10057"/>
                    <a:pt x="14778" y="10057"/>
                  </a:cubicBezTo>
                  <a:lnTo>
                    <a:pt x="14776" y="10057"/>
                  </a:lnTo>
                  <a:cubicBezTo>
                    <a:pt x="14677" y="10059"/>
                    <a:pt x="14608" y="10147"/>
                    <a:pt x="14587" y="10226"/>
                  </a:cubicBezTo>
                  <a:cubicBezTo>
                    <a:pt x="14563" y="10310"/>
                    <a:pt x="14578" y="10398"/>
                    <a:pt x="14591" y="10475"/>
                  </a:cubicBezTo>
                  <a:cubicBezTo>
                    <a:pt x="14598" y="10509"/>
                    <a:pt x="14606" y="10560"/>
                    <a:pt x="14638" y="10595"/>
                  </a:cubicBezTo>
                  <a:cubicBezTo>
                    <a:pt x="14673" y="10627"/>
                    <a:pt x="14718" y="10638"/>
                    <a:pt x="14763" y="10644"/>
                  </a:cubicBezTo>
                  <a:cubicBezTo>
                    <a:pt x="14878" y="10663"/>
                    <a:pt x="14975" y="10672"/>
                    <a:pt x="15063" y="10672"/>
                  </a:cubicBezTo>
                  <a:cubicBezTo>
                    <a:pt x="15183" y="10672"/>
                    <a:pt x="15290" y="10657"/>
                    <a:pt x="15384" y="10623"/>
                  </a:cubicBezTo>
                  <a:cubicBezTo>
                    <a:pt x="15564" y="10558"/>
                    <a:pt x="15748" y="10398"/>
                    <a:pt x="15774" y="10177"/>
                  </a:cubicBezTo>
                  <a:lnTo>
                    <a:pt x="16172" y="10175"/>
                  </a:lnTo>
                  <a:lnTo>
                    <a:pt x="16185" y="10175"/>
                  </a:lnTo>
                  <a:cubicBezTo>
                    <a:pt x="16215" y="10175"/>
                    <a:pt x="16252" y="10175"/>
                    <a:pt x="16277" y="10192"/>
                  </a:cubicBezTo>
                  <a:cubicBezTo>
                    <a:pt x="16303" y="10209"/>
                    <a:pt x="16320" y="10243"/>
                    <a:pt x="16327" y="10286"/>
                  </a:cubicBezTo>
                  <a:cubicBezTo>
                    <a:pt x="16337" y="10378"/>
                    <a:pt x="16288" y="10475"/>
                    <a:pt x="16209" y="10524"/>
                  </a:cubicBezTo>
                  <a:cubicBezTo>
                    <a:pt x="16198" y="10531"/>
                    <a:pt x="16185" y="10537"/>
                    <a:pt x="16170" y="10543"/>
                  </a:cubicBezTo>
                  <a:cubicBezTo>
                    <a:pt x="16132" y="10565"/>
                    <a:pt x="16085" y="10586"/>
                    <a:pt x="16063" y="10633"/>
                  </a:cubicBezTo>
                  <a:cubicBezTo>
                    <a:pt x="16042" y="10674"/>
                    <a:pt x="16048" y="10721"/>
                    <a:pt x="16055" y="10760"/>
                  </a:cubicBezTo>
                  <a:cubicBezTo>
                    <a:pt x="16057" y="10775"/>
                    <a:pt x="16057" y="10788"/>
                    <a:pt x="16059" y="10800"/>
                  </a:cubicBezTo>
                  <a:cubicBezTo>
                    <a:pt x="16067" y="10942"/>
                    <a:pt x="15943" y="11064"/>
                    <a:pt x="15817" y="11109"/>
                  </a:cubicBezTo>
                  <a:cubicBezTo>
                    <a:pt x="15716" y="11148"/>
                    <a:pt x="15605" y="11152"/>
                    <a:pt x="15510" y="11152"/>
                  </a:cubicBezTo>
                  <a:lnTo>
                    <a:pt x="15418" y="11152"/>
                  </a:lnTo>
                  <a:lnTo>
                    <a:pt x="15360" y="11150"/>
                  </a:lnTo>
                  <a:cubicBezTo>
                    <a:pt x="15142" y="11150"/>
                    <a:pt x="15007" y="11212"/>
                    <a:pt x="14960" y="11334"/>
                  </a:cubicBezTo>
                  <a:cubicBezTo>
                    <a:pt x="14943" y="11377"/>
                    <a:pt x="14941" y="11424"/>
                    <a:pt x="14938" y="11469"/>
                  </a:cubicBezTo>
                  <a:cubicBezTo>
                    <a:pt x="14938" y="11488"/>
                    <a:pt x="14936" y="11507"/>
                    <a:pt x="14934" y="11527"/>
                  </a:cubicBezTo>
                  <a:cubicBezTo>
                    <a:pt x="14917" y="11681"/>
                    <a:pt x="14801" y="11816"/>
                    <a:pt x="14653" y="11857"/>
                  </a:cubicBezTo>
                  <a:cubicBezTo>
                    <a:pt x="14611" y="11867"/>
                    <a:pt x="14568" y="11872"/>
                    <a:pt x="14523" y="11878"/>
                  </a:cubicBezTo>
                  <a:cubicBezTo>
                    <a:pt x="14473" y="11882"/>
                    <a:pt x="14422" y="11889"/>
                    <a:pt x="14373" y="11904"/>
                  </a:cubicBezTo>
                  <a:cubicBezTo>
                    <a:pt x="14234" y="11947"/>
                    <a:pt x="14129" y="12058"/>
                    <a:pt x="14028" y="12165"/>
                  </a:cubicBezTo>
                  <a:cubicBezTo>
                    <a:pt x="13914" y="12287"/>
                    <a:pt x="13807" y="12403"/>
                    <a:pt x="13659" y="12412"/>
                  </a:cubicBezTo>
                  <a:cubicBezTo>
                    <a:pt x="13616" y="12337"/>
                    <a:pt x="13657" y="12229"/>
                    <a:pt x="13726" y="12165"/>
                  </a:cubicBezTo>
                  <a:cubicBezTo>
                    <a:pt x="13766" y="12127"/>
                    <a:pt x="13814" y="12099"/>
                    <a:pt x="13863" y="12069"/>
                  </a:cubicBezTo>
                  <a:cubicBezTo>
                    <a:pt x="13906" y="12039"/>
                    <a:pt x="13953" y="12011"/>
                    <a:pt x="13994" y="11975"/>
                  </a:cubicBezTo>
                  <a:cubicBezTo>
                    <a:pt x="14090" y="11889"/>
                    <a:pt x="14154" y="11767"/>
                    <a:pt x="14165" y="11638"/>
                  </a:cubicBezTo>
                  <a:cubicBezTo>
                    <a:pt x="14169" y="11589"/>
                    <a:pt x="14165" y="11550"/>
                    <a:pt x="14150" y="11518"/>
                  </a:cubicBezTo>
                  <a:cubicBezTo>
                    <a:pt x="14122" y="11460"/>
                    <a:pt x="14056" y="11424"/>
                    <a:pt x="13979" y="11424"/>
                  </a:cubicBezTo>
                  <a:cubicBezTo>
                    <a:pt x="13957" y="11424"/>
                    <a:pt x="13938" y="11426"/>
                    <a:pt x="13916" y="11432"/>
                  </a:cubicBezTo>
                  <a:cubicBezTo>
                    <a:pt x="13837" y="11454"/>
                    <a:pt x="13775" y="11507"/>
                    <a:pt x="13713" y="11561"/>
                  </a:cubicBezTo>
                  <a:cubicBezTo>
                    <a:pt x="13535" y="11715"/>
                    <a:pt x="13340" y="11874"/>
                    <a:pt x="13122" y="11981"/>
                  </a:cubicBezTo>
                  <a:cubicBezTo>
                    <a:pt x="12943" y="12067"/>
                    <a:pt x="12757" y="12113"/>
                    <a:pt x="12586" y="12113"/>
                  </a:cubicBezTo>
                  <a:cubicBezTo>
                    <a:pt x="12531" y="12113"/>
                    <a:pt x="12478" y="12108"/>
                    <a:pt x="12427" y="12099"/>
                  </a:cubicBezTo>
                  <a:cubicBezTo>
                    <a:pt x="12404" y="12095"/>
                    <a:pt x="12378" y="12088"/>
                    <a:pt x="12365" y="12073"/>
                  </a:cubicBezTo>
                  <a:cubicBezTo>
                    <a:pt x="12350" y="12058"/>
                    <a:pt x="12346" y="12035"/>
                    <a:pt x="12342" y="12011"/>
                  </a:cubicBezTo>
                  <a:cubicBezTo>
                    <a:pt x="12327" y="11897"/>
                    <a:pt x="12322" y="11784"/>
                    <a:pt x="12331" y="11672"/>
                  </a:cubicBezTo>
                  <a:lnTo>
                    <a:pt x="12331" y="11672"/>
                  </a:lnTo>
                  <a:cubicBezTo>
                    <a:pt x="12357" y="11679"/>
                    <a:pt x="12385" y="11681"/>
                    <a:pt x="12415" y="11681"/>
                  </a:cubicBezTo>
                  <a:cubicBezTo>
                    <a:pt x="12569" y="11681"/>
                    <a:pt x="12717" y="11585"/>
                    <a:pt x="12770" y="11447"/>
                  </a:cubicBezTo>
                  <a:cubicBezTo>
                    <a:pt x="12794" y="11387"/>
                    <a:pt x="12802" y="11323"/>
                    <a:pt x="12809" y="11263"/>
                  </a:cubicBezTo>
                  <a:cubicBezTo>
                    <a:pt x="12813" y="11227"/>
                    <a:pt x="12817" y="11190"/>
                    <a:pt x="12824" y="11154"/>
                  </a:cubicBezTo>
                  <a:cubicBezTo>
                    <a:pt x="12841" y="11075"/>
                    <a:pt x="12892" y="10978"/>
                    <a:pt x="12978" y="10963"/>
                  </a:cubicBezTo>
                  <a:cubicBezTo>
                    <a:pt x="12986" y="10962"/>
                    <a:pt x="12994" y="10962"/>
                    <a:pt x="13002" y="10962"/>
                  </a:cubicBezTo>
                  <a:cubicBezTo>
                    <a:pt x="13037" y="10962"/>
                    <a:pt x="13074" y="10972"/>
                    <a:pt x="13111" y="10983"/>
                  </a:cubicBezTo>
                  <a:lnTo>
                    <a:pt x="13128" y="10989"/>
                  </a:lnTo>
                  <a:cubicBezTo>
                    <a:pt x="13202" y="11011"/>
                    <a:pt x="13272" y="11022"/>
                    <a:pt x="13336" y="11022"/>
                  </a:cubicBezTo>
                  <a:cubicBezTo>
                    <a:pt x="13421" y="11022"/>
                    <a:pt x="13496" y="11003"/>
                    <a:pt x="13556" y="10965"/>
                  </a:cubicBezTo>
                  <a:cubicBezTo>
                    <a:pt x="13614" y="10929"/>
                    <a:pt x="13670" y="10865"/>
                    <a:pt x="13659" y="10785"/>
                  </a:cubicBezTo>
                  <a:cubicBezTo>
                    <a:pt x="13651" y="10723"/>
                    <a:pt x="13601" y="10672"/>
                    <a:pt x="13509" y="10629"/>
                  </a:cubicBezTo>
                  <a:cubicBezTo>
                    <a:pt x="13348" y="10556"/>
                    <a:pt x="13168" y="10519"/>
                    <a:pt x="12988" y="10519"/>
                  </a:cubicBezTo>
                  <a:cubicBezTo>
                    <a:pt x="12853" y="10519"/>
                    <a:pt x="12718" y="10540"/>
                    <a:pt x="12592" y="10582"/>
                  </a:cubicBezTo>
                  <a:cubicBezTo>
                    <a:pt x="12494" y="10616"/>
                    <a:pt x="12438" y="10668"/>
                    <a:pt x="12427" y="10732"/>
                  </a:cubicBezTo>
                  <a:cubicBezTo>
                    <a:pt x="12425" y="10749"/>
                    <a:pt x="12425" y="10768"/>
                    <a:pt x="12427" y="10785"/>
                  </a:cubicBezTo>
                  <a:cubicBezTo>
                    <a:pt x="12427" y="10815"/>
                    <a:pt x="12427" y="10835"/>
                    <a:pt x="12417" y="10845"/>
                  </a:cubicBezTo>
                  <a:cubicBezTo>
                    <a:pt x="12406" y="10856"/>
                    <a:pt x="12387" y="10856"/>
                    <a:pt x="12367" y="10858"/>
                  </a:cubicBezTo>
                  <a:lnTo>
                    <a:pt x="11588" y="10888"/>
                  </a:lnTo>
                  <a:cubicBezTo>
                    <a:pt x="11570" y="10890"/>
                    <a:pt x="11553" y="10890"/>
                    <a:pt x="11536" y="10890"/>
                  </a:cubicBezTo>
                  <a:cubicBezTo>
                    <a:pt x="11495" y="10890"/>
                    <a:pt x="11442" y="10886"/>
                    <a:pt x="11399" y="10863"/>
                  </a:cubicBezTo>
                  <a:cubicBezTo>
                    <a:pt x="11371" y="10845"/>
                    <a:pt x="11350" y="10815"/>
                    <a:pt x="11343" y="10783"/>
                  </a:cubicBezTo>
                  <a:cubicBezTo>
                    <a:pt x="11339" y="10770"/>
                    <a:pt x="11339" y="10751"/>
                    <a:pt x="11350" y="10732"/>
                  </a:cubicBezTo>
                  <a:cubicBezTo>
                    <a:pt x="11735" y="10612"/>
                    <a:pt x="12132" y="10490"/>
                    <a:pt x="12543" y="10471"/>
                  </a:cubicBezTo>
                  <a:lnTo>
                    <a:pt x="12573" y="10471"/>
                  </a:lnTo>
                  <a:cubicBezTo>
                    <a:pt x="12699" y="10466"/>
                    <a:pt x="12845" y="10460"/>
                    <a:pt x="12948" y="10370"/>
                  </a:cubicBezTo>
                  <a:cubicBezTo>
                    <a:pt x="12987" y="10336"/>
                    <a:pt x="13017" y="10293"/>
                    <a:pt x="13044" y="10250"/>
                  </a:cubicBezTo>
                  <a:cubicBezTo>
                    <a:pt x="13081" y="10194"/>
                    <a:pt x="13117" y="10143"/>
                    <a:pt x="13171" y="10115"/>
                  </a:cubicBezTo>
                  <a:cubicBezTo>
                    <a:pt x="13201" y="10102"/>
                    <a:pt x="13237" y="10096"/>
                    <a:pt x="13287" y="10096"/>
                  </a:cubicBezTo>
                  <a:cubicBezTo>
                    <a:pt x="13308" y="10096"/>
                    <a:pt x="13332" y="10096"/>
                    <a:pt x="13353" y="10098"/>
                  </a:cubicBezTo>
                  <a:cubicBezTo>
                    <a:pt x="13377" y="10098"/>
                    <a:pt x="13398" y="10100"/>
                    <a:pt x="13419" y="10100"/>
                  </a:cubicBezTo>
                  <a:cubicBezTo>
                    <a:pt x="13469" y="10100"/>
                    <a:pt x="13531" y="10093"/>
                    <a:pt x="13584" y="10057"/>
                  </a:cubicBezTo>
                  <a:cubicBezTo>
                    <a:pt x="13621" y="10029"/>
                    <a:pt x="13644" y="9991"/>
                    <a:pt x="13668" y="9954"/>
                  </a:cubicBezTo>
                  <a:cubicBezTo>
                    <a:pt x="13679" y="9939"/>
                    <a:pt x="13689" y="9924"/>
                    <a:pt x="13700" y="9909"/>
                  </a:cubicBezTo>
                  <a:cubicBezTo>
                    <a:pt x="13809" y="9766"/>
                    <a:pt x="14011" y="9729"/>
                    <a:pt x="14210" y="9706"/>
                  </a:cubicBezTo>
                  <a:cubicBezTo>
                    <a:pt x="14469" y="9677"/>
                    <a:pt x="14737" y="9646"/>
                    <a:pt x="15000" y="9646"/>
                  </a:cubicBezTo>
                  <a:close/>
                  <a:moveTo>
                    <a:pt x="14990" y="9591"/>
                  </a:moveTo>
                  <a:cubicBezTo>
                    <a:pt x="14726" y="9591"/>
                    <a:pt x="14461" y="9623"/>
                    <a:pt x="14204" y="9654"/>
                  </a:cubicBezTo>
                  <a:cubicBezTo>
                    <a:pt x="13994" y="9678"/>
                    <a:pt x="13779" y="9716"/>
                    <a:pt x="13657" y="9877"/>
                  </a:cubicBezTo>
                  <a:cubicBezTo>
                    <a:pt x="13644" y="9894"/>
                    <a:pt x="13634" y="9909"/>
                    <a:pt x="13623" y="9926"/>
                  </a:cubicBezTo>
                  <a:cubicBezTo>
                    <a:pt x="13601" y="9961"/>
                    <a:pt x="13582" y="9993"/>
                    <a:pt x="13552" y="10012"/>
                  </a:cubicBezTo>
                  <a:cubicBezTo>
                    <a:pt x="13520" y="10036"/>
                    <a:pt x="13481" y="10046"/>
                    <a:pt x="13419" y="10046"/>
                  </a:cubicBezTo>
                  <a:cubicBezTo>
                    <a:pt x="13400" y="10046"/>
                    <a:pt x="13377" y="10044"/>
                    <a:pt x="13355" y="10044"/>
                  </a:cubicBezTo>
                  <a:cubicBezTo>
                    <a:pt x="13334" y="10042"/>
                    <a:pt x="13310" y="10042"/>
                    <a:pt x="13287" y="10042"/>
                  </a:cubicBezTo>
                  <a:cubicBezTo>
                    <a:pt x="13229" y="10042"/>
                    <a:pt x="13186" y="10048"/>
                    <a:pt x="13149" y="10068"/>
                  </a:cubicBezTo>
                  <a:cubicBezTo>
                    <a:pt x="13081" y="10100"/>
                    <a:pt x="13040" y="10162"/>
                    <a:pt x="12999" y="10220"/>
                  </a:cubicBezTo>
                  <a:cubicBezTo>
                    <a:pt x="12972" y="10263"/>
                    <a:pt x="12946" y="10301"/>
                    <a:pt x="12912" y="10329"/>
                  </a:cubicBezTo>
                  <a:cubicBezTo>
                    <a:pt x="12824" y="10406"/>
                    <a:pt x="12695" y="10413"/>
                    <a:pt x="12571" y="10417"/>
                  </a:cubicBezTo>
                  <a:lnTo>
                    <a:pt x="12541" y="10417"/>
                  </a:lnTo>
                  <a:cubicBezTo>
                    <a:pt x="12121" y="10436"/>
                    <a:pt x="11716" y="10563"/>
                    <a:pt x="11324" y="10685"/>
                  </a:cubicBezTo>
                  <a:lnTo>
                    <a:pt x="11315" y="10687"/>
                  </a:lnTo>
                  <a:lnTo>
                    <a:pt x="11311" y="10693"/>
                  </a:lnTo>
                  <a:cubicBezTo>
                    <a:pt x="11290" y="10721"/>
                    <a:pt x="11283" y="10758"/>
                    <a:pt x="11290" y="10794"/>
                  </a:cubicBezTo>
                  <a:cubicBezTo>
                    <a:pt x="11300" y="10841"/>
                    <a:pt x="11330" y="10884"/>
                    <a:pt x="11373" y="10910"/>
                  </a:cubicBezTo>
                  <a:cubicBezTo>
                    <a:pt x="11427" y="10940"/>
                    <a:pt x="11487" y="10944"/>
                    <a:pt x="11536" y="10944"/>
                  </a:cubicBezTo>
                  <a:cubicBezTo>
                    <a:pt x="11553" y="10944"/>
                    <a:pt x="11573" y="10944"/>
                    <a:pt x="11590" y="10942"/>
                  </a:cubicBezTo>
                  <a:lnTo>
                    <a:pt x="12370" y="10912"/>
                  </a:lnTo>
                  <a:cubicBezTo>
                    <a:pt x="12391" y="10910"/>
                    <a:pt x="12425" y="10910"/>
                    <a:pt x="12451" y="10886"/>
                  </a:cubicBezTo>
                  <a:cubicBezTo>
                    <a:pt x="12483" y="10858"/>
                    <a:pt x="12481" y="10815"/>
                    <a:pt x="12481" y="10781"/>
                  </a:cubicBezTo>
                  <a:cubicBezTo>
                    <a:pt x="12479" y="10766"/>
                    <a:pt x="12479" y="10753"/>
                    <a:pt x="12481" y="10740"/>
                  </a:cubicBezTo>
                  <a:cubicBezTo>
                    <a:pt x="12487" y="10695"/>
                    <a:pt x="12530" y="10661"/>
                    <a:pt x="12609" y="10633"/>
                  </a:cubicBezTo>
                  <a:cubicBezTo>
                    <a:pt x="12731" y="10592"/>
                    <a:pt x="12861" y="10571"/>
                    <a:pt x="12991" y="10571"/>
                  </a:cubicBezTo>
                  <a:cubicBezTo>
                    <a:pt x="13162" y="10571"/>
                    <a:pt x="13334" y="10607"/>
                    <a:pt x="13486" y="10676"/>
                  </a:cubicBezTo>
                  <a:cubicBezTo>
                    <a:pt x="13561" y="10710"/>
                    <a:pt x="13601" y="10749"/>
                    <a:pt x="13606" y="10794"/>
                  </a:cubicBezTo>
                  <a:cubicBezTo>
                    <a:pt x="13614" y="10845"/>
                    <a:pt x="13569" y="10895"/>
                    <a:pt x="13529" y="10920"/>
                  </a:cubicBezTo>
                  <a:cubicBezTo>
                    <a:pt x="13476" y="10953"/>
                    <a:pt x="13411" y="10969"/>
                    <a:pt x="13337" y="10969"/>
                  </a:cubicBezTo>
                  <a:cubicBezTo>
                    <a:pt x="13278" y="10969"/>
                    <a:pt x="13212" y="10958"/>
                    <a:pt x="13143" y="10938"/>
                  </a:cubicBezTo>
                  <a:lnTo>
                    <a:pt x="13126" y="10933"/>
                  </a:lnTo>
                  <a:cubicBezTo>
                    <a:pt x="13086" y="10920"/>
                    <a:pt x="13044" y="10907"/>
                    <a:pt x="13002" y="10907"/>
                  </a:cubicBezTo>
                  <a:cubicBezTo>
                    <a:pt x="12991" y="10907"/>
                    <a:pt x="12980" y="10908"/>
                    <a:pt x="12969" y="10910"/>
                  </a:cubicBezTo>
                  <a:cubicBezTo>
                    <a:pt x="12856" y="10929"/>
                    <a:pt x="12794" y="11043"/>
                    <a:pt x="12772" y="11143"/>
                  </a:cubicBezTo>
                  <a:cubicBezTo>
                    <a:pt x="12764" y="11182"/>
                    <a:pt x="12759" y="11220"/>
                    <a:pt x="12755" y="11257"/>
                  </a:cubicBezTo>
                  <a:cubicBezTo>
                    <a:pt x="12749" y="11317"/>
                    <a:pt x="12742" y="11375"/>
                    <a:pt x="12721" y="11428"/>
                  </a:cubicBezTo>
                  <a:cubicBezTo>
                    <a:pt x="12676" y="11544"/>
                    <a:pt x="12545" y="11627"/>
                    <a:pt x="12415" y="11627"/>
                  </a:cubicBezTo>
                  <a:cubicBezTo>
                    <a:pt x="12380" y="11627"/>
                    <a:pt x="12346" y="11623"/>
                    <a:pt x="12316" y="11612"/>
                  </a:cubicBezTo>
                  <a:lnTo>
                    <a:pt x="12284" y="11600"/>
                  </a:lnTo>
                  <a:lnTo>
                    <a:pt x="12280" y="11634"/>
                  </a:lnTo>
                  <a:cubicBezTo>
                    <a:pt x="12269" y="11762"/>
                    <a:pt x="12271" y="11891"/>
                    <a:pt x="12290" y="12017"/>
                  </a:cubicBezTo>
                  <a:cubicBezTo>
                    <a:pt x="12295" y="12050"/>
                    <a:pt x="12301" y="12084"/>
                    <a:pt x="12325" y="12110"/>
                  </a:cubicBezTo>
                  <a:cubicBezTo>
                    <a:pt x="12350" y="12135"/>
                    <a:pt x="12385" y="12146"/>
                    <a:pt x="12417" y="12152"/>
                  </a:cubicBezTo>
                  <a:cubicBezTo>
                    <a:pt x="12471" y="12162"/>
                    <a:pt x="12527" y="12167"/>
                    <a:pt x="12584" y="12167"/>
                  </a:cubicBezTo>
                  <a:cubicBezTo>
                    <a:pt x="12765" y="12167"/>
                    <a:pt x="12958" y="12119"/>
                    <a:pt x="13145" y="12028"/>
                  </a:cubicBezTo>
                  <a:cubicBezTo>
                    <a:pt x="13370" y="11919"/>
                    <a:pt x="13567" y="11758"/>
                    <a:pt x="13749" y="11600"/>
                  </a:cubicBezTo>
                  <a:cubicBezTo>
                    <a:pt x="13805" y="11552"/>
                    <a:pt x="13863" y="11501"/>
                    <a:pt x="13931" y="11484"/>
                  </a:cubicBezTo>
                  <a:cubicBezTo>
                    <a:pt x="13946" y="11480"/>
                    <a:pt x="13961" y="11477"/>
                    <a:pt x="13979" y="11477"/>
                  </a:cubicBezTo>
                  <a:cubicBezTo>
                    <a:pt x="14024" y="11477"/>
                    <a:pt x="14079" y="11495"/>
                    <a:pt x="14101" y="11542"/>
                  </a:cubicBezTo>
                  <a:cubicBezTo>
                    <a:pt x="14114" y="11565"/>
                    <a:pt x="14116" y="11593"/>
                    <a:pt x="14111" y="11634"/>
                  </a:cubicBezTo>
                  <a:cubicBezTo>
                    <a:pt x="14101" y="11747"/>
                    <a:pt x="14045" y="11859"/>
                    <a:pt x="13959" y="11934"/>
                  </a:cubicBezTo>
                  <a:cubicBezTo>
                    <a:pt x="13921" y="11968"/>
                    <a:pt x="13878" y="11994"/>
                    <a:pt x="13833" y="12022"/>
                  </a:cubicBezTo>
                  <a:cubicBezTo>
                    <a:pt x="13784" y="12054"/>
                    <a:pt x="13734" y="12086"/>
                    <a:pt x="13689" y="12127"/>
                  </a:cubicBezTo>
                  <a:cubicBezTo>
                    <a:pt x="13601" y="12210"/>
                    <a:pt x="13548" y="12354"/>
                    <a:pt x="13623" y="12454"/>
                  </a:cubicBezTo>
                  <a:lnTo>
                    <a:pt x="13631" y="12467"/>
                  </a:lnTo>
                  <a:lnTo>
                    <a:pt x="13644" y="12467"/>
                  </a:lnTo>
                  <a:cubicBezTo>
                    <a:pt x="13822" y="12465"/>
                    <a:pt x="13946" y="12330"/>
                    <a:pt x="14066" y="12202"/>
                  </a:cubicBezTo>
                  <a:cubicBezTo>
                    <a:pt x="14163" y="12099"/>
                    <a:pt x="14261" y="11994"/>
                    <a:pt x="14388" y="11955"/>
                  </a:cubicBezTo>
                  <a:cubicBezTo>
                    <a:pt x="14433" y="11940"/>
                    <a:pt x="14480" y="11936"/>
                    <a:pt x="14529" y="11932"/>
                  </a:cubicBezTo>
                  <a:cubicBezTo>
                    <a:pt x="14574" y="11925"/>
                    <a:pt x="14621" y="11921"/>
                    <a:pt x="14666" y="11908"/>
                  </a:cubicBezTo>
                  <a:cubicBezTo>
                    <a:pt x="14836" y="11861"/>
                    <a:pt x="14968" y="11707"/>
                    <a:pt x="14988" y="11533"/>
                  </a:cubicBezTo>
                  <a:cubicBezTo>
                    <a:pt x="14990" y="11512"/>
                    <a:pt x="14992" y="11492"/>
                    <a:pt x="14992" y="11471"/>
                  </a:cubicBezTo>
                  <a:cubicBezTo>
                    <a:pt x="14994" y="11428"/>
                    <a:pt x="14996" y="11387"/>
                    <a:pt x="15009" y="11353"/>
                  </a:cubicBezTo>
                  <a:cubicBezTo>
                    <a:pt x="15058" y="11229"/>
                    <a:pt x="15228" y="11203"/>
                    <a:pt x="15360" y="11203"/>
                  </a:cubicBezTo>
                  <a:lnTo>
                    <a:pt x="15418" y="11203"/>
                  </a:lnTo>
                  <a:cubicBezTo>
                    <a:pt x="15448" y="11205"/>
                    <a:pt x="15478" y="11205"/>
                    <a:pt x="15510" y="11205"/>
                  </a:cubicBezTo>
                  <a:cubicBezTo>
                    <a:pt x="15611" y="11205"/>
                    <a:pt x="15727" y="11199"/>
                    <a:pt x="15836" y="11160"/>
                  </a:cubicBezTo>
                  <a:cubicBezTo>
                    <a:pt x="15975" y="11109"/>
                    <a:pt x="16123" y="10972"/>
                    <a:pt x="16112" y="10798"/>
                  </a:cubicBezTo>
                  <a:cubicBezTo>
                    <a:pt x="16110" y="10783"/>
                    <a:pt x="16108" y="10768"/>
                    <a:pt x="16106" y="10753"/>
                  </a:cubicBezTo>
                  <a:cubicBezTo>
                    <a:pt x="16102" y="10717"/>
                    <a:pt x="16097" y="10685"/>
                    <a:pt x="16110" y="10657"/>
                  </a:cubicBezTo>
                  <a:cubicBezTo>
                    <a:pt x="16125" y="10627"/>
                    <a:pt x="16160" y="10610"/>
                    <a:pt x="16196" y="10593"/>
                  </a:cubicBezTo>
                  <a:cubicBezTo>
                    <a:pt x="16209" y="10584"/>
                    <a:pt x="16224" y="10578"/>
                    <a:pt x="16237" y="10569"/>
                  </a:cubicBezTo>
                  <a:cubicBezTo>
                    <a:pt x="16335" y="10509"/>
                    <a:pt x="16393" y="10393"/>
                    <a:pt x="16380" y="10280"/>
                  </a:cubicBezTo>
                  <a:cubicBezTo>
                    <a:pt x="16372" y="10220"/>
                    <a:pt x="16346" y="10173"/>
                    <a:pt x="16307" y="10147"/>
                  </a:cubicBezTo>
                  <a:cubicBezTo>
                    <a:pt x="16269" y="10123"/>
                    <a:pt x="16224" y="10121"/>
                    <a:pt x="16185" y="10121"/>
                  </a:cubicBezTo>
                  <a:lnTo>
                    <a:pt x="15725" y="10126"/>
                  </a:lnTo>
                  <a:lnTo>
                    <a:pt x="15723" y="10149"/>
                  </a:lnTo>
                  <a:cubicBezTo>
                    <a:pt x="15710" y="10357"/>
                    <a:pt x="15534" y="10511"/>
                    <a:pt x="15367" y="10571"/>
                  </a:cubicBezTo>
                  <a:cubicBezTo>
                    <a:pt x="15277" y="10603"/>
                    <a:pt x="15178" y="10618"/>
                    <a:pt x="15063" y="10618"/>
                  </a:cubicBezTo>
                  <a:cubicBezTo>
                    <a:pt x="14977" y="10618"/>
                    <a:pt x="14885" y="10610"/>
                    <a:pt x="14771" y="10593"/>
                  </a:cubicBezTo>
                  <a:cubicBezTo>
                    <a:pt x="14733" y="10586"/>
                    <a:pt x="14698" y="10580"/>
                    <a:pt x="14677" y="10556"/>
                  </a:cubicBezTo>
                  <a:cubicBezTo>
                    <a:pt x="14658" y="10537"/>
                    <a:pt x="14651" y="10503"/>
                    <a:pt x="14645" y="10466"/>
                  </a:cubicBezTo>
                  <a:cubicBezTo>
                    <a:pt x="14632" y="10393"/>
                    <a:pt x="14619" y="10312"/>
                    <a:pt x="14638" y="10241"/>
                  </a:cubicBezTo>
                  <a:cubicBezTo>
                    <a:pt x="14656" y="10177"/>
                    <a:pt x="14709" y="10113"/>
                    <a:pt x="14782" y="10111"/>
                  </a:cubicBezTo>
                  <a:cubicBezTo>
                    <a:pt x="14797" y="10111"/>
                    <a:pt x="14814" y="10113"/>
                    <a:pt x="14829" y="10115"/>
                  </a:cubicBezTo>
                  <a:cubicBezTo>
                    <a:pt x="14847" y="10118"/>
                    <a:pt x="14863" y="10119"/>
                    <a:pt x="14879" y="10119"/>
                  </a:cubicBezTo>
                  <a:cubicBezTo>
                    <a:pt x="14912" y="10119"/>
                    <a:pt x="14940" y="10112"/>
                    <a:pt x="14960" y="10093"/>
                  </a:cubicBezTo>
                  <a:cubicBezTo>
                    <a:pt x="14988" y="10070"/>
                    <a:pt x="14996" y="10033"/>
                    <a:pt x="15001" y="10008"/>
                  </a:cubicBezTo>
                  <a:lnTo>
                    <a:pt x="15093" y="9594"/>
                  </a:lnTo>
                  <a:lnTo>
                    <a:pt x="15061" y="9592"/>
                  </a:lnTo>
                  <a:cubicBezTo>
                    <a:pt x="15037" y="9592"/>
                    <a:pt x="15013" y="9591"/>
                    <a:pt x="14990" y="9591"/>
                  </a:cubicBezTo>
                  <a:close/>
                  <a:moveTo>
                    <a:pt x="21321" y="14614"/>
                  </a:moveTo>
                  <a:cubicBezTo>
                    <a:pt x="21349" y="14614"/>
                    <a:pt x="21377" y="14616"/>
                    <a:pt x="21402" y="14623"/>
                  </a:cubicBezTo>
                  <a:cubicBezTo>
                    <a:pt x="21441" y="14631"/>
                    <a:pt x="21492" y="14650"/>
                    <a:pt x="21529" y="14691"/>
                  </a:cubicBezTo>
                  <a:cubicBezTo>
                    <a:pt x="21597" y="14770"/>
                    <a:pt x="21572" y="14897"/>
                    <a:pt x="21512" y="14968"/>
                  </a:cubicBezTo>
                  <a:cubicBezTo>
                    <a:pt x="21434" y="15055"/>
                    <a:pt x="21314" y="15085"/>
                    <a:pt x="21229" y="15094"/>
                  </a:cubicBezTo>
                  <a:lnTo>
                    <a:pt x="21218" y="15096"/>
                  </a:lnTo>
                  <a:cubicBezTo>
                    <a:pt x="21156" y="15103"/>
                    <a:pt x="21089" y="15109"/>
                    <a:pt x="21049" y="15163"/>
                  </a:cubicBezTo>
                  <a:cubicBezTo>
                    <a:pt x="21023" y="15197"/>
                    <a:pt x="21019" y="15238"/>
                    <a:pt x="21017" y="15278"/>
                  </a:cubicBezTo>
                  <a:cubicBezTo>
                    <a:pt x="21014" y="15308"/>
                    <a:pt x="21010" y="15340"/>
                    <a:pt x="20997" y="15362"/>
                  </a:cubicBezTo>
                  <a:cubicBezTo>
                    <a:pt x="20969" y="15405"/>
                    <a:pt x="20909" y="15409"/>
                    <a:pt x="20845" y="15413"/>
                  </a:cubicBezTo>
                  <a:cubicBezTo>
                    <a:pt x="20779" y="15417"/>
                    <a:pt x="20700" y="15422"/>
                    <a:pt x="20657" y="15482"/>
                  </a:cubicBezTo>
                  <a:cubicBezTo>
                    <a:pt x="20640" y="15501"/>
                    <a:pt x="20631" y="15525"/>
                    <a:pt x="20625" y="15548"/>
                  </a:cubicBezTo>
                  <a:cubicBezTo>
                    <a:pt x="20618" y="15567"/>
                    <a:pt x="20612" y="15585"/>
                    <a:pt x="20601" y="15597"/>
                  </a:cubicBezTo>
                  <a:cubicBezTo>
                    <a:pt x="20580" y="15627"/>
                    <a:pt x="20545" y="15640"/>
                    <a:pt x="20483" y="15640"/>
                  </a:cubicBezTo>
                  <a:cubicBezTo>
                    <a:pt x="20466" y="15640"/>
                    <a:pt x="20447" y="15638"/>
                    <a:pt x="20430" y="15638"/>
                  </a:cubicBezTo>
                  <a:cubicBezTo>
                    <a:pt x="20408" y="15637"/>
                    <a:pt x="20387" y="15635"/>
                    <a:pt x="20367" y="15635"/>
                  </a:cubicBezTo>
                  <a:cubicBezTo>
                    <a:pt x="20358" y="15635"/>
                    <a:pt x="20350" y="15635"/>
                    <a:pt x="20342" y="15636"/>
                  </a:cubicBezTo>
                  <a:cubicBezTo>
                    <a:pt x="20224" y="15645"/>
                    <a:pt x="20115" y="15730"/>
                    <a:pt x="20076" y="15846"/>
                  </a:cubicBezTo>
                  <a:cubicBezTo>
                    <a:pt x="20072" y="15861"/>
                    <a:pt x="20067" y="15878"/>
                    <a:pt x="20063" y="15893"/>
                  </a:cubicBezTo>
                  <a:cubicBezTo>
                    <a:pt x="20053" y="15938"/>
                    <a:pt x="20044" y="15979"/>
                    <a:pt x="20014" y="16000"/>
                  </a:cubicBezTo>
                  <a:cubicBezTo>
                    <a:pt x="19990" y="16015"/>
                    <a:pt x="19960" y="16017"/>
                    <a:pt x="19930" y="16020"/>
                  </a:cubicBezTo>
                  <a:cubicBezTo>
                    <a:pt x="19922" y="16020"/>
                    <a:pt x="19913" y="16020"/>
                    <a:pt x="19905" y="16022"/>
                  </a:cubicBezTo>
                  <a:cubicBezTo>
                    <a:pt x="19727" y="16039"/>
                    <a:pt x="19575" y="16193"/>
                    <a:pt x="19551" y="16369"/>
                  </a:cubicBezTo>
                  <a:cubicBezTo>
                    <a:pt x="19489" y="16362"/>
                    <a:pt x="19433" y="16358"/>
                    <a:pt x="19384" y="16358"/>
                  </a:cubicBezTo>
                  <a:cubicBezTo>
                    <a:pt x="19161" y="16358"/>
                    <a:pt x="19016" y="16420"/>
                    <a:pt x="18941" y="16549"/>
                  </a:cubicBezTo>
                  <a:cubicBezTo>
                    <a:pt x="18917" y="16589"/>
                    <a:pt x="18902" y="16632"/>
                    <a:pt x="18889" y="16675"/>
                  </a:cubicBezTo>
                  <a:cubicBezTo>
                    <a:pt x="18872" y="16724"/>
                    <a:pt x="18859" y="16769"/>
                    <a:pt x="18831" y="16808"/>
                  </a:cubicBezTo>
                  <a:cubicBezTo>
                    <a:pt x="18752" y="16917"/>
                    <a:pt x="18598" y="16932"/>
                    <a:pt x="18469" y="16932"/>
                  </a:cubicBezTo>
                  <a:cubicBezTo>
                    <a:pt x="18450" y="16932"/>
                    <a:pt x="18428" y="16932"/>
                    <a:pt x="18409" y="16930"/>
                  </a:cubicBezTo>
                  <a:lnTo>
                    <a:pt x="17231" y="16894"/>
                  </a:lnTo>
                  <a:cubicBezTo>
                    <a:pt x="17102" y="16889"/>
                    <a:pt x="16969" y="16885"/>
                    <a:pt x="16849" y="16838"/>
                  </a:cubicBezTo>
                  <a:cubicBezTo>
                    <a:pt x="16732" y="16791"/>
                    <a:pt x="16646" y="16701"/>
                    <a:pt x="16620" y="16602"/>
                  </a:cubicBezTo>
                  <a:lnTo>
                    <a:pt x="17064" y="16602"/>
                  </a:lnTo>
                  <a:cubicBezTo>
                    <a:pt x="17143" y="16602"/>
                    <a:pt x="17239" y="16602"/>
                    <a:pt x="17321" y="16553"/>
                  </a:cubicBezTo>
                  <a:cubicBezTo>
                    <a:pt x="17475" y="16459"/>
                    <a:pt x="17479" y="16247"/>
                    <a:pt x="17467" y="16084"/>
                  </a:cubicBezTo>
                  <a:cubicBezTo>
                    <a:pt x="17601" y="16069"/>
                    <a:pt x="17734" y="16039"/>
                    <a:pt x="17863" y="15996"/>
                  </a:cubicBezTo>
                  <a:cubicBezTo>
                    <a:pt x="17949" y="15966"/>
                    <a:pt x="18069" y="15915"/>
                    <a:pt x="18103" y="15803"/>
                  </a:cubicBezTo>
                  <a:cubicBezTo>
                    <a:pt x="18137" y="15694"/>
                    <a:pt x="18075" y="15591"/>
                    <a:pt x="18021" y="15499"/>
                  </a:cubicBezTo>
                  <a:lnTo>
                    <a:pt x="18000" y="15465"/>
                  </a:lnTo>
                  <a:cubicBezTo>
                    <a:pt x="17970" y="15413"/>
                    <a:pt x="17906" y="15278"/>
                    <a:pt x="17970" y="15188"/>
                  </a:cubicBezTo>
                  <a:lnTo>
                    <a:pt x="18000" y="15148"/>
                  </a:lnTo>
                  <a:lnTo>
                    <a:pt x="17949" y="15145"/>
                  </a:lnTo>
                  <a:cubicBezTo>
                    <a:pt x="17833" y="15143"/>
                    <a:pt x="17730" y="15137"/>
                    <a:pt x="17655" y="15077"/>
                  </a:cubicBezTo>
                  <a:cubicBezTo>
                    <a:pt x="17612" y="15045"/>
                    <a:pt x="17586" y="14985"/>
                    <a:pt x="17589" y="14931"/>
                  </a:cubicBezTo>
                  <a:cubicBezTo>
                    <a:pt x="17589" y="14903"/>
                    <a:pt x="17599" y="14867"/>
                    <a:pt x="17634" y="14843"/>
                  </a:cubicBezTo>
                  <a:cubicBezTo>
                    <a:pt x="17657" y="14830"/>
                    <a:pt x="17687" y="14824"/>
                    <a:pt x="17715" y="14820"/>
                  </a:cubicBezTo>
                  <a:lnTo>
                    <a:pt x="18103" y="14747"/>
                  </a:lnTo>
                  <a:cubicBezTo>
                    <a:pt x="18134" y="14740"/>
                    <a:pt x="18165" y="14736"/>
                    <a:pt x="18194" y="14736"/>
                  </a:cubicBezTo>
                  <a:cubicBezTo>
                    <a:pt x="18221" y="14736"/>
                    <a:pt x="18245" y="14740"/>
                    <a:pt x="18264" y="14749"/>
                  </a:cubicBezTo>
                  <a:cubicBezTo>
                    <a:pt x="18311" y="14773"/>
                    <a:pt x="18336" y="14828"/>
                    <a:pt x="18362" y="14880"/>
                  </a:cubicBezTo>
                  <a:lnTo>
                    <a:pt x="18369" y="14890"/>
                  </a:lnTo>
                  <a:cubicBezTo>
                    <a:pt x="18443" y="15047"/>
                    <a:pt x="18589" y="15210"/>
                    <a:pt x="18764" y="15210"/>
                  </a:cubicBezTo>
                  <a:cubicBezTo>
                    <a:pt x="18771" y="15210"/>
                    <a:pt x="18778" y="15210"/>
                    <a:pt x="18784" y="15210"/>
                  </a:cubicBezTo>
                  <a:cubicBezTo>
                    <a:pt x="18803" y="15381"/>
                    <a:pt x="18898" y="15540"/>
                    <a:pt x="19035" y="15627"/>
                  </a:cubicBezTo>
                  <a:cubicBezTo>
                    <a:pt x="19110" y="15675"/>
                    <a:pt x="19202" y="15700"/>
                    <a:pt x="19292" y="15700"/>
                  </a:cubicBezTo>
                  <a:cubicBezTo>
                    <a:pt x="19386" y="15700"/>
                    <a:pt x="19474" y="15675"/>
                    <a:pt x="19545" y="15623"/>
                  </a:cubicBezTo>
                  <a:cubicBezTo>
                    <a:pt x="19564" y="15610"/>
                    <a:pt x="19579" y="15595"/>
                    <a:pt x="19596" y="15582"/>
                  </a:cubicBezTo>
                  <a:cubicBezTo>
                    <a:pt x="19630" y="15555"/>
                    <a:pt x="19663" y="15527"/>
                    <a:pt x="19701" y="15514"/>
                  </a:cubicBezTo>
                  <a:cubicBezTo>
                    <a:pt x="19727" y="15505"/>
                    <a:pt x="19755" y="15503"/>
                    <a:pt x="19783" y="15501"/>
                  </a:cubicBezTo>
                  <a:cubicBezTo>
                    <a:pt x="19810" y="15499"/>
                    <a:pt x="19840" y="15497"/>
                    <a:pt x="19868" y="15488"/>
                  </a:cubicBezTo>
                  <a:cubicBezTo>
                    <a:pt x="19975" y="15458"/>
                    <a:pt x="20035" y="15364"/>
                    <a:pt x="20093" y="15274"/>
                  </a:cubicBezTo>
                  <a:cubicBezTo>
                    <a:pt x="20142" y="15199"/>
                    <a:pt x="20187" y="15126"/>
                    <a:pt x="20258" y="15090"/>
                  </a:cubicBezTo>
                  <a:cubicBezTo>
                    <a:pt x="20318" y="15058"/>
                    <a:pt x="20395" y="15051"/>
                    <a:pt x="20470" y="15047"/>
                  </a:cubicBezTo>
                  <a:cubicBezTo>
                    <a:pt x="20584" y="15038"/>
                    <a:pt x="20700" y="15030"/>
                    <a:pt x="20762" y="14929"/>
                  </a:cubicBezTo>
                  <a:cubicBezTo>
                    <a:pt x="20768" y="14918"/>
                    <a:pt x="20775" y="14908"/>
                    <a:pt x="20779" y="14897"/>
                  </a:cubicBezTo>
                  <a:cubicBezTo>
                    <a:pt x="20785" y="14886"/>
                    <a:pt x="20790" y="14873"/>
                    <a:pt x="20796" y="14863"/>
                  </a:cubicBezTo>
                  <a:cubicBezTo>
                    <a:pt x="20813" y="14839"/>
                    <a:pt x="20839" y="14822"/>
                    <a:pt x="20862" y="14807"/>
                  </a:cubicBezTo>
                  <a:cubicBezTo>
                    <a:pt x="21008" y="14708"/>
                    <a:pt x="21162" y="14614"/>
                    <a:pt x="21321" y="14614"/>
                  </a:cubicBezTo>
                  <a:close/>
                  <a:moveTo>
                    <a:pt x="21321" y="14560"/>
                  </a:moveTo>
                  <a:cubicBezTo>
                    <a:pt x="21147" y="14560"/>
                    <a:pt x="20984" y="14659"/>
                    <a:pt x="20832" y="14762"/>
                  </a:cubicBezTo>
                  <a:cubicBezTo>
                    <a:pt x="20807" y="14781"/>
                    <a:pt x="20775" y="14800"/>
                    <a:pt x="20753" y="14833"/>
                  </a:cubicBezTo>
                  <a:cubicBezTo>
                    <a:pt x="20745" y="14845"/>
                    <a:pt x="20738" y="14860"/>
                    <a:pt x="20732" y="14873"/>
                  </a:cubicBezTo>
                  <a:cubicBezTo>
                    <a:pt x="20725" y="14884"/>
                    <a:pt x="20721" y="14893"/>
                    <a:pt x="20717" y="14901"/>
                  </a:cubicBezTo>
                  <a:cubicBezTo>
                    <a:pt x="20670" y="14978"/>
                    <a:pt x="20575" y="14985"/>
                    <a:pt x="20466" y="14993"/>
                  </a:cubicBezTo>
                  <a:cubicBezTo>
                    <a:pt x="20387" y="15000"/>
                    <a:pt x="20303" y="15006"/>
                    <a:pt x="20235" y="15043"/>
                  </a:cubicBezTo>
                  <a:cubicBezTo>
                    <a:pt x="20151" y="15085"/>
                    <a:pt x="20097" y="15167"/>
                    <a:pt x="20048" y="15244"/>
                  </a:cubicBezTo>
                  <a:cubicBezTo>
                    <a:pt x="19993" y="15332"/>
                    <a:pt x="19941" y="15411"/>
                    <a:pt x="19853" y="15437"/>
                  </a:cubicBezTo>
                  <a:cubicBezTo>
                    <a:pt x="19830" y="15443"/>
                    <a:pt x="19806" y="15445"/>
                    <a:pt x="19778" y="15447"/>
                  </a:cubicBezTo>
                  <a:cubicBezTo>
                    <a:pt x="19748" y="15450"/>
                    <a:pt x="19714" y="15452"/>
                    <a:pt x="19684" y="15465"/>
                  </a:cubicBezTo>
                  <a:cubicBezTo>
                    <a:pt x="19637" y="15480"/>
                    <a:pt x="19598" y="15512"/>
                    <a:pt x="19562" y="15542"/>
                  </a:cubicBezTo>
                  <a:cubicBezTo>
                    <a:pt x="19547" y="15555"/>
                    <a:pt x="19532" y="15567"/>
                    <a:pt x="19515" y="15580"/>
                  </a:cubicBezTo>
                  <a:cubicBezTo>
                    <a:pt x="19453" y="15623"/>
                    <a:pt x="19375" y="15647"/>
                    <a:pt x="19292" y="15647"/>
                  </a:cubicBezTo>
                  <a:cubicBezTo>
                    <a:pt x="19213" y="15647"/>
                    <a:pt x="19131" y="15623"/>
                    <a:pt x="19065" y="15582"/>
                  </a:cubicBezTo>
                  <a:cubicBezTo>
                    <a:pt x="18934" y="15499"/>
                    <a:pt x="18846" y="15345"/>
                    <a:pt x="18833" y="15178"/>
                  </a:cubicBezTo>
                  <a:lnTo>
                    <a:pt x="18833" y="15145"/>
                  </a:lnTo>
                  <a:lnTo>
                    <a:pt x="18803" y="15152"/>
                  </a:lnTo>
                  <a:cubicBezTo>
                    <a:pt x="18788" y="15154"/>
                    <a:pt x="18773" y="15156"/>
                    <a:pt x="18758" y="15156"/>
                  </a:cubicBezTo>
                  <a:cubicBezTo>
                    <a:pt x="18608" y="15156"/>
                    <a:pt x="18484" y="15008"/>
                    <a:pt x="18416" y="14867"/>
                  </a:cubicBezTo>
                  <a:lnTo>
                    <a:pt x="18411" y="14858"/>
                  </a:lnTo>
                  <a:cubicBezTo>
                    <a:pt x="18384" y="14800"/>
                    <a:pt x="18351" y="14734"/>
                    <a:pt x="18289" y="14702"/>
                  </a:cubicBezTo>
                  <a:cubicBezTo>
                    <a:pt x="18263" y="14688"/>
                    <a:pt x="18230" y="14682"/>
                    <a:pt x="18194" y="14682"/>
                  </a:cubicBezTo>
                  <a:cubicBezTo>
                    <a:pt x="18161" y="14682"/>
                    <a:pt x="18125" y="14687"/>
                    <a:pt x="18092" y="14693"/>
                  </a:cubicBezTo>
                  <a:lnTo>
                    <a:pt x="17704" y="14766"/>
                  </a:lnTo>
                  <a:cubicBezTo>
                    <a:pt x="17674" y="14773"/>
                    <a:pt x="17638" y="14779"/>
                    <a:pt x="17606" y="14798"/>
                  </a:cubicBezTo>
                  <a:cubicBezTo>
                    <a:pt x="17563" y="14826"/>
                    <a:pt x="17537" y="14871"/>
                    <a:pt x="17535" y="14929"/>
                  </a:cubicBezTo>
                  <a:cubicBezTo>
                    <a:pt x="17531" y="15000"/>
                    <a:pt x="17565" y="15077"/>
                    <a:pt x="17621" y="15120"/>
                  </a:cubicBezTo>
                  <a:cubicBezTo>
                    <a:pt x="17704" y="15184"/>
                    <a:pt x="17814" y="15195"/>
                    <a:pt x="17904" y="15199"/>
                  </a:cubicBezTo>
                  <a:cubicBezTo>
                    <a:pt x="17874" y="15278"/>
                    <a:pt x="17891" y="15381"/>
                    <a:pt x="17955" y="15492"/>
                  </a:cubicBezTo>
                  <a:lnTo>
                    <a:pt x="17974" y="15527"/>
                  </a:lnTo>
                  <a:cubicBezTo>
                    <a:pt x="18026" y="15612"/>
                    <a:pt x="18079" y="15700"/>
                    <a:pt x="18054" y="15786"/>
                  </a:cubicBezTo>
                  <a:cubicBezTo>
                    <a:pt x="18032" y="15855"/>
                    <a:pt x="17966" y="15904"/>
                    <a:pt x="17846" y="15945"/>
                  </a:cubicBezTo>
                  <a:cubicBezTo>
                    <a:pt x="17713" y="15990"/>
                    <a:pt x="17576" y="16020"/>
                    <a:pt x="17434" y="16032"/>
                  </a:cubicBezTo>
                  <a:lnTo>
                    <a:pt x="17409" y="16035"/>
                  </a:lnTo>
                  <a:lnTo>
                    <a:pt x="17411" y="16062"/>
                  </a:lnTo>
                  <a:cubicBezTo>
                    <a:pt x="17426" y="16214"/>
                    <a:pt x="17430" y="16424"/>
                    <a:pt x="17293" y="16508"/>
                  </a:cubicBezTo>
                  <a:cubicBezTo>
                    <a:pt x="17224" y="16549"/>
                    <a:pt x="17139" y="16549"/>
                    <a:pt x="17064" y="16549"/>
                  </a:cubicBezTo>
                  <a:lnTo>
                    <a:pt x="16556" y="16549"/>
                  </a:lnTo>
                  <a:lnTo>
                    <a:pt x="16560" y="16579"/>
                  </a:lnTo>
                  <a:cubicBezTo>
                    <a:pt x="16582" y="16735"/>
                    <a:pt x="16712" y="16840"/>
                    <a:pt x="16828" y="16887"/>
                  </a:cubicBezTo>
                  <a:cubicBezTo>
                    <a:pt x="16959" y="16939"/>
                    <a:pt x="17102" y="16943"/>
                    <a:pt x="17231" y="16947"/>
                  </a:cubicBezTo>
                  <a:lnTo>
                    <a:pt x="18407" y="16984"/>
                  </a:lnTo>
                  <a:cubicBezTo>
                    <a:pt x="18426" y="16986"/>
                    <a:pt x="18448" y="16986"/>
                    <a:pt x="18469" y="16986"/>
                  </a:cubicBezTo>
                  <a:cubicBezTo>
                    <a:pt x="18608" y="16986"/>
                    <a:pt x="18782" y="16969"/>
                    <a:pt x="18874" y="16840"/>
                  </a:cubicBezTo>
                  <a:cubicBezTo>
                    <a:pt x="18906" y="16793"/>
                    <a:pt x="18923" y="16742"/>
                    <a:pt x="18938" y="16692"/>
                  </a:cubicBezTo>
                  <a:cubicBezTo>
                    <a:pt x="18953" y="16649"/>
                    <a:pt x="18966" y="16611"/>
                    <a:pt x="18986" y="16574"/>
                  </a:cubicBezTo>
                  <a:cubicBezTo>
                    <a:pt x="19052" y="16465"/>
                    <a:pt x="19181" y="16412"/>
                    <a:pt x="19384" y="16412"/>
                  </a:cubicBezTo>
                  <a:cubicBezTo>
                    <a:pt x="19440" y="16412"/>
                    <a:pt x="19500" y="16416"/>
                    <a:pt x="19570" y="16424"/>
                  </a:cubicBezTo>
                  <a:lnTo>
                    <a:pt x="19600" y="16427"/>
                  </a:lnTo>
                  <a:lnTo>
                    <a:pt x="19600" y="16399"/>
                  </a:lnTo>
                  <a:cubicBezTo>
                    <a:pt x="19609" y="16236"/>
                    <a:pt x="19748" y="16090"/>
                    <a:pt x="19909" y="16075"/>
                  </a:cubicBezTo>
                  <a:cubicBezTo>
                    <a:pt x="19918" y="16073"/>
                    <a:pt x="19926" y="16073"/>
                    <a:pt x="19935" y="16073"/>
                  </a:cubicBezTo>
                  <a:cubicBezTo>
                    <a:pt x="19969" y="16069"/>
                    <a:pt x="20010" y="16067"/>
                    <a:pt x="20044" y="16043"/>
                  </a:cubicBezTo>
                  <a:cubicBezTo>
                    <a:pt x="20091" y="16011"/>
                    <a:pt x="20104" y="15955"/>
                    <a:pt x="20117" y="15906"/>
                  </a:cubicBezTo>
                  <a:cubicBezTo>
                    <a:pt x="20119" y="15891"/>
                    <a:pt x="20123" y="15876"/>
                    <a:pt x="20127" y="15861"/>
                  </a:cubicBezTo>
                  <a:cubicBezTo>
                    <a:pt x="20157" y="15767"/>
                    <a:pt x="20247" y="15698"/>
                    <a:pt x="20346" y="15690"/>
                  </a:cubicBezTo>
                  <a:cubicBezTo>
                    <a:pt x="20354" y="15689"/>
                    <a:pt x="20361" y="15689"/>
                    <a:pt x="20369" y="15689"/>
                  </a:cubicBezTo>
                  <a:cubicBezTo>
                    <a:pt x="20388" y="15689"/>
                    <a:pt x="20408" y="15690"/>
                    <a:pt x="20427" y="15692"/>
                  </a:cubicBezTo>
                  <a:lnTo>
                    <a:pt x="20483" y="15692"/>
                  </a:lnTo>
                  <a:cubicBezTo>
                    <a:pt x="20537" y="15692"/>
                    <a:pt x="20603" y="15685"/>
                    <a:pt x="20644" y="15630"/>
                  </a:cubicBezTo>
                  <a:cubicBezTo>
                    <a:pt x="20659" y="15610"/>
                    <a:pt x="20667" y="15587"/>
                    <a:pt x="20674" y="15565"/>
                  </a:cubicBezTo>
                  <a:cubicBezTo>
                    <a:pt x="20680" y="15546"/>
                    <a:pt x="20687" y="15527"/>
                    <a:pt x="20697" y="15514"/>
                  </a:cubicBezTo>
                  <a:cubicBezTo>
                    <a:pt x="20727" y="15473"/>
                    <a:pt x="20787" y="15469"/>
                    <a:pt x="20850" y="15465"/>
                  </a:cubicBezTo>
                  <a:cubicBezTo>
                    <a:pt x="20920" y="15460"/>
                    <a:pt x="20999" y="15456"/>
                    <a:pt x="21040" y="15392"/>
                  </a:cubicBezTo>
                  <a:cubicBezTo>
                    <a:pt x="21064" y="15357"/>
                    <a:pt x="21066" y="15319"/>
                    <a:pt x="21070" y="15283"/>
                  </a:cubicBezTo>
                  <a:cubicBezTo>
                    <a:pt x="21072" y="15248"/>
                    <a:pt x="21074" y="15216"/>
                    <a:pt x="21092" y="15195"/>
                  </a:cubicBezTo>
                  <a:cubicBezTo>
                    <a:pt x="21117" y="15160"/>
                    <a:pt x="21171" y="15154"/>
                    <a:pt x="21222" y="15150"/>
                  </a:cubicBezTo>
                  <a:lnTo>
                    <a:pt x="21235" y="15148"/>
                  </a:lnTo>
                  <a:cubicBezTo>
                    <a:pt x="21329" y="15137"/>
                    <a:pt x="21464" y="15103"/>
                    <a:pt x="21552" y="15002"/>
                  </a:cubicBezTo>
                  <a:cubicBezTo>
                    <a:pt x="21629" y="14912"/>
                    <a:pt x="21657" y="14760"/>
                    <a:pt x="21569" y="14657"/>
                  </a:cubicBezTo>
                  <a:cubicBezTo>
                    <a:pt x="21524" y="14603"/>
                    <a:pt x="21460" y="14580"/>
                    <a:pt x="21413" y="14569"/>
                  </a:cubicBezTo>
                  <a:cubicBezTo>
                    <a:pt x="21383" y="14563"/>
                    <a:pt x="21353" y="14560"/>
                    <a:pt x="21321" y="14560"/>
                  </a:cubicBezTo>
                  <a:close/>
                  <a:moveTo>
                    <a:pt x="29402" y="24287"/>
                  </a:moveTo>
                  <a:cubicBezTo>
                    <a:pt x="29550" y="24287"/>
                    <a:pt x="29719" y="24394"/>
                    <a:pt x="29734" y="24553"/>
                  </a:cubicBezTo>
                  <a:cubicBezTo>
                    <a:pt x="29737" y="24577"/>
                    <a:pt x="29737" y="24598"/>
                    <a:pt x="29737" y="24622"/>
                  </a:cubicBezTo>
                  <a:cubicBezTo>
                    <a:pt x="29734" y="24664"/>
                    <a:pt x="29734" y="24707"/>
                    <a:pt x="29749" y="24750"/>
                  </a:cubicBezTo>
                  <a:cubicBezTo>
                    <a:pt x="29779" y="24834"/>
                    <a:pt x="29857" y="24877"/>
                    <a:pt x="29929" y="24919"/>
                  </a:cubicBezTo>
                  <a:cubicBezTo>
                    <a:pt x="29987" y="24951"/>
                    <a:pt x="30041" y="24981"/>
                    <a:pt x="30075" y="25031"/>
                  </a:cubicBezTo>
                  <a:cubicBezTo>
                    <a:pt x="30107" y="25078"/>
                    <a:pt x="30116" y="25142"/>
                    <a:pt x="30122" y="25200"/>
                  </a:cubicBezTo>
                  <a:lnTo>
                    <a:pt x="30195" y="25781"/>
                  </a:lnTo>
                  <a:cubicBezTo>
                    <a:pt x="30208" y="25877"/>
                    <a:pt x="30221" y="25982"/>
                    <a:pt x="30279" y="26072"/>
                  </a:cubicBezTo>
                  <a:cubicBezTo>
                    <a:pt x="30328" y="26147"/>
                    <a:pt x="30414" y="26196"/>
                    <a:pt x="30493" y="26196"/>
                  </a:cubicBezTo>
                  <a:cubicBezTo>
                    <a:pt x="30506" y="26196"/>
                    <a:pt x="30519" y="26195"/>
                    <a:pt x="30531" y="26192"/>
                  </a:cubicBezTo>
                  <a:lnTo>
                    <a:pt x="30531" y="26192"/>
                  </a:lnTo>
                  <a:cubicBezTo>
                    <a:pt x="30538" y="26261"/>
                    <a:pt x="30519" y="26336"/>
                    <a:pt x="30499" y="26408"/>
                  </a:cubicBezTo>
                  <a:cubicBezTo>
                    <a:pt x="30469" y="26520"/>
                    <a:pt x="30437" y="26635"/>
                    <a:pt x="30506" y="26734"/>
                  </a:cubicBezTo>
                  <a:cubicBezTo>
                    <a:pt x="30529" y="26768"/>
                    <a:pt x="30559" y="26792"/>
                    <a:pt x="30589" y="26815"/>
                  </a:cubicBezTo>
                  <a:cubicBezTo>
                    <a:pt x="30600" y="26824"/>
                    <a:pt x="30611" y="26833"/>
                    <a:pt x="30621" y="26841"/>
                  </a:cubicBezTo>
                  <a:cubicBezTo>
                    <a:pt x="30763" y="26965"/>
                    <a:pt x="30816" y="27156"/>
                    <a:pt x="30863" y="27375"/>
                  </a:cubicBezTo>
                  <a:cubicBezTo>
                    <a:pt x="30872" y="27409"/>
                    <a:pt x="30904" y="27574"/>
                    <a:pt x="30812" y="27604"/>
                  </a:cubicBezTo>
                  <a:cubicBezTo>
                    <a:pt x="30801" y="27606"/>
                    <a:pt x="30785" y="27607"/>
                    <a:pt x="30768" y="27607"/>
                  </a:cubicBezTo>
                  <a:cubicBezTo>
                    <a:pt x="30756" y="27607"/>
                    <a:pt x="30743" y="27607"/>
                    <a:pt x="30731" y="27606"/>
                  </a:cubicBezTo>
                  <a:cubicBezTo>
                    <a:pt x="30716" y="27604"/>
                    <a:pt x="30701" y="27602"/>
                    <a:pt x="30686" y="27602"/>
                  </a:cubicBezTo>
                  <a:cubicBezTo>
                    <a:pt x="30658" y="27602"/>
                    <a:pt x="30617" y="27606"/>
                    <a:pt x="30591" y="27645"/>
                  </a:cubicBezTo>
                  <a:lnTo>
                    <a:pt x="30585" y="27653"/>
                  </a:lnTo>
                  <a:lnTo>
                    <a:pt x="30587" y="27664"/>
                  </a:lnTo>
                  <a:cubicBezTo>
                    <a:pt x="30600" y="27758"/>
                    <a:pt x="30583" y="27859"/>
                    <a:pt x="30540" y="27947"/>
                  </a:cubicBezTo>
                  <a:cubicBezTo>
                    <a:pt x="30531" y="27953"/>
                    <a:pt x="30520" y="27956"/>
                    <a:pt x="30508" y="27956"/>
                  </a:cubicBezTo>
                  <a:cubicBezTo>
                    <a:pt x="30477" y="27956"/>
                    <a:pt x="30440" y="27937"/>
                    <a:pt x="30420" y="27908"/>
                  </a:cubicBezTo>
                  <a:cubicBezTo>
                    <a:pt x="30399" y="27878"/>
                    <a:pt x="30388" y="27842"/>
                    <a:pt x="30375" y="27803"/>
                  </a:cubicBezTo>
                  <a:cubicBezTo>
                    <a:pt x="30369" y="27780"/>
                    <a:pt x="30362" y="27758"/>
                    <a:pt x="30354" y="27737"/>
                  </a:cubicBezTo>
                  <a:cubicBezTo>
                    <a:pt x="30330" y="27679"/>
                    <a:pt x="30291" y="27627"/>
                    <a:pt x="30255" y="27578"/>
                  </a:cubicBezTo>
                  <a:cubicBezTo>
                    <a:pt x="30231" y="27544"/>
                    <a:pt x="30208" y="27510"/>
                    <a:pt x="30186" y="27475"/>
                  </a:cubicBezTo>
                  <a:cubicBezTo>
                    <a:pt x="30114" y="27342"/>
                    <a:pt x="30101" y="27180"/>
                    <a:pt x="30088" y="27023"/>
                  </a:cubicBezTo>
                  <a:cubicBezTo>
                    <a:pt x="30071" y="26828"/>
                    <a:pt x="30054" y="26629"/>
                    <a:pt x="29923" y="26481"/>
                  </a:cubicBezTo>
                  <a:cubicBezTo>
                    <a:pt x="29880" y="26432"/>
                    <a:pt x="29824" y="26391"/>
                    <a:pt x="29773" y="26355"/>
                  </a:cubicBezTo>
                  <a:lnTo>
                    <a:pt x="29762" y="26346"/>
                  </a:lnTo>
                  <a:cubicBezTo>
                    <a:pt x="29550" y="26192"/>
                    <a:pt x="29342" y="26023"/>
                    <a:pt x="29150" y="25841"/>
                  </a:cubicBezTo>
                  <a:cubicBezTo>
                    <a:pt x="29120" y="25815"/>
                    <a:pt x="29085" y="25783"/>
                    <a:pt x="29066" y="25742"/>
                  </a:cubicBezTo>
                  <a:cubicBezTo>
                    <a:pt x="29038" y="25684"/>
                    <a:pt x="29045" y="25618"/>
                    <a:pt x="29051" y="25547"/>
                  </a:cubicBezTo>
                  <a:cubicBezTo>
                    <a:pt x="29053" y="25513"/>
                    <a:pt x="29057" y="25479"/>
                    <a:pt x="29055" y="25444"/>
                  </a:cubicBezTo>
                  <a:cubicBezTo>
                    <a:pt x="29055" y="25326"/>
                    <a:pt x="29008" y="25215"/>
                    <a:pt x="28965" y="25108"/>
                  </a:cubicBezTo>
                  <a:cubicBezTo>
                    <a:pt x="28912" y="24977"/>
                    <a:pt x="28860" y="24853"/>
                    <a:pt x="28886" y="24727"/>
                  </a:cubicBezTo>
                  <a:cubicBezTo>
                    <a:pt x="28897" y="24669"/>
                    <a:pt x="28925" y="24611"/>
                    <a:pt x="28972" y="24547"/>
                  </a:cubicBezTo>
                  <a:cubicBezTo>
                    <a:pt x="29081" y="24390"/>
                    <a:pt x="29233" y="24296"/>
                    <a:pt x="29383" y="24287"/>
                  </a:cubicBezTo>
                  <a:close/>
                  <a:moveTo>
                    <a:pt x="29399" y="24233"/>
                  </a:moveTo>
                  <a:cubicBezTo>
                    <a:pt x="29393" y="24233"/>
                    <a:pt x="29387" y="24233"/>
                    <a:pt x="29381" y="24234"/>
                  </a:cubicBezTo>
                  <a:cubicBezTo>
                    <a:pt x="29214" y="24242"/>
                    <a:pt x="29049" y="24345"/>
                    <a:pt x="28927" y="24514"/>
                  </a:cubicBezTo>
                  <a:cubicBezTo>
                    <a:pt x="28877" y="24585"/>
                    <a:pt x="28847" y="24652"/>
                    <a:pt x="28832" y="24716"/>
                  </a:cubicBezTo>
                  <a:cubicBezTo>
                    <a:pt x="28805" y="24859"/>
                    <a:pt x="28860" y="24996"/>
                    <a:pt x="28914" y="25127"/>
                  </a:cubicBezTo>
                  <a:cubicBezTo>
                    <a:pt x="28957" y="25232"/>
                    <a:pt x="29002" y="25337"/>
                    <a:pt x="29002" y="25446"/>
                  </a:cubicBezTo>
                  <a:cubicBezTo>
                    <a:pt x="29004" y="25476"/>
                    <a:pt x="29000" y="25511"/>
                    <a:pt x="28997" y="25541"/>
                  </a:cubicBezTo>
                  <a:cubicBezTo>
                    <a:pt x="28989" y="25618"/>
                    <a:pt x="28982" y="25695"/>
                    <a:pt x="29017" y="25766"/>
                  </a:cubicBezTo>
                  <a:cubicBezTo>
                    <a:pt x="29040" y="25815"/>
                    <a:pt x="29081" y="25851"/>
                    <a:pt x="29113" y="25881"/>
                  </a:cubicBezTo>
                  <a:cubicBezTo>
                    <a:pt x="29308" y="26063"/>
                    <a:pt x="29516" y="26235"/>
                    <a:pt x="29732" y="26391"/>
                  </a:cubicBezTo>
                  <a:lnTo>
                    <a:pt x="29741" y="26398"/>
                  </a:lnTo>
                  <a:cubicBezTo>
                    <a:pt x="29792" y="26434"/>
                    <a:pt x="29844" y="26471"/>
                    <a:pt x="29882" y="26516"/>
                  </a:cubicBezTo>
                  <a:cubicBezTo>
                    <a:pt x="30002" y="26650"/>
                    <a:pt x="30017" y="26835"/>
                    <a:pt x="30034" y="27028"/>
                  </a:cubicBezTo>
                  <a:cubicBezTo>
                    <a:pt x="30047" y="27190"/>
                    <a:pt x="30060" y="27357"/>
                    <a:pt x="30141" y="27501"/>
                  </a:cubicBezTo>
                  <a:cubicBezTo>
                    <a:pt x="30163" y="27540"/>
                    <a:pt x="30189" y="27574"/>
                    <a:pt x="30212" y="27608"/>
                  </a:cubicBezTo>
                  <a:cubicBezTo>
                    <a:pt x="30249" y="27657"/>
                    <a:pt x="30283" y="27705"/>
                    <a:pt x="30304" y="27756"/>
                  </a:cubicBezTo>
                  <a:cubicBezTo>
                    <a:pt x="30311" y="27777"/>
                    <a:pt x="30317" y="27797"/>
                    <a:pt x="30324" y="27818"/>
                  </a:cubicBezTo>
                  <a:cubicBezTo>
                    <a:pt x="30336" y="27859"/>
                    <a:pt x="30349" y="27902"/>
                    <a:pt x="30377" y="27940"/>
                  </a:cubicBezTo>
                  <a:cubicBezTo>
                    <a:pt x="30407" y="27983"/>
                    <a:pt x="30459" y="28011"/>
                    <a:pt x="30508" y="28011"/>
                  </a:cubicBezTo>
                  <a:cubicBezTo>
                    <a:pt x="30536" y="28011"/>
                    <a:pt x="30561" y="28002"/>
                    <a:pt x="30581" y="27983"/>
                  </a:cubicBezTo>
                  <a:lnTo>
                    <a:pt x="30585" y="27977"/>
                  </a:lnTo>
                  <a:cubicBezTo>
                    <a:pt x="30634" y="27882"/>
                    <a:pt x="30654" y="27773"/>
                    <a:pt x="30641" y="27668"/>
                  </a:cubicBezTo>
                  <a:cubicBezTo>
                    <a:pt x="30651" y="27659"/>
                    <a:pt x="30672" y="27656"/>
                    <a:pt x="30696" y="27656"/>
                  </a:cubicBezTo>
                  <a:cubicBezTo>
                    <a:pt x="30705" y="27656"/>
                    <a:pt x="30716" y="27657"/>
                    <a:pt x="30726" y="27657"/>
                  </a:cubicBezTo>
                  <a:cubicBezTo>
                    <a:pt x="30741" y="27659"/>
                    <a:pt x="30757" y="27660"/>
                    <a:pt x="30771" y="27660"/>
                  </a:cubicBezTo>
                  <a:cubicBezTo>
                    <a:pt x="30791" y="27660"/>
                    <a:pt x="30811" y="27658"/>
                    <a:pt x="30827" y="27653"/>
                  </a:cubicBezTo>
                  <a:cubicBezTo>
                    <a:pt x="30917" y="27625"/>
                    <a:pt x="30951" y="27518"/>
                    <a:pt x="30917" y="27364"/>
                  </a:cubicBezTo>
                  <a:cubicBezTo>
                    <a:pt x="30876" y="27186"/>
                    <a:pt x="30823" y="26946"/>
                    <a:pt x="30656" y="26800"/>
                  </a:cubicBezTo>
                  <a:cubicBezTo>
                    <a:pt x="30645" y="26792"/>
                    <a:pt x="30634" y="26783"/>
                    <a:pt x="30621" y="26773"/>
                  </a:cubicBezTo>
                  <a:cubicBezTo>
                    <a:pt x="30594" y="26751"/>
                    <a:pt x="30568" y="26730"/>
                    <a:pt x="30551" y="26704"/>
                  </a:cubicBezTo>
                  <a:cubicBezTo>
                    <a:pt x="30495" y="26627"/>
                    <a:pt x="30523" y="26526"/>
                    <a:pt x="30551" y="26423"/>
                  </a:cubicBezTo>
                  <a:cubicBezTo>
                    <a:pt x="30574" y="26333"/>
                    <a:pt x="30600" y="26241"/>
                    <a:pt x="30579" y="26151"/>
                  </a:cubicBezTo>
                  <a:lnTo>
                    <a:pt x="30572" y="26121"/>
                  </a:lnTo>
                  <a:lnTo>
                    <a:pt x="30542" y="26132"/>
                  </a:lnTo>
                  <a:cubicBezTo>
                    <a:pt x="30527" y="26139"/>
                    <a:pt x="30510" y="26142"/>
                    <a:pt x="30493" y="26142"/>
                  </a:cubicBezTo>
                  <a:cubicBezTo>
                    <a:pt x="30431" y="26142"/>
                    <a:pt x="30364" y="26102"/>
                    <a:pt x="30324" y="26042"/>
                  </a:cubicBezTo>
                  <a:cubicBezTo>
                    <a:pt x="30272" y="25965"/>
                    <a:pt x="30259" y="25864"/>
                    <a:pt x="30249" y="25774"/>
                  </a:cubicBezTo>
                  <a:lnTo>
                    <a:pt x="30176" y="25194"/>
                  </a:lnTo>
                  <a:cubicBezTo>
                    <a:pt x="30167" y="25129"/>
                    <a:pt x="30159" y="25059"/>
                    <a:pt x="30118" y="25001"/>
                  </a:cubicBezTo>
                  <a:cubicBezTo>
                    <a:pt x="30079" y="24943"/>
                    <a:pt x="30015" y="24907"/>
                    <a:pt x="29955" y="24872"/>
                  </a:cubicBezTo>
                  <a:cubicBezTo>
                    <a:pt x="29887" y="24834"/>
                    <a:pt x="29822" y="24797"/>
                    <a:pt x="29801" y="24733"/>
                  </a:cubicBezTo>
                  <a:cubicBezTo>
                    <a:pt x="29788" y="24699"/>
                    <a:pt x="29788" y="24662"/>
                    <a:pt x="29790" y="24622"/>
                  </a:cubicBezTo>
                  <a:cubicBezTo>
                    <a:pt x="29790" y="24598"/>
                    <a:pt x="29790" y="24574"/>
                    <a:pt x="29788" y="24549"/>
                  </a:cubicBezTo>
                  <a:cubicBezTo>
                    <a:pt x="29769" y="24352"/>
                    <a:pt x="29573" y="24233"/>
                    <a:pt x="29399" y="24233"/>
                  </a:cubicBezTo>
                  <a:close/>
                  <a:moveTo>
                    <a:pt x="32612" y="54"/>
                  </a:moveTo>
                  <a:cubicBezTo>
                    <a:pt x="32745" y="54"/>
                    <a:pt x="32877" y="65"/>
                    <a:pt x="33004" y="84"/>
                  </a:cubicBezTo>
                  <a:cubicBezTo>
                    <a:pt x="33182" y="110"/>
                    <a:pt x="33364" y="157"/>
                    <a:pt x="33542" y="202"/>
                  </a:cubicBezTo>
                  <a:cubicBezTo>
                    <a:pt x="33816" y="272"/>
                    <a:pt x="34099" y="345"/>
                    <a:pt x="34377" y="345"/>
                  </a:cubicBezTo>
                  <a:cubicBezTo>
                    <a:pt x="34482" y="345"/>
                    <a:pt x="34581" y="334"/>
                    <a:pt x="34675" y="313"/>
                  </a:cubicBezTo>
                  <a:lnTo>
                    <a:pt x="34675" y="313"/>
                  </a:lnTo>
                  <a:lnTo>
                    <a:pt x="34581" y="448"/>
                  </a:lnTo>
                  <a:cubicBezTo>
                    <a:pt x="34384" y="735"/>
                    <a:pt x="34159" y="1059"/>
                    <a:pt x="34097" y="1431"/>
                  </a:cubicBezTo>
                  <a:cubicBezTo>
                    <a:pt x="33925" y="1449"/>
                    <a:pt x="33829" y="1622"/>
                    <a:pt x="33737" y="1791"/>
                  </a:cubicBezTo>
                  <a:cubicBezTo>
                    <a:pt x="33651" y="1947"/>
                    <a:pt x="33567" y="2092"/>
                    <a:pt x="33441" y="2092"/>
                  </a:cubicBezTo>
                  <a:cubicBezTo>
                    <a:pt x="33428" y="2092"/>
                    <a:pt x="33414" y="2090"/>
                    <a:pt x="33400" y="2087"/>
                  </a:cubicBezTo>
                  <a:cubicBezTo>
                    <a:pt x="33336" y="2072"/>
                    <a:pt x="33287" y="2025"/>
                    <a:pt x="33233" y="1976"/>
                  </a:cubicBezTo>
                  <a:cubicBezTo>
                    <a:pt x="33220" y="1963"/>
                    <a:pt x="33207" y="1950"/>
                    <a:pt x="33195" y="1939"/>
                  </a:cubicBezTo>
                  <a:cubicBezTo>
                    <a:pt x="33049" y="1808"/>
                    <a:pt x="32852" y="1738"/>
                    <a:pt x="32642" y="1738"/>
                  </a:cubicBezTo>
                  <a:cubicBezTo>
                    <a:pt x="32453" y="1738"/>
                    <a:pt x="32273" y="1796"/>
                    <a:pt x="32134" y="1905"/>
                  </a:cubicBezTo>
                  <a:lnTo>
                    <a:pt x="32089" y="1939"/>
                  </a:lnTo>
                  <a:lnTo>
                    <a:pt x="32145" y="1952"/>
                  </a:lnTo>
                  <a:cubicBezTo>
                    <a:pt x="32314" y="1988"/>
                    <a:pt x="32462" y="2029"/>
                    <a:pt x="32562" y="2136"/>
                  </a:cubicBezTo>
                  <a:cubicBezTo>
                    <a:pt x="32620" y="2196"/>
                    <a:pt x="32648" y="2291"/>
                    <a:pt x="32635" y="2376"/>
                  </a:cubicBezTo>
                  <a:cubicBezTo>
                    <a:pt x="32629" y="2419"/>
                    <a:pt x="32610" y="2477"/>
                    <a:pt x="32554" y="2509"/>
                  </a:cubicBezTo>
                  <a:cubicBezTo>
                    <a:pt x="32220" y="2638"/>
                    <a:pt x="31982" y="2991"/>
                    <a:pt x="31988" y="3351"/>
                  </a:cubicBezTo>
                  <a:lnTo>
                    <a:pt x="31988" y="3390"/>
                  </a:lnTo>
                  <a:lnTo>
                    <a:pt x="32025" y="3375"/>
                  </a:lnTo>
                  <a:cubicBezTo>
                    <a:pt x="32073" y="3356"/>
                    <a:pt x="32125" y="3347"/>
                    <a:pt x="32180" y="3347"/>
                  </a:cubicBezTo>
                  <a:cubicBezTo>
                    <a:pt x="32311" y="3347"/>
                    <a:pt x="32458" y="3397"/>
                    <a:pt x="32599" y="3490"/>
                  </a:cubicBezTo>
                  <a:cubicBezTo>
                    <a:pt x="32727" y="3576"/>
                    <a:pt x="32892" y="3722"/>
                    <a:pt x="32957" y="3925"/>
                  </a:cubicBezTo>
                  <a:cubicBezTo>
                    <a:pt x="33017" y="4116"/>
                    <a:pt x="32959" y="4330"/>
                    <a:pt x="32820" y="4433"/>
                  </a:cubicBezTo>
                  <a:lnTo>
                    <a:pt x="32787" y="4457"/>
                  </a:lnTo>
                  <a:lnTo>
                    <a:pt x="32822" y="4478"/>
                  </a:lnTo>
                  <a:cubicBezTo>
                    <a:pt x="33171" y="4682"/>
                    <a:pt x="33512" y="4909"/>
                    <a:pt x="33835" y="5151"/>
                  </a:cubicBezTo>
                  <a:cubicBezTo>
                    <a:pt x="33951" y="5236"/>
                    <a:pt x="34052" y="5361"/>
                    <a:pt x="34009" y="5461"/>
                  </a:cubicBezTo>
                  <a:cubicBezTo>
                    <a:pt x="33996" y="5460"/>
                    <a:pt x="33983" y="5459"/>
                    <a:pt x="33970" y="5459"/>
                  </a:cubicBezTo>
                  <a:cubicBezTo>
                    <a:pt x="33807" y="5459"/>
                    <a:pt x="33644" y="5594"/>
                    <a:pt x="33589" y="5776"/>
                  </a:cubicBezTo>
                  <a:cubicBezTo>
                    <a:pt x="33535" y="5965"/>
                    <a:pt x="33580" y="6171"/>
                    <a:pt x="33617" y="6338"/>
                  </a:cubicBezTo>
                  <a:lnTo>
                    <a:pt x="33623" y="6372"/>
                  </a:lnTo>
                  <a:lnTo>
                    <a:pt x="33655" y="6355"/>
                  </a:lnTo>
                  <a:cubicBezTo>
                    <a:pt x="33786" y="6282"/>
                    <a:pt x="33938" y="6243"/>
                    <a:pt x="34099" y="6243"/>
                  </a:cubicBezTo>
                  <a:cubicBezTo>
                    <a:pt x="34399" y="6243"/>
                    <a:pt x="34688" y="6378"/>
                    <a:pt x="34864" y="6595"/>
                  </a:cubicBezTo>
                  <a:cubicBezTo>
                    <a:pt x="34557" y="6616"/>
                    <a:pt x="34270" y="6830"/>
                    <a:pt x="34169" y="7124"/>
                  </a:cubicBezTo>
                  <a:lnTo>
                    <a:pt x="34156" y="7156"/>
                  </a:lnTo>
                  <a:lnTo>
                    <a:pt x="34531" y="7182"/>
                  </a:lnTo>
                  <a:cubicBezTo>
                    <a:pt x="34604" y="7420"/>
                    <a:pt x="34636" y="7664"/>
                    <a:pt x="34626" y="7912"/>
                  </a:cubicBezTo>
                  <a:lnTo>
                    <a:pt x="34624" y="7938"/>
                  </a:lnTo>
                  <a:lnTo>
                    <a:pt x="35101" y="7964"/>
                  </a:lnTo>
                  <a:lnTo>
                    <a:pt x="35086" y="7925"/>
                  </a:lnTo>
                  <a:cubicBezTo>
                    <a:pt x="34958" y="7565"/>
                    <a:pt x="35219" y="7195"/>
                    <a:pt x="35489" y="6880"/>
                  </a:cubicBezTo>
                  <a:cubicBezTo>
                    <a:pt x="35508" y="6856"/>
                    <a:pt x="35532" y="6830"/>
                    <a:pt x="35558" y="6820"/>
                  </a:cubicBezTo>
                  <a:cubicBezTo>
                    <a:pt x="35566" y="6817"/>
                    <a:pt x="35575" y="6816"/>
                    <a:pt x="35584" y="6816"/>
                  </a:cubicBezTo>
                  <a:cubicBezTo>
                    <a:pt x="35619" y="6816"/>
                    <a:pt x="35661" y="6833"/>
                    <a:pt x="35695" y="6850"/>
                  </a:cubicBezTo>
                  <a:cubicBezTo>
                    <a:pt x="35975" y="6987"/>
                    <a:pt x="36614" y="7362"/>
                    <a:pt x="36526" y="7880"/>
                  </a:cubicBezTo>
                  <a:cubicBezTo>
                    <a:pt x="36363" y="7889"/>
                    <a:pt x="36213" y="7998"/>
                    <a:pt x="36132" y="8169"/>
                  </a:cubicBezTo>
                  <a:cubicBezTo>
                    <a:pt x="36046" y="8349"/>
                    <a:pt x="36059" y="8544"/>
                    <a:pt x="36166" y="8677"/>
                  </a:cubicBezTo>
                  <a:cubicBezTo>
                    <a:pt x="36200" y="8720"/>
                    <a:pt x="36241" y="8757"/>
                    <a:pt x="36280" y="8791"/>
                  </a:cubicBezTo>
                  <a:cubicBezTo>
                    <a:pt x="36318" y="8823"/>
                    <a:pt x="36353" y="8855"/>
                    <a:pt x="36385" y="8892"/>
                  </a:cubicBezTo>
                  <a:cubicBezTo>
                    <a:pt x="36447" y="8966"/>
                    <a:pt x="36483" y="9059"/>
                    <a:pt x="36522" y="9155"/>
                  </a:cubicBezTo>
                  <a:cubicBezTo>
                    <a:pt x="36545" y="9217"/>
                    <a:pt x="36569" y="9279"/>
                    <a:pt x="36601" y="9337"/>
                  </a:cubicBezTo>
                  <a:cubicBezTo>
                    <a:pt x="36663" y="9453"/>
                    <a:pt x="36798" y="9577"/>
                    <a:pt x="36942" y="9577"/>
                  </a:cubicBezTo>
                  <a:cubicBezTo>
                    <a:pt x="36978" y="9577"/>
                    <a:pt x="37010" y="9571"/>
                    <a:pt x="37042" y="9556"/>
                  </a:cubicBezTo>
                  <a:lnTo>
                    <a:pt x="37055" y="9549"/>
                  </a:lnTo>
                  <a:lnTo>
                    <a:pt x="37107" y="9228"/>
                  </a:lnTo>
                  <a:cubicBezTo>
                    <a:pt x="37139" y="9238"/>
                    <a:pt x="37173" y="9243"/>
                    <a:pt x="37208" y="9243"/>
                  </a:cubicBezTo>
                  <a:cubicBezTo>
                    <a:pt x="37327" y="9243"/>
                    <a:pt x="37451" y="9185"/>
                    <a:pt x="37537" y="9086"/>
                  </a:cubicBezTo>
                  <a:cubicBezTo>
                    <a:pt x="37617" y="8996"/>
                    <a:pt x="37651" y="8889"/>
                    <a:pt x="37636" y="8784"/>
                  </a:cubicBezTo>
                  <a:lnTo>
                    <a:pt x="37632" y="8759"/>
                  </a:lnTo>
                  <a:lnTo>
                    <a:pt x="37608" y="8761"/>
                  </a:lnTo>
                  <a:cubicBezTo>
                    <a:pt x="37597" y="8762"/>
                    <a:pt x="37586" y="8762"/>
                    <a:pt x="37576" y="8762"/>
                  </a:cubicBezTo>
                  <a:cubicBezTo>
                    <a:pt x="37453" y="8762"/>
                    <a:pt x="37330" y="8707"/>
                    <a:pt x="37237" y="8609"/>
                  </a:cubicBezTo>
                  <a:cubicBezTo>
                    <a:pt x="37156" y="8523"/>
                    <a:pt x="37109" y="8414"/>
                    <a:pt x="37105" y="8307"/>
                  </a:cubicBezTo>
                  <a:lnTo>
                    <a:pt x="37105" y="8307"/>
                  </a:lnTo>
                  <a:cubicBezTo>
                    <a:pt x="37345" y="8373"/>
                    <a:pt x="37574" y="8472"/>
                    <a:pt x="37786" y="8600"/>
                  </a:cubicBezTo>
                  <a:lnTo>
                    <a:pt x="37857" y="8643"/>
                  </a:lnTo>
                  <a:lnTo>
                    <a:pt x="37827" y="8568"/>
                  </a:lnTo>
                  <a:cubicBezTo>
                    <a:pt x="37771" y="8433"/>
                    <a:pt x="37803" y="8264"/>
                    <a:pt x="37906" y="8159"/>
                  </a:cubicBezTo>
                  <a:cubicBezTo>
                    <a:pt x="37925" y="8140"/>
                    <a:pt x="37947" y="8122"/>
                    <a:pt x="37968" y="8103"/>
                  </a:cubicBezTo>
                  <a:cubicBezTo>
                    <a:pt x="38007" y="8071"/>
                    <a:pt x="38045" y="8039"/>
                    <a:pt x="38075" y="7996"/>
                  </a:cubicBezTo>
                  <a:cubicBezTo>
                    <a:pt x="38124" y="7921"/>
                    <a:pt x="38131" y="7831"/>
                    <a:pt x="38137" y="7745"/>
                  </a:cubicBezTo>
                  <a:cubicBezTo>
                    <a:pt x="38139" y="7698"/>
                    <a:pt x="38144" y="7649"/>
                    <a:pt x="38154" y="7606"/>
                  </a:cubicBezTo>
                  <a:cubicBezTo>
                    <a:pt x="38174" y="7522"/>
                    <a:pt x="38259" y="7445"/>
                    <a:pt x="38330" y="7445"/>
                  </a:cubicBezTo>
                  <a:cubicBezTo>
                    <a:pt x="38354" y="7445"/>
                    <a:pt x="38375" y="7454"/>
                    <a:pt x="38390" y="7473"/>
                  </a:cubicBezTo>
                  <a:lnTo>
                    <a:pt x="38422" y="7510"/>
                  </a:lnTo>
                  <a:lnTo>
                    <a:pt x="38437" y="7462"/>
                  </a:lnTo>
                  <a:cubicBezTo>
                    <a:pt x="38484" y="7304"/>
                    <a:pt x="38619" y="7178"/>
                    <a:pt x="38780" y="7139"/>
                  </a:cubicBezTo>
                  <a:lnTo>
                    <a:pt x="38804" y="7135"/>
                  </a:lnTo>
                  <a:lnTo>
                    <a:pt x="38801" y="7111"/>
                  </a:lnTo>
                  <a:cubicBezTo>
                    <a:pt x="38791" y="6888"/>
                    <a:pt x="38553" y="6764"/>
                    <a:pt x="38379" y="6674"/>
                  </a:cubicBezTo>
                  <a:cubicBezTo>
                    <a:pt x="38202" y="6580"/>
                    <a:pt x="38030" y="6423"/>
                    <a:pt x="38071" y="6258"/>
                  </a:cubicBezTo>
                  <a:cubicBezTo>
                    <a:pt x="38609" y="6222"/>
                    <a:pt x="39153" y="6194"/>
                    <a:pt x="39686" y="6179"/>
                  </a:cubicBezTo>
                  <a:cubicBezTo>
                    <a:pt x="39704" y="6179"/>
                    <a:pt x="39723" y="6178"/>
                    <a:pt x="39742" y="6178"/>
                  </a:cubicBezTo>
                  <a:cubicBezTo>
                    <a:pt x="39798" y="6178"/>
                    <a:pt x="39855" y="6184"/>
                    <a:pt x="39903" y="6216"/>
                  </a:cubicBezTo>
                  <a:cubicBezTo>
                    <a:pt x="39945" y="6248"/>
                    <a:pt x="39973" y="6297"/>
                    <a:pt x="39999" y="6351"/>
                  </a:cubicBezTo>
                  <a:cubicBezTo>
                    <a:pt x="40018" y="6387"/>
                    <a:pt x="40035" y="6421"/>
                    <a:pt x="40061" y="6453"/>
                  </a:cubicBezTo>
                  <a:cubicBezTo>
                    <a:pt x="40145" y="6563"/>
                    <a:pt x="40280" y="6601"/>
                    <a:pt x="40408" y="6640"/>
                  </a:cubicBezTo>
                  <a:cubicBezTo>
                    <a:pt x="40475" y="6659"/>
                    <a:pt x="40543" y="6678"/>
                    <a:pt x="40603" y="6708"/>
                  </a:cubicBezTo>
                  <a:cubicBezTo>
                    <a:pt x="40713" y="6762"/>
                    <a:pt x="40775" y="6908"/>
                    <a:pt x="40762" y="7006"/>
                  </a:cubicBezTo>
                  <a:cubicBezTo>
                    <a:pt x="40753" y="7062"/>
                    <a:pt x="40721" y="7094"/>
                    <a:pt x="40670" y="7100"/>
                  </a:cubicBezTo>
                  <a:lnTo>
                    <a:pt x="40593" y="7113"/>
                  </a:lnTo>
                  <a:lnTo>
                    <a:pt x="40661" y="7152"/>
                  </a:lnTo>
                  <a:cubicBezTo>
                    <a:pt x="40858" y="7259"/>
                    <a:pt x="41017" y="7441"/>
                    <a:pt x="41096" y="7651"/>
                  </a:cubicBezTo>
                  <a:lnTo>
                    <a:pt x="39973" y="7647"/>
                  </a:lnTo>
                  <a:lnTo>
                    <a:pt x="40723" y="8881"/>
                  </a:lnTo>
                  <a:cubicBezTo>
                    <a:pt x="40772" y="8962"/>
                    <a:pt x="40817" y="9044"/>
                    <a:pt x="40802" y="9125"/>
                  </a:cubicBezTo>
                  <a:cubicBezTo>
                    <a:pt x="40792" y="9191"/>
                    <a:pt x="40745" y="9247"/>
                    <a:pt x="40691" y="9301"/>
                  </a:cubicBezTo>
                  <a:cubicBezTo>
                    <a:pt x="40389" y="9616"/>
                    <a:pt x="40053" y="9898"/>
                    <a:pt x="39688" y="10141"/>
                  </a:cubicBezTo>
                  <a:lnTo>
                    <a:pt x="39665" y="10156"/>
                  </a:lnTo>
                  <a:lnTo>
                    <a:pt x="39684" y="10179"/>
                  </a:lnTo>
                  <a:cubicBezTo>
                    <a:pt x="39708" y="10207"/>
                    <a:pt x="39710" y="10239"/>
                    <a:pt x="39695" y="10276"/>
                  </a:cubicBezTo>
                  <a:cubicBezTo>
                    <a:pt x="39665" y="10337"/>
                    <a:pt x="39584" y="10384"/>
                    <a:pt x="39512" y="10384"/>
                  </a:cubicBezTo>
                  <a:cubicBezTo>
                    <a:pt x="39492" y="10384"/>
                    <a:pt x="39472" y="10380"/>
                    <a:pt x="39455" y="10372"/>
                  </a:cubicBezTo>
                  <a:cubicBezTo>
                    <a:pt x="39324" y="10310"/>
                    <a:pt x="39268" y="10147"/>
                    <a:pt x="39221" y="10006"/>
                  </a:cubicBezTo>
                  <a:lnTo>
                    <a:pt x="39215" y="9991"/>
                  </a:lnTo>
                  <a:cubicBezTo>
                    <a:pt x="39163" y="9836"/>
                    <a:pt x="39069" y="9622"/>
                    <a:pt x="38876" y="9551"/>
                  </a:cubicBezTo>
                  <a:cubicBezTo>
                    <a:pt x="38851" y="9543"/>
                    <a:pt x="38823" y="9538"/>
                    <a:pt x="38795" y="9538"/>
                  </a:cubicBezTo>
                  <a:cubicBezTo>
                    <a:pt x="38693" y="9538"/>
                    <a:pt x="38582" y="9592"/>
                    <a:pt x="38527" y="9678"/>
                  </a:cubicBezTo>
                  <a:cubicBezTo>
                    <a:pt x="38489" y="9738"/>
                    <a:pt x="38482" y="9804"/>
                    <a:pt x="38510" y="9864"/>
                  </a:cubicBezTo>
                  <a:lnTo>
                    <a:pt x="38519" y="9883"/>
                  </a:lnTo>
                  <a:lnTo>
                    <a:pt x="38540" y="9879"/>
                  </a:lnTo>
                  <a:cubicBezTo>
                    <a:pt x="38560" y="9875"/>
                    <a:pt x="38580" y="9873"/>
                    <a:pt x="38600" y="9873"/>
                  </a:cubicBezTo>
                  <a:cubicBezTo>
                    <a:pt x="38735" y="9873"/>
                    <a:pt x="38874" y="9970"/>
                    <a:pt x="38943" y="10119"/>
                  </a:cubicBezTo>
                  <a:cubicBezTo>
                    <a:pt x="39007" y="10256"/>
                    <a:pt x="38999" y="10396"/>
                    <a:pt x="38917" y="10494"/>
                  </a:cubicBezTo>
                  <a:cubicBezTo>
                    <a:pt x="38857" y="10563"/>
                    <a:pt x="38769" y="10601"/>
                    <a:pt x="38666" y="10601"/>
                  </a:cubicBezTo>
                  <a:cubicBezTo>
                    <a:pt x="38544" y="10601"/>
                    <a:pt x="38418" y="10548"/>
                    <a:pt x="38336" y="10462"/>
                  </a:cubicBezTo>
                  <a:cubicBezTo>
                    <a:pt x="38291" y="10417"/>
                    <a:pt x="38240" y="10338"/>
                    <a:pt x="38244" y="10233"/>
                  </a:cubicBezTo>
                  <a:lnTo>
                    <a:pt x="38247" y="10218"/>
                  </a:lnTo>
                  <a:lnTo>
                    <a:pt x="38234" y="10209"/>
                  </a:lnTo>
                  <a:cubicBezTo>
                    <a:pt x="38032" y="10078"/>
                    <a:pt x="37850" y="9969"/>
                    <a:pt x="37641" y="9969"/>
                  </a:cubicBezTo>
                  <a:cubicBezTo>
                    <a:pt x="37635" y="9969"/>
                    <a:pt x="37629" y="9969"/>
                    <a:pt x="37623" y="9969"/>
                  </a:cubicBezTo>
                  <a:cubicBezTo>
                    <a:pt x="37488" y="9976"/>
                    <a:pt x="37353" y="10051"/>
                    <a:pt x="37276" y="10162"/>
                  </a:cubicBezTo>
                  <a:cubicBezTo>
                    <a:pt x="37218" y="10248"/>
                    <a:pt x="37203" y="10342"/>
                    <a:pt x="37233" y="10430"/>
                  </a:cubicBezTo>
                  <a:cubicBezTo>
                    <a:pt x="37287" y="10590"/>
                    <a:pt x="37461" y="10675"/>
                    <a:pt x="37737" y="10675"/>
                  </a:cubicBezTo>
                  <a:cubicBezTo>
                    <a:pt x="37756" y="10675"/>
                    <a:pt x="37776" y="10675"/>
                    <a:pt x="37797" y="10674"/>
                  </a:cubicBezTo>
                  <a:lnTo>
                    <a:pt x="37797" y="10674"/>
                  </a:lnTo>
                  <a:lnTo>
                    <a:pt x="37492" y="11032"/>
                  </a:lnTo>
                  <a:cubicBezTo>
                    <a:pt x="37250" y="11318"/>
                    <a:pt x="36982" y="11586"/>
                    <a:pt x="36660" y="11586"/>
                  </a:cubicBezTo>
                  <a:cubicBezTo>
                    <a:pt x="36640" y="11586"/>
                    <a:pt x="36619" y="11585"/>
                    <a:pt x="36599" y="11582"/>
                  </a:cubicBezTo>
                  <a:cubicBezTo>
                    <a:pt x="36361" y="11557"/>
                    <a:pt x="36151" y="11383"/>
                    <a:pt x="35950" y="11216"/>
                  </a:cubicBezTo>
                  <a:cubicBezTo>
                    <a:pt x="35738" y="11036"/>
                    <a:pt x="35536" y="10869"/>
                    <a:pt x="35301" y="10869"/>
                  </a:cubicBezTo>
                  <a:cubicBezTo>
                    <a:pt x="35245" y="10869"/>
                    <a:pt x="35189" y="10878"/>
                    <a:pt x="35136" y="10899"/>
                  </a:cubicBezTo>
                  <a:lnTo>
                    <a:pt x="35127" y="10901"/>
                  </a:lnTo>
                  <a:lnTo>
                    <a:pt x="35123" y="10908"/>
                  </a:lnTo>
                  <a:cubicBezTo>
                    <a:pt x="35024" y="11047"/>
                    <a:pt x="35084" y="11244"/>
                    <a:pt x="35198" y="11353"/>
                  </a:cubicBezTo>
                  <a:cubicBezTo>
                    <a:pt x="35313" y="11465"/>
                    <a:pt x="35474" y="11514"/>
                    <a:pt x="35613" y="11557"/>
                  </a:cubicBezTo>
                  <a:lnTo>
                    <a:pt x="36940" y="11957"/>
                  </a:lnTo>
                  <a:lnTo>
                    <a:pt x="36644" y="12399"/>
                  </a:lnTo>
                  <a:cubicBezTo>
                    <a:pt x="36421" y="12731"/>
                    <a:pt x="36166" y="13037"/>
                    <a:pt x="35815" y="13037"/>
                  </a:cubicBezTo>
                  <a:cubicBezTo>
                    <a:pt x="35740" y="13037"/>
                    <a:pt x="35665" y="13020"/>
                    <a:pt x="35592" y="13005"/>
                  </a:cubicBezTo>
                  <a:lnTo>
                    <a:pt x="34945" y="12864"/>
                  </a:lnTo>
                  <a:lnTo>
                    <a:pt x="35037" y="12937"/>
                  </a:lnTo>
                  <a:cubicBezTo>
                    <a:pt x="35112" y="12994"/>
                    <a:pt x="35144" y="13086"/>
                    <a:pt x="35127" y="13198"/>
                  </a:cubicBezTo>
                  <a:cubicBezTo>
                    <a:pt x="35101" y="13352"/>
                    <a:pt x="34988" y="13491"/>
                    <a:pt x="34849" y="13541"/>
                  </a:cubicBezTo>
                  <a:cubicBezTo>
                    <a:pt x="34784" y="13562"/>
                    <a:pt x="34716" y="13573"/>
                    <a:pt x="34643" y="13573"/>
                  </a:cubicBezTo>
                  <a:cubicBezTo>
                    <a:pt x="34452" y="13573"/>
                    <a:pt x="34259" y="13502"/>
                    <a:pt x="34064" y="13425"/>
                  </a:cubicBezTo>
                  <a:lnTo>
                    <a:pt x="33694" y="13275"/>
                  </a:lnTo>
                  <a:cubicBezTo>
                    <a:pt x="33503" y="13200"/>
                    <a:pt x="33285" y="13112"/>
                    <a:pt x="33062" y="13106"/>
                  </a:cubicBezTo>
                  <a:lnTo>
                    <a:pt x="33042" y="13106"/>
                  </a:lnTo>
                  <a:cubicBezTo>
                    <a:pt x="32850" y="13106"/>
                    <a:pt x="32601" y="13181"/>
                    <a:pt x="32481" y="13389"/>
                  </a:cubicBezTo>
                  <a:lnTo>
                    <a:pt x="32451" y="13438"/>
                  </a:lnTo>
                  <a:lnTo>
                    <a:pt x="32509" y="13427"/>
                  </a:lnTo>
                  <a:cubicBezTo>
                    <a:pt x="32577" y="13414"/>
                    <a:pt x="32648" y="13410"/>
                    <a:pt x="32721" y="13410"/>
                  </a:cubicBezTo>
                  <a:cubicBezTo>
                    <a:pt x="33038" y="13410"/>
                    <a:pt x="33353" y="13530"/>
                    <a:pt x="33582" y="13742"/>
                  </a:cubicBezTo>
                  <a:lnTo>
                    <a:pt x="34534" y="14040"/>
                  </a:lnTo>
                  <a:cubicBezTo>
                    <a:pt x="34542" y="14104"/>
                    <a:pt x="34527" y="14164"/>
                    <a:pt x="34489" y="14220"/>
                  </a:cubicBezTo>
                  <a:cubicBezTo>
                    <a:pt x="34386" y="14368"/>
                    <a:pt x="34144" y="14449"/>
                    <a:pt x="33966" y="14477"/>
                  </a:cubicBezTo>
                  <a:cubicBezTo>
                    <a:pt x="33769" y="14507"/>
                    <a:pt x="33310" y="14612"/>
                    <a:pt x="33308" y="14935"/>
                  </a:cubicBezTo>
                  <a:cubicBezTo>
                    <a:pt x="32884" y="15178"/>
                    <a:pt x="32592" y="15533"/>
                    <a:pt x="32333" y="15876"/>
                  </a:cubicBezTo>
                  <a:cubicBezTo>
                    <a:pt x="31909" y="16437"/>
                    <a:pt x="31755" y="17138"/>
                    <a:pt x="31669" y="17684"/>
                  </a:cubicBezTo>
                  <a:cubicBezTo>
                    <a:pt x="31605" y="18081"/>
                    <a:pt x="31571" y="18496"/>
                    <a:pt x="31744" y="18858"/>
                  </a:cubicBezTo>
                  <a:cubicBezTo>
                    <a:pt x="31883" y="19152"/>
                    <a:pt x="32198" y="19364"/>
                    <a:pt x="32492" y="19364"/>
                  </a:cubicBezTo>
                  <a:cubicBezTo>
                    <a:pt x="32573" y="19364"/>
                    <a:pt x="32650" y="19349"/>
                    <a:pt x="32723" y="19317"/>
                  </a:cubicBezTo>
                  <a:cubicBezTo>
                    <a:pt x="33077" y="19972"/>
                    <a:pt x="33424" y="20724"/>
                    <a:pt x="33154" y="21397"/>
                  </a:cubicBezTo>
                  <a:lnTo>
                    <a:pt x="33117" y="21489"/>
                  </a:lnTo>
                  <a:lnTo>
                    <a:pt x="33195" y="21429"/>
                  </a:lnTo>
                  <a:cubicBezTo>
                    <a:pt x="33514" y="21179"/>
                    <a:pt x="33929" y="21039"/>
                    <a:pt x="34362" y="21039"/>
                  </a:cubicBezTo>
                  <a:cubicBezTo>
                    <a:pt x="34782" y="21039"/>
                    <a:pt x="35185" y="21170"/>
                    <a:pt x="35498" y="21406"/>
                  </a:cubicBezTo>
                  <a:cubicBezTo>
                    <a:pt x="35596" y="21481"/>
                    <a:pt x="35691" y="21566"/>
                    <a:pt x="35781" y="21650"/>
                  </a:cubicBezTo>
                  <a:cubicBezTo>
                    <a:pt x="35873" y="21736"/>
                    <a:pt x="35969" y="21821"/>
                    <a:pt x="36072" y="21898"/>
                  </a:cubicBezTo>
                  <a:cubicBezTo>
                    <a:pt x="36228" y="22016"/>
                    <a:pt x="36404" y="22111"/>
                    <a:pt x="36554" y="22186"/>
                  </a:cubicBezTo>
                  <a:cubicBezTo>
                    <a:pt x="37677" y="22749"/>
                    <a:pt x="38932" y="23066"/>
                    <a:pt x="40188" y="23109"/>
                  </a:cubicBezTo>
                  <a:lnTo>
                    <a:pt x="40245" y="25153"/>
                  </a:lnTo>
                  <a:cubicBezTo>
                    <a:pt x="40254" y="25416"/>
                    <a:pt x="40280" y="25712"/>
                    <a:pt x="40481" y="25883"/>
                  </a:cubicBezTo>
                  <a:cubicBezTo>
                    <a:pt x="40550" y="25941"/>
                    <a:pt x="40631" y="25978"/>
                    <a:pt x="40710" y="26014"/>
                  </a:cubicBezTo>
                  <a:cubicBezTo>
                    <a:pt x="40753" y="26033"/>
                    <a:pt x="40796" y="26053"/>
                    <a:pt x="40837" y="26074"/>
                  </a:cubicBezTo>
                  <a:cubicBezTo>
                    <a:pt x="41049" y="26192"/>
                    <a:pt x="41195" y="26400"/>
                    <a:pt x="41338" y="26599"/>
                  </a:cubicBezTo>
                  <a:cubicBezTo>
                    <a:pt x="41375" y="26650"/>
                    <a:pt x="41413" y="26704"/>
                    <a:pt x="41450" y="26753"/>
                  </a:cubicBezTo>
                  <a:cubicBezTo>
                    <a:pt x="41613" y="26970"/>
                    <a:pt x="41877" y="27229"/>
                    <a:pt x="42193" y="27229"/>
                  </a:cubicBezTo>
                  <a:cubicBezTo>
                    <a:pt x="42208" y="27229"/>
                    <a:pt x="42224" y="27228"/>
                    <a:pt x="42240" y="27227"/>
                  </a:cubicBezTo>
                  <a:lnTo>
                    <a:pt x="42262" y="27227"/>
                  </a:lnTo>
                  <a:lnTo>
                    <a:pt x="42264" y="27203"/>
                  </a:lnTo>
                  <a:cubicBezTo>
                    <a:pt x="42283" y="27008"/>
                    <a:pt x="42478" y="26843"/>
                    <a:pt x="42688" y="26843"/>
                  </a:cubicBezTo>
                  <a:cubicBezTo>
                    <a:pt x="42737" y="26843"/>
                    <a:pt x="42782" y="26852"/>
                    <a:pt x="42825" y="26871"/>
                  </a:cubicBezTo>
                  <a:lnTo>
                    <a:pt x="42868" y="26888"/>
                  </a:lnTo>
                  <a:lnTo>
                    <a:pt x="42799" y="26263"/>
                  </a:lnTo>
                  <a:lnTo>
                    <a:pt x="42799" y="26263"/>
                  </a:lnTo>
                  <a:cubicBezTo>
                    <a:pt x="42811" y="26266"/>
                    <a:pt x="42823" y="26267"/>
                    <a:pt x="42834" y="26267"/>
                  </a:cubicBezTo>
                  <a:cubicBezTo>
                    <a:pt x="42891" y="26267"/>
                    <a:pt x="42947" y="26233"/>
                    <a:pt x="42990" y="26171"/>
                  </a:cubicBezTo>
                  <a:cubicBezTo>
                    <a:pt x="43037" y="26100"/>
                    <a:pt x="43069" y="25982"/>
                    <a:pt x="43029" y="25886"/>
                  </a:cubicBezTo>
                  <a:cubicBezTo>
                    <a:pt x="42996" y="25804"/>
                    <a:pt x="42941" y="25736"/>
                    <a:pt x="42889" y="25669"/>
                  </a:cubicBezTo>
                  <a:cubicBezTo>
                    <a:pt x="42829" y="25594"/>
                    <a:pt x="42774" y="25524"/>
                    <a:pt x="42746" y="25438"/>
                  </a:cubicBezTo>
                  <a:cubicBezTo>
                    <a:pt x="42718" y="25346"/>
                    <a:pt x="42726" y="25241"/>
                    <a:pt x="42737" y="25140"/>
                  </a:cubicBezTo>
                  <a:cubicBezTo>
                    <a:pt x="42739" y="25119"/>
                    <a:pt x="42741" y="25095"/>
                    <a:pt x="42744" y="25074"/>
                  </a:cubicBezTo>
                  <a:cubicBezTo>
                    <a:pt x="42786" y="24553"/>
                    <a:pt x="42579" y="24013"/>
                    <a:pt x="42199" y="23653"/>
                  </a:cubicBezTo>
                  <a:lnTo>
                    <a:pt x="44078" y="22308"/>
                  </a:lnTo>
                  <a:cubicBezTo>
                    <a:pt x="44207" y="22218"/>
                    <a:pt x="44350" y="22115"/>
                    <a:pt x="44430" y="21963"/>
                  </a:cubicBezTo>
                  <a:cubicBezTo>
                    <a:pt x="44496" y="21832"/>
                    <a:pt x="44507" y="21682"/>
                    <a:pt x="44509" y="21564"/>
                  </a:cubicBezTo>
                  <a:cubicBezTo>
                    <a:pt x="44513" y="21138"/>
                    <a:pt x="44402" y="20718"/>
                    <a:pt x="44188" y="20349"/>
                  </a:cubicBezTo>
                  <a:cubicBezTo>
                    <a:pt x="44173" y="20322"/>
                    <a:pt x="44155" y="20292"/>
                    <a:pt x="44138" y="20264"/>
                  </a:cubicBezTo>
                  <a:cubicBezTo>
                    <a:pt x="44072" y="20157"/>
                    <a:pt x="44003" y="20045"/>
                    <a:pt x="43976" y="19921"/>
                  </a:cubicBezTo>
                  <a:cubicBezTo>
                    <a:pt x="43952" y="19820"/>
                    <a:pt x="43958" y="19707"/>
                    <a:pt x="43963" y="19600"/>
                  </a:cubicBezTo>
                  <a:cubicBezTo>
                    <a:pt x="43969" y="19435"/>
                    <a:pt x="43978" y="19263"/>
                    <a:pt x="43886" y="19120"/>
                  </a:cubicBezTo>
                  <a:cubicBezTo>
                    <a:pt x="43821" y="19019"/>
                    <a:pt x="43721" y="18955"/>
                    <a:pt x="43622" y="18890"/>
                  </a:cubicBezTo>
                  <a:cubicBezTo>
                    <a:pt x="43573" y="18860"/>
                    <a:pt x="43523" y="18828"/>
                    <a:pt x="43478" y="18792"/>
                  </a:cubicBezTo>
                  <a:cubicBezTo>
                    <a:pt x="43393" y="18721"/>
                    <a:pt x="43333" y="18614"/>
                    <a:pt x="43328" y="18522"/>
                  </a:cubicBezTo>
                  <a:cubicBezTo>
                    <a:pt x="43324" y="18466"/>
                    <a:pt x="43341" y="18419"/>
                    <a:pt x="43378" y="18385"/>
                  </a:cubicBezTo>
                  <a:cubicBezTo>
                    <a:pt x="43421" y="18340"/>
                    <a:pt x="43485" y="18323"/>
                    <a:pt x="43553" y="18306"/>
                  </a:cubicBezTo>
                  <a:cubicBezTo>
                    <a:pt x="43603" y="18293"/>
                    <a:pt x="43652" y="18282"/>
                    <a:pt x="43697" y="18258"/>
                  </a:cubicBezTo>
                  <a:cubicBezTo>
                    <a:pt x="43789" y="18209"/>
                    <a:pt x="43847" y="18130"/>
                    <a:pt x="43866" y="18025"/>
                  </a:cubicBezTo>
                  <a:cubicBezTo>
                    <a:pt x="43905" y="17808"/>
                    <a:pt x="43781" y="17551"/>
                    <a:pt x="43650" y="17401"/>
                  </a:cubicBezTo>
                  <a:cubicBezTo>
                    <a:pt x="43631" y="17380"/>
                    <a:pt x="43611" y="17359"/>
                    <a:pt x="43590" y="17337"/>
                  </a:cubicBezTo>
                  <a:cubicBezTo>
                    <a:pt x="43403" y="17129"/>
                    <a:pt x="43191" y="16894"/>
                    <a:pt x="43249" y="16641"/>
                  </a:cubicBezTo>
                  <a:lnTo>
                    <a:pt x="43249" y="16641"/>
                  </a:lnTo>
                  <a:cubicBezTo>
                    <a:pt x="43279" y="16643"/>
                    <a:pt x="43309" y="16643"/>
                    <a:pt x="43339" y="16643"/>
                  </a:cubicBezTo>
                  <a:cubicBezTo>
                    <a:pt x="43436" y="16643"/>
                    <a:pt x="43562" y="16637"/>
                    <a:pt x="43671" y="16581"/>
                  </a:cubicBezTo>
                  <a:cubicBezTo>
                    <a:pt x="43811" y="16510"/>
                    <a:pt x="43916" y="16334"/>
                    <a:pt x="43849" y="16184"/>
                  </a:cubicBezTo>
                  <a:cubicBezTo>
                    <a:pt x="43798" y="16069"/>
                    <a:pt x="43680" y="16024"/>
                    <a:pt x="43566" y="15979"/>
                  </a:cubicBezTo>
                  <a:cubicBezTo>
                    <a:pt x="43491" y="15951"/>
                    <a:pt x="43414" y="15921"/>
                    <a:pt x="43358" y="15874"/>
                  </a:cubicBezTo>
                  <a:cubicBezTo>
                    <a:pt x="43112" y="15664"/>
                    <a:pt x="43328" y="15253"/>
                    <a:pt x="43444" y="15070"/>
                  </a:cubicBezTo>
                  <a:cubicBezTo>
                    <a:pt x="44153" y="15111"/>
                    <a:pt x="44863" y="15218"/>
                    <a:pt x="45552" y="15387"/>
                  </a:cubicBezTo>
                  <a:cubicBezTo>
                    <a:pt x="45715" y="15426"/>
                    <a:pt x="45887" y="15473"/>
                    <a:pt x="46037" y="15557"/>
                  </a:cubicBezTo>
                  <a:cubicBezTo>
                    <a:pt x="46247" y="15675"/>
                    <a:pt x="46407" y="15865"/>
                    <a:pt x="46562" y="16050"/>
                  </a:cubicBezTo>
                  <a:cubicBezTo>
                    <a:pt x="46677" y="16184"/>
                    <a:pt x="46797" y="16326"/>
                    <a:pt x="46936" y="16439"/>
                  </a:cubicBezTo>
                  <a:cubicBezTo>
                    <a:pt x="47391" y="16812"/>
                    <a:pt x="47991" y="16859"/>
                    <a:pt x="48464" y="16859"/>
                  </a:cubicBezTo>
                  <a:cubicBezTo>
                    <a:pt x="48642" y="16859"/>
                    <a:pt x="48818" y="16853"/>
                    <a:pt x="48983" y="16844"/>
                  </a:cubicBezTo>
                  <a:lnTo>
                    <a:pt x="48983" y="16844"/>
                  </a:lnTo>
                  <a:cubicBezTo>
                    <a:pt x="49068" y="16964"/>
                    <a:pt x="48957" y="17106"/>
                    <a:pt x="48841" y="17256"/>
                  </a:cubicBezTo>
                  <a:cubicBezTo>
                    <a:pt x="48788" y="17322"/>
                    <a:pt x="48734" y="17393"/>
                    <a:pt x="48698" y="17461"/>
                  </a:cubicBezTo>
                  <a:cubicBezTo>
                    <a:pt x="48548" y="17740"/>
                    <a:pt x="48700" y="18072"/>
                    <a:pt x="48867" y="18359"/>
                  </a:cubicBezTo>
                  <a:cubicBezTo>
                    <a:pt x="49030" y="18633"/>
                    <a:pt x="49250" y="19013"/>
                    <a:pt x="49615" y="19158"/>
                  </a:cubicBezTo>
                  <a:cubicBezTo>
                    <a:pt x="49651" y="19173"/>
                    <a:pt x="49687" y="19186"/>
                    <a:pt x="49726" y="19199"/>
                  </a:cubicBezTo>
                  <a:cubicBezTo>
                    <a:pt x="49822" y="19229"/>
                    <a:pt x="49910" y="19259"/>
                    <a:pt x="49979" y="19323"/>
                  </a:cubicBezTo>
                  <a:cubicBezTo>
                    <a:pt x="50052" y="19394"/>
                    <a:pt x="50084" y="19492"/>
                    <a:pt x="50120" y="19597"/>
                  </a:cubicBezTo>
                  <a:cubicBezTo>
                    <a:pt x="50139" y="19660"/>
                    <a:pt x="50161" y="19722"/>
                    <a:pt x="50191" y="19782"/>
                  </a:cubicBezTo>
                  <a:cubicBezTo>
                    <a:pt x="50247" y="19889"/>
                    <a:pt x="50379" y="19972"/>
                    <a:pt x="50491" y="19972"/>
                  </a:cubicBezTo>
                  <a:cubicBezTo>
                    <a:pt x="50559" y="19972"/>
                    <a:pt x="50615" y="19942"/>
                    <a:pt x="50643" y="19893"/>
                  </a:cubicBezTo>
                  <a:lnTo>
                    <a:pt x="51174" y="19347"/>
                  </a:lnTo>
                  <a:lnTo>
                    <a:pt x="51179" y="19342"/>
                  </a:lnTo>
                  <a:cubicBezTo>
                    <a:pt x="51213" y="19278"/>
                    <a:pt x="51288" y="19235"/>
                    <a:pt x="51365" y="19235"/>
                  </a:cubicBezTo>
                  <a:cubicBezTo>
                    <a:pt x="51397" y="19235"/>
                    <a:pt x="51425" y="19242"/>
                    <a:pt x="51451" y="19255"/>
                  </a:cubicBezTo>
                  <a:lnTo>
                    <a:pt x="51459" y="19259"/>
                  </a:lnTo>
                  <a:lnTo>
                    <a:pt x="51468" y="19257"/>
                  </a:lnTo>
                  <a:cubicBezTo>
                    <a:pt x="51504" y="19253"/>
                    <a:pt x="51551" y="19246"/>
                    <a:pt x="51601" y="19240"/>
                  </a:cubicBezTo>
                  <a:cubicBezTo>
                    <a:pt x="51652" y="19233"/>
                    <a:pt x="51701" y="19225"/>
                    <a:pt x="51740" y="19220"/>
                  </a:cubicBezTo>
                  <a:lnTo>
                    <a:pt x="51757" y="19218"/>
                  </a:lnTo>
                  <a:lnTo>
                    <a:pt x="52241" y="17650"/>
                  </a:lnTo>
                  <a:cubicBezTo>
                    <a:pt x="52263" y="17577"/>
                    <a:pt x="52288" y="17511"/>
                    <a:pt x="52340" y="17476"/>
                  </a:cubicBezTo>
                  <a:cubicBezTo>
                    <a:pt x="52359" y="17466"/>
                    <a:pt x="52380" y="17459"/>
                    <a:pt x="52404" y="17459"/>
                  </a:cubicBezTo>
                  <a:cubicBezTo>
                    <a:pt x="52492" y="17459"/>
                    <a:pt x="52590" y="17556"/>
                    <a:pt x="52605" y="17659"/>
                  </a:cubicBezTo>
                  <a:cubicBezTo>
                    <a:pt x="52618" y="17757"/>
                    <a:pt x="52590" y="17856"/>
                    <a:pt x="52558" y="17961"/>
                  </a:cubicBezTo>
                  <a:cubicBezTo>
                    <a:pt x="52548" y="17997"/>
                    <a:pt x="52537" y="18031"/>
                    <a:pt x="52528" y="18068"/>
                  </a:cubicBezTo>
                  <a:cubicBezTo>
                    <a:pt x="52492" y="18216"/>
                    <a:pt x="52498" y="18402"/>
                    <a:pt x="52629" y="18492"/>
                  </a:cubicBezTo>
                  <a:cubicBezTo>
                    <a:pt x="52659" y="18513"/>
                    <a:pt x="52693" y="18526"/>
                    <a:pt x="52728" y="18539"/>
                  </a:cubicBezTo>
                  <a:cubicBezTo>
                    <a:pt x="52755" y="18550"/>
                    <a:pt x="52783" y="18560"/>
                    <a:pt x="52809" y="18575"/>
                  </a:cubicBezTo>
                  <a:cubicBezTo>
                    <a:pt x="52925" y="18650"/>
                    <a:pt x="52933" y="18809"/>
                    <a:pt x="52942" y="18961"/>
                  </a:cubicBezTo>
                  <a:cubicBezTo>
                    <a:pt x="52944" y="19000"/>
                    <a:pt x="52946" y="19038"/>
                    <a:pt x="52950" y="19075"/>
                  </a:cubicBezTo>
                  <a:cubicBezTo>
                    <a:pt x="53000" y="19542"/>
                    <a:pt x="53387" y="19842"/>
                    <a:pt x="53762" y="20131"/>
                  </a:cubicBezTo>
                  <a:cubicBezTo>
                    <a:pt x="54064" y="20364"/>
                    <a:pt x="54377" y="20607"/>
                    <a:pt x="54525" y="20936"/>
                  </a:cubicBezTo>
                  <a:cubicBezTo>
                    <a:pt x="54564" y="21024"/>
                    <a:pt x="54600" y="21144"/>
                    <a:pt x="54544" y="21239"/>
                  </a:cubicBezTo>
                  <a:cubicBezTo>
                    <a:pt x="54504" y="21309"/>
                    <a:pt x="54433" y="21341"/>
                    <a:pt x="54317" y="21341"/>
                  </a:cubicBezTo>
                  <a:cubicBezTo>
                    <a:pt x="54262" y="21341"/>
                    <a:pt x="54199" y="21335"/>
                    <a:pt x="54135" y="21326"/>
                  </a:cubicBezTo>
                  <a:cubicBezTo>
                    <a:pt x="54067" y="21320"/>
                    <a:pt x="53998" y="21311"/>
                    <a:pt x="53932" y="21311"/>
                  </a:cubicBezTo>
                  <a:cubicBezTo>
                    <a:pt x="53835" y="21311"/>
                    <a:pt x="53762" y="21329"/>
                    <a:pt x="53700" y="21365"/>
                  </a:cubicBezTo>
                  <a:lnTo>
                    <a:pt x="53685" y="21374"/>
                  </a:lnTo>
                  <a:lnTo>
                    <a:pt x="53687" y="21391"/>
                  </a:lnTo>
                  <a:cubicBezTo>
                    <a:pt x="53705" y="21562"/>
                    <a:pt x="53874" y="21708"/>
                    <a:pt x="54058" y="21708"/>
                  </a:cubicBezTo>
                  <a:cubicBezTo>
                    <a:pt x="54088" y="21708"/>
                    <a:pt x="54118" y="21704"/>
                    <a:pt x="54146" y="21695"/>
                  </a:cubicBezTo>
                  <a:lnTo>
                    <a:pt x="54167" y="21918"/>
                  </a:lnTo>
                  <a:lnTo>
                    <a:pt x="54169" y="21943"/>
                  </a:lnTo>
                  <a:lnTo>
                    <a:pt x="54412" y="21943"/>
                  </a:lnTo>
                  <a:cubicBezTo>
                    <a:pt x="54392" y="22141"/>
                    <a:pt x="54442" y="22344"/>
                    <a:pt x="54547" y="22511"/>
                  </a:cubicBezTo>
                  <a:cubicBezTo>
                    <a:pt x="54658" y="22687"/>
                    <a:pt x="54829" y="22820"/>
                    <a:pt x="54984" y="22925"/>
                  </a:cubicBezTo>
                  <a:cubicBezTo>
                    <a:pt x="55511" y="23289"/>
                    <a:pt x="56074" y="23490"/>
                    <a:pt x="56571" y="23490"/>
                  </a:cubicBezTo>
                  <a:cubicBezTo>
                    <a:pt x="56766" y="23490"/>
                    <a:pt x="56955" y="23458"/>
                    <a:pt x="57130" y="23400"/>
                  </a:cubicBezTo>
                  <a:cubicBezTo>
                    <a:pt x="57178" y="23456"/>
                    <a:pt x="57195" y="23540"/>
                    <a:pt x="57173" y="23610"/>
                  </a:cubicBezTo>
                  <a:cubicBezTo>
                    <a:pt x="57152" y="23679"/>
                    <a:pt x="57098" y="23741"/>
                    <a:pt x="57013" y="23799"/>
                  </a:cubicBezTo>
                  <a:cubicBezTo>
                    <a:pt x="56850" y="23910"/>
                    <a:pt x="56661" y="23957"/>
                    <a:pt x="56460" y="24009"/>
                  </a:cubicBezTo>
                  <a:cubicBezTo>
                    <a:pt x="56336" y="24041"/>
                    <a:pt x="56207" y="24073"/>
                    <a:pt x="56087" y="24122"/>
                  </a:cubicBezTo>
                  <a:cubicBezTo>
                    <a:pt x="55875" y="24208"/>
                    <a:pt x="55693" y="24384"/>
                    <a:pt x="55622" y="24570"/>
                  </a:cubicBezTo>
                  <a:cubicBezTo>
                    <a:pt x="55575" y="24692"/>
                    <a:pt x="55577" y="24812"/>
                    <a:pt x="55631" y="24919"/>
                  </a:cubicBezTo>
                  <a:lnTo>
                    <a:pt x="55639" y="24939"/>
                  </a:lnTo>
                  <a:lnTo>
                    <a:pt x="55661" y="24934"/>
                  </a:lnTo>
                  <a:cubicBezTo>
                    <a:pt x="55956" y="24864"/>
                    <a:pt x="56237" y="24742"/>
                    <a:pt x="56492" y="24574"/>
                  </a:cubicBezTo>
                  <a:cubicBezTo>
                    <a:pt x="56539" y="24542"/>
                    <a:pt x="56586" y="24510"/>
                    <a:pt x="56635" y="24476"/>
                  </a:cubicBezTo>
                  <a:cubicBezTo>
                    <a:pt x="56869" y="24315"/>
                    <a:pt x="57111" y="24148"/>
                    <a:pt x="57364" y="24148"/>
                  </a:cubicBezTo>
                  <a:cubicBezTo>
                    <a:pt x="57405" y="24148"/>
                    <a:pt x="57443" y="24152"/>
                    <a:pt x="57482" y="24161"/>
                  </a:cubicBezTo>
                  <a:lnTo>
                    <a:pt x="57432" y="24812"/>
                  </a:lnTo>
                  <a:lnTo>
                    <a:pt x="57454" y="24819"/>
                  </a:lnTo>
                  <a:cubicBezTo>
                    <a:pt x="57498" y="24829"/>
                    <a:pt x="57544" y="24834"/>
                    <a:pt x="57590" y="24834"/>
                  </a:cubicBezTo>
                  <a:cubicBezTo>
                    <a:pt x="57747" y="24834"/>
                    <a:pt x="57906" y="24776"/>
                    <a:pt x="58024" y="24675"/>
                  </a:cubicBezTo>
                  <a:cubicBezTo>
                    <a:pt x="58073" y="24750"/>
                    <a:pt x="58073" y="24857"/>
                    <a:pt x="58024" y="24932"/>
                  </a:cubicBezTo>
                  <a:lnTo>
                    <a:pt x="57996" y="24975"/>
                  </a:lnTo>
                  <a:lnTo>
                    <a:pt x="57996" y="24975"/>
                  </a:lnTo>
                  <a:lnTo>
                    <a:pt x="58060" y="24973"/>
                  </a:lnTo>
                  <a:cubicBezTo>
                    <a:pt x="58189" y="24973"/>
                    <a:pt x="58319" y="25035"/>
                    <a:pt x="58414" y="25144"/>
                  </a:cubicBezTo>
                  <a:cubicBezTo>
                    <a:pt x="58504" y="25243"/>
                    <a:pt x="58549" y="25369"/>
                    <a:pt x="58540" y="25489"/>
                  </a:cubicBezTo>
                  <a:lnTo>
                    <a:pt x="58140" y="25506"/>
                  </a:lnTo>
                  <a:lnTo>
                    <a:pt x="58137" y="25528"/>
                  </a:lnTo>
                  <a:cubicBezTo>
                    <a:pt x="58127" y="25633"/>
                    <a:pt x="58165" y="25742"/>
                    <a:pt x="58242" y="25828"/>
                  </a:cubicBezTo>
                  <a:cubicBezTo>
                    <a:pt x="58307" y="25901"/>
                    <a:pt x="58394" y="25948"/>
                    <a:pt x="58482" y="25961"/>
                  </a:cubicBezTo>
                  <a:cubicBezTo>
                    <a:pt x="58257" y="26331"/>
                    <a:pt x="57872" y="26597"/>
                    <a:pt x="57445" y="26678"/>
                  </a:cubicBezTo>
                  <a:cubicBezTo>
                    <a:pt x="57381" y="26691"/>
                    <a:pt x="57317" y="26700"/>
                    <a:pt x="57253" y="26706"/>
                  </a:cubicBezTo>
                  <a:cubicBezTo>
                    <a:pt x="57113" y="26725"/>
                    <a:pt x="56968" y="26743"/>
                    <a:pt x="56835" y="26803"/>
                  </a:cubicBezTo>
                  <a:cubicBezTo>
                    <a:pt x="56625" y="26895"/>
                    <a:pt x="56477" y="27073"/>
                    <a:pt x="56333" y="27246"/>
                  </a:cubicBezTo>
                  <a:cubicBezTo>
                    <a:pt x="56211" y="27390"/>
                    <a:pt x="56087" y="27540"/>
                    <a:pt x="55928" y="27636"/>
                  </a:cubicBezTo>
                  <a:cubicBezTo>
                    <a:pt x="55699" y="27775"/>
                    <a:pt x="55421" y="27792"/>
                    <a:pt x="55176" y="27792"/>
                  </a:cubicBezTo>
                  <a:cubicBezTo>
                    <a:pt x="55116" y="27792"/>
                    <a:pt x="55056" y="27792"/>
                    <a:pt x="54996" y="27790"/>
                  </a:cubicBezTo>
                  <a:lnTo>
                    <a:pt x="51620" y="27713"/>
                  </a:lnTo>
                  <a:lnTo>
                    <a:pt x="51538" y="27713"/>
                  </a:lnTo>
                  <a:cubicBezTo>
                    <a:pt x="51311" y="27713"/>
                    <a:pt x="51029" y="27739"/>
                    <a:pt x="50883" y="27945"/>
                  </a:cubicBezTo>
                  <a:cubicBezTo>
                    <a:pt x="50840" y="28005"/>
                    <a:pt x="50812" y="28075"/>
                    <a:pt x="50786" y="28144"/>
                  </a:cubicBezTo>
                  <a:cubicBezTo>
                    <a:pt x="50748" y="28240"/>
                    <a:pt x="50714" y="28334"/>
                    <a:pt x="50634" y="28390"/>
                  </a:cubicBezTo>
                  <a:cubicBezTo>
                    <a:pt x="50577" y="28431"/>
                    <a:pt x="50506" y="28444"/>
                    <a:pt x="50429" y="28459"/>
                  </a:cubicBezTo>
                  <a:cubicBezTo>
                    <a:pt x="50392" y="28465"/>
                    <a:pt x="50354" y="28474"/>
                    <a:pt x="50315" y="28484"/>
                  </a:cubicBezTo>
                  <a:cubicBezTo>
                    <a:pt x="50116" y="28544"/>
                    <a:pt x="49972" y="28697"/>
                    <a:pt x="49820" y="28877"/>
                  </a:cubicBezTo>
                  <a:cubicBezTo>
                    <a:pt x="49353" y="29419"/>
                    <a:pt x="48893" y="29978"/>
                    <a:pt x="48447" y="30537"/>
                  </a:cubicBezTo>
                  <a:cubicBezTo>
                    <a:pt x="48286" y="30740"/>
                    <a:pt x="48250" y="30920"/>
                    <a:pt x="48350" y="31032"/>
                  </a:cubicBezTo>
                  <a:cubicBezTo>
                    <a:pt x="48391" y="31079"/>
                    <a:pt x="48449" y="31103"/>
                    <a:pt x="48513" y="31103"/>
                  </a:cubicBezTo>
                  <a:cubicBezTo>
                    <a:pt x="48644" y="31103"/>
                    <a:pt x="48785" y="31006"/>
                    <a:pt x="48869" y="30910"/>
                  </a:cubicBezTo>
                  <a:cubicBezTo>
                    <a:pt x="48895" y="30880"/>
                    <a:pt x="48918" y="30850"/>
                    <a:pt x="48940" y="30820"/>
                  </a:cubicBezTo>
                  <a:lnTo>
                    <a:pt x="48940" y="30820"/>
                  </a:lnTo>
                  <a:cubicBezTo>
                    <a:pt x="48923" y="31139"/>
                    <a:pt x="48749" y="31441"/>
                    <a:pt x="48595" y="31672"/>
                  </a:cubicBezTo>
                  <a:lnTo>
                    <a:pt x="48593" y="31679"/>
                  </a:lnTo>
                  <a:cubicBezTo>
                    <a:pt x="48550" y="31741"/>
                    <a:pt x="48507" y="31805"/>
                    <a:pt x="48488" y="31880"/>
                  </a:cubicBezTo>
                  <a:cubicBezTo>
                    <a:pt x="48479" y="31912"/>
                    <a:pt x="48475" y="31945"/>
                    <a:pt x="48470" y="31977"/>
                  </a:cubicBezTo>
                  <a:cubicBezTo>
                    <a:pt x="48464" y="32015"/>
                    <a:pt x="48460" y="32054"/>
                    <a:pt x="48447" y="32088"/>
                  </a:cubicBezTo>
                  <a:cubicBezTo>
                    <a:pt x="48419" y="32163"/>
                    <a:pt x="48357" y="32217"/>
                    <a:pt x="48293" y="32274"/>
                  </a:cubicBezTo>
                  <a:cubicBezTo>
                    <a:pt x="48267" y="32298"/>
                    <a:pt x="48241" y="32319"/>
                    <a:pt x="48218" y="32343"/>
                  </a:cubicBezTo>
                  <a:cubicBezTo>
                    <a:pt x="48130" y="32431"/>
                    <a:pt x="48076" y="32562"/>
                    <a:pt x="48123" y="32662"/>
                  </a:cubicBezTo>
                  <a:cubicBezTo>
                    <a:pt x="48040" y="32677"/>
                    <a:pt x="47950" y="32701"/>
                    <a:pt x="47877" y="32754"/>
                  </a:cubicBezTo>
                  <a:cubicBezTo>
                    <a:pt x="47802" y="32808"/>
                    <a:pt x="47742" y="32909"/>
                    <a:pt x="47761" y="33007"/>
                  </a:cubicBezTo>
                  <a:lnTo>
                    <a:pt x="47725" y="33011"/>
                  </a:lnTo>
                  <a:lnTo>
                    <a:pt x="45368" y="32988"/>
                  </a:lnTo>
                  <a:cubicBezTo>
                    <a:pt x="45214" y="33014"/>
                    <a:pt x="45066" y="33078"/>
                    <a:pt x="44940" y="33172"/>
                  </a:cubicBezTo>
                  <a:cubicBezTo>
                    <a:pt x="44910" y="33196"/>
                    <a:pt x="44880" y="33224"/>
                    <a:pt x="44867" y="33264"/>
                  </a:cubicBezTo>
                  <a:cubicBezTo>
                    <a:pt x="44863" y="33279"/>
                    <a:pt x="44863" y="33296"/>
                    <a:pt x="44863" y="33309"/>
                  </a:cubicBezTo>
                  <a:cubicBezTo>
                    <a:pt x="44860" y="33320"/>
                    <a:pt x="44860" y="33329"/>
                    <a:pt x="44858" y="33337"/>
                  </a:cubicBezTo>
                  <a:cubicBezTo>
                    <a:pt x="44848" y="33406"/>
                    <a:pt x="44758" y="33436"/>
                    <a:pt x="44721" y="33446"/>
                  </a:cubicBezTo>
                  <a:cubicBezTo>
                    <a:pt x="44708" y="33449"/>
                    <a:pt x="44695" y="33453"/>
                    <a:pt x="44683" y="33455"/>
                  </a:cubicBezTo>
                  <a:cubicBezTo>
                    <a:pt x="44620" y="33470"/>
                    <a:pt x="44558" y="33485"/>
                    <a:pt x="44511" y="33530"/>
                  </a:cubicBezTo>
                  <a:cubicBezTo>
                    <a:pt x="44503" y="33536"/>
                    <a:pt x="44494" y="33547"/>
                    <a:pt x="44485" y="33558"/>
                  </a:cubicBezTo>
                  <a:cubicBezTo>
                    <a:pt x="44113" y="33558"/>
                    <a:pt x="43729" y="33599"/>
                    <a:pt x="43388" y="33633"/>
                  </a:cubicBezTo>
                  <a:lnTo>
                    <a:pt x="43119" y="33661"/>
                  </a:lnTo>
                  <a:cubicBezTo>
                    <a:pt x="43011" y="33671"/>
                    <a:pt x="42902" y="33682"/>
                    <a:pt x="42797" y="33714"/>
                  </a:cubicBezTo>
                  <a:cubicBezTo>
                    <a:pt x="42643" y="33761"/>
                    <a:pt x="42510" y="33851"/>
                    <a:pt x="42409" y="33922"/>
                  </a:cubicBezTo>
                  <a:cubicBezTo>
                    <a:pt x="42311" y="33995"/>
                    <a:pt x="42212" y="34076"/>
                    <a:pt x="42161" y="34190"/>
                  </a:cubicBezTo>
                  <a:cubicBezTo>
                    <a:pt x="42109" y="34301"/>
                    <a:pt x="42114" y="34460"/>
                    <a:pt x="42219" y="34548"/>
                  </a:cubicBezTo>
                  <a:cubicBezTo>
                    <a:pt x="42247" y="34569"/>
                    <a:pt x="42279" y="34588"/>
                    <a:pt x="42309" y="34605"/>
                  </a:cubicBezTo>
                  <a:cubicBezTo>
                    <a:pt x="42382" y="34646"/>
                    <a:pt x="42426" y="34674"/>
                    <a:pt x="42424" y="34723"/>
                  </a:cubicBezTo>
                  <a:cubicBezTo>
                    <a:pt x="42424" y="34743"/>
                    <a:pt x="42416" y="34762"/>
                    <a:pt x="42401" y="34783"/>
                  </a:cubicBezTo>
                  <a:cubicBezTo>
                    <a:pt x="42367" y="34835"/>
                    <a:pt x="42313" y="34871"/>
                    <a:pt x="42255" y="34888"/>
                  </a:cubicBezTo>
                  <a:cubicBezTo>
                    <a:pt x="42229" y="34897"/>
                    <a:pt x="42202" y="34899"/>
                    <a:pt x="42174" y="34903"/>
                  </a:cubicBezTo>
                  <a:cubicBezTo>
                    <a:pt x="42127" y="34910"/>
                    <a:pt x="42079" y="34916"/>
                    <a:pt x="42034" y="34940"/>
                  </a:cubicBezTo>
                  <a:cubicBezTo>
                    <a:pt x="42015" y="34950"/>
                    <a:pt x="41998" y="34965"/>
                    <a:pt x="41981" y="34978"/>
                  </a:cubicBezTo>
                  <a:cubicBezTo>
                    <a:pt x="41968" y="34987"/>
                    <a:pt x="41955" y="34998"/>
                    <a:pt x="41942" y="35006"/>
                  </a:cubicBezTo>
                  <a:cubicBezTo>
                    <a:pt x="41904" y="35030"/>
                    <a:pt x="41857" y="35043"/>
                    <a:pt x="41799" y="35043"/>
                  </a:cubicBezTo>
                  <a:cubicBezTo>
                    <a:pt x="41730" y="35043"/>
                    <a:pt x="41659" y="35025"/>
                    <a:pt x="41589" y="35010"/>
                  </a:cubicBezTo>
                  <a:lnTo>
                    <a:pt x="41567" y="35006"/>
                  </a:lnTo>
                  <a:cubicBezTo>
                    <a:pt x="41408" y="34970"/>
                    <a:pt x="41242" y="34951"/>
                    <a:pt x="41077" y="34951"/>
                  </a:cubicBezTo>
                  <a:cubicBezTo>
                    <a:pt x="40911" y="34951"/>
                    <a:pt x="40746" y="34970"/>
                    <a:pt x="40586" y="35006"/>
                  </a:cubicBezTo>
                  <a:cubicBezTo>
                    <a:pt x="40580" y="35000"/>
                    <a:pt x="40571" y="34993"/>
                    <a:pt x="40565" y="34987"/>
                  </a:cubicBezTo>
                  <a:cubicBezTo>
                    <a:pt x="40541" y="34972"/>
                    <a:pt x="40515" y="34965"/>
                    <a:pt x="40498" y="34963"/>
                  </a:cubicBezTo>
                  <a:cubicBezTo>
                    <a:pt x="40484" y="34961"/>
                    <a:pt x="40470" y="34960"/>
                    <a:pt x="40456" y="34960"/>
                  </a:cubicBezTo>
                  <a:cubicBezTo>
                    <a:pt x="40410" y="34960"/>
                    <a:pt x="40367" y="34972"/>
                    <a:pt x="40335" y="34995"/>
                  </a:cubicBezTo>
                  <a:cubicBezTo>
                    <a:pt x="40303" y="35019"/>
                    <a:pt x="40282" y="35051"/>
                    <a:pt x="40263" y="35081"/>
                  </a:cubicBezTo>
                  <a:cubicBezTo>
                    <a:pt x="40245" y="35109"/>
                    <a:pt x="40228" y="35137"/>
                    <a:pt x="40205" y="35154"/>
                  </a:cubicBezTo>
                  <a:cubicBezTo>
                    <a:pt x="40187" y="35166"/>
                    <a:pt x="40165" y="35172"/>
                    <a:pt x="40142" y="35172"/>
                  </a:cubicBezTo>
                  <a:cubicBezTo>
                    <a:pt x="40121" y="35172"/>
                    <a:pt x="40099" y="35167"/>
                    <a:pt x="40083" y="35156"/>
                  </a:cubicBezTo>
                  <a:cubicBezTo>
                    <a:pt x="40078" y="35128"/>
                    <a:pt x="40080" y="35100"/>
                    <a:pt x="40087" y="35068"/>
                  </a:cubicBezTo>
                  <a:lnTo>
                    <a:pt x="40104" y="35055"/>
                  </a:lnTo>
                  <a:cubicBezTo>
                    <a:pt x="40415" y="34770"/>
                    <a:pt x="40599" y="34486"/>
                    <a:pt x="40672" y="34188"/>
                  </a:cubicBezTo>
                  <a:cubicBezTo>
                    <a:pt x="40698" y="34076"/>
                    <a:pt x="40708" y="33961"/>
                    <a:pt x="40719" y="33851"/>
                  </a:cubicBezTo>
                  <a:cubicBezTo>
                    <a:pt x="40730" y="33733"/>
                    <a:pt x="40740" y="33611"/>
                    <a:pt x="40770" y="33496"/>
                  </a:cubicBezTo>
                  <a:cubicBezTo>
                    <a:pt x="40828" y="33284"/>
                    <a:pt x="40985" y="33065"/>
                    <a:pt x="41207" y="33054"/>
                  </a:cubicBezTo>
                  <a:lnTo>
                    <a:pt x="41220" y="33054"/>
                  </a:lnTo>
                  <a:cubicBezTo>
                    <a:pt x="41297" y="33054"/>
                    <a:pt x="41387" y="33093"/>
                    <a:pt x="41409" y="33168"/>
                  </a:cubicBezTo>
                  <a:cubicBezTo>
                    <a:pt x="41411" y="33181"/>
                    <a:pt x="41413" y="33196"/>
                    <a:pt x="41415" y="33209"/>
                  </a:cubicBezTo>
                  <a:cubicBezTo>
                    <a:pt x="41417" y="33232"/>
                    <a:pt x="41420" y="33258"/>
                    <a:pt x="41430" y="33281"/>
                  </a:cubicBezTo>
                  <a:cubicBezTo>
                    <a:pt x="41465" y="33359"/>
                    <a:pt x="41557" y="33378"/>
                    <a:pt x="41634" y="33386"/>
                  </a:cubicBezTo>
                  <a:cubicBezTo>
                    <a:pt x="41664" y="33391"/>
                    <a:pt x="41696" y="33393"/>
                    <a:pt x="41726" y="33393"/>
                  </a:cubicBezTo>
                  <a:cubicBezTo>
                    <a:pt x="41947" y="33393"/>
                    <a:pt x="42088" y="33309"/>
                    <a:pt x="42099" y="33170"/>
                  </a:cubicBezTo>
                  <a:cubicBezTo>
                    <a:pt x="42109" y="33063"/>
                    <a:pt x="42037" y="32971"/>
                    <a:pt x="41966" y="32883"/>
                  </a:cubicBezTo>
                  <a:cubicBezTo>
                    <a:pt x="41891" y="32789"/>
                    <a:pt x="41827" y="32707"/>
                    <a:pt x="41876" y="32626"/>
                  </a:cubicBezTo>
                  <a:lnTo>
                    <a:pt x="41953" y="32499"/>
                  </a:lnTo>
                  <a:lnTo>
                    <a:pt x="41837" y="32592"/>
                  </a:lnTo>
                  <a:cubicBezTo>
                    <a:pt x="41820" y="32604"/>
                    <a:pt x="41801" y="32611"/>
                    <a:pt x="41784" y="32611"/>
                  </a:cubicBezTo>
                  <a:cubicBezTo>
                    <a:pt x="41711" y="32611"/>
                    <a:pt x="41621" y="32517"/>
                    <a:pt x="41597" y="32416"/>
                  </a:cubicBezTo>
                  <a:cubicBezTo>
                    <a:pt x="41593" y="32388"/>
                    <a:pt x="41587" y="32360"/>
                    <a:pt x="41582" y="32330"/>
                  </a:cubicBezTo>
                  <a:cubicBezTo>
                    <a:pt x="41563" y="32217"/>
                    <a:pt x="41544" y="32097"/>
                    <a:pt x="41445" y="32032"/>
                  </a:cubicBezTo>
                  <a:cubicBezTo>
                    <a:pt x="41396" y="32000"/>
                    <a:pt x="41340" y="31990"/>
                    <a:pt x="41289" y="31981"/>
                  </a:cubicBezTo>
                  <a:lnTo>
                    <a:pt x="39481" y="31670"/>
                  </a:lnTo>
                  <a:cubicBezTo>
                    <a:pt x="39397" y="31657"/>
                    <a:pt x="39309" y="31642"/>
                    <a:pt x="39232" y="31608"/>
                  </a:cubicBezTo>
                  <a:cubicBezTo>
                    <a:pt x="38966" y="31490"/>
                    <a:pt x="38842" y="31175"/>
                    <a:pt x="38750" y="30890"/>
                  </a:cubicBezTo>
                  <a:lnTo>
                    <a:pt x="38559" y="30316"/>
                  </a:lnTo>
                  <a:cubicBezTo>
                    <a:pt x="38544" y="30271"/>
                    <a:pt x="38523" y="30203"/>
                    <a:pt x="38465" y="30168"/>
                  </a:cubicBezTo>
                  <a:cubicBezTo>
                    <a:pt x="38439" y="30151"/>
                    <a:pt x="38407" y="30145"/>
                    <a:pt x="38369" y="30145"/>
                  </a:cubicBezTo>
                  <a:cubicBezTo>
                    <a:pt x="38347" y="30145"/>
                    <a:pt x="38324" y="30147"/>
                    <a:pt x="38300" y="30149"/>
                  </a:cubicBezTo>
                  <a:lnTo>
                    <a:pt x="38274" y="30151"/>
                  </a:lnTo>
                  <a:cubicBezTo>
                    <a:pt x="38260" y="30153"/>
                    <a:pt x="38245" y="30153"/>
                    <a:pt x="38230" y="30153"/>
                  </a:cubicBezTo>
                  <a:cubicBezTo>
                    <a:pt x="38082" y="30153"/>
                    <a:pt x="37933" y="30086"/>
                    <a:pt x="37818" y="29967"/>
                  </a:cubicBezTo>
                  <a:cubicBezTo>
                    <a:pt x="37709" y="29853"/>
                    <a:pt x="37647" y="29706"/>
                    <a:pt x="37653" y="29562"/>
                  </a:cubicBezTo>
                  <a:lnTo>
                    <a:pt x="37653" y="29519"/>
                  </a:lnTo>
                  <a:lnTo>
                    <a:pt x="37617" y="29536"/>
                  </a:lnTo>
                  <a:cubicBezTo>
                    <a:pt x="37582" y="29549"/>
                    <a:pt x="37546" y="29556"/>
                    <a:pt x="37507" y="29556"/>
                  </a:cubicBezTo>
                  <a:cubicBezTo>
                    <a:pt x="37375" y="29556"/>
                    <a:pt x="37246" y="29472"/>
                    <a:pt x="37201" y="29354"/>
                  </a:cubicBezTo>
                  <a:cubicBezTo>
                    <a:pt x="37197" y="29341"/>
                    <a:pt x="37192" y="29326"/>
                    <a:pt x="37188" y="29311"/>
                  </a:cubicBezTo>
                  <a:cubicBezTo>
                    <a:pt x="37175" y="29269"/>
                    <a:pt x="37162" y="29226"/>
                    <a:pt x="37130" y="29191"/>
                  </a:cubicBezTo>
                  <a:cubicBezTo>
                    <a:pt x="37083" y="29140"/>
                    <a:pt x="37019" y="29136"/>
                    <a:pt x="36976" y="29136"/>
                  </a:cubicBezTo>
                  <a:cubicBezTo>
                    <a:pt x="36946" y="29136"/>
                    <a:pt x="36914" y="29138"/>
                    <a:pt x="36884" y="29142"/>
                  </a:cubicBezTo>
                  <a:cubicBezTo>
                    <a:pt x="36854" y="29145"/>
                    <a:pt x="36823" y="29147"/>
                    <a:pt x="36795" y="29147"/>
                  </a:cubicBezTo>
                  <a:cubicBezTo>
                    <a:pt x="36774" y="29147"/>
                    <a:pt x="36754" y="29146"/>
                    <a:pt x="36738" y="29142"/>
                  </a:cubicBezTo>
                  <a:cubicBezTo>
                    <a:pt x="36695" y="29136"/>
                    <a:pt x="36655" y="29112"/>
                    <a:pt x="36614" y="29089"/>
                  </a:cubicBezTo>
                  <a:cubicBezTo>
                    <a:pt x="36558" y="29059"/>
                    <a:pt x="36503" y="29029"/>
                    <a:pt x="36434" y="29029"/>
                  </a:cubicBezTo>
                  <a:cubicBezTo>
                    <a:pt x="36301" y="29029"/>
                    <a:pt x="36226" y="29140"/>
                    <a:pt x="36155" y="29247"/>
                  </a:cubicBezTo>
                  <a:cubicBezTo>
                    <a:pt x="36113" y="29311"/>
                    <a:pt x="36068" y="29378"/>
                    <a:pt x="36012" y="29421"/>
                  </a:cubicBezTo>
                  <a:cubicBezTo>
                    <a:pt x="35982" y="29442"/>
                    <a:pt x="35950" y="29457"/>
                    <a:pt x="35915" y="29474"/>
                  </a:cubicBezTo>
                  <a:cubicBezTo>
                    <a:pt x="35875" y="29494"/>
                    <a:pt x="35834" y="29515"/>
                    <a:pt x="35798" y="29545"/>
                  </a:cubicBezTo>
                  <a:cubicBezTo>
                    <a:pt x="35729" y="29603"/>
                    <a:pt x="35691" y="29691"/>
                    <a:pt x="35656" y="29774"/>
                  </a:cubicBezTo>
                  <a:cubicBezTo>
                    <a:pt x="35613" y="29873"/>
                    <a:pt x="35573" y="29967"/>
                    <a:pt x="35483" y="30001"/>
                  </a:cubicBezTo>
                  <a:cubicBezTo>
                    <a:pt x="35433" y="30021"/>
                    <a:pt x="35371" y="30021"/>
                    <a:pt x="35311" y="30023"/>
                  </a:cubicBezTo>
                  <a:cubicBezTo>
                    <a:pt x="35243" y="30023"/>
                    <a:pt x="35181" y="30025"/>
                    <a:pt x="35131" y="30046"/>
                  </a:cubicBezTo>
                  <a:cubicBezTo>
                    <a:pt x="35071" y="30012"/>
                    <a:pt x="35007" y="29978"/>
                    <a:pt x="34936" y="29973"/>
                  </a:cubicBezTo>
                  <a:lnTo>
                    <a:pt x="34926" y="29973"/>
                  </a:lnTo>
                  <a:cubicBezTo>
                    <a:pt x="34870" y="29973"/>
                    <a:pt x="34821" y="29993"/>
                    <a:pt x="34769" y="30010"/>
                  </a:cubicBezTo>
                  <a:cubicBezTo>
                    <a:pt x="34756" y="30014"/>
                    <a:pt x="34744" y="30018"/>
                    <a:pt x="34731" y="30023"/>
                  </a:cubicBezTo>
                  <a:cubicBezTo>
                    <a:pt x="34660" y="30046"/>
                    <a:pt x="34585" y="30057"/>
                    <a:pt x="34508" y="30057"/>
                  </a:cubicBezTo>
                  <a:cubicBezTo>
                    <a:pt x="34306" y="30057"/>
                    <a:pt x="34112" y="29980"/>
                    <a:pt x="33972" y="29843"/>
                  </a:cubicBezTo>
                  <a:lnTo>
                    <a:pt x="33962" y="29832"/>
                  </a:lnTo>
                  <a:lnTo>
                    <a:pt x="33947" y="29836"/>
                  </a:lnTo>
                  <a:cubicBezTo>
                    <a:pt x="33899" y="29849"/>
                    <a:pt x="33850" y="29858"/>
                    <a:pt x="33799" y="29858"/>
                  </a:cubicBezTo>
                  <a:cubicBezTo>
                    <a:pt x="33578" y="29858"/>
                    <a:pt x="33362" y="29731"/>
                    <a:pt x="33263" y="29545"/>
                  </a:cubicBezTo>
                  <a:lnTo>
                    <a:pt x="33259" y="29539"/>
                  </a:lnTo>
                  <a:lnTo>
                    <a:pt x="33252" y="29536"/>
                  </a:lnTo>
                  <a:cubicBezTo>
                    <a:pt x="33216" y="29513"/>
                    <a:pt x="33173" y="29502"/>
                    <a:pt x="33128" y="29502"/>
                  </a:cubicBezTo>
                  <a:cubicBezTo>
                    <a:pt x="32993" y="29502"/>
                    <a:pt x="32871" y="29596"/>
                    <a:pt x="32845" y="29716"/>
                  </a:cubicBezTo>
                  <a:cubicBezTo>
                    <a:pt x="32740" y="29712"/>
                    <a:pt x="32625" y="29708"/>
                    <a:pt x="32526" y="29663"/>
                  </a:cubicBezTo>
                  <a:cubicBezTo>
                    <a:pt x="32436" y="29622"/>
                    <a:pt x="32340" y="29528"/>
                    <a:pt x="32344" y="29414"/>
                  </a:cubicBezTo>
                  <a:lnTo>
                    <a:pt x="32346" y="29389"/>
                  </a:lnTo>
                  <a:lnTo>
                    <a:pt x="31937" y="29361"/>
                  </a:lnTo>
                  <a:lnTo>
                    <a:pt x="31988" y="28769"/>
                  </a:lnTo>
                  <a:lnTo>
                    <a:pt x="31971" y="28761"/>
                  </a:lnTo>
                  <a:cubicBezTo>
                    <a:pt x="31900" y="28731"/>
                    <a:pt x="31832" y="28701"/>
                    <a:pt x="31761" y="28701"/>
                  </a:cubicBezTo>
                  <a:cubicBezTo>
                    <a:pt x="31744" y="28701"/>
                    <a:pt x="31727" y="28703"/>
                    <a:pt x="31712" y="28707"/>
                  </a:cubicBezTo>
                  <a:cubicBezTo>
                    <a:pt x="31656" y="28718"/>
                    <a:pt x="31605" y="28759"/>
                    <a:pt x="31579" y="28810"/>
                  </a:cubicBezTo>
                  <a:cubicBezTo>
                    <a:pt x="31564" y="28842"/>
                    <a:pt x="31562" y="28874"/>
                    <a:pt x="31571" y="28904"/>
                  </a:cubicBezTo>
                  <a:lnTo>
                    <a:pt x="31446" y="28969"/>
                  </a:lnTo>
                  <a:lnTo>
                    <a:pt x="31401" y="29292"/>
                  </a:lnTo>
                  <a:lnTo>
                    <a:pt x="12839" y="29292"/>
                  </a:lnTo>
                  <a:cubicBezTo>
                    <a:pt x="12802" y="29091"/>
                    <a:pt x="12710" y="28829"/>
                    <a:pt x="12475" y="28690"/>
                  </a:cubicBezTo>
                  <a:cubicBezTo>
                    <a:pt x="12350" y="28615"/>
                    <a:pt x="12196" y="28583"/>
                    <a:pt x="12046" y="28553"/>
                  </a:cubicBezTo>
                  <a:cubicBezTo>
                    <a:pt x="11817" y="28504"/>
                    <a:pt x="11600" y="28459"/>
                    <a:pt x="11513" y="28266"/>
                  </a:cubicBezTo>
                  <a:cubicBezTo>
                    <a:pt x="11493" y="28225"/>
                    <a:pt x="11483" y="28178"/>
                    <a:pt x="11472" y="28131"/>
                  </a:cubicBezTo>
                  <a:cubicBezTo>
                    <a:pt x="11448" y="28041"/>
                    <a:pt x="11427" y="27949"/>
                    <a:pt x="11350" y="27889"/>
                  </a:cubicBezTo>
                  <a:cubicBezTo>
                    <a:pt x="11303" y="27850"/>
                    <a:pt x="11240" y="27833"/>
                    <a:pt x="11159" y="27833"/>
                  </a:cubicBezTo>
                  <a:cubicBezTo>
                    <a:pt x="11116" y="27833"/>
                    <a:pt x="11071" y="27837"/>
                    <a:pt x="11028" y="27842"/>
                  </a:cubicBezTo>
                  <a:cubicBezTo>
                    <a:pt x="10985" y="27846"/>
                    <a:pt x="10945" y="27850"/>
                    <a:pt x="10904" y="27850"/>
                  </a:cubicBezTo>
                  <a:cubicBezTo>
                    <a:pt x="10827" y="27850"/>
                    <a:pt x="10776" y="27833"/>
                    <a:pt x="10739" y="27792"/>
                  </a:cubicBezTo>
                  <a:cubicBezTo>
                    <a:pt x="10709" y="27760"/>
                    <a:pt x="10694" y="27715"/>
                    <a:pt x="10679" y="27668"/>
                  </a:cubicBezTo>
                  <a:cubicBezTo>
                    <a:pt x="10660" y="27615"/>
                    <a:pt x="10641" y="27557"/>
                    <a:pt x="10596" y="27516"/>
                  </a:cubicBezTo>
                  <a:cubicBezTo>
                    <a:pt x="10544" y="27469"/>
                    <a:pt x="10473" y="27456"/>
                    <a:pt x="10416" y="27447"/>
                  </a:cubicBezTo>
                  <a:lnTo>
                    <a:pt x="9807" y="27340"/>
                  </a:lnTo>
                  <a:cubicBezTo>
                    <a:pt x="9685" y="27319"/>
                    <a:pt x="9544" y="27295"/>
                    <a:pt x="9443" y="27210"/>
                  </a:cubicBezTo>
                  <a:cubicBezTo>
                    <a:pt x="9346" y="27130"/>
                    <a:pt x="9286" y="26998"/>
                    <a:pt x="9229" y="26871"/>
                  </a:cubicBezTo>
                  <a:cubicBezTo>
                    <a:pt x="9158" y="26715"/>
                    <a:pt x="9085" y="26554"/>
                    <a:pt x="8942" y="26501"/>
                  </a:cubicBezTo>
                  <a:lnTo>
                    <a:pt x="9152" y="26408"/>
                  </a:lnTo>
                  <a:cubicBezTo>
                    <a:pt x="9216" y="26381"/>
                    <a:pt x="9413" y="26295"/>
                    <a:pt x="9406" y="26136"/>
                  </a:cubicBezTo>
                  <a:cubicBezTo>
                    <a:pt x="9400" y="25995"/>
                    <a:pt x="9248" y="25924"/>
                    <a:pt x="9122" y="25903"/>
                  </a:cubicBezTo>
                  <a:cubicBezTo>
                    <a:pt x="9100" y="25901"/>
                    <a:pt x="9079" y="25898"/>
                    <a:pt x="9057" y="25894"/>
                  </a:cubicBezTo>
                  <a:cubicBezTo>
                    <a:pt x="8961" y="25883"/>
                    <a:pt x="8860" y="25871"/>
                    <a:pt x="8796" y="25806"/>
                  </a:cubicBezTo>
                  <a:cubicBezTo>
                    <a:pt x="8755" y="25763"/>
                    <a:pt x="8732" y="25704"/>
                    <a:pt x="8712" y="25650"/>
                  </a:cubicBezTo>
                  <a:lnTo>
                    <a:pt x="8496" y="25069"/>
                  </a:lnTo>
                  <a:cubicBezTo>
                    <a:pt x="8466" y="24990"/>
                    <a:pt x="8434" y="24900"/>
                    <a:pt x="8372" y="24829"/>
                  </a:cubicBezTo>
                  <a:cubicBezTo>
                    <a:pt x="8312" y="24763"/>
                    <a:pt x="8228" y="24716"/>
                    <a:pt x="8149" y="24673"/>
                  </a:cubicBezTo>
                  <a:cubicBezTo>
                    <a:pt x="8037" y="24611"/>
                    <a:pt x="7932" y="24555"/>
                    <a:pt x="7902" y="24444"/>
                  </a:cubicBezTo>
                  <a:cubicBezTo>
                    <a:pt x="7896" y="24424"/>
                    <a:pt x="7894" y="24401"/>
                    <a:pt x="7890" y="24379"/>
                  </a:cubicBezTo>
                  <a:cubicBezTo>
                    <a:pt x="7887" y="24352"/>
                    <a:pt x="7883" y="24322"/>
                    <a:pt x="7875" y="24294"/>
                  </a:cubicBezTo>
                  <a:cubicBezTo>
                    <a:pt x="7838" y="24182"/>
                    <a:pt x="7733" y="24124"/>
                    <a:pt x="7630" y="24071"/>
                  </a:cubicBezTo>
                  <a:cubicBezTo>
                    <a:pt x="7613" y="24060"/>
                    <a:pt x="7596" y="24052"/>
                    <a:pt x="7579" y="24041"/>
                  </a:cubicBezTo>
                  <a:cubicBezTo>
                    <a:pt x="7483" y="23985"/>
                    <a:pt x="7399" y="23885"/>
                    <a:pt x="7420" y="23797"/>
                  </a:cubicBezTo>
                  <a:cubicBezTo>
                    <a:pt x="7423" y="23795"/>
                    <a:pt x="7425" y="23792"/>
                    <a:pt x="7427" y="23790"/>
                  </a:cubicBezTo>
                  <a:cubicBezTo>
                    <a:pt x="7435" y="23784"/>
                    <a:pt x="7440" y="23777"/>
                    <a:pt x="7448" y="23773"/>
                  </a:cubicBezTo>
                  <a:cubicBezTo>
                    <a:pt x="7465" y="23765"/>
                    <a:pt x="7483" y="23756"/>
                    <a:pt x="7500" y="23750"/>
                  </a:cubicBezTo>
                  <a:cubicBezTo>
                    <a:pt x="7536" y="23737"/>
                    <a:pt x="7575" y="23722"/>
                    <a:pt x="7605" y="23690"/>
                  </a:cubicBezTo>
                  <a:cubicBezTo>
                    <a:pt x="7647" y="23642"/>
                    <a:pt x="7650" y="23578"/>
                    <a:pt x="7652" y="23518"/>
                  </a:cubicBezTo>
                  <a:cubicBezTo>
                    <a:pt x="7652" y="23471"/>
                    <a:pt x="7654" y="23424"/>
                    <a:pt x="7675" y="23390"/>
                  </a:cubicBezTo>
                  <a:cubicBezTo>
                    <a:pt x="7697" y="23353"/>
                    <a:pt x="7737" y="23332"/>
                    <a:pt x="7780" y="23310"/>
                  </a:cubicBezTo>
                  <a:cubicBezTo>
                    <a:pt x="7797" y="23302"/>
                    <a:pt x="7812" y="23293"/>
                    <a:pt x="7827" y="23285"/>
                  </a:cubicBezTo>
                  <a:cubicBezTo>
                    <a:pt x="7877" y="23255"/>
                    <a:pt x="7924" y="23225"/>
                    <a:pt x="7932" y="23182"/>
                  </a:cubicBezTo>
                  <a:cubicBezTo>
                    <a:pt x="7937" y="23158"/>
                    <a:pt x="7930" y="23139"/>
                    <a:pt x="7915" y="23118"/>
                  </a:cubicBezTo>
                  <a:cubicBezTo>
                    <a:pt x="7765" y="22923"/>
                    <a:pt x="7596" y="22740"/>
                    <a:pt x="7410" y="22580"/>
                  </a:cubicBezTo>
                  <a:lnTo>
                    <a:pt x="7752" y="22276"/>
                  </a:lnTo>
                  <a:lnTo>
                    <a:pt x="7733" y="22254"/>
                  </a:lnTo>
                  <a:cubicBezTo>
                    <a:pt x="7517" y="22012"/>
                    <a:pt x="7221" y="21849"/>
                    <a:pt x="6902" y="21796"/>
                  </a:cubicBezTo>
                  <a:lnTo>
                    <a:pt x="6868" y="21789"/>
                  </a:lnTo>
                  <a:cubicBezTo>
                    <a:pt x="6810" y="21781"/>
                    <a:pt x="6754" y="21772"/>
                    <a:pt x="6705" y="21746"/>
                  </a:cubicBezTo>
                  <a:cubicBezTo>
                    <a:pt x="6632" y="21708"/>
                    <a:pt x="6581" y="21633"/>
                    <a:pt x="6538" y="21566"/>
                  </a:cubicBezTo>
                  <a:lnTo>
                    <a:pt x="6126" y="20951"/>
                  </a:lnTo>
                  <a:cubicBezTo>
                    <a:pt x="6079" y="20883"/>
                    <a:pt x="6032" y="20812"/>
                    <a:pt x="5998" y="20735"/>
                  </a:cubicBezTo>
                  <a:cubicBezTo>
                    <a:pt x="5978" y="20692"/>
                    <a:pt x="5961" y="20647"/>
                    <a:pt x="5946" y="20602"/>
                  </a:cubicBezTo>
                  <a:cubicBezTo>
                    <a:pt x="5925" y="20542"/>
                    <a:pt x="5904" y="20478"/>
                    <a:pt x="5871" y="20420"/>
                  </a:cubicBezTo>
                  <a:cubicBezTo>
                    <a:pt x="5835" y="20356"/>
                    <a:pt x="5788" y="20296"/>
                    <a:pt x="5741" y="20238"/>
                  </a:cubicBezTo>
                  <a:cubicBezTo>
                    <a:pt x="5670" y="20152"/>
                    <a:pt x="5601" y="20069"/>
                    <a:pt x="5576" y="19968"/>
                  </a:cubicBezTo>
                  <a:cubicBezTo>
                    <a:pt x="5571" y="19949"/>
                    <a:pt x="5569" y="19930"/>
                    <a:pt x="5565" y="19908"/>
                  </a:cubicBezTo>
                  <a:cubicBezTo>
                    <a:pt x="5554" y="19852"/>
                    <a:pt x="5546" y="19795"/>
                    <a:pt x="5507" y="19750"/>
                  </a:cubicBezTo>
                  <a:cubicBezTo>
                    <a:pt x="5462" y="19698"/>
                    <a:pt x="5400" y="19681"/>
                    <a:pt x="5340" y="19664"/>
                  </a:cubicBezTo>
                  <a:cubicBezTo>
                    <a:pt x="5312" y="19655"/>
                    <a:pt x="5286" y="19649"/>
                    <a:pt x="5263" y="19638"/>
                  </a:cubicBezTo>
                  <a:cubicBezTo>
                    <a:pt x="5160" y="19595"/>
                    <a:pt x="5087" y="19497"/>
                    <a:pt x="5023" y="19409"/>
                  </a:cubicBezTo>
                  <a:lnTo>
                    <a:pt x="4459" y="18640"/>
                  </a:lnTo>
                  <a:cubicBezTo>
                    <a:pt x="4352" y="18494"/>
                    <a:pt x="4217" y="18310"/>
                    <a:pt x="4025" y="18228"/>
                  </a:cubicBezTo>
                  <a:cubicBezTo>
                    <a:pt x="3969" y="18205"/>
                    <a:pt x="3907" y="18192"/>
                    <a:pt x="3842" y="18192"/>
                  </a:cubicBezTo>
                  <a:cubicBezTo>
                    <a:pt x="3673" y="18192"/>
                    <a:pt x="3534" y="18276"/>
                    <a:pt x="3485" y="18406"/>
                  </a:cubicBezTo>
                  <a:lnTo>
                    <a:pt x="3480" y="18421"/>
                  </a:lnTo>
                  <a:cubicBezTo>
                    <a:pt x="3472" y="18443"/>
                    <a:pt x="3465" y="18462"/>
                    <a:pt x="3453" y="18473"/>
                  </a:cubicBezTo>
                  <a:cubicBezTo>
                    <a:pt x="3440" y="18483"/>
                    <a:pt x="3420" y="18486"/>
                    <a:pt x="3397" y="18486"/>
                  </a:cubicBezTo>
                  <a:lnTo>
                    <a:pt x="3350" y="18486"/>
                  </a:lnTo>
                  <a:cubicBezTo>
                    <a:pt x="3230" y="18490"/>
                    <a:pt x="3144" y="18573"/>
                    <a:pt x="3060" y="18655"/>
                  </a:cubicBezTo>
                  <a:cubicBezTo>
                    <a:pt x="2998" y="18717"/>
                    <a:pt x="2934" y="18779"/>
                    <a:pt x="2857" y="18805"/>
                  </a:cubicBezTo>
                  <a:cubicBezTo>
                    <a:pt x="2822" y="18817"/>
                    <a:pt x="2781" y="18822"/>
                    <a:pt x="2734" y="18822"/>
                  </a:cubicBezTo>
                  <a:cubicBezTo>
                    <a:pt x="2699" y="18822"/>
                    <a:pt x="2661" y="18819"/>
                    <a:pt x="2621" y="18815"/>
                  </a:cubicBezTo>
                  <a:cubicBezTo>
                    <a:pt x="2437" y="18796"/>
                    <a:pt x="2221" y="18753"/>
                    <a:pt x="2156" y="18586"/>
                  </a:cubicBezTo>
                  <a:cubicBezTo>
                    <a:pt x="2143" y="18548"/>
                    <a:pt x="2137" y="18505"/>
                    <a:pt x="2133" y="18464"/>
                  </a:cubicBezTo>
                  <a:cubicBezTo>
                    <a:pt x="2122" y="18389"/>
                    <a:pt x="2111" y="18310"/>
                    <a:pt x="2053" y="18254"/>
                  </a:cubicBezTo>
                  <a:cubicBezTo>
                    <a:pt x="2015" y="18218"/>
                    <a:pt x="1963" y="18201"/>
                    <a:pt x="1901" y="18201"/>
                  </a:cubicBezTo>
                  <a:cubicBezTo>
                    <a:pt x="1833" y="18201"/>
                    <a:pt x="1758" y="18224"/>
                    <a:pt x="1702" y="18239"/>
                  </a:cubicBezTo>
                  <a:cubicBezTo>
                    <a:pt x="1670" y="18248"/>
                    <a:pt x="1623" y="18258"/>
                    <a:pt x="1571" y="18258"/>
                  </a:cubicBezTo>
                  <a:cubicBezTo>
                    <a:pt x="1499" y="18258"/>
                    <a:pt x="1449" y="18237"/>
                    <a:pt x="1426" y="18190"/>
                  </a:cubicBezTo>
                  <a:cubicBezTo>
                    <a:pt x="1396" y="18132"/>
                    <a:pt x="1424" y="18057"/>
                    <a:pt x="1447" y="17988"/>
                  </a:cubicBezTo>
                  <a:cubicBezTo>
                    <a:pt x="1490" y="17871"/>
                    <a:pt x="1531" y="17731"/>
                    <a:pt x="1496" y="17594"/>
                  </a:cubicBezTo>
                  <a:cubicBezTo>
                    <a:pt x="1462" y="17453"/>
                    <a:pt x="1343" y="17347"/>
                    <a:pt x="1217" y="17347"/>
                  </a:cubicBezTo>
                  <a:cubicBezTo>
                    <a:pt x="1209" y="17347"/>
                    <a:pt x="1200" y="17347"/>
                    <a:pt x="1192" y="17348"/>
                  </a:cubicBezTo>
                  <a:cubicBezTo>
                    <a:pt x="1141" y="17354"/>
                    <a:pt x="1094" y="17378"/>
                    <a:pt x="1049" y="17399"/>
                  </a:cubicBezTo>
                  <a:lnTo>
                    <a:pt x="1029" y="17408"/>
                  </a:lnTo>
                  <a:cubicBezTo>
                    <a:pt x="861" y="17488"/>
                    <a:pt x="670" y="17529"/>
                    <a:pt x="481" y="17529"/>
                  </a:cubicBezTo>
                  <a:cubicBezTo>
                    <a:pt x="338" y="17529"/>
                    <a:pt x="196" y="17506"/>
                    <a:pt x="63" y="17459"/>
                  </a:cubicBezTo>
                  <a:lnTo>
                    <a:pt x="55" y="6363"/>
                  </a:lnTo>
                  <a:lnTo>
                    <a:pt x="55" y="6363"/>
                  </a:lnTo>
                  <a:cubicBezTo>
                    <a:pt x="198" y="6421"/>
                    <a:pt x="324" y="6449"/>
                    <a:pt x="453" y="6453"/>
                  </a:cubicBezTo>
                  <a:cubicBezTo>
                    <a:pt x="461" y="6454"/>
                    <a:pt x="469" y="6454"/>
                    <a:pt x="477" y="6454"/>
                  </a:cubicBezTo>
                  <a:cubicBezTo>
                    <a:pt x="579" y="6454"/>
                    <a:pt x="686" y="6442"/>
                    <a:pt x="787" y="6428"/>
                  </a:cubicBezTo>
                  <a:cubicBezTo>
                    <a:pt x="884" y="6417"/>
                    <a:pt x="984" y="6404"/>
                    <a:pt x="1076" y="6404"/>
                  </a:cubicBezTo>
                  <a:cubicBezTo>
                    <a:pt x="1218" y="6404"/>
                    <a:pt x="1325" y="6432"/>
                    <a:pt x="1415" y="6492"/>
                  </a:cubicBezTo>
                  <a:cubicBezTo>
                    <a:pt x="1484" y="6539"/>
                    <a:pt x="1537" y="6603"/>
                    <a:pt x="1593" y="6672"/>
                  </a:cubicBezTo>
                  <a:cubicBezTo>
                    <a:pt x="1612" y="6695"/>
                    <a:pt x="1631" y="6717"/>
                    <a:pt x="1651" y="6740"/>
                  </a:cubicBezTo>
                  <a:cubicBezTo>
                    <a:pt x="1884" y="7004"/>
                    <a:pt x="2221" y="7171"/>
                    <a:pt x="2574" y="7199"/>
                  </a:cubicBezTo>
                  <a:lnTo>
                    <a:pt x="2641" y="7203"/>
                  </a:lnTo>
                  <a:cubicBezTo>
                    <a:pt x="2979" y="7229"/>
                    <a:pt x="3298" y="7253"/>
                    <a:pt x="3579" y="7432"/>
                  </a:cubicBezTo>
                  <a:cubicBezTo>
                    <a:pt x="3596" y="7443"/>
                    <a:pt x="3613" y="7456"/>
                    <a:pt x="3632" y="7469"/>
                  </a:cubicBezTo>
                  <a:cubicBezTo>
                    <a:pt x="3733" y="7537"/>
                    <a:pt x="3840" y="7608"/>
                    <a:pt x="3969" y="7608"/>
                  </a:cubicBezTo>
                  <a:cubicBezTo>
                    <a:pt x="4059" y="7608"/>
                    <a:pt x="4151" y="7542"/>
                    <a:pt x="4187" y="7454"/>
                  </a:cubicBezTo>
                  <a:cubicBezTo>
                    <a:pt x="4215" y="7390"/>
                    <a:pt x="4205" y="7328"/>
                    <a:pt x="4162" y="7283"/>
                  </a:cubicBezTo>
                  <a:lnTo>
                    <a:pt x="4155" y="7276"/>
                  </a:lnTo>
                  <a:lnTo>
                    <a:pt x="4147" y="7274"/>
                  </a:lnTo>
                  <a:cubicBezTo>
                    <a:pt x="3862" y="7240"/>
                    <a:pt x="3611" y="7015"/>
                    <a:pt x="3540" y="6738"/>
                  </a:cubicBezTo>
                  <a:cubicBezTo>
                    <a:pt x="3800" y="6654"/>
                    <a:pt x="4075" y="6612"/>
                    <a:pt x="4350" y="6612"/>
                  </a:cubicBezTo>
                  <a:cubicBezTo>
                    <a:pt x="4496" y="6612"/>
                    <a:pt x="4643" y="6624"/>
                    <a:pt x="4787" y="6648"/>
                  </a:cubicBezTo>
                  <a:lnTo>
                    <a:pt x="4837" y="6657"/>
                  </a:lnTo>
                  <a:cubicBezTo>
                    <a:pt x="4912" y="6670"/>
                    <a:pt x="4992" y="6683"/>
                    <a:pt x="5068" y="6683"/>
                  </a:cubicBezTo>
                  <a:cubicBezTo>
                    <a:pt x="5101" y="6683"/>
                    <a:pt x="5134" y="6680"/>
                    <a:pt x="5164" y="6674"/>
                  </a:cubicBezTo>
                  <a:cubicBezTo>
                    <a:pt x="5299" y="6648"/>
                    <a:pt x="5411" y="6565"/>
                    <a:pt x="5520" y="6483"/>
                  </a:cubicBezTo>
                  <a:lnTo>
                    <a:pt x="5552" y="6460"/>
                  </a:lnTo>
                  <a:cubicBezTo>
                    <a:pt x="6124" y="6033"/>
                    <a:pt x="6831" y="5774"/>
                    <a:pt x="7545" y="5727"/>
                  </a:cubicBezTo>
                  <a:lnTo>
                    <a:pt x="7545" y="5727"/>
                  </a:lnTo>
                  <a:cubicBezTo>
                    <a:pt x="7562" y="5819"/>
                    <a:pt x="7545" y="5918"/>
                    <a:pt x="7498" y="5997"/>
                  </a:cubicBezTo>
                  <a:cubicBezTo>
                    <a:pt x="6578" y="6098"/>
                    <a:pt x="5702" y="6644"/>
                    <a:pt x="5211" y="7428"/>
                  </a:cubicBezTo>
                  <a:lnTo>
                    <a:pt x="5203" y="7441"/>
                  </a:lnTo>
                  <a:lnTo>
                    <a:pt x="5209" y="7454"/>
                  </a:lnTo>
                  <a:cubicBezTo>
                    <a:pt x="5252" y="7544"/>
                    <a:pt x="5344" y="7597"/>
                    <a:pt x="5464" y="7597"/>
                  </a:cubicBezTo>
                  <a:cubicBezTo>
                    <a:pt x="5550" y="7597"/>
                    <a:pt x="5640" y="7567"/>
                    <a:pt x="5706" y="7518"/>
                  </a:cubicBezTo>
                  <a:cubicBezTo>
                    <a:pt x="5805" y="7445"/>
                    <a:pt x="5874" y="7345"/>
                    <a:pt x="5940" y="7246"/>
                  </a:cubicBezTo>
                  <a:cubicBezTo>
                    <a:pt x="5972" y="7199"/>
                    <a:pt x="6006" y="7150"/>
                    <a:pt x="6043" y="7105"/>
                  </a:cubicBezTo>
                  <a:cubicBezTo>
                    <a:pt x="6272" y="6820"/>
                    <a:pt x="6634" y="6683"/>
                    <a:pt x="6953" y="6558"/>
                  </a:cubicBezTo>
                  <a:lnTo>
                    <a:pt x="7628" y="6301"/>
                  </a:lnTo>
                  <a:cubicBezTo>
                    <a:pt x="7789" y="6239"/>
                    <a:pt x="8001" y="6168"/>
                    <a:pt x="8196" y="6168"/>
                  </a:cubicBezTo>
                  <a:cubicBezTo>
                    <a:pt x="8344" y="6168"/>
                    <a:pt x="8459" y="6207"/>
                    <a:pt x="8552" y="6288"/>
                  </a:cubicBezTo>
                  <a:lnTo>
                    <a:pt x="8590" y="6323"/>
                  </a:lnTo>
                  <a:lnTo>
                    <a:pt x="8597" y="6273"/>
                  </a:lnTo>
                  <a:cubicBezTo>
                    <a:pt x="8622" y="6091"/>
                    <a:pt x="8742" y="5950"/>
                    <a:pt x="8869" y="5800"/>
                  </a:cubicBezTo>
                  <a:cubicBezTo>
                    <a:pt x="8920" y="5738"/>
                    <a:pt x="8974" y="5674"/>
                    <a:pt x="9021" y="5609"/>
                  </a:cubicBezTo>
                  <a:cubicBezTo>
                    <a:pt x="9130" y="5451"/>
                    <a:pt x="9175" y="5232"/>
                    <a:pt x="9128" y="5074"/>
                  </a:cubicBezTo>
                  <a:cubicBezTo>
                    <a:pt x="9102" y="4988"/>
                    <a:pt x="9051" y="4922"/>
                    <a:pt x="8978" y="4883"/>
                  </a:cubicBezTo>
                  <a:cubicBezTo>
                    <a:pt x="9006" y="4851"/>
                    <a:pt x="9042" y="4836"/>
                    <a:pt x="9083" y="4836"/>
                  </a:cubicBezTo>
                  <a:cubicBezTo>
                    <a:pt x="9229" y="4836"/>
                    <a:pt x="9419" y="5024"/>
                    <a:pt x="9501" y="5194"/>
                  </a:cubicBezTo>
                  <a:cubicBezTo>
                    <a:pt x="9706" y="5631"/>
                    <a:pt x="9923" y="6070"/>
                    <a:pt x="10141" y="6496"/>
                  </a:cubicBezTo>
                  <a:cubicBezTo>
                    <a:pt x="10195" y="6601"/>
                    <a:pt x="10251" y="6700"/>
                    <a:pt x="10349" y="6747"/>
                  </a:cubicBezTo>
                  <a:cubicBezTo>
                    <a:pt x="10388" y="6764"/>
                    <a:pt x="10426" y="6773"/>
                    <a:pt x="10467" y="6773"/>
                  </a:cubicBezTo>
                  <a:cubicBezTo>
                    <a:pt x="10666" y="6773"/>
                    <a:pt x="10838" y="6556"/>
                    <a:pt x="10923" y="6428"/>
                  </a:cubicBezTo>
                  <a:lnTo>
                    <a:pt x="11450" y="5639"/>
                  </a:lnTo>
                  <a:cubicBezTo>
                    <a:pt x="11456" y="5638"/>
                    <a:pt x="11461" y="5638"/>
                    <a:pt x="11467" y="5638"/>
                  </a:cubicBezTo>
                  <a:cubicBezTo>
                    <a:pt x="11516" y="5638"/>
                    <a:pt x="11549" y="5672"/>
                    <a:pt x="11568" y="5701"/>
                  </a:cubicBezTo>
                  <a:cubicBezTo>
                    <a:pt x="11620" y="5781"/>
                    <a:pt x="11628" y="5918"/>
                    <a:pt x="11585" y="6012"/>
                  </a:cubicBezTo>
                  <a:cubicBezTo>
                    <a:pt x="11568" y="6053"/>
                    <a:pt x="11545" y="6093"/>
                    <a:pt x="11523" y="6134"/>
                  </a:cubicBezTo>
                  <a:cubicBezTo>
                    <a:pt x="11455" y="6265"/>
                    <a:pt x="11382" y="6398"/>
                    <a:pt x="11425" y="6541"/>
                  </a:cubicBezTo>
                  <a:lnTo>
                    <a:pt x="11427" y="6548"/>
                  </a:lnTo>
                  <a:lnTo>
                    <a:pt x="11431" y="6552"/>
                  </a:lnTo>
                  <a:cubicBezTo>
                    <a:pt x="11515" y="6627"/>
                    <a:pt x="11624" y="6668"/>
                    <a:pt x="11750" y="6668"/>
                  </a:cubicBezTo>
                  <a:cubicBezTo>
                    <a:pt x="11894" y="6668"/>
                    <a:pt x="12057" y="6618"/>
                    <a:pt x="12196" y="6531"/>
                  </a:cubicBezTo>
                  <a:cubicBezTo>
                    <a:pt x="12280" y="6477"/>
                    <a:pt x="12359" y="6417"/>
                    <a:pt x="12434" y="6359"/>
                  </a:cubicBezTo>
                  <a:cubicBezTo>
                    <a:pt x="12562" y="6258"/>
                    <a:pt x="12697" y="6156"/>
                    <a:pt x="12849" y="6100"/>
                  </a:cubicBezTo>
                  <a:cubicBezTo>
                    <a:pt x="12946" y="6063"/>
                    <a:pt x="13047" y="6046"/>
                    <a:pt x="13156" y="6046"/>
                  </a:cubicBezTo>
                  <a:cubicBezTo>
                    <a:pt x="13494" y="6046"/>
                    <a:pt x="13839" y="6224"/>
                    <a:pt x="14174" y="6396"/>
                  </a:cubicBezTo>
                  <a:cubicBezTo>
                    <a:pt x="14255" y="6436"/>
                    <a:pt x="14334" y="6477"/>
                    <a:pt x="14411" y="6513"/>
                  </a:cubicBezTo>
                  <a:cubicBezTo>
                    <a:pt x="15082" y="6837"/>
                    <a:pt x="15832" y="6961"/>
                    <a:pt x="16556" y="7081"/>
                  </a:cubicBezTo>
                  <a:cubicBezTo>
                    <a:pt x="17113" y="7171"/>
                    <a:pt x="17689" y="7268"/>
                    <a:pt x="18227" y="7452"/>
                  </a:cubicBezTo>
                  <a:cubicBezTo>
                    <a:pt x="18319" y="7484"/>
                    <a:pt x="18615" y="7602"/>
                    <a:pt x="18606" y="7812"/>
                  </a:cubicBezTo>
                  <a:cubicBezTo>
                    <a:pt x="18240" y="7897"/>
                    <a:pt x="17899" y="8097"/>
                    <a:pt x="17649" y="8379"/>
                  </a:cubicBezTo>
                  <a:lnTo>
                    <a:pt x="17638" y="8390"/>
                  </a:lnTo>
                  <a:lnTo>
                    <a:pt x="17642" y="8405"/>
                  </a:lnTo>
                  <a:cubicBezTo>
                    <a:pt x="17726" y="8718"/>
                    <a:pt x="18071" y="8896"/>
                    <a:pt x="18664" y="8928"/>
                  </a:cubicBezTo>
                  <a:cubicBezTo>
                    <a:pt x="18908" y="8941"/>
                    <a:pt x="19170" y="8954"/>
                    <a:pt x="19427" y="8954"/>
                  </a:cubicBezTo>
                  <a:cubicBezTo>
                    <a:pt x="20168" y="8954"/>
                    <a:pt x="20697" y="8842"/>
                    <a:pt x="21143" y="8592"/>
                  </a:cubicBezTo>
                  <a:lnTo>
                    <a:pt x="21167" y="8579"/>
                  </a:lnTo>
                  <a:cubicBezTo>
                    <a:pt x="21244" y="8536"/>
                    <a:pt x="21323" y="8491"/>
                    <a:pt x="21413" y="8491"/>
                  </a:cubicBezTo>
                  <a:cubicBezTo>
                    <a:pt x="21552" y="8493"/>
                    <a:pt x="21651" y="8617"/>
                    <a:pt x="21747" y="8737"/>
                  </a:cubicBezTo>
                  <a:cubicBezTo>
                    <a:pt x="21766" y="8761"/>
                    <a:pt x="21786" y="8784"/>
                    <a:pt x="21805" y="8806"/>
                  </a:cubicBezTo>
                  <a:cubicBezTo>
                    <a:pt x="21891" y="8909"/>
                    <a:pt x="22028" y="8979"/>
                    <a:pt x="22137" y="8979"/>
                  </a:cubicBezTo>
                  <a:cubicBezTo>
                    <a:pt x="22197" y="8979"/>
                    <a:pt x="22246" y="8960"/>
                    <a:pt x="22285" y="8924"/>
                  </a:cubicBezTo>
                  <a:cubicBezTo>
                    <a:pt x="22411" y="9086"/>
                    <a:pt x="22514" y="9277"/>
                    <a:pt x="22578" y="9474"/>
                  </a:cubicBezTo>
                  <a:lnTo>
                    <a:pt x="22227" y="9639"/>
                  </a:lnTo>
                  <a:lnTo>
                    <a:pt x="22242" y="9665"/>
                  </a:lnTo>
                  <a:cubicBezTo>
                    <a:pt x="22394" y="9922"/>
                    <a:pt x="22686" y="10089"/>
                    <a:pt x="22983" y="10091"/>
                  </a:cubicBezTo>
                  <a:lnTo>
                    <a:pt x="23005" y="10091"/>
                  </a:lnTo>
                  <a:lnTo>
                    <a:pt x="23009" y="10070"/>
                  </a:lnTo>
                  <a:cubicBezTo>
                    <a:pt x="23052" y="9895"/>
                    <a:pt x="23233" y="9758"/>
                    <a:pt x="23416" y="9758"/>
                  </a:cubicBezTo>
                  <a:cubicBezTo>
                    <a:pt x="23432" y="9758"/>
                    <a:pt x="23449" y="9759"/>
                    <a:pt x="23465" y="9761"/>
                  </a:cubicBezTo>
                  <a:lnTo>
                    <a:pt x="23530" y="9770"/>
                  </a:lnTo>
                  <a:lnTo>
                    <a:pt x="23530" y="9770"/>
                  </a:lnTo>
                  <a:lnTo>
                    <a:pt x="22889" y="8926"/>
                  </a:lnTo>
                  <a:cubicBezTo>
                    <a:pt x="22812" y="8823"/>
                    <a:pt x="22696" y="8637"/>
                    <a:pt x="22786" y="8514"/>
                  </a:cubicBezTo>
                  <a:cubicBezTo>
                    <a:pt x="23116" y="8510"/>
                    <a:pt x="23418" y="8343"/>
                    <a:pt x="23712" y="8178"/>
                  </a:cubicBezTo>
                  <a:cubicBezTo>
                    <a:pt x="24008" y="8015"/>
                    <a:pt x="24284" y="7861"/>
                    <a:pt x="24586" y="7861"/>
                  </a:cubicBezTo>
                  <a:cubicBezTo>
                    <a:pt x="24635" y="7861"/>
                    <a:pt x="24687" y="7865"/>
                    <a:pt x="24734" y="7874"/>
                  </a:cubicBezTo>
                  <a:cubicBezTo>
                    <a:pt x="24961" y="7915"/>
                    <a:pt x="25158" y="8054"/>
                    <a:pt x="25349" y="8189"/>
                  </a:cubicBezTo>
                  <a:cubicBezTo>
                    <a:pt x="25415" y="8234"/>
                    <a:pt x="25484" y="8283"/>
                    <a:pt x="25552" y="8328"/>
                  </a:cubicBezTo>
                  <a:cubicBezTo>
                    <a:pt x="25666" y="8399"/>
                    <a:pt x="25893" y="8519"/>
                    <a:pt x="26135" y="8519"/>
                  </a:cubicBezTo>
                  <a:cubicBezTo>
                    <a:pt x="26242" y="8519"/>
                    <a:pt x="26339" y="8495"/>
                    <a:pt x="26420" y="8448"/>
                  </a:cubicBezTo>
                  <a:lnTo>
                    <a:pt x="26420" y="8448"/>
                  </a:lnTo>
                  <a:cubicBezTo>
                    <a:pt x="26411" y="8540"/>
                    <a:pt x="26437" y="8628"/>
                    <a:pt x="26497" y="8705"/>
                  </a:cubicBezTo>
                  <a:cubicBezTo>
                    <a:pt x="26611" y="8853"/>
                    <a:pt x="26851" y="8954"/>
                    <a:pt x="27091" y="8954"/>
                  </a:cubicBezTo>
                  <a:cubicBezTo>
                    <a:pt x="27170" y="8954"/>
                    <a:pt x="27243" y="8943"/>
                    <a:pt x="27311" y="8922"/>
                  </a:cubicBezTo>
                  <a:cubicBezTo>
                    <a:pt x="27440" y="8883"/>
                    <a:pt x="27566" y="8825"/>
                    <a:pt x="27688" y="8772"/>
                  </a:cubicBezTo>
                  <a:cubicBezTo>
                    <a:pt x="27907" y="8671"/>
                    <a:pt x="28113" y="8579"/>
                    <a:pt x="28333" y="8579"/>
                  </a:cubicBezTo>
                  <a:cubicBezTo>
                    <a:pt x="28367" y="8579"/>
                    <a:pt x="28402" y="8581"/>
                    <a:pt x="28436" y="8585"/>
                  </a:cubicBezTo>
                  <a:cubicBezTo>
                    <a:pt x="28505" y="8596"/>
                    <a:pt x="28569" y="8611"/>
                    <a:pt x="28633" y="8624"/>
                  </a:cubicBezTo>
                  <a:cubicBezTo>
                    <a:pt x="28738" y="8647"/>
                    <a:pt x="28839" y="8671"/>
                    <a:pt x="28944" y="8671"/>
                  </a:cubicBezTo>
                  <a:cubicBezTo>
                    <a:pt x="29015" y="8671"/>
                    <a:pt x="29081" y="8660"/>
                    <a:pt x="29143" y="8639"/>
                  </a:cubicBezTo>
                  <a:cubicBezTo>
                    <a:pt x="29284" y="8589"/>
                    <a:pt x="29404" y="8448"/>
                    <a:pt x="29432" y="8292"/>
                  </a:cubicBezTo>
                  <a:cubicBezTo>
                    <a:pt x="29452" y="8189"/>
                    <a:pt x="29426" y="8092"/>
                    <a:pt x="29362" y="8026"/>
                  </a:cubicBezTo>
                  <a:cubicBezTo>
                    <a:pt x="29535" y="7884"/>
                    <a:pt x="29761" y="7805"/>
                    <a:pt x="29985" y="7805"/>
                  </a:cubicBezTo>
                  <a:cubicBezTo>
                    <a:pt x="29990" y="7805"/>
                    <a:pt x="29996" y="7805"/>
                    <a:pt x="30002" y="7805"/>
                  </a:cubicBezTo>
                  <a:cubicBezTo>
                    <a:pt x="30047" y="7880"/>
                    <a:pt x="30054" y="7977"/>
                    <a:pt x="30015" y="8054"/>
                  </a:cubicBezTo>
                  <a:lnTo>
                    <a:pt x="30000" y="8084"/>
                  </a:lnTo>
                  <a:lnTo>
                    <a:pt x="30032" y="8092"/>
                  </a:lnTo>
                  <a:cubicBezTo>
                    <a:pt x="30078" y="8105"/>
                    <a:pt x="30131" y="8109"/>
                    <a:pt x="30186" y="8109"/>
                  </a:cubicBezTo>
                  <a:cubicBezTo>
                    <a:pt x="30245" y="8109"/>
                    <a:pt x="30307" y="8104"/>
                    <a:pt x="30366" y="8099"/>
                  </a:cubicBezTo>
                  <a:cubicBezTo>
                    <a:pt x="30426" y="8092"/>
                    <a:pt x="30487" y="8085"/>
                    <a:pt x="30546" y="8085"/>
                  </a:cubicBezTo>
                  <a:cubicBezTo>
                    <a:pt x="30559" y="8085"/>
                    <a:pt x="30572" y="8085"/>
                    <a:pt x="30585" y="8086"/>
                  </a:cubicBezTo>
                  <a:cubicBezTo>
                    <a:pt x="30694" y="8092"/>
                    <a:pt x="30812" y="8161"/>
                    <a:pt x="30863" y="8244"/>
                  </a:cubicBezTo>
                  <a:cubicBezTo>
                    <a:pt x="30885" y="8281"/>
                    <a:pt x="30904" y="8334"/>
                    <a:pt x="30876" y="8397"/>
                  </a:cubicBezTo>
                  <a:cubicBezTo>
                    <a:pt x="30840" y="8478"/>
                    <a:pt x="30746" y="8519"/>
                    <a:pt x="30594" y="8519"/>
                  </a:cubicBezTo>
                  <a:cubicBezTo>
                    <a:pt x="30561" y="8519"/>
                    <a:pt x="30529" y="8517"/>
                    <a:pt x="30501" y="8514"/>
                  </a:cubicBezTo>
                  <a:lnTo>
                    <a:pt x="30463" y="8512"/>
                  </a:lnTo>
                  <a:lnTo>
                    <a:pt x="30606" y="9074"/>
                  </a:lnTo>
                  <a:lnTo>
                    <a:pt x="30848" y="9076"/>
                  </a:lnTo>
                  <a:cubicBezTo>
                    <a:pt x="30917" y="9273"/>
                    <a:pt x="30988" y="9444"/>
                    <a:pt x="31138" y="9554"/>
                  </a:cubicBezTo>
                  <a:cubicBezTo>
                    <a:pt x="31202" y="9601"/>
                    <a:pt x="31286" y="9626"/>
                    <a:pt x="31371" y="9626"/>
                  </a:cubicBezTo>
                  <a:cubicBezTo>
                    <a:pt x="31511" y="9626"/>
                    <a:pt x="31622" y="9560"/>
                    <a:pt x="31663" y="9451"/>
                  </a:cubicBezTo>
                  <a:cubicBezTo>
                    <a:pt x="31727" y="9279"/>
                    <a:pt x="31607" y="9114"/>
                    <a:pt x="31489" y="8956"/>
                  </a:cubicBezTo>
                  <a:cubicBezTo>
                    <a:pt x="31373" y="8799"/>
                    <a:pt x="31264" y="8652"/>
                    <a:pt x="31361" y="8521"/>
                  </a:cubicBezTo>
                  <a:cubicBezTo>
                    <a:pt x="31412" y="8454"/>
                    <a:pt x="31502" y="8429"/>
                    <a:pt x="31592" y="8403"/>
                  </a:cubicBezTo>
                  <a:lnTo>
                    <a:pt x="31609" y="8399"/>
                  </a:lnTo>
                  <a:cubicBezTo>
                    <a:pt x="31993" y="8289"/>
                    <a:pt x="32350" y="8067"/>
                    <a:pt x="32616" y="7771"/>
                  </a:cubicBezTo>
                  <a:cubicBezTo>
                    <a:pt x="32747" y="7623"/>
                    <a:pt x="32800" y="7495"/>
                    <a:pt x="32775" y="7375"/>
                  </a:cubicBezTo>
                  <a:cubicBezTo>
                    <a:pt x="32749" y="7246"/>
                    <a:pt x="32644" y="7165"/>
                    <a:pt x="32543" y="7088"/>
                  </a:cubicBezTo>
                  <a:cubicBezTo>
                    <a:pt x="32498" y="7053"/>
                    <a:pt x="32451" y="7017"/>
                    <a:pt x="32415" y="6978"/>
                  </a:cubicBezTo>
                  <a:cubicBezTo>
                    <a:pt x="32344" y="6905"/>
                    <a:pt x="32331" y="6773"/>
                    <a:pt x="32365" y="6695"/>
                  </a:cubicBezTo>
                  <a:cubicBezTo>
                    <a:pt x="32377" y="6665"/>
                    <a:pt x="32407" y="6629"/>
                    <a:pt x="32454" y="6629"/>
                  </a:cubicBezTo>
                  <a:cubicBezTo>
                    <a:pt x="32460" y="6629"/>
                    <a:pt x="32466" y="6630"/>
                    <a:pt x="32473" y="6631"/>
                  </a:cubicBezTo>
                  <a:lnTo>
                    <a:pt x="32515" y="6642"/>
                  </a:lnTo>
                  <a:lnTo>
                    <a:pt x="32502" y="6599"/>
                  </a:lnTo>
                  <a:cubicBezTo>
                    <a:pt x="32463" y="6450"/>
                    <a:pt x="32312" y="6339"/>
                    <a:pt x="32156" y="6339"/>
                  </a:cubicBezTo>
                  <a:cubicBezTo>
                    <a:pt x="32150" y="6339"/>
                    <a:pt x="32144" y="6340"/>
                    <a:pt x="32138" y="6340"/>
                  </a:cubicBezTo>
                  <a:cubicBezTo>
                    <a:pt x="32140" y="6295"/>
                    <a:pt x="32125" y="6250"/>
                    <a:pt x="32095" y="6207"/>
                  </a:cubicBezTo>
                  <a:cubicBezTo>
                    <a:pt x="32044" y="6132"/>
                    <a:pt x="31945" y="6076"/>
                    <a:pt x="31847" y="6066"/>
                  </a:cubicBezTo>
                  <a:cubicBezTo>
                    <a:pt x="31821" y="6062"/>
                    <a:pt x="31795" y="6061"/>
                    <a:pt x="31769" y="6061"/>
                  </a:cubicBezTo>
                  <a:cubicBezTo>
                    <a:pt x="31717" y="6061"/>
                    <a:pt x="31665" y="6066"/>
                    <a:pt x="31613" y="6072"/>
                  </a:cubicBezTo>
                  <a:cubicBezTo>
                    <a:pt x="31562" y="6079"/>
                    <a:pt x="31510" y="6084"/>
                    <a:pt x="31458" y="6084"/>
                  </a:cubicBezTo>
                  <a:cubicBezTo>
                    <a:pt x="31443" y="6084"/>
                    <a:pt x="31429" y="6084"/>
                    <a:pt x="31414" y="6083"/>
                  </a:cubicBezTo>
                  <a:cubicBezTo>
                    <a:pt x="31206" y="6068"/>
                    <a:pt x="31022" y="5935"/>
                    <a:pt x="30851" y="5798"/>
                  </a:cubicBezTo>
                  <a:cubicBezTo>
                    <a:pt x="30696" y="5674"/>
                    <a:pt x="30553" y="5536"/>
                    <a:pt x="30551" y="5363"/>
                  </a:cubicBezTo>
                  <a:cubicBezTo>
                    <a:pt x="30549" y="5311"/>
                    <a:pt x="30572" y="5258"/>
                    <a:pt x="30617" y="5211"/>
                  </a:cubicBezTo>
                  <a:cubicBezTo>
                    <a:pt x="30664" y="5164"/>
                    <a:pt x="30726" y="5134"/>
                    <a:pt x="30782" y="5134"/>
                  </a:cubicBezTo>
                  <a:cubicBezTo>
                    <a:pt x="30825" y="5134"/>
                    <a:pt x="30857" y="5151"/>
                    <a:pt x="30881" y="5187"/>
                  </a:cubicBezTo>
                  <a:lnTo>
                    <a:pt x="30900" y="5213"/>
                  </a:lnTo>
                  <a:lnTo>
                    <a:pt x="30923" y="5189"/>
                  </a:lnTo>
                  <a:cubicBezTo>
                    <a:pt x="30960" y="5149"/>
                    <a:pt x="30977" y="5097"/>
                    <a:pt x="30973" y="5037"/>
                  </a:cubicBezTo>
                  <a:cubicBezTo>
                    <a:pt x="30966" y="4947"/>
                    <a:pt x="30908" y="4847"/>
                    <a:pt x="30825" y="4778"/>
                  </a:cubicBezTo>
                  <a:cubicBezTo>
                    <a:pt x="30789" y="4750"/>
                    <a:pt x="30750" y="4724"/>
                    <a:pt x="30711" y="4699"/>
                  </a:cubicBezTo>
                  <a:cubicBezTo>
                    <a:pt x="30628" y="4645"/>
                    <a:pt x="30549" y="4594"/>
                    <a:pt x="30504" y="4512"/>
                  </a:cubicBezTo>
                  <a:cubicBezTo>
                    <a:pt x="30461" y="4439"/>
                    <a:pt x="30459" y="4347"/>
                    <a:pt x="30495" y="4257"/>
                  </a:cubicBezTo>
                  <a:cubicBezTo>
                    <a:pt x="30540" y="4142"/>
                    <a:pt x="30643" y="4045"/>
                    <a:pt x="30754" y="4011"/>
                  </a:cubicBezTo>
                  <a:cubicBezTo>
                    <a:pt x="30804" y="3996"/>
                    <a:pt x="30855" y="3987"/>
                    <a:pt x="30908" y="3987"/>
                  </a:cubicBezTo>
                  <a:cubicBezTo>
                    <a:pt x="31097" y="3987"/>
                    <a:pt x="31273" y="4077"/>
                    <a:pt x="31386" y="4152"/>
                  </a:cubicBezTo>
                  <a:lnTo>
                    <a:pt x="31399" y="4163"/>
                  </a:lnTo>
                  <a:lnTo>
                    <a:pt x="31414" y="4155"/>
                  </a:lnTo>
                  <a:cubicBezTo>
                    <a:pt x="31451" y="4133"/>
                    <a:pt x="31472" y="4105"/>
                    <a:pt x="31483" y="4071"/>
                  </a:cubicBezTo>
                  <a:cubicBezTo>
                    <a:pt x="31502" y="3996"/>
                    <a:pt x="31451" y="3904"/>
                    <a:pt x="31395" y="3807"/>
                  </a:cubicBezTo>
                  <a:cubicBezTo>
                    <a:pt x="31328" y="3694"/>
                    <a:pt x="31262" y="3576"/>
                    <a:pt x="31305" y="3484"/>
                  </a:cubicBezTo>
                  <a:cubicBezTo>
                    <a:pt x="31324" y="3445"/>
                    <a:pt x="31361" y="3417"/>
                    <a:pt x="31397" y="3390"/>
                  </a:cubicBezTo>
                  <a:cubicBezTo>
                    <a:pt x="31410" y="3379"/>
                    <a:pt x="31423" y="3370"/>
                    <a:pt x="31436" y="3360"/>
                  </a:cubicBezTo>
                  <a:cubicBezTo>
                    <a:pt x="31693" y="3145"/>
                    <a:pt x="31667" y="2753"/>
                    <a:pt x="31566" y="2481"/>
                  </a:cubicBezTo>
                  <a:cubicBezTo>
                    <a:pt x="31523" y="2366"/>
                    <a:pt x="31468" y="2254"/>
                    <a:pt x="31414" y="2147"/>
                  </a:cubicBezTo>
                  <a:cubicBezTo>
                    <a:pt x="31333" y="1986"/>
                    <a:pt x="31251" y="1819"/>
                    <a:pt x="31213" y="1641"/>
                  </a:cubicBezTo>
                  <a:cubicBezTo>
                    <a:pt x="31114" y="1179"/>
                    <a:pt x="31322" y="716"/>
                    <a:pt x="31562" y="240"/>
                  </a:cubicBezTo>
                  <a:cubicBezTo>
                    <a:pt x="31915" y="118"/>
                    <a:pt x="32267" y="54"/>
                    <a:pt x="32612" y="54"/>
                  </a:cubicBezTo>
                  <a:close/>
                  <a:moveTo>
                    <a:pt x="32614" y="1"/>
                  </a:moveTo>
                  <a:cubicBezTo>
                    <a:pt x="32262" y="1"/>
                    <a:pt x="31896" y="66"/>
                    <a:pt x="31534" y="193"/>
                  </a:cubicBezTo>
                  <a:lnTo>
                    <a:pt x="31526" y="197"/>
                  </a:lnTo>
                  <a:lnTo>
                    <a:pt x="31519" y="206"/>
                  </a:lnTo>
                  <a:cubicBezTo>
                    <a:pt x="31273" y="694"/>
                    <a:pt x="31058" y="1170"/>
                    <a:pt x="31161" y="1652"/>
                  </a:cubicBezTo>
                  <a:cubicBezTo>
                    <a:pt x="31200" y="1836"/>
                    <a:pt x="31283" y="2006"/>
                    <a:pt x="31367" y="2171"/>
                  </a:cubicBezTo>
                  <a:cubicBezTo>
                    <a:pt x="31418" y="2278"/>
                    <a:pt x="31474" y="2387"/>
                    <a:pt x="31515" y="2498"/>
                  </a:cubicBezTo>
                  <a:cubicBezTo>
                    <a:pt x="31609" y="2755"/>
                    <a:pt x="31637" y="3122"/>
                    <a:pt x="31401" y="3319"/>
                  </a:cubicBezTo>
                  <a:cubicBezTo>
                    <a:pt x="31388" y="3330"/>
                    <a:pt x="31378" y="3338"/>
                    <a:pt x="31365" y="3347"/>
                  </a:cubicBezTo>
                  <a:cubicBezTo>
                    <a:pt x="31324" y="3379"/>
                    <a:pt x="31281" y="3411"/>
                    <a:pt x="31258" y="3460"/>
                  </a:cubicBezTo>
                  <a:cubicBezTo>
                    <a:pt x="31202" y="3578"/>
                    <a:pt x="31279" y="3715"/>
                    <a:pt x="31348" y="3835"/>
                  </a:cubicBezTo>
                  <a:cubicBezTo>
                    <a:pt x="31399" y="3921"/>
                    <a:pt x="31446" y="4005"/>
                    <a:pt x="31431" y="4058"/>
                  </a:cubicBezTo>
                  <a:cubicBezTo>
                    <a:pt x="31427" y="4073"/>
                    <a:pt x="31416" y="4088"/>
                    <a:pt x="31401" y="4099"/>
                  </a:cubicBezTo>
                  <a:cubicBezTo>
                    <a:pt x="31281" y="4022"/>
                    <a:pt x="31103" y="3934"/>
                    <a:pt x="30908" y="3934"/>
                  </a:cubicBezTo>
                  <a:cubicBezTo>
                    <a:pt x="30851" y="3934"/>
                    <a:pt x="30793" y="3942"/>
                    <a:pt x="30739" y="3960"/>
                  </a:cubicBezTo>
                  <a:cubicBezTo>
                    <a:pt x="30611" y="4000"/>
                    <a:pt x="30497" y="4105"/>
                    <a:pt x="30446" y="4236"/>
                  </a:cubicBezTo>
                  <a:cubicBezTo>
                    <a:pt x="30403" y="4343"/>
                    <a:pt x="30407" y="4450"/>
                    <a:pt x="30456" y="4540"/>
                  </a:cubicBezTo>
                  <a:cubicBezTo>
                    <a:pt x="30510" y="4630"/>
                    <a:pt x="30598" y="4688"/>
                    <a:pt x="30681" y="4744"/>
                  </a:cubicBezTo>
                  <a:cubicBezTo>
                    <a:pt x="30720" y="4769"/>
                    <a:pt x="30759" y="4793"/>
                    <a:pt x="30793" y="4821"/>
                  </a:cubicBezTo>
                  <a:cubicBezTo>
                    <a:pt x="30863" y="4879"/>
                    <a:pt x="30915" y="4966"/>
                    <a:pt x="30921" y="5041"/>
                  </a:cubicBezTo>
                  <a:cubicBezTo>
                    <a:pt x="30923" y="5074"/>
                    <a:pt x="30917" y="5104"/>
                    <a:pt x="30902" y="5127"/>
                  </a:cubicBezTo>
                  <a:cubicBezTo>
                    <a:pt x="30870" y="5097"/>
                    <a:pt x="30828" y="5083"/>
                    <a:pt x="30782" y="5083"/>
                  </a:cubicBezTo>
                  <a:cubicBezTo>
                    <a:pt x="30713" y="5083"/>
                    <a:pt x="30636" y="5115"/>
                    <a:pt x="30579" y="5174"/>
                  </a:cubicBezTo>
                  <a:cubicBezTo>
                    <a:pt x="30525" y="5230"/>
                    <a:pt x="30495" y="5296"/>
                    <a:pt x="30497" y="5365"/>
                  </a:cubicBezTo>
                  <a:cubicBezTo>
                    <a:pt x="30501" y="5560"/>
                    <a:pt x="30654" y="5708"/>
                    <a:pt x="30819" y="5838"/>
                  </a:cubicBezTo>
                  <a:cubicBezTo>
                    <a:pt x="30996" y="5982"/>
                    <a:pt x="31187" y="6121"/>
                    <a:pt x="31412" y="6136"/>
                  </a:cubicBezTo>
                  <a:cubicBezTo>
                    <a:pt x="31429" y="6138"/>
                    <a:pt x="31446" y="6139"/>
                    <a:pt x="31462" y="6139"/>
                  </a:cubicBezTo>
                  <a:cubicBezTo>
                    <a:pt x="31515" y="6139"/>
                    <a:pt x="31568" y="6132"/>
                    <a:pt x="31620" y="6126"/>
                  </a:cubicBezTo>
                  <a:cubicBezTo>
                    <a:pt x="31671" y="6120"/>
                    <a:pt x="31724" y="6113"/>
                    <a:pt x="31776" y="6113"/>
                  </a:cubicBezTo>
                  <a:cubicBezTo>
                    <a:pt x="31798" y="6113"/>
                    <a:pt x="31819" y="6114"/>
                    <a:pt x="31840" y="6117"/>
                  </a:cubicBezTo>
                  <a:cubicBezTo>
                    <a:pt x="31924" y="6128"/>
                    <a:pt x="32010" y="6175"/>
                    <a:pt x="32053" y="6237"/>
                  </a:cubicBezTo>
                  <a:cubicBezTo>
                    <a:pt x="32072" y="6265"/>
                    <a:pt x="32093" y="6310"/>
                    <a:pt x="32080" y="6363"/>
                  </a:cubicBezTo>
                  <a:lnTo>
                    <a:pt x="32072" y="6402"/>
                  </a:lnTo>
                  <a:lnTo>
                    <a:pt x="32110" y="6396"/>
                  </a:lnTo>
                  <a:cubicBezTo>
                    <a:pt x="32126" y="6393"/>
                    <a:pt x="32142" y="6392"/>
                    <a:pt x="32157" y="6392"/>
                  </a:cubicBezTo>
                  <a:cubicBezTo>
                    <a:pt x="32278" y="6392"/>
                    <a:pt x="32393" y="6469"/>
                    <a:pt x="32438" y="6575"/>
                  </a:cubicBezTo>
                  <a:cubicBezTo>
                    <a:pt x="32385" y="6580"/>
                    <a:pt x="32340" y="6614"/>
                    <a:pt x="32316" y="6674"/>
                  </a:cubicBezTo>
                  <a:cubicBezTo>
                    <a:pt x="32275" y="6768"/>
                    <a:pt x="32288" y="6925"/>
                    <a:pt x="32376" y="7015"/>
                  </a:cubicBezTo>
                  <a:cubicBezTo>
                    <a:pt x="32417" y="7058"/>
                    <a:pt x="32464" y="7094"/>
                    <a:pt x="32511" y="7130"/>
                  </a:cubicBezTo>
                  <a:cubicBezTo>
                    <a:pt x="32607" y="7205"/>
                    <a:pt x="32700" y="7276"/>
                    <a:pt x="32723" y="7385"/>
                  </a:cubicBezTo>
                  <a:cubicBezTo>
                    <a:pt x="32742" y="7488"/>
                    <a:pt x="32695" y="7602"/>
                    <a:pt x="32575" y="7735"/>
                  </a:cubicBezTo>
                  <a:cubicBezTo>
                    <a:pt x="32318" y="8024"/>
                    <a:pt x="31969" y="8242"/>
                    <a:pt x="31594" y="8347"/>
                  </a:cubicBezTo>
                  <a:lnTo>
                    <a:pt x="31577" y="8352"/>
                  </a:lnTo>
                  <a:cubicBezTo>
                    <a:pt x="31485" y="8377"/>
                    <a:pt x="31380" y="8407"/>
                    <a:pt x="31318" y="8489"/>
                  </a:cubicBezTo>
                  <a:cubicBezTo>
                    <a:pt x="31198" y="8652"/>
                    <a:pt x="31324" y="8823"/>
                    <a:pt x="31446" y="8988"/>
                  </a:cubicBezTo>
                  <a:cubicBezTo>
                    <a:pt x="31556" y="9136"/>
                    <a:pt x="31667" y="9288"/>
                    <a:pt x="31611" y="9434"/>
                  </a:cubicBezTo>
                  <a:cubicBezTo>
                    <a:pt x="31573" y="9536"/>
                    <a:pt x="31463" y="9573"/>
                    <a:pt x="31371" y="9573"/>
                  </a:cubicBezTo>
                  <a:cubicBezTo>
                    <a:pt x="31298" y="9573"/>
                    <a:pt x="31223" y="9549"/>
                    <a:pt x="31170" y="9511"/>
                  </a:cubicBezTo>
                  <a:cubicBezTo>
                    <a:pt x="31028" y="9408"/>
                    <a:pt x="30962" y="9236"/>
                    <a:pt x="30893" y="9041"/>
                  </a:cubicBezTo>
                  <a:lnTo>
                    <a:pt x="30887" y="9022"/>
                  </a:lnTo>
                  <a:lnTo>
                    <a:pt x="30647" y="9020"/>
                  </a:lnTo>
                  <a:lnTo>
                    <a:pt x="30534" y="8570"/>
                  </a:lnTo>
                  <a:lnTo>
                    <a:pt x="30534" y="8570"/>
                  </a:lnTo>
                  <a:cubicBezTo>
                    <a:pt x="30553" y="8572"/>
                    <a:pt x="30572" y="8572"/>
                    <a:pt x="30594" y="8572"/>
                  </a:cubicBezTo>
                  <a:cubicBezTo>
                    <a:pt x="30767" y="8572"/>
                    <a:pt x="30881" y="8521"/>
                    <a:pt x="30926" y="8418"/>
                  </a:cubicBezTo>
                  <a:cubicBezTo>
                    <a:pt x="30956" y="8354"/>
                    <a:pt x="30949" y="8283"/>
                    <a:pt x="30908" y="8217"/>
                  </a:cubicBezTo>
                  <a:cubicBezTo>
                    <a:pt x="30848" y="8116"/>
                    <a:pt x="30718" y="8041"/>
                    <a:pt x="30589" y="8032"/>
                  </a:cubicBezTo>
                  <a:cubicBezTo>
                    <a:pt x="30575" y="8032"/>
                    <a:pt x="30562" y="8031"/>
                    <a:pt x="30548" y="8031"/>
                  </a:cubicBezTo>
                  <a:cubicBezTo>
                    <a:pt x="30485" y="8031"/>
                    <a:pt x="30421" y="8038"/>
                    <a:pt x="30360" y="8045"/>
                  </a:cubicBezTo>
                  <a:cubicBezTo>
                    <a:pt x="30302" y="8052"/>
                    <a:pt x="30242" y="8057"/>
                    <a:pt x="30185" y="8057"/>
                  </a:cubicBezTo>
                  <a:cubicBezTo>
                    <a:pt x="30146" y="8057"/>
                    <a:pt x="30108" y="8054"/>
                    <a:pt x="30075" y="8047"/>
                  </a:cubicBezTo>
                  <a:cubicBezTo>
                    <a:pt x="30109" y="7953"/>
                    <a:pt x="30096" y="7846"/>
                    <a:pt x="30041" y="7762"/>
                  </a:cubicBezTo>
                  <a:lnTo>
                    <a:pt x="30032" y="7752"/>
                  </a:lnTo>
                  <a:lnTo>
                    <a:pt x="30019" y="7752"/>
                  </a:lnTo>
                  <a:cubicBezTo>
                    <a:pt x="30006" y="7751"/>
                    <a:pt x="29993" y="7751"/>
                    <a:pt x="29979" y="7751"/>
                  </a:cubicBezTo>
                  <a:cubicBezTo>
                    <a:pt x="29733" y="7751"/>
                    <a:pt x="29487" y="7844"/>
                    <a:pt x="29304" y="8007"/>
                  </a:cubicBezTo>
                  <a:lnTo>
                    <a:pt x="29280" y="8026"/>
                  </a:lnTo>
                  <a:lnTo>
                    <a:pt x="29304" y="8047"/>
                  </a:lnTo>
                  <a:cubicBezTo>
                    <a:pt x="29370" y="8101"/>
                    <a:pt x="29398" y="8184"/>
                    <a:pt x="29379" y="8283"/>
                  </a:cubicBezTo>
                  <a:cubicBezTo>
                    <a:pt x="29355" y="8420"/>
                    <a:pt x="29250" y="8544"/>
                    <a:pt x="29126" y="8587"/>
                  </a:cubicBezTo>
                  <a:cubicBezTo>
                    <a:pt x="29068" y="8607"/>
                    <a:pt x="29008" y="8617"/>
                    <a:pt x="28944" y="8617"/>
                  </a:cubicBezTo>
                  <a:cubicBezTo>
                    <a:pt x="28845" y="8617"/>
                    <a:pt x="28747" y="8596"/>
                    <a:pt x="28644" y="8572"/>
                  </a:cubicBezTo>
                  <a:cubicBezTo>
                    <a:pt x="28580" y="8557"/>
                    <a:pt x="28513" y="8542"/>
                    <a:pt x="28445" y="8534"/>
                  </a:cubicBezTo>
                  <a:cubicBezTo>
                    <a:pt x="28408" y="8527"/>
                    <a:pt x="28370" y="8525"/>
                    <a:pt x="28333" y="8525"/>
                  </a:cubicBezTo>
                  <a:cubicBezTo>
                    <a:pt x="28102" y="8525"/>
                    <a:pt x="27881" y="8626"/>
                    <a:pt x="27667" y="8722"/>
                  </a:cubicBezTo>
                  <a:cubicBezTo>
                    <a:pt x="27547" y="8776"/>
                    <a:pt x="27421" y="8834"/>
                    <a:pt x="27296" y="8872"/>
                  </a:cubicBezTo>
                  <a:cubicBezTo>
                    <a:pt x="27232" y="8889"/>
                    <a:pt x="27163" y="8900"/>
                    <a:pt x="27091" y="8900"/>
                  </a:cubicBezTo>
                  <a:cubicBezTo>
                    <a:pt x="26866" y="8900"/>
                    <a:pt x="26645" y="8808"/>
                    <a:pt x="26540" y="8671"/>
                  </a:cubicBezTo>
                  <a:cubicBezTo>
                    <a:pt x="26476" y="8589"/>
                    <a:pt x="26459" y="8497"/>
                    <a:pt x="26484" y="8399"/>
                  </a:cubicBezTo>
                  <a:lnTo>
                    <a:pt x="26504" y="8326"/>
                  </a:lnTo>
                  <a:lnTo>
                    <a:pt x="26441" y="8371"/>
                  </a:lnTo>
                  <a:cubicBezTo>
                    <a:pt x="26358" y="8435"/>
                    <a:pt x="26255" y="8465"/>
                    <a:pt x="26135" y="8465"/>
                  </a:cubicBezTo>
                  <a:cubicBezTo>
                    <a:pt x="25908" y="8465"/>
                    <a:pt x="25689" y="8352"/>
                    <a:pt x="25582" y="8281"/>
                  </a:cubicBezTo>
                  <a:cubicBezTo>
                    <a:pt x="25514" y="8238"/>
                    <a:pt x="25445" y="8191"/>
                    <a:pt x="25381" y="8144"/>
                  </a:cubicBezTo>
                  <a:cubicBezTo>
                    <a:pt x="25184" y="8007"/>
                    <a:pt x="24982" y="7863"/>
                    <a:pt x="24745" y="7820"/>
                  </a:cubicBezTo>
                  <a:cubicBezTo>
                    <a:pt x="24693" y="7812"/>
                    <a:pt x="24640" y="7807"/>
                    <a:pt x="24586" y="7807"/>
                  </a:cubicBezTo>
                  <a:cubicBezTo>
                    <a:pt x="24271" y="7807"/>
                    <a:pt x="23973" y="7972"/>
                    <a:pt x="23686" y="8131"/>
                  </a:cubicBezTo>
                  <a:cubicBezTo>
                    <a:pt x="23397" y="8294"/>
                    <a:pt x="23097" y="8461"/>
                    <a:pt x="22773" y="8461"/>
                  </a:cubicBezTo>
                  <a:lnTo>
                    <a:pt x="22761" y="8461"/>
                  </a:lnTo>
                  <a:lnTo>
                    <a:pt x="22752" y="8469"/>
                  </a:lnTo>
                  <a:cubicBezTo>
                    <a:pt x="22658" y="8581"/>
                    <a:pt x="22692" y="8754"/>
                    <a:pt x="22846" y="8960"/>
                  </a:cubicBezTo>
                  <a:lnTo>
                    <a:pt x="23412" y="9704"/>
                  </a:lnTo>
                  <a:cubicBezTo>
                    <a:pt x="23213" y="9706"/>
                    <a:pt x="23020" y="9849"/>
                    <a:pt x="22964" y="10038"/>
                  </a:cubicBezTo>
                  <a:cubicBezTo>
                    <a:pt x="22701" y="10027"/>
                    <a:pt x="22448" y="9883"/>
                    <a:pt x="22304" y="9663"/>
                  </a:cubicBezTo>
                  <a:lnTo>
                    <a:pt x="22645" y="9502"/>
                  </a:lnTo>
                  <a:lnTo>
                    <a:pt x="22638" y="9481"/>
                  </a:lnTo>
                  <a:cubicBezTo>
                    <a:pt x="22566" y="9256"/>
                    <a:pt x="22454" y="9048"/>
                    <a:pt x="22306" y="8866"/>
                  </a:cubicBezTo>
                  <a:lnTo>
                    <a:pt x="22285" y="8838"/>
                  </a:lnTo>
                  <a:lnTo>
                    <a:pt x="22264" y="8866"/>
                  </a:lnTo>
                  <a:cubicBezTo>
                    <a:pt x="22234" y="8907"/>
                    <a:pt x="22193" y="8926"/>
                    <a:pt x="22139" y="8926"/>
                  </a:cubicBezTo>
                  <a:cubicBezTo>
                    <a:pt x="22043" y="8926"/>
                    <a:pt x="21923" y="8862"/>
                    <a:pt x="21846" y="8772"/>
                  </a:cubicBezTo>
                  <a:cubicBezTo>
                    <a:pt x="21826" y="8748"/>
                    <a:pt x="21807" y="8727"/>
                    <a:pt x="21790" y="8703"/>
                  </a:cubicBezTo>
                  <a:cubicBezTo>
                    <a:pt x="21692" y="8581"/>
                    <a:pt x="21578" y="8442"/>
                    <a:pt x="21413" y="8437"/>
                  </a:cubicBezTo>
                  <a:lnTo>
                    <a:pt x="21407" y="8437"/>
                  </a:lnTo>
                  <a:cubicBezTo>
                    <a:pt x="21308" y="8437"/>
                    <a:pt x="21222" y="8484"/>
                    <a:pt x="21141" y="8532"/>
                  </a:cubicBezTo>
                  <a:lnTo>
                    <a:pt x="21117" y="8544"/>
                  </a:lnTo>
                  <a:cubicBezTo>
                    <a:pt x="20680" y="8791"/>
                    <a:pt x="20160" y="8900"/>
                    <a:pt x="19427" y="8900"/>
                  </a:cubicBezTo>
                  <a:cubicBezTo>
                    <a:pt x="19170" y="8900"/>
                    <a:pt x="18911" y="8887"/>
                    <a:pt x="18668" y="8874"/>
                  </a:cubicBezTo>
                  <a:cubicBezTo>
                    <a:pt x="18107" y="8842"/>
                    <a:pt x="17781" y="8686"/>
                    <a:pt x="17698" y="8405"/>
                  </a:cubicBezTo>
                  <a:cubicBezTo>
                    <a:pt x="17944" y="8131"/>
                    <a:pt x="18279" y="7938"/>
                    <a:pt x="18638" y="7859"/>
                  </a:cubicBezTo>
                  <a:lnTo>
                    <a:pt x="18656" y="7855"/>
                  </a:lnTo>
                  <a:lnTo>
                    <a:pt x="18658" y="7835"/>
                  </a:lnTo>
                  <a:cubicBezTo>
                    <a:pt x="18688" y="7582"/>
                    <a:pt x="18379" y="7447"/>
                    <a:pt x="18244" y="7400"/>
                  </a:cubicBezTo>
                  <a:cubicBezTo>
                    <a:pt x="17702" y="7214"/>
                    <a:pt x="17124" y="7120"/>
                    <a:pt x="16565" y="7028"/>
                  </a:cubicBezTo>
                  <a:cubicBezTo>
                    <a:pt x="15845" y="6908"/>
                    <a:pt x="15099" y="6785"/>
                    <a:pt x="14435" y="6466"/>
                  </a:cubicBezTo>
                  <a:cubicBezTo>
                    <a:pt x="14358" y="6428"/>
                    <a:pt x="14278" y="6387"/>
                    <a:pt x="14199" y="6346"/>
                  </a:cubicBezTo>
                  <a:cubicBezTo>
                    <a:pt x="13859" y="6173"/>
                    <a:pt x="13507" y="5993"/>
                    <a:pt x="13156" y="5993"/>
                  </a:cubicBezTo>
                  <a:cubicBezTo>
                    <a:pt x="13042" y="5993"/>
                    <a:pt x="12933" y="6012"/>
                    <a:pt x="12830" y="6051"/>
                  </a:cubicBezTo>
                  <a:cubicBezTo>
                    <a:pt x="12669" y="6108"/>
                    <a:pt x="12535" y="6213"/>
                    <a:pt x="12402" y="6316"/>
                  </a:cubicBezTo>
                  <a:cubicBezTo>
                    <a:pt x="12327" y="6374"/>
                    <a:pt x="12250" y="6434"/>
                    <a:pt x="12168" y="6483"/>
                  </a:cubicBezTo>
                  <a:cubicBezTo>
                    <a:pt x="12035" y="6567"/>
                    <a:pt x="11883" y="6614"/>
                    <a:pt x="11750" y="6614"/>
                  </a:cubicBezTo>
                  <a:cubicBezTo>
                    <a:pt x="11639" y="6614"/>
                    <a:pt x="11547" y="6582"/>
                    <a:pt x="11474" y="6518"/>
                  </a:cubicBezTo>
                  <a:cubicBezTo>
                    <a:pt x="11442" y="6400"/>
                    <a:pt x="11504" y="6284"/>
                    <a:pt x="11570" y="6160"/>
                  </a:cubicBezTo>
                  <a:cubicBezTo>
                    <a:pt x="11594" y="6119"/>
                    <a:pt x="11615" y="6076"/>
                    <a:pt x="11635" y="6033"/>
                  </a:cubicBezTo>
                  <a:cubicBezTo>
                    <a:pt x="11684" y="5922"/>
                    <a:pt x="11675" y="5768"/>
                    <a:pt x="11613" y="5671"/>
                  </a:cubicBezTo>
                  <a:cubicBezTo>
                    <a:pt x="11576" y="5614"/>
                    <a:pt x="11527" y="5584"/>
                    <a:pt x="11467" y="5584"/>
                  </a:cubicBezTo>
                  <a:cubicBezTo>
                    <a:pt x="11455" y="5584"/>
                    <a:pt x="11442" y="5585"/>
                    <a:pt x="11429" y="5588"/>
                  </a:cubicBezTo>
                  <a:lnTo>
                    <a:pt x="11418" y="5590"/>
                  </a:lnTo>
                  <a:lnTo>
                    <a:pt x="10878" y="6400"/>
                  </a:lnTo>
                  <a:cubicBezTo>
                    <a:pt x="10816" y="6496"/>
                    <a:pt x="10647" y="6719"/>
                    <a:pt x="10467" y="6719"/>
                  </a:cubicBezTo>
                  <a:cubicBezTo>
                    <a:pt x="10435" y="6719"/>
                    <a:pt x="10403" y="6713"/>
                    <a:pt x="10373" y="6698"/>
                  </a:cubicBezTo>
                  <a:cubicBezTo>
                    <a:pt x="10289" y="6657"/>
                    <a:pt x="10238" y="6569"/>
                    <a:pt x="10188" y="6473"/>
                  </a:cubicBezTo>
                  <a:cubicBezTo>
                    <a:pt x="9970" y="6044"/>
                    <a:pt x="9756" y="5607"/>
                    <a:pt x="9548" y="5170"/>
                  </a:cubicBezTo>
                  <a:cubicBezTo>
                    <a:pt x="9460" y="4984"/>
                    <a:pt x="9252" y="4782"/>
                    <a:pt x="9083" y="4782"/>
                  </a:cubicBezTo>
                  <a:cubicBezTo>
                    <a:pt x="9014" y="4782"/>
                    <a:pt x="8957" y="4817"/>
                    <a:pt x="8914" y="4879"/>
                  </a:cubicBezTo>
                  <a:lnTo>
                    <a:pt x="8897" y="4904"/>
                  </a:lnTo>
                  <a:lnTo>
                    <a:pt x="8927" y="4917"/>
                  </a:lnTo>
                  <a:cubicBezTo>
                    <a:pt x="9002" y="4947"/>
                    <a:pt x="9051" y="5005"/>
                    <a:pt x="9077" y="5089"/>
                  </a:cubicBezTo>
                  <a:cubicBezTo>
                    <a:pt x="9119" y="5232"/>
                    <a:pt x="9079" y="5434"/>
                    <a:pt x="8976" y="5577"/>
                  </a:cubicBezTo>
                  <a:cubicBezTo>
                    <a:pt x="8933" y="5641"/>
                    <a:pt x="8879" y="5704"/>
                    <a:pt x="8828" y="5766"/>
                  </a:cubicBezTo>
                  <a:cubicBezTo>
                    <a:pt x="8712" y="5903"/>
                    <a:pt x="8592" y="6044"/>
                    <a:pt x="8552" y="6220"/>
                  </a:cubicBezTo>
                  <a:cubicBezTo>
                    <a:pt x="8455" y="6149"/>
                    <a:pt x="8337" y="6115"/>
                    <a:pt x="8196" y="6115"/>
                  </a:cubicBezTo>
                  <a:cubicBezTo>
                    <a:pt x="7990" y="6115"/>
                    <a:pt x="7774" y="6188"/>
                    <a:pt x="7609" y="6250"/>
                  </a:cubicBezTo>
                  <a:lnTo>
                    <a:pt x="6934" y="6509"/>
                  </a:lnTo>
                  <a:cubicBezTo>
                    <a:pt x="6626" y="6627"/>
                    <a:pt x="6240" y="6775"/>
                    <a:pt x="6000" y="7070"/>
                  </a:cubicBezTo>
                  <a:cubicBezTo>
                    <a:pt x="5964" y="7118"/>
                    <a:pt x="5929" y="7169"/>
                    <a:pt x="5895" y="7216"/>
                  </a:cubicBezTo>
                  <a:cubicBezTo>
                    <a:pt x="5829" y="7315"/>
                    <a:pt x="5766" y="7409"/>
                    <a:pt x="5676" y="7475"/>
                  </a:cubicBezTo>
                  <a:cubicBezTo>
                    <a:pt x="5619" y="7518"/>
                    <a:pt x="5539" y="7544"/>
                    <a:pt x="5464" y="7544"/>
                  </a:cubicBezTo>
                  <a:cubicBezTo>
                    <a:pt x="5372" y="7544"/>
                    <a:pt x="5301" y="7507"/>
                    <a:pt x="5265" y="7445"/>
                  </a:cubicBezTo>
                  <a:cubicBezTo>
                    <a:pt x="5751" y="6676"/>
                    <a:pt x="6613" y="6143"/>
                    <a:pt x="7517" y="6048"/>
                  </a:cubicBezTo>
                  <a:lnTo>
                    <a:pt x="7530" y="6048"/>
                  </a:lnTo>
                  <a:lnTo>
                    <a:pt x="7536" y="6038"/>
                  </a:lnTo>
                  <a:cubicBezTo>
                    <a:pt x="7600" y="5937"/>
                    <a:pt x="7620" y="5808"/>
                    <a:pt x="7592" y="5693"/>
                  </a:cubicBezTo>
                  <a:lnTo>
                    <a:pt x="7585" y="5671"/>
                  </a:lnTo>
                  <a:lnTo>
                    <a:pt x="7564" y="5674"/>
                  </a:lnTo>
                  <a:cubicBezTo>
                    <a:pt x="6833" y="5716"/>
                    <a:pt x="6107" y="5980"/>
                    <a:pt x="5520" y="6417"/>
                  </a:cubicBezTo>
                  <a:lnTo>
                    <a:pt x="5488" y="6441"/>
                  </a:lnTo>
                  <a:cubicBezTo>
                    <a:pt x="5385" y="6518"/>
                    <a:pt x="5278" y="6597"/>
                    <a:pt x="5154" y="6623"/>
                  </a:cubicBezTo>
                  <a:cubicBezTo>
                    <a:pt x="5128" y="6628"/>
                    <a:pt x="5100" y="6630"/>
                    <a:pt x="5070" y="6630"/>
                  </a:cubicBezTo>
                  <a:cubicBezTo>
                    <a:pt x="4999" y="6630"/>
                    <a:pt x="4920" y="6617"/>
                    <a:pt x="4845" y="6603"/>
                  </a:cubicBezTo>
                  <a:lnTo>
                    <a:pt x="4796" y="6595"/>
                  </a:lnTo>
                  <a:cubicBezTo>
                    <a:pt x="4648" y="6571"/>
                    <a:pt x="4498" y="6558"/>
                    <a:pt x="4348" y="6558"/>
                  </a:cubicBezTo>
                  <a:cubicBezTo>
                    <a:pt x="4057" y="6558"/>
                    <a:pt x="3772" y="6603"/>
                    <a:pt x="3500" y="6693"/>
                  </a:cubicBezTo>
                  <a:lnTo>
                    <a:pt x="3476" y="6702"/>
                  </a:lnTo>
                  <a:lnTo>
                    <a:pt x="3482" y="6725"/>
                  </a:lnTo>
                  <a:cubicBezTo>
                    <a:pt x="3547" y="7032"/>
                    <a:pt x="3819" y="7283"/>
                    <a:pt x="4130" y="7325"/>
                  </a:cubicBezTo>
                  <a:cubicBezTo>
                    <a:pt x="4160" y="7364"/>
                    <a:pt x="4149" y="7409"/>
                    <a:pt x="4138" y="7432"/>
                  </a:cubicBezTo>
                  <a:cubicBezTo>
                    <a:pt x="4110" y="7501"/>
                    <a:pt x="4037" y="7555"/>
                    <a:pt x="3965" y="7555"/>
                  </a:cubicBezTo>
                  <a:cubicBezTo>
                    <a:pt x="3855" y="7555"/>
                    <a:pt x="3757" y="7488"/>
                    <a:pt x="3662" y="7424"/>
                  </a:cubicBezTo>
                  <a:cubicBezTo>
                    <a:pt x="3643" y="7411"/>
                    <a:pt x="3626" y="7400"/>
                    <a:pt x="3607" y="7387"/>
                  </a:cubicBezTo>
                  <a:cubicBezTo>
                    <a:pt x="3318" y="7199"/>
                    <a:pt x="2990" y="7175"/>
                    <a:pt x="2645" y="7150"/>
                  </a:cubicBezTo>
                  <a:lnTo>
                    <a:pt x="2578" y="7145"/>
                  </a:lnTo>
                  <a:cubicBezTo>
                    <a:pt x="2240" y="7120"/>
                    <a:pt x="1916" y="6959"/>
                    <a:pt x="1691" y="6704"/>
                  </a:cubicBezTo>
                  <a:cubicBezTo>
                    <a:pt x="1672" y="6683"/>
                    <a:pt x="1653" y="6659"/>
                    <a:pt x="1634" y="6638"/>
                  </a:cubicBezTo>
                  <a:cubicBezTo>
                    <a:pt x="1578" y="6569"/>
                    <a:pt x="1520" y="6501"/>
                    <a:pt x="1445" y="6449"/>
                  </a:cubicBezTo>
                  <a:cubicBezTo>
                    <a:pt x="1346" y="6381"/>
                    <a:pt x="1231" y="6351"/>
                    <a:pt x="1076" y="6351"/>
                  </a:cubicBezTo>
                  <a:cubicBezTo>
                    <a:pt x="980" y="6351"/>
                    <a:pt x="879" y="6363"/>
                    <a:pt x="781" y="6374"/>
                  </a:cubicBezTo>
                  <a:cubicBezTo>
                    <a:pt x="682" y="6388"/>
                    <a:pt x="577" y="6400"/>
                    <a:pt x="479" y="6400"/>
                  </a:cubicBezTo>
                  <a:cubicBezTo>
                    <a:pt x="471" y="6400"/>
                    <a:pt x="463" y="6400"/>
                    <a:pt x="455" y="6400"/>
                  </a:cubicBezTo>
                  <a:cubicBezTo>
                    <a:pt x="322" y="6396"/>
                    <a:pt x="189" y="6363"/>
                    <a:pt x="37" y="6299"/>
                  </a:cubicBezTo>
                  <a:lnTo>
                    <a:pt x="1" y="6284"/>
                  </a:lnTo>
                  <a:lnTo>
                    <a:pt x="10" y="17479"/>
                  </a:lnTo>
                  <a:lnTo>
                    <a:pt x="10" y="17496"/>
                  </a:lnTo>
                  <a:lnTo>
                    <a:pt x="29" y="17502"/>
                  </a:lnTo>
                  <a:cubicBezTo>
                    <a:pt x="171" y="17556"/>
                    <a:pt x="326" y="17582"/>
                    <a:pt x="481" y="17582"/>
                  </a:cubicBezTo>
                  <a:cubicBezTo>
                    <a:pt x="678" y="17582"/>
                    <a:pt x="876" y="17540"/>
                    <a:pt x="1051" y="17457"/>
                  </a:cubicBezTo>
                  <a:lnTo>
                    <a:pt x="1072" y="17446"/>
                  </a:lnTo>
                  <a:cubicBezTo>
                    <a:pt x="1115" y="17427"/>
                    <a:pt x="1156" y="17406"/>
                    <a:pt x="1199" y="17401"/>
                  </a:cubicBezTo>
                  <a:cubicBezTo>
                    <a:pt x="1204" y="17401"/>
                    <a:pt x="1210" y="17401"/>
                    <a:pt x="1215" y="17401"/>
                  </a:cubicBezTo>
                  <a:cubicBezTo>
                    <a:pt x="1328" y="17401"/>
                    <a:pt x="1420" y="17505"/>
                    <a:pt x="1445" y="17607"/>
                  </a:cubicBezTo>
                  <a:cubicBezTo>
                    <a:pt x="1475" y="17731"/>
                    <a:pt x="1436" y="17860"/>
                    <a:pt x="1398" y="17971"/>
                  </a:cubicBezTo>
                  <a:cubicBezTo>
                    <a:pt x="1370" y="18044"/>
                    <a:pt x="1338" y="18136"/>
                    <a:pt x="1376" y="18216"/>
                  </a:cubicBezTo>
                  <a:cubicBezTo>
                    <a:pt x="1411" y="18278"/>
                    <a:pt x="1477" y="18312"/>
                    <a:pt x="1571" y="18312"/>
                  </a:cubicBezTo>
                  <a:cubicBezTo>
                    <a:pt x="1629" y="18312"/>
                    <a:pt x="1683" y="18301"/>
                    <a:pt x="1717" y="18291"/>
                  </a:cubicBezTo>
                  <a:cubicBezTo>
                    <a:pt x="1771" y="18276"/>
                    <a:pt x="1839" y="18254"/>
                    <a:pt x="1901" y="18254"/>
                  </a:cubicBezTo>
                  <a:cubicBezTo>
                    <a:pt x="1951" y="18254"/>
                    <a:pt x="1987" y="18267"/>
                    <a:pt x="2017" y="18295"/>
                  </a:cubicBezTo>
                  <a:cubicBezTo>
                    <a:pt x="2062" y="18336"/>
                    <a:pt x="2071" y="18402"/>
                    <a:pt x="2079" y="18471"/>
                  </a:cubicBezTo>
                  <a:cubicBezTo>
                    <a:pt x="2083" y="18516"/>
                    <a:pt x="2090" y="18563"/>
                    <a:pt x="2107" y="18603"/>
                  </a:cubicBezTo>
                  <a:cubicBezTo>
                    <a:pt x="2180" y="18798"/>
                    <a:pt x="2418" y="18848"/>
                    <a:pt x="2615" y="18869"/>
                  </a:cubicBezTo>
                  <a:cubicBezTo>
                    <a:pt x="2656" y="18873"/>
                    <a:pt x="2696" y="18875"/>
                    <a:pt x="2733" y="18875"/>
                  </a:cubicBezTo>
                  <a:cubicBezTo>
                    <a:pt x="2786" y="18875"/>
                    <a:pt x="2835" y="18870"/>
                    <a:pt x="2876" y="18856"/>
                  </a:cubicBezTo>
                  <a:cubicBezTo>
                    <a:pt x="2964" y="18826"/>
                    <a:pt x="3033" y="18758"/>
                    <a:pt x="3099" y="18693"/>
                  </a:cubicBezTo>
                  <a:cubicBezTo>
                    <a:pt x="3178" y="18616"/>
                    <a:pt x="3253" y="18541"/>
                    <a:pt x="3352" y="18539"/>
                  </a:cubicBezTo>
                  <a:lnTo>
                    <a:pt x="3397" y="18539"/>
                  </a:lnTo>
                  <a:cubicBezTo>
                    <a:pt x="3427" y="18539"/>
                    <a:pt x="3461" y="18537"/>
                    <a:pt x="3487" y="18513"/>
                  </a:cubicBezTo>
                  <a:cubicBezTo>
                    <a:pt x="3512" y="18494"/>
                    <a:pt x="3521" y="18464"/>
                    <a:pt x="3530" y="18441"/>
                  </a:cubicBezTo>
                  <a:lnTo>
                    <a:pt x="3536" y="18426"/>
                  </a:lnTo>
                  <a:cubicBezTo>
                    <a:pt x="3577" y="18316"/>
                    <a:pt x="3697" y="18246"/>
                    <a:pt x="3842" y="18246"/>
                  </a:cubicBezTo>
                  <a:cubicBezTo>
                    <a:pt x="3898" y="18246"/>
                    <a:pt x="3954" y="18256"/>
                    <a:pt x="4003" y="18278"/>
                  </a:cubicBezTo>
                  <a:cubicBezTo>
                    <a:pt x="4183" y="18355"/>
                    <a:pt x="4312" y="18531"/>
                    <a:pt x="4417" y="18672"/>
                  </a:cubicBezTo>
                  <a:lnTo>
                    <a:pt x="4980" y="19441"/>
                  </a:lnTo>
                  <a:cubicBezTo>
                    <a:pt x="5044" y="19529"/>
                    <a:pt x="5126" y="19640"/>
                    <a:pt x="5244" y="19687"/>
                  </a:cubicBezTo>
                  <a:cubicBezTo>
                    <a:pt x="5269" y="19700"/>
                    <a:pt x="5297" y="19707"/>
                    <a:pt x="5325" y="19715"/>
                  </a:cubicBezTo>
                  <a:cubicBezTo>
                    <a:pt x="5381" y="19730"/>
                    <a:pt x="5432" y="19745"/>
                    <a:pt x="5466" y="19784"/>
                  </a:cubicBezTo>
                  <a:cubicBezTo>
                    <a:pt x="5494" y="19818"/>
                    <a:pt x="5503" y="19867"/>
                    <a:pt x="5511" y="19917"/>
                  </a:cubicBezTo>
                  <a:cubicBezTo>
                    <a:pt x="5516" y="19938"/>
                    <a:pt x="5520" y="19960"/>
                    <a:pt x="5524" y="19981"/>
                  </a:cubicBezTo>
                  <a:cubicBezTo>
                    <a:pt x="5552" y="20095"/>
                    <a:pt x="5627" y="20184"/>
                    <a:pt x="5698" y="20272"/>
                  </a:cubicBezTo>
                  <a:cubicBezTo>
                    <a:pt x="5745" y="20328"/>
                    <a:pt x="5790" y="20386"/>
                    <a:pt x="5824" y="20446"/>
                  </a:cubicBezTo>
                  <a:cubicBezTo>
                    <a:pt x="5854" y="20502"/>
                    <a:pt x="5876" y="20559"/>
                    <a:pt x="5897" y="20622"/>
                  </a:cubicBezTo>
                  <a:cubicBezTo>
                    <a:pt x="5912" y="20667"/>
                    <a:pt x="5929" y="20714"/>
                    <a:pt x="5949" y="20759"/>
                  </a:cubicBezTo>
                  <a:cubicBezTo>
                    <a:pt x="5985" y="20838"/>
                    <a:pt x="6034" y="20911"/>
                    <a:pt x="6081" y="20981"/>
                  </a:cubicBezTo>
                  <a:lnTo>
                    <a:pt x="6493" y="21596"/>
                  </a:lnTo>
                  <a:cubicBezTo>
                    <a:pt x="6538" y="21663"/>
                    <a:pt x="6596" y="21748"/>
                    <a:pt x="6679" y="21793"/>
                  </a:cubicBezTo>
                  <a:cubicBezTo>
                    <a:pt x="6737" y="21823"/>
                    <a:pt x="6799" y="21832"/>
                    <a:pt x="6859" y="21843"/>
                  </a:cubicBezTo>
                  <a:lnTo>
                    <a:pt x="6891" y="21847"/>
                  </a:lnTo>
                  <a:cubicBezTo>
                    <a:pt x="7193" y="21898"/>
                    <a:pt x="7470" y="22048"/>
                    <a:pt x="7675" y="22271"/>
                  </a:cubicBezTo>
                  <a:lnTo>
                    <a:pt x="7328" y="22580"/>
                  </a:lnTo>
                  <a:lnTo>
                    <a:pt x="7352" y="22601"/>
                  </a:lnTo>
                  <a:cubicBezTo>
                    <a:pt x="7543" y="22764"/>
                    <a:pt x="7718" y="22950"/>
                    <a:pt x="7872" y="23150"/>
                  </a:cubicBezTo>
                  <a:cubicBezTo>
                    <a:pt x="7881" y="23160"/>
                    <a:pt x="7881" y="23167"/>
                    <a:pt x="7879" y="23171"/>
                  </a:cubicBezTo>
                  <a:cubicBezTo>
                    <a:pt x="7875" y="23195"/>
                    <a:pt x="7825" y="23223"/>
                    <a:pt x="7800" y="23240"/>
                  </a:cubicBezTo>
                  <a:cubicBezTo>
                    <a:pt x="7787" y="23248"/>
                    <a:pt x="7772" y="23255"/>
                    <a:pt x="7757" y="23263"/>
                  </a:cubicBezTo>
                  <a:cubicBezTo>
                    <a:pt x="7710" y="23287"/>
                    <a:pt x="7658" y="23313"/>
                    <a:pt x="7630" y="23362"/>
                  </a:cubicBezTo>
                  <a:cubicBezTo>
                    <a:pt x="7600" y="23409"/>
                    <a:pt x="7598" y="23465"/>
                    <a:pt x="7598" y="23516"/>
                  </a:cubicBezTo>
                  <a:cubicBezTo>
                    <a:pt x="7596" y="23570"/>
                    <a:pt x="7596" y="23621"/>
                    <a:pt x="7564" y="23655"/>
                  </a:cubicBezTo>
                  <a:cubicBezTo>
                    <a:pt x="7545" y="23677"/>
                    <a:pt x="7515" y="23687"/>
                    <a:pt x="7480" y="23700"/>
                  </a:cubicBezTo>
                  <a:cubicBezTo>
                    <a:pt x="7461" y="23707"/>
                    <a:pt x="7442" y="23715"/>
                    <a:pt x="7423" y="23726"/>
                  </a:cubicBezTo>
                  <a:cubicBezTo>
                    <a:pt x="7408" y="23732"/>
                    <a:pt x="7397" y="23743"/>
                    <a:pt x="7388" y="23754"/>
                  </a:cubicBezTo>
                  <a:cubicBezTo>
                    <a:pt x="7386" y="23756"/>
                    <a:pt x="7382" y="23760"/>
                    <a:pt x="7378" y="23765"/>
                  </a:cubicBezTo>
                  <a:lnTo>
                    <a:pt x="7373" y="23769"/>
                  </a:lnTo>
                  <a:lnTo>
                    <a:pt x="7371" y="23775"/>
                  </a:lnTo>
                  <a:cubicBezTo>
                    <a:pt x="7335" y="23897"/>
                    <a:pt x="7440" y="24022"/>
                    <a:pt x="7551" y="24088"/>
                  </a:cubicBezTo>
                  <a:cubicBezTo>
                    <a:pt x="7568" y="24097"/>
                    <a:pt x="7588" y="24107"/>
                    <a:pt x="7605" y="24116"/>
                  </a:cubicBezTo>
                  <a:cubicBezTo>
                    <a:pt x="7697" y="24167"/>
                    <a:pt x="7793" y="24219"/>
                    <a:pt x="7823" y="24311"/>
                  </a:cubicBezTo>
                  <a:cubicBezTo>
                    <a:pt x="7832" y="24334"/>
                    <a:pt x="7834" y="24358"/>
                    <a:pt x="7838" y="24386"/>
                  </a:cubicBezTo>
                  <a:cubicBezTo>
                    <a:pt x="7840" y="24409"/>
                    <a:pt x="7845" y="24435"/>
                    <a:pt x="7851" y="24459"/>
                  </a:cubicBezTo>
                  <a:cubicBezTo>
                    <a:pt x="7887" y="24589"/>
                    <a:pt x="8007" y="24656"/>
                    <a:pt x="8123" y="24720"/>
                  </a:cubicBezTo>
                  <a:cubicBezTo>
                    <a:pt x="8198" y="24761"/>
                    <a:pt x="8277" y="24804"/>
                    <a:pt x="8331" y="24866"/>
                  </a:cubicBezTo>
                  <a:cubicBezTo>
                    <a:pt x="8387" y="24928"/>
                    <a:pt x="8417" y="25009"/>
                    <a:pt x="8447" y="25089"/>
                  </a:cubicBezTo>
                  <a:lnTo>
                    <a:pt x="8661" y="25669"/>
                  </a:lnTo>
                  <a:cubicBezTo>
                    <a:pt x="8684" y="25727"/>
                    <a:pt x="8708" y="25793"/>
                    <a:pt x="8757" y="25843"/>
                  </a:cubicBezTo>
                  <a:cubicBezTo>
                    <a:pt x="8834" y="25922"/>
                    <a:pt x="8946" y="25935"/>
                    <a:pt x="9051" y="25948"/>
                  </a:cubicBezTo>
                  <a:cubicBezTo>
                    <a:pt x="9072" y="25950"/>
                    <a:pt x="9092" y="25954"/>
                    <a:pt x="9113" y="25956"/>
                  </a:cubicBezTo>
                  <a:cubicBezTo>
                    <a:pt x="9229" y="25973"/>
                    <a:pt x="9349" y="26038"/>
                    <a:pt x="9353" y="26138"/>
                  </a:cubicBezTo>
                  <a:cubicBezTo>
                    <a:pt x="9355" y="26220"/>
                    <a:pt x="9282" y="26293"/>
                    <a:pt x="9130" y="26359"/>
                  </a:cubicBezTo>
                  <a:lnTo>
                    <a:pt x="8742" y="26528"/>
                  </a:lnTo>
                  <a:lnTo>
                    <a:pt x="8852" y="26537"/>
                  </a:lnTo>
                  <a:cubicBezTo>
                    <a:pt x="9023" y="26548"/>
                    <a:pt x="9100" y="26715"/>
                    <a:pt x="9179" y="26893"/>
                  </a:cubicBezTo>
                  <a:cubicBezTo>
                    <a:pt x="9239" y="27025"/>
                    <a:pt x="9301" y="27163"/>
                    <a:pt x="9409" y="27250"/>
                  </a:cubicBezTo>
                  <a:cubicBezTo>
                    <a:pt x="9520" y="27345"/>
                    <a:pt x="9674" y="27372"/>
                    <a:pt x="9799" y="27394"/>
                  </a:cubicBezTo>
                  <a:lnTo>
                    <a:pt x="10407" y="27499"/>
                  </a:lnTo>
                  <a:cubicBezTo>
                    <a:pt x="10456" y="27507"/>
                    <a:pt x="10518" y="27518"/>
                    <a:pt x="10559" y="27555"/>
                  </a:cubicBezTo>
                  <a:cubicBezTo>
                    <a:pt x="10593" y="27587"/>
                    <a:pt x="10611" y="27636"/>
                    <a:pt x="10628" y="27685"/>
                  </a:cubicBezTo>
                  <a:cubicBezTo>
                    <a:pt x="10645" y="27737"/>
                    <a:pt x="10662" y="27788"/>
                    <a:pt x="10701" y="27829"/>
                  </a:cubicBezTo>
                  <a:cubicBezTo>
                    <a:pt x="10763" y="27897"/>
                    <a:pt x="10846" y="27904"/>
                    <a:pt x="10904" y="27904"/>
                  </a:cubicBezTo>
                  <a:cubicBezTo>
                    <a:pt x="10947" y="27904"/>
                    <a:pt x="10990" y="27900"/>
                    <a:pt x="11033" y="27895"/>
                  </a:cubicBezTo>
                  <a:cubicBezTo>
                    <a:pt x="11075" y="27891"/>
                    <a:pt x="11118" y="27887"/>
                    <a:pt x="11159" y="27887"/>
                  </a:cubicBezTo>
                  <a:cubicBezTo>
                    <a:pt x="11228" y="27887"/>
                    <a:pt x="11279" y="27902"/>
                    <a:pt x="11318" y="27932"/>
                  </a:cubicBezTo>
                  <a:cubicBezTo>
                    <a:pt x="11380" y="27979"/>
                    <a:pt x="11399" y="28058"/>
                    <a:pt x="11418" y="28144"/>
                  </a:cubicBezTo>
                  <a:cubicBezTo>
                    <a:pt x="11431" y="28193"/>
                    <a:pt x="11444" y="28242"/>
                    <a:pt x="11465" y="28289"/>
                  </a:cubicBezTo>
                  <a:cubicBezTo>
                    <a:pt x="11564" y="28506"/>
                    <a:pt x="11804" y="28555"/>
                    <a:pt x="12035" y="28604"/>
                  </a:cubicBezTo>
                  <a:cubicBezTo>
                    <a:pt x="12181" y="28634"/>
                    <a:pt x="12329" y="28667"/>
                    <a:pt x="12449" y="28737"/>
                  </a:cubicBezTo>
                  <a:cubicBezTo>
                    <a:pt x="12674" y="28870"/>
                    <a:pt x="12759" y="29129"/>
                    <a:pt x="12789" y="29324"/>
                  </a:cubicBezTo>
                  <a:lnTo>
                    <a:pt x="12794" y="29346"/>
                  </a:lnTo>
                  <a:lnTo>
                    <a:pt x="31448" y="29346"/>
                  </a:lnTo>
                  <a:lnTo>
                    <a:pt x="31496" y="29003"/>
                  </a:lnTo>
                  <a:lnTo>
                    <a:pt x="31639" y="28928"/>
                  </a:lnTo>
                  <a:lnTo>
                    <a:pt x="31626" y="28904"/>
                  </a:lnTo>
                  <a:cubicBezTo>
                    <a:pt x="31613" y="28879"/>
                    <a:pt x="31620" y="28851"/>
                    <a:pt x="31628" y="28834"/>
                  </a:cubicBezTo>
                  <a:cubicBezTo>
                    <a:pt x="31646" y="28797"/>
                    <a:pt x="31684" y="28767"/>
                    <a:pt x="31723" y="28759"/>
                  </a:cubicBezTo>
                  <a:cubicBezTo>
                    <a:pt x="31736" y="28756"/>
                    <a:pt x="31748" y="28755"/>
                    <a:pt x="31761" y="28755"/>
                  </a:cubicBezTo>
                  <a:cubicBezTo>
                    <a:pt x="31817" y="28755"/>
                    <a:pt x="31872" y="28776"/>
                    <a:pt x="31933" y="28804"/>
                  </a:cubicBezTo>
                  <a:lnTo>
                    <a:pt x="31877" y="29410"/>
                  </a:lnTo>
                  <a:lnTo>
                    <a:pt x="32290" y="29438"/>
                  </a:lnTo>
                  <a:cubicBezTo>
                    <a:pt x="32299" y="29564"/>
                    <a:pt x="32402" y="29667"/>
                    <a:pt x="32505" y="29712"/>
                  </a:cubicBezTo>
                  <a:cubicBezTo>
                    <a:pt x="32620" y="29763"/>
                    <a:pt x="32751" y="29768"/>
                    <a:pt x="32867" y="29770"/>
                  </a:cubicBezTo>
                  <a:lnTo>
                    <a:pt x="32892" y="29770"/>
                  </a:lnTo>
                  <a:lnTo>
                    <a:pt x="32895" y="29746"/>
                  </a:lnTo>
                  <a:cubicBezTo>
                    <a:pt x="32907" y="29631"/>
                    <a:pt x="33025" y="29556"/>
                    <a:pt x="33128" y="29556"/>
                  </a:cubicBezTo>
                  <a:cubicBezTo>
                    <a:pt x="33160" y="29556"/>
                    <a:pt x="33192" y="29562"/>
                    <a:pt x="33218" y="29577"/>
                  </a:cubicBezTo>
                  <a:cubicBezTo>
                    <a:pt x="33329" y="29776"/>
                    <a:pt x="33561" y="29911"/>
                    <a:pt x="33799" y="29911"/>
                  </a:cubicBezTo>
                  <a:cubicBezTo>
                    <a:pt x="33848" y="29911"/>
                    <a:pt x="33899" y="29905"/>
                    <a:pt x="33947" y="29892"/>
                  </a:cubicBezTo>
                  <a:cubicBezTo>
                    <a:pt x="34094" y="30031"/>
                    <a:pt x="34298" y="30111"/>
                    <a:pt x="34508" y="30111"/>
                  </a:cubicBezTo>
                  <a:cubicBezTo>
                    <a:pt x="34589" y="30111"/>
                    <a:pt x="34671" y="30100"/>
                    <a:pt x="34746" y="30074"/>
                  </a:cubicBezTo>
                  <a:cubicBezTo>
                    <a:pt x="34761" y="30070"/>
                    <a:pt x="34774" y="30066"/>
                    <a:pt x="34789" y="30059"/>
                  </a:cubicBezTo>
                  <a:cubicBezTo>
                    <a:pt x="34836" y="30044"/>
                    <a:pt x="34881" y="30027"/>
                    <a:pt x="34926" y="30027"/>
                  </a:cubicBezTo>
                  <a:lnTo>
                    <a:pt x="34934" y="30027"/>
                  </a:lnTo>
                  <a:cubicBezTo>
                    <a:pt x="34996" y="30031"/>
                    <a:pt x="35056" y="30066"/>
                    <a:pt x="35116" y="30100"/>
                  </a:cubicBezTo>
                  <a:lnTo>
                    <a:pt x="35129" y="30108"/>
                  </a:lnTo>
                  <a:lnTo>
                    <a:pt x="35144" y="30102"/>
                  </a:lnTo>
                  <a:cubicBezTo>
                    <a:pt x="35183" y="30078"/>
                    <a:pt x="35245" y="30076"/>
                    <a:pt x="35311" y="30076"/>
                  </a:cubicBezTo>
                  <a:cubicBezTo>
                    <a:pt x="35376" y="30074"/>
                    <a:pt x="35442" y="30072"/>
                    <a:pt x="35500" y="30051"/>
                  </a:cubicBezTo>
                  <a:cubicBezTo>
                    <a:pt x="35611" y="30010"/>
                    <a:pt x="35658" y="29901"/>
                    <a:pt x="35706" y="29793"/>
                  </a:cubicBezTo>
                  <a:cubicBezTo>
                    <a:pt x="35738" y="29716"/>
                    <a:pt x="35772" y="29637"/>
                    <a:pt x="35832" y="29586"/>
                  </a:cubicBezTo>
                  <a:cubicBezTo>
                    <a:pt x="35862" y="29560"/>
                    <a:pt x="35900" y="29543"/>
                    <a:pt x="35939" y="29524"/>
                  </a:cubicBezTo>
                  <a:cubicBezTo>
                    <a:pt x="35973" y="29506"/>
                    <a:pt x="36010" y="29487"/>
                    <a:pt x="36044" y="29464"/>
                  </a:cubicBezTo>
                  <a:cubicBezTo>
                    <a:pt x="36106" y="29414"/>
                    <a:pt x="36153" y="29346"/>
                    <a:pt x="36198" y="29277"/>
                  </a:cubicBezTo>
                  <a:cubicBezTo>
                    <a:pt x="36267" y="29176"/>
                    <a:pt x="36329" y="29080"/>
                    <a:pt x="36434" y="29080"/>
                  </a:cubicBezTo>
                  <a:cubicBezTo>
                    <a:pt x="36488" y="29082"/>
                    <a:pt x="36537" y="29108"/>
                    <a:pt x="36588" y="29136"/>
                  </a:cubicBezTo>
                  <a:cubicBezTo>
                    <a:pt x="36631" y="29161"/>
                    <a:pt x="36676" y="29185"/>
                    <a:pt x="36727" y="29196"/>
                  </a:cubicBezTo>
                  <a:cubicBezTo>
                    <a:pt x="36746" y="29199"/>
                    <a:pt x="36767" y="29201"/>
                    <a:pt x="36789" y="29201"/>
                  </a:cubicBezTo>
                  <a:cubicBezTo>
                    <a:pt x="36822" y="29201"/>
                    <a:pt x="36856" y="29197"/>
                    <a:pt x="36888" y="29194"/>
                  </a:cubicBezTo>
                  <a:cubicBezTo>
                    <a:pt x="36920" y="29191"/>
                    <a:pt x="36948" y="29189"/>
                    <a:pt x="36976" y="29189"/>
                  </a:cubicBezTo>
                  <a:cubicBezTo>
                    <a:pt x="37030" y="29189"/>
                    <a:pt x="37066" y="29200"/>
                    <a:pt x="37092" y="29228"/>
                  </a:cubicBezTo>
                  <a:cubicBezTo>
                    <a:pt x="37115" y="29254"/>
                    <a:pt x="37126" y="29288"/>
                    <a:pt x="37137" y="29326"/>
                  </a:cubicBezTo>
                  <a:cubicBezTo>
                    <a:pt x="37141" y="29341"/>
                    <a:pt x="37145" y="29359"/>
                    <a:pt x="37152" y="29374"/>
                  </a:cubicBezTo>
                  <a:cubicBezTo>
                    <a:pt x="37203" y="29513"/>
                    <a:pt x="37351" y="29609"/>
                    <a:pt x="37507" y="29609"/>
                  </a:cubicBezTo>
                  <a:cubicBezTo>
                    <a:pt x="37539" y="29609"/>
                    <a:pt x="37569" y="29605"/>
                    <a:pt x="37599" y="29599"/>
                  </a:cubicBezTo>
                  <a:cubicBezTo>
                    <a:pt x="37604" y="29744"/>
                    <a:pt x="37668" y="29890"/>
                    <a:pt x="37779" y="30006"/>
                  </a:cubicBezTo>
                  <a:cubicBezTo>
                    <a:pt x="37904" y="30134"/>
                    <a:pt x="38066" y="30207"/>
                    <a:pt x="38228" y="30207"/>
                  </a:cubicBezTo>
                  <a:cubicBezTo>
                    <a:pt x="38245" y="30207"/>
                    <a:pt x="38262" y="30206"/>
                    <a:pt x="38279" y="30205"/>
                  </a:cubicBezTo>
                  <a:lnTo>
                    <a:pt x="38306" y="30203"/>
                  </a:lnTo>
                  <a:cubicBezTo>
                    <a:pt x="38327" y="30200"/>
                    <a:pt x="38347" y="30198"/>
                    <a:pt x="38367" y="30198"/>
                  </a:cubicBezTo>
                  <a:cubicBezTo>
                    <a:pt x="38394" y="30198"/>
                    <a:pt x="38420" y="30202"/>
                    <a:pt x="38437" y="30213"/>
                  </a:cubicBezTo>
                  <a:cubicBezTo>
                    <a:pt x="38476" y="30235"/>
                    <a:pt x="38493" y="30282"/>
                    <a:pt x="38510" y="30333"/>
                  </a:cubicBezTo>
                  <a:lnTo>
                    <a:pt x="38699" y="30908"/>
                  </a:lnTo>
                  <a:cubicBezTo>
                    <a:pt x="38795" y="31203"/>
                    <a:pt x="38924" y="31531"/>
                    <a:pt x="39211" y="31657"/>
                  </a:cubicBezTo>
                  <a:cubicBezTo>
                    <a:pt x="39294" y="31694"/>
                    <a:pt x="39384" y="31709"/>
                    <a:pt x="39472" y="31724"/>
                  </a:cubicBezTo>
                  <a:lnTo>
                    <a:pt x="41280" y="32035"/>
                  </a:lnTo>
                  <a:cubicBezTo>
                    <a:pt x="41327" y="32043"/>
                    <a:pt x="41377" y="32052"/>
                    <a:pt x="41415" y="32077"/>
                  </a:cubicBezTo>
                  <a:cubicBezTo>
                    <a:pt x="41495" y="32129"/>
                    <a:pt x="41512" y="32232"/>
                    <a:pt x="41531" y="32339"/>
                  </a:cubicBezTo>
                  <a:cubicBezTo>
                    <a:pt x="41535" y="32369"/>
                    <a:pt x="41540" y="32399"/>
                    <a:pt x="41546" y="32427"/>
                  </a:cubicBezTo>
                  <a:cubicBezTo>
                    <a:pt x="41572" y="32540"/>
                    <a:pt x="41674" y="32664"/>
                    <a:pt x="41784" y="32664"/>
                  </a:cubicBezTo>
                  <a:cubicBezTo>
                    <a:pt x="41790" y="32664"/>
                    <a:pt x="41799" y="32662"/>
                    <a:pt x="41805" y="32662"/>
                  </a:cubicBezTo>
                  <a:cubicBezTo>
                    <a:pt x="41792" y="32750"/>
                    <a:pt x="41859" y="32834"/>
                    <a:pt x="41925" y="32915"/>
                  </a:cubicBezTo>
                  <a:cubicBezTo>
                    <a:pt x="41987" y="32996"/>
                    <a:pt x="42054" y="33078"/>
                    <a:pt x="42047" y="33166"/>
                  </a:cubicBezTo>
                  <a:cubicBezTo>
                    <a:pt x="42032" y="33326"/>
                    <a:pt x="41797" y="33339"/>
                    <a:pt x="41726" y="33339"/>
                  </a:cubicBezTo>
                  <a:cubicBezTo>
                    <a:pt x="41698" y="33339"/>
                    <a:pt x="41668" y="33337"/>
                    <a:pt x="41640" y="33335"/>
                  </a:cubicBezTo>
                  <a:cubicBezTo>
                    <a:pt x="41578" y="33326"/>
                    <a:pt x="41503" y="33311"/>
                    <a:pt x="41480" y="33260"/>
                  </a:cubicBezTo>
                  <a:cubicBezTo>
                    <a:pt x="41473" y="33243"/>
                    <a:pt x="41471" y="33224"/>
                    <a:pt x="41469" y="33204"/>
                  </a:cubicBezTo>
                  <a:cubicBezTo>
                    <a:pt x="41467" y="33187"/>
                    <a:pt x="41465" y="33170"/>
                    <a:pt x="41460" y="33153"/>
                  </a:cubicBezTo>
                  <a:cubicBezTo>
                    <a:pt x="41431" y="33048"/>
                    <a:pt x="41316" y="33001"/>
                    <a:pt x="41218" y="33001"/>
                  </a:cubicBezTo>
                  <a:cubicBezTo>
                    <a:pt x="41214" y="33001"/>
                    <a:pt x="41209" y="33001"/>
                    <a:pt x="41205" y="33001"/>
                  </a:cubicBezTo>
                  <a:cubicBezTo>
                    <a:pt x="40955" y="33014"/>
                    <a:pt x="40781" y="33251"/>
                    <a:pt x="40719" y="33483"/>
                  </a:cubicBezTo>
                  <a:cubicBezTo>
                    <a:pt x="40687" y="33603"/>
                    <a:pt x="40676" y="33725"/>
                    <a:pt x="40665" y="33845"/>
                  </a:cubicBezTo>
                  <a:cubicBezTo>
                    <a:pt x="40655" y="33954"/>
                    <a:pt x="40644" y="34068"/>
                    <a:pt x="40618" y="34175"/>
                  </a:cubicBezTo>
                  <a:cubicBezTo>
                    <a:pt x="40554" y="34447"/>
                    <a:pt x="40389" y="34706"/>
                    <a:pt x="40119" y="34968"/>
                  </a:cubicBezTo>
                  <a:lnTo>
                    <a:pt x="40134" y="34783"/>
                  </a:lnTo>
                  <a:lnTo>
                    <a:pt x="40065" y="34963"/>
                  </a:lnTo>
                  <a:cubicBezTo>
                    <a:pt x="40038" y="35040"/>
                    <a:pt x="40016" y="35107"/>
                    <a:pt x="40031" y="35180"/>
                  </a:cubicBezTo>
                  <a:lnTo>
                    <a:pt x="40033" y="35188"/>
                  </a:lnTo>
                  <a:lnTo>
                    <a:pt x="40042" y="35195"/>
                  </a:lnTo>
                  <a:cubicBezTo>
                    <a:pt x="40070" y="35214"/>
                    <a:pt x="40104" y="35227"/>
                    <a:pt x="40140" y="35227"/>
                  </a:cubicBezTo>
                  <a:cubicBezTo>
                    <a:pt x="40175" y="35227"/>
                    <a:pt x="40209" y="35216"/>
                    <a:pt x="40235" y="35197"/>
                  </a:cubicBezTo>
                  <a:cubicBezTo>
                    <a:pt x="40267" y="35173"/>
                    <a:pt x="40288" y="35141"/>
                    <a:pt x="40308" y="35111"/>
                  </a:cubicBezTo>
                  <a:cubicBezTo>
                    <a:pt x="40327" y="35083"/>
                    <a:pt x="40342" y="35055"/>
                    <a:pt x="40365" y="35038"/>
                  </a:cubicBezTo>
                  <a:cubicBezTo>
                    <a:pt x="40395" y="35017"/>
                    <a:pt x="40430" y="35013"/>
                    <a:pt x="40453" y="35013"/>
                  </a:cubicBezTo>
                  <a:cubicBezTo>
                    <a:pt x="40466" y="35013"/>
                    <a:pt x="40477" y="35015"/>
                    <a:pt x="40490" y="35017"/>
                  </a:cubicBezTo>
                  <a:cubicBezTo>
                    <a:pt x="40509" y="35019"/>
                    <a:pt x="40524" y="35025"/>
                    <a:pt x="40535" y="35032"/>
                  </a:cubicBezTo>
                  <a:cubicBezTo>
                    <a:pt x="40543" y="35038"/>
                    <a:pt x="40552" y="35047"/>
                    <a:pt x="40560" y="35060"/>
                  </a:cubicBezTo>
                  <a:lnTo>
                    <a:pt x="40580" y="35092"/>
                  </a:lnTo>
                  <a:lnTo>
                    <a:pt x="40605" y="35058"/>
                  </a:lnTo>
                  <a:cubicBezTo>
                    <a:pt x="40760" y="35022"/>
                    <a:pt x="40918" y="35005"/>
                    <a:pt x="41077" y="35005"/>
                  </a:cubicBezTo>
                  <a:cubicBezTo>
                    <a:pt x="41239" y="35005"/>
                    <a:pt x="41400" y="35023"/>
                    <a:pt x="41557" y="35058"/>
                  </a:cubicBezTo>
                  <a:lnTo>
                    <a:pt x="41578" y="35062"/>
                  </a:lnTo>
                  <a:cubicBezTo>
                    <a:pt x="41651" y="35079"/>
                    <a:pt x="41726" y="35096"/>
                    <a:pt x="41799" y="35096"/>
                  </a:cubicBezTo>
                  <a:cubicBezTo>
                    <a:pt x="41867" y="35096"/>
                    <a:pt x="41923" y="35081"/>
                    <a:pt x="41970" y="35051"/>
                  </a:cubicBezTo>
                  <a:cubicBezTo>
                    <a:pt x="41985" y="35043"/>
                    <a:pt x="42000" y="35032"/>
                    <a:pt x="42013" y="35021"/>
                  </a:cubicBezTo>
                  <a:cubicBezTo>
                    <a:pt x="42030" y="35008"/>
                    <a:pt x="42045" y="34995"/>
                    <a:pt x="42060" y="34987"/>
                  </a:cubicBezTo>
                  <a:cubicBezTo>
                    <a:pt x="42097" y="34968"/>
                    <a:pt x="42137" y="34963"/>
                    <a:pt x="42180" y="34957"/>
                  </a:cubicBezTo>
                  <a:cubicBezTo>
                    <a:pt x="42210" y="34953"/>
                    <a:pt x="42240" y="34948"/>
                    <a:pt x="42270" y="34940"/>
                  </a:cubicBezTo>
                  <a:cubicBezTo>
                    <a:pt x="42341" y="34920"/>
                    <a:pt x="42403" y="34875"/>
                    <a:pt x="42446" y="34815"/>
                  </a:cubicBezTo>
                  <a:cubicBezTo>
                    <a:pt x="42467" y="34783"/>
                    <a:pt x="42478" y="34753"/>
                    <a:pt x="42478" y="34725"/>
                  </a:cubicBezTo>
                  <a:cubicBezTo>
                    <a:pt x="42480" y="34638"/>
                    <a:pt x="42403" y="34595"/>
                    <a:pt x="42334" y="34558"/>
                  </a:cubicBezTo>
                  <a:cubicBezTo>
                    <a:pt x="42307" y="34541"/>
                    <a:pt x="42277" y="34526"/>
                    <a:pt x="42253" y="34507"/>
                  </a:cubicBezTo>
                  <a:cubicBezTo>
                    <a:pt x="42169" y="34436"/>
                    <a:pt x="42167" y="34303"/>
                    <a:pt x="42210" y="34211"/>
                  </a:cubicBezTo>
                  <a:cubicBezTo>
                    <a:pt x="42257" y="34108"/>
                    <a:pt x="42349" y="34033"/>
                    <a:pt x="42441" y="33967"/>
                  </a:cubicBezTo>
                  <a:cubicBezTo>
                    <a:pt x="42538" y="33896"/>
                    <a:pt x="42666" y="33811"/>
                    <a:pt x="42812" y="33766"/>
                  </a:cubicBezTo>
                  <a:cubicBezTo>
                    <a:pt x="42913" y="33736"/>
                    <a:pt x="43020" y="33725"/>
                    <a:pt x="43125" y="33714"/>
                  </a:cubicBezTo>
                  <a:lnTo>
                    <a:pt x="43395" y="33686"/>
                  </a:lnTo>
                  <a:cubicBezTo>
                    <a:pt x="43736" y="33650"/>
                    <a:pt x="44121" y="33611"/>
                    <a:pt x="44500" y="33611"/>
                  </a:cubicBezTo>
                  <a:lnTo>
                    <a:pt x="44515" y="33607"/>
                  </a:lnTo>
                  <a:lnTo>
                    <a:pt x="44524" y="33596"/>
                  </a:lnTo>
                  <a:cubicBezTo>
                    <a:pt x="44533" y="33586"/>
                    <a:pt x="44539" y="33577"/>
                    <a:pt x="44548" y="33569"/>
                  </a:cubicBezTo>
                  <a:cubicBezTo>
                    <a:pt x="44584" y="33532"/>
                    <a:pt x="44638" y="33521"/>
                    <a:pt x="44693" y="33506"/>
                  </a:cubicBezTo>
                  <a:cubicBezTo>
                    <a:pt x="44708" y="33504"/>
                    <a:pt x="44721" y="33500"/>
                    <a:pt x="44734" y="33498"/>
                  </a:cubicBezTo>
                  <a:cubicBezTo>
                    <a:pt x="44835" y="33472"/>
                    <a:pt x="44899" y="33416"/>
                    <a:pt x="44912" y="33348"/>
                  </a:cubicBezTo>
                  <a:cubicBezTo>
                    <a:pt x="44914" y="33337"/>
                    <a:pt x="44914" y="33324"/>
                    <a:pt x="44916" y="33311"/>
                  </a:cubicBezTo>
                  <a:cubicBezTo>
                    <a:pt x="44916" y="33301"/>
                    <a:pt x="44916" y="33288"/>
                    <a:pt x="44918" y="33279"/>
                  </a:cubicBezTo>
                  <a:cubicBezTo>
                    <a:pt x="44927" y="33254"/>
                    <a:pt x="44948" y="33234"/>
                    <a:pt x="44974" y="33215"/>
                  </a:cubicBezTo>
                  <a:cubicBezTo>
                    <a:pt x="45092" y="33125"/>
                    <a:pt x="45231" y="33065"/>
                    <a:pt x="45372" y="33041"/>
                  </a:cubicBezTo>
                  <a:lnTo>
                    <a:pt x="47727" y="33065"/>
                  </a:lnTo>
                  <a:lnTo>
                    <a:pt x="47834" y="33052"/>
                  </a:lnTo>
                  <a:lnTo>
                    <a:pt x="47821" y="33020"/>
                  </a:lnTo>
                  <a:cubicBezTo>
                    <a:pt x="47789" y="32939"/>
                    <a:pt x="47843" y="32844"/>
                    <a:pt x="47909" y="32797"/>
                  </a:cubicBezTo>
                  <a:cubicBezTo>
                    <a:pt x="47984" y="32742"/>
                    <a:pt x="48083" y="32724"/>
                    <a:pt x="48173" y="32707"/>
                  </a:cubicBezTo>
                  <a:lnTo>
                    <a:pt x="48216" y="32699"/>
                  </a:lnTo>
                  <a:lnTo>
                    <a:pt x="48188" y="32662"/>
                  </a:lnTo>
                  <a:cubicBezTo>
                    <a:pt x="48126" y="32587"/>
                    <a:pt x="48177" y="32461"/>
                    <a:pt x="48256" y="32382"/>
                  </a:cubicBezTo>
                  <a:cubicBezTo>
                    <a:pt x="48278" y="32358"/>
                    <a:pt x="48303" y="32337"/>
                    <a:pt x="48327" y="32315"/>
                  </a:cubicBezTo>
                  <a:cubicBezTo>
                    <a:pt x="48395" y="32255"/>
                    <a:pt x="48464" y="32195"/>
                    <a:pt x="48498" y="32107"/>
                  </a:cubicBezTo>
                  <a:cubicBezTo>
                    <a:pt x="48513" y="32067"/>
                    <a:pt x="48518" y="32024"/>
                    <a:pt x="48524" y="31983"/>
                  </a:cubicBezTo>
                  <a:cubicBezTo>
                    <a:pt x="48528" y="31951"/>
                    <a:pt x="48530" y="31923"/>
                    <a:pt x="48539" y="31893"/>
                  </a:cubicBezTo>
                  <a:cubicBezTo>
                    <a:pt x="48556" y="31827"/>
                    <a:pt x="48597" y="31767"/>
                    <a:pt x="48635" y="31709"/>
                  </a:cubicBezTo>
                  <a:lnTo>
                    <a:pt x="48640" y="31702"/>
                  </a:lnTo>
                  <a:cubicBezTo>
                    <a:pt x="48813" y="31443"/>
                    <a:pt x="49008" y="31100"/>
                    <a:pt x="48995" y="30736"/>
                  </a:cubicBezTo>
                  <a:lnTo>
                    <a:pt x="48993" y="30657"/>
                  </a:lnTo>
                  <a:lnTo>
                    <a:pt x="48946" y="30721"/>
                  </a:lnTo>
                  <a:cubicBezTo>
                    <a:pt x="48916" y="30766"/>
                    <a:pt x="48873" y="30822"/>
                    <a:pt x="48828" y="30875"/>
                  </a:cubicBezTo>
                  <a:cubicBezTo>
                    <a:pt x="48755" y="30959"/>
                    <a:pt x="48627" y="31049"/>
                    <a:pt x="48513" y="31049"/>
                  </a:cubicBezTo>
                  <a:cubicBezTo>
                    <a:pt x="48464" y="31049"/>
                    <a:pt x="48421" y="31032"/>
                    <a:pt x="48391" y="30998"/>
                  </a:cubicBezTo>
                  <a:cubicBezTo>
                    <a:pt x="48275" y="30869"/>
                    <a:pt x="48421" y="30657"/>
                    <a:pt x="48490" y="30571"/>
                  </a:cubicBezTo>
                  <a:cubicBezTo>
                    <a:pt x="48933" y="30012"/>
                    <a:pt x="49396" y="29453"/>
                    <a:pt x="49861" y="28911"/>
                  </a:cubicBezTo>
                  <a:cubicBezTo>
                    <a:pt x="50009" y="28737"/>
                    <a:pt x="50146" y="28592"/>
                    <a:pt x="50332" y="28536"/>
                  </a:cubicBezTo>
                  <a:cubicBezTo>
                    <a:pt x="50367" y="28525"/>
                    <a:pt x="50403" y="28519"/>
                    <a:pt x="50439" y="28512"/>
                  </a:cubicBezTo>
                  <a:cubicBezTo>
                    <a:pt x="50519" y="28497"/>
                    <a:pt x="50598" y="28482"/>
                    <a:pt x="50667" y="28433"/>
                  </a:cubicBezTo>
                  <a:cubicBezTo>
                    <a:pt x="50759" y="28369"/>
                    <a:pt x="50797" y="28264"/>
                    <a:pt x="50836" y="28163"/>
                  </a:cubicBezTo>
                  <a:cubicBezTo>
                    <a:pt x="50861" y="28097"/>
                    <a:pt x="50887" y="28030"/>
                    <a:pt x="50926" y="27977"/>
                  </a:cubicBezTo>
                  <a:cubicBezTo>
                    <a:pt x="51059" y="27790"/>
                    <a:pt x="51324" y="27767"/>
                    <a:pt x="51538" y="27767"/>
                  </a:cubicBezTo>
                  <a:lnTo>
                    <a:pt x="51618" y="27767"/>
                  </a:lnTo>
                  <a:lnTo>
                    <a:pt x="54996" y="27844"/>
                  </a:lnTo>
                  <a:cubicBezTo>
                    <a:pt x="55056" y="27846"/>
                    <a:pt x="55116" y="27848"/>
                    <a:pt x="55176" y="27848"/>
                  </a:cubicBezTo>
                  <a:cubicBezTo>
                    <a:pt x="55427" y="27848"/>
                    <a:pt x="55716" y="27827"/>
                    <a:pt x="55956" y="27681"/>
                  </a:cubicBezTo>
                  <a:cubicBezTo>
                    <a:pt x="56123" y="27580"/>
                    <a:pt x="56250" y="27428"/>
                    <a:pt x="56374" y="27280"/>
                  </a:cubicBezTo>
                  <a:cubicBezTo>
                    <a:pt x="56520" y="27105"/>
                    <a:pt x="56659" y="26940"/>
                    <a:pt x="56856" y="26852"/>
                  </a:cubicBezTo>
                  <a:cubicBezTo>
                    <a:pt x="56983" y="26796"/>
                    <a:pt x="57124" y="26777"/>
                    <a:pt x="57259" y="26760"/>
                  </a:cubicBezTo>
                  <a:cubicBezTo>
                    <a:pt x="57323" y="26751"/>
                    <a:pt x="57390" y="26743"/>
                    <a:pt x="57454" y="26732"/>
                  </a:cubicBezTo>
                  <a:cubicBezTo>
                    <a:pt x="57910" y="26644"/>
                    <a:pt x="58322" y="26353"/>
                    <a:pt x="58551" y="25950"/>
                  </a:cubicBezTo>
                  <a:lnTo>
                    <a:pt x="58574" y="25909"/>
                  </a:lnTo>
                  <a:lnTo>
                    <a:pt x="58529" y="25909"/>
                  </a:lnTo>
                  <a:cubicBezTo>
                    <a:pt x="58439" y="25909"/>
                    <a:pt x="58349" y="25866"/>
                    <a:pt x="58281" y="25791"/>
                  </a:cubicBezTo>
                  <a:cubicBezTo>
                    <a:pt x="58221" y="25725"/>
                    <a:pt x="58187" y="25639"/>
                    <a:pt x="58189" y="25558"/>
                  </a:cubicBezTo>
                  <a:lnTo>
                    <a:pt x="58589" y="25541"/>
                  </a:lnTo>
                  <a:lnTo>
                    <a:pt x="58592" y="25517"/>
                  </a:lnTo>
                  <a:cubicBezTo>
                    <a:pt x="58609" y="25376"/>
                    <a:pt x="58559" y="25226"/>
                    <a:pt x="58454" y="25108"/>
                  </a:cubicBezTo>
                  <a:cubicBezTo>
                    <a:pt x="58356" y="24996"/>
                    <a:pt x="58225" y="24930"/>
                    <a:pt x="58090" y="24922"/>
                  </a:cubicBezTo>
                  <a:cubicBezTo>
                    <a:pt x="58133" y="24823"/>
                    <a:pt x="58118" y="24699"/>
                    <a:pt x="58047" y="24617"/>
                  </a:cubicBezTo>
                  <a:lnTo>
                    <a:pt x="58028" y="24596"/>
                  </a:lnTo>
                  <a:lnTo>
                    <a:pt x="58009" y="24615"/>
                  </a:lnTo>
                  <a:cubicBezTo>
                    <a:pt x="57901" y="24720"/>
                    <a:pt x="57746" y="24779"/>
                    <a:pt x="57593" y="24779"/>
                  </a:cubicBezTo>
                  <a:cubicBezTo>
                    <a:pt x="57558" y="24779"/>
                    <a:pt x="57523" y="24776"/>
                    <a:pt x="57488" y="24769"/>
                  </a:cubicBezTo>
                  <a:lnTo>
                    <a:pt x="57537" y="24120"/>
                  </a:lnTo>
                  <a:lnTo>
                    <a:pt x="57516" y="24114"/>
                  </a:lnTo>
                  <a:cubicBezTo>
                    <a:pt x="57467" y="24101"/>
                    <a:pt x="57415" y="24095"/>
                    <a:pt x="57364" y="24095"/>
                  </a:cubicBezTo>
                  <a:cubicBezTo>
                    <a:pt x="57094" y="24095"/>
                    <a:pt x="56845" y="24266"/>
                    <a:pt x="56605" y="24433"/>
                  </a:cubicBezTo>
                  <a:cubicBezTo>
                    <a:pt x="56556" y="24465"/>
                    <a:pt x="56509" y="24499"/>
                    <a:pt x="56462" y="24529"/>
                  </a:cubicBezTo>
                  <a:cubicBezTo>
                    <a:pt x="56218" y="24690"/>
                    <a:pt x="55952" y="24806"/>
                    <a:pt x="55669" y="24877"/>
                  </a:cubicBezTo>
                  <a:cubicBezTo>
                    <a:pt x="55631" y="24787"/>
                    <a:pt x="55633" y="24690"/>
                    <a:pt x="55671" y="24589"/>
                  </a:cubicBezTo>
                  <a:cubicBezTo>
                    <a:pt x="55738" y="24416"/>
                    <a:pt x="55909" y="24253"/>
                    <a:pt x="56108" y="24172"/>
                  </a:cubicBezTo>
                  <a:cubicBezTo>
                    <a:pt x="56224" y="24124"/>
                    <a:pt x="56351" y="24092"/>
                    <a:pt x="56473" y="24060"/>
                  </a:cubicBezTo>
                  <a:cubicBezTo>
                    <a:pt x="56670" y="24011"/>
                    <a:pt x="56873" y="23960"/>
                    <a:pt x="57043" y="23844"/>
                  </a:cubicBezTo>
                  <a:cubicBezTo>
                    <a:pt x="57139" y="23780"/>
                    <a:pt x="57199" y="23707"/>
                    <a:pt x="57225" y="23627"/>
                  </a:cubicBezTo>
                  <a:cubicBezTo>
                    <a:pt x="57253" y="23531"/>
                    <a:pt x="57227" y="23422"/>
                    <a:pt x="57158" y="23349"/>
                  </a:cubicBezTo>
                  <a:lnTo>
                    <a:pt x="57145" y="23338"/>
                  </a:lnTo>
                  <a:lnTo>
                    <a:pt x="57128" y="23342"/>
                  </a:lnTo>
                  <a:cubicBezTo>
                    <a:pt x="56955" y="23405"/>
                    <a:pt x="56766" y="23437"/>
                    <a:pt x="56571" y="23437"/>
                  </a:cubicBezTo>
                  <a:cubicBezTo>
                    <a:pt x="56085" y="23437"/>
                    <a:pt x="55532" y="23240"/>
                    <a:pt x="55014" y="22882"/>
                  </a:cubicBezTo>
                  <a:cubicBezTo>
                    <a:pt x="54866" y="22779"/>
                    <a:pt x="54699" y="22650"/>
                    <a:pt x="54592" y="22481"/>
                  </a:cubicBezTo>
                  <a:cubicBezTo>
                    <a:pt x="54489" y="22318"/>
                    <a:pt x="54442" y="22113"/>
                    <a:pt x="54467" y="21920"/>
                  </a:cubicBezTo>
                  <a:lnTo>
                    <a:pt x="54472" y="21890"/>
                  </a:lnTo>
                  <a:lnTo>
                    <a:pt x="54219" y="21890"/>
                  </a:lnTo>
                  <a:lnTo>
                    <a:pt x="54193" y="21620"/>
                  </a:lnTo>
                  <a:lnTo>
                    <a:pt x="54159" y="21635"/>
                  </a:lnTo>
                  <a:cubicBezTo>
                    <a:pt x="54127" y="21648"/>
                    <a:pt x="54092" y="21654"/>
                    <a:pt x="54058" y="21654"/>
                  </a:cubicBezTo>
                  <a:cubicBezTo>
                    <a:pt x="53906" y="21654"/>
                    <a:pt x="53767" y="21541"/>
                    <a:pt x="53743" y="21401"/>
                  </a:cubicBezTo>
                  <a:cubicBezTo>
                    <a:pt x="53792" y="21376"/>
                    <a:pt x="53855" y="21365"/>
                    <a:pt x="53932" y="21365"/>
                  </a:cubicBezTo>
                  <a:cubicBezTo>
                    <a:pt x="53996" y="21365"/>
                    <a:pt x="54062" y="21374"/>
                    <a:pt x="54129" y="21380"/>
                  </a:cubicBezTo>
                  <a:cubicBezTo>
                    <a:pt x="54195" y="21389"/>
                    <a:pt x="54257" y="21395"/>
                    <a:pt x="54317" y="21395"/>
                  </a:cubicBezTo>
                  <a:cubicBezTo>
                    <a:pt x="54403" y="21395"/>
                    <a:pt x="54523" y="21382"/>
                    <a:pt x="54592" y="21264"/>
                  </a:cubicBezTo>
                  <a:cubicBezTo>
                    <a:pt x="54643" y="21176"/>
                    <a:pt x="54637" y="21054"/>
                    <a:pt x="54574" y="20915"/>
                  </a:cubicBezTo>
                  <a:cubicBezTo>
                    <a:pt x="54420" y="20572"/>
                    <a:pt x="54101" y="20326"/>
                    <a:pt x="53795" y="20088"/>
                  </a:cubicBezTo>
                  <a:cubicBezTo>
                    <a:pt x="53411" y="19792"/>
                    <a:pt x="53049" y="19514"/>
                    <a:pt x="53004" y="19068"/>
                  </a:cubicBezTo>
                  <a:cubicBezTo>
                    <a:pt x="53000" y="19032"/>
                    <a:pt x="52998" y="18995"/>
                    <a:pt x="52995" y="18957"/>
                  </a:cubicBezTo>
                  <a:cubicBezTo>
                    <a:pt x="52985" y="18792"/>
                    <a:pt x="52976" y="18620"/>
                    <a:pt x="52837" y="18531"/>
                  </a:cubicBezTo>
                  <a:cubicBezTo>
                    <a:pt x="52809" y="18513"/>
                    <a:pt x="52777" y="18501"/>
                    <a:pt x="52747" y="18488"/>
                  </a:cubicBezTo>
                  <a:cubicBezTo>
                    <a:pt x="52715" y="18477"/>
                    <a:pt x="52685" y="18466"/>
                    <a:pt x="52659" y="18447"/>
                  </a:cubicBezTo>
                  <a:cubicBezTo>
                    <a:pt x="52552" y="18374"/>
                    <a:pt x="52548" y="18209"/>
                    <a:pt x="52580" y="18081"/>
                  </a:cubicBezTo>
                  <a:cubicBezTo>
                    <a:pt x="52588" y="18046"/>
                    <a:pt x="52599" y="18010"/>
                    <a:pt x="52610" y="17976"/>
                  </a:cubicBezTo>
                  <a:cubicBezTo>
                    <a:pt x="52642" y="17871"/>
                    <a:pt x="52674" y="17761"/>
                    <a:pt x="52657" y="17650"/>
                  </a:cubicBezTo>
                  <a:cubicBezTo>
                    <a:pt x="52640" y="17519"/>
                    <a:pt x="52520" y="17406"/>
                    <a:pt x="52404" y="17406"/>
                  </a:cubicBezTo>
                  <a:cubicBezTo>
                    <a:pt x="52372" y="17406"/>
                    <a:pt x="52340" y="17414"/>
                    <a:pt x="52312" y="17431"/>
                  </a:cubicBezTo>
                  <a:cubicBezTo>
                    <a:pt x="52237" y="17479"/>
                    <a:pt x="52209" y="17571"/>
                    <a:pt x="52190" y="17633"/>
                  </a:cubicBezTo>
                  <a:lnTo>
                    <a:pt x="51714" y="19169"/>
                  </a:lnTo>
                  <a:cubicBezTo>
                    <a:pt x="51680" y="19175"/>
                    <a:pt x="51637" y="19180"/>
                    <a:pt x="51594" y="19186"/>
                  </a:cubicBezTo>
                  <a:cubicBezTo>
                    <a:pt x="51549" y="19193"/>
                    <a:pt x="51504" y="19197"/>
                    <a:pt x="51468" y="19203"/>
                  </a:cubicBezTo>
                  <a:cubicBezTo>
                    <a:pt x="51438" y="19188"/>
                    <a:pt x="51401" y="19182"/>
                    <a:pt x="51365" y="19182"/>
                  </a:cubicBezTo>
                  <a:cubicBezTo>
                    <a:pt x="51269" y="19182"/>
                    <a:pt x="51176" y="19233"/>
                    <a:pt x="51134" y="19313"/>
                  </a:cubicBezTo>
                  <a:lnTo>
                    <a:pt x="50602" y="19861"/>
                  </a:lnTo>
                  <a:cubicBezTo>
                    <a:pt x="50579" y="19900"/>
                    <a:pt x="50542" y="19919"/>
                    <a:pt x="50491" y="19919"/>
                  </a:cubicBezTo>
                  <a:cubicBezTo>
                    <a:pt x="50399" y="19919"/>
                    <a:pt x="50285" y="19846"/>
                    <a:pt x="50238" y="19756"/>
                  </a:cubicBezTo>
                  <a:cubicBezTo>
                    <a:pt x="50210" y="19702"/>
                    <a:pt x="50191" y="19640"/>
                    <a:pt x="50169" y="19580"/>
                  </a:cubicBezTo>
                  <a:cubicBezTo>
                    <a:pt x="50135" y="19475"/>
                    <a:pt x="50099" y="19364"/>
                    <a:pt x="50015" y="19285"/>
                  </a:cubicBezTo>
                  <a:cubicBezTo>
                    <a:pt x="49940" y="19212"/>
                    <a:pt x="49840" y="19180"/>
                    <a:pt x="49743" y="19148"/>
                  </a:cubicBezTo>
                  <a:cubicBezTo>
                    <a:pt x="49707" y="19135"/>
                    <a:pt x="49670" y="19124"/>
                    <a:pt x="49634" y="19109"/>
                  </a:cubicBezTo>
                  <a:cubicBezTo>
                    <a:pt x="49289" y="18970"/>
                    <a:pt x="49072" y="18601"/>
                    <a:pt x="48914" y="18331"/>
                  </a:cubicBezTo>
                  <a:cubicBezTo>
                    <a:pt x="48753" y="18057"/>
                    <a:pt x="48608" y="17742"/>
                    <a:pt x="48745" y="17487"/>
                  </a:cubicBezTo>
                  <a:cubicBezTo>
                    <a:pt x="48779" y="17423"/>
                    <a:pt x="48833" y="17354"/>
                    <a:pt x="48882" y="17288"/>
                  </a:cubicBezTo>
                  <a:cubicBezTo>
                    <a:pt x="49010" y="17125"/>
                    <a:pt x="49143" y="16956"/>
                    <a:pt x="49015" y="16799"/>
                  </a:cubicBezTo>
                  <a:lnTo>
                    <a:pt x="49006" y="16789"/>
                  </a:lnTo>
                  <a:lnTo>
                    <a:pt x="48993" y="16789"/>
                  </a:lnTo>
                  <a:cubicBezTo>
                    <a:pt x="48826" y="16797"/>
                    <a:pt x="48646" y="16806"/>
                    <a:pt x="48464" y="16806"/>
                  </a:cubicBezTo>
                  <a:cubicBezTo>
                    <a:pt x="48001" y="16806"/>
                    <a:pt x="47412" y="16761"/>
                    <a:pt x="46971" y="16399"/>
                  </a:cubicBezTo>
                  <a:cubicBezTo>
                    <a:pt x="46834" y="16287"/>
                    <a:pt x="46718" y="16148"/>
                    <a:pt x="46604" y="16015"/>
                  </a:cubicBezTo>
                  <a:cubicBezTo>
                    <a:pt x="46444" y="15827"/>
                    <a:pt x="46281" y="15634"/>
                    <a:pt x="46062" y="15510"/>
                  </a:cubicBezTo>
                  <a:cubicBezTo>
                    <a:pt x="45906" y="15422"/>
                    <a:pt x="45732" y="15377"/>
                    <a:pt x="45565" y="15336"/>
                  </a:cubicBezTo>
                  <a:cubicBezTo>
                    <a:pt x="44867" y="15165"/>
                    <a:pt x="44149" y="15058"/>
                    <a:pt x="43431" y="15017"/>
                  </a:cubicBezTo>
                  <a:lnTo>
                    <a:pt x="43416" y="15017"/>
                  </a:lnTo>
                  <a:lnTo>
                    <a:pt x="43408" y="15030"/>
                  </a:lnTo>
                  <a:cubicBezTo>
                    <a:pt x="43288" y="15214"/>
                    <a:pt x="43039" y="15670"/>
                    <a:pt x="43324" y="15915"/>
                  </a:cubicBezTo>
                  <a:cubicBezTo>
                    <a:pt x="43386" y="15968"/>
                    <a:pt x="43468" y="16000"/>
                    <a:pt x="43547" y="16030"/>
                  </a:cubicBezTo>
                  <a:cubicBezTo>
                    <a:pt x="43656" y="16071"/>
                    <a:pt x="43759" y="16112"/>
                    <a:pt x="43800" y="16206"/>
                  </a:cubicBezTo>
                  <a:cubicBezTo>
                    <a:pt x="43853" y="16328"/>
                    <a:pt x="43766" y="16474"/>
                    <a:pt x="43648" y="16532"/>
                  </a:cubicBezTo>
                  <a:cubicBezTo>
                    <a:pt x="43547" y="16583"/>
                    <a:pt x="43431" y="16589"/>
                    <a:pt x="43339" y="16589"/>
                  </a:cubicBezTo>
                  <a:cubicBezTo>
                    <a:pt x="43303" y="16589"/>
                    <a:pt x="43266" y="16589"/>
                    <a:pt x="43230" y="16587"/>
                  </a:cubicBezTo>
                  <a:lnTo>
                    <a:pt x="43211" y="16587"/>
                  </a:lnTo>
                  <a:lnTo>
                    <a:pt x="43204" y="16607"/>
                  </a:lnTo>
                  <a:cubicBezTo>
                    <a:pt x="43121" y="16896"/>
                    <a:pt x="43348" y="17149"/>
                    <a:pt x="43551" y="17374"/>
                  </a:cubicBezTo>
                  <a:cubicBezTo>
                    <a:pt x="43571" y="17395"/>
                    <a:pt x="43590" y="17416"/>
                    <a:pt x="43609" y="17438"/>
                  </a:cubicBezTo>
                  <a:cubicBezTo>
                    <a:pt x="43738" y="17581"/>
                    <a:pt x="43847" y="17826"/>
                    <a:pt x="43813" y="18014"/>
                  </a:cubicBezTo>
                  <a:cubicBezTo>
                    <a:pt x="43798" y="18104"/>
                    <a:pt x="43751" y="18171"/>
                    <a:pt x="43673" y="18209"/>
                  </a:cubicBezTo>
                  <a:cubicBezTo>
                    <a:pt x="43633" y="18231"/>
                    <a:pt x="43588" y="18241"/>
                    <a:pt x="43541" y="18254"/>
                  </a:cubicBezTo>
                  <a:cubicBezTo>
                    <a:pt x="43470" y="18271"/>
                    <a:pt x="43395" y="18291"/>
                    <a:pt x="43339" y="18346"/>
                  </a:cubicBezTo>
                  <a:cubicBezTo>
                    <a:pt x="43294" y="18393"/>
                    <a:pt x="43271" y="18453"/>
                    <a:pt x="43275" y="18524"/>
                  </a:cubicBezTo>
                  <a:cubicBezTo>
                    <a:pt x="43281" y="18633"/>
                    <a:pt x="43348" y="18753"/>
                    <a:pt x="43444" y="18833"/>
                  </a:cubicBezTo>
                  <a:cubicBezTo>
                    <a:pt x="43491" y="18871"/>
                    <a:pt x="43543" y="18903"/>
                    <a:pt x="43594" y="18935"/>
                  </a:cubicBezTo>
                  <a:cubicBezTo>
                    <a:pt x="43691" y="18998"/>
                    <a:pt x="43783" y="19058"/>
                    <a:pt x="43841" y="19148"/>
                  </a:cubicBezTo>
                  <a:cubicBezTo>
                    <a:pt x="43922" y="19276"/>
                    <a:pt x="43916" y="19432"/>
                    <a:pt x="43909" y="19597"/>
                  </a:cubicBezTo>
                  <a:cubicBezTo>
                    <a:pt x="43905" y="19709"/>
                    <a:pt x="43898" y="19825"/>
                    <a:pt x="43924" y="19934"/>
                  </a:cubicBezTo>
                  <a:cubicBezTo>
                    <a:pt x="43954" y="20065"/>
                    <a:pt x="44025" y="20180"/>
                    <a:pt x="44091" y="20292"/>
                  </a:cubicBezTo>
                  <a:cubicBezTo>
                    <a:pt x="44108" y="20319"/>
                    <a:pt x="44125" y="20347"/>
                    <a:pt x="44143" y="20375"/>
                  </a:cubicBezTo>
                  <a:cubicBezTo>
                    <a:pt x="44350" y="20737"/>
                    <a:pt x="44460" y="21146"/>
                    <a:pt x="44455" y="21564"/>
                  </a:cubicBezTo>
                  <a:cubicBezTo>
                    <a:pt x="44453" y="21676"/>
                    <a:pt x="44445" y="21817"/>
                    <a:pt x="44383" y="21937"/>
                  </a:cubicBezTo>
                  <a:cubicBezTo>
                    <a:pt x="44310" y="22078"/>
                    <a:pt x="44170" y="22177"/>
                    <a:pt x="44048" y="22265"/>
                  </a:cubicBezTo>
                  <a:lnTo>
                    <a:pt x="42114" y="23649"/>
                  </a:lnTo>
                  <a:lnTo>
                    <a:pt x="42139" y="23670"/>
                  </a:lnTo>
                  <a:cubicBezTo>
                    <a:pt x="42521" y="24017"/>
                    <a:pt x="42733" y="24553"/>
                    <a:pt x="42690" y="25069"/>
                  </a:cubicBezTo>
                  <a:cubicBezTo>
                    <a:pt x="42688" y="25091"/>
                    <a:pt x="42686" y="25114"/>
                    <a:pt x="42684" y="25136"/>
                  </a:cubicBezTo>
                  <a:cubicBezTo>
                    <a:pt x="42673" y="25241"/>
                    <a:pt x="42662" y="25350"/>
                    <a:pt x="42696" y="25455"/>
                  </a:cubicBezTo>
                  <a:cubicBezTo>
                    <a:pt x="42724" y="25549"/>
                    <a:pt x="42786" y="25629"/>
                    <a:pt x="42846" y="25704"/>
                  </a:cubicBezTo>
                  <a:cubicBezTo>
                    <a:pt x="42900" y="25770"/>
                    <a:pt x="42949" y="25832"/>
                    <a:pt x="42979" y="25905"/>
                  </a:cubicBezTo>
                  <a:cubicBezTo>
                    <a:pt x="43011" y="25984"/>
                    <a:pt x="42986" y="26081"/>
                    <a:pt x="42945" y="26141"/>
                  </a:cubicBezTo>
                  <a:cubicBezTo>
                    <a:pt x="42914" y="26188"/>
                    <a:pt x="42874" y="26214"/>
                    <a:pt x="42835" y="26214"/>
                  </a:cubicBezTo>
                  <a:cubicBezTo>
                    <a:pt x="42817" y="26214"/>
                    <a:pt x="42799" y="26209"/>
                    <a:pt x="42782" y="26198"/>
                  </a:cubicBezTo>
                  <a:lnTo>
                    <a:pt x="42735" y="26168"/>
                  </a:lnTo>
                  <a:lnTo>
                    <a:pt x="42806" y="26807"/>
                  </a:lnTo>
                  <a:cubicBezTo>
                    <a:pt x="42767" y="26794"/>
                    <a:pt x="42729" y="26790"/>
                    <a:pt x="42688" y="26790"/>
                  </a:cubicBezTo>
                  <a:cubicBezTo>
                    <a:pt x="42459" y="26790"/>
                    <a:pt x="42249" y="26963"/>
                    <a:pt x="42214" y="27175"/>
                  </a:cubicBezTo>
                  <a:lnTo>
                    <a:pt x="42195" y="27175"/>
                  </a:lnTo>
                  <a:cubicBezTo>
                    <a:pt x="41897" y="27175"/>
                    <a:pt x="41649" y="26929"/>
                    <a:pt x="41492" y="26721"/>
                  </a:cubicBezTo>
                  <a:cubicBezTo>
                    <a:pt x="41456" y="26672"/>
                    <a:pt x="41417" y="26620"/>
                    <a:pt x="41381" y="26569"/>
                  </a:cubicBezTo>
                  <a:cubicBezTo>
                    <a:pt x="41235" y="26363"/>
                    <a:pt x="41085" y="26151"/>
                    <a:pt x="40862" y="26029"/>
                  </a:cubicBezTo>
                  <a:cubicBezTo>
                    <a:pt x="40820" y="26006"/>
                    <a:pt x="40775" y="25984"/>
                    <a:pt x="40732" y="25965"/>
                  </a:cubicBezTo>
                  <a:cubicBezTo>
                    <a:pt x="40653" y="25928"/>
                    <a:pt x="40578" y="25896"/>
                    <a:pt x="40515" y="25843"/>
                  </a:cubicBezTo>
                  <a:cubicBezTo>
                    <a:pt x="40331" y="25684"/>
                    <a:pt x="40308" y="25414"/>
                    <a:pt x="40301" y="25151"/>
                  </a:cubicBezTo>
                  <a:lnTo>
                    <a:pt x="40239" y="23055"/>
                  </a:lnTo>
                  <a:lnTo>
                    <a:pt x="40213" y="23055"/>
                  </a:lnTo>
                  <a:cubicBezTo>
                    <a:pt x="38958" y="23019"/>
                    <a:pt x="37702" y="22702"/>
                    <a:pt x="36580" y="22138"/>
                  </a:cubicBezTo>
                  <a:cubicBezTo>
                    <a:pt x="36430" y="22063"/>
                    <a:pt x="36256" y="21971"/>
                    <a:pt x="36104" y="21856"/>
                  </a:cubicBezTo>
                  <a:cubicBezTo>
                    <a:pt x="36003" y="21781"/>
                    <a:pt x="35909" y="21695"/>
                    <a:pt x="35817" y="21609"/>
                  </a:cubicBezTo>
                  <a:cubicBezTo>
                    <a:pt x="35727" y="21526"/>
                    <a:pt x="35633" y="21440"/>
                    <a:pt x="35530" y="21363"/>
                  </a:cubicBezTo>
                  <a:cubicBezTo>
                    <a:pt x="35208" y="21121"/>
                    <a:pt x="34793" y="20986"/>
                    <a:pt x="34364" y="20986"/>
                  </a:cubicBezTo>
                  <a:cubicBezTo>
                    <a:pt x="33949" y="20986"/>
                    <a:pt x="33552" y="21110"/>
                    <a:pt x="33235" y="21333"/>
                  </a:cubicBezTo>
                  <a:cubicBezTo>
                    <a:pt x="33456" y="20654"/>
                    <a:pt x="33107" y="19915"/>
                    <a:pt x="32760" y="19270"/>
                  </a:cubicBezTo>
                  <a:lnTo>
                    <a:pt x="32747" y="19248"/>
                  </a:lnTo>
                  <a:lnTo>
                    <a:pt x="32723" y="19259"/>
                  </a:lnTo>
                  <a:cubicBezTo>
                    <a:pt x="32652" y="19293"/>
                    <a:pt x="32575" y="19310"/>
                    <a:pt x="32492" y="19310"/>
                  </a:cubicBezTo>
                  <a:cubicBezTo>
                    <a:pt x="32218" y="19310"/>
                    <a:pt x="31924" y="19111"/>
                    <a:pt x="31791" y="18835"/>
                  </a:cubicBezTo>
                  <a:cubicBezTo>
                    <a:pt x="31626" y="18488"/>
                    <a:pt x="31660" y="18081"/>
                    <a:pt x="31720" y="17693"/>
                  </a:cubicBezTo>
                  <a:cubicBezTo>
                    <a:pt x="31806" y="17151"/>
                    <a:pt x="31958" y="16461"/>
                    <a:pt x="32376" y="15908"/>
                  </a:cubicBezTo>
                  <a:cubicBezTo>
                    <a:pt x="32646" y="15552"/>
                    <a:pt x="32925" y="15212"/>
                    <a:pt x="33349" y="14974"/>
                  </a:cubicBezTo>
                  <a:lnTo>
                    <a:pt x="33364" y="14968"/>
                  </a:lnTo>
                  <a:lnTo>
                    <a:pt x="33364" y="14950"/>
                  </a:lnTo>
                  <a:cubicBezTo>
                    <a:pt x="33351" y="14657"/>
                    <a:pt x="33788" y="14558"/>
                    <a:pt x="33974" y="14531"/>
                  </a:cubicBezTo>
                  <a:cubicBezTo>
                    <a:pt x="34171" y="14501"/>
                    <a:pt x="34420" y="14411"/>
                    <a:pt x="34534" y="14252"/>
                  </a:cubicBezTo>
                  <a:cubicBezTo>
                    <a:pt x="34583" y="14179"/>
                    <a:pt x="34600" y="14098"/>
                    <a:pt x="34583" y="14012"/>
                  </a:cubicBezTo>
                  <a:lnTo>
                    <a:pt x="34581" y="13997"/>
                  </a:lnTo>
                  <a:lnTo>
                    <a:pt x="33614" y="13699"/>
                  </a:lnTo>
                  <a:cubicBezTo>
                    <a:pt x="33377" y="13481"/>
                    <a:pt x="33051" y="13356"/>
                    <a:pt x="32721" y="13356"/>
                  </a:cubicBezTo>
                  <a:cubicBezTo>
                    <a:pt x="32667" y="13356"/>
                    <a:pt x="32614" y="13359"/>
                    <a:pt x="32560" y="13365"/>
                  </a:cubicBezTo>
                  <a:cubicBezTo>
                    <a:pt x="32678" y="13215"/>
                    <a:pt x="32882" y="13159"/>
                    <a:pt x="33042" y="13159"/>
                  </a:cubicBezTo>
                  <a:lnTo>
                    <a:pt x="33060" y="13159"/>
                  </a:lnTo>
                  <a:cubicBezTo>
                    <a:pt x="33274" y="13166"/>
                    <a:pt x="33486" y="13251"/>
                    <a:pt x="33674" y="13326"/>
                  </a:cubicBezTo>
                  <a:lnTo>
                    <a:pt x="34045" y="13474"/>
                  </a:lnTo>
                  <a:cubicBezTo>
                    <a:pt x="34238" y="13551"/>
                    <a:pt x="34444" y="13626"/>
                    <a:pt x="34643" y="13626"/>
                  </a:cubicBezTo>
                  <a:cubicBezTo>
                    <a:pt x="34722" y="13626"/>
                    <a:pt x="34797" y="13616"/>
                    <a:pt x="34866" y="13590"/>
                  </a:cubicBezTo>
                  <a:cubicBezTo>
                    <a:pt x="35022" y="13536"/>
                    <a:pt x="35151" y="13378"/>
                    <a:pt x="35181" y="13206"/>
                  </a:cubicBezTo>
                  <a:cubicBezTo>
                    <a:pt x="35196" y="13112"/>
                    <a:pt x="35178" y="13026"/>
                    <a:pt x="35131" y="12960"/>
                  </a:cubicBezTo>
                  <a:lnTo>
                    <a:pt x="35131" y="12960"/>
                  </a:lnTo>
                  <a:lnTo>
                    <a:pt x="35581" y="13056"/>
                  </a:lnTo>
                  <a:cubicBezTo>
                    <a:pt x="35656" y="13074"/>
                    <a:pt x="35736" y="13091"/>
                    <a:pt x="35821" y="13091"/>
                  </a:cubicBezTo>
                  <a:cubicBezTo>
                    <a:pt x="36194" y="13091"/>
                    <a:pt x="36468" y="12757"/>
                    <a:pt x="36689" y="12429"/>
                  </a:cubicBezTo>
                  <a:lnTo>
                    <a:pt x="37025" y="11927"/>
                  </a:lnTo>
                  <a:lnTo>
                    <a:pt x="35631" y="11505"/>
                  </a:lnTo>
                  <a:cubicBezTo>
                    <a:pt x="35496" y="11465"/>
                    <a:pt x="35341" y="11417"/>
                    <a:pt x="35234" y="11315"/>
                  </a:cubicBezTo>
                  <a:cubicBezTo>
                    <a:pt x="35140" y="11223"/>
                    <a:pt x="35086" y="11060"/>
                    <a:pt x="35161" y="10946"/>
                  </a:cubicBezTo>
                  <a:cubicBezTo>
                    <a:pt x="35208" y="10929"/>
                    <a:pt x="35256" y="10923"/>
                    <a:pt x="35303" y="10923"/>
                  </a:cubicBezTo>
                  <a:cubicBezTo>
                    <a:pt x="35517" y="10923"/>
                    <a:pt x="35710" y="11083"/>
                    <a:pt x="35915" y="11257"/>
                  </a:cubicBezTo>
                  <a:cubicBezTo>
                    <a:pt x="36123" y="11430"/>
                    <a:pt x="36338" y="11608"/>
                    <a:pt x="36595" y="11636"/>
                  </a:cubicBezTo>
                  <a:cubicBezTo>
                    <a:pt x="36616" y="11638"/>
                    <a:pt x="36637" y="11639"/>
                    <a:pt x="36657" y="11639"/>
                  </a:cubicBezTo>
                  <a:cubicBezTo>
                    <a:pt x="37000" y="11639"/>
                    <a:pt x="37283" y="11363"/>
                    <a:pt x="37535" y="11066"/>
                  </a:cubicBezTo>
                  <a:lnTo>
                    <a:pt x="37919" y="10612"/>
                  </a:lnTo>
                  <a:lnTo>
                    <a:pt x="37854" y="10616"/>
                  </a:lnTo>
                  <a:cubicBezTo>
                    <a:pt x="37814" y="10618"/>
                    <a:pt x="37775" y="10620"/>
                    <a:pt x="37737" y="10620"/>
                  </a:cubicBezTo>
                  <a:cubicBezTo>
                    <a:pt x="37484" y="10620"/>
                    <a:pt x="37332" y="10550"/>
                    <a:pt x="37282" y="10413"/>
                  </a:cubicBezTo>
                  <a:cubicBezTo>
                    <a:pt x="37259" y="10342"/>
                    <a:pt x="37272" y="10263"/>
                    <a:pt x="37321" y="10192"/>
                  </a:cubicBezTo>
                  <a:cubicBezTo>
                    <a:pt x="37387" y="10096"/>
                    <a:pt x="37509" y="10027"/>
                    <a:pt x="37625" y="10023"/>
                  </a:cubicBezTo>
                  <a:cubicBezTo>
                    <a:pt x="37631" y="10023"/>
                    <a:pt x="37637" y="10022"/>
                    <a:pt x="37643" y="10022"/>
                  </a:cubicBezTo>
                  <a:cubicBezTo>
                    <a:pt x="37831" y="10022"/>
                    <a:pt x="38004" y="10123"/>
                    <a:pt x="38191" y="10246"/>
                  </a:cubicBezTo>
                  <a:cubicBezTo>
                    <a:pt x="38191" y="10340"/>
                    <a:pt x="38227" y="10426"/>
                    <a:pt x="38298" y="10501"/>
                  </a:cubicBezTo>
                  <a:cubicBezTo>
                    <a:pt x="38390" y="10595"/>
                    <a:pt x="38531" y="10655"/>
                    <a:pt x="38666" y="10655"/>
                  </a:cubicBezTo>
                  <a:cubicBezTo>
                    <a:pt x="38786" y="10655"/>
                    <a:pt x="38889" y="10610"/>
                    <a:pt x="38958" y="10528"/>
                  </a:cubicBezTo>
                  <a:cubicBezTo>
                    <a:pt x="39052" y="10415"/>
                    <a:pt x="39065" y="10252"/>
                    <a:pt x="38992" y="10096"/>
                  </a:cubicBezTo>
                  <a:cubicBezTo>
                    <a:pt x="38913" y="9926"/>
                    <a:pt x="38760" y="9817"/>
                    <a:pt x="38603" y="9817"/>
                  </a:cubicBezTo>
                  <a:cubicBezTo>
                    <a:pt x="38586" y="9817"/>
                    <a:pt x="38568" y="9819"/>
                    <a:pt x="38551" y="9821"/>
                  </a:cubicBezTo>
                  <a:cubicBezTo>
                    <a:pt x="38538" y="9774"/>
                    <a:pt x="38555" y="9734"/>
                    <a:pt x="38572" y="9706"/>
                  </a:cubicBezTo>
                  <a:cubicBezTo>
                    <a:pt x="38616" y="9638"/>
                    <a:pt x="38709" y="9592"/>
                    <a:pt x="38792" y="9592"/>
                  </a:cubicBezTo>
                  <a:cubicBezTo>
                    <a:pt x="38815" y="9592"/>
                    <a:pt x="38837" y="9595"/>
                    <a:pt x="38857" y="9603"/>
                  </a:cubicBezTo>
                  <a:cubicBezTo>
                    <a:pt x="39031" y="9665"/>
                    <a:pt x="39116" y="9864"/>
                    <a:pt x="39166" y="10008"/>
                  </a:cubicBezTo>
                  <a:lnTo>
                    <a:pt x="39170" y="10023"/>
                  </a:lnTo>
                  <a:cubicBezTo>
                    <a:pt x="39221" y="10175"/>
                    <a:pt x="39281" y="10348"/>
                    <a:pt x="39433" y="10419"/>
                  </a:cubicBezTo>
                  <a:cubicBezTo>
                    <a:pt x="39457" y="10430"/>
                    <a:pt x="39484" y="10436"/>
                    <a:pt x="39511" y="10436"/>
                  </a:cubicBezTo>
                  <a:cubicBezTo>
                    <a:pt x="39603" y="10436"/>
                    <a:pt x="39704" y="10378"/>
                    <a:pt x="39742" y="10297"/>
                  </a:cubicBezTo>
                  <a:cubicBezTo>
                    <a:pt x="39763" y="10252"/>
                    <a:pt x="39763" y="10209"/>
                    <a:pt x="39742" y="10168"/>
                  </a:cubicBezTo>
                  <a:cubicBezTo>
                    <a:pt x="40100" y="9928"/>
                    <a:pt x="40432" y="9650"/>
                    <a:pt x="40730" y="9339"/>
                  </a:cubicBezTo>
                  <a:cubicBezTo>
                    <a:pt x="40785" y="9279"/>
                    <a:pt x="40843" y="9215"/>
                    <a:pt x="40856" y="9134"/>
                  </a:cubicBezTo>
                  <a:cubicBezTo>
                    <a:pt x="40873" y="9035"/>
                    <a:pt x="40824" y="8945"/>
                    <a:pt x="40768" y="8853"/>
                  </a:cubicBezTo>
                  <a:lnTo>
                    <a:pt x="40070" y="7700"/>
                  </a:lnTo>
                  <a:lnTo>
                    <a:pt x="40070" y="7700"/>
                  </a:lnTo>
                  <a:lnTo>
                    <a:pt x="41173" y="7705"/>
                  </a:lnTo>
                  <a:lnTo>
                    <a:pt x="41160" y="7668"/>
                  </a:lnTo>
                  <a:cubicBezTo>
                    <a:pt x="41085" y="7450"/>
                    <a:pt x="40933" y="7257"/>
                    <a:pt x="40738" y="7135"/>
                  </a:cubicBezTo>
                  <a:cubicBezTo>
                    <a:pt x="40779" y="7109"/>
                    <a:pt x="40805" y="7068"/>
                    <a:pt x="40813" y="7013"/>
                  </a:cubicBezTo>
                  <a:cubicBezTo>
                    <a:pt x="40830" y="6899"/>
                    <a:pt x="40760" y="6725"/>
                    <a:pt x="40627" y="6661"/>
                  </a:cubicBezTo>
                  <a:cubicBezTo>
                    <a:pt x="40563" y="6629"/>
                    <a:pt x="40492" y="6608"/>
                    <a:pt x="40423" y="6588"/>
                  </a:cubicBezTo>
                  <a:cubicBezTo>
                    <a:pt x="40297" y="6552"/>
                    <a:pt x="40177" y="6518"/>
                    <a:pt x="40104" y="6421"/>
                  </a:cubicBezTo>
                  <a:cubicBezTo>
                    <a:pt x="40083" y="6393"/>
                    <a:pt x="40065" y="6361"/>
                    <a:pt x="40048" y="6327"/>
                  </a:cubicBezTo>
                  <a:cubicBezTo>
                    <a:pt x="40018" y="6269"/>
                    <a:pt x="39988" y="6211"/>
                    <a:pt x="39933" y="6173"/>
                  </a:cubicBezTo>
                  <a:cubicBezTo>
                    <a:pt x="39874" y="6132"/>
                    <a:pt x="39808" y="6124"/>
                    <a:pt x="39745" y="6124"/>
                  </a:cubicBezTo>
                  <a:cubicBezTo>
                    <a:pt x="39725" y="6124"/>
                    <a:pt x="39705" y="6125"/>
                    <a:pt x="39686" y="6126"/>
                  </a:cubicBezTo>
                  <a:cubicBezTo>
                    <a:pt x="39144" y="6143"/>
                    <a:pt x="38594" y="6168"/>
                    <a:pt x="38049" y="6205"/>
                  </a:cubicBezTo>
                  <a:lnTo>
                    <a:pt x="38030" y="6207"/>
                  </a:lnTo>
                  <a:lnTo>
                    <a:pt x="38026" y="6224"/>
                  </a:lnTo>
                  <a:cubicBezTo>
                    <a:pt x="37957" y="6428"/>
                    <a:pt x="38150" y="6614"/>
                    <a:pt x="38354" y="6721"/>
                  </a:cubicBezTo>
                  <a:cubicBezTo>
                    <a:pt x="38519" y="6807"/>
                    <a:pt x="38722" y="6914"/>
                    <a:pt x="38746" y="7094"/>
                  </a:cubicBezTo>
                  <a:cubicBezTo>
                    <a:pt x="38589" y="7137"/>
                    <a:pt x="38459" y="7259"/>
                    <a:pt x="38399" y="7409"/>
                  </a:cubicBezTo>
                  <a:cubicBezTo>
                    <a:pt x="38377" y="7398"/>
                    <a:pt x="38356" y="7392"/>
                    <a:pt x="38330" y="7392"/>
                  </a:cubicBezTo>
                  <a:cubicBezTo>
                    <a:pt x="38234" y="7392"/>
                    <a:pt x="38127" y="7486"/>
                    <a:pt x="38103" y="7593"/>
                  </a:cubicBezTo>
                  <a:cubicBezTo>
                    <a:pt x="38090" y="7642"/>
                    <a:pt x="38086" y="7692"/>
                    <a:pt x="38084" y="7741"/>
                  </a:cubicBezTo>
                  <a:cubicBezTo>
                    <a:pt x="38077" y="7825"/>
                    <a:pt x="38071" y="7902"/>
                    <a:pt x="38030" y="7966"/>
                  </a:cubicBezTo>
                  <a:cubicBezTo>
                    <a:pt x="38007" y="8002"/>
                    <a:pt x="37970" y="8032"/>
                    <a:pt x="37934" y="8062"/>
                  </a:cubicBezTo>
                  <a:cubicBezTo>
                    <a:pt x="37912" y="8082"/>
                    <a:pt x="37889" y="8101"/>
                    <a:pt x="37867" y="8122"/>
                  </a:cubicBezTo>
                  <a:cubicBezTo>
                    <a:pt x="37767" y="8225"/>
                    <a:pt x="37726" y="8379"/>
                    <a:pt x="37756" y="8521"/>
                  </a:cubicBezTo>
                  <a:cubicBezTo>
                    <a:pt x="37544" y="8401"/>
                    <a:pt x="37319" y="8309"/>
                    <a:pt x="37083" y="8247"/>
                  </a:cubicBezTo>
                  <a:lnTo>
                    <a:pt x="37051" y="8238"/>
                  </a:lnTo>
                  <a:lnTo>
                    <a:pt x="37051" y="8270"/>
                  </a:lnTo>
                  <a:cubicBezTo>
                    <a:pt x="37045" y="8403"/>
                    <a:pt x="37098" y="8540"/>
                    <a:pt x="37199" y="8645"/>
                  </a:cubicBezTo>
                  <a:cubicBezTo>
                    <a:pt x="37306" y="8757"/>
                    <a:pt x="37445" y="8817"/>
                    <a:pt x="37584" y="8817"/>
                  </a:cubicBezTo>
                  <a:cubicBezTo>
                    <a:pt x="37589" y="8898"/>
                    <a:pt x="37559" y="8979"/>
                    <a:pt x="37497" y="9050"/>
                  </a:cubicBezTo>
                  <a:cubicBezTo>
                    <a:pt x="37421" y="9138"/>
                    <a:pt x="37310" y="9189"/>
                    <a:pt x="37206" y="9189"/>
                  </a:cubicBezTo>
                  <a:cubicBezTo>
                    <a:pt x="37168" y="9189"/>
                    <a:pt x="37130" y="9182"/>
                    <a:pt x="37096" y="9168"/>
                  </a:cubicBezTo>
                  <a:lnTo>
                    <a:pt x="37064" y="9155"/>
                  </a:lnTo>
                  <a:lnTo>
                    <a:pt x="37008" y="9513"/>
                  </a:lnTo>
                  <a:cubicBezTo>
                    <a:pt x="36987" y="9519"/>
                    <a:pt x="36965" y="9524"/>
                    <a:pt x="36942" y="9524"/>
                  </a:cubicBezTo>
                  <a:cubicBezTo>
                    <a:pt x="36820" y="9524"/>
                    <a:pt x="36704" y="9414"/>
                    <a:pt x="36648" y="9311"/>
                  </a:cubicBezTo>
                  <a:cubicBezTo>
                    <a:pt x="36618" y="9256"/>
                    <a:pt x="36595" y="9196"/>
                    <a:pt x="36571" y="9136"/>
                  </a:cubicBezTo>
                  <a:cubicBezTo>
                    <a:pt x="36533" y="9039"/>
                    <a:pt x="36494" y="8939"/>
                    <a:pt x="36425" y="8857"/>
                  </a:cubicBezTo>
                  <a:cubicBezTo>
                    <a:pt x="36391" y="8817"/>
                    <a:pt x="36353" y="8782"/>
                    <a:pt x="36316" y="8750"/>
                  </a:cubicBezTo>
                  <a:cubicBezTo>
                    <a:pt x="36278" y="8716"/>
                    <a:pt x="36239" y="8684"/>
                    <a:pt x="36209" y="8645"/>
                  </a:cubicBezTo>
                  <a:cubicBezTo>
                    <a:pt x="36115" y="8527"/>
                    <a:pt x="36104" y="8354"/>
                    <a:pt x="36181" y="8193"/>
                  </a:cubicBezTo>
                  <a:cubicBezTo>
                    <a:pt x="36258" y="8032"/>
                    <a:pt x="36400" y="7932"/>
                    <a:pt x="36550" y="7932"/>
                  </a:cubicBezTo>
                  <a:lnTo>
                    <a:pt x="36571" y="7932"/>
                  </a:lnTo>
                  <a:lnTo>
                    <a:pt x="36575" y="7910"/>
                  </a:lnTo>
                  <a:cubicBezTo>
                    <a:pt x="36691" y="7345"/>
                    <a:pt x="36014" y="6946"/>
                    <a:pt x="35718" y="6800"/>
                  </a:cubicBezTo>
                  <a:cubicBezTo>
                    <a:pt x="35679" y="6781"/>
                    <a:pt x="35631" y="6762"/>
                    <a:pt x="35586" y="6762"/>
                  </a:cubicBezTo>
                  <a:cubicBezTo>
                    <a:pt x="35571" y="6762"/>
                    <a:pt x="35555" y="6765"/>
                    <a:pt x="35541" y="6770"/>
                  </a:cubicBezTo>
                  <a:cubicBezTo>
                    <a:pt x="35500" y="6785"/>
                    <a:pt x="35472" y="6818"/>
                    <a:pt x="35448" y="6845"/>
                  </a:cubicBezTo>
                  <a:cubicBezTo>
                    <a:pt x="35176" y="7160"/>
                    <a:pt x="34917" y="7533"/>
                    <a:pt x="35024" y="7906"/>
                  </a:cubicBezTo>
                  <a:lnTo>
                    <a:pt x="34679" y="7887"/>
                  </a:lnTo>
                  <a:cubicBezTo>
                    <a:pt x="34688" y="7636"/>
                    <a:pt x="34654" y="7390"/>
                    <a:pt x="34576" y="7150"/>
                  </a:cubicBezTo>
                  <a:lnTo>
                    <a:pt x="34572" y="7133"/>
                  </a:lnTo>
                  <a:lnTo>
                    <a:pt x="34231" y="7107"/>
                  </a:lnTo>
                  <a:cubicBezTo>
                    <a:pt x="34341" y="6839"/>
                    <a:pt x="34621" y="6646"/>
                    <a:pt x="34917" y="6646"/>
                  </a:cubicBezTo>
                  <a:lnTo>
                    <a:pt x="34968" y="6648"/>
                  </a:lnTo>
                  <a:lnTo>
                    <a:pt x="34939" y="6605"/>
                  </a:lnTo>
                  <a:cubicBezTo>
                    <a:pt x="34756" y="6348"/>
                    <a:pt x="34435" y="6190"/>
                    <a:pt x="34099" y="6190"/>
                  </a:cubicBezTo>
                  <a:cubicBezTo>
                    <a:pt x="33942" y="6190"/>
                    <a:pt x="33792" y="6224"/>
                    <a:pt x="33662" y="6291"/>
                  </a:cubicBezTo>
                  <a:cubicBezTo>
                    <a:pt x="33627" y="6132"/>
                    <a:pt x="33593" y="5954"/>
                    <a:pt x="33642" y="5791"/>
                  </a:cubicBezTo>
                  <a:cubicBezTo>
                    <a:pt x="33681" y="5654"/>
                    <a:pt x="33814" y="5513"/>
                    <a:pt x="33968" y="5513"/>
                  </a:cubicBezTo>
                  <a:cubicBezTo>
                    <a:pt x="33985" y="5513"/>
                    <a:pt x="34002" y="5513"/>
                    <a:pt x="34019" y="5517"/>
                  </a:cubicBezTo>
                  <a:lnTo>
                    <a:pt x="34037" y="5521"/>
                  </a:lnTo>
                  <a:lnTo>
                    <a:pt x="34047" y="5504"/>
                  </a:lnTo>
                  <a:cubicBezTo>
                    <a:pt x="34148" y="5335"/>
                    <a:pt x="33936" y="5159"/>
                    <a:pt x="33867" y="5108"/>
                  </a:cubicBezTo>
                  <a:cubicBezTo>
                    <a:pt x="33552" y="4872"/>
                    <a:pt x="33220" y="4652"/>
                    <a:pt x="32882" y="4450"/>
                  </a:cubicBezTo>
                  <a:cubicBezTo>
                    <a:pt x="33019" y="4326"/>
                    <a:pt x="33070" y="4110"/>
                    <a:pt x="33008" y="3910"/>
                  </a:cubicBezTo>
                  <a:cubicBezTo>
                    <a:pt x="32940" y="3690"/>
                    <a:pt x="32764" y="3537"/>
                    <a:pt x="32629" y="3447"/>
                  </a:cubicBezTo>
                  <a:cubicBezTo>
                    <a:pt x="32522" y="3377"/>
                    <a:pt x="32359" y="3293"/>
                    <a:pt x="32183" y="3293"/>
                  </a:cubicBezTo>
                  <a:cubicBezTo>
                    <a:pt x="32134" y="3293"/>
                    <a:pt x="32087" y="3300"/>
                    <a:pt x="32042" y="3313"/>
                  </a:cubicBezTo>
                  <a:cubicBezTo>
                    <a:pt x="32053" y="2989"/>
                    <a:pt x="32271" y="2676"/>
                    <a:pt x="32577" y="2556"/>
                  </a:cubicBezTo>
                  <a:cubicBezTo>
                    <a:pt x="32637" y="2522"/>
                    <a:pt x="32678" y="2460"/>
                    <a:pt x="32689" y="2383"/>
                  </a:cubicBezTo>
                  <a:cubicBezTo>
                    <a:pt x="32704" y="2284"/>
                    <a:pt x="32670" y="2173"/>
                    <a:pt x="32601" y="2100"/>
                  </a:cubicBezTo>
                  <a:cubicBezTo>
                    <a:pt x="32498" y="1988"/>
                    <a:pt x="32348" y="1943"/>
                    <a:pt x="32215" y="1911"/>
                  </a:cubicBezTo>
                  <a:cubicBezTo>
                    <a:pt x="32338" y="1834"/>
                    <a:pt x="32485" y="1791"/>
                    <a:pt x="32642" y="1791"/>
                  </a:cubicBezTo>
                  <a:cubicBezTo>
                    <a:pt x="32835" y="1791"/>
                    <a:pt x="33025" y="1860"/>
                    <a:pt x="33158" y="1980"/>
                  </a:cubicBezTo>
                  <a:cubicBezTo>
                    <a:pt x="33171" y="1991"/>
                    <a:pt x="33184" y="2003"/>
                    <a:pt x="33197" y="2014"/>
                  </a:cubicBezTo>
                  <a:cubicBezTo>
                    <a:pt x="33252" y="2068"/>
                    <a:pt x="33310" y="2121"/>
                    <a:pt x="33387" y="2138"/>
                  </a:cubicBezTo>
                  <a:cubicBezTo>
                    <a:pt x="33407" y="2143"/>
                    <a:pt x="33426" y="2145"/>
                    <a:pt x="33443" y="2145"/>
                  </a:cubicBezTo>
                  <a:cubicBezTo>
                    <a:pt x="33604" y="2145"/>
                    <a:pt x="33696" y="1978"/>
                    <a:pt x="33784" y="1817"/>
                  </a:cubicBezTo>
                  <a:cubicBezTo>
                    <a:pt x="33874" y="1654"/>
                    <a:pt x="33964" y="1487"/>
                    <a:pt x="34120" y="1485"/>
                  </a:cubicBezTo>
                  <a:lnTo>
                    <a:pt x="34144" y="1485"/>
                  </a:lnTo>
                  <a:lnTo>
                    <a:pt x="34146" y="1461"/>
                  </a:lnTo>
                  <a:cubicBezTo>
                    <a:pt x="34201" y="1093"/>
                    <a:pt x="34426" y="765"/>
                    <a:pt x="34626" y="478"/>
                  </a:cubicBezTo>
                  <a:lnTo>
                    <a:pt x="34801" y="225"/>
                  </a:lnTo>
                  <a:lnTo>
                    <a:pt x="34729" y="244"/>
                  </a:lnTo>
                  <a:cubicBezTo>
                    <a:pt x="34619" y="277"/>
                    <a:pt x="34504" y="292"/>
                    <a:pt x="34377" y="292"/>
                  </a:cubicBezTo>
                  <a:cubicBezTo>
                    <a:pt x="34105" y="292"/>
                    <a:pt x="33824" y="219"/>
                    <a:pt x="33554" y="150"/>
                  </a:cubicBezTo>
                  <a:cubicBezTo>
                    <a:pt x="33377" y="105"/>
                    <a:pt x="33195" y="58"/>
                    <a:pt x="33012" y="30"/>
                  </a:cubicBezTo>
                  <a:cubicBezTo>
                    <a:pt x="32882" y="11"/>
                    <a:pt x="32749" y="1"/>
                    <a:pt x="32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297"/>
            <p:cNvSpPr/>
            <p:nvPr/>
          </p:nvSpPr>
          <p:spPr>
            <a:xfrm>
              <a:off x="1136011" y="2238048"/>
              <a:ext cx="34354" cy="26710"/>
            </a:xfrm>
            <a:custGeom>
              <a:rect b="b" l="l" r="r" t="t"/>
              <a:pathLst>
                <a:path extrusionOk="0" h="940" w="1209">
                  <a:moveTo>
                    <a:pt x="1017" y="0"/>
                  </a:moveTo>
                  <a:cubicBezTo>
                    <a:pt x="957" y="0"/>
                    <a:pt x="896" y="22"/>
                    <a:pt x="840" y="45"/>
                  </a:cubicBezTo>
                  <a:cubicBezTo>
                    <a:pt x="657" y="121"/>
                    <a:pt x="474" y="229"/>
                    <a:pt x="279" y="229"/>
                  </a:cubicBezTo>
                  <a:cubicBezTo>
                    <a:pt x="268" y="229"/>
                    <a:pt x="257" y="228"/>
                    <a:pt x="247" y="228"/>
                  </a:cubicBezTo>
                  <a:cubicBezTo>
                    <a:pt x="220" y="226"/>
                    <a:pt x="191" y="222"/>
                    <a:pt x="163" y="222"/>
                  </a:cubicBezTo>
                  <a:cubicBezTo>
                    <a:pt x="126" y="222"/>
                    <a:pt x="91" y="228"/>
                    <a:pt x="65" y="251"/>
                  </a:cubicBezTo>
                  <a:cubicBezTo>
                    <a:pt x="28" y="281"/>
                    <a:pt x="20" y="333"/>
                    <a:pt x="15" y="380"/>
                  </a:cubicBezTo>
                  <a:cubicBezTo>
                    <a:pt x="0" y="521"/>
                    <a:pt x="2" y="663"/>
                    <a:pt x="22" y="804"/>
                  </a:cubicBezTo>
                  <a:cubicBezTo>
                    <a:pt x="29" y="865"/>
                    <a:pt x="69" y="940"/>
                    <a:pt x="122" y="940"/>
                  </a:cubicBezTo>
                  <a:cubicBezTo>
                    <a:pt x="129" y="940"/>
                    <a:pt x="138" y="938"/>
                    <a:pt x="146" y="935"/>
                  </a:cubicBezTo>
                  <a:cubicBezTo>
                    <a:pt x="135" y="853"/>
                    <a:pt x="182" y="774"/>
                    <a:pt x="249" y="727"/>
                  </a:cubicBezTo>
                  <a:cubicBezTo>
                    <a:pt x="317" y="682"/>
                    <a:pt x="401" y="667"/>
                    <a:pt x="482" y="667"/>
                  </a:cubicBezTo>
                  <a:cubicBezTo>
                    <a:pt x="486" y="667"/>
                    <a:pt x="490" y="667"/>
                    <a:pt x="494" y="667"/>
                  </a:cubicBezTo>
                  <a:cubicBezTo>
                    <a:pt x="562" y="667"/>
                    <a:pt x="635" y="675"/>
                    <a:pt x="705" y="675"/>
                  </a:cubicBezTo>
                  <a:cubicBezTo>
                    <a:pt x="791" y="675"/>
                    <a:pt x="873" y="662"/>
                    <a:pt x="936" y="607"/>
                  </a:cubicBezTo>
                  <a:cubicBezTo>
                    <a:pt x="971" y="577"/>
                    <a:pt x="994" y="536"/>
                    <a:pt x="1020" y="498"/>
                  </a:cubicBezTo>
                  <a:cubicBezTo>
                    <a:pt x="1067" y="420"/>
                    <a:pt x="1112" y="343"/>
                    <a:pt x="1159" y="266"/>
                  </a:cubicBezTo>
                  <a:cubicBezTo>
                    <a:pt x="1181" y="232"/>
                    <a:pt x="1202" y="198"/>
                    <a:pt x="1204" y="157"/>
                  </a:cubicBezTo>
                  <a:cubicBezTo>
                    <a:pt x="1209" y="82"/>
                    <a:pt x="1138" y="18"/>
                    <a:pt x="1063" y="5"/>
                  </a:cubicBezTo>
                  <a:cubicBezTo>
                    <a:pt x="1048" y="2"/>
                    <a:pt x="1032" y="0"/>
                    <a:pt x="10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297"/>
            <p:cNvSpPr/>
            <p:nvPr/>
          </p:nvSpPr>
          <p:spPr>
            <a:xfrm>
              <a:off x="1135215" y="2237252"/>
              <a:ext cx="35945" cy="28273"/>
            </a:xfrm>
            <a:custGeom>
              <a:rect b="b" l="l" r="r" t="t"/>
              <a:pathLst>
                <a:path extrusionOk="0" h="995" w="1265">
                  <a:moveTo>
                    <a:pt x="1047" y="55"/>
                  </a:moveTo>
                  <a:cubicBezTo>
                    <a:pt x="1061" y="55"/>
                    <a:pt x="1074" y="56"/>
                    <a:pt x="1087" y="58"/>
                  </a:cubicBezTo>
                  <a:cubicBezTo>
                    <a:pt x="1147" y="69"/>
                    <a:pt x="1209" y="121"/>
                    <a:pt x="1207" y="185"/>
                  </a:cubicBezTo>
                  <a:cubicBezTo>
                    <a:pt x="1204" y="217"/>
                    <a:pt x="1183" y="251"/>
                    <a:pt x="1166" y="281"/>
                  </a:cubicBezTo>
                  <a:lnTo>
                    <a:pt x="1024" y="511"/>
                  </a:lnTo>
                  <a:cubicBezTo>
                    <a:pt x="1001" y="547"/>
                    <a:pt x="977" y="586"/>
                    <a:pt x="947" y="613"/>
                  </a:cubicBezTo>
                  <a:cubicBezTo>
                    <a:pt x="896" y="658"/>
                    <a:pt x="832" y="676"/>
                    <a:pt x="731" y="676"/>
                  </a:cubicBezTo>
                  <a:cubicBezTo>
                    <a:pt x="695" y="676"/>
                    <a:pt x="658" y="673"/>
                    <a:pt x="624" y="671"/>
                  </a:cubicBezTo>
                  <a:cubicBezTo>
                    <a:pt x="585" y="669"/>
                    <a:pt x="549" y="667"/>
                    <a:pt x="510" y="667"/>
                  </a:cubicBezTo>
                  <a:cubicBezTo>
                    <a:pt x="410" y="667"/>
                    <a:pt x="326" y="691"/>
                    <a:pt x="264" y="733"/>
                  </a:cubicBezTo>
                  <a:cubicBezTo>
                    <a:pt x="189" y="783"/>
                    <a:pt x="146" y="862"/>
                    <a:pt x="146" y="941"/>
                  </a:cubicBezTo>
                  <a:cubicBezTo>
                    <a:pt x="114" y="937"/>
                    <a:pt x="82" y="879"/>
                    <a:pt x="75" y="828"/>
                  </a:cubicBezTo>
                  <a:cubicBezTo>
                    <a:pt x="56" y="691"/>
                    <a:pt x="54" y="549"/>
                    <a:pt x="69" y="410"/>
                  </a:cubicBezTo>
                  <a:cubicBezTo>
                    <a:pt x="73" y="367"/>
                    <a:pt x="82" y="322"/>
                    <a:pt x="110" y="298"/>
                  </a:cubicBezTo>
                  <a:cubicBezTo>
                    <a:pt x="127" y="283"/>
                    <a:pt x="152" y="277"/>
                    <a:pt x="189" y="277"/>
                  </a:cubicBezTo>
                  <a:cubicBezTo>
                    <a:pt x="208" y="277"/>
                    <a:pt x="227" y="279"/>
                    <a:pt x="245" y="279"/>
                  </a:cubicBezTo>
                  <a:lnTo>
                    <a:pt x="272" y="281"/>
                  </a:lnTo>
                  <a:cubicBezTo>
                    <a:pt x="284" y="282"/>
                    <a:pt x="296" y="282"/>
                    <a:pt x="307" y="282"/>
                  </a:cubicBezTo>
                  <a:cubicBezTo>
                    <a:pt x="466" y="282"/>
                    <a:pt x="615" y="217"/>
                    <a:pt x="759" y="151"/>
                  </a:cubicBezTo>
                  <a:cubicBezTo>
                    <a:pt x="797" y="133"/>
                    <a:pt x="838" y="114"/>
                    <a:pt x="879" y="97"/>
                  </a:cubicBezTo>
                  <a:cubicBezTo>
                    <a:pt x="930" y="76"/>
                    <a:pt x="989" y="55"/>
                    <a:pt x="1047" y="55"/>
                  </a:cubicBezTo>
                  <a:close/>
                  <a:moveTo>
                    <a:pt x="1049" y="1"/>
                  </a:moveTo>
                  <a:cubicBezTo>
                    <a:pt x="981" y="1"/>
                    <a:pt x="915" y="25"/>
                    <a:pt x="860" y="48"/>
                  </a:cubicBezTo>
                  <a:cubicBezTo>
                    <a:pt x="817" y="65"/>
                    <a:pt x="776" y="84"/>
                    <a:pt x="735" y="101"/>
                  </a:cubicBezTo>
                  <a:cubicBezTo>
                    <a:pt x="598" y="165"/>
                    <a:pt x="457" y="229"/>
                    <a:pt x="310" y="229"/>
                  </a:cubicBezTo>
                  <a:cubicBezTo>
                    <a:pt x="299" y="229"/>
                    <a:pt x="288" y="228"/>
                    <a:pt x="277" y="228"/>
                  </a:cubicBezTo>
                  <a:lnTo>
                    <a:pt x="249" y="226"/>
                  </a:lnTo>
                  <a:cubicBezTo>
                    <a:pt x="230" y="226"/>
                    <a:pt x="210" y="223"/>
                    <a:pt x="189" y="223"/>
                  </a:cubicBezTo>
                  <a:cubicBezTo>
                    <a:pt x="159" y="223"/>
                    <a:pt x="112" y="228"/>
                    <a:pt x="75" y="258"/>
                  </a:cubicBezTo>
                  <a:cubicBezTo>
                    <a:pt x="33" y="294"/>
                    <a:pt x="22" y="350"/>
                    <a:pt x="15" y="403"/>
                  </a:cubicBezTo>
                  <a:cubicBezTo>
                    <a:pt x="0" y="547"/>
                    <a:pt x="3" y="693"/>
                    <a:pt x="22" y="836"/>
                  </a:cubicBezTo>
                  <a:cubicBezTo>
                    <a:pt x="33" y="903"/>
                    <a:pt x="78" y="995"/>
                    <a:pt x="148" y="995"/>
                  </a:cubicBezTo>
                  <a:cubicBezTo>
                    <a:pt x="161" y="995"/>
                    <a:pt x="172" y="990"/>
                    <a:pt x="185" y="986"/>
                  </a:cubicBezTo>
                  <a:lnTo>
                    <a:pt x="202" y="978"/>
                  </a:lnTo>
                  <a:lnTo>
                    <a:pt x="200" y="958"/>
                  </a:lnTo>
                  <a:cubicBezTo>
                    <a:pt x="191" y="894"/>
                    <a:pt x="230" y="821"/>
                    <a:pt x="294" y="778"/>
                  </a:cubicBezTo>
                  <a:cubicBezTo>
                    <a:pt x="347" y="740"/>
                    <a:pt x="420" y="721"/>
                    <a:pt x="512" y="721"/>
                  </a:cubicBezTo>
                  <a:cubicBezTo>
                    <a:pt x="549" y="721"/>
                    <a:pt x="583" y="723"/>
                    <a:pt x="620" y="725"/>
                  </a:cubicBezTo>
                  <a:cubicBezTo>
                    <a:pt x="656" y="727"/>
                    <a:pt x="695" y="729"/>
                    <a:pt x="731" y="729"/>
                  </a:cubicBezTo>
                  <a:cubicBezTo>
                    <a:pt x="808" y="729"/>
                    <a:pt x="905" y="721"/>
                    <a:pt x="982" y="654"/>
                  </a:cubicBezTo>
                  <a:cubicBezTo>
                    <a:pt x="1020" y="622"/>
                    <a:pt x="1046" y="577"/>
                    <a:pt x="1069" y="538"/>
                  </a:cubicBezTo>
                  <a:lnTo>
                    <a:pt x="1211" y="309"/>
                  </a:lnTo>
                  <a:cubicBezTo>
                    <a:pt x="1232" y="275"/>
                    <a:pt x="1256" y="234"/>
                    <a:pt x="1260" y="187"/>
                  </a:cubicBezTo>
                  <a:cubicBezTo>
                    <a:pt x="1264" y="93"/>
                    <a:pt x="1181" y="20"/>
                    <a:pt x="1095" y="5"/>
                  </a:cubicBezTo>
                  <a:cubicBezTo>
                    <a:pt x="1080" y="2"/>
                    <a:pt x="1064" y="1"/>
                    <a:pt x="1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297"/>
            <p:cNvSpPr/>
            <p:nvPr/>
          </p:nvSpPr>
          <p:spPr>
            <a:xfrm>
              <a:off x="1095095" y="2074956"/>
              <a:ext cx="30091" cy="21396"/>
            </a:xfrm>
            <a:custGeom>
              <a:rect b="b" l="l" r="r" t="t"/>
              <a:pathLst>
                <a:path extrusionOk="0" h="753" w="1059">
                  <a:moveTo>
                    <a:pt x="203" y="0"/>
                  </a:moveTo>
                  <a:cubicBezTo>
                    <a:pt x="170" y="0"/>
                    <a:pt x="137" y="1"/>
                    <a:pt x="103" y="3"/>
                  </a:cubicBezTo>
                  <a:cubicBezTo>
                    <a:pt x="39" y="140"/>
                    <a:pt x="3" y="292"/>
                    <a:pt x="0" y="444"/>
                  </a:cubicBezTo>
                  <a:cubicBezTo>
                    <a:pt x="0" y="479"/>
                    <a:pt x="3" y="515"/>
                    <a:pt x="24" y="541"/>
                  </a:cubicBezTo>
                  <a:cubicBezTo>
                    <a:pt x="43" y="564"/>
                    <a:pt x="73" y="575"/>
                    <a:pt x="101" y="584"/>
                  </a:cubicBezTo>
                  <a:cubicBezTo>
                    <a:pt x="303" y="648"/>
                    <a:pt x="506" y="701"/>
                    <a:pt x="714" y="740"/>
                  </a:cubicBezTo>
                  <a:cubicBezTo>
                    <a:pt x="752" y="747"/>
                    <a:pt x="794" y="753"/>
                    <a:pt x="834" y="753"/>
                  </a:cubicBezTo>
                  <a:cubicBezTo>
                    <a:pt x="894" y="753"/>
                    <a:pt x="950" y="740"/>
                    <a:pt x="990" y="697"/>
                  </a:cubicBezTo>
                  <a:cubicBezTo>
                    <a:pt x="1059" y="624"/>
                    <a:pt x="1042" y="509"/>
                    <a:pt x="1018" y="410"/>
                  </a:cubicBezTo>
                  <a:cubicBezTo>
                    <a:pt x="907" y="399"/>
                    <a:pt x="785" y="382"/>
                    <a:pt x="707" y="301"/>
                  </a:cubicBezTo>
                  <a:cubicBezTo>
                    <a:pt x="678" y="271"/>
                    <a:pt x="658" y="234"/>
                    <a:pt x="637" y="198"/>
                  </a:cubicBezTo>
                  <a:cubicBezTo>
                    <a:pt x="609" y="144"/>
                    <a:pt x="579" y="89"/>
                    <a:pt x="549" y="35"/>
                  </a:cubicBezTo>
                  <a:cubicBezTo>
                    <a:pt x="436" y="12"/>
                    <a:pt x="320"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297"/>
            <p:cNvSpPr/>
            <p:nvPr/>
          </p:nvSpPr>
          <p:spPr>
            <a:xfrm>
              <a:off x="1094357" y="2074161"/>
              <a:ext cx="31626" cy="22931"/>
            </a:xfrm>
            <a:custGeom>
              <a:rect b="b" l="l" r="r" t="t"/>
              <a:pathLst>
                <a:path extrusionOk="0" h="807" w="1113">
                  <a:moveTo>
                    <a:pt x="225" y="55"/>
                  </a:moveTo>
                  <a:cubicBezTo>
                    <a:pt x="336" y="55"/>
                    <a:pt x="448" y="66"/>
                    <a:pt x="558" y="87"/>
                  </a:cubicBezTo>
                  <a:lnTo>
                    <a:pt x="639" y="239"/>
                  </a:lnTo>
                  <a:cubicBezTo>
                    <a:pt x="661" y="275"/>
                    <a:pt x="682" y="314"/>
                    <a:pt x="714" y="348"/>
                  </a:cubicBezTo>
                  <a:cubicBezTo>
                    <a:pt x="791" y="427"/>
                    <a:pt x="903" y="449"/>
                    <a:pt x="1023" y="464"/>
                  </a:cubicBezTo>
                  <a:cubicBezTo>
                    <a:pt x="1042" y="556"/>
                    <a:pt x="1053" y="650"/>
                    <a:pt x="997" y="706"/>
                  </a:cubicBezTo>
                  <a:cubicBezTo>
                    <a:pt x="967" y="738"/>
                    <a:pt x="922" y="753"/>
                    <a:pt x="860" y="753"/>
                  </a:cubicBezTo>
                  <a:cubicBezTo>
                    <a:pt x="828" y="753"/>
                    <a:pt x="791" y="749"/>
                    <a:pt x="746" y="742"/>
                  </a:cubicBezTo>
                  <a:cubicBezTo>
                    <a:pt x="541" y="704"/>
                    <a:pt x="335" y="650"/>
                    <a:pt x="136" y="586"/>
                  </a:cubicBezTo>
                  <a:cubicBezTo>
                    <a:pt x="108" y="577"/>
                    <a:pt x="84" y="569"/>
                    <a:pt x="71" y="552"/>
                  </a:cubicBezTo>
                  <a:cubicBezTo>
                    <a:pt x="54" y="532"/>
                    <a:pt x="54" y="502"/>
                    <a:pt x="54" y="472"/>
                  </a:cubicBezTo>
                  <a:cubicBezTo>
                    <a:pt x="56" y="331"/>
                    <a:pt x="89" y="185"/>
                    <a:pt x="146" y="57"/>
                  </a:cubicBezTo>
                  <a:cubicBezTo>
                    <a:pt x="172" y="55"/>
                    <a:pt x="199" y="55"/>
                    <a:pt x="225" y="55"/>
                  </a:cubicBezTo>
                  <a:close/>
                  <a:moveTo>
                    <a:pt x="220" y="0"/>
                  </a:moveTo>
                  <a:cubicBezTo>
                    <a:pt x="189" y="0"/>
                    <a:pt x="158" y="1"/>
                    <a:pt x="127" y="3"/>
                  </a:cubicBezTo>
                  <a:lnTo>
                    <a:pt x="112" y="5"/>
                  </a:lnTo>
                  <a:lnTo>
                    <a:pt x="106" y="18"/>
                  </a:lnTo>
                  <a:cubicBezTo>
                    <a:pt x="39" y="159"/>
                    <a:pt x="3" y="316"/>
                    <a:pt x="1" y="472"/>
                  </a:cubicBezTo>
                  <a:cubicBezTo>
                    <a:pt x="1" y="511"/>
                    <a:pt x="3" y="554"/>
                    <a:pt x="29" y="586"/>
                  </a:cubicBezTo>
                  <a:cubicBezTo>
                    <a:pt x="52" y="614"/>
                    <a:pt x="86" y="627"/>
                    <a:pt x="119" y="637"/>
                  </a:cubicBezTo>
                  <a:cubicBezTo>
                    <a:pt x="320" y="702"/>
                    <a:pt x="528" y="755"/>
                    <a:pt x="736" y="794"/>
                  </a:cubicBezTo>
                  <a:cubicBezTo>
                    <a:pt x="785" y="802"/>
                    <a:pt x="823" y="807"/>
                    <a:pt x="860" y="807"/>
                  </a:cubicBezTo>
                  <a:cubicBezTo>
                    <a:pt x="937" y="807"/>
                    <a:pt x="995" y="787"/>
                    <a:pt x="1036" y="744"/>
                  </a:cubicBezTo>
                  <a:cubicBezTo>
                    <a:pt x="1113" y="663"/>
                    <a:pt x="1096" y="541"/>
                    <a:pt x="1070" y="432"/>
                  </a:cubicBezTo>
                  <a:lnTo>
                    <a:pt x="1066" y="414"/>
                  </a:lnTo>
                  <a:lnTo>
                    <a:pt x="1046" y="412"/>
                  </a:lnTo>
                  <a:cubicBezTo>
                    <a:pt x="931" y="399"/>
                    <a:pt x="821" y="382"/>
                    <a:pt x="753" y="309"/>
                  </a:cubicBezTo>
                  <a:cubicBezTo>
                    <a:pt x="725" y="282"/>
                    <a:pt x="706" y="247"/>
                    <a:pt x="686" y="213"/>
                  </a:cubicBezTo>
                  <a:lnTo>
                    <a:pt x="592" y="40"/>
                  </a:lnTo>
                  <a:lnTo>
                    <a:pt x="581" y="37"/>
                  </a:lnTo>
                  <a:cubicBezTo>
                    <a:pt x="462" y="14"/>
                    <a:pt x="341" y="0"/>
                    <a:pt x="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297"/>
            <p:cNvSpPr/>
            <p:nvPr/>
          </p:nvSpPr>
          <p:spPr>
            <a:xfrm>
              <a:off x="1338343" y="2131726"/>
              <a:ext cx="52937" cy="39440"/>
            </a:xfrm>
            <a:custGeom>
              <a:rect b="b" l="l" r="r" t="t"/>
              <a:pathLst>
                <a:path extrusionOk="0" h="1388" w="1863">
                  <a:moveTo>
                    <a:pt x="1747" y="0"/>
                  </a:moveTo>
                  <a:cubicBezTo>
                    <a:pt x="1643" y="0"/>
                    <a:pt x="1540" y="19"/>
                    <a:pt x="1443" y="53"/>
                  </a:cubicBezTo>
                  <a:cubicBezTo>
                    <a:pt x="1411" y="66"/>
                    <a:pt x="1376" y="81"/>
                    <a:pt x="1346" y="100"/>
                  </a:cubicBezTo>
                  <a:cubicBezTo>
                    <a:pt x="1282" y="143"/>
                    <a:pt x="1235" y="210"/>
                    <a:pt x="1190" y="274"/>
                  </a:cubicBezTo>
                  <a:cubicBezTo>
                    <a:pt x="1016" y="507"/>
                    <a:pt x="817" y="722"/>
                    <a:pt x="596" y="910"/>
                  </a:cubicBezTo>
                  <a:cubicBezTo>
                    <a:pt x="519" y="977"/>
                    <a:pt x="436" y="1041"/>
                    <a:pt x="335" y="1064"/>
                  </a:cubicBezTo>
                  <a:cubicBezTo>
                    <a:pt x="294" y="1075"/>
                    <a:pt x="254" y="1077"/>
                    <a:pt x="213" y="1090"/>
                  </a:cubicBezTo>
                  <a:cubicBezTo>
                    <a:pt x="93" y="1131"/>
                    <a:pt x="24" y="1262"/>
                    <a:pt x="1" y="1388"/>
                  </a:cubicBezTo>
                  <a:cubicBezTo>
                    <a:pt x="198" y="1388"/>
                    <a:pt x="350" y="1225"/>
                    <a:pt x="530" y="1144"/>
                  </a:cubicBezTo>
                  <a:cubicBezTo>
                    <a:pt x="714" y="1058"/>
                    <a:pt x="941" y="1056"/>
                    <a:pt x="1094" y="921"/>
                  </a:cubicBezTo>
                  <a:cubicBezTo>
                    <a:pt x="1147" y="874"/>
                    <a:pt x="1186" y="814"/>
                    <a:pt x="1224" y="754"/>
                  </a:cubicBezTo>
                  <a:lnTo>
                    <a:pt x="1389" y="499"/>
                  </a:lnTo>
                  <a:cubicBezTo>
                    <a:pt x="1618" y="432"/>
                    <a:pt x="1805" y="240"/>
                    <a:pt x="1863" y="8"/>
                  </a:cubicBezTo>
                  <a:cubicBezTo>
                    <a:pt x="1824" y="3"/>
                    <a:pt x="1786" y="0"/>
                    <a:pt x="17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297"/>
            <p:cNvSpPr/>
            <p:nvPr/>
          </p:nvSpPr>
          <p:spPr>
            <a:xfrm>
              <a:off x="1337434" y="2130987"/>
              <a:ext cx="54756" cy="40918"/>
            </a:xfrm>
            <a:custGeom>
              <a:rect b="b" l="l" r="r" t="t"/>
              <a:pathLst>
                <a:path extrusionOk="0" h="1440" w="1927">
                  <a:moveTo>
                    <a:pt x="1779" y="53"/>
                  </a:moveTo>
                  <a:cubicBezTo>
                    <a:pt x="1807" y="53"/>
                    <a:pt x="1833" y="56"/>
                    <a:pt x="1860" y="58"/>
                  </a:cubicBezTo>
                  <a:cubicBezTo>
                    <a:pt x="1796" y="266"/>
                    <a:pt x="1625" y="439"/>
                    <a:pt x="1415" y="499"/>
                  </a:cubicBezTo>
                  <a:lnTo>
                    <a:pt x="1404" y="503"/>
                  </a:lnTo>
                  <a:lnTo>
                    <a:pt x="1235" y="765"/>
                  </a:lnTo>
                  <a:cubicBezTo>
                    <a:pt x="1196" y="823"/>
                    <a:pt x="1158" y="880"/>
                    <a:pt x="1108" y="928"/>
                  </a:cubicBezTo>
                  <a:cubicBezTo>
                    <a:pt x="1018" y="1007"/>
                    <a:pt x="901" y="1039"/>
                    <a:pt x="776" y="1071"/>
                  </a:cubicBezTo>
                  <a:cubicBezTo>
                    <a:pt x="701" y="1090"/>
                    <a:pt x="622" y="1112"/>
                    <a:pt x="551" y="1146"/>
                  </a:cubicBezTo>
                  <a:cubicBezTo>
                    <a:pt x="489" y="1174"/>
                    <a:pt x="429" y="1210"/>
                    <a:pt x="374" y="1249"/>
                  </a:cubicBezTo>
                  <a:cubicBezTo>
                    <a:pt x="271" y="1313"/>
                    <a:pt x="174" y="1375"/>
                    <a:pt x="67" y="1386"/>
                  </a:cubicBezTo>
                  <a:cubicBezTo>
                    <a:pt x="86" y="1307"/>
                    <a:pt x="138" y="1180"/>
                    <a:pt x="254" y="1142"/>
                  </a:cubicBezTo>
                  <a:cubicBezTo>
                    <a:pt x="275" y="1133"/>
                    <a:pt x="299" y="1131"/>
                    <a:pt x="322" y="1127"/>
                  </a:cubicBezTo>
                  <a:cubicBezTo>
                    <a:pt x="339" y="1125"/>
                    <a:pt x="356" y="1120"/>
                    <a:pt x="374" y="1116"/>
                  </a:cubicBezTo>
                  <a:cubicBezTo>
                    <a:pt x="481" y="1093"/>
                    <a:pt x="571" y="1022"/>
                    <a:pt x="646" y="958"/>
                  </a:cubicBezTo>
                  <a:cubicBezTo>
                    <a:pt x="868" y="767"/>
                    <a:pt x="1070" y="550"/>
                    <a:pt x="1243" y="315"/>
                  </a:cubicBezTo>
                  <a:lnTo>
                    <a:pt x="1252" y="302"/>
                  </a:lnTo>
                  <a:cubicBezTo>
                    <a:pt x="1293" y="246"/>
                    <a:pt x="1335" y="186"/>
                    <a:pt x="1393" y="150"/>
                  </a:cubicBezTo>
                  <a:cubicBezTo>
                    <a:pt x="1417" y="133"/>
                    <a:pt x="1447" y="120"/>
                    <a:pt x="1485" y="105"/>
                  </a:cubicBezTo>
                  <a:cubicBezTo>
                    <a:pt x="1580" y="71"/>
                    <a:pt x="1678" y="53"/>
                    <a:pt x="1779" y="53"/>
                  </a:cubicBezTo>
                  <a:close/>
                  <a:moveTo>
                    <a:pt x="1776" y="0"/>
                  </a:moveTo>
                  <a:cubicBezTo>
                    <a:pt x="1671" y="0"/>
                    <a:pt x="1565" y="19"/>
                    <a:pt x="1466" y="56"/>
                  </a:cubicBezTo>
                  <a:cubicBezTo>
                    <a:pt x="1423" y="71"/>
                    <a:pt x="1391" y="86"/>
                    <a:pt x="1363" y="105"/>
                  </a:cubicBezTo>
                  <a:cubicBezTo>
                    <a:pt x="1299" y="148"/>
                    <a:pt x="1254" y="210"/>
                    <a:pt x="1209" y="270"/>
                  </a:cubicBezTo>
                  <a:lnTo>
                    <a:pt x="1201" y="283"/>
                  </a:lnTo>
                  <a:cubicBezTo>
                    <a:pt x="1029" y="516"/>
                    <a:pt x="832" y="730"/>
                    <a:pt x="611" y="917"/>
                  </a:cubicBezTo>
                  <a:cubicBezTo>
                    <a:pt x="541" y="977"/>
                    <a:pt x="457" y="1043"/>
                    <a:pt x="361" y="1065"/>
                  </a:cubicBezTo>
                  <a:cubicBezTo>
                    <a:pt x="346" y="1069"/>
                    <a:pt x="331" y="1071"/>
                    <a:pt x="314" y="1073"/>
                  </a:cubicBezTo>
                  <a:cubicBezTo>
                    <a:pt x="290" y="1078"/>
                    <a:pt x="262" y="1082"/>
                    <a:pt x="236" y="1090"/>
                  </a:cubicBezTo>
                  <a:cubicBezTo>
                    <a:pt x="76" y="1144"/>
                    <a:pt x="22" y="1330"/>
                    <a:pt x="7" y="1407"/>
                  </a:cubicBezTo>
                  <a:lnTo>
                    <a:pt x="1" y="1440"/>
                  </a:lnTo>
                  <a:lnTo>
                    <a:pt x="35" y="1440"/>
                  </a:lnTo>
                  <a:cubicBezTo>
                    <a:pt x="172" y="1440"/>
                    <a:pt x="290" y="1365"/>
                    <a:pt x="401" y="1294"/>
                  </a:cubicBezTo>
                  <a:cubicBezTo>
                    <a:pt x="457" y="1258"/>
                    <a:pt x="515" y="1221"/>
                    <a:pt x="573" y="1193"/>
                  </a:cubicBezTo>
                  <a:cubicBezTo>
                    <a:pt x="641" y="1163"/>
                    <a:pt x="716" y="1142"/>
                    <a:pt x="791" y="1123"/>
                  </a:cubicBezTo>
                  <a:cubicBezTo>
                    <a:pt x="916" y="1090"/>
                    <a:pt x="1044" y="1056"/>
                    <a:pt x="1143" y="966"/>
                  </a:cubicBezTo>
                  <a:cubicBezTo>
                    <a:pt x="1201" y="917"/>
                    <a:pt x="1239" y="855"/>
                    <a:pt x="1282" y="788"/>
                  </a:cubicBezTo>
                  <a:lnTo>
                    <a:pt x="1438" y="548"/>
                  </a:lnTo>
                  <a:cubicBezTo>
                    <a:pt x="1672" y="476"/>
                    <a:pt x="1860" y="278"/>
                    <a:pt x="1920" y="41"/>
                  </a:cubicBezTo>
                  <a:lnTo>
                    <a:pt x="1927" y="11"/>
                  </a:lnTo>
                  <a:lnTo>
                    <a:pt x="1897" y="8"/>
                  </a:lnTo>
                  <a:cubicBezTo>
                    <a:pt x="1857" y="3"/>
                    <a:pt x="1816" y="0"/>
                    <a:pt x="17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297"/>
            <p:cNvSpPr/>
            <p:nvPr/>
          </p:nvSpPr>
          <p:spPr>
            <a:xfrm>
              <a:off x="1760453" y="2264444"/>
              <a:ext cx="28415" cy="36599"/>
            </a:xfrm>
            <a:custGeom>
              <a:rect b="b" l="l" r="r" t="t"/>
              <a:pathLst>
                <a:path extrusionOk="0" h="1288" w="1000">
                  <a:moveTo>
                    <a:pt x="205" y="0"/>
                  </a:moveTo>
                  <a:cubicBezTo>
                    <a:pt x="175" y="0"/>
                    <a:pt x="145" y="4"/>
                    <a:pt x="119" y="21"/>
                  </a:cubicBezTo>
                  <a:cubicBezTo>
                    <a:pt x="74" y="48"/>
                    <a:pt x="57" y="108"/>
                    <a:pt x="46" y="162"/>
                  </a:cubicBezTo>
                  <a:cubicBezTo>
                    <a:pt x="22" y="267"/>
                    <a:pt x="1" y="385"/>
                    <a:pt x="54" y="479"/>
                  </a:cubicBezTo>
                  <a:cubicBezTo>
                    <a:pt x="114" y="584"/>
                    <a:pt x="252" y="629"/>
                    <a:pt x="301" y="740"/>
                  </a:cubicBezTo>
                  <a:cubicBezTo>
                    <a:pt x="361" y="873"/>
                    <a:pt x="267" y="1043"/>
                    <a:pt x="342" y="1169"/>
                  </a:cubicBezTo>
                  <a:cubicBezTo>
                    <a:pt x="382" y="1242"/>
                    <a:pt x="470" y="1276"/>
                    <a:pt x="554" y="1285"/>
                  </a:cubicBezTo>
                  <a:cubicBezTo>
                    <a:pt x="575" y="1287"/>
                    <a:pt x="596" y="1288"/>
                    <a:pt x="618" y="1288"/>
                  </a:cubicBezTo>
                  <a:cubicBezTo>
                    <a:pt x="673" y="1288"/>
                    <a:pt x="729" y="1282"/>
                    <a:pt x="784" y="1282"/>
                  </a:cubicBezTo>
                  <a:cubicBezTo>
                    <a:pt x="791" y="1282"/>
                    <a:pt x="798" y="1282"/>
                    <a:pt x="804" y="1283"/>
                  </a:cubicBezTo>
                  <a:cubicBezTo>
                    <a:pt x="901" y="1062"/>
                    <a:pt x="999" y="824"/>
                    <a:pt x="952" y="588"/>
                  </a:cubicBezTo>
                  <a:cubicBezTo>
                    <a:pt x="935" y="503"/>
                    <a:pt x="901" y="421"/>
                    <a:pt x="864" y="340"/>
                  </a:cubicBezTo>
                  <a:cubicBezTo>
                    <a:pt x="828" y="261"/>
                    <a:pt x="794" y="183"/>
                    <a:pt x="757" y="104"/>
                  </a:cubicBezTo>
                  <a:cubicBezTo>
                    <a:pt x="746" y="74"/>
                    <a:pt x="731" y="44"/>
                    <a:pt x="706" y="27"/>
                  </a:cubicBezTo>
                  <a:cubicBezTo>
                    <a:pt x="680" y="10"/>
                    <a:pt x="646" y="8"/>
                    <a:pt x="614" y="8"/>
                  </a:cubicBezTo>
                  <a:cubicBezTo>
                    <a:pt x="487" y="6"/>
                    <a:pt x="361" y="3"/>
                    <a:pt x="234" y="1"/>
                  </a:cubicBezTo>
                  <a:cubicBezTo>
                    <a:pt x="225" y="1"/>
                    <a:pt x="215" y="0"/>
                    <a:pt x="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297"/>
            <p:cNvSpPr/>
            <p:nvPr/>
          </p:nvSpPr>
          <p:spPr>
            <a:xfrm>
              <a:off x="1759743" y="2263677"/>
              <a:ext cx="29921" cy="38133"/>
            </a:xfrm>
            <a:custGeom>
              <a:rect b="b" l="l" r="r" t="t"/>
              <a:pathLst>
                <a:path extrusionOk="0" h="1342" w="1053">
                  <a:moveTo>
                    <a:pt x="240" y="54"/>
                  </a:moveTo>
                  <a:lnTo>
                    <a:pt x="639" y="63"/>
                  </a:lnTo>
                  <a:cubicBezTo>
                    <a:pt x="671" y="63"/>
                    <a:pt x="696" y="65"/>
                    <a:pt x="716" y="78"/>
                  </a:cubicBezTo>
                  <a:cubicBezTo>
                    <a:pt x="735" y="88"/>
                    <a:pt x="746" y="112"/>
                    <a:pt x="759" y="142"/>
                  </a:cubicBezTo>
                  <a:lnTo>
                    <a:pt x="864" y="378"/>
                  </a:lnTo>
                  <a:cubicBezTo>
                    <a:pt x="900" y="457"/>
                    <a:pt x="934" y="536"/>
                    <a:pt x="951" y="620"/>
                  </a:cubicBezTo>
                  <a:cubicBezTo>
                    <a:pt x="994" y="834"/>
                    <a:pt x="915" y="1048"/>
                    <a:pt x="812" y="1284"/>
                  </a:cubicBezTo>
                  <a:lnTo>
                    <a:pt x="810" y="1284"/>
                  </a:lnTo>
                  <a:cubicBezTo>
                    <a:pt x="782" y="1284"/>
                    <a:pt x="752" y="1284"/>
                    <a:pt x="724" y="1286"/>
                  </a:cubicBezTo>
                  <a:cubicBezTo>
                    <a:pt x="697" y="1287"/>
                    <a:pt x="669" y="1288"/>
                    <a:pt x="641" y="1288"/>
                  </a:cubicBezTo>
                  <a:cubicBezTo>
                    <a:pt x="621" y="1288"/>
                    <a:pt x="601" y="1288"/>
                    <a:pt x="581" y="1286"/>
                  </a:cubicBezTo>
                  <a:cubicBezTo>
                    <a:pt x="538" y="1282"/>
                    <a:pt x="435" y="1262"/>
                    <a:pt x="390" y="1183"/>
                  </a:cubicBezTo>
                  <a:cubicBezTo>
                    <a:pt x="356" y="1125"/>
                    <a:pt x="362" y="1055"/>
                    <a:pt x="369" y="977"/>
                  </a:cubicBezTo>
                  <a:cubicBezTo>
                    <a:pt x="375" y="902"/>
                    <a:pt x="382" y="825"/>
                    <a:pt x="352" y="757"/>
                  </a:cubicBezTo>
                  <a:cubicBezTo>
                    <a:pt x="322" y="692"/>
                    <a:pt x="268" y="650"/>
                    <a:pt x="217" y="607"/>
                  </a:cubicBezTo>
                  <a:cubicBezTo>
                    <a:pt x="172" y="573"/>
                    <a:pt x="129" y="538"/>
                    <a:pt x="103" y="493"/>
                  </a:cubicBezTo>
                  <a:cubicBezTo>
                    <a:pt x="56" y="410"/>
                    <a:pt x="73" y="305"/>
                    <a:pt x="97" y="195"/>
                  </a:cubicBezTo>
                  <a:cubicBezTo>
                    <a:pt x="107" y="144"/>
                    <a:pt x="122" y="93"/>
                    <a:pt x="159" y="71"/>
                  </a:cubicBezTo>
                  <a:cubicBezTo>
                    <a:pt x="182" y="56"/>
                    <a:pt x="210" y="54"/>
                    <a:pt x="240" y="54"/>
                  </a:cubicBezTo>
                  <a:close/>
                  <a:moveTo>
                    <a:pt x="240" y="0"/>
                  </a:moveTo>
                  <a:cubicBezTo>
                    <a:pt x="206" y="0"/>
                    <a:pt x="165" y="5"/>
                    <a:pt x="131" y="24"/>
                  </a:cubicBezTo>
                  <a:cubicBezTo>
                    <a:pt x="75" y="58"/>
                    <a:pt x="58" y="125"/>
                    <a:pt x="45" y="183"/>
                  </a:cubicBezTo>
                  <a:cubicBezTo>
                    <a:pt x="19" y="298"/>
                    <a:pt x="0" y="418"/>
                    <a:pt x="56" y="519"/>
                  </a:cubicBezTo>
                  <a:cubicBezTo>
                    <a:pt x="88" y="575"/>
                    <a:pt x="135" y="613"/>
                    <a:pt x="182" y="650"/>
                  </a:cubicBezTo>
                  <a:cubicBezTo>
                    <a:pt x="232" y="688"/>
                    <a:pt x="279" y="727"/>
                    <a:pt x="302" y="778"/>
                  </a:cubicBezTo>
                  <a:cubicBezTo>
                    <a:pt x="328" y="836"/>
                    <a:pt x="322" y="902"/>
                    <a:pt x="315" y="973"/>
                  </a:cubicBezTo>
                  <a:cubicBezTo>
                    <a:pt x="309" y="1055"/>
                    <a:pt x="300" y="1138"/>
                    <a:pt x="343" y="1211"/>
                  </a:cubicBezTo>
                  <a:cubicBezTo>
                    <a:pt x="384" y="1282"/>
                    <a:pt x="469" y="1329"/>
                    <a:pt x="574" y="1340"/>
                  </a:cubicBezTo>
                  <a:cubicBezTo>
                    <a:pt x="598" y="1342"/>
                    <a:pt x="619" y="1342"/>
                    <a:pt x="643" y="1342"/>
                  </a:cubicBezTo>
                  <a:cubicBezTo>
                    <a:pt x="671" y="1342"/>
                    <a:pt x="699" y="1342"/>
                    <a:pt x="726" y="1340"/>
                  </a:cubicBezTo>
                  <a:cubicBezTo>
                    <a:pt x="754" y="1337"/>
                    <a:pt x="782" y="1337"/>
                    <a:pt x="810" y="1337"/>
                  </a:cubicBezTo>
                  <a:lnTo>
                    <a:pt x="846" y="1337"/>
                  </a:lnTo>
                  <a:lnTo>
                    <a:pt x="853" y="1320"/>
                  </a:lnTo>
                  <a:cubicBezTo>
                    <a:pt x="964" y="1072"/>
                    <a:pt x="1052" y="845"/>
                    <a:pt x="1005" y="609"/>
                  </a:cubicBezTo>
                  <a:cubicBezTo>
                    <a:pt x="986" y="521"/>
                    <a:pt x="949" y="438"/>
                    <a:pt x="913" y="356"/>
                  </a:cubicBezTo>
                  <a:lnTo>
                    <a:pt x="808" y="120"/>
                  </a:lnTo>
                  <a:cubicBezTo>
                    <a:pt x="795" y="93"/>
                    <a:pt x="778" y="54"/>
                    <a:pt x="746" y="33"/>
                  </a:cubicBezTo>
                  <a:cubicBezTo>
                    <a:pt x="711" y="9"/>
                    <a:pt x="671" y="9"/>
                    <a:pt x="639" y="9"/>
                  </a:cubicBezTo>
                  <a:lnTo>
                    <a:pt x="2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297"/>
            <p:cNvSpPr/>
            <p:nvPr/>
          </p:nvSpPr>
          <p:spPr>
            <a:xfrm>
              <a:off x="1080775" y="1704477"/>
              <a:ext cx="749275" cy="545738"/>
            </a:xfrm>
            <a:custGeom>
              <a:rect b="b" l="l" r="r" t="t"/>
              <a:pathLst>
                <a:path extrusionOk="0" h="19206" w="26369">
                  <a:moveTo>
                    <a:pt x="10309" y="0"/>
                  </a:moveTo>
                  <a:cubicBezTo>
                    <a:pt x="10027" y="0"/>
                    <a:pt x="9695" y="240"/>
                    <a:pt x="9394" y="240"/>
                  </a:cubicBezTo>
                  <a:cubicBezTo>
                    <a:pt x="9329" y="240"/>
                    <a:pt x="9266" y="229"/>
                    <a:pt x="9205" y="202"/>
                  </a:cubicBezTo>
                  <a:cubicBezTo>
                    <a:pt x="9124" y="168"/>
                    <a:pt x="9057" y="106"/>
                    <a:pt x="8974" y="71"/>
                  </a:cubicBezTo>
                  <a:cubicBezTo>
                    <a:pt x="8917" y="48"/>
                    <a:pt x="8858" y="38"/>
                    <a:pt x="8798" y="38"/>
                  </a:cubicBezTo>
                  <a:cubicBezTo>
                    <a:pt x="8696" y="38"/>
                    <a:pt x="8591" y="65"/>
                    <a:pt x="8492" y="95"/>
                  </a:cubicBezTo>
                  <a:cubicBezTo>
                    <a:pt x="7804" y="301"/>
                    <a:pt x="7157" y="646"/>
                    <a:pt x="6602" y="1104"/>
                  </a:cubicBezTo>
                  <a:cubicBezTo>
                    <a:pt x="6491" y="1198"/>
                    <a:pt x="6377" y="1299"/>
                    <a:pt x="6233" y="1331"/>
                  </a:cubicBezTo>
                  <a:cubicBezTo>
                    <a:pt x="6192" y="1340"/>
                    <a:pt x="6150" y="1343"/>
                    <a:pt x="6108" y="1343"/>
                  </a:cubicBezTo>
                  <a:cubicBezTo>
                    <a:pt x="6037" y="1343"/>
                    <a:pt x="5966" y="1335"/>
                    <a:pt x="5896" y="1335"/>
                  </a:cubicBezTo>
                  <a:cubicBezTo>
                    <a:pt x="5890" y="1335"/>
                    <a:pt x="5885" y="1335"/>
                    <a:pt x="5880" y="1335"/>
                  </a:cubicBezTo>
                  <a:cubicBezTo>
                    <a:pt x="5651" y="1335"/>
                    <a:pt x="5430" y="1425"/>
                    <a:pt x="5216" y="1511"/>
                  </a:cubicBezTo>
                  <a:lnTo>
                    <a:pt x="3103" y="2377"/>
                  </a:lnTo>
                  <a:cubicBezTo>
                    <a:pt x="2958" y="2559"/>
                    <a:pt x="2767" y="2700"/>
                    <a:pt x="2581" y="2837"/>
                  </a:cubicBezTo>
                  <a:cubicBezTo>
                    <a:pt x="2396" y="2974"/>
                    <a:pt x="2210" y="3112"/>
                    <a:pt x="2000" y="3202"/>
                  </a:cubicBezTo>
                  <a:cubicBezTo>
                    <a:pt x="1813" y="3282"/>
                    <a:pt x="1609" y="3323"/>
                    <a:pt x="1406" y="3323"/>
                  </a:cubicBezTo>
                  <a:cubicBezTo>
                    <a:pt x="1307" y="3323"/>
                    <a:pt x="1208" y="3313"/>
                    <a:pt x="1111" y="3294"/>
                  </a:cubicBezTo>
                  <a:lnTo>
                    <a:pt x="1111" y="3294"/>
                  </a:lnTo>
                  <a:cubicBezTo>
                    <a:pt x="1079" y="3437"/>
                    <a:pt x="1211" y="3574"/>
                    <a:pt x="1353" y="3613"/>
                  </a:cubicBezTo>
                  <a:cubicBezTo>
                    <a:pt x="1408" y="3628"/>
                    <a:pt x="1464" y="3633"/>
                    <a:pt x="1520" y="3633"/>
                  </a:cubicBezTo>
                  <a:cubicBezTo>
                    <a:pt x="1610" y="3633"/>
                    <a:pt x="1701" y="3620"/>
                    <a:pt x="1792" y="3615"/>
                  </a:cubicBezTo>
                  <a:cubicBezTo>
                    <a:pt x="1814" y="3614"/>
                    <a:pt x="1836" y="3614"/>
                    <a:pt x="1859" y="3614"/>
                  </a:cubicBezTo>
                  <a:cubicBezTo>
                    <a:pt x="2349" y="3614"/>
                    <a:pt x="2835" y="3860"/>
                    <a:pt x="3116" y="4262"/>
                  </a:cubicBezTo>
                  <a:cubicBezTo>
                    <a:pt x="3180" y="4352"/>
                    <a:pt x="3234" y="4451"/>
                    <a:pt x="3290" y="4547"/>
                  </a:cubicBezTo>
                  <a:cubicBezTo>
                    <a:pt x="3387" y="4530"/>
                    <a:pt x="3487" y="4514"/>
                    <a:pt x="3585" y="4514"/>
                  </a:cubicBezTo>
                  <a:cubicBezTo>
                    <a:pt x="3662" y="4514"/>
                    <a:pt x="3738" y="4524"/>
                    <a:pt x="3810" y="4551"/>
                  </a:cubicBezTo>
                  <a:cubicBezTo>
                    <a:pt x="3975" y="4613"/>
                    <a:pt x="4127" y="4759"/>
                    <a:pt x="4059" y="4922"/>
                  </a:cubicBezTo>
                  <a:cubicBezTo>
                    <a:pt x="4064" y="4921"/>
                    <a:pt x="4070" y="4921"/>
                    <a:pt x="4075" y="4921"/>
                  </a:cubicBezTo>
                  <a:cubicBezTo>
                    <a:pt x="4170" y="4921"/>
                    <a:pt x="4238" y="5024"/>
                    <a:pt x="4260" y="5117"/>
                  </a:cubicBezTo>
                  <a:cubicBezTo>
                    <a:pt x="4286" y="5215"/>
                    <a:pt x="4292" y="5329"/>
                    <a:pt x="4363" y="5402"/>
                  </a:cubicBezTo>
                  <a:cubicBezTo>
                    <a:pt x="4431" y="5473"/>
                    <a:pt x="4528" y="5484"/>
                    <a:pt x="4629" y="5484"/>
                  </a:cubicBezTo>
                  <a:cubicBezTo>
                    <a:pt x="4671" y="5484"/>
                    <a:pt x="4713" y="5482"/>
                    <a:pt x="4755" y="5482"/>
                  </a:cubicBezTo>
                  <a:cubicBezTo>
                    <a:pt x="4773" y="5482"/>
                    <a:pt x="4791" y="5482"/>
                    <a:pt x="4809" y="5483"/>
                  </a:cubicBezTo>
                  <a:cubicBezTo>
                    <a:pt x="4963" y="5490"/>
                    <a:pt x="5143" y="5663"/>
                    <a:pt x="5036" y="5777"/>
                  </a:cubicBezTo>
                  <a:cubicBezTo>
                    <a:pt x="5177" y="5783"/>
                    <a:pt x="5314" y="5873"/>
                    <a:pt x="5374" y="6002"/>
                  </a:cubicBezTo>
                  <a:cubicBezTo>
                    <a:pt x="5047" y="6023"/>
                    <a:pt x="4721" y="6045"/>
                    <a:pt x="4393" y="6068"/>
                  </a:cubicBezTo>
                  <a:cubicBezTo>
                    <a:pt x="4322" y="6072"/>
                    <a:pt x="4245" y="6079"/>
                    <a:pt x="4190" y="6124"/>
                  </a:cubicBezTo>
                  <a:cubicBezTo>
                    <a:pt x="4117" y="6184"/>
                    <a:pt x="4102" y="6289"/>
                    <a:pt x="4050" y="6368"/>
                  </a:cubicBezTo>
                  <a:cubicBezTo>
                    <a:pt x="3996" y="6454"/>
                    <a:pt x="3895" y="6497"/>
                    <a:pt x="3794" y="6497"/>
                  </a:cubicBezTo>
                  <a:cubicBezTo>
                    <a:pt x="3702" y="6497"/>
                    <a:pt x="3610" y="6460"/>
                    <a:pt x="3555" y="6385"/>
                  </a:cubicBezTo>
                  <a:cubicBezTo>
                    <a:pt x="3517" y="6332"/>
                    <a:pt x="3493" y="6265"/>
                    <a:pt x="3444" y="6225"/>
                  </a:cubicBezTo>
                  <a:cubicBezTo>
                    <a:pt x="3406" y="6192"/>
                    <a:pt x="3364" y="6180"/>
                    <a:pt x="3319" y="6180"/>
                  </a:cubicBezTo>
                  <a:cubicBezTo>
                    <a:pt x="3177" y="6180"/>
                    <a:pt x="3007" y="6303"/>
                    <a:pt x="2852" y="6303"/>
                  </a:cubicBezTo>
                  <a:cubicBezTo>
                    <a:pt x="2823" y="6303"/>
                    <a:pt x="2794" y="6299"/>
                    <a:pt x="2767" y="6289"/>
                  </a:cubicBezTo>
                  <a:cubicBezTo>
                    <a:pt x="2602" y="6229"/>
                    <a:pt x="2576" y="6012"/>
                    <a:pt x="2538" y="5843"/>
                  </a:cubicBezTo>
                  <a:cubicBezTo>
                    <a:pt x="2508" y="5703"/>
                    <a:pt x="2388" y="5548"/>
                    <a:pt x="2266" y="5548"/>
                  </a:cubicBezTo>
                  <a:cubicBezTo>
                    <a:pt x="2239" y="5548"/>
                    <a:pt x="2211" y="5556"/>
                    <a:pt x="2184" y="5573"/>
                  </a:cubicBezTo>
                  <a:cubicBezTo>
                    <a:pt x="2077" y="5644"/>
                    <a:pt x="2092" y="5811"/>
                    <a:pt x="2006" y="5905"/>
                  </a:cubicBezTo>
                  <a:cubicBezTo>
                    <a:pt x="1921" y="6000"/>
                    <a:pt x="1769" y="5991"/>
                    <a:pt x="1664" y="6062"/>
                  </a:cubicBezTo>
                  <a:cubicBezTo>
                    <a:pt x="1533" y="6150"/>
                    <a:pt x="1492" y="6347"/>
                    <a:pt x="1344" y="6400"/>
                  </a:cubicBezTo>
                  <a:cubicBezTo>
                    <a:pt x="1317" y="6410"/>
                    <a:pt x="1288" y="6414"/>
                    <a:pt x="1259" y="6414"/>
                  </a:cubicBezTo>
                  <a:cubicBezTo>
                    <a:pt x="1186" y="6414"/>
                    <a:pt x="1109" y="6392"/>
                    <a:pt x="1034" y="6392"/>
                  </a:cubicBezTo>
                  <a:cubicBezTo>
                    <a:pt x="723" y="6395"/>
                    <a:pt x="464" y="6785"/>
                    <a:pt x="194" y="6785"/>
                  </a:cubicBezTo>
                  <a:cubicBezTo>
                    <a:pt x="151" y="6785"/>
                    <a:pt x="107" y="6775"/>
                    <a:pt x="63" y="6752"/>
                  </a:cubicBezTo>
                  <a:lnTo>
                    <a:pt x="63" y="6752"/>
                  </a:lnTo>
                  <a:cubicBezTo>
                    <a:pt x="1" y="6974"/>
                    <a:pt x="256" y="7159"/>
                    <a:pt x="483" y="7206"/>
                  </a:cubicBezTo>
                  <a:cubicBezTo>
                    <a:pt x="710" y="7251"/>
                    <a:pt x="969" y="7247"/>
                    <a:pt x="1132" y="7414"/>
                  </a:cubicBezTo>
                  <a:cubicBezTo>
                    <a:pt x="1190" y="7472"/>
                    <a:pt x="1229" y="7564"/>
                    <a:pt x="1188" y="7634"/>
                  </a:cubicBezTo>
                  <a:cubicBezTo>
                    <a:pt x="1160" y="7688"/>
                    <a:pt x="1094" y="7714"/>
                    <a:pt x="1070" y="7769"/>
                  </a:cubicBezTo>
                  <a:cubicBezTo>
                    <a:pt x="1006" y="7924"/>
                    <a:pt x="1276" y="7979"/>
                    <a:pt x="1374" y="8114"/>
                  </a:cubicBezTo>
                  <a:cubicBezTo>
                    <a:pt x="1430" y="8191"/>
                    <a:pt x="1428" y="8305"/>
                    <a:pt x="1501" y="8367"/>
                  </a:cubicBezTo>
                  <a:cubicBezTo>
                    <a:pt x="1532" y="8394"/>
                    <a:pt x="1566" y="8406"/>
                    <a:pt x="1602" y="8406"/>
                  </a:cubicBezTo>
                  <a:cubicBezTo>
                    <a:pt x="1711" y="8406"/>
                    <a:pt x="1836" y="8303"/>
                    <a:pt x="1936" y="8226"/>
                  </a:cubicBezTo>
                  <a:cubicBezTo>
                    <a:pt x="2084" y="8111"/>
                    <a:pt x="2272" y="8052"/>
                    <a:pt x="2459" y="8052"/>
                  </a:cubicBezTo>
                  <a:cubicBezTo>
                    <a:pt x="2607" y="8052"/>
                    <a:pt x="2755" y="8089"/>
                    <a:pt x="2883" y="8164"/>
                  </a:cubicBezTo>
                  <a:cubicBezTo>
                    <a:pt x="3006" y="8236"/>
                    <a:pt x="3136" y="8344"/>
                    <a:pt x="3267" y="8344"/>
                  </a:cubicBezTo>
                  <a:cubicBezTo>
                    <a:pt x="3296" y="8344"/>
                    <a:pt x="3325" y="8338"/>
                    <a:pt x="3354" y="8326"/>
                  </a:cubicBezTo>
                  <a:cubicBezTo>
                    <a:pt x="3423" y="8299"/>
                    <a:pt x="3470" y="8239"/>
                    <a:pt x="3515" y="8179"/>
                  </a:cubicBezTo>
                  <a:cubicBezTo>
                    <a:pt x="3740" y="7879"/>
                    <a:pt x="3999" y="7521"/>
                    <a:pt x="4376" y="7519"/>
                  </a:cubicBezTo>
                  <a:cubicBezTo>
                    <a:pt x="4378" y="7519"/>
                    <a:pt x="4381" y="7519"/>
                    <a:pt x="4383" y="7519"/>
                  </a:cubicBezTo>
                  <a:cubicBezTo>
                    <a:pt x="4663" y="7519"/>
                    <a:pt x="4920" y="7763"/>
                    <a:pt x="4937" y="8044"/>
                  </a:cubicBezTo>
                  <a:cubicBezTo>
                    <a:pt x="4914" y="8032"/>
                    <a:pt x="4891" y="8027"/>
                    <a:pt x="4869" y="8027"/>
                  </a:cubicBezTo>
                  <a:cubicBezTo>
                    <a:pt x="4728" y="8027"/>
                    <a:pt x="4615" y="8234"/>
                    <a:pt x="4650" y="8393"/>
                  </a:cubicBezTo>
                  <a:cubicBezTo>
                    <a:pt x="4689" y="8577"/>
                    <a:pt x="4824" y="8738"/>
                    <a:pt x="4830" y="8928"/>
                  </a:cubicBezTo>
                  <a:cubicBezTo>
                    <a:pt x="4837" y="9143"/>
                    <a:pt x="4667" y="9333"/>
                    <a:pt x="4470" y="9419"/>
                  </a:cubicBezTo>
                  <a:cubicBezTo>
                    <a:pt x="4273" y="9505"/>
                    <a:pt x="4050" y="9509"/>
                    <a:pt x="3834" y="9513"/>
                  </a:cubicBezTo>
                  <a:cubicBezTo>
                    <a:pt x="3725" y="9515"/>
                    <a:pt x="3603" y="9522"/>
                    <a:pt x="3523" y="9595"/>
                  </a:cubicBezTo>
                  <a:cubicBezTo>
                    <a:pt x="3393" y="9715"/>
                    <a:pt x="3444" y="9927"/>
                    <a:pt x="3504" y="10094"/>
                  </a:cubicBezTo>
                  <a:cubicBezTo>
                    <a:pt x="3461" y="10129"/>
                    <a:pt x="3411" y="10144"/>
                    <a:pt x="3358" y="10144"/>
                  </a:cubicBezTo>
                  <a:cubicBezTo>
                    <a:pt x="3242" y="10144"/>
                    <a:pt x="3113" y="10072"/>
                    <a:pt x="3015" y="9995"/>
                  </a:cubicBezTo>
                  <a:cubicBezTo>
                    <a:pt x="2898" y="9901"/>
                    <a:pt x="2762" y="9794"/>
                    <a:pt x="2623" y="9794"/>
                  </a:cubicBezTo>
                  <a:cubicBezTo>
                    <a:pt x="2594" y="9794"/>
                    <a:pt x="2565" y="9799"/>
                    <a:pt x="2536" y="9809"/>
                  </a:cubicBezTo>
                  <a:cubicBezTo>
                    <a:pt x="2555" y="10173"/>
                    <a:pt x="2480" y="10540"/>
                    <a:pt x="2321" y="10867"/>
                  </a:cubicBezTo>
                  <a:cubicBezTo>
                    <a:pt x="2284" y="10837"/>
                    <a:pt x="2240" y="10824"/>
                    <a:pt x="2195" y="10824"/>
                  </a:cubicBezTo>
                  <a:cubicBezTo>
                    <a:pt x="2091" y="10824"/>
                    <a:pt x="1979" y="10893"/>
                    <a:pt x="1921" y="10987"/>
                  </a:cubicBezTo>
                  <a:cubicBezTo>
                    <a:pt x="1837" y="11120"/>
                    <a:pt x="1826" y="11287"/>
                    <a:pt x="1786" y="11439"/>
                  </a:cubicBezTo>
                  <a:cubicBezTo>
                    <a:pt x="1745" y="11591"/>
                    <a:pt x="1655" y="11754"/>
                    <a:pt x="1499" y="11786"/>
                  </a:cubicBezTo>
                  <a:cubicBezTo>
                    <a:pt x="1432" y="11861"/>
                    <a:pt x="1529" y="11981"/>
                    <a:pt x="1629" y="12001"/>
                  </a:cubicBezTo>
                  <a:cubicBezTo>
                    <a:pt x="1728" y="12018"/>
                    <a:pt x="1837" y="11992"/>
                    <a:pt x="1927" y="12037"/>
                  </a:cubicBezTo>
                  <a:cubicBezTo>
                    <a:pt x="2092" y="12123"/>
                    <a:pt x="2066" y="12361"/>
                    <a:pt x="2017" y="12536"/>
                  </a:cubicBezTo>
                  <a:cubicBezTo>
                    <a:pt x="1901" y="12581"/>
                    <a:pt x="1788" y="12626"/>
                    <a:pt x="1672" y="12671"/>
                  </a:cubicBezTo>
                  <a:cubicBezTo>
                    <a:pt x="1824" y="12804"/>
                    <a:pt x="1974" y="12939"/>
                    <a:pt x="2126" y="13072"/>
                  </a:cubicBezTo>
                  <a:cubicBezTo>
                    <a:pt x="2173" y="13113"/>
                    <a:pt x="2225" y="13158"/>
                    <a:pt x="2285" y="13177"/>
                  </a:cubicBezTo>
                  <a:cubicBezTo>
                    <a:pt x="2321" y="13190"/>
                    <a:pt x="2359" y="13193"/>
                    <a:pt x="2397" y="13193"/>
                  </a:cubicBezTo>
                  <a:cubicBezTo>
                    <a:pt x="2428" y="13193"/>
                    <a:pt x="2461" y="13191"/>
                    <a:pt x="2493" y="13190"/>
                  </a:cubicBezTo>
                  <a:cubicBezTo>
                    <a:pt x="2505" y="13189"/>
                    <a:pt x="2517" y="13189"/>
                    <a:pt x="2530" y="13189"/>
                  </a:cubicBezTo>
                  <a:cubicBezTo>
                    <a:pt x="2882" y="13189"/>
                    <a:pt x="3234" y="13336"/>
                    <a:pt x="3480" y="13588"/>
                  </a:cubicBezTo>
                  <a:cubicBezTo>
                    <a:pt x="3502" y="13380"/>
                    <a:pt x="3603" y="13106"/>
                    <a:pt x="3796" y="13106"/>
                  </a:cubicBezTo>
                  <a:cubicBezTo>
                    <a:pt x="3810" y="13106"/>
                    <a:pt x="3824" y="13108"/>
                    <a:pt x="3838" y="13111"/>
                  </a:cubicBezTo>
                  <a:cubicBezTo>
                    <a:pt x="4087" y="13160"/>
                    <a:pt x="4044" y="13556"/>
                    <a:pt x="4232" y="13725"/>
                  </a:cubicBezTo>
                  <a:cubicBezTo>
                    <a:pt x="4292" y="13781"/>
                    <a:pt x="4385" y="13824"/>
                    <a:pt x="4389" y="13905"/>
                  </a:cubicBezTo>
                  <a:cubicBezTo>
                    <a:pt x="4393" y="13989"/>
                    <a:pt x="4299" y="14040"/>
                    <a:pt x="4228" y="14087"/>
                  </a:cubicBezTo>
                  <a:cubicBezTo>
                    <a:pt x="4050" y="14210"/>
                    <a:pt x="3960" y="14450"/>
                    <a:pt x="4016" y="14660"/>
                  </a:cubicBezTo>
                  <a:cubicBezTo>
                    <a:pt x="4120" y="14728"/>
                    <a:pt x="4257" y="14790"/>
                    <a:pt x="4375" y="14790"/>
                  </a:cubicBezTo>
                  <a:cubicBezTo>
                    <a:pt x="4450" y="14790"/>
                    <a:pt x="4517" y="14765"/>
                    <a:pt x="4564" y="14702"/>
                  </a:cubicBezTo>
                  <a:cubicBezTo>
                    <a:pt x="4609" y="14642"/>
                    <a:pt x="4618" y="14563"/>
                    <a:pt x="4654" y="14499"/>
                  </a:cubicBezTo>
                  <a:cubicBezTo>
                    <a:pt x="4726" y="14363"/>
                    <a:pt x="4871" y="14320"/>
                    <a:pt x="5030" y="14320"/>
                  </a:cubicBezTo>
                  <a:cubicBezTo>
                    <a:pt x="5141" y="14320"/>
                    <a:pt x="5259" y="14341"/>
                    <a:pt x="5364" y="14366"/>
                  </a:cubicBezTo>
                  <a:cubicBezTo>
                    <a:pt x="5448" y="14386"/>
                    <a:pt x="5544" y="14400"/>
                    <a:pt x="5636" y="14400"/>
                  </a:cubicBezTo>
                  <a:cubicBezTo>
                    <a:pt x="5820" y="14400"/>
                    <a:pt x="5992" y="14346"/>
                    <a:pt x="6047" y="14184"/>
                  </a:cubicBezTo>
                  <a:cubicBezTo>
                    <a:pt x="6064" y="14130"/>
                    <a:pt x="6071" y="14070"/>
                    <a:pt x="6111" y="14036"/>
                  </a:cubicBezTo>
                  <a:cubicBezTo>
                    <a:pt x="6146" y="14008"/>
                    <a:pt x="6193" y="14006"/>
                    <a:pt x="6236" y="14006"/>
                  </a:cubicBezTo>
                  <a:cubicBezTo>
                    <a:pt x="6416" y="14006"/>
                    <a:pt x="6596" y="14021"/>
                    <a:pt x="6773" y="14051"/>
                  </a:cubicBezTo>
                  <a:cubicBezTo>
                    <a:pt x="6784" y="14115"/>
                    <a:pt x="6793" y="14177"/>
                    <a:pt x="6803" y="14242"/>
                  </a:cubicBezTo>
                  <a:cubicBezTo>
                    <a:pt x="6881" y="14259"/>
                    <a:pt x="6958" y="14276"/>
                    <a:pt x="7035" y="14293"/>
                  </a:cubicBezTo>
                  <a:cubicBezTo>
                    <a:pt x="6949" y="14402"/>
                    <a:pt x="7118" y="14533"/>
                    <a:pt x="7255" y="14559"/>
                  </a:cubicBezTo>
                  <a:cubicBezTo>
                    <a:pt x="7390" y="14582"/>
                    <a:pt x="7575" y="14651"/>
                    <a:pt x="7545" y="14786"/>
                  </a:cubicBezTo>
                  <a:cubicBezTo>
                    <a:pt x="7523" y="14880"/>
                    <a:pt x="7410" y="14912"/>
                    <a:pt x="7330" y="14966"/>
                  </a:cubicBezTo>
                  <a:cubicBezTo>
                    <a:pt x="7180" y="15067"/>
                    <a:pt x="7140" y="15266"/>
                    <a:pt x="7110" y="15444"/>
                  </a:cubicBezTo>
                  <a:cubicBezTo>
                    <a:pt x="7065" y="15731"/>
                    <a:pt x="7018" y="16020"/>
                    <a:pt x="6973" y="16307"/>
                  </a:cubicBezTo>
                  <a:cubicBezTo>
                    <a:pt x="6949" y="16292"/>
                    <a:pt x="6924" y="16286"/>
                    <a:pt x="6899" y="16286"/>
                  </a:cubicBezTo>
                  <a:cubicBezTo>
                    <a:pt x="6814" y="16286"/>
                    <a:pt x="6726" y="16359"/>
                    <a:pt x="6681" y="16440"/>
                  </a:cubicBezTo>
                  <a:cubicBezTo>
                    <a:pt x="6626" y="16545"/>
                    <a:pt x="6598" y="16671"/>
                    <a:pt x="6508" y="16751"/>
                  </a:cubicBezTo>
                  <a:cubicBezTo>
                    <a:pt x="6347" y="16888"/>
                    <a:pt x="6079" y="16798"/>
                    <a:pt x="5908" y="16920"/>
                  </a:cubicBezTo>
                  <a:cubicBezTo>
                    <a:pt x="5820" y="16982"/>
                    <a:pt x="5775" y="17087"/>
                    <a:pt x="5724" y="17181"/>
                  </a:cubicBezTo>
                  <a:cubicBezTo>
                    <a:pt x="5465" y="17656"/>
                    <a:pt x="4933" y="17969"/>
                    <a:pt x="4391" y="17969"/>
                  </a:cubicBezTo>
                  <a:cubicBezTo>
                    <a:pt x="4368" y="17969"/>
                    <a:pt x="4345" y="17969"/>
                    <a:pt x="4322" y="17967"/>
                  </a:cubicBezTo>
                  <a:cubicBezTo>
                    <a:pt x="4296" y="17967"/>
                    <a:pt x="4268" y="17965"/>
                    <a:pt x="4241" y="17965"/>
                  </a:cubicBezTo>
                  <a:cubicBezTo>
                    <a:pt x="4208" y="17965"/>
                    <a:pt x="4174" y="17968"/>
                    <a:pt x="4142" y="17978"/>
                  </a:cubicBezTo>
                  <a:cubicBezTo>
                    <a:pt x="4078" y="18000"/>
                    <a:pt x="4029" y="18051"/>
                    <a:pt x="3982" y="18100"/>
                  </a:cubicBezTo>
                  <a:cubicBezTo>
                    <a:pt x="3806" y="18293"/>
                    <a:pt x="3645" y="18503"/>
                    <a:pt x="3502" y="18722"/>
                  </a:cubicBezTo>
                  <a:cubicBezTo>
                    <a:pt x="3504" y="18799"/>
                    <a:pt x="3476" y="18897"/>
                    <a:pt x="3476" y="18972"/>
                  </a:cubicBezTo>
                  <a:cubicBezTo>
                    <a:pt x="3688" y="18962"/>
                    <a:pt x="3892" y="18857"/>
                    <a:pt x="4022" y="18692"/>
                  </a:cubicBezTo>
                  <a:cubicBezTo>
                    <a:pt x="4067" y="18634"/>
                    <a:pt x="4110" y="18567"/>
                    <a:pt x="4181" y="18548"/>
                  </a:cubicBezTo>
                  <a:cubicBezTo>
                    <a:pt x="4197" y="18543"/>
                    <a:pt x="4213" y="18542"/>
                    <a:pt x="4230" y="18542"/>
                  </a:cubicBezTo>
                  <a:cubicBezTo>
                    <a:pt x="4264" y="18542"/>
                    <a:pt x="4298" y="18549"/>
                    <a:pt x="4331" y="18550"/>
                  </a:cubicBezTo>
                  <a:cubicBezTo>
                    <a:pt x="4339" y="18551"/>
                    <a:pt x="4346" y="18551"/>
                    <a:pt x="4354" y="18551"/>
                  </a:cubicBezTo>
                  <a:cubicBezTo>
                    <a:pt x="4595" y="18551"/>
                    <a:pt x="4772" y="18323"/>
                    <a:pt x="4978" y="18190"/>
                  </a:cubicBezTo>
                  <a:cubicBezTo>
                    <a:pt x="5257" y="18012"/>
                    <a:pt x="5608" y="18006"/>
                    <a:pt x="5938" y="17972"/>
                  </a:cubicBezTo>
                  <a:cubicBezTo>
                    <a:pt x="6096" y="17955"/>
                    <a:pt x="6259" y="17929"/>
                    <a:pt x="6398" y="17848"/>
                  </a:cubicBezTo>
                  <a:cubicBezTo>
                    <a:pt x="6536" y="17766"/>
                    <a:pt x="6643" y="17616"/>
                    <a:pt x="6634" y="17455"/>
                  </a:cubicBezTo>
                  <a:cubicBezTo>
                    <a:pt x="6630" y="17387"/>
                    <a:pt x="6604" y="17310"/>
                    <a:pt x="6643" y="17252"/>
                  </a:cubicBezTo>
                  <a:cubicBezTo>
                    <a:pt x="6671" y="17211"/>
                    <a:pt x="6720" y="17194"/>
                    <a:pt x="6765" y="17179"/>
                  </a:cubicBezTo>
                  <a:cubicBezTo>
                    <a:pt x="7028" y="17091"/>
                    <a:pt x="7326" y="16918"/>
                    <a:pt x="7322" y="16641"/>
                  </a:cubicBezTo>
                  <a:lnTo>
                    <a:pt x="7322" y="16641"/>
                  </a:lnTo>
                  <a:cubicBezTo>
                    <a:pt x="7366" y="16661"/>
                    <a:pt x="7411" y="16670"/>
                    <a:pt x="7456" y="16670"/>
                  </a:cubicBezTo>
                  <a:cubicBezTo>
                    <a:pt x="7617" y="16670"/>
                    <a:pt x="7780" y="16559"/>
                    <a:pt x="7894" y="16433"/>
                  </a:cubicBezTo>
                  <a:cubicBezTo>
                    <a:pt x="8042" y="16273"/>
                    <a:pt x="8166" y="16076"/>
                    <a:pt x="8367" y="15994"/>
                  </a:cubicBezTo>
                  <a:cubicBezTo>
                    <a:pt x="8505" y="15939"/>
                    <a:pt x="8699" y="15906"/>
                    <a:pt x="8714" y="15761"/>
                  </a:cubicBezTo>
                  <a:cubicBezTo>
                    <a:pt x="8719" y="15726"/>
                    <a:pt x="8710" y="15690"/>
                    <a:pt x="8721" y="15658"/>
                  </a:cubicBezTo>
                  <a:cubicBezTo>
                    <a:pt x="8742" y="15592"/>
                    <a:pt x="8817" y="15580"/>
                    <a:pt x="8892" y="15580"/>
                  </a:cubicBezTo>
                  <a:cubicBezTo>
                    <a:pt x="8922" y="15580"/>
                    <a:pt x="8953" y="15582"/>
                    <a:pt x="8980" y="15583"/>
                  </a:cubicBezTo>
                  <a:cubicBezTo>
                    <a:pt x="8989" y="15583"/>
                    <a:pt x="8997" y="15584"/>
                    <a:pt x="9006" y="15584"/>
                  </a:cubicBezTo>
                  <a:cubicBezTo>
                    <a:pt x="9287" y="15584"/>
                    <a:pt x="9541" y="15313"/>
                    <a:pt x="9520" y="15030"/>
                  </a:cubicBezTo>
                  <a:cubicBezTo>
                    <a:pt x="9651" y="15013"/>
                    <a:pt x="9781" y="14994"/>
                    <a:pt x="9912" y="14974"/>
                  </a:cubicBezTo>
                  <a:cubicBezTo>
                    <a:pt x="10000" y="14805"/>
                    <a:pt x="9934" y="14576"/>
                    <a:pt x="9769" y="14480"/>
                  </a:cubicBezTo>
                  <a:cubicBezTo>
                    <a:pt x="9593" y="14375"/>
                    <a:pt x="9299" y="14375"/>
                    <a:pt x="9269" y="14173"/>
                  </a:cubicBezTo>
                  <a:cubicBezTo>
                    <a:pt x="9246" y="14025"/>
                    <a:pt x="9398" y="13916"/>
                    <a:pt x="9533" y="13854"/>
                  </a:cubicBezTo>
                  <a:cubicBezTo>
                    <a:pt x="9668" y="13792"/>
                    <a:pt x="9829" y="13713"/>
                    <a:pt x="9848" y="13565"/>
                  </a:cubicBezTo>
                  <a:cubicBezTo>
                    <a:pt x="9852" y="13526"/>
                    <a:pt x="9846" y="13483"/>
                    <a:pt x="9869" y="13451"/>
                  </a:cubicBezTo>
                  <a:cubicBezTo>
                    <a:pt x="9897" y="13408"/>
                    <a:pt x="9957" y="13404"/>
                    <a:pt x="10006" y="13391"/>
                  </a:cubicBezTo>
                  <a:cubicBezTo>
                    <a:pt x="10240" y="13320"/>
                    <a:pt x="10264" y="12954"/>
                    <a:pt x="10491" y="12866"/>
                  </a:cubicBezTo>
                  <a:cubicBezTo>
                    <a:pt x="10600" y="12826"/>
                    <a:pt x="10750" y="12849"/>
                    <a:pt x="10812" y="12751"/>
                  </a:cubicBezTo>
                  <a:cubicBezTo>
                    <a:pt x="10876" y="12654"/>
                    <a:pt x="10795" y="12515"/>
                    <a:pt x="10851" y="12412"/>
                  </a:cubicBezTo>
                  <a:cubicBezTo>
                    <a:pt x="10891" y="12339"/>
                    <a:pt x="10986" y="12318"/>
                    <a:pt x="11056" y="12273"/>
                  </a:cubicBezTo>
                  <a:cubicBezTo>
                    <a:pt x="11168" y="12204"/>
                    <a:pt x="11225" y="12076"/>
                    <a:pt x="11313" y="11979"/>
                  </a:cubicBezTo>
                  <a:cubicBezTo>
                    <a:pt x="11432" y="11845"/>
                    <a:pt x="11610" y="11770"/>
                    <a:pt x="11788" y="11770"/>
                  </a:cubicBezTo>
                  <a:cubicBezTo>
                    <a:pt x="11849" y="11770"/>
                    <a:pt x="11909" y="11779"/>
                    <a:pt x="11967" y="11797"/>
                  </a:cubicBezTo>
                  <a:cubicBezTo>
                    <a:pt x="11990" y="11870"/>
                    <a:pt x="12012" y="11941"/>
                    <a:pt x="12035" y="12014"/>
                  </a:cubicBezTo>
                  <a:cubicBezTo>
                    <a:pt x="12066" y="12011"/>
                    <a:pt x="12097" y="12009"/>
                    <a:pt x="12128" y="12009"/>
                  </a:cubicBezTo>
                  <a:cubicBezTo>
                    <a:pt x="12285" y="12009"/>
                    <a:pt x="12446" y="12050"/>
                    <a:pt x="12526" y="12179"/>
                  </a:cubicBezTo>
                  <a:cubicBezTo>
                    <a:pt x="12605" y="12303"/>
                    <a:pt x="12565" y="12485"/>
                    <a:pt x="12445" y="12566"/>
                  </a:cubicBezTo>
                  <a:cubicBezTo>
                    <a:pt x="12399" y="12597"/>
                    <a:pt x="12344" y="12611"/>
                    <a:pt x="12290" y="12611"/>
                  </a:cubicBezTo>
                  <a:cubicBezTo>
                    <a:pt x="12198" y="12611"/>
                    <a:pt x="12106" y="12571"/>
                    <a:pt x="12052" y="12496"/>
                  </a:cubicBezTo>
                  <a:cubicBezTo>
                    <a:pt x="12018" y="12448"/>
                    <a:pt x="11995" y="12384"/>
                    <a:pt x="11943" y="12356"/>
                  </a:cubicBezTo>
                  <a:cubicBezTo>
                    <a:pt x="11926" y="12347"/>
                    <a:pt x="11908" y="12343"/>
                    <a:pt x="11890" y="12343"/>
                  </a:cubicBezTo>
                  <a:cubicBezTo>
                    <a:pt x="11807" y="12343"/>
                    <a:pt x="11726" y="12433"/>
                    <a:pt x="11712" y="12523"/>
                  </a:cubicBezTo>
                  <a:cubicBezTo>
                    <a:pt x="11695" y="12514"/>
                    <a:pt x="11676" y="12510"/>
                    <a:pt x="11658" y="12510"/>
                  </a:cubicBezTo>
                  <a:cubicBezTo>
                    <a:pt x="11591" y="12510"/>
                    <a:pt x="11522" y="12565"/>
                    <a:pt x="11493" y="12628"/>
                  </a:cubicBezTo>
                  <a:cubicBezTo>
                    <a:pt x="11457" y="12712"/>
                    <a:pt x="11463" y="12808"/>
                    <a:pt x="11446" y="12898"/>
                  </a:cubicBezTo>
                  <a:cubicBezTo>
                    <a:pt x="11412" y="13089"/>
                    <a:pt x="11270" y="13256"/>
                    <a:pt x="11088" y="13325"/>
                  </a:cubicBezTo>
                  <a:cubicBezTo>
                    <a:pt x="11031" y="13391"/>
                    <a:pt x="11069" y="13503"/>
                    <a:pt x="11131" y="13567"/>
                  </a:cubicBezTo>
                  <a:cubicBezTo>
                    <a:pt x="11195" y="13631"/>
                    <a:pt x="11279" y="13678"/>
                    <a:pt x="11326" y="13755"/>
                  </a:cubicBezTo>
                  <a:cubicBezTo>
                    <a:pt x="11422" y="13911"/>
                    <a:pt x="11262" y="14133"/>
                    <a:pt x="11090" y="14133"/>
                  </a:cubicBezTo>
                  <a:cubicBezTo>
                    <a:pt x="11066" y="14133"/>
                    <a:pt x="11042" y="14129"/>
                    <a:pt x="11018" y="14120"/>
                  </a:cubicBezTo>
                  <a:lnTo>
                    <a:pt x="11018" y="14120"/>
                  </a:lnTo>
                  <a:cubicBezTo>
                    <a:pt x="10964" y="14227"/>
                    <a:pt x="11050" y="14364"/>
                    <a:pt x="11163" y="14407"/>
                  </a:cubicBezTo>
                  <a:cubicBezTo>
                    <a:pt x="11205" y="14423"/>
                    <a:pt x="11244" y="14429"/>
                    <a:pt x="11282" y="14429"/>
                  </a:cubicBezTo>
                  <a:cubicBezTo>
                    <a:pt x="11345" y="14429"/>
                    <a:pt x="11408" y="14412"/>
                    <a:pt x="11483" y="14400"/>
                  </a:cubicBezTo>
                  <a:cubicBezTo>
                    <a:pt x="11686" y="14368"/>
                    <a:pt x="11774" y="14130"/>
                    <a:pt x="11823" y="13929"/>
                  </a:cubicBezTo>
                  <a:cubicBezTo>
                    <a:pt x="11867" y="13962"/>
                    <a:pt x="11917" y="13976"/>
                    <a:pt x="11968" y="13976"/>
                  </a:cubicBezTo>
                  <a:cubicBezTo>
                    <a:pt x="12085" y="13976"/>
                    <a:pt x="12211" y="13905"/>
                    <a:pt x="12297" y="13818"/>
                  </a:cubicBezTo>
                  <a:cubicBezTo>
                    <a:pt x="12421" y="13691"/>
                    <a:pt x="12517" y="13526"/>
                    <a:pt x="12680" y="13458"/>
                  </a:cubicBezTo>
                  <a:cubicBezTo>
                    <a:pt x="12746" y="13431"/>
                    <a:pt x="12815" y="13421"/>
                    <a:pt x="12885" y="13421"/>
                  </a:cubicBezTo>
                  <a:cubicBezTo>
                    <a:pt x="13010" y="13421"/>
                    <a:pt x="13139" y="13450"/>
                    <a:pt x="13265" y="13460"/>
                  </a:cubicBezTo>
                  <a:cubicBezTo>
                    <a:pt x="13278" y="13461"/>
                    <a:pt x="13291" y="13461"/>
                    <a:pt x="13304" y="13461"/>
                  </a:cubicBezTo>
                  <a:cubicBezTo>
                    <a:pt x="13491" y="13461"/>
                    <a:pt x="13706" y="13374"/>
                    <a:pt x="13726" y="13192"/>
                  </a:cubicBezTo>
                  <a:cubicBezTo>
                    <a:pt x="13747" y="13003"/>
                    <a:pt x="13548" y="12873"/>
                    <a:pt x="13439" y="12718"/>
                  </a:cubicBezTo>
                  <a:cubicBezTo>
                    <a:pt x="13299" y="12521"/>
                    <a:pt x="13306" y="12232"/>
                    <a:pt x="13456" y="12041"/>
                  </a:cubicBezTo>
                  <a:cubicBezTo>
                    <a:pt x="13479" y="12043"/>
                    <a:pt x="13502" y="12044"/>
                    <a:pt x="13526" y="12044"/>
                  </a:cubicBezTo>
                  <a:cubicBezTo>
                    <a:pt x="13657" y="12044"/>
                    <a:pt x="13791" y="12019"/>
                    <a:pt x="13920" y="12019"/>
                  </a:cubicBezTo>
                  <a:cubicBezTo>
                    <a:pt x="14005" y="12019"/>
                    <a:pt x="14087" y="12030"/>
                    <a:pt x="14165" y="12065"/>
                  </a:cubicBezTo>
                  <a:cubicBezTo>
                    <a:pt x="14328" y="12136"/>
                    <a:pt x="14429" y="12296"/>
                    <a:pt x="14548" y="12427"/>
                  </a:cubicBezTo>
                  <a:cubicBezTo>
                    <a:pt x="14644" y="12527"/>
                    <a:pt x="14777" y="12617"/>
                    <a:pt x="14908" y="12617"/>
                  </a:cubicBezTo>
                  <a:cubicBezTo>
                    <a:pt x="14945" y="12617"/>
                    <a:pt x="14982" y="12610"/>
                    <a:pt x="15018" y="12594"/>
                  </a:cubicBezTo>
                  <a:lnTo>
                    <a:pt x="15018" y="12594"/>
                  </a:lnTo>
                  <a:cubicBezTo>
                    <a:pt x="14848" y="12712"/>
                    <a:pt x="14686" y="12843"/>
                    <a:pt x="14536" y="12984"/>
                  </a:cubicBezTo>
                  <a:cubicBezTo>
                    <a:pt x="14699" y="13012"/>
                    <a:pt x="14864" y="13026"/>
                    <a:pt x="15029" y="13026"/>
                  </a:cubicBezTo>
                  <a:cubicBezTo>
                    <a:pt x="15230" y="13026"/>
                    <a:pt x="15431" y="13005"/>
                    <a:pt x="15628" y="12963"/>
                  </a:cubicBezTo>
                  <a:cubicBezTo>
                    <a:pt x="15735" y="12939"/>
                    <a:pt x="15849" y="12907"/>
                    <a:pt x="15920" y="12821"/>
                  </a:cubicBezTo>
                  <a:cubicBezTo>
                    <a:pt x="15967" y="12763"/>
                    <a:pt x="15988" y="12686"/>
                    <a:pt x="16033" y="12622"/>
                  </a:cubicBezTo>
                  <a:cubicBezTo>
                    <a:pt x="16114" y="12506"/>
                    <a:pt x="16257" y="12460"/>
                    <a:pt x="16401" y="12460"/>
                  </a:cubicBezTo>
                  <a:cubicBezTo>
                    <a:pt x="16452" y="12460"/>
                    <a:pt x="16503" y="12466"/>
                    <a:pt x="16552" y="12476"/>
                  </a:cubicBezTo>
                  <a:cubicBezTo>
                    <a:pt x="16757" y="12521"/>
                    <a:pt x="16948" y="12637"/>
                    <a:pt x="17081" y="12802"/>
                  </a:cubicBezTo>
                  <a:cubicBezTo>
                    <a:pt x="17130" y="12862"/>
                    <a:pt x="17177" y="12933"/>
                    <a:pt x="17250" y="12958"/>
                  </a:cubicBezTo>
                  <a:cubicBezTo>
                    <a:pt x="17274" y="12967"/>
                    <a:pt x="17297" y="12970"/>
                    <a:pt x="17321" y="12970"/>
                  </a:cubicBezTo>
                  <a:cubicBezTo>
                    <a:pt x="17387" y="12970"/>
                    <a:pt x="17454" y="12945"/>
                    <a:pt x="17520" y="12931"/>
                  </a:cubicBezTo>
                  <a:cubicBezTo>
                    <a:pt x="17564" y="12921"/>
                    <a:pt x="17609" y="12916"/>
                    <a:pt x="17654" y="12916"/>
                  </a:cubicBezTo>
                  <a:cubicBezTo>
                    <a:pt x="17867" y="12916"/>
                    <a:pt x="18078" y="13024"/>
                    <a:pt x="18236" y="13173"/>
                  </a:cubicBezTo>
                  <a:cubicBezTo>
                    <a:pt x="18424" y="13355"/>
                    <a:pt x="18549" y="13590"/>
                    <a:pt x="18671" y="13824"/>
                  </a:cubicBezTo>
                  <a:cubicBezTo>
                    <a:pt x="18881" y="13560"/>
                    <a:pt x="19125" y="13278"/>
                    <a:pt x="19457" y="13230"/>
                  </a:cubicBezTo>
                  <a:lnTo>
                    <a:pt x="19457" y="13230"/>
                  </a:lnTo>
                  <a:cubicBezTo>
                    <a:pt x="19605" y="13410"/>
                    <a:pt x="19168" y="13674"/>
                    <a:pt x="19309" y="13858"/>
                  </a:cubicBezTo>
                  <a:cubicBezTo>
                    <a:pt x="19388" y="13959"/>
                    <a:pt x="19553" y="13899"/>
                    <a:pt x="19678" y="13938"/>
                  </a:cubicBezTo>
                  <a:cubicBezTo>
                    <a:pt x="19830" y="13985"/>
                    <a:pt x="19885" y="14171"/>
                    <a:pt x="20005" y="14276"/>
                  </a:cubicBezTo>
                  <a:cubicBezTo>
                    <a:pt x="20220" y="14462"/>
                    <a:pt x="20580" y="14357"/>
                    <a:pt x="20798" y="14537"/>
                  </a:cubicBezTo>
                  <a:cubicBezTo>
                    <a:pt x="21015" y="14717"/>
                    <a:pt x="20995" y="15105"/>
                    <a:pt x="21244" y="15238"/>
                  </a:cubicBezTo>
                  <a:cubicBezTo>
                    <a:pt x="21404" y="15163"/>
                    <a:pt x="21353" y="14857"/>
                    <a:pt x="21524" y="14816"/>
                  </a:cubicBezTo>
                  <a:cubicBezTo>
                    <a:pt x="21536" y="14813"/>
                    <a:pt x="21548" y="14812"/>
                    <a:pt x="21559" y="14812"/>
                  </a:cubicBezTo>
                  <a:cubicBezTo>
                    <a:pt x="21729" y="14812"/>
                    <a:pt x="21854" y="15123"/>
                    <a:pt x="21994" y="15123"/>
                  </a:cubicBezTo>
                  <a:cubicBezTo>
                    <a:pt x="22015" y="15123"/>
                    <a:pt x="22036" y="15117"/>
                    <a:pt x="22058" y="15101"/>
                  </a:cubicBezTo>
                  <a:cubicBezTo>
                    <a:pt x="22049" y="14846"/>
                    <a:pt x="22094" y="14589"/>
                    <a:pt x="22189" y="14351"/>
                  </a:cubicBezTo>
                  <a:cubicBezTo>
                    <a:pt x="22435" y="14398"/>
                    <a:pt x="22651" y="14582"/>
                    <a:pt x="22735" y="14820"/>
                  </a:cubicBezTo>
                  <a:cubicBezTo>
                    <a:pt x="22818" y="15058"/>
                    <a:pt x="22767" y="15339"/>
                    <a:pt x="22602" y="15529"/>
                  </a:cubicBezTo>
                  <a:cubicBezTo>
                    <a:pt x="22549" y="15591"/>
                    <a:pt x="22480" y="15647"/>
                    <a:pt x="22396" y="15658"/>
                  </a:cubicBezTo>
                  <a:cubicBezTo>
                    <a:pt x="22388" y="15659"/>
                    <a:pt x="22379" y="15659"/>
                    <a:pt x="22371" y="15659"/>
                  </a:cubicBezTo>
                  <a:cubicBezTo>
                    <a:pt x="22251" y="15659"/>
                    <a:pt x="22145" y="15565"/>
                    <a:pt x="22043" y="15495"/>
                  </a:cubicBezTo>
                  <a:cubicBezTo>
                    <a:pt x="21980" y="15453"/>
                    <a:pt x="21899" y="15422"/>
                    <a:pt x="21826" y="15422"/>
                  </a:cubicBezTo>
                  <a:cubicBezTo>
                    <a:pt x="21769" y="15422"/>
                    <a:pt x="21717" y="15441"/>
                    <a:pt x="21683" y="15489"/>
                  </a:cubicBezTo>
                  <a:cubicBezTo>
                    <a:pt x="21852" y="16093"/>
                    <a:pt x="22234" y="16637"/>
                    <a:pt x="22744" y="17003"/>
                  </a:cubicBezTo>
                  <a:cubicBezTo>
                    <a:pt x="22654" y="16646"/>
                    <a:pt x="22591" y="16281"/>
                    <a:pt x="22559" y="15913"/>
                  </a:cubicBezTo>
                  <a:lnTo>
                    <a:pt x="22559" y="15913"/>
                  </a:lnTo>
                  <a:cubicBezTo>
                    <a:pt x="22754" y="15975"/>
                    <a:pt x="22958" y="16014"/>
                    <a:pt x="23163" y="16026"/>
                  </a:cubicBezTo>
                  <a:cubicBezTo>
                    <a:pt x="23166" y="15857"/>
                    <a:pt x="23166" y="15688"/>
                    <a:pt x="23168" y="15517"/>
                  </a:cubicBezTo>
                  <a:cubicBezTo>
                    <a:pt x="23168" y="15467"/>
                    <a:pt x="23170" y="15414"/>
                    <a:pt x="23202" y="15375"/>
                  </a:cubicBezTo>
                  <a:cubicBezTo>
                    <a:pt x="23228" y="15346"/>
                    <a:pt x="23265" y="15335"/>
                    <a:pt x="23304" y="15335"/>
                  </a:cubicBezTo>
                  <a:cubicBezTo>
                    <a:pt x="23338" y="15335"/>
                    <a:pt x="23375" y="15344"/>
                    <a:pt x="23408" y="15356"/>
                  </a:cubicBezTo>
                  <a:cubicBezTo>
                    <a:pt x="23682" y="15459"/>
                    <a:pt x="23853" y="15769"/>
                    <a:pt x="23813" y="16059"/>
                  </a:cubicBezTo>
                  <a:cubicBezTo>
                    <a:pt x="23772" y="16348"/>
                    <a:pt x="23532" y="16594"/>
                    <a:pt x="23245" y="16656"/>
                  </a:cubicBezTo>
                  <a:cubicBezTo>
                    <a:pt x="23163" y="16676"/>
                    <a:pt x="23073" y="16680"/>
                    <a:pt x="23003" y="16725"/>
                  </a:cubicBezTo>
                  <a:cubicBezTo>
                    <a:pt x="22788" y="16860"/>
                    <a:pt x="22893" y="17190"/>
                    <a:pt x="23020" y="17410"/>
                  </a:cubicBezTo>
                  <a:cubicBezTo>
                    <a:pt x="23063" y="17424"/>
                    <a:pt x="23106" y="17430"/>
                    <a:pt x="23149" y="17430"/>
                  </a:cubicBezTo>
                  <a:cubicBezTo>
                    <a:pt x="23370" y="17430"/>
                    <a:pt x="23583" y="17265"/>
                    <a:pt x="23746" y="17100"/>
                  </a:cubicBezTo>
                  <a:cubicBezTo>
                    <a:pt x="23940" y="16906"/>
                    <a:pt x="24154" y="16684"/>
                    <a:pt x="24425" y="16684"/>
                  </a:cubicBezTo>
                  <a:cubicBezTo>
                    <a:pt x="24430" y="16684"/>
                    <a:pt x="24435" y="16684"/>
                    <a:pt x="24440" y="16684"/>
                  </a:cubicBezTo>
                  <a:cubicBezTo>
                    <a:pt x="24455" y="16892"/>
                    <a:pt x="24612" y="17055"/>
                    <a:pt x="24727" y="17226"/>
                  </a:cubicBezTo>
                  <a:cubicBezTo>
                    <a:pt x="24843" y="17398"/>
                    <a:pt x="24916" y="17648"/>
                    <a:pt x="24772" y="17798"/>
                  </a:cubicBezTo>
                  <a:cubicBezTo>
                    <a:pt x="24706" y="17868"/>
                    <a:pt x="24624" y="17892"/>
                    <a:pt x="24532" y="17892"/>
                  </a:cubicBezTo>
                  <a:cubicBezTo>
                    <a:pt x="24350" y="17892"/>
                    <a:pt x="24132" y="17800"/>
                    <a:pt x="23939" y="17800"/>
                  </a:cubicBezTo>
                  <a:cubicBezTo>
                    <a:pt x="23863" y="17800"/>
                    <a:pt x="23791" y="17814"/>
                    <a:pt x="23727" y="17854"/>
                  </a:cubicBezTo>
                  <a:cubicBezTo>
                    <a:pt x="23620" y="18023"/>
                    <a:pt x="24050" y="18192"/>
                    <a:pt x="23937" y="18357"/>
                  </a:cubicBezTo>
                  <a:cubicBezTo>
                    <a:pt x="23881" y="18439"/>
                    <a:pt x="23750" y="18407"/>
                    <a:pt x="23671" y="18462"/>
                  </a:cubicBezTo>
                  <a:cubicBezTo>
                    <a:pt x="23543" y="18555"/>
                    <a:pt x="23656" y="18758"/>
                    <a:pt x="23785" y="18848"/>
                  </a:cubicBezTo>
                  <a:cubicBezTo>
                    <a:pt x="23866" y="18906"/>
                    <a:pt x="23961" y="18957"/>
                    <a:pt x="24057" y="18957"/>
                  </a:cubicBezTo>
                  <a:cubicBezTo>
                    <a:pt x="24076" y="18957"/>
                    <a:pt x="24094" y="18955"/>
                    <a:pt x="24113" y="18951"/>
                  </a:cubicBezTo>
                  <a:cubicBezTo>
                    <a:pt x="24220" y="18925"/>
                    <a:pt x="24295" y="18835"/>
                    <a:pt x="24372" y="18758"/>
                  </a:cubicBezTo>
                  <a:cubicBezTo>
                    <a:pt x="24591" y="18545"/>
                    <a:pt x="24895" y="18422"/>
                    <a:pt x="25199" y="18422"/>
                  </a:cubicBezTo>
                  <a:cubicBezTo>
                    <a:pt x="25219" y="18422"/>
                    <a:pt x="25239" y="18423"/>
                    <a:pt x="25259" y="18424"/>
                  </a:cubicBezTo>
                  <a:cubicBezTo>
                    <a:pt x="25325" y="18426"/>
                    <a:pt x="25396" y="18437"/>
                    <a:pt x="25452" y="18473"/>
                  </a:cubicBezTo>
                  <a:cubicBezTo>
                    <a:pt x="25672" y="18619"/>
                    <a:pt x="25606" y="19056"/>
                    <a:pt x="25837" y="19182"/>
                  </a:cubicBezTo>
                  <a:cubicBezTo>
                    <a:pt x="25833" y="19189"/>
                    <a:pt x="25833" y="19197"/>
                    <a:pt x="25831" y="19206"/>
                  </a:cubicBezTo>
                  <a:cubicBezTo>
                    <a:pt x="25844" y="19193"/>
                    <a:pt x="25852" y="19180"/>
                    <a:pt x="25869" y="19172"/>
                  </a:cubicBezTo>
                  <a:cubicBezTo>
                    <a:pt x="25919" y="19144"/>
                    <a:pt x="25981" y="19135"/>
                    <a:pt x="26019" y="19094"/>
                  </a:cubicBezTo>
                  <a:cubicBezTo>
                    <a:pt x="26088" y="19017"/>
                    <a:pt x="26032" y="18887"/>
                    <a:pt x="26086" y="18797"/>
                  </a:cubicBezTo>
                  <a:cubicBezTo>
                    <a:pt x="26120" y="18741"/>
                    <a:pt x="26191" y="18717"/>
                    <a:pt x="26246" y="18683"/>
                  </a:cubicBezTo>
                  <a:cubicBezTo>
                    <a:pt x="26304" y="18651"/>
                    <a:pt x="26369" y="18608"/>
                    <a:pt x="26328" y="18557"/>
                  </a:cubicBezTo>
                  <a:cubicBezTo>
                    <a:pt x="26174" y="18353"/>
                    <a:pt x="25996" y="18167"/>
                    <a:pt x="25803" y="18002"/>
                  </a:cubicBezTo>
                  <a:lnTo>
                    <a:pt x="26148" y="17695"/>
                  </a:lnTo>
                  <a:cubicBezTo>
                    <a:pt x="25938" y="17458"/>
                    <a:pt x="25644" y="17295"/>
                    <a:pt x="25329" y="17243"/>
                  </a:cubicBezTo>
                  <a:cubicBezTo>
                    <a:pt x="25261" y="17233"/>
                    <a:pt x="25188" y="17224"/>
                    <a:pt x="25126" y="17192"/>
                  </a:cubicBezTo>
                  <a:cubicBezTo>
                    <a:pt x="25049" y="17151"/>
                    <a:pt x="24997" y="17074"/>
                    <a:pt x="24948" y="17003"/>
                  </a:cubicBezTo>
                  <a:cubicBezTo>
                    <a:pt x="24811" y="16798"/>
                    <a:pt x="24676" y="16594"/>
                    <a:pt x="24539" y="16388"/>
                  </a:cubicBezTo>
                  <a:cubicBezTo>
                    <a:pt x="24490" y="16318"/>
                    <a:pt x="24442" y="16247"/>
                    <a:pt x="24408" y="16168"/>
                  </a:cubicBezTo>
                  <a:cubicBezTo>
                    <a:pt x="24361" y="16067"/>
                    <a:pt x="24335" y="15954"/>
                    <a:pt x="24282" y="15855"/>
                  </a:cubicBezTo>
                  <a:cubicBezTo>
                    <a:pt x="24194" y="15694"/>
                    <a:pt x="24029" y="15574"/>
                    <a:pt x="23984" y="15397"/>
                  </a:cubicBezTo>
                  <a:cubicBezTo>
                    <a:pt x="23967" y="15326"/>
                    <a:pt x="23967" y="15244"/>
                    <a:pt x="23920" y="15189"/>
                  </a:cubicBezTo>
                  <a:cubicBezTo>
                    <a:pt x="23864" y="15122"/>
                    <a:pt x="23768" y="15118"/>
                    <a:pt x="23686" y="15086"/>
                  </a:cubicBezTo>
                  <a:cubicBezTo>
                    <a:pt x="23579" y="15041"/>
                    <a:pt x="23504" y="14942"/>
                    <a:pt x="23436" y="14848"/>
                  </a:cubicBezTo>
                  <a:lnTo>
                    <a:pt x="22872" y="14077"/>
                  </a:lnTo>
                  <a:cubicBezTo>
                    <a:pt x="22754" y="13918"/>
                    <a:pt x="22630" y="13753"/>
                    <a:pt x="22448" y="13676"/>
                  </a:cubicBezTo>
                  <a:cubicBezTo>
                    <a:pt x="22394" y="13653"/>
                    <a:pt x="22334" y="13642"/>
                    <a:pt x="22275" y="13642"/>
                  </a:cubicBezTo>
                  <a:cubicBezTo>
                    <a:pt x="22133" y="13642"/>
                    <a:pt x="21993" y="13707"/>
                    <a:pt x="21944" y="13837"/>
                  </a:cubicBezTo>
                  <a:cubicBezTo>
                    <a:pt x="21934" y="13865"/>
                    <a:pt x="21927" y="13897"/>
                    <a:pt x="21904" y="13914"/>
                  </a:cubicBezTo>
                  <a:cubicBezTo>
                    <a:pt x="21885" y="13931"/>
                    <a:pt x="21860" y="13934"/>
                    <a:pt x="21834" y="13934"/>
                  </a:cubicBezTo>
                  <a:cubicBezTo>
                    <a:pt x="21818" y="13934"/>
                    <a:pt x="21801" y="13933"/>
                    <a:pt x="21786" y="13933"/>
                  </a:cubicBezTo>
                  <a:cubicBezTo>
                    <a:pt x="21589" y="13942"/>
                    <a:pt x="21486" y="14188"/>
                    <a:pt x="21302" y="14252"/>
                  </a:cubicBezTo>
                  <a:cubicBezTo>
                    <a:pt x="21261" y="14267"/>
                    <a:pt x="21218" y="14271"/>
                    <a:pt x="21174" y="14271"/>
                  </a:cubicBezTo>
                  <a:cubicBezTo>
                    <a:pt x="21134" y="14271"/>
                    <a:pt x="21093" y="14267"/>
                    <a:pt x="21053" y="14263"/>
                  </a:cubicBezTo>
                  <a:cubicBezTo>
                    <a:pt x="20860" y="14244"/>
                    <a:pt x="20633" y="14197"/>
                    <a:pt x="20565" y="14017"/>
                  </a:cubicBezTo>
                  <a:cubicBezTo>
                    <a:pt x="20526" y="13910"/>
                    <a:pt x="20552" y="13775"/>
                    <a:pt x="20468" y="13695"/>
                  </a:cubicBezTo>
                  <a:cubicBezTo>
                    <a:pt x="20431" y="13661"/>
                    <a:pt x="20385" y="13650"/>
                    <a:pt x="20335" y="13650"/>
                  </a:cubicBezTo>
                  <a:cubicBezTo>
                    <a:pt x="20272" y="13650"/>
                    <a:pt x="20204" y="13669"/>
                    <a:pt x="20143" y="13687"/>
                  </a:cubicBezTo>
                  <a:cubicBezTo>
                    <a:pt x="20100" y="13699"/>
                    <a:pt x="20052" y="13708"/>
                    <a:pt x="20007" y="13708"/>
                  </a:cubicBezTo>
                  <a:cubicBezTo>
                    <a:pt x="19935" y="13708"/>
                    <a:pt x="19868" y="13686"/>
                    <a:pt x="19836" y="13625"/>
                  </a:cubicBezTo>
                  <a:cubicBezTo>
                    <a:pt x="19800" y="13556"/>
                    <a:pt x="19830" y="13475"/>
                    <a:pt x="19855" y="13402"/>
                  </a:cubicBezTo>
                  <a:cubicBezTo>
                    <a:pt x="19900" y="13280"/>
                    <a:pt x="19935" y="13149"/>
                    <a:pt x="19905" y="13023"/>
                  </a:cubicBezTo>
                  <a:cubicBezTo>
                    <a:pt x="19877" y="12904"/>
                    <a:pt x="19773" y="12796"/>
                    <a:pt x="19653" y="12796"/>
                  </a:cubicBezTo>
                  <a:cubicBezTo>
                    <a:pt x="19646" y="12796"/>
                    <a:pt x="19638" y="12797"/>
                    <a:pt x="19630" y="12798"/>
                  </a:cubicBezTo>
                  <a:cubicBezTo>
                    <a:pt x="19575" y="12804"/>
                    <a:pt x="19523" y="12832"/>
                    <a:pt x="19474" y="12856"/>
                  </a:cubicBezTo>
                  <a:cubicBezTo>
                    <a:pt x="19301" y="12938"/>
                    <a:pt x="19110" y="12979"/>
                    <a:pt x="18919" y="12979"/>
                  </a:cubicBezTo>
                  <a:cubicBezTo>
                    <a:pt x="18766" y="12979"/>
                    <a:pt x="18614" y="12953"/>
                    <a:pt x="18471" y="12901"/>
                  </a:cubicBezTo>
                  <a:lnTo>
                    <a:pt x="18461" y="1747"/>
                  </a:lnTo>
                  <a:cubicBezTo>
                    <a:pt x="18144" y="1612"/>
                    <a:pt x="17852" y="1376"/>
                    <a:pt x="17539" y="1211"/>
                  </a:cubicBezTo>
                  <a:cubicBezTo>
                    <a:pt x="17417" y="1148"/>
                    <a:pt x="17283" y="1093"/>
                    <a:pt x="17145" y="1093"/>
                  </a:cubicBezTo>
                  <a:cubicBezTo>
                    <a:pt x="17142" y="1093"/>
                    <a:pt x="17139" y="1093"/>
                    <a:pt x="17137" y="1093"/>
                  </a:cubicBezTo>
                  <a:cubicBezTo>
                    <a:pt x="16991" y="1096"/>
                    <a:pt x="16847" y="1160"/>
                    <a:pt x="16749" y="1267"/>
                  </a:cubicBezTo>
                  <a:cubicBezTo>
                    <a:pt x="16543" y="1490"/>
                    <a:pt x="16511" y="1895"/>
                    <a:pt x="16217" y="1972"/>
                  </a:cubicBezTo>
                  <a:cubicBezTo>
                    <a:pt x="16188" y="1980"/>
                    <a:pt x="16159" y="1984"/>
                    <a:pt x="16130" y="1984"/>
                  </a:cubicBezTo>
                  <a:cubicBezTo>
                    <a:pt x="15942" y="1984"/>
                    <a:pt x="15768" y="1829"/>
                    <a:pt x="15620" y="1695"/>
                  </a:cubicBezTo>
                  <a:cubicBezTo>
                    <a:pt x="15497" y="1585"/>
                    <a:pt x="15328" y="1478"/>
                    <a:pt x="15172" y="1478"/>
                  </a:cubicBezTo>
                  <a:cubicBezTo>
                    <a:pt x="15113" y="1478"/>
                    <a:pt x="15057" y="1493"/>
                    <a:pt x="15005" y="1528"/>
                  </a:cubicBezTo>
                  <a:cubicBezTo>
                    <a:pt x="14893" y="1605"/>
                    <a:pt x="14855" y="1773"/>
                    <a:pt x="14921" y="1893"/>
                  </a:cubicBezTo>
                  <a:cubicBezTo>
                    <a:pt x="14900" y="1888"/>
                    <a:pt x="14878" y="1885"/>
                    <a:pt x="14858" y="1885"/>
                  </a:cubicBezTo>
                  <a:cubicBezTo>
                    <a:pt x="14599" y="1885"/>
                    <a:pt x="14404" y="2240"/>
                    <a:pt x="14126" y="2250"/>
                  </a:cubicBezTo>
                  <a:cubicBezTo>
                    <a:pt x="14123" y="2250"/>
                    <a:pt x="14120" y="2250"/>
                    <a:pt x="14118" y="2250"/>
                  </a:cubicBezTo>
                  <a:cubicBezTo>
                    <a:pt x="13956" y="2250"/>
                    <a:pt x="13820" y="2137"/>
                    <a:pt x="13702" y="2027"/>
                  </a:cubicBezTo>
                  <a:cubicBezTo>
                    <a:pt x="13329" y="1687"/>
                    <a:pt x="12890" y="1310"/>
                    <a:pt x="12402" y="1310"/>
                  </a:cubicBezTo>
                  <a:cubicBezTo>
                    <a:pt x="12347" y="1310"/>
                    <a:pt x="12291" y="1315"/>
                    <a:pt x="12235" y="1325"/>
                  </a:cubicBezTo>
                  <a:cubicBezTo>
                    <a:pt x="12095" y="1350"/>
                    <a:pt x="11960" y="1408"/>
                    <a:pt x="11819" y="1408"/>
                  </a:cubicBezTo>
                  <a:cubicBezTo>
                    <a:pt x="11678" y="1408"/>
                    <a:pt x="11521" y="1318"/>
                    <a:pt x="11513" y="1177"/>
                  </a:cubicBezTo>
                  <a:cubicBezTo>
                    <a:pt x="11508" y="1115"/>
                    <a:pt x="11534" y="1046"/>
                    <a:pt x="11504" y="991"/>
                  </a:cubicBezTo>
                  <a:cubicBezTo>
                    <a:pt x="11444" y="873"/>
                    <a:pt x="11238" y="948"/>
                    <a:pt x="11153" y="849"/>
                  </a:cubicBezTo>
                  <a:cubicBezTo>
                    <a:pt x="11108" y="798"/>
                    <a:pt x="11116" y="718"/>
                    <a:pt x="11093" y="654"/>
                  </a:cubicBezTo>
                  <a:cubicBezTo>
                    <a:pt x="11041" y="515"/>
                    <a:pt x="10870" y="472"/>
                    <a:pt x="10733" y="416"/>
                  </a:cubicBezTo>
                  <a:cubicBezTo>
                    <a:pt x="10598" y="359"/>
                    <a:pt x="10461" y="196"/>
                    <a:pt x="10548" y="78"/>
                  </a:cubicBezTo>
                  <a:cubicBezTo>
                    <a:pt x="10475" y="22"/>
                    <a:pt x="10394" y="0"/>
                    <a:pt x="103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297"/>
            <p:cNvSpPr/>
            <p:nvPr/>
          </p:nvSpPr>
          <p:spPr>
            <a:xfrm>
              <a:off x="1081201" y="1703681"/>
              <a:ext cx="748906" cy="548921"/>
            </a:xfrm>
            <a:custGeom>
              <a:rect b="b" l="l" r="r" t="t"/>
              <a:pathLst>
                <a:path extrusionOk="0" h="19318" w="26356">
                  <a:moveTo>
                    <a:pt x="10296" y="54"/>
                  </a:moveTo>
                  <a:cubicBezTo>
                    <a:pt x="10373" y="54"/>
                    <a:pt x="10439" y="74"/>
                    <a:pt x="10499" y="112"/>
                  </a:cubicBezTo>
                  <a:cubicBezTo>
                    <a:pt x="10478" y="151"/>
                    <a:pt x="10473" y="194"/>
                    <a:pt x="10486" y="239"/>
                  </a:cubicBezTo>
                  <a:cubicBezTo>
                    <a:pt x="10510" y="329"/>
                    <a:pt x="10602" y="423"/>
                    <a:pt x="10709" y="468"/>
                  </a:cubicBezTo>
                  <a:cubicBezTo>
                    <a:pt x="10731" y="479"/>
                    <a:pt x="10756" y="487"/>
                    <a:pt x="10780" y="496"/>
                  </a:cubicBezTo>
                  <a:cubicBezTo>
                    <a:pt x="10896" y="541"/>
                    <a:pt x="11013" y="586"/>
                    <a:pt x="11052" y="691"/>
                  </a:cubicBezTo>
                  <a:cubicBezTo>
                    <a:pt x="11058" y="712"/>
                    <a:pt x="11063" y="736"/>
                    <a:pt x="11067" y="761"/>
                  </a:cubicBezTo>
                  <a:cubicBezTo>
                    <a:pt x="11076" y="809"/>
                    <a:pt x="11084" y="856"/>
                    <a:pt x="11118" y="894"/>
                  </a:cubicBezTo>
                  <a:cubicBezTo>
                    <a:pt x="11165" y="950"/>
                    <a:pt x="11238" y="959"/>
                    <a:pt x="11309" y="967"/>
                  </a:cubicBezTo>
                  <a:cubicBezTo>
                    <a:pt x="11380" y="976"/>
                    <a:pt x="11442" y="982"/>
                    <a:pt x="11465" y="1029"/>
                  </a:cubicBezTo>
                  <a:cubicBezTo>
                    <a:pt x="11483" y="1059"/>
                    <a:pt x="11478" y="1096"/>
                    <a:pt x="11474" y="1134"/>
                  </a:cubicBezTo>
                  <a:cubicBezTo>
                    <a:pt x="11472" y="1158"/>
                    <a:pt x="11470" y="1181"/>
                    <a:pt x="11470" y="1207"/>
                  </a:cubicBezTo>
                  <a:cubicBezTo>
                    <a:pt x="11478" y="1363"/>
                    <a:pt x="11652" y="1462"/>
                    <a:pt x="11808" y="1462"/>
                  </a:cubicBezTo>
                  <a:cubicBezTo>
                    <a:pt x="11900" y="1462"/>
                    <a:pt x="11990" y="1438"/>
                    <a:pt x="12076" y="1415"/>
                  </a:cubicBezTo>
                  <a:cubicBezTo>
                    <a:pt x="12125" y="1402"/>
                    <a:pt x="12175" y="1389"/>
                    <a:pt x="12224" y="1378"/>
                  </a:cubicBezTo>
                  <a:cubicBezTo>
                    <a:pt x="12277" y="1370"/>
                    <a:pt x="12333" y="1366"/>
                    <a:pt x="12387" y="1366"/>
                  </a:cubicBezTo>
                  <a:cubicBezTo>
                    <a:pt x="12854" y="1366"/>
                    <a:pt x="13276" y="1717"/>
                    <a:pt x="13670" y="2077"/>
                  </a:cubicBezTo>
                  <a:cubicBezTo>
                    <a:pt x="13790" y="2186"/>
                    <a:pt x="13931" y="2304"/>
                    <a:pt x="14099" y="2304"/>
                  </a:cubicBezTo>
                  <a:lnTo>
                    <a:pt x="14111" y="2304"/>
                  </a:lnTo>
                  <a:cubicBezTo>
                    <a:pt x="14259" y="2300"/>
                    <a:pt x="14384" y="2203"/>
                    <a:pt x="14501" y="2111"/>
                  </a:cubicBezTo>
                  <a:cubicBezTo>
                    <a:pt x="14615" y="2023"/>
                    <a:pt x="14724" y="1940"/>
                    <a:pt x="14844" y="1940"/>
                  </a:cubicBezTo>
                  <a:cubicBezTo>
                    <a:pt x="14863" y="1940"/>
                    <a:pt x="14883" y="1942"/>
                    <a:pt x="14902" y="1946"/>
                  </a:cubicBezTo>
                  <a:lnTo>
                    <a:pt x="14960" y="1959"/>
                  </a:lnTo>
                  <a:lnTo>
                    <a:pt x="14930" y="1908"/>
                  </a:lnTo>
                  <a:cubicBezTo>
                    <a:pt x="14870" y="1801"/>
                    <a:pt x="14906" y="1648"/>
                    <a:pt x="15005" y="1580"/>
                  </a:cubicBezTo>
                  <a:cubicBezTo>
                    <a:pt x="15050" y="1548"/>
                    <a:pt x="15101" y="1533"/>
                    <a:pt x="15157" y="1533"/>
                  </a:cubicBezTo>
                  <a:cubicBezTo>
                    <a:pt x="15281" y="1533"/>
                    <a:pt x="15438" y="1610"/>
                    <a:pt x="15588" y="1745"/>
                  </a:cubicBezTo>
                  <a:cubicBezTo>
                    <a:pt x="15733" y="1876"/>
                    <a:pt x="15915" y="2038"/>
                    <a:pt x="16117" y="2038"/>
                  </a:cubicBezTo>
                  <a:cubicBezTo>
                    <a:pt x="16147" y="2038"/>
                    <a:pt x="16179" y="2034"/>
                    <a:pt x="16209" y="2028"/>
                  </a:cubicBezTo>
                  <a:cubicBezTo>
                    <a:pt x="16402" y="1976"/>
                    <a:pt x="16490" y="1792"/>
                    <a:pt x="16573" y="1614"/>
                  </a:cubicBezTo>
                  <a:cubicBezTo>
                    <a:pt x="16625" y="1507"/>
                    <a:pt x="16678" y="1396"/>
                    <a:pt x="16753" y="1314"/>
                  </a:cubicBezTo>
                  <a:cubicBezTo>
                    <a:pt x="16845" y="1211"/>
                    <a:pt x="16984" y="1149"/>
                    <a:pt x="17128" y="1147"/>
                  </a:cubicBezTo>
                  <a:cubicBezTo>
                    <a:pt x="17272" y="1147"/>
                    <a:pt x="17409" y="1209"/>
                    <a:pt x="17514" y="1265"/>
                  </a:cubicBezTo>
                  <a:cubicBezTo>
                    <a:pt x="17644" y="1331"/>
                    <a:pt x="17773" y="1415"/>
                    <a:pt x="17897" y="1494"/>
                  </a:cubicBezTo>
                  <a:cubicBezTo>
                    <a:pt x="18066" y="1603"/>
                    <a:pt x="18240" y="1713"/>
                    <a:pt x="18420" y="1792"/>
                  </a:cubicBezTo>
                  <a:lnTo>
                    <a:pt x="18429" y="12929"/>
                  </a:lnTo>
                  <a:lnTo>
                    <a:pt x="18429" y="12946"/>
                  </a:lnTo>
                  <a:lnTo>
                    <a:pt x="18448" y="12952"/>
                  </a:lnTo>
                  <a:cubicBezTo>
                    <a:pt x="18591" y="13006"/>
                    <a:pt x="18747" y="13033"/>
                    <a:pt x="18903" y="13033"/>
                  </a:cubicBezTo>
                  <a:cubicBezTo>
                    <a:pt x="19099" y="13033"/>
                    <a:pt x="19296" y="12991"/>
                    <a:pt x="19470" y="12907"/>
                  </a:cubicBezTo>
                  <a:lnTo>
                    <a:pt x="19491" y="12896"/>
                  </a:lnTo>
                  <a:cubicBezTo>
                    <a:pt x="19534" y="12877"/>
                    <a:pt x="19575" y="12856"/>
                    <a:pt x="19618" y="12851"/>
                  </a:cubicBezTo>
                  <a:cubicBezTo>
                    <a:pt x="19623" y="12851"/>
                    <a:pt x="19629" y="12851"/>
                    <a:pt x="19634" y="12851"/>
                  </a:cubicBezTo>
                  <a:cubicBezTo>
                    <a:pt x="19747" y="12851"/>
                    <a:pt x="19839" y="12955"/>
                    <a:pt x="19864" y="13057"/>
                  </a:cubicBezTo>
                  <a:cubicBezTo>
                    <a:pt x="19894" y="13181"/>
                    <a:pt x="19855" y="13310"/>
                    <a:pt x="19817" y="13421"/>
                  </a:cubicBezTo>
                  <a:cubicBezTo>
                    <a:pt x="19789" y="13494"/>
                    <a:pt x="19757" y="13586"/>
                    <a:pt x="19795" y="13666"/>
                  </a:cubicBezTo>
                  <a:cubicBezTo>
                    <a:pt x="19830" y="13728"/>
                    <a:pt x="19896" y="13762"/>
                    <a:pt x="19993" y="13762"/>
                  </a:cubicBezTo>
                  <a:cubicBezTo>
                    <a:pt x="20048" y="13762"/>
                    <a:pt x="20102" y="13751"/>
                    <a:pt x="20136" y="13741"/>
                  </a:cubicBezTo>
                  <a:cubicBezTo>
                    <a:pt x="20190" y="13726"/>
                    <a:pt x="20258" y="13704"/>
                    <a:pt x="20320" y="13704"/>
                  </a:cubicBezTo>
                  <a:cubicBezTo>
                    <a:pt x="20370" y="13704"/>
                    <a:pt x="20406" y="13717"/>
                    <a:pt x="20436" y="13745"/>
                  </a:cubicBezTo>
                  <a:cubicBezTo>
                    <a:pt x="20481" y="13786"/>
                    <a:pt x="20490" y="13852"/>
                    <a:pt x="20498" y="13921"/>
                  </a:cubicBezTo>
                  <a:cubicBezTo>
                    <a:pt x="20502" y="13966"/>
                    <a:pt x="20509" y="14013"/>
                    <a:pt x="20526" y="14055"/>
                  </a:cubicBezTo>
                  <a:cubicBezTo>
                    <a:pt x="20599" y="14248"/>
                    <a:pt x="20837" y="14298"/>
                    <a:pt x="21034" y="14319"/>
                  </a:cubicBezTo>
                  <a:cubicBezTo>
                    <a:pt x="21076" y="14323"/>
                    <a:pt x="21116" y="14325"/>
                    <a:pt x="21153" y="14325"/>
                  </a:cubicBezTo>
                  <a:cubicBezTo>
                    <a:pt x="21206" y="14325"/>
                    <a:pt x="21254" y="14320"/>
                    <a:pt x="21295" y="14306"/>
                  </a:cubicBezTo>
                  <a:cubicBezTo>
                    <a:pt x="21383" y="14276"/>
                    <a:pt x="21452" y="14208"/>
                    <a:pt x="21518" y="14143"/>
                  </a:cubicBezTo>
                  <a:cubicBezTo>
                    <a:pt x="21597" y="14066"/>
                    <a:pt x="21672" y="13991"/>
                    <a:pt x="21771" y="13989"/>
                  </a:cubicBezTo>
                  <a:lnTo>
                    <a:pt x="21816" y="13989"/>
                  </a:lnTo>
                  <a:cubicBezTo>
                    <a:pt x="21846" y="13989"/>
                    <a:pt x="21880" y="13987"/>
                    <a:pt x="21906" y="13963"/>
                  </a:cubicBezTo>
                  <a:cubicBezTo>
                    <a:pt x="21931" y="13944"/>
                    <a:pt x="21940" y="13914"/>
                    <a:pt x="21949" y="13891"/>
                  </a:cubicBezTo>
                  <a:lnTo>
                    <a:pt x="21955" y="13876"/>
                  </a:lnTo>
                  <a:cubicBezTo>
                    <a:pt x="21996" y="13766"/>
                    <a:pt x="22116" y="13696"/>
                    <a:pt x="22261" y="13696"/>
                  </a:cubicBezTo>
                  <a:cubicBezTo>
                    <a:pt x="22317" y="13696"/>
                    <a:pt x="22373" y="13706"/>
                    <a:pt x="22422" y="13728"/>
                  </a:cubicBezTo>
                  <a:cubicBezTo>
                    <a:pt x="22602" y="13805"/>
                    <a:pt x="22731" y="13981"/>
                    <a:pt x="22836" y="14122"/>
                  </a:cubicBezTo>
                  <a:lnTo>
                    <a:pt x="23399" y="14891"/>
                  </a:lnTo>
                  <a:cubicBezTo>
                    <a:pt x="23463" y="14979"/>
                    <a:pt x="23545" y="15090"/>
                    <a:pt x="23663" y="15140"/>
                  </a:cubicBezTo>
                  <a:cubicBezTo>
                    <a:pt x="23688" y="15150"/>
                    <a:pt x="23716" y="15157"/>
                    <a:pt x="23744" y="15165"/>
                  </a:cubicBezTo>
                  <a:cubicBezTo>
                    <a:pt x="23800" y="15180"/>
                    <a:pt x="23851" y="15195"/>
                    <a:pt x="23885" y="15234"/>
                  </a:cubicBezTo>
                  <a:cubicBezTo>
                    <a:pt x="23913" y="15268"/>
                    <a:pt x="23922" y="15317"/>
                    <a:pt x="23930" y="15367"/>
                  </a:cubicBezTo>
                  <a:cubicBezTo>
                    <a:pt x="23935" y="15388"/>
                    <a:pt x="23939" y="15410"/>
                    <a:pt x="23943" y="15431"/>
                  </a:cubicBezTo>
                  <a:cubicBezTo>
                    <a:pt x="23971" y="15545"/>
                    <a:pt x="24046" y="15634"/>
                    <a:pt x="24117" y="15722"/>
                  </a:cubicBezTo>
                  <a:cubicBezTo>
                    <a:pt x="24164" y="15778"/>
                    <a:pt x="24209" y="15836"/>
                    <a:pt x="24243" y="15896"/>
                  </a:cubicBezTo>
                  <a:cubicBezTo>
                    <a:pt x="24273" y="15952"/>
                    <a:pt x="24295" y="16009"/>
                    <a:pt x="24316" y="16072"/>
                  </a:cubicBezTo>
                  <a:cubicBezTo>
                    <a:pt x="24331" y="16117"/>
                    <a:pt x="24348" y="16164"/>
                    <a:pt x="24368" y="16209"/>
                  </a:cubicBezTo>
                  <a:cubicBezTo>
                    <a:pt x="24404" y="16288"/>
                    <a:pt x="24453" y="16361"/>
                    <a:pt x="24500" y="16431"/>
                  </a:cubicBezTo>
                  <a:lnTo>
                    <a:pt x="24912" y="17046"/>
                  </a:lnTo>
                  <a:cubicBezTo>
                    <a:pt x="24959" y="17117"/>
                    <a:pt x="25015" y="17198"/>
                    <a:pt x="25098" y="17243"/>
                  </a:cubicBezTo>
                  <a:cubicBezTo>
                    <a:pt x="25156" y="17273"/>
                    <a:pt x="25218" y="17282"/>
                    <a:pt x="25278" y="17293"/>
                  </a:cubicBezTo>
                  <a:lnTo>
                    <a:pt x="25310" y="17297"/>
                  </a:lnTo>
                  <a:cubicBezTo>
                    <a:pt x="25612" y="17348"/>
                    <a:pt x="25889" y="17498"/>
                    <a:pt x="26094" y="17721"/>
                  </a:cubicBezTo>
                  <a:lnTo>
                    <a:pt x="25747" y="18030"/>
                  </a:lnTo>
                  <a:lnTo>
                    <a:pt x="25771" y="18051"/>
                  </a:lnTo>
                  <a:cubicBezTo>
                    <a:pt x="25962" y="18214"/>
                    <a:pt x="26137" y="18400"/>
                    <a:pt x="26291" y="18600"/>
                  </a:cubicBezTo>
                  <a:cubicBezTo>
                    <a:pt x="26300" y="18610"/>
                    <a:pt x="26300" y="18617"/>
                    <a:pt x="26298" y="18621"/>
                  </a:cubicBezTo>
                  <a:cubicBezTo>
                    <a:pt x="26294" y="18645"/>
                    <a:pt x="26244" y="18673"/>
                    <a:pt x="26219" y="18690"/>
                  </a:cubicBezTo>
                  <a:cubicBezTo>
                    <a:pt x="26206" y="18698"/>
                    <a:pt x="26191" y="18705"/>
                    <a:pt x="26176" y="18713"/>
                  </a:cubicBezTo>
                  <a:cubicBezTo>
                    <a:pt x="26129" y="18737"/>
                    <a:pt x="26077" y="18763"/>
                    <a:pt x="26049" y="18812"/>
                  </a:cubicBezTo>
                  <a:cubicBezTo>
                    <a:pt x="26019" y="18859"/>
                    <a:pt x="26017" y="18915"/>
                    <a:pt x="26017" y="18966"/>
                  </a:cubicBezTo>
                  <a:cubicBezTo>
                    <a:pt x="26015" y="19020"/>
                    <a:pt x="26015" y="19071"/>
                    <a:pt x="25983" y="19105"/>
                  </a:cubicBezTo>
                  <a:cubicBezTo>
                    <a:pt x="25964" y="19127"/>
                    <a:pt x="25934" y="19137"/>
                    <a:pt x="25899" y="19150"/>
                  </a:cubicBezTo>
                  <a:cubicBezTo>
                    <a:pt x="25880" y="19159"/>
                    <a:pt x="25861" y="19165"/>
                    <a:pt x="25842" y="19176"/>
                  </a:cubicBezTo>
                  <a:cubicBezTo>
                    <a:pt x="25837" y="19178"/>
                    <a:pt x="25833" y="19180"/>
                    <a:pt x="25831" y="19182"/>
                  </a:cubicBezTo>
                  <a:cubicBezTo>
                    <a:pt x="25726" y="19122"/>
                    <a:pt x="25687" y="18987"/>
                    <a:pt x="25649" y="18846"/>
                  </a:cubicBezTo>
                  <a:cubicBezTo>
                    <a:pt x="25608" y="18703"/>
                    <a:pt x="25567" y="18555"/>
                    <a:pt x="25449" y="18478"/>
                  </a:cubicBezTo>
                  <a:cubicBezTo>
                    <a:pt x="25387" y="18437"/>
                    <a:pt x="25308" y="18426"/>
                    <a:pt x="25246" y="18424"/>
                  </a:cubicBezTo>
                  <a:cubicBezTo>
                    <a:pt x="25227" y="18424"/>
                    <a:pt x="25207" y="18422"/>
                    <a:pt x="25188" y="18422"/>
                  </a:cubicBezTo>
                  <a:cubicBezTo>
                    <a:pt x="24873" y="18422"/>
                    <a:pt x="24562" y="18548"/>
                    <a:pt x="24338" y="18767"/>
                  </a:cubicBezTo>
                  <a:cubicBezTo>
                    <a:pt x="24325" y="18780"/>
                    <a:pt x="24314" y="18792"/>
                    <a:pt x="24301" y="18805"/>
                  </a:cubicBezTo>
                  <a:cubicBezTo>
                    <a:pt x="24239" y="18867"/>
                    <a:pt x="24175" y="18934"/>
                    <a:pt x="24093" y="18953"/>
                  </a:cubicBezTo>
                  <a:cubicBezTo>
                    <a:pt x="24077" y="18957"/>
                    <a:pt x="24060" y="18959"/>
                    <a:pt x="24043" y="18959"/>
                  </a:cubicBezTo>
                  <a:cubicBezTo>
                    <a:pt x="23968" y="18959"/>
                    <a:pt x="23884" y="18924"/>
                    <a:pt x="23785" y="18855"/>
                  </a:cubicBezTo>
                  <a:cubicBezTo>
                    <a:pt x="23695" y="18790"/>
                    <a:pt x="23626" y="18681"/>
                    <a:pt x="23626" y="18602"/>
                  </a:cubicBezTo>
                  <a:cubicBezTo>
                    <a:pt x="23626" y="18563"/>
                    <a:pt x="23641" y="18535"/>
                    <a:pt x="23671" y="18512"/>
                  </a:cubicBezTo>
                  <a:cubicBezTo>
                    <a:pt x="23701" y="18490"/>
                    <a:pt x="23742" y="18484"/>
                    <a:pt x="23785" y="18478"/>
                  </a:cubicBezTo>
                  <a:cubicBezTo>
                    <a:pt x="23845" y="18467"/>
                    <a:pt x="23907" y="18456"/>
                    <a:pt x="23945" y="18400"/>
                  </a:cubicBezTo>
                  <a:cubicBezTo>
                    <a:pt x="24014" y="18302"/>
                    <a:pt x="23920" y="18203"/>
                    <a:pt x="23838" y="18118"/>
                  </a:cubicBezTo>
                  <a:cubicBezTo>
                    <a:pt x="23753" y="18028"/>
                    <a:pt x="23699" y="17963"/>
                    <a:pt x="23733" y="17901"/>
                  </a:cubicBezTo>
                  <a:cubicBezTo>
                    <a:pt x="23785" y="17871"/>
                    <a:pt x="23849" y="17856"/>
                    <a:pt x="23924" y="17856"/>
                  </a:cubicBezTo>
                  <a:cubicBezTo>
                    <a:pt x="24020" y="17856"/>
                    <a:pt x="24123" y="17878"/>
                    <a:pt x="24222" y="17901"/>
                  </a:cubicBezTo>
                  <a:cubicBezTo>
                    <a:pt x="24320" y="17923"/>
                    <a:pt x="24423" y="17946"/>
                    <a:pt x="24517" y="17946"/>
                  </a:cubicBezTo>
                  <a:cubicBezTo>
                    <a:pt x="24627" y="17946"/>
                    <a:pt x="24712" y="17914"/>
                    <a:pt x="24777" y="17846"/>
                  </a:cubicBezTo>
                  <a:cubicBezTo>
                    <a:pt x="24925" y="17689"/>
                    <a:pt x="24862" y="17428"/>
                    <a:pt x="24736" y="17239"/>
                  </a:cubicBezTo>
                  <a:cubicBezTo>
                    <a:pt x="24710" y="17201"/>
                    <a:pt x="24682" y="17164"/>
                    <a:pt x="24655" y="17128"/>
                  </a:cubicBezTo>
                  <a:cubicBezTo>
                    <a:pt x="24560" y="16997"/>
                    <a:pt x="24462" y="16864"/>
                    <a:pt x="24451" y="16710"/>
                  </a:cubicBezTo>
                  <a:lnTo>
                    <a:pt x="24449" y="16686"/>
                  </a:lnTo>
                  <a:lnTo>
                    <a:pt x="24408" y="16684"/>
                  </a:lnTo>
                  <a:cubicBezTo>
                    <a:pt x="24132" y="16684"/>
                    <a:pt x="23915" y="16905"/>
                    <a:pt x="23725" y="17098"/>
                  </a:cubicBezTo>
                  <a:lnTo>
                    <a:pt x="23714" y="17109"/>
                  </a:lnTo>
                  <a:cubicBezTo>
                    <a:pt x="23502" y="17322"/>
                    <a:pt x="23307" y="17431"/>
                    <a:pt x="23136" y="17431"/>
                  </a:cubicBezTo>
                  <a:cubicBezTo>
                    <a:pt x="23097" y="17431"/>
                    <a:pt x="23060" y="17426"/>
                    <a:pt x="23024" y="17415"/>
                  </a:cubicBezTo>
                  <a:cubicBezTo>
                    <a:pt x="22896" y="17192"/>
                    <a:pt x="22814" y="16894"/>
                    <a:pt x="23003" y="16776"/>
                  </a:cubicBezTo>
                  <a:cubicBezTo>
                    <a:pt x="23052" y="16744"/>
                    <a:pt x="23112" y="16734"/>
                    <a:pt x="23174" y="16723"/>
                  </a:cubicBezTo>
                  <a:cubicBezTo>
                    <a:pt x="23196" y="16719"/>
                    <a:pt x="23215" y="16716"/>
                    <a:pt x="23236" y="16712"/>
                  </a:cubicBezTo>
                  <a:cubicBezTo>
                    <a:pt x="23536" y="16646"/>
                    <a:pt x="23783" y="16384"/>
                    <a:pt x="23825" y="16091"/>
                  </a:cubicBezTo>
                  <a:cubicBezTo>
                    <a:pt x="23868" y="15787"/>
                    <a:pt x="23682" y="15463"/>
                    <a:pt x="23401" y="15358"/>
                  </a:cubicBezTo>
                  <a:cubicBezTo>
                    <a:pt x="23376" y="15347"/>
                    <a:pt x="23335" y="15337"/>
                    <a:pt x="23290" y="15337"/>
                  </a:cubicBezTo>
                  <a:cubicBezTo>
                    <a:pt x="23238" y="15337"/>
                    <a:pt x="23196" y="15354"/>
                    <a:pt x="23168" y="15386"/>
                  </a:cubicBezTo>
                  <a:cubicBezTo>
                    <a:pt x="23129" y="15429"/>
                    <a:pt x="23127" y="15487"/>
                    <a:pt x="23127" y="15545"/>
                  </a:cubicBezTo>
                  <a:lnTo>
                    <a:pt x="23123" y="16027"/>
                  </a:lnTo>
                  <a:cubicBezTo>
                    <a:pt x="22930" y="16012"/>
                    <a:pt x="22737" y="15975"/>
                    <a:pt x="22551" y="15915"/>
                  </a:cubicBezTo>
                  <a:lnTo>
                    <a:pt x="22512" y="15904"/>
                  </a:lnTo>
                  <a:lnTo>
                    <a:pt x="22516" y="15945"/>
                  </a:lnTo>
                  <a:cubicBezTo>
                    <a:pt x="22549" y="16288"/>
                    <a:pt x="22604" y="16631"/>
                    <a:pt x="22686" y="16965"/>
                  </a:cubicBezTo>
                  <a:cubicBezTo>
                    <a:pt x="22210" y="16605"/>
                    <a:pt x="21861" y="16095"/>
                    <a:pt x="21696" y="15521"/>
                  </a:cubicBezTo>
                  <a:cubicBezTo>
                    <a:pt x="21724" y="15491"/>
                    <a:pt x="21762" y="15476"/>
                    <a:pt x="21812" y="15476"/>
                  </a:cubicBezTo>
                  <a:cubicBezTo>
                    <a:pt x="21874" y="15476"/>
                    <a:pt x="21949" y="15502"/>
                    <a:pt x="22013" y="15545"/>
                  </a:cubicBezTo>
                  <a:cubicBezTo>
                    <a:pt x="22030" y="15557"/>
                    <a:pt x="22049" y="15570"/>
                    <a:pt x="22069" y="15583"/>
                  </a:cubicBezTo>
                  <a:cubicBezTo>
                    <a:pt x="22157" y="15648"/>
                    <a:pt x="22250" y="15713"/>
                    <a:pt x="22357" y="15713"/>
                  </a:cubicBezTo>
                  <a:cubicBezTo>
                    <a:pt x="22367" y="15713"/>
                    <a:pt x="22376" y="15713"/>
                    <a:pt x="22386" y="15712"/>
                  </a:cubicBezTo>
                  <a:cubicBezTo>
                    <a:pt x="22463" y="15703"/>
                    <a:pt x="22538" y="15656"/>
                    <a:pt x="22609" y="15575"/>
                  </a:cubicBezTo>
                  <a:cubicBezTo>
                    <a:pt x="22780" y="15375"/>
                    <a:pt x="22833" y="15088"/>
                    <a:pt x="22746" y="14840"/>
                  </a:cubicBezTo>
                  <a:cubicBezTo>
                    <a:pt x="22660" y="14591"/>
                    <a:pt x="22437" y="14400"/>
                    <a:pt x="22178" y="14353"/>
                  </a:cubicBezTo>
                  <a:lnTo>
                    <a:pt x="22156" y="14349"/>
                  </a:lnTo>
                  <a:lnTo>
                    <a:pt x="22148" y="14368"/>
                  </a:lnTo>
                  <a:cubicBezTo>
                    <a:pt x="22056" y="14604"/>
                    <a:pt x="22009" y="14861"/>
                    <a:pt x="22017" y="15114"/>
                  </a:cubicBezTo>
                  <a:cubicBezTo>
                    <a:pt x="22005" y="15121"/>
                    <a:pt x="21992" y="15124"/>
                    <a:pt x="21980" y="15124"/>
                  </a:cubicBezTo>
                  <a:cubicBezTo>
                    <a:pt x="21923" y="15124"/>
                    <a:pt x="21864" y="15060"/>
                    <a:pt x="21803" y="14990"/>
                  </a:cubicBezTo>
                  <a:cubicBezTo>
                    <a:pt x="21724" y="14902"/>
                    <a:pt x="21644" y="14812"/>
                    <a:pt x="21544" y="14812"/>
                  </a:cubicBezTo>
                  <a:cubicBezTo>
                    <a:pt x="21529" y="14812"/>
                    <a:pt x="21516" y="14814"/>
                    <a:pt x="21503" y="14818"/>
                  </a:cubicBezTo>
                  <a:cubicBezTo>
                    <a:pt x="21400" y="14842"/>
                    <a:pt x="21368" y="14945"/>
                    <a:pt x="21336" y="15045"/>
                  </a:cubicBezTo>
                  <a:cubicBezTo>
                    <a:pt x="21310" y="15125"/>
                    <a:pt x="21287" y="15200"/>
                    <a:pt x="21229" y="15236"/>
                  </a:cubicBezTo>
                  <a:cubicBezTo>
                    <a:pt x="21113" y="15167"/>
                    <a:pt x="21062" y="15035"/>
                    <a:pt x="21008" y="14893"/>
                  </a:cubicBezTo>
                  <a:cubicBezTo>
                    <a:pt x="20957" y="14765"/>
                    <a:pt x="20905" y="14632"/>
                    <a:pt x="20800" y="14544"/>
                  </a:cubicBezTo>
                  <a:cubicBezTo>
                    <a:pt x="20687" y="14452"/>
                    <a:pt x="20537" y="14430"/>
                    <a:pt x="20393" y="14411"/>
                  </a:cubicBezTo>
                  <a:cubicBezTo>
                    <a:pt x="20247" y="14392"/>
                    <a:pt x="20110" y="14373"/>
                    <a:pt x="20010" y="14285"/>
                  </a:cubicBezTo>
                  <a:cubicBezTo>
                    <a:pt x="19965" y="14246"/>
                    <a:pt x="19928" y="14195"/>
                    <a:pt x="19894" y="14143"/>
                  </a:cubicBezTo>
                  <a:cubicBezTo>
                    <a:pt x="19834" y="14060"/>
                    <a:pt x="19774" y="13972"/>
                    <a:pt x="19671" y="13940"/>
                  </a:cubicBezTo>
                  <a:cubicBezTo>
                    <a:pt x="19620" y="13923"/>
                    <a:pt x="19564" y="13923"/>
                    <a:pt x="19510" y="13923"/>
                  </a:cubicBezTo>
                  <a:cubicBezTo>
                    <a:pt x="19429" y="13923"/>
                    <a:pt x="19356" y="13923"/>
                    <a:pt x="19316" y="13869"/>
                  </a:cubicBezTo>
                  <a:cubicBezTo>
                    <a:pt x="19256" y="13792"/>
                    <a:pt x="19322" y="13691"/>
                    <a:pt x="19393" y="13586"/>
                  </a:cubicBezTo>
                  <a:cubicBezTo>
                    <a:pt x="19465" y="13473"/>
                    <a:pt x="19549" y="13346"/>
                    <a:pt x="19463" y="13241"/>
                  </a:cubicBezTo>
                  <a:lnTo>
                    <a:pt x="19453" y="13228"/>
                  </a:lnTo>
                  <a:lnTo>
                    <a:pt x="19438" y="13231"/>
                  </a:lnTo>
                  <a:cubicBezTo>
                    <a:pt x="19116" y="13278"/>
                    <a:pt x="18876" y="13535"/>
                    <a:pt x="18660" y="13803"/>
                  </a:cubicBezTo>
                  <a:cubicBezTo>
                    <a:pt x="18544" y="13582"/>
                    <a:pt x="18422" y="13357"/>
                    <a:pt x="18238" y="13181"/>
                  </a:cubicBezTo>
                  <a:cubicBezTo>
                    <a:pt x="18062" y="13012"/>
                    <a:pt x="17839" y="12917"/>
                    <a:pt x="17632" y="12917"/>
                  </a:cubicBezTo>
                  <a:cubicBezTo>
                    <a:pt x="17588" y="12917"/>
                    <a:pt x="17544" y="12922"/>
                    <a:pt x="17501" y="12931"/>
                  </a:cubicBezTo>
                  <a:cubicBezTo>
                    <a:pt x="17479" y="12937"/>
                    <a:pt x="17460" y="12941"/>
                    <a:pt x="17439" y="12948"/>
                  </a:cubicBezTo>
                  <a:cubicBezTo>
                    <a:pt x="17392" y="12960"/>
                    <a:pt x="17344" y="12971"/>
                    <a:pt x="17300" y="12971"/>
                  </a:cubicBezTo>
                  <a:cubicBezTo>
                    <a:pt x="17280" y="12971"/>
                    <a:pt x="17261" y="12969"/>
                    <a:pt x="17244" y="12963"/>
                  </a:cubicBezTo>
                  <a:cubicBezTo>
                    <a:pt x="17190" y="12941"/>
                    <a:pt x="17149" y="12892"/>
                    <a:pt x="17109" y="12841"/>
                  </a:cubicBezTo>
                  <a:lnTo>
                    <a:pt x="17087" y="12813"/>
                  </a:lnTo>
                  <a:cubicBezTo>
                    <a:pt x="16950" y="12644"/>
                    <a:pt x="16755" y="12524"/>
                    <a:pt x="16541" y="12476"/>
                  </a:cubicBezTo>
                  <a:cubicBezTo>
                    <a:pt x="16492" y="12466"/>
                    <a:pt x="16438" y="12461"/>
                    <a:pt x="16387" y="12461"/>
                  </a:cubicBezTo>
                  <a:cubicBezTo>
                    <a:pt x="16213" y="12461"/>
                    <a:pt x="16074" y="12524"/>
                    <a:pt x="15995" y="12635"/>
                  </a:cubicBezTo>
                  <a:cubicBezTo>
                    <a:pt x="15975" y="12665"/>
                    <a:pt x="15958" y="12697"/>
                    <a:pt x="15943" y="12729"/>
                  </a:cubicBezTo>
                  <a:cubicBezTo>
                    <a:pt x="15926" y="12768"/>
                    <a:pt x="15909" y="12802"/>
                    <a:pt x="15883" y="12832"/>
                  </a:cubicBezTo>
                  <a:cubicBezTo>
                    <a:pt x="15819" y="12911"/>
                    <a:pt x="15714" y="12941"/>
                    <a:pt x="15609" y="12965"/>
                  </a:cubicBezTo>
                  <a:cubicBezTo>
                    <a:pt x="15413" y="13006"/>
                    <a:pt x="15211" y="13027"/>
                    <a:pt x="15009" y="13027"/>
                  </a:cubicBezTo>
                  <a:cubicBezTo>
                    <a:pt x="14865" y="13027"/>
                    <a:pt x="14720" y="13016"/>
                    <a:pt x="14578" y="12995"/>
                  </a:cubicBezTo>
                  <a:cubicBezTo>
                    <a:pt x="14718" y="12869"/>
                    <a:pt x="14863" y="12751"/>
                    <a:pt x="15018" y="12646"/>
                  </a:cubicBezTo>
                  <a:lnTo>
                    <a:pt x="14992" y="12599"/>
                  </a:lnTo>
                  <a:cubicBezTo>
                    <a:pt x="14962" y="12612"/>
                    <a:pt x="14930" y="12618"/>
                    <a:pt x="14896" y="12618"/>
                  </a:cubicBezTo>
                  <a:cubicBezTo>
                    <a:pt x="14786" y="12618"/>
                    <a:pt x="14661" y="12552"/>
                    <a:pt x="14553" y="12436"/>
                  </a:cubicBezTo>
                  <a:cubicBezTo>
                    <a:pt x="14523" y="12404"/>
                    <a:pt x="14495" y="12369"/>
                    <a:pt x="14465" y="12335"/>
                  </a:cubicBezTo>
                  <a:cubicBezTo>
                    <a:pt x="14379" y="12232"/>
                    <a:pt x="14289" y="12125"/>
                    <a:pt x="14161" y="12067"/>
                  </a:cubicBezTo>
                  <a:cubicBezTo>
                    <a:pt x="14090" y="12035"/>
                    <a:pt x="14009" y="12020"/>
                    <a:pt x="13908" y="12020"/>
                  </a:cubicBezTo>
                  <a:cubicBezTo>
                    <a:pt x="13841" y="12020"/>
                    <a:pt x="13773" y="12027"/>
                    <a:pt x="13709" y="12033"/>
                  </a:cubicBezTo>
                  <a:cubicBezTo>
                    <a:pt x="13641" y="12039"/>
                    <a:pt x="13573" y="12046"/>
                    <a:pt x="13505" y="12046"/>
                  </a:cubicBezTo>
                  <a:cubicBezTo>
                    <a:pt x="13484" y="12046"/>
                    <a:pt x="13462" y="12045"/>
                    <a:pt x="13441" y="12044"/>
                  </a:cubicBezTo>
                  <a:lnTo>
                    <a:pt x="13428" y="12042"/>
                  </a:lnTo>
                  <a:lnTo>
                    <a:pt x="13419" y="12054"/>
                  </a:lnTo>
                  <a:cubicBezTo>
                    <a:pt x="13263" y="12256"/>
                    <a:pt x="13254" y="12554"/>
                    <a:pt x="13402" y="12761"/>
                  </a:cubicBezTo>
                  <a:cubicBezTo>
                    <a:pt x="13434" y="12809"/>
                    <a:pt x="13475" y="12851"/>
                    <a:pt x="13516" y="12894"/>
                  </a:cubicBezTo>
                  <a:cubicBezTo>
                    <a:pt x="13608" y="12997"/>
                    <a:pt x="13698" y="13096"/>
                    <a:pt x="13685" y="13218"/>
                  </a:cubicBezTo>
                  <a:cubicBezTo>
                    <a:pt x="13667" y="13378"/>
                    <a:pt x="13470" y="13461"/>
                    <a:pt x="13291" y="13461"/>
                  </a:cubicBezTo>
                  <a:cubicBezTo>
                    <a:pt x="13278" y="13461"/>
                    <a:pt x="13265" y="13461"/>
                    <a:pt x="13252" y="13460"/>
                  </a:cubicBezTo>
                  <a:cubicBezTo>
                    <a:pt x="13201" y="13458"/>
                    <a:pt x="13147" y="13449"/>
                    <a:pt x="13096" y="13443"/>
                  </a:cubicBezTo>
                  <a:cubicBezTo>
                    <a:pt x="13021" y="13432"/>
                    <a:pt x="12944" y="13423"/>
                    <a:pt x="12871" y="13423"/>
                  </a:cubicBezTo>
                  <a:cubicBezTo>
                    <a:pt x="12787" y="13423"/>
                    <a:pt x="12719" y="13434"/>
                    <a:pt x="12655" y="13462"/>
                  </a:cubicBezTo>
                  <a:cubicBezTo>
                    <a:pt x="12532" y="13513"/>
                    <a:pt x="12447" y="13616"/>
                    <a:pt x="12361" y="13715"/>
                  </a:cubicBezTo>
                  <a:cubicBezTo>
                    <a:pt x="12329" y="13751"/>
                    <a:pt x="12297" y="13792"/>
                    <a:pt x="12262" y="13826"/>
                  </a:cubicBezTo>
                  <a:cubicBezTo>
                    <a:pt x="12170" y="13921"/>
                    <a:pt x="12052" y="13978"/>
                    <a:pt x="11954" y="13978"/>
                  </a:cubicBezTo>
                  <a:cubicBezTo>
                    <a:pt x="11905" y="13978"/>
                    <a:pt x="11862" y="13963"/>
                    <a:pt x="11825" y="13936"/>
                  </a:cubicBezTo>
                  <a:lnTo>
                    <a:pt x="11793" y="13912"/>
                  </a:lnTo>
                  <a:lnTo>
                    <a:pt x="11783" y="13951"/>
                  </a:lnTo>
                  <a:cubicBezTo>
                    <a:pt x="11740" y="14130"/>
                    <a:pt x="11658" y="14370"/>
                    <a:pt x="11463" y="14403"/>
                  </a:cubicBezTo>
                  <a:cubicBezTo>
                    <a:pt x="11442" y="14407"/>
                    <a:pt x="11423" y="14409"/>
                    <a:pt x="11405" y="14413"/>
                  </a:cubicBezTo>
                  <a:cubicBezTo>
                    <a:pt x="11355" y="14422"/>
                    <a:pt x="11311" y="14429"/>
                    <a:pt x="11269" y="14429"/>
                  </a:cubicBezTo>
                  <a:cubicBezTo>
                    <a:pt x="11230" y="14429"/>
                    <a:pt x="11194" y="14423"/>
                    <a:pt x="11157" y="14409"/>
                  </a:cubicBezTo>
                  <a:cubicBezTo>
                    <a:pt x="11099" y="14388"/>
                    <a:pt x="11048" y="14336"/>
                    <a:pt x="11024" y="14278"/>
                  </a:cubicBezTo>
                  <a:cubicBezTo>
                    <a:pt x="11016" y="14253"/>
                    <a:pt x="11007" y="14218"/>
                    <a:pt x="11018" y="14182"/>
                  </a:cubicBezTo>
                  <a:lnTo>
                    <a:pt x="11018" y="14182"/>
                  </a:lnTo>
                  <a:cubicBezTo>
                    <a:pt x="11036" y="14187"/>
                    <a:pt x="11055" y="14189"/>
                    <a:pt x="11074" y="14189"/>
                  </a:cubicBezTo>
                  <a:cubicBezTo>
                    <a:pt x="11172" y="14189"/>
                    <a:pt x="11273" y="14126"/>
                    <a:pt x="11328" y="14025"/>
                  </a:cubicBezTo>
                  <a:cubicBezTo>
                    <a:pt x="11378" y="13938"/>
                    <a:pt x="11380" y="13843"/>
                    <a:pt x="11335" y="13768"/>
                  </a:cubicBezTo>
                  <a:cubicBezTo>
                    <a:pt x="11303" y="13717"/>
                    <a:pt x="11255" y="13678"/>
                    <a:pt x="11210" y="13642"/>
                  </a:cubicBezTo>
                  <a:cubicBezTo>
                    <a:pt x="11183" y="13618"/>
                    <a:pt x="11159" y="13599"/>
                    <a:pt x="11135" y="13576"/>
                  </a:cubicBezTo>
                  <a:cubicBezTo>
                    <a:pt x="11080" y="13518"/>
                    <a:pt x="11050" y="13430"/>
                    <a:pt x="11091" y="13374"/>
                  </a:cubicBezTo>
                  <a:cubicBezTo>
                    <a:pt x="11279" y="13301"/>
                    <a:pt x="11423" y="13128"/>
                    <a:pt x="11457" y="12931"/>
                  </a:cubicBezTo>
                  <a:cubicBezTo>
                    <a:pt x="11463" y="12899"/>
                    <a:pt x="11465" y="12869"/>
                    <a:pt x="11470" y="12836"/>
                  </a:cubicBezTo>
                  <a:cubicBezTo>
                    <a:pt x="11476" y="12776"/>
                    <a:pt x="11480" y="12719"/>
                    <a:pt x="11504" y="12669"/>
                  </a:cubicBezTo>
                  <a:cubicBezTo>
                    <a:pt x="11529" y="12610"/>
                    <a:pt x="11591" y="12565"/>
                    <a:pt x="11645" y="12565"/>
                  </a:cubicBezTo>
                  <a:cubicBezTo>
                    <a:pt x="11659" y="12565"/>
                    <a:pt x="11672" y="12568"/>
                    <a:pt x="11684" y="12575"/>
                  </a:cubicBezTo>
                  <a:lnTo>
                    <a:pt x="11716" y="12594"/>
                  </a:lnTo>
                  <a:lnTo>
                    <a:pt x="11723" y="12558"/>
                  </a:lnTo>
                  <a:cubicBezTo>
                    <a:pt x="11737" y="12472"/>
                    <a:pt x="11811" y="12399"/>
                    <a:pt x="11877" y="12399"/>
                  </a:cubicBezTo>
                  <a:cubicBezTo>
                    <a:pt x="11890" y="12399"/>
                    <a:pt x="11903" y="12401"/>
                    <a:pt x="11915" y="12408"/>
                  </a:cubicBezTo>
                  <a:cubicBezTo>
                    <a:pt x="11945" y="12425"/>
                    <a:pt x="11965" y="12457"/>
                    <a:pt x="11986" y="12494"/>
                  </a:cubicBezTo>
                  <a:cubicBezTo>
                    <a:pt x="11997" y="12509"/>
                    <a:pt x="12005" y="12526"/>
                    <a:pt x="12016" y="12541"/>
                  </a:cubicBezTo>
                  <a:cubicBezTo>
                    <a:pt x="12072" y="12618"/>
                    <a:pt x="12172" y="12667"/>
                    <a:pt x="12275" y="12667"/>
                  </a:cubicBezTo>
                  <a:cubicBezTo>
                    <a:pt x="12337" y="12667"/>
                    <a:pt x="12395" y="12650"/>
                    <a:pt x="12445" y="12618"/>
                  </a:cubicBezTo>
                  <a:cubicBezTo>
                    <a:pt x="12577" y="12528"/>
                    <a:pt x="12620" y="12329"/>
                    <a:pt x="12535" y="12192"/>
                  </a:cubicBezTo>
                  <a:cubicBezTo>
                    <a:pt x="12440" y="12042"/>
                    <a:pt x="12254" y="12012"/>
                    <a:pt x="12112" y="12012"/>
                  </a:cubicBezTo>
                  <a:cubicBezTo>
                    <a:pt x="12087" y="12012"/>
                    <a:pt x="12063" y="12012"/>
                    <a:pt x="12040" y="12014"/>
                  </a:cubicBezTo>
                  <a:lnTo>
                    <a:pt x="11973" y="11804"/>
                  </a:lnTo>
                  <a:lnTo>
                    <a:pt x="11960" y="11799"/>
                  </a:lnTo>
                  <a:cubicBezTo>
                    <a:pt x="11900" y="11782"/>
                    <a:pt x="11836" y="11772"/>
                    <a:pt x="11772" y="11772"/>
                  </a:cubicBezTo>
                  <a:cubicBezTo>
                    <a:pt x="11583" y="11772"/>
                    <a:pt x="11399" y="11853"/>
                    <a:pt x="11277" y="11988"/>
                  </a:cubicBezTo>
                  <a:cubicBezTo>
                    <a:pt x="11247" y="12024"/>
                    <a:pt x="11219" y="12063"/>
                    <a:pt x="11193" y="12099"/>
                  </a:cubicBezTo>
                  <a:cubicBezTo>
                    <a:pt x="11144" y="12170"/>
                    <a:pt x="11095" y="12237"/>
                    <a:pt x="11028" y="12277"/>
                  </a:cubicBezTo>
                  <a:cubicBezTo>
                    <a:pt x="11007" y="12292"/>
                    <a:pt x="10983" y="12303"/>
                    <a:pt x="10962" y="12314"/>
                  </a:cubicBezTo>
                  <a:cubicBezTo>
                    <a:pt x="10904" y="12342"/>
                    <a:pt x="10846" y="12369"/>
                    <a:pt x="10812" y="12427"/>
                  </a:cubicBezTo>
                  <a:cubicBezTo>
                    <a:pt x="10782" y="12485"/>
                    <a:pt x="10788" y="12547"/>
                    <a:pt x="10793" y="12609"/>
                  </a:cubicBezTo>
                  <a:cubicBezTo>
                    <a:pt x="10797" y="12667"/>
                    <a:pt x="10803" y="12723"/>
                    <a:pt x="10776" y="12766"/>
                  </a:cubicBezTo>
                  <a:cubicBezTo>
                    <a:pt x="10741" y="12819"/>
                    <a:pt x="10671" y="12830"/>
                    <a:pt x="10596" y="12841"/>
                  </a:cubicBezTo>
                  <a:cubicBezTo>
                    <a:pt x="10553" y="12847"/>
                    <a:pt x="10508" y="12854"/>
                    <a:pt x="10467" y="12871"/>
                  </a:cubicBezTo>
                  <a:cubicBezTo>
                    <a:pt x="10347" y="12916"/>
                    <a:pt x="10281" y="13031"/>
                    <a:pt x="10216" y="13143"/>
                  </a:cubicBezTo>
                  <a:cubicBezTo>
                    <a:pt x="10152" y="13254"/>
                    <a:pt x="10092" y="13359"/>
                    <a:pt x="9983" y="13393"/>
                  </a:cubicBezTo>
                  <a:cubicBezTo>
                    <a:pt x="9972" y="13396"/>
                    <a:pt x="9961" y="13398"/>
                    <a:pt x="9949" y="13402"/>
                  </a:cubicBezTo>
                  <a:cubicBezTo>
                    <a:pt x="9908" y="13411"/>
                    <a:pt x="9859" y="13421"/>
                    <a:pt x="9831" y="13464"/>
                  </a:cubicBezTo>
                  <a:cubicBezTo>
                    <a:pt x="9811" y="13494"/>
                    <a:pt x="9809" y="13528"/>
                    <a:pt x="9807" y="13558"/>
                  </a:cubicBezTo>
                  <a:cubicBezTo>
                    <a:pt x="9807" y="13569"/>
                    <a:pt x="9807" y="13580"/>
                    <a:pt x="9805" y="13591"/>
                  </a:cubicBezTo>
                  <a:cubicBezTo>
                    <a:pt x="9790" y="13719"/>
                    <a:pt x="9655" y="13790"/>
                    <a:pt x="9507" y="13856"/>
                  </a:cubicBezTo>
                  <a:cubicBezTo>
                    <a:pt x="9308" y="13948"/>
                    <a:pt x="9207" y="14075"/>
                    <a:pt x="9227" y="14203"/>
                  </a:cubicBezTo>
                  <a:cubicBezTo>
                    <a:pt x="9250" y="14355"/>
                    <a:pt x="9400" y="14405"/>
                    <a:pt x="9546" y="14452"/>
                  </a:cubicBezTo>
                  <a:cubicBezTo>
                    <a:pt x="9614" y="14473"/>
                    <a:pt x="9685" y="14497"/>
                    <a:pt x="9741" y="14529"/>
                  </a:cubicBezTo>
                  <a:cubicBezTo>
                    <a:pt x="9889" y="14617"/>
                    <a:pt x="9951" y="14825"/>
                    <a:pt x="9880" y="14979"/>
                  </a:cubicBezTo>
                  <a:lnTo>
                    <a:pt x="9475" y="15037"/>
                  </a:lnTo>
                  <a:lnTo>
                    <a:pt x="9477" y="15060"/>
                  </a:lnTo>
                  <a:cubicBezTo>
                    <a:pt x="9488" y="15187"/>
                    <a:pt x="9439" y="15317"/>
                    <a:pt x="9342" y="15420"/>
                  </a:cubicBezTo>
                  <a:cubicBezTo>
                    <a:pt x="9248" y="15525"/>
                    <a:pt x="9119" y="15586"/>
                    <a:pt x="8992" y="15586"/>
                  </a:cubicBezTo>
                  <a:cubicBezTo>
                    <a:pt x="8984" y="15586"/>
                    <a:pt x="8976" y="15586"/>
                    <a:pt x="8967" y="15585"/>
                  </a:cubicBezTo>
                  <a:lnTo>
                    <a:pt x="8948" y="15583"/>
                  </a:lnTo>
                  <a:cubicBezTo>
                    <a:pt x="8924" y="15583"/>
                    <a:pt x="8899" y="15581"/>
                    <a:pt x="8873" y="15581"/>
                  </a:cubicBezTo>
                  <a:cubicBezTo>
                    <a:pt x="8804" y="15581"/>
                    <a:pt x="8710" y="15592"/>
                    <a:pt x="8680" y="15677"/>
                  </a:cubicBezTo>
                  <a:cubicBezTo>
                    <a:pt x="8674" y="15701"/>
                    <a:pt x="8674" y="15724"/>
                    <a:pt x="8674" y="15748"/>
                  </a:cubicBezTo>
                  <a:cubicBezTo>
                    <a:pt x="8674" y="15761"/>
                    <a:pt x="8676" y="15774"/>
                    <a:pt x="8674" y="15784"/>
                  </a:cubicBezTo>
                  <a:cubicBezTo>
                    <a:pt x="8663" y="15885"/>
                    <a:pt x="8545" y="15926"/>
                    <a:pt x="8432" y="15964"/>
                  </a:cubicBezTo>
                  <a:cubicBezTo>
                    <a:pt x="8402" y="15975"/>
                    <a:pt x="8370" y="15986"/>
                    <a:pt x="8342" y="15997"/>
                  </a:cubicBezTo>
                  <a:cubicBezTo>
                    <a:pt x="8181" y="16061"/>
                    <a:pt x="8070" y="16196"/>
                    <a:pt x="7960" y="16327"/>
                  </a:cubicBezTo>
                  <a:cubicBezTo>
                    <a:pt x="7928" y="16365"/>
                    <a:pt x="7894" y="16406"/>
                    <a:pt x="7860" y="16442"/>
                  </a:cubicBezTo>
                  <a:cubicBezTo>
                    <a:pt x="7729" y="16586"/>
                    <a:pt x="7573" y="16671"/>
                    <a:pt x="7440" y="16671"/>
                  </a:cubicBezTo>
                  <a:cubicBezTo>
                    <a:pt x="7397" y="16671"/>
                    <a:pt x="7356" y="16663"/>
                    <a:pt x="7318" y="16646"/>
                  </a:cubicBezTo>
                  <a:lnTo>
                    <a:pt x="7279" y="16626"/>
                  </a:lnTo>
                  <a:lnTo>
                    <a:pt x="7281" y="16669"/>
                  </a:lnTo>
                  <a:cubicBezTo>
                    <a:pt x="7285" y="16967"/>
                    <a:pt x="6906" y="17128"/>
                    <a:pt x="6741" y="17181"/>
                  </a:cubicBezTo>
                  <a:cubicBezTo>
                    <a:pt x="6696" y="17198"/>
                    <a:pt x="6638" y="17218"/>
                    <a:pt x="6606" y="17265"/>
                  </a:cubicBezTo>
                  <a:cubicBezTo>
                    <a:pt x="6572" y="17318"/>
                    <a:pt x="6578" y="17381"/>
                    <a:pt x="6587" y="17436"/>
                  </a:cubicBezTo>
                  <a:cubicBezTo>
                    <a:pt x="6589" y="17453"/>
                    <a:pt x="6591" y="17471"/>
                    <a:pt x="6591" y="17486"/>
                  </a:cubicBezTo>
                  <a:cubicBezTo>
                    <a:pt x="6600" y="17623"/>
                    <a:pt x="6512" y="17766"/>
                    <a:pt x="6368" y="17852"/>
                  </a:cubicBezTo>
                  <a:cubicBezTo>
                    <a:pt x="6236" y="17931"/>
                    <a:pt x="6075" y="17957"/>
                    <a:pt x="5921" y="17974"/>
                  </a:cubicBezTo>
                  <a:cubicBezTo>
                    <a:pt x="5871" y="17978"/>
                    <a:pt x="5824" y="17983"/>
                    <a:pt x="5775" y="17987"/>
                  </a:cubicBezTo>
                  <a:cubicBezTo>
                    <a:pt x="5488" y="18013"/>
                    <a:pt x="5192" y="18040"/>
                    <a:pt x="4948" y="18197"/>
                  </a:cubicBezTo>
                  <a:cubicBezTo>
                    <a:pt x="4886" y="18238"/>
                    <a:pt x="4826" y="18287"/>
                    <a:pt x="4768" y="18334"/>
                  </a:cubicBezTo>
                  <a:cubicBezTo>
                    <a:pt x="4629" y="18447"/>
                    <a:pt x="4496" y="18553"/>
                    <a:pt x="4340" y="18553"/>
                  </a:cubicBezTo>
                  <a:cubicBezTo>
                    <a:pt x="4333" y="18553"/>
                    <a:pt x="4325" y="18553"/>
                    <a:pt x="4318" y="18553"/>
                  </a:cubicBezTo>
                  <a:cubicBezTo>
                    <a:pt x="4305" y="18550"/>
                    <a:pt x="4290" y="18550"/>
                    <a:pt x="4277" y="18548"/>
                  </a:cubicBezTo>
                  <a:cubicBezTo>
                    <a:pt x="4256" y="18545"/>
                    <a:pt x="4235" y="18543"/>
                    <a:pt x="4214" y="18543"/>
                  </a:cubicBezTo>
                  <a:cubicBezTo>
                    <a:pt x="4194" y="18543"/>
                    <a:pt x="4176" y="18545"/>
                    <a:pt x="4160" y="18550"/>
                  </a:cubicBezTo>
                  <a:cubicBezTo>
                    <a:pt x="4091" y="18568"/>
                    <a:pt x="4046" y="18628"/>
                    <a:pt x="4005" y="18679"/>
                  </a:cubicBezTo>
                  <a:lnTo>
                    <a:pt x="3988" y="18703"/>
                  </a:lnTo>
                  <a:cubicBezTo>
                    <a:pt x="3866" y="18855"/>
                    <a:pt x="3682" y="18955"/>
                    <a:pt x="3489" y="18972"/>
                  </a:cubicBezTo>
                  <a:cubicBezTo>
                    <a:pt x="3491" y="18942"/>
                    <a:pt x="3495" y="18910"/>
                    <a:pt x="3502" y="18880"/>
                  </a:cubicBezTo>
                  <a:cubicBezTo>
                    <a:pt x="3508" y="18840"/>
                    <a:pt x="3515" y="18797"/>
                    <a:pt x="3515" y="18758"/>
                  </a:cubicBezTo>
                  <a:cubicBezTo>
                    <a:pt x="3654" y="18542"/>
                    <a:pt x="3812" y="18336"/>
                    <a:pt x="3986" y="18148"/>
                  </a:cubicBezTo>
                  <a:cubicBezTo>
                    <a:pt x="4033" y="18096"/>
                    <a:pt x="4078" y="18051"/>
                    <a:pt x="4136" y="18030"/>
                  </a:cubicBezTo>
                  <a:cubicBezTo>
                    <a:pt x="4162" y="18022"/>
                    <a:pt x="4197" y="18019"/>
                    <a:pt x="4234" y="18019"/>
                  </a:cubicBezTo>
                  <a:cubicBezTo>
                    <a:pt x="4251" y="18019"/>
                    <a:pt x="4268" y="18020"/>
                    <a:pt x="4286" y="18021"/>
                  </a:cubicBezTo>
                  <a:lnTo>
                    <a:pt x="4307" y="18021"/>
                  </a:lnTo>
                  <a:cubicBezTo>
                    <a:pt x="4330" y="18022"/>
                    <a:pt x="4353" y="18023"/>
                    <a:pt x="4376" y="18023"/>
                  </a:cubicBezTo>
                  <a:cubicBezTo>
                    <a:pt x="4927" y="18023"/>
                    <a:pt x="5471" y="17702"/>
                    <a:pt x="5732" y="17222"/>
                  </a:cubicBezTo>
                  <a:cubicBezTo>
                    <a:pt x="5741" y="17207"/>
                    <a:pt x="5747" y="17192"/>
                    <a:pt x="5756" y="17177"/>
                  </a:cubicBezTo>
                  <a:cubicBezTo>
                    <a:pt x="5796" y="17100"/>
                    <a:pt x="5839" y="17019"/>
                    <a:pt x="5908" y="16969"/>
                  </a:cubicBezTo>
                  <a:cubicBezTo>
                    <a:pt x="5985" y="16916"/>
                    <a:pt x="6084" y="16907"/>
                    <a:pt x="6188" y="16896"/>
                  </a:cubicBezTo>
                  <a:cubicBezTo>
                    <a:pt x="6302" y="16886"/>
                    <a:pt x="6420" y="16875"/>
                    <a:pt x="6510" y="16798"/>
                  </a:cubicBezTo>
                  <a:cubicBezTo>
                    <a:pt x="6576" y="16740"/>
                    <a:pt x="6611" y="16661"/>
                    <a:pt x="6643" y="16584"/>
                  </a:cubicBezTo>
                  <a:cubicBezTo>
                    <a:pt x="6658" y="16549"/>
                    <a:pt x="6673" y="16513"/>
                    <a:pt x="6690" y="16481"/>
                  </a:cubicBezTo>
                  <a:cubicBezTo>
                    <a:pt x="6728" y="16412"/>
                    <a:pt x="6808" y="16342"/>
                    <a:pt x="6885" y="16342"/>
                  </a:cubicBezTo>
                  <a:cubicBezTo>
                    <a:pt x="6904" y="16342"/>
                    <a:pt x="6926" y="16346"/>
                    <a:pt x="6943" y="16359"/>
                  </a:cubicBezTo>
                  <a:lnTo>
                    <a:pt x="6977" y="16380"/>
                  </a:lnTo>
                  <a:lnTo>
                    <a:pt x="7123" y="15476"/>
                  </a:lnTo>
                  <a:cubicBezTo>
                    <a:pt x="7150" y="15294"/>
                    <a:pt x="7191" y="15110"/>
                    <a:pt x="7330" y="15015"/>
                  </a:cubicBezTo>
                  <a:cubicBezTo>
                    <a:pt x="7350" y="15002"/>
                    <a:pt x="7373" y="14990"/>
                    <a:pt x="7395" y="14979"/>
                  </a:cubicBezTo>
                  <a:cubicBezTo>
                    <a:pt x="7465" y="14940"/>
                    <a:pt x="7538" y="14902"/>
                    <a:pt x="7555" y="14820"/>
                  </a:cubicBezTo>
                  <a:cubicBezTo>
                    <a:pt x="7566" y="14780"/>
                    <a:pt x="7558" y="14739"/>
                    <a:pt x="7534" y="14705"/>
                  </a:cubicBezTo>
                  <a:cubicBezTo>
                    <a:pt x="7474" y="14610"/>
                    <a:pt x="7311" y="14572"/>
                    <a:pt x="7245" y="14559"/>
                  </a:cubicBezTo>
                  <a:cubicBezTo>
                    <a:pt x="7153" y="14542"/>
                    <a:pt x="7054" y="14475"/>
                    <a:pt x="7028" y="14413"/>
                  </a:cubicBezTo>
                  <a:cubicBezTo>
                    <a:pt x="7020" y="14385"/>
                    <a:pt x="7022" y="14362"/>
                    <a:pt x="7041" y="14338"/>
                  </a:cubicBezTo>
                  <a:lnTo>
                    <a:pt x="7067" y="14304"/>
                  </a:lnTo>
                  <a:lnTo>
                    <a:pt x="6812" y="14248"/>
                  </a:lnTo>
                  <a:lnTo>
                    <a:pt x="6782" y="14055"/>
                  </a:lnTo>
                  <a:lnTo>
                    <a:pt x="6763" y="14051"/>
                  </a:lnTo>
                  <a:cubicBezTo>
                    <a:pt x="6585" y="14023"/>
                    <a:pt x="6403" y="14008"/>
                    <a:pt x="6214" y="14008"/>
                  </a:cubicBezTo>
                  <a:cubicBezTo>
                    <a:pt x="6167" y="14008"/>
                    <a:pt x="6118" y="14013"/>
                    <a:pt x="6079" y="14043"/>
                  </a:cubicBezTo>
                  <a:cubicBezTo>
                    <a:pt x="6043" y="14075"/>
                    <a:pt x="6030" y="14122"/>
                    <a:pt x="6019" y="14163"/>
                  </a:cubicBezTo>
                  <a:cubicBezTo>
                    <a:pt x="6015" y="14175"/>
                    <a:pt x="6011" y="14190"/>
                    <a:pt x="6006" y="14203"/>
                  </a:cubicBezTo>
                  <a:cubicBezTo>
                    <a:pt x="5951" y="14366"/>
                    <a:pt x="5766" y="14400"/>
                    <a:pt x="5623" y="14400"/>
                  </a:cubicBezTo>
                  <a:cubicBezTo>
                    <a:pt x="5539" y="14400"/>
                    <a:pt x="5447" y="14390"/>
                    <a:pt x="5355" y="14368"/>
                  </a:cubicBezTo>
                  <a:cubicBezTo>
                    <a:pt x="5224" y="14336"/>
                    <a:pt x="5113" y="14321"/>
                    <a:pt x="5014" y="14321"/>
                  </a:cubicBezTo>
                  <a:cubicBezTo>
                    <a:pt x="4817" y="14321"/>
                    <a:pt x="4682" y="14385"/>
                    <a:pt x="4616" y="14514"/>
                  </a:cubicBezTo>
                  <a:cubicBezTo>
                    <a:pt x="4599" y="14542"/>
                    <a:pt x="4588" y="14574"/>
                    <a:pt x="4579" y="14604"/>
                  </a:cubicBezTo>
                  <a:cubicBezTo>
                    <a:pt x="4564" y="14645"/>
                    <a:pt x="4552" y="14683"/>
                    <a:pt x="4528" y="14715"/>
                  </a:cubicBezTo>
                  <a:cubicBezTo>
                    <a:pt x="4490" y="14767"/>
                    <a:pt x="4434" y="14792"/>
                    <a:pt x="4361" y="14792"/>
                  </a:cubicBezTo>
                  <a:cubicBezTo>
                    <a:pt x="4267" y="14792"/>
                    <a:pt x="4142" y="14748"/>
                    <a:pt x="4025" y="14670"/>
                  </a:cubicBezTo>
                  <a:cubicBezTo>
                    <a:pt x="3977" y="14475"/>
                    <a:pt x="4061" y="14253"/>
                    <a:pt x="4228" y="14139"/>
                  </a:cubicBezTo>
                  <a:lnTo>
                    <a:pt x="4254" y="14122"/>
                  </a:lnTo>
                  <a:cubicBezTo>
                    <a:pt x="4320" y="14077"/>
                    <a:pt x="4404" y="14021"/>
                    <a:pt x="4400" y="13931"/>
                  </a:cubicBezTo>
                  <a:cubicBezTo>
                    <a:pt x="4397" y="13858"/>
                    <a:pt x="4337" y="13813"/>
                    <a:pt x="4284" y="13773"/>
                  </a:cubicBezTo>
                  <a:cubicBezTo>
                    <a:pt x="4267" y="13760"/>
                    <a:pt x="4250" y="13747"/>
                    <a:pt x="4235" y="13734"/>
                  </a:cubicBezTo>
                  <a:cubicBezTo>
                    <a:pt x="4160" y="13666"/>
                    <a:pt x="4123" y="13554"/>
                    <a:pt x="4087" y="13447"/>
                  </a:cubicBezTo>
                  <a:cubicBezTo>
                    <a:pt x="4037" y="13297"/>
                    <a:pt x="3986" y="13143"/>
                    <a:pt x="3827" y="13113"/>
                  </a:cubicBezTo>
                  <a:cubicBezTo>
                    <a:pt x="3812" y="13109"/>
                    <a:pt x="3795" y="13109"/>
                    <a:pt x="3780" y="13109"/>
                  </a:cubicBezTo>
                  <a:cubicBezTo>
                    <a:pt x="3596" y="13109"/>
                    <a:pt x="3480" y="13333"/>
                    <a:pt x="3446" y="13561"/>
                  </a:cubicBezTo>
                  <a:cubicBezTo>
                    <a:pt x="3200" y="13328"/>
                    <a:pt x="2870" y="13191"/>
                    <a:pt x="2528" y="13191"/>
                  </a:cubicBezTo>
                  <a:cubicBezTo>
                    <a:pt x="2511" y="13191"/>
                    <a:pt x="2493" y="13191"/>
                    <a:pt x="2476" y="13192"/>
                  </a:cubicBezTo>
                  <a:lnTo>
                    <a:pt x="2446" y="13192"/>
                  </a:lnTo>
                  <a:cubicBezTo>
                    <a:pt x="2424" y="13194"/>
                    <a:pt x="2405" y="13194"/>
                    <a:pt x="2386" y="13194"/>
                  </a:cubicBezTo>
                  <a:cubicBezTo>
                    <a:pt x="2341" y="13194"/>
                    <a:pt x="2308" y="13190"/>
                    <a:pt x="2278" y="13179"/>
                  </a:cubicBezTo>
                  <a:cubicBezTo>
                    <a:pt x="2223" y="13162"/>
                    <a:pt x="2176" y="13119"/>
                    <a:pt x="2128" y="13079"/>
                  </a:cubicBezTo>
                  <a:lnTo>
                    <a:pt x="1709" y="12708"/>
                  </a:lnTo>
                  <a:lnTo>
                    <a:pt x="2023" y="12586"/>
                  </a:lnTo>
                  <a:lnTo>
                    <a:pt x="2028" y="12573"/>
                  </a:lnTo>
                  <a:cubicBezTo>
                    <a:pt x="2103" y="12303"/>
                    <a:pt x="2066" y="12114"/>
                    <a:pt x="1925" y="12042"/>
                  </a:cubicBezTo>
                  <a:cubicBezTo>
                    <a:pt x="1863" y="12009"/>
                    <a:pt x="1796" y="12009"/>
                    <a:pt x="1730" y="12009"/>
                  </a:cubicBezTo>
                  <a:cubicBezTo>
                    <a:pt x="1691" y="12009"/>
                    <a:pt x="1655" y="12007"/>
                    <a:pt x="1619" y="12001"/>
                  </a:cubicBezTo>
                  <a:cubicBezTo>
                    <a:pt x="1565" y="11992"/>
                    <a:pt x="1509" y="11945"/>
                    <a:pt x="1492" y="11898"/>
                  </a:cubicBezTo>
                  <a:cubicBezTo>
                    <a:pt x="1486" y="11874"/>
                    <a:pt x="1488" y="11855"/>
                    <a:pt x="1499" y="11838"/>
                  </a:cubicBezTo>
                  <a:cubicBezTo>
                    <a:pt x="1694" y="11791"/>
                    <a:pt x="1773" y="11568"/>
                    <a:pt x="1796" y="11474"/>
                  </a:cubicBezTo>
                  <a:cubicBezTo>
                    <a:pt x="1809" y="11431"/>
                    <a:pt x="1818" y="11384"/>
                    <a:pt x="1826" y="11339"/>
                  </a:cubicBezTo>
                  <a:cubicBezTo>
                    <a:pt x="1850" y="11227"/>
                    <a:pt x="1871" y="11120"/>
                    <a:pt x="1929" y="11028"/>
                  </a:cubicBezTo>
                  <a:cubicBezTo>
                    <a:pt x="1983" y="10940"/>
                    <a:pt x="2086" y="10878"/>
                    <a:pt x="2180" y="10878"/>
                  </a:cubicBezTo>
                  <a:cubicBezTo>
                    <a:pt x="2223" y="10878"/>
                    <a:pt x="2259" y="10891"/>
                    <a:pt x="2291" y="10917"/>
                  </a:cubicBezTo>
                  <a:lnTo>
                    <a:pt x="2317" y="10938"/>
                  </a:lnTo>
                  <a:lnTo>
                    <a:pt x="2332" y="10908"/>
                  </a:lnTo>
                  <a:cubicBezTo>
                    <a:pt x="2488" y="10580"/>
                    <a:pt x="2563" y="10218"/>
                    <a:pt x="2548" y="9856"/>
                  </a:cubicBezTo>
                  <a:cubicBezTo>
                    <a:pt x="2568" y="9852"/>
                    <a:pt x="2587" y="9848"/>
                    <a:pt x="2606" y="9848"/>
                  </a:cubicBezTo>
                  <a:cubicBezTo>
                    <a:pt x="2741" y="9848"/>
                    <a:pt x="2876" y="9957"/>
                    <a:pt x="2983" y="10043"/>
                  </a:cubicBezTo>
                  <a:cubicBezTo>
                    <a:pt x="3056" y="10100"/>
                    <a:pt x="3198" y="10199"/>
                    <a:pt x="3341" y="10199"/>
                  </a:cubicBezTo>
                  <a:cubicBezTo>
                    <a:pt x="3405" y="10199"/>
                    <a:pt x="3459" y="10180"/>
                    <a:pt x="3506" y="10141"/>
                  </a:cubicBezTo>
                  <a:lnTo>
                    <a:pt x="3521" y="10130"/>
                  </a:lnTo>
                  <a:lnTo>
                    <a:pt x="3515" y="10111"/>
                  </a:lnTo>
                  <a:cubicBezTo>
                    <a:pt x="3461" y="9966"/>
                    <a:pt x="3403" y="9756"/>
                    <a:pt x="3525" y="9644"/>
                  </a:cubicBezTo>
                  <a:cubicBezTo>
                    <a:pt x="3598" y="9578"/>
                    <a:pt x="3705" y="9569"/>
                    <a:pt x="3819" y="9567"/>
                  </a:cubicBezTo>
                  <a:cubicBezTo>
                    <a:pt x="4027" y="9565"/>
                    <a:pt x="4260" y="9561"/>
                    <a:pt x="4466" y="9471"/>
                  </a:cubicBezTo>
                  <a:cubicBezTo>
                    <a:pt x="4659" y="9387"/>
                    <a:pt x="4849" y="9196"/>
                    <a:pt x="4841" y="8954"/>
                  </a:cubicBezTo>
                  <a:cubicBezTo>
                    <a:pt x="4837" y="8841"/>
                    <a:pt x="4789" y="8738"/>
                    <a:pt x="4744" y="8637"/>
                  </a:cubicBezTo>
                  <a:cubicBezTo>
                    <a:pt x="4710" y="8566"/>
                    <a:pt x="4678" y="8491"/>
                    <a:pt x="4661" y="8416"/>
                  </a:cubicBezTo>
                  <a:cubicBezTo>
                    <a:pt x="4642" y="8331"/>
                    <a:pt x="4669" y="8226"/>
                    <a:pt x="4729" y="8153"/>
                  </a:cubicBezTo>
                  <a:cubicBezTo>
                    <a:pt x="4766" y="8106"/>
                    <a:pt x="4810" y="8082"/>
                    <a:pt x="4855" y="8082"/>
                  </a:cubicBezTo>
                  <a:cubicBezTo>
                    <a:pt x="4874" y="8082"/>
                    <a:pt x="4893" y="8086"/>
                    <a:pt x="4912" y="8095"/>
                  </a:cubicBezTo>
                  <a:lnTo>
                    <a:pt x="4952" y="8117"/>
                  </a:lnTo>
                  <a:lnTo>
                    <a:pt x="4950" y="8069"/>
                  </a:lnTo>
                  <a:cubicBezTo>
                    <a:pt x="4931" y="7776"/>
                    <a:pt x="4659" y="7519"/>
                    <a:pt x="4359" y="7519"/>
                  </a:cubicBezTo>
                  <a:cubicBezTo>
                    <a:pt x="3977" y="7523"/>
                    <a:pt x="3718" y="7868"/>
                    <a:pt x="3491" y="8172"/>
                  </a:cubicBezTo>
                  <a:lnTo>
                    <a:pt x="3478" y="8192"/>
                  </a:lnTo>
                  <a:cubicBezTo>
                    <a:pt x="3433" y="8249"/>
                    <a:pt x="3388" y="8305"/>
                    <a:pt x="3328" y="8329"/>
                  </a:cubicBezTo>
                  <a:cubicBezTo>
                    <a:pt x="3305" y="8339"/>
                    <a:pt x="3279" y="8344"/>
                    <a:pt x="3253" y="8344"/>
                  </a:cubicBezTo>
                  <a:cubicBezTo>
                    <a:pt x="3157" y="8344"/>
                    <a:pt x="3058" y="8282"/>
                    <a:pt x="2962" y="8219"/>
                  </a:cubicBezTo>
                  <a:cubicBezTo>
                    <a:pt x="2936" y="8202"/>
                    <a:pt x="2908" y="8185"/>
                    <a:pt x="2880" y="8170"/>
                  </a:cubicBezTo>
                  <a:cubicBezTo>
                    <a:pt x="2752" y="8093"/>
                    <a:pt x="2600" y="8052"/>
                    <a:pt x="2443" y="8052"/>
                  </a:cubicBezTo>
                  <a:cubicBezTo>
                    <a:pt x="2244" y="8052"/>
                    <a:pt x="2053" y="8117"/>
                    <a:pt x="1904" y="8232"/>
                  </a:cubicBezTo>
                  <a:lnTo>
                    <a:pt x="1889" y="8245"/>
                  </a:lnTo>
                  <a:cubicBezTo>
                    <a:pt x="1796" y="8318"/>
                    <a:pt x="1681" y="8406"/>
                    <a:pt x="1586" y="8406"/>
                  </a:cubicBezTo>
                  <a:cubicBezTo>
                    <a:pt x="1554" y="8406"/>
                    <a:pt x="1526" y="8395"/>
                    <a:pt x="1503" y="8374"/>
                  </a:cubicBezTo>
                  <a:cubicBezTo>
                    <a:pt x="1469" y="8344"/>
                    <a:pt x="1451" y="8297"/>
                    <a:pt x="1436" y="8247"/>
                  </a:cubicBezTo>
                  <a:cubicBezTo>
                    <a:pt x="1421" y="8207"/>
                    <a:pt x="1406" y="8164"/>
                    <a:pt x="1381" y="8127"/>
                  </a:cubicBezTo>
                  <a:cubicBezTo>
                    <a:pt x="1340" y="8072"/>
                    <a:pt x="1278" y="8031"/>
                    <a:pt x="1216" y="7992"/>
                  </a:cubicBezTo>
                  <a:cubicBezTo>
                    <a:pt x="1113" y="7924"/>
                    <a:pt x="1049" y="7879"/>
                    <a:pt x="1079" y="7808"/>
                  </a:cubicBezTo>
                  <a:cubicBezTo>
                    <a:pt x="1089" y="7784"/>
                    <a:pt x="1111" y="7765"/>
                    <a:pt x="1134" y="7746"/>
                  </a:cubicBezTo>
                  <a:cubicBezTo>
                    <a:pt x="1158" y="7724"/>
                    <a:pt x="1182" y="7705"/>
                    <a:pt x="1196" y="7675"/>
                  </a:cubicBezTo>
                  <a:cubicBezTo>
                    <a:pt x="1246" y="7592"/>
                    <a:pt x="1201" y="7487"/>
                    <a:pt x="1137" y="7422"/>
                  </a:cubicBezTo>
                  <a:cubicBezTo>
                    <a:pt x="1006" y="7287"/>
                    <a:pt x="815" y="7260"/>
                    <a:pt x="631" y="7232"/>
                  </a:cubicBezTo>
                  <a:cubicBezTo>
                    <a:pt x="577" y="7225"/>
                    <a:pt x="524" y="7217"/>
                    <a:pt x="472" y="7206"/>
                  </a:cubicBezTo>
                  <a:cubicBezTo>
                    <a:pt x="318" y="7176"/>
                    <a:pt x="170" y="7084"/>
                    <a:pt x="104" y="6977"/>
                  </a:cubicBezTo>
                  <a:cubicBezTo>
                    <a:pt x="72" y="6925"/>
                    <a:pt x="59" y="6872"/>
                    <a:pt x="67" y="6818"/>
                  </a:cubicBezTo>
                  <a:lnTo>
                    <a:pt x="67" y="6818"/>
                  </a:lnTo>
                  <a:cubicBezTo>
                    <a:pt x="104" y="6833"/>
                    <a:pt x="140" y="6840"/>
                    <a:pt x="179" y="6840"/>
                  </a:cubicBezTo>
                  <a:cubicBezTo>
                    <a:pt x="318" y="6840"/>
                    <a:pt x="449" y="6748"/>
                    <a:pt x="586" y="6649"/>
                  </a:cubicBezTo>
                  <a:cubicBezTo>
                    <a:pt x="725" y="6550"/>
                    <a:pt x="869" y="6450"/>
                    <a:pt x="1023" y="6448"/>
                  </a:cubicBezTo>
                  <a:cubicBezTo>
                    <a:pt x="1059" y="6448"/>
                    <a:pt x="1096" y="6452"/>
                    <a:pt x="1130" y="6458"/>
                  </a:cubicBezTo>
                  <a:cubicBezTo>
                    <a:pt x="1168" y="6463"/>
                    <a:pt x="1207" y="6467"/>
                    <a:pt x="1244" y="6467"/>
                  </a:cubicBezTo>
                  <a:cubicBezTo>
                    <a:pt x="1278" y="6467"/>
                    <a:pt x="1311" y="6463"/>
                    <a:pt x="1340" y="6454"/>
                  </a:cubicBezTo>
                  <a:cubicBezTo>
                    <a:pt x="1430" y="6420"/>
                    <a:pt x="1481" y="6340"/>
                    <a:pt x="1533" y="6265"/>
                  </a:cubicBezTo>
                  <a:cubicBezTo>
                    <a:pt x="1574" y="6205"/>
                    <a:pt x="1610" y="6150"/>
                    <a:pt x="1664" y="6113"/>
                  </a:cubicBezTo>
                  <a:cubicBezTo>
                    <a:pt x="1706" y="6083"/>
                    <a:pt x="1756" y="6070"/>
                    <a:pt x="1809" y="6053"/>
                  </a:cubicBezTo>
                  <a:cubicBezTo>
                    <a:pt x="1882" y="6032"/>
                    <a:pt x="1959" y="6010"/>
                    <a:pt x="2011" y="5951"/>
                  </a:cubicBezTo>
                  <a:cubicBezTo>
                    <a:pt x="2053" y="5906"/>
                    <a:pt x="2073" y="5846"/>
                    <a:pt x="2092" y="5786"/>
                  </a:cubicBezTo>
                  <a:cubicBezTo>
                    <a:pt x="2111" y="5721"/>
                    <a:pt x="2133" y="5657"/>
                    <a:pt x="2184" y="5625"/>
                  </a:cubicBezTo>
                  <a:cubicBezTo>
                    <a:pt x="2206" y="5610"/>
                    <a:pt x="2227" y="5603"/>
                    <a:pt x="2251" y="5603"/>
                  </a:cubicBezTo>
                  <a:cubicBezTo>
                    <a:pt x="2358" y="5603"/>
                    <a:pt x="2469" y="5747"/>
                    <a:pt x="2497" y="5876"/>
                  </a:cubicBezTo>
                  <a:cubicBezTo>
                    <a:pt x="2501" y="5895"/>
                    <a:pt x="2506" y="5916"/>
                    <a:pt x="2510" y="5936"/>
                  </a:cubicBezTo>
                  <a:cubicBezTo>
                    <a:pt x="2544" y="6098"/>
                    <a:pt x="2583" y="6285"/>
                    <a:pt x="2741" y="6343"/>
                  </a:cubicBezTo>
                  <a:cubicBezTo>
                    <a:pt x="2771" y="6353"/>
                    <a:pt x="2801" y="6358"/>
                    <a:pt x="2836" y="6358"/>
                  </a:cubicBezTo>
                  <a:cubicBezTo>
                    <a:pt x="2919" y="6358"/>
                    <a:pt x="3007" y="6323"/>
                    <a:pt x="3090" y="6291"/>
                  </a:cubicBezTo>
                  <a:cubicBezTo>
                    <a:pt x="3168" y="6261"/>
                    <a:pt x="3240" y="6233"/>
                    <a:pt x="3305" y="6233"/>
                  </a:cubicBezTo>
                  <a:cubicBezTo>
                    <a:pt x="3348" y="6233"/>
                    <a:pt x="3382" y="6246"/>
                    <a:pt x="3412" y="6272"/>
                  </a:cubicBezTo>
                  <a:cubicBezTo>
                    <a:pt x="3440" y="6295"/>
                    <a:pt x="3459" y="6330"/>
                    <a:pt x="3478" y="6364"/>
                  </a:cubicBezTo>
                  <a:cubicBezTo>
                    <a:pt x="3491" y="6385"/>
                    <a:pt x="3502" y="6407"/>
                    <a:pt x="3517" y="6428"/>
                  </a:cubicBezTo>
                  <a:cubicBezTo>
                    <a:pt x="3575" y="6505"/>
                    <a:pt x="3673" y="6553"/>
                    <a:pt x="3780" y="6553"/>
                  </a:cubicBezTo>
                  <a:cubicBezTo>
                    <a:pt x="3898" y="6553"/>
                    <a:pt x="4001" y="6499"/>
                    <a:pt x="4057" y="6411"/>
                  </a:cubicBezTo>
                  <a:cubicBezTo>
                    <a:pt x="4078" y="6379"/>
                    <a:pt x="4093" y="6345"/>
                    <a:pt x="4106" y="6310"/>
                  </a:cubicBezTo>
                  <a:cubicBezTo>
                    <a:pt x="4130" y="6257"/>
                    <a:pt x="4151" y="6205"/>
                    <a:pt x="4192" y="6173"/>
                  </a:cubicBezTo>
                  <a:cubicBezTo>
                    <a:pt x="4239" y="6135"/>
                    <a:pt x="4305" y="6128"/>
                    <a:pt x="4380" y="6122"/>
                  </a:cubicBezTo>
                  <a:lnTo>
                    <a:pt x="5400" y="6053"/>
                  </a:lnTo>
                  <a:lnTo>
                    <a:pt x="5383" y="6019"/>
                  </a:lnTo>
                  <a:cubicBezTo>
                    <a:pt x="5325" y="5895"/>
                    <a:pt x="5203" y="5805"/>
                    <a:pt x="5068" y="5781"/>
                  </a:cubicBezTo>
                  <a:cubicBezTo>
                    <a:pt x="5083" y="5747"/>
                    <a:pt x="5083" y="5708"/>
                    <a:pt x="5068" y="5668"/>
                  </a:cubicBezTo>
                  <a:cubicBezTo>
                    <a:pt x="5029" y="5571"/>
                    <a:pt x="4907" y="5490"/>
                    <a:pt x="4796" y="5483"/>
                  </a:cubicBezTo>
                  <a:cubicBezTo>
                    <a:pt x="4783" y="5483"/>
                    <a:pt x="4770" y="5482"/>
                    <a:pt x="4757" y="5482"/>
                  </a:cubicBezTo>
                  <a:cubicBezTo>
                    <a:pt x="4730" y="5482"/>
                    <a:pt x="4703" y="5483"/>
                    <a:pt x="4676" y="5483"/>
                  </a:cubicBezTo>
                  <a:lnTo>
                    <a:pt x="4612" y="5483"/>
                  </a:lnTo>
                  <a:cubicBezTo>
                    <a:pt x="4505" y="5483"/>
                    <a:pt x="4423" y="5473"/>
                    <a:pt x="4367" y="5413"/>
                  </a:cubicBezTo>
                  <a:cubicBezTo>
                    <a:pt x="4318" y="5361"/>
                    <a:pt x="4303" y="5288"/>
                    <a:pt x="4288" y="5211"/>
                  </a:cubicBezTo>
                  <a:cubicBezTo>
                    <a:pt x="4282" y="5186"/>
                    <a:pt x="4277" y="5162"/>
                    <a:pt x="4271" y="5139"/>
                  </a:cubicBezTo>
                  <a:cubicBezTo>
                    <a:pt x="4247" y="5042"/>
                    <a:pt x="4179" y="4937"/>
                    <a:pt x="4080" y="4924"/>
                  </a:cubicBezTo>
                  <a:cubicBezTo>
                    <a:pt x="4093" y="4875"/>
                    <a:pt x="4089" y="4826"/>
                    <a:pt x="4067" y="4776"/>
                  </a:cubicBezTo>
                  <a:cubicBezTo>
                    <a:pt x="4029" y="4684"/>
                    <a:pt x="3930" y="4601"/>
                    <a:pt x="3804" y="4554"/>
                  </a:cubicBezTo>
                  <a:cubicBezTo>
                    <a:pt x="3735" y="4528"/>
                    <a:pt x="3660" y="4515"/>
                    <a:pt x="3573" y="4515"/>
                  </a:cubicBezTo>
                  <a:cubicBezTo>
                    <a:pt x="3480" y="4515"/>
                    <a:pt x="3388" y="4530"/>
                    <a:pt x="3288" y="4547"/>
                  </a:cubicBezTo>
                  <a:cubicBezTo>
                    <a:pt x="3238" y="4455"/>
                    <a:pt x="3185" y="4361"/>
                    <a:pt x="3125" y="4275"/>
                  </a:cubicBezTo>
                  <a:cubicBezTo>
                    <a:pt x="2836" y="3867"/>
                    <a:pt x="2344" y="3616"/>
                    <a:pt x="1842" y="3616"/>
                  </a:cubicBezTo>
                  <a:cubicBezTo>
                    <a:pt x="1820" y="3616"/>
                    <a:pt x="1797" y="3616"/>
                    <a:pt x="1775" y="3617"/>
                  </a:cubicBezTo>
                  <a:cubicBezTo>
                    <a:pt x="1741" y="3619"/>
                    <a:pt x="1704" y="3622"/>
                    <a:pt x="1670" y="3626"/>
                  </a:cubicBezTo>
                  <a:cubicBezTo>
                    <a:pt x="1616" y="3630"/>
                    <a:pt x="1561" y="3634"/>
                    <a:pt x="1505" y="3634"/>
                  </a:cubicBezTo>
                  <a:cubicBezTo>
                    <a:pt x="1443" y="3634"/>
                    <a:pt x="1391" y="3628"/>
                    <a:pt x="1344" y="3615"/>
                  </a:cubicBezTo>
                  <a:cubicBezTo>
                    <a:pt x="1222" y="3581"/>
                    <a:pt x="1111" y="3472"/>
                    <a:pt x="1119" y="3354"/>
                  </a:cubicBezTo>
                  <a:lnTo>
                    <a:pt x="1119" y="3354"/>
                  </a:lnTo>
                  <a:cubicBezTo>
                    <a:pt x="1208" y="3370"/>
                    <a:pt x="1298" y="3378"/>
                    <a:pt x="1388" y="3378"/>
                  </a:cubicBezTo>
                  <a:cubicBezTo>
                    <a:pt x="1596" y="3378"/>
                    <a:pt x="1805" y="3336"/>
                    <a:pt x="1994" y="3255"/>
                  </a:cubicBezTo>
                  <a:cubicBezTo>
                    <a:pt x="2208" y="3163"/>
                    <a:pt x="2398" y="3022"/>
                    <a:pt x="2581" y="2887"/>
                  </a:cubicBezTo>
                  <a:cubicBezTo>
                    <a:pt x="2765" y="2752"/>
                    <a:pt x="2955" y="2610"/>
                    <a:pt x="3105" y="2426"/>
                  </a:cubicBezTo>
                  <a:lnTo>
                    <a:pt x="5212" y="1565"/>
                  </a:lnTo>
                  <a:cubicBezTo>
                    <a:pt x="5411" y="1483"/>
                    <a:pt x="5638" y="1391"/>
                    <a:pt x="5869" y="1389"/>
                  </a:cubicBezTo>
                  <a:cubicBezTo>
                    <a:pt x="5906" y="1389"/>
                    <a:pt x="5942" y="1391"/>
                    <a:pt x="5979" y="1393"/>
                  </a:cubicBezTo>
                  <a:cubicBezTo>
                    <a:pt x="6015" y="1396"/>
                    <a:pt x="6054" y="1398"/>
                    <a:pt x="6090" y="1398"/>
                  </a:cubicBezTo>
                  <a:cubicBezTo>
                    <a:pt x="6141" y="1398"/>
                    <a:pt x="6184" y="1393"/>
                    <a:pt x="6225" y="1385"/>
                  </a:cubicBezTo>
                  <a:cubicBezTo>
                    <a:pt x="6364" y="1353"/>
                    <a:pt x="6478" y="1261"/>
                    <a:pt x="6585" y="1171"/>
                  </a:cubicBezTo>
                  <a:lnTo>
                    <a:pt x="6604" y="1154"/>
                  </a:lnTo>
                  <a:cubicBezTo>
                    <a:pt x="7153" y="699"/>
                    <a:pt x="7804" y="352"/>
                    <a:pt x="8485" y="149"/>
                  </a:cubicBezTo>
                  <a:cubicBezTo>
                    <a:pt x="8575" y="121"/>
                    <a:pt x="8682" y="93"/>
                    <a:pt x="8783" y="93"/>
                  </a:cubicBezTo>
                  <a:cubicBezTo>
                    <a:pt x="8845" y="93"/>
                    <a:pt x="8899" y="104"/>
                    <a:pt x="8948" y="123"/>
                  </a:cubicBezTo>
                  <a:cubicBezTo>
                    <a:pt x="8989" y="140"/>
                    <a:pt x="9025" y="164"/>
                    <a:pt x="9064" y="189"/>
                  </a:cubicBezTo>
                  <a:cubicBezTo>
                    <a:pt x="9100" y="213"/>
                    <a:pt x="9139" y="237"/>
                    <a:pt x="9179" y="256"/>
                  </a:cubicBezTo>
                  <a:cubicBezTo>
                    <a:pt x="9242" y="282"/>
                    <a:pt x="9306" y="294"/>
                    <a:pt x="9379" y="294"/>
                  </a:cubicBezTo>
                  <a:cubicBezTo>
                    <a:pt x="9535" y="294"/>
                    <a:pt x="9700" y="232"/>
                    <a:pt x="9859" y="170"/>
                  </a:cubicBezTo>
                  <a:cubicBezTo>
                    <a:pt x="10015" y="110"/>
                    <a:pt x="10161" y="54"/>
                    <a:pt x="10296" y="54"/>
                  </a:cubicBezTo>
                  <a:close/>
                  <a:moveTo>
                    <a:pt x="10296" y="1"/>
                  </a:moveTo>
                  <a:cubicBezTo>
                    <a:pt x="10150" y="1"/>
                    <a:pt x="9994" y="61"/>
                    <a:pt x="9839" y="121"/>
                  </a:cubicBezTo>
                  <a:cubicBezTo>
                    <a:pt x="9685" y="179"/>
                    <a:pt x="9526" y="241"/>
                    <a:pt x="9379" y="241"/>
                  </a:cubicBezTo>
                  <a:cubicBezTo>
                    <a:pt x="9312" y="241"/>
                    <a:pt x="9257" y="230"/>
                    <a:pt x="9201" y="207"/>
                  </a:cubicBezTo>
                  <a:cubicBezTo>
                    <a:pt x="9164" y="189"/>
                    <a:pt x="9128" y="168"/>
                    <a:pt x="9092" y="144"/>
                  </a:cubicBezTo>
                  <a:cubicBezTo>
                    <a:pt x="9053" y="119"/>
                    <a:pt x="9014" y="93"/>
                    <a:pt x="8969" y="74"/>
                  </a:cubicBezTo>
                  <a:cubicBezTo>
                    <a:pt x="8914" y="50"/>
                    <a:pt x="8852" y="39"/>
                    <a:pt x="8783" y="39"/>
                  </a:cubicBezTo>
                  <a:cubicBezTo>
                    <a:pt x="8674" y="39"/>
                    <a:pt x="8565" y="69"/>
                    <a:pt x="8470" y="97"/>
                  </a:cubicBezTo>
                  <a:cubicBezTo>
                    <a:pt x="7780" y="303"/>
                    <a:pt x="7125" y="654"/>
                    <a:pt x="6570" y="1113"/>
                  </a:cubicBezTo>
                  <a:lnTo>
                    <a:pt x="6551" y="1128"/>
                  </a:lnTo>
                  <a:cubicBezTo>
                    <a:pt x="6448" y="1216"/>
                    <a:pt x="6341" y="1303"/>
                    <a:pt x="6212" y="1331"/>
                  </a:cubicBezTo>
                  <a:cubicBezTo>
                    <a:pt x="6178" y="1340"/>
                    <a:pt x="6137" y="1344"/>
                    <a:pt x="6090" y="1344"/>
                  </a:cubicBezTo>
                  <a:cubicBezTo>
                    <a:pt x="6054" y="1344"/>
                    <a:pt x="6017" y="1342"/>
                    <a:pt x="5983" y="1340"/>
                  </a:cubicBezTo>
                  <a:cubicBezTo>
                    <a:pt x="5944" y="1338"/>
                    <a:pt x="5908" y="1336"/>
                    <a:pt x="5865" y="1336"/>
                  </a:cubicBezTo>
                  <a:cubicBezTo>
                    <a:pt x="5627" y="1338"/>
                    <a:pt x="5396" y="1432"/>
                    <a:pt x="5192" y="1516"/>
                  </a:cubicBezTo>
                  <a:lnTo>
                    <a:pt x="3078" y="2379"/>
                  </a:lnTo>
                  <a:lnTo>
                    <a:pt x="3071" y="2383"/>
                  </a:lnTo>
                  <a:lnTo>
                    <a:pt x="3067" y="2388"/>
                  </a:lnTo>
                  <a:cubicBezTo>
                    <a:pt x="2923" y="2568"/>
                    <a:pt x="2733" y="2709"/>
                    <a:pt x="2548" y="2844"/>
                  </a:cubicBezTo>
                  <a:cubicBezTo>
                    <a:pt x="2368" y="2977"/>
                    <a:pt x="2182" y="3116"/>
                    <a:pt x="1974" y="3206"/>
                  </a:cubicBezTo>
                  <a:cubicBezTo>
                    <a:pt x="1792" y="3284"/>
                    <a:pt x="1589" y="3324"/>
                    <a:pt x="1389" y="3324"/>
                  </a:cubicBezTo>
                  <a:cubicBezTo>
                    <a:pt x="1292" y="3324"/>
                    <a:pt x="1196" y="3315"/>
                    <a:pt x="1102" y="3296"/>
                  </a:cubicBezTo>
                  <a:lnTo>
                    <a:pt x="1077" y="3290"/>
                  </a:lnTo>
                  <a:lnTo>
                    <a:pt x="1070" y="3315"/>
                  </a:lnTo>
                  <a:cubicBezTo>
                    <a:pt x="1036" y="3474"/>
                    <a:pt x="1177" y="3624"/>
                    <a:pt x="1331" y="3667"/>
                  </a:cubicBezTo>
                  <a:cubicBezTo>
                    <a:pt x="1383" y="3682"/>
                    <a:pt x="1439" y="3688"/>
                    <a:pt x="1505" y="3688"/>
                  </a:cubicBezTo>
                  <a:cubicBezTo>
                    <a:pt x="1563" y="3688"/>
                    <a:pt x="1619" y="3684"/>
                    <a:pt x="1674" y="3677"/>
                  </a:cubicBezTo>
                  <a:cubicBezTo>
                    <a:pt x="1709" y="3675"/>
                    <a:pt x="1743" y="3673"/>
                    <a:pt x="1779" y="3671"/>
                  </a:cubicBezTo>
                  <a:cubicBezTo>
                    <a:pt x="1803" y="3670"/>
                    <a:pt x="1827" y="3669"/>
                    <a:pt x="1851" y="3669"/>
                  </a:cubicBezTo>
                  <a:cubicBezTo>
                    <a:pt x="2332" y="3669"/>
                    <a:pt x="2804" y="3913"/>
                    <a:pt x="3080" y="4305"/>
                  </a:cubicBezTo>
                  <a:cubicBezTo>
                    <a:pt x="3144" y="4395"/>
                    <a:pt x="3198" y="4494"/>
                    <a:pt x="3251" y="4590"/>
                  </a:cubicBezTo>
                  <a:lnTo>
                    <a:pt x="3260" y="4605"/>
                  </a:lnTo>
                  <a:lnTo>
                    <a:pt x="3279" y="4603"/>
                  </a:lnTo>
                  <a:cubicBezTo>
                    <a:pt x="3384" y="4584"/>
                    <a:pt x="3478" y="4569"/>
                    <a:pt x="3573" y="4569"/>
                  </a:cubicBezTo>
                  <a:cubicBezTo>
                    <a:pt x="3654" y="4569"/>
                    <a:pt x="3722" y="4581"/>
                    <a:pt x="3787" y="4605"/>
                  </a:cubicBezTo>
                  <a:cubicBezTo>
                    <a:pt x="3896" y="4646"/>
                    <a:pt x="3986" y="4721"/>
                    <a:pt x="4018" y="4798"/>
                  </a:cubicBezTo>
                  <a:cubicBezTo>
                    <a:pt x="4040" y="4845"/>
                    <a:pt x="4040" y="4892"/>
                    <a:pt x="4020" y="4939"/>
                  </a:cubicBezTo>
                  <a:lnTo>
                    <a:pt x="4003" y="4982"/>
                  </a:lnTo>
                  <a:lnTo>
                    <a:pt x="4048" y="4976"/>
                  </a:lnTo>
                  <a:cubicBezTo>
                    <a:pt x="4052" y="4975"/>
                    <a:pt x="4055" y="4975"/>
                    <a:pt x="4058" y="4975"/>
                  </a:cubicBezTo>
                  <a:cubicBezTo>
                    <a:pt x="4133" y="4975"/>
                    <a:pt x="4197" y="5063"/>
                    <a:pt x="4220" y="5151"/>
                  </a:cubicBezTo>
                  <a:cubicBezTo>
                    <a:pt x="4226" y="5175"/>
                    <a:pt x="4230" y="5199"/>
                    <a:pt x="4235" y="5222"/>
                  </a:cubicBezTo>
                  <a:cubicBezTo>
                    <a:pt x="4252" y="5303"/>
                    <a:pt x="4269" y="5387"/>
                    <a:pt x="4327" y="5449"/>
                  </a:cubicBezTo>
                  <a:cubicBezTo>
                    <a:pt x="4403" y="5528"/>
                    <a:pt x="4508" y="5538"/>
                    <a:pt x="4613" y="5538"/>
                  </a:cubicBezTo>
                  <a:cubicBezTo>
                    <a:pt x="4634" y="5538"/>
                    <a:pt x="4655" y="5537"/>
                    <a:pt x="4676" y="5537"/>
                  </a:cubicBezTo>
                  <a:cubicBezTo>
                    <a:pt x="4696" y="5536"/>
                    <a:pt x="4716" y="5535"/>
                    <a:pt x="4735" y="5535"/>
                  </a:cubicBezTo>
                  <a:cubicBezTo>
                    <a:pt x="4755" y="5535"/>
                    <a:pt x="4773" y="5536"/>
                    <a:pt x="4792" y="5537"/>
                  </a:cubicBezTo>
                  <a:cubicBezTo>
                    <a:pt x="4884" y="5541"/>
                    <a:pt x="4987" y="5610"/>
                    <a:pt x="5019" y="5687"/>
                  </a:cubicBezTo>
                  <a:cubicBezTo>
                    <a:pt x="5034" y="5726"/>
                    <a:pt x="5027" y="5758"/>
                    <a:pt x="5002" y="5786"/>
                  </a:cubicBezTo>
                  <a:lnTo>
                    <a:pt x="4961" y="5828"/>
                  </a:lnTo>
                  <a:lnTo>
                    <a:pt x="5019" y="5831"/>
                  </a:lnTo>
                  <a:cubicBezTo>
                    <a:pt x="5139" y="5837"/>
                    <a:pt x="5252" y="5906"/>
                    <a:pt x="5317" y="6006"/>
                  </a:cubicBezTo>
                  <a:lnTo>
                    <a:pt x="4378" y="6068"/>
                  </a:lnTo>
                  <a:cubicBezTo>
                    <a:pt x="4312" y="6073"/>
                    <a:pt x="4222" y="6079"/>
                    <a:pt x="4157" y="6130"/>
                  </a:cubicBezTo>
                  <a:cubicBezTo>
                    <a:pt x="4106" y="6173"/>
                    <a:pt x="4080" y="6233"/>
                    <a:pt x="4057" y="6289"/>
                  </a:cubicBezTo>
                  <a:cubicBezTo>
                    <a:pt x="4044" y="6323"/>
                    <a:pt x="4031" y="6353"/>
                    <a:pt x="4012" y="6381"/>
                  </a:cubicBezTo>
                  <a:cubicBezTo>
                    <a:pt x="3967" y="6454"/>
                    <a:pt x="3877" y="6499"/>
                    <a:pt x="3780" y="6499"/>
                  </a:cubicBezTo>
                  <a:cubicBezTo>
                    <a:pt x="3690" y="6499"/>
                    <a:pt x="3607" y="6460"/>
                    <a:pt x="3562" y="6396"/>
                  </a:cubicBezTo>
                  <a:cubicBezTo>
                    <a:pt x="3547" y="6379"/>
                    <a:pt x="3536" y="6358"/>
                    <a:pt x="3525" y="6338"/>
                  </a:cubicBezTo>
                  <a:cubicBezTo>
                    <a:pt x="3504" y="6300"/>
                    <a:pt x="3483" y="6261"/>
                    <a:pt x="3446" y="6231"/>
                  </a:cubicBezTo>
                  <a:cubicBezTo>
                    <a:pt x="3408" y="6197"/>
                    <a:pt x="3360" y="6180"/>
                    <a:pt x="3305" y="6180"/>
                  </a:cubicBezTo>
                  <a:cubicBezTo>
                    <a:pt x="3230" y="6180"/>
                    <a:pt x="3148" y="6212"/>
                    <a:pt x="3071" y="6242"/>
                  </a:cubicBezTo>
                  <a:cubicBezTo>
                    <a:pt x="2989" y="6272"/>
                    <a:pt x="2904" y="6303"/>
                    <a:pt x="2831" y="6303"/>
                  </a:cubicBezTo>
                  <a:cubicBezTo>
                    <a:pt x="2806" y="6303"/>
                    <a:pt x="2782" y="6299"/>
                    <a:pt x="2761" y="6291"/>
                  </a:cubicBezTo>
                  <a:cubicBezTo>
                    <a:pt x="2628" y="6244"/>
                    <a:pt x="2596" y="6081"/>
                    <a:pt x="2563" y="5925"/>
                  </a:cubicBezTo>
                  <a:cubicBezTo>
                    <a:pt x="2559" y="5906"/>
                    <a:pt x="2555" y="5884"/>
                    <a:pt x="2551" y="5865"/>
                  </a:cubicBezTo>
                  <a:cubicBezTo>
                    <a:pt x="2516" y="5713"/>
                    <a:pt x="2388" y="5550"/>
                    <a:pt x="2251" y="5550"/>
                  </a:cubicBezTo>
                  <a:cubicBezTo>
                    <a:pt x="2216" y="5550"/>
                    <a:pt x="2184" y="5561"/>
                    <a:pt x="2154" y="5580"/>
                  </a:cubicBezTo>
                  <a:cubicBezTo>
                    <a:pt x="2088" y="5623"/>
                    <a:pt x="2064" y="5698"/>
                    <a:pt x="2041" y="5771"/>
                  </a:cubicBezTo>
                  <a:cubicBezTo>
                    <a:pt x="2023" y="5826"/>
                    <a:pt x="2006" y="5878"/>
                    <a:pt x="1972" y="5916"/>
                  </a:cubicBezTo>
                  <a:cubicBezTo>
                    <a:pt x="1929" y="5963"/>
                    <a:pt x="1863" y="5983"/>
                    <a:pt x="1794" y="6002"/>
                  </a:cubicBezTo>
                  <a:cubicBezTo>
                    <a:pt x="1741" y="6019"/>
                    <a:pt x="1683" y="6036"/>
                    <a:pt x="1634" y="6068"/>
                  </a:cubicBezTo>
                  <a:cubicBezTo>
                    <a:pt x="1571" y="6111"/>
                    <a:pt x="1529" y="6173"/>
                    <a:pt x="1488" y="6235"/>
                  </a:cubicBezTo>
                  <a:cubicBezTo>
                    <a:pt x="1441" y="6308"/>
                    <a:pt x="1396" y="6377"/>
                    <a:pt x="1321" y="6403"/>
                  </a:cubicBezTo>
                  <a:cubicBezTo>
                    <a:pt x="1297" y="6411"/>
                    <a:pt x="1270" y="6414"/>
                    <a:pt x="1240" y="6414"/>
                  </a:cubicBezTo>
                  <a:cubicBezTo>
                    <a:pt x="1209" y="6414"/>
                    <a:pt x="1174" y="6410"/>
                    <a:pt x="1139" y="6405"/>
                  </a:cubicBezTo>
                  <a:cubicBezTo>
                    <a:pt x="1105" y="6399"/>
                    <a:pt x="1073" y="6394"/>
                    <a:pt x="1036" y="6394"/>
                  </a:cubicBezTo>
                  <a:cubicBezTo>
                    <a:pt x="1031" y="6394"/>
                    <a:pt x="1025" y="6394"/>
                    <a:pt x="1019" y="6394"/>
                  </a:cubicBezTo>
                  <a:cubicBezTo>
                    <a:pt x="849" y="6396"/>
                    <a:pt x="699" y="6503"/>
                    <a:pt x="556" y="6606"/>
                  </a:cubicBezTo>
                  <a:cubicBezTo>
                    <a:pt x="425" y="6698"/>
                    <a:pt x="301" y="6786"/>
                    <a:pt x="179" y="6786"/>
                  </a:cubicBezTo>
                  <a:cubicBezTo>
                    <a:pt x="138" y="6786"/>
                    <a:pt x="97" y="6775"/>
                    <a:pt x="59" y="6756"/>
                  </a:cubicBezTo>
                  <a:lnTo>
                    <a:pt x="31" y="6741"/>
                  </a:lnTo>
                  <a:lnTo>
                    <a:pt x="22" y="6773"/>
                  </a:lnTo>
                  <a:cubicBezTo>
                    <a:pt x="1" y="6850"/>
                    <a:pt x="14" y="6932"/>
                    <a:pt x="59" y="7005"/>
                  </a:cubicBezTo>
                  <a:cubicBezTo>
                    <a:pt x="132" y="7125"/>
                    <a:pt x="290" y="7225"/>
                    <a:pt x="462" y="7260"/>
                  </a:cubicBezTo>
                  <a:cubicBezTo>
                    <a:pt x="515" y="7270"/>
                    <a:pt x="569" y="7277"/>
                    <a:pt x="622" y="7285"/>
                  </a:cubicBezTo>
                  <a:cubicBezTo>
                    <a:pt x="798" y="7311"/>
                    <a:pt x="980" y="7339"/>
                    <a:pt x="1098" y="7459"/>
                  </a:cubicBezTo>
                  <a:cubicBezTo>
                    <a:pt x="1147" y="7510"/>
                    <a:pt x="1184" y="7590"/>
                    <a:pt x="1152" y="7649"/>
                  </a:cubicBezTo>
                  <a:cubicBezTo>
                    <a:pt x="1139" y="7671"/>
                    <a:pt x="1119" y="7688"/>
                    <a:pt x="1100" y="7705"/>
                  </a:cubicBezTo>
                  <a:cubicBezTo>
                    <a:pt x="1072" y="7729"/>
                    <a:pt x="1044" y="7752"/>
                    <a:pt x="1029" y="7789"/>
                  </a:cubicBezTo>
                  <a:cubicBezTo>
                    <a:pt x="982" y="7904"/>
                    <a:pt x="1092" y="7975"/>
                    <a:pt x="1188" y="8037"/>
                  </a:cubicBezTo>
                  <a:cubicBezTo>
                    <a:pt x="1244" y="8074"/>
                    <a:pt x="1304" y="8112"/>
                    <a:pt x="1338" y="8157"/>
                  </a:cubicBezTo>
                  <a:cubicBezTo>
                    <a:pt x="1359" y="8187"/>
                    <a:pt x="1372" y="8226"/>
                    <a:pt x="1385" y="8264"/>
                  </a:cubicBezTo>
                  <a:cubicBezTo>
                    <a:pt x="1402" y="8318"/>
                    <a:pt x="1421" y="8374"/>
                    <a:pt x="1466" y="8414"/>
                  </a:cubicBezTo>
                  <a:cubicBezTo>
                    <a:pt x="1501" y="8444"/>
                    <a:pt x="1541" y="8459"/>
                    <a:pt x="1586" y="8459"/>
                  </a:cubicBezTo>
                  <a:cubicBezTo>
                    <a:pt x="1700" y="8459"/>
                    <a:pt x="1822" y="8365"/>
                    <a:pt x="1921" y="8288"/>
                  </a:cubicBezTo>
                  <a:lnTo>
                    <a:pt x="1938" y="8275"/>
                  </a:lnTo>
                  <a:cubicBezTo>
                    <a:pt x="2077" y="8166"/>
                    <a:pt x="2257" y="8106"/>
                    <a:pt x="2443" y="8106"/>
                  </a:cubicBezTo>
                  <a:cubicBezTo>
                    <a:pt x="2591" y="8106"/>
                    <a:pt x="2733" y="8144"/>
                    <a:pt x="2855" y="8215"/>
                  </a:cubicBezTo>
                  <a:cubicBezTo>
                    <a:pt x="2880" y="8230"/>
                    <a:pt x="2906" y="8247"/>
                    <a:pt x="2934" y="8264"/>
                  </a:cubicBezTo>
                  <a:cubicBezTo>
                    <a:pt x="3037" y="8331"/>
                    <a:pt x="3142" y="8397"/>
                    <a:pt x="3253" y="8397"/>
                  </a:cubicBezTo>
                  <a:cubicBezTo>
                    <a:pt x="3285" y="8397"/>
                    <a:pt x="3318" y="8391"/>
                    <a:pt x="3350" y="8378"/>
                  </a:cubicBezTo>
                  <a:cubicBezTo>
                    <a:pt x="3423" y="8348"/>
                    <a:pt x="3472" y="8288"/>
                    <a:pt x="3521" y="8224"/>
                  </a:cubicBezTo>
                  <a:lnTo>
                    <a:pt x="3534" y="8204"/>
                  </a:lnTo>
                  <a:cubicBezTo>
                    <a:pt x="3755" y="7911"/>
                    <a:pt x="4005" y="7577"/>
                    <a:pt x="4365" y="7572"/>
                  </a:cubicBezTo>
                  <a:cubicBezTo>
                    <a:pt x="4618" y="7572"/>
                    <a:pt x="4854" y="7782"/>
                    <a:pt x="4892" y="8031"/>
                  </a:cubicBezTo>
                  <a:cubicBezTo>
                    <a:pt x="4881" y="8028"/>
                    <a:pt x="4869" y="8027"/>
                    <a:pt x="4858" y="8027"/>
                  </a:cubicBezTo>
                  <a:cubicBezTo>
                    <a:pt x="4797" y="8027"/>
                    <a:pt x="4735" y="8059"/>
                    <a:pt x="4687" y="8119"/>
                  </a:cubicBezTo>
                  <a:cubicBezTo>
                    <a:pt x="4618" y="8204"/>
                    <a:pt x="4586" y="8327"/>
                    <a:pt x="4607" y="8427"/>
                  </a:cubicBezTo>
                  <a:cubicBezTo>
                    <a:pt x="4627" y="8509"/>
                    <a:pt x="4661" y="8586"/>
                    <a:pt x="4695" y="8661"/>
                  </a:cubicBezTo>
                  <a:cubicBezTo>
                    <a:pt x="4740" y="8759"/>
                    <a:pt x="4785" y="8854"/>
                    <a:pt x="4787" y="8956"/>
                  </a:cubicBezTo>
                  <a:cubicBezTo>
                    <a:pt x="4794" y="9173"/>
                    <a:pt x="4620" y="9346"/>
                    <a:pt x="4445" y="9423"/>
                  </a:cubicBezTo>
                  <a:cubicBezTo>
                    <a:pt x="4250" y="9507"/>
                    <a:pt x="4020" y="9511"/>
                    <a:pt x="3819" y="9513"/>
                  </a:cubicBezTo>
                  <a:cubicBezTo>
                    <a:pt x="3699" y="9516"/>
                    <a:pt x="3575" y="9524"/>
                    <a:pt x="3489" y="9603"/>
                  </a:cubicBezTo>
                  <a:cubicBezTo>
                    <a:pt x="3350" y="9734"/>
                    <a:pt x="3401" y="9951"/>
                    <a:pt x="3457" y="10111"/>
                  </a:cubicBezTo>
                  <a:cubicBezTo>
                    <a:pt x="3425" y="10133"/>
                    <a:pt x="3386" y="10145"/>
                    <a:pt x="3341" y="10145"/>
                  </a:cubicBezTo>
                  <a:cubicBezTo>
                    <a:pt x="3249" y="10145"/>
                    <a:pt x="3131" y="10092"/>
                    <a:pt x="3018" y="10002"/>
                  </a:cubicBezTo>
                  <a:cubicBezTo>
                    <a:pt x="2902" y="9910"/>
                    <a:pt x="2758" y="9794"/>
                    <a:pt x="2606" y="9794"/>
                  </a:cubicBezTo>
                  <a:cubicBezTo>
                    <a:pt x="2574" y="9794"/>
                    <a:pt x="2542" y="9801"/>
                    <a:pt x="2512" y="9811"/>
                  </a:cubicBezTo>
                  <a:lnTo>
                    <a:pt x="2493" y="9818"/>
                  </a:lnTo>
                  <a:lnTo>
                    <a:pt x="2493" y="9839"/>
                  </a:lnTo>
                  <a:cubicBezTo>
                    <a:pt x="2512" y="10188"/>
                    <a:pt x="2443" y="10540"/>
                    <a:pt x="2298" y="10857"/>
                  </a:cubicBezTo>
                  <a:cubicBezTo>
                    <a:pt x="2261" y="10835"/>
                    <a:pt x="2223" y="10825"/>
                    <a:pt x="2180" y="10825"/>
                  </a:cubicBezTo>
                  <a:cubicBezTo>
                    <a:pt x="2068" y="10825"/>
                    <a:pt x="1946" y="10897"/>
                    <a:pt x="1882" y="11000"/>
                  </a:cubicBezTo>
                  <a:cubicBezTo>
                    <a:pt x="1820" y="11101"/>
                    <a:pt x="1796" y="11217"/>
                    <a:pt x="1775" y="11328"/>
                  </a:cubicBezTo>
                  <a:cubicBezTo>
                    <a:pt x="1766" y="11373"/>
                    <a:pt x="1756" y="11418"/>
                    <a:pt x="1745" y="11461"/>
                  </a:cubicBezTo>
                  <a:cubicBezTo>
                    <a:pt x="1721" y="11547"/>
                    <a:pt x="1651" y="11752"/>
                    <a:pt x="1479" y="11789"/>
                  </a:cubicBezTo>
                  <a:lnTo>
                    <a:pt x="1471" y="11791"/>
                  </a:lnTo>
                  <a:lnTo>
                    <a:pt x="1464" y="11797"/>
                  </a:lnTo>
                  <a:cubicBezTo>
                    <a:pt x="1434" y="11829"/>
                    <a:pt x="1428" y="11870"/>
                    <a:pt x="1443" y="11915"/>
                  </a:cubicBezTo>
                  <a:cubicBezTo>
                    <a:pt x="1464" y="11982"/>
                    <a:pt x="1537" y="12042"/>
                    <a:pt x="1608" y="12054"/>
                  </a:cubicBezTo>
                  <a:cubicBezTo>
                    <a:pt x="1649" y="12061"/>
                    <a:pt x="1689" y="12063"/>
                    <a:pt x="1730" y="12063"/>
                  </a:cubicBezTo>
                  <a:cubicBezTo>
                    <a:pt x="1792" y="12063"/>
                    <a:pt x="1850" y="12063"/>
                    <a:pt x="1901" y="12089"/>
                  </a:cubicBezTo>
                  <a:cubicBezTo>
                    <a:pt x="2051" y="12168"/>
                    <a:pt x="2017" y="12404"/>
                    <a:pt x="1981" y="12545"/>
                  </a:cubicBezTo>
                  <a:lnTo>
                    <a:pt x="1606" y="12691"/>
                  </a:lnTo>
                  <a:lnTo>
                    <a:pt x="2094" y="13119"/>
                  </a:lnTo>
                  <a:cubicBezTo>
                    <a:pt x="2141" y="13162"/>
                    <a:pt x="2195" y="13209"/>
                    <a:pt x="2261" y="13231"/>
                  </a:cubicBezTo>
                  <a:cubicBezTo>
                    <a:pt x="2296" y="13243"/>
                    <a:pt x="2334" y="13248"/>
                    <a:pt x="2386" y="13248"/>
                  </a:cubicBezTo>
                  <a:cubicBezTo>
                    <a:pt x="2405" y="13248"/>
                    <a:pt x="2426" y="13248"/>
                    <a:pt x="2448" y="13246"/>
                  </a:cubicBezTo>
                  <a:lnTo>
                    <a:pt x="2478" y="13246"/>
                  </a:lnTo>
                  <a:cubicBezTo>
                    <a:pt x="2492" y="13245"/>
                    <a:pt x="2507" y="13245"/>
                    <a:pt x="2521" y="13245"/>
                  </a:cubicBezTo>
                  <a:cubicBezTo>
                    <a:pt x="2866" y="13245"/>
                    <a:pt x="3208" y="13391"/>
                    <a:pt x="3446" y="13636"/>
                  </a:cubicBezTo>
                  <a:lnTo>
                    <a:pt x="3487" y="13676"/>
                  </a:lnTo>
                  <a:lnTo>
                    <a:pt x="3491" y="13621"/>
                  </a:lnTo>
                  <a:cubicBezTo>
                    <a:pt x="3515" y="13398"/>
                    <a:pt x="3614" y="13161"/>
                    <a:pt x="3783" y="13161"/>
                  </a:cubicBezTo>
                  <a:cubicBezTo>
                    <a:pt x="3795" y="13161"/>
                    <a:pt x="3807" y="13162"/>
                    <a:pt x="3819" y="13164"/>
                  </a:cubicBezTo>
                  <a:cubicBezTo>
                    <a:pt x="3945" y="13190"/>
                    <a:pt x="3986" y="13316"/>
                    <a:pt x="4035" y="13464"/>
                  </a:cubicBezTo>
                  <a:cubicBezTo>
                    <a:pt x="4074" y="13578"/>
                    <a:pt x="4112" y="13696"/>
                    <a:pt x="4198" y="13773"/>
                  </a:cubicBezTo>
                  <a:cubicBezTo>
                    <a:pt x="4215" y="13788"/>
                    <a:pt x="4232" y="13803"/>
                    <a:pt x="4252" y="13816"/>
                  </a:cubicBezTo>
                  <a:cubicBezTo>
                    <a:pt x="4299" y="13852"/>
                    <a:pt x="4344" y="13886"/>
                    <a:pt x="4346" y="13933"/>
                  </a:cubicBezTo>
                  <a:cubicBezTo>
                    <a:pt x="4350" y="13993"/>
                    <a:pt x="4286" y="14036"/>
                    <a:pt x="4224" y="14077"/>
                  </a:cubicBezTo>
                  <a:lnTo>
                    <a:pt x="4198" y="14094"/>
                  </a:lnTo>
                  <a:cubicBezTo>
                    <a:pt x="4010" y="14223"/>
                    <a:pt x="3917" y="14475"/>
                    <a:pt x="3975" y="14694"/>
                  </a:cubicBezTo>
                  <a:lnTo>
                    <a:pt x="3980" y="14705"/>
                  </a:lnTo>
                  <a:lnTo>
                    <a:pt x="3988" y="14709"/>
                  </a:lnTo>
                  <a:cubicBezTo>
                    <a:pt x="4048" y="14750"/>
                    <a:pt x="4207" y="14846"/>
                    <a:pt x="4361" y="14846"/>
                  </a:cubicBezTo>
                  <a:cubicBezTo>
                    <a:pt x="4451" y="14846"/>
                    <a:pt x="4522" y="14812"/>
                    <a:pt x="4571" y="14748"/>
                  </a:cubicBezTo>
                  <a:cubicBezTo>
                    <a:pt x="4599" y="14709"/>
                    <a:pt x="4614" y="14664"/>
                    <a:pt x="4629" y="14621"/>
                  </a:cubicBezTo>
                  <a:cubicBezTo>
                    <a:pt x="4639" y="14591"/>
                    <a:pt x="4648" y="14563"/>
                    <a:pt x="4663" y="14538"/>
                  </a:cubicBezTo>
                  <a:cubicBezTo>
                    <a:pt x="4721" y="14429"/>
                    <a:pt x="4837" y="14375"/>
                    <a:pt x="5013" y="14375"/>
                  </a:cubicBezTo>
                  <a:cubicBezTo>
                    <a:pt x="5106" y="14375"/>
                    <a:pt x="5216" y="14390"/>
                    <a:pt x="5342" y="14420"/>
                  </a:cubicBezTo>
                  <a:cubicBezTo>
                    <a:pt x="5439" y="14443"/>
                    <a:pt x="5535" y="14454"/>
                    <a:pt x="5623" y="14454"/>
                  </a:cubicBezTo>
                  <a:cubicBezTo>
                    <a:pt x="5854" y="14454"/>
                    <a:pt x="6004" y="14375"/>
                    <a:pt x="6058" y="14220"/>
                  </a:cubicBezTo>
                  <a:cubicBezTo>
                    <a:pt x="6062" y="14205"/>
                    <a:pt x="6066" y="14190"/>
                    <a:pt x="6071" y="14175"/>
                  </a:cubicBezTo>
                  <a:cubicBezTo>
                    <a:pt x="6079" y="14139"/>
                    <a:pt x="6090" y="14105"/>
                    <a:pt x="6114" y="14083"/>
                  </a:cubicBezTo>
                  <a:cubicBezTo>
                    <a:pt x="6137" y="14064"/>
                    <a:pt x="6171" y="14060"/>
                    <a:pt x="6221" y="14060"/>
                  </a:cubicBezTo>
                  <a:cubicBezTo>
                    <a:pt x="6392" y="14062"/>
                    <a:pt x="6566" y="14075"/>
                    <a:pt x="6735" y="14103"/>
                  </a:cubicBezTo>
                  <a:lnTo>
                    <a:pt x="6765" y="14291"/>
                  </a:lnTo>
                  <a:lnTo>
                    <a:pt x="6979" y="14340"/>
                  </a:lnTo>
                  <a:cubicBezTo>
                    <a:pt x="6966" y="14368"/>
                    <a:pt x="6966" y="14400"/>
                    <a:pt x="6979" y="14433"/>
                  </a:cubicBezTo>
                  <a:cubicBezTo>
                    <a:pt x="7013" y="14523"/>
                    <a:pt x="7135" y="14595"/>
                    <a:pt x="7234" y="14613"/>
                  </a:cubicBezTo>
                  <a:cubicBezTo>
                    <a:pt x="7360" y="14636"/>
                    <a:pt x="7455" y="14681"/>
                    <a:pt x="7491" y="14735"/>
                  </a:cubicBezTo>
                  <a:cubicBezTo>
                    <a:pt x="7506" y="14756"/>
                    <a:pt x="7510" y="14782"/>
                    <a:pt x="7504" y="14810"/>
                  </a:cubicBezTo>
                  <a:cubicBezTo>
                    <a:pt x="7491" y="14865"/>
                    <a:pt x="7431" y="14897"/>
                    <a:pt x="7371" y="14932"/>
                  </a:cubicBezTo>
                  <a:cubicBezTo>
                    <a:pt x="7345" y="14945"/>
                    <a:pt x="7322" y="14957"/>
                    <a:pt x="7300" y="14970"/>
                  </a:cubicBezTo>
                  <a:cubicBezTo>
                    <a:pt x="7144" y="15077"/>
                    <a:pt x="7099" y="15275"/>
                    <a:pt x="7069" y="15467"/>
                  </a:cubicBezTo>
                  <a:lnTo>
                    <a:pt x="6936" y="16297"/>
                  </a:lnTo>
                  <a:cubicBezTo>
                    <a:pt x="6919" y="16290"/>
                    <a:pt x="6902" y="16288"/>
                    <a:pt x="6885" y="16288"/>
                  </a:cubicBezTo>
                  <a:cubicBezTo>
                    <a:pt x="6782" y="16288"/>
                    <a:pt x="6688" y="16374"/>
                    <a:pt x="6643" y="16455"/>
                  </a:cubicBezTo>
                  <a:cubicBezTo>
                    <a:pt x="6626" y="16489"/>
                    <a:pt x="6608" y="16526"/>
                    <a:pt x="6593" y="16562"/>
                  </a:cubicBezTo>
                  <a:cubicBezTo>
                    <a:pt x="6561" y="16637"/>
                    <a:pt x="6531" y="16708"/>
                    <a:pt x="6476" y="16757"/>
                  </a:cubicBezTo>
                  <a:cubicBezTo>
                    <a:pt x="6398" y="16824"/>
                    <a:pt x="6293" y="16832"/>
                    <a:pt x="6182" y="16843"/>
                  </a:cubicBezTo>
                  <a:cubicBezTo>
                    <a:pt x="6077" y="16854"/>
                    <a:pt x="5966" y="16864"/>
                    <a:pt x="5878" y="16926"/>
                  </a:cubicBezTo>
                  <a:cubicBezTo>
                    <a:pt x="5799" y="16982"/>
                    <a:pt x="5751" y="17070"/>
                    <a:pt x="5709" y="17154"/>
                  </a:cubicBezTo>
                  <a:cubicBezTo>
                    <a:pt x="5700" y="17169"/>
                    <a:pt x="5694" y="17181"/>
                    <a:pt x="5685" y="17196"/>
                  </a:cubicBezTo>
                  <a:cubicBezTo>
                    <a:pt x="5432" y="17660"/>
                    <a:pt x="4904" y="17969"/>
                    <a:pt x="4373" y="17969"/>
                  </a:cubicBezTo>
                  <a:cubicBezTo>
                    <a:pt x="4352" y="17969"/>
                    <a:pt x="4331" y="17969"/>
                    <a:pt x="4310" y="17968"/>
                  </a:cubicBezTo>
                  <a:lnTo>
                    <a:pt x="4288" y="17968"/>
                  </a:lnTo>
                  <a:cubicBezTo>
                    <a:pt x="4267" y="17966"/>
                    <a:pt x="4247" y="17966"/>
                    <a:pt x="4226" y="17966"/>
                  </a:cubicBezTo>
                  <a:cubicBezTo>
                    <a:pt x="4183" y="17966"/>
                    <a:pt x="4149" y="17970"/>
                    <a:pt x="4119" y="17980"/>
                  </a:cubicBezTo>
                  <a:cubicBezTo>
                    <a:pt x="4050" y="18004"/>
                    <a:pt x="3997" y="18058"/>
                    <a:pt x="3947" y="18111"/>
                  </a:cubicBezTo>
                  <a:cubicBezTo>
                    <a:pt x="3770" y="18304"/>
                    <a:pt x="3607" y="18516"/>
                    <a:pt x="3465" y="18737"/>
                  </a:cubicBezTo>
                  <a:lnTo>
                    <a:pt x="3461" y="18743"/>
                  </a:lnTo>
                  <a:lnTo>
                    <a:pt x="3461" y="18750"/>
                  </a:lnTo>
                  <a:cubicBezTo>
                    <a:pt x="3461" y="18786"/>
                    <a:pt x="3455" y="18831"/>
                    <a:pt x="3448" y="18872"/>
                  </a:cubicBezTo>
                  <a:cubicBezTo>
                    <a:pt x="3442" y="18915"/>
                    <a:pt x="3433" y="18960"/>
                    <a:pt x="3435" y="19000"/>
                  </a:cubicBezTo>
                  <a:lnTo>
                    <a:pt x="3435" y="19028"/>
                  </a:lnTo>
                  <a:lnTo>
                    <a:pt x="3463" y="19028"/>
                  </a:lnTo>
                  <a:cubicBezTo>
                    <a:pt x="3682" y="19017"/>
                    <a:pt x="3894" y="18908"/>
                    <a:pt x="4029" y="18737"/>
                  </a:cubicBezTo>
                  <a:lnTo>
                    <a:pt x="4048" y="18711"/>
                  </a:lnTo>
                  <a:cubicBezTo>
                    <a:pt x="4087" y="18662"/>
                    <a:pt x="4121" y="18615"/>
                    <a:pt x="4172" y="18602"/>
                  </a:cubicBezTo>
                  <a:cubicBezTo>
                    <a:pt x="4184" y="18598"/>
                    <a:pt x="4197" y="18597"/>
                    <a:pt x="4212" y="18597"/>
                  </a:cubicBezTo>
                  <a:cubicBezTo>
                    <a:pt x="4231" y="18597"/>
                    <a:pt x="4251" y="18599"/>
                    <a:pt x="4271" y="18602"/>
                  </a:cubicBezTo>
                  <a:cubicBezTo>
                    <a:pt x="4286" y="18602"/>
                    <a:pt x="4301" y="18604"/>
                    <a:pt x="4316" y="18606"/>
                  </a:cubicBezTo>
                  <a:cubicBezTo>
                    <a:pt x="4322" y="18606"/>
                    <a:pt x="4329" y="18607"/>
                    <a:pt x="4335" y="18607"/>
                  </a:cubicBezTo>
                  <a:cubicBezTo>
                    <a:pt x="4515" y="18607"/>
                    <a:pt x="4659" y="18491"/>
                    <a:pt x="4800" y="18375"/>
                  </a:cubicBezTo>
                  <a:cubicBezTo>
                    <a:pt x="4858" y="18328"/>
                    <a:pt x="4918" y="18280"/>
                    <a:pt x="4978" y="18242"/>
                  </a:cubicBezTo>
                  <a:cubicBezTo>
                    <a:pt x="5209" y="18092"/>
                    <a:pt x="5501" y="18066"/>
                    <a:pt x="5779" y="18040"/>
                  </a:cubicBezTo>
                  <a:cubicBezTo>
                    <a:pt x="5829" y="18036"/>
                    <a:pt x="5878" y="18032"/>
                    <a:pt x="5925" y="18028"/>
                  </a:cubicBezTo>
                  <a:cubicBezTo>
                    <a:pt x="6086" y="18010"/>
                    <a:pt x="6255" y="17983"/>
                    <a:pt x="6396" y="17899"/>
                  </a:cubicBezTo>
                  <a:cubicBezTo>
                    <a:pt x="6557" y="17803"/>
                    <a:pt x="6656" y="17640"/>
                    <a:pt x="6645" y="17483"/>
                  </a:cubicBezTo>
                  <a:cubicBezTo>
                    <a:pt x="6645" y="17466"/>
                    <a:pt x="6643" y="17447"/>
                    <a:pt x="6638" y="17430"/>
                  </a:cubicBezTo>
                  <a:cubicBezTo>
                    <a:pt x="6632" y="17378"/>
                    <a:pt x="6628" y="17331"/>
                    <a:pt x="6651" y="17295"/>
                  </a:cubicBezTo>
                  <a:cubicBezTo>
                    <a:pt x="6673" y="17261"/>
                    <a:pt x="6718" y="17246"/>
                    <a:pt x="6758" y="17233"/>
                  </a:cubicBezTo>
                  <a:cubicBezTo>
                    <a:pt x="6966" y="17162"/>
                    <a:pt x="7309" y="17004"/>
                    <a:pt x="7333" y="16708"/>
                  </a:cubicBezTo>
                  <a:cubicBezTo>
                    <a:pt x="7367" y="16719"/>
                    <a:pt x="7403" y="16725"/>
                    <a:pt x="7440" y="16725"/>
                  </a:cubicBezTo>
                  <a:cubicBezTo>
                    <a:pt x="7588" y="16725"/>
                    <a:pt x="7759" y="16633"/>
                    <a:pt x="7900" y="16479"/>
                  </a:cubicBezTo>
                  <a:cubicBezTo>
                    <a:pt x="7935" y="16440"/>
                    <a:pt x="7967" y="16401"/>
                    <a:pt x="8001" y="16361"/>
                  </a:cubicBezTo>
                  <a:cubicBezTo>
                    <a:pt x="8106" y="16237"/>
                    <a:pt x="8215" y="16106"/>
                    <a:pt x="8363" y="16046"/>
                  </a:cubicBezTo>
                  <a:cubicBezTo>
                    <a:pt x="8389" y="16035"/>
                    <a:pt x="8419" y="16024"/>
                    <a:pt x="8449" y="16016"/>
                  </a:cubicBezTo>
                  <a:cubicBezTo>
                    <a:pt x="8573" y="15973"/>
                    <a:pt x="8712" y="15926"/>
                    <a:pt x="8727" y="15791"/>
                  </a:cubicBezTo>
                  <a:cubicBezTo>
                    <a:pt x="8729" y="15776"/>
                    <a:pt x="8727" y="15761"/>
                    <a:pt x="8727" y="15748"/>
                  </a:cubicBezTo>
                  <a:cubicBezTo>
                    <a:pt x="8727" y="15727"/>
                    <a:pt x="8727" y="15709"/>
                    <a:pt x="8732" y="15694"/>
                  </a:cubicBezTo>
                  <a:cubicBezTo>
                    <a:pt x="8744" y="15652"/>
                    <a:pt x="8789" y="15634"/>
                    <a:pt x="8873" y="15634"/>
                  </a:cubicBezTo>
                  <a:cubicBezTo>
                    <a:pt x="8897" y="15634"/>
                    <a:pt x="8922" y="15637"/>
                    <a:pt x="8946" y="15637"/>
                  </a:cubicBezTo>
                  <a:lnTo>
                    <a:pt x="8963" y="15639"/>
                  </a:lnTo>
                  <a:cubicBezTo>
                    <a:pt x="8970" y="15639"/>
                    <a:pt x="8977" y="15639"/>
                    <a:pt x="8983" y="15639"/>
                  </a:cubicBezTo>
                  <a:cubicBezTo>
                    <a:pt x="9129" y="15639"/>
                    <a:pt x="9274" y="15573"/>
                    <a:pt x="9383" y="15457"/>
                  </a:cubicBezTo>
                  <a:cubicBezTo>
                    <a:pt x="9481" y="15350"/>
                    <a:pt x="9535" y="15215"/>
                    <a:pt x="9533" y="15082"/>
                  </a:cubicBezTo>
                  <a:lnTo>
                    <a:pt x="9916" y="15028"/>
                  </a:lnTo>
                  <a:lnTo>
                    <a:pt x="9923" y="15015"/>
                  </a:lnTo>
                  <a:cubicBezTo>
                    <a:pt x="10015" y="14835"/>
                    <a:pt x="9942" y="14587"/>
                    <a:pt x="9769" y="14484"/>
                  </a:cubicBezTo>
                  <a:cubicBezTo>
                    <a:pt x="9706" y="14448"/>
                    <a:pt x="9634" y="14424"/>
                    <a:pt x="9563" y="14400"/>
                  </a:cubicBezTo>
                  <a:cubicBezTo>
                    <a:pt x="9426" y="14358"/>
                    <a:pt x="9299" y="14315"/>
                    <a:pt x="9280" y="14197"/>
                  </a:cubicBezTo>
                  <a:cubicBezTo>
                    <a:pt x="9257" y="14047"/>
                    <a:pt x="9447" y="13944"/>
                    <a:pt x="9529" y="13906"/>
                  </a:cubicBezTo>
                  <a:cubicBezTo>
                    <a:pt x="9653" y="13850"/>
                    <a:pt x="9839" y="13764"/>
                    <a:pt x="9859" y="13597"/>
                  </a:cubicBezTo>
                  <a:cubicBezTo>
                    <a:pt x="9861" y="13586"/>
                    <a:pt x="9861" y="13573"/>
                    <a:pt x="9861" y="13563"/>
                  </a:cubicBezTo>
                  <a:cubicBezTo>
                    <a:pt x="9863" y="13535"/>
                    <a:pt x="9863" y="13511"/>
                    <a:pt x="9876" y="13494"/>
                  </a:cubicBezTo>
                  <a:cubicBezTo>
                    <a:pt x="9893" y="13471"/>
                    <a:pt x="9925" y="13462"/>
                    <a:pt x="9961" y="13453"/>
                  </a:cubicBezTo>
                  <a:cubicBezTo>
                    <a:pt x="9974" y="13451"/>
                    <a:pt x="9987" y="13447"/>
                    <a:pt x="9998" y="13445"/>
                  </a:cubicBezTo>
                  <a:cubicBezTo>
                    <a:pt x="10129" y="13404"/>
                    <a:pt x="10197" y="13284"/>
                    <a:pt x="10264" y="13169"/>
                  </a:cubicBezTo>
                  <a:cubicBezTo>
                    <a:pt x="10326" y="13061"/>
                    <a:pt x="10383" y="12959"/>
                    <a:pt x="10486" y="12920"/>
                  </a:cubicBezTo>
                  <a:cubicBezTo>
                    <a:pt x="10521" y="12907"/>
                    <a:pt x="10563" y="12901"/>
                    <a:pt x="10604" y="12894"/>
                  </a:cubicBezTo>
                  <a:cubicBezTo>
                    <a:pt x="10686" y="12881"/>
                    <a:pt x="10771" y="12869"/>
                    <a:pt x="10821" y="12794"/>
                  </a:cubicBezTo>
                  <a:cubicBezTo>
                    <a:pt x="10857" y="12736"/>
                    <a:pt x="10851" y="12669"/>
                    <a:pt x="10846" y="12605"/>
                  </a:cubicBezTo>
                  <a:cubicBezTo>
                    <a:pt x="10842" y="12549"/>
                    <a:pt x="10838" y="12496"/>
                    <a:pt x="10859" y="12453"/>
                  </a:cubicBezTo>
                  <a:cubicBezTo>
                    <a:pt x="10885" y="12410"/>
                    <a:pt x="10932" y="12387"/>
                    <a:pt x="10986" y="12361"/>
                  </a:cubicBezTo>
                  <a:cubicBezTo>
                    <a:pt x="11009" y="12350"/>
                    <a:pt x="11033" y="12337"/>
                    <a:pt x="11056" y="12324"/>
                  </a:cubicBezTo>
                  <a:cubicBezTo>
                    <a:pt x="11133" y="12275"/>
                    <a:pt x="11185" y="12202"/>
                    <a:pt x="11236" y="12129"/>
                  </a:cubicBezTo>
                  <a:cubicBezTo>
                    <a:pt x="11262" y="12095"/>
                    <a:pt x="11290" y="12057"/>
                    <a:pt x="11318" y="12024"/>
                  </a:cubicBezTo>
                  <a:cubicBezTo>
                    <a:pt x="11429" y="11900"/>
                    <a:pt x="11598" y="11825"/>
                    <a:pt x="11772" y="11825"/>
                  </a:cubicBezTo>
                  <a:cubicBezTo>
                    <a:pt x="11825" y="11825"/>
                    <a:pt x="11879" y="11832"/>
                    <a:pt x="11930" y="11847"/>
                  </a:cubicBezTo>
                  <a:lnTo>
                    <a:pt x="12001" y="12069"/>
                  </a:lnTo>
                  <a:lnTo>
                    <a:pt x="12022" y="12067"/>
                  </a:lnTo>
                  <a:cubicBezTo>
                    <a:pt x="12050" y="12065"/>
                    <a:pt x="12080" y="12065"/>
                    <a:pt x="12112" y="12065"/>
                  </a:cubicBezTo>
                  <a:cubicBezTo>
                    <a:pt x="12239" y="12065"/>
                    <a:pt x="12408" y="12091"/>
                    <a:pt x="12490" y="12222"/>
                  </a:cubicBezTo>
                  <a:cubicBezTo>
                    <a:pt x="12558" y="12331"/>
                    <a:pt x="12522" y="12500"/>
                    <a:pt x="12415" y="12573"/>
                  </a:cubicBezTo>
                  <a:cubicBezTo>
                    <a:pt x="12374" y="12599"/>
                    <a:pt x="12327" y="12614"/>
                    <a:pt x="12275" y="12614"/>
                  </a:cubicBezTo>
                  <a:cubicBezTo>
                    <a:pt x="12187" y="12614"/>
                    <a:pt x="12106" y="12573"/>
                    <a:pt x="12059" y="12509"/>
                  </a:cubicBezTo>
                  <a:cubicBezTo>
                    <a:pt x="12050" y="12496"/>
                    <a:pt x="12042" y="12481"/>
                    <a:pt x="12033" y="12466"/>
                  </a:cubicBezTo>
                  <a:cubicBezTo>
                    <a:pt x="12010" y="12425"/>
                    <a:pt x="11984" y="12384"/>
                    <a:pt x="11941" y="12361"/>
                  </a:cubicBezTo>
                  <a:cubicBezTo>
                    <a:pt x="11920" y="12350"/>
                    <a:pt x="11898" y="12344"/>
                    <a:pt x="11875" y="12344"/>
                  </a:cubicBezTo>
                  <a:cubicBezTo>
                    <a:pt x="11785" y="12344"/>
                    <a:pt x="11705" y="12429"/>
                    <a:pt x="11678" y="12517"/>
                  </a:cubicBezTo>
                  <a:cubicBezTo>
                    <a:pt x="11666" y="12514"/>
                    <a:pt x="11654" y="12512"/>
                    <a:pt x="11641" y="12512"/>
                  </a:cubicBezTo>
                  <a:cubicBezTo>
                    <a:pt x="11568" y="12512"/>
                    <a:pt x="11488" y="12569"/>
                    <a:pt x="11455" y="12648"/>
                  </a:cubicBezTo>
                  <a:cubicBezTo>
                    <a:pt x="11429" y="12706"/>
                    <a:pt x="11423" y="12770"/>
                    <a:pt x="11416" y="12830"/>
                  </a:cubicBezTo>
                  <a:cubicBezTo>
                    <a:pt x="11414" y="12860"/>
                    <a:pt x="11410" y="12892"/>
                    <a:pt x="11405" y="12920"/>
                  </a:cubicBezTo>
                  <a:cubicBezTo>
                    <a:pt x="11371" y="13102"/>
                    <a:pt x="11238" y="13263"/>
                    <a:pt x="11065" y="13327"/>
                  </a:cubicBezTo>
                  <a:lnTo>
                    <a:pt x="11054" y="13333"/>
                  </a:lnTo>
                  <a:cubicBezTo>
                    <a:pt x="10983" y="13415"/>
                    <a:pt x="11024" y="13537"/>
                    <a:pt x="11097" y="13614"/>
                  </a:cubicBezTo>
                  <a:cubicBezTo>
                    <a:pt x="11123" y="13638"/>
                    <a:pt x="11148" y="13661"/>
                    <a:pt x="11176" y="13683"/>
                  </a:cubicBezTo>
                  <a:cubicBezTo>
                    <a:pt x="11219" y="13719"/>
                    <a:pt x="11262" y="13751"/>
                    <a:pt x="11288" y="13796"/>
                  </a:cubicBezTo>
                  <a:cubicBezTo>
                    <a:pt x="11324" y="13854"/>
                    <a:pt x="11322" y="13929"/>
                    <a:pt x="11281" y="14000"/>
                  </a:cubicBezTo>
                  <a:cubicBezTo>
                    <a:pt x="11235" y="14082"/>
                    <a:pt x="11151" y="14135"/>
                    <a:pt x="11072" y="14135"/>
                  </a:cubicBezTo>
                  <a:cubicBezTo>
                    <a:pt x="11052" y="14135"/>
                    <a:pt x="11032" y="14131"/>
                    <a:pt x="11013" y="14124"/>
                  </a:cubicBezTo>
                  <a:lnTo>
                    <a:pt x="10990" y="14113"/>
                  </a:lnTo>
                  <a:lnTo>
                    <a:pt x="10979" y="14135"/>
                  </a:lnTo>
                  <a:cubicBezTo>
                    <a:pt x="10956" y="14184"/>
                    <a:pt x="10953" y="14242"/>
                    <a:pt x="10975" y="14298"/>
                  </a:cubicBezTo>
                  <a:cubicBezTo>
                    <a:pt x="11003" y="14370"/>
                    <a:pt x="11065" y="14433"/>
                    <a:pt x="11138" y="14460"/>
                  </a:cubicBezTo>
                  <a:cubicBezTo>
                    <a:pt x="11180" y="14476"/>
                    <a:pt x="11223" y="14482"/>
                    <a:pt x="11267" y="14482"/>
                  </a:cubicBezTo>
                  <a:cubicBezTo>
                    <a:pt x="11315" y="14482"/>
                    <a:pt x="11364" y="14475"/>
                    <a:pt x="11414" y="14465"/>
                  </a:cubicBezTo>
                  <a:cubicBezTo>
                    <a:pt x="11433" y="14463"/>
                    <a:pt x="11453" y="14458"/>
                    <a:pt x="11472" y="14456"/>
                  </a:cubicBezTo>
                  <a:cubicBezTo>
                    <a:pt x="11684" y="14422"/>
                    <a:pt x="11776" y="14188"/>
                    <a:pt x="11825" y="14000"/>
                  </a:cubicBezTo>
                  <a:cubicBezTo>
                    <a:pt x="11864" y="14021"/>
                    <a:pt x="11907" y="14032"/>
                    <a:pt x="11954" y="14032"/>
                  </a:cubicBezTo>
                  <a:cubicBezTo>
                    <a:pt x="12089" y="14032"/>
                    <a:pt x="12222" y="13944"/>
                    <a:pt x="12301" y="13865"/>
                  </a:cubicBezTo>
                  <a:cubicBezTo>
                    <a:pt x="12335" y="13828"/>
                    <a:pt x="12370" y="13788"/>
                    <a:pt x="12404" y="13749"/>
                  </a:cubicBezTo>
                  <a:cubicBezTo>
                    <a:pt x="12487" y="13651"/>
                    <a:pt x="12565" y="13558"/>
                    <a:pt x="12676" y="13511"/>
                  </a:cubicBezTo>
                  <a:cubicBezTo>
                    <a:pt x="12732" y="13488"/>
                    <a:pt x="12796" y="13477"/>
                    <a:pt x="12871" y="13477"/>
                  </a:cubicBezTo>
                  <a:cubicBezTo>
                    <a:pt x="12942" y="13477"/>
                    <a:pt x="13017" y="13486"/>
                    <a:pt x="13087" y="13496"/>
                  </a:cubicBezTo>
                  <a:cubicBezTo>
                    <a:pt x="13141" y="13503"/>
                    <a:pt x="13194" y="13509"/>
                    <a:pt x="13248" y="13513"/>
                  </a:cubicBezTo>
                  <a:cubicBezTo>
                    <a:pt x="13261" y="13514"/>
                    <a:pt x="13274" y="13515"/>
                    <a:pt x="13288" y="13515"/>
                  </a:cubicBezTo>
                  <a:cubicBezTo>
                    <a:pt x="13488" y="13515"/>
                    <a:pt x="13717" y="13425"/>
                    <a:pt x="13739" y="13222"/>
                  </a:cubicBezTo>
                  <a:cubicBezTo>
                    <a:pt x="13754" y="13076"/>
                    <a:pt x="13653" y="12965"/>
                    <a:pt x="13554" y="12860"/>
                  </a:cubicBezTo>
                  <a:cubicBezTo>
                    <a:pt x="13516" y="12817"/>
                    <a:pt x="13477" y="12774"/>
                    <a:pt x="13447" y="12731"/>
                  </a:cubicBezTo>
                  <a:cubicBezTo>
                    <a:pt x="13317" y="12547"/>
                    <a:pt x="13321" y="12279"/>
                    <a:pt x="13452" y="12097"/>
                  </a:cubicBezTo>
                  <a:cubicBezTo>
                    <a:pt x="13472" y="12099"/>
                    <a:pt x="13494" y="12100"/>
                    <a:pt x="13515" y="12100"/>
                  </a:cubicBezTo>
                  <a:cubicBezTo>
                    <a:pt x="13581" y="12100"/>
                    <a:pt x="13648" y="12093"/>
                    <a:pt x="13713" y="12087"/>
                  </a:cubicBezTo>
                  <a:cubicBezTo>
                    <a:pt x="13777" y="12080"/>
                    <a:pt x="13844" y="12074"/>
                    <a:pt x="13908" y="12074"/>
                  </a:cubicBezTo>
                  <a:cubicBezTo>
                    <a:pt x="14000" y="12074"/>
                    <a:pt x="14075" y="12087"/>
                    <a:pt x="14139" y="12117"/>
                  </a:cubicBezTo>
                  <a:cubicBezTo>
                    <a:pt x="14255" y="12168"/>
                    <a:pt x="14339" y="12267"/>
                    <a:pt x="14424" y="12369"/>
                  </a:cubicBezTo>
                  <a:cubicBezTo>
                    <a:pt x="14454" y="12406"/>
                    <a:pt x="14484" y="12440"/>
                    <a:pt x="14514" y="12472"/>
                  </a:cubicBezTo>
                  <a:cubicBezTo>
                    <a:pt x="14570" y="12532"/>
                    <a:pt x="14716" y="12669"/>
                    <a:pt x="14887" y="12671"/>
                  </a:cubicBezTo>
                  <a:cubicBezTo>
                    <a:pt x="14752" y="12770"/>
                    <a:pt x="14623" y="12879"/>
                    <a:pt x="14503" y="12993"/>
                  </a:cubicBezTo>
                  <a:lnTo>
                    <a:pt x="14465" y="13029"/>
                  </a:lnTo>
                  <a:lnTo>
                    <a:pt x="14516" y="13040"/>
                  </a:lnTo>
                  <a:cubicBezTo>
                    <a:pt x="14677" y="13067"/>
                    <a:pt x="14842" y="13081"/>
                    <a:pt x="15006" y="13081"/>
                  </a:cubicBezTo>
                  <a:cubicBezTo>
                    <a:pt x="15212" y="13081"/>
                    <a:pt x="15419" y="13059"/>
                    <a:pt x="15620" y="13016"/>
                  </a:cubicBezTo>
                  <a:cubicBezTo>
                    <a:pt x="15733" y="12993"/>
                    <a:pt x="15849" y="12956"/>
                    <a:pt x="15924" y="12866"/>
                  </a:cubicBezTo>
                  <a:cubicBezTo>
                    <a:pt x="15954" y="12832"/>
                    <a:pt x="15973" y="12791"/>
                    <a:pt x="15993" y="12753"/>
                  </a:cubicBezTo>
                  <a:cubicBezTo>
                    <a:pt x="16008" y="12723"/>
                    <a:pt x="16020" y="12693"/>
                    <a:pt x="16040" y="12665"/>
                  </a:cubicBezTo>
                  <a:cubicBezTo>
                    <a:pt x="16132" y="12534"/>
                    <a:pt x="16297" y="12515"/>
                    <a:pt x="16387" y="12515"/>
                  </a:cubicBezTo>
                  <a:cubicBezTo>
                    <a:pt x="16436" y="12515"/>
                    <a:pt x="16483" y="12519"/>
                    <a:pt x="16530" y="12530"/>
                  </a:cubicBezTo>
                  <a:cubicBezTo>
                    <a:pt x="16732" y="12573"/>
                    <a:pt x="16916" y="12686"/>
                    <a:pt x="17047" y="12847"/>
                  </a:cubicBezTo>
                  <a:lnTo>
                    <a:pt x="17068" y="12873"/>
                  </a:lnTo>
                  <a:cubicBezTo>
                    <a:pt x="17111" y="12929"/>
                    <a:pt x="17156" y="12986"/>
                    <a:pt x="17227" y="13012"/>
                  </a:cubicBezTo>
                  <a:cubicBezTo>
                    <a:pt x="17250" y="13020"/>
                    <a:pt x="17275" y="13024"/>
                    <a:pt x="17301" y="13024"/>
                  </a:cubicBezTo>
                  <a:cubicBezTo>
                    <a:pt x="17350" y="13024"/>
                    <a:pt x="17403" y="13012"/>
                    <a:pt x="17454" y="12999"/>
                  </a:cubicBezTo>
                  <a:cubicBezTo>
                    <a:pt x="17473" y="12993"/>
                    <a:pt x="17492" y="12989"/>
                    <a:pt x="17512" y="12984"/>
                  </a:cubicBezTo>
                  <a:cubicBezTo>
                    <a:pt x="17551" y="12975"/>
                    <a:pt x="17593" y="12971"/>
                    <a:pt x="17634" y="12971"/>
                  </a:cubicBezTo>
                  <a:cubicBezTo>
                    <a:pt x="17827" y="12971"/>
                    <a:pt x="18034" y="13062"/>
                    <a:pt x="18201" y="13220"/>
                  </a:cubicBezTo>
                  <a:cubicBezTo>
                    <a:pt x="18390" y="13400"/>
                    <a:pt x="18512" y="13636"/>
                    <a:pt x="18632" y="13863"/>
                  </a:cubicBezTo>
                  <a:lnTo>
                    <a:pt x="18649" y="13899"/>
                  </a:lnTo>
                  <a:lnTo>
                    <a:pt x="18675" y="13867"/>
                  </a:lnTo>
                  <a:cubicBezTo>
                    <a:pt x="18898" y="13591"/>
                    <a:pt x="19123" y="13338"/>
                    <a:pt x="19431" y="13286"/>
                  </a:cubicBezTo>
                  <a:lnTo>
                    <a:pt x="19431" y="13286"/>
                  </a:lnTo>
                  <a:cubicBezTo>
                    <a:pt x="19476" y="13361"/>
                    <a:pt x="19414" y="13456"/>
                    <a:pt x="19348" y="13556"/>
                  </a:cubicBezTo>
                  <a:cubicBezTo>
                    <a:pt x="19275" y="13668"/>
                    <a:pt x="19191" y="13794"/>
                    <a:pt x="19273" y="13901"/>
                  </a:cubicBezTo>
                  <a:cubicBezTo>
                    <a:pt x="19331" y="13976"/>
                    <a:pt x="19423" y="13976"/>
                    <a:pt x="19510" y="13976"/>
                  </a:cubicBezTo>
                  <a:cubicBezTo>
                    <a:pt x="19560" y="13976"/>
                    <a:pt x="19611" y="13976"/>
                    <a:pt x="19654" y="13991"/>
                  </a:cubicBezTo>
                  <a:cubicBezTo>
                    <a:pt x="19740" y="14017"/>
                    <a:pt x="19793" y="14094"/>
                    <a:pt x="19849" y="14173"/>
                  </a:cubicBezTo>
                  <a:cubicBezTo>
                    <a:pt x="19888" y="14227"/>
                    <a:pt x="19924" y="14283"/>
                    <a:pt x="19973" y="14325"/>
                  </a:cubicBezTo>
                  <a:cubicBezTo>
                    <a:pt x="20087" y="14424"/>
                    <a:pt x="20239" y="14445"/>
                    <a:pt x="20387" y="14465"/>
                  </a:cubicBezTo>
                  <a:cubicBezTo>
                    <a:pt x="20530" y="14484"/>
                    <a:pt x="20663" y="14503"/>
                    <a:pt x="20766" y="14587"/>
                  </a:cubicBezTo>
                  <a:cubicBezTo>
                    <a:pt x="20860" y="14666"/>
                    <a:pt x="20910" y="14790"/>
                    <a:pt x="20957" y="14912"/>
                  </a:cubicBezTo>
                  <a:cubicBezTo>
                    <a:pt x="21015" y="15060"/>
                    <a:pt x="21074" y="15215"/>
                    <a:pt x="21218" y="15290"/>
                  </a:cubicBezTo>
                  <a:lnTo>
                    <a:pt x="21229" y="15296"/>
                  </a:lnTo>
                  <a:lnTo>
                    <a:pt x="21242" y="15290"/>
                  </a:lnTo>
                  <a:cubicBezTo>
                    <a:pt x="21327" y="15249"/>
                    <a:pt x="21357" y="15152"/>
                    <a:pt x="21387" y="15060"/>
                  </a:cubicBezTo>
                  <a:cubicBezTo>
                    <a:pt x="21415" y="14970"/>
                    <a:pt x="21441" y="14887"/>
                    <a:pt x="21516" y="14870"/>
                  </a:cubicBezTo>
                  <a:cubicBezTo>
                    <a:pt x="21525" y="14867"/>
                    <a:pt x="21534" y="14866"/>
                    <a:pt x="21542" y="14866"/>
                  </a:cubicBezTo>
                  <a:cubicBezTo>
                    <a:pt x="21620" y="14866"/>
                    <a:pt x="21693" y="14947"/>
                    <a:pt x="21762" y="15024"/>
                  </a:cubicBezTo>
                  <a:cubicBezTo>
                    <a:pt x="21833" y="15103"/>
                    <a:pt x="21899" y="15178"/>
                    <a:pt x="21979" y="15178"/>
                  </a:cubicBezTo>
                  <a:cubicBezTo>
                    <a:pt x="22006" y="15178"/>
                    <a:pt x="22034" y="15170"/>
                    <a:pt x="22060" y="15150"/>
                  </a:cubicBezTo>
                  <a:lnTo>
                    <a:pt x="22071" y="15142"/>
                  </a:lnTo>
                  <a:lnTo>
                    <a:pt x="22071" y="15129"/>
                  </a:lnTo>
                  <a:cubicBezTo>
                    <a:pt x="22062" y="14885"/>
                    <a:pt x="22103" y="14636"/>
                    <a:pt x="22191" y="14409"/>
                  </a:cubicBezTo>
                  <a:cubicBezTo>
                    <a:pt x="22420" y="14460"/>
                    <a:pt x="22617" y="14634"/>
                    <a:pt x="22696" y="14857"/>
                  </a:cubicBezTo>
                  <a:cubicBezTo>
                    <a:pt x="22776" y="15088"/>
                    <a:pt x="22726" y="15356"/>
                    <a:pt x="22568" y="15540"/>
                  </a:cubicBezTo>
                  <a:cubicBezTo>
                    <a:pt x="22506" y="15611"/>
                    <a:pt x="22444" y="15652"/>
                    <a:pt x="22379" y="15658"/>
                  </a:cubicBezTo>
                  <a:cubicBezTo>
                    <a:pt x="22371" y="15659"/>
                    <a:pt x="22362" y="15660"/>
                    <a:pt x="22354" y="15660"/>
                  </a:cubicBezTo>
                  <a:cubicBezTo>
                    <a:pt x="22263" y="15660"/>
                    <a:pt x="22181" y="15599"/>
                    <a:pt x="22099" y="15540"/>
                  </a:cubicBezTo>
                  <a:cubicBezTo>
                    <a:pt x="22079" y="15527"/>
                    <a:pt x="22062" y="15512"/>
                    <a:pt x="22043" y="15502"/>
                  </a:cubicBezTo>
                  <a:cubicBezTo>
                    <a:pt x="21970" y="15452"/>
                    <a:pt x="21884" y="15422"/>
                    <a:pt x="21812" y="15422"/>
                  </a:cubicBezTo>
                  <a:cubicBezTo>
                    <a:pt x="21739" y="15422"/>
                    <a:pt x="21681" y="15450"/>
                    <a:pt x="21647" y="15502"/>
                  </a:cubicBezTo>
                  <a:lnTo>
                    <a:pt x="21638" y="15510"/>
                  </a:lnTo>
                  <a:lnTo>
                    <a:pt x="21642" y="15523"/>
                  </a:lnTo>
                  <a:cubicBezTo>
                    <a:pt x="21814" y="16138"/>
                    <a:pt x="22195" y="16680"/>
                    <a:pt x="22714" y="17053"/>
                  </a:cubicBezTo>
                  <a:lnTo>
                    <a:pt x="22773" y="17096"/>
                  </a:lnTo>
                  <a:lnTo>
                    <a:pt x="22754" y="17025"/>
                  </a:lnTo>
                  <a:cubicBezTo>
                    <a:pt x="22669" y="16682"/>
                    <a:pt x="22609" y="16331"/>
                    <a:pt x="22574" y="15979"/>
                  </a:cubicBezTo>
                  <a:lnTo>
                    <a:pt x="22574" y="15979"/>
                  </a:lnTo>
                  <a:cubicBezTo>
                    <a:pt x="22761" y="16035"/>
                    <a:pt x="22953" y="16069"/>
                    <a:pt x="23148" y="16082"/>
                  </a:cubicBezTo>
                  <a:lnTo>
                    <a:pt x="23176" y="16082"/>
                  </a:lnTo>
                  <a:lnTo>
                    <a:pt x="23178" y="15545"/>
                  </a:lnTo>
                  <a:cubicBezTo>
                    <a:pt x="23181" y="15497"/>
                    <a:pt x="23183" y="15450"/>
                    <a:pt x="23208" y="15422"/>
                  </a:cubicBezTo>
                  <a:cubicBezTo>
                    <a:pt x="23226" y="15401"/>
                    <a:pt x="23253" y="15390"/>
                    <a:pt x="23290" y="15390"/>
                  </a:cubicBezTo>
                  <a:cubicBezTo>
                    <a:pt x="23326" y="15390"/>
                    <a:pt x="23361" y="15399"/>
                    <a:pt x="23382" y="15407"/>
                  </a:cubicBezTo>
                  <a:cubicBezTo>
                    <a:pt x="23641" y="15506"/>
                    <a:pt x="23810" y="15802"/>
                    <a:pt x="23772" y="16084"/>
                  </a:cubicBezTo>
                  <a:cubicBezTo>
                    <a:pt x="23733" y="16357"/>
                    <a:pt x="23504" y="16599"/>
                    <a:pt x="23226" y="16659"/>
                  </a:cubicBezTo>
                  <a:cubicBezTo>
                    <a:pt x="23204" y="16663"/>
                    <a:pt x="23185" y="16667"/>
                    <a:pt x="23166" y="16671"/>
                  </a:cubicBezTo>
                  <a:cubicBezTo>
                    <a:pt x="23099" y="16682"/>
                    <a:pt x="23033" y="16695"/>
                    <a:pt x="22973" y="16731"/>
                  </a:cubicBezTo>
                  <a:cubicBezTo>
                    <a:pt x="22752" y="16871"/>
                    <a:pt x="22833" y="17194"/>
                    <a:pt x="22981" y="17451"/>
                  </a:cubicBezTo>
                  <a:lnTo>
                    <a:pt x="22988" y="17460"/>
                  </a:lnTo>
                  <a:lnTo>
                    <a:pt x="22996" y="17462"/>
                  </a:lnTo>
                  <a:cubicBezTo>
                    <a:pt x="23041" y="17477"/>
                    <a:pt x="23087" y="17484"/>
                    <a:pt x="23135" y="17484"/>
                  </a:cubicBezTo>
                  <a:cubicBezTo>
                    <a:pt x="23322" y="17484"/>
                    <a:pt x="23529" y="17371"/>
                    <a:pt x="23750" y="17147"/>
                  </a:cubicBezTo>
                  <a:lnTo>
                    <a:pt x="23763" y="17134"/>
                  </a:lnTo>
                  <a:cubicBezTo>
                    <a:pt x="23945" y="16950"/>
                    <a:pt x="24151" y="16742"/>
                    <a:pt x="24400" y="16738"/>
                  </a:cubicBezTo>
                  <a:cubicBezTo>
                    <a:pt x="24421" y="16899"/>
                    <a:pt x="24517" y="17031"/>
                    <a:pt x="24612" y="17160"/>
                  </a:cubicBezTo>
                  <a:cubicBezTo>
                    <a:pt x="24640" y="17196"/>
                    <a:pt x="24665" y="17233"/>
                    <a:pt x="24691" y="17269"/>
                  </a:cubicBezTo>
                  <a:cubicBezTo>
                    <a:pt x="24807" y="17441"/>
                    <a:pt x="24867" y="17674"/>
                    <a:pt x="24738" y="17807"/>
                  </a:cubicBezTo>
                  <a:cubicBezTo>
                    <a:pt x="24685" y="17867"/>
                    <a:pt x="24614" y="17893"/>
                    <a:pt x="24517" y="17893"/>
                  </a:cubicBezTo>
                  <a:cubicBezTo>
                    <a:pt x="24430" y="17893"/>
                    <a:pt x="24335" y="17871"/>
                    <a:pt x="24235" y="17850"/>
                  </a:cubicBezTo>
                  <a:cubicBezTo>
                    <a:pt x="24132" y="17826"/>
                    <a:pt x="24025" y="17803"/>
                    <a:pt x="23924" y="17803"/>
                  </a:cubicBezTo>
                  <a:cubicBezTo>
                    <a:pt x="23836" y="17803"/>
                    <a:pt x="23761" y="17820"/>
                    <a:pt x="23699" y="17861"/>
                  </a:cubicBezTo>
                  <a:lnTo>
                    <a:pt x="23690" y="17869"/>
                  </a:lnTo>
                  <a:cubicBezTo>
                    <a:pt x="23626" y="17970"/>
                    <a:pt x="23718" y="18068"/>
                    <a:pt x="23800" y="18154"/>
                  </a:cubicBezTo>
                  <a:cubicBezTo>
                    <a:pt x="23890" y="18248"/>
                    <a:pt x="23941" y="18310"/>
                    <a:pt x="23900" y="18370"/>
                  </a:cubicBezTo>
                  <a:cubicBezTo>
                    <a:pt x="23875" y="18407"/>
                    <a:pt x="23830" y="18415"/>
                    <a:pt x="23774" y="18424"/>
                  </a:cubicBezTo>
                  <a:cubicBezTo>
                    <a:pt x="23729" y="18433"/>
                    <a:pt x="23680" y="18441"/>
                    <a:pt x="23639" y="18469"/>
                  </a:cubicBezTo>
                  <a:cubicBezTo>
                    <a:pt x="23596" y="18501"/>
                    <a:pt x="23573" y="18546"/>
                    <a:pt x="23573" y="18602"/>
                  </a:cubicBezTo>
                  <a:cubicBezTo>
                    <a:pt x="23573" y="18711"/>
                    <a:pt x="23665" y="18835"/>
                    <a:pt x="23755" y="18897"/>
                  </a:cubicBezTo>
                  <a:cubicBezTo>
                    <a:pt x="23862" y="18974"/>
                    <a:pt x="23956" y="19012"/>
                    <a:pt x="24041" y="19012"/>
                  </a:cubicBezTo>
                  <a:cubicBezTo>
                    <a:pt x="24063" y="19012"/>
                    <a:pt x="24084" y="19009"/>
                    <a:pt x="24104" y="19005"/>
                  </a:cubicBezTo>
                  <a:cubicBezTo>
                    <a:pt x="24200" y="18981"/>
                    <a:pt x="24271" y="18910"/>
                    <a:pt x="24340" y="18842"/>
                  </a:cubicBezTo>
                  <a:cubicBezTo>
                    <a:pt x="24350" y="18829"/>
                    <a:pt x="24363" y="18818"/>
                    <a:pt x="24376" y="18805"/>
                  </a:cubicBezTo>
                  <a:cubicBezTo>
                    <a:pt x="24592" y="18595"/>
                    <a:pt x="24893" y="18477"/>
                    <a:pt x="25197" y="18477"/>
                  </a:cubicBezTo>
                  <a:cubicBezTo>
                    <a:pt x="25213" y="18477"/>
                    <a:pt x="25228" y="18477"/>
                    <a:pt x="25244" y="18478"/>
                  </a:cubicBezTo>
                  <a:cubicBezTo>
                    <a:pt x="25297" y="18480"/>
                    <a:pt x="25368" y="18488"/>
                    <a:pt x="25422" y="18523"/>
                  </a:cubicBezTo>
                  <a:cubicBezTo>
                    <a:pt x="25520" y="18589"/>
                    <a:pt x="25557" y="18720"/>
                    <a:pt x="25597" y="18861"/>
                  </a:cubicBezTo>
                  <a:cubicBezTo>
                    <a:pt x="25636" y="19000"/>
                    <a:pt x="25677" y="19148"/>
                    <a:pt x="25790" y="19221"/>
                  </a:cubicBezTo>
                  <a:lnTo>
                    <a:pt x="25760" y="19317"/>
                  </a:lnTo>
                  <a:lnTo>
                    <a:pt x="25760" y="19317"/>
                  </a:lnTo>
                  <a:lnTo>
                    <a:pt x="25833" y="19253"/>
                  </a:lnTo>
                  <a:cubicBezTo>
                    <a:pt x="25837" y="19249"/>
                    <a:pt x="25842" y="19245"/>
                    <a:pt x="25846" y="19240"/>
                  </a:cubicBezTo>
                  <a:cubicBezTo>
                    <a:pt x="25854" y="19234"/>
                    <a:pt x="25859" y="19227"/>
                    <a:pt x="25867" y="19223"/>
                  </a:cubicBezTo>
                  <a:cubicBezTo>
                    <a:pt x="25884" y="19215"/>
                    <a:pt x="25902" y="19206"/>
                    <a:pt x="25919" y="19200"/>
                  </a:cubicBezTo>
                  <a:cubicBezTo>
                    <a:pt x="25955" y="19187"/>
                    <a:pt x="25994" y="19172"/>
                    <a:pt x="26024" y="19140"/>
                  </a:cubicBezTo>
                  <a:cubicBezTo>
                    <a:pt x="26066" y="19092"/>
                    <a:pt x="26069" y="19028"/>
                    <a:pt x="26071" y="18968"/>
                  </a:cubicBezTo>
                  <a:cubicBezTo>
                    <a:pt x="26071" y="18921"/>
                    <a:pt x="26073" y="18874"/>
                    <a:pt x="26094" y="18840"/>
                  </a:cubicBezTo>
                  <a:cubicBezTo>
                    <a:pt x="26116" y="18803"/>
                    <a:pt x="26156" y="18782"/>
                    <a:pt x="26199" y="18760"/>
                  </a:cubicBezTo>
                  <a:cubicBezTo>
                    <a:pt x="26216" y="18752"/>
                    <a:pt x="26231" y="18743"/>
                    <a:pt x="26246" y="18735"/>
                  </a:cubicBezTo>
                  <a:cubicBezTo>
                    <a:pt x="26296" y="18705"/>
                    <a:pt x="26343" y="18675"/>
                    <a:pt x="26351" y="18632"/>
                  </a:cubicBezTo>
                  <a:cubicBezTo>
                    <a:pt x="26356" y="18608"/>
                    <a:pt x="26349" y="18589"/>
                    <a:pt x="26334" y="18568"/>
                  </a:cubicBezTo>
                  <a:cubicBezTo>
                    <a:pt x="26184" y="18373"/>
                    <a:pt x="26015" y="18190"/>
                    <a:pt x="25829" y="18030"/>
                  </a:cubicBezTo>
                  <a:lnTo>
                    <a:pt x="26171" y="17726"/>
                  </a:lnTo>
                  <a:lnTo>
                    <a:pt x="26152" y="17704"/>
                  </a:lnTo>
                  <a:cubicBezTo>
                    <a:pt x="25936" y="17462"/>
                    <a:pt x="25640" y="17299"/>
                    <a:pt x="25321" y="17246"/>
                  </a:cubicBezTo>
                  <a:lnTo>
                    <a:pt x="25287" y="17239"/>
                  </a:lnTo>
                  <a:cubicBezTo>
                    <a:pt x="25229" y="17231"/>
                    <a:pt x="25173" y="17222"/>
                    <a:pt x="25124" y="17196"/>
                  </a:cubicBezTo>
                  <a:cubicBezTo>
                    <a:pt x="25051" y="17158"/>
                    <a:pt x="25000" y="17083"/>
                    <a:pt x="24957" y="17016"/>
                  </a:cubicBezTo>
                  <a:lnTo>
                    <a:pt x="24545" y="16401"/>
                  </a:lnTo>
                  <a:cubicBezTo>
                    <a:pt x="24498" y="16333"/>
                    <a:pt x="24451" y="16262"/>
                    <a:pt x="24417" y="16185"/>
                  </a:cubicBezTo>
                  <a:cubicBezTo>
                    <a:pt x="24397" y="16142"/>
                    <a:pt x="24380" y="16097"/>
                    <a:pt x="24365" y="16052"/>
                  </a:cubicBezTo>
                  <a:cubicBezTo>
                    <a:pt x="24344" y="15992"/>
                    <a:pt x="24323" y="15930"/>
                    <a:pt x="24290" y="15870"/>
                  </a:cubicBezTo>
                  <a:cubicBezTo>
                    <a:pt x="24254" y="15806"/>
                    <a:pt x="24207" y="15746"/>
                    <a:pt x="24160" y="15688"/>
                  </a:cubicBezTo>
                  <a:cubicBezTo>
                    <a:pt x="24089" y="15602"/>
                    <a:pt x="24020" y="15519"/>
                    <a:pt x="23995" y="15418"/>
                  </a:cubicBezTo>
                  <a:cubicBezTo>
                    <a:pt x="23990" y="15399"/>
                    <a:pt x="23988" y="15380"/>
                    <a:pt x="23984" y="15358"/>
                  </a:cubicBezTo>
                  <a:cubicBezTo>
                    <a:pt x="23973" y="15302"/>
                    <a:pt x="23965" y="15245"/>
                    <a:pt x="23926" y="15200"/>
                  </a:cubicBezTo>
                  <a:cubicBezTo>
                    <a:pt x="23881" y="15148"/>
                    <a:pt x="23819" y="15131"/>
                    <a:pt x="23759" y="15114"/>
                  </a:cubicBezTo>
                  <a:cubicBezTo>
                    <a:pt x="23731" y="15105"/>
                    <a:pt x="23705" y="15099"/>
                    <a:pt x="23682" y="15088"/>
                  </a:cubicBezTo>
                  <a:cubicBezTo>
                    <a:pt x="23579" y="15045"/>
                    <a:pt x="23506" y="14947"/>
                    <a:pt x="23442" y="14859"/>
                  </a:cubicBezTo>
                  <a:lnTo>
                    <a:pt x="22878" y="14090"/>
                  </a:lnTo>
                  <a:cubicBezTo>
                    <a:pt x="22771" y="13944"/>
                    <a:pt x="22636" y="13760"/>
                    <a:pt x="22444" y="13678"/>
                  </a:cubicBezTo>
                  <a:cubicBezTo>
                    <a:pt x="22388" y="13655"/>
                    <a:pt x="22326" y="13642"/>
                    <a:pt x="22261" y="13642"/>
                  </a:cubicBezTo>
                  <a:cubicBezTo>
                    <a:pt x="22092" y="13642"/>
                    <a:pt x="21953" y="13726"/>
                    <a:pt x="21904" y="13856"/>
                  </a:cubicBezTo>
                  <a:lnTo>
                    <a:pt x="21899" y="13871"/>
                  </a:lnTo>
                  <a:cubicBezTo>
                    <a:pt x="21891" y="13893"/>
                    <a:pt x="21884" y="13912"/>
                    <a:pt x="21872" y="13923"/>
                  </a:cubicBezTo>
                  <a:cubicBezTo>
                    <a:pt x="21859" y="13933"/>
                    <a:pt x="21839" y="13936"/>
                    <a:pt x="21816" y="13936"/>
                  </a:cubicBezTo>
                  <a:lnTo>
                    <a:pt x="21769" y="13936"/>
                  </a:lnTo>
                  <a:cubicBezTo>
                    <a:pt x="21649" y="13940"/>
                    <a:pt x="21563" y="14023"/>
                    <a:pt x="21479" y="14105"/>
                  </a:cubicBezTo>
                  <a:cubicBezTo>
                    <a:pt x="21417" y="14167"/>
                    <a:pt x="21353" y="14229"/>
                    <a:pt x="21276" y="14255"/>
                  </a:cubicBezTo>
                  <a:cubicBezTo>
                    <a:pt x="21241" y="14267"/>
                    <a:pt x="21200" y="14272"/>
                    <a:pt x="21153" y="14272"/>
                  </a:cubicBezTo>
                  <a:cubicBezTo>
                    <a:pt x="21118" y="14272"/>
                    <a:pt x="21080" y="14269"/>
                    <a:pt x="21040" y="14265"/>
                  </a:cubicBezTo>
                  <a:cubicBezTo>
                    <a:pt x="20856" y="14246"/>
                    <a:pt x="20640" y="14203"/>
                    <a:pt x="20575" y="14036"/>
                  </a:cubicBezTo>
                  <a:cubicBezTo>
                    <a:pt x="20562" y="13998"/>
                    <a:pt x="20556" y="13955"/>
                    <a:pt x="20552" y="13914"/>
                  </a:cubicBezTo>
                  <a:cubicBezTo>
                    <a:pt x="20541" y="13839"/>
                    <a:pt x="20530" y="13760"/>
                    <a:pt x="20472" y="13704"/>
                  </a:cubicBezTo>
                  <a:cubicBezTo>
                    <a:pt x="20434" y="13670"/>
                    <a:pt x="20382" y="13651"/>
                    <a:pt x="20320" y="13651"/>
                  </a:cubicBezTo>
                  <a:cubicBezTo>
                    <a:pt x="20252" y="13651"/>
                    <a:pt x="20177" y="13674"/>
                    <a:pt x="20121" y="13689"/>
                  </a:cubicBezTo>
                  <a:cubicBezTo>
                    <a:pt x="20089" y="13698"/>
                    <a:pt x="20042" y="13708"/>
                    <a:pt x="19993" y="13708"/>
                  </a:cubicBezTo>
                  <a:cubicBezTo>
                    <a:pt x="19918" y="13708"/>
                    <a:pt x="19868" y="13687"/>
                    <a:pt x="19845" y="13640"/>
                  </a:cubicBezTo>
                  <a:cubicBezTo>
                    <a:pt x="19815" y="13582"/>
                    <a:pt x="19843" y="13507"/>
                    <a:pt x="19866" y="13438"/>
                  </a:cubicBezTo>
                  <a:cubicBezTo>
                    <a:pt x="19909" y="13321"/>
                    <a:pt x="19950" y="13181"/>
                    <a:pt x="19915" y="13044"/>
                  </a:cubicBezTo>
                  <a:cubicBezTo>
                    <a:pt x="19881" y="12903"/>
                    <a:pt x="19762" y="12797"/>
                    <a:pt x="19636" y="12797"/>
                  </a:cubicBezTo>
                  <a:cubicBezTo>
                    <a:pt x="19628" y="12797"/>
                    <a:pt x="19619" y="12797"/>
                    <a:pt x="19611" y="12798"/>
                  </a:cubicBezTo>
                  <a:cubicBezTo>
                    <a:pt x="19560" y="12804"/>
                    <a:pt x="19513" y="12828"/>
                    <a:pt x="19468" y="12849"/>
                  </a:cubicBezTo>
                  <a:lnTo>
                    <a:pt x="19448" y="12858"/>
                  </a:lnTo>
                  <a:cubicBezTo>
                    <a:pt x="19280" y="12938"/>
                    <a:pt x="19089" y="12979"/>
                    <a:pt x="18900" y="12979"/>
                  </a:cubicBezTo>
                  <a:cubicBezTo>
                    <a:pt x="18757" y="12979"/>
                    <a:pt x="18615" y="12956"/>
                    <a:pt x="18482" y="12909"/>
                  </a:cubicBezTo>
                  <a:lnTo>
                    <a:pt x="18474" y="1775"/>
                  </a:lnTo>
                  <a:lnTo>
                    <a:pt x="18474" y="1756"/>
                  </a:lnTo>
                  <a:lnTo>
                    <a:pt x="18456" y="1749"/>
                  </a:lnTo>
                  <a:cubicBezTo>
                    <a:pt x="18274" y="1672"/>
                    <a:pt x="18099" y="1558"/>
                    <a:pt x="17927" y="1449"/>
                  </a:cubicBezTo>
                  <a:cubicBezTo>
                    <a:pt x="17801" y="1370"/>
                    <a:pt x="17670" y="1286"/>
                    <a:pt x="17537" y="1216"/>
                  </a:cubicBezTo>
                  <a:cubicBezTo>
                    <a:pt x="17428" y="1160"/>
                    <a:pt x="17284" y="1096"/>
                    <a:pt x="17122" y="1096"/>
                  </a:cubicBezTo>
                  <a:cubicBezTo>
                    <a:pt x="16969" y="1096"/>
                    <a:pt x="16817" y="1164"/>
                    <a:pt x="16712" y="1278"/>
                  </a:cubicBezTo>
                  <a:cubicBezTo>
                    <a:pt x="16633" y="1366"/>
                    <a:pt x="16577" y="1481"/>
                    <a:pt x="16526" y="1591"/>
                  </a:cubicBezTo>
                  <a:cubicBezTo>
                    <a:pt x="16442" y="1766"/>
                    <a:pt x="16365" y="1931"/>
                    <a:pt x="16196" y="1974"/>
                  </a:cubicBezTo>
                  <a:cubicBezTo>
                    <a:pt x="16170" y="1983"/>
                    <a:pt x="16142" y="1985"/>
                    <a:pt x="16117" y="1985"/>
                  </a:cubicBezTo>
                  <a:cubicBezTo>
                    <a:pt x="15935" y="1985"/>
                    <a:pt x="15763" y="1831"/>
                    <a:pt x="15624" y="1704"/>
                  </a:cubicBezTo>
                  <a:cubicBezTo>
                    <a:pt x="15530" y="1621"/>
                    <a:pt x="15345" y="1479"/>
                    <a:pt x="15157" y="1479"/>
                  </a:cubicBezTo>
                  <a:cubicBezTo>
                    <a:pt x="15091" y="1479"/>
                    <a:pt x="15028" y="1498"/>
                    <a:pt x="14975" y="1535"/>
                  </a:cubicBezTo>
                  <a:cubicBezTo>
                    <a:pt x="14866" y="1610"/>
                    <a:pt x="14821" y="1762"/>
                    <a:pt x="14863" y="1886"/>
                  </a:cubicBezTo>
                  <a:cubicBezTo>
                    <a:pt x="14859" y="1886"/>
                    <a:pt x="14854" y="1886"/>
                    <a:pt x="14849" y="1886"/>
                  </a:cubicBezTo>
                  <a:cubicBezTo>
                    <a:pt x="14710" y="1886"/>
                    <a:pt x="14587" y="1977"/>
                    <a:pt x="14469" y="2068"/>
                  </a:cubicBezTo>
                  <a:cubicBezTo>
                    <a:pt x="14358" y="2156"/>
                    <a:pt x="14240" y="2246"/>
                    <a:pt x="14109" y="2250"/>
                  </a:cubicBezTo>
                  <a:lnTo>
                    <a:pt x="14099" y="2250"/>
                  </a:lnTo>
                  <a:cubicBezTo>
                    <a:pt x="13951" y="2250"/>
                    <a:pt x="13824" y="2145"/>
                    <a:pt x="13706" y="2036"/>
                  </a:cubicBezTo>
                  <a:cubicBezTo>
                    <a:pt x="13306" y="1670"/>
                    <a:pt x="12873" y="1312"/>
                    <a:pt x="12387" y="1312"/>
                  </a:cubicBezTo>
                  <a:cubicBezTo>
                    <a:pt x="12329" y="1312"/>
                    <a:pt x="12271" y="1316"/>
                    <a:pt x="12215" y="1327"/>
                  </a:cubicBezTo>
                  <a:cubicBezTo>
                    <a:pt x="12164" y="1336"/>
                    <a:pt x="12112" y="1351"/>
                    <a:pt x="12063" y="1363"/>
                  </a:cubicBezTo>
                  <a:cubicBezTo>
                    <a:pt x="11975" y="1387"/>
                    <a:pt x="11894" y="1408"/>
                    <a:pt x="11804" y="1408"/>
                  </a:cubicBezTo>
                  <a:cubicBezTo>
                    <a:pt x="11675" y="1408"/>
                    <a:pt x="11530" y="1325"/>
                    <a:pt x="11523" y="1203"/>
                  </a:cubicBezTo>
                  <a:cubicBezTo>
                    <a:pt x="11523" y="1184"/>
                    <a:pt x="11525" y="1162"/>
                    <a:pt x="11528" y="1141"/>
                  </a:cubicBezTo>
                  <a:cubicBezTo>
                    <a:pt x="11532" y="1096"/>
                    <a:pt x="11536" y="1049"/>
                    <a:pt x="11515" y="1006"/>
                  </a:cubicBezTo>
                  <a:cubicBezTo>
                    <a:pt x="11476" y="933"/>
                    <a:pt x="11395" y="922"/>
                    <a:pt x="11315" y="914"/>
                  </a:cubicBezTo>
                  <a:cubicBezTo>
                    <a:pt x="11251" y="905"/>
                    <a:pt x="11191" y="899"/>
                    <a:pt x="11159" y="860"/>
                  </a:cubicBezTo>
                  <a:cubicBezTo>
                    <a:pt x="11133" y="832"/>
                    <a:pt x="11127" y="794"/>
                    <a:pt x="11121" y="753"/>
                  </a:cubicBezTo>
                  <a:cubicBezTo>
                    <a:pt x="11116" y="727"/>
                    <a:pt x="11112" y="699"/>
                    <a:pt x="11101" y="674"/>
                  </a:cubicBezTo>
                  <a:cubicBezTo>
                    <a:pt x="11056" y="545"/>
                    <a:pt x="10919" y="494"/>
                    <a:pt x="10799" y="446"/>
                  </a:cubicBezTo>
                  <a:cubicBezTo>
                    <a:pt x="10776" y="438"/>
                    <a:pt x="10752" y="427"/>
                    <a:pt x="10728" y="419"/>
                  </a:cubicBezTo>
                  <a:cubicBezTo>
                    <a:pt x="10638" y="380"/>
                    <a:pt x="10559" y="299"/>
                    <a:pt x="10538" y="226"/>
                  </a:cubicBezTo>
                  <a:cubicBezTo>
                    <a:pt x="10527" y="187"/>
                    <a:pt x="10533" y="151"/>
                    <a:pt x="10555" y="121"/>
                  </a:cubicBezTo>
                  <a:lnTo>
                    <a:pt x="10572" y="99"/>
                  </a:lnTo>
                  <a:lnTo>
                    <a:pt x="10551" y="84"/>
                  </a:lnTo>
                  <a:cubicBezTo>
                    <a:pt x="10478" y="29"/>
                    <a:pt x="10394" y="1"/>
                    <a:pt x="10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297"/>
            <p:cNvSpPr/>
            <p:nvPr/>
          </p:nvSpPr>
          <p:spPr>
            <a:xfrm>
              <a:off x="1855553" y="2354940"/>
              <a:ext cx="1189850" cy="638030"/>
            </a:xfrm>
            <a:custGeom>
              <a:rect b="b" l="l" r="r" t="t"/>
              <a:pathLst>
                <a:path extrusionOk="0" h="22454" w="41874">
                  <a:moveTo>
                    <a:pt x="396" y="1"/>
                  </a:moveTo>
                  <a:cubicBezTo>
                    <a:pt x="300" y="1"/>
                    <a:pt x="203" y="29"/>
                    <a:pt x="125" y="88"/>
                  </a:cubicBezTo>
                  <a:cubicBezTo>
                    <a:pt x="0" y="229"/>
                    <a:pt x="144" y="459"/>
                    <a:pt x="315" y="540"/>
                  </a:cubicBezTo>
                  <a:cubicBezTo>
                    <a:pt x="487" y="624"/>
                    <a:pt x="695" y="649"/>
                    <a:pt x="819" y="793"/>
                  </a:cubicBezTo>
                  <a:cubicBezTo>
                    <a:pt x="862" y="840"/>
                    <a:pt x="892" y="898"/>
                    <a:pt x="928" y="951"/>
                  </a:cubicBezTo>
                  <a:cubicBezTo>
                    <a:pt x="1117" y="1215"/>
                    <a:pt x="1470" y="1286"/>
                    <a:pt x="1781" y="1371"/>
                  </a:cubicBezTo>
                  <a:cubicBezTo>
                    <a:pt x="2094" y="1459"/>
                    <a:pt x="2441" y="1635"/>
                    <a:pt x="2490" y="1956"/>
                  </a:cubicBezTo>
                  <a:cubicBezTo>
                    <a:pt x="2505" y="2053"/>
                    <a:pt x="2490" y="2153"/>
                    <a:pt x="2526" y="2243"/>
                  </a:cubicBezTo>
                  <a:cubicBezTo>
                    <a:pt x="2567" y="2340"/>
                    <a:pt x="2657" y="2404"/>
                    <a:pt x="2724" y="2485"/>
                  </a:cubicBezTo>
                  <a:cubicBezTo>
                    <a:pt x="3017" y="2845"/>
                    <a:pt x="2760" y="3452"/>
                    <a:pt x="3053" y="3814"/>
                  </a:cubicBezTo>
                  <a:cubicBezTo>
                    <a:pt x="3206" y="4002"/>
                    <a:pt x="3510" y="4167"/>
                    <a:pt x="3418" y="4394"/>
                  </a:cubicBezTo>
                  <a:cubicBezTo>
                    <a:pt x="3370" y="4511"/>
                    <a:pt x="3245" y="4548"/>
                    <a:pt x="3111" y="4548"/>
                  </a:cubicBezTo>
                  <a:cubicBezTo>
                    <a:pt x="3039" y="4548"/>
                    <a:pt x="2964" y="4537"/>
                    <a:pt x="2897" y="4523"/>
                  </a:cubicBezTo>
                  <a:lnTo>
                    <a:pt x="2897" y="4523"/>
                  </a:lnTo>
                  <a:cubicBezTo>
                    <a:pt x="2901" y="4904"/>
                    <a:pt x="2904" y="5286"/>
                    <a:pt x="2908" y="5667"/>
                  </a:cubicBezTo>
                  <a:cubicBezTo>
                    <a:pt x="2908" y="5806"/>
                    <a:pt x="2923" y="5971"/>
                    <a:pt x="3041" y="6046"/>
                  </a:cubicBezTo>
                  <a:cubicBezTo>
                    <a:pt x="3103" y="6085"/>
                    <a:pt x="3186" y="6091"/>
                    <a:pt x="3238" y="6145"/>
                  </a:cubicBezTo>
                  <a:cubicBezTo>
                    <a:pt x="3289" y="6198"/>
                    <a:pt x="3291" y="6280"/>
                    <a:pt x="3289" y="6350"/>
                  </a:cubicBezTo>
                  <a:cubicBezTo>
                    <a:pt x="3289" y="6567"/>
                    <a:pt x="3287" y="6783"/>
                    <a:pt x="3285" y="7000"/>
                  </a:cubicBezTo>
                  <a:lnTo>
                    <a:pt x="2963" y="7004"/>
                  </a:lnTo>
                  <a:cubicBezTo>
                    <a:pt x="3053" y="7533"/>
                    <a:pt x="3143" y="8060"/>
                    <a:pt x="3233" y="8587"/>
                  </a:cubicBezTo>
                  <a:cubicBezTo>
                    <a:pt x="3253" y="8696"/>
                    <a:pt x="3272" y="8812"/>
                    <a:pt x="3233" y="8919"/>
                  </a:cubicBezTo>
                  <a:cubicBezTo>
                    <a:pt x="3210" y="8990"/>
                    <a:pt x="3158" y="9052"/>
                    <a:pt x="3120" y="9118"/>
                  </a:cubicBezTo>
                  <a:cubicBezTo>
                    <a:pt x="2993" y="9324"/>
                    <a:pt x="3011" y="9639"/>
                    <a:pt x="3013" y="9881"/>
                  </a:cubicBezTo>
                  <a:cubicBezTo>
                    <a:pt x="3017" y="10502"/>
                    <a:pt x="3416" y="11040"/>
                    <a:pt x="3797" y="11529"/>
                  </a:cubicBezTo>
                  <a:cubicBezTo>
                    <a:pt x="4174" y="12013"/>
                    <a:pt x="4551" y="12497"/>
                    <a:pt x="4988" y="12928"/>
                  </a:cubicBezTo>
                  <a:cubicBezTo>
                    <a:pt x="5050" y="12990"/>
                    <a:pt x="5117" y="13052"/>
                    <a:pt x="5155" y="13129"/>
                  </a:cubicBezTo>
                  <a:cubicBezTo>
                    <a:pt x="5207" y="13223"/>
                    <a:pt x="5215" y="13333"/>
                    <a:pt x="5224" y="13440"/>
                  </a:cubicBezTo>
                  <a:cubicBezTo>
                    <a:pt x="5243" y="13663"/>
                    <a:pt x="5260" y="13888"/>
                    <a:pt x="5280" y="14110"/>
                  </a:cubicBezTo>
                  <a:cubicBezTo>
                    <a:pt x="5286" y="14196"/>
                    <a:pt x="5292" y="14282"/>
                    <a:pt x="5333" y="14357"/>
                  </a:cubicBezTo>
                  <a:cubicBezTo>
                    <a:pt x="5378" y="14440"/>
                    <a:pt x="5462" y="14498"/>
                    <a:pt x="5541" y="14554"/>
                  </a:cubicBezTo>
                  <a:lnTo>
                    <a:pt x="5918" y="14813"/>
                  </a:lnTo>
                  <a:cubicBezTo>
                    <a:pt x="6189" y="15001"/>
                    <a:pt x="6517" y="15194"/>
                    <a:pt x="6830" y="15194"/>
                  </a:cubicBezTo>
                  <a:cubicBezTo>
                    <a:pt x="6934" y="15194"/>
                    <a:pt x="7037" y="15172"/>
                    <a:pt x="7135" y="15122"/>
                  </a:cubicBezTo>
                  <a:cubicBezTo>
                    <a:pt x="7206" y="15366"/>
                    <a:pt x="7454" y="15514"/>
                    <a:pt x="7570" y="15739"/>
                  </a:cubicBezTo>
                  <a:cubicBezTo>
                    <a:pt x="7653" y="15899"/>
                    <a:pt x="7660" y="16086"/>
                    <a:pt x="7692" y="16264"/>
                  </a:cubicBezTo>
                  <a:cubicBezTo>
                    <a:pt x="7703" y="16317"/>
                    <a:pt x="7713" y="16369"/>
                    <a:pt x="7728" y="16422"/>
                  </a:cubicBezTo>
                  <a:cubicBezTo>
                    <a:pt x="8135" y="16373"/>
                    <a:pt x="8543" y="16309"/>
                    <a:pt x="8945" y="16249"/>
                  </a:cubicBezTo>
                  <a:cubicBezTo>
                    <a:pt x="9043" y="16235"/>
                    <a:pt x="9146" y="16223"/>
                    <a:pt x="9247" y="16223"/>
                  </a:cubicBezTo>
                  <a:cubicBezTo>
                    <a:pt x="9411" y="16223"/>
                    <a:pt x="9569" y="16255"/>
                    <a:pt x="9689" y="16362"/>
                  </a:cubicBezTo>
                  <a:cubicBezTo>
                    <a:pt x="9787" y="16450"/>
                    <a:pt x="9852" y="16585"/>
                    <a:pt x="9974" y="16636"/>
                  </a:cubicBezTo>
                  <a:cubicBezTo>
                    <a:pt x="10019" y="16655"/>
                    <a:pt x="10068" y="16660"/>
                    <a:pt x="10119" y="16660"/>
                  </a:cubicBezTo>
                  <a:cubicBezTo>
                    <a:pt x="10187" y="16660"/>
                    <a:pt x="10258" y="16651"/>
                    <a:pt x="10324" y="16651"/>
                  </a:cubicBezTo>
                  <a:cubicBezTo>
                    <a:pt x="10395" y="16651"/>
                    <a:pt x="10461" y="16662"/>
                    <a:pt x="10516" y="16707"/>
                  </a:cubicBezTo>
                  <a:cubicBezTo>
                    <a:pt x="10606" y="16782"/>
                    <a:pt x="10616" y="16921"/>
                    <a:pt x="10706" y="16996"/>
                  </a:cubicBezTo>
                  <a:cubicBezTo>
                    <a:pt x="10760" y="17041"/>
                    <a:pt x="10833" y="17056"/>
                    <a:pt x="10901" y="17067"/>
                  </a:cubicBezTo>
                  <a:cubicBezTo>
                    <a:pt x="11441" y="17159"/>
                    <a:pt x="11983" y="17251"/>
                    <a:pt x="12523" y="17343"/>
                  </a:cubicBezTo>
                  <a:cubicBezTo>
                    <a:pt x="12702" y="17374"/>
                    <a:pt x="12889" y="17404"/>
                    <a:pt x="13070" y="17404"/>
                  </a:cubicBezTo>
                  <a:cubicBezTo>
                    <a:pt x="13252" y="17404"/>
                    <a:pt x="13428" y="17374"/>
                    <a:pt x="13588" y="17288"/>
                  </a:cubicBezTo>
                  <a:cubicBezTo>
                    <a:pt x="13723" y="17215"/>
                    <a:pt x="13837" y="17103"/>
                    <a:pt x="13969" y="17024"/>
                  </a:cubicBezTo>
                  <a:cubicBezTo>
                    <a:pt x="14124" y="16929"/>
                    <a:pt x="14306" y="16879"/>
                    <a:pt x="14488" y="16879"/>
                  </a:cubicBezTo>
                  <a:cubicBezTo>
                    <a:pt x="14506" y="16879"/>
                    <a:pt x="14524" y="16880"/>
                    <a:pt x="14541" y="16881"/>
                  </a:cubicBezTo>
                  <a:cubicBezTo>
                    <a:pt x="15073" y="16913"/>
                    <a:pt x="15478" y="17350"/>
                    <a:pt x="15823" y="17755"/>
                  </a:cubicBezTo>
                  <a:cubicBezTo>
                    <a:pt x="15885" y="17828"/>
                    <a:pt x="15945" y="17945"/>
                    <a:pt x="15874" y="18010"/>
                  </a:cubicBezTo>
                  <a:cubicBezTo>
                    <a:pt x="16129" y="18038"/>
                    <a:pt x="16324" y="18325"/>
                    <a:pt x="16253" y="18573"/>
                  </a:cubicBezTo>
                  <a:cubicBezTo>
                    <a:pt x="16256" y="18573"/>
                    <a:pt x="16260" y="18573"/>
                    <a:pt x="16263" y="18573"/>
                  </a:cubicBezTo>
                  <a:cubicBezTo>
                    <a:pt x="16431" y="18573"/>
                    <a:pt x="16544" y="18743"/>
                    <a:pt x="16643" y="18884"/>
                  </a:cubicBezTo>
                  <a:cubicBezTo>
                    <a:pt x="16722" y="18994"/>
                    <a:pt x="16850" y="19105"/>
                    <a:pt x="16974" y="19105"/>
                  </a:cubicBezTo>
                  <a:cubicBezTo>
                    <a:pt x="17009" y="19105"/>
                    <a:pt x="17043" y="19096"/>
                    <a:pt x="17076" y="19077"/>
                  </a:cubicBezTo>
                  <a:cubicBezTo>
                    <a:pt x="17106" y="19154"/>
                    <a:pt x="17138" y="19231"/>
                    <a:pt x="17170" y="19308"/>
                  </a:cubicBezTo>
                  <a:lnTo>
                    <a:pt x="17393" y="19308"/>
                  </a:lnTo>
                  <a:cubicBezTo>
                    <a:pt x="17442" y="19143"/>
                    <a:pt x="17451" y="18965"/>
                    <a:pt x="17417" y="18796"/>
                  </a:cubicBezTo>
                  <a:lnTo>
                    <a:pt x="17708" y="18796"/>
                  </a:lnTo>
                  <a:cubicBezTo>
                    <a:pt x="17632" y="18679"/>
                    <a:pt x="17804" y="18585"/>
                    <a:pt x="17955" y="18585"/>
                  </a:cubicBezTo>
                  <a:cubicBezTo>
                    <a:pt x="17978" y="18585"/>
                    <a:pt x="18001" y="18587"/>
                    <a:pt x="18023" y="18592"/>
                  </a:cubicBezTo>
                  <a:cubicBezTo>
                    <a:pt x="18293" y="18655"/>
                    <a:pt x="18548" y="18783"/>
                    <a:pt x="18758" y="18963"/>
                  </a:cubicBezTo>
                  <a:cubicBezTo>
                    <a:pt x="18970" y="19145"/>
                    <a:pt x="19137" y="19379"/>
                    <a:pt x="19261" y="19632"/>
                  </a:cubicBezTo>
                  <a:cubicBezTo>
                    <a:pt x="19379" y="19874"/>
                    <a:pt x="19495" y="20167"/>
                    <a:pt x="19754" y="20238"/>
                  </a:cubicBezTo>
                  <a:cubicBezTo>
                    <a:pt x="19739" y="20306"/>
                    <a:pt x="19724" y="20375"/>
                    <a:pt x="19709" y="20446"/>
                  </a:cubicBezTo>
                  <a:cubicBezTo>
                    <a:pt x="19784" y="20491"/>
                    <a:pt x="19861" y="20536"/>
                    <a:pt x="19936" y="20581"/>
                  </a:cubicBezTo>
                  <a:cubicBezTo>
                    <a:pt x="19926" y="20821"/>
                    <a:pt x="19917" y="21061"/>
                    <a:pt x="19906" y="21301"/>
                  </a:cubicBezTo>
                  <a:cubicBezTo>
                    <a:pt x="20208" y="21594"/>
                    <a:pt x="20660" y="21654"/>
                    <a:pt x="21063" y="21776"/>
                  </a:cubicBezTo>
                  <a:cubicBezTo>
                    <a:pt x="21121" y="21793"/>
                    <a:pt x="21177" y="21817"/>
                    <a:pt x="21232" y="21836"/>
                  </a:cubicBezTo>
                  <a:cubicBezTo>
                    <a:pt x="21226" y="21500"/>
                    <a:pt x="20933" y="21157"/>
                    <a:pt x="21074" y="20848"/>
                  </a:cubicBezTo>
                  <a:cubicBezTo>
                    <a:pt x="21119" y="20748"/>
                    <a:pt x="21209" y="20666"/>
                    <a:pt x="21235" y="20557"/>
                  </a:cubicBezTo>
                  <a:cubicBezTo>
                    <a:pt x="21282" y="20356"/>
                    <a:pt x="21093" y="20124"/>
                    <a:pt x="21211" y="19955"/>
                  </a:cubicBezTo>
                  <a:cubicBezTo>
                    <a:pt x="21284" y="19850"/>
                    <a:pt x="21427" y="19839"/>
                    <a:pt x="21543" y="19790"/>
                  </a:cubicBezTo>
                  <a:cubicBezTo>
                    <a:pt x="21942" y="19619"/>
                    <a:pt x="21980" y="19029"/>
                    <a:pt x="22329" y="18772"/>
                  </a:cubicBezTo>
                  <a:cubicBezTo>
                    <a:pt x="22734" y="18475"/>
                    <a:pt x="23141" y="18175"/>
                    <a:pt x="23549" y="17877"/>
                  </a:cubicBezTo>
                  <a:cubicBezTo>
                    <a:pt x="23655" y="17851"/>
                    <a:pt x="23764" y="17839"/>
                    <a:pt x="23873" y="17839"/>
                  </a:cubicBezTo>
                  <a:cubicBezTo>
                    <a:pt x="24449" y="17839"/>
                    <a:pt x="25025" y="18185"/>
                    <a:pt x="25265" y="18712"/>
                  </a:cubicBezTo>
                  <a:cubicBezTo>
                    <a:pt x="25316" y="18826"/>
                    <a:pt x="25367" y="18961"/>
                    <a:pt x="25485" y="19000"/>
                  </a:cubicBezTo>
                  <a:cubicBezTo>
                    <a:pt x="25511" y="19008"/>
                    <a:pt x="25538" y="19012"/>
                    <a:pt x="25565" y="19012"/>
                  </a:cubicBezTo>
                  <a:cubicBezTo>
                    <a:pt x="25603" y="19012"/>
                    <a:pt x="25643" y="19005"/>
                    <a:pt x="25680" y="18997"/>
                  </a:cubicBezTo>
                  <a:cubicBezTo>
                    <a:pt x="25957" y="18950"/>
                    <a:pt x="26231" y="18901"/>
                    <a:pt x="26505" y="18852"/>
                  </a:cubicBezTo>
                  <a:cubicBezTo>
                    <a:pt x="26550" y="18742"/>
                    <a:pt x="26426" y="18644"/>
                    <a:pt x="26374" y="18539"/>
                  </a:cubicBezTo>
                  <a:cubicBezTo>
                    <a:pt x="26237" y="18260"/>
                    <a:pt x="26619" y="18008"/>
                    <a:pt x="26927" y="17971"/>
                  </a:cubicBezTo>
                  <a:cubicBezTo>
                    <a:pt x="27236" y="17935"/>
                    <a:pt x="27632" y="17896"/>
                    <a:pt x="27718" y="17598"/>
                  </a:cubicBezTo>
                  <a:cubicBezTo>
                    <a:pt x="27761" y="17875"/>
                    <a:pt x="27945" y="18125"/>
                    <a:pt x="28196" y="18252"/>
                  </a:cubicBezTo>
                  <a:cubicBezTo>
                    <a:pt x="28317" y="18035"/>
                    <a:pt x="28567" y="17916"/>
                    <a:pt x="28813" y="17916"/>
                  </a:cubicBezTo>
                  <a:cubicBezTo>
                    <a:pt x="28984" y="17916"/>
                    <a:pt x="29154" y="17974"/>
                    <a:pt x="29278" y="18095"/>
                  </a:cubicBezTo>
                  <a:cubicBezTo>
                    <a:pt x="29436" y="18252"/>
                    <a:pt x="29520" y="18485"/>
                    <a:pt x="29712" y="18599"/>
                  </a:cubicBezTo>
                  <a:cubicBezTo>
                    <a:pt x="29751" y="18621"/>
                    <a:pt x="29796" y="18631"/>
                    <a:pt x="29842" y="18631"/>
                  </a:cubicBezTo>
                  <a:cubicBezTo>
                    <a:pt x="30021" y="18631"/>
                    <a:pt x="30214" y="18476"/>
                    <a:pt x="30113" y="18331"/>
                  </a:cubicBezTo>
                  <a:cubicBezTo>
                    <a:pt x="30173" y="18297"/>
                    <a:pt x="30237" y="18281"/>
                    <a:pt x="30301" y="18281"/>
                  </a:cubicBezTo>
                  <a:cubicBezTo>
                    <a:pt x="30521" y="18281"/>
                    <a:pt x="30748" y="18460"/>
                    <a:pt x="30846" y="18674"/>
                  </a:cubicBezTo>
                  <a:cubicBezTo>
                    <a:pt x="30972" y="18952"/>
                    <a:pt x="30962" y="19269"/>
                    <a:pt x="31026" y="19567"/>
                  </a:cubicBezTo>
                  <a:cubicBezTo>
                    <a:pt x="31103" y="19929"/>
                    <a:pt x="31291" y="20257"/>
                    <a:pt x="31476" y="20581"/>
                  </a:cubicBezTo>
                  <a:cubicBezTo>
                    <a:pt x="31836" y="21204"/>
                    <a:pt x="32196" y="21828"/>
                    <a:pt x="32556" y="22453"/>
                  </a:cubicBezTo>
                  <a:cubicBezTo>
                    <a:pt x="32845" y="21624"/>
                    <a:pt x="32817" y="20692"/>
                    <a:pt x="32481" y="19882"/>
                  </a:cubicBezTo>
                  <a:cubicBezTo>
                    <a:pt x="32281" y="19402"/>
                    <a:pt x="31979" y="18965"/>
                    <a:pt x="31849" y="18464"/>
                  </a:cubicBezTo>
                  <a:cubicBezTo>
                    <a:pt x="31714" y="17943"/>
                    <a:pt x="31780" y="17373"/>
                    <a:pt x="32033" y="16898"/>
                  </a:cubicBezTo>
                  <a:cubicBezTo>
                    <a:pt x="32301" y="16390"/>
                    <a:pt x="32757" y="16009"/>
                    <a:pt x="33200" y="15644"/>
                  </a:cubicBezTo>
                  <a:cubicBezTo>
                    <a:pt x="33342" y="15529"/>
                    <a:pt x="33481" y="15413"/>
                    <a:pt x="33622" y="15297"/>
                  </a:cubicBezTo>
                  <a:cubicBezTo>
                    <a:pt x="34070" y="14927"/>
                    <a:pt x="34518" y="14558"/>
                    <a:pt x="34968" y="14188"/>
                  </a:cubicBezTo>
                  <a:cubicBezTo>
                    <a:pt x="35105" y="14076"/>
                    <a:pt x="35246" y="13960"/>
                    <a:pt x="35414" y="13903"/>
                  </a:cubicBezTo>
                  <a:cubicBezTo>
                    <a:pt x="35651" y="13821"/>
                    <a:pt x="36003" y="13778"/>
                    <a:pt x="35996" y="13528"/>
                  </a:cubicBezTo>
                  <a:cubicBezTo>
                    <a:pt x="35994" y="13371"/>
                    <a:pt x="35834" y="13271"/>
                    <a:pt x="35763" y="13131"/>
                  </a:cubicBezTo>
                  <a:cubicBezTo>
                    <a:pt x="35701" y="13007"/>
                    <a:pt x="35716" y="12857"/>
                    <a:pt x="35681" y="12720"/>
                  </a:cubicBezTo>
                  <a:cubicBezTo>
                    <a:pt x="35653" y="12601"/>
                    <a:pt x="35553" y="12480"/>
                    <a:pt x="35440" y="12480"/>
                  </a:cubicBezTo>
                  <a:cubicBezTo>
                    <a:pt x="35423" y="12480"/>
                    <a:pt x="35405" y="12483"/>
                    <a:pt x="35388" y="12489"/>
                  </a:cubicBezTo>
                  <a:cubicBezTo>
                    <a:pt x="35339" y="12394"/>
                    <a:pt x="35405" y="12261"/>
                    <a:pt x="35508" y="12242"/>
                  </a:cubicBezTo>
                  <a:cubicBezTo>
                    <a:pt x="35566" y="11957"/>
                    <a:pt x="35039" y="11876"/>
                    <a:pt x="34994" y="11587"/>
                  </a:cubicBezTo>
                  <a:cubicBezTo>
                    <a:pt x="34981" y="11507"/>
                    <a:pt x="35011" y="11428"/>
                    <a:pt x="35039" y="11353"/>
                  </a:cubicBezTo>
                  <a:cubicBezTo>
                    <a:pt x="35199" y="10918"/>
                    <a:pt x="35362" y="10485"/>
                    <a:pt x="35525" y="10053"/>
                  </a:cubicBezTo>
                  <a:cubicBezTo>
                    <a:pt x="35793" y="10106"/>
                    <a:pt x="35823" y="10472"/>
                    <a:pt x="35782" y="10745"/>
                  </a:cubicBezTo>
                  <a:cubicBezTo>
                    <a:pt x="35744" y="11015"/>
                    <a:pt x="35750" y="11377"/>
                    <a:pt x="36011" y="11454"/>
                  </a:cubicBezTo>
                  <a:cubicBezTo>
                    <a:pt x="36033" y="10888"/>
                    <a:pt x="36298" y="10335"/>
                    <a:pt x="36729" y="9969"/>
                  </a:cubicBezTo>
                  <a:cubicBezTo>
                    <a:pt x="36988" y="9746"/>
                    <a:pt x="37323" y="9564"/>
                    <a:pt x="37430" y="9238"/>
                  </a:cubicBezTo>
                  <a:cubicBezTo>
                    <a:pt x="37468" y="9127"/>
                    <a:pt x="37473" y="9005"/>
                    <a:pt x="37520" y="8896"/>
                  </a:cubicBezTo>
                  <a:cubicBezTo>
                    <a:pt x="37638" y="8612"/>
                    <a:pt x="37945" y="8526"/>
                    <a:pt x="38269" y="8526"/>
                  </a:cubicBezTo>
                  <a:cubicBezTo>
                    <a:pt x="38427" y="8526"/>
                    <a:pt x="38590" y="8546"/>
                    <a:pt x="38737" y="8574"/>
                  </a:cubicBezTo>
                  <a:cubicBezTo>
                    <a:pt x="38760" y="8469"/>
                    <a:pt x="38784" y="8364"/>
                    <a:pt x="38807" y="8259"/>
                  </a:cubicBezTo>
                  <a:cubicBezTo>
                    <a:pt x="38861" y="8429"/>
                    <a:pt x="39039" y="8543"/>
                    <a:pt x="39214" y="8543"/>
                  </a:cubicBezTo>
                  <a:cubicBezTo>
                    <a:pt x="39263" y="8543"/>
                    <a:pt x="39311" y="8535"/>
                    <a:pt x="39356" y="8516"/>
                  </a:cubicBezTo>
                  <a:cubicBezTo>
                    <a:pt x="39317" y="7833"/>
                    <a:pt x="39309" y="7242"/>
                    <a:pt x="39268" y="6558"/>
                  </a:cubicBezTo>
                  <a:cubicBezTo>
                    <a:pt x="39692" y="6325"/>
                    <a:pt x="40114" y="6093"/>
                    <a:pt x="40538" y="5860"/>
                  </a:cubicBezTo>
                  <a:cubicBezTo>
                    <a:pt x="40633" y="5808"/>
                    <a:pt x="40731" y="5755"/>
                    <a:pt x="40841" y="5755"/>
                  </a:cubicBezTo>
                  <a:cubicBezTo>
                    <a:pt x="40971" y="5757"/>
                    <a:pt x="41087" y="5840"/>
                    <a:pt x="41215" y="5873"/>
                  </a:cubicBezTo>
                  <a:cubicBezTo>
                    <a:pt x="41257" y="5883"/>
                    <a:pt x="41297" y="5887"/>
                    <a:pt x="41337" y="5887"/>
                  </a:cubicBezTo>
                  <a:cubicBezTo>
                    <a:pt x="41534" y="5887"/>
                    <a:pt x="41705" y="5770"/>
                    <a:pt x="41873" y="5620"/>
                  </a:cubicBezTo>
                  <a:cubicBezTo>
                    <a:pt x="41869" y="5421"/>
                    <a:pt x="41850" y="5223"/>
                    <a:pt x="41813" y="5026"/>
                  </a:cubicBezTo>
                  <a:cubicBezTo>
                    <a:pt x="41805" y="4986"/>
                    <a:pt x="41796" y="4941"/>
                    <a:pt x="41773" y="4906"/>
                  </a:cubicBezTo>
                  <a:cubicBezTo>
                    <a:pt x="41723" y="4829"/>
                    <a:pt x="41608" y="4780"/>
                    <a:pt x="41623" y="4692"/>
                  </a:cubicBezTo>
                  <a:cubicBezTo>
                    <a:pt x="41629" y="4656"/>
                    <a:pt x="41659" y="4626"/>
                    <a:pt x="41674" y="4591"/>
                  </a:cubicBezTo>
                  <a:cubicBezTo>
                    <a:pt x="41713" y="4508"/>
                    <a:pt x="41663" y="4409"/>
                    <a:pt x="41605" y="4336"/>
                  </a:cubicBezTo>
                  <a:cubicBezTo>
                    <a:pt x="41548" y="4264"/>
                    <a:pt x="41477" y="4191"/>
                    <a:pt x="41466" y="4099"/>
                  </a:cubicBezTo>
                  <a:cubicBezTo>
                    <a:pt x="41451" y="3953"/>
                    <a:pt x="41593" y="3831"/>
                    <a:pt x="41601" y="3685"/>
                  </a:cubicBezTo>
                  <a:cubicBezTo>
                    <a:pt x="41614" y="3518"/>
                    <a:pt x="41458" y="3392"/>
                    <a:pt x="41318" y="3297"/>
                  </a:cubicBezTo>
                  <a:cubicBezTo>
                    <a:pt x="41282" y="3272"/>
                    <a:pt x="41241" y="3246"/>
                    <a:pt x="41194" y="3242"/>
                  </a:cubicBezTo>
                  <a:cubicBezTo>
                    <a:pt x="41190" y="3241"/>
                    <a:pt x="41186" y="3241"/>
                    <a:pt x="41182" y="3241"/>
                  </a:cubicBezTo>
                  <a:cubicBezTo>
                    <a:pt x="41141" y="3241"/>
                    <a:pt x="41100" y="3260"/>
                    <a:pt x="41061" y="3269"/>
                  </a:cubicBezTo>
                  <a:cubicBezTo>
                    <a:pt x="41033" y="3276"/>
                    <a:pt x="41005" y="3279"/>
                    <a:pt x="40977" y="3279"/>
                  </a:cubicBezTo>
                  <a:cubicBezTo>
                    <a:pt x="40781" y="3279"/>
                    <a:pt x="40602" y="3125"/>
                    <a:pt x="40442" y="2995"/>
                  </a:cubicBezTo>
                  <a:cubicBezTo>
                    <a:pt x="40416" y="2976"/>
                    <a:pt x="40386" y="2955"/>
                    <a:pt x="40354" y="2940"/>
                  </a:cubicBezTo>
                  <a:cubicBezTo>
                    <a:pt x="40281" y="3049"/>
                    <a:pt x="40211" y="3160"/>
                    <a:pt x="40134" y="3267"/>
                  </a:cubicBezTo>
                  <a:cubicBezTo>
                    <a:pt x="40146" y="3608"/>
                    <a:pt x="39975" y="3929"/>
                    <a:pt x="39784" y="4216"/>
                  </a:cubicBezTo>
                  <a:cubicBezTo>
                    <a:pt x="39741" y="4279"/>
                    <a:pt x="39699" y="4343"/>
                    <a:pt x="39679" y="4416"/>
                  </a:cubicBezTo>
                  <a:cubicBezTo>
                    <a:pt x="39660" y="4484"/>
                    <a:pt x="39664" y="4559"/>
                    <a:pt x="39639" y="4626"/>
                  </a:cubicBezTo>
                  <a:cubicBezTo>
                    <a:pt x="39598" y="4739"/>
                    <a:pt x="39486" y="4806"/>
                    <a:pt x="39403" y="4891"/>
                  </a:cubicBezTo>
                  <a:cubicBezTo>
                    <a:pt x="39317" y="4975"/>
                    <a:pt x="39257" y="5116"/>
                    <a:pt x="39332" y="5208"/>
                  </a:cubicBezTo>
                  <a:cubicBezTo>
                    <a:pt x="39236" y="5228"/>
                    <a:pt x="39137" y="5247"/>
                    <a:pt x="39058" y="5305"/>
                  </a:cubicBezTo>
                  <a:cubicBezTo>
                    <a:pt x="38979" y="5363"/>
                    <a:pt x="38927" y="5468"/>
                    <a:pt x="38964" y="5560"/>
                  </a:cubicBezTo>
                  <a:cubicBezTo>
                    <a:pt x="38938" y="5562"/>
                    <a:pt x="38914" y="5564"/>
                    <a:pt x="38891" y="5568"/>
                  </a:cubicBezTo>
                  <a:lnTo>
                    <a:pt x="36538" y="5545"/>
                  </a:lnTo>
                  <a:cubicBezTo>
                    <a:pt x="36388" y="5568"/>
                    <a:pt x="36245" y="5630"/>
                    <a:pt x="36123" y="5723"/>
                  </a:cubicBezTo>
                  <a:cubicBezTo>
                    <a:pt x="36095" y="5744"/>
                    <a:pt x="36069" y="5768"/>
                    <a:pt x="36059" y="5800"/>
                  </a:cubicBezTo>
                  <a:cubicBezTo>
                    <a:pt x="36052" y="5823"/>
                    <a:pt x="36056" y="5849"/>
                    <a:pt x="36052" y="5873"/>
                  </a:cubicBezTo>
                  <a:cubicBezTo>
                    <a:pt x="36039" y="5943"/>
                    <a:pt x="35962" y="5982"/>
                    <a:pt x="35894" y="6001"/>
                  </a:cubicBezTo>
                  <a:cubicBezTo>
                    <a:pt x="35825" y="6018"/>
                    <a:pt x="35748" y="6029"/>
                    <a:pt x="35694" y="6078"/>
                  </a:cubicBezTo>
                  <a:cubicBezTo>
                    <a:pt x="35684" y="6089"/>
                    <a:pt x="35675" y="6102"/>
                    <a:pt x="35666" y="6113"/>
                  </a:cubicBezTo>
                  <a:lnTo>
                    <a:pt x="35696" y="6113"/>
                  </a:lnTo>
                  <a:cubicBezTo>
                    <a:pt x="35763" y="6301"/>
                    <a:pt x="35647" y="6532"/>
                    <a:pt x="35456" y="6590"/>
                  </a:cubicBezTo>
                  <a:cubicBezTo>
                    <a:pt x="35375" y="6614"/>
                    <a:pt x="35281" y="6614"/>
                    <a:pt x="35221" y="6674"/>
                  </a:cubicBezTo>
                  <a:cubicBezTo>
                    <a:pt x="35165" y="6732"/>
                    <a:pt x="35161" y="6824"/>
                    <a:pt x="35114" y="6888"/>
                  </a:cubicBezTo>
                  <a:cubicBezTo>
                    <a:pt x="35064" y="6955"/>
                    <a:pt x="34981" y="6980"/>
                    <a:pt x="34902" y="7000"/>
                  </a:cubicBezTo>
                  <a:cubicBezTo>
                    <a:pt x="34629" y="7068"/>
                    <a:pt x="34353" y="7117"/>
                    <a:pt x="34077" y="7149"/>
                  </a:cubicBezTo>
                  <a:cubicBezTo>
                    <a:pt x="33995" y="7158"/>
                    <a:pt x="33914" y="7167"/>
                    <a:pt x="33843" y="7207"/>
                  </a:cubicBezTo>
                  <a:cubicBezTo>
                    <a:pt x="33633" y="7329"/>
                    <a:pt x="33629" y="7687"/>
                    <a:pt x="33398" y="7762"/>
                  </a:cubicBezTo>
                  <a:cubicBezTo>
                    <a:pt x="33344" y="7779"/>
                    <a:pt x="33282" y="7779"/>
                    <a:pt x="33239" y="7816"/>
                  </a:cubicBezTo>
                  <a:cubicBezTo>
                    <a:pt x="33203" y="7844"/>
                    <a:pt x="33188" y="7891"/>
                    <a:pt x="33155" y="7923"/>
                  </a:cubicBezTo>
                  <a:cubicBezTo>
                    <a:pt x="33123" y="7957"/>
                    <a:pt x="33076" y="7972"/>
                    <a:pt x="33031" y="7985"/>
                  </a:cubicBezTo>
                  <a:cubicBezTo>
                    <a:pt x="32907" y="8019"/>
                    <a:pt x="32783" y="8056"/>
                    <a:pt x="32661" y="8090"/>
                  </a:cubicBezTo>
                  <a:cubicBezTo>
                    <a:pt x="32671" y="8135"/>
                    <a:pt x="32667" y="8186"/>
                    <a:pt x="32650" y="8229"/>
                  </a:cubicBezTo>
                  <a:cubicBezTo>
                    <a:pt x="32545" y="8289"/>
                    <a:pt x="32376" y="8234"/>
                    <a:pt x="32320" y="8339"/>
                  </a:cubicBezTo>
                  <a:cubicBezTo>
                    <a:pt x="32307" y="8364"/>
                    <a:pt x="32305" y="8394"/>
                    <a:pt x="32296" y="8422"/>
                  </a:cubicBezTo>
                  <a:cubicBezTo>
                    <a:pt x="32268" y="8538"/>
                    <a:pt x="32155" y="8619"/>
                    <a:pt x="32039" y="8645"/>
                  </a:cubicBezTo>
                  <a:cubicBezTo>
                    <a:pt x="31993" y="8656"/>
                    <a:pt x="31947" y="8660"/>
                    <a:pt x="31900" y="8660"/>
                  </a:cubicBezTo>
                  <a:cubicBezTo>
                    <a:pt x="31827" y="8660"/>
                    <a:pt x="31753" y="8650"/>
                    <a:pt x="31681" y="8641"/>
                  </a:cubicBezTo>
                  <a:cubicBezTo>
                    <a:pt x="31675" y="8720"/>
                    <a:pt x="31669" y="8806"/>
                    <a:pt x="31621" y="8870"/>
                  </a:cubicBezTo>
                  <a:cubicBezTo>
                    <a:pt x="31561" y="8954"/>
                    <a:pt x="31460" y="8980"/>
                    <a:pt x="31353" y="8980"/>
                  </a:cubicBezTo>
                  <a:cubicBezTo>
                    <a:pt x="31290" y="8980"/>
                    <a:pt x="31224" y="8971"/>
                    <a:pt x="31163" y="8960"/>
                  </a:cubicBezTo>
                  <a:cubicBezTo>
                    <a:pt x="31131" y="8953"/>
                    <a:pt x="31094" y="8947"/>
                    <a:pt x="31075" y="8921"/>
                  </a:cubicBezTo>
                  <a:cubicBezTo>
                    <a:pt x="31056" y="8893"/>
                    <a:pt x="31058" y="8857"/>
                    <a:pt x="31054" y="8825"/>
                  </a:cubicBezTo>
                  <a:cubicBezTo>
                    <a:pt x="31032" y="8688"/>
                    <a:pt x="30876" y="8630"/>
                    <a:pt x="30754" y="8568"/>
                  </a:cubicBezTo>
                  <a:cubicBezTo>
                    <a:pt x="30629" y="8508"/>
                    <a:pt x="30505" y="8362"/>
                    <a:pt x="30587" y="8251"/>
                  </a:cubicBezTo>
                  <a:cubicBezTo>
                    <a:pt x="30621" y="8204"/>
                    <a:pt x="30681" y="8184"/>
                    <a:pt x="30730" y="8152"/>
                  </a:cubicBezTo>
                  <a:cubicBezTo>
                    <a:pt x="30777" y="8118"/>
                    <a:pt x="30818" y="8054"/>
                    <a:pt x="30786" y="8004"/>
                  </a:cubicBezTo>
                  <a:cubicBezTo>
                    <a:pt x="30817" y="7993"/>
                    <a:pt x="30849" y="7988"/>
                    <a:pt x="30882" y="7988"/>
                  </a:cubicBezTo>
                  <a:cubicBezTo>
                    <a:pt x="31043" y="7988"/>
                    <a:pt x="31216" y="8103"/>
                    <a:pt x="31371" y="8103"/>
                  </a:cubicBezTo>
                  <a:cubicBezTo>
                    <a:pt x="31415" y="8103"/>
                    <a:pt x="31458" y="8094"/>
                    <a:pt x="31499" y="8069"/>
                  </a:cubicBezTo>
                  <a:cubicBezTo>
                    <a:pt x="31660" y="7970"/>
                    <a:pt x="31632" y="7722"/>
                    <a:pt x="31748" y="7574"/>
                  </a:cubicBezTo>
                  <a:cubicBezTo>
                    <a:pt x="31739" y="7561"/>
                    <a:pt x="31729" y="7548"/>
                    <a:pt x="31716" y="7539"/>
                  </a:cubicBezTo>
                  <a:cubicBezTo>
                    <a:pt x="31699" y="7527"/>
                    <a:pt x="31679" y="7522"/>
                    <a:pt x="31660" y="7518"/>
                  </a:cubicBezTo>
                  <a:cubicBezTo>
                    <a:pt x="31647" y="7516"/>
                    <a:pt x="31635" y="7515"/>
                    <a:pt x="31622" y="7515"/>
                  </a:cubicBezTo>
                  <a:cubicBezTo>
                    <a:pt x="31584" y="7515"/>
                    <a:pt x="31547" y="7523"/>
                    <a:pt x="31516" y="7546"/>
                  </a:cubicBezTo>
                  <a:cubicBezTo>
                    <a:pt x="31461" y="7587"/>
                    <a:pt x="31441" y="7664"/>
                    <a:pt x="31386" y="7704"/>
                  </a:cubicBezTo>
                  <a:cubicBezTo>
                    <a:pt x="31363" y="7720"/>
                    <a:pt x="31334" y="7728"/>
                    <a:pt x="31306" y="7728"/>
                  </a:cubicBezTo>
                  <a:cubicBezTo>
                    <a:pt x="31277" y="7728"/>
                    <a:pt x="31248" y="7720"/>
                    <a:pt x="31225" y="7702"/>
                  </a:cubicBezTo>
                  <a:cubicBezTo>
                    <a:pt x="31208" y="7636"/>
                    <a:pt x="31234" y="7567"/>
                    <a:pt x="31257" y="7503"/>
                  </a:cubicBezTo>
                  <a:cubicBezTo>
                    <a:pt x="31276" y="7282"/>
                    <a:pt x="31296" y="7064"/>
                    <a:pt x="31315" y="6843"/>
                  </a:cubicBezTo>
                  <a:cubicBezTo>
                    <a:pt x="31321" y="6777"/>
                    <a:pt x="31326" y="6710"/>
                    <a:pt x="31302" y="6648"/>
                  </a:cubicBezTo>
                  <a:cubicBezTo>
                    <a:pt x="31262" y="6546"/>
                    <a:pt x="31160" y="6504"/>
                    <a:pt x="31047" y="6504"/>
                  </a:cubicBezTo>
                  <a:cubicBezTo>
                    <a:pt x="30957" y="6504"/>
                    <a:pt x="30860" y="6531"/>
                    <a:pt x="30784" y="6575"/>
                  </a:cubicBezTo>
                  <a:cubicBezTo>
                    <a:pt x="30612" y="6676"/>
                    <a:pt x="30456" y="6832"/>
                    <a:pt x="30257" y="6837"/>
                  </a:cubicBezTo>
                  <a:cubicBezTo>
                    <a:pt x="30141" y="6715"/>
                    <a:pt x="30192" y="6483"/>
                    <a:pt x="30347" y="6419"/>
                  </a:cubicBezTo>
                  <a:cubicBezTo>
                    <a:pt x="30394" y="6402"/>
                    <a:pt x="30445" y="6395"/>
                    <a:pt x="30488" y="6374"/>
                  </a:cubicBezTo>
                  <a:cubicBezTo>
                    <a:pt x="30597" y="6318"/>
                    <a:pt x="30627" y="6153"/>
                    <a:pt x="30546" y="6063"/>
                  </a:cubicBezTo>
                  <a:cubicBezTo>
                    <a:pt x="30809" y="5980"/>
                    <a:pt x="30899" y="5579"/>
                    <a:pt x="30696" y="5391"/>
                  </a:cubicBezTo>
                  <a:cubicBezTo>
                    <a:pt x="30627" y="5326"/>
                    <a:pt x="30533" y="5281"/>
                    <a:pt x="30497" y="5193"/>
                  </a:cubicBezTo>
                  <a:cubicBezTo>
                    <a:pt x="30469" y="5123"/>
                    <a:pt x="30484" y="5031"/>
                    <a:pt x="30426" y="4979"/>
                  </a:cubicBezTo>
                  <a:cubicBezTo>
                    <a:pt x="30398" y="4956"/>
                    <a:pt x="30357" y="4947"/>
                    <a:pt x="30319" y="4945"/>
                  </a:cubicBezTo>
                  <a:cubicBezTo>
                    <a:pt x="30283" y="4941"/>
                    <a:pt x="30246" y="4939"/>
                    <a:pt x="30210" y="4939"/>
                  </a:cubicBezTo>
                  <a:cubicBezTo>
                    <a:pt x="29879" y="4939"/>
                    <a:pt x="29548" y="5095"/>
                    <a:pt x="29340" y="5352"/>
                  </a:cubicBezTo>
                  <a:cubicBezTo>
                    <a:pt x="29297" y="5408"/>
                    <a:pt x="29258" y="5465"/>
                    <a:pt x="29200" y="5504"/>
                  </a:cubicBezTo>
                  <a:cubicBezTo>
                    <a:pt x="29121" y="5555"/>
                    <a:pt x="29020" y="5560"/>
                    <a:pt x="28939" y="5605"/>
                  </a:cubicBezTo>
                  <a:cubicBezTo>
                    <a:pt x="28753" y="5703"/>
                    <a:pt x="28720" y="5950"/>
                    <a:pt x="28712" y="6160"/>
                  </a:cubicBezTo>
                  <a:cubicBezTo>
                    <a:pt x="28684" y="6715"/>
                    <a:pt x="28658" y="7269"/>
                    <a:pt x="28633" y="7824"/>
                  </a:cubicBezTo>
                  <a:cubicBezTo>
                    <a:pt x="28628" y="7884"/>
                    <a:pt x="28624" y="7949"/>
                    <a:pt x="28583" y="7991"/>
                  </a:cubicBezTo>
                  <a:cubicBezTo>
                    <a:pt x="28519" y="8058"/>
                    <a:pt x="28401" y="8041"/>
                    <a:pt x="28335" y="8105"/>
                  </a:cubicBezTo>
                  <a:cubicBezTo>
                    <a:pt x="28245" y="8193"/>
                    <a:pt x="28311" y="8375"/>
                    <a:pt x="28211" y="8450"/>
                  </a:cubicBezTo>
                  <a:cubicBezTo>
                    <a:pt x="28183" y="8474"/>
                    <a:pt x="28144" y="8482"/>
                    <a:pt x="28108" y="8484"/>
                  </a:cubicBezTo>
                  <a:cubicBezTo>
                    <a:pt x="28101" y="8485"/>
                    <a:pt x="28094" y="8485"/>
                    <a:pt x="28087" y="8485"/>
                  </a:cubicBezTo>
                  <a:cubicBezTo>
                    <a:pt x="27878" y="8485"/>
                    <a:pt x="27681" y="8297"/>
                    <a:pt x="27679" y="8086"/>
                  </a:cubicBezTo>
                  <a:cubicBezTo>
                    <a:pt x="27679" y="8024"/>
                    <a:pt x="27692" y="7957"/>
                    <a:pt x="27664" y="7901"/>
                  </a:cubicBezTo>
                  <a:cubicBezTo>
                    <a:pt x="27636" y="7841"/>
                    <a:pt x="27570" y="7812"/>
                    <a:pt x="27525" y="7764"/>
                  </a:cubicBezTo>
                  <a:cubicBezTo>
                    <a:pt x="27411" y="7649"/>
                    <a:pt x="27431" y="7460"/>
                    <a:pt x="27459" y="7299"/>
                  </a:cubicBezTo>
                  <a:cubicBezTo>
                    <a:pt x="27495" y="7083"/>
                    <a:pt x="27534" y="6862"/>
                    <a:pt x="27632" y="6667"/>
                  </a:cubicBezTo>
                  <a:cubicBezTo>
                    <a:pt x="27722" y="6492"/>
                    <a:pt x="27863" y="6305"/>
                    <a:pt x="27803" y="6117"/>
                  </a:cubicBezTo>
                  <a:cubicBezTo>
                    <a:pt x="27960" y="6050"/>
                    <a:pt x="28151" y="5898"/>
                    <a:pt x="28067" y="5748"/>
                  </a:cubicBezTo>
                  <a:cubicBezTo>
                    <a:pt x="27983" y="5600"/>
                    <a:pt x="27696" y="5630"/>
                    <a:pt x="27675" y="5463"/>
                  </a:cubicBezTo>
                  <a:cubicBezTo>
                    <a:pt x="27662" y="5371"/>
                    <a:pt x="27746" y="5301"/>
                    <a:pt x="27821" y="5249"/>
                  </a:cubicBezTo>
                  <a:lnTo>
                    <a:pt x="28258" y="4947"/>
                  </a:lnTo>
                  <a:cubicBezTo>
                    <a:pt x="28361" y="4876"/>
                    <a:pt x="28463" y="4806"/>
                    <a:pt x="28575" y="4748"/>
                  </a:cubicBezTo>
                  <a:cubicBezTo>
                    <a:pt x="28712" y="4677"/>
                    <a:pt x="28860" y="4628"/>
                    <a:pt x="29010" y="4591"/>
                  </a:cubicBezTo>
                  <a:cubicBezTo>
                    <a:pt x="29229" y="4538"/>
                    <a:pt x="29455" y="4514"/>
                    <a:pt x="29680" y="4514"/>
                  </a:cubicBezTo>
                  <a:cubicBezTo>
                    <a:pt x="29737" y="4514"/>
                    <a:pt x="29793" y="4516"/>
                    <a:pt x="29850" y="4519"/>
                  </a:cubicBezTo>
                  <a:cubicBezTo>
                    <a:pt x="29864" y="4519"/>
                    <a:pt x="29879" y="4519"/>
                    <a:pt x="29895" y="4519"/>
                  </a:cubicBezTo>
                  <a:cubicBezTo>
                    <a:pt x="30046" y="4519"/>
                    <a:pt x="30224" y="4487"/>
                    <a:pt x="30244" y="4345"/>
                  </a:cubicBezTo>
                  <a:cubicBezTo>
                    <a:pt x="30265" y="4182"/>
                    <a:pt x="30047" y="4107"/>
                    <a:pt x="29884" y="4107"/>
                  </a:cubicBezTo>
                  <a:cubicBezTo>
                    <a:pt x="29721" y="4107"/>
                    <a:pt x="29509" y="4090"/>
                    <a:pt x="29466" y="3931"/>
                  </a:cubicBezTo>
                  <a:cubicBezTo>
                    <a:pt x="29421" y="3946"/>
                    <a:pt x="29375" y="3952"/>
                    <a:pt x="29329" y="3952"/>
                  </a:cubicBezTo>
                  <a:cubicBezTo>
                    <a:pt x="29214" y="3952"/>
                    <a:pt x="29095" y="3919"/>
                    <a:pt x="28980" y="3908"/>
                  </a:cubicBezTo>
                  <a:cubicBezTo>
                    <a:pt x="28962" y="3906"/>
                    <a:pt x="28945" y="3905"/>
                    <a:pt x="28926" y="3905"/>
                  </a:cubicBezTo>
                  <a:cubicBezTo>
                    <a:pt x="28775" y="3905"/>
                    <a:pt x="28608" y="3970"/>
                    <a:pt x="28586" y="4116"/>
                  </a:cubicBezTo>
                  <a:cubicBezTo>
                    <a:pt x="28301" y="4111"/>
                    <a:pt x="28018" y="4107"/>
                    <a:pt x="27733" y="4103"/>
                  </a:cubicBezTo>
                  <a:cubicBezTo>
                    <a:pt x="27789" y="3970"/>
                    <a:pt x="27761" y="3809"/>
                    <a:pt x="27666" y="3702"/>
                  </a:cubicBezTo>
                  <a:cubicBezTo>
                    <a:pt x="27594" y="3622"/>
                    <a:pt x="27488" y="3577"/>
                    <a:pt x="27381" y="3577"/>
                  </a:cubicBezTo>
                  <a:cubicBezTo>
                    <a:pt x="27345" y="3577"/>
                    <a:pt x="27309" y="3582"/>
                    <a:pt x="27274" y="3593"/>
                  </a:cubicBezTo>
                  <a:cubicBezTo>
                    <a:pt x="27270" y="3535"/>
                    <a:pt x="27264" y="3479"/>
                    <a:pt x="27259" y="3424"/>
                  </a:cubicBezTo>
                  <a:cubicBezTo>
                    <a:pt x="27144" y="3417"/>
                    <a:pt x="27028" y="3413"/>
                    <a:pt x="26914" y="3409"/>
                  </a:cubicBezTo>
                  <a:cubicBezTo>
                    <a:pt x="26897" y="3458"/>
                    <a:pt x="26882" y="3507"/>
                    <a:pt x="26865" y="3554"/>
                  </a:cubicBezTo>
                  <a:cubicBezTo>
                    <a:pt x="26756" y="3561"/>
                    <a:pt x="26649" y="3595"/>
                    <a:pt x="26554" y="3653"/>
                  </a:cubicBezTo>
                  <a:cubicBezTo>
                    <a:pt x="26640" y="3728"/>
                    <a:pt x="26537" y="3871"/>
                    <a:pt x="26428" y="3901"/>
                  </a:cubicBezTo>
                  <a:cubicBezTo>
                    <a:pt x="26317" y="3934"/>
                    <a:pt x="26184" y="3929"/>
                    <a:pt x="26111" y="4019"/>
                  </a:cubicBezTo>
                  <a:cubicBezTo>
                    <a:pt x="26085" y="4049"/>
                    <a:pt x="26070" y="4092"/>
                    <a:pt x="26036" y="4118"/>
                  </a:cubicBezTo>
                  <a:cubicBezTo>
                    <a:pt x="26015" y="4134"/>
                    <a:pt x="25993" y="4140"/>
                    <a:pt x="25970" y="4140"/>
                  </a:cubicBezTo>
                  <a:cubicBezTo>
                    <a:pt x="25889" y="4140"/>
                    <a:pt x="25799" y="4055"/>
                    <a:pt x="25717" y="4004"/>
                  </a:cubicBezTo>
                  <a:cubicBezTo>
                    <a:pt x="25631" y="3952"/>
                    <a:pt x="25530" y="3940"/>
                    <a:pt x="25428" y="3940"/>
                  </a:cubicBezTo>
                  <a:cubicBezTo>
                    <a:pt x="25397" y="3940"/>
                    <a:pt x="25366" y="3941"/>
                    <a:pt x="25335" y="3942"/>
                  </a:cubicBezTo>
                  <a:cubicBezTo>
                    <a:pt x="25294" y="3944"/>
                    <a:pt x="25252" y="3946"/>
                    <a:pt x="25210" y="3946"/>
                  </a:cubicBezTo>
                  <a:cubicBezTo>
                    <a:pt x="25120" y="3946"/>
                    <a:pt x="25030" y="3937"/>
                    <a:pt x="24950" y="3897"/>
                  </a:cubicBezTo>
                  <a:cubicBezTo>
                    <a:pt x="24832" y="3839"/>
                    <a:pt x="24746" y="3689"/>
                    <a:pt x="24808" y="3574"/>
                  </a:cubicBezTo>
                  <a:cubicBezTo>
                    <a:pt x="24935" y="3542"/>
                    <a:pt x="25065" y="3505"/>
                    <a:pt x="25162" y="3422"/>
                  </a:cubicBezTo>
                  <a:cubicBezTo>
                    <a:pt x="25260" y="3336"/>
                    <a:pt x="25316" y="3186"/>
                    <a:pt x="25252" y="3072"/>
                  </a:cubicBezTo>
                  <a:cubicBezTo>
                    <a:pt x="25290" y="3050"/>
                    <a:pt x="25333" y="3044"/>
                    <a:pt x="25379" y="3044"/>
                  </a:cubicBezTo>
                  <a:cubicBezTo>
                    <a:pt x="25440" y="3044"/>
                    <a:pt x="25506" y="3056"/>
                    <a:pt x="25565" y="3056"/>
                  </a:cubicBezTo>
                  <a:cubicBezTo>
                    <a:pt x="25620" y="3056"/>
                    <a:pt x="25671" y="3046"/>
                    <a:pt x="25710" y="3008"/>
                  </a:cubicBezTo>
                  <a:cubicBezTo>
                    <a:pt x="25742" y="2976"/>
                    <a:pt x="25760" y="2929"/>
                    <a:pt x="25796" y="2899"/>
                  </a:cubicBezTo>
                  <a:cubicBezTo>
                    <a:pt x="25832" y="2869"/>
                    <a:pt x="25880" y="2861"/>
                    <a:pt x="25931" y="2861"/>
                  </a:cubicBezTo>
                  <a:cubicBezTo>
                    <a:pt x="25987" y="2861"/>
                    <a:pt x="26046" y="2871"/>
                    <a:pt x="26098" y="2871"/>
                  </a:cubicBezTo>
                  <a:cubicBezTo>
                    <a:pt x="26160" y="2871"/>
                    <a:pt x="26210" y="2858"/>
                    <a:pt x="26231" y="2800"/>
                  </a:cubicBezTo>
                  <a:cubicBezTo>
                    <a:pt x="26246" y="2760"/>
                    <a:pt x="26233" y="2715"/>
                    <a:pt x="26244" y="2672"/>
                  </a:cubicBezTo>
                  <a:cubicBezTo>
                    <a:pt x="26252" y="2640"/>
                    <a:pt x="26272" y="2620"/>
                    <a:pt x="26295" y="2607"/>
                  </a:cubicBezTo>
                  <a:cubicBezTo>
                    <a:pt x="26235" y="2571"/>
                    <a:pt x="26171" y="2532"/>
                    <a:pt x="26100" y="2530"/>
                  </a:cubicBezTo>
                  <a:cubicBezTo>
                    <a:pt x="26098" y="2530"/>
                    <a:pt x="26096" y="2530"/>
                    <a:pt x="26093" y="2530"/>
                  </a:cubicBezTo>
                  <a:cubicBezTo>
                    <a:pt x="26029" y="2530"/>
                    <a:pt x="25967" y="2559"/>
                    <a:pt x="25905" y="2577"/>
                  </a:cubicBezTo>
                  <a:cubicBezTo>
                    <a:pt x="25830" y="2602"/>
                    <a:pt x="25751" y="2614"/>
                    <a:pt x="25672" y="2614"/>
                  </a:cubicBezTo>
                  <a:cubicBezTo>
                    <a:pt x="25469" y="2614"/>
                    <a:pt x="25265" y="2535"/>
                    <a:pt x="25121" y="2391"/>
                  </a:cubicBezTo>
                  <a:cubicBezTo>
                    <a:pt x="25070" y="2406"/>
                    <a:pt x="25017" y="2413"/>
                    <a:pt x="24964" y="2413"/>
                  </a:cubicBezTo>
                  <a:cubicBezTo>
                    <a:pt x="24738" y="2413"/>
                    <a:pt x="24511" y="2286"/>
                    <a:pt x="24406" y="2087"/>
                  </a:cubicBezTo>
                  <a:cubicBezTo>
                    <a:pt x="24371" y="2067"/>
                    <a:pt x="24333" y="2057"/>
                    <a:pt x="24294" y="2057"/>
                  </a:cubicBezTo>
                  <a:cubicBezTo>
                    <a:pt x="24173" y="2057"/>
                    <a:pt x="24048" y="2148"/>
                    <a:pt x="24035" y="2271"/>
                  </a:cubicBezTo>
                  <a:cubicBezTo>
                    <a:pt x="23915" y="2269"/>
                    <a:pt x="23791" y="2267"/>
                    <a:pt x="23681" y="2218"/>
                  </a:cubicBezTo>
                  <a:cubicBezTo>
                    <a:pt x="23572" y="2168"/>
                    <a:pt x="23478" y="2061"/>
                    <a:pt x="23484" y="1941"/>
                  </a:cubicBezTo>
                  <a:cubicBezTo>
                    <a:pt x="23347" y="1933"/>
                    <a:pt x="23210" y="1924"/>
                    <a:pt x="23073" y="1915"/>
                  </a:cubicBezTo>
                  <a:cubicBezTo>
                    <a:pt x="23090" y="1714"/>
                    <a:pt x="23109" y="1515"/>
                    <a:pt x="23126" y="1316"/>
                  </a:cubicBezTo>
                  <a:cubicBezTo>
                    <a:pt x="23063" y="1287"/>
                    <a:pt x="22995" y="1258"/>
                    <a:pt x="22928" y="1258"/>
                  </a:cubicBezTo>
                  <a:cubicBezTo>
                    <a:pt x="22913" y="1258"/>
                    <a:pt x="22899" y="1259"/>
                    <a:pt x="22884" y="1262"/>
                  </a:cubicBezTo>
                  <a:cubicBezTo>
                    <a:pt x="22801" y="1277"/>
                    <a:pt x="22730" y="1371"/>
                    <a:pt x="22769" y="1446"/>
                  </a:cubicBezTo>
                  <a:cubicBezTo>
                    <a:pt x="22726" y="1470"/>
                    <a:pt x="22681" y="1491"/>
                    <a:pt x="22638" y="1515"/>
                  </a:cubicBezTo>
                  <a:cubicBezTo>
                    <a:pt x="22621" y="1626"/>
                    <a:pt x="22606" y="1738"/>
                    <a:pt x="22591" y="1849"/>
                  </a:cubicBezTo>
                  <a:lnTo>
                    <a:pt x="3983" y="1849"/>
                  </a:lnTo>
                  <a:cubicBezTo>
                    <a:pt x="3992" y="1903"/>
                    <a:pt x="3998" y="1956"/>
                    <a:pt x="4000" y="2008"/>
                  </a:cubicBezTo>
                  <a:cubicBezTo>
                    <a:pt x="4007" y="2149"/>
                    <a:pt x="4000" y="2299"/>
                    <a:pt x="4069" y="2423"/>
                  </a:cubicBezTo>
                  <a:cubicBezTo>
                    <a:pt x="4112" y="2500"/>
                    <a:pt x="4180" y="2562"/>
                    <a:pt x="4208" y="2646"/>
                  </a:cubicBezTo>
                  <a:cubicBezTo>
                    <a:pt x="4228" y="2708"/>
                    <a:pt x="4223" y="2775"/>
                    <a:pt x="4217" y="2839"/>
                  </a:cubicBezTo>
                  <a:cubicBezTo>
                    <a:pt x="4198" y="3062"/>
                    <a:pt x="4176" y="3284"/>
                    <a:pt x="4157" y="3507"/>
                  </a:cubicBezTo>
                  <a:cubicBezTo>
                    <a:pt x="4125" y="3534"/>
                    <a:pt x="4089" y="3546"/>
                    <a:pt x="4051" y="3546"/>
                  </a:cubicBezTo>
                  <a:cubicBezTo>
                    <a:pt x="3938" y="3546"/>
                    <a:pt x="3816" y="3441"/>
                    <a:pt x="3782" y="3321"/>
                  </a:cubicBezTo>
                  <a:cubicBezTo>
                    <a:pt x="3739" y="3160"/>
                    <a:pt x="3784" y="2989"/>
                    <a:pt x="3769" y="2824"/>
                  </a:cubicBezTo>
                  <a:cubicBezTo>
                    <a:pt x="3755" y="2670"/>
                    <a:pt x="3646" y="2498"/>
                    <a:pt x="3498" y="2498"/>
                  </a:cubicBezTo>
                  <a:cubicBezTo>
                    <a:pt x="3487" y="2498"/>
                    <a:pt x="3476" y="2498"/>
                    <a:pt x="3465" y="2500"/>
                  </a:cubicBezTo>
                  <a:cubicBezTo>
                    <a:pt x="3546" y="2074"/>
                    <a:pt x="3261" y="1635"/>
                    <a:pt x="2869" y="1450"/>
                  </a:cubicBezTo>
                  <a:cubicBezTo>
                    <a:pt x="2608" y="1328"/>
                    <a:pt x="2256" y="1251"/>
                    <a:pt x="2192" y="971"/>
                  </a:cubicBezTo>
                  <a:cubicBezTo>
                    <a:pt x="2173" y="885"/>
                    <a:pt x="2186" y="791"/>
                    <a:pt x="2143" y="713"/>
                  </a:cubicBezTo>
                  <a:cubicBezTo>
                    <a:pt x="2089" y="615"/>
                    <a:pt x="1969" y="581"/>
                    <a:pt x="1860" y="555"/>
                  </a:cubicBezTo>
                  <a:cubicBezTo>
                    <a:pt x="1627" y="499"/>
                    <a:pt x="1393" y="444"/>
                    <a:pt x="1160" y="388"/>
                  </a:cubicBezTo>
                  <a:cubicBezTo>
                    <a:pt x="1067" y="364"/>
                    <a:pt x="973" y="343"/>
                    <a:pt x="894" y="289"/>
                  </a:cubicBezTo>
                  <a:cubicBezTo>
                    <a:pt x="808" y="231"/>
                    <a:pt x="746" y="144"/>
                    <a:pt x="662" y="84"/>
                  </a:cubicBezTo>
                  <a:cubicBezTo>
                    <a:pt x="586" y="28"/>
                    <a:pt x="491" y="1"/>
                    <a:pt x="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297"/>
            <p:cNvSpPr/>
            <p:nvPr/>
          </p:nvSpPr>
          <p:spPr>
            <a:xfrm>
              <a:off x="1856718" y="2354201"/>
              <a:ext cx="1189480" cy="640531"/>
            </a:xfrm>
            <a:custGeom>
              <a:rect b="b" l="l" r="r" t="t"/>
              <a:pathLst>
                <a:path extrusionOk="0" h="22542" w="41861">
                  <a:moveTo>
                    <a:pt x="357" y="55"/>
                  </a:moveTo>
                  <a:cubicBezTo>
                    <a:pt x="447" y="55"/>
                    <a:pt x="537" y="80"/>
                    <a:pt x="606" y="131"/>
                  </a:cubicBezTo>
                  <a:cubicBezTo>
                    <a:pt x="645" y="159"/>
                    <a:pt x="677" y="191"/>
                    <a:pt x="711" y="227"/>
                  </a:cubicBezTo>
                  <a:cubicBezTo>
                    <a:pt x="750" y="266"/>
                    <a:pt x="791" y="307"/>
                    <a:pt x="838" y="337"/>
                  </a:cubicBezTo>
                  <a:cubicBezTo>
                    <a:pt x="921" y="395"/>
                    <a:pt x="1024" y="418"/>
                    <a:pt x="1114" y="440"/>
                  </a:cubicBezTo>
                  <a:lnTo>
                    <a:pt x="1813" y="607"/>
                  </a:lnTo>
                  <a:cubicBezTo>
                    <a:pt x="1922" y="632"/>
                    <a:pt x="2031" y="665"/>
                    <a:pt x="2078" y="752"/>
                  </a:cubicBezTo>
                  <a:cubicBezTo>
                    <a:pt x="2102" y="795"/>
                    <a:pt x="2106" y="847"/>
                    <a:pt x="2110" y="902"/>
                  </a:cubicBezTo>
                  <a:cubicBezTo>
                    <a:pt x="2115" y="934"/>
                    <a:pt x="2117" y="969"/>
                    <a:pt x="2125" y="1003"/>
                  </a:cubicBezTo>
                  <a:cubicBezTo>
                    <a:pt x="2179" y="1241"/>
                    <a:pt x="2419" y="1337"/>
                    <a:pt x="2650" y="1432"/>
                  </a:cubicBezTo>
                  <a:cubicBezTo>
                    <a:pt x="2708" y="1455"/>
                    <a:pt x="2764" y="1476"/>
                    <a:pt x="2818" y="1502"/>
                  </a:cubicBezTo>
                  <a:cubicBezTo>
                    <a:pt x="3222" y="1691"/>
                    <a:pt x="3471" y="2130"/>
                    <a:pt x="3398" y="2522"/>
                  </a:cubicBezTo>
                  <a:lnTo>
                    <a:pt x="3392" y="2558"/>
                  </a:lnTo>
                  <a:lnTo>
                    <a:pt x="3428" y="2552"/>
                  </a:lnTo>
                  <a:cubicBezTo>
                    <a:pt x="3437" y="2551"/>
                    <a:pt x="3447" y="2550"/>
                    <a:pt x="3456" y="2550"/>
                  </a:cubicBezTo>
                  <a:cubicBezTo>
                    <a:pt x="3588" y="2550"/>
                    <a:pt x="3688" y="2706"/>
                    <a:pt x="3702" y="2852"/>
                  </a:cubicBezTo>
                  <a:cubicBezTo>
                    <a:pt x="3707" y="2916"/>
                    <a:pt x="3705" y="2985"/>
                    <a:pt x="3700" y="3049"/>
                  </a:cubicBezTo>
                  <a:cubicBezTo>
                    <a:pt x="3694" y="3150"/>
                    <a:pt x="3687" y="3253"/>
                    <a:pt x="3715" y="3353"/>
                  </a:cubicBezTo>
                  <a:cubicBezTo>
                    <a:pt x="3754" y="3486"/>
                    <a:pt x="3887" y="3598"/>
                    <a:pt x="4011" y="3598"/>
                  </a:cubicBezTo>
                  <a:cubicBezTo>
                    <a:pt x="4056" y="3598"/>
                    <a:pt x="4099" y="3583"/>
                    <a:pt x="4133" y="3553"/>
                  </a:cubicBezTo>
                  <a:lnTo>
                    <a:pt x="4142" y="3546"/>
                  </a:lnTo>
                  <a:lnTo>
                    <a:pt x="4202" y="2867"/>
                  </a:lnTo>
                  <a:cubicBezTo>
                    <a:pt x="4208" y="2805"/>
                    <a:pt x="4214" y="2732"/>
                    <a:pt x="4193" y="2663"/>
                  </a:cubicBezTo>
                  <a:cubicBezTo>
                    <a:pt x="4176" y="2610"/>
                    <a:pt x="4142" y="2563"/>
                    <a:pt x="4107" y="2520"/>
                  </a:cubicBezTo>
                  <a:cubicBezTo>
                    <a:pt x="4088" y="2492"/>
                    <a:pt x="4069" y="2464"/>
                    <a:pt x="4052" y="2436"/>
                  </a:cubicBezTo>
                  <a:cubicBezTo>
                    <a:pt x="3998" y="2336"/>
                    <a:pt x="3994" y="2216"/>
                    <a:pt x="3989" y="2100"/>
                  </a:cubicBezTo>
                  <a:cubicBezTo>
                    <a:pt x="3987" y="2076"/>
                    <a:pt x="3987" y="2055"/>
                    <a:pt x="3987" y="2034"/>
                  </a:cubicBezTo>
                  <a:cubicBezTo>
                    <a:pt x="3985" y="1993"/>
                    <a:pt x="3981" y="1950"/>
                    <a:pt x="3972" y="1901"/>
                  </a:cubicBezTo>
                  <a:lnTo>
                    <a:pt x="22573" y="1901"/>
                  </a:lnTo>
                  <a:lnTo>
                    <a:pt x="22621" y="1558"/>
                  </a:lnTo>
                  <a:lnTo>
                    <a:pt x="22764" y="1483"/>
                  </a:lnTo>
                  <a:lnTo>
                    <a:pt x="22751" y="1459"/>
                  </a:lnTo>
                  <a:cubicBezTo>
                    <a:pt x="22738" y="1434"/>
                    <a:pt x="22745" y="1406"/>
                    <a:pt x="22753" y="1389"/>
                  </a:cubicBezTo>
                  <a:cubicBezTo>
                    <a:pt x="22771" y="1352"/>
                    <a:pt x="22809" y="1322"/>
                    <a:pt x="22848" y="1314"/>
                  </a:cubicBezTo>
                  <a:cubicBezTo>
                    <a:pt x="22861" y="1311"/>
                    <a:pt x="22873" y="1310"/>
                    <a:pt x="22886" y="1310"/>
                  </a:cubicBezTo>
                  <a:cubicBezTo>
                    <a:pt x="22942" y="1310"/>
                    <a:pt x="22997" y="1331"/>
                    <a:pt x="23058" y="1359"/>
                  </a:cubicBezTo>
                  <a:lnTo>
                    <a:pt x="23002" y="1965"/>
                  </a:lnTo>
                  <a:lnTo>
                    <a:pt x="23415" y="1993"/>
                  </a:lnTo>
                  <a:cubicBezTo>
                    <a:pt x="23424" y="2119"/>
                    <a:pt x="23527" y="2222"/>
                    <a:pt x="23630" y="2267"/>
                  </a:cubicBezTo>
                  <a:cubicBezTo>
                    <a:pt x="23745" y="2318"/>
                    <a:pt x="23876" y="2323"/>
                    <a:pt x="23992" y="2325"/>
                  </a:cubicBezTo>
                  <a:lnTo>
                    <a:pt x="24017" y="2325"/>
                  </a:lnTo>
                  <a:lnTo>
                    <a:pt x="24020" y="2301"/>
                  </a:lnTo>
                  <a:cubicBezTo>
                    <a:pt x="24032" y="2186"/>
                    <a:pt x="24150" y="2111"/>
                    <a:pt x="24253" y="2111"/>
                  </a:cubicBezTo>
                  <a:cubicBezTo>
                    <a:pt x="24285" y="2111"/>
                    <a:pt x="24317" y="2117"/>
                    <a:pt x="24343" y="2132"/>
                  </a:cubicBezTo>
                  <a:cubicBezTo>
                    <a:pt x="24454" y="2331"/>
                    <a:pt x="24686" y="2466"/>
                    <a:pt x="24924" y="2466"/>
                  </a:cubicBezTo>
                  <a:cubicBezTo>
                    <a:pt x="24973" y="2466"/>
                    <a:pt x="25024" y="2460"/>
                    <a:pt x="25072" y="2447"/>
                  </a:cubicBezTo>
                  <a:cubicBezTo>
                    <a:pt x="25219" y="2586"/>
                    <a:pt x="25423" y="2666"/>
                    <a:pt x="25633" y="2666"/>
                  </a:cubicBezTo>
                  <a:cubicBezTo>
                    <a:pt x="25714" y="2666"/>
                    <a:pt x="25796" y="2655"/>
                    <a:pt x="25871" y="2629"/>
                  </a:cubicBezTo>
                  <a:cubicBezTo>
                    <a:pt x="25886" y="2625"/>
                    <a:pt x="25899" y="2621"/>
                    <a:pt x="25914" y="2616"/>
                  </a:cubicBezTo>
                  <a:cubicBezTo>
                    <a:pt x="25961" y="2599"/>
                    <a:pt x="26006" y="2582"/>
                    <a:pt x="26051" y="2582"/>
                  </a:cubicBezTo>
                  <a:lnTo>
                    <a:pt x="26059" y="2582"/>
                  </a:lnTo>
                  <a:cubicBezTo>
                    <a:pt x="26111" y="2584"/>
                    <a:pt x="26160" y="2608"/>
                    <a:pt x="26207" y="2636"/>
                  </a:cubicBezTo>
                  <a:cubicBezTo>
                    <a:pt x="26194" y="2653"/>
                    <a:pt x="26183" y="2670"/>
                    <a:pt x="26177" y="2691"/>
                  </a:cubicBezTo>
                  <a:cubicBezTo>
                    <a:pt x="26171" y="2715"/>
                    <a:pt x="26171" y="2736"/>
                    <a:pt x="26171" y="2758"/>
                  </a:cubicBezTo>
                  <a:cubicBezTo>
                    <a:pt x="26171" y="2779"/>
                    <a:pt x="26171" y="2801"/>
                    <a:pt x="26164" y="2816"/>
                  </a:cubicBezTo>
                  <a:cubicBezTo>
                    <a:pt x="26151" y="2854"/>
                    <a:pt x="26121" y="2869"/>
                    <a:pt x="26057" y="2869"/>
                  </a:cubicBezTo>
                  <a:cubicBezTo>
                    <a:pt x="26031" y="2869"/>
                    <a:pt x="26006" y="2867"/>
                    <a:pt x="25980" y="2865"/>
                  </a:cubicBezTo>
                  <a:cubicBezTo>
                    <a:pt x="25950" y="2863"/>
                    <a:pt x="25920" y="2861"/>
                    <a:pt x="25890" y="2861"/>
                  </a:cubicBezTo>
                  <a:cubicBezTo>
                    <a:pt x="25847" y="2861"/>
                    <a:pt x="25785" y="2865"/>
                    <a:pt x="25738" y="2906"/>
                  </a:cubicBezTo>
                  <a:cubicBezTo>
                    <a:pt x="25714" y="2923"/>
                    <a:pt x="25699" y="2946"/>
                    <a:pt x="25684" y="2968"/>
                  </a:cubicBezTo>
                  <a:cubicBezTo>
                    <a:pt x="25674" y="2985"/>
                    <a:pt x="25663" y="3002"/>
                    <a:pt x="25650" y="3015"/>
                  </a:cubicBezTo>
                  <a:cubicBezTo>
                    <a:pt x="25620" y="3043"/>
                    <a:pt x="25581" y="3056"/>
                    <a:pt x="25524" y="3056"/>
                  </a:cubicBezTo>
                  <a:cubicBezTo>
                    <a:pt x="25494" y="3056"/>
                    <a:pt x="25464" y="3053"/>
                    <a:pt x="25434" y="3049"/>
                  </a:cubicBezTo>
                  <a:cubicBezTo>
                    <a:pt x="25401" y="3047"/>
                    <a:pt x="25369" y="3045"/>
                    <a:pt x="25339" y="3045"/>
                  </a:cubicBezTo>
                  <a:cubicBezTo>
                    <a:pt x="25281" y="3045"/>
                    <a:pt x="25237" y="3053"/>
                    <a:pt x="25198" y="3077"/>
                  </a:cubicBezTo>
                  <a:lnTo>
                    <a:pt x="25174" y="3090"/>
                  </a:lnTo>
                  <a:lnTo>
                    <a:pt x="25189" y="3111"/>
                  </a:lnTo>
                  <a:cubicBezTo>
                    <a:pt x="25245" y="3214"/>
                    <a:pt x="25192" y="3353"/>
                    <a:pt x="25104" y="3426"/>
                  </a:cubicBezTo>
                  <a:cubicBezTo>
                    <a:pt x="25009" y="3510"/>
                    <a:pt x="24877" y="3544"/>
                    <a:pt x="24761" y="3574"/>
                  </a:cubicBezTo>
                  <a:lnTo>
                    <a:pt x="24750" y="3576"/>
                  </a:lnTo>
                  <a:lnTo>
                    <a:pt x="24744" y="3587"/>
                  </a:lnTo>
                  <a:cubicBezTo>
                    <a:pt x="24716" y="3638"/>
                    <a:pt x="24712" y="3698"/>
                    <a:pt x="24733" y="3760"/>
                  </a:cubicBezTo>
                  <a:cubicBezTo>
                    <a:pt x="24759" y="3838"/>
                    <a:pt x="24821" y="3910"/>
                    <a:pt x="24896" y="3947"/>
                  </a:cubicBezTo>
                  <a:cubicBezTo>
                    <a:pt x="24988" y="3992"/>
                    <a:pt x="25089" y="3998"/>
                    <a:pt x="25168" y="3998"/>
                  </a:cubicBezTo>
                  <a:cubicBezTo>
                    <a:pt x="25207" y="3998"/>
                    <a:pt x="25247" y="3996"/>
                    <a:pt x="25286" y="3994"/>
                  </a:cubicBezTo>
                  <a:lnTo>
                    <a:pt x="25296" y="3994"/>
                  </a:lnTo>
                  <a:cubicBezTo>
                    <a:pt x="25324" y="3994"/>
                    <a:pt x="25354" y="3992"/>
                    <a:pt x="25384" y="3992"/>
                  </a:cubicBezTo>
                  <a:cubicBezTo>
                    <a:pt x="25468" y="3992"/>
                    <a:pt x="25575" y="3998"/>
                    <a:pt x="25663" y="4054"/>
                  </a:cubicBezTo>
                  <a:cubicBezTo>
                    <a:pt x="25684" y="4067"/>
                    <a:pt x="25706" y="4082"/>
                    <a:pt x="25727" y="4097"/>
                  </a:cubicBezTo>
                  <a:cubicBezTo>
                    <a:pt x="25794" y="4144"/>
                    <a:pt x="25860" y="4193"/>
                    <a:pt x="25929" y="4193"/>
                  </a:cubicBezTo>
                  <a:cubicBezTo>
                    <a:pt x="25961" y="4193"/>
                    <a:pt x="25986" y="4182"/>
                    <a:pt x="26012" y="4165"/>
                  </a:cubicBezTo>
                  <a:cubicBezTo>
                    <a:pt x="26036" y="4146"/>
                    <a:pt x="26053" y="4120"/>
                    <a:pt x="26066" y="4097"/>
                  </a:cubicBezTo>
                  <a:cubicBezTo>
                    <a:pt x="26074" y="4084"/>
                    <a:pt x="26083" y="4073"/>
                    <a:pt x="26091" y="4060"/>
                  </a:cubicBezTo>
                  <a:cubicBezTo>
                    <a:pt x="26136" y="4005"/>
                    <a:pt x="26213" y="3992"/>
                    <a:pt x="26295" y="3977"/>
                  </a:cubicBezTo>
                  <a:cubicBezTo>
                    <a:pt x="26327" y="3970"/>
                    <a:pt x="26361" y="3964"/>
                    <a:pt x="26393" y="3953"/>
                  </a:cubicBezTo>
                  <a:cubicBezTo>
                    <a:pt x="26475" y="3930"/>
                    <a:pt x="26550" y="3855"/>
                    <a:pt x="26567" y="3780"/>
                  </a:cubicBezTo>
                  <a:cubicBezTo>
                    <a:pt x="26576" y="3745"/>
                    <a:pt x="26571" y="3713"/>
                    <a:pt x="26554" y="3685"/>
                  </a:cubicBezTo>
                  <a:cubicBezTo>
                    <a:pt x="26638" y="3640"/>
                    <a:pt x="26730" y="3613"/>
                    <a:pt x="26826" y="3608"/>
                  </a:cubicBezTo>
                  <a:lnTo>
                    <a:pt x="26843" y="3606"/>
                  </a:lnTo>
                  <a:lnTo>
                    <a:pt x="26893" y="3463"/>
                  </a:lnTo>
                  <a:lnTo>
                    <a:pt x="27193" y="3475"/>
                  </a:lnTo>
                  <a:lnTo>
                    <a:pt x="27210" y="3653"/>
                  </a:lnTo>
                  <a:lnTo>
                    <a:pt x="27242" y="3645"/>
                  </a:lnTo>
                  <a:cubicBezTo>
                    <a:pt x="27273" y="3635"/>
                    <a:pt x="27305" y="3631"/>
                    <a:pt x="27338" y="3631"/>
                  </a:cubicBezTo>
                  <a:cubicBezTo>
                    <a:pt x="27437" y="3631"/>
                    <a:pt x="27540" y="3673"/>
                    <a:pt x="27606" y="3745"/>
                  </a:cubicBezTo>
                  <a:cubicBezTo>
                    <a:pt x="27694" y="3844"/>
                    <a:pt x="27720" y="3996"/>
                    <a:pt x="27668" y="4118"/>
                  </a:cubicBezTo>
                  <a:lnTo>
                    <a:pt x="27651" y="4155"/>
                  </a:lnTo>
                  <a:lnTo>
                    <a:pt x="28566" y="4167"/>
                  </a:lnTo>
                  <a:lnTo>
                    <a:pt x="28570" y="4146"/>
                  </a:lnTo>
                  <a:cubicBezTo>
                    <a:pt x="28591" y="4016"/>
                    <a:pt x="28745" y="3957"/>
                    <a:pt x="28887" y="3957"/>
                  </a:cubicBezTo>
                  <a:cubicBezTo>
                    <a:pt x="28904" y="3957"/>
                    <a:pt x="28920" y="3958"/>
                    <a:pt x="28937" y="3960"/>
                  </a:cubicBezTo>
                  <a:cubicBezTo>
                    <a:pt x="28979" y="3964"/>
                    <a:pt x="29027" y="3972"/>
                    <a:pt x="29072" y="3981"/>
                  </a:cubicBezTo>
                  <a:cubicBezTo>
                    <a:pt x="29142" y="3993"/>
                    <a:pt x="29217" y="4003"/>
                    <a:pt x="29287" y="4003"/>
                  </a:cubicBezTo>
                  <a:cubicBezTo>
                    <a:pt x="29330" y="4003"/>
                    <a:pt x="29371" y="3999"/>
                    <a:pt x="29408" y="3990"/>
                  </a:cubicBezTo>
                  <a:cubicBezTo>
                    <a:pt x="29468" y="4140"/>
                    <a:pt x="29669" y="4159"/>
                    <a:pt x="29843" y="4159"/>
                  </a:cubicBezTo>
                  <a:cubicBezTo>
                    <a:pt x="29944" y="4159"/>
                    <a:pt x="30081" y="4191"/>
                    <a:pt x="30143" y="4264"/>
                  </a:cubicBezTo>
                  <a:cubicBezTo>
                    <a:pt x="30171" y="4294"/>
                    <a:pt x="30181" y="4328"/>
                    <a:pt x="30175" y="4367"/>
                  </a:cubicBezTo>
                  <a:cubicBezTo>
                    <a:pt x="30158" y="4500"/>
                    <a:pt x="29969" y="4519"/>
                    <a:pt x="29858" y="4519"/>
                  </a:cubicBezTo>
                  <a:cubicBezTo>
                    <a:pt x="29843" y="4519"/>
                    <a:pt x="29826" y="4517"/>
                    <a:pt x="29811" y="4517"/>
                  </a:cubicBezTo>
                  <a:cubicBezTo>
                    <a:pt x="29759" y="4514"/>
                    <a:pt x="29708" y="4513"/>
                    <a:pt x="29657" y="4513"/>
                  </a:cubicBezTo>
                  <a:cubicBezTo>
                    <a:pt x="29416" y="4513"/>
                    <a:pt x="29180" y="4539"/>
                    <a:pt x="28962" y="4592"/>
                  </a:cubicBezTo>
                  <a:cubicBezTo>
                    <a:pt x="28793" y="4632"/>
                    <a:pt x="28649" y="4684"/>
                    <a:pt x="28521" y="4750"/>
                  </a:cubicBezTo>
                  <a:cubicBezTo>
                    <a:pt x="28410" y="4808"/>
                    <a:pt x="28305" y="4881"/>
                    <a:pt x="28202" y="4952"/>
                  </a:cubicBezTo>
                  <a:lnTo>
                    <a:pt x="27765" y="5254"/>
                  </a:lnTo>
                  <a:cubicBezTo>
                    <a:pt x="27683" y="5309"/>
                    <a:pt x="27593" y="5387"/>
                    <a:pt x="27606" y="5491"/>
                  </a:cubicBezTo>
                  <a:cubicBezTo>
                    <a:pt x="27621" y="5599"/>
                    <a:pt x="27722" y="5635"/>
                    <a:pt x="27818" y="5671"/>
                  </a:cubicBezTo>
                  <a:cubicBezTo>
                    <a:pt x="27891" y="5699"/>
                    <a:pt x="27968" y="5727"/>
                    <a:pt x="28002" y="5787"/>
                  </a:cubicBezTo>
                  <a:cubicBezTo>
                    <a:pt x="28022" y="5821"/>
                    <a:pt x="28026" y="5856"/>
                    <a:pt x="28013" y="5894"/>
                  </a:cubicBezTo>
                  <a:cubicBezTo>
                    <a:pt x="27981" y="5984"/>
                    <a:pt x="27859" y="6072"/>
                    <a:pt x="27752" y="6119"/>
                  </a:cubicBezTo>
                  <a:lnTo>
                    <a:pt x="27728" y="6128"/>
                  </a:lnTo>
                  <a:lnTo>
                    <a:pt x="27737" y="6151"/>
                  </a:lnTo>
                  <a:cubicBezTo>
                    <a:pt x="27782" y="6293"/>
                    <a:pt x="27700" y="6438"/>
                    <a:pt x="27623" y="6580"/>
                  </a:cubicBezTo>
                  <a:cubicBezTo>
                    <a:pt x="27604" y="6614"/>
                    <a:pt x="27585" y="6648"/>
                    <a:pt x="27568" y="6681"/>
                  </a:cubicBezTo>
                  <a:cubicBezTo>
                    <a:pt x="27467" y="6882"/>
                    <a:pt x="27428" y="7105"/>
                    <a:pt x="27392" y="7319"/>
                  </a:cubicBezTo>
                  <a:cubicBezTo>
                    <a:pt x="27360" y="7503"/>
                    <a:pt x="27347" y="7690"/>
                    <a:pt x="27465" y="7810"/>
                  </a:cubicBezTo>
                  <a:cubicBezTo>
                    <a:pt x="27482" y="7827"/>
                    <a:pt x="27501" y="7842"/>
                    <a:pt x="27520" y="7857"/>
                  </a:cubicBezTo>
                  <a:cubicBezTo>
                    <a:pt x="27553" y="7882"/>
                    <a:pt x="27583" y="7906"/>
                    <a:pt x="27600" y="7938"/>
                  </a:cubicBezTo>
                  <a:cubicBezTo>
                    <a:pt x="27617" y="7975"/>
                    <a:pt x="27615" y="8017"/>
                    <a:pt x="27613" y="8062"/>
                  </a:cubicBezTo>
                  <a:cubicBezTo>
                    <a:pt x="27613" y="8080"/>
                    <a:pt x="27610" y="8095"/>
                    <a:pt x="27613" y="8112"/>
                  </a:cubicBezTo>
                  <a:cubicBezTo>
                    <a:pt x="27615" y="8334"/>
                    <a:pt x="27825" y="8537"/>
                    <a:pt x="28048" y="8537"/>
                  </a:cubicBezTo>
                  <a:cubicBezTo>
                    <a:pt x="28055" y="8537"/>
                    <a:pt x="28062" y="8536"/>
                    <a:pt x="28069" y="8536"/>
                  </a:cubicBezTo>
                  <a:cubicBezTo>
                    <a:pt x="28118" y="8534"/>
                    <a:pt x="28157" y="8521"/>
                    <a:pt x="28187" y="8497"/>
                  </a:cubicBezTo>
                  <a:cubicBezTo>
                    <a:pt x="28247" y="8452"/>
                    <a:pt x="28255" y="8377"/>
                    <a:pt x="28264" y="8305"/>
                  </a:cubicBezTo>
                  <a:cubicBezTo>
                    <a:pt x="28270" y="8245"/>
                    <a:pt x="28277" y="8187"/>
                    <a:pt x="28313" y="8150"/>
                  </a:cubicBezTo>
                  <a:cubicBezTo>
                    <a:pt x="28341" y="8122"/>
                    <a:pt x="28382" y="8112"/>
                    <a:pt x="28425" y="8101"/>
                  </a:cubicBezTo>
                  <a:cubicBezTo>
                    <a:pt x="28474" y="8088"/>
                    <a:pt x="28525" y="8075"/>
                    <a:pt x="28562" y="8037"/>
                  </a:cubicBezTo>
                  <a:cubicBezTo>
                    <a:pt x="28607" y="7987"/>
                    <a:pt x="28615" y="7921"/>
                    <a:pt x="28617" y="7853"/>
                  </a:cubicBezTo>
                  <a:lnTo>
                    <a:pt x="28697" y="6186"/>
                  </a:lnTo>
                  <a:cubicBezTo>
                    <a:pt x="28707" y="5974"/>
                    <a:pt x="28739" y="5744"/>
                    <a:pt x="28911" y="5654"/>
                  </a:cubicBezTo>
                  <a:cubicBezTo>
                    <a:pt x="28945" y="5635"/>
                    <a:pt x="28984" y="5624"/>
                    <a:pt x="29024" y="5611"/>
                  </a:cubicBezTo>
                  <a:cubicBezTo>
                    <a:pt x="29076" y="5596"/>
                    <a:pt x="29127" y="5581"/>
                    <a:pt x="29172" y="5551"/>
                  </a:cubicBezTo>
                  <a:cubicBezTo>
                    <a:pt x="29224" y="5519"/>
                    <a:pt x="29262" y="5472"/>
                    <a:pt x="29297" y="5425"/>
                  </a:cubicBezTo>
                  <a:lnTo>
                    <a:pt x="29320" y="5395"/>
                  </a:lnTo>
                  <a:cubicBezTo>
                    <a:pt x="29521" y="5147"/>
                    <a:pt x="29847" y="4992"/>
                    <a:pt x="30173" y="4992"/>
                  </a:cubicBezTo>
                  <a:cubicBezTo>
                    <a:pt x="30207" y="4992"/>
                    <a:pt x="30241" y="4992"/>
                    <a:pt x="30276" y="4997"/>
                  </a:cubicBezTo>
                  <a:cubicBezTo>
                    <a:pt x="30310" y="5001"/>
                    <a:pt x="30344" y="5005"/>
                    <a:pt x="30368" y="5027"/>
                  </a:cubicBezTo>
                  <a:cubicBezTo>
                    <a:pt x="30398" y="5050"/>
                    <a:pt x="30404" y="5093"/>
                    <a:pt x="30411" y="5140"/>
                  </a:cubicBezTo>
                  <a:cubicBezTo>
                    <a:pt x="30415" y="5170"/>
                    <a:pt x="30419" y="5200"/>
                    <a:pt x="30432" y="5230"/>
                  </a:cubicBezTo>
                  <a:cubicBezTo>
                    <a:pt x="30458" y="5297"/>
                    <a:pt x="30516" y="5339"/>
                    <a:pt x="30571" y="5382"/>
                  </a:cubicBezTo>
                  <a:cubicBezTo>
                    <a:pt x="30595" y="5399"/>
                    <a:pt x="30616" y="5417"/>
                    <a:pt x="30638" y="5436"/>
                  </a:cubicBezTo>
                  <a:cubicBezTo>
                    <a:pt x="30723" y="5517"/>
                    <a:pt x="30760" y="5652"/>
                    <a:pt x="30728" y="5787"/>
                  </a:cubicBezTo>
                  <a:cubicBezTo>
                    <a:pt x="30698" y="5922"/>
                    <a:pt x="30610" y="6027"/>
                    <a:pt x="30496" y="6064"/>
                  </a:cubicBezTo>
                  <a:lnTo>
                    <a:pt x="30456" y="6076"/>
                  </a:lnTo>
                  <a:lnTo>
                    <a:pt x="30483" y="6109"/>
                  </a:lnTo>
                  <a:cubicBezTo>
                    <a:pt x="30518" y="6143"/>
                    <a:pt x="30531" y="6199"/>
                    <a:pt x="30520" y="6252"/>
                  </a:cubicBezTo>
                  <a:cubicBezTo>
                    <a:pt x="30511" y="6308"/>
                    <a:pt x="30479" y="6353"/>
                    <a:pt x="30436" y="6374"/>
                  </a:cubicBezTo>
                  <a:cubicBezTo>
                    <a:pt x="30413" y="6387"/>
                    <a:pt x="30387" y="6393"/>
                    <a:pt x="30361" y="6400"/>
                  </a:cubicBezTo>
                  <a:cubicBezTo>
                    <a:pt x="30340" y="6406"/>
                    <a:pt x="30318" y="6413"/>
                    <a:pt x="30297" y="6421"/>
                  </a:cubicBezTo>
                  <a:cubicBezTo>
                    <a:pt x="30216" y="6453"/>
                    <a:pt x="30154" y="6531"/>
                    <a:pt x="30134" y="6627"/>
                  </a:cubicBezTo>
                  <a:cubicBezTo>
                    <a:pt x="30113" y="6723"/>
                    <a:pt x="30136" y="6818"/>
                    <a:pt x="30196" y="6882"/>
                  </a:cubicBezTo>
                  <a:lnTo>
                    <a:pt x="30205" y="6891"/>
                  </a:lnTo>
                  <a:lnTo>
                    <a:pt x="30218" y="6891"/>
                  </a:lnTo>
                  <a:cubicBezTo>
                    <a:pt x="30368" y="6886"/>
                    <a:pt x="30496" y="6798"/>
                    <a:pt x="30618" y="6715"/>
                  </a:cubicBezTo>
                  <a:cubicBezTo>
                    <a:pt x="30663" y="6683"/>
                    <a:pt x="30711" y="6653"/>
                    <a:pt x="30756" y="6625"/>
                  </a:cubicBezTo>
                  <a:cubicBezTo>
                    <a:pt x="30831" y="6582"/>
                    <a:pt x="30921" y="6558"/>
                    <a:pt x="31006" y="6558"/>
                  </a:cubicBezTo>
                  <a:cubicBezTo>
                    <a:pt x="31073" y="6558"/>
                    <a:pt x="31193" y="6573"/>
                    <a:pt x="31235" y="6685"/>
                  </a:cubicBezTo>
                  <a:cubicBezTo>
                    <a:pt x="31259" y="6741"/>
                    <a:pt x="31253" y="6807"/>
                    <a:pt x="31246" y="6867"/>
                  </a:cubicBezTo>
                  <a:lnTo>
                    <a:pt x="31190" y="7523"/>
                  </a:lnTo>
                  <a:cubicBezTo>
                    <a:pt x="31163" y="7598"/>
                    <a:pt x="31141" y="7664"/>
                    <a:pt x="31156" y="7735"/>
                  </a:cubicBezTo>
                  <a:lnTo>
                    <a:pt x="31158" y="7743"/>
                  </a:lnTo>
                  <a:lnTo>
                    <a:pt x="31167" y="7750"/>
                  </a:lnTo>
                  <a:cubicBezTo>
                    <a:pt x="31194" y="7770"/>
                    <a:pt x="31229" y="7780"/>
                    <a:pt x="31265" y="7780"/>
                  </a:cubicBezTo>
                  <a:cubicBezTo>
                    <a:pt x="31299" y="7780"/>
                    <a:pt x="31333" y="7771"/>
                    <a:pt x="31360" y="7752"/>
                  </a:cubicBezTo>
                  <a:cubicBezTo>
                    <a:pt x="31392" y="7728"/>
                    <a:pt x="31413" y="7696"/>
                    <a:pt x="31433" y="7666"/>
                  </a:cubicBezTo>
                  <a:cubicBezTo>
                    <a:pt x="31452" y="7638"/>
                    <a:pt x="31467" y="7610"/>
                    <a:pt x="31490" y="7593"/>
                  </a:cubicBezTo>
                  <a:cubicBezTo>
                    <a:pt x="31520" y="7572"/>
                    <a:pt x="31555" y="7568"/>
                    <a:pt x="31578" y="7568"/>
                  </a:cubicBezTo>
                  <a:cubicBezTo>
                    <a:pt x="31591" y="7568"/>
                    <a:pt x="31602" y="7570"/>
                    <a:pt x="31615" y="7572"/>
                  </a:cubicBezTo>
                  <a:cubicBezTo>
                    <a:pt x="31634" y="7574"/>
                    <a:pt x="31649" y="7580"/>
                    <a:pt x="31660" y="7587"/>
                  </a:cubicBezTo>
                  <a:cubicBezTo>
                    <a:pt x="31664" y="7591"/>
                    <a:pt x="31668" y="7595"/>
                    <a:pt x="31673" y="7600"/>
                  </a:cubicBezTo>
                  <a:cubicBezTo>
                    <a:pt x="31630" y="7664"/>
                    <a:pt x="31608" y="7741"/>
                    <a:pt x="31587" y="7816"/>
                  </a:cubicBezTo>
                  <a:cubicBezTo>
                    <a:pt x="31557" y="7921"/>
                    <a:pt x="31529" y="8022"/>
                    <a:pt x="31445" y="8071"/>
                  </a:cubicBezTo>
                  <a:cubicBezTo>
                    <a:pt x="31411" y="8092"/>
                    <a:pt x="31373" y="8103"/>
                    <a:pt x="31330" y="8103"/>
                  </a:cubicBezTo>
                  <a:cubicBezTo>
                    <a:pt x="31259" y="8103"/>
                    <a:pt x="31182" y="8075"/>
                    <a:pt x="31100" y="8047"/>
                  </a:cubicBezTo>
                  <a:cubicBezTo>
                    <a:pt x="31015" y="8017"/>
                    <a:pt x="30927" y="7987"/>
                    <a:pt x="30841" y="7987"/>
                  </a:cubicBezTo>
                  <a:cubicBezTo>
                    <a:pt x="30805" y="7987"/>
                    <a:pt x="30768" y="7994"/>
                    <a:pt x="30736" y="8005"/>
                  </a:cubicBezTo>
                  <a:lnTo>
                    <a:pt x="30704" y="8015"/>
                  </a:lnTo>
                  <a:lnTo>
                    <a:pt x="30723" y="8045"/>
                  </a:lnTo>
                  <a:cubicBezTo>
                    <a:pt x="30747" y="8080"/>
                    <a:pt x="30708" y="8131"/>
                    <a:pt x="30674" y="8155"/>
                  </a:cubicBezTo>
                  <a:cubicBezTo>
                    <a:pt x="30659" y="8165"/>
                    <a:pt x="30644" y="8174"/>
                    <a:pt x="30627" y="8182"/>
                  </a:cubicBezTo>
                  <a:cubicBezTo>
                    <a:pt x="30591" y="8202"/>
                    <a:pt x="30550" y="8223"/>
                    <a:pt x="30524" y="8260"/>
                  </a:cubicBezTo>
                  <a:cubicBezTo>
                    <a:pt x="30494" y="8300"/>
                    <a:pt x="30486" y="8347"/>
                    <a:pt x="30498" y="8397"/>
                  </a:cubicBezTo>
                  <a:cubicBezTo>
                    <a:pt x="30522" y="8493"/>
                    <a:pt x="30616" y="8579"/>
                    <a:pt x="30700" y="8620"/>
                  </a:cubicBezTo>
                  <a:lnTo>
                    <a:pt x="30738" y="8637"/>
                  </a:lnTo>
                  <a:cubicBezTo>
                    <a:pt x="30852" y="8690"/>
                    <a:pt x="30968" y="8746"/>
                    <a:pt x="30985" y="8855"/>
                  </a:cubicBezTo>
                  <a:cubicBezTo>
                    <a:pt x="30987" y="8862"/>
                    <a:pt x="30987" y="8870"/>
                    <a:pt x="30989" y="8879"/>
                  </a:cubicBezTo>
                  <a:cubicBezTo>
                    <a:pt x="30991" y="8907"/>
                    <a:pt x="30993" y="8937"/>
                    <a:pt x="31013" y="8962"/>
                  </a:cubicBezTo>
                  <a:cubicBezTo>
                    <a:pt x="31038" y="8997"/>
                    <a:pt x="31077" y="9005"/>
                    <a:pt x="31118" y="9012"/>
                  </a:cubicBezTo>
                  <a:cubicBezTo>
                    <a:pt x="31193" y="9027"/>
                    <a:pt x="31255" y="9033"/>
                    <a:pt x="31310" y="9033"/>
                  </a:cubicBezTo>
                  <a:cubicBezTo>
                    <a:pt x="31445" y="9033"/>
                    <a:pt x="31544" y="8992"/>
                    <a:pt x="31602" y="8913"/>
                  </a:cubicBezTo>
                  <a:cubicBezTo>
                    <a:pt x="31647" y="8847"/>
                    <a:pt x="31660" y="8767"/>
                    <a:pt x="31664" y="8697"/>
                  </a:cubicBezTo>
                  <a:cubicBezTo>
                    <a:pt x="31726" y="8705"/>
                    <a:pt x="31793" y="8711"/>
                    <a:pt x="31857" y="8711"/>
                  </a:cubicBezTo>
                  <a:cubicBezTo>
                    <a:pt x="31909" y="8711"/>
                    <a:pt x="31960" y="8707"/>
                    <a:pt x="32005" y="8697"/>
                  </a:cubicBezTo>
                  <a:cubicBezTo>
                    <a:pt x="32144" y="8664"/>
                    <a:pt x="32253" y="8570"/>
                    <a:pt x="32281" y="8455"/>
                  </a:cubicBezTo>
                  <a:cubicBezTo>
                    <a:pt x="32283" y="8446"/>
                    <a:pt x="32285" y="8437"/>
                    <a:pt x="32287" y="8429"/>
                  </a:cubicBezTo>
                  <a:cubicBezTo>
                    <a:pt x="32292" y="8410"/>
                    <a:pt x="32296" y="8392"/>
                    <a:pt x="32302" y="8377"/>
                  </a:cubicBezTo>
                  <a:cubicBezTo>
                    <a:pt x="32328" y="8328"/>
                    <a:pt x="32390" y="8322"/>
                    <a:pt x="32461" y="8315"/>
                  </a:cubicBezTo>
                  <a:cubicBezTo>
                    <a:pt x="32517" y="8311"/>
                    <a:pt x="32572" y="8307"/>
                    <a:pt x="32622" y="8279"/>
                  </a:cubicBezTo>
                  <a:lnTo>
                    <a:pt x="32628" y="8275"/>
                  </a:lnTo>
                  <a:lnTo>
                    <a:pt x="32632" y="8266"/>
                  </a:lnTo>
                  <a:cubicBezTo>
                    <a:pt x="32650" y="8225"/>
                    <a:pt x="32656" y="8178"/>
                    <a:pt x="32650" y="8135"/>
                  </a:cubicBezTo>
                  <a:lnTo>
                    <a:pt x="32997" y="8037"/>
                  </a:lnTo>
                  <a:cubicBezTo>
                    <a:pt x="33042" y="8024"/>
                    <a:pt x="33095" y="8009"/>
                    <a:pt x="33134" y="7968"/>
                  </a:cubicBezTo>
                  <a:cubicBezTo>
                    <a:pt x="33151" y="7951"/>
                    <a:pt x="33164" y="7932"/>
                    <a:pt x="33174" y="7915"/>
                  </a:cubicBezTo>
                  <a:cubicBezTo>
                    <a:pt x="33187" y="7893"/>
                    <a:pt x="33198" y="7876"/>
                    <a:pt x="33215" y="7861"/>
                  </a:cubicBezTo>
                  <a:cubicBezTo>
                    <a:pt x="33239" y="7842"/>
                    <a:pt x="33273" y="7835"/>
                    <a:pt x="33307" y="7827"/>
                  </a:cubicBezTo>
                  <a:cubicBezTo>
                    <a:pt x="33327" y="7823"/>
                    <a:pt x="33346" y="7820"/>
                    <a:pt x="33365" y="7814"/>
                  </a:cubicBezTo>
                  <a:cubicBezTo>
                    <a:pt x="33498" y="7769"/>
                    <a:pt x="33562" y="7643"/>
                    <a:pt x="33622" y="7518"/>
                  </a:cubicBezTo>
                  <a:cubicBezTo>
                    <a:pt x="33674" y="7415"/>
                    <a:pt x="33725" y="7310"/>
                    <a:pt x="33815" y="7257"/>
                  </a:cubicBezTo>
                  <a:cubicBezTo>
                    <a:pt x="33879" y="7220"/>
                    <a:pt x="33956" y="7212"/>
                    <a:pt x="34038" y="7201"/>
                  </a:cubicBezTo>
                  <a:cubicBezTo>
                    <a:pt x="34316" y="7171"/>
                    <a:pt x="34595" y="7120"/>
                    <a:pt x="34867" y="7051"/>
                  </a:cubicBezTo>
                  <a:cubicBezTo>
                    <a:pt x="34953" y="7030"/>
                    <a:pt x="35041" y="7004"/>
                    <a:pt x="35094" y="6931"/>
                  </a:cubicBezTo>
                  <a:cubicBezTo>
                    <a:pt x="35118" y="6899"/>
                    <a:pt x="35131" y="6861"/>
                    <a:pt x="35143" y="6824"/>
                  </a:cubicBezTo>
                  <a:cubicBezTo>
                    <a:pt x="35158" y="6786"/>
                    <a:pt x="35171" y="6747"/>
                    <a:pt x="35199" y="6719"/>
                  </a:cubicBezTo>
                  <a:cubicBezTo>
                    <a:pt x="35235" y="6683"/>
                    <a:pt x="35289" y="6672"/>
                    <a:pt x="35347" y="6659"/>
                  </a:cubicBezTo>
                  <a:cubicBezTo>
                    <a:pt x="35373" y="6655"/>
                    <a:pt x="35398" y="6648"/>
                    <a:pt x="35422" y="6642"/>
                  </a:cubicBezTo>
                  <a:cubicBezTo>
                    <a:pt x="35520" y="6612"/>
                    <a:pt x="35606" y="6537"/>
                    <a:pt x="35655" y="6438"/>
                  </a:cubicBezTo>
                  <a:cubicBezTo>
                    <a:pt x="35705" y="6338"/>
                    <a:pt x="35715" y="6226"/>
                    <a:pt x="35681" y="6130"/>
                  </a:cubicBezTo>
                  <a:lnTo>
                    <a:pt x="35677" y="6119"/>
                  </a:lnTo>
                  <a:cubicBezTo>
                    <a:pt x="35713" y="6087"/>
                    <a:pt x="35765" y="6074"/>
                    <a:pt x="35818" y="6061"/>
                  </a:cubicBezTo>
                  <a:cubicBezTo>
                    <a:pt x="35833" y="6059"/>
                    <a:pt x="35846" y="6055"/>
                    <a:pt x="35859" y="6053"/>
                  </a:cubicBezTo>
                  <a:cubicBezTo>
                    <a:pt x="35960" y="6027"/>
                    <a:pt x="36024" y="5971"/>
                    <a:pt x="36037" y="5903"/>
                  </a:cubicBezTo>
                  <a:cubicBezTo>
                    <a:pt x="36039" y="5892"/>
                    <a:pt x="36039" y="5879"/>
                    <a:pt x="36041" y="5866"/>
                  </a:cubicBezTo>
                  <a:cubicBezTo>
                    <a:pt x="36041" y="5856"/>
                    <a:pt x="36041" y="5843"/>
                    <a:pt x="36043" y="5834"/>
                  </a:cubicBezTo>
                  <a:cubicBezTo>
                    <a:pt x="36052" y="5809"/>
                    <a:pt x="36073" y="5789"/>
                    <a:pt x="36099" y="5770"/>
                  </a:cubicBezTo>
                  <a:cubicBezTo>
                    <a:pt x="36217" y="5680"/>
                    <a:pt x="36356" y="5620"/>
                    <a:pt x="36497" y="5596"/>
                  </a:cubicBezTo>
                  <a:lnTo>
                    <a:pt x="38852" y="5620"/>
                  </a:lnTo>
                  <a:lnTo>
                    <a:pt x="38959" y="5607"/>
                  </a:lnTo>
                  <a:lnTo>
                    <a:pt x="38946" y="5575"/>
                  </a:lnTo>
                  <a:cubicBezTo>
                    <a:pt x="38914" y="5494"/>
                    <a:pt x="38968" y="5399"/>
                    <a:pt x="39034" y="5352"/>
                  </a:cubicBezTo>
                  <a:cubicBezTo>
                    <a:pt x="39109" y="5297"/>
                    <a:pt x="39208" y="5279"/>
                    <a:pt x="39296" y="5262"/>
                  </a:cubicBezTo>
                  <a:lnTo>
                    <a:pt x="39341" y="5254"/>
                  </a:lnTo>
                  <a:lnTo>
                    <a:pt x="39313" y="5219"/>
                  </a:lnTo>
                  <a:cubicBezTo>
                    <a:pt x="39251" y="5142"/>
                    <a:pt x="39302" y="5016"/>
                    <a:pt x="39381" y="4937"/>
                  </a:cubicBezTo>
                  <a:cubicBezTo>
                    <a:pt x="39403" y="4913"/>
                    <a:pt x="39428" y="4892"/>
                    <a:pt x="39452" y="4870"/>
                  </a:cubicBezTo>
                  <a:cubicBezTo>
                    <a:pt x="39520" y="4810"/>
                    <a:pt x="39589" y="4750"/>
                    <a:pt x="39623" y="4662"/>
                  </a:cubicBezTo>
                  <a:cubicBezTo>
                    <a:pt x="39638" y="4622"/>
                    <a:pt x="39643" y="4579"/>
                    <a:pt x="39649" y="4538"/>
                  </a:cubicBezTo>
                  <a:cubicBezTo>
                    <a:pt x="39651" y="4506"/>
                    <a:pt x="39655" y="4478"/>
                    <a:pt x="39664" y="4448"/>
                  </a:cubicBezTo>
                  <a:cubicBezTo>
                    <a:pt x="39681" y="4382"/>
                    <a:pt x="39722" y="4322"/>
                    <a:pt x="39760" y="4264"/>
                  </a:cubicBezTo>
                  <a:lnTo>
                    <a:pt x="39765" y="4257"/>
                  </a:lnTo>
                  <a:cubicBezTo>
                    <a:pt x="39936" y="4000"/>
                    <a:pt x="40129" y="3662"/>
                    <a:pt x="40120" y="3300"/>
                  </a:cubicBezTo>
                  <a:cubicBezTo>
                    <a:pt x="40168" y="3235"/>
                    <a:pt x="40212" y="3167"/>
                    <a:pt x="40257" y="3098"/>
                  </a:cubicBezTo>
                  <a:cubicBezTo>
                    <a:pt x="40279" y="3066"/>
                    <a:pt x="40300" y="3034"/>
                    <a:pt x="40322" y="3000"/>
                  </a:cubicBezTo>
                  <a:cubicBezTo>
                    <a:pt x="40343" y="3013"/>
                    <a:pt x="40365" y="3028"/>
                    <a:pt x="40384" y="3043"/>
                  </a:cubicBezTo>
                  <a:lnTo>
                    <a:pt x="40407" y="3062"/>
                  </a:lnTo>
                  <a:cubicBezTo>
                    <a:pt x="40564" y="3188"/>
                    <a:pt x="40740" y="3332"/>
                    <a:pt x="40935" y="3332"/>
                  </a:cubicBezTo>
                  <a:cubicBezTo>
                    <a:pt x="40967" y="3332"/>
                    <a:pt x="40997" y="3328"/>
                    <a:pt x="41024" y="3321"/>
                  </a:cubicBezTo>
                  <a:cubicBezTo>
                    <a:pt x="41039" y="3317"/>
                    <a:pt x="41052" y="3315"/>
                    <a:pt x="41065" y="3310"/>
                  </a:cubicBezTo>
                  <a:cubicBezTo>
                    <a:pt x="41090" y="3303"/>
                    <a:pt x="41114" y="3294"/>
                    <a:pt x="41138" y="3294"/>
                  </a:cubicBezTo>
                  <a:cubicBezTo>
                    <a:pt x="41142" y="3294"/>
                    <a:pt x="41147" y="3295"/>
                    <a:pt x="41151" y="3295"/>
                  </a:cubicBezTo>
                  <a:cubicBezTo>
                    <a:pt x="41192" y="3298"/>
                    <a:pt x="41230" y="3323"/>
                    <a:pt x="41262" y="3347"/>
                  </a:cubicBezTo>
                  <a:cubicBezTo>
                    <a:pt x="41404" y="3441"/>
                    <a:pt x="41545" y="3557"/>
                    <a:pt x="41534" y="3709"/>
                  </a:cubicBezTo>
                  <a:cubicBezTo>
                    <a:pt x="41530" y="3771"/>
                    <a:pt x="41500" y="3829"/>
                    <a:pt x="41468" y="3889"/>
                  </a:cubicBezTo>
                  <a:cubicBezTo>
                    <a:pt x="41429" y="3964"/>
                    <a:pt x="41389" y="4041"/>
                    <a:pt x="41399" y="4129"/>
                  </a:cubicBezTo>
                  <a:cubicBezTo>
                    <a:pt x="41408" y="4215"/>
                    <a:pt x="41464" y="4281"/>
                    <a:pt x="41517" y="4347"/>
                  </a:cubicBezTo>
                  <a:cubicBezTo>
                    <a:pt x="41526" y="4358"/>
                    <a:pt x="41534" y="4369"/>
                    <a:pt x="41543" y="4380"/>
                  </a:cubicBezTo>
                  <a:cubicBezTo>
                    <a:pt x="41584" y="4429"/>
                    <a:pt x="41646" y="4527"/>
                    <a:pt x="41609" y="4607"/>
                  </a:cubicBezTo>
                  <a:cubicBezTo>
                    <a:pt x="41603" y="4620"/>
                    <a:pt x="41597" y="4630"/>
                    <a:pt x="41588" y="4641"/>
                  </a:cubicBezTo>
                  <a:cubicBezTo>
                    <a:pt x="41575" y="4662"/>
                    <a:pt x="41560" y="4684"/>
                    <a:pt x="41556" y="4714"/>
                  </a:cubicBezTo>
                  <a:cubicBezTo>
                    <a:pt x="41543" y="4784"/>
                    <a:pt x="41599" y="4836"/>
                    <a:pt x="41646" y="4879"/>
                  </a:cubicBezTo>
                  <a:cubicBezTo>
                    <a:pt x="41669" y="4900"/>
                    <a:pt x="41693" y="4922"/>
                    <a:pt x="41710" y="4947"/>
                  </a:cubicBezTo>
                  <a:cubicBezTo>
                    <a:pt x="41729" y="4977"/>
                    <a:pt x="41738" y="5016"/>
                    <a:pt x="41747" y="5059"/>
                  </a:cubicBezTo>
                  <a:cubicBezTo>
                    <a:pt x="41779" y="5241"/>
                    <a:pt x="41800" y="5436"/>
                    <a:pt x="41804" y="5635"/>
                  </a:cubicBezTo>
                  <a:cubicBezTo>
                    <a:pt x="41663" y="5761"/>
                    <a:pt x="41492" y="5886"/>
                    <a:pt x="41297" y="5886"/>
                  </a:cubicBezTo>
                  <a:cubicBezTo>
                    <a:pt x="41258" y="5886"/>
                    <a:pt x="41219" y="5881"/>
                    <a:pt x="41181" y="5873"/>
                  </a:cubicBezTo>
                  <a:cubicBezTo>
                    <a:pt x="41134" y="5860"/>
                    <a:pt x="41084" y="5841"/>
                    <a:pt x="41037" y="5821"/>
                  </a:cubicBezTo>
                  <a:cubicBezTo>
                    <a:pt x="40962" y="5789"/>
                    <a:pt x="40885" y="5757"/>
                    <a:pt x="40795" y="5755"/>
                  </a:cubicBezTo>
                  <a:cubicBezTo>
                    <a:pt x="40680" y="5755"/>
                    <a:pt x="40570" y="5815"/>
                    <a:pt x="40485" y="5862"/>
                  </a:cubicBezTo>
                  <a:lnTo>
                    <a:pt x="39199" y="6569"/>
                  </a:lnTo>
                  <a:lnTo>
                    <a:pt x="39201" y="6586"/>
                  </a:lnTo>
                  <a:cubicBezTo>
                    <a:pt x="39221" y="6927"/>
                    <a:pt x="39233" y="7250"/>
                    <a:pt x="39244" y="7565"/>
                  </a:cubicBezTo>
                  <a:cubicBezTo>
                    <a:pt x="39257" y="7872"/>
                    <a:pt x="39268" y="8189"/>
                    <a:pt x="39287" y="8523"/>
                  </a:cubicBezTo>
                  <a:cubicBezTo>
                    <a:pt x="39253" y="8536"/>
                    <a:pt x="39214" y="8542"/>
                    <a:pt x="39173" y="8542"/>
                  </a:cubicBezTo>
                  <a:cubicBezTo>
                    <a:pt x="39004" y="8542"/>
                    <a:pt x="38839" y="8429"/>
                    <a:pt x="38792" y="8279"/>
                  </a:cubicBezTo>
                  <a:lnTo>
                    <a:pt x="38762" y="8182"/>
                  </a:lnTo>
                  <a:lnTo>
                    <a:pt x="38676" y="8570"/>
                  </a:lnTo>
                  <a:cubicBezTo>
                    <a:pt x="38516" y="8540"/>
                    <a:pt x="38366" y="8525"/>
                    <a:pt x="38229" y="8525"/>
                  </a:cubicBezTo>
                  <a:cubicBezTo>
                    <a:pt x="37821" y="8525"/>
                    <a:pt x="37560" y="8656"/>
                    <a:pt x="37453" y="8911"/>
                  </a:cubicBezTo>
                  <a:cubicBezTo>
                    <a:pt x="37427" y="8975"/>
                    <a:pt x="37412" y="9044"/>
                    <a:pt x="37399" y="9108"/>
                  </a:cubicBezTo>
                  <a:cubicBezTo>
                    <a:pt x="37391" y="9157"/>
                    <a:pt x="37380" y="9209"/>
                    <a:pt x="37365" y="9256"/>
                  </a:cubicBezTo>
                  <a:cubicBezTo>
                    <a:pt x="37284" y="9498"/>
                    <a:pt x="37072" y="9661"/>
                    <a:pt x="36864" y="9819"/>
                  </a:cubicBezTo>
                  <a:cubicBezTo>
                    <a:pt x="36800" y="9871"/>
                    <a:pt x="36731" y="9920"/>
                    <a:pt x="36671" y="9974"/>
                  </a:cubicBezTo>
                  <a:cubicBezTo>
                    <a:pt x="36245" y="10338"/>
                    <a:pt x="35977" y="10884"/>
                    <a:pt x="35947" y="11443"/>
                  </a:cubicBezTo>
                  <a:cubicBezTo>
                    <a:pt x="35722" y="11343"/>
                    <a:pt x="35737" y="10985"/>
                    <a:pt x="35769" y="10773"/>
                  </a:cubicBezTo>
                  <a:cubicBezTo>
                    <a:pt x="35812" y="10475"/>
                    <a:pt x="35765" y="10106"/>
                    <a:pt x="35488" y="10051"/>
                  </a:cubicBezTo>
                  <a:lnTo>
                    <a:pt x="35467" y="10046"/>
                  </a:lnTo>
                  <a:lnTo>
                    <a:pt x="34972" y="11368"/>
                  </a:lnTo>
                  <a:cubicBezTo>
                    <a:pt x="34946" y="11441"/>
                    <a:pt x="34912" y="11529"/>
                    <a:pt x="34927" y="11617"/>
                  </a:cubicBezTo>
                  <a:cubicBezTo>
                    <a:pt x="34951" y="11765"/>
                    <a:pt x="35081" y="11857"/>
                    <a:pt x="35210" y="11947"/>
                  </a:cubicBezTo>
                  <a:cubicBezTo>
                    <a:pt x="35343" y="12041"/>
                    <a:pt x="35458" y="12122"/>
                    <a:pt x="35443" y="12247"/>
                  </a:cubicBezTo>
                  <a:cubicBezTo>
                    <a:pt x="35394" y="12262"/>
                    <a:pt x="35351" y="12300"/>
                    <a:pt x="35325" y="12352"/>
                  </a:cubicBezTo>
                  <a:cubicBezTo>
                    <a:pt x="35298" y="12410"/>
                    <a:pt x="35295" y="12476"/>
                    <a:pt x="35323" y="12527"/>
                  </a:cubicBezTo>
                  <a:lnTo>
                    <a:pt x="35334" y="12547"/>
                  </a:lnTo>
                  <a:lnTo>
                    <a:pt x="35355" y="12540"/>
                  </a:lnTo>
                  <a:cubicBezTo>
                    <a:pt x="35370" y="12536"/>
                    <a:pt x="35385" y="12532"/>
                    <a:pt x="35398" y="12532"/>
                  </a:cubicBezTo>
                  <a:cubicBezTo>
                    <a:pt x="35499" y="12532"/>
                    <a:pt x="35589" y="12647"/>
                    <a:pt x="35615" y="12752"/>
                  </a:cubicBezTo>
                  <a:cubicBezTo>
                    <a:pt x="35628" y="12802"/>
                    <a:pt x="35634" y="12857"/>
                    <a:pt x="35638" y="12909"/>
                  </a:cubicBezTo>
                  <a:cubicBezTo>
                    <a:pt x="35649" y="12997"/>
                    <a:pt x="35658" y="13089"/>
                    <a:pt x="35698" y="13170"/>
                  </a:cubicBezTo>
                  <a:cubicBezTo>
                    <a:pt x="35726" y="13226"/>
                    <a:pt x="35767" y="13273"/>
                    <a:pt x="35805" y="13320"/>
                  </a:cubicBezTo>
                  <a:cubicBezTo>
                    <a:pt x="35870" y="13395"/>
                    <a:pt x="35928" y="13466"/>
                    <a:pt x="35930" y="13554"/>
                  </a:cubicBezTo>
                  <a:cubicBezTo>
                    <a:pt x="35932" y="13736"/>
                    <a:pt x="35715" y="13800"/>
                    <a:pt x="35508" y="13860"/>
                  </a:cubicBezTo>
                  <a:cubicBezTo>
                    <a:pt x="35456" y="13873"/>
                    <a:pt x="35409" y="13888"/>
                    <a:pt x="35364" y="13903"/>
                  </a:cubicBezTo>
                  <a:cubicBezTo>
                    <a:pt x="35191" y="13963"/>
                    <a:pt x="35041" y="14085"/>
                    <a:pt x="34910" y="14194"/>
                  </a:cubicBezTo>
                  <a:lnTo>
                    <a:pt x="33142" y="15649"/>
                  </a:lnTo>
                  <a:cubicBezTo>
                    <a:pt x="32720" y="15996"/>
                    <a:pt x="32242" y="16390"/>
                    <a:pt x="31966" y="16911"/>
                  </a:cubicBezTo>
                  <a:cubicBezTo>
                    <a:pt x="31713" y="17393"/>
                    <a:pt x="31645" y="17971"/>
                    <a:pt x="31782" y="18496"/>
                  </a:cubicBezTo>
                  <a:cubicBezTo>
                    <a:pt x="31863" y="18811"/>
                    <a:pt x="32015" y="19107"/>
                    <a:pt x="32161" y="19390"/>
                  </a:cubicBezTo>
                  <a:cubicBezTo>
                    <a:pt x="32249" y="19561"/>
                    <a:pt x="32341" y="19739"/>
                    <a:pt x="32414" y="19919"/>
                  </a:cubicBezTo>
                  <a:cubicBezTo>
                    <a:pt x="32742" y="20701"/>
                    <a:pt x="32774" y="21607"/>
                    <a:pt x="32508" y="22413"/>
                  </a:cubicBezTo>
                  <a:lnTo>
                    <a:pt x="31458" y="20592"/>
                  </a:lnTo>
                  <a:cubicBezTo>
                    <a:pt x="31276" y="20277"/>
                    <a:pt x="31088" y="19949"/>
                    <a:pt x="31011" y="19587"/>
                  </a:cubicBezTo>
                  <a:cubicBezTo>
                    <a:pt x="30989" y="19484"/>
                    <a:pt x="30974" y="19375"/>
                    <a:pt x="30961" y="19270"/>
                  </a:cubicBezTo>
                  <a:cubicBezTo>
                    <a:pt x="30938" y="19075"/>
                    <a:pt x="30912" y="18873"/>
                    <a:pt x="30831" y="18689"/>
                  </a:cubicBezTo>
                  <a:cubicBezTo>
                    <a:pt x="30721" y="18451"/>
                    <a:pt x="30481" y="18280"/>
                    <a:pt x="30261" y="18280"/>
                  </a:cubicBezTo>
                  <a:cubicBezTo>
                    <a:pt x="30188" y="18280"/>
                    <a:pt x="30119" y="18297"/>
                    <a:pt x="30059" y="18333"/>
                  </a:cubicBezTo>
                  <a:lnTo>
                    <a:pt x="30034" y="18348"/>
                  </a:lnTo>
                  <a:lnTo>
                    <a:pt x="30051" y="18372"/>
                  </a:lnTo>
                  <a:cubicBezTo>
                    <a:pt x="30079" y="18413"/>
                    <a:pt x="30081" y="18453"/>
                    <a:pt x="30059" y="18496"/>
                  </a:cubicBezTo>
                  <a:cubicBezTo>
                    <a:pt x="30019" y="18571"/>
                    <a:pt x="29905" y="18631"/>
                    <a:pt x="29802" y="18631"/>
                  </a:cubicBezTo>
                  <a:cubicBezTo>
                    <a:pt x="29757" y="18631"/>
                    <a:pt x="29719" y="18621"/>
                    <a:pt x="29684" y="18601"/>
                  </a:cubicBezTo>
                  <a:cubicBezTo>
                    <a:pt x="29575" y="18537"/>
                    <a:pt x="29502" y="18430"/>
                    <a:pt x="29425" y="18318"/>
                  </a:cubicBezTo>
                  <a:cubicBezTo>
                    <a:pt x="29374" y="18243"/>
                    <a:pt x="29320" y="18166"/>
                    <a:pt x="29254" y="18102"/>
                  </a:cubicBezTo>
                  <a:cubicBezTo>
                    <a:pt x="29132" y="17982"/>
                    <a:pt x="28960" y="17916"/>
                    <a:pt x="28769" y="17916"/>
                  </a:cubicBezTo>
                  <a:cubicBezTo>
                    <a:pt x="28510" y="17916"/>
                    <a:pt x="28266" y="18042"/>
                    <a:pt x="28144" y="18241"/>
                  </a:cubicBezTo>
                  <a:cubicBezTo>
                    <a:pt x="27912" y="18117"/>
                    <a:pt x="27745" y="17879"/>
                    <a:pt x="27705" y="17620"/>
                  </a:cubicBezTo>
                  <a:lnTo>
                    <a:pt x="27685" y="17500"/>
                  </a:lnTo>
                  <a:lnTo>
                    <a:pt x="27651" y="17616"/>
                  </a:lnTo>
                  <a:cubicBezTo>
                    <a:pt x="27572" y="17888"/>
                    <a:pt x="27205" y="17933"/>
                    <a:pt x="26912" y="17967"/>
                  </a:cubicBezTo>
                  <a:lnTo>
                    <a:pt x="26884" y="17969"/>
                  </a:lnTo>
                  <a:cubicBezTo>
                    <a:pt x="26678" y="17995"/>
                    <a:pt x="26417" y="18117"/>
                    <a:pt x="26318" y="18301"/>
                  </a:cubicBezTo>
                  <a:cubicBezTo>
                    <a:pt x="26269" y="18391"/>
                    <a:pt x="26265" y="18486"/>
                    <a:pt x="26310" y="18576"/>
                  </a:cubicBezTo>
                  <a:cubicBezTo>
                    <a:pt x="26327" y="18612"/>
                    <a:pt x="26351" y="18644"/>
                    <a:pt x="26372" y="18676"/>
                  </a:cubicBezTo>
                  <a:cubicBezTo>
                    <a:pt x="26417" y="18738"/>
                    <a:pt x="26458" y="18796"/>
                    <a:pt x="26445" y="18854"/>
                  </a:cubicBezTo>
                  <a:lnTo>
                    <a:pt x="25635" y="18998"/>
                  </a:lnTo>
                  <a:cubicBezTo>
                    <a:pt x="25600" y="19004"/>
                    <a:pt x="25560" y="19010"/>
                    <a:pt x="25523" y="19010"/>
                  </a:cubicBezTo>
                  <a:cubicBezTo>
                    <a:pt x="25497" y="19010"/>
                    <a:pt x="25473" y="19007"/>
                    <a:pt x="25453" y="19000"/>
                  </a:cubicBezTo>
                  <a:cubicBezTo>
                    <a:pt x="25354" y="18968"/>
                    <a:pt x="25307" y="18858"/>
                    <a:pt x="25260" y="18756"/>
                  </a:cubicBezTo>
                  <a:lnTo>
                    <a:pt x="25247" y="18728"/>
                  </a:lnTo>
                  <a:cubicBezTo>
                    <a:pt x="25012" y="18203"/>
                    <a:pt x="24429" y="17836"/>
                    <a:pt x="23833" y="17836"/>
                  </a:cubicBezTo>
                  <a:cubicBezTo>
                    <a:pt x="23720" y="17836"/>
                    <a:pt x="23608" y="17851"/>
                    <a:pt x="23501" y="17877"/>
                  </a:cubicBezTo>
                  <a:lnTo>
                    <a:pt x="22271" y="18777"/>
                  </a:lnTo>
                  <a:cubicBezTo>
                    <a:pt x="22108" y="18899"/>
                    <a:pt x="22010" y="19090"/>
                    <a:pt x="21918" y="19274"/>
                  </a:cubicBezTo>
                  <a:cubicBezTo>
                    <a:pt x="21806" y="19495"/>
                    <a:pt x="21699" y="19703"/>
                    <a:pt x="21491" y="19790"/>
                  </a:cubicBezTo>
                  <a:cubicBezTo>
                    <a:pt x="21459" y="19805"/>
                    <a:pt x="21425" y="19816"/>
                    <a:pt x="21389" y="19827"/>
                  </a:cubicBezTo>
                  <a:cubicBezTo>
                    <a:pt x="21299" y="19855"/>
                    <a:pt x="21204" y="19885"/>
                    <a:pt x="21149" y="19964"/>
                  </a:cubicBezTo>
                  <a:cubicBezTo>
                    <a:pt x="21076" y="20071"/>
                    <a:pt x="21108" y="20195"/>
                    <a:pt x="21140" y="20315"/>
                  </a:cubicBezTo>
                  <a:cubicBezTo>
                    <a:pt x="21164" y="20403"/>
                    <a:pt x="21187" y="20495"/>
                    <a:pt x="21168" y="20579"/>
                  </a:cubicBezTo>
                  <a:cubicBezTo>
                    <a:pt x="21153" y="20637"/>
                    <a:pt x="21119" y="20688"/>
                    <a:pt x="21082" y="20742"/>
                  </a:cubicBezTo>
                  <a:cubicBezTo>
                    <a:pt x="21054" y="20780"/>
                    <a:pt x="21029" y="20819"/>
                    <a:pt x="21007" y="20864"/>
                  </a:cubicBezTo>
                  <a:cubicBezTo>
                    <a:pt x="20919" y="21057"/>
                    <a:pt x="20994" y="21264"/>
                    <a:pt x="21065" y="21464"/>
                  </a:cubicBezTo>
                  <a:cubicBezTo>
                    <a:pt x="21108" y="21581"/>
                    <a:pt x="21153" y="21704"/>
                    <a:pt x="21161" y="21824"/>
                  </a:cubicBezTo>
                  <a:lnTo>
                    <a:pt x="21153" y="21819"/>
                  </a:lnTo>
                  <a:cubicBezTo>
                    <a:pt x="21112" y="21804"/>
                    <a:pt x="21072" y="21789"/>
                    <a:pt x="21031" y="21776"/>
                  </a:cubicBezTo>
                  <a:cubicBezTo>
                    <a:pt x="20943" y="21751"/>
                    <a:pt x="20851" y="21725"/>
                    <a:pt x="20761" y="21704"/>
                  </a:cubicBezTo>
                  <a:cubicBezTo>
                    <a:pt x="20448" y="21620"/>
                    <a:pt x="20122" y="21534"/>
                    <a:pt x="19893" y="21316"/>
                  </a:cubicBezTo>
                  <a:lnTo>
                    <a:pt x="19923" y="20592"/>
                  </a:lnTo>
                  <a:lnTo>
                    <a:pt x="19698" y="20459"/>
                  </a:lnTo>
                  <a:lnTo>
                    <a:pt x="19745" y="20245"/>
                  </a:lnTo>
                  <a:lnTo>
                    <a:pt x="19720" y="20238"/>
                  </a:lnTo>
                  <a:cubicBezTo>
                    <a:pt x="19497" y="20178"/>
                    <a:pt x="19385" y="19945"/>
                    <a:pt x="19278" y="19720"/>
                  </a:cubicBezTo>
                  <a:cubicBezTo>
                    <a:pt x="19268" y="19694"/>
                    <a:pt x="19255" y="19670"/>
                    <a:pt x="19244" y="19647"/>
                  </a:cubicBezTo>
                  <a:cubicBezTo>
                    <a:pt x="19109" y="19373"/>
                    <a:pt x="18938" y="19143"/>
                    <a:pt x="18734" y="18970"/>
                  </a:cubicBezTo>
                  <a:cubicBezTo>
                    <a:pt x="18520" y="18786"/>
                    <a:pt x="18263" y="18655"/>
                    <a:pt x="17986" y="18593"/>
                  </a:cubicBezTo>
                  <a:cubicBezTo>
                    <a:pt x="17965" y="18586"/>
                    <a:pt x="17939" y="18584"/>
                    <a:pt x="17913" y="18584"/>
                  </a:cubicBezTo>
                  <a:cubicBezTo>
                    <a:pt x="17813" y="18584"/>
                    <a:pt x="17680" y="18627"/>
                    <a:pt x="17637" y="18708"/>
                  </a:cubicBezTo>
                  <a:cubicBezTo>
                    <a:pt x="17624" y="18730"/>
                    <a:pt x="17616" y="18760"/>
                    <a:pt x="17626" y="18794"/>
                  </a:cubicBezTo>
                  <a:lnTo>
                    <a:pt x="17344" y="18794"/>
                  </a:lnTo>
                  <a:lnTo>
                    <a:pt x="17350" y="18826"/>
                  </a:lnTo>
                  <a:cubicBezTo>
                    <a:pt x="17382" y="18987"/>
                    <a:pt x="17376" y="19152"/>
                    <a:pt x="17333" y="19308"/>
                  </a:cubicBezTo>
                  <a:lnTo>
                    <a:pt x="17146" y="19308"/>
                  </a:lnTo>
                  <a:lnTo>
                    <a:pt x="17048" y="19062"/>
                  </a:lnTo>
                  <a:lnTo>
                    <a:pt x="17020" y="19079"/>
                  </a:lnTo>
                  <a:cubicBezTo>
                    <a:pt x="16994" y="19096"/>
                    <a:pt x="16964" y="19103"/>
                    <a:pt x="16932" y="19103"/>
                  </a:cubicBezTo>
                  <a:cubicBezTo>
                    <a:pt x="16814" y="19103"/>
                    <a:pt x="16692" y="18991"/>
                    <a:pt x="16624" y="18895"/>
                  </a:cubicBezTo>
                  <a:lnTo>
                    <a:pt x="16613" y="18878"/>
                  </a:lnTo>
                  <a:cubicBezTo>
                    <a:pt x="16521" y="18747"/>
                    <a:pt x="16409" y="18588"/>
                    <a:pt x="16247" y="18573"/>
                  </a:cubicBezTo>
                  <a:cubicBezTo>
                    <a:pt x="16268" y="18456"/>
                    <a:pt x="16240" y="18329"/>
                    <a:pt x="16167" y="18220"/>
                  </a:cubicBezTo>
                  <a:cubicBezTo>
                    <a:pt x="16095" y="18113"/>
                    <a:pt x="15994" y="18042"/>
                    <a:pt x="15880" y="18016"/>
                  </a:cubicBezTo>
                  <a:cubicBezTo>
                    <a:pt x="15917" y="17941"/>
                    <a:pt x="15867" y="17841"/>
                    <a:pt x="15801" y="17764"/>
                  </a:cubicBezTo>
                  <a:cubicBezTo>
                    <a:pt x="15437" y="17333"/>
                    <a:pt x="15034" y="16911"/>
                    <a:pt x="14500" y="16881"/>
                  </a:cubicBezTo>
                  <a:cubicBezTo>
                    <a:pt x="14480" y="16880"/>
                    <a:pt x="14459" y="16879"/>
                    <a:pt x="14439" y="16879"/>
                  </a:cubicBezTo>
                  <a:cubicBezTo>
                    <a:pt x="14255" y="16879"/>
                    <a:pt x="14071" y="16930"/>
                    <a:pt x="13913" y="17027"/>
                  </a:cubicBezTo>
                  <a:cubicBezTo>
                    <a:pt x="13853" y="17063"/>
                    <a:pt x="13796" y="17108"/>
                    <a:pt x="13740" y="17149"/>
                  </a:cubicBezTo>
                  <a:cubicBezTo>
                    <a:pt x="13673" y="17200"/>
                    <a:pt x="13607" y="17252"/>
                    <a:pt x="13534" y="17292"/>
                  </a:cubicBezTo>
                  <a:cubicBezTo>
                    <a:pt x="13395" y="17367"/>
                    <a:pt x="13230" y="17404"/>
                    <a:pt x="13031" y="17404"/>
                  </a:cubicBezTo>
                  <a:cubicBezTo>
                    <a:pt x="12851" y="17404"/>
                    <a:pt x="12664" y="17374"/>
                    <a:pt x="12487" y="17344"/>
                  </a:cubicBezTo>
                  <a:lnTo>
                    <a:pt x="10865" y="17067"/>
                  </a:lnTo>
                  <a:cubicBezTo>
                    <a:pt x="10803" y="17057"/>
                    <a:pt x="10732" y="17044"/>
                    <a:pt x="10683" y="17003"/>
                  </a:cubicBezTo>
                  <a:cubicBezTo>
                    <a:pt x="10642" y="16969"/>
                    <a:pt x="10618" y="16919"/>
                    <a:pt x="10595" y="16866"/>
                  </a:cubicBezTo>
                  <a:cubicBezTo>
                    <a:pt x="10567" y="16810"/>
                    <a:pt x="10541" y="16752"/>
                    <a:pt x="10492" y="16712"/>
                  </a:cubicBezTo>
                  <a:cubicBezTo>
                    <a:pt x="10425" y="16656"/>
                    <a:pt x="10346" y="16649"/>
                    <a:pt x="10286" y="16649"/>
                  </a:cubicBezTo>
                  <a:cubicBezTo>
                    <a:pt x="10252" y="16649"/>
                    <a:pt x="10216" y="16652"/>
                    <a:pt x="10181" y="16654"/>
                  </a:cubicBezTo>
                  <a:cubicBezTo>
                    <a:pt x="10147" y="16658"/>
                    <a:pt x="10113" y="16660"/>
                    <a:pt x="10078" y="16660"/>
                  </a:cubicBezTo>
                  <a:cubicBezTo>
                    <a:pt x="10023" y="16660"/>
                    <a:pt x="9980" y="16652"/>
                    <a:pt x="9943" y="16637"/>
                  </a:cubicBezTo>
                  <a:cubicBezTo>
                    <a:pt x="9871" y="16607"/>
                    <a:pt x="9821" y="16547"/>
                    <a:pt x="9768" y="16480"/>
                  </a:cubicBezTo>
                  <a:cubicBezTo>
                    <a:pt x="9736" y="16442"/>
                    <a:pt x="9703" y="16401"/>
                    <a:pt x="9667" y="16369"/>
                  </a:cubicBezTo>
                  <a:cubicBezTo>
                    <a:pt x="9558" y="16270"/>
                    <a:pt x="9408" y="16221"/>
                    <a:pt x="9206" y="16221"/>
                  </a:cubicBezTo>
                  <a:cubicBezTo>
                    <a:pt x="9099" y="16221"/>
                    <a:pt x="8992" y="16236"/>
                    <a:pt x="8902" y="16249"/>
                  </a:cubicBezTo>
                  <a:cubicBezTo>
                    <a:pt x="8789" y="16264"/>
                    <a:pt x="8677" y="16281"/>
                    <a:pt x="8564" y="16298"/>
                  </a:cubicBezTo>
                  <a:cubicBezTo>
                    <a:pt x="8283" y="16341"/>
                    <a:pt x="7994" y="16384"/>
                    <a:pt x="7707" y="16418"/>
                  </a:cubicBezTo>
                  <a:cubicBezTo>
                    <a:pt x="7694" y="16371"/>
                    <a:pt x="7685" y="16326"/>
                    <a:pt x="7679" y="16285"/>
                  </a:cubicBezTo>
                  <a:cubicBezTo>
                    <a:pt x="7670" y="16242"/>
                    <a:pt x="7664" y="16200"/>
                    <a:pt x="7657" y="16155"/>
                  </a:cubicBezTo>
                  <a:cubicBezTo>
                    <a:pt x="7638" y="16020"/>
                    <a:pt x="7619" y="15878"/>
                    <a:pt x="7552" y="15752"/>
                  </a:cubicBezTo>
                  <a:cubicBezTo>
                    <a:pt x="7501" y="15651"/>
                    <a:pt x="7424" y="15565"/>
                    <a:pt x="7349" y="15484"/>
                  </a:cubicBezTo>
                  <a:cubicBezTo>
                    <a:pt x="7250" y="15375"/>
                    <a:pt x="7158" y="15272"/>
                    <a:pt x="7120" y="15141"/>
                  </a:cubicBezTo>
                  <a:lnTo>
                    <a:pt x="7111" y="15109"/>
                  </a:lnTo>
                  <a:lnTo>
                    <a:pt x="7083" y="15124"/>
                  </a:lnTo>
                  <a:cubicBezTo>
                    <a:pt x="6993" y="15169"/>
                    <a:pt x="6895" y="15193"/>
                    <a:pt x="6788" y="15193"/>
                  </a:cubicBezTo>
                  <a:cubicBezTo>
                    <a:pt x="6475" y="15193"/>
                    <a:pt x="6145" y="14993"/>
                    <a:pt x="5892" y="14818"/>
                  </a:cubicBezTo>
                  <a:lnTo>
                    <a:pt x="5515" y="14558"/>
                  </a:lnTo>
                  <a:cubicBezTo>
                    <a:pt x="5442" y="14507"/>
                    <a:pt x="5359" y="14451"/>
                    <a:pt x="5316" y="14370"/>
                  </a:cubicBezTo>
                  <a:cubicBezTo>
                    <a:pt x="5277" y="14299"/>
                    <a:pt x="5271" y="14211"/>
                    <a:pt x="5264" y="14134"/>
                  </a:cubicBezTo>
                  <a:lnTo>
                    <a:pt x="5211" y="13464"/>
                  </a:lnTo>
                  <a:cubicBezTo>
                    <a:pt x="5202" y="13361"/>
                    <a:pt x="5191" y="13243"/>
                    <a:pt x="5138" y="13142"/>
                  </a:cubicBezTo>
                  <a:cubicBezTo>
                    <a:pt x="5097" y="13065"/>
                    <a:pt x="5035" y="13003"/>
                    <a:pt x="4975" y="12943"/>
                  </a:cubicBezTo>
                  <a:lnTo>
                    <a:pt x="4966" y="12937"/>
                  </a:lnTo>
                  <a:cubicBezTo>
                    <a:pt x="4532" y="12506"/>
                    <a:pt x="4148" y="12013"/>
                    <a:pt x="3777" y="11538"/>
                  </a:cubicBezTo>
                  <a:cubicBezTo>
                    <a:pt x="3450" y="11118"/>
                    <a:pt x="3004" y="10546"/>
                    <a:pt x="2997" y="9907"/>
                  </a:cubicBezTo>
                  <a:lnTo>
                    <a:pt x="2997" y="9845"/>
                  </a:lnTo>
                  <a:cubicBezTo>
                    <a:pt x="2993" y="9620"/>
                    <a:pt x="2989" y="9339"/>
                    <a:pt x="3100" y="9157"/>
                  </a:cubicBezTo>
                  <a:cubicBezTo>
                    <a:pt x="3113" y="9140"/>
                    <a:pt x="3124" y="9121"/>
                    <a:pt x="3137" y="9104"/>
                  </a:cubicBezTo>
                  <a:cubicBezTo>
                    <a:pt x="3167" y="9057"/>
                    <a:pt x="3199" y="9007"/>
                    <a:pt x="3218" y="8954"/>
                  </a:cubicBezTo>
                  <a:cubicBezTo>
                    <a:pt x="3259" y="8838"/>
                    <a:pt x="3237" y="8709"/>
                    <a:pt x="3220" y="8609"/>
                  </a:cubicBezTo>
                  <a:lnTo>
                    <a:pt x="2955" y="7058"/>
                  </a:lnTo>
                  <a:lnTo>
                    <a:pt x="3270" y="7051"/>
                  </a:lnTo>
                  <a:lnTo>
                    <a:pt x="3276" y="6378"/>
                  </a:lnTo>
                  <a:cubicBezTo>
                    <a:pt x="3276" y="6297"/>
                    <a:pt x="3272" y="6211"/>
                    <a:pt x="3216" y="6154"/>
                  </a:cubicBezTo>
                  <a:cubicBezTo>
                    <a:pt x="3182" y="6117"/>
                    <a:pt x="3137" y="6100"/>
                    <a:pt x="3092" y="6083"/>
                  </a:cubicBezTo>
                  <a:cubicBezTo>
                    <a:pt x="3064" y="6072"/>
                    <a:pt x="3036" y="6064"/>
                    <a:pt x="3012" y="6049"/>
                  </a:cubicBezTo>
                  <a:cubicBezTo>
                    <a:pt x="2910" y="5982"/>
                    <a:pt x="2895" y="5832"/>
                    <a:pt x="2892" y="5693"/>
                  </a:cubicBezTo>
                  <a:lnTo>
                    <a:pt x="2884" y="4583"/>
                  </a:lnTo>
                  <a:lnTo>
                    <a:pt x="2884" y="4583"/>
                  </a:lnTo>
                  <a:cubicBezTo>
                    <a:pt x="2950" y="4594"/>
                    <a:pt x="3012" y="4600"/>
                    <a:pt x="3068" y="4600"/>
                  </a:cubicBezTo>
                  <a:cubicBezTo>
                    <a:pt x="3242" y="4600"/>
                    <a:pt x="3355" y="4542"/>
                    <a:pt x="3400" y="4429"/>
                  </a:cubicBezTo>
                  <a:cubicBezTo>
                    <a:pt x="3475" y="4249"/>
                    <a:pt x="3325" y="4110"/>
                    <a:pt x="3180" y="3972"/>
                  </a:cubicBezTo>
                  <a:cubicBezTo>
                    <a:pt x="3128" y="3923"/>
                    <a:pt x="3075" y="3874"/>
                    <a:pt x="3032" y="3823"/>
                  </a:cubicBezTo>
                  <a:cubicBezTo>
                    <a:pt x="2892" y="3649"/>
                    <a:pt x="2884" y="3418"/>
                    <a:pt x="2875" y="3173"/>
                  </a:cubicBezTo>
                  <a:cubicBezTo>
                    <a:pt x="2865" y="2931"/>
                    <a:pt x="2856" y="2681"/>
                    <a:pt x="2704" y="2494"/>
                  </a:cubicBezTo>
                  <a:cubicBezTo>
                    <a:pt x="2680" y="2466"/>
                    <a:pt x="2655" y="2438"/>
                    <a:pt x="2629" y="2415"/>
                  </a:cubicBezTo>
                  <a:cubicBezTo>
                    <a:pt x="2582" y="2366"/>
                    <a:pt x="2535" y="2318"/>
                    <a:pt x="2511" y="2259"/>
                  </a:cubicBezTo>
                  <a:cubicBezTo>
                    <a:pt x="2490" y="2207"/>
                    <a:pt x="2485" y="2149"/>
                    <a:pt x="2483" y="2087"/>
                  </a:cubicBezTo>
                  <a:cubicBezTo>
                    <a:pt x="2481" y="2051"/>
                    <a:pt x="2481" y="2014"/>
                    <a:pt x="2475" y="1978"/>
                  </a:cubicBezTo>
                  <a:cubicBezTo>
                    <a:pt x="2419" y="1611"/>
                    <a:pt x="1995" y="1442"/>
                    <a:pt x="1748" y="1372"/>
                  </a:cubicBezTo>
                  <a:cubicBezTo>
                    <a:pt x="1714" y="1363"/>
                    <a:pt x="1682" y="1354"/>
                    <a:pt x="1648" y="1346"/>
                  </a:cubicBezTo>
                  <a:cubicBezTo>
                    <a:pt x="1365" y="1269"/>
                    <a:pt x="1071" y="1189"/>
                    <a:pt x="909" y="962"/>
                  </a:cubicBezTo>
                  <a:cubicBezTo>
                    <a:pt x="896" y="941"/>
                    <a:pt x="883" y="922"/>
                    <a:pt x="870" y="902"/>
                  </a:cubicBezTo>
                  <a:cubicBezTo>
                    <a:pt x="849" y="868"/>
                    <a:pt x="827" y="832"/>
                    <a:pt x="799" y="799"/>
                  </a:cubicBezTo>
                  <a:cubicBezTo>
                    <a:pt x="709" y="699"/>
                    <a:pt x="581" y="654"/>
                    <a:pt x="456" y="609"/>
                  </a:cubicBezTo>
                  <a:cubicBezTo>
                    <a:pt x="399" y="590"/>
                    <a:pt x="339" y="568"/>
                    <a:pt x="285" y="542"/>
                  </a:cubicBezTo>
                  <a:cubicBezTo>
                    <a:pt x="180" y="491"/>
                    <a:pt x="88" y="382"/>
                    <a:pt x="69" y="281"/>
                  </a:cubicBezTo>
                  <a:cubicBezTo>
                    <a:pt x="56" y="223"/>
                    <a:pt x="69" y="172"/>
                    <a:pt x="101" y="135"/>
                  </a:cubicBezTo>
                  <a:cubicBezTo>
                    <a:pt x="172" y="82"/>
                    <a:pt x="264" y="55"/>
                    <a:pt x="357" y="55"/>
                  </a:cubicBezTo>
                  <a:close/>
                  <a:moveTo>
                    <a:pt x="356" y="0"/>
                  </a:moveTo>
                  <a:cubicBezTo>
                    <a:pt x="251" y="0"/>
                    <a:pt x="148" y="32"/>
                    <a:pt x="64" y="97"/>
                  </a:cubicBezTo>
                  <a:cubicBezTo>
                    <a:pt x="17" y="150"/>
                    <a:pt x="0" y="217"/>
                    <a:pt x="15" y="292"/>
                  </a:cubicBezTo>
                  <a:cubicBezTo>
                    <a:pt x="39" y="410"/>
                    <a:pt x="139" y="532"/>
                    <a:pt x="262" y="590"/>
                  </a:cubicBezTo>
                  <a:cubicBezTo>
                    <a:pt x="319" y="617"/>
                    <a:pt x="379" y="639"/>
                    <a:pt x="437" y="660"/>
                  </a:cubicBezTo>
                  <a:cubicBezTo>
                    <a:pt x="561" y="703"/>
                    <a:pt x="677" y="744"/>
                    <a:pt x="759" y="836"/>
                  </a:cubicBezTo>
                  <a:cubicBezTo>
                    <a:pt x="782" y="864"/>
                    <a:pt x="804" y="896"/>
                    <a:pt x="825" y="930"/>
                  </a:cubicBezTo>
                  <a:cubicBezTo>
                    <a:pt x="838" y="952"/>
                    <a:pt x="851" y="973"/>
                    <a:pt x="866" y="992"/>
                  </a:cubicBezTo>
                  <a:cubicBezTo>
                    <a:pt x="1039" y="1237"/>
                    <a:pt x="1341" y="1318"/>
                    <a:pt x="1633" y="1397"/>
                  </a:cubicBezTo>
                  <a:cubicBezTo>
                    <a:pt x="1667" y="1406"/>
                    <a:pt x="1701" y="1414"/>
                    <a:pt x="1733" y="1423"/>
                  </a:cubicBezTo>
                  <a:cubicBezTo>
                    <a:pt x="1967" y="1489"/>
                    <a:pt x="2370" y="1650"/>
                    <a:pt x="2421" y="1986"/>
                  </a:cubicBezTo>
                  <a:cubicBezTo>
                    <a:pt x="2428" y="2019"/>
                    <a:pt x="2430" y="2055"/>
                    <a:pt x="2430" y="2089"/>
                  </a:cubicBezTo>
                  <a:cubicBezTo>
                    <a:pt x="2434" y="2154"/>
                    <a:pt x="2436" y="2218"/>
                    <a:pt x="2462" y="2280"/>
                  </a:cubicBezTo>
                  <a:cubicBezTo>
                    <a:pt x="2490" y="2348"/>
                    <a:pt x="2541" y="2402"/>
                    <a:pt x="2593" y="2451"/>
                  </a:cubicBezTo>
                  <a:cubicBezTo>
                    <a:pt x="2616" y="2477"/>
                    <a:pt x="2640" y="2501"/>
                    <a:pt x="2661" y="2526"/>
                  </a:cubicBezTo>
                  <a:cubicBezTo>
                    <a:pt x="2803" y="2702"/>
                    <a:pt x="2811" y="2931"/>
                    <a:pt x="2822" y="3175"/>
                  </a:cubicBezTo>
                  <a:cubicBezTo>
                    <a:pt x="2830" y="3418"/>
                    <a:pt x="2839" y="3668"/>
                    <a:pt x="2991" y="3855"/>
                  </a:cubicBezTo>
                  <a:cubicBezTo>
                    <a:pt x="3034" y="3910"/>
                    <a:pt x="3090" y="3962"/>
                    <a:pt x="3143" y="4013"/>
                  </a:cubicBezTo>
                  <a:cubicBezTo>
                    <a:pt x="3280" y="4142"/>
                    <a:pt x="3411" y="4264"/>
                    <a:pt x="3351" y="4410"/>
                  </a:cubicBezTo>
                  <a:cubicBezTo>
                    <a:pt x="3315" y="4502"/>
                    <a:pt x="3220" y="4547"/>
                    <a:pt x="3068" y="4547"/>
                  </a:cubicBezTo>
                  <a:cubicBezTo>
                    <a:pt x="3006" y="4547"/>
                    <a:pt x="2937" y="4540"/>
                    <a:pt x="2863" y="4523"/>
                  </a:cubicBezTo>
                  <a:lnTo>
                    <a:pt x="2830" y="4517"/>
                  </a:lnTo>
                  <a:lnTo>
                    <a:pt x="2839" y="5693"/>
                  </a:lnTo>
                  <a:cubicBezTo>
                    <a:pt x="2841" y="5847"/>
                    <a:pt x="2858" y="6014"/>
                    <a:pt x="2985" y="6094"/>
                  </a:cubicBezTo>
                  <a:cubicBezTo>
                    <a:pt x="3012" y="6111"/>
                    <a:pt x="3045" y="6124"/>
                    <a:pt x="3075" y="6134"/>
                  </a:cubicBezTo>
                  <a:cubicBezTo>
                    <a:pt x="3113" y="6149"/>
                    <a:pt x="3152" y="6162"/>
                    <a:pt x="3177" y="6190"/>
                  </a:cubicBezTo>
                  <a:cubicBezTo>
                    <a:pt x="3220" y="6235"/>
                    <a:pt x="3222" y="6303"/>
                    <a:pt x="3222" y="6376"/>
                  </a:cubicBezTo>
                  <a:lnTo>
                    <a:pt x="3216" y="7000"/>
                  </a:lnTo>
                  <a:lnTo>
                    <a:pt x="2890" y="7004"/>
                  </a:lnTo>
                  <a:lnTo>
                    <a:pt x="3167" y="8617"/>
                  </a:lnTo>
                  <a:cubicBezTo>
                    <a:pt x="3184" y="8718"/>
                    <a:pt x="3203" y="8834"/>
                    <a:pt x="3169" y="8934"/>
                  </a:cubicBezTo>
                  <a:cubicBezTo>
                    <a:pt x="3152" y="8984"/>
                    <a:pt x="3122" y="9029"/>
                    <a:pt x="3092" y="9074"/>
                  </a:cubicBezTo>
                  <a:cubicBezTo>
                    <a:pt x="3079" y="9093"/>
                    <a:pt x="3066" y="9110"/>
                    <a:pt x="3055" y="9129"/>
                  </a:cubicBezTo>
                  <a:cubicBezTo>
                    <a:pt x="2935" y="9327"/>
                    <a:pt x="2940" y="9614"/>
                    <a:pt x="2944" y="9845"/>
                  </a:cubicBezTo>
                  <a:lnTo>
                    <a:pt x="2944" y="9909"/>
                  </a:lnTo>
                  <a:cubicBezTo>
                    <a:pt x="2950" y="10563"/>
                    <a:pt x="3402" y="11145"/>
                    <a:pt x="3734" y="11570"/>
                  </a:cubicBezTo>
                  <a:cubicBezTo>
                    <a:pt x="4107" y="12047"/>
                    <a:pt x="4491" y="12540"/>
                    <a:pt x="4930" y="12973"/>
                  </a:cubicBezTo>
                  <a:lnTo>
                    <a:pt x="4936" y="12982"/>
                  </a:lnTo>
                  <a:cubicBezTo>
                    <a:pt x="4994" y="13037"/>
                    <a:pt x="5054" y="13097"/>
                    <a:pt x="5091" y="13168"/>
                  </a:cubicBezTo>
                  <a:cubicBezTo>
                    <a:pt x="5140" y="13258"/>
                    <a:pt x="5149" y="13369"/>
                    <a:pt x="5157" y="13468"/>
                  </a:cubicBezTo>
                  <a:lnTo>
                    <a:pt x="5211" y="14141"/>
                  </a:lnTo>
                  <a:cubicBezTo>
                    <a:pt x="5217" y="14222"/>
                    <a:pt x="5226" y="14314"/>
                    <a:pt x="5269" y="14393"/>
                  </a:cubicBezTo>
                  <a:cubicBezTo>
                    <a:pt x="5318" y="14488"/>
                    <a:pt x="5410" y="14552"/>
                    <a:pt x="5485" y="14601"/>
                  </a:cubicBezTo>
                  <a:lnTo>
                    <a:pt x="5860" y="14863"/>
                  </a:lnTo>
                  <a:cubicBezTo>
                    <a:pt x="6121" y="15041"/>
                    <a:pt x="6462" y="15246"/>
                    <a:pt x="6788" y="15246"/>
                  </a:cubicBezTo>
                  <a:cubicBezTo>
                    <a:pt x="6890" y="15246"/>
                    <a:pt x="6989" y="15227"/>
                    <a:pt x="7079" y="15184"/>
                  </a:cubicBezTo>
                  <a:cubicBezTo>
                    <a:pt x="7124" y="15315"/>
                    <a:pt x="7218" y="15418"/>
                    <a:pt x="7310" y="15518"/>
                  </a:cubicBezTo>
                  <a:cubicBezTo>
                    <a:pt x="7381" y="15600"/>
                    <a:pt x="7458" y="15683"/>
                    <a:pt x="7505" y="15778"/>
                  </a:cubicBezTo>
                  <a:cubicBezTo>
                    <a:pt x="7565" y="15895"/>
                    <a:pt x="7587" y="16030"/>
                    <a:pt x="7604" y="16163"/>
                  </a:cubicBezTo>
                  <a:cubicBezTo>
                    <a:pt x="7610" y="16206"/>
                    <a:pt x="7617" y="16251"/>
                    <a:pt x="7625" y="16294"/>
                  </a:cubicBezTo>
                  <a:cubicBezTo>
                    <a:pt x="7634" y="16343"/>
                    <a:pt x="7647" y="16397"/>
                    <a:pt x="7662" y="16455"/>
                  </a:cubicBezTo>
                  <a:lnTo>
                    <a:pt x="7666" y="16476"/>
                  </a:lnTo>
                  <a:lnTo>
                    <a:pt x="7690" y="16474"/>
                  </a:lnTo>
                  <a:cubicBezTo>
                    <a:pt x="7985" y="16440"/>
                    <a:pt x="8283" y="16395"/>
                    <a:pt x="8572" y="16352"/>
                  </a:cubicBezTo>
                  <a:cubicBezTo>
                    <a:pt x="8686" y="16335"/>
                    <a:pt x="8797" y="16317"/>
                    <a:pt x="8909" y="16302"/>
                  </a:cubicBezTo>
                  <a:cubicBezTo>
                    <a:pt x="8999" y="16290"/>
                    <a:pt x="9104" y="16275"/>
                    <a:pt x="9206" y="16275"/>
                  </a:cubicBezTo>
                  <a:cubicBezTo>
                    <a:pt x="9393" y="16275"/>
                    <a:pt x="9532" y="16320"/>
                    <a:pt x="9631" y="16407"/>
                  </a:cubicBezTo>
                  <a:cubicBezTo>
                    <a:pt x="9665" y="16440"/>
                    <a:pt x="9695" y="16476"/>
                    <a:pt x="9725" y="16515"/>
                  </a:cubicBezTo>
                  <a:cubicBezTo>
                    <a:pt x="9781" y="16581"/>
                    <a:pt x="9838" y="16652"/>
                    <a:pt x="9922" y="16686"/>
                  </a:cubicBezTo>
                  <a:cubicBezTo>
                    <a:pt x="9965" y="16705"/>
                    <a:pt x="10014" y="16714"/>
                    <a:pt x="10078" y="16714"/>
                  </a:cubicBezTo>
                  <a:cubicBezTo>
                    <a:pt x="10113" y="16714"/>
                    <a:pt x="10149" y="16712"/>
                    <a:pt x="10186" y="16707"/>
                  </a:cubicBezTo>
                  <a:cubicBezTo>
                    <a:pt x="10220" y="16705"/>
                    <a:pt x="10252" y="16703"/>
                    <a:pt x="10286" y="16703"/>
                  </a:cubicBezTo>
                  <a:cubicBezTo>
                    <a:pt x="10363" y="16703"/>
                    <a:pt x="10417" y="16718"/>
                    <a:pt x="10458" y="16752"/>
                  </a:cubicBezTo>
                  <a:cubicBezTo>
                    <a:pt x="10498" y="16787"/>
                    <a:pt x="10520" y="16836"/>
                    <a:pt x="10545" y="16889"/>
                  </a:cubicBezTo>
                  <a:cubicBezTo>
                    <a:pt x="10571" y="16945"/>
                    <a:pt x="10599" y="17003"/>
                    <a:pt x="10648" y="17044"/>
                  </a:cubicBezTo>
                  <a:cubicBezTo>
                    <a:pt x="10708" y="17095"/>
                    <a:pt x="10790" y="17108"/>
                    <a:pt x="10856" y="17119"/>
                  </a:cubicBezTo>
                  <a:lnTo>
                    <a:pt x="12478" y="17397"/>
                  </a:lnTo>
                  <a:cubicBezTo>
                    <a:pt x="12656" y="17427"/>
                    <a:pt x="12846" y="17457"/>
                    <a:pt x="13031" y="17457"/>
                  </a:cubicBezTo>
                  <a:cubicBezTo>
                    <a:pt x="13239" y="17457"/>
                    <a:pt x="13412" y="17419"/>
                    <a:pt x="13560" y="17337"/>
                  </a:cubicBezTo>
                  <a:cubicBezTo>
                    <a:pt x="13635" y="17297"/>
                    <a:pt x="13706" y="17243"/>
                    <a:pt x="13772" y="17192"/>
                  </a:cubicBezTo>
                  <a:cubicBezTo>
                    <a:pt x="13828" y="17151"/>
                    <a:pt x="13883" y="17108"/>
                    <a:pt x="13941" y="17072"/>
                  </a:cubicBezTo>
                  <a:cubicBezTo>
                    <a:pt x="14091" y="16981"/>
                    <a:pt x="14263" y="16932"/>
                    <a:pt x="14437" y="16932"/>
                  </a:cubicBezTo>
                  <a:cubicBezTo>
                    <a:pt x="14458" y="16932"/>
                    <a:pt x="14478" y="16933"/>
                    <a:pt x="14498" y="16934"/>
                  </a:cubicBezTo>
                  <a:cubicBezTo>
                    <a:pt x="15010" y="16964"/>
                    <a:pt x="15402" y="17376"/>
                    <a:pt x="15760" y="17798"/>
                  </a:cubicBezTo>
                  <a:cubicBezTo>
                    <a:pt x="15773" y="17813"/>
                    <a:pt x="15887" y="17950"/>
                    <a:pt x="15814" y="18014"/>
                  </a:cubicBezTo>
                  <a:lnTo>
                    <a:pt x="15771" y="18055"/>
                  </a:lnTo>
                  <a:lnTo>
                    <a:pt x="15829" y="18061"/>
                  </a:lnTo>
                  <a:cubicBezTo>
                    <a:pt x="15945" y="18074"/>
                    <a:pt x="16052" y="18143"/>
                    <a:pt x="16122" y="18250"/>
                  </a:cubicBezTo>
                  <a:cubicBezTo>
                    <a:pt x="16195" y="18357"/>
                    <a:pt x="16219" y="18481"/>
                    <a:pt x="16187" y="18591"/>
                  </a:cubicBezTo>
                  <a:lnTo>
                    <a:pt x="16176" y="18627"/>
                  </a:lnTo>
                  <a:lnTo>
                    <a:pt x="16221" y="18625"/>
                  </a:lnTo>
                  <a:cubicBezTo>
                    <a:pt x="16369" y="18625"/>
                    <a:pt x="16476" y="18775"/>
                    <a:pt x="16570" y="18908"/>
                  </a:cubicBezTo>
                  <a:lnTo>
                    <a:pt x="16581" y="18925"/>
                  </a:lnTo>
                  <a:cubicBezTo>
                    <a:pt x="16660" y="19036"/>
                    <a:pt x="16795" y="19158"/>
                    <a:pt x="16932" y="19158"/>
                  </a:cubicBezTo>
                  <a:cubicBezTo>
                    <a:pt x="16964" y="19158"/>
                    <a:pt x="16992" y="19152"/>
                    <a:pt x="17020" y="19139"/>
                  </a:cubicBezTo>
                  <a:lnTo>
                    <a:pt x="17112" y="19362"/>
                  </a:lnTo>
                  <a:lnTo>
                    <a:pt x="17371" y="19362"/>
                  </a:lnTo>
                  <a:lnTo>
                    <a:pt x="17378" y="19343"/>
                  </a:lnTo>
                  <a:cubicBezTo>
                    <a:pt x="17427" y="19182"/>
                    <a:pt x="17436" y="19013"/>
                    <a:pt x="17408" y="18848"/>
                  </a:cubicBezTo>
                  <a:lnTo>
                    <a:pt x="17716" y="18848"/>
                  </a:lnTo>
                  <a:lnTo>
                    <a:pt x="17689" y="18807"/>
                  </a:lnTo>
                  <a:cubicBezTo>
                    <a:pt x="17674" y="18781"/>
                    <a:pt x="17671" y="18758"/>
                    <a:pt x="17684" y="18734"/>
                  </a:cubicBezTo>
                  <a:cubicBezTo>
                    <a:pt x="17712" y="18681"/>
                    <a:pt x="17815" y="18638"/>
                    <a:pt x="17913" y="18638"/>
                  </a:cubicBezTo>
                  <a:cubicBezTo>
                    <a:pt x="17935" y="18638"/>
                    <a:pt x="17956" y="18640"/>
                    <a:pt x="17976" y="18644"/>
                  </a:cubicBezTo>
                  <a:cubicBezTo>
                    <a:pt x="18241" y="18706"/>
                    <a:pt x="18492" y="18833"/>
                    <a:pt x="18700" y="19011"/>
                  </a:cubicBezTo>
                  <a:cubicBezTo>
                    <a:pt x="18899" y="19180"/>
                    <a:pt x="19064" y="19403"/>
                    <a:pt x="19195" y="19670"/>
                  </a:cubicBezTo>
                  <a:cubicBezTo>
                    <a:pt x="19208" y="19694"/>
                    <a:pt x="19218" y="19718"/>
                    <a:pt x="19231" y="19743"/>
                  </a:cubicBezTo>
                  <a:cubicBezTo>
                    <a:pt x="19334" y="19960"/>
                    <a:pt x="19452" y="20206"/>
                    <a:pt x="19683" y="20281"/>
                  </a:cubicBezTo>
                  <a:lnTo>
                    <a:pt x="19638" y="20485"/>
                  </a:lnTo>
                  <a:lnTo>
                    <a:pt x="19867" y="20620"/>
                  </a:lnTo>
                  <a:lnTo>
                    <a:pt x="19837" y="21337"/>
                  </a:lnTo>
                  <a:lnTo>
                    <a:pt x="19846" y="21346"/>
                  </a:lnTo>
                  <a:cubicBezTo>
                    <a:pt x="20088" y="21581"/>
                    <a:pt x="20422" y="21669"/>
                    <a:pt x="20748" y="21755"/>
                  </a:cubicBezTo>
                  <a:cubicBezTo>
                    <a:pt x="20836" y="21779"/>
                    <a:pt x="20928" y="21802"/>
                    <a:pt x="21016" y="21828"/>
                  </a:cubicBezTo>
                  <a:cubicBezTo>
                    <a:pt x="21054" y="21841"/>
                    <a:pt x="21095" y="21856"/>
                    <a:pt x="21134" y="21869"/>
                  </a:cubicBezTo>
                  <a:lnTo>
                    <a:pt x="21219" y="21901"/>
                  </a:lnTo>
                  <a:lnTo>
                    <a:pt x="21219" y="21901"/>
                  </a:lnTo>
                  <a:lnTo>
                    <a:pt x="21217" y="21862"/>
                  </a:lnTo>
                  <a:cubicBezTo>
                    <a:pt x="21215" y="21721"/>
                    <a:pt x="21166" y="21581"/>
                    <a:pt x="21117" y="21444"/>
                  </a:cubicBezTo>
                  <a:cubicBezTo>
                    <a:pt x="21044" y="21247"/>
                    <a:pt x="20977" y="21059"/>
                    <a:pt x="21057" y="20885"/>
                  </a:cubicBezTo>
                  <a:cubicBezTo>
                    <a:pt x="21076" y="20847"/>
                    <a:pt x="21099" y="20810"/>
                    <a:pt x="21125" y="20772"/>
                  </a:cubicBezTo>
                  <a:cubicBezTo>
                    <a:pt x="21164" y="20716"/>
                    <a:pt x="21204" y="20658"/>
                    <a:pt x="21219" y="20590"/>
                  </a:cubicBezTo>
                  <a:cubicBezTo>
                    <a:pt x="21241" y="20495"/>
                    <a:pt x="21215" y="20397"/>
                    <a:pt x="21191" y="20302"/>
                  </a:cubicBezTo>
                  <a:cubicBezTo>
                    <a:pt x="21161" y="20189"/>
                    <a:pt x="21134" y="20080"/>
                    <a:pt x="21194" y="19996"/>
                  </a:cubicBezTo>
                  <a:cubicBezTo>
                    <a:pt x="21239" y="19930"/>
                    <a:pt x="21320" y="19904"/>
                    <a:pt x="21406" y="19878"/>
                  </a:cubicBezTo>
                  <a:cubicBezTo>
                    <a:pt x="21442" y="19867"/>
                    <a:pt x="21479" y="19855"/>
                    <a:pt x="21513" y="19840"/>
                  </a:cubicBezTo>
                  <a:cubicBezTo>
                    <a:pt x="21740" y="19743"/>
                    <a:pt x="21854" y="19516"/>
                    <a:pt x="21965" y="19298"/>
                  </a:cubicBezTo>
                  <a:cubicBezTo>
                    <a:pt x="22055" y="19120"/>
                    <a:pt x="22149" y="18933"/>
                    <a:pt x="22303" y="18820"/>
                  </a:cubicBezTo>
                  <a:lnTo>
                    <a:pt x="23518" y="17929"/>
                  </a:lnTo>
                  <a:cubicBezTo>
                    <a:pt x="23621" y="17903"/>
                    <a:pt x="23726" y="17890"/>
                    <a:pt x="23833" y="17890"/>
                  </a:cubicBezTo>
                  <a:cubicBezTo>
                    <a:pt x="24410" y="17890"/>
                    <a:pt x="24971" y="18243"/>
                    <a:pt x="25200" y="18749"/>
                  </a:cubicBezTo>
                  <a:lnTo>
                    <a:pt x="25211" y="18777"/>
                  </a:lnTo>
                  <a:cubicBezTo>
                    <a:pt x="25260" y="18886"/>
                    <a:pt x="25316" y="19011"/>
                    <a:pt x="25436" y="19051"/>
                  </a:cubicBezTo>
                  <a:cubicBezTo>
                    <a:pt x="25461" y="19060"/>
                    <a:pt x="25491" y="19064"/>
                    <a:pt x="25523" y="19064"/>
                  </a:cubicBezTo>
                  <a:cubicBezTo>
                    <a:pt x="25565" y="19064"/>
                    <a:pt x="25610" y="19057"/>
                    <a:pt x="25646" y="19051"/>
                  </a:cubicBezTo>
                  <a:lnTo>
                    <a:pt x="26483" y="18901"/>
                  </a:lnTo>
                  <a:lnTo>
                    <a:pt x="26490" y="18888"/>
                  </a:lnTo>
                  <a:cubicBezTo>
                    <a:pt x="26526" y="18798"/>
                    <a:pt x="26471" y="18721"/>
                    <a:pt x="26417" y="18644"/>
                  </a:cubicBezTo>
                  <a:cubicBezTo>
                    <a:pt x="26396" y="18614"/>
                    <a:pt x="26372" y="18584"/>
                    <a:pt x="26357" y="18552"/>
                  </a:cubicBezTo>
                  <a:cubicBezTo>
                    <a:pt x="26321" y="18479"/>
                    <a:pt x="26323" y="18402"/>
                    <a:pt x="26366" y="18327"/>
                  </a:cubicBezTo>
                  <a:cubicBezTo>
                    <a:pt x="26445" y="18179"/>
                    <a:pt x="26670" y="18051"/>
                    <a:pt x="26891" y="18023"/>
                  </a:cubicBezTo>
                  <a:lnTo>
                    <a:pt x="26918" y="18021"/>
                  </a:lnTo>
                  <a:cubicBezTo>
                    <a:pt x="27199" y="17986"/>
                    <a:pt x="27540" y="17946"/>
                    <a:pt x="27668" y="17714"/>
                  </a:cubicBezTo>
                  <a:cubicBezTo>
                    <a:pt x="27735" y="17965"/>
                    <a:pt x="27910" y="18184"/>
                    <a:pt x="28144" y="18301"/>
                  </a:cubicBezTo>
                  <a:lnTo>
                    <a:pt x="28165" y="18312"/>
                  </a:lnTo>
                  <a:lnTo>
                    <a:pt x="28178" y="18291"/>
                  </a:lnTo>
                  <a:cubicBezTo>
                    <a:pt x="28287" y="18096"/>
                    <a:pt x="28519" y="17969"/>
                    <a:pt x="28769" y="17969"/>
                  </a:cubicBezTo>
                  <a:cubicBezTo>
                    <a:pt x="28947" y="17969"/>
                    <a:pt x="29106" y="18029"/>
                    <a:pt x="29217" y="18141"/>
                  </a:cubicBezTo>
                  <a:cubicBezTo>
                    <a:pt x="29279" y="18201"/>
                    <a:pt x="29331" y="18276"/>
                    <a:pt x="29380" y="18348"/>
                  </a:cubicBezTo>
                  <a:cubicBezTo>
                    <a:pt x="29457" y="18460"/>
                    <a:pt x="29536" y="18578"/>
                    <a:pt x="29659" y="18646"/>
                  </a:cubicBezTo>
                  <a:cubicBezTo>
                    <a:pt x="29699" y="18672"/>
                    <a:pt x="29749" y="18685"/>
                    <a:pt x="29802" y="18685"/>
                  </a:cubicBezTo>
                  <a:cubicBezTo>
                    <a:pt x="29926" y="18685"/>
                    <a:pt x="30057" y="18614"/>
                    <a:pt x="30106" y="18520"/>
                  </a:cubicBezTo>
                  <a:cubicBezTo>
                    <a:pt x="30132" y="18471"/>
                    <a:pt x="30134" y="18417"/>
                    <a:pt x="30109" y="18368"/>
                  </a:cubicBezTo>
                  <a:cubicBezTo>
                    <a:pt x="30156" y="18344"/>
                    <a:pt x="30207" y="18333"/>
                    <a:pt x="30261" y="18333"/>
                  </a:cubicBezTo>
                  <a:cubicBezTo>
                    <a:pt x="30460" y="18333"/>
                    <a:pt x="30683" y="18496"/>
                    <a:pt x="30781" y="18711"/>
                  </a:cubicBezTo>
                  <a:cubicBezTo>
                    <a:pt x="30861" y="18886"/>
                    <a:pt x="30884" y="19085"/>
                    <a:pt x="30910" y="19276"/>
                  </a:cubicBezTo>
                  <a:cubicBezTo>
                    <a:pt x="30923" y="19383"/>
                    <a:pt x="30936" y="19493"/>
                    <a:pt x="30959" y="19598"/>
                  </a:cubicBezTo>
                  <a:cubicBezTo>
                    <a:pt x="31038" y="19968"/>
                    <a:pt x="31229" y="20300"/>
                    <a:pt x="31413" y="20620"/>
                  </a:cubicBezTo>
                  <a:lnTo>
                    <a:pt x="32521" y="22541"/>
                  </a:lnTo>
                  <a:lnTo>
                    <a:pt x="32540" y="22488"/>
                  </a:lnTo>
                  <a:cubicBezTo>
                    <a:pt x="32829" y="21654"/>
                    <a:pt x="32802" y="20712"/>
                    <a:pt x="32463" y="19897"/>
                  </a:cubicBezTo>
                  <a:cubicBezTo>
                    <a:pt x="32388" y="19715"/>
                    <a:pt x="32296" y="19538"/>
                    <a:pt x="32208" y="19366"/>
                  </a:cubicBezTo>
                  <a:cubicBezTo>
                    <a:pt x="32065" y="19083"/>
                    <a:pt x="31915" y="18792"/>
                    <a:pt x="31833" y="18483"/>
                  </a:cubicBezTo>
                  <a:cubicBezTo>
                    <a:pt x="31700" y="17969"/>
                    <a:pt x="31767" y="17406"/>
                    <a:pt x="32015" y="16937"/>
                  </a:cubicBezTo>
                  <a:cubicBezTo>
                    <a:pt x="32285" y="16425"/>
                    <a:pt x="32759" y="16035"/>
                    <a:pt x="33177" y="15690"/>
                  </a:cubicBezTo>
                  <a:lnTo>
                    <a:pt x="34944" y="14235"/>
                  </a:lnTo>
                  <a:cubicBezTo>
                    <a:pt x="35077" y="14126"/>
                    <a:pt x="35216" y="14010"/>
                    <a:pt x="35381" y="13954"/>
                  </a:cubicBezTo>
                  <a:cubicBezTo>
                    <a:pt x="35426" y="13939"/>
                    <a:pt x="35473" y="13924"/>
                    <a:pt x="35523" y="13911"/>
                  </a:cubicBezTo>
                  <a:cubicBezTo>
                    <a:pt x="35739" y="13847"/>
                    <a:pt x="35988" y="13776"/>
                    <a:pt x="35983" y="13551"/>
                  </a:cubicBezTo>
                  <a:cubicBezTo>
                    <a:pt x="35981" y="13446"/>
                    <a:pt x="35913" y="13365"/>
                    <a:pt x="35848" y="13286"/>
                  </a:cubicBezTo>
                  <a:cubicBezTo>
                    <a:pt x="35810" y="13241"/>
                    <a:pt x="35771" y="13196"/>
                    <a:pt x="35748" y="13147"/>
                  </a:cubicBezTo>
                  <a:cubicBezTo>
                    <a:pt x="35709" y="13072"/>
                    <a:pt x="35700" y="12990"/>
                    <a:pt x="35692" y="12902"/>
                  </a:cubicBezTo>
                  <a:cubicBezTo>
                    <a:pt x="35685" y="12849"/>
                    <a:pt x="35681" y="12793"/>
                    <a:pt x="35668" y="12739"/>
                  </a:cubicBezTo>
                  <a:cubicBezTo>
                    <a:pt x="35636" y="12611"/>
                    <a:pt x="35527" y="12478"/>
                    <a:pt x="35398" y="12478"/>
                  </a:cubicBezTo>
                  <a:cubicBezTo>
                    <a:pt x="35388" y="12478"/>
                    <a:pt x="35375" y="12480"/>
                    <a:pt x="35362" y="12482"/>
                  </a:cubicBezTo>
                  <a:cubicBezTo>
                    <a:pt x="35353" y="12450"/>
                    <a:pt x="35355" y="12412"/>
                    <a:pt x="35375" y="12375"/>
                  </a:cubicBezTo>
                  <a:cubicBezTo>
                    <a:pt x="35394" y="12332"/>
                    <a:pt x="35430" y="12302"/>
                    <a:pt x="35471" y="12296"/>
                  </a:cubicBezTo>
                  <a:lnTo>
                    <a:pt x="35490" y="12292"/>
                  </a:lnTo>
                  <a:lnTo>
                    <a:pt x="35493" y="12275"/>
                  </a:lnTo>
                  <a:cubicBezTo>
                    <a:pt x="35527" y="12105"/>
                    <a:pt x="35381" y="12002"/>
                    <a:pt x="35240" y="11904"/>
                  </a:cubicBezTo>
                  <a:cubicBezTo>
                    <a:pt x="35122" y="11820"/>
                    <a:pt x="35000" y="11735"/>
                    <a:pt x="34978" y="11610"/>
                  </a:cubicBezTo>
                  <a:cubicBezTo>
                    <a:pt x="34968" y="11535"/>
                    <a:pt x="34996" y="11456"/>
                    <a:pt x="35021" y="11388"/>
                  </a:cubicBezTo>
                  <a:lnTo>
                    <a:pt x="35499" y="10109"/>
                  </a:lnTo>
                  <a:cubicBezTo>
                    <a:pt x="35720" y="10173"/>
                    <a:pt x="35754" y="10498"/>
                    <a:pt x="35715" y="10766"/>
                  </a:cubicBezTo>
                  <a:cubicBezTo>
                    <a:pt x="35681" y="11004"/>
                    <a:pt x="35666" y="11418"/>
                    <a:pt x="35964" y="11505"/>
                  </a:cubicBezTo>
                  <a:lnTo>
                    <a:pt x="35996" y="11516"/>
                  </a:lnTo>
                  <a:lnTo>
                    <a:pt x="35998" y="11482"/>
                  </a:lnTo>
                  <a:cubicBezTo>
                    <a:pt x="36018" y="10925"/>
                    <a:pt x="36281" y="10376"/>
                    <a:pt x="36705" y="10014"/>
                  </a:cubicBezTo>
                  <a:cubicBezTo>
                    <a:pt x="36765" y="9963"/>
                    <a:pt x="36832" y="9911"/>
                    <a:pt x="36896" y="9862"/>
                  </a:cubicBezTo>
                  <a:cubicBezTo>
                    <a:pt x="37110" y="9699"/>
                    <a:pt x="37331" y="9530"/>
                    <a:pt x="37414" y="9273"/>
                  </a:cubicBezTo>
                  <a:cubicBezTo>
                    <a:pt x="37432" y="9222"/>
                    <a:pt x="37442" y="9170"/>
                    <a:pt x="37453" y="9119"/>
                  </a:cubicBezTo>
                  <a:cubicBezTo>
                    <a:pt x="37466" y="9052"/>
                    <a:pt x="37479" y="8990"/>
                    <a:pt x="37502" y="8932"/>
                  </a:cubicBezTo>
                  <a:cubicBezTo>
                    <a:pt x="37601" y="8699"/>
                    <a:pt x="37845" y="8579"/>
                    <a:pt x="38229" y="8579"/>
                  </a:cubicBezTo>
                  <a:cubicBezTo>
                    <a:pt x="38370" y="8579"/>
                    <a:pt x="38524" y="8596"/>
                    <a:pt x="38691" y="8628"/>
                  </a:cubicBezTo>
                  <a:lnTo>
                    <a:pt x="38717" y="8632"/>
                  </a:lnTo>
                  <a:lnTo>
                    <a:pt x="38775" y="8371"/>
                  </a:lnTo>
                  <a:cubicBezTo>
                    <a:pt x="38852" y="8506"/>
                    <a:pt x="39008" y="8596"/>
                    <a:pt x="39173" y="8596"/>
                  </a:cubicBezTo>
                  <a:cubicBezTo>
                    <a:pt x="39227" y="8596"/>
                    <a:pt x="39278" y="8585"/>
                    <a:pt x="39326" y="8566"/>
                  </a:cubicBezTo>
                  <a:lnTo>
                    <a:pt x="39343" y="8560"/>
                  </a:lnTo>
                  <a:lnTo>
                    <a:pt x="39343" y="8540"/>
                  </a:lnTo>
                  <a:cubicBezTo>
                    <a:pt x="39321" y="8200"/>
                    <a:pt x="39311" y="7876"/>
                    <a:pt x="39298" y="7563"/>
                  </a:cubicBezTo>
                  <a:cubicBezTo>
                    <a:pt x="39287" y="7255"/>
                    <a:pt x="39274" y="6936"/>
                    <a:pt x="39255" y="6599"/>
                  </a:cubicBezTo>
                  <a:lnTo>
                    <a:pt x="40510" y="5909"/>
                  </a:lnTo>
                  <a:cubicBezTo>
                    <a:pt x="40596" y="5862"/>
                    <a:pt x="40692" y="5809"/>
                    <a:pt x="40797" y="5809"/>
                  </a:cubicBezTo>
                  <a:cubicBezTo>
                    <a:pt x="40872" y="5809"/>
                    <a:pt x="40943" y="5839"/>
                    <a:pt x="41018" y="5871"/>
                  </a:cubicBezTo>
                  <a:cubicBezTo>
                    <a:pt x="41065" y="5890"/>
                    <a:pt x="41117" y="5911"/>
                    <a:pt x="41168" y="5924"/>
                  </a:cubicBezTo>
                  <a:cubicBezTo>
                    <a:pt x="41211" y="5935"/>
                    <a:pt x="41254" y="5939"/>
                    <a:pt x="41297" y="5939"/>
                  </a:cubicBezTo>
                  <a:cubicBezTo>
                    <a:pt x="41515" y="5939"/>
                    <a:pt x="41699" y="5802"/>
                    <a:pt x="41849" y="5667"/>
                  </a:cubicBezTo>
                  <a:lnTo>
                    <a:pt x="41860" y="5659"/>
                  </a:lnTo>
                  <a:lnTo>
                    <a:pt x="41858" y="5646"/>
                  </a:lnTo>
                  <a:cubicBezTo>
                    <a:pt x="41854" y="5440"/>
                    <a:pt x="41834" y="5239"/>
                    <a:pt x="41798" y="5048"/>
                  </a:cubicBezTo>
                  <a:cubicBezTo>
                    <a:pt x="41789" y="5001"/>
                    <a:pt x="41781" y="4956"/>
                    <a:pt x="41755" y="4917"/>
                  </a:cubicBezTo>
                  <a:cubicBezTo>
                    <a:pt x="41736" y="4887"/>
                    <a:pt x="41708" y="4864"/>
                    <a:pt x="41682" y="4840"/>
                  </a:cubicBezTo>
                  <a:cubicBezTo>
                    <a:pt x="41631" y="4793"/>
                    <a:pt x="41601" y="4763"/>
                    <a:pt x="41609" y="4722"/>
                  </a:cubicBezTo>
                  <a:cubicBezTo>
                    <a:pt x="41612" y="4705"/>
                    <a:pt x="41622" y="4688"/>
                    <a:pt x="41633" y="4669"/>
                  </a:cubicBezTo>
                  <a:cubicBezTo>
                    <a:pt x="41642" y="4656"/>
                    <a:pt x="41650" y="4643"/>
                    <a:pt x="41657" y="4630"/>
                  </a:cubicBezTo>
                  <a:cubicBezTo>
                    <a:pt x="41693" y="4551"/>
                    <a:pt x="41667" y="4450"/>
                    <a:pt x="41586" y="4345"/>
                  </a:cubicBezTo>
                  <a:cubicBezTo>
                    <a:pt x="41577" y="4335"/>
                    <a:pt x="41567" y="4324"/>
                    <a:pt x="41558" y="4313"/>
                  </a:cubicBezTo>
                  <a:cubicBezTo>
                    <a:pt x="41511" y="4253"/>
                    <a:pt x="41459" y="4193"/>
                    <a:pt x="41453" y="4122"/>
                  </a:cubicBezTo>
                  <a:cubicBezTo>
                    <a:pt x="41444" y="4052"/>
                    <a:pt x="41479" y="3985"/>
                    <a:pt x="41515" y="3915"/>
                  </a:cubicBezTo>
                  <a:cubicBezTo>
                    <a:pt x="41549" y="3850"/>
                    <a:pt x="41582" y="3786"/>
                    <a:pt x="41588" y="3713"/>
                  </a:cubicBezTo>
                  <a:cubicBezTo>
                    <a:pt x="41601" y="3535"/>
                    <a:pt x="41447" y="3405"/>
                    <a:pt x="41292" y="3302"/>
                  </a:cubicBezTo>
                  <a:cubicBezTo>
                    <a:pt x="41256" y="3276"/>
                    <a:pt x="41211" y="3246"/>
                    <a:pt x="41155" y="3242"/>
                  </a:cubicBezTo>
                  <a:cubicBezTo>
                    <a:pt x="41150" y="3241"/>
                    <a:pt x="41144" y="3241"/>
                    <a:pt x="41138" y="3241"/>
                  </a:cubicBezTo>
                  <a:cubicBezTo>
                    <a:pt x="41108" y="3241"/>
                    <a:pt x="41077" y="3250"/>
                    <a:pt x="41050" y="3259"/>
                  </a:cubicBezTo>
                  <a:cubicBezTo>
                    <a:pt x="41037" y="3261"/>
                    <a:pt x="41024" y="3265"/>
                    <a:pt x="41014" y="3268"/>
                  </a:cubicBezTo>
                  <a:cubicBezTo>
                    <a:pt x="40988" y="3274"/>
                    <a:pt x="40962" y="3278"/>
                    <a:pt x="40935" y="3278"/>
                  </a:cubicBezTo>
                  <a:cubicBezTo>
                    <a:pt x="40759" y="3278"/>
                    <a:pt x="40590" y="3141"/>
                    <a:pt x="40442" y="3021"/>
                  </a:cubicBezTo>
                  <a:lnTo>
                    <a:pt x="40418" y="3002"/>
                  </a:lnTo>
                  <a:cubicBezTo>
                    <a:pt x="40390" y="2978"/>
                    <a:pt x="40358" y="2957"/>
                    <a:pt x="40326" y="2942"/>
                  </a:cubicBezTo>
                  <a:lnTo>
                    <a:pt x="40305" y="2931"/>
                  </a:lnTo>
                  <a:lnTo>
                    <a:pt x="40292" y="2951"/>
                  </a:lnTo>
                  <a:cubicBezTo>
                    <a:pt x="40264" y="2989"/>
                    <a:pt x="40238" y="3030"/>
                    <a:pt x="40212" y="3070"/>
                  </a:cubicBezTo>
                  <a:cubicBezTo>
                    <a:pt x="40165" y="3139"/>
                    <a:pt x="40120" y="3210"/>
                    <a:pt x="40071" y="3276"/>
                  </a:cubicBezTo>
                  <a:lnTo>
                    <a:pt x="40067" y="3285"/>
                  </a:lnTo>
                  <a:lnTo>
                    <a:pt x="40067" y="3293"/>
                  </a:lnTo>
                  <a:cubicBezTo>
                    <a:pt x="40078" y="3643"/>
                    <a:pt x="39889" y="3977"/>
                    <a:pt x="39722" y="4227"/>
                  </a:cubicBezTo>
                  <a:lnTo>
                    <a:pt x="39715" y="4234"/>
                  </a:lnTo>
                  <a:cubicBezTo>
                    <a:pt x="39675" y="4296"/>
                    <a:pt x="39632" y="4360"/>
                    <a:pt x="39613" y="4435"/>
                  </a:cubicBezTo>
                  <a:cubicBezTo>
                    <a:pt x="39604" y="4467"/>
                    <a:pt x="39600" y="4500"/>
                    <a:pt x="39595" y="4532"/>
                  </a:cubicBezTo>
                  <a:cubicBezTo>
                    <a:pt x="39589" y="4570"/>
                    <a:pt x="39585" y="4609"/>
                    <a:pt x="39572" y="4643"/>
                  </a:cubicBezTo>
                  <a:cubicBezTo>
                    <a:pt x="39544" y="4718"/>
                    <a:pt x="39482" y="4772"/>
                    <a:pt x="39418" y="4829"/>
                  </a:cubicBezTo>
                  <a:cubicBezTo>
                    <a:pt x="39392" y="4853"/>
                    <a:pt x="39366" y="4874"/>
                    <a:pt x="39343" y="4898"/>
                  </a:cubicBezTo>
                  <a:cubicBezTo>
                    <a:pt x="39255" y="4986"/>
                    <a:pt x="39201" y="5117"/>
                    <a:pt x="39248" y="5217"/>
                  </a:cubicBezTo>
                  <a:cubicBezTo>
                    <a:pt x="39165" y="5232"/>
                    <a:pt x="39075" y="5256"/>
                    <a:pt x="39002" y="5309"/>
                  </a:cubicBezTo>
                  <a:cubicBezTo>
                    <a:pt x="38927" y="5363"/>
                    <a:pt x="38867" y="5464"/>
                    <a:pt x="38886" y="5562"/>
                  </a:cubicBezTo>
                  <a:lnTo>
                    <a:pt x="38850" y="5566"/>
                  </a:lnTo>
                  <a:lnTo>
                    <a:pt x="36493" y="5543"/>
                  </a:lnTo>
                  <a:cubicBezTo>
                    <a:pt x="36339" y="5569"/>
                    <a:pt x="36191" y="5633"/>
                    <a:pt x="36065" y="5727"/>
                  </a:cubicBezTo>
                  <a:cubicBezTo>
                    <a:pt x="36035" y="5751"/>
                    <a:pt x="36005" y="5779"/>
                    <a:pt x="35992" y="5819"/>
                  </a:cubicBezTo>
                  <a:cubicBezTo>
                    <a:pt x="35988" y="5834"/>
                    <a:pt x="35988" y="5851"/>
                    <a:pt x="35988" y="5864"/>
                  </a:cubicBezTo>
                  <a:cubicBezTo>
                    <a:pt x="35985" y="5875"/>
                    <a:pt x="35985" y="5884"/>
                    <a:pt x="35983" y="5892"/>
                  </a:cubicBezTo>
                  <a:cubicBezTo>
                    <a:pt x="35973" y="5961"/>
                    <a:pt x="35883" y="5991"/>
                    <a:pt x="35846" y="6001"/>
                  </a:cubicBezTo>
                  <a:cubicBezTo>
                    <a:pt x="35833" y="6004"/>
                    <a:pt x="35820" y="6008"/>
                    <a:pt x="35808" y="6010"/>
                  </a:cubicBezTo>
                  <a:cubicBezTo>
                    <a:pt x="35745" y="6025"/>
                    <a:pt x="35683" y="6040"/>
                    <a:pt x="35636" y="6085"/>
                  </a:cubicBezTo>
                  <a:cubicBezTo>
                    <a:pt x="35625" y="6096"/>
                    <a:pt x="35615" y="6106"/>
                    <a:pt x="35604" y="6124"/>
                  </a:cubicBezTo>
                  <a:lnTo>
                    <a:pt x="35572" y="6166"/>
                  </a:lnTo>
                  <a:lnTo>
                    <a:pt x="35636" y="6166"/>
                  </a:lnTo>
                  <a:cubicBezTo>
                    <a:pt x="35658" y="6244"/>
                    <a:pt x="35649" y="6333"/>
                    <a:pt x="35608" y="6415"/>
                  </a:cubicBezTo>
                  <a:cubicBezTo>
                    <a:pt x="35563" y="6501"/>
                    <a:pt x="35490" y="6565"/>
                    <a:pt x="35407" y="6591"/>
                  </a:cubicBezTo>
                  <a:cubicBezTo>
                    <a:pt x="35383" y="6597"/>
                    <a:pt x="35360" y="6601"/>
                    <a:pt x="35336" y="6608"/>
                  </a:cubicBezTo>
                  <a:cubicBezTo>
                    <a:pt x="35274" y="6621"/>
                    <a:pt x="35208" y="6633"/>
                    <a:pt x="35161" y="6683"/>
                  </a:cubicBezTo>
                  <a:cubicBezTo>
                    <a:pt x="35126" y="6717"/>
                    <a:pt x="35109" y="6762"/>
                    <a:pt x="35094" y="6807"/>
                  </a:cubicBezTo>
                  <a:cubicBezTo>
                    <a:pt x="35081" y="6841"/>
                    <a:pt x="35071" y="6873"/>
                    <a:pt x="35051" y="6899"/>
                  </a:cubicBezTo>
                  <a:cubicBezTo>
                    <a:pt x="35008" y="6957"/>
                    <a:pt x="34929" y="6981"/>
                    <a:pt x="34854" y="7000"/>
                  </a:cubicBezTo>
                  <a:cubicBezTo>
                    <a:pt x="34584" y="7068"/>
                    <a:pt x="34308" y="7118"/>
                    <a:pt x="34025" y="7150"/>
                  </a:cubicBezTo>
                  <a:cubicBezTo>
                    <a:pt x="33946" y="7158"/>
                    <a:pt x="33862" y="7169"/>
                    <a:pt x="33789" y="7210"/>
                  </a:cubicBezTo>
                  <a:cubicBezTo>
                    <a:pt x="33684" y="7272"/>
                    <a:pt x="33629" y="7385"/>
                    <a:pt x="33575" y="7495"/>
                  </a:cubicBezTo>
                  <a:cubicBezTo>
                    <a:pt x="33515" y="7613"/>
                    <a:pt x="33459" y="7726"/>
                    <a:pt x="33348" y="7763"/>
                  </a:cubicBezTo>
                  <a:cubicBezTo>
                    <a:pt x="33331" y="7767"/>
                    <a:pt x="33314" y="7771"/>
                    <a:pt x="33297" y="7775"/>
                  </a:cubicBezTo>
                  <a:cubicBezTo>
                    <a:pt x="33256" y="7784"/>
                    <a:pt x="33215" y="7793"/>
                    <a:pt x="33181" y="7820"/>
                  </a:cubicBezTo>
                  <a:cubicBezTo>
                    <a:pt x="33157" y="7840"/>
                    <a:pt x="33144" y="7863"/>
                    <a:pt x="33129" y="7885"/>
                  </a:cubicBezTo>
                  <a:cubicBezTo>
                    <a:pt x="33119" y="7902"/>
                    <a:pt x="33108" y="7919"/>
                    <a:pt x="33097" y="7932"/>
                  </a:cubicBezTo>
                  <a:cubicBezTo>
                    <a:pt x="33067" y="7960"/>
                    <a:pt x="33022" y="7972"/>
                    <a:pt x="32982" y="7985"/>
                  </a:cubicBezTo>
                  <a:lnTo>
                    <a:pt x="32585" y="8097"/>
                  </a:lnTo>
                  <a:lnTo>
                    <a:pt x="32592" y="8122"/>
                  </a:lnTo>
                  <a:cubicBezTo>
                    <a:pt x="32602" y="8161"/>
                    <a:pt x="32600" y="8200"/>
                    <a:pt x="32587" y="8236"/>
                  </a:cubicBezTo>
                  <a:cubicBezTo>
                    <a:pt x="32549" y="8255"/>
                    <a:pt x="32502" y="8257"/>
                    <a:pt x="32457" y="8262"/>
                  </a:cubicBezTo>
                  <a:cubicBezTo>
                    <a:pt x="32377" y="8270"/>
                    <a:pt x="32296" y="8277"/>
                    <a:pt x="32255" y="8352"/>
                  </a:cubicBezTo>
                  <a:cubicBezTo>
                    <a:pt x="32245" y="8373"/>
                    <a:pt x="32240" y="8397"/>
                    <a:pt x="32236" y="8418"/>
                  </a:cubicBezTo>
                  <a:cubicBezTo>
                    <a:pt x="32234" y="8425"/>
                    <a:pt x="32232" y="8433"/>
                    <a:pt x="32230" y="8442"/>
                  </a:cubicBezTo>
                  <a:cubicBezTo>
                    <a:pt x="32206" y="8538"/>
                    <a:pt x="32112" y="8617"/>
                    <a:pt x="31992" y="8645"/>
                  </a:cubicBezTo>
                  <a:cubicBezTo>
                    <a:pt x="31952" y="8654"/>
                    <a:pt x="31908" y="8658"/>
                    <a:pt x="31861" y="8658"/>
                  </a:cubicBezTo>
                  <a:cubicBezTo>
                    <a:pt x="31789" y="8658"/>
                    <a:pt x="31712" y="8649"/>
                    <a:pt x="31643" y="8639"/>
                  </a:cubicBezTo>
                  <a:lnTo>
                    <a:pt x="31615" y="8637"/>
                  </a:lnTo>
                  <a:lnTo>
                    <a:pt x="31613" y="8664"/>
                  </a:lnTo>
                  <a:cubicBezTo>
                    <a:pt x="31608" y="8737"/>
                    <a:pt x="31602" y="8819"/>
                    <a:pt x="31559" y="8881"/>
                  </a:cubicBezTo>
                  <a:cubicBezTo>
                    <a:pt x="31510" y="8947"/>
                    <a:pt x="31430" y="8979"/>
                    <a:pt x="31310" y="8979"/>
                  </a:cubicBezTo>
                  <a:cubicBezTo>
                    <a:pt x="31259" y="8979"/>
                    <a:pt x="31199" y="8973"/>
                    <a:pt x="31126" y="8960"/>
                  </a:cubicBezTo>
                  <a:cubicBezTo>
                    <a:pt x="31096" y="8954"/>
                    <a:pt x="31068" y="8947"/>
                    <a:pt x="31056" y="8930"/>
                  </a:cubicBezTo>
                  <a:cubicBezTo>
                    <a:pt x="31045" y="8917"/>
                    <a:pt x="31043" y="8896"/>
                    <a:pt x="31043" y="8874"/>
                  </a:cubicBezTo>
                  <a:cubicBezTo>
                    <a:pt x="31041" y="8866"/>
                    <a:pt x="31041" y="8855"/>
                    <a:pt x="31038" y="8847"/>
                  </a:cubicBezTo>
                  <a:cubicBezTo>
                    <a:pt x="31017" y="8709"/>
                    <a:pt x="30882" y="8645"/>
                    <a:pt x="30762" y="8590"/>
                  </a:cubicBezTo>
                  <a:lnTo>
                    <a:pt x="30723" y="8570"/>
                  </a:lnTo>
                  <a:cubicBezTo>
                    <a:pt x="30638" y="8530"/>
                    <a:pt x="30567" y="8452"/>
                    <a:pt x="30550" y="8384"/>
                  </a:cubicBezTo>
                  <a:cubicBezTo>
                    <a:pt x="30541" y="8350"/>
                    <a:pt x="30548" y="8320"/>
                    <a:pt x="30567" y="8292"/>
                  </a:cubicBezTo>
                  <a:cubicBezTo>
                    <a:pt x="30586" y="8264"/>
                    <a:pt x="30618" y="8247"/>
                    <a:pt x="30653" y="8230"/>
                  </a:cubicBezTo>
                  <a:cubicBezTo>
                    <a:pt x="30670" y="8219"/>
                    <a:pt x="30687" y="8210"/>
                    <a:pt x="30704" y="8200"/>
                  </a:cubicBezTo>
                  <a:cubicBezTo>
                    <a:pt x="30756" y="8165"/>
                    <a:pt x="30794" y="8103"/>
                    <a:pt x="30781" y="8047"/>
                  </a:cubicBezTo>
                  <a:cubicBezTo>
                    <a:pt x="30799" y="8043"/>
                    <a:pt x="30819" y="8041"/>
                    <a:pt x="30838" y="8041"/>
                  </a:cubicBezTo>
                  <a:cubicBezTo>
                    <a:pt x="30915" y="8041"/>
                    <a:pt x="31002" y="8070"/>
                    <a:pt x="31083" y="8099"/>
                  </a:cubicBezTo>
                  <a:cubicBezTo>
                    <a:pt x="31165" y="8127"/>
                    <a:pt x="31250" y="8157"/>
                    <a:pt x="31330" y="8157"/>
                  </a:cubicBezTo>
                  <a:cubicBezTo>
                    <a:pt x="31383" y="8157"/>
                    <a:pt x="31430" y="8144"/>
                    <a:pt x="31473" y="8118"/>
                  </a:cubicBezTo>
                  <a:cubicBezTo>
                    <a:pt x="31574" y="8056"/>
                    <a:pt x="31606" y="7942"/>
                    <a:pt x="31638" y="7831"/>
                  </a:cubicBezTo>
                  <a:cubicBezTo>
                    <a:pt x="31660" y="7754"/>
                    <a:pt x="31683" y="7675"/>
                    <a:pt x="31728" y="7617"/>
                  </a:cubicBezTo>
                  <a:lnTo>
                    <a:pt x="31739" y="7602"/>
                  </a:lnTo>
                  <a:lnTo>
                    <a:pt x="31728" y="7585"/>
                  </a:lnTo>
                  <a:cubicBezTo>
                    <a:pt x="31715" y="7565"/>
                    <a:pt x="31703" y="7553"/>
                    <a:pt x="31690" y="7542"/>
                  </a:cubicBezTo>
                  <a:cubicBezTo>
                    <a:pt x="31666" y="7527"/>
                    <a:pt x="31640" y="7520"/>
                    <a:pt x="31623" y="7518"/>
                  </a:cubicBezTo>
                  <a:cubicBezTo>
                    <a:pt x="31610" y="7516"/>
                    <a:pt x="31596" y="7515"/>
                    <a:pt x="31583" y="7515"/>
                  </a:cubicBezTo>
                  <a:cubicBezTo>
                    <a:pt x="31537" y="7515"/>
                    <a:pt x="31492" y="7527"/>
                    <a:pt x="31460" y="7550"/>
                  </a:cubicBezTo>
                  <a:cubicBezTo>
                    <a:pt x="31428" y="7574"/>
                    <a:pt x="31407" y="7606"/>
                    <a:pt x="31388" y="7636"/>
                  </a:cubicBezTo>
                  <a:cubicBezTo>
                    <a:pt x="31370" y="7664"/>
                    <a:pt x="31353" y="7692"/>
                    <a:pt x="31330" y="7709"/>
                  </a:cubicBezTo>
                  <a:cubicBezTo>
                    <a:pt x="31312" y="7721"/>
                    <a:pt x="31290" y="7727"/>
                    <a:pt x="31267" y="7727"/>
                  </a:cubicBezTo>
                  <a:cubicBezTo>
                    <a:pt x="31246" y="7727"/>
                    <a:pt x="31224" y="7722"/>
                    <a:pt x="31208" y="7711"/>
                  </a:cubicBezTo>
                  <a:cubicBezTo>
                    <a:pt x="31199" y="7658"/>
                    <a:pt x="31218" y="7602"/>
                    <a:pt x="31242" y="7538"/>
                  </a:cubicBezTo>
                  <a:lnTo>
                    <a:pt x="31300" y="6871"/>
                  </a:lnTo>
                  <a:cubicBezTo>
                    <a:pt x="31306" y="6807"/>
                    <a:pt x="31313" y="6734"/>
                    <a:pt x="31285" y="6666"/>
                  </a:cubicBezTo>
                  <a:cubicBezTo>
                    <a:pt x="31246" y="6563"/>
                    <a:pt x="31143" y="6505"/>
                    <a:pt x="31006" y="6505"/>
                  </a:cubicBezTo>
                  <a:cubicBezTo>
                    <a:pt x="30912" y="6505"/>
                    <a:pt x="30811" y="6531"/>
                    <a:pt x="30730" y="6578"/>
                  </a:cubicBezTo>
                  <a:cubicBezTo>
                    <a:pt x="30681" y="6606"/>
                    <a:pt x="30633" y="6638"/>
                    <a:pt x="30588" y="6670"/>
                  </a:cubicBezTo>
                  <a:cubicBezTo>
                    <a:pt x="30471" y="6751"/>
                    <a:pt x="30359" y="6828"/>
                    <a:pt x="30229" y="6835"/>
                  </a:cubicBezTo>
                  <a:cubicBezTo>
                    <a:pt x="30186" y="6786"/>
                    <a:pt x="30171" y="6713"/>
                    <a:pt x="30186" y="6638"/>
                  </a:cubicBezTo>
                  <a:cubicBezTo>
                    <a:pt x="30203" y="6558"/>
                    <a:pt x="30252" y="6496"/>
                    <a:pt x="30316" y="6471"/>
                  </a:cubicBezTo>
                  <a:cubicBezTo>
                    <a:pt x="30336" y="6462"/>
                    <a:pt x="30355" y="6458"/>
                    <a:pt x="30374" y="6451"/>
                  </a:cubicBezTo>
                  <a:cubicBezTo>
                    <a:pt x="30404" y="6445"/>
                    <a:pt x="30432" y="6436"/>
                    <a:pt x="30460" y="6423"/>
                  </a:cubicBezTo>
                  <a:cubicBezTo>
                    <a:pt x="30518" y="6393"/>
                    <a:pt x="30561" y="6333"/>
                    <a:pt x="30573" y="6263"/>
                  </a:cubicBezTo>
                  <a:cubicBezTo>
                    <a:pt x="30584" y="6205"/>
                    <a:pt x="30573" y="6147"/>
                    <a:pt x="30546" y="6102"/>
                  </a:cubicBezTo>
                  <a:cubicBezTo>
                    <a:pt x="30661" y="6051"/>
                    <a:pt x="30749" y="5937"/>
                    <a:pt x="30781" y="5798"/>
                  </a:cubicBezTo>
                  <a:cubicBezTo>
                    <a:pt x="30816" y="5644"/>
                    <a:pt x="30775" y="5491"/>
                    <a:pt x="30674" y="5397"/>
                  </a:cubicBezTo>
                  <a:cubicBezTo>
                    <a:pt x="30651" y="5376"/>
                    <a:pt x="30627" y="5357"/>
                    <a:pt x="30603" y="5339"/>
                  </a:cubicBezTo>
                  <a:cubicBezTo>
                    <a:pt x="30552" y="5301"/>
                    <a:pt x="30503" y="5264"/>
                    <a:pt x="30481" y="5211"/>
                  </a:cubicBezTo>
                  <a:cubicBezTo>
                    <a:pt x="30473" y="5187"/>
                    <a:pt x="30468" y="5159"/>
                    <a:pt x="30464" y="5132"/>
                  </a:cubicBezTo>
                  <a:cubicBezTo>
                    <a:pt x="30456" y="5078"/>
                    <a:pt x="30447" y="5024"/>
                    <a:pt x="30402" y="4986"/>
                  </a:cubicBezTo>
                  <a:cubicBezTo>
                    <a:pt x="30368" y="4956"/>
                    <a:pt x="30325" y="4947"/>
                    <a:pt x="30282" y="4943"/>
                  </a:cubicBezTo>
                  <a:cubicBezTo>
                    <a:pt x="30246" y="4941"/>
                    <a:pt x="30209" y="4939"/>
                    <a:pt x="30173" y="4939"/>
                  </a:cubicBezTo>
                  <a:cubicBezTo>
                    <a:pt x="29828" y="4939"/>
                    <a:pt x="29494" y="5097"/>
                    <a:pt x="29279" y="5363"/>
                  </a:cubicBezTo>
                  <a:lnTo>
                    <a:pt x="29256" y="5393"/>
                  </a:lnTo>
                  <a:cubicBezTo>
                    <a:pt x="29219" y="5438"/>
                    <a:pt x="29187" y="5479"/>
                    <a:pt x="29144" y="5506"/>
                  </a:cubicBezTo>
                  <a:cubicBezTo>
                    <a:pt x="29106" y="5532"/>
                    <a:pt x="29059" y="5547"/>
                    <a:pt x="29012" y="5560"/>
                  </a:cubicBezTo>
                  <a:cubicBezTo>
                    <a:pt x="28969" y="5573"/>
                    <a:pt x="28926" y="5586"/>
                    <a:pt x="28885" y="5607"/>
                  </a:cubicBezTo>
                  <a:cubicBezTo>
                    <a:pt x="28692" y="5710"/>
                    <a:pt x="28654" y="5956"/>
                    <a:pt x="28643" y="6184"/>
                  </a:cubicBezTo>
                  <a:lnTo>
                    <a:pt x="28564" y="7850"/>
                  </a:lnTo>
                  <a:cubicBezTo>
                    <a:pt x="28562" y="7908"/>
                    <a:pt x="28555" y="7964"/>
                    <a:pt x="28523" y="7998"/>
                  </a:cubicBezTo>
                  <a:cubicBezTo>
                    <a:pt x="28495" y="8028"/>
                    <a:pt x="28455" y="8039"/>
                    <a:pt x="28410" y="8050"/>
                  </a:cubicBezTo>
                  <a:cubicBezTo>
                    <a:pt x="28362" y="8062"/>
                    <a:pt x="28313" y="8075"/>
                    <a:pt x="28275" y="8112"/>
                  </a:cubicBezTo>
                  <a:cubicBezTo>
                    <a:pt x="28225" y="8161"/>
                    <a:pt x="28217" y="8232"/>
                    <a:pt x="28210" y="8298"/>
                  </a:cubicBezTo>
                  <a:cubicBezTo>
                    <a:pt x="28204" y="8362"/>
                    <a:pt x="28195" y="8422"/>
                    <a:pt x="28155" y="8457"/>
                  </a:cubicBezTo>
                  <a:cubicBezTo>
                    <a:pt x="28133" y="8472"/>
                    <a:pt x="28105" y="8480"/>
                    <a:pt x="28065" y="8482"/>
                  </a:cubicBezTo>
                  <a:cubicBezTo>
                    <a:pt x="28058" y="8483"/>
                    <a:pt x="28051" y="8483"/>
                    <a:pt x="28044" y="8483"/>
                  </a:cubicBezTo>
                  <a:cubicBezTo>
                    <a:pt x="27846" y="8483"/>
                    <a:pt x="27668" y="8306"/>
                    <a:pt x="27666" y="8112"/>
                  </a:cubicBezTo>
                  <a:cubicBezTo>
                    <a:pt x="27664" y="8097"/>
                    <a:pt x="27666" y="8080"/>
                    <a:pt x="27666" y="8065"/>
                  </a:cubicBezTo>
                  <a:cubicBezTo>
                    <a:pt x="27668" y="8015"/>
                    <a:pt x="27670" y="7964"/>
                    <a:pt x="27647" y="7915"/>
                  </a:cubicBezTo>
                  <a:cubicBezTo>
                    <a:pt x="27625" y="7872"/>
                    <a:pt x="27589" y="7844"/>
                    <a:pt x="27555" y="7816"/>
                  </a:cubicBezTo>
                  <a:cubicBezTo>
                    <a:pt x="27535" y="7801"/>
                    <a:pt x="27518" y="7788"/>
                    <a:pt x="27503" y="7771"/>
                  </a:cubicBezTo>
                  <a:cubicBezTo>
                    <a:pt x="27403" y="7668"/>
                    <a:pt x="27415" y="7499"/>
                    <a:pt x="27443" y="7330"/>
                  </a:cubicBezTo>
                  <a:cubicBezTo>
                    <a:pt x="27480" y="7118"/>
                    <a:pt x="27518" y="6899"/>
                    <a:pt x="27617" y="6706"/>
                  </a:cubicBezTo>
                  <a:cubicBezTo>
                    <a:pt x="27632" y="6672"/>
                    <a:pt x="27651" y="6640"/>
                    <a:pt x="27670" y="6606"/>
                  </a:cubicBezTo>
                  <a:cubicBezTo>
                    <a:pt x="27750" y="6462"/>
                    <a:pt x="27831" y="6314"/>
                    <a:pt x="27792" y="6158"/>
                  </a:cubicBezTo>
                  <a:cubicBezTo>
                    <a:pt x="27900" y="6109"/>
                    <a:pt x="28026" y="6019"/>
                    <a:pt x="28062" y="5911"/>
                  </a:cubicBezTo>
                  <a:cubicBezTo>
                    <a:pt x="28080" y="5858"/>
                    <a:pt x="28075" y="5809"/>
                    <a:pt x="28050" y="5761"/>
                  </a:cubicBezTo>
                  <a:cubicBezTo>
                    <a:pt x="28007" y="5684"/>
                    <a:pt x="27919" y="5652"/>
                    <a:pt x="27835" y="5622"/>
                  </a:cubicBezTo>
                  <a:cubicBezTo>
                    <a:pt x="27748" y="5588"/>
                    <a:pt x="27670" y="5560"/>
                    <a:pt x="27660" y="5485"/>
                  </a:cubicBezTo>
                  <a:cubicBezTo>
                    <a:pt x="27649" y="5408"/>
                    <a:pt x="27726" y="5344"/>
                    <a:pt x="27795" y="5297"/>
                  </a:cubicBezTo>
                  <a:lnTo>
                    <a:pt x="28232" y="4994"/>
                  </a:lnTo>
                  <a:cubicBezTo>
                    <a:pt x="28332" y="4926"/>
                    <a:pt x="28437" y="4853"/>
                    <a:pt x="28547" y="4797"/>
                  </a:cubicBezTo>
                  <a:cubicBezTo>
                    <a:pt x="28671" y="4733"/>
                    <a:pt x="28810" y="4682"/>
                    <a:pt x="28975" y="4643"/>
                  </a:cubicBezTo>
                  <a:cubicBezTo>
                    <a:pt x="29189" y="4592"/>
                    <a:pt x="29420" y="4567"/>
                    <a:pt x="29657" y="4567"/>
                  </a:cubicBezTo>
                  <a:cubicBezTo>
                    <a:pt x="29707" y="4567"/>
                    <a:pt x="29758" y="4568"/>
                    <a:pt x="29809" y="4570"/>
                  </a:cubicBezTo>
                  <a:cubicBezTo>
                    <a:pt x="29824" y="4570"/>
                    <a:pt x="29841" y="4572"/>
                    <a:pt x="29858" y="4572"/>
                  </a:cubicBezTo>
                  <a:cubicBezTo>
                    <a:pt x="30081" y="4572"/>
                    <a:pt x="30211" y="4502"/>
                    <a:pt x="30229" y="4373"/>
                  </a:cubicBezTo>
                  <a:cubicBezTo>
                    <a:pt x="30235" y="4320"/>
                    <a:pt x="30220" y="4270"/>
                    <a:pt x="30184" y="4227"/>
                  </a:cubicBezTo>
                  <a:cubicBezTo>
                    <a:pt x="30109" y="4144"/>
                    <a:pt x="29959" y="4105"/>
                    <a:pt x="29843" y="4105"/>
                  </a:cubicBezTo>
                  <a:cubicBezTo>
                    <a:pt x="29680" y="4105"/>
                    <a:pt x="29487" y="4088"/>
                    <a:pt x="29453" y="3951"/>
                  </a:cubicBezTo>
                  <a:lnTo>
                    <a:pt x="29444" y="3923"/>
                  </a:lnTo>
                  <a:lnTo>
                    <a:pt x="29416" y="3932"/>
                  </a:lnTo>
                  <a:cubicBezTo>
                    <a:pt x="29379" y="3945"/>
                    <a:pt x="29336" y="3950"/>
                    <a:pt x="29291" y="3950"/>
                  </a:cubicBezTo>
                  <a:cubicBezTo>
                    <a:pt x="29224" y="3950"/>
                    <a:pt x="29150" y="3939"/>
                    <a:pt x="29080" y="3927"/>
                  </a:cubicBezTo>
                  <a:cubicBezTo>
                    <a:pt x="29035" y="3919"/>
                    <a:pt x="28988" y="3910"/>
                    <a:pt x="28941" y="3906"/>
                  </a:cubicBezTo>
                  <a:cubicBezTo>
                    <a:pt x="28923" y="3904"/>
                    <a:pt x="28904" y="3903"/>
                    <a:pt x="28886" y="3903"/>
                  </a:cubicBezTo>
                  <a:cubicBezTo>
                    <a:pt x="28730" y="3903"/>
                    <a:pt x="28561" y="3968"/>
                    <a:pt x="28523" y="4114"/>
                  </a:cubicBezTo>
                  <a:lnTo>
                    <a:pt x="27730" y="4103"/>
                  </a:lnTo>
                  <a:cubicBezTo>
                    <a:pt x="27771" y="3968"/>
                    <a:pt x="27739" y="3816"/>
                    <a:pt x="27645" y="3711"/>
                  </a:cubicBezTo>
                  <a:cubicBezTo>
                    <a:pt x="27570" y="3626"/>
                    <a:pt x="27453" y="3576"/>
                    <a:pt x="27338" y="3576"/>
                  </a:cubicBezTo>
                  <a:cubicBezTo>
                    <a:pt x="27311" y="3576"/>
                    <a:pt x="27283" y="3579"/>
                    <a:pt x="27257" y="3585"/>
                  </a:cubicBezTo>
                  <a:lnTo>
                    <a:pt x="27242" y="3424"/>
                  </a:lnTo>
                  <a:lnTo>
                    <a:pt x="26854" y="3407"/>
                  </a:lnTo>
                  <a:lnTo>
                    <a:pt x="26805" y="3557"/>
                  </a:lnTo>
                  <a:cubicBezTo>
                    <a:pt x="26696" y="3565"/>
                    <a:pt x="26591" y="3600"/>
                    <a:pt x="26498" y="3655"/>
                  </a:cubicBezTo>
                  <a:lnTo>
                    <a:pt x="26468" y="3675"/>
                  </a:lnTo>
                  <a:lnTo>
                    <a:pt x="26496" y="3698"/>
                  </a:lnTo>
                  <a:cubicBezTo>
                    <a:pt x="26516" y="3715"/>
                    <a:pt x="26522" y="3739"/>
                    <a:pt x="26516" y="3767"/>
                  </a:cubicBezTo>
                  <a:cubicBezTo>
                    <a:pt x="26503" y="3825"/>
                    <a:pt x="26441" y="3885"/>
                    <a:pt x="26378" y="3902"/>
                  </a:cubicBezTo>
                  <a:cubicBezTo>
                    <a:pt x="26348" y="3910"/>
                    <a:pt x="26316" y="3917"/>
                    <a:pt x="26286" y="3923"/>
                  </a:cubicBezTo>
                  <a:cubicBezTo>
                    <a:pt x="26198" y="3940"/>
                    <a:pt x="26108" y="3955"/>
                    <a:pt x="26051" y="4028"/>
                  </a:cubicBezTo>
                  <a:cubicBezTo>
                    <a:pt x="26040" y="4041"/>
                    <a:pt x="26029" y="4054"/>
                    <a:pt x="26021" y="4069"/>
                  </a:cubicBezTo>
                  <a:cubicBezTo>
                    <a:pt x="26008" y="4090"/>
                    <a:pt x="25997" y="4110"/>
                    <a:pt x="25980" y="4122"/>
                  </a:cubicBezTo>
                  <a:cubicBezTo>
                    <a:pt x="25966" y="4133"/>
                    <a:pt x="25950" y="4138"/>
                    <a:pt x="25933" y="4138"/>
                  </a:cubicBezTo>
                  <a:cubicBezTo>
                    <a:pt x="25881" y="4138"/>
                    <a:pt x="25819" y="4096"/>
                    <a:pt x="25759" y="4054"/>
                  </a:cubicBezTo>
                  <a:cubicBezTo>
                    <a:pt x="25736" y="4037"/>
                    <a:pt x="25712" y="4022"/>
                    <a:pt x="25691" y="4007"/>
                  </a:cubicBezTo>
                  <a:cubicBezTo>
                    <a:pt x="25592" y="3947"/>
                    <a:pt x="25474" y="3938"/>
                    <a:pt x="25384" y="3938"/>
                  </a:cubicBezTo>
                  <a:cubicBezTo>
                    <a:pt x="25354" y="3938"/>
                    <a:pt x="25324" y="3940"/>
                    <a:pt x="25292" y="3940"/>
                  </a:cubicBezTo>
                  <a:lnTo>
                    <a:pt x="25284" y="3942"/>
                  </a:lnTo>
                  <a:cubicBezTo>
                    <a:pt x="25245" y="3942"/>
                    <a:pt x="25207" y="3945"/>
                    <a:pt x="25168" y="3945"/>
                  </a:cubicBezTo>
                  <a:cubicBezTo>
                    <a:pt x="25095" y="3945"/>
                    <a:pt x="25003" y="3940"/>
                    <a:pt x="24919" y="3900"/>
                  </a:cubicBezTo>
                  <a:cubicBezTo>
                    <a:pt x="24857" y="3867"/>
                    <a:pt x="24804" y="3808"/>
                    <a:pt x="24784" y="3743"/>
                  </a:cubicBezTo>
                  <a:cubicBezTo>
                    <a:pt x="24774" y="3713"/>
                    <a:pt x="24767" y="3668"/>
                    <a:pt x="24787" y="3623"/>
                  </a:cubicBezTo>
                  <a:cubicBezTo>
                    <a:pt x="24904" y="3591"/>
                    <a:pt x="25037" y="3555"/>
                    <a:pt x="25140" y="3467"/>
                  </a:cubicBezTo>
                  <a:cubicBezTo>
                    <a:pt x="25234" y="3385"/>
                    <a:pt x="25299" y="3238"/>
                    <a:pt x="25247" y="3111"/>
                  </a:cubicBezTo>
                  <a:cubicBezTo>
                    <a:pt x="25273" y="3101"/>
                    <a:pt x="25306" y="3098"/>
                    <a:pt x="25343" y="3098"/>
                  </a:cubicBezTo>
                  <a:cubicBezTo>
                    <a:pt x="25371" y="3098"/>
                    <a:pt x="25400" y="3100"/>
                    <a:pt x="25429" y="3103"/>
                  </a:cubicBezTo>
                  <a:cubicBezTo>
                    <a:pt x="25461" y="3107"/>
                    <a:pt x="25494" y="3109"/>
                    <a:pt x="25524" y="3109"/>
                  </a:cubicBezTo>
                  <a:cubicBezTo>
                    <a:pt x="25569" y="3109"/>
                    <a:pt x="25635" y="3103"/>
                    <a:pt x="25686" y="3053"/>
                  </a:cubicBezTo>
                  <a:cubicBezTo>
                    <a:pt x="25706" y="3036"/>
                    <a:pt x="25719" y="3017"/>
                    <a:pt x="25729" y="2998"/>
                  </a:cubicBezTo>
                  <a:cubicBezTo>
                    <a:pt x="25742" y="2978"/>
                    <a:pt x="25755" y="2959"/>
                    <a:pt x="25772" y="2946"/>
                  </a:cubicBezTo>
                  <a:cubicBezTo>
                    <a:pt x="25798" y="2923"/>
                    <a:pt x="25834" y="2914"/>
                    <a:pt x="25890" y="2914"/>
                  </a:cubicBezTo>
                  <a:cubicBezTo>
                    <a:pt x="25918" y="2914"/>
                    <a:pt x="25948" y="2916"/>
                    <a:pt x="25976" y="2918"/>
                  </a:cubicBezTo>
                  <a:cubicBezTo>
                    <a:pt x="26004" y="2921"/>
                    <a:pt x="26031" y="2923"/>
                    <a:pt x="26057" y="2923"/>
                  </a:cubicBezTo>
                  <a:cubicBezTo>
                    <a:pt x="26111" y="2923"/>
                    <a:pt x="26188" y="2914"/>
                    <a:pt x="26216" y="2835"/>
                  </a:cubicBezTo>
                  <a:cubicBezTo>
                    <a:pt x="26224" y="2809"/>
                    <a:pt x="26224" y="2783"/>
                    <a:pt x="26224" y="2758"/>
                  </a:cubicBezTo>
                  <a:cubicBezTo>
                    <a:pt x="26224" y="2738"/>
                    <a:pt x="26224" y="2721"/>
                    <a:pt x="26228" y="2706"/>
                  </a:cubicBezTo>
                  <a:cubicBezTo>
                    <a:pt x="26235" y="2683"/>
                    <a:pt x="26248" y="2668"/>
                    <a:pt x="26269" y="2657"/>
                  </a:cubicBezTo>
                  <a:lnTo>
                    <a:pt x="26306" y="2631"/>
                  </a:lnTo>
                  <a:lnTo>
                    <a:pt x="26267" y="2610"/>
                  </a:lnTo>
                  <a:cubicBezTo>
                    <a:pt x="26203" y="2571"/>
                    <a:pt x="26138" y="2533"/>
                    <a:pt x="26061" y="2528"/>
                  </a:cubicBezTo>
                  <a:lnTo>
                    <a:pt x="26051" y="2528"/>
                  </a:lnTo>
                  <a:cubicBezTo>
                    <a:pt x="25995" y="2528"/>
                    <a:pt x="25946" y="2548"/>
                    <a:pt x="25894" y="2565"/>
                  </a:cubicBezTo>
                  <a:cubicBezTo>
                    <a:pt x="25881" y="2569"/>
                    <a:pt x="25869" y="2573"/>
                    <a:pt x="25856" y="2578"/>
                  </a:cubicBezTo>
                  <a:cubicBezTo>
                    <a:pt x="25785" y="2601"/>
                    <a:pt x="25710" y="2612"/>
                    <a:pt x="25633" y="2612"/>
                  </a:cubicBezTo>
                  <a:cubicBezTo>
                    <a:pt x="25431" y="2612"/>
                    <a:pt x="25237" y="2535"/>
                    <a:pt x="25097" y="2398"/>
                  </a:cubicBezTo>
                  <a:lnTo>
                    <a:pt x="25087" y="2387"/>
                  </a:lnTo>
                  <a:lnTo>
                    <a:pt x="25072" y="2391"/>
                  </a:lnTo>
                  <a:cubicBezTo>
                    <a:pt x="25024" y="2404"/>
                    <a:pt x="24975" y="2413"/>
                    <a:pt x="24924" y="2413"/>
                  </a:cubicBezTo>
                  <a:cubicBezTo>
                    <a:pt x="24703" y="2413"/>
                    <a:pt x="24487" y="2286"/>
                    <a:pt x="24388" y="2100"/>
                  </a:cubicBezTo>
                  <a:lnTo>
                    <a:pt x="24384" y="2094"/>
                  </a:lnTo>
                  <a:lnTo>
                    <a:pt x="24377" y="2091"/>
                  </a:lnTo>
                  <a:cubicBezTo>
                    <a:pt x="24341" y="2068"/>
                    <a:pt x="24298" y="2057"/>
                    <a:pt x="24253" y="2057"/>
                  </a:cubicBezTo>
                  <a:cubicBezTo>
                    <a:pt x="24118" y="2057"/>
                    <a:pt x="23996" y="2151"/>
                    <a:pt x="23970" y="2271"/>
                  </a:cubicBezTo>
                  <a:cubicBezTo>
                    <a:pt x="23865" y="2267"/>
                    <a:pt x="23750" y="2263"/>
                    <a:pt x="23651" y="2218"/>
                  </a:cubicBezTo>
                  <a:cubicBezTo>
                    <a:pt x="23561" y="2177"/>
                    <a:pt x="23465" y="2083"/>
                    <a:pt x="23469" y="1969"/>
                  </a:cubicBezTo>
                  <a:lnTo>
                    <a:pt x="23471" y="1944"/>
                  </a:lnTo>
                  <a:lnTo>
                    <a:pt x="23062" y="1916"/>
                  </a:lnTo>
                  <a:lnTo>
                    <a:pt x="23113" y="1324"/>
                  </a:lnTo>
                  <a:lnTo>
                    <a:pt x="23096" y="1316"/>
                  </a:lnTo>
                  <a:cubicBezTo>
                    <a:pt x="23025" y="1286"/>
                    <a:pt x="22957" y="1256"/>
                    <a:pt x="22886" y="1256"/>
                  </a:cubicBezTo>
                  <a:cubicBezTo>
                    <a:pt x="22869" y="1256"/>
                    <a:pt x="22852" y="1258"/>
                    <a:pt x="22837" y="1262"/>
                  </a:cubicBezTo>
                  <a:cubicBezTo>
                    <a:pt x="22781" y="1273"/>
                    <a:pt x="22730" y="1314"/>
                    <a:pt x="22704" y="1365"/>
                  </a:cubicBezTo>
                  <a:cubicBezTo>
                    <a:pt x="22689" y="1397"/>
                    <a:pt x="22687" y="1429"/>
                    <a:pt x="22696" y="1459"/>
                  </a:cubicBezTo>
                  <a:lnTo>
                    <a:pt x="22571" y="1524"/>
                  </a:lnTo>
                  <a:lnTo>
                    <a:pt x="22526" y="1847"/>
                  </a:lnTo>
                  <a:lnTo>
                    <a:pt x="3910" y="1847"/>
                  </a:lnTo>
                  <a:lnTo>
                    <a:pt x="3914" y="1879"/>
                  </a:lnTo>
                  <a:cubicBezTo>
                    <a:pt x="3925" y="1937"/>
                    <a:pt x="3932" y="1989"/>
                    <a:pt x="3934" y="2036"/>
                  </a:cubicBezTo>
                  <a:cubicBezTo>
                    <a:pt x="3934" y="2057"/>
                    <a:pt x="3936" y="2079"/>
                    <a:pt x="3936" y="2102"/>
                  </a:cubicBezTo>
                  <a:cubicBezTo>
                    <a:pt x="3940" y="2224"/>
                    <a:pt x="3944" y="2351"/>
                    <a:pt x="4004" y="2462"/>
                  </a:cubicBezTo>
                  <a:cubicBezTo>
                    <a:pt x="4022" y="2494"/>
                    <a:pt x="4045" y="2522"/>
                    <a:pt x="4064" y="2552"/>
                  </a:cubicBezTo>
                  <a:cubicBezTo>
                    <a:pt x="4097" y="2593"/>
                    <a:pt x="4127" y="2633"/>
                    <a:pt x="4142" y="2681"/>
                  </a:cubicBezTo>
                  <a:cubicBezTo>
                    <a:pt x="4161" y="2738"/>
                    <a:pt x="4154" y="2805"/>
                    <a:pt x="4148" y="2863"/>
                  </a:cubicBezTo>
                  <a:lnTo>
                    <a:pt x="4090" y="3518"/>
                  </a:lnTo>
                  <a:cubicBezTo>
                    <a:pt x="4067" y="3535"/>
                    <a:pt x="4041" y="3544"/>
                    <a:pt x="4011" y="3544"/>
                  </a:cubicBezTo>
                  <a:cubicBezTo>
                    <a:pt x="3912" y="3544"/>
                    <a:pt x="3799" y="3450"/>
                    <a:pt x="3767" y="3338"/>
                  </a:cubicBezTo>
                  <a:cubicBezTo>
                    <a:pt x="3743" y="3248"/>
                    <a:pt x="3747" y="3152"/>
                    <a:pt x="3754" y="3053"/>
                  </a:cubicBezTo>
                  <a:cubicBezTo>
                    <a:pt x="3758" y="2985"/>
                    <a:pt x="3760" y="2916"/>
                    <a:pt x="3754" y="2848"/>
                  </a:cubicBezTo>
                  <a:cubicBezTo>
                    <a:pt x="3739" y="2678"/>
                    <a:pt x="3621" y="2496"/>
                    <a:pt x="3458" y="2496"/>
                  </a:cubicBezTo>
                  <a:lnTo>
                    <a:pt x="3456" y="2496"/>
                  </a:lnTo>
                  <a:cubicBezTo>
                    <a:pt x="3514" y="2091"/>
                    <a:pt x="3255" y="1646"/>
                    <a:pt x="2839" y="1453"/>
                  </a:cubicBezTo>
                  <a:cubicBezTo>
                    <a:pt x="2785" y="1427"/>
                    <a:pt x="2728" y="1404"/>
                    <a:pt x="2672" y="1382"/>
                  </a:cubicBezTo>
                  <a:cubicBezTo>
                    <a:pt x="2451" y="1292"/>
                    <a:pt x="2224" y="1200"/>
                    <a:pt x="2177" y="990"/>
                  </a:cubicBezTo>
                  <a:cubicBezTo>
                    <a:pt x="2170" y="960"/>
                    <a:pt x="2168" y="930"/>
                    <a:pt x="2164" y="896"/>
                  </a:cubicBezTo>
                  <a:cubicBezTo>
                    <a:pt x="2160" y="840"/>
                    <a:pt x="2155" y="780"/>
                    <a:pt x="2125" y="727"/>
                  </a:cubicBezTo>
                  <a:cubicBezTo>
                    <a:pt x="2068" y="620"/>
                    <a:pt x="1941" y="583"/>
                    <a:pt x="1826" y="555"/>
                  </a:cubicBezTo>
                  <a:lnTo>
                    <a:pt x="1125" y="388"/>
                  </a:lnTo>
                  <a:cubicBezTo>
                    <a:pt x="1037" y="367"/>
                    <a:pt x="943" y="343"/>
                    <a:pt x="868" y="294"/>
                  </a:cubicBezTo>
                  <a:cubicBezTo>
                    <a:pt x="825" y="264"/>
                    <a:pt x="789" y="227"/>
                    <a:pt x="750" y="189"/>
                  </a:cubicBezTo>
                  <a:cubicBezTo>
                    <a:pt x="716" y="155"/>
                    <a:pt x="679" y="118"/>
                    <a:pt x="639" y="88"/>
                  </a:cubicBezTo>
                  <a:cubicBezTo>
                    <a:pt x="559" y="30"/>
                    <a:pt x="459" y="0"/>
                    <a:pt x="3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297"/>
            <p:cNvSpPr/>
            <p:nvPr/>
          </p:nvSpPr>
          <p:spPr>
            <a:xfrm>
              <a:off x="2075132" y="2815858"/>
              <a:ext cx="592623" cy="395395"/>
            </a:xfrm>
            <a:custGeom>
              <a:rect b="b" l="l" r="r" t="t"/>
              <a:pathLst>
                <a:path extrusionOk="0" h="13915" w="20856">
                  <a:moveTo>
                    <a:pt x="1519" y="1"/>
                  </a:moveTo>
                  <a:cubicBezTo>
                    <a:pt x="1418" y="1"/>
                    <a:pt x="1315" y="13"/>
                    <a:pt x="1217" y="27"/>
                  </a:cubicBezTo>
                  <a:cubicBezTo>
                    <a:pt x="815" y="87"/>
                    <a:pt x="407" y="151"/>
                    <a:pt x="0" y="200"/>
                  </a:cubicBezTo>
                  <a:cubicBezTo>
                    <a:pt x="182" y="901"/>
                    <a:pt x="714" y="1490"/>
                    <a:pt x="894" y="2199"/>
                  </a:cubicBezTo>
                  <a:cubicBezTo>
                    <a:pt x="930" y="2336"/>
                    <a:pt x="956" y="2488"/>
                    <a:pt x="1059" y="2589"/>
                  </a:cubicBezTo>
                  <a:cubicBezTo>
                    <a:pt x="1121" y="2647"/>
                    <a:pt x="1202" y="2681"/>
                    <a:pt x="1279" y="2715"/>
                  </a:cubicBezTo>
                  <a:cubicBezTo>
                    <a:pt x="1526" y="2827"/>
                    <a:pt x="1755" y="2972"/>
                    <a:pt x="1959" y="3146"/>
                  </a:cubicBezTo>
                  <a:cubicBezTo>
                    <a:pt x="2031" y="3210"/>
                    <a:pt x="2104" y="3279"/>
                    <a:pt x="2141" y="3371"/>
                  </a:cubicBezTo>
                  <a:cubicBezTo>
                    <a:pt x="2276" y="3714"/>
                    <a:pt x="1819" y="4121"/>
                    <a:pt x="2014" y="4436"/>
                  </a:cubicBezTo>
                  <a:cubicBezTo>
                    <a:pt x="2061" y="4513"/>
                    <a:pt x="2143" y="4566"/>
                    <a:pt x="2222" y="4614"/>
                  </a:cubicBezTo>
                  <a:cubicBezTo>
                    <a:pt x="2458" y="4761"/>
                    <a:pt x="2693" y="4907"/>
                    <a:pt x="2929" y="5055"/>
                  </a:cubicBezTo>
                  <a:cubicBezTo>
                    <a:pt x="2861" y="5139"/>
                    <a:pt x="2942" y="5267"/>
                    <a:pt x="3043" y="5310"/>
                  </a:cubicBezTo>
                  <a:cubicBezTo>
                    <a:pt x="3143" y="5351"/>
                    <a:pt x="3257" y="5346"/>
                    <a:pt x="3356" y="5393"/>
                  </a:cubicBezTo>
                  <a:cubicBezTo>
                    <a:pt x="3604" y="5513"/>
                    <a:pt x="3598" y="5861"/>
                    <a:pt x="3662" y="6130"/>
                  </a:cubicBezTo>
                  <a:cubicBezTo>
                    <a:pt x="3752" y="6508"/>
                    <a:pt x="4037" y="6805"/>
                    <a:pt x="4339" y="7052"/>
                  </a:cubicBezTo>
                  <a:cubicBezTo>
                    <a:pt x="4570" y="7240"/>
                    <a:pt x="4842" y="7465"/>
                    <a:pt x="4823" y="7763"/>
                  </a:cubicBezTo>
                  <a:cubicBezTo>
                    <a:pt x="5117" y="7630"/>
                    <a:pt x="5200" y="7185"/>
                    <a:pt x="4973" y="6955"/>
                  </a:cubicBezTo>
                  <a:cubicBezTo>
                    <a:pt x="4877" y="6857"/>
                    <a:pt x="4744" y="6801"/>
                    <a:pt x="4645" y="6707"/>
                  </a:cubicBezTo>
                  <a:cubicBezTo>
                    <a:pt x="4566" y="6630"/>
                    <a:pt x="4512" y="6531"/>
                    <a:pt x="4459" y="6433"/>
                  </a:cubicBezTo>
                  <a:cubicBezTo>
                    <a:pt x="4191" y="5929"/>
                    <a:pt x="3923" y="5428"/>
                    <a:pt x="3653" y="4924"/>
                  </a:cubicBezTo>
                  <a:cubicBezTo>
                    <a:pt x="3598" y="4819"/>
                    <a:pt x="3542" y="4714"/>
                    <a:pt x="3486" y="4609"/>
                  </a:cubicBezTo>
                  <a:cubicBezTo>
                    <a:pt x="3304" y="4267"/>
                    <a:pt x="3122" y="3926"/>
                    <a:pt x="2940" y="3585"/>
                  </a:cubicBezTo>
                  <a:cubicBezTo>
                    <a:pt x="2897" y="3508"/>
                    <a:pt x="2854" y="3422"/>
                    <a:pt x="2867" y="3335"/>
                  </a:cubicBezTo>
                  <a:cubicBezTo>
                    <a:pt x="2762" y="3296"/>
                    <a:pt x="2655" y="3257"/>
                    <a:pt x="2548" y="3221"/>
                  </a:cubicBezTo>
                  <a:cubicBezTo>
                    <a:pt x="2693" y="3075"/>
                    <a:pt x="2612" y="2816"/>
                    <a:pt x="2460" y="2679"/>
                  </a:cubicBezTo>
                  <a:cubicBezTo>
                    <a:pt x="2310" y="2540"/>
                    <a:pt x="2106" y="2469"/>
                    <a:pt x="1952" y="2334"/>
                  </a:cubicBezTo>
                  <a:cubicBezTo>
                    <a:pt x="1594" y="2019"/>
                    <a:pt x="1590" y="1473"/>
                    <a:pt x="1616" y="997"/>
                  </a:cubicBezTo>
                  <a:cubicBezTo>
                    <a:pt x="1622" y="890"/>
                    <a:pt x="1635" y="768"/>
                    <a:pt x="1723" y="706"/>
                  </a:cubicBezTo>
                  <a:cubicBezTo>
                    <a:pt x="1763" y="677"/>
                    <a:pt x="1810" y="667"/>
                    <a:pt x="1858" y="667"/>
                  </a:cubicBezTo>
                  <a:cubicBezTo>
                    <a:pt x="1905" y="667"/>
                    <a:pt x="1952" y="676"/>
                    <a:pt x="1997" y="686"/>
                  </a:cubicBezTo>
                  <a:cubicBezTo>
                    <a:pt x="2329" y="768"/>
                    <a:pt x="2642" y="922"/>
                    <a:pt x="2906" y="1136"/>
                  </a:cubicBezTo>
                  <a:cubicBezTo>
                    <a:pt x="2901" y="1285"/>
                    <a:pt x="2764" y="1419"/>
                    <a:pt x="2614" y="1419"/>
                  </a:cubicBezTo>
                  <a:cubicBezTo>
                    <a:pt x="2612" y="1419"/>
                    <a:pt x="2611" y="1419"/>
                    <a:pt x="2610" y="1419"/>
                  </a:cubicBezTo>
                  <a:lnTo>
                    <a:pt x="2610" y="1419"/>
                  </a:lnTo>
                  <a:cubicBezTo>
                    <a:pt x="2788" y="1685"/>
                    <a:pt x="2963" y="1951"/>
                    <a:pt x="3141" y="2216"/>
                  </a:cubicBezTo>
                  <a:cubicBezTo>
                    <a:pt x="3208" y="2315"/>
                    <a:pt x="3276" y="2426"/>
                    <a:pt x="3261" y="2546"/>
                  </a:cubicBezTo>
                  <a:cubicBezTo>
                    <a:pt x="3250" y="2635"/>
                    <a:pt x="3161" y="2714"/>
                    <a:pt x="3079" y="2714"/>
                  </a:cubicBezTo>
                  <a:cubicBezTo>
                    <a:pt x="3052" y="2714"/>
                    <a:pt x="3026" y="2706"/>
                    <a:pt x="3004" y="2688"/>
                  </a:cubicBezTo>
                  <a:lnTo>
                    <a:pt x="3004" y="2688"/>
                  </a:lnTo>
                  <a:cubicBezTo>
                    <a:pt x="2867" y="2848"/>
                    <a:pt x="3094" y="3075"/>
                    <a:pt x="3302" y="3125"/>
                  </a:cubicBezTo>
                  <a:cubicBezTo>
                    <a:pt x="3508" y="3176"/>
                    <a:pt x="3773" y="3219"/>
                    <a:pt x="3820" y="3427"/>
                  </a:cubicBezTo>
                  <a:cubicBezTo>
                    <a:pt x="3840" y="3506"/>
                    <a:pt x="3820" y="3607"/>
                    <a:pt x="3885" y="3658"/>
                  </a:cubicBezTo>
                  <a:cubicBezTo>
                    <a:pt x="3911" y="3680"/>
                    <a:pt x="3943" y="3686"/>
                    <a:pt x="3978" y="3686"/>
                  </a:cubicBezTo>
                  <a:cubicBezTo>
                    <a:pt x="4019" y="3686"/>
                    <a:pt x="4064" y="3677"/>
                    <a:pt x="4106" y="3677"/>
                  </a:cubicBezTo>
                  <a:cubicBezTo>
                    <a:pt x="4109" y="3677"/>
                    <a:pt x="4111" y="3677"/>
                    <a:pt x="4114" y="3677"/>
                  </a:cubicBezTo>
                  <a:cubicBezTo>
                    <a:pt x="4437" y="3682"/>
                    <a:pt x="4457" y="4172"/>
                    <a:pt x="4675" y="4412"/>
                  </a:cubicBezTo>
                  <a:cubicBezTo>
                    <a:pt x="4819" y="4569"/>
                    <a:pt x="5048" y="4607"/>
                    <a:pt x="5241" y="4701"/>
                  </a:cubicBezTo>
                  <a:cubicBezTo>
                    <a:pt x="5432" y="4796"/>
                    <a:pt x="5605" y="5029"/>
                    <a:pt x="5492" y="5211"/>
                  </a:cubicBezTo>
                  <a:cubicBezTo>
                    <a:pt x="5453" y="5271"/>
                    <a:pt x="5389" y="5314"/>
                    <a:pt x="5357" y="5376"/>
                  </a:cubicBezTo>
                  <a:cubicBezTo>
                    <a:pt x="5256" y="5567"/>
                    <a:pt x="5485" y="5766"/>
                    <a:pt x="5691" y="5828"/>
                  </a:cubicBezTo>
                  <a:cubicBezTo>
                    <a:pt x="5897" y="5888"/>
                    <a:pt x="6154" y="5948"/>
                    <a:pt x="6211" y="6156"/>
                  </a:cubicBezTo>
                  <a:cubicBezTo>
                    <a:pt x="6244" y="6274"/>
                    <a:pt x="6192" y="6403"/>
                    <a:pt x="6231" y="6520"/>
                  </a:cubicBezTo>
                  <a:cubicBezTo>
                    <a:pt x="6289" y="6698"/>
                    <a:pt x="6511" y="6750"/>
                    <a:pt x="6681" y="6833"/>
                  </a:cubicBezTo>
                  <a:cubicBezTo>
                    <a:pt x="7013" y="6998"/>
                    <a:pt x="7225" y="7339"/>
                    <a:pt x="7458" y="7630"/>
                  </a:cubicBezTo>
                  <a:cubicBezTo>
                    <a:pt x="7928" y="8217"/>
                    <a:pt x="8251" y="8920"/>
                    <a:pt x="8388" y="9659"/>
                  </a:cubicBezTo>
                  <a:cubicBezTo>
                    <a:pt x="8418" y="9813"/>
                    <a:pt x="8442" y="9972"/>
                    <a:pt x="8530" y="10100"/>
                  </a:cubicBezTo>
                  <a:cubicBezTo>
                    <a:pt x="8703" y="10349"/>
                    <a:pt x="9059" y="10385"/>
                    <a:pt x="9301" y="10574"/>
                  </a:cubicBezTo>
                  <a:cubicBezTo>
                    <a:pt x="9530" y="10754"/>
                    <a:pt x="9629" y="11050"/>
                    <a:pt x="9804" y="11281"/>
                  </a:cubicBezTo>
                  <a:cubicBezTo>
                    <a:pt x="10124" y="11701"/>
                    <a:pt x="10659" y="11879"/>
                    <a:pt x="11163" y="12035"/>
                  </a:cubicBezTo>
                  <a:cubicBezTo>
                    <a:pt x="11934" y="12275"/>
                    <a:pt x="12703" y="12513"/>
                    <a:pt x="13474" y="12751"/>
                  </a:cubicBezTo>
                  <a:cubicBezTo>
                    <a:pt x="13517" y="13027"/>
                    <a:pt x="13682" y="13282"/>
                    <a:pt x="13918" y="13432"/>
                  </a:cubicBezTo>
                  <a:cubicBezTo>
                    <a:pt x="13961" y="13450"/>
                    <a:pt x="14002" y="13459"/>
                    <a:pt x="14042" y="13459"/>
                  </a:cubicBezTo>
                  <a:cubicBezTo>
                    <a:pt x="14364" y="13459"/>
                    <a:pt x="14600" y="12917"/>
                    <a:pt x="14968" y="12839"/>
                  </a:cubicBezTo>
                  <a:cubicBezTo>
                    <a:pt x="14999" y="12832"/>
                    <a:pt x="15029" y="12829"/>
                    <a:pt x="15060" y="12829"/>
                  </a:cubicBezTo>
                  <a:cubicBezTo>
                    <a:pt x="15240" y="12829"/>
                    <a:pt x="15417" y="12933"/>
                    <a:pt x="15574" y="13036"/>
                  </a:cubicBezTo>
                  <a:cubicBezTo>
                    <a:pt x="15977" y="13293"/>
                    <a:pt x="16384" y="13556"/>
                    <a:pt x="16701" y="13914"/>
                  </a:cubicBezTo>
                  <a:cubicBezTo>
                    <a:pt x="16836" y="13906"/>
                    <a:pt x="16967" y="13809"/>
                    <a:pt x="17018" y="13681"/>
                  </a:cubicBezTo>
                  <a:cubicBezTo>
                    <a:pt x="17082" y="13524"/>
                    <a:pt x="17048" y="13342"/>
                    <a:pt x="16965" y="13196"/>
                  </a:cubicBezTo>
                  <a:lnTo>
                    <a:pt x="16965" y="13196"/>
                  </a:lnTo>
                  <a:cubicBezTo>
                    <a:pt x="16977" y="13197"/>
                    <a:pt x="16990" y="13197"/>
                    <a:pt x="17003" y="13197"/>
                  </a:cubicBezTo>
                  <a:cubicBezTo>
                    <a:pt x="17143" y="13197"/>
                    <a:pt x="17284" y="13186"/>
                    <a:pt x="17423" y="13168"/>
                  </a:cubicBezTo>
                  <a:cubicBezTo>
                    <a:pt x="17432" y="13126"/>
                    <a:pt x="17440" y="13085"/>
                    <a:pt x="17451" y="13044"/>
                  </a:cubicBezTo>
                  <a:cubicBezTo>
                    <a:pt x="17483" y="13024"/>
                    <a:pt x="17519" y="13016"/>
                    <a:pt x="17555" y="13016"/>
                  </a:cubicBezTo>
                  <a:cubicBezTo>
                    <a:pt x="17641" y="13016"/>
                    <a:pt x="17733" y="13061"/>
                    <a:pt x="17813" y="13102"/>
                  </a:cubicBezTo>
                  <a:cubicBezTo>
                    <a:pt x="17879" y="13137"/>
                    <a:pt x="17960" y="13167"/>
                    <a:pt x="18033" y="13167"/>
                  </a:cubicBezTo>
                  <a:cubicBezTo>
                    <a:pt x="18086" y="13167"/>
                    <a:pt x="18135" y="13151"/>
                    <a:pt x="18171" y="13111"/>
                  </a:cubicBezTo>
                  <a:cubicBezTo>
                    <a:pt x="18237" y="13040"/>
                    <a:pt x="18220" y="12926"/>
                    <a:pt x="18201" y="12832"/>
                  </a:cubicBezTo>
                  <a:cubicBezTo>
                    <a:pt x="18012" y="12787"/>
                    <a:pt x="17879" y="12620"/>
                    <a:pt x="17764" y="12464"/>
                  </a:cubicBezTo>
                  <a:cubicBezTo>
                    <a:pt x="17723" y="12408"/>
                    <a:pt x="17682" y="12352"/>
                    <a:pt x="17642" y="12297"/>
                  </a:cubicBezTo>
                  <a:cubicBezTo>
                    <a:pt x="17588" y="12224"/>
                    <a:pt x="17537" y="12112"/>
                    <a:pt x="17605" y="12057"/>
                  </a:cubicBezTo>
                  <a:cubicBezTo>
                    <a:pt x="17642" y="12027"/>
                    <a:pt x="17693" y="12029"/>
                    <a:pt x="17738" y="12018"/>
                  </a:cubicBezTo>
                  <a:cubicBezTo>
                    <a:pt x="17867" y="11984"/>
                    <a:pt x="17937" y="11810"/>
                    <a:pt x="17867" y="11699"/>
                  </a:cubicBezTo>
                  <a:lnTo>
                    <a:pt x="17867" y="11699"/>
                  </a:lnTo>
                  <a:cubicBezTo>
                    <a:pt x="18188" y="11778"/>
                    <a:pt x="18520" y="11823"/>
                    <a:pt x="18852" y="11832"/>
                  </a:cubicBezTo>
                  <a:cubicBezTo>
                    <a:pt x="18863" y="11832"/>
                    <a:pt x="18875" y="11832"/>
                    <a:pt x="18887" y="11832"/>
                  </a:cubicBezTo>
                  <a:cubicBezTo>
                    <a:pt x="18934" y="11832"/>
                    <a:pt x="18983" y="11827"/>
                    <a:pt x="19019" y="11797"/>
                  </a:cubicBezTo>
                  <a:cubicBezTo>
                    <a:pt x="19064" y="11761"/>
                    <a:pt x="19079" y="11703"/>
                    <a:pt x="19101" y="11649"/>
                  </a:cubicBezTo>
                  <a:cubicBezTo>
                    <a:pt x="19195" y="11427"/>
                    <a:pt x="19426" y="11296"/>
                    <a:pt x="19668" y="11247"/>
                  </a:cubicBezTo>
                  <a:cubicBezTo>
                    <a:pt x="19679" y="11240"/>
                    <a:pt x="19690" y="11234"/>
                    <a:pt x="19701" y="11230"/>
                  </a:cubicBezTo>
                  <a:cubicBezTo>
                    <a:pt x="19998" y="11047"/>
                    <a:pt x="20138" y="10643"/>
                    <a:pt x="20011" y="10319"/>
                  </a:cubicBezTo>
                  <a:cubicBezTo>
                    <a:pt x="19928" y="10105"/>
                    <a:pt x="19746" y="9886"/>
                    <a:pt x="19838" y="9676"/>
                  </a:cubicBezTo>
                  <a:cubicBezTo>
                    <a:pt x="19902" y="9535"/>
                    <a:pt x="20069" y="9473"/>
                    <a:pt x="20221" y="9445"/>
                  </a:cubicBezTo>
                  <a:cubicBezTo>
                    <a:pt x="20373" y="9419"/>
                    <a:pt x="20538" y="9413"/>
                    <a:pt x="20667" y="9325"/>
                  </a:cubicBezTo>
                  <a:cubicBezTo>
                    <a:pt x="20795" y="9237"/>
                    <a:pt x="20855" y="9031"/>
                    <a:pt x="20740" y="8929"/>
                  </a:cubicBezTo>
                  <a:cubicBezTo>
                    <a:pt x="20675" y="8875"/>
                    <a:pt x="20583" y="8871"/>
                    <a:pt x="20498" y="8869"/>
                  </a:cubicBezTo>
                  <a:cubicBezTo>
                    <a:pt x="20437" y="8868"/>
                    <a:pt x="20376" y="8868"/>
                    <a:pt x="20316" y="8868"/>
                  </a:cubicBezTo>
                  <a:cubicBezTo>
                    <a:pt x="19943" y="8868"/>
                    <a:pt x="19569" y="8879"/>
                    <a:pt x="19195" y="8905"/>
                  </a:cubicBezTo>
                  <a:cubicBezTo>
                    <a:pt x="19079" y="8914"/>
                    <a:pt x="18957" y="8924"/>
                    <a:pt x="18859" y="8989"/>
                  </a:cubicBezTo>
                  <a:cubicBezTo>
                    <a:pt x="18762" y="9053"/>
                    <a:pt x="18702" y="9188"/>
                    <a:pt x="18758" y="9291"/>
                  </a:cubicBezTo>
                  <a:cubicBezTo>
                    <a:pt x="18593" y="9299"/>
                    <a:pt x="18430" y="9336"/>
                    <a:pt x="18278" y="9396"/>
                  </a:cubicBezTo>
                  <a:cubicBezTo>
                    <a:pt x="18182" y="9811"/>
                    <a:pt x="18537" y="10317"/>
                    <a:pt x="18254" y="10634"/>
                  </a:cubicBezTo>
                  <a:cubicBezTo>
                    <a:pt x="18139" y="10763"/>
                    <a:pt x="17957" y="10801"/>
                    <a:pt x="17794" y="10859"/>
                  </a:cubicBezTo>
                  <a:cubicBezTo>
                    <a:pt x="17631" y="10917"/>
                    <a:pt x="17460" y="11032"/>
                    <a:pt x="17447" y="11204"/>
                  </a:cubicBezTo>
                  <a:cubicBezTo>
                    <a:pt x="17298" y="11162"/>
                    <a:pt x="17142" y="11140"/>
                    <a:pt x="16986" y="11140"/>
                  </a:cubicBezTo>
                  <a:cubicBezTo>
                    <a:pt x="16940" y="11140"/>
                    <a:pt x="16895" y="11142"/>
                    <a:pt x="16849" y="11146"/>
                  </a:cubicBezTo>
                  <a:lnTo>
                    <a:pt x="16723" y="11461"/>
                  </a:lnTo>
                  <a:cubicBezTo>
                    <a:pt x="16493" y="11352"/>
                    <a:pt x="16238" y="11323"/>
                    <a:pt x="15981" y="11323"/>
                  </a:cubicBezTo>
                  <a:cubicBezTo>
                    <a:pt x="15849" y="11323"/>
                    <a:pt x="15717" y="11331"/>
                    <a:pt x="15587" y="11339"/>
                  </a:cubicBezTo>
                  <a:cubicBezTo>
                    <a:pt x="15476" y="11345"/>
                    <a:pt x="15326" y="11392"/>
                    <a:pt x="15341" y="11504"/>
                  </a:cubicBezTo>
                  <a:cubicBezTo>
                    <a:pt x="15324" y="11538"/>
                    <a:pt x="15293" y="11552"/>
                    <a:pt x="15258" y="11552"/>
                  </a:cubicBezTo>
                  <a:cubicBezTo>
                    <a:pt x="15199" y="11552"/>
                    <a:pt x="15130" y="11512"/>
                    <a:pt x="15096" y="11459"/>
                  </a:cubicBezTo>
                  <a:cubicBezTo>
                    <a:pt x="15043" y="11373"/>
                    <a:pt x="15028" y="11264"/>
                    <a:pt x="14949" y="11200"/>
                  </a:cubicBezTo>
                  <a:cubicBezTo>
                    <a:pt x="14871" y="11137"/>
                    <a:pt x="14762" y="11142"/>
                    <a:pt x="14666" y="11122"/>
                  </a:cubicBezTo>
                  <a:cubicBezTo>
                    <a:pt x="14370" y="11060"/>
                    <a:pt x="14182" y="10696"/>
                    <a:pt x="14304" y="10420"/>
                  </a:cubicBezTo>
                  <a:cubicBezTo>
                    <a:pt x="14021" y="10349"/>
                    <a:pt x="13794" y="10090"/>
                    <a:pt x="13762" y="9801"/>
                  </a:cubicBezTo>
                  <a:cubicBezTo>
                    <a:pt x="13751" y="9702"/>
                    <a:pt x="13751" y="9586"/>
                    <a:pt x="13672" y="9528"/>
                  </a:cubicBezTo>
                  <a:cubicBezTo>
                    <a:pt x="13627" y="9496"/>
                    <a:pt x="13569" y="9492"/>
                    <a:pt x="13517" y="9475"/>
                  </a:cubicBezTo>
                  <a:cubicBezTo>
                    <a:pt x="13228" y="9387"/>
                    <a:pt x="13177" y="9008"/>
                    <a:pt x="13179" y="8706"/>
                  </a:cubicBezTo>
                  <a:cubicBezTo>
                    <a:pt x="13185" y="8136"/>
                    <a:pt x="13190" y="7564"/>
                    <a:pt x="13196" y="6994"/>
                  </a:cubicBezTo>
                  <a:cubicBezTo>
                    <a:pt x="13198" y="6690"/>
                    <a:pt x="13202" y="6375"/>
                    <a:pt x="13329" y="6098"/>
                  </a:cubicBezTo>
                  <a:cubicBezTo>
                    <a:pt x="13389" y="5970"/>
                    <a:pt x="13472" y="5852"/>
                    <a:pt x="13498" y="5713"/>
                  </a:cubicBezTo>
                  <a:cubicBezTo>
                    <a:pt x="13502" y="5681"/>
                    <a:pt x="13504" y="5646"/>
                    <a:pt x="13504" y="5614"/>
                  </a:cubicBezTo>
                  <a:cubicBezTo>
                    <a:pt x="13449" y="5595"/>
                    <a:pt x="13393" y="5571"/>
                    <a:pt x="13335" y="5554"/>
                  </a:cubicBezTo>
                  <a:cubicBezTo>
                    <a:pt x="12932" y="5432"/>
                    <a:pt x="12480" y="5372"/>
                    <a:pt x="12178" y="5079"/>
                  </a:cubicBezTo>
                  <a:cubicBezTo>
                    <a:pt x="12189" y="4839"/>
                    <a:pt x="12198" y="4599"/>
                    <a:pt x="12208" y="4359"/>
                  </a:cubicBezTo>
                  <a:cubicBezTo>
                    <a:pt x="12133" y="4314"/>
                    <a:pt x="12056" y="4269"/>
                    <a:pt x="11981" y="4224"/>
                  </a:cubicBezTo>
                  <a:cubicBezTo>
                    <a:pt x="11996" y="4153"/>
                    <a:pt x="12011" y="4084"/>
                    <a:pt x="12026" y="4016"/>
                  </a:cubicBezTo>
                  <a:cubicBezTo>
                    <a:pt x="11767" y="3945"/>
                    <a:pt x="11651" y="3652"/>
                    <a:pt x="11533" y="3410"/>
                  </a:cubicBezTo>
                  <a:cubicBezTo>
                    <a:pt x="11409" y="3157"/>
                    <a:pt x="11242" y="2923"/>
                    <a:pt x="11030" y="2741"/>
                  </a:cubicBezTo>
                  <a:cubicBezTo>
                    <a:pt x="10820" y="2561"/>
                    <a:pt x="10565" y="2433"/>
                    <a:pt x="10295" y="2370"/>
                  </a:cubicBezTo>
                  <a:cubicBezTo>
                    <a:pt x="10273" y="2365"/>
                    <a:pt x="10250" y="2363"/>
                    <a:pt x="10227" y="2363"/>
                  </a:cubicBezTo>
                  <a:cubicBezTo>
                    <a:pt x="10076" y="2363"/>
                    <a:pt x="9904" y="2457"/>
                    <a:pt x="9980" y="2574"/>
                  </a:cubicBezTo>
                  <a:lnTo>
                    <a:pt x="9689" y="2574"/>
                  </a:lnTo>
                  <a:cubicBezTo>
                    <a:pt x="9723" y="2743"/>
                    <a:pt x="9714" y="2921"/>
                    <a:pt x="9665" y="3086"/>
                  </a:cubicBezTo>
                  <a:lnTo>
                    <a:pt x="9442" y="3086"/>
                  </a:lnTo>
                  <a:cubicBezTo>
                    <a:pt x="9410" y="3009"/>
                    <a:pt x="9378" y="2932"/>
                    <a:pt x="9348" y="2855"/>
                  </a:cubicBezTo>
                  <a:cubicBezTo>
                    <a:pt x="9315" y="2874"/>
                    <a:pt x="9281" y="2883"/>
                    <a:pt x="9246" y="2883"/>
                  </a:cubicBezTo>
                  <a:cubicBezTo>
                    <a:pt x="9122" y="2883"/>
                    <a:pt x="8994" y="2772"/>
                    <a:pt x="8915" y="2662"/>
                  </a:cubicBezTo>
                  <a:cubicBezTo>
                    <a:pt x="8816" y="2521"/>
                    <a:pt x="8703" y="2351"/>
                    <a:pt x="8535" y="2351"/>
                  </a:cubicBezTo>
                  <a:cubicBezTo>
                    <a:pt x="8532" y="2351"/>
                    <a:pt x="8528" y="2351"/>
                    <a:pt x="8525" y="2351"/>
                  </a:cubicBezTo>
                  <a:cubicBezTo>
                    <a:pt x="8596" y="2103"/>
                    <a:pt x="8401" y="1816"/>
                    <a:pt x="8146" y="1788"/>
                  </a:cubicBezTo>
                  <a:cubicBezTo>
                    <a:pt x="8217" y="1723"/>
                    <a:pt x="8157" y="1606"/>
                    <a:pt x="8095" y="1533"/>
                  </a:cubicBezTo>
                  <a:cubicBezTo>
                    <a:pt x="7750" y="1128"/>
                    <a:pt x="7345" y="691"/>
                    <a:pt x="6813" y="659"/>
                  </a:cubicBezTo>
                  <a:cubicBezTo>
                    <a:pt x="6796" y="658"/>
                    <a:pt x="6778" y="657"/>
                    <a:pt x="6760" y="657"/>
                  </a:cubicBezTo>
                  <a:cubicBezTo>
                    <a:pt x="6578" y="657"/>
                    <a:pt x="6396" y="707"/>
                    <a:pt x="6241" y="802"/>
                  </a:cubicBezTo>
                  <a:cubicBezTo>
                    <a:pt x="6109" y="881"/>
                    <a:pt x="5995" y="993"/>
                    <a:pt x="5860" y="1066"/>
                  </a:cubicBezTo>
                  <a:cubicBezTo>
                    <a:pt x="5700" y="1152"/>
                    <a:pt x="5524" y="1182"/>
                    <a:pt x="5342" y="1182"/>
                  </a:cubicBezTo>
                  <a:cubicBezTo>
                    <a:pt x="5161" y="1182"/>
                    <a:pt x="4974" y="1152"/>
                    <a:pt x="4795" y="1121"/>
                  </a:cubicBezTo>
                  <a:cubicBezTo>
                    <a:pt x="4255" y="1029"/>
                    <a:pt x="3713" y="937"/>
                    <a:pt x="3173" y="845"/>
                  </a:cubicBezTo>
                  <a:cubicBezTo>
                    <a:pt x="3105" y="834"/>
                    <a:pt x="3032" y="819"/>
                    <a:pt x="2978" y="774"/>
                  </a:cubicBezTo>
                  <a:cubicBezTo>
                    <a:pt x="2888" y="699"/>
                    <a:pt x="2878" y="560"/>
                    <a:pt x="2788" y="485"/>
                  </a:cubicBezTo>
                  <a:cubicBezTo>
                    <a:pt x="2733" y="440"/>
                    <a:pt x="2667" y="429"/>
                    <a:pt x="2596" y="429"/>
                  </a:cubicBezTo>
                  <a:cubicBezTo>
                    <a:pt x="2530" y="429"/>
                    <a:pt x="2459" y="438"/>
                    <a:pt x="2391" y="438"/>
                  </a:cubicBezTo>
                  <a:cubicBezTo>
                    <a:pt x="2340" y="438"/>
                    <a:pt x="2291" y="433"/>
                    <a:pt x="2246" y="414"/>
                  </a:cubicBezTo>
                  <a:cubicBezTo>
                    <a:pt x="2124" y="363"/>
                    <a:pt x="2059" y="228"/>
                    <a:pt x="1961" y="140"/>
                  </a:cubicBezTo>
                  <a:cubicBezTo>
                    <a:pt x="1841" y="33"/>
                    <a:pt x="1683" y="1"/>
                    <a:pt x="15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297"/>
            <p:cNvSpPr/>
            <p:nvPr/>
          </p:nvSpPr>
          <p:spPr>
            <a:xfrm>
              <a:off x="2074166" y="2815091"/>
              <a:ext cx="592907" cy="396929"/>
            </a:xfrm>
            <a:custGeom>
              <a:rect b="b" l="l" r="r" t="t"/>
              <a:pathLst>
                <a:path extrusionOk="0" h="13969" w="20866">
                  <a:moveTo>
                    <a:pt x="1553" y="54"/>
                  </a:moveTo>
                  <a:cubicBezTo>
                    <a:pt x="1740" y="54"/>
                    <a:pt x="1879" y="99"/>
                    <a:pt x="1978" y="186"/>
                  </a:cubicBezTo>
                  <a:cubicBezTo>
                    <a:pt x="2012" y="219"/>
                    <a:pt x="2042" y="255"/>
                    <a:pt x="2072" y="294"/>
                  </a:cubicBezTo>
                  <a:cubicBezTo>
                    <a:pt x="2128" y="360"/>
                    <a:pt x="2185" y="431"/>
                    <a:pt x="2269" y="465"/>
                  </a:cubicBezTo>
                  <a:cubicBezTo>
                    <a:pt x="2312" y="484"/>
                    <a:pt x="2361" y="493"/>
                    <a:pt x="2425" y="493"/>
                  </a:cubicBezTo>
                  <a:cubicBezTo>
                    <a:pt x="2460" y="493"/>
                    <a:pt x="2496" y="491"/>
                    <a:pt x="2533" y="486"/>
                  </a:cubicBezTo>
                  <a:cubicBezTo>
                    <a:pt x="2567" y="484"/>
                    <a:pt x="2599" y="482"/>
                    <a:pt x="2633" y="482"/>
                  </a:cubicBezTo>
                  <a:cubicBezTo>
                    <a:pt x="2710" y="482"/>
                    <a:pt x="2764" y="497"/>
                    <a:pt x="2805" y="531"/>
                  </a:cubicBezTo>
                  <a:cubicBezTo>
                    <a:pt x="2845" y="566"/>
                    <a:pt x="2867" y="615"/>
                    <a:pt x="2892" y="668"/>
                  </a:cubicBezTo>
                  <a:cubicBezTo>
                    <a:pt x="2918" y="724"/>
                    <a:pt x="2946" y="782"/>
                    <a:pt x="2995" y="823"/>
                  </a:cubicBezTo>
                  <a:cubicBezTo>
                    <a:pt x="3055" y="874"/>
                    <a:pt x="3137" y="887"/>
                    <a:pt x="3203" y="898"/>
                  </a:cubicBezTo>
                  <a:lnTo>
                    <a:pt x="4825" y="1176"/>
                  </a:lnTo>
                  <a:cubicBezTo>
                    <a:pt x="5003" y="1206"/>
                    <a:pt x="5193" y="1236"/>
                    <a:pt x="5378" y="1236"/>
                  </a:cubicBezTo>
                  <a:cubicBezTo>
                    <a:pt x="5586" y="1236"/>
                    <a:pt x="5759" y="1198"/>
                    <a:pt x="5907" y="1116"/>
                  </a:cubicBezTo>
                  <a:cubicBezTo>
                    <a:pt x="5982" y="1076"/>
                    <a:pt x="6053" y="1022"/>
                    <a:pt x="6119" y="971"/>
                  </a:cubicBezTo>
                  <a:cubicBezTo>
                    <a:pt x="6175" y="930"/>
                    <a:pt x="6230" y="887"/>
                    <a:pt x="6288" y="851"/>
                  </a:cubicBezTo>
                  <a:cubicBezTo>
                    <a:pt x="6438" y="760"/>
                    <a:pt x="6610" y="711"/>
                    <a:pt x="6784" y="711"/>
                  </a:cubicBezTo>
                  <a:cubicBezTo>
                    <a:pt x="6805" y="711"/>
                    <a:pt x="6825" y="712"/>
                    <a:pt x="6845" y="713"/>
                  </a:cubicBezTo>
                  <a:cubicBezTo>
                    <a:pt x="7357" y="743"/>
                    <a:pt x="7749" y="1155"/>
                    <a:pt x="8107" y="1577"/>
                  </a:cubicBezTo>
                  <a:cubicBezTo>
                    <a:pt x="8120" y="1592"/>
                    <a:pt x="8234" y="1729"/>
                    <a:pt x="8161" y="1793"/>
                  </a:cubicBezTo>
                  <a:lnTo>
                    <a:pt x="8118" y="1834"/>
                  </a:lnTo>
                  <a:lnTo>
                    <a:pt x="8176" y="1840"/>
                  </a:lnTo>
                  <a:cubicBezTo>
                    <a:pt x="8292" y="1853"/>
                    <a:pt x="8399" y="1922"/>
                    <a:pt x="8469" y="2029"/>
                  </a:cubicBezTo>
                  <a:cubicBezTo>
                    <a:pt x="8542" y="2134"/>
                    <a:pt x="8566" y="2260"/>
                    <a:pt x="8534" y="2370"/>
                  </a:cubicBezTo>
                  <a:lnTo>
                    <a:pt x="8523" y="2406"/>
                  </a:lnTo>
                  <a:lnTo>
                    <a:pt x="8568" y="2404"/>
                  </a:lnTo>
                  <a:cubicBezTo>
                    <a:pt x="8716" y="2404"/>
                    <a:pt x="8823" y="2554"/>
                    <a:pt x="8917" y="2687"/>
                  </a:cubicBezTo>
                  <a:lnTo>
                    <a:pt x="8928" y="2704"/>
                  </a:lnTo>
                  <a:cubicBezTo>
                    <a:pt x="9007" y="2815"/>
                    <a:pt x="9142" y="2935"/>
                    <a:pt x="9279" y="2935"/>
                  </a:cubicBezTo>
                  <a:cubicBezTo>
                    <a:pt x="9311" y="2935"/>
                    <a:pt x="9339" y="2931"/>
                    <a:pt x="9367" y="2918"/>
                  </a:cubicBezTo>
                  <a:lnTo>
                    <a:pt x="9459" y="3141"/>
                  </a:lnTo>
                  <a:lnTo>
                    <a:pt x="9718" y="3141"/>
                  </a:lnTo>
                  <a:lnTo>
                    <a:pt x="9725" y="3122"/>
                  </a:lnTo>
                  <a:cubicBezTo>
                    <a:pt x="9774" y="2961"/>
                    <a:pt x="9783" y="2792"/>
                    <a:pt x="9755" y="2627"/>
                  </a:cubicBezTo>
                  <a:lnTo>
                    <a:pt x="10063" y="2627"/>
                  </a:lnTo>
                  <a:lnTo>
                    <a:pt x="10036" y="2586"/>
                  </a:lnTo>
                  <a:cubicBezTo>
                    <a:pt x="10021" y="2560"/>
                    <a:pt x="10018" y="2537"/>
                    <a:pt x="10031" y="2513"/>
                  </a:cubicBezTo>
                  <a:cubicBezTo>
                    <a:pt x="10059" y="2460"/>
                    <a:pt x="10162" y="2417"/>
                    <a:pt x="10260" y="2417"/>
                  </a:cubicBezTo>
                  <a:cubicBezTo>
                    <a:pt x="10282" y="2417"/>
                    <a:pt x="10303" y="2419"/>
                    <a:pt x="10323" y="2423"/>
                  </a:cubicBezTo>
                  <a:cubicBezTo>
                    <a:pt x="10588" y="2485"/>
                    <a:pt x="10839" y="2612"/>
                    <a:pt x="11047" y="2790"/>
                  </a:cubicBezTo>
                  <a:cubicBezTo>
                    <a:pt x="11246" y="2959"/>
                    <a:pt x="11411" y="3182"/>
                    <a:pt x="11542" y="3449"/>
                  </a:cubicBezTo>
                  <a:cubicBezTo>
                    <a:pt x="11555" y="3473"/>
                    <a:pt x="11565" y="3497"/>
                    <a:pt x="11578" y="3522"/>
                  </a:cubicBezTo>
                  <a:cubicBezTo>
                    <a:pt x="11681" y="3739"/>
                    <a:pt x="11799" y="3985"/>
                    <a:pt x="12030" y="4060"/>
                  </a:cubicBezTo>
                  <a:lnTo>
                    <a:pt x="11985" y="4264"/>
                  </a:lnTo>
                  <a:lnTo>
                    <a:pt x="12214" y="4399"/>
                  </a:lnTo>
                  <a:lnTo>
                    <a:pt x="12184" y="5116"/>
                  </a:lnTo>
                  <a:lnTo>
                    <a:pt x="12193" y="5125"/>
                  </a:lnTo>
                  <a:cubicBezTo>
                    <a:pt x="12435" y="5360"/>
                    <a:pt x="12769" y="5448"/>
                    <a:pt x="13095" y="5534"/>
                  </a:cubicBezTo>
                  <a:cubicBezTo>
                    <a:pt x="13183" y="5558"/>
                    <a:pt x="13275" y="5581"/>
                    <a:pt x="13363" y="5607"/>
                  </a:cubicBezTo>
                  <a:cubicBezTo>
                    <a:pt x="13401" y="5620"/>
                    <a:pt x="13442" y="5635"/>
                    <a:pt x="13481" y="5648"/>
                  </a:cubicBezTo>
                  <a:lnTo>
                    <a:pt x="13511" y="5660"/>
                  </a:lnTo>
                  <a:cubicBezTo>
                    <a:pt x="13511" y="5688"/>
                    <a:pt x="13508" y="5714"/>
                    <a:pt x="13504" y="5735"/>
                  </a:cubicBezTo>
                  <a:cubicBezTo>
                    <a:pt x="13489" y="5828"/>
                    <a:pt x="13444" y="5911"/>
                    <a:pt x="13397" y="5999"/>
                  </a:cubicBezTo>
                  <a:cubicBezTo>
                    <a:pt x="13378" y="6037"/>
                    <a:pt x="13356" y="6076"/>
                    <a:pt x="13339" y="6115"/>
                  </a:cubicBezTo>
                  <a:cubicBezTo>
                    <a:pt x="13209" y="6402"/>
                    <a:pt x="13204" y="6730"/>
                    <a:pt x="13202" y="7021"/>
                  </a:cubicBezTo>
                  <a:lnTo>
                    <a:pt x="13187" y="8733"/>
                  </a:lnTo>
                  <a:cubicBezTo>
                    <a:pt x="13183" y="9187"/>
                    <a:pt x="13303" y="9455"/>
                    <a:pt x="13543" y="9528"/>
                  </a:cubicBezTo>
                  <a:cubicBezTo>
                    <a:pt x="13560" y="9532"/>
                    <a:pt x="13575" y="9536"/>
                    <a:pt x="13592" y="9540"/>
                  </a:cubicBezTo>
                  <a:cubicBezTo>
                    <a:pt x="13628" y="9549"/>
                    <a:pt x="13663" y="9558"/>
                    <a:pt x="13691" y="9577"/>
                  </a:cubicBezTo>
                  <a:cubicBezTo>
                    <a:pt x="13748" y="9620"/>
                    <a:pt x="13757" y="9705"/>
                    <a:pt x="13763" y="9787"/>
                  </a:cubicBezTo>
                  <a:cubicBezTo>
                    <a:pt x="13766" y="9802"/>
                    <a:pt x="13768" y="9817"/>
                    <a:pt x="13768" y="9830"/>
                  </a:cubicBezTo>
                  <a:cubicBezTo>
                    <a:pt x="13802" y="10119"/>
                    <a:pt x="14025" y="10380"/>
                    <a:pt x="14303" y="10464"/>
                  </a:cubicBezTo>
                  <a:cubicBezTo>
                    <a:pt x="14254" y="10597"/>
                    <a:pt x="14267" y="10751"/>
                    <a:pt x="14338" y="10890"/>
                  </a:cubicBezTo>
                  <a:cubicBezTo>
                    <a:pt x="14415" y="11040"/>
                    <a:pt x="14545" y="11145"/>
                    <a:pt x="14693" y="11175"/>
                  </a:cubicBezTo>
                  <a:cubicBezTo>
                    <a:pt x="14721" y="11182"/>
                    <a:pt x="14749" y="11186"/>
                    <a:pt x="14777" y="11188"/>
                  </a:cubicBezTo>
                  <a:cubicBezTo>
                    <a:pt x="14850" y="11199"/>
                    <a:pt x="14916" y="11207"/>
                    <a:pt x="14965" y="11248"/>
                  </a:cubicBezTo>
                  <a:cubicBezTo>
                    <a:pt x="15010" y="11282"/>
                    <a:pt x="15034" y="11338"/>
                    <a:pt x="15058" y="11396"/>
                  </a:cubicBezTo>
                  <a:cubicBezTo>
                    <a:pt x="15073" y="11432"/>
                    <a:pt x="15088" y="11469"/>
                    <a:pt x="15109" y="11501"/>
                  </a:cubicBezTo>
                  <a:cubicBezTo>
                    <a:pt x="15145" y="11561"/>
                    <a:pt x="15222" y="11606"/>
                    <a:pt x="15291" y="11606"/>
                  </a:cubicBezTo>
                  <a:cubicBezTo>
                    <a:pt x="15340" y="11606"/>
                    <a:pt x="15379" y="11584"/>
                    <a:pt x="15398" y="11544"/>
                  </a:cubicBezTo>
                  <a:lnTo>
                    <a:pt x="15402" y="11535"/>
                  </a:lnTo>
                  <a:lnTo>
                    <a:pt x="15400" y="11527"/>
                  </a:lnTo>
                  <a:cubicBezTo>
                    <a:pt x="15398" y="11505"/>
                    <a:pt x="15405" y="11486"/>
                    <a:pt x="15420" y="11467"/>
                  </a:cubicBezTo>
                  <a:cubicBezTo>
                    <a:pt x="15460" y="11417"/>
                    <a:pt x="15555" y="11396"/>
                    <a:pt x="15623" y="11392"/>
                  </a:cubicBezTo>
                  <a:cubicBezTo>
                    <a:pt x="15756" y="11383"/>
                    <a:pt x="15887" y="11377"/>
                    <a:pt x="16015" y="11377"/>
                  </a:cubicBezTo>
                  <a:cubicBezTo>
                    <a:pt x="16319" y="11377"/>
                    <a:pt x="16551" y="11419"/>
                    <a:pt x="16746" y="11512"/>
                  </a:cubicBezTo>
                  <a:lnTo>
                    <a:pt x="16772" y="11524"/>
                  </a:lnTo>
                  <a:lnTo>
                    <a:pt x="16902" y="11199"/>
                  </a:lnTo>
                  <a:cubicBezTo>
                    <a:pt x="16941" y="11196"/>
                    <a:pt x="16979" y="11195"/>
                    <a:pt x="17018" y="11195"/>
                  </a:cubicBezTo>
                  <a:cubicBezTo>
                    <a:pt x="17173" y="11195"/>
                    <a:pt x="17327" y="11215"/>
                    <a:pt x="17474" y="11257"/>
                  </a:cubicBezTo>
                  <a:lnTo>
                    <a:pt x="17506" y="11265"/>
                  </a:lnTo>
                  <a:lnTo>
                    <a:pt x="17509" y="11233"/>
                  </a:lnTo>
                  <a:cubicBezTo>
                    <a:pt x="17521" y="11044"/>
                    <a:pt x="17742" y="10946"/>
                    <a:pt x="17838" y="10912"/>
                  </a:cubicBezTo>
                  <a:cubicBezTo>
                    <a:pt x="17868" y="10899"/>
                    <a:pt x="17901" y="10890"/>
                    <a:pt x="17933" y="10879"/>
                  </a:cubicBezTo>
                  <a:cubicBezTo>
                    <a:pt x="18070" y="10834"/>
                    <a:pt x="18211" y="10787"/>
                    <a:pt x="18308" y="10678"/>
                  </a:cubicBezTo>
                  <a:cubicBezTo>
                    <a:pt x="18483" y="10483"/>
                    <a:pt x="18428" y="10220"/>
                    <a:pt x="18374" y="9965"/>
                  </a:cubicBezTo>
                  <a:cubicBezTo>
                    <a:pt x="18338" y="9789"/>
                    <a:pt x="18301" y="9607"/>
                    <a:pt x="18333" y="9442"/>
                  </a:cubicBezTo>
                  <a:cubicBezTo>
                    <a:pt x="18481" y="9386"/>
                    <a:pt x="18635" y="9352"/>
                    <a:pt x="18794" y="9343"/>
                  </a:cubicBezTo>
                  <a:lnTo>
                    <a:pt x="18837" y="9341"/>
                  </a:lnTo>
                  <a:lnTo>
                    <a:pt x="18815" y="9303"/>
                  </a:lnTo>
                  <a:cubicBezTo>
                    <a:pt x="18766" y="9215"/>
                    <a:pt x="18822" y="9093"/>
                    <a:pt x="18908" y="9037"/>
                  </a:cubicBezTo>
                  <a:cubicBezTo>
                    <a:pt x="18998" y="8979"/>
                    <a:pt x="19107" y="8966"/>
                    <a:pt x="19231" y="8960"/>
                  </a:cubicBezTo>
                  <a:cubicBezTo>
                    <a:pt x="19589" y="8935"/>
                    <a:pt x="19952" y="8922"/>
                    <a:pt x="20313" y="8922"/>
                  </a:cubicBezTo>
                  <a:cubicBezTo>
                    <a:pt x="20386" y="8922"/>
                    <a:pt x="20459" y="8922"/>
                    <a:pt x="20532" y="8923"/>
                  </a:cubicBezTo>
                  <a:cubicBezTo>
                    <a:pt x="20617" y="8923"/>
                    <a:pt x="20699" y="8928"/>
                    <a:pt x="20754" y="8977"/>
                  </a:cubicBezTo>
                  <a:cubicBezTo>
                    <a:pt x="20804" y="9018"/>
                    <a:pt x="20810" y="9073"/>
                    <a:pt x="20808" y="9114"/>
                  </a:cubicBezTo>
                  <a:cubicBezTo>
                    <a:pt x="20804" y="9196"/>
                    <a:pt x="20754" y="9283"/>
                    <a:pt x="20686" y="9330"/>
                  </a:cubicBezTo>
                  <a:cubicBezTo>
                    <a:pt x="20587" y="9397"/>
                    <a:pt x="20461" y="9414"/>
                    <a:pt x="20341" y="9433"/>
                  </a:cubicBezTo>
                  <a:cubicBezTo>
                    <a:pt x="20311" y="9438"/>
                    <a:pt x="20281" y="9442"/>
                    <a:pt x="20251" y="9446"/>
                  </a:cubicBezTo>
                  <a:cubicBezTo>
                    <a:pt x="20043" y="9483"/>
                    <a:pt x="19904" y="9566"/>
                    <a:pt x="19848" y="9693"/>
                  </a:cubicBezTo>
                  <a:cubicBezTo>
                    <a:pt x="19775" y="9858"/>
                    <a:pt x="19859" y="10025"/>
                    <a:pt x="19942" y="10187"/>
                  </a:cubicBezTo>
                  <a:cubicBezTo>
                    <a:pt x="19970" y="10243"/>
                    <a:pt x="19998" y="10299"/>
                    <a:pt x="20020" y="10355"/>
                  </a:cubicBezTo>
                  <a:cubicBezTo>
                    <a:pt x="20139" y="10665"/>
                    <a:pt x="20007" y="11059"/>
                    <a:pt x="19722" y="11233"/>
                  </a:cubicBezTo>
                  <a:cubicBezTo>
                    <a:pt x="19713" y="11237"/>
                    <a:pt x="19707" y="11242"/>
                    <a:pt x="19700" y="11246"/>
                  </a:cubicBezTo>
                  <a:lnTo>
                    <a:pt x="19694" y="11248"/>
                  </a:lnTo>
                  <a:cubicBezTo>
                    <a:pt x="19409" y="11308"/>
                    <a:pt x="19197" y="11460"/>
                    <a:pt x="19111" y="11668"/>
                  </a:cubicBezTo>
                  <a:cubicBezTo>
                    <a:pt x="19107" y="11676"/>
                    <a:pt x="19103" y="11687"/>
                    <a:pt x="19098" y="11698"/>
                  </a:cubicBezTo>
                  <a:cubicBezTo>
                    <a:pt x="19083" y="11739"/>
                    <a:pt x="19068" y="11777"/>
                    <a:pt x="19038" y="11803"/>
                  </a:cubicBezTo>
                  <a:cubicBezTo>
                    <a:pt x="19004" y="11828"/>
                    <a:pt x="18961" y="11834"/>
                    <a:pt x="18918" y="11834"/>
                  </a:cubicBezTo>
                  <a:cubicBezTo>
                    <a:pt x="18908" y="11834"/>
                    <a:pt x="18897" y="11833"/>
                    <a:pt x="18886" y="11833"/>
                  </a:cubicBezTo>
                  <a:cubicBezTo>
                    <a:pt x="18556" y="11824"/>
                    <a:pt x="18226" y="11779"/>
                    <a:pt x="17907" y="11698"/>
                  </a:cubicBezTo>
                  <a:lnTo>
                    <a:pt x="17843" y="11683"/>
                  </a:lnTo>
                  <a:lnTo>
                    <a:pt x="17877" y="11739"/>
                  </a:lnTo>
                  <a:cubicBezTo>
                    <a:pt x="17907" y="11786"/>
                    <a:pt x="17909" y="11848"/>
                    <a:pt x="17886" y="11906"/>
                  </a:cubicBezTo>
                  <a:cubicBezTo>
                    <a:pt x="17862" y="11964"/>
                    <a:pt x="17817" y="12004"/>
                    <a:pt x="17766" y="12017"/>
                  </a:cubicBezTo>
                  <a:cubicBezTo>
                    <a:pt x="17753" y="12021"/>
                    <a:pt x="17740" y="12024"/>
                    <a:pt x="17727" y="12026"/>
                  </a:cubicBezTo>
                  <a:cubicBezTo>
                    <a:pt x="17693" y="12030"/>
                    <a:pt x="17654" y="12036"/>
                    <a:pt x="17622" y="12062"/>
                  </a:cubicBezTo>
                  <a:cubicBezTo>
                    <a:pt x="17543" y="12129"/>
                    <a:pt x="17586" y="12249"/>
                    <a:pt x="17654" y="12339"/>
                  </a:cubicBezTo>
                  <a:lnTo>
                    <a:pt x="17776" y="12506"/>
                  </a:lnTo>
                  <a:cubicBezTo>
                    <a:pt x="17901" y="12675"/>
                    <a:pt x="18029" y="12829"/>
                    <a:pt x="18211" y="12881"/>
                  </a:cubicBezTo>
                  <a:cubicBezTo>
                    <a:pt x="18231" y="12973"/>
                    <a:pt x="18237" y="13063"/>
                    <a:pt x="18186" y="13121"/>
                  </a:cubicBezTo>
                  <a:cubicBezTo>
                    <a:pt x="18157" y="13151"/>
                    <a:pt x="18116" y="13166"/>
                    <a:pt x="18066" y="13166"/>
                  </a:cubicBezTo>
                  <a:cubicBezTo>
                    <a:pt x="18008" y="13166"/>
                    <a:pt x="17937" y="13145"/>
                    <a:pt x="17860" y="13106"/>
                  </a:cubicBezTo>
                  <a:cubicBezTo>
                    <a:pt x="17768" y="13058"/>
                    <a:pt x="17678" y="13016"/>
                    <a:pt x="17588" y="13016"/>
                  </a:cubicBezTo>
                  <a:cubicBezTo>
                    <a:pt x="17545" y="13016"/>
                    <a:pt x="17504" y="13026"/>
                    <a:pt x="17470" y="13048"/>
                  </a:cubicBezTo>
                  <a:lnTo>
                    <a:pt x="17459" y="13054"/>
                  </a:lnTo>
                  <a:lnTo>
                    <a:pt x="17434" y="13172"/>
                  </a:lnTo>
                  <a:cubicBezTo>
                    <a:pt x="17303" y="13187"/>
                    <a:pt x="17170" y="13195"/>
                    <a:pt x="17037" y="13195"/>
                  </a:cubicBezTo>
                  <a:lnTo>
                    <a:pt x="16951" y="13195"/>
                  </a:lnTo>
                  <a:lnTo>
                    <a:pt x="16975" y="13236"/>
                  </a:lnTo>
                  <a:cubicBezTo>
                    <a:pt x="17063" y="13390"/>
                    <a:pt x="17082" y="13562"/>
                    <a:pt x="17029" y="13697"/>
                  </a:cubicBezTo>
                  <a:cubicBezTo>
                    <a:pt x="16979" y="13815"/>
                    <a:pt x="16866" y="13900"/>
                    <a:pt x="16746" y="13913"/>
                  </a:cubicBezTo>
                  <a:cubicBezTo>
                    <a:pt x="16422" y="13553"/>
                    <a:pt x="16015" y="13292"/>
                    <a:pt x="15623" y="13039"/>
                  </a:cubicBezTo>
                  <a:cubicBezTo>
                    <a:pt x="15458" y="12934"/>
                    <a:pt x="15280" y="12829"/>
                    <a:pt x="15094" y="12829"/>
                  </a:cubicBezTo>
                  <a:cubicBezTo>
                    <a:pt x="15060" y="12829"/>
                    <a:pt x="15028" y="12833"/>
                    <a:pt x="14995" y="12840"/>
                  </a:cubicBezTo>
                  <a:cubicBezTo>
                    <a:pt x="14809" y="12878"/>
                    <a:pt x="14659" y="13031"/>
                    <a:pt x="14513" y="13174"/>
                  </a:cubicBezTo>
                  <a:cubicBezTo>
                    <a:pt x="14368" y="13322"/>
                    <a:pt x="14231" y="13459"/>
                    <a:pt x="14076" y="13459"/>
                  </a:cubicBezTo>
                  <a:cubicBezTo>
                    <a:pt x="14038" y="13459"/>
                    <a:pt x="14001" y="13450"/>
                    <a:pt x="13967" y="13435"/>
                  </a:cubicBezTo>
                  <a:cubicBezTo>
                    <a:pt x="13738" y="13290"/>
                    <a:pt x="13575" y="13043"/>
                    <a:pt x="13534" y="12773"/>
                  </a:cubicBezTo>
                  <a:lnTo>
                    <a:pt x="13532" y="12758"/>
                  </a:lnTo>
                  <a:lnTo>
                    <a:pt x="11205" y="12036"/>
                  </a:lnTo>
                  <a:cubicBezTo>
                    <a:pt x="10646" y="11865"/>
                    <a:pt x="10160" y="11689"/>
                    <a:pt x="9860" y="11293"/>
                  </a:cubicBezTo>
                  <a:cubicBezTo>
                    <a:pt x="9798" y="11209"/>
                    <a:pt x="9742" y="11115"/>
                    <a:pt x="9691" y="11025"/>
                  </a:cubicBezTo>
                  <a:cubicBezTo>
                    <a:pt x="9596" y="10862"/>
                    <a:pt x="9500" y="10697"/>
                    <a:pt x="9350" y="10580"/>
                  </a:cubicBezTo>
                  <a:cubicBezTo>
                    <a:pt x="9249" y="10500"/>
                    <a:pt x="9129" y="10449"/>
                    <a:pt x="9014" y="10397"/>
                  </a:cubicBezTo>
                  <a:cubicBezTo>
                    <a:pt x="8844" y="10322"/>
                    <a:pt x="8684" y="10254"/>
                    <a:pt x="8585" y="10110"/>
                  </a:cubicBezTo>
                  <a:cubicBezTo>
                    <a:pt x="8508" y="9999"/>
                    <a:pt x="8482" y="9858"/>
                    <a:pt x="8457" y="9723"/>
                  </a:cubicBezTo>
                  <a:lnTo>
                    <a:pt x="8450" y="9682"/>
                  </a:lnTo>
                  <a:cubicBezTo>
                    <a:pt x="8311" y="8938"/>
                    <a:pt x="7987" y="8231"/>
                    <a:pt x="7512" y="7640"/>
                  </a:cubicBezTo>
                  <a:cubicBezTo>
                    <a:pt x="7469" y="7584"/>
                    <a:pt x="7426" y="7529"/>
                    <a:pt x="7383" y="7473"/>
                  </a:cubicBezTo>
                  <a:cubicBezTo>
                    <a:pt x="7195" y="7227"/>
                    <a:pt x="7002" y="6974"/>
                    <a:pt x="6725" y="6837"/>
                  </a:cubicBezTo>
                  <a:cubicBezTo>
                    <a:pt x="6689" y="6819"/>
                    <a:pt x="6648" y="6802"/>
                    <a:pt x="6610" y="6785"/>
                  </a:cubicBezTo>
                  <a:cubicBezTo>
                    <a:pt x="6473" y="6727"/>
                    <a:pt x="6331" y="6667"/>
                    <a:pt x="6290" y="6539"/>
                  </a:cubicBezTo>
                  <a:cubicBezTo>
                    <a:pt x="6271" y="6483"/>
                    <a:pt x="6275" y="6423"/>
                    <a:pt x="6280" y="6361"/>
                  </a:cubicBezTo>
                  <a:cubicBezTo>
                    <a:pt x="6284" y="6299"/>
                    <a:pt x="6286" y="6237"/>
                    <a:pt x="6271" y="6175"/>
                  </a:cubicBezTo>
                  <a:cubicBezTo>
                    <a:pt x="6215" y="5971"/>
                    <a:pt x="5986" y="5903"/>
                    <a:pt x="5785" y="5845"/>
                  </a:cubicBezTo>
                  <a:lnTo>
                    <a:pt x="5733" y="5830"/>
                  </a:lnTo>
                  <a:cubicBezTo>
                    <a:pt x="5586" y="5785"/>
                    <a:pt x="5453" y="5680"/>
                    <a:pt x="5408" y="5575"/>
                  </a:cubicBezTo>
                  <a:cubicBezTo>
                    <a:pt x="5386" y="5519"/>
                    <a:pt x="5386" y="5468"/>
                    <a:pt x="5414" y="5416"/>
                  </a:cubicBezTo>
                  <a:cubicBezTo>
                    <a:pt x="5429" y="5386"/>
                    <a:pt x="5455" y="5360"/>
                    <a:pt x="5481" y="5333"/>
                  </a:cubicBezTo>
                  <a:cubicBezTo>
                    <a:pt x="5504" y="5307"/>
                    <a:pt x="5530" y="5281"/>
                    <a:pt x="5549" y="5251"/>
                  </a:cubicBezTo>
                  <a:cubicBezTo>
                    <a:pt x="5590" y="5185"/>
                    <a:pt x="5598" y="5108"/>
                    <a:pt x="5575" y="5026"/>
                  </a:cubicBezTo>
                  <a:cubicBezTo>
                    <a:pt x="5538" y="4900"/>
                    <a:pt x="5425" y="4773"/>
                    <a:pt x="5286" y="4705"/>
                  </a:cubicBezTo>
                  <a:cubicBezTo>
                    <a:pt x="5223" y="4673"/>
                    <a:pt x="5157" y="4649"/>
                    <a:pt x="5093" y="4626"/>
                  </a:cubicBezTo>
                  <a:cubicBezTo>
                    <a:pt x="4954" y="4572"/>
                    <a:pt x="4823" y="4523"/>
                    <a:pt x="4729" y="4420"/>
                  </a:cubicBezTo>
                  <a:cubicBezTo>
                    <a:pt x="4649" y="4334"/>
                    <a:pt x="4596" y="4210"/>
                    <a:pt x="4544" y="4092"/>
                  </a:cubicBezTo>
                  <a:cubicBezTo>
                    <a:pt x="4459" y="3889"/>
                    <a:pt x="4369" y="3681"/>
                    <a:pt x="4144" y="3676"/>
                  </a:cubicBezTo>
                  <a:cubicBezTo>
                    <a:pt x="4122" y="3676"/>
                    <a:pt x="4099" y="3679"/>
                    <a:pt x="4075" y="3681"/>
                  </a:cubicBezTo>
                  <a:cubicBezTo>
                    <a:pt x="4054" y="3683"/>
                    <a:pt x="4034" y="3687"/>
                    <a:pt x="4013" y="3687"/>
                  </a:cubicBezTo>
                  <a:cubicBezTo>
                    <a:pt x="3979" y="3687"/>
                    <a:pt x="3955" y="3679"/>
                    <a:pt x="3936" y="3664"/>
                  </a:cubicBezTo>
                  <a:cubicBezTo>
                    <a:pt x="3899" y="3636"/>
                    <a:pt x="3895" y="3582"/>
                    <a:pt x="3891" y="3529"/>
                  </a:cubicBezTo>
                  <a:cubicBezTo>
                    <a:pt x="3889" y="3501"/>
                    <a:pt x="3887" y="3473"/>
                    <a:pt x="3880" y="3447"/>
                  </a:cubicBezTo>
                  <a:cubicBezTo>
                    <a:pt x="3835" y="3242"/>
                    <a:pt x="3591" y="3184"/>
                    <a:pt x="3396" y="3139"/>
                  </a:cubicBezTo>
                  <a:lnTo>
                    <a:pt x="3342" y="3126"/>
                  </a:lnTo>
                  <a:cubicBezTo>
                    <a:pt x="3205" y="3092"/>
                    <a:pt x="3066" y="2980"/>
                    <a:pt x="3032" y="2873"/>
                  </a:cubicBezTo>
                  <a:cubicBezTo>
                    <a:pt x="3017" y="2828"/>
                    <a:pt x="3021" y="2787"/>
                    <a:pt x="3045" y="2751"/>
                  </a:cubicBezTo>
                  <a:cubicBezTo>
                    <a:pt x="3066" y="2762"/>
                    <a:pt x="3090" y="2768"/>
                    <a:pt x="3113" y="2768"/>
                  </a:cubicBezTo>
                  <a:cubicBezTo>
                    <a:pt x="3210" y="2768"/>
                    <a:pt x="3310" y="2676"/>
                    <a:pt x="3323" y="2575"/>
                  </a:cubicBezTo>
                  <a:cubicBezTo>
                    <a:pt x="3338" y="2451"/>
                    <a:pt x="3272" y="2340"/>
                    <a:pt x="3197" y="2228"/>
                  </a:cubicBezTo>
                  <a:lnTo>
                    <a:pt x="2693" y="1470"/>
                  </a:lnTo>
                  <a:cubicBezTo>
                    <a:pt x="2839" y="1446"/>
                    <a:pt x="2963" y="1313"/>
                    <a:pt x="2967" y="1163"/>
                  </a:cubicBezTo>
                  <a:lnTo>
                    <a:pt x="2967" y="1151"/>
                  </a:lnTo>
                  <a:lnTo>
                    <a:pt x="2957" y="1142"/>
                  </a:lnTo>
                  <a:cubicBezTo>
                    <a:pt x="2689" y="926"/>
                    <a:pt x="2372" y="769"/>
                    <a:pt x="2038" y="688"/>
                  </a:cubicBezTo>
                  <a:cubicBezTo>
                    <a:pt x="2001" y="679"/>
                    <a:pt x="1945" y="668"/>
                    <a:pt x="1892" y="668"/>
                  </a:cubicBezTo>
                  <a:cubicBezTo>
                    <a:pt x="1830" y="668"/>
                    <a:pt x="1781" y="681"/>
                    <a:pt x="1740" y="711"/>
                  </a:cubicBezTo>
                  <a:cubicBezTo>
                    <a:pt x="1643" y="780"/>
                    <a:pt x="1628" y="908"/>
                    <a:pt x="1622" y="1022"/>
                  </a:cubicBezTo>
                  <a:cubicBezTo>
                    <a:pt x="1596" y="1510"/>
                    <a:pt x="1601" y="2059"/>
                    <a:pt x="1969" y="2380"/>
                  </a:cubicBezTo>
                  <a:cubicBezTo>
                    <a:pt x="2046" y="2449"/>
                    <a:pt x="2134" y="2500"/>
                    <a:pt x="2222" y="2552"/>
                  </a:cubicBezTo>
                  <a:cubicBezTo>
                    <a:pt x="2310" y="2603"/>
                    <a:pt x="2402" y="2657"/>
                    <a:pt x="2477" y="2725"/>
                  </a:cubicBezTo>
                  <a:cubicBezTo>
                    <a:pt x="2569" y="2809"/>
                    <a:pt x="2629" y="2935"/>
                    <a:pt x="2631" y="3047"/>
                  </a:cubicBezTo>
                  <a:cubicBezTo>
                    <a:pt x="2633" y="3119"/>
                    <a:pt x="2610" y="3184"/>
                    <a:pt x="2565" y="3229"/>
                  </a:cubicBezTo>
                  <a:lnTo>
                    <a:pt x="2533" y="3259"/>
                  </a:lnTo>
                  <a:lnTo>
                    <a:pt x="2873" y="3379"/>
                  </a:lnTo>
                  <a:cubicBezTo>
                    <a:pt x="2867" y="3471"/>
                    <a:pt x="2914" y="3559"/>
                    <a:pt x="2950" y="3625"/>
                  </a:cubicBezTo>
                  <a:lnTo>
                    <a:pt x="4469" y="6472"/>
                  </a:lnTo>
                  <a:cubicBezTo>
                    <a:pt x="4523" y="6571"/>
                    <a:pt x="4576" y="6672"/>
                    <a:pt x="4660" y="6753"/>
                  </a:cubicBezTo>
                  <a:cubicBezTo>
                    <a:pt x="4709" y="6800"/>
                    <a:pt x="4769" y="6839"/>
                    <a:pt x="4825" y="6875"/>
                  </a:cubicBezTo>
                  <a:cubicBezTo>
                    <a:pt x="4885" y="6916"/>
                    <a:pt x="4941" y="6952"/>
                    <a:pt x="4988" y="7002"/>
                  </a:cubicBezTo>
                  <a:cubicBezTo>
                    <a:pt x="5089" y="7102"/>
                    <a:pt x="5131" y="7259"/>
                    <a:pt x="5101" y="7417"/>
                  </a:cubicBezTo>
                  <a:cubicBezTo>
                    <a:pt x="5074" y="7561"/>
                    <a:pt x="4994" y="7681"/>
                    <a:pt x="4885" y="7745"/>
                  </a:cubicBezTo>
                  <a:cubicBezTo>
                    <a:pt x="4874" y="7456"/>
                    <a:pt x="4606" y="7237"/>
                    <a:pt x="4390" y="7057"/>
                  </a:cubicBezTo>
                  <a:cubicBezTo>
                    <a:pt x="4148" y="6860"/>
                    <a:pt x="3816" y="6552"/>
                    <a:pt x="3722" y="6151"/>
                  </a:cubicBezTo>
                  <a:cubicBezTo>
                    <a:pt x="3709" y="6093"/>
                    <a:pt x="3698" y="6029"/>
                    <a:pt x="3687" y="5967"/>
                  </a:cubicBezTo>
                  <a:cubicBezTo>
                    <a:pt x="3649" y="5735"/>
                    <a:pt x="3608" y="5495"/>
                    <a:pt x="3400" y="5397"/>
                  </a:cubicBezTo>
                  <a:cubicBezTo>
                    <a:pt x="3347" y="5371"/>
                    <a:pt x="3287" y="5360"/>
                    <a:pt x="3229" y="5350"/>
                  </a:cubicBezTo>
                  <a:cubicBezTo>
                    <a:pt x="3180" y="5339"/>
                    <a:pt x="3132" y="5330"/>
                    <a:pt x="3087" y="5311"/>
                  </a:cubicBezTo>
                  <a:cubicBezTo>
                    <a:pt x="3032" y="5288"/>
                    <a:pt x="2982" y="5234"/>
                    <a:pt x="2967" y="5181"/>
                  </a:cubicBezTo>
                  <a:cubicBezTo>
                    <a:pt x="2961" y="5148"/>
                    <a:pt x="2965" y="5121"/>
                    <a:pt x="2982" y="5097"/>
                  </a:cubicBezTo>
                  <a:lnTo>
                    <a:pt x="3002" y="5073"/>
                  </a:lnTo>
                  <a:lnTo>
                    <a:pt x="2271" y="4619"/>
                  </a:lnTo>
                  <a:cubicBezTo>
                    <a:pt x="2198" y="4574"/>
                    <a:pt x="2117" y="4523"/>
                    <a:pt x="2070" y="4448"/>
                  </a:cubicBezTo>
                  <a:cubicBezTo>
                    <a:pt x="1975" y="4296"/>
                    <a:pt x="2046" y="4118"/>
                    <a:pt x="2123" y="3929"/>
                  </a:cubicBezTo>
                  <a:cubicBezTo>
                    <a:pt x="2194" y="3749"/>
                    <a:pt x="2269" y="3563"/>
                    <a:pt x="2198" y="3387"/>
                  </a:cubicBezTo>
                  <a:cubicBezTo>
                    <a:pt x="2162" y="3291"/>
                    <a:pt x="2085" y="3218"/>
                    <a:pt x="2010" y="3154"/>
                  </a:cubicBezTo>
                  <a:cubicBezTo>
                    <a:pt x="1804" y="2976"/>
                    <a:pt x="1573" y="2830"/>
                    <a:pt x="1324" y="2719"/>
                  </a:cubicBezTo>
                  <a:lnTo>
                    <a:pt x="1303" y="2708"/>
                  </a:lnTo>
                  <a:cubicBezTo>
                    <a:pt x="1234" y="2678"/>
                    <a:pt x="1163" y="2646"/>
                    <a:pt x="1112" y="2597"/>
                  </a:cubicBezTo>
                  <a:cubicBezTo>
                    <a:pt x="1026" y="2513"/>
                    <a:pt x="996" y="2389"/>
                    <a:pt x="966" y="2269"/>
                  </a:cubicBezTo>
                  <a:lnTo>
                    <a:pt x="954" y="2220"/>
                  </a:lnTo>
                  <a:cubicBezTo>
                    <a:pt x="864" y="1858"/>
                    <a:pt x="679" y="1523"/>
                    <a:pt x="501" y="1202"/>
                  </a:cubicBezTo>
                  <a:cubicBezTo>
                    <a:pt x="334" y="898"/>
                    <a:pt x="161" y="583"/>
                    <a:pt x="67" y="249"/>
                  </a:cubicBezTo>
                  <a:cubicBezTo>
                    <a:pt x="351" y="214"/>
                    <a:pt x="641" y="171"/>
                    <a:pt x="919" y="131"/>
                  </a:cubicBezTo>
                  <a:cubicBezTo>
                    <a:pt x="1033" y="114"/>
                    <a:pt x="1144" y="96"/>
                    <a:pt x="1256" y="81"/>
                  </a:cubicBezTo>
                  <a:cubicBezTo>
                    <a:pt x="1346" y="69"/>
                    <a:pt x="1451" y="54"/>
                    <a:pt x="1553" y="54"/>
                  </a:cubicBezTo>
                  <a:close/>
                  <a:moveTo>
                    <a:pt x="1553" y="0"/>
                  </a:moveTo>
                  <a:cubicBezTo>
                    <a:pt x="1446" y="0"/>
                    <a:pt x="1339" y="15"/>
                    <a:pt x="1249" y="28"/>
                  </a:cubicBezTo>
                  <a:cubicBezTo>
                    <a:pt x="1136" y="43"/>
                    <a:pt x="1024" y="60"/>
                    <a:pt x="911" y="77"/>
                  </a:cubicBezTo>
                  <a:cubicBezTo>
                    <a:pt x="624" y="120"/>
                    <a:pt x="324" y="165"/>
                    <a:pt x="30" y="199"/>
                  </a:cubicBezTo>
                  <a:lnTo>
                    <a:pt x="0" y="204"/>
                  </a:lnTo>
                  <a:lnTo>
                    <a:pt x="9" y="234"/>
                  </a:lnTo>
                  <a:cubicBezTo>
                    <a:pt x="99" y="585"/>
                    <a:pt x="281" y="911"/>
                    <a:pt x="454" y="1228"/>
                  </a:cubicBezTo>
                  <a:cubicBezTo>
                    <a:pt x="630" y="1547"/>
                    <a:pt x="812" y="1877"/>
                    <a:pt x="902" y="2232"/>
                  </a:cubicBezTo>
                  <a:lnTo>
                    <a:pt x="915" y="2282"/>
                  </a:lnTo>
                  <a:cubicBezTo>
                    <a:pt x="945" y="2408"/>
                    <a:pt x="979" y="2541"/>
                    <a:pt x="1073" y="2633"/>
                  </a:cubicBezTo>
                  <a:cubicBezTo>
                    <a:pt x="1133" y="2691"/>
                    <a:pt x="1208" y="2725"/>
                    <a:pt x="1279" y="2757"/>
                  </a:cubicBezTo>
                  <a:lnTo>
                    <a:pt x="1303" y="2766"/>
                  </a:lnTo>
                  <a:cubicBezTo>
                    <a:pt x="1547" y="2877"/>
                    <a:pt x="1772" y="3021"/>
                    <a:pt x="1975" y="3194"/>
                  </a:cubicBezTo>
                  <a:cubicBezTo>
                    <a:pt x="2046" y="3254"/>
                    <a:pt x="2115" y="3323"/>
                    <a:pt x="2149" y="3407"/>
                  </a:cubicBezTo>
                  <a:cubicBezTo>
                    <a:pt x="2211" y="3563"/>
                    <a:pt x="2140" y="3739"/>
                    <a:pt x="2072" y="3908"/>
                  </a:cubicBezTo>
                  <a:cubicBezTo>
                    <a:pt x="1995" y="4101"/>
                    <a:pt x="1915" y="4302"/>
                    <a:pt x="2025" y="4476"/>
                  </a:cubicBezTo>
                  <a:cubicBezTo>
                    <a:pt x="2078" y="4561"/>
                    <a:pt x="2166" y="4617"/>
                    <a:pt x="2243" y="4664"/>
                  </a:cubicBezTo>
                  <a:lnTo>
                    <a:pt x="2925" y="5091"/>
                  </a:lnTo>
                  <a:cubicBezTo>
                    <a:pt x="2910" y="5121"/>
                    <a:pt x="2907" y="5157"/>
                    <a:pt x="2916" y="5193"/>
                  </a:cubicBezTo>
                  <a:cubicBezTo>
                    <a:pt x="2935" y="5264"/>
                    <a:pt x="2995" y="5330"/>
                    <a:pt x="3066" y="5360"/>
                  </a:cubicBezTo>
                  <a:cubicBezTo>
                    <a:pt x="3115" y="5382"/>
                    <a:pt x="3169" y="5393"/>
                    <a:pt x="3220" y="5401"/>
                  </a:cubicBezTo>
                  <a:cubicBezTo>
                    <a:pt x="3276" y="5412"/>
                    <a:pt x="3330" y="5423"/>
                    <a:pt x="3379" y="5446"/>
                  </a:cubicBezTo>
                  <a:cubicBezTo>
                    <a:pt x="3559" y="5532"/>
                    <a:pt x="3597" y="5757"/>
                    <a:pt x="3634" y="5975"/>
                  </a:cubicBezTo>
                  <a:cubicBezTo>
                    <a:pt x="3644" y="6037"/>
                    <a:pt x="3655" y="6104"/>
                    <a:pt x="3670" y="6164"/>
                  </a:cubicBezTo>
                  <a:cubicBezTo>
                    <a:pt x="3769" y="6580"/>
                    <a:pt x="4107" y="6897"/>
                    <a:pt x="4356" y="7100"/>
                  </a:cubicBezTo>
                  <a:cubicBezTo>
                    <a:pt x="4587" y="7289"/>
                    <a:pt x="4849" y="7503"/>
                    <a:pt x="4831" y="7788"/>
                  </a:cubicBezTo>
                  <a:lnTo>
                    <a:pt x="4827" y="7833"/>
                  </a:lnTo>
                  <a:lnTo>
                    <a:pt x="4868" y="7814"/>
                  </a:lnTo>
                  <a:cubicBezTo>
                    <a:pt x="5014" y="7749"/>
                    <a:pt x="5121" y="7604"/>
                    <a:pt x="5153" y="7428"/>
                  </a:cubicBezTo>
                  <a:cubicBezTo>
                    <a:pt x="5187" y="7250"/>
                    <a:pt x="5140" y="7077"/>
                    <a:pt x="5026" y="6963"/>
                  </a:cubicBezTo>
                  <a:cubicBezTo>
                    <a:pt x="4975" y="6912"/>
                    <a:pt x="4913" y="6871"/>
                    <a:pt x="4853" y="6830"/>
                  </a:cubicBezTo>
                  <a:cubicBezTo>
                    <a:pt x="4797" y="6794"/>
                    <a:pt x="4744" y="6760"/>
                    <a:pt x="4696" y="6715"/>
                  </a:cubicBezTo>
                  <a:cubicBezTo>
                    <a:pt x="4619" y="6640"/>
                    <a:pt x="4568" y="6541"/>
                    <a:pt x="4516" y="6447"/>
                  </a:cubicBezTo>
                  <a:lnTo>
                    <a:pt x="2997" y="3599"/>
                  </a:lnTo>
                  <a:cubicBezTo>
                    <a:pt x="2952" y="3516"/>
                    <a:pt x="2916" y="3441"/>
                    <a:pt x="2929" y="3366"/>
                  </a:cubicBezTo>
                  <a:lnTo>
                    <a:pt x="2931" y="3342"/>
                  </a:lnTo>
                  <a:lnTo>
                    <a:pt x="2629" y="3235"/>
                  </a:lnTo>
                  <a:cubicBezTo>
                    <a:pt x="2668" y="3184"/>
                    <a:pt x="2687" y="3119"/>
                    <a:pt x="2685" y="3047"/>
                  </a:cubicBezTo>
                  <a:cubicBezTo>
                    <a:pt x="2683" y="2920"/>
                    <a:pt x="2616" y="2779"/>
                    <a:pt x="2513" y="2685"/>
                  </a:cubicBezTo>
                  <a:cubicBezTo>
                    <a:pt x="2434" y="2612"/>
                    <a:pt x="2340" y="2558"/>
                    <a:pt x="2248" y="2505"/>
                  </a:cubicBezTo>
                  <a:cubicBezTo>
                    <a:pt x="2164" y="2455"/>
                    <a:pt x="2076" y="2404"/>
                    <a:pt x="2003" y="2340"/>
                  </a:cubicBezTo>
                  <a:cubicBezTo>
                    <a:pt x="1654" y="2033"/>
                    <a:pt x="1652" y="1502"/>
                    <a:pt x="1676" y="1026"/>
                  </a:cubicBezTo>
                  <a:cubicBezTo>
                    <a:pt x="1682" y="923"/>
                    <a:pt x="1695" y="810"/>
                    <a:pt x="1772" y="754"/>
                  </a:cubicBezTo>
                  <a:cubicBezTo>
                    <a:pt x="1802" y="733"/>
                    <a:pt x="1843" y="722"/>
                    <a:pt x="1892" y="722"/>
                  </a:cubicBezTo>
                  <a:cubicBezTo>
                    <a:pt x="1941" y="722"/>
                    <a:pt x="1990" y="733"/>
                    <a:pt x="2025" y="741"/>
                  </a:cubicBezTo>
                  <a:cubicBezTo>
                    <a:pt x="2346" y="818"/>
                    <a:pt x="2653" y="968"/>
                    <a:pt x="2912" y="1176"/>
                  </a:cubicBezTo>
                  <a:cubicBezTo>
                    <a:pt x="2901" y="1305"/>
                    <a:pt x="2779" y="1420"/>
                    <a:pt x="2646" y="1420"/>
                  </a:cubicBezTo>
                  <a:lnTo>
                    <a:pt x="2595" y="1418"/>
                  </a:lnTo>
                  <a:lnTo>
                    <a:pt x="3154" y="2258"/>
                  </a:lnTo>
                  <a:cubicBezTo>
                    <a:pt x="3222" y="2361"/>
                    <a:pt x="3282" y="2464"/>
                    <a:pt x="3270" y="2569"/>
                  </a:cubicBezTo>
                  <a:cubicBezTo>
                    <a:pt x="3259" y="2644"/>
                    <a:pt x="3184" y="2715"/>
                    <a:pt x="3113" y="2715"/>
                  </a:cubicBezTo>
                  <a:cubicBezTo>
                    <a:pt x="3092" y="2715"/>
                    <a:pt x="3072" y="2706"/>
                    <a:pt x="3055" y="2693"/>
                  </a:cubicBezTo>
                  <a:lnTo>
                    <a:pt x="3036" y="2676"/>
                  </a:lnTo>
                  <a:lnTo>
                    <a:pt x="3019" y="2695"/>
                  </a:lnTo>
                  <a:cubicBezTo>
                    <a:pt x="2972" y="2751"/>
                    <a:pt x="2959" y="2819"/>
                    <a:pt x="2980" y="2890"/>
                  </a:cubicBezTo>
                  <a:cubicBezTo>
                    <a:pt x="3021" y="3014"/>
                    <a:pt x="3173" y="3141"/>
                    <a:pt x="3330" y="3177"/>
                  </a:cubicBezTo>
                  <a:lnTo>
                    <a:pt x="3385" y="3190"/>
                  </a:lnTo>
                  <a:cubicBezTo>
                    <a:pt x="3574" y="3235"/>
                    <a:pt x="3790" y="3287"/>
                    <a:pt x="3829" y="3460"/>
                  </a:cubicBezTo>
                  <a:cubicBezTo>
                    <a:pt x="3835" y="3482"/>
                    <a:pt x="3835" y="3507"/>
                    <a:pt x="3837" y="3533"/>
                  </a:cubicBezTo>
                  <a:cubicBezTo>
                    <a:pt x="3844" y="3597"/>
                    <a:pt x="3848" y="3661"/>
                    <a:pt x="3902" y="3706"/>
                  </a:cubicBezTo>
                  <a:cubicBezTo>
                    <a:pt x="3940" y="3736"/>
                    <a:pt x="3983" y="3739"/>
                    <a:pt x="4013" y="3739"/>
                  </a:cubicBezTo>
                  <a:cubicBezTo>
                    <a:pt x="4034" y="3739"/>
                    <a:pt x="4058" y="3736"/>
                    <a:pt x="4082" y="3734"/>
                  </a:cubicBezTo>
                  <a:cubicBezTo>
                    <a:pt x="4103" y="3732"/>
                    <a:pt x="4122" y="3730"/>
                    <a:pt x="4148" y="3730"/>
                  </a:cubicBezTo>
                  <a:cubicBezTo>
                    <a:pt x="4332" y="3732"/>
                    <a:pt x="4411" y="3919"/>
                    <a:pt x="4497" y="4114"/>
                  </a:cubicBezTo>
                  <a:cubicBezTo>
                    <a:pt x="4549" y="4236"/>
                    <a:pt x="4604" y="4364"/>
                    <a:pt x="4690" y="4456"/>
                  </a:cubicBezTo>
                  <a:cubicBezTo>
                    <a:pt x="4791" y="4570"/>
                    <a:pt x="4936" y="4623"/>
                    <a:pt x="5076" y="4675"/>
                  </a:cubicBezTo>
                  <a:cubicBezTo>
                    <a:pt x="5138" y="4698"/>
                    <a:pt x="5202" y="4722"/>
                    <a:pt x="5262" y="4752"/>
                  </a:cubicBezTo>
                  <a:cubicBezTo>
                    <a:pt x="5386" y="4814"/>
                    <a:pt x="5493" y="4930"/>
                    <a:pt x="5523" y="5041"/>
                  </a:cubicBezTo>
                  <a:cubicBezTo>
                    <a:pt x="5543" y="5108"/>
                    <a:pt x="5536" y="5170"/>
                    <a:pt x="5502" y="5223"/>
                  </a:cubicBezTo>
                  <a:cubicBezTo>
                    <a:pt x="5487" y="5249"/>
                    <a:pt x="5466" y="5273"/>
                    <a:pt x="5442" y="5296"/>
                  </a:cubicBezTo>
                  <a:cubicBezTo>
                    <a:pt x="5414" y="5324"/>
                    <a:pt x="5386" y="5354"/>
                    <a:pt x="5367" y="5393"/>
                  </a:cubicBezTo>
                  <a:cubicBezTo>
                    <a:pt x="5333" y="5457"/>
                    <a:pt x="5331" y="5525"/>
                    <a:pt x="5358" y="5596"/>
                  </a:cubicBezTo>
                  <a:cubicBezTo>
                    <a:pt x="5418" y="5733"/>
                    <a:pt x="5586" y="5840"/>
                    <a:pt x="5718" y="5879"/>
                  </a:cubicBezTo>
                  <a:lnTo>
                    <a:pt x="5770" y="5896"/>
                  </a:lnTo>
                  <a:cubicBezTo>
                    <a:pt x="5958" y="5950"/>
                    <a:pt x="6170" y="6014"/>
                    <a:pt x="6220" y="6190"/>
                  </a:cubicBezTo>
                  <a:cubicBezTo>
                    <a:pt x="6233" y="6243"/>
                    <a:pt x="6230" y="6299"/>
                    <a:pt x="6226" y="6357"/>
                  </a:cubicBezTo>
                  <a:cubicBezTo>
                    <a:pt x="6222" y="6423"/>
                    <a:pt x="6218" y="6490"/>
                    <a:pt x="6239" y="6554"/>
                  </a:cubicBezTo>
                  <a:cubicBezTo>
                    <a:pt x="6288" y="6706"/>
                    <a:pt x="6440" y="6772"/>
                    <a:pt x="6588" y="6834"/>
                  </a:cubicBezTo>
                  <a:cubicBezTo>
                    <a:pt x="6627" y="6849"/>
                    <a:pt x="6665" y="6867"/>
                    <a:pt x="6702" y="6886"/>
                  </a:cubicBezTo>
                  <a:cubicBezTo>
                    <a:pt x="6967" y="7017"/>
                    <a:pt x="7156" y="7265"/>
                    <a:pt x="7340" y="7505"/>
                  </a:cubicBezTo>
                  <a:cubicBezTo>
                    <a:pt x="7383" y="7563"/>
                    <a:pt x="7426" y="7619"/>
                    <a:pt x="7471" y="7672"/>
                  </a:cubicBezTo>
                  <a:cubicBezTo>
                    <a:pt x="7940" y="8257"/>
                    <a:pt x="8259" y="8956"/>
                    <a:pt x="8397" y="9693"/>
                  </a:cubicBezTo>
                  <a:lnTo>
                    <a:pt x="8405" y="9731"/>
                  </a:lnTo>
                  <a:cubicBezTo>
                    <a:pt x="8431" y="9875"/>
                    <a:pt x="8457" y="10020"/>
                    <a:pt x="8542" y="10142"/>
                  </a:cubicBezTo>
                  <a:cubicBezTo>
                    <a:pt x="8649" y="10297"/>
                    <a:pt x="8823" y="10372"/>
                    <a:pt x="8992" y="10447"/>
                  </a:cubicBezTo>
                  <a:cubicBezTo>
                    <a:pt x="9106" y="10496"/>
                    <a:pt x="9221" y="10547"/>
                    <a:pt x="9318" y="10622"/>
                  </a:cubicBezTo>
                  <a:cubicBezTo>
                    <a:pt x="9459" y="10732"/>
                    <a:pt x="9549" y="10888"/>
                    <a:pt x="9643" y="11051"/>
                  </a:cubicBezTo>
                  <a:cubicBezTo>
                    <a:pt x="9697" y="11143"/>
                    <a:pt x="9753" y="11239"/>
                    <a:pt x="9817" y="11325"/>
                  </a:cubicBezTo>
                  <a:cubicBezTo>
                    <a:pt x="10128" y="11734"/>
                    <a:pt x="10623" y="11912"/>
                    <a:pt x="11188" y="12088"/>
                  </a:cubicBezTo>
                  <a:lnTo>
                    <a:pt x="13485" y="12799"/>
                  </a:lnTo>
                  <a:cubicBezTo>
                    <a:pt x="13532" y="13076"/>
                    <a:pt x="13701" y="13330"/>
                    <a:pt x="13941" y="13483"/>
                  </a:cubicBezTo>
                  <a:cubicBezTo>
                    <a:pt x="13986" y="13502"/>
                    <a:pt x="14031" y="13513"/>
                    <a:pt x="14076" y="13513"/>
                  </a:cubicBezTo>
                  <a:cubicBezTo>
                    <a:pt x="14252" y="13513"/>
                    <a:pt x="14398" y="13367"/>
                    <a:pt x="14552" y="13213"/>
                  </a:cubicBezTo>
                  <a:cubicBezTo>
                    <a:pt x="14691" y="13073"/>
                    <a:pt x="14835" y="12928"/>
                    <a:pt x="15006" y="12891"/>
                  </a:cubicBezTo>
                  <a:cubicBezTo>
                    <a:pt x="15036" y="12887"/>
                    <a:pt x="15064" y="12883"/>
                    <a:pt x="15094" y="12883"/>
                  </a:cubicBezTo>
                  <a:cubicBezTo>
                    <a:pt x="15265" y="12883"/>
                    <a:pt x="15435" y="12983"/>
                    <a:pt x="15593" y="13084"/>
                  </a:cubicBezTo>
                  <a:cubicBezTo>
                    <a:pt x="15987" y="13337"/>
                    <a:pt x="16397" y="13600"/>
                    <a:pt x="16716" y="13958"/>
                  </a:cubicBezTo>
                  <a:lnTo>
                    <a:pt x="16724" y="13969"/>
                  </a:lnTo>
                  <a:lnTo>
                    <a:pt x="16737" y="13967"/>
                  </a:lnTo>
                  <a:cubicBezTo>
                    <a:pt x="16881" y="13960"/>
                    <a:pt x="17020" y="13858"/>
                    <a:pt x="17078" y="13718"/>
                  </a:cubicBezTo>
                  <a:cubicBezTo>
                    <a:pt x="17134" y="13579"/>
                    <a:pt x="17121" y="13408"/>
                    <a:pt x="17044" y="13249"/>
                  </a:cubicBezTo>
                  <a:cubicBezTo>
                    <a:pt x="17183" y="13249"/>
                    <a:pt x="17322" y="13240"/>
                    <a:pt x="17459" y="13221"/>
                  </a:cubicBezTo>
                  <a:lnTo>
                    <a:pt x="17479" y="13219"/>
                  </a:lnTo>
                  <a:lnTo>
                    <a:pt x="17509" y="13088"/>
                  </a:lnTo>
                  <a:cubicBezTo>
                    <a:pt x="17532" y="13076"/>
                    <a:pt x="17558" y="13069"/>
                    <a:pt x="17588" y="13069"/>
                  </a:cubicBezTo>
                  <a:cubicBezTo>
                    <a:pt x="17665" y="13069"/>
                    <a:pt x="17748" y="13110"/>
                    <a:pt x="17834" y="13153"/>
                  </a:cubicBezTo>
                  <a:cubicBezTo>
                    <a:pt x="17894" y="13185"/>
                    <a:pt x="17982" y="13221"/>
                    <a:pt x="18068" y="13221"/>
                  </a:cubicBezTo>
                  <a:cubicBezTo>
                    <a:pt x="18132" y="13221"/>
                    <a:pt x="18186" y="13200"/>
                    <a:pt x="18224" y="13157"/>
                  </a:cubicBezTo>
                  <a:cubicBezTo>
                    <a:pt x="18295" y="13078"/>
                    <a:pt x="18284" y="12964"/>
                    <a:pt x="18261" y="12853"/>
                  </a:cubicBezTo>
                  <a:lnTo>
                    <a:pt x="18258" y="12836"/>
                  </a:lnTo>
                  <a:lnTo>
                    <a:pt x="18241" y="12833"/>
                  </a:lnTo>
                  <a:cubicBezTo>
                    <a:pt x="18066" y="12791"/>
                    <a:pt x="17941" y="12638"/>
                    <a:pt x="17819" y="12473"/>
                  </a:cubicBezTo>
                  <a:lnTo>
                    <a:pt x="17697" y="12309"/>
                  </a:lnTo>
                  <a:cubicBezTo>
                    <a:pt x="17646" y="12240"/>
                    <a:pt x="17605" y="12146"/>
                    <a:pt x="17656" y="12103"/>
                  </a:cubicBezTo>
                  <a:cubicBezTo>
                    <a:pt x="17676" y="12088"/>
                    <a:pt x="17706" y="12084"/>
                    <a:pt x="17736" y="12077"/>
                  </a:cubicBezTo>
                  <a:cubicBezTo>
                    <a:pt x="17748" y="12075"/>
                    <a:pt x="17763" y="12073"/>
                    <a:pt x="17778" y="12071"/>
                  </a:cubicBezTo>
                  <a:cubicBezTo>
                    <a:pt x="17847" y="12054"/>
                    <a:pt x="17907" y="11998"/>
                    <a:pt x="17937" y="11925"/>
                  </a:cubicBezTo>
                  <a:cubicBezTo>
                    <a:pt x="17958" y="11871"/>
                    <a:pt x="17961" y="11814"/>
                    <a:pt x="17946" y="11764"/>
                  </a:cubicBezTo>
                  <a:lnTo>
                    <a:pt x="17946" y="11764"/>
                  </a:lnTo>
                  <a:cubicBezTo>
                    <a:pt x="18254" y="11837"/>
                    <a:pt x="18569" y="11878"/>
                    <a:pt x="18886" y="11886"/>
                  </a:cubicBezTo>
                  <a:lnTo>
                    <a:pt x="18912" y="11886"/>
                  </a:lnTo>
                  <a:cubicBezTo>
                    <a:pt x="18961" y="11886"/>
                    <a:pt x="19023" y="11882"/>
                    <a:pt x="19070" y="11844"/>
                  </a:cubicBezTo>
                  <a:cubicBezTo>
                    <a:pt x="19113" y="11811"/>
                    <a:pt x="19130" y="11762"/>
                    <a:pt x="19150" y="11717"/>
                  </a:cubicBezTo>
                  <a:cubicBezTo>
                    <a:pt x="19152" y="11706"/>
                    <a:pt x="19156" y="11698"/>
                    <a:pt x="19160" y="11687"/>
                  </a:cubicBezTo>
                  <a:cubicBezTo>
                    <a:pt x="19240" y="11497"/>
                    <a:pt x="19441" y="11355"/>
                    <a:pt x="19709" y="11299"/>
                  </a:cubicBezTo>
                  <a:lnTo>
                    <a:pt x="19726" y="11291"/>
                  </a:lnTo>
                  <a:cubicBezTo>
                    <a:pt x="19732" y="11287"/>
                    <a:pt x="19741" y="11282"/>
                    <a:pt x="19750" y="11278"/>
                  </a:cubicBezTo>
                  <a:cubicBezTo>
                    <a:pt x="20056" y="11094"/>
                    <a:pt x="20199" y="10670"/>
                    <a:pt x="20071" y="10335"/>
                  </a:cubicBezTo>
                  <a:cubicBezTo>
                    <a:pt x="20047" y="10277"/>
                    <a:pt x="20017" y="10220"/>
                    <a:pt x="19990" y="10162"/>
                  </a:cubicBezTo>
                  <a:cubicBezTo>
                    <a:pt x="19908" y="10005"/>
                    <a:pt x="19833" y="9855"/>
                    <a:pt x="19897" y="9714"/>
                  </a:cubicBezTo>
                  <a:cubicBezTo>
                    <a:pt x="19957" y="9577"/>
                    <a:pt x="20129" y="9521"/>
                    <a:pt x="20259" y="9500"/>
                  </a:cubicBezTo>
                  <a:cubicBezTo>
                    <a:pt x="20289" y="9493"/>
                    <a:pt x="20319" y="9489"/>
                    <a:pt x="20347" y="9485"/>
                  </a:cubicBezTo>
                  <a:cubicBezTo>
                    <a:pt x="20476" y="9468"/>
                    <a:pt x="20607" y="9448"/>
                    <a:pt x="20716" y="9373"/>
                  </a:cubicBezTo>
                  <a:cubicBezTo>
                    <a:pt x="20799" y="9318"/>
                    <a:pt x="20855" y="9217"/>
                    <a:pt x="20862" y="9116"/>
                  </a:cubicBezTo>
                  <a:cubicBezTo>
                    <a:pt x="20866" y="9043"/>
                    <a:pt x="20840" y="8979"/>
                    <a:pt x="20791" y="8936"/>
                  </a:cubicBezTo>
                  <a:cubicBezTo>
                    <a:pt x="20720" y="8876"/>
                    <a:pt x="20626" y="8870"/>
                    <a:pt x="20532" y="8870"/>
                  </a:cubicBezTo>
                  <a:cubicBezTo>
                    <a:pt x="20459" y="8869"/>
                    <a:pt x="20386" y="8868"/>
                    <a:pt x="20313" y="8868"/>
                  </a:cubicBezTo>
                  <a:cubicBezTo>
                    <a:pt x="19951" y="8868"/>
                    <a:pt x="19587" y="8881"/>
                    <a:pt x="19227" y="8906"/>
                  </a:cubicBezTo>
                  <a:cubicBezTo>
                    <a:pt x="19096" y="8915"/>
                    <a:pt x="18978" y="8928"/>
                    <a:pt x="18880" y="8992"/>
                  </a:cubicBezTo>
                  <a:cubicBezTo>
                    <a:pt x="18783" y="9054"/>
                    <a:pt x="18717" y="9181"/>
                    <a:pt x="18753" y="9292"/>
                  </a:cubicBezTo>
                  <a:cubicBezTo>
                    <a:pt x="18597" y="9305"/>
                    <a:pt x="18445" y="9341"/>
                    <a:pt x="18301" y="9397"/>
                  </a:cubicBezTo>
                  <a:lnTo>
                    <a:pt x="18288" y="9403"/>
                  </a:lnTo>
                  <a:lnTo>
                    <a:pt x="18284" y="9416"/>
                  </a:lnTo>
                  <a:cubicBezTo>
                    <a:pt x="18243" y="9596"/>
                    <a:pt x="18284" y="9789"/>
                    <a:pt x="18323" y="9975"/>
                  </a:cubicBezTo>
                  <a:cubicBezTo>
                    <a:pt x="18374" y="10228"/>
                    <a:pt x="18423" y="10468"/>
                    <a:pt x="18269" y="10642"/>
                  </a:cubicBezTo>
                  <a:cubicBezTo>
                    <a:pt x="18181" y="10740"/>
                    <a:pt x="18046" y="10785"/>
                    <a:pt x="17916" y="10828"/>
                  </a:cubicBezTo>
                  <a:cubicBezTo>
                    <a:pt x="17883" y="10839"/>
                    <a:pt x="17851" y="10849"/>
                    <a:pt x="17819" y="10860"/>
                  </a:cubicBezTo>
                  <a:cubicBezTo>
                    <a:pt x="17721" y="10897"/>
                    <a:pt x="17496" y="10999"/>
                    <a:pt x="17459" y="11197"/>
                  </a:cubicBezTo>
                  <a:cubicBezTo>
                    <a:pt x="17315" y="11159"/>
                    <a:pt x="17165" y="11140"/>
                    <a:pt x="17016" y="11140"/>
                  </a:cubicBezTo>
                  <a:cubicBezTo>
                    <a:pt x="16971" y="11140"/>
                    <a:pt x="16926" y="11142"/>
                    <a:pt x="16881" y="11145"/>
                  </a:cubicBezTo>
                  <a:lnTo>
                    <a:pt x="16866" y="11147"/>
                  </a:lnTo>
                  <a:lnTo>
                    <a:pt x="16744" y="11452"/>
                  </a:lnTo>
                  <a:cubicBezTo>
                    <a:pt x="16547" y="11364"/>
                    <a:pt x="16315" y="11323"/>
                    <a:pt x="16015" y="11323"/>
                  </a:cubicBezTo>
                  <a:cubicBezTo>
                    <a:pt x="15885" y="11323"/>
                    <a:pt x="15754" y="11329"/>
                    <a:pt x="15619" y="11338"/>
                  </a:cubicBezTo>
                  <a:cubicBezTo>
                    <a:pt x="15535" y="11344"/>
                    <a:pt x="15428" y="11370"/>
                    <a:pt x="15377" y="11432"/>
                  </a:cubicBezTo>
                  <a:cubicBezTo>
                    <a:pt x="15355" y="11460"/>
                    <a:pt x="15345" y="11490"/>
                    <a:pt x="15347" y="11524"/>
                  </a:cubicBezTo>
                  <a:cubicBezTo>
                    <a:pt x="15336" y="11544"/>
                    <a:pt x="15317" y="11552"/>
                    <a:pt x="15291" y="11552"/>
                  </a:cubicBezTo>
                  <a:cubicBezTo>
                    <a:pt x="15242" y="11552"/>
                    <a:pt x="15182" y="11518"/>
                    <a:pt x="15154" y="11473"/>
                  </a:cubicBezTo>
                  <a:cubicBezTo>
                    <a:pt x="15135" y="11443"/>
                    <a:pt x="15122" y="11411"/>
                    <a:pt x="15107" y="11377"/>
                  </a:cubicBezTo>
                  <a:cubicBezTo>
                    <a:pt x="15081" y="11314"/>
                    <a:pt x="15055" y="11250"/>
                    <a:pt x="15000" y="11205"/>
                  </a:cubicBezTo>
                  <a:cubicBezTo>
                    <a:pt x="14938" y="11156"/>
                    <a:pt x="14860" y="11145"/>
                    <a:pt x="14785" y="11137"/>
                  </a:cubicBezTo>
                  <a:cubicBezTo>
                    <a:pt x="14758" y="11132"/>
                    <a:pt x="14730" y="11128"/>
                    <a:pt x="14704" y="11124"/>
                  </a:cubicBezTo>
                  <a:cubicBezTo>
                    <a:pt x="14573" y="11096"/>
                    <a:pt x="14455" y="10999"/>
                    <a:pt x="14387" y="10867"/>
                  </a:cubicBezTo>
                  <a:cubicBezTo>
                    <a:pt x="14318" y="10732"/>
                    <a:pt x="14310" y="10580"/>
                    <a:pt x="14363" y="10457"/>
                  </a:cubicBezTo>
                  <a:lnTo>
                    <a:pt x="14376" y="10427"/>
                  </a:lnTo>
                  <a:lnTo>
                    <a:pt x="14344" y="10421"/>
                  </a:lnTo>
                  <a:cubicBezTo>
                    <a:pt x="14074" y="10352"/>
                    <a:pt x="13853" y="10102"/>
                    <a:pt x="13821" y="9823"/>
                  </a:cubicBezTo>
                  <a:cubicBezTo>
                    <a:pt x="13821" y="9810"/>
                    <a:pt x="13819" y="9795"/>
                    <a:pt x="13817" y="9783"/>
                  </a:cubicBezTo>
                  <a:cubicBezTo>
                    <a:pt x="13808" y="9693"/>
                    <a:pt x="13800" y="9590"/>
                    <a:pt x="13721" y="9534"/>
                  </a:cubicBezTo>
                  <a:cubicBezTo>
                    <a:pt x="13686" y="9508"/>
                    <a:pt x="13643" y="9498"/>
                    <a:pt x="13605" y="9489"/>
                  </a:cubicBezTo>
                  <a:cubicBezTo>
                    <a:pt x="13590" y="9485"/>
                    <a:pt x="13573" y="9480"/>
                    <a:pt x="13560" y="9476"/>
                  </a:cubicBezTo>
                  <a:cubicBezTo>
                    <a:pt x="13344" y="9412"/>
                    <a:pt x="13236" y="9161"/>
                    <a:pt x="13241" y="8733"/>
                  </a:cubicBezTo>
                  <a:lnTo>
                    <a:pt x="13256" y="7021"/>
                  </a:lnTo>
                  <a:cubicBezTo>
                    <a:pt x="13258" y="6736"/>
                    <a:pt x="13262" y="6412"/>
                    <a:pt x="13389" y="6136"/>
                  </a:cubicBezTo>
                  <a:cubicBezTo>
                    <a:pt x="13406" y="6100"/>
                    <a:pt x="13425" y="6061"/>
                    <a:pt x="13444" y="6025"/>
                  </a:cubicBezTo>
                  <a:cubicBezTo>
                    <a:pt x="13491" y="5937"/>
                    <a:pt x="13541" y="5845"/>
                    <a:pt x="13558" y="5744"/>
                  </a:cubicBezTo>
                  <a:cubicBezTo>
                    <a:pt x="13562" y="5714"/>
                    <a:pt x="13564" y="5682"/>
                    <a:pt x="13564" y="5641"/>
                  </a:cubicBezTo>
                  <a:lnTo>
                    <a:pt x="13564" y="5622"/>
                  </a:lnTo>
                  <a:lnTo>
                    <a:pt x="13500" y="5598"/>
                  </a:lnTo>
                  <a:cubicBezTo>
                    <a:pt x="13459" y="5583"/>
                    <a:pt x="13419" y="5568"/>
                    <a:pt x="13378" y="5555"/>
                  </a:cubicBezTo>
                  <a:cubicBezTo>
                    <a:pt x="13290" y="5530"/>
                    <a:pt x="13198" y="5504"/>
                    <a:pt x="13108" y="5483"/>
                  </a:cubicBezTo>
                  <a:cubicBezTo>
                    <a:pt x="12795" y="5399"/>
                    <a:pt x="12469" y="5313"/>
                    <a:pt x="12240" y="5095"/>
                  </a:cubicBezTo>
                  <a:lnTo>
                    <a:pt x="12270" y="4371"/>
                  </a:lnTo>
                  <a:lnTo>
                    <a:pt x="12045" y="4238"/>
                  </a:lnTo>
                  <a:lnTo>
                    <a:pt x="12092" y="4024"/>
                  </a:lnTo>
                  <a:lnTo>
                    <a:pt x="12067" y="4017"/>
                  </a:lnTo>
                  <a:cubicBezTo>
                    <a:pt x="11844" y="3957"/>
                    <a:pt x="11732" y="3724"/>
                    <a:pt x="11625" y="3499"/>
                  </a:cubicBezTo>
                  <a:cubicBezTo>
                    <a:pt x="11615" y="3473"/>
                    <a:pt x="11602" y="3449"/>
                    <a:pt x="11591" y="3426"/>
                  </a:cubicBezTo>
                  <a:cubicBezTo>
                    <a:pt x="11456" y="3152"/>
                    <a:pt x="11285" y="2922"/>
                    <a:pt x="11081" y="2749"/>
                  </a:cubicBezTo>
                  <a:cubicBezTo>
                    <a:pt x="10867" y="2565"/>
                    <a:pt x="10610" y="2434"/>
                    <a:pt x="10333" y="2372"/>
                  </a:cubicBezTo>
                  <a:cubicBezTo>
                    <a:pt x="10312" y="2365"/>
                    <a:pt x="10286" y="2363"/>
                    <a:pt x="10260" y="2363"/>
                  </a:cubicBezTo>
                  <a:cubicBezTo>
                    <a:pt x="10160" y="2363"/>
                    <a:pt x="10027" y="2406"/>
                    <a:pt x="9984" y="2487"/>
                  </a:cubicBezTo>
                  <a:cubicBezTo>
                    <a:pt x="9971" y="2509"/>
                    <a:pt x="9963" y="2539"/>
                    <a:pt x="9973" y="2573"/>
                  </a:cubicBezTo>
                  <a:lnTo>
                    <a:pt x="9691" y="2573"/>
                  </a:lnTo>
                  <a:lnTo>
                    <a:pt x="9697" y="2605"/>
                  </a:lnTo>
                  <a:cubicBezTo>
                    <a:pt x="9729" y="2766"/>
                    <a:pt x="9723" y="2931"/>
                    <a:pt x="9680" y="3087"/>
                  </a:cubicBezTo>
                  <a:lnTo>
                    <a:pt x="9496" y="3087"/>
                  </a:lnTo>
                  <a:lnTo>
                    <a:pt x="9395" y="2841"/>
                  </a:lnTo>
                  <a:lnTo>
                    <a:pt x="9367" y="2858"/>
                  </a:lnTo>
                  <a:cubicBezTo>
                    <a:pt x="9341" y="2875"/>
                    <a:pt x="9311" y="2882"/>
                    <a:pt x="9279" y="2882"/>
                  </a:cubicBezTo>
                  <a:cubicBezTo>
                    <a:pt x="9161" y="2882"/>
                    <a:pt x="9039" y="2770"/>
                    <a:pt x="8971" y="2674"/>
                  </a:cubicBezTo>
                  <a:lnTo>
                    <a:pt x="8960" y="2657"/>
                  </a:lnTo>
                  <a:cubicBezTo>
                    <a:pt x="8868" y="2526"/>
                    <a:pt x="8756" y="2367"/>
                    <a:pt x="8594" y="2352"/>
                  </a:cubicBezTo>
                  <a:cubicBezTo>
                    <a:pt x="8615" y="2235"/>
                    <a:pt x="8587" y="2108"/>
                    <a:pt x="8514" y="1999"/>
                  </a:cubicBezTo>
                  <a:cubicBezTo>
                    <a:pt x="8442" y="1892"/>
                    <a:pt x="8341" y="1821"/>
                    <a:pt x="8227" y="1795"/>
                  </a:cubicBezTo>
                  <a:cubicBezTo>
                    <a:pt x="8264" y="1720"/>
                    <a:pt x="8214" y="1620"/>
                    <a:pt x="8148" y="1543"/>
                  </a:cubicBezTo>
                  <a:cubicBezTo>
                    <a:pt x="7784" y="1112"/>
                    <a:pt x="7381" y="690"/>
                    <a:pt x="6847" y="660"/>
                  </a:cubicBezTo>
                  <a:cubicBezTo>
                    <a:pt x="6827" y="659"/>
                    <a:pt x="6806" y="658"/>
                    <a:pt x="6786" y="658"/>
                  </a:cubicBezTo>
                  <a:cubicBezTo>
                    <a:pt x="6602" y="658"/>
                    <a:pt x="6418" y="709"/>
                    <a:pt x="6260" y="806"/>
                  </a:cubicBezTo>
                  <a:cubicBezTo>
                    <a:pt x="6200" y="842"/>
                    <a:pt x="6143" y="887"/>
                    <a:pt x="6087" y="928"/>
                  </a:cubicBezTo>
                  <a:cubicBezTo>
                    <a:pt x="6020" y="979"/>
                    <a:pt x="5954" y="1031"/>
                    <a:pt x="5881" y="1071"/>
                  </a:cubicBezTo>
                  <a:cubicBezTo>
                    <a:pt x="5742" y="1146"/>
                    <a:pt x="5577" y="1183"/>
                    <a:pt x="5378" y="1183"/>
                  </a:cubicBezTo>
                  <a:cubicBezTo>
                    <a:pt x="5198" y="1183"/>
                    <a:pt x="5011" y="1153"/>
                    <a:pt x="4834" y="1123"/>
                  </a:cubicBezTo>
                  <a:lnTo>
                    <a:pt x="3212" y="846"/>
                  </a:lnTo>
                  <a:cubicBezTo>
                    <a:pt x="3150" y="836"/>
                    <a:pt x="3079" y="823"/>
                    <a:pt x="3030" y="782"/>
                  </a:cubicBezTo>
                  <a:cubicBezTo>
                    <a:pt x="2989" y="748"/>
                    <a:pt x="2965" y="698"/>
                    <a:pt x="2942" y="645"/>
                  </a:cubicBezTo>
                  <a:cubicBezTo>
                    <a:pt x="2914" y="589"/>
                    <a:pt x="2888" y="531"/>
                    <a:pt x="2839" y="491"/>
                  </a:cubicBezTo>
                  <a:cubicBezTo>
                    <a:pt x="2772" y="435"/>
                    <a:pt x="2693" y="428"/>
                    <a:pt x="2633" y="428"/>
                  </a:cubicBezTo>
                  <a:cubicBezTo>
                    <a:pt x="2599" y="428"/>
                    <a:pt x="2563" y="431"/>
                    <a:pt x="2528" y="433"/>
                  </a:cubicBezTo>
                  <a:cubicBezTo>
                    <a:pt x="2494" y="437"/>
                    <a:pt x="2460" y="439"/>
                    <a:pt x="2425" y="439"/>
                  </a:cubicBezTo>
                  <a:cubicBezTo>
                    <a:pt x="2370" y="439"/>
                    <a:pt x="2327" y="431"/>
                    <a:pt x="2290" y="416"/>
                  </a:cubicBezTo>
                  <a:cubicBezTo>
                    <a:pt x="2218" y="386"/>
                    <a:pt x="2168" y="326"/>
                    <a:pt x="2115" y="259"/>
                  </a:cubicBezTo>
                  <a:cubicBezTo>
                    <a:pt x="2083" y="221"/>
                    <a:pt x="2050" y="180"/>
                    <a:pt x="2014" y="148"/>
                  </a:cubicBezTo>
                  <a:cubicBezTo>
                    <a:pt x="1905" y="49"/>
                    <a:pt x="1755" y="0"/>
                    <a:pt x="15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297"/>
            <p:cNvSpPr/>
            <p:nvPr/>
          </p:nvSpPr>
          <p:spPr>
            <a:xfrm>
              <a:off x="2549665" y="3135393"/>
              <a:ext cx="84336" cy="102124"/>
            </a:xfrm>
            <a:custGeom>
              <a:rect b="b" l="l" r="r" t="t"/>
              <a:pathLst>
                <a:path extrusionOk="0" h="3594" w="2968">
                  <a:moveTo>
                    <a:pt x="2967" y="1"/>
                  </a:moveTo>
                  <a:lnTo>
                    <a:pt x="2967" y="1"/>
                  </a:lnTo>
                  <a:cubicBezTo>
                    <a:pt x="2725" y="50"/>
                    <a:pt x="2494" y="181"/>
                    <a:pt x="2400" y="403"/>
                  </a:cubicBezTo>
                  <a:cubicBezTo>
                    <a:pt x="2378" y="457"/>
                    <a:pt x="2363" y="515"/>
                    <a:pt x="2318" y="551"/>
                  </a:cubicBezTo>
                  <a:cubicBezTo>
                    <a:pt x="2282" y="581"/>
                    <a:pt x="2233" y="586"/>
                    <a:pt x="2186" y="586"/>
                  </a:cubicBezTo>
                  <a:cubicBezTo>
                    <a:pt x="2174" y="586"/>
                    <a:pt x="2162" y="586"/>
                    <a:pt x="2151" y="586"/>
                  </a:cubicBezTo>
                  <a:cubicBezTo>
                    <a:pt x="1819" y="577"/>
                    <a:pt x="1487" y="532"/>
                    <a:pt x="1166" y="453"/>
                  </a:cubicBezTo>
                  <a:lnTo>
                    <a:pt x="1166" y="453"/>
                  </a:lnTo>
                  <a:cubicBezTo>
                    <a:pt x="1236" y="564"/>
                    <a:pt x="1166" y="738"/>
                    <a:pt x="1037" y="772"/>
                  </a:cubicBezTo>
                  <a:cubicBezTo>
                    <a:pt x="992" y="783"/>
                    <a:pt x="941" y="781"/>
                    <a:pt x="904" y="811"/>
                  </a:cubicBezTo>
                  <a:cubicBezTo>
                    <a:pt x="836" y="866"/>
                    <a:pt x="887" y="978"/>
                    <a:pt x="941" y="1051"/>
                  </a:cubicBezTo>
                  <a:cubicBezTo>
                    <a:pt x="981" y="1106"/>
                    <a:pt x="1022" y="1162"/>
                    <a:pt x="1063" y="1218"/>
                  </a:cubicBezTo>
                  <a:cubicBezTo>
                    <a:pt x="1178" y="1374"/>
                    <a:pt x="1311" y="1541"/>
                    <a:pt x="1500" y="1586"/>
                  </a:cubicBezTo>
                  <a:cubicBezTo>
                    <a:pt x="1519" y="1680"/>
                    <a:pt x="1536" y="1794"/>
                    <a:pt x="1470" y="1865"/>
                  </a:cubicBezTo>
                  <a:cubicBezTo>
                    <a:pt x="1434" y="1905"/>
                    <a:pt x="1385" y="1921"/>
                    <a:pt x="1332" y="1921"/>
                  </a:cubicBezTo>
                  <a:cubicBezTo>
                    <a:pt x="1259" y="1921"/>
                    <a:pt x="1178" y="1891"/>
                    <a:pt x="1112" y="1856"/>
                  </a:cubicBezTo>
                  <a:cubicBezTo>
                    <a:pt x="1032" y="1815"/>
                    <a:pt x="940" y="1770"/>
                    <a:pt x="854" y="1770"/>
                  </a:cubicBezTo>
                  <a:cubicBezTo>
                    <a:pt x="818" y="1770"/>
                    <a:pt x="782" y="1778"/>
                    <a:pt x="750" y="1798"/>
                  </a:cubicBezTo>
                  <a:cubicBezTo>
                    <a:pt x="739" y="1839"/>
                    <a:pt x="731" y="1880"/>
                    <a:pt x="722" y="1922"/>
                  </a:cubicBezTo>
                  <a:cubicBezTo>
                    <a:pt x="583" y="1940"/>
                    <a:pt x="442" y="1951"/>
                    <a:pt x="302" y="1951"/>
                  </a:cubicBezTo>
                  <a:cubicBezTo>
                    <a:pt x="289" y="1951"/>
                    <a:pt x="276" y="1951"/>
                    <a:pt x="264" y="1950"/>
                  </a:cubicBezTo>
                  <a:lnTo>
                    <a:pt x="264" y="1950"/>
                  </a:lnTo>
                  <a:cubicBezTo>
                    <a:pt x="347" y="2096"/>
                    <a:pt x="381" y="2278"/>
                    <a:pt x="317" y="2435"/>
                  </a:cubicBezTo>
                  <a:cubicBezTo>
                    <a:pt x="266" y="2563"/>
                    <a:pt x="135" y="2660"/>
                    <a:pt x="0" y="2668"/>
                  </a:cubicBezTo>
                  <a:cubicBezTo>
                    <a:pt x="2" y="2670"/>
                    <a:pt x="4" y="2672"/>
                    <a:pt x="7" y="2675"/>
                  </a:cubicBezTo>
                  <a:cubicBezTo>
                    <a:pt x="163" y="2849"/>
                    <a:pt x="350" y="3067"/>
                    <a:pt x="567" y="3067"/>
                  </a:cubicBezTo>
                  <a:cubicBezTo>
                    <a:pt x="598" y="3067"/>
                    <a:pt x="628" y="3063"/>
                    <a:pt x="660" y="3054"/>
                  </a:cubicBezTo>
                  <a:lnTo>
                    <a:pt x="660" y="3054"/>
                  </a:lnTo>
                  <a:cubicBezTo>
                    <a:pt x="555" y="3161"/>
                    <a:pt x="651" y="3354"/>
                    <a:pt x="791" y="3409"/>
                  </a:cubicBezTo>
                  <a:cubicBezTo>
                    <a:pt x="871" y="3442"/>
                    <a:pt x="958" y="3447"/>
                    <a:pt x="1047" y="3447"/>
                  </a:cubicBezTo>
                  <a:cubicBezTo>
                    <a:pt x="1082" y="3447"/>
                    <a:pt x="1118" y="3446"/>
                    <a:pt x="1153" y="3446"/>
                  </a:cubicBezTo>
                  <a:cubicBezTo>
                    <a:pt x="1180" y="3446"/>
                    <a:pt x="1207" y="3446"/>
                    <a:pt x="1234" y="3448"/>
                  </a:cubicBezTo>
                  <a:cubicBezTo>
                    <a:pt x="1406" y="3461"/>
                    <a:pt x="1562" y="3519"/>
                    <a:pt x="1716" y="3594"/>
                  </a:cubicBezTo>
                  <a:cubicBezTo>
                    <a:pt x="1774" y="3570"/>
                    <a:pt x="1832" y="3546"/>
                    <a:pt x="1885" y="3514"/>
                  </a:cubicBezTo>
                  <a:cubicBezTo>
                    <a:pt x="2005" y="3439"/>
                    <a:pt x="2102" y="3285"/>
                    <a:pt x="2035" y="3159"/>
                  </a:cubicBezTo>
                  <a:lnTo>
                    <a:pt x="2035" y="3159"/>
                  </a:lnTo>
                  <a:cubicBezTo>
                    <a:pt x="2042" y="3159"/>
                    <a:pt x="2049" y="3160"/>
                    <a:pt x="2056" y="3160"/>
                  </a:cubicBezTo>
                  <a:cubicBezTo>
                    <a:pt x="2209" y="3160"/>
                    <a:pt x="2348" y="3023"/>
                    <a:pt x="2348" y="2869"/>
                  </a:cubicBezTo>
                  <a:cubicBezTo>
                    <a:pt x="2348" y="2797"/>
                    <a:pt x="2323" y="2717"/>
                    <a:pt x="2361" y="2653"/>
                  </a:cubicBezTo>
                  <a:cubicBezTo>
                    <a:pt x="2408" y="2576"/>
                    <a:pt x="2524" y="2576"/>
                    <a:pt x="2603" y="2533"/>
                  </a:cubicBezTo>
                  <a:cubicBezTo>
                    <a:pt x="2704" y="2477"/>
                    <a:pt x="2742" y="2336"/>
                    <a:pt x="2687" y="2237"/>
                  </a:cubicBezTo>
                  <a:cubicBezTo>
                    <a:pt x="2723" y="2225"/>
                    <a:pt x="2755" y="2210"/>
                    <a:pt x="2787" y="2190"/>
                  </a:cubicBezTo>
                  <a:lnTo>
                    <a:pt x="2787" y="2190"/>
                  </a:lnTo>
                  <a:cubicBezTo>
                    <a:pt x="2710" y="2192"/>
                    <a:pt x="2632" y="2193"/>
                    <a:pt x="2555" y="2193"/>
                  </a:cubicBezTo>
                  <a:cubicBezTo>
                    <a:pt x="2499" y="2193"/>
                    <a:pt x="2443" y="2192"/>
                    <a:pt x="2387" y="2190"/>
                  </a:cubicBezTo>
                  <a:cubicBezTo>
                    <a:pt x="2318" y="2128"/>
                    <a:pt x="2380" y="2010"/>
                    <a:pt x="2462" y="1963"/>
                  </a:cubicBezTo>
                  <a:cubicBezTo>
                    <a:pt x="2543" y="1918"/>
                    <a:pt x="2646" y="1899"/>
                    <a:pt x="2700" y="1824"/>
                  </a:cubicBezTo>
                  <a:cubicBezTo>
                    <a:pt x="2740" y="1766"/>
                    <a:pt x="2742" y="1691"/>
                    <a:pt x="2742" y="1620"/>
                  </a:cubicBezTo>
                  <a:cubicBezTo>
                    <a:pt x="2745" y="1215"/>
                    <a:pt x="2747" y="811"/>
                    <a:pt x="2747" y="406"/>
                  </a:cubicBezTo>
                  <a:cubicBezTo>
                    <a:pt x="2749" y="303"/>
                    <a:pt x="2751" y="191"/>
                    <a:pt x="2817" y="110"/>
                  </a:cubicBezTo>
                  <a:cubicBezTo>
                    <a:pt x="2856" y="63"/>
                    <a:pt x="2914" y="33"/>
                    <a:pt x="29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297"/>
            <p:cNvSpPr/>
            <p:nvPr/>
          </p:nvSpPr>
          <p:spPr>
            <a:xfrm>
              <a:off x="2548074" y="3133688"/>
              <a:ext cx="90502" cy="104624"/>
            </a:xfrm>
            <a:custGeom>
              <a:rect b="b" l="l" r="r" t="t"/>
              <a:pathLst>
                <a:path extrusionOk="0" h="3682" w="3185">
                  <a:moveTo>
                    <a:pt x="2871" y="131"/>
                  </a:moveTo>
                  <a:cubicBezTo>
                    <a:pt x="2865" y="140"/>
                    <a:pt x="2858" y="146"/>
                    <a:pt x="2852" y="153"/>
                  </a:cubicBezTo>
                  <a:cubicBezTo>
                    <a:pt x="2783" y="239"/>
                    <a:pt x="2777" y="350"/>
                    <a:pt x="2777" y="466"/>
                  </a:cubicBezTo>
                  <a:lnTo>
                    <a:pt x="2771" y="1680"/>
                  </a:lnTo>
                  <a:cubicBezTo>
                    <a:pt x="2771" y="1753"/>
                    <a:pt x="2768" y="1820"/>
                    <a:pt x="2734" y="1869"/>
                  </a:cubicBezTo>
                  <a:cubicBezTo>
                    <a:pt x="2700" y="1914"/>
                    <a:pt x="2646" y="1938"/>
                    <a:pt x="2586" y="1963"/>
                  </a:cubicBezTo>
                  <a:cubicBezTo>
                    <a:pt x="2561" y="1974"/>
                    <a:pt x="2531" y="1987"/>
                    <a:pt x="2505" y="2002"/>
                  </a:cubicBezTo>
                  <a:cubicBezTo>
                    <a:pt x="2443" y="2036"/>
                    <a:pt x="2394" y="2102"/>
                    <a:pt x="2387" y="2167"/>
                  </a:cubicBezTo>
                  <a:cubicBezTo>
                    <a:pt x="2383" y="2207"/>
                    <a:pt x="2396" y="2244"/>
                    <a:pt x="2424" y="2270"/>
                  </a:cubicBezTo>
                  <a:lnTo>
                    <a:pt x="2432" y="2276"/>
                  </a:lnTo>
                  <a:lnTo>
                    <a:pt x="2441" y="2276"/>
                  </a:lnTo>
                  <a:cubicBezTo>
                    <a:pt x="2531" y="2280"/>
                    <a:pt x="2621" y="2280"/>
                    <a:pt x="2711" y="2280"/>
                  </a:cubicBezTo>
                  <a:lnTo>
                    <a:pt x="2704" y="2280"/>
                  </a:lnTo>
                  <a:lnTo>
                    <a:pt x="2719" y="2310"/>
                  </a:lnTo>
                  <a:cubicBezTo>
                    <a:pt x="2743" y="2351"/>
                    <a:pt x="2749" y="2402"/>
                    <a:pt x="2734" y="2454"/>
                  </a:cubicBezTo>
                  <a:cubicBezTo>
                    <a:pt x="2719" y="2503"/>
                    <a:pt x="2687" y="2546"/>
                    <a:pt x="2646" y="2570"/>
                  </a:cubicBezTo>
                  <a:cubicBezTo>
                    <a:pt x="2621" y="2582"/>
                    <a:pt x="2589" y="2593"/>
                    <a:pt x="2556" y="2604"/>
                  </a:cubicBezTo>
                  <a:cubicBezTo>
                    <a:pt x="2494" y="2621"/>
                    <a:pt x="2430" y="2640"/>
                    <a:pt x="2394" y="2700"/>
                  </a:cubicBezTo>
                  <a:cubicBezTo>
                    <a:pt x="2364" y="2752"/>
                    <a:pt x="2368" y="2812"/>
                    <a:pt x="2374" y="2867"/>
                  </a:cubicBezTo>
                  <a:cubicBezTo>
                    <a:pt x="2376" y="2889"/>
                    <a:pt x="2379" y="2910"/>
                    <a:pt x="2379" y="2929"/>
                  </a:cubicBezTo>
                  <a:cubicBezTo>
                    <a:pt x="2379" y="3068"/>
                    <a:pt x="2250" y="3193"/>
                    <a:pt x="2108" y="3193"/>
                  </a:cubicBezTo>
                  <a:cubicBezTo>
                    <a:pt x="2103" y="3193"/>
                    <a:pt x="2098" y="3193"/>
                    <a:pt x="2094" y="3193"/>
                  </a:cubicBezTo>
                  <a:lnTo>
                    <a:pt x="2046" y="3189"/>
                  </a:lnTo>
                  <a:lnTo>
                    <a:pt x="2046" y="3189"/>
                  </a:lnTo>
                  <a:lnTo>
                    <a:pt x="2068" y="3232"/>
                  </a:lnTo>
                  <a:cubicBezTo>
                    <a:pt x="2126" y="3341"/>
                    <a:pt x="2040" y="3482"/>
                    <a:pt x="1926" y="3551"/>
                  </a:cubicBezTo>
                  <a:cubicBezTo>
                    <a:pt x="1879" y="3581"/>
                    <a:pt x="1830" y="3602"/>
                    <a:pt x="1774" y="3624"/>
                  </a:cubicBezTo>
                  <a:cubicBezTo>
                    <a:pt x="1646" y="3564"/>
                    <a:pt x="1479" y="3495"/>
                    <a:pt x="1292" y="3482"/>
                  </a:cubicBezTo>
                  <a:cubicBezTo>
                    <a:pt x="1262" y="3480"/>
                    <a:pt x="1234" y="3480"/>
                    <a:pt x="1204" y="3480"/>
                  </a:cubicBezTo>
                  <a:lnTo>
                    <a:pt x="1102" y="3480"/>
                  </a:lnTo>
                  <a:cubicBezTo>
                    <a:pt x="1007" y="3480"/>
                    <a:pt x="928" y="3474"/>
                    <a:pt x="855" y="3446"/>
                  </a:cubicBezTo>
                  <a:cubicBezTo>
                    <a:pt x="782" y="3416"/>
                    <a:pt x="718" y="3339"/>
                    <a:pt x="701" y="3262"/>
                  </a:cubicBezTo>
                  <a:cubicBezTo>
                    <a:pt x="695" y="3225"/>
                    <a:pt x="695" y="3174"/>
                    <a:pt x="735" y="3133"/>
                  </a:cubicBezTo>
                  <a:lnTo>
                    <a:pt x="806" y="3058"/>
                  </a:lnTo>
                  <a:lnTo>
                    <a:pt x="707" y="3088"/>
                  </a:lnTo>
                  <a:cubicBezTo>
                    <a:pt x="680" y="3097"/>
                    <a:pt x="652" y="3101"/>
                    <a:pt x="624" y="3101"/>
                  </a:cubicBezTo>
                  <a:cubicBezTo>
                    <a:pt x="431" y="3101"/>
                    <a:pt x="253" y="2910"/>
                    <a:pt x="110" y="2747"/>
                  </a:cubicBezTo>
                  <a:cubicBezTo>
                    <a:pt x="234" y="2722"/>
                    <a:pt x="347" y="2627"/>
                    <a:pt x="399" y="2505"/>
                  </a:cubicBezTo>
                  <a:cubicBezTo>
                    <a:pt x="455" y="2366"/>
                    <a:pt x="442" y="2195"/>
                    <a:pt x="365" y="2036"/>
                  </a:cubicBezTo>
                  <a:cubicBezTo>
                    <a:pt x="504" y="2036"/>
                    <a:pt x="643" y="2027"/>
                    <a:pt x="780" y="2008"/>
                  </a:cubicBezTo>
                  <a:lnTo>
                    <a:pt x="800" y="2006"/>
                  </a:lnTo>
                  <a:lnTo>
                    <a:pt x="830" y="1875"/>
                  </a:lnTo>
                  <a:cubicBezTo>
                    <a:pt x="853" y="1863"/>
                    <a:pt x="879" y="1856"/>
                    <a:pt x="909" y="1856"/>
                  </a:cubicBezTo>
                  <a:cubicBezTo>
                    <a:pt x="986" y="1856"/>
                    <a:pt x="1069" y="1897"/>
                    <a:pt x="1155" y="1940"/>
                  </a:cubicBezTo>
                  <a:cubicBezTo>
                    <a:pt x="1215" y="1972"/>
                    <a:pt x="1303" y="2008"/>
                    <a:pt x="1389" y="2008"/>
                  </a:cubicBezTo>
                  <a:cubicBezTo>
                    <a:pt x="1453" y="2008"/>
                    <a:pt x="1507" y="1987"/>
                    <a:pt x="1545" y="1944"/>
                  </a:cubicBezTo>
                  <a:cubicBezTo>
                    <a:pt x="1616" y="1865"/>
                    <a:pt x="1605" y="1751"/>
                    <a:pt x="1582" y="1640"/>
                  </a:cubicBezTo>
                  <a:lnTo>
                    <a:pt x="1579" y="1623"/>
                  </a:lnTo>
                  <a:lnTo>
                    <a:pt x="1562" y="1620"/>
                  </a:lnTo>
                  <a:cubicBezTo>
                    <a:pt x="1387" y="1578"/>
                    <a:pt x="1262" y="1425"/>
                    <a:pt x="1140" y="1260"/>
                  </a:cubicBezTo>
                  <a:lnTo>
                    <a:pt x="1018" y="1096"/>
                  </a:lnTo>
                  <a:cubicBezTo>
                    <a:pt x="967" y="1027"/>
                    <a:pt x="926" y="933"/>
                    <a:pt x="977" y="890"/>
                  </a:cubicBezTo>
                  <a:cubicBezTo>
                    <a:pt x="997" y="875"/>
                    <a:pt x="1027" y="871"/>
                    <a:pt x="1057" y="864"/>
                  </a:cubicBezTo>
                  <a:cubicBezTo>
                    <a:pt x="1069" y="862"/>
                    <a:pt x="1084" y="860"/>
                    <a:pt x="1099" y="858"/>
                  </a:cubicBezTo>
                  <a:cubicBezTo>
                    <a:pt x="1168" y="841"/>
                    <a:pt x="1228" y="785"/>
                    <a:pt x="1258" y="712"/>
                  </a:cubicBezTo>
                  <a:cubicBezTo>
                    <a:pt x="1279" y="658"/>
                    <a:pt x="1282" y="601"/>
                    <a:pt x="1267" y="551"/>
                  </a:cubicBezTo>
                  <a:lnTo>
                    <a:pt x="1267" y="551"/>
                  </a:lnTo>
                  <a:cubicBezTo>
                    <a:pt x="1575" y="624"/>
                    <a:pt x="1890" y="665"/>
                    <a:pt x="2207" y="673"/>
                  </a:cubicBezTo>
                  <a:lnTo>
                    <a:pt x="2233" y="673"/>
                  </a:lnTo>
                  <a:cubicBezTo>
                    <a:pt x="2282" y="673"/>
                    <a:pt x="2344" y="669"/>
                    <a:pt x="2391" y="631"/>
                  </a:cubicBezTo>
                  <a:cubicBezTo>
                    <a:pt x="2434" y="598"/>
                    <a:pt x="2451" y="549"/>
                    <a:pt x="2471" y="504"/>
                  </a:cubicBezTo>
                  <a:cubicBezTo>
                    <a:pt x="2473" y="493"/>
                    <a:pt x="2477" y="485"/>
                    <a:pt x="2481" y="474"/>
                  </a:cubicBezTo>
                  <a:cubicBezTo>
                    <a:pt x="2546" y="322"/>
                    <a:pt x="2683" y="202"/>
                    <a:pt x="2871" y="131"/>
                  </a:cubicBezTo>
                  <a:close/>
                  <a:moveTo>
                    <a:pt x="3184" y="1"/>
                  </a:moveTo>
                  <a:lnTo>
                    <a:pt x="3019" y="35"/>
                  </a:lnTo>
                  <a:cubicBezTo>
                    <a:pt x="2732" y="93"/>
                    <a:pt x="2518" y="245"/>
                    <a:pt x="2432" y="455"/>
                  </a:cubicBezTo>
                  <a:cubicBezTo>
                    <a:pt x="2428" y="463"/>
                    <a:pt x="2424" y="474"/>
                    <a:pt x="2419" y="485"/>
                  </a:cubicBezTo>
                  <a:cubicBezTo>
                    <a:pt x="2404" y="526"/>
                    <a:pt x="2389" y="564"/>
                    <a:pt x="2359" y="590"/>
                  </a:cubicBezTo>
                  <a:cubicBezTo>
                    <a:pt x="2325" y="615"/>
                    <a:pt x="2282" y="621"/>
                    <a:pt x="2239" y="621"/>
                  </a:cubicBezTo>
                  <a:cubicBezTo>
                    <a:pt x="2229" y="621"/>
                    <a:pt x="2218" y="620"/>
                    <a:pt x="2207" y="620"/>
                  </a:cubicBezTo>
                  <a:cubicBezTo>
                    <a:pt x="1877" y="611"/>
                    <a:pt x="1547" y="566"/>
                    <a:pt x="1228" y="485"/>
                  </a:cubicBezTo>
                  <a:lnTo>
                    <a:pt x="1164" y="470"/>
                  </a:lnTo>
                  <a:lnTo>
                    <a:pt x="1198" y="526"/>
                  </a:lnTo>
                  <a:cubicBezTo>
                    <a:pt x="1228" y="573"/>
                    <a:pt x="1230" y="635"/>
                    <a:pt x="1207" y="693"/>
                  </a:cubicBezTo>
                  <a:cubicBezTo>
                    <a:pt x="1183" y="751"/>
                    <a:pt x="1138" y="791"/>
                    <a:pt x="1087" y="804"/>
                  </a:cubicBezTo>
                  <a:cubicBezTo>
                    <a:pt x="1074" y="808"/>
                    <a:pt x="1061" y="811"/>
                    <a:pt x="1048" y="813"/>
                  </a:cubicBezTo>
                  <a:cubicBezTo>
                    <a:pt x="1014" y="817"/>
                    <a:pt x="975" y="823"/>
                    <a:pt x="943" y="849"/>
                  </a:cubicBezTo>
                  <a:cubicBezTo>
                    <a:pt x="864" y="916"/>
                    <a:pt x="907" y="1036"/>
                    <a:pt x="975" y="1126"/>
                  </a:cubicBezTo>
                  <a:lnTo>
                    <a:pt x="1097" y="1293"/>
                  </a:lnTo>
                  <a:cubicBezTo>
                    <a:pt x="1222" y="1462"/>
                    <a:pt x="1350" y="1616"/>
                    <a:pt x="1532" y="1668"/>
                  </a:cubicBezTo>
                  <a:cubicBezTo>
                    <a:pt x="1552" y="1760"/>
                    <a:pt x="1558" y="1850"/>
                    <a:pt x="1507" y="1908"/>
                  </a:cubicBezTo>
                  <a:cubicBezTo>
                    <a:pt x="1478" y="1938"/>
                    <a:pt x="1437" y="1953"/>
                    <a:pt x="1387" y="1953"/>
                  </a:cubicBezTo>
                  <a:cubicBezTo>
                    <a:pt x="1329" y="1953"/>
                    <a:pt x="1258" y="1932"/>
                    <a:pt x="1181" y="1893"/>
                  </a:cubicBezTo>
                  <a:cubicBezTo>
                    <a:pt x="1089" y="1845"/>
                    <a:pt x="999" y="1803"/>
                    <a:pt x="909" y="1803"/>
                  </a:cubicBezTo>
                  <a:cubicBezTo>
                    <a:pt x="866" y="1803"/>
                    <a:pt x="825" y="1813"/>
                    <a:pt x="791" y="1835"/>
                  </a:cubicBezTo>
                  <a:lnTo>
                    <a:pt x="780" y="1841"/>
                  </a:lnTo>
                  <a:lnTo>
                    <a:pt x="755" y="1959"/>
                  </a:lnTo>
                  <a:cubicBezTo>
                    <a:pt x="624" y="1974"/>
                    <a:pt x="491" y="1982"/>
                    <a:pt x="358" y="1982"/>
                  </a:cubicBezTo>
                  <a:lnTo>
                    <a:pt x="272" y="1982"/>
                  </a:lnTo>
                  <a:lnTo>
                    <a:pt x="296" y="2023"/>
                  </a:lnTo>
                  <a:cubicBezTo>
                    <a:pt x="384" y="2177"/>
                    <a:pt x="403" y="2349"/>
                    <a:pt x="350" y="2484"/>
                  </a:cubicBezTo>
                  <a:cubicBezTo>
                    <a:pt x="300" y="2606"/>
                    <a:pt x="178" y="2694"/>
                    <a:pt x="54" y="2700"/>
                  </a:cubicBezTo>
                  <a:lnTo>
                    <a:pt x="0" y="2705"/>
                  </a:lnTo>
                  <a:lnTo>
                    <a:pt x="52" y="2762"/>
                  </a:lnTo>
                  <a:cubicBezTo>
                    <a:pt x="207" y="2936"/>
                    <a:pt x="401" y="3154"/>
                    <a:pt x="624" y="3154"/>
                  </a:cubicBezTo>
                  <a:cubicBezTo>
                    <a:pt x="636" y="3154"/>
                    <a:pt x="647" y="3153"/>
                    <a:pt x="658" y="3152"/>
                  </a:cubicBezTo>
                  <a:lnTo>
                    <a:pt x="658" y="3152"/>
                  </a:lnTo>
                  <a:cubicBezTo>
                    <a:pt x="643" y="3187"/>
                    <a:pt x="641" y="3229"/>
                    <a:pt x="650" y="3272"/>
                  </a:cubicBezTo>
                  <a:cubicBezTo>
                    <a:pt x="669" y="3367"/>
                    <a:pt x="746" y="3459"/>
                    <a:pt x="836" y="3495"/>
                  </a:cubicBezTo>
                  <a:cubicBezTo>
                    <a:pt x="917" y="3527"/>
                    <a:pt x="1001" y="3534"/>
                    <a:pt x="1102" y="3534"/>
                  </a:cubicBezTo>
                  <a:lnTo>
                    <a:pt x="1204" y="3534"/>
                  </a:lnTo>
                  <a:cubicBezTo>
                    <a:pt x="1232" y="3534"/>
                    <a:pt x="1260" y="3534"/>
                    <a:pt x="1288" y="3536"/>
                  </a:cubicBezTo>
                  <a:cubicBezTo>
                    <a:pt x="1470" y="3547"/>
                    <a:pt x="1637" y="3617"/>
                    <a:pt x="1761" y="3677"/>
                  </a:cubicBezTo>
                  <a:lnTo>
                    <a:pt x="1772" y="3681"/>
                  </a:lnTo>
                  <a:lnTo>
                    <a:pt x="1783" y="3677"/>
                  </a:lnTo>
                  <a:cubicBezTo>
                    <a:pt x="1845" y="3654"/>
                    <a:pt x="1901" y="3630"/>
                    <a:pt x="1954" y="3598"/>
                  </a:cubicBezTo>
                  <a:cubicBezTo>
                    <a:pt x="2079" y="3521"/>
                    <a:pt x="2169" y="3375"/>
                    <a:pt x="2132" y="3247"/>
                  </a:cubicBezTo>
                  <a:cubicBezTo>
                    <a:pt x="2291" y="3234"/>
                    <a:pt x="2432" y="3088"/>
                    <a:pt x="2432" y="2929"/>
                  </a:cubicBezTo>
                  <a:cubicBezTo>
                    <a:pt x="2432" y="2908"/>
                    <a:pt x="2430" y="2884"/>
                    <a:pt x="2428" y="2863"/>
                  </a:cubicBezTo>
                  <a:cubicBezTo>
                    <a:pt x="2421" y="2812"/>
                    <a:pt x="2417" y="2765"/>
                    <a:pt x="2441" y="2728"/>
                  </a:cubicBezTo>
                  <a:cubicBezTo>
                    <a:pt x="2466" y="2685"/>
                    <a:pt x="2518" y="2670"/>
                    <a:pt x="2571" y="2653"/>
                  </a:cubicBezTo>
                  <a:cubicBezTo>
                    <a:pt x="2606" y="2645"/>
                    <a:pt x="2640" y="2634"/>
                    <a:pt x="2672" y="2615"/>
                  </a:cubicBezTo>
                  <a:cubicBezTo>
                    <a:pt x="2726" y="2587"/>
                    <a:pt x="2766" y="2533"/>
                    <a:pt x="2786" y="2469"/>
                  </a:cubicBezTo>
                  <a:cubicBezTo>
                    <a:pt x="2801" y="2415"/>
                    <a:pt x="2798" y="2360"/>
                    <a:pt x="2779" y="2312"/>
                  </a:cubicBezTo>
                  <a:cubicBezTo>
                    <a:pt x="2805" y="2302"/>
                    <a:pt x="2831" y="2289"/>
                    <a:pt x="2856" y="2274"/>
                  </a:cubicBezTo>
                  <a:lnTo>
                    <a:pt x="2946" y="2222"/>
                  </a:lnTo>
                  <a:lnTo>
                    <a:pt x="2841" y="2225"/>
                  </a:lnTo>
                  <a:cubicBezTo>
                    <a:pt x="2767" y="2226"/>
                    <a:pt x="2693" y="2227"/>
                    <a:pt x="2618" y="2227"/>
                  </a:cubicBezTo>
                  <a:cubicBezTo>
                    <a:pt x="2564" y="2227"/>
                    <a:pt x="2509" y="2226"/>
                    <a:pt x="2454" y="2225"/>
                  </a:cubicBezTo>
                  <a:cubicBezTo>
                    <a:pt x="2443" y="2210"/>
                    <a:pt x="2439" y="2192"/>
                    <a:pt x="2441" y="2173"/>
                  </a:cubicBezTo>
                  <a:cubicBezTo>
                    <a:pt x="2445" y="2126"/>
                    <a:pt x="2484" y="2072"/>
                    <a:pt x="2531" y="2047"/>
                  </a:cubicBezTo>
                  <a:cubicBezTo>
                    <a:pt x="2554" y="2034"/>
                    <a:pt x="2580" y="2023"/>
                    <a:pt x="2608" y="2012"/>
                  </a:cubicBezTo>
                  <a:cubicBezTo>
                    <a:pt x="2670" y="1985"/>
                    <a:pt x="2736" y="1959"/>
                    <a:pt x="2777" y="1899"/>
                  </a:cubicBezTo>
                  <a:cubicBezTo>
                    <a:pt x="2824" y="1833"/>
                    <a:pt x="2824" y="1745"/>
                    <a:pt x="2824" y="1680"/>
                  </a:cubicBezTo>
                  <a:lnTo>
                    <a:pt x="2831" y="466"/>
                  </a:lnTo>
                  <a:cubicBezTo>
                    <a:pt x="2831" y="359"/>
                    <a:pt x="2835" y="258"/>
                    <a:pt x="2893" y="187"/>
                  </a:cubicBezTo>
                  <a:cubicBezTo>
                    <a:pt x="2927" y="146"/>
                    <a:pt x="2974" y="119"/>
                    <a:pt x="3026" y="91"/>
                  </a:cubicBezTo>
                  <a:lnTo>
                    <a:pt x="31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297"/>
            <p:cNvSpPr/>
            <p:nvPr/>
          </p:nvSpPr>
          <p:spPr>
            <a:xfrm>
              <a:off x="2598423" y="3224951"/>
              <a:ext cx="51573" cy="24465"/>
            </a:xfrm>
            <a:custGeom>
              <a:rect b="b" l="l" r="r" t="t"/>
              <a:pathLst>
                <a:path extrusionOk="0" h="861" w="1815">
                  <a:moveTo>
                    <a:pt x="397" y="0"/>
                  </a:moveTo>
                  <a:cubicBezTo>
                    <a:pt x="376" y="4"/>
                    <a:pt x="355" y="7"/>
                    <a:pt x="334" y="7"/>
                  </a:cubicBezTo>
                  <a:cubicBezTo>
                    <a:pt x="329" y="7"/>
                    <a:pt x="324" y="7"/>
                    <a:pt x="319" y="7"/>
                  </a:cubicBezTo>
                  <a:lnTo>
                    <a:pt x="319" y="7"/>
                  </a:lnTo>
                  <a:cubicBezTo>
                    <a:pt x="386" y="133"/>
                    <a:pt x="289" y="287"/>
                    <a:pt x="169" y="362"/>
                  </a:cubicBezTo>
                  <a:cubicBezTo>
                    <a:pt x="116" y="394"/>
                    <a:pt x="58" y="418"/>
                    <a:pt x="0" y="442"/>
                  </a:cubicBezTo>
                  <a:cubicBezTo>
                    <a:pt x="195" y="534"/>
                    <a:pt x="384" y="649"/>
                    <a:pt x="583" y="731"/>
                  </a:cubicBezTo>
                  <a:cubicBezTo>
                    <a:pt x="793" y="817"/>
                    <a:pt x="1021" y="860"/>
                    <a:pt x="1249" y="860"/>
                  </a:cubicBezTo>
                  <a:cubicBezTo>
                    <a:pt x="1434" y="860"/>
                    <a:pt x="1621" y="831"/>
                    <a:pt x="1798" y="774"/>
                  </a:cubicBezTo>
                  <a:cubicBezTo>
                    <a:pt x="1813" y="699"/>
                    <a:pt x="1815" y="622"/>
                    <a:pt x="1766" y="564"/>
                  </a:cubicBezTo>
                  <a:cubicBezTo>
                    <a:pt x="1742" y="536"/>
                    <a:pt x="1708" y="519"/>
                    <a:pt x="1686" y="489"/>
                  </a:cubicBezTo>
                  <a:cubicBezTo>
                    <a:pt x="1644" y="433"/>
                    <a:pt x="1648" y="354"/>
                    <a:pt x="1609" y="296"/>
                  </a:cubicBezTo>
                  <a:cubicBezTo>
                    <a:pt x="1567" y="234"/>
                    <a:pt x="1491" y="215"/>
                    <a:pt x="1415" y="215"/>
                  </a:cubicBezTo>
                  <a:cubicBezTo>
                    <a:pt x="1393" y="215"/>
                    <a:pt x="1372" y="217"/>
                    <a:pt x="1352" y="219"/>
                  </a:cubicBezTo>
                  <a:cubicBezTo>
                    <a:pt x="1301" y="223"/>
                    <a:pt x="1249" y="232"/>
                    <a:pt x="1198" y="232"/>
                  </a:cubicBezTo>
                  <a:cubicBezTo>
                    <a:pt x="1154" y="232"/>
                    <a:pt x="1112" y="226"/>
                    <a:pt x="1074" y="206"/>
                  </a:cubicBezTo>
                  <a:cubicBezTo>
                    <a:pt x="1022" y="180"/>
                    <a:pt x="984" y="133"/>
                    <a:pt x="932" y="103"/>
                  </a:cubicBezTo>
                  <a:cubicBezTo>
                    <a:pt x="909" y="89"/>
                    <a:pt x="880" y="81"/>
                    <a:pt x="852" y="81"/>
                  </a:cubicBezTo>
                  <a:cubicBezTo>
                    <a:pt x="822" y="81"/>
                    <a:pt x="793" y="91"/>
                    <a:pt x="776" y="116"/>
                  </a:cubicBezTo>
                  <a:cubicBezTo>
                    <a:pt x="759" y="119"/>
                    <a:pt x="742" y="120"/>
                    <a:pt x="725" y="120"/>
                  </a:cubicBezTo>
                  <a:cubicBezTo>
                    <a:pt x="610" y="120"/>
                    <a:pt x="499" y="60"/>
                    <a:pt x="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297"/>
            <p:cNvSpPr/>
            <p:nvPr/>
          </p:nvSpPr>
          <p:spPr>
            <a:xfrm>
              <a:off x="2596519" y="3224155"/>
              <a:ext cx="54329" cy="26028"/>
            </a:xfrm>
            <a:custGeom>
              <a:rect b="b" l="l" r="r" t="t"/>
              <a:pathLst>
                <a:path extrusionOk="0" h="916" w="1912">
                  <a:moveTo>
                    <a:pt x="459" y="56"/>
                  </a:moveTo>
                  <a:cubicBezTo>
                    <a:pt x="563" y="118"/>
                    <a:pt x="676" y="175"/>
                    <a:pt x="796" y="175"/>
                  </a:cubicBezTo>
                  <a:cubicBezTo>
                    <a:pt x="813" y="175"/>
                    <a:pt x="830" y="174"/>
                    <a:pt x="847" y="172"/>
                  </a:cubicBezTo>
                  <a:lnTo>
                    <a:pt x="858" y="170"/>
                  </a:lnTo>
                  <a:lnTo>
                    <a:pt x="864" y="159"/>
                  </a:lnTo>
                  <a:cubicBezTo>
                    <a:pt x="879" y="140"/>
                    <a:pt x="901" y="135"/>
                    <a:pt x="920" y="135"/>
                  </a:cubicBezTo>
                  <a:cubicBezTo>
                    <a:pt x="941" y="135"/>
                    <a:pt x="967" y="142"/>
                    <a:pt x="986" y="155"/>
                  </a:cubicBezTo>
                  <a:cubicBezTo>
                    <a:pt x="1008" y="168"/>
                    <a:pt x="1027" y="183"/>
                    <a:pt x="1046" y="200"/>
                  </a:cubicBezTo>
                  <a:cubicBezTo>
                    <a:pt x="1072" y="221"/>
                    <a:pt x="1098" y="243"/>
                    <a:pt x="1128" y="260"/>
                  </a:cubicBezTo>
                  <a:cubicBezTo>
                    <a:pt x="1166" y="277"/>
                    <a:pt x="1211" y="288"/>
                    <a:pt x="1263" y="288"/>
                  </a:cubicBezTo>
                  <a:cubicBezTo>
                    <a:pt x="1303" y="288"/>
                    <a:pt x="1344" y="283"/>
                    <a:pt x="1383" y="277"/>
                  </a:cubicBezTo>
                  <a:lnTo>
                    <a:pt x="1421" y="273"/>
                  </a:lnTo>
                  <a:cubicBezTo>
                    <a:pt x="1441" y="270"/>
                    <a:pt x="1460" y="268"/>
                    <a:pt x="1479" y="268"/>
                  </a:cubicBezTo>
                  <a:cubicBezTo>
                    <a:pt x="1563" y="268"/>
                    <a:pt x="1623" y="292"/>
                    <a:pt x="1653" y="339"/>
                  </a:cubicBezTo>
                  <a:cubicBezTo>
                    <a:pt x="1670" y="363"/>
                    <a:pt x="1678" y="393"/>
                    <a:pt x="1687" y="425"/>
                  </a:cubicBezTo>
                  <a:cubicBezTo>
                    <a:pt x="1696" y="461"/>
                    <a:pt x="1706" y="500"/>
                    <a:pt x="1732" y="534"/>
                  </a:cubicBezTo>
                  <a:cubicBezTo>
                    <a:pt x="1745" y="551"/>
                    <a:pt x="1762" y="566"/>
                    <a:pt x="1779" y="579"/>
                  </a:cubicBezTo>
                  <a:cubicBezTo>
                    <a:pt x="1790" y="590"/>
                    <a:pt x="1803" y="598"/>
                    <a:pt x="1813" y="611"/>
                  </a:cubicBezTo>
                  <a:cubicBezTo>
                    <a:pt x="1845" y="650"/>
                    <a:pt x="1856" y="705"/>
                    <a:pt x="1841" y="782"/>
                  </a:cubicBezTo>
                  <a:cubicBezTo>
                    <a:pt x="1674" y="834"/>
                    <a:pt x="1496" y="860"/>
                    <a:pt x="1318" y="860"/>
                  </a:cubicBezTo>
                  <a:cubicBezTo>
                    <a:pt x="1092" y="860"/>
                    <a:pt x="865" y="818"/>
                    <a:pt x="659" y="735"/>
                  </a:cubicBezTo>
                  <a:cubicBezTo>
                    <a:pt x="539" y="686"/>
                    <a:pt x="421" y="624"/>
                    <a:pt x="307" y="562"/>
                  </a:cubicBezTo>
                  <a:cubicBezTo>
                    <a:pt x="251" y="532"/>
                    <a:pt x="191" y="500"/>
                    <a:pt x="134" y="472"/>
                  </a:cubicBezTo>
                  <a:cubicBezTo>
                    <a:pt x="174" y="455"/>
                    <a:pt x="213" y="435"/>
                    <a:pt x="249" y="414"/>
                  </a:cubicBezTo>
                  <a:cubicBezTo>
                    <a:pt x="374" y="337"/>
                    <a:pt x="466" y="191"/>
                    <a:pt x="427" y="60"/>
                  </a:cubicBezTo>
                  <a:cubicBezTo>
                    <a:pt x="438" y="60"/>
                    <a:pt x="446" y="58"/>
                    <a:pt x="459" y="56"/>
                  </a:cubicBezTo>
                  <a:close/>
                  <a:moveTo>
                    <a:pt x="468" y="0"/>
                  </a:moveTo>
                  <a:lnTo>
                    <a:pt x="457" y="3"/>
                  </a:lnTo>
                  <a:cubicBezTo>
                    <a:pt x="438" y="7"/>
                    <a:pt x="419" y="9"/>
                    <a:pt x="401" y="9"/>
                  </a:cubicBezTo>
                  <a:lnTo>
                    <a:pt x="389" y="9"/>
                  </a:lnTo>
                  <a:lnTo>
                    <a:pt x="341" y="5"/>
                  </a:lnTo>
                  <a:lnTo>
                    <a:pt x="341" y="5"/>
                  </a:lnTo>
                  <a:lnTo>
                    <a:pt x="363" y="48"/>
                  </a:lnTo>
                  <a:cubicBezTo>
                    <a:pt x="421" y="157"/>
                    <a:pt x="335" y="298"/>
                    <a:pt x="221" y="367"/>
                  </a:cubicBezTo>
                  <a:cubicBezTo>
                    <a:pt x="172" y="399"/>
                    <a:pt x="119" y="420"/>
                    <a:pt x="59" y="444"/>
                  </a:cubicBezTo>
                  <a:lnTo>
                    <a:pt x="1" y="467"/>
                  </a:lnTo>
                  <a:lnTo>
                    <a:pt x="56" y="493"/>
                  </a:lnTo>
                  <a:cubicBezTo>
                    <a:pt x="131" y="530"/>
                    <a:pt x="209" y="570"/>
                    <a:pt x="281" y="609"/>
                  </a:cubicBezTo>
                  <a:cubicBezTo>
                    <a:pt x="397" y="671"/>
                    <a:pt x="517" y="735"/>
                    <a:pt x="639" y="785"/>
                  </a:cubicBezTo>
                  <a:cubicBezTo>
                    <a:pt x="849" y="870"/>
                    <a:pt x="1083" y="915"/>
                    <a:pt x="1316" y="915"/>
                  </a:cubicBezTo>
                  <a:cubicBezTo>
                    <a:pt x="1507" y="915"/>
                    <a:pt x="1693" y="885"/>
                    <a:pt x="1871" y="827"/>
                  </a:cubicBezTo>
                  <a:lnTo>
                    <a:pt x="1886" y="823"/>
                  </a:lnTo>
                  <a:lnTo>
                    <a:pt x="1890" y="808"/>
                  </a:lnTo>
                  <a:cubicBezTo>
                    <a:pt x="1912" y="705"/>
                    <a:pt x="1901" y="630"/>
                    <a:pt x="1852" y="575"/>
                  </a:cubicBezTo>
                  <a:cubicBezTo>
                    <a:pt x="1841" y="562"/>
                    <a:pt x="1826" y="549"/>
                    <a:pt x="1813" y="538"/>
                  </a:cubicBezTo>
                  <a:cubicBezTo>
                    <a:pt x="1798" y="525"/>
                    <a:pt x="1783" y="515"/>
                    <a:pt x="1775" y="500"/>
                  </a:cubicBezTo>
                  <a:cubicBezTo>
                    <a:pt x="1755" y="476"/>
                    <a:pt x="1747" y="444"/>
                    <a:pt x="1738" y="410"/>
                  </a:cubicBezTo>
                  <a:cubicBezTo>
                    <a:pt x="1728" y="375"/>
                    <a:pt x="1719" y="339"/>
                    <a:pt x="1698" y="309"/>
                  </a:cubicBezTo>
                  <a:cubicBezTo>
                    <a:pt x="1657" y="247"/>
                    <a:pt x="1582" y="217"/>
                    <a:pt x="1479" y="217"/>
                  </a:cubicBezTo>
                  <a:cubicBezTo>
                    <a:pt x="1458" y="217"/>
                    <a:pt x="1436" y="217"/>
                    <a:pt x="1415" y="219"/>
                  </a:cubicBezTo>
                  <a:lnTo>
                    <a:pt x="1376" y="223"/>
                  </a:lnTo>
                  <a:cubicBezTo>
                    <a:pt x="1338" y="230"/>
                    <a:pt x="1299" y="234"/>
                    <a:pt x="1263" y="234"/>
                  </a:cubicBezTo>
                  <a:cubicBezTo>
                    <a:pt x="1218" y="234"/>
                    <a:pt x="1183" y="225"/>
                    <a:pt x="1153" y="210"/>
                  </a:cubicBezTo>
                  <a:cubicBezTo>
                    <a:pt x="1128" y="198"/>
                    <a:pt x="1104" y="178"/>
                    <a:pt x="1081" y="159"/>
                  </a:cubicBezTo>
                  <a:cubicBezTo>
                    <a:pt x="1059" y="142"/>
                    <a:pt x="1038" y="123"/>
                    <a:pt x="1014" y="108"/>
                  </a:cubicBezTo>
                  <a:cubicBezTo>
                    <a:pt x="986" y="91"/>
                    <a:pt x="953" y="83"/>
                    <a:pt x="922" y="83"/>
                  </a:cubicBezTo>
                  <a:cubicBezTo>
                    <a:pt x="884" y="83"/>
                    <a:pt x="849" y="95"/>
                    <a:pt x="828" y="118"/>
                  </a:cubicBezTo>
                  <a:cubicBezTo>
                    <a:pt x="814" y="120"/>
                    <a:pt x="801" y="121"/>
                    <a:pt x="787" y="121"/>
                  </a:cubicBezTo>
                  <a:cubicBezTo>
                    <a:pt x="680" y="121"/>
                    <a:pt x="575" y="64"/>
                    <a:pt x="476" y="5"/>
                  </a:cubicBezTo>
                  <a:lnTo>
                    <a:pt x="4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297"/>
            <p:cNvSpPr/>
            <p:nvPr/>
          </p:nvSpPr>
          <p:spPr>
            <a:xfrm>
              <a:off x="2609675" y="3189094"/>
              <a:ext cx="123747" cy="69730"/>
            </a:xfrm>
            <a:custGeom>
              <a:rect b="b" l="l" r="r" t="t"/>
              <a:pathLst>
                <a:path extrusionOk="0" h="2454" w="4355">
                  <a:moveTo>
                    <a:pt x="2713" y="1"/>
                  </a:moveTo>
                  <a:cubicBezTo>
                    <a:pt x="2594" y="1"/>
                    <a:pt x="2477" y="36"/>
                    <a:pt x="2362" y="67"/>
                  </a:cubicBezTo>
                  <a:cubicBezTo>
                    <a:pt x="1811" y="212"/>
                    <a:pt x="1243" y="290"/>
                    <a:pt x="675" y="300"/>
                  </a:cubicBezTo>
                  <a:cubicBezTo>
                    <a:pt x="643" y="320"/>
                    <a:pt x="611" y="335"/>
                    <a:pt x="575" y="347"/>
                  </a:cubicBezTo>
                  <a:cubicBezTo>
                    <a:pt x="630" y="446"/>
                    <a:pt x="592" y="587"/>
                    <a:pt x="491" y="643"/>
                  </a:cubicBezTo>
                  <a:cubicBezTo>
                    <a:pt x="412" y="686"/>
                    <a:pt x="296" y="686"/>
                    <a:pt x="249" y="763"/>
                  </a:cubicBezTo>
                  <a:cubicBezTo>
                    <a:pt x="211" y="827"/>
                    <a:pt x="236" y="907"/>
                    <a:pt x="236" y="979"/>
                  </a:cubicBezTo>
                  <a:cubicBezTo>
                    <a:pt x="236" y="1112"/>
                    <a:pt x="129" y="1232"/>
                    <a:pt x="1" y="1262"/>
                  </a:cubicBezTo>
                  <a:cubicBezTo>
                    <a:pt x="103" y="1322"/>
                    <a:pt x="214" y="1382"/>
                    <a:pt x="329" y="1382"/>
                  </a:cubicBezTo>
                  <a:cubicBezTo>
                    <a:pt x="346" y="1382"/>
                    <a:pt x="363" y="1381"/>
                    <a:pt x="380" y="1378"/>
                  </a:cubicBezTo>
                  <a:cubicBezTo>
                    <a:pt x="397" y="1353"/>
                    <a:pt x="426" y="1343"/>
                    <a:pt x="456" y="1343"/>
                  </a:cubicBezTo>
                  <a:cubicBezTo>
                    <a:pt x="484" y="1343"/>
                    <a:pt x="513" y="1351"/>
                    <a:pt x="536" y="1365"/>
                  </a:cubicBezTo>
                  <a:cubicBezTo>
                    <a:pt x="588" y="1395"/>
                    <a:pt x="626" y="1442"/>
                    <a:pt x="678" y="1468"/>
                  </a:cubicBezTo>
                  <a:cubicBezTo>
                    <a:pt x="716" y="1488"/>
                    <a:pt x="758" y="1494"/>
                    <a:pt x="802" y="1494"/>
                  </a:cubicBezTo>
                  <a:cubicBezTo>
                    <a:pt x="853" y="1494"/>
                    <a:pt x="905" y="1485"/>
                    <a:pt x="956" y="1481"/>
                  </a:cubicBezTo>
                  <a:cubicBezTo>
                    <a:pt x="976" y="1479"/>
                    <a:pt x="997" y="1477"/>
                    <a:pt x="1019" y="1477"/>
                  </a:cubicBezTo>
                  <a:cubicBezTo>
                    <a:pt x="1095" y="1477"/>
                    <a:pt x="1171" y="1496"/>
                    <a:pt x="1213" y="1558"/>
                  </a:cubicBezTo>
                  <a:cubicBezTo>
                    <a:pt x="1252" y="1616"/>
                    <a:pt x="1248" y="1695"/>
                    <a:pt x="1290" y="1751"/>
                  </a:cubicBezTo>
                  <a:cubicBezTo>
                    <a:pt x="1312" y="1781"/>
                    <a:pt x="1346" y="1798"/>
                    <a:pt x="1370" y="1826"/>
                  </a:cubicBezTo>
                  <a:cubicBezTo>
                    <a:pt x="1419" y="1884"/>
                    <a:pt x="1417" y="1961"/>
                    <a:pt x="1402" y="2036"/>
                  </a:cubicBezTo>
                  <a:cubicBezTo>
                    <a:pt x="1410" y="2034"/>
                    <a:pt x="1419" y="2031"/>
                    <a:pt x="1427" y="2029"/>
                  </a:cubicBezTo>
                  <a:cubicBezTo>
                    <a:pt x="1453" y="2171"/>
                    <a:pt x="1479" y="2312"/>
                    <a:pt x="1505" y="2453"/>
                  </a:cubicBezTo>
                  <a:cubicBezTo>
                    <a:pt x="1543" y="2426"/>
                    <a:pt x="1582" y="2402"/>
                    <a:pt x="1620" y="2381"/>
                  </a:cubicBezTo>
                  <a:cubicBezTo>
                    <a:pt x="1601" y="2323"/>
                    <a:pt x="1577" y="2263"/>
                    <a:pt x="1582" y="2203"/>
                  </a:cubicBezTo>
                  <a:cubicBezTo>
                    <a:pt x="1586" y="2143"/>
                    <a:pt x="1622" y="2081"/>
                    <a:pt x="1682" y="2066"/>
                  </a:cubicBezTo>
                  <a:cubicBezTo>
                    <a:pt x="1693" y="2063"/>
                    <a:pt x="1704" y="2063"/>
                    <a:pt x="1715" y="2063"/>
                  </a:cubicBezTo>
                  <a:cubicBezTo>
                    <a:pt x="1748" y="2063"/>
                    <a:pt x="1782" y="2070"/>
                    <a:pt x="1814" y="2070"/>
                  </a:cubicBezTo>
                  <a:cubicBezTo>
                    <a:pt x="1841" y="2070"/>
                    <a:pt x="1866" y="2064"/>
                    <a:pt x="1884" y="2042"/>
                  </a:cubicBezTo>
                  <a:cubicBezTo>
                    <a:pt x="1907" y="2016"/>
                    <a:pt x="1903" y="1976"/>
                    <a:pt x="1897" y="1939"/>
                  </a:cubicBezTo>
                  <a:cubicBezTo>
                    <a:pt x="1886" y="1862"/>
                    <a:pt x="1875" y="1785"/>
                    <a:pt x="1865" y="1706"/>
                  </a:cubicBezTo>
                  <a:cubicBezTo>
                    <a:pt x="1987" y="1695"/>
                    <a:pt x="2109" y="1682"/>
                    <a:pt x="2231" y="1671"/>
                  </a:cubicBezTo>
                  <a:cubicBezTo>
                    <a:pt x="2267" y="1669"/>
                    <a:pt x="2306" y="1663"/>
                    <a:pt x="2336" y="1641"/>
                  </a:cubicBezTo>
                  <a:cubicBezTo>
                    <a:pt x="2359" y="1620"/>
                    <a:pt x="2374" y="1588"/>
                    <a:pt x="2402" y="1571"/>
                  </a:cubicBezTo>
                  <a:cubicBezTo>
                    <a:pt x="2422" y="1559"/>
                    <a:pt x="2445" y="1558"/>
                    <a:pt x="2469" y="1558"/>
                  </a:cubicBezTo>
                  <a:cubicBezTo>
                    <a:pt x="2474" y="1558"/>
                    <a:pt x="2479" y="1558"/>
                    <a:pt x="2483" y="1558"/>
                  </a:cubicBezTo>
                  <a:cubicBezTo>
                    <a:pt x="2491" y="1558"/>
                    <a:pt x="2498" y="1558"/>
                    <a:pt x="2505" y="1558"/>
                  </a:cubicBezTo>
                  <a:cubicBezTo>
                    <a:pt x="2662" y="1558"/>
                    <a:pt x="2797" y="1425"/>
                    <a:pt x="2839" y="1275"/>
                  </a:cubicBezTo>
                  <a:cubicBezTo>
                    <a:pt x="2852" y="1230"/>
                    <a:pt x="2861" y="1174"/>
                    <a:pt x="2904" y="1153"/>
                  </a:cubicBezTo>
                  <a:cubicBezTo>
                    <a:pt x="2925" y="1142"/>
                    <a:pt x="2951" y="1142"/>
                    <a:pt x="2974" y="1142"/>
                  </a:cubicBezTo>
                  <a:cubicBezTo>
                    <a:pt x="3139" y="1142"/>
                    <a:pt x="3302" y="1140"/>
                    <a:pt x="3467" y="1140"/>
                  </a:cubicBezTo>
                  <a:cubicBezTo>
                    <a:pt x="3546" y="1140"/>
                    <a:pt x="3624" y="1140"/>
                    <a:pt x="3701" y="1155"/>
                  </a:cubicBezTo>
                  <a:cubicBezTo>
                    <a:pt x="3733" y="1159"/>
                    <a:pt x="3765" y="1168"/>
                    <a:pt x="3797" y="1179"/>
                  </a:cubicBezTo>
                  <a:cubicBezTo>
                    <a:pt x="3799" y="1121"/>
                    <a:pt x="3806" y="1063"/>
                    <a:pt x="3821" y="1005"/>
                  </a:cubicBezTo>
                  <a:cubicBezTo>
                    <a:pt x="3964" y="988"/>
                    <a:pt x="4108" y="973"/>
                    <a:pt x="4253" y="956"/>
                  </a:cubicBezTo>
                  <a:cubicBezTo>
                    <a:pt x="4354" y="840"/>
                    <a:pt x="4185" y="684"/>
                    <a:pt x="4043" y="626"/>
                  </a:cubicBezTo>
                  <a:cubicBezTo>
                    <a:pt x="3900" y="568"/>
                    <a:pt x="3726" y="422"/>
                    <a:pt x="3821" y="300"/>
                  </a:cubicBezTo>
                  <a:lnTo>
                    <a:pt x="3821" y="300"/>
                  </a:lnTo>
                  <a:cubicBezTo>
                    <a:pt x="3766" y="327"/>
                    <a:pt x="3711" y="339"/>
                    <a:pt x="3656" y="339"/>
                  </a:cubicBezTo>
                  <a:cubicBezTo>
                    <a:pt x="3374" y="339"/>
                    <a:pt x="3090" y="39"/>
                    <a:pt x="2779" y="5"/>
                  </a:cubicBezTo>
                  <a:cubicBezTo>
                    <a:pt x="2757" y="2"/>
                    <a:pt x="2735" y="1"/>
                    <a:pt x="27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297"/>
            <p:cNvSpPr/>
            <p:nvPr/>
          </p:nvSpPr>
          <p:spPr>
            <a:xfrm>
              <a:off x="2607600" y="3188326"/>
              <a:ext cx="124770" cy="71833"/>
            </a:xfrm>
            <a:custGeom>
              <a:rect b="b" l="l" r="r" t="t"/>
              <a:pathLst>
                <a:path extrusionOk="0" h="2528" w="4391">
                  <a:moveTo>
                    <a:pt x="2787" y="54"/>
                  </a:moveTo>
                  <a:cubicBezTo>
                    <a:pt x="2808" y="54"/>
                    <a:pt x="2828" y="55"/>
                    <a:pt x="2848" y="57"/>
                  </a:cubicBezTo>
                  <a:cubicBezTo>
                    <a:pt x="2994" y="74"/>
                    <a:pt x="3135" y="152"/>
                    <a:pt x="3274" y="227"/>
                  </a:cubicBezTo>
                  <a:cubicBezTo>
                    <a:pt x="3431" y="312"/>
                    <a:pt x="3577" y="392"/>
                    <a:pt x="3729" y="392"/>
                  </a:cubicBezTo>
                  <a:cubicBezTo>
                    <a:pt x="3767" y="392"/>
                    <a:pt x="3806" y="387"/>
                    <a:pt x="3842" y="374"/>
                  </a:cubicBezTo>
                  <a:lnTo>
                    <a:pt x="3842" y="374"/>
                  </a:lnTo>
                  <a:cubicBezTo>
                    <a:pt x="3838" y="396"/>
                    <a:pt x="3840" y="419"/>
                    <a:pt x="3846" y="443"/>
                  </a:cubicBezTo>
                  <a:cubicBezTo>
                    <a:pt x="3874" y="544"/>
                    <a:pt x="4001" y="636"/>
                    <a:pt x="4106" y="679"/>
                  </a:cubicBezTo>
                  <a:cubicBezTo>
                    <a:pt x="4198" y="715"/>
                    <a:pt x="4307" y="801"/>
                    <a:pt x="4326" y="882"/>
                  </a:cubicBezTo>
                  <a:cubicBezTo>
                    <a:pt x="4333" y="910"/>
                    <a:pt x="4329" y="936"/>
                    <a:pt x="4311" y="957"/>
                  </a:cubicBezTo>
                  <a:lnTo>
                    <a:pt x="3870" y="1009"/>
                  </a:lnTo>
                  <a:lnTo>
                    <a:pt x="3866" y="1026"/>
                  </a:lnTo>
                  <a:cubicBezTo>
                    <a:pt x="3857" y="1071"/>
                    <a:pt x="3849" y="1118"/>
                    <a:pt x="3846" y="1169"/>
                  </a:cubicBezTo>
                  <a:cubicBezTo>
                    <a:pt x="3823" y="1165"/>
                    <a:pt x="3802" y="1159"/>
                    <a:pt x="3778" y="1154"/>
                  </a:cubicBezTo>
                  <a:cubicBezTo>
                    <a:pt x="3707" y="1141"/>
                    <a:pt x="3637" y="1141"/>
                    <a:pt x="3574" y="1141"/>
                  </a:cubicBezTo>
                  <a:lnTo>
                    <a:pt x="3047" y="1141"/>
                  </a:lnTo>
                  <a:cubicBezTo>
                    <a:pt x="3022" y="1141"/>
                    <a:pt x="2992" y="1141"/>
                    <a:pt x="2964" y="1156"/>
                  </a:cubicBezTo>
                  <a:cubicBezTo>
                    <a:pt x="2917" y="1182"/>
                    <a:pt x="2902" y="1236"/>
                    <a:pt x="2889" y="1281"/>
                  </a:cubicBezTo>
                  <a:lnTo>
                    <a:pt x="2887" y="1296"/>
                  </a:lnTo>
                  <a:cubicBezTo>
                    <a:pt x="2844" y="1444"/>
                    <a:pt x="2711" y="1557"/>
                    <a:pt x="2574" y="1559"/>
                  </a:cubicBezTo>
                  <a:lnTo>
                    <a:pt x="2540" y="1559"/>
                  </a:lnTo>
                  <a:cubicBezTo>
                    <a:pt x="2514" y="1559"/>
                    <a:pt x="2486" y="1561"/>
                    <a:pt x="2462" y="1576"/>
                  </a:cubicBezTo>
                  <a:cubicBezTo>
                    <a:pt x="2441" y="1587"/>
                    <a:pt x="2428" y="1604"/>
                    <a:pt x="2415" y="1619"/>
                  </a:cubicBezTo>
                  <a:cubicBezTo>
                    <a:pt x="2409" y="1630"/>
                    <a:pt x="2400" y="1641"/>
                    <a:pt x="2392" y="1647"/>
                  </a:cubicBezTo>
                  <a:cubicBezTo>
                    <a:pt x="2370" y="1664"/>
                    <a:pt x="2338" y="1668"/>
                    <a:pt x="2302" y="1673"/>
                  </a:cubicBezTo>
                  <a:lnTo>
                    <a:pt x="1905" y="1709"/>
                  </a:lnTo>
                  <a:lnTo>
                    <a:pt x="1944" y="1971"/>
                  </a:lnTo>
                  <a:cubicBezTo>
                    <a:pt x="1948" y="2001"/>
                    <a:pt x="1953" y="2035"/>
                    <a:pt x="1935" y="2052"/>
                  </a:cubicBezTo>
                  <a:cubicBezTo>
                    <a:pt x="1927" y="2065"/>
                    <a:pt x="1912" y="2069"/>
                    <a:pt x="1888" y="2069"/>
                  </a:cubicBezTo>
                  <a:cubicBezTo>
                    <a:pt x="1873" y="2069"/>
                    <a:pt x="1858" y="2069"/>
                    <a:pt x="1843" y="2067"/>
                  </a:cubicBezTo>
                  <a:cubicBezTo>
                    <a:pt x="1826" y="2065"/>
                    <a:pt x="1807" y="2063"/>
                    <a:pt x="1789" y="2063"/>
                  </a:cubicBezTo>
                  <a:cubicBezTo>
                    <a:pt x="1774" y="2063"/>
                    <a:pt x="1761" y="2064"/>
                    <a:pt x="1749" y="2067"/>
                  </a:cubicBezTo>
                  <a:cubicBezTo>
                    <a:pt x="1672" y="2084"/>
                    <a:pt x="1633" y="2163"/>
                    <a:pt x="1629" y="2228"/>
                  </a:cubicBezTo>
                  <a:cubicBezTo>
                    <a:pt x="1625" y="2288"/>
                    <a:pt x="1642" y="2343"/>
                    <a:pt x="1661" y="2395"/>
                  </a:cubicBezTo>
                  <a:cubicBezTo>
                    <a:pt x="1640" y="2406"/>
                    <a:pt x="1618" y="2421"/>
                    <a:pt x="1597" y="2436"/>
                  </a:cubicBezTo>
                  <a:lnTo>
                    <a:pt x="1520" y="2020"/>
                  </a:lnTo>
                  <a:lnTo>
                    <a:pt x="1507" y="2024"/>
                  </a:lnTo>
                  <a:cubicBezTo>
                    <a:pt x="1518" y="1945"/>
                    <a:pt x="1503" y="1883"/>
                    <a:pt x="1462" y="1836"/>
                  </a:cubicBezTo>
                  <a:cubicBezTo>
                    <a:pt x="1451" y="1823"/>
                    <a:pt x="1436" y="1810"/>
                    <a:pt x="1423" y="1799"/>
                  </a:cubicBezTo>
                  <a:cubicBezTo>
                    <a:pt x="1408" y="1786"/>
                    <a:pt x="1393" y="1776"/>
                    <a:pt x="1385" y="1761"/>
                  </a:cubicBezTo>
                  <a:cubicBezTo>
                    <a:pt x="1365" y="1737"/>
                    <a:pt x="1357" y="1705"/>
                    <a:pt x="1348" y="1671"/>
                  </a:cubicBezTo>
                  <a:cubicBezTo>
                    <a:pt x="1340" y="1636"/>
                    <a:pt x="1329" y="1600"/>
                    <a:pt x="1308" y="1570"/>
                  </a:cubicBezTo>
                  <a:cubicBezTo>
                    <a:pt x="1267" y="1508"/>
                    <a:pt x="1192" y="1478"/>
                    <a:pt x="1089" y="1478"/>
                  </a:cubicBezTo>
                  <a:cubicBezTo>
                    <a:pt x="1068" y="1478"/>
                    <a:pt x="1046" y="1478"/>
                    <a:pt x="1025" y="1480"/>
                  </a:cubicBezTo>
                  <a:lnTo>
                    <a:pt x="986" y="1484"/>
                  </a:lnTo>
                  <a:cubicBezTo>
                    <a:pt x="948" y="1491"/>
                    <a:pt x="909" y="1495"/>
                    <a:pt x="873" y="1495"/>
                  </a:cubicBezTo>
                  <a:cubicBezTo>
                    <a:pt x="828" y="1495"/>
                    <a:pt x="793" y="1486"/>
                    <a:pt x="763" y="1471"/>
                  </a:cubicBezTo>
                  <a:cubicBezTo>
                    <a:pt x="738" y="1459"/>
                    <a:pt x="714" y="1439"/>
                    <a:pt x="691" y="1420"/>
                  </a:cubicBezTo>
                  <a:cubicBezTo>
                    <a:pt x="669" y="1403"/>
                    <a:pt x="648" y="1384"/>
                    <a:pt x="624" y="1369"/>
                  </a:cubicBezTo>
                  <a:cubicBezTo>
                    <a:pt x="596" y="1352"/>
                    <a:pt x="562" y="1343"/>
                    <a:pt x="530" y="1343"/>
                  </a:cubicBezTo>
                  <a:cubicBezTo>
                    <a:pt x="493" y="1343"/>
                    <a:pt x="459" y="1355"/>
                    <a:pt x="438" y="1379"/>
                  </a:cubicBezTo>
                  <a:cubicBezTo>
                    <a:pt x="424" y="1381"/>
                    <a:pt x="411" y="1382"/>
                    <a:pt x="397" y="1382"/>
                  </a:cubicBezTo>
                  <a:cubicBezTo>
                    <a:pt x="308" y="1382"/>
                    <a:pt x="221" y="1342"/>
                    <a:pt x="138" y="1296"/>
                  </a:cubicBezTo>
                  <a:cubicBezTo>
                    <a:pt x="254" y="1244"/>
                    <a:pt x="337" y="1129"/>
                    <a:pt x="337" y="1006"/>
                  </a:cubicBezTo>
                  <a:cubicBezTo>
                    <a:pt x="337" y="985"/>
                    <a:pt x="335" y="961"/>
                    <a:pt x="333" y="940"/>
                  </a:cubicBezTo>
                  <a:cubicBezTo>
                    <a:pt x="326" y="889"/>
                    <a:pt x="322" y="842"/>
                    <a:pt x="346" y="805"/>
                  </a:cubicBezTo>
                  <a:cubicBezTo>
                    <a:pt x="371" y="762"/>
                    <a:pt x="423" y="747"/>
                    <a:pt x="476" y="730"/>
                  </a:cubicBezTo>
                  <a:cubicBezTo>
                    <a:pt x="511" y="722"/>
                    <a:pt x="545" y="711"/>
                    <a:pt x="577" y="692"/>
                  </a:cubicBezTo>
                  <a:cubicBezTo>
                    <a:pt x="631" y="664"/>
                    <a:pt x="671" y="608"/>
                    <a:pt x="691" y="546"/>
                  </a:cubicBezTo>
                  <a:cubicBezTo>
                    <a:pt x="706" y="492"/>
                    <a:pt x="703" y="437"/>
                    <a:pt x="684" y="389"/>
                  </a:cubicBezTo>
                  <a:cubicBezTo>
                    <a:pt x="708" y="379"/>
                    <a:pt x="731" y="368"/>
                    <a:pt x="755" y="353"/>
                  </a:cubicBezTo>
                  <a:cubicBezTo>
                    <a:pt x="1335" y="342"/>
                    <a:pt x="1901" y="263"/>
                    <a:pt x="2441" y="119"/>
                  </a:cubicBezTo>
                  <a:lnTo>
                    <a:pt x="2467" y="111"/>
                  </a:lnTo>
                  <a:cubicBezTo>
                    <a:pt x="2573" y="84"/>
                    <a:pt x="2681" y="54"/>
                    <a:pt x="2787" y="54"/>
                  </a:cubicBezTo>
                  <a:close/>
                  <a:moveTo>
                    <a:pt x="2789" y="0"/>
                  </a:moveTo>
                  <a:cubicBezTo>
                    <a:pt x="2675" y="0"/>
                    <a:pt x="2562" y="31"/>
                    <a:pt x="2454" y="59"/>
                  </a:cubicBezTo>
                  <a:lnTo>
                    <a:pt x="2428" y="68"/>
                  </a:lnTo>
                  <a:cubicBezTo>
                    <a:pt x="1890" y="212"/>
                    <a:pt x="1325" y="289"/>
                    <a:pt x="746" y="302"/>
                  </a:cubicBezTo>
                  <a:lnTo>
                    <a:pt x="733" y="304"/>
                  </a:lnTo>
                  <a:cubicBezTo>
                    <a:pt x="701" y="323"/>
                    <a:pt x="669" y="338"/>
                    <a:pt x="639" y="349"/>
                  </a:cubicBezTo>
                  <a:lnTo>
                    <a:pt x="609" y="357"/>
                  </a:lnTo>
                  <a:lnTo>
                    <a:pt x="624" y="387"/>
                  </a:lnTo>
                  <a:cubicBezTo>
                    <a:pt x="648" y="428"/>
                    <a:pt x="654" y="479"/>
                    <a:pt x="639" y="531"/>
                  </a:cubicBezTo>
                  <a:cubicBezTo>
                    <a:pt x="624" y="580"/>
                    <a:pt x="592" y="623"/>
                    <a:pt x="551" y="647"/>
                  </a:cubicBezTo>
                  <a:cubicBezTo>
                    <a:pt x="526" y="659"/>
                    <a:pt x="494" y="670"/>
                    <a:pt x="461" y="681"/>
                  </a:cubicBezTo>
                  <a:cubicBezTo>
                    <a:pt x="399" y="698"/>
                    <a:pt x="335" y="717"/>
                    <a:pt x="299" y="777"/>
                  </a:cubicBezTo>
                  <a:cubicBezTo>
                    <a:pt x="269" y="829"/>
                    <a:pt x="273" y="889"/>
                    <a:pt x="279" y="944"/>
                  </a:cubicBezTo>
                  <a:cubicBezTo>
                    <a:pt x="281" y="966"/>
                    <a:pt x="284" y="987"/>
                    <a:pt x="284" y="1006"/>
                  </a:cubicBezTo>
                  <a:cubicBezTo>
                    <a:pt x="284" y="1124"/>
                    <a:pt x="187" y="1236"/>
                    <a:pt x="67" y="1264"/>
                  </a:cubicBezTo>
                  <a:lnTo>
                    <a:pt x="1" y="1279"/>
                  </a:lnTo>
                  <a:lnTo>
                    <a:pt x="61" y="1313"/>
                  </a:lnTo>
                  <a:cubicBezTo>
                    <a:pt x="166" y="1375"/>
                    <a:pt x="282" y="1437"/>
                    <a:pt x="405" y="1437"/>
                  </a:cubicBezTo>
                  <a:cubicBezTo>
                    <a:pt x="422" y="1437"/>
                    <a:pt x="440" y="1435"/>
                    <a:pt x="457" y="1433"/>
                  </a:cubicBezTo>
                  <a:lnTo>
                    <a:pt x="468" y="1431"/>
                  </a:lnTo>
                  <a:lnTo>
                    <a:pt x="474" y="1420"/>
                  </a:lnTo>
                  <a:cubicBezTo>
                    <a:pt x="489" y="1401"/>
                    <a:pt x="511" y="1396"/>
                    <a:pt x="530" y="1396"/>
                  </a:cubicBezTo>
                  <a:cubicBezTo>
                    <a:pt x="551" y="1396"/>
                    <a:pt x="577" y="1403"/>
                    <a:pt x="596" y="1416"/>
                  </a:cubicBezTo>
                  <a:cubicBezTo>
                    <a:pt x="618" y="1429"/>
                    <a:pt x="637" y="1444"/>
                    <a:pt x="656" y="1461"/>
                  </a:cubicBezTo>
                  <a:cubicBezTo>
                    <a:pt x="682" y="1482"/>
                    <a:pt x="708" y="1504"/>
                    <a:pt x="738" y="1521"/>
                  </a:cubicBezTo>
                  <a:cubicBezTo>
                    <a:pt x="776" y="1538"/>
                    <a:pt x="821" y="1549"/>
                    <a:pt x="873" y="1549"/>
                  </a:cubicBezTo>
                  <a:cubicBezTo>
                    <a:pt x="913" y="1549"/>
                    <a:pt x="954" y="1544"/>
                    <a:pt x="993" y="1538"/>
                  </a:cubicBezTo>
                  <a:lnTo>
                    <a:pt x="1031" y="1534"/>
                  </a:lnTo>
                  <a:cubicBezTo>
                    <a:pt x="1051" y="1531"/>
                    <a:pt x="1070" y="1529"/>
                    <a:pt x="1089" y="1529"/>
                  </a:cubicBezTo>
                  <a:cubicBezTo>
                    <a:pt x="1173" y="1529"/>
                    <a:pt x="1233" y="1553"/>
                    <a:pt x="1263" y="1600"/>
                  </a:cubicBezTo>
                  <a:cubicBezTo>
                    <a:pt x="1280" y="1624"/>
                    <a:pt x="1288" y="1654"/>
                    <a:pt x="1297" y="1686"/>
                  </a:cubicBezTo>
                  <a:cubicBezTo>
                    <a:pt x="1306" y="1722"/>
                    <a:pt x="1316" y="1761"/>
                    <a:pt x="1342" y="1795"/>
                  </a:cubicBezTo>
                  <a:cubicBezTo>
                    <a:pt x="1355" y="1812"/>
                    <a:pt x="1372" y="1827"/>
                    <a:pt x="1389" y="1840"/>
                  </a:cubicBezTo>
                  <a:cubicBezTo>
                    <a:pt x="1400" y="1851"/>
                    <a:pt x="1413" y="1859"/>
                    <a:pt x="1423" y="1872"/>
                  </a:cubicBezTo>
                  <a:cubicBezTo>
                    <a:pt x="1458" y="1913"/>
                    <a:pt x="1466" y="1973"/>
                    <a:pt x="1447" y="2058"/>
                  </a:cubicBezTo>
                  <a:lnTo>
                    <a:pt x="1438" y="2103"/>
                  </a:lnTo>
                  <a:lnTo>
                    <a:pt x="1438" y="2103"/>
                  </a:lnTo>
                  <a:lnTo>
                    <a:pt x="1479" y="2091"/>
                  </a:lnTo>
                  <a:lnTo>
                    <a:pt x="1558" y="2528"/>
                  </a:lnTo>
                  <a:lnTo>
                    <a:pt x="1595" y="2502"/>
                  </a:lnTo>
                  <a:cubicBezTo>
                    <a:pt x="1633" y="2474"/>
                    <a:pt x="1670" y="2451"/>
                    <a:pt x="1706" y="2431"/>
                  </a:cubicBezTo>
                  <a:lnTo>
                    <a:pt x="1728" y="2418"/>
                  </a:lnTo>
                  <a:lnTo>
                    <a:pt x="1719" y="2397"/>
                  </a:lnTo>
                  <a:cubicBezTo>
                    <a:pt x="1700" y="2346"/>
                    <a:pt x="1678" y="2288"/>
                    <a:pt x="1683" y="2232"/>
                  </a:cubicBezTo>
                  <a:cubicBezTo>
                    <a:pt x="1685" y="2185"/>
                    <a:pt x="1713" y="2131"/>
                    <a:pt x="1762" y="2118"/>
                  </a:cubicBezTo>
                  <a:cubicBezTo>
                    <a:pt x="1769" y="2117"/>
                    <a:pt x="1778" y="2116"/>
                    <a:pt x="1788" y="2116"/>
                  </a:cubicBezTo>
                  <a:cubicBezTo>
                    <a:pt x="1803" y="2116"/>
                    <a:pt x="1821" y="2118"/>
                    <a:pt x="1837" y="2121"/>
                  </a:cubicBezTo>
                  <a:cubicBezTo>
                    <a:pt x="1854" y="2123"/>
                    <a:pt x="1871" y="2123"/>
                    <a:pt x="1888" y="2123"/>
                  </a:cubicBezTo>
                  <a:cubicBezTo>
                    <a:pt x="1914" y="2123"/>
                    <a:pt x="1950" y="2121"/>
                    <a:pt x="1978" y="2086"/>
                  </a:cubicBezTo>
                  <a:cubicBezTo>
                    <a:pt x="2006" y="2052"/>
                    <a:pt x="2004" y="2005"/>
                    <a:pt x="1998" y="1964"/>
                  </a:cubicBezTo>
                  <a:lnTo>
                    <a:pt x="1968" y="1758"/>
                  </a:lnTo>
                  <a:lnTo>
                    <a:pt x="2306" y="1726"/>
                  </a:lnTo>
                  <a:cubicBezTo>
                    <a:pt x="2340" y="1722"/>
                    <a:pt x="2390" y="1718"/>
                    <a:pt x="2426" y="1688"/>
                  </a:cubicBezTo>
                  <a:cubicBezTo>
                    <a:pt x="2439" y="1677"/>
                    <a:pt x="2450" y="1664"/>
                    <a:pt x="2458" y="1654"/>
                  </a:cubicBezTo>
                  <a:cubicBezTo>
                    <a:pt x="2469" y="1641"/>
                    <a:pt x="2477" y="1628"/>
                    <a:pt x="2488" y="1621"/>
                  </a:cubicBezTo>
                  <a:cubicBezTo>
                    <a:pt x="2503" y="1613"/>
                    <a:pt x="2520" y="1613"/>
                    <a:pt x="2540" y="1613"/>
                  </a:cubicBezTo>
                  <a:lnTo>
                    <a:pt x="2578" y="1613"/>
                  </a:lnTo>
                  <a:cubicBezTo>
                    <a:pt x="2758" y="1611"/>
                    <a:pt x="2895" y="1459"/>
                    <a:pt x="2938" y="1309"/>
                  </a:cubicBezTo>
                  <a:lnTo>
                    <a:pt x="2940" y="1296"/>
                  </a:lnTo>
                  <a:cubicBezTo>
                    <a:pt x="2951" y="1257"/>
                    <a:pt x="2962" y="1219"/>
                    <a:pt x="2989" y="1204"/>
                  </a:cubicBezTo>
                  <a:cubicBezTo>
                    <a:pt x="3004" y="1197"/>
                    <a:pt x="3024" y="1195"/>
                    <a:pt x="3047" y="1195"/>
                  </a:cubicBezTo>
                  <a:lnTo>
                    <a:pt x="3574" y="1195"/>
                  </a:lnTo>
                  <a:cubicBezTo>
                    <a:pt x="3634" y="1195"/>
                    <a:pt x="3703" y="1195"/>
                    <a:pt x="3767" y="1208"/>
                  </a:cubicBezTo>
                  <a:cubicBezTo>
                    <a:pt x="3799" y="1214"/>
                    <a:pt x="3831" y="1223"/>
                    <a:pt x="3864" y="1231"/>
                  </a:cubicBezTo>
                  <a:lnTo>
                    <a:pt x="3896" y="1240"/>
                  </a:lnTo>
                  <a:lnTo>
                    <a:pt x="3898" y="1206"/>
                  </a:lnTo>
                  <a:cubicBezTo>
                    <a:pt x="3900" y="1150"/>
                    <a:pt x="3906" y="1103"/>
                    <a:pt x="3915" y="1056"/>
                  </a:cubicBezTo>
                  <a:lnTo>
                    <a:pt x="4339" y="1009"/>
                  </a:lnTo>
                  <a:lnTo>
                    <a:pt x="4346" y="1000"/>
                  </a:lnTo>
                  <a:cubicBezTo>
                    <a:pt x="4380" y="964"/>
                    <a:pt x="4391" y="916"/>
                    <a:pt x="4378" y="869"/>
                  </a:cubicBezTo>
                  <a:cubicBezTo>
                    <a:pt x="4354" y="769"/>
                    <a:pt x="4232" y="672"/>
                    <a:pt x="4125" y="629"/>
                  </a:cubicBezTo>
                  <a:cubicBezTo>
                    <a:pt x="4029" y="589"/>
                    <a:pt x="3919" y="507"/>
                    <a:pt x="3898" y="428"/>
                  </a:cubicBezTo>
                  <a:cubicBezTo>
                    <a:pt x="3889" y="396"/>
                    <a:pt x="3894" y="368"/>
                    <a:pt x="3915" y="342"/>
                  </a:cubicBezTo>
                  <a:lnTo>
                    <a:pt x="3981" y="252"/>
                  </a:lnTo>
                  <a:lnTo>
                    <a:pt x="3981" y="252"/>
                  </a:lnTo>
                  <a:lnTo>
                    <a:pt x="3881" y="302"/>
                  </a:lnTo>
                  <a:cubicBezTo>
                    <a:pt x="3831" y="327"/>
                    <a:pt x="3782" y="338"/>
                    <a:pt x="3729" y="338"/>
                  </a:cubicBezTo>
                  <a:cubicBezTo>
                    <a:pt x="3592" y="338"/>
                    <a:pt x="3450" y="261"/>
                    <a:pt x="3300" y="179"/>
                  </a:cubicBezTo>
                  <a:cubicBezTo>
                    <a:pt x="3157" y="102"/>
                    <a:pt x="3009" y="21"/>
                    <a:pt x="2855" y="4"/>
                  </a:cubicBezTo>
                  <a:cubicBezTo>
                    <a:pt x="2833" y="1"/>
                    <a:pt x="2811" y="0"/>
                    <a:pt x="27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297"/>
            <p:cNvSpPr/>
            <p:nvPr/>
          </p:nvSpPr>
          <p:spPr>
            <a:xfrm>
              <a:off x="2652408" y="3221485"/>
              <a:ext cx="73083" cy="79960"/>
            </a:xfrm>
            <a:custGeom>
              <a:rect b="b" l="l" r="r" t="t"/>
              <a:pathLst>
                <a:path extrusionOk="0" h="2814" w="2572">
                  <a:moveTo>
                    <a:pt x="1963" y="0"/>
                  </a:moveTo>
                  <a:cubicBezTo>
                    <a:pt x="1798" y="0"/>
                    <a:pt x="1635" y="2"/>
                    <a:pt x="1470" y="2"/>
                  </a:cubicBezTo>
                  <a:cubicBezTo>
                    <a:pt x="1447" y="2"/>
                    <a:pt x="1421" y="2"/>
                    <a:pt x="1400" y="13"/>
                  </a:cubicBezTo>
                  <a:cubicBezTo>
                    <a:pt x="1357" y="34"/>
                    <a:pt x="1348" y="90"/>
                    <a:pt x="1335" y="135"/>
                  </a:cubicBezTo>
                  <a:cubicBezTo>
                    <a:pt x="1293" y="285"/>
                    <a:pt x="1158" y="418"/>
                    <a:pt x="1001" y="418"/>
                  </a:cubicBezTo>
                  <a:cubicBezTo>
                    <a:pt x="994" y="418"/>
                    <a:pt x="987" y="418"/>
                    <a:pt x="979" y="418"/>
                  </a:cubicBezTo>
                  <a:cubicBezTo>
                    <a:pt x="975" y="418"/>
                    <a:pt x="970" y="418"/>
                    <a:pt x="965" y="418"/>
                  </a:cubicBezTo>
                  <a:cubicBezTo>
                    <a:pt x="941" y="418"/>
                    <a:pt x="918" y="419"/>
                    <a:pt x="898" y="431"/>
                  </a:cubicBezTo>
                  <a:cubicBezTo>
                    <a:pt x="870" y="448"/>
                    <a:pt x="855" y="480"/>
                    <a:pt x="832" y="501"/>
                  </a:cubicBezTo>
                  <a:cubicBezTo>
                    <a:pt x="802" y="523"/>
                    <a:pt x="763" y="529"/>
                    <a:pt x="727" y="531"/>
                  </a:cubicBezTo>
                  <a:cubicBezTo>
                    <a:pt x="605" y="544"/>
                    <a:pt x="483" y="555"/>
                    <a:pt x="361" y="566"/>
                  </a:cubicBezTo>
                  <a:cubicBezTo>
                    <a:pt x="371" y="645"/>
                    <a:pt x="382" y="722"/>
                    <a:pt x="393" y="799"/>
                  </a:cubicBezTo>
                  <a:cubicBezTo>
                    <a:pt x="399" y="836"/>
                    <a:pt x="403" y="876"/>
                    <a:pt x="380" y="902"/>
                  </a:cubicBezTo>
                  <a:cubicBezTo>
                    <a:pt x="362" y="924"/>
                    <a:pt x="337" y="930"/>
                    <a:pt x="310" y="930"/>
                  </a:cubicBezTo>
                  <a:cubicBezTo>
                    <a:pt x="278" y="930"/>
                    <a:pt x="244" y="923"/>
                    <a:pt x="211" y="923"/>
                  </a:cubicBezTo>
                  <a:cubicBezTo>
                    <a:pt x="200" y="923"/>
                    <a:pt x="189" y="923"/>
                    <a:pt x="178" y="926"/>
                  </a:cubicBezTo>
                  <a:cubicBezTo>
                    <a:pt x="118" y="941"/>
                    <a:pt x="82" y="1003"/>
                    <a:pt x="78" y="1063"/>
                  </a:cubicBezTo>
                  <a:cubicBezTo>
                    <a:pt x="73" y="1123"/>
                    <a:pt x="97" y="1183"/>
                    <a:pt x="116" y="1241"/>
                  </a:cubicBezTo>
                  <a:cubicBezTo>
                    <a:pt x="78" y="1262"/>
                    <a:pt x="39" y="1286"/>
                    <a:pt x="1" y="1313"/>
                  </a:cubicBezTo>
                  <a:cubicBezTo>
                    <a:pt x="26" y="1448"/>
                    <a:pt x="50" y="1583"/>
                    <a:pt x="76" y="1716"/>
                  </a:cubicBezTo>
                  <a:cubicBezTo>
                    <a:pt x="215" y="1772"/>
                    <a:pt x="354" y="1826"/>
                    <a:pt x="493" y="1879"/>
                  </a:cubicBezTo>
                  <a:cubicBezTo>
                    <a:pt x="328" y="2025"/>
                    <a:pt x="543" y="2280"/>
                    <a:pt x="744" y="2363"/>
                  </a:cubicBezTo>
                  <a:cubicBezTo>
                    <a:pt x="937" y="2443"/>
                    <a:pt x="1181" y="2578"/>
                    <a:pt x="1149" y="2770"/>
                  </a:cubicBezTo>
                  <a:cubicBezTo>
                    <a:pt x="1415" y="2781"/>
                    <a:pt x="1680" y="2794"/>
                    <a:pt x="1946" y="2807"/>
                  </a:cubicBezTo>
                  <a:cubicBezTo>
                    <a:pt x="2015" y="2810"/>
                    <a:pt x="2084" y="2814"/>
                    <a:pt x="2154" y="2814"/>
                  </a:cubicBezTo>
                  <a:cubicBezTo>
                    <a:pt x="2211" y="2814"/>
                    <a:pt x="2268" y="2811"/>
                    <a:pt x="2325" y="2805"/>
                  </a:cubicBezTo>
                  <a:cubicBezTo>
                    <a:pt x="2381" y="2798"/>
                    <a:pt x="2439" y="2785"/>
                    <a:pt x="2494" y="2773"/>
                  </a:cubicBezTo>
                  <a:cubicBezTo>
                    <a:pt x="2385" y="2528"/>
                    <a:pt x="2344" y="2273"/>
                    <a:pt x="2434" y="2016"/>
                  </a:cubicBezTo>
                  <a:cubicBezTo>
                    <a:pt x="2394" y="1841"/>
                    <a:pt x="2471" y="1663"/>
                    <a:pt x="2499" y="1485"/>
                  </a:cubicBezTo>
                  <a:cubicBezTo>
                    <a:pt x="2572" y="1001"/>
                    <a:pt x="2269" y="516"/>
                    <a:pt x="2293" y="39"/>
                  </a:cubicBezTo>
                  <a:cubicBezTo>
                    <a:pt x="2261" y="28"/>
                    <a:pt x="2229" y="19"/>
                    <a:pt x="2197" y="15"/>
                  </a:cubicBezTo>
                  <a:cubicBezTo>
                    <a:pt x="2120" y="0"/>
                    <a:pt x="2042" y="0"/>
                    <a:pt x="19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297"/>
            <p:cNvSpPr/>
            <p:nvPr/>
          </p:nvSpPr>
          <p:spPr>
            <a:xfrm>
              <a:off x="2651556" y="3220746"/>
              <a:ext cx="73765" cy="81409"/>
            </a:xfrm>
            <a:custGeom>
              <a:rect b="b" l="l" r="r" t="t"/>
              <a:pathLst>
                <a:path extrusionOk="0" h="2865" w="2596">
                  <a:moveTo>
                    <a:pt x="2027" y="54"/>
                  </a:moveTo>
                  <a:cubicBezTo>
                    <a:pt x="2087" y="54"/>
                    <a:pt x="2156" y="54"/>
                    <a:pt x="2220" y="67"/>
                  </a:cubicBezTo>
                  <a:cubicBezTo>
                    <a:pt x="2246" y="71"/>
                    <a:pt x="2272" y="78"/>
                    <a:pt x="2295" y="84"/>
                  </a:cubicBezTo>
                  <a:cubicBezTo>
                    <a:pt x="2289" y="303"/>
                    <a:pt x="2349" y="523"/>
                    <a:pt x="2404" y="737"/>
                  </a:cubicBezTo>
                  <a:cubicBezTo>
                    <a:pt x="2471" y="990"/>
                    <a:pt x="2542" y="1252"/>
                    <a:pt x="2501" y="1507"/>
                  </a:cubicBezTo>
                  <a:cubicBezTo>
                    <a:pt x="2494" y="1558"/>
                    <a:pt x="2482" y="1612"/>
                    <a:pt x="2469" y="1663"/>
                  </a:cubicBezTo>
                  <a:cubicBezTo>
                    <a:pt x="2439" y="1787"/>
                    <a:pt x="2409" y="1914"/>
                    <a:pt x="2437" y="2040"/>
                  </a:cubicBezTo>
                  <a:cubicBezTo>
                    <a:pt x="2357" y="2271"/>
                    <a:pt x="2374" y="2514"/>
                    <a:pt x="2486" y="2779"/>
                  </a:cubicBezTo>
                  <a:cubicBezTo>
                    <a:pt x="2443" y="2790"/>
                    <a:pt x="2398" y="2799"/>
                    <a:pt x="2351" y="2803"/>
                  </a:cubicBezTo>
                  <a:cubicBezTo>
                    <a:pt x="2299" y="2809"/>
                    <a:pt x="2244" y="2811"/>
                    <a:pt x="2180" y="2811"/>
                  </a:cubicBezTo>
                  <a:cubicBezTo>
                    <a:pt x="2111" y="2811"/>
                    <a:pt x="2042" y="2809"/>
                    <a:pt x="1978" y="2807"/>
                  </a:cubicBezTo>
                  <a:lnTo>
                    <a:pt x="1209" y="2771"/>
                  </a:lnTo>
                  <a:cubicBezTo>
                    <a:pt x="1213" y="2619"/>
                    <a:pt x="1072" y="2484"/>
                    <a:pt x="785" y="2366"/>
                  </a:cubicBezTo>
                  <a:cubicBezTo>
                    <a:pt x="643" y="2306"/>
                    <a:pt x="513" y="2169"/>
                    <a:pt x="493" y="2057"/>
                  </a:cubicBezTo>
                  <a:cubicBezTo>
                    <a:pt x="485" y="2006"/>
                    <a:pt x="500" y="1961"/>
                    <a:pt x="541" y="1927"/>
                  </a:cubicBezTo>
                  <a:lnTo>
                    <a:pt x="573" y="1897"/>
                  </a:lnTo>
                  <a:lnTo>
                    <a:pt x="129" y="1723"/>
                  </a:lnTo>
                  <a:lnTo>
                    <a:pt x="61" y="1352"/>
                  </a:lnTo>
                  <a:cubicBezTo>
                    <a:pt x="95" y="1327"/>
                    <a:pt x="127" y="1307"/>
                    <a:pt x="159" y="1290"/>
                  </a:cubicBezTo>
                  <a:lnTo>
                    <a:pt x="181" y="1277"/>
                  </a:lnTo>
                  <a:lnTo>
                    <a:pt x="172" y="1256"/>
                  </a:lnTo>
                  <a:cubicBezTo>
                    <a:pt x="153" y="1205"/>
                    <a:pt x="131" y="1147"/>
                    <a:pt x="136" y="1091"/>
                  </a:cubicBezTo>
                  <a:cubicBezTo>
                    <a:pt x="138" y="1044"/>
                    <a:pt x="166" y="990"/>
                    <a:pt x="215" y="977"/>
                  </a:cubicBezTo>
                  <a:cubicBezTo>
                    <a:pt x="222" y="976"/>
                    <a:pt x="231" y="975"/>
                    <a:pt x="241" y="975"/>
                  </a:cubicBezTo>
                  <a:cubicBezTo>
                    <a:pt x="256" y="975"/>
                    <a:pt x="274" y="977"/>
                    <a:pt x="290" y="980"/>
                  </a:cubicBezTo>
                  <a:cubicBezTo>
                    <a:pt x="307" y="982"/>
                    <a:pt x="324" y="982"/>
                    <a:pt x="341" y="982"/>
                  </a:cubicBezTo>
                  <a:cubicBezTo>
                    <a:pt x="367" y="982"/>
                    <a:pt x="403" y="980"/>
                    <a:pt x="431" y="945"/>
                  </a:cubicBezTo>
                  <a:cubicBezTo>
                    <a:pt x="459" y="911"/>
                    <a:pt x="457" y="864"/>
                    <a:pt x="451" y="823"/>
                  </a:cubicBezTo>
                  <a:lnTo>
                    <a:pt x="421" y="617"/>
                  </a:lnTo>
                  <a:lnTo>
                    <a:pt x="759" y="585"/>
                  </a:lnTo>
                  <a:cubicBezTo>
                    <a:pt x="793" y="581"/>
                    <a:pt x="843" y="577"/>
                    <a:pt x="879" y="547"/>
                  </a:cubicBezTo>
                  <a:cubicBezTo>
                    <a:pt x="892" y="536"/>
                    <a:pt x="900" y="523"/>
                    <a:pt x="911" y="513"/>
                  </a:cubicBezTo>
                  <a:cubicBezTo>
                    <a:pt x="922" y="500"/>
                    <a:pt x="930" y="487"/>
                    <a:pt x="941" y="480"/>
                  </a:cubicBezTo>
                  <a:cubicBezTo>
                    <a:pt x="956" y="472"/>
                    <a:pt x="973" y="472"/>
                    <a:pt x="993" y="472"/>
                  </a:cubicBezTo>
                  <a:lnTo>
                    <a:pt x="1031" y="472"/>
                  </a:lnTo>
                  <a:cubicBezTo>
                    <a:pt x="1211" y="470"/>
                    <a:pt x="1348" y="318"/>
                    <a:pt x="1391" y="168"/>
                  </a:cubicBezTo>
                  <a:lnTo>
                    <a:pt x="1393" y="155"/>
                  </a:lnTo>
                  <a:cubicBezTo>
                    <a:pt x="1404" y="116"/>
                    <a:pt x="1415" y="78"/>
                    <a:pt x="1442" y="63"/>
                  </a:cubicBezTo>
                  <a:cubicBezTo>
                    <a:pt x="1457" y="56"/>
                    <a:pt x="1477" y="54"/>
                    <a:pt x="1500" y="54"/>
                  </a:cubicBezTo>
                  <a:close/>
                  <a:moveTo>
                    <a:pt x="1500" y="0"/>
                  </a:moveTo>
                  <a:cubicBezTo>
                    <a:pt x="1475" y="0"/>
                    <a:pt x="1445" y="0"/>
                    <a:pt x="1417" y="15"/>
                  </a:cubicBezTo>
                  <a:cubicBezTo>
                    <a:pt x="1370" y="41"/>
                    <a:pt x="1355" y="95"/>
                    <a:pt x="1342" y="140"/>
                  </a:cubicBezTo>
                  <a:lnTo>
                    <a:pt x="1340" y="155"/>
                  </a:lnTo>
                  <a:cubicBezTo>
                    <a:pt x="1297" y="303"/>
                    <a:pt x="1164" y="416"/>
                    <a:pt x="1027" y="418"/>
                  </a:cubicBezTo>
                  <a:lnTo>
                    <a:pt x="993" y="418"/>
                  </a:lnTo>
                  <a:cubicBezTo>
                    <a:pt x="967" y="418"/>
                    <a:pt x="939" y="420"/>
                    <a:pt x="915" y="435"/>
                  </a:cubicBezTo>
                  <a:cubicBezTo>
                    <a:pt x="894" y="446"/>
                    <a:pt x="881" y="463"/>
                    <a:pt x="868" y="478"/>
                  </a:cubicBezTo>
                  <a:cubicBezTo>
                    <a:pt x="862" y="489"/>
                    <a:pt x="853" y="500"/>
                    <a:pt x="845" y="506"/>
                  </a:cubicBezTo>
                  <a:cubicBezTo>
                    <a:pt x="823" y="523"/>
                    <a:pt x="791" y="527"/>
                    <a:pt x="755" y="532"/>
                  </a:cubicBezTo>
                  <a:lnTo>
                    <a:pt x="358" y="568"/>
                  </a:lnTo>
                  <a:lnTo>
                    <a:pt x="397" y="830"/>
                  </a:lnTo>
                  <a:cubicBezTo>
                    <a:pt x="401" y="860"/>
                    <a:pt x="406" y="894"/>
                    <a:pt x="388" y="911"/>
                  </a:cubicBezTo>
                  <a:cubicBezTo>
                    <a:pt x="380" y="924"/>
                    <a:pt x="365" y="928"/>
                    <a:pt x="341" y="928"/>
                  </a:cubicBezTo>
                  <a:cubicBezTo>
                    <a:pt x="326" y="928"/>
                    <a:pt x="311" y="928"/>
                    <a:pt x="296" y="926"/>
                  </a:cubicBezTo>
                  <a:cubicBezTo>
                    <a:pt x="279" y="924"/>
                    <a:pt x="260" y="922"/>
                    <a:pt x="242" y="922"/>
                  </a:cubicBezTo>
                  <a:cubicBezTo>
                    <a:pt x="227" y="922"/>
                    <a:pt x="214" y="923"/>
                    <a:pt x="202" y="926"/>
                  </a:cubicBezTo>
                  <a:cubicBezTo>
                    <a:pt x="125" y="943"/>
                    <a:pt x="86" y="1022"/>
                    <a:pt x="82" y="1087"/>
                  </a:cubicBezTo>
                  <a:cubicBezTo>
                    <a:pt x="78" y="1147"/>
                    <a:pt x="95" y="1202"/>
                    <a:pt x="114" y="1254"/>
                  </a:cubicBezTo>
                  <a:cubicBezTo>
                    <a:pt x="82" y="1271"/>
                    <a:pt x="50" y="1292"/>
                    <a:pt x="16" y="1318"/>
                  </a:cubicBezTo>
                  <a:lnTo>
                    <a:pt x="1" y="1329"/>
                  </a:lnTo>
                  <a:lnTo>
                    <a:pt x="80" y="1749"/>
                  </a:lnTo>
                  <a:lnTo>
                    <a:pt x="84" y="1764"/>
                  </a:lnTo>
                  <a:lnTo>
                    <a:pt x="476" y="1916"/>
                  </a:lnTo>
                  <a:cubicBezTo>
                    <a:pt x="444" y="1959"/>
                    <a:pt x="431" y="2010"/>
                    <a:pt x="442" y="2068"/>
                  </a:cubicBezTo>
                  <a:cubicBezTo>
                    <a:pt x="466" y="2211"/>
                    <a:pt x="624" y="2357"/>
                    <a:pt x="765" y="2415"/>
                  </a:cubicBezTo>
                  <a:cubicBezTo>
                    <a:pt x="1044" y="2531"/>
                    <a:pt x="1175" y="2657"/>
                    <a:pt x="1153" y="2792"/>
                  </a:cubicBezTo>
                  <a:lnTo>
                    <a:pt x="1149" y="2820"/>
                  </a:lnTo>
                  <a:lnTo>
                    <a:pt x="1976" y="2859"/>
                  </a:lnTo>
                  <a:cubicBezTo>
                    <a:pt x="2038" y="2863"/>
                    <a:pt x="2109" y="2865"/>
                    <a:pt x="2180" y="2865"/>
                  </a:cubicBezTo>
                  <a:cubicBezTo>
                    <a:pt x="2246" y="2865"/>
                    <a:pt x="2304" y="2863"/>
                    <a:pt x="2357" y="2856"/>
                  </a:cubicBezTo>
                  <a:cubicBezTo>
                    <a:pt x="2417" y="2850"/>
                    <a:pt x="2475" y="2837"/>
                    <a:pt x="2531" y="2824"/>
                  </a:cubicBezTo>
                  <a:lnTo>
                    <a:pt x="2561" y="2816"/>
                  </a:lnTo>
                  <a:lnTo>
                    <a:pt x="2548" y="2788"/>
                  </a:lnTo>
                  <a:cubicBezTo>
                    <a:pt x="2430" y="2520"/>
                    <a:pt x="2411" y="2280"/>
                    <a:pt x="2490" y="2051"/>
                  </a:cubicBezTo>
                  <a:lnTo>
                    <a:pt x="2492" y="2044"/>
                  </a:lnTo>
                  <a:lnTo>
                    <a:pt x="2490" y="2036"/>
                  </a:lnTo>
                  <a:cubicBezTo>
                    <a:pt x="2462" y="1918"/>
                    <a:pt x="2490" y="1800"/>
                    <a:pt x="2520" y="1676"/>
                  </a:cubicBezTo>
                  <a:cubicBezTo>
                    <a:pt x="2533" y="1622"/>
                    <a:pt x="2546" y="1569"/>
                    <a:pt x="2554" y="1515"/>
                  </a:cubicBezTo>
                  <a:cubicBezTo>
                    <a:pt x="2595" y="1250"/>
                    <a:pt x="2524" y="982"/>
                    <a:pt x="2456" y="725"/>
                  </a:cubicBezTo>
                  <a:cubicBezTo>
                    <a:pt x="2398" y="506"/>
                    <a:pt x="2340" y="281"/>
                    <a:pt x="2351" y="65"/>
                  </a:cubicBezTo>
                  <a:lnTo>
                    <a:pt x="2351" y="43"/>
                  </a:lnTo>
                  <a:lnTo>
                    <a:pt x="2329" y="39"/>
                  </a:lnTo>
                  <a:cubicBezTo>
                    <a:pt x="2297" y="28"/>
                    <a:pt x="2265" y="20"/>
                    <a:pt x="2231" y="13"/>
                  </a:cubicBezTo>
                  <a:cubicBezTo>
                    <a:pt x="2160" y="0"/>
                    <a:pt x="2090" y="0"/>
                    <a:pt x="20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297"/>
            <p:cNvSpPr/>
            <p:nvPr/>
          </p:nvSpPr>
          <p:spPr>
            <a:xfrm>
              <a:off x="2672809" y="3300189"/>
              <a:ext cx="75527" cy="53648"/>
            </a:xfrm>
            <a:custGeom>
              <a:rect b="b" l="l" r="r" t="t"/>
              <a:pathLst>
                <a:path extrusionOk="0" h="1888" w="2658">
                  <a:moveTo>
                    <a:pt x="431" y="0"/>
                  </a:moveTo>
                  <a:cubicBezTo>
                    <a:pt x="431" y="9"/>
                    <a:pt x="431" y="20"/>
                    <a:pt x="429" y="30"/>
                  </a:cubicBezTo>
                  <a:cubicBezTo>
                    <a:pt x="386" y="167"/>
                    <a:pt x="221" y="219"/>
                    <a:pt x="80" y="249"/>
                  </a:cubicBezTo>
                  <a:cubicBezTo>
                    <a:pt x="0" y="347"/>
                    <a:pt x="54" y="502"/>
                    <a:pt x="155" y="575"/>
                  </a:cubicBezTo>
                  <a:cubicBezTo>
                    <a:pt x="255" y="650"/>
                    <a:pt x="386" y="665"/>
                    <a:pt x="510" y="677"/>
                  </a:cubicBezTo>
                  <a:cubicBezTo>
                    <a:pt x="782" y="703"/>
                    <a:pt x="1052" y="731"/>
                    <a:pt x="1324" y="757"/>
                  </a:cubicBezTo>
                  <a:cubicBezTo>
                    <a:pt x="1264" y="1042"/>
                    <a:pt x="1502" y="1348"/>
                    <a:pt x="1791" y="1363"/>
                  </a:cubicBezTo>
                  <a:cubicBezTo>
                    <a:pt x="1691" y="1558"/>
                    <a:pt x="1847" y="1779"/>
                    <a:pt x="2049" y="1888"/>
                  </a:cubicBezTo>
                  <a:cubicBezTo>
                    <a:pt x="2055" y="1888"/>
                    <a:pt x="2061" y="1886"/>
                    <a:pt x="2070" y="1886"/>
                  </a:cubicBezTo>
                  <a:cubicBezTo>
                    <a:pt x="2186" y="1869"/>
                    <a:pt x="2316" y="1836"/>
                    <a:pt x="2370" y="1731"/>
                  </a:cubicBezTo>
                  <a:cubicBezTo>
                    <a:pt x="2441" y="1597"/>
                    <a:pt x="2344" y="1391"/>
                    <a:pt x="2464" y="1297"/>
                  </a:cubicBezTo>
                  <a:cubicBezTo>
                    <a:pt x="2507" y="1260"/>
                    <a:pt x="2567" y="1254"/>
                    <a:pt x="2610" y="1217"/>
                  </a:cubicBezTo>
                  <a:cubicBezTo>
                    <a:pt x="2633" y="1198"/>
                    <a:pt x="2648" y="1170"/>
                    <a:pt x="2657" y="1142"/>
                  </a:cubicBezTo>
                  <a:cubicBezTo>
                    <a:pt x="2554" y="1039"/>
                    <a:pt x="2456" y="932"/>
                    <a:pt x="2361" y="825"/>
                  </a:cubicBezTo>
                  <a:cubicBezTo>
                    <a:pt x="2141" y="577"/>
                    <a:pt x="1909" y="298"/>
                    <a:pt x="1776" y="3"/>
                  </a:cubicBezTo>
                  <a:cubicBezTo>
                    <a:pt x="1721" y="15"/>
                    <a:pt x="1663" y="28"/>
                    <a:pt x="1607" y="35"/>
                  </a:cubicBezTo>
                  <a:cubicBezTo>
                    <a:pt x="1550" y="41"/>
                    <a:pt x="1493" y="44"/>
                    <a:pt x="1436" y="44"/>
                  </a:cubicBezTo>
                  <a:cubicBezTo>
                    <a:pt x="1366" y="44"/>
                    <a:pt x="1297" y="40"/>
                    <a:pt x="1228" y="37"/>
                  </a:cubicBezTo>
                  <a:cubicBezTo>
                    <a:pt x="962" y="24"/>
                    <a:pt x="697" y="11"/>
                    <a:pt x="4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297"/>
            <p:cNvSpPr/>
            <p:nvPr/>
          </p:nvSpPr>
          <p:spPr>
            <a:xfrm>
              <a:off x="2673037" y="3299337"/>
              <a:ext cx="76209" cy="55296"/>
            </a:xfrm>
            <a:custGeom>
              <a:rect b="b" l="l" r="r" t="t"/>
              <a:pathLst>
                <a:path extrusionOk="0" h="1946" w="2682">
                  <a:moveTo>
                    <a:pt x="449" y="58"/>
                  </a:moveTo>
                  <a:lnTo>
                    <a:pt x="1220" y="93"/>
                  </a:lnTo>
                  <a:cubicBezTo>
                    <a:pt x="1282" y="97"/>
                    <a:pt x="1353" y="99"/>
                    <a:pt x="1424" y="99"/>
                  </a:cubicBezTo>
                  <a:cubicBezTo>
                    <a:pt x="1490" y="99"/>
                    <a:pt x="1548" y="97"/>
                    <a:pt x="1601" y="90"/>
                  </a:cubicBezTo>
                  <a:cubicBezTo>
                    <a:pt x="1653" y="84"/>
                    <a:pt x="1704" y="73"/>
                    <a:pt x="1753" y="63"/>
                  </a:cubicBezTo>
                  <a:cubicBezTo>
                    <a:pt x="1886" y="350"/>
                    <a:pt x="2109" y="622"/>
                    <a:pt x="2332" y="872"/>
                  </a:cubicBezTo>
                  <a:cubicBezTo>
                    <a:pt x="2415" y="964"/>
                    <a:pt x="2512" y="1074"/>
                    <a:pt x="2619" y="1179"/>
                  </a:cubicBezTo>
                  <a:cubicBezTo>
                    <a:pt x="2608" y="1200"/>
                    <a:pt x="2600" y="1215"/>
                    <a:pt x="2585" y="1228"/>
                  </a:cubicBezTo>
                  <a:cubicBezTo>
                    <a:pt x="2565" y="1243"/>
                    <a:pt x="2542" y="1254"/>
                    <a:pt x="2518" y="1262"/>
                  </a:cubicBezTo>
                  <a:cubicBezTo>
                    <a:pt x="2490" y="1275"/>
                    <a:pt x="2463" y="1286"/>
                    <a:pt x="2439" y="1305"/>
                  </a:cubicBezTo>
                  <a:cubicBezTo>
                    <a:pt x="2362" y="1367"/>
                    <a:pt x="2364" y="1466"/>
                    <a:pt x="2364" y="1560"/>
                  </a:cubicBezTo>
                  <a:cubicBezTo>
                    <a:pt x="2366" y="1627"/>
                    <a:pt x="2366" y="1697"/>
                    <a:pt x="2338" y="1751"/>
                  </a:cubicBezTo>
                  <a:cubicBezTo>
                    <a:pt x="2291" y="1845"/>
                    <a:pt x="2163" y="1875"/>
                    <a:pt x="2058" y="1888"/>
                  </a:cubicBezTo>
                  <a:lnTo>
                    <a:pt x="2045" y="1890"/>
                  </a:lnTo>
                  <a:cubicBezTo>
                    <a:pt x="1861" y="1787"/>
                    <a:pt x="1715" y="1584"/>
                    <a:pt x="1807" y="1404"/>
                  </a:cubicBezTo>
                  <a:lnTo>
                    <a:pt x="1826" y="1367"/>
                  </a:lnTo>
                  <a:lnTo>
                    <a:pt x="1786" y="1365"/>
                  </a:lnTo>
                  <a:cubicBezTo>
                    <a:pt x="1655" y="1359"/>
                    <a:pt x="1528" y="1290"/>
                    <a:pt x="1441" y="1174"/>
                  </a:cubicBezTo>
                  <a:cubicBezTo>
                    <a:pt x="1351" y="1059"/>
                    <a:pt x="1316" y="920"/>
                    <a:pt x="1342" y="793"/>
                  </a:cubicBezTo>
                  <a:lnTo>
                    <a:pt x="1349" y="763"/>
                  </a:lnTo>
                  <a:lnTo>
                    <a:pt x="507" y="680"/>
                  </a:lnTo>
                  <a:cubicBezTo>
                    <a:pt x="397" y="669"/>
                    <a:pt x="260" y="656"/>
                    <a:pt x="162" y="583"/>
                  </a:cubicBezTo>
                  <a:cubicBezTo>
                    <a:pt x="110" y="545"/>
                    <a:pt x="72" y="480"/>
                    <a:pt x="63" y="416"/>
                  </a:cubicBezTo>
                  <a:cubicBezTo>
                    <a:pt x="59" y="386"/>
                    <a:pt x="59" y="341"/>
                    <a:pt x="87" y="302"/>
                  </a:cubicBezTo>
                  <a:cubicBezTo>
                    <a:pt x="232" y="270"/>
                    <a:pt x="399" y="215"/>
                    <a:pt x="447" y="69"/>
                  </a:cubicBezTo>
                  <a:cubicBezTo>
                    <a:pt x="447" y="65"/>
                    <a:pt x="447" y="60"/>
                    <a:pt x="449" y="58"/>
                  </a:cubicBezTo>
                  <a:close/>
                  <a:moveTo>
                    <a:pt x="1783" y="0"/>
                  </a:moveTo>
                  <a:lnTo>
                    <a:pt x="1762" y="7"/>
                  </a:lnTo>
                  <a:cubicBezTo>
                    <a:pt x="1708" y="18"/>
                    <a:pt x="1653" y="30"/>
                    <a:pt x="1595" y="37"/>
                  </a:cubicBezTo>
                  <a:cubicBezTo>
                    <a:pt x="1541" y="43"/>
                    <a:pt x="1480" y="45"/>
                    <a:pt x="1416" y="45"/>
                  </a:cubicBezTo>
                  <a:cubicBezTo>
                    <a:pt x="1352" y="45"/>
                    <a:pt x="1285" y="43"/>
                    <a:pt x="1222" y="41"/>
                  </a:cubicBezTo>
                  <a:lnTo>
                    <a:pt x="402" y="3"/>
                  </a:lnTo>
                  <a:lnTo>
                    <a:pt x="397" y="26"/>
                  </a:lnTo>
                  <a:cubicBezTo>
                    <a:pt x="397" y="30"/>
                    <a:pt x="397" y="35"/>
                    <a:pt x="395" y="39"/>
                  </a:cubicBezTo>
                  <a:cubicBezTo>
                    <a:pt x="395" y="45"/>
                    <a:pt x="395" y="50"/>
                    <a:pt x="395" y="52"/>
                  </a:cubicBezTo>
                  <a:cubicBezTo>
                    <a:pt x="357" y="176"/>
                    <a:pt x="198" y="223"/>
                    <a:pt x="65" y="251"/>
                  </a:cubicBezTo>
                  <a:lnTo>
                    <a:pt x="57" y="253"/>
                  </a:lnTo>
                  <a:lnTo>
                    <a:pt x="50" y="262"/>
                  </a:lnTo>
                  <a:cubicBezTo>
                    <a:pt x="14" y="307"/>
                    <a:pt x="1" y="362"/>
                    <a:pt x="9" y="425"/>
                  </a:cubicBezTo>
                  <a:cubicBezTo>
                    <a:pt x="20" y="502"/>
                    <a:pt x="67" y="579"/>
                    <a:pt x="132" y="628"/>
                  </a:cubicBezTo>
                  <a:cubicBezTo>
                    <a:pt x="241" y="707"/>
                    <a:pt x="384" y="722"/>
                    <a:pt x="500" y="733"/>
                  </a:cubicBezTo>
                  <a:lnTo>
                    <a:pt x="1284" y="810"/>
                  </a:lnTo>
                  <a:cubicBezTo>
                    <a:pt x="1265" y="945"/>
                    <a:pt x="1306" y="1089"/>
                    <a:pt x="1398" y="1207"/>
                  </a:cubicBezTo>
                  <a:cubicBezTo>
                    <a:pt x="1488" y="1324"/>
                    <a:pt x="1612" y="1397"/>
                    <a:pt x="1745" y="1414"/>
                  </a:cubicBezTo>
                  <a:cubicBezTo>
                    <a:pt x="1670" y="1618"/>
                    <a:pt x="1828" y="1834"/>
                    <a:pt x="2028" y="1941"/>
                  </a:cubicBezTo>
                  <a:lnTo>
                    <a:pt x="2034" y="1946"/>
                  </a:lnTo>
                  <a:lnTo>
                    <a:pt x="2064" y="1941"/>
                  </a:lnTo>
                  <a:cubicBezTo>
                    <a:pt x="2184" y="1926"/>
                    <a:pt x="2328" y="1892"/>
                    <a:pt x="2388" y="1774"/>
                  </a:cubicBezTo>
                  <a:cubicBezTo>
                    <a:pt x="2420" y="1710"/>
                    <a:pt x="2420" y="1633"/>
                    <a:pt x="2418" y="1560"/>
                  </a:cubicBezTo>
                  <a:cubicBezTo>
                    <a:pt x="2418" y="1470"/>
                    <a:pt x="2415" y="1393"/>
                    <a:pt x="2473" y="1346"/>
                  </a:cubicBezTo>
                  <a:cubicBezTo>
                    <a:pt x="2490" y="1333"/>
                    <a:pt x="2514" y="1322"/>
                    <a:pt x="2538" y="1312"/>
                  </a:cubicBezTo>
                  <a:cubicBezTo>
                    <a:pt x="2565" y="1301"/>
                    <a:pt x="2595" y="1290"/>
                    <a:pt x="2619" y="1269"/>
                  </a:cubicBezTo>
                  <a:cubicBezTo>
                    <a:pt x="2651" y="1241"/>
                    <a:pt x="2666" y="1207"/>
                    <a:pt x="2675" y="1181"/>
                  </a:cubicBezTo>
                  <a:lnTo>
                    <a:pt x="2681" y="1164"/>
                  </a:lnTo>
                  <a:lnTo>
                    <a:pt x="2668" y="1153"/>
                  </a:lnTo>
                  <a:cubicBezTo>
                    <a:pt x="2559" y="1046"/>
                    <a:pt x="2458" y="932"/>
                    <a:pt x="2373" y="838"/>
                  </a:cubicBezTo>
                  <a:cubicBezTo>
                    <a:pt x="2148" y="583"/>
                    <a:pt x="1921" y="309"/>
                    <a:pt x="1792" y="22"/>
                  </a:cubicBezTo>
                  <a:lnTo>
                    <a:pt x="17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297"/>
            <p:cNvSpPr/>
            <p:nvPr/>
          </p:nvSpPr>
          <p:spPr>
            <a:xfrm>
              <a:off x="2731000" y="3327807"/>
              <a:ext cx="105164" cy="46771"/>
            </a:xfrm>
            <a:custGeom>
              <a:rect b="b" l="l" r="r" t="t"/>
              <a:pathLst>
                <a:path extrusionOk="0" h="1646" w="3701">
                  <a:moveTo>
                    <a:pt x="2664" y="1"/>
                  </a:moveTo>
                  <a:cubicBezTo>
                    <a:pt x="2644" y="1"/>
                    <a:pt x="2624" y="2"/>
                    <a:pt x="2604" y="5"/>
                  </a:cubicBezTo>
                  <a:cubicBezTo>
                    <a:pt x="2349" y="48"/>
                    <a:pt x="2216" y="331"/>
                    <a:pt x="2008" y="487"/>
                  </a:cubicBezTo>
                  <a:cubicBezTo>
                    <a:pt x="1876" y="587"/>
                    <a:pt x="1715" y="631"/>
                    <a:pt x="1550" y="631"/>
                  </a:cubicBezTo>
                  <a:cubicBezTo>
                    <a:pt x="1382" y="631"/>
                    <a:pt x="1209" y="586"/>
                    <a:pt x="1059" y="509"/>
                  </a:cubicBezTo>
                  <a:cubicBezTo>
                    <a:pt x="892" y="423"/>
                    <a:pt x="746" y="303"/>
                    <a:pt x="609" y="170"/>
                  </a:cubicBezTo>
                  <a:cubicBezTo>
                    <a:pt x="600" y="198"/>
                    <a:pt x="585" y="226"/>
                    <a:pt x="562" y="245"/>
                  </a:cubicBezTo>
                  <a:cubicBezTo>
                    <a:pt x="519" y="282"/>
                    <a:pt x="459" y="288"/>
                    <a:pt x="416" y="325"/>
                  </a:cubicBezTo>
                  <a:cubicBezTo>
                    <a:pt x="296" y="419"/>
                    <a:pt x="393" y="625"/>
                    <a:pt x="322" y="759"/>
                  </a:cubicBezTo>
                  <a:cubicBezTo>
                    <a:pt x="268" y="864"/>
                    <a:pt x="138" y="897"/>
                    <a:pt x="22" y="914"/>
                  </a:cubicBezTo>
                  <a:cubicBezTo>
                    <a:pt x="13" y="914"/>
                    <a:pt x="7" y="916"/>
                    <a:pt x="1" y="916"/>
                  </a:cubicBezTo>
                  <a:cubicBezTo>
                    <a:pt x="39" y="937"/>
                    <a:pt x="80" y="954"/>
                    <a:pt x="121" y="967"/>
                  </a:cubicBezTo>
                  <a:cubicBezTo>
                    <a:pt x="375" y="1036"/>
                    <a:pt x="652" y="997"/>
                    <a:pt x="900" y="1089"/>
                  </a:cubicBezTo>
                  <a:cubicBezTo>
                    <a:pt x="1270" y="1227"/>
                    <a:pt x="1580" y="1645"/>
                    <a:pt x="1936" y="1645"/>
                  </a:cubicBezTo>
                  <a:cubicBezTo>
                    <a:pt x="1986" y="1645"/>
                    <a:pt x="2037" y="1637"/>
                    <a:pt x="2089" y="1619"/>
                  </a:cubicBezTo>
                  <a:cubicBezTo>
                    <a:pt x="2055" y="1342"/>
                    <a:pt x="2025" y="1051"/>
                    <a:pt x="2132" y="794"/>
                  </a:cubicBezTo>
                  <a:cubicBezTo>
                    <a:pt x="2219" y="582"/>
                    <a:pt x="2434" y="408"/>
                    <a:pt x="2654" y="408"/>
                  </a:cubicBezTo>
                  <a:cubicBezTo>
                    <a:pt x="2701" y="408"/>
                    <a:pt x="2748" y="416"/>
                    <a:pt x="2794" y="434"/>
                  </a:cubicBezTo>
                  <a:cubicBezTo>
                    <a:pt x="2968" y="498"/>
                    <a:pt x="3075" y="672"/>
                    <a:pt x="3223" y="783"/>
                  </a:cubicBezTo>
                  <a:cubicBezTo>
                    <a:pt x="3294" y="838"/>
                    <a:pt x="3391" y="870"/>
                    <a:pt x="3481" y="870"/>
                  </a:cubicBezTo>
                  <a:cubicBezTo>
                    <a:pt x="3578" y="870"/>
                    <a:pt x="3666" y="832"/>
                    <a:pt x="3701" y="740"/>
                  </a:cubicBezTo>
                  <a:cubicBezTo>
                    <a:pt x="3521" y="554"/>
                    <a:pt x="3328" y="378"/>
                    <a:pt x="3126" y="215"/>
                  </a:cubicBezTo>
                  <a:cubicBezTo>
                    <a:pt x="2992" y="108"/>
                    <a:pt x="2834" y="1"/>
                    <a:pt x="2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297"/>
            <p:cNvSpPr/>
            <p:nvPr/>
          </p:nvSpPr>
          <p:spPr>
            <a:xfrm>
              <a:off x="2728557" y="3327039"/>
              <a:ext cx="108460" cy="48306"/>
            </a:xfrm>
            <a:custGeom>
              <a:rect b="b" l="l" r="r" t="t"/>
              <a:pathLst>
                <a:path extrusionOk="0" h="1700" w="3817">
                  <a:moveTo>
                    <a:pt x="2752" y="54"/>
                  </a:moveTo>
                  <a:cubicBezTo>
                    <a:pt x="2915" y="54"/>
                    <a:pt x="3067" y="161"/>
                    <a:pt x="3195" y="264"/>
                  </a:cubicBezTo>
                  <a:cubicBezTo>
                    <a:pt x="3392" y="422"/>
                    <a:pt x="3579" y="594"/>
                    <a:pt x="3754" y="774"/>
                  </a:cubicBezTo>
                  <a:cubicBezTo>
                    <a:pt x="3714" y="857"/>
                    <a:pt x="3620" y="870"/>
                    <a:pt x="3566" y="870"/>
                  </a:cubicBezTo>
                  <a:cubicBezTo>
                    <a:pt x="3482" y="870"/>
                    <a:pt x="3390" y="840"/>
                    <a:pt x="3326" y="789"/>
                  </a:cubicBezTo>
                  <a:cubicBezTo>
                    <a:pt x="3272" y="750"/>
                    <a:pt x="3223" y="701"/>
                    <a:pt x="3176" y="652"/>
                  </a:cubicBezTo>
                  <a:cubicBezTo>
                    <a:pt x="3092" y="568"/>
                    <a:pt x="3005" y="478"/>
                    <a:pt x="2889" y="435"/>
                  </a:cubicBezTo>
                  <a:cubicBezTo>
                    <a:pt x="2842" y="418"/>
                    <a:pt x="2793" y="407"/>
                    <a:pt x="2741" y="407"/>
                  </a:cubicBezTo>
                  <a:cubicBezTo>
                    <a:pt x="2520" y="407"/>
                    <a:pt x="2289" y="577"/>
                    <a:pt x="2193" y="810"/>
                  </a:cubicBezTo>
                  <a:cubicBezTo>
                    <a:pt x="2083" y="1074"/>
                    <a:pt x="2115" y="1378"/>
                    <a:pt x="2145" y="1626"/>
                  </a:cubicBezTo>
                  <a:cubicBezTo>
                    <a:pt x="2105" y="1639"/>
                    <a:pt x="2064" y="1646"/>
                    <a:pt x="2021" y="1646"/>
                  </a:cubicBezTo>
                  <a:cubicBezTo>
                    <a:pt x="1822" y="1646"/>
                    <a:pt x="1638" y="1509"/>
                    <a:pt x="1441" y="1363"/>
                  </a:cubicBezTo>
                  <a:cubicBezTo>
                    <a:pt x="1299" y="1258"/>
                    <a:pt x="1154" y="1151"/>
                    <a:pt x="995" y="1093"/>
                  </a:cubicBezTo>
                  <a:cubicBezTo>
                    <a:pt x="856" y="1041"/>
                    <a:pt x="708" y="1029"/>
                    <a:pt x="564" y="1018"/>
                  </a:cubicBezTo>
                  <a:cubicBezTo>
                    <a:pt x="449" y="1009"/>
                    <a:pt x="327" y="999"/>
                    <a:pt x="215" y="969"/>
                  </a:cubicBezTo>
                  <a:cubicBezTo>
                    <a:pt x="202" y="964"/>
                    <a:pt x="189" y="960"/>
                    <a:pt x="177" y="956"/>
                  </a:cubicBezTo>
                  <a:cubicBezTo>
                    <a:pt x="279" y="936"/>
                    <a:pt x="384" y="896"/>
                    <a:pt x="434" y="799"/>
                  </a:cubicBezTo>
                  <a:cubicBezTo>
                    <a:pt x="466" y="735"/>
                    <a:pt x="466" y="658"/>
                    <a:pt x="464" y="585"/>
                  </a:cubicBezTo>
                  <a:cubicBezTo>
                    <a:pt x="464" y="495"/>
                    <a:pt x="461" y="418"/>
                    <a:pt x="519" y="371"/>
                  </a:cubicBezTo>
                  <a:cubicBezTo>
                    <a:pt x="536" y="358"/>
                    <a:pt x="560" y="347"/>
                    <a:pt x="584" y="337"/>
                  </a:cubicBezTo>
                  <a:cubicBezTo>
                    <a:pt x="611" y="326"/>
                    <a:pt x="641" y="315"/>
                    <a:pt x="665" y="294"/>
                  </a:cubicBezTo>
                  <a:cubicBezTo>
                    <a:pt x="684" y="279"/>
                    <a:pt x="695" y="259"/>
                    <a:pt x="706" y="242"/>
                  </a:cubicBezTo>
                  <a:cubicBezTo>
                    <a:pt x="856" y="388"/>
                    <a:pt x="993" y="489"/>
                    <a:pt x="1134" y="562"/>
                  </a:cubicBezTo>
                  <a:cubicBezTo>
                    <a:pt x="1291" y="641"/>
                    <a:pt x="1468" y="684"/>
                    <a:pt x="1636" y="684"/>
                  </a:cubicBezTo>
                  <a:cubicBezTo>
                    <a:pt x="1818" y="684"/>
                    <a:pt x="1981" y="634"/>
                    <a:pt x="2111" y="536"/>
                  </a:cubicBezTo>
                  <a:cubicBezTo>
                    <a:pt x="2186" y="478"/>
                    <a:pt x="2253" y="405"/>
                    <a:pt x="2317" y="332"/>
                  </a:cubicBezTo>
                  <a:cubicBezTo>
                    <a:pt x="2430" y="206"/>
                    <a:pt x="2540" y="84"/>
                    <a:pt x="2694" y="60"/>
                  </a:cubicBezTo>
                  <a:cubicBezTo>
                    <a:pt x="2713" y="56"/>
                    <a:pt x="2733" y="54"/>
                    <a:pt x="2752" y="54"/>
                  </a:cubicBezTo>
                  <a:close/>
                  <a:moveTo>
                    <a:pt x="2752" y="0"/>
                  </a:moveTo>
                  <a:cubicBezTo>
                    <a:pt x="2730" y="0"/>
                    <a:pt x="2707" y="2"/>
                    <a:pt x="2685" y="7"/>
                  </a:cubicBezTo>
                  <a:cubicBezTo>
                    <a:pt x="2512" y="34"/>
                    <a:pt x="2392" y="169"/>
                    <a:pt x="2276" y="298"/>
                  </a:cubicBezTo>
                  <a:cubicBezTo>
                    <a:pt x="2214" y="367"/>
                    <a:pt x="2150" y="439"/>
                    <a:pt x="2077" y="493"/>
                  </a:cubicBezTo>
                  <a:cubicBezTo>
                    <a:pt x="1959" y="583"/>
                    <a:pt x="1805" y="632"/>
                    <a:pt x="1636" y="632"/>
                  </a:cubicBezTo>
                  <a:cubicBezTo>
                    <a:pt x="1477" y="632"/>
                    <a:pt x="1308" y="589"/>
                    <a:pt x="1158" y="512"/>
                  </a:cubicBezTo>
                  <a:cubicBezTo>
                    <a:pt x="1014" y="439"/>
                    <a:pt x="873" y="332"/>
                    <a:pt x="714" y="178"/>
                  </a:cubicBezTo>
                  <a:lnTo>
                    <a:pt x="684" y="148"/>
                  </a:lnTo>
                  <a:lnTo>
                    <a:pt x="671" y="189"/>
                  </a:lnTo>
                  <a:cubicBezTo>
                    <a:pt x="661" y="219"/>
                    <a:pt x="648" y="238"/>
                    <a:pt x="631" y="253"/>
                  </a:cubicBezTo>
                  <a:cubicBezTo>
                    <a:pt x="611" y="268"/>
                    <a:pt x="588" y="279"/>
                    <a:pt x="564" y="287"/>
                  </a:cubicBezTo>
                  <a:cubicBezTo>
                    <a:pt x="536" y="300"/>
                    <a:pt x="509" y="311"/>
                    <a:pt x="485" y="330"/>
                  </a:cubicBezTo>
                  <a:cubicBezTo>
                    <a:pt x="408" y="392"/>
                    <a:pt x="410" y="491"/>
                    <a:pt x="410" y="585"/>
                  </a:cubicBezTo>
                  <a:cubicBezTo>
                    <a:pt x="412" y="652"/>
                    <a:pt x="412" y="722"/>
                    <a:pt x="384" y="776"/>
                  </a:cubicBezTo>
                  <a:cubicBezTo>
                    <a:pt x="337" y="870"/>
                    <a:pt x="209" y="900"/>
                    <a:pt x="104" y="913"/>
                  </a:cubicBezTo>
                  <a:lnTo>
                    <a:pt x="1" y="928"/>
                  </a:lnTo>
                  <a:lnTo>
                    <a:pt x="74" y="966"/>
                  </a:lnTo>
                  <a:cubicBezTo>
                    <a:pt x="121" y="992"/>
                    <a:pt x="162" y="1009"/>
                    <a:pt x="200" y="1020"/>
                  </a:cubicBezTo>
                  <a:cubicBezTo>
                    <a:pt x="318" y="1052"/>
                    <a:pt x="442" y="1061"/>
                    <a:pt x="560" y="1071"/>
                  </a:cubicBezTo>
                  <a:cubicBezTo>
                    <a:pt x="701" y="1082"/>
                    <a:pt x="845" y="1093"/>
                    <a:pt x="976" y="1142"/>
                  </a:cubicBezTo>
                  <a:cubicBezTo>
                    <a:pt x="1128" y="1198"/>
                    <a:pt x="1271" y="1305"/>
                    <a:pt x="1408" y="1406"/>
                  </a:cubicBezTo>
                  <a:cubicBezTo>
                    <a:pt x="1612" y="1556"/>
                    <a:pt x="1805" y="1699"/>
                    <a:pt x="2021" y="1699"/>
                  </a:cubicBezTo>
                  <a:cubicBezTo>
                    <a:pt x="2077" y="1699"/>
                    <a:pt x="2130" y="1688"/>
                    <a:pt x="2184" y="1669"/>
                  </a:cubicBezTo>
                  <a:lnTo>
                    <a:pt x="2205" y="1663"/>
                  </a:lnTo>
                  <a:lnTo>
                    <a:pt x="2201" y="1641"/>
                  </a:lnTo>
                  <a:cubicBezTo>
                    <a:pt x="2171" y="1382"/>
                    <a:pt x="2135" y="1089"/>
                    <a:pt x="2242" y="831"/>
                  </a:cubicBezTo>
                  <a:cubicBezTo>
                    <a:pt x="2330" y="617"/>
                    <a:pt x="2540" y="461"/>
                    <a:pt x="2741" y="461"/>
                  </a:cubicBezTo>
                  <a:cubicBezTo>
                    <a:pt x="2786" y="461"/>
                    <a:pt x="2829" y="469"/>
                    <a:pt x="2872" y="484"/>
                  </a:cubicBezTo>
                  <a:cubicBezTo>
                    <a:pt x="2975" y="525"/>
                    <a:pt x="3054" y="604"/>
                    <a:pt x="3140" y="690"/>
                  </a:cubicBezTo>
                  <a:cubicBezTo>
                    <a:pt x="3187" y="739"/>
                    <a:pt x="3238" y="789"/>
                    <a:pt x="3292" y="831"/>
                  </a:cubicBezTo>
                  <a:cubicBezTo>
                    <a:pt x="3369" y="889"/>
                    <a:pt x="3470" y="924"/>
                    <a:pt x="3566" y="924"/>
                  </a:cubicBezTo>
                  <a:cubicBezTo>
                    <a:pt x="3688" y="924"/>
                    <a:pt x="3776" y="870"/>
                    <a:pt x="3810" y="778"/>
                  </a:cubicBezTo>
                  <a:lnTo>
                    <a:pt x="3817" y="761"/>
                  </a:lnTo>
                  <a:lnTo>
                    <a:pt x="3806" y="750"/>
                  </a:lnTo>
                  <a:cubicBezTo>
                    <a:pt x="3626" y="562"/>
                    <a:pt x="3431" y="386"/>
                    <a:pt x="3230" y="223"/>
                  </a:cubicBezTo>
                  <a:cubicBezTo>
                    <a:pt x="3092" y="114"/>
                    <a:pt x="2930" y="0"/>
                    <a:pt x="2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297"/>
            <p:cNvSpPr/>
            <p:nvPr/>
          </p:nvSpPr>
          <p:spPr>
            <a:xfrm>
              <a:off x="2950409" y="3106781"/>
              <a:ext cx="71549" cy="44271"/>
            </a:xfrm>
            <a:custGeom>
              <a:rect b="b" l="l" r="r" t="t"/>
              <a:pathLst>
                <a:path extrusionOk="0" h="1558" w="2518">
                  <a:moveTo>
                    <a:pt x="291" y="1"/>
                  </a:moveTo>
                  <a:lnTo>
                    <a:pt x="291" y="1"/>
                  </a:lnTo>
                  <a:cubicBezTo>
                    <a:pt x="294" y="121"/>
                    <a:pt x="287" y="236"/>
                    <a:pt x="204" y="314"/>
                  </a:cubicBezTo>
                  <a:cubicBezTo>
                    <a:pt x="167" y="348"/>
                    <a:pt x="122" y="369"/>
                    <a:pt x="92" y="408"/>
                  </a:cubicBezTo>
                  <a:cubicBezTo>
                    <a:pt x="0" y="528"/>
                    <a:pt x="133" y="693"/>
                    <a:pt x="137" y="845"/>
                  </a:cubicBezTo>
                  <a:cubicBezTo>
                    <a:pt x="139" y="918"/>
                    <a:pt x="109" y="988"/>
                    <a:pt x="94" y="1059"/>
                  </a:cubicBezTo>
                  <a:cubicBezTo>
                    <a:pt x="60" y="1211"/>
                    <a:pt x="84" y="1368"/>
                    <a:pt x="122" y="1522"/>
                  </a:cubicBezTo>
                  <a:cubicBezTo>
                    <a:pt x="204" y="1548"/>
                    <a:pt x="295" y="1557"/>
                    <a:pt x="387" y="1557"/>
                  </a:cubicBezTo>
                  <a:cubicBezTo>
                    <a:pt x="480" y="1557"/>
                    <a:pt x="574" y="1548"/>
                    <a:pt x="662" y="1535"/>
                  </a:cubicBezTo>
                  <a:cubicBezTo>
                    <a:pt x="711" y="1438"/>
                    <a:pt x="726" y="1327"/>
                    <a:pt x="707" y="1222"/>
                  </a:cubicBezTo>
                  <a:cubicBezTo>
                    <a:pt x="1032" y="1094"/>
                    <a:pt x="1381" y="1027"/>
                    <a:pt x="1731" y="1027"/>
                  </a:cubicBezTo>
                  <a:cubicBezTo>
                    <a:pt x="1801" y="1027"/>
                    <a:pt x="1871" y="1030"/>
                    <a:pt x="1941" y="1036"/>
                  </a:cubicBezTo>
                  <a:cubicBezTo>
                    <a:pt x="2001" y="1041"/>
                    <a:pt x="2063" y="1047"/>
                    <a:pt x="2123" y="1047"/>
                  </a:cubicBezTo>
                  <a:cubicBezTo>
                    <a:pt x="2191" y="1047"/>
                    <a:pt x="2257" y="1039"/>
                    <a:pt x="2318" y="1012"/>
                  </a:cubicBezTo>
                  <a:cubicBezTo>
                    <a:pt x="2436" y="961"/>
                    <a:pt x="2517" y="806"/>
                    <a:pt x="2445" y="701"/>
                  </a:cubicBezTo>
                  <a:cubicBezTo>
                    <a:pt x="2233" y="598"/>
                    <a:pt x="2020" y="496"/>
                    <a:pt x="1808" y="393"/>
                  </a:cubicBezTo>
                  <a:cubicBezTo>
                    <a:pt x="1727" y="352"/>
                    <a:pt x="1641" y="309"/>
                    <a:pt x="1577" y="247"/>
                  </a:cubicBezTo>
                  <a:cubicBezTo>
                    <a:pt x="1523" y="196"/>
                    <a:pt x="1483" y="134"/>
                    <a:pt x="1418" y="99"/>
                  </a:cubicBezTo>
                  <a:cubicBezTo>
                    <a:pt x="1367" y="69"/>
                    <a:pt x="1305" y="65"/>
                    <a:pt x="1245" y="63"/>
                  </a:cubicBezTo>
                  <a:cubicBezTo>
                    <a:pt x="964" y="46"/>
                    <a:pt x="684" y="26"/>
                    <a:pt x="403" y="9"/>
                  </a:cubicBezTo>
                  <a:cubicBezTo>
                    <a:pt x="366" y="7"/>
                    <a:pt x="328" y="5"/>
                    <a:pt x="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297"/>
            <p:cNvSpPr/>
            <p:nvPr/>
          </p:nvSpPr>
          <p:spPr>
            <a:xfrm>
              <a:off x="2950522" y="3105985"/>
              <a:ext cx="71123" cy="45833"/>
            </a:xfrm>
            <a:custGeom>
              <a:rect b="b" l="l" r="r" t="t"/>
              <a:pathLst>
                <a:path extrusionOk="0" h="1613" w="2503">
                  <a:moveTo>
                    <a:pt x="313" y="59"/>
                  </a:moveTo>
                  <a:cubicBezTo>
                    <a:pt x="343" y="61"/>
                    <a:pt x="371" y="63"/>
                    <a:pt x="399" y="65"/>
                  </a:cubicBezTo>
                  <a:lnTo>
                    <a:pt x="1239" y="117"/>
                  </a:lnTo>
                  <a:cubicBezTo>
                    <a:pt x="1292" y="121"/>
                    <a:pt x="1354" y="125"/>
                    <a:pt x="1402" y="151"/>
                  </a:cubicBezTo>
                  <a:cubicBezTo>
                    <a:pt x="1442" y="170"/>
                    <a:pt x="1472" y="204"/>
                    <a:pt x="1504" y="241"/>
                  </a:cubicBezTo>
                  <a:cubicBezTo>
                    <a:pt x="1519" y="260"/>
                    <a:pt x="1537" y="277"/>
                    <a:pt x="1554" y="294"/>
                  </a:cubicBezTo>
                  <a:cubicBezTo>
                    <a:pt x="1624" y="361"/>
                    <a:pt x="1714" y="406"/>
                    <a:pt x="1794" y="444"/>
                  </a:cubicBezTo>
                  <a:lnTo>
                    <a:pt x="2421" y="751"/>
                  </a:lnTo>
                  <a:cubicBezTo>
                    <a:pt x="2447" y="791"/>
                    <a:pt x="2443" y="834"/>
                    <a:pt x="2434" y="864"/>
                  </a:cubicBezTo>
                  <a:cubicBezTo>
                    <a:pt x="2417" y="929"/>
                    <a:pt x="2366" y="989"/>
                    <a:pt x="2304" y="1016"/>
                  </a:cubicBezTo>
                  <a:cubicBezTo>
                    <a:pt x="2252" y="1038"/>
                    <a:pt x="2194" y="1049"/>
                    <a:pt x="2119" y="1049"/>
                  </a:cubicBezTo>
                  <a:cubicBezTo>
                    <a:pt x="2072" y="1049"/>
                    <a:pt x="2023" y="1044"/>
                    <a:pt x="1976" y="1040"/>
                  </a:cubicBezTo>
                  <a:lnTo>
                    <a:pt x="1939" y="1038"/>
                  </a:lnTo>
                  <a:cubicBezTo>
                    <a:pt x="1870" y="1033"/>
                    <a:pt x="1801" y="1030"/>
                    <a:pt x="1731" y="1030"/>
                  </a:cubicBezTo>
                  <a:cubicBezTo>
                    <a:pt x="1379" y="1030"/>
                    <a:pt x="1020" y="1097"/>
                    <a:pt x="692" y="1224"/>
                  </a:cubicBezTo>
                  <a:lnTo>
                    <a:pt x="671" y="1233"/>
                  </a:lnTo>
                  <a:lnTo>
                    <a:pt x="675" y="1254"/>
                  </a:lnTo>
                  <a:cubicBezTo>
                    <a:pt x="695" y="1351"/>
                    <a:pt x="682" y="1449"/>
                    <a:pt x="639" y="1537"/>
                  </a:cubicBezTo>
                  <a:cubicBezTo>
                    <a:pt x="540" y="1552"/>
                    <a:pt x="454" y="1559"/>
                    <a:pt x="377" y="1559"/>
                  </a:cubicBezTo>
                  <a:cubicBezTo>
                    <a:pt x="286" y="1559"/>
                    <a:pt x="209" y="1549"/>
                    <a:pt x="142" y="1531"/>
                  </a:cubicBezTo>
                  <a:cubicBezTo>
                    <a:pt x="107" y="1389"/>
                    <a:pt x="82" y="1241"/>
                    <a:pt x="116" y="1094"/>
                  </a:cubicBezTo>
                  <a:cubicBezTo>
                    <a:pt x="120" y="1072"/>
                    <a:pt x="127" y="1051"/>
                    <a:pt x="133" y="1031"/>
                  </a:cubicBezTo>
                  <a:cubicBezTo>
                    <a:pt x="146" y="980"/>
                    <a:pt x="161" y="929"/>
                    <a:pt x="159" y="873"/>
                  </a:cubicBezTo>
                  <a:cubicBezTo>
                    <a:pt x="159" y="813"/>
                    <a:pt x="137" y="751"/>
                    <a:pt x="118" y="693"/>
                  </a:cubicBezTo>
                  <a:cubicBezTo>
                    <a:pt x="88" y="599"/>
                    <a:pt x="60" y="517"/>
                    <a:pt x="110" y="451"/>
                  </a:cubicBezTo>
                  <a:cubicBezTo>
                    <a:pt x="125" y="432"/>
                    <a:pt x="146" y="417"/>
                    <a:pt x="170" y="399"/>
                  </a:cubicBezTo>
                  <a:cubicBezTo>
                    <a:pt x="187" y="387"/>
                    <a:pt x="202" y="376"/>
                    <a:pt x="217" y="361"/>
                  </a:cubicBezTo>
                  <a:cubicBezTo>
                    <a:pt x="300" y="284"/>
                    <a:pt x="315" y="172"/>
                    <a:pt x="313" y="59"/>
                  </a:cubicBezTo>
                  <a:close/>
                  <a:moveTo>
                    <a:pt x="260" y="1"/>
                  </a:moveTo>
                  <a:lnTo>
                    <a:pt x="260" y="31"/>
                  </a:lnTo>
                  <a:cubicBezTo>
                    <a:pt x="264" y="157"/>
                    <a:pt x="251" y="256"/>
                    <a:pt x="180" y="322"/>
                  </a:cubicBezTo>
                  <a:cubicBezTo>
                    <a:pt x="167" y="335"/>
                    <a:pt x="152" y="346"/>
                    <a:pt x="137" y="357"/>
                  </a:cubicBezTo>
                  <a:cubicBezTo>
                    <a:pt x="114" y="374"/>
                    <a:pt x="86" y="393"/>
                    <a:pt x="67" y="419"/>
                  </a:cubicBezTo>
                  <a:cubicBezTo>
                    <a:pt x="0" y="507"/>
                    <a:pt x="35" y="609"/>
                    <a:pt x="69" y="710"/>
                  </a:cubicBezTo>
                  <a:cubicBezTo>
                    <a:pt x="86" y="766"/>
                    <a:pt x="105" y="821"/>
                    <a:pt x="105" y="875"/>
                  </a:cubicBezTo>
                  <a:cubicBezTo>
                    <a:pt x="107" y="922"/>
                    <a:pt x="95" y="967"/>
                    <a:pt x="80" y="1016"/>
                  </a:cubicBezTo>
                  <a:cubicBezTo>
                    <a:pt x="75" y="1038"/>
                    <a:pt x="69" y="1059"/>
                    <a:pt x="65" y="1081"/>
                  </a:cubicBezTo>
                  <a:cubicBezTo>
                    <a:pt x="26" y="1246"/>
                    <a:pt x="56" y="1406"/>
                    <a:pt x="92" y="1556"/>
                  </a:cubicBezTo>
                  <a:lnTo>
                    <a:pt x="97" y="1571"/>
                  </a:lnTo>
                  <a:lnTo>
                    <a:pt x="112" y="1576"/>
                  </a:lnTo>
                  <a:cubicBezTo>
                    <a:pt x="187" y="1599"/>
                    <a:pt x="277" y="1612"/>
                    <a:pt x="377" y="1612"/>
                  </a:cubicBezTo>
                  <a:cubicBezTo>
                    <a:pt x="461" y="1612"/>
                    <a:pt x="553" y="1603"/>
                    <a:pt x="662" y="1588"/>
                  </a:cubicBezTo>
                  <a:lnTo>
                    <a:pt x="675" y="1586"/>
                  </a:lnTo>
                  <a:lnTo>
                    <a:pt x="682" y="1573"/>
                  </a:lnTo>
                  <a:cubicBezTo>
                    <a:pt x="731" y="1479"/>
                    <a:pt x="748" y="1372"/>
                    <a:pt x="733" y="1267"/>
                  </a:cubicBezTo>
                  <a:cubicBezTo>
                    <a:pt x="1047" y="1146"/>
                    <a:pt x="1392" y="1084"/>
                    <a:pt x="1732" y="1084"/>
                  </a:cubicBezTo>
                  <a:cubicBezTo>
                    <a:pt x="1800" y="1084"/>
                    <a:pt x="1868" y="1086"/>
                    <a:pt x="1935" y="1091"/>
                  </a:cubicBezTo>
                  <a:lnTo>
                    <a:pt x="1971" y="1094"/>
                  </a:lnTo>
                  <a:cubicBezTo>
                    <a:pt x="2021" y="1098"/>
                    <a:pt x="2070" y="1102"/>
                    <a:pt x="2119" y="1102"/>
                  </a:cubicBezTo>
                  <a:cubicBezTo>
                    <a:pt x="2203" y="1102"/>
                    <a:pt x="2267" y="1089"/>
                    <a:pt x="2325" y="1064"/>
                  </a:cubicBezTo>
                  <a:cubicBezTo>
                    <a:pt x="2402" y="1031"/>
                    <a:pt x="2464" y="959"/>
                    <a:pt x="2486" y="879"/>
                  </a:cubicBezTo>
                  <a:cubicBezTo>
                    <a:pt x="2503" y="819"/>
                    <a:pt x="2494" y="759"/>
                    <a:pt x="2462" y="714"/>
                  </a:cubicBezTo>
                  <a:lnTo>
                    <a:pt x="2458" y="708"/>
                  </a:lnTo>
                  <a:lnTo>
                    <a:pt x="1817" y="395"/>
                  </a:lnTo>
                  <a:cubicBezTo>
                    <a:pt x="1738" y="357"/>
                    <a:pt x="1654" y="316"/>
                    <a:pt x="1590" y="256"/>
                  </a:cubicBezTo>
                  <a:cubicBezTo>
                    <a:pt x="1575" y="239"/>
                    <a:pt x="1560" y="224"/>
                    <a:pt x="1545" y="207"/>
                  </a:cubicBezTo>
                  <a:cubicBezTo>
                    <a:pt x="1511" y="168"/>
                    <a:pt x="1474" y="129"/>
                    <a:pt x="1427" y="104"/>
                  </a:cubicBezTo>
                  <a:cubicBezTo>
                    <a:pt x="1369" y="72"/>
                    <a:pt x="1301" y="67"/>
                    <a:pt x="1243" y="63"/>
                  </a:cubicBezTo>
                  <a:lnTo>
                    <a:pt x="401" y="12"/>
                  </a:lnTo>
                  <a:cubicBezTo>
                    <a:pt x="365" y="9"/>
                    <a:pt x="326" y="5"/>
                    <a:pt x="290" y="3"/>
                  </a:cubicBezTo>
                  <a:lnTo>
                    <a:pt x="2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297"/>
            <p:cNvSpPr/>
            <p:nvPr/>
          </p:nvSpPr>
          <p:spPr>
            <a:xfrm>
              <a:off x="2904010" y="3098853"/>
              <a:ext cx="54756" cy="51886"/>
            </a:xfrm>
            <a:custGeom>
              <a:rect b="b" l="l" r="r" t="t"/>
              <a:pathLst>
                <a:path extrusionOk="0" h="1826" w="1927">
                  <a:moveTo>
                    <a:pt x="1045" y="0"/>
                  </a:moveTo>
                  <a:cubicBezTo>
                    <a:pt x="921" y="0"/>
                    <a:pt x="792" y="62"/>
                    <a:pt x="770" y="181"/>
                  </a:cubicBezTo>
                  <a:cubicBezTo>
                    <a:pt x="729" y="385"/>
                    <a:pt x="1016" y="511"/>
                    <a:pt x="1057" y="715"/>
                  </a:cubicBezTo>
                  <a:cubicBezTo>
                    <a:pt x="1065" y="755"/>
                    <a:pt x="1063" y="798"/>
                    <a:pt x="1076" y="837"/>
                  </a:cubicBezTo>
                  <a:cubicBezTo>
                    <a:pt x="1106" y="925"/>
                    <a:pt x="1202" y="967"/>
                    <a:pt x="1275" y="1023"/>
                  </a:cubicBezTo>
                  <a:cubicBezTo>
                    <a:pt x="1350" y="1079"/>
                    <a:pt x="1408" y="1195"/>
                    <a:pt x="1342" y="1259"/>
                  </a:cubicBezTo>
                  <a:cubicBezTo>
                    <a:pt x="1307" y="1295"/>
                    <a:pt x="1252" y="1300"/>
                    <a:pt x="1200" y="1300"/>
                  </a:cubicBezTo>
                  <a:cubicBezTo>
                    <a:pt x="815" y="1308"/>
                    <a:pt x="429" y="1315"/>
                    <a:pt x="43" y="1323"/>
                  </a:cubicBezTo>
                  <a:cubicBezTo>
                    <a:pt x="1" y="1492"/>
                    <a:pt x="84" y="1685"/>
                    <a:pt x="234" y="1773"/>
                  </a:cubicBezTo>
                  <a:cubicBezTo>
                    <a:pt x="295" y="1808"/>
                    <a:pt x="364" y="1825"/>
                    <a:pt x="434" y="1825"/>
                  </a:cubicBezTo>
                  <a:cubicBezTo>
                    <a:pt x="539" y="1825"/>
                    <a:pt x="644" y="1786"/>
                    <a:pt x="720" y="1713"/>
                  </a:cubicBezTo>
                  <a:cubicBezTo>
                    <a:pt x="776" y="1657"/>
                    <a:pt x="821" y="1582"/>
                    <a:pt x="896" y="1557"/>
                  </a:cubicBezTo>
                  <a:cubicBezTo>
                    <a:pt x="917" y="1549"/>
                    <a:pt x="938" y="1547"/>
                    <a:pt x="961" y="1547"/>
                  </a:cubicBezTo>
                  <a:cubicBezTo>
                    <a:pt x="989" y="1547"/>
                    <a:pt x="1018" y="1551"/>
                    <a:pt x="1046" y="1555"/>
                  </a:cubicBezTo>
                  <a:cubicBezTo>
                    <a:pt x="1205" y="1578"/>
                    <a:pt x="1361" y="1602"/>
                    <a:pt x="1517" y="1625"/>
                  </a:cubicBezTo>
                  <a:cubicBezTo>
                    <a:pt x="1573" y="1715"/>
                    <a:pt x="1657" y="1771"/>
                    <a:pt x="1755" y="1801"/>
                  </a:cubicBezTo>
                  <a:cubicBezTo>
                    <a:pt x="1719" y="1647"/>
                    <a:pt x="1693" y="1490"/>
                    <a:pt x="1727" y="1338"/>
                  </a:cubicBezTo>
                  <a:cubicBezTo>
                    <a:pt x="1742" y="1267"/>
                    <a:pt x="1772" y="1197"/>
                    <a:pt x="1770" y="1124"/>
                  </a:cubicBezTo>
                  <a:cubicBezTo>
                    <a:pt x="1766" y="972"/>
                    <a:pt x="1633" y="807"/>
                    <a:pt x="1725" y="687"/>
                  </a:cubicBezTo>
                  <a:cubicBezTo>
                    <a:pt x="1755" y="648"/>
                    <a:pt x="1800" y="627"/>
                    <a:pt x="1837" y="593"/>
                  </a:cubicBezTo>
                  <a:cubicBezTo>
                    <a:pt x="1920" y="515"/>
                    <a:pt x="1927" y="400"/>
                    <a:pt x="1924" y="280"/>
                  </a:cubicBezTo>
                  <a:cubicBezTo>
                    <a:pt x="1787" y="269"/>
                    <a:pt x="1655" y="252"/>
                    <a:pt x="1528" y="198"/>
                  </a:cubicBezTo>
                  <a:cubicBezTo>
                    <a:pt x="1393" y="143"/>
                    <a:pt x="1271" y="46"/>
                    <a:pt x="1127" y="10"/>
                  </a:cubicBezTo>
                  <a:cubicBezTo>
                    <a:pt x="1101" y="4"/>
                    <a:pt x="1073" y="0"/>
                    <a:pt x="10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297"/>
            <p:cNvSpPr/>
            <p:nvPr/>
          </p:nvSpPr>
          <p:spPr>
            <a:xfrm>
              <a:off x="2903214" y="3098086"/>
              <a:ext cx="56347" cy="53420"/>
            </a:xfrm>
            <a:custGeom>
              <a:rect b="b" l="l" r="r" t="t"/>
              <a:pathLst>
                <a:path extrusionOk="0" h="1880" w="1983">
                  <a:moveTo>
                    <a:pt x="1072" y="54"/>
                  </a:moveTo>
                  <a:cubicBezTo>
                    <a:pt x="1100" y="54"/>
                    <a:pt x="1125" y="58"/>
                    <a:pt x="1149" y="62"/>
                  </a:cubicBezTo>
                  <a:cubicBezTo>
                    <a:pt x="1233" y="84"/>
                    <a:pt x="1308" y="125"/>
                    <a:pt x="1387" y="170"/>
                  </a:cubicBezTo>
                  <a:cubicBezTo>
                    <a:pt x="1438" y="197"/>
                    <a:pt x="1492" y="227"/>
                    <a:pt x="1548" y="251"/>
                  </a:cubicBezTo>
                  <a:cubicBezTo>
                    <a:pt x="1672" y="302"/>
                    <a:pt x="1807" y="322"/>
                    <a:pt x="1925" y="332"/>
                  </a:cubicBezTo>
                  <a:cubicBezTo>
                    <a:pt x="1927" y="448"/>
                    <a:pt x="1912" y="538"/>
                    <a:pt x="1845" y="600"/>
                  </a:cubicBezTo>
                  <a:cubicBezTo>
                    <a:pt x="1832" y="613"/>
                    <a:pt x="1817" y="624"/>
                    <a:pt x="1802" y="635"/>
                  </a:cubicBezTo>
                  <a:cubicBezTo>
                    <a:pt x="1779" y="652"/>
                    <a:pt x="1751" y="671"/>
                    <a:pt x="1732" y="697"/>
                  </a:cubicBezTo>
                  <a:cubicBezTo>
                    <a:pt x="1665" y="785"/>
                    <a:pt x="1700" y="887"/>
                    <a:pt x="1734" y="988"/>
                  </a:cubicBezTo>
                  <a:cubicBezTo>
                    <a:pt x="1751" y="1044"/>
                    <a:pt x="1770" y="1099"/>
                    <a:pt x="1770" y="1153"/>
                  </a:cubicBezTo>
                  <a:cubicBezTo>
                    <a:pt x="1772" y="1200"/>
                    <a:pt x="1760" y="1245"/>
                    <a:pt x="1745" y="1294"/>
                  </a:cubicBezTo>
                  <a:cubicBezTo>
                    <a:pt x="1740" y="1316"/>
                    <a:pt x="1734" y="1337"/>
                    <a:pt x="1730" y="1359"/>
                  </a:cubicBezTo>
                  <a:cubicBezTo>
                    <a:pt x="1695" y="1504"/>
                    <a:pt x="1715" y="1650"/>
                    <a:pt x="1747" y="1787"/>
                  </a:cubicBezTo>
                  <a:cubicBezTo>
                    <a:pt x="1668" y="1753"/>
                    <a:pt x="1610" y="1706"/>
                    <a:pt x="1567" y="1637"/>
                  </a:cubicBezTo>
                  <a:lnTo>
                    <a:pt x="1560" y="1627"/>
                  </a:lnTo>
                  <a:lnTo>
                    <a:pt x="1078" y="1556"/>
                  </a:lnTo>
                  <a:cubicBezTo>
                    <a:pt x="1053" y="1552"/>
                    <a:pt x="1020" y="1549"/>
                    <a:pt x="989" y="1549"/>
                  </a:cubicBezTo>
                  <a:cubicBezTo>
                    <a:pt x="963" y="1549"/>
                    <a:pt x="937" y="1551"/>
                    <a:pt x="915" y="1558"/>
                  </a:cubicBezTo>
                  <a:cubicBezTo>
                    <a:pt x="856" y="1579"/>
                    <a:pt x="815" y="1627"/>
                    <a:pt x="774" y="1671"/>
                  </a:cubicBezTo>
                  <a:cubicBezTo>
                    <a:pt x="759" y="1689"/>
                    <a:pt x="744" y="1706"/>
                    <a:pt x="729" y="1721"/>
                  </a:cubicBezTo>
                  <a:cubicBezTo>
                    <a:pt x="661" y="1787"/>
                    <a:pt x="564" y="1826"/>
                    <a:pt x="461" y="1826"/>
                  </a:cubicBezTo>
                  <a:cubicBezTo>
                    <a:pt x="395" y="1826"/>
                    <a:pt x="331" y="1809"/>
                    <a:pt x="277" y="1776"/>
                  </a:cubicBezTo>
                  <a:cubicBezTo>
                    <a:pt x="140" y="1699"/>
                    <a:pt x="65" y="1530"/>
                    <a:pt x="95" y="1376"/>
                  </a:cubicBezTo>
                  <a:lnTo>
                    <a:pt x="1228" y="1354"/>
                  </a:lnTo>
                  <a:cubicBezTo>
                    <a:pt x="1286" y="1352"/>
                    <a:pt x="1348" y="1348"/>
                    <a:pt x="1389" y="1305"/>
                  </a:cubicBezTo>
                  <a:cubicBezTo>
                    <a:pt x="1415" y="1279"/>
                    <a:pt x="1428" y="1243"/>
                    <a:pt x="1425" y="1204"/>
                  </a:cubicBezTo>
                  <a:cubicBezTo>
                    <a:pt x="1421" y="1144"/>
                    <a:pt x="1378" y="1074"/>
                    <a:pt x="1320" y="1029"/>
                  </a:cubicBezTo>
                  <a:cubicBezTo>
                    <a:pt x="1303" y="1016"/>
                    <a:pt x="1284" y="1003"/>
                    <a:pt x="1263" y="990"/>
                  </a:cubicBezTo>
                  <a:cubicBezTo>
                    <a:pt x="1205" y="949"/>
                    <a:pt x="1149" y="913"/>
                    <a:pt x="1130" y="855"/>
                  </a:cubicBezTo>
                  <a:cubicBezTo>
                    <a:pt x="1123" y="834"/>
                    <a:pt x="1119" y="810"/>
                    <a:pt x="1117" y="787"/>
                  </a:cubicBezTo>
                  <a:cubicBezTo>
                    <a:pt x="1117" y="770"/>
                    <a:pt x="1115" y="752"/>
                    <a:pt x="1110" y="737"/>
                  </a:cubicBezTo>
                  <a:cubicBezTo>
                    <a:pt x="1091" y="639"/>
                    <a:pt x="1023" y="562"/>
                    <a:pt x="956" y="485"/>
                  </a:cubicBezTo>
                  <a:cubicBezTo>
                    <a:pt x="877" y="397"/>
                    <a:pt x="804" y="313"/>
                    <a:pt x="823" y="212"/>
                  </a:cubicBezTo>
                  <a:cubicBezTo>
                    <a:pt x="845" y="103"/>
                    <a:pt x="967" y="54"/>
                    <a:pt x="1072" y="54"/>
                  </a:cubicBezTo>
                  <a:close/>
                  <a:moveTo>
                    <a:pt x="1072" y="0"/>
                  </a:moveTo>
                  <a:cubicBezTo>
                    <a:pt x="945" y="0"/>
                    <a:pt x="798" y="65"/>
                    <a:pt x="772" y="202"/>
                  </a:cubicBezTo>
                  <a:cubicBezTo>
                    <a:pt x="746" y="328"/>
                    <a:pt x="832" y="427"/>
                    <a:pt x="915" y="521"/>
                  </a:cubicBezTo>
                  <a:cubicBezTo>
                    <a:pt x="978" y="592"/>
                    <a:pt x="1042" y="665"/>
                    <a:pt x="1059" y="748"/>
                  </a:cubicBezTo>
                  <a:cubicBezTo>
                    <a:pt x="1061" y="763"/>
                    <a:pt x="1063" y="778"/>
                    <a:pt x="1065" y="793"/>
                  </a:cubicBezTo>
                  <a:cubicBezTo>
                    <a:pt x="1068" y="819"/>
                    <a:pt x="1070" y="844"/>
                    <a:pt x="1078" y="872"/>
                  </a:cubicBezTo>
                  <a:cubicBezTo>
                    <a:pt x="1104" y="947"/>
                    <a:pt x="1170" y="990"/>
                    <a:pt x="1235" y="1033"/>
                  </a:cubicBezTo>
                  <a:cubicBezTo>
                    <a:pt x="1252" y="1046"/>
                    <a:pt x="1271" y="1059"/>
                    <a:pt x="1288" y="1072"/>
                  </a:cubicBezTo>
                  <a:cubicBezTo>
                    <a:pt x="1333" y="1106"/>
                    <a:pt x="1368" y="1164"/>
                    <a:pt x="1372" y="1209"/>
                  </a:cubicBezTo>
                  <a:cubicBezTo>
                    <a:pt x="1374" y="1232"/>
                    <a:pt x="1365" y="1252"/>
                    <a:pt x="1350" y="1269"/>
                  </a:cubicBezTo>
                  <a:cubicBezTo>
                    <a:pt x="1323" y="1297"/>
                    <a:pt x="1278" y="1299"/>
                    <a:pt x="1228" y="1301"/>
                  </a:cubicBezTo>
                  <a:lnTo>
                    <a:pt x="52" y="1324"/>
                  </a:lnTo>
                  <a:lnTo>
                    <a:pt x="46" y="1344"/>
                  </a:lnTo>
                  <a:cubicBezTo>
                    <a:pt x="1" y="1524"/>
                    <a:pt x="88" y="1731"/>
                    <a:pt x="249" y="1824"/>
                  </a:cubicBezTo>
                  <a:cubicBezTo>
                    <a:pt x="311" y="1860"/>
                    <a:pt x="386" y="1879"/>
                    <a:pt x="461" y="1879"/>
                  </a:cubicBezTo>
                  <a:cubicBezTo>
                    <a:pt x="577" y="1879"/>
                    <a:pt x="688" y="1834"/>
                    <a:pt x="768" y="1759"/>
                  </a:cubicBezTo>
                  <a:cubicBezTo>
                    <a:pt x="783" y="1742"/>
                    <a:pt x="800" y="1725"/>
                    <a:pt x="815" y="1706"/>
                  </a:cubicBezTo>
                  <a:cubicBezTo>
                    <a:pt x="851" y="1665"/>
                    <a:pt x="885" y="1624"/>
                    <a:pt x="933" y="1609"/>
                  </a:cubicBezTo>
                  <a:cubicBezTo>
                    <a:pt x="949" y="1604"/>
                    <a:pt x="969" y="1602"/>
                    <a:pt x="989" y="1602"/>
                  </a:cubicBezTo>
                  <a:cubicBezTo>
                    <a:pt x="1017" y="1602"/>
                    <a:pt x="1047" y="1606"/>
                    <a:pt x="1072" y="1609"/>
                  </a:cubicBezTo>
                  <a:lnTo>
                    <a:pt x="1528" y="1676"/>
                  </a:lnTo>
                  <a:cubicBezTo>
                    <a:pt x="1584" y="1761"/>
                    <a:pt x="1668" y="1819"/>
                    <a:pt x="1777" y="1854"/>
                  </a:cubicBezTo>
                  <a:lnTo>
                    <a:pt x="1822" y="1869"/>
                  </a:lnTo>
                  <a:lnTo>
                    <a:pt x="1809" y="1821"/>
                  </a:lnTo>
                  <a:cubicBezTo>
                    <a:pt x="1775" y="1678"/>
                    <a:pt x="1747" y="1524"/>
                    <a:pt x="1781" y="1372"/>
                  </a:cubicBezTo>
                  <a:cubicBezTo>
                    <a:pt x="1785" y="1350"/>
                    <a:pt x="1792" y="1329"/>
                    <a:pt x="1798" y="1309"/>
                  </a:cubicBezTo>
                  <a:cubicBezTo>
                    <a:pt x="1811" y="1258"/>
                    <a:pt x="1826" y="1207"/>
                    <a:pt x="1824" y="1151"/>
                  </a:cubicBezTo>
                  <a:cubicBezTo>
                    <a:pt x="1824" y="1091"/>
                    <a:pt x="1802" y="1029"/>
                    <a:pt x="1783" y="971"/>
                  </a:cubicBezTo>
                  <a:cubicBezTo>
                    <a:pt x="1753" y="877"/>
                    <a:pt x="1725" y="795"/>
                    <a:pt x="1775" y="729"/>
                  </a:cubicBezTo>
                  <a:cubicBezTo>
                    <a:pt x="1790" y="710"/>
                    <a:pt x="1811" y="695"/>
                    <a:pt x="1835" y="677"/>
                  </a:cubicBezTo>
                  <a:cubicBezTo>
                    <a:pt x="1852" y="665"/>
                    <a:pt x="1867" y="654"/>
                    <a:pt x="1882" y="639"/>
                  </a:cubicBezTo>
                  <a:cubicBezTo>
                    <a:pt x="1974" y="555"/>
                    <a:pt x="1982" y="429"/>
                    <a:pt x="1978" y="307"/>
                  </a:cubicBezTo>
                  <a:lnTo>
                    <a:pt x="1978" y="283"/>
                  </a:lnTo>
                  <a:lnTo>
                    <a:pt x="1955" y="281"/>
                  </a:lnTo>
                  <a:cubicBezTo>
                    <a:pt x="1828" y="270"/>
                    <a:pt x="1693" y="255"/>
                    <a:pt x="1567" y="202"/>
                  </a:cubicBezTo>
                  <a:cubicBezTo>
                    <a:pt x="1515" y="180"/>
                    <a:pt x="1464" y="150"/>
                    <a:pt x="1415" y="122"/>
                  </a:cubicBezTo>
                  <a:cubicBezTo>
                    <a:pt x="1335" y="80"/>
                    <a:pt x="1254" y="33"/>
                    <a:pt x="1162" y="11"/>
                  </a:cubicBezTo>
                  <a:cubicBezTo>
                    <a:pt x="1134" y="5"/>
                    <a:pt x="1104"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297"/>
            <p:cNvSpPr/>
            <p:nvPr/>
          </p:nvSpPr>
          <p:spPr>
            <a:xfrm>
              <a:off x="2813911" y="3291125"/>
              <a:ext cx="232151" cy="302989"/>
            </a:xfrm>
            <a:custGeom>
              <a:rect b="b" l="l" r="r" t="t"/>
              <a:pathLst>
                <a:path extrusionOk="0" h="10663" w="8170">
                  <a:moveTo>
                    <a:pt x="4601" y="1"/>
                  </a:moveTo>
                  <a:cubicBezTo>
                    <a:pt x="4587" y="1"/>
                    <a:pt x="4574" y="1"/>
                    <a:pt x="4560" y="2"/>
                  </a:cubicBezTo>
                  <a:cubicBezTo>
                    <a:pt x="4343" y="15"/>
                    <a:pt x="4131" y="120"/>
                    <a:pt x="3988" y="283"/>
                  </a:cubicBezTo>
                  <a:cubicBezTo>
                    <a:pt x="3941" y="337"/>
                    <a:pt x="3898" y="397"/>
                    <a:pt x="3842" y="437"/>
                  </a:cubicBezTo>
                  <a:cubicBezTo>
                    <a:pt x="3718" y="529"/>
                    <a:pt x="3551" y="519"/>
                    <a:pt x="3396" y="527"/>
                  </a:cubicBezTo>
                  <a:cubicBezTo>
                    <a:pt x="3242" y="536"/>
                    <a:pt x="3064" y="587"/>
                    <a:pt x="3013" y="733"/>
                  </a:cubicBezTo>
                  <a:cubicBezTo>
                    <a:pt x="2979" y="829"/>
                    <a:pt x="2998" y="962"/>
                    <a:pt x="2906" y="1007"/>
                  </a:cubicBezTo>
                  <a:cubicBezTo>
                    <a:pt x="2883" y="1019"/>
                    <a:pt x="2857" y="1021"/>
                    <a:pt x="2831" y="1021"/>
                  </a:cubicBezTo>
                  <a:cubicBezTo>
                    <a:pt x="2814" y="1021"/>
                    <a:pt x="2797" y="1020"/>
                    <a:pt x="2779" y="1020"/>
                  </a:cubicBezTo>
                  <a:cubicBezTo>
                    <a:pt x="2642" y="1024"/>
                    <a:pt x="2514" y="1121"/>
                    <a:pt x="2471" y="1249"/>
                  </a:cubicBezTo>
                  <a:cubicBezTo>
                    <a:pt x="2454" y="1298"/>
                    <a:pt x="2449" y="1352"/>
                    <a:pt x="2419" y="1395"/>
                  </a:cubicBezTo>
                  <a:cubicBezTo>
                    <a:pt x="2401" y="1424"/>
                    <a:pt x="2364" y="1445"/>
                    <a:pt x="2331" y="1445"/>
                  </a:cubicBezTo>
                  <a:cubicBezTo>
                    <a:pt x="2315" y="1445"/>
                    <a:pt x="2301" y="1440"/>
                    <a:pt x="2289" y="1429"/>
                  </a:cubicBezTo>
                  <a:lnTo>
                    <a:pt x="2289" y="1429"/>
                  </a:lnTo>
                  <a:cubicBezTo>
                    <a:pt x="2293" y="1513"/>
                    <a:pt x="2240" y="1598"/>
                    <a:pt x="2160" y="1628"/>
                  </a:cubicBezTo>
                  <a:cubicBezTo>
                    <a:pt x="2064" y="1665"/>
                    <a:pt x="1931" y="1635"/>
                    <a:pt x="1877" y="1721"/>
                  </a:cubicBezTo>
                  <a:cubicBezTo>
                    <a:pt x="1824" y="1806"/>
                    <a:pt x="1899" y="1933"/>
                    <a:pt x="1837" y="2008"/>
                  </a:cubicBezTo>
                  <a:cubicBezTo>
                    <a:pt x="1757" y="2100"/>
                    <a:pt x="1571" y="2006"/>
                    <a:pt x="1500" y="2106"/>
                  </a:cubicBezTo>
                  <a:cubicBezTo>
                    <a:pt x="1455" y="2173"/>
                    <a:pt x="1509" y="2265"/>
                    <a:pt x="1490" y="2342"/>
                  </a:cubicBezTo>
                  <a:cubicBezTo>
                    <a:pt x="1467" y="2428"/>
                    <a:pt x="1378" y="2456"/>
                    <a:pt x="1283" y="2456"/>
                  </a:cubicBezTo>
                  <a:cubicBezTo>
                    <a:pt x="1235" y="2456"/>
                    <a:pt x="1186" y="2449"/>
                    <a:pt x="1143" y="2438"/>
                  </a:cubicBezTo>
                  <a:cubicBezTo>
                    <a:pt x="1173" y="2361"/>
                    <a:pt x="1200" y="2284"/>
                    <a:pt x="1230" y="2207"/>
                  </a:cubicBezTo>
                  <a:cubicBezTo>
                    <a:pt x="1183" y="2200"/>
                    <a:pt x="1136" y="2194"/>
                    <a:pt x="1089" y="2188"/>
                  </a:cubicBezTo>
                  <a:cubicBezTo>
                    <a:pt x="1119" y="2086"/>
                    <a:pt x="1013" y="1988"/>
                    <a:pt x="914" y="1988"/>
                  </a:cubicBezTo>
                  <a:cubicBezTo>
                    <a:pt x="885" y="1988"/>
                    <a:pt x="858" y="1996"/>
                    <a:pt x="834" y="2014"/>
                  </a:cubicBezTo>
                  <a:cubicBezTo>
                    <a:pt x="843" y="2145"/>
                    <a:pt x="676" y="2203"/>
                    <a:pt x="545" y="2215"/>
                  </a:cubicBezTo>
                  <a:cubicBezTo>
                    <a:pt x="414" y="2226"/>
                    <a:pt x="247" y="2265"/>
                    <a:pt x="234" y="2395"/>
                  </a:cubicBezTo>
                  <a:cubicBezTo>
                    <a:pt x="228" y="2479"/>
                    <a:pt x="296" y="2552"/>
                    <a:pt x="369" y="2595"/>
                  </a:cubicBezTo>
                  <a:cubicBezTo>
                    <a:pt x="399" y="2614"/>
                    <a:pt x="433" y="2631"/>
                    <a:pt x="453" y="2661"/>
                  </a:cubicBezTo>
                  <a:cubicBezTo>
                    <a:pt x="472" y="2691"/>
                    <a:pt x="474" y="2730"/>
                    <a:pt x="483" y="2764"/>
                  </a:cubicBezTo>
                  <a:cubicBezTo>
                    <a:pt x="551" y="3023"/>
                    <a:pt x="1020" y="3036"/>
                    <a:pt x="1033" y="3306"/>
                  </a:cubicBezTo>
                  <a:cubicBezTo>
                    <a:pt x="1147" y="3445"/>
                    <a:pt x="1237" y="3629"/>
                    <a:pt x="1220" y="3809"/>
                  </a:cubicBezTo>
                  <a:cubicBezTo>
                    <a:pt x="1207" y="3932"/>
                    <a:pt x="1162" y="4052"/>
                    <a:pt x="1170" y="4176"/>
                  </a:cubicBezTo>
                  <a:cubicBezTo>
                    <a:pt x="1185" y="4401"/>
                    <a:pt x="1374" y="4656"/>
                    <a:pt x="1222" y="4825"/>
                  </a:cubicBezTo>
                  <a:cubicBezTo>
                    <a:pt x="1196" y="4853"/>
                    <a:pt x="1164" y="4874"/>
                    <a:pt x="1138" y="4902"/>
                  </a:cubicBezTo>
                  <a:cubicBezTo>
                    <a:pt x="1053" y="4999"/>
                    <a:pt x="1076" y="5159"/>
                    <a:pt x="1155" y="5262"/>
                  </a:cubicBezTo>
                  <a:cubicBezTo>
                    <a:pt x="1237" y="5365"/>
                    <a:pt x="1359" y="5425"/>
                    <a:pt x="1479" y="5481"/>
                  </a:cubicBezTo>
                  <a:cubicBezTo>
                    <a:pt x="1500" y="5631"/>
                    <a:pt x="1509" y="5817"/>
                    <a:pt x="1383" y="5903"/>
                  </a:cubicBezTo>
                  <a:cubicBezTo>
                    <a:pt x="1273" y="5978"/>
                    <a:pt x="1102" y="5943"/>
                    <a:pt x="1016" y="6044"/>
                  </a:cubicBezTo>
                  <a:cubicBezTo>
                    <a:pt x="980" y="6089"/>
                    <a:pt x="971" y="6147"/>
                    <a:pt x="952" y="6200"/>
                  </a:cubicBezTo>
                  <a:cubicBezTo>
                    <a:pt x="885" y="6396"/>
                    <a:pt x="682" y="6535"/>
                    <a:pt x="476" y="6535"/>
                  </a:cubicBezTo>
                  <a:cubicBezTo>
                    <a:pt x="451" y="6535"/>
                    <a:pt x="425" y="6533"/>
                    <a:pt x="399" y="6528"/>
                  </a:cubicBezTo>
                  <a:lnTo>
                    <a:pt x="399" y="6528"/>
                  </a:lnTo>
                  <a:cubicBezTo>
                    <a:pt x="513" y="6783"/>
                    <a:pt x="1" y="7034"/>
                    <a:pt x="153" y="7265"/>
                  </a:cubicBezTo>
                  <a:cubicBezTo>
                    <a:pt x="189" y="7323"/>
                    <a:pt x="258" y="7355"/>
                    <a:pt x="281" y="7417"/>
                  </a:cubicBezTo>
                  <a:cubicBezTo>
                    <a:pt x="296" y="7460"/>
                    <a:pt x="286" y="7499"/>
                    <a:pt x="262" y="7533"/>
                  </a:cubicBezTo>
                  <a:cubicBezTo>
                    <a:pt x="487" y="7687"/>
                    <a:pt x="740" y="7799"/>
                    <a:pt x="1010" y="7850"/>
                  </a:cubicBezTo>
                  <a:cubicBezTo>
                    <a:pt x="1046" y="7962"/>
                    <a:pt x="1098" y="8086"/>
                    <a:pt x="1209" y="8127"/>
                  </a:cubicBezTo>
                  <a:cubicBezTo>
                    <a:pt x="1237" y="8137"/>
                    <a:pt x="1266" y="8140"/>
                    <a:pt x="1296" y="8140"/>
                  </a:cubicBezTo>
                  <a:cubicBezTo>
                    <a:pt x="1359" y="8140"/>
                    <a:pt x="1425" y="8124"/>
                    <a:pt x="1489" y="8124"/>
                  </a:cubicBezTo>
                  <a:cubicBezTo>
                    <a:pt x="1502" y="8124"/>
                    <a:pt x="1515" y="8125"/>
                    <a:pt x="1528" y="8127"/>
                  </a:cubicBezTo>
                  <a:cubicBezTo>
                    <a:pt x="1753" y="8152"/>
                    <a:pt x="1894" y="8440"/>
                    <a:pt x="2116" y="8440"/>
                  </a:cubicBezTo>
                  <a:cubicBezTo>
                    <a:pt x="2120" y="8440"/>
                    <a:pt x="2124" y="8440"/>
                    <a:pt x="2128" y="8439"/>
                  </a:cubicBezTo>
                  <a:cubicBezTo>
                    <a:pt x="2174" y="8437"/>
                    <a:pt x="2223" y="8423"/>
                    <a:pt x="2268" y="8423"/>
                  </a:cubicBezTo>
                  <a:cubicBezTo>
                    <a:pt x="2294" y="8423"/>
                    <a:pt x="2318" y="8427"/>
                    <a:pt x="2340" y="8441"/>
                  </a:cubicBezTo>
                  <a:cubicBezTo>
                    <a:pt x="2387" y="8474"/>
                    <a:pt x="2398" y="8536"/>
                    <a:pt x="2428" y="8585"/>
                  </a:cubicBezTo>
                  <a:cubicBezTo>
                    <a:pt x="2550" y="8791"/>
                    <a:pt x="2912" y="8671"/>
                    <a:pt x="3073" y="8849"/>
                  </a:cubicBezTo>
                  <a:cubicBezTo>
                    <a:pt x="3152" y="8936"/>
                    <a:pt x="3157" y="9076"/>
                    <a:pt x="3238" y="9161"/>
                  </a:cubicBezTo>
                  <a:cubicBezTo>
                    <a:pt x="3319" y="9249"/>
                    <a:pt x="3452" y="9260"/>
                    <a:pt x="3559" y="9316"/>
                  </a:cubicBezTo>
                  <a:cubicBezTo>
                    <a:pt x="3756" y="9421"/>
                    <a:pt x="3827" y="9658"/>
                    <a:pt x="3913" y="9864"/>
                  </a:cubicBezTo>
                  <a:cubicBezTo>
                    <a:pt x="3993" y="10061"/>
                    <a:pt x="4146" y="10274"/>
                    <a:pt x="4355" y="10274"/>
                  </a:cubicBezTo>
                  <a:cubicBezTo>
                    <a:pt x="4364" y="10274"/>
                    <a:pt x="4373" y="10274"/>
                    <a:pt x="4382" y="10273"/>
                  </a:cubicBezTo>
                  <a:cubicBezTo>
                    <a:pt x="4504" y="10265"/>
                    <a:pt x="4611" y="10181"/>
                    <a:pt x="4733" y="10164"/>
                  </a:cubicBezTo>
                  <a:cubicBezTo>
                    <a:pt x="4748" y="10162"/>
                    <a:pt x="4763" y="10161"/>
                    <a:pt x="4778" y="10161"/>
                  </a:cubicBezTo>
                  <a:cubicBezTo>
                    <a:pt x="4914" y="10161"/>
                    <a:pt x="5049" y="10234"/>
                    <a:pt x="5186" y="10234"/>
                  </a:cubicBezTo>
                  <a:cubicBezTo>
                    <a:pt x="5202" y="10234"/>
                    <a:pt x="5218" y="10233"/>
                    <a:pt x="5235" y="10230"/>
                  </a:cubicBezTo>
                  <a:cubicBezTo>
                    <a:pt x="5327" y="10218"/>
                    <a:pt x="5408" y="10166"/>
                    <a:pt x="5498" y="10147"/>
                  </a:cubicBezTo>
                  <a:cubicBezTo>
                    <a:pt x="5523" y="10142"/>
                    <a:pt x="5547" y="10139"/>
                    <a:pt x="5572" y="10139"/>
                  </a:cubicBezTo>
                  <a:cubicBezTo>
                    <a:pt x="5723" y="10139"/>
                    <a:pt x="5873" y="10236"/>
                    <a:pt x="5927" y="10378"/>
                  </a:cubicBezTo>
                  <a:cubicBezTo>
                    <a:pt x="5957" y="10455"/>
                    <a:pt x="5963" y="10543"/>
                    <a:pt x="6012" y="10610"/>
                  </a:cubicBezTo>
                  <a:cubicBezTo>
                    <a:pt x="6038" y="10643"/>
                    <a:pt x="6084" y="10663"/>
                    <a:pt x="6126" y="10663"/>
                  </a:cubicBezTo>
                  <a:cubicBezTo>
                    <a:pt x="6165" y="10663"/>
                    <a:pt x="6199" y="10647"/>
                    <a:pt x="6212" y="10610"/>
                  </a:cubicBezTo>
                  <a:cubicBezTo>
                    <a:pt x="6417" y="10385"/>
                    <a:pt x="6557" y="10098"/>
                    <a:pt x="6602" y="9798"/>
                  </a:cubicBezTo>
                  <a:cubicBezTo>
                    <a:pt x="6642" y="9530"/>
                    <a:pt x="6599" y="9228"/>
                    <a:pt x="6396" y="9048"/>
                  </a:cubicBezTo>
                  <a:cubicBezTo>
                    <a:pt x="6505" y="8898"/>
                    <a:pt x="6317" y="8716"/>
                    <a:pt x="6248" y="8542"/>
                  </a:cubicBezTo>
                  <a:cubicBezTo>
                    <a:pt x="6190" y="8394"/>
                    <a:pt x="6231" y="8214"/>
                    <a:pt x="6345" y="8105"/>
                  </a:cubicBezTo>
                  <a:cubicBezTo>
                    <a:pt x="6419" y="8035"/>
                    <a:pt x="6522" y="7997"/>
                    <a:pt x="6625" y="7997"/>
                  </a:cubicBezTo>
                  <a:cubicBezTo>
                    <a:pt x="6680" y="7997"/>
                    <a:pt x="6734" y="8008"/>
                    <a:pt x="6784" y="8030"/>
                  </a:cubicBezTo>
                  <a:cubicBezTo>
                    <a:pt x="6797" y="7962"/>
                    <a:pt x="6807" y="7893"/>
                    <a:pt x="6818" y="7824"/>
                  </a:cubicBezTo>
                  <a:cubicBezTo>
                    <a:pt x="6685" y="7792"/>
                    <a:pt x="6548" y="7758"/>
                    <a:pt x="6441" y="7672"/>
                  </a:cubicBezTo>
                  <a:cubicBezTo>
                    <a:pt x="6334" y="7587"/>
                    <a:pt x="6265" y="7437"/>
                    <a:pt x="6319" y="7310"/>
                  </a:cubicBezTo>
                  <a:cubicBezTo>
                    <a:pt x="6389" y="7143"/>
                    <a:pt x="6606" y="7115"/>
                    <a:pt x="6790" y="7115"/>
                  </a:cubicBezTo>
                  <a:cubicBezTo>
                    <a:pt x="6797" y="7115"/>
                    <a:pt x="6804" y="7115"/>
                    <a:pt x="6812" y="7115"/>
                  </a:cubicBezTo>
                  <a:cubicBezTo>
                    <a:pt x="7067" y="7122"/>
                    <a:pt x="7321" y="7126"/>
                    <a:pt x="7576" y="7130"/>
                  </a:cubicBezTo>
                  <a:cubicBezTo>
                    <a:pt x="7587" y="7131"/>
                    <a:pt x="7598" y="7131"/>
                    <a:pt x="7608" y="7131"/>
                  </a:cubicBezTo>
                  <a:cubicBezTo>
                    <a:pt x="7817" y="7131"/>
                    <a:pt x="8068" y="7088"/>
                    <a:pt x="8123" y="6892"/>
                  </a:cubicBezTo>
                  <a:cubicBezTo>
                    <a:pt x="8170" y="6728"/>
                    <a:pt x="8044" y="6573"/>
                    <a:pt x="7951" y="6430"/>
                  </a:cubicBezTo>
                  <a:cubicBezTo>
                    <a:pt x="7859" y="6286"/>
                    <a:pt x="7812" y="6061"/>
                    <a:pt x="7958" y="5973"/>
                  </a:cubicBezTo>
                  <a:cubicBezTo>
                    <a:pt x="8003" y="5946"/>
                    <a:pt x="8061" y="5939"/>
                    <a:pt x="8101" y="5905"/>
                  </a:cubicBezTo>
                  <a:cubicBezTo>
                    <a:pt x="8168" y="5847"/>
                    <a:pt x="8157" y="5736"/>
                    <a:pt x="8106" y="5663"/>
                  </a:cubicBezTo>
                  <a:cubicBezTo>
                    <a:pt x="8056" y="5590"/>
                    <a:pt x="7979" y="5543"/>
                    <a:pt x="7911" y="5485"/>
                  </a:cubicBezTo>
                  <a:cubicBezTo>
                    <a:pt x="7666" y="5273"/>
                    <a:pt x="7574" y="4900"/>
                    <a:pt x="7696" y="4600"/>
                  </a:cubicBezTo>
                  <a:cubicBezTo>
                    <a:pt x="7780" y="4394"/>
                    <a:pt x="7954" y="4212"/>
                    <a:pt x="7951" y="3992"/>
                  </a:cubicBezTo>
                  <a:cubicBezTo>
                    <a:pt x="7949" y="3951"/>
                    <a:pt x="7941" y="3906"/>
                    <a:pt x="7909" y="3884"/>
                  </a:cubicBezTo>
                  <a:cubicBezTo>
                    <a:pt x="7890" y="3872"/>
                    <a:pt x="7868" y="3869"/>
                    <a:pt x="7847" y="3869"/>
                  </a:cubicBezTo>
                  <a:cubicBezTo>
                    <a:pt x="7834" y="3869"/>
                    <a:pt x="7821" y="3870"/>
                    <a:pt x="7808" y="3872"/>
                  </a:cubicBezTo>
                  <a:cubicBezTo>
                    <a:pt x="7448" y="3908"/>
                    <a:pt x="7088" y="3947"/>
                    <a:pt x="6730" y="3983"/>
                  </a:cubicBezTo>
                  <a:cubicBezTo>
                    <a:pt x="6784" y="3859"/>
                    <a:pt x="6653" y="3730"/>
                    <a:pt x="6524" y="3683"/>
                  </a:cubicBezTo>
                  <a:cubicBezTo>
                    <a:pt x="6398" y="3634"/>
                    <a:pt x="6246" y="3610"/>
                    <a:pt x="6171" y="3497"/>
                  </a:cubicBezTo>
                  <a:cubicBezTo>
                    <a:pt x="6145" y="3456"/>
                    <a:pt x="6132" y="3407"/>
                    <a:pt x="6107" y="3366"/>
                  </a:cubicBezTo>
                  <a:cubicBezTo>
                    <a:pt x="6047" y="3272"/>
                    <a:pt x="5946" y="3237"/>
                    <a:pt x="5833" y="3237"/>
                  </a:cubicBezTo>
                  <a:cubicBezTo>
                    <a:pt x="5723" y="3237"/>
                    <a:pt x="5602" y="3271"/>
                    <a:pt x="5503" y="3315"/>
                  </a:cubicBezTo>
                  <a:cubicBezTo>
                    <a:pt x="5371" y="3372"/>
                    <a:pt x="5219" y="3434"/>
                    <a:pt x="5081" y="3434"/>
                  </a:cubicBezTo>
                  <a:cubicBezTo>
                    <a:pt x="5006" y="3434"/>
                    <a:pt x="4936" y="3416"/>
                    <a:pt x="4875" y="3368"/>
                  </a:cubicBezTo>
                  <a:cubicBezTo>
                    <a:pt x="4922" y="3169"/>
                    <a:pt x="4622" y="3057"/>
                    <a:pt x="4571" y="2858"/>
                  </a:cubicBezTo>
                  <a:cubicBezTo>
                    <a:pt x="4532" y="2706"/>
                    <a:pt x="4650" y="2541"/>
                    <a:pt x="4594" y="2393"/>
                  </a:cubicBezTo>
                  <a:cubicBezTo>
                    <a:pt x="4566" y="2316"/>
                    <a:pt x="4496" y="2263"/>
                    <a:pt x="4468" y="2185"/>
                  </a:cubicBezTo>
                  <a:cubicBezTo>
                    <a:pt x="4442" y="2113"/>
                    <a:pt x="4457" y="2029"/>
                    <a:pt x="4427" y="1958"/>
                  </a:cubicBezTo>
                  <a:cubicBezTo>
                    <a:pt x="4367" y="1823"/>
                    <a:pt x="4189" y="1808"/>
                    <a:pt x="4043" y="1783"/>
                  </a:cubicBezTo>
                  <a:cubicBezTo>
                    <a:pt x="3898" y="1757"/>
                    <a:pt x="3726" y="1637"/>
                    <a:pt x="3784" y="1502"/>
                  </a:cubicBezTo>
                  <a:lnTo>
                    <a:pt x="3784" y="1502"/>
                  </a:lnTo>
                  <a:cubicBezTo>
                    <a:pt x="3805" y="1511"/>
                    <a:pt x="3826" y="1515"/>
                    <a:pt x="3846" y="1515"/>
                  </a:cubicBezTo>
                  <a:cubicBezTo>
                    <a:pt x="3953" y="1515"/>
                    <a:pt x="4054" y="1405"/>
                    <a:pt x="4073" y="1292"/>
                  </a:cubicBezTo>
                  <a:cubicBezTo>
                    <a:pt x="4097" y="1157"/>
                    <a:pt x="4050" y="1020"/>
                    <a:pt x="4039" y="885"/>
                  </a:cubicBezTo>
                  <a:cubicBezTo>
                    <a:pt x="4028" y="748"/>
                    <a:pt x="4076" y="585"/>
                    <a:pt x="4204" y="538"/>
                  </a:cubicBezTo>
                  <a:cubicBezTo>
                    <a:pt x="4264" y="516"/>
                    <a:pt x="4339" y="525"/>
                    <a:pt x="4388" y="482"/>
                  </a:cubicBezTo>
                  <a:cubicBezTo>
                    <a:pt x="4448" y="431"/>
                    <a:pt x="4440" y="339"/>
                    <a:pt x="4466" y="266"/>
                  </a:cubicBezTo>
                  <a:cubicBezTo>
                    <a:pt x="4517" y="127"/>
                    <a:pt x="4673" y="88"/>
                    <a:pt x="4832" y="56"/>
                  </a:cubicBezTo>
                  <a:cubicBezTo>
                    <a:pt x="4764" y="17"/>
                    <a:pt x="4682" y="1"/>
                    <a:pt x="46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297"/>
            <p:cNvSpPr/>
            <p:nvPr/>
          </p:nvSpPr>
          <p:spPr>
            <a:xfrm>
              <a:off x="2815076" y="3290358"/>
              <a:ext cx="231781" cy="304495"/>
            </a:xfrm>
            <a:custGeom>
              <a:rect b="b" l="l" r="r" t="t"/>
              <a:pathLst>
                <a:path extrusionOk="0" h="10716" w="8157">
                  <a:moveTo>
                    <a:pt x="4559" y="54"/>
                  </a:moveTo>
                  <a:cubicBezTo>
                    <a:pt x="4611" y="54"/>
                    <a:pt x="4660" y="61"/>
                    <a:pt x="4703" y="74"/>
                  </a:cubicBezTo>
                  <a:cubicBezTo>
                    <a:pt x="4579" y="104"/>
                    <a:pt x="4448" y="151"/>
                    <a:pt x="4401" y="282"/>
                  </a:cubicBezTo>
                  <a:cubicBezTo>
                    <a:pt x="4390" y="310"/>
                    <a:pt x="4384" y="340"/>
                    <a:pt x="4380" y="368"/>
                  </a:cubicBezTo>
                  <a:cubicBezTo>
                    <a:pt x="4371" y="415"/>
                    <a:pt x="4362" y="462"/>
                    <a:pt x="4330" y="490"/>
                  </a:cubicBezTo>
                  <a:cubicBezTo>
                    <a:pt x="4305" y="511"/>
                    <a:pt x="4268" y="518"/>
                    <a:pt x="4230" y="524"/>
                  </a:cubicBezTo>
                  <a:cubicBezTo>
                    <a:pt x="4204" y="528"/>
                    <a:pt x="4178" y="533"/>
                    <a:pt x="4155" y="541"/>
                  </a:cubicBezTo>
                  <a:cubicBezTo>
                    <a:pt x="4013" y="591"/>
                    <a:pt x="3960" y="764"/>
                    <a:pt x="3972" y="914"/>
                  </a:cubicBezTo>
                  <a:cubicBezTo>
                    <a:pt x="3977" y="961"/>
                    <a:pt x="3983" y="1008"/>
                    <a:pt x="3992" y="1056"/>
                  </a:cubicBezTo>
                  <a:cubicBezTo>
                    <a:pt x="4007" y="1146"/>
                    <a:pt x="4022" y="1231"/>
                    <a:pt x="4007" y="1315"/>
                  </a:cubicBezTo>
                  <a:cubicBezTo>
                    <a:pt x="3987" y="1422"/>
                    <a:pt x="3893" y="1516"/>
                    <a:pt x="3805" y="1516"/>
                  </a:cubicBezTo>
                  <a:cubicBezTo>
                    <a:pt x="3788" y="1516"/>
                    <a:pt x="3771" y="1512"/>
                    <a:pt x="3754" y="1505"/>
                  </a:cubicBezTo>
                  <a:lnTo>
                    <a:pt x="3730" y="1493"/>
                  </a:lnTo>
                  <a:lnTo>
                    <a:pt x="3720" y="1518"/>
                  </a:lnTo>
                  <a:cubicBezTo>
                    <a:pt x="3698" y="1568"/>
                    <a:pt x="3703" y="1617"/>
                    <a:pt x="3728" y="1666"/>
                  </a:cubicBezTo>
                  <a:cubicBezTo>
                    <a:pt x="3780" y="1760"/>
                    <a:pt x="3904" y="1820"/>
                    <a:pt x="3998" y="1835"/>
                  </a:cubicBezTo>
                  <a:lnTo>
                    <a:pt x="4043" y="1844"/>
                  </a:lnTo>
                  <a:cubicBezTo>
                    <a:pt x="4176" y="1865"/>
                    <a:pt x="4313" y="1889"/>
                    <a:pt x="4360" y="1996"/>
                  </a:cubicBezTo>
                  <a:cubicBezTo>
                    <a:pt x="4375" y="2028"/>
                    <a:pt x="4377" y="2067"/>
                    <a:pt x="4382" y="2105"/>
                  </a:cubicBezTo>
                  <a:cubicBezTo>
                    <a:pt x="4384" y="2144"/>
                    <a:pt x="4388" y="2182"/>
                    <a:pt x="4401" y="2221"/>
                  </a:cubicBezTo>
                  <a:cubicBezTo>
                    <a:pt x="4418" y="2264"/>
                    <a:pt x="4444" y="2298"/>
                    <a:pt x="4470" y="2332"/>
                  </a:cubicBezTo>
                  <a:cubicBezTo>
                    <a:pt x="4493" y="2365"/>
                    <a:pt x="4517" y="2395"/>
                    <a:pt x="4530" y="2429"/>
                  </a:cubicBezTo>
                  <a:cubicBezTo>
                    <a:pt x="4555" y="2500"/>
                    <a:pt x="4538" y="2575"/>
                    <a:pt x="4519" y="2656"/>
                  </a:cubicBezTo>
                  <a:cubicBezTo>
                    <a:pt x="4502" y="2733"/>
                    <a:pt x="4482" y="2812"/>
                    <a:pt x="4504" y="2892"/>
                  </a:cubicBezTo>
                  <a:cubicBezTo>
                    <a:pt x="4527" y="2986"/>
                    <a:pt x="4600" y="3059"/>
                    <a:pt x="4669" y="3129"/>
                  </a:cubicBezTo>
                  <a:cubicBezTo>
                    <a:pt x="4757" y="3215"/>
                    <a:pt x="4829" y="3290"/>
                    <a:pt x="4806" y="3389"/>
                  </a:cubicBezTo>
                  <a:lnTo>
                    <a:pt x="4804" y="3406"/>
                  </a:lnTo>
                  <a:lnTo>
                    <a:pt x="4817" y="3417"/>
                  </a:lnTo>
                  <a:cubicBezTo>
                    <a:pt x="4877" y="3464"/>
                    <a:pt x="4952" y="3487"/>
                    <a:pt x="5039" y="3487"/>
                  </a:cubicBezTo>
                  <a:cubicBezTo>
                    <a:pt x="5177" y="3487"/>
                    <a:pt x="5322" y="3429"/>
                    <a:pt x="5472" y="3365"/>
                  </a:cubicBezTo>
                  <a:cubicBezTo>
                    <a:pt x="5584" y="3318"/>
                    <a:pt x="5697" y="3290"/>
                    <a:pt x="5791" y="3290"/>
                  </a:cubicBezTo>
                  <a:cubicBezTo>
                    <a:pt x="5909" y="3290"/>
                    <a:pt x="5993" y="3331"/>
                    <a:pt x="6042" y="3408"/>
                  </a:cubicBezTo>
                  <a:cubicBezTo>
                    <a:pt x="6053" y="3425"/>
                    <a:pt x="6061" y="3447"/>
                    <a:pt x="6072" y="3468"/>
                  </a:cubicBezTo>
                  <a:cubicBezTo>
                    <a:pt x="6083" y="3489"/>
                    <a:pt x="6094" y="3515"/>
                    <a:pt x="6109" y="3537"/>
                  </a:cubicBezTo>
                  <a:cubicBezTo>
                    <a:pt x="6171" y="3635"/>
                    <a:pt x="6284" y="3671"/>
                    <a:pt x="6394" y="3706"/>
                  </a:cubicBezTo>
                  <a:cubicBezTo>
                    <a:pt x="6421" y="3714"/>
                    <a:pt x="6449" y="3725"/>
                    <a:pt x="6475" y="3734"/>
                  </a:cubicBezTo>
                  <a:cubicBezTo>
                    <a:pt x="6561" y="3766"/>
                    <a:pt x="6636" y="3830"/>
                    <a:pt x="6663" y="3896"/>
                  </a:cubicBezTo>
                  <a:cubicBezTo>
                    <a:pt x="6678" y="3931"/>
                    <a:pt x="6678" y="3967"/>
                    <a:pt x="6663" y="3999"/>
                  </a:cubicBezTo>
                  <a:lnTo>
                    <a:pt x="6644" y="4042"/>
                  </a:lnTo>
                  <a:lnTo>
                    <a:pt x="6644" y="4042"/>
                  </a:lnTo>
                  <a:lnTo>
                    <a:pt x="7769" y="3924"/>
                  </a:lnTo>
                  <a:cubicBezTo>
                    <a:pt x="7781" y="3923"/>
                    <a:pt x="7793" y="3922"/>
                    <a:pt x="7804" y="3922"/>
                  </a:cubicBezTo>
                  <a:cubicBezTo>
                    <a:pt x="7823" y="3922"/>
                    <a:pt x="7840" y="3925"/>
                    <a:pt x="7853" y="3933"/>
                  </a:cubicBezTo>
                  <a:cubicBezTo>
                    <a:pt x="7876" y="3950"/>
                    <a:pt x="7883" y="3989"/>
                    <a:pt x="7883" y="4019"/>
                  </a:cubicBezTo>
                  <a:cubicBezTo>
                    <a:pt x="7885" y="4158"/>
                    <a:pt x="7814" y="4278"/>
                    <a:pt x="7739" y="4409"/>
                  </a:cubicBezTo>
                  <a:cubicBezTo>
                    <a:pt x="7700" y="4475"/>
                    <a:pt x="7660" y="4543"/>
                    <a:pt x="7632" y="4616"/>
                  </a:cubicBezTo>
                  <a:cubicBezTo>
                    <a:pt x="7505" y="4929"/>
                    <a:pt x="7598" y="5313"/>
                    <a:pt x="7853" y="5531"/>
                  </a:cubicBezTo>
                  <a:cubicBezTo>
                    <a:pt x="7872" y="5548"/>
                    <a:pt x="7893" y="5563"/>
                    <a:pt x="7913" y="5580"/>
                  </a:cubicBezTo>
                  <a:cubicBezTo>
                    <a:pt x="7964" y="5619"/>
                    <a:pt x="8011" y="5655"/>
                    <a:pt x="8043" y="5705"/>
                  </a:cubicBezTo>
                  <a:cubicBezTo>
                    <a:pt x="8086" y="5767"/>
                    <a:pt x="8097" y="5863"/>
                    <a:pt x="8043" y="5910"/>
                  </a:cubicBezTo>
                  <a:cubicBezTo>
                    <a:pt x="8022" y="5930"/>
                    <a:pt x="7996" y="5938"/>
                    <a:pt x="7968" y="5949"/>
                  </a:cubicBezTo>
                  <a:cubicBezTo>
                    <a:pt x="7947" y="5958"/>
                    <a:pt x="7923" y="5966"/>
                    <a:pt x="7902" y="5979"/>
                  </a:cubicBezTo>
                  <a:cubicBezTo>
                    <a:pt x="7850" y="6009"/>
                    <a:pt x="7818" y="6056"/>
                    <a:pt x="7803" y="6116"/>
                  </a:cubicBezTo>
                  <a:cubicBezTo>
                    <a:pt x="7775" y="6238"/>
                    <a:pt x="7831" y="6384"/>
                    <a:pt x="7887" y="6472"/>
                  </a:cubicBezTo>
                  <a:cubicBezTo>
                    <a:pt x="7900" y="6489"/>
                    <a:pt x="7910" y="6506"/>
                    <a:pt x="7923" y="6525"/>
                  </a:cubicBezTo>
                  <a:cubicBezTo>
                    <a:pt x="8007" y="6650"/>
                    <a:pt x="8095" y="6780"/>
                    <a:pt x="8056" y="6911"/>
                  </a:cubicBezTo>
                  <a:cubicBezTo>
                    <a:pt x="8005" y="7093"/>
                    <a:pt x="7760" y="7132"/>
                    <a:pt x="7565" y="7132"/>
                  </a:cubicBezTo>
                  <a:lnTo>
                    <a:pt x="6771" y="7117"/>
                  </a:lnTo>
                  <a:lnTo>
                    <a:pt x="6736" y="7117"/>
                  </a:lnTo>
                  <a:cubicBezTo>
                    <a:pt x="6471" y="7117"/>
                    <a:pt x="6312" y="7185"/>
                    <a:pt x="6252" y="7327"/>
                  </a:cubicBezTo>
                  <a:cubicBezTo>
                    <a:pt x="6192" y="7470"/>
                    <a:pt x="6271" y="7633"/>
                    <a:pt x="6383" y="7721"/>
                  </a:cubicBezTo>
                  <a:cubicBezTo>
                    <a:pt x="6490" y="7804"/>
                    <a:pt x="6625" y="7841"/>
                    <a:pt x="6747" y="7871"/>
                  </a:cubicBezTo>
                  <a:lnTo>
                    <a:pt x="6723" y="8021"/>
                  </a:lnTo>
                  <a:cubicBezTo>
                    <a:pt x="6678" y="8006"/>
                    <a:pt x="6631" y="7997"/>
                    <a:pt x="6584" y="7997"/>
                  </a:cubicBezTo>
                  <a:cubicBezTo>
                    <a:pt x="6473" y="7997"/>
                    <a:pt x="6364" y="8040"/>
                    <a:pt x="6286" y="8113"/>
                  </a:cubicBezTo>
                  <a:cubicBezTo>
                    <a:pt x="6164" y="8231"/>
                    <a:pt x="6121" y="8421"/>
                    <a:pt x="6184" y="8578"/>
                  </a:cubicBezTo>
                  <a:cubicBezTo>
                    <a:pt x="6203" y="8631"/>
                    <a:pt x="6235" y="8685"/>
                    <a:pt x="6265" y="8734"/>
                  </a:cubicBezTo>
                  <a:cubicBezTo>
                    <a:pt x="6334" y="8854"/>
                    <a:pt x="6400" y="8966"/>
                    <a:pt x="6334" y="9060"/>
                  </a:cubicBezTo>
                  <a:lnTo>
                    <a:pt x="6321" y="9079"/>
                  </a:lnTo>
                  <a:lnTo>
                    <a:pt x="6338" y="9096"/>
                  </a:lnTo>
                  <a:cubicBezTo>
                    <a:pt x="6507" y="9244"/>
                    <a:pt x="6582" y="9516"/>
                    <a:pt x="6535" y="9820"/>
                  </a:cubicBezTo>
                  <a:cubicBezTo>
                    <a:pt x="6490" y="10116"/>
                    <a:pt x="6353" y="10399"/>
                    <a:pt x="6151" y="10617"/>
                  </a:cubicBezTo>
                  <a:lnTo>
                    <a:pt x="6145" y="10628"/>
                  </a:lnTo>
                  <a:cubicBezTo>
                    <a:pt x="6136" y="10658"/>
                    <a:pt x="6104" y="10662"/>
                    <a:pt x="6085" y="10662"/>
                  </a:cubicBezTo>
                  <a:cubicBezTo>
                    <a:pt x="6051" y="10662"/>
                    <a:pt x="6012" y="10645"/>
                    <a:pt x="5993" y="10620"/>
                  </a:cubicBezTo>
                  <a:cubicBezTo>
                    <a:pt x="5963" y="10581"/>
                    <a:pt x="5950" y="10534"/>
                    <a:pt x="5937" y="10482"/>
                  </a:cubicBezTo>
                  <a:cubicBezTo>
                    <a:pt x="5931" y="10455"/>
                    <a:pt x="5922" y="10425"/>
                    <a:pt x="5911" y="10397"/>
                  </a:cubicBezTo>
                  <a:cubicBezTo>
                    <a:pt x="5854" y="10245"/>
                    <a:pt x="5695" y="10140"/>
                    <a:pt x="5528" y="10140"/>
                  </a:cubicBezTo>
                  <a:cubicBezTo>
                    <a:pt x="5502" y="10140"/>
                    <a:pt x="5477" y="10142"/>
                    <a:pt x="5451" y="10146"/>
                  </a:cubicBezTo>
                  <a:cubicBezTo>
                    <a:pt x="5408" y="10157"/>
                    <a:pt x="5367" y="10172"/>
                    <a:pt x="5327" y="10189"/>
                  </a:cubicBezTo>
                  <a:cubicBezTo>
                    <a:pt x="5279" y="10208"/>
                    <a:pt x="5237" y="10225"/>
                    <a:pt x="5189" y="10232"/>
                  </a:cubicBezTo>
                  <a:cubicBezTo>
                    <a:pt x="5175" y="10234"/>
                    <a:pt x="5160" y="10235"/>
                    <a:pt x="5146" y="10235"/>
                  </a:cubicBezTo>
                  <a:cubicBezTo>
                    <a:pt x="5081" y="10235"/>
                    <a:pt x="5016" y="10217"/>
                    <a:pt x="4947" y="10200"/>
                  </a:cubicBezTo>
                  <a:cubicBezTo>
                    <a:pt x="4879" y="10180"/>
                    <a:pt x="4808" y="10163"/>
                    <a:pt x="4736" y="10163"/>
                  </a:cubicBezTo>
                  <a:cubicBezTo>
                    <a:pt x="4720" y="10163"/>
                    <a:pt x="4704" y="10163"/>
                    <a:pt x="4688" y="10165"/>
                  </a:cubicBezTo>
                  <a:cubicBezTo>
                    <a:pt x="4626" y="10174"/>
                    <a:pt x="4568" y="10197"/>
                    <a:pt x="4512" y="10221"/>
                  </a:cubicBezTo>
                  <a:cubicBezTo>
                    <a:pt x="4452" y="10247"/>
                    <a:pt x="4397" y="10270"/>
                    <a:pt x="4339" y="10275"/>
                  </a:cubicBezTo>
                  <a:lnTo>
                    <a:pt x="4315" y="10275"/>
                  </a:lnTo>
                  <a:cubicBezTo>
                    <a:pt x="4077" y="10275"/>
                    <a:pt x="3934" y="9975"/>
                    <a:pt x="3895" y="9883"/>
                  </a:cubicBezTo>
                  <a:cubicBezTo>
                    <a:pt x="3885" y="9857"/>
                    <a:pt x="3876" y="9829"/>
                    <a:pt x="3865" y="9803"/>
                  </a:cubicBezTo>
                  <a:cubicBezTo>
                    <a:pt x="3790" y="9613"/>
                    <a:pt x="3711" y="9415"/>
                    <a:pt x="3531" y="9319"/>
                  </a:cubicBezTo>
                  <a:cubicBezTo>
                    <a:pt x="3490" y="9298"/>
                    <a:pt x="3445" y="9283"/>
                    <a:pt x="3403" y="9268"/>
                  </a:cubicBezTo>
                  <a:cubicBezTo>
                    <a:pt x="3332" y="9244"/>
                    <a:pt x="3263" y="9221"/>
                    <a:pt x="3216" y="9171"/>
                  </a:cubicBezTo>
                  <a:cubicBezTo>
                    <a:pt x="3180" y="9131"/>
                    <a:pt x="3160" y="9077"/>
                    <a:pt x="3139" y="9021"/>
                  </a:cubicBezTo>
                  <a:cubicBezTo>
                    <a:pt x="3118" y="8963"/>
                    <a:pt x="3094" y="8906"/>
                    <a:pt x="3051" y="8856"/>
                  </a:cubicBezTo>
                  <a:cubicBezTo>
                    <a:pt x="2968" y="8764"/>
                    <a:pt x="2841" y="8747"/>
                    <a:pt x="2717" y="8730"/>
                  </a:cubicBezTo>
                  <a:cubicBezTo>
                    <a:pt x="2588" y="8713"/>
                    <a:pt x="2466" y="8696"/>
                    <a:pt x="2408" y="8597"/>
                  </a:cubicBezTo>
                  <a:cubicBezTo>
                    <a:pt x="2400" y="8582"/>
                    <a:pt x="2393" y="8567"/>
                    <a:pt x="2387" y="8550"/>
                  </a:cubicBezTo>
                  <a:cubicBezTo>
                    <a:pt x="2370" y="8511"/>
                    <a:pt x="2351" y="8473"/>
                    <a:pt x="2314" y="8447"/>
                  </a:cubicBezTo>
                  <a:cubicBezTo>
                    <a:pt x="2289" y="8431"/>
                    <a:pt x="2256" y="8425"/>
                    <a:pt x="2222" y="8425"/>
                  </a:cubicBezTo>
                  <a:cubicBezTo>
                    <a:pt x="2197" y="8425"/>
                    <a:pt x="2172" y="8428"/>
                    <a:pt x="2147" y="8432"/>
                  </a:cubicBezTo>
                  <a:cubicBezTo>
                    <a:pt x="2128" y="8434"/>
                    <a:pt x="2106" y="8439"/>
                    <a:pt x="2087" y="8439"/>
                  </a:cubicBezTo>
                  <a:lnTo>
                    <a:pt x="2076" y="8439"/>
                  </a:lnTo>
                  <a:cubicBezTo>
                    <a:pt x="1969" y="8439"/>
                    <a:pt x="1881" y="8368"/>
                    <a:pt x="1789" y="8291"/>
                  </a:cubicBezTo>
                  <a:cubicBezTo>
                    <a:pt x="1699" y="8216"/>
                    <a:pt x="1607" y="8139"/>
                    <a:pt x="1491" y="8126"/>
                  </a:cubicBezTo>
                  <a:cubicBezTo>
                    <a:pt x="1478" y="8125"/>
                    <a:pt x="1464" y="8124"/>
                    <a:pt x="1451" y="8124"/>
                  </a:cubicBezTo>
                  <a:cubicBezTo>
                    <a:pt x="1416" y="8124"/>
                    <a:pt x="1382" y="8127"/>
                    <a:pt x="1348" y="8132"/>
                  </a:cubicBezTo>
                  <a:cubicBezTo>
                    <a:pt x="1316" y="8136"/>
                    <a:pt x="1284" y="8141"/>
                    <a:pt x="1254" y="8141"/>
                  </a:cubicBezTo>
                  <a:cubicBezTo>
                    <a:pt x="1224" y="8141"/>
                    <a:pt x="1198" y="8136"/>
                    <a:pt x="1177" y="8130"/>
                  </a:cubicBezTo>
                  <a:cubicBezTo>
                    <a:pt x="1076" y="8094"/>
                    <a:pt x="1031" y="7976"/>
                    <a:pt x="994" y="7869"/>
                  </a:cubicBezTo>
                  <a:lnTo>
                    <a:pt x="988" y="7854"/>
                  </a:lnTo>
                  <a:lnTo>
                    <a:pt x="973" y="7851"/>
                  </a:lnTo>
                  <a:cubicBezTo>
                    <a:pt x="724" y="7804"/>
                    <a:pt x="482" y="7704"/>
                    <a:pt x="257" y="7554"/>
                  </a:cubicBezTo>
                  <a:cubicBezTo>
                    <a:pt x="277" y="7515"/>
                    <a:pt x="279" y="7474"/>
                    <a:pt x="266" y="7436"/>
                  </a:cubicBezTo>
                  <a:cubicBezTo>
                    <a:pt x="249" y="7393"/>
                    <a:pt x="219" y="7365"/>
                    <a:pt x="187" y="7337"/>
                  </a:cubicBezTo>
                  <a:cubicBezTo>
                    <a:pt x="167" y="7318"/>
                    <a:pt x="146" y="7299"/>
                    <a:pt x="133" y="7279"/>
                  </a:cubicBezTo>
                  <a:cubicBezTo>
                    <a:pt x="67" y="7177"/>
                    <a:pt x="155" y="7063"/>
                    <a:pt x="247" y="6943"/>
                  </a:cubicBezTo>
                  <a:cubicBezTo>
                    <a:pt x="335" y="6830"/>
                    <a:pt x="425" y="6712"/>
                    <a:pt x="397" y="6587"/>
                  </a:cubicBezTo>
                  <a:lnTo>
                    <a:pt x="397" y="6587"/>
                  </a:lnTo>
                  <a:cubicBezTo>
                    <a:pt x="410" y="6590"/>
                    <a:pt x="422" y="6590"/>
                    <a:pt x="433" y="6590"/>
                  </a:cubicBezTo>
                  <a:cubicBezTo>
                    <a:pt x="656" y="6590"/>
                    <a:pt x="866" y="6442"/>
                    <a:pt x="937" y="6236"/>
                  </a:cubicBezTo>
                  <a:cubicBezTo>
                    <a:pt x="941" y="6223"/>
                    <a:pt x="945" y="6210"/>
                    <a:pt x="949" y="6195"/>
                  </a:cubicBezTo>
                  <a:cubicBezTo>
                    <a:pt x="960" y="6157"/>
                    <a:pt x="973" y="6118"/>
                    <a:pt x="997" y="6088"/>
                  </a:cubicBezTo>
                  <a:cubicBezTo>
                    <a:pt x="1037" y="6039"/>
                    <a:pt x="1106" y="6026"/>
                    <a:pt x="1177" y="6013"/>
                  </a:cubicBezTo>
                  <a:cubicBezTo>
                    <a:pt x="1239" y="6000"/>
                    <a:pt x="1303" y="5990"/>
                    <a:pt x="1357" y="5953"/>
                  </a:cubicBezTo>
                  <a:cubicBezTo>
                    <a:pt x="1496" y="5857"/>
                    <a:pt x="1487" y="5662"/>
                    <a:pt x="1464" y="5503"/>
                  </a:cubicBezTo>
                  <a:lnTo>
                    <a:pt x="1462" y="5488"/>
                  </a:lnTo>
                  <a:lnTo>
                    <a:pt x="1449" y="5482"/>
                  </a:lnTo>
                  <a:cubicBezTo>
                    <a:pt x="1339" y="5430"/>
                    <a:pt x="1215" y="5373"/>
                    <a:pt x="1136" y="5272"/>
                  </a:cubicBezTo>
                  <a:cubicBezTo>
                    <a:pt x="1065" y="5182"/>
                    <a:pt x="1039" y="5034"/>
                    <a:pt x="1119" y="4946"/>
                  </a:cubicBezTo>
                  <a:cubicBezTo>
                    <a:pt x="1129" y="4933"/>
                    <a:pt x="1144" y="4923"/>
                    <a:pt x="1157" y="4910"/>
                  </a:cubicBezTo>
                  <a:cubicBezTo>
                    <a:pt x="1172" y="4897"/>
                    <a:pt x="1187" y="4884"/>
                    <a:pt x="1200" y="4869"/>
                  </a:cubicBezTo>
                  <a:cubicBezTo>
                    <a:pt x="1312" y="4747"/>
                    <a:pt x="1260" y="4586"/>
                    <a:pt x="1211" y="4432"/>
                  </a:cubicBezTo>
                  <a:cubicBezTo>
                    <a:pt x="1187" y="4353"/>
                    <a:pt x="1162" y="4274"/>
                    <a:pt x="1155" y="4201"/>
                  </a:cubicBezTo>
                  <a:cubicBezTo>
                    <a:pt x="1151" y="4128"/>
                    <a:pt x="1166" y="4055"/>
                    <a:pt x="1181" y="3980"/>
                  </a:cubicBezTo>
                  <a:cubicBezTo>
                    <a:pt x="1189" y="3933"/>
                    <a:pt x="1200" y="3886"/>
                    <a:pt x="1204" y="3839"/>
                  </a:cubicBezTo>
                  <a:cubicBezTo>
                    <a:pt x="1228" y="3624"/>
                    <a:pt x="1099" y="3425"/>
                    <a:pt x="1018" y="3322"/>
                  </a:cubicBezTo>
                  <a:cubicBezTo>
                    <a:pt x="1007" y="3174"/>
                    <a:pt x="868" y="3099"/>
                    <a:pt x="735" y="3027"/>
                  </a:cubicBezTo>
                  <a:cubicBezTo>
                    <a:pt x="617" y="2962"/>
                    <a:pt x="497" y="2898"/>
                    <a:pt x="467" y="2785"/>
                  </a:cubicBezTo>
                  <a:cubicBezTo>
                    <a:pt x="465" y="2774"/>
                    <a:pt x="463" y="2763"/>
                    <a:pt x="461" y="2755"/>
                  </a:cubicBezTo>
                  <a:cubicBezTo>
                    <a:pt x="457" y="2727"/>
                    <a:pt x="450" y="2701"/>
                    <a:pt x="435" y="2675"/>
                  </a:cubicBezTo>
                  <a:cubicBezTo>
                    <a:pt x="414" y="2643"/>
                    <a:pt x="382" y="2622"/>
                    <a:pt x="352" y="2605"/>
                  </a:cubicBezTo>
                  <a:lnTo>
                    <a:pt x="341" y="2600"/>
                  </a:lnTo>
                  <a:cubicBezTo>
                    <a:pt x="311" y="2581"/>
                    <a:pt x="212" y="2512"/>
                    <a:pt x="221" y="2425"/>
                  </a:cubicBezTo>
                  <a:cubicBezTo>
                    <a:pt x="232" y="2315"/>
                    <a:pt x="382" y="2279"/>
                    <a:pt x="506" y="2268"/>
                  </a:cubicBezTo>
                  <a:cubicBezTo>
                    <a:pt x="662" y="2255"/>
                    <a:pt x="817" y="2185"/>
                    <a:pt x="821" y="2056"/>
                  </a:cubicBezTo>
                  <a:cubicBezTo>
                    <a:pt x="836" y="2047"/>
                    <a:pt x="853" y="2043"/>
                    <a:pt x="872" y="2043"/>
                  </a:cubicBezTo>
                  <a:cubicBezTo>
                    <a:pt x="918" y="2043"/>
                    <a:pt x="970" y="2068"/>
                    <a:pt x="1001" y="2110"/>
                  </a:cubicBezTo>
                  <a:cubicBezTo>
                    <a:pt x="1024" y="2140"/>
                    <a:pt x="1033" y="2176"/>
                    <a:pt x="1022" y="2208"/>
                  </a:cubicBezTo>
                  <a:lnTo>
                    <a:pt x="1014" y="2238"/>
                  </a:lnTo>
                  <a:lnTo>
                    <a:pt x="1153" y="2255"/>
                  </a:lnTo>
                  <a:lnTo>
                    <a:pt x="1067" y="2485"/>
                  </a:lnTo>
                  <a:lnTo>
                    <a:pt x="1095" y="2491"/>
                  </a:lnTo>
                  <a:cubicBezTo>
                    <a:pt x="1132" y="2500"/>
                    <a:pt x="1185" y="2510"/>
                    <a:pt x="1243" y="2510"/>
                  </a:cubicBezTo>
                  <a:cubicBezTo>
                    <a:pt x="1369" y="2510"/>
                    <a:pt x="1451" y="2463"/>
                    <a:pt x="1474" y="2375"/>
                  </a:cubicBezTo>
                  <a:cubicBezTo>
                    <a:pt x="1483" y="2337"/>
                    <a:pt x="1479" y="2298"/>
                    <a:pt x="1472" y="2262"/>
                  </a:cubicBezTo>
                  <a:cubicBezTo>
                    <a:pt x="1468" y="2217"/>
                    <a:pt x="1462" y="2176"/>
                    <a:pt x="1483" y="2148"/>
                  </a:cubicBezTo>
                  <a:cubicBezTo>
                    <a:pt x="1509" y="2107"/>
                    <a:pt x="1566" y="2107"/>
                    <a:pt x="1629" y="2107"/>
                  </a:cubicBezTo>
                  <a:cubicBezTo>
                    <a:pt x="1695" y="2107"/>
                    <a:pt x="1770" y="2107"/>
                    <a:pt x="1815" y="2052"/>
                  </a:cubicBezTo>
                  <a:cubicBezTo>
                    <a:pt x="1856" y="2005"/>
                    <a:pt x="1849" y="1943"/>
                    <a:pt x="1845" y="1887"/>
                  </a:cubicBezTo>
                  <a:cubicBezTo>
                    <a:pt x="1843" y="1840"/>
                    <a:pt x="1839" y="1795"/>
                    <a:pt x="1858" y="1763"/>
                  </a:cubicBezTo>
                  <a:cubicBezTo>
                    <a:pt x="1886" y="1718"/>
                    <a:pt x="1944" y="1711"/>
                    <a:pt x="2010" y="1703"/>
                  </a:cubicBezTo>
                  <a:cubicBezTo>
                    <a:pt x="2049" y="1698"/>
                    <a:pt x="2091" y="1694"/>
                    <a:pt x="2128" y="1679"/>
                  </a:cubicBezTo>
                  <a:cubicBezTo>
                    <a:pt x="2205" y="1651"/>
                    <a:pt x="2261" y="1578"/>
                    <a:pt x="2271" y="1497"/>
                  </a:cubicBezTo>
                  <a:cubicBezTo>
                    <a:pt x="2277" y="1498"/>
                    <a:pt x="2283" y="1499"/>
                    <a:pt x="2289" y="1499"/>
                  </a:cubicBezTo>
                  <a:cubicBezTo>
                    <a:pt x="2331" y="1499"/>
                    <a:pt x="2378" y="1474"/>
                    <a:pt x="2402" y="1437"/>
                  </a:cubicBezTo>
                  <a:cubicBezTo>
                    <a:pt x="2423" y="1405"/>
                    <a:pt x="2434" y="1366"/>
                    <a:pt x="2443" y="1330"/>
                  </a:cubicBezTo>
                  <a:cubicBezTo>
                    <a:pt x="2447" y="1315"/>
                    <a:pt x="2451" y="1300"/>
                    <a:pt x="2456" y="1285"/>
                  </a:cubicBezTo>
                  <a:cubicBezTo>
                    <a:pt x="2494" y="1167"/>
                    <a:pt x="2614" y="1077"/>
                    <a:pt x="2738" y="1075"/>
                  </a:cubicBezTo>
                  <a:lnTo>
                    <a:pt x="2788" y="1075"/>
                  </a:lnTo>
                  <a:cubicBezTo>
                    <a:pt x="2816" y="1075"/>
                    <a:pt x="2848" y="1073"/>
                    <a:pt x="2878" y="1058"/>
                  </a:cubicBezTo>
                  <a:cubicBezTo>
                    <a:pt x="2953" y="1021"/>
                    <a:pt x="2963" y="942"/>
                    <a:pt x="2976" y="865"/>
                  </a:cubicBezTo>
                  <a:cubicBezTo>
                    <a:pt x="2983" y="831"/>
                    <a:pt x="2987" y="798"/>
                    <a:pt x="2998" y="768"/>
                  </a:cubicBezTo>
                  <a:cubicBezTo>
                    <a:pt x="3053" y="614"/>
                    <a:pt x="3268" y="586"/>
                    <a:pt x="3358" y="582"/>
                  </a:cubicBezTo>
                  <a:cubicBezTo>
                    <a:pt x="3381" y="580"/>
                    <a:pt x="3405" y="580"/>
                    <a:pt x="3430" y="578"/>
                  </a:cubicBezTo>
                  <a:cubicBezTo>
                    <a:pt x="3565" y="573"/>
                    <a:pt x="3707" y="569"/>
                    <a:pt x="3816" y="486"/>
                  </a:cubicBezTo>
                  <a:cubicBezTo>
                    <a:pt x="3861" y="454"/>
                    <a:pt x="3895" y="413"/>
                    <a:pt x="3928" y="372"/>
                  </a:cubicBezTo>
                  <a:cubicBezTo>
                    <a:pt x="3940" y="357"/>
                    <a:pt x="3953" y="342"/>
                    <a:pt x="3966" y="327"/>
                  </a:cubicBezTo>
                  <a:cubicBezTo>
                    <a:pt x="4107" y="169"/>
                    <a:pt x="4309" y="70"/>
                    <a:pt x="4521" y="55"/>
                  </a:cubicBezTo>
                  <a:cubicBezTo>
                    <a:pt x="4534" y="54"/>
                    <a:pt x="4547" y="54"/>
                    <a:pt x="4559" y="54"/>
                  </a:cubicBezTo>
                  <a:close/>
                  <a:moveTo>
                    <a:pt x="4556" y="0"/>
                  </a:moveTo>
                  <a:cubicBezTo>
                    <a:pt x="4543" y="0"/>
                    <a:pt x="4531" y="1"/>
                    <a:pt x="4519" y="1"/>
                  </a:cubicBezTo>
                  <a:cubicBezTo>
                    <a:pt x="4292" y="16"/>
                    <a:pt x="4075" y="121"/>
                    <a:pt x="3925" y="293"/>
                  </a:cubicBezTo>
                  <a:cubicBezTo>
                    <a:pt x="3913" y="308"/>
                    <a:pt x="3900" y="323"/>
                    <a:pt x="3887" y="338"/>
                  </a:cubicBezTo>
                  <a:cubicBezTo>
                    <a:pt x="3855" y="379"/>
                    <a:pt x="3823" y="415"/>
                    <a:pt x="3784" y="443"/>
                  </a:cubicBezTo>
                  <a:cubicBezTo>
                    <a:pt x="3688" y="516"/>
                    <a:pt x="3555" y="520"/>
                    <a:pt x="3428" y="524"/>
                  </a:cubicBezTo>
                  <a:cubicBezTo>
                    <a:pt x="3403" y="526"/>
                    <a:pt x="3379" y="526"/>
                    <a:pt x="3353" y="528"/>
                  </a:cubicBezTo>
                  <a:cubicBezTo>
                    <a:pt x="3255" y="533"/>
                    <a:pt x="3013" y="567"/>
                    <a:pt x="2946" y="751"/>
                  </a:cubicBezTo>
                  <a:cubicBezTo>
                    <a:pt x="2936" y="783"/>
                    <a:pt x="2929" y="820"/>
                    <a:pt x="2925" y="856"/>
                  </a:cubicBezTo>
                  <a:cubicBezTo>
                    <a:pt x="2912" y="925"/>
                    <a:pt x="2903" y="987"/>
                    <a:pt x="2854" y="1011"/>
                  </a:cubicBezTo>
                  <a:cubicBezTo>
                    <a:pt x="2835" y="1019"/>
                    <a:pt x="2813" y="1021"/>
                    <a:pt x="2788" y="1021"/>
                  </a:cubicBezTo>
                  <a:lnTo>
                    <a:pt x="2736" y="1021"/>
                  </a:lnTo>
                  <a:cubicBezTo>
                    <a:pt x="2591" y="1026"/>
                    <a:pt x="2451" y="1128"/>
                    <a:pt x="2404" y="1268"/>
                  </a:cubicBezTo>
                  <a:cubicBezTo>
                    <a:pt x="2400" y="1285"/>
                    <a:pt x="2396" y="1300"/>
                    <a:pt x="2391" y="1317"/>
                  </a:cubicBezTo>
                  <a:cubicBezTo>
                    <a:pt x="2383" y="1351"/>
                    <a:pt x="2374" y="1381"/>
                    <a:pt x="2357" y="1407"/>
                  </a:cubicBezTo>
                  <a:cubicBezTo>
                    <a:pt x="2342" y="1430"/>
                    <a:pt x="2314" y="1445"/>
                    <a:pt x="2290" y="1445"/>
                  </a:cubicBezTo>
                  <a:cubicBezTo>
                    <a:pt x="2281" y="1445"/>
                    <a:pt x="2272" y="1442"/>
                    <a:pt x="2265" y="1437"/>
                  </a:cubicBezTo>
                  <a:lnTo>
                    <a:pt x="2216" y="1392"/>
                  </a:lnTo>
                  <a:lnTo>
                    <a:pt x="2220" y="1458"/>
                  </a:lnTo>
                  <a:cubicBezTo>
                    <a:pt x="2224" y="1529"/>
                    <a:pt x="2177" y="1604"/>
                    <a:pt x="2109" y="1630"/>
                  </a:cubicBezTo>
                  <a:cubicBezTo>
                    <a:pt x="2079" y="1643"/>
                    <a:pt x="2040" y="1647"/>
                    <a:pt x="2004" y="1651"/>
                  </a:cubicBezTo>
                  <a:cubicBezTo>
                    <a:pt x="1931" y="1658"/>
                    <a:pt x="1856" y="1668"/>
                    <a:pt x="1813" y="1735"/>
                  </a:cubicBezTo>
                  <a:cubicBezTo>
                    <a:pt x="1783" y="1782"/>
                    <a:pt x="1787" y="1838"/>
                    <a:pt x="1791" y="1891"/>
                  </a:cubicBezTo>
                  <a:cubicBezTo>
                    <a:pt x="1796" y="1940"/>
                    <a:pt x="1800" y="1988"/>
                    <a:pt x="1774" y="2018"/>
                  </a:cubicBezTo>
                  <a:cubicBezTo>
                    <a:pt x="1744" y="2054"/>
                    <a:pt x="1686" y="2054"/>
                    <a:pt x="1629" y="2054"/>
                  </a:cubicBezTo>
                  <a:cubicBezTo>
                    <a:pt x="1560" y="2054"/>
                    <a:pt x="1481" y="2054"/>
                    <a:pt x="1438" y="2118"/>
                  </a:cubicBezTo>
                  <a:cubicBezTo>
                    <a:pt x="1406" y="2163"/>
                    <a:pt x="1412" y="2217"/>
                    <a:pt x="1421" y="2268"/>
                  </a:cubicBezTo>
                  <a:cubicBezTo>
                    <a:pt x="1425" y="2302"/>
                    <a:pt x="1429" y="2335"/>
                    <a:pt x="1423" y="2362"/>
                  </a:cubicBezTo>
                  <a:cubicBezTo>
                    <a:pt x="1402" y="2440"/>
                    <a:pt x="1314" y="2457"/>
                    <a:pt x="1243" y="2457"/>
                  </a:cubicBezTo>
                  <a:cubicBezTo>
                    <a:pt x="1204" y="2457"/>
                    <a:pt x="1168" y="2450"/>
                    <a:pt x="1138" y="2446"/>
                  </a:cubicBezTo>
                  <a:lnTo>
                    <a:pt x="1226" y="2210"/>
                  </a:lnTo>
                  <a:lnTo>
                    <a:pt x="1080" y="2191"/>
                  </a:lnTo>
                  <a:cubicBezTo>
                    <a:pt x="1082" y="2152"/>
                    <a:pt x="1069" y="2112"/>
                    <a:pt x="1044" y="2075"/>
                  </a:cubicBezTo>
                  <a:cubicBezTo>
                    <a:pt x="1002" y="2021"/>
                    <a:pt x="935" y="1990"/>
                    <a:pt x="872" y="1990"/>
                  </a:cubicBezTo>
                  <a:cubicBezTo>
                    <a:pt x="838" y="1990"/>
                    <a:pt x="805" y="1999"/>
                    <a:pt x="778" y="2020"/>
                  </a:cubicBezTo>
                  <a:lnTo>
                    <a:pt x="765" y="2028"/>
                  </a:lnTo>
                  <a:lnTo>
                    <a:pt x="767" y="2043"/>
                  </a:lnTo>
                  <a:cubicBezTo>
                    <a:pt x="774" y="2161"/>
                    <a:pt x="605" y="2206"/>
                    <a:pt x="502" y="2215"/>
                  </a:cubicBezTo>
                  <a:cubicBezTo>
                    <a:pt x="294" y="2232"/>
                    <a:pt x="178" y="2302"/>
                    <a:pt x="167" y="2420"/>
                  </a:cubicBezTo>
                  <a:cubicBezTo>
                    <a:pt x="157" y="2536"/>
                    <a:pt x="266" y="2615"/>
                    <a:pt x="315" y="2645"/>
                  </a:cubicBezTo>
                  <a:lnTo>
                    <a:pt x="326" y="2652"/>
                  </a:lnTo>
                  <a:cubicBezTo>
                    <a:pt x="352" y="2667"/>
                    <a:pt x="375" y="2682"/>
                    <a:pt x="390" y="2703"/>
                  </a:cubicBezTo>
                  <a:cubicBezTo>
                    <a:pt x="401" y="2720"/>
                    <a:pt x="405" y="2742"/>
                    <a:pt x="407" y="2763"/>
                  </a:cubicBezTo>
                  <a:cubicBezTo>
                    <a:pt x="412" y="2776"/>
                    <a:pt x="414" y="2787"/>
                    <a:pt x="416" y="2797"/>
                  </a:cubicBezTo>
                  <a:cubicBezTo>
                    <a:pt x="452" y="2932"/>
                    <a:pt x="583" y="3005"/>
                    <a:pt x="709" y="3074"/>
                  </a:cubicBezTo>
                  <a:cubicBezTo>
                    <a:pt x="838" y="3142"/>
                    <a:pt x="960" y="3209"/>
                    <a:pt x="967" y="3333"/>
                  </a:cubicBezTo>
                  <a:lnTo>
                    <a:pt x="967" y="3342"/>
                  </a:lnTo>
                  <a:lnTo>
                    <a:pt x="971" y="3348"/>
                  </a:lnTo>
                  <a:cubicBezTo>
                    <a:pt x="1048" y="3444"/>
                    <a:pt x="1172" y="3633"/>
                    <a:pt x="1151" y="3832"/>
                  </a:cubicBezTo>
                  <a:cubicBezTo>
                    <a:pt x="1147" y="3877"/>
                    <a:pt x="1138" y="3924"/>
                    <a:pt x="1129" y="3969"/>
                  </a:cubicBezTo>
                  <a:cubicBezTo>
                    <a:pt x="1112" y="4044"/>
                    <a:pt x="1097" y="4124"/>
                    <a:pt x="1102" y="4203"/>
                  </a:cubicBezTo>
                  <a:cubicBezTo>
                    <a:pt x="1108" y="4284"/>
                    <a:pt x="1134" y="4368"/>
                    <a:pt x="1159" y="4447"/>
                  </a:cubicBezTo>
                  <a:cubicBezTo>
                    <a:pt x="1207" y="4595"/>
                    <a:pt x="1249" y="4734"/>
                    <a:pt x="1162" y="4835"/>
                  </a:cubicBezTo>
                  <a:cubicBezTo>
                    <a:pt x="1149" y="4848"/>
                    <a:pt x="1136" y="4858"/>
                    <a:pt x="1123" y="4869"/>
                  </a:cubicBezTo>
                  <a:cubicBezTo>
                    <a:pt x="1106" y="4882"/>
                    <a:pt x="1091" y="4895"/>
                    <a:pt x="1078" y="4910"/>
                  </a:cubicBezTo>
                  <a:cubicBezTo>
                    <a:pt x="979" y="5019"/>
                    <a:pt x="1009" y="5197"/>
                    <a:pt x="1093" y="5306"/>
                  </a:cubicBezTo>
                  <a:cubicBezTo>
                    <a:pt x="1177" y="5411"/>
                    <a:pt x="1301" y="5471"/>
                    <a:pt x="1412" y="5525"/>
                  </a:cubicBezTo>
                  <a:cubicBezTo>
                    <a:pt x="1432" y="5666"/>
                    <a:pt x="1438" y="5833"/>
                    <a:pt x="1327" y="5908"/>
                  </a:cubicBezTo>
                  <a:cubicBezTo>
                    <a:pt x="1282" y="5938"/>
                    <a:pt x="1226" y="5949"/>
                    <a:pt x="1168" y="5960"/>
                  </a:cubicBezTo>
                  <a:cubicBezTo>
                    <a:pt x="1089" y="5975"/>
                    <a:pt x="1009" y="5990"/>
                    <a:pt x="956" y="6054"/>
                  </a:cubicBezTo>
                  <a:cubicBezTo>
                    <a:pt x="924" y="6092"/>
                    <a:pt x="911" y="6137"/>
                    <a:pt x="898" y="6180"/>
                  </a:cubicBezTo>
                  <a:cubicBezTo>
                    <a:pt x="894" y="6193"/>
                    <a:pt x="889" y="6206"/>
                    <a:pt x="885" y="6219"/>
                  </a:cubicBezTo>
                  <a:cubicBezTo>
                    <a:pt x="823" y="6403"/>
                    <a:pt x="632" y="6536"/>
                    <a:pt x="433" y="6536"/>
                  </a:cubicBezTo>
                  <a:cubicBezTo>
                    <a:pt x="410" y="6536"/>
                    <a:pt x="386" y="6534"/>
                    <a:pt x="362" y="6530"/>
                  </a:cubicBezTo>
                  <a:lnTo>
                    <a:pt x="313" y="6521"/>
                  </a:lnTo>
                  <a:lnTo>
                    <a:pt x="335" y="6566"/>
                  </a:lnTo>
                  <a:cubicBezTo>
                    <a:pt x="384" y="6677"/>
                    <a:pt x="296" y="6791"/>
                    <a:pt x="204" y="6909"/>
                  </a:cubicBezTo>
                  <a:cubicBezTo>
                    <a:pt x="105" y="7039"/>
                    <a:pt x="0" y="7174"/>
                    <a:pt x="88" y="7307"/>
                  </a:cubicBezTo>
                  <a:cubicBezTo>
                    <a:pt x="105" y="7335"/>
                    <a:pt x="129" y="7357"/>
                    <a:pt x="150" y="7376"/>
                  </a:cubicBezTo>
                  <a:cubicBezTo>
                    <a:pt x="178" y="7402"/>
                    <a:pt x="204" y="7423"/>
                    <a:pt x="215" y="7453"/>
                  </a:cubicBezTo>
                  <a:cubicBezTo>
                    <a:pt x="225" y="7485"/>
                    <a:pt x="221" y="7515"/>
                    <a:pt x="200" y="7545"/>
                  </a:cubicBezTo>
                  <a:lnTo>
                    <a:pt x="182" y="7567"/>
                  </a:lnTo>
                  <a:lnTo>
                    <a:pt x="206" y="7584"/>
                  </a:lnTo>
                  <a:cubicBezTo>
                    <a:pt x="440" y="7742"/>
                    <a:pt x="690" y="7849"/>
                    <a:pt x="947" y="7901"/>
                  </a:cubicBezTo>
                  <a:cubicBezTo>
                    <a:pt x="988" y="8014"/>
                    <a:pt x="1042" y="8136"/>
                    <a:pt x="1157" y="8179"/>
                  </a:cubicBezTo>
                  <a:cubicBezTo>
                    <a:pt x="1187" y="8190"/>
                    <a:pt x="1217" y="8194"/>
                    <a:pt x="1254" y="8194"/>
                  </a:cubicBezTo>
                  <a:cubicBezTo>
                    <a:pt x="1288" y="8194"/>
                    <a:pt x="1322" y="8190"/>
                    <a:pt x="1354" y="8186"/>
                  </a:cubicBezTo>
                  <a:cubicBezTo>
                    <a:pt x="1385" y="8181"/>
                    <a:pt x="1416" y="8177"/>
                    <a:pt x="1447" y="8177"/>
                  </a:cubicBezTo>
                  <a:cubicBezTo>
                    <a:pt x="1460" y="8177"/>
                    <a:pt x="1473" y="8177"/>
                    <a:pt x="1485" y="8179"/>
                  </a:cubicBezTo>
                  <a:cubicBezTo>
                    <a:pt x="1586" y="8190"/>
                    <a:pt x="1667" y="8259"/>
                    <a:pt x="1755" y="8331"/>
                  </a:cubicBezTo>
                  <a:cubicBezTo>
                    <a:pt x="1851" y="8411"/>
                    <a:pt x="1950" y="8492"/>
                    <a:pt x="2076" y="8492"/>
                  </a:cubicBezTo>
                  <a:lnTo>
                    <a:pt x="2089" y="8492"/>
                  </a:lnTo>
                  <a:cubicBezTo>
                    <a:pt x="2111" y="8492"/>
                    <a:pt x="2134" y="8488"/>
                    <a:pt x="2156" y="8483"/>
                  </a:cubicBezTo>
                  <a:cubicBezTo>
                    <a:pt x="2179" y="8480"/>
                    <a:pt x="2202" y="8476"/>
                    <a:pt x="2223" y="8476"/>
                  </a:cubicBezTo>
                  <a:cubicBezTo>
                    <a:pt x="2247" y="8476"/>
                    <a:pt x="2268" y="8481"/>
                    <a:pt x="2284" y="8492"/>
                  </a:cubicBezTo>
                  <a:cubicBezTo>
                    <a:pt x="2308" y="8509"/>
                    <a:pt x="2323" y="8539"/>
                    <a:pt x="2338" y="8571"/>
                  </a:cubicBezTo>
                  <a:cubicBezTo>
                    <a:pt x="2344" y="8591"/>
                    <a:pt x="2353" y="8608"/>
                    <a:pt x="2363" y="8625"/>
                  </a:cubicBezTo>
                  <a:cubicBezTo>
                    <a:pt x="2434" y="8745"/>
                    <a:pt x="2573" y="8764"/>
                    <a:pt x="2708" y="8783"/>
                  </a:cubicBezTo>
                  <a:cubicBezTo>
                    <a:pt x="2828" y="8801"/>
                    <a:pt x="2942" y="8816"/>
                    <a:pt x="3011" y="8893"/>
                  </a:cubicBezTo>
                  <a:cubicBezTo>
                    <a:pt x="3047" y="8933"/>
                    <a:pt x="3068" y="8985"/>
                    <a:pt x="3088" y="9041"/>
                  </a:cubicBezTo>
                  <a:cubicBezTo>
                    <a:pt x="3111" y="9098"/>
                    <a:pt x="3133" y="9158"/>
                    <a:pt x="3178" y="9208"/>
                  </a:cubicBezTo>
                  <a:cubicBezTo>
                    <a:pt x="3233" y="9268"/>
                    <a:pt x="3310" y="9293"/>
                    <a:pt x="3385" y="9319"/>
                  </a:cubicBezTo>
                  <a:cubicBezTo>
                    <a:pt x="3426" y="9332"/>
                    <a:pt x="3469" y="9347"/>
                    <a:pt x="3505" y="9366"/>
                  </a:cubicBezTo>
                  <a:cubicBezTo>
                    <a:pt x="3668" y="9454"/>
                    <a:pt x="3743" y="9640"/>
                    <a:pt x="3816" y="9823"/>
                  </a:cubicBezTo>
                  <a:cubicBezTo>
                    <a:pt x="3825" y="9850"/>
                    <a:pt x="3835" y="9876"/>
                    <a:pt x="3846" y="9902"/>
                  </a:cubicBezTo>
                  <a:cubicBezTo>
                    <a:pt x="3887" y="10003"/>
                    <a:pt x="4043" y="10328"/>
                    <a:pt x="4315" y="10328"/>
                  </a:cubicBezTo>
                  <a:lnTo>
                    <a:pt x="4343" y="10328"/>
                  </a:lnTo>
                  <a:cubicBezTo>
                    <a:pt x="4410" y="10322"/>
                    <a:pt x="4474" y="10296"/>
                    <a:pt x="4534" y="10270"/>
                  </a:cubicBezTo>
                  <a:cubicBezTo>
                    <a:pt x="4587" y="10247"/>
                    <a:pt x="4641" y="10225"/>
                    <a:pt x="4695" y="10219"/>
                  </a:cubicBezTo>
                  <a:cubicBezTo>
                    <a:pt x="4709" y="10217"/>
                    <a:pt x="4724" y="10216"/>
                    <a:pt x="4738" y="10216"/>
                  </a:cubicBezTo>
                  <a:cubicBezTo>
                    <a:pt x="4802" y="10216"/>
                    <a:pt x="4866" y="10234"/>
                    <a:pt x="4934" y="10251"/>
                  </a:cubicBezTo>
                  <a:cubicBezTo>
                    <a:pt x="5002" y="10270"/>
                    <a:pt x="5073" y="10289"/>
                    <a:pt x="5145" y="10289"/>
                  </a:cubicBezTo>
                  <a:cubicBezTo>
                    <a:pt x="5163" y="10289"/>
                    <a:pt x="5180" y="10288"/>
                    <a:pt x="5198" y="10285"/>
                  </a:cubicBezTo>
                  <a:cubicBezTo>
                    <a:pt x="5249" y="10277"/>
                    <a:pt x="5299" y="10257"/>
                    <a:pt x="5346" y="10238"/>
                  </a:cubicBezTo>
                  <a:cubicBezTo>
                    <a:pt x="5387" y="10223"/>
                    <a:pt x="5423" y="10208"/>
                    <a:pt x="5462" y="10200"/>
                  </a:cubicBezTo>
                  <a:cubicBezTo>
                    <a:pt x="5483" y="10195"/>
                    <a:pt x="5507" y="10193"/>
                    <a:pt x="5528" y="10193"/>
                  </a:cubicBezTo>
                  <a:cubicBezTo>
                    <a:pt x="5671" y="10193"/>
                    <a:pt x="5813" y="10285"/>
                    <a:pt x="5862" y="10416"/>
                  </a:cubicBezTo>
                  <a:cubicBezTo>
                    <a:pt x="5871" y="10442"/>
                    <a:pt x="5879" y="10467"/>
                    <a:pt x="5886" y="10495"/>
                  </a:cubicBezTo>
                  <a:cubicBezTo>
                    <a:pt x="5899" y="10549"/>
                    <a:pt x="5914" y="10605"/>
                    <a:pt x="5950" y="10652"/>
                  </a:cubicBezTo>
                  <a:cubicBezTo>
                    <a:pt x="5980" y="10692"/>
                    <a:pt x="6034" y="10716"/>
                    <a:pt x="6085" y="10716"/>
                  </a:cubicBezTo>
                  <a:cubicBezTo>
                    <a:pt x="6139" y="10716"/>
                    <a:pt x="6177" y="10692"/>
                    <a:pt x="6194" y="10652"/>
                  </a:cubicBezTo>
                  <a:cubicBezTo>
                    <a:pt x="6402" y="10425"/>
                    <a:pt x="6541" y="10131"/>
                    <a:pt x="6588" y="9829"/>
                  </a:cubicBezTo>
                  <a:cubicBezTo>
                    <a:pt x="6636" y="9516"/>
                    <a:pt x="6563" y="9236"/>
                    <a:pt x="6391" y="9071"/>
                  </a:cubicBezTo>
                  <a:cubicBezTo>
                    <a:pt x="6456" y="8955"/>
                    <a:pt x="6383" y="8828"/>
                    <a:pt x="6310" y="8708"/>
                  </a:cubicBezTo>
                  <a:cubicBezTo>
                    <a:pt x="6282" y="8659"/>
                    <a:pt x="6252" y="8608"/>
                    <a:pt x="6233" y="8558"/>
                  </a:cubicBezTo>
                  <a:cubicBezTo>
                    <a:pt x="6179" y="8421"/>
                    <a:pt x="6216" y="8254"/>
                    <a:pt x="6323" y="8151"/>
                  </a:cubicBezTo>
                  <a:cubicBezTo>
                    <a:pt x="6389" y="8087"/>
                    <a:pt x="6486" y="8051"/>
                    <a:pt x="6584" y="8051"/>
                  </a:cubicBezTo>
                  <a:cubicBezTo>
                    <a:pt x="6636" y="8051"/>
                    <a:pt x="6687" y="8061"/>
                    <a:pt x="6732" y="8081"/>
                  </a:cubicBezTo>
                  <a:lnTo>
                    <a:pt x="6764" y="8096"/>
                  </a:lnTo>
                  <a:lnTo>
                    <a:pt x="6809" y="7830"/>
                  </a:lnTo>
                  <a:lnTo>
                    <a:pt x="6783" y="7824"/>
                  </a:lnTo>
                  <a:cubicBezTo>
                    <a:pt x="6661" y="7794"/>
                    <a:pt x="6520" y="7761"/>
                    <a:pt x="6417" y="7678"/>
                  </a:cubicBezTo>
                  <a:cubicBezTo>
                    <a:pt x="6321" y="7603"/>
                    <a:pt x="6252" y="7466"/>
                    <a:pt x="6301" y="7346"/>
                  </a:cubicBezTo>
                  <a:cubicBezTo>
                    <a:pt x="6353" y="7228"/>
                    <a:pt x="6494" y="7170"/>
                    <a:pt x="6736" y="7170"/>
                  </a:cubicBezTo>
                  <a:lnTo>
                    <a:pt x="7535" y="7185"/>
                  </a:lnTo>
                  <a:lnTo>
                    <a:pt x="7565" y="7185"/>
                  </a:lnTo>
                  <a:cubicBezTo>
                    <a:pt x="7872" y="7185"/>
                    <a:pt x="8060" y="7095"/>
                    <a:pt x="8107" y="6926"/>
                  </a:cubicBezTo>
                  <a:cubicBezTo>
                    <a:pt x="8152" y="6770"/>
                    <a:pt x="8054" y="6624"/>
                    <a:pt x="7968" y="6495"/>
                  </a:cubicBezTo>
                  <a:cubicBezTo>
                    <a:pt x="7955" y="6476"/>
                    <a:pt x="7943" y="6459"/>
                    <a:pt x="7932" y="6442"/>
                  </a:cubicBezTo>
                  <a:cubicBezTo>
                    <a:pt x="7878" y="6358"/>
                    <a:pt x="7833" y="6227"/>
                    <a:pt x="7857" y="6129"/>
                  </a:cubicBezTo>
                  <a:cubicBezTo>
                    <a:pt x="7868" y="6082"/>
                    <a:pt x="7891" y="6048"/>
                    <a:pt x="7930" y="6024"/>
                  </a:cubicBezTo>
                  <a:cubicBezTo>
                    <a:pt x="7947" y="6013"/>
                    <a:pt x="7966" y="6007"/>
                    <a:pt x="7988" y="5998"/>
                  </a:cubicBezTo>
                  <a:cubicBezTo>
                    <a:pt x="8018" y="5988"/>
                    <a:pt x="8050" y="5975"/>
                    <a:pt x="8078" y="5951"/>
                  </a:cubicBezTo>
                  <a:cubicBezTo>
                    <a:pt x="8157" y="5883"/>
                    <a:pt x="8144" y="5756"/>
                    <a:pt x="8088" y="5675"/>
                  </a:cubicBezTo>
                  <a:cubicBezTo>
                    <a:pt x="8050" y="5619"/>
                    <a:pt x="7996" y="5578"/>
                    <a:pt x="7947" y="5538"/>
                  </a:cubicBezTo>
                  <a:cubicBezTo>
                    <a:pt x="7925" y="5523"/>
                    <a:pt x="7906" y="5508"/>
                    <a:pt x="7889" y="5490"/>
                  </a:cubicBezTo>
                  <a:cubicBezTo>
                    <a:pt x="7651" y="5287"/>
                    <a:pt x="7563" y="4927"/>
                    <a:pt x="7681" y="4638"/>
                  </a:cubicBezTo>
                  <a:cubicBezTo>
                    <a:pt x="7709" y="4567"/>
                    <a:pt x="7748" y="4501"/>
                    <a:pt x="7786" y="4434"/>
                  </a:cubicBezTo>
                  <a:cubicBezTo>
                    <a:pt x="7861" y="4306"/>
                    <a:pt x="7938" y="4171"/>
                    <a:pt x="7936" y="4019"/>
                  </a:cubicBezTo>
                  <a:cubicBezTo>
                    <a:pt x="7936" y="3956"/>
                    <a:pt x="7917" y="3911"/>
                    <a:pt x="7883" y="3888"/>
                  </a:cubicBezTo>
                  <a:cubicBezTo>
                    <a:pt x="7861" y="3874"/>
                    <a:pt x="7831" y="3869"/>
                    <a:pt x="7799" y="3869"/>
                  </a:cubicBezTo>
                  <a:cubicBezTo>
                    <a:pt x="7787" y="3869"/>
                    <a:pt x="7775" y="3870"/>
                    <a:pt x="7763" y="3871"/>
                  </a:cubicBezTo>
                  <a:lnTo>
                    <a:pt x="6726" y="3980"/>
                  </a:lnTo>
                  <a:cubicBezTo>
                    <a:pt x="6732" y="3946"/>
                    <a:pt x="6728" y="3909"/>
                    <a:pt x="6713" y="3875"/>
                  </a:cubicBezTo>
                  <a:cubicBezTo>
                    <a:pt x="6678" y="3796"/>
                    <a:pt x="6593" y="3721"/>
                    <a:pt x="6494" y="3684"/>
                  </a:cubicBezTo>
                  <a:cubicBezTo>
                    <a:pt x="6466" y="3674"/>
                    <a:pt x="6439" y="3665"/>
                    <a:pt x="6409" y="3656"/>
                  </a:cubicBezTo>
                  <a:cubicBezTo>
                    <a:pt x="6306" y="3622"/>
                    <a:pt x="6207" y="3590"/>
                    <a:pt x="6154" y="3509"/>
                  </a:cubicBezTo>
                  <a:cubicBezTo>
                    <a:pt x="6141" y="3489"/>
                    <a:pt x="6130" y="3468"/>
                    <a:pt x="6121" y="3444"/>
                  </a:cubicBezTo>
                  <a:cubicBezTo>
                    <a:pt x="6111" y="3423"/>
                    <a:pt x="6100" y="3402"/>
                    <a:pt x="6087" y="3380"/>
                  </a:cubicBezTo>
                  <a:cubicBezTo>
                    <a:pt x="6029" y="3286"/>
                    <a:pt x="5926" y="3237"/>
                    <a:pt x="5791" y="3237"/>
                  </a:cubicBezTo>
                  <a:cubicBezTo>
                    <a:pt x="5689" y="3237"/>
                    <a:pt x="5569" y="3264"/>
                    <a:pt x="5451" y="3316"/>
                  </a:cubicBezTo>
                  <a:cubicBezTo>
                    <a:pt x="5307" y="3378"/>
                    <a:pt x="5168" y="3434"/>
                    <a:pt x="5039" y="3434"/>
                  </a:cubicBezTo>
                  <a:cubicBezTo>
                    <a:pt x="4971" y="3434"/>
                    <a:pt x="4911" y="3417"/>
                    <a:pt x="4862" y="3384"/>
                  </a:cubicBezTo>
                  <a:cubicBezTo>
                    <a:pt x="4881" y="3264"/>
                    <a:pt x="4793" y="3177"/>
                    <a:pt x="4707" y="3091"/>
                  </a:cubicBezTo>
                  <a:cubicBezTo>
                    <a:pt x="4643" y="3027"/>
                    <a:pt x="4577" y="2958"/>
                    <a:pt x="4555" y="2879"/>
                  </a:cubicBezTo>
                  <a:cubicBezTo>
                    <a:pt x="4538" y="2812"/>
                    <a:pt x="4555" y="2742"/>
                    <a:pt x="4572" y="2667"/>
                  </a:cubicBezTo>
                  <a:cubicBezTo>
                    <a:pt x="4592" y="2583"/>
                    <a:pt x="4611" y="2495"/>
                    <a:pt x="4579" y="2412"/>
                  </a:cubicBezTo>
                  <a:cubicBezTo>
                    <a:pt x="4564" y="2369"/>
                    <a:pt x="4538" y="2335"/>
                    <a:pt x="4512" y="2300"/>
                  </a:cubicBezTo>
                  <a:cubicBezTo>
                    <a:pt x="4487" y="2268"/>
                    <a:pt x="4465" y="2238"/>
                    <a:pt x="4452" y="2204"/>
                  </a:cubicBezTo>
                  <a:cubicBezTo>
                    <a:pt x="4442" y="2172"/>
                    <a:pt x="4437" y="2137"/>
                    <a:pt x="4435" y="2101"/>
                  </a:cubicBezTo>
                  <a:cubicBezTo>
                    <a:pt x="4431" y="2060"/>
                    <a:pt x="4429" y="2015"/>
                    <a:pt x="4410" y="1975"/>
                  </a:cubicBezTo>
                  <a:cubicBezTo>
                    <a:pt x="4352" y="1840"/>
                    <a:pt x="4191" y="1814"/>
                    <a:pt x="4052" y="1790"/>
                  </a:cubicBezTo>
                  <a:lnTo>
                    <a:pt x="4007" y="1784"/>
                  </a:lnTo>
                  <a:cubicBezTo>
                    <a:pt x="3908" y="1767"/>
                    <a:pt x="3810" y="1707"/>
                    <a:pt x="3775" y="1640"/>
                  </a:cubicBezTo>
                  <a:cubicBezTo>
                    <a:pt x="3760" y="1615"/>
                    <a:pt x="3756" y="1589"/>
                    <a:pt x="3760" y="1563"/>
                  </a:cubicBezTo>
                  <a:lnTo>
                    <a:pt x="3760" y="1563"/>
                  </a:lnTo>
                  <a:cubicBezTo>
                    <a:pt x="3775" y="1568"/>
                    <a:pt x="3790" y="1570"/>
                    <a:pt x="3805" y="1570"/>
                  </a:cubicBezTo>
                  <a:cubicBezTo>
                    <a:pt x="3932" y="1570"/>
                    <a:pt x="4039" y="1443"/>
                    <a:pt x="4060" y="1323"/>
                  </a:cubicBezTo>
                  <a:cubicBezTo>
                    <a:pt x="4075" y="1231"/>
                    <a:pt x="4060" y="1137"/>
                    <a:pt x="4045" y="1045"/>
                  </a:cubicBezTo>
                  <a:cubicBezTo>
                    <a:pt x="4037" y="1000"/>
                    <a:pt x="4030" y="955"/>
                    <a:pt x="4026" y="910"/>
                  </a:cubicBezTo>
                  <a:cubicBezTo>
                    <a:pt x="4015" y="779"/>
                    <a:pt x="4056" y="631"/>
                    <a:pt x="4172" y="591"/>
                  </a:cubicBezTo>
                  <a:cubicBezTo>
                    <a:pt x="4193" y="584"/>
                    <a:pt x="4215" y="580"/>
                    <a:pt x="4238" y="576"/>
                  </a:cubicBezTo>
                  <a:cubicBezTo>
                    <a:pt x="4281" y="569"/>
                    <a:pt x="4328" y="561"/>
                    <a:pt x="4365" y="531"/>
                  </a:cubicBezTo>
                  <a:cubicBezTo>
                    <a:pt x="4412" y="490"/>
                    <a:pt x="4422" y="432"/>
                    <a:pt x="4433" y="376"/>
                  </a:cubicBezTo>
                  <a:cubicBezTo>
                    <a:pt x="4437" y="351"/>
                    <a:pt x="4442" y="325"/>
                    <a:pt x="4450" y="301"/>
                  </a:cubicBezTo>
                  <a:cubicBezTo>
                    <a:pt x="4495" y="179"/>
                    <a:pt x="4628" y="143"/>
                    <a:pt x="4797" y="109"/>
                  </a:cubicBezTo>
                  <a:lnTo>
                    <a:pt x="4866" y="96"/>
                  </a:lnTo>
                  <a:lnTo>
                    <a:pt x="4804" y="59"/>
                  </a:lnTo>
                  <a:cubicBezTo>
                    <a:pt x="4736" y="21"/>
                    <a:pt x="4648" y="0"/>
                    <a:pt x="45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297"/>
            <p:cNvSpPr/>
            <p:nvPr/>
          </p:nvSpPr>
          <p:spPr>
            <a:xfrm>
              <a:off x="2919779" y="3273083"/>
              <a:ext cx="267044" cy="242636"/>
            </a:xfrm>
            <a:custGeom>
              <a:rect b="b" l="l" r="r" t="t"/>
              <a:pathLst>
                <a:path extrusionOk="0" h="8539" w="9398">
                  <a:moveTo>
                    <a:pt x="2788" y="1"/>
                  </a:moveTo>
                  <a:cubicBezTo>
                    <a:pt x="2683" y="16"/>
                    <a:pt x="2601" y="112"/>
                    <a:pt x="2574" y="215"/>
                  </a:cubicBezTo>
                  <a:cubicBezTo>
                    <a:pt x="2544" y="318"/>
                    <a:pt x="2554" y="429"/>
                    <a:pt x="2567" y="534"/>
                  </a:cubicBezTo>
                  <a:cubicBezTo>
                    <a:pt x="2560" y="534"/>
                    <a:pt x="2554" y="533"/>
                    <a:pt x="2547" y="533"/>
                  </a:cubicBezTo>
                  <a:cubicBezTo>
                    <a:pt x="2409" y="533"/>
                    <a:pt x="2320" y="718"/>
                    <a:pt x="2179" y="749"/>
                  </a:cubicBezTo>
                  <a:cubicBezTo>
                    <a:pt x="2161" y="753"/>
                    <a:pt x="2143" y="755"/>
                    <a:pt x="2124" y="755"/>
                  </a:cubicBezTo>
                  <a:cubicBezTo>
                    <a:pt x="2077" y="755"/>
                    <a:pt x="2028" y="744"/>
                    <a:pt x="1981" y="744"/>
                  </a:cubicBezTo>
                  <a:cubicBezTo>
                    <a:pt x="1955" y="744"/>
                    <a:pt x="1930" y="747"/>
                    <a:pt x="1905" y="757"/>
                  </a:cubicBezTo>
                  <a:cubicBezTo>
                    <a:pt x="1757" y="815"/>
                    <a:pt x="1770" y="1040"/>
                    <a:pt x="1652" y="1145"/>
                  </a:cubicBezTo>
                  <a:cubicBezTo>
                    <a:pt x="1599" y="1190"/>
                    <a:pt x="1522" y="1209"/>
                    <a:pt x="1489" y="1269"/>
                  </a:cubicBezTo>
                  <a:cubicBezTo>
                    <a:pt x="1442" y="1353"/>
                    <a:pt x="1507" y="1456"/>
                    <a:pt x="1582" y="1514"/>
                  </a:cubicBezTo>
                  <a:cubicBezTo>
                    <a:pt x="1657" y="1571"/>
                    <a:pt x="1751" y="1612"/>
                    <a:pt x="1796" y="1696"/>
                  </a:cubicBezTo>
                  <a:cubicBezTo>
                    <a:pt x="1824" y="1749"/>
                    <a:pt x="1830" y="1811"/>
                    <a:pt x="1832" y="1871"/>
                  </a:cubicBezTo>
                  <a:cubicBezTo>
                    <a:pt x="1841" y="2041"/>
                    <a:pt x="1813" y="2259"/>
                    <a:pt x="1648" y="2304"/>
                  </a:cubicBezTo>
                  <a:cubicBezTo>
                    <a:pt x="1630" y="2309"/>
                    <a:pt x="1613" y="2311"/>
                    <a:pt x="1595" y="2311"/>
                  </a:cubicBezTo>
                  <a:cubicBezTo>
                    <a:pt x="1488" y="2311"/>
                    <a:pt x="1388" y="2228"/>
                    <a:pt x="1301" y="2156"/>
                  </a:cubicBezTo>
                  <a:cubicBezTo>
                    <a:pt x="1232" y="2098"/>
                    <a:pt x="1139" y="2041"/>
                    <a:pt x="1054" y="2041"/>
                  </a:cubicBezTo>
                  <a:cubicBezTo>
                    <a:pt x="1020" y="2041"/>
                    <a:pt x="988" y="2050"/>
                    <a:pt x="958" y="2071"/>
                  </a:cubicBezTo>
                  <a:cubicBezTo>
                    <a:pt x="857" y="1959"/>
                    <a:pt x="825" y="1790"/>
                    <a:pt x="877" y="1649"/>
                  </a:cubicBezTo>
                  <a:cubicBezTo>
                    <a:pt x="920" y="1531"/>
                    <a:pt x="1012" y="1432"/>
                    <a:pt x="1022" y="1308"/>
                  </a:cubicBezTo>
                  <a:cubicBezTo>
                    <a:pt x="1025" y="1263"/>
                    <a:pt x="1018" y="1218"/>
                    <a:pt x="1035" y="1177"/>
                  </a:cubicBezTo>
                  <a:cubicBezTo>
                    <a:pt x="1063" y="1113"/>
                    <a:pt x="1142" y="1089"/>
                    <a:pt x="1192" y="1040"/>
                  </a:cubicBezTo>
                  <a:cubicBezTo>
                    <a:pt x="1273" y="957"/>
                    <a:pt x="1247" y="807"/>
                    <a:pt x="1162" y="729"/>
                  </a:cubicBezTo>
                  <a:cubicBezTo>
                    <a:pt x="1144" y="712"/>
                    <a:pt x="1125" y="702"/>
                    <a:pt x="1106" y="691"/>
                  </a:cubicBezTo>
                  <a:cubicBezTo>
                    <a:pt x="947" y="723"/>
                    <a:pt x="791" y="762"/>
                    <a:pt x="740" y="901"/>
                  </a:cubicBezTo>
                  <a:cubicBezTo>
                    <a:pt x="714" y="974"/>
                    <a:pt x="722" y="1066"/>
                    <a:pt x="662" y="1117"/>
                  </a:cubicBezTo>
                  <a:cubicBezTo>
                    <a:pt x="613" y="1160"/>
                    <a:pt x="540" y="1151"/>
                    <a:pt x="478" y="1173"/>
                  </a:cubicBezTo>
                  <a:cubicBezTo>
                    <a:pt x="350" y="1220"/>
                    <a:pt x="302" y="1383"/>
                    <a:pt x="313" y="1520"/>
                  </a:cubicBezTo>
                  <a:cubicBezTo>
                    <a:pt x="324" y="1655"/>
                    <a:pt x="371" y="1792"/>
                    <a:pt x="347" y="1927"/>
                  </a:cubicBezTo>
                  <a:cubicBezTo>
                    <a:pt x="328" y="2040"/>
                    <a:pt x="227" y="2150"/>
                    <a:pt x="120" y="2150"/>
                  </a:cubicBezTo>
                  <a:cubicBezTo>
                    <a:pt x="100" y="2150"/>
                    <a:pt x="79" y="2146"/>
                    <a:pt x="58" y="2137"/>
                  </a:cubicBezTo>
                  <a:lnTo>
                    <a:pt x="58" y="2137"/>
                  </a:lnTo>
                  <a:cubicBezTo>
                    <a:pt x="0" y="2272"/>
                    <a:pt x="172" y="2392"/>
                    <a:pt x="317" y="2418"/>
                  </a:cubicBezTo>
                  <a:cubicBezTo>
                    <a:pt x="463" y="2443"/>
                    <a:pt x="641" y="2458"/>
                    <a:pt x="701" y="2593"/>
                  </a:cubicBezTo>
                  <a:cubicBezTo>
                    <a:pt x="731" y="2664"/>
                    <a:pt x="716" y="2748"/>
                    <a:pt x="742" y="2820"/>
                  </a:cubicBezTo>
                  <a:cubicBezTo>
                    <a:pt x="770" y="2898"/>
                    <a:pt x="840" y="2951"/>
                    <a:pt x="868" y="3028"/>
                  </a:cubicBezTo>
                  <a:cubicBezTo>
                    <a:pt x="924" y="3176"/>
                    <a:pt x="806" y="3341"/>
                    <a:pt x="845" y="3493"/>
                  </a:cubicBezTo>
                  <a:cubicBezTo>
                    <a:pt x="896" y="3692"/>
                    <a:pt x="1196" y="3804"/>
                    <a:pt x="1149" y="4003"/>
                  </a:cubicBezTo>
                  <a:cubicBezTo>
                    <a:pt x="1210" y="4051"/>
                    <a:pt x="1280" y="4069"/>
                    <a:pt x="1355" y="4069"/>
                  </a:cubicBezTo>
                  <a:cubicBezTo>
                    <a:pt x="1493" y="4069"/>
                    <a:pt x="1645" y="4007"/>
                    <a:pt x="1777" y="3950"/>
                  </a:cubicBezTo>
                  <a:cubicBezTo>
                    <a:pt x="1876" y="3906"/>
                    <a:pt x="1997" y="3872"/>
                    <a:pt x="2107" y="3872"/>
                  </a:cubicBezTo>
                  <a:cubicBezTo>
                    <a:pt x="2220" y="3872"/>
                    <a:pt x="2321" y="3907"/>
                    <a:pt x="2381" y="4001"/>
                  </a:cubicBezTo>
                  <a:cubicBezTo>
                    <a:pt x="2406" y="4042"/>
                    <a:pt x="2419" y="4091"/>
                    <a:pt x="2445" y="4132"/>
                  </a:cubicBezTo>
                  <a:cubicBezTo>
                    <a:pt x="2520" y="4245"/>
                    <a:pt x="2672" y="4269"/>
                    <a:pt x="2798" y="4318"/>
                  </a:cubicBezTo>
                  <a:cubicBezTo>
                    <a:pt x="2927" y="4365"/>
                    <a:pt x="3058" y="4494"/>
                    <a:pt x="3004" y="4618"/>
                  </a:cubicBezTo>
                  <a:cubicBezTo>
                    <a:pt x="3362" y="4582"/>
                    <a:pt x="3722" y="4543"/>
                    <a:pt x="4082" y="4507"/>
                  </a:cubicBezTo>
                  <a:cubicBezTo>
                    <a:pt x="4095" y="4505"/>
                    <a:pt x="4108" y="4504"/>
                    <a:pt x="4121" y="4504"/>
                  </a:cubicBezTo>
                  <a:cubicBezTo>
                    <a:pt x="4142" y="4504"/>
                    <a:pt x="4164" y="4507"/>
                    <a:pt x="4183" y="4519"/>
                  </a:cubicBezTo>
                  <a:cubicBezTo>
                    <a:pt x="4215" y="4541"/>
                    <a:pt x="4223" y="4586"/>
                    <a:pt x="4225" y="4627"/>
                  </a:cubicBezTo>
                  <a:cubicBezTo>
                    <a:pt x="4228" y="4847"/>
                    <a:pt x="4054" y="5029"/>
                    <a:pt x="3970" y="5235"/>
                  </a:cubicBezTo>
                  <a:cubicBezTo>
                    <a:pt x="3848" y="5535"/>
                    <a:pt x="3940" y="5908"/>
                    <a:pt x="4185" y="6120"/>
                  </a:cubicBezTo>
                  <a:cubicBezTo>
                    <a:pt x="4253" y="6178"/>
                    <a:pt x="4330" y="6225"/>
                    <a:pt x="4380" y="6298"/>
                  </a:cubicBezTo>
                  <a:cubicBezTo>
                    <a:pt x="4431" y="6371"/>
                    <a:pt x="4442" y="6482"/>
                    <a:pt x="4375" y="6540"/>
                  </a:cubicBezTo>
                  <a:cubicBezTo>
                    <a:pt x="4335" y="6574"/>
                    <a:pt x="4277" y="6581"/>
                    <a:pt x="4232" y="6608"/>
                  </a:cubicBezTo>
                  <a:cubicBezTo>
                    <a:pt x="4086" y="6696"/>
                    <a:pt x="4133" y="6921"/>
                    <a:pt x="4225" y="7065"/>
                  </a:cubicBezTo>
                  <a:cubicBezTo>
                    <a:pt x="4318" y="7208"/>
                    <a:pt x="4444" y="7363"/>
                    <a:pt x="4397" y="7527"/>
                  </a:cubicBezTo>
                  <a:cubicBezTo>
                    <a:pt x="4382" y="7583"/>
                    <a:pt x="4350" y="7624"/>
                    <a:pt x="4307" y="7658"/>
                  </a:cubicBezTo>
                  <a:cubicBezTo>
                    <a:pt x="4403" y="7892"/>
                    <a:pt x="4547" y="8104"/>
                    <a:pt x="4785" y="8151"/>
                  </a:cubicBezTo>
                  <a:cubicBezTo>
                    <a:pt x="4737" y="8230"/>
                    <a:pt x="4782" y="8335"/>
                    <a:pt x="4857" y="8387"/>
                  </a:cubicBezTo>
                  <a:cubicBezTo>
                    <a:pt x="4930" y="8438"/>
                    <a:pt x="5025" y="8451"/>
                    <a:pt x="5115" y="8462"/>
                  </a:cubicBezTo>
                  <a:cubicBezTo>
                    <a:pt x="5350" y="8487"/>
                    <a:pt x="5586" y="8513"/>
                    <a:pt x="5819" y="8539"/>
                  </a:cubicBezTo>
                  <a:cubicBezTo>
                    <a:pt x="5800" y="8391"/>
                    <a:pt x="5813" y="8194"/>
                    <a:pt x="5957" y="8157"/>
                  </a:cubicBezTo>
                  <a:cubicBezTo>
                    <a:pt x="5971" y="8154"/>
                    <a:pt x="5986" y="8152"/>
                    <a:pt x="6001" y="8152"/>
                  </a:cubicBezTo>
                  <a:cubicBezTo>
                    <a:pt x="6047" y="8152"/>
                    <a:pt x="6093" y="8166"/>
                    <a:pt x="6139" y="8172"/>
                  </a:cubicBezTo>
                  <a:cubicBezTo>
                    <a:pt x="6154" y="8174"/>
                    <a:pt x="6170" y="8175"/>
                    <a:pt x="6186" y="8175"/>
                  </a:cubicBezTo>
                  <a:cubicBezTo>
                    <a:pt x="6273" y="8175"/>
                    <a:pt x="6361" y="8145"/>
                    <a:pt x="6419" y="8080"/>
                  </a:cubicBezTo>
                  <a:cubicBezTo>
                    <a:pt x="6488" y="8005"/>
                    <a:pt x="6503" y="7879"/>
                    <a:pt x="6439" y="7800"/>
                  </a:cubicBezTo>
                  <a:lnTo>
                    <a:pt x="6439" y="7800"/>
                  </a:lnTo>
                  <a:cubicBezTo>
                    <a:pt x="6464" y="7807"/>
                    <a:pt x="6490" y="7810"/>
                    <a:pt x="6516" y="7810"/>
                  </a:cubicBezTo>
                  <a:cubicBezTo>
                    <a:pt x="6632" y="7810"/>
                    <a:pt x="6746" y="7744"/>
                    <a:pt x="6816" y="7652"/>
                  </a:cubicBezTo>
                  <a:cubicBezTo>
                    <a:pt x="6903" y="7536"/>
                    <a:pt x="6933" y="7388"/>
                    <a:pt x="6942" y="7245"/>
                  </a:cubicBezTo>
                  <a:cubicBezTo>
                    <a:pt x="6653" y="7230"/>
                    <a:pt x="6516" y="6885"/>
                    <a:pt x="6447" y="6602"/>
                  </a:cubicBezTo>
                  <a:cubicBezTo>
                    <a:pt x="6426" y="6518"/>
                    <a:pt x="6406" y="6433"/>
                    <a:pt x="6385" y="6349"/>
                  </a:cubicBezTo>
                  <a:cubicBezTo>
                    <a:pt x="6351" y="6206"/>
                    <a:pt x="6316" y="6056"/>
                    <a:pt x="6346" y="5912"/>
                  </a:cubicBezTo>
                  <a:cubicBezTo>
                    <a:pt x="6408" y="5881"/>
                    <a:pt x="6476" y="5866"/>
                    <a:pt x="6545" y="5866"/>
                  </a:cubicBezTo>
                  <a:cubicBezTo>
                    <a:pt x="6685" y="5866"/>
                    <a:pt x="6827" y="5928"/>
                    <a:pt x="6914" y="6038"/>
                  </a:cubicBezTo>
                  <a:cubicBezTo>
                    <a:pt x="6951" y="6086"/>
                    <a:pt x="6981" y="6141"/>
                    <a:pt x="7032" y="6176"/>
                  </a:cubicBezTo>
                  <a:cubicBezTo>
                    <a:pt x="7111" y="6225"/>
                    <a:pt x="7214" y="6206"/>
                    <a:pt x="7306" y="6225"/>
                  </a:cubicBezTo>
                  <a:cubicBezTo>
                    <a:pt x="7398" y="6246"/>
                    <a:pt x="7482" y="6366"/>
                    <a:pt x="7411" y="6426"/>
                  </a:cubicBezTo>
                  <a:cubicBezTo>
                    <a:pt x="7430" y="6447"/>
                    <a:pt x="7452" y="6456"/>
                    <a:pt x="7475" y="6456"/>
                  </a:cubicBezTo>
                  <a:cubicBezTo>
                    <a:pt x="7547" y="6456"/>
                    <a:pt x="7629" y="6367"/>
                    <a:pt x="7647" y="6283"/>
                  </a:cubicBezTo>
                  <a:cubicBezTo>
                    <a:pt x="7671" y="6169"/>
                    <a:pt x="7666" y="6030"/>
                    <a:pt x="7767" y="5972"/>
                  </a:cubicBezTo>
                  <a:cubicBezTo>
                    <a:pt x="7810" y="5946"/>
                    <a:pt x="7863" y="5946"/>
                    <a:pt x="7913" y="5946"/>
                  </a:cubicBezTo>
                  <a:lnTo>
                    <a:pt x="8453" y="5944"/>
                  </a:lnTo>
                  <a:cubicBezTo>
                    <a:pt x="8403" y="5833"/>
                    <a:pt x="8515" y="5717"/>
                    <a:pt x="8626" y="5666"/>
                  </a:cubicBezTo>
                  <a:cubicBezTo>
                    <a:pt x="8737" y="5616"/>
                    <a:pt x="8872" y="5584"/>
                    <a:pt x="8932" y="5477"/>
                  </a:cubicBezTo>
                  <a:cubicBezTo>
                    <a:pt x="8999" y="5359"/>
                    <a:pt x="8935" y="5207"/>
                    <a:pt x="8847" y="5102"/>
                  </a:cubicBezTo>
                  <a:cubicBezTo>
                    <a:pt x="8761" y="4995"/>
                    <a:pt x="8650" y="4903"/>
                    <a:pt x="8607" y="4772"/>
                  </a:cubicBezTo>
                  <a:cubicBezTo>
                    <a:pt x="8525" y="4526"/>
                    <a:pt x="8720" y="4254"/>
                    <a:pt x="8656" y="4001"/>
                  </a:cubicBezTo>
                  <a:cubicBezTo>
                    <a:pt x="9012" y="3975"/>
                    <a:pt x="9254" y="3519"/>
                    <a:pt x="9076" y="3210"/>
                  </a:cubicBezTo>
                  <a:cubicBezTo>
                    <a:pt x="9202" y="3073"/>
                    <a:pt x="9310" y="2919"/>
                    <a:pt x="9397" y="2752"/>
                  </a:cubicBezTo>
                  <a:cubicBezTo>
                    <a:pt x="9365" y="2715"/>
                    <a:pt x="9327" y="2688"/>
                    <a:pt x="9277" y="2683"/>
                  </a:cubicBezTo>
                  <a:cubicBezTo>
                    <a:pt x="9273" y="2683"/>
                    <a:pt x="9268" y="2683"/>
                    <a:pt x="9263" y="2683"/>
                  </a:cubicBezTo>
                  <a:cubicBezTo>
                    <a:pt x="9176" y="2683"/>
                    <a:pt x="9106" y="2756"/>
                    <a:pt x="9029" y="2801"/>
                  </a:cubicBezTo>
                  <a:cubicBezTo>
                    <a:pt x="8966" y="2837"/>
                    <a:pt x="8900" y="2853"/>
                    <a:pt x="8832" y="2853"/>
                  </a:cubicBezTo>
                  <a:cubicBezTo>
                    <a:pt x="8622" y="2853"/>
                    <a:pt x="8401" y="2703"/>
                    <a:pt x="8228" y="2557"/>
                  </a:cubicBezTo>
                  <a:cubicBezTo>
                    <a:pt x="8103" y="2454"/>
                    <a:pt x="7979" y="2351"/>
                    <a:pt x="7855" y="2248"/>
                  </a:cubicBezTo>
                  <a:cubicBezTo>
                    <a:pt x="7812" y="2212"/>
                    <a:pt x="7767" y="2173"/>
                    <a:pt x="7750" y="2122"/>
                  </a:cubicBezTo>
                  <a:cubicBezTo>
                    <a:pt x="7703" y="1989"/>
                    <a:pt x="7840" y="1837"/>
                    <a:pt x="7778" y="1711"/>
                  </a:cubicBezTo>
                  <a:cubicBezTo>
                    <a:pt x="7730" y="1614"/>
                    <a:pt x="7604" y="1601"/>
                    <a:pt x="7508" y="1552"/>
                  </a:cubicBezTo>
                  <a:cubicBezTo>
                    <a:pt x="7413" y="1505"/>
                    <a:pt x="7368" y="1334"/>
                    <a:pt x="7471" y="1312"/>
                  </a:cubicBezTo>
                  <a:lnTo>
                    <a:pt x="7471" y="1312"/>
                  </a:lnTo>
                  <a:cubicBezTo>
                    <a:pt x="7498" y="1321"/>
                    <a:pt x="7526" y="1326"/>
                    <a:pt x="7554" y="1326"/>
                  </a:cubicBezTo>
                  <a:cubicBezTo>
                    <a:pt x="7688" y="1326"/>
                    <a:pt x="7821" y="1227"/>
                    <a:pt x="7844" y="1094"/>
                  </a:cubicBezTo>
                  <a:cubicBezTo>
                    <a:pt x="7729" y="1074"/>
                    <a:pt x="7613" y="1064"/>
                    <a:pt x="7497" y="1064"/>
                  </a:cubicBezTo>
                  <a:cubicBezTo>
                    <a:pt x="6917" y="1064"/>
                    <a:pt x="6338" y="1307"/>
                    <a:pt x="5942" y="1732"/>
                  </a:cubicBezTo>
                  <a:cubicBezTo>
                    <a:pt x="5906" y="1773"/>
                    <a:pt x="5856" y="1791"/>
                    <a:pt x="5804" y="1791"/>
                  </a:cubicBezTo>
                  <a:cubicBezTo>
                    <a:pt x="5719" y="1791"/>
                    <a:pt x="5628" y="1744"/>
                    <a:pt x="5577" y="1672"/>
                  </a:cubicBezTo>
                  <a:cubicBezTo>
                    <a:pt x="5496" y="1554"/>
                    <a:pt x="5492" y="1402"/>
                    <a:pt x="5489" y="1261"/>
                  </a:cubicBezTo>
                  <a:cubicBezTo>
                    <a:pt x="5484" y="1237"/>
                    <a:pt x="5472" y="1227"/>
                    <a:pt x="5458" y="1227"/>
                  </a:cubicBezTo>
                  <a:cubicBezTo>
                    <a:pt x="5414" y="1227"/>
                    <a:pt x="5344" y="1316"/>
                    <a:pt x="5324" y="1387"/>
                  </a:cubicBezTo>
                  <a:cubicBezTo>
                    <a:pt x="5273" y="1582"/>
                    <a:pt x="5059" y="1698"/>
                    <a:pt x="4860" y="1704"/>
                  </a:cubicBezTo>
                  <a:cubicBezTo>
                    <a:pt x="4856" y="1704"/>
                    <a:pt x="4851" y="1704"/>
                    <a:pt x="4847" y="1704"/>
                  </a:cubicBezTo>
                  <a:cubicBezTo>
                    <a:pt x="4671" y="1704"/>
                    <a:pt x="4499" y="1624"/>
                    <a:pt x="4324" y="1624"/>
                  </a:cubicBezTo>
                  <a:cubicBezTo>
                    <a:pt x="4304" y="1624"/>
                    <a:pt x="4284" y="1625"/>
                    <a:pt x="4264" y="1627"/>
                  </a:cubicBezTo>
                  <a:cubicBezTo>
                    <a:pt x="4224" y="1632"/>
                    <a:pt x="4180" y="1635"/>
                    <a:pt x="4138" y="1635"/>
                  </a:cubicBezTo>
                  <a:cubicBezTo>
                    <a:pt x="4019" y="1635"/>
                    <a:pt x="3902" y="1610"/>
                    <a:pt x="3842" y="1514"/>
                  </a:cubicBezTo>
                  <a:cubicBezTo>
                    <a:pt x="3818" y="1473"/>
                    <a:pt x="3808" y="1426"/>
                    <a:pt x="3786" y="1385"/>
                  </a:cubicBezTo>
                  <a:cubicBezTo>
                    <a:pt x="3738" y="1284"/>
                    <a:pt x="3626" y="1220"/>
                    <a:pt x="3516" y="1220"/>
                  </a:cubicBezTo>
                  <a:cubicBezTo>
                    <a:pt x="3488" y="1220"/>
                    <a:pt x="3460" y="1224"/>
                    <a:pt x="3433" y="1233"/>
                  </a:cubicBezTo>
                  <a:cubicBezTo>
                    <a:pt x="3424" y="1154"/>
                    <a:pt x="3405" y="1059"/>
                    <a:pt x="3332" y="1029"/>
                  </a:cubicBezTo>
                  <a:cubicBezTo>
                    <a:pt x="3287" y="1010"/>
                    <a:pt x="3231" y="1021"/>
                    <a:pt x="3193" y="995"/>
                  </a:cubicBezTo>
                  <a:cubicBezTo>
                    <a:pt x="3103" y="933"/>
                    <a:pt x="3188" y="781"/>
                    <a:pt x="3133" y="689"/>
                  </a:cubicBezTo>
                  <a:cubicBezTo>
                    <a:pt x="3081" y="603"/>
                    <a:pt x="2938" y="616"/>
                    <a:pt x="2880" y="534"/>
                  </a:cubicBezTo>
                  <a:cubicBezTo>
                    <a:pt x="2856" y="504"/>
                    <a:pt x="2852" y="464"/>
                    <a:pt x="2846" y="427"/>
                  </a:cubicBezTo>
                  <a:cubicBezTo>
                    <a:pt x="2826" y="286"/>
                    <a:pt x="2807" y="145"/>
                    <a:pt x="27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297"/>
            <p:cNvSpPr/>
            <p:nvPr/>
          </p:nvSpPr>
          <p:spPr>
            <a:xfrm>
              <a:off x="2920148" y="3272230"/>
              <a:ext cx="267584" cy="244341"/>
            </a:xfrm>
            <a:custGeom>
              <a:rect b="b" l="l" r="r" t="t"/>
              <a:pathLst>
                <a:path extrusionOk="0" h="8599" w="9417">
                  <a:moveTo>
                    <a:pt x="2753" y="65"/>
                  </a:moveTo>
                  <a:lnTo>
                    <a:pt x="2807" y="459"/>
                  </a:lnTo>
                  <a:cubicBezTo>
                    <a:pt x="2811" y="498"/>
                    <a:pt x="2818" y="543"/>
                    <a:pt x="2845" y="582"/>
                  </a:cubicBezTo>
                  <a:cubicBezTo>
                    <a:pt x="2878" y="627"/>
                    <a:pt x="2931" y="646"/>
                    <a:pt x="2983" y="663"/>
                  </a:cubicBezTo>
                  <a:cubicBezTo>
                    <a:pt x="3030" y="680"/>
                    <a:pt x="3075" y="697"/>
                    <a:pt x="3096" y="732"/>
                  </a:cubicBezTo>
                  <a:cubicBezTo>
                    <a:pt x="3118" y="768"/>
                    <a:pt x="3113" y="817"/>
                    <a:pt x="3111" y="864"/>
                  </a:cubicBezTo>
                  <a:cubicBezTo>
                    <a:pt x="3107" y="931"/>
                    <a:pt x="3103" y="1004"/>
                    <a:pt x="3165" y="1047"/>
                  </a:cubicBezTo>
                  <a:cubicBezTo>
                    <a:pt x="3193" y="1066"/>
                    <a:pt x="3225" y="1070"/>
                    <a:pt x="3253" y="1072"/>
                  </a:cubicBezTo>
                  <a:cubicBezTo>
                    <a:pt x="3274" y="1074"/>
                    <a:pt x="3291" y="1077"/>
                    <a:pt x="3308" y="1083"/>
                  </a:cubicBezTo>
                  <a:cubicBezTo>
                    <a:pt x="3368" y="1109"/>
                    <a:pt x="3385" y="1194"/>
                    <a:pt x="3392" y="1267"/>
                  </a:cubicBezTo>
                  <a:lnTo>
                    <a:pt x="3396" y="1299"/>
                  </a:lnTo>
                  <a:lnTo>
                    <a:pt x="3426" y="1289"/>
                  </a:lnTo>
                  <a:cubicBezTo>
                    <a:pt x="3452" y="1280"/>
                    <a:pt x="3478" y="1278"/>
                    <a:pt x="3503" y="1278"/>
                  </a:cubicBezTo>
                  <a:cubicBezTo>
                    <a:pt x="3608" y="1278"/>
                    <a:pt x="3707" y="1338"/>
                    <a:pt x="3750" y="1426"/>
                  </a:cubicBezTo>
                  <a:cubicBezTo>
                    <a:pt x="3758" y="1443"/>
                    <a:pt x="3765" y="1460"/>
                    <a:pt x="3771" y="1477"/>
                  </a:cubicBezTo>
                  <a:cubicBezTo>
                    <a:pt x="3780" y="1503"/>
                    <a:pt x="3790" y="1531"/>
                    <a:pt x="3805" y="1556"/>
                  </a:cubicBezTo>
                  <a:cubicBezTo>
                    <a:pt x="3861" y="1646"/>
                    <a:pt x="3964" y="1691"/>
                    <a:pt x="4122" y="1691"/>
                  </a:cubicBezTo>
                  <a:cubicBezTo>
                    <a:pt x="4161" y="1691"/>
                    <a:pt x="4204" y="1689"/>
                    <a:pt x="4255" y="1683"/>
                  </a:cubicBezTo>
                  <a:cubicBezTo>
                    <a:pt x="4272" y="1681"/>
                    <a:pt x="4290" y="1680"/>
                    <a:pt x="4307" y="1680"/>
                  </a:cubicBezTo>
                  <a:cubicBezTo>
                    <a:pt x="4390" y="1680"/>
                    <a:pt x="4475" y="1700"/>
                    <a:pt x="4562" y="1719"/>
                  </a:cubicBezTo>
                  <a:cubicBezTo>
                    <a:pt x="4647" y="1739"/>
                    <a:pt x="4737" y="1760"/>
                    <a:pt x="4829" y="1760"/>
                  </a:cubicBezTo>
                  <a:lnTo>
                    <a:pt x="4847" y="1760"/>
                  </a:lnTo>
                  <a:cubicBezTo>
                    <a:pt x="5048" y="1754"/>
                    <a:pt x="5279" y="1638"/>
                    <a:pt x="5337" y="1424"/>
                  </a:cubicBezTo>
                  <a:cubicBezTo>
                    <a:pt x="5356" y="1357"/>
                    <a:pt x="5421" y="1284"/>
                    <a:pt x="5446" y="1284"/>
                  </a:cubicBezTo>
                  <a:cubicBezTo>
                    <a:pt x="5446" y="1284"/>
                    <a:pt x="5449" y="1289"/>
                    <a:pt x="5451" y="1291"/>
                  </a:cubicBezTo>
                  <a:cubicBezTo>
                    <a:pt x="5451" y="1424"/>
                    <a:pt x="5453" y="1589"/>
                    <a:pt x="5543" y="1717"/>
                  </a:cubicBezTo>
                  <a:cubicBezTo>
                    <a:pt x="5596" y="1794"/>
                    <a:pt x="5697" y="1848"/>
                    <a:pt x="5791" y="1848"/>
                  </a:cubicBezTo>
                  <a:cubicBezTo>
                    <a:pt x="5856" y="1848"/>
                    <a:pt x="5911" y="1824"/>
                    <a:pt x="5950" y="1779"/>
                  </a:cubicBezTo>
                  <a:cubicBezTo>
                    <a:pt x="6336" y="1368"/>
                    <a:pt x="6910" y="1119"/>
                    <a:pt x="7486" y="1119"/>
                  </a:cubicBezTo>
                  <a:cubicBezTo>
                    <a:pt x="7591" y="1119"/>
                    <a:pt x="7696" y="1128"/>
                    <a:pt x="7797" y="1145"/>
                  </a:cubicBezTo>
                  <a:cubicBezTo>
                    <a:pt x="7765" y="1248"/>
                    <a:pt x="7655" y="1329"/>
                    <a:pt x="7540" y="1329"/>
                  </a:cubicBezTo>
                  <a:cubicBezTo>
                    <a:pt x="7516" y="1329"/>
                    <a:pt x="7490" y="1325"/>
                    <a:pt x="7467" y="1316"/>
                  </a:cubicBezTo>
                  <a:lnTo>
                    <a:pt x="7460" y="1314"/>
                  </a:lnTo>
                  <a:lnTo>
                    <a:pt x="7454" y="1316"/>
                  </a:lnTo>
                  <a:cubicBezTo>
                    <a:pt x="7409" y="1325"/>
                    <a:pt x="7381" y="1355"/>
                    <a:pt x="7375" y="1402"/>
                  </a:cubicBezTo>
                  <a:cubicBezTo>
                    <a:pt x="7364" y="1477"/>
                    <a:pt x="7413" y="1571"/>
                    <a:pt x="7484" y="1606"/>
                  </a:cubicBezTo>
                  <a:cubicBezTo>
                    <a:pt x="7512" y="1621"/>
                    <a:pt x="7544" y="1634"/>
                    <a:pt x="7576" y="1644"/>
                  </a:cubicBezTo>
                  <a:cubicBezTo>
                    <a:pt x="7647" y="1670"/>
                    <a:pt x="7713" y="1694"/>
                    <a:pt x="7741" y="1751"/>
                  </a:cubicBezTo>
                  <a:cubicBezTo>
                    <a:pt x="7769" y="1809"/>
                    <a:pt x="7750" y="1874"/>
                    <a:pt x="7728" y="1944"/>
                  </a:cubicBezTo>
                  <a:cubicBezTo>
                    <a:pt x="7707" y="2015"/>
                    <a:pt x="7685" y="2088"/>
                    <a:pt x="7711" y="2161"/>
                  </a:cubicBezTo>
                  <a:cubicBezTo>
                    <a:pt x="7732" y="2221"/>
                    <a:pt x="7784" y="2263"/>
                    <a:pt x="7825" y="2298"/>
                  </a:cubicBezTo>
                  <a:lnTo>
                    <a:pt x="8197" y="2608"/>
                  </a:lnTo>
                  <a:cubicBezTo>
                    <a:pt x="8440" y="2810"/>
                    <a:pt x="8646" y="2910"/>
                    <a:pt x="8820" y="2910"/>
                  </a:cubicBezTo>
                  <a:cubicBezTo>
                    <a:pt x="8895" y="2910"/>
                    <a:pt x="8965" y="2892"/>
                    <a:pt x="9029" y="2855"/>
                  </a:cubicBezTo>
                  <a:cubicBezTo>
                    <a:pt x="9052" y="2842"/>
                    <a:pt x="9074" y="2825"/>
                    <a:pt x="9097" y="2810"/>
                  </a:cubicBezTo>
                  <a:cubicBezTo>
                    <a:pt x="9150" y="2773"/>
                    <a:pt x="9197" y="2739"/>
                    <a:pt x="9253" y="2739"/>
                  </a:cubicBezTo>
                  <a:cubicBezTo>
                    <a:pt x="9256" y="2739"/>
                    <a:pt x="9259" y="2739"/>
                    <a:pt x="9262" y="2739"/>
                  </a:cubicBezTo>
                  <a:cubicBezTo>
                    <a:pt x="9292" y="2743"/>
                    <a:pt x="9322" y="2758"/>
                    <a:pt x="9352" y="2788"/>
                  </a:cubicBezTo>
                  <a:cubicBezTo>
                    <a:pt x="9264" y="2947"/>
                    <a:pt x="9162" y="3095"/>
                    <a:pt x="9044" y="3223"/>
                  </a:cubicBezTo>
                  <a:lnTo>
                    <a:pt x="9029" y="3236"/>
                  </a:lnTo>
                  <a:lnTo>
                    <a:pt x="9039" y="3253"/>
                  </a:lnTo>
                  <a:cubicBezTo>
                    <a:pt x="9119" y="3390"/>
                    <a:pt x="9114" y="3568"/>
                    <a:pt x="9029" y="3729"/>
                  </a:cubicBezTo>
                  <a:cubicBezTo>
                    <a:pt x="8943" y="3890"/>
                    <a:pt x="8799" y="3992"/>
                    <a:pt x="8641" y="4005"/>
                  </a:cubicBezTo>
                  <a:lnTo>
                    <a:pt x="8609" y="4007"/>
                  </a:lnTo>
                  <a:lnTo>
                    <a:pt x="8617" y="4037"/>
                  </a:lnTo>
                  <a:cubicBezTo>
                    <a:pt x="8647" y="4153"/>
                    <a:pt x="8619" y="4273"/>
                    <a:pt x="8589" y="4399"/>
                  </a:cubicBezTo>
                  <a:cubicBezTo>
                    <a:pt x="8557" y="4537"/>
                    <a:pt x="8523" y="4676"/>
                    <a:pt x="8568" y="4811"/>
                  </a:cubicBezTo>
                  <a:cubicBezTo>
                    <a:pt x="8602" y="4912"/>
                    <a:pt x="8673" y="4991"/>
                    <a:pt x="8742" y="5066"/>
                  </a:cubicBezTo>
                  <a:cubicBezTo>
                    <a:pt x="8767" y="5094"/>
                    <a:pt x="8791" y="5119"/>
                    <a:pt x="8814" y="5149"/>
                  </a:cubicBezTo>
                  <a:cubicBezTo>
                    <a:pt x="8892" y="5246"/>
                    <a:pt x="8956" y="5387"/>
                    <a:pt x="8896" y="5494"/>
                  </a:cubicBezTo>
                  <a:cubicBezTo>
                    <a:pt x="8853" y="5571"/>
                    <a:pt x="8765" y="5606"/>
                    <a:pt x="8673" y="5644"/>
                  </a:cubicBezTo>
                  <a:cubicBezTo>
                    <a:pt x="8649" y="5653"/>
                    <a:pt x="8626" y="5661"/>
                    <a:pt x="8602" y="5672"/>
                  </a:cubicBezTo>
                  <a:cubicBezTo>
                    <a:pt x="8515" y="5711"/>
                    <a:pt x="8442" y="5784"/>
                    <a:pt x="8414" y="5854"/>
                  </a:cubicBezTo>
                  <a:cubicBezTo>
                    <a:pt x="8401" y="5886"/>
                    <a:pt x="8399" y="5918"/>
                    <a:pt x="8403" y="5948"/>
                  </a:cubicBezTo>
                  <a:lnTo>
                    <a:pt x="7900" y="5948"/>
                  </a:lnTo>
                  <a:cubicBezTo>
                    <a:pt x="7850" y="5948"/>
                    <a:pt x="7790" y="5951"/>
                    <a:pt x="7739" y="5978"/>
                  </a:cubicBezTo>
                  <a:cubicBezTo>
                    <a:pt x="7649" y="6030"/>
                    <a:pt x="7634" y="6139"/>
                    <a:pt x="7619" y="6236"/>
                  </a:cubicBezTo>
                  <a:cubicBezTo>
                    <a:pt x="7617" y="6259"/>
                    <a:pt x="7613" y="6285"/>
                    <a:pt x="7608" y="6306"/>
                  </a:cubicBezTo>
                  <a:cubicBezTo>
                    <a:pt x="7593" y="6383"/>
                    <a:pt x="7517" y="6459"/>
                    <a:pt x="7460" y="6459"/>
                  </a:cubicBezTo>
                  <a:cubicBezTo>
                    <a:pt x="7452" y="6459"/>
                    <a:pt x="7444" y="6458"/>
                    <a:pt x="7437" y="6454"/>
                  </a:cubicBezTo>
                  <a:cubicBezTo>
                    <a:pt x="7452" y="6431"/>
                    <a:pt x="7456" y="6401"/>
                    <a:pt x="7448" y="6371"/>
                  </a:cubicBezTo>
                  <a:cubicBezTo>
                    <a:pt x="7433" y="6306"/>
                    <a:pt x="7366" y="6244"/>
                    <a:pt x="7300" y="6229"/>
                  </a:cubicBezTo>
                  <a:cubicBezTo>
                    <a:pt x="7263" y="6221"/>
                    <a:pt x="7227" y="6218"/>
                    <a:pt x="7193" y="6218"/>
                  </a:cubicBezTo>
                  <a:cubicBezTo>
                    <a:pt x="7133" y="6214"/>
                    <a:pt x="7077" y="6212"/>
                    <a:pt x="7034" y="6182"/>
                  </a:cubicBezTo>
                  <a:cubicBezTo>
                    <a:pt x="7002" y="6161"/>
                    <a:pt x="6976" y="6128"/>
                    <a:pt x="6953" y="6092"/>
                  </a:cubicBezTo>
                  <a:cubicBezTo>
                    <a:pt x="6942" y="6079"/>
                    <a:pt x="6933" y="6064"/>
                    <a:pt x="6923" y="6051"/>
                  </a:cubicBezTo>
                  <a:cubicBezTo>
                    <a:pt x="6833" y="5938"/>
                    <a:pt x="6687" y="5869"/>
                    <a:pt x="6533" y="5869"/>
                  </a:cubicBezTo>
                  <a:cubicBezTo>
                    <a:pt x="6458" y="5869"/>
                    <a:pt x="6385" y="5886"/>
                    <a:pt x="6321" y="5918"/>
                  </a:cubicBezTo>
                  <a:lnTo>
                    <a:pt x="6310" y="5925"/>
                  </a:lnTo>
                  <a:lnTo>
                    <a:pt x="6308" y="5936"/>
                  </a:lnTo>
                  <a:cubicBezTo>
                    <a:pt x="6273" y="6090"/>
                    <a:pt x="6312" y="6246"/>
                    <a:pt x="6346" y="6386"/>
                  </a:cubicBezTo>
                  <a:lnTo>
                    <a:pt x="6408" y="6638"/>
                  </a:lnTo>
                  <a:cubicBezTo>
                    <a:pt x="6507" y="7050"/>
                    <a:pt x="6674" y="7270"/>
                    <a:pt x="6901" y="7300"/>
                  </a:cubicBezTo>
                  <a:cubicBezTo>
                    <a:pt x="6888" y="7457"/>
                    <a:pt x="6850" y="7575"/>
                    <a:pt x="6781" y="7665"/>
                  </a:cubicBezTo>
                  <a:cubicBezTo>
                    <a:pt x="6713" y="7756"/>
                    <a:pt x="6601" y="7813"/>
                    <a:pt x="6500" y="7813"/>
                  </a:cubicBezTo>
                  <a:cubicBezTo>
                    <a:pt x="6477" y="7813"/>
                    <a:pt x="6455" y="7810"/>
                    <a:pt x="6434" y="7804"/>
                  </a:cubicBezTo>
                  <a:lnTo>
                    <a:pt x="6353" y="7780"/>
                  </a:lnTo>
                  <a:lnTo>
                    <a:pt x="6404" y="7845"/>
                  </a:lnTo>
                  <a:cubicBezTo>
                    <a:pt x="6458" y="7913"/>
                    <a:pt x="6449" y="8022"/>
                    <a:pt x="6387" y="8093"/>
                  </a:cubicBezTo>
                  <a:cubicBezTo>
                    <a:pt x="6338" y="8148"/>
                    <a:pt x="6257" y="8179"/>
                    <a:pt x="6172" y="8179"/>
                  </a:cubicBezTo>
                  <a:cubicBezTo>
                    <a:pt x="6157" y="8179"/>
                    <a:pt x="6142" y="8179"/>
                    <a:pt x="6128" y="8177"/>
                  </a:cubicBezTo>
                  <a:cubicBezTo>
                    <a:pt x="6113" y="8175"/>
                    <a:pt x="6098" y="8170"/>
                    <a:pt x="6081" y="8168"/>
                  </a:cubicBezTo>
                  <a:cubicBezTo>
                    <a:pt x="6049" y="8162"/>
                    <a:pt x="6016" y="8157"/>
                    <a:pt x="5984" y="8157"/>
                  </a:cubicBezTo>
                  <a:cubicBezTo>
                    <a:pt x="5968" y="8157"/>
                    <a:pt x="5952" y="8158"/>
                    <a:pt x="5937" y="8162"/>
                  </a:cubicBezTo>
                  <a:cubicBezTo>
                    <a:pt x="5815" y="8192"/>
                    <a:pt x="5757" y="8331"/>
                    <a:pt x="5776" y="8539"/>
                  </a:cubicBezTo>
                  <a:lnTo>
                    <a:pt x="5104" y="8464"/>
                  </a:lnTo>
                  <a:cubicBezTo>
                    <a:pt x="5022" y="8455"/>
                    <a:pt x="4930" y="8444"/>
                    <a:pt x="4859" y="8395"/>
                  </a:cubicBezTo>
                  <a:cubicBezTo>
                    <a:pt x="4797" y="8352"/>
                    <a:pt x="4754" y="8260"/>
                    <a:pt x="4795" y="8196"/>
                  </a:cubicBezTo>
                  <a:lnTo>
                    <a:pt x="4814" y="8164"/>
                  </a:lnTo>
                  <a:lnTo>
                    <a:pt x="4776" y="8155"/>
                  </a:lnTo>
                  <a:cubicBezTo>
                    <a:pt x="4589" y="8119"/>
                    <a:pt x="4442" y="7967"/>
                    <a:pt x="4326" y="7697"/>
                  </a:cubicBezTo>
                  <a:cubicBezTo>
                    <a:pt x="4367" y="7658"/>
                    <a:pt x="4395" y="7615"/>
                    <a:pt x="4409" y="7564"/>
                  </a:cubicBezTo>
                  <a:cubicBezTo>
                    <a:pt x="4454" y="7408"/>
                    <a:pt x="4356" y="7262"/>
                    <a:pt x="4270" y="7133"/>
                  </a:cubicBezTo>
                  <a:cubicBezTo>
                    <a:pt x="4257" y="7114"/>
                    <a:pt x="4245" y="7097"/>
                    <a:pt x="4234" y="7080"/>
                  </a:cubicBezTo>
                  <a:cubicBezTo>
                    <a:pt x="4180" y="6996"/>
                    <a:pt x="4135" y="6865"/>
                    <a:pt x="4159" y="6767"/>
                  </a:cubicBezTo>
                  <a:cubicBezTo>
                    <a:pt x="4170" y="6720"/>
                    <a:pt x="4193" y="6686"/>
                    <a:pt x="4232" y="6662"/>
                  </a:cubicBezTo>
                  <a:cubicBezTo>
                    <a:pt x="4249" y="6651"/>
                    <a:pt x="4268" y="6645"/>
                    <a:pt x="4290" y="6636"/>
                  </a:cubicBezTo>
                  <a:cubicBezTo>
                    <a:pt x="4320" y="6626"/>
                    <a:pt x="4352" y="6613"/>
                    <a:pt x="4380" y="6589"/>
                  </a:cubicBezTo>
                  <a:cubicBezTo>
                    <a:pt x="4459" y="6521"/>
                    <a:pt x="4446" y="6394"/>
                    <a:pt x="4390" y="6313"/>
                  </a:cubicBezTo>
                  <a:cubicBezTo>
                    <a:pt x="4352" y="6257"/>
                    <a:pt x="4298" y="6216"/>
                    <a:pt x="4249" y="6176"/>
                  </a:cubicBezTo>
                  <a:cubicBezTo>
                    <a:pt x="4227" y="6161"/>
                    <a:pt x="4208" y="6146"/>
                    <a:pt x="4191" y="6128"/>
                  </a:cubicBezTo>
                  <a:cubicBezTo>
                    <a:pt x="3953" y="5925"/>
                    <a:pt x="3865" y="5565"/>
                    <a:pt x="3983" y="5276"/>
                  </a:cubicBezTo>
                  <a:cubicBezTo>
                    <a:pt x="4011" y="5205"/>
                    <a:pt x="4050" y="5139"/>
                    <a:pt x="4088" y="5072"/>
                  </a:cubicBezTo>
                  <a:cubicBezTo>
                    <a:pt x="4163" y="4944"/>
                    <a:pt x="4240" y="4809"/>
                    <a:pt x="4238" y="4657"/>
                  </a:cubicBezTo>
                  <a:cubicBezTo>
                    <a:pt x="4238" y="4594"/>
                    <a:pt x="4219" y="4549"/>
                    <a:pt x="4185" y="4526"/>
                  </a:cubicBezTo>
                  <a:cubicBezTo>
                    <a:pt x="4163" y="4512"/>
                    <a:pt x="4133" y="4507"/>
                    <a:pt x="4101" y="4507"/>
                  </a:cubicBezTo>
                  <a:cubicBezTo>
                    <a:pt x="4089" y="4507"/>
                    <a:pt x="4077" y="4508"/>
                    <a:pt x="4065" y="4509"/>
                  </a:cubicBezTo>
                  <a:lnTo>
                    <a:pt x="3028" y="4618"/>
                  </a:lnTo>
                  <a:cubicBezTo>
                    <a:pt x="3034" y="4584"/>
                    <a:pt x="3030" y="4547"/>
                    <a:pt x="3015" y="4513"/>
                  </a:cubicBezTo>
                  <a:cubicBezTo>
                    <a:pt x="2980" y="4434"/>
                    <a:pt x="2895" y="4359"/>
                    <a:pt x="2796" y="4322"/>
                  </a:cubicBezTo>
                  <a:cubicBezTo>
                    <a:pt x="2768" y="4312"/>
                    <a:pt x="2741" y="4303"/>
                    <a:pt x="2711" y="4294"/>
                  </a:cubicBezTo>
                  <a:cubicBezTo>
                    <a:pt x="2608" y="4260"/>
                    <a:pt x="2509" y="4228"/>
                    <a:pt x="2456" y="4147"/>
                  </a:cubicBezTo>
                  <a:cubicBezTo>
                    <a:pt x="2443" y="4127"/>
                    <a:pt x="2432" y="4106"/>
                    <a:pt x="2423" y="4082"/>
                  </a:cubicBezTo>
                  <a:cubicBezTo>
                    <a:pt x="2413" y="4061"/>
                    <a:pt x="2402" y="4040"/>
                    <a:pt x="2389" y="4018"/>
                  </a:cubicBezTo>
                  <a:cubicBezTo>
                    <a:pt x="2331" y="3924"/>
                    <a:pt x="2228" y="3875"/>
                    <a:pt x="2093" y="3875"/>
                  </a:cubicBezTo>
                  <a:cubicBezTo>
                    <a:pt x="1991" y="3875"/>
                    <a:pt x="1871" y="3902"/>
                    <a:pt x="1753" y="3954"/>
                  </a:cubicBezTo>
                  <a:cubicBezTo>
                    <a:pt x="1609" y="4016"/>
                    <a:pt x="1470" y="4072"/>
                    <a:pt x="1341" y="4072"/>
                  </a:cubicBezTo>
                  <a:cubicBezTo>
                    <a:pt x="1273" y="4072"/>
                    <a:pt x="1213" y="4057"/>
                    <a:pt x="1164" y="4022"/>
                  </a:cubicBezTo>
                  <a:cubicBezTo>
                    <a:pt x="1183" y="3902"/>
                    <a:pt x="1095" y="3815"/>
                    <a:pt x="1009" y="3729"/>
                  </a:cubicBezTo>
                  <a:cubicBezTo>
                    <a:pt x="945" y="3665"/>
                    <a:pt x="879" y="3596"/>
                    <a:pt x="857" y="3517"/>
                  </a:cubicBezTo>
                  <a:cubicBezTo>
                    <a:pt x="840" y="3450"/>
                    <a:pt x="857" y="3380"/>
                    <a:pt x="874" y="3305"/>
                  </a:cubicBezTo>
                  <a:cubicBezTo>
                    <a:pt x="894" y="3221"/>
                    <a:pt x="913" y="3133"/>
                    <a:pt x="881" y="3050"/>
                  </a:cubicBezTo>
                  <a:cubicBezTo>
                    <a:pt x="866" y="3007"/>
                    <a:pt x="840" y="2973"/>
                    <a:pt x="814" y="2938"/>
                  </a:cubicBezTo>
                  <a:cubicBezTo>
                    <a:pt x="791" y="2906"/>
                    <a:pt x="767" y="2876"/>
                    <a:pt x="754" y="2842"/>
                  </a:cubicBezTo>
                  <a:cubicBezTo>
                    <a:pt x="744" y="2810"/>
                    <a:pt x="739" y="2775"/>
                    <a:pt x="737" y="2739"/>
                  </a:cubicBezTo>
                  <a:cubicBezTo>
                    <a:pt x="733" y="2698"/>
                    <a:pt x="731" y="2653"/>
                    <a:pt x="712" y="2613"/>
                  </a:cubicBezTo>
                  <a:cubicBezTo>
                    <a:pt x="654" y="2478"/>
                    <a:pt x="493" y="2452"/>
                    <a:pt x="354" y="2428"/>
                  </a:cubicBezTo>
                  <a:lnTo>
                    <a:pt x="309" y="2422"/>
                  </a:lnTo>
                  <a:cubicBezTo>
                    <a:pt x="210" y="2405"/>
                    <a:pt x="112" y="2345"/>
                    <a:pt x="77" y="2278"/>
                  </a:cubicBezTo>
                  <a:cubicBezTo>
                    <a:pt x="62" y="2253"/>
                    <a:pt x="58" y="2227"/>
                    <a:pt x="62" y="2201"/>
                  </a:cubicBezTo>
                  <a:lnTo>
                    <a:pt x="62" y="2201"/>
                  </a:lnTo>
                  <a:cubicBezTo>
                    <a:pt x="77" y="2206"/>
                    <a:pt x="92" y="2208"/>
                    <a:pt x="107" y="2208"/>
                  </a:cubicBezTo>
                  <a:cubicBezTo>
                    <a:pt x="234" y="2208"/>
                    <a:pt x="341" y="2081"/>
                    <a:pt x="362" y="1961"/>
                  </a:cubicBezTo>
                  <a:cubicBezTo>
                    <a:pt x="377" y="1869"/>
                    <a:pt x="362" y="1775"/>
                    <a:pt x="347" y="1683"/>
                  </a:cubicBezTo>
                  <a:cubicBezTo>
                    <a:pt x="339" y="1638"/>
                    <a:pt x="332" y="1593"/>
                    <a:pt x="328" y="1548"/>
                  </a:cubicBezTo>
                  <a:cubicBezTo>
                    <a:pt x="317" y="1417"/>
                    <a:pt x="358" y="1269"/>
                    <a:pt x="474" y="1229"/>
                  </a:cubicBezTo>
                  <a:cubicBezTo>
                    <a:pt x="495" y="1222"/>
                    <a:pt x="517" y="1218"/>
                    <a:pt x="540" y="1214"/>
                  </a:cubicBezTo>
                  <a:cubicBezTo>
                    <a:pt x="583" y="1207"/>
                    <a:pt x="630" y="1199"/>
                    <a:pt x="667" y="1169"/>
                  </a:cubicBezTo>
                  <a:cubicBezTo>
                    <a:pt x="714" y="1128"/>
                    <a:pt x="724" y="1070"/>
                    <a:pt x="735" y="1014"/>
                  </a:cubicBezTo>
                  <a:cubicBezTo>
                    <a:pt x="739" y="989"/>
                    <a:pt x="744" y="963"/>
                    <a:pt x="752" y="939"/>
                  </a:cubicBezTo>
                  <a:cubicBezTo>
                    <a:pt x="797" y="819"/>
                    <a:pt x="926" y="783"/>
                    <a:pt x="1089" y="749"/>
                  </a:cubicBezTo>
                  <a:cubicBezTo>
                    <a:pt x="1104" y="757"/>
                    <a:pt x="1119" y="768"/>
                    <a:pt x="1129" y="779"/>
                  </a:cubicBezTo>
                  <a:cubicBezTo>
                    <a:pt x="1172" y="817"/>
                    <a:pt x="1198" y="877"/>
                    <a:pt x="1200" y="935"/>
                  </a:cubicBezTo>
                  <a:cubicBezTo>
                    <a:pt x="1202" y="967"/>
                    <a:pt x="1196" y="1014"/>
                    <a:pt x="1159" y="1051"/>
                  </a:cubicBezTo>
                  <a:cubicBezTo>
                    <a:pt x="1142" y="1068"/>
                    <a:pt x="1121" y="1083"/>
                    <a:pt x="1097" y="1098"/>
                  </a:cubicBezTo>
                  <a:cubicBezTo>
                    <a:pt x="1059" y="1124"/>
                    <a:pt x="1018" y="1149"/>
                    <a:pt x="997" y="1196"/>
                  </a:cubicBezTo>
                  <a:cubicBezTo>
                    <a:pt x="982" y="1231"/>
                    <a:pt x="984" y="1265"/>
                    <a:pt x="984" y="1297"/>
                  </a:cubicBezTo>
                  <a:cubicBezTo>
                    <a:pt x="984" y="1310"/>
                    <a:pt x="984" y="1323"/>
                    <a:pt x="982" y="1336"/>
                  </a:cubicBezTo>
                  <a:cubicBezTo>
                    <a:pt x="977" y="1406"/>
                    <a:pt x="941" y="1469"/>
                    <a:pt x="904" y="1535"/>
                  </a:cubicBezTo>
                  <a:cubicBezTo>
                    <a:pt x="881" y="1578"/>
                    <a:pt x="855" y="1623"/>
                    <a:pt x="838" y="1670"/>
                  </a:cubicBezTo>
                  <a:cubicBezTo>
                    <a:pt x="784" y="1820"/>
                    <a:pt x="819" y="2000"/>
                    <a:pt x="926" y="2120"/>
                  </a:cubicBezTo>
                  <a:lnTo>
                    <a:pt x="941" y="2137"/>
                  </a:lnTo>
                  <a:lnTo>
                    <a:pt x="960" y="2124"/>
                  </a:lnTo>
                  <a:cubicBezTo>
                    <a:pt x="984" y="2107"/>
                    <a:pt x="1012" y="2098"/>
                    <a:pt x="1042" y="2098"/>
                  </a:cubicBezTo>
                  <a:cubicBezTo>
                    <a:pt x="1127" y="2098"/>
                    <a:pt x="1224" y="2167"/>
                    <a:pt x="1271" y="2208"/>
                  </a:cubicBezTo>
                  <a:cubicBezTo>
                    <a:pt x="1352" y="2274"/>
                    <a:pt x="1464" y="2366"/>
                    <a:pt x="1581" y="2366"/>
                  </a:cubicBezTo>
                  <a:cubicBezTo>
                    <a:pt x="1603" y="2366"/>
                    <a:pt x="1624" y="2364"/>
                    <a:pt x="1644" y="2360"/>
                  </a:cubicBezTo>
                  <a:cubicBezTo>
                    <a:pt x="1787" y="2319"/>
                    <a:pt x="1860" y="2152"/>
                    <a:pt x="1847" y="1901"/>
                  </a:cubicBezTo>
                  <a:cubicBezTo>
                    <a:pt x="1843" y="1831"/>
                    <a:pt x="1836" y="1769"/>
                    <a:pt x="1806" y="1713"/>
                  </a:cubicBezTo>
                  <a:cubicBezTo>
                    <a:pt x="1770" y="1646"/>
                    <a:pt x="1708" y="1606"/>
                    <a:pt x="1648" y="1565"/>
                  </a:cubicBezTo>
                  <a:cubicBezTo>
                    <a:pt x="1626" y="1550"/>
                    <a:pt x="1605" y="1537"/>
                    <a:pt x="1586" y="1522"/>
                  </a:cubicBezTo>
                  <a:cubicBezTo>
                    <a:pt x="1515" y="1469"/>
                    <a:pt x="1461" y="1379"/>
                    <a:pt x="1500" y="1312"/>
                  </a:cubicBezTo>
                  <a:cubicBezTo>
                    <a:pt x="1517" y="1282"/>
                    <a:pt x="1549" y="1263"/>
                    <a:pt x="1586" y="1241"/>
                  </a:cubicBezTo>
                  <a:cubicBezTo>
                    <a:pt x="1609" y="1226"/>
                    <a:pt x="1635" y="1214"/>
                    <a:pt x="1656" y="1194"/>
                  </a:cubicBezTo>
                  <a:cubicBezTo>
                    <a:pt x="1714" y="1145"/>
                    <a:pt x="1742" y="1070"/>
                    <a:pt x="1770" y="999"/>
                  </a:cubicBezTo>
                  <a:cubicBezTo>
                    <a:pt x="1802" y="918"/>
                    <a:pt x="1830" y="841"/>
                    <a:pt x="1901" y="813"/>
                  </a:cubicBezTo>
                  <a:cubicBezTo>
                    <a:pt x="1921" y="805"/>
                    <a:pt x="1945" y="802"/>
                    <a:pt x="1971" y="802"/>
                  </a:cubicBezTo>
                  <a:cubicBezTo>
                    <a:pt x="1992" y="802"/>
                    <a:pt x="2015" y="804"/>
                    <a:pt x="2038" y="807"/>
                  </a:cubicBezTo>
                  <a:cubicBezTo>
                    <a:pt x="2061" y="809"/>
                    <a:pt x="2085" y="810"/>
                    <a:pt x="2108" y="810"/>
                  </a:cubicBezTo>
                  <a:cubicBezTo>
                    <a:pt x="2131" y="810"/>
                    <a:pt x="2153" y="809"/>
                    <a:pt x="2173" y="804"/>
                  </a:cubicBezTo>
                  <a:cubicBezTo>
                    <a:pt x="2243" y="789"/>
                    <a:pt x="2301" y="738"/>
                    <a:pt x="2357" y="689"/>
                  </a:cubicBezTo>
                  <a:cubicBezTo>
                    <a:pt x="2414" y="638"/>
                    <a:pt x="2467" y="591"/>
                    <a:pt x="2531" y="591"/>
                  </a:cubicBezTo>
                  <a:cubicBezTo>
                    <a:pt x="2537" y="591"/>
                    <a:pt x="2543" y="591"/>
                    <a:pt x="2550" y="592"/>
                  </a:cubicBezTo>
                  <a:lnTo>
                    <a:pt x="2584" y="597"/>
                  </a:lnTo>
                  <a:lnTo>
                    <a:pt x="2580" y="562"/>
                  </a:lnTo>
                  <a:cubicBezTo>
                    <a:pt x="2569" y="459"/>
                    <a:pt x="2556" y="352"/>
                    <a:pt x="2586" y="254"/>
                  </a:cubicBezTo>
                  <a:cubicBezTo>
                    <a:pt x="2608" y="175"/>
                    <a:pt x="2668" y="89"/>
                    <a:pt x="2753" y="65"/>
                  </a:cubicBezTo>
                  <a:close/>
                  <a:moveTo>
                    <a:pt x="2798" y="1"/>
                  </a:moveTo>
                  <a:lnTo>
                    <a:pt x="2770" y="5"/>
                  </a:lnTo>
                  <a:cubicBezTo>
                    <a:pt x="2648" y="22"/>
                    <a:pt x="2563" y="136"/>
                    <a:pt x="2535" y="239"/>
                  </a:cubicBezTo>
                  <a:cubicBezTo>
                    <a:pt x="2505" y="337"/>
                    <a:pt x="2513" y="442"/>
                    <a:pt x="2524" y="537"/>
                  </a:cubicBezTo>
                  <a:cubicBezTo>
                    <a:pt x="2445" y="541"/>
                    <a:pt x="2381" y="597"/>
                    <a:pt x="2321" y="650"/>
                  </a:cubicBezTo>
                  <a:cubicBezTo>
                    <a:pt x="2271" y="693"/>
                    <a:pt x="2220" y="740"/>
                    <a:pt x="2160" y="753"/>
                  </a:cubicBezTo>
                  <a:cubicBezTo>
                    <a:pt x="2146" y="757"/>
                    <a:pt x="2131" y="758"/>
                    <a:pt x="2114" y="758"/>
                  </a:cubicBezTo>
                  <a:cubicBezTo>
                    <a:pt x="2092" y="758"/>
                    <a:pt x="2067" y="755"/>
                    <a:pt x="2042" y="753"/>
                  </a:cubicBezTo>
                  <a:cubicBezTo>
                    <a:pt x="2017" y="750"/>
                    <a:pt x="1992" y="748"/>
                    <a:pt x="1969" y="748"/>
                  </a:cubicBezTo>
                  <a:cubicBezTo>
                    <a:pt x="1937" y="748"/>
                    <a:pt x="1907" y="752"/>
                    <a:pt x="1881" y="762"/>
                  </a:cubicBezTo>
                  <a:cubicBezTo>
                    <a:pt x="1789" y="798"/>
                    <a:pt x="1755" y="890"/>
                    <a:pt x="1721" y="980"/>
                  </a:cubicBezTo>
                  <a:cubicBezTo>
                    <a:pt x="1695" y="1044"/>
                    <a:pt x="1669" y="1113"/>
                    <a:pt x="1620" y="1154"/>
                  </a:cubicBezTo>
                  <a:cubicBezTo>
                    <a:pt x="1603" y="1169"/>
                    <a:pt x="1581" y="1181"/>
                    <a:pt x="1558" y="1194"/>
                  </a:cubicBezTo>
                  <a:cubicBezTo>
                    <a:pt x="1519" y="1218"/>
                    <a:pt x="1476" y="1244"/>
                    <a:pt x="1453" y="1286"/>
                  </a:cubicBezTo>
                  <a:cubicBezTo>
                    <a:pt x="1397" y="1383"/>
                    <a:pt x="1466" y="1499"/>
                    <a:pt x="1551" y="1565"/>
                  </a:cubicBezTo>
                  <a:cubicBezTo>
                    <a:pt x="1573" y="1580"/>
                    <a:pt x="1596" y="1595"/>
                    <a:pt x="1618" y="1610"/>
                  </a:cubicBezTo>
                  <a:cubicBezTo>
                    <a:pt x="1676" y="1649"/>
                    <a:pt x="1729" y="1683"/>
                    <a:pt x="1759" y="1739"/>
                  </a:cubicBezTo>
                  <a:cubicBezTo>
                    <a:pt x="1785" y="1786"/>
                    <a:pt x="1789" y="1841"/>
                    <a:pt x="1794" y="1903"/>
                  </a:cubicBezTo>
                  <a:cubicBezTo>
                    <a:pt x="1798" y="2011"/>
                    <a:pt x="1794" y="2261"/>
                    <a:pt x="1629" y="2308"/>
                  </a:cubicBezTo>
                  <a:cubicBezTo>
                    <a:pt x="1614" y="2311"/>
                    <a:pt x="1599" y="2313"/>
                    <a:pt x="1581" y="2313"/>
                  </a:cubicBezTo>
                  <a:cubicBezTo>
                    <a:pt x="1483" y="2313"/>
                    <a:pt x="1380" y="2229"/>
                    <a:pt x="1305" y="2167"/>
                  </a:cubicBezTo>
                  <a:cubicBezTo>
                    <a:pt x="1239" y="2111"/>
                    <a:pt x="1140" y="2045"/>
                    <a:pt x="1042" y="2045"/>
                  </a:cubicBezTo>
                  <a:cubicBezTo>
                    <a:pt x="1009" y="2045"/>
                    <a:pt x="979" y="2053"/>
                    <a:pt x="952" y="2066"/>
                  </a:cubicBezTo>
                  <a:cubicBezTo>
                    <a:pt x="870" y="1961"/>
                    <a:pt x="844" y="1814"/>
                    <a:pt x="889" y="1687"/>
                  </a:cubicBezTo>
                  <a:cubicBezTo>
                    <a:pt x="904" y="1644"/>
                    <a:pt x="928" y="1601"/>
                    <a:pt x="952" y="1561"/>
                  </a:cubicBezTo>
                  <a:cubicBezTo>
                    <a:pt x="990" y="1492"/>
                    <a:pt x="1029" y="1421"/>
                    <a:pt x="1035" y="1340"/>
                  </a:cubicBezTo>
                  <a:cubicBezTo>
                    <a:pt x="1037" y="1325"/>
                    <a:pt x="1037" y="1312"/>
                    <a:pt x="1037" y="1297"/>
                  </a:cubicBezTo>
                  <a:cubicBezTo>
                    <a:pt x="1035" y="1269"/>
                    <a:pt x="1035" y="1241"/>
                    <a:pt x="1046" y="1218"/>
                  </a:cubicBezTo>
                  <a:cubicBezTo>
                    <a:pt x="1061" y="1186"/>
                    <a:pt x="1093" y="1164"/>
                    <a:pt x="1127" y="1143"/>
                  </a:cubicBezTo>
                  <a:cubicBezTo>
                    <a:pt x="1151" y="1126"/>
                    <a:pt x="1176" y="1111"/>
                    <a:pt x="1198" y="1087"/>
                  </a:cubicBezTo>
                  <a:cubicBezTo>
                    <a:pt x="1236" y="1049"/>
                    <a:pt x="1256" y="993"/>
                    <a:pt x="1254" y="933"/>
                  </a:cubicBezTo>
                  <a:cubicBezTo>
                    <a:pt x="1251" y="860"/>
                    <a:pt x="1219" y="787"/>
                    <a:pt x="1166" y="738"/>
                  </a:cubicBezTo>
                  <a:cubicBezTo>
                    <a:pt x="1146" y="721"/>
                    <a:pt x="1127" y="710"/>
                    <a:pt x="1106" y="697"/>
                  </a:cubicBezTo>
                  <a:lnTo>
                    <a:pt x="1097" y="693"/>
                  </a:lnTo>
                  <a:lnTo>
                    <a:pt x="1089" y="695"/>
                  </a:lnTo>
                  <a:cubicBezTo>
                    <a:pt x="943" y="725"/>
                    <a:pt x="761" y="762"/>
                    <a:pt x="703" y="920"/>
                  </a:cubicBezTo>
                  <a:cubicBezTo>
                    <a:pt x="692" y="948"/>
                    <a:pt x="686" y="978"/>
                    <a:pt x="682" y="1006"/>
                  </a:cubicBezTo>
                  <a:cubicBezTo>
                    <a:pt x="673" y="1053"/>
                    <a:pt x="664" y="1100"/>
                    <a:pt x="632" y="1128"/>
                  </a:cubicBezTo>
                  <a:cubicBezTo>
                    <a:pt x="607" y="1149"/>
                    <a:pt x="570" y="1156"/>
                    <a:pt x="532" y="1162"/>
                  </a:cubicBezTo>
                  <a:cubicBezTo>
                    <a:pt x="506" y="1166"/>
                    <a:pt x="480" y="1171"/>
                    <a:pt x="457" y="1179"/>
                  </a:cubicBezTo>
                  <a:cubicBezTo>
                    <a:pt x="315" y="1229"/>
                    <a:pt x="262" y="1402"/>
                    <a:pt x="274" y="1552"/>
                  </a:cubicBezTo>
                  <a:cubicBezTo>
                    <a:pt x="279" y="1599"/>
                    <a:pt x="285" y="1646"/>
                    <a:pt x="294" y="1694"/>
                  </a:cubicBezTo>
                  <a:cubicBezTo>
                    <a:pt x="309" y="1784"/>
                    <a:pt x="324" y="1869"/>
                    <a:pt x="309" y="1953"/>
                  </a:cubicBezTo>
                  <a:cubicBezTo>
                    <a:pt x="289" y="2060"/>
                    <a:pt x="195" y="2154"/>
                    <a:pt x="107" y="2154"/>
                  </a:cubicBezTo>
                  <a:cubicBezTo>
                    <a:pt x="90" y="2154"/>
                    <a:pt x="73" y="2150"/>
                    <a:pt x="56" y="2143"/>
                  </a:cubicBezTo>
                  <a:lnTo>
                    <a:pt x="32" y="2131"/>
                  </a:lnTo>
                  <a:lnTo>
                    <a:pt x="22" y="2156"/>
                  </a:lnTo>
                  <a:cubicBezTo>
                    <a:pt x="0" y="2206"/>
                    <a:pt x="5" y="2255"/>
                    <a:pt x="30" y="2304"/>
                  </a:cubicBezTo>
                  <a:cubicBezTo>
                    <a:pt x="82" y="2398"/>
                    <a:pt x="206" y="2458"/>
                    <a:pt x="300" y="2473"/>
                  </a:cubicBezTo>
                  <a:lnTo>
                    <a:pt x="345" y="2482"/>
                  </a:lnTo>
                  <a:cubicBezTo>
                    <a:pt x="478" y="2503"/>
                    <a:pt x="615" y="2527"/>
                    <a:pt x="662" y="2634"/>
                  </a:cubicBezTo>
                  <a:cubicBezTo>
                    <a:pt x="677" y="2666"/>
                    <a:pt x="679" y="2705"/>
                    <a:pt x="684" y="2743"/>
                  </a:cubicBezTo>
                  <a:cubicBezTo>
                    <a:pt x="686" y="2782"/>
                    <a:pt x="690" y="2820"/>
                    <a:pt x="703" y="2859"/>
                  </a:cubicBezTo>
                  <a:cubicBezTo>
                    <a:pt x="720" y="2902"/>
                    <a:pt x="746" y="2936"/>
                    <a:pt x="772" y="2970"/>
                  </a:cubicBezTo>
                  <a:cubicBezTo>
                    <a:pt x="795" y="3003"/>
                    <a:pt x="819" y="3033"/>
                    <a:pt x="832" y="3067"/>
                  </a:cubicBezTo>
                  <a:cubicBezTo>
                    <a:pt x="857" y="3138"/>
                    <a:pt x="840" y="3213"/>
                    <a:pt x="821" y="3294"/>
                  </a:cubicBezTo>
                  <a:cubicBezTo>
                    <a:pt x="804" y="3371"/>
                    <a:pt x="784" y="3450"/>
                    <a:pt x="806" y="3530"/>
                  </a:cubicBezTo>
                  <a:cubicBezTo>
                    <a:pt x="829" y="3624"/>
                    <a:pt x="902" y="3697"/>
                    <a:pt x="971" y="3767"/>
                  </a:cubicBezTo>
                  <a:cubicBezTo>
                    <a:pt x="1059" y="3853"/>
                    <a:pt x="1131" y="3928"/>
                    <a:pt x="1108" y="4027"/>
                  </a:cubicBezTo>
                  <a:lnTo>
                    <a:pt x="1106" y="4044"/>
                  </a:lnTo>
                  <a:lnTo>
                    <a:pt x="1119" y="4055"/>
                  </a:lnTo>
                  <a:cubicBezTo>
                    <a:pt x="1179" y="4102"/>
                    <a:pt x="1254" y="4125"/>
                    <a:pt x="1341" y="4125"/>
                  </a:cubicBezTo>
                  <a:cubicBezTo>
                    <a:pt x="1479" y="4125"/>
                    <a:pt x="1624" y="4067"/>
                    <a:pt x="1774" y="4003"/>
                  </a:cubicBezTo>
                  <a:cubicBezTo>
                    <a:pt x="1886" y="3956"/>
                    <a:pt x="1999" y="3928"/>
                    <a:pt x="2093" y="3928"/>
                  </a:cubicBezTo>
                  <a:cubicBezTo>
                    <a:pt x="2211" y="3928"/>
                    <a:pt x="2295" y="3969"/>
                    <a:pt x="2344" y="4046"/>
                  </a:cubicBezTo>
                  <a:cubicBezTo>
                    <a:pt x="2355" y="4063"/>
                    <a:pt x="2363" y="4085"/>
                    <a:pt x="2374" y="4106"/>
                  </a:cubicBezTo>
                  <a:cubicBezTo>
                    <a:pt x="2385" y="4130"/>
                    <a:pt x="2396" y="4153"/>
                    <a:pt x="2411" y="4175"/>
                  </a:cubicBezTo>
                  <a:cubicBezTo>
                    <a:pt x="2473" y="4273"/>
                    <a:pt x="2586" y="4309"/>
                    <a:pt x="2696" y="4344"/>
                  </a:cubicBezTo>
                  <a:cubicBezTo>
                    <a:pt x="2723" y="4352"/>
                    <a:pt x="2751" y="4363"/>
                    <a:pt x="2777" y="4372"/>
                  </a:cubicBezTo>
                  <a:cubicBezTo>
                    <a:pt x="2863" y="4404"/>
                    <a:pt x="2938" y="4468"/>
                    <a:pt x="2965" y="4534"/>
                  </a:cubicBezTo>
                  <a:cubicBezTo>
                    <a:pt x="2980" y="4569"/>
                    <a:pt x="2980" y="4605"/>
                    <a:pt x="2965" y="4637"/>
                  </a:cubicBezTo>
                  <a:lnTo>
                    <a:pt x="2946" y="4680"/>
                  </a:lnTo>
                  <a:lnTo>
                    <a:pt x="2946" y="4680"/>
                  </a:lnTo>
                  <a:lnTo>
                    <a:pt x="4071" y="4562"/>
                  </a:lnTo>
                  <a:cubicBezTo>
                    <a:pt x="4083" y="4561"/>
                    <a:pt x="4095" y="4560"/>
                    <a:pt x="4106" y="4560"/>
                  </a:cubicBezTo>
                  <a:cubicBezTo>
                    <a:pt x="4125" y="4560"/>
                    <a:pt x="4142" y="4563"/>
                    <a:pt x="4155" y="4571"/>
                  </a:cubicBezTo>
                  <a:cubicBezTo>
                    <a:pt x="4178" y="4588"/>
                    <a:pt x="4185" y="4627"/>
                    <a:pt x="4185" y="4657"/>
                  </a:cubicBezTo>
                  <a:cubicBezTo>
                    <a:pt x="4187" y="4796"/>
                    <a:pt x="4116" y="4916"/>
                    <a:pt x="4041" y="5047"/>
                  </a:cubicBezTo>
                  <a:cubicBezTo>
                    <a:pt x="4002" y="5113"/>
                    <a:pt x="3962" y="5181"/>
                    <a:pt x="3934" y="5254"/>
                  </a:cubicBezTo>
                  <a:cubicBezTo>
                    <a:pt x="3807" y="5567"/>
                    <a:pt x="3900" y="5951"/>
                    <a:pt x="4155" y="6169"/>
                  </a:cubicBezTo>
                  <a:cubicBezTo>
                    <a:pt x="4174" y="6186"/>
                    <a:pt x="4195" y="6201"/>
                    <a:pt x="4215" y="6218"/>
                  </a:cubicBezTo>
                  <a:cubicBezTo>
                    <a:pt x="4266" y="6257"/>
                    <a:pt x="4313" y="6293"/>
                    <a:pt x="4345" y="6343"/>
                  </a:cubicBezTo>
                  <a:cubicBezTo>
                    <a:pt x="4388" y="6405"/>
                    <a:pt x="4399" y="6501"/>
                    <a:pt x="4345" y="6551"/>
                  </a:cubicBezTo>
                  <a:cubicBezTo>
                    <a:pt x="4324" y="6568"/>
                    <a:pt x="4298" y="6576"/>
                    <a:pt x="4270" y="6587"/>
                  </a:cubicBezTo>
                  <a:cubicBezTo>
                    <a:pt x="4249" y="6596"/>
                    <a:pt x="4225" y="6604"/>
                    <a:pt x="4204" y="6617"/>
                  </a:cubicBezTo>
                  <a:cubicBezTo>
                    <a:pt x="4152" y="6647"/>
                    <a:pt x="4120" y="6694"/>
                    <a:pt x="4105" y="6754"/>
                  </a:cubicBezTo>
                  <a:cubicBezTo>
                    <a:pt x="4077" y="6876"/>
                    <a:pt x="4133" y="7022"/>
                    <a:pt x="4189" y="7110"/>
                  </a:cubicBezTo>
                  <a:cubicBezTo>
                    <a:pt x="4202" y="7127"/>
                    <a:pt x="4212" y="7144"/>
                    <a:pt x="4225" y="7163"/>
                  </a:cubicBezTo>
                  <a:cubicBezTo>
                    <a:pt x="4309" y="7288"/>
                    <a:pt x="4397" y="7418"/>
                    <a:pt x="4358" y="7549"/>
                  </a:cubicBezTo>
                  <a:cubicBezTo>
                    <a:pt x="4345" y="7596"/>
                    <a:pt x="4320" y="7635"/>
                    <a:pt x="4277" y="7667"/>
                  </a:cubicBezTo>
                  <a:lnTo>
                    <a:pt x="4262" y="7680"/>
                  </a:lnTo>
                  <a:lnTo>
                    <a:pt x="4270" y="7699"/>
                  </a:lnTo>
                  <a:cubicBezTo>
                    <a:pt x="4388" y="7984"/>
                    <a:pt x="4540" y="8149"/>
                    <a:pt x="4733" y="8200"/>
                  </a:cubicBezTo>
                  <a:cubicBezTo>
                    <a:pt x="4705" y="8288"/>
                    <a:pt x="4757" y="8389"/>
                    <a:pt x="4829" y="8440"/>
                  </a:cubicBezTo>
                  <a:cubicBezTo>
                    <a:pt x="4909" y="8496"/>
                    <a:pt x="5009" y="8507"/>
                    <a:pt x="5099" y="8517"/>
                  </a:cubicBezTo>
                  <a:lnTo>
                    <a:pt x="5839" y="8599"/>
                  </a:lnTo>
                  <a:lnTo>
                    <a:pt x="5834" y="8567"/>
                  </a:lnTo>
                  <a:cubicBezTo>
                    <a:pt x="5824" y="8492"/>
                    <a:pt x="5802" y="8250"/>
                    <a:pt x="5950" y="8213"/>
                  </a:cubicBezTo>
                  <a:cubicBezTo>
                    <a:pt x="5961" y="8210"/>
                    <a:pt x="5974" y="8209"/>
                    <a:pt x="5987" y="8209"/>
                  </a:cubicBezTo>
                  <a:cubicBezTo>
                    <a:pt x="6013" y="8209"/>
                    <a:pt x="6041" y="8214"/>
                    <a:pt x="6070" y="8220"/>
                  </a:cubicBezTo>
                  <a:cubicBezTo>
                    <a:pt x="6087" y="8224"/>
                    <a:pt x="6104" y="8226"/>
                    <a:pt x="6121" y="8228"/>
                  </a:cubicBezTo>
                  <a:cubicBezTo>
                    <a:pt x="6140" y="8231"/>
                    <a:pt x="6158" y="8232"/>
                    <a:pt x="6176" y="8232"/>
                  </a:cubicBezTo>
                  <a:cubicBezTo>
                    <a:pt x="6274" y="8232"/>
                    <a:pt x="6368" y="8194"/>
                    <a:pt x="6426" y="8130"/>
                  </a:cubicBezTo>
                  <a:cubicBezTo>
                    <a:pt x="6492" y="8057"/>
                    <a:pt x="6511" y="7950"/>
                    <a:pt x="6477" y="7866"/>
                  </a:cubicBezTo>
                  <a:lnTo>
                    <a:pt x="6477" y="7866"/>
                  </a:lnTo>
                  <a:cubicBezTo>
                    <a:pt x="6486" y="7867"/>
                    <a:pt x="6495" y="7867"/>
                    <a:pt x="6504" y="7867"/>
                  </a:cubicBezTo>
                  <a:cubicBezTo>
                    <a:pt x="6622" y="7867"/>
                    <a:pt x="6744" y="7802"/>
                    <a:pt x="6824" y="7697"/>
                  </a:cubicBezTo>
                  <a:cubicBezTo>
                    <a:pt x="6901" y="7594"/>
                    <a:pt x="6944" y="7457"/>
                    <a:pt x="6957" y="7277"/>
                  </a:cubicBezTo>
                  <a:lnTo>
                    <a:pt x="6959" y="7251"/>
                  </a:lnTo>
                  <a:lnTo>
                    <a:pt x="6931" y="7249"/>
                  </a:lnTo>
                  <a:cubicBezTo>
                    <a:pt x="6715" y="7236"/>
                    <a:pt x="6556" y="7026"/>
                    <a:pt x="6460" y="6628"/>
                  </a:cubicBezTo>
                  <a:lnTo>
                    <a:pt x="6398" y="6373"/>
                  </a:lnTo>
                  <a:cubicBezTo>
                    <a:pt x="6368" y="6244"/>
                    <a:pt x="6331" y="6098"/>
                    <a:pt x="6357" y="5961"/>
                  </a:cubicBezTo>
                  <a:cubicBezTo>
                    <a:pt x="6411" y="5936"/>
                    <a:pt x="6471" y="5923"/>
                    <a:pt x="6533" y="5923"/>
                  </a:cubicBezTo>
                  <a:cubicBezTo>
                    <a:pt x="6670" y="5923"/>
                    <a:pt x="6801" y="5983"/>
                    <a:pt x="6880" y="6083"/>
                  </a:cubicBezTo>
                  <a:cubicBezTo>
                    <a:pt x="6890" y="6096"/>
                    <a:pt x="6899" y="6109"/>
                    <a:pt x="6908" y="6124"/>
                  </a:cubicBezTo>
                  <a:cubicBezTo>
                    <a:pt x="6935" y="6161"/>
                    <a:pt x="6963" y="6201"/>
                    <a:pt x="7004" y="6227"/>
                  </a:cubicBezTo>
                  <a:cubicBezTo>
                    <a:pt x="7060" y="6263"/>
                    <a:pt x="7126" y="6268"/>
                    <a:pt x="7188" y="6270"/>
                  </a:cubicBezTo>
                  <a:cubicBezTo>
                    <a:pt x="7223" y="6272"/>
                    <a:pt x="7257" y="6274"/>
                    <a:pt x="7287" y="6283"/>
                  </a:cubicBezTo>
                  <a:cubicBezTo>
                    <a:pt x="7336" y="6291"/>
                    <a:pt x="7385" y="6338"/>
                    <a:pt x="7396" y="6383"/>
                  </a:cubicBezTo>
                  <a:cubicBezTo>
                    <a:pt x="7400" y="6405"/>
                    <a:pt x="7396" y="6424"/>
                    <a:pt x="7381" y="6437"/>
                  </a:cubicBezTo>
                  <a:lnTo>
                    <a:pt x="7360" y="6454"/>
                  </a:lnTo>
                  <a:lnTo>
                    <a:pt x="7377" y="6476"/>
                  </a:lnTo>
                  <a:cubicBezTo>
                    <a:pt x="7400" y="6499"/>
                    <a:pt x="7428" y="6512"/>
                    <a:pt x="7460" y="6512"/>
                  </a:cubicBezTo>
                  <a:cubicBezTo>
                    <a:pt x="7553" y="6512"/>
                    <a:pt x="7643" y="6409"/>
                    <a:pt x="7660" y="6317"/>
                  </a:cubicBezTo>
                  <a:cubicBezTo>
                    <a:pt x="7666" y="6293"/>
                    <a:pt x="7668" y="6268"/>
                    <a:pt x="7673" y="6244"/>
                  </a:cubicBezTo>
                  <a:cubicBezTo>
                    <a:pt x="7685" y="6152"/>
                    <a:pt x="7698" y="6064"/>
                    <a:pt x="7767" y="6026"/>
                  </a:cubicBezTo>
                  <a:cubicBezTo>
                    <a:pt x="7805" y="6004"/>
                    <a:pt x="7855" y="6002"/>
                    <a:pt x="7900" y="6002"/>
                  </a:cubicBezTo>
                  <a:lnTo>
                    <a:pt x="8482" y="6002"/>
                  </a:lnTo>
                  <a:lnTo>
                    <a:pt x="8465" y="5963"/>
                  </a:lnTo>
                  <a:cubicBezTo>
                    <a:pt x="8452" y="5936"/>
                    <a:pt x="8452" y="5906"/>
                    <a:pt x="8463" y="5874"/>
                  </a:cubicBezTo>
                  <a:cubicBezTo>
                    <a:pt x="8487" y="5814"/>
                    <a:pt x="8549" y="5756"/>
                    <a:pt x="8624" y="5721"/>
                  </a:cubicBezTo>
                  <a:cubicBezTo>
                    <a:pt x="8647" y="5711"/>
                    <a:pt x="8669" y="5702"/>
                    <a:pt x="8692" y="5694"/>
                  </a:cubicBezTo>
                  <a:cubicBezTo>
                    <a:pt x="8789" y="5655"/>
                    <a:pt x="8889" y="5614"/>
                    <a:pt x="8941" y="5520"/>
                  </a:cubicBezTo>
                  <a:cubicBezTo>
                    <a:pt x="9033" y="5355"/>
                    <a:pt x="8898" y="5169"/>
                    <a:pt x="8855" y="5115"/>
                  </a:cubicBezTo>
                  <a:cubicBezTo>
                    <a:pt x="8832" y="5085"/>
                    <a:pt x="8806" y="5057"/>
                    <a:pt x="8782" y="5029"/>
                  </a:cubicBezTo>
                  <a:cubicBezTo>
                    <a:pt x="8714" y="4954"/>
                    <a:pt x="8649" y="4884"/>
                    <a:pt x="8619" y="4794"/>
                  </a:cubicBezTo>
                  <a:cubicBezTo>
                    <a:pt x="8579" y="4674"/>
                    <a:pt x="8609" y="4547"/>
                    <a:pt x="8641" y="4412"/>
                  </a:cubicBezTo>
                  <a:cubicBezTo>
                    <a:pt x="8669" y="4294"/>
                    <a:pt x="8697" y="4175"/>
                    <a:pt x="8675" y="4055"/>
                  </a:cubicBezTo>
                  <a:cubicBezTo>
                    <a:pt x="8840" y="4033"/>
                    <a:pt x="8988" y="3922"/>
                    <a:pt x="9076" y="3755"/>
                  </a:cubicBezTo>
                  <a:cubicBezTo>
                    <a:pt x="9168" y="3583"/>
                    <a:pt x="9174" y="3395"/>
                    <a:pt x="9095" y="3245"/>
                  </a:cubicBezTo>
                  <a:cubicBezTo>
                    <a:pt x="9215" y="3112"/>
                    <a:pt x="9320" y="2960"/>
                    <a:pt x="9408" y="2795"/>
                  </a:cubicBezTo>
                  <a:lnTo>
                    <a:pt x="9416" y="2780"/>
                  </a:lnTo>
                  <a:lnTo>
                    <a:pt x="9404" y="2765"/>
                  </a:lnTo>
                  <a:cubicBezTo>
                    <a:pt x="9376" y="2735"/>
                    <a:pt x="9333" y="2692"/>
                    <a:pt x="9267" y="2686"/>
                  </a:cubicBezTo>
                  <a:cubicBezTo>
                    <a:pt x="9263" y="2685"/>
                    <a:pt x="9259" y="2685"/>
                    <a:pt x="9256" y="2685"/>
                  </a:cubicBezTo>
                  <a:cubicBezTo>
                    <a:pt x="9184" y="2685"/>
                    <a:pt x="9124" y="2726"/>
                    <a:pt x="9065" y="2767"/>
                  </a:cubicBezTo>
                  <a:cubicBezTo>
                    <a:pt x="9046" y="2782"/>
                    <a:pt x="9024" y="2795"/>
                    <a:pt x="9003" y="2808"/>
                  </a:cubicBezTo>
                  <a:cubicBezTo>
                    <a:pt x="8947" y="2840"/>
                    <a:pt x="8886" y="2856"/>
                    <a:pt x="8819" y="2856"/>
                  </a:cubicBezTo>
                  <a:cubicBezTo>
                    <a:pt x="8657" y="2856"/>
                    <a:pt x="8464" y="2760"/>
                    <a:pt x="8232" y="2568"/>
                  </a:cubicBezTo>
                  <a:lnTo>
                    <a:pt x="7859" y="2257"/>
                  </a:lnTo>
                  <a:cubicBezTo>
                    <a:pt x="7820" y="2225"/>
                    <a:pt x="7777" y="2191"/>
                    <a:pt x="7760" y="2143"/>
                  </a:cubicBezTo>
                  <a:cubicBezTo>
                    <a:pt x="7741" y="2088"/>
                    <a:pt x="7760" y="2026"/>
                    <a:pt x="7780" y="1959"/>
                  </a:cubicBezTo>
                  <a:cubicBezTo>
                    <a:pt x="7801" y="1882"/>
                    <a:pt x="7825" y="1803"/>
                    <a:pt x="7788" y="1730"/>
                  </a:cubicBezTo>
                  <a:cubicBezTo>
                    <a:pt x="7752" y="1651"/>
                    <a:pt x="7670" y="1623"/>
                    <a:pt x="7593" y="1593"/>
                  </a:cubicBezTo>
                  <a:cubicBezTo>
                    <a:pt x="7565" y="1582"/>
                    <a:pt x="7533" y="1571"/>
                    <a:pt x="7508" y="1559"/>
                  </a:cubicBezTo>
                  <a:cubicBezTo>
                    <a:pt x="7454" y="1531"/>
                    <a:pt x="7420" y="1456"/>
                    <a:pt x="7426" y="1409"/>
                  </a:cubicBezTo>
                  <a:cubicBezTo>
                    <a:pt x="7430" y="1389"/>
                    <a:pt x="7441" y="1376"/>
                    <a:pt x="7458" y="1370"/>
                  </a:cubicBezTo>
                  <a:cubicBezTo>
                    <a:pt x="7484" y="1379"/>
                    <a:pt x="7512" y="1383"/>
                    <a:pt x="7540" y="1383"/>
                  </a:cubicBezTo>
                  <a:cubicBezTo>
                    <a:pt x="7690" y="1383"/>
                    <a:pt x="7831" y="1267"/>
                    <a:pt x="7857" y="1128"/>
                  </a:cubicBezTo>
                  <a:lnTo>
                    <a:pt x="7861" y="1100"/>
                  </a:lnTo>
                  <a:lnTo>
                    <a:pt x="7835" y="1096"/>
                  </a:lnTo>
                  <a:cubicBezTo>
                    <a:pt x="7722" y="1077"/>
                    <a:pt x="7604" y="1068"/>
                    <a:pt x="7486" y="1068"/>
                  </a:cubicBezTo>
                  <a:cubicBezTo>
                    <a:pt x="6895" y="1068"/>
                    <a:pt x="6306" y="1321"/>
                    <a:pt x="5909" y="1745"/>
                  </a:cubicBezTo>
                  <a:cubicBezTo>
                    <a:pt x="5873" y="1786"/>
                    <a:pt x="5826" y="1794"/>
                    <a:pt x="5791" y="1794"/>
                  </a:cubicBezTo>
                  <a:cubicBezTo>
                    <a:pt x="5714" y="1794"/>
                    <a:pt x="5631" y="1751"/>
                    <a:pt x="5586" y="1685"/>
                  </a:cubicBezTo>
                  <a:cubicBezTo>
                    <a:pt x="5513" y="1580"/>
                    <a:pt x="5506" y="1445"/>
                    <a:pt x="5504" y="1284"/>
                  </a:cubicBezTo>
                  <a:cubicBezTo>
                    <a:pt x="5491" y="1237"/>
                    <a:pt x="5459" y="1231"/>
                    <a:pt x="5444" y="1231"/>
                  </a:cubicBezTo>
                  <a:cubicBezTo>
                    <a:pt x="5380" y="1231"/>
                    <a:pt x="5305" y="1338"/>
                    <a:pt x="5286" y="1411"/>
                  </a:cubicBezTo>
                  <a:cubicBezTo>
                    <a:pt x="5236" y="1597"/>
                    <a:pt x="5027" y="1702"/>
                    <a:pt x="4844" y="1706"/>
                  </a:cubicBezTo>
                  <a:lnTo>
                    <a:pt x="4829" y="1706"/>
                  </a:lnTo>
                  <a:cubicBezTo>
                    <a:pt x="4744" y="1706"/>
                    <a:pt x="4658" y="1687"/>
                    <a:pt x="4574" y="1668"/>
                  </a:cubicBezTo>
                  <a:cubicBezTo>
                    <a:pt x="4487" y="1646"/>
                    <a:pt x="4396" y="1627"/>
                    <a:pt x="4305" y="1627"/>
                  </a:cubicBezTo>
                  <a:cubicBezTo>
                    <a:pt x="4286" y="1627"/>
                    <a:pt x="4267" y="1627"/>
                    <a:pt x="4249" y="1629"/>
                  </a:cubicBezTo>
                  <a:cubicBezTo>
                    <a:pt x="4202" y="1636"/>
                    <a:pt x="4159" y="1638"/>
                    <a:pt x="4122" y="1638"/>
                  </a:cubicBezTo>
                  <a:cubicBezTo>
                    <a:pt x="3985" y="1638"/>
                    <a:pt x="3895" y="1601"/>
                    <a:pt x="3852" y="1529"/>
                  </a:cubicBezTo>
                  <a:cubicBezTo>
                    <a:pt x="3837" y="1507"/>
                    <a:pt x="3829" y="1484"/>
                    <a:pt x="3820" y="1458"/>
                  </a:cubicBezTo>
                  <a:cubicBezTo>
                    <a:pt x="3814" y="1441"/>
                    <a:pt x="3807" y="1421"/>
                    <a:pt x="3799" y="1402"/>
                  </a:cubicBezTo>
                  <a:cubicBezTo>
                    <a:pt x="3747" y="1295"/>
                    <a:pt x="3627" y="1224"/>
                    <a:pt x="3503" y="1224"/>
                  </a:cubicBezTo>
                  <a:cubicBezTo>
                    <a:pt x="3482" y="1224"/>
                    <a:pt x="3463" y="1226"/>
                    <a:pt x="3441" y="1231"/>
                  </a:cubicBezTo>
                  <a:cubicBezTo>
                    <a:pt x="3430" y="1151"/>
                    <a:pt x="3405" y="1066"/>
                    <a:pt x="3328" y="1034"/>
                  </a:cubicBezTo>
                  <a:cubicBezTo>
                    <a:pt x="3306" y="1025"/>
                    <a:pt x="3283" y="1023"/>
                    <a:pt x="3259" y="1019"/>
                  </a:cubicBezTo>
                  <a:cubicBezTo>
                    <a:pt x="3235" y="1017"/>
                    <a:pt x="3212" y="1014"/>
                    <a:pt x="3195" y="1002"/>
                  </a:cubicBezTo>
                  <a:cubicBezTo>
                    <a:pt x="3160" y="980"/>
                    <a:pt x="3160" y="935"/>
                    <a:pt x="3165" y="867"/>
                  </a:cubicBezTo>
                  <a:cubicBezTo>
                    <a:pt x="3167" y="815"/>
                    <a:pt x="3171" y="753"/>
                    <a:pt x="3143" y="706"/>
                  </a:cubicBezTo>
                  <a:cubicBezTo>
                    <a:pt x="3111" y="652"/>
                    <a:pt x="3055" y="633"/>
                    <a:pt x="3000" y="614"/>
                  </a:cubicBezTo>
                  <a:cubicBezTo>
                    <a:pt x="2955" y="597"/>
                    <a:pt x="2912" y="582"/>
                    <a:pt x="2888" y="549"/>
                  </a:cubicBezTo>
                  <a:cubicBezTo>
                    <a:pt x="2869" y="524"/>
                    <a:pt x="2865" y="487"/>
                    <a:pt x="2860" y="453"/>
                  </a:cubicBezTo>
                  <a:lnTo>
                    <a:pt x="27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297"/>
            <p:cNvSpPr/>
            <p:nvPr/>
          </p:nvSpPr>
          <p:spPr>
            <a:xfrm>
              <a:off x="3162004" y="3351248"/>
              <a:ext cx="85870" cy="153157"/>
            </a:xfrm>
            <a:custGeom>
              <a:rect b="b" l="l" r="r" t="t"/>
              <a:pathLst>
                <a:path extrusionOk="0" h="5390" w="3022">
                  <a:moveTo>
                    <a:pt x="872" y="1"/>
                  </a:moveTo>
                  <a:cubicBezTo>
                    <a:pt x="785" y="168"/>
                    <a:pt x="677" y="322"/>
                    <a:pt x="551" y="459"/>
                  </a:cubicBezTo>
                  <a:cubicBezTo>
                    <a:pt x="729" y="768"/>
                    <a:pt x="487" y="1224"/>
                    <a:pt x="131" y="1250"/>
                  </a:cubicBezTo>
                  <a:cubicBezTo>
                    <a:pt x="195" y="1503"/>
                    <a:pt x="0" y="1775"/>
                    <a:pt x="82" y="2021"/>
                  </a:cubicBezTo>
                  <a:cubicBezTo>
                    <a:pt x="125" y="2152"/>
                    <a:pt x="236" y="2244"/>
                    <a:pt x="322" y="2351"/>
                  </a:cubicBezTo>
                  <a:cubicBezTo>
                    <a:pt x="373" y="2413"/>
                    <a:pt x="416" y="2493"/>
                    <a:pt x="429" y="2572"/>
                  </a:cubicBezTo>
                  <a:cubicBezTo>
                    <a:pt x="487" y="2589"/>
                    <a:pt x="538" y="2617"/>
                    <a:pt x="579" y="2662"/>
                  </a:cubicBezTo>
                  <a:cubicBezTo>
                    <a:pt x="665" y="2754"/>
                    <a:pt x="695" y="2913"/>
                    <a:pt x="817" y="2943"/>
                  </a:cubicBezTo>
                  <a:cubicBezTo>
                    <a:pt x="862" y="2953"/>
                    <a:pt x="911" y="2943"/>
                    <a:pt x="952" y="2964"/>
                  </a:cubicBezTo>
                  <a:cubicBezTo>
                    <a:pt x="982" y="2977"/>
                    <a:pt x="1003" y="3007"/>
                    <a:pt x="1020" y="3037"/>
                  </a:cubicBezTo>
                  <a:cubicBezTo>
                    <a:pt x="1164" y="3311"/>
                    <a:pt x="984" y="3632"/>
                    <a:pt x="911" y="3932"/>
                  </a:cubicBezTo>
                  <a:cubicBezTo>
                    <a:pt x="855" y="4159"/>
                    <a:pt x="864" y="4397"/>
                    <a:pt x="874" y="4631"/>
                  </a:cubicBezTo>
                  <a:cubicBezTo>
                    <a:pt x="973" y="4691"/>
                    <a:pt x="1069" y="4753"/>
                    <a:pt x="1168" y="4813"/>
                  </a:cubicBezTo>
                  <a:cubicBezTo>
                    <a:pt x="1211" y="4839"/>
                    <a:pt x="1254" y="4866"/>
                    <a:pt x="1282" y="4907"/>
                  </a:cubicBezTo>
                  <a:cubicBezTo>
                    <a:pt x="1309" y="4950"/>
                    <a:pt x="1318" y="5001"/>
                    <a:pt x="1335" y="5049"/>
                  </a:cubicBezTo>
                  <a:cubicBezTo>
                    <a:pt x="1435" y="5313"/>
                    <a:pt x="1763" y="5390"/>
                    <a:pt x="2051" y="5390"/>
                  </a:cubicBezTo>
                  <a:cubicBezTo>
                    <a:pt x="2067" y="5390"/>
                    <a:pt x="2082" y="5390"/>
                    <a:pt x="2098" y="5389"/>
                  </a:cubicBezTo>
                  <a:cubicBezTo>
                    <a:pt x="2175" y="5387"/>
                    <a:pt x="2265" y="5374"/>
                    <a:pt x="2306" y="5306"/>
                  </a:cubicBezTo>
                  <a:cubicBezTo>
                    <a:pt x="2357" y="5216"/>
                    <a:pt x="2282" y="5089"/>
                    <a:pt x="2338" y="5001"/>
                  </a:cubicBezTo>
                  <a:cubicBezTo>
                    <a:pt x="2369" y="4950"/>
                    <a:pt x="2420" y="4937"/>
                    <a:pt x="2480" y="4937"/>
                  </a:cubicBezTo>
                  <a:cubicBezTo>
                    <a:pt x="2545" y="4937"/>
                    <a:pt x="2619" y="4953"/>
                    <a:pt x="2685" y="4953"/>
                  </a:cubicBezTo>
                  <a:cubicBezTo>
                    <a:pt x="2693" y="4953"/>
                    <a:pt x="2701" y="4953"/>
                    <a:pt x="2708" y="4952"/>
                  </a:cubicBezTo>
                  <a:cubicBezTo>
                    <a:pt x="2848" y="4941"/>
                    <a:pt x="2963" y="4824"/>
                    <a:pt x="2991" y="4687"/>
                  </a:cubicBezTo>
                  <a:cubicBezTo>
                    <a:pt x="3021" y="4552"/>
                    <a:pt x="2974" y="4408"/>
                    <a:pt x="2893" y="4297"/>
                  </a:cubicBezTo>
                  <a:cubicBezTo>
                    <a:pt x="2850" y="4237"/>
                    <a:pt x="2794" y="4181"/>
                    <a:pt x="2775" y="4108"/>
                  </a:cubicBezTo>
                  <a:cubicBezTo>
                    <a:pt x="2756" y="4044"/>
                    <a:pt x="2771" y="3973"/>
                    <a:pt x="2756" y="3907"/>
                  </a:cubicBezTo>
                  <a:cubicBezTo>
                    <a:pt x="2704" y="3703"/>
                    <a:pt x="2389" y="3628"/>
                    <a:pt x="2385" y="3418"/>
                  </a:cubicBezTo>
                  <a:cubicBezTo>
                    <a:pt x="2383" y="3354"/>
                    <a:pt x="2413" y="3292"/>
                    <a:pt x="2434" y="3232"/>
                  </a:cubicBezTo>
                  <a:cubicBezTo>
                    <a:pt x="2496" y="3063"/>
                    <a:pt x="2490" y="2870"/>
                    <a:pt x="2419" y="2705"/>
                  </a:cubicBezTo>
                  <a:cubicBezTo>
                    <a:pt x="2640" y="2666"/>
                    <a:pt x="2798" y="2456"/>
                    <a:pt x="2858" y="2240"/>
                  </a:cubicBezTo>
                  <a:cubicBezTo>
                    <a:pt x="2893" y="2120"/>
                    <a:pt x="2903" y="1998"/>
                    <a:pt x="2908" y="1873"/>
                  </a:cubicBezTo>
                  <a:cubicBezTo>
                    <a:pt x="2801" y="1798"/>
                    <a:pt x="2813" y="1612"/>
                    <a:pt x="2719" y="1511"/>
                  </a:cubicBezTo>
                  <a:cubicBezTo>
                    <a:pt x="2657" y="1443"/>
                    <a:pt x="2568" y="1431"/>
                    <a:pt x="2472" y="1431"/>
                  </a:cubicBezTo>
                  <a:cubicBezTo>
                    <a:pt x="2418" y="1431"/>
                    <a:pt x="2362" y="1434"/>
                    <a:pt x="2307" y="1434"/>
                  </a:cubicBezTo>
                  <a:cubicBezTo>
                    <a:pt x="2222" y="1434"/>
                    <a:pt x="2140" y="1425"/>
                    <a:pt x="2074" y="1376"/>
                  </a:cubicBezTo>
                  <a:cubicBezTo>
                    <a:pt x="1884" y="1237"/>
                    <a:pt x="2001" y="926"/>
                    <a:pt x="1907" y="710"/>
                  </a:cubicBezTo>
                  <a:cubicBezTo>
                    <a:pt x="1759" y="372"/>
                    <a:pt x="1217" y="442"/>
                    <a:pt x="988" y="155"/>
                  </a:cubicBezTo>
                  <a:cubicBezTo>
                    <a:pt x="947" y="108"/>
                    <a:pt x="913" y="48"/>
                    <a:pt x="8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297"/>
            <p:cNvSpPr/>
            <p:nvPr/>
          </p:nvSpPr>
          <p:spPr>
            <a:xfrm>
              <a:off x="3162316" y="3349969"/>
              <a:ext cx="86268" cy="155231"/>
            </a:xfrm>
            <a:custGeom>
              <a:rect b="b" l="l" r="r" t="t"/>
              <a:pathLst>
                <a:path extrusionOk="0" h="5463" w="3036">
                  <a:moveTo>
                    <a:pt x="866" y="95"/>
                  </a:moveTo>
                  <a:cubicBezTo>
                    <a:pt x="878" y="112"/>
                    <a:pt x="891" y="129"/>
                    <a:pt x="904" y="149"/>
                  </a:cubicBezTo>
                  <a:cubicBezTo>
                    <a:pt x="921" y="172"/>
                    <a:pt x="938" y="196"/>
                    <a:pt x="956" y="217"/>
                  </a:cubicBezTo>
                  <a:cubicBezTo>
                    <a:pt x="1067" y="354"/>
                    <a:pt x="1245" y="412"/>
                    <a:pt x="1416" y="470"/>
                  </a:cubicBezTo>
                  <a:cubicBezTo>
                    <a:pt x="1611" y="534"/>
                    <a:pt x="1798" y="594"/>
                    <a:pt x="1870" y="766"/>
                  </a:cubicBezTo>
                  <a:cubicBezTo>
                    <a:pt x="1909" y="849"/>
                    <a:pt x="1911" y="950"/>
                    <a:pt x="1913" y="1049"/>
                  </a:cubicBezTo>
                  <a:cubicBezTo>
                    <a:pt x="1920" y="1199"/>
                    <a:pt x="1924" y="1353"/>
                    <a:pt x="2046" y="1443"/>
                  </a:cubicBezTo>
                  <a:cubicBezTo>
                    <a:pt x="2121" y="1499"/>
                    <a:pt x="2213" y="1507"/>
                    <a:pt x="2295" y="1507"/>
                  </a:cubicBezTo>
                  <a:cubicBezTo>
                    <a:pt x="2323" y="1507"/>
                    <a:pt x="2350" y="1505"/>
                    <a:pt x="2380" y="1505"/>
                  </a:cubicBezTo>
                  <a:cubicBezTo>
                    <a:pt x="2408" y="1503"/>
                    <a:pt x="2436" y="1503"/>
                    <a:pt x="2462" y="1503"/>
                  </a:cubicBezTo>
                  <a:cubicBezTo>
                    <a:pt x="2545" y="1503"/>
                    <a:pt x="2631" y="1511"/>
                    <a:pt x="2689" y="1573"/>
                  </a:cubicBezTo>
                  <a:cubicBezTo>
                    <a:pt x="2730" y="1616"/>
                    <a:pt x="2749" y="1678"/>
                    <a:pt x="2768" y="1738"/>
                  </a:cubicBezTo>
                  <a:cubicBezTo>
                    <a:pt x="2792" y="1811"/>
                    <a:pt x="2813" y="1884"/>
                    <a:pt x="2871" y="1931"/>
                  </a:cubicBezTo>
                  <a:cubicBezTo>
                    <a:pt x="2865" y="2043"/>
                    <a:pt x="2854" y="2163"/>
                    <a:pt x="2822" y="2278"/>
                  </a:cubicBezTo>
                  <a:cubicBezTo>
                    <a:pt x="2770" y="2458"/>
                    <a:pt x="2631" y="2683"/>
                    <a:pt x="2404" y="2724"/>
                  </a:cubicBezTo>
                  <a:lnTo>
                    <a:pt x="2370" y="2728"/>
                  </a:lnTo>
                  <a:lnTo>
                    <a:pt x="2383" y="2760"/>
                  </a:lnTo>
                  <a:cubicBezTo>
                    <a:pt x="2451" y="2919"/>
                    <a:pt x="2458" y="3105"/>
                    <a:pt x="2398" y="3268"/>
                  </a:cubicBezTo>
                  <a:cubicBezTo>
                    <a:pt x="2393" y="3281"/>
                    <a:pt x="2389" y="3292"/>
                    <a:pt x="2385" y="3305"/>
                  </a:cubicBezTo>
                  <a:cubicBezTo>
                    <a:pt x="2365" y="3356"/>
                    <a:pt x="2344" y="3407"/>
                    <a:pt x="2346" y="3463"/>
                  </a:cubicBezTo>
                  <a:cubicBezTo>
                    <a:pt x="2350" y="3587"/>
                    <a:pt x="2447" y="3667"/>
                    <a:pt x="2539" y="3742"/>
                  </a:cubicBezTo>
                  <a:cubicBezTo>
                    <a:pt x="2620" y="3808"/>
                    <a:pt x="2695" y="3870"/>
                    <a:pt x="2717" y="3958"/>
                  </a:cubicBezTo>
                  <a:cubicBezTo>
                    <a:pt x="2725" y="3988"/>
                    <a:pt x="2725" y="4018"/>
                    <a:pt x="2725" y="4050"/>
                  </a:cubicBezTo>
                  <a:cubicBezTo>
                    <a:pt x="2727" y="4087"/>
                    <a:pt x="2727" y="4125"/>
                    <a:pt x="2738" y="4162"/>
                  </a:cubicBezTo>
                  <a:cubicBezTo>
                    <a:pt x="2753" y="4222"/>
                    <a:pt x="2792" y="4269"/>
                    <a:pt x="2828" y="4316"/>
                  </a:cubicBezTo>
                  <a:cubicBezTo>
                    <a:pt x="2839" y="4331"/>
                    <a:pt x="2850" y="4344"/>
                    <a:pt x="2860" y="4359"/>
                  </a:cubicBezTo>
                  <a:cubicBezTo>
                    <a:pt x="2946" y="4474"/>
                    <a:pt x="2980" y="4609"/>
                    <a:pt x="2955" y="4727"/>
                  </a:cubicBezTo>
                  <a:cubicBezTo>
                    <a:pt x="2927" y="4858"/>
                    <a:pt x="2815" y="4963"/>
                    <a:pt x="2697" y="4969"/>
                  </a:cubicBezTo>
                  <a:cubicBezTo>
                    <a:pt x="2690" y="4970"/>
                    <a:pt x="2683" y="4970"/>
                    <a:pt x="2676" y="4970"/>
                  </a:cubicBezTo>
                  <a:cubicBezTo>
                    <a:pt x="2643" y="4970"/>
                    <a:pt x="2608" y="4966"/>
                    <a:pt x="2573" y="4963"/>
                  </a:cubicBezTo>
                  <a:cubicBezTo>
                    <a:pt x="2539" y="4959"/>
                    <a:pt x="2505" y="4954"/>
                    <a:pt x="2470" y="4954"/>
                  </a:cubicBezTo>
                  <a:cubicBezTo>
                    <a:pt x="2419" y="4954"/>
                    <a:pt x="2346" y="4963"/>
                    <a:pt x="2303" y="5031"/>
                  </a:cubicBezTo>
                  <a:cubicBezTo>
                    <a:pt x="2271" y="5085"/>
                    <a:pt x="2278" y="5145"/>
                    <a:pt x="2282" y="5203"/>
                  </a:cubicBezTo>
                  <a:cubicBezTo>
                    <a:pt x="2288" y="5252"/>
                    <a:pt x="2293" y="5301"/>
                    <a:pt x="2271" y="5338"/>
                  </a:cubicBezTo>
                  <a:cubicBezTo>
                    <a:pt x="2237" y="5396"/>
                    <a:pt x="2153" y="5404"/>
                    <a:pt x="2085" y="5406"/>
                  </a:cubicBezTo>
                  <a:cubicBezTo>
                    <a:pt x="2070" y="5406"/>
                    <a:pt x="2053" y="5409"/>
                    <a:pt x="2035" y="5409"/>
                  </a:cubicBezTo>
                  <a:cubicBezTo>
                    <a:pt x="1866" y="5409"/>
                    <a:pt x="1459" y="5376"/>
                    <a:pt x="1350" y="5085"/>
                  </a:cubicBezTo>
                  <a:cubicBezTo>
                    <a:pt x="1346" y="5070"/>
                    <a:pt x="1341" y="5055"/>
                    <a:pt x="1335" y="5040"/>
                  </a:cubicBezTo>
                  <a:cubicBezTo>
                    <a:pt x="1324" y="5006"/>
                    <a:pt x="1313" y="4969"/>
                    <a:pt x="1292" y="4937"/>
                  </a:cubicBezTo>
                  <a:cubicBezTo>
                    <a:pt x="1260" y="4890"/>
                    <a:pt x="1211" y="4860"/>
                    <a:pt x="1172" y="4836"/>
                  </a:cubicBezTo>
                  <a:lnTo>
                    <a:pt x="889" y="4659"/>
                  </a:lnTo>
                  <a:cubicBezTo>
                    <a:pt x="881" y="4436"/>
                    <a:pt x="872" y="4204"/>
                    <a:pt x="926" y="3984"/>
                  </a:cubicBezTo>
                  <a:cubicBezTo>
                    <a:pt x="943" y="3911"/>
                    <a:pt x="968" y="3836"/>
                    <a:pt x="992" y="3761"/>
                  </a:cubicBezTo>
                  <a:cubicBezTo>
                    <a:pt x="1067" y="3527"/>
                    <a:pt x="1146" y="3285"/>
                    <a:pt x="1033" y="3069"/>
                  </a:cubicBezTo>
                  <a:cubicBezTo>
                    <a:pt x="1009" y="3026"/>
                    <a:pt x="983" y="2998"/>
                    <a:pt x="951" y="2983"/>
                  </a:cubicBezTo>
                  <a:cubicBezTo>
                    <a:pt x="923" y="2970"/>
                    <a:pt x="891" y="2968"/>
                    <a:pt x="863" y="2966"/>
                  </a:cubicBezTo>
                  <a:cubicBezTo>
                    <a:pt x="844" y="2966"/>
                    <a:pt x="827" y="2966"/>
                    <a:pt x="812" y="2962"/>
                  </a:cubicBezTo>
                  <a:cubicBezTo>
                    <a:pt x="744" y="2945"/>
                    <a:pt x="707" y="2878"/>
                    <a:pt x="669" y="2810"/>
                  </a:cubicBezTo>
                  <a:cubicBezTo>
                    <a:pt x="645" y="2767"/>
                    <a:pt x="621" y="2724"/>
                    <a:pt x="589" y="2690"/>
                  </a:cubicBezTo>
                  <a:cubicBezTo>
                    <a:pt x="551" y="2647"/>
                    <a:pt x="504" y="2617"/>
                    <a:pt x="441" y="2595"/>
                  </a:cubicBezTo>
                  <a:cubicBezTo>
                    <a:pt x="426" y="2525"/>
                    <a:pt x="388" y="2448"/>
                    <a:pt x="332" y="2379"/>
                  </a:cubicBezTo>
                  <a:cubicBezTo>
                    <a:pt x="309" y="2349"/>
                    <a:pt x="283" y="2321"/>
                    <a:pt x="259" y="2293"/>
                  </a:cubicBezTo>
                  <a:cubicBezTo>
                    <a:pt x="191" y="2218"/>
                    <a:pt x="126" y="2148"/>
                    <a:pt x="96" y="2058"/>
                  </a:cubicBezTo>
                  <a:cubicBezTo>
                    <a:pt x="56" y="1938"/>
                    <a:pt x="86" y="1811"/>
                    <a:pt x="118" y="1676"/>
                  </a:cubicBezTo>
                  <a:cubicBezTo>
                    <a:pt x="146" y="1558"/>
                    <a:pt x="174" y="1439"/>
                    <a:pt x="152" y="1319"/>
                  </a:cubicBezTo>
                  <a:cubicBezTo>
                    <a:pt x="317" y="1297"/>
                    <a:pt x="465" y="1186"/>
                    <a:pt x="553" y="1019"/>
                  </a:cubicBezTo>
                  <a:cubicBezTo>
                    <a:pt x="645" y="847"/>
                    <a:pt x="651" y="659"/>
                    <a:pt x="572" y="509"/>
                  </a:cubicBezTo>
                  <a:cubicBezTo>
                    <a:pt x="684" y="384"/>
                    <a:pt x="782" y="245"/>
                    <a:pt x="866" y="95"/>
                  </a:cubicBezTo>
                  <a:close/>
                  <a:moveTo>
                    <a:pt x="855" y="1"/>
                  </a:moveTo>
                  <a:lnTo>
                    <a:pt x="838" y="35"/>
                  </a:lnTo>
                  <a:cubicBezTo>
                    <a:pt x="750" y="202"/>
                    <a:pt x="643" y="354"/>
                    <a:pt x="521" y="487"/>
                  </a:cubicBezTo>
                  <a:lnTo>
                    <a:pt x="506" y="500"/>
                  </a:lnTo>
                  <a:lnTo>
                    <a:pt x="516" y="517"/>
                  </a:lnTo>
                  <a:cubicBezTo>
                    <a:pt x="596" y="654"/>
                    <a:pt x="591" y="832"/>
                    <a:pt x="506" y="993"/>
                  </a:cubicBezTo>
                  <a:cubicBezTo>
                    <a:pt x="420" y="1154"/>
                    <a:pt x="276" y="1256"/>
                    <a:pt x="118" y="1269"/>
                  </a:cubicBezTo>
                  <a:lnTo>
                    <a:pt x="86" y="1271"/>
                  </a:lnTo>
                  <a:lnTo>
                    <a:pt x="94" y="1301"/>
                  </a:lnTo>
                  <a:cubicBezTo>
                    <a:pt x="124" y="1417"/>
                    <a:pt x="96" y="1537"/>
                    <a:pt x="66" y="1663"/>
                  </a:cubicBezTo>
                  <a:cubicBezTo>
                    <a:pt x="34" y="1801"/>
                    <a:pt x="0" y="1940"/>
                    <a:pt x="45" y="2075"/>
                  </a:cubicBezTo>
                  <a:cubicBezTo>
                    <a:pt x="79" y="2176"/>
                    <a:pt x="150" y="2255"/>
                    <a:pt x="219" y="2330"/>
                  </a:cubicBezTo>
                  <a:cubicBezTo>
                    <a:pt x="244" y="2358"/>
                    <a:pt x="268" y="2383"/>
                    <a:pt x="291" y="2413"/>
                  </a:cubicBezTo>
                  <a:cubicBezTo>
                    <a:pt x="345" y="2480"/>
                    <a:pt x="381" y="2553"/>
                    <a:pt x="392" y="2621"/>
                  </a:cubicBezTo>
                  <a:lnTo>
                    <a:pt x="394" y="2636"/>
                  </a:lnTo>
                  <a:lnTo>
                    <a:pt x="411" y="2643"/>
                  </a:lnTo>
                  <a:cubicBezTo>
                    <a:pt x="469" y="2660"/>
                    <a:pt x="514" y="2688"/>
                    <a:pt x="549" y="2724"/>
                  </a:cubicBezTo>
                  <a:cubicBezTo>
                    <a:pt x="576" y="2756"/>
                    <a:pt x="600" y="2797"/>
                    <a:pt x="621" y="2835"/>
                  </a:cubicBezTo>
                  <a:cubicBezTo>
                    <a:pt x="664" y="2913"/>
                    <a:pt x="709" y="2992"/>
                    <a:pt x="799" y="3013"/>
                  </a:cubicBezTo>
                  <a:cubicBezTo>
                    <a:pt x="821" y="3018"/>
                    <a:pt x="840" y="3020"/>
                    <a:pt x="861" y="3020"/>
                  </a:cubicBezTo>
                  <a:cubicBezTo>
                    <a:pt x="885" y="3022"/>
                    <a:pt x="908" y="3022"/>
                    <a:pt x="928" y="3033"/>
                  </a:cubicBezTo>
                  <a:cubicBezTo>
                    <a:pt x="949" y="3041"/>
                    <a:pt x="966" y="3063"/>
                    <a:pt x="983" y="3095"/>
                  </a:cubicBezTo>
                  <a:cubicBezTo>
                    <a:pt x="1088" y="3292"/>
                    <a:pt x="1013" y="3521"/>
                    <a:pt x="941" y="3746"/>
                  </a:cubicBezTo>
                  <a:cubicBezTo>
                    <a:pt x="917" y="3819"/>
                    <a:pt x="891" y="3898"/>
                    <a:pt x="874" y="3973"/>
                  </a:cubicBezTo>
                  <a:cubicBezTo>
                    <a:pt x="816" y="4204"/>
                    <a:pt x="827" y="4444"/>
                    <a:pt x="836" y="4676"/>
                  </a:cubicBezTo>
                  <a:lnTo>
                    <a:pt x="838" y="4691"/>
                  </a:lnTo>
                  <a:lnTo>
                    <a:pt x="1142" y="4881"/>
                  </a:lnTo>
                  <a:cubicBezTo>
                    <a:pt x="1181" y="4905"/>
                    <a:pt x="1223" y="4931"/>
                    <a:pt x="1247" y="4967"/>
                  </a:cubicBezTo>
                  <a:cubicBezTo>
                    <a:pt x="1264" y="4993"/>
                    <a:pt x="1275" y="5025"/>
                    <a:pt x="1286" y="5057"/>
                  </a:cubicBezTo>
                  <a:cubicBezTo>
                    <a:pt x="1290" y="5072"/>
                    <a:pt x="1294" y="5087"/>
                    <a:pt x="1301" y="5102"/>
                  </a:cubicBezTo>
                  <a:cubicBezTo>
                    <a:pt x="1421" y="5426"/>
                    <a:pt x="1855" y="5462"/>
                    <a:pt x="2035" y="5462"/>
                  </a:cubicBezTo>
                  <a:cubicBezTo>
                    <a:pt x="2053" y="5462"/>
                    <a:pt x="2070" y="5462"/>
                    <a:pt x="2087" y="5460"/>
                  </a:cubicBezTo>
                  <a:cubicBezTo>
                    <a:pt x="2170" y="5458"/>
                    <a:pt x="2271" y="5445"/>
                    <a:pt x="2318" y="5366"/>
                  </a:cubicBezTo>
                  <a:cubicBezTo>
                    <a:pt x="2348" y="5312"/>
                    <a:pt x="2342" y="5254"/>
                    <a:pt x="2335" y="5196"/>
                  </a:cubicBezTo>
                  <a:cubicBezTo>
                    <a:pt x="2331" y="5145"/>
                    <a:pt x="2327" y="5098"/>
                    <a:pt x="2348" y="5059"/>
                  </a:cubicBezTo>
                  <a:cubicBezTo>
                    <a:pt x="2372" y="5025"/>
                    <a:pt x="2408" y="5008"/>
                    <a:pt x="2470" y="5008"/>
                  </a:cubicBezTo>
                  <a:cubicBezTo>
                    <a:pt x="2500" y="5008"/>
                    <a:pt x="2532" y="5012"/>
                    <a:pt x="2569" y="5016"/>
                  </a:cubicBezTo>
                  <a:cubicBezTo>
                    <a:pt x="2604" y="5020"/>
                    <a:pt x="2642" y="5023"/>
                    <a:pt x="2677" y="5023"/>
                  </a:cubicBezTo>
                  <a:cubicBezTo>
                    <a:pt x="2684" y="5023"/>
                    <a:pt x="2692" y="5023"/>
                    <a:pt x="2700" y="5023"/>
                  </a:cubicBezTo>
                  <a:cubicBezTo>
                    <a:pt x="2843" y="5014"/>
                    <a:pt x="2974" y="4892"/>
                    <a:pt x="3006" y="4738"/>
                  </a:cubicBezTo>
                  <a:cubicBezTo>
                    <a:pt x="3036" y="4605"/>
                    <a:pt x="2997" y="4455"/>
                    <a:pt x="2903" y="4327"/>
                  </a:cubicBezTo>
                  <a:cubicBezTo>
                    <a:pt x="2892" y="4312"/>
                    <a:pt x="2882" y="4297"/>
                    <a:pt x="2871" y="4284"/>
                  </a:cubicBezTo>
                  <a:cubicBezTo>
                    <a:pt x="2835" y="4239"/>
                    <a:pt x="2802" y="4196"/>
                    <a:pt x="2790" y="4147"/>
                  </a:cubicBezTo>
                  <a:cubicBezTo>
                    <a:pt x="2781" y="4117"/>
                    <a:pt x="2781" y="4084"/>
                    <a:pt x="2779" y="4050"/>
                  </a:cubicBezTo>
                  <a:cubicBezTo>
                    <a:pt x="2779" y="4016"/>
                    <a:pt x="2779" y="3979"/>
                    <a:pt x="2770" y="3945"/>
                  </a:cubicBezTo>
                  <a:cubicBezTo>
                    <a:pt x="2745" y="3840"/>
                    <a:pt x="2657" y="3770"/>
                    <a:pt x="2573" y="3701"/>
                  </a:cubicBezTo>
                  <a:cubicBezTo>
                    <a:pt x="2485" y="3628"/>
                    <a:pt x="2402" y="3562"/>
                    <a:pt x="2400" y="3461"/>
                  </a:cubicBezTo>
                  <a:cubicBezTo>
                    <a:pt x="2400" y="3416"/>
                    <a:pt x="2417" y="3371"/>
                    <a:pt x="2434" y="3324"/>
                  </a:cubicBezTo>
                  <a:cubicBezTo>
                    <a:pt x="2438" y="3311"/>
                    <a:pt x="2445" y="3298"/>
                    <a:pt x="2449" y="3285"/>
                  </a:cubicBezTo>
                  <a:cubicBezTo>
                    <a:pt x="2509" y="3120"/>
                    <a:pt x="2507" y="2934"/>
                    <a:pt x="2445" y="2769"/>
                  </a:cubicBezTo>
                  <a:cubicBezTo>
                    <a:pt x="2678" y="2711"/>
                    <a:pt x="2820" y="2480"/>
                    <a:pt x="2873" y="2293"/>
                  </a:cubicBezTo>
                  <a:cubicBezTo>
                    <a:pt x="2907" y="2167"/>
                    <a:pt x="2918" y="2038"/>
                    <a:pt x="2925" y="1921"/>
                  </a:cubicBezTo>
                  <a:lnTo>
                    <a:pt x="2925" y="1906"/>
                  </a:lnTo>
                  <a:lnTo>
                    <a:pt x="2914" y="1897"/>
                  </a:lnTo>
                  <a:cubicBezTo>
                    <a:pt x="2862" y="1861"/>
                    <a:pt x="2841" y="1794"/>
                    <a:pt x="2820" y="1723"/>
                  </a:cubicBezTo>
                  <a:cubicBezTo>
                    <a:pt x="2798" y="1657"/>
                    <a:pt x="2777" y="1588"/>
                    <a:pt x="2730" y="1537"/>
                  </a:cubicBezTo>
                  <a:cubicBezTo>
                    <a:pt x="2657" y="1460"/>
                    <a:pt x="2554" y="1449"/>
                    <a:pt x="2462" y="1449"/>
                  </a:cubicBezTo>
                  <a:cubicBezTo>
                    <a:pt x="2434" y="1449"/>
                    <a:pt x="2406" y="1449"/>
                    <a:pt x="2378" y="1451"/>
                  </a:cubicBezTo>
                  <a:cubicBezTo>
                    <a:pt x="2350" y="1451"/>
                    <a:pt x="2323" y="1454"/>
                    <a:pt x="2295" y="1454"/>
                  </a:cubicBezTo>
                  <a:cubicBezTo>
                    <a:pt x="2222" y="1454"/>
                    <a:pt x="2140" y="1447"/>
                    <a:pt x="2078" y="1400"/>
                  </a:cubicBezTo>
                  <a:cubicBezTo>
                    <a:pt x="1975" y="1325"/>
                    <a:pt x="1971" y="1190"/>
                    <a:pt x="1967" y="1046"/>
                  </a:cubicBezTo>
                  <a:cubicBezTo>
                    <a:pt x="1965" y="944"/>
                    <a:pt x="1960" y="836"/>
                    <a:pt x="1920" y="744"/>
                  </a:cubicBezTo>
                  <a:cubicBezTo>
                    <a:pt x="1836" y="552"/>
                    <a:pt x="1631" y="483"/>
                    <a:pt x="1431" y="419"/>
                  </a:cubicBezTo>
                  <a:cubicBezTo>
                    <a:pt x="1268" y="365"/>
                    <a:pt x="1099" y="309"/>
                    <a:pt x="996" y="185"/>
                  </a:cubicBezTo>
                  <a:cubicBezTo>
                    <a:pt x="979" y="164"/>
                    <a:pt x="964" y="140"/>
                    <a:pt x="949" y="119"/>
                  </a:cubicBezTo>
                  <a:cubicBezTo>
                    <a:pt x="928" y="89"/>
                    <a:pt x="906" y="57"/>
                    <a:pt x="881" y="29"/>
                  </a:cubicBezTo>
                  <a:lnTo>
                    <a:pt x="8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297"/>
            <p:cNvSpPr/>
            <p:nvPr/>
          </p:nvSpPr>
          <p:spPr>
            <a:xfrm>
              <a:off x="3229685" y="3402959"/>
              <a:ext cx="78340" cy="92491"/>
            </a:xfrm>
            <a:custGeom>
              <a:rect b="b" l="l" r="r" t="t"/>
              <a:pathLst>
                <a:path extrusionOk="0" h="3255" w="2757">
                  <a:moveTo>
                    <a:pt x="2067" y="0"/>
                  </a:moveTo>
                  <a:cubicBezTo>
                    <a:pt x="2032" y="0"/>
                    <a:pt x="1998" y="8"/>
                    <a:pt x="1968" y="28"/>
                  </a:cubicBezTo>
                  <a:cubicBezTo>
                    <a:pt x="1908" y="66"/>
                    <a:pt x="1875" y="137"/>
                    <a:pt x="1824" y="186"/>
                  </a:cubicBezTo>
                  <a:cubicBezTo>
                    <a:pt x="1768" y="241"/>
                    <a:pt x="1704" y="262"/>
                    <a:pt x="1636" y="262"/>
                  </a:cubicBezTo>
                  <a:cubicBezTo>
                    <a:pt x="1416" y="262"/>
                    <a:pt x="1144" y="45"/>
                    <a:pt x="890" y="45"/>
                  </a:cubicBezTo>
                  <a:cubicBezTo>
                    <a:pt x="871" y="45"/>
                    <a:pt x="853" y="47"/>
                    <a:pt x="834" y="49"/>
                  </a:cubicBezTo>
                  <a:cubicBezTo>
                    <a:pt x="765" y="57"/>
                    <a:pt x="694" y="84"/>
                    <a:pt x="627" y="84"/>
                  </a:cubicBezTo>
                  <a:cubicBezTo>
                    <a:pt x="600" y="84"/>
                    <a:pt x="574" y="80"/>
                    <a:pt x="549" y="68"/>
                  </a:cubicBezTo>
                  <a:cubicBezTo>
                    <a:pt x="541" y="64"/>
                    <a:pt x="534" y="58"/>
                    <a:pt x="526" y="53"/>
                  </a:cubicBezTo>
                  <a:cubicBezTo>
                    <a:pt x="521" y="178"/>
                    <a:pt x="511" y="300"/>
                    <a:pt x="476" y="420"/>
                  </a:cubicBezTo>
                  <a:cubicBezTo>
                    <a:pt x="416" y="636"/>
                    <a:pt x="258" y="846"/>
                    <a:pt x="37" y="885"/>
                  </a:cubicBezTo>
                  <a:cubicBezTo>
                    <a:pt x="108" y="1050"/>
                    <a:pt x="114" y="1243"/>
                    <a:pt x="52" y="1412"/>
                  </a:cubicBezTo>
                  <a:cubicBezTo>
                    <a:pt x="31" y="1472"/>
                    <a:pt x="1" y="1534"/>
                    <a:pt x="3" y="1598"/>
                  </a:cubicBezTo>
                  <a:cubicBezTo>
                    <a:pt x="7" y="1808"/>
                    <a:pt x="322" y="1883"/>
                    <a:pt x="374" y="2087"/>
                  </a:cubicBezTo>
                  <a:cubicBezTo>
                    <a:pt x="389" y="2153"/>
                    <a:pt x="374" y="2224"/>
                    <a:pt x="393" y="2288"/>
                  </a:cubicBezTo>
                  <a:cubicBezTo>
                    <a:pt x="412" y="2361"/>
                    <a:pt x="468" y="2417"/>
                    <a:pt x="511" y="2477"/>
                  </a:cubicBezTo>
                  <a:cubicBezTo>
                    <a:pt x="571" y="2560"/>
                    <a:pt x="611" y="2661"/>
                    <a:pt x="618" y="2764"/>
                  </a:cubicBezTo>
                  <a:cubicBezTo>
                    <a:pt x="751" y="2952"/>
                    <a:pt x="839" y="3192"/>
                    <a:pt x="1057" y="3246"/>
                  </a:cubicBezTo>
                  <a:cubicBezTo>
                    <a:pt x="1077" y="3251"/>
                    <a:pt x="1097" y="3254"/>
                    <a:pt x="1118" y="3254"/>
                  </a:cubicBezTo>
                  <a:cubicBezTo>
                    <a:pt x="1140" y="3254"/>
                    <a:pt x="1162" y="3250"/>
                    <a:pt x="1183" y="3241"/>
                  </a:cubicBezTo>
                  <a:cubicBezTo>
                    <a:pt x="1269" y="3203"/>
                    <a:pt x="1293" y="3091"/>
                    <a:pt x="1284" y="2997"/>
                  </a:cubicBezTo>
                  <a:cubicBezTo>
                    <a:pt x="1276" y="2903"/>
                    <a:pt x="1248" y="2807"/>
                    <a:pt x="1278" y="2717"/>
                  </a:cubicBezTo>
                  <a:lnTo>
                    <a:pt x="1916" y="2687"/>
                  </a:lnTo>
                  <a:cubicBezTo>
                    <a:pt x="1959" y="2684"/>
                    <a:pt x="2008" y="2682"/>
                    <a:pt x="2040" y="2650"/>
                  </a:cubicBezTo>
                  <a:cubicBezTo>
                    <a:pt x="2083" y="2609"/>
                    <a:pt x="2083" y="2530"/>
                    <a:pt x="2137" y="2504"/>
                  </a:cubicBezTo>
                  <a:cubicBezTo>
                    <a:pt x="2150" y="2498"/>
                    <a:pt x="2164" y="2496"/>
                    <a:pt x="2178" y="2496"/>
                  </a:cubicBezTo>
                  <a:cubicBezTo>
                    <a:pt x="2207" y="2496"/>
                    <a:pt x="2237" y="2505"/>
                    <a:pt x="2268" y="2507"/>
                  </a:cubicBezTo>
                  <a:cubicBezTo>
                    <a:pt x="2268" y="2507"/>
                    <a:pt x="2269" y="2507"/>
                    <a:pt x="2270" y="2507"/>
                  </a:cubicBezTo>
                  <a:cubicBezTo>
                    <a:pt x="2410" y="2507"/>
                    <a:pt x="2460" y="2319"/>
                    <a:pt x="2467" y="2179"/>
                  </a:cubicBezTo>
                  <a:cubicBezTo>
                    <a:pt x="2478" y="1928"/>
                    <a:pt x="2488" y="1665"/>
                    <a:pt x="2379" y="1437"/>
                  </a:cubicBezTo>
                  <a:cubicBezTo>
                    <a:pt x="2347" y="1373"/>
                    <a:pt x="2306" y="1311"/>
                    <a:pt x="2302" y="1238"/>
                  </a:cubicBezTo>
                  <a:cubicBezTo>
                    <a:pt x="2295" y="1133"/>
                    <a:pt x="2375" y="1041"/>
                    <a:pt x="2441" y="958"/>
                  </a:cubicBezTo>
                  <a:cubicBezTo>
                    <a:pt x="2578" y="786"/>
                    <a:pt x="2683" y="589"/>
                    <a:pt x="2756" y="383"/>
                  </a:cubicBezTo>
                  <a:cubicBezTo>
                    <a:pt x="2610" y="285"/>
                    <a:pt x="2465" y="186"/>
                    <a:pt x="2317" y="94"/>
                  </a:cubicBezTo>
                  <a:cubicBezTo>
                    <a:pt x="2241" y="47"/>
                    <a:pt x="2150" y="0"/>
                    <a:pt x="20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297"/>
            <p:cNvSpPr/>
            <p:nvPr/>
          </p:nvSpPr>
          <p:spPr>
            <a:xfrm>
              <a:off x="3228889" y="3402221"/>
              <a:ext cx="80045" cy="94025"/>
            </a:xfrm>
            <a:custGeom>
              <a:rect b="b" l="l" r="r" t="t"/>
              <a:pathLst>
                <a:path extrusionOk="0" h="3309" w="2817">
                  <a:moveTo>
                    <a:pt x="2096" y="54"/>
                  </a:moveTo>
                  <a:cubicBezTo>
                    <a:pt x="2178" y="54"/>
                    <a:pt x="2270" y="105"/>
                    <a:pt x="2332" y="144"/>
                  </a:cubicBezTo>
                  <a:cubicBezTo>
                    <a:pt x="2473" y="232"/>
                    <a:pt x="2615" y="326"/>
                    <a:pt x="2752" y="420"/>
                  </a:cubicBezTo>
                  <a:cubicBezTo>
                    <a:pt x="2677" y="624"/>
                    <a:pt x="2574" y="808"/>
                    <a:pt x="2448" y="969"/>
                  </a:cubicBezTo>
                  <a:lnTo>
                    <a:pt x="2437" y="981"/>
                  </a:lnTo>
                  <a:cubicBezTo>
                    <a:pt x="2371" y="1063"/>
                    <a:pt x="2298" y="1155"/>
                    <a:pt x="2304" y="1266"/>
                  </a:cubicBezTo>
                  <a:cubicBezTo>
                    <a:pt x="2306" y="1328"/>
                    <a:pt x="2334" y="1384"/>
                    <a:pt x="2362" y="1436"/>
                  </a:cubicBezTo>
                  <a:cubicBezTo>
                    <a:pt x="2368" y="1448"/>
                    <a:pt x="2375" y="1461"/>
                    <a:pt x="2381" y="1474"/>
                  </a:cubicBezTo>
                  <a:cubicBezTo>
                    <a:pt x="2491" y="1701"/>
                    <a:pt x="2480" y="1967"/>
                    <a:pt x="2467" y="2205"/>
                  </a:cubicBezTo>
                  <a:cubicBezTo>
                    <a:pt x="2461" y="2342"/>
                    <a:pt x="2413" y="2505"/>
                    <a:pt x="2296" y="2505"/>
                  </a:cubicBezTo>
                  <a:cubicBezTo>
                    <a:pt x="2283" y="2505"/>
                    <a:pt x="2268" y="2503"/>
                    <a:pt x="2255" y="2500"/>
                  </a:cubicBezTo>
                  <a:cubicBezTo>
                    <a:pt x="2238" y="2497"/>
                    <a:pt x="2220" y="2495"/>
                    <a:pt x="2204" y="2495"/>
                  </a:cubicBezTo>
                  <a:cubicBezTo>
                    <a:pt x="2186" y="2495"/>
                    <a:pt x="2169" y="2498"/>
                    <a:pt x="2154" y="2505"/>
                  </a:cubicBezTo>
                  <a:cubicBezTo>
                    <a:pt x="2116" y="2524"/>
                    <a:pt x="2098" y="2563"/>
                    <a:pt x="2083" y="2599"/>
                  </a:cubicBezTo>
                  <a:cubicBezTo>
                    <a:pt x="2073" y="2620"/>
                    <a:pt x="2064" y="2644"/>
                    <a:pt x="2049" y="2657"/>
                  </a:cubicBezTo>
                  <a:cubicBezTo>
                    <a:pt x="2026" y="2680"/>
                    <a:pt x="1985" y="2685"/>
                    <a:pt x="1942" y="2687"/>
                  </a:cubicBezTo>
                  <a:lnTo>
                    <a:pt x="1284" y="2717"/>
                  </a:lnTo>
                  <a:lnTo>
                    <a:pt x="1280" y="2734"/>
                  </a:lnTo>
                  <a:cubicBezTo>
                    <a:pt x="1256" y="2807"/>
                    <a:pt x="1267" y="2882"/>
                    <a:pt x="1276" y="2955"/>
                  </a:cubicBezTo>
                  <a:cubicBezTo>
                    <a:pt x="1280" y="2978"/>
                    <a:pt x="1282" y="3002"/>
                    <a:pt x="1284" y="3025"/>
                  </a:cubicBezTo>
                  <a:cubicBezTo>
                    <a:pt x="1293" y="3109"/>
                    <a:pt x="1274" y="3210"/>
                    <a:pt x="1201" y="3244"/>
                  </a:cubicBezTo>
                  <a:cubicBezTo>
                    <a:pt x="1184" y="3250"/>
                    <a:pt x="1164" y="3255"/>
                    <a:pt x="1145" y="3255"/>
                  </a:cubicBezTo>
                  <a:cubicBezTo>
                    <a:pt x="1128" y="3255"/>
                    <a:pt x="1109" y="3252"/>
                    <a:pt x="1091" y="3246"/>
                  </a:cubicBezTo>
                  <a:cubicBezTo>
                    <a:pt x="937" y="3207"/>
                    <a:pt x="849" y="3066"/>
                    <a:pt x="759" y="2916"/>
                  </a:cubicBezTo>
                  <a:cubicBezTo>
                    <a:pt x="732" y="2871"/>
                    <a:pt x="704" y="2824"/>
                    <a:pt x="672" y="2779"/>
                  </a:cubicBezTo>
                  <a:cubicBezTo>
                    <a:pt x="665" y="2680"/>
                    <a:pt x="627" y="2578"/>
                    <a:pt x="560" y="2488"/>
                  </a:cubicBezTo>
                  <a:cubicBezTo>
                    <a:pt x="549" y="2473"/>
                    <a:pt x="539" y="2458"/>
                    <a:pt x="528" y="2445"/>
                  </a:cubicBezTo>
                  <a:cubicBezTo>
                    <a:pt x="492" y="2400"/>
                    <a:pt x="459" y="2357"/>
                    <a:pt x="447" y="2308"/>
                  </a:cubicBezTo>
                  <a:cubicBezTo>
                    <a:pt x="438" y="2278"/>
                    <a:pt x="438" y="2245"/>
                    <a:pt x="436" y="2211"/>
                  </a:cubicBezTo>
                  <a:cubicBezTo>
                    <a:pt x="436" y="2177"/>
                    <a:pt x="436" y="2140"/>
                    <a:pt x="427" y="2106"/>
                  </a:cubicBezTo>
                  <a:cubicBezTo>
                    <a:pt x="402" y="2001"/>
                    <a:pt x="314" y="1931"/>
                    <a:pt x="230" y="1862"/>
                  </a:cubicBezTo>
                  <a:cubicBezTo>
                    <a:pt x="142" y="1789"/>
                    <a:pt x="59" y="1723"/>
                    <a:pt x="57" y="1622"/>
                  </a:cubicBezTo>
                  <a:cubicBezTo>
                    <a:pt x="57" y="1577"/>
                    <a:pt x="74" y="1532"/>
                    <a:pt x="91" y="1485"/>
                  </a:cubicBezTo>
                  <a:cubicBezTo>
                    <a:pt x="95" y="1472"/>
                    <a:pt x="102" y="1459"/>
                    <a:pt x="106" y="1446"/>
                  </a:cubicBezTo>
                  <a:cubicBezTo>
                    <a:pt x="166" y="1281"/>
                    <a:pt x="164" y="1095"/>
                    <a:pt x="102" y="930"/>
                  </a:cubicBezTo>
                  <a:cubicBezTo>
                    <a:pt x="335" y="872"/>
                    <a:pt x="477" y="641"/>
                    <a:pt x="530" y="454"/>
                  </a:cubicBezTo>
                  <a:cubicBezTo>
                    <a:pt x="560" y="343"/>
                    <a:pt x="573" y="232"/>
                    <a:pt x="579" y="124"/>
                  </a:cubicBezTo>
                  <a:cubicBezTo>
                    <a:pt x="601" y="133"/>
                    <a:pt x="626" y="136"/>
                    <a:pt x="652" y="136"/>
                  </a:cubicBezTo>
                  <a:cubicBezTo>
                    <a:pt x="695" y="136"/>
                    <a:pt x="740" y="127"/>
                    <a:pt x="783" y="118"/>
                  </a:cubicBezTo>
                  <a:cubicBezTo>
                    <a:pt x="813" y="112"/>
                    <a:pt x="839" y="105"/>
                    <a:pt x="867" y="101"/>
                  </a:cubicBezTo>
                  <a:cubicBezTo>
                    <a:pt x="882" y="99"/>
                    <a:pt x="898" y="98"/>
                    <a:pt x="914" y="98"/>
                  </a:cubicBezTo>
                  <a:cubicBezTo>
                    <a:pt x="1041" y="98"/>
                    <a:pt x="1174" y="155"/>
                    <a:pt x="1306" y="210"/>
                  </a:cubicBezTo>
                  <a:cubicBezTo>
                    <a:pt x="1432" y="264"/>
                    <a:pt x="1552" y="315"/>
                    <a:pt x="1664" y="315"/>
                  </a:cubicBezTo>
                  <a:cubicBezTo>
                    <a:pt x="1745" y="315"/>
                    <a:pt x="1814" y="287"/>
                    <a:pt x="1871" y="232"/>
                  </a:cubicBezTo>
                  <a:cubicBezTo>
                    <a:pt x="1893" y="210"/>
                    <a:pt x="1912" y="184"/>
                    <a:pt x="1929" y="161"/>
                  </a:cubicBezTo>
                  <a:cubicBezTo>
                    <a:pt x="1955" y="129"/>
                    <a:pt x="1976" y="97"/>
                    <a:pt x="2008" y="77"/>
                  </a:cubicBezTo>
                  <a:cubicBezTo>
                    <a:pt x="2034" y="60"/>
                    <a:pt x="2062" y="54"/>
                    <a:pt x="2096" y="54"/>
                  </a:cubicBezTo>
                  <a:close/>
                  <a:moveTo>
                    <a:pt x="2096" y="0"/>
                  </a:moveTo>
                  <a:cubicBezTo>
                    <a:pt x="2053" y="0"/>
                    <a:pt x="2015" y="11"/>
                    <a:pt x="1981" y="32"/>
                  </a:cubicBezTo>
                  <a:cubicBezTo>
                    <a:pt x="1940" y="56"/>
                    <a:pt x="1912" y="94"/>
                    <a:pt x="1886" y="129"/>
                  </a:cubicBezTo>
                  <a:cubicBezTo>
                    <a:pt x="1869" y="152"/>
                    <a:pt x="1854" y="174"/>
                    <a:pt x="1835" y="193"/>
                  </a:cubicBezTo>
                  <a:cubicBezTo>
                    <a:pt x="1788" y="238"/>
                    <a:pt x="1732" y="262"/>
                    <a:pt x="1664" y="262"/>
                  </a:cubicBezTo>
                  <a:cubicBezTo>
                    <a:pt x="1563" y="262"/>
                    <a:pt x="1447" y="212"/>
                    <a:pt x="1327" y="161"/>
                  </a:cubicBezTo>
                  <a:cubicBezTo>
                    <a:pt x="1191" y="102"/>
                    <a:pt x="1052" y="44"/>
                    <a:pt x="914" y="44"/>
                  </a:cubicBezTo>
                  <a:cubicBezTo>
                    <a:pt x="895" y="44"/>
                    <a:pt x="877" y="45"/>
                    <a:pt x="858" y="47"/>
                  </a:cubicBezTo>
                  <a:cubicBezTo>
                    <a:pt x="830" y="52"/>
                    <a:pt x="800" y="58"/>
                    <a:pt x="772" y="64"/>
                  </a:cubicBezTo>
                  <a:cubicBezTo>
                    <a:pt x="730" y="75"/>
                    <a:pt x="689" y="83"/>
                    <a:pt x="653" y="83"/>
                  </a:cubicBezTo>
                  <a:cubicBezTo>
                    <a:pt x="629" y="83"/>
                    <a:pt x="608" y="79"/>
                    <a:pt x="588" y="71"/>
                  </a:cubicBezTo>
                  <a:cubicBezTo>
                    <a:pt x="586" y="69"/>
                    <a:pt x="582" y="67"/>
                    <a:pt x="577" y="62"/>
                  </a:cubicBezTo>
                  <a:lnTo>
                    <a:pt x="530" y="30"/>
                  </a:lnTo>
                  <a:lnTo>
                    <a:pt x="528" y="77"/>
                  </a:lnTo>
                  <a:cubicBezTo>
                    <a:pt x="522" y="195"/>
                    <a:pt x="513" y="319"/>
                    <a:pt x="479" y="439"/>
                  </a:cubicBezTo>
                  <a:cubicBezTo>
                    <a:pt x="427" y="619"/>
                    <a:pt x="288" y="844"/>
                    <a:pt x="61" y="885"/>
                  </a:cubicBezTo>
                  <a:lnTo>
                    <a:pt x="27" y="889"/>
                  </a:lnTo>
                  <a:lnTo>
                    <a:pt x="40" y="921"/>
                  </a:lnTo>
                  <a:cubicBezTo>
                    <a:pt x="108" y="1080"/>
                    <a:pt x="115" y="1266"/>
                    <a:pt x="55" y="1429"/>
                  </a:cubicBezTo>
                  <a:cubicBezTo>
                    <a:pt x="50" y="1442"/>
                    <a:pt x="46" y="1453"/>
                    <a:pt x="42" y="1466"/>
                  </a:cubicBezTo>
                  <a:cubicBezTo>
                    <a:pt x="22" y="1517"/>
                    <a:pt x="1" y="1568"/>
                    <a:pt x="3" y="1624"/>
                  </a:cubicBezTo>
                  <a:cubicBezTo>
                    <a:pt x="7" y="1748"/>
                    <a:pt x="104" y="1828"/>
                    <a:pt x="196" y="1903"/>
                  </a:cubicBezTo>
                  <a:cubicBezTo>
                    <a:pt x="277" y="1969"/>
                    <a:pt x="352" y="2031"/>
                    <a:pt x="374" y="2119"/>
                  </a:cubicBezTo>
                  <a:cubicBezTo>
                    <a:pt x="382" y="2149"/>
                    <a:pt x="382" y="2179"/>
                    <a:pt x="382" y="2211"/>
                  </a:cubicBezTo>
                  <a:cubicBezTo>
                    <a:pt x="384" y="2248"/>
                    <a:pt x="384" y="2286"/>
                    <a:pt x="395" y="2323"/>
                  </a:cubicBezTo>
                  <a:cubicBezTo>
                    <a:pt x="410" y="2383"/>
                    <a:pt x="449" y="2430"/>
                    <a:pt x="485" y="2477"/>
                  </a:cubicBezTo>
                  <a:cubicBezTo>
                    <a:pt x="496" y="2492"/>
                    <a:pt x="507" y="2505"/>
                    <a:pt x="517" y="2520"/>
                  </a:cubicBezTo>
                  <a:cubicBezTo>
                    <a:pt x="577" y="2603"/>
                    <a:pt x="614" y="2700"/>
                    <a:pt x="618" y="2790"/>
                  </a:cubicBezTo>
                  <a:lnTo>
                    <a:pt x="620" y="2798"/>
                  </a:lnTo>
                  <a:lnTo>
                    <a:pt x="624" y="2805"/>
                  </a:lnTo>
                  <a:cubicBezTo>
                    <a:pt x="654" y="2850"/>
                    <a:pt x="684" y="2897"/>
                    <a:pt x="714" y="2944"/>
                  </a:cubicBezTo>
                  <a:cubicBezTo>
                    <a:pt x="807" y="3096"/>
                    <a:pt x="903" y="3255"/>
                    <a:pt x="1076" y="3300"/>
                  </a:cubicBezTo>
                  <a:cubicBezTo>
                    <a:pt x="1100" y="3304"/>
                    <a:pt x="1124" y="3308"/>
                    <a:pt x="1145" y="3308"/>
                  </a:cubicBezTo>
                  <a:cubicBezTo>
                    <a:pt x="1173" y="3308"/>
                    <a:pt x="1199" y="3302"/>
                    <a:pt x="1222" y="3293"/>
                  </a:cubicBezTo>
                  <a:cubicBezTo>
                    <a:pt x="1321" y="3248"/>
                    <a:pt x="1346" y="3124"/>
                    <a:pt x="1338" y="3021"/>
                  </a:cubicBezTo>
                  <a:cubicBezTo>
                    <a:pt x="1336" y="2997"/>
                    <a:pt x="1334" y="2972"/>
                    <a:pt x="1329" y="2946"/>
                  </a:cubicBezTo>
                  <a:cubicBezTo>
                    <a:pt x="1321" y="2884"/>
                    <a:pt x="1312" y="2824"/>
                    <a:pt x="1325" y="2768"/>
                  </a:cubicBezTo>
                  <a:lnTo>
                    <a:pt x="1944" y="2740"/>
                  </a:lnTo>
                  <a:cubicBezTo>
                    <a:pt x="1996" y="2738"/>
                    <a:pt x="2049" y="2732"/>
                    <a:pt x="2086" y="2695"/>
                  </a:cubicBezTo>
                  <a:cubicBezTo>
                    <a:pt x="2109" y="2674"/>
                    <a:pt x="2122" y="2644"/>
                    <a:pt x="2133" y="2618"/>
                  </a:cubicBezTo>
                  <a:cubicBezTo>
                    <a:pt x="2146" y="2588"/>
                    <a:pt x="2156" y="2565"/>
                    <a:pt x="2178" y="2554"/>
                  </a:cubicBezTo>
                  <a:cubicBezTo>
                    <a:pt x="2186" y="2550"/>
                    <a:pt x="2196" y="2548"/>
                    <a:pt x="2206" y="2548"/>
                  </a:cubicBezTo>
                  <a:cubicBezTo>
                    <a:pt x="2219" y="2548"/>
                    <a:pt x="2233" y="2551"/>
                    <a:pt x="2246" y="2554"/>
                  </a:cubicBezTo>
                  <a:cubicBezTo>
                    <a:pt x="2261" y="2556"/>
                    <a:pt x="2278" y="2558"/>
                    <a:pt x="2298" y="2558"/>
                  </a:cubicBezTo>
                  <a:cubicBezTo>
                    <a:pt x="2450" y="2558"/>
                    <a:pt x="2514" y="2376"/>
                    <a:pt x="2521" y="2207"/>
                  </a:cubicBezTo>
                  <a:cubicBezTo>
                    <a:pt x="2533" y="1965"/>
                    <a:pt x="2546" y="1691"/>
                    <a:pt x="2431" y="1451"/>
                  </a:cubicBezTo>
                  <a:cubicBezTo>
                    <a:pt x="2424" y="1438"/>
                    <a:pt x="2418" y="1425"/>
                    <a:pt x="2409" y="1412"/>
                  </a:cubicBezTo>
                  <a:cubicBezTo>
                    <a:pt x="2383" y="1363"/>
                    <a:pt x="2360" y="1313"/>
                    <a:pt x="2358" y="1264"/>
                  </a:cubicBezTo>
                  <a:cubicBezTo>
                    <a:pt x="2351" y="1174"/>
                    <a:pt x="2416" y="1093"/>
                    <a:pt x="2478" y="1016"/>
                  </a:cubicBezTo>
                  <a:lnTo>
                    <a:pt x="2488" y="1001"/>
                  </a:lnTo>
                  <a:cubicBezTo>
                    <a:pt x="2626" y="831"/>
                    <a:pt x="2733" y="634"/>
                    <a:pt x="2810" y="418"/>
                  </a:cubicBezTo>
                  <a:lnTo>
                    <a:pt x="2816" y="399"/>
                  </a:lnTo>
                  <a:lnTo>
                    <a:pt x="2799" y="386"/>
                  </a:lnTo>
                  <a:cubicBezTo>
                    <a:pt x="2655" y="289"/>
                    <a:pt x="2508" y="191"/>
                    <a:pt x="2360" y="97"/>
                  </a:cubicBezTo>
                  <a:cubicBezTo>
                    <a:pt x="2291" y="56"/>
                    <a:pt x="2193" y="0"/>
                    <a:pt x="2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297"/>
            <p:cNvSpPr/>
            <p:nvPr/>
          </p:nvSpPr>
          <p:spPr>
            <a:xfrm>
              <a:off x="3294411" y="3413842"/>
              <a:ext cx="54869" cy="77346"/>
            </a:xfrm>
            <a:custGeom>
              <a:rect b="b" l="l" r="r" t="t"/>
              <a:pathLst>
                <a:path extrusionOk="0" h="2722" w="1931">
                  <a:moveTo>
                    <a:pt x="478" y="0"/>
                  </a:moveTo>
                  <a:cubicBezTo>
                    <a:pt x="405" y="206"/>
                    <a:pt x="300" y="403"/>
                    <a:pt x="163" y="575"/>
                  </a:cubicBezTo>
                  <a:cubicBezTo>
                    <a:pt x="97" y="658"/>
                    <a:pt x="17" y="750"/>
                    <a:pt x="24" y="855"/>
                  </a:cubicBezTo>
                  <a:cubicBezTo>
                    <a:pt x="28" y="928"/>
                    <a:pt x="69" y="990"/>
                    <a:pt x="101" y="1054"/>
                  </a:cubicBezTo>
                  <a:cubicBezTo>
                    <a:pt x="210" y="1282"/>
                    <a:pt x="200" y="1545"/>
                    <a:pt x="189" y="1796"/>
                  </a:cubicBezTo>
                  <a:cubicBezTo>
                    <a:pt x="182" y="1933"/>
                    <a:pt x="133" y="2113"/>
                    <a:pt x="0" y="2121"/>
                  </a:cubicBezTo>
                  <a:cubicBezTo>
                    <a:pt x="45" y="2239"/>
                    <a:pt x="50" y="2372"/>
                    <a:pt x="88" y="2494"/>
                  </a:cubicBezTo>
                  <a:cubicBezTo>
                    <a:pt x="126" y="2611"/>
                    <a:pt x="238" y="2721"/>
                    <a:pt x="349" y="2721"/>
                  </a:cubicBezTo>
                  <a:cubicBezTo>
                    <a:pt x="376" y="2721"/>
                    <a:pt x="402" y="2715"/>
                    <a:pt x="427" y="2702"/>
                  </a:cubicBezTo>
                  <a:cubicBezTo>
                    <a:pt x="472" y="2678"/>
                    <a:pt x="502" y="2636"/>
                    <a:pt x="542" y="2606"/>
                  </a:cubicBezTo>
                  <a:cubicBezTo>
                    <a:pt x="594" y="2569"/>
                    <a:pt x="650" y="2556"/>
                    <a:pt x="710" y="2556"/>
                  </a:cubicBezTo>
                  <a:cubicBezTo>
                    <a:pt x="847" y="2556"/>
                    <a:pt x="1002" y="2624"/>
                    <a:pt x="1147" y="2624"/>
                  </a:cubicBezTo>
                  <a:cubicBezTo>
                    <a:pt x="1171" y="2624"/>
                    <a:pt x="1194" y="2623"/>
                    <a:pt x="1217" y="2618"/>
                  </a:cubicBezTo>
                  <a:cubicBezTo>
                    <a:pt x="1198" y="2522"/>
                    <a:pt x="1176" y="2424"/>
                    <a:pt x="1191" y="2327"/>
                  </a:cubicBezTo>
                  <a:cubicBezTo>
                    <a:pt x="1206" y="2231"/>
                    <a:pt x="1262" y="2134"/>
                    <a:pt x="1352" y="2098"/>
                  </a:cubicBezTo>
                  <a:cubicBezTo>
                    <a:pt x="1393" y="2081"/>
                    <a:pt x="1440" y="2079"/>
                    <a:pt x="1483" y="2070"/>
                  </a:cubicBezTo>
                  <a:cubicBezTo>
                    <a:pt x="1577" y="2051"/>
                    <a:pt x="1663" y="2001"/>
                    <a:pt x="1749" y="1954"/>
                  </a:cubicBezTo>
                  <a:cubicBezTo>
                    <a:pt x="1789" y="1931"/>
                    <a:pt x="1830" y="1907"/>
                    <a:pt x="1871" y="1884"/>
                  </a:cubicBezTo>
                  <a:cubicBezTo>
                    <a:pt x="1789" y="1879"/>
                    <a:pt x="1708" y="1875"/>
                    <a:pt x="1626" y="1871"/>
                  </a:cubicBezTo>
                  <a:cubicBezTo>
                    <a:pt x="1616" y="1785"/>
                    <a:pt x="1663" y="1695"/>
                    <a:pt x="1740" y="1657"/>
                  </a:cubicBezTo>
                  <a:cubicBezTo>
                    <a:pt x="1650" y="1620"/>
                    <a:pt x="1618" y="1492"/>
                    <a:pt x="1671" y="1410"/>
                  </a:cubicBezTo>
                  <a:cubicBezTo>
                    <a:pt x="1710" y="1351"/>
                    <a:pt x="1781" y="1320"/>
                    <a:pt x="1852" y="1320"/>
                  </a:cubicBezTo>
                  <a:cubicBezTo>
                    <a:pt x="1879" y="1320"/>
                    <a:pt x="1906" y="1324"/>
                    <a:pt x="1931" y="1333"/>
                  </a:cubicBezTo>
                  <a:cubicBezTo>
                    <a:pt x="1691" y="883"/>
                    <a:pt x="1275" y="557"/>
                    <a:pt x="862" y="262"/>
                  </a:cubicBezTo>
                  <a:cubicBezTo>
                    <a:pt x="784" y="206"/>
                    <a:pt x="705" y="152"/>
                    <a:pt x="628" y="99"/>
                  </a:cubicBezTo>
                  <a:cubicBezTo>
                    <a:pt x="579" y="65"/>
                    <a:pt x="527" y="33"/>
                    <a:pt x="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297"/>
            <p:cNvSpPr/>
            <p:nvPr/>
          </p:nvSpPr>
          <p:spPr>
            <a:xfrm>
              <a:off x="3293359" y="3412620"/>
              <a:ext cx="57569" cy="79306"/>
            </a:xfrm>
            <a:custGeom>
              <a:rect b="b" l="l" r="r" t="t"/>
              <a:pathLst>
                <a:path extrusionOk="0" h="2791" w="2026">
                  <a:moveTo>
                    <a:pt x="528" y="84"/>
                  </a:moveTo>
                  <a:cubicBezTo>
                    <a:pt x="541" y="93"/>
                    <a:pt x="554" y="99"/>
                    <a:pt x="564" y="108"/>
                  </a:cubicBezTo>
                  <a:cubicBezTo>
                    <a:pt x="594" y="125"/>
                    <a:pt x="622" y="144"/>
                    <a:pt x="650" y="163"/>
                  </a:cubicBezTo>
                  <a:cubicBezTo>
                    <a:pt x="727" y="217"/>
                    <a:pt x="806" y="273"/>
                    <a:pt x="884" y="326"/>
                  </a:cubicBezTo>
                  <a:cubicBezTo>
                    <a:pt x="1254" y="592"/>
                    <a:pt x="1668" y="909"/>
                    <a:pt x="1916" y="1337"/>
                  </a:cubicBezTo>
                  <a:cubicBezTo>
                    <a:pt x="1908" y="1337"/>
                    <a:pt x="1899" y="1336"/>
                    <a:pt x="1891" y="1336"/>
                  </a:cubicBezTo>
                  <a:cubicBezTo>
                    <a:pt x="1808" y="1336"/>
                    <a:pt x="1728" y="1374"/>
                    <a:pt x="1687" y="1438"/>
                  </a:cubicBezTo>
                  <a:cubicBezTo>
                    <a:pt x="1655" y="1487"/>
                    <a:pt x="1646" y="1552"/>
                    <a:pt x="1666" y="1610"/>
                  </a:cubicBezTo>
                  <a:cubicBezTo>
                    <a:pt x="1678" y="1648"/>
                    <a:pt x="1700" y="1678"/>
                    <a:pt x="1728" y="1700"/>
                  </a:cubicBezTo>
                  <a:cubicBezTo>
                    <a:pt x="1663" y="1751"/>
                    <a:pt x="1627" y="1837"/>
                    <a:pt x="1638" y="1918"/>
                  </a:cubicBezTo>
                  <a:lnTo>
                    <a:pt x="1640" y="1939"/>
                  </a:lnTo>
                  <a:lnTo>
                    <a:pt x="1813" y="1948"/>
                  </a:lnTo>
                  <a:lnTo>
                    <a:pt x="1771" y="1974"/>
                  </a:lnTo>
                  <a:cubicBezTo>
                    <a:pt x="1691" y="2019"/>
                    <a:pt x="1606" y="2068"/>
                    <a:pt x="1513" y="2087"/>
                  </a:cubicBezTo>
                  <a:cubicBezTo>
                    <a:pt x="1501" y="2089"/>
                    <a:pt x="1488" y="2092"/>
                    <a:pt x="1473" y="2094"/>
                  </a:cubicBezTo>
                  <a:cubicBezTo>
                    <a:pt x="1443" y="2098"/>
                    <a:pt x="1411" y="2104"/>
                    <a:pt x="1381" y="2115"/>
                  </a:cubicBezTo>
                  <a:cubicBezTo>
                    <a:pt x="1269" y="2160"/>
                    <a:pt x="1216" y="2274"/>
                    <a:pt x="1203" y="2366"/>
                  </a:cubicBezTo>
                  <a:cubicBezTo>
                    <a:pt x="1188" y="2460"/>
                    <a:pt x="1205" y="2554"/>
                    <a:pt x="1222" y="2640"/>
                  </a:cubicBezTo>
                  <a:cubicBezTo>
                    <a:pt x="1212" y="2641"/>
                    <a:pt x="1201" y="2641"/>
                    <a:pt x="1190" y="2641"/>
                  </a:cubicBezTo>
                  <a:cubicBezTo>
                    <a:pt x="1120" y="2641"/>
                    <a:pt x="1039" y="2625"/>
                    <a:pt x="965" y="2608"/>
                  </a:cubicBezTo>
                  <a:cubicBezTo>
                    <a:pt x="892" y="2591"/>
                    <a:pt x="817" y="2574"/>
                    <a:pt x="746" y="2574"/>
                  </a:cubicBezTo>
                  <a:cubicBezTo>
                    <a:pt x="676" y="2574"/>
                    <a:pt x="616" y="2591"/>
                    <a:pt x="564" y="2627"/>
                  </a:cubicBezTo>
                  <a:cubicBezTo>
                    <a:pt x="545" y="2640"/>
                    <a:pt x="530" y="2655"/>
                    <a:pt x="513" y="2670"/>
                  </a:cubicBezTo>
                  <a:cubicBezTo>
                    <a:pt x="494" y="2689"/>
                    <a:pt x="474" y="2709"/>
                    <a:pt x="451" y="2721"/>
                  </a:cubicBezTo>
                  <a:cubicBezTo>
                    <a:pt x="429" y="2732"/>
                    <a:pt x="408" y="2736"/>
                    <a:pt x="386" y="2736"/>
                  </a:cubicBezTo>
                  <a:cubicBezTo>
                    <a:pt x="284" y="2736"/>
                    <a:pt x="185" y="2629"/>
                    <a:pt x="151" y="2529"/>
                  </a:cubicBezTo>
                  <a:cubicBezTo>
                    <a:pt x="134" y="2473"/>
                    <a:pt x="123" y="2413"/>
                    <a:pt x="112" y="2357"/>
                  </a:cubicBezTo>
                  <a:cubicBezTo>
                    <a:pt x="102" y="2299"/>
                    <a:pt x="91" y="2242"/>
                    <a:pt x="74" y="2186"/>
                  </a:cubicBezTo>
                  <a:cubicBezTo>
                    <a:pt x="194" y="2152"/>
                    <a:pt x="245" y="1991"/>
                    <a:pt x="252" y="1841"/>
                  </a:cubicBezTo>
                  <a:cubicBezTo>
                    <a:pt x="264" y="1599"/>
                    <a:pt x="277" y="1325"/>
                    <a:pt x="162" y="1085"/>
                  </a:cubicBezTo>
                  <a:cubicBezTo>
                    <a:pt x="155" y="1072"/>
                    <a:pt x="149" y="1059"/>
                    <a:pt x="140" y="1046"/>
                  </a:cubicBezTo>
                  <a:cubicBezTo>
                    <a:pt x="114" y="997"/>
                    <a:pt x="91" y="947"/>
                    <a:pt x="89" y="898"/>
                  </a:cubicBezTo>
                  <a:cubicBezTo>
                    <a:pt x="82" y="808"/>
                    <a:pt x="147" y="727"/>
                    <a:pt x="209" y="650"/>
                  </a:cubicBezTo>
                  <a:lnTo>
                    <a:pt x="219" y="635"/>
                  </a:lnTo>
                  <a:cubicBezTo>
                    <a:pt x="350" y="474"/>
                    <a:pt x="453" y="288"/>
                    <a:pt x="528" y="84"/>
                  </a:cubicBezTo>
                  <a:close/>
                  <a:moveTo>
                    <a:pt x="500" y="1"/>
                  </a:moveTo>
                  <a:lnTo>
                    <a:pt x="489" y="33"/>
                  </a:lnTo>
                  <a:cubicBezTo>
                    <a:pt x="414" y="245"/>
                    <a:pt x="309" y="435"/>
                    <a:pt x="179" y="603"/>
                  </a:cubicBezTo>
                  <a:lnTo>
                    <a:pt x="168" y="615"/>
                  </a:lnTo>
                  <a:cubicBezTo>
                    <a:pt x="102" y="697"/>
                    <a:pt x="29" y="789"/>
                    <a:pt x="35" y="900"/>
                  </a:cubicBezTo>
                  <a:cubicBezTo>
                    <a:pt x="37" y="962"/>
                    <a:pt x="65" y="1018"/>
                    <a:pt x="93" y="1070"/>
                  </a:cubicBezTo>
                  <a:cubicBezTo>
                    <a:pt x="99" y="1082"/>
                    <a:pt x="106" y="1095"/>
                    <a:pt x="112" y="1108"/>
                  </a:cubicBezTo>
                  <a:cubicBezTo>
                    <a:pt x="222" y="1335"/>
                    <a:pt x="211" y="1601"/>
                    <a:pt x="198" y="1839"/>
                  </a:cubicBezTo>
                  <a:cubicBezTo>
                    <a:pt x="194" y="1972"/>
                    <a:pt x="147" y="2130"/>
                    <a:pt x="35" y="2137"/>
                  </a:cubicBezTo>
                  <a:lnTo>
                    <a:pt x="1" y="2139"/>
                  </a:lnTo>
                  <a:lnTo>
                    <a:pt x="14" y="2173"/>
                  </a:lnTo>
                  <a:cubicBezTo>
                    <a:pt x="35" y="2233"/>
                    <a:pt x="48" y="2297"/>
                    <a:pt x="59" y="2366"/>
                  </a:cubicBezTo>
                  <a:cubicBezTo>
                    <a:pt x="69" y="2426"/>
                    <a:pt x="80" y="2486"/>
                    <a:pt x="99" y="2546"/>
                  </a:cubicBezTo>
                  <a:cubicBezTo>
                    <a:pt x="140" y="2666"/>
                    <a:pt x="258" y="2790"/>
                    <a:pt x="386" y="2790"/>
                  </a:cubicBezTo>
                  <a:cubicBezTo>
                    <a:pt x="416" y="2790"/>
                    <a:pt x="449" y="2784"/>
                    <a:pt x="476" y="2769"/>
                  </a:cubicBezTo>
                  <a:cubicBezTo>
                    <a:pt x="504" y="2751"/>
                    <a:pt x="528" y="2730"/>
                    <a:pt x="551" y="2709"/>
                  </a:cubicBezTo>
                  <a:cubicBezTo>
                    <a:pt x="564" y="2696"/>
                    <a:pt x="579" y="2683"/>
                    <a:pt x="596" y="2670"/>
                  </a:cubicBezTo>
                  <a:cubicBezTo>
                    <a:pt x="637" y="2640"/>
                    <a:pt x="686" y="2627"/>
                    <a:pt x="746" y="2627"/>
                  </a:cubicBezTo>
                  <a:cubicBezTo>
                    <a:pt x="811" y="2627"/>
                    <a:pt x="879" y="2642"/>
                    <a:pt x="952" y="2659"/>
                  </a:cubicBezTo>
                  <a:cubicBezTo>
                    <a:pt x="1029" y="2677"/>
                    <a:pt x="1111" y="2693"/>
                    <a:pt x="1186" y="2693"/>
                  </a:cubicBezTo>
                  <a:cubicBezTo>
                    <a:pt x="1211" y="2693"/>
                    <a:pt x="1235" y="2692"/>
                    <a:pt x="1258" y="2687"/>
                  </a:cubicBezTo>
                  <a:lnTo>
                    <a:pt x="1286" y="2683"/>
                  </a:lnTo>
                  <a:lnTo>
                    <a:pt x="1280" y="2657"/>
                  </a:lnTo>
                  <a:cubicBezTo>
                    <a:pt x="1261" y="2563"/>
                    <a:pt x="1241" y="2469"/>
                    <a:pt x="1254" y="2374"/>
                  </a:cubicBezTo>
                  <a:cubicBezTo>
                    <a:pt x="1269" y="2276"/>
                    <a:pt x="1327" y="2194"/>
                    <a:pt x="1400" y="2167"/>
                  </a:cubicBezTo>
                  <a:cubicBezTo>
                    <a:pt x="1426" y="2156"/>
                    <a:pt x="1453" y="2152"/>
                    <a:pt x="1481" y="2147"/>
                  </a:cubicBezTo>
                  <a:cubicBezTo>
                    <a:pt x="1496" y="2145"/>
                    <a:pt x="1511" y="2141"/>
                    <a:pt x="1524" y="2139"/>
                  </a:cubicBezTo>
                  <a:cubicBezTo>
                    <a:pt x="1625" y="2117"/>
                    <a:pt x="1717" y="2066"/>
                    <a:pt x="1798" y="2019"/>
                  </a:cubicBezTo>
                  <a:lnTo>
                    <a:pt x="2000" y="1905"/>
                  </a:lnTo>
                  <a:lnTo>
                    <a:pt x="1689" y="1888"/>
                  </a:lnTo>
                  <a:cubicBezTo>
                    <a:pt x="1689" y="1822"/>
                    <a:pt x="1730" y="1753"/>
                    <a:pt x="1790" y="1723"/>
                  </a:cubicBezTo>
                  <a:lnTo>
                    <a:pt x="1841" y="1695"/>
                  </a:lnTo>
                  <a:lnTo>
                    <a:pt x="1788" y="1674"/>
                  </a:lnTo>
                  <a:cubicBezTo>
                    <a:pt x="1756" y="1661"/>
                    <a:pt x="1730" y="1633"/>
                    <a:pt x="1717" y="1595"/>
                  </a:cubicBezTo>
                  <a:cubicBezTo>
                    <a:pt x="1704" y="1550"/>
                    <a:pt x="1708" y="1502"/>
                    <a:pt x="1732" y="1468"/>
                  </a:cubicBezTo>
                  <a:cubicBezTo>
                    <a:pt x="1762" y="1419"/>
                    <a:pt x="1824" y="1389"/>
                    <a:pt x="1891" y="1389"/>
                  </a:cubicBezTo>
                  <a:cubicBezTo>
                    <a:pt x="1914" y="1389"/>
                    <a:pt x="1938" y="1393"/>
                    <a:pt x="1959" y="1400"/>
                  </a:cubicBezTo>
                  <a:lnTo>
                    <a:pt x="2026" y="1423"/>
                  </a:lnTo>
                  <a:lnTo>
                    <a:pt x="1991" y="1363"/>
                  </a:lnTo>
                  <a:cubicBezTo>
                    <a:pt x="1743" y="898"/>
                    <a:pt x="1303" y="562"/>
                    <a:pt x="914" y="283"/>
                  </a:cubicBezTo>
                  <a:cubicBezTo>
                    <a:pt x="836" y="228"/>
                    <a:pt x="759" y="174"/>
                    <a:pt x="680" y="118"/>
                  </a:cubicBezTo>
                  <a:cubicBezTo>
                    <a:pt x="652" y="99"/>
                    <a:pt x="622" y="80"/>
                    <a:pt x="594" y="63"/>
                  </a:cubicBezTo>
                  <a:cubicBezTo>
                    <a:pt x="573" y="48"/>
                    <a:pt x="551" y="35"/>
                    <a:pt x="530" y="20"/>
                  </a:cubicBezTo>
                  <a:lnTo>
                    <a:pt x="5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297"/>
            <p:cNvSpPr/>
            <p:nvPr/>
          </p:nvSpPr>
          <p:spPr>
            <a:xfrm>
              <a:off x="2772882" y="3505162"/>
              <a:ext cx="114853" cy="130283"/>
            </a:xfrm>
            <a:custGeom>
              <a:rect b="b" l="l" r="r" t="t"/>
              <a:pathLst>
                <a:path extrusionOk="0" h="4585" w="4042">
                  <a:moveTo>
                    <a:pt x="1706" y="0"/>
                  </a:moveTo>
                  <a:cubicBezTo>
                    <a:pt x="1663" y="57"/>
                    <a:pt x="1582" y="95"/>
                    <a:pt x="1506" y="95"/>
                  </a:cubicBezTo>
                  <a:cubicBezTo>
                    <a:pt x="1502" y="95"/>
                    <a:pt x="1498" y="95"/>
                    <a:pt x="1494" y="94"/>
                  </a:cubicBezTo>
                  <a:cubicBezTo>
                    <a:pt x="1383" y="89"/>
                    <a:pt x="1276" y="36"/>
                    <a:pt x="1166" y="36"/>
                  </a:cubicBezTo>
                  <a:cubicBezTo>
                    <a:pt x="1153" y="36"/>
                    <a:pt x="1140" y="37"/>
                    <a:pt x="1128" y="39"/>
                  </a:cubicBezTo>
                  <a:cubicBezTo>
                    <a:pt x="896" y="67"/>
                    <a:pt x="787" y="347"/>
                    <a:pt x="791" y="581"/>
                  </a:cubicBezTo>
                  <a:cubicBezTo>
                    <a:pt x="793" y="707"/>
                    <a:pt x="798" y="870"/>
                    <a:pt x="682" y="923"/>
                  </a:cubicBezTo>
                  <a:cubicBezTo>
                    <a:pt x="637" y="945"/>
                    <a:pt x="583" y="941"/>
                    <a:pt x="536" y="958"/>
                  </a:cubicBezTo>
                  <a:cubicBezTo>
                    <a:pt x="356" y="1016"/>
                    <a:pt x="352" y="1268"/>
                    <a:pt x="386" y="1453"/>
                  </a:cubicBezTo>
                  <a:cubicBezTo>
                    <a:pt x="283" y="1478"/>
                    <a:pt x="178" y="1506"/>
                    <a:pt x="73" y="1532"/>
                  </a:cubicBezTo>
                  <a:cubicBezTo>
                    <a:pt x="73" y="1661"/>
                    <a:pt x="50" y="1789"/>
                    <a:pt x="1" y="1909"/>
                  </a:cubicBezTo>
                  <a:cubicBezTo>
                    <a:pt x="204" y="1967"/>
                    <a:pt x="206" y="2318"/>
                    <a:pt x="7" y="2380"/>
                  </a:cubicBezTo>
                  <a:cubicBezTo>
                    <a:pt x="9" y="2556"/>
                    <a:pt x="174" y="2713"/>
                    <a:pt x="349" y="2713"/>
                  </a:cubicBezTo>
                  <a:cubicBezTo>
                    <a:pt x="356" y="2713"/>
                    <a:pt x="362" y="2713"/>
                    <a:pt x="369" y="2712"/>
                  </a:cubicBezTo>
                  <a:cubicBezTo>
                    <a:pt x="377" y="2949"/>
                    <a:pt x="676" y="3022"/>
                    <a:pt x="924" y="3022"/>
                  </a:cubicBezTo>
                  <a:cubicBezTo>
                    <a:pt x="941" y="3022"/>
                    <a:pt x="959" y="3022"/>
                    <a:pt x="975" y="3021"/>
                  </a:cubicBezTo>
                  <a:lnTo>
                    <a:pt x="975" y="3021"/>
                  </a:lnTo>
                  <a:cubicBezTo>
                    <a:pt x="915" y="3278"/>
                    <a:pt x="787" y="3578"/>
                    <a:pt x="525" y="3610"/>
                  </a:cubicBezTo>
                  <a:cubicBezTo>
                    <a:pt x="523" y="3611"/>
                    <a:pt x="520" y="3611"/>
                    <a:pt x="517" y="3611"/>
                  </a:cubicBezTo>
                  <a:cubicBezTo>
                    <a:pt x="512" y="3611"/>
                    <a:pt x="508" y="3610"/>
                    <a:pt x="502" y="3610"/>
                  </a:cubicBezTo>
                  <a:cubicBezTo>
                    <a:pt x="532" y="3698"/>
                    <a:pt x="528" y="3797"/>
                    <a:pt x="521" y="3891"/>
                  </a:cubicBezTo>
                  <a:cubicBezTo>
                    <a:pt x="513" y="4007"/>
                    <a:pt x="504" y="4131"/>
                    <a:pt x="558" y="4236"/>
                  </a:cubicBezTo>
                  <a:cubicBezTo>
                    <a:pt x="596" y="4309"/>
                    <a:pt x="680" y="4363"/>
                    <a:pt x="759" y="4363"/>
                  </a:cubicBezTo>
                  <a:cubicBezTo>
                    <a:pt x="791" y="4363"/>
                    <a:pt x="822" y="4354"/>
                    <a:pt x="849" y="4334"/>
                  </a:cubicBezTo>
                  <a:cubicBezTo>
                    <a:pt x="920" y="4283"/>
                    <a:pt x="983" y="4169"/>
                    <a:pt x="1049" y="4169"/>
                  </a:cubicBezTo>
                  <a:cubicBezTo>
                    <a:pt x="1063" y="4169"/>
                    <a:pt x="1077" y="4174"/>
                    <a:pt x="1091" y="4186"/>
                  </a:cubicBezTo>
                  <a:cubicBezTo>
                    <a:pt x="1102" y="4283"/>
                    <a:pt x="1113" y="4379"/>
                    <a:pt x="1125" y="4478"/>
                  </a:cubicBezTo>
                  <a:cubicBezTo>
                    <a:pt x="1128" y="4510"/>
                    <a:pt x="1134" y="4544"/>
                    <a:pt x="1158" y="4566"/>
                  </a:cubicBezTo>
                  <a:cubicBezTo>
                    <a:pt x="1181" y="4585"/>
                    <a:pt x="1215" y="4585"/>
                    <a:pt x="1245" y="4585"/>
                  </a:cubicBezTo>
                  <a:cubicBezTo>
                    <a:pt x="1367" y="4583"/>
                    <a:pt x="1487" y="4583"/>
                    <a:pt x="1610" y="4581"/>
                  </a:cubicBezTo>
                  <a:cubicBezTo>
                    <a:pt x="1601" y="4426"/>
                    <a:pt x="1592" y="4272"/>
                    <a:pt x="1584" y="4118"/>
                  </a:cubicBezTo>
                  <a:cubicBezTo>
                    <a:pt x="1682" y="4071"/>
                    <a:pt x="1779" y="4026"/>
                    <a:pt x="1875" y="3981"/>
                  </a:cubicBezTo>
                  <a:cubicBezTo>
                    <a:pt x="1933" y="3850"/>
                    <a:pt x="1725" y="3704"/>
                    <a:pt x="1794" y="3580"/>
                  </a:cubicBezTo>
                  <a:cubicBezTo>
                    <a:pt x="1826" y="3522"/>
                    <a:pt x="1907" y="3505"/>
                    <a:pt x="1946" y="3452"/>
                  </a:cubicBezTo>
                  <a:cubicBezTo>
                    <a:pt x="1985" y="3400"/>
                    <a:pt x="1978" y="3329"/>
                    <a:pt x="2008" y="3274"/>
                  </a:cubicBezTo>
                  <a:cubicBezTo>
                    <a:pt x="2054" y="3192"/>
                    <a:pt x="2147" y="3185"/>
                    <a:pt x="2247" y="3185"/>
                  </a:cubicBezTo>
                  <a:cubicBezTo>
                    <a:pt x="2268" y="3185"/>
                    <a:pt x="2289" y="3186"/>
                    <a:pt x="2310" y="3186"/>
                  </a:cubicBezTo>
                  <a:cubicBezTo>
                    <a:pt x="2391" y="3186"/>
                    <a:pt x="2472" y="3181"/>
                    <a:pt x="2533" y="3139"/>
                  </a:cubicBezTo>
                  <a:cubicBezTo>
                    <a:pt x="2572" y="3109"/>
                    <a:pt x="2599" y="3066"/>
                    <a:pt x="2638" y="3034"/>
                  </a:cubicBezTo>
                  <a:cubicBezTo>
                    <a:pt x="2762" y="2929"/>
                    <a:pt x="2955" y="2976"/>
                    <a:pt x="3107" y="2914"/>
                  </a:cubicBezTo>
                  <a:cubicBezTo>
                    <a:pt x="3281" y="2841"/>
                    <a:pt x="3362" y="2599"/>
                    <a:pt x="3264" y="2436"/>
                  </a:cubicBezTo>
                  <a:cubicBezTo>
                    <a:pt x="3493" y="2391"/>
                    <a:pt x="3771" y="2293"/>
                    <a:pt x="3791" y="2061"/>
                  </a:cubicBezTo>
                  <a:cubicBezTo>
                    <a:pt x="3799" y="1969"/>
                    <a:pt x="3761" y="1879"/>
                    <a:pt x="3771" y="1787"/>
                  </a:cubicBezTo>
                  <a:cubicBezTo>
                    <a:pt x="3780" y="1697"/>
                    <a:pt x="3838" y="1618"/>
                    <a:pt x="3885" y="1538"/>
                  </a:cubicBezTo>
                  <a:cubicBezTo>
                    <a:pt x="3956" y="1421"/>
                    <a:pt x="4003" y="1296"/>
                    <a:pt x="4041" y="1166"/>
                  </a:cubicBezTo>
                  <a:cubicBezTo>
                    <a:pt x="3971" y="1146"/>
                    <a:pt x="3908" y="1114"/>
                    <a:pt x="3872" y="1052"/>
                  </a:cubicBezTo>
                  <a:cubicBezTo>
                    <a:pt x="3842" y="1003"/>
                    <a:pt x="3831" y="941"/>
                    <a:pt x="3784" y="908"/>
                  </a:cubicBezTo>
                  <a:cubicBezTo>
                    <a:pt x="3762" y="894"/>
                    <a:pt x="3738" y="890"/>
                    <a:pt x="3712" y="890"/>
                  </a:cubicBezTo>
                  <a:cubicBezTo>
                    <a:pt x="3667" y="890"/>
                    <a:pt x="3618" y="904"/>
                    <a:pt x="3572" y="906"/>
                  </a:cubicBezTo>
                  <a:cubicBezTo>
                    <a:pt x="3568" y="907"/>
                    <a:pt x="3564" y="907"/>
                    <a:pt x="3560" y="907"/>
                  </a:cubicBezTo>
                  <a:cubicBezTo>
                    <a:pt x="3338" y="907"/>
                    <a:pt x="3197" y="619"/>
                    <a:pt x="2972" y="594"/>
                  </a:cubicBezTo>
                  <a:cubicBezTo>
                    <a:pt x="2959" y="592"/>
                    <a:pt x="2946" y="591"/>
                    <a:pt x="2933" y="591"/>
                  </a:cubicBezTo>
                  <a:cubicBezTo>
                    <a:pt x="2869" y="591"/>
                    <a:pt x="2803" y="607"/>
                    <a:pt x="2740" y="607"/>
                  </a:cubicBezTo>
                  <a:cubicBezTo>
                    <a:pt x="2710" y="607"/>
                    <a:pt x="2681" y="604"/>
                    <a:pt x="2653" y="594"/>
                  </a:cubicBezTo>
                  <a:cubicBezTo>
                    <a:pt x="2542" y="553"/>
                    <a:pt x="2490" y="429"/>
                    <a:pt x="2454" y="317"/>
                  </a:cubicBezTo>
                  <a:cubicBezTo>
                    <a:pt x="2184" y="266"/>
                    <a:pt x="1931" y="154"/>
                    <a:pt x="17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297"/>
            <p:cNvSpPr/>
            <p:nvPr/>
          </p:nvSpPr>
          <p:spPr>
            <a:xfrm>
              <a:off x="2771915" y="3504110"/>
              <a:ext cx="116729" cy="132130"/>
            </a:xfrm>
            <a:custGeom>
              <a:rect b="b" l="l" r="r" t="t"/>
              <a:pathLst>
                <a:path extrusionOk="0" h="4650" w="4108">
                  <a:moveTo>
                    <a:pt x="1744" y="74"/>
                  </a:moveTo>
                  <a:cubicBezTo>
                    <a:pt x="1974" y="226"/>
                    <a:pt x="2216" y="328"/>
                    <a:pt x="2466" y="378"/>
                  </a:cubicBezTo>
                  <a:cubicBezTo>
                    <a:pt x="2507" y="491"/>
                    <a:pt x="2561" y="613"/>
                    <a:pt x="2676" y="656"/>
                  </a:cubicBezTo>
                  <a:cubicBezTo>
                    <a:pt x="2705" y="666"/>
                    <a:pt x="2739" y="670"/>
                    <a:pt x="2774" y="670"/>
                  </a:cubicBezTo>
                  <a:cubicBezTo>
                    <a:pt x="2807" y="670"/>
                    <a:pt x="2840" y="667"/>
                    <a:pt x="2873" y="663"/>
                  </a:cubicBezTo>
                  <a:cubicBezTo>
                    <a:pt x="2904" y="658"/>
                    <a:pt x="2935" y="654"/>
                    <a:pt x="2966" y="654"/>
                  </a:cubicBezTo>
                  <a:cubicBezTo>
                    <a:pt x="2979" y="654"/>
                    <a:pt x="2992" y="654"/>
                    <a:pt x="3004" y="656"/>
                  </a:cubicBezTo>
                  <a:cubicBezTo>
                    <a:pt x="3105" y="667"/>
                    <a:pt x="3186" y="736"/>
                    <a:pt x="3274" y="808"/>
                  </a:cubicBezTo>
                  <a:cubicBezTo>
                    <a:pt x="3370" y="888"/>
                    <a:pt x="3469" y="969"/>
                    <a:pt x="3595" y="969"/>
                  </a:cubicBezTo>
                  <a:lnTo>
                    <a:pt x="3608" y="969"/>
                  </a:lnTo>
                  <a:cubicBezTo>
                    <a:pt x="3630" y="969"/>
                    <a:pt x="3653" y="965"/>
                    <a:pt x="3675" y="960"/>
                  </a:cubicBezTo>
                  <a:cubicBezTo>
                    <a:pt x="3698" y="957"/>
                    <a:pt x="3721" y="953"/>
                    <a:pt x="3742" y="953"/>
                  </a:cubicBezTo>
                  <a:cubicBezTo>
                    <a:pt x="3766" y="953"/>
                    <a:pt x="3787" y="958"/>
                    <a:pt x="3803" y="969"/>
                  </a:cubicBezTo>
                  <a:cubicBezTo>
                    <a:pt x="3827" y="986"/>
                    <a:pt x="3842" y="1016"/>
                    <a:pt x="3857" y="1048"/>
                  </a:cubicBezTo>
                  <a:cubicBezTo>
                    <a:pt x="3863" y="1068"/>
                    <a:pt x="3872" y="1085"/>
                    <a:pt x="3882" y="1102"/>
                  </a:cubicBezTo>
                  <a:cubicBezTo>
                    <a:pt x="3923" y="1170"/>
                    <a:pt x="3987" y="1203"/>
                    <a:pt x="4041" y="1220"/>
                  </a:cubicBezTo>
                  <a:cubicBezTo>
                    <a:pt x="4002" y="1353"/>
                    <a:pt x="3955" y="1464"/>
                    <a:pt x="3895" y="1563"/>
                  </a:cubicBezTo>
                  <a:cubicBezTo>
                    <a:pt x="3889" y="1575"/>
                    <a:pt x="3880" y="1588"/>
                    <a:pt x="3872" y="1601"/>
                  </a:cubicBezTo>
                  <a:cubicBezTo>
                    <a:pt x="3831" y="1668"/>
                    <a:pt x="3786" y="1738"/>
                    <a:pt x="3778" y="1822"/>
                  </a:cubicBezTo>
                  <a:cubicBezTo>
                    <a:pt x="3773" y="1871"/>
                    <a:pt x="3780" y="1920"/>
                    <a:pt x="3788" y="1970"/>
                  </a:cubicBezTo>
                  <a:cubicBezTo>
                    <a:pt x="3795" y="2012"/>
                    <a:pt x="3801" y="2055"/>
                    <a:pt x="3799" y="2096"/>
                  </a:cubicBezTo>
                  <a:cubicBezTo>
                    <a:pt x="3784" y="2265"/>
                    <a:pt x="3615" y="2383"/>
                    <a:pt x="3293" y="2447"/>
                  </a:cubicBezTo>
                  <a:lnTo>
                    <a:pt x="3255" y="2456"/>
                  </a:lnTo>
                  <a:lnTo>
                    <a:pt x="3274" y="2488"/>
                  </a:lnTo>
                  <a:cubicBezTo>
                    <a:pt x="3317" y="2559"/>
                    <a:pt x="3325" y="2649"/>
                    <a:pt x="3295" y="2739"/>
                  </a:cubicBezTo>
                  <a:cubicBezTo>
                    <a:pt x="3268" y="2827"/>
                    <a:pt x="3205" y="2895"/>
                    <a:pt x="3130" y="2927"/>
                  </a:cubicBezTo>
                  <a:cubicBezTo>
                    <a:pt x="3070" y="2951"/>
                    <a:pt x="3002" y="2957"/>
                    <a:pt x="2936" y="2964"/>
                  </a:cubicBezTo>
                  <a:cubicBezTo>
                    <a:pt x="2835" y="2974"/>
                    <a:pt x="2734" y="2983"/>
                    <a:pt x="2655" y="3049"/>
                  </a:cubicBezTo>
                  <a:cubicBezTo>
                    <a:pt x="2636" y="3067"/>
                    <a:pt x="2621" y="3084"/>
                    <a:pt x="2606" y="3099"/>
                  </a:cubicBezTo>
                  <a:cubicBezTo>
                    <a:pt x="2588" y="3120"/>
                    <a:pt x="2571" y="3139"/>
                    <a:pt x="2550" y="3152"/>
                  </a:cubicBezTo>
                  <a:cubicBezTo>
                    <a:pt x="2494" y="3193"/>
                    <a:pt x="2419" y="3195"/>
                    <a:pt x="2344" y="3195"/>
                  </a:cubicBezTo>
                  <a:lnTo>
                    <a:pt x="2280" y="3195"/>
                  </a:lnTo>
                  <a:cubicBezTo>
                    <a:pt x="2177" y="3195"/>
                    <a:pt x="2072" y="3204"/>
                    <a:pt x="2019" y="3298"/>
                  </a:cubicBezTo>
                  <a:cubicBezTo>
                    <a:pt x="2004" y="3326"/>
                    <a:pt x="1995" y="3358"/>
                    <a:pt x="1989" y="3388"/>
                  </a:cubicBezTo>
                  <a:cubicBezTo>
                    <a:pt x="1982" y="3420"/>
                    <a:pt x="1976" y="3450"/>
                    <a:pt x="1959" y="3471"/>
                  </a:cubicBezTo>
                  <a:cubicBezTo>
                    <a:pt x="1944" y="3493"/>
                    <a:pt x="1920" y="3508"/>
                    <a:pt x="1894" y="3525"/>
                  </a:cubicBezTo>
                  <a:cubicBezTo>
                    <a:pt x="1860" y="3546"/>
                    <a:pt x="1826" y="3568"/>
                    <a:pt x="1804" y="3604"/>
                  </a:cubicBezTo>
                  <a:cubicBezTo>
                    <a:pt x="1764" y="3679"/>
                    <a:pt x="1806" y="3761"/>
                    <a:pt x="1843" y="3831"/>
                  </a:cubicBezTo>
                  <a:cubicBezTo>
                    <a:pt x="1875" y="3891"/>
                    <a:pt x="1905" y="3947"/>
                    <a:pt x="1888" y="3996"/>
                  </a:cubicBezTo>
                  <a:lnTo>
                    <a:pt x="1592" y="4138"/>
                  </a:lnTo>
                  <a:lnTo>
                    <a:pt x="1616" y="4592"/>
                  </a:lnTo>
                  <a:lnTo>
                    <a:pt x="1271" y="4596"/>
                  </a:lnTo>
                  <a:cubicBezTo>
                    <a:pt x="1247" y="4596"/>
                    <a:pt x="1224" y="4594"/>
                    <a:pt x="1209" y="4581"/>
                  </a:cubicBezTo>
                  <a:cubicBezTo>
                    <a:pt x="1194" y="4568"/>
                    <a:pt x="1189" y="4541"/>
                    <a:pt x="1185" y="4511"/>
                  </a:cubicBezTo>
                  <a:lnTo>
                    <a:pt x="1149" y="4211"/>
                  </a:lnTo>
                  <a:lnTo>
                    <a:pt x="1142" y="4202"/>
                  </a:lnTo>
                  <a:cubicBezTo>
                    <a:pt x="1123" y="4187"/>
                    <a:pt x="1104" y="4178"/>
                    <a:pt x="1082" y="4178"/>
                  </a:cubicBezTo>
                  <a:cubicBezTo>
                    <a:pt x="1031" y="4178"/>
                    <a:pt x="986" y="4228"/>
                    <a:pt x="941" y="4279"/>
                  </a:cubicBezTo>
                  <a:cubicBezTo>
                    <a:pt x="917" y="4305"/>
                    <a:pt x="892" y="4333"/>
                    <a:pt x="868" y="4350"/>
                  </a:cubicBezTo>
                  <a:cubicBezTo>
                    <a:pt x="847" y="4365"/>
                    <a:pt x="821" y="4373"/>
                    <a:pt x="793" y="4373"/>
                  </a:cubicBezTo>
                  <a:cubicBezTo>
                    <a:pt x="724" y="4373"/>
                    <a:pt x="649" y="4326"/>
                    <a:pt x="615" y="4260"/>
                  </a:cubicBezTo>
                  <a:cubicBezTo>
                    <a:pt x="564" y="4161"/>
                    <a:pt x="572" y="4044"/>
                    <a:pt x="581" y="3930"/>
                  </a:cubicBezTo>
                  <a:cubicBezTo>
                    <a:pt x="587" y="3851"/>
                    <a:pt x="592" y="3759"/>
                    <a:pt x="570" y="3673"/>
                  </a:cubicBezTo>
                  <a:cubicBezTo>
                    <a:pt x="849" y="3634"/>
                    <a:pt x="975" y="3322"/>
                    <a:pt x="1035" y="3064"/>
                  </a:cubicBezTo>
                  <a:lnTo>
                    <a:pt x="1044" y="3030"/>
                  </a:lnTo>
                  <a:lnTo>
                    <a:pt x="1044" y="3030"/>
                  </a:lnTo>
                  <a:lnTo>
                    <a:pt x="1007" y="3032"/>
                  </a:lnTo>
                  <a:lnTo>
                    <a:pt x="958" y="3032"/>
                  </a:lnTo>
                  <a:cubicBezTo>
                    <a:pt x="707" y="3032"/>
                    <a:pt x="437" y="2957"/>
                    <a:pt x="431" y="2747"/>
                  </a:cubicBezTo>
                  <a:lnTo>
                    <a:pt x="429" y="2719"/>
                  </a:lnTo>
                  <a:lnTo>
                    <a:pt x="401" y="2722"/>
                  </a:lnTo>
                  <a:cubicBezTo>
                    <a:pt x="396" y="2722"/>
                    <a:pt x="391" y="2722"/>
                    <a:pt x="387" y="2722"/>
                  </a:cubicBezTo>
                  <a:cubicBezTo>
                    <a:pt x="231" y="2722"/>
                    <a:pt x="81" y="2588"/>
                    <a:pt x="67" y="2435"/>
                  </a:cubicBezTo>
                  <a:cubicBezTo>
                    <a:pt x="159" y="2396"/>
                    <a:pt x="217" y="2300"/>
                    <a:pt x="215" y="2180"/>
                  </a:cubicBezTo>
                  <a:cubicBezTo>
                    <a:pt x="215" y="2064"/>
                    <a:pt x="159" y="1967"/>
                    <a:pt x="71" y="1929"/>
                  </a:cubicBezTo>
                  <a:cubicBezTo>
                    <a:pt x="110" y="1822"/>
                    <a:pt x="131" y="1704"/>
                    <a:pt x="135" y="1590"/>
                  </a:cubicBezTo>
                  <a:lnTo>
                    <a:pt x="452" y="1509"/>
                  </a:lnTo>
                  <a:lnTo>
                    <a:pt x="448" y="1485"/>
                  </a:lnTo>
                  <a:cubicBezTo>
                    <a:pt x="410" y="1293"/>
                    <a:pt x="425" y="1070"/>
                    <a:pt x="577" y="1020"/>
                  </a:cubicBezTo>
                  <a:cubicBezTo>
                    <a:pt x="596" y="1014"/>
                    <a:pt x="615" y="1010"/>
                    <a:pt x="637" y="1008"/>
                  </a:cubicBezTo>
                  <a:cubicBezTo>
                    <a:pt x="667" y="1003"/>
                    <a:pt x="699" y="999"/>
                    <a:pt x="727" y="984"/>
                  </a:cubicBezTo>
                  <a:cubicBezTo>
                    <a:pt x="857" y="924"/>
                    <a:pt x="855" y="748"/>
                    <a:pt x="851" y="616"/>
                  </a:cubicBezTo>
                  <a:cubicBezTo>
                    <a:pt x="847" y="386"/>
                    <a:pt x="956" y="127"/>
                    <a:pt x="1166" y="104"/>
                  </a:cubicBezTo>
                  <a:cubicBezTo>
                    <a:pt x="1178" y="102"/>
                    <a:pt x="1191" y="101"/>
                    <a:pt x="1203" y="101"/>
                  </a:cubicBezTo>
                  <a:cubicBezTo>
                    <a:pt x="1258" y="101"/>
                    <a:pt x="1311" y="115"/>
                    <a:pt x="1367" y="129"/>
                  </a:cubicBezTo>
                  <a:cubicBezTo>
                    <a:pt x="1419" y="142"/>
                    <a:pt x="1472" y="155"/>
                    <a:pt x="1526" y="159"/>
                  </a:cubicBezTo>
                  <a:cubicBezTo>
                    <a:pt x="1530" y="159"/>
                    <a:pt x="1534" y="160"/>
                    <a:pt x="1539" y="160"/>
                  </a:cubicBezTo>
                  <a:cubicBezTo>
                    <a:pt x="1614" y="160"/>
                    <a:pt x="1696" y="124"/>
                    <a:pt x="1744" y="74"/>
                  </a:cubicBezTo>
                  <a:close/>
                  <a:moveTo>
                    <a:pt x="1734" y="1"/>
                  </a:moveTo>
                  <a:lnTo>
                    <a:pt x="1719" y="22"/>
                  </a:lnTo>
                  <a:cubicBezTo>
                    <a:pt x="1681" y="72"/>
                    <a:pt x="1605" y="106"/>
                    <a:pt x="1536" y="106"/>
                  </a:cubicBezTo>
                  <a:cubicBezTo>
                    <a:pt x="1534" y="106"/>
                    <a:pt x="1532" y="106"/>
                    <a:pt x="1530" y="106"/>
                  </a:cubicBezTo>
                  <a:cubicBezTo>
                    <a:pt x="1481" y="101"/>
                    <a:pt x="1429" y="89"/>
                    <a:pt x="1382" y="78"/>
                  </a:cubicBezTo>
                  <a:cubicBezTo>
                    <a:pt x="1323" y="62"/>
                    <a:pt x="1262" y="48"/>
                    <a:pt x="1200" y="48"/>
                  </a:cubicBezTo>
                  <a:cubicBezTo>
                    <a:pt x="1187" y="48"/>
                    <a:pt x="1173" y="48"/>
                    <a:pt x="1159" y="50"/>
                  </a:cubicBezTo>
                  <a:cubicBezTo>
                    <a:pt x="917" y="78"/>
                    <a:pt x="793" y="363"/>
                    <a:pt x="797" y="622"/>
                  </a:cubicBezTo>
                  <a:cubicBezTo>
                    <a:pt x="799" y="740"/>
                    <a:pt x="804" y="890"/>
                    <a:pt x="705" y="937"/>
                  </a:cubicBezTo>
                  <a:cubicBezTo>
                    <a:pt x="682" y="948"/>
                    <a:pt x="656" y="950"/>
                    <a:pt x="628" y="954"/>
                  </a:cubicBezTo>
                  <a:cubicBezTo>
                    <a:pt x="607" y="958"/>
                    <a:pt x="583" y="960"/>
                    <a:pt x="562" y="969"/>
                  </a:cubicBezTo>
                  <a:cubicBezTo>
                    <a:pt x="382" y="1027"/>
                    <a:pt x="356" y="1260"/>
                    <a:pt x="390" y="1470"/>
                  </a:cubicBezTo>
                  <a:lnTo>
                    <a:pt x="82" y="1548"/>
                  </a:lnTo>
                  <a:lnTo>
                    <a:pt x="82" y="1569"/>
                  </a:lnTo>
                  <a:cubicBezTo>
                    <a:pt x="82" y="1693"/>
                    <a:pt x="56" y="1820"/>
                    <a:pt x="11" y="1935"/>
                  </a:cubicBezTo>
                  <a:lnTo>
                    <a:pt x="0" y="1963"/>
                  </a:lnTo>
                  <a:lnTo>
                    <a:pt x="28" y="1972"/>
                  </a:lnTo>
                  <a:cubicBezTo>
                    <a:pt x="127" y="2000"/>
                    <a:pt x="161" y="2100"/>
                    <a:pt x="161" y="2180"/>
                  </a:cubicBezTo>
                  <a:cubicBezTo>
                    <a:pt x="163" y="2259"/>
                    <a:pt x="129" y="2362"/>
                    <a:pt x="32" y="2392"/>
                  </a:cubicBezTo>
                  <a:lnTo>
                    <a:pt x="13" y="2396"/>
                  </a:lnTo>
                  <a:lnTo>
                    <a:pt x="13" y="2417"/>
                  </a:lnTo>
                  <a:cubicBezTo>
                    <a:pt x="17" y="2608"/>
                    <a:pt x="187" y="2773"/>
                    <a:pt x="380" y="2775"/>
                  </a:cubicBezTo>
                  <a:cubicBezTo>
                    <a:pt x="407" y="3004"/>
                    <a:pt x="692" y="3086"/>
                    <a:pt x="958" y="3086"/>
                  </a:cubicBezTo>
                  <a:lnTo>
                    <a:pt x="975" y="3086"/>
                  </a:lnTo>
                  <a:cubicBezTo>
                    <a:pt x="915" y="3322"/>
                    <a:pt x="797" y="3591"/>
                    <a:pt x="557" y="3621"/>
                  </a:cubicBezTo>
                  <a:lnTo>
                    <a:pt x="544" y="3621"/>
                  </a:lnTo>
                  <a:lnTo>
                    <a:pt x="500" y="3624"/>
                  </a:lnTo>
                  <a:lnTo>
                    <a:pt x="510" y="3656"/>
                  </a:lnTo>
                  <a:cubicBezTo>
                    <a:pt x="540" y="3741"/>
                    <a:pt x="534" y="3840"/>
                    <a:pt x="527" y="3926"/>
                  </a:cubicBezTo>
                  <a:cubicBezTo>
                    <a:pt x="519" y="4041"/>
                    <a:pt x="510" y="4174"/>
                    <a:pt x="568" y="4283"/>
                  </a:cubicBezTo>
                  <a:cubicBezTo>
                    <a:pt x="611" y="4369"/>
                    <a:pt x="705" y="4427"/>
                    <a:pt x="793" y="4427"/>
                  </a:cubicBezTo>
                  <a:cubicBezTo>
                    <a:pt x="834" y="4427"/>
                    <a:pt x="870" y="4414"/>
                    <a:pt x="900" y="4393"/>
                  </a:cubicBezTo>
                  <a:cubicBezTo>
                    <a:pt x="928" y="4371"/>
                    <a:pt x="954" y="4343"/>
                    <a:pt x="979" y="4316"/>
                  </a:cubicBezTo>
                  <a:cubicBezTo>
                    <a:pt x="1014" y="4277"/>
                    <a:pt x="1054" y="4232"/>
                    <a:pt x="1082" y="4232"/>
                  </a:cubicBezTo>
                  <a:cubicBezTo>
                    <a:pt x="1087" y="4232"/>
                    <a:pt x="1091" y="4234"/>
                    <a:pt x="1099" y="4238"/>
                  </a:cubicBezTo>
                  <a:lnTo>
                    <a:pt x="1132" y="4517"/>
                  </a:lnTo>
                  <a:cubicBezTo>
                    <a:pt x="1136" y="4556"/>
                    <a:pt x="1144" y="4596"/>
                    <a:pt x="1174" y="4622"/>
                  </a:cubicBezTo>
                  <a:cubicBezTo>
                    <a:pt x="1202" y="4646"/>
                    <a:pt x="1237" y="4650"/>
                    <a:pt x="1271" y="4650"/>
                  </a:cubicBezTo>
                  <a:lnTo>
                    <a:pt x="1671" y="4643"/>
                  </a:lnTo>
                  <a:lnTo>
                    <a:pt x="1646" y="4170"/>
                  </a:lnTo>
                  <a:lnTo>
                    <a:pt x="1931" y="4037"/>
                  </a:lnTo>
                  <a:lnTo>
                    <a:pt x="1935" y="4029"/>
                  </a:lnTo>
                  <a:cubicBezTo>
                    <a:pt x="1967" y="3951"/>
                    <a:pt x="1926" y="3874"/>
                    <a:pt x="1890" y="3806"/>
                  </a:cubicBezTo>
                  <a:cubicBezTo>
                    <a:pt x="1856" y="3741"/>
                    <a:pt x="1824" y="3681"/>
                    <a:pt x="1851" y="3630"/>
                  </a:cubicBezTo>
                  <a:cubicBezTo>
                    <a:pt x="1866" y="3604"/>
                    <a:pt x="1892" y="3587"/>
                    <a:pt x="1922" y="3570"/>
                  </a:cubicBezTo>
                  <a:cubicBezTo>
                    <a:pt x="1950" y="3553"/>
                    <a:pt x="1980" y="3534"/>
                    <a:pt x="2001" y="3504"/>
                  </a:cubicBezTo>
                  <a:cubicBezTo>
                    <a:pt x="2025" y="3471"/>
                    <a:pt x="2034" y="3435"/>
                    <a:pt x="2042" y="3399"/>
                  </a:cubicBezTo>
                  <a:cubicBezTo>
                    <a:pt x="2049" y="3373"/>
                    <a:pt x="2053" y="3345"/>
                    <a:pt x="2066" y="3324"/>
                  </a:cubicBezTo>
                  <a:cubicBezTo>
                    <a:pt x="2102" y="3262"/>
                    <a:pt x="2168" y="3249"/>
                    <a:pt x="2280" y="3249"/>
                  </a:cubicBezTo>
                  <a:lnTo>
                    <a:pt x="2344" y="3249"/>
                  </a:lnTo>
                  <a:cubicBezTo>
                    <a:pt x="2423" y="3249"/>
                    <a:pt x="2513" y="3244"/>
                    <a:pt x="2582" y="3197"/>
                  </a:cubicBezTo>
                  <a:cubicBezTo>
                    <a:pt x="2606" y="3180"/>
                    <a:pt x="2627" y="3157"/>
                    <a:pt x="2646" y="3135"/>
                  </a:cubicBezTo>
                  <a:cubicBezTo>
                    <a:pt x="2659" y="3120"/>
                    <a:pt x="2674" y="3105"/>
                    <a:pt x="2689" y="3092"/>
                  </a:cubicBezTo>
                  <a:cubicBezTo>
                    <a:pt x="2756" y="3034"/>
                    <a:pt x="2846" y="3026"/>
                    <a:pt x="2940" y="3017"/>
                  </a:cubicBezTo>
                  <a:cubicBezTo>
                    <a:pt x="3010" y="3011"/>
                    <a:pt x="3083" y="3004"/>
                    <a:pt x="3150" y="2977"/>
                  </a:cubicBezTo>
                  <a:cubicBezTo>
                    <a:pt x="3242" y="2938"/>
                    <a:pt x="3313" y="2857"/>
                    <a:pt x="3347" y="2754"/>
                  </a:cubicBezTo>
                  <a:cubicBezTo>
                    <a:pt x="3377" y="2664"/>
                    <a:pt x="3373" y="2572"/>
                    <a:pt x="3338" y="2492"/>
                  </a:cubicBezTo>
                  <a:cubicBezTo>
                    <a:pt x="3662" y="2422"/>
                    <a:pt x="3835" y="2291"/>
                    <a:pt x="3852" y="2100"/>
                  </a:cubicBezTo>
                  <a:cubicBezTo>
                    <a:pt x="3857" y="2053"/>
                    <a:pt x="3848" y="2006"/>
                    <a:pt x="3842" y="1961"/>
                  </a:cubicBezTo>
                  <a:cubicBezTo>
                    <a:pt x="3833" y="1914"/>
                    <a:pt x="3827" y="1871"/>
                    <a:pt x="3831" y="1828"/>
                  </a:cubicBezTo>
                  <a:cubicBezTo>
                    <a:pt x="3840" y="1757"/>
                    <a:pt x="3878" y="1691"/>
                    <a:pt x="3919" y="1629"/>
                  </a:cubicBezTo>
                  <a:cubicBezTo>
                    <a:pt x="3925" y="1616"/>
                    <a:pt x="3934" y="1603"/>
                    <a:pt x="3942" y="1590"/>
                  </a:cubicBezTo>
                  <a:cubicBezTo>
                    <a:pt x="4007" y="1481"/>
                    <a:pt x="4058" y="1357"/>
                    <a:pt x="4101" y="1209"/>
                  </a:cubicBezTo>
                  <a:lnTo>
                    <a:pt x="4107" y="1183"/>
                  </a:lnTo>
                  <a:lnTo>
                    <a:pt x="4082" y="1177"/>
                  </a:lnTo>
                  <a:cubicBezTo>
                    <a:pt x="4005" y="1155"/>
                    <a:pt x="3957" y="1123"/>
                    <a:pt x="3927" y="1074"/>
                  </a:cubicBezTo>
                  <a:cubicBezTo>
                    <a:pt x="3919" y="1059"/>
                    <a:pt x="3912" y="1044"/>
                    <a:pt x="3906" y="1027"/>
                  </a:cubicBezTo>
                  <a:cubicBezTo>
                    <a:pt x="3889" y="988"/>
                    <a:pt x="3870" y="950"/>
                    <a:pt x="3833" y="924"/>
                  </a:cubicBezTo>
                  <a:cubicBezTo>
                    <a:pt x="3808" y="908"/>
                    <a:pt x="3775" y="902"/>
                    <a:pt x="3741" y="902"/>
                  </a:cubicBezTo>
                  <a:cubicBezTo>
                    <a:pt x="3716" y="902"/>
                    <a:pt x="3691" y="905"/>
                    <a:pt x="3666" y="909"/>
                  </a:cubicBezTo>
                  <a:cubicBezTo>
                    <a:pt x="3647" y="911"/>
                    <a:pt x="3625" y="916"/>
                    <a:pt x="3606" y="916"/>
                  </a:cubicBezTo>
                  <a:lnTo>
                    <a:pt x="3595" y="916"/>
                  </a:lnTo>
                  <a:cubicBezTo>
                    <a:pt x="3488" y="916"/>
                    <a:pt x="3400" y="845"/>
                    <a:pt x="3308" y="768"/>
                  </a:cubicBezTo>
                  <a:cubicBezTo>
                    <a:pt x="3218" y="693"/>
                    <a:pt x="3126" y="616"/>
                    <a:pt x="3010" y="603"/>
                  </a:cubicBezTo>
                  <a:cubicBezTo>
                    <a:pt x="2997" y="602"/>
                    <a:pt x="2983" y="601"/>
                    <a:pt x="2970" y="601"/>
                  </a:cubicBezTo>
                  <a:cubicBezTo>
                    <a:pt x="2935" y="601"/>
                    <a:pt x="2901" y="604"/>
                    <a:pt x="2867" y="609"/>
                  </a:cubicBezTo>
                  <a:cubicBezTo>
                    <a:pt x="2833" y="614"/>
                    <a:pt x="2800" y="617"/>
                    <a:pt x="2770" y="617"/>
                  </a:cubicBezTo>
                  <a:cubicBezTo>
                    <a:pt x="2742" y="617"/>
                    <a:pt x="2717" y="614"/>
                    <a:pt x="2696" y="607"/>
                  </a:cubicBezTo>
                  <a:cubicBezTo>
                    <a:pt x="2595" y="571"/>
                    <a:pt x="2550" y="453"/>
                    <a:pt x="2513" y="346"/>
                  </a:cubicBezTo>
                  <a:lnTo>
                    <a:pt x="2507" y="331"/>
                  </a:lnTo>
                  <a:lnTo>
                    <a:pt x="2492" y="328"/>
                  </a:lnTo>
                  <a:cubicBezTo>
                    <a:pt x="2235" y="279"/>
                    <a:pt x="1986" y="174"/>
                    <a:pt x="1755" y="16"/>
                  </a:cubicBezTo>
                  <a:lnTo>
                    <a:pt x="17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297"/>
            <p:cNvSpPr/>
            <p:nvPr/>
          </p:nvSpPr>
          <p:spPr>
            <a:xfrm>
              <a:off x="2766744" y="3538263"/>
              <a:ext cx="249739" cy="386927"/>
            </a:xfrm>
            <a:custGeom>
              <a:rect b="b" l="l" r="r" t="t"/>
              <a:pathLst>
                <a:path extrusionOk="0" h="13617" w="8789">
                  <a:moveTo>
                    <a:pt x="4257" y="1"/>
                  </a:moveTo>
                  <a:cubicBezTo>
                    <a:pt x="4219" y="131"/>
                    <a:pt x="4172" y="256"/>
                    <a:pt x="4101" y="373"/>
                  </a:cubicBezTo>
                  <a:cubicBezTo>
                    <a:pt x="4054" y="453"/>
                    <a:pt x="3996" y="532"/>
                    <a:pt x="3987" y="622"/>
                  </a:cubicBezTo>
                  <a:cubicBezTo>
                    <a:pt x="3977" y="714"/>
                    <a:pt x="4015" y="804"/>
                    <a:pt x="4007" y="896"/>
                  </a:cubicBezTo>
                  <a:cubicBezTo>
                    <a:pt x="3987" y="1128"/>
                    <a:pt x="3709" y="1226"/>
                    <a:pt x="3480" y="1271"/>
                  </a:cubicBezTo>
                  <a:cubicBezTo>
                    <a:pt x="3578" y="1434"/>
                    <a:pt x="3497" y="1676"/>
                    <a:pt x="3323" y="1749"/>
                  </a:cubicBezTo>
                  <a:cubicBezTo>
                    <a:pt x="3171" y="1811"/>
                    <a:pt x="2978" y="1764"/>
                    <a:pt x="2854" y="1869"/>
                  </a:cubicBezTo>
                  <a:cubicBezTo>
                    <a:pt x="2815" y="1901"/>
                    <a:pt x="2788" y="1944"/>
                    <a:pt x="2749" y="1974"/>
                  </a:cubicBezTo>
                  <a:cubicBezTo>
                    <a:pt x="2688" y="2016"/>
                    <a:pt x="2607" y="2021"/>
                    <a:pt x="2526" y="2021"/>
                  </a:cubicBezTo>
                  <a:cubicBezTo>
                    <a:pt x="2505" y="2021"/>
                    <a:pt x="2484" y="2020"/>
                    <a:pt x="2463" y="2020"/>
                  </a:cubicBezTo>
                  <a:cubicBezTo>
                    <a:pt x="2363" y="2020"/>
                    <a:pt x="2270" y="2027"/>
                    <a:pt x="2224" y="2109"/>
                  </a:cubicBezTo>
                  <a:cubicBezTo>
                    <a:pt x="2194" y="2164"/>
                    <a:pt x="2201" y="2235"/>
                    <a:pt x="2162" y="2287"/>
                  </a:cubicBezTo>
                  <a:cubicBezTo>
                    <a:pt x="2123" y="2340"/>
                    <a:pt x="2042" y="2357"/>
                    <a:pt x="2010" y="2415"/>
                  </a:cubicBezTo>
                  <a:cubicBezTo>
                    <a:pt x="1941" y="2539"/>
                    <a:pt x="2149" y="2685"/>
                    <a:pt x="2091" y="2816"/>
                  </a:cubicBezTo>
                  <a:cubicBezTo>
                    <a:pt x="1995" y="2861"/>
                    <a:pt x="1898" y="2906"/>
                    <a:pt x="1800" y="2953"/>
                  </a:cubicBezTo>
                  <a:cubicBezTo>
                    <a:pt x="1808" y="3107"/>
                    <a:pt x="1817" y="3261"/>
                    <a:pt x="1826" y="3416"/>
                  </a:cubicBezTo>
                  <a:cubicBezTo>
                    <a:pt x="1703" y="3418"/>
                    <a:pt x="1583" y="3418"/>
                    <a:pt x="1461" y="3420"/>
                  </a:cubicBezTo>
                  <a:cubicBezTo>
                    <a:pt x="1431" y="3420"/>
                    <a:pt x="1397" y="3420"/>
                    <a:pt x="1374" y="3401"/>
                  </a:cubicBezTo>
                  <a:cubicBezTo>
                    <a:pt x="1350" y="3379"/>
                    <a:pt x="1344" y="3345"/>
                    <a:pt x="1341" y="3313"/>
                  </a:cubicBezTo>
                  <a:cubicBezTo>
                    <a:pt x="1329" y="3214"/>
                    <a:pt x="1318" y="3118"/>
                    <a:pt x="1307" y="3021"/>
                  </a:cubicBezTo>
                  <a:cubicBezTo>
                    <a:pt x="1293" y="3009"/>
                    <a:pt x="1279" y="3004"/>
                    <a:pt x="1265" y="3004"/>
                  </a:cubicBezTo>
                  <a:cubicBezTo>
                    <a:pt x="1199" y="3004"/>
                    <a:pt x="1136" y="3118"/>
                    <a:pt x="1065" y="3169"/>
                  </a:cubicBezTo>
                  <a:cubicBezTo>
                    <a:pt x="1038" y="3189"/>
                    <a:pt x="1007" y="3198"/>
                    <a:pt x="975" y="3198"/>
                  </a:cubicBezTo>
                  <a:cubicBezTo>
                    <a:pt x="896" y="3198"/>
                    <a:pt x="812" y="3144"/>
                    <a:pt x="774" y="3071"/>
                  </a:cubicBezTo>
                  <a:cubicBezTo>
                    <a:pt x="720" y="2966"/>
                    <a:pt x="729" y="2842"/>
                    <a:pt x="737" y="2726"/>
                  </a:cubicBezTo>
                  <a:cubicBezTo>
                    <a:pt x="744" y="2632"/>
                    <a:pt x="748" y="2533"/>
                    <a:pt x="718" y="2445"/>
                  </a:cubicBezTo>
                  <a:cubicBezTo>
                    <a:pt x="706" y="2446"/>
                    <a:pt x="695" y="2446"/>
                    <a:pt x="683" y="2446"/>
                  </a:cubicBezTo>
                  <a:cubicBezTo>
                    <a:pt x="638" y="2446"/>
                    <a:pt x="592" y="2441"/>
                    <a:pt x="546" y="2441"/>
                  </a:cubicBezTo>
                  <a:cubicBezTo>
                    <a:pt x="512" y="2441"/>
                    <a:pt x="479" y="2444"/>
                    <a:pt x="446" y="2454"/>
                  </a:cubicBezTo>
                  <a:cubicBezTo>
                    <a:pt x="292" y="2499"/>
                    <a:pt x="219" y="2677"/>
                    <a:pt x="197" y="2837"/>
                  </a:cubicBezTo>
                  <a:cubicBezTo>
                    <a:pt x="159" y="3167"/>
                    <a:pt x="257" y="3512"/>
                    <a:pt x="469" y="3767"/>
                  </a:cubicBezTo>
                  <a:cubicBezTo>
                    <a:pt x="359" y="3846"/>
                    <a:pt x="223" y="3890"/>
                    <a:pt x="87" y="3890"/>
                  </a:cubicBezTo>
                  <a:cubicBezTo>
                    <a:pt x="76" y="3890"/>
                    <a:pt x="64" y="3890"/>
                    <a:pt x="52" y="3889"/>
                  </a:cubicBezTo>
                  <a:lnTo>
                    <a:pt x="52" y="3889"/>
                  </a:lnTo>
                  <a:cubicBezTo>
                    <a:pt x="0" y="4091"/>
                    <a:pt x="180" y="4279"/>
                    <a:pt x="362" y="4378"/>
                  </a:cubicBezTo>
                  <a:cubicBezTo>
                    <a:pt x="547" y="4478"/>
                    <a:pt x="763" y="4549"/>
                    <a:pt x="876" y="4725"/>
                  </a:cubicBezTo>
                  <a:cubicBezTo>
                    <a:pt x="919" y="4791"/>
                    <a:pt x="943" y="4868"/>
                    <a:pt x="988" y="4933"/>
                  </a:cubicBezTo>
                  <a:cubicBezTo>
                    <a:pt x="1065" y="5046"/>
                    <a:pt x="1191" y="5113"/>
                    <a:pt x="1296" y="5200"/>
                  </a:cubicBezTo>
                  <a:cubicBezTo>
                    <a:pt x="1568" y="5434"/>
                    <a:pt x="1673" y="5800"/>
                    <a:pt x="1793" y="6137"/>
                  </a:cubicBezTo>
                  <a:cubicBezTo>
                    <a:pt x="1913" y="6473"/>
                    <a:pt x="2089" y="6831"/>
                    <a:pt x="2421" y="6968"/>
                  </a:cubicBezTo>
                  <a:cubicBezTo>
                    <a:pt x="2629" y="7051"/>
                    <a:pt x="2901" y="7056"/>
                    <a:pt x="3008" y="7253"/>
                  </a:cubicBezTo>
                  <a:cubicBezTo>
                    <a:pt x="3045" y="7319"/>
                    <a:pt x="3055" y="7396"/>
                    <a:pt x="3060" y="7471"/>
                  </a:cubicBezTo>
                  <a:cubicBezTo>
                    <a:pt x="3079" y="7851"/>
                    <a:pt x="2989" y="8251"/>
                    <a:pt x="3143" y="8598"/>
                  </a:cubicBezTo>
                  <a:cubicBezTo>
                    <a:pt x="3210" y="8746"/>
                    <a:pt x="3315" y="8873"/>
                    <a:pt x="3409" y="9005"/>
                  </a:cubicBezTo>
                  <a:cubicBezTo>
                    <a:pt x="3720" y="9438"/>
                    <a:pt x="3919" y="9950"/>
                    <a:pt x="3985" y="10479"/>
                  </a:cubicBezTo>
                  <a:cubicBezTo>
                    <a:pt x="3998" y="10584"/>
                    <a:pt x="4007" y="10694"/>
                    <a:pt x="4069" y="10779"/>
                  </a:cubicBezTo>
                  <a:cubicBezTo>
                    <a:pt x="4150" y="10891"/>
                    <a:pt x="4298" y="10927"/>
                    <a:pt x="4403" y="11017"/>
                  </a:cubicBezTo>
                  <a:cubicBezTo>
                    <a:pt x="4553" y="11148"/>
                    <a:pt x="4594" y="11369"/>
                    <a:pt x="4733" y="11510"/>
                  </a:cubicBezTo>
                  <a:cubicBezTo>
                    <a:pt x="5009" y="11793"/>
                    <a:pt x="5605" y="11709"/>
                    <a:pt x="5723" y="12086"/>
                  </a:cubicBezTo>
                  <a:cubicBezTo>
                    <a:pt x="5742" y="12144"/>
                    <a:pt x="5744" y="12206"/>
                    <a:pt x="5774" y="12258"/>
                  </a:cubicBezTo>
                  <a:cubicBezTo>
                    <a:pt x="5858" y="12399"/>
                    <a:pt x="6066" y="12369"/>
                    <a:pt x="6228" y="12397"/>
                  </a:cubicBezTo>
                  <a:cubicBezTo>
                    <a:pt x="6511" y="12444"/>
                    <a:pt x="6704" y="12703"/>
                    <a:pt x="6865" y="12941"/>
                  </a:cubicBezTo>
                  <a:cubicBezTo>
                    <a:pt x="6920" y="13023"/>
                    <a:pt x="7049" y="13149"/>
                    <a:pt x="7115" y="13226"/>
                  </a:cubicBezTo>
                  <a:cubicBezTo>
                    <a:pt x="7216" y="13346"/>
                    <a:pt x="7407" y="13342"/>
                    <a:pt x="7529" y="13440"/>
                  </a:cubicBezTo>
                  <a:cubicBezTo>
                    <a:pt x="7585" y="13487"/>
                    <a:pt x="7619" y="13547"/>
                    <a:pt x="7640" y="13616"/>
                  </a:cubicBezTo>
                  <a:cubicBezTo>
                    <a:pt x="7790" y="13515"/>
                    <a:pt x="7934" y="13397"/>
                    <a:pt x="8009" y="13237"/>
                  </a:cubicBezTo>
                  <a:cubicBezTo>
                    <a:pt x="8054" y="13138"/>
                    <a:pt x="8071" y="13031"/>
                    <a:pt x="8103" y="12930"/>
                  </a:cubicBezTo>
                  <a:cubicBezTo>
                    <a:pt x="8187" y="12663"/>
                    <a:pt x="8377" y="12431"/>
                    <a:pt x="8624" y="12296"/>
                  </a:cubicBezTo>
                  <a:cubicBezTo>
                    <a:pt x="8602" y="12136"/>
                    <a:pt x="8525" y="11981"/>
                    <a:pt x="8407" y="11868"/>
                  </a:cubicBezTo>
                  <a:cubicBezTo>
                    <a:pt x="8525" y="11868"/>
                    <a:pt x="8493" y="11684"/>
                    <a:pt x="8446" y="11574"/>
                  </a:cubicBezTo>
                  <a:cubicBezTo>
                    <a:pt x="8302" y="11244"/>
                    <a:pt x="8437" y="10867"/>
                    <a:pt x="8557" y="10529"/>
                  </a:cubicBezTo>
                  <a:cubicBezTo>
                    <a:pt x="8677" y="10188"/>
                    <a:pt x="8776" y="9790"/>
                    <a:pt x="8579" y="9487"/>
                  </a:cubicBezTo>
                  <a:cubicBezTo>
                    <a:pt x="8551" y="9447"/>
                    <a:pt x="8519" y="9406"/>
                    <a:pt x="8514" y="9355"/>
                  </a:cubicBezTo>
                  <a:cubicBezTo>
                    <a:pt x="8506" y="9245"/>
                    <a:pt x="8641" y="9183"/>
                    <a:pt x="8692" y="9085"/>
                  </a:cubicBezTo>
                  <a:cubicBezTo>
                    <a:pt x="8789" y="8907"/>
                    <a:pt x="8589" y="8708"/>
                    <a:pt x="8592" y="8504"/>
                  </a:cubicBezTo>
                  <a:cubicBezTo>
                    <a:pt x="8594" y="8425"/>
                    <a:pt x="8626" y="8348"/>
                    <a:pt x="8619" y="8268"/>
                  </a:cubicBezTo>
                  <a:cubicBezTo>
                    <a:pt x="8603" y="8094"/>
                    <a:pt x="8399" y="8000"/>
                    <a:pt x="8224" y="8000"/>
                  </a:cubicBezTo>
                  <a:cubicBezTo>
                    <a:pt x="8220" y="8000"/>
                    <a:pt x="8216" y="8000"/>
                    <a:pt x="8212" y="8001"/>
                  </a:cubicBezTo>
                  <a:cubicBezTo>
                    <a:pt x="8060" y="8004"/>
                    <a:pt x="7909" y="8051"/>
                    <a:pt x="7760" y="8051"/>
                  </a:cubicBezTo>
                  <a:cubicBezTo>
                    <a:pt x="7733" y="8051"/>
                    <a:pt x="7706" y="8049"/>
                    <a:pt x="7679" y="8046"/>
                  </a:cubicBezTo>
                  <a:cubicBezTo>
                    <a:pt x="7582" y="7692"/>
                    <a:pt x="7486" y="7339"/>
                    <a:pt x="7392" y="6985"/>
                  </a:cubicBezTo>
                  <a:cubicBezTo>
                    <a:pt x="7390" y="7148"/>
                    <a:pt x="7195" y="7229"/>
                    <a:pt x="7032" y="7244"/>
                  </a:cubicBezTo>
                  <a:cubicBezTo>
                    <a:pt x="6988" y="7249"/>
                    <a:pt x="6944" y="7251"/>
                    <a:pt x="6901" y="7251"/>
                  </a:cubicBezTo>
                  <a:cubicBezTo>
                    <a:pt x="6794" y="7251"/>
                    <a:pt x="6688" y="7237"/>
                    <a:pt x="6586" y="7204"/>
                  </a:cubicBezTo>
                  <a:cubicBezTo>
                    <a:pt x="6321" y="7118"/>
                    <a:pt x="6117" y="6904"/>
                    <a:pt x="5943" y="6683"/>
                  </a:cubicBezTo>
                  <a:cubicBezTo>
                    <a:pt x="5847" y="6563"/>
                    <a:pt x="5757" y="6437"/>
                    <a:pt x="5673" y="6308"/>
                  </a:cubicBezTo>
                  <a:cubicBezTo>
                    <a:pt x="5543" y="6102"/>
                    <a:pt x="5423" y="5882"/>
                    <a:pt x="5393" y="5642"/>
                  </a:cubicBezTo>
                  <a:cubicBezTo>
                    <a:pt x="5369" y="5468"/>
                    <a:pt x="5395" y="5288"/>
                    <a:pt x="5466" y="5128"/>
                  </a:cubicBezTo>
                  <a:cubicBezTo>
                    <a:pt x="5491" y="5070"/>
                    <a:pt x="5521" y="5012"/>
                    <a:pt x="5519" y="4948"/>
                  </a:cubicBezTo>
                  <a:cubicBezTo>
                    <a:pt x="5515" y="4877"/>
                    <a:pt x="5464" y="4808"/>
                    <a:pt x="5476" y="4738"/>
                  </a:cubicBezTo>
                  <a:cubicBezTo>
                    <a:pt x="5496" y="4639"/>
                    <a:pt x="5618" y="4605"/>
                    <a:pt x="5682" y="4526"/>
                  </a:cubicBezTo>
                  <a:cubicBezTo>
                    <a:pt x="5787" y="4397"/>
                    <a:pt x="5703" y="4200"/>
                    <a:pt x="5746" y="4039"/>
                  </a:cubicBezTo>
                  <a:cubicBezTo>
                    <a:pt x="5768" y="3962"/>
                    <a:pt x="5817" y="3896"/>
                    <a:pt x="5866" y="3833"/>
                  </a:cubicBezTo>
                  <a:cubicBezTo>
                    <a:pt x="5971" y="3701"/>
                    <a:pt x="6085" y="3574"/>
                    <a:pt x="6207" y="3454"/>
                  </a:cubicBezTo>
                  <a:cubicBezTo>
                    <a:pt x="6479" y="3180"/>
                    <a:pt x="6796" y="2938"/>
                    <a:pt x="7165" y="2827"/>
                  </a:cubicBezTo>
                  <a:cubicBezTo>
                    <a:pt x="7330" y="2777"/>
                    <a:pt x="7505" y="2752"/>
                    <a:pt x="7649" y="2657"/>
                  </a:cubicBezTo>
                  <a:cubicBezTo>
                    <a:pt x="7912" y="2486"/>
                    <a:pt x="7979" y="2149"/>
                    <a:pt x="7942" y="1822"/>
                  </a:cubicBezTo>
                  <a:lnTo>
                    <a:pt x="7942" y="1822"/>
                  </a:lnTo>
                  <a:cubicBezTo>
                    <a:pt x="7919" y="1852"/>
                    <a:pt x="7897" y="1884"/>
                    <a:pt x="7872" y="1912"/>
                  </a:cubicBezTo>
                  <a:cubicBezTo>
                    <a:pt x="7859" y="1949"/>
                    <a:pt x="7825" y="1965"/>
                    <a:pt x="7786" y="1965"/>
                  </a:cubicBezTo>
                  <a:cubicBezTo>
                    <a:pt x="7744" y="1965"/>
                    <a:pt x="7698" y="1945"/>
                    <a:pt x="7672" y="1912"/>
                  </a:cubicBezTo>
                  <a:cubicBezTo>
                    <a:pt x="7623" y="1845"/>
                    <a:pt x="7617" y="1757"/>
                    <a:pt x="7587" y="1680"/>
                  </a:cubicBezTo>
                  <a:cubicBezTo>
                    <a:pt x="7533" y="1538"/>
                    <a:pt x="7383" y="1441"/>
                    <a:pt x="7232" y="1441"/>
                  </a:cubicBezTo>
                  <a:cubicBezTo>
                    <a:pt x="7207" y="1441"/>
                    <a:pt x="7183" y="1444"/>
                    <a:pt x="7158" y="1449"/>
                  </a:cubicBezTo>
                  <a:cubicBezTo>
                    <a:pt x="7068" y="1468"/>
                    <a:pt x="6987" y="1520"/>
                    <a:pt x="6895" y="1532"/>
                  </a:cubicBezTo>
                  <a:cubicBezTo>
                    <a:pt x="6878" y="1535"/>
                    <a:pt x="6862" y="1536"/>
                    <a:pt x="6846" y="1536"/>
                  </a:cubicBezTo>
                  <a:cubicBezTo>
                    <a:pt x="6709" y="1536"/>
                    <a:pt x="6574" y="1463"/>
                    <a:pt x="6438" y="1463"/>
                  </a:cubicBezTo>
                  <a:cubicBezTo>
                    <a:pt x="6423" y="1463"/>
                    <a:pt x="6408" y="1464"/>
                    <a:pt x="6393" y="1466"/>
                  </a:cubicBezTo>
                  <a:cubicBezTo>
                    <a:pt x="6271" y="1483"/>
                    <a:pt x="6164" y="1567"/>
                    <a:pt x="6042" y="1575"/>
                  </a:cubicBezTo>
                  <a:cubicBezTo>
                    <a:pt x="6033" y="1576"/>
                    <a:pt x="6024" y="1576"/>
                    <a:pt x="6015" y="1576"/>
                  </a:cubicBezTo>
                  <a:cubicBezTo>
                    <a:pt x="5806" y="1576"/>
                    <a:pt x="5653" y="1363"/>
                    <a:pt x="5573" y="1166"/>
                  </a:cubicBezTo>
                  <a:cubicBezTo>
                    <a:pt x="5487" y="960"/>
                    <a:pt x="5416" y="723"/>
                    <a:pt x="5219" y="618"/>
                  </a:cubicBezTo>
                  <a:cubicBezTo>
                    <a:pt x="5112" y="562"/>
                    <a:pt x="4979" y="551"/>
                    <a:pt x="4898" y="463"/>
                  </a:cubicBezTo>
                  <a:cubicBezTo>
                    <a:pt x="4817" y="378"/>
                    <a:pt x="4812" y="238"/>
                    <a:pt x="4733" y="151"/>
                  </a:cubicBezTo>
                  <a:cubicBezTo>
                    <a:pt x="4622" y="26"/>
                    <a:pt x="4416" y="46"/>
                    <a:pt x="42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297"/>
            <p:cNvSpPr/>
            <p:nvPr/>
          </p:nvSpPr>
          <p:spPr>
            <a:xfrm>
              <a:off x="2765835" y="3537354"/>
              <a:ext cx="251132" cy="388973"/>
            </a:xfrm>
            <a:custGeom>
              <a:rect b="b" l="l" r="r" t="t"/>
              <a:pathLst>
                <a:path extrusionOk="0" h="13689" w="8838">
                  <a:moveTo>
                    <a:pt x="4309" y="65"/>
                  </a:moveTo>
                  <a:cubicBezTo>
                    <a:pt x="4351" y="75"/>
                    <a:pt x="4396" y="82"/>
                    <a:pt x="4441" y="88"/>
                  </a:cubicBezTo>
                  <a:cubicBezTo>
                    <a:pt x="4561" y="105"/>
                    <a:pt x="4675" y="123"/>
                    <a:pt x="4744" y="200"/>
                  </a:cubicBezTo>
                  <a:cubicBezTo>
                    <a:pt x="4780" y="240"/>
                    <a:pt x="4801" y="292"/>
                    <a:pt x="4821" y="348"/>
                  </a:cubicBezTo>
                  <a:cubicBezTo>
                    <a:pt x="4844" y="405"/>
                    <a:pt x="4866" y="465"/>
                    <a:pt x="4911" y="515"/>
                  </a:cubicBezTo>
                  <a:cubicBezTo>
                    <a:pt x="4966" y="575"/>
                    <a:pt x="5043" y="600"/>
                    <a:pt x="5118" y="626"/>
                  </a:cubicBezTo>
                  <a:cubicBezTo>
                    <a:pt x="5159" y="639"/>
                    <a:pt x="5202" y="654"/>
                    <a:pt x="5238" y="673"/>
                  </a:cubicBezTo>
                  <a:cubicBezTo>
                    <a:pt x="5401" y="761"/>
                    <a:pt x="5476" y="947"/>
                    <a:pt x="5549" y="1130"/>
                  </a:cubicBezTo>
                  <a:cubicBezTo>
                    <a:pt x="5558" y="1157"/>
                    <a:pt x="5568" y="1183"/>
                    <a:pt x="5579" y="1209"/>
                  </a:cubicBezTo>
                  <a:cubicBezTo>
                    <a:pt x="5620" y="1310"/>
                    <a:pt x="5776" y="1635"/>
                    <a:pt x="6048" y="1635"/>
                  </a:cubicBezTo>
                  <a:lnTo>
                    <a:pt x="6076" y="1635"/>
                  </a:lnTo>
                  <a:cubicBezTo>
                    <a:pt x="6143" y="1629"/>
                    <a:pt x="6207" y="1603"/>
                    <a:pt x="6267" y="1577"/>
                  </a:cubicBezTo>
                  <a:cubicBezTo>
                    <a:pt x="6320" y="1554"/>
                    <a:pt x="6374" y="1532"/>
                    <a:pt x="6428" y="1526"/>
                  </a:cubicBezTo>
                  <a:cubicBezTo>
                    <a:pt x="6442" y="1524"/>
                    <a:pt x="6457" y="1523"/>
                    <a:pt x="6471" y="1523"/>
                  </a:cubicBezTo>
                  <a:cubicBezTo>
                    <a:pt x="6535" y="1523"/>
                    <a:pt x="6599" y="1541"/>
                    <a:pt x="6667" y="1558"/>
                  </a:cubicBezTo>
                  <a:cubicBezTo>
                    <a:pt x="6735" y="1577"/>
                    <a:pt x="6806" y="1596"/>
                    <a:pt x="6878" y="1596"/>
                  </a:cubicBezTo>
                  <a:cubicBezTo>
                    <a:pt x="6896" y="1596"/>
                    <a:pt x="6913" y="1595"/>
                    <a:pt x="6931" y="1592"/>
                  </a:cubicBezTo>
                  <a:cubicBezTo>
                    <a:pt x="6982" y="1584"/>
                    <a:pt x="7032" y="1564"/>
                    <a:pt x="7079" y="1545"/>
                  </a:cubicBezTo>
                  <a:cubicBezTo>
                    <a:pt x="7120" y="1530"/>
                    <a:pt x="7156" y="1515"/>
                    <a:pt x="7195" y="1507"/>
                  </a:cubicBezTo>
                  <a:cubicBezTo>
                    <a:pt x="7216" y="1502"/>
                    <a:pt x="7240" y="1500"/>
                    <a:pt x="7261" y="1500"/>
                  </a:cubicBezTo>
                  <a:cubicBezTo>
                    <a:pt x="7404" y="1500"/>
                    <a:pt x="7546" y="1592"/>
                    <a:pt x="7595" y="1723"/>
                  </a:cubicBezTo>
                  <a:cubicBezTo>
                    <a:pt x="7604" y="1749"/>
                    <a:pt x="7612" y="1774"/>
                    <a:pt x="7619" y="1802"/>
                  </a:cubicBezTo>
                  <a:cubicBezTo>
                    <a:pt x="7632" y="1856"/>
                    <a:pt x="7647" y="1912"/>
                    <a:pt x="7683" y="1959"/>
                  </a:cubicBezTo>
                  <a:cubicBezTo>
                    <a:pt x="7713" y="1999"/>
                    <a:pt x="7767" y="2023"/>
                    <a:pt x="7818" y="2023"/>
                  </a:cubicBezTo>
                  <a:cubicBezTo>
                    <a:pt x="7872" y="2023"/>
                    <a:pt x="7912" y="1999"/>
                    <a:pt x="7927" y="1959"/>
                  </a:cubicBezTo>
                  <a:cubicBezTo>
                    <a:pt x="7936" y="1948"/>
                    <a:pt x="7944" y="1937"/>
                    <a:pt x="7953" y="1927"/>
                  </a:cubicBezTo>
                  <a:lnTo>
                    <a:pt x="7953" y="1927"/>
                  </a:lnTo>
                  <a:cubicBezTo>
                    <a:pt x="7968" y="2152"/>
                    <a:pt x="7938" y="2490"/>
                    <a:pt x="7666" y="2668"/>
                  </a:cubicBezTo>
                  <a:cubicBezTo>
                    <a:pt x="7565" y="2734"/>
                    <a:pt x="7441" y="2766"/>
                    <a:pt x="7323" y="2796"/>
                  </a:cubicBezTo>
                  <a:cubicBezTo>
                    <a:pt x="7278" y="2807"/>
                    <a:pt x="7233" y="2820"/>
                    <a:pt x="7190" y="2833"/>
                  </a:cubicBezTo>
                  <a:cubicBezTo>
                    <a:pt x="6865" y="2931"/>
                    <a:pt x="6547" y="3139"/>
                    <a:pt x="6220" y="3467"/>
                  </a:cubicBezTo>
                  <a:cubicBezTo>
                    <a:pt x="6098" y="3587"/>
                    <a:pt x="5984" y="3716"/>
                    <a:pt x="5877" y="3848"/>
                  </a:cubicBezTo>
                  <a:cubicBezTo>
                    <a:pt x="5825" y="3913"/>
                    <a:pt x="5774" y="3983"/>
                    <a:pt x="5753" y="4065"/>
                  </a:cubicBezTo>
                  <a:cubicBezTo>
                    <a:pt x="5735" y="4133"/>
                    <a:pt x="5738" y="4206"/>
                    <a:pt x="5742" y="4277"/>
                  </a:cubicBezTo>
                  <a:cubicBezTo>
                    <a:pt x="5746" y="4378"/>
                    <a:pt x="5750" y="4472"/>
                    <a:pt x="5693" y="4540"/>
                  </a:cubicBezTo>
                  <a:cubicBezTo>
                    <a:pt x="5671" y="4568"/>
                    <a:pt x="5639" y="4590"/>
                    <a:pt x="5609" y="4613"/>
                  </a:cubicBezTo>
                  <a:cubicBezTo>
                    <a:pt x="5553" y="4652"/>
                    <a:pt x="5496" y="4695"/>
                    <a:pt x="5483" y="4765"/>
                  </a:cubicBezTo>
                  <a:cubicBezTo>
                    <a:pt x="5474" y="4812"/>
                    <a:pt x="5489" y="4857"/>
                    <a:pt x="5502" y="4900"/>
                  </a:cubicBezTo>
                  <a:cubicBezTo>
                    <a:pt x="5513" y="4928"/>
                    <a:pt x="5521" y="4956"/>
                    <a:pt x="5523" y="4982"/>
                  </a:cubicBezTo>
                  <a:cubicBezTo>
                    <a:pt x="5526" y="5029"/>
                    <a:pt x="5506" y="5076"/>
                    <a:pt x="5483" y="5125"/>
                  </a:cubicBezTo>
                  <a:lnTo>
                    <a:pt x="5472" y="5149"/>
                  </a:lnTo>
                  <a:cubicBezTo>
                    <a:pt x="5401" y="5314"/>
                    <a:pt x="5373" y="5498"/>
                    <a:pt x="5397" y="5676"/>
                  </a:cubicBezTo>
                  <a:cubicBezTo>
                    <a:pt x="5429" y="5935"/>
                    <a:pt x="5560" y="6164"/>
                    <a:pt x="5684" y="6353"/>
                  </a:cubicBezTo>
                  <a:cubicBezTo>
                    <a:pt x="5768" y="6484"/>
                    <a:pt x="5858" y="6610"/>
                    <a:pt x="5954" y="6732"/>
                  </a:cubicBezTo>
                  <a:cubicBezTo>
                    <a:pt x="6110" y="6929"/>
                    <a:pt x="6325" y="7167"/>
                    <a:pt x="6610" y="7261"/>
                  </a:cubicBezTo>
                  <a:cubicBezTo>
                    <a:pt x="6709" y="7293"/>
                    <a:pt x="6820" y="7310"/>
                    <a:pt x="6941" y="7310"/>
                  </a:cubicBezTo>
                  <a:cubicBezTo>
                    <a:pt x="6982" y="7310"/>
                    <a:pt x="7023" y="7308"/>
                    <a:pt x="7066" y="7304"/>
                  </a:cubicBezTo>
                  <a:cubicBezTo>
                    <a:pt x="7214" y="7289"/>
                    <a:pt x="7364" y="7229"/>
                    <a:pt x="7424" y="7120"/>
                  </a:cubicBezTo>
                  <a:lnTo>
                    <a:pt x="7689" y="8101"/>
                  </a:lnTo>
                  <a:lnTo>
                    <a:pt x="7707" y="8103"/>
                  </a:lnTo>
                  <a:cubicBezTo>
                    <a:pt x="7734" y="8107"/>
                    <a:pt x="7762" y="8109"/>
                    <a:pt x="7791" y="8109"/>
                  </a:cubicBezTo>
                  <a:cubicBezTo>
                    <a:pt x="7869" y="8109"/>
                    <a:pt x="7952" y="8097"/>
                    <a:pt x="8030" y="8084"/>
                  </a:cubicBezTo>
                  <a:cubicBezTo>
                    <a:pt x="8101" y="8073"/>
                    <a:pt x="8174" y="8060"/>
                    <a:pt x="8244" y="8060"/>
                  </a:cubicBezTo>
                  <a:lnTo>
                    <a:pt x="8255" y="8060"/>
                  </a:lnTo>
                  <a:cubicBezTo>
                    <a:pt x="8424" y="8060"/>
                    <a:pt x="8609" y="8150"/>
                    <a:pt x="8624" y="8305"/>
                  </a:cubicBezTo>
                  <a:cubicBezTo>
                    <a:pt x="8628" y="8343"/>
                    <a:pt x="8619" y="8384"/>
                    <a:pt x="8611" y="8427"/>
                  </a:cubicBezTo>
                  <a:cubicBezTo>
                    <a:pt x="8604" y="8463"/>
                    <a:pt x="8598" y="8500"/>
                    <a:pt x="8598" y="8536"/>
                  </a:cubicBezTo>
                  <a:cubicBezTo>
                    <a:pt x="8596" y="8626"/>
                    <a:pt x="8630" y="8712"/>
                    <a:pt x="8664" y="8795"/>
                  </a:cubicBezTo>
                  <a:cubicBezTo>
                    <a:pt x="8709" y="8907"/>
                    <a:pt x="8752" y="9012"/>
                    <a:pt x="8701" y="9104"/>
                  </a:cubicBezTo>
                  <a:cubicBezTo>
                    <a:pt x="8684" y="9138"/>
                    <a:pt x="8654" y="9168"/>
                    <a:pt x="8624" y="9198"/>
                  </a:cubicBezTo>
                  <a:cubicBezTo>
                    <a:pt x="8570" y="9254"/>
                    <a:pt x="8514" y="9310"/>
                    <a:pt x="8521" y="9389"/>
                  </a:cubicBezTo>
                  <a:cubicBezTo>
                    <a:pt x="8523" y="9438"/>
                    <a:pt x="8551" y="9479"/>
                    <a:pt x="8576" y="9515"/>
                  </a:cubicBezTo>
                  <a:lnTo>
                    <a:pt x="8589" y="9534"/>
                  </a:lnTo>
                  <a:cubicBezTo>
                    <a:pt x="8780" y="9828"/>
                    <a:pt x="8684" y="10214"/>
                    <a:pt x="8561" y="10554"/>
                  </a:cubicBezTo>
                  <a:cubicBezTo>
                    <a:pt x="8444" y="10895"/>
                    <a:pt x="8306" y="11278"/>
                    <a:pt x="8454" y="11617"/>
                  </a:cubicBezTo>
                  <a:cubicBezTo>
                    <a:pt x="8489" y="11698"/>
                    <a:pt x="8510" y="11808"/>
                    <a:pt x="8480" y="11853"/>
                  </a:cubicBezTo>
                  <a:cubicBezTo>
                    <a:pt x="8474" y="11861"/>
                    <a:pt x="8463" y="11874"/>
                    <a:pt x="8439" y="11874"/>
                  </a:cubicBezTo>
                  <a:lnTo>
                    <a:pt x="8371" y="11874"/>
                  </a:lnTo>
                  <a:lnTo>
                    <a:pt x="8420" y="11919"/>
                  </a:lnTo>
                  <a:cubicBezTo>
                    <a:pt x="8529" y="12024"/>
                    <a:pt x="8602" y="12163"/>
                    <a:pt x="8626" y="12315"/>
                  </a:cubicBezTo>
                  <a:cubicBezTo>
                    <a:pt x="8381" y="12453"/>
                    <a:pt x="8193" y="12686"/>
                    <a:pt x="8109" y="12954"/>
                  </a:cubicBezTo>
                  <a:cubicBezTo>
                    <a:pt x="8097" y="12990"/>
                    <a:pt x="8088" y="13027"/>
                    <a:pt x="8079" y="13063"/>
                  </a:cubicBezTo>
                  <a:cubicBezTo>
                    <a:pt x="8060" y="13132"/>
                    <a:pt x="8045" y="13196"/>
                    <a:pt x="8015" y="13256"/>
                  </a:cubicBezTo>
                  <a:cubicBezTo>
                    <a:pt x="7947" y="13408"/>
                    <a:pt x="7814" y="13517"/>
                    <a:pt x="7685" y="13605"/>
                  </a:cubicBezTo>
                  <a:cubicBezTo>
                    <a:pt x="7659" y="13541"/>
                    <a:pt x="7625" y="13492"/>
                    <a:pt x="7578" y="13453"/>
                  </a:cubicBezTo>
                  <a:cubicBezTo>
                    <a:pt x="7518" y="13406"/>
                    <a:pt x="7447" y="13380"/>
                    <a:pt x="7377" y="13357"/>
                  </a:cubicBezTo>
                  <a:cubicBezTo>
                    <a:pt x="7295" y="13327"/>
                    <a:pt x="7218" y="13301"/>
                    <a:pt x="7167" y="13241"/>
                  </a:cubicBezTo>
                  <a:cubicBezTo>
                    <a:pt x="7143" y="13211"/>
                    <a:pt x="7111" y="13177"/>
                    <a:pt x="7077" y="13140"/>
                  </a:cubicBezTo>
                  <a:cubicBezTo>
                    <a:pt x="7019" y="13078"/>
                    <a:pt x="6952" y="13007"/>
                    <a:pt x="6918" y="12958"/>
                  </a:cubicBezTo>
                  <a:cubicBezTo>
                    <a:pt x="6747" y="12703"/>
                    <a:pt x="6554" y="12450"/>
                    <a:pt x="6265" y="12403"/>
                  </a:cubicBezTo>
                  <a:cubicBezTo>
                    <a:pt x="6224" y="12395"/>
                    <a:pt x="6179" y="12393"/>
                    <a:pt x="6134" y="12388"/>
                  </a:cubicBezTo>
                  <a:cubicBezTo>
                    <a:pt x="6005" y="12380"/>
                    <a:pt x="5885" y="12371"/>
                    <a:pt x="5830" y="12277"/>
                  </a:cubicBezTo>
                  <a:cubicBezTo>
                    <a:pt x="5813" y="12247"/>
                    <a:pt x="5804" y="12210"/>
                    <a:pt x="5798" y="12174"/>
                  </a:cubicBezTo>
                  <a:cubicBezTo>
                    <a:pt x="5791" y="12153"/>
                    <a:pt x="5787" y="12131"/>
                    <a:pt x="5780" y="12112"/>
                  </a:cubicBezTo>
                  <a:cubicBezTo>
                    <a:pt x="5710" y="11885"/>
                    <a:pt x="5474" y="11814"/>
                    <a:pt x="5247" y="11746"/>
                  </a:cubicBezTo>
                  <a:cubicBezTo>
                    <a:pt x="5076" y="11694"/>
                    <a:pt x="4898" y="11641"/>
                    <a:pt x="4784" y="11523"/>
                  </a:cubicBezTo>
                  <a:cubicBezTo>
                    <a:pt x="4722" y="11458"/>
                    <a:pt x="4677" y="11375"/>
                    <a:pt x="4636" y="11296"/>
                  </a:cubicBezTo>
                  <a:cubicBezTo>
                    <a:pt x="4587" y="11199"/>
                    <a:pt x="4536" y="11101"/>
                    <a:pt x="4452" y="11030"/>
                  </a:cubicBezTo>
                  <a:cubicBezTo>
                    <a:pt x="4407" y="10991"/>
                    <a:pt x="4356" y="10961"/>
                    <a:pt x="4306" y="10934"/>
                  </a:cubicBezTo>
                  <a:cubicBezTo>
                    <a:pt x="4236" y="10895"/>
                    <a:pt x="4167" y="10856"/>
                    <a:pt x="4124" y="10796"/>
                  </a:cubicBezTo>
                  <a:cubicBezTo>
                    <a:pt x="4069" y="10721"/>
                    <a:pt x="4058" y="10623"/>
                    <a:pt x="4045" y="10529"/>
                  </a:cubicBezTo>
                  <a:lnTo>
                    <a:pt x="4043" y="10507"/>
                  </a:lnTo>
                  <a:cubicBezTo>
                    <a:pt x="3979" y="9974"/>
                    <a:pt x="3777" y="9459"/>
                    <a:pt x="3462" y="9022"/>
                  </a:cubicBezTo>
                  <a:cubicBezTo>
                    <a:pt x="3443" y="8995"/>
                    <a:pt x="3422" y="8967"/>
                    <a:pt x="3402" y="8939"/>
                  </a:cubicBezTo>
                  <a:cubicBezTo>
                    <a:pt x="3327" y="8838"/>
                    <a:pt x="3250" y="8733"/>
                    <a:pt x="3199" y="8620"/>
                  </a:cubicBezTo>
                  <a:cubicBezTo>
                    <a:pt x="3096" y="8386"/>
                    <a:pt x="3107" y="8133"/>
                    <a:pt x="3115" y="7863"/>
                  </a:cubicBezTo>
                  <a:cubicBezTo>
                    <a:pt x="3120" y="7746"/>
                    <a:pt x="3124" y="7621"/>
                    <a:pt x="3117" y="7501"/>
                  </a:cubicBezTo>
                  <a:cubicBezTo>
                    <a:pt x="3113" y="7424"/>
                    <a:pt x="3105" y="7343"/>
                    <a:pt x="3064" y="7272"/>
                  </a:cubicBezTo>
                  <a:cubicBezTo>
                    <a:pt x="2982" y="7122"/>
                    <a:pt x="2815" y="7077"/>
                    <a:pt x="2652" y="7034"/>
                  </a:cubicBezTo>
                  <a:cubicBezTo>
                    <a:pt x="2588" y="7015"/>
                    <a:pt x="2522" y="6998"/>
                    <a:pt x="2464" y="6974"/>
                  </a:cubicBezTo>
                  <a:cubicBezTo>
                    <a:pt x="2130" y="6837"/>
                    <a:pt x="1960" y="6466"/>
                    <a:pt x="1851" y="6160"/>
                  </a:cubicBezTo>
                  <a:cubicBezTo>
                    <a:pt x="1838" y="6126"/>
                    <a:pt x="1828" y="6092"/>
                    <a:pt x="1815" y="6057"/>
                  </a:cubicBezTo>
                  <a:cubicBezTo>
                    <a:pt x="1708" y="5747"/>
                    <a:pt x="1596" y="5425"/>
                    <a:pt x="1346" y="5213"/>
                  </a:cubicBezTo>
                  <a:cubicBezTo>
                    <a:pt x="1311" y="5185"/>
                    <a:pt x="1275" y="5157"/>
                    <a:pt x="1241" y="5132"/>
                  </a:cubicBezTo>
                  <a:cubicBezTo>
                    <a:pt x="1163" y="5076"/>
                    <a:pt x="1093" y="5025"/>
                    <a:pt x="1043" y="4952"/>
                  </a:cubicBezTo>
                  <a:cubicBezTo>
                    <a:pt x="1020" y="4917"/>
                    <a:pt x="1003" y="4883"/>
                    <a:pt x="986" y="4845"/>
                  </a:cubicBezTo>
                  <a:cubicBezTo>
                    <a:pt x="968" y="4810"/>
                    <a:pt x="951" y="4776"/>
                    <a:pt x="930" y="4742"/>
                  </a:cubicBezTo>
                  <a:cubicBezTo>
                    <a:pt x="838" y="4600"/>
                    <a:pt x="684" y="4523"/>
                    <a:pt x="534" y="4450"/>
                  </a:cubicBezTo>
                  <a:cubicBezTo>
                    <a:pt x="491" y="4429"/>
                    <a:pt x="448" y="4408"/>
                    <a:pt x="407" y="4386"/>
                  </a:cubicBezTo>
                  <a:cubicBezTo>
                    <a:pt x="234" y="4292"/>
                    <a:pt x="75" y="4120"/>
                    <a:pt x="105" y="3947"/>
                  </a:cubicBezTo>
                  <a:lnTo>
                    <a:pt x="105" y="3947"/>
                  </a:lnTo>
                  <a:cubicBezTo>
                    <a:pt x="111" y="3949"/>
                    <a:pt x="116" y="3949"/>
                    <a:pt x="122" y="3949"/>
                  </a:cubicBezTo>
                  <a:cubicBezTo>
                    <a:pt x="264" y="3949"/>
                    <a:pt x="403" y="3904"/>
                    <a:pt x="516" y="3820"/>
                  </a:cubicBezTo>
                  <a:lnTo>
                    <a:pt x="540" y="3805"/>
                  </a:lnTo>
                  <a:lnTo>
                    <a:pt x="521" y="3782"/>
                  </a:lnTo>
                  <a:cubicBezTo>
                    <a:pt x="317" y="3533"/>
                    <a:pt x="216" y="3193"/>
                    <a:pt x="257" y="2874"/>
                  </a:cubicBezTo>
                  <a:cubicBezTo>
                    <a:pt x="266" y="2801"/>
                    <a:pt x="309" y="2563"/>
                    <a:pt x="486" y="2511"/>
                  </a:cubicBezTo>
                  <a:cubicBezTo>
                    <a:pt x="513" y="2503"/>
                    <a:pt x="546" y="2501"/>
                    <a:pt x="581" y="2501"/>
                  </a:cubicBezTo>
                  <a:cubicBezTo>
                    <a:pt x="602" y="2501"/>
                    <a:pt x="624" y="2502"/>
                    <a:pt x="647" y="2503"/>
                  </a:cubicBezTo>
                  <a:cubicBezTo>
                    <a:pt x="675" y="2505"/>
                    <a:pt x="703" y="2505"/>
                    <a:pt x="731" y="2505"/>
                  </a:cubicBezTo>
                  <a:cubicBezTo>
                    <a:pt x="752" y="2586"/>
                    <a:pt x="748" y="2676"/>
                    <a:pt x="741" y="2756"/>
                  </a:cubicBezTo>
                  <a:cubicBezTo>
                    <a:pt x="733" y="2871"/>
                    <a:pt x="724" y="3004"/>
                    <a:pt x="782" y="3113"/>
                  </a:cubicBezTo>
                  <a:cubicBezTo>
                    <a:pt x="825" y="3199"/>
                    <a:pt x="919" y="3257"/>
                    <a:pt x="1007" y="3257"/>
                  </a:cubicBezTo>
                  <a:cubicBezTo>
                    <a:pt x="1048" y="3257"/>
                    <a:pt x="1084" y="3244"/>
                    <a:pt x="1114" y="3223"/>
                  </a:cubicBezTo>
                  <a:cubicBezTo>
                    <a:pt x="1142" y="3201"/>
                    <a:pt x="1168" y="3173"/>
                    <a:pt x="1193" y="3146"/>
                  </a:cubicBezTo>
                  <a:cubicBezTo>
                    <a:pt x="1228" y="3106"/>
                    <a:pt x="1265" y="3063"/>
                    <a:pt x="1296" y="3063"/>
                  </a:cubicBezTo>
                  <a:cubicBezTo>
                    <a:pt x="1302" y="3063"/>
                    <a:pt x="1308" y="3065"/>
                    <a:pt x="1313" y="3068"/>
                  </a:cubicBezTo>
                  <a:lnTo>
                    <a:pt x="1346" y="3347"/>
                  </a:lnTo>
                  <a:cubicBezTo>
                    <a:pt x="1350" y="3386"/>
                    <a:pt x="1358" y="3426"/>
                    <a:pt x="1388" y="3452"/>
                  </a:cubicBezTo>
                  <a:cubicBezTo>
                    <a:pt x="1416" y="3476"/>
                    <a:pt x="1453" y="3480"/>
                    <a:pt x="1485" y="3480"/>
                  </a:cubicBezTo>
                  <a:lnTo>
                    <a:pt x="1885" y="3473"/>
                  </a:lnTo>
                  <a:lnTo>
                    <a:pt x="1860" y="3000"/>
                  </a:lnTo>
                  <a:lnTo>
                    <a:pt x="2145" y="2867"/>
                  </a:lnTo>
                  <a:lnTo>
                    <a:pt x="2149" y="2859"/>
                  </a:lnTo>
                  <a:cubicBezTo>
                    <a:pt x="2181" y="2781"/>
                    <a:pt x="2140" y="2704"/>
                    <a:pt x="2104" y="2636"/>
                  </a:cubicBezTo>
                  <a:cubicBezTo>
                    <a:pt x="2070" y="2571"/>
                    <a:pt x="2038" y="2511"/>
                    <a:pt x="2065" y="2460"/>
                  </a:cubicBezTo>
                  <a:cubicBezTo>
                    <a:pt x="2080" y="2434"/>
                    <a:pt x="2106" y="2417"/>
                    <a:pt x="2136" y="2400"/>
                  </a:cubicBezTo>
                  <a:cubicBezTo>
                    <a:pt x="2164" y="2383"/>
                    <a:pt x="2194" y="2364"/>
                    <a:pt x="2215" y="2334"/>
                  </a:cubicBezTo>
                  <a:cubicBezTo>
                    <a:pt x="2239" y="2301"/>
                    <a:pt x="2248" y="2265"/>
                    <a:pt x="2256" y="2229"/>
                  </a:cubicBezTo>
                  <a:cubicBezTo>
                    <a:pt x="2263" y="2203"/>
                    <a:pt x="2267" y="2175"/>
                    <a:pt x="2280" y="2154"/>
                  </a:cubicBezTo>
                  <a:cubicBezTo>
                    <a:pt x="2316" y="2092"/>
                    <a:pt x="2382" y="2079"/>
                    <a:pt x="2494" y="2079"/>
                  </a:cubicBezTo>
                  <a:lnTo>
                    <a:pt x="2558" y="2079"/>
                  </a:lnTo>
                  <a:cubicBezTo>
                    <a:pt x="2637" y="2079"/>
                    <a:pt x="2727" y="2074"/>
                    <a:pt x="2796" y="2027"/>
                  </a:cubicBezTo>
                  <a:cubicBezTo>
                    <a:pt x="2820" y="2010"/>
                    <a:pt x="2841" y="1987"/>
                    <a:pt x="2860" y="1965"/>
                  </a:cubicBezTo>
                  <a:cubicBezTo>
                    <a:pt x="2873" y="1950"/>
                    <a:pt x="2888" y="1935"/>
                    <a:pt x="2903" y="1922"/>
                  </a:cubicBezTo>
                  <a:cubicBezTo>
                    <a:pt x="2970" y="1864"/>
                    <a:pt x="3060" y="1856"/>
                    <a:pt x="3154" y="1847"/>
                  </a:cubicBezTo>
                  <a:cubicBezTo>
                    <a:pt x="3224" y="1841"/>
                    <a:pt x="3297" y="1834"/>
                    <a:pt x="3364" y="1807"/>
                  </a:cubicBezTo>
                  <a:cubicBezTo>
                    <a:pt x="3456" y="1768"/>
                    <a:pt x="3527" y="1687"/>
                    <a:pt x="3561" y="1584"/>
                  </a:cubicBezTo>
                  <a:cubicBezTo>
                    <a:pt x="3591" y="1494"/>
                    <a:pt x="3587" y="1402"/>
                    <a:pt x="3552" y="1322"/>
                  </a:cubicBezTo>
                  <a:cubicBezTo>
                    <a:pt x="3876" y="1252"/>
                    <a:pt x="4049" y="1121"/>
                    <a:pt x="4066" y="930"/>
                  </a:cubicBezTo>
                  <a:cubicBezTo>
                    <a:pt x="4071" y="883"/>
                    <a:pt x="4062" y="836"/>
                    <a:pt x="4056" y="791"/>
                  </a:cubicBezTo>
                  <a:cubicBezTo>
                    <a:pt x="4047" y="744"/>
                    <a:pt x="4041" y="701"/>
                    <a:pt x="4045" y="658"/>
                  </a:cubicBezTo>
                  <a:cubicBezTo>
                    <a:pt x="4054" y="587"/>
                    <a:pt x="4092" y="521"/>
                    <a:pt x="4133" y="459"/>
                  </a:cubicBezTo>
                  <a:cubicBezTo>
                    <a:pt x="4139" y="446"/>
                    <a:pt x="4148" y="433"/>
                    <a:pt x="4156" y="420"/>
                  </a:cubicBezTo>
                  <a:cubicBezTo>
                    <a:pt x="4216" y="318"/>
                    <a:pt x="4266" y="202"/>
                    <a:pt x="4309" y="65"/>
                  </a:cubicBezTo>
                  <a:close/>
                  <a:moveTo>
                    <a:pt x="4270" y="0"/>
                  </a:moveTo>
                  <a:lnTo>
                    <a:pt x="4264" y="26"/>
                  </a:lnTo>
                  <a:cubicBezTo>
                    <a:pt x="4223" y="168"/>
                    <a:pt x="4171" y="288"/>
                    <a:pt x="4109" y="393"/>
                  </a:cubicBezTo>
                  <a:cubicBezTo>
                    <a:pt x="4103" y="405"/>
                    <a:pt x="4094" y="418"/>
                    <a:pt x="4086" y="431"/>
                  </a:cubicBezTo>
                  <a:cubicBezTo>
                    <a:pt x="4045" y="498"/>
                    <a:pt x="4000" y="568"/>
                    <a:pt x="3992" y="652"/>
                  </a:cubicBezTo>
                  <a:cubicBezTo>
                    <a:pt x="3987" y="701"/>
                    <a:pt x="3994" y="750"/>
                    <a:pt x="4002" y="800"/>
                  </a:cubicBezTo>
                  <a:cubicBezTo>
                    <a:pt x="4009" y="842"/>
                    <a:pt x="4015" y="885"/>
                    <a:pt x="4013" y="926"/>
                  </a:cubicBezTo>
                  <a:cubicBezTo>
                    <a:pt x="3998" y="1095"/>
                    <a:pt x="3829" y="1213"/>
                    <a:pt x="3507" y="1277"/>
                  </a:cubicBezTo>
                  <a:lnTo>
                    <a:pt x="3469" y="1286"/>
                  </a:lnTo>
                  <a:lnTo>
                    <a:pt x="3488" y="1318"/>
                  </a:lnTo>
                  <a:cubicBezTo>
                    <a:pt x="3531" y="1389"/>
                    <a:pt x="3539" y="1479"/>
                    <a:pt x="3509" y="1569"/>
                  </a:cubicBezTo>
                  <a:cubicBezTo>
                    <a:pt x="3482" y="1657"/>
                    <a:pt x="3419" y="1725"/>
                    <a:pt x="3344" y="1757"/>
                  </a:cubicBezTo>
                  <a:cubicBezTo>
                    <a:pt x="3284" y="1781"/>
                    <a:pt x="3216" y="1787"/>
                    <a:pt x="3150" y="1794"/>
                  </a:cubicBezTo>
                  <a:cubicBezTo>
                    <a:pt x="3049" y="1804"/>
                    <a:pt x="2948" y="1813"/>
                    <a:pt x="2869" y="1879"/>
                  </a:cubicBezTo>
                  <a:cubicBezTo>
                    <a:pt x="2850" y="1897"/>
                    <a:pt x="2835" y="1914"/>
                    <a:pt x="2820" y="1929"/>
                  </a:cubicBezTo>
                  <a:cubicBezTo>
                    <a:pt x="2802" y="1950"/>
                    <a:pt x="2785" y="1969"/>
                    <a:pt x="2764" y="1982"/>
                  </a:cubicBezTo>
                  <a:cubicBezTo>
                    <a:pt x="2708" y="2023"/>
                    <a:pt x="2633" y="2025"/>
                    <a:pt x="2558" y="2025"/>
                  </a:cubicBezTo>
                  <a:lnTo>
                    <a:pt x="2494" y="2025"/>
                  </a:lnTo>
                  <a:cubicBezTo>
                    <a:pt x="2391" y="2025"/>
                    <a:pt x="2286" y="2034"/>
                    <a:pt x="2233" y="2128"/>
                  </a:cubicBezTo>
                  <a:cubicBezTo>
                    <a:pt x="2218" y="2156"/>
                    <a:pt x="2209" y="2188"/>
                    <a:pt x="2203" y="2218"/>
                  </a:cubicBezTo>
                  <a:cubicBezTo>
                    <a:pt x="2196" y="2250"/>
                    <a:pt x="2190" y="2280"/>
                    <a:pt x="2173" y="2301"/>
                  </a:cubicBezTo>
                  <a:cubicBezTo>
                    <a:pt x="2158" y="2323"/>
                    <a:pt x="2134" y="2338"/>
                    <a:pt x="2108" y="2355"/>
                  </a:cubicBezTo>
                  <a:cubicBezTo>
                    <a:pt x="2074" y="2376"/>
                    <a:pt x="2040" y="2398"/>
                    <a:pt x="2018" y="2434"/>
                  </a:cubicBezTo>
                  <a:cubicBezTo>
                    <a:pt x="1978" y="2509"/>
                    <a:pt x="2020" y="2591"/>
                    <a:pt x="2057" y="2661"/>
                  </a:cubicBezTo>
                  <a:cubicBezTo>
                    <a:pt x="2089" y="2721"/>
                    <a:pt x="2119" y="2777"/>
                    <a:pt x="2102" y="2826"/>
                  </a:cubicBezTo>
                  <a:lnTo>
                    <a:pt x="1806" y="2968"/>
                  </a:lnTo>
                  <a:lnTo>
                    <a:pt x="1830" y="3422"/>
                  </a:lnTo>
                  <a:lnTo>
                    <a:pt x="1485" y="3426"/>
                  </a:lnTo>
                  <a:cubicBezTo>
                    <a:pt x="1461" y="3426"/>
                    <a:pt x="1438" y="3424"/>
                    <a:pt x="1423" y="3411"/>
                  </a:cubicBezTo>
                  <a:cubicBezTo>
                    <a:pt x="1408" y="3398"/>
                    <a:pt x="1403" y="3371"/>
                    <a:pt x="1399" y="3341"/>
                  </a:cubicBezTo>
                  <a:lnTo>
                    <a:pt x="1363" y="3041"/>
                  </a:lnTo>
                  <a:lnTo>
                    <a:pt x="1356" y="3032"/>
                  </a:lnTo>
                  <a:cubicBezTo>
                    <a:pt x="1337" y="3017"/>
                    <a:pt x="1318" y="3008"/>
                    <a:pt x="1296" y="3008"/>
                  </a:cubicBezTo>
                  <a:cubicBezTo>
                    <a:pt x="1245" y="3008"/>
                    <a:pt x="1200" y="3058"/>
                    <a:pt x="1155" y="3109"/>
                  </a:cubicBezTo>
                  <a:cubicBezTo>
                    <a:pt x="1131" y="3135"/>
                    <a:pt x="1106" y="3163"/>
                    <a:pt x="1082" y="3180"/>
                  </a:cubicBezTo>
                  <a:cubicBezTo>
                    <a:pt x="1062" y="3195"/>
                    <a:pt x="1037" y="3202"/>
                    <a:pt x="1011" y="3202"/>
                  </a:cubicBezTo>
                  <a:cubicBezTo>
                    <a:pt x="943" y="3202"/>
                    <a:pt x="865" y="3156"/>
                    <a:pt x="829" y="3090"/>
                  </a:cubicBezTo>
                  <a:cubicBezTo>
                    <a:pt x="778" y="2991"/>
                    <a:pt x="786" y="2874"/>
                    <a:pt x="795" y="2760"/>
                  </a:cubicBezTo>
                  <a:cubicBezTo>
                    <a:pt x="803" y="2670"/>
                    <a:pt x="808" y="2565"/>
                    <a:pt x="776" y="2469"/>
                  </a:cubicBezTo>
                  <a:lnTo>
                    <a:pt x="769" y="2449"/>
                  </a:lnTo>
                  <a:lnTo>
                    <a:pt x="748" y="2451"/>
                  </a:lnTo>
                  <a:cubicBezTo>
                    <a:pt x="738" y="2452"/>
                    <a:pt x="729" y="2452"/>
                    <a:pt x="720" y="2452"/>
                  </a:cubicBezTo>
                  <a:cubicBezTo>
                    <a:pt x="697" y="2452"/>
                    <a:pt x="674" y="2451"/>
                    <a:pt x="651" y="2449"/>
                  </a:cubicBezTo>
                  <a:cubicBezTo>
                    <a:pt x="631" y="2448"/>
                    <a:pt x="611" y="2447"/>
                    <a:pt x="592" y="2447"/>
                  </a:cubicBezTo>
                  <a:cubicBezTo>
                    <a:pt x="547" y="2447"/>
                    <a:pt x="506" y="2451"/>
                    <a:pt x="471" y="2460"/>
                  </a:cubicBezTo>
                  <a:cubicBezTo>
                    <a:pt x="330" y="2501"/>
                    <a:pt x="229" y="2653"/>
                    <a:pt x="204" y="2867"/>
                  </a:cubicBezTo>
                  <a:cubicBezTo>
                    <a:pt x="163" y="3191"/>
                    <a:pt x="259" y="3536"/>
                    <a:pt x="463" y="3795"/>
                  </a:cubicBezTo>
                  <a:cubicBezTo>
                    <a:pt x="362" y="3859"/>
                    <a:pt x="244" y="3895"/>
                    <a:pt x="124" y="3895"/>
                  </a:cubicBezTo>
                  <a:cubicBezTo>
                    <a:pt x="111" y="3895"/>
                    <a:pt x="99" y="3894"/>
                    <a:pt x="86" y="3893"/>
                  </a:cubicBezTo>
                  <a:lnTo>
                    <a:pt x="64" y="3891"/>
                  </a:lnTo>
                  <a:lnTo>
                    <a:pt x="58" y="3913"/>
                  </a:lnTo>
                  <a:cubicBezTo>
                    <a:pt x="0" y="4135"/>
                    <a:pt x="197" y="4333"/>
                    <a:pt x="381" y="4433"/>
                  </a:cubicBezTo>
                  <a:cubicBezTo>
                    <a:pt x="424" y="4457"/>
                    <a:pt x="467" y="4476"/>
                    <a:pt x="510" y="4498"/>
                  </a:cubicBezTo>
                  <a:cubicBezTo>
                    <a:pt x="654" y="4568"/>
                    <a:pt x="801" y="4641"/>
                    <a:pt x="885" y="4772"/>
                  </a:cubicBezTo>
                  <a:cubicBezTo>
                    <a:pt x="904" y="4802"/>
                    <a:pt x="921" y="4834"/>
                    <a:pt x="936" y="4868"/>
                  </a:cubicBezTo>
                  <a:cubicBezTo>
                    <a:pt x="956" y="4907"/>
                    <a:pt x="975" y="4945"/>
                    <a:pt x="998" y="4982"/>
                  </a:cubicBezTo>
                  <a:cubicBezTo>
                    <a:pt x="1054" y="5061"/>
                    <a:pt x="1133" y="5119"/>
                    <a:pt x="1208" y="5177"/>
                  </a:cubicBezTo>
                  <a:cubicBezTo>
                    <a:pt x="1243" y="5200"/>
                    <a:pt x="1277" y="5226"/>
                    <a:pt x="1309" y="5254"/>
                  </a:cubicBezTo>
                  <a:cubicBezTo>
                    <a:pt x="1549" y="5457"/>
                    <a:pt x="1658" y="5770"/>
                    <a:pt x="1763" y="6074"/>
                  </a:cubicBezTo>
                  <a:cubicBezTo>
                    <a:pt x="1776" y="6109"/>
                    <a:pt x="1789" y="6143"/>
                    <a:pt x="1800" y="6177"/>
                  </a:cubicBezTo>
                  <a:cubicBezTo>
                    <a:pt x="1913" y="6496"/>
                    <a:pt x="2089" y="6880"/>
                    <a:pt x="2442" y="7023"/>
                  </a:cubicBezTo>
                  <a:cubicBezTo>
                    <a:pt x="2505" y="7049"/>
                    <a:pt x="2573" y="7066"/>
                    <a:pt x="2637" y="7086"/>
                  </a:cubicBezTo>
                  <a:cubicBezTo>
                    <a:pt x="2796" y="7128"/>
                    <a:pt x="2946" y="7169"/>
                    <a:pt x="3017" y="7298"/>
                  </a:cubicBezTo>
                  <a:cubicBezTo>
                    <a:pt x="3051" y="7360"/>
                    <a:pt x="3060" y="7435"/>
                    <a:pt x="3064" y="7506"/>
                  </a:cubicBezTo>
                  <a:cubicBezTo>
                    <a:pt x="3070" y="7621"/>
                    <a:pt x="3066" y="7743"/>
                    <a:pt x="3062" y="7861"/>
                  </a:cubicBezTo>
                  <a:cubicBezTo>
                    <a:pt x="3053" y="8125"/>
                    <a:pt x="3042" y="8397"/>
                    <a:pt x="3152" y="8641"/>
                  </a:cubicBezTo>
                  <a:cubicBezTo>
                    <a:pt x="3203" y="8761"/>
                    <a:pt x="3282" y="8868"/>
                    <a:pt x="3359" y="8971"/>
                  </a:cubicBezTo>
                  <a:cubicBezTo>
                    <a:pt x="3379" y="8997"/>
                    <a:pt x="3400" y="9025"/>
                    <a:pt x="3419" y="9052"/>
                  </a:cubicBezTo>
                  <a:cubicBezTo>
                    <a:pt x="3728" y="9483"/>
                    <a:pt x="3925" y="9989"/>
                    <a:pt x="3989" y="10514"/>
                  </a:cubicBezTo>
                  <a:lnTo>
                    <a:pt x="3994" y="10535"/>
                  </a:lnTo>
                  <a:cubicBezTo>
                    <a:pt x="4004" y="10636"/>
                    <a:pt x="4017" y="10743"/>
                    <a:pt x="4079" y="10826"/>
                  </a:cubicBezTo>
                  <a:cubicBezTo>
                    <a:pt x="4131" y="10897"/>
                    <a:pt x="4206" y="10940"/>
                    <a:pt x="4279" y="10981"/>
                  </a:cubicBezTo>
                  <a:cubicBezTo>
                    <a:pt x="4328" y="11008"/>
                    <a:pt x="4377" y="11034"/>
                    <a:pt x="4418" y="11071"/>
                  </a:cubicBezTo>
                  <a:cubicBezTo>
                    <a:pt x="4493" y="11135"/>
                    <a:pt x="4540" y="11225"/>
                    <a:pt x="4589" y="11319"/>
                  </a:cubicBezTo>
                  <a:cubicBezTo>
                    <a:pt x="4632" y="11405"/>
                    <a:pt x="4677" y="11491"/>
                    <a:pt x="4746" y="11561"/>
                  </a:cubicBezTo>
                  <a:cubicBezTo>
                    <a:pt x="4870" y="11688"/>
                    <a:pt x="5054" y="11743"/>
                    <a:pt x="5232" y="11797"/>
                  </a:cubicBezTo>
                  <a:cubicBezTo>
                    <a:pt x="5455" y="11863"/>
                    <a:pt x="5667" y="11928"/>
                    <a:pt x="5729" y="12127"/>
                  </a:cubicBezTo>
                  <a:cubicBezTo>
                    <a:pt x="5735" y="12146"/>
                    <a:pt x="5740" y="12165"/>
                    <a:pt x="5744" y="12187"/>
                  </a:cubicBezTo>
                  <a:cubicBezTo>
                    <a:pt x="5753" y="12225"/>
                    <a:pt x="5761" y="12266"/>
                    <a:pt x="5783" y="12303"/>
                  </a:cubicBezTo>
                  <a:cubicBezTo>
                    <a:pt x="5853" y="12423"/>
                    <a:pt x="5995" y="12431"/>
                    <a:pt x="6132" y="12442"/>
                  </a:cubicBezTo>
                  <a:cubicBezTo>
                    <a:pt x="6173" y="12446"/>
                    <a:pt x="6218" y="12448"/>
                    <a:pt x="6256" y="12455"/>
                  </a:cubicBezTo>
                  <a:cubicBezTo>
                    <a:pt x="6526" y="12500"/>
                    <a:pt x="6708" y="12742"/>
                    <a:pt x="6873" y="12988"/>
                  </a:cubicBezTo>
                  <a:cubicBezTo>
                    <a:pt x="6912" y="13042"/>
                    <a:pt x="6978" y="13112"/>
                    <a:pt x="7036" y="13177"/>
                  </a:cubicBezTo>
                  <a:cubicBezTo>
                    <a:pt x="7070" y="13213"/>
                    <a:pt x="7102" y="13247"/>
                    <a:pt x="7126" y="13275"/>
                  </a:cubicBezTo>
                  <a:cubicBezTo>
                    <a:pt x="7186" y="13346"/>
                    <a:pt x="7274" y="13376"/>
                    <a:pt x="7359" y="13406"/>
                  </a:cubicBezTo>
                  <a:cubicBezTo>
                    <a:pt x="7428" y="13429"/>
                    <a:pt x="7492" y="13453"/>
                    <a:pt x="7544" y="13494"/>
                  </a:cubicBezTo>
                  <a:cubicBezTo>
                    <a:pt x="7591" y="13532"/>
                    <a:pt x="7623" y="13584"/>
                    <a:pt x="7647" y="13657"/>
                  </a:cubicBezTo>
                  <a:lnTo>
                    <a:pt x="7657" y="13689"/>
                  </a:lnTo>
                  <a:lnTo>
                    <a:pt x="7687" y="13669"/>
                  </a:lnTo>
                  <a:cubicBezTo>
                    <a:pt x="7829" y="13573"/>
                    <a:pt x="7985" y="13453"/>
                    <a:pt x="8064" y="13280"/>
                  </a:cubicBezTo>
                  <a:cubicBezTo>
                    <a:pt x="8094" y="13213"/>
                    <a:pt x="8114" y="13145"/>
                    <a:pt x="8131" y="13076"/>
                  </a:cubicBezTo>
                  <a:cubicBezTo>
                    <a:pt x="8139" y="13042"/>
                    <a:pt x="8148" y="13005"/>
                    <a:pt x="8161" y="12971"/>
                  </a:cubicBezTo>
                  <a:cubicBezTo>
                    <a:pt x="8242" y="12707"/>
                    <a:pt x="8426" y="12483"/>
                    <a:pt x="8669" y="12352"/>
                  </a:cubicBezTo>
                  <a:lnTo>
                    <a:pt x="8684" y="12343"/>
                  </a:lnTo>
                  <a:lnTo>
                    <a:pt x="8681" y="12326"/>
                  </a:lnTo>
                  <a:cubicBezTo>
                    <a:pt x="8662" y="12172"/>
                    <a:pt x="8596" y="12028"/>
                    <a:pt x="8491" y="11915"/>
                  </a:cubicBezTo>
                  <a:cubicBezTo>
                    <a:pt x="8504" y="11906"/>
                    <a:pt x="8516" y="11895"/>
                    <a:pt x="8525" y="11883"/>
                  </a:cubicBezTo>
                  <a:cubicBezTo>
                    <a:pt x="8572" y="11808"/>
                    <a:pt x="8534" y="11668"/>
                    <a:pt x="8501" y="11596"/>
                  </a:cubicBezTo>
                  <a:cubicBezTo>
                    <a:pt x="8364" y="11276"/>
                    <a:pt x="8497" y="10904"/>
                    <a:pt x="8615" y="10569"/>
                  </a:cubicBezTo>
                  <a:cubicBezTo>
                    <a:pt x="8731" y="10239"/>
                    <a:pt x="8838" y="9819"/>
                    <a:pt x="8634" y="9507"/>
                  </a:cubicBezTo>
                  <a:lnTo>
                    <a:pt x="8619" y="9485"/>
                  </a:lnTo>
                  <a:cubicBezTo>
                    <a:pt x="8598" y="9453"/>
                    <a:pt x="8576" y="9421"/>
                    <a:pt x="8572" y="9384"/>
                  </a:cubicBezTo>
                  <a:cubicBezTo>
                    <a:pt x="8570" y="9329"/>
                    <a:pt x="8611" y="9286"/>
                    <a:pt x="8660" y="9237"/>
                  </a:cubicBezTo>
                  <a:cubicBezTo>
                    <a:pt x="8694" y="9205"/>
                    <a:pt x="8726" y="9170"/>
                    <a:pt x="8748" y="9130"/>
                  </a:cubicBezTo>
                  <a:cubicBezTo>
                    <a:pt x="8810" y="9014"/>
                    <a:pt x="8761" y="8894"/>
                    <a:pt x="8714" y="8776"/>
                  </a:cubicBezTo>
                  <a:cubicBezTo>
                    <a:pt x="8681" y="8697"/>
                    <a:pt x="8649" y="8615"/>
                    <a:pt x="8651" y="8538"/>
                  </a:cubicBezTo>
                  <a:cubicBezTo>
                    <a:pt x="8651" y="8504"/>
                    <a:pt x="8658" y="8472"/>
                    <a:pt x="8664" y="8438"/>
                  </a:cubicBezTo>
                  <a:cubicBezTo>
                    <a:pt x="8673" y="8393"/>
                    <a:pt x="8681" y="8348"/>
                    <a:pt x="8677" y="8298"/>
                  </a:cubicBezTo>
                  <a:cubicBezTo>
                    <a:pt x="8660" y="8110"/>
                    <a:pt x="8446" y="8007"/>
                    <a:pt x="8255" y="8007"/>
                  </a:cubicBezTo>
                  <a:lnTo>
                    <a:pt x="8242" y="8007"/>
                  </a:lnTo>
                  <a:cubicBezTo>
                    <a:pt x="8169" y="8007"/>
                    <a:pt x="8094" y="8020"/>
                    <a:pt x="8022" y="8033"/>
                  </a:cubicBezTo>
                  <a:cubicBezTo>
                    <a:pt x="7945" y="8045"/>
                    <a:pt x="7862" y="8057"/>
                    <a:pt x="7786" y="8057"/>
                  </a:cubicBezTo>
                  <a:cubicBezTo>
                    <a:pt x="7767" y="8057"/>
                    <a:pt x="7748" y="8056"/>
                    <a:pt x="7730" y="8054"/>
                  </a:cubicBezTo>
                  <a:lnTo>
                    <a:pt x="7398" y="6822"/>
                  </a:lnTo>
                  <a:lnTo>
                    <a:pt x="7396" y="7017"/>
                  </a:lnTo>
                  <a:cubicBezTo>
                    <a:pt x="7396" y="7156"/>
                    <a:pt x="7222" y="7236"/>
                    <a:pt x="7062" y="7251"/>
                  </a:cubicBezTo>
                  <a:cubicBezTo>
                    <a:pt x="7018" y="7255"/>
                    <a:pt x="6976" y="7257"/>
                    <a:pt x="6935" y="7257"/>
                  </a:cubicBezTo>
                  <a:cubicBezTo>
                    <a:pt x="6823" y="7257"/>
                    <a:pt x="6719" y="7241"/>
                    <a:pt x="6627" y="7210"/>
                  </a:cubicBezTo>
                  <a:cubicBezTo>
                    <a:pt x="6355" y="7122"/>
                    <a:pt x="6147" y="6891"/>
                    <a:pt x="5997" y="6700"/>
                  </a:cubicBezTo>
                  <a:cubicBezTo>
                    <a:pt x="5903" y="6580"/>
                    <a:pt x="5810" y="6454"/>
                    <a:pt x="5729" y="6325"/>
                  </a:cubicBezTo>
                  <a:cubicBezTo>
                    <a:pt x="5609" y="6139"/>
                    <a:pt x="5483" y="5916"/>
                    <a:pt x="5451" y="5669"/>
                  </a:cubicBezTo>
                  <a:cubicBezTo>
                    <a:pt x="5429" y="5500"/>
                    <a:pt x="5453" y="5327"/>
                    <a:pt x="5521" y="5170"/>
                  </a:cubicBezTo>
                  <a:lnTo>
                    <a:pt x="5532" y="5147"/>
                  </a:lnTo>
                  <a:cubicBezTo>
                    <a:pt x="5556" y="5093"/>
                    <a:pt x="5581" y="5040"/>
                    <a:pt x="5577" y="4980"/>
                  </a:cubicBezTo>
                  <a:cubicBezTo>
                    <a:pt x="5575" y="4945"/>
                    <a:pt x="5564" y="4913"/>
                    <a:pt x="5553" y="4881"/>
                  </a:cubicBezTo>
                  <a:cubicBezTo>
                    <a:pt x="5541" y="4845"/>
                    <a:pt x="5528" y="4808"/>
                    <a:pt x="5534" y="4776"/>
                  </a:cubicBezTo>
                  <a:cubicBezTo>
                    <a:pt x="5545" y="4725"/>
                    <a:pt x="5590" y="4690"/>
                    <a:pt x="5639" y="4656"/>
                  </a:cubicBezTo>
                  <a:cubicBezTo>
                    <a:pt x="5673" y="4632"/>
                    <a:pt x="5708" y="4607"/>
                    <a:pt x="5735" y="4575"/>
                  </a:cubicBezTo>
                  <a:cubicBezTo>
                    <a:pt x="5804" y="4489"/>
                    <a:pt x="5800" y="4380"/>
                    <a:pt x="5795" y="4275"/>
                  </a:cubicBezTo>
                  <a:cubicBezTo>
                    <a:pt x="5791" y="4208"/>
                    <a:pt x="5789" y="4140"/>
                    <a:pt x="5804" y="4078"/>
                  </a:cubicBezTo>
                  <a:cubicBezTo>
                    <a:pt x="5823" y="4007"/>
                    <a:pt x="5873" y="3943"/>
                    <a:pt x="5920" y="3883"/>
                  </a:cubicBezTo>
                  <a:cubicBezTo>
                    <a:pt x="6025" y="3752"/>
                    <a:pt x="6138" y="3623"/>
                    <a:pt x="6256" y="3503"/>
                  </a:cubicBezTo>
                  <a:cubicBezTo>
                    <a:pt x="6577" y="3182"/>
                    <a:pt x="6888" y="2981"/>
                    <a:pt x="7205" y="2884"/>
                  </a:cubicBezTo>
                  <a:cubicBezTo>
                    <a:pt x="7248" y="2871"/>
                    <a:pt x="7293" y="2859"/>
                    <a:pt x="7336" y="2848"/>
                  </a:cubicBezTo>
                  <a:cubicBezTo>
                    <a:pt x="7458" y="2816"/>
                    <a:pt x="7587" y="2784"/>
                    <a:pt x="7696" y="2713"/>
                  </a:cubicBezTo>
                  <a:cubicBezTo>
                    <a:pt x="8019" y="2501"/>
                    <a:pt x="8026" y="2083"/>
                    <a:pt x="8000" y="1852"/>
                  </a:cubicBezTo>
                  <a:lnTo>
                    <a:pt x="7994" y="1785"/>
                  </a:lnTo>
                  <a:lnTo>
                    <a:pt x="7953" y="1837"/>
                  </a:lnTo>
                  <a:cubicBezTo>
                    <a:pt x="7944" y="1847"/>
                    <a:pt x="7938" y="1858"/>
                    <a:pt x="7929" y="1869"/>
                  </a:cubicBezTo>
                  <a:cubicBezTo>
                    <a:pt x="7914" y="1888"/>
                    <a:pt x="7902" y="1907"/>
                    <a:pt x="7884" y="1924"/>
                  </a:cubicBezTo>
                  <a:lnTo>
                    <a:pt x="7878" y="1935"/>
                  </a:lnTo>
                  <a:cubicBezTo>
                    <a:pt x="7869" y="1965"/>
                    <a:pt x="7837" y="1969"/>
                    <a:pt x="7818" y="1969"/>
                  </a:cubicBezTo>
                  <a:cubicBezTo>
                    <a:pt x="7784" y="1969"/>
                    <a:pt x="7745" y="1952"/>
                    <a:pt x="7726" y="1927"/>
                  </a:cubicBezTo>
                  <a:cubicBezTo>
                    <a:pt x="7696" y="1888"/>
                    <a:pt x="7683" y="1841"/>
                    <a:pt x="7670" y="1789"/>
                  </a:cubicBezTo>
                  <a:cubicBezTo>
                    <a:pt x="7664" y="1762"/>
                    <a:pt x="7655" y="1732"/>
                    <a:pt x="7644" y="1704"/>
                  </a:cubicBezTo>
                  <a:cubicBezTo>
                    <a:pt x="7587" y="1552"/>
                    <a:pt x="7428" y="1447"/>
                    <a:pt x="7261" y="1447"/>
                  </a:cubicBezTo>
                  <a:cubicBezTo>
                    <a:pt x="7235" y="1447"/>
                    <a:pt x="7210" y="1449"/>
                    <a:pt x="7184" y="1453"/>
                  </a:cubicBezTo>
                  <a:cubicBezTo>
                    <a:pt x="7141" y="1464"/>
                    <a:pt x="7100" y="1479"/>
                    <a:pt x="7060" y="1496"/>
                  </a:cubicBezTo>
                  <a:cubicBezTo>
                    <a:pt x="7012" y="1515"/>
                    <a:pt x="6970" y="1532"/>
                    <a:pt x="6922" y="1539"/>
                  </a:cubicBezTo>
                  <a:cubicBezTo>
                    <a:pt x="6908" y="1541"/>
                    <a:pt x="6893" y="1542"/>
                    <a:pt x="6879" y="1542"/>
                  </a:cubicBezTo>
                  <a:cubicBezTo>
                    <a:pt x="6814" y="1542"/>
                    <a:pt x="6749" y="1524"/>
                    <a:pt x="6680" y="1507"/>
                  </a:cubicBezTo>
                  <a:cubicBezTo>
                    <a:pt x="6612" y="1487"/>
                    <a:pt x="6541" y="1470"/>
                    <a:pt x="6469" y="1470"/>
                  </a:cubicBezTo>
                  <a:cubicBezTo>
                    <a:pt x="6453" y="1470"/>
                    <a:pt x="6437" y="1470"/>
                    <a:pt x="6421" y="1472"/>
                  </a:cubicBezTo>
                  <a:cubicBezTo>
                    <a:pt x="6359" y="1481"/>
                    <a:pt x="6301" y="1504"/>
                    <a:pt x="6245" y="1528"/>
                  </a:cubicBezTo>
                  <a:cubicBezTo>
                    <a:pt x="6185" y="1554"/>
                    <a:pt x="6130" y="1577"/>
                    <a:pt x="6072" y="1582"/>
                  </a:cubicBezTo>
                  <a:lnTo>
                    <a:pt x="6048" y="1582"/>
                  </a:lnTo>
                  <a:cubicBezTo>
                    <a:pt x="5810" y="1582"/>
                    <a:pt x="5667" y="1282"/>
                    <a:pt x="5628" y="1190"/>
                  </a:cubicBezTo>
                  <a:cubicBezTo>
                    <a:pt x="5618" y="1164"/>
                    <a:pt x="5609" y="1136"/>
                    <a:pt x="5598" y="1110"/>
                  </a:cubicBezTo>
                  <a:cubicBezTo>
                    <a:pt x="5523" y="920"/>
                    <a:pt x="5444" y="722"/>
                    <a:pt x="5264" y="626"/>
                  </a:cubicBezTo>
                  <a:cubicBezTo>
                    <a:pt x="5223" y="605"/>
                    <a:pt x="5178" y="590"/>
                    <a:pt x="5136" y="575"/>
                  </a:cubicBezTo>
                  <a:cubicBezTo>
                    <a:pt x="5065" y="551"/>
                    <a:pt x="4996" y="528"/>
                    <a:pt x="4949" y="478"/>
                  </a:cubicBezTo>
                  <a:cubicBezTo>
                    <a:pt x="4913" y="438"/>
                    <a:pt x="4893" y="384"/>
                    <a:pt x="4872" y="328"/>
                  </a:cubicBezTo>
                  <a:cubicBezTo>
                    <a:pt x="4851" y="270"/>
                    <a:pt x="4827" y="213"/>
                    <a:pt x="4784" y="163"/>
                  </a:cubicBezTo>
                  <a:cubicBezTo>
                    <a:pt x="4701" y="71"/>
                    <a:pt x="4572" y="54"/>
                    <a:pt x="4450" y="35"/>
                  </a:cubicBezTo>
                  <a:cubicBezTo>
                    <a:pt x="4394" y="28"/>
                    <a:pt x="4343" y="20"/>
                    <a:pt x="4296" y="7"/>
                  </a:cubicBezTo>
                  <a:lnTo>
                    <a:pt x="427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297"/>
            <p:cNvSpPr/>
            <p:nvPr/>
          </p:nvSpPr>
          <p:spPr>
            <a:xfrm>
              <a:off x="2919296" y="3424298"/>
              <a:ext cx="754503" cy="843386"/>
            </a:xfrm>
            <a:custGeom>
              <a:rect b="b" l="l" r="r" t="t"/>
              <a:pathLst>
                <a:path extrusionOk="0" h="29681" w="26553">
                  <a:moveTo>
                    <a:pt x="8971" y="1"/>
                  </a:moveTo>
                  <a:cubicBezTo>
                    <a:pt x="8979" y="54"/>
                    <a:pt x="8975" y="108"/>
                    <a:pt x="8949" y="155"/>
                  </a:cubicBezTo>
                  <a:cubicBezTo>
                    <a:pt x="8889" y="262"/>
                    <a:pt x="8754" y="294"/>
                    <a:pt x="8643" y="344"/>
                  </a:cubicBezTo>
                  <a:cubicBezTo>
                    <a:pt x="8532" y="395"/>
                    <a:pt x="8420" y="511"/>
                    <a:pt x="8470" y="622"/>
                  </a:cubicBezTo>
                  <a:lnTo>
                    <a:pt x="7930" y="624"/>
                  </a:lnTo>
                  <a:cubicBezTo>
                    <a:pt x="7880" y="624"/>
                    <a:pt x="7827" y="624"/>
                    <a:pt x="7784" y="650"/>
                  </a:cubicBezTo>
                  <a:cubicBezTo>
                    <a:pt x="7683" y="708"/>
                    <a:pt x="7688" y="847"/>
                    <a:pt x="7664" y="961"/>
                  </a:cubicBezTo>
                  <a:cubicBezTo>
                    <a:pt x="7646" y="1045"/>
                    <a:pt x="7564" y="1134"/>
                    <a:pt x="7492" y="1134"/>
                  </a:cubicBezTo>
                  <a:cubicBezTo>
                    <a:pt x="7469" y="1134"/>
                    <a:pt x="7447" y="1125"/>
                    <a:pt x="7428" y="1104"/>
                  </a:cubicBezTo>
                  <a:cubicBezTo>
                    <a:pt x="7499" y="1044"/>
                    <a:pt x="7415" y="924"/>
                    <a:pt x="7323" y="903"/>
                  </a:cubicBezTo>
                  <a:cubicBezTo>
                    <a:pt x="7231" y="884"/>
                    <a:pt x="7128" y="903"/>
                    <a:pt x="7049" y="854"/>
                  </a:cubicBezTo>
                  <a:cubicBezTo>
                    <a:pt x="6998" y="819"/>
                    <a:pt x="6968" y="764"/>
                    <a:pt x="6931" y="716"/>
                  </a:cubicBezTo>
                  <a:cubicBezTo>
                    <a:pt x="6844" y="606"/>
                    <a:pt x="6702" y="544"/>
                    <a:pt x="6562" y="544"/>
                  </a:cubicBezTo>
                  <a:cubicBezTo>
                    <a:pt x="6493" y="544"/>
                    <a:pt x="6425" y="559"/>
                    <a:pt x="6363" y="590"/>
                  </a:cubicBezTo>
                  <a:cubicBezTo>
                    <a:pt x="6333" y="734"/>
                    <a:pt x="6368" y="884"/>
                    <a:pt x="6402" y="1027"/>
                  </a:cubicBezTo>
                  <a:cubicBezTo>
                    <a:pt x="6423" y="1111"/>
                    <a:pt x="6443" y="1196"/>
                    <a:pt x="6464" y="1280"/>
                  </a:cubicBezTo>
                  <a:cubicBezTo>
                    <a:pt x="6533" y="1563"/>
                    <a:pt x="6670" y="1908"/>
                    <a:pt x="6959" y="1923"/>
                  </a:cubicBezTo>
                  <a:cubicBezTo>
                    <a:pt x="6950" y="2066"/>
                    <a:pt x="6920" y="2214"/>
                    <a:pt x="6833" y="2330"/>
                  </a:cubicBezTo>
                  <a:cubicBezTo>
                    <a:pt x="6763" y="2422"/>
                    <a:pt x="6647" y="2488"/>
                    <a:pt x="6532" y="2488"/>
                  </a:cubicBezTo>
                  <a:cubicBezTo>
                    <a:pt x="6507" y="2488"/>
                    <a:pt x="6481" y="2485"/>
                    <a:pt x="6456" y="2478"/>
                  </a:cubicBezTo>
                  <a:lnTo>
                    <a:pt x="6456" y="2478"/>
                  </a:lnTo>
                  <a:cubicBezTo>
                    <a:pt x="6520" y="2557"/>
                    <a:pt x="6505" y="2683"/>
                    <a:pt x="6436" y="2758"/>
                  </a:cubicBezTo>
                  <a:cubicBezTo>
                    <a:pt x="6378" y="2823"/>
                    <a:pt x="6290" y="2853"/>
                    <a:pt x="6203" y="2853"/>
                  </a:cubicBezTo>
                  <a:cubicBezTo>
                    <a:pt x="6187" y="2853"/>
                    <a:pt x="6171" y="2852"/>
                    <a:pt x="6156" y="2850"/>
                  </a:cubicBezTo>
                  <a:cubicBezTo>
                    <a:pt x="6110" y="2844"/>
                    <a:pt x="6064" y="2830"/>
                    <a:pt x="6018" y="2830"/>
                  </a:cubicBezTo>
                  <a:cubicBezTo>
                    <a:pt x="6003" y="2830"/>
                    <a:pt x="5988" y="2832"/>
                    <a:pt x="5974" y="2835"/>
                  </a:cubicBezTo>
                  <a:cubicBezTo>
                    <a:pt x="5830" y="2872"/>
                    <a:pt x="5817" y="3069"/>
                    <a:pt x="5836" y="3217"/>
                  </a:cubicBezTo>
                  <a:cubicBezTo>
                    <a:pt x="5603" y="3191"/>
                    <a:pt x="5367" y="3165"/>
                    <a:pt x="5132" y="3140"/>
                  </a:cubicBezTo>
                  <a:cubicBezTo>
                    <a:pt x="5042" y="3129"/>
                    <a:pt x="4947" y="3116"/>
                    <a:pt x="4874" y="3065"/>
                  </a:cubicBezTo>
                  <a:cubicBezTo>
                    <a:pt x="4799" y="3013"/>
                    <a:pt x="4754" y="2908"/>
                    <a:pt x="4802" y="2829"/>
                  </a:cubicBezTo>
                  <a:cubicBezTo>
                    <a:pt x="4564" y="2782"/>
                    <a:pt x="4420" y="2570"/>
                    <a:pt x="4324" y="2336"/>
                  </a:cubicBezTo>
                  <a:cubicBezTo>
                    <a:pt x="4218" y="2422"/>
                    <a:pt x="4042" y="2443"/>
                    <a:pt x="3890" y="2443"/>
                  </a:cubicBezTo>
                  <a:cubicBezTo>
                    <a:pt x="3882" y="2443"/>
                    <a:pt x="3875" y="2443"/>
                    <a:pt x="3867" y="2443"/>
                  </a:cubicBezTo>
                  <a:cubicBezTo>
                    <a:pt x="3612" y="2439"/>
                    <a:pt x="3358" y="2435"/>
                    <a:pt x="3103" y="2428"/>
                  </a:cubicBezTo>
                  <a:cubicBezTo>
                    <a:pt x="3095" y="2428"/>
                    <a:pt x="3088" y="2428"/>
                    <a:pt x="3081" y="2428"/>
                  </a:cubicBezTo>
                  <a:cubicBezTo>
                    <a:pt x="2897" y="2428"/>
                    <a:pt x="2680" y="2456"/>
                    <a:pt x="2610" y="2623"/>
                  </a:cubicBezTo>
                  <a:cubicBezTo>
                    <a:pt x="2556" y="2750"/>
                    <a:pt x="2625" y="2900"/>
                    <a:pt x="2732" y="2985"/>
                  </a:cubicBezTo>
                  <a:cubicBezTo>
                    <a:pt x="2839" y="3071"/>
                    <a:pt x="2976" y="3105"/>
                    <a:pt x="3109" y="3137"/>
                  </a:cubicBezTo>
                  <a:cubicBezTo>
                    <a:pt x="3098" y="3206"/>
                    <a:pt x="3088" y="3275"/>
                    <a:pt x="3075" y="3343"/>
                  </a:cubicBezTo>
                  <a:cubicBezTo>
                    <a:pt x="3025" y="3321"/>
                    <a:pt x="2971" y="3310"/>
                    <a:pt x="2916" y="3310"/>
                  </a:cubicBezTo>
                  <a:cubicBezTo>
                    <a:pt x="2813" y="3310"/>
                    <a:pt x="2710" y="3348"/>
                    <a:pt x="2636" y="3418"/>
                  </a:cubicBezTo>
                  <a:cubicBezTo>
                    <a:pt x="2522" y="3527"/>
                    <a:pt x="2481" y="3707"/>
                    <a:pt x="2539" y="3855"/>
                  </a:cubicBezTo>
                  <a:cubicBezTo>
                    <a:pt x="2608" y="4029"/>
                    <a:pt x="2796" y="4211"/>
                    <a:pt x="2687" y="4361"/>
                  </a:cubicBezTo>
                  <a:cubicBezTo>
                    <a:pt x="2890" y="4541"/>
                    <a:pt x="2933" y="4843"/>
                    <a:pt x="2893" y="5111"/>
                  </a:cubicBezTo>
                  <a:cubicBezTo>
                    <a:pt x="2852" y="5374"/>
                    <a:pt x="2738" y="5623"/>
                    <a:pt x="2573" y="5833"/>
                  </a:cubicBezTo>
                  <a:cubicBezTo>
                    <a:pt x="2610" y="6160"/>
                    <a:pt x="2543" y="6497"/>
                    <a:pt x="2280" y="6668"/>
                  </a:cubicBezTo>
                  <a:cubicBezTo>
                    <a:pt x="2136" y="6763"/>
                    <a:pt x="1961" y="6788"/>
                    <a:pt x="1796" y="6838"/>
                  </a:cubicBezTo>
                  <a:cubicBezTo>
                    <a:pt x="1427" y="6949"/>
                    <a:pt x="1110" y="7191"/>
                    <a:pt x="838" y="7465"/>
                  </a:cubicBezTo>
                  <a:cubicBezTo>
                    <a:pt x="716" y="7585"/>
                    <a:pt x="602" y="7712"/>
                    <a:pt x="497" y="7844"/>
                  </a:cubicBezTo>
                  <a:cubicBezTo>
                    <a:pt x="448" y="7907"/>
                    <a:pt x="399" y="7973"/>
                    <a:pt x="377" y="8050"/>
                  </a:cubicBezTo>
                  <a:cubicBezTo>
                    <a:pt x="334" y="8211"/>
                    <a:pt x="418" y="8408"/>
                    <a:pt x="313" y="8537"/>
                  </a:cubicBezTo>
                  <a:cubicBezTo>
                    <a:pt x="249" y="8616"/>
                    <a:pt x="127" y="8650"/>
                    <a:pt x="107" y="8749"/>
                  </a:cubicBezTo>
                  <a:cubicBezTo>
                    <a:pt x="95" y="8819"/>
                    <a:pt x="146" y="8888"/>
                    <a:pt x="150" y="8959"/>
                  </a:cubicBezTo>
                  <a:cubicBezTo>
                    <a:pt x="152" y="9023"/>
                    <a:pt x="122" y="9081"/>
                    <a:pt x="97" y="9139"/>
                  </a:cubicBezTo>
                  <a:cubicBezTo>
                    <a:pt x="26" y="9299"/>
                    <a:pt x="0" y="9479"/>
                    <a:pt x="24" y="9653"/>
                  </a:cubicBezTo>
                  <a:cubicBezTo>
                    <a:pt x="54" y="9893"/>
                    <a:pt x="174" y="10113"/>
                    <a:pt x="304" y="10319"/>
                  </a:cubicBezTo>
                  <a:cubicBezTo>
                    <a:pt x="388" y="10448"/>
                    <a:pt x="478" y="10574"/>
                    <a:pt x="574" y="10694"/>
                  </a:cubicBezTo>
                  <a:cubicBezTo>
                    <a:pt x="748" y="10915"/>
                    <a:pt x="952" y="11129"/>
                    <a:pt x="1217" y="11215"/>
                  </a:cubicBezTo>
                  <a:cubicBezTo>
                    <a:pt x="1319" y="11248"/>
                    <a:pt x="1425" y="11262"/>
                    <a:pt x="1532" y="11262"/>
                  </a:cubicBezTo>
                  <a:cubicBezTo>
                    <a:pt x="1575" y="11262"/>
                    <a:pt x="1619" y="11260"/>
                    <a:pt x="1663" y="11255"/>
                  </a:cubicBezTo>
                  <a:cubicBezTo>
                    <a:pt x="1826" y="11240"/>
                    <a:pt x="2021" y="11159"/>
                    <a:pt x="2023" y="10996"/>
                  </a:cubicBezTo>
                  <a:cubicBezTo>
                    <a:pt x="2117" y="11350"/>
                    <a:pt x="2213" y="11703"/>
                    <a:pt x="2310" y="12057"/>
                  </a:cubicBezTo>
                  <a:cubicBezTo>
                    <a:pt x="2337" y="12060"/>
                    <a:pt x="2364" y="12062"/>
                    <a:pt x="2391" y="12062"/>
                  </a:cubicBezTo>
                  <a:cubicBezTo>
                    <a:pt x="2540" y="12062"/>
                    <a:pt x="2691" y="12015"/>
                    <a:pt x="2843" y="12012"/>
                  </a:cubicBezTo>
                  <a:cubicBezTo>
                    <a:pt x="2848" y="12011"/>
                    <a:pt x="2852" y="12011"/>
                    <a:pt x="2856" y="12011"/>
                  </a:cubicBezTo>
                  <a:cubicBezTo>
                    <a:pt x="3014" y="12011"/>
                    <a:pt x="3190" y="12088"/>
                    <a:pt x="3238" y="12228"/>
                  </a:cubicBezTo>
                  <a:cubicBezTo>
                    <a:pt x="3315" y="12170"/>
                    <a:pt x="3392" y="12112"/>
                    <a:pt x="3469" y="12057"/>
                  </a:cubicBezTo>
                  <a:cubicBezTo>
                    <a:pt x="3563" y="11988"/>
                    <a:pt x="3657" y="11917"/>
                    <a:pt x="3752" y="11849"/>
                  </a:cubicBezTo>
                  <a:cubicBezTo>
                    <a:pt x="3833" y="11791"/>
                    <a:pt x="3923" y="11710"/>
                    <a:pt x="3904" y="11611"/>
                  </a:cubicBezTo>
                  <a:lnTo>
                    <a:pt x="3904" y="11611"/>
                  </a:lnTo>
                  <a:cubicBezTo>
                    <a:pt x="4032" y="11613"/>
                    <a:pt x="4163" y="11613"/>
                    <a:pt x="4292" y="11613"/>
                  </a:cubicBezTo>
                  <a:cubicBezTo>
                    <a:pt x="4294" y="11472"/>
                    <a:pt x="4347" y="11332"/>
                    <a:pt x="4442" y="11227"/>
                  </a:cubicBezTo>
                  <a:cubicBezTo>
                    <a:pt x="4566" y="11225"/>
                    <a:pt x="4692" y="11223"/>
                    <a:pt x="4819" y="11223"/>
                  </a:cubicBezTo>
                  <a:cubicBezTo>
                    <a:pt x="4908" y="11035"/>
                    <a:pt x="5138" y="10995"/>
                    <a:pt x="5355" y="10995"/>
                  </a:cubicBezTo>
                  <a:cubicBezTo>
                    <a:pt x="5394" y="10995"/>
                    <a:pt x="5431" y="10996"/>
                    <a:pt x="5468" y="10998"/>
                  </a:cubicBezTo>
                  <a:cubicBezTo>
                    <a:pt x="5528" y="11000"/>
                    <a:pt x="5590" y="11005"/>
                    <a:pt x="5644" y="11037"/>
                  </a:cubicBezTo>
                  <a:cubicBezTo>
                    <a:pt x="5725" y="11084"/>
                    <a:pt x="5759" y="11187"/>
                    <a:pt x="5764" y="11283"/>
                  </a:cubicBezTo>
                  <a:cubicBezTo>
                    <a:pt x="5770" y="11512"/>
                    <a:pt x="5637" y="11722"/>
                    <a:pt x="5607" y="11949"/>
                  </a:cubicBezTo>
                  <a:cubicBezTo>
                    <a:pt x="5582" y="12152"/>
                    <a:pt x="5720" y="12406"/>
                    <a:pt x="5905" y="12406"/>
                  </a:cubicBezTo>
                  <a:cubicBezTo>
                    <a:pt x="5927" y="12406"/>
                    <a:pt x="5950" y="12403"/>
                    <a:pt x="5974" y="12395"/>
                  </a:cubicBezTo>
                  <a:cubicBezTo>
                    <a:pt x="5980" y="12543"/>
                    <a:pt x="5989" y="12693"/>
                    <a:pt x="5997" y="12841"/>
                  </a:cubicBezTo>
                  <a:cubicBezTo>
                    <a:pt x="6023" y="12815"/>
                    <a:pt x="6056" y="12804"/>
                    <a:pt x="6091" y="12804"/>
                  </a:cubicBezTo>
                  <a:cubicBezTo>
                    <a:pt x="6155" y="12804"/>
                    <a:pt x="6227" y="12839"/>
                    <a:pt x="6278" y="12884"/>
                  </a:cubicBezTo>
                  <a:cubicBezTo>
                    <a:pt x="6355" y="12954"/>
                    <a:pt x="6421" y="13049"/>
                    <a:pt x="6524" y="13070"/>
                  </a:cubicBezTo>
                  <a:cubicBezTo>
                    <a:pt x="6540" y="13074"/>
                    <a:pt x="6556" y="13075"/>
                    <a:pt x="6572" y="13075"/>
                  </a:cubicBezTo>
                  <a:cubicBezTo>
                    <a:pt x="6631" y="13075"/>
                    <a:pt x="6692" y="13054"/>
                    <a:pt x="6751" y="13040"/>
                  </a:cubicBezTo>
                  <a:cubicBezTo>
                    <a:pt x="6799" y="13029"/>
                    <a:pt x="6847" y="13024"/>
                    <a:pt x="6896" y="13024"/>
                  </a:cubicBezTo>
                  <a:cubicBezTo>
                    <a:pt x="7266" y="13024"/>
                    <a:pt x="7641" y="13326"/>
                    <a:pt x="7615" y="13698"/>
                  </a:cubicBezTo>
                  <a:cubicBezTo>
                    <a:pt x="7771" y="13689"/>
                    <a:pt x="7925" y="13681"/>
                    <a:pt x="8082" y="13672"/>
                  </a:cubicBezTo>
                  <a:lnTo>
                    <a:pt x="8082" y="13672"/>
                  </a:lnTo>
                  <a:cubicBezTo>
                    <a:pt x="8043" y="13792"/>
                    <a:pt x="8178" y="13901"/>
                    <a:pt x="8305" y="13910"/>
                  </a:cubicBezTo>
                  <a:cubicBezTo>
                    <a:pt x="8318" y="13911"/>
                    <a:pt x="8331" y="13911"/>
                    <a:pt x="8345" y="13911"/>
                  </a:cubicBezTo>
                  <a:cubicBezTo>
                    <a:pt x="8442" y="13911"/>
                    <a:pt x="8540" y="13885"/>
                    <a:pt x="8637" y="13885"/>
                  </a:cubicBezTo>
                  <a:cubicBezTo>
                    <a:pt x="8651" y="13885"/>
                    <a:pt x="8664" y="13885"/>
                    <a:pt x="8677" y="13886"/>
                  </a:cubicBezTo>
                  <a:cubicBezTo>
                    <a:pt x="8804" y="13897"/>
                    <a:pt x="8939" y="14006"/>
                    <a:pt x="8900" y="14126"/>
                  </a:cubicBezTo>
                  <a:cubicBezTo>
                    <a:pt x="9020" y="14122"/>
                    <a:pt x="9140" y="14120"/>
                    <a:pt x="9258" y="14116"/>
                  </a:cubicBezTo>
                  <a:lnTo>
                    <a:pt x="9258" y="14116"/>
                  </a:lnTo>
                  <a:cubicBezTo>
                    <a:pt x="9104" y="14613"/>
                    <a:pt x="9117" y="15159"/>
                    <a:pt x="9297" y="15645"/>
                  </a:cubicBezTo>
                  <a:cubicBezTo>
                    <a:pt x="9339" y="15763"/>
                    <a:pt x="9397" y="15885"/>
                    <a:pt x="9504" y="15954"/>
                  </a:cubicBezTo>
                  <a:cubicBezTo>
                    <a:pt x="9577" y="16001"/>
                    <a:pt x="9659" y="16017"/>
                    <a:pt x="9745" y="16017"/>
                  </a:cubicBezTo>
                  <a:cubicBezTo>
                    <a:pt x="9857" y="16017"/>
                    <a:pt x="9976" y="15990"/>
                    <a:pt x="10087" y="15971"/>
                  </a:cubicBezTo>
                  <a:cubicBezTo>
                    <a:pt x="10141" y="15961"/>
                    <a:pt x="10200" y="15954"/>
                    <a:pt x="10258" y="15954"/>
                  </a:cubicBezTo>
                  <a:cubicBezTo>
                    <a:pt x="10408" y="15954"/>
                    <a:pt x="10556" y="15997"/>
                    <a:pt x="10621" y="16125"/>
                  </a:cubicBezTo>
                  <a:cubicBezTo>
                    <a:pt x="10678" y="16237"/>
                    <a:pt x="10651" y="16372"/>
                    <a:pt x="10644" y="16498"/>
                  </a:cubicBezTo>
                  <a:cubicBezTo>
                    <a:pt x="10638" y="16622"/>
                    <a:pt x="10676" y="16774"/>
                    <a:pt x="10796" y="16813"/>
                  </a:cubicBezTo>
                  <a:cubicBezTo>
                    <a:pt x="10867" y="16836"/>
                    <a:pt x="10953" y="16813"/>
                    <a:pt x="11011" y="16860"/>
                  </a:cubicBezTo>
                  <a:cubicBezTo>
                    <a:pt x="11064" y="16907"/>
                    <a:pt x="11060" y="16991"/>
                    <a:pt x="11051" y="17061"/>
                  </a:cubicBezTo>
                  <a:cubicBezTo>
                    <a:pt x="10976" y="17674"/>
                    <a:pt x="10899" y="18285"/>
                    <a:pt x="10824" y="18895"/>
                  </a:cubicBezTo>
                  <a:cubicBezTo>
                    <a:pt x="10783" y="18919"/>
                    <a:pt x="10741" y="18942"/>
                    <a:pt x="10700" y="18966"/>
                  </a:cubicBezTo>
                  <a:cubicBezTo>
                    <a:pt x="10942" y="19425"/>
                    <a:pt x="11013" y="19969"/>
                    <a:pt x="10897" y="20472"/>
                  </a:cubicBezTo>
                  <a:cubicBezTo>
                    <a:pt x="10985" y="20492"/>
                    <a:pt x="11079" y="20498"/>
                    <a:pt x="11174" y="20498"/>
                  </a:cubicBezTo>
                  <a:cubicBezTo>
                    <a:pt x="11302" y="20498"/>
                    <a:pt x="11432" y="20488"/>
                    <a:pt x="11557" y="20488"/>
                  </a:cubicBezTo>
                  <a:cubicBezTo>
                    <a:pt x="11763" y="20488"/>
                    <a:pt x="11952" y="20516"/>
                    <a:pt x="12084" y="20667"/>
                  </a:cubicBezTo>
                  <a:cubicBezTo>
                    <a:pt x="12185" y="20783"/>
                    <a:pt x="12217" y="20941"/>
                    <a:pt x="12245" y="21091"/>
                  </a:cubicBezTo>
                  <a:cubicBezTo>
                    <a:pt x="12296" y="21361"/>
                    <a:pt x="12345" y="21629"/>
                    <a:pt x="12397" y="21897"/>
                  </a:cubicBezTo>
                  <a:cubicBezTo>
                    <a:pt x="12481" y="21946"/>
                    <a:pt x="12578" y="21954"/>
                    <a:pt x="12677" y="21954"/>
                  </a:cubicBezTo>
                  <a:cubicBezTo>
                    <a:pt x="12733" y="21954"/>
                    <a:pt x="12790" y="21952"/>
                    <a:pt x="12846" y="21952"/>
                  </a:cubicBezTo>
                  <a:cubicBezTo>
                    <a:pt x="12935" y="21952"/>
                    <a:pt x="13023" y="21959"/>
                    <a:pt x="13102" y="21996"/>
                  </a:cubicBezTo>
                  <a:cubicBezTo>
                    <a:pt x="13262" y="22073"/>
                    <a:pt x="13346" y="22259"/>
                    <a:pt x="13352" y="22435"/>
                  </a:cubicBezTo>
                  <a:cubicBezTo>
                    <a:pt x="13357" y="22613"/>
                    <a:pt x="13299" y="22786"/>
                    <a:pt x="13241" y="22953"/>
                  </a:cubicBezTo>
                  <a:cubicBezTo>
                    <a:pt x="13352" y="23084"/>
                    <a:pt x="13172" y="23305"/>
                    <a:pt x="13245" y="23461"/>
                  </a:cubicBezTo>
                  <a:cubicBezTo>
                    <a:pt x="13294" y="23568"/>
                    <a:pt x="13421" y="23611"/>
                    <a:pt x="13509" y="23688"/>
                  </a:cubicBezTo>
                  <a:cubicBezTo>
                    <a:pt x="13624" y="23787"/>
                    <a:pt x="13676" y="23952"/>
                    <a:pt x="13639" y="24099"/>
                  </a:cubicBezTo>
                  <a:cubicBezTo>
                    <a:pt x="13549" y="24149"/>
                    <a:pt x="13459" y="24200"/>
                    <a:pt x="13369" y="24252"/>
                  </a:cubicBezTo>
                  <a:cubicBezTo>
                    <a:pt x="13449" y="24378"/>
                    <a:pt x="13346" y="24545"/>
                    <a:pt x="13219" y="24624"/>
                  </a:cubicBezTo>
                  <a:cubicBezTo>
                    <a:pt x="13093" y="24704"/>
                    <a:pt x="12939" y="24742"/>
                    <a:pt x="12834" y="24847"/>
                  </a:cubicBezTo>
                  <a:cubicBezTo>
                    <a:pt x="12677" y="25006"/>
                    <a:pt x="12669" y="25274"/>
                    <a:pt x="12495" y="25413"/>
                  </a:cubicBezTo>
                  <a:cubicBezTo>
                    <a:pt x="12407" y="25483"/>
                    <a:pt x="12292" y="25507"/>
                    <a:pt x="12189" y="25554"/>
                  </a:cubicBezTo>
                  <a:cubicBezTo>
                    <a:pt x="11885" y="25693"/>
                    <a:pt x="11724" y="26019"/>
                    <a:pt x="11583" y="26321"/>
                  </a:cubicBezTo>
                  <a:cubicBezTo>
                    <a:pt x="11490" y="26523"/>
                    <a:pt x="11396" y="26724"/>
                    <a:pt x="11304" y="26925"/>
                  </a:cubicBezTo>
                  <a:cubicBezTo>
                    <a:pt x="11500" y="27047"/>
                    <a:pt x="11731" y="27111"/>
                    <a:pt x="11961" y="27111"/>
                  </a:cubicBezTo>
                  <a:cubicBezTo>
                    <a:pt x="11982" y="27111"/>
                    <a:pt x="12003" y="27111"/>
                    <a:pt x="12024" y="27110"/>
                  </a:cubicBezTo>
                  <a:cubicBezTo>
                    <a:pt x="12165" y="27197"/>
                    <a:pt x="12065" y="27452"/>
                    <a:pt x="12191" y="27560"/>
                  </a:cubicBezTo>
                  <a:cubicBezTo>
                    <a:pt x="12285" y="27643"/>
                    <a:pt x="12444" y="27581"/>
                    <a:pt x="12553" y="27643"/>
                  </a:cubicBezTo>
                  <a:cubicBezTo>
                    <a:pt x="12660" y="27703"/>
                    <a:pt x="12680" y="27851"/>
                    <a:pt x="12765" y="27939"/>
                  </a:cubicBezTo>
                  <a:cubicBezTo>
                    <a:pt x="12913" y="28087"/>
                    <a:pt x="13177" y="28005"/>
                    <a:pt x="13359" y="28110"/>
                  </a:cubicBezTo>
                  <a:cubicBezTo>
                    <a:pt x="13464" y="28170"/>
                    <a:pt x="13524" y="28282"/>
                    <a:pt x="13573" y="28393"/>
                  </a:cubicBezTo>
                  <a:cubicBezTo>
                    <a:pt x="13736" y="28766"/>
                    <a:pt x="13809" y="29181"/>
                    <a:pt x="13781" y="29588"/>
                  </a:cubicBezTo>
                  <a:cubicBezTo>
                    <a:pt x="13779" y="29618"/>
                    <a:pt x="13776" y="29648"/>
                    <a:pt x="13774" y="29681"/>
                  </a:cubicBezTo>
                  <a:cubicBezTo>
                    <a:pt x="13800" y="29653"/>
                    <a:pt x="13828" y="29627"/>
                    <a:pt x="13856" y="29601"/>
                  </a:cubicBezTo>
                  <a:cubicBezTo>
                    <a:pt x="14025" y="29468"/>
                    <a:pt x="14271" y="29396"/>
                    <a:pt x="14329" y="29190"/>
                  </a:cubicBezTo>
                  <a:cubicBezTo>
                    <a:pt x="14355" y="29098"/>
                    <a:pt x="14336" y="28991"/>
                    <a:pt x="14389" y="28911"/>
                  </a:cubicBezTo>
                  <a:cubicBezTo>
                    <a:pt x="14441" y="28836"/>
                    <a:pt x="14539" y="28813"/>
                    <a:pt x="14612" y="28761"/>
                  </a:cubicBezTo>
                  <a:cubicBezTo>
                    <a:pt x="14951" y="28526"/>
                    <a:pt x="14640" y="27907"/>
                    <a:pt x="15000" y="27705"/>
                  </a:cubicBezTo>
                  <a:cubicBezTo>
                    <a:pt x="14974" y="27540"/>
                    <a:pt x="14948" y="27367"/>
                    <a:pt x="15000" y="27206"/>
                  </a:cubicBezTo>
                  <a:cubicBezTo>
                    <a:pt x="15049" y="27057"/>
                    <a:pt x="15185" y="26927"/>
                    <a:pt x="15336" y="26927"/>
                  </a:cubicBezTo>
                  <a:cubicBezTo>
                    <a:pt x="15348" y="26927"/>
                    <a:pt x="15360" y="26928"/>
                    <a:pt x="15373" y="26930"/>
                  </a:cubicBezTo>
                  <a:cubicBezTo>
                    <a:pt x="15397" y="26933"/>
                    <a:pt x="15424" y="26940"/>
                    <a:pt x="15449" y="26940"/>
                  </a:cubicBezTo>
                  <a:cubicBezTo>
                    <a:pt x="15467" y="26940"/>
                    <a:pt x="15484" y="26936"/>
                    <a:pt x="15499" y="26925"/>
                  </a:cubicBezTo>
                  <a:cubicBezTo>
                    <a:pt x="15540" y="26898"/>
                    <a:pt x="15533" y="26838"/>
                    <a:pt x="15529" y="26788"/>
                  </a:cubicBezTo>
                  <a:cubicBezTo>
                    <a:pt x="15501" y="26478"/>
                    <a:pt x="15786" y="26185"/>
                    <a:pt x="16091" y="26185"/>
                  </a:cubicBezTo>
                  <a:cubicBezTo>
                    <a:pt x="16115" y="26185"/>
                    <a:pt x="16138" y="26187"/>
                    <a:pt x="16161" y="26190"/>
                  </a:cubicBezTo>
                  <a:cubicBezTo>
                    <a:pt x="16071" y="26068"/>
                    <a:pt x="16193" y="25895"/>
                    <a:pt x="16326" y="25820"/>
                  </a:cubicBezTo>
                  <a:cubicBezTo>
                    <a:pt x="16459" y="25743"/>
                    <a:pt x="16624" y="25687"/>
                    <a:pt x="16684" y="25546"/>
                  </a:cubicBezTo>
                  <a:cubicBezTo>
                    <a:pt x="16705" y="25490"/>
                    <a:pt x="16710" y="25426"/>
                    <a:pt x="16742" y="25376"/>
                  </a:cubicBezTo>
                  <a:cubicBezTo>
                    <a:pt x="16787" y="25304"/>
                    <a:pt x="16879" y="25278"/>
                    <a:pt x="16956" y="25239"/>
                  </a:cubicBezTo>
                  <a:cubicBezTo>
                    <a:pt x="17286" y="25083"/>
                    <a:pt x="17421" y="24614"/>
                    <a:pt x="17224" y="24305"/>
                  </a:cubicBezTo>
                  <a:cubicBezTo>
                    <a:pt x="17170" y="24222"/>
                    <a:pt x="17099" y="24151"/>
                    <a:pt x="17063" y="24063"/>
                  </a:cubicBezTo>
                  <a:cubicBezTo>
                    <a:pt x="17001" y="23917"/>
                    <a:pt x="17037" y="23752"/>
                    <a:pt x="17076" y="23600"/>
                  </a:cubicBezTo>
                  <a:cubicBezTo>
                    <a:pt x="17181" y="23170"/>
                    <a:pt x="17342" y="22675"/>
                    <a:pt x="17759" y="22529"/>
                  </a:cubicBezTo>
                  <a:cubicBezTo>
                    <a:pt x="17980" y="22452"/>
                    <a:pt x="18252" y="22480"/>
                    <a:pt x="18411" y="22308"/>
                  </a:cubicBezTo>
                  <a:cubicBezTo>
                    <a:pt x="18462" y="22250"/>
                    <a:pt x="18494" y="22178"/>
                    <a:pt x="18546" y="22120"/>
                  </a:cubicBezTo>
                  <a:cubicBezTo>
                    <a:pt x="18606" y="22056"/>
                    <a:pt x="18689" y="22017"/>
                    <a:pt x="18771" y="21981"/>
                  </a:cubicBezTo>
                  <a:lnTo>
                    <a:pt x="19420" y="21685"/>
                  </a:lnTo>
                  <a:cubicBezTo>
                    <a:pt x="19516" y="21640"/>
                    <a:pt x="19619" y="21591"/>
                    <a:pt x="19675" y="21501"/>
                  </a:cubicBezTo>
                  <a:cubicBezTo>
                    <a:pt x="19720" y="21421"/>
                    <a:pt x="19724" y="21327"/>
                    <a:pt x="19767" y="21246"/>
                  </a:cubicBezTo>
                  <a:cubicBezTo>
                    <a:pt x="19832" y="21114"/>
                    <a:pt x="19987" y="21049"/>
                    <a:pt x="20136" y="21049"/>
                  </a:cubicBezTo>
                  <a:cubicBezTo>
                    <a:pt x="20149" y="21049"/>
                    <a:pt x="20163" y="21050"/>
                    <a:pt x="20176" y="21051"/>
                  </a:cubicBezTo>
                  <a:cubicBezTo>
                    <a:pt x="20335" y="21064"/>
                    <a:pt x="20482" y="21139"/>
                    <a:pt x="20624" y="21211"/>
                  </a:cubicBezTo>
                  <a:cubicBezTo>
                    <a:pt x="20787" y="20925"/>
                    <a:pt x="21111" y="20737"/>
                    <a:pt x="21440" y="20737"/>
                  </a:cubicBezTo>
                  <a:cubicBezTo>
                    <a:pt x="21456" y="20737"/>
                    <a:pt x="21471" y="20737"/>
                    <a:pt x="21487" y="20738"/>
                  </a:cubicBezTo>
                  <a:cubicBezTo>
                    <a:pt x="21530" y="20740"/>
                    <a:pt x="21574" y="20744"/>
                    <a:pt x="21616" y="20744"/>
                  </a:cubicBezTo>
                  <a:cubicBezTo>
                    <a:pt x="21664" y="20744"/>
                    <a:pt x="21710" y="20739"/>
                    <a:pt x="21753" y="20719"/>
                  </a:cubicBezTo>
                  <a:cubicBezTo>
                    <a:pt x="21877" y="20659"/>
                    <a:pt x="21916" y="20489"/>
                    <a:pt x="22034" y="20417"/>
                  </a:cubicBezTo>
                  <a:cubicBezTo>
                    <a:pt x="22130" y="20359"/>
                    <a:pt x="22256" y="20378"/>
                    <a:pt x="22359" y="20331"/>
                  </a:cubicBezTo>
                  <a:cubicBezTo>
                    <a:pt x="22520" y="20258"/>
                    <a:pt x="22571" y="20061"/>
                    <a:pt x="22606" y="19887"/>
                  </a:cubicBezTo>
                  <a:cubicBezTo>
                    <a:pt x="22693" y="19425"/>
                    <a:pt x="22783" y="18962"/>
                    <a:pt x="22871" y="18499"/>
                  </a:cubicBezTo>
                  <a:cubicBezTo>
                    <a:pt x="22895" y="18373"/>
                    <a:pt x="22921" y="18244"/>
                    <a:pt x="22981" y="18130"/>
                  </a:cubicBezTo>
                  <a:cubicBezTo>
                    <a:pt x="23124" y="17850"/>
                    <a:pt x="23478" y="17614"/>
                    <a:pt x="23386" y="17312"/>
                  </a:cubicBezTo>
                  <a:lnTo>
                    <a:pt x="23386" y="17312"/>
                  </a:lnTo>
                  <a:cubicBezTo>
                    <a:pt x="23408" y="17320"/>
                    <a:pt x="23431" y="17324"/>
                    <a:pt x="23454" y="17324"/>
                  </a:cubicBezTo>
                  <a:cubicBezTo>
                    <a:pt x="23556" y="17324"/>
                    <a:pt x="23658" y="17250"/>
                    <a:pt x="23705" y="17154"/>
                  </a:cubicBezTo>
                  <a:cubicBezTo>
                    <a:pt x="23765" y="17038"/>
                    <a:pt x="23765" y="16903"/>
                    <a:pt x="23763" y="16772"/>
                  </a:cubicBezTo>
                  <a:cubicBezTo>
                    <a:pt x="23756" y="16260"/>
                    <a:pt x="23523" y="15645"/>
                    <a:pt x="23760" y="15191"/>
                  </a:cubicBezTo>
                  <a:cubicBezTo>
                    <a:pt x="23904" y="14923"/>
                    <a:pt x="23797" y="14550"/>
                    <a:pt x="23533" y="14398"/>
                  </a:cubicBezTo>
                  <a:cubicBezTo>
                    <a:pt x="23531" y="14182"/>
                    <a:pt x="23529" y="13968"/>
                    <a:pt x="23527" y="13753"/>
                  </a:cubicBezTo>
                  <a:cubicBezTo>
                    <a:pt x="23606" y="13719"/>
                    <a:pt x="23685" y="13685"/>
                    <a:pt x="23763" y="13648"/>
                  </a:cubicBezTo>
                  <a:cubicBezTo>
                    <a:pt x="23647" y="13477"/>
                    <a:pt x="23758" y="13239"/>
                    <a:pt x="23908" y="13096"/>
                  </a:cubicBezTo>
                  <a:cubicBezTo>
                    <a:pt x="24058" y="12952"/>
                    <a:pt x="24251" y="12841"/>
                    <a:pt x="24341" y="12654"/>
                  </a:cubicBezTo>
                  <a:cubicBezTo>
                    <a:pt x="24362" y="12614"/>
                    <a:pt x="24377" y="12569"/>
                    <a:pt x="24410" y="12534"/>
                  </a:cubicBezTo>
                  <a:cubicBezTo>
                    <a:pt x="24461" y="12474"/>
                    <a:pt x="24545" y="12457"/>
                    <a:pt x="24615" y="12421"/>
                  </a:cubicBezTo>
                  <a:cubicBezTo>
                    <a:pt x="24759" y="12348"/>
                    <a:pt x="24847" y="12183"/>
                    <a:pt x="24830" y="12024"/>
                  </a:cubicBezTo>
                  <a:lnTo>
                    <a:pt x="24830" y="12024"/>
                  </a:lnTo>
                  <a:cubicBezTo>
                    <a:pt x="24866" y="12041"/>
                    <a:pt x="24904" y="12049"/>
                    <a:pt x="24944" y="12049"/>
                  </a:cubicBezTo>
                  <a:cubicBezTo>
                    <a:pt x="25052" y="12049"/>
                    <a:pt x="25164" y="11990"/>
                    <a:pt x="25237" y="11904"/>
                  </a:cubicBezTo>
                  <a:cubicBezTo>
                    <a:pt x="25337" y="11789"/>
                    <a:pt x="25382" y="11639"/>
                    <a:pt x="25423" y="11491"/>
                  </a:cubicBezTo>
                  <a:cubicBezTo>
                    <a:pt x="25466" y="11497"/>
                    <a:pt x="25510" y="11500"/>
                    <a:pt x="25554" y="11500"/>
                  </a:cubicBezTo>
                  <a:cubicBezTo>
                    <a:pt x="25639" y="11500"/>
                    <a:pt x="25724" y="11489"/>
                    <a:pt x="25807" y="11467"/>
                  </a:cubicBezTo>
                  <a:cubicBezTo>
                    <a:pt x="25862" y="11088"/>
                    <a:pt x="25918" y="10709"/>
                    <a:pt x="25971" y="10332"/>
                  </a:cubicBezTo>
                  <a:cubicBezTo>
                    <a:pt x="26059" y="10313"/>
                    <a:pt x="26145" y="10291"/>
                    <a:pt x="26233" y="10272"/>
                  </a:cubicBezTo>
                  <a:cubicBezTo>
                    <a:pt x="26233" y="10135"/>
                    <a:pt x="26233" y="9996"/>
                    <a:pt x="26233" y="9858"/>
                  </a:cubicBezTo>
                  <a:cubicBezTo>
                    <a:pt x="26301" y="9856"/>
                    <a:pt x="26372" y="9852"/>
                    <a:pt x="26441" y="9850"/>
                  </a:cubicBezTo>
                  <a:cubicBezTo>
                    <a:pt x="26537" y="9351"/>
                    <a:pt x="26552" y="8836"/>
                    <a:pt x="26486" y="8333"/>
                  </a:cubicBezTo>
                  <a:lnTo>
                    <a:pt x="26486" y="8333"/>
                  </a:lnTo>
                  <a:cubicBezTo>
                    <a:pt x="26471" y="8344"/>
                    <a:pt x="26455" y="8349"/>
                    <a:pt x="26439" y="8349"/>
                  </a:cubicBezTo>
                  <a:cubicBezTo>
                    <a:pt x="26385" y="8349"/>
                    <a:pt x="26326" y="8297"/>
                    <a:pt x="26301" y="8241"/>
                  </a:cubicBezTo>
                  <a:cubicBezTo>
                    <a:pt x="26271" y="8168"/>
                    <a:pt x="26259" y="8080"/>
                    <a:pt x="26194" y="8035"/>
                  </a:cubicBezTo>
                  <a:cubicBezTo>
                    <a:pt x="26106" y="7973"/>
                    <a:pt x="25976" y="8027"/>
                    <a:pt x="25888" y="7964"/>
                  </a:cubicBezTo>
                  <a:cubicBezTo>
                    <a:pt x="25815" y="7913"/>
                    <a:pt x="25809" y="7808"/>
                    <a:pt x="25779" y="7725"/>
                  </a:cubicBezTo>
                  <a:cubicBezTo>
                    <a:pt x="25686" y="7478"/>
                    <a:pt x="25386" y="7421"/>
                    <a:pt x="25109" y="7421"/>
                  </a:cubicBezTo>
                  <a:cubicBezTo>
                    <a:pt x="25066" y="7421"/>
                    <a:pt x="25023" y="7422"/>
                    <a:pt x="24982" y="7425"/>
                  </a:cubicBezTo>
                  <a:cubicBezTo>
                    <a:pt x="24965" y="7294"/>
                    <a:pt x="24945" y="7163"/>
                    <a:pt x="24926" y="7032"/>
                  </a:cubicBezTo>
                  <a:lnTo>
                    <a:pt x="24534" y="7032"/>
                  </a:lnTo>
                  <a:cubicBezTo>
                    <a:pt x="24594" y="6868"/>
                    <a:pt x="24335" y="6786"/>
                    <a:pt x="24236" y="6643"/>
                  </a:cubicBezTo>
                  <a:cubicBezTo>
                    <a:pt x="24204" y="6598"/>
                    <a:pt x="24189" y="6544"/>
                    <a:pt x="24165" y="6497"/>
                  </a:cubicBezTo>
                  <a:cubicBezTo>
                    <a:pt x="24091" y="6347"/>
                    <a:pt x="23928" y="6249"/>
                    <a:pt x="23763" y="6249"/>
                  </a:cubicBezTo>
                  <a:cubicBezTo>
                    <a:pt x="23753" y="6249"/>
                    <a:pt x="23743" y="6250"/>
                    <a:pt x="23733" y="6250"/>
                  </a:cubicBezTo>
                  <a:cubicBezTo>
                    <a:pt x="23833" y="6086"/>
                    <a:pt x="23608" y="5908"/>
                    <a:pt x="23418" y="5873"/>
                  </a:cubicBezTo>
                  <a:cubicBezTo>
                    <a:pt x="23325" y="5857"/>
                    <a:pt x="23233" y="5849"/>
                    <a:pt x="23140" y="5849"/>
                  </a:cubicBezTo>
                  <a:cubicBezTo>
                    <a:pt x="22688" y="5849"/>
                    <a:pt x="22239" y="6026"/>
                    <a:pt x="21794" y="6145"/>
                  </a:cubicBezTo>
                  <a:cubicBezTo>
                    <a:pt x="21841" y="5985"/>
                    <a:pt x="21700" y="5804"/>
                    <a:pt x="21537" y="5804"/>
                  </a:cubicBezTo>
                  <a:cubicBezTo>
                    <a:pt x="21530" y="5804"/>
                    <a:pt x="21524" y="5804"/>
                    <a:pt x="21517" y="5805"/>
                  </a:cubicBezTo>
                  <a:cubicBezTo>
                    <a:pt x="21279" y="5826"/>
                    <a:pt x="21153" y="6141"/>
                    <a:pt x="20915" y="6165"/>
                  </a:cubicBezTo>
                  <a:cubicBezTo>
                    <a:pt x="20907" y="6166"/>
                    <a:pt x="20898" y="6166"/>
                    <a:pt x="20890" y="6166"/>
                  </a:cubicBezTo>
                  <a:cubicBezTo>
                    <a:pt x="20703" y="6166"/>
                    <a:pt x="20540" y="5983"/>
                    <a:pt x="20355" y="5983"/>
                  </a:cubicBezTo>
                  <a:cubicBezTo>
                    <a:pt x="20340" y="5983"/>
                    <a:pt x="20326" y="5985"/>
                    <a:pt x="20311" y="5987"/>
                  </a:cubicBezTo>
                  <a:cubicBezTo>
                    <a:pt x="20300" y="6108"/>
                    <a:pt x="20181" y="6205"/>
                    <a:pt x="20062" y="6205"/>
                  </a:cubicBezTo>
                  <a:cubicBezTo>
                    <a:pt x="20038" y="6205"/>
                    <a:pt x="20015" y="6201"/>
                    <a:pt x="19992" y="6193"/>
                  </a:cubicBezTo>
                  <a:cubicBezTo>
                    <a:pt x="20033" y="5972"/>
                    <a:pt x="20075" y="5749"/>
                    <a:pt x="20116" y="5526"/>
                  </a:cubicBezTo>
                  <a:cubicBezTo>
                    <a:pt x="20125" y="5476"/>
                    <a:pt x="20073" y="5434"/>
                    <a:pt x="20030" y="5434"/>
                  </a:cubicBezTo>
                  <a:cubicBezTo>
                    <a:pt x="20010" y="5434"/>
                    <a:pt x="19991" y="5443"/>
                    <a:pt x="19981" y="5464"/>
                  </a:cubicBezTo>
                  <a:cubicBezTo>
                    <a:pt x="19424" y="5402"/>
                    <a:pt x="18848" y="5334"/>
                    <a:pt x="18376" y="5031"/>
                  </a:cubicBezTo>
                  <a:cubicBezTo>
                    <a:pt x="18267" y="4961"/>
                    <a:pt x="18164" y="4879"/>
                    <a:pt x="18044" y="4826"/>
                  </a:cubicBezTo>
                  <a:cubicBezTo>
                    <a:pt x="17942" y="4779"/>
                    <a:pt x="17831" y="4756"/>
                    <a:pt x="17719" y="4756"/>
                  </a:cubicBezTo>
                  <a:cubicBezTo>
                    <a:pt x="17513" y="4756"/>
                    <a:pt x="17306" y="4833"/>
                    <a:pt x="17157" y="4976"/>
                  </a:cubicBezTo>
                  <a:cubicBezTo>
                    <a:pt x="17237" y="5057"/>
                    <a:pt x="17192" y="5203"/>
                    <a:pt x="17099" y="5267"/>
                  </a:cubicBezTo>
                  <a:cubicBezTo>
                    <a:pt x="17007" y="5331"/>
                    <a:pt x="16887" y="5338"/>
                    <a:pt x="16776" y="5342"/>
                  </a:cubicBezTo>
                  <a:cubicBezTo>
                    <a:pt x="16760" y="5343"/>
                    <a:pt x="16744" y="5343"/>
                    <a:pt x="16728" y="5343"/>
                  </a:cubicBezTo>
                  <a:cubicBezTo>
                    <a:pt x="16655" y="5343"/>
                    <a:pt x="16579" y="5332"/>
                    <a:pt x="16534" y="5278"/>
                  </a:cubicBezTo>
                  <a:cubicBezTo>
                    <a:pt x="16420" y="5147"/>
                    <a:pt x="16596" y="4965"/>
                    <a:pt x="16755" y="4894"/>
                  </a:cubicBezTo>
                  <a:cubicBezTo>
                    <a:pt x="16911" y="4824"/>
                    <a:pt x="17110" y="4689"/>
                    <a:pt x="17042" y="4530"/>
                  </a:cubicBezTo>
                  <a:cubicBezTo>
                    <a:pt x="17138" y="4528"/>
                    <a:pt x="17234" y="4526"/>
                    <a:pt x="17329" y="4522"/>
                  </a:cubicBezTo>
                  <a:cubicBezTo>
                    <a:pt x="17352" y="4440"/>
                    <a:pt x="17284" y="4365"/>
                    <a:pt x="17219" y="4309"/>
                  </a:cubicBezTo>
                  <a:cubicBezTo>
                    <a:pt x="17018" y="4129"/>
                    <a:pt x="16810" y="3945"/>
                    <a:pt x="16557" y="3851"/>
                  </a:cubicBezTo>
                  <a:cubicBezTo>
                    <a:pt x="16457" y="3814"/>
                    <a:pt x="16348" y="3793"/>
                    <a:pt x="16241" y="3793"/>
                  </a:cubicBezTo>
                  <a:cubicBezTo>
                    <a:pt x="16075" y="3793"/>
                    <a:pt x="15913" y="3842"/>
                    <a:pt x="15793" y="3954"/>
                  </a:cubicBezTo>
                  <a:cubicBezTo>
                    <a:pt x="15810" y="4112"/>
                    <a:pt x="15803" y="4273"/>
                    <a:pt x="15771" y="4429"/>
                  </a:cubicBezTo>
                  <a:lnTo>
                    <a:pt x="15293" y="4292"/>
                  </a:lnTo>
                  <a:cubicBezTo>
                    <a:pt x="15180" y="4202"/>
                    <a:pt x="15214" y="4014"/>
                    <a:pt x="15313" y="3909"/>
                  </a:cubicBezTo>
                  <a:cubicBezTo>
                    <a:pt x="15413" y="3804"/>
                    <a:pt x="15557" y="3757"/>
                    <a:pt x="15685" y="3690"/>
                  </a:cubicBezTo>
                  <a:cubicBezTo>
                    <a:pt x="15981" y="3540"/>
                    <a:pt x="16215" y="3272"/>
                    <a:pt x="16326" y="2960"/>
                  </a:cubicBezTo>
                  <a:cubicBezTo>
                    <a:pt x="16214" y="2863"/>
                    <a:pt x="16082" y="2761"/>
                    <a:pt x="15941" y="2761"/>
                  </a:cubicBezTo>
                  <a:cubicBezTo>
                    <a:pt x="15920" y="2761"/>
                    <a:pt x="15898" y="2764"/>
                    <a:pt x="15876" y="2769"/>
                  </a:cubicBezTo>
                  <a:cubicBezTo>
                    <a:pt x="15868" y="2634"/>
                    <a:pt x="15861" y="2501"/>
                    <a:pt x="15853" y="2366"/>
                  </a:cubicBezTo>
                  <a:cubicBezTo>
                    <a:pt x="15724" y="2325"/>
                    <a:pt x="15595" y="2283"/>
                    <a:pt x="15467" y="2242"/>
                  </a:cubicBezTo>
                  <a:cubicBezTo>
                    <a:pt x="15300" y="2032"/>
                    <a:pt x="15186" y="1781"/>
                    <a:pt x="15141" y="1520"/>
                  </a:cubicBezTo>
                  <a:cubicBezTo>
                    <a:pt x="15118" y="1518"/>
                    <a:pt x="15094" y="1518"/>
                    <a:pt x="15073" y="1516"/>
                  </a:cubicBezTo>
                  <a:cubicBezTo>
                    <a:pt x="15032" y="1539"/>
                    <a:pt x="14991" y="1563"/>
                    <a:pt x="14951" y="1586"/>
                  </a:cubicBezTo>
                  <a:cubicBezTo>
                    <a:pt x="14865" y="1633"/>
                    <a:pt x="14779" y="1683"/>
                    <a:pt x="14685" y="1702"/>
                  </a:cubicBezTo>
                  <a:cubicBezTo>
                    <a:pt x="14642" y="1711"/>
                    <a:pt x="14597" y="1713"/>
                    <a:pt x="14554" y="1730"/>
                  </a:cubicBezTo>
                  <a:cubicBezTo>
                    <a:pt x="14464" y="1766"/>
                    <a:pt x="14408" y="1863"/>
                    <a:pt x="14393" y="1959"/>
                  </a:cubicBezTo>
                  <a:cubicBezTo>
                    <a:pt x="14378" y="2056"/>
                    <a:pt x="14400" y="2154"/>
                    <a:pt x="14419" y="2250"/>
                  </a:cubicBezTo>
                  <a:cubicBezTo>
                    <a:pt x="14396" y="2255"/>
                    <a:pt x="14373" y="2256"/>
                    <a:pt x="14349" y="2256"/>
                  </a:cubicBezTo>
                  <a:cubicBezTo>
                    <a:pt x="14204" y="2256"/>
                    <a:pt x="14049" y="2188"/>
                    <a:pt x="13912" y="2188"/>
                  </a:cubicBezTo>
                  <a:cubicBezTo>
                    <a:pt x="13852" y="2188"/>
                    <a:pt x="13796" y="2201"/>
                    <a:pt x="13744" y="2238"/>
                  </a:cubicBezTo>
                  <a:cubicBezTo>
                    <a:pt x="13704" y="2268"/>
                    <a:pt x="13674" y="2310"/>
                    <a:pt x="13629" y="2334"/>
                  </a:cubicBezTo>
                  <a:cubicBezTo>
                    <a:pt x="13604" y="2347"/>
                    <a:pt x="13578" y="2353"/>
                    <a:pt x="13551" y="2353"/>
                  </a:cubicBezTo>
                  <a:cubicBezTo>
                    <a:pt x="13440" y="2353"/>
                    <a:pt x="13328" y="2243"/>
                    <a:pt x="13290" y="2126"/>
                  </a:cubicBezTo>
                  <a:cubicBezTo>
                    <a:pt x="13252" y="2004"/>
                    <a:pt x="13247" y="1871"/>
                    <a:pt x="13202" y="1753"/>
                  </a:cubicBezTo>
                  <a:cubicBezTo>
                    <a:pt x="13198" y="1753"/>
                    <a:pt x="13196" y="1756"/>
                    <a:pt x="13192" y="1756"/>
                  </a:cubicBezTo>
                  <a:cubicBezTo>
                    <a:pt x="13160" y="1754"/>
                    <a:pt x="13129" y="1744"/>
                    <a:pt x="13099" y="1744"/>
                  </a:cubicBezTo>
                  <a:cubicBezTo>
                    <a:pt x="13086" y="1744"/>
                    <a:pt x="13073" y="1746"/>
                    <a:pt x="13061" y="1751"/>
                  </a:cubicBezTo>
                  <a:cubicBezTo>
                    <a:pt x="13007" y="1779"/>
                    <a:pt x="13007" y="1858"/>
                    <a:pt x="12964" y="1899"/>
                  </a:cubicBezTo>
                  <a:cubicBezTo>
                    <a:pt x="12932" y="1931"/>
                    <a:pt x="12883" y="1933"/>
                    <a:pt x="12840" y="1936"/>
                  </a:cubicBezTo>
                  <a:lnTo>
                    <a:pt x="12202" y="1966"/>
                  </a:lnTo>
                  <a:cubicBezTo>
                    <a:pt x="12172" y="2056"/>
                    <a:pt x="12200" y="2152"/>
                    <a:pt x="12208" y="2246"/>
                  </a:cubicBezTo>
                  <a:cubicBezTo>
                    <a:pt x="12217" y="2340"/>
                    <a:pt x="12193" y="2452"/>
                    <a:pt x="12107" y="2490"/>
                  </a:cubicBezTo>
                  <a:cubicBezTo>
                    <a:pt x="12086" y="2499"/>
                    <a:pt x="12064" y="2503"/>
                    <a:pt x="12042" y="2503"/>
                  </a:cubicBezTo>
                  <a:cubicBezTo>
                    <a:pt x="12021" y="2503"/>
                    <a:pt x="12001" y="2500"/>
                    <a:pt x="11981" y="2495"/>
                  </a:cubicBezTo>
                  <a:cubicBezTo>
                    <a:pt x="11763" y="2441"/>
                    <a:pt x="11675" y="2201"/>
                    <a:pt x="11542" y="2013"/>
                  </a:cubicBezTo>
                  <a:lnTo>
                    <a:pt x="11542" y="2013"/>
                  </a:lnTo>
                  <a:cubicBezTo>
                    <a:pt x="11544" y="2047"/>
                    <a:pt x="11542" y="2081"/>
                    <a:pt x="11533" y="2116"/>
                  </a:cubicBezTo>
                  <a:cubicBezTo>
                    <a:pt x="11505" y="2253"/>
                    <a:pt x="11390" y="2370"/>
                    <a:pt x="11250" y="2381"/>
                  </a:cubicBezTo>
                  <a:cubicBezTo>
                    <a:pt x="11243" y="2382"/>
                    <a:pt x="11235" y="2382"/>
                    <a:pt x="11227" y="2382"/>
                  </a:cubicBezTo>
                  <a:cubicBezTo>
                    <a:pt x="11161" y="2382"/>
                    <a:pt x="11087" y="2366"/>
                    <a:pt x="11022" y="2366"/>
                  </a:cubicBezTo>
                  <a:cubicBezTo>
                    <a:pt x="10962" y="2366"/>
                    <a:pt x="10911" y="2379"/>
                    <a:pt x="10880" y="2430"/>
                  </a:cubicBezTo>
                  <a:cubicBezTo>
                    <a:pt x="10824" y="2518"/>
                    <a:pt x="10899" y="2645"/>
                    <a:pt x="10848" y="2735"/>
                  </a:cubicBezTo>
                  <a:cubicBezTo>
                    <a:pt x="10807" y="2803"/>
                    <a:pt x="10717" y="2816"/>
                    <a:pt x="10640" y="2818"/>
                  </a:cubicBezTo>
                  <a:cubicBezTo>
                    <a:pt x="10624" y="2819"/>
                    <a:pt x="10609" y="2819"/>
                    <a:pt x="10593" y="2819"/>
                  </a:cubicBezTo>
                  <a:cubicBezTo>
                    <a:pt x="10305" y="2819"/>
                    <a:pt x="9977" y="2742"/>
                    <a:pt x="9877" y="2478"/>
                  </a:cubicBezTo>
                  <a:cubicBezTo>
                    <a:pt x="9860" y="2430"/>
                    <a:pt x="9851" y="2379"/>
                    <a:pt x="9824" y="2336"/>
                  </a:cubicBezTo>
                  <a:cubicBezTo>
                    <a:pt x="9796" y="2295"/>
                    <a:pt x="9753" y="2268"/>
                    <a:pt x="9710" y="2242"/>
                  </a:cubicBezTo>
                  <a:cubicBezTo>
                    <a:pt x="9611" y="2182"/>
                    <a:pt x="9515" y="2120"/>
                    <a:pt x="9416" y="2060"/>
                  </a:cubicBezTo>
                  <a:cubicBezTo>
                    <a:pt x="9406" y="1826"/>
                    <a:pt x="9397" y="1588"/>
                    <a:pt x="9453" y="1361"/>
                  </a:cubicBezTo>
                  <a:cubicBezTo>
                    <a:pt x="9526" y="1061"/>
                    <a:pt x="9706" y="740"/>
                    <a:pt x="9562" y="466"/>
                  </a:cubicBezTo>
                  <a:cubicBezTo>
                    <a:pt x="9545" y="436"/>
                    <a:pt x="9524" y="406"/>
                    <a:pt x="9494" y="393"/>
                  </a:cubicBezTo>
                  <a:cubicBezTo>
                    <a:pt x="9453" y="372"/>
                    <a:pt x="9404" y="382"/>
                    <a:pt x="9359" y="372"/>
                  </a:cubicBezTo>
                  <a:cubicBezTo>
                    <a:pt x="9237" y="342"/>
                    <a:pt x="9207" y="183"/>
                    <a:pt x="9121" y="91"/>
                  </a:cubicBezTo>
                  <a:cubicBezTo>
                    <a:pt x="9080" y="46"/>
                    <a:pt x="9029" y="18"/>
                    <a:pt x="89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297"/>
            <p:cNvSpPr/>
            <p:nvPr/>
          </p:nvSpPr>
          <p:spPr>
            <a:xfrm>
              <a:off x="2918500" y="3423218"/>
              <a:ext cx="756066" cy="846540"/>
            </a:xfrm>
            <a:custGeom>
              <a:rect b="b" l="l" r="r" t="t"/>
              <a:pathLst>
                <a:path extrusionOk="0" h="29792" w="26608">
                  <a:moveTo>
                    <a:pt x="9031" y="77"/>
                  </a:moveTo>
                  <a:cubicBezTo>
                    <a:pt x="9070" y="95"/>
                    <a:pt x="9104" y="118"/>
                    <a:pt x="9130" y="146"/>
                  </a:cubicBezTo>
                  <a:cubicBezTo>
                    <a:pt x="9157" y="178"/>
                    <a:pt x="9181" y="219"/>
                    <a:pt x="9202" y="257"/>
                  </a:cubicBezTo>
                  <a:cubicBezTo>
                    <a:pt x="9245" y="335"/>
                    <a:pt x="9290" y="414"/>
                    <a:pt x="9380" y="435"/>
                  </a:cubicBezTo>
                  <a:cubicBezTo>
                    <a:pt x="9402" y="440"/>
                    <a:pt x="9421" y="442"/>
                    <a:pt x="9440" y="442"/>
                  </a:cubicBezTo>
                  <a:cubicBezTo>
                    <a:pt x="9466" y="444"/>
                    <a:pt x="9489" y="444"/>
                    <a:pt x="9509" y="455"/>
                  </a:cubicBezTo>
                  <a:cubicBezTo>
                    <a:pt x="9530" y="463"/>
                    <a:pt x="9547" y="485"/>
                    <a:pt x="9564" y="517"/>
                  </a:cubicBezTo>
                  <a:cubicBezTo>
                    <a:pt x="9669" y="714"/>
                    <a:pt x="9594" y="943"/>
                    <a:pt x="9522" y="1168"/>
                  </a:cubicBezTo>
                  <a:cubicBezTo>
                    <a:pt x="9498" y="1241"/>
                    <a:pt x="9472" y="1320"/>
                    <a:pt x="9455" y="1395"/>
                  </a:cubicBezTo>
                  <a:cubicBezTo>
                    <a:pt x="9397" y="1626"/>
                    <a:pt x="9408" y="1866"/>
                    <a:pt x="9417" y="2098"/>
                  </a:cubicBezTo>
                  <a:lnTo>
                    <a:pt x="9419" y="2113"/>
                  </a:lnTo>
                  <a:lnTo>
                    <a:pt x="9723" y="2303"/>
                  </a:lnTo>
                  <a:cubicBezTo>
                    <a:pt x="9762" y="2327"/>
                    <a:pt x="9804" y="2353"/>
                    <a:pt x="9828" y="2389"/>
                  </a:cubicBezTo>
                  <a:cubicBezTo>
                    <a:pt x="9845" y="2415"/>
                    <a:pt x="9856" y="2447"/>
                    <a:pt x="9867" y="2479"/>
                  </a:cubicBezTo>
                  <a:cubicBezTo>
                    <a:pt x="9871" y="2494"/>
                    <a:pt x="9875" y="2509"/>
                    <a:pt x="9882" y="2524"/>
                  </a:cubicBezTo>
                  <a:cubicBezTo>
                    <a:pt x="10002" y="2848"/>
                    <a:pt x="10436" y="2884"/>
                    <a:pt x="10616" y="2884"/>
                  </a:cubicBezTo>
                  <a:cubicBezTo>
                    <a:pt x="10634" y="2884"/>
                    <a:pt x="10651" y="2882"/>
                    <a:pt x="10668" y="2882"/>
                  </a:cubicBezTo>
                  <a:cubicBezTo>
                    <a:pt x="10751" y="2880"/>
                    <a:pt x="10852" y="2867"/>
                    <a:pt x="10899" y="2788"/>
                  </a:cubicBezTo>
                  <a:cubicBezTo>
                    <a:pt x="10929" y="2734"/>
                    <a:pt x="10923" y="2676"/>
                    <a:pt x="10916" y="2618"/>
                  </a:cubicBezTo>
                  <a:cubicBezTo>
                    <a:pt x="10912" y="2567"/>
                    <a:pt x="10906" y="2520"/>
                    <a:pt x="10929" y="2481"/>
                  </a:cubicBezTo>
                  <a:cubicBezTo>
                    <a:pt x="10953" y="2447"/>
                    <a:pt x="10989" y="2430"/>
                    <a:pt x="11051" y="2430"/>
                  </a:cubicBezTo>
                  <a:cubicBezTo>
                    <a:pt x="11081" y="2430"/>
                    <a:pt x="11113" y="2434"/>
                    <a:pt x="11150" y="2438"/>
                  </a:cubicBezTo>
                  <a:cubicBezTo>
                    <a:pt x="11185" y="2442"/>
                    <a:pt x="11223" y="2445"/>
                    <a:pt x="11258" y="2445"/>
                  </a:cubicBezTo>
                  <a:cubicBezTo>
                    <a:pt x="11265" y="2445"/>
                    <a:pt x="11273" y="2445"/>
                    <a:pt x="11281" y="2445"/>
                  </a:cubicBezTo>
                  <a:cubicBezTo>
                    <a:pt x="11424" y="2436"/>
                    <a:pt x="11555" y="2314"/>
                    <a:pt x="11587" y="2160"/>
                  </a:cubicBezTo>
                  <a:cubicBezTo>
                    <a:pt x="11589" y="2151"/>
                    <a:pt x="11591" y="2143"/>
                    <a:pt x="11593" y="2132"/>
                  </a:cubicBezTo>
                  <a:cubicBezTo>
                    <a:pt x="11608" y="2158"/>
                    <a:pt x="11623" y="2181"/>
                    <a:pt x="11638" y="2205"/>
                  </a:cubicBezTo>
                  <a:cubicBezTo>
                    <a:pt x="11731" y="2357"/>
                    <a:pt x="11825" y="2516"/>
                    <a:pt x="12000" y="2561"/>
                  </a:cubicBezTo>
                  <a:cubicBezTo>
                    <a:pt x="12023" y="2566"/>
                    <a:pt x="12046" y="2569"/>
                    <a:pt x="12067" y="2569"/>
                  </a:cubicBezTo>
                  <a:cubicBezTo>
                    <a:pt x="12096" y="2569"/>
                    <a:pt x="12123" y="2564"/>
                    <a:pt x="12146" y="2554"/>
                  </a:cubicBezTo>
                  <a:cubicBezTo>
                    <a:pt x="12245" y="2509"/>
                    <a:pt x="12270" y="2385"/>
                    <a:pt x="12262" y="2282"/>
                  </a:cubicBezTo>
                  <a:cubicBezTo>
                    <a:pt x="12260" y="2258"/>
                    <a:pt x="12258" y="2233"/>
                    <a:pt x="12253" y="2207"/>
                  </a:cubicBezTo>
                  <a:cubicBezTo>
                    <a:pt x="12245" y="2145"/>
                    <a:pt x="12236" y="2085"/>
                    <a:pt x="12249" y="2029"/>
                  </a:cubicBezTo>
                  <a:lnTo>
                    <a:pt x="12868" y="2001"/>
                  </a:lnTo>
                  <a:cubicBezTo>
                    <a:pt x="12920" y="1999"/>
                    <a:pt x="12973" y="1993"/>
                    <a:pt x="13010" y="1956"/>
                  </a:cubicBezTo>
                  <a:cubicBezTo>
                    <a:pt x="13033" y="1935"/>
                    <a:pt x="13046" y="1905"/>
                    <a:pt x="13057" y="1879"/>
                  </a:cubicBezTo>
                  <a:cubicBezTo>
                    <a:pt x="13070" y="1849"/>
                    <a:pt x="13080" y="1826"/>
                    <a:pt x="13102" y="1815"/>
                  </a:cubicBezTo>
                  <a:cubicBezTo>
                    <a:pt x="13110" y="1811"/>
                    <a:pt x="13120" y="1809"/>
                    <a:pt x="13130" y="1809"/>
                  </a:cubicBezTo>
                  <a:cubicBezTo>
                    <a:pt x="13143" y="1809"/>
                    <a:pt x="13157" y="1812"/>
                    <a:pt x="13170" y="1815"/>
                  </a:cubicBezTo>
                  <a:cubicBezTo>
                    <a:pt x="13183" y="1817"/>
                    <a:pt x="13198" y="1819"/>
                    <a:pt x="13213" y="1819"/>
                  </a:cubicBezTo>
                  <a:cubicBezTo>
                    <a:pt x="13230" y="1875"/>
                    <a:pt x="13241" y="1933"/>
                    <a:pt x="13252" y="1993"/>
                  </a:cubicBezTo>
                  <a:cubicBezTo>
                    <a:pt x="13262" y="2053"/>
                    <a:pt x="13273" y="2113"/>
                    <a:pt x="13292" y="2173"/>
                  </a:cubicBezTo>
                  <a:cubicBezTo>
                    <a:pt x="13333" y="2293"/>
                    <a:pt x="13451" y="2417"/>
                    <a:pt x="13579" y="2417"/>
                  </a:cubicBezTo>
                  <a:cubicBezTo>
                    <a:pt x="13609" y="2417"/>
                    <a:pt x="13642" y="2411"/>
                    <a:pt x="13669" y="2396"/>
                  </a:cubicBezTo>
                  <a:cubicBezTo>
                    <a:pt x="13697" y="2378"/>
                    <a:pt x="13721" y="2357"/>
                    <a:pt x="13744" y="2336"/>
                  </a:cubicBezTo>
                  <a:cubicBezTo>
                    <a:pt x="13757" y="2323"/>
                    <a:pt x="13772" y="2310"/>
                    <a:pt x="13789" y="2297"/>
                  </a:cubicBezTo>
                  <a:cubicBezTo>
                    <a:pt x="13830" y="2267"/>
                    <a:pt x="13879" y="2254"/>
                    <a:pt x="13939" y="2254"/>
                  </a:cubicBezTo>
                  <a:cubicBezTo>
                    <a:pt x="14004" y="2254"/>
                    <a:pt x="14072" y="2269"/>
                    <a:pt x="14145" y="2286"/>
                  </a:cubicBezTo>
                  <a:cubicBezTo>
                    <a:pt x="14222" y="2303"/>
                    <a:pt x="14299" y="2321"/>
                    <a:pt x="14377" y="2321"/>
                  </a:cubicBezTo>
                  <a:cubicBezTo>
                    <a:pt x="14402" y="2321"/>
                    <a:pt x="14428" y="2318"/>
                    <a:pt x="14451" y="2314"/>
                  </a:cubicBezTo>
                  <a:lnTo>
                    <a:pt x="14479" y="2310"/>
                  </a:lnTo>
                  <a:lnTo>
                    <a:pt x="14473" y="2284"/>
                  </a:lnTo>
                  <a:cubicBezTo>
                    <a:pt x="14454" y="2190"/>
                    <a:pt x="14434" y="2096"/>
                    <a:pt x="14447" y="2001"/>
                  </a:cubicBezTo>
                  <a:cubicBezTo>
                    <a:pt x="14462" y="1903"/>
                    <a:pt x="14520" y="1821"/>
                    <a:pt x="14593" y="1794"/>
                  </a:cubicBezTo>
                  <a:cubicBezTo>
                    <a:pt x="14619" y="1783"/>
                    <a:pt x="14646" y="1779"/>
                    <a:pt x="14674" y="1774"/>
                  </a:cubicBezTo>
                  <a:cubicBezTo>
                    <a:pt x="14689" y="1772"/>
                    <a:pt x="14704" y="1768"/>
                    <a:pt x="14717" y="1766"/>
                  </a:cubicBezTo>
                  <a:cubicBezTo>
                    <a:pt x="14818" y="1744"/>
                    <a:pt x="14910" y="1693"/>
                    <a:pt x="14991" y="1646"/>
                  </a:cubicBezTo>
                  <a:lnTo>
                    <a:pt x="15107" y="1581"/>
                  </a:lnTo>
                  <a:lnTo>
                    <a:pt x="15146" y="1584"/>
                  </a:lnTo>
                  <a:cubicBezTo>
                    <a:pt x="15195" y="1843"/>
                    <a:pt x="15308" y="2089"/>
                    <a:pt x="15473" y="2297"/>
                  </a:cubicBezTo>
                  <a:lnTo>
                    <a:pt x="15478" y="2303"/>
                  </a:lnTo>
                  <a:lnTo>
                    <a:pt x="15855" y="2423"/>
                  </a:lnTo>
                  <a:lnTo>
                    <a:pt x="15878" y="2839"/>
                  </a:lnTo>
                  <a:lnTo>
                    <a:pt x="15911" y="2833"/>
                  </a:lnTo>
                  <a:cubicBezTo>
                    <a:pt x="15930" y="2828"/>
                    <a:pt x="15949" y="2826"/>
                    <a:pt x="15968" y="2826"/>
                  </a:cubicBezTo>
                  <a:cubicBezTo>
                    <a:pt x="16090" y="2826"/>
                    <a:pt x="16210" y="2910"/>
                    <a:pt x="16324" y="3004"/>
                  </a:cubicBezTo>
                  <a:cubicBezTo>
                    <a:pt x="16210" y="3304"/>
                    <a:pt x="15986" y="3559"/>
                    <a:pt x="15701" y="3705"/>
                  </a:cubicBezTo>
                  <a:cubicBezTo>
                    <a:pt x="15668" y="3722"/>
                    <a:pt x="15636" y="3737"/>
                    <a:pt x="15604" y="3752"/>
                  </a:cubicBezTo>
                  <a:cubicBezTo>
                    <a:pt x="15503" y="3799"/>
                    <a:pt x="15401" y="3846"/>
                    <a:pt x="15321" y="3927"/>
                  </a:cubicBezTo>
                  <a:cubicBezTo>
                    <a:pt x="15255" y="3998"/>
                    <a:pt x="15219" y="4097"/>
                    <a:pt x="15225" y="4189"/>
                  </a:cubicBezTo>
                  <a:cubicBezTo>
                    <a:pt x="15229" y="4257"/>
                    <a:pt x="15255" y="4313"/>
                    <a:pt x="15304" y="4352"/>
                  </a:cubicBezTo>
                  <a:lnTo>
                    <a:pt x="15821" y="4502"/>
                  </a:lnTo>
                  <a:lnTo>
                    <a:pt x="15825" y="4474"/>
                  </a:lnTo>
                  <a:cubicBezTo>
                    <a:pt x="15857" y="4317"/>
                    <a:pt x="15866" y="4159"/>
                    <a:pt x="15848" y="4002"/>
                  </a:cubicBezTo>
                  <a:cubicBezTo>
                    <a:pt x="15983" y="3882"/>
                    <a:pt x="16150" y="3857"/>
                    <a:pt x="16268" y="3857"/>
                  </a:cubicBezTo>
                  <a:cubicBezTo>
                    <a:pt x="16371" y="3857"/>
                    <a:pt x="16476" y="3876"/>
                    <a:pt x="16575" y="3915"/>
                  </a:cubicBezTo>
                  <a:cubicBezTo>
                    <a:pt x="16828" y="4007"/>
                    <a:pt x="17042" y="4197"/>
                    <a:pt x="17230" y="4367"/>
                  </a:cubicBezTo>
                  <a:cubicBezTo>
                    <a:pt x="17280" y="4410"/>
                    <a:pt x="17340" y="4472"/>
                    <a:pt x="17335" y="4534"/>
                  </a:cubicBezTo>
                  <a:lnTo>
                    <a:pt x="17029" y="4542"/>
                  </a:lnTo>
                  <a:lnTo>
                    <a:pt x="17046" y="4579"/>
                  </a:lnTo>
                  <a:cubicBezTo>
                    <a:pt x="17115" y="4737"/>
                    <a:pt x="16853" y="4870"/>
                    <a:pt x="16772" y="4907"/>
                  </a:cubicBezTo>
                  <a:cubicBezTo>
                    <a:pt x="16658" y="4958"/>
                    <a:pt x="16530" y="5069"/>
                    <a:pt x="16504" y="5183"/>
                  </a:cubicBezTo>
                  <a:cubicBezTo>
                    <a:pt x="16491" y="5239"/>
                    <a:pt x="16504" y="5290"/>
                    <a:pt x="16540" y="5333"/>
                  </a:cubicBezTo>
                  <a:cubicBezTo>
                    <a:pt x="16598" y="5399"/>
                    <a:pt x="16690" y="5408"/>
                    <a:pt x="16763" y="5408"/>
                  </a:cubicBezTo>
                  <a:lnTo>
                    <a:pt x="16804" y="5408"/>
                  </a:lnTo>
                  <a:cubicBezTo>
                    <a:pt x="16911" y="5404"/>
                    <a:pt x="17042" y="5399"/>
                    <a:pt x="17145" y="5327"/>
                  </a:cubicBezTo>
                  <a:cubicBezTo>
                    <a:pt x="17205" y="5286"/>
                    <a:pt x="17245" y="5213"/>
                    <a:pt x="17252" y="5140"/>
                  </a:cubicBezTo>
                  <a:cubicBezTo>
                    <a:pt x="17256" y="5093"/>
                    <a:pt x="17245" y="5050"/>
                    <a:pt x="17222" y="5016"/>
                  </a:cubicBezTo>
                  <a:cubicBezTo>
                    <a:pt x="17361" y="4892"/>
                    <a:pt x="17552" y="4821"/>
                    <a:pt x="17747" y="4821"/>
                  </a:cubicBezTo>
                  <a:cubicBezTo>
                    <a:pt x="17858" y="4821"/>
                    <a:pt x="17965" y="4844"/>
                    <a:pt x="18062" y="4887"/>
                  </a:cubicBezTo>
                  <a:cubicBezTo>
                    <a:pt x="18141" y="4924"/>
                    <a:pt x="18218" y="4975"/>
                    <a:pt x="18291" y="5027"/>
                  </a:cubicBezTo>
                  <a:cubicBezTo>
                    <a:pt x="18323" y="5048"/>
                    <a:pt x="18357" y="5072"/>
                    <a:pt x="18389" y="5093"/>
                  </a:cubicBezTo>
                  <a:cubicBezTo>
                    <a:pt x="18876" y="5404"/>
                    <a:pt x="19476" y="5470"/>
                    <a:pt x="20005" y="5530"/>
                  </a:cubicBezTo>
                  <a:lnTo>
                    <a:pt x="20024" y="5532"/>
                  </a:lnTo>
                  <a:lnTo>
                    <a:pt x="20033" y="5515"/>
                  </a:lnTo>
                  <a:cubicBezTo>
                    <a:pt x="20035" y="5506"/>
                    <a:pt x="20041" y="5498"/>
                    <a:pt x="20058" y="5498"/>
                  </a:cubicBezTo>
                  <a:cubicBezTo>
                    <a:pt x="20076" y="5498"/>
                    <a:pt x="20095" y="5509"/>
                    <a:pt x="20106" y="5524"/>
                  </a:cubicBezTo>
                  <a:cubicBezTo>
                    <a:pt x="20112" y="5530"/>
                    <a:pt x="20121" y="5545"/>
                    <a:pt x="20118" y="5560"/>
                  </a:cubicBezTo>
                  <a:lnTo>
                    <a:pt x="19990" y="6250"/>
                  </a:lnTo>
                  <a:lnTo>
                    <a:pt x="20011" y="6256"/>
                  </a:lnTo>
                  <a:cubicBezTo>
                    <a:pt x="20035" y="6265"/>
                    <a:pt x="20063" y="6269"/>
                    <a:pt x="20088" y="6269"/>
                  </a:cubicBezTo>
                  <a:cubicBezTo>
                    <a:pt x="20219" y="6269"/>
                    <a:pt x="20341" y="6171"/>
                    <a:pt x="20363" y="6049"/>
                  </a:cubicBezTo>
                  <a:cubicBezTo>
                    <a:pt x="20369" y="6048"/>
                    <a:pt x="20374" y="6048"/>
                    <a:pt x="20380" y="6048"/>
                  </a:cubicBezTo>
                  <a:cubicBezTo>
                    <a:pt x="20466" y="6048"/>
                    <a:pt x="20549" y="6090"/>
                    <a:pt x="20637" y="6136"/>
                  </a:cubicBezTo>
                  <a:cubicBezTo>
                    <a:pt x="20725" y="6183"/>
                    <a:pt x="20818" y="6230"/>
                    <a:pt x="20918" y="6230"/>
                  </a:cubicBezTo>
                  <a:cubicBezTo>
                    <a:pt x="20927" y="6230"/>
                    <a:pt x="20937" y="6229"/>
                    <a:pt x="20948" y="6228"/>
                  </a:cubicBezTo>
                  <a:cubicBezTo>
                    <a:pt x="21074" y="6218"/>
                    <a:pt x="21170" y="6128"/>
                    <a:pt x="21262" y="6042"/>
                  </a:cubicBezTo>
                  <a:cubicBezTo>
                    <a:pt x="21352" y="5959"/>
                    <a:pt x="21438" y="5879"/>
                    <a:pt x="21547" y="5869"/>
                  </a:cubicBezTo>
                  <a:cubicBezTo>
                    <a:pt x="21553" y="5868"/>
                    <a:pt x="21558" y="5868"/>
                    <a:pt x="21563" y="5868"/>
                  </a:cubicBezTo>
                  <a:cubicBezTo>
                    <a:pt x="21633" y="5868"/>
                    <a:pt x="21705" y="5908"/>
                    <a:pt x="21753" y="5971"/>
                  </a:cubicBezTo>
                  <a:cubicBezTo>
                    <a:pt x="21800" y="6034"/>
                    <a:pt x="21815" y="6111"/>
                    <a:pt x="21796" y="6175"/>
                  </a:cubicBezTo>
                  <a:lnTo>
                    <a:pt x="21783" y="6220"/>
                  </a:lnTo>
                  <a:lnTo>
                    <a:pt x="21830" y="6209"/>
                  </a:lnTo>
                  <a:cubicBezTo>
                    <a:pt x="21939" y="6179"/>
                    <a:pt x="22051" y="6147"/>
                    <a:pt x="22158" y="6115"/>
                  </a:cubicBezTo>
                  <a:cubicBezTo>
                    <a:pt x="22488" y="6016"/>
                    <a:pt x="22831" y="5914"/>
                    <a:pt x="23169" y="5914"/>
                  </a:cubicBezTo>
                  <a:cubicBezTo>
                    <a:pt x="23264" y="5914"/>
                    <a:pt x="23354" y="5922"/>
                    <a:pt x="23439" y="5937"/>
                  </a:cubicBezTo>
                  <a:cubicBezTo>
                    <a:pt x="23572" y="5961"/>
                    <a:pt x="23703" y="6049"/>
                    <a:pt x="23743" y="6143"/>
                  </a:cubicBezTo>
                  <a:cubicBezTo>
                    <a:pt x="23765" y="6188"/>
                    <a:pt x="23763" y="6233"/>
                    <a:pt x="23737" y="6276"/>
                  </a:cubicBezTo>
                  <a:lnTo>
                    <a:pt x="23709" y="6321"/>
                  </a:lnTo>
                  <a:lnTo>
                    <a:pt x="23709" y="6321"/>
                  </a:lnTo>
                  <a:lnTo>
                    <a:pt x="23763" y="6316"/>
                  </a:lnTo>
                  <a:cubicBezTo>
                    <a:pt x="23773" y="6316"/>
                    <a:pt x="23783" y="6315"/>
                    <a:pt x="23793" y="6315"/>
                  </a:cubicBezTo>
                  <a:cubicBezTo>
                    <a:pt x="23948" y="6315"/>
                    <a:pt x="24101" y="6407"/>
                    <a:pt x="24170" y="6546"/>
                  </a:cubicBezTo>
                  <a:cubicBezTo>
                    <a:pt x="24178" y="6563"/>
                    <a:pt x="24185" y="6580"/>
                    <a:pt x="24191" y="6597"/>
                  </a:cubicBezTo>
                  <a:cubicBezTo>
                    <a:pt x="24206" y="6631"/>
                    <a:pt x="24219" y="6666"/>
                    <a:pt x="24243" y="6696"/>
                  </a:cubicBezTo>
                  <a:cubicBezTo>
                    <a:pt x="24279" y="6751"/>
                    <a:pt x="24337" y="6796"/>
                    <a:pt x="24393" y="6839"/>
                  </a:cubicBezTo>
                  <a:cubicBezTo>
                    <a:pt x="24502" y="6923"/>
                    <a:pt x="24566" y="6981"/>
                    <a:pt x="24536" y="7060"/>
                  </a:cubicBezTo>
                  <a:lnTo>
                    <a:pt x="24523" y="7096"/>
                  </a:lnTo>
                  <a:lnTo>
                    <a:pt x="24933" y="7098"/>
                  </a:lnTo>
                  <a:lnTo>
                    <a:pt x="24988" y="7493"/>
                  </a:lnTo>
                  <a:lnTo>
                    <a:pt x="25012" y="7490"/>
                  </a:lnTo>
                  <a:cubicBezTo>
                    <a:pt x="25055" y="7488"/>
                    <a:pt x="25100" y="7486"/>
                    <a:pt x="25145" y="7486"/>
                  </a:cubicBezTo>
                  <a:cubicBezTo>
                    <a:pt x="25496" y="7486"/>
                    <a:pt x="25710" y="7583"/>
                    <a:pt x="25781" y="7771"/>
                  </a:cubicBezTo>
                  <a:cubicBezTo>
                    <a:pt x="25790" y="7795"/>
                    <a:pt x="25796" y="7818"/>
                    <a:pt x="25802" y="7842"/>
                  </a:cubicBezTo>
                  <a:cubicBezTo>
                    <a:pt x="25820" y="7910"/>
                    <a:pt x="25839" y="7981"/>
                    <a:pt x="25901" y="8026"/>
                  </a:cubicBezTo>
                  <a:cubicBezTo>
                    <a:pt x="25950" y="8060"/>
                    <a:pt x="26010" y="8062"/>
                    <a:pt x="26068" y="8065"/>
                  </a:cubicBezTo>
                  <a:cubicBezTo>
                    <a:pt x="26119" y="8067"/>
                    <a:pt x="26169" y="8069"/>
                    <a:pt x="26207" y="8095"/>
                  </a:cubicBezTo>
                  <a:cubicBezTo>
                    <a:pt x="26246" y="8122"/>
                    <a:pt x="26263" y="8174"/>
                    <a:pt x="26282" y="8227"/>
                  </a:cubicBezTo>
                  <a:cubicBezTo>
                    <a:pt x="26289" y="8249"/>
                    <a:pt x="26297" y="8270"/>
                    <a:pt x="26306" y="8290"/>
                  </a:cubicBezTo>
                  <a:cubicBezTo>
                    <a:pt x="26332" y="8350"/>
                    <a:pt x="26396" y="8414"/>
                    <a:pt x="26467" y="8414"/>
                  </a:cubicBezTo>
                  <a:cubicBezTo>
                    <a:pt x="26475" y="8414"/>
                    <a:pt x="26484" y="8412"/>
                    <a:pt x="26492" y="8410"/>
                  </a:cubicBezTo>
                  <a:lnTo>
                    <a:pt x="26492" y="8410"/>
                  </a:lnTo>
                  <a:cubicBezTo>
                    <a:pt x="26552" y="8894"/>
                    <a:pt x="26537" y="9382"/>
                    <a:pt x="26447" y="9862"/>
                  </a:cubicBezTo>
                  <a:lnTo>
                    <a:pt x="26235" y="9871"/>
                  </a:lnTo>
                  <a:lnTo>
                    <a:pt x="26233" y="10288"/>
                  </a:lnTo>
                  <a:lnTo>
                    <a:pt x="25976" y="10348"/>
                  </a:lnTo>
                  <a:lnTo>
                    <a:pt x="25811" y="11484"/>
                  </a:lnTo>
                  <a:cubicBezTo>
                    <a:pt x="25736" y="11502"/>
                    <a:pt x="25658" y="11511"/>
                    <a:pt x="25580" y="11511"/>
                  </a:cubicBezTo>
                  <a:cubicBezTo>
                    <a:pt x="25538" y="11511"/>
                    <a:pt x="25497" y="11509"/>
                    <a:pt x="25455" y="11503"/>
                  </a:cubicBezTo>
                  <a:lnTo>
                    <a:pt x="25432" y="11501"/>
                  </a:lnTo>
                  <a:lnTo>
                    <a:pt x="25425" y="11523"/>
                  </a:lnTo>
                  <a:cubicBezTo>
                    <a:pt x="25387" y="11658"/>
                    <a:pt x="25342" y="11812"/>
                    <a:pt x="25245" y="11925"/>
                  </a:cubicBezTo>
                  <a:cubicBezTo>
                    <a:pt x="25171" y="12009"/>
                    <a:pt x="25065" y="12060"/>
                    <a:pt x="24968" y="12060"/>
                  </a:cubicBezTo>
                  <a:cubicBezTo>
                    <a:pt x="24933" y="12060"/>
                    <a:pt x="24899" y="12053"/>
                    <a:pt x="24868" y="12039"/>
                  </a:cubicBezTo>
                  <a:lnTo>
                    <a:pt x="24825" y="12020"/>
                  </a:lnTo>
                  <a:lnTo>
                    <a:pt x="24830" y="12067"/>
                  </a:lnTo>
                  <a:cubicBezTo>
                    <a:pt x="24847" y="12212"/>
                    <a:pt x="24763" y="12369"/>
                    <a:pt x="24633" y="12435"/>
                  </a:cubicBezTo>
                  <a:cubicBezTo>
                    <a:pt x="24611" y="12446"/>
                    <a:pt x="24590" y="12455"/>
                    <a:pt x="24566" y="12463"/>
                  </a:cubicBezTo>
                  <a:cubicBezTo>
                    <a:pt x="24513" y="12485"/>
                    <a:pt x="24457" y="12508"/>
                    <a:pt x="24416" y="12553"/>
                  </a:cubicBezTo>
                  <a:cubicBezTo>
                    <a:pt x="24390" y="12583"/>
                    <a:pt x="24375" y="12617"/>
                    <a:pt x="24360" y="12649"/>
                  </a:cubicBezTo>
                  <a:cubicBezTo>
                    <a:pt x="24356" y="12660"/>
                    <a:pt x="24352" y="12671"/>
                    <a:pt x="24345" y="12682"/>
                  </a:cubicBezTo>
                  <a:cubicBezTo>
                    <a:pt x="24283" y="12806"/>
                    <a:pt x="24176" y="12896"/>
                    <a:pt x="24063" y="12990"/>
                  </a:cubicBezTo>
                  <a:cubicBezTo>
                    <a:pt x="24013" y="13029"/>
                    <a:pt x="23964" y="13072"/>
                    <a:pt x="23917" y="13114"/>
                  </a:cubicBezTo>
                  <a:cubicBezTo>
                    <a:pt x="23767" y="13260"/>
                    <a:pt x="23656" y="13494"/>
                    <a:pt x="23752" y="13676"/>
                  </a:cubicBezTo>
                  <a:lnTo>
                    <a:pt x="23529" y="13774"/>
                  </a:lnTo>
                  <a:lnTo>
                    <a:pt x="23536" y="14451"/>
                  </a:lnTo>
                  <a:lnTo>
                    <a:pt x="23548" y="14458"/>
                  </a:lnTo>
                  <a:cubicBezTo>
                    <a:pt x="23799" y="14606"/>
                    <a:pt x="23902" y="14959"/>
                    <a:pt x="23765" y="15218"/>
                  </a:cubicBezTo>
                  <a:cubicBezTo>
                    <a:pt x="23600" y="15533"/>
                    <a:pt x="23656" y="15921"/>
                    <a:pt x="23711" y="16298"/>
                  </a:cubicBezTo>
                  <a:cubicBezTo>
                    <a:pt x="23737" y="16478"/>
                    <a:pt x="23763" y="16647"/>
                    <a:pt x="23765" y="16810"/>
                  </a:cubicBezTo>
                  <a:cubicBezTo>
                    <a:pt x="23765" y="16932"/>
                    <a:pt x="23767" y="17067"/>
                    <a:pt x="23709" y="17181"/>
                  </a:cubicBezTo>
                  <a:cubicBezTo>
                    <a:pt x="23662" y="17272"/>
                    <a:pt x="23568" y="17334"/>
                    <a:pt x="23480" y="17334"/>
                  </a:cubicBezTo>
                  <a:cubicBezTo>
                    <a:pt x="23460" y="17334"/>
                    <a:pt x="23441" y="17331"/>
                    <a:pt x="23422" y="17324"/>
                  </a:cubicBezTo>
                  <a:lnTo>
                    <a:pt x="23373" y="17305"/>
                  </a:lnTo>
                  <a:lnTo>
                    <a:pt x="23388" y="17357"/>
                  </a:lnTo>
                  <a:cubicBezTo>
                    <a:pt x="23446" y="17547"/>
                    <a:pt x="23313" y="17712"/>
                    <a:pt x="23174" y="17886"/>
                  </a:cubicBezTo>
                  <a:cubicBezTo>
                    <a:pt x="23105" y="17971"/>
                    <a:pt x="23032" y="18061"/>
                    <a:pt x="22985" y="18156"/>
                  </a:cubicBezTo>
                  <a:cubicBezTo>
                    <a:pt x="22923" y="18273"/>
                    <a:pt x="22897" y="18406"/>
                    <a:pt x="22874" y="18533"/>
                  </a:cubicBezTo>
                  <a:lnTo>
                    <a:pt x="22606" y="19919"/>
                  </a:lnTo>
                  <a:cubicBezTo>
                    <a:pt x="22572" y="20103"/>
                    <a:pt x="22520" y="20279"/>
                    <a:pt x="22377" y="20345"/>
                  </a:cubicBezTo>
                  <a:cubicBezTo>
                    <a:pt x="22332" y="20365"/>
                    <a:pt x="22284" y="20371"/>
                    <a:pt x="22233" y="20380"/>
                  </a:cubicBezTo>
                  <a:cubicBezTo>
                    <a:pt x="22171" y="20388"/>
                    <a:pt x="22104" y="20399"/>
                    <a:pt x="22049" y="20433"/>
                  </a:cubicBezTo>
                  <a:cubicBezTo>
                    <a:pt x="21987" y="20470"/>
                    <a:pt x="21946" y="20530"/>
                    <a:pt x="21907" y="20587"/>
                  </a:cubicBezTo>
                  <a:cubicBezTo>
                    <a:pt x="21867" y="20647"/>
                    <a:pt x="21828" y="20703"/>
                    <a:pt x="21770" y="20733"/>
                  </a:cubicBezTo>
                  <a:cubicBezTo>
                    <a:pt x="21738" y="20748"/>
                    <a:pt x="21700" y="20757"/>
                    <a:pt x="21648" y="20757"/>
                  </a:cubicBezTo>
                  <a:cubicBezTo>
                    <a:pt x="21620" y="20757"/>
                    <a:pt x="21592" y="20754"/>
                    <a:pt x="21565" y="20752"/>
                  </a:cubicBezTo>
                  <a:cubicBezTo>
                    <a:pt x="21550" y="20750"/>
                    <a:pt x="21532" y="20748"/>
                    <a:pt x="21517" y="20748"/>
                  </a:cubicBezTo>
                  <a:cubicBezTo>
                    <a:pt x="21501" y="20747"/>
                    <a:pt x="21484" y="20747"/>
                    <a:pt x="21468" y="20747"/>
                  </a:cubicBezTo>
                  <a:cubicBezTo>
                    <a:pt x="21132" y="20747"/>
                    <a:pt x="20813" y="20931"/>
                    <a:pt x="20643" y="21215"/>
                  </a:cubicBezTo>
                  <a:cubicBezTo>
                    <a:pt x="20510" y="21147"/>
                    <a:pt x="20363" y="21076"/>
                    <a:pt x="20206" y="21063"/>
                  </a:cubicBezTo>
                  <a:cubicBezTo>
                    <a:pt x="20191" y="21061"/>
                    <a:pt x="20176" y="21061"/>
                    <a:pt x="20163" y="21061"/>
                  </a:cubicBezTo>
                  <a:cubicBezTo>
                    <a:pt x="19990" y="21061"/>
                    <a:pt x="19836" y="21144"/>
                    <a:pt x="19769" y="21271"/>
                  </a:cubicBezTo>
                  <a:cubicBezTo>
                    <a:pt x="19750" y="21312"/>
                    <a:pt x="19737" y="21354"/>
                    <a:pt x="19726" y="21395"/>
                  </a:cubicBezTo>
                  <a:cubicBezTo>
                    <a:pt x="19713" y="21442"/>
                    <a:pt x="19703" y="21485"/>
                    <a:pt x="19679" y="21524"/>
                  </a:cubicBezTo>
                  <a:cubicBezTo>
                    <a:pt x="19630" y="21605"/>
                    <a:pt x="19540" y="21650"/>
                    <a:pt x="19437" y="21699"/>
                  </a:cubicBezTo>
                  <a:lnTo>
                    <a:pt x="18788" y="21993"/>
                  </a:lnTo>
                  <a:cubicBezTo>
                    <a:pt x="18709" y="22029"/>
                    <a:pt x="18621" y="22070"/>
                    <a:pt x="18554" y="22141"/>
                  </a:cubicBezTo>
                  <a:cubicBezTo>
                    <a:pt x="18527" y="22171"/>
                    <a:pt x="18505" y="22205"/>
                    <a:pt x="18482" y="22239"/>
                  </a:cubicBezTo>
                  <a:cubicBezTo>
                    <a:pt x="18462" y="22271"/>
                    <a:pt x="18443" y="22301"/>
                    <a:pt x="18417" y="22327"/>
                  </a:cubicBezTo>
                  <a:cubicBezTo>
                    <a:pt x="18321" y="22434"/>
                    <a:pt x="18175" y="22460"/>
                    <a:pt x="18021" y="22486"/>
                  </a:cubicBezTo>
                  <a:cubicBezTo>
                    <a:pt x="17939" y="22498"/>
                    <a:pt x="17856" y="22513"/>
                    <a:pt x="17779" y="22541"/>
                  </a:cubicBezTo>
                  <a:cubicBezTo>
                    <a:pt x="17361" y="22687"/>
                    <a:pt x="17190" y="23173"/>
                    <a:pt x="17078" y="23632"/>
                  </a:cubicBezTo>
                  <a:cubicBezTo>
                    <a:pt x="17044" y="23767"/>
                    <a:pt x="16999" y="23951"/>
                    <a:pt x="17065" y="24110"/>
                  </a:cubicBezTo>
                  <a:cubicBezTo>
                    <a:pt x="17091" y="24172"/>
                    <a:pt x="17130" y="24223"/>
                    <a:pt x="17168" y="24272"/>
                  </a:cubicBezTo>
                  <a:cubicBezTo>
                    <a:pt x="17190" y="24300"/>
                    <a:pt x="17211" y="24328"/>
                    <a:pt x="17228" y="24356"/>
                  </a:cubicBezTo>
                  <a:cubicBezTo>
                    <a:pt x="17318" y="24497"/>
                    <a:pt x="17342" y="24682"/>
                    <a:pt x="17290" y="24859"/>
                  </a:cubicBezTo>
                  <a:cubicBezTo>
                    <a:pt x="17239" y="25037"/>
                    <a:pt x="17123" y="25181"/>
                    <a:pt x="16971" y="25254"/>
                  </a:cubicBezTo>
                  <a:cubicBezTo>
                    <a:pt x="16956" y="25260"/>
                    <a:pt x="16941" y="25269"/>
                    <a:pt x="16926" y="25275"/>
                  </a:cubicBezTo>
                  <a:cubicBezTo>
                    <a:pt x="16858" y="25303"/>
                    <a:pt x="16787" y="25335"/>
                    <a:pt x="16746" y="25399"/>
                  </a:cubicBezTo>
                  <a:cubicBezTo>
                    <a:pt x="16725" y="25434"/>
                    <a:pt x="16716" y="25470"/>
                    <a:pt x="16705" y="25509"/>
                  </a:cubicBezTo>
                  <a:cubicBezTo>
                    <a:pt x="16701" y="25532"/>
                    <a:pt x="16695" y="25554"/>
                    <a:pt x="16686" y="25573"/>
                  </a:cubicBezTo>
                  <a:cubicBezTo>
                    <a:pt x="16643" y="25678"/>
                    <a:pt x="16534" y="25734"/>
                    <a:pt x="16427" y="25787"/>
                  </a:cubicBezTo>
                  <a:cubicBezTo>
                    <a:pt x="16399" y="25802"/>
                    <a:pt x="16369" y="25819"/>
                    <a:pt x="16341" y="25834"/>
                  </a:cubicBezTo>
                  <a:cubicBezTo>
                    <a:pt x="16255" y="25884"/>
                    <a:pt x="16159" y="25980"/>
                    <a:pt x="16138" y="26087"/>
                  </a:cubicBezTo>
                  <a:cubicBezTo>
                    <a:pt x="16129" y="26126"/>
                    <a:pt x="16131" y="26164"/>
                    <a:pt x="16142" y="26198"/>
                  </a:cubicBezTo>
                  <a:cubicBezTo>
                    <a:pt x="16135" y="26198"/>
                    <a:pt x="16128" y="26198"/>
                    <a:pt x="16122" y="26198"/>
                  </a:cubicBezTo>
                  <a:cubicBezTo>
                    <a:pt x="15963" y="26198"/>
                    <a:pt x="15803" y="26270"/>
                    <a:pt x="15686" y="26400"/>
                  </a:cubicBezTo>
                  <a:cubicBezTo>
                    <a:pt x="15572" y="26522"/>
                    <a:pt x="15516" y="26678"/>
                    <a:pt x="15529" y="26833"/>
                  </a:cubicBezTo>
                  <a:cubicBezTo>
                    <a:pt x="15533" y="26876"/>
                    <a:pt x="15538" y="26923"/>
                    <a:pt x="15512" y="26942"/>
                  </a:cubicBezTo>
                  <a:cubicBezTo>
                    <a:pt x="15503" y="26948"/>
                    <a:pt x="15491" y="26950"/>
                    <a:pt x="15477" y="26950"/>
                  </a:cubicBezTo>
                  <a:cubicBezTo>
                    <a:pt x="15462" y="26950"/>
                    <a:pt x="15446" y="26948"/>
                    <a:pt x="15428" y="26946"/>
                  </a:cubicBezTo>
                  <a:cubicBezTo>
                    <a:pt x="15420" y="26944"/>
                    <a:pt x="15413" y="26942"/>
                    <a:pt x="15405" y="26942"/>
                  </a:cubicBezTo>
                  <a:cubicBezTo>
                    <a:pt x="15391" y="26940"/>
                    <a:pt x="15376" y="26939"/>
                    <a:pt x="15362" y="26939"/>
                  </a:cubicBezTo>
                  <a:cubicBezTo>
                    <a:pt x="15193" y="26939"/>
                    <a:pt x="15052" y="27089"/>
                    <a:pt x="15004" y="27235"/>
                  </a:cubicBezTo>
                  <a:cubicBezTo>
                    <a:pt x="14951" y="27398"/>
                    <a:pt x="14974" y="27574"/>
                    <a:pt x="15000" y="27730"/>
                  </a:cubicBezTo>
                  <a:cubicBezTo>
                    <a:pt x="14820" y="27842"/>
                    <a:pt x="14809" y="28058"/>
                    <a:pt x="14799" y="28268"/>
                  </a:cubicBezTo>
                  <a:cubicBezTo>
                    <a:pt x="14790" y="28474"/>
                    <a:pt x="14781" y="28669"/>
                    <a:pt x="14625" y="28778"/>
                  </a:cubicBezTo>
                  <a:cubicBezTo>
                    <a:pt x="14601" y="28793"/>
                    <a:pt x="14574" y="28808"/>
                    <a:pt x="14546" y="28823"/>
                  </a:cubicBezTo>
                  <a:cubicBezTo>
                    <a:pt x="14490" y="28851"/>
                    <a:pt x="14432" y="28881"/>
                    <a:pt x="14396" y="28934"/>
                  </a:cubicBezTo>
                  <a:cubicBezTo>
                    <a:pt x="14357" y="28990"/>
                    <a:pt x="14351" y="29054"/>
                    <a:pt x="14347" y="29117"/>
                  </a:cubicBezTo>
                  <a:cubicBezTo>
                    <a:pt x="14342" y="29153"/>
                    <a:pt x="14340" y="29187"/>
                    <a:pt x="14329" y="29222"/>
                  </a:cubicBezTo>
                  <a:cubicBezTo>
                    <a:pt x="14293" y="29354"/>
                    <a:pt x="14169" y="29429"/>
                    <a:pt x="14038" y="29506"/>
                  </a:cubicBezTo>
                  <a:cubicBezTo>
                    <a:pt x="13980" y="29543"/>
                    <a:pt x="13920" y="29577"/>
                    <a:pt x="13869" y="29620"/>
                  </a:cubicBezTo>
                  <a:cubicBezTo>
                    <a:pt x="13856" y="29629"/>
                    <a:pt x="13845" y="29637"/>
                    <a:pt x="13834" y="29648"/>
                  </a:cubicBezTo>
                  <a:cubicBezTo>
                    <a:pt x="13834" y="29641"/>
                    <a:pt x="13834" y="29635"/>
                    <a:pt x="13837" y="29629"/>
                  </a:cubicBezTo>
                  <a:cubicBezTo>
                    <a:pt x="13864" y="29215"/>
                    <a:pt x="13792" y="28797"/>
                    <a:pt x="13624" y="28420"/>
                  </a:cubicBezTo>
                  <a:cubicBezTo>
                    <a:pt x="13577" y="28309"/>
                    <a:pt x="13513" y="28189"/>
                    <a:pt x="13400" y="28125"/>
                  </a:cubicBezTo>
                  <a:cubicBezTo>
                    <a:pt x="13314" y="28075"/>
                    <a:pt x="13213" y="28065"/>
                    <a:pt x="13115" y="28056"/>
                  </a:cubicBezTo>
                  <a:cubicBezTo>
                    <a:pt x="12999" y="28043"/>
                    <a:pt x="12887" y="28032"/>
                    <a:pt x="12812" y="27957"/>
                  </a:cubicBezTo>
                  <a:cubicBezTo>
                    <a:pt x="12780" y="27923"/>
                    <a:pt x="12757" y="27878"/>
                    <a:pt x="12733" y="27831"/>
                  </a:cubicBezTo>
                  <a:cubicBezTo>
                    <a:pt x="12699" y="27765"/>
                    <a:pt x="12663" y="27696"/>
                    <a:pt x="12594" y="27658"/>
                  </a:cubicBezTo>
                  <a:cubicBezTo>
                    <a:pt x="12538" y="27625"/>
                    <a:pt x="12474" y="27623"/>
                    <a:pt x="12412" y="27621"/>
                  </a:cubicBezTo>
                  <a:cubicBezTo>
                    <a:pt x="12343" y="27619"/>
                    <a:pt x="12281" y="27617"/>
                    <a:pt x="12236" y="27578"/>
                  </a:cubicBezTo>
                  <a:cubicBezTo>
                    <a:pt x="12185" y="27533"/>
                    <a:pt x="12176" y="27454"/>
                    <a:pt x="12168" y="27370"/>
                  </a:cubicBezTo>
                  <a:cubicBezTo>
                    <a:pt x="12159" y="27276"/>
                    <a:pt x="12150" y="27178"/>
                    <a:pt x="12065" y="27124"/>
                  </a:cubicBezTo>
                  <a:lnTo>
                    <a:pt x="12058" y="27120"/>
                  </a:lnTo>
                  <a:lnTo>
                    <a:pt x="12050" y="27120"/>
                  </a:lnTo>
                  <a:cubicBezTo>
                    <a:pt x="12029" y="27121"/>
                    <a:pt x="12008" y="27121"/>
                    <a:pt x="11987" y="27121"/>
                  </a:cubicBezTo>
                  <a:cubicBezTo>
                    <a:pt x="11771" y="27121"/>
                    <a:pt x="11552" y="27062"/>
                    <a:pt x="11366" y="26953"/>
                  </a:cubicBezTo>
                  <a:lnTo>
                    <a:pt x="11636" y="26370"/>
                  </a:lnTo>
                  <a:cubicBezTo>
                    <a:pt x="11784" y="26046"/>
                    <a:pt x="11943" y="25746"/>
                    <a:pt x="12228" y="25616"/>
                  </a:cubicBezTo>
                  <a:cubicBezTo>
                    <a:pt x="12260" y="25601"/>
                    <a:pt x="12296" y="25588"/>
                    <a:pt x="12330" y="25575"/>
                  </a:cubicBezTo>
                  <a:cubicBezTo>
                    <a:pt x="12403" y="25549"/>
                    <a:pt x="12478" y="25521"/>
                    <a:pt x="12540" y="25472"/>
                  </a:cubicBezTo>
                  <a:cubicBezTo>
                    <a:pt x="12637" y="25393"/>
                    <a:pt x="12686" y="25277"/>
                    <a:pt x="12731" y="25166"/>
                  </a:cubicBezTo>
                  <a:cubicBezTo>
                    <a:pt x="12772" y="25072"/>
                    <a:pt x="12812" y="24975"/>
                    <a:pt x="12881" y="24904"/>
                  </a:cubicBezTo>
                  <a:cubicBezTo>
                    <a:pt x="12943" y="24842"/>
                    <a:pt x="13025" y="24804"/>
                    <a:pt x="13110" y="24763"/>
                  </a:cubicBezTo>
                  <a:cubicBezTo>
                    <a:pt x="13162" y="24739"/>
                    <a:pt x="13213" y="24716"/>
                    <a:pt x="13262" y="24684"/>
                  </a:cubicBezTo>
                  <a:cubicBezTo>
                    <a:pt x="13395" y="24600"/>
                    <a:pt x="13494" y="24433"/>
                    <a:pt x="13434" y="24300"/>
                  </a:cubicBezTo>
                  <a:lnTo>
                    <a:pt x="13691" y="24155"/>
                  </a:lnTo>
                  <a:lnTo>
                    <a:pt x="13693" y="24144"/>
                  </a:lnTo>
                  <a:cubicBezTo>
                    <a:pt x="13732" y="23987"/>
                    <a:pt x="13676" y="23812"/>
                    <a:pt x="13554" y="23707"/>
                  </a:cubicBezTo>
                  <a:cubicBezTo>
                    <a:pt x="13524" y="23679"/>
                    <a:pt x="13487" y="23655"/>
                    <a:pt x="13453" y="23634"/>
                  </a:cubicBezTo>
                  <a:cubicBezTo>
                    <a:pt x="13389" y="23591"/>
                    <a:pt x="13327" y="23550"/>
                    <a:pt x="13297" y="23488"/>
                  </a:cubicBezTo>
                  <a:cubicBezTo>
                    <a:pt x="13267" y="23424"/>
                    <a:pt x="13288" y="23340"/>
                    <a:pt x="13307" y="23259"/>
                  </a:cubicBezTo>
                  <a:cubicBezTo>
                    <a:pt x="13331" y="23163"/>
                    <a:pt x="13355" y="23064"/>
                    <a:pt x="13299" y="22985"/>
                  </a:cubicBezTo>
                  <a:cubicBezTo>
                    <a:pt x="13352" y="22828"/>
                    <a:pt x="13412" y="22653"/>
                    <a:pt x="13406" y="22473"/>
                  </a:cubicBezTo>
                  <a:cubicBezTo>
                    <a:pt x="13400" y="22265"/>
                    <a:pt x="13295" y="22083"/>
                    <a:pt x="13140" y="22010"/>
                  </a:cubicBezTo>
                  <a:cubicBezTo>
                    <a:pt x="13052" y="21969"/>
                    <a:pt x="12956" y="21963"/>
                    <a:pt x="12872" y="21963"/>
                  </a:cubicBezTo>
                  <a:cubicBezTo>
                    <a:pt x="12845" y="21963"/>
                    <a:pt x="12815" y="21963"/>
                    <a:pt x="12787" y="21965"/>
                  </a:cubicBezTo>
                  <a:cubicBezTo>
                    <a:pt x="12758" y="21966"/>
                    <a:pt x="12728" y="21966"/>
                    <a:pt x="12699" y="21966"/>
                  </a:cubicBezTo>
                  <a:cubicBezTo>
                    <a:pt x="12613" y="21966"/>
                    <a:pt x="12526" y="21959"/>
                    <a:pt x="12448" y="21918"/>
                  </a:cubicBezTo>
                  <a:lnTo>
                    <a:pt x="12298" y="21125"/>
                  </a:lnTo>
                  <a:cubicBezTo>
                    <a:pt x="12273" y="20986"/>
                    <a:pt x="12240" y="20812"/>
                    <a:pt x="12131" y="20688"/>
                  </a:cubicBezTo>
                  <a:cubicBezTo>
                    <a:pt x="11985" y="20521"/>
                    <a:pt x="11773" y="20500"/>
                    <a:pt x="11583" y="20500"/>
                  </a:cubicBezTo>
                  <a:cubicBezTo>
                    <a:pt x="11521" y="20500"/>
                    <a:pt x="11458" y="20502"/>
                    <a:pt x="11394" y="20504"/>
                  </a:cubicBezTo>
                  <a:cubicBezTo>
                    <a:pt x="11330" y="20506"/>
                    <a:pt x="11266" y="20510"/>
                    <a:pt x="11201" y="20510"/>
                  </a:cubicBezTo>
                  <a:cubicBezTo>
                    <a:pt x="11105" y="20510"/>
                    <a:pt x="11026" y="20504"/>
                    <a:pt x="10957" y="20491"/>
                  </a:cubicBezTo>
                  <a:cubicBezTo>
                    <a:pt x="11064" y="19998"/>
                    <a:pt x="10994" y="19463"/>
                    <a:pt x="10764" y="19015"/>
                  </a:cubicBezTo>
                  <a:lnTo>
                    <a:pt x="10876" y="18951"/>
                  </a:lnTo>
                  <a:lnTo>
                    <a:pt x="11107" y="17104"/>
                  </a:lnTo>
                  <a:cubicBezTo>
                    <a:pt x="11116" y="17020"/>
                    <a:pt x="11118" y="16930"/>
                    <a:pt x="11056" y="16879"/>
                  </a:cubicBezTo>
                  <a:cubicBezTo>
                    <a:pt x="11013" y="16844"/>
                    <a:pt x="10961" y="16840"/>
                    <a:pt x="10912" y="16838"/>
                  </a:cubicBezTo>
                  <a:cubicBezTo>
                    <a:pt x="10884" y="16836"/>
                    <a:pt x="10856" y="16834"/>
                    <a:pt x="10831" y="16825"/>
                  </a:cubicBezTo>
                  <a:cubicBezTo>
                    <a:pt x="10724" y="16791"/>
                    <a:pt x="10694" y="16649"/>
                    <a:pt x="10698" y="16536"/>
                  </a:cubicBezTo>
                  <a:cubicBezTo>
                    <a:pt x="10700" y="16510"/>
                    <a:pt x="10702" y="16485"/>
                    <a:pt x="10704" y="16459"/>
                  </a:cubicBezTo>
                  <a:cubicBezTo>
                    <a:pt x="10713" y="16354"/>
                    <a:pt x="10724" y="16247"/>
                    <a:pt x="10672" y="16150"/>
                  </a:cubicBezTo>
                  <a:cubicBezTo>
                    <a:pt x="10595" y="15998"/>
                    <a:pt x="10417" y="15966"/>
                    <a:pt x="10284" y="15966"/>
                  </a:cubicBezTo>
                  <a:cubicBezTo>
                    <a:pt x="10229" y="15966"/>
                    <a:pt x="10169" y="15970"/>
                    <a:pt x="10111" y="15981"/>
                  </a:cubicBezTo>
                  <a:lnTo>
                    <a:pt x="10051" y="15992"/>
                  </a:lnTo>
                  <a:cubicBezTo>
                    <a:pt x="9959" y="16011"/>
                    <a:pt x="9862" y="16028"/>
                    <a:pt x="9772" y="16028"/>
                  </a:cubicBezTo>
                  <a:cubicBezTo>
                    <a:pt x="9682" y="16028"/>
                    <a:pt x="9607" y="16009"/>
                    <a:pt x="9547" y="15970"/>
                  </a:cubicBezTo>
                  <a:cubicBezTo>
                    <a:pt x="9444" y="15904"/>
                    <a:pt x="9389" y="15782"/>
                    <a:pt x="9348" y="15675"/>
                  </a:cubicBezTo>
                  <a:cubicBezTo>
                    <a:pt x="9172" y="15190"/>
                    <a:pt x="9157" y="14653"/>
                    <a:pt x="9312" y="14162"/>
                  </a:cubicBezTo>
                  <a:lnTo>
                    <a:pt x="9325" y="14128"/>
                  </a:lnTo>
                  <a:lnTo>
                    <a:pt x="8960" y="14136"/>
                  </a:lnTo>
                  <a:cubicBezTo>
                    <a:pt x="8965" y="14098"/>
                    <a:pt x="8954" y="14059"/>
                    <a:pt x="8930" y="14023"/>
                  </a:cubicBezTo>
                  <a:cubicBezTo>
                    <a:pt x="8885" y="13954"/>
                    <a:pt x="8795" y="13905"/>
                    <a:pt x="8707" y="13896"/>
                  </a:cubicBezTo>
                  <a:cubicBezTo>
                    <a:pt x="8696" y="13896"/>
                    <a:pt x="8684" y="13895"/>
                    <a:pt x="8672" y="13895"/>
                  </a:cubicBezTo>
                  <a:cubicBezTo>
                    <a:pt x="8619" y="13895"/>
                    <a:pt x="8565" y="13902"/>
                    <a:pt x="8515" y="13909"/>
                  </a:cubicBezTo>
                  <a:cubicBezTo>
                    <a:pt x="8464" y="13916"/>
                    <a:pt x="8416" y="13923"/>
                    <a:pt x="8368" y="13923"/>
                  </a:cubicBezTo>
                  <a:cubicBezTo>
                    <a:pt x="8357" y="13923"/>
                    <a:pt x="8346" y="13923"/>
                    <a:pt x="8335" y="13922"/>
                  </a:cubicBezTo>
                  <a:cubicBezTo>
                    <a:pt x="8264" y="13916"/>
                    <a:pt x="8189" y="13875"/>
                    <a:pt x="8153" y="13821"/>
                  </a:cubicBezTo>
                  <a:cubicBezTo>
                    <a:pt x="8138" y="13798"/>
                    <a:pt x="8120" y="13761"/>
                    <a:pt x="8133" y="13719"/>
                  </a:cubicBezTo>
                  <a:lnTo>
                    <a:pt x="8146" y="13680"/>
                  </a:lnTo>
                  <a:lnTo>
                    <a:pt x="8146" y="13680"/>
                  </a:lnTo>
                  <a:lnTo>
                    <a:pt x="7671" y="13708"/>
                  </a:lnTo>
                  <a:cubicBezTo>
                    <a:pt x="7673" y="13558"/>
                    <a:pt x="7613" y="13410"/>
                    <a:pt x="7499" y="13288"/>
                  </a:cubicBezTo>
                  <a:cubicBezTo>
                    <a:pt x="7351" y="13129"/>
                    <a:pt x="7137" y="13035"/>
                    <a:pt x="6925" y="13035"/>
                  </a:cubicBezTo>
                  <a:cubicBezTo>
                    <a:pt x="6874" y="13035"/>
                    <a:pt x="6822" y="13042"/>
                    <a:pt x="6773" y="13052"/>
                  </a:cubicBezTo>
                  <a:cubicBezTo>
                    <a:pt x="6758" y="13057"/>
                    <a:pt x="6745" y="13059"/>
                    <a:pt x="6730" y="13063"/>
                  </a:cubicBezTo>
                  <a:cubicBezTo>
                    <a:pt x="6684" y="13076"/>
                    <a:pt x="6638" y="13086"/>
                    <a:pt x="6597" y="13086"/>
                  </a:cubicBezTo>
                  <a:cubicBezTo>
                    <a:pt x="6583" y="13086"/>
                    <a:pt x="6569" y="13085"/>
                    <a:pt x="6556" y="13082"/>
                  </a:cubicBezTo>
                  <a:cubicBezTo>
                    <a:pt x="6486" y="13067"/>
                    <a:pt x="6434" y="13014"/>
                    <a:pt x="6379" y="12956"/>
                  </a:cubicBezTo>
                  <a:cubicBezTo>
                    <a:pt x="6359" y="12939"/>
                    <a:pt x="6342" y="12919"/>
                    <a:pt x="6323" y="12902"/>
                  </a:cubicBezTo>
                  <a:cubicBezTo>
                    <a:pt x="6262" y="12848"/>
                    <a:pt x="6184" y="12816"/>
                    <a:pt x="6117" y="12816"/>
                  </a:cubicBezTo>
                  <a:cubicBezTo>
                    <a:pt x="6092" y="12816"/>
                    <a:pt x="6069" y="12820"/>
                    <a:pt x="6049" y="12829"/>
                  </a:cubicBezTo>
                  <a:lnTo>
                    <a:pt x="6025" y="12397"/>
                  </a:lnTo>
                  <a:lnTo>
                    <a:pt x="5993" y="12407"/>
                  </a:lnTo>
                  <a:cubicBezTo>
                    <a:pt x="5972" y="12414"/>
                    <a:pt x="5952" y="12418"/>
                    <a:pt x="5933" y="12418"/>
                  </a:cubicBezTo>
                  <a:cubicBezTo>
                    <a:pt x="5858" y="12418"/>
                    <a:pt x="5802" y="12371"/>
                    <a:pt x="5768" y="12332"/>
                  </a:cubicBezTo>
                  <a:cubicBezTo>
                    <a:pt x="5689" y="12245"/>
                    <a:pt x="5648" y="12107"/>
                    <a:pt x="5663" y="11992"/>
                  </a:cubicBezTo>
                  <a:cubicBezTo>
                    <a:pt x="5674" y="11895"/>
                    <a:pt x="5706" y="11801"/>
                    <a:pt x="5736" y="11711"/>
                  </a:cubicBezTo>
                  <a:cubicBezTo>
                    <a:pt x="5779" y="11585"/>
                    <a:pt x="5822" y="11456"/>
                    <a:pt x="5817" y="11319"/>
                  </a:cubicBezTo>
                  <a:cubicBezTo>
                    <a:pt x="5815" y="11261"/>
                    <a:pt x="5798" y="11118"/>
                    <a:pt x="5684" y="11051"/>
                  </a:cubicBezTo>
                  <a:cubicBezTo>
                    <a:pt x="5624" y="11017"/>
                    <a:pt x="5554" y="11013"/>
                    <a:pt x="5496" y="11008"/>
                  </a:cubicBezTo>
                  <a:cubicBezTo>
                    <a:pt x="5459" y="11006"/>
                    <a:pt x="5421" y="11006"/>
                    <a:pt x="5382" y="11006"/>
                  </a:cubicBezTo>
                  <a:cubicBezTo>
                    <a:pt x="5093" y="11006"/>
                    <a:pt x="4913" y="11081"/>
                    <a:pt x="4830" y="11233"/>
                  </a:cubicBezTo>
                  <a:lnTo>
                    <a:pt x="4457" y="11238"/>
                  </a:lnTo>
                  <a:lnTo>
                    <a:pt x="4448" y="11246"/>
                  </a:lnTo>
                  <a:cubicBezTo>
                    <a:pt x="4358" y="11351"/>
                    <a:pt x="4303" y="11486"/>
                    <a:pt x="4294" y="11623"/>
                  </a:cubicBezTo>
                  <a:lnTo>
                    <a:pt x="3900" y="11623"/>
                  </a:lnTo>
                  <a:lnTo>
                    <a:pt x="3906" y="11655"/>
                  </a:lnTo>
                  <a:cubicBezTo>
                    <a:pt x="3921" y="11739"/>
                    <a:pt x="3833" y="11816"/>
                    <a:pt x="3765" y="11865"/>
                  </a:cubicBezTo>
                  <a:lnTo>
                    <a:pt x="3480" y="12073"/>
                  </a:lnTo>
                  <a:cubicBezTo>
                    <a:pt x="3413" y="12122"/>
                    <a:pt x="3345" y="12172"/>
                    <a:pt x="3276" y="12223"/>
                  </a:cubicBezTo>
                  <a:cubicBezTo>
                    <a:pt x="3208" y="12086"/>
                    <a:pt x="3030" y="12024"/>
                    <a:pt x="2882" y="12024"/>
                  </a:cubicBezTo>
                  <a:lnTo>
                    <a:pt x="2869" y="12024"/>
                  </a:lnTo>
                  <a:cubicBezTo>
                    <a:pt x="2796" y="12024"/>
                    <a:pt x="2721" y="12037"/>
                    <a:pt x="2649" y="12050"/>
                  </a:cubicBezTo>
                  <a:cubicBezTo>
                    <a:pt x="2572" y="12062"/>
                    <a:pt x="2489" y="12074"/>
                    <a:pt x="2413" y="12074"/>
                  </a:cubicBezTo>
                  <a:cubicBezTo>
                    <a:pt x="2394" y="12074"/>
                    <a:pt x="2375" y="12073"/>
                    <a:pt x="2357" y="12071"/>
                  </a:cubicBezTo>
                  <a:lnTo>
                    <a:pt x="2025" y="10839"/>
                  </a:lnTo>
                  <a:lnTo>
                    <a:pt x="2023" y="11034"/>
                  </a:lnTo>
                  <a:cubicBezTo>
                    <a:pt x="2023" y="11173"/>
                    <a:pt x="1849" y="11253"/>
                    <a:pt x="1689" y="11268"/>
                  </a:cubicBezTo>
                  <a:cubicBezTo>
                    <a:pt x="1645" y="11272"/>
                    <a:pt x="1603" y="11274"/>
                    <a:pt x="1562" y="11274"/>
                  </a:cubicBezTo>
                  <a:cubicBezTo>
                    <a:pt x="1450" y="11274"/>
                    <a:pt x="1346" y="11258"/>
                    <a:pt x="1254" y="11227"/>
                  </a:cubicBezTo>
                  <a:cubicBezTo>
                    <a:pt x="982" y="11139"/>
                    <a:pt x="774" y="10908"/>
                    <a:pt x="624" y="10717"/>
                  </a:cubicBezTo>
                  <a:cubicBezTo>
                    <a:pt x="530" y="10597"/>
                    <a:pt x="437" y="10471"/>
                    <a:pt x="356" y="10342"/>
                  </a:cubicBezTo>
                  <a:cubicBezTo>
                    <a:pt x="236" y="10156"/>
                    <a:pt x="110" y="9933"/>
                    <a:pt x="78" y="9686"/>
                  </a:cubicBezTo>
                  <a:cubicBezTo>
                    <a:pt x="56" y="9517"/>
                    <a:pt x="80" y="9344"/>
                    <a:pt x="148" y="9187"/>
                  </a:cubicBezTo>
                  <a:lnTo>
                    <a:pt x="159" y="9164"/>
                  </a:lnTo>
                  <a:cubicBezTo>
                    <a:pt x="183" y="9110"/>
                    <a:pt x="208" y="9057"/>
                    <a:pt x="204" y="8997"/>
                  </a:cubicBezTo>
                  <a:cubicBezTo>
                    <a:pt x="202" y="8962"/>
                    <a:pt x="191" y="8930"/>
                    <a:pt x="180" y="8898"/>
                  </a:cubicBezTo>
                  <a:cubicBezTo>
                    <a:pt x="168" y="8862"/>
                    <a:pt x="155" y="8825"/>
                    <a:pt x="161" y="8793"/>
                  </a:cubicBezTo>
                  <a:cubicBezTo>
                    <a:pt x="172" y="8742"/>
                    <a:pt x="217" y="8707"/>
                    <a:pt x="266" y="8673"/>
                  </a:cubicBezTo>
                  <a:cubicBezTo>
                    <a:pt x="300" y="8649"/>
                    <a:pt x="335" y="8624"/>
                    <a:pt x="362" y="8592"/>
                  </a:cubicBezTo>
                  <a:cubicBezTo>
                    <a:pt x="431" y="8506"/>
                    <a:pt x="427" y="8397"/>
                    <a:pt x="422" y="8292"/>
                  </a:cubicBezTo>
                  <a:cubicBezTo>
                    <a:pt x="418" y="8225"/>
                    <a:pt x="416" y="8157"/>
                    <a:pt x="431" y="8095"/>
                  </a:cubicBezTo>
                  <a:cubicBezTo>
                    <a:pt x="450" y="8024"/>
                    <a:pt x="500" y="7960"/>
                    <a:pt x="547" y="7900"/>
                  </a:cubicBezTo>
                  <a:cubicBezTo>
                    <a:pt x="652" y="7769"/>
                    <a:pt x="765" y="7640"/>
                    <a:pt x="883" y="7520"/>
                  </a:cubicBezTo>
                  <a:cubicBezTo>
                    <a:pt x="1204" y="7199"/>
                    <a:pt x="1515" y="6998"/>
                    <a:pt x="1832" y="6901"/>
                  </a:cubicBezTo>
                  <a:cubicBezTo>
                    <a:pt x="1875" y="6888"/>
                    <a:pt x="1920" y="6876"/>
                    <a:pt x="1963" y="6865"/>
                  </a:cubicBezTo>
                  <a:cubicBezTo>
                    <a:pt x="2085" y="6833"/>
                    <a:pt x="2214" y="6801"/>
                    <a:pt x="2323" y="6730"/>
                  </a:cubicBezTo>
                  <a:cubicBezTo>
                    <a:pt x="2642" y="6522"/>
                    <a:pt x="2653" y="6113"/>
                    <a:pt x="2629" y="5879"/>
                  </a:cubicBezTo>
                  <a:cubicBezTo>
                    <a:pt x="2799" y="5663"/>
                    <a:pt x="2908" y="5412"/>
                    <a:pt x="2948" y="5153"/>
                  </a:cubicBezTo>
                  <a:cubicBezTo>
                    <a:pt x="2996" y="4840"/>
                    <a:pt x="2923" y="4560"/>
                    <a:pt x="2751" y="4395"/>
                  </a:cubicBezTo>
                  <a:cubicBezTo>
                    <a:pt x="2816" y="4279"/>
                    <a:pt x="2743" y="4152"/>
                    <a:pt x="2670" y="4032"/>
                  </a:cubicBezTo>
                  <a:cubicBezTo>
                    <a:pt x="2642" y="3983"/>
                    <a:pt x="2612" y="3932"/>
                    <a:pt x="2593" y="3882"/>
                  </a:cubicBezTo>
                  <a:cubicBezTo>
                    <a:pt x="2539" y="3745"/>
                    <a:pt x="2576" y="3578"/>
                    <a:pt x="2683" y="3475"/>
                  </a:cubicBezTo>
                  <a:cubicBezTo>
                    <a:pt x="2749" y="3411"/>
                    <a:pt x="2846" y="3375"/>
                    <a:pt x="2944" y="3375"/>
                  </a:cubicBezTo>
                  <a:cubicBezTo>
                    <a:pt x="2996" y="3375"/>
                    <a:pt x="3047" y="3385"/>
                    <a:pt x="3092" y="3405"/>
                  </a:cubicBezTo>
                  <a:lnTo>
                    <a:pt x="3124" y="3420"/>
                  </a:lnTo>
                  <a:lnTo>
                    <a:pt x="3169" y="3154"/>
                  </a:lnTo>
                  <a:lnTo>
                    <a:pt x="3143" y="3148"/>
                  </a:lnTo>
                  <a:cubicBezTo>
                    <a:pt x="3021" y="3118"/>
                    <a:pt x="2880" y="3085"/>
                    <a:pt x="2777" y="3002"/>
                  </a:cubicBezTo>
                  <a:cubicBezTo>
                    <a:pt x="2681" y="2927"/>
                    <a:pt x="2612" y="2790"/>
                    <a:pt x="2661" y="2670"/>
                  </a:cubicBezTo>
                  <a:cubicBezTo>
                    <a:pt x="2713" y="2552"/>
                    <a:pt x="2854" y="2494"/>
                    <a:pt x="3096" y="2494"/>
                  </a:cubicBezTo>
                  <a:lnTo>
                    <a:pt x="3895" y="2509"/>
                  </a:lnTo>
                  <a:lnTo>
                    <a:pt x="3925" y="2509"/>
                  </a:lnTo>
                  <a:cubicBezTo>
                    <a:pt x="4108" y="2509"/>
                    <a:pt x="4247" y="2477"/>
                    <a:pt x="4341" y="2415"/>
                  </a:cubicBezTo>
                  <a:cubicBezTo>
                    <a:pt x="4457" y="2681"/>
                    <a:pt x="4605" y="2837"/>
                    <a:pt x="4791" y="2886"/>
                  </a:cubicBezTo>
                  <a:cubicBezTo>
                    <a:pt x="4763" y="2974"/>
                    <a:pt x="4815" y="3075"/>
                    <a:pt x="4887" y="3126"/>
                  </a:cubicBezTo>
                  <a:cubicBezTo>
                    <a:pt x="4967" y="3182"/>
                    <a:pt x="5067" y="3193"/>
                    <a:pt x="5157" y="3203"/>
                  </a:cubicBezTo>
                  <a:lnTo>
                    <a:pt x="5897" y="3285"/>
                  </a:lnTo>
                  <a:lnTo>
                    <a:pt x="5892" y="3253"/>
                  </a:lnTo>
                  <a:cubicBezTo>
                    <a:pt x="5882" y="3178"/>
                    <a:pt x="5860" y="2936"/>
                    <a:pt x="6008" y="2899"/>
                  </a:cubicBezTo>
                  <a:cubicBezTo>
                    <a:pt x="6019" y="2896"/>
                    <a:pt x="6032" y="2895"/>
                    <a:pt x="6045" y="2895"/>
                  </a:cubicBezTo>
                  <a:cubicBezTo>
                    <a:pt x="6071" y="2895"/>
                    <a:pt x="6099" y="2900"/>
                    <a:pt x="6128" y="2906"/>
                  </a:cubicBezTo>
                  <a:cubicBezTo>
                    <a:pt x="6145" y="2910"/>
                    <a:pt x="6162" y="2912"/>
                    <a:pt x="6179" y="2914"/>
                  </a:cubicBezTo>
                  <a:cubicBezTo>
                    <a:pt x="6198" y="2917"/>
                    <a:pt x="6216" y="2918"/>
                    <a:pt x="6234" y="2918"/>
                  </a:cubicBezTo>
                  <a:cubicBezTo>
                    <a:pt x="6332" y="2918"/>
                    <a:pt x="6426" y="2880"/>
                    <a:pt x="6484" y="2816"/>
                  </a:cubicBezTo>
                  <a:cubicBezTo>
                    <a:pt x="6550" y="2743"/>
                    <a:pt x="6569" y="2636"/>
                    <a:pt x="6535" y="2552"/>
                  </a:cubicBezTo>
                  <a:lnTo>
                    <a:pt x="6535" y="2552"/>
                  </a:lnTo>
                  <a:cubicBezTo>
                    <a:pt x="6544" y="2553"/>
                    <a:pt x="6553" y="2553"/>
                    <a:pt x="6562" y="2553"/>
                  </a:cubicBezTo>
                  <a:cubicBezTo>
                    <a:pt x="6680" y="2553"/>
                    <a:pt x="6802" y="2488"/>
                    <a:pt x="6882" y="2383"/>
                  </a:cubicBezTo>
                  <a:cubicBezTo>
                    <a:pt x="6959" y="2280"/>
                    <a:pt x="7002" y="2143"/>
                    <a:pt x="7015" y="1963"/>
                  </a:cubicBezTo>
                  <a:lnTo>
                    <a:pt x="7017" y="1937"/>
                  </a:lnTo>
                  <a:lnTo>
                    <a:pt x="6989" y="1935"/>
                  </a:lnTo>
                  <a:cubicBezTo>
                    <a:pt x="6773" y="1922"/>
                    <a:pt x="6614" y="1712"/>
                    <a:pt x="6518" y="1314"/>
                  </a:cubicBezTo>
                  <a:lnTo>
                    <a:pt x="6456" y="1059"/>
                  </a:lnTo>
                  <a:cubicBezTo>
                    <a:pt x="6426" y="930"/>
                    <a:pt x="6389" y="784"/>
                    <a:pt x="6415" y="647"/>
                  </a:cubicBezTo>
                  <a:cubicBezTo>
                    <a:pt x="6469" y="622"/>
                    <a:pt x="6529" y="609"/>
                    <a:pt x="6591" y="609"/>
                  </a:cubicBezTo>
                  <a:cubicBezTo>
                    <a:pt x="6728" y="609"/>
                    <a:pt x="6859" y="669"/>
                    <a:pt x="6938" y="769"/>
                  </a:cubicBezTo>
                  <a:cubicBezTo>
                    <a:pt x="6948" y="782"/>
                    <a:pt x="6957" y="795"/>
                    <a:pt x="6966" y="810"/>
                  </a:cubicBezTo>
                  <a:cubicBezTo>
                    <a:pt x="6993" y="847"/>
                    <a:pt x="7021" y="887"/>
                    <a:pt x="7062" y="913"/>
                  </a:cubicBezTo>
                  <a:cubicBezTo>
                    <a:pt x="7118" y="949"/>
                    <a:pt x="7184" y="954"/>
                    <a:pt x="7246" y="956"/>
                  </a:cubicBezTo>
                  <a:cubicBezTo>
                    <a:pt x="7281" y="958"/>
                    <a:pt x="7315" y="960"/>
                    <a:pt x="7345" y="969"/>
                  </a:cubicBezTo>
                  <a:cubicBezTo>
                    <a:pt x="7394" y="977"/>
                    <a:pt x="7443" y="1024"/>
                    <a:pt x="7454" y="1069"/>
                  </a:cubicBezTo>
                  <a:cubicBezTo>
                    <a:pt x="7458" y="1091"/>
                    <a:pt x="7454" y="1110"/>
                    <a:pt x="7439" y="1123"/>
                  </a:cubicBezTo>
                  <a:lnTo>
                    <a:pt x="7418" y="1140"/>
                  </a:lnTo>
                  <a:lnTo>
                    <a:pt x="7435" y="1162"/>
                  </a:lnTo>
                  <a:cubicBezTo>
                    <a:pt x="7458" y="1185"/>
                    <a:pt x="7486" y="1198"/>
                    <a:pt x="7518" y="1198"/>
                  </a:cubicBezTo>
                  <a:cubicBezTo>
                    <a:pt x="7611" y="1198"/>
                    <a:pt x="7701" y="1095"/>
                    <a:pt x="7718" y="1003"/>
                  </a:cubicBezTo>
                  <a:cubicBezTo>
                    <a:pt x="7724" y="979"/>
                    <a:pt x="7726" y="954"/>
                    <a:pt x="7731" y="930"/>
                  </a:cubicBezTo>
                  <a:cubicBezTo>
                    <a:pt x="7743" y="838"/>
                    <a:pt x="7756" y="750"/>
                    <a:pt x="7825" y="712"/>
                  </a:cubicBezTo>
                  <a:cubicBezTo>
                    <a:pt x="7863" y="688"/>
                    <a:pt x="7913" y="688"/>
                    <a:pt x="7958" y="688"/>
                  </a:cubicBezTo>
                  <a:lnTo>
                    <a:pt x="8540" y="688"/>
                  </a:lnTo>
                  <a:lnTo>
                    <a:pt x="8523" y="649"/>
                  </a:lnTo>
                  <a:cubicBezTo>
                    <a:pt x="8510" y="622"/>
                    <a:pt x="8510" y="592"/>
                    <a:pt x="8521" y="560"/>
                  </a:cubicBezTo>
                  <a:cubicBezTo>
                    <a:pt x="8545" y="500"/>
                    <a:pt x="8607" y="442"/>
                    <a:pt x="8682" y="407"/>
                  </a:cubicBezTo>
                  <a:cubicBezTo>
                    <a:pt x="8705" y="397"/>
                    <a:pt x="8727" y="388"/>
                    <a:pt x="8750" y="380"/>
                  </a:cubicBezTo>
                  <a:cubicBezTo>
                    <a:pt x="8847" y="341"/>
                    <a:pt x="8947" y="300"/>
                    <a:pt x="8999" y="206"/>
                  </a:cubicBezTo>
                  <a:cubicBezTo>
                    <a:pt x="9020" y="167"/>
                    <a:pt x="9031" y="125"/>
                    <a:pt x="9031" y="77"/>
                  </a:cubicBezTo>
                  <a:close/>
                  <a:moveTo>
                    <a:pt x="8967" y="0"/>
                  </a:moveTo>
                  <a:lnTo>
                    <a:pt x="8973" y="43"/>
                  </a:lnTo>
                  <a:cubicBezTo>
                    <a:pt x="8982" y="95"/>
                    <a:pt x="8975" y="142"/>
                    <a:pt x="8954" y="180"/>
                  </a:cubicBezTo>
                  <a:cubicBezTo>
                    <a:pt x="8911" y="257"/>
                    <a:pt x="8823" y="292"/>
                    <a:pt x="8731" y="330"/>
                  </a:cubicBezTo>
                  <a:cubicBezTo>
                    <a:pt x="8707" y="339"/>
                    <a:pt x="8684" y="347"/>
                    <a:pt x="8660" y="358"/>
                  </a:cubicBezTo>
                  <a:cubicBezTo>
                    <a:pt x="8573" y="397"/>
                    <a:pt x="8500" y="470"/>
                    <a:pt x="8472" y="540"/>
                  </a:cubicBezTo>
                  <a:cubicBezTo>
                    <a:pt x="8459" y="572"/>
                    <a:pt x="8457" y="604"/>
                    <a:pt x="8461" y="634"/>
                  </a:cubicBezTo>
                  <a:lnTo>
                    <a:pt x="7958" y="634"/>
                  </a:lnTo>
                  <a:cubicBezTo>
                    <a:pt x="7908" y="634"/>
                    <a:pt x="7848" y="637"/>
                    <a:pt x="7797" y="664"/>
                  </a:cubicBezTo>
                  <a:cubicBezTo>
                    <a:pt x="7707" y="716"/>
                    <a:pt x="7692" y="825"/>
                    <a:pt x="7677" y="922"/>
                  </a:cubicBezTo>
                  <a:cubicBezTo>
                    <a:pt x="7675" y="945"/>
                    <a:pt x="7671" y="971"/>
                    <a:pt x="7666" y="992"/>
                  </a:cubicBezTo>
                  <a:cubicBezTo>
                    <a:pt x="7651" y="1069"/>
                    <a:pt x="7575" y="1145"/>
                    <a:pt x="7518" y="1145"/>
                  </a:cubicBezTo>
                  <a:cubicBezTo>
                    <a:pt x="7510" y="1145"/>
                    <a:pt x="7502" y="1144"/>
                    <a:pt x="7495" y="1140"/>
                  </a:cubicBezTo>
                  <a:cubicBezTo>
                    <a:pt x="7510" y="1117"/>
                    <a:pt x="7514" y="1087"/>
                    <a:pt x="7506" y="1057"/>
                  </a:cubicBezTo>
                  <a:cubicBezTo>
                    <a:pt x="7491" y="992"/>
                    <a:pt x="7424" y="930"/>
                    <a:pt x="7358" y="915"/>
                  </a:cubicBezTo>
                  <a:cubicBezTo>
                    <a:pt x="7321" y="907"/>
                    <a:pt x="7285" y="904"/>
                    <a:pt x="7251" y="904"/>
                  </a:cubicBezTo>
                  <a:cubicBezTo>
                    <a:pt x="7191" y="900"/>
                    <a:pt x="7135" y="898"/>
                    <a:pt x="7092" y="868"/>
                  </a:cubicBezTo>
                  <a:cubicBezTo>
                    <a:pt x="7060" y="847"/>
                    <a:pt x="7034" y="814"/>
                    <a:pt x="7011" y="778"/>
                  </a:cubicBezTo>
                  <a:cubicBezTo>
                    <a:pt x="7000" y="765"/>
                    <a:pt x="6991" y="750"/>
                    <a:pt x="6981" y="737"/>
                  </a:cubicBezTo>
                  <a:cubicBezTo>
                    <a:pt x="6891" y="624"/>
                    <a:pt x="6745" y="555"/>
                    <a:pt x="6591" y="555"/>
                  </a:cubicBezTo>
                  <a:cubicBezTo>
                    <a:pt x="6516" y="555"/>
                    <a:pt x="6443" y="572"/>
                    <a:pt x="6379" y="604"/>
                  </a:cubicBezTo>
                  <a:lnTo>
                    <a:pt x="6368" y="611"/>
                  </a:lnTo>
                  <a:lnTo>
                    <a:pt x="6366" y="622"/>
                  </a:lnTo>
                  <a:cubicBezTo>
                    <a:pt x="6331" y="776"/>
                    <a:pt x="6370" y="932"/>
                    <a:pt x="6404" y="1072"/>
                  </a:cubicBezTo>
                  <a:lnTo>
                    <a:pt x="6466" y="1324"/>
                  </a:lnTo>
                  <a:cubicBezTo>
                    <a:pt x="6565" y="1736"/>
                    <a:pt x="6732" y="1956"/>
                    <a:pt x="6959" y="1986"/>
                  </a:cubicBezTo>
                  <a:cubicBezTo>
                    <a:pt x="6946" y="2143"/>
                    <a:pt x="6908" y="2261"/>
                    <a:pt x="6839" y="2351"/>
                  </a:cubicBezTo>
                  <a:cubicBezTo>
                    <a:pt x="6771" y="2442"/>
                    <a:pt x="6659" y="2499"/>
                    <a:pt x="6558" y="2499"/>
                  </a:cubicBezTo>
                  <a:cubicBezTo>
                    <a:pt x="6535" y="2499"/>
                    <a:pt x="6513" y="2496"/>
                    <a:pt x="6492" y="2490"/>
                  </a:cubicBezTo>
                  <a:lnTo>
                    <a:pt x="6411" y="2466"/>
                  </a:lnTo>
                  <a:lnTo>
                    <a:pt x="6462" y="2531"/>
                  </a:lnTo>
                  <a:cubicBezTo>
                    <a:pt x="6516" y="2599"/>
                    <a:pt x="6507" y="2708"/>
                    <a:pt x="6445" y="2779"/>
                  </a:cubicBezTo>
                  <a:cubicBezTo>
                    <a:pt x="6396" y="2834"/>
                    <a:pt x="6315" y="2865"/>
                    <a:pt x="6230" y="2865"/>
                  </a:cubicBezTo>
                  <a:cubicBezTo>
                    <a:pt x="6215" y="2865"/>
                    <a:pt x="6200" y="2865"/>
                    <a:pt x="6186" y="2863"/>
                  </a:cubicBezTo>
                  <a:cubicBezTo>
                    <a:pt x="6171" y="2861"/>
                    <a:pt x="6156" y="2856"/>
                    <a:pt x="6139" y="2854"/>
                  </a:cubicBezTo>
                  <a:cubicBezTo>
                    <a:pt x="6107" y="2848"/>
                    <a:pt x="6074" y="2843"/>
                    <a:pt x="6042" y="2843"/>
                  </a:cubicBezTo>
                  <a:cubicBezTo>
                    <a:pt x="6026" y="2843"/>
                    <a:pt x="6010" y="2844"/>
                    <a:pt x="5995" y="2848"/>
                  </a:cubicBezTo>
                  <a:cubicBezTo>
                    <a:pt x="5873" y="2878"/>
                    <a:pt x="5815" y="3017"/>
                    <a:pt x="5834" y="3225"/>
                  </a:cubicBezTo>
                  <a:lnTo>
                    <a:pt x="5162" y="3150"/>
                  </a:lnTo>
                  <a:cubicBezTo>
                    <a:pt x="5080" y="3141"/>
                    <a:pt x="4988" y="3130"/>
                    <a:pt x="4917" y="3081"/>
                  </a:cubicBezTo>
                  <a:cubicBezTo>
                    <a:pt x="4855" y="3038"/>
                    <a:pt x="4812" y="2946"/>
                    <a:pt x="4853" y="2882"/>
                  </a:cubicBezTo>
                  <a:lnTo>
                    <a:pt x="4872" y="2850"/>
                  </a:lnTo>
                  <a:lnTo>
                    <a:pt x="4834" y="2841"/>
                  </a:lnTo>
                  <a:cubicBezTo>
                    <a:pt x="4643" y="2803"/>
                    <a:pt x="4493" y="2646"/>
                    <a:pt x="4378" y="2363"/>
                  </a:cubicBezTo>
                  <a:lnTo>
                    <a:pt x="4363" y="2331"/>
                  </a:lnTo>
                  <a:lnTo>
                    <a:pt x="4335" y="2353"/>
                  </a:lnTo>
                  <a:cubicBezTo>
                    <a:pt x="4253" y="2419"/>
                    <a:pt x="4112" y="2456"/>
                    <a:pt x="3925" y="2456"/>
                  </a:cubicBezTo>
                  <a:lnTo>
                    <a:pt x="3154" y="2441"/>
                  </a:lnTo>
                  <a:lnTo>
                    <a:pt x="3096" y="2441"/>
                  </a:lnTo>
                  <a:cubicBezTo>
                    <a:pt x="2831" y="2441"/>
                    <a:pt x="2672" y="2509"/>
                    <a:pt x="2612" y="2651"/>
                  </a:cubicBezTo>
                  <a:cubicBezTo>
                    <a:pt x="2552" y="2794"/>
                    <a:pt x="2631" y="2957"/>
                    <a:pt x="2743" y="3045"/>
                  </a:cubicBezTo>
                  <a:cubicBezTo>
                    <a:pt x="2850" y="3128"/>
                    <a:pt x="2985" y="3165"/>
                    <a:pt x="3107" y="3195"/>
                  </a:cubicBezTo>
                  <a:lnTo>
                    <a:pt x="3083" y="3345"/>
                  </a:lnTo>
                  <a:cubicBezTo>
                    <a:pt x="3038" y="3330"/>
                    <a:pt x="2991" y="3321"/>
                    <a:pt x="2944" y="3321"/>
                  </a:cubicBezTo>
                  <a:cubicBezTo>
                    <a:pt x="2833" y="3321"/>
                    <a:pt x="2724" y="3364"/>
                    <a:pt x="2646" y="3437"/>
                  </a:cubicBezTo>
                  <a:cubicBezTo>
                    <a:pt x="2524" y="3555"/>
                    <a:pt x="2481" y="3745"/>
                    <a:pt x="2544" y="3902"/>
                  </a:cubicBezTo>
                  <a:cubicBezTo>
                    <a:pt x="2563" y="3955"/>
                    <a:pt x="2595" y="4009"/>
                    <a:pt x="2625" y="4058"/>
                  </a:cubicBezTo>
                  <a:cubicBezTo>
                    <a:pt x="2694" y="4178"/>
                    <a:pt x="2760" y="4290"/>
                    <a:pt x="2694" y="4384"/>
                  </a:cubicBezTo>
                  <a:lnTo>
                    <a:pt x="2681" y="4403"/>
                  </a:lnTo>
                  <a:lnTo>
                    <a:pt x="2698" y="4420"/>
                  </a:lnTo>
                  <a:cubicBezTo>
                    <a:pt x="2867" y="4568"/>
                    <a:pt x="2942" y="4840"/>
                    <a:pt x="2895" y="5144"/>
                  </a:cubicBezTo>
                  <a:cubicBezTo>
                    <a:pt x="2856" y="5397"/>
                    <a:pt x="2747" y="5644"/>
                    <a:pt x="2580" y="5854"/>
                  </a:cubicBezTo>
                  <a:lnTo>
                    <a:pt x="2574" y="5862"/>
                  </a:lnTo>
                  <a:lnTo>
                    <a:pt x="2576" y="5875"/>
                  </a:lnTo>
                  <a:cubicBezTo>
                    <a:pt x="2599" y="6094"/>
                    <a:pt x="2593" y="6488"/>
                    <a:pt x="2293" y="6685"/>
                  </a:cubicBezTo>
                  <a:cubicBezTo>
                    <a:pt x="2192" y="6751"/>
                    <a:pt x="2068" y="6783"/>
                    <a:pt x="1950" y="6813"/>
                  </a:cubicBezTo>
                  <a:cubicBezTo>
                    <a:pt x="1905" y="6824"/>
                    <a:pt x="1860" y="6837"/>
                    <a:pt x="1817" y="6850"/>
                  </a:cubicBezTo>
                  <a:cubicBezTo>
                    <a:pt x="1492" y="6948"/>
                    <a:pt x="1174" y="7156"/>
                    <a:pt x="847" y="7484"/>
                  </a:cubicBezTo>
                  <a:cubicBezTo>
                    <a:pt x="725" y="7604"/>
                    <a:pt x="611" y="7733"/>
                    <a:pt x="504" y="7865"/>
                  </a:cubicBezTo>
                  <a:cubicBezTo>
                    <a:pt x="452" y="7930"/>
                    <a:pt x="401" y="8000"/>
                    <a:pt x="380" y="8082"/>
                  </a:cubicBezTo>
                  <a:cubicBezTo>
                    <a:pt x="362" y="8150"/>
                    <a:pt x="365" y="8223"/>
                    <a:pt x="369" y="8294"/>
                  </a:cubicBezTo>
                  <a:cubicBezTo>
                    <a:pt x="373" y="8395"/>
                    <a:pt x="377" y="8489"/>
                    <a:pt x="320" y="8557"/>
                  </a:cubicBezTo>
                  <a:cubicBezTo>
                    <a:pt x="298" y="8585"/>
                    <a:pt x="266" y="8607"/>
                    <a:pt x="236" y="8630"/>
                  </a:cubicBezTo>
                  <a:cubicBezTo>
                    <a:pt x="180" y="8669"/>
                    <a:pt x="123" y="8712"/>
                    <a:pt x="110" y="8782"/>
                  </a:cubicBezTo>
                  <a:cubicBezTo>
                    <a:pt x="101" y="8829"/>
                    <a:pt x="116" y="8874"/>
                    <a:pt x="129" y="8917"/>
                  </a:cubicBezTo>
                  <a:cubicBezTo>
                    <a:pt x="140" y="8945"/>
                    <a:pt x="148" y="8973"/>
                    <a:pt x="150" y="8999"/>
                  </a:cubicBezTo>
                  <a:cubicBezTo>
                    <a:pt x="153" y="9046"/>
                    <a:pt x="133" y="9093"/>
                    <a:pt x="110" y="9142"/>
                  </a:cubicBezTo>
                  <a:lnTo>
                    <a:pt x="99" y="9166"/>
                  </a:lnTo>
                  <a:cubicBezTo>
                    <a:pt x="28" y="9331"/>
                    <a:pt x="0" y="9515"/>
                    <a:pt x="24" y="9693"/>
                  </a:cubicBezTo>
                  <a:cubicBezTo>
                    <a:pt x="56" y="9952"/>
                    <a:pt x="187" y="10181"/>
                    <a:pt x="311" y="10370"/>
                  </a:cubicBezTo>
                  <a:cubicBezTo>
                    <a:pt x="395" y="10501"/>
                    <a:pt x="485" y="10627"/>
                    <a:pt x="581" y="10749"/>
                  </a:cubicBezTo>
                  <a:cubicBezTo>
                    <a:pt x="737" y="10946"/>
                    <a:pt x="952" y="11184"/>
                    <a:pt x="1237" y="11278"/>
                  </a:cubicBezTo>
                  <a:cubicBezTo>
                    <a:pt x="1336" y="11310"/>
                    <a:pt x="1447" y="11327"/>
                    <a:pt x="1568" y="11327"/>
                  </a:cubicBezTo>
                  <a:cubicBezTo>
                    <a:pt x="1609" y="11327"/>
                    <a:pt x="1650" y="11325"/>
                    <a:pt x="1693" y="11321"/>
                  </a:cubicBezTo>
                  <a:cubicBezTo>
                    <a:pt x="1841" y="11306"/>
                    <a:pt x="1991" y="11246"/>
                    <a:pt x="2051" y="11137"/>
                  </a:cubicBezTo>
                  <a:lnTo>
                    <a:pt x="2316" y="12118"/>
                  </a:lnTo>
                  <a:lnTo>
                    <a:pt x="2334" y="12120"/>
                  </a:lnTo>
                  <a:cubicBezTo>
                    <a:pt x="2361" y="12124"/>
                    <a:pt x="2389" y="12126"/>
                    <a:pt x="2418" y="12126"/>
                  </a:cubicBezTo>
                  <a:cubicBezTo>
                    <a:pt x="2496" y="12126"/>
                    <a:pt x="2579" y="12114"/>
                    <a:pt x="2657" y="12101"/>
                  </a:cubicBezTo>
                  <a:cubicBezTo>
                    <a:pt x="2728" y="12090"/>
                    <a:pt x="2801" y="12077"/>
                    <a:pt x="2871" y="12077"/>
                  </a:cubicBezTo>
                  <a:lnTo>
                    <a:pt x="2882" y="12077"/>
                  </a:lnTo>
                  <a:cubicBezTo>
                    <a:pt x="3028" y="12077"/>
                    <a:pt x="3195" y="12144"/>
                    <a:pt x="3240" y="12275"/>
                  </a:cubicBezTo>
                  <a:lnTo>
                    <a:pt x="3253" y="12311"/>
                  </a:lnTo>
                  <a:lnTo>
                    <a:pt x="3283" y="12287"/>
                  </a:lnTo>
                  <a:cubicBezTo>
                    <a:pt x="3358" y="12230"/>
                    <a:pt x="3435" y="12172"/>
                    <a:pt x="3512" y="12116"/>
                  </a:cubicBezTo>
                  <a:lnTo>
                    <a:pt x="3797" y="11908"/>
                  </a:lnTo>
                  <a:cubicBezTo>
                    <a:pt x="3870" y="11857"/>
                    <a:pt x="3960" y="11775"/>
                    <a:pt x="3962" y="11677"/>
                  </a:cubicBezTo>
                  <a:lnTo>
                    <a:pt x="4345" y="11677"/>
                  </a:lnTo>
                  <a:lnTo>
                    <a:pt x="4345" y="11651"/>
                  </a:lnTo>
                  <a:cubicBezTo>
                    <a:pt x="4348" y="11520"/>
                    <a:pt x="4397" y="11392"/>
                    <a:pt x="4480" y="11291"/>
                  </a:cubicBezTo>
                  <a:lnTo>
                    <a:pt x="4864" y="11287"/>
                  </a:lnTo>
                  <a:lnTo>
                    <a:pt x="4870" y="11272"/>
                  </a:lnTo>
                  <a:cubicBezTo>
                    <a:pt x="4939" y="11128"/>
                    <a:pt x="5106" y="11060"/>
                    <a:pt x="5382" y="11060"/>
                  </a:cubicBezTo>
                  <a:cubicBezTo>
                    <a:pt x="5421" y="11060"/>
                    <a:pt x="5457" y="11060"/>
                    <a:pt x="5494" y="11062"/>
                  </a:cubicBezTo>
                  <a:cubicBezTo>
                    <a:pt x="5547" y="11066"/>
                    <a:pt x="5609" y="11068"/>
                    <a:pt x="5657" y="11096"/>
                  </a:cubicBezTo>
                  <a:cubicBezTo>
                    <a:pt x="5721" y="11135"/>
                    <a:pt x="5762" y="11218"/>
                    <a:pt x="5764" y="11321"/>
                  </a:cubicBezTo>
                  <a:cubicBezTo>
                    <a:pt x="5768" y="11448"/>
                    <a:pt x="5727" y="11568"/>
                    <a:pt x="5687" y="11694"/>
                  </a:cubicBezTo>
                  <a:cubicBezTo>
                    <a:pt x="5654" y="11786"/>
                    <a:pt x="5622" y="11885"/>
                    <a:pt x="5609" y="11985"/>
                  </a:cubicBezTo>
                  <a:cubicBezTo>
                    <a:pt x="5592" y="12114"/>
                    <a:pt x="5639" y="12268"/>
                    <a:pt x="5727" y="12367"/>
                  </a:cubicBezTo>
                  <a:cubicBezTo>
                    <a:pt x="5787" y="12435"/>
                    <a:pt x="5858" y="12472"/>
                    <a:pt x="5932" y="12472"/>
                  </a:cubicBezTo>
                  <a:cubicBezTo>
                    <a:pt x="5947" y="12472"/>
                    <a:pt x="5961" y="12470"/>
                    <a:pt x="5976" y="12467"/>
                  </a:cubicBezTo>
                  <a:lnTo>
                    <a:pt x="6002" y="12941"/>
                  </a:lnTo>
                  <a:lnTo>
                    <a:pt x="6044" y="12898"/>
                  </a:lnTo>
                  <a:cubicBezTo>
                    <a:pt x="6064" y="12879"/>
                    <a:pt x="6089" y="12868"/>
                    <a:pt x="6121" y="12868"/>
                  </a:cubicBezTo>
                  <a:cubicBezTo>
                    <a:pt x="6173" y="12868"/>
                    <a:pt x="6237" y="12898"/>
                    <a:pt x="6286" y="12943"/>
                  </a:cubicBezTo>
                  <a:cubicBezTo>
                    <a:pt x="6306" y="12958"/>
                    <a:pt x="6323" y="12977"/>
                    <a:pt x="6340" y="12994"/>
                  </a:cubicBezTo>
                  <a:cubicBezTo>
                    <a:pt x="6398" y="13054"/>
                    <a:pt x="6460" y="13117"/>
                    <a:pt x="6546" y="13134"/>
                  </a:cubicBezTo>
                  <a:cubicBezTo>
                    <a:pt x="6562" y="13138"/>
                    <a:pt x="6580" y="13139"/>
                    <a:pt x="6598" y="13139"/>
                  </a:cubicBezTo>
                  <a:cubicBezTo>
                    <a:pt x="6646" y="13139"/>
                    <a:pt x="6696" y="13127"/>
                    <a:pt x="6743" y="13114"/>
                  </a:cubicBezTo>
                  <a:cubicBezTo>
                    <a:pt x="6758" y="13112"/>
                    <a:pt x="6771" y="13108"/>
                    <a:pt x="6786" y="13104"/>
                  </a:cubicBezTo>
                  <a:cubicBezTo>
                    <a:pt x="6829" y="13093"/>
                    <a:pt x="6874" y="13089"/>
                    <a:pt x="6920" y="13089"/>
                  </a:cubicBezTo>
                  <a:cubicBezTo>
                    <a:pt x="7115" y="13089"/>
                    <a:pt x="7324" y="13177"/>
                    <a:pt x="7461" y="13324"/>
                  </a:cubicBezTo>
                  <a:cubicBezTo>
                    <a:pt x="7572" y="13442"/>
                    <a:pt x="7628" y="13588"/>
                    <a:pt x="7617" y="13734"/>
                  </a:cubicBezTo>
                  <a:lnTo>
                    <a:pt x="7615" y="13764"/>
                  </a:lnTo>
                  <a:lnTo>
                    <a:pt x="8075" y="13738"/>
                  </a:lnTo>
                  <a:lnTo>
                    <a:pt x="8075" y="13738"/>
                  </a:lnTo>
                  <a:cubicBezTo>
                    <a:pt x="8073" y="13776"/>
                    <a:pt x="8084" y="13815"/>
                    <a:pt x="8108" y="13851"/>
                  </a:cubicBezTo>
                  <a:cubicBezTo>
                    <a:pt x="8153" y="13918"/>
                    <a:pt x="8243" y="13967"/>
                    <a:pt x="8330" y="13976"/>
                  </a:cubicBezTo>
                  <a:cubicBezTo>
                    <a:pt x="8342" y="13976"/>
                    <a:pt x="8354" y="13977"/>
                    <a:pt x="8366" y="13977"/>
                  </a:cubicBezTo>
                  <a:cubicBezTo>
                    <a:pt x="8418" y="13977"/>
                    <a:pt x="8471" y="13970"/>
                    <a:pt x="8523" y="13963"/>
                  </a:cubicBezTo>
                  <a:cubicBezTo>
                    <a:pt x="8574" y="13956"/>
                    <a:pt x="8623" y="13949"/>
                    <a:pt x="8671" y="13949"/>
                  </a:cubicBezTo>
                  <a:cubicBezTo>
                    <a:pt x="8682" y="13949"/>
                    <a:pt x="8693" y="13949"/>
                    <a:pt x="8703" y="13950"/>
                  </a:cubicBezTo>
                  <a:cubicBezTo>
                    <a:pt x="8774" y="13956"/>
                    <a:pt x="8849" y="13999"/>
                    <a:pt x="8885" y="14053"/>
                  </a:cubicBezTo>
                  <a:cubicBezTo>
                    <a:pt x="8900" y="14076"/>
                    <a:pt x="8915" y="14113"/>
                    <a:pt x="8902" y="14156"/>
                  </a:cubicBezTo>
                  <a:lnTo>
                    <a:pt x="8892" y="14192"/>
                  </a:lnTo>
                  <a:lnTo>
                    <a:pt x="8892" y="14192"/>
                  </a:lnTo>
                  <a:lnTo>
                    <a:pt x="9250" y="14181"/>
                  </a:lnTo>
                  <a:lnTo>
                    <a:pt x="9250" y="14181"/>
                  </a:lnTo>
                  <a:cubicBezTo>
                    <a:pt x="9104" y="14674"/>
                    <a:pt x="9121" y="15210"/>
                    <a:pt x="9299" y="15692"/>
                  </a:cubicBezTo>
                  <a:cubicBezTo>
                    <a:pt x="9340" y="15803"/>
                    <a:pt x="9402" y="15938"/>
                    <a:pt x="9517" y="16015"/>
                  </a:cubicBezTo>
                  <a:cubicBezTo>
                    <a:pt x="9588" y="16060"/>
                    <a:pt x="9672" y="16082"/>
                    <a:pt x="9772" y="16082"/>
                  </a:cubicBezTo>
                  <a:cubicBezTo>
                    <a:pt x="9869" y="16082"/>
                    <a:pt x="9965" y="16062"/>
                    <a:pt x="10062" y="16045"/>
                  </a:cubicBezTo>
                  <a:lnTo>
                    <a:pt x="10119" y="16035"/>
                  </a:lnTo>
                  <a:cubicBezTo>
                    <a:pt x="10175" y="16024"/>
                    <a:pt x="10231" y="16020"/>
                    <a:pt x="10284" y="16020"/>
                  </a:cubicBezTo>
                  <a:cubicBezTo>
                    <a:pt x="10402" y="16020"/>
                    <a:pt x="10559" y="16045"/>
                    <a:pt x="10625" y="16176"/>
                  </a:cubicBezTo>
                  <a:cubicBezTo>
                    <a:pt x="10668" y="16257"/>
                    <a:pt x="10659" y="16352"/>
                    <a:pt x="10651" y="16455"/>
                  </a:cubicBezTo>
                  <a:cubicBezTo>
                    <a:pt x="10649" y="16480"/>
                    <a:pt x="10646" y="16508"/>
                    <a:pt x="10644" y="16534"/>
                  </a:cubicBezTo>
                  <a:cubicBezTo>
                    <a:pt x="10638" y="16664"/>
                    <a:pt x="10679" y="16834"/>
                    <a:pt x="10816" y="16877"/>
                  </a:cubicBezTo>
                  <a:cubicBezTo>
                    <a:pt x="10846" y="16887"/>
                    <a:pt x="10878" y="16889"/>
                    <a:pt x="10910" y="16892"/>
                  </a:cubicBezTo>
                  <a:cubicBezTo>
                    <a:pt x="10953" y="16894"/>
                    <a:pt x="10994" y="16896"/>
                    <a:pt x="11021" y="16919"/>
                  </a:cubicBezTo>
                  <a:cubicBezTo>
                    <a:pt x="11064" y="16956"/>
                    <a:pt x="11062" y="17029"/>
                    <a:pt x="11054" y="17097"/>
                  </a:cubicBezTo>
                  <a:lnTo>
                    <a:pt x="10826" y="18918"/>
                  </a:lnTo>
                  <a:lnTo>
                    <a:pt x="10694" y="18993"/>
                  </a:lnTo>
                  <a:lnTo>
                    <a:pt x="10704" y="19017"/>
                  </a:lnTo>
                  <a:cubicBezTo>
                    <a:pt x="10942" y="19467"/>
                    <a:pt x="11013" y="20009"/>
                    <a:pt x="10899" y="20506"/>
                  </a:cubicBezTo>
                  <a:lnTo>
                    <a:pt x="10893" y="20532"/>
                  </a:lnTo>
                  <a:lnTo>
                    <a:pt x="10919" y="20536"/>
                  </a:lnTo>
                  <a:cubicBezTo>
                    <a:pt x="10998" y="20555"/>
                    <a:pt x="11088" y="20564"/>
                    <a:pt x="11201" y="20564"/>
                  </a:cubicBezTo>
                  <a:cubicBezTo>
                    <a:pt x="11266" y="20564"/>
                    <a:pt x="11330" y="20559"/>
                    <a:pt x="11396" y="20557"/>
                  </a:cubicBezTo>
                  <a:cubicBezTo>
                    <a:pt x="11458" y="20555"/>
                    <a:pt x="11523" y="20553"/>
                    <a:pt x="11583" y="20553"/>
                  </a:cubicBezTo>
                  <a:cubicBezTo>
                    <a:pt x="11769" y="20553"/>
                    <a:pt x="11960" y="20574"/>
                    <a:pt x="12090" y="20724"/>
                  </a:cubicBezTo>
                  <a:cubicBezTo>
                    <a:pt x="12189" y="20836"/>
                    <a:pt x="12219" y="20994"/>
                    <a:pt x="12247" y="21140"/>
                  </a:cubicBezTo>
                  <a:lnTo>
                    <a:pt x="12401" y="21952"/>
                  </a:lnTo>
                  <a:lnTo>
                    <a:pt x="12412" y="21959"/>
                  </a:lnTo>
                  <a:cubicBezTo>
                    <a:pt x="12504" y="22012"/>
                    <a:pt x="12611" y="22019"/>
                    <a:pt x="12703" y="22019"/>
                  </a:cubicBezTo>
                  <a:lnTo>
                    <a:pt x="12789" y="22019"/>
                  </a:lnTo>
                  <a:cubicBezTo>
                    <a:pt x="12817" y="22016"/>
                    <a:pt x="12845" y="22016"/>
                    <a:pt x="12872" y="22016"/>
                  </a:cubicBezTo>
                  <a:cubicBezTo>
                    <a:pt x="12950" y="22016"/>
                    <a:pt x="13040" y="22021"/>
                    <a:pt x="13119" y="22059"/>
                  </a:cubicBezTo>
                  <a:cubicBezTo>
                    <a:pt x="13254" y="22124"/>
                    <a:pt x="13346" y="22286"/>
                    <a:pt x="13352" y="22475"/>
                  </a:cubicBezTo>
                  <a:cubicBezTo>
                    <a:pt x="13359" y="22648"/>
                    <a:pt x="13297" y="22826"/>
                    <a:pt x="13243" y="22983"/>
                  </a:cubicBezTo>
                  <a:lnTo>
                    <a:pt x="13239" y="22995"/>
                  </a:lnTo>
                  <a:lnTo>
                    <a:pt x="13247" y="23008"/>
                  </a:lnTo>
                  <a:cubicBezTo>
                    <a:pt x="13299" y="23068"/>
                    <a:pt x="13277" y="23154"/>
                    <a:pt x="13256" y="23246"/>
                  </a:cubicBezTo>
                  <a:cubicBezTo>
                    <a:pt x="13235" y="23336"/>
                    <a:pt x="13211" y="23428"/>
                    <a:pt x="13250" y="23510"/>
                  </a:cubicBezTo>
                  <a:cubicBezTo>
                    <a:pt x="13286" y="23587"/>
                    <a:pt x="13357" y="23634"/>
                    <a:pt x="13425" y="23679"/>
                  </a:cubicBezTo>
                  <a:cubicBezTo>
                    <a:pt x="13457" y="23700"/>
                    <a:pt x="13492" y="23722"/>
                    <a:pt x="13520" y="23748"/>
                  </a:cubicBezTo>
                  <a:cubicBezTo>
                    <a:pt x="13624" y="23837"/>
                    <a:pt x="13674" y="23985"/>
                    <a:pt x="13644" y="24120"/>
                  </a:cubicBezTo>
                  <a:lnTo>
                    <a:pt x="13361" y="24279"/>
                  </a:lnTo>
                  <a:lnTo>
                    <a:pt x="13376" y="24302"/>
                  </a:lnTo>
                  <a:cubicBezTo>
                    <a:pt x="13440" y="24410"/>
                    <a:pt x="13355" y="24564"/>
                    <a:pt x="13232" y="24639"/>
                  </a:cubicBezTo>
                  <a:cubicBezTo>
                    <a:pt x="13187" y="24669"/>
                    <a:pt x="13136" y="24692"/>
                    <a:pt x="13087" y="24716"/>
                  </a:cubicBezTo>
                  <a:cubicBezTo>
                    <a:pt x="13001" y="24757"/>
                    <a:pt x="12913" y="24797"/>
                    <a:pt x="12845" y="24866"/>
                  </a:cubicBezTo>
                  <a:cubicBezTo>
                    <a:pt x="12767" y="24945"/>
                    <a:pt x="12725" y="25046"/>
                    <a:pt x="12682" y="25147"/>
                  </a:cubicBezTo>
                  <a:cubicBezTo>
                    <a:pt x="12637" y="25256"/>
                    <a:pt x="12592" y="25361"/>
                    <a:pt x="12506" y="25429"/>
                  </a:cubicBezTo>
                  <a:cubicBezTo>
                    <a:pt x="12450" y="25474"/>
                    <a:pt x="12384" y="25498"/>
                    <a:pt x="12311" y="25526"/>
                  </a:cubicBezTo>
                  <a:cubicBezTo>
                    <a:pt x="12277" y="25539"/>
                    <a:pt x="12240" y="25551"/>
                    <a:pt x="12204" y="25566"/>
                  </a:cubicBezTo>
                  <a:cubicBezTo>
                    <a:pt x="11904" y="25706"/>
                    <a:pt x="11741" y="26016"/>
                    <a:pt x="11587" y="26348"/>
                  </a:cubicBezTo>
                  <a:lnTo>
                    <a:pt x="11298" y="26974"/>
                  </a:lnTo>
                  <a:lnTo>
                    <a:pt x="11317" y="26987"/>
                  </a:lnTo>
                  <a:cubicBezTo>
                    <a:pt x="11516" y="27109"/>
                    <a:pt x="11747" y="27175"/>
                    <a:pt x="11981" y="27175"/>
                  </a:cubicBezTo>
                  <a:cubicBezTo>
                    <a:pt x="12002" y="27175"/>
                    <a:pt x="12023" y="27174"/>
                    <a:pt x="12043" y="27173"/>
                  </a:cubicBezTo>
                  <a:cubicBezTo>
                    <a:pt x="12099" y="27214"/>
                    <a:pt x="12108" y="27293"/>
                    <a:pt x="12114" y="27377"/>
                  </a:cubicBezTo>
                  <a:cubicBezTo>
                    <a:pt x="12123" y="27467"/>
                    <a:pt x="12133" y="27559"/>
                    <a:pt x="12202" y="27619"/>
                  </a:cubicBezTo>
                  <a:cubicBezTo>
                    <a:pt x="12260" y="27668"/>
                    <a:pt x="12335" y="27673"/>
                    <a:pt x="12410" y="27675"/>
                  </a:cubicBezTo>
                  <a:cubicBezTo>
                    <a:pt x="12468" y="27677"/>
                    <a:pt x="12523" y="27679"/>
                    <a:pt x="12568" y="27705"/>
                  </a:cubicBezTo>
                  <a:cubicBezTo>
                    <a:pt x="12622" y="27735"/>
                    <a:pt x="12654" y="27795"/>
                    <a:pt x="12684" y="27857"/>
                  </a:cubicBezTo>
                  <a:cubicBezTo>
                    <a:pt x="12710" y="27904"/>
                    <a:pt x="12735" y="27955"/>
                    <a:pt x="12774" y="27994"/>
                  </a:cubicBezTo>
                  <a:cubicBezTo>
                    <a:pt x="12864" y="28084"/>
                    <a:pt x="12988" y="28097"/>
                    <a:pt x="13110" y="28110"/>
                  </a:cubicBezTo>
                  <a:cubicBezTo>
                    <a:pt x="13202" y="28118"/>
                    <a:pt x="13297" y="28127"/>
                    <a:pt x="13374" y="28170"/>
                  </a:cubicBezTo>
                  <a:cubicBezTo>
                    <a:pt x="13472" y="28227"/>
                    <a:pt x="13532" y="28339"/>
                    <a:pt x="13575" y="28442"/>
                  </a:cubicBezTo>
                  <a:cubicBezTo>
                    <a:pt x="13738" y="28812"/>
                    <a:pt x="13809" y="29222"/>
                    <a:pt x="13783" y="29624"/>
                  </a:cubicBezTo>
                  <a:cubicBezTo>
                    <a:pt x="13781" y="29654"/>
                    <a:pt x="13777" y="29684"/>
                    <a:pt x="13774" y="29714"/>
                  </a:cubicBezTo>
                  <a:lnTo>
                    <a:pt x="13768" y="29791"/>
                  </a:lnTo>
                  <a:lnTo>
                    <a:pt x="13822" y="29736"/>
                  </a:lnTo>
                  <a:cubicBezTo>
                    <a:pt x="13849" y="29706"/>
                    <a:pt x="13875" y="29682"/>
                    <a:pt x="13901" y="29661"/>
                  </a:cubicBezTo>
                  <a:cubicBezTo>
                    <a:pt x="13950" y="29622"/>
                    <a:pt x="14008" y="29588"/>
                    <a:pt x="14066" y="29554"/>
                  </a:cubicBezTo>
                  <a:cubicBezTo>
                    <a:pt x="14199" y="29472"/>
                    <a:pt x="14338" y="29389"/>
                    <a:pt x="14383" y="29234"/>
                  </a:cubicBezTo>
                  <a:cubicBezTo>
                    <a:pt x="14392" y="29198"/>
                    <a:pt x="14396" y="29159"/>
                    <a:pt x="14400" y="29121"/>
                  </a:cubicBezTo>
                  <a:cubicBezTo>
                    <a:pt x="14404" y="29063"/>
                    <a:pt x="14411" y="29009"/>
                    <a:pt x="14439" y="28964"/>
                  </a:cubicBezTo>
                  <a:cubicBezTo>
                    <a:pt x="14469" y="28922"/>
                    <a:pt x="14518" y="28896"/>
                    <a:pt x="14569" y="28870"/>
                  </a:cubicBezTo>
                  <a:cubicBezTo>
                    <a:pt x="14599" y="28855"/>
                    <a:pt x="14629" y="28840"/>
                    <a:pt x="14655" y="28821"/>
                  </a:cubicBezTo>
                  <a:cubicBezTo>
                    <a:pt x="14833" y="28699"/>
                    <a:pt x="14844" y="28480"/>
                    <a:pt x="14852" y="28270"/>
                  </a:cubicBezTo>
                  <a:cubicBezTo>
                    <a:pt x="14863" y="28060"/>
                    <a:pt x="14871" y="27861"/>
                    <a:pt x="15041" y="27767"/>
                  </a:cubicBezTo>
                  <a:lnTo>
                    <a:pt x="15058" y="27758"/>
                  </a:lnTo>
                  <a:lnTo>
                    <a:pt x="15056" y="27739"/>
                  </a:lnTo>
                  <a:cubicBezTo>
                    <a:pt x="15030" y="27585"/>
                    <a:pt x="15004" y="27409"/>
                    <a:pt x="15054" y="27253"/>
                  </a:cubicBezTo>
                  <a:cubicBezTo>
                    <a:pt x="15095" y="27127"/>
                    <a:pt x="15218" y="26993"/>
                    <a:pt x="15364" y="26993"/>
                  </a:cubicBezTo>
                  <a:cubicBezTo>
                    <a:pt x="15375" y="26993"/>
                    <a:pt x="15387" y="26994"/>
                    <a:pt x="15398" y="26995"/>
                  </a:cubicBezTo>
                  <a:cubicBezTo>
                    <a:pt x="15405" y="26995"/>
                    <a:pt x="15411" y="26998"/>
                    <a:pt x="15420" y="26998"/>
                  </a:cubicBezTo>
                  <a:cubicBezTo>
                    <a:pt x="15438" y="27001"/>
                    <a:pt x="15456" y="27004"/>
                    <a:pt x="15474" y="27004"/>
                  </a:cubicBezTo>
                  <a:cubicBezTo>
                    <a:pt x="15500" y="27004"/>
                    <a:pt x="15525" y="26999"/>
                    <a:pt x="15544" y="26985"/>
                  </a:cubicBezTo>
                  <a:cubicBezTo>
                    <a:pt x="15593" y="26948"/>
                    <a:pt x="15589" y="26878"/>
                    <a:pt x="15583" y="26822"/>
                  </a:cubicBezTo>
                  <a:cubicBezTo>
                    <a:pt x="15572" y="26689"/>
                    <a:pt x="15623" y="26548"/>
                    <a:pt x="15724" y="26436"/>
                  </a:cubicBezTo>
                  <a:cubicBezTo>
                    <a:pt x="15830" y="26320"/>
                    <a:pt x="15978" y="26251"/>
                    <a:pt x="16119" y="26251"/>
                  </a:cubicBezTo>
                  <a:cubicBezTo>
                    <a:pt x="16141" y="26251"/>
                    <a:pt x="16163" y="26253"/>
                    <a:pt x="16185" y="26256"/>
                  </a:cubicBezTo>
                  <a:lnTo>
                    <a:pt x="16249" y="26265"/>
                  </a:lnTo>
                  <a:lnTo>
                    <a:pt x="16210" y="26213"/>
                  </a:lnTo>
                  <a:cubicBezTo>
                    <a:pt x="16187" y="26181"/>
                    <a:pt x="16180" y="26143"/>
                    <a:pt x="16189" y="26098"/>
                  </a:cubicBezTo>
                  <a:cubicBezTo>
                    <a:pt x="16206" y="26019"/>
                    <a:pt x="16277" y="25933"/>
                    <a:pt x="16367" y="25881"/>
                  </a:cubicBezTo>
                  <a:cubicBezTo>
                    <a:pt x="16395" y="25864"/>
                    <a:pt x="16423" y="25849"/>
                    <a:pt x="16453" y="25834"/>
                  </a:cubicBezTo>
                  <a:cubicBezTo>
                    <a:pt x="16566" y="25776"/>
                    <a:pt x="16686" y="25716"/>
                    <a:pt x="16735" y="25594"/>
                  </a:cubicBezTo>
                  <a:cubicBezTo>
                    <a:pt x="16746" y="25571"/>
                    <a:pt x="16753" y="25545"/>
                    <a:pt x="16759" y="25521"/>
                  </a:cubicBezTo>
                  <a:cubicBezTo>
                    <a:pt x="16768" y="25487"/>
                    <a:pt x="16774" y="25455"/>
                    <a:pt x="16791" y="25427"/>
                  </a:cubicBezTo>
                  <a:cubicBezTo>
                    <a:pt x="16823" y="25376"/>
                    <a:pt x="16883" y="25350"/>
                    <a:pt x="16947" y="25324"/>
                  </a:cubicBezTo>
                  <a:cubicBezTo>
                    <a:pt x="16962" y="25316"/>
                    <a:pt x="16980" y="25309"/>
                    <a:pt x="16995" y="25303"/>
                  </a:cubicBezTo>
                  <a:cubicBezTo>
                    <a:pt x="17160" y="25224"/>
                    <a:pt x="17286" y="25067"/>
                    <a:pt x="17342" y="24874"/>
                  </a:cubicBezTo>
                  <a:cubicBezTo>
                    <a:pt x="17397" y="24682"/>
                    <a:pt x="17372" y="24482"/>
                    <a:pt x="17273" y="24328"/>
                  </a:cubicBezTo>
                  <a:cubicBezTo>
                    <a:pt x="17254" y="24298"/>
                    <a:pt x="17232" y="24268"/>
                    <a:pt x="17211" y="24240"/>
                  </a:cubicBezTo>
                  <a:cubicBezTo>
                    <a:pt x="17172" y="24191"/>
                    <a:pt x="17138" y="24144"/>
                    <a:pt x="17115" y="24090"/>
                  </a:cubicBezTo>
                  <a:cubicBezTo>
                    <a:pt x="17059" y="23957"/>
                    <a:pt x="17089" y="23810"/>
                    <a:pt x="17130" y="23645"/>
                  </a:cubicBezTo>
                  <a:cubicBezTo>
                    <a:pt x="17239" y="23201"/>
                    <a:pt x="17402" y="22730"/>
                    <a:pt x="17798" y="22591"/>
                  </a:cubicBezTo>
                  <a:cubicBezTo>
                    <a:pt x="17871" y="22565"/>
                    <a:pt x="17952" y="22552"/>
                    <a:pt x="18029" y="22539"/>
                  </a:cubicBezTo>
                  <a:cubicBezTo>
                    <a:pt x="18186" y="22511"/>
                    <a:pt x="18349" y="22483"/>
                    <a:pt x="18458" y="22363"/>
                  </a:cubicBezTo>
                  <a:cubicBezTo>
                    <a:pt x="18484" y="22333"/>
                    <a:pt x="18507" y="22301"/>
                    <a:pt x="18527" y="22267"/>
                  </a:cubicBezTo>
                  <a:cubicBezTo>
                    <a:pt x="18548" y="22235"/>
                    <a:pt x="18569" y="22203"/>
                    <a:pt x="18593" y="22177"/>
                  </a:cubicBezTo>
                  <a:cubicBezTo>
                    <a:pt x="18651" y="22115"/>
                    <a:pt x="18736" y="22076"/>
                    <a:pt x="18809" y="22042"/>
                  </a:cubicBezTo>
                  <a:lnTo>
                    <a:pt x="19458" y="21746"/>
                  </a:lnTo>
                  <a:cubicBezTo>
                    <a:pt x="19551" y="21706"/>
                    <a:pt x="19664" y="21654"/>
                    <a:pt x="19726" y="21551"/>
                  </a:cubicBezTo>
                  <a:cubicBezTo>
                    <a:pt x="19752" y="21506"/>
                    <a:pt x="19765" y="21457"/>
                    <a:pt x="19778" y="21410"/>
                  </a:cubicBezTo>
                  <a:cubicBezTo>
                    <a:pt x="19788" y="21369"/>
                    <a:pt x="19799" y="21331"/>
                    <a:pt x="19818" y="21297"/>
                  </a:cubicBezTo>
                  <a:cubicBezTo>
                    <a:pt x="19874" y="21185"/>
                    <a:pt x="20009" y="21114"/>
                    <a:pt x="20163" y="21114"/>
                  </a:cubicBezTo>
                  <a:cubicBezTo>
                    <a:pt x="20176" y="21114"/>
                    <a:pt x="20189" y="21114"/>
                    <a:pt x="20202" y="21117"/>
                  </a:cubicBezTo>
                  <a:cubicBezTo>
                    <a:pt x="20358" y="21129"/>
                    <a:pt x="20508" y="21207"/>
                    <a:pt x="20641" y="21275"/>
                  </a:cubicBezTo>
                  <a:lnTo>
                    <a:pt x="20663" y="21286"/>
                  </a:lnTo>
                  <a:lnTo>
                    <a:pt x="20675" y="21262"/>
                  </a:lnTo>
                  <a:cubicBezTo>
                    <a:pt x="20832" y="20986"/>
                    <a:pt x="21156" y="20801"/>
                    <a:pt x="21476" y="20801"/>
                  </a:cubicBezTo>
                  <a:cubicBezTo>
                    <a:pt x="21488" y="20801"/>
                    <a:pt x="21501" y="20801"/>
                    <a:pt x="21513" y="20802"/>
                  </a:cubicBezTo>
                  <a:cubicBezTo>
                    <a:pt x="21530" y="20802"/>
                    <a:pt x="21545" y="20804"/>
                    <a:pt x="21560" y="20804"/>
                  </a:cubicBezTo>
                  <a:cubicBezTo>
                    <a:pt x="21590" y="20806"/>
                    <a:pt x="21620" y="20808"/>
                    <a:pt x="21648" y="20808"/>
                  </a:cubicBezTo>
                  <a:cubicBezTo>
                    <a:pt x="21708" y="20808"/>
                    <a:pt x="21753" y="20799"/>
                    <a:pt x="21792" y="20780"/>
                  </a:cubicBezTo>
                  <a:cubicBezTo>
                    <a:pt x="21864" y="20746"/>
                    <a:pt x="21909" y="20679"/>
                    <a:pt x="21952" y="20617"/>
                  </a:cubicBezTo>
                  <a:cubicBezTo>
                    <a:pt x="21989" y="20562"/>
                    <a:pt x="22025" y="20510"/>
                    <a:pt x="22077" y="20478"/>
                  </a:cubicBezTo>
                  <a:cubicBezTo>
                    <a:pt x="22124" y="20448"/>
                    <a:pt x="22182" y="20440"/>
                    <a:pt x="22242" y="20431"/>
                  </a:cubicBezTo>
                  <a:cubicBezTo>
                    <a:pt x="22293" y="20425"/>
                    <a:pt x="22349" y="20416"/>
                    <a:pt x="22398" y="20392"/>
                  </a:cubicBezTo>
                  <a:cubicBezTo>
                    <a:pt x="22563" y="20317"/>
                    <a:pt x="22621" y="20127"/>
                    <a:pt x="22659" y="19930"/>
                  </a:cubicBezTo>
                  <a:lnTo>
                    <a:pt x="22925" y="18541"/>
                  </a:lnTo>
                  <a:cubicBezTo>
                    <a:pt x="22949" y="18419"/>
                    <a:pt x="22974" y="18293"/>
                    <a:pt x="23032" y="18179"/>
                  </a:cubicBezTo>
                  <a:cubicBezTo>
                    <a:pt x="23077" y="18091"/>
                    <a:pt x="23148" y="18004"/>
                    <a:pt x="23216" y="17918"/>
                  </a:cubicBezTo>
                  <a:cubicBezTo>
                    <a:pt x="23349" y="17755"/>
                    <a:pt x="23484" y="17584"/>
                    <a:pt x="23450" y="17386"/>
                  </a:cubicBezTo>
                  <a:lnTo>
                    <a:pt x="23450" y="17386"/>
                  </a:lnTo>
                  <a:cubicBezTo>
                    <a:pt x="23460" y="17388"/>
                    <a:pt x="23471" y="17389"/>
                    <a:pt x="23481" y="17389"/>
                  </a:cubicBezTo>
                  <a:cubicBezTo>
                    <a:pt x="23587" y="17389"/>
                    <a:pt x="23702" y="17313"/>
                    <a:pt x="23758" y="17204"/>
                  </a:cubicBezTo>
                  <a:cubicBezTo>
                    <a:pt x="23821" y="17080"/>
                    <a:pt x="23818" y="16937"/>
                    <a:pt x="23818" y="16810"/>
                  </a:cubicBezTo>
                  <a:cubicBezTo>
                    <a:pt x="23816" y="16643"/>
                    <a:pt x="23788" y="16463"/>
                    <a:pt x="23765" y="16290"/>
                  </a:cubicBezTo>
                  <a:cubicBezTo>
                    <a:pt x="23711" y="15923"/>
                    <a:pt x="23656" y="15544"/>
                    <a:pt x="23812" y="15242"/>
                  </a:cubicBezTo>
                  <a:cubicBezTo>
                    <a:pt x="23960" y="14966"/>
                    <a:pt x="23853" y="14586"/>
                    <a:pt x="23587" y="14421"/>
                  </a:cubicBezTo>
                  <a:lnTo>
                    <a:pt x="23583" y="13809"/>
                  </a:lnTo>
                  <a:lnTo>
                    <a:pt x="23831" y="13699"/>
                  </a:lnTo>
                  <a:lnTo>
                    <a:pt x="23812" y="13674"/>
                  </a:lnTo>
                  <a:cubicBezTo>
                    <a:pt x="23707" y="13513"/>
                    <a:pt x="23812" y="13292"/>
                    <a:pt x="23956" y="13153"/>
                  </a:cubicBezTo>
                  <a:cubicBezTo>
                    <a:pt x="23998" y="13110"/>
                    <a:pt x="24048" y="13069"/>
                    <a:pt x="24097" y="13031"/>
                  </a:cubicBezTo>
                  <a:cubicBezTo>
                    <a:pt x="24211" y="12937"/>
                    <a:pt x="24326" y="12840"/>
                    <a:pt x="24395" y="12705"/>
                  </a:cubicBezTo>
                  <a:cubicBezTo>
                    <a:pt x="24399" y="12694"/>
                    <a:pt x="24403" y="12684"/>
                    <a:pt x="24410" y="12673"/>
                  </a:cubicBezTo>
                  <a:cubicBezTo>
                    <a:pt x="24423" y="12641"/>
                    <a:pt x="24435" y="12613"/>
                    <a:pt x="24457" y="12589"/>
                  </a:cubicBezTo>
                  <a:cubicBezTo>
                    <a:pt x="24489" y="12553"/>
                    <a:pt x="24536" y="12534"/>
                    <a:pt x="24588" y="12512"/>
                  </a:cubicBezTo>
                  <a:cubicBezTo>
                    <a:pt x="24611" y="12504"/>
                    <a:pt x="24635" y="12495"/>
                    <a:pt x="24656" y="12482"/>
                  </a:cubicBezTo>
                  <a:cubicBezTo>
                    <a:pt x="24795" y="12412"/>
                    <a:pt x="24885" y="12257"/>
                    <a:pt x="24885" y="12103"/>
                  </a:cubicBezTo>
                  <a:cubicBezTo>
                    <a:pt x="24911" y="12110"/>
                    <a:pt x="24938" y="12114"/>
                    <a:pt x="24966" y="12114"/>
                  </a:cubicBezTo>
                  <a:cubicBezTo>
                    <a:pt x="25079" y="12114"/>
                    <a:pt x="25202" y="12056"/>
                    <a:pt x="25286" y="11960"/>
                  </a:cubicBezTo>
                  <a:cubicBezTo>
                    <a:pt x="25385" y="11844"/>
                    <a:pt x="25432" y="11694"/>
                    <a:pt x="25472" y="11559"/>
                  </a:cubicBezTo>
                  <a:cubicBezTo>
                    <a:pt x="25507" y="11563"/>
                    <a:pt x="25541" y="11564"/>
                    <a:pt x="25576" y="11564"/>
                  </a:cubicBezTo>
                  <a:cubicBezTo>
                    <a:pt x="25665" y="11564"/>
                    <a:pt x="25755" y="11553"/>
                    <a:pt x="25841" y="11531"/>
                  </a:cubicBezTo>
                  <a:lnTo>
                    <a:pt x="25858" y="11527"/>
                  </a:lnTo>
                  <a:lnTo>
                    <a:pt x="26023" y="10391"/>
                  </a:lnTo>
                  <a:lnTo>
                    <a:pt x="26287" y="10331"/>
                  </a:lnTo>
                  <a:lnTo>
                    <a:pt x="26289" y="9922"/>
                  </a:lnTo>
                  <a:lnTo>
                    <a:pt x="26492" y="9914"/>
                  </a:lnTo>
                  <a:lnTo>
                    <a:pt x="26494" y="9894"/>
                  </a:lnTo>
                  <a:cubicBezTo>
                    <a:pt x="26593" y="9389"/>
                    <a:pt x="26608" y="8874"/>
                    <a:pt x="26539" y="8367"/>
                  </a:cubicBezTo>
                  <a:lnTo>
                    <a:pt x="26533" y="8320"/>
                  </a:lnTo>
                  <a:lnTo>
                    <a:pt x="26497" y="8350"/>
                  </a:lnTo>
                  <a:cubicBezTo>
                    <a:pt x="26488" y="8356"/>
                    <a:pt x="26478" y="8359"/>
                    <a:pt x="26467" y="8359"/>
                  </a:cubicBezTo>
                  <a:cubicBezTo>
                    <a:pt x="26427" y="8359"/>
                    <a:pt x="26377" y="8319"/>
                    <a:pt x="26355" y="8268"/>
                  </a:cubicBezTo>
                  <a:cubicBezTo>
                    <a:pt x="26347" y="8249"/>
                    <a:pt x="26340" y="8230"/>
                    <a:pt x="26334" y="8210"/>
                  </a:cubicBezTo>
                  <a:cubicBezTo>
                    <a:pt x="26312" y="8150"/>
                    <a:pt x="26291" y="8090"/>
                    <a:pt x="26237" y="8052"/>
                  </a:cubicBezTo>
                  <a:cubicBezTo>
                    <a:pt x="26188" y="8015"/>
                    <a:pt x="26128" y="8013"/>
                    <a:pt x="26070" y="8011"/>
                  </a:cubicBezTo>
                  <a:cubicBezTo>
                    <a:pt x="26019" y="8009"/>
                    <a:pt x="25970" y="8007"/>
                    <a:pt x="25931" y="7981"/>
                  </a:cubicBezTo>
                  <a:cubicBezTo>
                    <a:pt x="25886" y="7949"/>
                    <a:pt x="25871" y="7891"/>
                    <a:pt x="25854" y="7829"/>
                  </a:cubicBezTo>
                  <a:cubicBezTo>
                    <a:pt x="25847" y="7803"/>
                    <a:pt x="25841" y="7778"/>
                    <a:pt x="25830" y="7754"/>
                  </a:cubicBezTo>
                  <a:cubicBezTo>
                    <a:pt x="25753" y="7540"/>
                    <a:pt x="25522" y="7433"/>
                    <a:pt x="25145" y="7433"/>
                  </a:cubicBezTo>
                  <a:cubicBezTo>
                    <a:pt x="25106" y="7433"/>
                    <a:pt x="25070" y="7433"/>
                    <a:pt x="25033" y="7435"/>
                  </a:cubicBezTo>
                  <a:lnTo>
                    <a:pt x="24978" y="7045"/>
                  </a:lnTo>
                  <a:lnTo>
                    <a:pt x="24596" y="7043"/>
                  </a:lnTo>
                  <a:cubicBezTo>
                    <a:pt x="24611" y="6940"/>
                    <a:pt x="24517" y="6867"/>
                    <a:pt x="24427" y="6796"/>
                  </a:cubicBezTo>
                  <a:cubicBezTo>
                    <a:pt x="24373" y="6756"/>
                    <a:pt x="24320" y="6713"/>
                    <a:pt x="24286" y="6666"/>
                  </a:cubicBezTo>
                  <a:cubicBezTo>
                    <a:pt x="24266" y="6640"/>
                    <a:pt x="24256" y="6608"/>
                    <a:pt x="24241" y="6578"/>
                  </a:cubicBezTo>
                  <a:cubicBezTo>
                    <a:pt x="24234" y="6558"/>
                    <a:pt x="24226" y="6539"/>
                    <a:pt x="24217" y="6522"/>
                  </a:cubicBezTo>
                  <a:cubicBezTo>
                    <a:pt x="24142" y="6368"/>
                    <a:pt x="23975" y="6265"/>
                    <a:pt x="23801" y="6261"/>
                  </a:cubicBezTo>
                  <a:cubicBezTo>
                    <a:pt x="23816" y="6216"/>
                    <a:pt x="23814" y="6169"/>
                    <a:pt x="23793" y="6119"/>
                  </a:cubicBezTo>
                  <a:cubicBezTo>
                    <a:pt x="23737" y="5997"/>
                    <a:pt x="23574" y="5907"/>
                    <a:pt x="23450" y="5884"/>
                  </a:cubicBezTo>
                  <a:cubicBezTo>
                    <a:pt x="23360" y="5869"/>
                    <a:pt x="23266" y="5860"/>
                    <a:pt x="23169" y="5860"/>
                  </a:cubicBezTo>
                  <a:cubicBezTo>
                    <a:pt x="22824" y="5860"/>
                    <a:pt x="22477" y="5963"/>
                    <a:pt x="22143" y="6064"/>
                  </a:cubicBezTo>
                  <a:cubicBezTo>
                    <a:pt x="22049" y="6091"/>
                    <a:pt x="21952" y="6119"/>
                    <a:pt x="21856" y="6145"/>
                  </a:cubicBezTo>
                  <a:cubicBezTo>
                    <a:pt x="21864" y="6076"/>
                    <a:pt x="21843" y="6001"/>
                    <a:pt x="21796" y="5939"/>
                  </a:cubicBezTo>
                  <a:cubicBezTo>
                    <a:pt x="21738" y="5862"/>
                    <a:pt x="21652" y="5814"/>
                    <a:pt x="21564" y="5814"/>
                  </a:cubicBezTo>
                  <a:cubicBezTo>
                    <a:pt x="21557" y="5814"/>
                    <a:pt x="21550" y="5814"/>
                    <a:pt x="21543" y="5815"/>
                  </a:cubicBezTo>
                  <a:cubicBezTo>
                    <a:pt x="21415" y="5828"/>
                    <a:pt x="21318" y="5916"/>
                    <a:pt x="21226" y="6004"/>
                  </a:cubicBezTo>
                  <a:cubicBezTo>
                    <a:pt x="21136" y="6087"/>
                    <a:pt x="21050" y="6166"/>
                    <a:pt x="20941" y="6175"/>
                  </a:cubicBezTo>
                  <a:cubicBezTo>
                    <a:pt x="20933" y="6176"/>
                    <a:pt x="20925" y="6176"/>
                    <a:pt x="20917" y="6176"/>
                  </a:cubicBezTo>
                  <a:cubicBezTo>
                    <a:pt x="20830" y="6176"/>
                    <a:pt x="20749" y="6134"/>
                    <a:pt x="20660" y="6089"/>
                  </a:cubicBezTo>
                  <a:cubicBezTo>
                    <a:pt x="20572" y="6043"/>
                    <a:pt x="20480" y="5995"/>
                    <a:pt x="20382" y="5995"/>
                  </a:cubicBezTo>
                  <a:cubicBezTo>
                    <a:pt x="20367" y="5995"/>
                    <a:pt x="20351" y="5997"/>
                    <a:pt x="20335" y="5999"/>
                  </a:cubicBezTo>
                  <a:lnTo>
                    <a:pt x="20315" y="6004"/>
                  </a:lnTo>
                  <a:lnTo>
                    <a:pt x="20313" y="6023"/>
                  </a:lnTo>
                  <a:cubicBezTo>
                    <a:pt x="20305" y="6126"/>
                    <a:pt x="20200" y="6216"/>
                    <a:pt x="20088" y="6216"/>
                  </a:cubicBezTo>
                  <a:cubicBezTo>
                    <a:pt x="20076" y="6216"/>
                    <a:pt x="20063" y="6216"/>
                    <a:pt x="20050" y="6211"/>
                  </a:cubicBezTo>
                  <a:lnTo>
                    <a:pt x="20170" y="5571"/>
                  </a:lnTo>
                  <a:cubicBezTo>
                    <a:pt x="20176" y="5541"/>
                    <a:pt x="20168" y="5513"/>
                    <a:pt x="20146" y="5489"/>
                  </a:cubicBezTo>
                  <a:cubicBezTo>
                    <a:pt x="20124" y="5462"/>
                    <a:pt x="20090" y="5447"/>
                    <a:pt x="20058" y="5447"/>
                  </a:cubicBezTo>
                  <a:cubicBezTo>
                    <a:pt x="20033" y="5447"/>
                    <a:pt x="20009" y="5456"/>
                    <a:pt x="19994" y="5474"/>
                  </a:cubicBezTo>
                  <a:cubicBezTo>
                    <a:pt x="19476" y="5416"/>
                    <a:pt x="18889" y="5348"/>
                    <a:pt x="18419" y="5048"/>
                  </a:cubicBezTo>
                  <a:cubicBezTo>
                    <a:pt x="18385" y="5027"/>
                    <a:pt x="18353" y="5003"/>
                    <a:pt x="18321" y="4982"/>
                  </a:cubicBezTo>
                  <a:cubicBezTo>
                    <a:pt x="18246" y="4930"/>
                    <a:pt x="18169" y="4877"/>
                    <a:pt x="18083" y="4838"/>
                  </a:cubicBezTo>
                  <a:cubicBezTo>
                    <a:pt x="17982" y="4791"/>
                    <a:pt x="17864" y="4767"/>
                    <a:pt x="17747" y="4767"/>
                  </a:cubicBezTo>
                  <a:cubicBezTo>
                    <a:pt x="17528" y="4767"/>
                    <a:pt x="17316" y="4851"/>
                    <a:pt x="17166" y="4994"/>
                  </a:cubicBezTo>
                  <a:lnTo>
                    <a:pt x="17147" y="5014"/>
                  </a:lnTo>
                  <a:lnTo>
                    <a:pt x="17166" y="5033"/>
                  </a:lnTo>
                  <a:cubicBezTo>
                    <a:pt x="17198" y="5065"/>
                    <a:pt x="17200" y="5106"/>
                    <a:pt x="17198" y="5134"/>
                  </a:cubicBezTo>
                  <a:cubicBezTo>
                    <a:pt x="17194" y="5192"/>
                    <a:pt x="17160" y="5249"/>
                    <a:pt x="17112" y="5284"/>
                  </a:cubicBezTo>
                  <a:cubicBezTo>
                    <a:pt x="17025" y="5346"/>
                    <a:pt x="16900" y="5350"/>
                    <a:pt x="16804" y="5354"/>
                  </a:cubicBezTo>
                  <a:lnTo>
                    <a:pt x="16763" y="5354"/>
                  </a:lnTo>
                  <a:cubicBezTo>
                    <a:pt x="16701" y="5354"/>
                    <a:pt x="16624" y="5348"/>
                    <a:pt x="16581" y="5299"/>
                  </a:cubicBezTo>
                  <a:cubicBezTo>
                    <a:pt x="16555" y="5269"/>
                    <a:pt x="16547" y="5234"/>
                    <a:pt x="16555" y="5194"/>
                  </a:cubicBezTo>
                  <a:cubicBezTo>
                    <a:pt x="16577" y="5099"/>
                    <a:pt x="16695" y="5001"/>
                    <a:pt x="16793" y="4956"/>
                  </a:cubicBezTo>
                  <a:cubicBezTo>
                    <a:pt x="17020" y="4855"/>
                    <a:pt x="17134" y="4720"/>
                    <a:pt x="17106" y="4594"/>
                  </a:cubicBezTo>
                  <a:lnTo>
                    <a:pt x="17378" y="4587"/>
                  </a:lnTo>
                  <a:lnTo>
                    <a:pt x="17382" y="4568"/>
                  </a:lnTo>
                  <a:cubicBezTo>
                    <a:pt x="17412" y="4470"/>
                    <a:pt x="17331" y="4384"/>
                    <a:pt x="17267" y="4326"/>
                  </a:cubicBezTo>
                  <a:cubicBezTo>
                    <a:pt x="17074" y="4155"/>
                    <a:pt x="16855" y="3962"/>
                    <a:pt x="16594" y="3863"/>
                  </a:cubicBezTo>
                  <a:cubicBezTo>
                    <a:pt x="16489" y="3825"/>
                    <a:pt x="16378" y="3803"/>
                    <a:pt x="16268" y="3803"/>
                  </a:cubicBezTo>
                  <a:cubicBezTo>
                    <a:pt x="16082" y="3803"/>
                    <a:pt x="15921" y="3863"/>
                    <a:pt x="15803" y="3972"/>
                  </a:cubicBezTo>
                  <a:lnTo>
                    <a:pt x="15793" y="3981"/>
                  </a:lnTo>
                  <a:lnTo>
                    <a:pt x="15795" y="3994"/>
                  </a:lnTo>
                  <a:cubicBezTo>
                    <a:pt x="15810" y="4142"/>
                    <a:pt x="15806" y="4290"/>
                    <a:pt x="15778" y="4433"/>
                  </a:cubicBezTo>
                  <a:lnTo>
                    <a:pt x="15334" y="4307"/>
                  </a:lnTo>
                  <a:cubicBezTo>
                    <a:pt x="15291" y="4270"/>
                    <a:pt x="15281" y="4221"/>
                    <a:pt x="15278" y="4185"/>
                  </a:cubicBezTo>
                  <a:cubicBezTo>
                    <a:pt x="15272" y="4110"/>
                    <a:pt x="15306" y="4024"/>
                    <a:pt x="15360" y="3966"/>
                  </a:cubicBezTo>
                  <a:cubicBezTo>
                    <a:pt x="15433" y="3891"/>
                    <a:pt x="15527" y="3846"/>
                    <a:pt x="15626" y="3801"/>
                  </a:cubicBezTo>
                  <a:cubicBezTo>
                    <a:pt x="15660" y="3784"/>
                    <a:pt x="15692" y="3769"/>
                    <a:pt x="15724" y="3754"/>
                  </a:cubicBezTo>
                  <a:cubicBezTo>
                    <a:pt x="16026" y="3598"/>
                    <a:pt x="16266" y="3325"/>
                    <a:pt x="16380" y="3006"/>
                  </a:cubicBezTo>
                  <a:lnTo>
                    <a:pt x="16386" y="2989"/>
                  </a:lnTo>
                  <a:lnTo>
                    <a:pt x="16371" y="2976"/>
                  </a:lnTo>
                  <a:cubicBezTo>
                    <a:pt x="16249" y="2869"/>
                    <a:pt x="16114" y="2773"/>
                    <a:pt x="15968" y="2773"/>
                  </a:cubicBezTo>
                  <a:cubicBezTo>
                    <a:pt x="15956" y="2773"/>
                    <a:pt x="15943" y="2773"/>
                    <a:pt x="15930" y="2775"/>
                  </a:cubicBezTo>
                  <a:lnTo>
                    <a:pt x="15906" y="2385"/>
                  </a:lnTo>
                  <a:lnTo>
                    <a:pt x="15510" y="2256"/>
                  </a:lnTo>
                  <a:cubicBezTo>
                    <a:pt x="15349" y="2053"/>
                    <a:pt x="15240" y="1809"/>
                    <a:pt x="15195" y="1551"/>
                  </a:cubicBezTo>
                  <a:lnTo>
                    <a:pt x="15191" y="1532"/>
                  </a:lnTo>
                  <a:lnTo>
                    <a:pt x="15094" y="1526"/>
                  </a:lnTo>
                  <a:lnTo>
                    <a:pt x="14964" y="1601"/>
                  </a:lnTo>
                  <a:cubicBezTo>
                    <a:pt x="14884" y="1646"/>
                    <a:pt x="14799" y="1695"/>
                    <a:pt x="14706" y="1714"/>
                  </a:cubicBezTo>
                  <a:cubicBezTo>
                    <a:pt x="14694" y="1716"/>
                    <a:pt x="14681" y="1719"/>
                    <a:pt x="14666" y="1721"/>
                  </a:cubicBezTo>
                  <a:cubicBezTo>
                    <a:pt x="14636" y="1725"/>
                    <a:pt x="14604" y="1731"/>
                    <a:pt x="14574" y="1742"/>
                  </a:cubicBezTo>
                  <a:cubicBezTo>
                    <a:pt x="14462" y="1787"/>
                    <a:pt x="14409" y="1901"/>
                    <a:pt x="14396" y="1993"/>
                  </a:cubicBezTo>
                  <a:cubicBezTo>
                    <a:pt x="14381" y="2087"/>
                    <a:pt x="14398" y="2181"/>
                    <a:pt x="14415" y="2267"/>
                  </a:cubicBezTo>
                  <a:cubicBezTo>
                    <a:pt x="14405" y="2268"/>
                    <a:pt x="14394" y="2268"/>
                    <a:pt x="14383" y="2268"/>
                  </a:cubicBezTo>
                  <a:cubicBezTo>
                    <a:pt x="14313" y="2268"/>
                    <a:pt x="14232" y="2251"/>
                    <a:pt x="14158" y="2233"/>
                  </a:cubicBezTo>
                  <a:cubicBezTo>
                    <a:pt x="14085" y="2218"/>
                    <a:pt x="14010" y="2201"/>
                    <a:pt x="13939" y="2201"/>
                  </a:cubicBezTo>
                  <a:cubicBezTo>
                    <a:pt x="13869" y="2201"/>
                    <a:pt x="13809" y="2218"/>
                    <a:pt x="13757" y="2254"/>
                  </a:cubicBezTo>
                  <a:cubicBezTo>
                    <a:pt x="13738" y="2267"/>
                    <a:pt x="13723" y="2282"/>
                    <a:pt x="13706" y="2297"/>
                  </a:cubicBezTo>
                  <a:cubicBezTo>
                    <a:pt x="13687" y="2316"/>
                    <a:pt x="13667" y="2336"/>
                    <a:pt x="13644" y="2348"/>
                  </a:cubicBezTo>
                  <a:cubicBezTo>
                    <a:pt x="13622" y="2359"/>
                    <a:pt x="13601" y="2363"/>
                    <a:pt x="13579" y="2363"/>
                  </a:cubicBezTo>
                  <a:cubicBezTo>
                    <a:pt x="13477" y="2363"/>
                    <a:pt x="13378" y="2256"/>
                    <a:pt x="13344" y="2156"/>
                  </a:cubicBezTo>
                  <a:cubicBezTo>
                    <a:pt x="13327" y="2100"/>
                    <a:pt x="13316" y="2040"/>
                    <a:pt x="13305" y="1984"/>
                  </a:cubicBezTo>
                  <a:cubicBezTo>
                    <a:pt x="13292" y="1916"/>
                    <a:pt x="13280" y="1847"/>
                    <a:pt x="13256" y="1781"/>
                  </a:cubicBezTo>
                  <a:lnTo>
                    <a:pt x="13250" y="1764"/>
                  </a:lnTo>
                  <a:lnTo>
                    <a:pt x="13230" y="1764"/>
                  </a:lnTo>
                  <a:cubicBezTo>
                    <a:pt x="13226" y="1764"/>
                    <a:pt x="13222" y="1766"/>
                    <a:pt x="13220" y="1766"/>
                  </a:cubicBezTo>
                  <a:cubicBezTo>
                    <a:pt x="13205" y="1766"/>
                    <a:pt x="13192" y="1764"/>
                    <a:pt x="13179" y="1761"/>
                  </a:cubicBezTo>
                  <a:cubicBezTo>
                    <a:pt x="13162" y="1758"/>
                    <a:pt x="13144" y="1756"/>
                    <a:pt x="13128" y="1756"/>
                  </a:cubicBezTo>
                  <a:cubicBezTo>
                    <a:pt x="13110" y="1756"/>
                    <a:pt x="13093" y="1759"/>
                    <a:pt x="13078" y="1766"/>
                  </a:cubicBezTo>
                  <a:cubicBezTo>
                    <a:pt x="13040" y="1785"/>
                    <a:pt x="13022" y="1824"/>
                    <a:pt x="13007" y="1860"/>
                  </a:cubicBezTo>
                  <a:cubicBezTo>
                    <a:pt x="12997" y="1881"/>
                    <a:pt x="12988" y="1905"/>
                    <a:pt x="12973" y="1918"/>
                  </a:cubicBezTo>
                  <a:cubicBezTo>
                    <a:pt x="12950" y="1941"/>
                    <a:pt x="12909" y="1946"/>
                    <a:pt x="12866" y="1948"/>
                  </a:cubicBezTo>
                  <a:lnTo>
                    <a:pt x="12208" y="1978"/>
                  </a:lnTo>
                  <a:lnTo>
                    <a:pt x="12204" y="1995"/>
                  </a:lnTo>
                  <a:cubicBezTo>
                    <a:pt x="12180" y="2068"/>
                    <a:pt x="12191" y="2143"/>
                    <a:pt x="12200" y="2216"/>
                  </a:cubicBezTo>
                  <a:cubicBezTo>
                    <a:pt x="12204" y="2239"/>
                    <a:pt x="12206" y="2263"/>
                    <a:pt x="12208" y="2286"/>
                  </a:cubicBezTo>
                  <a:cubicBezTo>
                    <a:pt x="12217" y="2370"/>
                    <a:pt x="12198" y="2471"/>
                    <a:pt x="12125" y="2505"/>
                  </a:cubicBezTo>
                  <a:cubicBezTo>
                    <a:pt x="12109" y="2512"/>
                    <a:pt x="12091" y="2515"/>
                    <a:pt x="12072" y="2515"/>
                  </a:cubicBezTo>
                  <a:cubicBezTo>
                    <a:pt x="12054" y="2515"/>
                    <a:pt x="12035" y="2512"/>
                    <a:pt x="12015" y="2507"/>
                  </a:cubicBezTo>
                  <a:cubicBezTo>
                    <a:pt x="11861" y="2468"/>
                    <a:pt x="11773" y="2327"/>
                    <a:pt x="11683" y="2177"/>
                  </a:cubicBezTo>
                  <a:cubicBezTo>
                    <a:pt x="11653" y="2130"/>
                    <a:pt x="11623" y="2081"/>
                    <a:pt x="11591" y="2036"/>
                  </a:cubicBezTo>
                  <a:lnTo>
                    <a:pt x="11538" y="1959"/>
                  </a:lnTo>
                  <a:lnTo>
                    <a:pt x="11542" y="2051"/>
                  </a:lnTo>
                  <a:cubicBezTo>
                    <a:pt x="11544" y="2085"/>
                    <a:pt x="11542" y="2117"/>
                    <a:pt x="11536" y="2149"/>
                  </a:cubicBezTo>
                  <a:cubicBezTo>
                    <a:pt x="11508" y="2280"/>
                    <a:pt x="11396" y="2385"/>
                    <a:pt x="11278" y="2391"/>
                  </a:cubicBezTo>
                  <a:cubicBezTo>
                    <a:pt x="11271" y="2392"/>
                    <a:pt x="11264" y="2392"/>
                    <a:pt x="11257" y="2392"/>
                  </a:cubicBezTo>
                  <a:cubicBezTo>
                    <a:pt x="11224" y="2392"/>
                    <a:pt x="11189" y="2388"/>
                    <a:pt x="11154" y="2385"/>
                  </a:cubicBezTo>
                  <a:cubicBezTo>
                    <a:pt x="11120" y="2381"/>
                    <a:pt x="11086" y="2376"/>
                    <a:pt x="11051" y="2376"/>
                  </a:cubicBezTo>
                  <a:cubicBezTo>
                    <a:pt x="11000" y="2376"/>
                    <a:pt x="10927" y="2385"/>
                    <a:pt x="10884" y="2453"/>
                  </a:cubicBezTo>
                  <a:cubicBezTo>
                    <a:pt x="10852" y="2507"/>
                    <a:pt x="10859" y="2567"/>
                    <a:pt x="10863" y="2625"/>
                  </a:cubicBezTo>
                  <a:cubicBezTo>
                    <a:pt x="10869" y="2674"/>
                    <a:pt x="10874" y="2723"/>
                    <a:pt x="10852" y="2760"/>
                  </a:cubicBezTo>
                  <a:cubicBezTo>
                    <a:pt x="10818" y="2818"/>
                    <a:pt x="10734" y="2826"/>
                    <a:pt x="10666" y="2828"/>
                  </a:cubicBezTo>
                  <a:cubicBezTo>
                    <a:pt x="10651" y="2828"/>
                    <a:pt x="10634" y="2831"/>
                    <a:pt x="10616" y="2831"/>
                  </a:cubicBezTo>
                  <a:cubicBezTo>
                    <a:pt x="10447" y="2831"/>
                    <a:pt x="10040" y="2798"/>
                    <a:pt x="9931" y="2505"/>
                  </a:cubicBezTo>
                  <a:cubicBezTo>
                    <a:pt x="9927" y="2492"/>
                    <a:pt x="9922" y="2477"/>
                    <a:pt x="9916" y="2462"/>
                  </a:cubicBezTo>
                  <a:cubicBezTo>
                    <a:pt x="9905" y="2428"/>
                    <a:pt x="9894" y="2391"/>
                    <a:pt x="9873" y="2359"/>
                  </a:cubicBezTo>
                  <a:cubicBezTo>
                    <a:pt x="9841" y="2312"/>
                    <a:pt x="9792" y="2282"/>
                    <a:pt x="9753" y="2258"/>
                  </a:cubicBezTo>
                  <a:lnTo>
                    <a:pt x="9470" y="2081"/>
                  </a:lnTo>
                  <a:cubicBezTo>
                    <a:pt x="9462" y="1858"/>
                    <a:pt x="9453" y="1626"/>
                    <a:pt x="9507" y="1406"/>
                  </a:cubicBezTo>
                  <a:cubicBezTo>
                    <a:pt x="9524" y="1333"/>
                    <a:pt x="9549" y="1258"/>
                    <a:pt x="9573" y="1183"/>
                  </a:cubicBezTo>
                  <a:cubicBezTo>
                    <a:pt x="9648" y="949"/>
                    <a:pt x="9727" y="707"/>
                    <a:pt x="9614" y="491"/>
                  </a:cubicBezTo>
                  <a:cubicBezTo>
                    <a:pt x="9590" y="448"/>
                    <a:pt x="9564" y="420"/>
                    <a:pt x="9532" y="405"/>
                  </a:cubicBezTo>
                  <a:cubicBezTo>
                    <a:pt x="9504" y="392"/>
                    <a:pt x="9472" y="390"/>
                    <a:pt x="9444" y="388"/>
                  </a:cubicBezTo>
                  <a:cubicBezTo>
                    <a:pt x="9425" y="388"/>
                    <a:pt x="9408" y="388"/>
                    <a:pt x="9393" y="384"/>
                  </a:cubicBezTo>
                  <a:cubicBezTo>
                    <a:pt x="9325" y="367"/>
                    <a:pt x="9288" y="300"/>
                    <a:pt x="9250" y="232"/>
                  </a:cubicBezTo>
                  <a:cubicBezTo>
                    <a:pt x="9226" y="189"/>
                    <a:pt x="9202" y="146"/>
                    <a:pt x="9170" y="112"/>
                  </a:cubicBezTo>
                  <a:cubicBezTo>
                    <a:pt x="9130" y="65"/>
                    <a:pt x="9076" y="32"/>
                    <a:pt x="9007" y="13"/>
                  </a:cubicBezTo>
                  <a:lnTo>
                    <a:pt x="89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297"/>
            <p:cNvSpPr/>
            <p:nvPr/>
          </p:nvSpPr>
          <p:spPr>
            <a:xfrm>
              <a:off x="2998257" y="3736701"/>
              <a:ext cx="235447" cy="293214"/>
            </a:xfrm>
            <a:custGeom>
              <a:rect b="b" l="l" r="r" t="t"/>
              <a:pathLst>
                <a:path extrusionOk="0" h="10319" w="8286">
                  <a:moveTo>
                    <a:pt x="2576" y="0"/>
                  </a:moveTo>
                  <a:cubicBezTo>
                    <a:pt x="2359" y="0"/>
                    <a:pt x="2129" y="40"/>
                    <a:pt x="2040" y="228"/>
                  </a:cubicBezTo>
                  <a:cubicBezTo>
                    <a:pt x="1913" y="228"/>
                    <a:pt x="1787" y="230"/>
                    <a:pt x="1663" y="232"/>
                  </a:cubicBezTo>
                  <a:cubicBezTo>
                    <a:pt x="1568" y="337"/>
                    <a:pt x="1515" y="477"/>
                    <a:pt x="1513" y="618"/>
                  </a:cubicBezTo>
                  <a:cubicBezTo>
                    <a:pt x="1384" y="618"/>
                    <a:pt x="1253" y="618"/>
                    <a:pt x="1125" y="616"/>
                  </a:cubicBezTo>
                  <a:lnTo>
                    <a:pt x="1125" y="616"/>
                  </a:lnTo>
                  <a:cubicBezTo>
                    <a:pt x="1144" y="715"/>
                    <a:pt x="1054" y="796"/>
                    <a:pt x="973" y="854"/>
                  </a:cubicBezTo>
                  <a:cubicBezTo>
                    <a:pt x="878" y="922"/>
                    <a:pt x="784" y="993"/>
                    <a:pt x="690" y="1062"/>
                  </a:cubicBezTo>
                  <a:cubicBezTo>
                    <a:pt x="613" y="1117"/>
                    <a:pt x="536" y="1175"/>
                    <a:pt x="459" y="1233"/>
                  </a:cubicBezTo>
                  <a:cubicBezTo>
                    <a:pt x="465" y="1250"/>
                    <a:pt x="469" y="1267"/>
                    <a:pt x="471" y="1284"/>
                  </a:cubicBezTo>
                  <a:cubicBezTo>
                    <a:pt x="478" y="1364"/>
                    <a:pt x="446" y="1441"/>
                    <a:pt x="444" y="1520"/>
                  </a:cubicBezTo>
                  <a:cubicBezTo>
                    <a:pt x="441" y="1724"/>
                    <a:pt x="641" y="1923"/>
                    <a:pt x="544" y="2101"/>
                  </a:cubicBezTo>
                  <a:cubicBezTo>
                    <a:pt x="493" y="2199"/>
                    <a:pt x="358" y="2261"/>
                    <a:pt x="366" y="2371"/>
                  </a:cubicBezTo>
                  <a:cubicBezTo>
                    <a:pt x="371" y="2422"/>
                    <a:pt x="403" y="2463"/>
                    <a:pt x="431" y="2503"/>
                  </a:cubicBezTo>
                  <a:cubicBezTo>
                    <a:pt x="628" y="2806"/>
                    <a:pt x="529" y="3204"/>
                    <a:pt x="409" y="3545"/>
                  </a:cubicBezTo>
                  <a:cubicBezTo>
                    <a:pt x="289" y="3883"/>
                    <a:pt x="154" y="4260"/>
                    <a:pt x="298" y="4590"/>
                  </a:cubicBezTo>
                  <a:cubicBezTo>
                    <a:pt x="345" y="4700"/>
                    <a:pt x="377" y="4884"/>
                    <a:pt x="259" y="4884"/>
                  </a:cubicBezTo>
                  <a:cubicBezTo>
                    <a:pt x="377" y="4997"/>
                    <a:pt x="454" y="5152"/>
                    <a:pt x="476" y="5312"/>
                  </a:cubicBezTo>
                  <a:cubicBezTo>
                    <a:pt x="264" y="5428"/>
                    <a:pt x="96" y="5619"/>
                    <a:pt x="0" y="5839"/>
                  </a:cubicBezTo>
                  <a:cubicBezTo>
                    <a:pt x="11" y="6000"/>
                    <a:pt x="34" y="6150"/>
                    <a:pt x="152" y="6253"/>
                  </a:cubicBezTo>
                  <a:cubicBezTo>
                    <a:pt x="208" y="6300"/>
                    <a:pt x="279" y="6330"/>
                    <a:pt x="319" y="6390"/>
                  </a:cubicBezTo>
                  <a:cubicBezTo>
                    <a:pt x="446" y="6574"/>
                    <a:pt x="219" y="6889"/>
                    <a:pt x="394" y="7028"/>
                  </a:cubicBezTo>
                  <a:cubicBezTo>
                    <a:pt x="439" y="7065"/>
                    <a:pt x="504" y="7076"/>
                    <a:pt x="542" y="7121"/>
                  </a:cubicBezTo>
                  <a:cubicBezTo>
                    <a:pt x="574" y="7157"/>
                    <a:pt x="581" y="7210"/>
                    <a:pt x="583" y="7258"/>
                  </a:cubicBezTo>
                  <a:cubicBezTo>
                    <a:pt x="606" y="7517"/>
                    <a:pt x="626" y="7791"/>
                    <a:pt x="508" y="8022"/>
                  </a:cubicBezTo>
                  <a:cubicBezTo>
                    <a:pt x="484" y="8070"/>
                    <a:pt x="454" y="8117"/>
                    <a:pt x="446" y="8170"/>
                  </a:cubicBezTo>
                  <a:cubicBezTo>
                    <a:pt x="422" y="8350"/>
                    <a:pt x="645" y="8451"/>
                    <a:pt x="823" y="8487"/>
                  </a:cubicBezTo>
                  <a:cubicBezTo>
                    <a:pt x="763" y="8667"/>
                    <a:pt x="827" y="8879"/>
                    <a:pt x="975" y="8995"/>
                  </a:cubicBezTo>
                  <a:cubicBezTo>
                    <a:pt x="1009" y="9021"/>
                    <a:pt x="1048" y="9042"/>
                    <a:pt x="1065" y="9081"/>
                  </a:cubicBezTo>
                  <a:cubicBezTo>
                    <a:pt x="1108" y="9171"/>
                    <a:pt x="1007" y="9267"/>
                    <a:pt x="1011" y="9366"/>
                  </a:cubicBezTo>
                  <a:cubicBezTo>
                    <a:pt x="1082" y="9413"/>
                    <a:pt x="1163" y="9443"/>
                    <a:pt x="1249" y="9456"/>
                  </a:cubicBezTo>
                  <a:cubicBezTo>
                    <a:pt x="1228" y="9638"/>
                    <a:pt x="1208" y="9822"/>
                    <a:pt x="1236" y="10004"/>
                  </a:cubicBezTo>
                  <a:cubicBezTo>
                    <a:pt x="1249" y="10096"/>
                    <a:pt x="1279" y="10193"/>
                    <a:pt x="1348" y="10257"/>
                  </a:cubicBezTo>
                  <a:cubicBezTo>
                    <a:pt x="1387" y="10295"/>
                    <a:pt x="1444" y="10318"/>
                    <a:pt x="1499" y="10318"/>
                  </a:cubicBezTo>
                  <a:cubicBezTo>
                    <a:pt x="1537" y="10318"/>
                    <a:pt x="1574" y="10307"/>
                    <a:pt x="1603" y="10283"/>
                  </a:cubicBezTo>
                  <a:cubicBezTo>
                    <a:pt x="1631" y="10148"/>
                    <a:pt x="1596" y="10000"/>
                    <a:pt x="1511" y="9891"/>
                  </a:cubicBezTo>
                  <a:cubicBezTo>
                    <a:pt x="1528" y="9866"/>
                    <a:pt x="1552" y="9857"/>
                    <a:pt x="1580" y="9857"/>
                  </a:cubicBezTo>
                  <a:cubicBezTo>
                    <a:pt x="1635" y="9857"/>
                    <a:pt x="1706" y="9891"/>
                    <a:pt x="1768" y="9897"/>
                  </a:cubicBezTo>
                  <a:cubicBezTo>
                    <a:pt x="1774" y="9898"/>
                    <a:pt x="1781" y="9898"/>
                    <a:pt x="1787" y="9898"/>
                  </a:cubicBezTo>
                  <a:cubicBezTo>
                    <a:pt x="1955" y="9898"/>
                    <a:pt x="2021" y="9661"/>
                    <a:pt x="2023" y="9486"/>
                  </a:cubicBezTo>
                  <a:cubicBezTo>
                    <a:pt x="2090" y="9437"/>
                    <a:pt x="2163" y="9419"/>
                    <a:pt x="2241" y="9419"/>
                  </a:cubicBezTo>
                  <a:cubicBezTo>
                    <a:pt x="2463" y="9419"/>
                    <a:pt x="2717" y="9570"/>
                    <a:pt x="2958" y="9570"/>
                  </a:cubicBezTo>
                  <a:cubicBezTo>
                    <a:pt x="2964" y="9570"/>
                    <a:pt x="2970" y="9570"/>
                    <a:pt x="2976" y="9569"/>
                  </a:cubicBezTo>
                  <a:cubicBezTo>
                    <a:pt x="3011" y="9569"/>
                    <a:pt x="3045" y="9565"/>
                    <a:pt x="3080" y="9565"/>
                  </a:cubicBezTo>
                  <a:cubicBezTo>
                    <a:pt x="3102" y="9565"/>
                    <a:pt x="3125" y="9567"/>
                    <a:pt x="3147" y="9574"/>
                  </a:cubicBezTo>
                  <a:cubicBezTo>
                    <a:pt x="3302" y="9619"/>
                    <a:pt x="3344" y="9846"/>
                    <a:pt x="3501" y="9891"/>
                  </a:cubicBezTo>
                  <a:cubicBezTo>
                    <a:pt x="3516" y="9895"/>
                    <a:pt x="3532" y="9897"/>
                    <a:pt x="3548" y="9897"/>
                  </a:cubicBezTo>
                  <a:cubicBezTo>
                    <a:pt x="3646" y="9897"/>
                    <a:pt x="3742" y="9815"/>
                    <a:pt x="3777" y="9719"/>
                  </a:cubicBezTo>
                  <a:cubicBezTo>
                    <a:pt x="3818" y="9608"/>
                    <a:pt x="3803" y="9484"/>
                    <a:pt x="3786" y="9366"/>
                  </a:cubicBezTo>
                  <a:lnTo>
                    <a:pt x="3786" y="9366"/>
                  </a:lnTo>
                  <a:cubicBezTo>
                    <a:pt x="3919" y="9381"/>
                    <a:pt x="4052" y="9388"/>
                    <a:pt x="4186" y="9388"/>
                  </a:cubicBezTo>
                  <a:cubicBezTo>
                    <a:pt x="4400" y="9388"/>
                    <a:pt x="4613" y="9369"/>
                    <a:pt x="4823" y="9329"/>
                  </a:cubicBezTo>
                  <a:cubicBezTo>
                    <a:pt x="4864" y="8982"/>
                    <a:pt x="4941" y="8637"/>
                    <a:pt x="5052" y="8305"/>
                  </a:cubicBezTo>
                  <a:cubicBezTo>
                    <a:pt x="5136" y="8059"/>
                    <a:pt x="5241" y="7817"/>
                    <a:pt x="5395" y="7607"/>
                  </a:cubicBezTo>
                  <a:cubicBezTo>
                    <a:pt x="5468" y="7510"/>
                    <a:pt x="5558" y="7416"/>
                    <a:pt x="5673" y="7390"/>
                  </a:cubicBezTo>
                  <a:cubicBezTo>
                    <a:pt x="5697" y="7385"/>
                    <a:pt x="5721" y="7383"/>
                    <a:pt x="5745" y="7383"/>
                  </a:cubicBezTo>
                  <a:cubicBezTo>
                    <a:pt x="5881" y="7383"/>
                    <a:pt x="6015" y="7459"/>
                    <a:pt x="6153" y="7485"/>
                  </a:cubicBezTo>
                  <a:cubicBezTo>
                    <a:pt x="6199" y="7493"/>
                    <a:pt x="6245" y="7497"/>
                    <a:pt x="6291" y="7497"/>
                  </a:cubicBezTo>
                  <a:cubicBezTo>
                    <a:pt x="6441" y="7497"/>
                    <a:pt x="6594" y="7461"/>
                    <a:pt x="6745" y="7461"/>
                  </a:cubicBezTo>
                  <a:cubicBezTo>
                    <a:pt x="6796" y="7461"/>
                    <a:pt x="6846" y="7465"/>
                    <a:pt x="6897" y="7476"/>
                  </a:cubicBezTo>
                  <a:cubicBezTo>
                    <a:pt x="7047" y="7510"/>
                    <a:pt x="7180" y="7607"/>
                    <a:pt x="7334" y="7613"/>
                  </a:cubicBezTo>
                  <a:cubicBezTo>
                    <a:pt x="7340" y="7614"/>
                    <a:pt x="7347" y="7614"/>
                    <a:pt x="7353" y="7614"/>
                  </a:cubicBezTo>
                  <a:cubicBezTo>
                    <a:pt x="7456" y="7614"/>
                    <a:pt x="7557" y="7577"/>
                    <a:pt x="7658" y="7577"/>
                  </a:cubicBezTo>
                  <a:cubicBezTo>
                    <a:pt x="7684" y="7577"/>
                    <a:pt x="7709" y="7580"/>
                    <a:pt x="7734" y="7585"/>
                  </a:cubicBezTo>
                  <a:cubicBezTo>
                    <a:pt x="7809" y="7600"/>
                    <a:pt x="7876" y="7645"/>
                    <a:pt x="7940" y="7686"/>
                  </a:cubicBezTo>
                  <a:cubicBezTo>
                    <a:pt x="7979" y="7712"/>
                    <a:pt x="8022" y="7733"/>
                    <a:pt x="8062" y="7757"/>
                  </a:cubicBezTo>
                  <a:cubicBezTo>
                    <a:pt x="8133" y="7193"/>
                    <a:pt x="8204" y="6630"/>
                    <a:pt x="8272" y="6066"/>
                  </a:cubicBezTo>
                  <a:cubicBezTo>
                    <a:pt x="8281" y="5996"/>
                    <a:pt x="8285" y="5912"/>
                    <a:pt x="8232" y="5865"/>
                  </a:cubicBezTo>
                  <a:cubicBezTo>
                    <a:pt x="8174" y="5818"/>
                    <a:pt x="8088" y="5841"/>
                    <a:pt x="8017" y="5818"/>
                  </a:cubicBezTo>
                  <a:cubicBezTo>
                    <a:pt x="7897" y="5779"/>
                    <a:pt x="7859" y="5627"/>
                    <a:pt x="7865" y="5503"/>
                  </a:cubicBezTo>
                  <a:cubicBezTo>
                    <a:pt x="7872" y="5377"/>
                    <a:pt x="7899" y="5242"/>
                    <a:pt x="7842" y="5130"/>
                  </a:cubicBezTo>
                  <a:cubicBezTo>
                    <a:pt x="7777" y="5002"/>
                    <a:pt x="7629" y="4959"/>
                    <a:pt x="7479" y="4959"/>
                  </a:cubicBezTo>
                  <a:cubicBezTo>
                    <a:pt x="7421" y="4959"/>
                    <a:pt x="7362" y="4966"/>
                    <a:pt x="7308" y="4976"/>
                  </a:cubicBezTo>
                  <a:cubicBezTo>
                    <a:pt x="7197" y="4995"/>
                    <a:pt x="7078" y="5022"/>
                    <a:pt x="6966" y="5022"/>
                  </a:cubicBezTo>
                  <a:cubicBezTo>
                    <a:pt x="6880" y="5022"/>
                    <a:pt x="6798" y="5006"/>
                    <a:pt x="6725" y="4959"/>
                  </a:cubicBezTo>
                  <a:cubicBezTo>
                    <a:pt x="6618" y="4890"/>
                    <a:pt x="6560" y="4768"/>
                    <a:pt x="6518" y="4650"/>
                  </a:cubicBezTo>
                  <a:cubicBezTo>
                    <a:pt x="6338" y="4164"/>
                    <a:pt x="6325" y="3618"/>
                    <a:pt x="6479" y="3121"/>
                  </a:cubicBezTo>
                  <a:lnTo>
                    <a:pt x="6479" y="3121"/>
                  </a:lnTo>
                  <a:cubicBezTo>
                    <a:pt x="6361" y="3125"/>
                    <a:pt x="6241" y="3127"/>
                    <a:pt x="6121" y="3131"/>
                  </a:cubicBezTo>
                  <a:cubicBezTo>
                    <a:pt x="6160" y="3011"/>
                    <a:pt x="6025" y="2902"/>
                    <a:pt x="5898" y="2891"/>
                  </a:cubicBezTo>
                  <a:cubicBezTo>
                    <a:pt x="5885" y="2890"/>
                    <a:pt x="5872" y="2890"/>
                    <a:pt x="5858" y="2890"/>
                  </a:cubicBezTo>
                  <a:cubicBezTo>
                    <a:pt x="5761" y="2890"/>
                    <a:pt x="5663" y="2916"/>
                    <a:pt x="5566" y="2916"/>
                  </a:cubicBezTo>
                  <a:cubicBezTo>
                    <a:pt x="5552" y="2916"/>
                    <a:pt x="5539" y="2916"/>
                    <a:pt x="5526" y="2915"/>
                  </a:cubicBezTo>
                  <a:cubicBezTo>
                    <a:pt x="5399" y="2906"/>
                    <a:pt x="5264" y="2797"/>
                    <a:pt x="5303" y="2677"/>
                  </a:cubicBezTo>
                  <a:lnTo>
                    <a:pt x="5303" y="2677"/>
                  </a:lnTo>
                  <a:cubicBezTo>
                    <a:pt x="5146" y="2686"/>
                    <a:pt x="4992" y="2694"/>
                    <a:pt x="4836" y="2703"/>
                  </a:cubicBezTo>
                  <a:cubicBezTo>
                    <a:pt x="4862" y="2331"/>
                    <a:pt x="4487" y="2029"/>
                    <a:pt x="4117" y="2029"/>
                  </a:cubicBezTo>
                  <a:cubicBezTo>
                    <a:pt x="4068" y="2029"/>
                    <a:pt x="4020" y="2034"/>
                    <a:pt x="3972" y="2045"/>
                  </a:cubicBezTo>
                  <a:cubicBezTo>
                    <a:pt x="3913" y="2059"/>
                    <a:pt x="3852" y="2080"/>
                    <a:pt x="3793" y="2080"/>
                  </a:cubicBezTo>
                  <a:cubicBezTo>
                    <a:pt x="3777" y="2080"/>
                    <a:pt x="3761" y="2079"/>
                    <a:pt x="3745" y="2075"/>
                  </a:cubicBezTo>
                  <a:cubicBezTo>
                    <a:pt x="3642" y="2054"/>
                    <a:pt x="3576" y="1959"/>
                    <a:pt x="3499" y="1889"/>
                  </a:cubicBezTo>
                  <a:cubicBezTo>
                    <a:pt x="3448" y="1844"/>
                    <a:pt x="3376" y="1809"/>
                    <a:pt x="3312" y="1809"/>
                  </a:cubicBezTo>
                  <a:cubicBezTo>
                    <a:pt x="3277" y="1809"/>
                    <a:pt x="3244" y="1820"/>
                    <a:pt x="3218" y="1846"/>
                  </a:cubicBezTo>
                  <a:cubicBezTo>
                    <a:pt x="3210" y="1698"/>
                    <a:pt x="3201" y="1548"/>
                    <a:pt x="3195" y="1400"/>
                  </a:cubicBezTo>
                  <a:cubicBezTo>
                    <a:pt x="3171" y="1408"/>
                    <a:pt x="3148" y="1411"/>
                    <a:pt x="3126" y="1411"/>
                  </a:cubicBezTo>
                  <a:cubicBezTo>
                    <a:pt x="2941" y="1411"/>
                    <a:pt x="2803" y="1157"/>
                    <a:pt x="2828" y="954"/>
                  </a:cubicBezTo>
                  <a:cubicBezTo>
                    <a:pt x="2858" y="727"/>
                    <a:pt x="2991" y="517"/>
                    <a:pt x="2985" y="288"/>
                  </a:cubicBezTo>
                  <a:cubicBezTo>
                    <a:pt x="2980" y="192"/>
                    <a:pt x="2946" y="89"/>
                    <a:pt x="2865" y="42"/>
                  </a:cubicBezTo>
                  <a:cubicBezTo>
                    <a:pt x="2811" y="10"/>
                    <a:pt x="2749" y="5"/>
                    <a:pt x="2689" y="3"/>
                  </a:cubicBezTo>
                  <a:cubicBezTo>
                    <a:pt x="2652" y="1"/>
                    <a:pt x="2615" y="0"/>
                    <a:pt x="2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297"/>
            <p:cNvSpPr/>
            <p:nvPr/>
          </p:nvSpPr>
          <p:spPr>
            <a:xfrm>
              <a:off x="2997461" y="3735933"/>
              <a:ext cx="236953" cy="294720"/>
            </a:xfrm>
            <a:custGeom>
              <a:rect b="b" l="l" r="r" t="t"/>
              <a:pathLst>
                <a:path extrusionOk="0" h="10372" w="8339">
                  <a:moveTo>
                    <a:pt x="2603" y="54"/>
                  </a:moveTo>
                  <a:cubicBezTo>
                    <a:pt x="2642" y="54"/>
                    <a:pt x="2678" y="54"/>
                    <a:pt x="2715" y="56"/>
                  </a:cubicBezTo>
                  <a:cubicBezTo>
                    <a:pt x="2768" y="60"/>
                    <a:pt x="2830" y="62"/>
                    <a:pt x="2878" y="90"/>
                  </a:cubicBezTo>
                  <a:cubicBezTo>
                    <a:pt x="2942" y="129"/>
                    <a:pt x="2983" y="212"/>
                    <a:pt x="2985" y="315"/>
                  </a:cubicBezTo>
                  <a:cubicBezTo>
                    <a:pt x="2989" y="442"/>
                    <a:pt x="2948" y="562"/>
                    <a:pt x="2908" y="688"/>
                  </a:cubicBezTo>
                  <a:cubicBezTo>
                    <a:pt x="2875" y="780"/>
                    <a:pt x="2843" y="879"/>
                    <a:pt x="2830" y="979"/>
                  </a:cubicBezTo>
                  <a:cubicBezTo>
                    <a:pt x="2813" y="1108"/>
                    <a:pt x="2860" y="1262"/>
                    <a:pt x="2948" y="1361"/>
                  </a:cubicBezTo>
                  <a:cubicBezTo>
                    <a:pt x="3008" y="1429"/>
                    <a:pt x="3079" y="1466"/>
                    <a:pt x="3153" y="1466"/>
                  </a:cubicBezTo>
                  <a:cubicBezTo>
                    <a:pt x="3168" y="1466"/>
                    <a:pt x="3182" y="1464"/>
                    <a:pt x="3197" y="1461"/>
                  </a:cubicBezTo>
                  <a:lnTo>
                    <a:pt x="3223" y="1935"/>
                  </a:lnTo>
                  <a:lnTo>
                    <a:pt x="3265" y="1892"/>
                  </a:lnTo>
                  <a:cubicBezTo>
                    <a:pt x="3285" y="1873"/>
                    <a:pt x="3310" y="1862"/>
                    <a:pt x="3342" y="1862"/>
                  </a:cubicBezTo>
                  <a:cubicBezTo>
                    <a:pt x="3394" y="1862"/>
                    <a:pt x="3458" y="1892"/>
                    <a:pt x="3507" y="1937"/>
                  </a:cubicBezTo>
                  <a:cubicBezTo>
                    <a:pt x="3527" y="1952"/>
                    <a:pt x="3544" y="1971"/>
                    <a:pt x="3561" y="1988"/>
                  </a:cubicBezTo>
                  <a:cubicBezTo>
                    <a:pt x="3619" y="2048"/>
                    <a:pt x="3681" y="2111"/>
                    <a:pt x="3767" y="2128"/>
                  </a:cubicBezTo>
                  <a:cubicBezTo>
                    <a:pt x="3783" y="2132"/>
                    <a:pt x="3801" y="2133"/>
                    <a:pt x="3819" y="2133"/>
                  </a:cubicBezTo>
                  <a:cubicBezTo>
                    <a:pt x="3867" y="2133"/>
                    <a:pt x="3917" y="2121"/>
                    <a:pt x="3964" y="2108"/>
                  </a:cubicBezTo>
                  <a:cubicBezTo>
                    <a:pt x="3979" y="2106"/>
                    <a:pt x="3992" y="2102"/>
                    <a:pt x="4007" y="2098"/>
                  </a:cubicBezTo>
                  <a:cubicBezTo>
                    <a:pt x="4050" y="2087"/>
                    <a:pt x="4095" y="2083"/>
                    <a:pt x="4141" y="2083"/>
                  </a:cubicBezTo>
                  <a:cubicBezTo>
                    <a:pt x="4336" y="2083"/>
                    <a:pt x="4545" y="2171"/>
                    <a:pt x="4682" y="2318"/>
                  </a:cubicBezTo>
                  <a:cubicBezTo>
                    <a:pt x="4793" y="2436"/>
                    <a:pt x="4849" y="2582"/>
                    <a:pt x="4838" y="2728"/>
                  </a:cubicBezTo>
                  <a:lnTo>
                    <a:pt x="4836" y="2758"/>
                  </a:lnTo>
                  <a:lnTo>
                    <a:pt x="5296" y="2732"/>
                  </a:lnTo>
                  <a:lnTo>
                    <a:pt x="5296" y="2732"/>
                  </a:lnTo>
                  <a:cubicBezTo>
                    <a:pt x="5294" y="2770"/>
                    <a:pt x="5305" y="2809"/>
                    <a:pt x="5329" y="2845"/>
                  </a:cubicBezTo>
                  <a:cubicBezTo>
                    <a:pt x="5374" y="2912"/>
                    <a:pt x="5464" y="2961"/>
                    <a:pt x="5551" y="2970"/>
                  </a:cubicBezTo>
                  <a:cubicBezTo>
                    <a:pt x="5563" y="2970"/>
                    <a:pt x="5575" y="2971"/>
                    <a:pt x="5587" y="2971"/>
                  </a:cubicBezTo>
                  <a:cubicBezTo>
                    <a:pt x="5639" y="2971"/>
                    <a:pt x="5692" y="2964"/>
                    <a:pt x="5744" y="2957"/>
                  </a:cubicBezTo>
                  <a:cubicBezTo>
                    <a:pt x="5795" y="2950"/>
                    <a:pt x="5844" y="2943"/>
                    <a:pt x="5892" y="2943"/>
                  </a:cubicBezTo>
                  <a:cubicBezTo>
                    <a:pt x="5903" y="2943"/>
                    <a:pt x="5914" y="2943"/>
                    <a:pt x="5924" y="2944"/>
                  </a:cubicBezTo>
                  <a:cubicBezTo>
                    <a:pt x="5995" y="2950"/>
                    <a:pt x="6070" y="2993"/>
                    <a:pt x="6106" y="3047"/>
                  </a:cubicBezTo>
                  <a:cubicBezTo>
                    <a:pt x="6121" y="3070"/>
                    <a:pt x="6136" y="3107"/>
                    <a:pt x="6123" y="3150"/>
                  </a:cubicBezTo>
                  <a:lnTo>
                    <a:pt x="6113" y="3186"/>
                  </a:lnTo>
                  <a:lnTo>
                    <a:pt x="6113" y="3186"/>
                  </a:lnTo>
                  <a:lnTo>
                    <a:pt x="6471" y="3175"/>
                  </a:lnTo>
                  <a:lnTo>
                    <a:pt x="6471" y="3175"/>
                  </a:lnTo>
                  <a:cubicBezTo>
                    <a:pt x="6325" y="3668"/>
                    <a:pt x="6342" y="4204"/>
                    <a:pt x="6520" y="4686"/>
                  </a:cubicBezTo>
                  <a:cubicBezTo>
                    <a:pt x="6561" y="4797"/>
                    <a:pt x="6623" y="4932"/>
                    <a:pt x="6738" y="5009"/>
                  </a:cubicBezTo>
                  <a:cubicBezTo>
                    <a:pt x="6809" y="5054"/>
                    <a:pt x="6893" y="5076"/>
                    <a:pt x="6993" y="5076"/>
                  </a:cubicBezTo>
                  <a:cubicBezTo>
                    <a:pt x="7090" y="5076"/>
                    <a:pt x="7186" y="5056"/>
                    <a:pt x="7283" y="5039"/>
                  </a:cubicBezTo>
                  <a:lnTo>
                    <a:pt x="7340" y="5029"/>
                  </a:lnTo>
                  <a:cubicBezTo>
                    <a:pt x="7396" y="5018"/>
                    <a:pt x="7452" y="5014"/>
                    <a:pt x="7505" y="5014"/>
                  </a:cubicBezTo>
                  <a:cubicBezTo>
                    <a:pt x="7623" y="5014"/>
                    <a:pt x="7780" y="5039"/>
                    <a:pt x="7846" y="5170"/>
                  </a:cubicBezTo>
                  <a:cubicBezTo>
                    <a:pt x="7889" y="5251"/>
                    <a:pt x="7880" y="5346"/>
                    <a:pt x="7872" y="5449"/>
                  </a:cubicBezTo>
                  <a:cubicBezTo>
                    <a:pt x="7870" y="5474"/>
                    <a:pt x="7867" y="5502"/>
                    <a:pt x="7865" y="5528"/>
                  </a:cubicBezTo>
                  <a:cubicBezTo>
                    <a:pt x="7859" y="5658"/>
                    <a:pt x="7900" y="5828"/>
                    <a:pt x="8037" y="5871"/>
                  </a:cubicBezTo>
                  <a:cubicBezTo>
                    <a:pt x="8067" y="5881"/>
                    <a:pt x="8099" y="5883"/>
                    <a:pt x="8131" y="5886"/>
                  </a:cubicBezTo>
                  <a:cubicBezTo>
                    <a:pt x="8174" y="5888"/>
                    <a:pt x="8215" y="5890"/>
                    <a:pt x="8242" y="5913"/>
                  </a:cubicBezTo>
                  <a:cubicBezTo>
                    <a:pt x="8285" y="5950"/>
                    <a:pt x="8283" y="6023"/>
                    <a:pt x="8275" y="6091"/>
                  </a:cubicBezTo>
                  <a:lnTo>
                    <a:pt x="8069" y="7741"/>
                  </a:lnTo>
                  <a:cubicBezTo>
                    <a:pt x="8065" y="7739"/>
                    <a:pt x="8060" y="7737"/>
                    <a:pt x="8056" y="7735"/>
                  </a:cubicBezTo>
                  <a:cubicBezTo>
                    <a:pt x="8030" y="7720"/>
                    <a:pt x="8007" y="7707"/>
                    <a:pt x="7983" y="7692"/>
                  </a:cubicBezTo>
                  <a:lnTo>
                    <a:pt x="7970" y="7683"/>
                  </a:lnTo>
                  <a:cubicBezTo>
                    <a:pt x="7908" y="7642"/>
                    <a:pt x="7842" y="7602"/>
                    <a:pt x="7767" y="7585"/>
                  </a:cubicBezTo>
                  <a:cubicBezTo>
                    <a:pt x="7744" y="7580"/>
                    <a:pt x="7720" y="7578"/>
                    <a:pt x="7695" y="7578"/>
                  </a:cubicBezTo>
                  <a:cubicBezTo>
                    <a:pt x="7642" y="7578"/>
                    <a:pt x="7585" y="7587"/>
                    <a:pt x="7531" y="7595"/>
                  </a:cubicBezTo>
                  <a:cubicBezTo>
                    <a:pt x="7480" y="7605"/>
                    <a:pt x="7428" y="7615"/>
                    <a:pt x="7378" y="7615"/>
                  </a:cubicBezTo>
                  <a:cubicBezTo>
                    <a:pt x="7373" y="7615"/>
                    <a:pt x="7369" y="7615"/>
                    <a:pt x="7364" y="7615"/>
                  </a:cubicBezTo>
                  <a:cubicBezTo>
                    <a:pt x="7278" y="7610"/>
                    <a:pt x="7199" y="7578"/>
                    <a:pt x="7115" y="7542"/>
                  </a:cubicBezTo>
                  <a:cubicBezTo>
                    <a:pt x="7055" y="7518"/>
                    <a:pt x="6993" y="7492"/>
                    <a:pt x="6931" y="7477"/>
                  </a:cubicBezTo>
                  <a:cubicBezTo>
                    <a:pt x="6884" y="7467"/>
                    <a:pt x="6832" y="7463"/>
                    <a:pt x="6777" y="7463"/>
                  </a:cubicBezTo>
                  <a:cubicBezTo>
                    <a:pt x="6700" y="7463"/>
                    <a:pt x="6619" y="7471"/>
                    <a:pt x="6541" y="7480"/>
                  </a:cubicBezTo>
                  <a:cubicBezTo>
                    <a:pt x="6466" y="7489"/>
                    <a:pt x="6388" y="7496"/>
                    <a:pt x="6315" y="7496"/>
                  </a:cubicBezTo>
                  <a:cubicBezTo>
                    <a:pt x="6269" y="7496"/>
                    <a:pt x="6225" y="7493"/>
                    <a:pt x="6186" y="7486"/>
                  </a:cubicBezTo>
                  <a:cubicBezTo>
                    <a:pt x="6132" y="7475"/>
                    <a:pt x="6078" y="7458"/>
                    <a:pt x="6027" y="7439"/>
                  </a:cubicBezTo>
                  <a:cubicBezTo>
                    <a:pt x="5946" y="7411"/>
                    <a:pt x="5860" y="7383"/>
                    <a:pt x="5774" y="7383"/>
                  </a:cubicBezTo>
                  <a:cubicBezTo>
                    <a:pt x="5746" y="7383"/>
                    <a:pt x="5721" y="7385"/>
                    <a:pt x="5697" y="7392"/>
                  </a:cubicBezTo>
                  <a:cubicBezTo>
                    <a:pt x="5560" y="7422"/>
                    <a:pt x="5464" y="7535"/>
                    <a:pt x="5401" y="7619"/>
                  </a:cubicBezTo>
                  <a:cubicBezTo>
                    <a:pt x="5266" y="7801"/>
                    <a:pt x="5157" y="8026"/>
                    <a:pt x="5056" y="8324"/>
                  </a:cubicBezTo>
                  <a:cubicBezTo>
                    <a:pt x="4945" y="8652"/>
                    <a:pt x="4868" y="8992"/>
                    <a:pt x="4827" y="9335"/>
                  </a:cubicBezTo>
                  <a:cubicBezTo>
                    <a:pt x="4626" y="9370"/>
                    <a:pt x="4421" y="9388"/>
                    <a:pt x="4215" y="9388"/>
                  </a:cubicBezTo>
                  <a:cubicBezTo>
                    <a:pt x="4081" y="9388"/>
                    <a:pt x="3948" y="9380"/>
                    <a:pt x="3816" y="9365"/>
                  </a:cubicBezTo>
                  <a:lnTo>
                    <a:pt x="3782" y="9361"/>
                  </a:lnTo>
                  <a:lnTo>
                    <a:pt x="3786" y="9395"/>
                  </a:lnTo>
                  <a:cubicBezTo>
                    <a:pt x="3803" y="9504"/>
                    <a:pt x="3820" y="9628"/>
                    <a:pt x="3780" y="9738"/>
                  </a:cubicBezTo>
                  <a:cubicBezTo>
                    <a:pt x="3746" y="9830"/>
                    <a:pt x="3657" y="9897"/>
                    <a:pt x="3574" y="9897"/>
                  </a:cubicBezTo>
                  <a:cubicBezTo>
                    <a:pt x="3561" y="9897"/>
                    <a:pt x="3548" y="9896"/>
                    <a:pt x="3535" y="9892"/>
                  </a:cubicBezTo>
                  <a:cubicBezTo>
                    <a:pt x="3467" y="9873"/>
                    <a:pt x="3422" y="9811"/>
                    <a:pt x="3372" y="9744"/>
                  </a:cubicBezTo>
                  <a:cubicBezTo>
                    <a:pt x="3321" y="9673"/>
                    <a:pt x="3268" y="9601"/>
                    <a:pt x="3182" y="9575"/>
                  </a:cubicBezTo>
                  <a:cubicBezTo>
                    <a:pt x="3158" y="9568"/>
                    <a:pt x="3131" y="9566"/>
                    <a:pt x="3102" y="9566"/>
                  </a:cubicBezTo>
                  <a:cubicBezTo>
                    <a:pt x="3084" y="9566"/>
                    <a:pt x="3065" y="9567"/>
                    <a:pt x="3045" y="9568"/>
                  </a:cubicBezTo>
                  <a:cubicBezTo>
                    <a:pt x="3032" y="9568"/>
                    <a:pt x="3017" y="9571"/>
                    <a:pt x="3004" y="9571"/>
                  </a:cubicBezTo>
                  <a:lnTo>
                    <a:pt x="2987" y="9571"/>
                  </a:lnTo>
                  <a:cubicBezTo>
                    <a:pt x="2869" y="9571"/>
                    <a:pt x="2743" y="9532"/>
                    <a:pt x="2623" y="9494"/>
                  </a:cubicBezTo>
                  <a:cubicBezTo>
                    <a:pt x="2498" y="9455"/>
                    <a:pt x="2383" y="9419"/>
                    <a:pt x="2269" y="9419"/>
                  </a:cubicBezTo>
                  <a:cubicBezTo>
                    <a:pt x="2179" y="9419"/>
                    <a:pt x="2102" y="9442"/>
                    <a:pt x="2036" y="9491"/>
                  </a:cubicBezTo>
                  <a:lnTo>
                    <a:pt x="2025" y="9498"/>
                  </a:lnTo>
                  <a:lnTo>
                    <a:pt x="2025" y="9511"/>
                  </a:lnTo>
                  <a:cubicBezTo>
                    <a:pt x="2023" y="9646"/>
                    <a:pt x="1976" y="9898"/>
                    <a:pt x="1813" y="9898"/>
                  </a:cubicBezTo>
                  <a:lnTo>
                    <a:pt x="1798" y="9898"/>
                  </a:lnTo>
                  <a:cubicBezTo>
                    <a:pt x="1772" y="9896"/>
                    <a:pt x="1744" y="9888"/>
                    <a:pt x="1714" y="9879"/>
                  </a:cubicBezTo>
                  <a:cubicBezTo>
                    <a:pt x="1680" y="9868"/>
                    <a:pt x="1641" y="9858"/>
                    <a:pt x="1609" y="9858"/>
                  </a:cubicBezTo>
                  <a:cubicBezTo>
                    <a:pt x="1569" y="9858"/>
                    <a:pt x="1539" y="9873"/>
                    <a:pt x="1517" y="9903"/>
                  </a:cubicBezTo>
                  <a:lnTo>
                    <a:pt x="1506" y="9920"/>
                  </a:lnTo>
                  <a:lnTo>
                    <a:pt x="1517" y="9935"/>
                  </a:lnTo>
                  <a:cubicBezTo>
                    <a:pt x="1596" y="10036"/>
                    <a:pt x="1631" y="10171"/>
                    <a:pt x="1607" y="10295"/>
                  </a:cubicBezTo>
                  <a:cubicBezTo>
                    <a:pt x="1586" y="10312"/>
                    <a:pt x="1558" y="10318"/>
                    <a:pt x="1528" y="10318"/>
                  </a:cubicBezTo>
                  <a:cubicBezTo>
                    <a:pt x="1479" y="10318"/>
                    <a:pt x="1429" y="10299"/>
                    <a:pt x="1393" y="10265"/>
                  </a:cubicBezTo>
                  <a:cubicBezTo>
                    <a:pt x="1341" y="10213"/>
                    <a:pt x="1307" y="10136"/>
                    <a:pt x="1290" y="10027"/>
                  </a:cubicBezTo>
                  <a:cubicBezTo>
                    <a:pt x="1264" y="9847"/>
                    <a:pt x="1284" y="9663"/>
                    <a:pt x="1303" y="9485"/>
                  </a:cubicBezTo>
                  <a:lnTo>
                    <a:pt x="1305" y="9459"/>
                  </a:lnTo>
                  <a:lnTo>
                    <a:pt x="1279" y="9455"/>
                  </a:lnTo>
                  <a:cubicBezTo>
                    <a:pt x="1204" y="9446"/>
                    <a:pt x="1131" y="9419"/>
                    <a:pt x="1067" y="9378"/>
                  </a:cubicBezTo>
                  <a:cubicBezTo>
                    <a:pt x="1069" y="9346"/>
                    <a:pt x="1082" y="9314"/>
                    <a:pt x="1097" y="9277"/>
                  </a:cubicBezTo>
                  <a:cubicBezTo>
                    <a:pt x="1121" y="9219"/>
                    <a:pt x="1146" y="9159"/>
                    <a:pt x="1116" y="9097"/>
                  </a:cubicBezTo>
                  <a:cubicBezTo>
                    <a:pt x="1099" y="9059"/>
                    <a:pt x="1067" y="9035"/>
                    <a:pt x="1037" y="9014"/>
                  </a:cubicBezTo>
                  <a:lnTo>
                    <a:pt x="1020" y="9001"/>
                  </a:lnTo>
                  <a:cubicBezTo>
                    <a:pt x="879" y="8891"/>
                    <a:pt x="819" y="8692"/>
                    <a:pt x="876" y="8523"/>
                  </a:cubicBezTo>
                  <a:lnTo>
                    <a:pt x="885" y="8495"/>
                  </a:lnTo>
                  <a:lnTo>
                    <a:pt x="857" y="8489"/>
                  </a:lnTo>
                  <a:cubicBezTo>
                    <a:pt x="671" y="8450"/>
                    <a:pt x="480" y="8354"/>
                    <a:pt x="502" y="8202"/>
                  </a:cubicBezTo>
                  <a:cubicBezTo>
                    <a:pt x="506" y="8163"/>
                    <a:pt x="525" y="8129"/>
                    <a:pt x="544" y="8090"/>
                  </a:cubicBezTo>
                  <a:cubicBezTo>
                    <a:pt x="551" y="8082"/>
                    <a:pt x="555" y="8071"/>
                    <a:pt x="562" y="8060"/>
                  </a:cubicBezTo>
                  <a:cubicBezTo>
                    <a:pt x="684" y="7816"/>
                    <a:pt x="658" y="7520"/>
                    <a:pt x="639" y="7282"/>
                  </a:cubicBezTo>
                  <a:cubicBezTo>
                    <a:pt x="634" y="7237"/>
                    <a:pt x="630" y="7175"/>
                    <a:pt x="592" y="7130"/>
                  </a:cubicBezTo>
                  <a:cubicBezTo>
                    <a:pt x="566" y="7098"/>
                    <a:pt x="532" y="7083"/>
                    <a:pt x="497" y="7068"/>
                  </a:cubicBezTo>
                  <a:cubicBezTo>
                    <a:pt x="476" y="7058"/>
                    <a:pt x="454" y="7047"/>
                    <a:pt x="437" y="7034"/>
                  </a:cubicBezTo>
                  <a:cubicBezTo>
                    <a:pt x="358" y="6970"/>
                    <a:pt x="375" y="6856"/>
                    <a:pt x="397" y="6736"/>
                  </a:cubicBezTo>
                  <a:cubicBezTo>
                    <a:pt x="414" y="6620"/>
                    <a:pt x="435" y="6498"/>
                    <a:pt x="369" y="6402"/>
                  </a:cubicBezTo>
                  <a:cubicBezTo>
                    <a:pt x="339" y="6361"/>
                    <a:pt x="298" y="6331"/>
                    <a:pt x="259" y="6303"/>
                  </a:cubicBezTo>
                  <a:cubicBezTo>
                    <a:pt x="238" y="6291"/>
                    <a:pt x="217" y="6276"/>
                    <a:pt x="197" y="6258"/>
                  </a:cubicBezTo>
                  <a:cubicBezTo>
                    <a:pt x="94" y="6168"/>
                    <a:pt x="67" y="6038"/>
                    <a:pt x="56" y="5871"/>
                  </a:cubicBezTo>
                  <a:cubicBezTo>
                    <a:pt x="152" y="5652"/>
                    <a:pt x="315" y="5472"/>
                    <a:pt x="517" y="5363"/>
                  </a:cubicBezTo>
                  <a:lnTo>
                    <a:pt x="532" y="5354"/>
                  </a:lnTo>
                  <a:lnTo>
                    <a:pt x="529" y="5337"/>
                  </a:lnTo>
                  <a:cubicBezTo>
                    <a:pt x="510" y="5183"/>
                    <a:pt x="444" y="5039"/>
                    <a:pt x="339" y="4926"/>
                  </a:cubicBezTo>
                  <a:cubicBezTo>
                    <a:pt x="352" y="4917"/>
                    <a:pt x="364" y="4906"/>
                    <a:pt x="373" y="4894"/>
                  </a:cubicBezTo>
                  <a:cubicBezTo>
                    <a:pt x="420" y="4819"/>
                    <a:pt x="382" y="4679"/>
                    <a:pt x="349" y="4607"/>
                  </a:cubicBezTo>
                  <a:cubicBezTo>
                    <a:pt x="212" y="4287"/>
                    <a:pt x="345" y="3915"/>
                    <a:pt x="463" y="3580"/>
                  </a:cubicBezTo>
                  <a:cubicBezTo>
                    <a:pt x="579" y="3250"/>
                    <a:pt x="686" y="2830"/>
                    <a:pt x="482" y="2518"/>
                  </a:cubicBezTo>
                  <a:lnTo>
                    <a:pt x="467" y="2496"/>
                  </a:lnTo>
                  <a:cubicBezTo>
                    <a:pt x="446" y="2464"/>
                    <a:pt x="424" y="2432"/>
                    <a:pt x="420" y="2395"/>
                  </a:cubicBezTo>
                  <a:cubicBezTo>
                    <a:pt x="418" y="2340"/>
                    <a:pt x="459" y="2297"/>
                    <a:pt x="508" y="2248"/>
                  </a:cubicBezTo>
                  <a:cubicBezTo>
                    <a:pt x="542" y="2216"/>
                    <a:pt x="574" y="2181"/>
                    <a:pt x="596" y="2141"/>
                  </a:cubicBezTo>
                  <a:cubicBezTo>
                    <a:pt x="658" y="2025"/>
                    <a:pt x="609" y="1905"/>
                    <a:pt x="562" y="1787"/>
                  </a:cubicBezTo>
                  <a:cubicBezTo>
                    <a:pt x="529" y="1708"/>
                    <a:pt x="497" y="1626"/>
                    <a:pt x="499" y="1549"/>
                  </a:cubicBezTo>
                  <a:cubicBezTo>
                    <a:pt x="499" y="1515"/>
                    <a:pt x="506" y="1483"/>
                    <a:pt x="512" y="1449"/>
                  </a:cubicBezTo>
                  <a:cubicBezTo>
                    <a:pt x="521" y="1404"/>
                    <a:pt x="529" y="1359"/>
                    <a:pt x="525" y="1309"/>
                  </a:cubicBezTo>
                  <a:cubicBezTo>
                    <a:pt x="525" y="1296"/>
                    <a:pt x="521" y="1284"/>
                    <a:pt x="517" y="1271"/>
                  </a:cubicBezTo>
                  <a:cubicBezTo>
                    <a:pt x="589" y="1215"/>
                    <a:pt x="662" y="1161"/>
                    <a:pt x="733" y="1110"/>
                  </a:cubicBezTo>
                  <a:lnTo>
                    <a:pt x="1018" y="902"/>
                  </a:lnTo>
                  <a:cubicBezTo>
                    <a:pt x="1091" y="851"/>
                    <a:pt x="1181" y="769"/>
                    <a:pt x="1183" y="671"/>
                  </a:cubicBezTo>
                  <a:lnTo>
                    <a:pt x="1566" y="671"/>
                  </a:lnTo>
                  <a:lnTo>
                    <a:pt x="1566" y="645"/>
                  </a:lnTo>
                  <a:cubicBezTo>
                    <a:pt x="1569" y="514"/>
                    <a:pt x="1618" y="386"/>
                    <a:pt x="1701" y="285"/>
                  </a:cubicBezTo>
                  <a:lnTo>
                    <a:pt x="2085" y="281"/>
                  </a:lnTo>
                  <a:lnTo>
                    <a:pt x="2091" y="266"/>
                  </a:lnTo>
                  <a:cubicBezTo>
                    <a:pt x="2160" y="122"/>
                    <a:pt x="2327" y="54"/>
                    <a:pt x="2603" y="54"/>
                  </a:cubicBezTo>
                  <a:close/>
                  <a:moveTo>
                    <a:pt x="2603" y="0"/>
                  </a:moveTo>
                  <a:cubicBezTo>
                    <a:pt x="2314" y="0"/>
                    <a:pt x="2134" y="75"/>
                    <a:pt x="2051" y="227"/>
                  </a:cubicBezTo>
                  <a:lnTo>
                    <a:pt x="1678" y="232"/>
                  </a:lnTo>
                  <a:lnTo>
                    <a:pt x="1669" y="242"/>
                  </a:lnTo>
                  <a:cubicBezTo>
                    <a:pt x="1579" y="345"/>
                    <a:pt x="1524" y="480"/>
                    <a:pt x="1515" y="617"/>
                  </a:cubicBezTo>
                  <a:lnTo>
                    <a:pt x="1121" y="617"/>
                  </a:lnTo>
                  <a:lnTo>
                    <a:pt x="1127" y="649"/>
                  </a:lnTo>
                  <a:cubicBezTo>
                    <a:pt x="1142" y="733"/>
                    <a:pt x="1054" y="810"/>
                    <a:pt x="986" y="859"/>
                  </a:cubicBezTo>
                  <a:lnTo>
                    <a:pt x="701" y="1067"/>
                  </a:lnTo>
                  <a:cubicBezTo>
                    <a:pt x="624" y="1123"/>
                    <a:pt x="547" y="1181"/>
                    <a:pt x="469" y="1239"/>
                  </a:cubicBezTo>
                  <a:lnTo>
                    <a:pt x="454" y="1251"/>
                  </a:lnTo>
                  <a:lnTo>
                    <a:pt x="461" y="1269"/>
                  </a:lnTo>
                  <a:cubicBezTo>
                    <a:pt x="467" y="1286"/>
                    <a:pt x="472" y="1301"/>
                    <a:pt x="472" y="1316"/>
                  </a:cubicBezTo>
                  <a:cubicBezTo>
                    <a:pt x="476" y="1354"/>
                    <a:pt x="467" y="1395"/>
                    <a:pt x="459" y="1438"/>
                  </a:cubicBezTo>
                  <a:cubicBezTo>
                    <a:pt x="452" y="1474"/>
                    <a:pt x="446" y="1511"/>
                    <a:pt x="446" y="1547"/>
                  </a:cubicBezTo>
                  <a:cubicBezTo>
                    <a:pt x="444" y="1637"/>
                    <a:pt x="478" y="1723"/>
                    <a:pt x="512" y="1806"/>
                  </a:cubicBezTo>
                  <a:cubicBezTo>
                    <a:pt x="557" y="1918"/>
                    <a:pt x="600" y="2023"/>
                    <a:pt x="549" y="2115"/>
                  </a:cubicBezTo>
                  <a:cubicBezTo>
                    <a:pt x="532" y="2149"/>
                    <a:pt x="502" y="2179"/>
                    <a:pt x="472" y="2209"/>
                  </a:cubicBezTo>
                  <a:cubicBezTo>
                    <a:pt x="418" y="2265"/>
                    <a:pt x="362" y="2321"/>
                    <a:pt x="369" y="2400"/>
                  </a:cubicBezTo>
                  <a:cubicBezTo>
                    <a:pt x="371" y="2449"/>
                    <a:pt x="399" y="2490"/>
                    <a:pt x="424" y="2526"/>
                  </a:cubicBezTo>
                  <a:lnTo>
                    <a:pt x="437" y="2545"/>
                  </a:lnTo>
                  <a:cubicBezTo>
                    <a:pt x="628" y="2839"/>
                    <a:pt x="532" y="3225"/>
                    <a:pt x="409" y="3565"/>
                  </a:cubicBezTo>
                  <a:cubicBezTo>
                    <a:pt x="292" y="3906"/>
                    <a:pt x="154" y="4289"/>
                    <a:pt x="302" y="4628"/>
                  </a:cubicBezTo>
                  <a:cubicBezTo>
                    <a:pt x="337" y="4709"/>
                    <a:pt x="358" y="4819"/>
                    <a:pt x="328" y="4864"/>
                  </a:cubicBezTo>
                  <a:cubicBezTo>
                    <a:pt x="322" y="4872"/>
                    <a:pt x="311" y="4885"/>
                    <a:pt x="287" y="4885"/>
                  </a:cubicBezTo>
                  <a:lnTo>
                    <a:pt x="219" y="4885"/>
                  </a:lnTo>
                  <a:lnTo>
                    <a:pt x="268" y="4930"/>
                  </a:lnTo>
                  <a:cubicBezTo>
                    <a:pt x="377" y="5035"/>
                    <a:pt x="450" y="5174"/>
                    <a:pt x="474" y="5326"/>
                  </a:cubicBezTo>
                  <a:cubicBezTo>
                    <a:pt x="270" y="5442"/>
                    <a:pt x="103" y="5628"/>
                    <a:pt x="2" y="5856"/>
                  </a:cubicBezTo>
                  <a:lnTo>
                    <a:pt x="0" y="5862"/>
                  </a:lnTo>
                  <a:lnTo>
                    <a:pt x="0" y="5868"/>
                  </a:lnTo>
                  <a:cubicBezTo>
                    <a:pt x="11" y="6016"/>
                    <a:pt x="32" y="6183"/>
                    <a:pt x="163" y="6299"/>
                  </a:cubicBezTo>
                  <a:cubicBezTo>
                    <a:pt x="184" y="6318"/>
                    <a:pt x="206" y="6333"/>
                    <a:pt x="227" y="6348"/>
                  </a:cubicBezTo>
                  <a:cubicBezTo>
                    <a:pt x="266" y="6374"/>
                    <a:pt x="300" y="6400"/>
                    <a:pt x="324" y="6432"/>
                  </a:cubicBezTo>
                  <a:cubicBezTo>
                    <a:pt x="377" y="6511"/>
                    <a:pt x="360" y="6620"/>
                    <a:pt x="343" y="6728"/>
                  </a:cubicBezTo>
                  <a:cubicBezTo>
                    <a:pt x="322" y="6858"/>
                    <a:pt x="300" y="6993"/>
                    <a:pt x="405" y="7075"/>
                  </a:cubicBezTo>
                  <a:cubicBezTo>
                    <a:pt x="427" y="7092"/>
                    <a:pt x="452" y="7105"/>
                    <a:pt x="476" y="7115"/>
                  </a:cubicBezTo>
                  <a:cubicBezTo>
                    <a:pt x="504" y="7130"/>
                    <a:pt x="532" y="7143"/>
                    <a:pt x="551" y="7165"/>
                  </a:cubicBezTo>
                  <a:cubicBezTo>
                    <a:pt x="574" y="7195"/>
                    <a:pt x="581" y="7237"/>
                    <a:pt x="585" y="7287"/>
                  </a:cubicBezTo>
                  <a:cubicBezTo>
                    <a:pt x="604" y="7518"/>
                    <a:pt x="630" y="7805"/>
                    <a:pt x="512" y="8037"/>
                  </a:cubicBezTo>
                  <a:cubicBezTo>
                    <a:pt x="508" y="8047"/>
                    <a:pt x="504" y="8056"/>
                    <a:pt x="497" y="8067"/>
                  </a:cubicBezTo>
                  <a:cubicBezTo>
                    <a:pt x="476" y="8105"/>
                    <a:pt x="454" y="8148"/>
                    <a:pt x="448" y="8195"/>
                  </a:cubicBezTo>
                  <a:cubicBezTo>
                    <a:pt x="418" y="8412"/>
                    <a:pt x="694" y="8504"/>
                    <a:pt x="817" y="8536"/>
                  </a:cubicBezTo>
                  <a:cubicBezTo>
                    <a:pt x="767" y="8718"/>
                    <a:pt x="838" y="8928"/>
                    <a:pt x="988" y="9044"/>
                  </a:cubicBezTo>
                  <a:lnTo>
                    <a:pt x="1005" y="9056"/>
                  </a:lnTo>
                  <a:cubicBezTo>
                    <a:pt x="1033" y="9076"/>
                    <a:pt x="1056" y="9095"/>
                    <a:pt x="1069" y="9119"/>
                  </a:cubicBezTo>
                  <a:cubicBezTo>
                    <a:pt x="1086" y="9159"/>
                    <a:pt x="1069" y="9204"/>
                    <a:pt x="1048" y="9256"/>
                  </a:cubicBezTo>
                  <a:cubicBezTo>
                    <a:pt x="1029" y="9301"/>
                    <a:pt x="1011" y="9346"/>
                    <a:pt x="1014" y="9395"/>
                  </a:cubicBezTo>
                  <a:lnTo>
                    <a:pt x="1014" y="9408"/>
                  </a:lnTo>
                  <a:lnTo>
                    <a:pt x="1026" y="9416"/>
                  </a:lnTo>
                  <a:cubicBezTo>
                    <a:pt x="1093" y="9459"/>
                    <a:pt x="1168" y="9489"/>
                    <a:pt x="1247" y="9504"/>
                  </a:cubicBezTo>
                  <a:cubicBezTo>
                    <a:pt x="1228" y="9678"/>
                    <a:pt x="1211" y="9858"/>
                    <a:pt x="1236" y="10036"/>
                  </a:cubicBezTo>
                  <a:cubicBezTo>
                    <a:pt x="1256" y="10158"/>
                    <a:pt x="1294" y="10246"/>
                    <a:pt x="1356" y="10303"/>
                  </a:cubicBezTo>
                  <a:cubicBezTo>
                    <a:pt x="1401" y="10346"/>
                    <a:pt x="1466" y="10372"/>
                    <a:pt x="1528" y="10372"/>
                  </a:cubicBezTo>
                  <a:cubicBezTo>
                    <a:pt x="1575" y="10372"/>
                    <a:pt x="1616" y="10359"/>
                    <a:pt x="1648" y="10331"/>
                  </a:cubicBezTo>
                  <a:lnTo>
                    <a:pt x="1656" y="10325"/>
                  </a:lnTo>
                  <a:lnTo>
                    <a:pt x="1659" y="10316"/>
                  </a:lnTo>
                  <a:cubicBezTo>
                    <a:pt x="1686" y="10179"/>
                    <a:pt x="1654" y="10033"/>
                    <a:pt x="1575" y="9920"/>
                  </a:cubicBezTo>
                  <a:cubicBezTo>
                    <a:pt x="1583" y="9914"/>
                    <a:pt x="1594" y="9912"/>
                    <a:pt x="1607" y="9912"/>
                  </a:cubicBezTo>
                  <a:cubicBezTo>
                    <a:pt x="1632" y="9912"/>
                    <a:pt x="1665" y="9921"/>
                    <a:pt x="1699" y="9931"/>
                  </a:cubicBezTo>
                  <a:cubicBezTo>
                    <a:pt x="1731" y="9939"/>
                    <a:pt x="1761" y="9948"/>
                    <a:pt x="1791" y="9952"/>
                  </a:cubicBezTo>
                  <a:cubicBezTo>
                    <a:pt x="1798" y="9953"/>
                    <a:pt x="1805" y="9953"/>
                    <a:pt x="1811" y="9953"/>
                  </a:cubicBezTo>
                  <a:cubicBezTo>
                    <a:pt x="1984" y="9953"/>
                    <a:pt x="2070" y="9734"/>
                    <a:pt x="2078" y="9526"/>
                  </a:cubicBezTo>
                  <a:cubicBezTo>
                    <a:pt x="2132" y="9489"/>
                    <a:pt x="2196" y="9472"/>
                    <a:pt x="2269" y="9472"/>
                  </a:cubicBezTo>
                  <a:cubicBezTo>
                    <a:pt x="2374" y="9472"/>
                    <a:pt x="2486" y="9509"/>
                    <a:pt x="2605" y="9545"/>
                  </a:cubicBezTo>
                  <a:cubicBezTo>
                    <a:pt x="2732" y="9583"/>
                    <a:pt x="2860" y="9624"/>
                    <a:pt x="2987" y="9624"/>
                  </a:cubicBezTo>
                  <a:lnTo>
                    <a:pt x="3004" y="9624"/>
                  </a:lnTo>
                  <a:cubicBezTo>
                    <a:pt x="3019" y="9624"/>
                    <a:pt x="3034" y="9622"/>
                    <a:pt x="3049" y="9622"/>
                  </a:cubicBezTo>
                  <a:cubicBezTo>
                    <a:pt x="3067" y="9620"/>
                    <a:pt x="3085" y="9619"/>
                    <a:pt x="3102" y="9619"/>
                  </a:cubicBezTo>
                  <a:cubicBezTo>
                    <a:pt x="3127" y="9619"/>
                    <a:pt x="3149" y="9621"/>
                    <a:pt x="3167" y="9626"/>
                  </a:cubicBezTo>
                  <a:cubicBezTo>
                    <a:pt x="3235" y="9646"/>
                    <a:pt x="3280" y="9708"/>
                    <a:pt x="3330" y="9774"/>
                  </a:cubicBezTo>
                  <a:cubicBezTo>
                    <a:pt x="3381" y="9845"/>
                    <a:pt x="3435" y="9918"/>
                    <a:pt x="3520" y="9943"/>
                  </a:cubicBezTo>
                  <a:cubicBezTo>
                    <a:pt x="3537" y="9948"/>
                    <a:pt x="3554" y="9950"/>
                    <a:pt x="3572" y="9950"/>
                  </a:cubicBezTo>
                  <a:cubicBezTo>
                    <a:pt x="3677" y="9950"/>
                    <a:pt x="3787" y="9871"/>
                    <a:pt x="3831" y="9755"/>
                  </a:cubicBezTo>
                  <a:cubicBezTo>
                    <a:pt x="3870" y="9646"/>
                    <a:pt x="3859" y="9526"/>
                    <a:pt x="3844" y="9423"/>
                  </a:cubicBezTo>
                  <a:lnTo>
                    <a:pt x="3844" y="9423"/>
                  </a:lnTo>
                  <a:cubicBezTo>
                    <a:pt x="3966" y="9435"/>
                    <a:pt x="4090" y="9442"/>
                    <a:pt x="4213" y="9442"/>
                  </a:cubicBezTo>
                  <a:cubicBezTo>
                    <a:pt x="4429" y="9442"/>
                    <a:pt x="4646" y="9422"/>
                    <a:pt x="4857" y="9384"/>
                  </a:cubicBezTo>
                  <a:lnTo>
                    <a:pt x="4877" y="9380"/>
                  </a:lnTo>
                  <a:lnTo>
                    <a:pt x="4879" y="9361"/>
                  </a:lnTo>
                  <a:cubicBezTo>
                    <a:pt x="4917" y="9014"/>
                    <a:pt x="4994" y="8671"/>
                    <a:pt x="5106" y="8341"/>
                  </a:cubicBezTo>
                  <a:cubicBezTo>
                    <a:pt x="5206" y="8049"/>
                    <a:pt x="5314" y="7829"/>
                    <a:pt x="5444" y="7651"/>
                  </a:cubicBezTo>
                  <a:cubicBezTo>
                    <a:pt x="5502" y="7574"/>
                    <a:pt x="5590" y="7469"/>
                    <a:pt x="5708" y="7443"/>
                  </a:cubicBezTo>
                  <a:cubicBezTo>
                    <a:pt x="5729" y="7439"/>
                    <a:pt x="5751" y="7437"/>
                    <a:pt x="5774" y="7437"/>
                  </a:cubicBezTo>
                  <a:cubicBezTo>
                    <a:pt x="5851" y="7437"/>
                    <a:pt x="5928" y="7462"/>
                    <a:pt x="6010" y="7490"/>
                  </a:cubicBezTo>
                  <a:cubicBezTo>
                    <a:pt x="6063" y="7510"/>
                    <a:pt x="6119" y="7527"/>
                    <a:pt x="6175" y="7540"/>
                  </a:cubicBezTo>
                  <a:cubicBezTo>
                    <a:pt x="6216" y="7548"/>
                    <a:pt x="6262" y="7551"/>
                    <a:pt x="6309" y="7551"/>
                  </a:cubicBezTo>
                  <a:cubicBezTo>
                    <a:pt x="6387" y="7551"/>
                    <a:pt x="6469" y="7542"/>
                    <a:pt x="6548" y="7533"/>
                  </a:cubicBezTo>
                  <a:cubicBezTo>
                    <a:pt x="6622" y="7524"/>
                    <a:pt x="6699" y="7517"/>
                    <a:pt x="6771" y="7517"/>
                  </a:cubicBezTo>
                  <a:cubicBezTo>
                    <a:pt x="6824" y="7517"/>
                    <a:pt x="6874" y="7521"/>
                    <a:pt x="6918" y="7531"/>
                  </a:cubicBezTo>
                  <a:cubicBezTo>
                    <a:pt x="6978" y="7544"/>
                    <a:pt x="7036" y="7567"/>
                    <a:pt x="7094" y="7591"/>
                  </a:cubicBezTo>
                  <a:cubicBezTo>
                    <a:pt x="7178" y="7627"/>
                    <a:pt x="7265" y="7664"/>
                    <a:pt x="7360" y="7668"/>
                  </a:cubicBezTo>
                  <a:cubicBezTo>
                    <a:pt x="7365" y="7668"/>
                    <a:pt x="7370" y="7668"/>
                    <a:pt x="7376" y="7668"/>
                  </a:cubicBezTo>
                  <a:cubicBezTo>
                    <a:pt x="7432" y="7668"/>
                    <a:pt x="7487" y="7659"/>
                    <a:pt x="7540" y="7649"/>
                  </a:cubicBezTo>
                  <a:cubicBezTo>
                    <a:pt x="7592" y="7640"/>
                    <a:pt x="7645" y="7632"/>
                    <a:pt x="7692" y="7632"/>
                  </a:cubicBezTo>
                  <a:cubicBezTo>
                    <a:pt x="7715" y="7632"/>
                    <a:pt x="7736" y="7634"/>
                    <a:pt x="7756" y="7638"/>
                  </a:cubicBezTo>
                  <a:cubicBezTo>
                    <a:pt x="7822" y="7651"/>
                    <a:pt x="7882" y="7690"/>
                    <a:pt x="7940" y="7728"/>
                  </a:cubicBezTo>
                  <a:lnTo>
                    <a:pt x="7953" y="7737"/>
                  </a:lnTo>
                  <a:cubicBezTo>
                    <a:pt x="7979" y="7752"/>
                    <a:pt x="8005" y="7767"/>
                    <a:pt x="8030" y="7782"/>
                  </a:cubicBezTo>
                  <a:cubicBezTo>
                    <a:pt x="8045" y="7790"/>
                    <a:pt x="8062" y="7799"/>
                    <a:pt x="8077" y="7807"/>
                  </a:cubicBezTo>
                  <a:lnTo>
                    <a:pt x="8112" y="7829"/>
                  </a:lnTo>
                  <a:lnTo>
                    <a:pt x="8328" y="6098"/>
                  </a:lnTo>
                  <a:cubicBezTo>
                    <a:pt x="8337" y="6016"/>
                    <a:pt x="8339" y="5924"/>
                    <a:pt x="8277" y="5873"/>
                  </a:cubicBezTo>
                  <a:cubicBezTo>
                    <a:pt x="8234" y="5838"/>
                    <a:pt x="8182" y="5834"/>
                    <a:pt x="8133" y="5832"/>
                  </a:cubicBezTo>
                  <a:cubicBezTo>
                    <a:pt x="8105" y="5830"/>
                    <a:pt x="8077" y="5828"/>
                    <a:pt x="8052" y="5819"/>
                  </a:cubicBezTo>
                  <a:cubicBezTo>
                    <a:pt x="7945" y="5785"/>
                    <a:pt x="7915" y="5643"/>
                    <a:pt x="7919" y="5530"/>
                  </a:cubicBezTo>
                  <a:cubicBezTo>
                    <a:pt x="7921" y="5504"/>
                    <a:pt x="7923" y="5479"/>
                    <a:pt x="7925" y="5453"/>
                  </a:cubicBezTo>
                  <a:cubicBezTo>
                    <a:pt x="7934" y="5348"/>
                    <a:pt x="7945" y="5241"/>
                    <a:pt x="7895" y="5144"/>
                  </a:cubicBezTo>
                  <a:cubicBezTo>
                    <a:pt x="7816" y="4992"/>
                    <a:pt x="7638" y="4960"/>
                    <a:pt x="7505" y="4960"/>
                  </a:cubicBezTo>
                  <a:cubicBezTo>
                    <a:pt x="7450" y="4960"/>
                    <a:pt x="7390" y="4964"/>
                    <a:pt x="7332" y="4975"/>
                  </a:cubicBezTo>
                  <a:lnTo>
                    <a:pt x="7272" y="4986"/>
                  </a:lnTo>
                  <a:cubicBezTo>
                    <a:pt x="7180" y="5005"/>
                    <a:pt x="7083" y="5022"/>
                    <a:pt x="6993" y="5022"/>
                  </a:cubicBezTo>
                  <a:cubicBezTo>
                    <a:pt x="6903" y="5022"/>
                    <a:pt x="6828" y="5003"/>
                    <a:pt x="6768" y="4964"/>
                  </a:cubicBezTo>
                  <a:cubicBezTo>
                    <a:pt x="6665" y="4898"/>
                    <a:pt x="6610" y="4776"/>
                    <a:pt x="6569" y="4669"/>
                  </a:cubicBezTo>
                  <a:cubicBezTo>
                    <a:pt x="6393" y="4184"/>
                    <a:pt x="6378" y="3647"/>
                    <a:pt x="6533" y="3156"/>
                  </a:cubicBezTo>
                  <a:lnTo>
                    <a:pt x="6546" y="3122"/>
                  </a:lnTo>
                  <a:lnTo>
                    <a:pt x="6181" y="3130"/>
                  </a:lnTo>
                  <a:cubicBezTo>
                    <a:pt x="6186" y="3092"/>
                    <a:pt x="6175" y="3053"/>
                    <a:pt x="6151" y="3017"/>
                  </a:cubicBezTo>
                  <a:cubicBezTo>
                    <a:pt x="6106" y="2948"/>
                    <a:pt x="6016" y="2899"/>
                    <a:pt x="5931" y="2890"/>
                  </a:cubicBezTo>
                  <a:cubicBezTo>
                    <a:pt x="5918" y="2890"/>
                    <a:pt x="5906" y="2889"/>
                    <a:pt x="5894" y="2889"/>
                  </a:cubicBezTo>
                  <a:cubicBezTo>
                    <a:pt x="5840" y="2889"/>
                    <a:pt x="5786" y="2896"/>
                    <a:pt x="5736" y="2903"/>
                  </a:cubicBezTo>
                  <a:cubicBezTo>
                    <a:pt x="5685" y="2910"/>
                    <a:pt x="5637" y="2917"/>
                    <a:pt x="5589" y="2917"/>
                  </a:cubicBezTo>
                  <a:cubicBezTo>
                    <a:pt x="5578" y="2917"/>
                    <a:pt x="5567" y="2917"/>
                    <a:pt x="5556" y="2916"/>
                  </a:cubicBezTo>
                  <a:cubicBezTo>
                    <a:pt x="5485" y="2910"/>
                    <a:pt x="5410" y="2869"/>
                    <a:pt x="5374" y="2815"/>
                  </a:cubicBezTo>
                  <a:cubicBezTo>
                    <a:pt x="5359" y="2792"/>
                    <a:pt x="5341" y="2755"/>
                    <a:pt x="5354" y="2713"/>
                  </a:cubicBezTo>
                  <a:lnTo>
                    <a:pt x="5367" y="2674"/>
                  </a:lnTo>
                  <a:lnTo>
                    <a:pt x="5367" y="2674"/>
                  </a:lnTo>
                  <a:lnTo>
                    <a:pt x="4892" y="2702"/>
                  </a:lnTo>
                  <a:cubicBezTo>
                    <a:pt x="4894" y="2552"/>
                    <a:pt x="4834" y="2404"/>
                    <a:pt x="4720" y="2282"/>
                  </a:cubicBezTo>
                  <a:cubicBezTo>
                    <a:pt x="4572" y="2123"/>
                    <a:pt x="4358" y="2029"/>
                    <a:pt x="4146" y="2029"/>
                  </a:cubicBezTo>
                  <a:cubicBezTo>
                    <a:pt x="4095" y="2029"/>
                    <a:pt x="4043" y="2036"/>
                    <a:pt x="3994" y="2046"/>
                  </a:cubicBezTo>
                  <a:cubicBezTo>
                    <a:pt x="3979" y="2051"/>
                    <a:pt x="3966" y="2053"/>
                    <a:pt x="3951" y="2057"/>
                  </a:cubicBezTo>
                  <a:cubicBezTo>
                    <a:pt x="3905" y="2070"/>
                    <a:pt x="3859" y="2080"/>
                    <a:pt x="3818" y="2080"/>
                  </a:cubicBezTo>
                  <a:cubicBezTo>
                    <a:pt x="3804" y="2080"/>
                    <a:pt x="3790" y="2079"/>
                    <a:pt x="3777" y="2076"/>
                  </a:cubicBezTo>
                  <a:cubicBezTo>
                    <a:pt x="3707" y="2061"/>
                    <a:pt x="3655" y="2008"/>
                    <a:pt x="3600" y="1950"/>
                  </a:cubicBezTo>
                  <a:cubicBezTo>
                    <a:pt x="3580" y="1933"/>
                    <a:pt x="3563" y="1913"/>
                    <a:pt x="3544" y="1896"/>
                  </a:cubicBezTo>
                  <a:cubicBezTo>
                    <a:pt x="3483" y="1842"/>
                    <a:pt x="3405" y="1810"/>
                    <a:pt x="3338" y="1810"/>
                  </a:cubicBezTo>
                  <a:cubicBezTo>
                    <a:pt x="3313" y="1810"/>
                    <a:pt x="3290" y="1814"/>
                    <a:pt x="3270" y="1823"/>
                  </a:cubicBezTo>
                  <a:lnTo>
                    <a:pt x="3246" y="1391"/>
                  </a:lnTo>
                  <a:lnTo>
                    <a:pt x="3214" y="1401"/>
                  </a:lnTo>
                  <a:cubicBezTo>
                    <a:pt x="3193" y="1408"/>
                    <a:pt x="3173" y="1412"/>
                    <a:pt x="3154" y="1412"/>
                  </a:cubicBezTo>
                  <a:cubicBezTo>
                    <a:pt x="3079" y="1412"/>
                    <a:pt x="3023" y="1365"/>
                    <a:pt x="2989" y="1326"/>
                  </a:cubicBezTo>
                  <a:cubicBezTo>
                    <a:pt x="2910" y="1239"/>
                    <a:pt x="2869" y="1101"/>
                    <a:pt x="2884" y="986"/>
                  </a:cubicBezTo>
                  <a:cubicBezTo>
                    <a:pt x="2895" y="889"/>
                    <a:pt x="2927" y="795"/>
                    <a:pt x="2957" y="705"/>
                  </a:cubicBezTo>
                  <a:cubicBezTo>
                    <a:pt x="3000" y="579"/>
                    <a:pt x="3043" y="450"/>
                    <a:pt x="3038" y="313"/>
                  </a:cubicBezTo>
                  <a:cubicBezTo>
                    <a:pt x="3036" y="255"/>
                    <a:pt x="3019" y="112"/>
                    <a:pt x="2905" y="45"/>
                  </a:cubicBezTo>
                  <a:cubicBezTo>
                    <a:pt x="2845" y="11"/>
                    <a:pt x="2775" y="7"/>
                    <a:pt x="2717" y="2"/>
                  </a:cubicBezTo>
                  <a:cubicBezTo>
                    <a:pt x="2680" y="0"/>
                    <a:pt x="2642" y="0"/>
                    <a:pt x="26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297"/>
            <p:cNvSpPr/>
            <p:nvPr/>
          </p:nvSpPr>
          <p:spPr>
            <a:xfrm>
              <a:off x="3131630" y="3946447"/>
              <a:ext cx="176258" cy="201150"/>
            </a:xfrm>
            <a:custGeom>
              <a:rect b="b" l="l" r="r" t="t"/>
              <a:pathLst>
                <a:path extrusionOk="0" h="7079" w="6203">
                  <a:moveTo>
                    <a:pt x="1051" y="1"/>
                  </a:moveTo>
                  <a:cubicBezTo>
                    <a:pt x="1027" y="1"/>
                    <a:pt x="1003" y="3"/>
                    <a:pt x="979" y="8"/>
                  </a:cubicBezTo>
                  <a:cubicBezTo>
                    <a:pt x="864" y="34"/>
                    <a:pt x="774" y="128"/>
                    <a:pt x="701" y="225"/>
                  </a:cubicBezTo>
                  <a:cubicBezTo>
                    <a:pt x="547" y="435"/>
                    <a:pt x="442" y="677"/>
                    <a:pt x="358" y="923"/>
                  </a:cubicBezTo>
                  <a:cubicBezTo>
                    <a:pt x="247" y="1255"/>
                    <a:pt x="170" y="1600"/>
                    <a:pt x="129" y="1947"/>
                  </a:cubicBezTo>
                  <a:cubicBezTo>
                    <a:pt x="86" y="1956"/>
                    <a:pt x="43" y="1960"/>
                    <a:pt x="0" y="1967"/>
                  </a:cubicBezTo>
                  <a:cubicBezTo>
                    <a:pt x="80" y="2085"/>
                    <a:pt x="71" y="2247"/>
                    <a:pt x="54" y="2393"/>
                  </a:cubicBezTo>
                  <a:lnTo>
                    <a:pt x="388" y="2513"/>
                  </a:lnTo>
                  <a:cubicBezTo>
                    <a:pt x="369" y="2579"/>
                    <a:pt x="362" y="2650"/>
                    <a:pt x="390" y="2712"/>
                  </a:cubicBezTo>
                  <a:cubicBezTo>
                    <a:pt x="442" y="2837"/>
                    <a:pt x="594" y="2877"/>
                    <a:pt x="714" y="2935"/>
                  </a:cubicBezTo>
                  <a:cubicBezTo>
                    <a:pt x="836" y="2995"/>
                    <a:pt x="954" y="3141"/>
                    <a:pt x="877" y="3252"/>
                  </a:cubicBezTo>
                  <a:cubicBezTo>
                    <a:pt x="910" y="3222"/>
                    <a:pt x="950" y="3210"/>
                    <a:pt x="992" y="3210"/>
                  </a:cubicBezTo>
                  <a:cubicBezTo>
                    <a:pt x="1088" y="3210"/>
                    <a:pt x="1196" y="3277"/>
                    <a:pt x="1266" y="3353"/>
                  </a:cubicBezTo>
                  <a:cubicBezTo>
                    <a:pt x="1367" y="3464"/>
                    <a:pt x="1466" y="3606"/>
                    <a:pt x="1614" y="3621"/>
                  </a:cubicBezTo>
                  <a:cubicBezTo>
                    <a:pt x="1622" y="3621"/>
                    <a:pt x="1630" y="3622"/>
                    <a:pt x="1639" y="3622"/>
                  </a:cubicBezTo>
                  <a:cubicBezTo>
                    <a:pt x="1658" y="3622"/>
                    <a:pt x="1678" y="3620"/>
                    <a:pt x="1697" y="3620"/>
                  </a:cubicBezTo>
                  <a:cubicBezTo>
                    <a:pt x="1728" y="3620"/>
                    <a:pt x="1758" y="3623"/>
                    <a:pt x="1785" y="3638"/>
                  </a:cubicBezTo>
                  <a:cubicBezTo>
                    <a:pt x="1854" y="3674"/>
                    <a:pt x="1871" y="3768"/>
                    <a:pt x="1937" y="3807"/>
                  </a:cubicBezTo>
                  <a:cubicBezTo>
                    <a:pt x="1962" y="3821"/>
                    <a:pt x="1988" y="3825"/>
                    <a:pt x="2016" y="3825"/>
                  </a:cubicBezTo>
                  <a:cubicBezTo>
                    <a:pt x="2060" y="3825"/>
                    <a:pt x="2107" y="3814"/>
                    <a:pt x="2152" y="3814"/>
                  </a:cubicBezTo>
                  <a:cubicBezTo>
                    <a:pt x="2171" y="3814"/>
                    <a:pt x="2191" y="3816"/>
                    <a:pt x="2209" y="3822"/>
                  </a:cubicBezTo>
                  <a:cubicBezTo>
                    <a:pt x="2323" y="3858"/>
                    <a:pt x="2357" y="4015"/>
                    <a:pt x="2466" y="4064"/>
                  </a:cubicBezTo>
                  <a:cubicBezTo>
                    <a:pt x="2543" y="4098"/>
                    <a:pt x="2638" y="4068"/>
                    <a:pt x="2717" y="4101"/>
                  </a:cubicBezTo>
                  <a:cubicBezTo>
                    <a:pt x="2807" y="4137"/>
                    <a:pt x="2845" y="4240"/>
                    <a:pt x="2901" y="4321"/>
                  </a:cubicBezTo>
                  <a:cubicBezTo>
                    <a:pt x="2941" y="4379"/>
                    <a:pt x="3012" y="4430"/>
                    <a:pt x="3076" y="4430"/>
                  </a:cubicBezTo>
                  <a:cubicBezTo>
                    <a:pt x="3101" y="4430"/>
                    <a:pt x="3125" y="4422"/>
                    <a:pt x="3145" y="4403"/>
                  </a:cubicBezTo>
                  <a:cubicBezTo>
                    <a:pt x="3184" y="4553"/>
                    <a:pt x="3339" y="4660"/>
                    <a:pt x="3492" y="4660"/>
                  </a:cubicBezTo>
                  <a:cubicBezTo>
                    <a:pt x="3527" y="4660"/>
                    <a:pt x="3562" y="4655"/>
                    <a:pt x="3595" y="4643"/>
                  </a:cubicBezTo>
                  <a:lnTo>
                    <a:pt x="3595" y="4643"/>
                  </a:lnTo>
                  <a:cubicBezTo>
                    <a:pt x="3672" y="4715"/>
                    <a:pt x="3636" y="4853"/>
                    <a:pt x="3561" y="4928"/>
                  </a:cubicBezTo>
                  <a:cubicBezTo>
                    <a:pt x="3484" y="5005"/>
                    <a:pt x="3379" y="5045"/>
                    <a:pt x="3300" y="5116"/>
                  </a:cubicBezTo>
                  <a:cubicBezTo>
                    <a:pt x="3111" y="5279"/>
                    <a:pt x="3100" y="5602"/>
                    <a:pt x="3276" y="5778"/>
                  </a:cubicBezTo>
                  <a:cubicBezTo>
                    <a:pt x="3188" y="5808"/>
                    <a:pt x="3118" y="5875"/>
                    <a:pt x="3081" y="5958"/>
                  </a:cubicBezTo>
                  <a:cubicBezTo>
                    <a:pt x="3313" y="6160"/>
                    <a:pt x="3617" y="6273"/>
                    <a:pt x="3923" y="6273"/>
                  </a:cubicBezTo>
                  <a:cubicBezTo>
                    <a:pt x="3932" y="6273"/>
                    <a:pt x="3940" y="6273"/>
                    <a:pt x="3949" y="6273"/>
                  </a:cubicBezTo>
                  <a:cubicBezTo>
                    <a:pt x="4049" y="6272"/>
                    <a:pt x="4148" y="6258"/>
                    <a:pt x="4247" y="6258"/>
                  </a:cubicBezTo>
                  <a:cubicBezTo>
                    <a:pt x="4299" y="6258"/>
                    <a:pt x="4350" y="6262"/>
                    <a:pt x="4401" y="6273"/>
                  </a:cubicBezTo>
                  <a:cubicBezTo>
                    <a:pt x="4549" y="6303"/>
                    <a:pt x="4697" y="6419"/>
                    <a:pt x="4694" y="6569"/>
                  </a:cubicBezTo>
                  <a:cubicBezTo>
                    <a:pt x="4694" y="6663"/>
                    <a:pt x="4639" y="6759"/>
                    <a:pt x="4675" y="6845"/>
                  </a:cubicBezTo>
                  <a:cubicBezTo>
                    <a:pt x="4694" y="6894"/>
                    <a:pt x="4739" y="6927"/>
                    <a:pt x="4782" y="6956"/>
                  </a:cubicBezTo>
                  <a:cubicBezTo>
                    <a:pt x="4838" y="6997"/>
                    <a:pt x="4896" y="7038"/>
                    <a:pt x="4954" y="7079"/>
                  </a:cubicBezTo>
                  <a:cubicBezTo>
                    <a:pt x="4977" y="7068"/>
                    <a:pt x="5001" y="7053"/>
                    <a:pt x="5022" y="7036"/>
                  </a:cubicBezTo>
                  <a:cubicBezTo>
                    <a:pt x="5196" y="6897"/>
                    <a:pt x="5207" y="6629"/>
                    <a:pt x="5361" y="6470"/>
                  </a:cubicBezTo>
                  <a:cubicBezTo>
                    <a:pt x="5466" y="6365"/>
                    <a:pt x="5620" y="6327"/>
                    <a:pt x="5746" y="6247"/>
                  </a:cubicBezTo>
                  <a:cubicBezTo>
                    <a:pt x="5873" y="6168"/>
                    <a:pt x="5976" y="6001"/>
                    <a:pt x="5896" y="5875"/>
                  </a:cubicBezTo>
                  <a:cubicBezTo>
                    <a:pt x="5986" y="5823"/>
                    <a:pt x="6076" y="5772"/>
                    <a:pt x="6166" y="5722"/>
                  </a:cubicBezTo>
                  <a:cubicBezTo>
                    <a:pt x="6203" y="5575"/>
                    <a:pt x="6151" y="5410"/>
                    <a:pt x="6036" y="5311"/>
                  </a:cubicBezTo>
                  <a:cubicBezTo>
                    <a:pt x="5948" y="5234"/>
                    <a:pt x="5821" y="5191"/>
                    <a:pt x="5772" y="5084"/>
                  </a:cubicBezTo>
                  <a:cubicBezTo>
                    <a:pt x="5699" y="4928"/>
                    <a:pt x="5879" y="4707"/>
                    <a:pt x="5768" y="4576"/>
                  </a:cubicBezTo>
                  <a:cubicBezTo>
                    <a:pt x="5826" y="4409"/>
                    <a:pt x="5884" y="4236"/>
                    <a:pt x="5879" y="4058"/>
                  </a:cubicBezTo>
                  <a:cubicBezTo>
                    <a:pt x="5873" y="3882"/>
                    <a:pt x="5789" y="3696"/>
                    <a:pt x="5629" y="3619"/>
                  </a:cubicBezTo>
                  <a:cubicBezTo>
                    <a:pt x="5550" y="3582"/>
                    <a:pt x="5462" y="3575"/>
                    <a:pt x="5373" y="3575"/>
                  </a:cubicBezTo>
                  <a:cubicBezTo>
                    <a:pt x="5317" y="3575"/>
                    <a:pt x="5260" y="3577"/>
                    <a:pt x="5204" y="3577"/>
                  </a:cubicBezTo>
                  <a:cubicBezTo>
                    <a:pt x="5105" y="3577"/>
                    <a:pt x="5008" y="3569"/>
                    <a:pt x="4924" y="3520"/>
                  </a:cubicBezTo>
                  <a:cubicBezTo>
                    <a:pt x="4872" y="3252"/>
                    <a:pt x="4823" y="2984"/>
                    <a:pt x="4772" y="2714"/>
                  </a:cubicBezTo>
                  <a:cubicBezTo>
                    <a:pt x="4744" y="2564"/>
                    <a:pt x="4712" y="2406"/>
                    <a:pt x="4611" y="2290"/>
                  </a:cubicBezTo>
                  <a:cubicBezTo>
                    <a:pt x="4479" y="2139"/>
                    <a:pt x="4290" y="2111"/>
                    <a:pt x="4084" y="2111"/>
                  </a:cubicBezTo>
                  <a:cubicBezTo>
                    <a:pt x="3959" y="2111"/>
                    <a:pt x="3829" y="2121"/>
                    <a:pt x="3701" y="2121"/>
                  </a:cubicBezTo>
                  <a:cubicBezTo>
                    <a:pt x="3606" y="2121"/>
                    <a:pt x="3512" y="2115"/>
                    <a:pt x="3424" y="2095"/>
                  </a:cubicBezTo>
                  <a:cubicBezTo>
                    <a:pt x="3540" y="1592"/>
                    <a:pt x="3469" y="1048"/>
                    <a:pt x="3227" y="589"/>
                  </a:cubicBezTo>
                  <a:cubicBezTo>
                    <a:pt x="3268" y="565"/>
                    <a:pt x="3310" y="542"/>
                    <a:pt x="3351" y="518"/>
                  </a:cubicBezTo>
                  <a:cubicBezTo>
                    <a:pt x="3358" y="471"/>
                    <a:pt x="3362" y="424"/>
                    <a:pt x="3368" y="375"/>
                  </a:cubicBezTo>
                  <a:cubicBezTo>
                    <a:pt x="3328" y="351"/>
                    <a:pt x="3285" y="330"/>
                    <a:pt x="3246" y="304"/>
                  </a:cubicBezTo>
                  <a:cubicBezTo>
                    <a:pt x="3182" y="263"/>
                    <a:pt x="3115" y="218"/>
                    <a:pt x="3040" y="203"/>
                  </a:cubicBezTo>
                  <a:cubicBezTo>
                    <a:pt x="3015" y="198"/>
                    <a:pt x="2990" y="195"/>
                    <a:pt x="2964" y="195"/>
                  </a:cubicBezTo>
                  <a:cubicBezTo>
                    <a:pt x="2863" y="195"/>
                    <a:pt x="2762" y="232"/>
                    <a:pt x="2659" y="232"/>
                  </a:cubicBezTo>
                  <a:cubicBezTo>
                    <a:pt x="2653" y="232"/>
                    <a:pt x="2646" y="232"/>
                    <a:pt x="2640" y="231"/>
                  </a:cubicBezTo>
                  <a:cubicBezTo>
                    <a:pt x="2488" y="225"/>
                    <a:pt x="2353" y="128"/>
                    <a:pt x="2203" y="94"/>
                  </a:cubicBezTo>
                  <a:cubicBezTo>
                    <a:pt x="2152" y="83"/>
                    <a:pt x="2102" y="79"/>
                    <a:pt x="2051" y="79"/>
                  </a:cubicBezTo>
                  <a:cubicBezTo>
                    <a:pt x="1900" y="79"/>
                    <a:pt x="1747" y="115"/>
                    <a:pt x="1597" y="115"/>
                  </a:cubicBezTo>
                  <a:cubicBezTo>
                    <a:pt x="1551" y="115"/>
                    <a:pt x="1505" y="111"/>
                    <a:pt x="1459" y="103"/>
                  </a:cubicBezTo>
                  <a:cubicBezTo>
                    <a:pt x="1321" y="77"/>
                    <a:pt x="1187" y="1"/>
                    <a:pt x="10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297"/>
            <p:cNvSpPr/>
            <p:nvPr/>
          </p:nvSpPr>
          <p:spPr>
            <a:xfrm>
              <a:off x="3130351" y="3945708"/>
              <a:ext cx="178333" cy="202798"/>
            </a:xfrm>
            <a:custGeom>
              <a:rect b="b" l="l" r="r" t="t"/>
              <a:pathLst>
                <a:path extrusionOk="0" h="7137" w="6276">
                  <a:moveTo>
                    <a:pt x="1097" y="54"/>
                  </a:moveTo>
                  <a:cubicBezTo>
                    <a:pt x="1174" y="54"/>
                    <a:pt x="1251" y="79"/>
                    <a:pt x="1333" y="107"/>
                  </a:cubicBezTo>
                  <a:cubicBezTo>
                    <a:pt x="1386" y="127"/>
                    <a:pt x="1442" y="144"/>
                    <a:pt x="1498" y="157"/>
                  </a:cubicBezTo>
                  <a:cubicBezTo>
                    <a:pt x="1539" y="165"/>
                    <a:pt x="1585" y="168"/>
                    <a:pt x="1632" y="168"/>
                  </a:cubicBezTo>
                  <a:cubicBezTo>
                    <a:pt x="1710" y="168"/>
                    <a:pt x="1792" y="159"/>
                    <a:pt x="1871" y="150"/>
                  </a:cubicBezTo>
                  <a:cubicBezTo>
                    <a:pt x="1945" y="141"/>
                    <a:pt x="2022" y="134"/>
                    <a:pt x="2094" y="134"/>
                  </a:cubicBezTo>
                  <a:cubicBezTo>
                    <a:pt x="2147" y="134"/>
                    <a:pt x="2197" y="138"/>
                    <a:pt x="2241" y="148"/>
                  </a:cubicBezTo>
                  <a:cubicBezTo>
                    <a:pt x="2301" y="161"/>
                    <a:pt x="2359" y="184"/>
                    <a:pt x="2417" y="208"/>
                  </a:cubicBezTo>
                  <a:cubicBezTo>
                    <a:pt x="2501" y="244"/>
                    <a:pt x="2588" y="281"/>
                    <a:pt x="2683" y="285"/>
                  </a:cubicBezTo>
                  <a:cubicBezTo>
                    <a:pt x="2688" y="285"/>
                    <a:pt x="2693" y="285"/>
                    <a:pt x="2699" y="285"/>
                  </a:cubicBezTo>
                  <a:cubicBezTo>
                    <a:pt x="2755" y="285"/>
                    <a:pt x="2810" y="276"/>
                    <a:pt x="2863" y="266"/>
                  </a:cubicBezTo>
                  <a:cubicBezTo>
                    <a:pt x="2915" y="257"/>
                    <a:pt x="2968" y="249"/>
                    <a:pt x="3015" y="249"/>
                  </a:cubicBezTo>
                  <a:cubicBezTo>
                    <a:pt x="3038" y="249"/>
                    <a:pt x="3059" y="251"/>
                    <a:pt x="3079" y="255"/>
                  </a:cubicBezTo>
                  <a:cubicBezTo>
                    <a:pt x="3145" y="268"/>
                    <a:pt x="3205" y="307"/>
                    <a:pt x="3263" y="345"/>
                  </a:cubicBezTo>
                  <a:lnTo>
                    <a:pt x="3276" y="354"/>
                  </a:lnTo>
                  <a:cubicBezTo>
                    <a:pt x="3302" y="369"/>
                    <a:pt x="3328" y="384"/>
                    <a:pt x="3353" y="399"/>
                  </a:cubicBezTo>
                  <a:cubicBezTo>
                    <a:pt x="3364" y="403"/>
                    <a:pt x="3375" y="409"/>
                    <a:pt x="3385" y="416"/>
                  </a:cubicBezTo>
                  <a:lnTo>
                    <a:pt x="3370" y="529"/>
                  </a:lnTo>
                  <a:lnTo>
                    <a:pt x="3238" y="604"/>
                  </a:lnTo>
                  <a:lnTo>
                    <a:pt x="3248" y="628"/>
                  </a:lnTo>
                  <a:cubicBezTo>
                    <a:pt x="3486" y="1078"/>
                    <a:pt x="3557" y="1620"/>
                    <a:pt x="3443" y="2117"/>
                  </a:cubicBezTo>
                  <a:lnTo>
                    <a:pt x="3437" y="2143"/>
                  </a:lnTo>
                  <a:lnTo>
                    <a:pt x="3463" y="2147"/>
                  </a:lnTo>
                  <a:cubicBezTo>
                    <a:pt x="3542" y="2166"/>
                    <a:pt x="3632" y="2175"/>
                    <a:pt x="3745" y="2175"/>
                  </a:cubicBezTo>
                  <a:cubicBezTo>
                    <a:pt x="3810" y="2175"/>
                    <a:pt x="3874" y="2170"/>
                    <a:pt x="3940" y="2168"/>
                  </a:cubicBezTo>
                  <a:cubicBezTo>
                    <a:pt x="4002" y="2166"/>
                    <a:pt x="4067" y="2164"/>
                    <a:pt x="4127" y="2164"/>
                  </a:cubicBezTo>
                  <a:cubicBezTo>
                    <a:pt x="4313" y="2164"/>
                    <a:pt x="4504" y="2185"/>
                    <a:pt x="4634" y="2335"/>
                  </a:cubicBezTo>
                  <a:cubicBezTo>
                    <a:pt x="4733" y="2447"/>
                    <a:pt x="4763" y="2605"/>
                    <a:pt x="4791" y="2747"/>
                  </a:cubicBezTo>
                  <a:lnTo>
                    <a:pt x="4945" y="3563"/>
                  </a:lnTo>
                  <a:lnTo>
                    <a:pt x="4956" y="3570"/>
                  </a:lnTo>
                  <a:cubicBezTo>
                    <a:pt x="5048" y="3623"/>
                    <a:pt x="5155" y="3630"/>
                    <a:pt x="5247" y="3630"/>
                  </a:cubicBezTo>
                  <a:lnTo>
                    <a:pt x="5333" y="3630"/>
                  </a:lnTo>
                  <a:cubicBezTo>
                    <a:pt x="5361" y="3627"/>
                    <a:pt x="5389" y="3627"/>
                    <a:pt x="5416" y="3627"/>
                  </a:cubicBezTo>
                  <a:cubicBezTo>
                    <a:pt x="5494" y="3627"/>
                    <a:pt x="5584" y="3632"/>
                    <a:pt x="5663" y="3670"/>
                  </a:cubicBezTo>
                  <a:cubicBezTo>
                    <a:pt x="5798" y="3735"/>
                    <a:pt x="5890" y="3897"/>
                    <a:pt x="5896" y="4086"/>
                  </a:cubicBezTo>
                  <a:cubicBezTo>
                    <a:pt x="5903" y="4259"/>
                    <a:pt x="5841" y="4437"/>
                    <a:pt x="5787" y="4594"/>
                  </a:cubicBezTo>
                  <a:lnTo>
                    <a:pt x="5783" y="4606"/>
                  </a:lnTo>
                  <a:lnTo>
                    <a:pt x="5791" y="4619"/>
                  </a:lnTo>
                  <a:cubicBezTo>
                    <a:pt x="5843" y="4679"/>
                    <a:pt x="5821" y="4765"/>
                    <a:pt x="5800" y="4857"/>
                  </a:cubicBezTo>
                  <a:cubicBezTo>
                    <a:pt x="5779" y="4947"/>
                    <a:pt x="5755" y="5039"/>
                    <a:pt x="5794" y="5121"/>
                  </a:cubicBezTo>
                  <a:cubicBezTo>
                    <a:pt x="5830" y="5198"/>
                    <a:pt x="5901" y="5245"/>
                    <a:pt x="5969" y="5290"/>
                  </a:cubicBezTo>
                  <a:cubicBezTo>
                    <a:pt x="6001" y="5311"/>
                    <a:pt x="6036" y="5333"/>
                    <a:pt x="6064" y="5359"/>
                  </a:cubicBezTo>
                  <a:cubicBezTo>
                    <a:pt x="6168" y="5448"/>
                    <a:pt x="6218" y="5596"/>
                    <a:pt x="6188" y="5731"/>
                  </a:cubicBezTo>
                  <a:lnTo>
                    <a:pt x="5905" y="5890"/>
                  </a:lnTo>
                  <a:lnTo>
                    <a:pt x="5920" y="5913"/>
                  </a:lnTo>
                  <a:cubicBezTo>
                    <a:pt x="5984" y="6021"/>
                    <a:pt x="5899" y="6173"/>
                    <a:pt x="5776" y="6250"/>
                  </a:cubicBezTo>
                  <a:cubicBezTo>
                    <a:pt x="5731" y="6280"/>
                    <a:pt x="5680" y="6303"/>
                    <a:pt x="5631" y="6327"/>
                  </a:cubicBezTo>
                  <a:cubicBezTo>
                    <a:pt x="5545" y="6368"/>
                    <a:pt x="5457" y="6408"/>
                    <a:pt x="5389" y="6477"/>
                  </a:cubicBezTo>
                  <a:cubicBezTo>
                    <a:pt x="5311" y="6556"/>
                    <a:pt x="5269" y="6657"/>
                    <a:pt x="5226" y="6758"/>
                  </a:cubicBezTo>
                  <a:cubicBezTo>
                    <a:pt x="5181" y="6867"/>
                    <a:pt x="5136" y="6972"/>
                    <a:pt x="5050" y="7040"/>
                  </a:cubicBezTo>
                  <a:cubicBezTo>
                    <a:pt x="5035" y="7051"/>
                    <a:pt x="5018" y="7064"/>
                    <a:pt x="4999" y="7075"/>
                  </a:cubicBezTo>
                  <a:lnTo>
                    <a:pt x="4842" y="6961"/>
                  </a:lnTo>
                  <a:cubicBezTo>
                    <a:pt x="4797" y="6929"/>
                    <a:pt x="4761" y="6901"/>
                    <a:pt x="4744" y="6860"/>
                  </a:cubicBezTo>
                  <a:cubicBezTo>
                    <a:pt x="4727" y="6815"/>
                    <a:pt x="4737" y="6764"/>
                    <a:pt x="4750" y="6708"/>
                  </a:cubicBezTo>
                  <a:cubicBezTo>
                    <a:pt x="4759" y="6672"/>
                    <a:pt x="4767" y="6633"/>
                    <a:pt x="4767" y="6595"/>
                  </a:cubicBezTo>
                  <a:cubicBezTo>
                    <a:pt x="4767" y="6428"/>
                    <a:pt x="4604" y="6303"/>
                    <a:pt x="4452" y="6271"/>
                  </a:cubicBezTo>
                  <a:cubicBezTo>
                    <a:pt x="4405" y="6263"/>
                    <a:pt x="4354" y="6258"/>
                    <a:pt x="4296" y="6258"/>
                  </a:cubicBezTo>
                  <a:cubicBezTo>
                    <a:pt x="4242" y="6258"/>
                    <a:pt x="4187" y="6263"/>
                    <a:pt x="4131" y="6265"/>
                  </a:cubicBezTo>
                  <a:cubicBezTo>
                    <a:pt x="4086" y="6269"/>
                    <a:pt x="4039" y="6273"/>
                    <a:pt x="3994" y="6273"/>
                  </a:cubicBezTo>
                  <a:lnTo>
                    <a:pt x="3970" y="6273"/>
                  </a:lnTo>
                  <a:cubicBezTo>
                    <a:pt x="3677" y="6273"/>
                    <a:pt x="3381" y="6166"/>
                    <a:pt x="3158" y="5978"/>
                  </a:cubicBezTo>
                  <a:cubicBezTo>
                    <a:pt x="3195" y="5909"/>
                    <a:pt x="3257" y="5856"/>
                    <a:pt x="3330" y="5830"/>
                  </a:cubicBezTo>
                  <a:lnTo>
                    <a:pt x="3368" y="5815"/>
                  </a:lnTo>
                  <a:lnTo>
                    <a:pt x="3338" y="5785"/>
                  </a:lnTo>
                  <a:cubicBezTo>
                    <a:pt x="3261" y="5708"/>
                    <a:pt x="3218" y="5592"/>
                    <a:pt x="3223" y="5470"/>
                  </a:cubicBezTo>
                  <a:cubicBezTo>
                    <a:pt x="3227" y="5346"/>
                    <a:pt x="3278" y="5234"/>
                    <a:pt x="3362" y="5161"/>
                  </a:cubicBezTo>
                  <a:cubicBezTo>
                    <a:pt x="3396" y="5131"/>
                    <a:pt x="3437" y="5106"/>
                    <a:pt x="3480" y="5080"/>
                  </a:cubicBezTo>
                  <a:cubicBezTo>
                    <a:pt x="3529" y="5048"/>
                    <a:pt x="3580" y="5016"/>
                    <a:pt x="3625" y="4973"/>
                  </a:cubicBezTo>
                  <a:cubicBezTo>
                    <a:pt x="3679" y="4919"/>
                    <a:pt x="3711" y="4842"/>
                    <a:pt x="3711" y="4774"/>
                  </a:cubicBezTo>
                  <a:cubicBezTo>
                    <a:pt x="3709" y="4722"/>
                    <a:pt x="3692" y="4679"/>
                    <a:pt x="3657" y="4649"/>
                  </a:cubicBezTo>
                  <a:lnTo>
                    <a:pt x="3645" y="4639"/>
                  </a:lnTo>
                  <a:lnTo>
                    <a:pt x="3630" y="4643"/>
                  </a:lnTo>
                  <a:cubicBezTo>
                    <a:pt x="3600" y="4654"/>
                    <a:pt x="3570" y="4660"/>
                    <a:pt x="3535" y="4660"/>
                  </a:cubicBezTo>
                  <a:cubicBezTo>
                    <a:pt x="3390" y="4660"/>
                    <a:pt x="3250" y="4555"/>
                    <a:pt x="3216" y="4422"/>
                  </a:cubicBezTo>
                  <a:lnTo>
                    <a:pt x="3205" y="4377"/>
                  </a:lnTo>
                  <a:lnTo>
                    <a:pt x="3173" y="4409"/>
                  </a:lnTo>
                  <a:cubicBezTo>
                    <a:pt x="3159" y="4422"/>
                    <a:pt x="3141" y="4428"/>
                    <a:pt x="3121" y="4428"/>
                  </a:cubicBezTo>
                  <a:cubicBezTo>
                    <a:pt x="3069" y="4428"/>
                    <a:pt x="3006" y="4389"/>
                    <a:pt x="2968" y="4332"/>
                  </a:cubicBezTo>
                  <a:cubicBezTo>
                    <a:pt x="2955" y="4313"/>
                    <a:pt x="2944" y="4294"/>
                    <a:pt x="2931" y="4272"/>
                  </a:cubicBezTo>
                  <a:cubicBezTo>
                    <a:pt x="2890" y="4204"/>
                    <a:pt x="2850" y="4133"/>
                    <a:pt x="2773" y="4101"/>
                  </a:cubicBezTo>
                  <a:cubicBezTo>
                    <a:pt x="2728" y="4084"/>
                    <a:pt x="2683" y="4084"/>
                    <a:pt x="2640" y="4082"/>
                  </a:cubicBezTo>
                  <a:cubicBezTo>
                    <a:pt x="2597" y="4082"/>
                    <a:pt x="2556" y="4082"/>
                    <a:pt x="2522" y="4064"/>
                  </a:cubicBezTo>
                  <a:cubicBezTo>
                    <a:pt x="2477" y="4045"/>
                    <a:pt x="2445" y="4000"/>
                    <a:pt x="2411" y="3955"/>
                  </a:cubicBezTo>
                  <a:cubicBezTo>
                    <a:pt x="2372" y="3899"/>
                    <a:pt x="2331" y="3844"/>
                    <a:pt x="2263" y="3822"/>
                  </a:cubicBezTo>
                  <a:cubicBezTo>
                    <a:pt x="2242" y="3817"/>
                    <a:pt x="2218" y="3815"/>
                    <a:pt x="2193" y="3815"/>
                  </a:cubicBezTo>
                  <a:cubicBezTo>
                    <a:pt x="2171" y="3815"/>
                    <a:pt x="2148" y="3816"/>
                    <a:pt x="2126" y="3818"/>
                  </a:cubicBezTo>
                  <a:cubicBezTo>
                    <a:pt x="2104" y="3821"/>
                    <a:pt x="2083" y="3823"/>
                    <a:pt x="2064" y="3823"/>
                  </a:cubicBezTo>
                  <a:cubicBezTo>
                    <a:pt x="2037" y="3823"/>
                    <a:pt x="2013" y="3819"/>
                    <a:pt x="1995" y="3809"/>
                  </a:cubicBezTo>
                  <a:cubicBezTo>
                    <a:pt x="1969" y="3794"/>
                    <a:pt x="1950" y="3764"/>
                    <a:pt x="1931" y="3735"/>
                  </a:cubicBezTo>
                  <a:cubicBezTo>
                    <a:pt x="1907" y="3698"/>
                    <a:pt x="1884" y="3662"/>
                    <a:pt x="1843" y="3640"/>
                  </a:cubicBezTo>
                  <a:cubicBezTo>
                    <a:pt x="1811" y="3623"/>
                    <a:pt x="1772" y="3619"/>
                    <a:pt x="1742" y="3619"/>
                  </a:cubicBezTo>
                  <a:lnTo>
                    <a:pt x="1691" y="3621"/>
                  </a:lnTo>
                  <a:cubicBezTo>
                    <a:pt x="1680" y="3621"/>
                    <a:pt x="1671" y="3621"/>
                    <a:pt x="1661" y="3619"/>
                  </a:cubicBezTo>
                  <a:cubicBezTo>
                    <a:pt x="1547" y="3608"/>
                    <a:pt x="1461" y="3512"/>
                    <a:pt x="1380" y="3417"/>
                  </a:cubicBezTo>
                  <a:cubicBezTo>
                    <a:pt x="1363" y="3398"/>
                    <a:pt x="1348" y="3379"/>
                    <a:pt x="1331" y="3362"/>
                  </a:cubicBezTo>
                  <a:cubicBezTo>
                    <a:pt x="1266" y="3291"/>
                    <a:pt x="1151" y="3207"/>
                    <a:pt x="1037" y="3207"/>
                  </a:cubicBezTo>
                  <a:cubicBezTo>
                    <a:pt x="1014" y="3207"/>
                    <a:pt x="992" y="3212"/>
                    <a:pt x="971" y="3218"/>
                  </a:cubicBezTo>
                  <a:cubicBezTo>
                    <a:pt x="973" y="3197"/>
                    <a:pt x="971" y="3175"/>
                    <a:pt x="967" y="3152"/>
                  </a:cubicBezTo>
                  <a:cubicBezTo>
                    <a:pt x="941" y="3057"/>
                    <a:pt x="851" y="2976"/>
                    <a:pt x="772" y="2938"/>
                  </a:cubicBezTo>
                  <a:cubicBezTo>
                    <a:pt x="748" y="2927"/>
                    <a:pt x="722" y="2916"/>
                    <a:pt x="697" y="2905"/>
                  </a:cubicBezTo>
                  <a:cubicBezTo>
                    <a:pt x="600" y="2863"/>
                    <a:pt x="497" y="2820"/>
                    <a:pt x="459" y="2730"/>
                  </a:cubicBezTo>
                  <a:cubicBezTo>
                    <a:pt x="433" y="2668"/>
                    <a:pt x="444" y="2597"/>
                    <a:pt x="459" y="2548"/>
                  </a:cubicBezTo>
                  <a:lnTo>
                    <a:pt x="465" y="2524"/>
                  </a:lnTo>
                  <a:lnTo>
                    <a:pt x="129" y="2402"/>
                  </a:lnTo>
                  <a:cubicBezTo>
                    <a:pt x="142" y="2271"/>
                    <a:pt x="148" y="2130"/>
                    <a:pt x="88" y="2014"/>
                  </a:cubicBezTo>
                  <a:lnTo>
                    <a:pt x="92" y="2014"/>
                  </a:lnTo>
                  <a:cubicBezTo>
                    <a:pt x="122" y="2010"/>
                    <a:pt x="150" y="2006"/>
                    <a:pt x="180" y="2001"/>
                  </a:cubicBezTo>
                  <a:lnTo>
                    <a:pt x="200" y="1997"/>
                  </a:lnTo>
                  <a:lnTo>
                    <a:pt x="202" y="1978"/>
                  </a:lnTo>
                  <a:cubicBezTo>
                    <a:pt x="240" y="1631"/>
                    <a:pt x="317" y="1288"/>
                    <a:pt x="429" y="958"/>
                  </a:cubicBezTo>
                  <a:cubicBezTo>
                    <a:pt x="529" y="666"/>
                    <a:pt x="637" y="446"/>
                    <a:pt x="767" y="268"/>
                  </a:cubicBezTo>
                  <a:cubicBezTo>
                    <a:pt x="825" y="191"/>
                    <a:pt x="913" y="86"/>
                    <a:pt x="1031" y="60"/>
                  </a:cubicBezTo>
                  <a:cubicBezTo>
                    <a:pt x="1052" y="56"/>
                    <a:pt x="1074" y="54"/>
                    <a:pt x="1097" y="54"/>
                  </a:cubicBezTo>
                  <a:close/>
                  <a:moveTo>
                    <a:pt x="1097" y="0"/>
                  </a:moveTo>
                  <a:cubicBezTo>
                    <a:pt x="1069" y="0"/>
                    <a:pt x="1044" y="2"/>
                    <a:pt x="1020" y="9"/>
                  </a:cubicBezTo>
                  <a:cubicBezTo>
                    <a:pt x="883" y="39"/>
                    <a:pt x="787" y="152"/>
                    <a:pt x="724" y="236"/>
                  </a:cubicBezTo>
                  <a:cubicBezTo>
                    <a:pt x="589" y="418"/>
                    <a:pt x="480" y="643"/>
                    <a:pt x="379" y="941"/>
                  </a:cubicBezTo>
                  <a:cubicBezTo>
                    <a:pt x="268" y="1269"/>
                    <a:pt x="191" y="1609"/>
                    <a:pt x="150" y="1952"/>
                  </a:cubicBezTo>
                  <a:cubicBezTo>
                    <a:pt x="129" y="1954"/>
                    <a:pt x="107" y="1958"/>
                    <a:pt x="86" y="1961"/>
                  </a:cubicBezTo>
                  <a:lnTo>
                    <a:pt x="0" y="1973"/>
                  </a:lnTo>
                  <a:lnTo>
                    <a:pt x="24" y="2008"/>
                  </a:lnTo>
                  <a:cubicBezTo>
                    <a:pt x="99" y="2119"/>
                    <a:pt x="88" y="2278"/>
                    <a:pt x="73" y="2417"/>
                  </a:cubicBezTo>
                  <a:lnTo>
                    <a:pt x="71" y="2438"/>
                  </a:lnTo>
                  <a:lnTo>
                    <a:pt x="401" y="2556"/>
                  </a:lnTo>
                  <a:cubicBezTo>
                    <a:pt x="384" y="2629"/>
                    <a:pt x="386" y="2695"/>
                    <a:pt x="409" y="2749"/>
                  </a:cubicBezTo>
                  <a:cubicBezTo>
                    <a:pt x="457" y="2860"/>
                    <a:pt x="568" y="2908"/>
                    <a:pt x="677" y="2955"/>
                  </a:cubicBezTo>
                  <a:cubicBezTo>
                    <a:pt x="701" y="2965"/>
                    <a:pt x="724" y="2976"/>
                    <a:pt x="748" y="2987"/>
                  </a:cubicBezTo>
                  <a:cubicBezTo>
                    <a:pt x="827" y="3025"/>
                    <a:pt x="896" y="3098"/>
                    <a:pt x="913" y="3165"/>
                  </a:cubicBezTo>
                  <a:cubicBezTo>
                    <a:pt x="924" y="3201"/>
                    <a:pt x="917" y="3233"/>
                    <a:pt x="898" y="3263"/>
                  </a:cubicBezTo>
                  <a:lnTo>
                    <a:pt x="772" y="3443"/>
                  </a:lnTo>
                  <a:lnTo>
                    <a:pt x="772" y="3443"/>
                  </a:lnTo>
                  <a:lnTo>
                    <a:pt x="939" y="3297"/>
                  </a:lnTo>
                  <a:cubicBezTo>
                    <a:pt x="964" y="3274"/>
                    <a:pt x="999" y="3261"/>
                    <a:pt x="1037" y="3261"/>
                  </a:cubicBezTo>
                  <a:cubicBezTo>
                    <a:pt x="1117" y="3261"/>
                    <a:pt x="1217" y="3315"/>
                    <a:pt x="1292" y="3398"/>
                  </a:cubicBezTo>
                  <a:cubicBezTo>
                    <a:pt x="1307" y="3415"/>
                    <a:pt x="1324" y="3432"/>
                    <a:pt x="1339" y="3452"/>
                  </a:cubicBezTo>
                  <a:cubicBezTo>
                    <a:pt x="1429" y="3555"/>
                    <a:pt x="1521" y="3660"/>
                    <a:pt x="1656" y="3672"/>
                  </a:cubicBezTo>
                  <a:cubicBezTo>
                    <a:pt x="1667" y="3675"/>
                    <a:pt x="1680" y="3675"/>
                    <a:pt x="1691" y="3675"/>
                  </a:cubicBezTo>
                  <a:lnTo>
                    <a:pt x="1742" y="3672"/>
                  </a:lnTo>
                  <a:cubicBezTo>
                    <a:pt x="1768" y="3672"/>
                    <a:pt x="1796" y="3675"/>
                    <a:pt x="1817" y="3687"/>
                  </a:cubicBezTo>
                  <a:cubicBezTo>
                    <a:pt x="1847" y="3702"/>
                    <a:pt x="1866" y="3732"/>
                    <a:pt x="1886" y="3762"/>
                  </a:cubicBezTo>
                  <a:cubicBezTo>
                    <a:pt x="1907" y="3797"/>
                    <a:pt x="1931" y="3833"/>
                    <a:pt x="1969" y="3854"/>
                  </a:cubicBezTo>
                  <a:cubicBezTo>
                    <a:pt x="1996" y="3871"/>
                    <a:pt x="2030" y="3877"/>
                    <a:pt x="2066" y="3877"/>
                  </a:cubicBezTo>
                  <a:cubicBezTo>
                    <a:pt x="2087" y="3877"/>
                    <a:pt x="2109" y="3875"/>
                    <a:pt x="2132" y="3872"/>
                  </a:cubicBezTo>
                  <a:cubicBezTo>
                    <a:pt x="2154" y="3869"/>
                    <a:pt x="2176" y="3867"/>
                    <a:pt x="2197" y="3867"/>
                  </a:cubicBezTo>
                  <a:cubicBezTo>
                    <a:pt x="2215" y="3867"/>
                    <a:pt x="2232" y="3869"/>
                    <a:pt x="2246" y="3874"/>
                  </a:cubicBezTo>
                  <a:cubicBezTo>
                    <a:pt x="2297" y="3889"/>
                    <a:pt x="2331" y="3936"/>
                    <a:pt x="2368" y="3987"/>
                  </a:cubicBezTo>
                  <a:cubicBezTo>
                    <a:pt x="2404" y="4037"/>
                    <a:pt x="2441" y="4088"/>
                    <a:pt x="2501" y="4114"/>
                  </a:cubicBezTo>
                  <a:cubicBezTo>
                    <a:pt x="2546" y="4133"/>
                    <a:pt x="2593" y="4135"/>
                    <a:pt x="2638" y="4135"/>
                  </a:cubicBezTo>
                  <a:cubicBezTo>
                    <a:pt x="2678" y="4137"/>
                    <a:pt x="2717" y="4137"/>
                    <a:pt x="2751" y="4150"/>
                  </a:cubicBezTo>
                  <a:cubicBezTo>
                    <a:pt x="2811" y="4176"/>
                    <a:pt x="2848" y="4236"/>
                    <a:pt x="2886" y="4300"/>
                  </a:cubicBezTo>
                  <a:cubicBezTo>
                    <a:pt x="2899" y="4322"/>
                    <a:pt x="2910" y="4343"/>
                    <a:pt x="2925" y="4362"/>
                  </a:cubicBezTo>
                  <a:cubicBezTo>
                    <a:pt x="2963" y="4420"/>
                    <a:pt x="3040" y="4482"/>
                    <a:pt x="3120" y="4482"/>
                  </a:cubicBezTo>
                  <a:cubicBezTo>
                    <a:pt x="3139" y="4482"/>
                    <a:pt x="3158" y="4478"/>
                    <a:pt x="3175" y="4472"/>
                  </a:cubicBezTo>
                  <a:cubicBezTo>
                    <a:pt x="3229" y="4611"/>
                    <a:pt x="3377" y="4714"/>
                    <a:pt x="3535" y="4714"/>
                  </a:cubicBezTo>
                  <a:cubicBezTo>
                    <a:pt x="3570" y="4714"/>
                    <a:pt x="3602" y="4707"/>
                    <a:pt x="3632" y="4699"/>
                  </a:cubicBezTo>
                  <a:cubicBezTo>
                    <a:pt x="3647" y="4718"/>
                    <a:pt x="3655" y="4744"/>
                    <a:pt x="3657" y="4774"/>
                  </a:cubicBezTo>
                  <a:cubicBezTo>
                    <a:pt x="3657" y="4829"/>
                    <a:pt x="3630" y="4891"/>
                    <a:pt x="3587" y="4936"/>
                  </a:cubicBezTo>
                  <a:cubicBezTo>
                    <a:pt x="3548" y="4975"/>
                    <a:pt x="3501" y="5003"/>
                    <a:pt x="3452" y="5035"/>
                  </a:cubicBezTo>
                  <a:cubicBezTo>
                    <a:pt x="3409" y="5061"/>
                    <a:pt x="3364" y="5089"/>
                    <a:pt x="3325" y="5121"/>
                  </a:cubicBezTo>
                  <a:cubicBezTo>
                    <a:pt x="3231" y="5204"/>
                    <a:pt x="3175" y="5331"/>
                    <a:pt x="3169" y="5468"/>
                  </a:cubicBezTo>
                  <a:cubicBezTo>
                    <a:pt x="3165" y="5590"/>
                    <a:pt x="3203" y="5708"/>
                    <a:pt x="3274" y="5793"/>
                  </a:cubicBezTo>
                  <a:cubicBezTo>
                    <a:pt x="3199" y="5830"/>
                    <a:pt x="3135" y="5896"/>
                    <a:pt x="3100" y="5973"/>
                  </a:cubicBezTo>
                  <a:lnTo>
                    <a:pt x="3092" y="5993"/>
                  </a:lnTo>
                  <a:lnTo>
                    <a:pt x="3107" y="6006"/>
                  </a:lnTo>
                  <a:cubicBezTo>
                    <a:pt x="3343" y="6209"/>
                    <a:pt x="3657" y="6327"/>
                    <a:pt x="3970" y="6327"/>
                  </a:cubicBezTo>
                  <a:lnTo>
                    <a:pt x="3994" y="6327"/>
                  </a:lnTo>
                  <a:cubicBezTo>
                    <a:pt x="4041" y="6325"/>
                    <a:pt x="4088" y="6323"/>
                    <a:pt x="4135" y="6318"/>
                  </a:cubicBezTo>
                  <a:cubicBezTo>
                    <a:pt x="4186" y="6315"/>
                    <a:pt x="4239" y="6313"/>
                    <a:pt x="4289" y="6313"/>
                  </a:cubicBezTo>
                  <a:cubicBezTo>
                    <a:pt x="4344" y="6313"/>
                    <a:pt x="4397" y="6316"/>
                    <a:pt x="4442" y="6325"/>
                  </a:cubicBezTo>
                  <a:cubicBezTo>
                    <a:pt x="4574" y="6353"/>
                    <a:pt x="4714" y="6455"/>
                    <a:pt x="4714" y="6595"/>
                  </a:cubicBezTo>
                  <a:cubicBezTo>
                    <a:pt x="4714" y="6627"/>
                    <a:pt x="4705" y="6661"/>
                    <a:pt x="4699" y="6695"/>
                  </a:cubicBezTo>
                  <a:cubicBezTo>
                    <a:pt x="4684" y="6758"/>
                    <a:pt x="4669" y="6820"/>
                    <a:pt x="4694" y="6882"/>
                  </a:cubicBezTo>
                  <a:cubicBezTo>
                    <a:pt x="4718" y="6938"/>
                    <a:pt x="4769" y="6976"/>
                    <a:pt x="4810" y="7004"/>
                  </a:cubicBezTo>
                  <a:lnTo>
                    <a:pt x="4997" y="7137"/>
                  </a:lnTo>
                  <a:lnTo>
                    <a:pt x="5009" y="7130"/>
                  </a:lnTo>
                  <a:cubicBezTo>
                    <a:pt x="5039" y="7115"/>
                    <a:pt x="5063" y="7098"/>
                    <a:pt x="5084" y="7083"/>
                  </a:cubicBezTo>
                  <a:cubicBezTo>
                    <a:pt x="5181" y="7004"/>
                    <a:pt x="5230" y="6888"/>
                    <a:pt x="5275" y="6777"/>
                  </a:cubicBezTo>
                  <a:cubicBezTo>
                    <a:pt x="5316" y="6683"/>
                    <a:pt x="5356" y="6586"/>
                    <a:pt x="5425" y="6515"/>
                  </a:cubicBezTo>
                  <a:cubicBezTo>
                    <a:pt x="5487" y="6453"/>
                    <a:pt x="5569" y="6415"/>
                    <a:pt x="5654" y="6374"/>
                  </a:cubicBezTo>
                  <a:cubicBezTo>
                    <a:pt x="5704" y="6350"/>
                    <a:pt x="5757" y="6327"/>
                    <a:pt x="5806" y="6295"/>
                  </a:cubicBezTo>
                  <a:cubicBezTo>
                    <a:pt x="5939" y="6211"/>
                    <a:pt x="6038" y="6044"/>
                    <a:pt x="5978" y="5911"/>
                  </a:cubicBezTo>
                  <a:lnTo>
                    <a:pt x="6235" y="5766"/>
                  </a:lnTo>
                  <a:lnTo>
                    <a:pt x="6237" y="5755"/>
                  </a:lnTo>
                  <a:cubicBezTo>
                    <a:pt x="6276" y="5598"/>
                    <a:pt x="6220" y="5423"/>
                    <a:pt x="6098" y="5318"/>
                  </a:cubicBezTo>
                  <a:cubicBezTo>
                    <a:pt x="6068" y="5290"/>
                    <a:pt x="6031" y="5266"/>
                    <a:pt x="5997" y="5245"/>
                  </a:cubicBezTo>
                  <a:cubicBezTo>
                    <a:pt x="5933" y="5202"/>
                    <a:pt x="5871" y="5161"/>
                    <a:pt x="5841" y="5099"/>
                  </a:cubicBezTo>
                  <a:cubicBezTo>
                    <a:pt x="5811" y="5035"/>
                    <a:pt x="5832" y="4951"/>
                    <a:pt x="5851" y="4870"/>
                  </a:cubicBezTo>
                  <a:cubicBezTo>
                    <a:pt x="5875" y="4774"/>
                    <a:pt x="5899" y="4675"/>
                    <a:pt x="5843" y="4596"/>
                  </a:cubicBezTo>
                  <a:cubicBezTo>
                    <a:pt x="5896" y="4439"/>
                    <a:pt x="5956" y="4264"/>
                    <a:pt x="5950" y="4084"/>
                  </a:cubicBezTo>
                  <a:cubicBezTo>
                    <a:pt x="5944" y="3876"/>
                    <a:pt x="5839" y="3694"/>
                    <a:pt x="5684" y="3621"/>
                  </a:cubicBezTo>
                  <a:cubicBezTo>
                    <a:pt x="5596" y="3580"/>
                    <a:pt x="5500" y="3574"/>
                    <a:pt x="5416" y="3574"/>
                  </a:cubicBezTo>
                  <a:cubicBezTo>
                    <a:pt x="5389" y="3574"/>
                    <a:pt x="5359" y="3574"/>
                    <a:pt x="5331" y="3576"/>
                  </a:cubicBezTo>
                  <a:cubicBezTo>
                    <a:pt x="5302" y="3577"/>
                    <a:pt x="5272" y="3577"/>
                    <a:pt x="5243" y="3577"/>
                  </a:cubicBezTo>
                  <a:cubicBezTo>
                    <a:pt x="5157" y="3577"/>
                    <a:pt x="5070" y="3570"/>
                    <a:pt x="4992" y="3529"/>
                  </a:cubicBezTo>
                  <a:lnTo>
                    <a:pt x="4842" y="2736"/>
                  </a:lnTo>
                  <a:cubicBezTo>
                    <a:pt x="4817" y="2597"/>
                    <a:pt x="4784" y="2423"/>
                    <a:pt x="4675" y="2299"/>
                  </a:cubicBezTo>
                  <a:cubicBezTo>
                    <a:pt x="4529" y="2132"/>
                    <a:pt x="4317" y="2111"/>
                    <a:pt x="4127" y="2111"/>
                  </a:cubicBezTo>
                  <a:cubicBezTo>
                    <a:pt x="4065" y="2111"/>
                    <a:pt x="4002" y="2113"/>
                    <a:pt x="3938" y="2115"/>
                  </a:cubicBezTo>
                  <a:cubicBezTo>
                    <a:pt x="3874" y="2117"/>
                    <a:pt x="3807" y="2121"/>
                    <a:pt x="3745" y="2121"/>
                  </a:cubicBezTo>
                  <a:cubicBezTo>
                    <a:pt x="3649" y="2121"/>
                    <a:pt x="3570" y="2115"/>
                    <a:pt x="3501" y="2102"/>
                  </a:cubicBezTo>
                  <a:cubicBezTo>
                    <a:pt x="3608" y="1609"/>
                    <a:pt x="3538" y="1074"/>
                    <a:pt x="3308" y="626"/>
                  </a:cubicBezTo>
                  <a:lnTo>
                    <a:pt x="3420" y="562"/>
                  </a:lnTo>
                  <a:lnTo>
                    <a:pt x="3443" y="388"/>
                  </a:lnTo>
                  <a:lnTo>
                    <a:pt x="3426" y="379"/>
                  </a:lnTo>
                  <a:cubicBezTo>
                    <a:pt x="3411" y="369"/>
                    <a:pt x="3394" y="360"/>
                    <a:pt x="3379" y="352"/>
                  </a:cubicBezTo>
                  <a:cubicBezTo>
                    <a:pt x="3353" y="337"/>
                    <a:pt x="3330" y="324"/>
                    <a:pt x="3306" y="309"/>
                  </a:cubicBezTo>
                  <a:lnTo>
                    <a:pt x="3293" y="300"/>
                  </a:lnTo>
                  <a:cubicBezTo>
                    <a:pt x="3231" y="259"/>
                    <a:pt x="3165" y="219"/>
                    <a:pt x="3090" y="202"/>
                  </a:cubicBezTo>
                  <a:cubicBezTo>
                    <a:pt x="3067" y="197"/>
                    <a:pt x="3043" y="195"/>
                    <a:pt x="3018" y="195"/>
                  </a:cubicBezTo>
                  <a:cubicBezTo>
                    <a:pt x="2965" y="195"/>
                    <a:pt x="2908" y="204"/>
                    <a:pt x="2854" y="212"/>
                  </a:cubicBezTo>
                  <a:cubicBezTo>
                    <a:pt x="2803" y="222"/>
                    <a:pt x="2752" y="232"/>
                    <a:pt x="2702" y="232"/>
                  </a:cubicBezTo>
                  <a:cubicBezTo>
                    <a:pt x="2697" y="232"/>
                    <a:pt x="2692" y="232"/>
                    <a:pt x="2687" y="232"/>
                  </a:cubicBezTo>
                  <a:cubicBezTo>
                    <a:pt x="2601" y="227"/>
                    <a:pt x="2522" y="195"/>
                    <a:pt x="2438" y="159"/>
                  </a:cubicBezTo>
                  <a:cubicBezTo>
                    <a:pt x="2378" y="135"/>
                    <a:pt x="2316" y="109"/>
                    <a:pt x="2254" y="94"/>
                  </a:cubicBezTo>
                  <a:cubicBezTo>
                    <a:pt x="2207" y="84"/>
                    <a:pt x="2155" y="80"/>
                    <a:pt x="2100" y="80"/>
                  </a:cubicBezTo>
                  <a:cubicBezTo>
                    <a:pt x="2023" y="80"/>
                    <a:pt x="1942" y="88"/>
                    <a:pt x="1864" y="97"/>
                  </a:cubicBezTo>
                  <a:cubicBezTo>
                    <a:pt x="1789" y="106"/>
                    <a:pt x="1711" y="113"/>
                    <a:pt x="1638" y="113"/>
                  </a:cubicBezTo>
                  <a:cubicBezTo>
                    <a:pt x="1592" y="113"/>
                    <a:pt x="1548" y="110"/>
                    <a:pt x="1509" y="103"/>
                  </a:cubicBezTo>
                  <a:cubicBezTo>
                    <a:pt x="1455" y="92"/>
                    <a:pt x="1401" y="75"/>
                    <a:pt x="1350" y="56"/>
                  </a:cubicBezTo>
                  <a:cubicBezTo>
                    <a:pt x="1269" y="28"/>
                    <a:pt x="1183" y="0"/>
                    <a:pt x="10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297"/>
            <p:cNvSpPr/>
            <p:nvPr/>
          </p:nvSpPr>
          <p:spPr>
            <a:xfrm>
              <a:off x="3213489" y="4187135"/>
              <a:ext cx="98174" cy="112637"/>
            </a:xfrm>
            <a:custGeom>
              <a:rect b="b" l="l" r="r" t="t"/>
              <a:pathLst>
                <a:path extrusionOk="0" h="3964" w="3455">
                  <a:moveTo>
                    <a:pt x="984" y="0"/>
                  </a:moveTo>
                  <a:lnTo>
                    <a:pt x="984" y="0"/>
                  </a:lnTo>
                  <a:cubicBezTo>
                    <a:pt x="931" y="26"/>
                    <a:pt x="875" y="47"/>
                    <a:pt x="821" y="73"/>
                  </a:cubicBezTo>
                  <a:cubicBezTo>
                    <a:pt x="680" y="142"/>
                    <a:pt x="530" y="227"/>
                    <a:pt x="468" y="371"/>
                  </a:cubicBezTo>
                  <a:cubicBezTo>
                    <a:pt x="429" y="467"/>
                    <a:pt x="434" y="574"/>
                    <a:pt x="432" y="677"/>
                  </a:cubicBezTo>
                  <a:cubicBezTo>
                    <a:pt x="429" y="780"/>
                    <a:pt x="419" y="885"/>
                    <a:pt x="408" y="988"/>
                  </a:cubicBezTo>
                  <a:cubicBezTo>
                    <a:pt x="367" y="1361"/>
                    <a:pt x="327" y="1731"/>
                    <a:pt x="288" y="2104"/>
                  </a:cubicBezTo>
                  <a:cubicBezTo>
                    <a:pt x="279" y="2173"/>
                    <a:pt x="271" y="2246"/>
                    <a:pt x="228" y="2299"/>
                  </a:cubicBezTo>
                  <a:cubicBezTo>
                    <a:pt x="192" y="2344"/>
                    <a:pt x="136" y="2372"/>
                    <a:pt x="95" y="2415"/>
                  </a:cubicBezTo>
                  <a:cubicBezTo>
                    <a:pt x="1" y="2520"/>
                    <a:pt x="29" y="2683"/>
                    <a:pt x="63" y="2820"/>
                  </a:cubicBezTo>
                  <a:cubicBezTo>
                    <a:pt x="65" y="2828"/>
                    <a:pt x="69" y="2839"/>
                    <a:pt x="72" y="2850"/>
                  </a:cubicBezTo>
                  <a:cubicBezTo>
                    <a:pt x="79" y="2849"/>
                    <a:pt x="86" y="2849"/>
                    <a:pt x="93" y="2849"/>
                  </a:cubicBezTo>
                  <a:cubicBezTo>
                    <a:pt x="258" y="2849"/>
                    <a:pt x="381" y="3015"/>
                    <a:pt x="451" y="3169"/>
                  </a:cubicBezTo>
                  <a:cubicBezTo>
                    <a:pt x="524" y="3334"/>
                    <a:pt x="590" y="3525"/>
                    <a:pt x="755" y="3595"/>
                  </a:cubicBezTo>
                  <a:cubicBezTo>
                    <a:pt x="920" y="3668"/>
                    <a:pt x="1136" y="3589"/>
                    <a:pt x="1280" y="3700"/>
                  </a:cubicBezTo>
                  <a:cubicBezTo>
                    <a:pt x="1387" y="3783"/>
                    <a:pt x="1466" y="3963"/>
                    <a:pt x="1577" y="3963"/>
                  </a:cubicBezTo>
                  <a:cubicBezTo>
                    <a:pt x="1593" y="3963"/>
                    <a:pt x="1609" y="3959"/>
                    <a:pt x="1627" y="3951"/>
                  </a:cubicBezTo>
                  <a:cubicBezTo>
                    <a:pt x="1753" y="3893"/>
                    <a:pt x="1687" y="3683"/>
                    <a:pt x="1786" y="3585"/>
                  </a:cubicBezTo>
                  <a:cubicBezTo>
                    <a:pt x="1822" y="3548"/>
                    <a:pt x="1873" y="3538"/>
                    <a:pt x="1926" y="3538"/>
                  </a:cubicBezTo>
                  <a:cubicBezTo>
                    <a:pt x="1966" y="3538"/>
                    <a:pt x="2008" y="3544"/>
                    <a:pt x="2047" y="3548"/>
                  </a:cubicBezTo>
                  <a:cubicBezTo>
                    <a:pt x="2095" y="3554"/>
                    <a:pt x="2144" y="3557"/>
                    <a:pt x="2192" y="3557"/>
                  </a:cubicBezTo>
                  <a:cubicBezTo>
                    <a:pt x="2566" y="3557"/>
                    <a:pt x="2940" y="3392"/>
                    <a:pt x="3187" y="3111"/>
                  </a:cubicBezTo>
                  <a:cubicBezTo>
                    <a:pt x="3268" y="3021"/>
                    <a:pt x="3337" y="2918"/>
                    <a:pt x="3420" y="2833"/>
                  </a:cubicBezTo>
                  <a:cubicBezTo>
                    <a:pt x="3422" y="2800"/>
                    <a:pt x="3425" y="2770"/>
                    <a:pt x="3427" y="2740"/>
                  </a:cubicBezTo>
                  <a:cubicBezTo>
                    <a:pt x="3455" y="2333"/>
                    <a:pt x="3382" y="1918"/>
                    <a:pt x="3219" y="1545"/>
                  </a:cubicBezTo>
                  <a:cubicBezTo>
                    <a:pt x="3170" y="1434"/>
                    <a:pt x="3110" y="1322"/>
                    <a:pt x="3005" y="1262"/>
                  </a:cubicBezTo>
                  <a:cubicBezTo>
                    <a:pt x="2823" y="1157"/>
                    <a:pt x="2559" y="1239"/>
                    <a:pt x="2411" y="1091"/>
                  </a:cubicBezTo>
                  <a:cubicBezTo>
                    <a:pt x="2326" y="1003"/>
                    <a:pt x="2306" y="855"/>
                    <a:pt x="2199" y="795"/>
                  </a:cubicBezTo>
                  <a:cubicBezTo>
                    <a:pt x="2090" y="733"/>
                    <a:pt x="1931" y="795"/>
                    <a:pt x="1837" y="712"/>
                  </a:cubicBezTo>
                  <a:cubicBezTo>
                    <a:pt x="1711" y="604"/>
                    <a:pt x="1811" y="349"/>
                    <a:pt x="1670" y="262"/>
                  </a:cubicBezTo>
                  <a:cubicBezTo>
                    <a:pt x="1649" y="263"/>
                    <a:pt x="1628" y="263"/>
                    <a:pt x="1607" y="263"/>
                  </a:cubicBezTo>
                  <a:cubicBezTo>
                    <a:pt x="1377" y="263"/>
                    <a:pt x="1146" y="199"/>
                    <a:pt x="950" y="77"/>
                  </a:cubicBezTo>
                  <a:cubicBezTo>
                    <a:pt x="961" y="52"/>
                    <a:pt x="974" y="26"/>
                    <a:pt x="9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297"/>
            <p:cNvSpPr/>
            <p:nvPr/>
          </p:nvSpPr>
          <p:spPr>
            <a:xfrm>
              <a:off x="3212779" y="4185600"/>
              <a:ext cx="99680" cy="114910"/>
            </a:xfrm>
            <a:custGeom>
              <a:rect b="b" l="l" r="r" t="t"/>
              <a:pathLst>
                <a:path extrusionOk="0" h="4044" w="3508">
                  <a:moveTo>
                    <a:pt x="956" y="108"/>
                  </a:moveTo>
                  <a:lnTo>
                    <a:pt x="941" y="142"/>
                  </a:lnTo>
                  <a:lnTo>
                    <a:pt x="960" y="155"/>
                  </a:lnTo>
                  <a:cubicBezTo>
                    <a:pt x="1159" y="277"/>
                    <a:pt x="1390" y="343"/>
                    <a:pt x="1624" y="343"/>
                  </a:cubicBezTo>
                  <a:cubicBezTo>
                    <a:pt x="1645" y="343"/>
                    <a:pt x="1666" y="342"/>
                    <a:pt x="1686" y="341"/>
                  </a:cubicBezTo>
                  <a:cubicBezTo>
                    <a:pt x="1742" y="382"/>
                    <a:pt x="1751" y="461"/>
                    <a:pt x="1757" y="545"/>
                  </a:cubicBezTo>
                  <a:cubicBezTo>
                    <a:pt x="1766" y="635"/>
                    <a:pt x="1776" y="727"/>
                    <a:pt x="1845" y="787"/>
                  </a:cubicBezTo>
                  <a:cubicBezTo>
                    <a:pt x="1903" y="836"/>
                    <a:pt x="1978" y="841"/>
                    <a:pt x="2053" y="843"/>
                  </a:cubicBezTo>
                  <a:cubicBezTo>
                    <a:pt x="2111" y="845"/>
                    <a:pt x="2166" y="847"/>
                    <a:pt x="2211" y="873"/>
                  </a:cubicBezTo>
                  <a:cubicBezTo>
                    <a:pt x="2265" y="903"/>
                    <a:pt x="2297" y="963"/>
                    <a:pt x="2327" y="1025"/>
                  </a:cubicBezTo>
                  <a:cubicBezTo>
                    <a:pt x="2353" y="1072"/>
                    <a:pt x="2378" y="1123"/>
                    <a:pt x="2417" y="1162"/>
                  </a:cubicBezTo>
                  <a:cubicBezTo>
                    <a:pt x="2507" y="1252"/>
                    <a:pt x="2631" y="1265"/>
                    <a:pt x="2753" y="1278"/>
                  </a:cubicBezTo>
                  <a:cubicBezTo>
                    <a:pt x="2845" y="1286"/>
                    <a:pt x="2940" y="1295"/>
                    <a:pt x="3017" y="1338"/>
                  </a:cubicBezTo>
                  <a:cubicBezTo>
                    <a:pt x="3115" y="1395"/>
                    <a:pt x="3175" y="1507"/>
                    <a:pt x="3218" y="1610"/>
                  </a:cubicBezTo>
                  <a:cubicBezTo>
                    <a:pt x="3381" y="1980"/>
                    <a:pt x="3452" y="2390"/>
                    <a:pt x="3426" y="2792"/>
                  </a:cubicBezTo>
                  <a:cubicBezTo>
                    <a:pt x="3424" y="2820"/>
                    <a:pt x="3422" y="2846"/>
                    <a:pt x="3420" y="2874"/>
                  </a:cubicBezTo>
                  <a:cubicBezTo>
                    <a:pt x="3375" y="2923"/>
                    <a:pt x="3334" y="2974"/>
                    <a:pt x="3293" y="3024"/>
                  </a:cubicBezTo>
                  <a:cubicBezTo>
                    <a:pt x="3261" y="3067"/>
                    <a:pt x="3227" y="3109"/>
                    <a:pt x="3193" y="3148"/>
                  </a:cubicBezTo>
                  <a:cubicBezTo>
                    <a:pt x="2953" y="3420"/>
                    <a:pt x="2588" y="3583"/>
                    <a:pt x="2218" y="3583"/>
                  </a:cubicBezTo>
                  <a:cubicBezTo>
                    <a:pt x="2171" y="3583"/>
                    <a:pt x="2123" y="3581"/>
                    <a:pt x="2076" y="3574"/>
                  </a:cubicBezTo>
                  <a:lnTo>
                    <a:pt x="2066" y="3574"/>
                  </a:lnTo>
                  <a:cubicBezTo>
                    <a:pt x="2029" y="3570"/>
                    <a:pt x="1993" y="3566"/>
                    <a:pt x="1954" y="3566"/>
                  </a:cubicBezTo>
                  <a:cubicBezTo>
                    <a:pt x="1881" y="3566"/>
                    <a:pt x="1830" y="3583"/>
                    <a:pt x="1791" y="3621"/>
                  </a:cubicBezTo>
                  <a:cubicBezTo>
                    <a:pt x="1740" y="3671"/>
                    <a:pt x="1729" y="3744"/>
                    <a:pt x="1718" y="3814"/>
                  </a:cubicBezTo>
                  <a:cubicBezTo>
                    <a:pt x="1706" y="3891"/>
                    <a:pt x="1695" y="3956"/>
                    <a:pt x="1641" y="3981"/>
                  </a:cubicBezTo>
                  <a:cubicBezTo>
                    <a:pt x="1629" y="3987"/>
                    <a:pt x="1616" y="3990"/>
                    <a:pt x="1604" y="3990"/>
                  </a:cubicBezTo>
                  <a:cubicBezTo>
                    <a:pt x="1545" y="3990"/>
                    <a:pt x="1493" y="3926"/>
                    <a:pt x="1438" y="3857"/>
                  </a:cubicBezTo>
                  <a:cubicBezTo>
                    <a:pt x="1401" y="3812"/>
                    <a:pt x="1363" y="3765"/>
                    <a:pt x="1320" y="3733"/>
                  </a:cubicBezTo>
                  <a:cubicBezTo>
                    <a:pt x="1234" y="3666"/>
                    <a:pt x="1125" y="3662"/>
                    <a:pt x="1020" y="3660"/>
                  </a:cubicBezTo>
                  <a:cubicBezTo>
                    <a:pt x="941" y="3658"/>
                    <a:pt x="859" y="3656"/>
                    <a:pt x="789" y="3626"/>
                  </a:cubicBezTo>
                  <a:cubicBezTo>
                    <a:pt x="652" y="3566"/>
                    <a:pt x="585" y="3411"/>
                    <a:pt x="523" y="3264"/>
                  </a:cubicBezTo>
                  <a:lnTo>
                    <a:pt x="499" y="3212"/>
                  </a:lnTo>
                  <a:cubicBezTo>
                    <a:pt x="454" y="3112"/>
                    <a:pt x="328" y="2876"/>
                    <a:pt x="118" y="2876"/>
                  </a:cubicBezTo>
                  <a:lnTo>
                    <a:pt x="116" y="2876"/>
                  </a:lnTo>
                  <a:lnTo>
                    <a:pt x="114" y="2867"/>
                  </a:lnTo>
                  <a:cubicBezTo>
                    <a:pt x="77" y="2724"/>
                    <a:pt x="56" y="2580"/>
                    <a:pt x="139" y="2488"/>
                  </a:cubicBezTo>
                  <a:cubicBezTo>
                    <a:pt x="157" y="2469"/>
                    <a:pt x="176" y="2454"/>
                    <a:pt x="199" y="2437"/>
                  </a:cubicBezTo>
                  <a:cubicBezTo>
                    <a:pt x="225" y="2417"/>
                    <a:pt x="253" y="2396"/>
                    <a:pt x="274" y="2368"/>
                  </a:cubicBezTo>
                  <a:cubicBezTo>
                    <a:pt x="324" y="2308"/>
                    <a:pt x="332" y="2227"/>
                    <a:pt x="339" y="2160"/>
                  </a:cubicBezTo>
                  <a:lnTo>
                    <a:pt x="459" y="1044"/>
                  </a:lnTo>
                  <a:cubicBezTo>
                    <a:pt x="469" y="941"/>
                    <a:pt x="482" y="836"/>
                    <a:pt x="484" y="731"/>
                  </a:cubicBezTo>
                  <a:lnTo>
                    <a:pt x="484" y="686"/>
                  </a:lnTo>
                  <a:cubicBezTo>
                    <a:pt x="487" y="601"/>
                    <a:pt x="487" y="513"/>
                    <a:pt x="519" y="436"/>
                  </a:cubicBezTo>
                  <a:cubicBezTo>
                    <a:pt x="577" y="296"/>
                    <a:pt x="724" y="217"/>
                    <a:pt x="857" y="151"/>
                  </a:cubicBezTo>
                  <a:cubicBezTo>
                    <a:pt x="889" y="136"/>
                    <a:pt x="924" y="123"/>
                    <a:pt x="956" y="108"/>
                  </a:cubicBezTo>
                  <a:close/>
                  <a:moveTo>
                    <a:pt x="1065" y="1"/>
                  </a:moveTo>
                  <a:lnTo>
                    <a:pt x="999" y="31"/>
                  </a:lnTo>
                  <a:cubicBezTo>
                    <a:pt x="977" y="39"/>
                    <a:pt x="956" y="50"/>
                    <a:pt x="934" y="59"/>
                  </a:cubicBezTo>
                  <a:cubicBezTo>
                    <a:pt x="900" y="74"/>
                    <a:pt x="868" y="89"/>
                    <a:pt x="834" y="104"/>
                  </a:cubicBezTo>
                  <a:cubicBezTo>
                    <a:pt x="692" y="172"/>
                    <a:pt x="534" y="260"/>
                    <a:pt x="469" y="416"/>
                  </a:cubicBezTo>
                  <a:cubicBezTo>
                    <a:pt x="433" y="502"/>
                    <a:pt x="433" y="594"/>
                    <a:pt x="431" y="684"/>
                  </a:cubicBezTo>
                  <a:lnTo>
                    <a:pt x="431" y="731"/>
                  </a:lnTo>
                  <a:cubicBezTo>
                    <a:pt x="429" y="834"/>
                    <a:pt x="416" y="937"/>
                    <a:pt x="405" y="1038"/>
                  </a:cubicBezTo>
                  <a:lnTo>
                    <a:pt x="285" y="2156"/>
                  </a:lnTo>
                  <a:cubicBezTo>
                    <a:pt x="279" y="2214"/>
                    <a:pt x="272" y="2287"/>
                    <a:pt x="234" y="2336"/>
                  </a:cubicBezTo>
                  <a:cubicBezTo>
                    <a:pt x="214" y="2357"/>
                    <a:pt x="191" y="2377"/>
                    <a:pt x="167" y="2394"/>
                  </a:cubicBezTo>
                  <a:cubicBezTo>
                    <a:pt x="144" y="2411"/>
                    <a:pt x="120" y="2430"/>
                    <a:pt x="101" y="2452"/>
                  </a:cubicBezTo>
                  <a:cubicBezTo>
                    <a:pt x="0" y="2563"/>
                    <a:pt x="24" y="2730"/>
                    <a:pt x="62" y="2880"/>
                  </a:cubicBezTo>
                  <a:lnTo>
                    <a:pt x="77" y="2934"/>
                  </a:lnTo>
                  <a:lnTo>
                    <a:pt x="99" y="2932"/>
                  </a:lnTo>
                  <a:cubicBezTo>
                    <a:pt x="105" y="2931"/>
                    <a:pt x="110" y="2931"/>
                    <a:pt x="116" y="2931"/>
                  </a:cubicBezTo>
                  <a:cubicBezTo>
                    <a:pt x="303" y="2931"/>
                    <a:pt x="419" y="3163"/>
                    <a:pt x="450" y="3234"/>
                  </a:cubicBezTo>
                  <a:lnTo>
                    <a:pt x="474" y="3285"/>
                  </a:lnTo>
                  <a:cubicBezTo>
                    <a:pt x="538" y="3435"/>
                    <a:pt x="611" y="3606"/>
                    <a:pt x="769" y="3675"/>
                  </a:cubicBezTo>
                  <a:cubicBezTo>
                    <a:pt x="846" y="3707"/>
                    <a:pt x="934" y="3711"/>
                    <a:pt x="1018" y="3714"/>
                  </a:cubicBezTo>
                  <a:cubicBezTo>
                    <a:pt x="1119" y="3716"/>
                    <a:pt x="1215" y="3720"/>
                    <a:pt x="1288" y="3776"/>
                  </a:cubicBezTo>
                  <a:cubicBezTo>
                    <a:pt x="1326" y="3804"/>
                    <a:pt x="1361" y="3849"/>
                    <a:pt x="1395" y="3891"/>
                  </a:cubicBezTo>
                  <a:cubicBezTo>
                    <a:pt x="1457" y="3966"/>
                    <a:pt x="1519" y="4044"/>
                    <a:pt x="1603" y="4044"/>
                  </a:cubicBezTo>
                  <a:cubicBezTo>
                    <a:pt x="1624" y="4044"/>
                    <a:pt x="1643" y="4039"/>
                    <a:pt x="1665" y="4031"/>
                  </a:cubicBezTo>
                  <a:cubicBezTo>
                    <a:pt x="1744" y="3992"/>
                    <a:pt x="1757" y="3906"/>
                    <a:pt x="1770" y="3823"/>
                  </a:cubicBezTo>
                  <a:cubicBezTo>
                    <a:pt x="1781" y="3761"/>
                    <a:pt x="1789" y="3696"/>
                    <a:pt x="1828" y="3658"/>
                  </a:cubicBezTo>
                  <a:cubicBezTo>
                    <a:pt x="1856" y="3632"/>
                    <a:pt x="1896" y="3619"/>
                    <a:pt x="1954" y="3619"/>
                  </a:cubicBezTo>
                  <a:cubicBezTo>
                    <a:pt x="1988" y="3619"/>
                    <a:pt x="2025" y="3624"/>
                    <a:pt x="2059" y="3626"/>
                  </a:cubicBezTo>
                  <a:lnTo>
                    <a:pt x="2070" y="3628"/>
                  </a:lnTo>
                  <a:cubicBezTo>
                    <a:pt x="2119" y="3634"/>
                    <a:pt x="2168" y="3636"/>
                    <a:pt x="2218" y="3636"/>
                  </a:cubicBezTo>
                  <a:cubicBezTo>
                    <a:pt x="2603" y="3636"/>
                    <a:pt x="2983" y="3467"/>
                    <a:pt x="3233" y="3182"/>
                  </a:cubicBezTo>
                  <a:cubicBezTo>
                    <a:pt x="3270" y="3144"/>
                    <a:pt x="3302" y="3099"/>
                    <a:pt x="3336" y="3058"/>
                  </a:cubicBezTo>
                  <a:cubicBezTo>
                    <a:pt x="3377" y="3007"/>
                    <a:pt x="3417" y="2953"/>
                    <a:pt x="3465" y="2904"/>
                  </a:cubicBezTo>
                  <a:lnTo>
                    <a:pt x="3471" y="2895"/>
                  </a:lnTo>
                  <a:lnTo>
                    <a:pt x="3471" y="2887"/>
                  </a:lnTo>
                  <a:cubicBezTo>
                    <a:pt x="3473" y="2857"/>
                    <a:pt x="3477" y="2827"/>
                    <a:pt x="3480" y="2797"/>
                  </a:cubicBezTo>
                  <a:cubicBezTo>
                    <a:pt x="3507" y="2383"/>
                    <a:pt x="3435" y="1965"/>
                    <a:pt x="3267" y="1588"/>
                  </a:cubicBezTo>
                  <a:cubicBezTo>
                    <a:pt x="3220" y="1477"/>
                    <a:pt x="3156" y="1357"/>
                    <a:pt x="3043" y="1293"/>
                  </a:cubicBezTo>
                  <a:cubicBezTo>
                    <a:pt x="2957" y="1243"/>
                    <a:pt x="2856" y="1233"/>
                    <a:pt x="2758" y="1224"/>
                  </a:cubicBezTo>
                  <a:cubicBezTo>
                    <a:pt x="2642" y="1211"/>
                    <a:pt x="2530" y="1200"/>
                    <a:pt x="2455" y="1125"/>
                  </a:cubicBezTo>
                  <a:cubicBezTo>
                    <a:pt x="2423" y="1091"/>
                    <a:pt x="2400" y="1046"/>
                    <a:pt x="2376" y="999"/>
                  </a:cubicBezTo>
                  <a:cubicBezTo>
                    <a:pt x="2342" y="933"/>
                    <a:pt x="2306" y="864"/>
                    <a:pt x="2237" y="826"/>
                  </a:cubicBezTo>
                  <a:cubicBezTo>
                    <a:pt x="2181" y="793"/>
                    <a:pt x="2117" y="791"/>
                    <a:pt x="2055" y="789"/>
                  </a:cubicBezTo>
                  <a:cubicBezTo>
                    <a:pt x="1986" y="787"/>
                    <a:pt x="1924" y="785"/>
                    <a:pt x="1879" y="746"/>
                  </a:cubicBezTo>
                  <a:cubicBezTo>
                    <a:pt x="1828" y="701"/>
                    <a:pt x="1819" y="622"/>
                    <a:pt x="1811" y="538"/>
                  </a:cubicBezTo>
                  <a:cubicBezTo>
                    <a:pt x="1802" y="444"/>
                    <a:pt x="1793" y="346"/>
                    <a:pt x="1708" y="292"/>
                  </a:cubicBezTo>
                  <a:lnTo>
                    <a:pt x="1701" y="288"/>
                  </a:lnTo>
                  <a:lnTo>
                    <a:pt x="1693" y="288"/>
                  </a:lnTo>
                  <a:cubicBezTo>
                    <a:pt x="1671" y="289"/>
                    <a:pt x="1649" y="290"/>
                    <a:pt x="1627" y="290"/>
                  </a:cubicBezTo>
                  <a:cubicBezTo>
                    <a:pt x="1410" y="290"/>
                    <a:pt x="1196" y="232"/>
                    <a:pt x="1009" y="121"/>
                  </a:cubicBezTo>
                  <a:lnTo>
                    <a:pt x="106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297"/>
            <p:cNvSpPr/>
            <p:nvPr/>
          </p:nvSpPr>
          <p:spPr>
            <a:xfrm>
              <a:off x="2916114" y="4002307"/>
              <a:ext cx="356296" cy="746519"/>
            </a:xfrm>
            <a:custGeom>
              <a:rect b="b" l="l" r="r" t="t"/>
              <a:pathLst>
                <a:path extrusionOk="0" h="26272" w="12539">
                  <a:moveTo>
                    <a:pt x="7585" y="1"/>
                  </a:moveTo>
                  <a:cubicBezTo>
                    <a:pt x="7413" y="27"/>
                    <a:pt x="7239" y="40"/>
                    <a:pt x="7064" y="40"/>
                  </a:cubicBezTo>
                  <a:cubicBezTo>
                    <a:pt x="6935" y="40"/>
                    <a:pt x="6805" y="32"/>
                    <a:pt x="6677" y="18"/>
                  </a:cubicBezTo>
                  <a:lnTo>
                    <a:pt x="6677" y="18"/>
                  </a:lnTo>
                  <a:cubicBezTo>
                    <a:pt x="6694" y="136"/>
                    <a:pt x="6709" y="260"/>
                    <a:pt x="6668" y="371"/>
                  </a:cubicBezTo>
                  <a:cubicBezTo>
                    <a:pt x="6633" y="467"/>
                    <a:pt x="6537" y="549"/>
                    <a:pt x="6439" y="549"/>
                  </a:cubicBezTo>
                  <a:cubicBezTo>
                    <a:pt x="6423" y="549"/>
                    <a:pt x="6407" y="547"/>
                    <a:pt x="6392" y="543"/>
                  </a:cubicBezTo>
                  <a:cubicBezTo>
                    <a:pt x="6235" y="498"/>
                    <a:pt x="6193" y="271"/>
                    <a:pt x="6036" y="226"/>
                  </a:cubicBezTo>
                  <a:cubicBezTo>
                    <a:pt x="6015" y="219"/>
                    <a:pt x="5993" y="217"/>
                    <a:pt x="5970" y="217"/>
                  </a:cubicBezTo>
                  <a:cubicBezTo>
                    <a:pt x="5936" y="217"/>
                    <a:pt x="5902" y="221"/>
                    <a:pt x="5867" y="221"/>
                  </a:cubicBezTo>
                  <a:cubicBezTo>
                    <a:pt x="5861" y="222"/>
                    <a:pt x="5855" y="222"/>
                    <a:pt x="5849" y="222"/>
                  </a:cubicBezTo>
                  <a:cubicBezTo>
                    <a:pt x="5608" y="222"/>
                    <a:pt x="5354" y="71"/>
                    <a:pt x="5132" y="71"/>
                  </a:cubicBezTo>
                  <a:cubicBezTo>
                    <a:pt x="5054" y="71"/>
                    <a:pt x="4981" y="89"/>
                    <a:pt x="4914" y="138"/>
                  </a:cubicBezTo>
                  <a:cubicBezTo>
                    <a:pt x="4912" y="313"/>
                    <a:pt x="4846" y="550"/>
                    <a:pt x="4678" y="550"/>
                  </a:cubicBezTo>
                  <a:cubicBezTo>
                    <a:pt x="4672" y="550"/>
                    <a:pt x="4665" y="550"/>
                    <a:pt x="4659" y="549"/>
                  </a:cubicBezTo>
                  <a:cubicBezTo>
                    <a:pt x="4597" y="543"/>
                    <a:pt x="4526" y="509"/>
                    <a:pt x="4471" y="509"/>
                  </a:cubicBezTo>
                  <a:cubicBezTo>
                    <a:pt x="4443" y="509"/>
                    <a:pt x="4419" y="518"/>
                    <a:pt x="4402" y="543"/>
                  </a:cubicBezTo>
                  <a:cubicBezTo>
                    <a:pt x="4487" y="652"/>
                    <a:pt x="4522" y="800"/>
                    <a:pt x="4494" y="935"/>
                  </a:cubicBezTo>
                  <a:cubicBezTo>
                    <a:pt x="4479" y="950"/>
                    <a:pt x="4459" y="958"/>
                    <a:pt x="4440" y="963"/>
                  </a:cubicBezTo>
                  <a:cubicBezTo>
                    <a:pt x="4468" y="993"/>
                    <a:pt x="4496" y="1023"/>
                    <a:pt x="4517" y="1057"/>
                  </a:cubicBezTo>
                  <a:cubicBezTo>
                    <a:pt x="4588" y="1173"/>
                    <a:pt x="4569" y="1335"/>
                    <a:pt x="4472" y="1430"/>
                  </a:cubicBezTo>
                  <a:cubicBezTo>
                    <a:pt x="4271" y="1627"/>
                    <a:pt x="3838" y="1511"/>
                    <a:pt x="3727" y="1770"/>
                  </a:cubicBezTo>
                  <a:cubicBezTo>
                    <a:pt x="3699" y="1837"/>
                    <a:pt x="3703" y="1914"/>
                    <a:pt x="3682" y="1982"/>
                  </a:cubicBezTo>
                  <a:cubicBezTo>
                    <a:pt x="3641" y="2122"/>
                    <a:pt x="3506" y="2237"/>
                    <a:pt x="3521" y="2383"/>
                  </a:cubicBezTo>
                  <a:cubicBezTo>
                    <a:pt x="3534" y="2499"/>
                    <a:pt x="3641" y="2580"/>
                    <a:pt x="3690" y="2687"/>
                  </a:cubicBezTo>
                  <a:cubicBezTo>
                    <a:pt x="3812" y="2966"/>
                    <a:pt x="3502" y="3294"/>
                    <a:pt x="3613" y="3576"/>
                  </a:cubicBezTo>
                  <a:cubicBezTo>
                    <a:pt x="3637" y="3639"/>
                    <a:pt x="3680" y="3694"/>
                    <a:pt x="3684" y="3761"/>
                  </a:cubicBezTo>
                  <a:cubicBezTo>
                    <a:pt x="3692" y="3939"/>
                    <a:pt x="3431" y="4001"/>
                    <a:pt x="3358" y="4164"/>
                  </a:cubicBezTo>
                  <a:cubicBezTo>
                    <a:pt x="3335" y="4219"/>
                    <a:pt x="3335" y="4281"/>
                    <a:pt x="3320" y="4339"/>
                  </a:cubicBezTo>
                  <a:cubicBezTo>
                    <a:pt x="3272" y="4513"/>
                    <a:pt x="3099" y="4620"/>
                    <a:pt x="2942" y="4708"/>
                  </a:cubicBezTo>
                  <a:cubicBezTo>
                    <a:pt x="2972" y="4843"/>
                    <a:pt x="2981" y="4984"/>
                    <a:pt x="2966" y="5121"/>
                  </a:cubicBezTo>
                  <a:cubicBezTo>
                    <a:pt x="2758" y="5164"/>
                    <a:pt x="2724" y="5449"/>
                    <a:pt x="2760" y="5659"/>
                  </a:cubicBezTo>
                  <a:cubicBezTo>
                    <a:pt x="2769" y="5708"/>
                    <a:pt x="2778" y="5760"/>
                    <a:pt x="2758" y="5805"/>
                  </a:cubicBezTo>
                  <a:cubicBezTo>
                    <a:pt x="2741" y="5847"/>
                    <a:pt x="2700" y="5875"/>
                    <a:pt x="2673" y="5912"/>
                  </a:cubicBezTo>
                  <a:cubicBezTo>
                    <a:pt x="2585" y="6025"/>
                    <a:pt x="2619" y="6184"/>
                    <a:pt x="2630" y="6325"/>
                  </a:cubicBezTo>
                  <a:cubicBezTo>
                    <a:pt x="2653" y="6629"/>
                    <a:pt x="2546" y="6938"/>
                    <a:pt x="2340" y="7163"/>
                  </a:cubicBezTo>
                  <a:cubicBezTo>
                    <a:pt x="2210" y="7307"/>
                    <a:pt x="2026" y="7459"/>
                    <a:pt x="2066" y="7649"/>
                  </a:cubicBezTo>
                  <a:cubicBezTo>
                    <a:pt x="2098" y="7799"/>
                    <a:pt x="2265" y="7896"/>
                    <a:pt x="2285" y="8048"/>
                  </a:cubicBezTo>
                  <a:cubicBezTo>
                    <a:pt x="2302" y="8170"/>
                    <a:pt x="2216" y="8298"/>
                    <a:pt x="2265" y="8412"/>
                  </a:cubicBezTo>
                  <a:cubicBezTo>
                    <a:pt x="2302" y="8498"/>
                    <a:pt x="2398" y="8538"/>
                    <a:pt x="2467" y="8598"/>
                  </a:cubicBezTo>
                  <a:cubicBezTo>
                    <a:pt x="2677" y="8778"/>
                    <a:pt x="2632" y="9108"/>
                    <a:pt x="2570" y="9376"/>
                  </a:cubicBezTo>
                  <a:cubicBezTo>
                    <a:pt x="2516" y="9601"/>
                    <a:pt x="2518" y="9843"/>
                    <a:pt x="2531" y="10075"/>
                  </a:cubicBezTo>
                  <a:cubicBezTo>
                    <a:pt x="2542" y="10306"/>
                    <a:pt x="2458" y="10580"/>
                    <a:pt x="2238" y="10647"/>
                  </a:cubicBezTo>
                  <a:cubicBezTo>
                    <a:pt x="2272" y="10880"/>
                    <a:pt x="2306" y="11118"/>
                    <a:pt x="2265" y="11352"/>
                  </a:cubicBezTo>
                  <a:cubicBezTo>
                    <a:pt x="2223" y="11585"/>
                    <a:pt x="2094" y="11814"/>
                    <a:pt x="1880" y="11915"/>
                  </a:cubicBezTo>
                  <a:cubicBezTo>
                    <a:pt x="1828" y="11941"/>
                    <a:pt x="1768" y="11958"/>
                    <a:pt x="1734" y="12003"/>
                  </a:cubicBezTo>
                  <a:cubicBezTo>
                    <a:pt x="1698" y="12048"/>
                    <a:pt x="1691" y="12110"/>
                    <a:pt x="1691" y="12168"/>
                  </a:cubicBezTo>
                  <a:cubicBezTo>
                    <a:pt x="1685" y="12438"/>
                    <a:pt x="1738" y="12708"/>
                    <a:pt x="1841" y="12954"/>
                  </a:cubicBezTo>
                  <a:cubicBezTo>
                    <a:pt x="1895" y="13083"/>
                    <a:pt x="1966" y="13213"/>
                    <a:pt x="1955" y="13353"/>
                  </a:cubicBezTo>
                  <a:cubicBezTo>
                    <a:pt x="1946" y="13451"/>
                    <a:pt x="1897" y="13541"/>
                    <a:pt x="1863" y="13635"/>
                  </a:cubicBezTo>
                  <a:cubicBezTo>
                    <a:pt x="1796" y="13813"/>
                    <a:pt x="1779" y="14010"/>
                    <a:pt x="1813" y="14199"/>
                  </a:cubicBezTo>
                  <a:cubicBezTo>
                    <a:pt x="1591" y="14265"/>
                    <a:pt x="1460" y="14501"/>
                    <a:pt x="1400" y="14728"/>
                  </a:cubicBezTo>
                  <a:cubicBezTo>
                    <a:pt x="1340" y="14955"/>
                    <a:pt x="1321" y="15197"/>
                    <a:pt x="1211" y="15403"/>
                  </a:cubicBezTo>
                  <a:cubicBezTo>
                    <a:pt x="1171" y="15478"/>
                    <a:pt x="1117" y="15555"/>
                    <a:pt x="1121" y="15641"/>
                  </a:cubicBezTo>
                  <a:cubicBezTo>
                    <a:pt x="1128" y="15726"/>
                    <a:pt x="1194" y="15793"/>
                    <a:pt x="1246" y="15864"/>
                  </a:cubicBezTo>
                  <a:cubicBezTo>
                    <a:pt x="1548" y="16273"/>
                    <a:pt x="1393" y="16851"/>
                    <a:pt x="1207" y="17325"/>
                  </a:cubicBezTo>
                  <a:cubicBezTo>
                    <a:pt x="1184" y="17387"/>
                    <a:pt x="1158" y="17453"/>
                    <a:pt x="1171" y="17520"/>
                  </a:cubicBezTo>
                  <a:cubicBezTo>
                    <a:pt x="1188" y="17605"/>
                    <a:pt x="1263" y="17668"/>
                    <a:pt x="1308" y="17740"/>
                  </a:cubicBezTo>
                  <a:cubicBezTo>
                    <a:pt x="1501" y="18057"/>
                    <a:pt x="1145" y="18535"/>
                    <a:pt x="1391" y="18812"/>
                  </a:cubicBezTo>
                  <a:cubicBezTo>
                    <a:pt x="1451" y="18880"/>
                    <a:pt x="1537" y="18919"/>
                    <a:pt x="1603" y="18979"/>
                  </a:cubicBezTo>
                  <a:cubicBezTo>
                    <a:pt x="1672" y="19037"/>
                    <a:pt x="1721" y="19137"/>
                    <a:pt x="1678" y="19217"/>
                  </a:cubicBezTo>
                  <a:cubicBezTo>
                    <a:pt x="1646" y="19277"/>
                    <a:pt x="1576" y="19300"/>
                    <a:pt x="1524" y="19345"/>
                  </a:cubicBezTo>
                  <a:cubicBezTo>
                    <a:pt x="1387" y="19467"/>
                    <a:pt x="1438" y="19684"/>
                    <a:pt x="1445" y="19868"/>
                  </a:cubicBezTo>
                  <a:cubicBezTo>
                    <a:pt x="1451" y="20020"/>
                    <a:pt x="1415" y="20172"/>
                    <a:pt x="1383" y="20320"/>
                  </a:cubicBezTo>
                  <a:cubicBezTo>
                    <a:pt x="1295" y="20701"/>
                    <a:pt x="1207" y="21083"/>
                    <a:pt x="1119" y="21466"/>
                  </a:cubicBezTo>
                  <a:cubicBezTo>
                    <a:pt x="1038" y="21820"/>
                    <a:pt x="659" y="22077"/>
                    <a:pt x="727" y="22435"/>
                  </a:cubicBezTo>
                  <a:cubicBezTo>
                    <a:pt x="751" y="22557"/>
                    <a:pt x="830" y="22692"/>
                    <a:pt x="757" y="22792"/>
                  </a:cubicBezTo>
                  <a:cubicBezTo>
                    <a:pt x="695" y="22874"/>
                    <a:pt x="560" y="22874"/>
                    <a:pt x="504" y="22959"/>
                  </a:cubicBezTo>
                  <a:cubicBezTo>
                    <a:pt x="461" y="23030"/>
                    <a:pt x="491" y="23122"/>
                    <a:pt x="481" y="23204"/>
                  </a:cubicBezTo>
                  <a:cubicBezTo>
                    <a:pt x="451" y="23456"/>
                    <a:pt x="76" y="23546"/>
                    <a:pt x="31" y="23797"/>
                  </a:cubicBezTo>
                  <a:cubicBezTo>
                    <a:pt x="1" y="23964"/>
                    <a:pt x="136" y="24114"/>
                    <a:pt x="271" y="24219"/>
                  </a:cubicBezTo>
                  <a:cubicBezTo>
                    <a:pt x="406" y="24322"/>
                    <a:pt x="562" y="24427"/>
                    <a:pt x="603" y="24592"/>
                  </a:cubicBezTo>
                  <a:cubicBezTo>
                    <a:pt x="622" y="24658"/>
                    <a:pt x="618" y="24731"/>
                    <a:pt x="644" y="24796"/>
                  </a:cubicBezTo>
                  <a:cubicBezTo>
                    <a:pt x="710" y="24954"/>
                    <a:pt x="924" y="24990"/>
                    <a:pt x="1034" y="25121"/>
                  </a:cubicBezTo>
                  <a:cubicBezTo>
                    <a:pt x="1154" y="25267"/>
                    <a:pt x="1119" y="25477"/>
                    <a:pt x="1141" y="25663"/>
                  </a:cubicBezTo>
                  <a:cubicBezTo>
                    <a:pt x="1147" y="25719"/>
                    <a:pt x="1162" y="25779"/>
                    <a:pt x="1203" y="25817"/>
                  </a:cubicBezTo>
                  <a:cubicBezTo>
                    <a:pt x="1280" y="25890"/>
                    <a:pt x="1404" y="25860"/>
                    <a:pt x="1496" y="25905"/>
                  </a:cubicBezTo>
                  <a:cubicBezTo>
                    <a:pt x="1563" y="25937"/>
                    <a:pt x="1608" y="26002"/>
                    <a:pt x="1674" y="26030"/>
                  </a:cubicBezTo>
                  <a:cubicBezTo>
                    <a:pt x="1702" y="26041"/>
                    <a:pt x="1732" y="26046"/>
                    <a:pt x="1762" y="26046"/>
                  </a:cubicBezTo>
                  <a:cubicBezTo>
                    <a:pt x="1820" y="26046"/>
                    <a:pt x="1880" y="26030"/>
                    <a:pt x="1938" y="26019"/>
                  </a:cubicBezTo>
                  <a:cubicBezTo>
                    <a:pt x="2000" y="26007"/>
                    <a:pt x="2061" y="26001"/>
                    <a:pt x="2123" y="26001"/>
                  </a:cubicBezTo>
                  <a:cubicBezTo>
                    <a:pt x="2290" y="26001"/>
                    <a:pt x="2456" y="26042"/>
                    <a:pt x="2617" y="26105"/>
                  </a:cubicBezTo>
                  <a:cubicBezTo>
                    <a:pt x="2628" y="26070"/>
                    <a:pt x="2643" y="26038"/>
                    <a:pt x="2673" y="26017"/>
                  </a:cubicBezTo>
                  <a:cubicBezTo>
                    <a:pt x="2699" y="25998"/>
                    <a:pt x="2731" y="25989"/>
                    <a:pt x="2763" y="25989"/>
                  </a:cubicBezTo>
                  <a:cubicBezTo>
                    <a:pt x="2811" y="25989"/>
                    <a:pt x="2861" y="26007"/>
                    <a:pt x="2902" y="26034"/>
                  </a:cubicBezTo>
                  <a:cubicBezTo>
                    <a:pt x="2968" y="26077"/>
                    <a:pt x="3022" y="26141"/>
                    <a:pt x="3084" y="26190"/>
                  </a:cubicBezTo>
                  <a:cubicBezTo>
                    <a:pt x="3164" y="26253"/>
                    <a:pt x="3272" y="26272"/>
                    <a:pt x="3378" y="26272"/>
                  </a:cubicBezTo>
                  <a:cubicBezTo>
                    <a:pt x="3417" y="26272"/>
                    <a:pt x="3456" y="26269"/>
                    <a:pt x="3493" y="26265"/>
                  </a:cubicBezTo>
                  <a:lnTo>
                    <a:pt x="3225" y="25980"/>
                  </a:lnTo>
                  <a:cubicBezTo>
                    <a:pt x="3150" y="25901"/>
                    <a:pt x="3075" y="25817"/>
                    <a:pt x="3043" y="25715"/>
                  </a:cubicBezTo>
                  <a:cubicBezTo>
                    <a:pt x="2957" y="25449"/>
                    <a:pt x="3189" y="25155"/>
                    <a:pt x="3099" y="24890"/>
                  </a:cubicBezTo>
                  <a:cubicBezTo>
                    <a:pt x="3073" y="24815"/>
                    <a:pt x="3022" y="24746"/>
                    <a:pt x="2996" y="24669"/>
                  </a:cubicBezTo>
                  <a:cubicBezTo>
                    <a:pt x="2951" y="24523"/>
                    <a:pt x="3015" y="24350"/>
                    <a:pt x="3146" y="24271"/>
                  </a:cubicBezTo>
                  <a:cubicBezTo>
                    <a:pt x="3268" y="24196"/>
                    <a:pt x="3446" y="24191"/>
                    <a:pt x="3517" y="24067"/>
                  </a:cubicBezTo>
                  <a:cubicBezTo>
                    <a:pt x="3542" y="24022"/>
                    <a:pt x="3549" y="23969"/>
                    <a:pt x="3566" y="23921"/>
                  </a:cubicBezTo>
                  <a:cubicBezTo>
                    <a:pt x="3596" y="23834"/>
                    <a:pt x="3665" y="23761"/>
                    <a:pt x="3748" y="23722"/>
                  </a:cubicBezTo>
                  <a:cubicBezTo>
                    <a:pt x="3789" y="23703"/>
                    <a:pt x="3834" y="23690"/>
                    <a:pt x="3864" y="23660"/>
                  </a:cubicBezTo>
                  <a:cubicBezTo>
                    <a:pt x="3934" y="23589"/>
                    <a:pt x="3898" y="23471"/>
                    <a:pt x="3896" y="23373"/>
                  </a:cubicBezTo>
                  <a:cubicBezTo>
                    <a:pt x="3892" y="23182"/>
                    <a:pt x="4075" y="23014"/>
                    <a:pt x="4263" y="23014"/>
                  </a:cubicBezTo>
                  <a:cubicBezTo>
                    <a:pt x="4287" y="23014"/>
                    <a:pt x="4310" y="23016"/>
                    <a:pt x="4333" y="23022"/>
                  </a:cubicBezTo>
                  <a:cubicBezTo>
                    <a:pt x="4286" y="22899"/>
                    <a:pt x="4316" y="22747"/>
                    <a:pt x="4408" y="22653"/>
                  </a:cubicBezTo>
                  <a:cubicBezTo>
                    <a:pt x="4449" y="22612"/>
                    <a:pt x="4496" y="22582"/>
                    <a:pt x="4530" y="22537"/>
                  </a:cubicBezTo>
                  <a:cubicBezTo>
                    <a:pt x="4586" y="22467"/>
                    <a:pt x="4596" y="22370"/>
                    <a:pt x="4641" y="22289"/>
                  </a:cubicBezTo>
                  <a:cubicBezTo>
                    <a:pt x="4672" y="22232"/>
                    <a:pt x="4738" y="22185"/>
                    <a:pt x="4798" y="22185"/>
                  </a:cubicBezTo>
                  <a:cubicBezTo>
                    <a:pt x="4822" y="22185"/>
                    <a:pt x="4845" y="22193"/>
                    <a:pt x="4864" y="22210"/>
                  </a:cubicBezTo>
                  <a:cubicBezTo>
                    <a:pt x="5012" y="22156"/>
                    <a:pt x="4929" y="21882"/>
                    <a:pt x="5066" y="21807"/>
                  </a:cubicBezTo>
                  <a:cubicBezTo>
                    <a:pt x="5102" y="21787"/>
                    <a:pt x="5147" y="21787"/>
                    <a:pt x="5188" y="21781"/>
                  </a:cubicBezTo>
                  <a:cubicBezTo>
                    <a:pt x="5406" y="21742"/>
                    <a:pt x="5516" y="21428"/>
                    <a:pt x="5366" y="21263"/>
                  </a:cubicBezTo>
                  <a:cubicBezTo>
                    <a:pt x="5188" y="21065"/>
                    <a:pt x="4843" y="21158"/>
                    <a:pt x="4624" y="21008"/>
                  </a:cubicBezTo>
                  <a:cubicBezTo>
                    <a:pt x="4539" y="20948"/>
                    <a:pt x="4481" y="20860"/>
                    <a:pt x="4408" y="20787"/>
                  </a:cubicBezTo>
                  <a:cubicBezTo>
                    <a:pt x="4350" y="20731"/>
                    <a:pt x="4270" y="20683"/>
                    <a:pt x="4192" y="20683"/>
                  </a:cubicBezTo>
                  <a:cubicBezTo>
                    <a:pt x="4171" y="20683"/>
                    <a:pt x="4151" y="20686"/>
                    <a:pt x="4132" y="20693"/>
                  </a:cubicBezTo>
                  <a:cubicBezTo>
                    <a:pt x="4200" y="20474"/>
                    <a:pt x="4159" y="20241"/>
                    <a:pt x="4179" y="20014"/>
                  </a:cubicBezTo>
                  <a:cubicBezTo>
                    <a:pt x="4196" y="19786"/>
                    <a:pt x="4307" y="19531"/>
                    <a:pt x="4530" y="19480"/>
                  </a:cubicBezTo>
                  <a:cubicBezTo>
                    <a:pt x="4596" y="19465"/>
                    <a:pt x="4669" y="19469"/>
                    <a:pt x="4727" y="19435"/>
                  </a:cubicBezTo>
                  <a:cubicBezTo>
                    <a:pt x="4770" y="19409"/>
                    <a:pt x="4800" y="19364"/>
                    <a:pt x="4830" y="19324"/>
                  </a:cubicBezTo>
                  <a:cubicBezTo>
                    <a:pt x="4997" y="19105"/>
                    <a:pt x="5246" y="18951"/>
                    <a:pt x="5516" y="18897"/>
                  </a:cubicBezTo>
                  <a:cubicBezTo>
                    <a:pt x="5569" y="18887"/>
                    <a:pt x="5627" y="18880"/>
                    <a:pt x="5672" y="18848"/>
                  </a:cubicBezTo>
                  <a:cubicBezTo>
                    <a:pt x="5762" y="18788"/>
                    <a:pt x="5775" y="18664"/>
                    <a:pt x="5781" y="18557"/>
                  </a:cubicBezTo>
                  <a:cubicBezTo>
                    <a:pt x="5792" y="18321"/>
                    <a:pt x="5803" y="18083"/>
                    <a:pt x="5816" y="17847"/>
                  </a:cubicBezTo>
                  <a:cubicBezTo>
                    <a:pt x="5820" y="17755"/>
                    <a:pt x="5826" y="17657"/>
                    <a:pt x="5880" y="17580"/>
                  </a:cubicBezTo>
                  <a:cubicBezTo>
                    <a:pt x="5915" y="17532"/>
                    <a:pt x="5975" y="17501"/>
                    <a:pt x="6032" y="17501"/>
                  </a:cubicBezTo>
                  <a:cubicBezTo>
                    <a:pt x="6065" y="17501"/>
                    <a:pt x="6097" y="17512"/>
                    <a:pt x="6122" y="17537"/>
                  </a:cubicBezTo>
                  <a:cubicBezTo>
                    <a:pt x="6066" y="17404"/>
                    <a:pt x="6032" y="17260"/>
                    <a:pt x="6021" y="17117"/>
                  </a:cubicBezTo>
                  <a:cubicBezTo>
                    <a:pt x="6046" y="17107"/>
                    <a:pt x="6070" y="17103"/>
                    <a:pt x="6094" y="17103"/>
                  </a:cubicBezTo>
                  <a:cubicBezTo>
                    <a:pt x="6225" y="17103"/>
                    <a:pt x="6350" y="17233"/>
                    <a:pt x="6486" y="17280"/>
                  </a:cubicBezTo>
                  <a:cubicBezTo>
                    <a:pt x="6522" y="17292"/>
                    <a:pt x="6560" y="17298"/>
                    <a:pt x="6598" y="17298"/>
                  </a:cubicBezTo>
                  <a:cubicBezTo>
                    <a:pt x="6709" y="17298"/>
                    <a:pt x="6819" y="17247"/>
                    <a:pt x="6885" y="17160"/>
                  </a:cubicBezTo>
                  <a:cubicBezTo>
                    <a:pt x="6975" y="17042"/>
                    <a:pt x="6977" y="16864"/>
                    <a:pt x="6891" y="16742"/>
                  </a:cubicBezTo>
                  <a:cubicBezTo>
                    <a:pt x="6875" y="16736"/>
                    <a:pt x="6860" y="16734"/>
                    <a:pt x="6845" y="16734"/>
                  </a:cubicBezTo>
                  <a:cubicBezTo>
                    <a:pt x="6737" y="16734"/>
                    <a:pt x="6646" y="16865"/>
                    <a:pt x="6535" y="16913"/>
                  </a:cubicBezTo>
                  <a:cubicBezTo>
                    <a:pt x="6501" y="16929"/>
                    <a:pt x="6465" y="16936"/>
                    <a:pt x="6429" y="16936"/>
                  </a:cubicBezTo>
                  <a:cubicBezTo>
                    <a:pt x="6314" y="16936"/>
                    <a:pt x="6196" y="16867"/>
                    <a:pt x="6107" y="16787"/>
                  </a:cubicBezTo>
                  <a:cubicBezTo>
                    <a:pt x="5987" y="16680"/>
                    <a:pt x="5871" y="16532"/>
                    <a:pt x="5721" y="16487"/>
                  </a:cubicBezTo>
                  <a:cubicBezTo>
                    <a:pt x="5820" y="16155"/>
                    <a:pt x="5884" y="15814"/>
                    <a:pt x="5910" y="15469"/>
                  </a:cubicBezTo>
                  <a:cubicBezTo>
                    <a:pt x="6013" y="15449"/>
                    <a:pt x="6118" y="15439"/>
                    <a:pt x="6223" y="15439"/>
                  </a:cubicBezTo>
                  <a:cubicBezTo>
                    <a:pt x="6273" y="15439"/>
                    <a:pt x="6323" y="15441"/>
                    <a:pt x="6373" y="15446"/>
                  </a:cubicBezTo>
                  <a:cubicBezTo>
                    <a:pt x="6396" y="15514"/>
                    <a:pt x="6420" y="15583"/>
                    <a:pt x="6443" y="15651"/>
                  </a:cubicBezTo>
                  <a:cubicBezTo>
                    <a:pt x="6473" y="15644"/>
                    <a:pt x="6502" y="15641"/>
                    <a:pt x="6532" y="15641"/>
                  </a:cubicBezTo>
                  <a:cubicBezTo>
                    <a:pt x="6686" y="15641"/>
                    <a:pt x="6837" y="15729"/>
                    <a:pt x="6979" y="15801"/>
                  </a:cubicBezTo>
                  <a:cubicBezTo>
                    <a:pt x="7075" y="15851"/>
                    <a:pt x="7189" y="15890"/>
                    <a:pt x="7296" y="15890"/>
                  </a:cubicBezTo>
                  <a:cubicBezTo>
                    <a:pt x="7376" y="15890"/>
                    <a:pt x="7451" y="15868"/>
                    <a:pt x="7510" y="15812"/>
                  </a:cubicBezTo>
                  <a:cubicBezTo>
                    <a:pt x="7633" y="15698"/>
                    <a:pt x="7675" y="15454"/>
                    <a:pt x="7835" y="15454"/>
                  </a:cubicBezTo>
                  <a:cubicBezTo>
                    <a:pt x="7839" y="15454"/>
                    <a:pt x="7844" y="15454"/>
                    <a:pt x="7849" y="15454"/>
                  </a:cubicBezTo>
                  <a:cubicBezTo>
                    <a:pt x="7988" y="15232"/>
                    <a:pt x="7652" y="14970"/>
                    <a:pt x="7703" y="14713"/>
                  </a:cubicBezTo>
                  <a:cubicBezTo>
                    <a:pt x="7731" y="14576"/>
                    <a:pt x="7862" y="14482"/>
                    <a:pt x="7900" y="14347"/>
                  </a:cubicBezTo>
                  <a:cubicBezTo>
                    <a:pt x="7941" y="14195"/>
                    <a:pt x="7827" y="14019"/>
                    <a:pt x="7673" y="13993"/>
                  </a:cubicBezTo>
                  <a:cubicBezTo>
                    <a:pt x="7656" y="13875"/>
                    <a:pt x="7684" y="13753"/>
                    <a:pt x="7752" y="13655"/>
                  </a:cubicBezTo>
                  <a:cubicBezTo>
                    <a:pt x="7807" y="13621"/>
                    <a:pt x="7871" y="13605"/>
                    <a:pt x="7936" y="13605"/>
                  </a:cubicBezTo>
                  <a:cubicBezTo>
                    <a:pt x="8047" y="13605"/>
                    <a:pt x="8159" y="13653"/>
                    <a:pt x="8228" y="13743"/>
                  </a:cubicBezTo>
                  <a:cubicBezTo>
                    <a:pt x="8258" y="13783"/>
                    <a:pt x="8282" y="13832"/>
                    <a:pt x="8322" y="13865"/>
                  </a:cubicBezTo>
                  <a:cubicBezTo>
                    <a:pt x="8367" y="13901"/>
                    <a:pt x="8427" y="13912"/>
                    <a:pt x="8485" y="13916"/>
                  </a:cubicBezTo>
                  <a:cubicBezTo>
                    <a:pt x="8523" y="13920"/>
                    <a:pt x="8561" y="13921"/>
                    <a:pt x="8599" y="13921"/>
                  </a:cubicBezTo>
                  <a:cubicBezTo>
                    <a:pt x="8974" y="13921"/>
                    <a:pt x="9336" y="13756"/>
                    <a:pt x="9678" y="13593"/>
                  </a:cubicBezTo>
                  <a:cubicBezTo>
                    <a:pt x="9741" y="13565"/>
                    <a:pt x="9803" y="13535"/>
                    <a:pt x="9863" y="13505"/>
                  </a:cubicBezTo>
                  <a:cubicBezTo>
                    <a:pt x="10032" y="13425"/>
                    <a:pt x="10199" y="13346"/>
                    <a:pt x="10364" y="13260"/>
                  </a:cubicBezTo>
                  <a:cubicBezTo>
                    <a:pt x="10628" y="13121"/>
                    <a:pt x="10883" y="12967"/>
                    <a:pt x="11125" y="12793"/>
                  </a:cubicBezTo>
                  <a:cubicBezTo>
                    <a:pt x="11043" y="12592"/>
                    <a:pt x="11253" y="12397"/>
                    <a:pt x="11442" y="12288"/>
                  </a:cubicBezTo>
                  <a:cubicBezTo>
                    <a:pt x="11630" y="12178"/>
                    <a:pt x="11855" y="12024"/>
                    <a:pt x="11821" y="11810"/>
                  </a:cubicBezTo>
                  <a:cubicBezTo>
                    <a:pt x="11793" y="11624"/>
                    <a:pt x="11590" y="11534"/>
                    <a:pt x="11429" y="11439"/>
                  </a:cubicBezTo>
                  <a:cubicBezTo>
                    <a:pt x="11266" y="11345"/>
                    <a:pt x="11114" y="11137"/>
                    <a:pt x="11225" y="10987"/>
                  </a:cubicBezTo>
                  <a:cubicBezTo>
                    <a:pt x="11257" y="10944"/>
                    <a:pt x="11307" y="10917"/>
                    <a:pt x="11341" y="10876"/>
                  </a:cubicBezTo>
                  <a:cubicBezTo>
                    <a:pt x="11474" y="10707"/>
                    <a:pt x="11266" y="10465"/>
                    <a:pt x="11056" y="10426"/>
                  </a:cubicBezTo>
                  <a:cubicBezTo>
                    <a:pt x="10988" y="10414"/>
                    <a:pt x="10919" y="10412"/>
                    <a:pt x="10849" y="10412"/>
                  </a:cubicBezTo>
                  <a:cubicBezTo>
                    <a:pt x="10813" y="10412"/>
                    <a:pt x="10777" y="10413"/>
                    <a:pt x="10741" y="10413"/>
                  </a:cubicBezTo>
                  <a:cubicBezTo>
                    <a:pt x="10630" y="10413"/>
                    <a:pt x="10521" y="10408"/>
                    <a:pt x="10420" y="10366"/>
                  </a:cubicBezTo>
                  <a:cubicBezTo>
                    <a:pt x="10394" y="10240"/>
                    <a:pt x="10435" y="10102"/>
                    <a:pt x="10523" y="10010"/>
                  </a:cubicBezTo>
                  <a:cubicBezTo>
                    <a:pt x="10555" y="9978"/>
                    <a:pt x="10591" y="9948"/>
                    <a:pt x="10604" y="9905"/>
                  </a:cubicBezTo>
                  <a:cubicBezTo>
                    <a:pt x="10621" y="9841"/>
                    <a:pt x="10574" y="9777"/>
                    <a:pt x="10542" y="9719"/>
                  </a:cubicBezTo>
                  <a:cubicBezTo>
                    <a:pt x="10484" y="9608"/>
                    <a:pt x="10480" y="9468"/>
                    <a:pt x="10531" y="9355"/>
                  </a:cubicBezTo>
                  <a:lnTo>
                    <a:pt x="10538" y="9355"/>
                  </a:lnTo>
                  <a:cubicBezTo>
                    <a:pt x="10535" y="9344"/>
                    <a:pt x="10531" y="9333"/>
                    <a:pt x="10529" y="9325"/>
                  </a:cubicBezTo>
                  <a:cubicBezTo>
                    <a:pt x="10495" y="9188"/>
                    <a:pt x="10467" y="9025"/>
                    <a:pt x="10561" y="8920"/>
                  </a:cubicBezTo>
                  <a:cubicBezTo>
                    <a:pt x="10602" y="8877"/>
                    <a:pt x="10658" y="8849"/>
                    <a:pt x="10694" y="8804"/>
                  </a:cubicBezTo>
                  <a:cubicBezTo>
                    <a:pt x="10737" y="8751"/>
                    <a:pt x="10745" y="8678"/>
                    <a:pt x="10754" y="8609"/>
                  </a:cubicBezTo>
                  <a:cubicBezTo>
                    <a:pt x="10793" y="8236"/>
                    <a:pt x="10833" y="7866"/>
                    <a:pt x="10874" y="7493"/>
                  </a:cubicBezTo>
                  <a:cubicBezTo>
                    <a:pt x="10885" y="7390"/>
                    <a:pt x="10895" y="7285"/>
                    <a:pt x="10898" y="7182"/>
                  </a:cubicBezTo>
                  <a:cubicBezTo>
                    <a:pt x="10900" y="7079"/>
                    <a:pt x="10895" y="6972"/>
                    <a:pt x="10934" y="6876"/>
                  </a:cubicBezTo>
                  <a:cubicBezTo>
                    <a:pt x="10996" y="6732"/>
                    <a:pt x="11146" y="6647"/>
                    <a:pt x="11287" y="6578"/>
                  </a:cubicBezTo>
                  <a:cubicBezTo>
                    <a:pt x="11341" y="6552"/>
                    <a:pt x="11397" y="6531"/>
                    <a:pt x="11450" y="6505"/>
                  </a:cubicBezTo>
                  <a:cubicBezTo>
                    <a:pt x="11532" y="6330"/>
                    <a:pt x="11613" y="6154"/>
                    <a:pt x="11695" y="5978"/>
                  </a:cubicBezTo>
                  <a:cubicBezTo>
                    <a:pt x="11836" y="5676"/>
                    <a:pt x="11997" y="5350"/>
                    <a:pt x="12301" y="5211"/>
                  </a:cubicBezTo>
                  <a:cubicBezTo>
                    <a:pt x="12378" y="5175"/>
                    <a:pt x="12464" y="5153"/>
                    <a:pt x="12539" y="5113"/>
                  </a:cubicBezTo>
                  <a:lnTo>
                    <a:pt x="12367" y="4990"/>
                  </a:lnTo>
                  <a:cubicBezTo>
                    <a:pt x="12324" y="4961"/>
                    <a:pt x="12279" y="4928"/>
                    <a:pt x="12260" y="4879"/>
                  </a:cubicBezTo>
                  <a:cubicBezTo>
                    <a:pt x="12224" y="4793"/>
                    <a:pt x="12279" y="4697"/>
                    <a:pt x="12279" y="4603"/>
                  </a:cubicBezTo>
                  <a:cubicBezTo>
                    <a:pt x="12282" y="4453"/>
                    <a:pt x="12134" y="4337"/>
                    <a:pt x="11986" y="4307"/>
                  </a:cubicBezTo>
                  <a:cubicBezTo>
                    <a:pt x="11935" y="4296"/>
                    <a:pt x="11884" y="4292"/>
                    <a:pt x="11832" y="4292"/>
                  </a:cubicBezTo>
                  <a:cubicBezTo>
                    <a:pt x="11733" y="4292"/>
                    <a:pt x="11634" y="4306"/>
                    <a:pt x="11534" y="4307"/>
                  </a:cubicBezTo>
                  <a:cubicBezTo>
                    <a:pt x="11525" y="4307"/>
                    <a:pt x="11517" y="4307"/>
                    <a:pt x="11508" y="4307"/>
                  </a:cubicBezTo>
                  <a:cubicBezTo>
                    <a:pt x="11202" y="4307"/>
                    <a:pt x="10898" y="4194"/>
                    <a:pt x="10666" y="3992"/>
                  </a:cubicBezTo>
                  <a:cubicBezTo>
                    <a:pt x="10703" y="3909"/>
                    <a:pt x="10773" y="3842"/>
                    <a:pt x="10859" y="3812"/>
                  </a:cubicBezTo>
                  <a:cubicBezTo>
                    <a:pt x="10685" y="3636"/>
                    <a:pt x="10696" y="3313"/>
                    <a:pt x="10885" y="3150"/>
                  </a:cubicBezTo>
                  <a:cubicBezTo>
                    <a:pt x="10964" y="3079"/>
                    <a:pt x="11069" y="3039"/>
                    <a:pt x="11146" y="2962"/>
                  </a:cubicBezTo>
                  <a:cubicBezTo>
                    <a:pt x="11221" y="2887"/>
                    <a:pt x="11257" y="2749"/>
                    <a:pt x="11180" y="2677"/>
                  </a:cubicBezTo>
                  <a:lnTo>
                    <a:pt x="11180" y="2677"/>
                  </a:lnTo>
                  <a:cubicBezTo>
                    <a:pt x="11147" y="2689"/>
                    <a:pt x="11112" y="2694"/>
                    <a:pt x="11077" y="2694"/>
                  </a:cubicBezTo>
                  <a:cubicBezTo>
                    <a:pt x="10924" y="2694"/>
                    <a:pt x="10769" y="2587"/>
                    <a:pt x="10730" y="2437"/>
                  </a:cubicBezTo>
                  <a:cubicBezTo>
                    <a:pt x="10710" y="2456"/>
                    <a:pt x="10686" y="2464"/>
                    <a:pt x="10661" y="2464"/>
                  </a:cubicBezTo>
                  <a:cubicBezTo>
                    <a:pt x="10597" y="2464"/>
                    <a:pt x="10526" y="2413"/>
                    <a:pt x="10486" y="2355"/>
                  </a:cubicBezTo>
                  <a:cubicBezTo>
                    <a:pt x="10430" y="2274"/>
                    <a:pt x="10392" y="2171"/>
                    <a:pt x="10302" y="2135"/>
                  </a:cubicBezTo>
                  <a:cubicBezTo>
                    <a:pt x="10223" y="2102"/>
                    <a:pt x="10128" y="2132"/>
                    <a:pt x="10051" y="2098"/>
                  </a:cubicBezTo>
                  <a:cubicBezTo>
                    <a:pt x="9942" y="2049"/>
                    <a:pt x="9908" y="1892"/>
                    <a:pt x="9794" y="1856"/>
                  </a:cubicBezTo>
                  <a:cubicBezTo>
                    <a:pt x="9776" y="1850"/>
                    <a:pt x="9756" y="1848"/>
                    <a:pt x="9737" y="1848"/>
                  </a:cubicBezTo>
                  <a:cubicBezTo>
                    <a:pt x="9692" y="1848"/>
                    <a:pt x="9645" y="1859"/>
                    <a:pt x="9601" y="1859"/>
                  </a:cubicBezTo>
                  <a:cubicBezTo>
                    <a:pt x="9573" y="1859"/>
                    <a:pt x="9547" y="1855"/>
                    <a:pt x="9522" y="1841"/>
                  </a:cubicBezTo>
                  <a:cubicBezTo>
                    <a:pt x="9456" y="1802"/>
                    <a:pt x="9439" y="1708"/>
                    <a:pt x="9370" y="1672"/>
                  </a:cubicBezTo>
                  <a:cubicBezTo>
                    <a:pt x="9343" y="1657"/>
                    <a:pt x="9313" y="1654"/>
                    <a:pt x="9282" y="1654"/>
                  </a:cubicBezTo>
                  <a:cubicBezTo>
                    <a:pt x="9263" y="1654"/>
                    <a:pt x="9243" y="1656"/>
                    <a:pt x="9224" y="1656"/>
                  </a:cubicBezTo>
                  <a:cubicBezTo>
                    <a:pt x="9215" y="1656"/>
                    <a:pt x="9207" y="1655"/>
                    <a:pt x="9199" y="1655"/>
                  </a:cubicBezTo>
                  <a:cubicBezTo>
                    <a:pt x="9051" y="1640"/>
                    <a:pt x="8952" y="1498"/>
                    <a:pt x="8851" y="1387"/>
                  </a:cubicBezTo>
                  <a:cubicBezTo>
                    <a:pt x="8781" y="1311"/>
                    <a:pt x="8673" y="1244"/>
                    <a:pt x="8576" y="1244"/>
                  </a:cubicBezTo>
                  <a:cubicBezTo>
                    <a:pt x="8534" y="1244"/>
                    <a:pt x="8494" y="1256"/>
                    <a:pt x="8459" y="1286"/>
                  </a:cubicBezTo>
                  <a:cubicBezTo>
                    <a:pt x="8539" y="1175"/>
                    <a:pt x="8421" y="1029"/>
                    <a:pt x="8299" y="969"/>
                  </a:cubicBezTo>
                  <a:cubicBezTo>
                    <a:pt x="8179" y="911"/>
                    <a:pt x="8027" y="871"/>
                    <a:pt x="7975" y="746"/>
                  </a:cubicBezTo>
                  <a:cubicBezTo>
                    <a:pt x="7947" y="684"/>
                    <a:pt x="7954" y="613"/>
                    <a:pt x="7973" y="547"/>
                  </a:cubicBezTo>
                  <a:lnTo>
                    <a:pt x="7639" y="427"/>
                  </a:lnTo>
                  <a:cubicBezTo>
                    <a:pt x="7656" y="281"/>
                    <a:pt x="7665" y="119"/>
                    <a:pt x="75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297"/>
            <p:cNvSpPr/>
            <p:nvPr/>
          </p:nvSpPr>
          <p:spPr>
            <a:xfrm>
              <a:off x="2915517" y="4001511"/>
              <a:ext cx="358228" cy="748110"/>
            </a:xfrm>
            <a:custGeom>
              <a:rect b="b" l="l" r="r" t="t"/>
              <a:pathLst>
                <a:path extrusionOk="0" h="26328" w="12607">
                  <a:moveTo>
                    <a:pt x="7593" y="59"/>
                  </a:moveTo>
                  <a:cubicBezTo>
                    <a:pt x="7658" y="168"/>
                    <a:pt x="7649" y="320"/>
                    <a:pt x="7634" y="453"/>
                  </a:cubicBezTo>
                  <a:lnTo>
                    <a:pt x="7632" y="474"/>
                  </a:lnTo>
                  <a:lnTo>
                    <a:pt x="7962" y="592"/>
                  </a:lnTo>
                  <a:cubicBezTo>
                    <a:pt x="7945" y="665"/>
                    <a:pt x="7947" y="731"/>
                    <a:pt x="7970" y="785"/>
                  </a:cubicBezTo>
                  <a:cubicBezTo>
                    <a:pt x="8018" y="896"/>
                    <a:pt x="8129" y="944"/>
                    <a:pt x="8238" y="991"/>
                  </a:cubicBezTo>
                  <a:cubicBezTo>
                    <a:pt x="8262" y="1001"/>
                    <a:pt x="8285" y="1012"/>
                    <a:pt x="8309" y="1023"/>
                  </a:cubicBezTo>
                  <a:cubicBezTo>
                    <a:pt x="8388" y="1061"/>
                    <a:pt x="8457" y="1134"/>
                    <a:pt x="8474" y="1201"/>
                  </a:cubicBezTo>
                  <a:cubicBezTo>
                    <a:pt x="8485" y="1237"/>
                    <a:pt x="8478" y="1269"/>
                    <a:pt x="8459" y="1299"/>
                  </a:cubicBezTo>
                  <a:lnTo>
                    <a:pt x="8333" y="1479"/>
                  </a:lnTo>
                  <a:lnTo>
                    <a:pt x="8333" y="1479"/>
                  </a:lnTo>
                  <a:lnTo>
                    <a:pt x="8500" y="1333"/>
                  </a:lnTo>
                  <a:cubicBezTo>
                    <a:pt x="8525" y="1310"/>
                    <a:pt x="8560" y="1297"/>
                    <a:pt x="8598" y="1297"/>
                  </a:cubicBezTo>
                  <a:cubicBezTo>
                    <a:pt x="8678" y="1297"/>
                    <a:pt x="8778" y="1351"/>
                    <a:pt x="8853" y="1434"/>
                  </a:cubicBezTo>
                  <a:cubicBezTo>
                    <a:pt x="8868" y="1451"/>
                    <a:pt x="8885" y="1468"/>
                    <a:pt x="8900" y="1488"/>
                  </a:cubicBezTo>
                  <a:cubicBezTo>
                    <a:pt x="8990" y="1591"/>
                    <a:pt x="9082" y="1696"/>
                    <a:pt x="9217" y="1708"/>
                  </a:cubicBezTo>
                  <a:cubicBezTo>
                    <a:pt x="9228" y="1711"/>
                    <a:pt x="9241" y="1711"/>
                    <a:pt x="9252" y="1711"/>
                  </a:cubicBezTo>
                  <a:lnTo>
                    <a:pt x="9303" y="1708"/>
                  </a:lnTo>
                  <a:cubicBezTo>
                    <a:pt x="9329" y="1708"/>
                    <a:pt x="9357" y="1711"/>
                    <a:pt x="9378" y="1723"/>
                  </a:cubicBezTo>
                  <a:cubicBezTo>
                    <a:pt x="9408" y="1738"/>
                    <a:pt x="9427" y="1768"/>
                    <a:pt x="9447" y="1798"/>
                  </a:cubicBezTo>
                  <a:cubicBezTo>
                    <a:pt x="9468" y="1835"/>
                    <a:pt x="9492" y="1869"/>
                    <a:pt x="9530" y="1890"/>
                  </a:cubicBezTo>
                  <a:cubicBezTo>
                    <a:pt x="9557" y="1907"/>
                    <a:pt x="9591" y="1913"/>
                    <a:pt x="9627" y="1913"/>
                  </a:cubicBezTo>
                  <a:cubicBezTo>
                    <a:pt x="9648" y="1913"/>
                    <a:pt x="9670" y="1911"/>
                    <a:pt x="9693" y="1908"/>
                  </a:cubicBezTo>
                  <a:cubicBezTo>
                    <a:pt x="9715" y="1905"/>
                    <a:pt x="9737" y="1903"/>
                    <a:pt x="9758" y="1903"/>
                  </a:cubicBezTo>
                  <a:cubicBezTo>
                    <a:pt x="9776" y="1903"/>
                    <a:pt x="9793" y="1905"/>
                    <a:pt x="9807" y="1910"/>
                  </a:cubicBezTo>
                  <a:cubicBezTo>
                    <a:pt x="9858" y="1925"/>
                    <a:pt x="9892" y="1972"/>
                    <a:pt x="9929" y="2023"/>
                  </a:cubicBezTo>
                  <a:cubicBezTo>
                    <a:pt x="9965" y="2073"/>
                    <a:pt x="10002" y="2124"/>
                    <a:pt x="10062" y="2150"/>
                  </a:cubicBezTo>
                  <a:cubicBezTo>
                    <a:pt x="10107" y="2171"/>
                    <a:pt x="10154" y="2171"/>
                    <a:pt x="10199" y="2171"/>
                  </a:cubicBezTo>
                  <a:cubicBezTo>
                    <a:pt x="10239" y="2173"/>
                    <a:pt x="10278" y="2173"/>
                    <a:pt x="10312" y="2186"/>
                  </a:cubicBezTo>
                  <a:cubicBezTo>
                    <a:pt x="10372" y="2212"/>
                    <a:pt x="10409" y="2272"/>
                    <a:pt x="10447" y="2336"/>
                  </a:cubicBezTo>
                  <a:cubicBezTo>
                    <a:pt x="10460" y="2358"/>
                    <a:pt x="10471" y="2379"/>
                    <a:pt x="10486" y="2398"/>
                  </a:cubicBezTo>
                  <a:cubicBezTo>
                    <a:pt x="10524" y="2456"/>
                    <a:pt x="10601" y="2518"/>
                    <a:pt x="10681" y="2518"/>
                  </a:cubicBezTo>
                  <a:cubicBezTo>
                    <a:pt x="10700" y="2518"/>
                    <a:pt x="10719" y="2514"/>
                    <a:pt x="10736" y="2505"/>
                  </a:cubicBezTo>
                  <a:cubicBezTo>
                    <a:pt x="10790" y="2647"/>
                    <a:pt x="10938" y="2750"/>
                    <a:pt x="11096" y="2750"/>
                  </a:cubicBezTo>
                  <a:cubicBezTo>
                    <a:pt x="11131" y="2750"/>
                    <a:pt x="11163" y="2743"/>
                    <a:pt x="11193" y="2735"/>
                  </a:cubicBezTo>
                  <a:cubicBezTo>
                    <a:pt x="11208" y="2754"/>
                    <a:pt x="11216" y="2780"/>
                    <a:pt x="11218" y="2810"/>
                  </a:cubicBezTo>
                  <a:cubicBezTo>
                    <a:pt x="11218" y="2865"/>
                    <a:pt x="11191" y="2927"/>
                    <a:pt x="11148" y="2972"/>
                  </a:cubicBezTo>
                  <a:cubicBezTo>
                    <a:pt x="11109" y="3011"/>
                    <a:pt x="11062" y="3039"/>
                    <a:pt x="11013" y="3071"/>
                  </a:cubicBezTo>
                  <a:cubicBezTo>
                    <a:pt x="10970" y="3097"/>
                    <a:pt x="10925" y="3125"/>
                    <a:pt x="10886" y="3157"/>
                  </a:cubicBezTo>
                  <a:cubicBezTo>
                    <a:pt x="10792" y="3240"/>
                    <a:pt x="10736" y="3367"/>
                    <a:pt x="10730" y="3504"/>
                  </a:cubicBezTo>
                  <a:cubicBezTo>
                    <a:pt x="10726" y="3626"/>
                    <a:pt x="10764" y="3744"/>
                    <a:pt x="10835" y="3829"/>
                  </a:cubicBezTo>
                  <a:cubicBezTo>
                    <a:pt x="10760" y="3866"/>
                    <a:pt x="10696" y="3932"/>
                    <a:pt x="10661" y="4009"/>
                  </a:cubicBezTo>
                  <a:lnTo>
                    <a:pt x="10653" y="4029"/>
                  </a:lnTo>
                  <a:lnTo>
                    <a:pt x="10668" y="4042"/>
                  </a:lnTo>
                  <a:cubicBezTo>
                    <a:pt x="10904" y="4245"/>
                    <a:pt x="11218" y="4363"/>
                    <a:pt x="11531" y="4363"/>
                  </a:cubicBezTo>
                  <a:lnTo>
                    <a:pt x="11555" y="4363"/>
                  </a:lnTo>
                  <a:cubicBezTo>
                    <a:pt x="11602" y="4361"/>
                    <a:pt x="11649" y="4359"/>
                    <a:pt x="11696" y="4354"/>
                  </a:cubicBezTo>
                  <a:cubicBezTo>
                    <a:pt x="11747" y="4351"/>
                    <a:pt x="11800" y="4349"/>
                    <a:pt x="11850" y="4349"/>
                  </a:cubicBezTo>
                  <a:cubicBezTo>
                    <a:pt x="11905" y="4349"/>
                    <a:pt x="11958" y="4352"/>
                    <a:pt x="12003" y="4361"/>
                  </a:cubicBezTo>
                  <a:cubicBezTo>
                    <a:pt x="12135" y="4389"/>
                    <a:pt x="12275" y="4491"/>
                    <a:pt x="12275" y="4631"/>
                  </a:cubicBezTo>
                  <a:cubicBezTo>
                    <a:pt x="12275" y="4663"/>
                    <a:pt x="12266" y="4697"/>
                    <a:pt x="12260" y="4731"/>
                  </a:cubicBezTo>
                  <a:cubicBezTo>
                    <a:pt x="12245" y="4794"/>
                    <a:pt x="12230" y="4856"/>
                    <a:pt x="12255" y="4918"/>
                  </a:cubicBezTo>
                  <a:cubicBezTo>
                    <a:pt x="12279" y="4974"/>
                    <a:pt x="12330" y="5012"/>
                    <a:pt x="12371" y="5040"/>
                  </a:cubicBezTo>
                  <a:lnTo>
                    <a:pt x="12506" y="5136"/>
                  </a:lnTo>
                  <a:cubicBezTo>
                    <a:pt x="12478" y="5149"/>
                    <a:pt x="12448" y="5160"/>
                    <a:pt x="12416" y="5173"/>
                  </a:cubicBezTo>
                  <a:cubicBezTo>
                    <a:pt x="12382" y="5186"/>
                    <a:pt x="12345" y="5198"/>
                    <a:pt x="12309" y="5213"/>
                  </a:cubicBezTo>
                  <a:cubicBezTo>
                    <a:pt x="12009" y="5353"/>
                    <a:pt x="11846" y="5663"/>
                    <a:pt x="11692" y="5995"/>
                  </a:cubicBezTo>
                  <a:lnTo>
                    <a:pt x="11452" y="6514"/>
                  </a:lnTo>
                  <a:cubicBezTo>
                    <a:pt x="11435" y="6523"/>
                    <a:pt x="11416" y="6529"/>
                    <a:pt x="11396" y="6538"/>
                  </a:cubicBezTo>
                  <a:cubicBezTo>
                    <a:pt x="11362" y="6553"/>
                    <a:pt x="11330" y="6568"/>
                    <a:pt x="11296" y="6583"/>
                  </a:cubicBezTo>
                  <a:cubicBezTo>
                    <a:pt x="11154" y="6651"/>
                    <a:pt x="10996" y="6739"/>
                    <a:pt x="10931" y="6895"/>
                  </a:cubicBezTo>
                  <a:cubicBezTo>
                    <a:pt x="10895" y="6981"/>
                    <a:pt x="10895" y="7073"/>
                    <a:pt x="10893" y="7163"/>
                  </a:cubicBezTo>
                  <a:lnTo>
                    <a:pt x="10893" y="7210"/>
                  </a:lnTo>
                  <a:cubicBezTo>
                    <a:pt x="10891" y="7313"/>
                    <a:pt x="10878" y="7416"/>
                    <a:pt x="10867" y="7517"/>
                  </a:cubicBezTo>
                  <a:lnTo>
                    <a:pt x="10747" y="8635"/>
                  </a:lnTo>
                  <a:cubicBezTo>
                    <a:pt x="10741" y="8693"/>
                    <a:pt x="10734" y="8766"/>
                    <a:pt x="10696" y="8815"/>
                  </a:cubicBezTo>
                  <a:cubicBezTo>
                    <a:pt x="10676" y="8836"/>
                    <a:pt x="10653" y="8856"/>
                    <a:pt x="10629" y="8873"/>
                  </a:cubicBezTo>
                  <a:cubicBezTo>
                    <a:pt x="10606" y="8890"/>
                    <a:pt x="10582" y="8909"/>
                    <a:pt x="10563" y="8931"/>
                  </a:cubicBezTo>
                  <a:cubicBezTo>
                    <a:pt x="10462" y="9042"/>
                    <a:pt x="10486" y="9209"/>
                    <a:pt x="10524" y="9359"/>
                  </a:cubicBezTo>
                  <a:lnTo>
                    <a:pt x="10529" y="9374"/>
                  </a:lnTo>
                  <a:cubicBezTo>
                    <a:pt x="10475" y="9494"/>
                    <a:pt x="10479" y="9642"/>
                    <a:pt x="10539" y="9758"/>
                  </a:cubicBezTo>
                  <a:cubicBezTo>
                    <a:pt x="10546" y="9771"/>
                    <a:pt x="10552" y="9781"/>
                    <a:pt x="10559" y="9792"/>
                  </a:cubicBezTo>
                  <a:cubicBezTo>
                    <a:pt x="10584" y="9839"/>
                    <a:pt x="10610" y="9884"/>
                    <a:pt x="10599" y="9927"/>
                  </a:cubicBezTo>
                  <a:cubicBezTo>
                    <a:pt x="10591" y="9955"/>
                    <a:pt x="10567" y="9976"/>
                    <a:pt x="10544" y="10000"/>
                  </a:cubicBezTo>
                  <a:cubicBezTo>
                    <a:pt x="10537" y="10008"/>
                    <a:pt x="10531" y="10015"/>
                    <a:pt x="10524" y="10021"/>
                  </a:cubicBezTo>
                  <a:cubicBezTo>
                    <a:pt x="10430" y="10120"/>
                    <a:pt x="10387" y="10263"/>
                    <a:pt x="10415" y="10398"/>
                  </a:cubicBezTo>
                  <a:lnTo>
                    <a:pt x="10417" y="10411"/>
                  </a:lnTo>
                  <a:lnTo>
                    <a:pt x="10430" y="10418"/>
                  </a:lnTo>
                  <a:cubicBezTo>
                    <a:pt x="10539" y="10463"/>
                    <a:pt x="10659" y="10467"/>
                    <a:pt x="10762" y="10467"/>
                  </a:cubicBezTo>
                  <a:lnTo>
                    <a:pt x="10867" y="10467"/>
                  </a:lnTo>
                  <a:cubicBezTo>
                    <a:pt x="10934" y="10467"/>
                    <a:pt x="11004" y="10469"/>
                    <a:pt x="11071" y="10480"/>
                  </a:cubicBezTo>
                  <a:cubicBezTo>
                    <a:pt x="11195" y="10503"/>
                    <a:pt x="11321" y="10602"/>
                    <a:pt x="11362" y="10713"/>
                  </a:cubicBezTo>
                  <a:cubicBezTo>
                    <a:pt x="11379" y="10758"/>
                    <a:pt x="11390" y="10825"/>
                    <a:pt x="11341" y="10887"/>
                  </a:cubicBezTo>
                  <a:cubicBezTo>
                    <a:pt x="11326" y="10904"/>
                    <a:pt x="11308" y="10921"/>
                    <a:pt x="11289" y="10938"/>
                  </a:cubicBezTo>
                  <a:cubicBezTo>
                    <a:pt x="11266" y="10955"/>
                    <a:pt x="11244" y="10975"/>
                    <a:pt x="11225" y="10998"/>
                  </a:cubicBezTo>
                  <a:cubicBezTo>
                    <a:pt x="11186" y="11050"/>
                    <a:pt x="11174" y="11114"/>
                    <a:pt x="11186" y="11180"/>
                  </a:cubicBezTo>
                  <a:cubicBezTo>
                    <a:pt x="11212" y="11309"/>
                    <a:pt x="11330" y="11429"/>
                    <a:pt x="11435" y="11489"/>
                  </a:cubicBezTo>
                  <a:cubicBezTo>
                    <a:pt x="11456" y="11502"/>
                    <a:pt x="11476" y="11514"/>
                    <a:pt x="11497" y="11525"/>
                  </a:cubicBezTo>
                  <a:cubicBezTo>
                    <a:pt x="11643" y="11607"/>
                    <a:pt x="11793" y="11692"/>
                    <a:pt x="11816" y="11840"/>
                  </a:cubicBezTo>
                  <a:cubicBezTo>
                    <a:pt x="11848" y="12037"/>
                    <a:pt x="11636" y="12185"/>
                    <a:pt x="11450" y="12292"/>
                  </a:cubicBezTo>
                  <a:cubicBezTo>
                    <a:pt x="11242" y="12412"/>
                    <a:pt x="11049" y="12609"/>
                    <a:pt x="11114" y="12811"/>
                  </a:cubicBezTo>
                  <a:cubicBezTo>
                    <a:pt x="10878" y="12978"/>
                    <a:pt x="10627" y="13130"/>
                    <a:pt x="10372" y="13265"/>
                  </a:cubicBezTo>
                  <a:cubicBezTo>
                    <a:pt x="10214" y="13348"/>
                    <a:pt x="10047" y="13428"/>
                    <a:pt x="9886" y="13505"/>
                  </a:cubicBezTo>
                  <a:lnTo>
                    <a:pt x="9689" y="13597"/>
                  </a:lnTo>
                  <a:cubicBezTo>
                    <a:pt x="9380" y="13743"/>
                    <a:pt x="8999" y="13923"/>
                    <a:pt x="8615" y="13923"/>
                  </a:cubicBezTo>
                  <a:cubicBezTo>
                    <a:pt x="8579" y="13923"/>
                    <a:pt x="8543" y="13920"/>
                    <a:pt x="8508" y="13918"/>
                  </a:cubicBezTo>
                  <a:cubicBezTo>
                    <a:pt x="8457" y="13914"/>
                    <a:pt x="8401" y="13905"/>
                    <a:pt x="8360" y="13873"/>
                  </a:cubicBezTo>
                  <a:cubicBezTo>
                    <a:pt x="8337" y="13852"/>
                    <a:pt x="8318" y="13826"/>
                    <a:pt x="8298" y="13796"/>
                  </a:cubicBezTo>
                  <a:cubicBezTo>
                    <a:pt x="8290" y="13783"/>
                    <a:pt x="8279" y="13768"/>
                    <a:pt x="8268" y="13753"/>
                  </a:cubicBezTo>
                  <a:cubicBezTo>
                    <a:pt x="8198" y="13661"/>
                    <a:pt x="8082" y="13606"/>
                    <a:pt x="7955" y="13606"/>
                  </a:cubicBezTo>
                  <a:cubicBezTo>
                    <a:pt x="7885" y="13606"/>
                    <a:pt x="7816" y="13625"/>
                    <a:pt x="7758" y="13661"/>
                  </a:cubicBezTo>
                  <a:lnTo>
                    <a:pt x="7750" y="13668"/>
                  </a:lnTo>
                  <a:cubicBezTo>
                    <a:pt x="7679" y="13771"/>
                    <a:pt x="7649" y="13901"/>
                    <a:pt x="7668" y="14025"/>
                  </a:cubicBezTo>
                  <a:lnTo>
                    <a:pt x="7671" y="14045"/>
                  </a:lnTo>
                  <a:lnTo>
                    <a:pt x="7690" y="14047"/>
                  </a:lnTo>
                  <a:cubicBezTo>
                    <a:pt x="7756" y="14058"/>
                    <a:pt x="7818" y="14100"/>
                    <a:pt x="7859" y="14165"/>
                  </a:cubicBezTo>
                  <a:cubicBezTo>
                    <a:pt x="7900" y="14229"/>
                    <a:pt x="7913" y="14302"/>
                    <a:pt x="7893" y="14368"/>
                  </a:cubicBezTo>
                  <a:cubicBezTo>
                    <a:pt x="7878" y="14428"/>
                    <a:pt x="7842" y="14480"/>
                    <a:pt x="7801" y="14533"/>
                  </a:cubicBezTo>
                  <a:cubicBezTo>
                    <a:pt x="7758" y="14595"/>
                    <a:pt x="7713" y="14660"/>
                    <a:pt x="7698" y="14737"/>
                  </a:cubicBezTo>
                  <a:cubicBezTo>
                    <a:pt x="7673" y="14863"/>
                    <a:pt x="7733" y="14985"/>
                    <a:pt x="7791" y="15105"/>
                  </a:cubicBezTo>
                  <a:cubicBezTo>
                    <a:pt x="7853" y="15232"/>
                    <a:pt x="7910" y="15350"/>
                    <a:pt x="7855" y="15454"/>
                  </a:cubicBezTo>
                  <a:cubicBezTo>
                    <a:pt x="7739" y="15454"/>
                    <a:pt x="7679" y="15562"/>
                    <a:pt x="7621" y="15662"/>
                  </a:cubicBezTo>
                  <a:cubicBezTo>
                    <a:pt x="7589" y="15720"/>
                    <a:pt x="7555" y="15780"/>
                    <a:pt x="7512" y="15821"/>
                  </a:cubicBezTo>
                  <a:cubicBezTo>
                    <a:pt x="7463" y="15868"/>
                    <a:pt x="7398" y="15889"/>
                    <a:pt x="7319" y="15889"/>
                  </a:cubicBezTo>
                  <a:cubicBezTo>
                    <a:pt x="7203" y="15889"/>
                    <a:pt x="7088" y="15844"/>
                    <a:pt x="7011" y="15806"/>
                  </a:cubicBezTo>
                  <a:lnTo>
                    <a:pt x="6955" y="15778"/>
                  </a:lnTo>
                  <a:cubicBezTo>
                    <a:pt x="6826" y="15712"/>
                    <a:pt x="6694" y="15643"/>
                    <a:pt x="6554" y="15643"/>
                  </a:cubicBezTo>
                  <a:cubicBezTo>
                    <a:pt x="6529" y="15643"/>
                    <a:pt x="6505" y="15645"/>
                    <a:pt x="6481" y="15649"/>
                  </a:cubicBezTo>
                  <a:lnTo>
                    <a:pt x="6415" y="15448"/>
                  </a:lnTo>
                  <a:lnTo>
                    <a:pt x="6396" y="15446"/>
                  </a:lnTo>
                  <a:cubicBezTo>
                    <a:pt x="6349" y="15442"/>
                    <a:pt x="6302" y="15440"/>
                    <a:pt x="6255" y="15440"/>
                  </a:cubicBezTo>
                  <a:cubicBezTo>
                    <a:pt x="6145" y="15440"/>
                    <a:pt x="6035" y="15451"/>
                    <a:pt x="5927" y="15472"/>
                  </a:cubicBezTo>
                  <a:lnTo>
                    <a:pt x="5907" y="15474"/>
                  </a:lnTo>
                  <a:lnTo>
                    <a:pt x="5905" y="15495"/>
                  </a:lnTo>
                  <a:cubicBezTo>
                    <a:pt x="5877" y="15838"/>
                    <a:pt x="5815" y="16176"/>
                    <a:pt x="5717" y="16506"/>
                  </a:cubicBezTo>
                  <a:lnTo>
                    <a:pt x="5708" y="16532"/>
                  </a:lnTo>
                  <a:lnTo>
                    <a:pt x="5734" y="16541"/>
                  </a:lnTo>
                  <a:cubicBezTo>
                    <a:pt x="5841" y="16573"/>
                    <a:pt x="5933" y="16663"/>
                    <a:pt x="6021" y="16751"/>
                  </a:cubicBezTo>
                  <a:cubicBezTo>
                    <a:pt x="6051" y="16781"/>
                    <a:pt x="6081" y="16809"/>
                    <a:pt x="6109" y="16834"/>
                  </a:cubicBezTo>
                  <a:cubicBezTo>
                    <a:pt x="6175" y="16892"/>
                    <a:pt x="6306" y="16991"/>
                    <a:pt x="6451" y="16991"/>
                  </a:cubicBezTo>
                  <a:cubicBezTo>
                    <a:pt x="6492" y="16991"/>
                    <a:pt x="6533" y="16982"/>
                    <a:pt x="6569" y="16967"/>
                  </a:cubicBezTo>
                  <a:cubicBezTo>
                    <a:pt x="6614" y="16946"/>
                    <a:pt x="6657" y="16911"/>
                    <a:pt x="6698" y="16877"/>
                  </a:cubicBezTo>
                  <a:cubicBezTo>
                    <a:pt x="6756" y="16832"/>
                    <a:pt x="6813" y="16789"/>
                    <a:pt x="6866" y="16789"/>
                  </a:cubicBezTo>
                  <a:cubicBezTo>
                    <a:pt x="6876" y="16789"/>
                    <a:pt x="6886" y="16791"/>
                    <a:pt x="6895" y="16794"/>
                  </a:cubicBezTo>
                  <a:cubicBezTo>
                    <a:pt x="6970" y="16905"/>
                    <a:pt x="6966" y="17066"/>
                    <a:pt x="6884" y="17171"/>
                  </a:cubicBezTo>
                  <a:cubicBezTo>
                    <a:pt x="6824" y="17250"/>
                    <a:pt x="6724" y="17299"/>
                    <a:pt x="6619" y="17299"/>
                  </a:cubicBezTo>
                  <a:cubicBezTo>
                    <a:pt x="6582" y="17299"/>
                    <a:pt x="6548" y="17295"/>
                    <a:pt x="6516" y="17284"/>
                  </a:cubicBezTo>
                  <a:cubicBezTo>
                    <a:pt x="6464" y="17265"/>
                    <a:pt x="6413" y="17233"/>
                    <a:pt x="6361" y="17203"/>
                  </a:cubicBezTo>
                  <a:cubicBezTo>
                    <a:pt x="6282" y="17153"/>
                    <a:pt x="6201" y="17104"/>
                    <a:pt x="6115" y="17104"/>
                  </a:cubicBezTo>
                  <a:cubicBezTo>
                    <a:pt x="6087" y="17104"/>
                    <a:pt x="6059" y="17108"/>
                    <a:pt x="6032" y="17119"/>
                  </a:cubicBezTo>
                  <a:lnTo>
                    <a:pt x="6014" y="17128"/>
                  </a:lnTo>
                  <a:lnTo>
                    <a:pt x="6017" y="17147"/>
                  </a:lnTo>
                  <a:cubicBezTo>
                    <a:pt x="6025" y="17269"/>
                    <a:pt x="6051" y="17391"/>
                    <a:pt x="6092" y="17507"/>
                  </a:cubicBezTo>
                  <a:cubicBezTo>
                    <a:pt x="6079" y="17504"/>
                    <a:pt x="6067" y="17503"/>
                    <a:pt x="6054" y="17503"/>
                  </a:cubicBezTo>
                  <a:cubicBezTo>
                    <a:pt x="5989" y="17503"/>
                    <a:pt x="5919" y="17537"/>
                    <a:pt x="5879" y="17593"/>
                  </a:cubicBezTo>
                  <a:cubicBezTo>
                    <a:pt x="5819" y="17678"/>
                    <a:pt x="5813" y="17788"/>
                    <a:pt x="5809" y="17875"/>
                  </a:cubicBezTo>
                  <a:lnTo>
                    <a:pt x="5774" y="18582"/>
                  </a:lnTo>
                  <a:cubicBezTo>
                    <a:pt x="5770" y="18694"/>
                    <a:pt x="5753" y="18803"/>
                    <a:pt x="5678" y="18855"/>
                  </a:cubicBezTo>
                  <a:cubicBezTo>
                    <a:pt x="5642" y="18878"/>
                    <a:pt x="5599" y="18887"/>
                    <a:pt x="5552" y="18895"/>
                  </a:cubicBezTo>
                  <a:lnTo>
                    <a:pt x="5532" y="18900"/>
                  </a:lnTo>
                  <a:cubicBezTo>
                    <a:pt x="5256" y="18953"/>
                    <a:pt x="5001" y="19112"/>
                    <a:pt x="4830" y="19337"/>
                  </a:cubicBezTo>
                  <a:lnTo>
                    <a:pt x="4819" y="19352"/>
                  </a:lnTo>
                  <a:cubicBezTo>
                    <a:pt x="4793" y="19386"/>
                    <a:pt x="4767" y="19418"/>
                    <a:pt x="4733" y="19439"/>
                  </a:cubicBezTo>
                  <a:cubicBezTo>
                    <a:pt x="4699" y="19459"/>
                    <a:pt x="4658" y="19465"/>
                    <a:pt x="4615" y="19472"/>
                  </a:cubicBezTo>
                  <a:cubicBezTo>
                    <a:pt x="4592" y="19474"/>
                    <a:pt x="4568" y="19476"/>
                    <a:pt x="4545" y="19482"/>
                  </a:cubicBezTo>
                  <a:cubicBezTo>
                    <a:pt x="4298" y="19540"/>
                    <a:pt x="4191" y="19819"/>
                    <a:pt x="4172" y="20039"/>
                  </a:cubicBezTo>
                  <a:cubicBezTo>
                    <a:pt x="4165" y="20119"/>
                    <a:pt x="4168" y="20202"/>
                    <a:pt x="4168" y="20281"/>
                  </a:cubicBezTo>
                  <a:cubicBezTo>
                    <a:pt x="4170" y="20434"/>
                    <a:pt x="4170" y="20575"/>
                    <a:pt x="4127" y="20712"/>
                  </a:cubicBezTo>
                  <a:lnTo>
                    <a:pt x="4112" y="20764"/>
                  </a:lnTo>
                  <a:lnTo>
                    <a:pt x="4112" y="20764"/>
                  </a:lnTo>
                  <a:lnTo>
                    <a:pt x="4161" y="20746"/>
                  </a:lnTo>
                  <a:cubicBezTo>
                    <a:pt x="4177" y="20741"/>
                    <a:pt x="4194" y="20738"/>
                    <a:pt x="4212" y="20738"/>
                  </a:cubicBezTo>
                  <a:cubicBezTo>
                    <a:pt x="4276" y="20738"/>
                    <a:pt x="4348" y="20772"/>
                    <a:pt x="4410" y="20834"/>
                  </a:cubicBezTo>
                  <a:cubicBezTo>
                    <a:pt x="4438" y="20860"/>
                    <a:pt x="4461" y="20888"/>
                    <a:pt x="4487" y="20916"/>
                  </a:cubicBezTo>
                  <a:cubicBezTo>
                    <a:pt x="4530" y="20967"/>
                    <a:pt x="4572" y="21018"/>
                    <a:pt x="4628" y="21057"/>
                  </a:cubicBezTo>
                  <a:cubicBezTo>
                    <a:pt x="4733" y="21130"/>
                    <a:pt x="4864" y="21149"/>
                    <a:pt x="4990" y="21166"/>
                  </a:cubicBezTo>
                  <a:cubicBezTo>
                    <a:pt x="5138" y="21188"/>
                    <a:pt x="5277" y="21209"/>
                    <a:pt x="5367" y="21310"/>
                  </a:cubicBezTo>
                  <a:cubicBezTo>
                    <a:pt x="5429" y="21378"/>
                    <a:pt x="5447" y="21486"/>
                    <a:pt x="5410" y="21588"/>
                  </a:cubicBezTo>
                  <a:cubicBezTo>
                    <a:pt x="5376" y="21691"/>
                    <a:pt x="5297" y="21766"/>
                    <a:pt x="5205" y="21781"/>
                  </a:cubicBezTo>
                  <a:cubicBezTo>
                    <a:pt x="5194" y="21783"/>
                    <a:pt x="5183" y="21785"/>
                    <a:pt x="5172" y="21785"/>
                  </a:cubicBezTo>
                  <a:cubicBezTo>
                    <a:pt x="5140" y="21790"/>
                    <a:pt x="5106" y="21794"/>
                    <a:pt x="5074" y="21811"/>
                  </a:cubicBezTo>
                  <a:cubicBezTo>
                    <a:pt x="4997" y="21854"/>
                    <a:pt x="4980" y="21948"/>
                    <a:pt x="4965" y="22034"/>
                  </a:cubicBezTo>
                  <a:cubicBezTo>
                    <a:pt x="4952" y="22111"/>
                    <a:pt x="4939" y="22180"/>
                    <a:pt x="4890" y="22208"/>
                  </a:cubicBezTo>
                  <a:cubicBezTo>
                    <a:pt x="4868" y="22195"/>
                    <a:pt x="4845" y="22186"/>
                    <a:pt x="4819" y="22186"/>
                  </a:cubicBezTo>
                  <a:cubicBezTo>
                    <a:pt x="4752" y="22186"/>
                    <a:pt x="4677" y="22235"/>
                    <a:pt x="4639" y="22304"/>
                  </a:cubicBezTo>
                  <a:cubicBezTo>
                    <a:pt x="4620" y="22340"/>
                    <a:pt x="4607" y="22379"/>
                    <a:pt x="4594" y="22415"/>
                  </a:cubicBezTo>
                  <a:cubicBezTo>
                    <a:pt x="4577" y="22465"/>
                    <a:pt x="4560" y="22512"/>
                    <a:pt x="4530" y="22550"/>
                  </a:cubicBezTo>
                  <a:cubicBezTo>
                    <a:pt x="4513" y="22574"/>
                    <a:pt x="4489" y="22593"/>
                    <a:pt x="4463" y="22615"/>
                  </a:cubicBezTo>
                  <a:cubicBezTo>
                    <a:pt x="4446" y="22630"/>
                    <a:pt x="4427" y="22645"/>
                    <a:pt x="4410" y="22662"/>
                  </a:cubicBezTo>
                  <a:cubicBezTo>
                    <a:pt x="4320" y="22754"/>
                    <a:pt x="4285" y="22893"/>
                    <a:pt x="4315" y="23017"/>
                  </a:cubicBezTo>
                  <a:cubicBezTo>
                    <a:pt x="4305" y="23016"/>
                    <a:pt x="4294" y="23016"/>
                    <a:pt x="4283" y="23016"/>
                  </a:cubicBezTo>
                  <a:cubicBezTo>
                    <a:pt x="4181" y="23016"/>
                    <a:pt x="4078" y="23060"/>
                    <a:pt x="4000" y="23140"/>
                  </a:cubicBezTo>
                  <a:cubicBezTo>
                    <a:pt x="3928" y="23215"/>
                    <a:pt x="3889" y="23307"/>
                    <a:pt x="3889" y="23401"/>
                  </a:cubicBezTo>
                  <a:cubicBezTo>
                    <a:pt x="3889" y="23427"/>
                    <a:pt x="3893" y="23454"/>
                    <a:pt x="3895" y="23480"/>
                  </a:cubicBezTo>
                  <a:cubicBezTo>
                    <a:pt x="3904" y="23555"/>
                    <a:pt x="3910" y="23624"/>
                    <a:pt x="3868" y="23669"/>
                  </a:cubicBezTo>
                  <a:cubicBezTo>
                    <a:pt x="3848" y="23688"/>
                    <a:pt x="3820" y="23699"/>
                    <a:pt x="3790" y="23712"/>
                  </a:cubicBezTo>
                  <a:cubicBezTo>
                    <a:pt x="3780" y="23716"/>
                    <a:pt x="3769" y="23720"/>
                    <a:pt x="3756" y="23724"/>
                  </a:cubicBezTo>
                  <a:cubicBezTo>
                    <a:pt x="3666" y="23767"/>
                    <a:pt x="3596" y="23844"/>
                    <a:pt x="3561" y="23941"/>
                  </a:cubicBezTo>
                  <a:cubicBezTo>
                    <a:pt x="3555" y="23958"/>
                    <a:pt x="3551" y="23977"/>
                    <a:pt x="3546" y="23994"/>
                  </a:cubicBezTo>
                  <a:cubicBezTo>
                    <a:pt x="3538" y="24027"/>
                    <a:pt x="3529" y="24054"/>
                    <a:pt x="3514" y="24080"/>
                  </a:cubicBezTo>
                  <a:cubicBezTo>
                    <a:pt x="3473" y="24153"/>
                    <a:pt x="3392" y="24181"/>
                    <a:pt x="3304" y="24211"/>
                  </a:cubicBezTo>
                  <a:cubicBezTo>
                    <a:pt x="3253" y="24230"/>
                    <a:pt x="3199" y="24247"/>
                    <a:pt x="3152" y="24277"/>
                  </a:cubicBezTo>
                  <a:cubicBezTo>
                    <a:pt x="3011" y="24363"/>
                    <a:pt x="2942" y="24547"/>
                    <a:pt x="2993" y="24706"/>
                  </a:cubicBezTo>
                  <a:cubicBezTo>
                    <a:pt x="3006" y="24749"/>
                    <a:pt x="3026" y="24787"/>
                    <a:pt x="3047" y="24824"/>
                  </a:cubicBezTo>
                  <a:cubicBezTo>
                    <a:pt x="3064" y="24858"/>
                    <a:pt x="3083" y="24892"/>
                    <a:pt x="3094" y="24926"/>
                  </a:cubicBezTo>
                  <a:cubicBezTo>
                    <a:pt x="3137" y="25053"/>
                    <a:pt x="3103" y="25186"/>
                    <a:pt x="3066" y="25327"/>
                  </a:cubicBezTo>
                  <a:cubicBezTo>
                    <a:pt x="3030" y="25466"/>
                    <a:pt x="2993" y="25612"/>
                    <a:pt x="3038" y="25751"/>
                  </a:cubicBezTo>
                  <a:cubicBezTo>
                    <a:pt x="3073" y="25863"/>
                    <a:pt x="3154" y="25948"/>
                    <a:pt x="3227" y="26025"/>
                  </a:cubicBezTo>
                  <a:lnTo>
                    <a:pt x="3456" y="26272"/>
                  </a:lnTo>
                  <a:cubicBezTo>
                    <a:pt x="3440" y="26273"/>
                    <a:pt x="3425" y="26273"/>
                    <a:pt x="3410" y="26273"/>
                  </a:cubicBezTo>
                  <a:cubicBezTo>
                    <a:pt x="3283" y="26273"/>
                    <a:pt x="3187" y="26249"/>
                    <a:pt x="3122" y="26199"/>
                  </a:cubicBezTo>
                  <a:cubicBezTo>
                    <a:pt x="3096" y="26178"/>
                    <a:pt x="3073" y="26154"/>
                    <a:pt x="3049" y="26133"/>
                  </a:cubicBezTo>
                  <a:cubicBezTo>
                    <a:pt x="3015" y="26100"/>
                    <a:pt x="2978" y="26066"/>
                    <a:pt x="2936" y="26038"/>
                  </a:cubicBezTo>
                  <a:cubicBezTo>
                    <a:pt x="2889" y="26008"/>
                    <a:pt x="2835" y="25991"/>
                    <a:pt x="2784" y="25991"/>
                  </a:cubicBezTo>
                  <a:cubicBezTo>
                    <a:pt x="2745" y="25991"/>
                    <a:pt x="2709" y="26002"/>
                    <a:pt x="2679" y="26023"/>
                  </a:cubicBezTo>
                  <a:cubicBezTo>
                    <a:pt x="2649" y="26043"/>
                    <a:pt x="2631" y="26073"/>
                    <a:pt x="2621" y="26096"/>
                  </a:cubicBezTo>
                  <a:cubicBezTo>
                    <a:pt x="2452" y="26034"/>
                    <a:pt x="2295" y="26002"/>
                    <a:pt x="2147" y="26002"/>
                  </a:cubicBezTo>
                  <a:cubicBezTo>
                    <a:pt x="2081" y="26002"/>
                    <a:pt x="2017" y="26009"/>
                    <a:pt x="1954" y="26021"/>
                  </a:cubicBezTo>
                  <a:cubicBezTo>
                    <a:pt x="1939" y="26023"/>
                    <a:pt x="1927" y="26025"/>
                    <a:pt x="1914" y="26028"/>
                  </a:cubicBezTo>
                  <a:cubicBezTo>
                    <a:pt x="1870" y="26038"/>
                    <a:pt x="1824" y="26045"/>
                    <a:pt x="1783" y="26045"/>
                  </a:cubicBezTo>
                  <a:cubicBezTo>
                    <a:pt x="1754" y="26045"/>
                    <a:pt x="1727" y="26042"/>
                    <a:pt x="1704" y="26032"/>
                  </a:cubicBezTo>
                  <a:cubicBezTo>
                    <a:pt x="1674" y="26019"/>
                    <a:pt x="1648" y="25998"/>
                    <a:pt x="1620" y="25974"/>
                  </a:cubicBezTo>
                  <a:cubicBezTo>
                    <a:pt x="1592" y="25950"/>
                    <a:pt x="1564" y="25927"/>
                    <a:pt x="1530" y="25910"/>
                  </a:cubicBezTo>
                  <a:cubicBezTo>
                    <a:pt x="1487" y="25888"/>
                    <a:pt x="1438" y="25882"/>
                    <a:pt x="1393" y="25878"/>
                  </a:cubicBezTo>
                  <a:cubicBezTo>
                    <a:pt x="1335" y="25869"/>
                    <a:pt x="1279" y="25863"/>
                    <a:pt x="1243" y="25826"/>
                  </a:cubicBezTo>
                  <a:cubicBezTo>
                    <a:pt x="1205" y="25790"/>
                    <a:pt x="1194" y="25730"/>
                    <a:pt x="1190" y="25687"/>
                  </a:cubicBezTo>
                  <a:cubicBezTo>
                    <a:pt x="1183" y="25640"/>
                    <a:pt x="1181" y="25588"/>
                    <a:pt x="1179" y="25539"/>
                  </a:cubicBezTo>
                  <a:cubicBezTo>
                    <a:pt x="1175" y="25396"/>
                    <a:pt x="1168" y="25246"/>
                    <a:pt x="1074" y="25132"/>
                  </a:cubicBezTo>
                  <a:cubicBezTo>
                    <a:pt x="1025" y="25072"/>
                    <a:pt x="956" y="25031"/>
                    <a:pt x="890" y="24993"/>
                  </a:cubicBezTo>
                  <a:cubicBezTo>
                    <a:pt x="804" y="24944"/>
                    <a:pt x="725" y="24896"/>
                    <a:pt x="690" y="24813"/>
                  </a:cubicBezTo>
                  <a:cubicBezTo>
                    <a:pt x="675" y="24779"/>
                    <a:pt x="671" y="24740"/>
                    <a:pt x="665" y="24699"/>
                  </a:cubicBezTo>
                  <a:cubicBezTo>
                    <a:pt x="662" y="24671"/>
                    <a:pt x="658" y="24641"/>
                    <a:pt x="652" y="24611"/>
                  </a:cubicBezTo>
                  <a:cubicBezTo>
                    <a:pt x="611" y="24455"/>
                    <a:pt x="478" y="24354"/>
                    <a:pt x="350" y="24256"/>
                  </a:cubicBezTo>
                  <a:lnTo>
                    <a:pt x="309" y="24226"/>
                  </a:lnTo>
                  <a:cubicBezTo>
                    <a:pt x="189" y="24132"/>
                    <a:pt x="50" y="23988"/>
                    <a:pt x="80" y="23829"/>
                  </a:cubicBezTo>
                  <a:cubicBezTo>
                    <a:pt x="99" y="23716"/>
                    <a:pt x="195" y="23639"/>
                    <a:pt x="294" y="23555"/>
                  </a:cubicBezTo>
                  <a:cubicBezTo>
                    <a:pt x="401" y="23465"/>
                    <a:pt x="512" y="23375"/>
                    <a:pt x="527" y="23236"/>
                  </a:cubicBezTo>
                  <a:cubicBezTo>
                    <a:pt x="532" y="23204"/>
                    <a:pt x="530" y="23174"/>
                    <a:pt x="530" y="23144"/>
                  </a:cubicBezTo>
                  <a:cubicBezTo>
                    <a:pt x="527" y="23090"/>
                    <a:pt x="525" y="23041"/>
                    <a:pt x="549" y="23002"/>
                  </a:cubicBezTo>
                  <a:cubicBezTo>
                    <a:pt x="572" y="22964"/>
                    <a:pt x="617" y="22945"/>
                    <a:pt x="665" y="22925"/>
                  </a:cubicBezTo>
                  <a:cubicBezTo>
                    <a:pt x="714" y="22904"/>
                    <a:pt x="765" y="22880"/>
                    <a:pt x="800" y="22835"/>
                  </a:cubicBezTo>
                  <a:cubicBezTo>
                    <a:pt x="862" y="22752"/>
                    <a:pt x="832" y="22651"/>
                    <a:pt x="802" y="22553"/>
                  </a:cubicBezTo>
                  <a:cubicBezTo>
                    <a:pt x="791" y="22520"/>
                    <a:pt x="782" y="22488"/>
                    <a:pt x="776" y="22458"/>
                  </a:cubicBezTo>
                  <a:cubicBezTo>
                    <a:pt x="737" y="22259"/>
                    <a:pt x="847" y="22090"/>
                    <a:pt x="962" y="21912"/>
                  </a:cubicBezTo>
                  <a:cubicBezTo>
                    <a:pt x="1046" y="21783"/>
                    <a:pt x="1132" y="21651"/>
                    <a:pt x="1166" y="21498"/>
                  </a:cubicBezTo>
                  <a:lnTo>
                    <a:pt x="1429" y="20354"/>
                  </a:lnTo>
                  <a:cubicBezTo>
                    <a:pt x="1464" y="20206"/>
                    <a:pt x="1498" y="20052"/>
                    <a:pt x="1494" y="19894"/>
                  </a:cubicBezTo>
                  <a:cubicBezTo>
                    <a:pt x="1492" y="19859"/>
                    <a:pt x="1489" y="19823"/>
                    <a:pt x="1485" y="19787"/>
                  </a:cubicBezTo>
                  <a:cubicBezTo>
                    <a:pt x="1474" y="19637"/>
                    <a:pt x="1462" y="19482"/>
                    <a:pt x="1562" y="19392"/>
                  </a:cubicBezTo>
                  <a:cubicBezTo>
                    <a:pt x="1579" y="19377"/>
                    <a:pt x="1599" y="19364"/>
                    <a:pt x="1620" y="19352"/>
                  </a:cubicBezTo>
                  <a:cubicBezTo>
                    <a:pt x="1659" y="19328"/>
                    <a:pt x="1699" y="19300"/>
                    <a:pt x="1723" y="19257"/>
                  </a:cubicBezTo>
                  <a:cubicBezTo>
                    <a:pt x="1774" y="19163"/>
                    <a:pt x="1717" y="19052"/>
                    <a:pt x="1644" y="18985"/>
                  </a:cubicBezTo>
                  <a:cubicBezTo>
                    <a:pt x="1614" y="18960"/>
                    <a:pt x="1582" y="18938"/>
                    <a:pt x="1549" y="18917"/>
                  </a:cubicBezTo>
                  <a:cubicBezTo>
                    <a:pt x="1504" y="18887"/>
                    <a:pt x="1464" y="18859"/>
                    <a:pt x="1432" y="18822"/>
                  </a:cubicBezTo>
                  <a:cubicBezTo>
                    <a:pt x="1312" y="18687"/>
                    <a:pt x="1346" y="18499"/>
                    <a:pt x="1382" y="18300"/>
                  </a:cubicBezTo>
                  <a:cubicBezTo>
                    <a:pt x="1414" y="18111"/>
                    <a:pt x="1451" y="17914"/>
                    <a:pt x="1352" y="17756"/>
                  </a:cubicBezTo>
                  <a:cubicBezTo>
                    <a:pt x="1335" y="17728"/>
                    <a:pt x="1316" y="17704"/>
                    <a:pt x="1297" y="17681"/>
                  </a:cubicBezTo>
                  <a:cubicBezTo>
                    <a:pt x="1262" y="17636"/>
                    <a:pt x="1228" y="17593"/>
                    <a:pt x="1217" y="17543"/>
                  </a:cubicBezTo>
                  <a:cubicBezTo>
                    <a:pt x="1207" y="17483"/>
                    <a:pt x="1232" y="17419"/>
                    <a:pt x="1254" y="17363"/>
                  </a:cubicBezTo>
                  <a:cubicBezTo>
                    <a:pt x="1423" y="16933"/>
                    <a:pt x="1609" y="16311"/>
                    <a:pt x="1288" y="15874"/>
                  </a:cubicBezTo>
                  <a:cubicBezTo>
                    <a:pt x="1277" y="15864"/>
                    <a:pt x="1269" y="15851"/>
                    <a:pt x="1260" y="15838"/>
                  </a:cubicBezTo>
                  <a:cubicBezTo>
                    <a:pt x="1215" y="15782"/>
                    <a:pt x="1175" y="15729"/>
                    <a:pt x="1170" y="15667"/>
                  </a:cubicBezTo>
                  <a:cubicBezTo>
                    <a:pt x="1166" y="15602"/>
                    <a:pt x="1198" y="15544"/>
                    <a:pt x="1235" y="15482"/>
                  </a:cubicBezTo>
                  <a:cubicBezTo>
                    <a:pt x="1241" y="15469"/>
                    <a:pt x="1247" y="15457"/>
                    <a:pt x="1256" y="15444"/>
                  </a:cubicBezTo>
                  <a:cubicBezTo>
                    <a:pt x="1333" y="15298"/>
                    <a:pt x="1365" y="15135"/>
                    <a:pt x="1397" y="14979"/>
                  </a:cubicBezTo>
                  <a:cubicBezTo>
                    <a:pt x="1412" y="14908"/>
                    <a:pt x="1427" y="14833"/>
                    <a:pt x="1447" y="14762"/>
                  </a:cubicBezTo>
                  <a:cubicBezTo>
                    <a:pt x="1489" y="14604"/>
                    <a:pt x="1599" y="14325"/>
                    <a:pt x="1843" y="14253"/>
                  </a:cubicBezTo>
                  <a:lnTo>
                    <a:pt x="1867" y="14244"/>
                  </a:lnTo>
                  <a:lnTo>
                    <a:pt x="1862" y="14220"/>
                  </a:lnTo>
                  <a:cubicBezTo>
                    <a:pt x="1828" y="14036"/>
                    <a:pt x="1845" y="13848"/>
                    <a:pt x="1909" y="13672"/>
                  </a:cubicBezTo>
                  <a:cubicBezTo>
                    <a:pt x="1918" y="13648"/>
                    <a:pt x="1927" y="13627"/>
                    <a:pt x="1937" y="13603"/>
                  </a:cubicBezTo>
                  <a:cubicBezTo>
                    <a:pt x="1965" y="13533"/>
                    <a:pt x="1995" y="13460"/>
                    <a:pt x="2002" y="13383"/>
                  </a:cubicBezTo>
                  <a:cubicBezTo>
                    <a:pt x="2012" y="13256"/>
                    <a:pt x="1961" y="13141"/>
                    <a:pt x="1912" y="13027"/>
                  </a:cubicBezTo>
                  <a:cubicBezTo>
                    <a:pt x="1903" y="13010"/>
                    <a:pt x="1894" y="12991"/>
                    <a:pt x="1888" y="12971"/>
                  </a:cubicBezTo>
                  <a:cubicBezTo>
                    <a:pt x="1785" y="12729"/>
                    <a:pt x="1734" y="12461"/>
                    <a:pt x="1738" y="12196"/>
                  </a:cubicBezTo>
                  <a:cubicBezTo>
                    <a:pt x="1740" y="12147"/>
                    <a:pt x="1742" y="12089"/>
                    <a:pt x="1774" y="12048"/>
                  </a:cubicBezTo>
                  <a:cubicBezTo>
                    <a:pt x="1800" y="12018"/>
                    <a:pt x="1839" y="12001"/>
                    <a:pt x="1879" y="11982"/>
                  </a:cubicBezTo>
                  <a:cubicBezTo>
                    <a:pt x="1892" y="11977"/>
                    <a:pt x="1903" y="11973"/>
                    <a:pt x="1914" y="11967"/>
                  </a:cubicBezTo>
                  <a:cubicBezTo>
                    <a:pt x="2115" y="11872"/>
                    <a:pt x="2265" y="11654"/>
                    <a:pt x="2312" y="11384"/>
                  </a:cubicBezTo>
                  <a:cubicBezTo>
                    <a:pt x="2353" y="11152"/>
                    <a:pt x="2321" y="10919"/>
                    <a:pt x="2289" y="10692"/>
                  </a:cubicBezTo>
                  <a:cubicBezTo>
                    <a:pt x="2505" y="10612"/>
                    <a:pt x="2591" y="10340"/>
                    <a:pt x="2578" y="10100"/>
                  </a:cubicBezTo>
                  <a:cubicBezTo>
                    <a:pt x="2567" y="9873"/>
                    <a:pt x="2563" y="9633"/>
                    <a:pt x="2616" y="9411"/>
                  </a:cubicBezTo>
                  <a:cubicBezTo>
                    <a:pt x="2681" y="9134"/>
                    <a:pt x="2726" y="8796"/>
                    <a:pt x="2507" y="8607"/>
                  </a:cubicBezTo>
                  <a:cubicBezTo>
                    <a:pt x="2484" y="8586"/>
                    <a:pt x="2458" y="8569"/>
                    <a:pt x="2434" y="8551"/>
                  </a:cubicBezTo>
                  <a:cubicBezTo>
                    <a:pt x="2383" y="8517"/>
                    <a:pt x="2334" y="8483"/>
                    <a:pt x="2310" y="8431"/>
                  </a:cubicBezTo>
                  <a:cubicBezTo>
                    <a:pt x="2286" y="8374"/>
                    <a:pt x="2301" y="8311"/>
                    <a:pt x="2316" y="8243"/>
                  </a:cubicBezTo>
                  <a:cubicBezTo>
                    <a:pt x="2327" y="8187"/>
                    <a:pt x="2340" y="8129"/>
                    <a:pt x="2334" y="8072"/>
                  </a:cubicBezTo>
                  <a:cubicBezTo>
                    <a:pt x="2321" y="7986"/>
                    <a:pt x="2269" y="7917"/>
                    <a:pt x="2218" y="7853"/>
                  </a:cubicBezTo>
                  <a:cubicBezTo>
                    <a:pt x="2171" y="7793"/>
                    <a:pt x="2128" y="7737"/>
                    <a:pt x="2113" y="7671"/>
                  </a:cubicBezTo>
                  <a:cubicBezTo>
                    <a:pt x="2083" y="7523"/>
                    <a:pt x="2203" y="7397"/>
                    <a:pt x="2321" y="7272"/>
                  </a:cubicBezTo>
                  <a:cubicBezTo>
                    <a:pt x="2342" y="7251"/>
                    <a:pt x="2364" y="7230"/>
                    <a:pt x="2383" y="7208"/>
                  </a:cubicBezTo>
                  <a:cubicBezTo>
                    <a:pt x="2591" y="6981"/>
                    <a:pt x="2700" y="6660"/>
                    <a:pt x="2676" y="6351"/>
                  </a:cubicBezTo>
                  <a:cubicBezTo>
                    <a:pt x="2674" y="6330"/>
                    <a:pt x="2672" y="6308"/>
                    <a:pt x="2670" y="6285"/>
                  </a:cubicBezTo>
                  <a:cubicBezTo>
                    <a:pt x="2659" y="6167"/>
                    <a:pt x="2646" y="6043"/>
                    <a:pt x="2715" y="5957"/>
                  </a:cubicBezTo>
                  <a:cubicBezTo>
                    <a:pt x="2724" y="5944"/>
                    <a:pt x="2734" y="5933"/>
                    <a:pt x="2745" y="5923"/>
                  </a:cubicBezTo>
                  <a:cubicBezTo>
                    <a:pt x="2766" y="5899"/>
                    <a:pt x="2790" y="5875"/>
                    <a:pt x="2803" y="5843"/>
                  </a:cubicBezTo>
                  <a:cubicBezTo>
                    <a:pt x="2826" y="5790"/>
                    <a:pt x="2816" y="5734"/>
                    <a:pt x="2807" y="5683"/>
                  </a:cubicBezTo>
                  <a:cubicBezTo>
                    <a:pt x="2771" y="5464"/>
                    <a:pt x="2814" y="5213"/>
                    <a:pt x="2993" y="5175"/>
                  </a:cubicBezTo>
                  <a:lnTo>
                    <a:pt x="3013" y="5171"/>
                  </a:lnTo>
                  <a:lnTo>
                    <a:pt x="3015" y="5151"/>
                  </a:lnTo>
                  <a:cubicBezTo>
                    <a:pt x="3028" y="5016"/>
                    <a:pt x="3021" y="4881"/>
                    <a:pt x="2993" y="4749"/>
                  </a:cubicBezTo>
                  <a:cubicBezTo>
                    <a:pt x="3158" y="4656"/>
                    <a:pt x="3319" y="4549"/>
                    <a:pt x="3366" y="4374"/>
                  </a:cubicBezTo>
                  <a:cubicBezTo>
                    <a:pt x="3373" y="4350"/>
                    <a:pt x="3375" y="4326"/>
                    <a:pt x="3379" y="4303"/>
                  </a:cubicBezTo>
                  <a:cubicBezTo>
                    <a:pt x="3386" y="4266"/>
                    <a:pt x="3392" y="4232"/>
                    <a:pt x="3405" y="4202"/>
                  </a:cubicBezTo>
                  <a:cubicBezTo>
                    <a:pt x="3433" y="4138"/>
                    <a:pt x="3497" y="4089"/>
                    <a:pt x="3559" y="4039"/>
                  </a:cubicBezTo>
                  <a:cubicBezTo>
                    <a:pt x="3645" y="3973"/>
                    <a:pt x="3737" y="3902"/>
                    <a:pt x="3731" y="3787"/>
                  </a:cubicBezTo>
                  <a:cubicBezTo>
                    <a:pt x="3728" y="3737"/>
                    <a:pt x="3707" y="3694"/>
                    <a:pt x="3686" y="3652"/>
                  </a:cubicBezTo>
                  <a:cubicBezTo>
                    <a:pt x="3675" y="3632"/>
                    <a:pt x="3666" y="3615"/>
                    <a:pt x="3658" y="3596"/>
                  </a:cubicBezTo>
                  <a:cubicBezTo>
                    <a:pt x="3608" y="3465"/>
                    <a:pt x="3653" y="3322"/>
                    <a:pt x="3701" y="3172"/>
                  </a:cubicBezTo>
                  <a:cubicBezTo>
                    <a:pt x="3750" y="3017"/>
                    <a:pt x="3801" y="2855"/>
                    <a:pt x="3735" y="2705"/>
                  </a:cubicBezTo>
                  <a:cubicBezTo>
                    <a:pt x="3716" y="2660"/>
                    <a:pt x="3686" y="2619"/>
                    <a:pt x="3658" y="2580"/>
                  </a:cubicBezTo>
                  <a:cubicBezTo>
                    <a:pt x="3615" y="2525"/>
                    <a:pt x="3576" y="2471"/>
                    <a:pt x="3570" y="2407"/>
                  </a:cubicBezTo>
                  <a:cubicBezTo>
                    <a:pt x="3561" y="2328"/>
                    <a:pt x="3602" y="2257"/>
                    <a:pt x="3649" y="2182"/>
                  </a:cubicBezTo>
                  <a:cubicBezTo>
                    <a:pt x="3679" y="2130"/>
                    <a:pt x="3711" y="2077"/>
                    <a:pt x="3728" y="2019"/>
                  </a:cubicBezTo>
                  <a:cubicBezTo>
                    <a:pt x="3737" y="1987"/>
                    <a:pt x="3741" y="1955"/>
                    <a:pt x="3745" y="1923"/>
                  </a:cubicBezTo>
                  <a:cubicBezTo>
                    <a:pt x="3752" y="1882"/>
                    <a:pt x="3758" y="1843"/>
                    <a:pt x="3773" y="1809"/>
                  </a:cubicBezTo>
                  <a:cubicBezTo>
                    <a:pt x="3829" y="1678"/>
                    <a:pt x="3977" y="1653"/>
                    <a:pt x="4135" y="1623"/>
                  </a:cubicBezTo>
                  <a:cubicBezTo>
                    <a:pt x="4273" y="1597"/>
                    <a:pt x="4414" y="1571"/>
                    <a:pt x="4513" y="1475"/>
                  </a:cubicBezTo>
                  <a:cubicBezTo>
                    <a:pt x="4615" y="1374"/>
                    <a:pt x="4637" y="1196"/>
                    <a:pt x="4562" y="1072"/>
                  </a:cubicBezTo>
                  <a:cubicBezTo>
                    <a:pt x="4545" y="1046"/>
                    <a:pt x="4528" y="1023"/>
                    <a:pt x="4506" y="1001"/>
                  </a:cubicBezTo>
                  <a:cubicBezTo>
                    <a:pt x="4517" y="997"/>
                    <a:pt x="4525" y="991"/>
                    <a:pt x="4532" y="984"/>
                  </a:cubicBezTo>
                  <a:lnTo>
                    <a:pt x="4540" y="978"/>
                  </a:lnTo>
                  <a:lnTo>
                    <a:pt x="4543" y="969"/>
                  </a:lnTo>
                  <a:cubicBezTo>
                    <a:pt x="4570" y="832"/>
                    <a:pt x="4538" y="686"/>
                    <a:pt x="4459" y="573"/>
                  </a:cubicBezTo>
                  <a:cubicBezTo>
                    <a:pt x="4467" y="567"/>
                    <a:pt x="4478" y="565"/>
                    <a:pt x="4491" y="565"/>
                  </a:cubicBezTo>
                  <a:cubicBezTo>
                    <a:pt x="4516" y="565"/>
                    <a:pt x="4549" y="574"/>
                    <a:pt x="4583" y="584"/>
                  </a:cubicBezTo>
                  <a:cubicBezTo>
                    <a:pt x="4615" y="592"/>
                    <a:pt x="4645" y="601"/>
                    <a:pt x="4675" y="605"/>
                  </a:cubicBezTo>
                  <a:cubicBezTo>
                    <a:pt x="4682" y="606"/>
                    <a:pt x="4689" y="606"/>
                    <a:pt x="4695" y="606"/>
                  </a:cubicBezTo>
                  <a:cubicBezTo>
                    <a:pt x="4868" y="606"/>
                    <a:pt x="4954" y="387"/>
                    <a:pt x="4962" y="179"/>
                  </a:cubicBezTo>
                  <a:cubicBezTo>
                    <a:pt x="5016" y="142"/>
                    <a:pt x="5080" y="125"/>
                    <a:pt x="5153" y="125"/>
                  </a:cubicBezTo>
                  <a:cubicBezTo>
                    <a:pt x="5258" y="125"/>
                    <a:pt x="5370" y="159"/>
                    <a:pt x="5489" y="198"/>
                  </a:cubicBezTo>
                  <a:cubicBezTo>
                    <a:pt x="5616" y="236"/>
                    <a:pt x="5744" y="277"/>
                    <a:pt x="5871" y="277"/>
                  </a:cubicBezTo>
                  <a:lnTo>
                    <a:pt x="5888" y="277"/>
                  </a:lnTo>
                  <a:cubicBezTo>
                    <a:pt x="5903" y="277"/>
                    <a:pt x="5918" y="275"/>
                    <a:pt x="5933" y="275"/>
                  </a:cubicBezTo>
                  <a:cubicBezTo>
                    <a:pt x="5951" y="273"/>
                    <a:pt x="5968" y="272"/>
                    <a:pt x="5985" y="272"/>
                  </a:cubicBezTo>
                  <a:cubicBezTo>
                    <a:pt x="6009" y="272"/>
                    <a:pt x="6032" y="274"/>
                    <a:pt x="6051" y="279"/>
                  </a:cubicBezTo>
                  <a:cubicBezTo>
                    <a:pt x="6119" y="299"/>
                    <a:pt x="6164" y="361"/>
                    <a:pt x="6214" y="427"/>
                  </a:cubicBezTo>
                  <a:cubicBezTo>
                    <a:pt x="6265" y="498"/>
                    <a:pt x="6319" y="571"/>
                    <a:pt x="6404" y="596"/>
                  </a:cubicBezTo>
                  <a:cubicBezTo>
                    <a:pt x="6421" y="601"/>
                    <a:pt x="6438" y="603"/>
                    <a:pt x="6456" y="603"/>
                  </a:cubicBezTo>
                  <a:cubicBezTo>
                    <a:pt x="6561" y="603"/>
                    <a:pt x="6671" y="524"/>
                    <a:pt x="6715" y="408"/>
                  </a:cubicBezTo>
                  <a:cubicBezTo>
                    <a:pt x="6754" y="299"/>
                    <a:pt x="6743" y="179"/>
                    <a:pt x="6728" y="76"/>
                  </a:cubicBezTo>
                  <a:lnTo>
                    <a:pt x="6728" y="76"/>
                  </a:lnTo>
                  <a:cubicBezTo>
                    <a:pt x="6846" y="88"/>
                    <a:pt x="6965" y="94"/>
                    <a:pt x="7085" y="94"/>
                  </a:cubicBezTo>
                  <a:cubicBezTo>
                    <a:pt x="7254" y="94"/>
                    <a:pt x="7423" y="82"/>
                    <a:pt x="7593" y="59"/>
                  </a:cubicBezTo>
                  <a:close/>
                  <a:moveTo>
                    <a:pt x="7619" y="1"/>
                  </a:moveTo>
                  <a:lnTo>
                    <a:pt x="7602" y="3"/>
                  </a:lnTo>
                  <a:cubicBezTo>
                    <a:pt x="7430" y="27"/>
                    <a:pt x="7257" y="40"/>
                    <a:pt x="7085" y="40"/>
                  </a:cubicBezTo>
                  <a:cubicBezTo>
                    <a:pt x="6955" y="40"/>
                    <a:pt x="6826" y="33"/>
                    <a:pt x="6700" y="18"/>
                  </a:cubicBezTo>
                  <a:lnTo>
                    <a:pt x="6666" y="14"/>
                  </a:lnTo>
                  <a:lnTo>
                    <a:pt x="6670" y="48"/>
                  </a:lnTo>
                  <a:cubicBezTo>
                    <a:pt x="6687" y="157"/>
                    <a:pt x="6704" y="281"/>
                    <a:pt x="6664" y="391"/>
                  </a:cubicBezTo>
                  <a:cubicBezTo>
                    <a:pt x="6630" y="483"/>
                    <a:pt x="6541" y="550"/>
                    <a:pt x="6458" y="550"/>
                  </a:cubicBezTo>
                  <a:cubicBezTo>
                    <a:pt x="6445" y="550"/>
                    <a:pt x="6432" y="549"/>
                    <a:pt x="6419" y="545"/>
                  </a:cubicBezTo>
                  <a:cubicBezTo>
                    <a:pt x="6351" y="526"/>
                    <a:pt x="6306" y="464"/>
                    <a:pt x="6256" y="397"/>
                  </a:cubicBezTo>
                  <a:cubicBezTo>
                    <a:pt x="6205" y="326"/>
                    <a:pt x="6152" y="254"/>
                    <a:pt x="6066" y="228"/>
                  </a:cubicBezTo>
                  <a:cubicBezTo>
                    <a:pt x="6042" y="221"/>
                    <a:pt x="6015" y="219"/>
                    <a:pt x="5986" y="219"/>
                  </a:cubicBezTo>
                  <a:cubicBezTo>
                    <a:pt x="5968" y="219"/>
                    <a:pt x="5949" y="220"/>
                    <a:pt x="5929" y="221"/>
                  </a:cubicBezTo>
                  <a:cubicBezTo>
                    <a:pt x="5916" y="221"/>
                    <a:pt x="5901" y="224"/>
                    <a:pt x="5888" y="224"/>
                  </a:cubicBezTo>
                  <a:lnTo>
                    <a:pt x="5871" y="224"/>
                  </a:lnTo>
                  <a:cubicBezTo>
                    <a:pt x="5753" y="224"/>
                    <a:pt x="5627" y="185"/>
                    <a:pt x="5507" y="147"/>
                  </a:cubicBezTo>
                  <a:cubicBezTo>
                    <a:pt x="5382" y="108"/>
                    <a:pt x="5267" y="72"/>
                    <a:pt x="5153" y="72"/>
                  </a:cubicBezTo>
                  <a:cubicBezTo>
                    <a:pt x="5063" y="72"/>
                    <a:pt x="4986" y="95"/>
                    <a:pt x="4920" y="144"/>
                  </a:cubicBezTo>
                  <a:lnTo>
                    <a:pt x="4909" y="151"/>
                  </a:lnTo>
                  <a:lnTo>
                    <a:pt x="4909" y="164"/>
                  </a:lnTo>
                  <a:cubicBezTo>
                    <a:pt x="4907" y="299"/>
                    <a:pt x="4860" y="551"/>
                    <a:pt x="4697" y="551"/>
                  </a:cubicBezTo>
                  <a:lnTo>
                    <a:pt x="4682" y="551"/>
                  </a:lnTo>
                  <a:cubicBezTo>
                    <a:pt x="4656" y="549"/>
                    <a:pt x="4628" y="541"/>
                    <a:pt x="4598" y="532"/>
                  </a:cubicBezTo>
                  <a:cubicBezTo>
                    <a:pt x="4564" y="521"/>
                    <a:pt x="4525" y="511"/>
                    <a:pt x="4493" y="511"/>
                  </a:cubicBezTo>
                  <a:cubicBezTo>
                    <a:pt x="4453" y="511"/>
                    <a:pt x="4423" y="526"/>
                    <a:pt x="4401" y="556"/>
                  </a:cubicBezTo>
                  <a:lnTo>
                    <a:pt x="4390" y="573"/>
                  </a:lnTo>
                  <a:lnTo>
                    <a:pt x="4401" y="588"/>
                  </a:lnTo>
                  <a:cubicBezTo>
                    <a:pt x="4480" y="689"/>
                    <a:pt x="4515" y="824"/>
                    <a:pt x="4491" y="948"/>
                  </a:cubicBezTo>
                  <a:cubicBezTo>
                    <a:pt x="4480" y="956"/>
                    <a:pt x="4468" y="961"/>
                    <a:pt x="4453" y="965"/>
                  </a:cubicBezTo>
                  <a:lnTo>
                    <a:pt x="4410" y="978"/>
                  </a:lnTo>
                  <a:lnTo>
                    <a:pt x="4442" y="1010"/>
                  </a:lnTo>
                  <a:cubicBezTo>
                    <a:pt x="4470" y="1038"/>
                    <a:pt x="4495" y="1068"/>
                    <a:pt x="4515" y="1100"/>
                  </a:cubicBezTo>
                  <a:cubicBezTo>
                    <a:pt x="4579" y="1203"/>
                    <a:pt x="4562" y="1353"/>
                    <a:pt x="4474" y="1438"/>
                  </a:cubicBezTo>
                  <a:cubicBezTo>
                    <a:pt x="4388" y="1522"/>
                    <a:pt x="4255" y="1546"/>
                    <a:pt x="4125" y="1569"/>
                  </a:cubicBezTo>
                  <a:cubicBezTo>
                    <a:pt x="3962" y="1601"/>
                    <a:pt x="3790" y="1631"/>
                    <a:pt x="3724" y="1788"/>
                  </a:cubicBezTo>
                  <a:cubicBezTo>
                    <a:pt x="3705" y="1830"/>
                    <a:pt x="3701" y="1873"/>
                    <a:pt x="3694" y="1916"/>
                  </a:cubicBezTo>
                  <a:cubicBezTo>
                    <a:pt x="3690" y="1946"/>
                    <a:pt x="3686" y="1976"/>
                    <a:pt x="3677" y="2004"/>
                  </a:cubicBezTo>
                  <a:cubicBezTo>
                    <a:pt x="3662" y="2055"/>
                    <a:pt x="3632" y="2105"/>
                    <a:pt x="3602" y="2154"/>
                  </a:cubicBezTo>
                  <a:cubicBezTo>
                    <a:pt x="3555" y="2233"/>
                    <a:pt x="3506" y="2317"/>
                    <a:pt x="3516" y="2413"/>
                  </a:cubicBezTo>
                  <a:cubicBezTo>
                    <a:pt x="3525" y="2490"/>
                    <a:pt x="3570" y="2553"/>
                    <a:pt x="3613" y="2612"/>
                  </a:cubicBezTo>
                  <a:cubicBezTo>
                    <a:pt x="3643" y="2651"/>
                    <a:pt x="3668" y="2687"/>
                    <a:pt x="3686" y="2726"/>
                  </a:cubicBezTo>
                  <a:cubicBezTo>
                    <a:pt x="3743" y="2859"/>
                    <a:pt x="3698" y="3002"/>
                    <a:pt x="3649" y="3157"/>
                  </a:cubicBezTo>
                  <a:cubicBezTo>
                    <a:pt x="3602" y="3309"/>
                    <a:pt x="3551" y="3465"/>
                    <a:pt x="3608" y="3615"/>
                  </a:cubicBezTo>
                  <a:cubicBezTo>
                    <a:pt x="3617" y="3637"/>
                    <a:pt x="3628" y="3656"/>
                    <a:pt x="3638" y="3675"/>
                  </a:cubicBezTo>
                  <a:cubicBezTo>
                    <a:pt x="3658" y="3714"/>
                    <a:pt x="3675" y="3750"/>
                    <a:pt x="3677" y="3789"/>
                  </a:cubicBezTo>
                  <a:cubicBezTo>
                    <a:pt x="3681" y="3877"/>
                    <a:pt x="3608" y="3932"/>
                    <a:pt x="3525" y="3999"/>
                  </a:cubicBezTo>
                  <a:cubicBezTo>
                    <a:pt x="3458" y="4050"/>
                    <a:pt x="3390" y="4104"/>
                    <a:pt x="3356" y="4181"/>
                  </a:cubicBezTo>
                  <a:cubicBezTo>
                    <a:pt x="3338" y="4217"/>
                    <a:pt x="3332" y="4256"/>
                    <a:pt x="3328" y="4292"/>
                  </a:cubicBezTo>
                  <a:cubicBezTo>
                    <a:pt x="3323" y="4316"/>
                    <a:pt x="3319" y="4337"/>
                    <a:pt x="3315" y="4359"/>
                  </a:cubicBezTo>
                  <a:cubicBezTo>
                    <a:pt x="3270" y="4521"/>
                    <a:pt x="3109" y="4622"/>
                    <a:pt x="2948" y="4712"/>
                  </a:cubicBezTo>
                  <a:lnTo>
                    <a:pt x="2931" y="4721"/>
                  </a:lnTo>
                  <a:lnTo>
                    <a:pt x="2936" y="4740"/>
                  </a:lnTo>
                  <a:cubicBezTo>
                    <a:pt x="2966" y="4869"/>
                    <a:pt x="2974" y="4999"/>
                    <a:pt x="2963" y="5128"/>
                  </a:cubicBezTo>
                  <a:cubicBezTo>
                    <a:pt x="2762" y="5183"/>
                    <a:pt x="2713" y="5449"/>
                    <a:pt x="2756" y="5693"/>
                  </a:cubicBezTo>
                  <a:cubicBezTo>
                    <a:pt x="2762" y="5738"/>
                    <a:pt x="2771" y="5783"/>
                    <a:pt x="2754" y="5822"/>
                  </a:cubicBezTo>
                  <a:cubicBezTo>
                    <a:pt x="2745" y="5845"/>
                    <a:pt x="2726" y="5865"/>
                    <a:pt x="2706" y="5884"/>
                  </a:cubicBezTo>
                  <a:cubicBezTo>
                    <a:pt x="2694" y="5897"/>
                    <a:pt x="2683" y="5910"/>
                    <a:pt x="2672" y="5925"/>
                  </a:cubicBezTo>
                  <a:cubicBezTo>
                    <a:pt x="2591" y="6028"/>
                    <a:pt x="2604" y="6160"/>
                    <a:pt x="2616" y="6291"/>
                  </a:cubicBezTo>
                  <a:cubicBezTo>
                    <a:pt x="2619" y="6313"/>
                    <a:pt x="2623" y="6334"/>
                    <a:pt x="2623" y="6355"/>
                  </a:cubicBezTo>
                  <a:cubicBezTo>
                    <a:pt x="2646" y="6651"/>
                    <a:pt x="2541" y="6955"/>
                    <a:pt x="2342" y="7174"/>
                  </a:cubicBezTo>
                  <a:cubicBezTo>
                    <a:pt x="2323" y="7193"/>
                    <a:pt x="2304" y="7215"/>
                    <a:pt x="2282" y="7236"/>
                  </a:cubicBezTo>
                  <a:cubicBezTo>
                    <a:pt x="2162" y="7362"/>
                    <a:pt x="2023" y="7506"/>
                    <a:pt x="2062" y="7682"/>
                  </a:cubicBezTo>
                  <a:cubicBezTo>
                    <a:pt x="2079" y="7761"/>
                    <a:pt x="2128" y="7823"/>
                    <a:pt x="2175" y="7885"/>
                  </a:cubicBezTo>
                  <a:cubicBezTo>
                    <a:pt x="2224" y="7947"/>
                    <a:pt x="2271" y="8007"/>
                    <a:pt x="2280" y="8078"/>
                  </a:cubicBezTo>
                  <a:cubicBezTo>
                    <a:pt x="2286" y="8127"/>
                    <a:pt x="2276" y="8179"/>
                    <a:pt x="2263" y="8232"/>
                  </a:cubicBezTo>
                  <a:cubicBezTo>
                    <a:pt x="2248" y="8305"/>
                    <a:pt x="2231" y="8380"/>
                    <a:pt x="2261" y="8451"/>
                  </a:cubicBezTo>
                  <a:cubicBezTo>
                    <a:pt x="2289" y="8517"/>
                    <a:pt x="2346" y="8558"/>
                    <a:pt x="2404" y="8596"/>
                  </a:cubicBezTo>
                  <a:cubicBezTo>
                    <a:pt x="2428" y="8614"/>
                    <a:pt x="2451" y="8629"/>
                    <a:pt x="2471" y="8648"/>
                  </a:cubicBezTo>
                  <a:cubicBezTo>
                    <a:pt x="2670" y="8817"/>
                    <a:pt x="2625" y="9138"/>
                    <a:pt x="2565" y="9398"/>
                  </a:cubicBezTo>
                  <a:cubicBezTo>
                    <a:pt x="2509" y="9627"/>
                    <a:pt x="2514" y="9873"/>
                    <a:pt x="2526" y="10103"/>
                  </a:cubicBezTo>
                  <a:cubicBezTo>
                    <a:pt x="2537" y="10330"/>
                    <a:pt x="2456" y="10587"/>
                    <a:pt x="2250" y="10649"/>
                  </a:cubicBezTo>
                  <a:lnTo>
                    <a:pt x="2229" y="10655"/>
                  </a:lnTo>
                  <a:lnTo>
                    <a:pt x="2231" y="10679"/>
                  </a:lnTo>
                  <a:cubicBezTo>
                    <a:pt x="2265" y="10908"/>
                    <a:pt x="2299" y="11144"/>
                    <a:pt x="2259" y="11375"/>
                  </a:cubicBezTo>
                  <a:cubicBezTo>
                    <a:pt x="2216" y="11628"/>
                    <a:pt x="2077" y="11832"/>
                    <a:pt x="1890" y="11919"/>
                  </a:cubicBezTo>
                  <a:cubicBezTo>
                    <a:pt x="1879" y="11924"/>
                    <a:pt x="1869" y="11928"/>
                    <a:pt x="1858" y="11932"/>
                  </a:cubicBezTo>
                  <a:cubicBezTo>
                    <a:pt x="1813" y="11954"/>
                    <a:pt x="1766" y="11973"/>
                    <a:pt x="1734" y="12014"/>
                  </a:cubicBezTo>
                  <a:cubicBezTo>
                    <a:pt x="1693" y="12065"/>
                    <a:pt x="1687" y="12132"/>
                    <a:pt x="1684" y="12196"/>
                  </a:cubicBezTo>
                  <a:cubicBezTo>
                    <a:pt x="1680" y="12468"/>
                    <a:pt x="1734" y="12742"/>
                    <a:pt x="1839" y="12993"/>
                  </a:cubicBezTo>
                  <a:cubicBezTo>
                    <a:pt x="1845" y="13012"/>
                    <a:pt x="1854" y="13031"/>
                    <a:pt x="1862" y="13051"/>
                  </a:cubicBezTo>
                  <a:cubicBezTo>
                    <a:pt x="1909" y="13156"/>
                    <a:pt x="1957" y="13267"/>
                    <a:pt x="1948" y="13378"/>
                  </a:cubicBezTo>
                  <a:cubicBezTo>
                    <a:pt x="1944" y="13447"/>
                    <a:pt x="1916" y="13513"/>
                    <a:pt x="1888" y="13582"/>
                  </a:cubicBezTo>
                  <a:cubicBezTo>
                    <a:pt x="1877" y="13606"/>
                    <a:pt x="1869" y="13629"/>
                    <a:pt x="1858" y="13653"/>
                  </a:cubicBezTo>
                  <a:cubicBezTo>
                    <a:pt x="1794" y="13830"/>
                    <a:pt x="1774" y="14021"/>
                    <a:pt x="1804" y="14208"/>
                  </a:cubicBezTo>
                  <a:cubicBezTo>
                    <a:pt x="1552" y="14300"/>
                    <a:pt x="1440" y="14585"/>
                    <a:pt x="1395" y="14750"/>
                  </a:cubicBezTo>
                  <a:cubicBezTo>
                    <a:pt x="1376" y="14820"/>
                    <a:pt x="1361" y="14895"/>
                    <a:pt x="1346" y="14968"/>
                  </a:cubicBezTo>
                  <a:cubicBezTo>
                    <a:pt x="1314" y="15120"/>
                    <a:pt x="1282" y="15281"/>
                    <a:pt x="1209" y="15418"/>
                  </a:cubicBezTo>
                  <a:cubicBezTo>
                    <a:pt x="1202" y="15431"/>
                    <a:pt x="1194" y="15444"/>
                    <a:pt x="1187" y="15457"/>
                  </a:cubicBezTo>
                  <a:cubicBezTo>
                    <a:pt x="1149" y="15523"/>
                    <a:pt x="1110" y="15592"/>
                    <a:pt x="1117" y="15669"/>
                  </a:cubicBezTo>
                  <a:cubicBezTo>
                    <a:pt x="1123" y="15748"/>
                    <a:pt x="1170" y="15810"/>
                    <a:pt x="1217" y="15870"/>
                  </a:cubicBezTo>
                  <a:cubicBezTo>
                    <a:pt x="1226" y="15883"/>
                    <a:pt x="1235" y="15896"/>
                    <a:pt x="1245" y="15907"/>
                  </a:cubicBezTo>
                  <a:cubicBezTo>
                    <a:pt x="1549" y="16322"/>
                    <a:pt x="1367" y="16926"/>
                    <a:pt x="1205" y="17344"/>
                  </a:cubicBezTo>
                  <a:cubicBezTo>
                    <a:pt x="1181" y="17404"/>
                    <a:pt x="1151" y="17477"/>
                    <a:pt x="1166" y="17552"/>
                  </a:cubicBezTo>
                  <a:cubicBezTo>
                    <a:pt x="1177" y="17616"/>
                    <a:pt x="1217" y="17666"/>
                    <a:pt x="1256" y="17713"/>
                  </a:cubicBezTo>
                  <a:cubicBezTo>
                    <a:pt x="1273" y="17736"/>
                    <a:pt x="1292" y="17760"/>
                    <a:pt x="1307" y="17783"/>
                  </a:cubicBezTo>
                  <a:cubicBezTo>
                    <a:pt x="1393" y="17925"/>
                    <a:pt x="1361" y="18111"/>
                    <a:pt x="1329" y="18291"/>
                  </a:cubicBezTo>
                  <a:cubicBezTo>
                    <a:pt x="1292" y="18495"/>
                    <a:pt x="1256" y="18705"/>
                    <a:pt x="1391" y="18859"/>
                  </a:cubicBezTo>
                  <a:cubicBezTo>
                    <a:pt x="1429" y="18900"/>
                    <a:pt x="1474" y="18932"/>
                    <a:pt x="1519" y="18962"/>
                  </a:cubicBezTo>
                  <a:cubicBezTo>
                    <a:pt x="1552" y="18981"/>
                    <a:pt x="1579" y="19002"/>
                    <a:pt x="1607" y="19026"/>
                  </a:cubicBezTo>
                  <a:cubicBezTo>
                    <a:pt x="1667" y="19080"/>
                    <a:pt x="1712" y="19167"/>
                    <a:pt x="1676" y="19232"/>
                  </a:cubicBezTo>
                  <a:cubicBezTo>
                    <a:pt x="1659" y="19264"/>
                    <a:pt x="1627" y="19285"/>
                    <a:pt x="1590" y="19307"/>
                  </a:cubicBezTo>
                  <a:cubicBezTo>
                    <a:pt x="1569" y="19322"/>
                    <a:pt x="1547" y="19335"/>
                    <a:pt x="1528" y="19354"/>
                  </a:cubicBezTo>
                  <a:cubicBezTo>
                    <a:pt x="1406" y="19461"/>
                    <a:pt x="1419" y="19628"/>
                    <a:pt x="1432" y="19791"/>
                  </a:cubicBezTo>
                  <a:cubicBezTo>
                    <a:pt x="1436" y="19827"/>
                    <a:pt x="1438" y="19862"/>
                    <a:pt x="1440" y="19896"/>
                  </a:cubicBezTo>
                  <a:cubicBezTo>
                    <a:pt x="1444" y="20046"/>
                    <a:pt x="1410" y="20198"/>
                    <a:pt x="1376" y="20341"/>
                  </a:cubicBezTo>
                  <a:lnTo>
                    <a:pt x="1115" y="21488"/>
                  </a:lnTo>
                  <a:cubicBezTo>
                    <a:pt x="1082" y="21629"/>
                    <a:pt x="999" y="21758"/>
                    <a:pt x="917" y="21882"/>
                  </a:cubicBezTo>
                  <a:cubicBezTo>
                    <a:pt x="800" y="22062"/>
                    <a:pt x="680" y="22246"/>
                    <a:pt x="722" y="22467"/>
                  </a:cubicBezTo>
                  <a:cubicBezTo>
                    <a:pt x="729" y="22501"/>
                    <a:pt x="740" y="22535"/>
                    <a:pt x="750" y="22570"/>
                  </a:cubicBezTo>
                  <a:cubicBezTo>
                    <a:pt x="776" y="22657"/>
                    <a:pt x="802" y="22741"/>
                    <a:pt x="757" y="22803"/>
                  </a:cubicBezTo>
                  <a:cubicBezTo>
                    <a:pt x="731" y="22837"/>
                    <a:pt x="688" y="22857"/>
                    <a:pt x="643" y="22876"/>
                  </a:cubicBezTo>
                  <a:cubicBezTo>
                    <a:pt x="592" y="22900"/>
                    <a:pt x="536" y="22923"/>
                    <a:pt x="504" y="22975"/>
                  </a:cubicBezTo>
                  <a:cubicBezTo>
                    <a:pt x="470" y="23026"/>
                    <a:pt x="474" y="23086"/>
                    <a:pt x="476" y="23146"/>
                  </a:cubicBezTo>
                  <a:cubicBezTo>
                    <a:pt x="476" y="23176"/>
                    <a:pt x="478" y="23204"/>
                    <a:pt x="476" y="23230"/>
                  </a:cubicBezTo>
                  <a:cubicBezTo>
                    <a:pt x="461" y="23347"/>
                    <a:pt x="365" y="23429"/>
                    <a:pt x="260" y="23512"/>
                  </a:cubicBezTo>
                  <a:cubicBezTo>
                    <a:pt x="157" y="23598"/>
                    <a:pt x="50" y="23688"/>
                    <a:pt x="26" y="23821"/>
                  </a:cubicBezTo>
                  <a:cubicBezTo>
                    <a:pt x="0" y="23967"/>
                    <a:pt x="86" y="24121"/>
                    <a:pt x="275" y="24269"/>
                  </a:cubicBezTo>
                  <a:lnTo>
                    <a:pt x="318" y="24299"/>
                  </a:lnTo>
                  <a:cubicBezTo>
                    <a:pt x="437" y="24391"/>
                    <a:pt x="564" y="24487"/>
                    <a:pt x="598" y="24626"/>
                  </a:cubicBezTo>
                  <a:cubicBezTo>
                    <a:pt x="605" y="24652"/>
                    <a:pt x="609" y="24678"/>
                    <a:pt x="613" y="24706"/>
                  </a:cubicBezTo>
                  <a:cubicBezTo>
                    <a:pt x="617" y="24749"/>
                    <a:pt x="624" y="24794"/>
                    <a:pt x="641" y="24834"/>
                  </a:cubicBezTo>
                  <a:cubicBezTo>
                    <a:pt x="682" y="24933"/>
                    <a:pt x="774" y="24986"/>
                    <a:pt x="862" y="25040"/>
                  </a:cubicBezTo>
                  <a:cubicBezTo>
                    <a:pt x="924" y="25076"/>
                    <a:pt x="990" y="25115"/>
                    <a:pt x="1033" y="25166"/>
                  </a:cubicBezTo>
                  <a:cubicBezTo>
                    <a:pt x="1115" y="25265"/>
                    <a:pt x="1121" y="25400"/>
                    <a:pt x="1125" y="25541"/>
                  </a:cubicBezTo>
                  <a:cubicBezTo>
                    <a:pt x="1127" y="25591"/>
                    <a:pt x="1130" y="25644"/>
                    <a:pt x="1136" y="25693"/>
                  </a:cubicBezTo>
                  <a:cubicBezTo>
                    <a:pt x="1142" y="25745"/>
                    <a:pt x="1155" y="25818"/>
                    <a:pt x="1207" y="25865"/>
                  </a:cubicBezTo>
                  <a:cubicBezTo>
                    <a:pt x="1256" y="25912"/>
                    <a:pt x="1322" y="25920"/>
                    <a:pt x="1387" y="25929"/>
                  </a:cubicBezTo>
                  <a:cubicBezTo>
                    <a:pt x="1429" y="25935"/>
                    <a:pt x="1470" y="25942"/>
                    <a:pt x="1507" y="25959"/>
                  </a:cubicBezTo>
                  <a:cubicBezTo>
                    <a:pt x="1534" y="25972"/>
                    <a:pt x="1560" y="25993"/>
                    <a:pt x="1586" y="26015"/>
                  </a:cubicBezTo>
                  <a:cubicBezTo>
                    <a:pt x="1614" y="26040"/>
                    <a:pt x="1646" y="26066"/>
                    <a:pt x="1684" y="26081"/>
                  </a:cubicBezTo>
                  <a:cubicBezTo>
                    <a:pt x="1713" y="26094"/>
                    <a:pt x="1747" y="26099"/>
                    <a:pt x="1782" y="26099"/>
                  </a:cubicBezTo>
                  <a:cubicBezTo>
                    <a:pt x="1828" y="26099"/>
                    <a:pt x="1877" y="26091"/>
                    <a:pt x="1924" y="26081"/>
                  </a:cubicBezTo>
                  <a:cubicBezTo>
                    <a:pt x="1937" y="26079"/>
                    <a:pt x="1950" y="26075"/>
                    <a:pt x="1963" y="26073"/>
                  </a:cubicBezTo>
                  <a:cubicBezTo>
                    <a:pt x="2021" y="26061"/>
                    <a:pt x="2081" y="26056"/>
                    <a:pt x="2143" y="26056"/>
                  </a:cubicBezTo>
                  <a:cubicBezTo>
                    <a:pt x="2293" y="26056"/>
                    <a:pt x="2452" y="26089"/>
                    <a:pt x="2627" y="26156"/>
                  </a:cubicBezTo>
                  <a:lnTo>
                    <a:pt x="2655" y="26167"/>
                  </a:lnTo>
                  <a:lnTo>
                    <a:pt x="2664" y="26139"/>
                  </a:lnTo>
                  <a:cubicBezTo>
                    <a:pt x="2674" y="26105"/>
                    <a:pt x="2689" y="26081"/>
                    <a:pt x="2711" y="26066"/>
                  </a:cubicBezTo>
                  <a:cubicBezTo>
                    <a:pt x="2731" y="26052"/>
                    <a:pt x="2757" y="26045"/>
                    <a:pt x="2786" y="26045"/>
                  </a:cubicBezTo>
                  <a:cubicBezTo>
                    <a:pt x="2825" y="26045"/>
                    <a:pt x="2869" y="26058"/>
                    <a:pt x="2908" y="26083"/>
                  </a:cubicBezTo>
                  <a:cubicBezTo>
                    <a:pt x="2944" y="26109"/>
                    <a:pt x="2978" y="26139"/>
                    <a:pt x="3013" y="26171"/>
                  </a:cubicBezTo>
                  <a:cubicBezTo>
                    <a:pt x="3036" y="26195"/>
                    <a:pt x="3062" y="26218"/>
                    <a:pt x="3090" y="26240"/>
                  </a:cubicBezTo>
                  <a:cubicBezTo>
                    <a:pt x="3163" y="26298"/>
                    <a:pt x="3268" y="26328"/>
                    <a:pt x="3403" y="26328"/>
                  </a:cubicBezTo>
                  <a:cubicBezTo>
                    <a:pt x="3437" y="26328"/>
                    <a:pt x="3476" y="26325"/>
                    <a:pt x="3516" y="26321"/>
                  </a:cubicBezTo>
                  <a:lnTo>
                    <a:pt x="3570" y="26315"/>
                  </a:lnTo>
                  <a:lnTo>
                    <a:pt x="3266" y="25989"/>
                  </a:lnTo>
                  <a:cubicBezTo>
                    <a:pt x="3197" y="25916"/>
                    <a:pt x="3120" y="25835"/>
                    <a:pt x="3088" y="25734"/>
                  </a:cubicBezTo>
                  <a:cubicBezTo>
                    <a:pt x="3049" y="25610"/>
                    <a:pt x="3083" y="25479"/>
                    <a:pt x="3118" y="25340"/>
                  </a:cubicBezTo>
                  <a:cubicBezTo>
                    <a:pt x="3154" y="25198"/>
                    <a:pt x="3193" y="25051"/>
                    <a:pt x="3146" y="24909"/>
                  </a:cubicBezTo>
                  <a:cubicBezTo>
                    <a:pt x="3133" y="24871"/>
                    <a:pt x="3111" y="24834"/>
                    <a:pt x="3094" y="24798"/>
                  </a:cubicBezTo>
                  <a:cubicBezTo>
                    <a:pt x="3073" y="24761"/>
                    <a:pt x="3056" y="24727"/>
                    <a:pt x="3043" y="24691"/>
                  </a:cubicBezTo>
                  <a:cubicBezTo>
                    <a:pt x="3000" y="24556"/>
                    <a:pt x="3062" y="24395"/>
                    <a:pt x="3180" y="24322"/>
                  </a:cubicBezTo>
                  <a:cubicBezTo>
                    <a:pt x="3223" y="24296"/>
                    <a:pt x="3274" y="24279"/>
                    <a:pt x="3323" y="24262"/>
                  </a:cubicBezTo>
                  <a:cubicBezTo>
                    <a:pt x="3416" y="24230"/>
                    <a:pt x="3510" y="24196"/>
                    <a:pt x="3561" y="24108"/>
                  </a:cubicBezTo>
                  <a:cubicBezTo>
                    <a:pt x="3578" y="24076"/>
                    <a:pt x="3589" y="24042"/>
                    <a:pt x="3598" y="24007"/>
                  </a:cubicBezTo>
                  <a:cubicBezTo>
                    <a:pt x="3602" y="23992"/>
                    <a:pt x="3606" y="23975"/>
                    <a:pt x="3613" y="23958"/>
                  </a:cubicBezTo>
                  <a:cubicBezTo>
                    <a:pt x="3641" y="23879"/>
                    <a:pt x="3703" y="23810"/>
                    <a:pt x="3780" y="23774"/>
                  </a:cubicBezTo>
                  <a:cubicBezTo>
                    <a:pt x="3790" y="23769"/>
                    <a:pt x="3801" y="23765"/>
                    <a:pt x="3812" y="23761"/>
                  </a:cubicBezTo>
                  <a:cubicBezTo>
                    <a:pt x="3844" y="23746"/>
                    <a:pt x="3878" y="23733"/>
                    <a:pt x="3904" y="23705"/>
                  </a:cubicBezTo>
                  <a:cubicBezTo>
                    <a:pt x="3966" y="23645"/>
                    <a:pt x="3958" y="23555"/>
                    <a:pt x="3949" y="23476"/>
                  </a:cubicBezTo>
                  <a:cubicBezTo>
                    <a:pt x="3947" y="23450"/>
                    <a:pt x="3943" y="23424"/>
                    <a:pt x="3943" y="23401"/>
                  </a:cubicBezTo>
                  <a:cubicBezTo>
                    <a:pt x="3943" y="23320"/>
                    <a:pt x="3977" y="23240"/>
                    <a:pt x="4039" y="23176"/>
                  </a:cubicBezTo>
                  <a:cubicBezTo>
                    <a:pt x="4106" y="23107"/>
                    <a:pt x="4197" y="23068"/>
                    <a:pt x="4285" y="23068"/>
                  </a:cubicBezTo>
                  <a:cubicBezTo>
                    <a:pt x="4306" y="23068"/>
                    <a:pt x="4327" y="23071"/>
                    <a:pt x="4348" y="23075"/>
                  </a:cubicBezTo>
                  <a:lnTo>
                    <a:pt x="4397" y="23088"/>
                  </a:lnTo>
                  <a:lnTo>
                    <a:pt x="4397" y="23088"/>
                  </a:lnTo>
                  <a:lnTo>
                    <a:pt x="4380" y="23041"/>
                  </a:lnTo>
                  <a:cubicBezTo>
                    <a:pt x="4335" y="22927"/>
                    <a:pt x="4365" y="22786"/>
                    <a:pt x="4448" y="22700"/>
                  </a:cubicBezTo>
                  <a:cubicBezTo>
                    <a:pt x="4463" y="22683"/>
                    <a:pt x="4480" y="22670"/>
                    <a:pt x="4498" y="22655"/>
                  </a:cubicBezTo>
                  <a:cubicBezTo>
                    <a:pt x="4523" y="22634"/>
                    <a:pt x="4551" y="22610"/>
                    <a:pt x="4572" y="22582"/>
                  </a:cubicBezTo>
                  <a:cubicBezTo>
                    <a:pt x="4609" y="22538"/>
                    <a:pt x="4626" y="22484"/>
                    <a:pt x="4643" y="22433"/>
                  </a:cubicBezTo>
                  <a:cubicBezTo>
                    <a:pt x="4656" y="22396"/>
                    <a:pt x="4669" y="22362"/>
                    <a:pt x="4686" y="22330"/>
                  </a:cubicBezTo>
                  <a:cubicBezTo>
                    <a:pt x="4714" y="22280"/>
                    <a:pt x="4773" y="22242"/>
                    <a:pt x="4821" y="22242"/>
                  </a:cubicBezTo>
                  <a:cubicBezTo>
                    <a:pt x="4839" y="22242"/>
                    <a:pt x="4855" y="22247"/>
                    <a:pt x="4868" y="22259"/>
                  </a:cubicBezTo>
                  <a:lnTo>
                    <a:pt x="4879" y="22268"/>
                  </a:lnTo>
                  <a:lnTo>
                    <a:pt x="4894" y="22263"/>
                  </a:lnTo>
                  <a:cubicBezTo>
                    <a:pt x="4986" y="22231"/>
                    <a:pt x="5001" y="22135"/>
                    <a:pt x="5018" y="22043"/>
                  </a:cubicBezTo>
                  <a:cubicBezTo>
                    <a:pt x="5031" y="21963"/>
                    <a:pt x="5044" y="21888"/>
                    <a:pt x="5100" y="21858"/>
                  </a:cubicBezTo>
                  <a:cubicBezTo>
                    <a:pt x="5123" y="21845"/>
                    <a:pt x="5149" y="21843"/>
                    <a:pt x="5179" y="21839"/>
                  </a:cubicBezTo>
                  <a:cubicBezTo>
                    <a:pt x="5190" y="21839"/>
                    <a:pt x="5202" y="21837"/>
                    <a:pt x="5213" y="21835"/>
                  </a:cubicBezTo>
                  <a:cubicBezTo>
                    <a:pt x="5325" y="21815"/>
                    <a:pt x="5419" y="21728"/>
                    <a:pt x="5462" y="21606"/>
                  </a:cubicBezTo>
                  <a:cubicBezTo>
                    <a:pt x="5502" y="21483"/>
                    <a:pt x="5483" y="21357"/>
                    <a:pt x="5408" y="21273"/>
                  </a:cubicBezTo>
                  <a:cubicBezTo>
                    <a:pt x="5303" y="21158"/>
                    <a:pt x="5149" y="21136"/>
                    <a:pt x="4999" y="21113"/>
                  </a:cubicBezTo>
                  <a:cubicBezTo>
                    <a:pt x="4879" y="21096"/>
                    <a:pt x="4755" y="21078"/>
                    <a:pt x="4660" y="21012"/>
                  </a:cubicBezTo>
                  <a:cubicBezTo>
                    <a:pt x="4609" y="20978"/>
                    <a:pt x="4568" y="20931"/>
                    <a:pt x="4525" y="20881"/>
                  </a:cubicBezTo>
                  <a:cubicBezTo>
                    <a:pt x="4502" y="20854"/>
                    <a:pt x="4476" y="20824"/>
                    <a:pt x="4448" y="20796"/>
                  </a:cubicBezTo>
                  <a:cubicBezTo>
                    <a:pt x="4374" y="20724"/>
                    <a:pt x="4286" y="20684"/>
                    <a:pt x="4208" y="20684"/>
                  </a:cubicBezTo>
                  <a:cubicBezTo>
                    <a:pt x="4202" y="20684"/>
                    <a:pt x="4197" y="20684"/>
                    <a:pt x="4191" y="20684"/>
                  </a:cubicBezTo>
                  <a:cubicBezTo>
                    <a:pt x="4223" y="20554"/>
                    <a:pt x="4221" y="20414"/>
                    <a:pt x="4221" y="20281"/>
                  </a:cubicBezTo>
                  <a:cubicBezTo>
                    <a:pt x="4221" y="20202"/>
                    <a:pt x="4219" y="20121"/>
                    <a:pt x="4225" y="20044"/>
                  </a:cubicBezTo>
                  <a:cubicBezTo>
                    <a:pt x="4243" y="19840"/>
                    <a:pt x="4339" y="19585"/>
                    <a:pt x="4558" y="19534"/>
                  </a:cubicBezTo>
                  <a:cubicBezTo>
                    <a:pt x="4579" y="19529"/>
                    <a:pt x="4600" y="19527"/>
                    <a:pt x="4622" y="19523"/>
                  </a:cubicBezTo>
                  <a:cubicBezTo>
                    <a:pt x="4669" y="19517"/>
                    <a:pt x="4718" y="19510"/>
                    <a:pt x="4761" y="19484"/>
                  </a:cubicBezTo>
                  <a:cubicBezTo>
                    <a:pt x="4804" y="19459"/>
                    <a:pt x="4834" y="19420"/>
                    <a:pt x="4862" y="19382"/>
                  </a:cubicBezTo>
                  <a:lnTo>
                    <a:pt x="4872" y="19369"/>
                  </a:lnTo>
                  <a:cubicBezTo>
                    <a:pt x="5035" y="19155"/>
                    <a:pt x="5280" y="19002"/>
                    <a:pt x="5543" y="18951"/>
                  </a:cubicBezTo>
                  <a:lnTo>
                    <a:pt x="5562" y="18949"/>
                  </a:lnTo>
                  <a:cubicBezTo>
                    <a:pt x="5612" y="18938"/>
                    <a:pt x="5663" y="18930"/>
                    <a:pt x="5708" y="18900"/>
                  </a:cubicBezTo>
                  <a:cubicBezTo>
                    <a:pt x="5804" y="18835"/>
                    <a:pt x="5822" y="18711"/>
                    <a:pt x="5828" y="18585"/>
                  </a:cubicBezTo>
                  <a:lnTo>
                    <a:pt x="5862" y="17878"/>
                  </a:lnTo>
                  <a:cubicBezTo>
                    <a:pt x="5867" y="17796"/>
                    <a:pt x="5871" y="17696"/>
                    <a:pt x="5922" y="17625"/>
                  </a:cubicBezTo>
                  <a:cubicBezTo>
                    <a:pt x="5952" y="17584"/>
                    <a:pt x="6006" y="17556"/>
                    <a:pt x="6053" y="17556"/>
                  </a:cubicBezTo>
                  <a:cubicBezTo>
                    <a:pt x="6074" y="17556"/>
                    <a:pt x="6102" y="17561"/>
                    <a:pt x="6124" y="17584"/>
                  </a:cubicBezTo>
                  <a:lnTo>
                    <a:pt x="6220" y="17681"/>
                  </a:lnTo>
                  <a:lnTo>
                    <a:pt x="6167" y="17554"/>
                  </a:lnTo>
                  <a:cubicBezTo>
                    <a:pt x="6115" y="17430"/>
                    <a:pt x="6083" y="17297"/>
                    <a:pt x="6070" y="17164"/>
                  </a:cubicBezTo>
                  <a:cubicBezTo>
                    <a:pt x="6085" y="17160"/>
                    <a:pt x="6099" y="17158"/>
                    <a:pt x="6114" y="17158"/>
                  </a:cubicBezTo>
                  <a:cubicBezTo>
                    <a:pt x="6184" y="17158"/>
                    <a:pt x="6258" y="17202"/>
                    <a:pt x="6334" y="17248"/>
                  </a:cubicBezTo>
                  <a:cubicBezTo>
                    <a:pt x="6387" y="17280"/>
                    <a:pt x="6441" y="17314"/>
                    <a:pt x="6499" y="17333"/>
                  </a:cubicBezTo>
                  <a:cubicBezTo>
                    <a:pt x="6537" y="17346"/>
                    <a:pt x="6578" y="17353"/>
                    <a:pt x="6619" y="17353"/>
                  </a:cubicBezTo>
                  <a:cubicBezTo>
                    <a:pt x="6741" y="17353"/>
                    <a:pt x="6859" y="17297"/>
                    <a:pt x="6927" y="17203"/>
                  </a:cubicBezTo>
                  <a:cubicBezTo>
                    <a:pt x="7026" y="17074"/>
                    <a:pt x="7028" y="16888"/>
                    <a:pt x="6936" y="16755"/>
                  </a:cubicBezTo>
                  <a:lnTo>
                    <a:pt x="6929" y="16749"/>
                  </a:lnTo>
                  <a:lnTo>
                    <a:pt x="6923" y="16746"/>
                  </a:lnTo>
                  <a:cubicBezTo>
                    <a:pt x="6904" y="16738"/>
                    <a:pt x="6884" y="16736"/>
                    <a:pt x="6865" y="16736"/>
                  </a:cubicBezTo>
                  <a:cubicBezTo>
                    <a:pt x="6792" y="16736"/>
                    <a:pt x="6728" y="16787"/>
                    <a:pt x="6666" y="16836"/>
                  </a:cubicBezTo>
                  <a:cubicBezTo>
                    <a:pt x="6627" y="16866"/>
                    <a:pt x="6586" y="16899"/>
                    <a:pt x="6546" y="16918"/>
                  </a:cubicBezTo>
                  <a:cubicBezTo>
                    <a:pt x="6517" y="16931"/>
                    <a:pt x="6486" y="16937"/>
                    <a:pt x="6452" y="16937"/>
                  </a:cubicBezTo>
                  <a:cubicBezTo>
                    <a:pt x="6358" y="16937"/>
                    <a:pt x="6248" y="16887"/>
                    <a:pt x="6145" y="16794"/>
                  </a:cubicBezTo>
                  <a:cubicBezTo>
                    <a:pt x="6117" y="16770"/>
                    <a:pt x="6087" y="16740"/>
                    <a:pt x="6059" y="16712"/>
                  </a:cubicBezTo>
                  <a:cubicBezTo>
                    <a:pt x="5974" y="16626"/>
                    <a:pt x="5884" y="16539"/>
                    <a:pt x="5774" y="16498"/>
                  </a:cubicBezTo>
                  <a:cubicBezTo>
                    <a:pt x="5869" y="16179"/>
                    <a:pt x="5929" y="15851"/>
                    <a:pt x="5957" y="15519"/>
                  </a:cubicBezTo>
                  <a:cubicBezTo>
                    <a:pt x="6054" y="15502"/>
                    <a:pt x="6154" y="15493"/>
                    <a:pt x="6254" y="15493"/>
                  </a:cubicBezTo>
                  <a:cubicBezTo>
                    <a:pt x="6294" y="15493"/>
                    <a:pt x="6334" y="15494"/>
                    <a:pt x="6374" y="15497"/>
                  </a:cubicBezTo>
                  <a:lnTo>
                    <a:pt x="6447" y="15712"/>
                  </a:lnTo>
                  <a:lnTo>
                    <a:pt x="6471" y="15705"/>
                  </a:lnTo>
                  <a:cubicBezTo>
                    <a:pt x="6499" y="15699"/>
                    <a:pt x="6526" y="15697"/>
                    <a:pt x="6554" y="15697"/>
                  </a:cubicBezTo>
                  <a:cubicBezTo>
                    <a:pt x="6681" y="15697"/>
                    <a:pt x="6807" y="15761"/>
                    <a:pt x="6931" y="15825"/>
                  </a:cubicBezTo>
                  <a:lnTo>
                    <a:pt x="6987" y="15853"/>
                  </a:lnTo>
                  <a:cubicBezTo>
                    <a:pt x="7068" y="15894"/>
                    <a:pt x="7193" y="15945"/>
                    <a:pt x="7319" y="15945"/>
                  </a:cubicBezTo>
                  <a:cubicBezTo>
                    <a:pt x="7411" y="15945"/>
                    <a:pt x="7491" y="15915"/>
                    <a:pt x="7548" y="15859"/>
                  </a:cubicBezTo>
                  <a:cubicBezTo>
                    <a:pt x="7598" y="15814"/>
                    <a:pt x="7634" y="15750"/>
                    <a:pt x="7668" y="15690"/>
                  </a:cubicBezTo>
                  <a:cubicBezTo>
                    <a:pt x="7724" y="15592"/>
                    <a:pt x="7771" y="15508"/>
                    <a:pt x="7855" y="15508"/>
                  </a:cubicBezTo>
                  <a:lnTo>
                    <a:pt x="7868" y="15508"/>
                  </a:lnTo>
                  <a:lnTo>
                    <a:pt x="7885" y="15510"/>
                  </a:lnTo>
                  <a:lnTo>
                    <a:pt x="7893" y="15497"/>
                  </a:lnTo>
                  <a:cubicBezTo>
                    <a:pt x="7975" y="15365"/>
                    <a:pt x="7906" y="15221"/>
                    <a:pt x="7838" y="15082"/>
                  </a:cubicBezTo>
                  <a:cubicBezTo>
                    <a:pt x="7784" y="14970"/>
                    <a:pt x="7728" y="14855"/>
                    <a:pt x="7750" y="14747"/>
                  </a:cubicBezTo>
                  <a:cubicBezTo>
                    <a:pt x="7763" y="14681"/>
                    <a:pt x="7803" y="14625"/>
                    <a:pt x="7846" y="14565"/>
                  </a:cubicBezTo>
                  <a:cubicBezTo>
                    <a:pt x="7885" y="14510"/>
                    <a:pt x="7928" y="14450"/>
                    <a:pt x="7947" y="14381"/>
                  </a:cubicBezTo>
                  <a:cubicBezTo>
                    <a:pt x="7968" y="14302"/>
                    <a:pt x="7953" y="14212"/>
                    <a:pt x="7904" y="14137"/>
                  </a:cubicBezTo>
                  <a:cubicBezTo>
                    <a:pt x="7859" y="14066"/>
                    <a:pt x="7793" y="14017"/>
                    <a:pt x="7718" y="14000"/>
                  </a:cubicBezTo>
                  <a:cubicBezTo>
                    <a:pt x="7707" y="13895"/>
                    <a:pt x="7735" y="13790"/>
                    <a:pt x="7791" y="13702"/>
                  </a:cubicBezTo>
                  <a:cubicBezTo>
                    <a:pt x="7840" y="13674"/>
                    <a:pt x="7895" y="13659"/>
                    <a:pt x="7955" y="13659"/>
                  </a:cubicBezTo>
                  <a:cubicBezTo>
                    <a:pt x="8063" y="13659"/>
                    <a:pt x="8168" y="13708"/>
                    <a:pt x="8228" y="13785"/>
                  </a:cubicBezTo>
                  <a:cubicBezTo>
                    <a:pt x="8236" y="13798"/>
                    <a:pt x="8245" y="13813"/>
                    <a:pt x="8255" y="13826"/>
                  </a:cubicBezTo>
                  <a:cubicBezTo>
                    <a:pt x="8275" y="13858"/>
                    <a:pt x="8296" y="13890"/>
                    <a:pt x="8326" y="13914"/>
                  </a:cubicBezTo>
                  <a:cubicBezTo>
                    <a:pt x="8378" y="13955"/>
                    <a:pt x="8446" y="13965"/>
                    <a:pt x="8504" y="13972"/>
                  </a:cubicBezTo>
                  <a:cubicBezTo>
                    <a:pt x="8540" y="13974"/>
                    <a:pt x="8579" y="13976"/>
                    <a:pt x="8615" y="13976"/>
                  </a:cubicBezTo>
                  <a:cubicBezTo>
                    <a:pt x="9010" y="13976"/>
                    <a:pt x="9400" y="13792"/>
                    <a:pt x="9710" y="13646"/>
                  </a:cubicBezTo>
                  <a:lnTo>
                    <a:pt x="9907" y="13552"/>
                  </a:lnTo>
                  <a:cubicBezTo>
                    <a:pt x="10070" y="13475"/>
                    <a:pt x="10237" y="13398"/>
                    <a:pt x="10398" y="13312"/>
                  </a:cubicBezTo>
                  <a:cubicBezTo>
                    <a:pt x="10661" y="13175"/>
                    <a:pt x="10919" y="13016"/>
                    <a:pt x="11161" y="12843"/>
                  </a:cubicBezTo>
                  <a:lnTo>
                    <a:pt x="11178" y="12832"/>
                  </a:lnTo>
                  <a:lnTo>
                    <a:pt x="11171" y="12811"/>
                  </a:lnTo>
                  <a:cubicBezTo>
                    <a:pt x="11099" y="12635"/>
                    <a:pt x="11281" y="12451"/>
                    <a:pt x="11476" y="12339"/>
                  </a:cubicBezTo>
                  <a:cubicBezTo>
                    <a:pt x="11677" y="12224"/>
                    <a:pt x="11906" y="12061"/>
                    <a:pt x="11870" y="11834"/>
                  </a:cubicBezTo>
                  <a:cubicBezTo>
                    <a:pt x="11842" y="11658"/>
                    <a:pt x="11673" y="11564"/>
                    <a:pt x="11525" y="11478"/>
                  </a:cubicBezTo>
                  <a:cubicBezTo>
                    <a:pt x="11503" y="11467"/>
                    <a:pt x="11482" y="11454"/>
                    <a:pt x="11463" y="11444"/>
                  </a:cubicBezTo>
                  <a:cubicBezTo>
                    <a:pt x="11366" y="11388"/>
                    <a:pt x="11261" y="11281"/>
                    <a:pt x="11238" y="11170"/>
                  </a:cubicBezTo>
                  <a:cubicBezTo>
                    <a:pt x="11229" y="11118"/>
                    <a:pt x="11238" y="11071"/>
                    <a:pt x="11268" y="11032"/>
                  </a:cubicBezTo>
                  <a:cubicBezTo>
                    <a:pt x="11283" y="11011"/>
                    <a:pt x="11302" y="10996"/>
                    <a:pt x="11323" y="10979"/>
                  </a:cubicBezTo>
                  <a:cubicBezTo>
                    <a:pt x="11343" y="10960"/>
                    <a:pt x="11364" y="10942"/>
                    <a:pt x="11383" y="10919"/>
                  </a:cubicBezTo>
                  <a:cubicBezTo>
                    <a:pt x="11433" y="10857"/>
                    <a:pt x="11443" y="10775"/>
                    <a:pt x="11413" y="10694"/>
                  </a:cubicBezTo>
                  <a:cubicBezTo>
                    <a:pt x="11364" y="10568"/>
                    <a:pt x="11223" y="10454"/>
                    <a:pt x="11081" y="10428"/>
                  </a:cubicBezTo>
                  <a:cubicBezTo>
                    <a:pt x="11009" y="10415"/>
                    <a:pt x="10936" y="10413"/>
                    <a:pt x="10867" y="10413"/>
                  </a:cubicBezTo>
                  <a:lnTo>
                    <a:pt x="10762" y="10413"/>
                  </a:lnTo>
                  <a:cubicBezTo>
                    <a:pt x="10664" y="10413"/>
                    <a:pt x="10561" y="10411"/>
                    <a:pt x="10464" y="10375"/>
                  </a:cubicBezTo>
                  <a:cubicBezTo>
                    <a:pt x="10447" y="10261"/>
                    <a:pt x="10484" y="10141"/>
                    <a:pt x="10563" y="10058"/>
                  </a:cubicBezTo>
                  <a:cubicBezTo>
                    <a:pt x="10569" y="10051"/>
                    <a:pt x="10576" y="10045"/>
                    <a:pt x="10582" y="10038"/>
                  </a:cubicBezTo>
                  <a:cubicBezTo>
                    <a:pt x="10608" y="10013"/>
                    <a:pt x="10640" y="9983"/>
                    <a:pt x="10651" y="9940"/>
                  </a:cubicBezTo>
                  <a:cubicBezTo>
                    <a:pt x="10668" y="9875"/>
                    <a:pt x="10634" y="9818"/>
                    <a:pt x="10606" y="9766"/>
                  </a:cubicBezTo>
                  <a:cubicBezTo>
                    <a:pt x="10599" y="9756"/>
                    <a:pt x="10593" y="9745"/>
                    <a:pt x="10586" y="9734"/>
                  </a:cubicBezTo>
                  <a:cubicBezTo>
                    <a:pt x="10535" y="9636"/>
                    <a:pt x="10531" y="9511"/>
                    <a:pt x="10571" y="9408"/>
                  </a:cubicBezTo>
                  <a:lnTo>
                    <a:pt x="10593" y="9406"/>
                  </a:lnTo>
                  <a:lnTo>
                    <a:pt x="10576" y="9346"/>
                  </a:lnTo>
                  <a:cubicBezTo>
                    <a:pt x="10539" y="9203"/>
                    <a:pt x="10518" y="9059"/>
                    <a:pt x="10601" y="8967"/>
                  </a:cubicBezTo>
                  <a:cubicBezTo>
                    <a:pt x="10619" y="8948"/>
                    <a:pt x="10638" y="8933"/>
                    <a:pt x="10661" y="8916"/>
                  </a:cubicBezTo>
                  <a:cubicBezTo>
                    <a:pt x="10687" y="8896"/>
                    <a:pt x="10715" y="8875"/>
                    <a:pt x="10736" y="8847"/>
                  </a:cubicBezTo>
                  <a:cubicBezTo>
                    <a:pt x="10786" y="8787"/>
                    <a:pt x="10794" y="8706"/>
                    <a:pt x="10801" y="8639"/>
                  </a:cubicBezTo>
                  <a:lnTo>
                    <a:pt x="10921" y="7523"/>
                  </a:lnTo>
                  <a:cubicBezTo>
                    <a:pt x="10931" y="7420"/>
                    <a:pt x="10944" y="7315"/>
                    <a:pt x="10946" y="7210"/>
                  </a:cubicBezTo>
                  <a:lnTo>
                    <a:pt x="10946" y="7165"/>
                  </a:lnTo>
                  <a:cubicBezTo>
                    <a:pt x="10949" y="7080"/>
                    <a:pt x="10949" y="6992"/>
                    <a:pt x="10981" y="6915"/>
                  </a:cubicBezTo>
                  <a:cubicBezTo>
                    <a:pt x="11039" y="6775"/>
                    <a:pt x="11186" y="6696"/>
                    <a:pt x="11319" y="6632"/>
                  </a:cubicBezTo>
                  <a:cubicBezTo>
                    <a:pt x="11351" y="6615"/>
                    <a:pt x="11386" y="6602"/>
                    <a:pt x="11418" y="6587"/>
                  </a:cubicBezTo>
                  <a:cubicBezTo>
                    <a:pt x="11439" y="6578"/>
                    <a:pt x="11461" y="6568"/>
                    <a:pt x="11484" y="6559"/>
                  </a:cubicBezTo>
                  <a:lnTo>
                    <a:pt x="11493" y="6555"/>
                  </a:lnTo>
                  <a:lnTo>
                    <a:pt x="11741" y="6017"/>
                  </a:lnTo>
                  <a:cubicBezTo>
                    <a:pt x="11889" y="5693"/>
                    <a:pt x="12048" y="5393"/>
                    <a:pt x="12333" y="5263"/>
                  </a:cubicBezTo>
                  <a:cubicBezTo>
                    <a:pt x="12365" y="5248"/>
                    <a:pt x="12401" y="5235"/>
                    <a:pt x="12435" y="5222"/>
                  </a:cubicBezTo>
                  <a:cubicBezTo>
                    <a:pt x="12480" y="5205"/>
                    <a:pt x="12528" y="5188"/>
                    <a:pt x="12570" y="5166"/>
                  </a:cubicBezTo>
                  <a:lnTo>
                    <a:pt x="12607" y="5143"/>
                  </a:lnTo>
                  <a:lnTo>
                    <a:pt x="12403" y="4997"/>
                  </a:lnTo>
                  <a:cubicBezTo>
                    <a:pt x="12358" y="4965"/>
                    <a:pt x="12322" y="4937"/>
                    <a:pt x="12305" y="4896"/>
                  </a:cubicBezTo>
                  <a:cubicBezTo>
                    <a:pt x="12288" y="4851"/>
                    <a:pt x="12298" y="4800"/>
                    <a:pt x="12311" y="4744"/>
                  </a:cubicBezTo>
                  <a:cubicBezTo>
                    <a:pt x="12320" y="4708"/>
                    <a:pt x="12328" y="4669"/>
                    <a:pt x="12328" y="4631"/>
                  </a:cubicBezTo>
                  <a:cubicBezTo>
                    <a:pt x="12328" y="4464"/>
                    <a:pt x="12165" y="4339"/>
                    <a:pt x="12013" y="4307"/>
                  </a:cubicBezTo>
                  <a:cubicBezTo>
                    <a:pt x="11965" y="4298"/>
                    <a:pt x="11910" y="4295"/>
                    <a:pt x="11852" y="4295"/>
                  </a:cubicBezTo>
                  <a:cubicBezTo>
                    <a:pt x="11800" y="4295"/>
                    <a:pt x="11745" y="4298"/>
                    <a:pt x="11692" y="4301"/>
                  </a:cubicBezTo>
                  <a:cubicBezTo>
                    <a:pt x="11647" y="4305"/>
                    <a:pt x="11600" y="4309"/>
                    <a:pt x="11555" y="4309"/>
                  </a:cubicBezTo>
                  <a:lnTo>
                    <a:pt x="11531" y="4309"/>
                  </a:lnTo>
                  <a:cubicBezTo>
                    <a:pt x="11238" y="4309"/>
                    <a:pt x="10942" y="4202"/>
                    <a:pt x="10719" y="4014"/>
                  </a:cubicBezTo>
                  <a:cubicBezTo>
                    <a:pt x="10756" y="3945"/>
                    <a:pt x="10818" y="3892"/>
                    <a:pt x="10891" y="3866"/>
                  </a:cubicBezTo>
                  <a:lnTo>
                    <a:pt x="10929" y="3851"/>
                  </a:lnTo>
                  <a:lnTo>
                    <a:pt x="10899" y="3821"/>
                  </a:lnTo>
                  <a:cubicBezTo>
                    <a:pt x="10822" y="3744"/>
                    <a:pt x="10779" y="3628"/>
                    <a:pt x="10784" y="3506"/>
                  </a:cubicBezTo>
                  <a:cubicBezTo>
                    <a:pt x="10788" y="3382"/>
                    <a:pt x="10839" y="3270"/>
                    <a:pt x="10923" y="3197"/>
                  </a:cubicBezTo>
                  <a:cubicBezTo>
                    <a:pt x="10957" y="3167"/>
                    <a:pt x="10998" y="3142"/>
                    <a:pt x="11041" y="3116"/>
                  </a:cubicBezTo>
                  <a:cubicBezTo>
                    <a:pt x="11090" y="3084"/>
                    <a:pt x="11141" y="3052"/>
                    <a:pt x="11186" y="3009"/>
                  </a:cubicBezTo>
                  <a:cubicBezTo>
                    <a:pt x="11240" y="2955"/>
                    <a:pt x="11272" y="2878"/>
                    <a:pt x="11272" y="2810"/>
                  </a:cubicBezTo>
                  <a:cubicBezTo>
                    <a:pt x="11270" y="2758"/>
                    <a:pt x="11253" y="2715"/>
                    <a:pt x="11218" y="2685"/>
                  </a:cubicBezTo>
                  <a:lnTo>
                    <a:pt x="11206" y="2675"/>
                  </a:lnTo>
                  <a:lnTo>
                    <a:pt x="11191" y="2679"/>
                  </a:lnTo>
                  <a:cubicBezTo>
                    <a:pt x="11161" y="2690"/>
                    <a:pt x="11131" y="2696"/>
                    <a:pt x="11096" y="2696"/>
                  </a:cubicBezTo>
                  <a:cubicBezTo>
                    <a:pt x="10951" y="2696"/>
                    <a:pt x="10811" y="2591"/>
                    <a:pt x="10777" y="2458"/>
                  </a:cubicBezTo>
                  <a:lnTo>
                    <a:pt x="10766" y="2413"/>
                  </a:lnTo>
                  <a:lnTo>
                    <a:pt x="10734" y="2445"/>
                  </a:lnTo>
                  <a:cubicBezTo>
                    <a:pt x="10720" y="2458"/>
                    <a:pt x="10702" y="2464"/>
                    <a:pt x="10682" y="2464"/>
                  </a:cubicBezTo>
                  <a:cubicBezTo>
                    <a:pt x="10630" y="2464"/>
                    <a:pt x="10567" y="2425"/>
                    <a:pt x="10529" y="2368"/>
                  </a:cubicBezTo>
                  <a:cubicBezTo>
                    <a:pt x="10516" y="2349"/>
                    <a:pt x="10505" y="2330"/>
                    <a:pt x="10492" y="2308"/>
                  </a:cubicBezTo>
                  <a:cubicBezTo>
                    <a:pt x="10451" y="2240"/>
                    <a:pt x="10411" y="2169"/>
                    <a:pt x="10334" y="2137"/>
                  </a:cubicBezTo>
                  <a:cubicBezTo>
                    <a:pt x="10289" y="2120"/>
                    <a:pt x="10244" y="2120"/>
                    <a:pt x="10201" y="2118"/>
                  </a:cubicBezTo>
                  <a:cubicBezTo>
                    <a:pt x="10158" y="2118"/>
                    <a:pt x="10117" y="2118"/>
                    <a:pt x="10083" y="2100"/>
                  </a:cubicBezTo>
                  <a:cubicBezTo>
                    <a:pt x="10038" y="2081"/>
                    <a:pt x="10006" y="2036"/>
                    <a:pt x="9972" y="1991"/>
                  </a:cubicBezTo>
                  <a:cubicBezTo>
                    <a:pt x="9933" y="1935"/>
                    <a:pt x="9892" y="1880"/>
                    <a:pt x="9824" y="1858"/>
                  </a:cubicBezTo>
                  <a:cubicBezTo>
                    <a:pt x="9803" y="1853"/>
                    <a:pt x="9779" y="1851"/>
                    <a:pt x="9754" y="1851"/>
                  </a:cubicBezTo>
                  <a:cubicBezTo>
                    <a:pt x="9732" y="1851"/>
                    <a:pt x="9709" y="1852"/>
                    <a:pt x="9687" y="1854"/>
                  </a:cubicBezTo>
                  <a:cubicBezTo>
                    <a:pt x="9665" y="1857"/>
                    <a:pt x="9644" y="1859"/>
                    <a:pt x="9625" y="1859"/>
                  </a:cubicBezTo>
                  <a:cubicBezTo>
                    <a:pt x="9598" y="1859"/>
                    <a:pt x="9574" y="1855"/>
                    <a:pt x="9556" y="1845"/>
                  </a:cubicBezTo>
                  <a:cubicBezTo>
                    <a:pt x="9530" y="1830"/>
                    <a:pt x="9511" y="1800"/>
                    <a:pt x="9492" y="1771"/>
                  </a:cubicBezTo>
                  <a:cubicBezTo>
                    <a:pt x="9468" y="1734"/>
                    <a:pt x="9445" y="1698"/>
                    <a:pt x="9404" y="1676"/>
                  </a:cubicBezTo>
                  <a:cubicBezTo>
                    <a:pt x="9372" y="1659"/>
                    <a:pt x="9335" y="1655"/>
                    <a:pt x="9303" y="1655"/>
                  </a:cubicBezTo>
                  <a:lnTo>
                    <a:pt x="9252" y="1657"/>
                  </a:lnTo>
                  <a:cubicBezTo>
                    <a:pt x="9241" y="1657"/>
                    <a:pt x="9232" y="1657"/>
                    <a:pt x="9222" y="1655"/>
                  </a:cubicBezTo>
                  <a:cubicBezTo>
                    <a:pt x="9108" y="1644"/>
                    <a:pt x="9022" y="1548"/>
                    <a:pt x="8941" y="1453"/>
                  </a:cubicBezTo>
                  <a:cubicBezTo>
                    <a:pt x="8924" y="1434"/>
                    <a:pt x="8909" y="1415"/>
                    <a:pt x="8892" y="1398"/>
                  </a:cubicBezTo>
                  <a:cubicBezTo>
                    <a:pt x="8827" y="1327"/>
                    <a:pt x="8712" y="1243"/>
                    <a:pt x="8598" y="1243"/>
                  </a:cubicBezTo>
                  <a:cubicBezTo>
                    <a:pt x="8575" y="1243"/>
                    <a:pt x="8553" y="1248"/>
                    <a:pt x="8532" y="1254"/>
                  </a:cubicBezTo>
                  <a:cubicBezTo>
                    <a:pt x="8534" y="1233"/>
                    <a:pt x="8532" y="1211"/>
                    <a:pt x="8528" y="1188"/>
                  </a:cubicBezTo>
                  <a:cubicBezTo>
                    <a:pt x="8502" y="1093"/>
                    <a:pt x="8412" y="1012"/>
                    <a:pt x="8333" y="974"/>
                  </a:cubicBezTo>
                  <a:cubicBezTo>
                    <a:pt x="8309" y="963"/>
                    <a:pt x="8283" y="952"/>
                    <a:pt x="8258" y="941"/>
                  </a:cubicBezTo>
                  <a:cubicBezTo>
                    <a:pt x="8161" y="899"/>
                    <a:pt x="8058" y="856"/>
                    <a:pt x="8020" y="766"/>
                  </a:cubicBezTo>
                  <a:cubicBezTo>
                    <a:pt x="7994" y="704"/>
                    <a:pt x="8005" y="633"/>
                    <a:pt x="8020" y="584"/>
                  </a:cubicBezTo>
                  <a:lnTo>
                    <a:pt x="8026" y="560"/>
                  </a:lnTo>
                  <a:lnTo>
                    <a:pt x="7690" y="438"/>
                  </a:lnTo>
                  <a:cubicBezTo>
                    <a:pt x="7705" y="294"/>
                    <a:pt x="7709" y="134"/>
                    <a:pt x="7630" y="14"/>
                  </a:cubicBezTo>
                  <a:lnTo>
                    <a:pt x="76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297"/>
            <p:cNvSpPr/>
            <p:nvPr/>
          </p:nvSpPr>
          <p:spPr>
            <a:xfrm>
              <a:off x="3005929" y="4758552"/>
              <a:ext cx="74220" cy="80017"/>
            </a:xfrm>
            <a:custGeom>
              <a:rect b="b" l="l" r="r" t="t"/>
              <a:pathLst>
                <a:path extrusionOk="0" h="2816" w="2612">
                  <a:moveTo>
                    <a:pt x="4" y="1"/>
                  </a:moveTo>
                  <a:cubicBezTo>
                    <a:pt x="0" y="275"/>
                    <a:pt x="24" y="549"/>
                    <a:pt x="49" y="821"/>
                  </a:cubicBezTo>
                  <a:cubicBezTo>
                    <a:pt x="71" y="1046"/>
                    <a:pt x="90" y="1269"/>
                    <a:pt x="111" y="1492"/>
                  </a:cubicBezTo>
                  <a:cubicBezTo>
                    <a:pt x="120" y="1595"/>
                    <a:pt x="131" y="1697"/>
                    <a:pt x="152" y="1798"/>
                  </a:cubicBezTo>
                  <a:cubicBezTo>
                    <a:pt x="219" y="2090"/>
                    <a:pt x="386" y="2340"/>
                    <a:pt x="557" y="2591"/>
                  </a:cubicBezTo>
                  <a:cubicBezTo>
                    <a:pt x="523" y="2509"/>
                    <a:pt x="480" y="2432"/>
                    <a:pt x="424" y="2366"/>
                  </a:cubicBezTo>
                  <a:cubicBezTo>
                    <a:pt x="453" y="2340"/>
                    <a:pt x="491" y="2327"/>
                    <a:pt x="529" y="2327"/>
                  </a:cubicBezTo>
                  <a:cubicBezTo>
                    <a:pt x="561" y="2327"/>
                    <a:pt x="593" y="2337"/>
                    <a:pt x="619" y="2355"/>
                  </a:cubicBezTo>
                  <a:cubicBezTo>
                    <a:pt x="677" y="2396"/>
                    <a:pt x="703" y="2477"/>
                    <a:pt x="677" y="2544"/>
                  </a:cubicBezTo>
                  <a:cubicBezTo>
                    <a:pt x="752" y="2544"/>
                    <a:pt x="829" y="2544"/>
                    <a:pt x="891" y="2584"/>
                  </a:cubicBezTo>
                  <a:cubicBezTo>
                    <a:pt x="956" y="2623"/>
                    <a:pt x="988" y="2717"/>
                    <a:pt x="941" y="2773"/>
                  </a:cubicBezTo>
                  <a:cubicBezTo>
                    <a:pt x="1028" y="2800"/>
                    <a:pt x="1118" y="2815"/>
                    <a:pt x="1209" y="2815"/>
                  </a:cubicBezTo>
                  <a:cubicBezTo>
                    <a:pt x="1225" y="2815"/>
                    <a:pt x="1241" y="2815"/>
                    <a:pt x="1258" y="2814"/>
                  </a:cubicBezTo>
                  <a:cubicBezTo>
                    <a:pt x="1258" y="2722"/>
                    <a:pt x="1268" y="2629"/>
                    <a:pt x="1294" y="2539"/>
                  </a:cubicBezTo>
                  <a:cubicBezTo>
                    <a:pt x="1350" y="2542"/>
                    <a:pt x="1399" y="2576"/>
                    <a:pt x="1442" y="2610"/>
                  </a:cubicBezTo>
                  <a:cubicBezTo>
                    <a:pt x="1487" y="2644"/>
                    <a:pt x="1534" y="2679"/>
                    <a:pt x="1590" y="2683"/>
                  </a:cubicBezTo>
                  <a:cubicBezTo>
                    <a:pt x="1591" y="2683"/>
                    <a:pt x="1592" y="2683"/>
                    <a:pt x="1594" y="2683"/>
                  </a:cubicBezTo>
                  <a:cubicBezTo>
                    <a:pt x="1648" y="2683"/>
                    <a:pt x="1707" y="2639"/>
                    <a:pt x="1697" y="2584"/>
                  </a:cubicBezTo>
                  <a:lnTo>
                    <a:pt x="1806" y="2584"/>
                  </a:lnTo>
                  <a:cubicBezTo>
                    <a:pt x="1836" y="2518"/>
                    <a:pt x="1847" y="2443"/>
                    <a:pt x="1836" y="2372"/>
                  </a:cubicBezTo>
                  <a:cubicBezTo>
                    <a:pt x="1969" y="2368"/>
                    <a:pt x="2104" y="2366"/>
                    <a:pt x="2237" y="2362"/>
                  </a:cubicBezTo>
                  <a:cubicBezTo>
                    <a:pt x="2337" y="2359"/>
                    <a:pt x="2449" y="2353"/>
                    <a:pt x="2526" y="2289"/>
                  </a:cubicBezTo>
                  <a:cubicBezTo>
                    <a:pt x="2603" y="2222"/>
                    <a:pt x="2612" y="2072"/>
                    <a:pt x="2520" y="2034"/>
                  </a:cubicBezTo>
                  <a:cubicBezTo>
                    <a:pt x="2500" y="2025"/>
                    <a:pt x="2481" y="2023"/>
                    <a:pt x="2460" y="2019"/>
                  </a:cubicBezTo>
                  <a:cubicBezTo>
                    <a:pt x="2314" y="2000"/>
                    <a:pt x="2168" y="1980"/>
                    <a:pt x="2023" y="1961"/>
                  </a:cubicBezTo>
                  <a:cubicBezTo>
                    <a:pt x="1987" y="1957"/>
                    <a:pt x="1952" y="1953"/>
                    <a:pt x="1918" y="1953"/>
                  </a:cubicBezTo>
                  <a:cubicBezTo>
                    <a:pt x="1900" y="1953"/>
                    <a:pt x="1882" y="1954"/>
                    <a:pt x="1864" y="1957"/>
                  </a:cubicBezTo>
                  <a:cubicBezTo>
                    <a:pt x="1781" y="1970"/>
                    <a:pt x="1704" y="2022"/>
                    <a:pt x="1622" y="2022"/>
                  </a:cubicBezTo>
                  <a:cubicBezTo>
                    <a:pt x="1612" y="2022"/>
                    <a:pt x="1601" y="2021"/>
                    <a:pt x="1590" y="2019"/>
                  </a:cubicBezTo>
                  <a:cubicBezTo>
                    <a:pt x="1616" y="1972"/>
                    <a:pt x="1553" y="1926"/>
                    <a:pt x="1499" y="1926"/>
                  </a:cubicBezTo>
                  <a:cubicBezTo>
                    <a:pt x="1496" y="1926"/>
                    <a:pt x="1492" y="1926"/>
                    <a:pt x="1489" y="1927"/>
                  </a:cubicBezTo>
                  <a:cubicBezTo>
                    <a:pt x="1451" y="1930"/>
                    <a:pt x="1412" y="1943"/>
                    <a:pt x="1376" y="1943"/>
                  </a:cubicBezTo>
                  <a:cubicBezTo>
                    <a:pt x="1357" y="1943"/>
                    <a:pt x="1339" y="1939"/>
                    <a:pt x="1322" y="1929"/>
                  </a:cubicBezTo>
                  <a:cubicBezTo>
                    <a:pt x="1365" y="1877"/>
                    <a:pt x="1296" y="1807"/>
                    <a:pt x="1232" y="1796"/>
                  </a:cubicBezTo>
                  <a:cubicBezTo>
                    <a:pt x="1168" y="1785"/>
                    <a:pt x="1093" y="1798"/>
                    <a:pt x="1046" y="1755"/>
                  </a:cubicBezTo>
                  <a:cubicBezTo>
                    <a:pt x="964" y="1685"/>
                    <a:pt x="1020" y="1528"/>
                    <a:pt x="936" y="1464"/>
                  </a:cubicBezTo>
                  <a:cubicBezTo>
                    <a:pt x="896" y="1434"/>
                    <a:pt x="831" y="1434"/>
                    <a:pt x="810" y="1387"/>
                  </a:cubicBezTo>
                  <a:cubicBezTo>
                    <a:pt x="803" y="1372"/>
                    <a:pt x="803" y="1353"/>
                    <a:pt x="803" y="1335"/>
                  </a:cubicBezTo>
                  <a:cubicBezTo>
                    <a:pt x="806" y="1198"/>
                    <a:pt x="808" y="1061"/>
                    <a:pt x="808" y="924"/>
                  </a:cubicBezTo>
                  <a:cubicBezTo>
                    <a:pt x="733" y="828"/>
                    <a:pt x="611" y="768"/>
                    <a:pt x="489" y="763"/>
                  </a:cubicBezTo>
                  <a:cubicBezTo>
                    <a:pt x="472" y="763"/>
                    <a:pt x="455" y="764"/>
                    <a:pt x="437" y="764"/>
                  </a:cubicBezTo>
                  <a:cubicBezTo>
                    <a:pt x="379" y="764"/>
                    <a:pt x="320" y="759"/>
                    <a:pt x="287" y="714"/>
                  </a:cubicBezTo>
                  <a:cubicBezTo>
                    <a:pt x="274" y="697"/>
                    <a:pt x="270" y="673"/>
                    <a:pt x="264" y="652"/>
                  </a:cubicBezTo>
                  <a:cubicBezTo>
                    <a:pt x="238" y="534"/>
                    <a:pt x="227" y="410"/>
                    <a:pt x="234" y="290"/>
                  </a:cubicBezTo>
                  <a:cubicBezTo>
                    <a:pt x="236" y="234"/>
                    <a:pt x="242" y="176"/>
                    <a:pt x="219" y="125"/>
                  </a:cubicBezTo>
                  <a:cubicBezTo>
                    <a:pt x="184" y="48"/>
                    <a:pt x="92" y="9"/>
                    <a:pt x="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297"/>
            <p:cNvSpPr/>
            <p:nvPr/>
          </p:nvSpPr>
          <p:spPr>
            <a:xfrm>
              <a:off x="3005190" y="4757643"/>
              <a:ext cx="75271" cy="81665"/>
            </a:xfrm>
            <a:custGeom>
              <a:rect b="b" l="l" r="r" t="t"/>
              <a:pathLst>
                <a:path extrusionOk="0" h="2874" w="2649">
                  <a:moveTo>
                    <a:pt x="58" y="63"/>
                  </a:moveTo>
                  <a:cubicBezTo>
                    <a:pt x="110" y="73"/>
                    <a:pt x="191" y="99"/>
                    <a:pt x="221" y="168"/>
                  </a:cubicBezTo>
                  <a:cubicBezTo>
                    <a:pt x="238" y="208"/>
                    <a:pt x="236" y="258"/>
                    <a:pt x="234" y="303"/>
                  </a:cubicBezTo>
                  <a:lnTo>
                    <a:pt x="232" y="320"/>
                  </a:lnTo>
                  <a:cubicBezTo>
                    <a:pt x="225" y="444"/>
                    <a:pt x="236" y="568"/>
                    <a:pt x="264" y="690"/>
                  </a:cubicBezTo>
                  <a:cubicBezTo>
                    <a:pt x="270" y="714"/>
                    <a:pt x="277" y="740"/>
                    <a:pt x="292" y="761"/>
                  </a:cubicBezTo>
                  <a:cubicBezTo>
                    <a:pt x="337" y="823"/>
                    <a:pt x="416" y="823"/>
                    <a:pt x="474" y="823"/>
                  </a:cubicBezTo>
                  <a:lnTo>
                    <a:pt x="515" y="823"/>
                  </a:lnTo>
                  <a:cubicBezTo>
                    <a:pt x="626" y="825"/>
                    <a:pt x="735" y="879"/>
                    <a:pt x="808" y="965"/>
                  </a:cubicBezTo>
                  <a:lnTo>
                    <a:pt x="802" y="1365"/>
                  </a:lnTo>
                  <a:cubicBezTo>
                    <a:pt x="802" y="1385"/>
                    <a:pt x="802" y="1408"/>
                    <a:pt x="812" y="1432"/>
                  </a:cubicBezTo>
                  <a:cubicBezTo>
                    <a:pt x="829" y="1468"/>
                    <a:pt x="866" y="1483"/>
                    <a:pt x="898" y="1496"/>
                  </a:cubicBezTo>
                  <a:cubicBezTo>
                    <a:pt x="915" y="1502"/>
                    <a:pt x="932" y="1509"/>
                    <a:pt x="945" y="1517"/>
                  </a:cubicBezTo>
                  <a:cubicBezTo>
                    <a:pt x="979" y="1543"/>
                    <a:pt x="986" y="1592"/>
                    <a:pt x="992" y="1646"/>
                  </a:cubicBezTo>
                  <a:cubicBezTo>
                    <a:pt x="999" y="1702"/>
                    <a:pt x="1005" y="1766"/>
                    <a:pt x="1052" y="1807"/>
                  </a:cubicBezTo>
                  <a:cubicBezTo>
                    <a:pt x="1095" y="1843"/>
                    <a:pt x="1149" y="1847"/>
                    <a:pt x="1198" y="1849"/>
                  </a:cubicBezTo>
                  <a:cubicBezTo>
                    <a:pt x="1217" y="1849"/>
                    <a:pt x="1237" y="1852"/>
                    <a:pt x="1254" y="1854"/>
                  </a:cubicBezTo>
                  <a:cubicBezTo>
                    <a:pt x="1286" y="1860"/>
                    <a:pt x="1322" y="1886"/>
                    <a:pt x="1333" y="1914"/>
                  </a:cubicBezTo>
                  <a:cubicBezTo>
                    <a:pt x="1337" y="1929"/>
                    <a:pt x="1333" y="1937"/>
                    <a:pt x="1329" y="1944"/>
                  </a:cubicBezTo>
                  <a:lnTo>
                    <a:pt x="1307" y="1967"/>
                  </a:lnTo>
                  <a:lnTo>
                    <a:pt x="1335" y="1982"/>
                  </a:lnTo>
                  <a:cubicBezTo>
                    <a:pt x="1354" y="1995"/>
                    <a:pt x="1379" y="1999"/>
                    <a:pt x="1405" y="1999"/>
                  </a:cubicBezTo>
                  <a:cubicBezTo>
                    <a:pt x="1427" y="1999"/>
                    <a:pt x="1451" y="1996"/>
                    <a:pt x="1474" y="1991"/>
                  </a:cubicBezTo>
                  <a:cubicBezTo>
                    <a:pt x="1487" y="1989"/>
                    <a:pt x="1502" y="1987"/>
                    <a:pt x="1524" y="1984"/>
                  </a:cubicBezTo>
                  <a:cubicBezTo>
                    <a:pt x="1549" y="1984"/>
                    <a:pt x="1581" y="1999"/>
                    <a:pt x="1592" y="2019"/>
                  </a:cubicBezTo>
                  <a:cubicBezTo>
                    <a:pt x="1596" y="2027"/>
                    <a:pt x="1596" y="2032"/>
                    <a:pt x="1592" y="2036"/>
                  </a:cubicBezTo>
                  <a:lnTo>
                    <a:pt x="1575" y="2070"/>
                  </a:lnTo>
                  <a:lnTo>
                    <a:pt x="1611" y="2077"/>
                  </a:lnTo>
                  <a:cubicBezTo>
                    <a:pt x="1623" y="2079"/>
                    <a:pt x="1635" y="2079"/>
                    <a:pt x="1646" y="2079"/>
                  </a:cubicBezTo>
                  <a:cubicBezTo>
                    <a:pt x="1698" y="2079"/>
                    <a:pt x="1747" y="2062"/>
                    <a:pt x="1796" y="2044"/>
                  </a:cubicBezTo>
                  <a:cubicBezTo>
                    <a:pt x="1828" y="2032"/>
                    <a:pt x="1860" y="2019"/>
                    <a:pt x="1894" y="2014"/>
                  </a:cubicBezTo>
                  <a:cubicBezTo>
                    <a:pt x="1911" y="2012"/>
                    <a:pt x="1927" y="2010"/>
                    <a:pt x="1944" y="2010"/>
                  </a:cubicBezTo>
                  <a:cubicBezTo>
                    <a:pt x="1977" y="2010"/>
                    <a:pt x="2011" y="2015"/>
                    <a:pt x="2049" y="2021"/>
                  </a:cubicBezTo>
                  <a:lnTo>
                    <a:pt x="2483" y="2079"/>
                  </a:lnTo>
                  <a:cubicBezTo>
                    <a:pt x="2501" y="2081"/>
                    <a:pt x="2520" y="2083"/>
                    <a:pt x="2535" y="2089"/>
                  </a:cubicBezTo>
                  <a:cubicBezTo>
                    <a:pt x="2571" y="2104"/>
                    <a:pt x="2582" y="2141"/>
                    <a:pt x="2584" y="2160"/>
                  </a:cubicBezTo>
                  <a:cubicBezTo>
                    <a:pt x="2593" y="2212"/>
                    <a:pt x="2571" y="2267"/>
                    <a:pt x="2535" y="2299"/>
                  </a:cubicBezTo>
                  <a:cubicBezTo>
                    <a:pt x="2466" y="2357"/>
                    <a:pt x="2368" y="2364"/>
                    <a:pt x="2263" y="2368"/>
                  </a:cubicBezTo>
                  <a:lnTo>
                    <a:pt x="1832" y="2379"/>
                  </a:lnTo>
                  <a:lnTo>
                    <a:pt x="1836" y="2409"/>
                  </a:lnTo>
                  <a:cubicBezTo>
                    <a:pt x="1843" y="2469"/>
                    <a:pt x="1836" y="2531"/>
                    <a:pt x="1815" y="2589"/>
                  </a:cubicBezTo>
                  <a:lnTo>
                    <a:pt x="1691" y="2591"/>
                  </a:lnTo>
                  <a:lnTo>
                    <a:pt x="1697" y="2621"/>
                  </a:lnTo>
                  <a:cubicBezTo>
                    <a:pt x="1699" y="2638"/>
                    <a:pt x="1693" y="2651"/>
                    <a:pt x="1686" y="2659"/>
                  </a:cubicBezTo>
                  <a:cubicBezTo>
                    <a:pt x="1671" y="2676"/>
                    <a:pt x="1646" y="2687"/>
                    <a:pt x="1618" y="2687"/>
                  </a:cubicBezTo>
                  <a:cubicBezTo>
                    <a:pt x="1569" y="2685"/>
                    <a:pt x="1524" y="2651"/>
                    <a:pt x="1485" y="2621"/>
                  </a:cubicBezTo>
                  <a:cubicBezTo>
                    <a:pt x="1436" y="2582"/>
                    <a:pt x="1382" y="2546"/>
                    <a:pt x="1320" y="2546"/>
                  </a:cubicBezTo>
                  <a:lnTo>
                    <a:pt x="1301" y="2546"/>
                  </a:lnTo>
                  <a:lnTo>
                    <a:pt x="1294" y="2565"/>
                  </a:lnTo>
                  <a:cubicBezTo>
                    <a:pt x="1271" y="2649"/>
                    <a:pt x="1258" y="2734"/>
                    <a:pt x="1258" y="2820"/>
                  </a:cubicBezTo>
                  <a:cubicBezTo>
                    <a:pt x="1251" y="2820"/>
                    <a:pt x="1244" y="2820"/>
                    <a:pt x="1237" y="2820"/>
                  </a:cubicBezTo>
                  <a:cubicBezTo>
                    <a:pt x="1160" y="2820"/>
                    <a:pt x="1082" y="2810"/>
                    <a:pt x="1007" y="2790"/>
                  </a:cubicBezTo>
                  <a:cubicBezTo>
                    <a:pt x="1016" y="2769"/>
                    <a:pt x="1018" y="2743"/>
                    <a:pt x="1014" y="2719"/>
                  </a:cubicBezTo>
                  <a:cubicBezTo>
                    <a:pt x="1007" y="2668"/>
                    <a:pt x="975" y="2621"/>
                    <a:pt x="932" y="2593"/>
                  </a:cubicBezTo>
                  <a:cubicBezTo>
                    <a:pt x="872" y="2556"/>
                    <a:pt x="802" y="2550"/>
                    <a:pt x="737" y="2548"/>
                  </a:cubicBezTo>
                  <a:cubicBezTo>
                    <a:pt x="748" y="2479"/>
                    <a:pt x="718" y="2406"/>
                    <a:pt x="660" y="2366"/>
                  </a:cubicBezTo>
                  <a:cubicBezTo>
                    <a:pt x="630" y="2344"/>
                    <a:pt x="592" y="2334"/>
                    <a:pt x="553" y="2334"/>
                  </a:cubicBezTo>
                  <a:cubicBezTo>
                    <a:pt x="515" y="2334"/>
                    <a:pt x="476" y="2344"/>
                    <a:pt x="446" y="2366"/>
                  </a:cubicBezTo>
                  <a:cubicBezTo>
                    <a:pt x="341" y="2201"/>
                    <a:pt x="249" y="2019"/>
                    <a:pt x="206" y="1824"/>
                  </a:cubicBezTo>
                  <a:cubicBezTo>
                    <a:pt x="182" y="1725"/>
                    <a:pt x="174" y="1622"/>
                    <a:pt x="163" y="1522"/>
                  </a:cubicBezTo>
                  <a:lnTo>
                    <a:pt x="101" y="851"/>
                  </a:lnTo>
                  <a:cubicBezTo>
                    <a:pt x="77" y="583"/>
                    <a:pt x="54" y="322"/>
                    <a:pt x="58" y="63"/>
                  </a:cubicBezTo>
                  <a:close/>
                  <a:moveTo>
                    <a:pt x="5" y="0"/>
                  </a:moveTo>
                  <a:lnTo>
                    <a:pt x="5" y="33"/>
                  </a:lnTo>
                  <a:cubicBezTo>
                    <a:pt x="0" y="303"/>
                    <a:pt x="22" y="577"/>
                    <a:pt x="47" y="855"/>
                  </a:cubicBezTo>
                  <a:lnTo>
                    <a:pt x="110" y="1526"/>
                  </a:lnTo>
                  <a:cubicBezTo>
                    <a:pt x="120" y="1629"/>
                    <a:pt x="129" y="1734"/>
                    <a:pt x="152" y="1834"/>
                  </a:cubicBezTo>
                  <a:cubicBezTo>
                    <a:pt x="221" y="2141"/>
                    <a:pt x="401" y="2404"/>
                    <a:pt x="560" y="2638"/>
                  </a:cubicBezTo>
                  <a:lnTo>
                    <a:pt x="703" y="2848"/>
                  </a:lnTo>
                  <a:lnTo>
                    <a:pt x="607" y="2612"/>
                  </a:lnTo>
                  <a:cubicBezTo>
                    <a:pt x="575" y="2535"/>
                    <a:pt x="536" y="2464"/>
                    <a:pt x="489" y="2402"/>
                  </a:cubicBezTo>
                  <a:cubicBezTo>
                    <a:pt x="508" y="2392"/>
                    <a:pt x="531" y="2388"/>
                    <a:pt x="554" y="2388"/>
                  </a:cubicBezTo>
                  <a:cubicBezTo>
                    <a:pt x="582" y="2388"/>
                    <a:pt x="609" y="2395"/>
                    <a:pt x="630" y="2409"/>
                  </a:cubicBezTo>
                  <a:cubicBezTo>
                    <a:pt x="677" y="2443"/>
                    <a:pt x="699" y="2511"/>
                    <a:pt x="677" y="2565"/>
                  </a:cubicBezTo>
                  <a:lnTo>
                    <a:pt x="664" y="2601"/>
                  </a:lnTo>
                  <a:lnTo>
                    <a:pt x="703" y="2601"/>
                  </a:lnTo>
                  <a:cubicBezTo>
                    <a:pt x="769" y="2601"/>
                    <a:pt x="847" y="2601"/>
                    <a:pt x="904" y="2638"/>
                  </a:cubicBezTo>
                  <a:cubicBezTo>
                    <a:pt x="934" y="2657"/>
                    <a:pt x="956" y="2691"/>
                    <a:pt x="962" y="2726"/>
                  </a:cubicBezTo>
                  <a:cubicBezTo>
                    <a:pt x="964" y="2743"/>
                    <a:pt x="964" y="2769"/>
                    <a:pt x="947" y="2788"/>
                  </a:cubicBezTo>
                  <a:lnTo>
                    <a:pt x="922" y="2820"/>
                  </a:lnTo>
                  <a:lnTo>
                    <a:pt x="960" y="2831"/>
                  </a:lnTo>
                  <a:cubicBezTo>
                    <a:pt x="1050" y="2859"/>
                    <a:pt x="1144" y="2874"/>
                    <a:pt x="1239" y="2874"/>
                  </a:cubicBezTo>
                  <a:lnTo>
                    <a:pt x="1286" y="2874"/>
                  </a:lnTo>
                  <a:lnTo>
                    <a:pt x="1312" y="2871"/>
                  </a:lnTo>
                  <a:lnTo>
                    <a:pt x="1312" y="2846"/>
                  </a:lnTo>
                  <a:cubicBezTo>
                    <a:pt x="1309" y="2762"/>
                    <a:pt x="1320" y="2681"/>
                    <a:pt x="1339" y="2601"/>
                  </a:cubicBezTo>
                  <a:cubicBezTo>
                    <a:pt x="1378" y="2608"/>
                    <a:pt x="1414" y="2634"/>
                    <a:pt x="1453" y="2664"/>
                  </a:cubicBezTo>
                  <a:cubicBezTo>
                    <a:pt x="1496" y="2696"/>
                    <a:pt x="1549" y="2736"/>
                    <a:pt x="1616" y="2741"/>
                  </a:cubicBezTo>
                  <a:lnTo>
                    <a:pt x="1622" y="2741"/>
                  </a:lnTo>
                  <a:cubicBezTo>
                    <a:pt x="1663" y="2741"/>
                    <a:pt x="1701" y="2724"/>
                    <a:pt x="1727" y="2691"/>
                  </a:cubicBezTo>
                  <a:cubicBezTo>
                    <a:pt x="1740" y="2676"/>
                    <a:pt x="1746" y="2661"/>
                    <a:pt x="1751" y="2642"/>
                  </a:cubicBezTo>
                  <a:lnTo>
                    <a:pt x="1851" y="2642"/>
                  </a:lnTo>
                  <a:lnTo>
                    <a:pt x="1858" y="2627"/>
                  </a:lnTo>
                  <a:cubicBezTo>
                    <a:pt x="1884" y="2565"/>
                    <a:pt x="1896" y="2496"/>
                    <a:pt x="1892" y="2430"/>
                  </a:cubicBezTo>
                  <a:lnTo>
                    <a:pt x="2263" y="2421"/>
                  </a:lnTo>
                  <a:cubicBezTo>
                    <a:pt x="2378" y="2417"/>
                    <a:pt x="2488" y="2409"/>
                    <a:pt x="2569" y="2340"/>
                  </a:cubicBezTo>
                  <a:cubicBezTo>
                    <a:pt x="2621" y="2297"/>
                    <a:pt x="2648" y="2222"/>
                    <a:pt x="2638" y="2154"/>
                  </a:cubicBezTo>
                  <a:cubicBezTo>
                    <a:pt x="2629" y="2100"/>
                    <a:pt x="2599" y="2059"/>
                    <a:pt x="2556" y="2040"/>
                  </a:cubicBezTo>
                  <a:cubicBezTo>
                    <a:pt x="2533" y="2032"/>
                    <a:pt x="2509" y="2027"/>
                    <a:pt x="2490" y="2025"/>
                  </a:cubicBezTo>
                  <a:lnTo>
                    <a:pt x="2051" y="1967"/>
                  </a:lnTo>
                  <a:cubicBezTo>
                    <a:pt x="2014" y="1963"/>
                    <a:pt x="1972" y="1958"/>
                    <a:pt x="1932" y="1958"/>
                  </a:cubicBezTo>
                  <a:cubicBezTo>
                    <a:pt x="1916" y="1958"/>
                    <a:pt x="1900" y="1959"/>
                    <a:pt x="1886" y="1961"/>
                  </a:cubicBezTo>
                  <a:cubicBezTo>
                    <a:pt x="1847" y="1967"/>
                    <a:pt x="1811" y="1982"/>
                    <a:pt x="1776" y="1995"/>
                  </a:cubicBezTo>
                  <a:cubicBezTo>
                    <a:pt x="1731" y="2010"/>
                    <a:pt x="1691" y="2025"/>
                    <a:pt x="1650" y="2025"/>
                  </a:cubicBezTo>
                  <a:cubicBezTo>
                    <a:pt x="1648" y="2014"/>
                    <a:pt x="1646" y="2002"/>
                    <a:pt x="1639" y="1991"/>
                  </a:cubicBezTo>
                  <a:cubicBezTo>
                    <a:pt x="1617" y="1955"/>
                    <a:pt x="1568" y="1930"/>
                    <a:pt x="1522" y="1930"/>
                  </a:cubicBezTo>
                  <a:cubicBezTo>
                    <a:pt x="1518" y="1930"/>
                    <a:pt x="1514" y="1931"/>
                    <a:pt x="1511" y="1931"/>
                  </a:cubicBezTo>
                  <a:cubicBezTo>
                    <a:pt x="1496" y="1933"/>
                    <a:pt x="1479" y="1935"/>
                    <a:pt x="1464" y="1939"/>
                  </a:cubicBezTo>
                  <a:cubicBezTo>
                    <a:pt x="1441" y="1943"/>
                    <a:pt x="1419" y="1947"/>
                    <a:pt x="1401" y="1947"/>
                  </a:cubicBezTo>
                  <a:cubicBezTo>
                    <a:pt x="1396" y="1947"/>
                    <a:pt x="1391" y="1947"/>
                    <a:pt x="1387" y="1946"/>
                  </a:cubicBezTo>
                  <a:cubicBezTo>
                    <a:pt x="1391" y="1929"/>
                    <a:pt x="1389" y="1912"/>
                    <a:pt x="1382" y="1894"/>
                  </a:cubicBezTo>
                  <a:cubicBezTo>
                    <a:pt x="1365" y="1849"/>
                    <a:pt x="1314" y="1809"/>
                    <a:pt x="1262" y="1802"/>
                  </a:cubicBezTo>
                  <a:cubicBezTo>
                    <a:pt x="1243" y="1798"/>
                    <a:pt x="1222" y="1798"/>
                    <a:pt x="1202" y="1796"/>
                  </a:cubicBezTo>
                  <a:cubicBezTo>
                    <a:pt x="1157" y="1794"/>
                    <a:pt x="1117" y="1792"/>
                    <a:pt x="1089" y="1766"/>
                  </a:cubicBezTo>
                  <a:cubicBezTo>
                    <a:pt x="1057" y="1740"/>
                    <a:pt x="1050" y="1691"/>
                    <a:pt x="1046" y="1639"/>
                  </a:cubicBezTo>
                  <a:cubicBezTo>
                    <a:pt x="1037" y="1582"/>
                    <a:pt x="1031" y="1515"/>
                    <a:pt x="977" y="1475"/>
                  </a:cubicBezTo>
                  <a:cubicBezTo>
                    <a:pt x="958" y="1462"/>
                    <a:pt x="939" y="1453"/>
                    <a:pt x="917" y="1445"/>
                  </a:cubicBezTo>
                  <a:cubicBezTo>
                    <a:pt x="892" y="1436"/>
                    <a:pt x="868" y="1427"/>
                    <a:pt x="859" y="1408"/>
                  </a:cubicBezTo>
                  <a:cubicBezTo>
                    <a:pt x="855" y="1397"/>
                    <a:pt x="855" y="1382"/>
                    <a:pt x="855" y="1367"/>
                  </a:cubicBezTo>
                  <a:lnTo>
                    <a:pt x="862" y="945"/>
                  </a:lnTo>
                  <a:lnTo>
                    <a:pt x="855" y="939"/>
                  </a:lnTo>
                  <a:cubicBezTo>
                    <a:pt x="774" y="836"/>
                    <a:pt x="647" y="772"/>
                    <a:pt x="515" y="770"/>
                  </a:cubicBezTo>
                  <a:lnTo>
                    <a:pt x="474" y="770"/>
                  </a:lnTo>
                  <a:cubicBezTo>
                    <a:pt x="414" y="770"/>
                    <a:pt x="360" y="767"/>
                    <a:pt x="337" y="731"/>
                  </a:cubicBezTo>
                  <a:cubicBezTo>
                    <a:pt x="326" y="716"/>
                    <a:pt x="322" y="699"/>
                    <a:pt x="317" y="678"/>
                  </a:cubicBezTo>
                  <a:cubicBezTo>
                    <a:pt x="290" y="562"/>
                    <a:pt x="279" y="442"/>
                    <a:pt x="285" y="322"/>
                  </a:cubicBezTo>
                  <a:lnTo>
                    <a:pt x="287" y="307"/>
                  </a:lnTo>
                  <a:cubicBezTo>
                    <a:pt x="290" y="253"/>
                    <a:pt x="292" y="198"/>
                    <a:pt x="270" y="146"/>
                  </a:cubicBezTo>
                  <a:cubicBezTo>
                    <a:pt x="236" y="71"/>
                    <a:pt x="150" y="20"/>
                    <a:pt x="37" y="7"/>
                  </a:cubicBezTo>
                  <a:lnTo>
                    <a:pt x="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297"/>
            <p:cNvSpPr/>
            <p:nvPr/>
          </p:nvSpPr>
          <p:spPr>
            <a:xfrm>
              <a:off x="2969275" y="4786795"/>
              <a:ext cx="11906" cy="8723"/>
            </a:xfrm>
            <a:custGeom>
              <a:rect b="b" l="l" r="r" t="t"/>
              <a:pathLst>
                <a:path extrusionOk="0" h="307" w="419">
                  <a:moveTo>
                    <a:pt x="207" y="0"/>
                  </a:moveTo>
                  <a:cubicBezTo>
                    <a:pt x="191" y="0"/>
                    <a:pt x="174" y="3"/>
                    <a:pt x="159" y="7"/>
                  </a:cubicBezTo>
                  <a:cubicBezTo>
                    <a:pt x="140" y="11"/>
                    <a:pt x="120" y="22"/>
                    <a:pt x="114" y="41"/>
                  </a:cubicBezTo>
                  <a:cubicBezTo>
                    <a:pt x="110" y="52"/>
                    <a:pt x="110" y="61"/>
                    <a:pt x="107" y="71"/>
                  </a:cubicBezTo>
                  <a:cubicBezTo>
                    <a:pt x="95" y="125"/>
                    <a:pt x="7" y="142"/>
                    <a:pt x="2" y="198"/>
                  </a:cubicBezTo>
                  <a:cubicBezTo>
                    <a:pt x="0" y="243"/>
                    <a:pt x="52" y="269"/>
                    <a:pt x="95" y="279"/>
                  </a:cubicBezTo>
                  <a:cubicBezTo>
                    <a:pt x="168" y="298"/>
                    <a:pt x="243" y="306"/>
                    <a:pt x="318" y="306"/>
                  </a:cubicBezTo>
                  <a:cubicBezTo>
                    <a:pt x="346" y="306"/>
                    <a:pt x="375" y="305"/>
                    <a:pt x="403" y="303"/>
                  </a:cubicBezTo>
                  <a:cubicBezTo>
                    <a:pt x="407" y="247"/>
                    <a:pt x="412" y="191"/>
                    <a:pt x="416" y="136"/>
                  </a:cubicBezTo>
                  <a:cubicBezTo>
                    <a:pt x="418" y="108"/>
                    <a:pt x="414" y="71"/>
                    <a:pt x="388" y="63"/>
                  </a:cubicBezTo>
                  <a:cubicBezTo>
                    <a:pt x="384" y="62"/>
                    <a:pt x="379" y="62"/>
                    <a:pt x="374" y="62"/>
                  </a:cubicBezTo>
                  <a:cubicBezTo>
                    <a:pt x="369" y="62"/>
                    <a:pt x="364" y="62"/>
                    <a:pt x="360" y="61"/>
                  </a:cubicBezTo>
                  <a:cubicBezTo>
                    <a:pt x="343" y="56"/>
                    <a:pt x="328" y="44"/>
                    <a:pt x="313" y="33"/>
                  </a:cubicBezTo>
                  <a:cubicBezTo>
                    <a:pt x="282" y="12"/>
                    <a:pt x="244" y="0"/>
                    <a:pt x="2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297"/>
            <p:cNvSpPr/>
            <p:nvPr/>
          </p:nvSpPr>
          <p:spPr>
            <a:xfrm>
              <a:off x="2968480" y="4786027"/>
              <a:ext cx="13554" cy="10229"/>
            </a:xfrm>
            <a:custGeom>
              <a:rect b="b" l="l" r="r" t="t"/>
              <a:pathLst>
                <a:path extrusionOk="0" h="360" w="477">
                  <a:moveTo>
                    <a:pt x="236" y="53"/>
                  </a:moveTo>
                  <a:cubicBezTo>
                    <a:pt x="268" y="53"/>
                    <a:pt x="300" y="64"/>
                    <a:pt x="326" y="81"/>
                  </a:cubicBezTo>
                  <a:lnTo>
                    <a:pt x="332" y="88"/>
                  </a:lnTo>
                  <a:cubicBezTo>
                    <a:pt x="347" y="98"/>
                    <a:pt x="362" y="109"/>
                    <a:pt x="384" y="113"/>
                  </a:cubicBezTo>
                  <a:cubicBezTo>
                    <a:pt x="392" y="116"/>
                    <a:pt x="403" y="116"/>
                    <a:pt x="407" y="116"/>
                  </a:cubicBezTo>
                  <a:cubicBezTo>
                    <a:pt x="414" y="118"/>
                    <a:pt x="418" y="135"/>
                    <a:pt x="416" y="161"/>
                  </a:cubicBezTo>
                  <a:lnTo>
                    <a:pt x="405" y="304"/>
                  </a:lnTo>
                  <a:cubicBezTo>
                    <a:pt x="383" y="306"/>
                    <a:pt x="361" y="306"/>
                    <a:pt x="339" y="306"/>
                  </a:cubicBezTo>
                  <a:cubicBezTo>
                    <a:pt x="268" y="306"/>
                    <a:pt x="197" y="298"/>
                    <a:pt x="129" y="281"/>
                  </a:cubicBezTo>
                  <a:cubicBezTo>
                    <a:pt x="101" y="274"/>
                    <a:pt x="56" y="255"/>
                    <a:pt x="58" y="227"/>
                  </a:cubicBezTo>
                  <a:cubicBezTo>
                    <a:pt x="58" y="212"/>
                    <a:pt x="73" y="199"/>
                    <a:pt x="99" y="180"/>
                  </a:cubicBezTo>
                  <a:cubicBezTo>
                    <a:pt x="125" y="161"/>
                    <a:pt x="153" y="139"/>
                    <a:pt x="161" y="103"/>
                  </a:cubicBezTo>
                  <a:cubicBezTo>
                    <a:pt x="163" y="98"/>
                    <a:pt x="163" y="94"/>
                    <a:pt x="163" y="90"/>
                  </a:cubicBezTo>
                  <a:cubicBezTo>
                    <a:pt x="165" y="86"/>
                    <a:pt x="165" y="81"/>
                    <a:pt x="165" y="77"/>
                  </a:cubicBezTo>
                  <a:cubicBezTo>
                    <a:pt x="170" y="71"/>
                    <a:pt x="178" y="64"/>
                    <a:pt x="195" y="60"/>
                  </a:cubicBezTo>
                  <a:cubicBezTo>
                    <a:pt x="208" y="56"/>
                    <a:pt x="221" y="53"/>
                    <a:pt x="236" y="53"/>
                  </a:cubicBezTo>
                  <a:close/>
                  <a:moveTo>
                    <a:pt x="237" y="0"/>
                  </a:moveTo>
                  <a:cubicBezTo>
                    <a:pt x="217" y="0"/>
                    <a:pt x="198" y="3"/>
                    <a:pt x="180" y="8"/>
                  </a:cubicBezTo>
                  <a:cubicBezTo>
                    <a:pt x="146" y="17"/>
                    <a:pt x="125" y="36"/>
                    <a:pt x="116" y="60"/>
                  </a:cubicBezTo>
                  <a:cubicBezTo>
                    <a:pt x="112" y="68"/>
                    <a:pt x="112" y="75"/>
                    <a:pt x="112" y="83"/>
                  </a:cubicBezTo>
                  <a:cubicBezTo>
                    <a:pt x="110" y="86"/>
                    <a:pt x="110" y="88"/>
                    <a:pt x="110" y="92"/>
                  </a:cubicBezTo>
                  <a:cubicBezTo>
                    <a:pt x="105" y="109"/>
                    <a:pt x="86" y="122"/>
                    <a:pt x="67" y="137"/>
                  </a:cubicBezTo>
                  <a:cubicBezTo>
                    <a:pt x="39" y="158"/>
                    <a:pt x="7" y="182"/>
                    <a:pt x="5" y="225"/>
                  </a:cubicBezTo>
                  <a:cubicBezTo>
                    <a:pt x="0" y="274"/>
                    <a:pt x="43" y="315"/>
                    <a:pt x="116" y="332"/>
                  </a:cubicBezTo>
                  <a:cubicBezTo>
                    <a:pt x="189" y="351"/>
                    <a:pt x="264" y="360"/>
                    <a:pt x="341" y="360"/>
                  </a:cubicBezTo>
                  <a:cubicBezTo>
                    <a:pt x="371" y="360"/>
                    <a:pt x="403" y="358"/>
                    <a:pt x="433" y="356"/>
                  </a:cubicBezTo>
                  <a:lnTo>
                    <a:pt x="457" y="353"/>
                  </a:lnTo>
                  <a:lnTo>
                    <a:pt x="470" y="165"/>
                  </a:lnTo>
                  <a:cubicBezTo>
                    <a:pt x="476" y="92"/>
                    <a:pt x="444" y="71"/>
                    <a:pt x="425" y="64"/>
                  </a:cubicBezTo>
                  <a:cubicBezTo>
                    <a:pt x="416" y="62"/>
                    <a:pt x="407" y="62"/>
                    <a:pt x="401" y="62"/>
                  </a:cubicBezTo>
                  <a:lnTo>
                    <a:pt x="392" y="62"/>
                  </a:lnTo>
                  <a:cubicBezTo>
                    <a:pt x="384" y="60"/>
                    <a:pt x="375" y="53"/>
                    <a:pt x="367" y="45"/>
                  </a:cubicBezTo>
                  <a:lnTo>
                    <a:pt x="356" y="38"/>
                  </a:lnTo>
                  <a:cubicBezTo>
                    <a:pt x="322" y="13"/>
                    <a:pt x="279" y="0"/>
                    <a:pt x="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297"/>
            <p:cNvSpPr/>
            <p:nvPr/>
          </p:nvSpPr>
          <p:spPr>
            <a:xfrm>
              <a:off x="2898412" y="4542356"/>
              <a:ext cx="17134" cy="15713"/>
            </a:xfrm>
            <a:custGeom>
              <a:rect b="b" l="l" r="r" t="t"/>
              <a:pathLst>
                <a:path extrusionOk="0" h="553" w="603">
                  <a:moveTo>
                    <a:pt x="407" y="0"/>
                  </a:moveTo>
                  <a:cubicBezTo>
                    <a:pt x="342" y="0"/>
                    <a:pt x="277" y="22"/>
                    <a:pt x="225" y="62"/>
                  </a:cubicBezTo>
                  <a:cubicBezTo>
                    <a:pt x="183" y="96"/>
                    <a:pt x="150" y="141"/>
                    <a:pt x="118" y="184"/>
                  </a:cubicBezTo>
                  <a:cubicBezTo>
                    <a:pt x="90" y="222"/>
                    <a:pt x="63" y="259"/>
                    <a:pt x="35" y="297"/>
                  </a:cubicBezTo>
                  <a:cubicBezTo>
                    <a:pt x="22" y="315"/>
                    <a:pt x="7" y="336"/>
                    <a:pt x="5" y="357"/>
                  </a:cubicBezTo>
                  <a:cubicBezTo>
                    <a:pt x="0" y="409"/>
                    <a:pt x="50" y="445"/>
                    <a:pt x="93" y="469"/>
                  </a:cubicBezTo>
                  <a:cubicBezTo>
                    <a:pt x="163" y="509"/>
                    <a:pt x="238" y="550"/>
                    <a:pt x="317" y="552"/>
                  </a:cubicBezTo>
                  <a:cubicBezTo>
                    <a:pt x="392" y="552"/>
                    <a:pt x="467" y="516"/>
                    <a:pt x="512" y="456"/>
                  </a:cubicBezTo>
                  <a:cubicBezTo>
                    <a:pt x="577" y="362"/>
                    <a:pt x="602" y="242"/>
                    <a:pt x="583" y="128"/>
                  </a:cubicBezTo>
                  <a:cubicBezTo>
                    <a:pt x="581" y="107"/>
                    <a:pt x="575" y="83"/>
                    <a:pt x="562" y="64"/>
                  </a:cubicBezTo>
                  <a:cubicBezTo>
                    <a:pt x="538" y="27"/>
                    <a:pt x="495" y="10"/>
                    <a:pt x="452" y="4"/>
                  </a:cubicBezTo>
                  <a:cubicBezTo>
                    <a:pt x="437" y="1"/>
                    <a:pt x="422" y="0"/>
                    <a:pt x="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297"/>
            <p:cNvSpPr/>
            <p:nvPr/>
          </p:nvSpPr>
          <p:spPr>
            <a:xfrm>
              <a:off x="2897560" y="4541589"/>
              <a:ext cx="18782" cy="17219"/>
            </a:xfrm>
            <a:custGeom>
              <a:rect b="b" l="l" r="r" t="t"/>
              <a:pathLst>
                <a:path extrusionOk="0" h="606" w="661">
                  <a:moveTo>
                    <a:pt x="437" y="54"/>
                  </a:moveTo>
                  <a:cubicBezTo>
                    <a:pt x="452" y="54"/>
                    <a:pt x="465" y="54"/>
                    <a:pt x="478" y="57"/>
                  </a:cubicBezTo>
                  <a:cubicBezTo>
                    <a:pt x="504" y="61"/>
                    <a:pt x="547" y="74"/>
                    <a:pt x="568" y="106"/>
                  </a:cubicBezTo>
                  <a:cubicBezTo>
                    <a:pt x="579" y="123"/>
                    <a:pt x="585" y="144"/>
                    <a:pt x="587" y="159"/>
                  </a:cubicBezTo>
                  <a:cubicBezTo>
                    <a:pt x="607" y="267"/>
                    <a:pt x="581" y="378"/>
                    <a:pt x="521" y="468"/>
                  </a:cubicBezTo>
                  <a:cubicBezTo>
                    <a:pt x="482" y="519"/>
                    <a:pt x="416" y="551"/>
                    <a:pt x="352" y="551"/>
                  </a:cubicBezTo>
                  <a:lnTo>
                    <a:pt x="352" y="579"/>
                  </a:lnTo>
                  <a:lnTo>
                    <a:pt x="350" y="551"/>
                  </a:lnTo>
                  <a:cubicBezTo>
                    <a:pt x="272" y="551"/>
                    <a:pt x="200" y="509"/>
                    <a:pt x="138" y="472"/>
                  </a:cubicBezTo>
                  <a:cubicBezTo>
                    <a:pt x="84" y="442"/>
                    <a:pt x="58" y="414"/>
                    <a:pt x="63" y="389"/>
                  </a:cubicBezTo>
                  <a:cubicBezTo>
                    <a:pt x="63" y="371"/>
                    <a:pt x="75" y="354"/>
                    <a:pt x="86" y="339"/>
                  </a:cubicBezTo>
                  <a:lnTo>
                    <a:pt x="170" y="228"/>
                  </a:lnTo>
                  <a:cubicBezTo>
                    <a:pt x="200" y="185"/>
                    <a:pt x="232" y="142"/>
                    <a:pt x="272" y="110"/>
                  </a:cubicBezTo>
                  <a:cubicBezTo>
                    <a:pt x="317" y="74"/>
                    <a:pt x="377" y="54"/>
                    <a:pt x="437" y="54"/>
                  </a:cubicBezTo>
                  <a:close/>
                  <a:moveTo>
                    <a:pt x="434" y="1"/>
                  </a:moveTo>
                  <a:cubicBezTo>
                    <a:pt x="363" y="1"/>
                    <a:pt x="293" y="25"/>
                    <a:pt x="238" y="69"/>
                  </a:cubicBezTo>
                  <a:cubicBezTo>
                    <a:pt x="193" y="104"/>
                    <a:pt x="157" y="153"/>
                    <a:pt x="125" y="196"/>
                  </a:cubicBezTo>
                  <a:lnTo>
                    <a:pt x="43" y="307"/>
                  </a:lnTo>
                  <a:cubicBezTo>
                    <a:pt x="28" y="327"/>
                    <a:pt x="11" y="352"/>
                    <a:pt x="9" y="382"/>
                  </a:cubicBezTo>
                  <a:cubicBezTo>
                    <a:pt x="0" y="449"/>
                    <a:pt x="63" y="494"/>
                    <a:pt x="110" y="519"/>
                  </a:cubicBezTo>
                  <a:cubicBezTo>
                    <a:pt x="176" y="558"/>
                    <a:pt x="257" y="605"/>
                    <a:pt x="347" y="605"/>
                  </a:cubicBezTo>
                  <a:lnTo>
                    <a:pt x="352" y="605"/>
                  </a:lnTo>
                  <a:cubicBezTo>
                    <a:pt x="433" y="605"/>
                    <a:pt x="515" y="564"/>
                    <a:pt x="566" y="498"/>
                  </a:cubicBezTo>
                  <a:cubicBezTo>
                    <a:pt x="635" y="397"/>
                    <a:pt x="660" y="271"/>
                    <a:pt x="641" y="151"/>
                  </a:cubicBezTo>
                  <a:cubicBezTo>
                    <a:pt x="637" y="129"/>
                    <a:pt x="630" y="102"/>
                    <a:pt x="613" y="76"/>
                  </a:cubicBezTo>
                  <a:cubicBezTo>
                    <a:pt x="583" y="29"/>
                    <a:pt x="527" y="12"/>
                    <a:pt x="487" y="5"/>
                  </a:cubicBezTo>
                  <a:cubicBezTo>
                    <a:pt x="469" y="2"/>
                    <a:pt x="452"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297"/>
            <p:cNvSpPr/>
            <p:nvPr/>
          </p:nvSpPr>
          <p:spPr>
            <a:xfrm>
              <a:off x="2882160" y="3902605"/>
              <a:ext cx="164324" cy="878393"/>
            </a:xfrm>
            <a:custGeom>
              <a:rect b="b" l="l" r="r" t="t"/>
              <a:pathLst>
                <a:path extrusionOk="0" h="30913" w="5783">
                  <a:moveTo>
                    <a:pt x="4086" y="0"/>
                  </a:moveTo>
                  <a:cubicBezTo>
                    <a:pt x="4071" y="35"/>
                    <a:pt x="4052" y="71"/>
                    <a:pt x="4041" y="107"/>
                  </a:cubicBezTo>
                  <a:cubicBezTo>
                    <a:pt x="4009" y="208"/>
                    <a:pt x="3992" y="315"/>
                    <a:pt x="3947" y="414"/>
                  </a:cubicBezTo>
                  <a:cubicBezTo>
                    <a:pt x="3872" y="574"/>
                    <a:pt x="3728" y="692"/>
                    <a:pt x="3578" y="793"/>
                  </a:cubicBezTo>
                  <a:cubicBezTo>
                    <a:pt x="3610" y="887"/>
                    <a:pt x="3617" y="994"/>
                    <a:pt x="3619" y="1093"/>
                  </a:cubicBezTo>
                  <a:cubicBezTo>
                    <a:pt x="3640" y="2016"/>
                    <a:pt x="3660" y="2955"/>
                    <a:pt x="3424" y="3848"/>
                  </a:cubicBezTo>
                  <a:cubicBezTo>
                    <a:pt x="3360" y="4090"/>
                    <a:pt x="3280" y="4367"/>
                    <a:pt x="3415" y="4579"/>
                  </a:cubicBezTo>
                  <a:cubicBezTo>
                    <a:pt x="3480" y="4679"/>
                    <a:pt x="3593" y="4797"/>
                    <a:pt x="3527" y="4898"/>
                  </a:cubicBezTo>
                  <a:cubicBezTo>
                    <a:pt x="3503" y="4932"/>
                    <a:pt x="3463" y="4952"/>
                    <a:pt x="3441" y="4988"/>
                  </a:cubicBezTo>
                  <a:cubicBezTo>
                    <a:pt x="3413" y="5037"/>
                    <a:pt x="3428" y="5097"/>
                    <a:pt x="3443" y="5151"/>
                  </a:cubicBezTo>
                  <a:cubicBezTo>
                    <a:pt x="3585" y="5676"/>
                    <a:pt x="3533" y="6250"/>
                    <a:pt x="3300" y="6743"/>
                  </a:cubicBezTo>
                  <a:cubicBezTo>
                    <a:pt x="3253" y="6843"/>
                    <a:pt x="3197" y="6944"/>
                    <a:pt x="3161" y="7051"/>
                  </a:cubicBezTo>
                  <a:cubicBezTo>
                    <a:pt x="3107" y="7212"/>
                    <a:pt x="3098" y="7388"/>
                    <a:pt x="3047" y="7550"/>
                  </a:cubicBezTo>
                  <a:cubicBezTo>
                    <a:pt x="3002" y="7692"/>
                    <a:pt x="2925" y="7820"/>
                    <a:pt x="2886" y="7964"/>
                  </a:cubicBezTo>
                  <a:cubicBezTo>
                    <a:pt x="2738" y="8489"/>
                    <a:pt x="3120" y="9037"/>
                    <a:pt x="3038" y="9575"/>
                  </a:cubicBezTo>
                  <a:cubicBezTo>
                    <a:pt x="3021" y="9684"/>
                    <a:pt x="2985" y="9794"/>
                    <a:pt x="2910" y="9873"/>
                  </a:cubicBezTo>
                  <a:cubicBezTo>
                    <a:pt x="2846" y="9944"/>
                    <a:pt x="2758" y="9989"/>
                    <a:pt x="2691" y="10059"/>
                  </a:cubicBezTo>
                  <a:cubicBezTo>
                    <a:pt x="2531" y="10235"/>
                    <a:pt x="2552" y="10505"/>
                    <a:pt x="2578" y="10743"/>
                  </a:cubicBezTo>
                  <a:cubicBezTo>
                    <a:pt x="2623" y="11182"/>
                    <a:pt x="2636" y="11623"/>
                    <a:pt x="2618" y="12065"/>
                  </a:cubicBezTo>
                  <a:cubicBezTo>
                    <a:pt x="2597" y="12568"/>
                    <a:pt x="2556" y="13162"/>
                    <a:pt x="2177" y="13489"/>
                  </a:cubicBezTo>
                  <a:cubicBezTo>
                    <a:pt x="2104" y="14029"/>
                    <a:pt x="2051" y="14571"/>
                    <a:pt x="2014" y="15113"/>
                  </a:cubicBezTo>
                  <a:cubicBezTo>
                    <a:pt x="2006" y="15229"/>
                    <a:pt x="1999" y="15347"/>
                    <a:pt x="1950" y="15452"/>
                  </a:cubicBezTo>
                  <a:cubicBezTo>
                    <a:pt x="1858" y="15647"/>
                    <a:pt x="1631" y="15773"/>
                    <a:pt x="1597" y="15985"/>
                  </a:cubicBezTo>
                  <a:cubicBezTo>
                    <a:pt x="1577" y="16095"/>
                    <a:pt x="1607" y="16225"/>
                    <a:pt x="1528" y="16298"/>
                  </a:cubicBezTo>
                  <a:cubicBezTo>
                    <a:pt x="1468" y="16352"/>
                    <a:pt x="1374" y="16350"/>
                    <a:pt x="1316" y="16405"/>
                  </a:cubicBezTo>
                  <a:cubicBezTo>
                    <a:pt x="1252" y="16469"/>
                    <a:pt x="1264" y="16574"/>
                    <a:pt x="1269" y="16667"/>
                  </a:cubicBezTo>
                  <a:cubicBezTo>
                    <a:pt x="1275" y="16853"/>
                    <a:pt x="1215" y="17042"/>
                    <a:pt x="1247" y="17228"/>
                  </a:cubicBezTo>
                  <a:cubicBezTo>
                    <a:pt x="1274" y="17381"/>
                    <a:pt x="1411" y="17531"/>
                    <a:pt x="1554" y="17531"/>
                  </a:cubicBezTo>
                  <a:cubicBezTo>
                    <a:pt x="1583" y="17531"/>
                    <a:pt x="1613" y="17525"/>
                    <a:pt x="1641" y="17511"/>
                  </a:cubicBezTo>
                  <a:lnTo>
                    <a:pt x="1641" y="17511"/>
                  </a:lnTo>
                  <a:cubicBezTo>
                    <a:pt x="1755" y="17798"/>
                    <a:pt x="1654" y="18156"/>
                    <a:pt x="1406" y="18340"/>
                  </a:cubicBezTo>
                  <a:cubicBezTo>
                    <a:pt x="1324" y="18400"/>
                    <a:pt x="1226" y="18445"/>
                    <a:pt x="1162" y="18526"/>
                  </a:cubicBezTo>
                  <a:cubicBezTo>
                    <a:pt x="1001" y="18730"/>
                    <a:pt x="1134" y="19023"/>
                    <a:pt x="1159" y="19280"/>
                  </a:cubicBezTo>
                  <a:cubicBezTo>
                    <a:pt x="1209" y="19760"/>
                    <a:pt x="866" y="20195"/>
                    <a:pt x="829" y="20675"/>
                  </a:cubicBezTo>
                  <a:cubicBezTo>
                    <a:pt x="819" y="20808"/>
                    <a:pt x="836" y="20949"/>
                    <a:pt x="917" y="21054"/>
                  </a:cubicBezTo>
                  <a:cubicBezTo>
                    <a:pt x="973" y="21128"/>
                    <a:pt x="1067" y="21176"/>
                    <a:pt x="1157" y="21176"/>
                  </a:cubicBezTo>
                  <a:cubicBezTo>
                    <a:pt x="1197" y="21176"/>
                    <a:pt x="1238" y="21166"/>
                    <a:pt x="1273" y="21144"/>
                  </a:cubicBezTo>
                  <a:cubicBezTo>
                    <a:pt x="1288" y="20735"/>
                    <a:pt x="1303" y="20326"/>
                    <a:pt x="1318" y="19919"/>
                  </a:cubicBezTo>
                  <a:cubicBezTo>
                    <a:pt x="1324" y="19784"/>
                    <a:pt x="1331" y="19643"/>
                    <a:pt x="1410" y="19533"/>
                  </a:cubicBezTo>
                  <a:cubicBezTo>
                    <a:pt x="1459" y="19464"/>
                    <a:pt x="1547" y="19419"/>
                    <a:pt x="1629" y="19419"/>
                  </a:cubicBezTo>
                  <a:cubicBezTo>
                    <a:pt x="1677" y="19419"/>
                    <a:pt x="1723" y="19434"/>
                    <a:pt x="1757" y="19469"/>
                  </a:cubicBezTo>
                  <a:cubicBezTo>
                    <a:pt x="1862" y="19578"/>
                    <a:pt x="1794" y="19777"/>
                    <a:pt x="1886" y="19900"/>
                  </a:cubicBezTo>
                  <a:cubicBezTo>
                    <a:pt x="1941" y="19975"/>
                    <a:pt x="2051" y="20007"/>
                    <a:pt x="2081" y="20095"/>
                  </a:cubicBezTo>
                  <a:cubicBezTo>
                    <a:pt x="2145" y="20272"/>
                    <a:pt x="1849" y="20369"/>
                    <a:pt x="1798" y="20549"/>
                  </a:cubicBezTo>
                  <a:cubicBezTo>
                    <a:pt x="1776" y="20617"/>
                    <a:pt x="1798" y="20692"/>
                    <a:pt x="1789" y="20763"/>
                  </a:cubicBezTo>
                  <a:cubicBezTo>
                    <a:pt x="1783" y="20830"/>
                    <a:pt x="1734" y="20902"/>
                    <a:pt x="1672" y="20902"/>
                  </a:cubicBezTo>
                  <a:cubicBezTo>
                    <a:pt x="1666" y="20902"/>
                    <a:pt x="1660" y="20901"/>
                    <a:pt x="1654" y="20900"/>
                  </a:cubicBezTo>
                  <a:lnTo>
                    <a:pt x="1654" y="20900"/>
                  </a:lnTo>
                  <a:cubicBezTo>
                    <a:pt x="1697" y="21551"/>
                    <a:pt x="1691" y="22205"/>
                    <a:pt x="1635" y="22856"/>
                  </a:cubicBezTo>
                  <a:cubicBezTo>
                    <a:pt x="1618" y="23066"/>
                    <a:pt x="1541" y="23332"/>
                    <a:pt x="1331" y="23347"/>
                  </a:cubicBezTo>
                  <a:cubicBezTo>
                    <a:pt x="1339" y="23557"/>
                    <a:pt x="1335" y="23765"/>
                    <a:pt x="1318" y="23975"/>
                  </a:cubicBezTo>
                  <a:cubicBezTo>
                    <a:pt x="1299" y="23979"/>
                    <a:pt x="1280" y="23981"/>
                    <a:pt x="1261" y="23981"/>
                  </a:cubicBezTo>
                  <a:cubicBezTo>
                    <a:pt x="1213" y="23981"/>
                    <a:pt x="1165" y="23968"/>
                    <a:pt x="1125" y="23945"/>
                  </a:cubicBezTo>
                  <a:cubicBezTo>
                    <a:pt x="1012" y="23760"/>
                    <a:pt x="924" y="23563"/>
                    <a:pt x="864" y="23358"/>
                  </a:cubicBezTo>
                  <a:cubicBezTo>
                    <a:pt x="686" y="23392"/>
                    <a:pt x="515" y="23463"/>
                    <a:pt x="362" y="23561"/>
                  </a:cubicBezTo>
                  <a:cubicBezTo>
                    <a:pt x="420" y="23668"/>
                    <a:pt x="296" y="23775"/>
                    <a:pt x="200" y="23848"/>
                  </a:cubicBezTo>
                  <a:cubicBezTo>
                    <a:pt x="101" y="23921"/>
                    <a:pt x="24" y="24133"/>
                    <a:pt x="133" y="24187"/>
                  </a:cubicBezTo>
                  <a:cubicBezTo>
                    <a:pt x="140" y="24277"/>
                    <a:pt x="217" y="24352"/>
                    <a:pt x="300" y="24386"/>
                  </a:cubicBezTo>
                  <a:cubicBezTo>
                    <a:pt x="386" y="24420"/>
                    <a:pt x="480" y="24422"/>
                    <a:pt x="570" y="24429"/>
                  </a:cubicBezTo>
                  <a:cubicBezTo>
                    <a:pt x="712" y="24440"/>
                    <a:pt x="862" y="24465"/>
                    <a:pt x="962" y="24564"/>
                  </a:cubicBezTo>
                  <a:cubicBezTo>
                    <a:pt x="1065" y="24660"/>
                    <a:pt x="1089" y="24849"/>
                    <a:pt x="975" y="24932"/>
                  </a:cubicBezTo>
                  <a:cubicBezTo>
                    <a:pt x="922" y="24973"/>
                    <a:pt x="851" y="24979"/>
                    <a:pt x="791" y="25009"/>
                  </a:cubicBezTo>
                  <a:cubicBezTo>
                    <a:pt x="692" y="25059"/>
                    <a:pt x="630" y="25170"/>
                    <a:pt x="641" y="25279"/>
                  </a:cubicBezTo>
                  <a:cubicBezTo>
                    <a:pt x="643" y="25305"/>
                    <a:pt x="650" y="25333"/>
                    <a:pt x="667" y="25352"/>
                  </a:cubicBezTo>
                  <a:cubicBezTo>
                    <a:pt x="692" y="25380"/>
                    <a:pt x="733" y="25389"/>
                    <a:pt x="770" y="25393"/>
                  </a:cubicBezTo>
                  <a:cubicBezTo>
                    <a:pt x="962" y="25423"/>
                    <a:pt x="1155" y="25453"/>
                    <a:pt x="1346" y="25483"/>
                  </a:cubicBezTo>
                  <a:cubicBezTo>
                    <a:pt x="1382" y="25489"/>
                    <a:pt x="1423" y="25500"/>
                    <a:pt x="1434" y="25532"/>
                  </a:cubicBezTo>
                  <a:cubicBezTo>
                    <a:pt x="1440" y="25549"/>
                    <a:pt x="1436" y="25566"/>
                    <a:pt x="1434" y="25584"/>
                  </a:cubicBezTo>
                  <a:cubicBezTo>
                    <a:pt x="1412" y="25695"/>
                    <a:pt x="1393" y="25806"/>
                    <a:pt x="1372" y="25916"/>
                  </a:cubicBezTo>
                  <a:cubicBezTo>
                    <a:pt x="1353" y="25930"/>
                    <a:pt x="1332" y="25937"/>
                    <a:pt x="1310" y="25937"/>
                  </a:cubicBezTo>
                  <a:cubicBezTo>
                    <a:pt x="1262" y="25937"/>
                    <a:pt x="1211" y="25907"/>
                    <a:pt x="1179" y="25869"/>
                  </a:cubicBezTo>
                  <a:cubicBezTo>
                    <a:pt x="1129" y="25813"/>
                    <a:pt x="1097" y="25742"/>
                    <a:pt x="1037" y="25699"/>
                  </a:cubicBezTo>
                  <a:cubicBezTo>
                    <a:pt x="969" y="25650"/>
                    <a:pt x="877" y="25650"/>
                    <a:pt x="791" y="25650"/>
                  </a:cubicBezTo>
                  <a:cubicBezTo>
                    <a:pt x="637" y="25654"/>
                    <a:pt x="485" y="25656"/>
                    <a:pt x="330" y="25661"/>
                  </a:cubicBezTo>
                  <a:cubicBezTo>
                    <a:pt x="285" y="25661"/>
                    <a:pt x="236" y="25663"/>
                    <a:pt x="197" y="25689"/>
                  </a:cubicBezTo>
                  <a:cubicBezTo>
                    <a:pt x="159" y="25714"/>
                    <a:pt x="140" y="25757"/>
                    <a:pt x="125" y="25800"/>
                  </a:cubicBezTo>
                  <a:cubicBezTo>
                    <a:pt x="101" y="25860"/>
                    <a:pt x="84" y="25922"/>
                    <a:pt x="88" y="25986"/>
                  </a:cubicBezTo>
                  <a:cubicBezTo>
                    <a:pt x="95" y="26091"/>
                    <a:pt x="172" y="26192"/>
                    <a:pt x="275" y="26224"/>
                  </a:cubicBezTo>
                  <a:cubicBezTo>
                    <a:pt x="300" y="26233"/>
                    <a:pt x="327" y="26237"/>
                    <a:pt x="354" y="26237"/>
                  </a:cubicBezTo>
                  <a:cubicBezTo>
                    <a:pt x="433" y="26237"/>
                    <a:pt x="513" y="26201"/>
                    <a:pt x="564" y="26141"/>
                  </a:cubicBezTo>
                  <a:cubicBezTo>
                    <a:pt x="624" y="26070"/>
                    <a:pt x="668" y="25960"/>
                    <a:pt x="755" y="25960"/>
                  </a:cubicBezTo>
                  <a:cubicBezTo>
                    <a:pt x="759" y="25960"/>
                    <a:pt x="762" y="25960"/>
                    <a:pt x="765" y="25961"/>
                  </a:cubicBezTo>
                  <a:cubicBezTo>
                    <a:pt x="857" y="25969"/>
                    <a:pt x="883" y="26089"/>
                    <a:pt x="885" y="26183"/>
                  </a:cubicBezTo>
                  <a:cubicBezTo>
                    <a:pt x="885" y="26256"/>
                    <a:pt x="879" y="26344"/>
                    <a:pt x="817" y="26385"/>
                  </a:cubicBezTo>
                  <a:cubicBezTo>
                    <a:pt x="784" y="26406"/>
                    <a:pt x="744" y="26408"/>
                    <a:pt x="705" y="26413"/>
                  </a:cubicBezTo>
                  <a:cubicBezTo>
                    <a:pt x="542" y="26430"/>
                    <a:pt x="386" y="26488"/>
                    <a:pt x="251" y="26578"/>
                  </a:cubicBezTo>
                  <a:cubicBezTo>
                    <a:pt x="275" y="26696"/>
                    <a:pt x="281" y="26854"/>
                    <a:pt x="170" y="26899"/>
                  </a:cubicBezTo>
                  <a:cubicBezTo>
                    <a:pt x="142" y="26912"/>
                    <a:pt x="110" y="26912"/>
                    <a:pt x="84" y="26925"/>
                  </a:cubicBezTo>
                  <a:cubicBezTo>
                    <a:pt x="9" y="26961"/>
                    <a:pt x="0" y="27070"/>
                    <a:pt x="45" y="27139"/>
                  </a:cubicBezTo>
                  <a:cubicBezTo>
                    <a:pt x="90" y="27208"/>
                    <a:pt x="172" y="27242"/>
                    <a:pt x="251" y="27265"/>
                  </a:cubicBezTo>
                  <a:cubicBezTo>
                    <a:pt x="227" y="27372"/>
                    <a:pt x="329" y="27478"/>
                    <a:pt x="433" y="27478"/>
                  </a:cubicBezTo>
                  <a:cubicBezTo>
                    <a:pt x="450" y="27478"/>
                    <a:pt x="468" y="27475"/>
                    <a:pt x="485" y="27469"/>
                  </a:cubicBezTo>
                  <a:cubicBezTo>
                    <a:pt x="568" y="27338"/>
                    <a:pt x="617" y="27186"/>
                    <a:pt x="626" y="27034"/>
                  </a:cubicBezTo>
                  <a:cubicBezTo>
                    <a:pt x="632" y="26938"/>
                    <a:pt x="626" y="26835"/>
                    <a:pt x="682" y="26760"/>
                  </a:cubicBezTo>
                  <a:cubicBezTo>
                    <a:pt x="720" y="26710"/>
                    <a:pt x="780" y="26687"/>
                    <a:pt x="841" y="26687"/>
                  </a:cubicBezTo>
                  <a:cubicBezTo>
                    <a:pt x="912" y="26687"/>
                    <a:pt x="985" y="26718"/>
                    <a:pt x="1029" y="26775"/>
                  </a:cubicBezTo>
                  <a:cubicBezTo>
                    <a:pt x="1108" y="26882"/>
                    <a:pt x="1089" y="27043"/>
                    <a:pt x="1005" y="27145"/>
                  </a:cubicBezTo>
                  <a:cubicBezTo>
                    <a:pt x="967" y="27193"/>
                    <a:pt x="917" y="27231"/>
                    <a:pt x="889" y="27285"/>
                  </a:cubicBezTo>
                  <a:cubicBezTo>
                    <a:pt x="829" y="27396"/>
                    <a:pt x="881" y="27535"/>
                    <a:pt x="866" y="27662"/>
                  </a:cubicBezTo>
                  <a:cubicBezTo>
                    <a:pt x="845" y="27825"/>
                    <a:pt x="690" y="27964"/>
                    <a:pt x="523" y="27964"/>
                  </a:cubicBezTo>
                  <a:cubicBezTo>
                    <a:pt x="521" y="27964"/>
                    <a:pt x="520" y="27964"/>
                    <a:pt x="519" y="27964"/>
                  </a:cubicBezTo>
                  <a:lnTo>
                    <a:pt x="519" y="27964"/>
                  </a:lnTo>
                  <a:cubicBezTo>
                    <a:pt x="613" y="28107"/>
                    <a:pt x="497" y="28332"/>
                    <a:pt x="328" y="28341"/>
                  </a:cubicBezTo>
                  <a:cubicBezTo>
                    <a:pt x="313" y="28493"/>
                    <a:pt x="350" y="28654"/>
                    <a:pt x="429" y="28784"/>
                  </a:cubicBezTo>
                  <a:cubicBezTo>
                    <a:pt x="731" y="28784"/>
                    <a:pt x="1031" y="28748"/>
                    <a:pt x="1322" y="28675"/>
                  </a:cubicBezTo>
                  <a:lnTo>
                    <a:pt x="1322" y="28675"/>
                  </a:lnTo>
                  <a:cubicBezTo>
                    <a:pt x="1404" y="28731"/>
                    <a:pt x="1363" y="28862"/>
                    <a:pt x="1292" y="28928"/>
                  </a:cubicBezTo>
                  <a:cubicBezTo>
                    <a:pt x="1219" y="28994"/>
                    <a:pt x="1123" y="29046"/>
                    <a:pt x="1093" y="29138"/>
                  </a:cubicBezTo>
                  <a:cubicBezTo>
                    <a:pt x="1054" y="29254"/>
                    <a:pt x="1155" y="29382"/>
                    <a:pt x="1275" y="29401"/>
                  </a:cubicBezTo>
                  <a:cubicBezTo>
                    <a:pt x="1289" y="29404"/>
                    <a:pt x="1302" y="29405"/>
                    <a:pt x="1316" y="29405"/>
                  </a:cubicBezTo>
                  <a:cubicBezTo>
                    <a:pt x="1422" y="29405"/>
                    <a:pt x="1523" y="29341"/>
                    <a:pt x="1586" y="29251"/>
                  </a:cubicBezTo>
                  <a:cubicBezTo>
                    <a:pt x="1611" y="29215"/>
                    <a:pt x="1639" y="29170"/>
                    <a:pt x="1682" y="29162"/>
                  </a:cubicBezTo>
                  <a:cubicBezTo>
                    <a:pt x="1687" y="29161"/>
                    <a:pt x="1691" y="29160"/>
                    <a:pt x="1696" y="29160"/>
                  </a:cubicBezTo>
                  <a:cubicBezTo>
                    <a:pt x="1755" y="29160"/>
                    <a:pt x="1798" y="29224"/>
                    <a:pt x="1824" y="29279"/>
                  </a:cubicBezTo>
                  <a:cubicBezTo>
                    <a:pt x="1851" y="29335"/>
                    <a:pt x="1879" y="29393"/>
                    <a:pt x="1873" y="29455"/>
                  </a:cubicBezTo>
                  <a:cubicBezTo>
                    <a:pt x="1860" y="29592"/>
                    <a:pt x="1697" y="29661"/>
                    <a:pt x="1558" y="29663"/>
                  </a:cubicBezTo>
                  <a:cubicBezTo>
                    <a:pt x="1553" y="29663"/>
                    <a:pt x="1548" y="29663"/>
                    <a:pt x="1543" y="29663"/>
                  </a:cubicBezTo>
                  <a:cubicBezTo>
                    <a:pt x="1482" y="29663"/>
                    <a:pt x="1418" y="29657"/>
                    <a:pt x="1357" y="29657"/>
                  </a:cubicBezTo>
                  <a:cubicBezTo>
                    <a:pt x="1284" y="29657"/>
                    <a:pt x="1214" y="29665"/>
                    <a:pt x="1151" y="29697"/>
                  </a:cubicBezTo>
                  <a:cubicBezTo>
                    <a:pt x="1134" y="29706"/>
                    <a:pt x="1114" y="29719"/>
                    <a:pt x="1106" y="29736"/>
                  </a:cubicBezTo>
                  <a:cubicBezTo>
                    <a:pt x="1065" y="29817"/>
                    <a:pt x="1243" y="29864"/>
                    <a:pt x="1241" y="29956"/>
                  </a:cubicBezTo>
                  <a:cubicBezTo>
                    <a:pt x="1238" y="29956"/>
                    <a:pt x="1235" y="29956"/>
                    <a:pt x="1232" y="29956"/>
                  </a:cubicBezTo>
                  <a:cubicBezTo>
                    <a:pt x="1143" y="29956"/>
                    <a:pt x="1097" y="30081"/>
                    <a:pt x="1142" y="30160"/>
                  </a:cubicBezTo>
                  <a:cubicBezTo>
                    <a:pt x="1189" y="30239"/>
                    <a:pt x="1290" y="30269"/>
                    <a:pt x="1382" y="30280"/>
                  </a:cubicBezTo>
                  <a:cubicBezTo>
                    <a:pt x="1474" y="30291"/>
                    <a:pt x="1573" y="30288"/>
                    <a:pt x="1654" y="30331"/>
                  </a:cubicBezTo>
                  <a:cubicBezTo>
                    <a:pt x="1663" y="30391"/>
                    <a:pt x="1644" y="30453"/>
                    <a:pt x="1605" y="30498"/>
                  </a:cubicBezTo>
                  <a:cubicBezTo>
                    <a:pt x="1576" y="30485"/>
                    <a:pt x="1543" y="30478"/>
                    <a:pt x="1511" y="30478"/>
                  </a:cubicBezTo>
                  <a:cubicBezTo>
                    <a:pt x="1423" y="30478"/>
                    <a:pt x="1334" y="30526"/>
                    <a:pt x="1297" y="30606"/>
                  </a:cubicBezTo>
                  <a:cubicBezTo>
                    <a:pt x="1243" y="30713"/>
                    <a:pt x="1301" y="30863"/>
                    <a:pt x="1414" y="30903"/>
                  </a:cubicBezTo>
                  <a:cubicBezTo>
                    <a:pt x="1433" y="30910"/>
                    <a:pt x="1453" y="30913"/>
                    <a:pt x="1473" y="30913"/>
                  </a:cubicBezTo>
                  <a:cubicBezTo>
                    <a:pt x="1572" y="30913"/>
                    <a:pt x="1672" y="30838"/>
                    <a:pt x="1684" y="30738"/>
                  </a:cubicBezTo>
                  <a:cubicBezTo>
                    <a:pt x="1689" y="30704"/>
                    <a:pt x="1684" y="30670"/>
                    <a:pt x="1701" y="30642"/>
                  </a:cubicBezTo>
                  <a:cubicBezTo>
                    <a:pt x="1716" y="30618"/>
                    <a:pt x="1742" y="30608"/>
                    <a:pt x="1768" y="30597"/>
                  </a:cubicBezTo>
                  <a:cubicBezTo>
                    <a:pt x="1858" y="30558"/>
                    <a:pt x="1946" y="30520"/>
                    <a:pt x="2036" y="30483"/>
                  </a:cubicBezTo>
                  <a:cubicBezTo>
                    <a:pt x="2076" y="30353"/>
                    <a:pt x="2010" y="30198"/>
                    <a:pt x="1888" y="30138"/>
                  </a:cubicBezTo>
                  <a:cubicBezTo>
                    <a:pt x="1813" y="30100"/>
                    <a:pt x="1725" y="30098"/>
                    <a:pt x="1648" y="30063"/>
                  </a:cubicBezTo>
                  <a:cubicBezTo>
                    <a:pt x="1573" y="30029"/>
                    <a:pt x="1507" y="29941"/>
                    <a:pt x="1543" y="29866"/>
                  </a:cubicBezTo>
                  <a:cubicBezTo>
                    <a:pt x="1706" y="29834"/>
                    <a:pt x="1869" y="29800"/>
                    <a:pt x="2031" y="29768"/>
                  </a:cubicBezTo>
                  <a:cubicBezTo>
                    <a:pt x="2045" y="29765"/>
                    <a:pt x="2060" y="29762"/>
                    <a:pt x="2074" y="29762"/>
                  </a:cubicBezTo>
                  <a:cubicBezTo>
                    <a:pt x="2091" y="29762"/>
                    <a:pt x="2107" y="29766"/>
                    <a:pt x="2121" y="29776"/>
                  </a:cubicBezTo>
                  <a:cubicBezTo>
                    <a:pt x="2145" y="29794"/>
                    <a:pt x="2151" y="29828"/>
                    <a:pt x="2166" y="29856"/>
                  </a:cubicBezTo>
                  <a:cubicBezTo>
                    <a:pt x="2211" y="29941"/>
                    <a:pt x="2336" y="29931"/>
                    <a:pt x="2434" y="29937"/>
                  </a:cubicBezTo>
                  <a:cubicBezTo>
                    <a:pt x="2531" y="29941"/>
                    <a:pt x="2653" y="30033"/>
                    <a:pt x="2595" y="30113"/>
                  </a:cubicBezTo>
                  <a:cubicBezTo>
                    <a:pt x="2477" y="30173"/>
                    <a:pt x="2343" y="30205"/>
                    <a:pt x="2209" y="30205"/>
                  </a:cubicBezTo>
                  <a:cubicBezTo>
                    <a:pt x="2190" y="30205"/>
                    <a:pt x="2171" y="30204"/>
                    <a:pt x="2151" y="30203"/>
                  </a:cubicBezTo>
                  <a:lnTo>
                    <a:pt x="2151" y="30203"/>
                  </a:lnTo>
                  <a:cubicBezTo>
                    <a:pt x="2155" y="30316"/>
                    <a:pt x="2268" y="30407"/>
                    <a:pt x="2379" y="30407"/>
                  </a:cubicBezTo>
                  <a:cubicBezTo>
                    <a:pt x="2405" y="30407"/>
                    <a:pt x="2431" y="30402"/>
                    <a:pt x="2456" y="30391"/>
                  </a:cubicBezTo>
                  <a:cubicBezTo>
                    <a:pt x="2556" y="30347"/>
                    <a:pt x="2633" y="30225"/>
                    <a:pt x="2733" y="30225"/>
                  </a:cubicBezTo>
                  <a:cubicBezTo>
                    <a:pt x="2744" y="30225"/>
                    <a:pt x="2756" y="30227"/>
                    <a:pt x="2768" y="30231"/>
                  </a:cubicBezTo>
                  <a:cubicBezTo>
                    <a:pt x="2901" y="30269"/>
                    <a:pt x="2918" y="30509"/>
                    <a:pt x="3051" y="30509"/>
                  </a:cubicBezTo>
                  <a:cubicBezTo>
                    <a:pt x="3053" y="30509"/>
                    <a:pt x="3055" y="30509"/>
                    <a:pt x="3058" y="30509"/>
                  </a:cubicBezTo>
                  <a:cubicBezTo>
                    <a:pt x="3032" y="30374"/>
                    <a:pt x="3116" y="30246"/>
                    <a:pt x="3203" y="30141"/>
                  </a:cubicBezTo>
                  <a:cubicBezTo>
                    <a:pt x="3344" y="29979"/>
                    <a:pt x="3537" y="29830"/>
                    <a:pt x="3745" y="29830"/>
                  </a:cubicBezTo>
                  <a:cubicBezTo>
                    <a:pt x="3769" y="29830"/>
                    <a:pt x="3794" y="29832"/>
                    <a:pt x="3818" y="29836"/>
                  </a:cubicBezTo>
                  <a:cubicBezTo>
                    <a:pt x="3801" y="29764"/>
                    <a:pt x="3790" y="29680"/>
                    <a:pt x="3812" y="29614"/>
                  </a:cubicBezTo>
                  <a:cubicBezTo>
                    <a:pt x="3651" y="29551"/>
                    <a:pt x="3485" y="29510"/>
                    <a:pt x="3318" y="29510"/>
                  </a:cubicBezTo>
                  <a:cubicBezTo>
                    <a:pt x="3256" y="29510"/>
                    <a:pt x="3195" y="29516"/>
                    <a:pt x="3133" y="29528"/>
                  </a:cubicBezTo>
                  <a:cubicBezTo>
                    <a:pt x="3075" y="29539"/>
                    <a:pt x="3015" y="29555"/>
                    <a:pt x="2957" y="29555"/>
                  </a:cubicBezTo>
                  <a:cubicBezTo>
                    <a:pt x="2927" y="29555"/>
                    <a:pt x="2897" y="29550"/>
                    <a:pt x="2869" y="29539"/>
                  </a:cubicBezTo>
                  <a:cubicBezTo>
                    <a:pt x="2803" y="29511"/>
                    <a:pt x="2758" y="29446"/>
                    <a:pt x="2691" y="29414"/>
                  </a:cubicBezTo>
                  <a:cubicBezTo>
                    <a:pt x="2599" y="29369"/>
                    <a:pt x="2475" y="29399"/>
                    <a:pt x="2398" y="29326"/>
                  </a:cubicBezTo>
                  <a:cubicBezTo>
                    <a:pt x="2357" y="29288"/>
                    <a:pt x="2342" y="29228"/>
                    <a:pt x="2336" y="29172"/>
                  </a:cubicBezTo>
                  <a:cubicBezTo>
                    <a:pt x="2314" y="28986"/>
                    <a:pt x="2349" y="28776"/>
                    <a:pt x="2229" y="28630"/>
                  </a:cubicBezTo>
                  <a:cubicBezTo>
                    <a:pt x="2119" y="28499"/>
                    <a:pt x="1905" y="28463"/>
                    <a:pt x="1839" y="28305"/>
                  </a:cubicBezTo>
                  <a:cubicBezTo>
                    <a:pt x="1813" y="28240"/>
                    <a:pt x="1817" y="28167"/>
                    <a:pt x="1798" y="28101"/>
                  </a:cubicBezTo>
                  <a:cubicBezTo>
                    <a:pt x="1757" y="27936"/>
                    <a:pt x="1601" y="27831"/>
                    <a:pt x="1466" y="27728"/>
                  </a:cubicBezTo>
                  <a:cubicBezTo>
                    <a:pt x="1331" y="27623"/>
                    <a:pt x="1196" y="27473"/>
                    <a:pt x="1226" y="27306"/>
                  </a:cubicBezTo>
                  <a:cubicBezTo>
                    <a:pt x="1271" y="27055"/>
                    <a:pt x="1646" y="26965"/>
                    <a:pt x="1676" y="26713"/>
                  </a:cubicBezTo>
                  <a:cubicBezTo>
                    <a:pt x="1686" y="26631"/>
                    <a:pt x="1656" y="26539"/>
                    <a:pt x="1699" y="26468"/>
                  </a:cubicBezTo>
                  <a:cubicBezTo>
                    <a:pt x="1755" y="26383"/>
                    <a:pt x="1890" y="26383"/>
                    <a:pt x="1952" y="26301"/>
                  </a:cubicBezTo>
                  <a:cubicBezTo>
                    <a:pt x="2025" y="26201"/>
                    <a:pt x="1948" y="26066"/>
                    <a:pt x="1922" y="25944"/>
                  </a:cubicBezTo>
                  <a:cubicBezTo>
                    <a:pt x="1854" y="25586"/>
                    <a:pt x="2233" y="25329"/>
                    <a:pt x="2314" y="24975"/>
                  </a:cubicBezTo>
                  <a:cubicBezTo>
                    <a:pt x="2402" y="24592"/>
                    <a:pt x="2490" y="24210"/>
                    <a:pt x="2578" y="23829"/>
                  </a:cubicBezTo>
                  <a:cubicBezTo>
                    <a:pt x="2610" y="23681"/>
                    <a:pt x="2646" y="23529"/>
                    <a:pt x="2640" y="23377"/>
                  </a:cubicBezTo>
                  <a:cubicBezTo>
                    <a:pt x="2633" y="23193"/>
                    <a:pt x="2582" y="22976"/>
                    <a:pt x="2719" y="22854"/>
                  </a:cubicBezTo>
                  <a:cubicBezTo>
                    <a:pt x="2771" y="22809"/>
                    <a:pt x="2841" y="22786"/>
                    <a:pt x="2873" y="22726"/>
                  </a:cubicBezTo>
                  <a:cubicBezTo>
                    <a:pt x="2916" y="22646"/>
                    <a:pt x="2867" y="22546"/>
                    <a:pt x="2798" y="22488"/>
                  </a:cubicBezTo>
                  <a:cubicBezTo>
                    <a:pt x="2732" y="22428"/>
                    <a:pt x="2646" y="22389"/>
                    <a:pt x="2586" y="22321"/>
                  </a:cubicBezTo>
                  <a:cubicBezTo>
                    <a:pt x="2340" y="22044"/>
                    <a:pt x="2696" y="21566"/>
                    <a:pt x="2503" y="21249"/>
                  </a:cubicBezTo>
                  <a:cubicBezTo>
                    <a:pt x="2458" y="21177"/>
                    <a:pt x="2383" y="21114"/>
                    <a:pt x="2366" y="21029"/>
                  </a:cubicBezTo>
                  <a:cubicBezTo>
                    <a:pt x="2353" y="20962"/>
                    <a:pt x="2379" y="20896"/>
                    <a:pt x="2402" y="20834"/>
                  </a:cubicBezTo>
                  <a:cubicBezTo>
                    <a:pt x="2588" y="20360"/>
                    <a:pt x="2743" y="19782"/>
                    <a:pt x="2441" y="19373"/>
                  </a:cubicBezTo>
                  <a:cubicBezTo>
                    <a:pt x="2389" y="19302"/>
                    <a:pt x="2323" y="19235"/>
                    <a:pt x="2316" y="19150"/>
                  </a:cubicBezTo>
                  <a:cubicBezTo>
                    <a:pt x="2312" y="19064"/>
                    <a:pt x="2366" y="18987"/>
                    <a:pt x="2406" y="18912"/>
                  </a:cubicBezTo>
                  <a:cubicBezTo>
                    <a:pt x="2516" y="18706"/>
                    <a:pt x="2535" y="18464"/>
                    <a:pt x="2595" y="18237"/>
                  </a:cubicBezTo>
                  <a:cubicBezTo>
                    <a:pt x="2655" y="18010"/>
                    <a:pt x="2786" y="17774"/>
                    <a:pt x="3008" y="17708"/>
                  </a:cubicBezTo>
                  <a:cubicBezTo>
                    <a:pt x="2974" y="17519"/>
                    <a:pt x="2991" y="17322"/>
                    <a:pt x="3058" y="17144"/>
                  </a:cubicBezTo>
                  <a:cubicBezTo>
                    <a:pt x="3092" y="17050"/>
                    <a:pt x="3141" y="16960"/>
                    <a:pt x="3150" y="16862"/>
                  </a:cubicBezTo>
                  <a:cubicBezTo>
                    <a:pt x="3161" y="16722"/>
                    <a:pt x="3090" y="16592"/>
                    <a:pt x="3036" y="16463"/>
                  </a:cubicBezTo>
                  <a:cubicBezTo>
                    <a:pt x="2933" y="16217"/>
                    <a:pt x="2880" y="15947"/>
                    <a:pt x="2886" y="15677"/>
                  </a:cubicBezTo>
                  <a:cubicBezTo>
                    <a:pt x="2886" y="15619"/>
                    <a:pt x="2893" y="15557"/>
                    <a:pt x="2929" y="15512"/>
                  </a:cubicBezTo>
                  <a:cubicBezTo>
                    <a:pt x="2963" y="15467"/>
                    <a:pt x="3023" y="15450"/>
                    <a:pt x="3075" y="15424"/>
                  </a:cubicBezTo>
                  <a:cubicBezTo>
                    <a:pt x="3289" y="15323"/>
                    <a:pt x="3418" y="15094"/>
                    <a:pt x="3460" y="14861"/>
                  </a:cubicBezTo>
                  <a:cubicBezTo>
                    <a:pt x="3501" y="14627"/>
                    <a:pt x="3467" y="14389"/>
                    <a:pt x="3433" y="14156"/>
                  </a:cubicBezTo>
                  <a:cubicBezTo>
                    <a:pt x="3653" y="14089"/>
                    <a:pt x="3737" y="13815"/>
                    <a:pt x="3726" y="13584"/>
                  </a:cubicBezTo>
                  <a:cubicBezTo>
                    <a:pt x="3713" y="13352"/>
                    <a:pt x="3711" y="13110"/>
                    <a:pt x="3765" y="12885"/>
                  </a:cubicBezTo>
                  <a:cubicBezTo>
                    <a:pt x="3827" y="12617"/>
                    <a:pt x="3872" y="12287"/>
                    <a:pt x="3662" y="12107"/>
                  </a:cubicBezTo>
                  <a:cubicBezTo>
                    <a:pt x="3593" y="12047"/>
                    <a:pt x="3497" y="12007"/>
                    <a:pt x="3460" y="11921"/>
                  </a:cubicBezTo>
                  <a:cubicBezTo>
                    <a:pt x="3411" y="11807"/>
                    <a:pt x="3497" y="11679"/>
                    <a:pt x="3480" y="11557"/>
                  </a:cubicBezTo>
                  <a:cubicBezTo>
                    <a:pt x="3460" y="11405"/>
                    <a:pt x="3293" y="11308"/>
                    <a:pt x="3261" y="11158"/>
                  </a:cubicBezTo>
                  <a:cubicBezTo>
                    <a:pt x="3221" y="10968"/>
                    <a:pt x="3405" y="10816"/>
                    <a:pt x="3535" y="10672"/>
                  </a:cubicBezTo>
                  <a:cubicBezTo>
                    <a:pt x="3741" y="10447"/>
                    <a:pt x="3848" y="10138"/>
                    <a:pt x="3825" y="9834"/>
                  </a:cubicBezTo>
                  <a:cubicBezTo>
                    <a:pt x="3814" y="9693"/>
                    <a:pt x="3780" y="9534"/>
                    <a:pt x="3868" y="9421"/>
                  </a:cubicBezTo>
                  <a:cubicBezTo>
                    <a:pt x="3895" y="9384"/>
                    <a:pt x="3936" y="9356"/>
                    <a:pt x="3953" y="9314"/>
                  </a:cubicBezTo>
                  <a:cubicBezTo>
                    <a:pt x="3973" y="9269"/>
                    <a:pt x="3964" y="9217"/>
                    <a:pt x="3955" y="9168"/>
                  </a:cubicBezTo>
                  <a:cubicBezTo>
                    <a:pt x="3919" y="8958"/>
                    <a:pt x="3953" y="8673"/>
                    <a:pt x="4161" y="8630"/>
                  </a:cubicBezTo>
                  <a:cubicBezTo>
                    <a:pt x="4176" y="8493"/>
                    <a:pt x="4167" y="8352"/>
                    <a:pt x="4137" y="8217"/>
                  </a:cubicBezTo>
                  <a:cubicBezTo>
                    <a:pt x="4294" y="8129"/>
                    <a:pt x="4467" y="8022"/>
                    <a:pt x="4515" y="7848"/>
                  </a:cubicBezTo>
                  <a:cubicBezTo>
                    <a:pt x="4530" y="7790"/>
                    <a:pt x="4530" y="7728"/>
                    <a:pt x="4553" y="7673"/>
                  </a:cubicBezTo>
                  <a:cubicBezTo>
                    <a:pt x="4626" y="7510"/>
                    <a:pt x="4887" y="7448"/>
                    <a:pt x="4879" y="7270"/>
                  </a:cubicBezTo>
                  <a:cubicBezTo>
                    <a:pt x="4875" y="7203"/>
                    <a:pt x="4832" y="7148"/>
                    <a:pt x="4808" y="7085"/>
                  </a:cubicBezTo>
                  <a:cubicBezTo>
                    <a:pt x="4697" y="6803"/>
                    <a:pt x="5007" y="6475"/>
                    <a:pt x="4885" y="6196"/>
                  </a:cubicBezTo>
                  <a:cubicBezTo>
                    <a:pt x="4836" y="6089"/>
                    <a:pt x="4729" y="6008"/>
                    <a:pt x="4716" y="5892"/>
                  </a:cubicBezTo>
                  <a:cubicBezTo>
                    <a:pt x="4701" y="5746"/>
                    <a:pt x="4836" y="5631"/>
                    <a:pt x="4877" y="5491"/>
                  </a:cubicBezTo>
                  <a:cubicBezTo>
                    <a:pt x="4898" y="5423"/>
                    <a:pt x="4894" y="5346"/>
                    <a:pt x="4922" y="5279"/>
                  </a:cubicBezTo>
                  <a:cubicBezTo>
                    <a:pt x="5033" y="5020"/>
                    <a:pt x="5466" y="5136"/>
                    <a:pt x="5667" y="4939"/>
                  </a:cubicBezTo>
                  <a:cubicBezTo>
                    <a:pt x="5764" y="4844"/>
                    <a:pt x="5783" y="4682"/>
                    <a:pt x="5712" y="4566"/>
                  </a:cubicBezTo>
                  <a:cubicBezTo>
                    <a:pt x="5691" y="4532"/>
                    <a:pt x="5663" y="4502"/>
                    <a:pt x="5635" y="4472"/>
                  </a:cubicBezTo>
                  <a:cubicBezTo>
                    <a:pt x="5619" y="4476"/>
                    <a:pt x="5602" y="4478"/>
                    <a:pt x="5585" y="4478"/>
                  </a:cubicBezTo>
                  <a:cubicBezTo>
                    <a:pt x="5530" y="4478"/>
                    <a:pt x="5473" y="4456"/>
                    <a:pt x="5434" y="4418"/>
                  </a:cubicBezTo>
                  <a:cubicBezTo>
                    <a:pt x="5365" y="4354"/>
                    <a:pt x="5335" y="4257"/>
                    <a:pt x="5322" y="4165"/>
                  </a:cubicBezTo>
                  <a:cubicBezTo>
                    <a:pt x="5294" y="3983"/>
                    <a:pt x="5314" y="3799"/>
                    <a:pt x="5335" y="3617"/>
                  </a:cubicBezTo>
                  <a:cubicBezTo>
                    <a:pt x="5249" y="3604"/>
                    <a:pt x="5168" y="3574"/>
                    <a:pt x="5097" y="3527"/>
                  </a:cubicBezTo>
                  <a:cubicBezTo>
                    <a:pt x="5093" y="3428"/>
                    <a:pt x="5194" y="3332"/>
                    <a:pt x="5151" y="3242"/>
                  </a:cubicBezTo>
                  <a:cubicBezTo>
                    <a:pt x="5134" y="3203"/>
                    <a:pt x="5095" y="3182"/>
                    <a:pt x="5061" y="3156"/>
                  </a:cubicBezTo>
                  <a:cubicBezTo>
                    <a:pt x="4913" y="3040"/>
                    <a:pt x="4849" y="2828"/>
                    <a:pt x="4909" y="2648"/>
                  </a:cubicBezTo>
                  <a:cubicBezTo>
                    <a:pt x="4731" y="2612"/>
                    <a:pt x="4508" y="2511"/>
                    <a:pt x="4532" y="2331"/>
                  </a:cubicBezTo>
                  <a:cubicBezTo>
                    <a:pt x="4540" y="2278"/>
                    <a:pt x="4570" y="2231"/>
                    <a:pt x="4594" y="2183"/>
                  </a:cubicBezTo>
                  <a:cubicBezTo>
                    <a:pt x="4712" y="1952"/>
                    <a:pt x="4692" y="1678"/>
                    <a:pt x="4669" y="1419"/>
                  </a:cubicBezTo>
                  <a:cubicBezTo>
                    <a:pt x="4667" y="1371"/>
                    <a:pt x="4660" y="1318"/>
                    <a:pt x="4628" y="1282"/>
                  </a:cubicBezTo>
                  <a:cubicBezTo>
                    <a:pt x="4590" y="1237"/>
                    <a:pt x="4525" y="1226"/>
                    <a:pt x="4480" y="1189"/>
                  </a:cubicBezTo>
                  <a:cubicBezTo>
                    <a:pt x="4305" y="1050"/>
                    <a:pt x="4532" y="735"/>
                    <a:pt x="4405" y="551"/>
                  </a:cubicBezTo>
                  <a:cubicBezTo>
                    <a:pt x="4362" y="491"/>
                    <a:pt x="4294" y="461"/>
                    <a:pt x="4238" y="414"/>
                  </a:cubicBezTo>
                  <a:cubicBezTo>
                    <a:pt x="4120" y="311"/>
                    <a:pt x="4097" y="161"/>
                    <a:pt x="40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297"/>
            <p:cNvSpPr/>
            <p:nvPr/>
          </p:nvSpPr>
          <p:spPr>
            <a:xfrm>
              <a:off x="2881677" y="3899423"/>
              <a:ext cx="165603" cy="882343"/>
            </a:xfrm>
            <a:custGeom>
              <a:rect b="b" l="l" r="r" t="t"/>
              <a:pathLst>
                <a:path extrusionOk="0" h="31052" w="5828">
                  <a:moveTo>
                    <a:pt x="4086" y="219"/>
                  </a:moveTo>
                  <a:cubicBezTo>
                    <a:pt x="4101" y="337"/>
                    <a:pt x="4137" y="457"/>
                    <a:pt x="4238" y="545"/>
                  </a:cubicBezTo>
                  <a:cubicBezTo>
                    <a:pt x="4259" y="562"/>
                    <a:pt x="4281" y="579"/>
                    <a:pt x="4302" y="594"/>
                  </a:cubicBezTo>
                  <a:cubicBezTo>
                    <a:pt x="4341" y="620"/>
                    <a:pt x="4375" y="646"/>
                    <a:pt x="4399" y="678"/>
                  </a:cubicBezTo>
                  <a:cubicBezTo>
                    <a:pt x="4452" y="757"/>
                    <a:pt x="4435" y="866"/>
                    <a:pt x="4418" y="974"/>
                  </a:cubicBezTo>
                  <a:cubicBezTo>
                    <a:pt x="4397" y="1104"/>
                    <a:pt x="4375" y="1239"/>
                    <a:pt x="4480" y="1321"/>
                  </a:cubicBezTo>
                  <a:cubicBezTo>
                    <a:pt x="4502" y="1338"/>
                    <a:pt x="4527" y="1351"/>
                    <a:pt x="4551" y="1361"/>
                  </a:cubicBezTo>
                  <a:cubicBezTo>
                    <a:pt x="4579" y="1376"/>
                    <a:pt x="4607" y="1389"/>
                    <a:pt x="4626" y="1411"/>
                  </a:cubicBezTo>
                  <a:cubicBezTo>
                    <a:pt x="4649" y="1441"/>
                    <a:pt x="4656" y="1483"/>
                    <a:pt x="4660" y="1533"/>
                  </a:cubicBezTo>
                  <a:cubicBezTo>
                    <a:pt x="4679" y="1764"/>
                    <a:pt x="4705" y="2051"/>
                    <a:pt x="4587" y="2283"/>
                  </a:cubicBezTo>
                  <a:cubicBezTo>
                    <a:pt x="4583" y="2293"/>
                    <a:pt x="4579" y="2302"/>
                    <a:pt x="4572" y="2313"/>
                  </a:cubicBezTo>
                  <a:cubicBezTo>
                    <a:pt x="4551" y="2351"/>
                    <a:pt x="4529" y="2394"/>
                    <a:pt x="4523" y="2441"/>
                  </a:cubicBezTo>
                  <a:cubicBezTo>
                    <a:pt x="4493" y="2658"/>
                    <a:pt x="4769" y="2750"/>
                    <a:pt x="4892" y="2782"/>
                  </a:cubicBezTo>
                  <a:cubicBezTo>
                    <a:pt x="4842" y="2964"/>
                    <a:pt x="4913" y="3174"/>
                    <a:pt x="5063" y="3290"/>
                  </a:cubicBezTo>
                  <a:lnTo>
                    <a:pt x="5080" y="3302"/>
                  </a:lnTo>
                  <a:cubicBezTo>
                    <a:pt x="5108" y="3322"/>
                    <a:pt x="5131" y="3341"/>
                    <a:pt x="5144" y="3365"/>
                  </a:cubicBezTo>
                  <a:cubicBezTo>
                    <a:pt x="5161" y="3405"/>
                    <a:pt x="5144" y="3450"/>
                    <a:pt x="5123" y="3502"/>
                  </a:cubicBezTo>
                  <a:cubicBezTo>
                    <a:pt x="5104" y="3547"/>
                    <a:pt x="5086" y="3592"/>
                    <a:pt x="5089" y="3641"/>
                  </a:cubicBezTo>
                  <a:lnTo>
                    <a:pt x="5089" y="3654"/>
                  </a:lnTo>
                  <a:lnTo>
                    <a:pt x="5101" y="3662"/>
                  </a:lnTo>
                  <a:cubicBezTo>
                    <a:pt x="5168" y="3705"/>
                    <a:pt x="5243" y="3735"/>
                    <a:pt x="5322" y="3750"/>
                  </a:cubicBezTo>
                  <a:cubicBezTo>
                    <a:pt x="5303" y="3924"/>
                    <a:pt x="5286" y="4104"/>
                    <a:pt x="5311" y="4282"/>
                  </a:cubicBezTo>
                  <a:cubicBezTo>
                    <a:pt x="5331" y="4404"/>
                    <a:pt x="5369" y="4492"/>
                    <a:pt x="5431" y="4549"/>
                  </a:cubicBezTo>
                  <a:cubicBezTo>
                    <a:pt x="5477" y="4593"/>
                    <a:pt x="5540" y="4618"/>
                    <a:pt x="5600" y="4618"/>
                  </a:cubicBezTo>
                  <a:cubicBezTo>
                    <a:pt x="5614" y="4618"/>
                    <a:pt x="5628" y="4616"/>
                    <a:pt x="5641" y="4614"/>
                  </a:cubicBezTo>
                  <a:cubicBezTo>
                    <a:pt x="5667" y="4639"/>
                    <a:pt x="5689" y="4665"/>
                    <a:pt x="5706" y="4693"/>
                  </a:cubicBezTo>
                  <a:cubicBezTo>
                    <a:pt x="5770" y="4796"/>
                    <a:pt x="5753" y="4946"/>
                    <a:pt x="5665" y="5031"/>
                  </a:cubicBezTo>
                  <a:cubicBezTo>
                    <a:pt x="5579" y="5115"/>
                    <a:pt x="5446" y="5139"/>
                    <a:pt x="5316" y="5162"/>
                  </a:cubicBezTo>
                  <a:cubicBezTo>
                    <a:pt x="5153" y="5194"/>
                    <a:pt x="4981" y="5224"/>
                    <a:pt x="4915" y="5381"/>
                  </a:cubicBezTo>
                  <a:cubicBezTo>
                    <a:pt x="4896" y="5423"/>
                    <a:pt x="4892" y="5466"/>
                    <a:pt x="4885" y="5509"/>
                  </a:cubicBezTo>
                  <a:cubicBezTo>
                    <a:pt x="4881" y="5539"/>
                    <a:pt x="4877" y="5569"/>
                    <a:pt x="4868" y="5597"/>
                  </a:cubicBezTo>
                  <a:cubicBezTo>
                    <a:pt x="4853" y="5648"/>
                    <a:pt x="4823" y="5698"/>
                    <a:pt x="4793" y="5747"/>
                  </a:cubicBezTo>
                  <a:cubicBezTo>
                    <a:pt x="4746" y="5826"/>
                    <a:pt x="4697" y="5910"/>
                    <a:pt x="4707" y="6006"/>
                  </a:cubicBezTo>
                  <a:cubicBezTo>
                    <a:pt x="4716" y="6083"/>
                    <a:pt x="4761" y="6146"/>
                    <a:pt x="4804" y="6205"/>
                  </a:cubicBezTo>
                  <a:cubicBezTo>
                    <a:pt x="4834" y="6244"/>
                    <a:pt x="4859" y="6280"/>
                    <a:pt x="4877" y="6319"/>
                  </a:cubicBezTo>
                  <a:cubicBezTo>
                    <a:pt x="4934" y="6452"/>
                    <a:pt x="4889" y="6595"/>
                    <a:pt x="4840" y="6750"/>
                  </a:cubicBezTo>
                  <a:cubicBezTo>
                    <a:pt x="4793" y="6902"/>
                    <a:pt x="4742" y="7058"/>
                    <a:pt x="4799" y="7208"/>
                  </a:cubicBezTo>
                  <a:cubicBezTo>
                    <a:pt x="4808" y="7230"/>
                    <a:pt x="4819" y="7249"/>
                    <a:pt x="4829" y="7268"/>
                  </a:cubicBezTo>
                  <a:cubicBezTo>
                    <a:pt x="4849" y="7307"/>
                    <a:pt x="4866" y="7343"/>
                    <a:pt x="4868" y="7382"/>
                  </a:cubicBezTo>
                  <a:cubicBezTo>
                    <a:pt x="4872" y="7470"/>
                    <a:pt x="4799" y="7525"/>
                    <a:pt x="4716" y="7592"/>
                  </a:cubicBezTo>
                  <a:cubicBezTo>
                    <a:pt x="4649" y="7643"/>
                    <a:pt x="4581" y="7697"/>
                    <a:pt x="4547" y="7774"/>
                  </a:cubicBezTo>
                  <a:cubicBezTo>
                    <a:pt x="4529" y="7810"/>
                    <a:pt x="4523" y="7849"/>
                    <a:pt x="4519" y="7885"/>
                  </a:cubicBezTo>
                  <a:cubicBezTo>
                    <a:pt x="4514" y="7909"/>
                    <a:pt x="4510" y="7930"/>
                    <a:pt x="4506" y="7952"/>
                  </a:cubicBezTo>
                  <a:cubicBezTo>
                    <a:pt x="4461" y="8114"/>
                    <a:pt x="4300" y="8215"/>
                    <a:pt x="4139" y="8305"/>
                  </a:cubicBezTo>
                  <a:lnTo>
                    <a:pt x="4122" y="8314"/>
                  </a:lnTo>
                  <a:lnTo>
                    <a:pt x="4127" y="8333"/>
                  </a:lnTo>
                  <a:cubicBezTo>
                    <a:pt x="4157" y="8462"/>
                    <a:pt x="4165" y="8592"/>
                    <a:pt x="4154" y="8721"/>
                  </a:cubicBezTo>
                  <a:cubicBezTo>
                    <a:pt x="3955" y="8776"/>
                    <a:pt x="3904" y="9042"/>
                    <a:pt x="3947" y="9286"/>
                  </a:cubicBezTo>
                  <a:cubicBezTo>
                    <a:pt x="3953" y="9331"/>
                    <a:pt x="3962" y="9376"/>
                    <a:pt x="3945" y="9415"/>
                  </a:cubicBezTo>
                  <a:cubicBezTo>
                    <a:pt x="3936" y="9438"/>
                    <a:pt x="3917" y="9458"/>
                    <a:pt x="3897" y="9477"/>
                  </a:cubicBezTo>
                  <a:cubicBezTo>
                    <a:pt x="3885" y="9490"/>
                    <a:pt x="3874" y="9503"/>
                    <a:pt x="3863" y="9518"/>
                  </a:cubicBezTo>
                  <a:cubicBezTo>
                    <a:pt x="3782" y="9621"/>
                    <a:pt x="3795" y="9753"/>
                    <a:pt x="3807" y="9884"/>
                  </a:cubicBezTo>
                  <a:cubicBezTo>
                    <a:pt x="3810" y="9906"/>
                    <a:pt x="3814" y="9927"/>
                    <a:pt x="3814" y="9948"/>
                  </a:cubicBezTo>
                  <a:cubicBezTo>
                    <a:pt x="3837" y="10244"/>
                    <a:pt x="3732" y="10548"/>
                    <a:pt x="3533" y="10767"/>
                  </a:cubicBezTo>
                  <a:cubicBezTo>
                    <a:pt x="3514" y="10786"/>
                    <a:pt x="3495" y="10808"/>
                    <a:pt x="3473" y="10829"/>
                  </a:cubicBezTo>
                  <a:cubicBezTo>
                    <a:pt x="3353" y="10955"/>
                    <a:pt x="3214" y="11099"/>
                    <a:pt x="3253" y="11275"/>
                  </a:cubicBezTo>
                  <a:cubicBezTo>
                    <a:pt x="3270" y="11354"/>
                    <a:pt x="3319" y="11416"/>
                    <a:pt x="3366" y="11478"/>
                  </a:cubicBezTo>
                  <a:cubicBezTo>
                    <a:pt x="3415" y="11540"/>
                    <a:pt x="3462" y="11600"/>
                    <a:pt x="3471" y="11671"/>
                  </a:cubicBezTo>
                  <a:cubicBezTo>
                    <a:pt x="3477" y="11720"/>
                    <a:pt x="3467" y="11772"/>
                    <a:pt x="3454" y="11825"/>
                  </a:cubicBezTo>
                  <a:cubicBezTo>
                    <a:pt x="3439" y="11898"/>
                    <a:pt x="3422" y="11973"/>
                    <a:pt x="3452" y="12044"/>
                  </a:cubicBezTo>
                  <a:cubicBezTo>
                    <a:pt x="3480" y="12110"/>
                    <a:pt x="3537" y="12151"/>
                    <a:pt x="3595" y="12189"/>
                  </a:cubicBezTo>
                  <a:cubicBezTo>
                    <a:pt x="3619" y="12207"/>
                    <a:pt x="3642" y="12222"/>
                    <a:pt x="3662" y="12241"/>
                  </a:cubicBezTo>
                  <a:cubicBezTo>
                    <a:pt x="3861" y="12410"/>
                    <a:pt x="3816" y="12731"/>
                    <a:pt x="3756" y="12991"/>
                  </a:cubicBezTo>
                  <a:cubicBezTo>
                    <a:pt x="3700" y="13220"/>
                    <a:pt x="3705" y="13466"/>
                    <a:pt x="3717" y="13696"/>
                  </a:cubicBezTo>
                  <a:cubicBezTo>
                    <a:pt x="3728" y="13923"/>
                    <a:pt x="3647" y="14180"/>
                    <a:pt x="3441" y="14242"/>
                  </a:cubicBezTo>
                  <a:lnTo>
                    <a:pt x="3420" y="14248"/>
                  </a:lnTo>
                  <a:lnTo>
                    <a:pt x="3422" y="14272"/>
                  </a:lnTo>
                  <a:cubicBezTo>
                    <a:pt x="3456" y="14501"/>
                    <a:pt x="3490" y="14737"/>
                    <a:pt x="3450" y="14968"/>
                  </a:cubicBezTo>
                  <a:cubicBezTo>
                    <a:pt x="3407" y="15221"/>
                    <a:pt x="3268" y="15425"/>
                    <a:pt x="3081" y="15512"/>
                  </a:cubicBezTo>
                  <a:cubicBezTo>
                    <a:pt x="3070" y="15517"/>
                    <a:pt x="3060" y="15521"/>
                    <a:pt x="3049" y="15525"/>
                  </a:cubicBezTo>
                  <a:cubicBezTo>
                    <a:pt x="3004" y="15547"/>
                    <a:pt x="2957" y="15566"/>
                    <a:pt x="2925" y="15607"/>
                  </a:cubicBezTo>
                  <a:cubicBezTo>
                    <a:pt x="2884" y="15658"/>
                    <a:pt x="2878" y="15725"/>
                    <a:pt x="2875" y="15789"/>
                  </a:cubicBezTo>
                  <a:cubicBezTo>
                    <a:pt x="2871" y="16061"/>
                    <a:pt x="2925" y="16335"/>
                    <a:pt x="3030" y="16586"/>
                  </a:cubicBezTo>
                  <a:cubicBezTo>
                    <a:pt x="3036" y="16605"/>
                    <a:pt x="3045" y="16624"/>
                    <a:pt x="3053" y="16644"/>
                  </a:cubicBezTo>
                  <a:cubicBezTo>
                    <a:pt x="3100" y="16749"/>
                    <a:pt x="3148" y="16860"/>
                    <a:pt x="3139" y="16971"/>
                  </a:cubicBezTo>
                  <a:cubicBezTo>
                    <a:pt x="3135" y="17040"/>
                    <a:pt x="3107" y="17106"/>
                    <a:pt x="3079" y="17175"/>
                  </a:cubicBezTo>
                  <a:cubicBezTo>
                    <a:pt x="3068" y="17199"/>
                    <a:pt x="3060" y="17222"/>
                    <a:pt x="3049" y="17246"/>
                  </a:cubicBezTo>
                  <a:cubicBezTo>
                    <a:pt x="2985" y="17423"/>
                    <a:pt x="2965" y="17614"/>
                    <a:pt x="2995" y="17801"/>
                  </a:cubicBezTo>
                  <a:cubicBezTo>
                    <a:pt x="2743" y="17893"/>
                    <a:pt x="2631" y="18178"/>
                    <a:pt x="2586" y="18343"/>
                  </a:cubicBezTo>
                  <a:cubicBezTo>
                    <a:pt x="2567" y="18413"/>
                    <a:pt x="2552" y="18488"/>
                    <a:pt x="2537" y="18561"/>
                  </a:cubicBezTo>
                  <a:cubicBezTo>
                    <a:pt x="2505" y="18713"/>
                    <a:pt x="2473" y="18874"/>
                    <a:pt x="2400" y="19011"/>
                  </a:cubicBezTo>
                  <a:cubicBezTo>
                    <a:pt x="2393" y="19024"/>
                    <a:pt x="2385" y="19037"/>
                    <a:pt x="2378" y="19050"/>
                  </a:cubicBezTo>
                  <a:cubicBezTo>
                    <a:pt x="2340" y="19116"/>
                    <a:pt x="2301" y="19185"/>
                    <a:pt x="2308" y="19262"/>
                  </a:cubicBezTo>
                  <a:cubicBezTo>
                    <a:pt x="2314" y="19341"/>
                    <a:pt x="2361" y="19403"/>
                    <a:pt x="2408" y="19463"/>
                  </a:cubicBezTo>
                  <a:cubicBezTo>
                    <a:pt x="2417" y="19476"/>
                    <a:pt x="2426" y="19489"/>
                    <a:pt x="2436" y="19500"/>
                  </a:cubicBezTo>
                  <a:cubicBezTo>
                    <a:pt x="2740" y="19915"/>
                    <a:pt x="2558" y="20519"/>
                    <a:pt x="2396" y="20937"/>
                  </a:cubicBezTo>
                  <a:cubicBezTo>
                    <a:pt x="2372" y="20997"/>
                    <a:pt x="2342" y="21070"/>
                    <a:pt x="2357" y="21145"/>
                  </a:cubicBezTo>
                  <a:cubicBezTo>
                    <a:pt x="2368" y="21209"/>
                    <a:pt x="2408" y="21259"/>
                    <a:pt x="2447" y="21306"/>
                  </a:cubicBezTo>
                  <a:cubicBezTo>
                    <a:pt x="2464" y="21329"/>
                    <a:pt x="2483" y="21353"/>
                    <a:pt x="2498" y="21376"/>
                  </a:cubicBezTo>
                  <a:cubicBezTo>
                    <a:pt x="2584" y="21518"/>
                    <a:pt x="2552" y="21704"/>
                    <a:pt x="2520" y="21884"/>
                  </a:cubicBezTo>
                  <a:cubicBezTo>
                    <a:pt x="2483" y="22088"/>
                    <a:pt x="2447" y="22298"/>
                    <a:pt x="2582" y="22452"/>
                  </a:cubicBezTo>
                  <a:cubicBezTo>
                    <a:pt x="2620" y="22493"/>
                    <a:pt x="2665" y="22525"/>
                    <a:pt x="2710" y="22555"/>
                  </a:cubicBezTo>
                  <a:cubicBezTo>
                    <a:pt x="2743" y="22574"/>
                    <a:pt x="2773" y="22595"/>
                    <a:pt x="2798" y="22619"/>
                  </a:cubicBezTo>
                  <a:cubicBezTo>
                    <a:pt x="2858" y="22673"/>
                    <a:pt x="2903" y="22760"/>
                    <a:pt x="2867" y="22825"/>
                  </a:cubicBezTo>
                  <a:cubicBezTo>
                    <a:pt x="2850" y="22857"/>
                    <a:pt x="2818" y="22878"/>
                    <a:pt x="2781" y="22900"/>
                  </a:cubicBezTo>
                  <a:cubicBezTo>
                    <a:pt x="2760" y="22915"/>
                    <a:pt x="2738" y="22928"/>
                    <a:pt x="2719" y="22947"/>
                  </a:cubicBezTo>
                  <a:cubicBezTo>
                    <a:pt x="2597" y="23054"/>
                    <a:pt x="2610" y="23221"/>
                    <a:pt x="2623" y="23384"/>
                  </a:cubicBezTo>
                  <a:cubicBezTo>
                    <a:pt x="2627" y="23420"/>
                    <a:pt x="2629" y="23455"/>
                    <a:pt x="2631" y="23489"/>
                  </a:cubicBezTo>
                  <a:cubicBezTo>
                    <a:pt x="2635" y="23639"/>
                    <a:pt x="2601" y="23791"/>
                    <a:pt x="2567" y="23934"/>
                  </a:cubicBezTo>
                  <a:lnTo>
                    <a:pt x="2306" y="25081"/>
                  </a:lnTo>
                  <a:cubicBezTo>
                    <a:pt x="2273" y="25222"/>
                    <a:pt x="2190" y="25351"/>
                    <a:pt x="2108" y="25475"/>
                  </a:cubicBezTo>
                  <a:cubicBezTo>
                    <a:pt x="1991" y="25655"/>
                    <a:pt x="1871" y="25839"/>
                    <a:pt x="1913" y="26060"/>
                  </a:cubicBezTo>
                  <a:cubicBezTo>
                    <a:pt x="1920" y="26094"/>
                    <a:pt x="1931" y="26128"/>
                    <a:pt x="1941" y="26163"/>
                  </a:cubicBezTo>
                  <a:cubicBezTo>
                    <a:pt x="1967" y="26250"/>
                    <a:pt x="1993" y="26334"/>
                    <a:pt x="1948" y="26396"/>
                  </a:cubicBezTo>
                  <a:cubicBezTo>
                    <a:pt x="1922" y="26430"/>
                    <a:pt x="1879" y="26450"/>
                    <a:pt x="1834" y="26469"/>
                  </a:cubicBezTo>
                  <a:cubicBezTo>
                    <a:pt x="1783" y="26493"/>
                    <a:pt x="1727" y="26516"/>
                    <a:pt x="1695" y="26568"/>
                  </a:cubicBezTo>
                  <a:cubicBezTo>
                    <a:pt x="1661" y="26619"/>
                    <a:pt x="1665" y="26679"/>
                    <a:pt x="1667" y="26739"/>
                  </a:cubicBezTo>
                  <a:cubicBezTo>
                    <a:pt x="1667" y="26769"/>
                    <a:pt x="1669" y="26797"/>
                    <a:pt x="1667" y="26823"/>
                  </a:cubicBezTo>
                  <a:cubicBezTo>
                    <a:pt x="1652" y="26940"/>
                    <a:pt x="1556" y="27022"/>
                    <a:pt x="1451" y="27105"/>
                  </a:cubicBezTo>
                  <a:cubicBezTo>
                    <a:pt x="1348" y="27191"/>
                    <a:pt x="1241" y="27281"/>
                    <a:pt x="1217" y="27414"/>
                  </a:cubicBezTo>
                  <a:cubicBezTo>
                    <a:pt x="1191" y="27560"/>
                    <a:pt x="1277" y="27714"/>
                    <a:pt x="1466" y="27862"/>
                  </a:cubicBezTo>
                  <a:lnTo>
                    <a:pt x="1509" y="27892"/>
                  </a:lnTo>
                  <a:cubicBezTo>
                    <a:pt x="1628" y="27984"/>
                    <a:pt x="1755" y="28080"/>
                    <a:pt x="1789" y="28219"/>
                  </a:cubicBezTo>
                  <a:cubicBezTo>
                    <a:pt x="1796" y="28245"/>
                    <a:pt x="1800" y="28271"/>
                    <a:pt x="1804" y="28299"/>
                  </a:cubicBezTo>
                  <a:cubicBezTo>
                    <a:pt x="1808" y="28342"/>
                    <a:pt x="1815" y="28387"/>
                    <a:pt x="1832" y="28427"/>
                  </a:cubicBezTo>
                  <a:cubicBezTo>
                    <a:pt x="1873" y="28526"/>
                    <a:pt x="1965" y="28579"/>
                    <a:pt x="2053" y="28633"/>
                  </a:cubicBezTo>
                  <a:cubicBezTo>
                    <a:pt x="2115" y="28669"/>
                    <a:pt x="2181" y="28708"/>
                    <a:pt x="2224" y="28759"/>
                  </a:cubicBezTo>
                  <a:cubicBezTo>
                    <a:pt x="2306" y="28858"/>
                    <a:pt x="2312" y="28993"/>
                    <a:pt x="2316" y="29134"/>
                  </a:cubicBezTo>
                  <a:cubicBezTo>
                    <a:pt x="2318" y="29184"/>
                    <a:pt x="2321" y="29237"/>
                    <a:pt x="2327" y="29286"/>
                  </a:cubicBezTo>
                  <a:cubicBezTo>
                    <a:pt x="2333" y="29338"/>
                    <a:pt x="2346" y="29411"/>
                    <a:pt x="2398" y="29458"/>
                  </a:cubicBezTo>
                  <a:cubicBezTo>
                    <a:pt x="2447" y="29505"/>
                    <a:pt x="2513" y="29513"/>
                    <a:pt x="2578" y="29522"/>
                  </a:cubicBezTo>
                  <a:cubicBezTo>
                    <a:pt x="2620" y="29528"/>
                    <a:pt x="2661" y="29535"/>
                    <a:pt x="2698" y="29552"/>
                  </a:cubicBezTo>
                  <a:cubicBezTo>
                    <a:pt x="2725" y="29565"/>
                    <a:pt x="2751" y="29586"/>
                    <a:pt x="2777" y="29608"/>
                  </a:cubicBezTo>
                  <a:cubicBezTo>
                    <a:pt x="2805" y="29633"/>
                    <a:pt x="2837" y="29659"/>
                    <a:pt x="2875" y="29674"/>
                  </a:cubicBezTo>
                  <a:cubicBezTo>
                    <a:pt x="2904" y="29687"/>
                    <a:pt x="2938" y="29692"/>
                    <a:pt x="2973" y="29692"/>
                  </a:cubicBezTo>
                  <a:cubicBezTo>
                    <a:pt x="3019" y="29692"/>
                    <a:pt x="3068" y="29684"/>
                    <a:pt x="3115" y="29674"/>
                  </a:cubicBezTo>
                  <a:cubicBezTo>
                    <a:pt x="3128" y="29672"/>
                    <a:pt x="3141" y="29668"/>
                    <a:pt x="3154" y="29666"/>
                  </a:cubicBezTo>
                  <a:cubicBezTo>
                    <a:pt x="3213" y="29655"/>
                    <a:pt x="3273" y="29649"/>
                    <a:pt x="3335" y="29649"/>
                  </a:cubicBezTo>
                  <a:cubicBezTo>
                    <a:pt x="3479" y="29649"/>
                    <a:pt x="3630" y="29679"/>
                    <a:pt x="3797" y="29741"/>
                  </a:cubicBezTo>
                  <a:cubicBezTo>
                    <a:pt x="3788" y="29790"/>
                    <a:pt x="3788" y="29850"/>
                    <a:pt x="3801" y="29916"/>
                  </a:cubicBezTo>
                  <a:cubicBezTo>
                    <a:pt x="3788" y="29916"/>
                    <a:pt x="3775" y="29914"/>
                    <a:pt x="3765" y="29914"/>
                  </a:cubicBezTo>
                  <a:cubicBezTo>
                    <a:pt x="3514" y="29914"/>
                    <a:pt x="3304" y="30116"/>
                    <a:pt x="3201" y="30235"/>
                  </a:cubicBezTo>
                  <a:cubicBezTo>
                    <a:pt x="3088" y="30366"/>
                    <a:pt x="3036" y="30484"/>
                    <a:pt x="3045" y="30591"/>
                  </a:cubicBezTo>
                  <a:cubicBezTo>
                    <a:pt x="3004" y="30576"/>
                    <a:pt x="2976" y="30529"/>
                    <a:pt x="2944" y="30473"/>
                  </a:cubicBezTo>
                  <a:cubicBezTo>
                    <a:pt x="2908" y="30409"/>
                    <a:pt x="2867" y="30338"/>
                    <a:pt x="2794" y="30317"/>
                  </a:cubicBezTo>
                  <a:cubicBezTo>
                    <a:pt x="2779" y="30313"/>
                    <a:pt x="2764" y="30310"/>
                    <a:pt x="2751" y="30310"/>
                  </a:cubicBezTo>
                  <a:cubicBezTo>
                    <a:pt x="2683" y="30310"/>
                    <a:pt x="2625" y="30358"/>
                    <a:pt x="2569" y="30405"/>
                  </a:cubicBezTo>
                  <a:cubicBezTo>
                    <a:pt x="2535" y="30433"/>
                    <a:pt x="2498" y="30463"/>
                    <a:pt x="2462" y="30480"/>
                  </a:cubicBezTo>
                  <a:cubicBezTo>
                    <a:pt x="2443" y="30488"/>
                    <a:pt x="2423" y="30492"/>
                    <a:pt x="2401" y="30492"/>
                  </a:cubicBezTo>
                  <a:cubicBezTo>
                    <a:pt x="2316" y="30492"/>
                    <a:pt x="2219" y="30432"/>
                    <a:pt x="2198" y="30343"/>
                  </a:cubicBezTo>
                  <a:lnTo>
                    <a:pt x="2198" y="30343"/>
                  </a:lnTo>
                  <a:cubicBezTo>
                    <a:pt x="2207" y="30343"/>
                    <a:pt x="2216" y="30343"/>
                    <a:pt x="2225" y="30343"/>
                  </a:cubicBezTo>
                  <a:cubicBezTo>
                    <a:pt x="2364" y="30343"/>
                    <a:pt x="2502" y="30311"/>
                    <a:pt x="2625" y="30248"/>
                  </a:cubicBezTo>
                  <a:lnTo>
                    <a:pt x="2633" y="30242"/>
                  </a:lnTo>
                  <a:cubicBezTo>
                    <a:pt x="2657" y="30208"/>
                    <a:pt x="2659" y="30171"/>
                    <a:pt x="2642" y="30135"/>
                  </a:cubicBezTo>
                  <a:cubicBezTo>
                    <a:pt x="2612" y="30075"/>
                    <a:pt x="2528" y="30026"/>
                    <a:pt x="2451" y="30021"/>
                  </a:cubicBezTo>
                  <a:lnTo>
                    <a:pt x="2408" y="30021"/>
                  </a:lnTo>
                  <a:cubicBezTo>
                    <a:pt x="2325" y="30019"/>
                    <a:pt x="2239" y="30015"/>
                    <a:pt x="2207" y="29955"/>
                  </a:cubicBezTo>
                  <a:cubicBezTo>
                    <a:pt x="2203" y="29948"/>
                    <a:pt x="2198" y="29938"/>
                    <a:pt x="2194" y="29929"/>
                  </a:cubicBezTo>
                  <a:cubicBezTo>
                    <a:pt x="2188" y="29908"/>
                    <a:pt x="2177" y="29884"/>
                    <a:pt x="2156" y="29867"/>
                  </a:cubicBezTo>
                  <a:cubicBezTo>
                    <a:pt x="2138" y="29854"/>
                    <a:pt x="2115" y="29849"/>
                    <a:pt x="2090" y="29849"/>
                  </a:cubicBezTo>
                  <a:cubicBezTo>
                    <a:pt x="2074" y="29849"/>
                    <a:pt x="2058" y="29851"/>
                    <a:pt x="2042" y="29854"/>
                  </a:cubicBezTo>
                  <a:lnTo>
                    <a:pt x="1541" y="29955"/>
                  </a:lnTo>
                  <a:lnTo>
                    <a:pt x="1536" y="29966"/>
                  </a:lnTo>
                  <a:cubicBezTo>
                    <a:pt x="1519" y="30000"/>
                    <a:pt x="1517" y="30036"/>
                    <a:pt x="1532" y="30075"/>
                  </a:cubicBezTo>
                  <a:cubicBezTo>
                    <a:pt x="1551" y="30126"/>
                    <a:pt x="1599" y="30175"/>
                    <a:pt x="1654" y="30199"/>
                  </a:cubicBezTo>
                  <a:cubicBezTo>
                    <a:pt x="1693" y="30216"/>
                    <a:pt x="1733" y="30227"/>
                    <a:pt x="1774" y="30235"/>
                  </a:cubicBezTo>
                  <a:cubicBezTo>
                    <a:pt x="1817" y="30246"/>
                    <a:pt x="1856" y="30255"/>
                    <a:pt x="1894" y="30274"/>
                  </a:cubicBezTo>
                  <a:cubicBezTo>
                    <a:pt x="2001" y="30328"/>
                    <a:pt x="2059" y="30460"/>
                    <a:pt x="2031" y="30574"/>
                  </a:cubicBezTo>
                  <a:lnTo>
                    <a:pt x="1774" y="30683"/>
                  </a:lnTo>
                  <a:cubicBezTo>
                    <a:pt x="1751" y="30694"/>
                    <a:pt x="1716" y="30709"/>
                    <a:pt x="1697" y="30739"/>
                  </a:cubicBezTo>
                  <a:cubicBezTo>
                    <a:pt x="1680" y="30765"/>
                    <a:pt x="1678" y="30795"/>
                    <a:pt x="1676" y="30823"/>
                  </a:cubicBezTo>
                  <a:cubicBezTo>
                    <a:pt x="1676" y="30831"/>
                    <a:pt x="1676" y="30840"/>
                    <a:pt x="1673" y="30848"/>
                  </a:cubicBezTo>
                  <a:cubicBezTo>
                    <a:pt x="1665" y="30930"/>
                    <a:pt x="1581" y="30998"/>
                    <a:pt x="1491" y="30998"/>
                  </a:cubicBezTo>
                  <a:cubicBezTo>
                    <a:pt x="1474" y="30998"/>
                    <a:pt x="1457" y="30996"/>
                    <a:pt x="1440" y="30990"/>
                  </a:cubicBezTo>
                  <a:cubicBezTo>
                    <a:pt x="1395" y="30972"/>
                    <a:pt x="1356" y="30934"/>
                    <a:pt x="1337" y="30885"/>
                  </a:cubicBezTo>
                  <a:cubicBezTo>
                    <a:pt x="1314" y="30831"/>
                    <a:pt x="1314" y="30775"/>
                    <a:pt x="1337" y="30728"/>
                  </a:cubicBezTo>
                  <a:cubicBezTo>
                    <a:pt x="1369" y="30662"/>
                    <a:pt x="1444" y="30617"/>
                    <a:pt x="1528" y="30617"/>
                  </a:cubicBezTo>
                  <a:cubicBezTo>
                    <a:pt x="1556" y="30617"/>
                    <a:pt x="1586" y="30623"/>
                    <a:pt x="1609" y="30634"/>
                  </a:cubicBezTo>
                  <a:lnTo>
                    <a:pt x="1628" y="30643"/>
                  </a:lnTo>
                  <a:lnTo>
                    <a:pt x="1641" y="30628"/>
                  </a:lnTo>
                  <a:cubicBezTo>
                    <a:pt x="1686" y="30576"/>
                    <a:pt x="1708" y="30508"/>
                    <a:pt x="1697" y="30441"/>
                  </a:cubicBezTo>
                  <a:lnTo>
                    <a:pt x="1695" y="30426"/>
                  </a:lnTo>
                  <a:lnTo>
                    <a:pt x="1684" y="30420"/>
                  </a:lnTo>
                  <a:cubicBezTo>
                    <a:pt x="1614" y="30383"/>
                    <a:pt x="1536" y="30377"/>
                    <a:pt x="1459" y="30370"/>
                  </a:cubicBezTo>
                  <a:cubicBezTo>
                    <a:pt x="1440" y="30368"/>
                    <a:pt x="1421" y="30366"/>
                    <a:pt x="1404" y="30364"/>
                  </a:cubicBezTo>
                  <a:cubicBezTo>
                    <a:pt x="1292" y="30351"/>
                    <a:pt x="1217" y="30315"/>
                    <a:pt x="1183" y="30257"/>
                  </a:cubicBezTo>
                  <a:cubicBezTo>
                    <a:pt x="1164" y="30225"/>
                    <a:pt x="1164" y="30175"/>
                    <a:pt x="1185" y="30137"/>
                  </a:cubicBezTo>
                  <a:cubicBezTo>
                    <a:pt x="1194" y="30120"/>
                    <a:pt x="1215" y="30094"/>
                    <a:pt x="1254" y="30094"/>
                  </a:cubicBezTo>
                  <a:lnTo>
                    <a:pt x="1284" y="30096"/>
                  </a:lnTo>
                  <a:lnTo>
                    <a:pt x="1284" y="30068"/>
                  </a:lnTo>
                  <a:cubicBezTo>
                    <a:pt x="1286" y="30013"/>
                    <a:pt x="1241" y="29974"/>
                    <a:pt x="1200" y="29940"/>
                  </a:cubicBezTo>
                  <a:cubicBezTo>
                    <a:pt x="1155" y="29901"/>
                    <a:pt x="1136" y="29882"/>
                    <a:pt x="1149" y="29861"/>
                  </a:cubicBezTo>
                  <a:cubicBezTo>
                    <a:pt x="1153" y="29850"/>
                    <a:pt x="1161" y="29841"/>
                    <a:pt x="1179" y="29833"/>
                  </a:cubicBezTo>
                  <a:cubicBezTo>
                    <a:pt x="1243" y="29801"/>
                    <a:pt x="1318" y="29796"/>
                    <a:pt x="1374" y="29796"/>
                  </a:cubicBezTo>
                  <a:cubicBezTo>
                    <a:pt x="1404" y="29796"/>
                    <a:pt x="1434" y="29798"/>
                    <a:pt x="1464" y="29798"/>
                  </a:cubicBezTo>
                  <a:cubicBezTo>
                    <a:pt x="1494" y="29801"/>
                    <a:pt x="1526" y="29803"/>
                    <a:pt x="1556" y="29803"/>
                  </a:cubicBezTo>
                  <a:lnTo>
                    <a:pt x="1577" y="29803"/>
                  </a:lnTo>
                  <a:cubicBezTo>
                    <a:pt x="1736" y="29798"/>
                    <a:pt x="1903" y="29717"/>
                    <a:pt x="1916" y="29569"/>
                  </a:cubicBezTo>
                  <a:cubicBezTo>
                    <a:pt x="1922" y="29498"/>
                    <a:pt x="1890" y="29432"/>
                    <a:pt x="1866" y="29378"/>
                  </a:cubicBezTo>
                  <a:cubicBezTo>
                    <a:pt x="1822" y="29290"/>
                    <a:pt x="1772" y="29246"/>
                    <a:pt x="1714" y="29246"/>
                  </a:cubicBezTo>
                  <a:cubicBezTo>
                    <a:pt x="1708" y="29246"/>
                    <a:pt x="1702" y="29247"/>
                    <a:pt x="1695" y="29248"/>
                  </a:cubicBezTo>
                  <a:cubicBezTo>
                    <a:pt x="1646" y="29259"/>
                    <a:pt x="1616" y="29299"/>
                    <a:pt x="1590" y="29336"/>
                  </a:cubicBezTo>
                  <a:lnTo>
                    <a:pt x="1581" y="29348"/>
                  </a:lnTo>
                  <a:cubicBezTo>
                    <a:pt x="1519" y="29435"/>
                    <a:pt x="1427" y="29491"/>
                    <a:pt x="1334" y="29491"/>
                  </a:cubicBezTo>
                  <a:cubicBezTo>
                    <a:pt x="1321" y="29491"/>
                    <a:pt x="1309" y="29490"/>
                    <a:pt x="1296" y="29488"/>
                  </a:cubicBezTo>
                  <a:cubicBezTo>
                    <a:pt x="1241" y="29479"/>
                    <a:pt x="1187" y="29441"/>
                    <a:pt x="1155" y="29389"/>
                  </a:cubicBezTo>
                  <a:cubicBezTo>
                    <a:pt x="1129" y="29346"/>
                    <a:pt x="1121" y="29299"/>
                    <a:pt x="1136" y="29259"/>
                  </a:cubicBezTo>
                  <a:cubicBezTo>
                    <a:pt x="1155" y="29199"/>
                    <a:pt x="1206" y="29158"/>
                    <a:pt x="1260" y="29115"/>
                  </a:cubicBezTo>
                  <a:cubicBezTo>
                    <a:pt x="1284" y="29098"/>
                    <a:pt x="1307" y="29079"/>
                    <a:pt x="1326" y="29059"/>
                  </a:cubicBezTo>
                  <a:cubicBezTo>
                    <a:pt x="1382" y="29008"/>
                    <a:pt x="1414" y="28929"/>
                    <a:pt x="1410" y="28864"/>
                  </a:cubicBezTo>
                  <a:cubicBezTo>
                    <a:pt x="1406" y="28821"/>
                    <a:pt x="1386" y="28787"/>
                    <a:pt x="1354" y="28766"/>
                  </a:cubicBezTo>
                  <a:lnTo>
                    <a:pt x="1344" y="28759"/>
                  </a:lnTo>
                  <a:lnTo>
                    <a:pt x="1333" y="28761"/>
                  </a:lnTo>
                  <a:cubicBezTo>
                    <a:pt x="1050" y="28832"/>
                    <a:pt x="759" y="28869"/>
                    <a:pt x="463" y="28871"/>
                  </a:cubicBezTo>
                  <a:cubicBezTo>
                    <a:pt x="392" y="28751"/>
                    <a:pt x="360" y="28614"/>
                    <a:pt x="369" y="28477"/>
                  </a:cubicBezTo>
                  <a:cubicBezTo>
                    <a:pt x="448" y="28464"/>
                    <a:pt x="521" y="28408"/>
                    <a:pt x="564" y="28327"/>
                  </a:cubicBezTo>
                  <a:cubicBezTo>
                    <a:pt x="602" y="28252"/>
                    <a:pt x="607" y="28170"/>
                    <a:pt x="579" y="28102"/>
                  </a:cubicBezTo>
                  <a:cubicBezTo>
                    <a:pt x="744" y="28080"/>
                    <a:pt x="887" y="27943"/>
                    <a:pt x="909" y="27776"/>
                  </a:cubicBezTo>
                  <a:cubicBezTo>
                    <a:pt x="915" y="27727"/>
                    <a:pt x="911" y="27675"/>
                    <a:pt x="909" y="27624"/>
                  </a:cubicBezTo>
                  <a:cubicBezTo>
                    <a:pt x="902" y="27547"/>
                    <a:pt x="896" y="27472"/>
                    <a:pt x="930" y="27410"/>
                  </a:cubicBezTo>
                  <a:cubicBezTo>
                    <a:pt x="947" y="27377"/>
                    <a:pt x="971" y="27352"/>
                    <a:pt x="996" y="27326"/>
                  </a:cubicBezTo>
                  <a:cubicBezTo>
                    <a:pt x="1014" y="27309"/>
                    <a:pt x="1029" y="27292"/>
                    <a:pt x="1044" y="27275"/>
                  </a:cubicBezTo>
                  <a:cubicBezTo>
                    <a:pt x="1140" y="27155"/>
                    <a:pt x="1151" y="26981"/>
                    <a:pt x="1067" y="26872"/>
                  </a:cubicBezTo>
                  <a:cubicBezTo>
                    <a:pt x="1020" y="26810"/>
                    <a:pt x="941" y="26773"/>
                    <a:pt x="857" y="26773"/>
                  </a:cubicBezTo>
                  <a:cubicBezTo>
                    <a:pt x="784" y="26773"/>
                    <a:pt x="718" y="26803"/>
                    <a:pt x="679" y="26855"/>
                  </a:cubicBezTo>
                  <a:cubicBezTo>
                    <a:pt x="626" y="26925"/>
                    <a:pt x="622" y="27013"/>
                    <a:pt x="619" y="27097"/>
                  </a:cubicBezTo>
                  <a:cubicBezTo>
                    <a:pt x="619" y="27114"/>
                    <a:pt x="617" y="27129"/>
                    <a:pt x="617" y="27144"/>
                  </a:cubicBezTo>
                  <a:cubicBezTo>
                    <a:pt x="609" y="27290"/>
                    <a:pt x="564" y="27433"/>
                    <a:pt x="484" y="27557"/>
                  </a:cubicBezTo>
                  <a:cubicBezTo>
                    <a:pt x="473" y="27561"/>
                    <a:pt x="461" y="27563"/>
                    <a:pt x="450" y="27563"/>
                  </a:cubicBezTo>
                  <a:cubicBezTo>
                    <a:pt x="404" y="27563"/>
                    <a:pt x="356" y="27538"/>
                    <a:pt x="326" y="27497"/>
                  </a:cubicBezTo>
                  <a:cubicBezTo>
                    <a:pt x="296" y="27463"/>
                    <a:pt x="285" y="27422"/>
                    <a:pt x="294" y="27384"/>
                  </a:cubicBezTo>
                  <a:lnTo>
                    <a:pt x="298" y="27360"/>
                  </a:lnTo>
                  <a:lnTo>
                    <a:pt x="277" y="27352"/>
                  </a:lnTo>
                  <a:cubicBezTo>
                    <a:pt x="206" y="27330"/>
                    <a:pt x="127" y="27300"/>
                    <a:pt x="84" y="27236"/>
                  </a:cubicBezTo>
                  <a:cubicBezTo>
                    <a:pt x="62" y="27204"/>
                    <a:pt x="56" y="27159"/>
                    <a:pt x="67" y="27120"/>
                  </a:cubicBezTo>
                  <a:cubicBezTo>
                    <a:pt x="71" y="27101"/>
                    <a:pt x="84" y="27075"/>
                    <a:pt x="112" y="27062"/>
                  </a:cubicBezTo>
                  <a:cubicBezTo>
                    <a:pt x="124" y="27056"/>
                    <a:pt x="137" y="27052"/>
                    <a:pt x="152" y="27050"/>
                  </a:cubicBezTo>
                  <a:cubicBezTo>
                    <a:pt x="167" y="27045"/>
                    <a:pt x="182" y="27041"/>
                    <a:pt x="197" y="27037"/>
                  </a:cubicBezTo>
                  <a:cubicBezTo>
                    <a:pt x="296" y="26996"/>
                    <a:pt x="330" y="26878"/>
                    <a:pt x="298" y="26703"/>
                  </a:cubicBezTo>
                  <a:cubicBezTo>
                    <a:pt x="424" y="26621"/>
                    <a:pt x="572" y="26568"/>
                    <a:pt x="727" y="26550"/>
                  </a:cubicBezTo>
                  <a:lnTo>
                    <a:pt x="735" y="26550"/>
                  </a:lnTo>
                  <a:cubicBezTo>
                    <a:pt x="772" y="26546"/>
                    <a:pt x="814" y="26542"/>
                    <a:pt x="849" y="26518"/>
                  </a:cubicBezTo>
                  <a:cubicBezTo>
                    <a:pt x="921" y="26473"/>
                    <a:pt x="930" y="26379"/>
                    <a:pt x="928" y="26293"/>
                  </a:cubicBezTo>
                  <a:cubicBezTo>
                    <a:pt x="926" y="26148"/>
                    <a:pt x="872" y="26053"/>
                    <a:pt x="784" y="26045"/>
                  </a:cubicBezTo>
                  <a:cubicBezTo>
                    <a:pt x="781" y="26045"/>
                    <a:pt x="777" y="26044"/>
                    <a:pt x="774" y="26044"/>
                  </a:cubicBezTo>
                  <a:cubicBezTo>
                    <a:pt x="694" y="26044"/>
                    <a:pt x="645" y="26114"/>
                    <a:pt x="604" y="26178"/>
                  </a:cubicBezTo>
                  <a:cubicBezTo>
                    <a:pt x="589" y="26197"/>
                    <a:pt x="577" y="26218"/>
                    <a:pt x="562" y="26235"/>
                  </a:cubicBezTo>
                  <a:cubicBezTo>
                    <a:pt x="517" y="26290"/>
                    <a:pt x="443" y="26322"/>
                    <a:pt x="370" y="26322"/>
                  </a:cubicBezTo>
                  <a:cubicBezTo>
                    <a:pt x="346" y="26322"/>
                    <a:pt x="321" y="26318"/>
                    <a:pt x="298" y="26310"/>
                  </a:cubicBezTo>
                  <a:cubicBezTo>
                    <a:pt x="208" y="26283"/>
                    <a:pt x="137" y="26190"/>
                    <a:pt x="131" y="26096"/>
                  </a:cubicBezTo>
                  <a:cubicBezTo>
                    <a:pt x="127" y="26034"/>
                    <a:pt x="146" y="25974"/>
                    <a:pt x="165" y="25923"/>
                  </a:cubicBezTo>
                  <a:cubicBezTo>
                    <a:pt x="180" y="25882"/>
                    <a:pt x="197" y="25843"/>
                    <a:pt x="229" y="25822"/>
                  </a:cubicBezTo>
                  <a:cubicBezTo>
                    <a:pt x="259" y="25803"/>
                    <a:pt x="300" y="25801"/>
                    <a:pt x="347" y="25798"/>
                  </a:cubicBezTo>
                  <a:lnTo>
                    <a:pt x="808" y="25790"/>
                  </a:lnTo>
                  <a:cubicBezTo>
                    <a:pt x="822" y="25789"/>
                    <a:pt x="837" y="25789"/>
                    <a:pt x="851" y="25789"/>
                  </a:cubicBezTo>
                  <a:cubicBezTo>
                    <a:pt x="918" y="25789"/>
                    <a:pt x="987" y="25796"/>
                    <a:pt x="1039" y="25833"/>
                  </a:cubicBezTo>
                  <a:cubicBezTo>
                    <a:pt x="1074" y="25856"/>
                    <a:pt x="1097" y="25893"/>
                    <a:pt x="1123" y="25931"/>
                  </a:cubicBezTo>
                  <a:cubicBezTo>
                    <a:pt x="1140" y="25953"/>
                    <a:pt x="1155" y="25976"/>
                    <a:pt x="1174" y="26000"/>
                  </a:cubicBezTo>
                  <a:cubicBezTo>
                    <a:pt x="1216" y="26047"/>
                    <a:pt x="1276" y="26074"/>
                    <a:pt x="1329" y="26074"/>
                  </a:cubicBezTo>
                  <a:cubicBezTo>
                    <a:pt x="1358" y="26074"/>
                    <a:pt x="1385" y="26066"/>
                    <a:pt x="1406" y="26049"/>
                  </a:cubicBezTo>
                  <a:lnTo>
                    <a:pt x="1414" y="26043"/>
                  </a:lnTo>
                  <a:lnTo>
                    <a:pt x="1476" y="25700"/>
                  </a:lnTo>
                  <a:cubicBezTo>
                    <a:pt x="1481" y="25683"/>
                    <a:pt x="1485" y="25659"/>
                    <a:pt x="1476" y="25636"/>
                  </a:cubicBezTo>
                  <a:cubicBezTo>
                    <a:pt x="1457" y="25582"/>
                    <a:pt x="1393" y="25573"/>
                    <a:pt x="1367" y="25569"/>
                  </a:cubicBezTo>
                  <a:lnTo>
                    <a:pt x="791" y="25479"/>
                  </a:lnTo>
                  <a:cubicBezTo>
                    <a:pt x="754" y="25473"/>
                    <a:pt x="722" y="25466"/>
                    <a:pt x="705" y="25447"/>
                  </a:cubicBezTo>
                  <a:cubicBezTo>
                    <a:pt x="692" y="25434"/>
                    <a:pt x="686" y="25415"/>
                    <a:pt x="684" y="25389"/>
                  </a:cubicBezTo>
                  <a:cubicBezTo>
                    <a:pt x="675" y="25291"/>
                    <a:pt x="733" y="25190"/>
                    <a:pt x="819" y="25145"/>
                  </a:cubicBezTo>
                  <a:cubicBezTo>
                    <a:pt x="842" y="25134"/>
                    <a:pt x="866" y="25128"/>
                    <a:pt x="891" y="25119"/>
                  </a:cubicBezTo>
                  <a:cubicBezTo>
                    <a:pt x="932" y="25106"/>
                    <a:pt x="973" y="25091"/>
                    <a:pt x="1007" y="25066"/>
                  </a:cubicBezTo>
                  <a:cubicBezTo>
                    <a:pt x="1059" y="25029"/>
                    <a:pt x="1089" y="24969"/>
                    <a:pt x="1093" y="24899"/>
                  </a:cubicBezTo>
                  <a:cubicBezTo>
                    <a:pt x="1099" y="24811"/>
                    <a:pt x="1063" y="24716"/>
                    <a:pt x="999" y="24654"/>
                  </a:cubicBezTo>
                  <a:cubicBezTo>
                    <a:pt x="887" y="24552"/>
                    <a:pt x="731" y="24526"/>
                    <a:pt x="589" y="24515"/>
                  </a:cubicBezTo>
                  <a:lnTo>
                    <a:pt x="557" y="24513"/>
                  </a:lnTo>
                  <a:cubicBezTo>
                    <a:pt x="480" y="24507"/>
                    <a:pt x="399" y="24502"/>
                    <a:pt x="328" y="24472"/>
                  </a:cubicBezTo>
                  <a:cubicBezTo>
                    <a:pt x="262" y="24447"/>
                    <a:pt x="184" y="24384"/>
                    <a:pt x="176" y="24297"/>
                  </a:cubicBezTo>
                  <a:lnTo>
                    <a:pt x="176" y="24282"/>
                  </a:lnTo>
                  <a:lnTo>
                    <a:pt x="161" y="24275"/>
                  </a:lnTo>
                  <a:cubicBezTo>
                    <a:pt x="139" y="24264"/>
                    <a:pt x="127" y="24243"/>
                    <a:pt x="124" y="24213"/>
                  </a:cubicBezTo>
                  <a:cubicBezTo>
                    <a:pt x="118" y="24138"/>
                    <a:pt x="169" y="24029"/>
                    <a:pt x="232" y="23982"/>
                  </a:cubicBezTo>
                  <a:cubicBezTo>
                    <a:pt x="296" y="23934"/>
                    <a:pt x="459" y="23812"/>
                    <a:pt x="414" y="23684"/>
                  </a:cubicBezTo>
                  <a:cubicBezTo>
                    <a:pt x="551" y="23598"/>
                    <a:pt x="705" y="23534"/>
                    <a:pt x="861" y="23500"/>
                  </a:cubicBezTo>
                  <a:cubicBezTo>
                    <a:pt x="924" y="23699"/>
                    <a:pt x="1009" y="23892"/>
                    <a:pt x="1119" y="24069"/>
                  </a:cubicBezTo>
                  <a:lnTo>
                    <a:pt x="1127" y="24080"/>
                  </a:lnTo>
                  <a:cubicBezTo>
                    <a:pt x="1173" y="24106"/>
                    <a:pt x="1225" y="24119"/>
                    <a:pt x="1276" y="24119"/>
                  </a:cubicBezTo>
                  <a:cubicBezTo>
                    <a:pt x="1297" y="24119"/>
                    <a:pt x="1319" y="24117"/>
                    <a:pt x="1339" y="24112"/>
                  </a:cubicBezTo>
                  <a:lnTo>
                    <a:pt x="1359" y="24108"/>
                  </a:lnTo>
                  <a:lnTo>
                    <a:pt x="1361" y="24089"/>
                  </a:lnTo>
                  <a:cubicBezTo>
                    <a:pt x="1378" y="23887"/>
                    <a:pt x="1382" y="23684"/>
                    <a:pt x="1376" y="23482"/>
                  </a:cubicBezTo>
                  <a:cubicBezTo>
                    <a:pt x="1611" y="23444"/>
                    <a:pt x="1667" y="23114"/>
                    <a:pt x="1680" y="22970"/>
                  </a:cubicBezTo>
                  <a:cubicBezTo>
                    <a:pt x="1733" y="22330"/>
                    <a:pt x="1742" y="21681"/>
                    <a:pt x="1701" y="21040"/>
                  </a:cubicBezTo>
                  <a:cubicBezTo>
                    <a:pt x="1774" y="21031"/>
                    <a:pt x="1826" y="20952"/>
                    <a:pt x="1834" y="20879"/>
                  </a:cubicBezTo>
                  <a:cubicBezTo>
                    <a:pt x="1836" y="20847"/>
                    <a:pt x="1834" y="20817"/>
                    <a:pt x="1834" y="20787"/>
                  </a:cubicBezTo>
                  <a:cubicBezTo>
                    <a:pt x="1832" y="20744"/>
                    <a:pt x="1830" y="20706"/>
                    <a:pt x="1841" y="20667"/>
                  </a:cubicBezTo>
                  <a:cubicBezTo>
                    <a:pt x="1860" y="20599"/>
                    <a:pt x="1924" y="20539"/>
                    <a:pt x="1986" y="20481"/>
                  </a:cubicBezTo>
                  <a:cubicBezTo>
                    <a:pt x="2074" y="20399"/>
                    <a:pt x="2166" y="20316"/>
                    <a:pt x="2123" y="20198"/>
                  </a:cubicBezTo>
                  <a:cubicBezTo>
                    <a:pt x="2102" y="20138"/>
                    <a:pt x="2055" y="20104"/>
                    <a:pt x="2006" y="20069"/>
                  </a:cubicBezTo>
                  <a:cubicBezTo>
                    <a:pt x="1976" y="20046"/>
                    <a:pt x="1946" y="20022"/>
                    <a:pt x="1924" y="19994"/>
                  </a:cubicBezTo>
                  <a:cubicBezTo>
                    <a:pt x="1886" y="19943"/>
                    <a:pt x="1877" y="19874"/>
                    <a:pt x="1871" y="19799"/>
                  </a:cubicBezTo>
                  <a:cubicBezTo>
                    <a:pt x="1864" y="19714"/>
                    <a:pt x="1856" y="19626"/>
                    <a:pt x="1791" y="19564"/>
                  </a:cubicBezTo>
                  <a:cubicBezTo>
                    <a:pt x="1755" y="19525"/>
                    <a:pt x="1703" y="19504"/>
                    <a:pt x="1646" y="19504"/>
                  </a:cubicBezTo>
                  <a:cubicBezTo>
                    <a:pt x="1556" y="19504"/>
                    <a:pt x="1459" y="19555"/>
                    <a:pt x="1406" y="19630"/>
                  </a:cubicBezTo>
                  <a:cubicBezTo>
                    <a:pt x="1320" y="19748"/>
                    <a:pt x="1314" y="19904"/>
                    <a:pt x="1309" y="20029"/>
                  </a:cubicBezTo>
                  <a:lnTo>
                    <a:pt x="1262" y="21239"/>
                  </a:lnTo>
                  <a:cubicBezTo>
                    <a:pt x="1236" y="21253"/>
                    <a:pt x="1206" y="21260"/>
                    <a:pt x="1174" y="21260"/>
                  </a:cubicBezTo>
                  <a:cubicBezTo>
                    <a:pt x="1095" y="21260"/>
                    <a:pt x="1008" y="21219"/>
                    <a:pt x="956" y="21151"/>
                  </a:cubicBezTo>
                  <a:cubicBezTo>
                    <a:pt x="889" y="21064"/>
                    <a:pt x="861" y="20941"/>
                    <a:pt x="872" y="20789"/>
                  </a:cubicBezTo>
                  <a:cubicBezTo>
                    <a:pt x="889" y="20579"/>
                    <a:pt x="964" y="20376"/>
                    <a:pt x="1039" y="20177"/>
                  </a:cubicBezTo>
                  <a:cubicBezTo>
                    <a:pt x="1134" y="19924"/>
                    <a:pt x="1230" y="19662"/>
                    <a:pt x="1204" y="19390"/>
                  </a:cubicBezTo>
                  <a:cubicBezTo>
                    <a:pt x="1196" y="19322"/>
                    <a:pt x="1181" y="19249"/>
                    <a:pt x="1168" y="19178"/>
                  </a:cubicBezTo>
                  <a:cubicBezTo>
                    <a:pt x="1127" y="18981"/>
                    <a:pt x="1091" y="18795"/>
                    <a:pt x="1200" y="18655"/>
                  </a:cubicBezTo>
                  <a:cubicBezTo>
                    <a:pt x="1241" y="18604"/>
                    <a:pt x="1299" y="18568"/>
                    <a:pt x="1356" y="18529"/>
                  </a:cubicBezTo>
                  <a:cubicBezTo>
                    <a:pt x="1384" y="18510"/>
                    <a:pt x="1412" y="18493"/>
                    <a:pt x="1438" y="18473"/>
                  </a:cubicBezTo>
                  <a:cubicBezTo>
                    <a:pt x="1697" y="18280"/>
                    <a:pt x="1802" y="17910"/>
                    <a:pt x="1682" y="17612"/>
                  </a:cubicBezTo>
                  <a:lnTo>
                    <a:pt x="1671" y="17584"/>
                  </a:lnTo>
                  <a:lnTo>
                    <a:pt x="1646" y="17597"/>
                  </a:lnTo>
                  <a:cubicBezTo>
                    <a:pt x="1622" y="17610"/>
                    <a:pt x="1596" y="17616"/>
                    <a:pt x="1571" y="17616"/>
                  </a:cubicBezTo>
                  <a:cubicBezTo>
                    <a:pt x="1446" y="17616"/>
                    <a:pt x="1316" y="17483"/>
                    <a:pt x="1290" y="17334"/>
                  </a:cubicBezTo>
                  <a:cubicBezTo>
                    <a:pt x="1273" y="17231"/>
                    <a:pt x="1284" y="17128"/>
                    <a:pt x="1296" y="17019"/>
                  </a:cubicBezTo>
                  <a:cubicBezTo>
                    <a:pt x="1305" y="16939"/>
                    <a:pt x="1316" y="16858"/>
                    <a:pt x="1311" y="16776"/>
                  </a:cubicBezTo>
                  <a:lnTo>
                    <a:pt x="1311" y="16744"/>
                  </a:lnTo>
                  <a:cubicBezTo>
                    <a:pt x="1307" y="16665"/>
                    <a:pt x="1303" y="16584"/>
                    <a:pt x="1352" y="16537"/>
                  </a:cubicBezTo>
                  <a:cubicBezTo>
                    <a:pt x="1378" y="16513"/>
                    <a:pt x="1412" y="16500"/>
                    <a:pt x="1449" y="16487"/>
                  </a:cubicBezTo>
                  <a:cubicBezTo>
                    <a:pt x="1489" y="16474"/>
                    <a:pt x="1530" y="16462"/>
                    <a:pt x="1562" y="16432"/>
                  </a:cubicBezTo>
                  <a:cubicBezTo>
                    <a:pt x="1626" y="16372"/>
                    <a:pt x="1631" y="16284"/>
                    <a:pt x="1633" y="16200"/>
                  </a:cubicBezTo>
                  <a:cubicBezTo>
                    <a:pt x="1633" y="16168"/>
                    <a:pt x="1635" y="16134"/>
                    <a:pt x="1639" y="16102"/>
                  </a:cubicBezTo>
                  <a:cubicBezTo>
                    <a:pt x="1658" y="15986"/>
                    <a:pt x="1738" y="15898"/>
                    <a:pt x="1823" y="15804"/>
                  </a:cubicBezTo>
                  <a:cubicBezTo>
                    <a:pt x="1886" y="15733"/>
                    <a:pt x="1950" y="15660"/>
                    <a:pt x="1991" y="15575"/>
                  </a:cubicBezTo>
                  <a:cubicBezTo>
                    <a:pt x="2042" y="15465"/>
                    <a:pt x="2051" y="15345"/>
                    <a:pt x="2057" y="15227"/>
                  </a:cubicBezTo>
                  <a:cubicBezTo>
                    <a:pt x="2093" y="14690"/>
                    <a:pt x="2147" y="14148"/>
                    <a:pt x="2220" y="13614"/>
                  </a:cubicBezTo>
                  <a:cubicBezTo>
                    <a:pt x="2586" y="13291"/>
                    <a:pt x="2640" y="12727"/>
                    <a:pt x="2661" y="12179"/>
                  </a:cubicBezTo>
                  <a:cubicBezTo>
                    <a:pt x="2680" y="11737"/>
                    <a:pt x="2665" y="11292"/>
                    <a:pt x="2620" y="10850"/>
                  </a:cubicBezTo>
                  <a:cubicBezTo>
                    <a:pt x="2599" y="10632"/>
                    <a:pt x="2571" y="10360"/>
                    <a:pt x="2730" y="10188"/>
                  </a:cubicBezTo>
                  <a:cubicBezTo>
                    <a:pt x="2760" y="10156"/>
                    <a:pt x="2796" y="10131"/>
                    <a:pt x="2833" y="10101"/>
                  </a:cubicBezTo>
                  <a:cubicBezTo>
                    <a:pt x="2873" y="10071"/>
                    <a:pt x="2912" y="10041"/>
                    <a:pt x="2946" y="10004"/>
                  </a:cubicBezTo>
                  <a:cubicBezTo>
                    <a:pt x="3017" y="9927"/>
                    <a:pt x="3062" y="9822"/>
                    <a:pt x="3081" y="9691"/>
                  </a:cubicBezTo>
                  <a:cubicBezTo>
                    <a:pt x="3120" y="9434"/>
                    <a:pt x="3055" y="9173"/>
                    <a:pt x="2993" y="8920"/>
                  </a:cubicBezTo>
                  <a:cubicBezTo>
                    <a:pt x="2920" y="8629"/>
                    <a:pt x="2852" y="8354"/>
                    <a:pt x="2929" y="8082"/>
                  </a:cubicBezTo>
                  <a:cubicBezTo>
                    <a:pt x="2950" y="8009"/>
                    <a:pt x="2980" y="7937"/>
                    <a:pt x="3013" y="7866"/>
                  </a:cubicBezTo>
                  <a:cubicBezTo>
                    <a:pt x="3040" y="7804"/>
                    <a:pt x="3068" y="7737"/>
                    <a:pt x="3090" y="7671"/>
                  </a:cubicBezTo>
                  <a:cubicBezTo>
                    <a:pt x="3115" y="7592"/>
                    <a:pt x="3130" y="7506"/>
                    <a:pt x="3145" y="7425"/>
                  </a:cubicBezTo>
                  <a:cubicBezTo>
                    <a:pt x="3160" y="7341"/>
                    <a:pt x="3175" y="7253"/>
                    <a:pt x="3203" y="7172"/>
                  </a:cubicBezTo>
                  <a:cubicBezTo>
                    <a:pt x="3229" y="7095"/>
                    <a:pt x="3265" y="7022"/>
                    <a:pt x="3300" y="6951"/>
                  </a:cubicBezTo>
                  <a:cubicBezTo>
                    <a:pt x="3315" y="6923"/>
                    <a:pt x="3327" y="6893"/>
                    <a:pt x="3342" y="6865"/>
                  </a:cubicBezTo>
                  <a:cubicBezTo>
                    <a:pt x="3576" y="6370"/>
                    <a:pt x="3627" y="5783"/>
                    <a:pt x="3486" y="5256"/>
                  </a:cubicBezTo>
                  <a:cubicBezTo>
                    <a:pt x="3473" y="5207"/>
                    <a:pt x="3458" y="5154"/>
                    <a:pt x="3482" y="5113"/>
                  </a:cubicBezTo>
                  <a:cubicBezTo>
                    <a:pt x="3490" y="5098"/>
                    <a:pt x="3505" y="5085"/>
                    <a:pt x="3520" y="5072"/>
                  </a:cubicBezTo>
                  <a:cubicBezTo>
                    <a:pt x="3535" y="5059"/>
                    <a:pt x="3552" y="5044"/>
                    <a:pt x="3565" y="5025"/>
                  </a:cubicBezTo>
                  <a:cubicBezTo>
                    <a:pt x="3630" y="4926"/>
                    <a:pt x="3557" y="4824"/>
                    <a:pt x="3492" y="4731"/>
                  </a:cubicBezTo>
                  <a:cubicBezTo>
                    <a:pt x="3480" y="4712"/>
                    <a:pt x="3467" y="4693"/>
                    <a:pt x="3456" y="4676"/>
                  </a:cubicBezTo>
                  <a:cubicBezTo>
                    <a:pt x="3332" y="4481"/>
                    <a:pt x="3400" y="4219"/>
                    <a:pt x="3460" y="3988"/>
                  </a:cubicBezTo>
                  <a:lnTo>
                    <a:pt x="3467" y="3967"/>
                  </a:lnTo>
                  <a:cubicBezTo>
                    <a:pt x="3705" y="3065"/>
                    <a:pt x="3683" y="2120"/>
                    <a:pt x="3662" y="1205"/>
                  </a:cubicBezTo>
                  <a:cubicBezTo>
                    <a:pt x="3660" y="1113"/>
                    <a:pt x="3655" y="1010"/>
                    <a:pt x="3627" y="916"/>
                  </a:cubicBezTo>
                  <a:cubicBezTo>
                    <a:pt x="3765" y="821"/>
                    <a:pt x="3910" y="704"/>
                    <a:pt x="3987" y="537"/>
                  </a:cubicBezTo>
                  <a:cubicBezTo>
                    <a:pt x="4017" y="470"/>
                    <a:pt x="4037" y="402"/>
                    <a:pt x="4054" y="333"/>
                  </a:cubicBezTo>
                  <a:cubicBezTo>
                    <a:pt x="4062" y="299"/>
                    <a:pt x="4071" y="262"/>
                    <a:pt x="4084" y="228"/>
                  </a:cubicBezTo>
                  <a:cubicBezTo>
                    <a:pt x="4084" y="224"/>
                    <a:pt x="4084" y="222"/>
                    <a:pt x="4086" y="219"/>
                  </a:cubicBezTo>
                  <a:close/>
                  <a:moveTo>
                    <a:pt x="4122" y="1"/>
                  </a:moveTo>
                  <a:lnTo>
                    <a:pt x="4077" y="102"/>
                  </a:lnTo>
                  <a:cubicBezTo>
                    <a:pt x="4073" y="112"/>
                    <a:pt x="4069" y="121"/>
                    <a:pt x="4065" y="132"/>
                  </a:cubicBezTo>
                  <a:cubicBezTo>
                    <a:pt x="4054" y="157"/>
                    <a:pt x="4041" y="183"/>
                    <a:pt x="4032" y="211"/>
                  </a:cubicBezTo>
                  <a:cubicBezTo>
                    <a:pt x="4020" y="247"/>
                    <a:pt x="4011" y="284"/>
                    <a:pt x="4002" y="320"/>
                  </a:cubicBezTo>
                  <a:cubicBezTo>
                    <a:pt x="3983" y="389"/>
                    <a:pt x="3968" y="453"/>
                    <a:pt x="3940" y="513"/>
                  </a:cubicBezTo>
                  <a:cubicBezTo>
                    <a:pt x="3865" y="676"/>
                    <a:pt x="3715" y="791"/>
                    <a:pt x="3580" y="881"/>
                  </a:cubicBezTo>
                  <a:lnTo>
                    <a:pt x="3563" y="894"/>
                  </a:lnTo>
                  <a:lnTo>
                    <a:pt x="3570" y="914"/>
                  </a:lnTo>
                  <a:cubicBezTo>
                    <a:pt x="3600" y="1004"/>
                    <a:pt x="3606" y="1113"/>
                    <a:pt x="3608" y="1207"/>
                  </a:cubicBezTo>
                  <a:cubicBezTo>
                    <a:pt x="3630" y="2116"/>
                    <a:pt x="3651" y="3058"/>
                    <a:pt x="3415" y="3954"/>
                  </a:cubicBezTo>
                  <a:lnTo>
                    <a:pt x="3409" y="3975"/>
                  </a:lnTo>
                  <a:cubicBezTo>
                    <a:pt x="3345" y="4215"/>
                    <a:pt x="3274" y="4489"/>
                    <a:pt x="3411" y="4704"/>
                  </a:cubicBezTo>
                  <a:cubicBezTo>
                    <a:pt x="3422" y="4723"/>
                    <a:pt x="3437" y="4742"/>
                    <a:pt x="3450" y="4761"/>
                  </a:cubicBezTo>
                  <a:cubicBezTo>
                    <a:pt x="3507" y="4843"/>
                    <a:pt x="3565" y="4929"/>
                    <a:pt x="3520" y="4995"/>
                  </a:cubicBezTo>
                  <a:cubicBezTo>
                    <a:pt x="3512" y="5008"/>
                    <a:pt x="3499" y="5021"/>
                    <a:pt x="3484" y="5031"/>
                  </a:cubicBezTo>
                  <a:cubicBezTo>
                    <a:pt x="3467" y="5049"/>
                    <a:pt x="3447" y="5064"/>
                    <a:pt x="3435" y="5087"/>
                  </a:cubicBezTo>
                  <a:cubicBezTo>
                    <a:pt x="3400" y="5145"/>
                    <a:pt x="3420" y="5216"/>
                    <a:pt x="3435" y="5269"/>
                  </a:cubicBezTo>
                  <a:cubicBezTo>
                    <a:pt x="3572" y="5786"/>
                    <a:pt x="3520" y="6360"/>
                    <a:pt x="3293" y="6842"/>
                  </a:cubicBezTo>
                  <a:cubicBezTo>
                    <a:pt x="3280" y="6872"/>
                    <a:pt x="3265" y="6900"/>
                    <a:pt x="3253" y="6928"/>
                  </a:cubicBezTo>
                  <a:cubicBezTo>
                    <a:pt x="3216" y="7000"/>
                    <a:pt x="3180" y="7075"/>
                    <a:pt x="3152" y="7155"/>
                  </a:cubicBezTo>
                  <a:cubicBezTo>
                    <a:pt x="3124" y="7240"/>
                    <a:pt x="3107" y="7330"/>
                    <a:pt x="3092" y="7416"/>
                  </a:cubicBezTo>
                  <a:cubicBezTo>
                    <a:pt x="3077" y="7495"/>
                    <a:pt x="3062" y="7579"/>
                    <a:pt x="3038" y="7656"/>
                  </a:cubicBezTo>
                  <a:cubicBezTo>
                    <a:pt x="3017" y="7720"/>
                    <a:pt x="2991" y="7782"/>
                    <a:pt x="2963" y="7844"/>
                  </a:cubicBezTo>
                  <a:cubicBezTo>
                    <a:pt x="2931" y="7915"/>
                    <a:pt x="2899" y="7990"/>
                    <a:pt x="2878" y="8067"/>
                  </a:cubicBezTo>
                  <a:cubicBezTo>
                    <a:pt x="2798" y="8354"/>
                    <a:pt x="2871" y="8648"/>
                    <a:pt x="2942" y="8933"/>
                  </a:cubicBezTo>
                  <a:cubicBezTo>
                    <a:pt x="3002" y="9181"/>
                    <a:pt x="3066" y="9436"/>
                    <a:pt x="3028" y="9683"/>
                  </a:cubicBezTo>
                  <a:cubicBezTo>
                    <a:pt x="3010" y="9805"/>
                    <a:pt x="2970" y="9899"/>
                    <a:pt x="2908" y="9968"/>
                  </a:cubicBezTo>
                  <a:cubicBezTo>
                    <a:pt x="2875" y="10002"/>
                    <a:pt x="2839" y="10030"/>
                    <a:pt x="2800" y="10058"/>
                  </a:cubicBezTo>
                  <a:cubicBezTo>
                    <a:pt x="2762" y="10088"/>
                    <a:pt x="2723" y="10116"/>
                    <a:pt x="2689" y="10152"/>
                  </a:cubicBezTo>
                  <a:cubicBezTo>
                    <a:pt x="2515" y="10340"/>
                    <a:pt x="2545" y="10638"/>
                    <a:pt x="2567" y="10857"/>
                  </a:cubicBezTo>
                  <a:cubicBezTo>
                    <a:pt x="2612" y="11294"/>
                    <a:pt x="2627" y="11737"/>
                    <a:pt x="2608" y="12177"/>
                  </a:cubicBezTo>
                  <a:cubicBezTo>
                    <a:pt x="2586" y="12716"/>
                    <a:pt x="2535" y="13271"/>
                    <a:pt x="2177" y="13582"/>
                  </a:cubicBezTo>
                  <a:lnTo>
                    <a:pt x="2168" y="13588"/>
                  </a:lnTo>
                  <a:lnTo>
                    <a:pt x="2168" y="13599"/>
                  </a:lnTo>
                  <a:cubicBezTo>
                    <a:pt x="2096" y="14135"/>
                    <a:pt x="2040" y="14681"/>
                    <a:pt x="2003" y="15225"/>
                  </a:cubicBezTo>
                  <a:cubicBezTo>
                    <a:pt x="1997" y="15337"/>
                    <a:pt x="1988" y="15452"/>
                    <a:pt x="1943" y="15551"/>
                  </a:cubicBezTo>
                  <a:cubicBezTo>
                    <a:pt x="1905" y="15630"/>
                    <a:pt x="1843" y="15701"/>
                    <a:pt x="1783" y="15767"/>
                  </a:cubicBezTo>
                  <a:cubicBezTo>
                    <a:pt x="1697" y="15864"/>
                    <a:pt x="1607" y="15962"/>
                    <a:pt x="1586" y="16093"/>
                  </a:cubicBezTo>
                  <a:cubicBezTo>
                    <a:pt x="1581" y="16127"/>
                    <a:pt x="1579" y="16164"/>
                    <a:pt x="1579" y="16198"/>
                  </a:cubicBezTo>
                  <a:cubicBezTo>
                    <a:pt x="1577" y="16275"/>
                    <a:pt x="1575" y="16348"/>
                    <a:pt x="1526" y="16391"/>
                  </a:cubicBezTo>
                  <a:cubicBezTo>
                    <a:pt x="1502" y="16414"/>
                    <a:pt x="1468" y="16425"/>
                    <a:pt x="1431" y="16438"/>
                  </a:cubicBezTo>
                  <a:cubicBezTo>
                    <a:pt x="1391" y="16451"/>
                    <a:pt x="1348" y="16466"/>
                    <a:pt x="1316" y="16498"/>
                  </a:cubicBezTo>
                  <a:cubicBezTo>
                    <a:pt x="1249" y="16562"/>
                    <a:pt x="1254" y="16661"/>
                    <a:pt x="1258" y="16746"/>
                  </a:cubicBezTo>
                  <a:lnTo>
                    <a:pt x="1258" y="16779"/>
                  </a:lnTo>
                  <a:cubicBezTo>
                    <a:pt x="1262" y="16856"/>
                    <a:pt x="1251" y="16935"/>
                    <a:pt x="1243" y="17012"/>
                  </a:cubicBezTo>
                  <a:cubicBezTo>
                    <a:pt x="1230" y="17119"/>
                    <a:pt x="1217" y="17233"/>
                    <a:pt x="1239" y="17344"/>
                  </a:cubicBezTo>
                  <a:cubicBezTo>
                    <a:pt x="1264" y="17501"/>
                    <a:pt x="1406" y="17670"/>
                    <a:pt x="1571" y="17670"/>
                  </a:cubicBezTo>
                  <a:cubicBezTo>
                    <a:pt x="1594" y="17670"/>
                    <a:pt x="1620" y="17666"/>
                    <a:pt x="1643" y="17657"/>
                  </a:cubicBezTo>
                  <a:lnTo>
                    <a:pt x="1643" y="17657"/>
                  </a:lnTo>
                  <a:cubicBezTo>
                    <a:pt x="1738" y="17929"/>
                    <a:pt x="1639" y="18257"/>
                    <a:pt x="1408" y="18430"/>
                  </a:cubicBezTo>
                  <a:cubicBezTo>
                    <a:pt x="1382" y="18450"/>
                    <a:pt x="1354" y="18467"/>
                    <a:pt x="1329" y="18484"/>
                  </a:cubicBezTo>
                  <a:cubicBezTo>
                    <a:pt x="1269" y="18523"/>
                    <a:pt x="1204" y="18563"/>
                    <a:pt x="1159" y="18621"/>
                  </a:cubicBezTo>
                  <a:cubicBezTo>
                    <a:pt x="1033" y="18782"/>
                    <a:pt x="1074" y="18987"/>
                    <a:pt x="1114" y="19189"/>
                  </a:cubicBezTo>
                  <a:cubicBezTo>
                    <a:pt x="1129" y="19257"/>
                    <a:pt x="1144" y="19328"/>
                    <a:pt x="1151" y="19397"/>
                  </a:cubicBezTo>
                  <a:cubicBezTo>
                    <a:pt x="1176" y="19656"/>
                    <a:pt x="1086" y="19900"/>
                    <a:pt x="988" y="20159"/>
                  </a:cubicBezTo>
                  <a:cubicBezTo>
                    <a:pt x="913" y="20361"/>
                    <a:pt x="836" y="20569"/>
                    <a:pt x="821" y="20785"/>
                  </a:cubicBezTo>
                  <a:cubicBezTo>
                    <a:pt x="808" y="20952"/>
                    <a:pt x="840" y="21087"/>
                    <a:pt x="913" y="21184"/>
                  </a:cubicBezTo>
                  <a:cubicBezTo>
                    <a:pt x="975" y="21263"/>
                    <a:pt x="1076" y="21314"/>
                    <a:pt x="1172" y="21314"/>
                  </a:cubicBezTo>
                  <a:cubicBezTo>
                    <a:pt x="1221" y="21314"/>
                    <a:pt x="1264" y="21304"/>
                    <a:pt x="1303" y="21278"/>
                  </a:cubicBezTo>
                  <a:lnTo>
                    <a:pt x="1316" y="21271"/>
                  </a:lnTo>
                  <a:lnTo>
                    <a:pt x="1363" y="20031"/>
                  </a:lnTo>
                  <a:cubicBezTo>
                    <a:pt x="1367" y="19913"/>
                    <a:pt x="1374" y="19767"/>
                    <a:pt x="1449" y="19660"/>
                  </a:cubicBezTo>
                  <a:cubicBezTo>
                    <a:pt x="1491" y="19600"/>
                    <a:pt x="1571" y="19557"/>
                    <a:pt x="1646" y="19557"/>
                  </a:cubicBezTo>
                  <a:cubicBezTo>
                    <a:pt x="1676" y="19557"/>
                    <a:pt x="1718" y="19566"/>
                    <a:pt x="1755" y="19600"/>
                  </a:cubicBezTo>
                  <a:cubicBezTo>
                    <a:pt x="1804" y="19650"/>
                    <a:pt x="1811" y="19727"/>
                    <a:pt x="1817" y="19806"/>
                  </a:cubicBezTo>
                  <a:cubicBezTo>
                    <a:pt x="1826" y="19883"/>
                    <a:pt x="1832" y="19962"/>
                    <a:pt x="1881" y="20027"/>
                  </a:cubicBezTo>
                  <a:cubicBezTo>
                    <a:pt x="1907" y="20061"/>
                    <a:pt x="1941" y="20087"/>
                    <a:pt x="1976" y="20112"/>
                  </a:cubicBezTo>
                  <a:cubicBezTo>
                    <a:pt x="2018" y="20142"/>
                    <a:pt x="2057" y="20172"/>
                    <a:pt x="2074" y="20215"/>
                  </a:cubicBezTo>
                  <a:cubicBezTo>
                    <a:pt x="2104" y="20301"/>
                    <a:pt x="2033" y="20365"/>
                    <a:pt x="1950" y="20442"/>
                  </a:cubicBezTo>
                  <a:cubicBezTo>
                    <a:pt x="1883" y="20504"/>
                    <a:pt x="1813" y="20569"/>
                    <a:pt x="1789" y="20654"/>
                  </a:cubicBezTo>
                  <a:cubicBezTo>
                    <a:pt x="1776" y="20699"/>
                    <a:pt x="1778" y="20744"/>
                    <a:pt x="1781" y="20789"/>
                  </a:cubicBezTo>
                  <a:cubicBezTo>
                    <a:pt x="1781" y="20819"/>
                    <a:pt x="1783" y="20847"/>
                    <a:pt x="1781" y="20873"/>
                  </a:cubicBezTo>
                  <a:cubicBezTo>
                    <a:pt x="1775" y="20926"/>
                    <a:pt x="1734" y="20985"/>
                    <a:pt x="1689" y="20985"/>
                  </a:cubicBezTo>
                  <a:cubicBezTo>
                    <a:pt x="1685" y="20985"/>
                    <a:pt x="1681" y="20985"/>
                    <a:pt x="1678" y="20984"/>
                  </a:cubicBezTo>
                  <a:lnTo>
                    <a:pt x="1643" y="20978"/>
                  </a:lnTo>
                  <a:lnTo>
                    <a:pt x="1646" y="21012"/>
                  </a:lnTo>
                  <a:cubicBezTo>
                    <a:pt x="1688" y="21661"/>
                    <a:pt x="1682" y="22319"/>
                    <a:pt x="1626" y="22966"/>
                  </a:cubicBezTo>
                  <a:cubicBezTo>
                    <a:pt x="1616" y="23071"/>
                    <a:pt x="1569" y="23416"/>
                    <a:pt x="1346" y="23433"/>
                  </a:cubicBezTo>
                  <a:lnTo>
                    <a:pt x="1320" y="23433"/>
                  </a:lnTo>
                  <a:lnTo>
                    <a:pt x="1320" y="23461"/>
                  </a:lnTo>
                  <a:cubicBezTo>
                    <a:pt x="1329" y="23660"/>
                    <a:pt x="1324" y="23864"/>
                    <a:pt x="1309" y="24063"/>
                  </a:cubicBezTo>
                  <a:cubicBezTo>
                    <a:pt x="1298" y="24064"/>
                    <a:pt x="1287" y="24065"/>
                    <a:pt x="1276" y="24065"/>
                  </a:cubicBezTo>
                  <a:cubicBezTo>
                    <a:pt x="1235" y="24065"/>
                    <a:pt x="1195" y="24056"/>
                    <a:pt x="1161" y="24037"/>
                  </a:cubicBezTo>
                  <a:cubicBezTo>
                    <a:pt x="1052" y="23857"/>
                    <a:pt x="966" y="23662"/>
                    <a:pt x="906" y="23461"/>
                  </a:cubicBezTo>
                  <a:lnTo>
                    <a:pt x="898" y="23437"/>
                  </a:lnTo>
                  <a:lnTo>
                    <a:pt x="874" y="23442"/>
                  </a:lnTo>
                  <a:cubicBezTo>
                    <a:pt x="694" y="23478"/>
                    <a:pt x="519" y="23551"/>
                    <a:pt x="367" y="23650"/>
                  </a:cubicBezTo>
                  <a:lnTo>
                    <a:pt x="345" y="23665"/>
                  </a:lnTo>
                  <a:lnTo>
                    <a:pt x="356" y="23686"/>
                  </a:lnTo>
                  <a:cubicBezTo>
                    <a:pt x="403" y="23774"/>
                    <a:pt x="289" y="23872"/>
                    <a:pt x="199" y="23939"/>
                  </a:cubicBezTo>
                  <a:cubicBezTo>
                    <a:pt x="122" y="23997"/>
                    <a:pt x="62" y="24125"/>
                    <a:pt x="71" y="24217"/>
                  </a:cubicBezTo>
                  <a:cubicBezTo>
                    <a:pt x="75" y="24260"/>
                    <a:pt x="94" y="24294"/>
                    <a:pt x="124" y="24316"/>
                  </a:cubicBezTo>
                  <a:cubicBezTo>
                    <a:pt x="137" y="24402"/>
                    <a:pt x="208" y="24483"/>
                    <a:pt x="309" y="24522"/>
                  </a:cubicBezTo>
                  <a:cubicBezTo>
                    <a:pt x="388" y="24554"/>
                    <a:pt x="472" y="24560"/>
                    <a:pt x="555" y="24566"/>
                  </a:cubicBezTo>
                  <a:lnTo>
                    <a:pt x="585" y="24569"/>
                  </a:lnTo>
                  <a:cubicBezTo>
                    <a:pt x="716" y="24577"/>
                    <a:pt x="864" y="24601"/>
                    <a:pt x="962" y="24695"/>
                  </a:cubicBezTo>
                  <a:cubicBezTo>
                    <a:pt x="1014" y="24744"/>
                    <a:pt x="1044" y="24824"/>
                    <a:pt x="1039" y="24896"/>
                  </a:cubicBezTo>
                  <a:cubicBezTo>
                    <a:pt x="1037" y="24935"/>
                    <a:pt x="1024" y="24989"/>
                    <a:pt x="975" y="25023"/>
                  </a:cubicBezTo>
                  <a:cubicBezTo>
                    <a:pt x="947" y="25044"/>
                    <a:pt x="913" y="25055"/>
                    <a:pt x="876" y="25068"/>
                  </a:cubicBezTo>
                  <a:cubicBezTo>
                    <a:pt x="849" y="25076"/>
                    <a:pt x="823" y="25085"/>
                    <a:pt x="795" y="25098"/>
                  </a:cubicBezTo>
                  <a:cubicBezTo>
                    <a:pt x="688" y="25151"/>
                    <a:pt x="619" y="25274"/>
                    <a:pt x="630" y="25393"/>
                  </a:cubicBezTo>
                  <a:cubicBezTo>
                    <a:pt x="634" y="25432"/>
                    <a:pt x="645" y="25460"/>
                    <a:pt x="664" y="25481"/>
                  </a:cubicBezTo>
                  <a:cubicBezTo>
                    <a:pt x="697" y="25518"/>
                    <a:pt x="746" y="25526"/>
                    <a:pt x="782" y="25533"/>
                  </a:cubicBezTo>
                  <a:lnTo>
                    <a:pt x="1359" y="25623"/>
                  </a:lnTo>
                  <a:cubicBezTo>
                    <a:pt x="1384" y="25625"/>
                    <a:pt x="1419" y="25633"/>
                    <a:pt x="1425" y="25653"/>
                  </a:cubicBezTo>
                  <a:cubicBezTo>
                    <a:pt x="1429" y="25663"/>
                    <a:pt x="1427" y="25676"/>
                    <a:pt x="1425" y="25691"/>
                  </a:cubicBezTo>
                  <a:lnTo>
                    <a:pt x="1365" y="26013"/>
                  </a:lnTo>
                  <a:cubicBezTo>
                    <a:pt x="1355" y="26019"/>
                    <a:pt x="1343" y="26022"/>
                    <a:pt x="1330" y="26022"/>
                  </a:cubicBezTo>
                  <a:cubicBezTo>
                    <a:pt x="1293" y="26022"/>
                    <a:pt x="1247" y="25998"/>
                    <a:pt x="1215" y="25963"/>
                  </a:cubicBezTo>
                  <a:cubicBezTo>
                    <a:pt x="1198" y="25944"/>
                    <a:pt x="1183" y="25923"/>
                    <a:pt x="1168" y="25899"/>
                  </a:cubicBezTo>
                  <a:cubicBezTo>
                    <a:pt x="1140" y="25861"/>
                    <a:pt x="1112" y="25820"/>
                    <a:pt x="1069" y="25790"/>
                  </a:cubicBezTo>
                  <a:cubicBezTo>
                    <a:pt x="1005" y="25743"/>
                    <a:pt x="928" y="25736"/>
                    <a:pt x="851" y="25736"/>
                  </a:cubicBezTo>
                  <a:cubicBezTo>
                    <a:pt x="836" y="25736"/>
                    <a:pt x="821" y="25736"/>
                    <a:pt x="806" y="25736"/>
                  </a:cubicBezTo>
                  <a:lnTo>
                    <a:pt x="347" y="25745"/>
                  </a:lnTo>
                  <a:cubicBezTo>
                    <a:pt x="302" y="25747"/>
                    <a:pt x="244" y="25747"/>
                    <a:pt x="199" y="25779"/>
                  </a:cubicBezTo>
                  <a:cubicBezTo>
                    <a:pt x="157" y="25807"/>
                    <a:pt x="133" y="25856"/>
                    <a:pt x="116" y="25903"/>
                  </a:cubicBezTo>
                  <a:cubicBezTo>
                    <a:pt x="94" y="25959"/>
                    <a:pt x="73" y="26028"/>
                    <a:pt x="77" y="26098"/>
                  </a:cubicBezTo>
                  <a:cubicBezTo>
                    <a:pt x="86" y="26218"/>
                    <a:pt x="169" y="26325"/>
                    <a:pt x="283" y="26362"/>
                  </a:cubicBezTo>
                  <a:cubicBezTo>
                    <a:pt x="311" y="26371"/>
                    <a:pt x="340" y="26376"/>
                    <a:pt x="369" y="26376"/>
                  </a:cubicBezTo>
                  <a:cubicBezTo>
                    <a:pt x="457" y="26376"/>
                    <a:pt x="546" y="26337"/>
                    <a:pt x="602" y="26270"/>
                  </a:cubicBezTo>
                  <a:cubicBezTo>
                    <a:pt x="617" y="26250"/>
                    <a:pt x="632" y="26229"/>
                    <a:pt x="647" y="26208"/>
                  </a:cubicBezTo>
                  <a:cubicBezTo>
                    <a:pt x="687" y="26149"/>
                    <a:pt x="725" y="26098"/>
                    <a:pt x="777" y="26098"/>
                  </a:cubicBezTo>
                  <a:cubicBezTo>
                    <a:pt x="778" y="26098"/>
                    <a:pt x="779" y="26098"/>
                    <a:pt x="780" y="26098"/>
                  </a:cubicBezTo>
                  <a:cubicBezTo>
                    <a:pt x="866" y="26107"/>
                    <a:pt x="874" y="26250"/>
                    <a:pt x="874" y="26295"/>
                  </a:cubicBezTo>
                  <a:cubicBezTo>
                    <a:pt x="876" y="26366"/>
                    <a:pt x="870" y="26441"/>
                    <a:pt x="821" y="26473"/>
                  </a:cubicBezTo>
                  <a:cubicBezTo>
                    <a:pt x="795" y="26490"/>
                    <a:pt x="763" y="26493"/>
                    <a:pt x="729" y="26497"/>
                  </a:cubicBezTo>
                  <a:lnTo>
                    <a:pt x="720" y="26497"/>
                  </a:lnTo>
                  <a:cubicBezTo>
                    <a:pt x="553" y="26516"/>
                    <a:pt x="392" y="26574"/>
                    <a:pt x="253" y="26668"/>
                  </a:cubicBezTo>
                  <a:lnTo>
                    <a:pt x="238" y="26679"/>
                  </a:lnTo>
                  <a:lnTo>
                    <a:pt x="240" y="26696"/>
                  </a:lnTo>
                  <a:cubicBezTo>
                    <a:pt x="257" y="26769"/>
                    <a:pt x="281" y="26945"/>
                    <a:pt x="176" y="26987"/>
                  </a:cubicBezTo>
                  <a:cubicBezTo>
                    <a:pt x="165" y="26992"/>
                    <a:pt x="152" y="26994"/>
                    <a:pt x="139" y="26996"/>
                  </a:cubicBezTo>
                  <a:cubicBezTo>
                    <a:pt x="122" y="27000"/>
                    <a:pt x="105" y="27005"/>
                    <a:pt x="88" y="27013"/>
                  </a:cubicBezTo>
                  <a:cubicBezTo>
                    <a:pt x="52" y="27030"/>
                    <a:pt x="26" y="27065"/>
                    <a:pt x="15" y="27107"/>
                  </a:cubicBezTo>
                  <a:cubicBezTo>
                    <a:pt x="0" y="27161"/>
                    <a:pt x="11" y="27221"/>
                    <a:pt x="41" y="27266"/>
                  </a:cubicBezTo>
                  <a:cubicBezTo>
                    <a:pt x="88" y="27337"/>
                    <a:pt x="167" y="27373"/>
                    <a:pt x="238" y="27397"/>
                  </a:cubicBezTo>
                  <a:cubicBezTo>
                    <a:pt x="234" y="27444"/>
                    <a:pt x="251" y="27491"/>
                    <a:pt x="283" y="27532"/>
                  </a:cubicBezTo>
                  <a:cubicBezTo>
                    <a:pt x="325" y="27584"/>
                    <a:pt x="390" y="27616"/>
                    <a:pt x="452" y="27616"/>
                  </a:cubicBezTo>
                  <a:cubicBezTo>
                    <a:pt x="473" y="27616"/>
                    <a:pt x="493" y="27612"/>
                    <a:pt x="512" y="27605"/>
                  </a:cubicBezTo>
                  <a:lnTo>
                    <a:pt x="521" y="27602"/>
                  </a:lnTo>
                  <a:lnTo>
                    <a:pt x="525" y="27594"/>
                  </a:lnTo>
                  <a:cubicBezTo>
                    <a:pt x="611" y="27461"/>
                    <a:pt x="662" y="27305"/>
                    <a:pt x="671" y="27146"/>
                  </a:cubicBezTo>
                  <a:cubicBezTo>
                    <a:pt x="671" y="27131"/>
                    <a:pt x="673" y="27116"/>
                    <a:pt x="673" y="27099"/>
                  </a:cubicBezTo>
                  <a:cubicBezTo>
                    <a:pt x="675" y="27024"/>
                    <a:pt x="677" y="26945"/>
                    <a:pt x="720" y="26887"/>
                  </a:cubicBezTo>
                  <a:cubicBezTo>
                    <a:pt x="750" y="26848"/>
                    <a:pt x="801" y="26825"/>
                    <a:pt x="857" y="26825"/>
                  </a:cubicBezTo>
                  <a:cubicBezTo>
                    <a:pt x="924" y="26825"/>
                    <a:pt x="988" y="26855"/>
                    <a:pt x="1024" y="26904"/>
                  </a:cubicBezTo>
                  <a:cubicBezTo>
                    <a:pt x="1093" y="26996"/>
                    <a:pt x="1084" y="27140"/>
                    <a:pt x="1001" y="27242"/>
                  </a:cubicBezTo>
                  <a:cubicBezTo>
                    <a:pt x="988" y="27257"/>
                    <a:pt x="973" y="27272"/>
                    <a:pt x="958" y="27287"/>
                  </a:cubicBezTo>
                  <a:cubicBezTo>
                    <a:pt x="930" y="27317"/>
                    <a:pt x="902" y="27345"/>
                    <a:pt x="883" y="27384"/>
                  </a:cubicBezTo>
                  <a:cubicBezTo>
                    <a:pt x="842" y="27461"/>
                    <a:pt x="849" y="27547"/>
                    <a:pt x="855" y="27628"/>
                  </a:cubicBezTo>
                  <a:cubicBezTo>
                    <a:pt x="857" y="27675"/>
                    <a:pt x="861" y="27725"/>
                    <a:pt x="855" y="27769"/>
                  </a:cubicBezTo>
                  <a:cubicBezTo>
                    <a:pt x="836" y="27922"/>
                    <a:pt x="690" y="28050"/>
                    <a:pt x="536" y="28050"/>
                  </a:cubicBezTo>
                  <a:lnTo>
                    <a:pt x="487" y="28050"/>
                  </a:lnTo>
                  <a:lnTo>
                    <a:pt x="514" y="28091"/>
                  </a:lnTo>
                  <a:cubicBezTo>
                    <a:pt x="553" y="28149"/>
                    <a:pt x="553" y="28230"/>
                    <a:pt x="514" y="28303"/>
                  </a:cubicBezTo>
                  <a:cubicBezTo>
                    <a:pt x="478" y="28376"/>
                    <a:pt x="412" y="28423"/>
                    <a:pt x="343" y="28425"/>
                  </a:cubicBezTo>
                  <a:lnTo>
                    <a:pt x="319" y="28425"/>
                  </a:lnTo>
                  <a:lnTo>
                    <a:pt x="317" y="28449"/>
                  </a:lnTo>
                  <a:cubicBezTo>
                    <a:pt x="302" y="28609"/>
                    <a:pt x="339" y="28774"/>
                    <a:pt x="424" y="28911"/>
                  </a:cubicBezTo>
                  <a:lnTo>
                    <a:pt x="437" y="28924"/>
                  </a:lnTo>
                  <a:lnTo>
                    <a:pt x="452" y="28924"/>
                  </a:lnTo>
                  <a:cubicBezTo>
                    <a:pt x="750" y="28924"/>
                    <a:pt x="1046" y="28888"/>
                    <a:pt x="1333" y="28817"/>
                  </a:cubicBezTo>
                  <a:cubicBezTo>
                    <a:pt x="1348" y="28830"/>
                    <a:pt x="1354" y="28847"/>
                    <a:pt x="1356" y="28869"/>
                  </a:cubicBezTo>
                  <a:cubicBezTo>
                    <a:pt x="1361" y="28918"/>
                    <a:pt x="1333" y="28980"/>
                    <a:pt x="1290" y="29021"/>
                  </a:cubicBezTo>
                  <a:cubicBezTo>
                    <a:pt x="1271" y="29040"/>
                    <a:pt x="1249" y="29057"/>
                    <a:pt x="1228" y="29074"/>
                  </a:cubicBezTo>
                  <a:cubicBezTo>
                    <a:pt x="1170" y="29119"/>
                    <a:pt x="1108" y="29166"/>
                    <a:pt x="1084" y="29241"/>
                  </a:cubicBezTo>
                  <a:cubicBezTo>
                    <a:pt x="1065" y="29299"/>
                    <a:pt x="1074" y="29361"/>
                    <a:pt x="1110" y="29417"/>
                  </a:cubicBezTo>
                  <a:cubicBezTo>
                    <a:pt x="1149" y="29483"/>
                    <a:pt x="1215" y="29528"/>
                    <a:pt x="1288" y="29541"/>
                  </a:cubicBezTo>
                  <a:cubicBezTo>
                    <a:pt x="1301" y="29543"/>
                    <a:pt x="1315" y="29544"/>
                    <a:pt x="1328" y="29544"/>
                  </a:cubicBezTo>
                  <a:cubicBezTo>
                    <a:pt x="1439" y="29544"/>
                    <a:pt x="1552" y="29484"/>
                    <a:pt x="1624" y="29381"/>
                  </a:cubicBezTo>
                  <a:lnTo>
                    <a:pt x="1635" y="29368"/>
                  </a:lnTo>
                  <a:cubicBezTo>
                    <a:pt x="1656" y="29336"/>
                    <a:pt x="1676" y="29306"/>
                    <a:pt x="1706" y="29301"/>
                  </a:cubicBezTo>
                  <a:cubicBezTo>
                    <a:pt x="1709" y="29301"/>
                    <a:pt x="1713" y="29300"/>
                    <a:pt x="1716" y="29300"/>
                  </a:cubicBezTo>
                  <a:cubicBezTo>
                    <a:pt x="1763" y="29300"/>
                    <a:pt x="1799" y="29364"/>
                    <a:pt x="1817" y="29402"/>
                  </a:cubicBezTo>
                  <a:cubicBezTo>
                    <a:pt x="1841" y="29451"/>
                    <a:pt x="1868" y="29509"/>
                    <a:pt x="1864" y="29563"/>
                  </a:cubicBezTo>
                  <a:cubicBezTo>
                    <a:pt x="1853" y="29681"/>
                    <a:pt x="1708" y="29745"/>
                    <a:pt x="1575" y="29749"/>
                  </a:cubicBezTo>
                  <a:lnTo>
                    <a:pt x="1556" y="29749"/>
                  </a:lnTo>
                  <a:cubicBezTo>
                    <a:pt x="1526" y="29749"/>
                    <a:pt x="1496" y="29747"/>
                    <a:pt x="1466" y="29747"/>
                  </a:cubicBezTo>
                  <a:cubicBezTo>
                    <a:pt x="1436" y="29745"/>
                    <a:pt x="1404" y="29743"/>
                    <a:pt x="1374" y="29743"/>
                  </a:cubicBezTo>
                  <a:cubicBezTo>
                    <a:pt x="1311" y="29743"/>
                    <a:pt x="1230" y="29749"/>
                    <a:pt x="1155" y="29786"/>
                  </a:cubicBezTo>
                  <a:cubicBezTo>
                    <a:pt x="1138" y="29794"/>
                    <a:pt x="1112" y="29809"/>
                    <a:pt x="1099" y="29835"/>
                  </a:cubicBezTo>
                  <a:cubicBezTo>
                    <a:pt x="1069" y="29897"/>
                    <a:pt x="1123" y="29944"/>
                    <a:pt x="1166" y="29981"/>
                  </a:cubicBezTo>
                  <a:cubicBezTo>
                    <a:pt x="1189" y="30000"/>
                    <a:pt x="1213" y="30021"/>
                    <a:pt x="1224" y="30043"/>
                  </a:cubicBezTo>
                  <a:cubicBezTo>
                    <a:pt x="1189" y="30051"/>
                    <a:pt x="1159" y="30075"/>
                    <a:pt x="1138" y="30109"/>
                  </a:cubicBezTo>
                  <a:cubicBezTo>
                    <a:pt x="1108" y="30165"/>
                    <a:pt x="1108" y="30235"/>
                    <a:pt x="1136" y="30285"/>
                  </a:cubicBezTo>
                  <a:cubicBezTo>
                    <a:pt x="1181" y="30358"/>
                    <a:pt x="1269" y="30403"/>
                    <a:pt x="1397" y="30418"/>
                  </a:cubicBezTo>
                  <a:cubicBezTo>
                    <a:pt x="1416" y="30420"/>
                    <a:pt x="1436" y="30422"/>
                    <a:pt x="1455" y="30424"/>
                  </a:cubicBezTo>
                  <a:cubicBezTo>
                    <a:pt x="1524" y="30428"/>
                    <a:pt x="1588" y="30435"/>
                    <a:pt x="1646" y="30460"/>
                  </a:cubicBezTo>
                  <a:cubicBezTo>
                    <a:pt x="1648" y="30503"/>
                    <a:pt x="1637" y="30544"/>
                    <a:pt x="1614" y="30578"/>
                  </a:cubicBezTo>
                  <a:cubicBezTo>
                    <a:pt x="1586" y="30568"/>
                    <a:pt x="1558" y="30563"/>
                    <a:pt x="1528" y="30563"/>
                  </a:cubicBezTo>
                  <a:cubicBezTo>
                    <a:pt x="1425" y="30563"/>
                    <a:pt x="1329" y="30621"/>
                    <a:pt x="1288" y="30705"/>
                  </a:cubicBezTo>
                  <a:cubicBezTo>
                    <a:pt x="1260" y="30765"/>
                    <a:pt x="1260" y="30838"/>
                    <a:pt x="1286" y="30904"/>
                  </a:cubicBezTo>
                  <a:cubicBezTo>
                    <a:pt x="1314" y="30970"/>
                    <a:pt x="1363" y="31020"/>
                    <a:pt x="1423" y="31039"/>
                  </a:cubicBezTo>
                  <a:cubicBezTo>
                    <a:pt x="1444" y="31047"/>
                    <a:pt x="1468" y="31052"/>
                    <a:pt x="1491" y="31052"/>
                  </a:cubicBezTo>
                  <a:cubicBezTo>
                    <a:pt x="1609" y="31052"/>
                    <a:pt x="1714" y="30962"/>
                    <a:pt x="1727" y="30853"/>
                  </a:cubicBezTo>
                  <a:cubicBezTo>
                    <a:pt x="1729" y="30844"/>
                    <a:pt x="1729" y="30835"/>
                    <a:pt x="1729" y="30825"/>
                  </a:cubicBezTo>
                  <a:cubicBezTo>
                    <a:pt x="1731" y="30803"/>
                    <a:pt x="1731" y="30782"/>
                    <a:pt x="1742" y="30767"/>
                  </a:cubicBezTo>
                  <a:cubicBezTo>
                    <a:pt x="1751" y="30752"/>
                    <a:pt x="1772" y="30743"/>
                    <a:pt x="1796" y="30733"/>
                  </a:cubicBezTo>
                  <a:lnTo>
                    <a:pt x="2074" y="30615"/>
                  </a:lnTo>
                  <a:lnTo>
                    <a:pt x="2078" y="30602"/>
                  </a:lnTo>
                  <a:cubicBezTo>
                    <a:pt x="2123" y="30460"/>
                    <a:pt x="2051" y="30291"/>
                    <a:pt x="1918" y="30225"/>
                  </a:cubicBezTo>
                  <a:cubicBezTo>
                    <a:pt x="1875" y="30205"/>
                    <a:pt x="1830" y="30195"/>
                    <a:pt x="1785" y="30184"/>
                  </a:cubicBezTo>
                  <a:cubicBezTo>
                    <a:pt x="1746" y="30175"/>
                    <a:pt x="1710" y="30167"/>
                    <a:pt x="1676" y="30152"/>
                  </a:cubicBezTo>
                  <a:cubicBezTo>
                    <a:pt x="1633" y="30133"/>
                    <a:pt x="1596" y="30094"/>
                    <a:pt x="1581" y="30056"/>
                  </a:cubicBezTo>
                  <a:cubicBezTo>
                    <a:pt x="1575" y="30036"/>
                    <a:pt x="1573" y="30019"/>
                    <a:pt x="1579" y="30002"/>
                  </a:cubicBezTo>
                  <a:lnTo>
                    <a:pt x="2053" y="29906"/>
                  </a:lnTo>
                  <a:cubicBezTo>
                    <a:pt x="2065" y="29904"/>
                    <a:pt x="2077" y="29902"/>
                    <a:pt x="2089" y="29902"/>
                  </a:cubicBezTo>
                  <a:cubicBezTo>
                    <a:pt x="2103" y="29902"/>
                    <a:pt x="2114" y="29904"/>
                    <a:pt x="2121" y="29910"/>
                  </a:cubicBezTo>
                  <a:cubicBezTo>
                    <a:pt x="2132" y="29916"/>
                    <a:pt x="2138" y="29931"/>
                    <a:pt x="2145" y="29948"/>
                  </a:cubicBezTo>
                  <a:cubicBezTo>
                    <a:pt x="2149" y="29959"/>
                    <a:pt x="2153" y="29970"/>
                    <a:pt x="2160" y="29981"/>
                  </a:cubicBezTo>
                  <a:cubicBezTo>
                    <a:pt x="2207" y="30068"/>
                    <a:pt x="2314" y="30071"/>
                    <a:pt x="2408" y="30075"/>
                  </a:cubicBezTo>
                  <a:lnTo>
                    <a:pt x="2449" y="30075"/>
                  </a:lnTo>
                  <a:cubicBezTo>
                    <a:pt x="2507" y="30077"/>
                    <a:pt x="2573" y="30116"/>
                    <a:pt x="2595" y="30158"/>
                  </a:cubicBezTo>
                  <a:cubicBezTo>
                    <a:pt x="2601" y="30175"/>
                    <a:pt x="2601" y="30190"/>
                    <a:pt x="2595" y="30205"/>
                  </a:cubicBezTo>
                  <a:cubicBezTo>
                    <a:pt x="2481" y="30261"/>
                    <a:pt x="2355" y="30289"/>
                    <a:pt x="2228" y="30289"/>
                  </a:cubicBezTo>
                  <a:cubicBezTo>
                    <a:pt x="2209" y="30289"/>
                    <a:pt x="2190" y="30289"/>
                    <a:pt x="2171" y="30287"/>
                  </a:cubicBezTo>
                  <a:lnTo>
                    <a:pt x="2141" y="30285"/>
                  </a:lnTo>
                  <a:lnTo>
                    <a:pt x="2143" y="30315"/>
                  </a:lnTo>
                  <a:cubicBezTo>
                    <a:pt x="2147" y="30439"/>
                    <a:pt x="2265" y="30546"/>
                    <a:pt x="2396" y="30546"/>
                  </a:cubicBezTo>
                  <a:cubicBezTo>
                    <a:pt x="2428" y="30546"/>
                    <a:pt x="2455" y="30540"/>
                    <a:pt x="2483" y="30529"/>
                  </a:cubicBezTo>
                  <a:cubicBezTo>
                    <a:pt x="2526" y="30508"/>
                    <a:pt x="2565" y="30475"/>
                    <a:pt x="2603" y="30445"/>
                  </a:cubicBezTo>
                  <a:cubicBezTo>
                    <a:pt x="2654" y="30403"/>
                    <a:pt x="2702" y="30365"/>
                    <a:pt x="2753" y="30365"/>
                  </a:cubicBezTo>
                  <a:cubicBezTo>
                    <a:pt x="2761" y="30365"/>
                    <a:pt x="2770" y="30366"/>
                    <a:pt x="2779" y="30368"/>
                  </a:cubicBezTo>
                  <a:cubicBezTo>
                    <a:pt x="2830" y="30383"/>
                    <a:pt x="2865" y="30443"/>
                    <a:pt x="2897" y="30501"/>
                  </a:cubicBezTo>
                  <a:cubicBezTo>
                    <a:pt x="2940" y="30572"/>
                    <a:pt x="2983" y="30649"/>
                    <a:pt x="3068" y="30649"/>
                  </a:cubicBezTo>
                  <a:lnTo>
                    <a:pt x="3107" y="30647"/>
                  </a:lnTo>
                  <a:lnTo>
                    <a:pt x="3100" y="30617"/>
                  </a:lnTo>
                  <a:cubicBezTo>
                    <a:pt x="3081" y="30516"/>
                    <a:pt x="3128" y="30403"/>
                    <a:pt x="3242" y="30270"/>
                  </a:cubicBezTo>
                  <a:cubicBezTo>
                    <a:pt x="3338" y="30158"/>
                    <a:pt x="3535" y="29968"/>
                    <a:pt x="3765" y="29968"/>
                  </a:cubicBezTo>
                  <a:cubicBezTo>
                    <a:pt x="3786" y="29968"/>
                    <a:pt x="3807" y="29970"/>
                    <a:pt x="3831" y="29974"/>
                  </a:cubicBezTo>
                  <a:lnTo>
                    <a:pt x="3870" y="29981"/>
                  </a:lnTo>
                  <a:lnTo>
                    <a:pt x="3861" y="29942"/>
                  </a:lnTo>
                  <a:cubicBezTo>
                    <a:pt x="3840" y="29856"/>
                    <a:pt x="3840" y="29786"/>
                    <a:pt x="3855" y="29732"/>
                  </a:cubicBezTo>
                  <a:lnTo>
                    <a:pt x="3861" y="29708"/>
                  </a:lnTo>
                  <a:lnTo>
                    <a:pt x="3837" y="29700"/>
                  </a:lnTo>
                  <a:cubicBezTo>
                    <a:pt x="3658" y="29630"/>
                    <a:pt x="3492" y="29596"/>
                    <a:pt x="3336" y="29596"/>
                  </a:cubicBezTo>
                  <a:cubicBezTo>
                    <a:pt x="3271" y="29596"/>
                    <a:pt x="3207" y="29602"/>
                    <a:pt x="3145" y="29614"/>
                  </a:cubicBezTo>
                  <a:cubicBezTo>
                    <a:pt x="3130" y="29616"/>
                    <a:pt x="3118" y="29618"/>
                    <a:pt x="3105" y="29621"/>
                  </a:cubicBezTo>
                  <a:cubicBezTo>
                    <a:pt x="3061" y="29631"/>
                    <a:pt x="3015" y="29638"/>
                    <a:pt x="2974" y="29638"/>
                  </a:cubicBezTo>
                  <a:cubicBezTo>
                    <a:pt x="2945" y="29638"/>
                    <a:pt x="2918" y="29635"/>
                    <a:pt x="2895" y="29625"/>
                  </a:cubicBezTo>
                  <a:cubicBezTo>
                    <a:pt x="2865" y="29612"/>
                    <a:pt x="2839" y="29591"/>
                    <a:pt x="2811" y="29567"/>
                  </a:cubicBezTo>
                  <a:cubicBezTo>
                    <a:pt x="2783" y="29543"/>
                    <a:pt x="2755" y="29520"/>
                    <a:pt x="2721" y="29503"/>
                  </a:cubicBezTo>
                  <a:cubicBezTo>
                    <a:pt x="2678" y="29481"/>
                    <a:pt x="2629" y="29475"/>
                    <a:pt x="2584" y="29471"/>
                  </a:cubicBezTo>
                  <a:cubicBezTo>
                    <a:pt x="2526" y="29462"/>
                    <a:pt x="2470" y="29456"/>
                    <a:pt x="2434" y="29419"/>
                  </a:cubicBezTo>
                  <a:cubicBezTo>
                    <a:pt x="2396" y="29383"/>
                    <a:pt x="2385" y="29323"/>
                    <a:pt x="2381" y="29280"/>
                  </a:cubicBezTo>
                  <a:cubicBezTo>
                    <a:pt x="2374" y="29233"/>
                    <a:pt x="2372" y="29181"/>
                    <a:pt x="2370" y="29132"/>
                  </a:cubicBezTo>
                  <a:cubicBezTo>
                    <a:pt x="2366" y="28989"/>
                    <a:pt x="2359" y="28839"/>
                    <a:pt x="2265" y="28725"/>
                  </a:cubicBezTo>
                  <a:cubicBezTo>
                    <a:pt x="2216" y="28665"/>
                    <a:pt x="2147" y="28624"/>
                    <a:pt x="2081" y="28586"/>
                  </a:cubicBezTo>
                  <a:cubicBezTo>
                    <a:pt x="1995" y="28537"/>
                    <a:pt x="1916" y="28489"/>
                    <a:pt x="1881" y="28406"/>
                  </a:cubicBezTo>
                  <a:cubicBezTo>
                    <a:pt x="1866" y="28372"/>
                    <a:pt x="1862" y="28333"/>
                    <a:pt x="1856" y="28292"/>
                  </a:cubicBezTo>
                  <a:cubicBezTo>
                    <a:pt x="1853" y="28264"/>
                    <a:pt x="1849" y="28234"/>
                    <a:pt x="1843" y="28204"/>
                  </a:cubicBezTo>
                  <a:cubicBezTo>
                    <a:pt x="1802" y="28048"/>
                    <a:pt x="1669" y="27947"/>
                    <a:pt x="1541" y="27849"/>
                  </a:cubicBezTo>
                  <a:lnTo>
                    <a:pt x="1500" y="27819"/>
                  </a:lnTo>
                  <a:cubicBezTo>
                    <a:pt x="1380" y="27725"/>
                    <a:pt x="1241" y="27581"/>
                    <a:pt x="1271" y="27422"/>
                  </a:cubicBezTo>
                  <a:cubicBezTo>
                    <a:pt x="1290" y="27309"/>
                    <a:pt x="1386" y="27232"/>
                    <a:pt x="1485" y="27148"/>
                  </a:cubicBezTo>
                  <a:cubicBezTo>
                    <a:pt x="1592" y="27058"/>
                    <a:pt x="1703" y="26968"/>
                    <a:pt x="1718" y="26829"/>
                  </a:cubicBezTo>
                  <a:cubicBezTo>
                    <a:pt x="1723" y="26797"/>
                    <a:pt x="1721" y="26767"/>
                    <a:pt x="1721" y="26737"/>
                  </a:cubicBezTo>
                  <a:cubicBezTo>
                    <a:pt x="1718" y="26683"/>
                    <a:pt x="1716" y="26634"/>
                    <a:pt x="1740" y="26595"/>
                  </a:cubicBezTo>
                  <a:cubicBezTo>
                    <a:pt x="1763" y="26557"/>
                    <a:pt x="1808" y="26538"/>
                    <a:pt x="1856" y="26518"/>
                  </a:cubicBezTo>
                  <a:cubicBezTo>
                    <a:pt x="1905" y="26497"/>
                    <a:pt x="1956" y="26473"/>
                    <a:pt x="1991" y="26428"/>
                  </a:cubicBezTo>
                  <a:cubicBezTo>
                    <a:pt x="2053" y="26345"/>
                    <a:pt x="2023" y="26244"/>
                    <a:pt x="1993" y="26146"/>
                  </a:cubicBezTo>
                  <a:cubicBezTo>
                    <a:pt x="1982" y="26113"/>
                    <a:pt x="1973" y="26081"/>
                    <a:pt x="1967" y="26051"/>
                  </a:cubicBezTo>
                  <a:cubicBezTo>
                    <a:pt x="1928" y="25852"/>
                    <a:pt x="2038" y="25683"/>
                    <a:pt x="2153" y="25505"/>
                  </a:cubicBezTo>
                  <a:cubicBezTo>
                    <a:pt x="2237" y="25376"/>
                    <a:pt x="2323" y="25244"/>
                    <a:pt x="2357" y="25091"/>
                  </a:cubicBezTo>
                  <a:lnTo>
                    <a:pt x="2620" y="23947"/>
                  </a:lnTo>
                  <a:cubicBezTo>
                    <a:pt x="2655" y="23799"/>
                    <a:pt x="2689" y="23645"/>
                    <a:pt x="2685" y="23487"/>
                  </a:cubicBezTo>
                  <a:cubicBezTo>
                    <a:pt x="2683" y="23452"/>
                    <a:pt x="2680" y="23416"/>
                    <a:pt x="2676" y="23380"/>
                  </a:cubicBezTo>
                  <a:cubicBezTo>
                    <a:pt x="2665" y="23230"/>
                    <a:pt x="2653" y="23075"/>
                    <a:pt x="2753" y="22985"/>
                  </a:cubicBezTo>
                  <a:cubicBezTo>
                    <a:pt x="2770" y="22970"/>
                    <a:pt x="2790" y="22957"/>
                    <a:pt x="2811" y="22945"/>
                  </a:cubicBezTo>
                  <a:cubicBezTo>
                    <a:pt x="2850" y="22921"/>
                    <a:pt x="2890" y="22893"/>
                    <a:pt x="2914" y="22850"/>
                  </a:cubicBezTo>
                  <a:cubicBezTo>
                    <a:pt x="2965" y="22756"/>
                    <a:pt x="2908" y="22645"/>
                    <a:pt x="2835" y="22578"/>
                  </a:cubicBezTo>
                  <a:cubicBezTo>
                    <a:pt x="2805" y="22553"/>
                    <a:pt x="2773" y="22531"/>
                    <a:pt x="2740" y="22510"/>
                  </a:cubicBezTo>
                  <a:cubicBezTo>
                    <a:pt x="2698" y="22480"/>
                    <a:pt x="2655" y="22452"/>
                    <a:pt x="2623" y="22415"/>
                  </a:cubicBezTo>
                  <a:cubicBezTo>
                    <a:pt x="2503" y="22280"/>
                    <a:pt x="2537" y="22092"/>
                    <a:pt x="2573" y="21893"/>
                  </a:cubicBezTo>
                  <a:cubicBezTo>
                    <a:pt x="2605" y="21704"/>
                    <a:pt x="2642" y="21507"/>
                    <a:pt x="2543" y="21349"/>
                  </a:cubicBezTo>
                  <a:cubicBezTo>
                    <a:pt x="2526" y="21321"/>
                    <a:pt x="2507" y="21297"/>
                    <a:pt x="2488" y="21274"/>
                  </a:cubicBezTo>
                  <a:cubicBezTo>
                    <a:pt x="2453" y="21229"/>
                    <a:pt x="2419" y="21186"/>
                    <a:pt x="2408" y="21136"/>
                  </a:cubicBezTo>
                  <a:cubicBezTo>
                    <a:pt x="2398" y="21076"/>
                    <a:pt x="2423" y="21012"/>
                    <a:pt x="2445" y="20956"/>
                  </a:cubicBezTo>
                  <a:cubicBezTo>
                    <a:pt x="2614" y="20526"/>
                    <a:pt x="2800" y="19904"/>
                    <a:pt x="2479" y="19467"/>
                  </a:cubicBezTo>
                  <a:cubicBezTo>
                    <a:pt x="2468" y="19457"/>
                    <a:pt x="2460" y="19444"/>
                    <a:pt x="2451" y="19431"/>
                  </a:cubicBezTo>
                  <a:cubicBezTo>
                    <a:pt x="2406" y="19375"/>
                    <a:pt x="2366" y="19322"/>
                    <a:pt x="2361" y="19260"/>
                  </a:cubicBezTo>
                  <a:cubicBezTo>
                    <a:pt x="2357" y="19195"/>
                    <a:pt x="2389" y="19137"/>
                    <a:pt x="2426" y="19075"/>
                  </a:cubicBezTo>
                  <a:cubicBezTo>
                    <a:pt x="2432" y="19062"/>
                    <a:pt x="2438" y="19050"/>
                    <a:pt x="2447" y="19037"/>
                  </a:cubicBezTo>
                  <a:cubicBezTo>
                    <a:pt x="2524" y="18891"/>
                    <a:pt x="2558" y="18728"/>
                    <a:pt x="2588" y="18572"/>
                  </a:cubicBezTo>
                  <a:cubicBezTo>
                    <a:pt x="2603" y="18501"/>
                    <a:pt x="2618" y="18426"/>
                    <a:pt x="2638" y="18355"/>
                  </a:cubicBezTo>
                  <a:cubicBezTo>
                    <a:pt x="2680" y="18197"/>
                    <a:pt x="2790" y="17918"/>
                    <a:pt x="3034" y="17846"/>
                  </a:cubicBezTo>
                  <a:lnTo>
                    <a:pt x="3058" y="17837"/>
                  </a:lnTo>
                  <a:lnTo>
                    <a:pt x="3053" y="17813"/>
                  </a:lnTo>
                  <a:cubicBezTo>
                    <a:pt x="3019" y="17629"/>
                    <a:pt x="3036" y="17441"/>
                    <a:pt x="3100" y="17265"/>
                  </a:cubicBezTo>
                  <a:cubicBezTo>
                    <a:pt x="3109" y="17241"/>
                    <a:pt x="3118" y="17220"/>
                    <a:pt x="3128" y="17196"/>
                  </a:cubicBezTo>
                  <a:cubicBezTo>
                    <a:pt x="3156" y="17126"/>
                    <a:pt x="3186" y="17053"/>
                    <a:pt x="3193" y="16976"/>
                  </a:cubicBezTo>
                  <a:cubicBezTo>
                    <a:pt x="3203" y="16849"/>
                    <a:pt x="3152" y="16734"/>
                    <a:pt x="3103" y="16620"/>
                  </a:cubicBezTo>
                  <a:cubicBezTo>
                    <a:pt x="3094" y="16603"/>
                    <a:pt x="3085" y="16584"/>
                    <a:pt x="3079" y="16564"/>
                  </a:cubicBezTo>
                  <a:cubicBezTo>
                    <a:pt x="2976" y="16322"/>
                    <a:pt x="2925" y="16054"/>
                    <a:pt x="2929" y="15789"/>
                  </a:cubicBezTo>
                  <a:cubicBezTo>
                    <a:pt x="2931" y="15740"/>
                    <a:pt x="2933" y="15682"/>
                    <a:pt x="2965" y="15641"/>
                  </a:cubicBezTo>
                  <a:cubicBezTo>
                    <a:pt x="2991" y="15611"/>
                    <a:pt x="3030" y="15594"/>
                    <a:pt x="3070" y="15575"/>
                  </a:cubicBezTo>
                  <a:cubicBezTo>
                    <a:pt x="3083" y="15570"/>
                    <a:pt x="3094" y="15566"/>
                    <a:pt x="3105" y="15560"/>
                  </a:cubicBezTo>
                  <a:cubicBezTo>
                    <a:pt x="3306" y="15465"/>
                    <a:pt x="3456" y="15247"/>
                    <a:pt x="3503" y="14977"/>
                  </a:cubicBezTo>
                  <a:cubicBezTo>
                    <a:pt x="3544" y="14745"/>
                    <a:pt x="3512" y="14512"/>
                    <a:pt x="3480" y="14285"/>
                  </a:cubicBezTo>
                  <a:cubicBezTo>
                    <a:pt x="3696" y="14205"/>
                    <a:pt x="3782" y="13933"/>
                    <a:pt x="3769" y="13693"/>
                  </a:cubicBezTo>
                  <a:cubicBezTo>
                    <a:pt x="3758" y="13466"/>
                    <a:pt x="3754" y="13226"/>
                    <a:pt x="3807" y="13004"/>
                  </a:cubicBezTo>
                  <a:cubicBezTo>
                    <a:pt x="3872" y="12727"/>
                    <a:pt x="3917" y="12389"/>
                    <a:pt x="3698" y="12200"/>
                  </a:cubicBezTo>
                  <a:cubicBezTo>
                    <a:pt x="3675" y="12179"/>
                    <a:pt x="3649" y="12162"/>
                    <a:pt x="3625" y="12144"/>
                  </a:cubicBezTo>
                  <a:cubicBezTo>
                    <a:pt x="3574" y="12110"/>
                    <a:pt x="3525" y="12076"/>
                    <a:pt x="3501" y="12024"/>
                  </a:cubicBezTo>
                  <a:cubicBezTo>
                    <a:pt x="3477" y="11967"/>
                    <a:pt x="3492" y="11904"/>
                    <a:pt x="3507" y="11836"/>
                  </a:cubicBezTo>
                  <a:cubicBezTo>
                    <a:pt x="3518" y="11780"/>
                    <a:pt x="3531" y="11722"/>
                    <a:pt x="3525" y="11665"/>
                  </a:cubicBezTo>
                  <a:cubicBezTo>
                    <a:pt x="3512" y="11579"/>
                    <a:pt x="3460" y="11510"/>
                    <a:pt x="3409" y="11446"/>
                  </a:cubicBezTo>
                  <a:cubicBezTo>
                    <a:pt x="3362" y="11386"/>
                    <a:pt x="3319" y="11330"/>
                    <a:pt x="3304" y="11264"/>
                  </a:cubicBezTo>
                  <a:cubicBezTo>
                    <a:pt x="3274" y="11116"/>
                    <a:pt x="3394" y="10990"/>
                    <a:pt x="3512" y="10865"/>
                  </a:cubicBezTo>
                  <a:cubicBezTo>
                    <a:pt x="3533" y="10844"/>
                    <a:pt x="3555" y="10823"/>
                    <a:pt x="3574" y="10801"/>
                  </a:cubicBezTo>
                  <a:cubicBezTo>
                    <a:pt x="3782" y="10574"/>
                    <a:pt x="3891" y="10253"/>
                    <a:pt x="3867" y="9944"/>
                  </a:cubicBezTo>
                  <a:cubicBezTo>
                    <a:pt x="3865" y="9923"/>
                    <a:pt x="3863" y="9901"/>
                    <a:pt x="3861" y="9878"/>
                  </a:cubicBezTo>
                  <a:cubicBezTo>
                    <a:pt x="3850" y="9760"/>
                    <a:pt x="3837" y="9636"/>
                    <a:pt x="3906" y="9550"/>
                  </a:cubicBezTo>
                  <a:cubicBezTo>
                    <a:pt x="3915" y="9537"/>
                    <a:pt x="3925" y="9526"/>
                    <a:pt x="3936" y="9516"/>
                  </a:cubicBezTo>
                  <a:cubicBezTo>
                    <a:pt x="3957" y="9492"/>
                    <a:pt x="3981" y="9468"/>
                    <a:pt x="3994" y="9436"/>
                  </a:cubicBezTo>
                  <a:cubicBezTo>
                    <a:pt x="4017" y="9383"/>
                    <a:pt x="4007" y="9327"/>
                    <a:pt x="3998" y="9276"/>
                  </a:cubicBezTo>
                  <a:cubicBezTo>
                    <a:pt x="3962" y="9057"/>
                    <a:pt x="4005" y="8806"/>
                    <a:pt x="4184" y="8768"/>
                  </a:cubicBezTo>
                  <a:lnTo>
                    <a:pt x="4204" y="8764"/>
                  </a:lnTo>
                  <a:lnTo>
                    <a:pt x="4206" y="8744"/>
                  </a:lnTo>
                  <a:cubicBezTo>
                    <a:pt x="4219" y="8609"/>
                    <a:pt x="4212" y="8474"/>
                    <a:pt x="4184" y="8342"/>
                  </a:cubicBezTo>
                  <a:cubicBezTo>
                    <a:pt x="4349" y="8249"/>
                    <a:pt x="4510" y="8142"/>
                    <a:pt x="4557" y="7967"/>
                  </a:cubicBezTo>
                  <a:cubicBezTo>
                    <a:pt x="4564" y="7943"/>
                    <a:pt x="4566" y="7919"/>
                    <a:pt x="4570" y="7896"/>
                  </a:cubicBezTo>
                  <a:cubicBezTo>
                    <a:pt x="4577" y="7859"/>
                    <a:pt x="4583" y="7825"/>
                    <a:pt x="4596" y="7795"/>
                  </a:cubicBezTo>
                  <a:cubicBezTo>
                    <a:pt x="4624" y="7731"/>
                    <a:pt x="4688" y="7682"/>
                    <a:pt x="4750" y="7632"/>
                  </a:cubicBezTo>
                  <a:cubicBezTo>
                    <a:pt x="4836" y="7566"/>
                    <a:pt x="4928" y="7495"/>
                    <a:pt x="4922" y="7380"/>
                  </a:cubicBezTo>
                  <a:cubicBezTo>
                    <a:pt x="4919" y="7330"/>
                    <a:pt x="4898" y="7287"/>
                    <a:pt x="4877" y="7245"/>
                  </a:cubicBezTo>
                  <a:cubicBezTo>
                    <a:pt x="4866" y="7225"/>
                    <a:pt x="4857" y="7208"/>
                    <a:pt x="4849" y="7189"/>
                  </a:cubicBezTo>
                  <a:cubicBezTo>
                    <a:pt x="4799" y="7058"/>
                    <a:pt x="4844" y="6915"/>
                    <a:pt x="4892" y="6765"/>
                  </a:cubicBezTo>
                  <a:cubicBezTo>
                    <a:pt x="4941" y="6610"/>
                    <a:pt x="4992" y="6448"/>
                    <a:pt x="4926" y="6298"/>
                  </a:cubicBezTo>
                  <a:cubicBezTo>
                    <a:pt x="4907" y="6253"/>
                    <a:pt x="4877" y="6212"/>
                    <a:pt x="4849" y="6173"/>
                  </a:cubicBezTo>
                  <a:cubicBezTo>
                    <a:pt x="4806" y="6118"/>
                    <a:pt x="4767" y="6064"/>
                    <a:pt x="4761" y="6000"/>
                  </a:cubicBezTo>
                  <a:cubicBezTo>
                    <a:pt x="4752" y="5921"/>
                    <a:pt x="4795" y="5850"/>
                    <a:pt x="4840" y="5775"/>
                  </a:cubicBezTo>
                  <a:cubicBezTo>
                    <a:pt x="4870" y="5723"/>
                    <a:pt x="4902" y="5670"/>
                    <a:pt x="4919" y="5612"/>
                  </a:cubicBezTo>
                  <a:cubicBezTo>
                    <a:pt x="4928" y="5580"/>
                    <a:pt x="4932" y="5548"/>
                    <a:pt x="4936" y="5516"/>
                  </a:cubicBezTo>
                  <a:cubicBezTo>
                    <a:pt x="4943" y="5475"/>
                    <a:pt x="4949" y="5436"/>
                    <a:pt x="4964" y="5402"/>
                  </a:cubicBezTo>
                  <a:cubicBezTo>
                    <a:pt x="5020" y="5271"/>
                    <a:pt x="5168" y="5246"/>
                    <a:pt x="5326" y="5216"/>
                  </a:cubicBezTo>
                  <a:cubicBezTo>
                    <a:pt x="5464" y="5190"/>
                    <a:pt x="5605" y="5164"/>
                    <a:pt x="5704" y="5068"/>
                  </a:cubicBezTo>
                  <a:cubicBezTo>
                    <a:pt x="5806" y="4967"/>
                    <a:pt x="5828" y="4789"/>
                    <a:pt x="5753" y="4665"/>
                  </a:cubicBezTo>
                  <a:cubicBezTo>
                    <a:pt x="5729" y="4629"/>
                    <a:pt x="5701" y="4596"/>
                    <a:pt x="5671" y="4567"/>
                  </a:cubicBezTo>
                  <a:lnTo>
                    <a:pt x="5659" y="4554"/>
                  </a:lnTo>
                  <a:lnTo>
                    <a:pt x="5644" y="4558"/>
                  </a:lnTo>
                  <a:cubicBezTo>
                    <a:pt x="5630" y="4562"/>
                    <a:pt x="5616" y="4564"/>
                    <a:pt x="5602" y="4564"/>
                  </a:cubicBezTo>
                  <a:cubicBezTo>
                    <a:pt x="5555" y="4564"/>
                    <a:pt x="5504" y="4544"/>
                    <a:pt x="5468" y="4511"/>
                  </a:cubicBezTo>
                  <a:cubicBezTo>
                    <a:pt x="5416" y="4459"/>
                    <a:pt x="5382" y="4382"/>
                    <a:pt x="5365" y="4273"/>
                  </a:cubicBezTo>
                  <a:cubicBezTo>
                    <a:pt x="5339" y="4093"/>
                    <a:pt x="5359" y="3909"/>
                    <a:pt x="5378" y="3731"/>
                  </a:cubicBezTo>
                  <a:lnTo>
                    <a:pt x="5380" y="3705"/>
                  </a:lnTo>
                  <a:lnTo>
                    <a:pt x="5354" y="3701"/>
                  </a:lnTo>
                  <a:cubicBezTo>
                    <a:pt x="5279" y="3692"/>
                    <a:pt x="5206" y="3665"/>
                    <a:pt x="5142" y="3624"/>
                  </a:cubicBezTo>
                  <a:cubicBezTo>
                    <a:pt x="5144" y="3592"/>
                    <a:pt x="5157" y="3557"/>
                    <a:pt x="5172" y="3523"/>
                  </a:cubicBezTo>
                  <a:cubicBezTo>
                    <a:pt x="5196" y="3465"/>
                    <a:pt x="5221" y="3405"/>
                    <a:pt x="5191" y="3343"/>
                  </a:cubicBezTo>
                  <a:cubicBezTo>
                    <a:pt x="5174" y="3305"/>
                    <a:pt x="5142" y="3281"/>
                    <a:pt x="5112" y="3260"/>
                  </a:cubicBezTo>
                  <a:lnTo>
                    <a:pt x="5095" y="3247"/>
                  </a:lnTo>
                  <a:cubicBezTo>
                    <a:pt x="4954" y="3137"/>
                    <a:pt x="4894" y="2938"/>
                    <a:pt x="4951" y="2769"/>
                  </a:cubicBezTo>
                  <a:lnTo>
                    <a:pt x="4960" y="2741"/>
                  </a:lnTo>
                  <a:lnTo>
                    <a:pt x="4932" y="2735"/>
                  </a:lnTo>
                  <a:cubicBezTo>
                    <a:pt x="4746" y="2696"/>
                    <a:pt x="4555" y="2600"/>
                    <a:pt x="4577" y="2448"/>
                  </a:cubicBezTo>
                  <a:cubicBezTo>
                    <a:pt x="4581" y="2409"/>
                    <a:pt x="4600" y="2375"/>
                    <a:pt x="4619" y="2336"/>
                  </a:cubicBezTo>
                  <a:cubicBezTo>
                    <a:pt x="4626" y="2328"/>
                    <a:pt x="4630" y="2317"/>
                    <a:pt x="4637" y="2306"/>
                  </a:cubicBezTo>
                  <a:cubicBezTo>
                    <a:pt x="4759" y="2062"/>
                    <a:pt x="4733" y="1766"/>
                    <a:pt x="4714" y="1528"/>
                  </a:cubicBezTo>
                  <a:cubicBezTo>
                    <a:pt x="4709" y="1483"/>
                    <a:pt x="4705" y="1421"/>
                    <a:pt x="4667" y="1376"/>
                  </a:cubicBezTo>
                  <a:cubicBezTo>
                    <a:pt x="4641" y="1344"/>
                    <a:pt x="4607" y="1329"/>
                    <a:pt x="4572" y="1314"/>
                  </a:cubicBezTo>
                  <a:cubicBezTo>
                    <a:pt x="4551" y="1304"/>
                    <a:pt x="4529" y="1293"/>
                    <a:pt x="4512" y="1280"/>
                  </a:cubicBezTo>
                  <a:cubicBezTo>
                    <a:pt x="4433" y="1216"/>
                    <a:pt x="4450" y="1102"/>
                    <a:pt x="4472" y="982"/>
                  </a:cubicBezTo>
                  <a:cubicBezTo>
                    <a:pt x="4489" y="864"/>
                    <a:pt x="4510" y="744"/>
                    <a:pt x="4444" y="648"/>
                  </a:cubicBezTo>
                  <a:cubicBezTo>
                    <a:pt x="4414" y="607"/>
                    <a:pt x="4373" y="577"/>
                    <a:pt x="4334" y="549"/>
                  </a:cubicBezTo>
                  <a:cubicBezTo>
                    <a:pt x="4313" y="537"/>
                    <a:pt x="4292" y="522"/>
                    <a:pt x="4272" y="504"/>
                  </a:cubicBezTo>
                  <a:cubicBezTo>
                    <a:pt x="4169" y="414"/>
                    <a:pt x="4139" y="282"/>
                    <a:pt x="4129" y="110"/>
                  </a:cubicBezTo>
                  <a:lnTo>
                    <a:pt x="4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297"/>
            <p:cNvSpPr/>
            <p:nvPr/>
          </p:nvSpPr>
          <p:spPr>
            <a:xfrm>
              <a:off x="2933162" y="4770741"/>
              <a:ext cx="34126" cy="39525"/>
            </a:xfrm>
            <a:custGeom>
              <a:rect b="b" l="l" r="r" t="t"/>
              <a:pathLst>
                <a:path extrusionOk="0" h="1391" w="1201">
                  <a:moveTo>
                    <a:pt x="1023" y="1"/>
                  </a:moveTo>
                  <a:cubicBezTo>
                    <a:pt x="1008" y="1"/>
                    <a:pt x="994" y="1"/>
                    <a:pt x="980" y="2"/>
                  </a:cubicBezTo>
                  <a:cubicBezTo>
                    <a:pt x="952" y="4"/>
                    <a:pt x="924" y="7"/>
                    <a:pt x="903" y="22"/>
                  </a:cubicBezTo>
                  <a:cubicBezTo>
                    <a:pt x="881" y="32"/>
                    <a:pt x="868" y="54"/>
                    <a:pt x="853" y="73"/>
                  </a:cubicBezTo>
                  <a:cubicBezTo>
                    <a:pt x="793" y="161"/>
                    <a:pt x="733" y="247"/>
                    <a:pt x="671" y="334"/>
                  </a:cubicBezTo>
                  <a:cubicBezTo>
                    <a:pt x="631" y="270"/>
                    <a:pt x="673" y="180"/>
                    <a:pt x="641" y="112"/>
                  </a:cubicBezTo>
                  <a:cubicBezTo>
                    <a:pt x="621" y="70"/>
                    <a:pt x="576" y="50"/>
                    <a:pt x="529" y="50"/>
                  </a:cubicBezTo>
                  <a:cubicBezTo>
                    <a:pt x="492" y="50"/>
                    <a:pt x="453" y="62"/>
                    <a:pt x="425" y="86"/>
                  </a:cubicBezTo>
                  <a:cubicBezTo>
                    <a:pt x="361" y="137"/>
                    <a:pt x="335" y="225"/>
                    <a:pt x="324" y="309"/>
                  </a:cubicBezTo>
                  <a:cubicBezTo>
                    <a:pt x="322" y="321"/>
                    <a:pt x="320" y="339"/>
                    <a:pt x="311" y="349"/>
                  </a:cubicBezTo>
                  <a:cubicBezTo>
                    <a:pt x="296" y="373"/>
                    <a:pt x="270" y="377"/>
                    <a:pt x="241" y="377"/>
                  </a:cubicBezTo>
                  <a:cubicBezTo>
                    <a:pt x="221" y="377"/>
                    <a:pt x="200" y="375"/>
                    <a:pt x="180" y="375"/>
                  </a:cubicBezTo>
                  <a:cubicBezTo>
                    <a:pt x="151" y="375"/>
                    <a:pt x="124" y="380"/>
                    <a:pt x="108" y="403"/>
                  </a:cubicBezTo>
                  <a:cubicBezTo>
                    <a:pt x="86" y="433"/>
                    <a:pt x="104" y="474"/>
                    <a:pt x="101" y="510"/>
                  </a:cubicBezTo>
                  <a:cubicBezTo>
                    <a:pt x="99" y="531"/>
                    <a:pt x="93" y="551"/>
                    <a:pt x="84" y="570"/>
                  </a:cubicBezTo>
                  <a:cubicBezTo>
                    <a:pt x="48" y="664"/>
                    <a:pt x="7" y="761"/>
                    <a:pt x="5" y="861"/>
                  </a:cubicBezTo>
                  <a:cubicBezTo>
                    <a:pt x="1" y="962"/>
                    <a:pt x="44" y="1071"/>
                    <a:pt x="136" y="1116"/>
                  </a:cubicBezTo>
                  <a:cubicBezTo>
                    <a:pt x="185" y="1140"/>
                    <a:pt x="249" y="1148"/>
                    <a:pt x="277" y="1196"/>
                  </a:cubicBezTo>
                  <a:cubicBezTo>
                    <a:pt x="288" y="1219"/>
                    <a:pt x="288" y="1247"/>
                    <a:pt x="294" y="1273"/>
                  </a:cubicBezTo>
                  <a:cubicBezTo>
                    <a:pt x="311" y="1333"/>
                    <a:pt x="367" y="1382"/>
                    <a:pt x="429" y="1388"/>
                  </a:cubicBezTo>
                  <a:cubicBezTo>
                    <a:pt x="436" y="1390"/>
                    <a:pt x="442" y="1390"/>
                    <a:pt x="449" y="1390"/>
                  </a:cubicBezTo>
                  <a:cubicBezTo>
                    <a:pt x="464" y="1390"/>
                    <a:pt x="479" y="1387"/>
                    <a:pt x="491" y="1378"/>
                  </a:cubicBezTo>
                  <a:cubicBezTo>
                    <a:pt x="536" y="1350"/>
                    <a:pt x="534" y="1283"/>
                    <a:pt x="524" y="1230"/>
                  </a:cubicBezTo>
                  <a:cubicBezTo>
                    <a:pt x="498" y="1108"/>
                    <a:pt x="466" y="988"/>
                    <a:pt x="425" y="870"/>
                  </a:cubicBezTo>
                  <a:cubicBezTo>
                    <a:pt x="481" y="851"/>
                    <a:pt x="537" y="842"/>
                    <a:pt x="595" y="842"/>
                  </a:cubicBezTo>
                  <a:cubicBezTo>
                    <a:pt x="610" y="842"/>
                    <a:pt x="626" y="843"/>
                    <a:pt x="641" y="844"/>
                  </a:cubicBezTo>
                  <a:cubicBezTo>
                    <a:pt x="664" y="847"/>
                    <a:pt x="687" y="850"/>
                    <a:pt x="710" y="850"/>
                  </a:cubicBezTo>
                  <a:cubicBezTo>
                    <a:pt x="725" y="850"/>
                    <a:pt x="740" y="849"/>
                    <a:pt x="755" y="844"/>
                  </a:cubicBezTo>
                  <a:cubicBezTo>
                    <a:pt x="791" y="834"/>
                    <a:pt x="823" y="799"/>
                    <a:pt x="817" y="763"/>
                  </a:cubicBezTo>
                  <a:lnTo>
                    <a:pt x="817" y="763"/>
                  </a:lnTo>
                  <a:cubicBezTo>
                    <a:pt x="837" y="775"/>
                    <a:pt x="861" y="782"/>
                    <a:pt x="884" y="782"/>
                  </a:cubicBezTo>
                  <a:cubicBezTo>
                    <a:pt x="908" y="782"/>
                    <a:pt x="932" y="775"/>
                    <a:pt x="952" y="761"/>
                  </a:cubicBezTo>
                  <a:cubicBezTo>
                    <a:pt x="991" y="735"/>
                    <a:pt x="1014" y="686"/>
                    <a:pt x="1006" y="639"/>
                  </a:cubicBezTo>
                  <a:cubicBezTo>
                    <a:pt x="1003" y="615"/>
                    <a:pt x="993" y="591"/>
                    <a:pt x="1003" y="570"/>
                  </a:cubicBezTo>
                  <a:cubicBezTo>
                    <a:pt x="1012" y="551"/>
                    <a:pt x="1036" y="542"/>
                    <a:pt x="1055" y="534"/>
                  </a:cubicBezTo>
                  <a:cubicBezTo>
                    <a:pt x="1119" y="501"/>
                    <a:pt x="1160" y="437"/>
                    <a:pt x="1179" y="371"/>
                  </a:cubicBezTo>
                  <a:cubicBezTo>
                    <a:pt x="1198" y="302"/>
                    <a:pt x="1201" y="232"/>
                    <a:pt x="1201" y="161"/>
                  </a:cubicBezTo>
                  <a:cubicBezTo>
                    <a:pt x="1201" y="131"/>
                    <a:pt x="1201" y="97"/>
                    <a:pt x="1186" y="69"/>
                  </a:cubicBezTo>
                  <a:cubicBezTo>
                    <a:pt x="1157" y="13"/>
                    <a:pt x="1089" y="1"/>
                    <a:pt x="10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297"/>
            <p:cNvSpPr/>
            <p:nvPr/>
          </p:nvSpPr>
          <p:spPr>
            <a:xfrm>
              <a:off x="2932366" y="4770002"/>
              <a:ext cx="35718" cy="41003"/>
            </a:xfrm>
            <a:custGeom>
              <a:rect b="b" l="l" r="r" t="t"/>
              <a:pathLst>
                <a:path extrusionOk="0" h="1443" w="1257">
                  <a:moveTo>
                    <a:pt x="1053" y="54"/>
                  </a:moveTo>
                  <a:cubicBezTo>
                    <a:pt x="1128" y="54"/>
                    <a:pt x="1173" y="71"/>
                    <a:pt x="1190" y="108"/>
                  </a:cubicBezTo>
                  <a:cubicBezTo>
                    <a:pt x="1203" y="131"/>
                    <a:pt x="1203" y="159"/>
                    <a:pt x="1201" y="187"/>
                  </a:cubicBezTo>
                  <a:cubicBezTo>
                    <a:pt x="1201" y="255"/>
                    <a:pt x="1201" y="324"/>
                    <a:pt x="1181" y="388"/>
                  </a:cubicBezTo>
                  <a:cubicBezTo>
                    <a:pt x="1162" y="457"/>
                    <a:pt x="1121" y="510"/>
                    <a:pt x="1072" y="534"/>
                  </a:cubicBezTo>
                  <a:lnTo>
                    <a:pt x="1064" y="538"/>
                  </a:lnTo>
                  <a:cubicBezTo>
                    <a:pt x="1044" y="549"/>
                    <a:pt x="1019" y="560"/>
                    <a:pt x="1006" y="585"/>
                  </a:cubicBezTo>
                  <a:cubicBezTo>
                    <a:pt x="995" y="609"/>
                    <a:pt x="999" y="635"/>
                    <a:pt x="1006" y="654"/>
                  </a:cubicBezTo>
                  <a:cubicBezTo>
                    <a:pt x="1006" y="658"/>
                    <a:pt x="1008" y="665"/>
                    <a:pt x="1008" y="669"/>
                  </a:cubicBezTo>
                  <a:cubicBezTo>
                    <a:pt x="1014" y="705"/>
                    <a:pt x="995" y="746"/>
                    <a:pt x="965" y="765"/>
                  </a:cubicBezTo>
                  <a:cubicBezTo>
                    <a:pt x="950" y="775"/>
                    <a:pt x="931" y="780"/>
                    <a:pt x="913" y="780"/>
                  </a:cubicBezTo>
                  <a:cubicBezTo>
                    <a:pt x="894" y="780"/>
                    <a:pt x="875" y="775"/>
                    <a:pt x="860" y="765"/>
                  </a:cubicBezTo>
                  <a:lnTo>
                    <a:pt x="809" y="735"/>
                  </a:lnTo>
                  <a:lnTo>
                    <a:pt x="819" y="793"/>
                  </a:lnTo>
                  <a:cubicBezTo>
                    <a:pt x="824" y="815"/>
                    <a:pt x="800" y="838"/>
                    <a:pt x="774" y="845"/>
                  </a:cubicBezTo>
                  <a:cubicBezTo>
                    <a:pt x="764" y="848"/>
                    <a:pt x="751" y="849"/>
                    <a:pt x="737" y="849"/>
                  </a:cubicBezTo>
                  <a:cubicBezTo>
                    <a:pt x="723" y="849"/>
                    <a:pt x="708" y="848"/>
                    <a:pt x="693" y="847"/>
                  </a:cubicBezTo>
                  <a:lnTo>
                    <a:pt x="671" y="845"/>
                  </a:lnTo>
                  <a:cubicBezTo>
                    <a:pt x="655" y="843"/>
                    <a:pt x="639" y="842"/>
                    <a:pt x="623" y="842"/>
                  </a:cubicBezTo>
                  <a:cubicBezTo>
                    <a:pt x="564" y="842"/>
                    <a:pt x="504" y="852"/>
                    <a:pt x="447" y="870"/>
                  </a:cubicBezTo>
                  <a:lnTo>
                    <a:pt x="421" y="879"/>
                  </a:lnTo>
                  <a:lnTo>
                    <a:pt x="429" y="905"/>
                  </a:lnTo>
                  <a:cubicBezTo>
                    <a:pt x="468" y="1020"/>
                    <a:pt x="500" y="1140"/>
                    <a:pt x="524" y="1260"/>
                  </a:cubicBezTo>
                  <a:cubicBezTo>
                    <a:pt x="534" y="1305"/>
                    <a:pt x="537" y="1361"/>
                    <a:pt x="507" y="1382"/>
                  </a:cubicBezTo>
                  <a:cubicBezTo>
                    <a:pt x="497" y="1387"/>
                    <a:pt x="485" y="1390"/>
                    <a:pt x="472" y="1390"/>
                  </a:cubicBezTo>
                  <a:cubicBezTo>
                    <a:pt x="468" y="1390"/>
                    <a:pt x="464" y="1389"/>
                    <a:pt x="459" y="1389"/>
                  </a:cubicBezTo>
                  <a:cubicBezTo>
                    <a:pt x="408" y="1382"/>
                    <a:pt x="361" y="1342"/>
                    <a:pt x="348" y="1292"/>
                  </a:cubicBezTo>
                  <a:cubicBezTo>
                    <a:pt x="348" y="1284"/>
                    <a:pt x="346" y="1275"/>
                    <a:pt x="344" y="1267"/>
                  </a:cubicBezTo>
                  <a:cubicBezTo>
                    <a:pt x="342" y="1249"/>
                    <a:pt x="337" y="1228"/>
                    <a:pt x="329" y="1211"/>
                  </a:cubicBezTo>
                  <a:cubicBezTo>
                    <a:pt x="305" y="1166"/>
                    <a:pt x="258" y="1149"/>
                    <a:pt x="217" y="1134"/>
                  </a:cubicBezTo>
                  <a:cubicBezTo>
                    <a:pt x="202" y="1129"/>
                    <a:pt x="187" y="1123"/>
                    <a:pt x="174" y="1117"/>
                  </a:cubicBezTo>
                  <a:cubicBezTo>
                    <a:pt x="91" y="1076"/>
                    <a:pt x="57" y="973"/>
                    <a:pt x="59" y="887"/>
                  </a:cubicBezTo>
                  <a:cubicBezTo>
                    <a:pt x="61" y="797"/>
                    <a:pt x="97" y="710"/>
                    <a:pt x="129" y="624"/>
                  </a:cubicBezTo>
                  <a:lnTo>
                    <a:pt x="138" y="607"/>
                  </a:lnTo>
                  <a:cubicBezTo>
                    <a:pt x="147" y="583"/>
                    <a:pt x="155" y="562"/>
                    <a:pt x="155" y="536"/>
                  </a:cubicBezTo>
                  <a:cubicBezTo>
                    <a:pt x="157" y="523"/>
                    <a:pt x="155" y="508"/>
                    <a:pt x="153" y="495"/>
                  </a:cubicBezTo>
                  <a:cubicBezTo>
                    <a:pt x="151" y="474"/>
                    <a:pt x="149" y="455"/>
                    <a:pt x="157" y="444"/>
                  </a:cubicBezTo>
                  <a:cubicBezTo>
                    <a:pt x="166" y="433"/>
                    <a:pt x="179" y="429"/>
                    <a:pt x="204" y="429"/>
                  </a:cubicBezTo>
                  <a:lnTo>
                    <a:pt x="237" y="429"/>
                  </a:lnTo>
                  <a:cubicBezTo>
                    <a:pt x="247" y="431"/>
                    <a:pt x="258" y="431"/>
                    <a:pt x="271" y="431"/>
                  </a:cubicBezTo>
                  <a:cubicBezTo>
                    <a:pt x="299" y="431"/>
                    <a:pt x="339" y="427"/>
                    <a:pt x="361" y="390"/>
                  </a:cubicBezTo>
                  <a:cubicBezTo>
                    <a:pt x="374" y="373"/>
                    <a:pt x="376" y="354"/>
                    <a:pt x="378" y="337"/>
                  </a:cubicBezTo>
                  <a:cubicBezTo>
                    <a:pt x="389" y="275"/>
                    <a:pt x="408" y="183"/>
                    <a:pt x="470" y="131"/>
                  </a:cubicBezTo>
                  <a:cubicBezTo>
                    <a:pt x="492" y="114"/>
                    <a:pt x="524" y="103"/>
                    <a:pt x="556" y="103"/>
                  </a:cubicBezTo>
                  <a:cubicBezTo>
                    <a:pt x="597" y="103"/>
                    <a:pt x="631" y="120"/>
                    <a:pt x="644" y="148"/>
                  </a:cubicBezTo>
                  <a:cubicBezTo>
                    <a:pt x="657" y="176"/>
                    <a:pt x="657" y="208"/>
                    <a:pt x="654" y="243"/>
                  </a:cubicBezTo>
                  <a:cubicBezTo>
                    <a:pt x="652" y="288"/>
                    <a:pt x="650" y="335"/>
                    <a:pt x="678" y="375"/>
                  </a:cubicBezTo>
                  <a:lnTo>
                    <a:pt x="699" y="407"/>
                  </a:lnTo>
                  <a:lnTo>
                    <a:pt x="903" y="114"/>
                  </a:lnTo>
                  <a:cubicBezTo>
                    <a:pt x="916" y="97"/>
                    <a:pt x="929" y="80"/>
                    <a:pt x="944" y="69"/>
                  </a:cubicBezTo>
                  <a:cubicBezTo>
                    <a:pt x="963" y="58"/>
                    <a:pt x="986" y="56"/>
                    <a:pt x="1010" y="56"/>
                  </a:cubicBezTo>
                  <a:cubicBezTo>
                    <a:pt x="1023" y="54"/>
                    <a:pt x="1038" y="54"/>
                    <a:pt x="1053" y="54"/>
                  </a:cubicBezTo>
                  <a:close/>
                  <a:moveTo>
                    <a:pt x="1053" y="0"/>
                  </a:moveTo>
                  <a:cubicBezTo>
                    <a:pt x="1038" y="0"/>
                    <a:pt x="1021" y="0"/>
                    <a:pt x="1006" y="3"/>
                  </a:cubicBezTo>
                  <a:cubicBezTo>
                    <a:pt x="978" y="5"/>
                    <a:pt x="946" y="7"/>
                    <a:pt x="916" y="24"/>
                  </a:cubicBezTo>
                  <a:cubicBezTo>
                    <a:pt x="890" y="39"/>
                    <a:pt x="873" y="65"/>
                    <a:pt x="860" y="84"/>
                  </a:cubicBezTo>
                  <a:lnTo>
                    <a:pt x="708" y="302"/>
                  </a:lnTo>
                  <a:cubicBezTo>
                    <a:pt x="706" y="283"/>
                    <a:pt x="708" y="266"/>
                    <a:pt x="708" y="245"/>
                  </a:cubicBezTo>
                  <a:cubicBezTo>
                    <a:pt x="710" y="206"/>
                    <a:pt x="712" y="163"/>
                    <a:pt x="693" y="127"/>
                  </a:cubicBezTo>
                  <a:cubicBezTo>
                    <a:pt x="669" y="78"/>
                    <a:pt x="618" y="50"/>
                    <a:pt x="556" y="50"/>
                  </a:cubicBezTo>
                  <a:cubicBezTo>
                    <a:pt x="511" y="50"/>
                    <a:pt x="468" y="65"/>
                    <a:pt x="436" y="90"/>
                  </a:cubicBezTo>
                  <a:cubicBezTo>
                    <a:pt x="359" y="153"/>
                    <a:pt x="335" y="258"/>
                    <a:pt x="324" y="330"/>
                  </a:cubicBezTo>
                  <a:cubicBezTo>
                    <a:pt x="324" y="343"/>
                    <a:pt x="322" y="354"/>
                    <a:pt x="316" y="362"/>
                  </a:cubicBezTo>
                  <a:cubicBezTo>
                    <a:pt x="312" y="369"/>
                    <a:pt x="303" y="377"/>
                    <a:pt x="271" y="377"/>
                  </a:cubicBezTo>
                  <a:cubicBezTo>
                    <a:pt x="260" y="377"/>
                    <a:pt x="249" y="377"/>
                    <a:pt x="239" y="375"/>
                  </a:cubicBezTo>
                  <a:lnTo>
                    <a:pt x="204" y="375"/>
                  </a:lnTo>
                  <a:cubicBezTo>
                    <a:pt x="177" y="375"/>
                    <a:pt x="138" y="377"/>
                    <a:pt x="114" y="412"/>
                  </a:cubicBezTo>
                  <a:cubicBezTo>
                    <a:pt x="95" y="442"/>
                    <a:pt x="97" y="472"/>
                    <a:pt x="102" y="502"/>
                  </a:cubicBezTo>
                  <a:cubicBezTo>
                    <a:pt x="102" y="512"/>
                    <a:pt x="104" y="523"/>
                    <a:pt x="102" y="534"/>
                  </a:cubicBezTo>
                  <a:cubicBezTo>
                    <a:pt x="102" y="551"/>
                    <a:pt x="95" y="566"/>
                    <a:pt x="87" y="587"/>
                  </a:cubicBezTo>
                  <a:lnTo>
                    <a:pt x="80" y="605"/>
                  </a:lnTo>
                  <a:cubicBezTo>
                    <a:pt x="46" y="695"/>
                    <a:pt x="9" y="787"/>
                    <a:pt x="5" y="885"/>
                  </a:cubicBezTo>
                  <a:cubicBezTo>
                    <a:pt x="1" y="1012"/>
                    <a:pt x="59" y="1121"/>
                    <a:pt x="151" y="1166"/>
                  </a:cubicBezTo>
                  <a:cubicBezTo>
                    <a:pt x="166" y="1172"/>
                    <a:pt x="183" y="1179"/>
                    <a:pt x="200" y="1185"/>
                  </a:cubicBezTo>
                  <a:cubicBezTo>
                    <a:pt x="234" y="1198"/>
                    <a:pt x="267" y="1209"/>
                    <a:pt x="282" y="1234"/>
                  </a:cubicBezTo>
                  <a:cubicBezTo>
                    <a:pt x="286" y="1247"/>
                    <a:pt x="288" y="1260"/>
                    <a:pt x="292" y="1275"/>
                  </a:cubicBezTo>
                  <a:cubicBezTo>
                    <a:pt x="292" y="1286"/>
                    <a:pt x="294" y="1294"/>
                    <a:pt x="297" y="1305"/>
                  </a:cubicBezTo>
                  <a:cubicBezTo>
                    <a:pt x="316" y="1376"/>
                    <a:pt x="380" y="1434"/>
                    <a:pt x="455" y="1442"/>
                  </a:cubicBezTo>
                  <a:lnTo>
                    <a:pt x="472" y="1442"/>
                  </a:lnTo>
                  <a:cubicBezTo>
                    <a:pt x="496" y="1442"/>
                    <a:pt x="517" y="1438"/>
                    <a:pt x="534" y="1427"/>
                  </a:cubicBezTo>
                  <a:cubicBezTo>
                    <a:pt x="579" y="1397"/>
                    <a:pt x="594" y="1337"/>
                    <a:pt x="577" y="1249"/>
                  </a:cubicBezTo>
                  <a:cubicBezTo>
                    <a:pt x="554" y="1138"/>
                    <a:pt x="524" y="1025"/>
                    <a:pt x="487" y="913"/>
                  </a:cubicBezTo>
                  <a:cubicBezTo>
                    <a:pt x="532" y="902"/>
                    <a:pt x="576" y="896"/>
                    <a:pt x="620" y="896"/>
                  </a:cubicBezTo>
                  <a:cubicBezTo>
                    <a:pt x="636" y="896"/>
                    <a:pt x="652" y="896"/>
                    <a:pt x="667" y="898"/>
                  </a:cubicBezTo>
                  <a:lnTo>
                    <a:pt x="686" y="900"/>
                  </a:lnTo>
                  <a:cubicBezTo>
                    <a:pt x="703" y="901"/>
                    <a:pt x="719" y="902"/>
                    <a:pt x="735" y="902"/>
                  </a:cubicBezTo>
                  <a:cubicBezTo>
                    <a:pt x="754" y="902"/>
                    <a:pt x="773" y="901"/>
                    <a:pt x="789" y="896"/>
                  </a:cubicBezTo>
                  <a:cubicBezTo>
                    <a:pt x="824" y="887"/>
                    <a:pt x="856" y="862"/>
                    <a:pt x="869" y="827"/>
                  </a:cubicBezTo>
                  <a:cubicBezTo>
                    <a:pt x="882" y="832"/>
                    <a:pt x="897" y="834"/>
                    <a:pt x="912" y="834"/>
                  </a:cubicBezTo>
                  <a:cubicBezTo>
                    <a:pt x="941" y="834"/>
                    <a:pt x="971" y="826"/>
                    <a:pt x="995" y="810"/>
                  </a:cubicBezTo>
                  <a:cubicBezTo>
                    <a:pt x="1042" y="778"/>
                    <a:pt x="1070" y="718"/>
                    <a:pt x="1061" y="660"/>
                  </a:cubicBezTo>
                  <a:cubicBezTo>
                    <a:pt x="1059" y="654"/>
                    <a:pt x="1059" y="650"/>
                    <a:pt x="1057" y="643"/>
                  </a:cubicBezTo>
                  <a:cubicBezTo>
                    <a:pt x="1055" y="628"/>
                    <a:pt x="1051" y="615"/>
                    <a:pt x="1055" y="607"/>
                  </a:cubicBezTo>
                  <a:cubicBezTo>
                    <a:pt x="1059" y="600"/>
                    <a:pt x="1072" y="594"/>
                    <a:pt x="1085" y="587"/>
                  </a:cubicBezTo>
                  <a:lnTo>
                    <a:pt x="1096" y="583"/>
                  </a:lnTo>
                  <a:cubicBezTo>
                    <a:pt x="1160" y="551"/>
                    <a:pt x="1209" y="487"/>
                    <a:pt x="1233" y="403"/>
                  </a:cubicBezTo>
                  <a:cubicBezTo>
                    <a:pt x="1254" y="332"/>
                    <a:pt x="1254" y="260"/>
                    <a:pt x="1254" y="187"/>
                  </a:cubicBezTo>
                  <a:cubicBezTo>
                    <a:pt x="1256" y="157"/>
                    <a:pt x="1256" y="118"/>
                    <a:pt x="1239" y="84"/>
                  </a:cubicBezTo>
                  <a:cubicBezTo>
                    <a:pt x="1209" y="28"/>
                    <a:pt x="1147" y="0"/>
                    <a:pt x="10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297"/>
            <p:cNvSpPr/>
            <p:nvPr/>
          </p:nvSpPr>
          <p:spPr>
            <a:xfrm>
              <a:off x="2948931" y="4753097"/>
              <a:ext cx="74362" cy="86268"/>
            </a:xfrm>
            <a:custGeom>
              <a:rect b="b" l="l" r="r" t="t"/>
              <a:pathLst>
                <a:path extrusionOk="0" h="3036" w="2617">
                  <a:moveTo>
                    <a:pt x="1589" y="0"/>
                  </a:moveTo>
                  <a:cubicBezTo>
                    <a:pt x="1563" y="0"/>
                    <a:pt x="1538" y="9"/>
                    <a:pt x="1520" y="28"/>
                  </a:cubicBezTo>
                  <a:cubicBezTo>
                    <a:pt x="1449" y="105"/>
                    <a:pt x="1520" y="238"/>
                    <a:pt x="1473" y="330"/>
                  </a:cubicBezTo>
                  <a:cubicBezTo>
                    <a:pt x="1428" y="418"/>
                    <a:pt x="1308" y="424"/>
                    <a:pt x="1209" y="428"/>
                  </a:cubicBezTo>
                  <a:cubicBezTo>
                    <a:pt x="1110" y="433"/>
                    <a:pt x="986" y="471"/>
                    <a:pt x="978" y="570"/>
                  </a:cubicBezTo>
                  <a:cubicBezTo>
                    <a:pt x="975" y="598"/>
                    <a:pt x="984" y="628"/>
                    <a:pt x="971" y="653"/>
                  </a:cubicBezTo>
                  <a:cubicBezTo>
                    <a:pt x="954" y="694"/>
                    <a:pt x="898" y="703"/>
                    <a:pt x="873" y="737"/>
                  </a:cubicBezTo>
                  <a:cubicBezTo>
                    <a:pt x="832" y="790"/>
                    <a:pt x="877" y="863"/>
                    <a:pt x="920" y="912"/>
                  </a:cubicBezTo>
                  <a:cubicBezTo>
                    <a:pt x="963" y="963"/>
                    <a:pt x="1022" y="1019"/>
                    <a:pt x="1085" y="1019"/>
                  </a:cubicBezTo>
                  <a:cubicBezTo>
                    <a:pt x="1096" y="1019"/>
                    <a:pt x="1108" y="1017"/>
                    <a:pt x="1119" y="1013"/>
                  </a:cubicBezTo>
                  <a:cubicBezTo>
                    <a:pt x="1158" y="1000"/>
                    <a:pt x="1185" y="964"/>
                    <a:pt x="1224" y="945"/>
                  </a:cubicBezTo>
                  <a:cubicBezTo>
                    <a:pt x="1246" y="933"/>
                    <a:pt x="1269" y="929"/>
                    <a:pt x="1293" y="929"/>
                  </a:cubicBezTo>
                  <a:cubicBezTo>
                    <a:pt x="1382" y="929"/>
                    <a:pt x="1481" y="995"/>
                    <a:pt x="1574" y="995"/>
                  </a:cubicBezTo>
                  <a:cubicBezTo>
                    <a:pt x="1589" y="995"/>
                    <a:pt x="1604" y="993"/>
                    <a:pt x="1618" y="990"/>
                  </a:cubicBezTo>
                  <a:cubicBezTo>
                    <a:pt x="1655" y="980"/>
                    <a:pt x="1699" y="958"/>
                    <a:pt x="1734" y="958"/>
                  </a:cubicBezTo>
                  <a:cubicBezTo>
                    <a:pt x="1752" y="958"/>
                    <a:pt x="1768" y="964"/>
                    <a:pt x="1779" y="981"/>
                  </a:cubicBezTo>
                  <a:cubicBezTo>
                    <a:pt x="1796" y="1007"/>
                    <a:pt x="1787" y="1041"/>
                    <a:pt x="1772" y="1069"/>
                  </a:cubicBezTo>
                  <a:cubicBezTo>
                    <a:pt x="1693" y="1206"/>
                    <a:pt x="1518" y="1249"/>
                    <a:pt x="1363" y="1279"/>
                  </a:cubicBezTo>
                  <a:cubicBezTo>
                    <a:pt x="1363" y="1307"/>
                    <a:pt x="1363" y="1335"/>
                    <a:pt x="1363" y="1365"/>
                  </a:cubicBezTo>
                  <a:cubicBezTo>
                    <a:pt x="1365" y="1364"/>
                    <a:pt x="1368" y="1364"/>
                    <a:pt x="1370" y="1364"/>
                  </a:cubicBezTo>
                  <a:cubicBezTo>
                    <a:pt x="1414" y="1364"/>
                    <a:pt x="1453" y="1405"/>
                    <a:pt x="1453" y="1450"/>
                  </a:cubicBezTo>
                  <a:cubicBezTo>
                    <a:pt x="1455" y="1497"/>
                    <a:pt x="1419" y="1540"/>
                    <a:pt x="1376" y="1555"/>
                  </a:cubicBezTo>
                  <a:cubicBezTo>
                    <a:pt x="1353" y="1562"/>
                    <a:pt x="1329" y="1564"/>
                    <a:pt x="1312" y="1581"/>
                  </a:cubicBezTo>
                  <a:cubicBezTo>
                    <a:pt x="1254" y="1635"/>
                    <a:pt x="1363" y="1731"/>
                    <a:pt x="1329" y="1802"/>
                  </a:cubicBezTo>
                  <a:cubicBezTo>
                    <a:pt x="1315" y="1828"/>
                    <a:pt x="1285" y="1839"/>
                    <a:pt x="1255" y="1839"/>
                  </a:cubicBezTo>
                  <a:cubicBezTo>
                    <a:pt x="1241" y="1839"/>
                    <a:pt x="1226" y="1836"/>
                    <a:pt x="1213" y="1832"/>
                  </a:cubicBezTo>
                  <a:cubicBezTo>
                    <a:pt x="1170" y="1819"/>
                    <a:pt x="1136" y="1789"/>
                    <a:pt x="1095" y="1776"/>
                  </a:cubicBezTo>
                  <a:cubicBezTo>
                    <a:pt x="1074" y="1770"/>
                    <a:pt x="1051" y="1768"/>
                    <a:pt x="1029" y="1768"/>
                  </a:cubicBezTo>
                  <a:cubicBezTo>
                    <a:pt x="992" y="1768"/>
                    <a:pt x="954" y="1773"/>
                    <a:pt x="917" y="1773"/>
                  </a:cubicBezTo>
                  <a:cubicBezTo>
                    <a:pt x="907" y="1773"/>
                    <a:pt x="897" y="1773"/>
                    <a:pt x="888" y="1772"/>
                  </a:cubicBezTo>
                  <a:cubicBezTo>
                    <a:pt x="804" y="1761"/>
                    <a:pt x="733" y="1714"/>
                    <a:pt x="654" y="1688"/>
                  </a:cubicBezTo>
                  <a:cubicBezTo>
                    <a:pt x="629" y="1680"/>
                    <a:pt x="601" y="1675"/>
                    <a:pt x="573" y="1675"/>
                  </a:cubicBezTo>
                  <a:cubicBezTo>
                    <a:pt x="516" y="1675"/>
                    <a:pt x="461" y="1695"/>
                    <a:pt x="433" y="1744"/>
                  </a:cubicBezTo>
                  <a:cubicBezTo>
                    <a:pt x="414" y="1778"/>
                    <a:pt x="414" y="1823"/>
                    <a:pt x="397" y="1859"/>
                  </a:cubicBezTo>
                  <a:cubicBezTo>
                    <a:pt x="361" y="1934"/>
                    <a:pt x="264" y="1952"/>
                    <a:pt x="183" y="1967"/>
                  </a:cubicBezTo>
                  <a:cubicBezTo>
                    <a:pt x="101" y="1984"/>
                    <a:pt x="5" y="2029"/>
                    <a:pt x="3" y="2112"/>
                  </a:cubicBezTo>
                  <a:cubicBezTo>
                    <a:pt x="1" y="2213"/>
                    <a:pt x="133" y="2254"/>
                    <a:pt x="234" y="2262"/>
                  </a:cubicBezTo>
                  <a:lnTo>
                    <a:pt x="626" y="2294"/>
                  </a:lnTo>
                  <a:cubicBezTo>
                    <a:pt x="648" y="2297"/>
                    <a:pt x="669" y="2299"/>
                    <a:pt x="686" y="2307"/>
                  </a:cubicBezTo>
                  <a:cubicBezTo>
                    <a:pt x="723" y="2331"/>
                    <a:pt x="729" y="2382"/>
                    <a:pt x="736" y="2425"/>
                  </a:cubicBezTo>
                  <a:cubicBezTo>
                    <a:pt x="744" y="2489"/>
                    <a:pt x="763" y="2554"/>
                    <a:pt x="791" y="2611"/>
                  </a:cubicBezTo>
                  <a:cubicBezTo>
                    <a:pt x="822" y="2676"/>
                    <a:pt x="881" y="2743"/>
                    <a:pt x="950" y="2743"/>
                  </a:cubicBezTo>
                  <a:cubicBezTo>
                    <a:pt x="958" y="2743"/>
                    <a:pt x="967" y="2742"/>
                    <a:pt x="975" y="2740"/>
                  </a:cubicBezTo>
                  <a:cubicBezTo>
                    <a:pt x="1042" y="2723"/>
                    <a:pt x="1076" y="2644"/>
                    <a:pt x="1076" y="2575"/>
                  </a:cubicBezTo>
                  <a:cubicBezTo>
                    <a:pt x="1078" y="2506"/>
                    <a:pt x="1061" y="2436"/>
                    <a:pt x="1070" y="2367"/>
                  </a:cubicBezTo>
                  <a:cubicBezTo>
                    <a:pt x="1078" y="2302"/>
                    <a:pt x="1126" y="2232"/>
                    <a:pt x="1192" y="2232"/>
                  </a:cubicBezTo>
                  <a:cubicBezTo>
                    <a:pt x="1195" y="2232"/>
                    <a:pt x="1198" y="2232"/>
                    <a:pt x="1200" y="2232"/>
                  </a:cubicBezTo>
                  <a:cubicBezTo>
                    <a:pt x="1260" y="2282"/>
                    <a:pt x="1280" y="2365"/>
                    <a:pt x="1284" y="2444"/>
                  </a:cubicBezTo>
                  <a:cubicBezTo>
                    <a:pt x="1288" y="2524"/>
                    <a:pt x="1282" y="2603"/>
                    <a:pt x="1308" y="2678"/>
                  </a:cubicBezTo>
                  <a:cubicBezTo>
                    <a:pt x="1331" y="2748"/>
                    <a:pt x="1392" y="2812"/>
                    <a:pt x="1463" y="2812"/>
                  </a:cubicBezTo>
                  <a:cubicBezTo>
                    <a:pt x="1468" y="2812"/>
                    <a:pt x="1474" y="2811"/>
                    <a:pt x="1479" y="2811"/>
                  </a:cubicBezTo>
                  <a:lnTo>
                    <a:pt x="1479" y="2811"/>
                  </a:lnTo>
                  <a:cubicBezTo>
                    <a:pt x="1443" y="2851"/>
                    <a:pt x="1421" y="2903"/>
                    <a:pt x="1421" y="2956"/>
                  </a:cubicBezTo>
                  <a:cubicBezTo>
                    <a:pt x="1530" y="2984"/>
                    <a:pt x="1640" y="3010"/>
                    <a:pt x="1749" y="3036"/>
                  </a:cubicBezTo>
                  <a:cubicBezTo>
                    <a:pt x="1753" y="2901"/>
                    <a:pt x="1760" y="2766"/>
                    <a:pt x="1764" y="2631"/>
                  </a:cubicBezTo>
                  <a:cubicBezTo>
                    <a:pt x="1780" y="2618"/>
                    <a:pt x="1800" y="2613"/>
                    <a:pt x="1820" y="2613"/>
                  </a:cubicBezTo>
                  <a:cubicBezTo>
                    <a:pt x="1875" y="2613"/>
                    <a:pt x="1933" y="2656"/>
                    <a:pt x="1931" y="2714"/>
                  </a:cubicBezTo>
                  <a:cubicBezTo>
                    <a:pt x="1931" y="2731"/>
                    <a:pt x="1927" y="2753"/>
                    <a:pt x="1931" y="2770"/>
                  </a:cubicBezTo>
                  <a:cubicBezTo>
                    <a:pt x="1941" y="2799"/>
                    <a:pt x="1967" y="2806"/>
                    <a:pt x="1999" y="2806"/>
                  </a:cubicBezTo>
                  <a:cubicBezTo>
                    <a:pt x="2029" y="2806"/>
                    <a:pt x="2065" y="2800"/>
                    <a:pt x="2096" y="2800"/>
                  </a:cubicBezTo>
                  <a:cubicBezTo>
                    <a:pt x="2127" y="2800"/>
                    <a:pt x="2154" y="2806"/>
                    <a:pt x="2169" y="2830"/>
                  </a:cubicBezTo>
                  <a:cubicBezTo>
                    <a:pt x="2180" y="2849"/>
                    <a:pt x="2177" y="2871"/>
                    <a:pt x="2182" y="2892"/>
                  </a:cubicBezTo>
                  <a:cubicBezTo>
                    <a:pt x="2195" y="2963"/>
                    <a:pt x="2261" y="3014"/>
                    <a:pt x="2332" y="3029"/>
                  </a:cubicBezTo>
                  <a:cubicBezTo>
                    <a:pt x="2353" y="3034"/>
                    <a:pt x="2375" y="3036"/>
                    <a:pt x="2397" y="3036"/>
                  </a:cubicBezTo>
                  <a:cubicBezTo>
                    <a:pt x="2448" y="3036"/>
                    <a:pt x="2498" y="3025"/>
                    <a:pt x="2548" y="3016"/>
                  </a:cubicBezTo>
                  <a:cubicBezTo>
                    <a:pt x="2567" y="3012"/>
                    <a:pt x="2589" y="3008"/>
                    <a:pt x="2602" y="2993"/>
                  </a:cubicBezTo>
                  <a:cubicBezTo>
                    <a:pt x="2617" y="2974"/>
                    <a:pt x="2612" y="2946"/>
                    <a:pt x="2608" y="2922"/>
                  </a:cubicBezTo>
                  <a:cubicBezTo>
                    <a:pt x="2597" y="2873"/>
                    <a:pt x="2580" y="2828"/>
                    <a:pt x="2563" y="2783"/>
                  </a:cubicBezTo>
                  <a:cubicBezTo>
                    <a:pt x="2392" y="2532"/>
                    <a:pt x="2225" y="2282"/>
                    <a:pt x="2158" y="1990"/>
                  </a:cubicBezTo>
                  <a:cubicBezTo>
                    <a:pt x="2137" y="1889"/>
                    <a:pt x="2126" y="1787"/>
                    <a:pt x="2117" y="1684"/>
                  </a:cubicBezTo>
                  <a:cubicBezTo>
                    <a:pt x="2096" y="1461"/>
                    <a:pt x="2077" y="1238"/>
                    <a:pt x="2055" y="1013"/>
                  </a:cubicBezTo>
                  <a:cubicBezTo>
                    <a:pt x="2030" y="741"/>
                    <a:pt x="2006" y="467"/>
                    <a:pt x="2010" y="193"/>
                  </a:cubicBezTo>
                  <a:cubicBezTo>
                    <a:pt x="1927" y="184"/>
                    <a:pt x="1839" y="193"/>
                    <a:pt x="1757" y="171"/>
                  </a:cubicBezTo>
                  <a:cubicBezTo>
                    <a:pt x="1742" y="167"/>
                    <a:pt x="1728" y="163"/>
                    <a:pt x="1719" y="150"/>
                  </a:cubicBezTo>
                  <a:cubicBezTo>
                    <a:pt x="1702" y="133"/>
                    <a:pt x="1704" y="103"/>
                    <a:pt x="1698" y="79"/>
                  </a:cubicBezTo>
                  <a:cubicBezTo>
                    <a:pt x="1688" y="30"/>
                    <a:pt x="1637" y="0"/>
                    <a:pt x="15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297"/>
            <p:cNvSpPr/>
            <p:nvPr/>
          </p:nvSpPr>
          <p:spPr>
            <a:xfrm>
              <a:off x="2948136" y="4752358"/>
              <a:ext cx="75953" cy="87916"/>
            </a:xfrm>
            <a:custGeom>
              <a:rect b="b" l="l" r="r" t="t"/>
              <a:pathLst>
                <a:path extrusionOk="0" h="3094" w="2673">
                  <a:moveTo>
                    <a:pt x="1618" y="54"/>
                  </a:moveTo>
                  <a:cubicBezTo>
                    <a:pt x="1653" y="54"/>
                    <a:pt x="1693" y="75"/>
                    <a:pt x="1700" y="109"/>
                  </a:cubicBezTo>
                  <a:cubicBezTo>
                    <a:pt x="1702" y="116"/>
                    <a:pt x="1702" y="122"/>
                    <a:pt x="1704" y="129"/>
                  </a:cubicBezTo>
                  <a:cubicBezTo>
                    <a:pt x="1706" y="150"/>
                    <a:pt x="1708" y="174"/>
                    <a:pt x="1726" y="195"/>
                  </a:cubicBezTo>
                  <a:cubicBezTo>
                    <a:pt x="1741" y="210"/>
                    <a:pt x="1760" y="219"/>
                    <a:pt x="1779" y="223"/>
                  </a:cubicBezTo>
                  <a:cubicBezTo>
                    <a:pt x="1833" y="238"/>
                    <a:pt x="1888" y="238"/>
                    <a:pt x="1944" y="240"/>
                  </a:cubicBezTo>
                  <a:cubicBezTo>
                    <a:pt x="1965" y="240"/>
                    <a:pt x="1989" y="242"/>
                    <a:pt x="2013" y="242"/>
                  </a:cubicBezTo>
                  <a:cubicBezTo>
                    <a:pt x="2008" y="506"/>
                    <a:pt x="2032" y="771"/>
                    <a:pt x="2058" y="1041"/>
                  </a:cubicBezTo>
                  <a:lnTo>
                    <a:pt x="2118" y="1712"/>
                  </a:lnTo>
                  <a:cubicBezTo>
                    <a:pt x="2128" y="1815"/>
                    <a:pt x="2137" y="1920"/>
                    <a:pt x="2160" y="2020"/>
                  </a:cubicBezTo>
                  <a:cubicBezTo>
                    <a:pt x="2229" y="2327"/>
                    <a:pt x="2409" y="2590"/>
                    <a:pt x="2565" y="2817"/>
                  </a:cubicBezTo>
                  <a:cubicBezTo>
                    <a:pt x="2587" y="2869"/>
                    <a:pt x="2600" y="2912"/>
                    <a:pt x="2610" y="2952"/>
                  </a:cubicBezTo>
                  <a:cubicBezTo>
                    <a:pt x="2612" y="2970"/>
                    <a:pt x="2617" y="2991"/>
                    <a:pt x="2608" y="3002"/>
                  </a:cubicBezTo>
                  <a:cubicBezTo>
                    <a:pt x="2602" y="3010"/>
                    <a:pt x="2587" y="3012"/>
                    <a:pt x="2572" y="3017"/>
                  </a:cubicBezTo>
                  <a:cubicBezTo>
                    <a:pt x="2525" y="3026"/>
                    <a:pt x="2471" y="3035"/>
                    <a:pt x="2423" y="3035"/>
                  </a:cubicBezTo>
                  <a:cubicBezTo>
                    <a:pt x="2403" y="3035"/>
                    <a:pt x="2384" y="3033"/>
                    <a:pt x="2366" y="3030"/>
                  </a:cubicBezTo>
                  <a:cubicBezTo>
                    <a:pt x="2310" y="3017"/>
                    <a:pt x="2246" y="2976"/>
                    <a:pt x="2235" y="2912"/>
                  </a:cubicBezTo>
                  <a:cubicBezTo>
                    <a:pt x="2235" y="2907"/>
                    <a:pt x="2235" y="2903"/>
                    <a:pt x="2233" y="2897"/>
                  </a:cubicBezTo>
                  <a:cubicBezTo>
                    <a:pt x="2233" y="2880"/>
                    <a:pt x="2231" y="2860"/>
                    <a:pt x="2220" y="2843"/>
                  </a:cubicBezTo>
                  <a:cubicBezTo>
                    <a:pt x="2195" y="2798"/>
                    <a:pt x="2141" y="2798"/>
                    <a:pt x="2124" y="2798"/>
                  </a:cubicBezTo>
                  <a:cubicBezTo>
                    <a:pt x="2107" y="2798"/>
                    <a:pt x="2090" y="2800"/>
                    <a:pt x="2073" y="2802"/>
                  </a:cubicBezTo>
                  <a:cubicBezTo>
                    <a:pt x="2055" y="2805"/>
                    <a:pt x="2040" y="2805"/>
                    <a:pt x="2025" y="2805"/>
                  </a:cubicBezTo>
                  <a:cubicBezTo>
                    <a:pt x="1991" y="2805"/>
                    <a:pt x="1987" y="2794"/>
                    <a:pt x="1985" y="2787"/>
                  </a:cubicBezTo>
                  <a:cubicBezTo>
                    <a:pt x="1983" y="2781"/>
                    <a:pt x="1985" y="2772"/>
                    <a:pt x="1985" y="2760"/>
                  </a:cubicBezTo>
                  <a:cubicBezTo>
                    <a:pt x="1985" y="2753"/>
                    <a:pt x="1987" y="2747"/>
                    <a:pt x="1987" y="2740"/>
                  </a:cubicBezTo>
                  <a:cubicBezTo>
                    <a:pt x="1987" y="2708"/>
                    <a:pt x="1974" y="2678"/>
                    <a:pt x="1950" y="2655"/>
                  </a:cubicBezTo>
                  <a:cubicBezTo>
                    <a:pt x="1922" y="2628"/>
                    <a:pt x="1883" y="2613"/>
                    <a:pt x="1846" y="2613"/>
                  </a:cubicBezTo>
                  <a:cubicBezTo>
                    <a:pt x="1820" y="2613"/>
                    <a:pt x="1796" y="2620"/>
                    <a:pt x="1777" y="2635"/>
                  </a:cubicBezTo>
                  <a:lnTo>
                    <a:pt x="1766" y="2642"/>
                  </a:lnTo>
                  <a:lnTo>
                    <a:pt x="1751" y="3027"/>
                  </a:lnTo>
                  <a:lnTo>
                    <a:pt x="1477" y="2963"/>
                  </a:lnTo>
                  <a:cubicBezTo>
                    <a:pt x="1481" y="2922"/>
                    <a:pt x="1501" y="2886"/>
                    <a:pt x="1526" y="2856"/>
                  </a:cubicBezTo>
                  <a:lnTo>
                    <a:pt x="1578" y="2802"/>
                  </a:lnTo>
                  <a:lnTo>
                    <a:pt x="1505" y="2811"/>
                  </a:lnTo>
                  <a:cubicBezTo>
                    <a:pt x="1502" y="2811"/>
                    <a:pt x="1498" y="2811"/>
                    <a:pt x="1495" y="2811"/>
                  </a:cubicBezTo>
                  <a:cubicBezTo>
                    <a:pt x="1433" y="2811"/>
                    <a:pt x="1380" y="2754"/>
                    <a:pt x="1361" y="2695"/>
                  </a:cubicBezTo>
                  <a:cubicBezTo>
                    <a:pt x="1344" y="2644"/>
                    <a:pt x="1342" y="2588"/>
                    <a:pt x="1342" y="2530"/>
                  </a:cubicBezTo>
                  <a:cubicBezTo>
                    <a:pt x="1340" y="2509"/>
                    <a:pt x="1340" y="2490"/>
                    <a:pt x="1340" y="2468"/>
                  </a:cubicBezTo>
                  <a:cubicBezTo>
                    <a:pt x="1333" y="2361"/>
                    <a:pt x="1301" y="2282"/>
                    <a:pt x="1246" y="2237"/>
                  </a:cubicBezTo>
                  <a:lnTo>
                    <a:pt x="1239" y="2230"/>
                  </a:lnTo>
                  <a:lnTo>
                    <a:pt x="1222" y="2230"/>
                  </a:lnTo>
                  <a:cubicBezTo>
                    <a:pt x="1141" y="2230"/>
                    <a:pt x="1081" y="2312"/>
                    <a:pt x="1070" y="2389"/>
                  </a:cubicBezTo>
                  <a:cubicBezTo>
                    <a:pt x="1066" y="2432"/>
                    <a:pt x="1070" y="2475"/>
                    <a:pt x="1074" y="2515"/>
                  </a:cubicBezTo>
                  <a:cubicBezTo>
                    <a:pt x="1076" y="2545"/>
                    <a:pt x="1078" y="2573"/>
                    <a:pt x="1078" y="2601"/>
                  </a:cubicBezTo>
                  <a:cubicBezTo>
                    <a:pt x="1076" y="2657"/>
                    <a:pt x="1051" y="2725"/>
                    <a:pt x="997" y="2740"/>
                  </a:cubicBezTo>
                  <a:cubicBezTo>
                    <a:pt x="991" y="2741"/>
                    <a:pt x="986" y="2742"/>
                    <a:pt x="980" y="2742"/>
                  </a:cubicBezTo>
                  <a:cubicBezTo>
                    <a:pt x="924" y="2742"/>
                    <a:pt x="872" y="2685"/>
                    <a:pt x="843" y="2627"/>
                  </a:cubicBezTo>
                  <a:cubicBezTo>
                    <a:pt x="815" y="2569"/>
                    <a:pt x="798" y="2509"/>
                    <a:pt x="789" y="2443"/>
                  </a:cubicBezTo>
                  <a:cubicBezTo>
                    <a:pt x="783" y="2395"/>
                    <a:pt x="774" y="2340"/>
                    <a:pt x="727" y="2312"/>
                  </a:cubicBezTo>
                  <a:cubicBezTo>
                    <a:pt x="706" y="2299"/>
                    <a:pt x="680" y="2295"/>
                    <a:pt x="656" y="2295"/>
                  </a:cubicBezTo>
                  <a:lnTo>
                    <a:pt x="264" y="2263"/>
                  </a:lnTo>
                  <a:cubicBezTo>
                    <a:pt x="168" y="2254"/>
                    <a:pt x="57" y="2218"/>
                    <a:pt x="59" y="2138"/>
                  </a:cubicBezTo>
                  <a:cubicBezTo>
                    <a:pt x="61" y="2074"/>
                    <a:pt x="140" y="2035"/>
                    <a:pt x="215" y="2020"/>
                  </a:cubicBezTo>
                  <a:lnTo>
                    <a:pt x="226" y="2018"/>
                  </a:lnTo>
                  <a:cubicBezTo>
                    <a:pt x="307" y="2001"/>
                    <a:pt x="408" y="1982"/>
                    <a:pt x="449" y="1898"/>
                  </a:cubicBezTo>
                  <a:cubicBezTo>
                    <a:pt x="459" y="1877"/>
                    <a:pt x="464" y="1855"/>
                    <a:pt x="468" y="1836"/>
                  </a:cubicBezTo>
                  <a:cubicBezTo>
                    <a:pt x="472" y="1817"/>
                    <a:pt x="476" y="1798"/>
                    <a:pt x="485" y="1783"/>
                  </a:cubicBezTo>
                  <a:cubicBezTo>
                    <a:pt x="511" y="1735"/>
                    <a:pt x="569" y="1729"/>
                    <a:pt x="601" y="1729"/>
                  </a:cubicBezTo>
                  <a:cubicBezTo>
                    <a:pt x="624" y="1729"/>
                    <a:pt x="650" y="1731"/>
                    <a:pt x="676" y="1740"/>
                  </a:cubicBezTo>
                  <a:cubicBezTo>
                    <a:pt x="704" y="1748"/>
                    <a:pt x="729" y="1761"/>
                    <a:pt x="757" y="1774"/>
                  </a:cubicBezTo>
                  <a:cubicBezTo>
                    <a:pt x="806" y="1795"/>
                    <a:pt x="856" y="1817"/>
                    <a:pt x="911" y="1823"/>
                  </a:cubicBezTo>
                  <a:cubicBezTo>
                    <a:pt x="926" y="1824"/>
                    <a:pt x="941" y="1825"/>
                    <a:pt x="956" y="1825"/>
                  </a:cubicBezTo>
                  <a:cubicBezTo>
                    <a:pt x="971" y="1825"/>
                    <a:pt x="986" y="1824"/>
                    <a:pt x="1001" y="1823"/>
                  </a:cubicBezTo>
                  <a:cubicBezTo>
                    <a:pt x="1019" y="1822"/>
                    <a:pt x="1036" y="1821"/>
                    <a:pt x="1053" y="1821"/>
                  </a:cubicBezTo>
                  <a:cubicBezTo>
                    <a:pt x="1076" y="1821"/>
                    <a:pt x="1097" y="1823"/>
                    <a:pt x="1115" y="1828"/>
                  </a:cubicBezTo>
                  <a:cubicBezTo>
                    <a:pt x="1134" y="1834"/>
                    <a:pt x="1151" y="1845"/>
                    <a:pt x="1171" y="1855"/>
                  </a:cubicBezTo>
                  <a:cubicBezTo>
                    <a:pt x="1190" y="1866"/>
                    <a:pt x="1209" y="1877"/>
                    <a:pt x="1231" y="1883"/>
                  </a:cubicBezTo>
                  <a:cubicBezTo>
                    <a:pt x="1248" y="1890"/>
                    <a:pt x="1265" y="1892"/>
                    <a:pt x="1282" y="1892"/>
                  </a:cubicBezTo>
                  <a:cubicBezTo>
                    <a:pt x="1327" y="1892"/>
                    <a:pt x="1363" y="1873"/>
                    <a:pt x="1381" y="1840"/>
                  </a:cubicBezTo>
                  <a:cubicBezTo>
                    <a:pt x="1402" y="1795"/>
                    <a:pt x="1383" y="1748"/>
                    <a:pt x="1368" y="1708"/>
                  </a:cubicBezTo>
                  <a:cubicBezTo>
                    <a:pt x="1348" y="1663"/>
                    <a:pt x="1342" y="1639"/>
                    <a:pt x="1357" y="1626"/>
                  </a:cubicBezTo>
                  <a:cubicBezTo>
                    <a:pt x="1366" y="1620"/>
                    <a:pt x="1376" y="1616"/>
                    <a:pt x="1391" y="1611"/>
                  </a:cubicBezTo>
                  <a:cubicBezTo>
                    <a:pt x="1398" y="1609"/>
                    <a:pt x="1406" y="1607"/>
                    <a:pt x="1413" y="1605"/>
                  </a:cubicBezTo>
                  <a:cubicBezTo>
                    <a:pt x="1468" y="1586"/>
                    <a:pt x="1509" y="1532"/>
                    <a:pt x="1509" y="1476"/>
                  </a:cubicBezTo>
                  <a:cubicBezTo>
                    <a:pt x="1507" y="1423"/>
                    <a:pt x="1466" y="1376"/>
                    <a:pt x="1419" y="1365"/>
                  </a:cubicBezTo>
                  <a:lnTo>
                    <a:pt x="1417" y="1326"/>
                  </a:lnTo>
                  <a:cubicBezTo>
                    <a:pt x="1576" y="1296"/>
                    <a:pt x="1743" y="1249"/>
                    <a:pt x="1822" y="1108"/>
                  </a:cubicBezTo>
                  <a:cubicBezTo>
                    <a:pt x="1848" y="1063"/>
                    <a:pt x="1850" y="1022"/>
                    <a:pt x="1828" y="992"/>
                  </a:cubicBezTo>
                  <a:cubicBezTo>
                    <a:pt x="1818" y="975"/>
                    <a:pt x="1798" y="958"/>
                    <a:pt x="1762" y="958"/>
                  </a:cubicBezTo>
                  <a:cubicBezTo>
                    <a:pt x="1734" y="958"/>
                    <a:pt x="1704" y="968"/>
                    <a:pt x="1676" y="977"/>
                  </a:cubicBezTo>
                  <a:cubicBezTo>
                    <a:pt x="1663" y="981"/>
                    <a:pt x="1651" y="986"/>
                    <a:pt x="1638" y="990"/>
                  </a:cubicBezTo>
                  <a:cubicBezTo>
                    <a:pt x="1627" y="993"/>
                    <a:pt x="1615" y="994"/>
                    <a:pt x="1603" y="994"/>
                  </a:cubicBezTo>
                  <a:cubicBezTo>
                    <a:pt x="1561" y="994"/>
                    <a:pt x="1513" y="979"/>
                    <a:pt x="1466" y="962"/>
                  </a:cubicBezTo>
                  <a:cubicBezTo>
                    <a:pt x="1417" y="944"/>
                    <a:pt x="1366" y="929"/>
                    <a:pt x="1318" y="929"/>
                  </a:cubicBezTo>
                  <a:cubicBezTo>
                    <a:pt x="1290" y="929"/>
                    <a:pt x="1264" y="934"/>
                    <a:pt x="1239" y="947"/>
                  </a:cubicBezTo>
                  <a:cubicBezTo>
                    <a:pt x="1220" y="956"/>
                    <a:pt x="1205" y="968"/>
                    <a:pt x="1190" y="981"/>
                  </a:cubicBezTo>
                  <a:cubicBezTo>
                    <a:pt x="1173" y="996"/>
                    <a:pt x="1156" y="1009"/>
                    <a:pt x="1138" y="1013"/>
                  </a:cubicBezTo>
                  <a:cubicBezTo>
                    <a:pt x="1130" y="1017"/>
                    <a:pt x="1120" y="1018"/>
                    <a:pt x="1111" y="1018"/>
                  </a:cubicBezTo>
                  <a:cubicBezTo>
                    <a:pt x="1069" y="1018"/>
                    <a:pt x="1023" y="986"/>
                    <a:pt x="967" y="921"/>
                  </a:cubicBezTo>
                  <a:cubicBezTo>
                    <a:pt x="937" y="885"/>
                    <a:pt x="892" y="819"/>
                    <a:pt x="922" y="780"/>
                  </a:cubicBezTo>
                  <a:cubicBezTo>
                    <a:pt x="931" y="767"/>
                    <a:pt x="946" y="759"/>
                    <a:pt x="961" y="750"/>
                  </a:cubicBezTo>
                  <a:cubicBezTo>
                    <a:pt x="984" y="735"/>
                    <a:pt x="1010" y="720"/>
                    <a:pt x="1025" y="690"/>
                  </a:cubicBezTo>
                  <a:cubicBezTo>
                    <a:pt x="1033" y="669"/>
                    <a:pt x="1033" y="645"/>
                    <a:pt x="1033" y="624"/>
                  </a:cubicBezTo>
                  <a:cubicBezTo>
                    <a:pt x="1031" y="615"/>
                    <a:pt x="1031" y="606"/>
                    <a:pt x="1033" y="598"/>
                  </a:cubicBezTo>
                  <a:cubicBezTo>
                    <a:pt x="1040" y="519"/>
                    <a:pt x="1147" y="486"/>
                    <a:pt x="1237" y="482"/>
                  </a:cubicBezTo>
                  <a:cubicBezTo>
                    <a:pt x="1336" y="478"/>
                    <a:pt x="1471" y="471"/>
                    <a:pt x="1524" y="369"/>
                  </a:cubicBezTo>
                  <a:cubicBezTo>
                    <a:pt x="1548" y="319"/>
                    <a:pt x="1546" y="266"/>
                    <a:pt x="1543" y="212"/>
                  </a:cubicBezTo>
                  <a:cubicBezTo>
                    <a:pt x="1539" y="154"/>
                    <a:pt x="1537" y="107"/>
                    <a:pt x="1567" y="73"/>
                  </a:cubicBezTo>
                  <a:cubicBezTo>
                    <a:pt x="1580" y="60"/>
                    <a:pt x="1597" y="54"/>
                    <a:pt x="1618" y="54"/>
                  </a:cubicBezTo>
                  <a:close/>
                  <a:moveTo>
                    <a:pt x="1618" y="0"/>
                  </a:moveTo>
                  <a:cubicBezTo>
                    <a:pt x="1582" y="0"/>
                    <a:pt x="1550" y="13"/>
                    <a:pt x="1528" y="37"/>
                  </a:cubicBezTo>
                  <a:cubicBezTo>
                    <a:pt x="1481" y="86"/>
                    <a:pt x="1486" y="152"/>
                    <a:pt x="1490" y="214"/>
                  </a:cubicBezTo>
                  <a:cubicBezTo>
                    <a:pt x="1492" y="264"/>
                    <a:pt x="1494" y="309"/>
                    <a:pt x="1475" y="343"/>
                  </a:cubicBezTo>
                  <a:cubicBezTo>
                    <a:pt x="1441" y="414"/>
                    <a:pt x="1346" y="424"/>
                    <a:pt x="1235" y="429"/>
                  </a:cubicBezTo>
                  <a:cubicBezTo>
                    <a:pt x="1123" y="433"/>
                    <a:pt x="991" y="480"/>
                    <a:pt x="980" y="594"/>
                  </a:cubicBezTo>
                  <a:cubicBezTo>
                    <a:pt x="978" y="604"/>
                    <a:pt x="978" y="615"/>
                    <a:pt x="980" y="626"/>
                  </a:cubicBezTo>
                  <a:cubicBezTo>
                    <a:pt x="980" y="643"/>
                    <a:pt x="980" y="658"/>
                    <a:pt x="976" y="669"/>
                  </a:cubicBezTo>
                  <a:cubicBezTo>
                    <a:pt x="969" y="684"/>
                    <a:pt x="952" y="692"/>
                    <a:pt x="933" y="703"/>
                  </a:cubicBezTo>
                  <a:cubicBezTo>
                    <a:pt x="916" y="714"/>
                    <a:pt x="894" y="726"/>
                    <a:pt x="879" y="746"/>
                  </a:cubicBezTo>
                  <a:cubicBezTo>
                    <a:pt x="841" y="799"/>
                    <a:pt x="858" y="874"/>
                    <a:pt x="929" y="956"/>
                  </a:cubicBezTo>
                  <a:cubicBezTo>
                    <a:pt x="969" y="1005"/>
                    <a:pt x="1036" y="1071"/>
                    <a:pt x="1113" y="1071"/>
                  </a:cubicBezTo>
                  <a:cubicBezTo>
                    <a:pt x="1128" y="1071"/>
                    <a:pt x="1141" y="1069"/>
                    <a:pt x="1156" y="1065"/>
                  </a:cubicBezTo>
                  <a:cubicBezTo>
                    <a:pt x="1181" y="1056"/>
                    <a:pt x="1203" y="1039"/>
                    <a:pt x="1224" y="1022"/>
                  </a:cubicBezTo>
                  <a:cubicBezTo>
                    <a:pt x="1237" y="1011"/>
                    <a:pt x="1250" y="1001"/>
                    <a:pt x="1265" y="994"/>
                  </a:cubicBezTo>
                  <a:cubicBezTo>
                    <a:pt x="1281" y="986"/>
                    <a:pt x="1298" y="982"/>
                    <a:pt x="1318" y="982"/>
                  </a:cubicBezTo>
                  <a:cubicBezTo>
                    <a:pt x="1357" y="982"/>
                    <a:pt x="1402" y="996"/>
                    <a:pt x="1449" y="1013"/>
                  </a:cubicBezTo>
                  <a:cubicBezTo>
                    <a:pt x="1500" y="1030"/>
                    <a:pt x="1554" y="1047"/>
                    <a:pt x="1605" y="1047"/>
                  </a:cubicBezTo>
                  <a:cubicBezTo>
                    <a:pt x="1621" y="1047"/>
                    <a:pt x="1637" y="1045"/>
                    <a:pt x="1653" y="1041"/>
                  </a:cubicBezTo>
                  <a:cubicBezTo>
                    <a:pt x="1666" y="1037"/>
                    <a:pt x="1678" y="1033"/>
                    <a:pt x="1693" y="1028"/>
                  </a:cubicBezTo>
                  <a:cubicBezTo>
                    <a:pt x="1717" y="1020"/>
                    <a:pt x="1743" y="1011"/>
                    <a:pt x="1762" y="1011"/>
                  </a:cubicBezTo>
                  <a:cubicBezTo>
                    <a:pt x="1775" y="1011"/>
                    <a:pt x="1781" y="1016"/>
                    <a:pt x="1785" y="1022"/>
                  </a:cubicBezTo>
                  <a:cubicBezTo>
                    <a:pt x="1798" y="1039"/>
                    <a:pt x="1781" y="1071"/>
                    <a:pt x="1777" y="1082"/>
                  </a:cubicBezTo>
                  <a:cubicBezTo>
                    <a:pt x="1704" y="1208"/>
                    <a:pt x="1537" y="1249"/>
                    <a:pt x="1385" y="1277"/>
                  </a:cubicBezTo>
                  <a:lnTo>
                    <a:pt x="1363" y="1281"/>
                  </a:lnTo>
                  <a:lnTo>
                    <a:pt x="1366" y="1391"/>
                  </a:lnTo>
                  <a:lnTo>
                    <a:pt x="1372" y="1416"/>
                  </a:lnTo>
                  <a:lnTo>
                    <a:pt x="1398" y="1416"/>
                  </a:lnTo>
                  <a:cubicBezTo>
                    <a:pt x="1426" y="1416"/>
                    <a:pt x="1453" y="1446"/>
                    <a:pt x="1456" y="1476"/>
                  </a:cubicBezTo>
                  <a:cubicBezTo>
                    <a:pt x="1456" y="1508"/>
                    <a:pt x="1430" y="1543"/>
                    <a:pt x="1396" y="1556"/>
                  </a:cubicBezTo>
                  <a:cubicBezTo>
                    <a:pt x="1389" y="1558"/>
                    <a:pt x="1383" y="1558"/>
                    <a:pt x="1378" y="1560"/>
                  </a:cubicBezTo>
                  <a:cubicBezTo>
                    <a:pt x="1359" y="1564"/>
                    <a:pt x="1338" y="1571"/>
                    <a:pt x="1321" y="1588"/>
                  </a:cubicBezTo>
                  <a:cubicBezTo>
                    <a:pt x="1278" y="1626"/>
                    <a:pt x="1299" y="1682"/>
                    <a:pt x="1316" y="1727"/>
                  </a:cubicBezTo>
                  <a:cubicBezTo>
                    <a:pt x="1331" y="1761"/>
                    <a:pt x="1344" y="1793"/>
                    <a:pt x="1331" y="1817"/>
                  </a:cubicBezTo>
                  <a:cubicBezTo>
                    <a:pt x="1323" y="1836"/>
                    <a:pt x="1295" y="1838"/>
                    <a:pt x="1282" y="1838"/>
                  </a:cubicBezTo>
                  <a:cubicBezTo>
                    <a:pt x="1271" y="1838"/>
                    <a:pt x="1261" y="1836"/>
                    <a:pt x="1250" y="1834"/>
                  </a:cubicBezTo>
                  <a:cubicBezTo>
                    <a:pt x="1233" y="1828"/>
                    <a:pt x="1216" y="1817"/>
                    <a:pt x="1196" y="1808"/>
                  </a:cubicBezTo>
                  <a:cubicBezTo>
                    <a:pt x="1177" y="1798"/>
                    <a:pt x="1156" y="1785"/>
                    <a:pt x="1130" y="1776"/>
                  </a:cubicBezTo>
                  <a:cubicBezTo>
                    <a:pt x="1108" y="1770"/>
                    <a:pt x="1082" y="1767"/>
                    <a:pt x="1054" y="1767"/>
                  </a:cubicBezTo>
                  <a:cubicBezTo>
                    <a:pt x="1037" y="1767"/>
                    <a:pt x="1018" y="1768"/>
                    <a:pt x="999" y="1770"/>
                  </a:cubicBezTo>
                  <a:cubicBezTo>
                    <a:pt x="985" y="1771"/>
                    <a:pt x="972" y="1771"/>
                    <a:pt x="958" y="1771"/>
                  </a:cubicBezTo>
                  <a:cubicBezTo>
                    <a:pt x="945" y="1771"/>
                    <a:pt x="932" y="1771"/>
                    <a:pt x="918" y="1770"/>
                  </a:cubicBezTo>
                  <a:cubicBezTo>
                    <a:pt x="871" y="1765"/>
                    <a:pt x="826" y="1746"/>
                    <a:pt x="779" y="1725"/>
                  </a:cubicBezTo>
                  <a:cubicBezTo>
                    <a:pt x="751" y="1712"/>
                    <a:pt x="721" y="1699"/>
                    <a:pt x="691" y="1688"/>
                  </a:cubicBezTo>
                  <a:cubicBezTo>
                    <a:pt x="663" y="1680"/>
                    <a:pt x="631" y="1676"/>
                    <a:pt x="601" y="1676"/>
                  </a:cubicBezTo>
                  <a:cubicBezTo>
                    <a:pt x="526" y="1676"/>
                    <a:pt x="468" y="1703"/>
                    <a:pt x="438" y="1757"/>
                  </a:cubicBezTo>
                  <a:cubicBezTo>
                    <a:pt x="427" y="1778"/>
                    <a:pt x="421" y="1802"/>
                    <a:pt x="416" y="1823"/>
                  </a:cubicBezTo>
                  <a:cubicBezTo>
                    <a:pt x="412" y="1843"/>
                    <a:pt x="408" y="1860"/>
                    <a:pt x="401" y="1875"/>
                  </a:cubicBezTo>
                  <a:cubicBezTo>
                    <a:pt x="371" y="1933"/>
                    <a:pt x="288" y="1950"/>
                    <a:pt x="215" y="1965"/>
                  </a:cubicBezTo>
                  <a:lnTo>
                    <a:pt x="204" y="1967"/>
                  </a:lnTo>
                  <a:cubicBezTo>
                    <a:pt x="82" y="1993"/>
                    <a:pt x="7" y="2055"/>
                    <a:pt x="5" y="2136"/>
                  </a:cubicBezTo>
                  <a:cubicBezTo>
                    <a:pt x="1" y="2252"/>
                    <a:pt x="136" y="2305"/>
                    <a:pt x="260" y="2314"/>
                  </a:cubicBezTo>
                  <a:lnTo>
                    <a:pt x="654" y="2346"/>
                  </a:lnTo>
                  <a:cubicBezTo>
                    <a:pt x="671" y="2348"/>
                    <a:pt x="689" y="2350"/>
                    <a:pt x="699" y="2357"/>
                  </a:cubicBezTo>
                  <a:cubicBezTo>
                    <a:pt x="725" y="2372"/>
                    <a:pt x="729" y="2413"/>
                    <a:pt x="736" y="2455"/>
                  </a:cubicBezTo>
                  <a:cubicBezTo>
                    <a:pt x="746" y="2522"/>
                    <a:pt x="766" y="2588"/>
                    <a:pt x="796" y="2650"/>
                  </a:cubicBezTo>
                  <a:cubicBezTo>
                    <a:pt x="830" y="2719"/>
                    <a:pt x="894" y="2796"/>
                    <a:pt x="978" y="2796"/>
                  </a:cubicBezTo>
                  <a:cubicBezTo>
                    <a:pt x="988" y="2796"/>
                    <a:pt x="999" y="2794"/>
                    <a:pt x="1010" y="2792"/>
                  </a:cubicBezTo>
                  <a:cubicBezTo>
                    <a:pt x="1091" y="2770"/>
                    <a:pt x="1130" y="2682"/>
                    <a:pt x="1132" y="2601"/>
                  </a:cubicBezTo>
                  <a:cubicBezTo>
                    <a:pt x="1132" y="2571"/>
                    <a:pt x="1130" y="2539"/>
                    <a:pt x="1126" y="2509"/>
                  </a:cubicBezTo>
                  <a:cubicBezTo>
                    <a:pt x="1123" y="2470"/>
                    <a:pt x="1119" y="2434"/>
                    <a:pt x="1123" y="2398"/>
                  </a:cubicBezTo>
                  <a:cubicBezTo>
                    <a:pt x="1130" y="2346"/>
                    <a:pt x="1166" y="2290"/>
                    <a:pt x="1218" y="2284"/>
                  </a:cubicBezTo>
                  <a:cubicBezTo>
                    <a:pt x="1258" y="2323"/>
                    <a:pt x="1280" y="2385"/>
                    <a:pt x="1286" y="2473"/>
                  </a:cubicBezTo>
                  <a:cubicBezTo>
                    <a:pt x="1286" y="2492"/>
                    <a:pt x="1286" y="2511"/>
                    <a:pt x="1288" y="2530"/>
                  </a:cubicBezTo>
                  <a:cubicBezTo>
                    <a:pt x="1288" y="2590"/>
                    <a:pt x="1291" y="2652"/>
                    <a:pt x="1310" y="2712"/>
                  </a:cubicBezTo>
                  <a:cubicBezTo>
                    <a:pt x="1331" y="2777"/>
                    <a:pt x="1385" y="2843"/>
                    <a:pt x="1458" y="2860"/>
                  </a:cubicBezTo>
                  <a:cubicBezTo>
                    <a:pt x="1434" y="2897"/>
                    <a:pt x="1421" y="2940"/>
                    <a:pt x="1421" y="2982"/>
                  </a:cubicBezTo>
                  <a:lnTo>
                    <a:pt x="1421" y="3004"/>
                  </a:lnTo>
                  <a:lnTo>
                    <a:pt x="1803" y="3094"/>
                  </a:lnTo>
                  <a:lnTo>
                    <a:pt x="1820" y="2672"/>
                  </a:lnTo>
                  <a:cubicBezTo>
                    <a:pt x="1828" y="2665"/>
                    <a:pt x="1839" y="2665"/>
                    <a:pt x="1848" y="2665"/>
                  </a:cubicBezTo>
                  <a:cubicBezTo>
                    <a:pt x="1871" y="2665"/>
                    <a:pt x="1895" y="2676"/>
                    <a:pt x="1912" y="2693"/>
                  </a:cubicBezTo>
                  <a:cubicBezTo>
                    <a:pt x="1923" y="2702"/>
                    <a:pt x="1933" y="2719"/>
                    <a:pt x="1933" y="2740"/>
                  </a:cubicBezTo>
                  <a:cubicBezTo>
                    <a:pt x="1933" y="2745"/>
                    <a:pt x="1931" y="2751"/>
                    <a:pt x="1931" y="2755"/>
                  </a:cubicBezTo>
                  <a:cubicBezTo>
                    <a:pt x="1931" y="2770"/>
                    <a:pt x="1929" y="2787"/>
                    <a:pt x="1933" y="2805"/>
                  </a:cubicBezTo>
                  <a:cubicBezTo>
                    <a:pt x="1953" y="2858"/>
                    <a:pt x="2008" y="2858"/>
                    <a:pt x="2025" y="2858"/>
                  </a:cubicBezTo>
                  <a:cubicBezTo>
                    <a:pt x="2043" y="2858"/>
                    <a:pt x="2060" y="2858"/>
                    <a:pt x="2077" y="2856"/>
                  </a:cubicBezTo>
                  <a:cubicBezTo>
                    <a:pt x="2094" y="2854"/>
                    <a:pt x="2109" y="2852"/>
                    <a:pt x="2124" y="2852"/>
                  </a:cubicBezTo>
                  <a:cubicBezTo>
                    <a:pt x="2158" y="2852"/>
                    <a:pt x="2169" y="2862"/>
                    <a:pt x="2173" y="2871"/>
                  </a:cubicBezTo>
                  <a:cubicBezTo>
                    <a:pt x="2178" y="2877"/>
                    <a:pt x="2180" y="2890"/>
                    <a:pt x="2182" y="2903"/>
                  </a:cubicBezTo>
                  <a:cubicBezTo>
                    <a:pt x="2182" y="2910"/>
                    <a:pt x="2182" y="2916"/>
                    <a:pt x="2184" y="2922"/>
                  </a:cubicBezTo>
                  <a:cubicBezTo>
                    <a:pt x="2197" y="3010"/>
                    <a:pt x="2280" y="3066"/>
                    <a:pt x="2355" y="3081"/>
                  </a:cubicBezTo>
                  <a:cubicBezTo>
                    <a:pt x="2377" y="3086"/>
                    <a:pt x="2401" y="3088"/>
                    <a:pt x="2425" y="3088"/>
                  </a:cubicBezTo>
                  <a:cubicBezTo>
                    <a:pt x="2477" y="3088"/>
                    <a:pt x="2533" y="3078"/>
                    <a:pt x="2580" y="3068"/>
                  </a:cubicBezTo>
                  <a:cubicBezTo>
                    <a:pt x="2600" y="3066"/>
                    <a:pt x="2630" y="3060"/>
                    <a:pt x="2649" y="3036"/>
                  </a:cubicBezTo>
                  <a:cubicBezTo>
                    <a:pt x="2672" y="3008"/>
                    <a:pt x="2668" y="2972"/>
                    <a:pt x="2662" y="2942"/>
                  </a:cubicBezTo>
                  <a:cubicBezTo>
                    <a:pt x="2651" y="2897"/>
                    <a:pt x="2636" y="2852"/>
                    <a:pt x="2612" y="2794"/>
                  </a:cubicBezTo>
                  <a:cubicBezTo>
                    <a:pt x="2456" y="2565"/>
                    <a:pt x="2278" y="2305"/>
                    <a:pt x="2214" y="2010"/>
                  </a:cubicBezTo>
                  <a:cubicBezTo>
                    <a:pt x="2190" y="1911"/>
                    <a:pt x="2182" y="1808"/>
                    <a:pt x="2171" y="1708"/>
                  </a:cubicBezTo>
                  <a:lnTo>
                    <a:pt x="2109" y="1037"/>
                  </a:lnTo>
                  <a:cubicBezTo>
                    <a:pt x="2083" y="759"/>
                    <a:pt x="2062" y="486"/>
                    <a:pt x="2066" y="219"/>
                  </a:cubicBezTo>
                  <a:lnTo>
                    <a:pt x="2066" y="195"/>
                  </a:lnTo>
                  <a:lnTo>
                    <a:pt x="2043" y="193"/>
                  </a:lnTo>
                  <a:cubicBezTo>
                    <a:pt x="2010" y="189"/>
                    <a:pt x="1976" y="186"/>
                    <a:pt x="1944" y="186"/>
                  </a:cubicBezTo>
                  <a:cubicBezTo>
                    <a:pt x="1890" y="186"/>
                    <a:pt x="1841" y="184"/>
                    <a:pt x="1792" y="171"/>
                  </a:cubicBezTo>
                  <a:cubicBezTo>
                    <a:pt x="1781" y="169"/>
                    <a:pt x="1770" y="165"/>
                    <a:pt x="1766" y="159"/>
                  </a:cubicBezTo>
                  <a:cubicBezTo>
                    <a:pt x="1760" y="152"/>
                    <a:pt x="1758" y="139"/>
                    <a:pt x="1756" y="124"/>
                  </a:cubicBezTo>
                  <a:cubicBezTo>
                    <a:pt x="1756" y="116"/>
                    <a:pt x="1753" y="107"/>
                    <a:pt x="1753" y="99"/>
                  </a:cubicBezTo>
                  <a:cubicBezTo>
                    <a:pt x="1741" y="43"/>
                    <a:pt x="1683" y="0"/>
                    <a:pt x="16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297"/>
            <p:cNvSpPr/>
            <p:nvPr/>
          </p:nvSpPr>
          <p:spPr>
            <a:xfrm>
              <a:off x="4865476" y="4147271"/>
              <a:ext cx="46544" cy="48419"/>
            </a:xfrm>
            <a:custGeom>
              <a:rect b="b" l="l" r="r" t="t"/>
              <a:pathLst>
                <a:path extrusionOk="0" h="1704" w="1638">
                  <a:moveTo>
                    <a:pt x="986" y="1"/>
                  </a:moveTo>
                  <a:cubicBezTo>
                    <a:pt x="953" y="1"/>
                    <a:pt x="920" y="7"/>
                    <a:pt x="890" y="15"/>
                  </a:cubicBezTo>
                  <a:cubicBezTo>
                    <a:pt x="746" y="49"/>
                    <a:pt x="573" y="111"/>
                    <a:pt x="553" y="257"/>
                  </a:cubicBezTo>
                  <a:cubicBezTo>
                    <a:pt x="543" y="332"/>
                    <a:pt x="575" y="422"/>
                    <a:pt x="521" y="473"/>
                  </a:cubicBezTo>
                  <a:cubicBezTo>
                    <a:pt x="493" y="501"/>
                    <a:pt x="451" y="506"/>
                    <a:pt x="414" y="523"/>
                  </a:cubicBezTo>
                  <a:cubicBezTo>
                    <a:pt x="305" y="574"/>
                    <a:pt x="301" y="760"/>
                    <a:pt x="408" y="818"/>
                  </a:cubicBezTo>
                  <a:cubicBezTo>
                    <a:pt x="301" y="906"/>
                    <a:pt x="178" y="977"/>
                    <a:pt x="48" y="1028"/>
                  </a:cubicBezTo>
                  <a:cubicBezTo>
                    <a:pt x="1" y="1135"/>
                    <a:pt x="99" y="1249"/>
                    <a:pt x="187" y="1328"/>
                  </a:cubicBezTo>
                  <a:cubicBezTo>
                    <a:pt x="264" y="1397"/>
                    <a:pt x="343" y="1465"/>
                    <a:pt x="421" y="1534"/>
                  </a:cubicBezTo>
                  <a:cubicBezTo>
                    <a:pt x="470" y="1579"/>
                    <a:pt x="519" y="1622"/>
                    <a:pt x="577" y="1652"/>
                  </a:cubicBezTo>
                  <a:cubicBezTo>
                    <a:pt x="649" y="1690"/>
                    <a:pt x="728" y="1703"/>
                    <a:pt x="808" y="1703"/>
                  </a:cubicBezTo>
                  <a:cubicBezTo>
                    <a:pt x="814" y="1703"/>
                    <a:pt x="820" y="1703"/>
                    <a:pt x="825" y="1703"/>
                  </a:cubicBezTo>
                  <a:cubicBezTo>
                    <a:pt x="851" y="1594"/>
                    <a:pt x="879" y="1485"/>
                    <a:pt x="905" y="1375"/>
                  </a:cubicBezTo>
                  <a:cubicBezTo>
                    <a:pt x="911" y="1350"/>
                    <a:pt x="918" y="1322"/>
                    <a:pt x="935" y="1305"/>
                  </a:cubicBezTo>
                  <a:cubicBezTo>
                    <a:pt x="973" y="1262"/>
                    <a:pt x="1044" y="1275"/>
                    <a:pt x="1100" y="1264"/>
                  </a:cubicBezTo>
                  <a:cubicBezTo>
                    <a:pt x="1213" y="1240"/>
                    <a:pt x="1273" y="1112"/>
                    <a:pt x="1376" y="1058"/>
                  </a:cubicBezTo>
                  <a:cubicBezTo>
                    <a:pt x="1447" y="1020"/>
                    <a:pt x="1541" y="1018"/>
                    <a:pt x="1592" y="958"/>
                  </a:cubicBezTo>
                  <a:cubicBezTo>
                    <a:pt x="1633" y="910"/>
                    <a:pt x="1635" y="842"/>
                    <a:pt x="1635" y="782"/>
                  </a:cubicBezTo>
                  <a:cubicBezTo>
                    <a:pt x="1637" y="608"/>
                    <a:pt x="1631" y="416"/>
                    <a:pt x="1509" y="293"/>
                  </a:cubicBezTo>
                  <a:cubicBezTo>
                    <a:pt x="1421" y="203"/>
                    <a:pt x="1293" y="171"/>
                    <a:pt x="1190" y="101"/>
                  </a:cubicBezTo>
                  <a:cubicBezTo>
                    <a:pt x="1136" y="64"/>
                    <a:pt x="1087" y="17"/>
                    <a:pt x="1025" y="4"/>
                  </a:cubicBezTo>
                  <a:cubicBezTo>
                    <a:pt x="1012" y="2"/>
                    <a:pt x="999" y="1"/>
                    <a:pt x="9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297"/>
            <p:cNvSpPr/>
            <p:nvPr/>
          </p:nvSpPr>
          <p:spPr>
            <a:xfrm>
              <a:off x="4864936" y="4146532"/>
              <a:ext cx="47822" cy="49954"/>
            </a:xfrm>
            <a:custGeom>
              <a:rect b="b" l="l" r="r" t="t"/>
              <a:pathLst>
                <a:path extrusionOk="0" h="1758" w="1683">
                  <a:moveTo>
                    <a:pt x="1007" y="53"/>
                  </a:moveTo>
                  <a:cubicBezTo>
                    <a:pt x="1018" y="53"/>
                    <a:pt x="1029" y="54"/>
                    <a:pt x="1039" y="56"/>
                  </a:cubicBezTo>
                  <a:cubicBezTo>
                    <a:pt x="1080" y="64"/>
                    <a:pt x="1117" y="90"/>
                    <a:pt x="1153" y="120"/>
                  </a:cubicBezTo>
                  <a:cubicBezTo>
                    <a:pt x="1166" y="129"/>
                    <a:pt x="1179" y="139"/>
                    <a:pt x="1194" y="148"/>
                  </a:cubicBezTo>
                  <a:cubicBezTo>
                    <a:pt x="1234" y="176"/>
                    <a:pt x="1282" y="199"/>
                    <a:pt x="1327" y="221"/>
                  </a:cubicBezTo>
                  <a:cubicBezTo>
                    <a:pt x="1395" y="255"/>
                    <a:pt x="1459" y="287"/>
                    <a:pt x="1509" y="337"/>
                  </a:cubicBezTo>
                  <a:cubicBezTo>
                    <a:pt x="1620" y="450"/>
                    <a:pt x="1629" y="632"/>
                    <a:pt x="1629" y="808"/>
                  </a:cubicBezTo>
                  <a:cubicBezTo>
                    <a:pt x="1626" y="868"/>
                    <a:pt x="1624" y="928"/>
                    <a:pt x="1592" y="966"/>
                  </a:cubicBezTo>
                  <a:cubicBezTo>
                    <a:pt x="1564" y="999"/>
                    <a:pt x="1519" y="1011"/>
                    <a:pt x="1472" y="1026"/>
                  </a:cubicBezTo>
                  <a:cubicBezTo>
                    <a:pt x="1442" y="1035"/>
                    <a:pt x="1410" y="1046"/>
                    <a:pt x="1382" y="1061"/>
                  </a:cubicBezTo>
                  <a:cubicBezTo>
                    <a:pt x="1333" y="1084"/>
                    <a:pt x="1297" y="1123"/>
                    <a:pt x="1260" y="1161"/>
                  </a:cubicBezTo>
                  <a:cubicBezTo>
                    <a:pt x="1213" y="1206"/>
                    <a:pt x="1170" y="1251"/>
                    <a:pt x="1114" y="1264"/>
                  </a:cubicBezTo>
                  <a:cubicBezTo>
                    <a:pt x="1097" y="1266"/>
                    <a:pt x="1080" y="1269"/>
                    <a:pt x="1061" y="1269"/>
                  </a:cubicBezTo>
                  <a:cubicBezTo>
                    <a:pt x="1018" y="1271"/>
                    <a:pt x="969" y="1275"/>
                    <a:pt x="934" y="1311"/>
                  </a:cubicBezTo>
                  <a:cubicBezTo>
                    <a:pt x="911" y="1337"/>
                    <a:pt x="902" y="1369"/>
                    <a:pt x="898" y="1395"/>
                  </a:cubicBezTo>
                  <a:lnTo>
                    <a:pt x="823" y="1703"/>
                  </a:lnTo>
                  <a:cubicBezTo>
                    <a:pt x="742" y="1701"/>
                    <a:pt x="669" y="1686"/>
                    <a:pt x="609" y="1654"/>
                  </a:cubicBezTo>
                  <a:cubicBezTo>
                    <a:pt x="553" y="1626"/>
                    <a:pt x="504" y="1583"/>
                    <a:pt x="457" y="1541"/>
                  </a:cubicBezTo>
                  <a:lnTo>
                    <a:pt x="223" y="1333"/>
                  </a:lnTo>
                  <a:cubicBezTo>
                    <a:pt x="110" y="1232"/>
                    <a:pt x="65" y="1144"/>
                    <a:pt x="88" y="1074"/>
                  </a:cubicBezTo>
                  <a:cubicBezTo>
                    <a:pt x="217" y="1024"/>
                    <a:pt x="337" y="954"/>
                    <a:pt x="444" y="866"/>
                  </a:cubicBezTo>
                  <a:lnTo>
                    <a:pt x="474" y="840"/>
                  </a:lnTo>
                  <a:lnTo>
                    <a:pt x="440" y="821"/>
                  </a:lnTo>
                  <a:cubicBezTo>
                    <a:pt x="390" y="795"/>
                    <a:pt x="375" y="739"/>
                    <a:pt x="375" y="694"/>
                  </a:cubicBezTo>
                  <a:cubicBezTo>
                    <a:pt x="377" y="652"/>
                    <a:pt x="397" y="596"/>
                    <a:pt x="446" y="572"/>
                  </a:cubicBezTo>
                  <a:cubicBezTo>
                    <a:pt x="457" y="568"/>
                    <a:pt x="470" y="564"/>
                    <a:pt x="482" y="559"/>
                  </a:cubicBezTo>
                  <a:cubicBezTo>
                    <a:pt x="506" y="551"/>
                    <a:pt x="536" y="540"/>
                    <a:pt x="557" y="519"/>
                  </a:cubicBezTo>
                  <a:cubicBezTo>
                    <a:pt x="604" y="476"/>
                    <a:pt x="600" y="414"/>
                    <a:pt x="598" y="358"/>
                  </a:cubicBezTo>
                  <a:cubicBezTo>
                    <a:pt x="598" y="332"/>
                    <a:pt x="596" y="309"/>
                    <a:pt x="598" y="287"/>
                  </a:cubicBezTo>
                  <a:cubicBezTo>
                    <a:pt x="613" y="184"/>
                    <a:pt x="716" y="114"/>
                    <a:pt x="913" y="67"/>
                  </a:cubicBezTo>
                  <a:cubicBezTo>
                    <a:pt x="943" y="60"/>
                    <a:pt x="976" y="53"/>
                    <a:pt x="1007" y="53"/>
                  </a:cubicBezTo>
                  <a:close/>
                  <a:moveTo>
                    <a:pt x="1005" y="0"/>
                  </a:moveTo>
                  <a:cubicBezTo>
                    <a:pt x="968" y="0"/>
                    <a:pt x="933" y="8"/>
                    <a:pt x="902" y="15"/>
                  </a:cubicBezTo>
                  <a:cubicBezTo>
                    <a:pt x="679" y="67"/>
                    <a:pt x="564" y="152"/>
                    <a:pt x="547" y="279"/>
                  </a:cubicBezTo>
                  <a:cubicBezTo>
                    <a:pt x="542" y="307"/>
                    <a:pt x="545" y="334"/>
                    <a:pt x="545" y="360"/>
                  </a:cubicBezTo>
                  <a:cubicBezTo>
                    <a:pt x="547" y="409"/>
                    <a:pt x="549" y="452"/>
                    <a:pt x="521" y="480"/>
                  </a:cubicBezTo>
                  <a:cubicBezTo>
                    <a:pt x="508" y="493"/>
                    <a:pt x="487" y="499"/>
                    <a:pt x="463" y="508"/>
                  </a:cubicBezTo>
                  <a:cubicBezTo>
                    <a:pt x="450" y="512"/>
                    <a:pt x="435" y="519"/>
                    <a:pt x="422" y="525"/>
                  </a:cubicBezTo>
                  <a:cubicBezTo>
                    <a:pt x="362" y="553"/>
                    <a:pt x="324" y="617"/>
                    <a:pt x="322" y="694"/>
                  </a:cubicBezTo>
                  <a:cubicBezTo>
                    <a:pt x="320" y="754"/>
                    <a:pt x="343" y="810"/>
                    <a:pt x="382" y="846"/>
                  </a:cubicBezTo>
                  <a:cubicBezTo>
                    <a:pt x="283" y="924"/>
                    <a:pt x="174" y="984"/>
                    <a:pt x="56" y="1029"/>
                  </a:cubicBezTo>
                  <a:lnTo>
                    <a:pt x="45" y="1033"/>
                  </a:lnTo>
                  <a:lnTo>
                    <a:pt x="41" y="1044"/>
                  </a:lnTo>
                  <a:cubicBezTo>
                    <a:pt x="0" y="1140"/>
                    <a:pt x="50" y="1251"/>
                    <a:pt x="189" y="1374"/>
                  </a:cubicBezTo>
                  <a:lnTo>
                    <a:pt x="422" y="1581"/>
                  </a:lnTo>
                  <a:cubicBezTo>
                    <a:pt x="472" y="1624"/>
                    <a:pt x="523" y="1671"/>
                    <a:pt x="585" y="1701"/>
                  </a:cubicBezTo>
                  <a:cubicBezTo>
                    <a:pt x="654" y="1738"/>
                    <a:pt x="737" y="1757"/>
                    <a:pt x="832" y="1757"/>
                  </a:cubicBezTo>
                  <a:lnTo>
                    <a:pt x="866" y="1755"/>
                  </a:lnTo>
                  <a:lnTo>
                    <a:pt x="949" y="1406"/>
                  </a:lnTo>
                  <a:cubicBezTo>
                    <a:pt x="956" y="1382"/>
                    <a:pt x="960" y="1361"/>
                    <a:pt x="973" y="1348"/>
                  </a:cubicBezTo>
                  <a:cubicBezTo>
                    <a:pt x="992" y="1326"/>
                    <a:pt x="1027" y="1324"/>
                    <a:pt x="1065" y="1322"/>
                  </a:cubicBezTo>
                  <a:cubicBezTo>
                    <a:pt x="1084" y="1320"/>
                    <a:pt x="1106" y="1320"/>
                    <a:pt x="1125" y="1316"/>
                  </a:cubicBezTo>
                  <a:cubicBezTo>
                    <a:pt x="1198" y="1301"/>
                    <a:pt x="1249" y="1247"/>
                    <a:pt x="1299" y="1198"/>
                  </a:cubicBezTo>
                  <a:cubicBezTo>
                    <a:pt x="1333" y="1161"/>
                    <a:pt x="1367" y="1127"/>
                    <a:pt x="1406" y="1108"/>
                  </a:cubicBezTo>
                  <a:cubicBezTo>
                    <a:pt x="1431" y="1095"/>
                    <a:pt x="1457" y="1086"/>
                    <a:pt x="1487" y="1078"/>
                  </a:cubicBezTo>
                  <a:cubicBezTo>
                    <a:pt x="1541" y="1061"/>
                    <a:pt x="1594" y="1046"/>
                    <a:pt x="1633" y="1001"/>
                  </a:cubicBezTo>
                  <a:cubicBezTo>
                    <a:pt x="1678" y="947"/>
                    <a:pt x="1680" y="879"/>
                    <a:pt x="1682" y="808"/>
                  </a:cubicBezTo>
                  <a:cubicBezTo>
                    <a:pt x="1682" y="622"/>
                    <a:pt x="1674" y="429"/>
                    <a:pt x="1547" y="300"/>
                  </a:cubicBezTo>
                  <a:cubicBezTo>
                    <a:pt x="1491" y="242"/>
                    <a:pt x="1421" y="208"/>
                    <a:pt x="1350" y="174"/>
                  </a:cubicBezTo>
                  <a:cubicBezTo>
                    <a:pt x="1307" y="152"/>
                    <a:pt x="1262" y="131"/>
                    <a:pt x="1224" y="103"/>
                  </a:cubicBezTo>
                  <a:cubicBezTo>
                    <a:pt x="1211" y="94"/>
                    <a:pt x="1198" y="86"/>
                    <a:pt x="1185" y="77"/>
                  </a:cubicBezTo>
                  <a:cubicBezTo>
                    <a:pt x="1144" y="45"/>
                    <a:pt x="1102" y="15"/>
                    <a:pt x="1050" y="4"/>
                  </a:cubicBezTo>
                  <a:cubicBezTo>
                    <a:pt x="1035" y="1"/>
                    <a:pt x="1020" y="0"/>
                    <a:pt x="10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297"/>
            <p:cNvSpPr/>
            <p:nvPr/>
          </p:nvSpPr>
          <p:spPr>
            <a:xfrm>
              <a:off x="4943044" y="4083455"/>
              <a:ext cx="23272" cy="30972"/>
            </a:xfrm>
            <a:custGeom>
              <a:rect b="b" l="l" r="r" t="t"/>
              <a:pathLst>
                <a:path extrusionOk="0" h="1090" w="819">
                  <a:moveTo>
                    <a:pt x="341" y="1"/>
                  </a:moveTo>
                  <a:cubicBezTo>
                    <a:pt x="304" y="1"/>
                    <a:pt x="270" y="3"/>
                    <a:pt x="236" y="11"/>
                  </a:cubicBezTo>
                  <a:cubicBezTo>
                    <a:pt x="135" y="43"/>
                    <a:pt x="79" y="148"/>
                    <a:pt x="45" y="247"/>
                  </a:cubicBezTo>
                  <a:cubicBezTo>
                    <a:pt x="24" y="309"/>
                    <a:pt x="7" y="373"/>
                    <a:pt x="4" y="438"/>
                  </a:cubicBezTo>
                  <a:cubicBezTo>
                    <a:pt x="0" y="600"/>
                    <a:pt x="86" y="750"/>
                    <a:pt x="169" y="890"/>
                  </a:cubicBezTo>
                  <a:cubicBezTo>
                    <a:pt x="210" y="958"/>
                    <a:pt x="255" y="1031"/>
                    <a:pt x="328" y="1065"/>
                  </a:cubicBezTo>
                  <a:cubicBezTo>
                    <a:pt x="379" y="1087"/>
                    <a:pt x="437" y="1089"/>
                    <a:pt x="493" y="1089"/>
                  </a:cubicBezTo>
                  <a:cubicBezTo>
                    <a:pt x="504" y="1089"/>
                    <a:pt x="515" y="1090"/>
                    <a:pt x="526" y="1090"/>
                  </a:cubicBezTo>
                  <a:cubicBezTo>
                    <a:pt x="567" y="1090"/>
                    <a:pt x="609" y="1085"/>
                    <a:pt x="643" y="1061"/>
                  </a:cubicBezTo>
                  <a:cubicBezTo>
                    <a:pt x="679" y="1038"/>
                    <a:pt x="701" y="999"/>
                    <a:pt x="718" y="960"/>
                  </a:cubicBezTo>
                  <a:cubicBezTo>
                    <a:pt x="804" y="772"/>
                    <a:pt x="819" y="549"/>
                    <a:pt x="759" y="350"/>
                  </a:cubicBezTo>
                  <a:cubicBezTo>
                    <a:pt x="718" y="211"/>
                    <a:pt x="628" y="71"/>
                    <a:pt x="491" y="24"/>
                  </a:cubicBezTo>
                  <a:cubicBezTo>
                    <a:pt x="441" y="7"/>
                    <a:pt x="390" y="3"/>
                    <a:pt x="3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297"/>
            <p:cNvSpPr/>
            <p:nvPr/>
          </p:nvSpPr>
          <p:spPr>
            <a:xfrm>
              <a:off x="4942249" y="4082716"/>
              <a:ext cx="24863" cy="32478"/>
            </a:xfrm>
            <a:custGeom>
              <a:rect b="b" l="l" r="r" t="t"/>
              <a:pathLst>
                <a:path extrusionOk="0" h="1143" w="875">
                  <a:moveTo>
                    <a:pt x="367" y="54"/>
                  </a:moveTo>
                  <a:cubicBezTo>
                    <a:pt x="407" y="54"/>
                    <a:pt x="461" y="59"/>
                    <a:pt x="510" y="74"/>
                  </a:cubicBezTo>
                  <a:cubicBezTo>
                    <a:pt x="671" y="132"/>
                    <a:pt x="739" y="309"/>
                    <a:pt x="761" y="384"/>
                  </a:cubicBezTo>
                  <a:cubicBezTo>
                    <a:pt x="819" y="577"/>
                    <a:pt x="804" y="791"/>
                    <a:pt x="722" y="976"/>
                  </a:cubicBezTo>
                  <a:cubicBezTo>
                    <a:pt x="707" y="1008"/>
                    <a:pt x="688" y="1044"/>
                    <a:pt x="656" y="1066"/>
                  </a:cubicBezTo>
                  <a:cubicBezTo>
                    <a:pt x="624" y="1087"/>
                    <a:pt x="583" y="1089"/>
                    <a:pt x="540" y="1089"/>
                  </a:cubicBezTo>
                  <a:lnTo>
                    <a:pt x="521" y="1089"/>
                  </a:lnTo>
                  <a:cubicBezTo>
                    <a:pt x="467" y="1089"/>
                    <a:pt x="414" y="1087"/>
                    <a:pt x="369" y="1066"/>
                  </a:cubicBezTo>
                  <a:cubicBezTo>
                    <a:pt x="300" y="1036"/>
                    <a:pt x="255" y="961"/>
                    <a:pt x="221" y="903"/>
                  </a:cubicBezTo>
                  <a:cubicBezTo>
                    <a:pt x="146" y="779"/>
                    <a:pt x="54" y="624"/>
                    <a:pt x="58" y="466"/>
                  </a:cubicBezTo>
                  <a:cubicBezTo>
                    <a:pt x="60" y="412"/>
                    <a:pt x="73" y="354"/>
                    <a:pt x="99" y="282"/>
                  </a:cubicBezTo>
                  <a:cubicBezTo>
                    <a:pt x="142" y="159"/>
                    <a:pt x="200" y="87"/>
                    <a:pt x="272" y="63"/>
                  </a:cubicBezTo>
                  <a:cubicBezTo>
                    <a:pt x="300" y="54"/>
                    <a:pt x="332" y="54"/>
                    <a:pt x="356" y="54"/>
                  </a:cubicBezTo>
                  <a:close/>
                  <a:moveTo>
                    <a:pt x="356" y="1"/>
                  </a:moveTo>
                  <a:cubicBezTo>
                    <a:pt x="328" y="1"/>
                    <a:pt x="292" y="1"/>
                    <a:pt x="255" y="14"/>
                  </a:cubicBezTo>
                  <a:cubicBezTo>
                    <a:pt x="165" y="42"/>
                    <a:pt x="97" y="123"/>
                    <a:pt x="47" y="264"/>
                  </a:cubicBezTo>
                  <a:cubicBezTo>
                    <a:pt x="22" y="342"/>
                    <a:pt x="7" y="404"/>
                    <a:pt x="5" y="464"/>
                  </a:cubicBezTo>
                  <a:cubicBezTo>
                    <a:pt x="0" y="639"/>
                    <a:pt x="97" y="800"/>
                    <a:pt x="174" y="931"/>
                  </a:cubicBezTo>
                  <a:cubicBezTo>
                    <a:pt x="215" y="995"/>
                    <a:pt x="264" y="1076"/>
                    <a:pt x="345" y="1115"/>
                  </a:cubicBezTo>
                  <a:cubicBezTo>
                    <a:pt x="401" y="1141"/>
                    <a:pt x="465" y="1143"/>
                    <a:pt x="521" y="1143"/>
                  </a:cubicBezTo>
                  <a:lnTo>
                    <a:pt x="540" y="1143"/>
                  </a:lnTo>
                  <a:cubicBezTo>
                    <a:pt x="592" y="1143"/>
                    <a:pt x="643" y="1139"/>
                    <a:pt x="686" y="1111"/>
                  </a:cubicBezTo>
                  <a:cubicBezTo>
                    <a:pt x="729" y="1083"/>
                    <a:pt x="752" y="1038"/>
                    <a:pt x="769" y="997"/>
                  </a:cubicBezTo>
                  <a:cubicBezTo>
                    <a:pt x="859" y="802"/>
                    <a:pt x="874" y="573"/>
                    <a:pt x="812" y="369"/>
                  </a:cubicBezTo>
                  <a:cubicBezTo>
                    <a:pt x="761" y="196"/>
                    <a:pt x="656" y="69"/>
                    <a:pt x="527" y="24"/>
                  </a:cubicBezTo>
                  <a:cubicBezTo>
                    <a:pt x="472" y="5"/>
                    <a:pt x="414" y="1"/>
                    <a:pt x="3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297"/>
            <p:cNvSpPr/>
            <p:nvPr/>
          </p:nvSpPr>
          <p:spPr>
            <a:xfrm>
              <a:off x="4678771" y="4002705"/>
              <a:ext cx="293044" cy="293555"/>
            </a:xfrm>
            <a:custGeom>
              <a:rect b="b" l="l" r="r" t="t"/>
              <a:pathLst>
                <a:path extrusionOk="0" h="10331" w="10313">
                  <a:moveTo>
                    <a:pt x="7557" y="5089"/>
                  </a:moveTo>
                  <a:cubicBezTo>
                    <a:pt x="7570" y="5089"/>
                    <a:pt x="7583" y="5090"/>
                    <a:pt x="7596" y="5092"/>
                  </a:cubicBezTo>
                  <a:cubicBezTo>
                    <a:pt x="7658" y="5105"/>
                    <a:pt x="7707" y="5152"/>
                    <a:pt x="7761" y="5189"/>
                  </a:cubicBezTo>
                  <a:cubicBezTo>
                    <a:pt x="7864" y="5259"/>
                    <a:pt x="7992" y="5291"/>
                    <a:pt x="8080" y="5381"/>
                  </a:cubicBezTo>
                  <a:cubicBezTo>
                    <a:pt x="8202" y="5504"/>
                    <a:pt x="8208" y="5696"/>
                    <a:pt x="8206" y="5870"/>
                  </a:cubicBezTo>
                  <a:cubicBezTo>
                    <a:pt x="8206" y="5930"/>
                    <a:pt x="8204" y="5998"/>
                    <a:pt x="8163" y="6046"/>
                  </a:cubicBezTo>
                  <a:cubicBezTo>
                    <a:pt x="8112" y="6106"/>
                    <a:pt x="8018" y="6108"/>
                    <a:pt x="7947" y="6146"/>
                  </a:cubicBezTo>
                  <a:cubicBezTo>
                    <a:pt x="7844" y="6200"/>
                    <a:pt x="7784" y="6328"/>
                    <a:pt x="7671" y="6352"/>
                  </a:cubicBezTo>
                  <a:cubicBezTo>
                    <a:pt x="7615" y="6363"/>
                    <a:pt x="7544" y="6350"/>
                    <a:pt x="7506" y="6393"/>
                  </a:cubicBezTo>
                  <a:cubicBezTo>
                    <a:pt x="7489" y="6410"/>
                    <a:pt x="7482" y="6438"/>
                    <a:pt x="7476" y="6463"/>
                  </a:cubicBezTo>
                  <a:cubicBezTo>
                    <a:pt x="7450" y="6573"/>
                    <a:pt x="7422" y="6682"/>
                    <a:pt x="7396" y="6791"/>
                  </a:cubicBezTo>
                  <a:cubicBezTo>
                    <a:pt x="7391" y="6791"/>
                    <a:pt x="7385" y="6791"/>
                    <a:pt x="7379" y="6791"/>
                  </a:cubicBezTo>
                  <a:cubicBezTo>
                    <a:pt x="7299" y="6791"/>
                    <a:pt x="7220" y="6778"/>
                    <a:pt x="7148" y="6740"/>
                  </a:cubicBezTo>
                  <a:cubicBezTo>
                    <a:pt x="7090" y="6710"/>
                    <a:pt x="7041" y="6667"/>
                    <a:pt x="6992" y="6622"/>
                  </a:cubicBezTo>
                  <a:cubicBezTo>
                    <a:pt x="6914" y="6553"/>
                    <a:pt x="6835" y="6485"/>
                    <a:pt x="6758" y="6416"/>
                  </a:cubicBezTo>
                  <a:cubicBezTo>
                    <a:pt x="6670" y="6337"/>
                    <a:pt x="6572" y="6223"/>
                    <a:pt x="6619" y="6116"/>
                  </a:cubicBezTo>
                  <a:cubicBezTo>
                    <a:pt x="6749" y="6065"/>
                    <a:pt x="6872" y="5994"/>
                    <a:pt x="6979" y="5906"/>
                  </a:cubicBezTo>
                  <a:cubicBezTo>
                    <a:pt x="6872" y="5848"/>
                    <a:pt x="6876" y="5662"/>
                    <a:pt x="6985" y="5611"/>
                  </a:cubicBezTo>
                  <a:cubicBezTo>
                    <a:pt x="7022" y="5594"/>
                    <a:pt x="7064" y="5589"/>
                    <a:pt x="7092" y="5561"/>
                  </a:cubicBezTo>
                  <a:cubicBezTo>
                    <a:pt x="7146" y="5510"/>
                    <a:pt x="7114" y="5420"/>
                    <a:pt x="7124" y="5345"/>
                  </a:cubicBezTo>
                  <a:cubicBezTo>
                    <a:pt x="7144" y="5199"/>
                    <a:pt x="7317" y="5137"/>
                    <a:pt x="7461" y="5103"/>
                  </a:cubicBezTo>
                  <a:cubicBezTo>
                    <a:pt x="7491" y="5095"/>
                    <a:pt x="7524" y="5089"/>
                    <a:pt x="7557" y="5089"/>
                  </a:cubicBezTo>
                  <a:close/>
                  <a:moveTo>
                    <a:pt x="8732" y="1"/>
                  </a:moveTo>
                  <a:cubicBezTo>
                    <a:pt x="8659" y="1"/>
                    <a:pt x="8585" y="8"/>
                    <a:pt x="8513" y="23"/>
                  </a:cubicBezTo>
                  <a:cubicBezTo>
                    <a:pt x="8309" y="66"/>
                    <a:pt x="8121" y="164"/>
                    <a:pt x="7936" y="263"/>
                  </a:cubicBezTo>
                  <a:cubicBezTo>
                    <a:pt x="7669" y="407"/>
                    <a:pt x="7401" y="548"/>
                    <a:pt x="7133" y="692"/>
                  </a:cubicBezTo>
                  <a:cubicBezTo>
                    <a:pt x="7105" y="707"/>
                    <a:pt x="7075" y="724"/>
                    <a:pt x="7052" y="745"/>
                  </a:cubicBezTo>
                  <a:cubicBezTo>
                    <a:pt x="7011" y="786"/>
                    <a:pt x="6992" y="842"/>
                    <a:pt x="6970" y="893"/>
                  </a:cubicBezTo>
                  <a:cubicBezTo>
                    <a:pt x="6814" y="1283"/>
                    <a:pt x="6522" y="1617"/>
                    <a:pt x="6160" y="1827"/>
                  </a:cubicBezTo>
                  <a:cubicBezTo>
                    <a:pt x="6075" y="1876"/>
                    <a:pt x="5985" y="1919"/>
                    <a:pt x="5925" y="1996"/>
                  </a:cubicBezTo>
                  <a:cubicBezTo>
                    <a:pt x="5845" y="2095"/>
                    <a:pt x="5832" y="2230"/>
                    <a:pt x="5790" y="2350"/>
                  </a:cubicBezTo>
                  <a:cubicBezTo>
                    <a:pt x="5686" y="2639"/>
                    <a:pt x="5377" y="2823"/>
                    <a:pt x="5075" y="2823"/>
                  </a:cubicBezTo>
                  <a:cubicBezTo>
                    <a:pt x="4964" y="2823"/>
                    <a:pt x="4855" y="2799"/>
                    <a:pt x="4757" y="2746"/>
                  </a:cubicBezTo>
                  <a:cubicBezTo>
                    <a:pt x="4587" y="2657"/>
                    <a:pt x="4421" y="2494"/>
                    <a:pt x="4244" y="2494"/>
                  </a:cubicBezTo>
                  <a:cubicBezTo>
                    <a:pt x="4213" y="2494"/>
                    <a:pt x="4182" y="2499"/>
                    <a:pt x="4151" y="2511"/>
                  </a:cubicBezTo>
                  <a:cubicBezTo>
                    <a:pt x="3887" y="2605"/>
                    <a:pt x="3915" y="3031"/>
                    <a:pt x="3675" y="3175"/>
                  </a:cubicBezTo>
                  <a:cubicBezTo>
                    <a:pt x="3602" y="3218"/>
                    <a:pt x="3508" y="3233"/>
                    <a:pt x="3452" y="3297"/>
                  </a:cubicBezTo>
                  <a:cubicBezTo>
                    <a:pt x="3411" y="3344"/>
                    <a:pt x="3401" y="3412"/>
                    <a:pt x="3377" y="3472"/>
                  </a:cubicBezTo>
                  <a:cubicBezTo>
                    <a:pt x="3301" y="3682"/>
                    <a:pt x="3069" y="3795"/>
                    <a:pt x="2840" y="3795"/>
                  </a:cubicBezTo>
                  <a:cubicBezTo>
                    <a:pt x="2781" y="3795"/>
                    <a:pt x="2722" y="3788"/>
                    <a:pt x="2666" y="3772"/>
                  </a:cubicBezTo>
                  <a:cubicBezTo>
                    <a:pt x="2653" y="3770"/>
                    <a:pt x="2640" y="3766"/>
                    <a:pt x="2625" y="3762"/>
                  </a:cubicBezTo>
                  <a:lnTo>
                    <a:pt x="2627" y="3762"/>
                  </a:lnTo>
                  <a:cubicBezTo>
                    <a:pt x="2621" y="3721"/>
                    <a:pt x="2617" y="3678"/>
                    <a:pt x="2614" y="3635"/>
                  </a:cubicBezTo>
                  <a:cubicBezTo>
                    <a:pt x="2606" y="3344"/>
                    <a:pt x="2696" y="3046"/>
                    <a:pt x="2619" y="2765"/>
                  </a:cubicBezTo>
                  <a:cubicBezTo>
                    <a:pt x="2537" y="2466"/>
                    <a:pt x="2252" y="2232"/>
                    <a:pt x="1942" y="2215"/>
                  </a:cubicBezTo>
                  <a:cubicBezTo>
                    <a:pt x="1875" y="2780"/>
                    <a:pt x="1809" y="3355"/>
                    <a:pt x="1882" y="3920"/>
                  </a:cubicBezTo>
                  <a:cubicBezTo>
                    <a:pt x="1901" y="4072"/>
                    <a:pt x="1931" y="4224"/>
                    <a:pt x="1952" y="4377"/>
                  </a:cubicBezTo>
                  <a:cubicBezTo>
                    <a:pt x="1972" y="4527"/>
                    <a:pt x="1980" y="4677"/>
                    <a:pt x="1985" y="4827"/>
                  </a:cubicBezTo>
                  <a:cubicBezTo>
                    <a:pt x="1985" y="4824"/>
                    <a:pt x="1986" y="4821"/>
                    <a:pt x="1987" y="4818"/>
                  </a:cubicBezTo>
                  <a:lnTo>
                    <a:pt x="1987" y="4818"/>
                  </a:lnTo>
                  <a:cubicBezTo>
                    <a:pt x="1924" y="5031"/>
                    <a:pt x="1841" y="5242"/>
                    <a:pt x="1670" y="5379"/>
                  </a:cubicBezTo>
                  <a:cubicBezTo>
                    <a:pt x="1544" y="5478"/>
                    <a:pt x="1388" y="5521"/>
                    <a:pt x="1229" y="5521"/>
                  </a:cubicBezTo>
                  <a:cubicBezTo>
                    <a:pt x="1086" y="5521"/>
                    <a:pt x="941" y="5486"/>
                    <a:pt x="813" y="5426"/>
                  </a:cubicBezTo>
                  <a:cubicBezTo>
                    <a:pt x="615" y="5334"/>
                    <a:pt x="448" y="5195"/>
                    <a:pt x="292" y="5041"/>
                  </a:cubicBezTo>
                  <a:cubicBezTo>
                    <a:pt x="161" y="5171"/>
                    <a:pt x="1" y="5300"/>
                    <a:pt x="31" y="5474"/>
                  </a:cubicBezTo>
                  <a:cubicBezTo>
                    <a:pt x="52" y="5606"/>
                    <a:pt x="176" y="5692"/>
                    <a:pt x="253" y="5801"/>
                  </a:cubicBezTo>
                  <a:cubicBezTo>
                    <a:pt x="521" y="6185"/>
                    <a:pt x="159" y="6761"/>
                    <a:pt x="393" y="7166"/>
                  </a:cubicBezTo>
                  <a:cubicBezTo>
                    <a:pt x="538" y="7419"/>
                    <a:pt x="888" y="7541"/>
                    <a:pt x="945" y="7826"/>
                  </a:cubicBezTo>
                  <a:cubicBezTo>
                    <a:pt x="969" y="7940"/>
                    <a:pt x="939" y="8055"/>
                    <a:pt x="920" y="8169"/>
                  </a:cubicBezTo>
                  <a:cubicBezTo>
                    <a:pt x="819" y="8754"/>
                    <a:pt x="1003" y="9381"/>
                    <a:pt x="1404" y="9821"/>
                  </a:cubicBezTo>
                  <a:cubicBezTo>
                    <a:pt x="1498" y="9921"/>
                    <a:pt x="1603" y="10016"/>
                    <a:pt x="1680" y="10131"/>
                  </a:cubicBezTo>
                  <a:cubicBezTo>
                    <a:pt x="1719" y="10191"/>
                    <a:pt x="1753" y="10258"/>
                    <a:pt x="1813" y="10296"/>
                  </a:cubicBezTo>
                  <a:cubicBezTo>
                    <a:pt x="1849" y="10320"/>
                    <a:pt x="1888" y="10330"/>
                    <a:pt x="1929" y="10330"/>
                  </a:cubicBezTo>
                  <a:cubicBezTo>
                    <a:pt x="2043" y="10330"/>
                    <a:pt x="2167" y="10250"/>
                    <a:pt x="2269" y="10178"/>
                  </a:cubicBezTo>
                  <a:cubicBezTo>
                    <a:pt x="3013" y="9658"/>
                    <a:pt x="3971" y="9596"/>
                    <a:pt x="4858" y="9401"/>
                  </a:cubicBezTo>
                  <a:cubicBezTo>
                    <a:pt x="5869" y="9180"/>
                    <a:pt x="6837" y="8762"/>
                    <a:pt x="7694" y="8177"/>
                  </a:cubicBezTo>
                  <a:cubicBezTo>
                    <a:pt x="7879" y="8051"/>
                    <a:pt x="8061" y="7916"/>
                    <a:pt x="8204" y="7745"/>
                  </a:cubicBezTo>
                  <a:cubicBezTo>
                    <a:pt x="8588" y="7286"/>
                    <a:pt x="8650" y="6645"/>
                    <a:pt x="8684" y="6048"/>
                  </a:cubicBezTo>
                  <a:cubicBezTo>
                    <a:pt x="8691" y="5943"/>
                    <a:pt x="8697" y="5836"/>
                    <a:pt x="8744" y="5744"/>
                  </a:cubicBezTo>
                  <a:cubicBezTo>
                    <a:pt x="8789" y="5647"/>
                    <a:pt x="8873" y="5576"/>
                    <a:pt x="8954" y="5508"/>
                  </a:cubicBezTo>
                  <a:cubicBezTo>
                    <a:pt x="9293" y="5223"/>
                    <a:pt x="9629" y="4938"/>
                    <a:pt x="9965" y="4655"/>
                  </a:cubicBezTo>
                  <a:cubicBezTo>
                    <a:pt x="10083" y="4554"/>
                    <a:pt x="10205" y="4447"/>
                    <a:pt x="10312" y="4332"/>
                  </a:cubicBezTo>
                  <a:cubicBezTo>
                    <a:pt x="10186" y="4229"/>
                    <a:pt x="10066" y="4122"/>
                    <a:pt x="9987" y="3987"/>
                  </a:cubicBezTo>
                  <a:cubicBezTo>
                    <a:pt x="9972" y="3959"/>
                    <a:pt x="9961" y="3929"/>
                    <a:pt x="9948" y="3899"/>
                  </a:cubicBezTo>
                  <a:cubicBezTo>
                    <a:pt x="9946" y="3901"/>
                    <a:pt x="9946" y="3903"/>
                    <a:pt x="9944" y="3903"/>
                  </a:cubicBezTo>
                  <a:cubicBezTo>
                    <a:pt x="9910" y="3927"/>
                    <a:pt x="9868" y="3932"/>
                    <a:pt x="9827" y="3932"/>
                  </a:cubicBezTo>
                  <a:cubicBezTo>
                    <a:pt x="9816" y="3932"/>
                    <a:pt x="9805" y="3931"/>
                    <a:pt x="9794" y="3931"/>
                  </a:cubicBezTo>
                  <a:cubicBezTo>
                    <a:pt x="9738" y="3931"/>
                    <a:pt x="9680" y="3929"/>
                    <a:pt x="9629" y="3907"/>
                  </a:cubicBezTo>
                  <a:cubicBezTo>
                    <a:pt x="9556" y="3873"/>
                    <a:pt x="9511" y="3800"/>
                    <a:pt x="9470" y="3732"/>
                  </a:cubicBezTo>
                  <a:cubicBezTo>
                    <a:pt x="9387" y="3592"/>
                    <a:pt x="9301" y="3442"/>
                    <a:pt x="9305" y="3280"/>
                  </a:cubicBezTo>
                  <a:cubicBezTo>
                    <a:pt x="9308" y="3215"/>
                    <a:pt x="9325" y="3151"/>
                    <a:pt x="9346" y="3089"/>
                  </a:cubicBezTo>
                  <a:cubicBezTo>
                    <a:pt x="9380" y="2990"/>
                    <a:pt x="9438" y="2885"/>
                    <a:pt x="9537" y="2853"/>
                  </a:cubicBezTo>
                  <a:cubicBezTo>
                    <a:pt x="9571" y="2845"/>
                    <a:pt x="9605" y="2843"/>
                    <a:pt x="9642" y="2843"/>
                  </a:cubicBezTo>
                  <a:cubicBezTo>
                    <a:pt x="9691" y="2845"/>
                    <a:pt x="9742" y="2849"/>
                    <a:pt x="9792" y="2866"/>
                  </a:cubicBezTo>
                  <a:cubicBezTo>
                    <a:pt x="9837" y="2881"/>
                    <a:pt x="9875" y="2909"/>
                    <a:pt x="9910" y="2941"/>
                  </a:cubicBezTo>
                  <a:cubicBezTo>
                    <a:pt x="9982" y="2478"/>
                    <a:pt x="10120" y="2020"/>
                    <a:pt x="10105" y="1551"/>
                  </a:cubicBezTo>
                  <a:cubicBezTo>
                    <a:pt x="10090" y="1133"/>
                    <a:pt x="9944" y="711"/>
                    <a:pt x="9655" y="409"/>
                  </a:cubicBezTo>
                  <a:cubicBezTo>
                    <a:pt x="9416" y="158"/>
                    <a:pt x="9075" y="1"/>
                    <a:pt x="87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297"/>
            <p:cNvSpPr/>
            <p:nvPr/>
          </p:nvSpPr>
          <p:spPr>
            <a:xfrm>
              <a:off x="4678117" y="4001994"/>
              <a:ext cx="294777" cy="295005"/>
            </a:xfrm>
            <a:custGeom>
              <a:rect b="b" l="l" r="r" t="t"/>
              <a:pathLst>
                <a:path extrusionOk="0" h="10382" w="10374">
                  <a:moveTo>
                    <a:pt x="7582" y="5140"/>
                  </a:moveTo>
                  <a:cubicBezTo>
                    <a:pt x="7593" y="5140"/>
                    <a:pt x="7604" y="5141"/>
                    <a:pt x="7614" y="5143"/>
                  </a:cubicBezTo>
                  <a:cubicBezTo>
                    <a:pt x="7655" y="5151"/>
                    <a:pt x="7692" y="5177"/>
                    <a:pt x="7728" y="5207"/>
                  </a:cubicBezTo>
                  <a:cubicBezTo>
                    <a:pt x="7741" y="5216"/>
                    <a:pt x="7754" y="5226"/>
                    <a:pt x="7769" y="5235"/>
                  </a:cubicBezTo>
                  <a:cubicBezTo>
                    <a:pt x="7809" y="5263"/>
                    <a:pt x="7857" y="5286"/>
                    <a:pt x="7902" y="5308"/>
                  </a:cubicBezTo>
                  <a:cubicBezTo>
                    <a:pt x="7970" y="5342"/>
                    <a:pt x="8034" y="5374"/>
                    <a:pt x="8084" y="5424"/>
                  </a:cubicBezTo>
                  <a:cubicBezTo>
                    <a:pt x="8195" y="5537"/>
                    <a:pt x="8204" y="5719"/>
                    <a:pt x="8204" y="5895"/>
                  </a:cubicBezTo>
                  <a:cubicBezTo>
                    <a:pt x="8201" y="5955"/>
                    <a:pt x="8199" y="6015"/>
                    <a:pt x="8167" y="6053"/>
                  </a:cubicBezTo>
                  <a:cubicBezTo>
                    <a:pt x="8139" y="6086"/>
                    <a:pt x="8094" y="6098"/>
                    <a:pt x="8047" y="6113"/>
                  </a:cubicBezTo>
                  <a:cubicBezTo>
                    <a:pt x="8017" y="6122"/>
                    <a:pt x="7985" y="6133"/>
                    <a:pt x="7957" y="6148"/>
                  </a:cubicBezTo>
                  <a:cubicBezTo>
                    <a:pt x="7908" y="6171"/>
                    <a:pt x="7872" y="6210"/>
                    <a:pt x="7835" y="6248"/>
                  </a:cubicBezTo>
                  <a:cubicBezTo>
                    <a:pt x="7788" y="6293"/>
                    <a:pt x="7745" y="6338"/>
                    <a:pt x="7689" y="6351"/>
                  </a:cubicBezTo>
                  <a:cubicBezTo>
                    <a:pt x="7672" y="6353"/>
                    <a:pt x="7655" y="6356"/>
                    <a:pt x="7636" y="6356"/>
                  </a:cubicBezTo>
                  <a:cubicBezTo>
                    <a:pt x="7593" y="6358"/>
                    <a:pt x="7544" y="6362"/>
                    <a:pt x="7509" y="6398"/>
                  </a:cubicBezTo>
                  <a:cubicBezTo>
                    <a:pt x="7486" y="6424"/>
                    <a:pt x="7477" y="6456"/>
                    <a:pt x="7473" y="6482"/>
                  </a:cubicBezTo>
                  <a:lnTo>
                    <a:pt x="7398" y="6790"/>
                  </a:lnTo>
                  <a:cubicBezTo>
                    <a:pt x="7317" y="6788"/>
                    <a:pt x="7244" y="6773"/>
                    <a:pt x="7184" y="6741"/>
                  </a:cubicBezTo>
                  <a:cubicBezTo>
                    <a:pt x="7128" y="6713"/>
                    <a:pt x="7079" y="6670"/>
                    <a:pt x="7032" y="6628"/>
                  </a:cubicBezTo>
                  <a:lnTo>
                    <a:pt x="6798" y="6420"/>
                  </a:lnTo>
                  <a:cubicBezTo>
                    <a:pt x="6685" y="6319"/>
                    <a:pt x="6640" y="6231"/>
                    <a:pt x="6663" y="6161"/>
                  </a:cubicBezTo>
                  <a:cubicBezTo>
                    <a:pt x="6792" y="6111"/>
                    <a:pt x="6912" y="6041"/>
                    <a:pt x="7019" y="5953"/>
                  </a:cubicBezTo>
                  <a:lnTo>
                    <a:pt x="7049" y="5927"/>
                  </a:lnTo>
                  <a:lnTo>
                    <a:pt x="7015" y="5908"/>
                  </a:lnTo>
                  <a:cubicBezTo>
                    <a:pt x="6965" y="5882"/>
                    <a:pt x="6950" y="5826"/>
                    <a:pt x="6950" y="5781"/>
                  </a:cubicBezTo>
                  <a:cubicBezTo>
                    <a:pt x="6952" y="5739"/>
                    <a:pt x="6972" y="5683"/>
                    <a:pt x="7021" y="5659"/>
                  </a:cubicBezTo>
                  <a:cubicBezTo>
                    <a:pt x="7032" y="5655"/>
                    <a:pt x="7045" y="5651"/>
                    <a:pt x="7057" y="5646"/>
                  </a:cubicBezTo>
                  <a:cubicBezTo>
                    <a:pt x="7081" y="5638"/>
                    <a:pt x="7111" y="5627"/>
                    <a:pt x="7132" y="5606"/>
                  </a:cubicBezTo>
                  <a:cubicBezTo>
                    <a:pt x="7179" y="5563"/>
                    <a:pt x="7175" y="5501"/>
                    <a:pt x="7173" y="5445"/>
                  </a:cubicBezTo>
                  <a:cubicBezTo>
                    <a:pt x="7173" y="5419"/>
                    <a:pt x="7171" y="5396"/>
                    <a:pt x="7173" y="5374"/>
                  </a:cubicBezTo>
                  <a:cubicBezTo>
                    <a:pt x="7188" y="5271"/>
                    <a:pt x="7291" y="5201"/>
                    <a:pt x="7488" y="5154"/>
                  </a:cubicBezTo>
                  <a:cubicBezTo>
                    <a:pt x="7518" y="5147"/>
                    <a:pt x="7551" y="5140"/>
                    <a:pt x="7582" y="5140"/>
                  </a:cubicBezTo>
                  <a:close/>
                  <a:moveTo>
                    <a:pt x="7580" y="5087"/>
                  </a:moveTo>
                  <a:cubicBezTo>
                    <a:pt x="7543" y="5087"/>
                    <a:pt x="7508" y="5095"/>
                    <a:pt x="7477" y="5102"/>
                  </a:cubicBezTo>
                  <a:cubicBezTo>
                    <a:pt x="7254" y="5154"/>
                    <a:pt x="7139" y="5239"/>
                    <a:pt x="7122" y="5366"/>
                  </a:cubicBezTo>
                  <a:cubicBezTo>
                    <a:pt x="7117" y="5394"/>
                    <a:pt x="7120" y="5421"/>
                    <a:pt x="7120" y="5447"/>
                  </a:cubicBezTo>
                  <a:cubicBezTo>
                    <a:pt x="7122" y="5496"/>
                    <a:pt x="7124" y="5539"/>
                    <a:pt x="7096" y="5567"/>
                  </a:cubicBezTo>
                  <a:cubicBezTo>
                    <a:pt x="7083" y="5580"/>
                    <a:pt x="7062" y="5586"/>
                    <a:pt x="7038" y="5595"/>
                  </a:cubicBezTo>
                  <a:cubicBezTo>
                    <a:pt x="7025" y="5599"/>
                    <a:pt x="7010" y="5606"/>
                    <a:pt x="6997" y="5612"/>
                  </a:cubicBezTo>
                  <a:cubicBezTo>
                    <a:pt x="6937" y="5640"/>
                    <a:pt x="6899" y="5704"/>
                    <a:pt x="6897" y="5781"/>
                  </a:cubicBezTo>
                  <a:cubicBezTo>
                    <a:pt x="6895" y="5841"/>
                    <a:pt x="6918" y="5897"/>
                    <a:pt x="6957" y="5933"/>
                  </a:cubicBezTo>
                  <a:cubicBezTo>
                    <a:pt x="6858" y="6011"/>
                    <a:pt x="6749" y="6071"/>
                    <a:pt x="6631" y="6116"/>
                  </a:cubicBezTo>
                  <a:lnTo>
                    <a:pt x="6620" y="6120"/>
                  </a:lnTo>
                  <a:lnTo>
                    <a:pt x="6616" y="6131"/>
                  </a:lnTo>
                  <a:cubicBezTo>
                    <a:pt x="6575" y="6227"/>
                    <a:pt x="6625" y="6338"/>
                    <a:pt x="6764" y="6461"/>
                  </a:cubicBezTo>
                  <a:lnTo>
                    <a:pt x="6997" y="6668"/>
                  </a:lnTo>
                  <a:cubicBezTo>
                    <a:pt x="7047" y="6711"/>
                    <a:pt x="7098" y="6758"/>
                    <a:pt x="7160" y="6788"/>
                  </a:cubicBezTo>
                  <a:cubicBezTo>
                    <a:pt x="7229" y="6825"/>
                    <a:pt x="7312" y="6844"/>
                    <a:pt x="7407" y="6844"/>
                  </a:cubicBezTo>
                  <a:lnTo>
                    <a:pt x="7441" y="6842"/>
                  </a:lnTo>
                  <a:lnTo>
                    <a:pt x="7524" y="6493"/>
                  </a:lnTo>
                  <a:cubicBezTo>
                    <a:pt x="7531" y="6469"/>
                    <a:pt x="7535" y="6448"/>
                    <a:pt x="7548" y="6435"/>
                  </a:cubicBezTo>
                  <a:cubicBezTo>
                    <a:pt x="7567" y="6413"/>
                    <a:pt x="7602" y="6411"/>
                    <a:pt x="7640" y="6409"/>
                  </a:cubicBezTo>
                  <a:cubicBezTo>
                    <a:pt x="7659" y="6407"/>
                    <a:pt x="7681" y="6407"/>
                    <a:pt x="7700" y="6403"/>
                  </a:cubicBezTo>
                  <a:cubicBezTo>
                    <a:pt x="7773" y="6388"/>
                    <a:pt x="7824" y="6334"/>
                    <a:pt x="7874" y="6285"/>
                  </a:cubicBezTo>
                  <a:cubicBezTo>
                    <a:pt x="7908" y="6248"/>
                    <a:pt x="7942" y="6214"/>
                    <a:pt x="7981" y="6195"/>
                  </a:cubicBezTo>
                  <a:cubicBezTo>
                    <a:pt x="8006" y="6182"/>
                    <a:pt x="8032" y="6173"/>
                    <a:pt x="8062" y="6165"/>
                  </a:cubicBezTo>
                  <a:cubicBezTo>
                    <a:pt x="8116" y="6148"/>
                    <a:pt x="8169" y="6133"/>
                    <a:pt x="8208" y="6088"/>
                  </a:cubicBezTo>
                  <a:cubicBezTo>
                    <a:pt x="8253" y="6034"/>
                    <a:pt x="8255" y="5966"/>
                    <a:pt x="8257" y="5895"/>
                  </a:cubicBezTo>
                  <a:cubicBezTo>
                    <a:pt x="8257" y="5709"/>
                    <a:pt x="8249" y="5516"/>
                    <a:pt x="8122" y="5387"/>
                  </a:cubicBezTo>
                  <a:cubicBezTo>
                    <a:pt x="8066" y="5329"/>
                    <a:pt x="7996" y="5295"/>
                    <a:pt x="7925" y="5261"/>
                  </a:cubicBezTo>
                  <a:cubicBezTo>
                    <a:pt x="7882" y="5239"/>
                    <a:pt x="7837" y="5218"/>
                    <a:pt x="7799" y="5190"/>
                  </a:cubicBezTo>
                  <a:cubicBezTo>
                    <a:pt x="7786" y="5181"/>
                    <a:pt x="7773" y="5173"/>
                    <a:pt x="7760" y="5164"/>
                  </a:cubicBezTo>
                  <a:cubicBezTo>
                    <a:pt x="7719" y="5132"/>
                    <a:pt x="7677" y="5102"/>
                    <a:pt x="7625" y="5091"/>
                  </a:cubicBezTo>
                  <a:cubicBezTo>
                    <a:pt x="7610" y="5088"/>
                    <a:pt x="7595" y="5087"/>
                    <a:pt x="7580" y="5087"/>
                  </a:cubicBezTo>
                  <a:close/>
                  <a:moveTo>
                    <a:pt x="8754" y="52"/>
                  </a:moveTo>
                  <a:cubicBezTo>
                    <a:pt x="9080" y="52"/>
                    <a:pt x="9418" y="202"/>
                    <a:pt x="9658" y="451"/>
                  </a:cubicBezTo>
                  <a:cubicBezTo>
                    <a:pt x="9924" y="729"/>
                    <a:pt x="10085" y="1141"/>
                    <a:pt x="10100" y="1578"/>
                  </a:cubicBezTo>
                  <a:cubicBezTo>
                    <a:pt x="10110" y="1903"/>
                    <a:pt x="10046" y="2231"/>
                    <a:pt x="9984" y="2548"/>
                  </a:cubicBezTo>
                  <a:cubicBezTo>
                    <a:pt x="9960" y="2668"/>
                    <a:pt x="9935" y="2793"/>
                    <a:pt x="9915" y="2917"/>
                  </a:cubicBezTo>
                  <a:cubicBezTo>
                    <a:pt x="9883" y="2893"/>
                    <a:pt x="9855" y="2876"/>
                    <a:pt x="9823" y="2865"/>
                  </a:cubicBezTo>
                  <a:cubicBezTo>
                    <a:pt x="9768" y="2846"/>
                    <a:pt x="9710" y="2842"/>
                    <a:pt x="9665" y="2842"/>
                  </a:cubicBezTo>
                  <a:lnTo>
                    <a:pt x="9652" y="2842"/>
                  </a:lnTo>
                  <a:cubicBezTo>
                    <a:pt x="9624" y="2842"/>
                    <a:pt x="9588" y="2842"/>
                    <a:pt x="9551" y="2855"/>
                  </a:cubicBezTo>
                  <a:cubicBezTo>
                    <a:pt x="9461" y="2883"/>
                    <a:pt x="9393" y="2964"/>
                    <a:pt x="9343" y="3105"/>
                  </a:cubicBezTo>
                  <a:cubicBezTo>
                    <a:pt x="9318" y="3183"/>
                    <a:pt x="9303" y="3245"/>
                    <a:pt x="9301" y="3305"/>
                  </a:cubicBezTo>
                  <a:cubicBezTo>
                    <a:pt x="9296" y="3480"/>
                    <a:pt x="9393" y="3641"/>
                    <a:pt x="9470" y="3772"/>
                  </a:cubicBezTo>
                  <a:cubicBezTo>
                    <a:pt x="9511" y="3836"/>
                    <a:pt x="9560" y="3917"/>
                    <a:pt x="9641" y="3956"/>
                  </a:cubicBezTo>
                  <a:cubicBezTo>
                    <a:pt x="9697" y="3982"/>
                    <a:pt x="9761" y="3984"/>
                    <a:pt x="9817" y="3984"/>
                  </a:cubicBezTo>
                  <a:lnTo>
                    <a:pt x="9836" y="3984"/>
                  </a:lnTo>
                  <a:cubicBezTo>
                    <a:pt x="9879" y="3984"/>
                    <a:pt x="9922" y="3982"/>
                    <a:pt x="9958" y="3965"/>
                  </a:cubicBezTo>
                  <a:cubicBezTo>
                    <a:pt x="9967" y="3984"/>
                    <a:pt x="9975" y="4005"/>
                    <a:pt x="9988" y="4025"/>
                  </a:cubicBezTo>
                  <a:cubicBezTo>
                    <a:pt x="10065" y="4160"/>
                    <a:pt x="10185" y="4267"/>
                    <a:pt x="10297" y="4359"/>
                  </a:cubicBezTo>
                  <a:cubicBezTo>
                    <a:pt x="10209" y="4451"/>
                    <a:pt x="10106" y="4547"/>
                    <a:pt x="9971" y="4659"/>
                  </a:cubicBezTo>
                  <a:lnTo>
                    <a:pt x="8960" y="5514"/>
                  </a:lnTo>
                  <a:cubicBezTo>
                    <a:pt x="8881" y="5580"/>
                    <a:pt x="8793" y="5655"/>
                    <a:pt x="8741" y="5756"/>
                  </a:cubicBezTo>
                  <a:cubicBezTo>
                    <a:pt x="8692" y="5854"/>
                    <a:pt x="8686" y="5970"/>
                    <a:pt x="8681" y="6071"/>
                  </a:cubicBezTo>
                  <a:cubicBezTo>
                    <a:pt x="8643" y="6703"/>
                    <a:pt x="8579" y="7309"/>
                    <a:pt x="8206" y="7752"/>
                  </a:cubicBezTo>
                  <a:cubicBezTo>
                    <a:pt x="8062" y="7924"/>
                    <a:pt x="7878" y="8061"/>
                    <a:pt x="7702" y="8181"/>
                  </a:cubicBezTo>
                  <a:cubicBezTo>
                    <a:pt x="6854" y="8759"/>
                    <a:pt x="5877" y="9181"/>
                    <a:pt x="4874" y="9400"/>
                  </a:cubicBezTo>
                  <a:cubicBezTo>
                    <a:pt x="4673" y="9445"/>
                    <a:pt x="4465" y="9481"/>
                    <a:pt x="4264" y="9520"/>
                  </a:cubicBezTo>
                  <a:cubicBezTo>
                    <a:pt x="3572" y="9644"/>
                    <a:pt x="2856" y="9775"/>
                    <a:pt x="2275" y="10180"/>
                  </a:cubicBezTo>
                  <a:cubicBezTo>
                    <a:pt x="2175" y="10253"/>
                    <a:pt x="2057" y="10328"/>
                    <a:pt x="1950" y="10328"/>
                  </a:cubicBezTo>
                  <a:cubicBezTo>
                    <a:pt x="1913" y="10328"/>
                    <a:pt x="1881" y="10319"/>
                    <a:pt x="1849" y="10300"/>
                  </a:cubicBezTo>
                  <a:cubicBezTo>
                    <a:pt x="1806" y="10272"/>
                    <a:pt x="1778" y="10227"/>
                    <a:pt x="1748" y="10178"/>
                  </a:cubicBezTo>
                  <a:cubicBezTo>
                    <a:pt x="1740" y="10165"/>
                    <a:pt x="1733" y="10152"/>
                    <a:pt x="1725" y="10141"/>
                  </a:cubicBezTo>
                  <a:cubicBezTo>
                    <a:pt x="1669" y="10056"/>
                    <a:pt x="1596" y="9983"/>
                    <a:pt x="1528" y="9912"/>
                  </a:cubicBezTo>
                  <a:cubicBezTo>
                    <a:pt x="1500" y="9884"/>
                    <a:pt x="1474" y="9856"/>
                    <a:pt x="1446" y="9826"/>
                  </a:cubicBezTo>
                  <a:cubicBezTo>
                    <a:pt x="1052" y="9396"/>
                    <a:pt x="870" y="8772"/>
                    <a:pt x="968" y="8198"/>
                  </a:cubicBezTo>
                  <a:cubicBezTo>
                    <a:pt x="973" y="8181"/>
                    <a:pt x="975" y="8162"/>
                    <a:pt x="979" y="8145"/>
                  </a:cubicBezTo>
                  <a:cubicBezTo>
                    <a:pt x="996" y="8048"/>
                    <a:pt x="1016" y="7945"/>
                    <a:pt x="996" y="7847"/>
                  </a:cubicBezTo>
                  <a:cubicBezTo>
                    <a:pt x="960" y="7671"/>
                    <a:pt x="823" y="7555"/>
                    <a:pt x="692" y="7444"/>
                  </a:cubicBezTo>
                  <a:cubicBezTo>
                    <a:pt x="596" y="7363"/>
                    <a:pt x="499" y="7281"/>
                    <a:pt x="439" y="7176"/>
                  </a:cubicBezTo>
                  <a:cubicBezTo>
                    <a:pt x="330" y="6988"/>
                    <a:pt x="358" y="6752"/>
                    <a:pt x="384" y="6523"/>
                  </a:cubicBezTo>
                  <a:cubicBezTo>
                    <a:pt x="411" y="6274"/>
                    <a:pt x="441" y="6017"/>
                    <a:pt x="298" y="5811"/>
                  </a:cubicBezTo>
                  <a:cubicBezTo>
                    <a:pt x="272" y="5775"/>
                    <a:pt x="240" y="5741"/>
                    <a:pt x="210" y="5706"/>
                  </a:cubicBezTo>
                  <a:cubicBezTo>
                    <a:pt x="150" y="5640"/>
                    <a:pt x="92" y="5576"/>
                    <a:pt x="79" y="5494"/>
                  </a:cubicBezTo>
                  <a:cubicBezTo>
                    <a:pt x="56" y="5355"/>
                    <a:pt x="167" y="5246"/>
                    <a:pt x="287" y="5132"/>
                  </a:cubicBezTo>
                  <a:cubicBezTo>
                    <a:pt x="296" y="5121"/>
                    <a:pt x="304" y="5113"/>
                    <a:pt x="315" y="5104"/>
                  </a:cubicBezTo>
                  <a:cubicBezTo>
                    <a:pt x="452" y="5237"/>
                    <a:pt x="619" y="5381"/>
                    <a:pt x="825" y="5475"/>
                  </a:cubicBezTo>
                  <a:cubicBezTo>
                    <a:pt x="960" y="5539"/>
                    <a:pt x="1108" y="5571"/>
                    <a:pt x="1251" y="5571"/>
                  </a:cubicBezTo>
                  <a:cubicBezTo>
                    <a:pt x="1429" y="5571"/>
                    <a:pt x="1588" y="5520"/>
                    <a:pt x="1708" y="5424"/>
                  </a:cubicBezTo>
                  <a:cubicBezTo>
                    <a:pt x="1843" y="5319"/>
                    <a:pt x="1926" y="5162"/>
                    <a:pt x="1984" y="5008"/>
                  </a:cubicBezTo>
                  <a:lnTo>
                    <a:pt x="1984" y="5023"/>
                  </a:lnTo>
                  <a:lnTo>
                    <a:pt x="2018" y="4912"/>
                  </a:lnTo>
                  <a:cubicBezTo>
                    <a:pt x="2038" y="4847"/>
                    <a:pt x="2055" y="4787"/>
                    <a:pt x="2070" y="4729"/>
                  </a:cubicBezTo>
                  <a:lnTo>
                    <a:pt x="2029" y="4719"/>
                  </a:lnTo>
                  <a:cubicBezTo>
                    <a:pt x="2025" y="4601"/>
                    <a:pt x="2016" y="4496"/>
                    <a:pt x="2001" y="4397"/>
                  </a:cubicBezTo>
                  <a:cubicBezTo>
                    <a:pt x="1993" y="4327"/>
                    <a:pt x="1980" y="4254"/>
                    <a:pt x="1969" y="4183"/>
                  </a:cubicBezTo>
                  <a:cubicBezTo>
                    <a:pt x="1954" y="4104"/>
                    <a:pt x="1941" y="4022"/>
                    <a:pt x="1930" y="3941"/>
                  </a:cubicBezTo>
                  <a:cubicBezTo>
                    <a:pt x="1860" y="3384"/>
                    <a:pt x="1924" y="2816"/>
                    <a:pt x="1988" y="2268"/>
                  </a:cubicBezTo>
                  <a:cubicBezTo>
                    <a:pt x="2277" y="2298"/>
                    <a:pt x="2539" y="2516"/>
                    <a:pt x="2616" y="2797"/>
                  </a:cubicBezTo>
                  <a:cubicBezTo>
                    <a:pt x="2663" y="2968"/>
                    <a:pt x="2646" y="3144"/>
                    <a:pt x="2629" y="3328"/>
                  </a:cubicBezTo>
                  <a:cubicBezTo>
                    <a:pt x="2618" y="3437"/>
                    <a:pt x="2607" y="3551"/>
                    <a:pt x="2612" y="3662"/>
                  </a:cubicBezTo>
                  <a:cubicBezTo>
                    <a:pt x="2612" y="3692"/>
                    <a:pt x="2616" y="3727"/>
                    <a:pt x="2618" y="3761"/>
                  </a:cubicBezTo>
                  <a:lnTo>
                    <a:pt x="2457" y="3761"/>
                  </a:lnTo>
                  <a:lnTo>
                    <a:pt x="2657" y="3817"/>
                  </a:lnTo>
                  <a:cubicBezTo>
                    <a:pt x="2665" y="3819"/>
                    <a:pt x="2674" y="3821"/>
                    <a:pt x="2682" y="3823"/>
                  </a:cubicBezTo>
                  <a:cubicBezTo>
                    <a:pt x="2740" y="3840"/>
                    <a:pt x="2800" y="3847"/>
                    <a:pt x="2860" y="3847"/>
                  </a:cubicBezTo>
                  <a:cubicBezTo>
                    <a:pt x="3079" y="3847"/>
                    <a:pt x="3338" y="3742"/>
                    <a:pt x="3426" y="3506"/>
                  </a:cubicBezTo>
                  <a:cubicBezTo>
                    <a:pt x="3432" y="3489"/>
                    <a:pt x="3439" y="3472"/>
                    <a:pt x="3443" y="3455"/>
                  </a:cubicBezTo>
                  <a:cubicBezTo>
                    <a:pt x="3456" y="3410"/>
                    <a:pt x="3469" y="3369"/>
                    <a:pt x="3494" y="3339"/>
                  </a:cubicBezTo>
                  <a:cubicBezTo>
                    <a:pt x="3527" y="3303"/>
                    <a:pt x="3572" y="3283"/>
                    <a:pt x="3621" y="3264"/>
                  </a:cubicBezTo>
                  <a:cubicBezTo>
                    <a:pt x="3651" y="3253"/>
                    <a:pt x="3683" y="3240"/>
                    <a:pt x="3711" y="3223"/>
                  </a:cubicBezTo>
                  <a:cubicBezTo>
                    <a:pt x="3833" y="3150"/>
                    <a:pt x="3889" y="3013"/>
                    <a:pt x="3944" y="2880"/>
                  </a:cubicBezTo>
                  <a:cubicBezTo>
                    <a:pt x="4000" y="2741"/>
                    <a:pt x="4056" y="2606"/>
                    <a:pt x="4184" y="2561"/>
                  </a:cubicBezTo>
                  <a:cubicBezTo>
                    <a:pt x="4212" y="2551"/>
                    <a:pt x="4240" y="2546"/>
                    <a:pt x="4268" y="2546"/>
                  </a:cubicBezTo>
                  <a:cubicBezTo>
                    <a:pt x="4384" y="2546"/>
                    <a:pt x="4499" y="2623"/>
                    <a:pt x="4613" y="2698"/>
                  </a:cubicBezTo>
                  <a:cubicBezTo>
                    <a:pt x="4662" y="2733"/>
                    <a:pt x="4716" y="2767"/>
                    <a:pt x="4767" y="2795"/>
                  </a:cubicBezTo>
                  <a:cubicBezTo>
                    <a:pt x="4866" y="2848"/>
                    <a:pt x="4979" y="2876"/>
                    <a:pt x="5097" y="2876"/>
                  </a:cubicBezTo>
                  <a:cubicBezTo>
                    <a:pt x="5423" y="2876"/>
                    <a:pt x="5735" y="2668"/>
                    <a:pt x="5838" y="2383"/>
                  </a:cubicBezTo>
                  <a:cubicBezTo>
                    <a:pt x="5851" y="2345"/>
                    <a:pt x="5862" y="2306"/>
                    <a:pt x="5873" y="2268"/>
                  </a:cubicBezTo>
                  <a:cubicBezTo>
                    <a:pt x="5896" y="2182"/>
                    <a:pt x="5918" y="2103"/>
                    <a:pt x="5969" y="2036"/>
                  </a:cubicBezTo>
                  <a:cubicBezTo>
                    <a:pt x="6018" y="1976"/>
                    <a:pt x="6091" y="1936"/>
                    <a:pt x="6160" y="1895"/>
                  </a:cubicBezTo>
                  <a:lnTo>
                    <a:pt x="6196" y="1876"/>
                  </a:lnTo>
                  <a:cubicBezTo>
                    <a:pt x="6567" y="1661"/>
                    <a:pt x="6858" y="1325"/>
                    <a:pt x="7017" y="929"/>
                  </a:cubicBezTo>
                  <a:lnTo>
                    <a:pt x="7023" y="916"/>
                  </a:lnTo>
                  <a:cubicBezTo>
                    <a:pt x="7040" y="871"/>
                    <a:pt x="7060" y="822"/>
                    <a:pt x="7094" y="789"/>
                  </a:cubicBezTo>
                  <a:cubicBezTo>
                    <a:pt x="7115" y="770"/>
                    <a:pt x="7143" y="755"/>
                    <a:pt x="7169" y="740"/>
                  </a:cubicBezTo>
                  <a:lnTo>
                    <a:pt x="7972" y="312"/>
                  </a:lnTo>
                  <a:cubicBezTo>
                    <a:pt x="8152" y="215"/>
                    <a:pt x="8341" y="117"/>
                    <a:pt x="8542" y="74"/>
                  </a:cubicBezTo>
                  <a:cubicBezTo>
                    <a:pt x="8611" y="59"/>
                    <a:pt x="8681" y="52"/>
                    <a:pt x="8754" y="52"/>
                  </a:cubicBezTo>
                  <a:close/>
                  <a:moveTo>
                    <a:pt x="8749" y="0"/>
                  </a:moveTo>
                  <a:cubicBezTo>
                    <a:pt x="8675" y="0"/>
                    <a:pt x="8602" y="8"/>
                    <a:pt x="8531" y="22"/>
                  </a:cubicBezTo>
                  <a:cubicBezTo>
                    <a:pt x="8321" y="65"/>
                    <a:pt x="8131" y="166"/>
                    <a:pt x="7947" y="264"/>
                  </a:cubicBezTo>
                  <a:lnTo>
                    <a:pt x="7145" y="693"/>
                  </a:lnTo>
                  <a:cubicBezTo>
                    <a:pt x="7115" y="708"/>
                    <a:pt x="7083" y="725"/>
                    <a:pt x="7055" y="751"/>
                  </a:cubicBezTo>
                  <a:cubicBezTo>
                    <a:pt x="7015" y="792"/>
                    <a:pt x="6993" y="845"/>
                    <a:pt x="6972" y="897"/>
                  </a:cubicBezTo>
                  <a:lnTo>
                    <a:pt x="6967" y="907"/>
                  </a:lnTo>
                  <a:cubicBezTo>
                    <a:pt x="6813" y="1295"/>
                    <a:pt x="6528" y="1621"/>
                    <a:pt x="6168" y="1828"/>
                  </a:cubicBezTo>
                  <a:lnTo>
                    <a:pt x="6134" y="1850"/>
                  </a:lnTo>
                  <a:cubicBezTo>
                    <a:pt x="6059" y="1891"/>
                    <a:pt x="5982" y="1936"/>
                    <a:pt x="5928" y="2004"/>
                  </a:cubicBezTo>
                  <a:cubicBezTo>
                    <a:pt x="5868" y="2077"/>
                    <a:pt x="5845" y="2167"/>
                    <a:pt x="5821" y="2255"/>
                  </a:cubicBezTo>
                  <a:cubicBezTo>
                    <a:pt x="5810" y="2291"/>
                    <a:pt x="5800" y="2330"/>
                    <a:pt x="5787" y="2364"/>
                  </a:cubicBezTo>
                  <a:cubicBezTo>
                    <a:pt x="5693" y="2630"/>
                    <a:pt x="5401" y="2820"/>
                    <a:pt x="5097" y="2820"/>
                  </a:cubicBezTo>
                  <a:cubicBezTo>
                    <a:pt x="5093" y="2821"/>
                    <a:pt x="5089" y="2821"/>
                    <a:pt x="5084" y="2821"/>
                  </a:cubicBezTo>
                  <a:cubicBezTo>
                    <a:pt x="4980" y="2821"/>
                    <a:pt x="4879" y="2795"/>
                    <a:pt x="4793" y="2748"/>
                  </a:cubicBezTo>
                  <a:cubicBezTo>
                    <a:pt x="4741" y="2722"/>
                    <a:pt x="4692" y="2688"/>
                    <a:pt x="4643" y="2653"/>
                  </a:cubicBezTo>
                  <a:cubicBezTo>
                    <a:pt x="4523" y="2574"/>
                    <a:pt x="4399" y="2493"/>
                    <a:pt x="4268" y="2493"/>
                  </a:cubicBezTo>
                  <a:cubicBezTo>
                    <a:pt x="4234" y="2493"/>
                    <a:pt x="4199" y="2499"/>
                    <a:pt x="4165" y="2510"/>
                  </a:cubicBezTo>
                  <a:cubicBezTo>
                    <a:pt x="4015" y="2566"/>
                    <a:pt x="3953" y="2715"/>
                    <a:pt x="3893" y="2861"/>
                  </a:cubicBezTo>
                  <a:cubicBezTo>
                    <a:pt x="3844" y="2985"/>
                    <a:pt x="3790" y="3114"/>
                    <a:pt x="3683" y="3176"/>
                  </a:cubicBezTo>
                  <a:cubicBezTo>
                    <a:pt x="3659" y="3191"/>
                    <a:pt x="3632" y="3202"/>
                    <a:pt x="3602" y="3215"/>
                  </a:cubicBezTo>
                  <a:cubicBezTo>
                    <a:pt x="3548" y="3236"/>
                    <a:pt x="3494" y="3258"/>
                    <a:pt x="3454" y="3305"/>
                  </a:cubicBezTo>
                  <a:cubicBezTo>
                    <a:pt x="3422" y="3343"/>
                    <a:pt x="3407" y="3392"/>
                    <a:pt x="3392" y="3437"/>
                  </a:cubicBezTo>
                  <a:cubicBezTo>
                    <a:pt x="3387" y="3455"/>
                    <a:pt x="3381" y="3472"/>
                    <a:pt x="3377" y="3487"/>
                  </a:cubicBezTo>
                  <a:cubicBezTo>
                    <a:pt x="3297" y="3699"/>
                    <a:pt x="3062" y="3793"/>
                    <a:pt x="2860" y="3793"/>
                  </a:cubicBezTo>
                  <a:cubicBezTo>
                    <a:pt x="2805" y="3793"/>
                    <a:pt x="2749" y="3787"/>
                    <a:pt x="2695" y="3772"/>
                  </a:cubicBezTo>
                  <a:lnTo>
                    <a:pt x="2674" y="3765"/>
                  </a:lnTo>
                  <a:cubicBezTo>
                    <a:pt x="2670" y="3729"/>
                    <a:pt x="2665" y="3695"/>
                    <a:pt x="2665" y="3660"/>
                  </a:cubicBezTo>
                  <a:cubicBezTo>
                    <a:pt x="2661" y="3553"/>
                    <a:pt x="2672" y="3440"/>
                    <a:pt x="2682" y="3333"/>
                  </a:cubicBezTo>
                  <a:cubicBezTo>
                    <a:pt x="2700" y="3150"/>
                    <a:pt x="2717" y="2964"/>
                    <a:pt x="2667" y="2784"/>
                  </a:cubicBezTo>
                  <a:cubicBezTo>
                    <a:pt x="2584" y="2471"/>
                    <a:pt x="2288" y="2231"/>
                    <a:pt x="1965" y="2212"/>
                  </a:cubicBezTo>
                  <a:lnTo>
                    <a:pt x="1939" y="2212"/>
                  </a:lnTo>
                  <a:lnTo>
                    <a:pt x="1937" y="2236"/>
                  </a:lnTo>
                  <a:cubicBezTo>
                    <a:pt x="1873" y="2797"/>
                    <a:pt x="1804" y="3375"/>
                    <a:pt x="1879" y="3947"/>
                  </a:cubicBezTo>
                  <a:cubicBezTo>
                    <a:pt x="1888" y="4029"/>
                    <a:pt x="1903" y="4110"/>
                    <a:pt x="1915" y="4192"/>
                  </a:cubicBezTo>
                  <a:cubicBezTo>
                    <a:pt x="1926" y="4262"/>
                    <a:pt x="1939" y="4333"/>
                    <a:pt x="1948" y="4404"/>
                  </a:cubicBezTo>
                  <a:cubicBezTo>
                    <a:pt x="1967" y="4537"/>
                    <a:pt x="1978" y="4678"/>
                    <a:pt x="1982" y="4849"/>
                  </a:cubicBezTo>
                  <a:cubicBezTo>
                    <a:pt x="1915" y="5068"/>
                    <a:pt x="1834" y="5256"/>
                    <a:pt x="1675" y="5383"/>
                  </a:cubicBezTo>
                  <a:cubicBezTo>
                    <a:pt x="1564" y="5471"/>
                    <a:pt x="1416" y="5518"/>
                    <a:pt x="1251" y="5518"/>
                  </a:cubicBezTo>
                  <a:cubicBezTo>
                    <a:pt x="1116" y="5518"/>
                    <a:pt x="977" y="5486"/>
                    <a:pt x="846" y="5426"/>
                  </a:cubicBezTo>
                  <a:cubicBezTo>
                    <a:pt x="638" y="5331"/>
                    <a:pt x="471" y="5181"/>
                    <a:pt x="332" y="5049"/>
                  </a:cubicBezTo>
                  <a:lnTo>
                    <a:pt x="315" y="5029"/>
                  </a:lnTo>
                  <a:lnTo>
                    <a:pt x="296" y="5049"/>
                  </a:lnTo>
                  <a:cubicBezTo>
                    <a:pt x="281" y="5064"/>
                    <a:pt x="264" y="5079"/>
                    <a:pt x="249" y="5094"/>
                  </a:cubicBezTo>
                  <a:cubicBezTo>
                    <a:pt x="126" y="5211"/>
                    <a:pt x="0" y="5336"/>
                    <a:pt x="26" y="5503"/>
                  </a:cubicBezTo>
                  <a:cubicBezTo>
                    <a:pt x="43" y="5599"/>
                    <a:pt x="107" y="5672"/>
                    <a:pt x="171" y="5743"/>
                  </a:cubicBezTo>
                  <a:cubicBezTo>
                    <a:pt x="199" y="5775"/>
                    <a:pt x="229" y="5807"/>
                    <a:pt x="255" y="5841"/>
                  </a:cubicBezTo>
                  <a:cubicBezTo>
                    <a:pt x="386" y="6030"/>
                    <a:pt x="358" y="6266"/>
                    <a:pt x="330" y="6516"/>
                  </a:cubicBezTo>
                  <a:cubicBezTo>
                    <a:pt x="302" y="6754"/>
                    <a:pt x="274" y="6998"/>
                    <a:pt x="392" y="7204"/>
                  </a:cubicBezTo>
                  <a:cubicBezTo>
                    <a:pt x="456" y="7315"/>
                    <a:pt x="559" y="7401"/>
                    <a:pt x="656" y="7485"/>
                  </a:cubicBezTo>
                  <a:cubicBezTo>
                    <a:pt x="788" y="7596"/>
                    <a:pt x="911" y="7701"/>
                    <a:pt x="943" y="7855"/>
                  </a:cubicBezTo>
                  <a:cubicBezTo>
                    <a:pt x="962" y="7947"/>
                    <a:pt x="943" y="8042"/>
                    <a:pt x="926" y="8136"/>
                  </a:cubicBezTo>
                  <a:cubicBezTo>
                    <a:pt x="923" y="8153"/>
                    <a:pt x="919" y="8170"/>
                    <a:pt x="917" y="8189"/>
                  </a:cubicBezTo>
                  <a:cubicBezTo>
                    <a:pt x="814" y="8779"/>
                    <a:pt x="1003" y="9421"/>
                    <a:pt x="1408" y="9863"/>
                  </a:cubicBezTo>
                  <a:cubicBezTo>
                    <a:pt x="1433" y="9893"/>
                    <a:pt x="1461" y="9921"/>
                    <a:pt x="1489" y="9948"/>
                  </a:cubicBezTo>
                  <a:cubicBezTo>
                    <a:pt x="1558" y="10017"/>
                    <a:pt x="1626" y="10090"/>
                    <a:pt x="1680" y="10171"/>
                  </a:cubicBezTo>
                  <a:cubicBezTo>
                    <a:pt x="1688" y="10182"/>
                    <a:pt x="1695" y="10193"/>
                    <a:pt x="1703" y="10206"/>
                  </a:cubicBezTo>
                  <a:cubicBezTo>
                    <a:pt x="1735" y="10257"/>
                    <a:pt x="1768" y="10311"/>
                    <a:pt x="1821" y="10345"/>
                  </a:cubicBezTo>
                  <a:cubicBezTo>
                    <a:pt x="1860" y="10371"/>
                    <a:pt x="1903" y="10381"/>
                    <a:pt x="1950" y="10381"/>
                  </a:cubicBezTo>
                  <a:cubicBezTo>
                    <a:pt x="2072" y="10381"/>
                    <a:pt x="2198" y="10300"/>
                    <a:pt x="2307" y="10225"/>
                  </a:cubicBezTo>
                  <a:cubicBezTo>
                    <a:pt x="2877" y="9826"/>
                    <a:pt x="3587" y="9696"/>
                    <a:pt x="4272" y="9571"/>
                  </a:cubicBezTo>
                  <a:cubicBezTo>
                    <a:pt x="4476" y="9535"/>
                    <a:pt x="4683" y="9496"/>
                    <a:pt x="4885" y="9454"/>
                  </a:cubicBezTo>
                  <a:cubicBezTo>
                    <a:pt x="5894" y="9231"/>
                    <a:pt x="6880" y="8807"/>
                    <a:pt x="7732" y="8226"/>
                  </a:cubicBezTo>
                  <a:cubicBezTo>
                    <a:pt x="7912" y="8102"/>
                    <a:pt x="8099" y="7965"/>
                    <a:pt x="8249" y="7787"/>
                  </a:cubicBezTo>
                  <a:cubicBezTo>
                    <a:pt x="8630" y="7330"/>
                    <a:pt x="8696" y="6715"/>
                    <a:pt x="8735" y="6075"/>
                  </a:cubicBezTo>
                  <a:cubicBezTo>
                    <a:pt x="8739" y="5974"/>
                    <a:pt x="8746" y="5869"/>
                    <a:pt x="8791" y="5779"/>
                  </a:cubicBezTo>
                  <a:cubicBezTo>
                    <a:pt x="8836" y="5687"/>
                    <a:pt x="8919" y="5616"/>
                    <a:pt x="8994" y="5554"/>
                  </a:cubicBezTo>
                  <a:lnTo>
                    <a:pt x="10005" y="4699"/>
                  </a:lnTo>
                  <a:cubicBezTo>
                    <a:pt x="10151" y="4577"/>
                    <a:pt x="10263" y="4474"/>
                    <a:pt x="10355" y="4374"/>
                  </a:cubicBezTo>
                  <a:lnTo>
                    <a:pt x="10374" y="4352"/>
                  </a:lnTo>
                  <a:lnTo>
                    <a:pt x="10353" y="4335"/>
                  </a:lnTo>
                  <a:cubicBezTo>
                    <a:pt x="10239" y="4243"/>
                    <a:pt x="10113" y="4134"/>
                    <a:pt x="10033" y="3997"/>
                  </a:cubicBezTo>
                  <a:cubicBezTo>
                    <a:pt x="10020" y="3973"/>
                    <a:pt x="10010" y="3950"/>
                    <a:pt x="9999" y="3922"/>
                  </a:cubicBezTo>
                  <a:lnTo>
                    <a:pt x="9980" y="3887"/>
                  </a:lnTo>
                  <a:lnTo>
                    <a:pt x="9952" y="3907"/>
                  </a:lnTo>
                  <a:cubicBezTo>
                    <a:pt x="9920" y="3928"/>
                    <a:pt x="9879" y="3930"/>
                    <a:pt x="9836" y="3930"/>
                  </a:cubicBezTo>
                  <a:lnTo>
                    <a:pt x="9817" y="3930"/>
                  </a:lnTo>
                  <a:cubicBezTo>
                    <a:pt x="9763" y="3930"/>
                    <a:pt x="9710" y="3928"/>
                    <a:pt x="9665" y="3907"/>
                  </a:cubicBezTo>
                  <a:cubicBezTo>
                    <a:pt x="9596" y="3877"/>
                    <a:pt x="9551" y="3802"/>
                    <a:pt x="9517" y="3744"/>
                  </a:cubicBezTo>
                  <a:cubicBezTo>
                    <a:pt x="9442" y="3620"/>
                    <a:pt x="9350" y="3465"/>
                    <a:pt x="9354" y="3307"/>
                  </a:cubicBezTo>
                  <a:cubicBezTo>
                    <a:pt x="9356" y="3253"/>
                    <a:pt x="9369" y="3195"/>
                    <a:pt x="9395" y="3123"/>
                  </a:cubicBezTo>
                  <a:cubicBezTo>
                    <a:pt x="9438" y="3000"/>
                    <a:pt x="9496" y="2928"/>
                    <a:pt x="9568" y="2904"/>
                  </a:cubicBezTo>
                  <a:cubicBezTo>
                    <a:pt x="9596" y="2895"/>
                    <a:pt x="9628" y="2895"/>
                    <a:pt x="9652" y="2895"/>
                  </a:cubicBezTo>
                  <a:lnTo>
                    <a:pt x="9663" y="2895"/>
                  </a:lnTo>
                  <a:cubicBezTo>
                    <a:pt x="9703" y="2895"/>
                    <a:pt x="9757" y="2900"/>
                    <a:pt x="9806" y="2915"/>
                  </a:cubicBezTo>
                  <a:cubicBezTo>
                    <a:pt x="9843" y="2930"/>
                    <a:pt x="9877" y="2951"/>
                    <a:pt x="9915" y="2988"/>
                  </a:cubicBezTo>
                  <a:lnTo>
                    <a:pt x="9952" y="3022"/>
                  </a:lnTo>
                  <a:lnTo>
                    <a:pt x="9960" y="2970"/>
                  </a:lnTo>
                  <a:cubicBezTo>
                    <a:pt x="9982" y="2833"/>
                    <a:pt x="10010" y="2694"/>
                    <a:pt x="10035" y="2559"/>
                  </a:cubicBezTo>
                  <a:cubicBezTo>
                    <a:pt x="10100" y="2238"/>
                    <a:pt x="10164" y="1908"/>
                    <a:pt x="10153" y="1576"/>
                  </a:cubicBezTo>
                  <a:cubicBezTo>
                    <a:pt x="10138" y="1119"/>
                    <a:pt x="9975" y="706"/>
                    <a:pt x="9697" y="414"/>
                  </a:cubicBezTo>
                  <a:cubicBezTo>
                    <a:pt x="9447" y="154"/>
                    <a:pt x="9090" y="0"/>
                    <a:pt x="8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297"/>
            <p:cNvSpPr/>
            <p:nvPr/>
          </p:nvSpPr>
          <p:spPr>
            <a:xfrm>
              <a:off x="4601145" y="3893967"/>
              <a:ext cx="170632" cy="265623"/>
            </a:xfrm>
            <a:custGeom>
              <a:rect b="b" l="l" r="r" t="t"/>
              <a:pathLst>
                <a:path extrusionOk="0" h="9348" w="6005">
                  <a:moveTo>
                    <a:pt x="1" y="0"/>
                  </a:moveTo>
                  <a:lnTo>
                    <a:pt x="1" y="0"/>
                  </a:lnTo>
                  <a:cubicBezTo>
                    <a:pt x="48" y="266"/>
                    <a:pt x="95" y="529"/>
                    <a:pt x="142" y="795"/>
                  </a:cubicBezTo>
                  <a:cubicBezTo>
                    <a:pt x="192" y="1069"/>
                    <a:pt x="241" y="1350"/>
                    <a:pt x="365" y="1600"/>
                  </a:cubicBezTo>
                  <a:cubicBezTo>
                    <a:pt x="562" y="2005"/>
                    <a:pt x="946" y="2342"/>
                    <a:pt x="971" y="2792"/>
                  </a:cubicBezTo>
                  <a:cubicBezTo>
                    <a:pt x="989" y="3105"/>
                    <a:pt x="821" y="3424"/>
                    <a:pt x="914" y="3724"/>
                  </a:cubicBezTo>
                  <a:cubicBezTo>
                    <a:pt x="965" y="3889"/>
                    <a:pt x="1087" y="4021"/>
                    <a:pt x="1156" y="4178"/>
                  </a:cubicBezTo>
                  <a:cubicBezTo>
                    <a:pt x="1286" y="4480"/>
                    <a:pt x="1209" y="4825"/>
                    <a:pt x="1209" y="5155"/>
                  </a:cubicBezTo>
                  <a:cubicBezTo>
                    <a:pt x="1211" y="5806"/>
                    <a:pt x="1535" y="6408"/>
                    <a:pt x="1756" y="7023"/>
                  </a:cubicBezTo>
                  <a:cubicBezTo>
                    <a:pt x="1951" y="7565"/>
                    <a:pt x="2071" y="8133"/>
                    <a:pt x="2109" y="8707"/>
                  </a:cubicBezTo>
                  <a:cubicBezTo>
                    <a:pt x="2143" y="8711"/>
                    <a:pt x="2177" y="8712"/>
                    <a:pt x="2211" y="8712"/>
                  </a:cubicBezTo>
                  <a:cubicBezTo>
                    <a:pt x="2498" y="8712"/>
                    <a:pt x="2785" y="8585"/>
                    <a:pt x="2975" y="8369"/>
                  </a:cubicBezTo>
                  <a:cubicBezTo>
                    <a:pt x="2989" y="8365"/>
                    <a:pt x="3002" y="8363"/>
                    <a:pt x="3014" y="8363"/>
                  </a:cubicBezTo>
                  <a:cubicBezTo>
                    <a:pt x="3175" y="8363"/>
                    <a:pt x="3205" y="8669"/>
                    <a:pt x="3080" y="8810"/>
                  </a:cubicBezTo>
                  <a:cubicBezTo>
                    <a:pt x="3063" y="8829"/>
                    <a:pt x="3043" y="8848"/>
                    <a:pt x="3024" y="8868"/>
                  </a:cubicBezTo>
                  <a:cubicBezTo>
                    <a:pt x="3180" y="9022"/>
                    <a:pt x="3347" y="9161"/>
                    <a:pt x="3545" y="9253"/>
                  </a:cubicBezTo>
                  <a:cubicBezTo>
                    <a:pt x="3673" y="9313"/>
                    <a:pt x="3818" y="9348"/>
                    <a:pt x="3961" y="9348"/>
                  </a:cubicBezTo>
                  <a:cubicBezTo>
                    <a:pt x="4120" y="9348"/>
                    <a:pt x="4276" y="9305"/>
                    <a:pt x="4402" y="9206"/>
                  </a:cubicBezTo>
                  <a:cubicBezTo>
                    <a:pt x="4571" y="9071"/>
                    <a:pt x="4654" y="8863"/>
                    <a:pt x="4717" y="8654"/>
                  </a:cubicBezTo>
                  <a:cubicBezTo>
                    <a:pt x="4712" y="8504"/>
                    <a:pt x="4704" y="8354"/>
                    <a:pt x="4684" y="8204"/>
                  </a:cubicBezTo>
                  <a:cubicBezTo>
                    <a:pt x="4663" y="8051"/>
                    <a:pt x="4633" y="7899"/>
                    <a:pt x="4614" y="7747"/>
                  </a:cubicBezTo>
                  <a:cubicBezTo>
                    <a:pt x="4541" y="7182"/>
                    <a:pt x="4607" y="6607"/>
                    <a:pt x="4674" y="6042"/>
                  </a:cubicBezTo>
                  <a:cubicBezTo>
                    <a:pt x="4689" y="6042"/>
                    <a:pt x="4706" y="6046"/>
                    <a:pt x="4723" y="6048"/>
                  </a:cubicBezTo>
                  <a:cubicBezTo>
                    <a:pt x="4665" y="5416"/>
                    <a:pt x="4678" y="4771"/>
                    <a:pt x="4697" y="4139"/>
                  </a:cubicBezTo>
                  <a:cubicBezTo>
                    <a:pt x="4702" y="4066"/>
                    <a:pt x="4704" y="3994"/>
                    <a:pt x="4727" y="3925"/>
                  </a:cubicBezTo>
                  <a:cubicBezTo>
                    <a:pt x="4811" y="3681"/>
                    <a:pt x="5113" y="3604"/>
                    <a:pt x="5370" y="3563"/>
                  </a:cubicBezTo>
                  <a:cubicBezTo>
                    <a:pt x="5571" y="3197"/>
                    <a:pt x="5458" y="2747"/>
                    <a:pt x="5426" y="2329"/>
                  </a:cubicBezTo>
                  <a:cubicBezTo>
                    <a:pt x="5398" y="1963"/>
                    <a:pt x="5439" y="1594"/>
                    <a:pt x="5477" y="1230"/>
                  </a:cubicBezTo>
                  <a:cubicBezTo>
                    <a:pt x="5502" y="1235"/>
                    <a:pt x="5526" y="1237"/>
                    <a:pt x="5551" y="1237"/>
                  </a:cubicBezTo>
                  <a:cubicBezTo>
                    <a:pt x="5771" y="1237"/>
                    <a:pt x="5985" y="1055"/>
                    <a:pt x="6004" y="831"/>
                  </a:cubicBezTo>
                  <a:cubicBezTo>
                    <a:pt x="5494" y="803"/>
                    <a:pt x="4986" y="774"/>
                    <a:pt x="4479" y="744"/>
                  </a:cubicBezTo>
                  <a:cubicBezTo>
                    <a:pt x="4374" y="737"/>
                    <a:pt x="4258" y="726"/>
                    <a:pt x="4189" y="647"/>
                  </a:cubicBezTo>
                  <a:cubicBezTo>
                    <a:pt x="4149" y="604"/>
                    <a:pt x="4132" y="544"/>
                    <a:pt x="4087" y="506"/>
                  </a:cubicBezTo>
                  <a:cubicBezTo>
                    <a:pt x="4039" y="465"/>
                    <a:pt x="3973" y="458"/>
                    <a:pt x="3910" y="458"/>
                  </a:cubicBezTo>
                  <a:cubicBezTo>
                    <a:pt x="3896" y="458"/>
                    <a:pt x="3883" y="458"/>
                    <a:pt x="3870" y="459"/>
                  </a:cubicBezTo>
                  <a:cubicBezTo>
                    <a:pt x="3706" y="463"/>
                    <a:pt x="3542" y="465"/>
                    <a:pt x="3378" y="465"/>
                  </a:cubicBezTo>
                  <a:cubicBezTo>
                    <a:pt x="2700" y="465"/>
                    <a:pt x="2023" y="426"/>
                    <a:pt x="1351" y="345"/>
                  </a:cubicBezTo>
                  <a:cubicBezTo>
                    <a:pt x="1263" y="336"/>
                    <a:pt x="1175" y="324"/>
                    <a:pt x="1098" y="287"/>
                  </a:cubicBezTo>
                  <a:cubicBezTo>
                    <a:pt x="1025" y="253"/>
                    <a:pt x="963" y="197"/>
                    <a:pt x="890" y="159"/>
                  </a:cubicBezTo>
                  <a:cubicBezTo>
                    <a:pt x="796" y="111"/>
                    <a:pt x="689" y="94"/>
                    <a:pt x="584" y="81"/>
                  </a:cubicBezTo>
                  <a:cubicBezTo>
                    <a:pt x="389" y="54"/>
                    <a:pt x="196" y="28"/>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297"/>
            <p:cNvSpPr/>
            <p:nvPr/>
          </p:nvSpPr>
          <p:spPr>
            <a:xfrm>
              <a:off x="4600179" y="3893030"/>
              <a:ext cx="172394" cy="267300"/>
            </a:xfrm>
            <a:custGeom>
              <a:rect b="b" l="l" r="r" t="t"/>
              <a:pathLst>
                <a:path extrusionOk="0" h="9407" w="6067">
                  <a:moveTo>
                    <a:pt x="67" y="65"/>
                  </a:moveTo>
                  <a:lnTo>
                    <a:pt x="616" y="140"/>
                  </a:lnTo>
                  <a:cubicBezTo>
                    <a:pt x="716" y="155"/>
                    <a:pt x="821" y="168"/>
                    <a:pt x="913" y="215"/>
                  </a:cubicBezTo>
                  <a:cubicBezTo>
                    <a:pt x="945" y="232"/>
                    <a:pt x="975" y="254"/>
                    <a:pt x="1005" y="275"/>
                  </a:cubicBezTo>
                  <a:cubicBezTo>
                    <a:pt x="1042" y="299"/>
                    <a:pt x="1078" y="324"/>
                    <a:pt x="1119" y="344"/>
                  </a:cubicBezTo>
                  <a:cubicBezTo>
                    <a:pt x="1205" y="384"/>
                    <a:pt x="1299" y="395"/>
                    <a:pt x="1380" y="406"/>
                  </a:cubicBezTo>
                  <a:cubicBezTo>
                    <a:pt x="2046" y="485"/>
                    <a:pt x="2723" y="525"/>
                    <a:pt x="3396" y="525"/>
                  </a:cubicBezTo>
                  <a:cubicBezTo>
                    <a:pt x="3566" y="525"/>
                    <a:pt x="3735" y="522"/>
                    <a:pt x="3904" y="517"/>
                  </a:cubicBezTo>
                  <a:cubicBezTo>
                    <a:pt x="3918" y="517"/>
                    <a:pt x="3933" y="516"/>
                    <a:pt x="3948" y="516"/>
                  </a:cubicBezTo>
                  <a:cubicBezTo>
                    <a:pt x="4003" y="516"/>
                    <a:pt x="4061" y="523"/>
                    <a:pt x="4104" y="558"/>
                  </a:cubicBezTo>
                  <a:cubicBezTo>
                    <a:pt x="4125" y="577"/>
                    <a:pt x="4140" y="603"/>
                    <a:pt x="4157" y="631"/>
                  </a:cubicBezTo>
                  <a:cubicBezTo>
                    <a:pt x="4170" y="654"/>
                    <a:pt x="4183" y="678"/>
                    <a:pt x="4202" y="699"/>
                  </a:cubicBezTo>
                  <a:cubicBezTo>
                    <a:pt x="4277" y="783"/>
                    <a:pt x="4395" y="798"/>
                    <a:pt x="4511" y="804"/>
                  </a:cubicBezTo>
                  <a:lnTo>
                    <a:pt x="6008" y="890"/>
                  </a:lnTo>
                  <a:cubicBezTo>
                    <a:pt x="5976" y="1081"/>
                    <a:pt x="5785" y="1241"/>
                    <a:pt x="5586" y="1241"/>
                  </a:cubicBezTo>
                  <a:cubicBezTo>
                    <a:pt x="5563" y="1241"/>
                    <a:pt x="5539" y="1239"/>
                    <a:pt x="5518" y="1235"/>
                  </a:cubicBezTo>
                  <a:lnTo>
                    <a:pt x="5488" y="1231"/>
                  </a:lnTo>
                  <a:lnTo>
                    <a:pt x="5485" y="1259"/>
                  </a:lnTo>
                  <a:cubicBezTo>
                    <a:pt x="5445" y="1621"/>
                    <a:pt x="5406" y="1996"/>
                    <a:pt x="5434" y="2364"/>
                  </a:cubicBezTo>
                  <a:cubicBezTo>
                    <a:pt x="5440" y="2450"/>
                    <a:pt x="5451" y="2538"/>
                    <a:pt x="5460" y="2621"/>
                  </a:cubicBezTo>
                  <a:cubicBezTo>
                    <a:pt x="5498" y="2951"/>
                    <a:pt x="5537" y="3290"/>
                    <a:pt x="5387" y="3572"/>
                  </a:cubicBezTo>
                  <a:cubicBezTo>
                    <a:pt x="5128" y="3613"/>
                    <a:pt x="4823" y="3695"/>
                    <a:pt x="4736" y="3950"/>
                  </a:cubicBezTo>
                  <a:cubicBezTo>
                    <a:pt x="4710" y="4022"/>
                    <a:pt x="4708" y="4097"/>
                    <a:pt x="4706" y="4170"/>
                  </a:cubicBezTo>
                  <a:cubicBezTo>
                    <a:pt x="4686" y="4774"/>
                    <a:pt x="4673" y="5417"/>
                    <a:pt x="4727" y="6049"/>
                  </a:cubicBezTo>
                  <a:cubicBezTo>
                    <a:pt x="4721" y="6049"/>
                    <a:pt x="4714" y="6047"/>
                    <a:pt x="4708" y="6047"/>
                  </a:cubicBezTo>
                  <a:lnTo>
                    <a:pt x="4682" y="6047"/>
                  </a:lnTo>
                  <a:lnTo>
                    <a:pt x="4680" y="6071"/>
                  </a:lnTo>
                  <a:cubicBezTo>
                    <a:pt x="4616" y="6632"/>
                    <a:pt x="4547" y="7210"/>
                    <a:pt x="4622" y="7782"/>
                  </a:cubicBezTo>
                  <a:cubicBezTo>
                    <a:pt x="4631" y="7864"/>
                    <a:pt x="4646" y="7945"/>
                    <a:pt x="4658" y="8027"/>
                  </a:cubicBezTo>
                  <a:cubicBezTo>
                    <a:pt x="4669" y="8097"/>
                    <a:pt x="4682" y="8168"/>
                    <a:pt x="4691" y="8239"/>
                  </a:cubicBezTo>
                  <a:cubicBezTo>
                    <a:pt x="4710" y="8372"/>
                    <a:pt x="4721" y="8513"/>
                    <a:pt x="4725" y="8684"/>
                  </a:cubicBezTo>
                  <a:cubicBezTo>
                    <a:pt x="4667" y="8875"/>
                    <a:pt x="4586" y="9085"/>
                    <a:pt x="4418" y="9218"/>
                  </a:cubicBezTo>
                  <a:cubicBezTo>
                    <a:pt x="4307" y="9306"/>
                    <a:pt x="4159" y="9353"/>
                    <a:pt x="3994" y="9353"/>
                  </a:cubicBezTo>
                  <a:cubicBezTo>
                    <a:pt x="3859" y="9353"/>
                    <a:pt x="3720" y="9321"/>
                    <a:pt x="3589" y="9261"/>
                  </a:cubicBezTo>
                  <a:cubicBezTo>
                    <a:pt x="3392" y="9171"/>
                    <a:pt x="3229" y="9029"/>
                    <a:pt x="3094" y="8901"/>
                  </a:cubicBezTo>
                  <a:cubicBezTo>
                    <a:pt x="3109" y="8888"/>
                    <a:pt x="3122" y="8873"/>
                    <a:pt x="3133" y="8860"/>
                  </a:cubicBezTo>
                  <a:cubicBezTo>
                    <a:pt x="3229" y="8753"/>
                    <a:pt x="3238" y="8575"/>
                    <a:pt x="3191" y="8472"/>
                  </a:cubicBezTo>
                  <a:cubicBezTo>
                    <a:pt x="3162" y="8405"/>
                    <a:pt x="3111" y="8369"/>
                    <a:pt x="3050" y="8369"/>
                  </a:cubicBezTo>
                  <a:cubicBezTo>
                    <a:pt x="3035" y="8369"/>
                    <a:pt x="3019" y="8371"/>
                    <a:pt x="3002" y="8376"/>
                  </a:cubicBezTo>
                  <a:lnTo>
                    <a:pt x="2994" y="8378"/>
                  </a:lnTo>
                  <a:lnTo>
                    <a:pt x="2989" y="8384"/>
                  </a:lnTo>
                  <a:cubicBezTo>
                    <a:pt x="2805" y="8594"/>
                    <a:pt x="2527" y="8720"/>
                    <a:pt x="2245" y="8720"/>
                  </a:cubicBezTo>
                  <a:cubicBezTo>
                    <a:pt x="2219" y="8720"/>
                    <a:pt x="2193" y="8719"/>
                    <a:pt x="2167" y="8717"/>
                  </a:cubicBezTo>
                  <a:cubicBezTo>
                    <a:pt x="2126" y="8147"/>
                    <a:pt x="2008" y="7585"/>
                    <a:pt x="1815" y="7048"/>
                  </a:cubicBezTo>
                  <a:cubicBezTo>
                    <a:pt x="1762" y="6900"/>
                    <a:pt x="1702" y="6752"/>
                    <a:pt x="1644" y="6608"/>
                  </a:cubicBezTo>
                  <a:cubicBezTo>
                    <a:pt x="1462" y="6152"/>
                    <a:pt x="1271" y="5678"/>
                    <a:pt x="1271" y="5186"/>
                  </a:cubicBezTo>
                  <a:cubicBezTo>
                    <a:pt x="1271" y="5098"/>
                    <a:pt x="1275" y="5004"/>
                    <a:pt x="1282" y="4914"/>
                  </a:cubicBezTo>
                  <a:cubicBezTo>
                    <a:pt x="1297" y="4674"/>
                    <a:pt x="1312" y="4425"/>
                    <a:pt x="1213" y="4200"/>
                  </a:cubicBezTo>
                  <a:cubicBezTo>
                    <a:pt x="1183" y="4132"/>
                    <a:pt x="1143" y="4065"/>
                    <a:pt x="1104" y="4003"/>
                  </a:cubicBezTo>
                  <a:cubicBezTo>
                    <a:pt x="1050" y="3920"/>
                    <a:pt x="1001" y="3840"/>
                    <a:pt x="973" y="3750"/>
                  </a:cubicBezTo>
                  <a:cubicBezTo>
                    <a:pt x="920" y="3581"/>
                    <a:pt x="954" y="3407"/>
                    <a:pt x="988" y="3223"/>
                  </a:cubicBezTo>
                  <a:cubicBezTo>
                    <a:pt x="1014" y="3090"/>
                    <a:pt x="1040" y="2955"/>
                    <a:pt x="1031" y="2823"/>
                  </a:cubicBezTo>
                  <a:cubicBezTo>
                    <a:pt x="1014" y="2520"/>
                    <a:pt x="840" y="2268"/>
                    <a:pt x="671" y="2023"/>
                  </a:cubicBezTo>
                  <a:cubicBezTo>
                    <a:pt x="583" y="1895"/>
                    <a:pt x="491" y="1762"/>
                    <a:pt x="423" y="1623"/>
                  </a:cubicBezTo>
                  <a:cubicBezTo>
                    <a:pt x="301" y="1372"/>
                    <a:pt x="251" y="1094"/>
                    <a:pt x="202" y="824"/>
                  </a:cubicBezTo>
                  <a:lnTo>
                    <a:pt x="67" y="65"/>
                  </a:lnTo>
                  <a:close/>
                  <a:moveTo>
                    <a:pt x="1" y="1"/>
                  </a:moveTo>
                  <a:lnTo>
                    <a:pt x="148" y="832"/>
                  </a:lnTo>
                  <a:cubicBezTo>
                    <a:pt x="198" y="1106"/>
                    <a:pt x="249" y="1389"/>
                    <a:pt x="373" y="1646"/>
                  </a:cubicBezTo>
                  <a:cubicBezTo>
                    <a:pt x="444" y="1788"/>
                    <a:pt x="536" y="1923"/>
                    <a:pt x="628" y="2053"/>
                  </a:cubicBezTo>
                  <a:cubicBezTo>
                    <a:pt x="800" y="2304"/>
                    <a:pt x="963" y="2540"/>
                    <a:pt x="978" y="2825"/>
                  </a:cubicBezTo>
                  <a:cubicBezTo>
                    <a:pt x="984" y="2953"/>
                    <a:pt x="960" y="3084"/>
                    <a:pt x="937" y="3213"/>
                  </a:cubicBezTo>
                  <a:cubicBezTo>
                    <a:pt x="900" y="3395"/>
                    <a:pt x="866" y="3583"/>
                    <a:pt x="922" y="3765"/>
                  </a:cubicBezTo>
                  <a:cubicBezTo>
                    <a:pt x="952" y="3862"/>
                    <a:pt x="1005" y="3947"/>
                    <a:pt x="1059" y="4031"/>
                  </a:cubicBezTo>
                  <a:cubicBezTo>
                    <a:pt x="1095" y="4093"/>
                    <a:pt x="1136" y="4155"/>
                    <a:pt x="1164" y="4222"/>
                  </a:cubicBezTo>
                  <a:cubicBezTo>
                    <a:pt x="1258" y="4434"/>
                    <a:pt x="1243" y="4676"/>
                    <a:pt x="1228" y="4911"/>
                  </a:cubicBezTo>
                  <a:cubicBezTo>
                    <a:pt x="1222" y="5001"/>
                    <a:pt x="1218" y="5096"/>
                    <a:pt x="1218" y="5188"/>
                  </a:cubicBezTo>
                  <a:cubicBezTo>
                    <a:pt x="1220" y="5689"/>
                    <a:pt x="1410" y="6167"/>
                    <a:pt x="1595" y="6628"/>
                  </a:cubicBezTo>
                  <a:cubicBezTo>
                    <a:pt x="1652" y="6771"/>
                    <a:pt x="1712" y="6919"/>
                    <a:pt x="1764" y="7065"/>
                  </a:cubicBezTo>
                  <a:cubicBezTo>
                    <a:pt x="1959" y="7605"/>
                    <a:pt x="2077" y="8170"/>
                    <a:pt x="2115" y="8742"/>
                  </a:cubicBezTo>
                  <a:lnTo>
                    <a:pt x="2117" y="8764"/>
                  </a:lnTo>
                  <a:lnTo>
                    <a:pt x="2139" y="8768"/>
                  </a:lnTo>
                  <a:cubicBezTo>
                    <a:pt x="2173" y="8770"/>
                    <a:pt x="2210" y="8772"/>
                    <a:pt x="2244" y="8772"/>
                  </a:cubicBezTo>
                  <a:cubicBezTo>
                    <a:pt x="2539" y="8772"/>
                    <a:pt x="2829" y="8644"/>
                    <a:pt x="3024" y="8425"/>
                  </a:cubicBezTo>
                  <a:cubicBezTo>
                    <a:pt x="3031" y="8424"/>
                    <a:pt x="3039" y="8423"/>
                    <a:pt x="3046" y="8423"/>
                  </a:cubicBezTo>
                  <a:cubicBezTo>
                    <a:pt x="3096" y="8423"/>
                    <a:pt x="3126" y="8462"/>
                    <a:pt x="3142" y="8494"/>
                  </a:cubicBezTo>
                  <a:cubicBezTo>
                    <a:pt x="3182" y="8582"/>
                    <a:pt x="3172" y="8736"/>
                    <a:pt x="3094" y="8824"/>
                  </a:cubicBezTo>
                  <a:cubicBezTo>
                    <a:pt x="3077" y="8845"/>
                    <a:pt x="3058" y="8864"/>
                    <a:pt x="3039" y="8884"/>
                  </a:cubicBezTo>
                  <a:lnTo>
                    <a:pt x="3019" y="8903"/>
                  </a:lnTo>
                  <a:lnTo>
                    <a:pt x="3039" y="8920"/>
                  </a:lnTo>
                  <a:cubicBezTo>
                    <a:pt x="3180" y="9057"/>
                    <a:pt x="3351" y="9211"/>
                    <a:pt x="3568" y="9310"/>
                  </a:cubicBezTo>
                  <a:cubicBezTo>
                    <a:pt x="3703" y="9374"/>
                    <a:pt x="3851" y="9406"/>
                    <a:pt x="3994" y="9406"/>
                  </a:cubicBezTo>
                  <a:cubicBezTo>
                    <a:pt x="4172" y="9406"/>
                    <a:pt x="4331" y="9355"/>
                    <a:pt x="4451" y="9259"/>
                  </a:cubicBezTo>
                  <a:cubicBezTo>
                    <a:pt x="4631" y="9117"/>
                    <a:pt x="4716" y="8894"/>
                    <a:pt x="4776" y="8695"/>
                  </a:cubicBezTo>
                  <a:lnTo>
                    <a:pt x="4778" y="8687"/>
                  </a:lnTo>
                  <a:cubicBezTo>
                    <a:pt x="4774" y="8513"/>
                    <a:pt x="4763" y="8367"/>
                    <a:pt x="4744" y="8232"/>
                  </a:cubicBezTo>
                  <a:cubicBezTo>
                    <a:pt x="4736" y="8162"/>
                    <a:pt x="4723" y="8089"/>
                    <a:pt x="4712" y="8018"/>
                  </a:cubicBezTo>
                  <a:cubicBezTo>
                    <a:pt x="4697" y="7939"/>
                    <a:pt x="4684" y="7857"/>
                    <a:pt x="4673" y="7776"/>
                  </a:cubicBezTo>
                  <a:cubicBezTo>
                    <a:pt x="4603" y="7219"/>
                    <a:pt x="4667" y="6653"/>
                    <a:pt x="4731" y="6105"/>
                  </a:cubicBezTo>
                  <a:lnTo>
                    <a:pt x="4733" y="6105"/>
                  </a:lnTo>
                  <a:cubicBezTo>
                    <a:pt x="4740" y="6107"/>
                    <a:pt x="4746" y="6107"/>
                    <a:pt x="4753" y="6109"/>
                  </a:cubicBezTo>
                  <a:lnTo>
                    <a:pt x="4787" y="6113"/>
                  </a:lnTo>
                  <a:lnTo>
                    <a:pt x="4783" y="6079"/>
                  </a:lnTo>
                  <a:cubicBezTo>
                    <a:pt x="4725" y="5439"/>
                    <a:pt x="4740" y="4785"/>
                    <a:pt x="4759" y="4172"/>
                  </a:cubicBezTo>
                  <a:cubicBezTo>
                    <a:pt x="4761" y="4104"/>
                    <a:pt x="4763" y="4031"/>
                    <a:pt x="4787" y="3967"/>
                  </a:cubicBezTo>
                  <a:cubicBezTo>
                    <a:pt x="4866" y="3735"/>
                    <a:pt x="5160" y="3662"/>
                    <a:pt x="5408" y="3624"/>
                  </a:cubicBezTo>
                  <a:lnTo>
                    <a:pt x="5421" y="3622"/>
                  </a:lnTo>
                  <a:lnTo>
                    <a:pt x="5428" y="3611"/>
                  </a:lnTo>
                  <a:cubicBezTo>
                    <a:pt x="5593" y="3309"/>
                    <a:pt x="5552" y="2958"/>
                    <a:pt x="5513" y="2617"/>
                  </a:cubicBezTo>
                  <a:cubicBezTo>
                    <a:pt x="5503" y="2531"/>
                    <a:pt x="5494" y="2445"/>
                    <a:pt x="5488" y="2360"/>
                  </a:cubicBezTo>
                  <a:cubicBezTo>
                    <a:pt x="5460" y="2006"/>
                    <a:pt x="5496" y="1644"/>
                    <a:pt x="5535" y="1293"/>
                  </a:cubicBezTo>
                  <a:cubicBezTo>
                    <a:pt x="5552" y="1295"/>
                    <a:pt x="5569" y="1295"/>
                    <a:pt x="5586" y="1295"/>
                  </a:cubicBezTo>
                  <a:cubicBezTo>
                    <a:pt x="5826" y="1295"/>
                    <a:pt x="6045" y="1100"/>
                    <a:pt x="6064" y="866"/>
                  </a:cubicBezTo>
                  <a:lnTo>
                    <a:pt x="6066" y="841"/>
                  </a:lnTo>
                  <a:lnTo>
                    <a:pt x="4513" y="751"/>
                  </a:lnTo>
                  <a:cubicBezTo>
                    <a:pt x="4410" y="744"/>
                    <a:pt x="4303" y="732"/>
                    <a:pt x="4243" y="663"/>
                  </a:cubicBezTo>
                  <a:cubicBezTo>
                    <a:pt x="4228" y="646"/>
                    <a:pt x="4215" y="627"/>
                    <a:pt x="4202" y="603"/>
                  </a:cubicBezTo>
                  <a:cubicBezTo>
                    <a:pt x="4185" y="573"/>
                    <a:pt x="4166" y="543"/>
                    <a:pt x="4138" y="517"/>
                  </a:cubicBezTo>
                  <a:cubicBezTo>
                    <a:pt x="4082" y="470"/>
                    <a:pt x="4012" y="463"/>
                    <a:pt x="3947" y="463"/>
                  </a:cubicBezTo>
                  <a:cubicBezTo>
                    <a:pt x="3932" y="463"/>
                    <a:pt x="3917" y="463"/>
                    <a:pt x="3902" y="464"/>
                  </a:cubicBezTo>
                  <a:cubicBezTo>
                    <a:pt x="3734" y="469"/>
                    <a:pt x="3565" y="471"/>
                    <a:pt x="3396" y="471"/>
                  </a:cubicBezTo>
                  <a:cubicBezTo>
                    <a:pt x="2726" y="471"/>
                    <a:pt x="2051" y="431"/>
                    <a:pt x="1387" y="352"/>
                  </a:cubicBezTo>
                  <a:cubicBezTo>
                    <a:pt x="1310" y="344"/>
                    <a:pt x="1220" y="333"/>
                    <a:pt x="1143" y="294"/>
                  </a:cubicBezTo>
                  <a:cubicBezTo>
                    <a:pt x="1106" y="277"/>
                    <a:pt x="1072" y="256"/>
                    <a:pt x="1038" y="230"/>
                  </a:cubicBezTo>
                  <a:cubicBezTo>
                    <a:pt x="1005" y="209"/>
                    <a:pt x="971" y="187"/>
                    <a:pt x="937" y="168"/>
                  </a:cubicBezTo>
                  <a:cubicBezTo>
                    <a:pt x="838" y="117"/>
                    <a:pt x="723" y="102"/>
                    <a:pt x="622" y="87"/>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297"/>
            <p:cNvSpPr/>
            <p:nvPr/>
          </p:nvSpPr>
          <p:spPr>
            <a:xfrm>
              <a:off x="4733694" y="3911356"/>
              <a:ext cx="175775" cy="199218"/>
            </a:xfrm>
            <a:custGeom>
              <a:rect b="b" l="l" r="r" t="t"/>
              <a:pathLst>
                <a:path extrusionOk="0" h="7011" w="6186">
                  <a:moveTo>
                    <a:pt x="2109" y="0"/>
                  </a:moveTo>
                  <a:cubicBezTo>
                    <a:pt x="2102" y="0"/>
                    <a:pt x="2094" y="1"/>
                    <a:pt x="2087" y="1"/>
                  </a:cubicBezTo>
                  <a:cubicBezTo>
                    <a:pt x="1826" y="12"/>
                    <a:pt x="1603" y="183"/>
                    <a:pt x="1358" y="281"/>
                  </a:cubicBezTo>
                  <a:cubicBezTo>
                    <a:pt x="1348" y="286"/>
                    <a:pt x="1335" y="288"/>
                    <a:pt x="1324" y="292"/>
                  </a:cubicBezTo>
                  <a:cubicBezTo>
                    <a:pt x="1271" y="481"/>
                    <a:pt x="1081" y="625"/>
                    <a:pt x="886" y="625"/>
                  </a:cubicBezTo>
                  <a:cubicBezTo>
                    <a:pt x="861" y="625"/>
                    <a:pt x="837" y="623"/>
                    <a:pt x="812" y="618"/>
                  </a:cubicBezTo>
                  <a:cubicBezTo>
                    <a:pt x="774" y="982"/>
                    <a:pt x="733" y="1351"/>
                    <a:pt x="761" y="1717"/>
                  </a:cubicBezTo>
                  <a:cubicBezTo>
                    <a:pt x="793" y="2135"/>
                    <a:pt x="906" y="2585"/>
                    <a:pt x="705" y="2951"/>
                  </a:cubicBezTo>
                  <a:cubicBezTo>
                    <a:pt x="448" y="2992"/>
                    <a:pt x="146" y="3069"/>
                    <a:pt x="62" y="3313"/>
                  </a:cubicBezTo>
                  <a:cubicBezTo>
                    <a:pt x="39" y="3382"/>
                    <a:pt x="37" y="3454"/>
                    <a:pt x="32" y="3527"/>
                  </a:cubicBezTo>
                  <a:cubicBezTo>
                    <a:pt x="13" y="4159"/>
                    <a:pt x="0" y="4804"/>
                    <a:pt x="58" y="5436"/>
                  </a:cubicBezTo>
                  <a:cubicBezTo>
                    <a:pt x="349" y="5475"/>
                    <a:pt x="609" y="5698"/>
                    <a:pt x="686" y="5980"/>
                  </a:cubicBezTo>
                  <a:cubicBezTo>
                    <a:pt x="763" y="6261"/>
                    <a:pt x="673" y="6559"/>
                    <a:pt x="681" y="6850"/>
                  </a:cubicBezTo>
                  <a:cubicBezTo>
                    <a:pt x="684" y="6893"/>
                    <a:pt x="688" y="6936"/>
                    <a:pt x="694" y="6977"/>
                  </a:cubicBezTo>
                  <a:cubicBezTo>
                    <a:pt x="707" y="6981"/>
                    <a:pt x="720" y="6985"/>
                    <a:pt x="733" y="6987"/>
                  </a:cubicBezTo>
                  <a:cubicBezTo>
                    <a:pt x="789" y="7003"/>
                    <a:pt x="848" y="7010"/>
                    <a:pt x="907" y="7010"/>
                  </a:cubicBezTo>
                  <a:cubicBezTo>
                    <a:pt x="1136" y="7010"/>
                    <a:pt x="1368" y="6897"/>
                    <a:pt x="1444" y="6687"/>
                  </a:cubicBezTo>
                  <a:cubicBezTo>
                    <a:pt x="1468" y="6627"/>
                    <a:pt x="1478" y="6559"/>
                    <a:pt x="1519" y="6512"/>
                  </a:cubicBezTo>
                  <a:cubicBezTo>
                    <a:pt x="1575" y="6448"/>
                    <a:pt x="1669" y="6433"/>
                    <a:pt x="1742" y="6390"/>
                  </a:cubicBezTo>
                  <a:cubicBezTo>
                    <a:pt x="1982" y="6246"/>
                    <a:pt x="1954" y="5820"/>
                    <a:pt x="2218" y="5726"/>
                  </a:cubicBezTo>
                  <a:cubicBezTo>
                    <a:pt x="2249" y="5714"/>
                    <a:pt x="2280" y="5709"/>
                    <a:pt x="2311" y="5709"/>
                  </a:cubicBezTo>
                  <a:cubicBezTo>
                    <a:pt x="2488" y="5709"/>
                    <a:pt x="2654" y="5872"/>
                    <a:pt x="2824" y="5961"/>
                  </a:cubicBezTo>
                  <a:cubicBezTo>
                    <a:pt x="2922" y="6014"/>
                    <a:pt x="3031" y="6038"/>
                    <a:pt x="3142" y="6038"/>
                  </a:cubicBezTo>
                  <a:cubicBezTo>
                    <a:pt x="3444" y="6038"/>
                    <a:pt x="3753" y="5854"/>
                    <a:pt x="3857" y="5565"/>
                  </a:cubicBezTo>
                  <a:cubicBezTo>
                    <a:pt x="3899" y="5445"/>
                    <a:pt x="3912" y="5310"/>
                    <a:pt x="3992" y="5211"/>
                  </a:cubicBezTo>
                  <a:cubicBezTo>
                    <a:pt x="4052" y="5134"/>
                    <a:pt x="4142" y="5091"/>
                    <a:pt x="4227" y="5042"/>
                  </a:cubicBezTo>
                  <a:cubicBezTo>
                    <a:pt x="4589" y="4832"/>
                    <a:pt x="4881" y="4498"/>
                    <a:pt x="5037" y="4108"/>
                  </a:cubicBezTo>
                  <a:cubicBezTo>
                    <a:pt x="5059" y="4057"/>
                    <a:pt x="5078" y="4001"/>
                    <a:pt x="5119" y="3960"/>
                  </a:cubicBezTo>
                  <a:cubicBezTo>
                    <a:pt x="5142" y="3939"/>
                    <a:pt x="5172" y="3922"/>
                    <a:pt x="5200" y="3907"/>
                  </a:cubicBezTo>
                  <a:cubicBezTo>
                    <a:pt x="5442" y="3778"/>
                    <a:pt x="5682" y="3649"/>
                    <a:pt x="5922" y="3521"/>
                  </a:cubicBezTo>
                  <a:cubicBezTo>
                    <a:pt x="5924" y="3514"/>
                    <a:pt x="5928" y="3508"/>
                    <a:pt x="5931" y="3502"/>
                  </a:cubicBezTo>
                  <a:cubicBezTo>
                    <a:pt x="6027" y="3322"/>
                    <a:pt x="6185" y="3120"/>
                    <a:pt x="6091" y="2940"/>
                  </a:cubicBezTo>
                  <a:cubicBezTo>
                    <a:pt x="6029" y="2827"/>
                    <a:pt x="5892" y="2784"/>
                    <a:pt x="5768" y="2752"/>
                  </a:cubicBezTo>
                  <a:cubicBezTo>
                    <a:pt x="5686" y="2732"/>
                    <a:pt x="5607" y="2711"/>
                    <a:pt x="5528" y="2692"/>
                  </a:cubicBezTo>
                  <a:cubicBezTo>
                    <a:pt x="5474" y="2677"/>
                    <a:pt x="5412" y="2655"/>
                    <a:pt x="5397" y="2602"/>
                  </a:cubicBezTo>
                  <a:cubicBezTo>
                    <a:pt x="5388" y="2561"/>
                    <a:pt x="5410" y="2516"/>
                    <a:pt x="5395" y="2478"/>
                  </a:cubicBezTo>
                  <a:cubicBezTo>
                    <a:pt x="5373" y="2418"/>
                    <a:pt x="5288" y="2418"/>
                    <a:pt x="5236" y="2377"/>
                  </a:cubicBezTo>
                  <a:cubicBezTo>
                    <a:pt x="5123" y="2285"/>
                    <a:pt x="5256" y="2060"/>
                    <a:pt x="5144" y="1965"/>
                  </a:cubicBezTo>
                  <a:cubicBezTo>
                    <a:pt x="5091" y="1923"/>
                    <a:pt x="5007" y="1931"/>
                    <a:pt x="4962" y="1880"/>
                  </a:cubicBezTo>
                  <a:cubicBezTo>
                    <a:pt x="4902" y="1813"/>
                    <a:pt x="4956" y="1696"/>
                    <a:pt x="4898" y="1627"/>
                  </a:cubicBezTo>
                  <a:cubicBezTo>
                    <a:pt x="4865" y="1586"/>
                    <a:pt x="4812" y="1582"/>
                    <a:pt x="4756" y="1582"/>
                  </a:cubicBezTo>
                  <a:cubicBezTo>
                    <a:pt x="4743" y="1582"/>
                    <a:pt x="4731" y="1582"/>
                    <a:pt x="4718" y="1582"/>
                  </a:cubicBezTo>
                  <a:cubicBezTo>
                    <a:pt x="4678" y="1582"/>
                    <a:pt x="4638" y="1581"/>
                    <a:pt x="4604" y="1565"/>
                  </a:cubicBezTo>
                  <a:cubicBezTo>
                    <a:pt x="4439" y="1486"/>
                    <a:pt x="4553" y="1186"/>
                    <a:pt x="4405" y="1074"/>
                  </a:cubicBezTo>
                  <a:cubicBezTo>
                    <a:pt x="4315" y="1006"/>
                    <a:pt x="4180" y="1055"/>
                    <a:pt x="4077" y="1010"/>
                  </a:cubicBezTo>
                  <a:cubicBezTo>
                    <a:pt x="3934" y="950"/>
                    <a:pt x="3912" y="761"/>
                    <a:pt x="3910" y="607"/>
                  </a:cubicBezTo>
                  <a:cubicBezTo>
                    <a:pt x="3906" y="453"/>
                    <a:pt x="3872" y="262"/>
                    <a:pt x="3724" y="219"/>
                  </a:cubicBezTo>
                  <a:cubicBezTo>
                    <a:pt x="3679" y="204"/>
                    <a:pt x="3629" y="209"/>
                    <a:pt x="3580" y="202"/>
                  </a:cubicBezTo>
                  <a:cubicBezTo>
                    <a:pt x="3429" y="181"/>
                    <a:pt x="3301" y="52"/>
                    <a:pt x="3149" y="52"/>
                  </a:cubicBezTo>
                  <a:cubicBezTo>
                    <a:pt x="3144" y="52"/>
                    <a:pt x="3139" y="52"/>
                    <a:pt x="3135" y="52"/>
                  </a:cubicBezTo>
                  <a:cubicBezTo>
                    <a:pt x="2886" y="63"/>
                    <a:pt x="2792" y="395"/>
                    <a:pt x="2575" y="517"/>
                  </a:cubicBezTo>
                  <a:cubicBezTo>
                    <a:pt x="2511" y="386"/>
                    <a:pt x="2436" y="260"/>
                    <a:pt x="2350" y="142"/>
                  </a:cubicBezTo>
                  <a:cubicBezTo>
                    <a:pt x="2318" y="97"/>
                    <a:pt x="2282" y="50"/>
                    <a:pt x="2233" y="24"/>
                  </a:cubicBezTo>
                  <a:cubicBezTo>
                    <a:pt x="2194" y="6"/>
                    <a:pt x="2151" y="0"/>
                    <a:pt x="2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297"/>
            <p:cNvSpPr/>
            <p:nvPr/>
          </p:nvSpPr>
          <p:spPr>
            <a:xfrm>
              <a:off x="4732899" y="3910561"/>
              <a:ext cx="176997" cy="200752"/>
            </a:xfrm>
            <a:custGeom>
              <a:rect b="b" l="l" r="r" t="t"/>
              <a:pathLst>
                <a:path extrusionOk="0" h="7065" w="6229">
                  <a:moveTo>
                    <a:pt x="2117" y="55"/>
                  </a:moveTo>
                  <a:cubicBezTo>
                    <a:pt x="2168" y="55"/>
                    <a:pt x="2216" y="59"/>
                    <a:pt x="2248" y="76"/>
                  </a:cubicBezTo>
                  <a:cubicBezTo>
                    <a:pt x="2293" y="100"/>
                    <a:pt x="2327" y="142"/>
                    <a:pt x="2357" y="185"/>
                  </a:cubicBezTo>
                  <a:cubicBezTo>
                    <a:pt x="2441" y="303"/>
                    <a:pt x="2516" y="427"/>
                    <a:pt x="2580" y="558"/>
                  </a:cubicBezTo>
                  <a:lnTo>
                    <a:pt x="2593" y="582"/>
                  </a:lnTo>
                  <a:lnTo>
                    <a:pt x="2616" y="569"/>
                  </a:lnTo>
                  <a:cubicBezTo>
                    <a:pt x="2713" y="515"/>
                    <a:pt x="2783" y="425"/>
                    <a:pt x="2850" y="339"/>
                  </a:cubicBezTo>
                  <a:cubicBezTo>
                    <a:pt x="2944" y="224"/>
                    <a:pt x="3030" y="112"/>
                    <a:pt x="3165" y="106"/>
                  </a:cubicBezTo>
                  <a:lnTo>
                    <a:pt x="3175" y="106"/>
                  </a:lnTo>
                  <a:cubicBezTo>
                    <a:pt x="3250" y="106"/>
                    <a:pt x="3321" y="142"/>
                    <a:pt x="3396" y="179"/>
                  </a:cubicBezTo>
                  <a:cubicBezTo>
                    <a:pt x="3463" y="213"/>
                    <a:pt x="3531" y="247"/>
                    <a:pt x="3606" y="258"/>
                  </a:cubicBezTo>
                  <a:cubicBezTo>
                    <a:pt x="3623" y="260"/>
                    <a:pt x="3642" y="260"/>
                    <a:pt x="3662" y="262"/>
                  </a:cubicBezTo>
                  <a:cubicBezTo>
                    <a:pt x="3692" y="262"/>
                    <a:pt x="3720" y="264"/>
                    <a:pt x="3745" y="273"/>
                  </a:cubicBezTo>
                  <a:cubicBezTo>
                    <a:pt x="3876" y="312"/>
                    <a:pt x="3908" y="492"/>
                    <a:pt x="3910" y="635"/>
                  </a:cubicBezTo>
                  <a:cubicBezTo>
                    <a:pt x="3915" y="800"/>
                    <a:pt x="3938" y="997"/>
                    <a:pt x="4095" y="1064"/>
                  </a:cubicBezTo>
                  <a:cubicBezTo>
                    <a:pt x="4144" y="1085"/>
                    <a:pt x="4200" y="1085"/>
                    <a:pt x="4253" y="1087"/>
                  </a:cubicBezTo>
                  <a:cubicBezTo>
                    <a:pt x="4315" y="1089"/>
                    <a:pt x="4373" y="1091"/>
                    <a:pt x="4418" y="1124"/>
                  </a:cubicBezTo>
                  <a:cubicBezTo>
                    <a:pt x="4478" y="1171"/>
                    <a:pt x="4489" y="1259"/>
                    <a:pt x="4497" y="1351"/>
                  </a:cubicBezTo>
                  <a:cubicBezTo>
                    <a:pt x="4510" y="1458"/>
                    <a:pt x="4521" y="1569"/>
                    <a:pt x="4622" y="1616"/>
                  </a:cubicBezTo>
                  <a:cubicBezTo>
                    <a:pt x="4662" y="1636"/>
                    <a:pt x="4707" y="1638"/>
                    <a:pt x="4748" y="1638"/>
                  </a:cubicBezTo>
                  <a:lnTo>
                    <a:pt x="4784" y="1636"/>
                  </a:lnTo>
                  <a:cubicBezTo>
                    <a:pt x="4844" y="1636"/>
                    <a:pt x="4881" y="1642"/>
                    <a:pt x="4907" y="1672"/>
                  </a:cubicBezTo>
                  <a:cubicBezTo>
                    <a:pt x="4928" y="1698"/>
                    <a:pt x="4928" y="1739"/>
                    <a:pt x="4930" y="1781"/>
                  </a:cubicBezTo>
                  <a:cubicBezTo>
                    <a:pt x="4932" y="1831"/>
                    <a:pt x="4934" y="1884"/>
                    <a:pt x="4969" y="1927"/>
                  </a:cubicBezTo>
                  <a:cubicBezTo>
                    <a:pt x="4999" y="1959"/>
                    <a:pt x="5039" y="1970"/>
                    <a:pt x="5078" y="1983"/>
                  </a:cubicBezTo>
                  <a:cubicBezTo>
                    <a:pt x="5108" y="1991"/>
                    <a:pt x="5134" y="1998"/>
                    <a:pt x="5155" y="2015"/>
                  </a:cubicBezTo>
                  <a:cubicBezTo>
                    <a:pt x="5200" y="2053"/>
                    <a:pt x="5196" y="2124"/>
                    <a:pt x="5192" y="2197"/>
                  </a:cubicBezTo>
                  <a:cubicBezTo>
                    <a:pt x="5185" y="2278"/>
                    <a:pt x="5181" y="2371"/>
                    <a:pt x="5249" y="2426"/>
                  </a:cubicBezTo>
                  <a:cubicBezTo>
                    <a:pt x="5271" y="2443"/>
                    <a:pt x="5299" y="2454"/>
                    <a:pt x="5324" y="2465"/>
                  </a:cubicBezTo>
                  <a:cubicBezTo>
                    <a:pt x="5359" y="2478"/>
                    <a:pt x="5389" y="2488"/>
                    <a:pt x="5399" y="2514"/>
                  </a:cubicBezTo>
                  <a:cubicBezTo>
                    <a:pt x="5404" y="2529"/>
                    <a:pt x="5401" y="2548"/>
                    <a:pt x="5399" y="2568"/>
                  </a:cubicBezTo>
                  <a:cubicBezTo>
                    <a:pt x="5397" y="2589"/>
                    <a:pt x="5393" y="2613"/>
                    <a:pt x="5399" y="2636"/>
                  </a:cubicBezTo>
                  <a:cubicBezTo>
                    <a:pt x="5416" y="2703"/>
                    <a:pt x="5489" y="2730"/>
                    <a:pt x="5549" y="2745"/>
                  </a:cubicBezTo>
                  <a:lnTo>
                    <a:pt x="5787" y="2808"/>
                  </a:lnTo>
                  <a:cubicBezTo>
                    <a:pt x="5914" y="2838"/>
                    <a:pt x="6040" y="2878"/>
                    <a:pt x="6096" y="2981"/>
                  </a:cubicBezTo>
                  <a:cubicBezTo>
                    <a:pt x="6166" y="3116"/>
                    <a:pt x="6078" y="3268"/>
                    <a:pt x="5993" y="3416"/>
                  </a:cubicBezTo>
                  <a:cubicBezTo>
                    <a:pt x="5971" y="3450"/>
                    <a:pt x="5952" y="3485"/>
                    <a:pt x="5935" y="3517"/>
                  </a:cubicBezTo>
                  <a:cubicBezTo>
                    <a:pt x="5933" y="3521"/>
                    <a:pt x="5931" y="3525"/>
                    <a:pt x="5931" y="3530"/>
                  </a:cubicBezTo>
                  <a:lnTo>
                    <a:pt x="5217" y="3911"/>
                  </a:lnTo>
                  <a:cubicBezTo>
                    <a:pt x="5187" y="3926"/>
                    <a:pt x="5155" y="3943"/>
                    <a:pt x="5127" y="3969"/>
                  </a:cubicBezTo>
                  <a:cubicBezTo>
                    <a:pt x="5087" y="4010"/>
                    <a:pt x="5065" y="4063"/>
                    <a:pt x="5044" y="4115"/>
                  </a:cubicBezTo>
                  <a:lnTo>
                    <a:pt x="5039" y="4125"/>
                  </a:lnTo>
                  <a:cubicBezTo>
                    <a:pt x="4885" y="4513"/>
                    <a:pt x="4600" y="4839"/>
                    <a:pt x="4240" y="5046"/>
                  </a:cubicBezTo>
                  <a:lnTo>
                    <a:pt x="4206" y="5068"/>
                  </a:lnTo>
                  <a:cubicBezTo>
                    <a:pt x="4131" y="5109"/>
                    <a:pt x="4054" y="5154"/>
                    <a:pt x="4000" y="5222"/>
                  </a:cubicBezTo>
                  <a:cubicBezTo>
                    <a:pt x="3940" y="5295"/>
                    <a:pt x="3917" y="5385"/>
                    <a:pt x="3893" y="5473"/>
                  </a:cubicBezTo>
                  <a:cubicBezTo>
                    <a:pt x="3882" y="5509"/>
                    <a:pt x="3872" y="5548"/>
                    <a:pt x="3859" y="5582"/>
                  </a:cubicBezTo>
                  <a:cubicBezTo>
                    <a:pt x="3765" y="5846"/>
                    <a:pt x="3476" y="6038"/>
                    <a:pt x="3174" y="6038"/>
                  </a:cubicBezTo>
                  <a:cubicBezTo>
                    <a:pt x="3172" y="6038"/>
                    <a:pt x="3171" y="6038"/>
                    <a:pt x="3169" y="6038"/>
                  </a:cubicBezTo>
                  <a:cubicBezTo>
                    <a:pt x="3060" y="6038"/>
                    <a:pt x="2955" y="6015"/>
                    <a:pt x="2865" y="5966"/>
                  </a:cubicBezTo>
                  <a:cubicBezTo>
                    <a:pt x="2813" y="5940"/>
                    <a:pt x="2764" y="5906"/>
                    <a:pt x="2715" y="5871"/>
                  </a:cubicBezTo>
                  <a:cubicBezTo>
                    <a:pt x="2595" y="5792"/>
                    <a:pt x="2473" y="5711"/>
                    <a:pt x="2340" y="5711"/>
                  </a:cubicBezTo>
                  <a:cubicBezTo>
                    <a:pt x="2306" y="5711"/>
                    <a:pt x="2271" y="5717"/>
                    <a:pt x="2237" y="5728"/>
                  </a:cubicBezTo>
                  <a:cubicBezTo>
                    <a:pt x="2087" y="5784"/>
                    <a:pt x="2025" y="5933"/>
                    <a:pt x="1965" y="6079"/>
                  </a:cubicBezTo>
                  <a:cubicBezTo>
                    <a:pt x="1916" y="6203"/>
                    <a:pt x="1862" y="6332"/>
                    <a:pt x="1755" y="6394"/>
                  </a:cubicBezTo>
                  <a:cubicBezTo>
                    <a:pt x="1731" y="6409"/>
                    <a:pt x="1704" y="6420"/>
                    <a:pt x="1674" y="6433"/>
                  </a:cubicBezTo>
                  <a:cubicBezTo>
                    <a:pt x="1620" y="6454"/>
                    <a:pt x="1566" y="6476"/>
                    <a:pt x="1526" y="6523"/>
                  </a:cubicBezTo>
                  <a:cubicBezTo>
                    <a:pt x="1494" y="6561"/>
                    <a:pt x="1479" y="6610"/>
                    <a:pt x="1464" y="6655"/>
                  </a:cubicBezTo>
                  <a:cubicBezTo>
                    <a:pt x="1459" y="6673"/>
                    <a:pt x="1453" y="6690"/>
                    <a:pt x="1449" y="6705"/>
                  </a:cubicBezTo>
                  <a:cubicBezTo>
                    <a:pt x="1369" y="6917"/>
                    <a:pt x="1134" y="7011"/>
                    <a:pt x="932" y="7011"/>
                  </a:cubicBezTo>
                  <a:cubicBezTo>
                    <a:pt x="877" y="7011"/>
                    <a:pt x="821" y="7005"/>
                    <a:pt x="767" y="6990"/>
                  </a:cubicBezTo>
                  <a:cubicBezTo>
                    <a:pt x="761" y="6988"/>
                    <a:pt x="752" y="6985"/>
                    <a:pt x="746" y="6983"/>
                  </a:cubicBezTo>
                  <a:cubicBezTo>
                    <a:pt x="742" y="6947"/>
                    <a:pt x="737" y="6913"/>
                    <a:pt x="737" y="6878"/>
                  </a:cubicBezTo>
                  <a:cubicBezTo>
                    <a:pt x="733" y="6771"/>
                    <a:pt x="744" y="6658"/>
                    <a:pt x="754" y="6551"/>
                  </a:cubicBezTo>
                  <a:cubicBezTo>
                    <a:pt x="772" y="6368"/>
                    <a:pt x="789" y="6182"/>
                    <a:pt x="739" y="6002"/>
                  </a:cubicBezTo>
                  <a:cubicBezTo>
                    <a:pt x="662" y="5717"/>
                    <a:pt x="405" y="5490"/>
                    <a:pt x="110" y="5441"/>
                  </a:cubicBezTo>
                  <a:cubicBezTo>
                    <a:pt x="56" y="4807"/>
                    <a:pt x="69" y="4162"/>
                    <a:pt x="88" y="3555"/>
                  </a:cubicBezTo>
                  <a:cubicBezTo>
                    <a:pt x="90" y="3487"/>
                    <a:pt x="92" y="3414"/>
                    <a:pt x="116" y="3350"/>
                  </a:cubicBezTo>
                  <a:cubicBezTo>
                    <a:pt x="195" y="3118"/>
                    <a:pt x="489" y="3045"/>
                    <a:pt x="737" y="3007"/>
                  </a:cubicBezTo>
                  <a:lnTo>
                    <a:pt x="750" y="3005"/>
                  </a:lnTo>
                  <a:lnTo>
                    <a:pt x="757" y="2994"/>
                  </a:lnTo>
                  <a:cubicBezTo>
                    <a:pt x="922" y="2692"/>
                    <a:pt x="881" y="2341"/>
                    <a:pt x="842" y="2000"/>
                  </a:cubicBezTo>
                  <a:cubicBezTo>
                    <a:pt x="832" y="1914"/>
                    <a:pt x="823" y="1828"/>
                    <a:pt x="817" y="1743"/>
                  </a:cubicBezTo>
                  <a:cubicBezTo>
                    <a:pt x="789" y="1389"/>
                    <a:pt x="825" y="1027"/>
                    <a:pt x="864" y="676"/>
                  </a:cubicBezTo>
                  <a:cubicBezTo>
                    <a:pt x="880" y="678"/>
                    <a:pt x="896" y="679"/>
                    <a:pt x="912" y="679"/>
                  </a:cubicBezTo>
                  <a:cubicBezTo>
                    <a:pt x="1113" y="679"/>
                    <a:pt x="1312" y="536"/>
                    <a:pt x="1374" y="342"/>
                  </a:cubicBezTo>
                  <a:lnTo>
                    <a:pt x="1376" y="342"/>
                  </a:lnTo>
                  <a:cubicBezTo>
                    <a:pt x="1384" y="337"/>
                    <a:pt x="1391" y="335"/>
                    <a:pt x="1397" y="333"/>
                  </a:cubicBezTo>
                  <a:cubicBezTo>
                    <a:pt x="1474" y="301"/>
                    <a:pt x="1551" y="262"/>
                    <a:pt x="1626" y="226"/>
                  </a:cubicBezTo>
                  <a:cubicBezTo>
                    <a:pt x="1789" y="142"/>
                    <a:pt x="1943" y="63"/>
                    <a:pt x="2117" y="55"/>
                  </a:cubicBezTo>
                  <a:close/>
                  <a:moveTo>
                    <a:pt x="2141" y="0"/>
                  </a:moveTo>
                  <a:cubicBezTo>
                    <a:pt x="2132" y="0"/>
                    <a:pt x="2124" y="0"/>
                    <a:pt x="2115" y="1"/>
                  </a:cubicBezTo>
                  <a:cubicBezTo>
                    <a:pt x="1928" y="10"/>
                    <a:pt x="1764" y="95"/>
                    <a:pt x="1601" y="177"/>
                  </a:cubicBezTo>
                  <a:cubicBezTo>
                    <a:pt x="1528" y="215"/>
                    <a:pt x="1453" y="254"/>
                    <a:pt x="1378" y="284"/>
                  </a:cubicBezTo>
                  <a:cubicBezTo>
                    <a:pt x="1371" y="286"/>
                    <a:pt x="1365" y="288"/>
                    <a:pt x="1359" y="290"/>
                  </a:cubicBezTo>
                  <a:cubicBezTo>
                    <a:pt x="1354" y="292"/>
                    <a:pt x="1348" y="294"/>
                    <a:pt x="1341" y="297"/>
                  </a:cubicBezTo>
                  <a:lnTo>
                    <a:pt x="1329" y="301"/>
                  </a:lnTo>
                  <a:lnTo>
                    <a:pt x="1326" y="314"/>
                  </a:lnTo>
                  <a:cubicBezTo>
                    <a:pt x="1275" y="489"/>
                    <a:pt x="1095" y="624"/>
                    <a:pt x="915" y="624"/>
                  </a:cubicBezTo>
                  <a:cubicBezTo>
                    <a:pt x="892" y="624"/>
                    <a:pt x="868" y="622"/>
                    <a:pt x="847" y="618"/>
                  </a:cubicBezTo>
                  <a:lnTo>
                    <a:pt x="817" y="614"/>
                  </a:lnTo>
                  <a:lnTo>
                    <a:pt x="814" y="642"/>
                  </a:lnTo>
                  <a:cubicBezTo>
                    <a:pt x="774" y="1004"/>
                    <a:pt x="735" y="1379"/>
                    <a:pt x="763" y="1747"/>
                  </a:cubicBezTo>
                  <a:cubicBezTo>
                    <a:pt x="769" y="1833"/>
                    <a:pt x="780" y="1921"/>
                    <a:pt x="789" y="2004"/>
                  </a:cubicBezTo>
                  <a:cubicBezTo>
                    <a:pt x="827" y="2334"/>
                    <a:pt x="866" y="2673"/>
                    <a:pt x="716" y="2955"/>
                  </a:cubicBezTo>
                  <a:cubicBezTo>
                    <a:pt x="457" y="2996"/>
                    <a:pt x="152" y="3078"/>
                    <a:pt x="65" y="3333"/>
                  </a:cubicBezTo>
                  <a:cubicBezTo>
                    <a:pt x="39" y="3405"/>
                    <a:pt x="37" y="3480"/>
                    <a:pt x="35" y="3553"/>
                  </a:cubicBezTo>
                  <a:cubicBezTo>
                    <a:pt x="15" y="4168"/>
                    <a:pt x="0" y="4822"/>
                    <a:pt x="58" y="5466"/>
                  </a:cubicBezTo>
                  <a:lnTo>
                    <a:pt x="60" y="5488"/>
                  </a:lnTo>
                  <a:lnTo>
                    <a:pt x="82" y="5492"/>
                  </a:lnTo>
                  <a:cubicBezTo>
                    <a:pt x="364" y="5529"/>
                    <a:pt x="615" y="5745"/>
                    <a:pt x="688" y="6015"/>
                  </a:cubicBezTo>
                  <a:cubicBezTo>
                    <a:pt x="735" y="6186"/>
                    <a:pt x="718" y="6362"/>
                    <a:pt x="701" y="6546"/>
                  </a:cubicBezTo>
                  <a:cubicBezTo>
                    <a:pt x="690" y="6655"/>
                    <a:pt x="679" y="6769"/>
                    <a:pt x="684" y="6880"/>
                  </a:cubicBezTo>
                  <a:cubicBezTo>
                    <a:pt x="686" y="6921"/>
                    <a:pt x="688" y="6962"/>
                    <a:pt x="694" y="7009"/>
                  </a:cubicBezTo>
                  <a:lnTo>
                    <a:pt x="697" y="7026"/>
                  </a:lnTo>
                  <a:lnTo>
                    <a:pt x="714" y="7030"/>
                  </a:lnTo>
                  <a:cubicBezTo>
                    <a:pt x="727" y="7035"/>
                    <a:pt x="742" y="7039"/>
                    <a:pt x="754" y="7041"/>
                  </a:cubicBezTo>
                  <a:cubicBezTo>
                    <a:pt x="812" y="7058"/>
                    <a:pt x="872" y="7065"/>
                    <a:pt x="932" y="7065"/>
                  </a:cubicBezTo>
                  <a:cubicBezTo>
                    <a:pt x="1151" y="7065"/>
                    <a:pt x="1410" y="6960"/>
                    <a:pt x="1498" y="6724"/>
                  </a:cubicBezTo>
                  <a:cubicBezTo>
                    <a:pt x="1504" y="6707"/>
                    <a:pt x="1511" y="6690"/>
                    <a:pt x="1515" y="6673"/>
                  </a:cubicBezTo>
                  <a:cubicBezTo>
                    <a:pt x="1528" y="6628"/>
                    <a:pt x="1541" y="6587"/>
                    <a:pt x="1566" y="6557"/>
                  </a:cubicBezTo>
                  <a:cubicBezTo>
                    <a:pt x="1599" y="6521"/>
                    <a:pt x="1644" y="6501"/>
                    <a:pt x="1693" y="6482"/>
                  </a:cubicBezTo>
                  <a:cubicBezTo>
                    <a:pt x="1723" y="6471"/>
                    <a:pt x="1755" y="6458"/>
                    <a:pt x="1783" y="6441"/>
                  </a:cubicBezTo>
                  <a:cubicBezTo>
                    <a:pt x="1905" y="6368"/>
                    <a:pt x="1961" y="6231"/>
                    <a:pt x="2016" y="6098"/>
                  </a:cubicBezTo>
                  <a:cubicBezTo>
                    <a:pt x="2072" y="5959"/>
                    <a:pt x="2128" y="5824"/>
                    <a:pt x="2256" y="5779"/>
                  </a:cubicBezTo>
                  <a:cubicBezTo>
                    <a:pt x="2284" y="5769"/>
                    <a:pt x="2312" y="5764"/>
                    <a:pt x="2340" y="5764"/>
                  </a:cubicBezTo>
                  <a:cubicBezTo>
                    <a:pt x="2456" y="5764"/>
                    <a:pt x="2571" y="5841"/>
                    <a:pt x="2685" y="5916"/>
                  </a:cubicBezTo>
                  <a:cubicBezTo>
                    <a:pt x="2734" y="5951"/>
                    <a:pt x="2788" y="5985"/>
                    <a:pt x="2839" y="6013"/>
                  </a:cubicBezTo>
                  <a:cubicBezTo>
                    <a:pt x="2938" y="6066"/>
                    <a:pt x="3051" y="6094"/>
                    <a:pt x="3169" y="6094"/>
                  </a:cubicBezTo>
                  <a:cubicBezTo>
                    <a:pt x="3495" y="6094"/>
                    <a:pt x="3807" y="5886"/>
                    <a:pt x="3910" y="5601"/>
                  </a:cubicBezTo>
                  <a:cubicBezTo>
                    <a:pt x="3923" y="5563"/>
                    <a:pt x="3934" y="5524"/>
                    <a:pt x="3945" y="5486"/>
                  </a:cubicBezTo>
                  <a:cubicBezTo>
                    <a:pt x="3968" y="5400"/>
                    <a:pt x="3990" y="5321"/>
                    <a:pt x="4041" y="5254"/>
                  </a:cubicBezTo>
                  <a:cubicBezTo>
                    <a:pt x="4090" y="5194"/>
                    <a:pt x="4163" y="5154"/>
                    <a:pt x="4232" y="5113"/>
                  </a:cubicBezTo>
                  <a:lnTo>
                    <a:pt x="4268" y="5094"/>
                  </a:lnTo>
                  <a:cubicBezTo>
                    <a:pt x="4639" y="4879"/>
                    <a:pt x="4930" y="4543"/>
                    <a:pt x="5089" y="4147"/>
                  </a:cubicBezTo>
                  <a:lnTo>
                    <a:pt x="5095" y="4134"/>
                  </a:lnTo>
                  <a:cubicBezTo>
                    <a:pt x="5112" y="4089"/>
                    <a:pt x="5132" y="4040"/>
                    <a:pt x="5166" y="4007"/>
                  </a:cubicBezTo>
                  <a:cubicBezTo>
                    <a:pt x="5187" y="3988"/>
                    <a:pt x="5215" y="3973"/>
                    <a:pt x="5241" y="3958"/>
                  </a:cubicBezTo>
                  <a:lnTo>
                    <a:pt x="5963" y="3575"/>
                  </a:lnTo>
                  <a:lnTo>
                    <a:pt x="5969" y="3570"/>
                  </a:lnTo>
                  <a:lnTo>
                    <a:pt x="5978" y="3551"/>
                  </a:lnTo>
                  <a:cubicBezTo>
                    <a:pt x="5980" y="3547"/>
                    <a:pt x="5982" y="3545"/>
                    <a:pt x="5984" y="3540"/>
                  </a:cubicBezTo>
                  <a:cubicBezTo>
                    <a:pt x="5999" y="3510"/>
                    <a:pt x="6019" y="3476"/>
                    <a:pt x="6038" y="3444"/>
                  </a:cubicBezTo>
                  <a:cubicBezTo>
                    <a:pt x="6128" y="3290"/>
                    <a:pt x="6228" y="3116"/>
                    <a:pt x="6143" y="2955"/>
                  </a:cubicBezTo>
                  <a:cubicBezTo>
                    <a:pt x="6076" y="2833"/>
                    <a:pt x="5933" y="2788"/>
                    <a:pt x="5802" y="2754"/>
                  </a:cubicBezTo>
                  <a:lnTo>
                    <a:pt x="5562" y="2694"/>
                  </a:lnTo>
                  <a:cubicBezTo>
                    <a:pt x="5515" y="2681"/>
                    <a:pt x="5461" y="2662"/>
                    <a:pt x="5451" y="2623"/>
                  </a:cubicBezTo>
                  <a:cubicBezTo>
                    <a:pt x="5449" y="2608"/>
                    <a:pt x="5451" y="2591"/>
                    <a:pt x="5453" y="2574"/>
                  </a:cubicBezTo>
                  <a:cubicBezTo>
                    <a:pt x="5455" y="2551"/>
                    <a:pt x="5459" y="2523"/>
                    <a:pt x="5449" y="2497"/>
                  </a:cubicBezTo>
                  <a:cubicBezTo>
                    <a:pt x="5431" y="2448"/>
                    <a:pt x="5384" y="2431"/>
                    <a:pt x="5344" y="2416"/>
                  </a:cubicBezTo>
                  <a:cubicBezTo>
                    <a:pt x="5320" y="2405"/>
                    <a:pt x="5299" y="2396"/>
                    <a:pt x="5281" y="2383"/>
                  </a:cubicBezTo>
                  <a:cubicBezTo>
                    <a:pt x="5234" y="2347"/>
                    <a:pt x="5241" y="2276"/>
                    <a:pt x="5245" y="2201"/>
                  </a:cubicBezTo>
                  <a:cubicBezTo>
                    <a:pt x="5249" y="2120"/>
                    <a:pt x="5256" y="2030"/>
                    <a:pt x="5189" y="1974"/>
                  </a:cubicBezTo>
                  <a:cubicBezTo>
                    <a:pt x="5159" y="1951"/>
                    <a:pt x="5125" y="1940"/>
                    <a:pt x="5093" y="1931"/>
                  </a:cubicBezTo>
                  <a:cubicBezTo>
                    <a:pt x="5061" y="1921"/>
                    <a:pt x="5029" y="1912"/>
                    <a:pt x="5009" y="1891"/>
                  </a:cubicBezTo>
                  <a:cubicBezTo>
                    <a:pt x="4986" y="1865"/>
                    <a:pt x="4986" y="1824"/>
                    <a:pt x="4984" y="1779"/>
                  </a:cubicBezTo>
                  <a:cubicBezTo>
                    <a:pt x="4982" y="1732"/>
                    <a:pt x="4982" y="1679"/>
                    <a:pt x="4947" y="1638"/>
                  </a:cubicBezTo>
                  <a:cubicBezTo>
                    <a:pt x="4907" y="1586"/>
                    <a:pt x="4844" y="1584"/>
                    <a:pt x="4784" y="1584"/>
                  </a:cubicBezTo>
                  <a:lnTo>
                    <a:pt x="4748" y="1584"/>
                  </a:lnTo>
                  <a:cubicBezTo>
                    <a:pt x="4712" y="1584"/>
                    <a:pt x="4675" y="1582"/>
                    <a:pt x="4643" y="1567"/>
                  </a:cubicBezTo>
                  <a:cubicBezTo>
                    <a:pt x="4570" y="1533"/>
                    <a:pt x="4562" y="1441"/>
                    <a:pt x="4551" y="1344"/>
                  </a:cubicBezTo>
                  <a:cubicBezTo>
                    <a:pt x="4540" y="1246"/>
                    <a:pt x="4529" y="1141"/>
                    <a:pt x="4450" y="1081"/>
                  </a:cubicBezTo>
                  <a:cubicBezTo>
                    <a:pt x="4392" y="1038"/>
                    <a:pt x="4322" y="1036"/>
                    <a:pt x="4255" y="1034"/>
                  </a:cubicBezTo>
                  <a:cubicBezTo>
                    <a:pt x="4204" y="1034"/>
                    <a:pt x="4157" y="1031"/>
                    <a:pt x="4114" y="1014"/>
                  </a:cubicBezTo>
                  <a:cubicBezTo>
                    <a:pt x="3987" y="961"/>
                    <a:pt x="3968" y="783"/>
                    <a:pt x="3964" y="635"/>
                  </a:cubicBezTo>
                  <a:cubicBezTo>
                    <a:pt x="3960" y="402"/>
                    <a:pt x="3889" y="258"/>
                    <a:pt x="3760" y="222"/>
                  </a:cubicBezTo>
                  <a:cubicBezTo>
                    <a:pt x="3728" y="211"/>
                    <a:pt x="3696" y="209"/>
                    <a:pt x="3664" y="209"/>
                  </a:cubicBezTo>
                  <a:cubicBezTo>
                    <a:pt x="3647" y="207"/>
                    <a:pt x="3630" y="207"/>
                    <a:pt x="3612" y="205"/>
                  </a:cubicBezTo>
                  <a:cubicBezTo>
                    <a:pt x="3546" y="196"/>
                    <a:pt x="3486" y="164"/>
                    <a:pt x="3420" y="132"/>
                  </a:cubicBezTo>
                  <a:cubicBezTo>
                    <a:pt x="3343" y="93"/>
                    <a:pt x="3263" y="52"/>
                    <a:pt x="3175" y="52"/>
                  </a:cubicBezTo>
                  <a:lnTo>
                    <a:pt x="3163" y="52"/>
                  </a:lnTo>
                  <a:cubicBezTo>
                    <a:pt x="3004" y="61"/>
                    <a:pt x="2905" y="185"/>
                    <a:pt x="2809" y="307"/>
                  </a:cubicBezTo>
                  <a:cubicBezTo>
                    <a:pt x="2749" y="380"/>
                    <a:pt x="2689" y="457"/>
                    <a:pt x="2614" y="507"/>
                  </a:cubicBezTo>
                  <a:cubicBezTo>
                    <a:pt x="2552" y="384"/>
                    <a:pt x="2481" y="267"/>
                    <a:pt x="2400" y="155"/>
                  </a:cubicBezTo>
                  <a:cubicBezTo>
                    <a:pt x="2368" y="108"/>
                    <a:pt x="2329" y="57"/>
                    <a:pt x="2273" y="29"/>
                  </a:cubicBezTo>
                  <a:cubicBezTo>
                    <a:pt x="2237" y="11"/>
                    <a:pt x="2191" y="0"/>
                    <a:pt x="21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297"/>
            <p:cNvSpPr/>
            <p:nvPr/>
          </p:nvSpPr>
          <p:spPr>
            <a:xfrm>
              <a:off x="4835585" y="3853024"/>
              <a:ext cx="150514" cy="158527"/>
            </a:xfrm>
            <a:custGeom>
              <a:rect b="b" l="l" r="r" t="t"/>
              <a:pathLst>
                <a:path extrusionOk="0" h="5579" w="5297">
                  <a:moveTo>
                    <a:pt x="3311" y="1"/>
                  </a:moveTo>
                  <a:cubicBezTo>
                    <a:pt x="3162" y="1"/>
                    <a:pt x="3014" y="76"/>
                    <a:pt x="2932" y="198"/>
                  </a:cubicBezTo>
                  <a:cubicBezTo>
                    <a:pt x="2897" y="250"/>
                    <a:pt x="2874" y="310"/>
                    <a:pt x="2829" y="351"/>
                  </a:cubicBezTo>
                  <a:cubicBezTo>
                    <a:pt x="2764" y="406"/>
                    <a:pt x="2670" y="415"/>
                    <a:pt x="2604" y="468"/>
                  </a:cubicBezTo>
                  <a:cubicBezTo>
                    <a:pt x="2494" y="558"/>
                    <a:pt x="2488" y="747"/>
                    <a:pt x="2360" y="809"/>
                  </a:cubicBezTo>
                  <a:cubicBezTo>
                    <a:pt x="2300" y="839"/>
                    <a:pt x="2220" y="833"/>
                    <a:pt x="2173" y="882"/>
                  </a:cubicBezTo>
                  <a:cubicBezTo>
                    <a:pt x="2137" y="918"/>
                    <a:pt x="2132" y="974"/>
                    <a:pt x="2115" y="1021"/>
                  </a:cubicBezTo>
                  <a:cubicBezTo>
                    <a:pt x="2034" y="1242"/>
                    <a:pt x="1685" y="1285"/>
                    <a:pt x="1631" y="1514"/>
                  </a:cubicBezTo>
                  <a:cubicBezTo>
                    <a:pt x="1620" y="1552"/>
                    <a:pt x="1622" y="1595"/>
                    <a:pt x="1608" y="1634"/>
                  </a:cubicBezTo>
                  <a:cubicBezTo>
                    <a:pt x="1550" y="1777"/>
                    <a:pt x="1314" y="1762"/>
                    <a:pt x="1237" y="1897"/>
                  </a:cubicBezTo>
                  <a:cubicBezTo>
                    <a:pt x="1209" y="1947"/>
                    <a:pt x="1207" y="2009"/>
                    <a:pt x="1173" y="2054"/>
                  </a:cubicBezTo>
                  <a:cubicBezTo>
                    <a:pt x="1136" y="2101"/>
                    <a:pt x="1072" y="2118"/>
                    <a:pt x="1014" y="2129"/>
                  </a:cubicBezTo>
                  <a:cubicBezTo>
                    <a:pt x="682" y="2193"/>
                    <a:pt x="326" y="2185"/>
                    <a:pt x="1" y="2257"/>
                  </a:cubicBezTo>
                  <a:cubicBezTo>
                    <a:pt x="46" y="2262"/>
                    <a:pt x="93" y="2257"/>
                    <a:pt x="138" y="2272"/>
                  </a:cubicBezTo>
                  <a:cubicBezTo>
                    <a:pt x="286" y="2315"/>
                    <a:pt x="320" y="2506"/>
                    <a:pt x="324" y="2660"/>
                  </a:cubicBezTo>
                  <a:cubicBezTo>
                    <a:pt x="326" y="2814"/>
                    <a:pt x="348" y="3003"/>
                    <a:pt x="489" y="3063"/>
                  </a:cubicBezTo>
                  <a:cubicBezTo>
                    <a:pt x="594" y="3108"/>
                    <a:pt x="729" y="3059"/>
                    <a:pt x="819" y="3127"/>
                  </a:cubicBezTo>
                  <a:cubicBezTo>
                    <a:pt x="967" y="3239"/>
                    <a:pt x="853" y="3539"/>
                    <a:pt x="1018" y="3618"/>
                  </a:cubicBezTo>
                  <a:cubicBezTo>
                    <a:pt x="1052" y="3634"/>
                    <a:pt x="1092" y="3635"/>
                    <a:pt x="1132" y="3635"/>
                  </a:cubicBezTo>
                  <a:cubicBezTo>
                    <a:pt x="1145" y="3635"/>
                    <a:pt x="1157" y="3635"/>
                    <a:pt x="1170" y="3635"/>
                  </a:cubicBezTo>
                  <a:cubicBezTo>
                    <a:pt x="1226" y="3635"/>
                    <a:pt x="1279" y="3639"/>
                    <a:pt x="1312" y="3680"/>
                  </a:cubicBezTo>
                  <a:cubicBezTo>
                    <a:pt x="1370" y="3749"/>
                    <a:pt x="1316" y="3866"/>
                    <a:pt x="1376" y="3933"/>
                  </a:cubicBezTo>
                  <a:cubicBezTo>
                    <a:pt x="1421" y="3984"/>
                    <a:pt x="1505" y="3976"/>
                    <a:pt x="1558" y="4018"/>
                  </a:cubicBezTo>
                  <a:cubicBezTo>
                    <a:pt x="1670" y="4113"/>
                    <a:pt x="1537" y="4338"/>
                    <a:pt x="1650" y="4430"/>
                  </a:cubicBezTo>
                  <a:cubicBezTo>
                    <a:pt x="1702" y="4471"/>
                    <a:pt x="1787" y="4471"/>
                    <a:pt x="1809" y="4531"/>
                  </a:cubicBezTo>
                  <a:cubicBezTo>
                    <a:pt x="1824" y="4569"/>
                    <a:pt x="1800" y="4614"/>
                    <a:pt x="1811" y="4655"/>
                  </a:cubicBezTo>
                  <a:cubicBezTo>
                    <a:pt x="1826" y="4708"/>
                    <a:pt x="1888" y="4730"/>
                    <a:pt x="1942" y="4745"/>
                  </a:cubicBezTo>
                  <a:cubicBezTo>
                    <a:pt x="2021" y="4764"/>
                    <a:pt x="2100" y="4785"/>
                    <a:pt x="2182" y="4805"/>
                  </a:cubicBezTo>
                  <a:cubicBezTo>
                    <a:pt x="2306" y="4837"/>
                    <a:pt x="2443" y="4880"/>
                    <a:pt x="2505" y="4993"/>
                  </a:cubicBezTo>
                  <a:cubicBezTo>
                    <a:pt x="2599" y="5173"/>
                    <a:pt x="2441" y="5375"/>
                    <a:pt x="2345" y="5555"/>
                  </a:cubicBezTo>
                  <a:cubicBezTo>
                    <a:pt x="2342" y="5561"/>
                    <a:pt x="2338" y="5567"/>
                    <a:pt x="2336" y="5574"/>
                  </a:cubicBezTo>
                  <a:cubicBezTo>
                    <a:pt x="2364" y="5561"/>
                    <a:pt x="2390" y="5546"/>
                    <a:pt x="2417" y="5531"/>
                  </a:cubicBezTo>
                  <a:cubicBezTo>
                    <a:pt x="2602" y="5432"/>
                    <a:pt x="2790" y="5334"/>
                    <a:pt x="2994" y="5291"/>
                  </a:cubicBezTo>
                  <a:cubicBezTo>
                    <a:pt x="3066" y="5276"/>
                    <a:pt x="3139" y="5269"/>
                    <a:pt x="3212" y="5269"/>
                  </a:cubicBezTo>
                  <a:cubicBezTo>
                    <a:pt x="3508" y="5269"/>
                    <a:pt x="3802" y="5386"/>
                    <a:pt x="4031" y="5578"/>
                  </a:cubicBezTo>
                  <a:cubicBezTo>
                    <a:pt x="4093" y="5477"/>
                    <a:pt x="4153" y="5373"/>
                    <a:pt x="4204" y="5263"/>
                  </a:cubicBezTo>
                  <a:cubicBezTo>
                    <a:pt x="4266" y="5197"/>
                    <a:pt x="4328" y="5128"/>
                    <a:pt x="4393" y="5060"/>
                  </a:cubicBezTo>
                  <a:cubicBezTo>
                    <a:pt x="4541" y="4899"/>
                    <a:pt x="4697" y="4713"/>
                    <a:pt x="4686" y="4492"/>
                  </a:cubicBezTo>
                  <a:cubicBezTo>
                    <a:pt x="4684" y="4438"/>
                    <a:pt x="4676" y="4376"/>
                    <a:pt x="4714" y="4340"/>
                  </a:cubicBezTo>
                  <a:cubicBezTo>
                    <a:pt x="4746" y="4308"/>
                    <a:pt x="4798" y="4312"/>
                    <a:pt x="4838" y="4288"/>
                  </a:cubicBezTo>
                  <a:cubicBezTo>
                    <a:pt x="4954" y="4222"/>
                    <a:pt x="4864" y="4012"/>
                    <a:pt x="4963" y="3922"/>
                  </a:cubicBezTo>
                  <a:cubicBezTo>
                    <a:pt x="4986" y="3903"/>
                    <a:pt x="5018" y="3890"/>
                    <a:pt x="5042" y="3871"/>
                  </a:cubicBezTo>
                  <a:cubicBezTo>
                    <a:pt x="5076" y="3843"/>
                    <a:pt x="5093" y="3800"/>
                    <a:pt x="5110" y="3759"/>
                  </a:cubicBezTo>
                  <a:cubicBezTo>
                    <a:pt x="5158" y="3639"/>
                    <a:pt x="5205" y="3519"/>
                    <a:pt x="5252" y="3399"/>
                  </a:cubicBezTo>
                  <a:cubicBezTo>
                    <a:pt x="5273" y="3344"/>
                    <a:pt x="5295" y="3286"/>
                    <a:pt x="5288" y="3228"/>
                  </a:cubicBezTo>
                  <a:cubicBezTo>
                    <a:pt x="5280" y="3123"/>
                    <a:pt x="5194" y="3048"/>
                    <a:pt x="5121" y="2973"/>
                  </a:cubicBezTo>
                  <a:cubicBezTo>
                    <a:pt x="5050" y="2898"/>
                    <a:pt x="4986" y="2791"/>
                    <a:pt x="5029" y="2697"/>
                  </a:cubicBezTo>
                  <a:cubicBezTo>
                    <a:pt x="5048" y="2654"/>
                    <a:pt x="5085" y="2624"/>
                    <a:pt x="5113" y="2587"/>
                  </a:cubicBezTo>
                  <a:cubicBezTo>
                    <a:pt x="5239" y="2420"/>
                    <a:pt x="5132" y="2174"/>
                    <a:pt x="5192" y="1975"/>
                  </a:cubicBezTo>
                  <a:cubicBezTo>
                    <a:pt x="5222" y="1876"/>
                    <a:pt x="5295" y="1788"/>
                    <a:pt x="5295" y="1685"/>
                  </a:cubicBezTo>
                  <a:cubicBezTo>
                    <a:pt x="5297" y="1627"/>
                    <a:pt x="5275" y="1574"/>
                    <a:pt x="5256" y="1520"/>
                  </a:cubicBezTo>
                  <a:cubicBezTo>
                    <a:pt x="5200" y="1377"/>
                    <a:pt x="5147" y="1235"/>
                    <a:pt x="5091" y="1092"/>
                  </a:cubicBezTo>
                  <a:cubicBezTo>
                    <a:pt x="5080" y="1062"/>
                    <a:pt x="5068" y="1030"/>
                    <a:pt x="5040" y="1008"/>
                  </a:cubicBezTo>
                  <a:cubicBezTo>
                    <a:pt x="5016" y="991"/>
                    <a:pt x="4982" y="987"/>
                    <a:pt x="4952" y="983"/>
                  </a:cubicBezTo>
                  <a:cubicBezTo>
                    <a:pt x="4843" y="970"/>
                    <a:pt x="4733" y="955"/>
                    <a:pt x="4624" y="942"/>
                  </a:cubicBezTo>
                  <a:cubicBezTo>
                    <a:pt x="4650" y="833"/>
                    <a:pt x="4515" y="755"/>
                    <a:pt x="4403" y="749"/>
                  </a:cubicBezTo>
                  <a:cubicBezTo>
                    <a:pt x="4391" y="749"/>
                    <a:pt x="4378" y="748"/>
                    <a:pt x="4365" y="748"/>
                  </a:cubicBezTo>
                  <a:cubicBezTo>
                    <a:pt x="4340" y="748"/>
                    <a:pt x="4314" y="749"/>
                    <a:pt x="4288" y="749"/>
                  </a:cubicBezTo>
                  <a:cubicBezTo>
                    <a:pt x="4211" y="749"/>
                    <a:pt x="4136" y="743"/>
                    <a:pt x="4078" y="698"/>
                  </a:cubicBezTo>
                  <a:cubicBezTo>
                    <a:pt x="4016" y="650"/>
                    <a:pt x="3986" y="565"/>
                    <a:pt x="3913" y="531"/>
                  </a:cubicBezTo>
                  <a:cubicBezTo>
                    <a:pt x="3890" y="520"/>
                    <a:pt x="3865" y="517"/>
                    <a:pt x="3840" y="517"/>
                  </a:cubicBezTo>
                  <a:cubicBezTo>
                    <a:pt x="3791" y="517"/>
                    <a:pt x="3740" y="530"/>
                    <a:pt x="3689" y="530"/>
                  </a:cubicBezTo>
                  <a:cubicBezTo>
                    <a:pt x="3681" y="530"/>
                    <a:pt x="3673" y="529"/>
                    <a:pt x="3664" y="528"/>
                  </a:cubicBezTo>
                  <a:cubicBezTo>
                    <a:pt x="3557" y="520"/>
                    <a:pt x="3469" y="430"/>
                    <a:pt x="3429" y="329"/>
                  </a:cubicBezTo>
                  <a:cubicBezTo>
                    <a:pt x="3388" y="228"/>
                    <a:pt x="3388" y="117"/>
                    <a:pt x="3388" y="8"/>
                  </a:cubicBezTo>
                  <a:cubicBezTo>
                    <a:pt x="3362" y="3"/>
                    <a:pt x="3336" y="1"/>
                    <a:pt x="3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297"/>
            <p:cNvSpPr/>
            <p:nvPr/>
          </p:nvSpPr>
          <p:spPr>
            <a:xfrm>
              <a:off x="4830953" y="3852257"/>
              <a:ext cx="155885" cy="160999"/>
            </a:xfrm>
            <a:custGeom>
              <a:rect b="b" l="l" r="r" t="t"/>
              <a:pathLst>
                <a:path extrusionOk="0" h="5666" w="5486">
                  <a:moveTo>
                    <a:pt x="3475" y="55"/>
                  </a:moveTo>
                  <a:cubicBezTo>
                    <a:pt x="3491" y="55"/>
                    <a:pt x="3507" y="56"/>
                    <a:pt x="3523" y="58"/>
                  </a:cubicBezTo>
                  <a:cubicBezTo>
                    <a:pt x="3525" y="157"/>
                    <a:pt x="3527" y="266"/>
                    <a:pt x="3566" y="367"/>
                  </a:cubicBezTo>
                  <a:cubicBezTo>
                    <a:pt x="3615" y="489"/>
                    <a:pt x="3716" y="575"/>
                    <a:pt x="3825" y="583"/>
                  </a:cubicBezTo>
                  <a:cubicBezTo>
                    <a:pt x="3834" y="584"/>
                    <a:pt x="3842" y="585"/>
                    <a:pt x="3850" y="585"/>
                  </a:cubicBezTo>
                  <a:cubicBezTo>
                    <a:pt x="3878" y="585"/>
                    <a:pt x="3904" y="580"/>
                    <a:pt x="3930" y="577"/>
                  </a:cubicBezTo>
                  <a:cubicBezTo>
                    <a:pt x="3955" y="574"/>
                    <a:pt x="3979" y="571"/>
                    <a:pt x="4001" y="571"/>
                  </a:cubicBezTo>
                  <a:cubicBezTo>
                    <a:pt x="4025" y="571"/>
                    <a:pt x="4047" y="574"/>
                    <a:pt x="4065" y="583"/>
                  </a:cubicBezTo>
                  <a:cubicBezTo>
                    <a:pt x="4099" y="598"/>
                    <a:pt x="4125" y="630"/>
                    <a:pt x="4151" y="667"/>
                  </a:cubicBezTo>
                  <a:cubicBezTo>
                    <a:pt x="4172" y="695"/>
                    <a:pt x="4194" y="725"/>
                    <a:pt x="4224" y="746"/>
                  </a:cubicBezTo>
                  <a:cubicBezTo>
                    <a:pt x="4290" y="800"/>
                    <a:pt x="4376" y="804"/>
                    <a:pt x="4453" y="804"/>
                  </a:cubicBezTo>
                  <a:lnTo>
                    <a:pt x="4517" y="802"/>
                  </a:lnTo>
                  <a:cubicBezTo>
                    <a:pt x="4532" y="802"/>
                    <a:pt x="4549" y="804"/>
                    <a:pt x="4564" y="804"/>
                  </a:cubicBezTo>
                  <a:cubicBezTo>
                    <a:pt x="4635" y="808"/>
                    <a:pt x="4708" y="840"/>
                    <a:pt x="4742" y="887"/>
                  </a:cubicBezTo>
                  <a:cubicBezTo>
                    <a:pt x="4761" y="911"/>
                    <a:pt x="4768" y="937"/>
                    <a:pt x="4761" y="965"/>
                  </a:cubicBezTo>
                  <a:lnTo>
                    <a:pt x="4755" y="992"/>
                  </a:lnTo>
                  <a:lnTo>
                    <a:pt x="5111" y="1035"/>
                  </a:lnTo>
                  <a:cubicBezTo>
                    <a:pt x="5138" y="1040"/>
                    <a:pt x="5168" y="1042"/>
                    <a:pt x="5188" y="1057"/>
                  </a:cubicBezTo>
                  <a:cubicBezTo>
                    <a:pt x="5207" y="1072"/>
                    <a:pt x="5218" y="1097"/>
                    <a:pt x="5228" y="1130"/>
                  </a:cubicBezTo>
                  <a:lnTo>
                    <a:pt x="5393" y="1558"/>
                  </a:lnTo>
                  <a:cubicBezTo>
                    <a:pt x="5413" y="1607"/>
                    <a:pt x="5432" y="1659"/>
                    <a:pt x="5432" y="1712"/>
                  </a:cubicBezTo>
                  <a:cubicBezTo>
                    <a:pt x="5432" y="1770"/>
                    <a:pt x="5404" y="1824"/>
                    <a:pt x="5376" y="1882"/>
                  </a:cubicBezTo>
                  <a:cubicBezTo>
                    <a:pt x="5359" y="1918"/>
                    <a:pt x="5342" y="1954"/>
                    <a:pt x="5329" y="1993"/>
                  </a:cubicBezTo>
                  <a:cubicBezTo>
                    <a:pt x="5303" y="2083"/>
                    <a:pt x="5308" y="2177"/>
                    <a:pt x="5312" y="2269"/>
                  </a:cubicBezTo>
                  <a:cubicBezTo>
                    <a:pt x="5316" y="2394"/>
                    <a:pt x="5323" y="2509"/>
                    <a:pt x="5254" y="2597"/>
                  </a:cubicBezTo>
                  <a:cubicBezTo>
                    <a:pt x="5246" y="2610"/>
                    <a:pt x="5235" y="2623"/>
                    <a:pt x="5224" y="2634"/>
                  </a:cubicBezTo>
                  <a:cubicBezTo>
                    <a:pt x="5203" y="2657"/>
                    <a:pt x="5181" y="2681"/>
                    <a:pt x="5168" y="2711"/>
                  </a:cubicBezTo>
                  <a:cubicBezTo>
                    <a:pt x="5128" y="2799"/>
                    <a:pt x="5162" y="2910"/>
                    <a:pt x="5265" y="3019"/>
                  </a:cubicBezTo>
                  <a:lnTo>
                    <a:pt x="5293" y="3045"/>
                  </a:lnTo>
                  <a:cubicBezTo>
                    <a:pt x="5355" y="3109"/>
                    <a:pt x="5419" y="3176"/>
                    <a:pt x="5426" y="3257"/>
                  </a:cubicBezTo>
                  <a:cubicBezTo>
                    <a:pt x="5430" y="3311"/>
                    <a:pt x="5408" y="3366"/>
                    <a:pt x="5389" y="3416"/>
                  </a:cubicBezTo>
                  <a:lnTo>
                    <a:pt x="5248" y="3776"/>
                  </a:lnTo>
                  <a:cubicBezTo>
                    <a:pt x="5235" y="3812"/>
                    <a:pt x="5218" y="3853"/>
                    <a:pt x="5188" y="3876"/>
                  </a:cubicBezTo>
                  <a:cubicBezTo>
                    <a:pt x="5179" y="3885"/>
                    <a:pt x="5166" y="3891"/>
                    <a:pt x="5156" y="3898"/>
                  </a:cubicBezTo>
                  <a:cubicBezTo>
                    <a:pt x="5138" y="3908"/>
                    <a:pt x="5123" y="3917"/>
                    <a:pt x="5108" y="3930"/>
                  </a:cubicBezTo>
                  <a:cubicBezTo>
                    <a:pt x="5053" y="3981"/>
                    <a:pt x="5049" y="4060"/>
                    <a:pt x="5044" y="4131"/>
                  </a:cubicBezTo>
                  <a:cubicBezTo>
                    <a:pt x="5040" y="4204"/>
                    <a:pt x="5036" y="4266"/>
                    <a:pt x="4986" y="4294"/>
                  </a:cubicBezTo>
                  <a:cubicBezTo>
                    <a:pt x="4974" y="4300"/>
                    <a:pt x="4956" y="4305"/>
                    <a:pt x="4939" y="4309"/>
                  </a:cubicBezTo>
                  <a:cubicBezTo>
                    <a:pt x="4914" y="4315"/>
                    <a:pt x="4881" y="4324"/>
                    <a:pt x="4858" y="4348"/>
                  </a:cubicBezTo>
                  <a:cubicBezTo>
                    <a:pt x="4815" y="4388"/>
                    <a:pt x="4819" y="4450"/>
                    <a:pt x="4821" y="4502"/>
                  </a:cubicBezTo>
                  <a:lnTo>
                    <a:pt x="4824" y="4521"/>
                  </a:lnTo>
                  <a:cubicBezTo>
                    <a:pt x="4834" y="4725"/>
                    <a:pt x="4686" y="4905"/>
                    <a:pt x="4534" y="5070"/>
                  </a:cubicBezTo>
                  <a:lnTo>
                    <a:pt x="4348" y="5273"/>
                  </a:lnTo>
                  <a:lnTo>
                    <a:pt x="4344" y="5280"/>
                  </a:lnTo>
                  <a:cubicBezTo>
                    <a:pt x="4303" y="5367"/>
                    <a:pt x="4252" y="5459"/>
                    <a:pt x="4185" y="5564"/>
                  </a:cubicBezTo>
                  <a:cubicBezTo>
                    <a:pt x="3952" y="5376"/>
                    <a:pt x="3656" y="5269"/>
                    <a:pt x="3375" y="5269"/>
                  </a:cubicBezTo>
                  <a:cubicBezTo>
                    <a:pt x="3298" y="5269"/>
                    <a:pt x="3225" y="5277"/>
                    <a:pt x="3152" y="5292"/>
                  </a:cubicBezTo>
                  <a:cubicBezTo>
                    <a:pt x="2942" y="5335"/>
                    <a:pt x="2752" y="5436"/>
                    <a:pt x="2568" y="5534"/>
                  </a:cubicBezTo>
                  <a:lnTo>
                    <a:pt x="2563" y="5537"/>
                  </a:lnTo>
                  <a:cubicBezTo>
                    <a:pt x="2572" y="5524"/>
                    <a:pt x="2578" y="5509"/>
                    <a:pt x="2587" y="5496"/>
                  </a:cubicBezTo>
                  <a:cubicBezTo>
                    <a:pt x="2677" y="5342"/>
                    <a:pt x="2777" y="5168"/>
                    <a:pt x="2692" y="5007"/>
                  </a:cubicBezTo>
                  <a:cubicBezTo>
                    <a:pt x="2625" y="4885"/>
                    <a:pt x="2482" y="4840"/>
                    <a:pt x="2351" y="4806"/>
                  </a:cubicBezTo>
                  <a:lnTo>
                    <a:pt x="2111" y="4746"/>
                  </a:lnTo>
                  <a:cubicBezTo>
                    <a:pt x="2064" y="4733"/>
                    <a:pt x="2010" y="4714"/>
                    <a:pt x="2000" y="4675"/>
                  </a:cubicBezTo>
                  <a:cubicBezTo>
                    <a:pt x="1998" y="4660"/>
                    <a:pt x="2000" y="4643"/>
                    <a:pt x="2002" y="4626"/>
                  </a:cubicBezTo>
                  <a:cubicBezTo>
                    <a:pt x="2004" y="4603"/>
                    <a:pt x="2008" y="4575"/>
                    <a:pt x="1998" y="4549"/>
                  </a:cubicBezTo>
                  <a:cubicBezTo>
                    <a:pt x="1980" y="4500"/>
                    <a:pt x="1933" y="4483"/>
                    <a:pt x="1893" y="4468"/>
                  </a:cubicBezTo>
                  <a:cubicBezTo>
                    <a:pt x="1869" y="4457"/>
                    <a:pt x="1848" y="4448"/>
                    <a:pt x="1830" y="4435"/>
                  </a:cubicBezTo>
                  <a:cubicBezTo>
                    <a:pt x="1783" y="4399"/>
                    <a:pt x="1790" y="4328"/>
                    <a:pt x="1794" y="4253"/>
                  </a:cubicBezTo>
                  <a:cubicBezTo>
                    <a:pt x="1798" y="4172"/>
                    <a:pt x="1805" y="4082"/>
                    <a:pt x="1738" y="4026"/>
                  </a:cubicBezTo>
                  <a:cubicBezTo>
                    <a:pt x="1708" y="4003"/>
                    <a:pt x="1674" y="3992"/>
                    <a:pt x="1642" y="3983"/>
                  </a:cubicBezTo>
                  <a:cubicBezTo>
                    <a:pt x="1610" y="3973"/>
                    <a:pt x="1578" y="3964"/>
                    <a:pt x="1558" y="3943"/>
                  </a:cubicBezTo>
                  <a:cubicBezTo>
                    <a:pt x="1535" y="3917"/>
                    <a:pt x="1535" y="3876"/>
                    <a:pt x="1533" y="3831"/>
                  </a:cubicBezTo>
                  <a:cubicBezTo>
                    <a:pt x="1531" y="3784"/>
                    <a:pt x="1531" y="3731"/>
                    <a:pt x="1496" y="3690"/>
                  </a:cubicBezTo>
                  <a:cubicBezTo>
                    <a:pt x="1456" y="3638"/>
                    <a:pt x="1393" y="3636"/>
                    <a:pt x="1333" y="3636"/>
                  </a:cubicBezTo>
                  <a:lnTo>
                    <a:pt x="1297" y="3636"/>
                  </a:lnTo>
                  <a:cubicBezTo>
                    <a:pt x="1261" y="3636"/>
                    <a:pt x="1224" y="3634"/>
                    <a:pt x="1192" y="3619"/>
                  </a:cubicBezTo>
                  <a:cubicBezTo>
                    <a:pt x="1119" y="3585"/>
                    <a:pt x="1111" y="3493"/>
                    <a:pt x="1100" y="3396"/>
                  </a:cubicBezTo>
                  <a:cubicBezTo>
                    <a:pt x="1089" y="3298"/>
                    <a:pt x="1078" y="3193"/>
                    <a:pt x="999" y="3133"/>
                  </a:cubicBezTo>
                  <a:cubicBezTo>
                    <a:pt x="941" y="3090"/>
                    <a:pt x="871" y="3088"/>
                    <a:pt x="804" y="3086"/>
                  </a:cubicBezTo>
                  <a:cubicBezTo>
                    <a:pt x="753" y="3086"/>
                    <a:pt x="706" y="3083"/>
                    <a:pt x="663" y="3066"/>
                  </a:cubicBezTo>
                  <a:cubicBezTo>
                    <a:pt x="536" y="3013"/>
                    <a:pt x="517" y="2835"/>
                    <a:pt x="513" y="2687"/>
                  </a:cubicBezTo>
                  <a:cubicBezTo>
                    <a:pt x="509" y="2469"/>
                    <a:pt x="446" y="2327"/>
                    <a:pt x="331" y="2280"/>
                  </a:cubicBezTo>
                  <a:cubicBezTo>
                    <a:pt x="451" y="2263"/>
                    <a:pt x="575" y="2252"/>
                    <a:pt x="697" y="2242"/>
                  </a:cubicBezTo>
                  <a:cubicBezTo>
                    <a:pt x="858" y="2227"/>
                    <a:pt x="1023" y="2214"/>
                    <a:pt x="1181" y="2182"/>
                  </a:cubicBezTo>
                  <a:cubicBezTo>
                    <a:pt x="1248" y="2169"/>
                    <a:pt x="1316" y="2149"/>
                    <a:pt x="1357" y="2096"/>
                  </a:cubicBezTo>
                  <a:cubicBezTo>
                    <a:pt x="1378" y="2068"/>
                    <a:pt x="1389" y="2034"/>
                    <a:pt x="1398" y="2002"/>
                  </a:cubicBezTo>
                  <a:cubicBezTo>
                    <a:pt x="1406" y="1978"/>
                    <a:pt x="1413" y="1957"/>
                    <a:pt x="1423" y="1937"/>
                  </a:cubicBezTo>
                  <a:cubicBezTo>
                    <a:pt x="1456" y="1882"/>
                    <a:pt x="1522" y="1854"/>
                    <a:pt x="1593" y="1824"/>
                  </a:cubicBezTo>
                  <a:cubicBezTo>
                    <a:pt x="1676" y="1792"/>
                    <a:pt x="1760" y="1757"/>
                    <a:pt x="1794" y="1672"/>
                  </a:cubicBezTo>
                  <a:cubicBezTo>
                    <a:pt x="1805" y="1646"/>
                    <a:pt x="1809" y="1618"/>
                    <a:pt x="1813" y="1590"/>
                  </a:cubicBezTo>
                  <a:cubicBezTo>
                    <a:pt x="1813" y="1575"/>
                    <a:pt x="1815" y="1560"/>
                    <a:pt x="1820" y="1547"/>
                  </a:cubicBezTo>
                  <a:cubicBezTo>
                    <a:pt x="1845" y="1438"/>
                    <a:pt x="1944" y="1374"/>
                    <a:pt x="2051" y="1305"/>
                  </a:cubicBezTo>
                  <a:cubicBezTo>
                    <a:pt x="2154" y="1241"/>
                    <a:pt x="2261" y="1172"/>
                    <a:pt x="2304" y="1057"/>
                  </a:cubicBezTo>
                  <a:cubicBezTo>
                    <a:pt x="2308" y="1042"/>
                    <a:pt x="2313" y="1027"/>
                    <a:pt x="2317" y="1012"/>
                  </a:cubicBezTo>
                  <a:cubicBezTo>
                    <a:pt x="2325" y="980"/>
                    <a:pt x="2334" y="950"/>
                    <a:pt x="2355" y="928"/>
                  </a:cubicBezTo>
                  <a:cubicBezTo>
                    <a:pt x="2377" y="902"/>
                    <a:pt x="2413" y="894"/>
                    <a:pt x="2452" y="885"/>
                  </a:cubicBezTo>
                  <a:cubicBezTo>
                    <a:pt x="2480" y="879"/>
                    <a:pt x="2508" y="872"/>
                    <a:pt x="2535" y="860"/>
                  </a:cubicBezTo>
                  <a:cubicBezTo>
                    <a:pt x="2612" y="821"/>
                    <a:pt x="2649" y="744"/>
                    <a:pt x="2685" y="669"/>
                  </a:cubicBezTo>
                  <a:cubicBezTo>
                    <a:pt x="2713" y="609"/>
                    <a:pt x="2739" y="553"/>
                    <a:pt x="2784" y="517"/>
                  </a:cubicBezTo>
                  <a:cubicBezTo>
                    <a:pt x="2814" y="493"/>
                    <a:pt x="2848" y="478"/>
                    <a:pt x="2887" y="463"/>
                  </a:cubicBezTo>
                  <a:cubicBezTo>
                    <a:pt x="2930" y="446"/>
                    <a:pt x="2972" y="429"/>
                    <a:pt x="3009" y="397"/>
                  </a:cubicBezTo>
                  <a:cubicBezTo>
                    <a:pt x="3043" y="367"/>
                    <a:pt x="3067" y="326"/>
                    <a:pt x="3090" y="288"/>
                  </a:cubicBezTo>
                  <a:cubicBezTo>
                    <a:pt x="3099" y="273"/>
                    <a:pt x="3107" y="255"/>
                    <a:pt x="3118" y="240"/>
                  </a:cubicBezTo>
                  <a:cubicBezTo>
                    <a:pt x="3193" y="127"/>
                    <a:pt x="3336" y="55"/>
                    <a:pt x="3475" y="55"/>
                  </a:cubicBezTo>
                  <a:close/>
                  <a:moveTo>
                    <a:pt x="3472" y="0"/>
                  </a:moveTo>
                  <a:cubicBezTo>
                    <a:pt x="3313" y="0"/>
                    <a:pt x="3159" y="82"/>
                    <a:pt x="3073" y="210"/>
                  </a:cubicBezTo>
                  <a:cubicBezTo>
                    <a:pt x="3062" y="228"/>
                    <a:pt x="3052" y="245"/>
                    <a:pt x="3043" y="262"/>
                  </a:cubicBezTo>
                  <a:cubicBezTo>
                    <a:pt x="3022" y="298"/>
                    <a:pt x="3002" y="333"/>
                    <a:pt x="2972" y="356"/>
                  </a:cubicBezTo>
                  <a:cubicBezTo>
                    <a:pt x="2945" y="382"/>
                    <a:pt x="2906" y="397"/>
                    <a:pt x="2865" y="414"/>
                  </a:cubicBezTo>
                  <a:cubicBezTo>
                    <a:pt x="2827" y="429"/>
                    <a:pt x="2786" y="446"/>
                    <a:pt x="2752" y="476"/>
                  </a:cubicBezTo>
                  <a:cubicBezTo>
                    <a:pt x="2696" y="519"/>
                    <a:pt x="2666" y="583"/>
                    <a:pt x="2636" y="648"/>
                  </a:cubicBezTo>
                  <a:cubicBezTo>
                    <a:pt x="2604" y="716"/>
                    <a:pt x="2572" y="782"/>
                    <a:pt x="2512" y="812"/>
                  </a:cubicBezTo>
                  <a:cubicBezTo>
                    <a:pt x="2490" y="823"/>
                    <a:pt x="2467" y="827"/>
                    <a:pt x="2441" y="834"/>
                  </a:cubicBezTo>
                  <a:cubicBezTo>
                    <a:pt x="2396" y="845"/>
                    <a:pt x="2349" y="855"/>
                    <a:pt x="2317" y="892"/>
                  </a:cubicBezTo>
                  <a:cubicBezTo>
                    <a:pt x="2287" y="922"/>
                    <a:pt x="2276" y="960"/>
                    <a:pt x="2265" y="997"/>
                  </a:cubicBezTo>
                  <a:cubicBezTo>
                    <a:pt x="2261" y="1012"/>
                    <a:pt x="2257" y="1025"/>
                    <a:pt x="2253" y="1040"/>
                  </a:cubicBezTo>
                  <a:cubicBezTo>
                    <a:pt x="2216" y="1136"/>
                    <a:pt x="2122" y="1198"/>
                    <a:pt x="2021" y="1260"/>
                  </a:cubicBezTo>
                  <a:cubicBezTo>
                    <a:pt x="1912" y="1331"/>
                    <a:pt x="1798" y="1404"/>
                    <a:pt x="1768" y="1534"/>
                  </a:cubicBezTo>
                  <a:cubicBezTo>
                    <a:pt x="1764" y="1552"/>
                    <a:pt x="1762" y="1567"/>
                    <a:pt x="1760" y="1584"/>
                  </a:cubicBezTo>
                  <a:cubicBezTo>
                    <a:pt x="1756" y="1609"/>
                    <a:pt x="1753" y="1631"/>
                    <a:pt x="1745" y="1652"/>
                  </a:cubicBezTo>
                  <a:cubicBezTo>
                    <a:pt x="1719" y="1717"/>
                    <a:pt x="1648" y="1744"/>
                    <a:pt x="1573" y="1774"/>
                  </a:cubicBezTo>
                  <a:cubicBezTo>
                    <a:pt x="1498" y="1807"/>
                    <a:pt x="1419" y="1839"/>
                    <a:pt x="1376" y="1909"/>
                  </a:cubicBezTo>
                  <a:cubicBezTo>
                    <a:pt x="1363" y="1935"/>
                    <a:pt x="1355" y="1961"/>
                    <a:pt x="1346" y="1987"/>
                  </a:cubicBezTo>
                  <a:cubicBezTo>
                    <a:pt x="1338" y="2017"/>
                    <a:pt x="1331" y="2042"/>
                    <a:pt x="1314" y="2064"/>
                  </a:cubicBezTo>
                  <a:cubicBezTo>
                    <a:pt x="1282" y="2107"/>
                    <a:pt x="1224" y="2119"/>
                    <a:pt x="1173" y="2130"/>
                  </a:cubicBezTo>
                  <a:cubicBezTo>
                    <a:pt x="1016" y="2160"/>
                    <a:pt x="851" y="2173"/>
                    <a:pt x="693" y="2188"/>
                  </a:cubicBezTo>
                  <a:cubicBezTo>
                    <a:pt x="515" y="2203"/>
                    <a:pt x="331" y="2220"/>
                    <a:pt x="157" y="2257"/>
                  </a:cubicBezTo>
                  <a:lnTo>
                    <a:pt x="1" y="2291"/>
                  </a:lnTo>
                  <a:lnTo>
                    <a:pt x="161" y="2310"/>
                  </a:lnTo>
                  <a:cubicBezTo>
                    <a:pt x="176" y="2312"/>
                    <a:pt x="194" y="2312"/>
                    <a:pt x="209" y="2314"/>
                  </a:cubicBezTo>
                  <a:cubicBezTo>
                    <a:pt x="239" y="2314"/>
                    <a:pt x="266" y="2316"/>
                    <a:pt x="294" y="2325"/>
                  </a:cubicBezTo>
                  <a:cubicBezTo>
                    <a:pt x="425" y="2364"/>
                    <a:pt x="457" y="2544"/>
                    <a:pt x="459" y="2687"/>
                  </a:cubicBezTo>
                  <a:cubicBezTo>
                    <a:pt x="464" y="2852"/>
                    <a:pt x="487" y="3049"/>
                    <a:pt x="644" y="3116"/>
                  </a:cubicBezTo>
                  <a:cubicBezTo>
                    <a:pt x="693" y="3137"/>
                    <a:pt x="749" y="3137"/>
                    <a:pt x="802" y="3139"/>
                  </a:cubicBezTo>
                  <a:cubicBezTo>
                    <a:pt x="864" y="3141"/>
                    <a:pt x="922" y="3143"/>
                    <a:pt x="967" y="3176"/>
                  </a:cubicBezTo>
                  <a:cubicBezTo>
                    <a:pt x="1027" y="3223"/>
                    <a:pt x="1038" y="3311"/>
                    <a:pt x="1046" y="3403"/>
                  </a:cubicBezTo>
                  <a:cubicBezTo>
                    <a:pt x="1059" y="3510"/>
                    <a:pt x="1070" y="3621"/>
                    <a:pt x="1171" y="3668"/>
                  </a:cubicBezTo>
                  <a:cubicBezTo>
                    <a:pt x="1211" y="3688"/>
                    <a:pt x="1256" y="3690"/>
                    <a:pt x="1297" y="3690"/>
                  </a:cubicBezTo>
                  <a:lnTo>
                    <a:pt x="1333" y="3688"/>
                  </a:lnTo>
                  <a:cubicBezTo>
                    <a:pt x="1393" y="3688"/>
                    <a:pt x="1430" y="3694"/>
                    <a:pt x="1456" y="3724"/>
                  </a:cubicBezTo>
                  <a:cubicBezTo>
                    <a:pt x="1477" y="3750"/>
                    <a:pt x="1477" y="3791"/>
                    <a:pt x="1479" y="3833"/>
                  </a:cubicBezTo>
                  <a:cubicBezTo>
                    <a:pt x="1481" y="3883"/>
                    <a:pt x="1483" y="3936"/>
                    <a:pt x="1518" y="3979"/>
                  </a:cubicBezTo>
                  <a:cubicBezTo>
                    <a:pt x="1548" y="4011"/>
                    <a:pt x="1588" y="4022"/>
                    <a:pt x="1627" y="4035"/>
                  </a:cubicBezTo>
                  <a:cubicBezTo>
                    <a:pt x="1657" y="4043"/>
                    <a:pt x="1683" y="4050"/>
                    <a:pt x="1704" y="4067"/>
                  </a:cubicBezTo>
                  <a:cubicBezTo>
                    <a:pt x="1749" y="4105"/>
                    <a:pt x="1745" y="4176"/>
                    <a:pt x="1741" y="4249"/>
                  </a:cubicBezTo>
                  <a:cubicBezTo>
                    <a:pt x="1734" y="4330"/>
                    <a:pt x="1730" y="4423"/>
                    <a:pt x="1798" y="4478"/>
                  </a:cubicBezTo>
                  <a:cubicBezTo>
                    <a:pt x="1820" y="4495"/>
                    <a:pt x="1848" y="4506"/>
                    <a:pt x="1873" y="4517"/>
                  </a:cubicBezTo>
                  <a:cubicBezTo>
                    <a:pt x="1908" y="4530"/>
                    <a:pt x="1938" y="4540"/>
                    <a:pt x="1948" y="4566"/>
                  </a:cubicBezTo>
                  <a:cubicBezTo>
                    <a:pt x="1953" y="4581"/>
                    <a:pt x="1950" y="4600"/>
                    <a:pt x="1948" y="4620"/>
                  </a:cubicBezTo>
                  <a:cubicBezTo>
                    <a:pt x="1946" y="4641"/>
                    <a:pt x="1942" y="4665"/>
                    <a:pt x="1948" y="4688"/>
                  </a:cubicBezTo>
                  <a:cubicBezTo>
                    <a:pt x="1965" y="4755"/>
                    <a:pt x="2038" y="4782"/>
                    <a:pt x="2098" y="4797"/>
                  </a:cubicBezTo>
                  <a:lnTo>
                    <a:pt x="2336" y="4860"/>
                  </a:lnTo>
                  <a:cubicBezTo>
                    <a:pt x="2463" y="4890"/>
                    <a:pt x="2589" y="4930"/>
                    <a:pt x="2645" y="5033"/>
                  </a:cubicBezTo>
                  <a:cubicBezTo>
                    <a:pt x="2715" y="5168"/>
                    <a:pt x="2627" y="5320"/>
                    <a:pt x="2542" y="5468"/>
                  </a:cubicBezTo>
                  <a:cubicBezTo>
                    <a:pt x="2520" y="5502"/>
                    <a:pt x="2501" y="5537"/>
                    <a:pt x="2484" y="5569"/>
                  </a:cubicBezTo>
                  <a:cubicBezTo>
                    <a:pt x="2482" y="5573"/>
                    <a:pt x="2480" y="5577"/>
                    <a:pt x="2480" y="5582"/>
                  </a:cubicBezTo>
                  <a:lnTo>
                    <a:pt x="2437" y="5665"/>
                  </a:lnTo>
                  <a:lnTo>
                    <a:pt x="2593" y="5582"/>
                  </a:lnTo>
                  <a:cubicBezTo>
                    <a:pt x="2773" y="5485"/>
                    <a:pt x="2962" y="5387"/>
                    <a:pt x="3163" y="5344"/>
                  </a:cubicBezTo>
                  <a:cubicBezTo>
                    <a:pt x="3229" y="5330"/>
                    <a:pt x="3297" y="5324"/>
                    <a:pt x="3367" y="5324"/>
                  </a:cubicBezTo>
                  <a:cubicBezTo>
                    <a:pt x="3648" y="5324"/>
                    <a:pt x="3944" y="5432"/>
                    <a:pt x="4174" y="5627"/>
                  </a:cubicBezTo>
                  <a:lnTo>
                    <a:pt x="4200" y="5646"/>
                  </a:lnTo>
                  <a:lnTo>
                    <a:pt x="4215" y="5620"/>
                  </a:lnTo>
                  <a:cubicBezTo>
                    <a:pt x="4288" y="5502"/>
                    <a:pt x="4344" y="5402"/>
                    <a:pt x="4391" y="5307"/>
                  </a:cubicBezTo>
                  <a:lnTo>
                    <a:pt x="4575" y="5106"/>
                  </a:lnTo>
                  <a:cubicBezTo>
                    <a:pt x="4734" y="4932"/>
                    <a:pt x="4888" y="4744"/>
                    <a:pt x="4877" y="4519"/>
                  </a:cubicBezTo>
                  <a:lnTo>
                    <a:pt x="4875" y="4498"/>
                  </a:lnTo>
                  <a:cubicBezTo>
                    <a:pt x="4873" y="4455"/>
                    <a:pt x="4871" y="4410"/>
                    <a:pt x="4894" y="4386"/>
                  </a:cubicBezTo>
                  <a:cubicBezTo>
                    <a:pt x="4909" y="4373"/>
                    <a:pt x="4929" y="4367"/>
                    <a:pt x="4952" y="4360"/>
                  </a:cubicBezTo>
                  <a:cubicBezTo>
                    <a:pt x="4974" y="4356"/>
                    <a:pt x="4995" y="4350"/>
                    <a:pt x="5014" y="4339"/>
                  </a:cubicBezTo>
                  <a:cubicBezTo>
                    <a:pt x="5087" y="4298"/>
                    <a:pt x="5093" y="4210"/>
                    <a:pt x="5098" y="4133"/>
                  </a:cubicBezTo>
                  <a:cubicBezTo>
                    <a:pt x="5102" y="4069"/>
                    <a:pt x="5104" y="4005"/>
                    <a:pt x="5145" y="3970"/>
                  </a:cubicBezTo>
                  <a:cubicBezTo>
                    <a:pt x="5156" y="3960"/>
                    <a:pt x="5168" y="3953"/>
                    <a:pt x="5181" y="3945"/>
                  </a:cubicBezTo>
                  <a:cubicBezTo>
                    <a:pt x="5196" y="3936"/>
                    <a:pt x="5209" y="3928"/>
                    <a:pt x="5222" y="3919"/>
                  </a:cubicBezTo>
                  <a:cubicBezTo>
                    <a:pt x="5263" y="3885"/>
                    <a:pt x="5282" y="3836"/>
                    <a:pt x="5299" y="3795"/>
                  </a:cubicBezTo>
                  <a:lnTo>
                    <a:pt x="5438" y="3437"/>
                  </a:lnTo>
                  <a:cubicBezTo>
                    <a:pt x="5460" y="3381"/>
                    <a:pt x="5486" y="3317"/>
                    <a:pt x="5479" y="3251"/>
                  </a:cubicBezTo>
                  <a:cubicBezTo>
                    <a:pt x="5471" y="3152"/>
                    <a:pt x="5396" y="3075"/>
                    <a:pt x="5329" y="3009"/>
                  </a:cubicBezTo>
                  <a:lnTo>
                    <a:pt x="5303" y="2981"/>
                  </a:lnTo>
                  <a:cubicBezTo>
                    <a:pt x="5263" y="2938"/>
                    <a:pt x="5173" y="2829"/>
                    <a:pt x="5216" y="2734"/>
                  </a:cubicBezTo>
                  <a:cubicBezTo>
                    <a:pt x="5226" y="2711"/>
                    <a:pt x="5246" y="2691"/>
                    <a:pt x="5265" y="2670"/>
                  </a:cubicBezTo>
                  <a:cubicBezTo>
                    <a:pt x="5276" y="2657"/>
                    <a:pt x="5286" y="2644"/>
                    <a:pt x="5297" y="2629"/>
                  </a:cubicBezTo>
                  <a:cubicBezTo>
                    <a:pt x="5376" y="2526"/>
                    <a:pt x="5370" y="2394"/>
                    <a:pt x="5366" y="2267"/>
                  </a:cubicBezTo>
                  <a:cubicBezTo>
                    <a:pt x="5361" y="2179"/>
                    <a:pt x="5357" y="2089"/>
                    <a:pt x="5381" y="2010"/>
                  </a:cubicBezTo>
                  <a:cubicBezTo>
                    <a:pt x="5391" y="1974"/>
                    <a:pt x="5408" y="1942"/>
                    <a:pt x="5426" y="1905"/>
                  </a:cubicBezTo>
                  <a:cubicBezTo>
                    <a:pt x="5453" y="1845"/>
                    <a:pt x="5483" y="1783"/>
                    <a:pt x="5486" y="1712"/>
                  </a:cubicBezTo>
                  <a:cubicBezTo>
                    <a:pt x="5486" y="1650"/>
                    <a:pt x="5464" y="1590"/>
                    <a:pt x="5443" y="1539"/>
                  </a:cubicBezTo>
                  <a:lnTo>
                    <a:pt x="5280" y="1110"/>
                  </a:lnTo>
                  <a:cubicBezTo>
                    <a:pt x="5269" y="1080"/>
                    <a:pt x="5252" y="1040"/>
                    <a:pt x="5220" y="1016"/>
                  </a:cubicBezTo>
                  <a:cubicBezTo>
                    <a:pt x="5188" y="990"/>
                    <a:pt x="5149" y="986"/>
                    <a:pt x="5117" y="982"/>
                  </a:cubicBezTo>
                  <a:lnTo>
                    <a:pt x="4817" y="945"/>
                  </a:lnTo>
                  <a:cubicBezTo>
                    <a:pt x="4817" y="913"/>
                    <a:pt x="4806" y="883"/>
                    <a:pt x="4785" y="853"/>
                  </a:cubicBezTo>
                  <a:cubicBezTo>
                    <a:pt x="4742" y="795"/>
                    <a:pt x="4654" y="755"/>
                    <a:pt x="4566" y="750"/>
                  </a:cubicBezTo>
                  <a:lnTo>
                    <a:pt x="4453" y="750"/>
                  </a:lnTo>
                  <a:cubicBezTo>
                    <a:pt x="4382" y="750"/>
                    <a:pt x="4309" y="746"/>
                    <a:pt x="4256" y="703"/>
                  </a:cubicBezTo>
                  <a:cubicBezTo>
                    <a:pt x="4232" y="686"/>
                    <a:pt x="4215" y="660"/>
                    <a:pt x="4194" y="635"/>
                  </a:cubicBezTo>
                  <a:cubicBezTo>
                    <a:pt x="4166" y="596"/>
                    <a:pt x="4136" y="555"/>
                    <a:pt x="4089" y="534"/>
                  </a:cubicBezTo>
                  <a:cubicBezTo>
                    <a:pt x="4063" y="522"/>
                    <a:pt x="4032" y="518"/>
                    <a:pt x="4000" y="518"/>
                  </a:cubicBezTo>
                  <a:cubicBezTo>
                    <a:pt x="3974" y="518"/>
                    <a:pt x="3948" y="520"/>
                    <a:pt x="3924" y="523"/>
                  </a:cubicBezTo>
                  <a:cubicBezTo>
                    <a:pt x="3896" y="527"/>
                    <a:pt x="3871" y="530"/>
                    <a:pt x="3846" y="530"/>
                  </a:cubicBezTo>
                  <a:cubicBezTo>
                    <a:pt x="3840" y="530"/>
                    <a:pt x="3835" y="530"/>
                    <a:pt x="3829" y="530"/>
                  </a:cubicBezTo>
                  <a:cubicBezTo>
                    <a:pt x="3722" y="521"/>
                    <a:pt x="3647" y="425"/>
                    <a:pt x="3617" y="348"/>
                  </a:cubicBezTo>
                  <a:cubicBezTo>
                    <a:pt x="3579" y="249"/>
                    <a:pt x="3577" y="140"/>
                    <a:pt x="3577" y="35"/>
                  </a:cubicBezTo>
                  <a:lnTo>
                    <a:pt x="3577" y="13"/>
                  </a:lnTo>
                  <a:lnTo>
                    <a:pt x="3555" y="9"/>
                  </a:lnTo>
                  <a:cubicBezTo>
                    <a:pt x="3527" y="3"/>
                    <a:pt x="3499" y="0"/>
                    <a:pt x="34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297"/>
            <p:cNvSpPr/>
            <p:nvPr/>
          </p:nvSpPr>
          <p:spPr>
            <a:xfrm>
              <a:off x="4933725" y="3761193"/>
              <a:ext cx="179242" cy="364621"/>
            </a:xfrm>
            <a:custGeom>
              <a:rect b="b" l="l" r="r" t="t"/>
              <a:pathLst>
                <a:path extrusionOk="0" h="12832" w="6308">
                  <a:moveTo>
                    <a:pt x="6205" y="0"/>
                  </a:moveTo>
                  <a:cubicBezTo>
                    <a:pt x="6029" y="56"/>
                    <a:pt x="5858" y="116"/>
                    <a:pt x="5689" y="176"/>
                  </a:cubicBezTo>
                  <a:cubicBezTo>
                    <a:pt x="5367" y="292"/>
                    <a:pt x="5048" y="407"/>
                    <a:pt x="4727" y="521"/>
                  </a:cubicBezTo>
                  <a:cubicBezTo>
                    <a:pt x="4530" y="591"/>
                    <a:pt x="4322" y="663"/>
                    <a:pt x="4115" y="663"/>
                  </a:cubicBezTo>
                  <a:cubicBezTo>
                    <a:pt x="4058" y="663"/>
                    <a:pt x="4001" y="658"/>
                    <a:pt x="3945" y="645"/>
                  </a:cubicBezTo>
                  <a:cubicBezTo>
                    <a:pt x="3769" y="607"/>
                    <a:pt x="3613" y="504"/>
                    <a:pt x="3443" y="437"/>
                  </a:cubicBezTo>
                  <a:cubicBezTo>
                    <a:pt x="3358" y="401"/>
                    <a:pt x="3261" y="378"/>
                    <a:pt x="3168" y="378"/>
                  </a:cubicBezTo>
                  <a:cubicBezTo>
                    <a:pt x="3116" y="378"/>
                    <a:pt x="3066" y="385"/>
                    <a:pt x="3019" y="401"/>
                  </a:cubicBezTo>
                  <a:cubicBezTo>
                    <a:pt x="2989" y="547"/>
                    <a:pt x="2968" y="692"/>
                    <a:pt x="2966" y="840"/>
                  </a:cubicBezTo>
                  <a:cubicBezTo>
                    <a:pt x="2963" y="911"/>
                    <a:pt x="2966" y="982"/>
                    <a:pt x="2987" y="1048"/>
                  </a:cubicBezTo>
                  <a:cubicBezTo>
                    <a:pt x="3030" y="1181"/>
                    <a:pt x="3150" y="1284"/>
                    <a:pt x="3171" y="1423"/>
                  </a:cubicBezTo>
                  <a:cubicBezTo>
                    <a:pt x="3178" y="1476"/>
                    <a:pt x="3171" y="1530"/>
                    <a:pt x="3182" y="1584"/>
                  </a:cubicBezTo>
                  <a:cubicBezTo>
                    <a:pt x="3197" y="1646"/>
                    <a:pt x="3238" y="1699"/>
                    <a:pt x="3268" y="1755"/>
                  </a:cubicBezTo>
                  <a:cubicBezTo>
                    <a:pt x="3295" y="1806"/>
                    <a:pt x="3313" y="1860"/>
                    <a:pt x="3321" y="1918"/>
                  </a:cubicBezTo>
                  <a:cubicBezTo>
                    <a:pt x="3563" y="2318"/>
                    <a:pt x="3780" y="2732"/>
                    <a:pt x="3861" y="3190"/>
                  </a:cubicBezTo>
                  <a:cubicBezTo>
                    <a:pt x="3876" y="3274"/>
                    <a:pt x="3885" y="3364"/>
                    <a:pt x="3844" y="3437"/>
                  </a:cubicBezTo>
                  <a:cubicBezTo>
                    <a:pt x="3765" y="3576"/>
                    <a:pt x="3555" y="3576"/>
                    <a:pt x="3448" y="3694"/>
                  </a:cubicBezTo>
                  <a:cubicBezTo>
                    <a:pt x="3351" y="3797"/>
                    <a:pt x="3360" y="3955"/>
                    <a:pt x="3336" y="4092"/>
                  </a:cubicBezTo>
                  <a:cubicBezTo>
                    <a:pt x="3315" y="4218"/>
                    <a:pt x="3224" y="4357"/>
                    <a:pt x="3108" y="4357"/>
                  </a:cubicBezTo>
                  <a:cubicBezTo>
                    <a:pt x="3095" y="4357"/>
                    <a:pt x="3082" y="4355"/>
                    <a:pt x="3068" y="4352"/>
                  </a:cubicBezTo>
                  <a:cubicBezTo>
                    <a:pt x="3023" y="4339"/>
                    <a:pt x="2985" y="4307"/>
                    <a:pt x="2953" y="4275"/>
                  </a:cubicBezTo>
                  <a:cubicBezTo>
                    <a:pt x="2736" y="4050"/>
                    <a:pt x="2631" y="3722"/>
                    <a:pt x="2681" y="3413"/>
                  </a:cubicBezTo>
                  <a:cubicBezTo>
                    <a:pt x="2706" y="3255"/>
                    <a:pt x="2771" y="3100"/>
                    <a:pt x="2775" y="2940"/>
                  </a:cubicBezTo>
                  <a:cubicBezTo>
                    <a:pt x="2779" y="2777"/>
                    <a:pt x="2702" y="2595"/>
                    <a:pt x="2546" y="2554"/>
                  </a:cubicBezTo>
                  <a:cubicBezTo>
                    <a:pt x="2519" y="2547"/>
                    <a:pt x="2491" y="2545"/>
                    <a:pt x="2463" y="2545"/>
                  </a:cubicBezTo>
                  <a:cubicBezTo>
                    <a:pt x="2406" y="2545"/>
                    <a:pt x="2347" y="2555"/>
                    <a:pt x="2290" y="2555"/>
                  </a:cubicBezTo>
                  <a:cubicBezTo>
                    <a:pt x="2274" y="2555"/>
                    <a:pt x="2257" y="2554"/>
                    <a:pt x="2241" y="2552"/>
                  </a:cubicBezTo>
                  <a:cubicBezTo>
                    <a:pt x="2115" y="2537"/>
                    <a:pt x="2010" y="2447"/>
                    <a:pt x="1888" y="2415"/>
                  </a:cubicBezTo>
                  <a:cubicBezTo>
                    <a:pt x="1846" y="2403"/>
                    <a:pt x="1803" y="2398"/>
                    <a:pt x="1760" y="2398"/>
                  </a:cubicBezTo>
                  <a:cubicBezTo>
                    <a:pt x="1660" y="2398"/>
                    <a:pt x="1558" y="2424"/>
                    <a:pt x="1459" y="2451"/>
                  </a:cubicBezTo>
                  <a:cubicBezTo>
                    <a:pt x="1142" y="2535"/>
                    <a:pt x="819" y="2623"/>
                    <a:pt x="540" y="2798"/>
                  </a:cubicBezTo>
                  <a:cubicBezTo>
                    <a:pt x="262" y="2974"/>
                    <a:pt x="32" y="3255"/>
                    <a:pt x="0" y="3583"/>
                  </a:cubicBezTo>
                  <a:cubicBezTo>
                    <a:pt x="0" y="3593"/>
                    <a:pt x="0" y="3602"/>
                    <a:pt x="0" y="3610"/>
                  </a:cubicBezTo>
                  <a:cubicBezTo>
                    <a:pt x="47" y="3690"/>
                    <a:pt x="120" y="3754"/>
                    <a:pt x="210" y="3760"/>
                  </a:cubicBezTo>
                  <a:cubicBezTo>
                    <a:pt x="219" y="3761"/>
                    <a:pt x="227" y="3762"/>
                    <a:pt x="235" y="3762"/>
                  </a:cubicBezTo>
                  <a:cubicBezTo>
                    <a:pt x="286" y="3762"/>
                    <a:pt x="337" y="3749"/>
                    <a:pt x="386" y="3749"/>
                  </a:cubicBezTo>
                  <a:cubicBezTo>
                    <a:pt x="411" y="3749"/>
                    <a:pt x="436" y="3752"/>
                    <a:pt x="459" y="3763"/>
                  </a:cubicBezTo>
                  <a:cubicBezTo>
                    <a:pt x="532" y="3797"/>
                    <a:pt x="562" y="3882"/>
                    <a:pt x="624" y="3930"/>
                  </a:cubicBezTo>
                  <a:cubicBezTo>
                    <a:pt x="682" y="3975"/>
                    <a:pt x="757" y="3981"/>
                    <a:pt x="834" y="3981"/>
                  </a:cubicBezTo>
                  <a:cubicBezTo>
                    <a:pt x="860" y="3981"/>
                    <a:pt x="886" y="3980"/>
                    <a:pt x="911" y="3980"/>
                  </a:cubicBezTo>
                  <a:cubicBezTo>
                    <a:pt x="924" y="3980"/>
                    <a:pt x="937" y="3981"/>
                    <a:pt x="949" y="3981"/>
                  </a:cubicBezTo>
                  <a:cubicBezTo>
                    <a:pt x="1061" y="3987"/>
                    <a:pt x="1196" y="4065"/>
                    <a:pt x="1170" y="4174"/>
                  </a:cubicBezTo>
                  <a:cubicBezTo>
                    <a:pt x="1279" y="4187"/>
                    <a:pt x="1389" y="4202"/>
                    <a:pt x="1498" y="4215"/>
                  </a:cubicBezTo>
                  <a:cubicBezTo>
                    <a:pt x="1528" y="4219"/>
                    <a:pt x="1562" y="4223"/>
                    <a:pt x="1586" y="4240"/>
                  </a:cubicBezTo>
                  <a:cubicBezTo>
                    <a:pt x="1614" y="4262"/>
                    <a:pt x="1626" y="4294"/>
                    <a:pt x="1637" y="4324"/>
                  </a:cubicBezTo>
                  <a:cubicBezTo>
                    <a:pt x="1693" y="4467"/>
                    <a:pt x="1746" y="4609"/>
                    <a:pt x="1802" y="4752"/>
                  </a:cubicBezTo>
                  <a:cubicBezTo>
                    <a:pt x="1821" y="4806"/>
                    <a:pt x="1843" y="4859"/>
                    <a:pt x="1841" y="4917"/>
                  </a:cubicBezTo>
                  <a:cubicBezTo>
                    <a:pt x="1841" y="5020"/>
                    <a:pt x="1768" y="5108"/>
                    <a:pt x="1738" y="5207"/>
                  </a:cubicBezTo>
                  <a:cubicBezTo>
                    <a:pt x="1678" y="5406"/>
                    <a:pt x="1785" y="5652"/>
                    <a:pt x="1659" y="5819"/>
                  </a:cubicBezTo>
                  <a:cubicBezTo>
                    <a:pt x="1631" y="5856"/>
                    <a:pt x="1594" y="5886"/>
                    <a:pt x="1575" y="5929"/>
                  </a:cubicBezTo>
                  <a:cubicBezTo>
                    <a:pt x="1532" y="6023"/>
                    <a:pt x="1596" y="6130"/>
                    <a:pt x="1667" y="6205"/>
                  </a:cubicBezTo>
                  <a:cubicBezTo>
                    <a:pt x="1740" y="6280"/>
                    <a:pt x="1826" y="6355"/>
                    <a:pt x="1834" y="6460"/>
                  </a:cubicBezTo>
                  <a:cubicBezTo>
                    <a:pt x="1841" y="6518"/>
                    <a:pt x="1819" y="6576"/>
                    <a:pt x="1798" y="6631"/>
                  </a:cubicBezTo>
                  <a:cubicBezTo>
                    <a:pt x="1751" y="6751"/>
                    <a:pt x="1704" y="6871"/>
                    <a:pt x="1656" y="6991"/>
                  </a:cubicBezTo>
                  <a:cubicBezTo>
                    <a:pt x="1639" y="7032"/>
                    <a:pt x="1622" y="7075"/>
                    <a:pt x="1588" y="7103"/>
                  </a:cubicBezTo>
                  <a:cubicBezTo>
                    <a:pt x="1564" y="7122"/>
                    <a:pt x="1532" y="7135"/>
                    <a:pt x="1509" y="7154"/>
                  </a:cubicBezTo>
                  <a:cubicBezTo>
                    <a:pt x="1410" y="7244"/>
                    <a:pt x="1500" y="7454"/>
                    <a:pt x="1384" y="7520"/>
                  </a:cubicBezTo>
                  <a:cubicBezTo>
                    <a:pt x="1344" y="7544"/>
                    <a:pt x="1292" y="7540"/>
                    <a:pt x="1260" y="7572"/>
                  </a:cubicBezTo>
                  <a:cubicBezTo>
                    <a:pt x="1222" y="7608"/>
                    <a:pt x="1230" y="7670"/>
                    <a:pt x="1232" y="7724"/>
                  </a:cubicBezTo>
                  <a:cubicBezTo>
                    <a:pt x="1243" y="7945"/>
                    <a:pt x="1087" y="8131"/>
                    <a:pt x="939" y="8292"/>
                  </a:cubicBezTo>
                  <a:cubicBezTo>
                    <a:pt x="874" y="8360"/>
                    <a:pt x="812" y="8429"/>
                    <a:pt x="750" y="8495"/>
                  </a:cubicBezTo>
                  <a:cubicBezTo>
                    <a:pt x="699" y="8605"/>
                    <a:pt x="639" y="8709"/>
                    <a:pt x="577" y="8810"/>
                  </a:cubicBezTo>
                  <a:cubicBezTo>
                    <a:pt x="613" y="8842"/>
                    <a:pt x="647" y="8874"/>
                    <a:pt x="682" y="8909"/>
                  </a:cubicBezTo>
                  <a:cubicBezTo>
                    <a:pt x="971" y="9211"/>
                    <a:pt x="1117" y="9633"/>
                    <a:pt x="1132" y="10051"/>
                  </a:cubicBezTo>
                  <a:cubicBezTo>
                    <a:pt x="1147" y="10520"/>
                    <a:pt x="1009" y="10978"/>
                    <a:pt x="937" y="11441"/>
                  </a:cubicBezTo>
                  <a:cubicBezTo>
                    <a:pt x="1007" y="11508"/>
                    <a:pt x="1059" y="11598"/>
                    <a:pt x="1087" y="11692"/>
                  </a:cubicBezTo>
                  <a:cubicBezTo>
                    <a:pt x="1147" y="11891"/>
                    <a:pt x="1132" y="12114"/>
                    <a:pt x="1046" y="12302"/>
                  </a:cubicBezTo>
                  <a:cubicBezTo>
                    <a:pt x="1029" y="12339"/>
                    <a:pt x="1007" y="12375"/>
                    <a:pt x="975" y="12399"/>
                  </a:cubicBezTo>
                  <a:cubicBezTo>
                    <a:pt x="988" y="12429"/>
                    <a:pt x="999" y="12459"/>
                    <a:pt x="1014" y="12487"/>
                  </a:cubicBezTo>
                  <a:cubicBezTo>
                    <a:pt x="1093" y="12622"/>
                    <a:pt x="1213" y="12729"/>
                    <a:pt x="1339" y="12832"/>
                  </a:cubicBezTo>
                  <a:cubicBezTo>
                    <a:pt x="1564" y="12587"/>
                    <a:pt x="1734" y="12309"/>
                    <a:pt x="1693" y="11992"/>
                  </a:cubicBezTo>
                  <a:cubicBezTo>
                    <a:pt x="1671" y="11814"/>
                    <a:pt x="1586" y="11651"/>
                    <a:pt x="1554" y="11475"/>
                  </a:cubicBezTo>
                  <a:cubicBezTo>
                    <a:pt x="1519" y="11300"/>
                    <a:pt x="1712" y="11263"/>
                    <a:pt x="1858" y="11158"/>
                  </a:cubicBezTo>
                  <a:cubicBezTo>
                    <a:pt x="2381" y="10775"/>
                    <a:pt x="2903" y="10391"/>
                    <a:pt x="3426" y="10010"/>
                  </a:cubicBezTo>
                  <a:cubicBezTo>
                    <a:pt x="3439" y="9693"/>
                    <a:pt x="3173" y="9391"/>
                    <a:pt x="2856" y="9365"/>
                  </a:cubicBezTo>
                  <a:cubicBezTo>
                    <a:pt x="2717" y="8356"/>
                    <a:pt x="2595" y="7250"/>
                    <a:pt x="3141" y="6389"/>
                  </a:cubicBezTo>
                  <a:cubicBezTo>
                    <a:pt x="3268" y="6192"/>
                    <a:pt x="3424" y="6014"/>
                    <a:pt x="3580" y="5839"/>
                  </a:cubicBezTo>
                  <a:cubicBezTo>
                    <a:pt x="3775" y="5620"/>
                    <a:pt x="3970" y="5402"/>
                    <a:pt x="4165" y="5181"/>
                  </a:cubicBezTo>
                  <a:cubicBezTo>
                    <a:pt x="4332" y="4996"/>
                    <a:pt x="4551" y="4792"/>
                    <a:pt x="4785" y="4792"/>
                  </a:cubicBezTo>
                  <a:cubicBezTo>
                    <a:pt x="4824" y="4792"/>
                    <a:pt x="4864" y="4798"/>
                    <a:pt x="4904" y="4810"/>
                  </a:cubicBezTo>
                  <a:cubicBezTo>
                    <a:pt x="5003" y="4841"/>
                    <a:pt x="5102" y="4912"/>
                    <a:pt x="5199" y="4912"/>
                  </a:cubicBezTo>
                  <a:cubicBezTo>
                    <a:pt x="5222" y="4912"/>
                    <a:pt x="5246" y="4908"/>
                    <a:pt x="5269" y="4898"/>
                  </a:cubicBezTo>
                  <a:cubicBezTo>
                    <a:pt x="5342" y="4866"/>
                    <a:pt x="5382" y="4787"/>
                    <a:pt x="5414" y="4712"/>
                  </a:cubicBezTo>
                  <a:cubicBezTo>
                    <a:pt x="5626" y="4227"/>
                    <a:pt x="5839" y="3743"/>
                    <a:pt x="6051" y="3259"/>
                  </a:cubicBezTo>
                  <a:cubicBezTo>
                    <a:pt x="6117" y="3113"/>
                    <a:pt x="6181" y="2957"/>
                    <a:pt x="6166" y="2796"/>
                  </a:cubicBezTo>
                  <a:cubicBezTo>
                    <a:pt x="6154" y="2674"/>
                    <a:pt x="6094" y="2563"/>
                    <a:pt x="6044" y="2451"/>
                  </a:cubicBezTo>
                  <a:cubicBezTo>
                    <a:pt x="5886" y="2100"/>
                    <a:pt x="5809" y="1712"/>
                    <a:pt x="5815" y="1327"/>
                  </a:cubicBezTo>
                  <a:cubicBezTo>
                    <a:pt x="6177" y="1299"/>
                    <a:pt x="6308" y="829"/>
                    <a:pt x="6280" y="467"/>
                  </a:cubicBezTo>
                  <a:cubicBezTo>
                    <a:pt x="6267" y="311"/>
                    <a:pt x="6239" y="155"/>
                    <a:pt x="6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297"/>
            <p:cNvSpPr/>
            <p:nvPr/>
          </p:nvSpPr>
          <p:spPr>
            <a:xfrm>
              <a:off x="4932929" y="3760227"/>
              <a:ext cx="180890" cy="366639"/>
            </a:xfrm>
            <a:custGeom>
              <a:rect b="b" l="l" r="r" t="t"/>
              <a:pathLst>
                <a:path extrusionOk="0" h="12903" w="6366">
                  <a:moveTo>
                    <a:pt x="6212" y="69"/>
                  </a:moveTo>
                  <a:cubicBezTo>
                    <a:pt x="6248" y="227"/>
                    <a:pt x="6272" y="369"/>
                    <a:pt x="6282" y="504"/>
                  </a:cubicBezTo>
                  <a:cubicBezTo>
                    <a:pt x="6306" y="810"/>
                    <a:pt x="6207" y="1305"/>
                    <a:pt x="5841" y="1335"/>
                  </a:cubicBezTo>
                  <a:lnTo>
                    <a:pt x="5817" y="1337"/>
                  </a:lnTo>
                  <a:lnTo>
                    <a:pt x="5817" y="1361"/>
                  </a:lnTo>
                  <a:cubicBezTo>
                    <a:pt x="5809" y="1748"/>
                    <a:pt x="5888" y="2140"/>
                    <a:pt x="6049" y="2496"/>
                  </a:cubicBezTo>
                  <a:lnTo>
                    <a:pt x="6070" y="2545"/>
                  </a:lnTo>
                  <a:cubicBezTo>
                    <a:pt x="6113" y="2640"/>
                    <a:pt x="6158" y="2734"/>
                    <a:pt x="6167" y="2835"/>
                  </a:cubicBezTo>
                  <a:cubicBezTo>
                    <a:pt x="6184" y="2991"/>
                    <a:pt x="6115" y="3145"/>
                    <a:pt x="6055" y="3282"/>
                  </a:cubicBezTo>
                  <a:lnTo>
                    <a:pt x="5417" y="4735"/>
                  </a:lnTo>
                  <a:cubicBezTo>
                    <a:pt x="5385" y="4810"/>
                    <a:pt x="5350" y="4881"/>
                    <a:pt x="5286" y="4906"/>
                  </a:cubicBezTo>
                  <a:cubicBezTo>
                    <a:pt x="5268" y="4914"/>
                    <a:pt x="5249" y="4918"/>
                    <a:pt x="5229" y="4918"/>
                  </a:cubicBezTo>
                  <a:cubicBezTo>
                    <a:pt x="5174" y="4918"/>
                    <a:pt x="5114" y="4892"/>
                    <a:pt x="5052" y="4863"/>
                  </a:cubicBezTo>
                  <a:cubicBezTo>
                    <a:pt x="5016" y="4846"/>
                    <a:pt x="4977" y="4829"/>
                    <a:pt x="4939" y="4818"/>
                  </a:cubicBezTo>
                  <a:cubicBezTo>
                    <a:pt x="4898" y="4806"/>
                    <a:pt x="4855" y="4799"/>
                    <a:pt x="4813" y="4799"/>
                  </a:cubicBezTo>
                  <a:cubicBezTo>
                    <a:pt x="4558" y="4799"/>
                    <a:pt x="4326" y="5026"/>
                    <a:pt x="4174" y="5198"/>
                  </a:cubicBezTo>
                  <a:lnTo>
                    <a:pt x="3587" y="5855"/>
                  </a:lnTo>
                  <a:cubicBezTo>
                    <a:pt x="3435" y="6029"/>
                    <a:pt x="3274" y="6209"/>
                    <a:pt x="3146" y="6410"/>
                  </a:cubicBezTo>
                  <a:cubicBezTo>
                    <a:pt x="2612" y="7252"/>
                    <a:pt x="2704" y="8306"/>
                    <a:pt x="2859" y="9401"/>
                  </a:cubicBezTo>
                  <a:lnTo>
                    <a:pt x="2861" y="9423"/>
                  </a:lnTo>
                  <a:lnTo>
                    <a:pt x="2882" y="9425"/>
                  </a:lnTo>
                  <a:cubicBezTo>
                    <a:pt x="3182" y="9451"/>
                    <a:pt x="3433" y="9731"/>
                    <a:pt x="3428" y="10029"/>
                  </a:cubicBezTo>
                  <a:lnTo>
                    <a:pt x="1869" y="11169"/>
                  </a:lnTo>
                  <a:cubicBezTo>
                    <a:pt x="1832" y="11197"/>
                    <a:pt x="1792" y="11220"/>
                    <a:pt x="1753" y="11242"/>
                  </a:cubicBezTo>
                  <a:cubicBezTo>
                    <a:pt x="1642" y="11302"/>
                    <a:pt x="1528" y="11366"/>
                    <a:pt x="1554" y="11514"/>
                  </a:cubicBezTo>
                  <a:cubicBezTo>
                    <a:pt x="1569" y="11595"/>
                    <a:pt x="1597" y="11677"/>
                    <a:pt x="1622" y="11754"/>
                  </a:cubicBezTo>
                  <a:cubicBezTo>
                    <a:pt x="1652" y="11844"/>
                    <a:pt x="1684" y="11936"/>
                    <a:pt x="1695" y="12028"/>
                  </a:cubicBezTo>
                  <a:cubicBezTo>
                    <a:pt x="1727" y="12285"/>
                    <a:pt x="1618" y="12549"/>
                    <a:pt x="1365" y="12827"/>
                  </a:cubicBezTo>
                  <a:cubicBezTo>
                    <a:pt x="1258" y="12739"/>
                    <a:pt x="1140" y="12636"/>
                    <a:pt x="1065" y="12506"/>
                  </a:cubicBezTo>
                  <a:cubicBezTo>
                    <a:pt x="1055" y="12486"/>
                    <a:pt x="1044" y="12465"/>
                    <a:pt x="1035" y="12441"/>
                  </a:cubicBezTo>
                  <a:cubicBezTo>
                    <a:pt x="1065" y="12414"/>
                    <a:pt x="1085" y="12377"/>
                    <a:pt x="1097" y="12347"/>
                  </a:cubicBezTo>
                  <a:cubicBezTo>
                    <a:pt x="1187" y="12152"/>
                    <a:pt x="1202" y="11923"/>
                    <a:pt x="1140" y="11719"/>
                  </a:cubicBezTo>
                  <a:cubicBezTo>
                    <a:pt x="1112" y="11621"/>
                    <a:pt x="1059" y="11531"/>
                    <a:pt x="995" y="11467"/>
                  </a:cubicBezTo>
                  <a:cubicBezTo>
                    <a:pt x="1016" y="11334"/>
                    <a:pt x="1042" y="11199"/>
                    <a:pt x="1067" y="11068"/>
                  </a:cubicBezTo>
                  <a:cubicBezTo>
                    <a:pt x="1132" y="10747"/>
                    <a:pt x="1196" y="10417"/>
                    <a:pt x="1185" y="10085"/>
                  </a:cubicBezTo>
                  <a:cubicBezTo>
                    <a:pt x="1170" y="9628"/>
                    <a:pt x="1007" y="9215"/>
                    <a:pt x="729" y="8923"/>
                  </a:cubicBezTo>
                  <a:cubicBezTo>
                    <a:pt x="703" y="8896"/>
                    <a:pt x="673" y="8868"/>
                    <a:pt x="639" y="8840"/>
                  </a:cubicBezTo>
                  <a:cubicBezTo>
                    <a:pt x="705" y="8728"/>
                    <a:pt x="759" y="8636"/>
                    <a:pt x="802" y="8546"/>
                  </a:cubicBezTo>
                  <a:lnTo>
                    <a:pt x="986" y="8345"/>
                  </a:lnTo>
                  <a:cubicBezTo>
                    <a:pt x="1145" y="8171"/>
                    <a:pt x="1299" y="7983"/>
                    <a:pt x="1288" y="7758"/>
                  </a:cubicBezTo>
                  <a:lnTo>
                    <a:pt x="1286" y="7737"/>
                  </a:lnTo>
                  <a:cubicBezTo>
                    <a:pt x="1284" y="7694"/>
                    <a:pt x="1282" y="7649"/>
                    <a:pt x="1305" y="7625"/>
                  </a:cubicBezTo>
                  <a:cubicBezTo>
                    <a:pt x="1320" y="7612"/>
                    <a:pt x="1340" y="7606"/>
                    <a:pt x="1363" y="7599"/>
                  </a:cubicBezTo>
                  <a:cubicBezTo>
                    <a:pt x="1385" y="7595"/>
                    <a:pt x="1406" y="7589"/>
                    <a:pt x="1425" y="7578"/>
                  </a:cubicBezTo>
                  <a:cubicBezTo>
                    <a:pt x="1498" y="7537"/>
                    <a:pt x="1504" y="7449"/>
                    <a:pt x="1509" y="7372"/>
                  </a:cubicBezTo>
                  <a:cubicBezTo>
                    <a:pt x="1513" y="7308"/>
                    <a:pt x="1515" y="7244"/>
                    <a:pt x="1556" y="7209"/>
                  </a:cubicBezTo>
                  <a:cubicBezTo>
                    <a:pt x="1567" y="7199"/>
                    <a:pt x="1579" y="7192"/>
                    <a:pt x="1592" y="7184"/>
                  </a:cubicBezTo>
                  <a:cubicBezTo>
                    <a:pt x="1607" y="7175"/>
                    <a:pt x="1620" y="7167"/>
                    <a:pt x="1633" y="7158"/>
                  </a:cubicBezTo>
                  <a:cubicBezTo>
                    <a:pt x="1674" y="7124"/>
                    <a:pt x="1693" y="7075"/>
                    <a:pt x="1710" y="7034"/>
                  </a:cubicBezTo>
                  <a:lnTo>
                    <a:pt x="1849" y="6676"/>
                  </a:lnTo>
                  <a:cubicBezTo>
                    <a:pt x="1871" y="6620"/>
                    <a:pt x="1897" y="6556"/>
                    <a:pt x="1890" y="6490"/>
                  </a:cubicBezTo>
                  <a:cubicBezTo>
                    <a:pt x="1882" y="6391"/>
                    <a:pt x="1807" y="6314"/>
                    <a:pt x="1740" y="6248"/>
                  </a:cubicBezTo>
                  <a:lnTo>
                    <a:pt x="1714" y="6220"/>
                  </a:lnTo>
                  <a:cubicBezTo>
                    <a:pt x="1674" y="6177"/>
                    <a:pt x="1584" y="6068"/>
                    <a:pt x="1627" y="5973"/>
                  </a:cubicBezTo>
                  <a:cubicBezTo>
                    <a:pt x="1637" y="5950"/>
                    <a:pt x="1657" y="5930"/>
                    <a:pt x="1676" y="5909"/>
                  </a:cubicBezTo>
                  <a:cubicBezTo>
                    <a:pt x="1687" y="5896"/>
                    <a:pt x="1697" y="5883"/>
                    <a:pt x="1708" y="5868"/>
                  </a:cubicBezTo>
                  <a:cubicBezTo>
                    <a:pt x="1787" y="5765"/>
                    <a:pt x="1781" y="5633"/>
                    <a:pt x="1777" y="5506"/>
                  </a:cubicBezTo>
                  <a:cubicBezTo>
                    <a:pt x="1772" y="5418"/>
                    <a:pt x="1768" y="5328"/>
                    <a:pt x="1792" y="5249"/>
                  </a:cubicBezTo>
                  <a:cubicBezTo>
                    <a:pt x="1802" y="5213"/>
                    <a:pt x="1819" y="5181"/>
                    <a:pt x="1837" y="5144"/>
                  </a:cubicBezTo>
                  <a:cubicBezTo>
                    <a:pt x="1864" y="5084"/>
                    <a:pt x="1894" y="5022"/>
                    <a:pt x="1897" y="4951"/>
                  </a:cubicBezTo>
                  <a:cubicBezTo>
                    <a:pt x="1897" y="4889"/>
                    <a:pt x="1875" y="4829"/>
                    <a:pt x="1854" y="4778"/>
                  </a:cubicBezTo>
                  <a:lnTo>
                    <a:pt x="1691" y="4349"/>
                  </a:lnTo>
                  <a:cubicBezTo>
                    <a:pt x="1680" y="4319"/>
                    <a:pt x="1663" y="4279"/>
                    <a:pt x="1631" y="4255"/>
                  </a:cubicBezTo>
                  <a:cubicBezTo>
                    <a:pt x="1599" y="4229"/>
                    <a:pt x="1560" y="4225"/>
                    <a:pt x="1528" y="4221"/>
                  </a:cubicBezTo>
                  <a:lnTo>
                    <a:pt x="1228" y="4184"/>
                  </a:lnTo>
                  <a:cubicBezTo>
                    <a:pt x="1228" y="4152"/>
                    <a:pt x="1217" y="4122"/>
                    <a:pt x="1196" y="4092"/>
                  </a:cubicBezTo>
                  <a:cubicBezTo>
                    <a:pt x="1153" y="4034"/>
                    <a:pt x="1065" y="3994"/>
                    <a:pt x="977" y="3989"/>
                  </a:cubicBezTo>
                  <a:lnTo>
                    <a:pt x="864" y="3989"/>
                  </a:lnTo>
                  <a:cubicBezTo>
                    <a:pt x="793" y="3989"/>
                    <a:pt x="720" y="3985"/>
                    <a:pt x="667" y="3942"/>
                  </a:cubicBezTo>
                  <a:cubicBezTo>
                    <a:pt x="643" y="3925"/>
                    <a:pt x="626" y="3899"/>
                    <a:pt x="605" y="3874"/>
                  </a:cubicBezTo>
                  <a:cubicBezTo>
                    <a:pt x="577" y="3835"/>
                    <a:pt x="547" y="3794"/>
                    <a:pt x="498" y="3773"/>
                  </a:cubicBezTo>
                  <a:cubicBezTo>
                    <a:pt x="473" y="3761"/>
                    <a:pt x="443" y="3757"/>
                    <a:pt x="411" y="3757"/>
                  </a:cubicBezTo>
                  <a:cubicBezTo>
                    <a:pt x="386" y="3757"/>
                    <a:pt x="359" y="3759"/>
                    <a:pt x="333" y="3762"/>
                  </a:cubicBezTo>
                  <a:cubicBezTo>
                    <a:pt x="306" y="3766"/>
                    <a:pt x="282" y="3769"/>
                    <a:pt x="257" y="3769"/>
                  </a:cubicBezTo>
                  <a:cubicBezTo>
                    <a:pt x="251" y="3769"/>
                    <a:pt x="246" y="3769"/>
                    <a:pt x="240" y="3769"/>
                  </a:cubicBezTo>
                  <a:cubicBezTo>
                    <a:pt x="170" y="3762"/>
                    <a:pt x="103" y="3715"/>
                    <a:pt x="56" y="3638"/>
                  </a:cubicBezTo>
                  <a:cubicBezTo>
                    <a:pt x="56" y="3636"/>
                    <a:pt x="56" y="3634"/>
                    <a:pt x="56" y="3632"/>
                  </a:cubicBezTo>
                  <a:cubicBezTo>
                    <a:pt x="56" y="3627"/>
                    <a:pt x="54" y="3623"/>
                    <a:pt x="56" y="3619"/>
                  </a:cubicBezTo>
                  <a:cubicBezTo>
                    <a:pt x="82" y="3332"/>
                    <a:pt x="281" y="3047"/>
                    <a:pt x="583" y="2854"/>
                  </a:cubicBezTo>
                  <a:cubicBezTo>
                    <a:pt x="862" y="2678"/>
                    <a:pt x="1183" y="2592"/>
                    <a:pt x="1496" y="2511"/>
                  </a:cubicBezTo>
                  <a:cubicBezTo>
                    <a:pt x="1583" y="2486"/>
                    <a:pt x="1694" y="2461"/>
                    <a:pt x="1795" y="2461"/>
                  </a:cubicBezTo>
                  <a:cubicBezTo>
                    <a:pt x="1835" y="2461"/>
                    <a:pt x="1874" y="2465"/>
                    <a:pt x="1909" y="2475"/>
                  </a:cubicBezTo>
                  <a:cubicBezTo>
                    <a:pt x="1959" y="2487"/>
                    <a:pt x="2006" y="2511"/>
                    <a:pt x="2057" y="2537"/>
                  </a:cubicBezTo>
                  <a:cubicBezTo>
                    <a:pt x="2124" y="2569"/>
                    <a:pt x="2190" y="2603"/>
                    <a:pt x="2267" y="2614"/>
                  </a:cubicBezTo>
                  <a:cubicBezTo>
                    <a:pt x="2284" y="2616"/>
                    <a:pt x="2302" y="2616"/>
                    <a:pt x="2320" y="2616"/>
                  </a:cubicBezTo>
                  <a:cubicBezTo>
                    <a:pt x="2348" y="2616"/>
                    <a:pt x="2377" y="2614"/>
                    <a:pt x="2406" y="2612"/>
                  </a:cubicBezTo>
                  <a:cubicBezTo>
                    <a:pt x="2435" y="2609"/>
                    <a:pt x="2464" y="2606"/>
                    <a:pt x="2492" y="2606"/>
                  </a:cubicBezTo>
                  <a:cubicBezTo>
                    <a:pt x="2519" y="2606"/>
                    <a:pt x="2545" y="2609"/>
                    <a:pt x="2567" y="2614"/>
                  </a:cubicBezTo>
                  <a:cubicBezTo>
                    <a:pt x="2711" y="2652"/>
                    <a:pt x="2779" y="2824"/>
                    <a:pt x="2775" y="2972"/>
                  </a:cubicBezTo>
                  <a:cubicBezTo>
                    <a:pt x="2773" y="3066"/>
                    <a:pt x="2749" y="3158"/>
                    <a:pt x="2724" y="3252"/>
                  </a:cubicBezTo>
                  <a:cubicBezTo>
                    <a:pt x="2709" y="3314"/>
                    <a:pt x="2691" y="3379"/>
                    <a:pt x="2683" y="3443"/>
                  </a:cubicBezTo>
                  <a:cubicBezTo>
                    <a:pt x="2631" y="3758"/>
                    <a:pt x="2739" y="4096"/>
                    <a:pt x="2961" y="4326"/>
                  </a:cubicBezTo>
                  <a:cubicBezTo>
                    <a:pt x="2996" y="4360"/>
                    <a:pt x="3036" y="4399"/>
                    <a:pt x="3088" y="4411"/>
                  </a:cubicBezTo>
                  <a:cubicBezTo>
                    <a:pt x="3105" y="4416"/>
                    <a:pt x="3120" y="4418"/>
                    <a:pt x="3135" y="4418"/>
                  </a:cubicBezTo>
                  <a:cubicBezTo>
                    <a:pt x="3266" y="4418"/>
                    <a:pt x="3366" y="4272"/>
                    <a:pt x="3390" y="4131"/>
                  </a:cubicBezTo>
                  <a:cubicBezTo>
                    <a:pt x="3396" y="4099"/>
                    <a:pt x="3401" y="4064"/>
                    <a:pt x="3405" y="4030"/>
                  </a:cubicBezTo>
                  <a:cubicBezTo>
                    <a:pt x="3416" y="3921"/>
                    <a:pt x="3428" y="3818"/>
                    <a:pt x="3495" y="3747"/>
                  </a:cubicBezTo>
                  <a:cubicBezTo>
                    <a:pt x="3540" y="3698"/>
                    <a:pt x="3604" y="3670"/>
                    <a:pt x="3673" y="3642"/>
                  </a:cubicBezTo>
                  <a:cubicBezTo>
                    <a:pt x="3758" y="3606"/>
                    <a:pt x="3846" y="3569"/>
                    <a:pt x="3893" y="3484"/>
                  </a:cubicBezTo>
                  <a:cubicBezTo>
                    <a:pt x="3938" y="3404"/>
                    <a:pt x="3930" y="3310"/>
                    <a:pt x="3915" y="3220"/>
                  </a:cubicBezTo>
                  <a:cubicBezTo>
                    <a:pt x="3831" y="2747"/>
                    <a:pt x="3606" y="2327"/>
                    <a:pt x="3375" y="1941"/>
                  </a:cubicBezTo>
                  <a:cubicBezTo>
                    <a:pt x="3364" y="1881"/>
                    <a:pt x="3347" y="1825"/>
                    <a:pt x="3319" y="1776"/>
                  </a:cubicBezTo>
                  <a:cubicBezTo>
                    <a:pt x="3311" y="1759"/>
                    <a:pt x="3302" y="1744"/>
                    <a:pt x="3291" y="1727"/>
                  </a:cubicBezTo>
                  <a:cubicBezTo>
                    <a:pt x="3268" y="1688"/>
                    <a:pt x="3246" y="1652"/>
                    <a:pt x="3238" y="1611"/>
                  </a:cubicBezTo>
                  <a:cubicBezTo>
                    <a:pt x="3231" y="1585"/>
                    <a:pt x="3229" y="1558"/>
                    <a:pt x="3229" y="1528"/>
                  </a:cubicBezTo>
                  <a:cubicBezTo>
                    <a:pt x="3229" y="1504"/>
                    <a:pt x="3229" y="1478"/>
                    <a:pt x="3225" y="1453"/>
                  </a:cubicBezTo>
                  <a:cubicBezTo>
                    <a:pt x="3212" y="1369"/>
                    <a:pt x="3167" y="1298"/>
                    <a:pt x="3124" y="1232"/>
                  </a:cubicBezTo>
                  <a:cubicBezTo>
                    <a:pt x="3090" y="1178"/>
                    <a:pt x="3058" y="1129"/>
                    <a:pt x="3041" y="1073"/>
                  </a:cubicBezTo>
                  <a:cubicBezTo>
                    <a:pt x="3019" y="1011"/>
                    <a:pt x="3017" y="941"/>
                    <a:pt x="3019" y="874"/>
                  </a:cubicBezTo>
                  <a:cubicBezTo>
                    <a:pt x="3021" y="750"/>
                    <a:pt x="3039" y="613"/>
                    <a:pt x="3071" y="456"/>
                  </a:cubicBezTo>
                  <a:cubicBezTo>
                    <a:pt x="3109" y="445"/>
                    <a:pt x="3151" y="440"/>
                    <a:pt x="3196" y="440"/>
                  </a:cubicBezTo>
                  <a:cubicBezTo>
                    <a:pt x="3279" y="440"/>
                    <a:pt x="3371" y="459"/>
                    <a:pt x="3463" y="495"/>
                  </a:cubicBezTo>
                  <a:cubicBezTo>
                    <a:pt x="3523" y="519"/>
                    <a:pt x="3581" y="549"/>
                    <a:pt x="3638" y="576"/>
                  </a:cubicBezTo>
                  <a:cubicBezTo>
                    <a:pt x="3743" y="628"/>
                    <a:pt x="3851" y="681"/>
                    <a:pt x="3968" y="707"/>
                  </a:cubicBezTo>
                  <a:cubicBezTo>
                    <a:pt x="4024" y="718"/>
                    <a:pt x="4082" y="724"/>
                    <a:pt x="4142" y="724"/>
                  </a:cubicBezTo>
                  <a:cubicBezTo>
                    <a:pt x="4363" y="724"/>
                    <a:pt x="4585" y="645"/>
                    <a:pt x="4763" y="581"/>
                  </a:cubicBezTo>
                  <a:lnTo>
                    <a:pt x="5725" y="236"/>
                  </a:lnTo>
                  <a:cubicBezTo>
                    <a:pt x="5905" y="171"/>
                    <a:pt x="6057" y="118"/>
                    <a:pt x="6212" y="69"/>
                  </a:cubicBezTo>
                  <a:close/>
                  <a:moveTo>
                    <a:pt x="6252" y="0"/>
                  </a:moveTo>
                  <a:lnTo>
                    <a:pt x="6224" y="9"/>
                  </a:lnTo>
                  <a:cubicBezTo>
                    <a:pt x="6059" y="62"/>
                    <a:pt x="5899" y="118"/>
                    <a:pt x="5708" y="186"/>
                  </a:cubicBezTo>
                  <a:lnTo>
                    <a:pt x="4746" y="529"/>
                  </a:lnTo>
                  <a:cubicBezTo>
                    <a:pt x="4570" y="594"/>
                    <a:pt x="4352" y="671"/>
                    <a:pt x="4142" y="671"/>
                  </a:cubicBezTo>
                  <a:cubicBezTo>
                    <a:pt x="4086" y="671"/>
                    <a:pt x="4030" y="666"/>
                    <a:pt x="3979" y="654"/>
                  </a:cubicBezTo>
                  <a:cubicBezTo>
                    <a:pt x="3868" y="630"/>
                    <a:pt x="3765" y="579"/>
                    <a:pt x="3662" y="529"/>
                  </a:cubicBezTo>
                  <a:cubicBezTo>
                    <a:pt x="3604" y="499"/>
                    <a:pt x="3544" y="471"/>
                    <a:pt x="3482" y="446"/>
                  </a:cubicBezTo>
                  <a:cubicBezTo>
                    <a:pt x="3384" y="407"/>
                    <a:pt x="3286" y="386"/>
                    <a:pt x="3197" y="386"/>
                  </a:cubicBezTo>
                  <a:cubicBezTo>
                    <a:pt x="3140" y="386"/>
                    <a:pt x="3086" y="395"/>
                    <a:pt x="3039" y="411"/>
                  </a:cubicBezTo>
                  <a:lnTo>
                    <a:pt x="3024" y="416"/>
                  </a:lnTo>
                  <a:lnTo>
                    <a:pt x="3021" y="431"/>
                  </a:lnTo>
                  <a:cubicBezTo>
                    <a:pt x="2987" y="596"/>
                    <a:pt x="2970" y="741"/>
                    <a:pt x="2966" y="874"/>
                  </a:cubicBezTo>
                  <a:cubicBezTo>
                    <a:pt x="2964" y="945"/>
                    <a:pt x="2966" y="1020"/>
                    <a:pt x="2989" y="1091"/>
                  </a:cubicBezTo>
                  <a:cubicBezTo>
                    <a:pt x="3009" y="1153"/>
                    <a:pt x="3045" y="1206"/>
                    <a:pt x="3079" y="1260"/>
                  </a:cubicBezTo>
                  <a:cubicBezTo>
                    <a:pt x="3120" y="1326"/>
                    <a:pt x="3161" y="1388"/>
                    <a:pt x="3171" y="1461"/>
                  </a:cubicBezTo>
                  <a:cubicBezTo>
                    <a:pt x="3176" y="1483"/>
                    <a:pt x="3176" y="1504"/>
                    <a:pt x="3176" y="1528"/>
                  </a:cubicBezTo>
                  <a:cubicBezTo>
                    <a:pt x="3178" y="1560"/>
                    <a:pt x="3178" y="1592"/>
                    <a:pt x="3184" y="1624"/>
                  </a:cubicBezTo>
                  <a:cubicBezTo>
                    <a:pt x="3197" y="1671"/>
                    <a:pt x="3221" y="1714"/>
                    <a:pt x="3246" y="1755"/>
                  </a:cubicBezTo>
                  <a:cubicBezTo>
                    <a:pt x="3255" y="1770"/>
                    <a:pt x="3263" y="1785"/>
                    <a:pt x="3272" y="1802"/>
                  </a:cubicBezTo>
                  <a:cubicBezTo>
                    <a:pt x="3298" y="1847"/>
                    <a:pt x="3315" y="1898"/>
                    <a:pt x="3323" y="1956"/>
                  </a:cubicBezTo>
                  <a:lnTo>
                    <a:pt x="3328" y="1965"/>
                  </a:lnTo>
                  <a:cubicBezTo>
                    <a:pt x="3555" y="2346"/>
                    <a:pt x="3780" y="2764"/>
                    <a:pt x="3861" y="3229"/>
                  </a:cubicBezTo>
                  <a:cubicBezTo>
                    <a:pt x="3876" y="3310"/>
                    <a:pt x="3885" y="3392"/>
                    <a:pt x="3848" y="3458"/>
                  </a:cubicBezTo>
                  <a:cubicBezTo>
                    <a:pt x="3810" y="3527"/>
                    <a:pt x="3733" y="3559"/>
                    <a:pt x="3651" y="3593"/>
                  </a:cubicBezTo>
                  <a:cubicBezTo>
                    <a:pt x="3581" y="3623"/>
                    <a:pt x="3508" y="3653"/>
                    <a:pt x="3456" y="3711"/>
                  </a:cubicBezTo>
                  <a:cubicBezTo>
                    <a:pt x="3377" y="3794"/>
                    <a:pt x="3364" y="3912"/>
                    <a:pt x="3351" y="4024"/>
                  </a:cubicBezTo>
                  <a:cubicBezTo>
                    <a:pt x="3347" y="4058"/>
                    <a:pt x="3343" y="4090"/>
                    <a:pt x="3338" y="4122"/>
                  </a:cubicBezTo>
                  <a:cubicBezTo>
                    <a:pt x="3319" y="4239"/>
                    <a:pt x="3233" y="4364"/>
                    <a:pt x="3134" y="4364"/>
                  </a:cubicBezTo>
                  <a:cubicBezTo>
                    <a:pt x="3123" y="4364"/>
                    <a:pt x="3113" y="4363"/>
                    <a:pt x="3103" y="4360"/>
                  </a:cubicBezTo>
                  <a:cubicBezTo>
                    <a:pt x="3062" y="4349"/>
                    <a:pt x="3028" y="4319"/>
                    <a:pt x="3000" y="4289"/>
                  </a:cubicBezTo>
                  <a:cubicBezTo>
                    <a:pt x="2788" y="4073"/>
                    <a:pt x="2687" y="3752"/>
                    <a:pt x="2734" y="3452"/>
                  </a:cubicBezTo>
                  <a:cubicBezTo>
                    <a:pt x="2745" y="3389"/>
                    <a:pt x="2760" y="3327"/>
                    <a:pt x="2777" y="3267"/>
                  </a:cubicBezTo>
                  <a:cubicBezTo>
                    <a:pt x="2801" y="3173"/>
                    <a:pt x="2826" y="3075"/>
                    <a:pt x="2829" y="2974"/>
                  </a:cubicBezTo>
                  <a:cubicBezTo>
                    <a:pt x="2835" y="2802"/>
                    <a:pt x="2751" y="2607"/>
                    <a:pt x="2580" y="2562"/>
                  </a:cubicBezTo>
                  <a:cubicBezTo>
                    <a:pt x="2554" y="2556"/>
                    <a:pt x="2524" y="2553"/>
                    <a:pt x="2492" y="2553"/>
                  </a:cubicBezTo>
                  <a:cubicBezTo>
                    <a:pt x="2463" y="2553"/>
                    <a:pt x="2433" y="2555"/>
                    <a:pt x="2402" y="2558"/>
                  </a:cubicBezTo>
                  <a:cubicBezTo>
                    <a:pt x="2376" y="2561"/>
                    <a:pt x="2348" y="2563"/>
                    <a:pt x="2322" y="2563"/>
                  </a:cubicBezTo>
                  <a:cubicBezTo>
                    <a:pt x="2305" y="2563"/>
                    <a:pt x="2289" y="2562"/>
                    <a:pt x="2274" y="2560"/>
                  </a:cubicBezTo>
                  <a:cubicBezTo>
                    <a:pt x="2207" y="2552"/>
                    <a:pt x="2145" y="2522"/>
                    <a:pt x="2081" y="2490"/>
                  </a:cubicBezTo>
                  <a:cubicBezTo>
                    <a:pt x="2032" y="2464"/>
                    <a:pt x="1978" y="2438"/>
                    <a:pt x="1922" y="2423"/>
                  </a:cubicBezTo>
                  <a:cubicBezTo>
                    <a:pt x="1882" y="2410"/>
                    <a:pt x="1837" y="2406"/>
                    <a:pt x="1789" y="2406"/>
                  </a:cubicBezTo>
                  <a:cubicBezTo>
                    <a:pt x="1689" y="2406"/>
                    <a:pt x="1590" y="2430"/>
                    <a:pt x="1481" y="2460"/>
                  </a:cubicBezTo>
                  <a:cubicBezTo>
                    <a:pt x="1166" y="2543"/>
                    <a:pt x="838" y="2629"/>
                    <a:pt x="555" y="2809"/>
                  </a:cubicBezTo>
                  <a:cubicBezTo>
                    <a:pt x="238" y="3010"/>
                    <a:pt x="30" y="3310"/>
                    <a:pt x="3" y="3614"/>
                  </a:cubicBezTo>
                  <a:cubicBezTo>
                    <a:pt x="0" y="3621"/>
                    <a:pt x="0" y="3625"/>
                    <a:pt x="3" y="3632"/>
                  </a:cubicBezTo>
                  <a:cubicBezTo>
                    <a:pt x="3" y="3636"/>
                    <a:pt x="3" y="3638"/>
                    <a:pt x="3" y="3642"/>
                  </a:cubicBezTo>
                  <a:lnTo>
                    <a:pt x="0" y="3651"/>
                  </a:lnTo>
                  <a:lnTo>
                    <a:pt x="5" y="3657"/>
                  </a:lnTo>
                  <a:cubicBezTo>
                    <a:pt x="60" y="3754"/>
                    <a:pt x="146" y="3814"/>
                    <a:pt x="236" y="3822"/>
                  </a:cubicBezTo>
                  <a:cubicBezTo>
                    <a:pt x="245" y="3823"/>
                    <a:pt x="253" y="3824"/>
                    <a:pt x="261" y="3824"/>
                  </a:cubicBezTo>
                  <a:cubicBezTo>
                    <a:pt x="289" y="3824"/>
                    <a:pt x="315" y="3819"/>
                    <a:pt x="341" y="3816"/>
                  </a:cubicBezTo>
                  <a:cubicBezTo>
                    <a:pt x="366" y="3813"/>
                    <a:pt x="390" y="3810"/>
                    <a:pt x="412" y="3810"/>
                  </a:cubicBezTo>
                  <a:cubicBezTo>
                    <a:pt x="436" y="3810"/>
                    <a:pt x="458" y="3813"/>
                    <a:pt x="476" y="3822"/>
                  </a:cubicBezTo>
                  <a:cubicBezTo>
                    <a:pt x="510" y="3837"/>
                    <a:pt x="536" y="3869"/>
                    <a:pt x="562" y="3906"/>
                  </a:cubicBezTo>
                  <a:cubicBezTo>
                    <a:pt x="583" y="3934"/>
                    <a:pt x="605" y="3964"/>
                    <a:pt x="635" y="3985"/>
                  </a:cubicBezTo>
                  <a:cubicBezTo>
                    <a:pt x="701" y="4039"/>
                    <a:pt x="787" y="4043"/>
                    <a:pt x="864" y="4043"/>
                  </a:cubicBezTo>
                  <a:lnTo>
                    <a:pt x="928" y="4041"/>
                  </a:lnTo>
                  <a:cubicBezTo>
                    <a:pt x="943" y="4041"/>
                    <a:pt x="960" y="4043"/>
                    <a:pt x="975" y="4043"/>
                  </a:cubicBezTo>
                  <a:cubicBezTo>
                    <a:pt x="1046" y="4047"/>
                    <a:pt x="1119" y="4079"/>
                    <a:pt x="1153" y="4126"/>
                  </a:cubicBezTo>
                  <a:cubicBezTo>
                    <a:pt x="1172" y="4150"/>
                    <a:pt x="1179" y="4176"/>
                    <a:pt x="1172" y="4204"/>
                  </a:cubicBezTo>
                  <a:lnTo>
                    <a:pt x="1166" y="4231"/>
                  </a:lnTo>
                  <a:lnTo>
                    <a:pt x="1522" y="4274"/>
                  </a:lnTo>
                  <a:cubicBezTo>
                    <a:pt x="1549" y="4279"/>
                    <a:pt x="1579" y="4281"/>
                    <a:pt x="1599" y="4296"/>
                  </a:cubicBezTo>
                  <a:cubicBezTo>
                    <a:pt x="1618" y="4311"/>
                    <a:pt x="1629" y="4336"/>
                    <a:pt x="1639" y="4369"/>
                  </a:cubicBezTo>
                  <a:lnTo>
                    <a:pt x="1804" y="4797"/>
                  </a:lnTo>
                  <a:cubicBezTo>
                    <a:pt x="1824" y="4846"/>
                    <a:pt x="1843" y="4898"/>
                    <a:pt x="1843" y="4951"/>
                  </a:cubicBezTo>
                  <a:cubicBezTo>
                    <a:pt x="1841" y="5009"/>
                    <a:pt x="1815" y="5063"/>
                    <a:pt x="1787" y="5121"/>
                  </a:cubicBezTo>
                  <a:cubicBezTo>
                    <a:pt x="1770" y="5157"/>
                    <a:pt x="1753" y="5193"/>
                    <a:pt x="1740" y="5232"/>
                  </a:cubicBezTo>
                  <a:cubicBezTo>
                    <a:pt x="1714" y="5322"/>
                    <a:pt x="1719" y="5416"/>
                    <a:pt x="1723" y="5508"/>
                  </a:cubicBezTo>
                  <a:cubicBezTo>
                    <a:pt x="1727" y="5633"/>
                    <a:pt x="1734" y="5748"/>
                    <a:pt x="1665" y="5836"/>
                  </a:cubicBezTo>
                  <a:cubicBezTo>
                    <a:pt x="1657" y="5849"/>
                    <a:pt x="1646" y="5862"/>
                    <a:pt x="1635" y="5873"/>
                  </a:cubicBezTo>
                  <a:cubicBezTo>
                    <a:pt x="1614" y="5896"/>
                    <a:pt x="1592" y="5920"/>
                    <a:pt x="1579" y="5950"/>
                  </a:cubicBezTo>
                  <a:cubicBezTo>
                    <a:pt x="1539" y="6038"/>
                    <a:pt x="1573" y="6149"/>
                    <a:pt x="1676" y="6258"/>
                  </a:cubicBezTo>
                  <a:lnTo>
                    <a:pt x="1704" y="6284"/>
                  </a:lnTo>
                  <a:cubicBezTo>
                    <a:pt x="1766" y="6348"/>
                    <a:pt x="1830" y="6415"/>
                    <a:pt x="1837" y="6496"/>
                  </a:cubicBezTo>
                  <a:cubicBezTo>
                    <a:pt x="1841" y="6550"/>
                    <a:pt x="1819" y="6605"/>
                    <a:pt x="1800" y="6655"/>
                  </a:cubicBezTo>
                  <a:lnTo>
                    <a:pt x="1659" y="7015"/>
                  </a:lnTo>
                  <a:cubicBezTo>
                    <a:pt x="1646" y="7051"/>
                    <a:pt x="1629" y="7092"/>
                    <a:pt x="1599" y="7115"/>
                  </a:cubicBezTo>
                  <a:cubicBezTo>
                    <a:pt x="1590" y="7124"/>
                    <a:pt x="1577" y="7130"/>
                    <a:pt x="1567" y="7137"/>
                  </a:cubicBezTo>
                  <a:cubicBezTo>
                    <a:pt x="1549" y="7147"/>
                    <a:pt x="1534" y="7156"/>
                    <a:pt x="1519" y="7169"/>
                  </a:cubicBezTo>
                  <a:cubicBezTo>
                    <a:pt x="1464" y="7220"/>
                    <a:pt x="1460" y="7299"/>
                    <a:pt x="1455" y="7370"/>
                  </a:cubicBezTo>
                  <a:cubicBezTo>
                    <a:pt x="1451" y="7443"/>
                    <a:pt x="1447" y="7505"/>
                    <a:pt x="1397" y="7533"/>
                  </a:cubicBezTo>
                  <a:cubicBezTo>
                    <a:pt x="1385" y="7539"/>
                    <a:pt x="1367" y="7544"/>
                    <a:pt x="1350" y="7548"/>
                  </a:cubicBezTo>
                  <a:cubicBezTo>
                    <a:pt x="1325" y="7554"/>
                    <a:pt x="1292" y="7563"/>
                    <a:pt x="1269" y="7587"/>
                  </a:cubicBezTo>
                  <a:cubicBezTo>
                    <a:pt x="1226" y="7627"/>
                    <a:pt x="1230" y="7689"/>
                    <a:pt x="1232" y="7741"/>
                  </a:cubicBezTo>
                  <a:lnTo>
                    <a:pt x="1235" y="7760"/>
                  </a:lnTo>
                  <a:cubicBezTo>
                    <a:pt x="1245" y="7964"/>
                    <a:pt x="1097" y="8144"/>
                    <a:pt x="945" y="8309"/>
                  </a:cubicBezTo>
                  <a:lnTo>
                    <a:pt x="759" y="8512"/>
                  </a:lnTo>
                  <a:lnTo>
                    <a:pt x="755" y="8519"/>
                  </a:lnTo>
                  <a:cubicBezTo>
                    <a:pt x="710" y="8613"/>
                    <a:pt x="654" y="8713"/>
                    <a:pt x="581" y="8831"/>
                  </a:cubicBezTo>
                  <a:lnTo>
                    <a:pt x="568" y="8851"/>
                  </a:lnTo>
                  <a:lnTo>
                    <a:pt x="585" y="8866"/>
                  </a:lnTo>
                  <a:cubicBezTo>
                    <a:pt x="626" y="8900"/>
                    <a:pt x="660" y="8930"/>
                    <a:pt x="690" y="8960"/>
                  </a:cubicBezTo>
                  <a:cubicBezTo>
                    <a:pt x="956" y="9238"/>
                    <a:pt x="1117" y="9650"/>
                    <a:pt x="1132" y="10087"/>
                  </a:cubicBezTo>
                  <a:cubicBezTo>
                    <a:pt x="1142" y="10412"/>
                    <a:pt x="1078" y="10740"/>
                    <a:pt x="1016" y="11057"/>
                  </a:cubicBezTo>
                  <a:cubicBezTo>
                    <a:pt x="988" y="11192"/>
                    <a:pt x="960" y="11334"/>
                    <a:pt x="939" y="11473"/>
                  </a:cubicBezTo>
                  <a:lnTo>
                    <a:pt x="937" y="11486"/>
                  </a:lnTo>
                  <a:lnTo>
                    <a:pt x="947" y="11497"/>
                  </a:lnTo>
                  <a:cubicBezTo>
                    <a:pt x="1012" y="11554"/>
                    <a:pt x="1061" y="11640"/>
                    <a:pt x="1089" y="11734"/>
                  </a:cubicBezTo>
                  <a:cubicBezTo>
                    <a:pt x="1147" y="11927"/>
                    <a:pt x="1132" y="12141"/>
                    <a:pt x="1050" y="12326"/>
                  </a:cubicBezTo>
                  <a:cubicBezTo>
                    <a:pt x="1031" y="12369"/>
                    <a:pt x="1012" y="12394"/>
                    <a:pt x="988" y="12411"/>
                  </a:cubicBezTo>
                  <a:lnTo>
                    <a:pt x="971" y="12424"/>
                  </a:lnTo>
                  <a:lnTo>
                    <a:pt x="982" y="12450"/>
                  </a:lnTo>
                  <a:cubicBezTo>
                    <a:pt x="992" y="12478"/>
                    <a:pt x="1003" y="12506"/>
                    <a:pt x="1020" y="12534"/>
                  </a:cubicBezTo>
                  <a:cubicBezTo>
                    <a:pt x="1104" y="12677"/>
                    <a:pt x="1235" y="12791"/>
                    <a:pt x="1350" y="12885"/>
                  </a:cubicBezTo>
                  <a:lnTo>
                    <a:pt x="1370" y="12902"/>
                  </a:lnTo>
                  <a:lnTo>
                    <a:pt x="1387" y="12883"/>
                  </a:lnTo>
                  <a:cubicBezTo>
                    <a:pt x="1665" y="12583"/>
                    <a:pt x="1783" y="12302"/>
                    <a:pt x="1749" y="12021"/>
                  </a:cubicBezTo>
                  <a:cubicBezTo>
                    <a:pt x="1736" y="11923"/>
                    <a:pt x="1704" y="11829"/>
                    <a:pt x="1674" y="11737"/>
                  </a:cubicBezTo>
                  <a:cubicBezTo>
                    <a:pt x="1648" y="11662"/>
                    <a:pt x="1622" y="11582"/>
                    <a:pt x="1607" y="11505"/>
                  </a:cubicBezTo>
                  <a:cubicBezTo>
                    <a:pt x="1588" y="11400"/>
                    <a:pt x="1659" y="11353"/>
                    <a:pt x="1779" y="11289"/>
                  </a:cubicBezTo>
                  <a:cubicBezTo>
                    <a:pt x="1819" y="11265"/>
                    <a:pt x="1862" y="11242"/>
                    <a:pt x="1901" y="11214"/>
                  </a:cubicBezTo>
                  <a:lnTo>
                    <a:pt x="3471" y="10065"/>
                  </a:lnTo>
                  <a:lnTo>
                    <a:pt x="3480" y="10057"/>
                  </a:lnTo>
                  <a:lnTo>
                    <a:pt x="3482" y="10044"/>
                  </a:lnTo>
                  <a:cubicBezTo>
                    <a:pt x="3495" y="9720"/>
                    <a:pt x="3229" y="9412"/>
                    <a:pt x="2908" y="9373"/>
                  </a:cubicBezTo>
                  <a:cubicBezTo>
                    <a:pt x="2758" y="8296"/>
                    <a:pt x="2670" y="7261"/>
                    <a:pt x="3191" y="6438"/>
                  </a:cubicBezTo>
                  <a:cubicBezTo>
                    <a:pt x="3317" y="6241"/>
                    <a:pt x="3476" y="6063"/>
                    <a:pt x="3628" y="5892"/>
                  </a:cubicBezTo>
                  <a:lnTo>
                    <a:pt x="4213" y="5234"/>
                  </a:lnTo>
                  <a:cubicBezTo>
                    <a:pt x="4358" y="5069"/>
                    <a:pt x="4579" y="4853"/>
                    <a:pt x="4813" y="4853"/>
                  </a:cubicBezTo>
                  <a:cubicBezTo>
                    <a:pt x="4851" y="4853"/>
                    <a:pt x="4887" y="4859"/>
                    <a:pt x="4924" y="4870"/>
                  </a:cubicBezTo>
                  <a:cubicBezTo>
                    <a:pt x="4958" y="4881"/>
                    <a:pt x="4995" y="4896"/>
                    <a:pt x="5029" y="4913"/>
                  </a:cubicBezTo>
                  <a:cubicBezTo>
                    <a:pt x="5093" y="4943"/>
                    <a:pt x="5160" y="4973"/>
                    <a:pt x="5228" y="4973"/>
                  </a:cubicBezTo>
                  <a:cubicBezTo>
                    <a:pt x="5254" y="4973"/>
                    <a:pt x="5282" y="4966"/>
                    <a:pt x="5307" y="4956"/>
                  </a:cubicBezTo>
                  <a:cubicBezTo>
                    <a:pt x="5389" y="4921"/>
                    <a:pt x="5430" y="4838"/>
                    <a:pt x="5466" y="4756"/>
                  </a:cubicBezTo>
                  <a:lnTo>
                    <a:pt x="6104" y="3306"/>
                  </a:lnTo>
                  <a:cubicBezTo>
                    <a:pt x="6167" y="3162"/>
                    <a:pt x="6237" y="3000"/>
                    <a:pt x="6220" y="2828"/>
                  </a:cubicBezTo>
                  <a:cubicBezTo>
                    <a:pt x="6209" y="2719"/>
                    <a:pt x="6164" y="2620"/>
                    <a:pt x="6119" y="2524"/>
                  </a:cubicBezTo>
                  <a:lnTo>
                    <a:pt x="6096" y="2475"/>
                  </a:lnTo>
                  <a:cubicBezTo>
                    <a:pt x="5944" y="2134"/>
                    <a:pt x="5867" y="1757"/>
                    <a:pt x="5871" y="1384"/>
                  </a:cubicBezTo>
                  <a:cubicBezTo>
                    <a:pt x="6214" y="1339"/>
                    <a:pt x="6366" y="900"/>
                    <a:pt x="6336" y="499"/>
                  </a:cubicBezTo>
                  <a:cubicBezTo>
                    <a:pt x="6323" y="354"/>
                    <a:pt x="6299" y="199"/>
                    <a:pt x="6259" y="28"/>
                  </a:cubicBezTo>
                  <a:lnTo>
                    <a:pt x="62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297"/>
            <p:cNvSpPr/>
            <p:nvPr/>
          </p:nvSpPr>
          <p:spPr>
            <a:xfrm>
              <a:off x="4983164" y="3751618"/>
              <a:ext cx="60950" cy="133408"/>
            </a:xfrm>
            <a:custGeom>
              <a:rect b="b" l="l" r="r" t="t"/>
              <a:pathLst>
                <a:path extrusionOk="0" h="4695" w="2145">
                  <a:moveTo>
                    <a:pt x="621" y="1"/>
                  </a:moveTo>
                  <a:cubicBezTo>
                    <a:pt x="574" y="59"/>
                    <a:pt x="508" y="100"/>
                    <a:pt x="433" y="102"/>
                  </a:cubicBezTo>
                  <a:cubicBezTo>
                    <a:pt x="428" y="102"/>
                    <a:pt x="423" y="102"/>
                    <a:pt x="418" y="102"/>
                  </a:cubicBezTo>
                  <a:cubicBezTo>
                    <a:pt x="406" y="102"/>
                    <a:pt x="395" y="102"/>
                    <a:pt x="383" y="102"/>
                  </a:cubicBezTo>
                  <a:cubicBezTo>
                    <a:pt x="353" y="102"/>
                    <a:pt x="323" y="104"/>
                    <a:pt x="302" y="125"/>
                  </a:cubicBezTo>
                  <a:cubicBezTo>
                    <a:pt x="279" y="151"/>
                    <a:pt x="281" y="190"/>
                    <a:pt x="283" y="224"/>
                  </a:cubicBezTo>
                  <a:cubicBezTo>
                    <a:pt x="311" y="588"/>
                    <a:pt x="345" y="957"/>
                    <a:pt x="276" y="1314"/>
                  </a:cubicBezTo>
                  <a:cubicBezTo>
                    <a:pt x="259" y="1394"/>
                    <a:pt x="229" y="1484"/>
                    <a:pt x="154" y="1511"/>
                  </a:cubicBezTo>
                  <a:cubicBezTo>
                    <a:pt x="124" y="1522"/>
                    <a:pt x="90" y="1522"/>
                    <a:pt x="64" y="1537"/>
                  </a:cubicBezTo>
                  <a:cubicBezTo>
                    <a:pt x="15" y="1567"/>
                    <a:pt x="9" y="1636"/>
                    <a:pt x="9" y="1694"/>
                  </a:cubicBezTo>
                  <a:cubicBezTo>
                    <a:pt x="6" y="1951"/>
                    <a:pt x="4" y="2208"/>
                    <a:pt x="2" y="2465"/>
                  </a:cubicBezTo>
                  <a:cubicBezTo>
                    <a:pt x="0" y="2531"/>
                    <a:pt x="0" y="2596"/>
                    <a:pt x="17" y="2660"/>
                  </a:cubicBezTo>
                  <a:cubicBezTo>
                    <a:pt x="24" y="2685"/>
                    <a:pt x="34" y="2711"/>
                    <a:pt x="45" y="2737"/>
                  </a:cubicBezTo>
                  <a:cubicBezTo>
                    <a:pt x="79" y="2737"/>
                    <a:pt x="114" y="2741"/>
                    <a:pt x="148" y="2752"/>
                  </a:cubicBezTo>
                  <a:cubicBezTo>
                    <a:pt x="270" y="2784"/>
                    <a:pt x="375" y="2874"/>
                    <a:pt x="501" y="2889"/>
                  </a:cubicBezTo>
                  <a:cubicBezTo>
                    <a:pt x="517" y="2891"/>
                    <a:pt x="534" y="2892"/>
                    <a:pt x="550" y="2892"/>
                  </a:cubicBezTo>
                  <a:cubicBezTo>
                    <a:pt x="607" y="2892"/>
                    <a:pt x="666" y="2882"/>
                    <a:pt x="723" y="2882"/>
                  </a:cubicBezTo>
                  <a:cubicBezTo>
                    <a:pt x="751" y="2882"/>
                    <a:pt x="779" y="2884"/>
                    <a:pt x="806" y="2891"/>
                  </a:cubicBezTo>
                  <a:cubicBezTo>
                    <a:pt x="962" y="2932"/>
                    <a:pt x="1039" y="3114"/>
                    <a:pt x="1035" y="3277"/>
                  </a:cubicBezTo>
                  <a:cubicBezTo>
                    <a:pt x="1031" y="3437"/>
                    <a:pt x="966" y="3592"/>
                    <a:pt x="941" y="3750"/>
                  </a:cubicBezTo>
                  <a:cubicBezTo>
                    <a:pt x="891" y="4059"/>
                    <a:pt x="996" y="4387"/>
                    <a:pt x="1213" y="4612"/>
                  </a:cubicBezTo>
                  <a:cubicBezTo>
                    <a:pt x="1245" y="4644"/>
                    <a:pt x="1283" y="4676"/>
                    <a:pt x="1328" y="4689"/>
                  </a:cubicBezTo>
                  <a:cubicBezTo>
                    <a:pt x="1342" y="4692"/>
                    <a:pt x="1355" y="4694"/>
                    <a:pt x="1368" y="4694"/>
                  </a:cubicBezTo>
                  <a:cubicBezTo>
                    <a:pt x="1484" y="4694"/>
                    <a:pt x="1575" y="4555"/>
                    <a:pt x="1596" y="4429"/>
                  </a:cubicBezTo>
                  <a:cubicBezTo>
                    <a:pt x="1620" y="4292"/>
                    <a:pt x="1611" y="4134"/>
                    <a:pt x="1708" y="4031"/>
                  </a:cubicBezTo>
                  <a:cubicBezTo>
                    <a:pt x="1815" y="3913"/>
                    <a:pt x="2025" y="3913"/>
                    <a:pt x="2104" y="3774"/>
                  </a:cubicBezTo>
                  <a:cubicBezTo>
                    <a:pt x="2145" y="3701"/>
                    <a:pt x="2136" y="3611"/>
                    <a:pt x="2121" y="3527"/>
                  </a:cubicBezTo>
                  <a:cubicBezTo>
                    <a:pt x="2040" y="3069"/>
                    <a:pt x="1823" y="2655"/>
                    <a:pt x="1581" y="2255"/>
                  </a:cubicBezTo>
                  <a:lnTo>
                    <a:pt x="1581" y="2255"/>
                  </a:lnTo>
                  <a:cubicBezTo>
                    <a:pt x="1607" y="2403"/>
                    <a:pt x="1573" y="2563"/>
                    <a:pt x="1480" y="2683"/>
                  </a:cubicBezTo>
                  <a:cubicBezTo>
                    <a:pt x="1465" y="2688"/>
                    <a:pt x="1448" y="2691"/>
                    <a:pt x="1432" y="2691"/>
                  </a:cubicBezTo>
                  <a:cubicBezTo>
                    <a:pt x="1367" y="2691"/>
                    <a:pt x="1302" y="2652"/>
                    <a:pt x="1264" y="2598"/>
                  </a:cubicBezTo>
                  <a:cubicBezTo>
                    <a:pt x="1217" y="2529"/>
                    <a:pt x="1208" y="2439"/>
                    <a:pt x="1215" y="2358"/>
                  </a:cubicBezTo>
                  <a:cubicBezTo>
                    <a:pt x="1217" y="2336"/>
                    <a:pt x="1219" y="2313"/>
                    <a:pt x="1206" y="2296"/>
                  </a:cubicBezTo>
                  <a:cubicBezTo>
                    <a:pt x="1189" y="2274"/>
                    <a:pt x="1157" y="2278"/>
                    <a:pt x="1131" y="2276"/>
                  </a:cubicBezTo>
                  <a:cubicBezTo>
                    <a:pt x="1001" y="2270"/>
                    <a:pt x="911" y="2133"/>
                    <a:pt x="898" y="2002"/>
                  </a:cubicBezTo>
                  <a:cubicBezTo>
                    <a:pt x="883" y="1873"/>
                    <a:pt x="921" y="1743"/>
                    <a:pt x="932" y="1612"/>
                  </a:cubicBezTo>
                  <a:cubicBezTo>
                    <a:pt x="958" y="1297"/>
                    <a:pt x="818" y="984"/>
                    <a:pt x="836" y="669"/>
                  </a:cubicBezTo>
                  <a:cubicBezTo>
                    <a:pt x="848" y="468"/>
                    <a:pt x="911" y="228"/>
                    <a:pt x="761" y="95"/>
                  </a:cubicBezTo>
                  <a:cubicBezTo>
                    <a:pt x="720" y="59"/>
                    <a:pt x="668" y="33"/>
                    <a:pt x="6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297"/>
            <p:cNvSpPr/>
            <p:nvPr/>
          </p:nvSpPr>
          <p:spPr>
            <a:xfrm>
              <a:off x="4982425" y="3750651"/>
              <a:ext cx="62428" cy="135113"/>
            </a:xfrm>
            <a:custGeom>
              <a:rect b="b" l="l" r="r" t="t"/>
              <a:pathLst>
                <a:path extrusionOk="0" h="4755" w="2197">
                  <a:moveTo>
                    <a:pt x="652" y="71"/>
                  </a:moveTo>
                  <a:cubicBezTo>
                    <a:pt x="664" y="78"/>
                    <a:pt x="675" y="84"/>
                    <a:pt x="686" y="91"/>
                  </a:cubicBezTo>
                  <a:cubicBezTo>
                    <a:pt x="716" y="110"/>
                    <a:pt x="746" y="127"/>
                    <a:pt x="769" y="149"/>
                  </a:cubicBezTo>
                  <a:cubicBezTo>
                    <a:pt x="881" y="249"/>
                    <a:pt x="864" y="418"/>
                    <a:pt x="847" y="583"/>
                  </a:cubicBezTo>
                  <a:cubicBezTo>
                    <a:pt x="842" y="624"/>
                    <a:pt x="838" y="663"/>
                    <a:pt x="836" y="701"/>
                  </a:cubicBezTo>
                  <a:cubicBezTo>
                    <a:pt x="827" y="860"/>
                    <a:pt x="855" y="1018"/>
                    <a:pt x="885" y="1170"/>
                  </a:cubicBezTo>
                  <a:cubicBezTo>
                    <a:pt x="913" y="1327"/>
                    <a:pt x="943" y="1488"/>
                    <a:pt x="932" y="1644"/>
                  </a:cubicBezTo>
                  <a:cubicBezTo>
                    <a:pt x="928" y="1689"/>
                    <a:pt x="922" y="1736"/>
                    <a:pt x="913" y="1779"/>
                  </a:cubicBezTo>
                  <a:cubicBezTo>
                    <a:pt x="900" y="1865"/>
                    <a:pt x="887" y="1952"/>
                    <a:pt x="896" y="2040"/>
                  </a:cubicBezTo>
                  <a:cubicBezTo>
                    <a:pt x="911" y="2177"/>
                    <a:pt x="1007" y="2330"/>
                    <a:pt x="1155" y="2336"/>
                  </a:cubicBezTo>
                  <a:lnTo>
                    <a:pt x="1168" y="2338"/>
                  </a:lnTo>
                  <a:cubicBezTo>
                    <a:pt x="1185" y="2338"/>
                    <a:pt x="1204" y="2338"/>
                    <a:pt x="1211" y="2347"/>
                  </a:cubicBezTo>
                  <a:cubicBezTo>
                    <a:pt x="1217" y="2355"/>
                    <a:pt x="1217" y="2372"/>
                    <a:pt x="1215" y="2390"/>
                  </a:cubicBezTo>
                  <a:cubicBezTo>
                    <a:pt x="1204" y="2492"/>
                    <a:pt x="1224" y="2580"/>
                    <a:pt x="1269" y="2647"/>
                  </a:cubicBezTo>
                  <a:cubicBezTo>
                    <a:pt x="1311" y="2710"/>
                    <a:pt x="1385" y="2750"/>
                    <a:pt x="1457" y="2750"/>
                  </a:cubicBezTo>
                  <a:cubicBezTo>
                    <a:pt x="1477" y="2750"/>
                    <a:pt x="1496" y="2747"/>
                    <a:pt x="1515" y="2741"/>
                  </a:cubicBezTo>
                  <a:lnTo>
                    <a:pt x="1521" y="2739"/>
                  </a:lnTo>
                  <a:lnTo>
                    <a:pt x="1528" y="2732"/>
                  </a:lnTo>
                  <a:cubicBezTo>
                    <a:pt x="1599" y="2640"/>
                    <a:pt x="1639" y="2520"/>
                    <a:pt x="1641" y="2398"/>
                  </a:cubicBezTo>
                  <a:cubicBezTo>
                    <a:pt x="1849" y="2754"/>
                    <a:pt x="2044" y="3139"/>
                    <a:pt x="2119" y="3566"/>
                  </a:cubicBezTo>
                  <a:cubicBezTo>
                    <a:pt x="2134" y="3647"/>
                    <a:pt x="2143" y="3729"/>
                    <a:pt x="2106" y="3795"/>
                  </a:cubicBezTo>
                  <a:cubicBezTo>
                    <a:pt x="2068" y="3864"/>
                    <a:pt x="1991" y="3896"/>
                    <a:pt x="1909" y="3930"/>
                  </a:cubicBezTo>
                  <a:cubicBezTo>
                    <a:pt x="1839" y="3960"/>
                    <a:pt x="1766" y="3990"/>
                    <a:pt x="1714" y="4048"/>
                  </a:cubicBezTo>
                  <a:cubicBezTo>
                    <a:pt x="1635" y="4131"/>
                    <a:pt x="1622" y="4249"/>
                    <a:pt x="1609" y="4361"/>
                  </a:cubicBezTo>
                  <a:cubicBezTo>
                    <a:pt x="1605" y="4395"/>
                    <a:pt x="1601" y="4427"/>
                    <a:pt x="1596" y="4459"/>
                  </a:cubicBezTo>
                  <a:cubicBezTo>
                    <a:pt x="1577" y="4576"/>
                    <a:pt x="1491" y="4701"/>
                    <a:pt x="1392" y="4701"/>
                  </a:cubicBezTo>
                  <a:cubicBezTo>
                    <a:pt x="1381" y="4701"/>
                    <a:pt x="1371" y="4700"/>
                    <a:pt x="1361" y="4697"/>
                  </a:cubicBezTo>
                  <a:cubicBezTo>
                    <a:pt x="1320" y="4686"/>
                    <a:pt x="1286" y="4656"/>
                    <a:pt x="1258" y="4626"/>
                  </a:cubicBezTo>
                  <a:cubicBezTo>
                    <a:pt x="1046" y="4410"/>
                    <a:pt x="945" y="4089"/>
                    <a:pt x="992" y="3789"/>
                  </a:cubicBezTo>
                  <a:cubicBezTo>
                    <a:pt x="1003" y="3726"/>
                    <a:pt x="1018" y="3664"/>
                    <a:pt x="1035" y="3604"/>
                  </a:cubicBezTo>
                  <a:cubicBezTo>
                    <a:pt x="1059" y="3510"/>
                    <a:pt x="1084" y="3412"/>
                    <a:pt x="1087" y="3311"/>
                  </a:cubicBezTo>
                  <a:cubicBezTo>
                    <a:pt x="1093" y="3139"/>
                    <a:pt x="1009" y="2944"/>
                    <a:pt x="838" y="2899"/>
                  </a:cubicBezTo>
                  <a:cubicBezTo>
                    <a:pt x="812" y="2893"/>
                    <a:pt x="782" y="2889"/>
                    <a:pt x="748" y="2889"/>
                  </a:cubicBezTo>
                  <a:cubicBezTo>
                    <a:pt x="720" y="2889"/>
                    <a:pt x="690" y="2893"/>
                    <a:pt x="660" y="2895"/>
                  </a:cubicBezTo>
                  <a:cubicBezTo>
                    <a:pt x="634" y="2898"/>
                    <a:pt x="607" y="2900"/>
                    <a:pt x="581" y="2900"/>
                  </a:cubicBezTo>
                  <a:cubicBezTo>
                    <a:pt x="564" y="2900"/>
                    <a:pt x="548" y="2899"/>
                    <a:pt x="532" y="2897"/>
                  </a:cubicBezTo>
                  <a:cubicBezTo>
                    <a:pt x="465" y="2889"/>
                    <a:pt x="403" y="2859"/>
                    <a:pt x="339" y="2827"/>
                  </a:cubicBezTo>
                  <a:cubicBezTo>
                    <a:pt x="290" y="2801"/>
                    <a:pt x="236" y="2775"/>
                    <a:pt x="180" y="2760"/>
                  </a:cubicBezTo>
                  <a:cubicBezTo>
                    <a:pt x="152" y="2752"/>
                    <a:pt x="122" y="2747"/>
                    <a:pt x="90" y="2745"/>
                  </a:cubicBezTo>
                  <a:cubicBezTo>
                    <a:pt x="82" y="2724"/>
                    <a:pt x="73" y="2707"/>
                    <a:pt x="69" y="2685"/>
                  </a:cubicBezTo>
                  <a:cubicBezTo>
                    <a:pt x="54" y="2627"/>
                    <a:pt x="54" y="2563"/>
                    <a:pt x="54" y="2499"/>
                  </a:cubicBezTo>
                  <a:lnTo>
                    <a:pt x="60" y="1728"/>
                  </a:lnTo>
                  <a:cubicBezTo>
                    <a:pt x="60" y="1674"/>
                    <a:pt x="67" y="1616"/>
                    <a:pt x="103" y="1595"/>
                  </a:cubicBezTo>
                  <a:cubicBezTo>
                    <a:pt x="116" y="1586"/>
                    <a:pt x="131" y="1584"/>
                    <a:pt x="148" y="1580"/>
                  </a:cubicBezTo>
                  <a:cubicBezTo>
                    <a:pt x="163" y="1578"/>
                    <a:pt x="176" y="1575"/>
                    <a:pt x="189" y="1569"/>
                  </a:cubicBezTo>
                  <a:cubicBezTo>
                    <a:pt x="260" y="1545"/>
                    <a:pt x="305" y="1473"/>
                    <a:pt x="328" y="1353"/>
                  </a:cubicBezTo>
                  <a:cubicBezTo>
                    <a:pt x="395" y="1008"/>
                    <a:pt x="367" y="652"/>
                    <a:pt x="339" y="309"/>
                  </a:cubicBezTo>
                  <a:lnTo>
                    <a:pt x="335" y="256"/>
                  </a:lnTo>
                  <a:cubicBezTo>
                    <a:pt x="332" y="228"/>
                    <a:pt x="332" y="196"/>
                    <a:pt x="347" y="179"/>
                  </a:cubicBezTo>
                  <a:cubicBezTo>
                    <a:pt x="358" y="168"/>
                    <a:pt x="375" y="161"/>
                    <a:pt x="407" y="161"/>
                  </a:cubicBezTo>
                  <a:lnTo>
                    <a:pt x="461" y="164"/>
                  </a:lnTo>
                  <a:cubicBezTo>
                    <a:pt x="530" y="161"/>
                    <a:pt x="596" y="129"/>
                    <a:pt x="652" y="71"/>
                  </a:cubicBezTo>
                  <a:close/>
                  <a:moveTo>
                    <a:pt x="643" y="1"/>
                  </a:moveTo>
                  <a:lnTo>
                    <a:pt x="628" y="18"/>
                  </a:lnTo>
                  <a:cubicBezTo>
                    <a:pt x="579" y="76"/>
                    <a:pt x="519" y="108"/>
                    <a:pt x="459" y="110"/>
                  </a:cubicBezTo>
                  <a:lnTo>
                    <a:pt x="450" y="110"/>
                  </a:lnTo>
                  <a:lnTo>
                    <a:pt x="407" y="108"/>
                  </a:lnTo>
                  <a:cubicBezTo>
                    <a:pt x="373" y="108"/>
                    <a:pt x="337" y="112"/>
                    <a:pt x="309" y="142"/>
                  </a:cubicBezTo>
                  <a:cubicBezTo>
                    <a:pt x="275" y="176"/>
                    <a:pt x="279" y="232"/>
                    <a:pt x="281" y="260"/>
                  </a:cubicBezTo>
                  <a:lnTo>
                    <a:pt x="285" y="313"/>
                  </a:lnTo>
                  <a:cubicBezTo>
                    <a:pt x="313" y="654"/>
                    <a:pt x="341" y="1006"/>
                    <a:pt x="275" y="1342"/>
                  </a:cubicBezTo>
                  <a:cubicBezTo>
                    <a:pt x="255" y="1443"/>
                    <a:pt x="221" y="1500"/>
                    <a:pt x="172" y="1520"/>
                  </a:cubicBezTo>
                  <a:cubicBezTo>
                    <a:pt x="161" y="1524"/>
                    <a:pt x="148" y="1526"/>
                    <a:pt x="137" y="1528"/>
                  </a:cubicBezTo>
                  <a:cubicBezTo>
                    <a:pt x="118" y="1533"/>
                    <a:pt x="97" y="1537"/>
                    <a:pt x="77" y="1548"/>
                  </a:cubicBezTo>
                  <a:cubicBezTo>
                    <a:pt x="15" y="1584"/>
                    <a:pt x="7" y="1659"/>
                    <a:pt x="7" y="1728"/>
                  </a:cubicBezTo>
                  <a:lnTo>
                    <a:pt x="0" y="2499"/>
                  </a:lnTo>
                  <a:cubicBezTo>
                    <a:pt x="0" y="2565"/>
                    <a:pt x="0" y="2634"/>
                    <a:pt x="17" y="2700"/>
                  </a:cubicBezTo>
                  <a:cubicBezTo>
                    <a:pt x="24" y="2728"/>
                    <a:pt x="37" y="2754"/>
                    <a:pt x="47" y="2782"/>
                  </a:cubicBezTo>
                  <a:lnTo>
                    <a:pt x="54" y="2797"/>
                  </a:lnTo>
                  <a:lnTo>
                    <a:pt x="71" y="2797"/>
                  </a:lnTo>
                  <a:cubicBezTo>
                    <a:pt x="105" y="2799"/>
                    <a:pt x="137" y="2803"/>
                    <a:pt x="167" y="2812"/>
                  </a:cubicBezTo>
                  <a:cubicBezTo>
                    <a:pt x="217" y="2824"/>
                    <a:pt x="264" y="2848"/>
                    <a:pt x="315" y="2874"/>
                  </a:cubicBezTo>
                  <a:cubicBezTo>
                    <a:pt x="382" y="2906"/>
                    <a:pt x="448" y="2940"/>
                    <a:pt x="525" y="2951"/>
                  </a:cubicBezTo>
                  <a:cubicBezTo>
                    <a:pt x="543" y="2953"/>
                    <a:pt x="560" y="2954"/>
                    <a:pt x="577" y="2954"/>
                  </a:cubicBezTo>
                  <a:cubicBezTo>
                    <a:pt x="606" y="2954"/>
                    <a:pt x="635" y="2951"/>
                    <a:pt x="664" y="2949"/>
                  </a:cubicBezTo>
                  <a:cubicBezTo>
                    <a:pt x="693" y="2946"/>
                    <a:pt x="722" y="2943"/>
                    <a:pt x="750" y="2943"/>
                  </a:cubicBezTo>
                  <a:cubicBezTo>
                    <a:pt x="777" y="2943"/>
                    <a:pt x="803" y="2946"/>
                    <a:pt x="825" y="2951"/>
                  </a:cubicBezTo>
                  <a:cubicBezTo>
                    <a:pt x="969" y="2989"/>
                    <a:pt x="1037" y="3161"/>
                    <a:pt x="1033" y="3309"/>
                  </a:cubicBezTo>
                  <a:cubicBezTo>
                    <a:pt x="1031" y="3403"/>
                    <a:pt x="1007" y="3495"/>
                    <a:pt x="982" y="3589"/>
                  </a:cubicBezTo>
                  <a:cubicBezTo>
                    <a:pt x="967" y="3651"/>
                    <a:pt x="949" y="3716"/>
                    <a:pt x="941" y="3780"/>
                  </a:cubicBezTo>
                  <a:cubicBezTo>
                    <a:pt x="889" y="4095"/>
                    <a:pt x="997" y="4433"/>
                    <a:pt x="1219" y="4663"/>
                  </a:cubicBezTo>
                  <a:cubicBezTo>
                    <a:pt x="1254" y="4697"/>
                    <a:pt x="1294" y="4736"/>
                    <a:pt x="1346" y="4748"/>
                  </a:cubicBezTo>
                  <a:cubicBezTo>
                    <a:pt x="1363" y="4753"/>
                    <a:pt x="1378" y="4755"/>
                    <a:pt x="1393" y="4755"/>
                  </a:cubicBezTo>
                  <a:cubicBezTo>
                    <a:pt x="1524" y="4755"/>
                    <a:pt x="1624" y="4609"/>
                    <a:pt x="1648" y="4468"/>
                  </a:cubicBezTo>
                  <a:cubicBezTo>
                    <a:pt x="1654" y="4436"/>
                    <a:pt x="1659" y="4401"/>
                    <a:pt x="1663" y="4367"/>
                  </a:cubicBezTo>
                  <a:cubicBezTo>
                    <a:pt x="1674" y="4258"/>
                    <a:pt x="1686" y="4155"/>
                    <a:pt x="1753" y="4084"/>
                  </a:cubicBezTo>
                  <a:cubicBezTo>
                    <a:pt x="1798" y="4035"/>
                    <a:pt x="1862" y="4007"/>
                    <a:pt x="1931" y="3979"/>
                  </a:cubicBezTo>
                  <a:cubicBezTo>
                    <a:pt x="2016" y="3943"/>
                    <a:pt x="2104" y="3906"/>
                    <a:pt x="2151" y="3821"/>
                  </a:cubicBezTo>
                  <a:cubicBezTo>
                    <a:pt x="2196" y="3741"/>
                    <a:pt x="2188" y="3647"/>
                    <a:pt x="2173" y="3557"/>
                  </a:cubicBezTo>
                  <a:cubicBezTo>
                    <a:pt x="2089" y="3084"/>
                    <a:pt x="1862" y="2659"/>
                    <a:pt x="1631" y="2274"/>
                  </a:cubicBezTo>
                  <a:lnTo>
                    <a:pt x="1558" y="2154"/>
                  </a:lnTo>
                  <a:lnTo>
                    <a:pt x="1581" y="2293"/>
                  </a:lnTo>
                  <a:cubicBezTo>
                    <a:pt x="1605" y="2435"/>
                    <a:pt x="1571" y="2585"/>
                    <a:pt x="1489" y="2694"/>
                  </a:cubicBezTo>
                  <a:cubicBezTo>
                    <a:pt x="1480" y="2696"/>
                    <a:pt x="1470" y="2697"/>
                    <a:pt x="1460" y="2697"/>
                  </a:cubicBezTo>
                  <a:cubicBezTo>
                    <a:pt x="1406" y="2697"/>
                    <a:pt x="1346" y="2665"/>
                    <a:pt x="1312" y="2617"/>
                  </a:cubicBezTo>
                  <a:cubicBezTo>
                    <a:pt x="1264" y="2546"/>
                    <a:pt x="1262" y="2456"/>
                    <a:pt x="1269" y="2394"/>
                  </a:cubicBezTo>
                  <a:cubicBezTo>
                    <a:pt x="1271" y="2370"/>
                    <a:pt x="1273" y="2338"/>
                    <a:pt x="1254" y="2312"/>
                  </a:cubicBezTo>
                  <a:cubicBezTo>
                    <a:pt x="1230" y="2285"/>
                    <a:pt x="1196" y="2285"/>
                    <a:pt x="1170" y="2285"/>
                  </a:cubicBezTo>
                  <a:lnTo>
                    <a:pt x="1159" y="2285"/>
                  </a:lnTo>
                  <a:cubicBezTo>
                    <a:pt x="1044" y="2278"/>
                    <a:pt x="962" y="2152"/>
                    <a:pt x="949" y="2034"/>
                  </a:cubicBezTo>
                  <a:cubicBezTo>
                    <a:pt x="941" y="1952"/>
                    <a:pt x="954" y="1873"/>
                    <a:pt x="967" y="1788"/>
                  </a:cubicBezTo>
                  <a:cubicBezTo>
                    <a:pt x="973" y="1743"/>
                    <a:pt x="982" y="1695"/>
                    <a:pt x="984" y="1648"/>
                  </a:cubicBezTo>
                  <a:cubicBezTo>
                    <a:pt x="999" y="1483"/>
                    <a:pt x="967" y="1320"/>
                    <a:pt x="937" y="1162"/>
                  </a:cubicBezTo>
                  <a:cubicBezTo>
                    <a:pt x="909" y="1012"/>
                    <a:pt x="881" y="856"/>
                    <a:pt x="889" y="703"/>
                  </a:cubicBezTo>
                  <a:cubicBezTo>
                    <a:pt x="892" y="667"/>
                    <a:pt x="896" y="628"/>
                    <a:pt x="900" y="590"/>
                  </a:cubicBezTo>
                  <a:cubicBezTo>
                    <a:pt x="917" y="412"/>
                    <a:pt x="937" y="228"/>
                    <a:pt x="806" y="110"/>
                  </a:cubicBezTo>
                  <a:cubicBezTo>
                    <a:pt x="778" y="84"/>
                    <a:pt x="746" y="65"/>
                    <a:pt x="714" y="46"/>
                  </a:cubicBezTo>
                  <a:cubicBezTo>
                    <a:pt x="697" y="35"/>
                    <a:pt x="679" y="24"/>
                    <a:pt x="664" y="14"/>
                  </a:cubicBezTo>
                  <a:lnTo>
                    <a:pt x="6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297"/>
            <p:cNvSpPr/>
            <p:nvPr/>
          </p:nvSpPr>
          <p:spPr>
            <a:xfrm>
              <a:off x="4773075" y="3702747"/>
              <a:ext cx="227831" cy="223342"/>
            </a:xfrm>
            <a:custGeom>
              <a:rect b="b" l="l" r="r" t="t"/>
              <a:pathLst>
                <a:path extrusionOk="0" h="7860" w="8018">
                  <a:moveTo>
                    <a:pt x="5577" y="1"/>
                  </a:moveTo>
                  <a:cubicBezTo>
                    <a:pt x="5470" y="39"/>
                    <a:pt x="5346" y="50"/>
                    <a:pt x="5232" y="54"/>
                  </a:cubicBezTo>
                  <a:cubicBezTo>
                    <a:pt x="5012" y="63"/>
                    <a:pt x="4752" y="86"/>
                    <a:pt x="4637" y="277"/>
                  </a:cubicBezTo>
                  <a:cubicBezTo>
                    <a:pt x="4540" y="438"/>
                    <a:pt x="4564" y="697"/>
                    <a:pt x="4386" y="761"/>
                  </a:cubicBezTo>
                  <a:cubicBezTo>
                    <a:pt x="4296" y="909"/>
                    <a:pt x="4512" y="1057"/>
                    <a:pt x="4555" y="1224"/>
                  </a:cubicBezTo>
                  <a:cubicBezTo>
                    <a:pt x="4572" y="1286"/>
                    <a:pt x="4562" y="1352"/>
                    <a:pt x="4553" y="1417"/>
                  </a:cubicBezTo>
                  <a:cubicBezTo>
                    <a:pt x="4510" y="1693"/>
                    <a:pt x="4467" y="1969"/>
                    <a:pt x="4427" y="2246"/>
                  </a:cubicBezTo>
                  <a:cubicBezTo>
                    <a:pt x="4405" y="2383"/>
                    <a:pt x="4386" y="2531"/>
                    <a:pt x="4448" y="2655"/>
                  </a:cubicBezTo>
                  <a:cubicBezTo>
                    <a:pt x="4600" y="2953"/>
                    <a:pt x="5080" y="2891"/>
                    <a:pt x="5297" y="3146"/>
                  </a:cubicBezTo>
                  <a:cubicBezTo>
                    <a:pt x="5436" y="3309"/>
                    <a:pt x="5419" y="3563"/>
                    <a:pt x="5307" y="3748"/>
                  </a:cubicBezTo>
                  <a:cubicBezTo>
                    <a:pt x="5282" y="3791"/>
                    <a:pt x="5252" y="3831"/>
                    <a:pt x="5215" y="3863"/>
                  </a:cubicBezTo>
                  <a:cubicBezTo>
                    <a:pt x="5152" y="3920"/>
                    <a:pt x="5071" y="3946"/>
                    <a:pt x="4988" y="3946"/>
                  </a:cubicBezTo>
                  <a:cubicBezTo>
                    <a:pt x="4807" y="3946"/>
                    <a:pt x="4618" y="3825"/>
                    <a:pt x="4587" y="3643"/>
                  </a:cubicBezTo>
                  <a:cubicBezTo>
                    <a:pt x="4577" y="3578"/>
                    <a:pt x="4579" y="3501"/>
                    <a:pt x="4527" y="3461"/>
                  </a:cubicBezTo>
                  <a:cubicBezTo>
                    <a:pt x="4487" y="3431"/>
                    <a:pt x="4429" y="3433"/>
                    <a:pt x="4395" y="3396"/>
                  </a:cubicBezTo>
                  <a:cubicBezTo>
                    <a:pt x="4367" y="3366"/>
                    <a:pt x="4365" y="3324"/>
                    <a:pt x="4352" y="3287"/>
                  </a:cubicBezTo>
                  <a:cubicBezTo>
                    <a:pt x="4294" y="3120"/>
                    <a:pt x="4067" y="3107"/>
                    <a:pt x="3930" y="2998"/>
                  </a:cubicBezTo>
                  <a:cubicBezTo>
                    <a:pt x="3787" y="2883"/>
                    <a:pt x="3714" y="2647"/>
                    <a:pt x="3531" y="2647"/>
                  </a:cubicBezTo>
                  <a:cubicBezTo>
                    <a:pt x="3531" y="2647"/>
                    <a:pt x="3530" y="2647"/>
                    <a:pt x="3529" y="2647"/>
                  </a:cubicBezTo>
                  <a:cubicBezTo>
                    <a:pt x="3403" y="2649"/>
                    <a:pt x="3315" y="2773"/>
                    <a:pt x="3195" y="2816"/>
                  </a:cubicBezTo>
                  <a:cubicBezTo>
                    <a:pt x="3162" y="2828"/>
                    <a:pt x="3130" y="2833"/>
                    <a:pt x="3098" y="2833"/>
                  </a:cubicBezTo>
                  <a:cubicBezTo>
                    <a:pt x="2833" y="2833"/>
                    <a:pt x="2595" y="2470"/>
                    <a:pt x="2318" y="2470"/>
                  </a:cubicBezTo>
                  <a:cubicBezTo>
                    <a:pt x="2296" y="2470"/>
                    <a:pt x="2274" y="2473"/>
                    <a:pt x="2252" y="2477"/>
                  </a:cubicBezTo>
                  <a:cubicBezTo>
                    <a:pt x="2216" y="2342"/>
                    <a:pt x="2087" y="2250"/>
                    <a:pt x="1950" y="2216"/>
                  </a:cubicBezTo>
                  <a:cubicBezTo>
                    <a:pt x="1894" y="2202"/>
                    <a:pt x="1836" y="2198"/>
                    <a:pt x="1779" y="2198"/>
                  </a:cubicBezTo>
                  <a:cubicBezTo>
                    <a:pt x="1698" y="2198"/>
                    <a:pt x="1616" y="2207"/>
                    <a:pt x="1534" y="2216"/>
                  </a:cubicBezTo>
                  <a:cubicBezTo>
                    <a:pt x="1483" y="2222"/>
                    <a:pt x="1425" y="2231"/>
                    <a:pt x="1391" y="2269"/>
                  </a:cubicBezTo>
                  <a:cubicBezTo>
                    <a:pt x="1356" y="2308"/>
                    <a:pt x="1352" y="2366"/>
                    <a:pt x="1352" y="2419"/>
                  </a:cubicBezTo>
                  <a:cubicBezTo>
                    <a:pt x="1348" y="2672"/>
                    <a:pt x="1344" y="2925"/>
                    <a:pt x="1341" y="3176"/>
                  </a:cubicBezTo>
                  <a:cubicBezTo>
                    <a:pt x="1339" y="3257"/>
                    <a:pt x="1337" y="3343"/>
                    <a:pt x="1294" y="3411"/>
                  </a:cubicBezTo>
                  <a:cubicBezTo>
                    <a:pt x="1225" y="3523"/>
                    <a:pt x="1085" y="3547"/>
                    <a:pt x="947" y="3547"/>
                  </a:cubicBezTo>
                  <a:cubicBezTo>
                    <a:pt x="905" y="3547"/>
                    <a:pt x="863" y="3545"/>
                    <a:pt x="823" y="3542"/>
                  </a:cubicBezTo>
                  <a:cubicBezTo>
                    <a:pt x="724" y="3535"/>
                    <a:pt x="624" y="3532"/>
                    <a:pt x="524" y="3532"/>
                  </a:cubicBezTo>
                  <a:cubicBezTo>
                    <a:pt x="464" y="3532"/>
                    <a:pt x="405" y="3533"/>
                    <a:pt x="345" y="3536"/>
                  </a:cubicBezTo>
                  <a:cubicBezTo>
                    <a:pt x="275" y="3538"/>
                    <a:pt x="197" y="3544"/>
                    <a:pt x="140" y="3587"/>
                  </a:cubicBezTo>
                  <a:cubicBezTo>
                    <a:pt x="54" y="3651"/>
                    <a:pt x="41" y="3773"/>
                    <a:pt x="35" y="3881"/>
                  </a:cubicBezTo>
                  <a:cubicBezTo>
                    <a:pt x="0" y="4570"/>
                    <a:pt x="5" y="5265"/>
                    <a:pt x="47" y="5954"/>
                  </a:cubicBezTo>
                  <a:cubicBezTo>
                    <a:pt x="54" y="6051"/>
                    <a:pt x="62" y="6147"/>
                    <a:pt x="99" y="6235"/>
                  </a:cubicBezTo>
                  <a:cubicBezTo>
                    <a:pt x="129" y="6306"/>
                    <a:pt x="174" y="6366"/>
                    <a:pt x="221" y="6426"/>
                  </a:cubicBezTo>
                  <a:cubicBezTo>
                    <a:pt x="347" y="6587"/>
                    <a:pt x="472" y="6749"/>
                    <a:pt x="598" y="6910"/>
                  </a:cubicBezTo>
                  <a:cubicBezTo>
                    <a:pt x="664" y="6996"/>
                    <a:pt x="733" y="7088"/>
                    <a:pt x="748" y="7195"/>
                  </a:cubicBezTo>
                  <a:cubicBezTo>
                    <a:pt x="754" y="7244"/>
                    <a:pt x="750" y="7296"/>
                    <a:pt x="739" y="7343"/>
                  </a:cubicBezTo>
                  <a:cubicBezTo>
                    <a:pt x="778" y="7345"/>
                    <a:pt x="814" y="7349"/>
                    <a:pt x="847" y="7366"/>
                  </a:cubicBezTo>
                  <a:cubicBezTo>
                    <a:pt x="896" y="7392"/>
                    <a:pt x="932" y="7439"/>
                    <a:pt x="964" y="7484"/>
                  </a:cubicBezTo>
                  <a:cubicBezTo>
                    <a:pt x="1050" y="7602"/>
                    <a:pt x="1125" y="7728"/>
                    <a:pt x="1189" y="7859"/>
                  </a:cubicBezTo>
                  <a:cubicBezTo>
                    <a:pt x="1406" y="7737"/>
                    <a:pt x="1500" y="7405"/>
                    <a:pt x="1749" y="7394"/>
                  </a:cubicBezTo>
                  <a:cubicBezTo>
                    <a:pt x="1753" y="7394"/>
                    <a:pt x="1758" y="7394"/>
                    <a:pt x="1763" y="7394"/>
                  </a:cubicBezTo>
                  <a:cubicBezTo>
                    <a:pt x="1915" y="7394"/>
                    <a:pt x="2043" y="7523"/>
                    <a:pt x="2194" y="7544"/>
                  </a:cubicBezTo>
                  <a:cubicBezTo>
                    <a:pt x="2196" y="7544"/>
                    <a:pt x="2198" y="7544"/>
                    <a:pt x="2201" y="7546"/>
                  </a:cubicBezTo>
                  <a:cubicBezTo>
                    <a:pt x="2526" y="7474"/>
                    <a:pt x="2882" y="7482"/>
                    <a:pt x="3214" y="7418"/>
                  </a:cubicBezTo>
                  <a:cubicBezTo>
                    <a:pt x="3272" y="7407"/>
                    <a:pt x="3336" y="7390"/>
                    <a:pt x="3373" y="7343"/>
                  </a:cubicBezTo>
                  <a:cubicBezTo>
                    <a:pt x="3407" y="7298"/>
                    <a:pt x="3409" y="7236"/>
                    <a:pt x="3437" y="7186"/>
                  </a:cubicBezTo>
                  <a:cubicBezTo>
                    <a:pt x="3514" y="7051"/>
                    <a:pt x="3750" y="7069"/>
                    <a:pt x="3808" y="6923"/>
                  </a:cubicBezTo>
                  <a:cubicBezTo>
                    <a:pt x="3822" y="6884"/>
                    <a:pt x="3820" y="6841"/>
                    <a:pt x="3831" y="6803"/>
                  </a:cubicBezTo>
                  <a:cubicBezTo>
                    <a:pt x="3885" y="6574"/>
                    <a:pt x="4234" y="6531"/>
                    <a:pt x="4315" y="6310"/>
                  </a:cubicBezTo>
                  <a:cubicBezTo>
                    <a:pt x="4332" y="6263"/>
                    <a:pt x="4337" y="6207"/>
                    <a:pt x="4373" y="6171"/>
                  </a:cubicBezTo>
                  <a:cubicBezTo>
                    <a:pt x="4420" y="6122"/>
                    <a:pt x="4500" y="6128"/>
                    <a:pt x="4560" y="6098"/>
                  </a:cubicBezTo>
                  <a:cubicBezTo>
                    <a:pt x="4688" y="6036"/>
                    <a:pt x="4694" y="5847"/>
                    <a:pt x="4804" y="5757"/>
                  </a:cubicBezTo>
                  <a:cubicBezTo>
                    <a:pt x="4870" y="5704"/>
                    <a:pt x="4964" y="5695"/>
                    <a:pt x="5029" y="5640"/>
                  </a:cubicBezTo>
                  <a:cubicBezTo>
                    <a:pt x="5074" y="5599"/>
                    <a:pt x="5097" y="5539"/>
                    <a:pt x="5132" y="5487"/>
                  </a:cubicBezTo>
                  <a:cubicBezTo>
                    <a:pt x="5214" y="5365"/>
                    <a:pt x="5362" y="5290"/>
                    <a:pt x="5511" y="5290"/>
                  </a:cubicBezTo>
                  <a:cubicBezTo>
                    <a:pt x="5536" y="5290"/>
                    <a:pt x="5562" y="5292"/>
                    <a:pt x="5588" y="5297"/>
                  </a:cubicBezTo>
                  <a:cubicBezTo>
                    <a:pt x="5588" y="5406"/>
                    <a:pt x="5588" y="5517"/>
                    <a:pt x="5629" y="5618"/>
                  </a:cubicBezTo>
                  <a:cubicBezTo>
                    <a:pt x="5635" y="5635"/>
                    <a:pt x="5646" y="5650"/>
                    <a:pt x="5654" y="5667"/>
                  </a:cubicBezTo>
                  <a:cubicBezTo>
                    <a:pt x="5654" y="5659"/>
                    <a:pt x="5654" y="5650"/>
                    <a:pt x="5654" y="5640"/>
                  </a:cubicBezTo>
                  <a:cubicBezTo>
                    <a:pt x="5686" y="5312"/>
                    <a:pt x="5916" y="5031"/>
                    <a:pt x="6194" y="4855"/>
                  </a:cubicBezTo>
                  <a:cubicBezTo>
                    <a:pt x="6473" y="4680"/>
                    <a:pt x="6796" y="4592"/>
                    <a:pt x="7113" y="4508"/>
                  </a:cubicBezTo>
                  <a:cubicBezTo>
                    <a:pt x="7210" y="4481"/>
                    <a:pt x="7310" y="4456"/>
                    <a:pt x="7407" y="4456"/>
                  </a:cubicBezTo>
                  <a:cubicBezTo>
                    <a:pt x="7418" y="4456"/>
                    <a:pt x="7428" y="4456"/>
                    <a:pt x="7439" y="4457"/>
                  </a:cubicBezTo>
                  <a:cubicBezTo>
                    <a:pt x="7428" y="4431"/>
                    <a:pt x="7418" y="4405"/>
                    <a:pt x="7411" y="4380"/>
                  </a:cubicBezTo>
                  <a:cubicBezTo>
                    <a:pt x="7394" y="4316"/>
                    <a:pt x="7394" y="4251"/>
                    <a:pt x="7396" y="4185"/>
                  </a:cubicBezTo>
                  <a:cubicBezTo>
                    <a:pt x="7398" y="3928"/>
                    <a:pt x="7400" y="3671"/>
                    <a:pt x="7403" y="3414"/>
                  </a:cubicBezTo>
                  <a:cubicBezTo>
                    <a:pt x="7403" y="3356"/>
                    <a:pt x="7409" y="3287"/>
                    <a:pt x="7458" y="3257"/>
                  </a:cubicBezTo>
                  <a:cubicBezTo>
                    <a:pt x="7484" y="3242"/>
                    <a:pt x="7518" y="3242"/>
                    <a:pt x="7548" y="3231"/>
                  </a:cubicBezTo>
                  <a:cubicBezTo>
                    <a:pt x="7623" y="3204"/>
                    <a:pt x="7653" y="3114"/>
                    <a:pt x="7670" y="3034"/>
                  </a:cubicBezTo>
                  <a:cubicBezTo>
                    <a:pt x="7739" y="2677"/>
                    <a:pt x="7705" y="2308"/>
                    <a:pt x="7677" y="1944"/>
                  </a:cubicBezTo>
                  <a:cubicBezTo>
                    <a:pt x="7675" y="1910"/>
                    <a:pt x="7673" y="1871"/>
                    <a:pt x="7696" y="1845"/>
                  </a:cubicBezTo>
                  <a:cubicBezTo>
                    <a:pt x="7717" y="1824"/>
                    <a:pt x="7747" y="1822"/>
                    <a:pt x="7777" y="1822"/>
                  </a:cubicBezTo>
                  <a:cubicBezTo>
                    <a:pt x="7789" y="1822"/>
                    <a:pt x="7800" y="1822"/>
                    <a:pt x="7812" y="1822"/>
                  </a:cubicBezTo>
                  <a:cubicBezTo>
                    <a:pt x="7817" y="1822"/>
                    <a:pt x="7822" y="1822"/>
                    <a:pt x="7827" y="1822"/>
                  </a:cubicBezTo>
                  <a:cubicBezTo>
                    <a:pt x="7902" y="1820"/>
                    <a:pt x="7968" y="1779"/>
                    <a:pt x="8017" y="1721"/>
                  </a:cubicBezTo>
                  <a:cubicBezTo>
                    <a:pt x="7987" y="1702"/>
                    <a:pt x="7962" y="1680"/>
                    <a:pt x="7947" y="1650"/>
                  </a:cubicBezTo>
                  <a:cubicBezTo>
                    <a:pt x="7898" y="1560"/>
                    <a:pt x="7951" y="1447"/>
                    <a:pt x="7930" y="1348"/>
                  </a:cubicBezTo>
                  <a:cubicBezTo>
                    <a:pt x="7906" y="1228"/>
                    <a:pt x="7786" y="1153"/>
                    <a:pt x="7668" y="1119"/>
                  </a:cubicBezTo>
                  <a:cubicBezTo>
                    <a:pt x="7553" y="1083"/>
                    <a:pt x="7426" y="1074"/>
                    <a:pt x="7319" y="1014"/>
                  </a:cubicBezTo>
                  <a:cubicBezTo>
                    <a:pt x="7175" y="935"/>
                    <a:pt x="7088" y="780"/>
                    <a:pt x="6953" y="686"/>
                  </a:cubicBezTo>
                  <a:cubicBezTo>
                    <a:pt x="6884" y="639"/>
                    <a:pt x="6807" y="609"/>
                    <a:pt x="6730" y="579"/>
                  </a:cubicBezTo>
                  <a:cubicBezTo>
                    <a:pt x="6610" y="534"/>
                    <a:pt x="6490" y="489"/>
                    <a:pt x="6370" y="444"/>
                  </a:cubicBezTo>
                  <a:cubicBezTo>
                    <a:pt x="6280" y="410"/>
                    <a:pt x="6175" y="358"/>
                    <a:pt x="6164" y="262"/>
                  </a:cubicBezTo>
                  <a:cubicBezTo>
                    <a:pt x="6159" y="262"/>
                    <a:pt x="6154" y="262"/>
                    <a:pt x="6148" y="262"/>
                  </a:cubicBezTo>
                  <a:cubicBezTo>
                    <a:pt x="6064" y="262"/>
                    <a:pt x="5980" y="230"/>
                    <a:pt x="5920" y="170"/>
                  </a:cubicBezTo>
                  <a:cubicBezTo>
                    <a:pt x="5875" y="127"/>
                    <a:pt x="5843" y="69"/>
                    <a:pt x="5787" y="43"/>
                  </a:cubicBezTo>
                  <a:cubicBezTo>
                    <a:pt x="5723" y="13"/>
                    <a:pt x="5639" y="24"/>
                    <a:pt x="55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297"/>
            <p:cNvSpPr/>
            <p:nvPr/>
          </p:nvSpPr>
          <p:spPr>
            <a:xfrm>
              <a:off x="4772336" y="3701951"/>
              <a:ext cx="229678" cy="225160"/>
            </a:xfrm>
            <a:custGeom>
              <a:rect b="b" l="l" r="r" t="t"/>
              <a:pathLst>
                <a:path extrusionOk="0" h="7924" w="8083">
                  <a:moveTo>
                    <a:pt x="5603" y="59"/>
                  </a:moveTo>
                  <a:cubicBezTo>
                    <a:pt x="5633" y="67"/>
                    <a:pt x="5665" y="69"/>
                    <a:pt x="5695" y="74"/>
                  </a:cubicBezTo>
                  <a:cubicBezTo>
                    <a:pt x="5734" y="78"/>
                    <a:pt x="5770" y="80"/>
                    <a:pt x="5800" y="95"/>
                  </a:cubicBezTo>
                  <a:cubicBezTo>
                    <a:pt x="5832" y="112"/>
                    <a:pt x="5858" y="140"/>
                    <a:pt x="5886" y="172"/>
                  </a:cubicBezTo>
                  <a:cubicBezTo>
                    <a:pt x="5899" y="187"/>
                    <a:pt x="5912" y="204"/>
                    <a:pt x="5927" y="217"/>
                  </a:cubicBezTo>
                  <a:cubicBezTo>
                    <a:pt x="5991" y="279"/>
                    <a:pt x="6079" y="316"/>
                    <a:pt x="6169" y="318"/>
                  </a:cubicBezTo>
                  <a:cubicBezTo>
                    <a:pt x="6195" y="412"/>
                    <a:pt x="6297" y="461"/>
                    <a:pt x="6387" y="496"/>
                  </a:cubicBezTo>
                  <a:lnTo>
                    <a:pt x="6747" y="633"/>
                  </a:lnTo>
                  <a:cubicBezTo>
                    <a:pt x="6822" y="661"/>
                    <a:pt x="6899" y="691"/>
                    <a:pt x="6964" y="736"/>
                  </a:cubicBezTo>
                  <a:cubicBezTo>
                    <a:pt x="7024" y="776"/>
                    <a:pt x="7075" y="832"/>
                    <a:pt x="7124" y="886"/>
                  </a:cubicBezTo>
                  <a:cubicBezTo>
                    <a:pt x="7186" y="952"/>
                    <a:pt x="7249" y="1021"/>
                    <a:pt x="7332" y="1066"/>
                  </a:cubicBezTo>
                  <a:cubicBezTo>
                    <a:pt x="7407" y="1106"/>
                    <a:pt x="7489" y="1126"/>
                    <a:pt x="7570" y="1143"/>
                  </a:cubicBezTo>
                  <a:cubicBezTo>
                    <a:pt x="7609" y="1151"/>
                    <a:pt x="7649" y="1160"/>
                    <a:pt x="7688" y="1173"/>
                  </a:cubicBezTo>
                  <a:cubicBezTo>
                    <a:pt x="7821" y="1211"/>
                    <a:pt x="7911" y="1290"/>
                    <a:pt x="7930" y="1380"/>
                  </a:cubicBezTo>
                  <a:cubicBezTo>
                    <a:pt x="7939" y="1419"/>
                    <a:pt x="7934" y="1460"/>
                    <a:pt x="7930" y="1503"/>
                  </a:cubicBezTo>
                  <a:cubicBezTo>
                    <a:pt x="7924" y="1567"/>
                    <a:pt x="7917" y="1631"/>
                    <a:pt x="7949" y="1691"/>
                  </a:cubicBezTo>
                  <a:cubicBezTo>
                    <a:pt x="7962" y="1717"/>
                    <a:pt x="7981" y="1736"/>
                    <a:pt x="8003" y="1753"/>
                  </a:cubicBezTo>
                  <a:cubicBezTo>
                    <a:pt x="7958" y="1796"/>
                    <a:pt x="7906" y="1822"/>
                    <a:pt x="7853" y="1824"/>
                  </a:cubicBezTo>
                  <a:lnTo>
                    <a:pt x="7844" y="1824"/>
                  </a:lnTo>
                  <a:lnTo>
                    <a:pt x="7801" y="1822"/>
                  </a:lnTo>
                  <a:cubicBezTo>
                    <a:pt x="7767" y="1822"/>
                    <a:pt x="7731" y="1826"/>
                    <a:pt x="7703" y="1856"/>
                  </a:cubicBezTo>
                  <a:cubicBezTo>
                    <a:pt x="7669" y="1890"/>
                    <a:pt x="7673" y="1946"/>
                    <a:pt x="7675" y="1974"/>
                  </a:cubicBezTo>
                  <a:lnTo>
                    <a:pt x="7679" y="2027"/>
                  </a:lnTo>
                  <a:cubicBezTo>
                    <a:pt x="7707" y="2368"/>
                    <a:pt x="7735" y="2720"/>
                    <a:pt x="7669" y="3056"/>
                  </a:cubicBezTo>
                  <a:cubicBezTo>
                    <a:pt x="7649" y="3157"/>
                    <a:pt x="7615" y="3214"/>
                    <a:pt x="7566" y="3234"/>
                  </a:cubicBezTo>
                  <a:cubicBezTo>
                    <a:pt x="7555" y="3238"/>
                    <a:pt x="7542" y="3240"/>
                    <a:pt x="7531" y="3242"/>
                  </a:cubicBezTo>
                  <a:cubicBezTo>
                    <a:pt x="7512" y="3247"/>
                    <a:pt x="7491" y="3251"/>
                    <a:pt x="7471" y="3262"/>
                  </a:cubicBezTo>
                  <a:cubicBezTo>
                    <a:pt x="7409" y="3298"/>
                    <a:pt x="7401" y="3373"/>
                    <a:pt x="7401" y="3442"/>
                  </a:cubicBezTo>
                  <a:lnTo>
                    <a:pt x="7394" y="4213"/>
                  </a:lnTo>
                  <a:cubicBezTo>
                    <a:pt x="7394" y="4279"/>
                    <a:pt x="7394" y="4348"/>
                    <a:pt x="7411" y="4414"/>
                  </a:cubicBezTo>
                  <a:cubicBezTo>
                    <a:pt x="7416" y="4429"/>
                    <a:pt x="7420" y="4442"/>
                    <a:pt x="7424" y="4457"/>
                  </a:cubicBezTo>
                  <a:cubicBezTo>
                    <a:pt x="7330" y="4459"/>
                    <a:pt x="7236" y="4483"/>
                    <a:pt x="7133" y="4511"/>
                  </a:cubicBezTo>
                  <a:cubicBezTo>
                    <a:pt x="6818" y="4594"/>
                    <a:pt x="6490" y="4680"/>
                    <a:pt x="6207" y="4860"/>
                  </a:cubicBezTo>
                  <a:cubicBezTo>
                    <a:pt x="5916" y="5044"/>
                    <a:pt x="5717" y="5314"/>
                    <a:pt x="5665" y="5593"/>
                  </a:cubicBezTo>
                  <a:cubicBezTo>
                    <a:pt x="5642" y="5507"/>
                    <a:pt x="5640" y="5415"/>
                    <a:pt x="5640" y="5325"/>
                  </a:cubicBezTo>
                  <a:lnTo>
                    <a:pt x="5640" y="5303"/>
                  </a:lnTo>
                  <a:lnTo>
                    <a:pt x="5618" y="5299"/>
                  </a:lnTo>
                  <a:cubicBezTo>
                    <a:pt x="5590" y="5293"/>
                    <a:pt x="5562" y="5290"/>
                    <a:pt x="5535" y="5290"/>
                  </a:cubicBezTo>
                  <a:cubicBezTo>
                    <a:pt x="5376" y="5290"/>
                    <a:pt x="5222" y="5372"/>
                    <a:pt x="5136" y="5500"/>
                  </a:cubicBezTo>
                  <a:cubicBezTo>
                    <a:pt x="5125" y="5518"/>
                    <a:pt x="5115" y="5535"/>
                    <a:pt x="5106" y="5552"/>
                  </a:cubicBezTo>
                  <a:cubicBezTo>
                    <a:pt x="5085" y="5588"/>
                    <a:pt x="5065" y="5623"/>
                    <a:pt x="5035" y="5646"/>
                  </a:cubicBezTo>
                  <a:cubicBezTo>
                    <a:pt x="5008" y="5672"/>
                    <a:pt x="4969" y="5687"/>
                    <a:pt x="4928" y="5704"/>
                  </a:cubicBezTo>
                  <a:cubicBezTo>
                    <a:pt x="4890" y="5719"/>
                    <a:pt x="4849" y="5736"/>
                    <a:pt x="4815" y="5766"/>
                  </a:cubicBezTo>
                  <a:cubicBezTo>
                    <a:pt x="4759" y="5809"/>
                    <a:pt x="4729" y="5873"/>
                    <a:pt x="4699" y="5938"/>
                  </a:cubicBezTo>
                  <a:cubicBezTo>
                    <a:pt x="4667" y="6006"/>
                    <a:pt x="4635" y="6072"/>
                    <a:pt x="4575" y="6102"/>
                  </a:cubicBezTo>
                  <a:cubicBezTo>
                    <a:pt x="4553" y="6113"/>
                    <a:pt x="4530" y="6117"/>
                    <a:pt x="4504" y="6124"/>
                  </a:cubicBezTo>
                  <a:cubicBezTo>
                    <a:pt x="4459" y="6135"/>
                    <a:pt x="4412" y="6145"/>
                    <a:pt x="4380" y="6182"/>
                  </a:cubicBezTo>
                  <a:cubicBezTo>
                    <a:pt x="4350" y="6212"/>
                    <a:pt x="4339" y="6250"/>
                    <a:pt x="4328" y="6287"/>
                  </a:cubicBezTo>
                  <a:cubicBezTo>
                    <a:pt x="4324" y="6302"/>
                    <a:pt x="4320" y="6315"/>
                    <a:pt x="4316" y="6330"/>
                  </a:cubicBezTo>
                  <a:cubicBezTo>
                    <a:pt x="4279" y="6426"/>
                    <a:pt x="4185" y="6488"/>
                    <a:pt x="4084" y="6550"/>
                  </a:cubicBezTo>
                  <a:cubicBezTo>
                    <a:pt x="3975" y="6621"/>
                    <a:pt x="3861" y="6694"/>
                    <a:pt x="3831" y="6824"/>
                  </a:cubicBezTo>
                  <a:cubicBezTo>
                    <a:pt x="3827" y="6842"/>
                    <a:pt x="3825" y="6857"/>
                    <a:pt x="3823" y="6874"/>
                  </a:cubicBezTo>
                  <a:cubicBezTo>
                    <a:pt x="3819" y="6899"/>
                    <a:pt x="3816" y="6921"/>
                    <a:pt x="3808" y="6942"/>
                  </a:cubicBezTo>
                  <a:cubicBezTo>
                    <a:pt x="3782" y="7007"/>
                    <a:pt x="3711" y="7034"/>
                    <a:pt x="3636" y="7064"/>
                  </a:cubicBezTo>
                  <a:cubicBezTo>
                    <a:pt x="3561" y="7097"/>
                    <a:pt x="3482" y="7129"/>
                    <a:pt x="3439" y="7199"/>
                  </a:cubicBezTo>
                  <a:cubicBezTo>
                    <a:pt x="3426" y="7225"/>
                    <a:pt x="3418" y="7251"/>
                    <a:pt x="3409" y="7277"/>
                  </a:cubicBezTo>
                  <a:cubicBezTo>
                    <a:pt x="3401" y="7307"/>
                    <a:pt x="3394" y="7332"/>
                    <a:pt x="3377" y="7354"/>
                  </a:cubicBezTo>
                  <a:cubicBezTo>
                    <a:pt x="3345" y="7397"/>
                    <a:pt x="3287" y="7409"/>
                    <a:pt x="3236" y="7420"/>
                  </a:cubicBezTo>
                  <a:cubicBezTo>
                    <a:pt x="3079" y="7450"/>
                    <a:pt x="2914" y="7463"/>
                    <a:pt x="2756" y="7478"/>
                  </a:cubicBezTo>
                  <a:cubicBezTo>
                    <a:pt x="2580" y="7493"/>
                    <a:pt x="2398" y="7510"/>
                    <a:pt x="2224" y="7547"/>
                  </a:cubicBezTo>
                  <a:cubicBezTo>
                    <a:pt x="2158" y="7538"/>
                    <a:pt x="2098" y="7506"/>
                    <a:pt x="2032" y="7474"/>
                  </a:cubicBezTo>
                  <a:cubicBezTo>
                    <a:pt x="1955" y="7435"/>
                    <a:pt x="1875" y="7394"/>
                    <a:pt x="1787" y="7394"/>
                  </a:cubicBezTo>
                  <a:lnTo>
                    <a:pt x="1775" y="7394"/>
                  </a:lnTo>
                  <a:cubicBezTo>
                    <a:pt x="1616" y="7403"/>
                    <a:pt x="1517" y="7527"/>
                    <a:pt x="1421" y="7649"/>
                  </a:cubicBezTo>
                  <a:cubicBezTo>
                    <a:pt x="1361" y="7722"/>
                    <a:pt x="1301" y="7799"/>
                    <a:pt x="1226" y="7849"/>
                  </a:cubicBezTo>
                  <a:cubicBezTo>
                    <a:pt x="1164" y="7726"/>
                    <a:pt x="1093" y="7609"/>
                    <a:pt x="1012" y="7497"/>
                  </a:cubicBezTo>
                  <a:cubicBezTo>
                    <a:pt x="980" y="7450"/>
                    <a:pt x="941" y="7399"/>
                    <a:pt x="885" y="7371"/>
                  </a:cubicBezTo>
                  <a:cubicBezTo>
                    <a:pt x="855" y="7356"/>
                    <a:pt x="825" y="7349"/>
                    <a:pt x="798" y="7347"/>
                  </a:cubicBezTo>
                  <a:cubicBezTo>
                    <a:pt x="804" y="7309"/>
                    <a:pt x="806" y="7266"/>
                    <a:pt x="800" y="7221"/>
                  </a:cubicBezTo>
                  <a:cubicBezTo>
                    <a:pt x="785" y="7103"/>
                    <a:pt x="708" y="7002"/>
                    <a:pt x="645" y="6923"/>
                  </a:cubicBezTo>
                  <a:lnTo>
                    <a:pt x="268" y="6437"/>
                  </a:lnTo>
                  <a:cubicBezTo>
                    <a:pt x="223" y="6379"/>
                    <a:pt x="178" y="6321"/>
                    <a:pt x="148" y="6252"/>
                  </a:cubicBezTo>
                  <a:cubicBezTo>
                    <a:pt x="116" y="6173"/>
                    <a:pt x="108" y="6085"/>
                    <a:pt x="101" y="5982"/>
                  </a:cubicBezTo>
                  <a:cubicBezTo>
                    <a:pt x="58" y="5295"/>
                    <a:pt x="54" y="4596"/>
                    <a:pt x="88" y="3909"/>
                  </a:cubicBezTo>
                  <a:cubicBezTo>
                    <a:pt x="93" y="3808"/>
                    <a:pt x="106" y="3694"/>
                    <a:pt x="183" y="3636"/>
                  </a:cubicBezTo>
                  <a:cubicBezTo>
                    <a:pt x="234" y="3598"/>
                    <a:pt x="305" y="3591"/>
                    <a:pt x="373" y="3589"/>
                  </a:cubicBezTo>
                  <a:cubicBezTo>
                    <a:pt x="432" y="3587"/>
                    <a:pt x="491" y="3586"/>
                    <a:pt x="550" y="3586"/>
                  </a:cubicBezTo>
                  <a:cubicBezTo>
                    <a:pt x="649" y="3586"/>
                    <a:pt x="748" y="3589"/>
                    <a:pt x="847" y="3596"/>
                  </a:cubicBezTo>
                  <a:cubicBezTo>
                    <a:pt x="888" y="3600"/>
                    <a:pt x="933" y="3602"/>
                    <a:pt x="975" y="3602"/>
                  </a:cubicBezTo>
                  <a:cubicBezTo>
                    <a:pt x="1093" y="3602"/>
                    <a:pt x="1260" y="3587"/>
                    <a:pt x="1344" y="3452"/>
                  </a:cubicBezTo>
                  <a:cubicBezTo>
                    <a:pt x="1391" y="3375"/>
                    <a:pt x="1393" y="3281"/>
                    <a:pt x="1393" y="3204"/>
                  </a:cubicBezTo>
                  <a:lnTo>
                    <a:pt x="1406" y="2447"/>
                  </a:lnTo>
                  <a:cubicBezTo>
                    <a:pt x="1406" y="2396"/>
                    <a:pt x="1408" y="2347"/>
                    <a:pt x="1436" y="2317"/>
                  </a:cubicBezTo>
                  <a:cubicBezTo>
                    <a:pt x="1464" y="2285"/>
                    <a:pt x="1513" y="2278"/>
                    <a:pt x="1562" y="2272"/>
                  </a:cubicBezTo>
                  <a:cubicBezTo>
                    <a:pt x="1643" y="2262"/>
                    <a:pt x="1728" y="2253"/>
                    <a:pt x="1807" y="2253"/>
                  </a:cubicBezTo>
                  <a:cubicBezTo>
                    <a:pt x="1866" y="2253"/>
                    <a:pt x="1921" y="2258"/>
                    <a:pt x="1970" y="2270"/>
                  </a:cubicBezTo>
                  <a:cubicBezTo>
                    <a:pt x="2111" y="2304"/>
                    <a:pt x="2222" y="2400"/>
                    <a:pt x="2252" y="2512"/>
                  </a:cubicBezTo>
                  <a:lnTo>
                    <a:pt x="2259" y="2537"/>
                  </a:lnTo>
                  <a:lnTo>
                    <a:pt x="2284" y="2531"/>
                  </a:lnTo>
                  <a:cubicBezTo>
                    <a:pt x="2303" y="2527"/>
                    <a:pt x="2321" y="2526"/>
                    <a:pt x="2339" y="2526"/>
                  </a:cubicBezTo>
                  <a:cubicBezTo>
                    <a:pt x="2470" y="2526"/>
                    <a:pt x="2601" y="2616"/>
                    <a:pt x="2726" y="2705"/>
                  </a:cubicBezTo>
                  <a:cubicBezTo>
                    <a:pt x="2852" y="2794"/>
                    <a:pt x="2985" y="2889"/>
                    <a:pt x="3124" y="2889"/>
                  </a:cubicBezTo>
                  <a:cubicBezTo>
                    <a:pt x="3161" y="2889"/>
                    <a:pt x="3195" y="2882"/>
                    <a:pt x="3229" y="2869"/>
                  </a:cubicBezTo>
                  <a:cubicBezTo>
                    <a:pt x="3283" y="2850"/>
                    <a:pt x="3328" y="2818"/>
                    <a:pt x="3373" y="2786"/>
                  </a:cubicBezTo>
                  <a:cubicBezTo>
                    <a:pt x="3433" y="2743"/>
                    <a:pt x="3491" y="2702"/>
                    <a:pt x="3557" y="2702"/>
                  </a:cubicBezTo>
                  <a:cubicBezTo>
                    <a:pt x="3660" y="2702"/>
                    <a:pt x="3726" y="2790"/>
                    <a:pt x="3797" y="2887"/>
                  </a:cubicBezTo>
                  <a:cubicBezTo>
                    <a:pt x="3840" y="2944"/>
                    <a:pt x="3883" y="3002"/>
                    <a:pt x="3938" y="3047"/>
                  </a:cubicBezTo>
                  <a:cubicBezTo>
                    <a:pt x="3992" y="3090"/>
                    <a:pt x="4058" y="3118"/>
                    <a:pt x="4123" y="3146"/>
                  </a:cubicBezTo>
                  <a:cubicBezTo>
                    <a:pt x="4223" y="3189"/>
                    <a:pt x="4320" y="3229"/>
                    <a:pt x="4352" y="3324"/>
                  </a:cubicBezTo>
                  <a:cubicBezTo>
                    <a:pt x="4356" y="3332"/>
                    <a:pt x="4358" y="3345"/>
                    <a:pt x="4361" y="3356"/>
                  </a:cubicBezTo>
                  <a:cubicBezTo>
                    <a:pt x="4369" y="3384"/>
                    <a:pt x="4376" y="3418"/>
                    <a:pt x="4401" y="3444"/>
                  </a:cubicBezTo>
                  <a:cubicBezTo>
                    <a:pt x="4425" y="3467"/>
                    <a:pt x="4455" y="3478"/>
                    <a:pt x="4483" y="3487"/>
                  </a:cubicBezTo>
                  <a:cubicBezTo>
                    <a:pt x="4502" y="3493"/>
                    <a:pt x="4521" y="3499"/>
                    <a:pt x="4536" y="3510"/>
                  </a:cubicBezTo>
                  <a:cubicBezTo>
                    <a:pt x="4571" y="3536"/>
                    <a:pt x="4575" y="3585"/>
                    <a:pt x="4581" y="3636"/>
                  </a:cubicBezTo>
                  <a:cubicBezTo>
                    <a:pt x="4583" y="3649"/>
                    <a:pt x="4586" y="3662"/>
                    <a:pt x="4588" y="3675"/>
                  </a:cubicBezTo>
                  <a:cubicBezTo>
                    <a:pt x="4622" y="3879"/>
                    <a:pt x="4830" y="4001"/>
                    <a:pt x="5014" y="4001"/>
                  </a:cubicBezTo>
                  <a:cubicBezTo>
                    <a:pt x="5108" y="4001"/>
                    <a:pt x="5194" y="3971"/>
                    <a:pt x="5258" y="3913"/>
                  </a:cubicBezTo>
                  <a:cubicBezTo>
                    <a:pt x="5295" y="3881"/>
                    <a:pt x="5327" y="3840"/>
                    <a:pt x="5357" y="3789"/>
                  </a:cubicBezTo>
                  <a:cubicBezTo>
                    <a:pt x="5462" y="3615"/>
                    <a:pt x="5502" y="3345"/>
                    <a:pt x="5342" y="3157"/>
                  </a:cubicBezTo>
                  <a:cubicBezTo>
                    <a:pt x="5237" y="3032"/>
                    <a:pt x="5076" y="2981"/>
                    <a:pt x="4920" y="2932"/>
                  </a:cubicBezTo>
                  <a:cubicBezTo>
                    <a:pt x="4742" y="2876"/>
                    <a:pt x="4575" y="2822"/>
                    <a:pt x="4498" y="2672"/>
                  </a:cubicBezTo>
                  <a:cubicBezTo>
                    <a:pt x="4442" y="2559"/>
                    <a:pt x="4455" y="2426"/>
                    <a:pt x="4478" y="2278"/>
                  </a:cubicBezTo>
                  <a:lnTo>
                    <a:pt x="4605" y="1449"/>
                  </a:lnTo>
                  <a:cubicBezTo>
                    <a:pt x="4616" y="1385"/>
                    <a:pt x="4626" y="1314"/>
                    <a:pt x="4607" y="1245"/>
                  </a:cubicBezTo>
                  <a:cubicBezTo>
                    <a:pt x="4590" y="1177"/>
                    <a:pt x="4547" y="1115"/>
                    <a:pt x="4506" y="1055"/>
                  </a:cubicBezTo>
                  <a:cubicBezTo>
                    <a:pt x="4444" y="965"/>
                    <a:pt x="4391" y="886"/>
                    <a:pt x="4431" y="811"/>
                  </a:cubicBezTo>
                  <a:cubicBezTo>
                    <a:pt x="4547" y="761"/>
                    <a:pt x="4581" y="637"/>
                    <a:pt x="4613" y="515"/>
                  </a:cubicBezTo>
                  <a:cubicBezTo>
                    <a:pt x="4633" y="446"/>
                    <a:pt x="4652" y="373"/>
                    <a:pt x="4686" y="318"/>
                  </a:cubicBezTo>
                  <a:cubicBezTo>
                    <a:pt x="4789" y="149"/>
                    <a:pt x="5023" y="116"/>
                    <a:pt x="5260" y="108"/>
                  </a:cubicBezTo>
                  <a:cubicBezTo>
                    <a:pt x="5404" y="104"/>
                    <a:pt x="5513" y="86"/>
                    <a:pt x="5603" y="59"/>
                  </a:cubicBezTo>
                  <a:close/>
                  <a:moveTo>
                    <a:pt x="5603" y="1"/>
                  </a:moveTo>
                  <a:lnTo>
                    <a:pt x="5595" y="5"/>
                  </a:lnTo>
                  <a:cubicBezTo>
                    <a:pt x="5507" y="35"/>
                    <a:pt x="5400" y="50"/>
                    <a:pt x="5258" y="54"/>
                  </a:cubicBezTo>
                  <a:cubicBezTo>
                    <a:pt x="5005" y="65"/>
                    <a:pt x="4755" y="99"/>
                    <a:pt x="4641" y="290"/>
                  </a:cubicBezTo>
                  <a:cubicBezTo>
                    <a:pt x="4603" y="354"/>
                    <a:pt x="4581" y="429"/>
                    <a:pt x="4562" y="500"/>
                  </a:cubicBezTo>
                  <a:cubicBezTo>
                    <a:pt x="4532" y="618"/>
                    <a:pt x="4502" y="727"/>
                    <a:pt x="4403" y="766"/>
                  </a:cubicBezTo>
                  <a:lnTo>
                    <a:pt x="4395" y="768"/>
                  </a:lnTo>
                  <a:lnTo>
                    <a:pt x="4391" y="776"/>
                  </a:lnTo>
                  <a:cubicBezTo>
                    <a:pt x="4324" y="881"/>
                    <a:pt x="4395" y="984"/>
                    <a:pt x="4461" y="1085"/>
                  </a:cubicBezTo>
                  <a:cubicBezTo>
                    <a:pt x="4500" y="1141"/>
                    <a:pt x="4541" y="1200"/>
                    <a:pt x="4556" y="1258"/>
                  </a:cubicBezTo>
                  <a:cubicBezTo>
                    <a:pt x="4571" y="1316"/>
                    <a:pt x="4562" y="1383"/>
                    <a:pt x="4551" y="1440"/>
                  </a:cubicBezTo>
                  <a:lnTo>
                    <a:pt x="4425" y="2270"/>
                  </a:lnTo>
                  <a:cubicBezTo>
                    <a:pt x="4401" y="2428"/>
                    <a:pt x="4386" y="2570"/>
                    <a:pt x="4451" y="2696"/>
                  </a:cubicBezTo>
                  <a:cubicBezTo>
                    <a:pt x="4536" y="2865"/>
                    <a:pt x="4723" y="2925"/>
                    <a:pt x="4903" y="2983"/>
                  </a:cubicBezTo>
                  <a:cubicBezTo>
                    <a:pt x="5053" y="3030"/>
                    <a:pt x="5207" y="3079"/>
                    <a:pt x="5301" y="3191"/>
                  </a:cubicBezTo>
                  <a:cubicBezTo>
                    <a:pt x="5438" y="3352"/>
                    <a:pt x="5408" y="3600"/>
                    <a:pt x="5312" y="3763"/>
                  </a:cubicBezTo>
                  <a:cubicBezTo>
                    <a:pt x="5284" y="3808"/>
                    <a:pt x="5254" y="3844"/>
                    <a:pt x="5222" y="3872"/>
                  </a:cubicBezTo>
                  <a:cubicBezTo>
                    <a:pt x="5168" y="3921"/>
                    <a:pt x="5095" y="3947"/>
                    <a:pt x="5014" y="3947"/>
                  </a:cubicBezTo>
                  <a:cubicBezTo>
                    <a:pt x="4853" y="3947"/>
                    <a:pt x="4669" y="3842"/>
                    <a:pt x="4641" y="3666"/>
                  </a:cubicBezTo>
                  <a:cubicBezTo>
                    <a:pt x="4639" y="3654"/>
                    <a:pt x="4637" y="3641"/>
                    <a:pt x="4635" y="3628"/>
                  </a:cubicBezTo>
                  <a:cubicBezTo>
                    <a:pt x="4628" y="3572"/>
                    <a:pt x="4620" y="3508"/>
                    <a:pt x="4568" y="3467"/>
                  </a:cubicBezTo>
                  <a:cubicBezTo>
                    <a:pt x="4547" y="3450"/>
                    <a:pt x="4523" y="3444"/>
                    <a:pt x="4500" y="3435"/>
                  </a:cubicBezTo>
                  <a:cubicBezTo>
                    <a:pt x="4476" y="3429"/>
                    <a:pt x="4453" y="3420"/>
                    <a:pt x="4440" y="3405"/>
                  </a:cubicBezTo>
                  <a:cubicBezTo>
                    <a:pt x="4425" y="3390"/>
                    <a:pt x="4418" y="3367"/>
                    <a:pt x="4412" y="3343"/>
                  </a:cubicBezTo>
                  <a:cubicBezTo>
                    <a:pt x="4410" y="3330"/>
                    <a:pt x="4408" y="3317"/>
                    <a:pt x="4403" y="3304"/>
                  </a:cubicBezTo>
                  <a:cubicBezTo>
                    <a:pt x="4363" y="3191"/>
                    <a:pt x="4251" y="3142"/>
                    <a:pt x="4144" y="3097"/>
                  </a:cubicBezTo>
                  <a:cubicBezTo>
                    <a:pt x="4082" y="3071"/>
                    <a:pt x="4020" y="3043"/>
                    <a:pt x="3971" y="3004"/>
                  </a:cubicBezTo>
                  <a:cubicBezTo>
                    <a:pt x="3923" y="2966"/>
                    <a:pt x="3881" y="2910"/>
                    <a:pt x="3840" y="2854"/>
                  </a:cubicBezTo>
                  <a:cubicBezTo>
                    <a:pt x="3765" y="2754"/>
                    <a:pt x="3688" y="2647"/>
                    <a:pt x="3555" y="2647"/>
                  </a:cubicBezTo>
                  <a:cubicBezTo>
                    <a:pt x="3471" y="2649"/>
                    <a:pt x="3405" y="2696"/>
                    <a:pt x="3341" y="2743"/>
                  </a:cubicBezTo>
                  <a:cubicBezTo>
                    <a:pt x="3300" y="2773"/>
                    <a:pt x="3257" y="2803"/>
                    <a:pt x="3212" y="2818"/>
                  </a:cubicBezTo>
                  <a:cubicBezTo>
                    <a:pt x="3182" y="2829"/>
                    <a:pt x="3154" y="2835"/>
                    <a:pt x="3124" y="2835"/>
                  </a:cubicBezTo>
                  <a:cubicBezTo>
                    <a:pt x="3002" y="2835"/>
                    <a:pt x="2882" y="2750"/>
                    <a:pt x="2758" y="2662"/>
                  </a:cubicBezTo>
                  <a:cubicBezTo>
                    <a:pt x="2629" y="2569"/>
                    <a:pt x="2491" y="2471"/>
                    <a:pt x="2346" y="2471"/>
                  </a:cubicBezTo>
                  <a:cubicBezTo>
                    <a:pt x="2330" y="2471"/>
                    <a:pt x="2314" y="2473"/>
                    <a:pt x="2297" y="2475"/>
                  </a:cubicBezTo>
                  <a:cubicBezTo>
                    <a:pt x="2246" y="2330"/>
                    <a:pt x="2105" y="2248"/>
                    <a:pt x="1982" y="2218"/>
                  </a:cubicBezTo>
                  <a:cubicBezTo>
                    <a:pt x="1929" y="2205"/>
                    <a:pt x="1869" y="2199"/>
                    <a:pt x="1802" y="2199"/>
                  </a:cubicBezTo>
                  <a:cubicBezTo>
                    <a:pt x="1719" y="2199"/>
                    <a:pt x="1633" y="2210"/>
                    <a:pt x="1556" y="2218"/>
                  </a:cubicBezTo>
                  <a:cubicBezTo>
                    <a:pt x="1498" y="2225"/>
                    <a:pt x="1438" y="2235"/>
                    <a:pt x="1397" y="2280"/>
                  </a:cubicBezTo>
                  <a:cubicBezTo>
                    <a:pt x="1357" y="2325"/>
                    <a:pt x="1353" y="2383"/>
                    <a:pt x="1353" y="2447"/>
                  </a:cubicBezTo>
                  <a:lnTo>
                    <a:pt x="1340" y="3204"/>
                  </a:lnTo>
                  <a:cubicBezTo>
                    <a:pt x="1340" y="3277"/>
                    <a:pt x="1338" y="3360"/>
                    <a:pt x="1299" y="3424"/>
                  </a:cubicBezTo>
                  <a:cubicBezTo>
                    <a:pt x="1245" y="3510"/>
                    <a:pt x="1143" y="3549"/>
                    <a:pt x="975" y="3549"/>
                  </a:cubicBezTo>
                  <a:cubicBezTo>
                    <a:pt x="933" y="3549"/>
                    <a:pt x="890" y="3547"/>
                    <a:pt x="849" y="3542"/>
                  </a:cubicBezTo>
                  <a:cubicBezTo>
                    <a:pt x="750" y="3536"/>
                    <a:pt x="650" y="3532"/>
                    <a:pt x="550" y="3532"/>
                  </a:cubicBezTo>
                  <a:cubicBezTo>
                    <a:pt x="490" y="3532"/>
                    <a:pt x="431" y="3533"/>
                    <a:pt x="371" y="3536"/>
                  </a:cubicBezTo>
                  <a:cubicBezTo>
                    <a:pt x="294" y="3540"/>
                    <a:pt x="213" y="3547"/>
                    <a:pt x="151" y="3594"/>
                  </a:cubicBezTo>
                  <a:cubicBezTo>
                    <a:pt x="58" y="3662"/>
                    <a:pt x="41" y="3784"/>
                    <a:pt x="35" y="3906"/>
                  </a:cubicBezTo>
                  <a:cubicBezTo>
                    <a:pt x="1" y="4596"/>
                    <a:pt x="5" y="5295"/>
                    <a:pt x="48" y="5985"/>
                  </a:cubicBezTo>
                  <a:cubicBezTo>
                    <a:pt x="52" y="6070"/>
                    <a:pt x="61" y="6177"/>
                    <a:pt x="99" y="6274"/>
                  </a:cubicBezTo>
                  <a:cubicBezTo>
                    <a:pt x="131" y="6347"/>
                    <a:pt x="181" y="6413"/>
                    <a:pt x="226" y="6471"/>
                  </a:cubicBezTo>
                  <a:lnTo>
                    <a:pt x="603" y="6955"/>
                  </a:lnTo>
                  <a:cubicBezTo>
                    <a:pt x="665" y="7034"/>
                    <a:pt x="733" y="7124"/>
                    <a:pt x="748" y="7227"/>
                  </a:cubicBezTo>
                  <a:cubicBezTo>
                    <a:pt x="755" y="7277"/>
                    <a:pt x="748" y="7326"/>
                    <a:pt x="740" y="7367"/>
                  </a:cubicBezTo>
                  <a:lnTo>
                    <a:pt x="733" y="7397"/>
                  </a:lnTo>
                  <a:lnTo>
                    <a:pt x="765" y="7399"/>
                  </a:lnTo>
                  <a:cubicBezTo>
                    <a:pt x="793" y="7399"/>
                    <a:pt x="830" y="7403"/>
                    <a:pt x="860" y="7418"/>
                  </a:cubicBezTo>
                  <a:cubicBezTo>
                    <a:pt x="905" y="7442"/>
                    <a:pt x="939" y="7484"/>
                    <a:pt x="969" y="7527"/>
                  </a:cubicBezTo>
                  <a:cubicBezTo>
                    <a:pt x="1053" y="7645"/>
                    <a:pt x="1128" y="7769"/>
                    <a:pt x="1192" y="7900"/>
                  </a:cubicBezTo>
                  <a:lnTo>
                    <a:pt x="1205" y="7924"/>
                  </a:lnTo>
                  <a:lnTo>
                    <a:pt x="1228" y="7911"/>
                  </a:lnTo>
                  <a:cubicBezTo>
                    <a:pt x="1323" y="7857"/>
                    <a:pt x="1395" y="7767"/>
                    <a:pt x="1462" y="7681"/>
                  </a:cubicBezTo>
                  <a:cubicBezTo>
                    <a:pt x="1556" y="7566"/>
                    <a:pt x="1642" y="7454"/>
                    <a:pt x="1777" y="7448"/>
                  </a:cubicBezTo>
                  <a:lnTo>
                    <a:pt x="1787" y="7448"/>
                  </a:lnTo>
                  <a:cubicBezTo>
                    <a:pt x="1862" y="7448"/>
                    <a:pt x="1933" y="7484"/>
                    <a:pt x="2008" y="7521"/>
                  </a:cubicBezTo>
                  <a:cubicBezTo>
                    <a:pt x="2075" y="7555"/>
                    <a:pt x="2143" y="7589"/>
                    <a:pt x="2220" y="7600"/>
                  </a:cubicBezTo>
                  <a:lnTo>
                    <a:pt x="2233" y="7600"/>
                  </a:lnTo>
                  <a:cubicBezTo>
                    <a:pt x="2402" y="7564"/>
                    <a:pt x="2584" y="7547"/>
                    <a:pt x="2760" y="7532"/>
                  </a:cubicBezTo>
                  <a:cubicBezTo>
                    <a:pt x="2921" y="7517"/>
                    <a:pt x="3086" y="7504"/>
                    <a:pt x="3244" y="7472"/>
                  </a:cubicBezTo>
                  <a:cubicBezTo>
                    <a:pt x="3311" y="7459"/>
                    <a:pt x="3379" y="7439"/>
                    <a:pt x="3420" y="7386"/>
                  </a:cubicBezTo>
                  <a:cubicBezTo>
                    <a:pt x="3441" y="7358"/>
                    <a:pt x="3452" y="7324"/>
                    <a:pt x="3461" y="7292"/>
                  </a:cubicBezTo>
                  <a:cubicBezTo>
                    <a:pt x="3469" y="7268"/>
                    <a:pt x="3476" y="7247"/>
                    <a:pt x="3486" y="7227"/>
                  </a:cubicBezTo>
                  <a:cubicBezTo>
                    <a:pt x="3519" y="7172"/>
                    <a:pt x="3585" y="7144"/>
                    <a:pt x="3656" y="7114"/>
                  </a:cubicBezTo>
                  <a:cubicBezTo>
                    <a:pt x="3739" y="7082"/>
                    <a:pt x="3823" y="7047"/>
                    <a:pt x="3857" y="6962"/>
                  </a:cubicBezTo>
                  <a:cubicBezTo>
                    <a:pt x="3868" y="6936"/>
                    <a:pt x="3872" y="6908"/>
                    <a:pt x="3876" y="6880"/>
                  </a:cubicBezTo>
                  <a:cubicBezTo>
                    <a:pt x="3876" y="6865"/>
                    <a:pt x="3878" y="6850"/>
                    <a:pt x="3883" y="6837"/>
                  </a:cubicBezTo>
                  <a:cubicBezTo>
                    <a:pt x="3908" y="6728"/>
                    <a:pt x="4007" y="6664"/>
                    <a:pt x="4114" y="6595"/>
                  </a:cubicBezTo>
                  <a:cubicBezTo>
                    <a:pt x="4217" y="6531"/>
                    <a:pt x="4324" y="6462"/>
                    <a:pt x="4367" y="6347"/>
                  </a:cubicBezTo>
                  <a:cubicBezTo>
                    <a:pt x="4371" y="6332"/>
                    <a:pt x="4376" y="6317"/>
                    <a:pt x="4380" y="6302"/>
                  </a:cubicBezTo>
                  <a:cubicBezTo>
                    <a:pt x="4388" y="6270"/>
                    <a:pt x="4397" y="6240"/>
                    <a:pt x="4418" y="6218"/>
                  </a:cubicBezTo>
                  <a:cubicBezTo>
                    <a:pt x="4440" y="6192"/>
                    <a:pt x="4476" y="6184"/>
                    <a:pt x="4515" y="6175"/>
                  </a:cubicBezTo>
                  <a:cubicBezTo>
                    <a:pt x="4543" y="6169"/>
                    <a:pt x="4571" y="6162"/>
                    <a:pt x="4598" y="6150"/>
                  </a:cubicBezTo>
                  <a:cubicBezTo>
                    <a:pt x="4675" y="6111"/>
                    <a:pt x="4712" y="6034"/>
                    <a:pt x="4748" y="5959"/>
                  </a:cubicBezTo>
                  <a:cubicBezTo>
                    <a:pt x="4776" y="5899"/>
                    <a:pt x="4802" y="5843"/>
                    <a:pt x="4847" y="5807"/>
                  </a:cubicBezTo>
                  <a:cubicBezTo>
                    <a:pt x="4877" y="5783"/>
                    <a:pt x="4911" y="5768"/>
                    <a:pt x="4950" y="5753"/>
                  </a:cubicBezTo>
                  <a:cubicBezTo>
                    <a:pt x="4993" y="5736"/>
                    <a:pt x="5035" y="5719"/>
                    <a:pt x="5072" y="5687"/>
                  </a:cubicBezTo>
                  <a:cubicBezTo>
                    <a:pt x="5106" y="5657"/>
                    <a:pt x="5130" y="5616"/>
                    <a:pt x="5151" y="5578"/>
                  </a:cubicBezTo>
                  <a:cubicBezTo>
                    <a:pt x="5162" y="5563"/>
                    <a:pt x="5170" y="5545"/>
                    <a:pt x="5181" y="5530"/>
                  </a:cubicBezTo>
                  <a:cubicBezTo>
                    <a:pt x="5256" y="5417"/>
                    <a:pt x="5399" y="5345"/>
                    <a:pt x="5538" y="5345"/>
                  </a:cubicBezTo>
                  <a:cubicBezTo>
                    <a:pt x="5554" y="5345"/>
                    <a:pt x="5570" y="5346"/>
                    <a:pt x="5586" y="5348"/>
                  </a:cubicBezTo>
                  <a:cubicBezTo>
                    <a:pt x="5588" y="5447"/>
                    <a:pt x="5590" y="5556"/>
                    <a:pt x="5629" y="5657"/>
                  </a:cubicBezTo>
                  <a:cubicBezTo>
                    <a:pt x="5635" y="5672"/>
                    <a:pt x="5646" y="5687"/>
                    <a:pt x="5655" y="5702"/>
                  </a:cubicBezTo>
                  <a:lnTo>
                    <a:pt x="5700" y="5783"/>
                  </a:lnTo>
                  <a:lnTo>
                    <a:pt x="5706" y="5698"/>
                  </a:lnTo>
                  <a:cubicBezTo>
                    <a:pt x="5708" y="5691"/>
                    <a:pt x="5708" y="5687"/>
                    <a:pt x="5708" y="5683"/>
                  </a:cubicBezTo>
                  <a:cubicBezTo>
                    <a:pt x="5708" y="5678"/>
                    <a:pt x="5706" y="5674"/>
                    <a:pt x="5708" y="5670"/>
                  </a:cubicBezTo>
                  <a:cubicBezTo>
                    <a:pt x="5734" y="5383"/>
                    <a:pt x="5933" y="5098"/>
                    <a:pt x="6235" y="4905"/>
                  </a:cubicBezTo>
                  <a:cubicBezTo>
                    <a:pt x="6514" y="4729"/>
                    <a:pt x="6835" y="4643"/>
                    <a:pt x="7148" y="4562"/>
                  </a:cubicBezTo>
                  <a:cubicBezTo>
                    <a:pt x="7257" y="4533"/>
                    <a:pt x="7354" y="4510"/>
                    <a:pt x="7452" y="4510"/>
                  </a:cubicBezTo>
                  <a:cubicBezTo>
                    <a:pt x="7456" y="4510"/>
                    <a:pt x="7461" y="4511"/>
                    <a:pt x="7465" y="4511"/>
                  </a:cubicBezTo>
                  <a:lnTo>
                    <a:pt x="7508" y="4513"/>
                  </a:lnTo>
                  <a:lnTo>
                    <a:pt x="7491" y="4474"/>
                  </a:lnTo>
                  <a:cubicBezTo>
                    <a:pt x="7480" y="4448"/>
                    <a:pt x="7469" y="4425"/>
                    <a:pt x="7463" y="4399"/>
                  </a:cubicBezTo>
                  <a:cubicBezTo>
                    <a:pt x="7448" y="4341"/>
                    <a:pt x="7448" y="4277"/>
                    <a:pt x="7448" y="4209"/>
                  </a:cubicBezTo>
                  <a:lnTo>
                    <a:pt x="7454" y="3442"/>
                  </a:lnTo>
                  <a:cubicBezTo>
                    <a:pt x="7454" y="3388"/>
                    <a:pt x="7461" y="3330"/>
                    <a:pt x="7497" y="3309"/>
                  </a:cubicBezTo>
                  <a:cubicBezTo>
                    <a:pt x="7510" y="3300"/>
                    <a:pt x="7525" y="3298"/>
                    <a:pt x="7542" y="3294"/>
                  </a:cubicBezTo>
                  <a:cubicBezTo>
                    <a:pt x="7557" y="3292"/>
                    <a:pt x="7570" y="3289"/>
                    <a:pt x="7583" y="3283"/>
                  </a:cubicBezTo>
                  <a:cubicBezTo>
                    <a:pt x="7654" y="3259"/>
                    <a:pt x="7699" y="3187"/>
                    <a:pt x="7722" y="3067"/>
                  </a:cubicBezTo>
                  <a:cubicBezTo>
                    <a:pt x="7789" y="2722"/>
                    <a:pt x="7761" y="2366"/>
                    <a:pt x="7733" y="2023"/>
                  </a:cubicBezTo>
                  <a:lnTo>
                    <a:pt x="7729" y="1970"/>
                  </a:lnTo>
                  <a:cubicBezTo>
                    <a:pt x="7726" y="1942"/>
                    <a:pt x="7726" y="1910"/>
                    <a:pt x="7741" y="1893"/>
                  </a:cubicBezTo>
                  <a:cubicBezTo>
                    <a:pt x="7752" y="1882"/>
                    <a:pt x="7769" y="1875"/>
                    <a:pt x="7801" y="1875"/>
                  </a:cubicBezTo>
                  <a:lnTo>
                    <a:pt x="7855" y="1878"/>
                  </a:lnTo>
                  <a:cubicBezTo>
                    <a:pt x="7930" y="1875"/>
                    <a:pt x="8003" y="1835"/>
                    <a:pt x="8063" y="1766"/>
                  </a:cubicBezTo>
                  <a:lnTo>
                    <a:pt x="8082" y="1745"/>
                  </a:lnTo>
                  <a:lnTo>
                    <a:pt x="8058" y="1728"/>
                  </a:lnTo>
                  <a:cubicBezTo>
                    <a:pt x="8035" y="1713"/>
                    <a:pt x="8009" y="1693"/>
                    <a:pt x="7996" y="1665"/>
                  </a:cubicBezTo>
                  <a:cubicBezTo>
                    <a:pt x="7971" y="1620"/>
                    <a:pt x="7977" y="1567"/>
                    <a:pt x="7984" y="1509"/>
                  </a:cubicBezTo>
                  <a:cubicBezTo>
                    <a:pt x="7988" y="1464"/>
                    <a:pt x="7992" y="1417"/>
                    <a:pt x="7981" y="1370"/>
                  </a:cubicBezTo>
                  <a:cubicBezTo>
                    <a:pt x="7949" y="1211"/>
                    <a:pt x="7776" y="1143"/>
                    <a:pt x="7703" y="1121"/>
                  </a:cubicBezTo>
                  <a:cubicBezTo>
                    <a:pt x="7662" y="1108"/>
                    <a:pt x="7621" y="1100"/>
                    <a:pt x="7581" y="1091"/>
                  </a:cubicBezTo>
                  <a:cubicBezTo>
                    <a:pt x="7501" y="1072"/>
                    <a:pt x="7426" y="1057"/>
                    <a:pt x="7358" y="1018"/>
                  </a:cubicBezTo>
                  <a:cubicBezTo>
                    <a:pt x="7283" y="978"/>
                    <a:pt x="7225" y="916"/>
                    <a:pt x="7163" y="849"/>
                  </a:cubicBezTo>
                  <a:cubicBezTo>
                    <a:pt x="7112" y="793"/>
                    <a:pt x="7058" y="736"/>
                    <a:pt x="6994" y="693"/>
                  </a:cubicBezTo>
                  <a:cubicBezTo>
                    <a:pt x="6923" y="643"/>
                    <a:pt x="6844" y="613"/>
                    <a:pt x="6764" y="583"/>
                  </a:cubicBezTo>
                  <a:lnTo>
                    <a:pt x="6407" y="446"/>
                  </a:lnTo>
                  <a:cubicBezTo>
                    <a:pt x="6323" y="414"/>
                    <a:pt x="6227" y="367"/>
                    <a:pt x="6216" y="286"/>
                  </a:cubicBezTo>
                  <a:lnTo>
                    <a:pt x="6214" y="262"/>
                  </a:lnTo>
                  <a:lnTo>
                    <a:pt x="6188" y="264"/>
                  </a:lnTo>
                  <a:cubicBezTo>
                    <a:pt x="6183" y="264"/>
                    <a:pt x="6178" y="265"/>
                    <a:pt x="6174" y="265"/>
                  </a:cubicBezTo>
                  <a:cubicBezTo>
                    <a:pt x="6097" y="265"/>
                    <a:pt x="6020" y="233"/>
                    <a:pt x="5965" y="179"/>
                  </a:cubicBezTo>
                  <a:cubicBezTo>
                    <a:pt x="5950" y="166"/>
                    <a:pt x="5937" y="151"/>
                    <a:pt x="5927" y="136"/>
                  </a:cubicBezTo>
                  <a:cubicBezTo>
                    <a:pt x="5897" y="104"/>
                    <a:pt x="5867" y="67"/>
                    <a:pt x="5824" y="48"/>
                  </a:cubicBezTo>
                  <a:cubicBezTo>
                    <a:pt x="5785" y="29"/>
                    <a:pt x="5742" y="24"/>
                    <a:pt x="5702" y="20"/>
                  </a:cubicBezTo>
                  <a:cubicBezTo>
                    <a:pt x="5667" y="18"/>
                    <a:pt x="5637" y="14"/>
                    <a:pt x="5612" y="5"/>
                  </a:cubicBezTo>
                  <a:lnTo>
                    <a:pt x="56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297"/>
            <p:cNvSpPr/>
            <p:nvPr/>
          </p:nvSpPr>
          <p:spPr>
            <a:xfrm>
              <a:off x="4596457" y="3655922"/>
              <a:ext cx="230645" cy="263776"/>
            </a:xfrm>
            <a:custGeom>
              <a:rect b="b" l="l" r="r" t="t"/>
              <a:pathLst>
                <a:path extrusionOk="0" h="9283" w="8117">
                  <a:moveTo>
                    <a:pt x="2723" y="0"/>
                  </a:moveTo>
                  <a:cubicBezTo>
                    <a:pt x="2695" y="0"/>
                    <a:pt x="2667" y="8"/>
                    <a:pt x="2640" y="25"/>
                  </a:cubicBezTo>
                  <a:lnTo>
                    <a:pt x="669" y="16"/>
                  </a:lnTo>
                  <a:cubicBezTo>
                    <a:pt x="519" y="18"/>
                    <a:pt x="367" y="20"/>
                    <a:pt x="217" y="22"/>
                  </a:cubicBezTo>
                  <a:cubicBezTo>
                    <a:pt x="224" y="286"/>
                    <a:pt x="144" y="569"/>
                    <a:pt x="290" y="783"/>
                  </a:cubicBezTo>
                  <a:cubicBezTo>
                    <a:pt x="369" y="901"/>
                    <a:pt x="504" y="972"/>
                    <a:pt x="599" y="1079"/>
                  </a:cubicBezTo>
                  <a:cubicBezTo>
                    <a:pt x="1070" y="1601"/>
                    <a:pt x="179" y="2750"/>
                    <a:pt x="770" y="3129"/>
                  </a:cubicBezTo>
                  <a:cubicBezTo>
                    <a:pt x="1169" y="3384"/>
                    <a:pt x="1310" y="3965"/>
                    <a:pt x="1076" y="4376"/>
                  </a:cubicBezTo>
                  <a:cubicBezTo>
                    <a:pt x="894" y="4697"/>
                    <a:pt x="530" y="4894"/>
                    <a:pt x="387" y="5233"/>
                  </a:cubicBezTo>
                  <a:cubicBezTo>
                    <a:pt x="226" y="5608"/>
                    <a:pt x="378" y="6032"/>
                    <a:pt x="440" y="6435"/>
                  </a:cubicBezTo>
                  <a:cubicBezTo>
                    <a:pt x="502" y="6838"/>
                    <a:pt x="395" y="7354"/>
                    <a:pt x="1" y="7457"/>
                  </a:cubicBezTo>
                  <a:cubicBezTo>
                    <a:pt x="55" y="7763"/>
                    <a:pt x="110" y="8072"/>
                    <a:pt x="166" y="8378"/>
                  </a:cubicBezTo>
                  <a:cubicBezTo>
                    <a:pt x="361" y="8406"/>
                    <a:pt x="554" y="8432"/>
                    <a:pt x="749" y="8459"/>
                  </a:cubicBezTo>
                  <a:cubicBezTo>
                    <a:pt x="854" y="8472"/>
                    <a:pt x="961" y="8489"/>
                    <a:pt x="1055" y="8537"/>
                  </a:cubicBezTo>
                  <a:cubicBezTo>
                    <a:pt x="1128" y="8575"/>
                    <a:pt x="1190" y="8631"/>
                    <a:pt x="1263" y="8665"/>
                  </a:cubicBezTo>
                  <a:cubicBezTo>
                    <a:pt x="1340" y="8702"/>
                    <a:pt x="1428" y="8714"/>
                    <a:pt x="1516" y="8723"/>
                  </a:cubicBezTo>
                  <a:cubicBezTo>
                    <a:pt x="2188" y="8804"/>
                    <a:pt x="2865" y="8843"/>
                    <a:pt x="3543" y="8843"/>
                  </a:cubicBezTo>
                  <a:cubicBezTo>
                    <a:pt x="3707" y="8843"/>
                    <a:pt x="3871" y="8841"/>
                    <a:pt x="4035" y="8837"/>
                  </a:cubicBezTo>
                  <a:cubicBezTo>
                    <a:pt x="4048" y="8836"/>
                    <a:pt x="4061" y="8836"/>
                    <a:pt x="4075" y="8836"/>
                  </a:cubicBezTo>
                  <a:cubicBezTo>
                    <a:pt x="4138" y="8836"/>
                    <a:pt x="4204" y="8843"/>
                    <a:pt x="4252" y="8884"/>
                  </a:cubicBezTo>
                  <a:cubicBezTo>
                    <a:pt x="4297" y="8922"/>
                    <a:pt x="4314" y="8982"/>
                    <a:pt x="4352" y="9025"/>
                  </a:cubicBezTo>
                  <a:cubicBezTo>
                    <a:pt x="4423" y="9104"/>
                    <a:pt x="4539" y="9115"/>
                    <a:pt x="4644" y="9122"/>
                  </a:cubicBezTo>
                  <a:cubicBezTo>
                    <a:pt x="5151" y="9152"/>
                    <a:pt x="5659" y="9181"/>
                    <a:pt x="6169" y="9209"/>
                  </a:cubicBezTo>
                  <a:cubicBezTo>
                    <a:pt x="6167" y="9235"/>
                    <a:pt x="6161" y="9259"/>
                    <a:pt x="6154" y="9282"/>
                  </a:cubicBezTo>
                  <a:cubicBezTo>
                    <a:pt x="6165" y="9278"/>
                    <a:pt x="6178" y="9276"/>
                    <a:pt x="6188" y="9271"/>
                  </a:cubicBezTo>
                  <a:cubicBezTo>
                    <a:pt x="6433" y="9173"/>
                    <a:pt x="6656" y="9002"/>
                    <a:pt x="6917" y="8991"/>
                  </a:cubicBezTo>
                  <a:cubicBezTo>
                    <a:pt x="6921" y="8990"/>
                    <a:pt x="6925" y="8990"/>
                    <a:pt x="6930" y="8990"/>
                  </a:cubicBezTo>
                  <a:cubicBezTo>
                    <a:pt x="6938" y="8990"/>
                    <a:pt x="6947" y="8991"/>
                    <a:pt x="6955" y="8991"/>
                  </a:cubicBezTo>
                  <a:cubicBezTo>
                    <a:pt x="6966" y="8944"/>
                    <a:pt x="6970" y="8892"/>
                    <a:pt x="6964" y="8843"/>
                  </a:cubicBezTo>
                  <a:cubicBezTo>
                    <a:pt x="6949" y="8736"/>
                    <a:pt x="6880" y="8644"/>
                    <a:pt x="6814" y="8558"/>
                  </a:cubicBezTo>
                  <a:cubicBezTo>
                    <a:pt x="6688" y="8397"/>
                    <a:pt x="6563" y="8235"/>
                    <a:pt x="6437" y="8074"/>
                  </a:cubicBezTo>
                  <a:cubicBezTo>
                    <a:pt x="6390" y="8014"/>
                    <a:pt x="6345" y="7954"/>
                    <a:pt x="6315" y="7883"/>
                  </a:cubicBezTo>
                  <a:cubicBezTo>
                    <a:pt x="6278" y="7795"/>
                    <a:pt x="6270" y="7699"/>
                    <a:pt x="6263" y="7602"/>
                  </a:cubicBezTo>
                  <a:cubicBezTo>
                    <a:pt x="6221" y="6913"/>
                    <a:pt x="6216" y="6218"/>
                    <a:pt x="6251" y="5529"/>
                  </a:cubicBezTo>
                  <a:cubicBezTo>
                    <a:pt x="6257" y="5421"/>
                    <a:pt x="6270" y="5299"/>
                    <a:pt x="6356" y="5235"/>
                  </a:cubicBezTo>
                  <a:cubicBezTo>
                    <a:pt x="6413" y="5192"/>
                    <a:pt x="6491" y="5186"/>
                    <a:pt x="6561" y="5184"/>
                  </a:cubicBezTo>
                  <a:cubicBezTo>
                    <a:pt x="6621" y="5181"/>
                    <a:pt x="6680" y="5180"/>
                    <a:pt x="6740" y="5180"/>
                  </a:cubicBezTo>
                  <a:cubicBezTo>
                    <a:pt x="6840" y="5180"/>
                    <a:pt x="6940" y="5183"/>
                    <a:pt x="7039" y="5190"/>
                  </a:cubicBezTo>
                  <a:cubicBezTo>
                    <a:pt x="7079" y="5193"/>
                    <a:pt x="7121" y="5195"/>
                    <a:pt x="7163" y="5195"/>
                  </a:cubicBezTo>
                  <a:cubicBezTo>
                    <a:pt x="7301" y="5195"/>
                    <a:pt x="7441" y="5171"/>
                    <a:pt x="7510" y="5059"/>
                  </a:cubicBezTo>
                  <a:cubicBezTo>
                    <a:pt x="7553" y="4991"/>
                    <a:pt x="7555" y="4905"/>
                    <a:pt x="7557" y="4824"/>
                  </a:cubicBezTo>
                  <a:cubicBezTo>
                    <a:pt x="7560" y="4571"/>
                    <a:pt x="7564" y="4320"/>
                    <a:pt x="7568" y="4067"/>
                  </a:cubicBezTo>
                  <a:cubicBezTo>
                    <a:pt x="7568" y="4014"/>
                    <a:pt x="7572" y="3956"/>
                    <a:pt x="7607" y="3917"/>
                  </a:cubicBezTo>
                  <a:cubicBezTo>
                    <a:pt x="7641" y="3879"/>
                    <a:pt x="7699" y="3870"/>
                    <a:pt x="7750" y="3864"/>
                  </a:cubicBezTo>
                  <a:cubicBezTo>
                    <a:pt x="7828" y="3856"/>
                    <a:pt x="7906" y="3848"/>
                    <a:pt x="7983" y="3848"/>
                  </a:cubicBezTo>
                  <a:cubicBezTo>
                    <a:pt x="8028" y="3848"/>
                    <a:pt x="8073" y="3850"/>
                    <a:pt x="8117" y="3857"/>
                  </a:cubicBezTo>
                  <a:cubicBezTo>
                    <a:pt x="7952" y="3737"/>
                    <a:pt x="7778" y="3635"/>
                    <a:pt x="7585" y="3570"/>
                  </a:cubicBezTo>
                  <a:cubicBezTo>
                    <a:pt x="7551" y="3559"/>
                    <a:pt x="7513" y="3549"/>
                    <a:pt x="7478" y="3549"/>
                  </a:cubicBezTo>
                  <a:cubicBezTo>
                    <a:pt x="7446" y="3549"/>
                    <a:pt x="7417" y="3557"/>
                    <a:pt x="7393" y="3577"/>
                  </a:cubicBezTo>
                  <a:cubicBezTo>
                    <a:pt x="7363" y="3602"/>
                    <a:pt x="7350" y="3641"/>
                    <a:pt x="7322" y="3667"/>
                  </a:cubicBezTo>
                  <a:cubicBezTo>
                    <a:pt x="7294" y="3693"/>
                    <a:pt x="7262" y="3702"/>
                    <a:pt x="7227" y="3702"/>
                  </a:cubicBezTo>
                  <a:cubicBezTo>
                    <a:pt x="7134" y="3702"/>
                    <a:pt x="7021" y="3635"/>
                    <a:pt x="6923" y="3635"/>
                  </a:cubicBezTo>
                  <a:cubicBezTo>
                    <a:pt x="6893" y="3635"/>
                    <a:pt x="6866" y="3641"/>
                    <a:pt x="6840" y="3656"/>
                  </a:cubicBezTo>
                  <a:cubicBezTo>
                    <a:pt x="6836" y="3808"/>
                    <a:pt x="6690" y="3936"/>
                    <a:pt x="6540" y="3936"/>
                  </a:cubicBezTo>
                  <a:cubicBezTo>
                    <a:pt x="6519" y="3936"/>
                    <a:pt x="6498" y="3933"/>
                    <a:pt x="6478" y="3928"/>
                  </a:cubicBezTo>
                  <a:cubicBezTo>
                    <a:pt x="6525" y="3654"/>
                    <a:pt x="6527" y="3371"/>
                    <a:pt x="6484" y="3097"/>
                  </a:cubicBezTo>
                  <a:cubicBezTo>
                    <a:pt x="6467" y="2988"/>
                    <a:pt x="6439" y="2872"/>
                    <a:pt x="6353" y="2805"/>
                  </a:cubicBezTo>
                  <a:cubicBezTo>
                    <a:pt x="6317" y="2776"/>
                    <a:pt x="6272" y="2756"/>
                    <a:pt x="6240" y="2722"/>
                  </a:cubicBezTo>
                  <a:cubicBezTo>
                    <a:pt x="6126" y="2596"/>
                    <a:pt x="6268" y="2364"/>
                    <a:pt x="6158" y="2236"/>
                  </a:cubicBezTo>
                  <a:cubicBezTo>
                    <a:pt x="6124" y="2197"/>
                    <a:pt x="6066" y="2158"/>
                    <a:pt x="6083" y="2109"/>
                  </a:cubicBezTo>
                  <a:cubicBezTo>
                    <a:pt x="6094" y="2079"/>
                    <a:pt x="6128" y="2068"/>
                    <a:pt x="6158" y="2056"/>
                  </a:cubicBezTo>
                  <a:cubicBezTo>
                    <a:pt x="6270" y="2008"/>
                    <a:pt x="6356" y="1882"/>
                    <a:pt x="6319" y="1764"/>
                  </a:cubicBezTo>
                  <a:cubicBezTo>
                    <a:pt x="6302" y="1709"/>
                    <a:pt x="6261" y="1664"/>
                    <a:pt x="6225" y="1614"/>
                  </a:cubicBezTo>
                  <a:cubicBezTo>
                    <a:pt x="6090" y="1434"/>
                    <a:pt x="6041" y="1192"/>
                    <a:pt x="6092" y="972"/>
                  </a:cubicBezTo>
                  <a:lnTo>
                    <a:pt x="6092" y="972"/>
                  </a:lnTo>
                  <a:lnTo>
                    <a:pt x="5608" y="1025"/>
                  </a:lnTo>
                  <a:cubicBezTo>
                    <a:pt x="5589" y="1027"/>
                    <a:pt x="5571" y="1029"/>
                    <a:pt x="5552" y="1029"/>
                  </a:cubicBezTo>
                  <a:cubicBezTo>
                    <a:pt x="5525" y="1029"/>
                    <a:pt x="5499" y="1025"/>
                    <a:pt x="5475" y="1012"/>
                  </a:cubicBezTo>
                  <a:cubicBezTo>
                    <a:pt x="5413" y="980"/>
                    <a:pt x="5398" y="901"/>
                    <a:pt x="5359" y="841"/>
                  </a:cubicBezTo>
                  <a:cubicBezTo>
                    <a:pt x="5313" y="767"/>
                    <a:pt x="5226" y="723"/>
                    <a:pt x="5139" y="723"/>
                  </a:cubicBezTo>
                  <a:cubicBezTo>
                    <a:pt x="5113" y="723"/>
                    <a:pt x="5087" y="727"/>
                    <a:pt x="5062" y="736"/>
                  </a:cubicBezTo>
                  <a:cubicBezTo>
                    <a:pt x="4954" y="772"/>
                    <a:pt x="4882" y="888"/>
                    <a:pt x="4892" y="1002"/>
                  </a:cubicBezTo>
                  <a:cubicBezTo>
                    <a:pt x="4864" y="997"/>
                    <a:pt x="4833" y="994"/>
                    <a:pt x="4802" y="994"/>
                  </a:cubicBezTo>
                  <a:cubicBezTo>
                    <a:pt x="4726" y="994"/>
                    <a:pt x="4653" y="1013"/>
                    <a:pt x="4622" y="1077"/>
                  </a:cubicBezTo>
                  <a:cubicBezTo>
                    <a:pt x="4605" y="1113"/>
                    <a:pt x="4607" y="1156"/>
                    <a:pt x="4603" y="1196"/>
                  </a:cubicBezTo>
                  <a:cubicBezTo>
                    <a:pt x="4583" y="1376"/>
                    <a:pt x="4408" y="1518"/>
                    <a:pt x="4231" y="1518"/>
                  </a:cubicBezTo>
                  <a:cubicBezTo>
                    <a:pt x="4203" y="1518"/>
                    <a:pt x="4174" y="1515"/>
                    <a:pt x="4147" y="1507"/>
                  </a:cubicBezTo>
                  <a:cubicBezTo>
                    <a:pt x="4065" y="1485"/>
                    <a:pt x="3986" y="1434"/>
                    <a:pt x="3905" y="1434"/>
                  </a:cubicBezTo>
                  <a:cubicBezTo>
                    <a:pt x="3892" y="1434"/>
                    <a:pt x="3879" y="1436"/>
                    <a:pt x="3866" y="1439"/>
                  </a:cubicBezTo>
                  <a:cubicBezTo>
                    <a:pt x="3757" y="1462"/>
                    <a:pt x="3703" y="1584"/>
                    <a:pt x="3667" y="1691"/>
                  </a:cubicBezTo>
                  <a:cubicBezTo>
                    <a:pt x="3649" y="1708"/>
                    <a:pt x="3628" y="1715"/>
                    <a:pt x="3608" y="1715"/>
                  </a:cubicBezTo>
                  <a:cubicBezTo>
                    <a:pt x="3537" y="1715"/>
                    <a:pt x="3462" y="1633"/>
                    <a:pt x="3442" y="1552"/>
                  </a:cubicBezTo>
                  <a:cubicBezTo>
                    <a:pt x="3418" y="1449"/>
                    <a:pt x="3416" y="1321"/>
                    <a:pt x="3324" y="1267"/>
                  </a:cubicBezTo>
                  <a:cubicBezTo>
                    <a:pt x="3288" y="1244"/>
                    <a:pt x="3243" y="1239"/>
                    <a:pt x="3210" y="1211"/>
                  </a:cubicBezTo>
                  <a:cubicBezTo>
                    <a:pt x="3093" y="1113"/>
                    <a:pt x="3262" y="858"/>
                    <a:pt x="3125" y="787"/>
                  </a:cubicBezTo>
                  <a:cubicBezTo>
                    <a:pt x="3090" y="768"/>
                    <a:pt x="3045" y="772"/>
                    <a:pt x="3013" y="751"/>
                  </a:cubicBezTo>
                  <a:cubicBezTo>
                    <a:pt x="2979" y="725"/>
                    <a:pt x="2970" y="676"/>
                    <a:pt x="2968" y="633"/>
                  </a:cubicBezTo>
                  <a:cubicBezTo>
                    <a:pt x="2964" y="489"/>
                    <a:pt x="3000" y="342"/>
                    <a:pt x="2962" y="205"/>
                  </a:cubicBezTo>
                  <a:cubicBezTo>
                    <a:pt x="2932" y="97"/>
                    <a:pt x="2825" y="0"/>
                    <a:pt x="2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297"/>
            <p:cNvSpPr/>
            <p:nvPr/>
          </p:nvSpPr>
          <p:spPr>
            <a:xfrm>
              <a:off x="4595605" y="3655155"/>
              <a:ext cx="234537" cy="265822"/>
            </a:xfrm>
            <a:custGeom>
              <a:rect b="b" l="l" r="r" t="t"/>
              <a:pathLst>
                <a:path extrusionOk="0" h="9355" w="8254">
                  <a:moveTo>
                    <a:pt x="2752" y="54"/>
                  </a:moveTo>
                  <a:cubicBezTo>
                    <a:pt x="2840" y="54"/>
                    <a:pt x="2938" y="139"/>
                    <a:pt x="2966" y="240"/>
                  </a:cubicBezTo>
                  <a:cubicBezTo>
                    <a:pt x="2990" y="324"/>
                    <a:pt x="2983" y="412"/>
                    <a:pt x="2977" y="506"/>
                  </a:cubicBezTo>
                  <a:cubicBezTo>
                    <a:pt x="2975" y="557"/>
                    <a:pt x="2970" y="609"/>
                    <a:pt x="2973" y="660"/>
                  </a:cubicBezTo>
                  <a:cubicBezTo>
                    <a:pt x="2973" y="703"/>
                    <a:pt x="2981" y="765"/>
                    <a:pt x="3028" y="799"/>
                  </a:cubicBezTo>
                  <a:cubicBezTo>
                    <a:pt x="3050" y="814"/>
                    <a:pt x="3075" y="821"/>
                    <a:pt x="3099" y="825"/>
                  </a:cubicBezTo>
                  <a:cubicBezTo>
                    <a:pt x="3116" y="829"/>
                    <a:pt x="3131" y="831"/>
                    <a:pt x="3144" y="838"/>
                  </a:cubicBezTo>
                  <a:cubicBezTo>
                    <a:pt x="3193" y="864"/>
                    <a:pt x="3189" y="924"/>
                    <a:pt x="3178" y="1020"/>
                  </a:cubicBezTo>
                  <a:cubicBezTo>
                    <a:pt x="3168" y="1106"/>
                    <a:pt x="3155" y="1202"/>
                    <a:pt x="3223" y="1260"/>
                  </a:cubicBezTo>
                  <a:cubicBezTo>
                    <a:pt x="3245" y="1277"/>
                    <a:pt x="3270" y="1288"/>
                    <a:pt x="3296" y="1296"/>
                  </a:cubicBezTo>
                  <a:cubicBezTo>
                    <a:pt x="3313" y="1303"/>
                    <a:pt x="3328" y="1309"/>
                    <a:pt x="3341" y="1316"/>
                  </a:cubicBezTo>
                  <a:cubicBezTo>
                    <a:pt x="3403" y="1354"/>
                    <a:pt x="3416" y="1433"/>
                    <a:pt x="3433" y="1517"/>
                  </a:cubicBezTo>
                  <a:cubicBezTo>
                    <a:pt x="3437" y="1541"/>
                    <a:pt x="3442" y="1564"/>
                    <a:pt x="3446" y="1586"/>
                  </a:cubicBezTo>
                  <a:cubicBezTo>
                    <a:pt x="3467" y="1673"/>
                    <a:pt x="3551" y="1770"/>
                    <a:pt x="3637" y="1770"/>
                  </a:cubicBezTo>
                  <a:cubicBezTo>
                    <a:pt x="3667" y="1770"/>
                    <a:pt x="3692" y="1759"/>
                    <a:pt x="3714" y="1738"/>
                  </a:cubicBezTo>
                  <a:lnTo>
                    <a:pt x="3720" y="1727"/>
                  </a:lnTo>
                  <a:cubicBezTo>
                    <a:pt x="3757" y="1622"/>
                    <a:pt x="3806" y="1513"/>
                    <a:pt x="3900" y="1491"/>
                  </a:cubicBezTo>
                  <a:cubicBezTo>
                    <a:pt x="3911" y="1489"/>
                    <a:pt x="3922" y="1488"/>
                    <a:pt x="3933" y="1488"/>
                  </a:cubicBezTo>
                  <a:cubicBezTo>
                    <a:pt x="3979" y="1488"/>
                    <a:pt x="4028" y="1507"/>
                    <a:pt x="4078" y="1528"/>
                  </a:cubicBezTo>
                  <a:cubicBezTo>
                    <a:pt x="4108" y="1538"/>
                    <a:pt x="4138" y="1551"/>
                    <a:pt x="4170" y="1560"/>
                  </a:cubicBezTo>
                  <a:cubicBezTo>
                    <a:pt x="4198" y="1568"/>
                    <a:pt x="4230" y="1573"/>
                    <a:pt x="4260" y="1573"/>
                  </a:cubicBezTo>
                  <a:cubicBezTo>
                    <a:pt x="4455" y="1573"/>
                    <a:pt x="4639" y="1414"/>
                    <a:pt x="4659" y="1226"/>
                  </a:cubicBezTo>
                  <a:cubicBezTo>
                    <a:pt x="4661" y="1215"/>
                    <a:pt x="4661" y="1206"/>
                    <a:pt x="4661" y="1196"/>
                  </a:cubicBezTo>
                  <a:cubicBezTo>
                    <a:pt x="4663" y="1166"/>
                    <a:pt x="4665" y="1138"/>
                    <a:pt x="4676" y="1116"/>
                  </a:cubicBezTo>
                  <a:cubicBezTo>
                    <a:pt x="4699" y="1070"/>
                    <a:pt x="4752" y="1048"/>
                    <a:pt x="4836" y="1048"/>
                  </a:cubicBezTo>
                  <a:cubicBezTo>
                    <a:pt x="4861" y="1048"/>
                    <a:pt x="4889" y="1050"/>
                    <a:pt x="4920" y="1054"/>
                  </a:cubicBezTo>
                  <a:lnTo>
                    <a:pt x="4954" y="1061"/>
                  </a:lnTo>
                  <a:lnTo>
                    <a:pt x="4950" y="1026"/>
                  </a:lnTo>
                  <a:cubicBezTo>
                    <a:pt x="4939" y="926"/>
                    <a:pt x="5006" y="821"/>
                    <a:pt x="5100" y="789"/>
                  </a:cubicBezTo>
                  <a:cubicBezTo>
                    <a:pt x="5122" y="781"/>
                    <a:pt x="5145" y="777"/>
                    <a:pt x="5168" y="777"/>
                  </a:cubicBezTo>
                  <a:cubicBezTo>
                    <a:pt x="5246" y="777"/>
                    <a:pt x="5327" y="818"/>
                    <a:pt x="5368" y="883"/>
                  </a:cubicBezTo>
                  <a:cubicBezTo>
                    <a:pt x="5379" y="900"/>
                    <a:pt x="5387" y="919"/>
                    <a:pt x="5396" y="939"/>
                  </a:cubicBezTo>
                  <a:cubicBezTo>
                    <a:pt x="5419" y="986"/>
                    <a:pt x="5443" y="1037"/>
                    <a:pt x="5492" y="1065"/>
                  </a:cubicBezTo>
                  <a:cubicBezTo>
                    <a:pt x="5517" y="1077"/>
                    <a:pt x="5548" y="1082"/>
                    <a:pt x="5581" y="1082"/>
                  </a:cubicBezTo>
                  <a:cubicBezTo>
                    <a:pt x="5600" y="1082"/>
                    <a:pt x="5620" y="1080"/>
                    <a:pt x="5640" y="1078"/>
                  </a:cubicBezTo>
                  <a:lnTo>
                    <a:pt x="6090" y="1031"/>
                  </a:lnTo>
                  <a:lnTo>
                    <a:pt x="6090" y="1031"/>
                  </a:lnTo>
                  <a:cubicBezTo>
                    <a:pt x="6047" y="1247"/>
                    <a:pt x="6101" y="1481"/>
                    <a:pt x="6233" y="1658"/>
                  </a:cubicBezTo>
                  <a:cubicBezTo>
                    <a:pt x="6240" y="1667"/>
                    <a:pt x="6248" y="1678"/>
                    <a:pt x="6255" y="1686"/>
                  </a:cubicBezTo>
                  <a:cubicBezTo>
                    <a:pt x="6285" y="1723"/>
                    <a:pt x="6313" y="1759"/>
                    <a:pt x="6323" y="1800"/>
                  </a:cubicBezTo>
                  <a:cubicBezTo>
                    <a:pt x="6356" y="1903"/>
                    <a:pt x="6274" y="2018"/>
                    <a:pt x="6178" y="2059"/>
                  </a:cubicBezTo>
                  <a:lnTo>
                    <a:pt x="6169" y="2061"/>
                  </a:lnTo>
                  <a:cubicBezTo>
                    <a:pt x="6139" y="2074"/>
                    <a:pt x="6103" y="2089"/>
                    <a:pt x="6088" y="2128"/>
                  </a:cubicBezTo>
                  <a:cubicBezTo>
                    <a:pt x="6068" y="2181"/>
                    <a:pt x="6111" y="2222"/>
                    <a:pt x="6143" y="2254"/>
                  </a:cubicBezTo>
                  <a:cubicBezTo>
                    <a:pt x="6152" y="2263"/>
                    <a:pt x="6161" y="2271"/>
                    <a:pt x="6167" y="2280"/>
                  </a:cubicBezTo>
                  <a:cubicBezTo>
                    <a:pt x="6216" y="2335"/>
                    <a:pt x="6208" y="2417"/>
                    <a:pt x="6201" y="2503"/>
                  </a:cubicBezTo>
                  <a:cubicBezTo>
                    <a:pt x="6193" y="2597"/>
                    <a:pt x="6186" y="2693"/>
                    <a:pt x="6251" y="2766"/>
                  </a:cubicBezTo>
                  <a:cubicBezTo>
                    <a:pt x="6272" y="2790"/>
                    <a:pt x="6298" y="2807"/>
                    <a:pt x="6323" y="2824"/>
                  </a:cubicBezTo>
                  <a:cubicBezTo>
                    <a:pt x="6338" y="2832"/>
                    <a:pt x="6353" y="2841"/>
                    <a:pt x="6366" y="2852"/>
                  </a:cubicBezTo>
                  <a:cubicBezTo>
                    <a:pt x="6446" y="2916"/>
                    <a:pt x="6471" y="3027"/>
                    <a:pt x="6488" y="3128"/>
                  </a:cubicBezTo>
                  <a:cubicBezTo>
                    <a:pt x="6529" y="3400"/>
                    <a:pt x="6527" y="3677"/>
                    <a:pt x="6482" y="3951"/>
                  </a:cubicBezTo>
                  <a:lnTo>
                    <a:pt x="6478" y="3974"/>
                  </a:lnTo>
                  <a:lnTo>
                    <a:pt x="6501" y="3981"/>
                  </a:lnTo>
                  <a:cubicBezTo>
                    <a:pt x="6525" y="3987"/>
                    <a:pt x="6548" y="3989"/>
                    <a:pt x="6572" y="3989"/>
                  </a:cubicBezTo>
                  <a:cubicBezTo>
                    <a:pt x="6735" y="3989"/>
                    <a:pt x="6883" y="3857"/>
                    <a:pt x="6895" y="3700"/>
                  </a:cubicBezTo>
                  <a:cubicBezTo>
                    <a:pt x="6911" y="3693"/>
                    <a:pt x="6930" y="3690"/>
                    <a:pt x="6950" y="3690"/>
                  </a:cubicBezTo>
                  <a:cubicBezTo>
                    <a:pt x="6995" y="3690"/>
                    <a:pt x="7049" y="3705"/>
                    <a:pt x="7101" y="3722"/>
                  </a:cubicBezTo>
                  <a:cubicBezTo>
                    <a:pt x="7153" y="3739"/>
                    <a:pt x="7206" y="3756"/>
                    <a:pt x="7258" y="3756"/>
                  </a:cubicBezTo>
                  <a:cubicBezTo>
                    <a:pt x="7303" y="3756"/>
                    <a:pt x="7339" y="3743"/>
                    <a:pt x="7369" y="3713"/>
                  </a:cubicBezTo>
                  <a:cubicBezTo>
                    <a:pt x="7384" y="3698"/>
                    <a:pt x="7397" y="3681"/>
                    <a:pt x="7408" y="3666"/>
                  </a:cubicBezTo>
                  <a:cubicBezTo>
                    <a:pt x="7416" y="3651"/>
                    <a:pt x="7427" y="3636"/>
                    <a:pt x="7440" y="3625"/>
                  </a:cubicBezTo>
                  <a:cubicBezTo>
                    <a:pt x="7457" y="3610"/>
                    <a:pt x="7480" y="3602"/>
                    <a:pt x="7510" y="3602"/>
                  </a:cubicBezTo>
                  <a:cubicBezTo>
                    <a:pt x="7537" y="3602"/>
                    <a:pt x="7569" y="3609"/>
                    <a:pt x="7607" y="3621"/>
                  </a:cubicBezTo>
                  <a:cubicBezTo>
                    <a:pt x="7748" y="3670"/>
                    <a:pt x="7890" y="3741"/>
                    <a:pt x="8048" y="3848"/>
                  </a:cubicBezTo>
                  <a:cubicBezTo>
                    <a:pt x="8035" y="3847"/>
                    <a:pt x="8021" y="3847"/>
                    <a:pt x="8007" y="3847"/>
                  </a:cubicBezTo>
                  <a:cubicBezTo>
                    <a:pt x="7931" y="3847"/>
                    <a:pt x="7850" y="3856"/>
                    <a:pt x="7776" y="3865"/>
                  </a:cubicBezTo>
                  <a:cubicBezTo>
                    <a:pt x="7718" y="3872"/>
                    <a:pt x="7658" y="3882"/>
                    <a:pt x="7617" y="3927"/>
                  </a:cubicBezTo>
                  <a:cubicBezTo>
                    <a:pt x="7577" y="3972"/>
                    <a:pt x="7573" y="4030"/>
                    <a:pt x="7573" y="4094"/>
                  </a:cubicBezTo>
                  <a:lnTo>
                    <a:pt x="7560" y="4851"/>
                  </a:lnTo>
                  <a:cubicBezTo>
                    <a:pt x="7560" y="4924"/>
                    <a:pt x="7558" y="5007"/>
                    <a:pt x="7519" y="5071"/>
                  </a:cubicBezTo>
                  <a:cubicBezTo>
                    <a:pt x="7465" y="5157"/>
                    <a:pt x="7363" y="5196"/>
                    <a:pt x="7195" y="5196"/>
                  </a:cubicBezTo>
                  <a:cubicBezTo>
                    <a:pt x="7153" y="5196"/>
                    <a:pt x="7110" y="5194"/>
                    <a:pt x="7069" y="5189"/>
                  </a:cubicBezTo>
                  <a:cubicBezTo>
                    <a:pt x="6970" y="5183"/>
                    <a:pt x="6870" y="5179"/>
                    <a:pt x="6770" y="5179"/>
                  </a:cubicBezTo>
                  <a:cubicBezTo>
                    <a:pt x="6710" y="5179"/>
                    <a:pt x="6651" y="5180"/>
                    <a:pt x="6591" y="5183"/>
                  </a:cubicBezTo>
                  <a:cubicBezTo>
                    <a:pt x="6514" y="5187"/>
                    <a:pt x="6433" y="5194"/>
                    <a:pt x="6371" y="5241"/>
                  </a:cubicBezTo>
                  <a:cubicBezTo>
                    <a:pt x="6278" y="5309"/>
                    <a:pt x="6261" y="5431"/>
                    <a:pt x="6255" y="5553"/>
                  </a:cubicBezTo>
                  <a:cubicBezTo>
                    <a:pt x="6221" y="6243"/>
                    <a:pt x="6225" y="6942"/>
                    <a:pt x="6268" y="7632"/>
                  </a:cubicBezTo>
                  <a:cubicBezTo>
                    <a:pt x="6272" y="7717"/>
                    <a:pt x="6281" y="7824"/>
                    <a:pt x="6319" y="7921"/>
                  </a:cubicBezTo>
                  <a:cubicBezTo>
                    <a:pt x="6351" y="7994"/>
                    <a:pt x="6401" y="8060"/>
                    <a:pt x="6446" y="8118"/>
                  </a:cubicBezTo>
                  <a:lnTo>
                    <a:pt x="6823" y="8602"/>
                  </a:lnTo>
                  <a:cubicBezTo>
                    <a:pt x="6885" y="8681"/>
                    <a:pt x="6953" y="8771"/>
                    <a:pt x="6968" y="8874"/>
                  </a:cubicBezTo>
                  <a:cubicBezTo>
                    <a:pt x="6973" y="8915"/>
                    <a:pt x="6970" y="8956"/>
                    <a:pt x="6964" y="8990"/>
                  </a:cubicBezTo>
                  <a:lnTo>
                    <a:pt x="6947" y="8990"/>
                  </a:lnTo>
                  <a:cubicBezTo>
                    <a:pt x="6760" y="8999"/>
                    <a:pt x="6596" y="9084"/>
                    <a:pt x="6433" y="9166"/>
                  </a:cubicBezTo>
                  <a:cubicBezTo>
                    <a:pt x="6364" y="9202"/>
                    <a:pt x="6293" y="9238"/>
                    <a:pt x="6221" y="9268"/>
                  </a:cubicBezTo>
                  <a:cubicBezTo>
                    <a:pt x="6223" y="9258"/>
                    <a:pt x="6225" y="9249"/>
                    <a:pt x="6225" y="9238"/>
                  </a:cubicBezTo>
                  <a:lnTo>
                    <a:pt x="6227" y="9213"/>
                  </a:lnTo>
                  <a:lnTo>
                    <a:pt x="4674" y="9123"/>
                  </a:lnTo>
                  <a:cubicBezTo>
                    <a:pt x="4571" y="9116"/>
                    <a:pt x="4464" y="9104"/>
                    <a:pt x="4404" y="9035"/>
                  </a:cubicBezTo>
                  <a:cubicBezTo>
                    <a:pt x="4389" y="9018"/>
                    <a:pt x="4376" y="8999"/>
                    <a:pt x="4363" y="8975"/>
                  </a:cubicBezTo>
                  <a:cubicBezTo>
                    <a:pt x="4346" y="8945"/>
                    <a:pt x="4327" y="8915"/>
                    <a:pt x="4299" y="8889"/>
                  </a:cubicBezTo>
                  <a:cubicBezTo>
                    <a:pt x="4243" y="8842"/>
                    <a:pt x="4170" y="8836"/>
                    <a:pt x="4106" y="8836"/>
                  </a:cubicBezTo>
                  <a:lnTo>
                    <a:pt x="4063" y="8836"/>
                  </a:lnTo>
                  <a:cubicBezTo>
                    <a:pt x="3895" y="8841"/>
                    <a:pt x="3726" y="8843"/>
                    <a:pt x="3557" y="8843"/>
                  </a:cubicBezTo>
                  <a:cubicBezTo>
                    <a:pt x="2887" y="8843"/>
                    <a:pt x="2212" y="8803"/>
                    <a:pt x="1548" y="8724"/>
                  </a:cubicBezTo>
                  <a:cubicBezTo>
                    <a:pt x="1471" y="8716"/>
                    <a:pt x="1381" y="8705"/>
                    <a:pt x="1304" y="8666"/>
                  </a:cubicBezTo>
                  <a:cubicBezTo>
                    <a:pt x="1267" y="8649"/>
                    <a:pt x="1233" y="8628"/>
                    <a:pt x="1199" y="8602"/>
                  </a:cubicBezTo>
                  <a:cubicBezTo>
                    <a:pt x="1166" y="8581"/>
                    <a:pt x="1132" y="8559"/>
                    <a:pt x="1098" y="8540"/>
                  </a:cubicBezTo>
                  <a:cubicBezTo>
                    <a:pt x="999" y="8489"/>
                    <a:pt x="884" y="8474"/>
                    <a:pt x="783" y="8459"/>
                  </a:cubicBezTo>
                  <a:lnTo>
                    <a:pt x="217" y="8382"/>
                  </a:lnTo>
                  <a:lnTo>
                    <a:pt x="61" y="7501"/>
                  </a:lnTo>
                  <a:cubicBezTo>
                    <a:pt x="436" y="7387"/>
                    <a:pt x="564" y="6895"/>
                    <a:pt x="498" y="6458"/>
                  </a:cubicBezTo>
                  <a:cubicBezTo>
                    <a:pt x="483" y="6370"/>
                    <a:pt x="466" y="6278"/>
                    <a:pt x="447" y="6188"/>
                  </a:cubicBezTo>
                  <a:cubicBezTo>
                    <a:pt x="384" y="5877"/>
                    <a:pt x="320" y="5556"/>
                    <a:pt x="440" y="5271"/>
                  </a:cubicBezTo>
                  <a:cubicBezTo>
                    <a:pt x="517" y="5091"/>
                    <a:pt x="654" y="4954"/>
                    <a:pt x="800" y="4808"/>
                  </a:cubicBezTo>
                  <a:cubicBezTo>
                    <a:pt x="920" y="4690"/>
                    <a:pt x="1044" y="4566"/>
                    <a:pt x="1130" y="4416"/>
                  </a:cubicBezTo>
                  <a:cubicBezTo>
                    <a:pt x="1370" y="3994"/>
                    <a:pt x="1222" y="3396"/>
                    <a:pt x="815" y="3132"/>
                  </a:cubicBezTo>
                  <a:cubicBezTo>
                    <a:pt x="524" y="2948"/>
                    <a:pt x="612" y="2558"/>
                    <a:pt x="704" y="2147"/>
                  </a:cubicBezTo>
                  <a:cubicBezTo>
                    <a:pt x="794" y="1755"/>
                    <a:pt x="886" y="1350"/>
                    <a:pt x="648" y="1086"/>
                  </a:cubicBezTo>
                  <a:cubicBezTo>
                    <a:pt x="607" y="1041"/>
                    <a:pt x="558" y="1001"/>
                    <a:pt x="511" y="962"/>
                  </a:cubicBezTo>
                  <a:cubicBezTo>
                    <a:pt x="447" y="911"/>
                    <a:pt x="384" y="861"/>
                    <a:pt x="342" y="795"/>
                  </a:cubicBezTo>
                  <a:cubicBezTo>
                    <a:pt x="241" y="647"/>
                    <a:pt x="254" y="467"/>
                    <a:pt x="267" y="274"/>
                  </a:cubicBezTo>
                  <a:cubicBezTo>
                    <a:pt x="271" y="210"/>
                    <a:pt x="275" y="142"/>
                    <a:pt x="273" y="75"/>
                  </a:cubicBezTo>
                  <a:lnTo>
                    <a:pt x="699" y="69"/>
                  </a:lnTo>
                  <a:lnTo>
                    <a:pt x="2670" y="77"/>
                  </a:lnTo>
                  <a:lnTo>
                    <a:pt x="2677" y="77"/>
                  </a:lnTo>
                  <a:lnTo>
                    <a:pt x="2683" y="73"/>
                  </a:lnTo>
                  <a:cubicBezTo>
                    <a:pt x="2705" y="60"/>
                    <a:pt x="2728" y="54"/>
                    <a:pt x="2752" y="54"/>
                  </a:cubicBezTo>
                  <a:close/>
                  <a:moveTo>
                    <a:pt x="2752" y="0"/>
                  </a:moveTo>
                  <a:cubicBezTo>
                    <a:pt x="2720" y="0"/>
                    <a:pt x="2690" y="9"/>
                    <a:pt x="2662" y="24"/>
                  </a:cubicBezTo>
                  <a:lnTo>
                    <a:pt x="699" y="15"/>
                  </a:lnTo>
                  <a:lnTo>
                    <a:pt x="219" y="24"/>
                  </a:lnTo>
                  <a:lnTo>
                    <a:pt x="219" y="49"/>
                  </a:lnTo>
                  <a:cubicBezTo>
                    <a:pt x="222" y="122"/>
                    <a:pt x="217" y="197"/>
                    <a:pt x="213" y="272"/>
                  </a:cubicBezTo>
                  <a:cubicBezTo>
                    <a:pt x="200" y="463"/>
                    <a:pt x="187" y="662"/>
                    <a:pt x="297" y="825"/>
                  </a:cubicBezTo>
                  <a:cubicBezTo>
                    <a:pt x="346" y="898"/>
                    <a:pt x="412" y="951"/>
                    <a:pt x="477" y="1005"/>
                  </a:cubicBezTo>
                  <a:cubicBezTo>
                    <a:pt x="524" y="1041"/>
                    <a:pt x="571" y="1080"/>
                    <a:pt x="609" y="1123"/>
                  </a:cubicBezTo>
                  <a:cubicBezTo>
                    <a:pt x="826" y="1365"/>
                    <a:pt x="738" y="1757"/>
                    <a:pt x="652" y="2136"/>
                  </a:cubicBezTo>
                  <a:cubicBezTo>
                    <a:pt x="560" y="2548"/>
                    <a:pt x="464" y="2972"/>
                    <a:pt x="785" y="3177"/>
                  </a:cubicBezTo>
                  <a:cubicBezTo>
                    <a:pt x="1171" y="3426"/>
                    <a:pt x="1310" y="3992"/>
                    <a:pt x="1083" y="4390"/>
                  </a:cubicBezTo>
                  <a:cubicBezTo>
                    <a:pt x="1001" y="4534"/>
                    <a:pt x="879" y="4654"/>
                    <a:pt x="764" y="4771"/>
                  </a:cubicBezTo>
                  <a:cubicBezTo>
                    <a:pt x="620" y="4913"/>
                    <a:pt x="472" y="5061"/>
                    <a:pt x="391" y="5251"/>
                  </a:cubicBezTo>
                  <a:cubicBezTo>
                    <a:pt x="264" y="5549"/>
                    <a:pt x="331" y="5879"/>
                    <a:pt x="395" y="6198"/>
                  </a:cubicBezTo>
                  <a:cubicBezTo>
                    <a:pt x="412" y="6286"/>
                    <a:pt x="432" y="6378"/>
                    <a:pt x="444" y="6466"/>
                  </a:cubicBezTo>
                  <a:cubicBezTo>
                    <a:pt x="509" y="6888"/>
                    <a:pt x="387" y="7364"/>
                    <a:pt x="25" y="7456"/>
                  </a:cubicBezTo>
                  <a:lnTo>
                    <a:pt x="1" y="7462"/>
                  </a:lnTo>
                  <a:lnTo>
                    <a:pt x="168" y="8409"/>
                  </a:lnTo>
                  <a:lnTo>
                    <a:pt x="172" y="8429"/>
                  </a:lnTo>
                  <a:lnTo>
                    <a:pt x="777" y="8512"/>
                  </a:lnTo>
                  <a:cubicBezTo>
                    <a:pt x="877" y="8527"/>
                    <a:pt x="982" y="8540"/>
                    <a:pt x="1074" y="8587"/>
                  </a:cubicBezTo>
                  <a:cubicBezTo>
                    <a:pt x="1106" y="8604"/>
                    <a:pt x="1136" y="8626"/>
                    <a:pt x="1166" y="8647"/>
                  </a:cubicBezTo>
                  <a:cubicBezTo>
                    <a:pt x="1203" y="8671"/>
                    <a:pt x="1239" y="8696"/>
                    <a:pt x="1280" y="8716"/>
                  </a:cubicBezTo>
                  <a:cubicBezTo>
                    <a:pt x="1366" y="8756"/>
                    <a:pt x="1460" y="8767"/>
                    <a:pt x="1541" y="8778"/>
                  </a:cubicBezTo>
                  <a:cubicBezTo>
                    <a:pt x="2207" y="8857"/>
                    <a:pt x="2884" y="8897"/>
                    <a:pt x="3557" y="8897"/>
                  </a:cubicBezTo>
                  <a:cubicBezTo>
                    <a:pt x="3727" y="8897"/>
                    <a:pt x="3896" y="8894"/>
                    <a:pt x="4065" y="8889"/>
                  </a:cubicBezTo>
                  <a:cubicBezTo>
                    <a:pt x="4079" y="8889"/>
                    <a:pt x="4094" y="8888"/>
                    <a:pt x="4109" y="8888"/>
                  </a:cubicBezTo>
                  <a:cubicBezTo>
                    <a:pt x="4164" y="8888"/>
                    <a:pt x="4222" y="8895"/>
                    <a:pt x="4265" y="8930"/>
                  </a:cubicBezTo>
                  <a:cubicBezTo>
                    <a:pt x="4286" y="8949"/>
                    <a:pt x="4301" y="8975"/>
                    <a:pt x="4318" y="9003"/>
                  </a:cubicBezTo>
                  <a:cubicBezTo>
                    <a:pt x="4331" y="9026"/>
                    <a:pt x="4344" y="9050"/>
                    <a:pt x="4363" y="9071"/>
                  </a:cubicBezTo>
                  <a:cubicBezTo>
                    <a:pt x="4438" y="9155"/>
                    <a:pt x="4556" y="9170"/>
                    <a:pt x="4672" y="9176"/>
                  </a:cubicBezTo>
                  <a:lnTo>
                    <a:pt x="6167" y="9262"/>
                  </a:lnTo>
                  <a:cubicBezTo>
                    <a:pt x="6165" y="9275"/>
                    <a:pt x="6163" y="9288"/>
                    <a:pt x="6158" y="9303"/>
                  </a:cubicBezTo>
                  <a:lnTo>
                    <a:pt x="6143" y="9354"/>
                  </a:lnTo>
                  <a:lnTo>
                    <a:pt x="6208" y="9331"/>
                  </a:lnTo>
                  <a:cubicBezTo>
                    <a:pt x="6216" y="9326"/>
                    <a:pt x="6223" y="9324"/>
                    <a:pt x="6229" y="9322"/>
                  </a:cubicBezTo>
                  <a:cubicBezTo>
                    <a:pt x="6306" y="9290"/>
                    <a:pt x="6383" y="9251"/>
                    <a:pt x="6458" y="9215"/>
                  </a:cubicBezTo>
                  <a:cubicBezTo>
                    <a:pt x="6621" y="9131"/>
                    <a:pt x="6775" y="9052"/>
                    <a:pt x="6953" y="9044"/>
                  </a:cubicBezTo>
                  <a:cubicBezTo>
                    <a:pt x="6960" y="9044"/>
                    <a:pt x="6964" y="9044"/>
                    <a:pt x="6970" y="9046"/>
                  </a:cubicBezTo>
                  <a:lnTo>
                    <a:pt x="7009" y="9046"/>
                  </a:lnTo>
                  <a:lnTo>
                    <a:pt x="7013" y="9024"/>
                  </a:lnTo>
                  <a:cubicBezTo>
                    <a:pt x="7020" y="8981"/>
                    <a:pt x="7028" y="8924"/>
                    <a:pt x="7020" y="8868"/>
                  </a:cubicBezTo>
                  <a:cubicBezTo>
                    <a:pt x="7005" y="8750"/>
                    <a:pt x="6928" y="8649"/>
                    <a:pt x="6865" y="8570"/>
                  </a:cubicBezTo>
                  <a:lnTo>
                    <a:pt x="6488" y="8084"/>
                  </a:lnTo>
                  <a:cubicBezTo>
                    <a:pt x="6443" y="8026"/>
                    <a:pt x="6398" y="7968"/>
                    <a:pt x="6368" y="7899"/>
                  </a:cubicBezTo>
                  <a:cubicBezTo>
                    <a:pt x="6336" y="7820"/>
                    <a:pt x="6328" y="7732"/>
                    <a:pt x="6321" y="7629"/>
                  </a:cubicBezTo>
                  <a:cubicBezTo>
                    <a:pt x="6278" y="6942"/>
                    <a:pt x="6274" y="6243"/>
                    <a:pt x="6308" y="5556"/>
                  </a:cubicBezTo>
                  <a:cubicBezTo>
                    <a:pt x="6313" y="5455"/>
                    <a:pt x="6326" y="5341"/>
                    <a:pt x="6403" y="5283"/>
                  </a:cubicBezTo>
                  <a:cubicBezTo>
                    <a:pt x="6454" y="5245"/>
                    <a:pt x="6525" y="5238"/>
                    <a:pt x="6593" y="5236"/>
                  </a:cubicBezTo>
                  <a:cubicBezTo>
                    <a:pt x="6652" y="5234"/>
                    <a:pt x="6711" y="5233"/>
                    <a:pt x="6770" y="5233"/>
                  </a:cubicBezTo>
                  <a:cubicBezTo>
                    <a:pt x="6869" y="5233"/>
                    <a:pt x="6968" y="5236"/>
                    <a:pt x="7067" y="5243"/>
                  </a:cubicBezTo>
                  <a:cubicBezTo>
                    <a:pt x="7108" y="5247"/>
                    <a:pt x="7153" y="5249"/>
                    <a:pt x="7195" y="5249"/>
                  </a:cubicBezTo>
                  <a:cubicBezTo>
                    <a:pt x="7313" y="5249"/>
                    <a:pt x="7480" y="5234"/>
                    <a:pt x="7564" y="5099"/>
                  </a:cubicBezTo>
                  <a:cubicBezTo>
                    <a:pt x="7611" y="5022"/>
                    <a:pt x="7613" y="4928"/>
                    <a:pt x="7613" y="4851"/>
                  </a:cubicBezTo>
                  <a:lnTo>
                    <a:pt x="7626" y="4094"/>
                  </a:lnTo>
                  <a:cubicBezTo>
                    <a:pt x="7626" y="4043"/>
                    <a:pt x="7628" y="3994"/>
                    <a:pt x="7656" y="3964"/>
                  </a:cubicBezTo>
                  <a:cubicBezTo>
                    <a:pt x="7684" y="3932"/>
                    <a:pt x="7733" y="3925"/>
                    <a:pt x="7782" y="3919"/>
                  </a:cubicBezTo>
                  <a:cubicBezTo>
                    <a:pt x="7857" y="3909"/>
                    <a:pt x="7939" y="3901"/>
                    <a:pt x="8017" y="3901"/>
                  </a:cubicBezTo>
                  <a:cubicBezTo>
                    <a:pt x="8061" y="3901"/>
                    <a:pt x="8103" y="3904"/>
                    <a:pt x="8142" y="3910"/>
                  </a:cubicBezTo>
                  <a:lnTo>
                    <a:pt x="8254" y="3927"/>
                  </a:lnTo>
                  <a:lnTo>
                    <a:pt x="8164" y="3863"/>
                  </a:lnTo>
                  <a:cubicBezTo>
                    <a:pt x="7967" y="3722"/>
                    <a:pt x="7795" y="3629"/>
                    <a:pt x="7624" y="3572"/>
                  </a:cubicBezTo>
                  <a:cubicBezTo>
                    <a:pt x="7579" y="3556"/>
                    <a:pt x="7540" y="3549"/>
                    <a:pt x="7507" y="3549"/>
                  </a:cubicBezTo>
                  <a:cubicBezTo>
                    <a:pt x="7465" y="3549"/>
                    <a:pt x="7432" y="3561"/>
                    <a:pt x="7405" y="3585"/>
                  </a:cubicBezTo>
                  <a:cubicBezTo>
                    <a:pt x="7386" y="3600"/>
                    <a:pt x="7373" y="3619"/>
                    <a:pt x="7363" y="3636"/>
                  </a:cubicBezTo>
                  <a:cubicBezTo>
                    <a:pt x="7352" y="3651"/>
                    <a:pt x="7343" y="3664"/>
                    <a:pt x="7333" y="3674"/>
                  </a:cubicBezTo>
                  <a:cubicBezTo>
                    <a:pt x="7312" y="3694"/>
                    <a:pt x="7287" y="3701"/>
                    <a:pt x="7257" y="3701"/>
                  </a:cubicBezTo>
                  <a:cubicBezTo>
                    <a:pt x="7216" y="3701"/>
                    <a:pt x="7168" y="3687"/>
                    <a:pt x="7116" y="3670"/>
                  </a:cubicBezTo>
                  <a:cubicBezTo>
                    <a:pt x="7061" y="3653"/>
                    <a:pt x="7002" y="3638"/>
                    <a:pt x="6948" y="3638"/>
                  </a:cubicBezTo>
                  <a:cubicBezTo>
                    <a:pt x="6915" y="3638"/>
                    <a:pt x="6883" y="3644"/>
                    <a:pt x="6857" y="3659"/>
                  </a:cubicBezTo>
                  <a:lnTo>
                    <a:pt x="6844" y="3668"/>
                  </a:lnTo>
                  <a:lnTo>
                    <a:pt x="6844" y="3683"/>
                  </a:lnTo>
                  <a:cubicBezTo>
                    <a:pt x="6840" y="3816"/>
                    <a:pt x="6711" y="3936"/>
                    <a:pt x="6572" y="3936"/>
                  </a:cubicBezTo>
                  <a:cubicBezTo>
                    <a:pt x="6561" y="3936"/>
                    <a:pt x="6551" y="3936"/>
                    <a:pt x="6540" y="3934"/>
                  </a:cubicBezTo>
                  <a:cubicBezTo>
                    <a:pt x="6581" y="3664"/>
                    <a:pt x="6583" y="3390"/>
                    <a:pt x="6540" y="3120"/>
                  </a:cubicBezTo>
                  <a:cubicBezTo>
                    <a:pt x="6523" y="3008"/>
                    <a:pt x="6493" y="2886"/>
                    <a:pt x="6401" y="2811"/>
                  </a:cubicBezTo>
                  <a:cubicBezTo>
                    <a:pt x="6386" y="2798"/>
                    <a:pt x="6368" y="2788"/>
                    <a:pt x="6351" y="2777"/>
                  </a:cubicBezTo>
                  <a:cubicBezTo>
                    <a:pt x="6330" y="2764"/>
                    <a:pt x="6306" y="2749"/>
                    <a:pt x="6289" y="2730"/>
                  </a:cubicBezTo>
                  <a:cubicBezTo>
                    <a:pt x="6242" y="2676"/>
                    <a:pt x="6248" y="2595"/>
                    <a:pt x="6255" y="2507"/>
                  </a:cubicBezTo>
                  <a:cubicBezTo>
                    <a:pt x="6263" y="2415"/>
                    <a:pt x="6270" y="2316"/>
                    <a:pt x="6208" y="2245"/>
                  </a:cubicBezTo>
                  <a:cubicBezTo>
                    <a:pt x="6199" y="2235"/>
                    <a:pt x="6191" y="2226"/>
                    <a:pt x="6182" y="2218"/>
                  </a:cubicBezTo>
                  <a:cubicBezTo>
                    <a:pt x="6150" y="2188"/>
                    <a:pt x="6131" y="2166"/>
                    <a:pt x="6139" y="2145"/>
                  </a:cubicBezTo>
                  <a:cubicBezTo>
                    <a:pt x="6146" y="2130"/>
                    <a:pt x="6167" y="2121"/>
                    <a:pt x="6191" y="2110"/>
                  </a:cubicBezTo>
                  <a:lnTo>
                    <a:pt x="6197" y="2108"/>
                  </a:lnTo>
                  <a:cubicBezTo>
                    <a:pt x="6317" y="2057"/>
                    <a:pt x="6418" y="1920"/>
                    <a:pt x="6375" y="1783"/>
                  </a:cubicBezTo>
                  <a:cubicBezTo>
                    <a:pt x="6360" y="1733"/>
                    <a:pt x="6328" y="1693"/>
                    <a:pt x="6298" y="1654"/>
                  </a:cubicBezTo>
                  <a:cubicBezTo>
                    <a:pt x="6291" y="1643"/>
                    <a:pt x="6283" y="1635"/>
                    <a:pt x="6276" y="1626"/>
                  </a:cubicBezTo>
                  <a:cubicBezTo>
                    <a:pt x="6146" y="1451"/>
                    <a:pt x="6096" y="1219"/>
                    <a:pt x="6150" y="1005"/>
                  </a:cubicBezTo>
                  <a:lnTo>
                    <a:pt x="6158" y="969"/>
                  </a:lnTo>
                  <a:lnTo>
                    <a:pt x="5634" y="1026"/>
                  </a:lnTo>
                  <a:cubicBezTo>
                    <a:pt x="5619" y="1028"/>
                    <a:pt x="5603" y="1029"/>
                    <a:pt x="5589" y="1029"/>
                  </a:cubicBezTo>
                  <a:cubicBezTo>
                    <a:pt x="5561" y="1029"/>
                    <a:pt x="5536" y="1025"/>
                    <a:pt x="5518" y="1016"/>
                  </a:cubicBezTo>
                  <a:cubicBezTo>
                    <a:pt x="5484" y="999"/>
                    <a:pt x="5464" y="958"/>
                    <a:pt x="5445" y="915"/>
                  </a:cubicBezTo>
                  <a:cubicBezTo>
                    <a:pt x="5434" y="894"/>
                    <a:pt x="5424" y="872"/>
                    <a:pt x="5413" y="853"/>
                  </a:cubicBezTo>
                  <a:cubicBezTo>
                    <a:pt x="5364" y="774"/>
                    <a:pt x="5267" y="722"/>
                    <a:pt x="5171" y="722"/>
                  </a:cubicBezTo>
                  <a:cubicBezTo>
                    <a:pt x="5141" y="722"/>
                    <a:pt x="5111" y="729"/>
                    <a:pt x="5083" y="737"/>
                  </a:cubicBezTo>
                  <a:cubicBezTo>
                    <a:pt x="4976" y="774"/>
                    <a:pt x="4899" y="885"/>
                    <a:pt x="4894" y="999"/>
                  </a:cubicBezTo>
                  <a:cubicBezTo>
                    <a:pt x="4872" y="996"/>
                    <a:pt x="4851" y="995"/>
                    <a:pt x="4831" y="995"/>
                  </a:cubicBezTo>
                  <a:cubicBezTo>
                    <a:pt x="4726" y="995"/>
                    <a:pt x="4659" y="1028"/>
                    <a:pt x="4629" y="1093"/>
                  </a:cubicBezTo>
                  <a:cubicBezTo>
                    <a:pt x="4614" y="1125"/>
                    <a:pt x="4612" y="1159"/>
                    <a:pt x="4609" y="1191"/>
                  </a:cubicBezTo>
                  <a:cubicBezTo>
                    <a:pt x="4607" y="1202"/>
                    <a:pt x="4607" y="1211"/>
                    <a:pt x="4605" y="1219"/>
                  </a:cubicBezTo>
                  <a:cubicBezTo>
                    <a:pt x="4588" y="1382"/>
                    <a:pt x="4429" y="1519"/>
                    <a:pt x="4260" y="1519"/>
                  </a:cubicBezTo>
                  <a:cubicBezTo>
                    <a:pt x="4235" y="1519"/>
                    <a:pt x="4209" y="1515"/>
                    <a:pt x="4183" y="1508"/>
                  </a:cubicBezTo>
                  <a:cubicBezTo>
                    <a:pt x="4155" y="1500"/>
                    <a:pt x="4127" y="1489"/>
                    <a:pt x="4100" y="1476"/>
                  </a:cubicBezTo>
                  <a:cubicBezTo>
                    <a:pt x="4046" y="1456"/>
                    <a:pt x="3989" y="1435"/>
                    <a:pt x="3934" y="1435"/>
                  </a:cubicBezTo>
                  <a:cubicBezTo>
                    <a:pt x="3919" y="1435"/>
                    <a:pt x="3904" y="1436"/>
                    <a:pt x="3890" y="1440"/>
                  </a:cubicBezTo>
                  <a:cubicBezTo>
                    <a:pt x="3772" y="1466"/>
                    <a:pt x="3714" y="1586"/>
                    <a:pt x="3673" y="1703"/>
                  </a:cubicBezTo>
                  <a:cubicBezTo>
                    <a:pt x="3663" y="1711"/>
                    <a:pt x="3652" y="1715"/>
                    <a:pt x="3639" y="1715"/>
                  </a:cubicBezTo>
                  <a:cubicBezTo>
                    <a:pt x="3585" y="1715"/>
                    <a:pt x="3515" y="1646"/>
                    <a:pt x="3497" y="1573"/>
                  </a:cubicBezTo>
                  <a:cubicBezTo>
                    <a:pt x="3493" y="1551"/>
                    <a:pt x="3489" y="1530"/>
                    <a:pt x="3485" y="1506"/>
                  </a:cubicBezTo>
                  <a:cubicBezTo>
                    <a:pt x="3470" y="1418"/>
                    <a:pt x="3450" y="1320"/>
                    <a:pt x="3369" y="1271"/>
                  </a:cubicBezTo>
                  <a:cubicBezTo>
                    <a:pt x="3350" y="1260"/>
                    <a:pt x="3333" y="1253"/>
                    <a:pt x="3313" y="1247"/>
                  </a:cubicBezTo>
                  <a:cubicBezTo>
                    <a:pt x="3292" y="1238"/>
                    <a:pt x="3273" y="1232"/>
                    <a:pt x="3258" y="1219"/>
                  </a:cubicBezTo>
                  <a:cubicBezTo>
                    <a:pt x="3213" y="1179"/>
                    <a:pt x="3221" y="1106"/>
                    <a:pt x="3230" y="1026"/>
                  </a:cubicBezTo>
                  <a:cubicBezTo>
                    <a:pt x="3243" y="936"/>
                    <a:pt x="3253" y="836"/>
                    <a:pt x="3168" y="791"/>
                  </a:cubicBezTo>
                  <a:cubicBezTo>
                    <a:pt x="3148" y="780"/>
                    <a:pt x="3129" y="776"/>
                    <a:pt x="3110" y="771"/>
                  </a:cubicBezTo>
                  <a:cubicBezTo>
                    <a:pt x="3090" y="769"/>
                    <a:pt x="3073" y="765"/>
                    <a:pt x="3058" y="756"/>
                  </a:cubicBezTo>
                  <a:cubicBezTo>
                    <a:pt x="3037" y="739"/>
                    <a:pt x="3026" y="709"/>
                    <a:pt x="3026" y="658"/>
                  </a:cubicBezTo>
                  <a:cubicBezTo>
                    <a:pt x="3024" y="609"/>
                    <a:pt x="3026" y="559"/>
                    <a:pt x="3030" y="510"/>
                  </a:cubicBezTo>
                  <a:cubicBezTo>
                    <a:pt x="3037" y="416"/>
                    <a:pt x="3043" y="319"/>
                    <a:pt x="3018" y="225"/>
                  </a:cubicBezTo>
                  <a:cubicBezTo>
                    <a:pt x="2983" y="101"/>
                    <a:pt x="2863" y="0"/>
                    <a:pt x="2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297"/>
            <p:cNvSpPr/>
            <p:nvPr/>
          </p:nvSpPr>
          <p:spPr>
            <a:xfrm>
              <a:off x="4594042" y="3415887"/>
              <a:ext cx="359279" cy="399003"/>
            </a:xfrm>
            <a:custGeom>
              <a:rect b="b" l="l" r="r" t="t"/>
              <a:pathLst>
                <a:path extrusionOk="0" h="14042" w="12644">
                  <a:moveTo>
                    <a:pt x="9192" y="0"/>
                  </a:moveTo>
                  <a:cubicBezTo>
                    <a:pt x="9125" y="0"/>
                    <a:pt x="9058" y="14"/>
                    <a:pt x="8992" y="29"/>
                  </a:cubicBezTo>
                  <a:lnTo>
                    <a:pt x="7186" y="432"/>
                  </a:lnTo>
                  <a:cubicBezTo>
                    <a:pt x="6961" y="481"/>
                    <a:pt x="6704" y="556"/>
                    <a:pt x="6614" y="768"/>
                  </a:cubicBezTo>
                  <a:cubicBezTo>
                    <a:pt x="6595" y="811"/>
                    <a:pt x="6582" y="862"/>
                    <a:pt x="6541" y="886"/>
                  </a:cubicBezTo>
                  <a:cubicBezTo>
                    <a:pt x="6526" y="895"/>
                    <a:pt x="6509" y="898"/>
                    <a:pt x="6491" y="898"/>
                  </a:cubicBezTo>
                  <a:cubicBezTo>
                    <a:pt x="6468" y="898"/>
                    <a:pt x="6445" y="893"/>
                    <a:pt x="6423" y="888"/>
                  </a:cubicBezTo>
                  <a:cubicBezTo>
                    <a:pt x="5929" y="766"/>
                    <a:pt x="5451" y="571"/>
                    <a:pt x="5012" y="308"/>
                  </a:cubicBezTo>
                  <a:cubicBezTo>
                    <a:pt x="4969" y="284"/>
                    <a:pt x="4926" y="256"/>
                    <a:pt x="4877" y="254"/>
                  </a:cubicBezTo>
                  <a:cubicBezTo>
                    <a:pt x="4874" y="254"/>
                    <a:pt x="4872" y="254"/>
                    <a:pt x="4870" y="254"/>
                  </a:cubicBezTo>
                  <a:cubicBezTo>
                    <a:pt x="4819" y="254"/>
                    <a:pt x="4774" y="279"/>
                    <a:pt x="4729" y="303"/>
                  </a:cubicBezTo>
                  <a:cubicBezTo>
                    <a:pt x="4482" y="438"/>
                    <a:pt x="4210" y="601"/>
                    <a:pt x="4137" y="875"/>
                  </a:cubicBezTo>
                  <a:cubicBezTo>
                    <a:pt x="4071" y="1128"/>
                    <a:pt x="4200" y="1392"/>
                    <a:pt x="4187" y="1653"/>
                  </a:cubicBezTo>
                  <a:cubicBezTo>
                    <a:pt x="4180" y="1782"/>
                    <a:pt x="4140" y="1906"/>
                    <a:pt x="4099" y="2028"/>
                  </a:cubicBezTo>
                  <a:cubicBezTo>
                    <a:pt x="4002" y="2319"/>
                    <a:pt x="3908" y="2609"/>
                    <a:pt x="3812" y="2898"/>
                  </a:cubicBezTo>
                  <a:cubicBezTo>
                    <a:pt x="3698" y="3241"/>
                    <a:pt x="3585" y="3586"/>
                    <a:pt x="3433" y="3913"/>
                  </a:cubicBezTo>
                  <a:cubicBezTo>
                    <a:pt x="3321" y="4147"/>
                    <a:pt x="3193" y="4372"/>
                    <a:pt x="3058" y="4593"/>
                  </a:cubicBezTo>
                  <a:cubicBezTo>
                    <a:pt x="2878" y="4880"/>
                    <a:pt x="2683" y="5175"/>
                    <a:pt x="2646" y="5514"/>
                  </a:cubicBezTo>
                  <a:cubicBezTo>
                    <a:pt x="2601" y="5908"/>
                    <a:pt x="2770" y="6345"/>
                    <a:pt x="2565" y="6684"/>
                  </a:cubicBezTo>
                  <a:cubicBezTo>
                    <a:pt x="2462" y="6853"/>
                    <a:pt x="2267" y="7024"/>
                    <a:pt x="2346" y="7206"/>
                  </a:cubicBezTo>
                  <a:cubicBezTo>
                    <a:pt x="2213" y="7206"/>
                    <a:pt x="2126" y="7335"/>
                    <a:pt x="2040" y="7436"/>
                  </a:cubicBezTo>
                  <a:cubicBezTo>
                    <a:pt x="1978" y="7511"/>
                    <a:pt x="1881" y="7581"/>
                    <a:pt x="1792" y="7581"/>
                  </a:cubicBezTo>
                  <a:cubicBezTo>
                    <a:pt x="1760" y="7581"/>
                    <a:pt x="1729" y="7572"/>
                    <a:pt x="1701" y="7551"/>
                  </a:cubicBezTo>
                  <a:cubicBezTo>
                    <a:pt x="1590" y="7468"/>
                    <a:pt x="1601" y="7234"/>
                    <a:pt x="1459" y="7234"/>
                  </a:cubicBezTo>
                  <a:cubicBezTo>
                    <a:pt x="1386" y="7234"/>
                    <a:pt x="1339" y="7309"/>
                    <a:pt x="1279" y="7356"/>
                  </a:cubicBezTo>
                  <a:cubicBezTo>
                    <a:pt x="1213" y="7408"/>
                    <a:pt x="1132" y="7420"/>
                    <a:pt x="1047" y="7420"/>
                  </a:cubicBezTo>
                  <a:cubicBezTo>
                    <a:pt x="974" y="7420"/>
                    <a:pt x="898" y="7412"/>
                    <a:pt x="823" y="7412"/>
                  </a:cubicBezTo>
                  <a:cubicBezTo>
                    <a:pt x="795" y="7412"/>
                    <a:pt x="767" y="7413"/>
                    <a:pt x="739" y="7416"/>
                  </a:cubicBezTo>
                  <a:cubicBezTo>
                    <a:pt x="624" y="7431"/>
                    <a:pt x="519" y="7487"/>
                    <a:pt x="414" y="7543"/>
                  </a:cubicBezTo>
                  <a:cubicBezTo>
                    <a:pt x="277" y="7618"/>
                    <a:pt x="140" y="7691"/>
                    <a:pt x="0" y="7766"/>
                  </a:cubicBezTo>
                  <a:cubicBezTo>
                    <a:pt x="129" y="7946"/>
                    <a:pt x="253" y="8132"/>
                    <a:pt x="289" y="8333"/>
                  </a:cubicBezTo>
                  <a:cubicBezTo>
                    <a:pt x="298" y="8378"/>
                    <a:pt x="300" y="8423"/>
                    <a:pt x="302" y="8470"/>
                  </a:cubicBezTo>
                  <a:cubicBezTo>
                    <a:pt x="452" y="8468"/>
                    <a:pt x="604" y="8466"/>
                    <a:pt x="754" y="8464"/>
                  </a:cubicBezTo>
                  <a:lnTo>
                    <a:pt x="2725" y="8473"/>
                  </a:lnTo>
                  <a:cubicBezTo>
                    <a:pt x="2752" y="8456"/>
                    <a:pt x="2780" y="8448"/>
                    <a:pt x="2808" y="8448"/>
                  </a:cubicBezTo>
                  <a:cubicBezTo>
                    <a:pt x="2910" y="8448"/>
                    <a:pt x="3017" y="8545"/>
                    <a:pt x="3047" y="8653"/>
                  </a:cubicBezTo>
                  <a:cubicBezTo>
                    <a:pt x="3085" y="8790"/>
                    <a:pt x="3049" y="8937"/>
                    <a:pt x="3053" y="9081"/>
                  </a:cubicBezTo>
                  <a:cubicBezTo>
                    <a:pt x="3055" y="9124"/>
                    <a:pt x="3064" y="9173"/>
                    <a:pt x="3098" y="9199"/>
                  </a:cubicBezTo>
                  <a:cubicBezTo>
                    <a:pt x="3130" y="9220"/>
                    <a:pt x="3175" y="9216"/>
                    <a:pt x="3210" y="9235"/>
                  </a:cubicBezTo>
                  <a:cubicBezTo>
                    <a:pt x="3347" y="9306"/>
                    <a:pt x="3178" y="9561"/>
                    <a:pt x="3295" y="9659"/>
                  </a:cubicBezTo>
                  <a:cubicBezTo>
                    <a:pt x="3328" y="9687"/>
                    <a:pt x="3373" y="9692"/>
                    <a:pt x="3409" y="9715"/>
                  </a:cubicBezTo>
                  <a:cubicBezTo>
                    <a:pt x="3501" y="9769"/>
                    <a:pt x="3503" y="9897"/>
                    <a:pt x="3527" y="10000"/>
                  </a:cubicBezTo>
                  <a:cubicBezTo>
                    <a:pt x="3547" y="10081"/>
                    <a:pt x="3622" y="10163"/>
                    <a:pt x="3693" y="10163"/>
                  </a:cubicBezTo>
                  <a:cubicBezTo>
                    <a:pt x="3713" y="10163"/>
                    <a:pt x="3734" y="10156"/>
                    <a:pt x="3752" y="10139"/>
                  </a:cubicBezTo>
                  <a:cubicBezTo>
                    <a:pt x="3788" y="10032"/>
                    <a:pt x="3842" y="9910"/>
                    <a:pt x="3951" y="9887"/>
                  </a:cubicBezTo>
                  <a:cubicBezTo>
                    <a:pt x="3964" y="9884"/>
                    <a:pt x="3977" y="9882"/>
                    <a:pt x="3990" y="9882"/>
                  </a:cubicBezTo>
                  <a:cubicBezTo>
                    <a:pt x="4071" y="9882"/>
                    <a:pt x="4150" y="9933"/>
                    <a:pt x="4232" y="9955"/>
                  </a:cubicBezTo>
                  <a:cubicBezTo>
                    <a:pt x="4259" y="9963"/>
                    <a:pt x="4288" y="9966"/>
                    <a:pt x="4316" y="9966"/>
                  </a:cubicBezTo>
                  <a:cubicBezTo>
                    <a:pt x="4493" y="9966"/>
                    <a:pt x="4668" y="9824"/>
                    <a:pt x="4688" y="9644"/>
                  </a:cubicBezTo>
                  <a:cubicBezTo>
                    <a:pt x="4692" y="9604"/>
                    <a:pt x="4690" y="9561"/>
                    <a:pt x="4707" y="9525"/>
                  </a:cubicBezTo>
                  <a:cubicBezTo>
                    <a:pt x="4738" y="9461"/>
                    <a:pt x="4811" y="9442"/>
                    <a:pt x="4887" y="9442"/>
                  </a:cubicBezTo>
                  <a:cubicBezTo>
                    <a:pt x="4918" y="9442"/>
                    <a:pt x="4949" y="9445"/>
                    <a:pt x="4977" y="9450"/>
                  </a:cubicBezTo>
                  <a:cubicBezTo>
                    <a:pt x="4967" y="9336"/>
                    <a:pt x="5039" y="9220"/>
                    <a:pt x="5147" y="9184"/>
                  </a:cubicBezTo>
                  <a:cubicBezTo>
                    <a:pt x="5172" y="9175"/>
                    <a:pt x="5198" y="9171"/>
                    <a:pt x="5224" y="9171"/>
                  </a:cubicBezTo>
                  <a:cubicBezTo>
                    <a:pt x="5311" y="9171"/>
                    <a:pt x="5398" y="9215"/>
                    <a:pt x="5444" y="9289"/>
                  </a:cubicBezTo>
                  <a:cubicBezTo>
                    <a:pt x="5483" y="9349"/>
                    <a:pt x="5498" y="9428"/>
                    <a:pt x="5560" y="9460"/>
                  </a:cubicBezTo>
                  <a:cubicBezTo>
                    <a:pt x="5584" y="9473"/>
                    <a:pt x="5610" y="9477"/>
                    <a:pt x="5637" y="9477"/>
                  </a:cubicBezTo>
                  <a:cubicBezTo>
                    <a:pt x="5656" y="9477"/>
                    <a:pt x="5674" y="9475"/>
                    <a:pt x="5693" y="9473"/>
                  </a:cubicBezTo>
                  <a:lnTo>
                    <a:pt x="6177" y="9420"/>
                  </a:lnTo>
                  <a:lnTo>
                    <a:pt x="6177" y="9420"/>
                  </a:lnTo>
                  <a:cubicBezTo>
                    <a:pt x="6126" y="9640"/>
                    <a:pt x="6175" y="9882"/>
                    <a:pt x="6310" y="10062"/>
                  </a:cubicBezTo>
                  <a:cubicBezTo>
                    <a:pt x="6346" y="10112"/>
                    <a:pt x="6387" y="10157"/>
                    <a:pt x="6404" y="10212"/>
                  </a:cubicBezTo>
                  <a:cubicBezTo>
                    <a:pt x="6441" y="10330"/>
                    <a:pt x="6355" y="10456"/>
                    <a:pt x="6243" y="10504"/>
                  </a:cubicBezTo>
                  <a:cubicBezTo>
                    <a:pt x="6213" y="10516"/>
                    <a:pt x="6179" y="10527"/>
                    <a:pt x="6168" y="10557"/>
                  </a:cubicBezTo>
                  <a:cubicBezTo>
                    <a:pt x="6151" y="10606"/>
                    <a:pt x="6209" y="10645"/>
                    <a:pt x="6243" y="10684"/>
                  </a:cubicBezTo>
                  <a:cubicBezTo>
                    <a:pt x="6353" y="10812"/>
                    <a:pt x="6211" y="11044"/>
                    <a:pt x="6325" y="11170"/>
                  </a:cubicBezTo>
                  <a:cubicBezTo>
                    <a:pt x="6357" y="11204"/>
                    <a:pt x="6402" y="11224"/>
                    <a:pt x="6438" y="11253"/>
                  </a:cubicBezTo>
                  <a:cubicBezTo>
                    <a:pt x="6524" y="11320"/>
                    <a:pt x="6552" y="11436"/>
                    <a:pt x="6569" y="11545"/>
                  </a:cubicBezTo>
                  <a:cubicBezTo>
                    <a:pt x="6612" y="11819"/>
                    <a:pt x="6610" y="12102"/>
                    <a:pt x="6563" y="12376"/>
                  </a:cubicBezTo>
                  <a:cubicBezTo>
                    <a:pt x="6583" y="12381"/>
                    <a:pt x="6604" y="12384"/>
                    <a:pt x="6625" y="12384"/>
                  </a:cubicBezTo>
                  <a:cubicBezTo>
                    <a:pt x="6775" y="12384"/>
                    <a:pt x="6921" y="12256"/>
                    <a:pt x="6925" y="12104"/>
                  </a:cubicBezTo>
                  <a:cubicBezTo>
                    <a:pt x="6951" y="12089"/>
                    <a:pt x="6978" y="12083"/>
                    <a:pt x="7008" y="12083"/>
                  </a:cubicBezTo>
                  <a:cubicBezTo>
                    <a:pt x="7106" y="12083"/>
                    <a:pt x="7219" y="12150"/>
                    <a:pt x="7312" y="12150"/>
                  </a:cubicBezTo>
                  <a:cubicBezTo>
                    <a:pt x="7347" y="12150"/>
                    <a:pt x="7379" y="12141"/>
                    <a:pt x="7407" y="12115"/>
                  </a:cubicBezTo>
                  <a:cubicBezTo>
                    <a:pt x="7435" y="12089"/>
                    <a:pt x="7448" y="12050"/>
                    <a:pt x="7478" y="12025"/>
                  </a:cubicBezTo>
                  <a:cubicBezTo>
                    <a:pt x="7502" y="12005"/>
                    <a:pt x="7531" y="11997"/>
                    <a:pt x="7563" y="11997"/>
                  </a:cubicBezTo>
                  <a:cubicBezTo>
                    <a:pt x="7598" y="11997"/>
                    <a:pt x="7636" y="12007"/>
                    <a:pt x="7670" y="12018"/>
                  </a:cubicBezTo>
                  <a:cubicBezTo>
                    <a:pt x="7863" y="12083"/>
                    <a:pt x="8037" y="12185"/>
                    <a:pt x="8202" y="12305"/>
                  </a:cubicBezTo>
                  <a:cubicBezTo>
                    <a:pt x="8219" y="12308"/>
                    <a:pt x="8236" y="12308"/>
                    <a:pt x="8251" y="12312"/>
                  </a:cubicBezTo>
                  <a:cubicBezTo>
                    <a:pt x="8388" y="12346"/>
                    <a:pt x="8517" y="12438"/>
                    <a:pt x="8553" y="12573"/>
                  </a:cubicBezTo>
                  <a:cubicBezTo>
                    <a:pt x="8575" y="12569"/>
                    <a:pt x="8597" y="12566"/>
                    <a:pt x="8619" y="12566"/>
                  </a:cubicBezTo>
                  <a:cubicBezTo>
                    <a:pt x="8896" y="12566"/>
                    <a:pt x="9134" y="12929"/>
                    <a:pt x="9399" y="12929"/>
                  </a:cubicBezTo>
                  <a:cubicBezTo>
                    <a:pt x="9431" y="12929"/>
                    <a:pt x="9463" y="12924"/>
                    <a:pt x="9496" y="12912"/>
                  </a:cubicBezTo>
                  <a:cubicBezTo>
                    <a:pt x="9616" y="12869"/>
                    <a:pt x="9704" y="12745"/>
                    <a:pt x="9830" y="12743"/>
                  </a:cubicBezTo>
                  <a:cubicBezTo>
                    <a:pt x="9831" y="12743"/>
                    <a:pt x="9832" y="12743"/>
                    <a:pt x="9832" y="12743"/>
                  </a:cubicBezTo>
                  <a:cubicBezTo>
                    <a:pt x="10015" y="12743"/>
                    <a:pt x="10088" y="12979"/>
                    <a:pt x="10231" y="13094"/>
                  </a:cubicBezTo>
                  <a:cubicBezTo>
                    <a:pt x="10368" y="13203"/>
                    <a:pt x="10595" y="13216"/>
                    <a:pt x="10653" y="13383"/>
                  </a:cubicBezTo>
                  <a:cubicBezTo>
                    <a:pt x="10666" y="13420"/>
                    <a:pt x="10668" y="13462"/>
                    <a:pt x="10696" y="13492"/>
                  </a:cubicBezTo>
                  <a:cubicBezTo>
                    <a:pt x="10730" y="13529"/>
                    <a:pt x="10788" y="13527"/>
                    <a:pt x="10828" y="13557"/>
                  </a:cubicBezTo>
                  <a:cubicBezTo>
                    <a:pt x="10880" y="13597"/>
                    <a:pt x="10878" y="13674"/>
                    <a:pt x="10888" y="13739"/>
                  </a:cubicBezTo>
                  <a:cubicBezTo>
                    <a:pt x="10919" y="13921"/>
                    <a:pt x="11108" y="14042"/>
                    <a:pt x="11289" y="14042"/>
                  </a:cubicBezTo>
                  <a:cubicBezTo>
                    <a:pt x="11372" y="14042"/>
                    <a:pt x="11453" y="14016"/>
                    <a:pt x="11516" y="13959"/>
                  </a:cubicBezTo>
                  <a:cubicBezTo>
                    <a:pt x="11553" y="13927"/>
                    <a:pt x="11583" y="13887"/>
                    <a:pt x="11608" y="13844"/>
                  </a:cubicBezTo>
                  <a:cubicBezTo>
                    <a:pt x="11720" y="13659"/>
                    <a:pt x="11737" y="13405"/>
                    <a:pt x="11598" y="13242"/>
                  </a:cubicBezTo>
                  <a:cubicBezTo>
                    <a:pt x="11381" y="12987"/>
                    <a:pt x="10901" y="13049"/>
                    <a:pt x="10749" y="12751"/>
                  </a:cubicBezTo>
                  <a:cubicBezTo>
                    <a:pt x="10687" y="12627"/>
                    <a:pt x="10706" y="12479"/>
                    <a:pt x="10728" y="12342"/>
                  </a:cubicBezTo>
                  <a:cubicBezTo>
                    <a:pt x="10768" y="12065"/>
                    <a:pt x="10811" y="11789"/>
                    <a:pt x="10854" y="11513"/>
                  </a:cubicBezTo>
                  <a:cubicBezTo>
                    <a:pt x="10863" y="11448"/>
                    <a:pt x="10873" y="11382"/>
                    <a:pt x="10856" y="11320"/>
                  </a:cubicBezTo>
                  <a:cubicBezTo>
                    <a:pt x="10813" y="11153"/>
                    <a:pt x="10597" y="11005"/>
                    <a:pt x="10687" y="10857"/>
                  </a:cubicBezTo>
                  <a:cubicBezTo>
                    <a:pt x="10865" y="10793"/>
                    <a:pt x="10841" y="10534"/>
                    <a:pt x="10938" y="10373"/>
                  </a:cubicBezTo>
                  <a:cubicBezTo>
                    <a:pt x="11053" y="10182"/>
                    <a:pt x="11313" y="10159"/>
                    <a:pt x="11533" y="10150"/>
                  </a:cubicBezTo>
                  <a:cubicBezTo>
                    <a:pt x="11647" y="10146"/>
                    <a:pt x="11771" y="10135"/>
                    <a:pt x="11878" y="10097"/>
                  </a:cubicBezTo>
                  <a:cubicBezTo>
                    <a:pt x="11861" y="10090"/>
                    <a:pt x="11842" y="10082"/>
                    <a:pt x="11829" y="10067"/>
                  </a:cubicBezTo>
                  <a:cubicBezTo>
                    <a:pt x="11724" y="9953"/>
                    <a:pt x="11923" y="9739"/>
                    <a:pt x="11816" y="9625"/>
                  </a:cubicBezTo>
                  <a:cubicBezTo>
                    <a:pt x="11743" y="9550"/>
                    <a:pt x="11583" y="9595"/>
                    <a:pt x="11542" y="9499"/>
                  </a:cubicBezTo>
                  <a:cubicBezTo>
                    <a:pt x="11514" y="9426"/>
                    <a:pt x="11589" y="9351"/>
                    <a:pt x="11589" y="9274"/>
                  </a:cubicBezTo>
                  <a:cubicBezTo>
                    <a:pt x="11587" y="9156"/>
                    <a:pt x="11435" y="9115"/>
                    <a:pt x="11317" y="9109"/>
                  </a:cubicBezTo>
                  <a:cubicBezTo>
                    <a:pt x="11340" y="8985"/>
                    <a:pt x="11345" y="8820"/>
                    <a:pt x="11229" y="8768"/>
                  </a:cubicBezTo>
                  <a:cubicBezTo>
                    <a:pt x="11190" y="8751"/>
                    <a:pt x="11143" y="8751"/>
                    <a:pt x="11115" y="8719"/>
                  </a:cubicBezTo>
                  <a:cubicBezTo>
                    <a:pt x="11092" y="8693"/>
                    <a:pt x="11090" y="8657"/>
                    <a:pt x="11090" y="8620"/>
                  </a:cubicBezTo>
                  <a:cubicBezTo>
                    <a:pt x="11083" y="8389"/>
                    <a:pt x="11182" y="8115"/>
                    <a:pt x="11092" y="7903"/>
                  </a:cubicBezTo>
                  <a:cubicBezTo>
                    <a:pt x="11015" y="7725"/>
                    <a:pt x="10963" y="7534"/>
                    <a:pt x="10942" y="7343"/>
                  </a:cubicBezTo>
                  <a:cubicBezTo>
                    <a:pt x="10931" y="7234"/>
                    <a:pt x="10927" y="7121"/>
                    <a:pt x="10961" y="7016"/>
                  </a:cubicBezTo>
                  <a:cubicBezTo>
                    <a:pt x="10993" y="6913"/>
                    <a:pt x="11058" y="6823"/>
                    <a:pt x="11103" y="6722"/>
                  </a:cubicBezTo>
                  <a:cubicBezTo>
                    <a:pt x="11145" y="6624"/>
                    <a:pt x="11165" y="6501"/>
                    <a:pt x="11107" y="6409"/>
                  </a:cubicBezTo>
                  <a:lnTo>
                    <a:pt x="11107" y="6409"/>
                  </a:lnTo>
                  <a:cubicBezTo>
                    <a:pt x="11120" y="6412"/>
                    <a:pt x="11135" y="6414"/>
                    <a:pt x="11148" y="6418"/>
                  </a:cubicBezTo>
                  <a:cubicBezTo>
                    <a:pt x="11118" y="6313"/>
                    <a:pt x="11085" y="6208"/>
                    <a:pt x="11045" y="6105"/>
                  </a:cubicBezTo>
                  <a:cubicBezTo>
                    <a:pt x="11028" y="6062"/>
                    <a:pt x="11010" y="6017"/>
                    <a:pt x="11006" y="5970"/>
                  </a:cubicBezTo>
                  <a:cubicBezTo>
                    <a:pt x="10998" y="5893"/>
                    <a:pt x="11023" y="5818"/>
                    <a:pt x="11028" y="5741"/>
                  </a:cubicBezTo>
                  <a:cubicBezTo>
                    <a:pt x="11034" y="5634"/>
                    <a:pt x="11002" y="5510"/>
                    <a:pt x="11075" y="5430"/>
                  </a:cubicBezTo>
                  <a:cubicBezTo>
                    <a:pt x="11128" y="5368"/>
                    <a:pt x="11229" y="5355"/>
                    <a:pt x="11265" y="5282"/>
                  </a:cubicBezTo>
                  <a:cubicBezTo>
                    <a:pt x="11285" y="5242"/>
                    <a:pt x="11283" y="5195"/>
                    <a:pt x="11300" y="5156"/>
                  </a:cubicBezTo>
                  <a:cubicBezTo>
                    <a:pt x="11321" y="5105"/>
                    <a:pt x="11373" y="5075"/>
                    <a:pt x="11411" y="5036"/>
                  </a:cubicBezTo>
                  <a:cubicBezTo>
                    <a:pt x="11493" y="4955"/>
                    <a:pt x="11482" y="4818"/>
                    <a:pt x="11471" y="4704"/>
                  </a:cubicBezTo>
                  <a:cubicBezTo>
                    <a:pt x="11385" y="3892"/>
                    <a:pt x="11754" y="3048"/>
                    <a:pt x="12407" y="2557"/>
                  </a:cubicBezTo>
                  <a:cubicBezTo>
                    <a:pt x="12478" y="2506"/>
                    <a:pt x="12553" y="2450"/>
                    <a:pt x="12575" y="2367"/>
                  </a:cubicBezTo>
                  <a:cubicBezTo>
                    <a:pt x="12643" y="2103"/>
                    <a:pt x="12120" y="1917"/>
                    <a:pt x="12247" y="1677"/>
                  </a:cubicBezTo>
                  <a:cubicBezTo>
                    <a:pt x="12283" y="1608"/>
                    <a:pt x="12360" y="1574"/>
                    <a:pt x="12405" y="1516"/>
                  </a:cubicBezTo>
                  <a:cubicBezTo>
                    <a:pt x="12491" y="1407"/>
                    <a:pt x="12452" y="1244"/>
                    <a:pt x="12369" y="1137"/>
                  </a:cubicBezTo>
                  <a:cubicBezTo>
                    <a:pt x="12285" y="1030"/>
                    <a:pt x="12163" y="959"/>
                    <a:pt x="12060" y="871"/>
                  </a:cubicBezTo>
                  <a:cubicBezTo>
                    <a:pt x="11970" y="796"/>
                    <a:pt x="11893" y="706"/>
                    <a:pt x="11790" y="648"/>
                  </a:cubicBezTo>
                  <a:cubicBezTo>
                    <a:pt x="11695" y="596"/>
                    <a:pt x="11593" y="579"/>
                    <a:pt x="11487" y="579"/>
                  </a:cubicBezTo>
                  <a:cubicBezTo>
                    <a:pt x="11273" y="579"/>
                    <a:pt x="11043" y="650"/>
                    <a:pt x="10824" y="650"/>
                  </a:cubicBezTo>
                  <a:cubicBezTo>
                    <a:pt x="10744" y="650"/>
                    <a:pt x="10665" y="640"/>
                    <a:pt x="10588" y="614"/>
                  </a:cubicBezTo>
                  <a:cubicBezTo>
                    <a:pt x="10321" y="522"/>
                    <a:pt x="10147" y="239"/>
                    <a:pt x="9875" y="155"/>
                  </a:cubicBezTo>
                  <a:cubicBezTo>
                    <a:pt x="9768" y="121"/>
                    <a:pt x="9650" y="121"/>
                    <a:pt x="9541" y="93"/>
                  </a:cubicBezTo>
                  <a:cubicBezTo>
                    <a:pt x="9431" y="65"/>
                    <a:pt x="9331" y="10"/>
                    <a:pt x="9219" y="1"/>
                  </a:cubicBezTo>
                  <a:cubicBezTo>
                    <a:pt x="9210" y="1"/>
                    <a:pt x="9201" y="0"/>
                    <a:pt x="91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297"/>
            <p:cNvSpPr/>
            <p:nvPr/>
          </p:nvSpPr>
          <p:spPr>
            <a:xfrm>
              <a:off x="4592934" y="3415149"/>
              <a:ext cx="360245" cy="400509"/>
            </a:xfrm>
            <a:custGeom>
              <a:rect b="b" l="l" r="r" t="t"/>
              <a:pathLst>
                <a:path extrusionOk="0" h="14095" w="12678">
                  <a:moveTo>
                    <a:pt x="9224" y="54"/>
                  </a:moveTo>
                  <a:cubicBezTo>
                    <a:pt x="9235" y="54"/>
                    <a:pt x="9246" y="54"/>
                    <a:pt x="9256" y="55"/>
                  </a:cubicBezTo>
                  <a:cubicBezTo>
                    <a:pt x="9323" y="59"/>
                    <a:pt x="9385" y="83"/>
                    <a:pt x="9451" y="106"/>
                  </a:cubicBezTo>
                  <a:cubicBezTo>
                    <a:pt x="9490" y="119"/>
                    <a:pt x="9530" y="134"/>
                    <a:pt x="9573" y="145"/>
                  </a:cubicBezTo>
                  <a:cubicBezTo>
                    <a:pt x="9625" y="158"/>
                    <a:pt x="9676" y="164"/>
                    <a:pt x="9728" y="173"/>
                  </a:cubicBezTo>
                  <a:cubicBezTo>
                    <a:pt x="9790" y="179"/>
                    <a:pt x="9850" y="188"/>
                    <a:pt x="9905" y="205"/>
                  </a:cubicBezTo>
                  <a:cubicBezTo>
                    <a:pt x="10040" y="248"/>
                    <a:pt x="10148" y="338"/>
                    <a:pt x="10261" y="434"/>
                  </a:cubicBezTo>
                  <a:cubicBezTo>
                    <a:pt x="10370" y="524"/>
                    <a:pt x="10482" y="619"/>
                    <a:pt x="10619" y="666"/>
                  </a:cubicBezTo>
                  <a:cubicBezTo>
                    <a:pt x="10692" y="691"/>
                    <a:pt x="10771" y="704"/>
                    <a:pt x="10863" y="704"/>
                  </a:cubicBezTo>
                  <a:cubicBezTo>
                    <a:pt x="10975" y="704"/>
                    <a:pt x="11090" y="685"/>
                    <a:pt x="11202" y="668"/>
                  </a:cubicBezTo>
                  <a:cubicBezTo>
                    <a:pt x="11311" y="651"/>
                    <a:pt x="11422" y="634"/>
                    <a:pt x="11525" y="634"/>
                  </a:cubicBezTo>
                  <a:cubicBezTo>
                    <a:pt x="11641" y="634"/>
                    <a:pt x="11733" y="653"/>
                    <a:pt x="11816" y="698"/>
                  </a:cubicBezTo>
                  <a:cubicBezTo>
                    <a:pt x="11885" y="736"/>
                    <a:pt x="11943" y="790"/>
                    <a:pt x="12003" y="846"/>
                  </a:cubicBezTo>
                  <a:cubicBezTo>
                    <a:pt x="12029" y="869"/>
                    <a:pt x="12054" y="895"/>
                    <a:pt x="12082" y="916"/>
                  </a:cubicBezTo>
                  <a:cubicBezTo>
                    <a:pt x="12116" y="946"/>
                    <a:pt x="12151" y="972"/>
                    <a:pt x="12187" y="1000"/>
                  </a:cubicBezTo>
                  <a:cubicBezTo>
                    <a:pt x="12262" y="1056"/>
                    <a:pt x="12333" y="1109"/>
                    <a:pt x="12386" y="1180"/>
                  </a:cubicBezTo>
                  <a:cubicBezTo>
                    <a:pt x="12464" y="1276"/>
                    <a:pt x="12500" y="1426"/>
                    <a:pt x="12423" y="1525"/>
                  </a:cubicBezTo>
                  <a:cubicBezTo>
                    <a:pt x="12406" y="1548"/>
                    <a:pt x="12382" y="1568"/>
                    <a:pt x="12356" y="1587"/>
                  </a:cubicBezTo>
                  <a:cubicBezTo>
                    <a:pt x="12322" y="1617"/>
                    <a:pt x="12286" y="1647"/>
                    <a:pt x="12262" y="1690"/>
                  </a:cubicBezTo>
                  <a:cubicBezTo>
                    <a:pt x="12187" y="1831"/>
                    <a:pt x="12305" y="1951"/>
                    <a:pt x="12419" y="2067"/>
                  </a:cubicBezTo>
                  <a:cubicBezTo>
                    <a:pt x="12515" y="2168"/>
                    <a:pt x="12618" y="2273"/>
                    <a:pt x="12588" y="2386"/>
                  </a:cubicBezTo>
                  <a:cubicBezTo>
                    <a:pt x="12571" y="2457"/>
                    <a:pt x="12504" y="2506"/>
                    <a:pt x="12440" y="2555"/>
                  </a:cubicBezTo>
                  <a:lnTo>
                    <a:pt x="12431" y="2562"/>
                  </a:lnTo>
                  <a:cubicBezTo>
                    <a:pt x="11769" y="3057"/>
                    <a:pt x="11397" y="3909"/>
                    <a:pt x="11482" y="4732"/>
                  </a:cubicBezTo>
                  <a:cubicBezTo>
                    <a:pt x="11495" y="4856"/>
                    <a:pt x="11502" y="4972"/>
                    <a:pt x="11431" y="5043"/>
                  </a:cubicBezTo>
                  <a:cubicBezTo>
                    <a:pt x="11420" y="5053"/>
                    <a:pt x="11407" y="5064"/>
                    <a:pt x="11397" y="5075"/>
                  </a:cubicBezTo>
                  <a:cubicBezTo>
                    <a:pt x="11364" y="5103"/>
                    <a:pt x="11332" y="5131"/>
                    <a:pt x="11313" y="5171"/>
                  </a:cubicBezTo>
                  <a:cubicBezTo>
                    <a:pt x="11304" y="5193"/>
                    <a:pt x="11300" y="5214"/>
                    <a:pt x="11296" y="5236"/>
                  </a:cubicBezTo>
                  <a:cubicBezTo>
                    <a:pt x="11294" y="5259"/>
                    <a:pt x="11289" y="5278"/>
                    <a:pt x="11281" y="5296"/>
                  </a:cubicBezTo>
                  <a:cubicBezTo>
                    <a:pt x="11264" y="5330"/>
                    <a:pt x="11227" y="5349"/>
                    <a:pt x="11189" y="5371"/>
                  </a:cubicBezTo>
                  <a:cubicBezTo>
                    <a:pt x="11154" y="5390"/>
                    <a:pt x="11120" y="5409"/>
                    <a:pt x="11092" y="5439"/>
                  </a:cubicBezTo>
                  <a:cubicBezTo>
                    <a:pt x="11034" y="5506"/>
                    <a:pt x="11037" y="5593"/>
                    <a:pt x="11041" y="5679"/>
                  </a:cubicBezTo>
                  <a:cubicBezTo>
                    <a:pt x="11041" y="5709"/>
                    <a:pt x="11041" y="5737"/>
                    <a:pt x="11041" y="5765"/>
                  </a:cubicBezTo>
                  <a:cubicBezTo>
                    <a:pt x="11039" y="5793"/>
                    <a:pt x="11034" y="5820"/>
                    <a:pt x="11028" y="5850"/>
                  </a:cubicBezTo>
                  <a:cubicBezTo>
                    <a:pt x="11019" y="5898"/>
                    <a:pt x="11013" y="5949"/>
                    <a:pt x="11017" y="6000"/>
                  </a:cubicBezTo>
                  <a:cubicBezTo>
                    <a:pt x="11024" y="6048"/>
                    <a:pt x="11041" y="6090"/>
                    <a:pt x="11056" y="6133"/>
                  </a:cubicBezTo>
                  <a:lnTo>
                    <a:pt x="11060" y="6142"/>
                  </a:lnTo>
                  <a:cubicBezTo>
                    <a:pt x="11090" y="6223"/>
                    <a:pt x="11120" y="6311"/>
                    <a:pt x="11148" y="6410"/>
                  </a:cubicBezTo>
                  <a:lnTo>
                    <a:pt x="11092" y="6405"/>
                  </a:lnTo>
                  <a:lnTo>
                    <a:pt x="11122" y="6450"/>
                  </a:lnTo>
                  <a:cubicBezTo>
                    <a:pt x="11187" y="6551"/>
                    <a:pt x="11139" y="6684"/>
                    <a:pt x="11116" y="6737"/>
                  </a:cubicBezTo>
                  <a:cubicBezTo>
                    <a:pt x="11099" y="6776"/>
                    <a:pt x="11077" y="6815"/>
                    <a:pt x="11058" y="6853"/>
                  </a:cubicBezTo>
                  <a:cubicBezTo>
                    <a:pt x="11026" y="6911"/>
                    <a:pt x="10994" y="6969"/>
                    <a:pt x="10975" y="7033"/>
                  </a:cubicBezTo>
                  <a:cubicBezTo>
                    <a:pt x="10936" y="7153"/>
                    <a:pt x="10945" y="7277"/>
                    <a:pt x="10955" y="7372"/>
                  </a:cubicBezTo>
                  <a:cubicBezTo>
                    <a:pt x="10977" y="7567"/>
                    <a:pt x="11028" y="7759"/>
                    <a:pt x="11105" y="7939"/>
                  </a:cubicBezTo>
                  <a:cubicBezTo>
                    <a:pt x="11163" y="8070"/>
                    <a:pt x="11142" y="8231"/>
                    <a:pt x="11122" y="8387"/>
                  </a:cubicBezTo>
                  <a:cubicBezTo>
                    <a:pt x="11112" y="8475"/>
                    <a:pt x="11099" y="8565"/>
                    <a:pt x="11101" y="8649"/>
                  </a:cubicBezTo>
                  <a:cubicBezTo>
                    <a:pt x="11103" y="8689"/>
                    <a:pt x="11105" y="8732"/>
                    <a:pt x="11135" y="8764"/>
                  </a:cubicBezTo>
                  <a:cubicBezTo>
                    <a:pt x="11159" y="8790"/>
                    <a:pt x="11191" y="8799"/>
                    <a:pt x="11221" y="8807"/>
                  </a:cubicBezTo>
                  <a:cubicBezTo>
                    <a:pt x="11234" y="8809"/>
                    <a:pt x="11244" y="8814"/>
                    <a:pt x="11257" y="8820"/>
                  </a:cubicBezTo>
                  <a:cubicBezTo>
                    <a:pt x="11362" y="8865"/>
                    <a:pt x="11349" y="9034"/>
                    <a:pt x="11330" y="9131"/>
                  </a:cubicBezTo>
                  <a:lnTo>
                    <a:pt x="11326" y="9161"/>
                  </a:lnTo>
                  <a:lnTo>
                    <a:pt x="11356" y="9161"/>
                  </a:lnTo>
                  <a:cubicBezTo>
                    <a:pt x="11397" y="9163"/>
                    <a:pt x="11598" y="9182"/>
                    <a:pt x="11600" y="9300"/>
                  </a:cubicBezTo>
                  <a:cubicBezTo>
                    <a:pt x="11600" y="9328"/>
                    <a:pt x="11589" y="9358"/>
                    <a:pt x="11577" y="9388"/>
                  </a:cubicBezTo>
                  <a:cubicBezTo>
                    <a:pt x="11557" y="9433"/>
                    <a:pt x="11536" y="9482"/>
                    <a:pt x="11557" y="9533"/>
                  </a:cubicBezTo>
                  <a:cubicBezTo>
                    <a:pt x="11583" y="9600"/>
                    <a:pt x="11654" y="9613"/>
                    <a:pt x="11716" y="9626"/>
                  </a:cubicBezTo>
                  <a:cubicBezTo>
                    <a:pt x="11763" y="9634"/>
                    <a:pt x="11808" y="9643"/>
                    <a:pt x="11836" y="9670"/>
                  </a:cubicBezTo>
                  <a:cubicBezTo>
                    <a:pt x="11879" y="9715"/>
                    <a:pt x="11857" y="9788"/>
                    <a:pt x="11836" y="9865"/>
                  </a:cubicBezTo>
                  <a:cubicBezTo>
                    <a:pt x="11812" y="9949"/>
                    <a:pt x="11784" y="10043"/>
                    <a:pt x="11849" y="10112"/>
                  </a:cubicBezTo>
                  <a:cubicBezTo>
                    <a:pt x="11849" y="10112"/>
                    <a:pt x="11851" y="10114"/>
                    <a:pt x="11851" y="10114"/>
                  </a:cubicBezTo>
                  <a:cubicBezTo>
                    <a:pt x="11776" y="10133"/>
                    <a:pt x="11686" y="10146"/>
                    <a:pt x="11572" y="10148"/>
                  </a:cubicBezTo>
                  <a:cubicBezTo>
                    <a:pt x="11319" y="10159"/>
                    <a:pt x="11069" y="10193"/>
                    <a:pt x="10953" y="10384"/>
                  </a:cubicBezTo>
                  <a:cubicBezTo>
                    <a:pt x="10917" y="10448"/>
                    <a:pt x="10895" y="10523"/>
                    <a:pt x="10876" y="10594"/>
                  </a:cubicBezTo>
                  <a:cubicBezTo>
                    <a:pt x="10846" y="10712"/>
                    <a:pt x="10816" y="10821"/>
                    <a:pt x="10717" y="10860"/>
                  </a:cubicBezTo>
                  <a:lnTo>
                    <a:pt x="10709" y="10862"/>
                  </a:lnTo>
                  <a:lnTo>
                    <a:pt x="10702" y="10870"/>
                  </a:lnTo>
                  <a:cubicBezTo>
                    <a:pt x="10638" y="10975"/>
                    <a:pt x="10709" y="11078"/>
                    <a:pt x="10775" y="11179"/>
                  </a:cubicBezTo>
                  <a:cubicBezTo>
                    <a:pt x="10814" y="11235"/>
                    <a:pt x="10855" y="11294"/>
                    <a:pt x="10870" y="11352"/>
                  </a:cubicBezTo>
                  <a:cubicBezTo>
                    <a:pt x="10885" y="11410"/>
                    <a:pt x="10876" y="11477"/>
                    <a:pt x="10865" y="11534"/>
                  </a:cubicBezTo>
                  <a:lnTo>
                    <a:pt x="10739" y="12364"/>
                  </a:lnTo>
                  <a:cubicBezTo>
                    <a:pt x="10722" y="12486"/>
                    <a:pt x="10696" y="12653"/>
                    <a:pt x="10765" y="12790"/>
                  </a:cubicBezTo>
                  <a:cubicBezTo>
                    <a:pt x="10850" y="12959"/>
                    <a:pt x="11037" y="13019"/>
                    <a:pt x="11217" y="13077"/>
                  </a:cubicBezTo>
                  <a:cubicBezTo>
                    <a:pt x="11367" y="13124"/>
                    <a:pt x="11521" y="13173"/>
                    <a:pt x="11615" y="13285"/>
                  </a:cubicBezTo>
                  <a:cubicBezTo>
                    <a:pt x="11752" y="13446"/>
                    <a:pt x="11722" y="13694"/>
                    <a:pt x="11626" y="13857"/>
                  </a:cubicBezTo>
                  <a:cubicBezTo>
                    <a:pt x="11598" y="13902"/>
                    <a:pt x="11568" y="13938"/>
                    <a:pt x="11536" y="13966"/>
                  </a:cubicBezTo>
                  <a:cubicBezTo>
                    <a:pt x="11482" y="14015"/>
                    <a:pt x="11409" y="14041"/>
                    <a:pt x="11328" y="14041"/>
                  </a:cubicBezTo>
                  <a:cubicBezTo>
                    <a:pt x="11167" y="14041"/>
                    <a:pt x="10983" y="13936"/>
                    <a:pt x="10955" y="13760"/>
                  </a:cubicBezTo>
                  <a:cubicBezTo>
                    <a:pt x="10953" y="13748"/>
                    <a:pt x="10951" y="13735"/>
                    <a:pt x="10949" y="13722"/>
                  </a:cubicBezTo>
                  <a:cubicBezTo>
                    <a:pt x="10942" y="13666"/>
                    <a:pt x="10934" y="13602"/>
                    <a:pt x="10882" y="13561"/>
                  </a:cubicBezTo>
                  <a:cubicBezTo>
                    <a:pt x="10861" y="13544"/>
                    <a:pt x="10837" y="13538"/>
                    <a:pt x="10814" y="13529"/>
                  </a:cubicBezTo>
                  <a:cubicBezTo>
                    <a:pt x="10790" y="13523"/>
                    <a:pt x="10767" y="13514"/>
                    <a:pt x="10754" y="13499"/>
                  </a:cubicBezTo>
                  <a:cubicBezTo>
                    <a:pt x="10739" y="13484"/>
                    <a:pt x="10732" y="13461"/>
                    <a:pt x="10726" y="13437"/>
                  </a:cubicBezTo>
                  <a:cubicBezTo>
                    <a:pt x="10724" y="13424"/>
                    <a:pt x="10722" y="13411"/>
                    <a:pt x="10717" y="13398"/>
                  </a:cubicBezTo>
                  <a:cubicBezTo>
                    <a:pt x="10677" y="13285"/>
                    <a:pt x="10565" y="13236"/>
                    <a:pt x="10458" y="13191"/>
                  </a:cubicBezTo>
                  <a:cubicBezTo>
                    <a:pt x="10396" y="13165"/>
                    <a:pt x="10334" y="13137"/>
                    <a:pt x="10285" y="13098"/>
                  </a:cubicBezTo>
                  <a:cubicBezTo>
                    <a:pt x="10237" y="13060"/>
                    <a:pt x="10195" y="13004"/>
                    <a:pt x="10154" y="12948"/>
                  </a:cubicBezTo>
                  <a:cubicBezTo>
                    <a:pt x="10079" y="12848"/>
                    <a:pt x="10002" y="12741"/>
                    <a:pt x="9869" y="12741"/>
                  </a:cubicBezTo>
                  <a:cubicBezTo>
                    <a:pt x="9785" y="12743"/>
                    <a:pt x="9719" y="12790"/>
                    <a:pt x="9655" y="12837"/>
                  </a:cubicBezTo>
                  <a:cubicBezTo>
                    <a:pt x="9614" y="12867"/>
                    <a:pt x="9571" y="12897"/>
                    <a:pt x="9526" y="12912"/>
                  </a:cubicBezTo>
                  <a:cubicBezTo>
                    <a:pt x="9496" y="12923"/>
                    <a:pt x="9468" y="12929"/>
                    <a:pt x="9438" y="12929"/>
                  </a:cubicBezTo>
                  <a:cubicBezTo>
                    <a:pt x="9316" y="12929"/>
                    <a:pt x="9196" y="12844"/>
                    <a:pt x="9072" y="12756"/>
                  </a:cubicBezTo>
                  <a:cubicBezTo>
                    <a:pt x="8943" y="12663"/>
                    <a:pt x="8805" y="12565"/>
                    <a:pt x="8660" y="12565"/>
                  </a:cubicBezTo>
                  <a:cubicBezTo>
                    <a:pt x="8644" y="12565"/>
                    <a:pt x="8628" y="12567"/>
                    <a:pt x="8611" y="12569"/>
                  </a:cubicBezTo>
                  <a:cubicBezTo>
                    <a:pt x="8560" y="12424"/>
                    <a:pt x="8419" y="12342"/>
                    <a:pt x="8296" y="12312"/>
                  </a:cubicBezTo>
                  <a:cubicBezTo>
                    <a:pt x="8284" y="12310"/>
                    <a:pt x="8273" y="12308"/>
                    <a:pt x="8260" y="12306"/>
                  </a:cubicBezTo>
                  <a:lnTo>
                    <a:pt x="8251" y="12306"/>
                  </a:lnTo>
                  <a:cubicBezTo>
                    <a:pt x="8056" y="12166"/>
                    <a:pt x="7887" y="12074"/>
                    <a:pt x="7718" y="12019"/>
                  </a:cubicBezTo>
                  <a:cubicBezTo>
                    <a:pt x="7673" y="12003"/>
                    <a:pt x="7634" y="11996"/>
                    <a:pt x="7601" y="11996"/>
                  </a:cubicBezTo>
                  <a:cubicBezTo>
                    <a:pt x="7559" y="11996"/>
                    <a:pt x="7526" y="12008"/>
                    <a:pt x="7499" y="12032"/>
                  </a:cubicBezTo>
                  <a:cubicBezTo>
                    <a:pt x="7480" y="12047"/>
                    <a:pt x="7467" y="12066"/>
                    <a:pt x="7457" y="12083"/>
                  </a:cubicBezTo>
                  <a:cubicBezTo>
                    <a:pt x="7446" y="12098"/>
                    <a:pt x="7437" y="12111"/>
                    <a:pt x="7427" y="12121"/>
                  </a:cubicBezTo>
                  <a:cubicBezTo>
                    <a:pt x="7406" y="12141"/>
                    <a:pt x="7381" y="12148"/>
                    <a:pt x="7351" y="12148"/>
                  </a:cubicBezTo>
                  <a:cubicBezTo>
                    <a:pt x="7310" y="12148"/>
                    <a:pt x="7262" y="12134"/>
                    <a:pt x="7210" y="12117"/>
                  </a:cubicBezTo>
                  <a:cubicBezTo>
                    <a:pt x="7155" y="12100"/>
                    <a:pt x="7096" y="12085"/>
                    <a:pt x="7042" y="12085"/>
                  </a:cubicBezTo>
                  <a:cubicBezTo>
                    <a:pt x="7009" y="12085"/>
                    <a:pt x="6977" y="12091"/>
                    <a:pt x="6951" y="12106"/>
                  </a:cubicBezTo>
                  <a:lnTo>
                    <a:pt x="6938" y="12115"/>
                  </a:lnTo>
                  <a:lnTo>
                    <a:pt x="6938" y="12130"/>
                  </a:lnTo>
                  <a:cubicBezTo>
                    <a:pt x="6934" y="12263"/>
                    <a:pt x="6805" y="12383"/>
                    <a:pt x="6666" y="12383"/>
                  </a:cubicBezTo>
                  <a:cubicBezTo>
                    <a:pt x="6655" y="12383"/>
                    <a:pt x="6645" y="12383"/>
                    <a:pt x="6634" y="12381"/>
                  </a:cubicBezTo>
                  <a:cubicBezTo>
                    <a:pt x="6675" y="12111"/>
                    <a:pt x="6677" y="11837"/>
                    <a:pt x="6634" y="11567"/>
                  </a:cubicBezTo>
                  <a:cubicBezTo>
                    <a:pt x="6617" y="11455"/>
                    <a:pt x="6587" y="11333"/>
                    <a:pt x="6495" y="11258"/>
                  </a:cubicBezTo>
                  <a:cubicBezTo>
                    <a:pt x="6480" y="11245"/>
                    <a:pt x="6462" y="11235"/>
                    <a:pt x="6445" y="11224"/>
                  </a:cubicBezTo>
                  <a:cubicBezTo>
                    <a:pt x="6424" y="11211"/>
                    <a:pt x="6400" y="11196"/>
                    <a:pt x="6383" y="11177"/>
                  </a:cubicBezTo>
                  <a:cubicBezTo>
                    <a:pt x="6336" y="11123"/>
                    <a:pt x="6342" y="11042"/>
                    <a:pt x="6349" y="10954"/>
                  </a:cubicBezTo>
                  <a:cubicBezTo>
                    <a:pt x="6357" y="10862"/>
                    <a:pt x="6364" y="10763"/>
                    <a:pt x="6302" y="10692"/>
                  </a:cubicBezTo>
                  <a:cubicBezTo>
                    <a:pt x="6293" y="10682"/>
                    <a:pt x="6285" y="10673"/>
                    <a:pt x="6276" y="10665"/>
                  </a:cubicBezTo>
                  <a:cubicBezTo>
                    <a:pt x="6244" y="10635"/>
                    <a:pt x="6225" y="10613"/>
                    <a:pt x="6233" y="10592"/>
                  </a:cubicBezTo>
                  <a:cubicBezTo>
                    <a:pt x="6240" y="10577"/>
                    <a:pt x="6261" y="10568"/>
                    <a:pt x="6285" y="10557"/>
                  </a:cubicBezTo>
                  <a:lnTo>
                    <a:pt x="6291" y="10555"/>
                  </a:lnTo>
                  <a:cubicBezTo>
                    <a:pt x="6411" y="10504"/>
                    <a:pt x="6512" y="10367"/>
                    <a:pt x="6469" y="10230"/>
                  </a:cubicBezTo>
                  <a:cubicBezTo>
                    <a:pt x="6454" y="10180"/>
                    <a:pt x="6422" y="10140"/>
                    <a:pt x="6392" y="10101"/>
                  </a:cubicBezTo>
                  <a:cubicBezTo>
                    <a:pt x="6385" y="10090"/>
                    <a:pt x="6377" y="10082"/>
                    <a:pt x="6370" y="10073"/>
                  </a:cubicBezTo>
                  <a:cubicBezTo>
                    <a:pt x="6240" y="9898"/>
                    <a:pt x="6190" y="9666"/>
                    <a:pt x="6244" y="9452"/>
                  </a:cubicBezTo>
                  <a:lnTo>
                    <a:pt x="6252" y="9416"/>
                  </a:lnTo>
                  <a:lnTo>
                    <a:pt x="5728" y="9473"/>
                  </a:lnTo>
                  <a:cubicBezTo>
                    <a:pt x="5713" y="9475"/>
                    <a:pt x="5697" y="9476"/>
                    <a:pt x="5683" y="9476"/>
                  </a:cubicBezTo>
                  <a:cubicBezTo>
                    <a:pt x="5655" y="9476"/>
                    <a:pt x="5630" y="9472"/>
                    <a:pt x="5612" y="9463"/>
                  </a:cubicBezTo>
                  <a:cubicBezTo>
                    <a:pt x="5578" y="9446"/>
                    <a:pt x="5558" y="9405"/>
                    <a:pt x="5539" y="9362"/>
                  </a:cubicBezTo>
                  <a:cubicBezTo>
                    <a:pt x="5528" y="9341"/>
                    <a:pt x="5518" y="9319"/>
                    <a:pt x="5507" y="9300"/>
                  </a:cubicBezTo>
                  <a:cubicBezTo>
                    <a:pt x="5458" y="9221"/>
                    <a:pt x="5361" y="9169"/>
                    <a:pt x="5265" y="9169"/>
                  </a:cubicBezTo>
                  <a:cubicBezTo>
                    <a:pt x="5235" y="9169"/>
                    <a:pt x="5205" y="9176"/>
                    <a:pt x="5177" y="9184"/>
                  </a:cubicBezTo>
                  <a:cubicBezTo>
                    <a:pt x="5070" y="9221"/>
                    <a:pt x="4993" y="9332"/>
                    <a:pt x="4988" y="9446"/>
                  </a:cubicBezTo>
                  <a:cubicBezTo>
                    <a:pt x="4966" y="9443"/>
                    <a:pt x="4945" y="9442"/>
                    <a:pt x="4925" y="9442"/>
                  </a:cubicBezTo>
                  <a:cubicBezTo>
                    <a:pt x="4820" y="9442"/>
                    <a:pt x="4753" y="9475"/>
                    <a:pt x="4723" y="9540"/>
                  </a:cubicBezTo>
                  <a:cubicBezTo>
                    <a:pt x="4708" y="9572"/>
                    <a:pt x="4706" y="9606"/>
                    <a:pt x="4703" y="9638"/>
                  </a:cubicBezTo>
                  <a:cubicBezTo>
                    <a:pt x="4701" y="9649"/>
                    <a:pt x="4701" y="9658"/>
                    <a:pt x="4699" y="9666"/>
                  </a:cubicBezTo>
                  <a:cubicBezTo>
                    <a:pt x="4682" y="9829"/>
                    <a:pt x="4523" y="9966"/>
                    <a:pt x="4354" y="9966"/>
                  </a:cubicBezTo>
                  <a:cubicBezTo>
                    <a:pt x="4329" y="9966"/>
                    <a:pt x="4303" y="9962"/>
                    <a:pt x="4277" y="9955"/>
                  </a:cubicBezTo>
                  <a:cubicBezTo>
                    <a:pt x="4249" y="9947"/>
                    <a:pt x="4221" y="9936"/>
                    <a:pt x="4194" y="9923"/>
                  </a:cubicBezTo>
                  <a:cubicBezTo>
                    <a:pt x="4140" y="9903"/>
                    <a:pt x="4083" y="9882"/>
                    <a:pt x="4028" y="9882"/>
                  </a:cubicBezTo>
                  <a:cubicBezTo>
                    <a:pt x="4013" y="9882"/>
                    <a:pt x="3998" y="9883"/>
                    <a:pt x="3984" y="9887"/>
                  </a:cubicBezTo>
                  <a:cubicBezTo>
                    <a:pt x="3866" y="9913"/>
                    <a:pt x="3808" y="10033"/>
                    <a:pt x="3767" y="10150"/>
                  </a:cubicBezTo>
                  <a:cubicBezTo>
                    <a:pt x="3757" y="10158"/>
                    <a:pt x="3746" y="10162"/>
                    <a:pt x="3733" y="10162"/>
                  </a:cubicBezTo>
                  <a:cubicBezTo>
                    <a:pt x="3679" y="10162"/>
                    <a:pt x="3609" y="10093"/>
                    <a:pt x="3591" y="10020"/>
                  </a:cubicBezTo>
                  <a:cubicBezTo>
                    <a:pt x="3587" y="9998"/>
                    <a:pt x="3583" y="9977"/>
                    <a:pt x="3579" y="9953"/>
                  </a:cubicBezTo>
                  <a:cubicBezTo>
                    <a:pt x="3564" y="9865"/>
                    <a:pt x="3544" y="9767"/>
                    <a:pt x="3463" y="9718"/>
                  </a:cubicBezTo>
                  <a:cubicBezTo>
                    <a:pt x="3444" y="9707"/>
                    <a:pt x="3427" y="9700"/>
                    <a:pt x="3407" y="9694"/>
                  </a:cubicBezTo>
                  <a:cubicBezTo>
                    <a:pt x="3386" y="9685"/>
                    <a:pt x="3367" y="9679"/>
                    <a:pt x="3352" y="9666"/>
                  </a:cubicBezTo>
                  <a:cubicBezTo>
                    <a:pt x="3307" y="9626"/>
                    <a:pt x="3315" y="9553"/>
                    <a:pt x="3324" y="9473"/>
                  </a:cubicBezTo>
                  <a:cubicBezTo>
                    <a:pt x="3337" y="9383"/>
                    <a:pt x="3347" y="9283"/>
                    <a:pt x="3262" y="9238"/>
                  </a:cubicBezTo>
                  <a:cubicBezTo>
                    <a:pt x="3242" y="9227"/>
                    <a:pt x="3223" y="9223"/>
                    <a:pt x="3204" y="9218"/>
                  </a:cubicBezTo>
                  <a:cubicBezTo>
                    <a:pt x="3184" y="9216"/>
                    <a:pt x="3167" y="9212"/>
                    <a:pt x="3152" y="9203"/>
                  </a:cubicBezTo>
                  <a:cubicBezTo>
                    <a:pt x="3131" y="9186"/>
                    <a:pt x="3120" y="9156"/>
                    <a:pt x="3120" y="9105"/>
                  </a:cubicBezTo>
                  <a:cubicBezTo>
                    <a:pt x="3118" y="9056"/>
                    <a:pt x="3120" y="9006"/>
                    <a:pt x="3124" y="8957"/>
                  </a:cubicBezTo>
                  <a:cubicBezTo>
                    <a:pt x="3131" y="8863"/>
                    <a:pt x="3137" y="8766"/>
                    <a:pt x="3112" y="8672"/>
                  </a:cubicBezTo>
                  <a:cubicBezTo>
                    <a:pt x="3077" y="8548"/>
                    <a:pt x="2957" y="8447"/>
                    <a:pt x="2846" y="8447"/>
                  </a:cubicBezTo>
                  <a:cubicBezTo>
                    <a:pt x="2814" y="8447"/>
                    <a:pt x="2784" y="8456"/>
                    <a:pt x="2756" y="8471"/>
                  </a:cubicBezTo>
                  <a:lnTo>
                    <a:pt x="793" y="8462"/>
                  </a:lnTo>
                  <a:lnTo>
                    <a:pt x="367" y="8469"/>
                  </a:lnTo>
                  <a:cubicBezTo>
                    <a:pt x="365" y="8426"/>
                    <a:pt x="361" y="8389"/>
                    <a:pt x="354" y="8355"/>
                  </a:cubicBezTo>
                  <a:cubicBezTo>
                    <a:pt x="318" y="8160"/>
                    <a:pt x="204" y="7980"/>
                    <a:pt x="78" y="7800"/>
                  </a:cubicBezTo>
                  <a:lnTo>
                    <a:pt x="466" y="7592"/>
                  </a:lnTo>
                  <a:cubicBezTo>
                    <a:pt x="566" y="7539"/>
                    <a:pt x="671" y="7483"/>
                    <a:pt x="783" y="7468"/>
                  </a:cubicBezTo>
                  <a:cubicBezTo>
                    <a:pt x="804" y="7466"/>
                    <a:pt x="827" y="7465"/>
                    <a:pt x="852" y="7465"/>
                  </a:cubicBezTo>
                  <a:cubicBezTo>
                    <a:pt x="891" y="7465"/>
                    <a:pt x="933" y="7467"/>
                    <a:pt x="973" y="7468"/>
                  </a:cubicBezTo>
                  <a:cubicBezTo>
                    <a:pt x="1012" y="7470"/>
                    <a:pt x="1048" y="7472"/>
                    <a:pt x="1085" y="7472"/>
                  </a:cubicBezTo>
                  <a:cubicBezTo>
                    <a:pt x="1160" y="7472"/>
                    <a:pt x="1256" y="7466"/>
                    <a:pt x="1335" y="7402"/>
                  </a:cubicBezTo>
                  <a:cubicBezTo>
                    <a:pt x="1353" y="7389"/>
                    <a:pt x="1370" y="7374"/>
                    <a:pt x="1387" y="7357"/>
                  </a:cubicBezTo>
                  <a:cubicBezTo>
                    <a:pt x="1423" y="7320"/>
                    <a:pt x="1458" y="7286"/>
                    <a:pt x="1498" y="7286"/>
                  </a:cubicBezTo>
                  <a:cubicBezTo>
                    <a:pt x="1558" y="7286"/>
                    <a:pt x="1582" y="7339"/>
                    <a:pt x="1618" y="7427"/>
                  </a:cubicBezTo>
                  <a:cubicBezTo>
                    <a:pt x="1644" y="7492"/>
                    <a:pt x="1672" y="7558"/>
                    <a:pt x="1725" y="7599"/>
                  </a:cubicBezTo>
                  <a:cubicBezTo>
                    <a:pt x="1755" y="7622"/>
                    <a:pt x="1792" y="7633"/>
                    <a:pt x="1833" y="7633"/>
                  </a:cubicBezTo>
                  <a:cubicBezTo>
                    <a:pt x="1935" y="7633"/>
                    <a:pt x="2038" y="7554"/>
                    <a:pt x="2100" y="7479"/>
                  </a:cubicBezTo>
                  <a:lnTo>
                    <a:pt x="2124" y="7449"/>
                  </a:lnTo>
                  <a:cubicBezTo>
                    <a:pt x="2201" y="7357"/>
                    <a:pt x="2278" y="7260"/>
                    <a:pt x="2385" y="7260"/>
                  </a:cubicBezTo>
                  <a:lnTo>
                    <a:pt x="2426" y="7260"/>
                  </a:lnTo>
                  <a:lnTo>
                    <a:pt x="2409" y="7222"/>
                  </a:lnTo>
                  <a:cubicBezTo>
                    <a:pt x="2355" y="7100"/>
                    <a:pt x="2445" y="6980"/>
                    <a:pt x="2540" y="6851"/>
                  </a:cubicBezTo>
                  <a:cubicBezTo>
                    <a:pt x="2570" y="6810"/>
                    <a:pt x="2602" y="6765"/>
                    <a:pt x="2627" y="6722"/>
                  </a:cubicBezTo>
                  <a:cubicBezTo>
                    <a:pt x="2762" y="6500"/>
                    <a:pt x="2741" y="6236"/>
                    <a:pt x="2719" y="5979"/>
                  </a:cubicBezTo>
                  <a:cubicBezTo>
                    <a:pt x="2707" y="5833"/>
                    <a:pt x="2696" y="5683"/>
                    <a:pt x="2711" y="5542"/>
                  </a:cubicBezTo>
                  <a:cubicBezTo>
                    <a:pt x="2745" y="5231"/>
                    <a:pt x="2919" y="4953"/>
                    <a:pt x="3086" y="4685"/>
                  </a:cubicBezTo>
                  <a:lnTo>
                    <a:pt x="3118" y="4631"/>
                  </a:lnTo>
                  <a:cubicBezTo>
                    <a:pt x="3283" y="4366"/>
                    <a:pt x="3399" y="4154"/>
                    <a:pt x="3495" y="3950"/>
                  </a:cubicBezTo>
                  <a:cubicBezTo>
                    <a:pt x="3649" y="3620"/>
                    <a:pt x="3765" y="3271"/>
                    <a:pt x="3876" y="2932"/>
                  </a:cubicBezTo>
                  <a:lnTo>
                    <a:pt x="4164" y="2063"/>
                  </a:lnTo>
                  <a:cubicBezTo>
                    <a:pt x="4204" y="1940"/>
                    <a:pt x="4245" y="1814"/>
                    <a:pt x="4251" y="1681"/>
                  </a:cubicBezTo>
                  <a:cubicBezTo>
                    <a:pt x="4258" y="1568"/>
                    <a:pt x="4236" y="1454"/>
                    <a:pt x="4217" y="1343"/>
                  </a:cubicBezTo>
                  <a:cubicBezTo>
                    <a:pt x="4191" y="1191"/>
                    <a:pt x="4166" y="1047"/>
                    <a:pt x="4202" y="908"/>
                  </a:cubicBezTo>
                  <a:cubicBezTo>
                    <a:pt x="4273" y="649"/>
                    <a:pt x="4526" y="492"/>
                    <a:pt x="4781" y="353"/>
                  </a:cubicBezTo>
                  <a:cubicBezTo>
                    <a:pt x="4821" y="331"/>
                    <a:pt x="4864" y="308"/>
                    <a:pt x="4913" y="308"/>
                  </a:cubicBezTo>
                  <a:cubicBezTo>
                    <a:pt x="4956" y="310"/>
                    <a:pt x="4997" y="334"/>
                    <a:pt x="5038" y="357"/>
                  </a:cubicBezTo>
                  <a:cubicBezTo>
                    <a:pt x="5479" y="623"/>
                    <a:pt x="5957" y="818"/>
                    <a:pt x="6456" y="940"/>
                  </a:cubicBezTo>
                  <a:cubicBezTo>
                    <a:pt x="6480" y="945"/>
                    <a:pt x="6505" y="949"/>
                    <a:pt x="6529" y="949"/>
                  </a:cubicBezTo>
                  <a:cubicBezTo>
                    <a:pt x="6552" y="949"/>
                    <a:pt x="6575" y="945"/>
                    <a:pt x="6593" y="936"/>
                  </a:cubicBezTo>
                  <a:cubicBezTo>
                    <a:pt x="6636" y="912"/>
                    <a:pt x="6653" y="867"/>
                    <a:pt x="6668" y="829"/>
                  </a:cubicBezTo>
                  <a:lnTo>
                    <a:pt x="6677" y="805"/>
                  </a:lnTo>
                  <a:cubicBezTo>
                    <a:pt x="6760" y="612"/>
                    <a:pt x="6992" y="537"/>
                    <a:pt x="7232" y="484"/>
                  </a:cubicBezTo>
                  <a:lnTo>
                    <a:pt x="9036" y="83"/>
                  </a:lnTo>
                  <a:cubicBezTo>
                    <a:pt x="9098" y="68"/>
                    <a:pt x="9161" y="54"/>
                    <a:pt x="9224" y="54"/>
                  </a:cubicBezTo>
                  <a:close/>
                  <a:moveTo>
                    <a:pt x="9227" y="0"/>
                  </a:moveTo>
                  <a:cubicBezTo>
                    <a:pt x="9157" y="0"/>
                    <a:pt x="9088" y="16"/>
                    <a:pt x="9025" y="29"/>
                  </a:cubicBezTo>
                  <a:lnTo>
                    <a:pt x="7219" y="432"/>
                  </a:lnTo>
                  <a:cubicBezTo>
                    <a:pt x="6966" y="488"/>
                    <a:pt x="6720" y="569"/>
                    <a:pt x="6627" y="784"/>
                  </a:cubicBezTo>
                  <a:cubicBezTo>
                    <a:pt x="6625" y="792"/>
                    <a:pt x="6621" y="801"/>
                    <a:pt x="6619" y="807"/>
                  </a:cubicBezTo>
                  <a:cubicBezTo>
                    <a:pt x="6606" y="841"/>
                    <a:pt x="6593" y="873"/>
                    <a:pt x="6567" y="888"/>
                  </a:cubicBezTo>
                  <a:cubicBezTo>
                    <a:pt x="6558" y="894"/>
                    <a:pt x="6546" y="896"/>
                    <a:pt x="6532" y="896"/>
                  </a:cubicBezTo>
                  <a:cubicBezTo>
                    <a:pt x="6513" y="896"/>
                    <a:pt x="6490" y="891"/>
                    <a:pt x="6469" y="886"/>
                  </a:cubicBezTo>
                  <a:cubicBezTo>
                    <a:pt x="5974" y="766"/>
                    <a:pt x="5503" y="574"/>
                    <a:pt x="5063" y="310"/>
                  </a:cubicBezTo>
                  <a:cubicBezTo>
                    <a:pt x="5021" y="284"/>
                    <a:pt x="4971" y="256"/>
                    <a:pt x="4916" y="254"/>
                  </a:cubicBezTo>
                  <a:lnTo>
                    <a:pt x="4909" y="254"/>
                  </a:lnTo>
                  <a:cubicBezTo>
                    <a:pt x="4851" y="254"/>
                    <a:pt x="4798" y="282"/>
                    <a:pt x="4755" y="306"/>
                  </a:cubicBezTo>
                  <a:cubicBezTo>
                    <a:pt x="4491" y="449"/>
                    <a:pt x="4226" y="614"/>
                    <a:pt x="4151" y="893"/>
                  </a:cubicBezTo>
                  <a:cubicBezTo>
                    <a:pt x="4112" y="1045"/>
                    <a:pt x="4138" y="1201"/>
                    <a:pt x="4166" y="1353"/>
                  </a:cubicBezTo>
                  <a:cubicBezTo>
                    <a:pt x="4185" y="1461"/>
                    <a:pt x="4204" y="1572"/>
                    <a:pt x="4198" y="1679"/>
                  </a:cubicBezTo>
                  <a:cubicBezTo>
                    <a:pt x="4191" y="1803"/>
                    <a:pt x="4151" y="1928"/>
                    <a:pt x="4112" y="2048"/>
                  </a:cubicBezTo>
                  <a:lnTo>
                    <a:pt x="3825" y="2915"/>
                  </a:lnTo>
                  <a:cubicBezTo>
                    <a:pt x="3714" y="3252"/>
                    <a:pt x="3600" y="3601"/>
                    <a:pt x="3446" y="3929"/>
                  </a:cubicBezTo>
                  <a:cubicBezTo>
                    <a:pt x="3352" y="4130"/>
                    <a:pt x="3236" y="4338"/>
                    <a:pt x="3073" y="4604"/>
                  </a:cubicBezTo>
                  <a:lnTo>
                    <a:pt x="3041" y="4657"/>
                  </a:lnTo>
                  <a:cubicBezTo>
                    <a:pt x="2869" y="4931"/>
                    <a:pt x="2694" y="5214"/>
                    <a:pt x="2657" y="5536"/>
                  </a:cubicBezTo>
                  <a:cubicBezTo>
                    <a:pt x="2642" y="5683"/>
                    <a:pt x="2653" y="5835"/>
                    <a:pt x="2666" y="5983"/>
                  </a:cubicBezTo>
                  <a:cubicBezTo>
                    <a:pt x="2687" y="6243"/>
                    <a:pt x="2707" y="6487"/>
                    <a:pt x="2582" y="6697"/>
                  </a:cubicBezTo>
                  <a:cubicBezTo>
                    <a:pt x="2557" y="6735"/>
                    <a:pt x="2527" y="6778"/>
                    <a:pt x="2497" y="6819"/>
                  </a:cubicBezTo>
                  <a:cubicBezTo>
                    <a:pt x="2405" y="6943"/>
                    <a:pt x="2310" y="7072"/>
                    <a:pt x="2349" y="7209"/>
                  </a:cubicBezTo>
                  <a:cubicBezTo>
                    <a:pt x="2235" y="7228"/>
                    <a:pt x="2156" y="7327"/>
                    <a:pt x="2083" y="7417"/>
                  </a:cubicBezTo>
                  <a:lnTo>
                    <a:pt x="2060" y="7444"/>
                  </a:lnTo>
                  <a:cubicBezTo>
                    <a:pt x="2008" y="7509"/>
                    <a:pt x="1916" y="7582"/>
                    <a:pt x="1833" y="7582"/>
                  </a:cubicBezTo>
                  <a:cubicBezTo>
                    <a:pt x="1805" y="7582"/>
                    <a:pt x="1779" y="7573"/>
                    <a:pt x="1758" y="7556"/>
                  </a:cubicBezTo>
                  <a:cubicBezTo>
                    <a:pt x="1715" y="7524"/>
                    <a:pt x="1691" y="7466"/>
                    <a:pt x="1668" y="7408"/>
                  </a:cubicBezTo>
                  <a:cubicBezTo>
                    <a:pt x="1633" y="7322"/>
                    <a:pt x="1597" y="7232"/>
                    <a:pt x="1498" y="7232"/>
                  </a:cubicBezTo>
                  <a:cubicBezTo>
                    <a:pt x="1434" y="7235"/>
                    <a:pt x="1389" y="7279"/>
                    <a:pt x="1348" y="7318"/>
                  </a:cubicBezTo>
                  <a:cubicBezTo>
                    <a:pt x="1333" y="7333"/>
                    <a:pt x="1318" y="7348"/>
                    <a:pt x="1303" y="7361"/>
                  </a:cubicBezTo>
                  <a:cubicBezTo>
                    <a:pt x="1250" y="7402"/>
                    <a:pt x="1185" y="7419"/>
                    <a:pt x="1085" y="7419"/>
                  </a:cubicBezTo>
                  <a:cubicBezTo>
                    <a:pt x="1048" y="7419"/>
                    <a:pt x="1014" y="7417"/>
                    <a:pt x="976" y="7414"/>
                  </a:cubicBezTo>
                  <a:cubicBezTo>
                    <a:pt x="940" y="7412"/>
                    <a:pt x="904" y="7411"/>
                    <a:pt x="870" y="7411"/>
                  </a:cubicBezTo>
                  <a:cubicBezTo>
                    <a:pt x="836" y="7411"/>
                    <a:pt x="804" y="7412"/>
                    <a:pt x="776" y="7417"/>
                  </a:cubicBezTo>
                  <a:cubicBezTo>
                    <a:pt x="654" y="7432"/>
                    <a:pt x="545" y="7489"/>
                    <a:pt x="440" y="7545"/>
                  </a:cubicBezTo>
                  <a:lnTo>
                    <a:pt x="1" y="7783"/>
                  </a:lnTo>
                  <a:lnTo>
                    <a:pt x="18" y="7807"/>
                  </a:lnTo>
                  <a:cubicBezTo>
                    <a:pt x="146" y="7991"/>
                    <a:pt x="266" y="8171"/>
                    <a:pt x="303" y="8366"/>
                  </a:cubicBezTo>
                  <a:cubicBezTo>
                    <a:pt x="309" y="8402"/>
                    <a:pt x="313" y="8445"/>
                    <a:pt x="313" y="8496"/>
                  </a:cubicBezTo>
                  <a:lnTo>
                    <a:pt x="316" y="8524"/>
                  </a:lnTo>
                  <a:lnTo>
                    <a:pt x="793" y="8516"/>
                  </a:lnTo>
                  <a:lnTo>
                    <a:pt x="2764" y="8524"/>
                  </a:lnTo>
                  <a:lnTo>
                    <a:pt x="2771" y="8524"/>
                  </a:lnTo>
                  <a:lnTo>
                    <a:pt x="2777" y="8520"/>
                  </a:lnTo>
                  <a:cubicBezTo>
                    <a:pt x="2799" y="8507"/>
                    <a:pt x="2822" y="8501"/>
                    <a:pt x="2846" y="8501"/>
                  </a:cubicBezTo>
                  <a:cubicBezTo>
                    <a:pt x="2934" y="8501"/>
                    <a:pt x="3032" y="8586"/>
                    <a:pt x="3060" y="8687"/>
                  </a:cubicBezTo>
                  <a:cubicBezTo>
                    <a:pt x="3084" y="8771"/>
                    <a:pt x="3077" y="8859"/>
                    <a:pt x="3071" y="8953"/>
                  </a:cubicBezTo>
                  <a:cubicBezTo>
                    <a:pt x="3069" y="9004"/>
                    <a:pt x="3064" y="9056"/>
                    <a:pt x="3067" y="9107"/>
                  </a:cubicBezTo>
                  <a:cubicBezTo>
                    <a:pt x="3067" y="9150"/>
                    <a:pt x="3075" y="9212"/>
                    <a:pt x="3122" y="9246"/>
                  </a:cubicBezTo>
                  <a:cubicBezTo>
                    <a:pt x="3144" y="9261"/>
                    <a:pt x="3169" y="9268"/>
                    <a:pt x="3193" y="9272"/>
                  </a:cubicBezTo>
                  <a:cubicBezTo>
                    <a:pt x="3210" y="9276"/>
                    <a:pt x="3225" y="9278"/>
                    <a:pt x="3238" y="9285"/>
                  </a:cubicBezTo>
                  <a:cubicBezTo>
                    <a:pt x="3287" y="9311"/>
                    <a:pt x="3283" y="9371"/>
                    <a:pt x="3272" y="9467"/>
                  </a:cubicBezTo>
                  <a:cubicBezTo>
                    <a:pt x="3262" y="9553"/>
                    <a:pt x="3249" y="9649"/>
                    <a:pt x="3317" y="9707"/>
                  </a:cubicBezTo>
                  <a:cubicBezTo>
                    <a:pt x="3339" y="9724"/>
                    <a:pt x="3364" y="9735"/>
                    <a:pt x="3390" y="9743"/>
                  </a:cubicBezTo>
                  <a:cubicBezTo>
                    <a:pt x="3407" y="9750"/>
                    <a:pt x="3422" y="9756"/>
                    <a:pt x="3435" y="9763"/>
                  </a:cubicBezTo>
                  <a:cubicBezTo>
                    <a:pt x="3497" y="9801"/>
                    <a:pt x="3510" y="9880"/>
                    <a:pt x="3527" y="9964"/>
                  </a:cubicBezTo>
                  <a:cubicBezTo>
                    <a:pt x="3531" y="9988"/>
                    <a:pt x="3536" y="10011"/>
                    <a:pt x="3540" y="10033"/>
                  </a:cubicBezTo>
                  <a:cubicBezTo>
                    <a:pt x="3561" y="10120"/>
                    <a:pt x="3645" y="10217"/>
                    <a:pt x="3731" y="10217"/>
                  </a:cubicBezTo>
                  <a:cubicBezTo>
                    <a:pt x="3761" y="10217"/>
                    <a:pt x="3786" y="10206"/>
                    <a:pt x="3808" y="10185"/>
                  </a:cubicBezTo>
                  <a:lnTo>
                    <a:pt x="3814" y="10174"/>
                  </a:lnTo>
                  <a:cubicBezTo>
                    <a:pt x="3851" y="10069"/>
                    <a:pt x="3900" y="9960"/>
                    <a:pt x="3994" y="9938"/>
                  </a:cubicBezTo>
                  <a:cubicBezTo>
                    <a:pt x="4005" y="9936"/>
                    <a:pt x="4016" y="9935"/>
                    <a:pt x="4027" y="9935"/>
                  </a:cubicBezTo>
                  <a:cubicBezTo>
                    <a:pt x="4073" y="9935"/>
                    <a:pt x="4122" y="9954"/>
                    <a:pt x="4172" y="9975"/>
                  </a:cubicBezTo>
                  <a:cubicBezTo>
                    <a:pt x="4202" y="9985"/>
                    <a:pt x="4232" y="9998"/>
                    <a:pt x="4264" y="10007"/>
                  </a:cubicBezTo>
                  <a:cubicBezTo>
                    <a:pt x="4292" y="10015"/>
                    <a:pt x="4324" y="10020"/>
                    <a:pt x="4354" y="10020"/>
                  </a:cubicBezTo>
                  <a:cubicBezTo>
                    <a:pt x="4549" y="10020"/>
                    <a:pt x="4733" y="9861"/>
                    <a:pt x="4753" y="9673"/>
                  </a:cubicBezTo>
                  <a:cubicBezTo>
                    <a:pt x="4755" y="9662"/>
                    <a:pt x="4755" y="9653"/>
                    <a:pt x="4755" y="9643"/>
                  </a:cubicBezTo>
                  <a:cubicBezTo>
                    <a:pt x="4757" y="9613"/>
                    <a:pt x="4759" y="9585"/>
                    <a:pt x="4770" y="9563"/>
                  </a:cubicBezTo>
                  <a:cubicBezTo>
                    <a:pt x="4793" y="9517"/>
                    <a:pt x="4846" y="9495"/>
                    <a:pt x="4930" y="9495"/>
                  </a:cubicBezTo>
                  <a:cubicBezTo>
                    <a:pt x="4955" y="9495"/>
                    <a:pt x="4983" y="9497"/>
                    <a:pt x="5014" y="9501"/>
                  </a:cubicBezTo>
                  <a:lnTo>
                    <a:pt x="5048" y="9508"/>
                  </a:lnTo>
                  <a:lnTo>
                    <a:pt x="5044" y="9473"/>
                  </a:lnTo>
                  <a:cubicBezTo>
                    <a:pt x="5033" y="9373"/>
                    <a:pt x="5100" y="9268"/>
                    <a:pt x="5194" y="9236"/>
                  </a:cubicBezTo>
                  <a:cubicBezTo>
                    <a:pt x="5216" y="9228"/>
                    <a:pt x="5239" y="9224"/>
                    <a:pt x="5262" y="9224"/>
                  </a:cubicBezTo>
                  <a:cubicBezTo>
                    <a:pt x="5340" y="9224"/>
                    <a:pt x="5421" y="9265"/>
                    <a:pt x="5462" y="9330"/>
                  </a:cubicBezTo>
                  <a:cubicBezTo>
                    <a:pt x="5473" y="9347"/>
                    <a:pt x="5481" y="9366"/>
                    <a:pt x="5490" y="9386"/>
                  </a:cubicBezTo>
                  <a:cubicBezTo>
                    <a:pt x="5513" y="9433"/>
                    <a:pt x="5537" y="9484"/>
                    <a:pt x="5586" y="9512"/>
                  </a:cubicBezTo>
                  <a:cubicBezTo>
                    <a:pt x="5611" y="9524"/>
                    <a:pt x="5642" y="9529"/>
                    <a:pt x="5675" y="9529"/>
                  </a:cubicBezTo>
                  <a:cubicBezTo>
                    <a:pt x="5694" y="9529"/>
                    <a:pt x="5714" y="9527"/>
                    <a:pt x="5734" y="9525"/>
                  </a:cubicBezTo>
                  <a:lnTo>
                    <a:pt x="6184" y="9478"/>
                  </a:lnTo>
                  <a:lnTo>
                    <a:pt x="6184" y="9478"/>
                  </a:lnTo>
                  <a:cubicBezTo>
                    <a:pt x="6141" y="9694"/>
                    <a:pt x="6195" y="9928"/>
                    <a:pt x="6327" y="10105"/>
                  </a:cubicBezTo>
                  <a:cubicBezTo>
                    <a:pt x="6334" y="10114"/>
                    <a:pt x="6342" y="10125"/>
                    <a:pt x="6349" y="10133"/>
                  </a:cubicBezTo>
                  <a:cubicBezTo>
                    <a:pt x="6379" y="10170"/>
                    <a:pt x="6407" y="10206"/>
                    <a:pt x="6417" y="10247"/>
                  </a:cubicBezTo>
                  <a:cubicBezTo>
                    <a:pt x="6450" y="10350"/>
                    <a:pt x="6368" y="10465"/>
                    <a:pt x="6272" y="10506"/>
                  </a:cubicBezTo>
                  <a:lnTo>
                    <a:pt x="6263" y="10508"/>
                  </a:lnTo>
                  <a:cubicBezTo>
                    <a:pt x="6233" y="10521"/>
                    <a:pt x="6197" y="10536"/>
                    <a:pt x="6182" y="10575"/>
                  </a:cubicBezTo>
                  <a:cubicBezTo>
                    <a:pt x="6162" y="10628"/>
                    <a:pt x="6205" y="10669"/>
                    <a:pt x="6237" y="10701"/>
                  </a:cubicBezTo>
                  <a:cubicBezTo>
                    <a:pt x="6246" y="10710"/>
                    <a:pt x="6255" y="10718"/>
                    <a:pt x="6261" y="10727"/>
                  </a:cubicBezTo>
                  <a:cubicBezTo>
                    <a:pt x="6310" y="10782"/>
                    <a:pt x="6302" y="10864"/>
                    <a:pt x="6295" y="10950"/>
                  </a:cubicBezTo>
                  <a:cubicBezTo>
                    <a:pt x="6287" y="11044"/>
                    <a:pt x="6280" y="11140"/>
                    <a:pt x="6345" y="11213"/>
                  </a:cubicBezTo>
                  <a:cubicBezTo>
                    <a:pt x="6366" y="11237"/>
                    <a:pt x="6392" y="11254"/>
                    <a:pt x="6417" y="11271"/>
                  </a:cubicBezTo>
                  <a:cubicBezTo>
                    <a:pt x="6432" y="11279"/>
                    <a:pt x="6447" y="11288"/>
                    <a:pt x="6460" y="11299"/>
                  </a:cubicBezTo>
                  <a:cubicBezTo>
                    <a:pt x="6540" y="11363"/>
                    <a:pt x="6565" y="11474"/>
                    <a:pt x="6582" y="11575"/>
                  </a:cubicBezTo>
                  <a:cubicBezTo>
                    <a:pt x="6623" y="11847"/>
                    <a:pt x="6621" y="12124"/>
                    <a:pt x="6576" y="12398"/>
                  </a:cubicBezTo>
                  <a:lnTo>
                    <a:pt x="6572" y="12421"/>
                  </a:lnTo>
                  <a:lnTo>
                    <a:pt x="6595" y="12428"/>
                  </a:lnTo>
                  <a:cubicBezTo>
                    <a:pt x="6619" y="12434"/>
                    <a:pt x="6642" y="12436"/>
                    <a:pt x="6666" y="12436"/>
                  </a:cubicBezTo>
                  <a:cubicBezTo>
                    <a:pt x="6829" y="12436"/>
                    <a:pt x="6977" y="12304"/>
                    <a:pt x="6989" y="12147"/>
                  </a:cubicBezTo>
                  <a:cubicBezTo>
                    <a:pt x="7005" y="12140"/>
                    <a:pt x="7024" y="12137"/>
                    <a:pt x="7044" y="12137"/>
                  </a:cubicBezTo>
                  <a:cubicBezTo>
                    <a:pt x="7089" y="12137"/>
                    <a:pt x="7143" y="12152"/>
                    <a:pt x="7195" y="12169"/>
                  </a:cubicBezTo>
                  <a:cubicBezTo>
                    <a:pt x="7247" y="12186"/>
                    <a:pt x="7300" y="12203"/>
                    <a:pt x="7352" y="12203"/>
                  </a:cubicBezTo>
                  <a:cubicBezTo>
                    <a:pt x="7397" y="12203"/>
                    <a:pt x="7433" y="12190"/>
                    <a:pt x="7463" y="12160"/>
                  </a:cubicBezTo>
                  <a:cubicBezTo>
                    <a:pt x="7478" y="12145"/>
                    <a:pt x="7491" y="12128"/>
                    <a:pt x="7502" y="12113"/>
                  </a:cubicBezTo>
                  <a:cubicBezTo>
                    <a:pt x="7510" y="12098"/>
                    <a:pt x="7521" y="12083"/>
                    <a:pt x="7534" y="12072"/>
                  </a:cubicBezTo>
                  <a:cubicBezTo>
                    <a:pt x="7551" y="12057"/>
                    <a:pt x="7574" y="12049"/>
                    <a:pt x="7604" y="12049"/>
                  </a:cubicBezTo>
                  <a:cubicBezTo>
                    <a:pt x="7631" y="12049"/>
                    <a:pt x="7663" y="12056"/>
                    <a:pt x="7701" y="12068"/>
                  </a:cubicBezTo>
                  <a:cubicBezTo>
                    <a:pt x="7866" y="12124"/>
                    <a:pt x="8033" y="12214"/>
                    <a:pt x="8226" y="12353"/>
                  </a:cubicBezTo>
                  <a:lnTo>
                    <a:pt x="8254" y="12359"/>
                  </a:lnTo>
                  <a:cubicBezTo>
                    <a:pt x="8264" y="12361"/>
                    <a:pt x="8273" y="12361"/>
                    <a:pt x="8284" y="12364"/>
                  </a:cubicBezTo>
                  <a:cubicBezTo>
                    <a:pt x="8425" y="12398"/>
                    <a:pt x="8536" y="12494"/>
                    <a:pt x="8566" y="12606"/>
                  </a:cubicBezTo>
                  <a:lnTo>
                    <a:pt x="8573" y="12631"/>
                  </a:lnTo>
                  <a:lnTo>
                    <a:pt x="8598" y="12625"/>
                  </a:lnTo>
                  <a:cubicBezTo>
                    <a:pt x="8617" y="12621"/>
                    <a:pt x="8635" y="12620"/>
                    <a:pt x="8653" y="12620"/>
                  </a:cubicBezTo>
                  <a:cubicBezTo>
                    <a:pt x="8784" y="12620"/>
                    <a:pt x="8915" y="12710"/>
                    <a:pt x="9040" y="12799"/>
                  </a:cubicBezTo>
                  <a:cubicBezTo>
                    <a:pt x="9166" y="12888"/>
                    <a:pt x="9299" y="12983"/>
                    <a:pt x="9438" y="12983"/>
                  </a:cubicBezTo>
                  <a:cubicBezTo>
                    <a:pt x="9475" y="12983"/>
                    <a:pt x="9509" y="12976"/>
                    <a:pt x="9543" y="12963"/>
                  </a:cubicBezTo>
                  <a:cubicBezTo>
                    <a:pt x="9597" y="12944"/>
                    <a:pt x="9642" y="12912"/>
                    <a:pt x="9687" y="12880"/>
                  </a:cubicBezTo>
                  <a:cubicBezTo>
                    <a:pt x="9747" y="12837"/>
                    <a:pt x="9805" y="12796"/>
                    <a:pt x="9871" y="12796"/>
                  </a:cubicBezTo>
                  <a:cubicBezTo>
                    <a:pt x="9974" y="12796"/>
                    <a:pt x="10040" y="12884"/>
                    <a:pt x="10111" y="12981"/>
                  </a:cubicBezTo>
                  <a:cubicBezTo>
                    <a:pt x="10154" y="13038"/>
                    <a:pt x="10197" y="13096"/>
                    <a:pt x="10252" y="13141"/>
                  </a:cubicBezTo>
                  <a:cubicBezTo>
                    <a:pt x="10306" y="13184"/>
                    <a:pt x="10372" y="13212"/>
                    <a:pt x="10437" y="13240"/>
                  </a:cubicBezTo>
                  <a:cubicBezTo>
                    <a:pt x="10537" y="13283"/>
                    <a:pt x="10634" y="13323"/>
                    <a:pt x="10666" y="13418"/>
                  </a:cubicBezTo>
                  <a:cubicBezTo>
                    <a:pt x="10670" y="13426"/>
                    <a:pt x="10672" y="13439"/>
                    <a:pt x="10675" y="13450"/>
                  </a:cubicBezTo>
                  <a:cubicBezTo>
                    <a:pt x="10683" y="13478"/>
                    <a:pt x="10690" y="13512"/>
                    <a:pt x="10715" y="13538"/>
                  </a:cubicBezTo>
                  <a:cubicBezTo>
                    <a:pt x="10739" y="13561"/>
                    <a:pt x="10769" y="13572"/>
                    <a:pt x="10797" y="13581"/>
                  </a:cubicBezTo>
                  <a:cubicBezTo>
                    <a:pt x="10816" y="13587"/>
                    <a:pt x="10835" y="13593"/>
                    <a:pt x="10850" y="13604"/>
                  </a:cubicBezTo>
                  <a:cubicBezTo>
                    <a:pt x="10885" y="13630"/>
                    <a:pt x="10889" y="13679"/>
                    <a:pt x="10895" y="13730"/>
                  </a:cubicBezTo>
                  <a:cubicBezTo>
                    <a:pt x="10897" y="13743"/>
                    <a:pt x="10900" y="13756"/>
                    <a:pt x="10902" y="13769"/>
                  </a:cubicBezTo>
                  <a:cubicBezTo>
                    <a:pt x="10936" y="13973"/>
                    <a:pt x="11144" y="14095"/>
                    <a:pt x="11328" y="14095"/>
                  </a:cubicBezTo>
                  <a:cubicBezTo>
                    <a:pt x="11422" y="14095"/>
                    <a:pt x="11508" y="14065"/>
                    <a:pt x="11572" y="14007"/>
                  </a:cubicBezTo>
                  <a:cubicBezTo>
                    <a:pt x="11609" y="13975"/>
                    <a:pt x="11641" y="13934"/>
                    <a:pt x="11671" y="13883"/>
                  </a:cubicBezTo>
                  <a:cubicBezTo>
                    <a:pt x="11776" y="13709"/>
                    <a:pt x="11816" y="13439"/>
                    <a:pt x="11656" y="13251"/>
                  </a:cubicBezTo>
                  <a:cubicBezTo>
                    <a:pt x="11551" y="13126"/>
                    <a:pt x="11390" y="13075"/>
                    <a:pt x="11234" y="13026"/>
                  </a:cubicBezTo>
                  <a:cubicBezTo>
                    <a:pt x="11056" y="12970"/>
                    <a:pt x="10889" y="12916"/>
                    <a:pt x="10812" y="12766"/>
                  </a:cubicBezTo>
                  <a:cubicBezTo>
                    <a:pt x="10756" y="12653"/>
                    <a:pt x="10769" y="12520"/>
                    <a:pt x="10792" y="12372"/>
                  </a:cubicBezTo>
                  <a:lnTo>
                    <a:pt x="10919" y="11543"/>
                  </a:lnTo>
                  <a:cubicBezTo>
                    <a:pt x="10930" y="11479"/>
                    <a:pt x="10940" y="11408"/>
                    <a:pt x="10921" y="11339"/>
                  </a:cubicBezTo>
                  <a:cubicBezTo>
                    <a:pt x="10904" y="11271"/>
                    <a:pt x="10861" y="11209"/>
                    <a:pt x="10820" y="11149"/>
                  </a:cubicBezTo>
                  <a:cubicBezTo>
                    <a:pt x="10758" y="11059"/>
                    <a:pt x="10705" y="10980"/>
                    <a:pt x="10745" y="10905"/>
                  </a:cubicBezTo>
                  <a:cubicBezTo>
                    <a:pt x="10861" y="10855"/>
                    <a:pt x="10895" y="10731"/>
                    <a:pt x="10927" y="10609"/>
                  </a:cubicBezTo>
                  <a:cubicBezTo>
                    <a:pt x="10947" y="10540"/>
                    <a:pt x="10966" y="10470"/>
                    <a:pt x="11000" y="10412"/>
                  </a:cubicBezTo>
                  <a:cubicBezTo>
                    <a:pt x="11103" y="10243"/>
                    <a:pt x="11337" y="10210"/>
                    <a:pt x="11574" y="10202"/>
                  </a:cubicBezTo>
                  <a:cubicBezTo>
                    <a:pt x="11722" y="10198"/>
                    <a:pt x="11834" y="10180"/>
                    <a:pt x="11926" y="10148"/>
                  </a:cubicBezTo>
                  <a:lnTo>
                    <a:pt x="11996" y="10125"/>
                  </a:lnTo>
                  <a:lnTo>
                    <a:pt x="11926" y="10099"/>
                  </a:lnTo>
                  <a:cubicBezTo>
                    <a:pt x="11909" y="10090"/>
                    <a:pt x="11896" y="10084"/>
                    <a:pt x="11887" y="10075"/>
                  </a:cubicBezTo>
                  <a:cubicBezTo>
                    <a:pt x="11844" y="10030"/>
                    <a:pt x="11866" y="9958"/>
                    <a:pt x="11887" y="9880"/>
                  </a:cubicBezTo>
                  <a:cubicBezTo>
                    <a:pt x="11911" y="9797"/>
                    <a:pt x="11939" y="9700"/>
                    <a:pt x="11874" y="9634"/>
                  </a:cubicBezTo>
                  <a:cubicBezTo>
                    <a:pt x="11836" y="9593"/>
                    <a:pt x="11778" y="9583"/>
                    <a:pt x="11727" y="9572"/>
                  </a:cubicBezTo>
                  <a:cubicBezTo>
                    <a:pt x="11662" y="9561"/>
                    <a:pt x="11622" y="9551"/>
                    <a:pt x="11607" y="9514"/>
                  </a:cubicBezTo>
                  <a:cubicBezTo>
                    <a:pt x="11594" y="9482"/>
                    <a:pt x="11609" y="9448"/>
                    <a:pt x="11626" y="9409"/>
                  </a:cubicBezTo>
                  <a:cubicBezTo>
                    <a:pt x="11639" y="9375"/>
                    <a:pt x="11654" y="9338"/>
                    <a:pt x="11654" y="9300"/>
                  </a:cubicBezTo>
                  <a:cubicBezTo>
                    <a:pt x="11652" y="9180"/>
                    <a:pt x="11521" y="9124"/>
                    <a:pt x="11388" y="9111"/>
                  </a:cubicBezTo>
                  <a:cubicBezTo>
                    <a:pt x="11416" y="8931"/>
                    <a:pt x="11379" y="8814"/>
                    <a:pt x="11279" y="8771"/>
                  </a:cubicBezTo>
                  <a:cubicBezTo>
                    <a:pt x="11264" y="8764"/>
                    <a:pt x="11249" y="8760"/>
                    <a:pt x="11234" y="8756"/>
                  </a:cubicBezTo>
                  <a:cubicBezTo>
                    <a:pt x="11210" y="8749"/>
                    <a:pt x="11189" y="8743"/>
                    <a:pt x="11174" y="8728"/>
                  </a:cubicBezTo>
                  <a:cubicBezTo>
                    <a:pt x="11159" y="8709"/>
                    <a:pt x="11157" y="8679"/>
                    <a:pt x="11154" y="8646"/>
                  </a:cubicBezTo>
                  <a:cubicBezTo>
                    <a:pt x="11152" y="8567"/>
                    <a:pt x="11163" y="8484"/>
                    <a:pt x="11176" y="8394"/>
                  </a:cubicBezTo>
                  <a:cubicBezTo>
                    <a:pt x="11195" y="8231"/>
                    <a:pt x="11217" y="8062"/>
                    <a:pt x="11154" y="7918"/>
                  </a:cubicBezTo>
                  <a:cubicBezTo>
                    <a:pt x="11079" y="7742"/>
                    <a:pt x="11030" y="7556"/>
                    <a:pt x="11009" y="7365"/>
                  </a:cubicBezTo>
                  <a:cubicBezTo>
                    <a:pt x="10998" y="7275"/>
                    <a:pt x="10992" y="7160"/>
                    <a:pt x="11026" y="7050"/>
                  </a:cubicBezTo>
                  <a:cubicBezTo>
                    <a:pt x="11043" y="6990"/>
                    <a:pt x="11073" y="6937"/>
                    <a:pt x="11105" y="6879"/>
                  </a:cubicBezTo>
                  <a:cubicBezTo>
                    <a:pt x="11127" y="6840"/>
                    <a:pt x="11148" y="6800"/>
                    <a:pt x="11165" y="6759"/>
                  </a:cubicBezTo>
                  <a:cubicBezTo>
                    <a:pt x="11212" y="6654"/>
                    <a:pt x="11221" y="6553"/>
                    <a:pt x="11193" y="6474"/>
                  </a:cubicBezTo>
                  <a:lnTo>
                    <a:pt x="11193" y="6474"/>
                  </a:lnTo>
                  <a:lnTo>
                    <a:pt x="11225" y="6482"/>
                  </a:lnTo>
                  <a:lnTo>
                    <a:pt x="11225" y="6482"/>
                  </a:lnTo>
                  <a:lnTo>
                    <a:pt x="11212" y="6438"/>
                  </a:lnTo>
                  <a:cubicBezTo>
                    <a:pt x="11178" y="6320"/>
                    <a:pt x="11146" y="6217"/>
                    <a:pt x="11109" y="6123"/>
                  </a:cubicBezTo>
                  <a:lnTo>
                    <a:pt x="11107" y="6114"/>
                  </a:lnTo>
                  <a:cubicBezTo>
                    <a:pt x="11090" y="6075"/>
                    <a:pt x="11075" y="6035"/>
                    <a:pt x="11071" y="5994"/>
                  </a:cubicBezTo>
                  <a:cubicBezTo>
                    <a:pt x="11067" y="5949"/>
                    <a:pt x="11073" y="5906"/>
                    <a:pt x="11082" y="5859"/>
                  </a:cubicBezTo>
                  <a:cubicBezTo>
                    <a:pt x="11086" y="5829"/>
                    <a:pt x="11092" y="5799"/>
                    <a:pt x="11094" y="5769"/>
                  </a:cubicBezTo>
                  <a:cubicBezTo>
                    <a:pt x="11094" y="5739"/>
                    <a:pt x="11094" y="5707"/>
                    <a:pt x="11092" y="5677"/>
                  </a:cubicBezTo>
                  <a:cubicBezTo>
                    <a:pt x="11090" y="5600"/>
                    <a:pt x="11088" y="5525"/>
                    <a:pt x="11133" y="5473"/>
                  </a:cubicBezTo>
                  <a:cubicBezTo>
                    <a:pt x="11154" y="5450"/>
                    <a:pt x="11182" y="5435"/>
                    <a:pt x="11214" y="5418"/>
                  </a:cubicBezTo>
                  <a:cubicBezTo>
                    <a:pt x="11257" y="5394"/>
                    <a:pt x="11304" y="5368"/>
                    <a:pt x="11328" y="5319"/>
                  </a:cubicBezTo>
                  <a:cubicBezTo>
                    <a:pt x="11341" y="5296"/>
                    <a:pt x="11345" y="5270"/>
                    <a:pt x="11349" y="5246"/>
                  </a:cubicBezTo>
                  <a:cubicBezTo>
                    <a:pt x="11354" y="5227"/>
                    <a:pt x="11356" y="5208"/>
                    <a:pt x="11362" y="5193"/>
                  </a:cubicBezTo>
                  <a:cubicBezTo>
                    <a:pt x="11375" y="5163"/>
                    <a:pt x="11403" y="5139"/>
                    <a:pt x="11431" y="5116"/>
                  </a:cubicBezTo>
                  <a:cubicBezTo>
                    <a:pt x="11444" y="5105"/>
                    <a:pt x="11457" y="5092"/>
                    <a:pt x="11469" y="5079"/>
                  </a:cubicBezTo>
                  <a:cubicBezTo>
                    <a:pt x="11564" y="4987"/>
                    <a:pt x="11547" y="4831"/>
                    <a:pt x="11536" y="4728"/>
                  </a:cubicBezTo>
                  <a:cubicBezTo>
                    <a:pt x="11452" y="3922"/>
                    <a:pt x="11816" y="3089"/>
                    <a:pt x="12464" y="2605"/>
                  </a:cubicBezTo>
                  <a:lnTo>
                    <a:pt x="12472" y="2598"/>
                  </a:lnTo>
                  <a:cubicBezTo>
                    <a:pt x="12541" y="2547"/>
                    <a:pt x="12618" y="2489"/>
                    <a:pt x="12641" y="2399"/>
                  </a:cubicBezTo>
                  <a:cubicBezTo>
                    <a:pt x="12678" y="2255"/>
                    <a:pt x="12564" y="2140"/>
                    <a:pt x="12455" y="2028"/>
                  </a:cubicBezTo>
                  <a:cubicBezTo>
                    <a:pt x="12348" y="1917"/>
                    <a:pt x="12254" y="1820"/>
                    <a:pt x="12309" y="1713"/>
                  </a:cubicBezTo>
                  <a:cubicBezTo>
                    <a:pt x="12326" y="1681"/>
                    <a:pt x="12359" y="1656"/>
                    <a:pt x="12391" y="1630"/>
                  </a:cubicBezTo>
                  <a:cubicBezTo>
                    <a:pt x="12416" y="1608"/>
                    <a:pt x="12444" y="1585"/>
                    <a:pt x="12466" y="1557"/>
                  </a:cubicBezTo>
                  <a:cubicBezTo>
                    <a:pt x="12560" y="1439"/>
                    <a:pt x="12519" y="1261"/>
                    <a:pt x="12429" y="1146"/>
                  </a:cubicBezTo>
                  <a:cubicBezTo>
                    <a:pt x="12369" y="1071"/>
                    <a:pt x="12292" y="1013"/>
                    <a:pt x="12219" y="957"/>
                  </a:cubicBezTo>
                  <a:cubicBezTo>
                    <a:pt x="12185" y="931"/>
                    <a:pt x="12149" y="903"/>
                    <a:pt x="12116" y="876"/>
                  </a:cubicBezTo>
                  <a:cubicBezTo>
                    <a:pt x="12091" y="854"/>
                    <a:pt x="12065" y="831"/>
                    <a:pt x="12039" y="807"/>
                  </a:cubicBezTo>
                  <a:cubicBezTo>
                    <a:pt x="11979" y="751"/>
                    <a:pt x="11917" y="694"/>
                    <a:pt x="11842" y="651"/>
                  </a:cubicBezTo>
                  <a:cubicBezTo>
                    <a:pt x="11752" y="604"/>
                    <a:pt x="11649" y="580"/>
                    <a:pt x="11525" y="580"/>
                  </a:cubicBezTo>
                  <a:cubicBezTo>
                    <a:pt x="11418" y="580"/>
                    <a:pt x="11304" y="597"/>
                    <a:pt x="11193" y="614"/>
                  </a:cubicBezTo>
                  <a:cubicBezTo>
                    <a:pt x="11084" y="631"/>
                    <a:pt x="10970" y="651"/>
                    <a:pt x="10863" y="651"/>
                  </a:cubicBezTo>
                  <a:cubicBezTo>
                    <a:pt x="10777" y="651"/>
                    <a:pt x="10705" y="638"/>
                    <a:pt x="10638" y="616"/>
                  </a:cubicBezTo>
                  <a:cubicBezTo>
                    <a:pt x="10510" y="571"/>
                    <a:pt x="10400" y="481"/>
                    <a:pt x="10295" y="391"/>
                  </a:cubicBezTo>
                  <a:cubicBezTo>
                    <a:pt x="10182" y="297"/>
                    <a:pt x="10066" y="201"/>
                    <a:pt x="9923" y="156"/>
                  </a:cubicBezTo>
                  <a:cubicBezTo>
                    <a:pt x="9860" y="136"/>
                    <a:pt x="9796" y="128"/>
                    <a:pt x="9734" y="119"/>
                  </a:cubicBezTo>
                  <a:cubicBezTo>
                    <a:pt x="9685" y="113"/>
                    <a:pt x="9633" y="104"/>
                    <a:pt x="9586" y="94"/>
                  </a:cubicBezTo>
                  <a:cubicBezTo>
                    <a:pt x="9548" y="83"/>
                    <a:pt x="9507" y="68"/>
                    <a:pt x="9468" y="55"/>
                  </a:cubicBezTo>
                  <a:cubicBezTo>
                    <a:pt x="9402" y="32"/>
                    <a:pt x="9333" y="6"/>
                    <a:pt x="9261" y="2"/>
                  </a:cubicBezTo>
                  <a:cubicBezTo>
                    <a:pt x="9249" y="1"/>
                    <a:pt x="9238" y="0"/>
                    <a:pt x="9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297"/>
            <p:cNvSpPr/>
            <p:nvPr/>
          </p:nvSpPr>
          <p:spPr>
            <a:xfrm>
              <a:off x="4906618" y="3554004"/>
              <a:ext cx="34865" cy="30461"/>
            </a:xfrm>
            <a:custGeom>
              <a:rect b="b" l="l" r="r" t="t"/>
              <a:pathLst>
                <a:path extrusionOk="0" h="1072" w="1227">
                  <a:moveTo>
                    <a:pt x="626" y="1"/>
                  </a:moveTo>
                  <a:cubicBezTo>
                    <a:pt x="575" y="1"/>
                    <a:pt x="525" y="2"/>
                    <a:pt x="474" y="4"/>
                  </a:cubicBezTo>
                  <a:cubicBezTo>
                    <a:pt x="470" y="68"/>
                    <a:pt x="455" y="130"/>
                    <a:pt x="410" y="175"/>
                  </a:cubicBezTo>
                  <a:cubicBezTo>
                    <a:pt x="372" y="214"/>
                    <a:pt x="320" y="244"/>
                    <a:pt x="299" y="295"/>
                  </a:cubicBezTo>
                  <a:cubicBezTo>
                    <a:pt x="282" y="334"/>
                    <a:pt x="284" y="381"/>
                    <a:pt x="264" y="421"/>
                  </a:cubicBezTo>
                  <a:cubicBezTo>
                    <a:pt x="228" y="494"/>
                    <a:pt x="127" y="507"/>
                    <a:pt x="74" y="569"/>
                  </a:cubicBezTo>
                  <a:cubicBezTo>
                    <a:pt x="1" y="649"/>
                    <a:pt x="33" y="773"/>
                    <a:pt x="27" y="880"/>
                  </a:cubicBezTo>
                  <a:cubicBezTo>
                    <a:pt x="76" y="923"/>
                    <a:pt x="127" y="963"/>
                    <a:pt x="181" y="1000"/>
                  </a:cubicBezTo>
                  <a:cubicBezTo>
                    <a:pt x="230" y="1034"/>
                    <a:pt x="284" y="1066"/>
                    <a:pt x="342" y="1071"/>
                  </a:cubicBezTo>
                  <a:cubicBezTo>
                    <a:pt x="348" y="1071"/>
                    <a:pt x="355" y="1072"/>
                    <a:pt x="362" y="1072"/>
                  </a:cubicBezTo>
                  <a:cubicBezTo>
                    <a:pt x="397" y="1072"/>
                    <a:pt x="432" y="1063"/>
                    <a:pt x="466" y="1056"/>
                  </a:cubicBezTo>
                  <a:cubicBezTo>
                    <a:pt x="567" y="1030"/>
                    <a:pt x="669" y="1006"/>
                    <a:pt x="770" y="981"/>
                  </a:cubicBezTo>
                  <a:cubicBezTo>
                    <a:pt x="824" y="968"/>
                    <a:pt x="877" y="955"/>
                    <a:pt x="926" y="931"/>
                  </a:cubicBezTo>
                  <a:cubicBezTo>
                    <a:pt x="1141" y="828"/>
                    <a:pt x="1211" y="556"/>
                    <a:pt x="1222" y="319"/>
                  </a:cubicBezTo>
                  <a:cubicBezTo>
                    <a:pt x="1226" y="220"/>
                    <a:pt x="1216" y="106"/>
                    <a:pt x="1132" y="55"/>
                  </a:cubicBezTo>
                  <a:cubicBezTo>
                    <a:pt x="1096" y="29"/>
                    <a:pt x="1049" y="25"/>
                    <a:pt x="1006" y="21"/>
                  </a:cubicBezTo>
                  <a:cubicBezTo>
                    <a:pt x="880" y="7"/>
                    <a:pt x="753" y="1"/>
                    <a:pt x="6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297"/>
            <p:cNvSpPr/>
            <p:nvPr/>
          </p:nvSpPr>
          <p:spPr>
            <a:xfrm>
              <a:off x="4906448" y="3553294"/>
              <a:ext cx="35831" cy="31938"/>
            </a:xfrm>
            <a:custGeom>
              <a:rect b="b" l="l" r="r" t="t"/>
              <a:pathLst>
                <a:path extrusionOk="0" h="1124" w="1261">
                  <a:moveTo>
                    <a:pt x="626" y="53"/>
                  </a:moveTo>
                  <a:cubicBezTo>
                    <a:pt x="755" y="53"/>
                    <a:pt x="884" y="58"/>
                    <a:pt x="1010" y="71"/>
                  </a:cubicBezTo>
                  <a:cubicBezTo>
                    <a:pt x="1052" y="76"/>
                    <a:pt x="1093" y="82"/>
                    <a:pt x="1125" y="101"/>
                  </a:cubicBezTo>
                  <a:cubicBezTo>
                    <a:pt x="1181" y="138"/>
                    <a:pt x="1207" y="217"/>
                    <a:pt x="1200" y="341"/>
                  </a:cubicBezTo>
                  <a:cubicBezTo>
                    <a:pt x="1194" y="515"/>
                    <a:pt x="1147" y="821"/>
                    <a:pt x="920" y="933"/>
                  </a:cubicBezTo>
                  <a:cubicBezTo>
                    <a:pt x="872" y="954"/>
                    <a:pt x="821" y="967"/>
                    <a:pt x="770" y="980"/>
                  </a:cubicBezTo>
                  <a:lnTo>
                    <a:pt x="465" y="1055"/>
                  </a:lnTo>
                  <a:cubicBezTo>
                    <a:pt x="431" y="1062"/>
                    <a:pt x="400" y="1071"/>
                    <a:pt x="369" y="1071"/>
                  </a:cubicBezTo>
                  <a:cubicBezTo>
                    <a:pt x="363" y="1071"/>
                    <a:pt x="358" y="1071"/>
                    <a:pt x="352" y="1070"/>
                  </a:cubicBezTo>
                  <a:cubicBezTo>
                    <a:pt x="296" y="1066"/>
                    <a:pt x="245" y="1031"/>
                    <a:pt x="202" y="1003"/>
                  </a:cubicBezTo>
                  <a:cubicBezTo>
                    <a:pt x="155" y="971"/>
                    <a:pt x="110" y="935"/>
                    <a:pt x="60" y="894"/>
                  </a:cubicBezTo>
                  <a:cubicBezTo>
                    <a:pt x="60" y="868"/>
                    <a:pt x="60" y="843"/>
                    <a:pt x="58" y="815"/>
                  </a:cubicBezTo>
                  <a:cubicBezTo>
                    <a:pt x="56" y="738"/>
                    <a:pt x="54" y="663"/>
                    <a:pt x="99" y="611"/>
                  </a:cubicBezTo>
                  <a:cubicBezTo>
                    <a:pt x="120" y="588"/>
                    <a:pt x="148" y="573"/>
                    <a:pt x="180" y="556"/>
                  </a:cubicBezTo>
                  <a:cubicBezTo>
                    <a:pt x="223" y="532"/>
                    <a:pt x="270" y="506"/>
                    <a:pt x="294" y="457"/>
                  </a:cubicBezTo>
                  <a:cubicBezTo>
                    <a:pt x="307" y="434"/>
                    <a:pt x="311" y="408"/>
                    <a:pt x="315" y="384"/>
                  </a:cubicBezTo>
                  <a:cubicBezTo>
                    <a:pt x="320" y="365"/>
                    <a:pt x="322" y="346"/>
                    <a:pt x="328" y="331"/>
                  </a:cubicBezTo>
                  <a:cubicBezTo>
                    <a:pt x="341" y="301"/>
                    <a:pt x="369" y="277"/>
                    <a:pt x="397" y="254"/>
                  </a:cubicBezTo>
                  <a:cubicBezTo>
                    <a:pt x="410" y="241"/>
                    <a:pt x="423" y="230"/>
                    <a:pt x="435" y="219"/>
                  </a:cubicBezTo>
                  <a:cubicBezTo>
                    <a:pt x="474" y="179"/>
                    <a:pt x="498" y="125"/>
                    <a:pt x="506" y="54"/>
                  </a:cubicBezTo>
                  <a:cubicBezTo>
                    <a:pt x="546" y="53"/>
                    <a:pt x="586" y="53"/>
                    <a:pt x="626" y="53"/>
                  </a:cubicBezTo>
                  <a:close/>
                  <a:moveTo>
                    <a:pt x="638" y="0"/>
                  </a:moveTo>
                  <a:cubicBezTo>
                    <a:pt x="585" y="0"/>
                    <a:pt x="533" y="1"/>
                    <a:pt x="480" y="3"/>
                  </a:cubicBezTo>
                  <a:lnTo>
                    <a:pt x="457" y="3"/>
                  </a:lnTo>
                  <a:lnTo>
                    <a:pt x="455" y="26"/>
                  </a:lnTo>
                  <a:cubicBezTo>
                    <a:pt x="450" y="97"/>
                    <a:pt x="431" y="146"/>
                    <a:pt x="397" y="181"/>
                  </a:cubicBezTo>
                  <a:cubicBezTo>
                    <a:pt x="386" y="191"/>
                    <a:pt x="373" y="202"/>
                    <a:pt x="363" y="213"/>
                  </a:cubicBezTo>
                  <a:cubicBezTo>
                    <a:pt x="330" y="241"/>
                    <a:pt x="298" y="269"/>
                    <a:pt x="279" y="309"/>
                  </a:cubicBezTo>
                  <a:cubicBezTo>
                    <a:pt x="270" y="331"/>
                    <a:pt x="266" y="352"/>
                    <a:pt x="262" y="374"/>
                  </a:cubicBezTo>
                  <a:cubicBezTo>
                    <a:pt x="260" y="397"/>
                    <a:pt x="255" y="416"/>
                    <a:pt x="247" y="434"/>
                  </a:cubicBezTo>
                  <a:cubicBezTo>
                    <a:pt x="230" y="468"/>
                    <a:pt x="193" y="487"/>
                    <a:pt x="155" y="509"/>
                  </a:cubicBezTo>
                  <a:cubicBezTo>
                    <a:pt x="120" y="528"/>
                    <a:pt x="86" y="547"/>
                    <a:pt x="58" y="577"/>
                  </a:cubicBezTo>
                  <a:cubicBezTo>
                    <a:pt x="0" y="644"/>
                    <a:pt x="3" y="731"/>
                    <a:pt x="7" y="817"/>
                  </a:cubicBezTo>
                  <a:cubicBezTo>
                    <a:pt x="7" y="845"/>
                    <a:pt x="7" y="873"/>
                    <a:pt x="7" y="901"/>
                  </a:cubicBezTo>
                  <a:lnTo>
                    <a:pt x="7" y="918"/>
                  </a:lnTo>
                  <a:lnTo>
                    <a:pt x="15" y="926"/>
                  </a:lnTo>
                  <a:cubicBezTo>
                    <a:pt x="69" y="973"/>
                    <a:pt x="120" y="1012"/>
                    <a:pt x="172" y="1046"/>
                  </a:cubicBezTo>
                  <a:cubicBezTo>
                    <a:pt x="221" y="1081"/>
                    <a:pt x="279" y="1117"/>
                    <a:pt x="345" y="1123"/>
                  </a:cubicBezTo>
                  <a:lnTo>
                    <a:pt x="367" y="1123"/>
                  </a:lnTo>
                  <a:cubicBezTo>
                    <a:pt x="405" y="1123"/>
                    <a:pt x="442" y="1115"/>
                    <a:pt x="478" y="1106"/>
                  </a:cubicBezTo>
                  <a:lnTo>
                    <a:pt x="782" y="1031"/>
                  </a:lnTo>
                  <a:cubicBezTo>
                    <a:pt x="836" y="1018"/>
                    <a:pt x="892" y="1006"/>
                    <a:pt x="943" y="980"/>
                  </a:cubicBezTo>
                  <a:cubicBezTo>
                    <a:pt x="1196" y="858"/>
                    <a:pt x="1245" y="530"/>
                    <a:pt x="1254" y="346"/>
                  </a:cubicBezTo>
                  <a:cubicBezTo>
                    <a:pt x="1260" y="198"/>
                    <a:pt x="1228" y="104"/>
                    <a:pt x="1153" y="56"/>
                  </a:cubicBezTo>
                  <a:cubicBezTo>
                    <a:pt x="1110" y="31"/>
                    <a:pt x="1063" y="24"/>
                    <a:pt x="1014" y="18"/>
                  </a:cubicBezTo>
                  <a:cubicBezTo>
                    <a:pt x="891" y="6"/>
                    <a:pt x="765" y="0"/>
                    <a:pt x="6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297"/>
            <p:cNvSpPr/>
            <p:nvPr/>
          </p:nvSpPr>
          <p:spPr>
            <a:xfrm>
              <a:off x="4906505" y="3578979"/>
              <a:ext cx="35348" cy="38929"/>
            </a:xfrm>
            <a:custGeom>
              <a:rect b="b" l="l" r="r" t="t"/>
              <a:pathLst>
                <a:path extrusionOk="0" h="1370" w="1244">
                  <a:moveTo>
                    <a:pt x="31" y="1"/>
                  </a:moveTo>
                  <a:cubicBezTo>
                    <a:pt x="26" y="78"/>
                    <a:pt x="1" y="155"/>
                    <a:pt x="9" y="230"/>
                  </a:cubicBezTo>
                  <a:cubicBezTo>
                    <a:pt x="13" y="277"/>
                    <a:pt x="31" y="322"/>
                    <a:pt x="48" y="365"/>
                  </a:cubicBezTo>
                  <a:cubicBezTo>
                    <a:pt x="88" y="468"/>
                    <a:pt x="121" y="573"/>
                    <a:pt x="151" y="678"/>
                  </a:cubicBezTo>
                  <a:cubicBezTo>
                    <a:pt x="268" y="710"/>
                    <a:pt x="354" y="828"/>
                    <a:pt x="376" y="950"/>
                  </a:cubicBezTo>
                  <a:cubicBezTo>
                    <a:pt x="401" y="1087"/>
                    <a:pt x="365" y="1226"/>
                    <a:pt x="331" y="1361"/>
                  </a:cubicBezTo>
                  <a:cubicBezTo>
                    <a:pt x="418" y="1366"/>
                    <a:pt x="508" y="1368"/>
                    <a:pt x="596" y="1370"/>
                  </a:cubicBezTo>
                  <a:cubicBezTo>
                    <a:pt x="598" y="1368"/>
                    <a:pt x="601" y="1364"/>
                    <a:pt x="603" y="1361"/>
                  </a:cubicBezTo>
                  <a:cubicBezTo>
                    <a:pt x="656" y="1291"/>
                    <a:pt x="748" y="1263"/>
                    <a:pt x="825" y="1216"/>
                  </a:cubicBezTo>
                  <a:cubicBezTo>
                    <a:pt x="900" y="1171"/>
                    <a:pt x="967" y="1074"/>
                    <a:pt x="924" y="997"/>
                  </a:cubicBezTo>
                  <a:cubicBezTo>
                    <a:pt x="915" y="978"/>
                    <a:pt x="898" y="961"/>
                    <a:pt x="894" y="939"/>
                  </a:cubicBezTo>
                  <a:cubicBezTo>
                    <a:pt x="879" y="877"/>
                    <a:pt x="960" y="841"/>
                    <a:pt x="1018" y="809"/>
                  </a:cubicBezTo>
                  <a:cubicBezTo>
                    <a:pt x="1205" y="712"/>
                    <a:pt x="1243" y="449"/>
                    <a:pt x="1155" y="258"/>
                  </a:cubicBezTo>
                  <a:cubicBezTo>
                    <a:pt x="1115" y="168"/>
                    <a:pt x="1050" y="91"/>
                    <a:pt x="978" y="22"/>
                  </a:cubicBezTo>
                  <a:cubicBezTo>
                    <a:pt x="963" y="33"/>
                    <a:pt x="948" y="44"/>
                    <a:pt x="930" y="52"/>
                  </a:cubicBezTo>
                  <a:cubicBezTo>
                    <a:pt x="881" y="76"/>
                    <a:pt x="828" y="89"/>
                    <a:pt x="774" y="102"/>
                  </a:cubicBezTo>
                  <a:lnTo>
                    <a:pt x="470" y="177"/>
                  </a:lnTo>
                  <a:cubicBezTo>
                    <a:pt x="436" y="184"/>
                    <a:pt x="401" y="193"/>
                    <a:pt x="366" y="193"/>
                  </a:cubicBezTo>
                  <a:cubicBezTo>
                    <a:pt x="359" y="193"/>
                    <a:pt x="352" y="192"/>
                    <a:pt x="346" y="192"/>
                  </a:cubicBezTo>
                  <a:cubicBezTo>
                    <a:pt x="288" y="187"/>
                    <a:pt x="234" y="155"/>
                    <a:pt x="185" y="121"/>
                  </a:cubicBezTo>
                  <a:cubicBezTo>
                    <a:pt x="131" y="84"/>
                    <a:pt x="80" y="44"/>
                    <a:pt x="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297"/>
            <p:cNvSpPr/>
            <p:nvPr/>
          </p:nvSpPr>
          <p:spPr>
            <a:xfrm>
              <a:off x="4905851" y="3577473"/>
              <a:ext cx="36797" cy="41230"/>
            </a:xfrm>
            <a:custGeom>
              <a:rect b="b" l="l" r="r" t="t"/>
              <a:pathLst>
                <a:path extrusionOk="0" h="1451" w="1295">
                  <a:moveTo>
                    <a:pt x="75" y="107"/>
                  </a:moveTo>
                  <a:cubicBezTo>
                    <a:pt x="116" y="140"/>
                    <a:pt x="154" y="170"/>
                    <a:pt x="193" y="195"/>
                  </a:cubicBezTo>
                  <a:cubicBezTo>
                    <a:pt x="242" y="230"/>
                    <a:pt x="300" y="266"/>
                    <a:pt x="366" y="272"/>
                  </a:cubicBezTo>
                  <a:cubicBezTo>
                    <a:pt x="371" y="273"/>
                    <a:pt x="376" y="273"/>
                    <a:pt x="381" y="273"/>
                  </a:cubicBezTo>
                  <a:cubicBezTo>
                    <a:pt x="421" y="273"/>
                    <a:pt x="461" y="265"/>
                    <a:pt x="499" y="255"/>
                  </a:cubicBezTo>
                  <a:lnTo>
                    <a:pt x="803" y="180"/>
                  </a:lnTo>
                  <a:cubicBezTo>
                    <a:pt x="857" y="167"/>
                    <a:pt x="913" y="155"/>
                    <a:pt x="964" y="129"/>
                  </a:cubicBezTo>
                  <a:cubicBezTo>
                    <a:pt x="977" y="125"/>
                    <a:pt x="988" y="116"/>
                    <a:pt x="996" y="110"/>
                  </a:cubicBezTo>
                  <a:cubicBezTo>
                    <a:pt x="1069" y="180"/>
                    <a:pt x="1121" y="249"/>
                    <a:pt x="1155" y="324"/>
                  </a:cubicBezTo>
                  <a:cubicBezTo>
                    <a:pt x="1234" y="495"/>
                    <a:pt x="1202" y="748"/>
                    <a:pt x="1028" y="838"/>
                  </a:cubicBezTo>
                  <a:lnTo>
                    <a:pt x="1018" y="844"/>
                  </a:lnTo>
                  <a:cubicBezTo>
                    <a:pt x="956" y="877"/>
                    <a:pt x="872" y="919"/>
                    <a:pt x="891" y="999"/>
                  </a:cubicBezTo>
                  <a:cubicBezTo>
                    <a:pt x="896" y="1018"/>
                    <a:pt x="904" y="1031"/>
                    <a:pt x="913" y="1044"/>
                  </a:cubicBezTo>
                  <a:cubicBezTo>
                    <a:pt x="917" y="1050"/>
                    <a:pt x="921" y="1057"/>
                    <a:pt x="923" y="1063"/>
                  </a:cubicBezTo>
                  <a:cubicBezTo>
                    <a:pt x="960" y="1129"/>
                    <a:pt x="893" y="1211"/>
                    <a:pt x="833" y="1247"/>
                  </a:cubicBezTo>
                  <a:cubicBezTo>
                    <a:pt x="812" y="1260"/>
                    <a:pt x="786" y="1273"/>
                    <a:pt x="763" y="1284"/>
                  </a:cubicBezTo>
                  <a:cubicBezTo>
                    <a:pt x="705" y="1314"/>
                    <a:pt x="647" y="1344"/>
                    <a:pt x="606" y="1397"/>
                  </a:cubicBezTo>
                  <a:lnTo>
                    <a:pt x="388" y="1389"/>
                  </a:lnTo>
                  <a:cubicBezTo>
                    <a:pt x="420" y="1269"/>
                    <a:pt x="450" y="1134"/>
                    <a:pt x="426" y="999"/>
                  </a:cubicBezTo>
                  <a:cubicBezTo>
                    <a:pt x="401" y="862"/>
                    <a:pt x="309" y="748"/>
                    <a:pt x="195" y="710"/>
                  </a:cubicBezTo>
                  <a:cubicBezTo>
                    <a:pt x="163" y="598"/>
                    <a:pt x="131" y="500"/>
                    <a:pt x="96" y="410"/>
                  </a:cubicBezTo>
                  <a:lnTo>
                    <a:pt x="94" y="401"/>
                  </a:lnTo>
                  <a:cubicBezTo>
                    <a:pt x="77" y="362"/>
                    <a:pt x="62" y="322"/>
                    <a:pt x="58" y="281"/>
                  </a:cubicBezTo>
                  <a:cubicBezTo>
                    <a:pt x="54" y="236"/>
                    <a:pt x="60" y="193"/>
                    <a:pt x="69" y="146"/>
                  </a:cubicBezTo>
                  <a:cubicBezTo>
                    <a:pt x="71" y="133"/>
                    <a:pt x="73" y="120"/>
                    <a:pt x="75" y="107"/>
                  </a:cubicBezTo>
                  <a:close/>
                  <a:moveTo>
                    <a:pt x="30" y="0"/>
                  </a:moveTo>
                  <a:lnTo>
                    <a:pt x="28" y="54"/>
                  </a:lnTo>
                  <a:cubicBezTo>
                    <a:pt x="26" y="82"/>
                    <a:pt x="21" y="107"/>
                    <a:pt x="15" y="137"/>
                  </a:cubicBezTo>
                  <a:cubicBezTo>
                    <a:pt x="9" y="187"/>
                    <a:pt x="0" y="236"/>
                    <a:pt x="4" y="287"/>
                  </a:cubicBezTo>
                  <a:cubicBezTo>
                    <a:pt x="11" y="335"/>
                    <a:pt x="28" y="377"/>
                    <a:pt x="43" y="420"/>
                  </a:cubicBezTo>
                  <a:lnTo>
                    <a:pt x="47" y="429"/>
                  </a:lnTo>
                  <a:cubicBezTo>
                    <a:pt x="81" y="521"/>
                    <a:pt x="116" y="622"/>
                    <a:pt x="148" y="737"/>
                  </a:cubicBezTo>
                  <a:lnTo>
                    <a:pt x="152" y="752"/>
                  </a:lnTo>
                  <a:lnTo>
                    <a:pt x="167" y="757"/>
                  </a:lnTo>
                  <a:cubicBezTo>
                    <a:pt x="266" y="782"/>
                    <a:pt x="351" y="887"/>
                    <a:pt x="373" y="1009"/>
                  </a:cubicBezTo>
                  <a:cubicBezTo>
                    <a:pt x="399" y="1142"/>
                    <a:pt x="360" y="1284"/>
                    <a:pt x="328" y="1408"/>
                  </a:cubicBezTo>
                  <a:lnTo>
                    <a:pt x="319" y="1440"/>
                  </a:lnTo>
                  <a:lnTo>
                    <a:pt x="632" y="1451"/>
                  </a:lnTo>
                  <a:lnTo>
                    <a:pt x="641" y="1440"/>
                  </a:lnTo>
                  <a:cubicBezTo>
                    <a:pt x="643" y="1438"/>
                    <a:pt x="645" y="1434"/>
                    <a:pt x="647" y="1429"/>
                  </a:cubicBezTo>
                  <a:cubicBezTo>
                    <a:pt x="681" y="1387"/>
                    <a:pt x="733" y="1361"/>
                    <a:pt x="786" y="1333"/>
                  </a:cubicBezTo>
                  <a:cubicBezTo>
                    <a:pt x="812" y="1320"/>
                    <a:pt x="838" y="1307"/>
                    <a:pt x="861" y="1292"/>
                  </a:cubicBezTo>
                  <a:cubicBezTo>
                    <a:pt x="951" y="1237"/>
                    <a:pt x="1020" y="1129"/>
                    <a:pt x="971" y="1037"/>
                  </a:cubicBezTo>
                  <a:cubicBezTo>
                    <a:pt x="968" y="1029"/>
                    <a:pt x="962" y="1022"/>
                    <a:pt x="958" y="1014"/>
                  </a:cubicBezTo>
                  <a:cubicBezTo>
                    <a:pt x="951" y="1005"/>
                    <a:pt x="945" y="994"/>
                    <a:pt x="943" y="986"/>
                  </a:cubicBezTo>
                  <a:cubicBezTo>
                    <a:pt x="934" y="952"/>
                    <a:pt x="979" y="924"/>
                    <a:pt x="1041" y="894"/>
                  </a:cubicBezTo>
                  <a:lnTo>
                    <a:pt x="1054" y="885"/>
                  </a:lnTo>
                  <a:cubicBezTo>
                    <a:pt x="1258" y="780"/>
                    <a:pt x="1294" y="500"/>
                    <a:pt x="1204" y="300"/>
                  </a:cubicBezTo>
                  <a:cubicBezTo>
                    <a:pt x="1163" y="217"/>
                    <a:pt x="1103" y="135"/>
                    <a:pt x="1018" y="56"/>
                  </a:cubicBezTo>
                  <a:lnTo>
                    <a:pt x="1003" y="41"/>
                  </a:lnTo>
                  <a:lnTo>
                    <a:pt x="975" y="60"/>
                  </a:lnTo>
                  <a:cubicBezTo>
                    <a:pt x="964" y="67"/>
                    <a:pt x="953" y="75"/>
                    <a:pt x="941" y="82"/>
                  </a:cubicBezTo>
                  <a:cubicBezTo>
                    <a:pt x="893" y="103"/>
                    <a:pt x="842" y="116"/>
                    <a:pt x="791" y="129"/>
                  </a:cubicBezTo>
                  <a:lnTo>
                    <a:pt x="486" y="204"/>
                  </a:lnTo>
                  <a:cubicBezTo>
                    <a:pt x="452" y="211"/>
                    <a:pt x="421" y="220"/>
                    <a:pt x="390" y="220"/>
                  </a:cubicBezTo>
                  <a:cubicBezTo>
                    <a:pt x="384" y="220"/>
                    <a:pt x="379" y="220"/>
                    <a:pt x="373" y="219"/>
                  </a:cubicBezTo>
                  <a:cubicBezTo>
                    <a:pt x="317" y="215"/>
                    <a:pt x="266" y="180"/>
                    <a:pt x="223" y="152"/>
                  </a:cubicBezTo>
                  <a:cubicBezTo>
                    <a:pt x="174" y="118"/>
                    <a:pt x="124" y="80"/>
                    <a:pt x="71" y="35"/>
                  </a:cubicBezTo>
                  <a:lnTo>
                    <a:pt x="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297"/>
            <p:cNvSpPr/>
            <p:nvPr/>
          </p:nvSpPr>
          <p:spPr>
            <a:xfrm>
              <a:off x="4919234" y="3547156"/>
              <a:ext cx="193364" cy="232918"/>
            </a:xfrm>
            <a:custGeom>
              <a:rect b="b" l="l" r="r" t="t"/>
              <a:pathLst>
                <a:path extrusionOk="0" h="8197" w="6805">
                  <a:moveTo>
                    <a:pt x="1101" y="1"/>
                  </a:moveTo>
                  <a:cubicBezTo>
                    <a:pt x="1057" y="1"/>
                    <a:pt x="1014" y="6"/>
                    <a:pt x="973" y="24"/>
                  </a:cubicBezTo>
                  <a:cubicBezTo>
                    <a:pt x="896" y="58"/>
                    <a:pt x="845" y="129"/>
                    <a:pt x="795" y="195"/>
                  </a:cubicBezTo>
                  <a:cubicBezTo>
                    <a:pt x="767" y="236"/>
                    <a:pt x="740" y="277"/>
                    <a:pt x="712" y="317"/>
                  </a:cubicBezTo>
                  <a:cubicBezTo>
                    <a:pt x="770" y="375"/>
                    <a:pt x="780" y="474"/>
                    <a:pt x="778" y="560"/>
                  </a:cubicBezTo>
                  <a:cubicBezTo>
                    <a:pt x="767" y="778"/>
                    <a:pt x="705" y="1024"/>
                    <a:pt x="530" y="1142"/>
                  </a:cubicBezTo>
                  <a:cubicBezTo>
                    <a:pt x="602" y="1211"/>
                    <a:pt x="667" y="1288"/>
                    <a:pt x="707" y="1378"/>
                  </a:cubicBezTo>
                  <a:cubicBezTo>
                    <a:pt x="795" y="1569"/>
                    <a:pt x="757" y="1832"/>
                    <a:pt x="570" y="1929"/>
                  </a:cubicBezTo>
                  <a:cubicBezTo>
                    <a:pt x="512" y="1959"/>
                    <a:pt x="431" y="1997"/>
                    <a:pt x="446" y="2059"/>
                  </a:cubicBezTo>
                  <a:cubicBezTo>
                    <a:pt x="450" y="2081"/>
                    <a:pt x="467" y="2098"/>
                    <a:pt x="476" y="2117"/>
                  </a:cubicBezTo>
                  <a:cubicBezTo>
                    <a:pt x="519" y="2194"/>
                    <a:pt x="452" y="2291"/>
                    <a:pt x="377" y="2336"/>
                  </a:cubicBezTo>
                  <a:cubicBezTo>
                    <a:pt x="300" y="2383"/>
                    <a:pt x="208" y="2411"/>
                    <a:pt x="155" y="2481"/>
                  </a:cubicBezTo>
                  <a:cubicBezTo>
                    <a:pt x="153" y="2484"/>
                    <a:pt x="150" y="2488"/>
                    <a:pt x="148" y="2490"/>
                  </a:cubicBezTo>
                  <a:cubicBezTo>
                    <a:pt x="153" y="2490"/>
                    <a:pt x="155" y="2492"/>
                    <a:pt x="157" y="2492"/>
                  </a:cubicBezTo>
                  <a:cubicBezTo>
                    <a:pt x="80" y="2685"/>
                    <a:pt x="0" y="2888"/>
                    <a:pt x="28" y="3094"/>
                  </a:cubicBezTo>
                  <a:cubicBezTo>
                    <a:pt x="35" y="3093"/>
                    <a:pt x="42" y="3092"/>
                    <a:pt x="49" y="3092"/>
                  </a:cubicBezTo>
                  <a:cubicBezTo>
                    <a:pt x="132" y="3092"/>
                    <a:pt x="179" y="3213"/>
                    <a:pt x="168" y="3304"/>
                  </a:cubicBezTo>
                  <a:cubicBezTo>
                    <a:pt x="153" y="3403"/>
                    <a:pt x="114" y="3512"/>
                    <a:pt x="170" y="3593"/>
                  </a:cubicBezTo>
                  <a:cubicBezTo>
                    <a:pt x="217" y="3664"/>
                    <a:pt x="330" y="3703"/>
                    <a:pt x="322" y="3786"/>
                  </a:cubicBezTo>
                  <a:cubicBezTo>
                    <a:pt x="318" y="3829"/>
                    <a:pt x="279" y="3863"/>
                    <a:pt x="270" y="3904"/>
                  </a:cubicBezTo>
                  <a:cubicBezTo>
                    <a:pt x="243" y="4033"/>
                    <a:pt x="465" y="4080"/>
                    <a:pt x="491" y="4208"/>
                  </a:cubicBezTo>
                  <a:cubicBezTo>
                    <a:pt x="497" y="4240"/>
                    <a:pt x="489" y="4277"/>
                    <a:pt x="506" y="4307"/>
                  </a:cubicBezTo>
                  <a:cubicBezTo>
                    <a:pt x="549" y="4377"/>
                    <a:pt x="682" y="4326"/>
                    <a:pt x="729" y="4392"/>
                  </a:cubicBezTo>
                  <a:cubicBezTo>
                    <a:pt x="690" y="4504"/>
                    <a:pt x="755" y="4622"/>
                    <a:pt x="804" y="4731"/>
                  </a:cubicBezTo>
                  <a:cubicBezTo>
                    <a:pt x="864" y="4866"/>
                    <a:pt x="900" y="5012"/>
                    <a:pt x="937" y="5157"/>
                  </a:cubicBezTo>
                  <a:cubicBezTo>
                    <a:pt x="967" y="5279"/>
                    <a:pt x="999" y="5402"/>
                    <a:pt x="1029" y="5524"/>
                  </a:cubicBezTo>
                  <a:cubicBezTo>
                    <a:pt x="1053" y="5509"/>
                    <a:pt x="1081" y="5502"/>
                    <a:pt x="1110" y="5502"/>
                  </a:cubicBezTo>
                  <a:cubicBezTo>
                    <a:pt x="1159" y="5502"/>
                    <a:pt x="1210" y="5523"/>
                    <a:pt x="1245" y="5558"/>
                  </a:cubicBezTo>
                  <a:cubicBezTo>
                    <a:pt x="1299" y="5614"/>
                    <a:pt x="1316" y="5702"/>
                    <a:pt x="1297" y="5777"/>
                  </a:cubicBezTo>
                  <a:lnTo>
                    <a:pt x="1526" y="5727"/>
                  </a:lnTo>
                  <a:cubicBezTo>
                    <a:pt x="1562" y="5887"/>
                    <a:pt x="1722" y="6004"/>
                    <a:pt x="1883" y="6004"/>
                  </a:cubicBezTo>
                  <a:cubicBezTo>
                    <a:pt x="1913" y="6004"/>
                    <a:pt x="1944" y="6000"/>
                    <a:pt x="1974" y="5991"/>
                  </a:cubicBezTo>
                  <a:cubicBezTo>
                    <a:pt x="1978" y="6083"/>
                    <a:pt x="2081" y="6132"/>
                    <a:pt x="2169" y="6156"/>
                  </a:cubicBezTo>
                  <a:cubicBezTo>
                    <a:pt x="2259" y="6177"/>
                    <a:pt x="2361" y="6207"/>
                    <a:pt x="2394" y="6293"/>
                  </a:cubicBezTo>
                  <a:cubicBezTo>
                    <a:pt x="2404" y="6321"/>
                    <a:pt x="2404" y="6351"/>
                    <a:pt x="2419" y="6376"/>
                  </a:cubicBezTo>
                  <a:cubicBezTo>
                    <a:pt x="2447" y="6421"/>
                    <a:pt x="2505" y="6430"/>
                    <a:pt x="2559" y="6436"/>
                  </a:cubicBezTo>
                  <a:cubicBezTo>
                    <a:pt x="2779" y="6462"/>
                    <a:pt x="2998" y="6511"/>
                    <a:pt x="3208" y="6580"/>
                  </a:cubicBezTo>
                  <a:cubicBezTo>
                    <a:pt x="3253" y="6595"/>
                    <a:pt x="3298" y="6610"/>
                    <a:pt x="3336" y="6636"/>
                  </a:cubicBezTo>
                  <a:cubicBezTo>
                    <a:pt x="3448" y="6713"/>
                    <a:pt x="3480" y="6884"/>
                    <a:pt x="3403" y="6996"/>
                  </a:cubicBezTo>
                  <a:cubicBezTo>
                    <a:pt x="3407" y="7150"/>
                    <a:pt x="3476" y="7360"/>
                    <a:pt x="3544" y="7497"/>
                  </a:cubicBezTo>
                  <a:cubicBezTo>
                    <a:pt x="3561" y="7531"/>
                    <a:pt x="3581" y="7565"/>
                    <a:pt x="3587" y="7602"/>
                  </a:cubicBezTo>
                  <a:cubicBezTo>
                    <a:pt x="3598" y="7658"/>
                    <a:pt x="3581" y="7715"/>
                    <a:pt x="3566" y="7769"/>
                  </a:cubicBezTo>
                  <a:cubicBezTo>
                    <a:pt x="3548" y="7825"/>
                    <a:pt x="3540" y="7880"/>
                    <a:pt x="3529" y="7934"/>
                  </a:cubicBezTo>
                  <a:cubicBezTo>
                    <a:pt x="3576" y="7918"/>
                    <a:pt x="3626" y="7911"/>
                    <a:pt x="3678" y="7911"/>
                  </a:cubicBezTo>
                  <a:cubicBezTo>
                    <a:pt x="3771" y="7911"/>
                    <a:pt x="3868" y="7934"/>
                    <a:pt x="3953" y="7970"/>
                  </a:cubicBezTo>
                  <a:cubicBezTo>
                    <a:pt x="4123" y="8037"/>
                    <a:pt x="4279" y="8140"/>
                    <a:pt x="4455" y="8178"/>
                  </a:cubicBezTo>
                  <a:cubicBezTo>
                    <a:pt x="4511" y="8191"/>
                    <a:pt x="4568" y="8196"/>
                    <a:pt x="4625" y="8196"/>
                  </a:cubicBezTo>
                  <a:cubicBezTo>
                    <a:pt x="4832" y="8196"/>
                    <a:pt x="5040" y="8124"/>
                    <a:pt x="5237" y="8054"/>
                  </a:cubicBezTo>
                  <a:cubicBezTo>
                    <a:pt x="5558" y="7940"/>
                    <a:pt x="5877" y="7825"/>
                    <a:pt x="6199" y="7709"/>
                  </a:cubicBezTo>
                  <a:cubicBezTo>
                    <a:pt x="6368" y="7649"/>
                    <a:pt x="6539" y="7589"/>
                    <a:pt x="6715" y="7533"/>
                  </a:cubicBezTo>
                  <a:cubicBezTo>
                    <a:pt x="6659" y="7302"/>
                    <a:pt x="6582" y="7077"/>
                    <a:pt x="6477" y="6865"/>
                  </a:cubicBezTo>
                  <a:cubicBezTo>
                    <a:pt x="6334" y="6576"/>
                    <a:pt x="6139" y="6293"/>
                    <a:pt x="6134" y="5969"/>
                  </a:cubicBezTo>
                  <a:cubicBezTo>
                    <a:pt x="6129" y="5692"/>
                    <a:pt x="6358" y="5393"/>
                    <a:pt x="6614" y="5393"/>
                  </a:cubicBezTo>
                  <a:cubicBezTo>
                    <a:pt x="6655" y="5393"/>
                    <a:pt x="6696" y="5401"/>
                    <a:pt x="6736" y="5417"/>
                  </a:cubicBezTo>
                  <a:cubicBezTo>
                    <a:pt x="6805" y="5264"/>
                    <a:pt x="6644" y="5106"/>
                    <a:pt x="6486" y="5057"/>
                  </a:cubicBezTo>
                  <a:cubicBezTo>
                    <a:pt x="6327" y="5010"/>
                    <a:pt x="6145" y="5007"/>
                    <a:pt x="6021" y="4898"/>
                  </a:cubicBezTo>
                  <a:cubicBezTo>
                    <a:pt x="5897" y="4789"/>
                    <a:pt x="5869" y="4605"/>
                    <a:pt x="5869" y="4440"/>
                  </a:cubicBezTo>
                  <a:cubicBezTo>
                    <a:pt x="5869" y="3829"/>
                    <a:pt x="6107" y="3248"/>
                    <a:pt x="6349" y="2689"/>
                  </a:cubicBezTo>
                  <a:cubicBezTo>
                    <a:pt x="6293" y="2651"/>
                    <a:pt x="6233" y="2619"/>
                    <a:pt x="6188" y="2571"/>
                  </a:cubicBezTo>
                  <a:cubicBezTo>
                    <a:pt x="6147" y="2529"/>
                    <a:pt x="6117" y="2473"/>
                    <a:pt x="6072" y="2434"/>
                  </a:cubicBezTo>
                  <a:cubicBezTo>
                    <a:pt x="6045" y="2412"/>
                    <a:pt x="6008" y="2397"/>
                    <a:pt x="5973" y="2397"/>
                  </a:cubicBezTo>
                  <a:cubicBezTo>
                    <a:pt x="5948" y="2397"/>
                    <a:pt x="5925" y="2404"/>
                    <a:pt x="5907" y="2421"/>
                  </a:cubicBezTo>
                  <a:cubicBezTo>
                    <a:pt x="5852" y="2201"/>
                    <a:pt x="5519" y="2121"/>
                    <a:pt x="5500" y="1894"/>
                  </a:cubicBezTo>
                  <a:cubicBezTo>
                    <a:pt x="5492" y="1785"/>
                    <a:pt x="5556" y="1652"/>
                    <a:pt x="5472" y="1579"/>
                  </a:cubicBezTo>
                  <a:cubicBezTo>
                    <a:pt x="5404" y="1517"/>
                    <a:pt x="5277" y="1560"/>
                    <a:pt x="5213" y="1494"/>
                  </a:cubicBezTo>
                  <a:cubicBezTo>
                    <a:pt x="5166" y="1442"/>
                    <a:pt x="5177" y="1357"/>
                    <a:pt x="5130" y="1305"/>
                  </a:cubicBezTo>
                  <a:cubicBezTo>
                    <a:pt x="5059" y="1226"/>
                    <a:pt x="4911" y="1292"/>
                    <a:pt x="4825" y="1228"/>
                  </a:cubicBezTo>
                  <a:cubicBezTo>
                    <a:pt x="4750" y="1172"/>
                    <a:pt x="4759" y="1046"/>
                    <a:pt x="4682" y="992"/>
                  </a:cubicBezTo>
                  <a:cubicBezTo>
                    <a:pt x="4652" y="971"/>
                    <a:pt x="4618" y="967"/>
                    <a:pt x="4581" y="967"/>
                  </a:cubicBezTo>
                  <a:cubicBezTo>
                    <a:pt x="4553" y="967"/>
                    <a:pt x="4523" y="970"/>
                    <a:pt x="4493" y="970"/>
                  </a:cubicBezTo>
                  <a:cubicBezTo>
                    <a:pt x="4469" y="970"/>
                    <a:pt x="4445" y="968"/>
                    <a:pt x="4423" y="960"/>
                  </a:cubicBezTo>
                  <a:cubicBezTo>
                    <a:pt x="4318" y="926"/>
                    <a:pt x="4285" y="795"/>
                    <a:pt x="4270" y="688"/>
                  </a:cubicBezTo>
                  <a:cubicBezTo>
                    <a:pt x="4241" y="698"/>
                    <a:pt x="4211" y="702"/>
                    <a:pt x="4181" y="702"/>
                  </a:cubicBezTo>
                  <a:cubicBezTo>
                    <a:pt x="4036" y="702"/>
                    <a:pt x="3895" y="601"/>
                    <a:pt x="3765" y="523"/>
                  </a:cubicBezTo>
                  <a:cubicBezTo>
                    <a:pt x="3503" y="369"/>
                    <a:pt x="3210" y="294"/>
                    <a:pt x="2910" y="242"/>
                  </a:cubicBezTo>
                  <a:lnTo>
                    <a:pt x="2910" y="242"/>
                  </a:lnTo>
                  <a:cubicBezTo>
                    <a:pt x="2910" y="260"/>
                    <a:pt x="2914" y="275"/>
                    <a:pt x="2921" y="290"/>
                  </a:cubicBezTo>
                  <a:cubicBezTo>
                    <a:pt x="2951" y="369"/>
                    <a:pt x="2981" y="446"/>
                    <a:pt x="3011" y="525"/>
                  </a:cubicBezTo>
                  <a:cubicBezTo>
                    <a:pt x="2929" y="540"/>
                    <a:pt x="2848" y="560"/>
                    <a:pt x="2769" y="581"/>
                  </a:cubicBezTo>
                  <a:cubicBezTo>
                    <a:pt x="2743" y="587"/>
                    <a:pt x="2717" y="596"/>
                    <a:pt x="2704" y="617"/>
                  </a:cubicBezTo>
                  <a:cubicBezTo>
                    <a:pt x="2685" y="645"/>
                    <a:pt x="2698" y="680"/>
                    <a:pt x="2696" y="712"/>
                  </a:cubicBezTo>
                  <a:cubicBezTo>
                    <a:pt x="2694" y="746"/>
                    <a:pt x="2676" y="780"/>
                    <a:pt x="2651" y="802"/>
                  </a:cubicBezTo>
                  <a:cubicBezTo>
                    <a:pt x="2631" y="817"/>
                    <a:pt x="2606" y="827"/>
                    <a:pt x="2586" y="842"/>
                  </a:cubicBezTo>
                  <a:cubicBezTo>
                    <a:pt x="2514" y="898"/>
                    <a:pt x="2520" y="1007"/>
                    <a:pt x="2533" y="1099"/>
                  </a:cubicBezTo>
                  <a:cubicBezTo>
                    <a:pt x="2433" y="1151"/>
                    <a:pt x="2322" y="1159"/>
                    <a:pt x="2209" y="1159"/>
                  </a:cubicBezTo>
                  <a:cubicBezTo>
                    <a:pt x="2148" y="1159"/>
                    <a:pt x="2086" y="1157"/>
                    <a:pt x="2025" y="1157"/>
                  </a:cubicBezTo>
                  <a:cubicBezTo>
                    <a:pt x="1995" y="1157"/>
                    <a:pt x="1965" y="1158"/>
                    <a:pt x="1935" y="1159"/>
                  </a:cubicBezTo>
                  <a:cubicBezTo>
                    <a:pt x="1838" y="1165"/>
                    <a:pt x="1735" y="1185"/>
                    <a:pt x="1638" y="1185"/>
                  </a:cubicBezTo>
                  <a:cubicBezTo>
                    <a:pt x="1562" y="1185"/>
                    <a:pt x="1490" y="1173"/>
                    <a:pt x="1425" y="1134"/>
                  </a:cubicBezTo>
                  <a:cubicBezTo>
                    <a:pt x="1436" y="932"/>
                    <a:pt x="1434" y="731"/>
                    <a:pt x="1419" y="532"/>
                  </a:cubicBezTo>
                  <a:cubicBezTo>
                    <a:pt x="1417" y="512"/>
                    <a:pt x="1414" y="493"/>
                    <a:pt x="1423" y="478"/>
                  </a:cubicBezTo>
                  <a:cubicBezTo>
                    <a:pt x="1449" y="427"/>
                    <a:pt x="1528" y="455"/>
                    <a:pt x="1584" y="437"/>
                  </a:cubicBezTo>
                  <a:cubicBezTo>
                    <a:pt x="1635" y="420"/>
                    <a:pt x="1659" y="356"/>
                    <a:pt x="1652" y="300"/>
                  </a:cubicBezTo>
                  <a:cubicBezTo>
                    <a:pt x="1646" y="245"/>
                    <a:pt x="1618" y="195"/>
                    <a:pt x="1599" y="144"/>
                  </a:cubicBezTo>
                  <a:cubicBezTo>
                    <a:pt x="1588" y="116"/>
                    <a:pt x="1582" y="88"/>
                    <a:pt x="1579" y="58"/>
                  </a:cubicBezTo>
                  <a:lnTo>
                    <a:pt x="1228" y="11"/>
                  </a:lnTo>
                  <a:cubicBezTo>
                    <a:pt x="1186" y="6"/>
                    <a:pt x="1143" y="1"/>
                    <a:pt x="11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297"/>
            <p:cNvSpPr/>
            <p:nvPr/>
          </p:nvSpPr>
          <p:spPr>
            <a:xfrm>
              <a:off x="4918495" y="3546446"/>
              <a:ext cx="193620" cy="234395"/>
            </a:xfrm>
            <a:custGeom>
              <a:rect b="b" l="l" r="r" t="t"/>
              <a:pathLst>
                <a:path extrusionOk="0" h="8249" w="6814">
                  <a:moveTo>
                    <a:pt x="1129" y="54"/>
                  </a:moveTo>
                  <a:cubicBezTo>
                    <a:pt x="1168" y="54"/>
                    <a:pt x="1210" y="58"/>
                    <a:pt x="1252" y="64"/>
                  </a:cubicBezTo>
                  <a:lnTo>
                    <a:pt x="1580" y="107"/>
                  </a:lnTo>
                  <a:cubicBezTo>
                    <a:pt x="1584" y="130"/>
                    <a:pt x="1590" y="154"/>
                    <a:pt x="1599" y="180"/>
                  </a:cubicBezTo>
                  <a:cubicBezTo>
                    <a:pt x="1605" y="193"/>
                    <a:pt x="1612" y="205"/>
                    <a:pt x="1616" y="220"/>
                  </a:cubicBezTo>
                  <a:cubicBezTo>
                    <a:pt x="1633" y="257"/>
                    <a:pt x="1648" y="291"/>
                    <a:pt x="1653" y="327"/>
                  </a:cubicBezTo>
                  <a:cubicBezTo>
                    <a:pt x="1657" y="370"/>
                    <a:pt x="1640" y="424"/>
                    <a:pt x="1601" y="437"/>
                  </a:cubicBezTo>
                  <a:cubicBezTo>
                    <a:pt x="1584" y="443"/>
                    <a:pt x="1563" y="443"/>
                    <a:pt x="1541" y="443"/>
                  </a:cubicBezTo>
                  <a:cubicBezTo>
                    <a:pt x="1500" y="443"/>
                    <a:pt x="1449" y="443"/>
                    <a:pt x="1425" y="490"/>
                  </a:cubicBezTo>
                  <a:cubicBezTo>
                    <a:pt x="1415" y="514"/>
                    <a:pt x="1415" y="537"/>
                    <a:pt x="1417" y="559"/>
                  </a:cubicBezTo>
                  <a:cubicBezTo>
                    <a:pt x="1432" y="758"/>
                    <a:pt x="1436" y="960"/>
                    <a:pt x="1425" y="1159"/>
                  </a:cubicBezTo>
                  <a:lnTo>
                    <a:pt x="1423" y="1174"/>
                  </a:lnTo>
                  <a:lnTo>
                    <a:pt x="1438" y="1182"/>
                  </a:lnTo>
                  <a:cubicBezTo>
                    <a:pt x="1500" y="1221"/>
                    <a:pt x="1571" y="1238"/>
                    <a:pt x="1665" y="1238"/>
                  </a:cubicBezTo>
                  <a:cubicBezTo>
                    <a:pt x="1725" y="1238"/>
                    <a:pt x="1785" y="1229"/>
                    <a:pt x="1845" y="1223"/>
                  </a:cubicBezTo>
                  <a:cubicBezTo>
                    <a:pt x="1884" y="1219"/>
                    <a:pt x="1925" y="1214"/>
                    <a:pt x="1961" y="1212"/>
                  </a:cubicBezTo>
                  <a:cubicBezTo>
                    <a:pt x="1996" y="1210"/>
                    <a:pt x="2031" y="1209"/>
                    <a:pt x="2067" y="1209"/>
                  </a:cubicBezTo>
                  <a:cubicBezTo>
                    <a:pt x="2092" y="1209"/>
                    <a:pt x="2117" y="1209"/>
                    <a:pt x="2143" y="1210"/>
                  </a:cubicBezTo>
                  <a:cubicBezTo>
                    <a:pt x="2177" y="1211"/>
                    <a:pt x="2211" y="1212"/>
                    <a:pt x="2245" y="1212"/>
                  </a:cubicBezTo>
                  <a:cubicBezTo>
                    <a:pt x="2355" y="1212"/>
                    <a:pt x="2466" y="1202"/>
                    <a:pt x="2572" y="1148"/>
                  </a:cubicBezTo>
                  <a:lnTo>
                    <a:pt x="2589" y="1139"/>
                  </a:lnTo>
                  <a:lnTo>
                    <a:pt x="2585" y="1120"/>
                  </a:lnTo>
                  <a:cubicBezTo>
                    <a:pt x="2572" y="1037"/>
                    <a:pt x="2565" y="936"/>
                    <a:pt x="2627" y="889"/>
                  </a:cubicBezTo>
                  <a:cubicBezTo>
                    <a:pt x="2636" y="882"/>
                    <a:pt x="2647" y="876"/>
                    <a:pt x="2655" y="872"/>
                  </a:cubicBezTo>
                  <a:cubicBezTo>
                    <a:pt x="2668" y="863"/>
                    <a:pt x="2681" y="857"/>
                    <a:pt x="2694" y="848"/>
                  </a:cubicBezTo>
                  <a:cubicBezTo>
                    <a:pt x="2726" y="820"/>
                    <a:pt x="2747" y="780"/>
                    <a:pt x="2747" y="737"/>
                  </a:cubicBezTo>
                  <a:cubicBezTo>
                    <a:pt x="2750" y="726"/>
                    <a:pt x="2747" y="715"/>
                    <a:pt x="2747" y="705"/>
                  </a:cubicBezTo>
                  <a:cubicBezTo>
                    <a:pt x="2745" y="685"/>
                    <a:pt x="2745" y="668"/>
                    <a:pt x="2752" y="657"/>
                  </a:cubicBezTo>
                  <a:cubicBezTo>
                    <a:pt x="2760" y="645"/>
                    <a:pt x="2780" y="638"/>
                    <a:pt x="2801" y="632"/>
                  </a:cubicBezTo>
                  <a:cubicBezTo>
                    <a:pt x="2880" y="610"/>
                    <a:pt x="2959" y="591"/>
                    <a:pt x="3041" y="576"/>
                  </a:cubicBezTo>
                  <a:lnTo>
                    <a:pt x="3073" y="570"/>
                  </a:lnTo>
                  <a:lnTo>
                    <a:pt x="2970" y="306"/>
                  </a:lnTo>
                  <a:cubicBezTo>
                    <a:pt x="2970" y="304"/>
                    <a:pt x="2970" y="302"/>
                    <a:pt x="2970" y="302"/>
                  </a:cubicBezTo>
                  <a:cubicBezTo>
                    <a:pt x="3210" y="345"/>
                    <a:pt x="3512" y="413"/>
                    <a:pt x="3776" y="570"/>
                  </a:cubicBezTo>
                  <a:cubicBezTo>
                    <a:pt x="3793" y="580"/>
                    <a:pt x="3812" y="593"/>
                    <a:pt x="3829" y="604"/>
                  </a:cubicBezTo>
                  <a:cubicBezTo>
                    <a:pt x="3951" y="677"/>
                    <a:pt x="4074" y="754"/>
                    <a:pt x="4206" y="754"/>
                  </a:cubicBezTo>
                  <a:cubicBezTo>
                    <a:pt x="4230" y="754"/>
                    <a:pt x="4251" y="752"/>
                    <a:pt x="4275" y="745"/>
                  </a:cubicBezTo>
                  <a:cubicBezTo>
                    <a:pt x="4294" y="855"/>
                    <a:pt x="4331" y="975"/>
                    <a:pt x="4440" y="1011"/>
                  </a:cubicBezTo>
                  <a:cubicBezTo>
                    <a:pt x="4463" y="1018"/>
                    <a:pt x="4492" y="1022"/>
                    <a:pt x="4522" y="1022"/>
                  </a:cubicBezTo>
                  <a:cubicBezTo>
                    <a:pt x="4537" y="1022"/>
                    <a:pt x="4551" y="1021"/>
                    <a:pt x="4566" y="1020"/>
                  </a:cubicBezTo>
                  <a:lnTo>
                    <a:pt x="4609" y="1020"/>
                  </a:lnTo>
                  <a:cubicBezTo>
                    <a:pt x="4648" y="1020"/>
                    <a:pt x="4673" y="1026"/>
                    <a:pt x="4693" y="1039"/>
                  </a:cubicBezTo>
                  <a:cubicBezTo>
                    <a:pt x="4725" y="1062"/>
                    <a:pt x="4740" y="1103"/>
                    <a:pt x="4757" y="1146"/>
                  </a:cubicBezTo>
                  <a:cubicBezTo>
                    <a:pt x="4774" y="1193"/>
                    <a:pt x="4791" y="1242"/>
                    <a:pt x="4834" y="1274"/>
                  </a:cubicBezTo>
                  <a:cubicBezTo>
                    <a:pt x="4883" y="1311"/>
                    <a:pt x="4941" y="1313"/>
                    <a:pt x="4999" y="1313"/>
                  </a:cubicBezTo>
                  <a:cubicBezTo>
                    <a:pt x="5055" y="1315"/>
                    <a:pt x="5106" y="1315"/>
                    <a:pt x="5136" y="1349"/>
                  </a:cubicBezTo>
                  <a:cubicBezTo>
                    <a:pt x="5156" y="1369"/>
                    <a:pt x="5162" y="1399"/>
                    <a:pt x="5171" y="1431"/>
                  </a:cubicBezTo>
                  <a:cubicBezTo>
                    <a:pt x="5181" y="1467"/>
                    <a:pt x="5190" y="1506"/>
                    <a:pt x="5220" y="1536"/>
                  </a:cubicBezTo>
                  <a:cubicBezTo>
                    <a:pt x="5258" y="1579"/>
                    <a:pt x="5314" y="1585"/>
                    <a:pt x="5368" y="1589"/>
                  </a:cubicBezTo>
                  <a:cubicBezTo>
                    <a:pt x="5413" y="1596"/>
                    <a:pt x="5453" y="1600"/>
                    <a:pt x="5481" y="1624"/>
                  </a:cubicBezTo>
                  <a:cubicBezTo>
                    <a:pt x="5526" y="1662"/>
                    <a:pt x="5518" y="1727"/>
                    <a:pt x="5507" y="1802"/>
                  </a:cubicBezTo>
                  <a:cubicBezTo>
                    <a:pt x="5503" y="1840"/>
                    <a:pt x="5496" y="1883"/>
                    <a:pt x="5500" y="1921"/>
                  </a:cubicBezTo>
                  <a:cubicBezTo>
                    <a:pt x="5511" y="2052"/>
                    <a:pt x="5614" y="2136"/>
                    <a:pt x="5713" y="2217"/>
                  </a:cubicBezTo>
                  <a:cubicBezTo>
                    <a:pt x="5800" y="2288"/>
                    <a:pt x="5884" y="2356"/>
                    <a:pt x="5908" y="2453"/>
                  </a:cubicBezTo>
                  <a:lnTo>
                    <a:pt x="5918" y="2498"/>
                  </a:lnTo>
                  <a:lnTo>
                    <a:pt x="5953" y="2466"/>
                  </a:lnTo>
                  <a:cubicBezTo>
                    <a:pt x="5964" y="2455"/>
                    <a:pt x="5980" y="2450"/>
                    <a:pt x="5998" y="2450"/>
                  </a:cubicBezTo>
                  <a:cubicBezTo>
                    <a:pt x="6025" y="2450"/>
                    <a:pt x="6056" y="2461"/>
                    <a:pt x="6081" y="2481"/>
                  </a:cubicBezTo>
                  <a:cubicBezTo>
                    <a:pt x="6105" y="2500"/>
                    <a:pt x="6124" y="2528"/>
                    <a:pt x="6145" y="2554"/>
                  </a:cubicBezTo>
                  <a:cubicBezTo>
                    <a:pt x="6160" y="2575"/>
                    <a:pt x="6175" y="2596"/>
                    <a:pt x="6195" y="2616"/>
                  </a:cubicBezTo>
                  <a:cubicBezTo>
                    <a:pt x="6231" y="2654"/>
                    <a:pt x="6278" y="2682"/>
                    <a:pt x="6321" y="2710"/>
                  </a:cubicBezTo>
                  <a:cubicBezTo>
                    <a:pt x="6327" y="2714"/>
                    <a:pt x="6334" y="2718"/>
                    <a:pt x="6340" y="2723"/>
                  </a:cubicBezTo>
                  <a:cubicBezTo>
                    <a:pt x="6081" y="3327"/>
                    <a:pt x="5867" y="3875"/>
                    <a:pt x="5869" y="4465"/>
                  </a:cubicBezTo>
                  <a:cubicBezTo>
                    <a:pt x="5869" y="4692"/>
                    <a:pt x="5923" y="4848"/>
                    <a:pt x="6030" y="4942"/>
                  </a:cubicBezTo>
                  <a:cubicBezTo>
                    <a:pt x="6122" y="5024"/>
                    <a:pt x="6242" y="5049"/>
                    <a:pt x="6360" y="5073"/>
                  </a:cubicBezTo>
                  <a:cubicBezTo>
                    <a:pt x="6407" y="5084"/>
                    <a:pt x="6458" y="5094"/>
                    <a:pt x="6503" y="5107"/>
                  </a:cubicBezTo>
                  <a:cubicBezTo>
                    <a:pt x="6606" y="5139"/>
                    <a:pt x="6698" y="5214"/>
                    <a:pt x="6735" y="5296"/>
                  </a:cubicBezTo>
                  <a:cubicBezTo>
                    <a:pt x="6754" y="5332"/>
                    <a:pt x="6756" y="5371"/>
                    <a:pt x="6747" y="5407"/>
                  </a:cubicBezTo>
                  <a:cubicBezTo>
                    <a:pt x="6712" y="5396"/>
                    <a:pt x="6677" y="5391"/>
                    <a:pt x="6641" y="5391"/>
                  </a:cubicBezTo>
                  <a:cubicBezTo>
                    <a:pt x="6530" y="5391"/>
                    <a:pt x="6417" y="5443"/>
                    <a:pt x="6321" y="5540"/>
                  </a:cubicBezTo>
                  <a:cubicBezTo>
                    <a:pt x="6203" y="5660"/>
                    <a:pt x="6130" y="5836"/>
                    <a:pt x="6133" y="5996"/>
                  </a:cubicBezTo>
                  <a:cubicBezTo>
                    <a:pt x="6137" y="6260"/>
                    <a:pt x="6265" y="6498"/>
                    <a:pt x="6387" y="6727"/>
                  </a:cubicBezTo>
                  <a:cubicBezTo>
                    <a:pt x="6420" y="6787"/>
                    <a:pt x="6450" y="6845"/>
                    <a:pt x="6480" y="6903"/>
                  </a:cubicBezTo>
                  <a:cubicBezTo>
                    <a:pt x="6576" y="7096"/>
                    <a:pt x="6653" y="7310"/>
                    <a:pt x="6709" y="7541"/>
                  </a:cubicBezTo>
                  <a:cubicBezTo>
                    <a:pt x="6550" y="7590"/>
                    <a:pt x="6396" y="7644"/>
                    <a:pt x="6216" y="7710"/>
                  </a:cubicBezTo>
                  <a:lnTo>
                    <a:pt x="5254" y="8053"/>
                  </a:lnTo>
                  <a:cubicBezTo>
                    <a:pt x="5078" y="8118"/>
                    <a:pt x="4860" y="8195"/>
                    <a:pt x="4650" y="8195"/>
                  </a:cubicBezTo>
                  <a:cubicBezTo>
                    <a:pt x="4594" y="8195"/>
                    <a:pt x="4538" y="8190"/>
                    <a:pt x="4487" y="8178"/>
                  </a:cubicBezTo>
                  <a:cubicBezTo>
                    <a:pt x="4376" y="8154"/>
                    <a:pt x="4273" y="8103"/>
                    <a:pt x="4170" y="8053"/>
                  </a:cubicBezTo>
                  <a:cubicBezTo>
                    <a:pt x="4112" y="8023"/>
                    <a:pt x="4052" y="7995"/>
                    <a:pt x="3990" y="7970"/>
                  </a:cubicBezTo>
                  <a:cubicBezTo>
                    <a:pt x="3891" y="7931"/>
                    <a:pt x="3793" y="7910"/>
                    <a:pt x="3705" y="7910"/>
                  </a:cubicBezTo>
                  <a:cubicBezTo>
                    <a:pt x="3664" y="7910"/>
                    <a:pt x="3626" y="7914"/>
                    <a:pt x="3589" y="7923"/>
                  </a:cubicBezTo>
                  <a:cubicBezTo>
                    <a:pt x="3592" y="7920"/>
                    <a:pt x="3592" y="7918"/>
                    <a:pt x="3592" y="7914"/>
                  </a:cubicBezTo>
                  <a:cubicBezTo>
                    <a:pt x="3598" y="7878"/>
                    <a:pt x="3607" y="7839"/>
                    <a:pt x="3617" y="7803"/>
                  </a:cubicBezTo>
                  <a:lnTo>
                    <a:pt x="3619" y="7794"/>
                  </a:lnTo>
                  <a:cubicBezTo>
                    <a:pt x="3634" y="7738"/>
                    <a:pt x="3649" y="7683"/>
                    <a:pt x="3639" y="7623"/>
                  </a:cubicBezTo>
                  <a:cubicBezTo>
                    <a:pt x="3632" y="7586"/>
                    <a:pt x="3617" y="7556"/>
                    <a:pt x="3600" y="7524"/>
                  </a:cubicBezTo>
                  <a:lnTo>
                    <a:pt x="3594" y="7511"/>
                  </a:lnTo>
                  <a:cubicBezTo>
                    <a:pt x="3529" y="7378"/>
                    <a:pt x="3461" y="7179"/>
                    <a:pt x="3457" y="7029"/>
                  </a:cubicBezTo>
                  <a:cubicBezTo>
                    <a:pt x="3534" y="6905"/>
                    <a:pt x="3497" y="6723"/>
                    <a:pt x="3377" y="6639"/>
                  </a:cubicBezTo>
                  <a:cubicBezTo>
                    <a:pt x="3337" y="6611"/>
                    <a:pt x="3289" y="6594"/>
                    <a:pt x="3242" y="6579"/>
                  </a:cubicBezTo>
                  <a:cubicBezTo>
                    <a:pt x="3030" y="6511"/>
                    <a:pt x="2810" y="6461"/>
                    <a:pt x="2587" y="6436"/>
                  </a:cubicBezTo>
                  <a:cubicBezTo>
                    <a:pt x="2537" y="6429"/>
                    <a:pt x="2488" y="6421"/>
                    <a:pt x="2469" y="6386"/>
                  </a:cubicBezTo>
                  <a:cubicBezTo>
                    <a:pt x="2460" y="6376"/>
                    <a:pt x="2458" y="6361"/>
                    <a:pt x="2454" y="6344"/>
                  </a:cubicBezTo>
                  <a:cubicBezTo>
                    <a:pt x="2452" y="6333"/>
                    <a:pt x="2450" y="6320"/>
                    <a:pt x="2443" y="6307"/>
                  </a:cubicBezTo>
                  <a:cubicBezTo>
                    <a:pt x="2407" y="6209"/>
                    <a:pt x="2293" y="6179"/>
                    <a:pt x="2203" y="6155"/>
                  </a:cubicBezTo>
                  <a:cubicBezTo>
                    <a:pt x="2152" y="6140"/>
                    <a:pt x="2032" y="6099"/>
                    <a:pt x="2027" y="6014"/>
                  </a:cubicBezTo>
                  <a:lnTo>
                    <a:pt x="2025" y="5981"/>
                  </a:lnTo>
                  <a:lnTo>
                    <a:pt x="1993" y="5990"/>
                  </a:lnTo>
                  <a:cubicBezTo>
                    <a:pt x="1965" y="5999"/>
                    <a:pt x="1938" y="6003"/>
                    <a:pt x="1910" y="6003"/>
                  </a:cubicBezTo>
                  <a:cubicBezTo>
                    <a:pt x="1755" y="6003"/>
                    <a:pt x="1610" y="5889"/>
                    <a:pt x="1580" y="5746"/>
                  </a:cubicBezTo>
                  <a:lnTo>
                    <a:pt x="1573" y="5720"/>
                  </a:lnTo>
                  <a:lnTo>
                    <a:pt x="1357" y="5767"/>
                  </a:lnTo>
                  <a:cubicBezTo>
                    <a:pt x="1363" y="5690"/>
                    <a:pt x="1340" y="5615"/>
                    <a:pt x="1290" y="5564"/>
                  </a:cubicBezTo>
                  <a:cubicBezTo>
                    <a:pt x="1251" y="5524"/>
                    <a:pt x="1192" y="5501"/>
                    <a:pt x="1136" y="5501"/>
                  </a:cubicBezTo>
                  <a:cubicBezTo>
                    <a:pt x="1114" y="5501"/>
                    <a:pt x="1092" y="5505"/>
                    <a:pt x="1072" y="5512"/>
                  </a:cubicBezTo>
                  <a:lnTo>
                    <a:pt x="988" y="5174"/>
                  </a:lnTo>
                  <a:cubicBezTo>
                    <a:pt x="952" y="5030"/>
                    <a:pt x="916" y="4882"/>
                    <a:pt x="853" y="4745"/>
                  </a:cubicBezTo>
                  <a:lnTo>
                    <a:pt x="838" y="4709"/>
                  </a:lnTo>
                  <a:cubicBezTo>
                    <a:pt x="793" y="4615"/>
                    <a:pt x="748" y="4516"/>
                    <a:pt x="781" y="4426"/>
                  </a:cubicBezTo>
                  <a:lnTo>
                    <a:pt x="785" y="4413"/>
                  </a:lnTo>
                  <a:lnTo>
                    <a:pt x="776" y="4402"/>
                  </a:lnTo>
                  <a:cubicBezTo>
                    <a:pt x="746" y="4360"/>
                    <a:pt x="693" y="4353"/>
                    <a:pt x="646" y="4349"/>
                  </a:cubicBezTo>
                  <a:cubicBezTo>
                    <a:pt x="598" y="4345"/>
                    <a:pt x="568" y="4340"/>
                    <a:pt x="556" y="4317"/>
                  </a:cubicBezTo>
                  <a:cubicBezTo>
                    <a:pt x="549" y="4304"/>
                    <a:pt x="547" y="4287"/>
                    <a:pt x="547" y="4267"/>
                  </a:cubicBezTo>
                  <a:cubicBezTo>
                    <a:pt x="547" y="4255"/>
                    <a:pt x="547" y="4240"/>
                    <a:pt x="543" y="4227"/>
                  </a:cubicBezTo>
                  <a:cubicBezTo>
                    <a:pt x="530" y="4158"/>
                    <a:pt x="470" y="4111"/>
                    <a:pt x="416" y="4070"/>
                  </a:cubicBezTo>
                  <a:cubicBezTo>
                    <a:pt x="352" y="4019"/>
                    <a:pt x="311" y="3985"/>
                    <a:pt x="322" y="3935"/>
                  </a:cubicBezTo>
                  <a:cubicBezTo>
                    <a:pt x="326" y="3920"/>
                    <a:pt x="335" y="3905"/>
                    <a:pt x="344" y="3888"/>
                  </a:cubicBezTo>
                  <a:cubicBezTo>
                    <a:pt x="356" y="3867"/>
                    <a:pt x="371" y="3843"/>
                    <a:pt x="373" y="3813"/>
                  </a:cubicBezTo>
                  <a:cubicBezTo>
                    <a:pt x="380" y="3747"/>
                    <a:pt x="329" y="3704"/>
                    <a:pt x="281" y="3668"/>
                  </a:cubicBezTo>
                  <a:cubicBezTo>
                    <a:pt x="258" y="3646"/>
                    <a:pt x="232" y="3627"/>
                    <a:pt x="217" y="3603"/>
                  </a:cubicBezTo>
                  <a:cubicBezTo>
                    <a:pt x="179" y="3548"/>
                    <a:pt x="194" y="3475"/>
                    <a:pt x="209" y="3398"/>
                  </a:cubicBezTo>
                  <a:cubicBezTo>
                    <a:pt x="213" y="3376"/>
                    <a:pt x="217" y="3355"/>
                    <a:pt x="219" y="3333"/>
                  </a:cubicBezTo>
                  <a:cubicBezTo>
                    <a:pt x="230" y="3263"/>
                    <a:pt x="209" y="3183"/>
                    <a:pt x="166" y="3136"/>
                  </a:cubicBezTo>
                  <a:cubicBezTo>
                    <a:pt x="142" y="3106"/>
                    <a:pt x="110" y="3091"/>
                    <a:pt x="78" y="3089"/>
                  </a:cubicBezTo>
                  <a:cubicBezTo>
                    <a:pt x="59" y="2894"/>
                    <a:pt x="138" y="2699"/>
                    <a:pt x="209" y="2526"/>
                  </a:cubicBezTo>
                  <a:lnTo>
                    <a:pt x="211" y="2513"/>
                  </a:lnTo>
                  <a:cubicBezTo>
                    <a:pt x="245" y="2474"/>
                    <a:pt x="292" y="2451"/>
                    <a:pt x="341" y="2425"/>
                  </a:cubicBezTo>
                  <a:cubicBezTo>
                    <a:pt x="367" y="2412"/>
                    <a:pt x="393" y="2399"/>
                    <a:pt x="416" y="2384"/>
                  </a:cubicBezTo>
                  <a:cubicBezTo>
                    <a:pt x="506" y="2329"/>
                    <a:pt x="575" y="2221"/>
                    <a:pt x="526" y="2129"/>
                  </a:cubicBezTo>
                  <a:cubicBezTo>
                    <a:pt x="523" y="2121"/>
                    <a:pt x="517" y="2114"/>
                    <a:pt x="513" y="2106"/>
                  </a:cubicBezTo>
                  <a:cubicBezTo>
                    <a:pt x="506" y="2097"/>
                    <a:pt x="500" y="2086"/>
                    <a:pt x="498" y="2078"/>
                  </a:cubicBezTo>
                  <a:cubicBezTo>
                    <a:pt x="489" y="2044"/>
                    <a:pt x="534" y="2016"/>
                    <a:pt x="596" y="1986"/>
                  </a:cubicBezTo>
                  <a:lnTo>
                    <a:pt x="609" y="1977"/>
                  </a:lnTo>
                  <a:cubicBezTo>
                    <a:pt x="813" y="1872"/>
                    <a:pt x="849" y="1592"/>
                    <a:pt x="759" y="1392"/>
                  </a:cubicBezTo>
                  <a:cubicBezTo>
                    <a:pt x="723" y="1315"/>
                    <a:pt x="669" y="1242"/>
                    <a:pt x="596" y="1169"/>
                  </a:cubicBezTo>
                  <a:cubicBezTo>
                    <a:pt x="783" y="1024"/>
                    <a:pt x="823" y="743"/>
                    <a:pt x="830" y="587"/>
                  </a:cubicBezTo>
                  <a:cubicBezTo>
                    <a:pt x="834" y="477"/>
                    <a:pt x="815" y="396"/>
                    <a:pt x="772" y="340"/>
                  </a:cubicBezTo>
                  <a:cubicBezTo>
                    <a:pt x="796" y="306"/>
                    <a:pt x="819" y="272"/>
                    <a:pt x="845" y="238"/>
                  </a:cubicBezTo>
                  <a:cubicBezTo>
                    <a:pt x="888" y="175"/>
                    <a:pt x="937" y="107"/>
                    <a:pt x="1010" y="75"/>
                  </a:cubicBezTo>
                  <a:cubicBezTo>
                    <a:pt x="1042" y="60"/>
                    <a:pt x="1083" y="54"/>
                    <a:pt x="1129" y="54"/>
                  </a:cubicBezTo>
                  <a:close/>
                  <a:moveTo>
                    <a:pt x="1129" y="1"/>
                  </a:moveTo>
                  <a:cubicBezTo>
                    <a:pt x="1076" y="1"/>
                    <a:pt x="1027" y="7"/>
                    <a:pt x="986" y="25"/>
                  </a:cubicBezTo>
                  <a:cubicBezTo>
                    <a:pt x="903" y="62"/>
                    <a:pt x="847" y="141"/>
                    <a:pt x="800" y="205"/>
                  </a:cubicBezTo>
                  <a:cubicBezTo>
                    <a:pt x="772" y="246"/>
                    <a:pt x="742" y="287"/>
                    <a:pt x="716" y="327"/>
                  </a:cubicBezTo>
                  <a:lnTo>
                    <a:pt x="703" y="347"/>
                  </a:lnTo>
                  <a:lnTo>
                    <a:pt x="718" y="362"/>
                  </a:lnTo>
                  <a:cubicBezTo>
                    <a:pt x="761" y="405"/>
                    <a:pt x="781" y="480"/>
                    <a:pt x="776" y="582"/>
                  </a:cubicBezTo>
                  <a:cubicBezTo>
                    <a:pt x="770" y="739"/>
                    <a:pt x="731" y="1017"/>
                    <a:pt x="541" y="1146"/>
                  </a:cubicBezTo>
                  <a:lnTo>
                    <a:pt x="513" y="1163"/>
                  </a:lnTo>
                  <a:lnTo>
                    <a:pt x="536" y="1187"/>
                  </a:lnTo>
                  <a:cubicBezTo>
                    <a:pt x="618" y="1262"/>
                    <a:pt x="673" y="1337"/>
                    <a:pt x="710" y="1416"/>
                  </a:cubicBezTo>
                  <a:cubicBezTo>
                    <a:pt x="789" y="1587"/>
                    <a:pt x="757" y="1840"/>
                    <a:pt x="583" y="1930"/>
                  </a:cubicBezTo>
                  <a:lnTo>
                    <a:pt x="573" y="1936"/>
                  </a:lnTo>
                  <a:cubicBezTo>
                    <a:pt x="511" y="1969"/>
                    <a:pt x="427" y="2011"/>
                    <a:pt x="446" y="2091"/>
                  </a:cubicBezTo>
                  <a:cubicBezTo>
                    <a:pt x="451" y="2110"/>
                    <a:pt x="459" y="2123"/>
                    <a:pt x="468" y="2136"/>
                  </a:cubicBezTo>
                  <a:cubicBezTo>
                    <a:pt x="472" y="2142"/>
                    <a:pt x="476" y="2149"/>
                    <a:pt x="478" y="2155"/>
                  </a:cubicBezTo>
                  <a:cubicBezTo>
                    <a:pt x="515" y="2221"/>
                    <a:pt x="448" y="2303"/>
                    <a:pt x="388" y="2339"/>
                  </a:cubicBezTo>
                  <a:cubicBezTo>
                    <a:pt x="367" y="2352"/>
                    <a:pt x="341" y="2365"/>
                    <a:pt x="318" y="2376"/>
                  </a:cubicBezTo>
                  <a:cubicBezTo>
                    <a:pt x="260" y="2406"/>
                    <a:pt x="200" y="2436"/>
                    <a:pt x="159" y="2489"/>
                  </a:cubicBezTo>
                  <a:cubicBezTo>
                    <a:pt x="157" y="2494"/>
                    <a:pt x="155" y="2496"/>
                    <a:pt x="153" y="2500"/>
                  </a:cubicBezTo>
                  <a:lnTo>
                    <a:pt x="134" y="2541"/>
                  </a:lnTo>
                  <a:lnTo>
                    <a:pt x="144" y="2541"/>
                  </a:lnTo>
                  <a:cubicBezTo>
                    <a:pt x="76" y="2712"/>
                    <a:pt x="1" y="2918"/>
                    <a:pt x="26" y="3121"/>
                  </a:cubicBezTo>
                  <a:lnTo>
                    <a:pt x="31" y="3151"/>
                  </a:lnTo>
                  <a:lnTo>
                    <a:pt x="59" y="3145"/>
                  </a:lnTo>
                  <a:cubicBezTo>
                    <a:pt x="64" y="3143"/>
                    <a:pt x="69" y="3143"/>
                    <a:pt x="75" y="3143"/>
                  </a:cubicBezTo>
                  <a:cubicBezTo>
                    <a:pt x="93" y="3143"/>
                    <a:pt x="110" y="3152"/>
                    <a:pt x="125" y="3171"/>
                  </a:cubicBezTo>
                  <a:cubicBezTo>
                    <a:pt x="157" y="3207"/>
                    <a:pt x="174" y="3271"/>
                    <a:pt x="166" y="3325"/>
                  </a:cubicBezTo>
                  <a:cubicBezTo>
                    <a:pt x="164" y="3346"/>
                    <a:pt x="159" y="3368"/>
                    <a:pt x="155" y="3389"/>
                  </a:cubicBezTo>
                  <a:cubicBezTo>
                    <a:pt x="140" y="3468"/>
                    <a:pt x="123" y="3560"/>
                    <a:pt x="174" y="3633"/>
                  </a:cubicBezTo>
                  <a:cubicBezTo>
                    <a:pt x="194" y="3663"/>
                    <a:pt x="221" y="3687"/>
                    <a:pt x="249" y="3708"/>
                  </a:cubicBezTo>
                  <a:cubicBezTo>
                    <a:pt x="296" y="3747"/>
                    <a:pt x="324" y="3773"/>
                    <a:pt x="320" y="3809"/>
                  </a:cubicBezTo>
                  <a:cubicBezTo>
                    <a:pt x="318" y="3826"/>
                    <a:pt x="309" y="3843"/>
                    <a:pt x="299" y="3860"/>
                  </a:cubicBezTo>
                  <a:cubicBezTo>
                    <a:pt x="288" y="3880"/>
                    <a:pt x="275" y="3901"/>
                    <a:pt x="271" y="3925"/>
                  </a:cubicBezTo>
                  <a:cubicBezTo>
                    <a:pt x="251" y="4008"/>
                    <a:pt x="322" y="4064"/>
                    <a:pt x="384" y="4111"/>
                  </a:cubicBezTo>
                  <a:cubicBezTo>
                    <a:pt x="431" y="4150"/>
                    <a:pt x="481" y="4188"/>
                    <a:pt x="491" y="4238"/>
                  </a:cubicBezTo>
                  <a:cubicBezTo>
                    <a:pt x="493" y="4248"/>
                    <a:pt x="493" y="4259"/>
                    <a:pt x="493" y="4270"/>
                  </a:cubicBezTo>
                  <a:cubicBezTo>
                    <a:pt x="493" y="4293"/>
                    <a:pt x="496" y="4321"/>
                    <a:pt x="511" y="4345"/>
                  </a:cubicBezTo>
                  <a:cubicBezTo>
                    <a:pt x="538" y="4392"/>
                    <a:pt x="592" y="4398"/>
                    <a:pt x="641" y="4402"/>
                  </a:cubicBezTo>
                  <a:cubicBezTo>
                    <a:pt x="673" y="4407"/>
                    <a:pt x="706" y="4409"/>
                    <a:pt x="725" y="4424"/>
                  </a:cubicBezTo>
                  <a:cubicBezTo>
                    <a:pt x="697" y="4529"/>
                    <a:pt x="746" y="4636"/>
                    <a:pt x="789" y="4730"/>
                  </a:cubicBezTo>
                  <a:lnTo>
                    <a:pt x="804" y="4767"/>
                  </a:lnTo>
                  <a:cubicBezTo>
                    <a:pt x="864" y="4900"/>
                    <a:pt x="901" y="5045"/>
                    <a:pt x="937" y="5189"/>
                  </a:cubicBezTo>
                  <a:lnTo>
                    <a:pt x="1038" y="5592"/>
                  </a:lnTo>
                  <a:lnTo>
                    <a:pt x="1070" y="5572"/>
                  </a:lnTo>
                  <a:cubicBezTo>
                    <a:pt x="1089" y="5560"/>
                    <a:pt x="1112" y="5555"/>
                    <a:pt x="1137" y="5555"/>
                  </a:cubicBezTo>
                  <a:cubicBezTo>
                    <a:pt x="1178" y="5555"/>
                    <a:pt x="1222" y="5571"/>
                    <a:pt x="1252" y="5602"/>
                  </a:cubicBezTo>
                  <a:cubicBezTo>
                    <a:pt x="1297" y="5647"/>
                    <a:pt x="1316" y="5724"/>
                    <a:pt x="1297" y="5795"/>
                  </a:cubicBezTo>
                  <a:lnTo>
                    <a:pt x="1288" y="5838"/>
                  </a:lnTo>
                  <a:lnTo>
                    <a:pt x="1533" y="5784"/>
                  </a:lnTo>
                  <a:cubicBezTo>
                    <a:pt x="1582" y="5939"/>
                    <a:pt x="1740" y="6054"/>
                    <a:pt x="1910" y="6054"/>
                  </a:cubicBezTo>
                  <a:cubicBezTo>
                    <a:pt x="1933" y="6054"/>
                    <a:pt x="1957" y="6054"/>
                    <a:pt x="1978" y="6048"/>
                  </a:cubicBezTo>
                  <a:cubicBezTo>
                    <a:pt x="1998" y="6121"/>
                    <a:pt x="2070" y="6174"/>
                    <a:pt x="2188" y="6206"/>
                  </a:cubicBezTo>
                  <a:cubicBezTo>
                    <a:pt x="2267" y="6228"/>
                    <a:pt x="2368" y="6254"/>
                    <a:pt x="2394" y="6326"/>
                  </a:cubicBezTo>
                  <a:cubicBezTo>
                    <a:pt x="2398" y="6335"/>
                    <a:pt x="2400" y="6346"/>
                    <a:pt x="2402" y="6356"/>
                  </a:cubicBezTo>
                  <a:cubicBezTo>
                    <a:pt x="2407" y="6376"/>
                    <a:pt x="2411" y="6395"/>
                    <a:pt x="2422" y="6414"/>
                  </a:cubicBezTo>
                  <a:cubicBezTo>
                    <a:pt x="2458" y="6474"/>
                    <a:pt x="2535" y="6483"/>
                    <a:pt x="2580" y="6489"/>
                  </a:cubicBezTo>
                  <a:cubicBezTo>
                    <a:pt x="2799" y="6515"/>
                    <a:pt x="3017" y="6562"/>
                    <a:pt x="3225" y="6631"/>
                  </a:cubicBezTo>
                  <a:cubicBezTo>
                    <a:pt x="3270" y="6643"/>
                    <a:pt x="3311" y="6658"/>
                    <a:pt x="3347" y="6684"/>
                  </a:cubicBezTo>
                  <a:cubicBezTo>
                    <a:pt x="3446" y="6753"/>
                    <a:pt x="3476" y="6907"/>
                    <a:pt x="3407" y="7006"/>
                  </a:cubicBezTo>
                  <a:lnTo>
                    <a:pt x="3403" y="7012"/>
                  </a:lnTo>
                  <a:lnTo>
                    <a:pt x="3403" y="7021"/>
                  </a:lnTo>
                  <a:cubicBezTo>
                    <a:pt x="3405" y="7181"/>
                    <a:pt x="3476" y="7393"/>
                    <a:pt x="3547" y="7535"/>
                  </a:cubicBezTo>
                  <a:lnTo>
                    <a:pt x="3553" y="7548"/>
                  </a:lnTo>
                  <a:cubicBezTo>
                    <a:pt x="3568" y="7578"/>
                    <a:pt x="3581" y="7603"/>
                    <a:pt x="3587" y="7633"/>
                  </a:cubicBezTo>
                  <a:cubicBezTo>
                    <a:pt x="3596" y="7678"/>
                    <a:pt x="3581" y="7730"/>
                    <a:pt x="3568" y="7779"/>
                  </a:cubicBezTo>
                  <a:lnTo>
                    <a:pt x="3566" y="7788"/>
                  </a:lnTo>
                  <a:cubicBezTo>
                    <a:pt x="3553" y="7826"/>
                    <a:pt x="3547" y="7867"/>
                    <a:pt x="3538" y="7905"/>
                  </a:cubicBezTo>
                  <a:cubicBezTo>
                    <a:pt x="3536" y="7920"/>
                    <a:pt x="3534" y="7938"/>
                    <a:pt x="3529" y="7955"/>
                  </a:cubicBezTo>
                  <a:lnTo>
                    <a:pt x="3519" y="8000"/>
                  </a:lnTo>
                  <a:lnTo>
                    <a:pt x="3564" y="7985"/>
                  </a:lnTo>
                  <a:cubicBezTo>
                    <a:pt x="3606" y="7971"/>
                    <a:pt x="3654" y="7964"/>
                    <a:pt x="3705" y="7964"/>
                  </a:cubicBezTo>
                  <a:cubicBezTo>
                    <a:pt x="3787" y="7964"/>
                    <a:pt x="3878" y="7982"/>
                    <a:pt x="3971" y="8019"/>
                  </a:cubicBezTo>
                  <a:cubicBezTo>
                    <a:pt x="4031" y="8043"/>
                    <a:pt x="4089" y="8073"/>
                    <a:pt x="4146" y="8100"/>
                  </a:cubicBezTo>
                  <a:cubicBezTo>
                    <a:pt x="4251" y="8152"/>
                    <a:pt x="4359" y="8205"/>
                    <a:pt x="4476" y="8231"/>
                  </a:cubicBezTo>
                  <a:cubicBezTo>
                    <a:pt x="4532" y="8242"/>
                    <a:pt x="4590" y="8248"/>
                    <a:pt x="4650" y="8248"/>
                  </a:cubicBezTo>
                  <a:cubicBezTo>
                    <a:pt x="4871" y="8248"/>
                    <a:pt x="5093" y="8169"/>
                    <a:pt x="5271" y="8105"/>
                  </a:cubicBezTo>
                  <a:lnTo>
                    <a:pt x="6233" y="7760"/>
                  </a:lnTo>
                  <a:cubicBezTo>
                    <a:pt x="6424" y="7691"/>
                    <a:pt x="6585" y="7635"/>
                    <a:pt x="6747" y="7584"/>
                  </a:cubicBezTo>
                  <a:lnTo>
                    <a:pt x="6771" y="7575"/>
                  </a:lnTo>
                  <a:lnTo>
                    <a:pt x="6767" y="7552"/>
                  </a:lnTo>
                  <a:cubicBezTo>
                    <a:pt x="6709" y="7310"/>
                    <a:pt x="6627" y="7083"/>
                    <a:pt x="6527" y="6879"/>
                  </a:cubicBezTo>
                  <a:cubicBezTo>
                    <a:pt x="6497" y="6819"/>
                    <a:pt x="6467" y="6761"/>
                    <a:pt x="6435" y="6703"/>
                  </a:cubicBezTo>
                  <a:cubicBezTo>
                    <a:pt x="6315" y="6479"/>
                    <a:pt x="6190" y="6245"/>
                    <a:pt x="6186" y="5994"/>
                  </a:cubicBezTo>
                  <a:cubicBezTo>
                    <a:pt x="6184" y="5849"/>
                    <a:pt x="6250" y="5688"/>
                    <a:pt x="6360" y="5577"/>
                  </a:cubicBezTo>
                  <a:cubicBezTo>
                    <a:pt x="6445" y="5491"/>
                    <a:pt x="6545" y="5445"/>
                    <a:pt x="6644" y="5445"/>
                  </a:cubicBezTo>
                  <a:cubicBezTo>
                    <a:pt x="6681" y="5445"/>
                    <a:pt x="6718" y="5452"/>
                    <a:pt x="6754" y="5465"/>
                  </a:cubicBezTo>
                  <a:lnTo>
                    <a:pt x="6777" y="5476"/>
                  </a:lnTo>
                  <a:lnTo>
                    <a:pt x="6788" y="5452"/>
                  </a:lnTo>
                  <a:cubicBezTo>
                    <a:pt x="6814" y="5394"/>
                    <a:pt x="6812" y="5332"/>
                    <a:pt x="6784" y="5272"/>
                  </a:cubicBezTo>
                  <a:cubicBezTo>
                    <a:pt x="6741" y="5180"/>
                    <a:pt x="6636" y="5092"/>
                    <a:pt x="6520" y="5056"/>
                  </a:cubicBezTo>
                  <a:cubicBezTo>
                    <a:pt x="6471" y="5043"/>
                    <a:pt x="6420" y="5032"/>
                    <a:pt x="6370" y="5022"/>
                  </a:cubicBezTo>
                  <a:cubicBezTo>
                    <a:pt x="6255" y="4996"/>
                    <a:pt x="6148" y="4975"/>
                    <a:pt x="6066" y="4904"/>
                  </a:cubicBezTo>
                  <a:cubicBezTo>
                    <a:pt x="5970" y="4820"/>
                    <a:pt x="5923" y="4677"/>
                    <a:pt x="5923" y="4465"/>
                  </a:cubicBezTo>
                  <a:cubicBezTo>
                    <a:pt x="5920" y="3880"/>
                    <a:pt x="6137" y="3331"/>
                    <a:pt x="6398" y="2725"/>
                  </a:cubicBezTo>
                  <a:lnTo>
                    <a:pt x="6407" y="2703"/>
                  </a:lnTo>
                  <a:lnTo>
                    <a:pt x="6390" y="2691"/>
                  </a:lnTo>
                  <a:cubicBezTo>
                    <a:pt x="6377" y="2682"/>
                    <a:pt x="6364" y="2673"/>
                    <a:pt x="6349" y="2665"/>
                  </a:cubicBezTo>
                  <a:cubicBezTo>
                    <a:pt x="6306" y="2639"/>
                    <a:pt x="6265" y="2614"/>
                    <a:pt x="6233" y="2577"/>
                  </a:cubicBezTo>
                  <a:cubicBezTo>
                    <a:pt x="6216" y="2560"/>
                    <a:pt x="6201" y="2541"/>
                    <a:pt x="6188" y="2521"/>
                  </a:cubicBezTo>
                  <a:cubicBezTo>
                    <a:pt x="6167" y="2494"/>
                    <a:pt x="6143" y="2464"/>
                    <a:pt x="6115" y="2440"/>
                  </a:cubicBezTo>
                  <a:cubicBezTo>
                    <a:pt x="6081" y="2412"/>
                    <a:pt x="6038" y="2396"/>
                    <a:pt x="5998" y="2396"/>
                  </a:cubicBezTo>
                  <a:cubicBezTo>
                    <a:pt x="5980" y="2396"/>
                    <a:pt x="5963" y="2399"/>
                    <a:pt x="5948" y="2406"/>
                  </a:cubicBezTo>
                  <a:cubicBezTo>
                    <a:pt x="5912" y="2309"/>
                    <a:pt x="5828" y="2241"/>
                    <a:pt x="5747" y="2174"/>
                  </a:cubicBezTo>
                  <a:cubicBezTo>
                    <a:pt x="5653" y="2097"/>
                    <a:pt x="5563" y="2024"/>
                    <a:pt x="5554" y="1917"/>
                  </a:cubicBezTo>
                  <a:cubicBezTo>
                    <a:pt x="5550" y="1883"/>
                    <a:pt x="5556" y="1844"/>
                    <a:pt x="5560" y="1808"/>
                  </a:cubicBezTo>
                  <a:cubicBezTo>
                    <a:pt x="5571" y="1727"/>
                    <a:pt x="5582" y="1641"/>
                    <a:pt x="5518" y="1585"/>
                  </a:cubicBezTo>
                  <a:cubicBezTo>
                    <a:pt x="5477" y="1549"/>
                    <a:pt x="5423" y="1542"/>
                    <a:pt x="5374" y="1538"/>
                  </a:cubicBezTo>
                  <a:cubicBezTo>
                    <a:pt x="5327" y="1532"/>
                    <a:pt x="5284" y="1527"/>
                    <a:pt x="5258" y="1499"/>
                  </a:cubicBezTo>
                  <a:cubicBezTo>
                    <a:pt x="5239" y="1480"/>
                    <a:pt x="5231" y="1450"/>
                    <a:pt x="5222" y="1418"/>
                  </a:cubicBezTo>
                  <a:cubicBezTo>
                    <a:pt x="5213" y="1382"/>
                    <a:pt x="5203" y="1343"/>
                    <a:pt x="5177" y="1313"/>
                  </a:cubicBezTo>
                  <a:cubicBezTo>
                    <a:pt x="5130" y="1262"/>
                    <a:pt x="5063" y="1262"/>
                    <a:pt x="5001" y="1259"/>
                  </a:cubicBezTo>
                  <a:cubicBezTo>
                    <a:pt x="4950" y="1259"/>
                    <a:pt x="4901" y="1257"/>
                    <a:pt x="4866" y="1232"/>
                  </a:cubicBezTo>
                  <a:cubicBezTo>
                    <a:pt x="4836" y="1210"/>
                    <a:pt x="4821" y="1169"/>
                    <a:pt x="4806" y="1127"/>
                  </a:cubicBezTo>
                  <a:cubicBezTo>
                    <a:pt x="4789" y="1077"/>
                    <a:pt x="4770" y="1026"/>
                    <a:pt x="4725" y="996"/>
                  </a:cubicBezTo>
                  <a:cubicBezTo>
                    <a:pt x="4686" y="968"/>
                    <a:pt x="4643" y="966"/>
                    <a:pt x="4609" y="966"/>
                  </a:cubicBezTo>
                  <a:lnTo>
                    <a:pt x="4564" y="966"/>
                  </a:lnTo>
                  <a:cubicBezTo>
                    <a:pt x="4551" y="967"/>
                    <a:pt x="4537" y="967"/>
                    <a:pt x="4524" y="967"/>
                  </a:cubicBezTo>
                  <a:cubicBezTo>
                    <a:pt x="4498" y="967"/>
                    <a:pt x="4474" y="965"/>
                    <a:pt x="4457" y="960"/>
                  </a:cubicBezTo>
                  <a:cubicBezTo>
                    <a:pt x="4367" y="930"/>
                    <a:pt x="4337" y="810"/>
                    <a:pt x="4322" y="709"/>
                  </a:cubicBezTo>
                  <a:lnTo>
                    <a:pt x="4318" y="677"/>
                  </a:lnTo>
                  <a:lnTo>
                    <a:pt x="4288" y="687"/>
                  </a:lnTo>
                  <a:cubicBezTo>
                    <a:pt x="4262" y="696"/>
                    <a:pt x="4234" y="700"/>
                    <a:pt x="4206" y="700"/>
                  </a:cubicBezTo>
                  <a:cubicBezTo>
                    <a:pt x="4089" y="700"/>
                    <a:pt x="3973" y="627"/>
                    <a:pt x="3859" y="559"/>
                  </a:cubicBezTo>
                  <a:cubicBezTo>
                    <a:pt x="3840" y="546"/>
                    <a:pt x="3821" y="535"/>
                    <a:pt x="3804" y="525"/>
                  </a:cubicBezTo>
                  <a:cubicBezTo>
                    <a:pt x="3519" y="355"/>
                    <a:pt x="3193" y="285"/>
                    <a:pt x="2940" y="242"/>
                  </a:cubicBezTo>
                  <a:lnTo>
                    <a:pt x="2908" y="235"/>
                  </a:lnTo>
                  <a:lnTo>
                    <a:pt x="2908" y="267"/>
                  </a:lnTo>
                  <a:cubicBezTo>
                    <a:pt x="2908" y="291"/>
                    <a:pt x="2917" y="312"/>
                    <a:pt x="2921" y="325"/>
                  </a:cubicBezTo>
                  <a:lnTo>
                    <a:pt x="3000" y="529"/>
                  </a:lnTo>
                  <a:cubicBezTo>
                    <a:pt x="2927" y="544"/>
                    <a:pt x="2857" y="561"/>
                    <a:pt x="2786" y="580"/>
                  </a:cubicBezTo>
                  <a:cubicBezTo>
                    <a:pt x="2758" y="589"/>
                    <a:pt x="2726" y="597"/>
                    <a:pt x="2707" y="627"/>
                  </a:cubicBezTo>
                  <a:cubicBezTo>
                    <a:pt x="2690" y="653"/>
                    <a:pt x="2692" y="683"/>
                    <a:pt x="2694" y="709"/>
                  </a:cubicBezTo>
                  <a:cubicBezTo>
                    <a:pt x="2694" y="717"/>
                    <a:pt x="2696" y="726"/>
                    <a:pt x="2694" y="737"/>
                  </a:cubicBezTo>
                  <a:cubicBezTo>
                    <a:pt x="2694" y="762"/>
                    <a:pt x="2681" y="788"/>
                    <a:pt x="2660" y="805"/>
                  </a:cubicBezTo>
                  <a:cubicBezTo>
                    <a:pt x="2651" y="812"/>
                    <a:pt x="2640" y="818"/>
                    <a:pt x="2630" y="825"/>
                  </a:cubicBezTo>
                  <a:cubicBezTo>
                    <a:pt x="2619" y="831"/>
                    <a:pt x="2606" y="837"/>
                    <a:pt x="2595" y="846"/>
                  </a:cubicBezTo>
                  <a:cubicBezTo>
                    <a:pt x="2518" y="906"/>
                    <a:pt x="2518" y="1015"/>
                    <a:pt x="2529" y="1107"/>
                  </a:cubicBezTo>
                  <a:cubicBezTo>
                    <a:pt x="2439" y="1150"/>
                    <a:pt x="2343" y="1159"/>
                    <a:pt x="2246" y="1159"/>
                  </a:cubicBezTo>
                  <a:cubicBezTo>
                    <a:pt x="2212" y="1159"/>
                    <a:pt x="2178" y="1158"/>
                    <a:pt x="2143" y="1157"/>
                  </a:cubicBezTo>
                  <a:cubicBezTo>
                    <a:pt x="2117" y="1156"/>
                    <a:pt x="2092" y="1155"/>
                    <a:pt x="2066" y="1155"/>
                  </a:cubicBezTo>
                  <a:cubicBezTo>
                    <a:pt x="2030" y="1155"/>
                    <a:pt x="1994" y="1156"/>
                    <a:pt x="1959" y="1159"/>
                  </a:cubicBezTo>
                  <a:cubicBezTo>
                    <a:pt x="1918" y="1161"/>
                    <a:pt x="1880" y="1165"/>
                    <a:pt x="1839" y="1169"/>
                  </a:cubicBezTo>
                  <a:cubicBezTo>
                    <a:pt x="1781" y="1176"/>
                    <a:pt x="1721" y="1184"/>
                    <a:pt x="1665" y="1184"/>
                  </a:cubicBezTo>
                  <a:cubicBezTo>
                    <a:pt x="1588" y="1184"/>
                    <a:pt x="1530" y="1172"/>
                    <a:pt x="1479" y="1144"/>
                  </a:cubicBezTo>
                  <a:cubicBezTo>
                    <a:pt x="1488" y="949"/>
                    <a:pt x="1485" y="750"/>
                    <a:pt x="1470" y="555"/>
                  </a:cubicBezTo>
                  <a:cubicBezTo>
                    <a:pt x="1470" y="540"/>
                    <a:pt x="1468" y="525"/>
                    <a:pt x="1473" y="514"/>
                  </a:cubicBezTo>
                  <a:cubicBezTo>
                    <a:pt x="1481" y="499"/>
                    <a:pt x="1500" y="497"/>
                    <a:pt x="1543" y="497"/>
                  </a:cubicBezTo>
                  <a:cubicBezTo>
                    <a:pt x="1567" y="497"/>
                    <a:pt x="1593" y="497"/>
                    <a:pt x="1618" y="488"/>
                  </a:cubicBezTo>
                  <a:cubicBezTo>
                    <a:pt x="1685" y="465"/>
                    <a:pt x="1713" y="387"/>
                    <a:pt x="1706" y="323"/>
                  </a:cubicBezTo>
                  <a:cubicBezTo>
                    <a:pt x="1700" y="278"/>
                    <a:pt x="1683" y="238"/>
                    <a:pt x="1665" y="199"/>
                  </a:cubicBezTo>
                  <a:cubicBezTo>
                    <a:pt x="1661" y="186"/>
                    <a:pt x="1655" y="173"/>
                    <a:pt x="1650" y="158"/>
                  </a:cubicBezTo>
                  <a:cubicBezTo>
                    <a:pt x="1640" y="133"/>
                    <a:pt x="1633" y="107"/>
                    <a:pt x="1631" y="83"/>
                  </a:cubicBezTo>
                  <a:lnTo>
                    <a:pt x="1629" y="60"/>
                  </a:lnTo>
                  <a:lnTo>
                    <a:pt x="1258" y="10"/>
                  </a:lnTo>
                  <a:cubicBezTo>
                    <a:pt x="1214" y="5"/>
                    <a:pt x="1171" y="1"/>
                    <a:pt x="11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297"/>
            <p:cNvSpPr/>
            <p:nvPr/>
          </p:nvSpPr>
          <p:spPr>
            <a:xfrm>
              <a:off x="4917529" y="3447739"/>
              <a:ext cx="109199" cy="108460"/>
            </a:xfrm>
            <a:custGeom>
              <a:rect b="b" l="l" r="r" t="t"/>
              <a:pathLst>
                <a:path extrusionOk="0" h="3817" w="3843">
                  <a:moveTo>
                    <a:pt x="3108" y="0"/>
                  </a:moveTo>
                  <a:cubicBezTo>
                    <a:pt x="3046" y="0"/>
                    <a:pt x="2985" y="20"/>
                    <a:pt x="2940" y="63"/>
                  </a:cubicBezTo>
                  <a:lnTo>
                    <a:pt x="1018" y="69"/>
                  </a:lnTo>
                  <a:cubicBezTo>
                    <a:pt x="1076" y="172"/>
                    <a:pt x="1093" y="303"/>
                    <a:pt x="1020" y="395"/>
                  </a:cubicBezTo>
                  <a:cubicBezTo>
                    <a:pt x="975" y="453"/>
                    <a:pt x="898" y="487"/>
                    <a:pt x="862" y="556"/>
                  </a:cubicBezTo>
                  <a:cubicBezTo>
                    <a:pt x="735" y="796"/>
                    <a:pt x="1258" y="982"/>
                    <a:pt x="1190" y="1246"/>
                  </a:cubicBezTo>
                  <a:cubicBezTo>
                    <a:pt x="1168" y="1329"/>
                    <a:pt x="1093" y="1385"/>
                    <a:pt x="1022" y="1436"/>
                  </a:cubicBezTo>
                  <a:cubicBezTo>
                    <a:pt x="369" y="1927"/>
                    <a:pt x="0" y="2771"/>
                    <a:pt x="86" y="3583"/>
                  </a:cubicBezTo>
                  <a:cubicBezTo>
                    <a:pt x="90" y="3634"/>
                    <a:pt x="95" y="3690"/>
                    <a:pt x="90" y="3744"/>
                  </a:cubicBezTo>
                  <a:cubicBezTo>
                    <a:pt x="141" y="3742"/>
                    <a:pt x="191" y="3741"/>
                    <a:pt x="242" y="3741"/>
                  </a:cubicBezTo>
                  <a:cubicBezTo>
                    <a:pt x="369" y="3741"/>
                    <a:pt x="496" y="3747"/>
                    <a:pt x="622" y="3761"/>
                  </a:cubicBezTo>
                  <a:cubicBezTo>
                    <a:pt x="665" y="3765"/>
                    <a:pt x="712" y="3769"/>
                    <a:pt x="748" y="3793"/>
                  </a:cubicBezTo>
                  <a:cubicBezTo>
                    <a:pt x="759" y="3799"/>
                    <a:pt x="763" y="3810"/>
                    <a:pt x="772" y="3816"/>
                  </a:cubicBezTo>
                  <a:cubicBezTo>
                    <a:pt x="800" y="3776"/>
                    <a:pt x="827" y="3735"/>
                    <a:pt x="855" y="3694"/>
                  </a:cubicBezTo>
                  <a:cubicBezTo>
                    <a:pt x="905" y="3628"/>
                    <a:pt x="956" y="3557"/>
                    <a:pt x="1033" y="3523"/>
                  </a:cubicBezTo>
                  <a:cubicBezTo>
                    <a:pt x="1074" y="3505"/>
                    <a:pt x="1117" y="3500"/>
                    <a:pt x="1161" y="3500"/>
                  </a:cubicBezTo>
                  <a:cubicBezTo>
                    <a:pt x="1203" y="3500"/>
                    <a:pt x="1246" y="3505"/>
                    <a:pt x="1288" y="3510"/>
                  </a:cubicBezTo>
                  <a:lnTo>
                    <a:pt x="1639" y="3557"/>
                  </a:lnTo>
                  <a:cubicBezTo>
                    <a:pt x="1637" y="3532"/>
                    <a:pt x="1639" y="3506"/>
                    <a:pt x="1652" y="3482"/>
                  </a:cubicBezTo>
                  <a:cubicBezTo>
                    <a:pt x="1777" y="3367"/>
                    <a:pt x="1832" y="3182"/>
                    <a:pt x="1792" y="3017"/>
                  </a:cubicBezTo>
                  <a:cubicBezTo>
                    <a:pt x="1882" y="2992"/>
                    <a:pt x="1991" y="2996"/>
                    <a:pt x="2053" y="2927"/>
                  </a:cubicBezTo>
                  <a:cubicBezTo>
                    <a:pt x="2119" y="2857"/>
                    <a:pt x="2100" y="2745"/>
                    <a:pt x="2079" y="2651"/>
                  </a:cubicBezTo>
                  <a:lnTo>
                    <a:pt x="2079" y="2651"/>
                  </a:lnTo>
                  <a:cubicBezTo>
                    <a:pt x="2170" y="2674"/>
                    <a:pt x="2263" y="2685"/>
                    <a:pt x="2357" y="2685"/>
                  </a:cubicBezTo>
                  <a:cubicBezTo>
                    <a:pt x="2460" y="2685"/>
                    <a:pt x="2562" y="2671"/>
                    <a:pt x="2661" y="2645"/>
                  </a:cubicBezTo>
                  <a:cubicBezTo>
                    <a:pt x="2721" y="2630"/>
                    <a:pt x="2779" y="2608"/>
                    <a:pt x="2841" y="2608"/>
                  </a:cubicBezTo>
                  <a:cubicBezTo>
                    <a:pt x="2878" y="2608"/>
                    <a:pt x="2910" y="2615"/>
                    <a:pt x="2944" y="2621"/>
                  </a:cubicBezTo>
                  <a:cubicBezTo>
                    <a:pt x="2987" y="2630"/>
                    <a:pt x="3028" y="2640"/>
                    <a:pt x="3068" y="2651"/>
                  </a:cubicBezTo>
                  <a:cubicBezTo>
                    <a:pt x="3077" y="2623"/>
                    <a:pt x="3086" y="2595"/>
                    <a:pt x="3094" y="2567"/>
                  </a:cubicBezTo>
                  <a:cubicBezTo>
                    <a:pt x="3169" y="2319"/>
                    <a:pt x="3276" y="2043"/>
                    <a:pt x="3521" y="1948"/>
                  </a:cubicBezTo>
                  <a:cubicBezTo>
                    <a:pt x="3443" y="1875"/>
                    <a:pt x="3478" y="1743"/>
                    <a:pt x="3540" y="1659"/>
                  </a:cubicBezTo>
                  <a:cubicBezTo>
                    <a:pt x="3604" y="1573"/>
                    <a:pt x="3690" y="1498"/>
                    <a:pt x="3711" y="1393"/>
                  </a:cubicBezTo>
                  <a:cubicBezTo>
                    <a:pt x="3722" y="1344"/>
                    <a:pt x="3718" y="1293"/>
                    <a:pt x="3724" y="1243"/>
                  </a:cubicBezTo>
                  <a:cubicBezTo>
                    <a:pt x="3739" y="1143"/>
                    <a:pt x="3805" y="1057"/>
                    <a:pt x="3825" y="958"/>
                  </a:cubicBezTo>
                  <a:cubicBezTo>
                    <a:pt x="3842" y="868"/>
                    <a:pt x="3784" y="750"/>
                    <a:pt x="3700" y="750"/>
                  </a:cubicBezTo>
                  <a:cubicBezTo>
                    <a:pt x="3692" y="750"/>
                    <a:pt x="3685" y="751"/>
                    <a:pt x="3677" y="753"/>
                  </a:cubicBezTo>
                  <a:cubicBezTo>
                    <a:pt x="3760" y="688"/>
                    <a:pt x="3720" y="549"/>
                    <a:pt x="3643" y="476"/>
                  </a:cubicBezTo>
                  <a:cubicBezTo>
                    <a:pt x="3566" y="404"/>
                    <a:pt x="3461" y="359"/>
                    <a:pt x="3403" y="269"/>
                  </a:cubicBezTo>
                  <a:cubicBezTo>
                    <a:pt x="3371" y="219"/>
                    <a:pt x="3358" y="159"/>
                    <a:pt x="3326" y="110"/>
                  </a:cubicBezTo>
                  <a:cubicBezTo>
                    <a:pt x="3279" y="38"/>
                    <a:pt x="3193" y="0"/>
                    <a:pt x="3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297"/>
            <p:cNvSpPr/>
            <p:nvPr/>
          </p:nvSpPr>
          <p:spPr>
            <a:xfrm>
              <a:off x="4916734" y="3446943"/>
              <a:ext cx="110591" cy="110478"/>
            </a:xfrm>
            <a:custGeom>
              <a:rect b="b" l="l" r="r" t="t"/>
              <a:pathLst>
                <a:path extrusionOk="0" h="3888" w="3892">
                  <a:moveTo>
                    <a:pt x="3137" y="54"/>
                  </a:moveTo>
                  <a:cubicBezTo>
                    <a:pt x="3219" y="54"/>
                    <a:pt x="3291" y="91"/>
                    <a:pt x="3330" y="151"/>
                  </a:cubicBezTo>
                  <a:cubicBezTo>
                    <a:pt x="3345" y="174"/>
                    <a:pt x="3356" y="200"/>
                    <a:pt x="3369" y="228"/>
                  </a:cubicBezTo>
                  <a:cubicBezTo>
                    <a:pt x="3379" y="256"/>
                    <a:pt x="3392" y="286"/>
                    <a:pt x="3409" y="312"/>
                  </a:cubicBezTo>
                  <a:cubicBezTo>
                    <a:pt x="3448" y="372"/>
                    <a:pt x="3506" y="412"/>
                    <a:pt x="3561" y="451"/>
                  </a:cubicBezTo>
                  <a:cubicBezTo>
                    <a:pt x="3594" y="474"/>
                    <a:pt x="3626" y="498"/>
                    <a:pt x="3654" y="524"/>
                  </a:cubicBezTo>
                  <a:cubicBezTo>
                    <a:pt x="3699" y="566"/>
                    <a:pt x="3729" y="633"/>
                    <a:pt x="3724" y="686"/>
                  </a:cubicBezTo>
                  <a:cubicBezTo>
                    <a:pt x="3722" y="719"/>
                    <a:pt x="3711" y="742"/>
                    <a:pt x="3688" y="759"/>
                  </a:cubicBezTo>
                  <a:lnTo>
                    <a:pt x="3583" y="839"/>
                  </a:lnTo>
                  <a:lnTo>
                    <a:pt x="3583" y="839"/>
                  </a:lnTo>
                  <a:lnTo>
                    <a:pt x="3711" y="806"/>
                  </a:lnTo>
                  <a:cubicBezTo>
                    <a:pt x="3717" y="805"/>
                    <a:pt x="3722" y="805"/>
                    <a:pt x="3727" y="805"/>
                  </a:cubicBezTo>
                  <a:cubicBezTo>
                    <a:pt x="3755" y="805"/>
                    <a:pt x="3778" y="822"/>
                    <a:pt x="3791" y="839"/>
                  </a:cubicBezTo>
                  <a:cubicBezTo>
                    <a:pt x="3821" y="875"/>
                    <a:pt x="3836" y="935"/>
                    <a:pt x="3827" y="982"/>
                  </a:cubicBezTo>
                  <a:cubicBezTo>
                    <a:pt x="3818" y="1025"/>
                    <a:pt x="3799" y="1068"/>
                    <a:pt x="3780" y="1113"/>
                  </a:cubicBezTo>
                  <a:cubicBezTo>
                    <a:pt x="3756" y="1160"/>
                    <a:pt x="3735" y="1211"/>
                    <a:pt x="3726" y="1267"/>
                  </a:cubicBezTo>
                  <a:cubicBezTo>
                    <a:pt x="3722" y="1291"/>
                    <a:pt x="3722" y="1314"/>
                    <a:pt x="3720" y="1338"/>
                  </a:cubicBezTo>
                  <a:cubicBezTo>
                    <a:pt x="3720" y="1366"/>
                    <a:pt x="3720" y="1391"/>
                    <a:pt x="3714" y="1417"/>
                  </a:cubicBezTo>
                  <a:cubicBezTo>
                    <a:pt x="3699" y="1486"/>
                    <a:pt x="3654" y="1541"/>
                    <a:pt x="3602" y="1601"/>
                  </a:cubicBezTo>
                  <a:cubicBezTo>
                    <a:pt x="3583" y="1623"/>
                    <a:pt x="3564" y="1646"/>
                    <a:pt x="3546" y="1670"/>
                  </a:cubicBezTo>
                  <a:cubicBezTo>
                    <a:pt x="3482" y="1760"/>
                    <a:pt x="3452" y="1882"/>
                    <a:pt x="3504" y="1966"/>
                  </a:cubicBezTo>
                  <a:cubicBezTo>
                    <a:pt x="3281" y="2071"/>
                    <a:pt x="3176" y="2328"/>
                    <a:pt x="3096" y="2589"/>
                  </a:cubicBezTo>
                  <a:cubicBezTo>
                    <a:pt x="3090" y="2608"/>
                    <a:pt x="3084" y="2628"/>
                    <a:pt x="3077" y="2647"/>
                  </a:cubicBezTo>
                  <a:cubicBezTo>
                    <a:pt x="3041" y="2636"/>
                    <a:pt x="3009" y="2630"/>
                    <a:pt x="2979" y="2623"/>
                  </a:cubicBezTo>
                  <a:cubicBezTo>
                    <a:pt x="2946" y="2615"/>
                    <a:pt x="2910" y="2608"/>
                    <a:pt x="2869" y="2608"/>
                  </a:cubicBezTo>
                  <a:cubicBezTo>
                    <a:pt x="2816" y="2610"/>
                    <a:pt x="2764" y="2623"/>
                    <a:pt x="2715" y="2638"/>
                  </a:cubicBezTo>
                  <a:lnTo>
                    <a:pt x="2681" y="2647"/>
                  </a:lnTo>
                  <a:cubicBezTo>
                    <a:pt x="2585" y="2673"/>
                    <a:pt x="2484" y="2685"/>
                    <a:pt x="2384" y="2685"/>
                  </a:cubicBezTo>
                  <a:cubicBezTo>
                    <a:pt x="2292" y="2685"/>
                    <a:pt x="2201" y="2675"/>
                    <a:pt x="2113" y="2653"/>
                  </a:cubicBezTo>
                  <a:lnTo>
                    <a:pt x="2070" y="2643"/>
                  </a:lnTo>
                  <a:lnTo>
                    <a:pt x="2081" y="2685"/>
                  </a:lnTo>
                  <a:cubicBezTo>
                    <a:pt x="2102" y="2782"/>
                    <a:pt x="2115" y="2878"/>
                    <a:pt x="2062" y="2938"/>
                  </a:cubicBezTo>
                  <a:cubicBezTo>
                    <a:pt x="2023" y="2979"/>
                    <a:pt x="1963" y="2990"/>
                    <a:pt x="1899" y="3002"/>
                  </a:cubicBezTo>
                  <a:cubicBezTo>
                    <a:pt x="1871" y="3007"/>
                    <a:pt x="1841" y="3013"/>
                    <a:pt x="1813" y="3022"/>
                  </a:cubicBezTo>
                  <a:lnTo>
                    <a:pt x="1787" y="3028"/>
                  </a:lnTo>
                  <a:lnTo>
                    <a:pt x="1794" y="3052"/>
                  </a:lnTo>
                  <a:cubicBezTo>
                    <a:pt x="1832" y="3208"/>
                    <a:pt x="1779" y="3384"/>
                    <a:pt x="1661" y="3491"/>
                  </a:cubicBezTo>
                  <a:lnTo>
                    <a:pt x="1657" y="3497"/>
                  </a:lnTo>
                  <a:cubicBezTo>
                    <a:pt x="1648" y="3515"/>
                    <a:pt x="1642" y="3534"/>
                    <a:pt x="1640" y="3555"/>
                  </a:cubicBezTo>
                  <a:lnTo>
                    <a:pt x="1320" y="3512"/>
                  </a:lnTo>
                  <a:cubicBezTo>
                    <a:pt x="1276" y="3507"/>
                    <a:pt x="1233" y="3503"/>
                    <a:pt x="1191" y="3503"/>
                  </a:cubicBezTo>
                  <a:cubicBezTo>
                    <a:pt x="1138" y="3503"/>
                    <a:pt x="1089" y="3509"/>
                    <a:pt x="1048" y="3527"/>
                  </a:cubicBezTo>
                  <a:cubicBezTo>
                    <a:pt x="965" y="3564"/>
                    <a:pt x="909" y="3643"/>
                    <a:pt x="862" y="3707"/>
                  </a:cubicBezTo>
                  <a:cubicBezTo>
                    <a:pt x="840" y="3740"/>
                    <a:pt x="817" y="3772"/>
                    <a:pt x="795" y="3804"/>
                  </a:cubicBezTo>
                  <a:cubicBezTo>
                    <a:pt x="795" y="3802"/>
                    <a:pt x="793" y="3799"/>
                    <a:pt x="791" y="3799"/>
                  </a:cubicBezTo>
                  <a:cubicBezTo>
                    <a:pt x="748" y="3774"/>
                    <a:pt x="701" y="3767"/>
                    <a:pt x="652" y="3761"/>
                  </a:cubicBezTo>
                  <a:cubicBezTo>
                    <a:pt x="528" y="3748"/>
                    <a:pt x="399" y="3742"/>
                    <a:pt x="271" y="3742"/>
                  </a:cubicBezTo>
                  <a:cubicBezTo>
                    <a:pt x="228" y="3742"/>
                    <a:pt x="187" y="3744"/>
                    <a:pt x="146" y="3744"/>
                  </a:cubicBezTo>
                  <a:cubicBezTo>
                    <a:pt x="148" y="3695"/>
                    <a:pt x="144" y="3647"/>
                    <a:pt x="140" y="3609"/>
                  </a:cubicBezTo>
                  <a:cubicBezTo>
                    <a:pt x="56" y="2803"/>
                    <a:pt x="420" y="1970"/>
                    <a:pt x="1068" y="1486"/>
                  </a:cubicBezTo>
                  <a:lnTo>
                    <a:pt x="1076" y="1479"/>
                  </a:lnTo>
                  <a:cubicBezTo>
                    <a:pt x="1145" y="1428"/>
                    <a:pt x="1222" y="1370"/>
                    <a:pt x="1245" y="1280"/>
                  </a:cubicBezTo>
                  <a:cubicBezTo>
                    <a:pt x="1282" y="1136"/>
                    <a:pt x="1168" y="1021"/>
                    <a:pt x="1059" y="909"/>
                  </a:cubicBezTo>
                  <a:cubicBezTo>
                    <a:pt x="952" y="798"/>
                    <a:pt x="858" y="701"/>
                    <a:pt x="913" y="594"/>
                  </a:cubicBezTo>
                  <a:cubicBezTo>
                    <a:pt x="930" y="562"/>
                    <a:pt x="963" y="537"/>
                    <a:pt x="995" y="511"/>
                  </a:cubicBezTo>
                  <a:cubicBezTo>
                    <a:pt x="1020" y="489"/>
                    <a:pt x="1048" y="466"/>
                    <a:pt x="1070" y="438"/>
                  </a:cubicBezTo>
                  <a:cubicBezTo>
                    <a:pt x="1145" y="344"/>
                    <a:pt x="1132" y="219"/>
                    <a:pt x="1089" y="123"/>
                  </a:cubicBezTo>
                  <a:lnTo>
                    <a:pt x="2968" y="119"/>
                  </a:lnTo>
                  <a:lnTo>
                    <a:pt x="2979" y="119"/>
                  </a:lnTo>
                  <a:lnTo>
                    <a:pt x="2985" y="110"/>
                  </a:lnTo>
                  <a:cubicBezTo>
                    <a:pt x="3024" y="74"/>
                    <a:pt x="3077" y="54"/>
                    <a:pt x="3137" y="54"/>
                  </a:cubicBezTo>
                  <a:close/>
                  <a:moveTo>
                    <a:pt x="3137" y="1"/>
                  </a:moveTo>
                  <a:cubicBezTo>
                    <a:pt x="3069" y="1"/>
                    <a:pt x="3004" y="24"/>
                    <a:pt x="2957" y="65"/>
                  </a:cubicBezTo>
                  <a:lnTo>
                    <a:pt x="1001" y="69"/>
                  </a:lnTo>
                  <a:lnTo>
                    <a:pt x="1023" y="110"/>
                  </a:lnTo>
                  <a:cubicBezTo>
                    <a:pt x="1068" y="192"/>
                    <a:pt x="1098" y="318"/>
                    <a:pt x="1027" y="406"/>
                  </a:cubicBezTo>
                  <a:cubicBezTo>
                    <a:pt x="1010" y="429"/>
                    <a:pt x="986" y="449"/>
                    <a:pt x="960" y="468"/>
                  </a:cubicBezTo>
                  <a:cubicBezTo>
                    <a:pt x="926" y="498"/>
                    <a:pt x="890" y="528"/>
                    <a:pt x="866" y="571"/>
                  </a:cubicBezTo>
                  <a:cubicBezTo>
                    <a:pt x="791" y="712"/>
                    <a:pt x="909" y="832"/>
                    <a:pt x="1023" y="948"/>
                  </a:cubicBezTo>
                  <a:cubicBezTo>
                    <a:pt x="1119" y="1049"/>
                    <a:pt x="1222" y="1154"/>
                    <a:pt x="1192" y="1267"/>
                  </a:cubicBezTo>
                  <a:cubicBezTo>
                    <a:pt x="1175" y="1338"/>
                    <a:pt x="1108" y="1387"/>
                    <a:pt x="1044" y="1436"/>
                  </a:cubicBezTo>
                  <a:lnTo>
                    <a:pt x="1035" y="1443"/>
                  </a:lnTo>
                  <a:cubicBezTo>
                    <a:pt x="373" y="1938"/>
                    <a:pt x="1" y="2790"/>
                    <a:pt x="86" y="3613"/>
                  </a:cubicBezTo>
                  <a:cubicBezTo>
                    <a:pt x="91" y="3658"/>
                    <a:pt x="97" y="3716"/>
                    <a:pt x="93" y="3769"/>
                  </a:cubicBezTo>
                  <a:lnTo>
                    <a:pt x="91" y="3799"/>
                  </a:lnTo>
                  <a:lnTo>
                    <a:pt x="121" y="3799"/>
                  </a:lnTo>
                  <a:cubicBezTo>
                    <a:pt x="172" y="3798"/>
                    <a:pt x="223" y="3797"/>
                    <a:pt x="275" y="3797"/>
                  </a:cubicBezTo>
                  <a:cubicBezTo>
                    <a:pt x="400" y="3797"/>
                    <a:pt x="526" y="3802"/>
                    <a:pt x="648" y="3814"/>
                  </a:cubicBezTo>
                  <a:cubicBezTo>
                    <a:pt x="690" y="3819"/>
                    <a:pt x="731" y="3825"/>
                    <a:pt x="761" y="3844"/>
                  </a:cubicBezTo>
                  <a:cubicBezTo>
                    <a:pt x="765" y="3847"/>
                    <a:pt x="768" y="3851"/>
                    <a:pt x="772" y="3853"/>
                  </a:cubicBezTo>
                  <a:cubicBezTo>
                    <a:pt x="774" y="3857"/>
                    <a:pt x="778" y="3862"/>
                    <a:pt x="780" y="3864"/>
                  </a:cubicBezTo>
                  <a:lnTo>
                    <a:pt x="804" y="3887"/>
                  </a:lnTo>
                  <a:lnTo>
                    <a:pt x="821" y="3859"/>
                  </a:lnTo>
                  <a:cubicBezTo>
                    <a:pt x="849" y="3819"/>
                    <a:pt x="877" y="3778"/>
                    <a:pt x="907" y="3740"/>
                  </a:cubicBezTo>
                  <a:cubicBezTo>
                    <a:pt x="950" y="3677"/>
                    <a:pt x="999" y="3609"/>
                    <a:pt x="1072" y="3577"/>
                  </a:cubicBezTo>
                  <a:cubicBezTo>
                    <a:pt x="1104" y="3562"/>
                    <a:pt x="1145" y="3556"/>
                    <a:pt x="1191" y="3556"/>
                  </a:cubicBezTo>
                  <a:cubicBezTo>
                    <a:pt x="1230" y="3556"/>
                    <a:pt x="1272" y="3560"/>
                    <a:pt x="1314" y="3566"/>
                  </a:cubicBezTo>
                  <a:lnTo>
                    <a:pt x="1695" y="3617"/>
                  </a:lnTo>
                  <a:lnTo>
                    <a:pt x="1695" y="3617"/>
                  </a:lnTo>
                  <a:lnTo>
                    <a:pt x="1693" y="3583"/>
                  </a:lnTo>
                  <a:cubicBezTo>
                    <a:pt x="1691" y="3562"/>
                    <a:pt x="1695" y="3542"/>
                    <a:pt x="1702" y="3525"/>
                  </a:cubicBezTo>
                  <a:cubicBezTo>
                    <a:pt x="1824" y="3412"/>
                    <a:pt x="1882" y="3230"/>
                    <a:pt x="1852" y="3065"/>
                  </a:cubicBezTo>
                  <a:cubicBezTo>
                    <a:pt x="1869" y="3062"/>
                    <a:pt x="1888" y="3058"/>
                    <a:pt x="1907" y="3054"/>
                  </a:cubicBezTo>
                  <a:cubicBezTo>
                    <a:pt x="1978" y="3041"/>
                    <a:pt x="2051" y="3028"/>
                    <a:pt x="2100" y="2972"/>
                  </a:cubicBezTo>
                  <a:cubicBezTo>
                    <a:pt x="2162" y="2906"/>
                    <a:pt x="2160" y="2808"/>
                    <a:pt x="2141" y="2715"/>
                  </a:cubicBezTo>
                  <a:lnTo>
                    <a:pt x="2141" y="2715"/>
                  </a:lnTo>
                  <a:cubicBezTo>
                    <a:pt x="2219" y="2731"/>
                    <a:pt x="2299" y="2739"/>
                    <a:pt x="2380" y="2739"/>
                  </a:cubicBezTo>
                  <a:cubicBezTo>
                    <a:pt x="2486" y="2739"/>
                    <a:pt x="2593" y="2725"/>
                    <a:pt x="2696" y="2698"/>
                  </a:cubicBezTo>
                  <a:lnTo>
                    <a:pt x="2730" y="2690"/>
                  </a:lnTo>
                  <a:cubicBezTo>
                    <a:pt x="2777" y="2677"/>
                    <a:pt x="2824" y="2664"/>
                    <a:pt x="2874" y="2662"/>
                  </a:cubicBezTo>
                  <a:cubicBezTo>
                    <a:pt x="2906" y="2662"/>
                    <a:pt x="2938" y="2668"/>
                    <a:pt x="2968" y="2675"/>
                  </a:cubicBezTo>
                  <a:cubicBezTo>
                    <a:pt x="3002" y="2683"/>
                    <a:pt x="3041" y="2692"/>
                    <a:pt x="3088" y="2705"/>
                  </a:cubicBezTo>
                  <a:lnTo>
                    <a:pt x="3114" y="2713"/>
                  </a:lnTo>
                  <a:lnTo>
                    <a:pt x="3120" y="2688"/>
                  </a:lnTo>
                  <a:cubicBezTo>
                    <a:pt x="3131" y="2660"/>
                    <a:pt x="3139" y="2632"/>
                    <a:pt x="3148" y="2604"/>
                  </a:cubicBezTo>
                  <a:cubicBezTo>
                    <a:pt x="3227" y="2343"/>
                    <a:pt x="3332" y="2088"/>
                    <a:pt x="3557" y="2002"/>
                  </a:cubicBezTo>
                  <a:lnTo>
                    <a:pt x="3596" y="1985"/>
                  </a:lnTo>
                  <a:lnTo>
                    <a:pt x="3566" y="1957"/>
                  </a:lnTo>
                  <a:cubicBezTo>
                    <a:pt x="3504" y="1897"/>
                    <a:pt x="3531" y="1783"/>
                    <a:pt x="3589" y="1702"/>
                  </a:cubicBezTo>
                  <a:cubicBezTo>
                    <a:pt x="3606" y="1678"/>
                    <a:pt x="3626" y="1657"/>
                    <a:pt x="3645" y="1636"/>
                  </a:cubicBezTo>
                  <a:cubicBezTo>
                    <a:pt x="3696" y="1573"/>
                    <a:pt x="3750" y="1509"/>
                    <a:pt x="3767" y="1428"/>
                  </a:cubicBezTo>
                  <a:cubicBezTo>
                    <a:pt x="3773" y="1398"/>
                    <a:pt x="3773" y="1368"/>
                    <a:pt x="3773" y="1340"/>
                  </a:cubicBezTo>
                  <a:cubicBezTo>
                    <a:pt x="3776" y="1319"/>
                    <a:pt x="3776" y="1297"/>
                    <a:pt x="3780" y="1276"/>
                  </a:cubicBezTo>
                  <a:cubicBezTo>
                    <a:pt x="3786" y="1226"/>
                    <a:pt x="3806" y="1181"/>
                    <a:pt x="3829" y="1134"/>
                  </a:cubicBezTo>
                  <a:cubicBezTo>
                    <a:pt x="3848" y="1089"/>
                    <a:pt x="3870" y="1042"/>
                    <a:pt x="3881" y="991"/>
                  </a:cubicBezTo>
                  <a:cubicBezTo>
                    <a:pt x="3891" y="929"/>
                    <a:pt x="3872" y="854"/>
                    <a:pt x="3831" y="804"/>
                  </a:cubicBezTo>
                  <a:cubicBezTo>
                    <a:pt x="3812" y="781"/>
                    <a:pt x="3786" y="764"/>
                    <a:pt x="3761" y="755"/>
                  </a:cubicBezTo>
                  <a:cubicBezTo>
                    <a:pt x="3771" y="736"/>
                    <a:pt x="3778" y="714"/>
                    <a:pt x="3778" y="691"/>
                  </a:cubicBezTo>
                  <a:cubicBezTo>
                    <a:pt x="3782" y="620"/>
                    <a:pt x="3748" y="539"/>
                    <a:pt x="3690" y="485"/>
                  </a:cubicBezTo>
                  <a:cubicBezTo>
                    <a:pt x="3660" y="455"/>
                    <a:pt x="3626" y="432"/>
                    <a:pt x="3591" y="408"/>
                  </a:cubicBezTo>
                  <a:cubicBezTo>
                    <a:pt x="3538" y="369"/>
                    <a:pt x="3486" y="335"/>
                    <a:pt x="3454" y="284"/>
                  </a:cubicBezTo>
                  <a:cubicBezTo>
                    <a:pt x="3439" y="260"/>
                    <a:pt x="3429" y="234"/>
                    <a:pt x="3418" y="207"/>
                  </a:cubicBezTo>
                  <a:cubicBezTo>
                    <a:pt x="3405" y="179"/>
                    <a:pt x="3394" y="149"/>
                    <a:pt x="3375" y="123"/>
                  </a:cubicBezTo>
                  <a:cubicBezTo>
                    <a:pt x="3328" y="48"/>
                    <a:pt x="3236" y="1"/>
                    <a:pt x="3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297"/>
            <p:cNvSpPr/>
            <p:nvPr/>
          </p:nvSpPr>
          <p:spPr>
            <a:xfrm>
              <a:off x="5001832" y="3424156"/>
              <a:ext cx="155515" cy="199445"/>
            </a:xfrm>
            <a:custGeom>
              <a:rect b="b" l="l" r="r" t="t"/>
              <a:pathLst>
                <a:path extrusionOk="0" h="7019" w="5473">
                  <a:moveTo>
                    <a:pt x="1000" y="1"/>
                  </a:moveTo>
                  <a:cubicBezTo>
                    <a:pt x="957" y="1"/>
                    <a:pt x="914" y="6"/>
                    <a:pt x="873" y="17"/>
                  </a:cubicBezTo>
                  <a:cubicBezTo>
                    <a:pt x="895" y="108"/>
                    <a:pt x="779" y="157"/>
                    <a:pt x="682" y="157"/>
                  </a:cubicBezTo>
                  <a:cubicBezTo>
                    <a:pt x="674" y="157"/>
                    <a:pt x="666" y="156"/>
                    <a:pt x="659" y="156"/>
                  </a:cubicBezTo>
                  <a:cubicBezTo>
                    <a:pt x="630" y="153"/>
                    <a:pt x="598" y="151"/>
                    <a:pt x="567" y="151"/>
                  </a:cubicBezTo>
                  <a:cubicBezTo>
                    <a:pt x="492" y="151"/>
                    <a:pt x="418" y="166"/>
                    <a:pt x="391" y="231"/>
                  </a:cubicBezTo>
                  <a:cubicBezTo>
                    <a:pt x="374" y="274"/>
                    <a:pt x="382" y="321"/>
                    <a:pt x="365" y="362"/>
                  </a:cubicBezTo>
                  <a:cubicBezTo>
                    <a:pt x="326" y="443"/>
                    <a:pt x="206" y="441"/>
                    <a:pt x="146" y="507"/>
                  </a:cubicBezTo>
                  <a:cubicBezTo>
                    <a:pt x="114" y="544"/>
                    <a:pt x="106" y="595"/>
                    <a:pt x="99" y="642"/>
                  </a:cubicBezTo>
                  <a:cubicBezTo>
                    <a:pt x="91" y="706"/>
                    <a:pt x="91" y="773"/>
                    <a:pt x="86" y="837"/>
                  </a:cubicBezTo>
                  <a:cubicBezTo>
                    <a:pt x="105" y="833"/>
                    <a:pt x="125" y="831"/>
                    <a:pt x="144" y="831"/>
                  </a:cubicBezTo>
                  <a:cubicBezTo>
                    <a:pt x="228" y="831"/>
                    <a:pt x="312" y="869"/>
                    <a:pt x="359" y="940"/>
                  </a:cubicBezTo>
                  <a:cubicBezTo>
                    <a:pt x="391" y="989"/>
                    <a:pt x="404" y="1049"/>
                    <a:pt x="436" y="1099"/>
                  </a:cubicBezTo>
                  <a:cubicBezTo>
                    <a:pt x="494" y="1189"/>
                    <a:pt x="599" y="1234"/>
                    <a:pt x="676" y="1306"/>
                  </a:cubicBezTo>
                  <a:cubicBezTo>
                    <a:pt x="753" y="1379"/>
                    <a:pt x="793" y="1518"/>
                    <a:pt x="710" y="1583"/>
                  </a:cubicBezTo>
                  <a:cubicBezTo>
                    <a:pt x="718" y="1581"/>
                    <a:pt x="725" y="1580"/>
                    <a:pt x="733" y="1580"/>
                  </a:cubicBezTo>
                  <a:cubicBezTo>
                    <a:pt x="817" y="1580"/>
                    <a:pt x="875" y="1698"/>
                    <a:pt x="858" y="1788"/>
                  </a:cubicBezTo>
                  <a:cubicBezTo>
                    <a:pt x="838" y="1887"/>
                    <a:pt x="772" y="1973"/>
                    <a:pt x="757" y="2073"/>
                  </a:cubicBezTo>
                  <a:cubicBezTo>
                    <a:pt x="751" y="2123"/>
                    <a:pt x="755" y="2174"/>
                    <a:pt x="744" y="2223"/>
                  </a:cubicBezTo>
                  <a:cubicBezTo>
                    <a:pt x="723" y="2328"/>
                    <a:pt x="637" y="2403"/>
                    <a:pt x="573" y="2489"/>
                  </a:cubicBezTo>
                  <a:cubicBezTo>
                    <a:pt x="511" y="2575"/>
                    <a:pt x="476" y="2705"/>
                    <a:pt x="554" y="2778"/>
                  </a:cubicBezTo>
                  <a:cubicBezTo>
                    <a:pt x="309" y="2873"/>
                    <a:pt x="202" y="3149"/>
                    <a:pt x="127" y="3397"/>
                  </a:cubicBezTo>
                  <a:cubicBezTo>
                    <a:pt x="119" y="3425"/>
                    <a:pt x="110" y="3453"/>
                    <a:pt x="101" y="3481"/>
                  </a:cubicBezTo>
                  <a:cubicBezTo>
                    <a:pt x="155" y="3498"/>
                    <a:pt x="209" y="3515"/>
                    <a:pt x="260" y="3535"/>
                  </a:cubicBezTo>
                  <a:cubicBezTo>
                    <a:pt x="314" y="3556"/>
                    <a:pt x="365" y="3580"/>
                    <a:pt x="404" y="3622"/>
                  </a:cubicBezTo>
                  <a:cubicBezTo>
                    <a:pt x="442" y="3663"/>
                    <a:pt x="461" y="3725"/>
                    <a:pt x="438" y="3777"/>
                  </a:cubicBezTo>
                  <a:cubicBezTo>
                    <a:pt x="419" y="3824"/>
                    <a:pt x="367" y="3849"/>
                    <a:pt x="320" y="3873"/>
                  </a:cubicBezTo>
                  <a:cubicBezTo>
                    <a:pt x="258" y="3903"/>
                    <a:pt x="194" y="3935"/>
                    <a:pt x="129" y="3965"/>
                  </a:cubicBezTo>
                  <a:cubicBezTo>
                    <a:pt x="110" y="3976"/>
                    <a:pt x="86" y="3987"/>
                    <a:pt x="78" y="4008"/>
                  </a:cubicBezTo>
                  <a:cubicBezTo>
                    <a:pt x="63" y="4038"/>
                    <a:pt x="80" y="4072"/>
                    <a:pt x="95" y="4100"/>
                  </a:cubicBezTo>
                  <a:lnTo>
                    <a:pt x="161" y="4214"/>
                  </a:lnTo>
                  <a:cubicBezTo>
                    <a:pt x="183" y="4254"/>
                    <a:pt x="206" y="4295"/>
                    <a:pt x="213" y="4340"/>
                  </a:cubicBezTo>
                  <a:cubicBezTo>
                    <a:pt x="221" y="4385"/>
                    <a:pt x="209" y="4437"/>
                    <a:pt x="172" y="4464"/>
                  </a:cubicBezTo>
                  <a:cubicBezTo>
                    <a:pt x="116" y="4505"/>
                    <a:pt x="14" y="4494"/>
                    <a:pt x="3" y="4563"/>
                  </a:cubicBezTo>
                  <a:cubicBezTo>
                    <a:pt x="1" y="4565"/>
                    <a:pt x="3" y="4569"/>
                    <a:pt x="3" y="4571"/>
                  </a:cubicBezTo>
                  <a:cubicBezTo>
                    <a:pt x="303" y="4623"/>
                    <a:pt x="596" y="4698"/>
                    <a:pt x="858" y="4852"/>
                  </a:cubicBezTo>
                  <a:cubicBezTo>
                    <a:pt x="988" y="4930"/>
                    <a:pt x="1129" y="5031"/>
                    <a:pt x="1274" y="5031"/>
                  </a:cubicBezTo>
                  <a:cubicBezTo>
                    <a:pt x="1304" y="5031"/>
                    <a:pt x="1334" y="5027"/>
                    <a:pt x="1363" y="5017"/>
                  </a:cubicBezTo>
                  <a:cubicBezTo>
                    <a:pt x="1378" y="5124"/>
                    <a:pt x="1411" y="5255"/>
                    <a:pt x="1516" y="5289"/>
                  </a:cubicBezTo>
                  <a:cubicBezTo>
                    <a:pt x="1538" y="5297"/>
                    <a:pt x="1562" y="5299"/>
                    <a:pt x="1586" y="5299"/>
                  </a:cubicBezTo>
                  <a:cubicBezTo>
                    <a:pt x="1616" y="5299"/>
                    <a:pt x="1646" y="5296"/>
                    <a:pt x="1674" y="5296"/>
                  </a:cubicBezTo>
                  <a:cubicBezTo>
                    <a:pt x="1711" y="5296"/>
                    <a:pt x="1745" y="5300"/>
                    <a:pt x="1775" y="5321"/>
                  </a:cubicBezTo>
                  <a:cubicBezTo>
                    <a:pt x="1852" y="5375"/>
                    <a:pt x="1843" y="5501"/>
                    <a:pt x="1918" y="5557"/>
                  </a:cubicBezTo>
                  <a:cubicBezTo>
                    <a:pt x="2004" y="5621"/>
                    <a:pt x="2152" y="5555"/>
                    <a:pt x="2223" y="5634"/>
                  </a:cubicBezTo>
                  <a:cubicBezTo>
                    <a:pt x="2270" y="5686"/>
                    <a:pt x="2259" y="5771"/>
                    <a:pt x="2306" y="5823"/>
                  </a:cubicBezTo>
                  <a:cubicBezTo>
                    <a:pt x="2370" y="5889"/>
                    <a:pt x="2497" y="5846"/>
                    <a:pt x="2565" y="5908"/>
                  </a:cubicBezTo>
                  <a:cubicBezTo>
                    <a:pt x="2649" y="5981"/>
                    <a:pt x="2585" y="6114"/>
                    <a:pt x="2593" y="6223"/>
                  </a:cubicBezTo>
                  <a:cubicBezTo>
                    <a:pt x="2612" y="6450"/>
                    <a:pt x="2945" y="6530"/>
                    <a:pt x="3000" y="6750"/>
                  </a:cubicBezTo>
                  <a:cubicBezTo>
                    <a:pt x="3018" y="6733"/>
                    <a:pt x="3041" y="6726"/>
                    <a:pt x="3066" y="6726"/>
                  </a:cubicBezTo>
                  <a:cubicBezTo>
                    <a:pt x="3101" y="6726"/>
                    <a:pt x="3138" y="6741"/>
                    <a:pt x="3165" y="6763"/>
                  </a:cubicBezTo>
                  <a:cubicBezTo>
                    <a:pt x="3210" y="6802"/>
                    <a:pt x="3240" y="6858"/>
                    <a:pt x="3281" y="6900"/>
                  </a:cubicBezTo>
                  <a:cubicBezTo>
                    <a:pt x="3326" y="6948"/>
                    <a:pt x="3386" y="6980"/>
                    <a:pt x="3442" y="7018"/>
                  </a:cubicBezTo>
                  <a:cubicBezTo>
                    <a:pt x="3450" y="6999"/>
                    <a:pt x="3457" y="6980"/>
                    <a:pt x="3465" y="6960"/>
                  </a:cubicBezTo>
                  <a:cubicBezTo>
                    <a:pt x="3487" y="6968"/>
                    <a:pt x="3510" y="6972"/>
                    <a:pt x="3532" y="6972"/>
                  </a:cubicBezTo>
                  <a:cubicBezTo>
                    <a:pt x="3636" y="6972"/>
                    <a:pt x="3737" y="6893"/>
                    <a:pt x="3787" y="6798"/>
                  </a:cubicBezTo>
                  <a:cubicBezTo>
                    <a:pt x="3847" y="6682"/>
                    <a:pt x="3853" y="6547"/>
                    <a:pt x="3874" y="6416"/>
                  </a:cubicBezTo>
                  <a:cubicBezTo>
                    <a:pt x="3947" y="5958"/>
                    <a:pt x="4215" y="5533"/>
                    <a:pt x="4601" y="5272"/>
                  </a:cubicBezTo>
                  <a:cubicBezTo>
                    <a:pt x="4725" y="5186"/>
                    <a:pt x="4864" y="5116"/>
                    <a:pt x="4965" y="5000"/>
                  </a:cubicBezTo>
                  <a:cubicBezTo>
                    <a:pt x="5029" y="4923"/>
                    <a:pt x="5074" y="4833"/>
                    <a:pt x="5117" y="4743"/>
                  </a:cubicBezTo>
                  <a:cubicBezTo>
                    <a:pt x="5106" y="4621"/>
                    <a:pt x="5093" y="4501"/>
                    <a:pt x="5061" y="4383"/>
                  </a:cubicBezTo>
                  <a:cubicBezTo>
                    <a:pt x="5041" y="4395"/>
                    <a:pt x="5019" y="4400"/>
                    <a:pt x="4997" y="4400"/>
                  </a:cubicBezTo>
                  <a:cubicBezTo>
                    <a:pt x="4921" y="4400"/>
                    <a:pt x="4842" y="4338"/>
                    <a:pt x="4841" y="4259"/>
                  </a:cubicBezTo>
                  <a:lnTo>
                    <a:pt x="4849" y="1915"/>
                  </a:lnTo>
                  <a:cubicBezTo>
                    <a:pt x="4794" y="1833"/>
                    <a:pt x="4832" y="1720"/>
                    <a:pt x="4888" y="1636"/>
                  </a:cubicBezTo>
                  <a:cubicBezTo>
                    <a:pt x="4943" y="1555"/>
                    <a:pt x="5018" y="1480"/>
                    <a:pt x="5040" y="1383"/>
                  </a:cubicBezTo>
                  <a:cubicBezTo>
                    <a:pt x="5048" y="1347"/>
                    <a:pt x="5048" y="1306"/>
                    <a:pt x="5061" y="1270"/>
                  </a:cubicBezTo>
                  <a:cubicBezTo>
                    <a:pt x="5078" y="1221"/>
                    <a:pt x="5119" y="1182"/>
                    <a:pt x="5156" y="1146"/>
                  </a:cubicBezTo>
                  <a:cubicBezTo>
                    <a:pt x="5295" y="1002"/>
                    <a:pt x="5404" y="831"/>
                    <a:pt x="5473" y="644"/>
                  </a:cubicBezTo>
                  <a:lnTo>
                    <a:pt x="5473" y="644"/>
                  </a:lnTo>
                  <a:cubicBezTo>
                    <a:pt x="5445" y="662"/>
                    <a:pt x="5415" y="669"/>
                    <a:pt x="5383" y="669"/>
                  </a:cubicBezTo>
                  <a:cubicBezTo>
                    <a:pt x="5322" y="669"/>
                    <a:pt x="5257" y="641"/>
                    <a:pt x="5205" y="606"/>
                  </a:cubicBezTo>
                  <a:cubicBezTo>
                    <a:pt x="5126" y="554"/>
                    <a:pt x="5051" y="484"/>
                    <a:pt x="4956" y="469"/>
                  </a:cubicBezTo>
                  <a:cubicBezTo>
                    <a:pt x="4943" y="466"/>
                    <a:pt x="4929" y="465"/>
                    <a:pt x="4916" y="465"/>
                  </a:cubicBezTo>
                  <a:cubicBezTo>
                    <a:pt x="4762" y="465"/>
                    <a:pt x="4628" y="603"/>
                    <a:pt x="4474" y="644"/>
                  </a:cubicBezTo>
                  <a:cubicBezTo>
                    <a:pt x="4363" y="674"/>
                    <a:pt x="4204" y="685"/>
                    <a:pt x="4191" y="801"/>
                  </a:cubicBezTo>
                  <a:cubicBezTo>
                    <a:pt x="4187" y="844"/>
                    <a:pt x="4209" y="889"/>
                    <a:pt x="4191" y="927"/>
                  </a:cubicBezTo>
                  <a:cubicBezTo>
                    <a:pt x="4175" y="963"/>
                    <a:pt x="4140" y="972"/>
                    <a:pt x="4100" y="972"/>
                  </a:cubicBezTo>
                  <a:cubicBezTo>
                    <a:pt x="4061" y="972"/>
                    <a:pt x="4017" y="963"/>
                    <a:pt x="3979" y="963"/>
                  </a:cubicBezTo>
                  <a:cubicBezTo>
                    <a:pt x="3977" y="963"/>
                    <a:pt x="3975" y="964"/>
                    <a:pt x="3973" y="964"/>
                  </a:cubicBezTo>
                  <a:cubicBezTo>
                    <a:pt x="3874" y="966"/>
                    <a:pt x="3793" y="1062"/>
                    <a:pt x="3804" y="1159"/>
                  </a:cubicBezTo>
                  <a:cubicBezTo>
                    <a:pt x="3669" y="1169"/>
                    <a:pt x="3534" y="1182"/>
                    <a:pt x="3401" y="1193"/>
                  </a:cubicBezTo>
                  <a:cubicBezTo>
                    <a:pt x="3382" y="1194"/>
                    <a:pt x="3363" y="1196"/>
                    <a:pt x="3344" y="1196"/>
                  </a:cubicBezTo>
                  <a:cubicBezTo>
                    <a:pt x="3315" y="1196"/>
                    <a:pt x="3286" y="1192"/>
                    <a:pt x="3262" y="1178"/>
                  </a:cubicBezTo>
                  <a:cubicBezTo>
                    <a:pt x="3217" y="1152"/>
                    <a:pt x="3193" y="1103"/>
                    <a:pt x="3163" y="1062"/>
                  </a:cubicBezTo>
                  <a:cubicBezTo>
                    <a:pt x="3094" y="966"/>
                    <a:pt x="2976" y="910"/>
                    <a:pt x="2858" y="910"/>
                  </a:cubicBezTo>
                  <a:cubicBezTo>
                    <a:pt x="2826" y="910"/>
                    <a:pt x="2794" y="914"/>
                    <a:pt x="2762" y="923"/>
                  </a:cubicBezTo>
                  <a:cubicBezTo>
                    <a:pt x="2788" y="841"/>
                    <a:pt x="2698" y="769"/>
                    <a:pt x="2615" y="754"/>
                  </a:cubicBezTo>
                  <a:cubicBezTo>
                    <a:pt x="2529" y="739"/>
                    <a:pt x="2437" y="749"/>
                    <a:pt x="2366" y="702"/>
                  </a:cubicBezTo>
                  <a:cubicBezTo>
                    <a:pt x="2268" y="636"/>
                    <a:pt x="2259" y="499"/>
                    <a:pt x="2261" y="381"/>
                  </a:cubicBezTo>
                  <a:lnTo>
                    <a:pt x="2261" y="381"/>
                  </a:lnTo>
                  <a:cubicBezTo>
                    <a:pt x="2146" y="403"/>
                    <a:pt x="2024" y="422"/>
                    <a:pt x="1906" y="422"/>
                  </a:cubicBezTo>
                  <a:cubicBezTo>
                    <a:pt x="1757" y="422"/>
                    <a:pt x="1615" y="391"/>
                    <a:pt x="1505" y="293"/>
                  </a:cubicBezTo>
                  <a:cubicBezTo>
                    <a:pt x="1456" y="248"/>
                    <a:pt x="1417" y="194"/>
                    <a:pt x="1370" y="147"/>
                  </a:cubicBezTo>
                  <a:cubicBezTo>
                    <a:pt x="1272" y="53"/>
                    <a:pt x="1136" y="1"/>
                    <a:pt x="10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297"/>
            <p:cNvSpPr/>
            <p:nvPr/>
          </p:nvSpPr>
          <p:spPr>
            <a:xfrm>
              <a:off x="5001122" y="3423389"/>
              <a:ext cx="157703" cy="201349"/>
            </a:xfrm>
            <a:custGeom>
              <a:rect b="b" l="l" r="r" t="t"/>
              <a:pathLst>
                <a:path extrusionOk="0" h="7086" w="5550">
                  <a:moveTo>
                    <a:pt x="1025" y="55"/>
                  </a:moveTo>
                  <a:cubicBezTo>
                    <a:pt x="1155" y="55"/>
                    <a:pt x="1285" y="105"/>
                    <a:pt x="1378" y="194"/>
                  </a:cubicBezTo>
                  <a:cubicBezTo>
                    <a:pt x="1397" y="215"/>
                    <a:pt x="1416" y="236"/>
                    <a:pt x="1436" y="258"/>
                  </a:cubicBezTo>
                  <a:cubicBezTo>
                    <a:pt x="1459" y="286"/>
                    <a:pt x="1485" y="314"/>
                    <a:pt x="1513" y="339"/>
                  </a:cubicBezTo>
                  <a:cubicBezTo>
                    <a:pt x="1613" y="431"/>
                    <a:pt x="1750" y="476"/>
                    <a:pt x="1930" y="476"/>
                  </a:cubicBezTo>
                  <a:cubicBezTo>
                    <a:pt x="2042" y="476"/>
                    <a:pt x="2158" y="457"/>
                    <a:pt x="2260" y="440"/>
                  </a:cubicBezTo>
                  <a:cubicBezTo>
                    <a:pt x="2260" y="560"/>
                    <a:pt x="2278" y="686"/>
                    <a:pt x="2376" y="751"/>
                  </a:cubicBezTo>
                  <a:cubicBezTo>
                    <a:pt x="2432" y="787"/>
                    <a:pt x="2496" y="793"/>
                    <a:pt x="2556" y="798"/>
                  </a:cubicBezTo>
                  <a:cubicBezTo>
                    <a:pt x="2582" y="800"/>
                    <a:pt x="2607" y="802"/>
                    <a:pt x="2633" y="806"/>
                  </a:cubicBezTo>
                  <a:cubicBezTo>
                    <a:pt x="2682" y="817"/>
                    <a:pt x="2732" y="847"/>
                    <a:pt x="2753" y="883"/>
                  </a:cubicBezTo>
                  <a:cubicBezTo>
                    <a:pt x="2766" y="903"/>
                    <a:pt x="2768" y="922"/>
                    <a:pt x="2762" y="941"/>
                  </a:cubicBezTo>
                  <a:lnTo>
                    <a:pt x="2747" y="988"/>
                  </a:lnTo>
                  <a:lnTo>
                    <a:pt x="2747" y="988"/>
                  </a:lnTo>
                  <a:lnTo>
                    <a:pt x="2794" y="976"/>
                  </a:lnTo>
                  <a:cubicBezTo>
                    <a:pt x="2824" y="967"/>
                    <a:pt x="2852" y="963"/>
                    <a:pt x="2882" y="963"/>
                  </a:cubicBezTo>
                  <a:cubicBezTo>
                    <a:pt x="2995" y="963"/>
                    <a:pt x="3102" y="1018"/>
                    <a:pt x="3167" y="1104"/>
                  </a:cubicBezTo>
                  <a:cubicBezTo>
                    <a:pt x="3173" y="1115"/>
                    <a:pt x="3180" y="1126"/>
                    <a:pt x="3186" y="1134"/>
                  </a:cubicBezTo>
                  <a:cubicBezTo>
                    <a:pt x="3210" y="1171"/>
                    <a:pt x="3233" y="1207"/>
                    <a:pt x="3274" y="1228"/>
                  </a:cubicBezTo>
                  <a:cubicBezTo>
                    <a:pt x="3299" y="1243"/>
                    <a:pt x="3332" y="1250"/>
                    <a:pt x="3372" y="1250"/>
                  </a:cubicBezTo>
                  <a:cubicBezTo>
                    <a:pt x="3389" y="1250"/>
                    <a:pt x="3409" y="1248"/>
                    <a:pt x="3428" y="1248"/>
                  </a:cubicBezTo>
                  <a:lnTo>
                    <a:pt x="3859" y="1209"/>
                  </a:lnTo>
                  <a:lnTo>
                    <a:pt x="3854" y="1181"/>
                  </a:lnTo>
                  <a:cubicBezTo>
                    <a:pt x="3850" y="1143"/>
                    <a:pt x="3865" y="1102"/>
                    <a:pt x="3893" y="1070"/>
                  </a:cubicBezTo>
                  <a:cubicBezTo>
                    <a:pt x="3921" y="1038"/>
                    <a:pt x="3959" y="1018"/>
                    <a:pt x="4004" y="1016"/>
                  </a:cubicBezTo>
                  <a:cubicBezTo>
                    <a:pt x="4022" y="1016"/>
                    <a:pt x="4043" y="1018"/>
                    <a:pt x="4062" y="1021"/>
                  </a:cubicBezTo>
                  <a:cubicBezTo>
                    <a:pt x="4084" y="1023"/>
                    <a:pt x="4105" y="1025"/>
                    <a:pt x="4126" y="1025"/>
                  </a:cubicBezTo>
                  <a:cubicBezTo>
                    <a:pt x="4148" y="1025"/>
                    <a:pt x="4212" y="1025"/>
                    <a:pt x="4240" y="967"/>
                  </a:cubicBezTo>
                  <a:cubicBezTo>
                    <a:pt x="4255" y="937"/>
                    <a:pt x="4251" y="905"/>
                    <a:pt x="4246" y="875"/>
                  </a:cubicBezTo>
                  <a:cubicBezTo>
                    <a:pt x="4244" y="860"/>
                    <a:pt x="4242" y="845"/>
                    <a:pt x="4244" y="830"/>
                  </a:cubicBezTo>
                  <a:cubicBezTo>
                    <a:pt x="4251" y="759"/>
                    <a:pt x="4330" y="738"/>
                    <a:pt x="4441" y="712"/>
                  </a:cubicBezTo>
                  <a:cubicBezTo>
                    <a:pt x="4465" y="708"/>
                    <a:pt x="4486" y="703"/>
                    <a:pt x="4506" y="697"/>
                  </a:cubicBezTo>
                  <a:cubicBezTo>
                    <a:pt x="4574" y="678"/>
                    <a:pt x="4639" y="643"/>
                    <a:pt x="4699" y="609"/>
                  </a:cubicBezTo>
                  <a:cubicBezTo>
                    <a:pt x="4781" y="562"/>
                    <a:pt x="4859" y="519"/>
                    <a:pt x="4942" y="519"/>
                  </a:cubicBezTo>
                  <a:cubicBezTo>
                    <a:pt x="4953" y="519"/>
                    <a:pt x="4965" y="520"/>
                    <a:pt x="4977" y="521"/>
                  </a:cubicBezTo>
                  <a:cubicBezTo>
                    <a:pt x="5043" y="532"/>
                    <a:pt x="5101" y="573"/>
                    <a:pt x="5159" y="618"/>
                  </a:cubicBezTo>
                  <a:cubicBezTo>
                    <a:pt x="5178" y="631"/>
                    <a:pt x="5196" y="643"/>
                    <a:pt x="5215" y="656"/>
                  </a:cubicBezTo>
                  <a:cubicBezTo>
                    <a:pt x="5253" y="680"/>
                    <a:pt x="5328" y="723"/>
                    <a:pt x="5410" y="723"/>
                  </a:cubicBezTo>
                  <a:cubicBezTo>
                    <a:pt x="5423" y="723"/>
                    <a:pt x="5438" y="723"/>
                    <a:pt x="5451" y="718"/>
                  </a:cubicBezTo>
                  <a:lnTo>
                    <a:pt x="5451" y="718"/>
                  </a:lnTo>
                  <a:cubicBezTo>
                    <a:pt x="5382" y="879"/>
                    <a:pt x="5283" y="1029"/>
                    <a:pt x="5161" y="1153"/>
                  </a:cubicBezTo>
                  <a:lnTo>
                    <a:pt x="5151" y="1164"/>
                  </a:lnTo>
                  <a:cubicBezTo>
                    <a:pt x="5116" y="1201"/>
                    <a:pt x="5078" y="1239"/>
                    <a:pt x="5061" y="1288"/>
                  </a:cubicBezTo>
                  <a:cubicBezTo>
                    <a:pt x="5052" y="1314"/>
                    <a:pt x="5050" y="1338"/>
                    <a:pt x="5046" y="1363"/>
                  </a:cubicBezTo>
                  <a:cubicBezTo>
                    <a:pt x="5043" y="1376"/>
                    <a:pt x="5041" y="1391"/>
                    <a:pt x="5039" y="1404"/>
                  </a:cubicBezTo>
                  <a:cubicBezTo>
                    <a:pt x="5024" y="1470"/>
                    <a:pt x="4981" y="1526"/>
                    <a:pt x="4936" y="1586"/>
                  </a:cubicBezTo>
                  <a:cubicBezTo>
                    <a:pt x="4921" y="1608"/>
                    <a:pt x="4906" y="1627"/>
                    <a:pt x="4891" y="1648"/>
                  </a:cubicBezTo>
                  <a:cubicBezTo>
                    <a:pt x="4861" y="1691"/>
                    <a:pt x="4776" y="1835"/>
                    <a:pt x="4846" y="1950"/>
                  </a:cubicBezTo>
                  <a:lnTo>
                    <a:pt x="4838" y="4286"/>
                  </a:lnTo>
                  <a:cubicBezTo>
                    <a:pt x="4840" y="4386"/>
                    <a:pt x="4937" y="4453"/>
                    <a:pt x="5023" y="4453"/>
                  </a:cubicBezTo>
                  <a:cubicBezTo>
                    <a:pt x="5038" y="4453"/>
                    <a:pt x="5053" y="4451"/>
                    <a:pt x="5067" y="4446"/>
                  </a:cubicBezTo>
                  <a:cubicBezTo>
                    <a:pt x="5093" y="4554"/>
                    <a:pt x="5106" y="4661"/>
                    <a:pt x="5114" y="4763"/>
                  </a:cubicBezTo>
                  <a:cubicBezTo>
                    <a:pt x="5073" y="4849"/>
                    <a:pt x="5031" y="4937"/>
                    <a:pt x="4968" y="5010"/>
                  </a:cubicBezTo>
                  <a:cubicBezTo>
                    <a:pt x="4898" y="5093"/>
                    <a:pt x="4801" y="5153"/>
                    <a:pt x="4707" y="5213"/>
                  </a:cubicBezTo>
                  <a:cubicBezTo>
                    <a:pt x="4675" y="5235"/>
                    <a:pt x="4641" y="5254"/>
                    <a:pt x="4611" y="5278"/>
                  </a:cubicBezTo>
                  <a:cubicBezTo>
                    <a:pt x="4221" y="5541"/>
                    <a:pt x="3947" y="5976"/>
                    <a:pt x="3874" y="6439"/>
                  </a:cubicBezTo>
                  <a:cubicBezTo>
                    <a:pt x="3869" y="6467"/>
                    <a:pt x="3865" y="6492"/>
                    <a:pt x="3861" y="6520"/>
                  </a:cubicBezTo>
                  <a:cubicBezTo>
                    <a:pt x="3848" y="6621"/>
                    <a:pt x="3833" y="6724"/>
                    <a:pt x="3788" y="6812"/>
                  </a:cubicBezTo>
                  <a:cubicBezTo>
                    <a:pt x="3739" y="6907"/>
                    <a:pt x="3643" y="6971"/>
                    <a:pt x="3555" y="6971"/>
                  </a:cubicBezTo>
                  <a:cubicBezTo>
                    <a:pt x="3536" y="6971"/>
                    <a:pt x="3517" y="6968"/>
                    <a:pt x="3499" y="6962"/>
                  </a:cubicBezTo>
                  <a:lnTo>
                    <a:pt x="3475" y="6953"/>
                  </a:lnTo>
                  <a:lnTo>
                    <a:pt x="3454" y="7004"/>
                  </a:lnTo>
                  <a:cubicBezTo>
                    <a:pt x="3449" y="7002"/>
                    <a:pt x="3445" y="7000"/>
                    <a:pt x="3441" y="6996"/>
                  </a:cubicBezTo>
                  <a:cubicBezTo>
                    <a:pt x="3398" y="6970"/>
                    <a:pt x="3357" y="6945"/>
                    <a:pt x="3325" y="6908"/>
                  </a:cubicBezTo>
                  <a:cubicBezTo>
                    <a:pt x="3308" y="6891"/>
                    <a:pt x="3293" y="6872"/>
                    <a:pt x="3280" y="6852"/>
                  </a:cubicBezTo>
                  <a:cubicBezTo>
                    <a:pt x="3259" y="6825"/>
                    <a:pt x="3235" y="6795"/>
                    <a:pt x="3207" y="6771"/>
                  </a:cubicBezTo>
                  <a:cubicBezTo>
                    <a:pt x="3173" y="6743"/>
                    <a:pt x="3130" y="6726"/>
                    <a:pt x="3090" y="6726"/>
                  </a:cubicBezTo>
                  <a:cubicBezTo>
                    <a:pt x="3072" y="6726"/>
                    <a:pt x="3055" y="6730"/>
                    <a:pt x="3040" y="6737"/>
                  </a:cubicBezTo>
                  <a:cubicBezTo>
                    <a:pt x="3004" y="6640"/>
                    <a:pt x="2920" y="6572"/>
                    <a:pt x="2839" y="6505"/>
                  </a:cubicBezTo>
                  <a:cubicBezTo>
                    <a:pt x="2745" y="6428"/>
                    <a:pt x="2655" y="6355"/>
                    <a:pt x="2646" y="6248"/>
                  </a:cubicBezTo>
                  <a:cubicBezTo>
                    <a:pt x="2642" y="6214"/>
                    <a:pt x="2648" y="6175"/>
                    <a:pt x="2652" y="6139"/>
                  </a:cubicBezTo>
                  <a:cubicBezTo>
                    <a:pt x="2663" y="6058"/>
                    <a:pt x="2674" y="5972"/>
                    <a:pt x="2610" y="5916"/>
                  </a:cubicBezTo>
                  <a:cubicBezTo>
                    <a:pt x="2569" y="5880"/>
                    <a:pt x="2515" y="5873"/>
                    <a:pt x="2466" y="5869"/>
                  </a:cubicBezTo>
                  <a:cubicBezTo>
                    <a:pt x="2419" y="5863"/>
                    <a:pt x="2376" y="5858"/>
                    <a:pt x="2350" y="5830"/>
                  </a:cubicBezTo>
                  <a:cubicBezTo>
                    <a:pt x="2331" y="5811"/>
                    <a:pt x="2323" y="5781"/>
                    <a:pt x="2314" y="5749"/>
                  </a:cubicBezTo>
                  <a:cubicBezTo>
                    <a:pt x="2305" y="5713"/>
                    <a:pt x="2295" y="5674"/>
                    <a:pt x="2269" y="5644"/>
                  </a:cubicBezTo>
                  <a:cubicBezTo>
                    <a:pt x="2222" y="5593"/>
                    <a:pt x="2155" y="5593"/>
                    <a:pt x="2093" y="5590"/>
                  </a:cubicBezTo>
                  <a:cubicBezTo>
                    <a:pt x="2042" y="5590"/>
                    <a:pt x="1993" y="5588"/>
                    <a:pt x="1958" y="5563"/>
                  </a:cubicBezTo>
                  <a:cubicBezTo>
                    <a:pt x="1928" y="5541"/>
                    <a:pt x="1913" y="5500"/>
                    <a:pt x="1898" y="5458"/>
                  </a:cubicBezTo>
                  <a:cubicBezTo>
                    <a:pt x="1881" y="5408"/>
                    <a:pt x="1862" y="5359"/>
                    <a:pt x="1817" y="5327"/>
                  </a:cubicBezTo>
                  <a:cubicBezTo>
                    <a:pt x="1778" y="5299"/>
                    <a:pt x="1735" y="5297"/>
                    <a:pt x="1701" y="5297"/>
                  </a:cubicBezTo>
                  <a:lnTo>
                    <a:pt x="1656" y="5297"/>
                  </a:lnTo>
                  <a:cubicBezTo>
                    <a:pt x="1643" y="5298"/>
                    <a:pt x="1629" y="5298"/>
                    <a:pt x="1616" y="5298"/>
                  </a:cubicBezTo>
                  <a:cubicBezTo>
                    <a:pt x="1590" y="5298"/>
                    <a:pt x="1566" y="5296"/>
                    <a:pt x="1549" y="5291"/>
                  </a:cubicBezTo>
                  <a:cubicBezTo>
                    <a:pt x="1459" y="5261"/>
                    <a:pt x="1429" y="5141"/>
                    <a:pt x="1414" y="5040"/>
                  </a:cubicBezTo>
                  <a:lnTo>
                    <a:pt x="1410" y="5008"/>
                  </a:lnTo>
                  <a:lnTo>
                    <a:pt x="1380" y="5018"/>
                  </a:lnTo>
                  <a:cubicBezTo>
                    <a:pt x="1354" y="5027"/>
                    <a:pt x="1326" y="5031"/>
                    <a:pt x="1298" y="5031"/>
                  </a:cubicBezTo>
                  <a:cubicBezTo>
                    <a:pt x="1181" y="5031"/>
                    <a:pt x="1065" y="4958"/>
                    <a:pt x="951" y="4890"/>
                  </a:cubicBezTo>
                  <a:cubicBezTo>
                    <a:pt x="932" y="4877"/>
                    <a:pt x="913" y="4866"/>
                    <a:pt x="896" y="4856"/>
                  </a:cubicBezTo>
                  <a:cubicBezTo>
                    <a:pt x="621" y="4693"/>
                    <a:pt x="309" y="4620"/>
                    <a:pt x="60" y="4577"/>
                  </a:cubicBezTo>
                  <a:cubicBezTo>
                    <a:pt x="71" y="4566"/>
                    <a:pt x="92" y="4558"/>
                    <a:pt x="126" y="4549"/>
                  </a:cubicBezTo>
                  <a:cubicBezTo>
                    <a:pt x="156" y="4541"/>
                    <a:pt x="186" y="4532"/>
                    <a:pt x="212" y="4513"/>
                  </a:cubicBezTo>
                  <a:cubicBezTo>
                    <a:pt x="255" y="4483"/>
                    <a:pt x="274" y="4423"/>
                    <a:pt x="266" y="4363"/>
                  </a:cubicBezTo>
                  <a:cubicBezTo>
                    <a:pt x="257" y="4314"/>
                    <a:pt x="234" y="4269"/>
                    <a:pt x="210" y="4228"/>
                  </a:cubicBezTo>
                  <a:lnTo>
                    <a:pt x="144" y="4114"/>
                  </a:lnTo>
                  <a:cubicBezTo>
                    <a:pt x="131" y="4091"/>
                    <a:pt x="118" y="4063"/>
                    <a:pt x="126" y="4046"/>
                  </a:cubicBezTo>
                  <a:cubicBezTo>
                    <a:pt x="133" y="4035"/>
                    <a:pt x="148" y="4026"/>
                    <a:pt x="167" y="4016"/>
                  </a:cubicBezTo>
                  <a:lnTo>
                    <a:pt x="358" y="3924"/>
                  </a:lnTo>
                  <a:cubicBezTo>
                    <a:pt x="414" y="3898"/>
                    <a:pt x="465" y="3868"/>
                    <a:pt x="489" y="3814"/>
                  </a:cubicBezTo>
                  <a:cubicBezTo>
                    <a:pt x="516" y="3750"/>
                    <a:pt x="489" y="3675"/>
                    <a:pt x="448" y="3630"/>
                  </a:cubicBezTo>
                  <a:cubicBezTo>
                    <a:pt x="407" y="3585"/>
                    <a:pt x="351" y="3559"/>
                    <a:pt x="296" y="3538"/>
                  </a:cubicBezTo>
                  <a:cubicBezTo>
                    <a:pt x="255" y="3521"/>
                    <a:pt x="210" y="3506"/>
                    <a:pt x="159" y="3491"/>
                  </a:cubicBezTo>
                  <a:cubicBezTo>
                    <a:pt x="165" y="3472"/>
                    <a:pt x="171" y="3452"/>
                    <a:pt x="178" y="3433"/>
                  </a:cubicBezTo>
                  <a:cubicBezTo>
                    <a:pt x="257" y="3172"/>
                    <a:pt x="362" y="2917"/>
                    <a:pt x="587" y="2831"/>
                  </a:cubicBezTo>
                  <a:lnTo>
                    <a:pt x="626" y="2814"/>
                  </a:lnTo>
                  <a:lnTo>
                    <a:pt x="596" y="2786"/>
                  </a:lnTo>
                  <a:cubicBezTo>
                    <a:pt x="534" y="2726"/>
                    <a:pt x="561" y="2612"/>
                    <a:pt x="619" y="2531"/>
                  </a:cubicBezTo>
                  <a:cubicBezTo>
                    <a:pt x="636" y="2507"/>
                    <a:pt x="656" y="2486"/>
                    <a:pt x="675" y="2465"/>
                  </a:cubicBezTo>
                  <a:cubicBezTo>
                    <a:pt x="726" y="2402"/>
                    <a:pt x="780" y="2338"/>
                    <a:pt x="797" y="2257"/>
                  </a:cubicBezTo>
                  <a:cubicBezTo>
                    <a:pt x="803" y="2227"/>
                    <a:pt x="803" y="2197"/>
                    <a:pt x="803" y="2169"/>
                  </a:cubicBezTo>
                  <a:cubicBezTo>
                    <a:pt x="806" y="2148"/>
                    <a:pt x="806" y="2126"/>
                    <a:pt x="810" y="2105"/>
                  </a:cubicBezTo>
                  <a:cubicBezTo>
                    <a:pt x="816" y="2055"/>
                    <a:pt x="836" y="2010"/>
                    <a:pt x="859" y="1963"/>
                  </a:cubicBezTo>
                  <a:cubicBezTo>
                    <a:pt x="878" y="1918"/>
                    <a:pt x="900" y="1871"/>
                    <a:pt x="911" y="1820"/>
                  </a:cubicBezTo>
                  <a:cubicBezTo>
                    <a:pt x="921" y="1758"/>
                    <a:pt x="902" y="1683"/>
                    <a:pt x="861" y="1633"/>
                  </a:cubicBezTo>
                  <a:cubicBezTo>
                    <a:pt x="842" y="1610"/>
                    <a:pt x="816" y="1593"/>
                    <a:pt x="791" y="1584"/>
                  </a:cubicBezTo>
                  <a:cubicBezTo>
                    <a:pt x="801" y="1565"/>
                    <a:pt x="808" y="1543"/>
                    <a:pt x="808" y="1520"/>
                  </a:cubicBezTo>
                  <a:cubicBezTo>
                    <a:pt x="812" y="1449"/>
                    <a:pt x="778" y="1368"/>
                    <a:pt x="720" y="1314"/>
                  </a:cubicBezTo>
                  <a:cubicBezTo>
                    <a:pt x="690" y="1284"/>
                    <a:pt x="656" y="1261"/>
                    <a:pt x="621" y="1237"/>
                  </a:cubicBezTo>
                  <a:cubicBezTo>
                    <a:pt x="568" y="1198"/>
                    <a:pt x="516" y="1164"/>
                    <a:pt x="484" y="1113"/>
                  </a:cubicBezTo>
                  <a:cubicBezTo>
                    <a:pt x="469" y="1089"/>
                    <a:pt x="459" y="1063"/>
                    <a:pt x="448" y="1036"/>
                  </a:cubicBezTo>
                  <a:cubicBezTo>
                    <a:pt x="435" y="1008"/>
                    <a:pt x="424" y="978"/>
                    <a:pt x="405" y="952"/>
                  </a:cubicBezTo>
                  <a:cubicBezTo>
                    <a:pt x="358" y="877"/>
                    <a:pt x="261" y="831"/>
                    <a:pt x="164" y="831"/>
                  </a:cubicBezTo>
                  <a:cubicBezTo>
                    <a:pt x="156" y="831"/>
                    <a:pt x="148" y="831"/>
                    <a:pt x="139" y="832"/>
                  </a:cubicBezTo>
                  <a:lnTo>
                    <a:pt x="139" y="811"/>
                  </a:lnTo>
                  <a:cubicBezTo>
                    <a:pt x="144" y="766"/>
                    <a:pt x="146" y="718"/>
                    <a:pt x="152" y="673"/>
                  </a:cubicBezTo>
                  <a:cubicBezTo>
                    <a:pt x="156" y="628"/>
                    <a:pt x="165" y="583"/>
                    <a:pt x="193" y="554"/>
                  </a:cubicBezTo>
                  <a:cubicBezTo>
                    <a:pt x="214" y="528"/>
                    <a:pt x="249" y="513"/>
                    <a:pt x="285" y="498"/>
                  </a:cubicBezTo>
                  <a:cubicBezTo>
                    <a:pt x="336" y="476"/>
                    <a:pt x="388" y="455"/>
                    <a:pt x="414" y="401"/>
                  </a:cubicBezTo>
                  <a:cubicBezTo>
                    <a:pt x="424" y="376"/>
                    <a:pt x="426" y="350"/>
                    <a:pt x="431" y="324"/>
                  </a:cubicBezTo>
                  <a:cubicBezTo>
                    <a:pt x="431" y="305"/>
                    <a:pt x="433" y="286"/>
                    <a:pt x="439" y="269"/>
                  </a:cubicBezTo>
                  <a:cubicBezTo>
                    <a:pt x="459" y="226"/>
                    <a:pt x="506" y="204"/>
                    <a:pt x="591" y="204"/>
                  </a:cubicBezTo>
                  <a:cubicBezTo>
                    <a:pt x="621" y="204"/>
                    <a:pt x="654" y="209"/>
                    <a:pt x="681" y="211"/>
                  </a:cubicBezTo>
                  <a:cubicBezTo>
                    <a:pt x="689" y="211"/>
                    <a:pt x="697" y="212"/>
                    <a:pt x="705" y="212"/>
                  </a:cubicBezTo>
                  <a:cubicBezTo>
                    <a:pt x="775" y="212"/>
                    <a:pt x="860" y="187"/>
                    <a:pt x="902" y="134"/>
                  </a:cubicBezTo>
                  <a:cubicBezTo>
                    <a:pt x="919" y="114"/>
                    <a:pt x="928" y="91"/>
                    <a:pt x="928" y="65"/>
                  </a:cubicBezTo>
                  <a:cubicBezTo>
                    <a:pt x="960" y="59"/>
                    <a:pt x="993" y="55"/>
                    <a:pt x="1025" y="55"/>
                  </a:cubicBezTo>
                  <a:close/>
                  <a:moveTo>
                    <a:pt x="1026" y="1"/>
                  </a:moveTo>
                  <a:cubicBezTo>
                    <a:pt x="981" y="1"/>
                    <a:pt x="934" y="7"/>
                    <a:pt x="891" y="18"/>
                  </a:cubicBezTo>
                  <a:lnTo>
                    <a:pt x="868" y="24"/>
                  </a:lnTo>
                  <a:lnTo>
                    <a:pt x="872" y="50"/>
                  </a:lnTo>
                  <a:cubicBezTo>
                    <a:pt x="876" y="69"/>
                    <a:pt x="874" y="86"/>
                    <a:pt x="861" y="101"/>
                  </a:cubicBezTo>
                  <a:cubicBezTo>
                    <a:pt x="833" y="134"/>
                    <a:pt x="771" y="157"/>
                    <a:pt x="707" y="157"/>
                  </a:cubicBezTo>
                  <a:lnTo>
                    <a:pt x="686" y="157"/>
                  </a:lnTo>
                  <a:cubicBezTo>
                    <a:pt x="656" y="155"/>
                    <a:pt x="624" y="151"/>
                    <a:pt x="591" y="151"/>
                  </a:cubicBezTo>
                  <a:cubicBezTo>
                    <a:pt x="553" y="151"/>
                    <a:pt x="431" y="151"/>
                    <a:pt x="390" y="249"/>
                  </a:cubicBezTo>
                  <a:cubicBezTo>
                    <a:pt x="381" y="273"/>
                    <a:pt x="379" y="296"/>
                    <a:pt x="377" y="320"/>
                  </a:cubicBezTo>
                  <a:cubicBezTo>
                    <a:pt x="375" y="341"/>
                    <a:pt x="373" y="361"/>
                    <a:pt x="364" y="378"/>
                  </a:cubicBezTo>
                  <a:cubicBezTo>
                    <a:pt x="349" y="412"/>
                    <a:pt x="309" y="429"/>
                    <a:pt x="264" y="449"/>
                  </a:cubicBezTo>
                  <a:cubicBezTo>
                    <a:pt x="223" y="466"/>
                    <a:pt x="182" y="483"/>
                    <a:pt x="152" y="517"/>
                  </a:cubicBezTo>
                  <a:cubicBezTo>
                    <a:pt x="116" y="560"/>
                    <a:pt x="105" y="613"/>
                    <a:pt x="99" y="665"/>
                  </a:cubicBezTo>
                  <a:cubicBezTo>
                    <a:pt x="92" y="714"/>
                    <a:pt x="90" y="761"/>
                    <a:pt x="88" y="808"/>
                  </a:cubicBezTo>
                  <a:lnTo>
                    <a:pt x="81" y="896"/>
                  </a:lnTo>
                  <a:lnTo>
                    <a:pt x="116" y="890"/>
                  </a:lnTo>
                  <a:cubicBezTo>
                    <a:pt x="132" y="887"/>
                    <a:pt x="149" y="885"/>
                    <a:pt x="165" y="885"/>
                  </a:cubicBezTo>
                  <a:cubicBezTo>
                    <a:pt x="245" y="885"/>
                    <a:pt x="323" y="921"/>
                    <a:pt x="360" y="980"/>
                  </a:cubicBezTo>
                  <a:cubicBezTo>
                    <a:pt x="375" y="1003"/>
                    <a:pt x="386" y="1029"/>
                    <a:pt x="399" y="1057"/>
                  </a:cubicBezTo>
                  <a:cubicBezTo>
                    <a:pt x="409" y="1085"/>
                    <a:pt x="422" y="1115"/>
                    <a:pt x="439" y="1141"/>
                  </a:cubicBezTo>
                  <a:cubicBezTo>
                    <a:pt x="478" y="1201"/>
                    <a:pt x="536" y="1241"/>
                    <a:pt x="591" y="1280"/>
                  </a:cubicBezTo>
                  <a:cubicBezTo>
                    <a:pt x="624" y="1303"/>
                    <a:pt x="656" y="1327"/>
                    <a:pt x="684" y="1353"/>
                  </a:cubicBezTo>
                  <a:cubicBezTo>
                    <a:pt x="729" y="1395"/>
                    <a:pt x="759" y="1462"/>
                    <a:pt x="754" y="1515"/>
                  </a:cubicBezTo>
                  <a:cubicBezTo>
                    <a:pt x="752" y="1548"/>
                    <a:pt x="741" y="1571"/>
                    <a:pt x="718" y="1588"/>
                  </a:cubicBezTo>
                  <a:lnTo>
                    <a:pt x="613" y="1668"/>
                  </a:lnTo>
                  <a:lnTo>
                    <a:pt x="613" y="1668"/>
                  </a:lnTo>
                  <a:lnTo>
                    <a:pt x="741" y="1635"/>
                  </a:lnTo>
                  <a:cubicBezTo>
                    <a:pt x="747" y="1634"/>
                    <a:pt x="752" y="1634"/>
                    <a:pt x="757" y="1634"/>
                  </a:cubicBezTo>
                  <a:cubicBezTo>
                    <a:pt x="785" y="1634"/>
                    <a:pt x="808" y="1651"/>
                    <a:pt x="821" y="1668"/>
                  </a:cubicBezTo>
                  <a:cubicBezTo>
                    <a:pt x="851" y="1704"/>
                    <a:pt x="866" y="1764"/>
                    <a:pt x="857" y="1811"/>
                  </a:cubicBezTo>
                  <a:cubicBezTo>
                    <a:pt x="848" y="1854"/>
                    <a:pt x="829" y="1897"/>
                    <a:pt x="810" y="1942"/>
                  </a:cubicBezTo>
                  <a:cubicBezTo>
                    <a:pt x="786" y="1989"/>
                    <a:pt x="765" y="2040"/>
                    <a:pt x="756" y="2096"/>
                  </a:cubicBezTo>
                  <a:cubicBezTo>
                    <a:pt x="752" y="2120"/>
                    <a:pt x="752" y="2143"/>
                    <a:pt x="750" y="2167"/>
                  </a:cubicBezTo>
                  <a:cubicBezTo>
                    <a:pt x="750" y="2195"/>
                    <a:pt x="750" y="2220"/>
                    <a:pt x="744" y="2246"/>
                  </a:cubicBezTo>
                  <a:cubicBezTo>
                    <a:pt x="729" y="2315"/>
                    <a:pt x="684" y="2370"/>
                    <a:pt x="632" y="2430"/>
                  </a:cubicBezTo>
                  <a:cubicBezTo>
                    <a:pt x="613" y="2452"/>
                    <a:pt x="594" y="2475"/>
                    <a:pt x="576" y="2499"/>
                  </a:cubicBezTo>
                  <a:cubicBezTo>
                    <a:pt x="512" y="2589"/>
                    <a:pt x="482" y="2711"/>
                    <a:pt x="534" y="2795"/>
                  </a:cubicBezTo>
                  <a:cubicBezTo>
                    <a:pt x="311" y="2900"/>
                    <a:pt x="206" y="3157"/>
                    <a:pt x="126" y="3418"/>
                  </a:cubicBezTo>
                  <a:cubicBezTo>
                    <a:pt x="118" y="3446"/>
                    <a:pt x="109" y="3474"/>
                    <a:pt x="101" y="3502"/>
                  </a:cubicBezTo>
                  <a:lnTo>
                    <a:pt x="92" y="3527"/>
                  </a:lnTo>
                  <a:lnTo>
                    <a:pt x="118" y="3534"/>
                  </a:lnTo>
                  <a:cubicBezTo>
                    <a:pt x="178" y="3551"/>
                    <a:pt x="229" y="3568"/>
                    <a:pt x="276" y="3587"/>
                  </a:cubicBezTo>
                  <a:cubicBezTo>
                    <a:pt x="332" y="3609"/>
                    <a:pt x="377" y="3632"/>
                    <a:pt x="409" y="3667"/>
                  </a:cubicBezTo>
                  <a:cubicBezTo>
                    <a:pt x="437" y="3699"/>
                    <a:pt x="459" y="3750"/>
                    <a:pt x="439" y="3793"/>
                  </a:cubicBezTo>
                  <a:cubicBezTo>
                    <a:pt x="422" y="3831"/>
                    <a:pt x="379" y="3853"/>
                    <a:pt x="334" y="3876"/>
                  </a:cubicBezTo>
                  <a:lnTo>
                    <a:pt x="144" y="3969"/>
                  </a:lnTo>
                  <a:cubicBezTo>
                    <a:pt x="122" y="3979"/>
                    <a:pt x="92" y="3994"/>
                    <a:pt x="77" y="4022"/>
                  </a:cubicBezTo>
                  <a:cubicBezTo>
                    <a:pt x="58" y="4069"/>
                    <a:pt x="84" y="4116"/>
                    <a:pt x="99" y="4140"/>
                  </a:cubicBezTo>
                  <a:lnTo>
                    <a:pt x="163" y="4254"/>
                  </a:lnTo>
                  <a:cubicBezTo>
                    <a:pt x="184" y="4292"/>
                    <a:pt x="206" y="4331"/>
                    <a:pt x="212" y="4371"/>
                  </a:cubicBezTo>
                  <a:cubicBezTo>
                    <a:pt x="216" y="4401"/>
                    <a:pt x="212" y="4446"/>
                    <a:pt x="180" y="4470"/>
                  </a:cubicBezTo>
                  <a:cubicBezTo>
                    <a:pt x="163" y="4483"/>
                    <a:pt x="137" y="4489"/>
                    <a:pt x="114" y="4498"/>
                  </a:cubicBezTo>
                  <a:cubicBezTo>
                    <a:pt x="66" y="4511"/>
                    <a:pt x="11" y="4526"/>
                    <a:pt x="0" y="4586"/>
                  </a:cubicBezTo>
                  <a:cubicBezTo>
                    <a:pt x="0" y="4590"/>
                    <a:pt x="0" y="4596"/>
                    <a:pt x="0" y="4598"/>
                  </a:cubicBezTo>
                  <a:lnTo>
                    <a:pt x="0" y="4622"/>
                  </a:lnTo>
                  <a:lnTo>
                    <a:pt x="24" y="4626"/>
                  </a:lnTo>
                  <a:cubicBezTo>
                    <a:pt x="270" y="4667"/>
                    <a:pt x="591" y="4736"/>
                    <a:pt x="868" y="4901"/>
                  </a:cubicBezTo>
                  <a:cubicBezTo>
                    <a:pt x="885" y="4911"/>
                    <a:pt x="904" y="4924"/>
                    <a:pt x="921" y="4935"/>
                  </a:cubicBezTo>
                  <a:cubicBezTo>
                    <a:pt x="1041" y="5008"/>
                    <a:pt x="1166" y="5085"/>
                    <a:pt x="1298" y="5085"/>
                  </a:cubicBezTo>
                  <a:cubicBezTo>
                    <a:pt x="1322" y="5085"/>
                    <a:pt x="1343" y="5083"/>
                    <a:pt x="1367" y="5076"/>
                  </a:cubicBezTo>
                  <a:cubicBezTo>
                    <a:pt x="1386" y="5186"/>
                    <a:pt x="1423" y="5306"/>
                    <a:pt x="1532" y="5342"/>
                  </a:cubicBezTo>
                  <a:cubicBezTo>
                    <a:pt x="1555" y="5349"/>
                    <a:pt x="1584" y="5353"/>
                    <a:pt x="1614" y="5353"/>
                  </a:cubicBezTo>
                  <a:cubicBezTo>
                    <a:pt x="1629" y="5353"/>
                    <a:pt x="1643" y="5352"/>
                    <a:pt x="1658" y="5351"/>
                  </a:cubicBezTo>
                  <a:lnTo>
                    <a:pt x="1701" y="5351"/>
                  </a:lnTo>
                  <a:cubicBezTo>
                    <a:pt x="1740" y="5351"/>
                    <a:pt x="1765" y="5357"/>
                    <a:pt x="1785" y="5370"/>
                  </a:cubicBezTo>
                  <a:cubicBezTo>
                    <a:pt x="1817" y="5393"/>
                    <a:pt x="1832" y="5434"/>
                    <a:pt x="1849" y="5477"/>
                  </a:cubicBezTo>
                  <a:cubicBezTo>
                    <a:pt x="1866" y="5524"/>
                    <a:pt x="1883" y="5573"/>
                    <a:pt x="1926" y="5605"/>
                  </a:cubicBezTo>
                  <a:cubicBezTo>
                    <a:pt x="1975" y="5642"/>
                    <a:pt x="2033" y="5644"/>
                    <a:pt x="2091" y="5644"/>
                  </a:cubicBezTo>
                  <a:cubicBezTo>
                    <a:pt x="2147" y="5646"/>
                    <a:pt x="2198" y="5646"/>
                    <a:pt x="2228" y="5680"/>
                  </a:cubicBezTo>
                  <a:cubicBezTo>
                    <a:pt x="2248" y="5700"/>
                    <a:pt x="2254" y="5730"/>
                    <a:pt x="2263" y="5762"/>
                  </a:cubicBezTo>
                  <a:cubicBezTo>
                    <a:pt x="2273" y="5798"/>
                    <a:pt x="2282" y="5837"/>
                    <a:pt x="2312" y="5867"/>
                  </a:cubicBezTo>
                  <a:cubicBezTo>
                    <a:pt x="2350" y="5910"/>
                    <a:pt x="2406" y="5916"/>
                    <a:pt x="2460" y="5920"/>
                  </a:cubicBezTo>
                  <a:cubicBezTo>
                    <a:pt x="2505" y="5927"/>
                    <a:pt x="2545" y="5931"/>
                    <a:pt x="2573" y="5955"/>
                  </a:cubicBezTo>
                  <a:cubicBezTo>
                    <a:pt x="2618" y="5993"/>
                    <a:pt x="2610" y="6058"/>
                    <a:pt x="2599" y="6133"/>
                  </a:cubicBezTo>
                  <a:cubicBezTo>
                    <a:pt x="2595" y="6171"/>
                    <a:pt x="2588" y="6214"/>
                    <a:pt x="2592" y="6252"/>
                  </a:cubicBezTo>
                  <a:cubicBezTo>
                    <a:pt x="2603" y="6383"/>
                    <a:pt x="2706" y="6467"/>
                    <a:pt x="2805" y="6548"/>
                  </a:cubicBezTo>
                  <a:cubicBezTo>
                    <a:pt x="2892" y="6619"/>
                    <a:pt x="2976" y="6687"/>
                    <a:pt x="3000" y="6784"/>
                  </a:cubicBezTo>
                  <a:lnTo>
                    <a:pt x="3010" y="6829"/>
                  </a:lnTo>
                  <a:lnTo>
                    <a:pt x="3045" y="6797"/>
                  </a:lnTo>
                  <a:cubicBezTo>
                    <a:pt x="3056" y="6786"/>
                    <a:pt x="3072" y="6781"/>
                    <a:pt x="3090" y="6781"/>
                  </a:cubicBezTo>
                  <a:cubicBezTo>
                    <a:pt x="3117" y="6781"/>
                    <a:pt x="3148" y="6792"/>
                    <a:pt x="3173" y="6812"/>
                  </a:cubicBezTo>
                  <a:cubicBezTo>
                    <a:pt x="3197" y="6831"/>
                    <a:pt x="3216" y="6859"/>
                    <a:pt x="3237" y="6885"/>
                  </a:cubicBezTo>
                  <a:cubicBezTo>
                    <a:pt x="3252" y="6906"/>
                    <a:pt x="3267" y="6927"/>
                    <a:pt x="3287" y="6947"/>
                  </a:cubicBezTo>
                  <a:cubicBezTo>
                    <a:pt x="3323" y="6985"/>
                    <a:pt x="3370" y="7013"/>
                    <a:pt x="3413" y="7041"/>
                  </a:cubicBezTo>
                  <a:cubicBezTo>
                    <a:pt x="3426" y="7049"/>
                    <a:pt x="3439" y="7058"/>
                    <a:pt x="3452" y="7067"/>
                  </a:cubicBezTo>
                  <a:lnTo>
                    <a:pt x="3477" y="7086"/>
                  </a:lnTo>
                  <a:lnTo>
                    <a:pt x="3505" y="7019"/>
                  </a:lnTo>
                  <a:cubicBezTo>
                    <a:pt x="3521" y="7023"/>
                    <a:pt x="3537" y="7025"/>
                    <a:pt x="3553" y="7025"/>
                  </a:cubicBezTo>
                  <a:cubicBezTo>
                    <a:pt x="3660" y="7025"/>
                    <a:pt x="3777" y="6949"/>
                    <a:pt x="3835" y="6837"/>
                  </a:cubicBezTo>
                  <a:cubicBezTo>
                    <a:pt x="3887" y="6741"/>
                    <a:pt x="3899" y="6632"/>
                    <a:pt x="3914" y="6527"/>
                  </a:cubicBezTo>
                  <a:cubicBezTo>
                    <a:pt x="3919" y="6501"/>
                    <a:pt x="3921" y="6473"/>
                    <a:pt x="3925" y="6447"/>
                  </a:cubicBezTo>
                  <a:cubicBezTo>
                    <a:pt x="3996" y="5998"/>
                    <a:pt x="4264" y="5578"/>
                    <a:pt x="4641" y="5321"/>
                  </a:cubicBezTo>
                  <a:cubicBezTo>
                    <a:pt x="4671" y="5299"/>
                    <a:pt x="4703" y="5280"/>
                    <a:pt x="4735" y="5258"/>
                  </a:cubicBezTo>
                  <a:cubicBezTo>
                    <a:pt x="4834" y="5198"/>
                    <a:pt x="4932" y="5134"/>
                    <a:pt x="5009" y="5044"/>
                  </a:cubicBezTo>
                  <a:cubicBezTo>
                    <a:pt x="5078" y="4965"/>
                    <a:pt x="5123" y="4871"/>
                    <a:pt x="5166" y="4781"/>
                  </a:cubicBezTo>
                  <a:lnTo>
                    <a:pt x="5170" y="4774"/>
                  </a:lnTo>
                  <a:lnTo>
                    <a:pt x="5168" y="4766"/>
                  </a:lnTo>
                  <a:cubicBezTo>
                    <a:pt x="5157" y="4650"/>
                    <a:pt x="5144" y="4526"/>
                    <a:pt x="5112" y="4404"/>
                  </a:cubicBezTo>
                  <a:lnTo>
                    <a:pt x="5103" y="4369"/>
                  </a:lnTo>
                  <a:lnTo>
                    <a:pt x="5073" y="4386"/>
                  </a:lnTo>
                  <a:cubicBezTo>
                    <a:pt x="5059" y="4395"/>
                    <a:pt x="5042" y="4399"/>
                    <a:pt x="5024" y="4399"/>
                  </a:cubicBezTo>
                  <a:cubicBezTo>
                    <a:pt x="4963" y="4399"/>
                    <a:pt x="4893" y="4352"/>
                    <a:pt x="4891" y="4286"/>
                  </a:cubicBezTo>
                  <a:lnTo>
                    <a:pt x="4900" y="1942"/>
                  </a:lnTo>
                  <a:lnTo>
                    <a:pt x="4900" y="1933"/>
                  </a:lnTo>
                  <a:lnTo>
                    <a:pt x="4896" y="1927"/>
                  </a:lnTo>
                  <a:cubicBezTo>
                    <a:pt x="4849" y="1856"/>
                    <a:pt x="4885" y="1753"/>
                    <a:pt x="4934" y="1680"/>
                  </a:cubicBezTo>
                  <a:cubicBezTo>
                    <a:pt x="4949" y="1659"/>
                    <a:pt x="4964" y="1640"/>
                    <a:pt x="4979" y="1618"/>
                  </a:cubicBezTo>
                  <a:cubicBezTo>
                    <a:pt x="5026" y="1558"/>
                    <a:pt x="5073" y="1494"/>
                    <a:pt x="5091" y="1417"/>
                  </a:cubicBezTo>
                  <a:cubicBezTo>
                    <a:pt x="5095" y="1400"/>
                    <a:pt x="5097" y="1385"/>
                    <a:pt x="5099" y="1370"/>
                  </a:cubicBezTo>
                  <a:cubicBezTo>
                    <a:pt x="5101" y="1346"/>
                    <a:pt x="5103" y="1327"/>
                    <a:pt x="5112" y="1308"/>
                  </a:cubicBezTo>
                  <a:cubicBezTo>
                    <a:pt x="5125" y="1267"/>
                    <a:pt x="5157" y="1235"/>
                    <a:pt x="5189" y="1203"/>
                  </a:cubicBezTo>
                  <a:lnTo>
                    <a:pt x="5200" y="1190"/>
                  </a:lnTo>
                  <a:cubicBezTo>
                    <a:pt x="5341" y="1046"/>
                    <a:pt x="5453" y="871"/>
                    <a:pt x="5523" y="682"/>
                  </a:cubicBezTo>
                  <a:lnTo>
                    <a:pt x="5549" y="607"/>
                  </a:lnTo>
                  <a:lnTo>
                    <a:pt x="5483" y="650"/>
                  </a:lnTo>
                  <a:cubicBezTo>
                    <a:pt x="5462" y="663"/>
                    <a:pt x="5437" y="670"/>
                    <a:pt x="5409" y="670"/>
                  </a:cubicBezTo>
                  <a:cubicBezTo>
                    <a:pt x="5360" y="670"/>
                    <a:pt x="5302" y="650"/>
                    <a:pt x="5245" y="611"/>
                  </a:cubicBezTo>
                  <a:cubicBezTo>
                    <a:pt x="5228" y="598"/>
                    <a:pt x="5208" y="586"/>
                    <a:pt x="5191" y="573"/>
                  </a:cubicBezTo>
                  <a:cubicBezTo>
                    <a:pt x="5129" y="528"/>
                    <a:pt x="5065" y="483"/>
                    <a:pt x="4986" y="470"/>
                  </a:cubicBezTo>
                  <a:cubicBezTo>
                    <a:pt x="4970" y="467"/>
                    <a:pt x="4954" y="466"/>
                    <a:pt x="4939" y="466"/>
                  </a:cubicBezTo>
                  <a:cubicBezTo>
                    <a:pt x="4842" y="466"/>
                    <a:pt x="4756" y="514"/>
                    <a:pt x="4673" y="562"/>
                  </a:cubicBezTo>
                  <a:cubicBezTo>
                    <a:pt x="4615" y="594"/>
                    <a:pt x="4555" y="628"/>
                    <a:pt x="4493" y="646"/>
                  </a:cubicBezTo>
                  <a:cubicBezTo>
                    <a:pt x="4474" y="650"/>
                    <a:pt x="4452" y="656"/>
                    <a:pt x="4431" y="661"/>
                  </a:cubicBezTo>
                  <a:cubicBezTo>
                    <a:pt x="4328" y="682"/>
                    <a:pt x="4201" y="710"/>
                    <a:pt x="4191" y="823"/>
                  </a:cubicBezTo>
                  <a:cubicBezTo>
                    <a:pt x="4189" y="845"/>
                    <a:pt x="4191" y="864"/>
                    <a:pt x="4193" y="883"/>
                  </a:cubicBezTo>
                  <a:cubicBezTo>
                    <a:pt x="4197" y="907"/>
                    <a:pt x="4199" y="926"/>
                    <a:pt x="4191" y="943"/>
                  </a:cubicBezTo>
                  <a:cubicBezTo>
                    <a:pt x="4184" y="958"/>
                    <a:pt x="4171" y="971"/>
                    <a:pt x="4126" y="971"/>
                  </a:cubicBezTo>
                  <a:cubicBezTo>
                    <a:pt x="4107" y="971"/>
                    <a:pt x="4088" y="969"/>
                    <a:pt x="4067" y="967"/>
                  </a:cubicBezTo>
                  <a:cubicBezTo>
                    <a:pt x="4045" y="965"/>
                    <a:pt x="4024" y="963"/>
                    <a:pt x="4004" y="963"/>
                  </a:cubicBezTo>
                  <a:lnTo>
                    <a:pt x="3996" y="963"/>
                  </a:lnTo>
                  <a:cubicBezTo>
                    <a:pt x="3942" y="965"/>
                    <a:pt x="3891" y="991"/>
                    <a:pt x="3852" y="1036"/>
                  </a:cubicBezTo>
                  <a:cubicBezTo>
                    <a:pt x="3820" y="1072"/>
                    <a:pt x="3803" y="1117"/>
                    <a:pt x="3801" y="1160"/>
                  </a:cubicBezTo>
                  <a:lnTo>
                    <a:pt x="3422" y="1194"/>
                  </a:lnTo>
                  <a:cubicBezTo>
                    <a:pt x="3407" y="1194"/>
                    <a:pt x="3389" y="1196"/>
                    <a:pt x="3372" y="1196"/>
                  </a:cubicBezTo>
                  <a:cubicBezTo>
                    <a:pt x="3340" y="1196"/>
                    <a:pt x="3319" y="1192"/>
                    <a:pt x="3299" y="1181"/>
                  </a:cubicBezTo>
                  <a:cubicBezTo>
                    <a:pt x="3272" y="1166"/>
                    <a:pt x="3252" y="1136"/>
                    <a:pt x="3231" y="1106"/>
                  </a:cubicBezTo>
                  <a:cubicBezTo>
                    <a:pt x="3225" y="1096"/>
                    <a:pt x="3218" y="1085"/>
                    <a:pt x="3210" y="1074"/>
                  </a:cubicBezTo>
                  <a:cubicBezTo>
                    <a:pt x="3136" y="973"/>
                    <a:pt x="3008" y="911"/>
                    <a:pt x="2880" y="911"/>
                  </a:cubicBezTo>
                  <a:cubicBezTo>
                    <a:pt x="2860" y="911"/>
                    <a:pt x="2840" y="912"/>
                    <a:pt x="2820" y="916"/>
                  </a:cubicBezTo>
                  <a:cubicBezTo>
                    <a:pt x="2817" y="894"/>
                    <a:pt x="2811" y="875"/>
                    <a:pt x="2800" y="856"/>
                  </a:cubicBezTo>
                  <a:cubicBezTo>
                    <a:pt x="2770" y="806"/>
                    <a:pt x="2708" y="768"/>
                    <a:pt x="2644" y="755"/>
                  </a:cubicBezTo>
                  <a:cubicBezTo>
                    <a:pt x="2616" y="751"/>
                    <a:pt x="2588" y="746"/>
                    <a:pt x="2562" y="744"/>
                  </a:cubicBezTo>
                  <a:cubicBezTo>
                    <a:pt x="2505" y="740"/>
                    <a:pt x="2449" y="736"/>
                    <a:pt x="2406" y="706"/>
                  </a:cubicBezTo>
                  <a:cubicBezTo>
                    <a:pt x="2320" y="650"/>
                    <a:pt x="2312" y="524"/>
                    <a:pt x="2314" y="408"/>
                  </a:cubicBezTo>
                  <a:lnTo>
                    <a:pt x="2314" y="376"/>
                  </a:lnTo>
                  <a:lnTo>
                    <a:pt x="2282" y="380"/>
                  </a:lnTo>
                  <a:cubicBezTo>
                    <a:pt x="2175" y="401"/>
                    <a:pt x="2050" y="423"/>
                    <a:pt x="1930" y="423"/>
                  </a:cubicBezTo>
                  <a:cubicBezTo>
                    <a:pt x="1765" y="423"/>
                    <a:pt x="1639" y="382"/>
                    <a:pt x="1547" y="299"/>
                  </a:cubicBezTo>
                  <a:cubicBezTo>
                    <a:pt x="1521" y="277"/>
                    <a:pt x="1500" y="251"/>
                    <a:pt x="1476" y="224"/>
                  </a:cubicBezTo>
                  <a:cubicBezTo>
                    <a:pt x="1457" y="200"/>
                    <a:pt x="1436" y="176"/>
                    <a:pt x="1414" y="155"/>
                  </a:cubicBezTo>
                  <a:cubicBezTo>
                    <a:pt x="1313" y="56"/>
                    <a:pt x="1172" y="1"/>
                    <a:pt x="10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297"/>
            <p:cNvSpPr/>
            <p:nvPr/>
          </p:nvSpPr>
          <p:spPr>
            <a:xfrm>
              <a:off x="4581739" y="3449216"/>
              <a:ext cx="131533" cy="187340"/>
            </a:xfrm>
            <a:custGeom>
              <a:rect b="b" l="l" r="r" t="t"/>
              <a:pathLst>
                <a:path extrusionOk="0" h="6593" w="4629">
                  <a:moveTo>
                    <a:pt x="4562" y="0"/>
                  </a:moveTo>
                  <a:cubicBezTo>
                    <a:pt x="4448" y="15"/>
                    <a:pt x="4337" y="26"/>
                    <a:pt x="4221" y="28"/>
                  </a:cubicBezTo>
                  <a:cubicBezTo>
                    <a:pt x="4011" y="32"/>
                    <a:pt x="3782" y="24"/>
                    <a:pt x="3608" y="146"/>
                  </a:cubicBezTo>
                  <a:cubicBezTo>
                    <a:pt x="3506" y="219"/>
                    <a:pt x="3435" y="328"/>
                    <a:pt x="3375" y="439"/>
                  </a:cubicBezTo>
                  <a:cubicBezTo>
                    <a:pt x="3261" y="643"/>
                    <a:pt x="3169" y="861"/>
                    <a:pt x="3098" y="1084"/>
                  </a:cubicBezTo>
                  <a:cubicBezTo>
                    <a:pt x="3081" y="1144"/>
                    <a:pt x="3062" y="1206"/>
                    <a:pt x="3021" y="1256"/>
                  </a:cubicBezTo>
                  <a:cubicBezTo>
                    <a:pt x="2963" y="1325"/>
                    <a:pt x="2875" y="1347"/>
                    <a:pt x="2782" y="1347"/>
                  </a:cubicBezTo>
                  <a:cubicBezTo>
                    <a:pt x="2716" y="1347"/>
                    <a:pt x="2646" y="1335"/>
                    <a:pt x="2582" y="1322"/>
                  </a:cubicBezTo>
                  <a:cubicBezTo>
                    <a:pt x="2396" y="1286"/>
                    <a:pt x="2209" y="1249"/>
                    <a:pt x="2025" y="1211"/>
                  </a:cubicBezTo>
                  <a:cubicBezTo>
                    <a:pt x="1883" y="1182"/>
                    <a:pt x="1737" y="1155"/>
                    <a:pt x="1593" y="1155"/>
                  </a:cubicBezTo>
                  <a:cubicBezTo>
                    <a:pt x="1488" y="1155"/>
                    <a:pt x="1384" y="1170"/>
                    <a:pt x="1286" y="1211"/>
                  </a:cubicBezTo>
                  <a:cubicBezTo>
                    <a:pt x="1254" y="1226"/>
                    <a:pt x="1224" y="1241"/>
                    <a:pt x="1200" y="1269"/>
                  </a:cubicBezTo>
                  <a:cubicBezTo>
                    <a:pt x="1175" y="1301"/>
                    <a:pt x="1166" y="1343"/>
                    <a:pt x="1157" y="1384"/>
                  </a:cubicBezTo>
                  <a:cubicBezTo>
                    <a:pt x="1127" y="1528"/>
                    <a:pt x="1108" y="1706"/>
                    <a:pt x="1222" y="1800"/>
                  </a:cubicBezTo>
                  <a:cubicBezTo>
                    <a:pt x="1265" y="1836"/>
                    <a:pt x="1318" y="1853"/>
                    <a:pt x="1372" y="1868"/>
                  </a:cubicBezTo>
                  <a:cubicBezTo>
                    <a:pt x="1489" y="1905"/>
                    <a:pt x="1607" y="1939"/>
                    <a:pt x="1725" y="1976"/>
                  </a:cubicBezTo>
                  <a:cubicBezTo>
                    <a:pt x="1847" y="2012"/>
                    <a:pt x="1991" y="2074"/>
                    <a:pt x="2006" y="2200"/>
                  </a:cubicBezTo>
                  <a:cubicBezTo>
                    <a:pt x="2029" y="2404"/>
                    <a:pt x="1708" y="2473"/>
                    <a:pt x="1639" y="2665"/>
                  </a:cubicBezTo>
                  <a:cubicBezTo>
                    <a:pt x="1586" y="2820"/>
                    <a:pt x="1714" y="2974"/>
                    <a:pt x="1843" y="3075"/>
                  </a:cubicBezTo>
                  <a:cubicBezTo>
                    <a:pt x="1974" y="3173"/>
                    <a:pt x="2128" y="3276"/>
                    <a:pt x="2152" y="3437"/>
                  </a:cubicBezTo>
                  <a:cubicBezTo>
                    <a:pt x="2162" y="3520"/>
                    <a:pt x="2137" y="3602"/>
                    <a:pt x="2124" y="3683"/>
                  </a:cubicBezTo>
                  <a:cubicBezTo>
                    <a:pt x="2089" y="3893"/>
                    <a:pt x="2137" y="4114"/>
                    <a:pt x="2081" y="4319"/>
                  </a:cubicBezTo>
                  <a:cubicBezTo>
                    <a:pt x="2053" y="4427"/>
                    <a:pt x="1999" y="4523"/>
                    <a:pt x="1948" y="4619"/>
                  </a:cubicBezTo>
                  <a:cubicBezTo>
                    <a:pt x="1894" y="4714"/>
                    <a:pt x="1841" y="4812"/>
                    <a:pt x="1753" y="4876"/>
                  </a:cubicBezTo>
                  <a:cubicBezTo>
                    <a:pt x="1703" y="4913"/>
                    <a:pt x="1639" y="4936"/>
                    <a:pt x="1577" y="4936"/>
                  </a:cubicBezTo>
                  <a:cubicBezTo>
                    <a:pt x="1531" y="4936"/>
                    <a:pt x="1486" y="4923"/>
                    <a:pt x="1449" y="4894"/>
                  </a:cubicBezTo>
                  <a:cubicBezTo>
                    <a:pt x="1376" y="4836"/>
                    <a:pt x="1357" y="4737"/>
                    <a:pt x="1316" y="4654"/>
                  </a:cubicBezTo>
                  <a:cubicBezTo>
                    <a:pt x="1284" y="4589"/>
                    <a:pt x="1216" y="4528"/>
                    <a:pt x="1149" y="4528"/>
                  </a:cubicBezTo>
                  <a:cubicBezTo>
                    <a:pt x="1132" y="4528"/>
                    <a:pt x="1114" y="4532"/>
                    <a:pt x="1097" y="4542"/>
                  </a:cubicBezTo>
                  <a:cubicBezTo>
                    <a:pt x="1097" y="4457"/>
                    <a:pt x="1095" y="4367"/>
                    <a:pt x="1055" y="4292"/>
                  </a:cubicBezTo>
                  <a:cubicBezTo>
                    <a:pt x="1023" y="4233"/>
                    <a:pt x="957" y="4188"/>
                    <a:pt x="893" y="4188"/>
                  </a:cubicBezTo>
                  <a:cubicBezTo>
                    <a:pt x="875" y="4188"/>
                    <a:pt x="857" y="4191"/>
                    <a:pt x="840" y="4199"/>
                  </a:cubicBezTo>
                  <a:cubicBezTo>
                    <a:pt x="718" y="4255"/>
                    <a:pt x="757" y="4439"/>
                    <a:pt x="703" y="4564"/>
                  </a:cubicBezTo>
                  <a:cubicBezTo>
                    <a:pt x="640" y="4712"/>
                    <a:pt x="463" y="4748"/>
                    <a:pt x="293" y="4748"/>
                  </a:cubicBezTo>
                  <a:cubicBezTo>
                    <a:pt x="255" y="4748"/>
                    <a:pt x="217" y="4746"/>
                    <a:pt x="180" y="4744"/>
                  </a:cubicBezTo>
                  <a:lnTo>
                    <a:pt x="180" y="4744"/>
                  </a:lnTo>
                  <a:cubicBezTo>
                    <a:pt x="251" y="4913"/>
                    <a:pt x="268" y="5104"/>
                    <a:pt x="236" y="5286"/>
                  </a:cubicBezTo>
                  <a:cubicBezTo>
                    <a:pt x="262" y="5333"/>
                    <a:pt x="277" y="5386"/>
                    <a:pt x="273" y="5440"/>
                  </a:cubicBezTo>
                  <a:cubicBezTo>
                    <a:pt x="264" y="5538"/>
                    <a:pt x="191" y="5616"/>
                    <a:pt x="148" y="5706"/>
                  </a:cubicBezTo>
                  <a:cubicBezTo>
                    <a:pt x="0" y="6010"/>
                    <a:pt x="221" y="6293"/>
                    <a:pt x="433" y="6593"/>
                  </a:cubicBezTo>
                  <a:cubicBezTo>
                    <a:pt x="573" y="6520"/>
                    <a:pt x="710" y="6445"/>
                    <a:pt x="847" y="6370"/>
                  </a:cubicBezTo>
                  <a:cubicBezTo>
                    <a:pt x="952" y="6314"/>
                    <a:pt x="1057" y="6258"/>
                    <a:pt x="1172" y="6243"/>
                  </a:cubicBezTo>
                  <a:cubicBezTo>
                    <a:pt x="1200" y="6240"/>
                    <a:pt x="1228" y="6239"/>
                    <a:pt x="1256" y="6239"/>
                  </a:cubicBezTo>
                  <a:cubicBezTo>
                    <a:pt x="1331" y="6239"/>
                    <a:pt x="1407" y="6247"/>
                    <a:pt x="1480" y="6247"/>
                  </a:cubicBezTo>
                  <a:cubicBezTo>
                    <a:pt x="1565" y="6247"/>
                    <a:pt x="1646" y="6235"/>
                    <a:pt x="1712" y="6183"/>
                  </a:cubicBezTo>
                  <a:cubicBezTo>
                    <a:pt x="1772" y="6136"/>
                    <a:pt x="1819" y="6061"/>
                    <a:pt x="1892" y="6061"/>
                  </a:cubicBezTo>
                  <a:cubicBezTo>
                    <a:pt x="2034" y="6061"/>
                    <a:pt x="2023" y="6295"/>
                    <a:pt x="2134" y="6378"/>
                  </a:cubicBezTo>
                  <a:cubicBezTo>
                    <a:pt x="2162" y="6399"/>
                    <a:pt x="2193" y="6408"/>
                    <a:pt x="2225" y="6408"/>
                  </a:cubicBezTo>
                  <a:cubicBezTo>
                    <a:pt x="2314" y="6408"/>
                    <a:pt x="2411" y="6338"/>
                    <a:pt x="2473" y="6263"/>
                  </a:cubicBezTo>
                  <a:cubicBezTo>
                    <a:pt x="2559" y="6162"/>
                    <a:pt x="2646" y="6033"/>
                    <a:pt x="2779" y="6033"/>
                  </a:cubicBezTo>
                  <a:cubicBezTo>
                    <a:pt x="2700" y="5851"/>
                    <a:pt x="2895" y="5680"/>
                    <a:pt x="2998" y="5511"/>
                  </a:cubicBezTo>
                  <a:cubicBezTo>
                    <a:pt x="3203" y="5172"/>
                    <a:pt x="3034" y="4735"/>
                    <a:pt x="3079" y="4341"/>
                  </a:cubicBezTo>
                  <a:cubicBezTo>
                    <a:pt x="3116" y="4002"/>
                    <a:pt x="3311" y="3707"/>
                    <a:pt x="3491" y="3420"/>
                  </a:cubicBezTo>
                  <a:cubicBezTo>
                    <a:pt x="3626" y="3199"/>
                    <a:pt x="3754" y="2974"/>
                    <a:pt x="3866" y="2740"/>
                  </a:cubicBezTo>
                  <a:cubicBezTo>
                    <a:pt x="4018" y="2413"/>
                    <a:pt x="4131" y="2068"/>
                    <a:pt x="4245" y="1725"/>
                  </a:cubicBezTo>
                  <a:cubicBezTo>
                    <a:pt x="4341" y="1436"/>
                    <a:pt x="4435" y="1146"/>
                    <a:pt x="4532" y="855"/>
                  </a:cubicBezTo>
                  <a:cubicBezTo>
                    <a:pt x="4573" y="733"/>
                    <a:pt x="4613" y="609"/>
                    <a:pt x="4620" y="480"/>
                  </a:cubicBezTo>
                  <a:cubicBezTo>
                    <a:pt x="4628" y="322"/>
                    <a:pt x="4583" y="161"/>
                    <a:pt x="45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297"/>
            <p:cNvSpPr/>
            <p:nvPr/>
          </p:nvSpPr>
          <p:spPr>
            <a:xfrm>
              <a:off x="4581057" y="3448364"/>
              <a:ext cx="132869" cy="189159"/>
            </a:xfrm>
            <a:custGeom>
              <a:rect b="b" l="l" r="r" t="t"/>
              <a:pathLst>
                <a:path extrusionOk="0" h="6657" w="4676">
                  <a:moveTo>
                    <a:pt x="4562" y="60"/>
                  </a:moveTo>
                  <a:cubicBezTo>
                    <a:pt x="4569" y="101"/>
                    <a:pt x="4575" y="142"/>
                    <a:pt x="4584" y="182"/>
                  </a:cubicBezTo>
                  <a:cubicBezTo>
                    <a:pt x="4603" y="292"/>
                    <a:pt x="4622" y="401"/>
                    <a:pt x="4616" y="510"/>
                  </a:cubicBezTo>
                  <a:cubicBezTo>
                    <a:pt x="4609" y="634"/>
                    <a:pt x="4569" y="759"/>
                    <a:pt x="4530" y="879"/>
                  </a:cubicBezTo>
                  <a:lnTo>
                    <a:pt x="4243" y="1746"/>
                  </a:lnTo>
                  <a:cubicBezTo>
                    <a:pt x="4132" y="2083"/>
                    <a:pt x="4018" y="2432"/>
                    <a:pt x="3864" y="2760"/>
                  </a:cubicBezTo>
                  <a:cubicBezTo>
                    <a:pt x="3770" y="2961"/>
                    <a:pt x="3654" y="3169"/>
                    <a:pt x="3491" y="3435"/>
                  </a:cubicBezTo>
                  <a:lnTo>
                    <a:pt x="3459" y="3488"/>
                  </a:lnTo>
                  <a:cubicBezTo>
                    <a:pt x="3287" y="3762"/>
                    <a:pt x="3112" y="4045"/>
                    <a:pt x="3075" y="4367"/>
                  </a:cubicBezTo>
                  <a:cubicBezTo>
                    <a:pt x="3060" y="4514"/>
                    <a:pt x="3071" y="4666"/>
                    <a:pt x="3084" y="4814"/>
                  </a:cubicBezTo>
                  <a:cubicBezTo>
                    <a:pt x="3105" y="5074"/>
                    <a:pt x="3125" y="5318"/>
                    <a:pt x="3000" y="5528"/>
                  </a:cubicBezTo>
                  <a:cubicBezTo>
                    <a:pt x="2975" y="5566"/>
                    <a:pt x="2945" y="5609"/>
                    <a:pt x="2915" y="5650"/>
                  </a:cubicBezTo>
                  <a:cubicBezTo>
                    <a:pt x="2823" y="5774"/>
                    <a:pt x="2728" y="5903"/>
                    <a:pt x="2767" y="6040"/>
                  </a:cubicBezTo>
                  <a:cubicBezTo>
                    <a:pt x="2653" y="6059"/>
                    <a:pt x="2574" y="6158"/>
                    <a:pt x="2501" y="6248"/>
                  </a:cubicBezTo>
                  <a:lnTo>
                    <a:pt x="2478" y="6275"/>
                  </a:lnTo>
                  <a:cubicBezTo>
                    <a:pt x="2426" y="6340"/>
                    <a:pt x="2334" y="6410"/>
                    <a:pt x="2251" y="6410"/>
                  </a:cubicBezTo>
                  <a:cubicBezTo>
                    <a:pt x="2223" y="6410"/>
                    <a:pt x="2197" y="6404"/>
                    <a:pt x="2176" y="6387"/>
                  </a:cubicBezTo>
                  <a:cubicBezTo>
                    <a:pt x="2133" y="6355"/>
                    <a:pt x="2109" y="6297"/>
                    <a:pt x="2086" y="6239"/>
                  </a:cubicBezTo>
                  <a:cubicBezTo>
                    <a:pt x="2051" y="6153"/>
                    <a:pt x="2015" y="6063"/>
                    <a:pt x="1916" y="6063"/>
                  </a:cubicBezTo>
                  <a:cubicBezTo>
                    <a:pt x="1852" y="6066"/>
                    <a:pt x="1807" y="6110"/>
                    <a:pt x="1766" y="6149"/>
                  </a:cubicBezTo>
                  <a:cubicBezTo>
                    <a:pt x="1751" y="6164"/>
                    <a:pt x="1736" y="6179"/>
                    <a:pt x="1721" y="6192"/>
                  </a:cubicBezTo>
                  <a:cubicBezTo>
                    <a:pt x="1668" y="6233"/>
                    <a:pt x="1603" y="6250"/>
                    <a:pt x="1503" y="6250"/>
                  </a:cubicBezTo>
                  <a:cubicBezTo>
                    <a:pt x="1466" y="6250"/>
                    <a:pt x="1432" y="6248"/>
                    <a:pt x="1394" y="6245"/>
                  </a:cubicBezTo>
                  <a:cubicBezTo>
                    <a:pt x="1358" y="6243"/>
                    <a:pt x="1322" y="6242"/>
                    <a:pt x="1288" y="6242"/>
                  </a:cubicBezTo>
                  <a:cubicBezTo>
                    <a:pt x="1254" y="6242"/>
                    <a:pt x="1222" y="6243"/>
                    <a:pt x="1194" y="6248"/>
                  </a:cubicBezTo>
                  <a:cubicBezTo>
                    <a:pt x="1072" y="6263"/>
                    <a:pt x="963" y="6320"/>
                    <a:pt x="858" y="6376"/>
                  </a:cubicBezTo>
                  <a:lnTo>
                    <a:pt x="466" y="6588"/>
                  </a:lnTo>
                  <a:lnTo>
                    <a:pt x="444" y="6560"/>
                  </a:lnTo>
                  <a:cubicBezTo>
                    <a:pt x="249" y="6282"/>
                    <a:pt x="63" y="6023"/>
                    <a:pt x="196" y="5746"/>
                  </a:cubicBezTo>
                  <a:cubicBezTo>
                    <a:pt x="209" y="5718"/>
                    <a:pt x="226" y="5693"/>
                    <a:pt x="243" y="5665"/>
                  </a:cubicBezTo>
                  <a:cubicBezTo>
                    <a:pt x="279" y="5607"/>
                    <a:pt x="318" y="5545"/>
                    <a:pt x="324" y="5472"/>
                  </a:cubicBezTo>
                  <a:cubicBezTo>
                    <a:pt x="329" y="5423"/>
                    <a:pt x="316" y="5367"/>
                    <a:pt x="288" y="5311"/>
                  </a:cubicBezTo>
                  <a:cubicBezTo>
                    <a:pt x="318" y="5136"/>
                    <a:pt x="303" y="4960"/>
                    <a:pt x="245" y="4801"/>
                  </a:cubicBezTo>
                  <a:lnTo>
                    <a:pt x="245" y="4801"/>
                  </a:lnTo>
                  <a:cubicBezTo>
                    <a:pt x="271" y="4803"/>
                    <a:pt x="296" y="4804"/>
                    <a:pt x="320" y="4804"/>
                  </a:cubicBezTo>
                  <a:cubicBezTo>
                    <a:pt x="550" y="4804"/>
                    <a:pt x="694" y="4738"/>
                    <a:pt x="751" y="4604"/>
                  </a:cubicBezTo>
                  <a:cubicBezTo>
                    <a:pt x="772" y="4557"/>
                    <a:pt x="781" y="4501"/>
                    <a:pt x="787" y="4450"/>
                  </a:cubicBezTo>
                  <a:cubicBezTo>
                    <a:pt x="800" y="4360"/>
                    <a:pt x="811" y="4283"/>
                    <a:pt x="875" y="4253"/>
                  </a:cubicBezTo>
                  <a:cubicBezTo>
                    <a:pt x="888" y="4247"/>
                    <a:pt x="901" y="4244"/>
                    <a:pt x="916" y="4244"/>
                  </a:cubicBezTo>
                  <a:cubicBezTo>
                    <a:pt x="968" y="4244"/>
                    <a:pt x="1026" y="4281"/>
                    <a:pt x="1055" y="4334"/>
                  </a:cubicBezTo>
                  <a:cubicBezTo>
                    <a:pt x="1094" y="4405"/>
                    <a:pt x="1094" y="4493"/>
                    <a:pt x="1094" y="4572"/>
                  </a:cubicBezTo>
                  <a:lnTo>
                    <a:pt x="1094" y="4619"/>
                  </a:lnTo>
                  <a:lnTo>
                    <a:pt x="1134" y="4596"/>
                  </a:lnTo>
                  <a:cubicBezTo>
                    <a:pt x="1146" y="4589"/>
                    <a:pt x="1159" y="4586"/>
                    <a:pt x="1171" y="4586"/>
                  </a:cubicBezTo>
                  <a:cubicBezTo>
                    <a:pt x="1227" y="4586"/>
                    <a:pt x="1289" y="4643"/>
                    <a:pt x="1316" y="4696"/>
                  </a:cubicBezTo>
                  <a:cubicBezTo>
                    <a:pt x="1327" y="4720"/>
                    <a:pt x="1338" y="4744"/>
                    <a:pt x="1346" y="4769"/>
                  </a:cubicBezTo>
                  <a:cubicBezTo>
                    <a:pt x="1372" y="4834"/>
                    <a:pt x="1400" y="4900"/>
                    <a:pt x="1456" y="4945"/>
                  </a:cubicBezTo>
                  <a:cubicBezTo>
                    <a:pt x="1494" y="4976"/>
                    <a:pt x="1546" y="4991"/>
                    <a:pt x="1600" y="4991"/>
                  </a:cubicBezTo>
                  <a:cubicBezTo>
                    <a:pt x="1666" y="4991"/>
                    <a:pt x="1736" y="4969"/>
                    <a:pt x="1792" y="4928"/>
                  </a:cubicBezTo>
                  <a:cubicBezTo>
                    <a:pt x="1886" y="4859"/>
                    <a:pt x="1944" y="4754"/>
                    <a:pt x="1996" y="4662"/>
                  </a:cubicBezTo>
                  <a:cubicBezTo>
                    <a:pt x="2047" y="4566"/>
                    <a:pt x="2103" y="4467"/>
                    <a:pt x="2131" y="4356"/>
                  </a:cubicBezTo>
                  <a:cubicBezTo>
                    <a:pt x="2163" y="4238"/>
                    <a:pt x="2161" y="4116"/>
                    <a:pt x="2161" y="3998"/>
                  </a:cubicBezTo>
                  <a:cubicBezTo>
                    <a:pt x="2161" y="3904"/>
                    <a:pt x="2158" y="3809"/>
                    <a:pt x="2173" y="3717"/>
                  </a:cubicBezTo>
                  <a:cubicBezTo>
                    <a:pt x="2178" y="3698"/>
                    <a:pt x="2182" y="3677"/>
                    <a:pt x="2184" y="3657"/>
                  </a:cubicBezTo>
                  <a:cubicBezTo>
                    <a:pt x="2197" y="3595"/>
                    <a:pt x="2210" y="3529"/>
                    <a:pt x="2201" y="3465"/>
                  </a:cubicBezTo>
                  <a:cubicBezTo>
                    <a:pt x="2178" y="3306"/>
                    <a:pt x="2041" y="3201"/>
                    <a:pt x="1918" y="3109"/>
                  </a:cubicBezTo>
                  <a:lnTo>
                    <a:pt x="1884" y="3083"/>
                  </a:lnTo>
                  <a:cubicBezTo>
                    <a:pt x="1807" y="3023"/>
                    <a:pt x="1631" y="2867"/>
                    <a:pt x="1689" y="2704"/>
                  </a:cubicBezTo>
                  <a:cubicBezTo>
                    <a:pt x="1717" y="2627"/>
                    <a:pt x="1794" y="2567"/>
                    <a:pt x="1867" y="2511"/>
                  </a:cubicBezTo>
                  <a:cubicBezTo>
                    <a:pt x="1968" y="2434"/>
                    <a:pt x="2071" y="2357"/>
                    <a:pt x="2056" y="2228"/>
                  </a:cubicBezTo>
                  <a:cubicBezTo>
                    <a:pt x="2041" y="2083"/>
                    <a:pt x="1878" y="2016"/>
                    <a:pt x="1758" y="1980"/>
                  </a:cubicBezTo>
                  <a:lnTo>
                    <a:pt x="1404" y="1873"/>
                  </a:lnTo>
                  <a:cubicBezTo>
                    <a:pt x="1355" y="1858"/>
                    <a:pt x="1301" y="1843"/>
                    <a:pt x="1263" y="1811"/>
                  </a:cubicBezTo>
                  <a:cubicBezTo>
                    <a:pt x="1160" y="1725"/>
                    <a:pt x="1179" y="1556"/>
                    <a:pt x="1207" y="1418"/>
                  </a:cubicBezTo>
                  <a:cubicBezTo>
                    <a:pt x="1216" y="1376"/>
                    <a:pt x="1224" y="1341"/>
                    <a:pt x="1246" y="1316"/>
                  </a:cubicBezTo>
                  <a:cubicBezTo>
                    <a:pt x="1265" y="1292"/>
                    <a:pt x="1297" y="1277"/>
                    <a:pt x="1321" y="1266"/>
                  </a:cubicBezTo>
                  <a:cubicBezTo>
                    <a:pt x="1409" y="1230"/>
                    <a:pt x="1505" y="1211"/>
                    <a:pt x="1618" y="1211"/>
                  </a:cubicBezTo>
                  <a:cubicBezTo>
                    <a:pt x="1756" y="1211"/>
                    <a:pt x="1897" y="1239"/>
                    <a:pt x="2045" y="1266"/>
                  </a:cubicBezTo>
                  <a:lnTo>
                    <a:pt x="2602" y="1380"/>
                  </a:lnTo>
                  <a:cubicBezTo>
                    <a:pt x="2653" y="1391"/>
                    <a:pt x="2730" y="1403"/>
                    <a:pt x="2805" y="1403"/>
                  </a:cubicBezTo>
                  <a:cubicBezTo>
                    <a:pt x="2923" y="1403"/>
                    <a:pt x="3009" y="1369"/>
                    <a:pt x="3067" y="1303"/>
                  </a:cubicBezTo>
                  <a:cubicBezTo>
                    <a:pt x="3110" y="1251"/>
                    <a:pt x="3129" y="1189"/>
                    <a:pt x="3146" y="1129"/>
                  </a:cubicBezTo>
                  <a:lnTo>
                    <a:pt x="3148" y="1123"/>
                  </a:lnTo>
                  <a:cubicBezTo>
                    <a:pt x="3219" y="900"/>
                    <a:pt x="3309" y="686"/>
                    <a:pt x="3422" y="482"/>
                  </a:cubicBezTo>
                  <a:cubicBezTo>
                    <a:pt x="3480" y="375"/>
                    <a:pt x="3549" y="268"/>
                    <a:pt x="3647" y="197"/>
                  </a:cubicBezTo>
                  <a:cubicBezTo>
                    <a:pt x="3797" y="92"/>
                    <a:pt x="3994" y="90"/>
                    <a:pt x="4183" y="86"/>
                  </a:cubicBezTo>
                  <a:lnTo>
                    <a:pt x="4247" y="84"/>
                  </a:lnTo>
                  <a:cubicBezTo>
                    <a:pt x="4342" y="82"/>
                    <a:pt x="4442" y="75"/>
                    <a:pt x="4562" y="60"/>
                  </a:cubicBezTo>
                  <a:close/>
                  <a:moveTo>
                    <a:pt x="4609" y="0"/>
                  </a:moveTo>
                  <a:lnTo>
                    <a:pt x="4584" y="4"/>
                  </a:lnTo>
                  <a:cubicBezTo>
                    <a:pt x="4453" y="19"/>
                    <a:pt x="4346" y="28"/>
                    <a:pt x="4245" y="30"/>
                  </a:cubicBezTo>
                  <a:lnTo>
                    <a:pt x="4183" y="32"/>
                  </a:lnTo>
                  <a:cubicBezTo>
                    <a:pt x="3984" y="37"/>
                    <a:pt x="3780" y="39"/>
                    <a:pt x="3615" y="154"/>
                  </a:cubicBezTo>
                  <a:cubicBezTo>
                    <a:pt x="3508" y="229"/>
                    <a:pt x="3437" y="343"/>
                    <a:pt x="3375" y="457"/>
                  </a:cubicBezTo>
                  <a:cubicBezTo>
                    <a:pt x="3262" y="662"/>
                    <a:pt x="3167" y="881"/>
                    <a:pt x="3097" y="1108"/>
                  </a:cubicBezTo>
                  <a:lnTo>
                    <a:pt x="3095" y="1114"/>
                  </a:lnTo>
                  <a:cubicBezTo>
                    <a:pt x="3080" y="1170"/>
                    <a:pt x="3060" y="1226"/>
                    <a:pt x="3026" y="1269"/>
                  </a:cubicBezTo>
                  <a:cubicBezTo>
                    <a:pt x="2979" y="1322"/>
                    <a:pt x="2906" y="1350"/>
                    <a:pt x="2805" y="1350"/>
                  </a:cubicBezTo>
                  <a:cubicBezTo>
                    <a:pt x="2735" y="1350"/>
                    <a:pt x="2662" y="1337"/>
                    <a:pt x="2610" y="1326"/>
                  </a:cubicBezTo>
                  <a:lnTo>
                    <a:pt x="2053" y="1215"/>
                  </a:lnTo>
                  <a:cubicBezTo>
                    <a:pt x="1906" y="1185"/>
                    <a:pt x="1760" y="1157"/>
                    <a:pt x="1618" y="1157"/>
                  </a:cubicBezTo>
                  <a:cubicBezTo>
                    <a:pt x="1496" y="1157"/>
                    <a:pt x="1394" y="1176"/>
                    <a:pt x="1301" y="1217"/>
                  </a:cubicBezTo>
                  <a:cubicBezTo>
                    <a:pt x="1269" y="1230"/>
                    <a:pt x="1231" y="1249"/>
                    <a:pt x="1205" y="1281"/>
                  </a:cubicBezTo>
                  <a:cubicBezTo>
                    <a:pt x="1173" y="1320"/>
                    <a:pt x="1164" y="1369"/>
                    <a:pt x="1156" y="1408"/>
                  </a:cubicBezTo>
                  <a:cubicBezTo>
                    <a:pt x="1124" y="1560"/>
                    <a:pt x="1104" y="1746"/>
                    <a:pt x="1229" y="1851"/>
                  </a:cubicBezTo>
                  <a:cubicBezTo>
                    <a:pt x="1276" y="1890"/>
                    <a:pt x="1336" y="1909"/>
                    <a:pt x="1387" y="1924"/>
                  </a:cubicBezTo>
                  <a:lnTo>
                    <a:pt x="1743" y="2031"/>
                  </a:lnTo>
                  <a:cubicBezTo>
                    <a:pt x="1910" y="2083"/>
                    <a:pt x="1993" y="2147"/>
                    <a:pt x="2002" y="2235"/>
                  </a:cubicBezTo>
                  <a:cubicBezTo>
                    <a:pt x="2015" y="2331"/>
                    <a:pt x="1931" y="2395"/>
                    <a:pt x="1835" y="2468"/>
                  </a:cubicBezTo>
                  <a:cubicBezTo>
                    <a:pt x="1756" y="2530"/>
                    <a:pt x="1672" y="2593"/>
                    <a:pt x="1638" y="2687"/>
                  </a:cubicBezTo>
                  <a:cubicBezTo>
                    <a:pt x="1569" y="2882"/>
                    <a:pt x="1764" y="3057"/>
                    <a:pt x="1852" y="3126"/>
                  </a:cubicBezTo>
                  <a:lnTo>
                    <a:pt x="1886" y="3152"/>
                  </a:lnTo>
                  <a:cubicBezTo>
                    <a:pt x="2004" y="3242"/>
                    <a:pt x="2128" y="3334"/>
                    <a:pt x="2148" y="3471"/>
                  </a:cubicBezTo>
                  <a:cubicBezTo>
                    <a:pt x="2156" y="3529"/>
                    <a:pt x="2146" y="3587"/>
                    <a:pt x="2133" y="3647"/>
                  </a:cubicBezTo>
                  <a:cubicBezTo>
                    <a:pt x="2128" y="3668"/>
                    <a:pt x="2124" y="3687"/>
                    <a:pt x="2122" y="3709"/>
                  </a:cubicBezTo>
                  <a:cubicBezTo>
                    <a:pt x="2105" y="3805"/>
                    <a:pt x="2107" y="3904"/>
                    <a:pt x="2107" y="3998"/>
                  </a:cubicBezTo>
                  <a:cubicBezTo>
                    <a:pt x="2107" y="4118"/>
                    <a:pt x="2109" y="4232"/>
                    <a:pt x="2079" y="4343"/>
                  </a:cubicBezTo>
                  <a:cubicBezTo>
                    <a:pt x="2051" y="4448"/>
                    <a:pt x="2000" y="4542"/>
                    <a:pt x="1948" y="4636"/>
                  </a:cubicBezTo>
                  <a:cubicBezTo>
                    <a:pt x="1897" y="4729"/>
                    <a:pt x="1843" y="4825"/>
                    <a:pt x="1760" y="4885"/>
                  </a:cubicBezTo>
                  <a:cubicBezTo>
                    <a:pt x="1713" y="4920"/>
                    <a:pt x="1656" y="4937"/>
                    <a:pt x="1602" y="4937"/>
                  </a:cubicBezTo>
                  <a:cubicBezTo>
                    <a:pt x="1560" y="4937"/>
                    <a:pt x="1519" y="4926"/>
                    <a:pt x="1490" y="4902"/>
                  </a:cubicBezTo>
                  <a:cubicBezTo>
                    <a:pt x="1443" y="4866"/>
                    <a:pt x="1421" y="4810"/>
                    <a:pt x="1398" y="4748"/>
                  </a:cubicBezTo>
                  <a:cubicBezTo>
                    <a:pt x="1387" y="4722"/>
                    <a:pt x="1376" y="4696"/>
                    <a:pt x="1364" y="4673"/>
                  </a:cubicBezTo>
                  <a:cubicBezTo>
                    <a:pt x="1329" y="4601"/>
                    <a:pt x="1250" y="4531"/>
                    <a:pt x="1172" y="4531"/>
                  </a:cubicBezTo>
                  <a:cubicBezTo>
                    <a:pt x="1164" y="4531"/>
                    <a:pt x="1155" y="4532"/>
                    <a:pt x="1147" y="4534"/>
                  </a:cubicBezTo>
                  <a:cubicBezTo>
                    <a:pt x="1147" y="4461"/>
                    <a:pt x="1141" y="4379"/>
                    <a:pt x="1102" y="4309"/>
                  </a:cubicBezTo>
                  <a:cubicBezTo>
                    <a:pt x="1064" y="4237"/>
                    <a:pt x="986" y="4192"/>
                    <a:pt x="914" y="4192"/>
                  </a:cubicBezTo>
                  <a:cubicBezTo>
                    <a:pt x="893" y="4192"/>
                    <a:pt x="872" y="4195"/>
                    <a:pt x="854" y="4204"/>
                  </a:cubicBezTo>
                  <a:cubicBezTo>
                    <a:pt x="761" y="4247"/>
                    <a:pt x="746" y="4347"/>
                    <a:pt x="734" y="4442"/>
                  </a:cubicBezTo>
                  <a:cubicBezTo>
                    <a:pt x="727" y="4491"/>
                    <a:pt x="721" y="4542"/>
                    <a:pt x="701" y="4583"/>
                  </a:cubicBezTo>
                  <a:cubicBezTo>
                    <a:pt x="654" y="4695"/>
                    <a:pt x="527" y="4750"/>
                    <a:pt x="318" y="4750"/>
                  </a:cubicBezTo>
                  <a:cubicBezTo>
                    <a:pt x="283" y="4750"/>
                    <a:pt x="246" y="4749"/>
                    <a:pt x="207" y="4746"/>
                  </a:cubicBezTo>
                  <a:lnTo>
                    <a:pt x="164" y="4744"/>
                  </a:lnTo>
                  <a:lnTo>
                    <a:pt x="181" y="4782"/>
                  </a:lnTo>
                  <a:cubicBezTo>
                    <a:pt x="247" y="4945"/>
                    <a:pt x="267" y="5127"/>
                    <a:pt x="234" y="5311"/>
                  </a:cubicBezTo>
                  <a:lnTo>
                    <a:pt x="232" y="5320"/>
                  </a:lnTo>
                  <a:lnTo>
                    <a:pt x="237" y="5326"/>
                  </a:lnTo>
                  <a:cubicBezTo>
                    <a:pt x="262" y="5378"/>
                    <a:pt x="273" y="5425"/>
                    <a:pt x="271" y="5468"/>
                  </a:cubicBezTo>
                  <a:cubicBezTo>
                    <a:pt x="264" y="5528"/>
                    <a:pt x="232" y="5581"/>
                    <a:pt x="198" y="5637"/>
                  </a:cubicBezTo>
                  <a:cubicBezTo>
                    <a:pt x="181" y="5665"/>
                    <a:pt x="162" y="5693"/>
                    <a:pt x="149" y="5723"/>
                  </a:cubicBezTo>
                  <a:cubicBezTo>
                    <a:pt x="1" y="6027"/>
                    <a:pt x="196" y="6301"/>
                    <a:pt x="402" y="6590"/>
                  </a:cubicBezTo>
                  <a:lnTo>
                    <a:pt x="449" y="6657"/>
                  </a:lnTo>
                  <a:lnTo>
                    <a:pt x="884" y="6423"/>
                  </a:lnTo>
                  <a:cubicBezTo>
                    <a:pt x="984" y="6370"/>
                    <a:pt x="1089" y="6314"/>
                    <a:pt x="1201" y="6299"/>
                  </a:cubicBezTo>
                  <a:cubicBezTo>
                    <a:pt x="1222" y="6297"/>
                    <a:pt x="1245" y="6296"/>
                    <a:pt x="1270" y="6296"/>
                  </a:cubicBezTo>
                  <a:cubicBezTo>
                    <a:pt x="1309" y="6296"/>
                    <a:pt x="1351" y="6298"/>
                    <a:pt x="1391" y="6299"/>
                  </a:cubicBezTo>
                  <a:cubicBezTo>
                    <a:pt x="1430" y="6301"/>
                    <a:pt x="1466" y="6303"/>
                    <a:pt x="1503" y="6303"/>
                  </a:cubicBezTo>
                  <a:cubicBezTo>
                    <a:pt x="1578" y="6303"/>
                    <a:pt x="1674" y="6297"/>
                    <a:pt x="1753" y="6233"/>
                  </a:cubicBezTo>
                  <a:cubicBezTo>
                    <a:pt x="1771" y="6220"/>
                    <a:pt x="1788" y="6203"/>
                    <a:pt x="1805" y="6188"/>
                  </a:cubicBezTo>
                  <a:cubicBezTo>
                    <a:pt x="1841" y="6151"/>
                    <a:pt x="1876" y="6117"/>
                    <a:pt x="1916" y="6117"/>
                  </a:cubicBezTo>
                  <a:cubicBezTo>
                    <a:pt x="1976" y="6117"/>
                    <a:pt x="2000" y="6170"/>
                    <a:pt x="2036" y="6258"/>
                  </a:cubicBezTo>
                  <a:cubicBezTo>
                    <a:pt x="2062" y="6323"/>
                    <a:pt x="2090" y="6389"/>
                    <a:pt x="2143" y="6430"/>
                  </a:cubicBezTo>
                  <a:cubicBezTo>
                    <a:pt x="2173" y="6453"/>
                    <a:pt x="2210" y="6464"/>
                    <a:pt x="2251" y="6464"/>
                  </a:cubicBezTo>
                  <a:cubicBezTo>
                    <a:pt x="2353" y="6464"/>
                    <a:pt x="2456" y="6385"/>
                    <a:pt x="2518" y="6310"/>
                  </a:cubicBezTo>
                  <a:lnTo>
                    <a:pt x="2542" y="6280"/>
                  </a:lnTo>
                  <a:cubicBezTo>
                    <a:pt x="2619" y="6188"/>
                    <a:pt x="2696" y="6091"/>
                    <a:pt x="2803" y="6091"/>
                  </a:cubicBezTo>
                  <a:lnTo>
                    <a:pt x="2844" y="6091"/>
                  </a:lnTo>
                  <a:lnTo>
                    <a:pt x="2827" y="6053"/>
                  </a:lnTo>
                  <a:cubicBezTo>
                    <a:pt x="2773" y="5931"/>
                    <a:pt x="2863" y="5808"/>
                    <a:pt x="2958" y="5682"/>
                  </a:cubicBezTo>
                  <a:cubicBezTo>
                    <a:pt x="2988" y="5641"/>
                    <a:pt x="3020" y="5596"/>
                    <a:pt x="3045" y="5553"/>
                  </a:cubicBezTo>
                  <a:cubicBezTo>
                    <a:pt x="3180" y="5331"/>
                    <a:pt x="3159" y="5067"/>
                    <a:pt x="3137" y="4810"/>
                  </a:cubicBezTo>
                  <a:cubicBezTo>
                    <a:pt x="3125" y="4664"/>
                    <a:pt x="3114" y="4514"/>
                    <a:pt x="3129" y="4373"/>
                  </a:cubicBezTo>
                  <a:cubicBezTo>
                    <a:pt x="3163" y="4062"/>
                    <a:pt x="3337" y="3784"/>
                    <a:pt x="3504" y="3516"/>
                  </a:cubicBezTo>
                  <a:lnTo>
                    <a:pt x="3536" y="3462"/>
                  </a:lnTo>
                  <a:cubicBezTo>
                    <a:pt x="3701" y="3197"/>
                    <a:pt x="3817" y="2985"/>
                    <a:pt x="3913" y="2781"/>
                  </a:cubicBezTo>
                  <a:cubicBezTo>
                    <a:pt x="4067" y="2451"/>
                    <a:pt x="4183" y="2102"/>
                    <a:pt x="4294" y="1763"/>
                  </a:cubicBezTo>
                  <a:lnTo>
                    <a:pt x="4582" y="894"/>
                  </a:lnTo>
                  <a:cubicBezTo>
                    <a:pt x="4622" y="771"/>
                    <a:pt x="4663" y="645"/>
                    <a:pt x="4669" y="512"/>
                  </a:cubicBezTo>
                  <a:cubicBezTo>
                    <a:pt x="4676" y="399"/>
                    <a:pt x="4657" y="285"/>
                    <a:pt x="4635" y="174"/>
                  </a:cubicBezTo>
                  <a:cubicBezTo>
                    <a:pt x="4627" y="124"/>
                    <a:pt x="4618" y="75"/>
                    <a:pt x="4612" y="28"/>
                  </a:cubicBezTo>
                  <a:lnTo>
                    <a:pt x="46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297"/>
            <p:cNvSpPr/>
            <p:nvPr/>
          </p:nvSpPr>
          <p:spPr>
            <a:xfrm>
              <a:off x="4541449" y="3478425"/>
              <a:ext cx="101754" cy="120991"/>
            </a:xfrm>
            <a:custGeom>
              <a:rect b="b" l="l" r="r" t="t"/>
              <a:pathLst>
                <a:path extrusionOk="0" h="4258" w="3581">
                  <a:moveTo>
                    <a:pt x="2036" y="0"/>
                  </a:moveTo>
                  <a:cubicBezTo>
                    <a:pt x="1888" y="0"/>
                    <a:pt x="1748" y="125"/>
                    <a:pt x="1716" y="273"/>
                  </a:cubicBezTo>
                  <a:cubicBezTo>
                    <a:pt x="1691" y="388"/>
                    <a:pt x="1716" y="515"/>
                    <a:pt x="1673" y="626"/>
                  </a:cubicBezTo>
                  <a:cubicBezTo>
                    <a:pt x="1652" y="680"/>
                    <a:pt x="1616" y="727"/>
                    <a:pt x="1601" y="783"/>
                  </a:cubicBezTo>
                  <a:cubicBezTo>
                    <a:pt x="1588" y="832"/>
                    <a:pt x="1590" y="883"/>
                    <a:pt x="1579" y="933"/>
                  </a:cubicBezTo>
                  <a:cubicBezTo>
                    <a:pt x="1545" y="1070"/>
                    <a:pt x="1403" y="1151"/>
                    <a:pt x="1266" y="1183"/>
                  </a:cubicBezTo>
                  <a:cubicBezTo>
                    <a:pt x="1129" y="1215"/>
                    <a:pt x="984" y="1215"/>
                    <a:pt x="853" y="1265"/>
                  </a:cubicBezTo>
                  <a:cubicBezTo>
                    <a:pt x="733" y="1310"/>
                    <a:pt x="632" y="1395"/>
                    <a:pt x="512" y="1440"/>
                  </a:cubicBezTo>
                  <a:cubicBezTo>
                    <a:pt x="450" y="1464"/>
                    <a:pt x="386" y="1475"/>
                    <a:pt x="319" y="1481"/>
                  </a:cubicBezTo>
                  <a:cubicBezTo>
                    <a:pt x="339" y="1524"/>
                    <a:pt x="358" y="1567"/>
                    <a:pt x="362" y="1614"/>
                  </a:cubicBezTo>
                  <a:cubicBezTo>
                    <a:pt x="373" y="1745"/>
                    <a:pt x="243" y="1865"/>
                    <a:pt x="113" y="1865"/>
                  </a:cubicBezTo>
                  <a:cubicBezTo>
                    <a:pt x="89" y="1865"/>
                    <a:pt x="64" y="1861"/>
                    <a:pt x="41" y="1852"/>
                  </a:cubicBezTo>
                  <a:lnTo>
                    <a:pt x="41" y="1852"/>
                  </a:lnTo>
                  <a:cubicBezTo>
                    <a:pt x="0" y="2173"/>
                    <a:pt x="152" y="2514"/>
                    <a:pt x="422" y="2696"/>
                  </a:cubicBezTo>
                  <a:cubicBezTo>
                    <a:pt x="512" y="2756"/>
                    <a:pt x="621" y="2814"/>
                    <a:pt x="643" y="2919"/>
                  </a:cubicBezTo>
                  <a:cubicBezTo>
                    <a:pt x="660" y="3000"/>
                    <a:pt x="617" y="3079"/>
                    <a:pt x="602" y="3161"/>
                  </a:cubicBezTo>
                  <a:cubicBezTo>
                    <a:pt x="551" y="3418"/>
                    <a:pt x="778" y="3645"/>
                    <a:pt x="1005" y="3773"/>
                  </a:cubicBezTo>
                  <a:cubicBezTo>
                    <a:pt x="1234" y="3904"/>
                    <a:pt x="1502" y="4003"/>
                    <a:pt x="1637" y="4226"/>
                  </a:cubicBezTo>
                  <a:cubicBezTo>
                    <a:pt x="1643" y="4236"/>
                    <a:pt x="1650" y="4247"/>
                    <a:pt x="1654" y="4258"/>
                  </a:cubicBezTo>
                  <a:cubicBezTo>
                    <a:pt x="1686" y="4076"/>
                    <a:pt x="1669" y="3885"/>
                    <a:pt x="1598" y="3716"/>
                  </a:cubicBezTo>
                  <a:lnTo>
                    <a:pt x="1598" y="3716"/>
                  </a:lnTo>
                  <a:cubicBezTo>
                    <a:pt x="1635" y="3718"/>
                    <a:pt x="1673" y="3720"/>
                    <a:pt x="1711" y="3720"/>
                  </a:cubicBezTo>
                  <a:cubicBezTo>
                    <a:pt x="1881" y="3720"/>
                    <a:pt x="2058" y="3684"/>
                    <a:pt x="2121" y="3536"/>
                  </a:cubicBezTo>
                  <a:cubicBezTo>
                    <a:pt x="2175" y="3411"/>
                    <a:pt x="2136" y="3227"/>
                    <a:pt x="2258" y="3171"/>
                  </a:cubicBezTo>
                  <a:cubicBezTo>
                    <a:pt x="2275" y="3163"/>
                    <a:pt x="2293" y="3160"/>
                    <a:pt x="2311" y="3160"/>
                  </a:cubicBezTo>
                  <a:cubicBezTo>
                    <a:pt x="2375" y="3160"/>
                    <a:pt x="2441" y="3205"/>
                    <a:pt x="2473" y="3264"/>
                  </a:cubicBezTo>
                  <a:cubicBezTo>
                    <a:pt x="2513" y="3339"/>
                    <a:pt x="2515" y="3429"/>
                    <a:pt x="2515" y="3514"/>
                  </a:cubicBezTo>
                  <a:cubicBezTo>
                    <a:pt x="2532" y="3504"/>
                    <a:pt x="2550" y="3500"/>
                    <a:pt x="2567" y="3500"/>
                  </a:cubicBezTo>
                  <a:cubicBezTo>
                    <a:pt x="2634" y="3500"/>
                    <a:pt x="2702" y="3561"/>
                    <a:pt x="2734" y="3626"/>
                  </a:cubicBezTo>
                  <a:cubicBezTo>
                    <a:pt x="2775" y="3709"/>
                    <a:pt x="2794" y="3808"/>
                    <a:pt x="2867" y="3866"/>
                  </a:cubicBezTo>
                  <a:cubicBezTo>
                    <a:pt x="2904" y="3895"/>
                    <a:pt x="2949" y="3908"/>
                    <a:pt x="2995" y="3908"/>
                  </a:cubicBezTo>
                  <a:cubicBezTo>
                    <a:pt x="3057" y="3908"/>
                    <a:pt x="3121" y="3885"/>
                    <a:pt x="3171" y="3848"/>
                  </a:cubicBezTo>
                  <a:cubicBezTo>
                    <a:pt x="3259" y="3784"/>
                    <a:pt x="3312" y="3686"/>
                    <a:pt x="3366" y="3591"/>
                  </a:cubicBezTo>
                  <a:cubicBezTo>
                    <a:pt x="3417" y="3495"/>
                    <a:pt x="3471" y="3399"/>
                    <a:pt x="3499" y="3291"/>
                  </a:cubicBezTo>
                  <a:cubicBezTo>
                    <a:pt x="3555" y="3086"/>
                    <a:pt x="3507" y="2865"/>
                    <a:pt x="3542" y="2655"/>
                  </a:cubicBezTo>
                  <a:cubicBezTo>
                    <a:pt x="3555" y="2574"/>
                    <a:pt x="3580" y="2492"/>
                    <a:pt x="3570" y="2409"/>
                  </a:cubicBezTo>
                  <a:cubicBezTo>
                    <a:pt x="3546" y="2248"/>
                    <a:pt x="3392" y="2145"/>
                    <a:pt x="3261" y="2047"/>
                  </a:cubicBezTo>
                  <a:cubicBezTo>
                    <a:pt x="3132" y="1946"/>
                    <a:pt x="3004" y="1792"/>
                    <a:pt x="3057" y="1637"/>
                  </a:cubicBezTo>
                  <a:cubicBezTo>
                    <a:pt x="3126" y="1445"/>
                    <a:pt x="3447" y="1376"/>
                    <a:pt x="3424" y="1172"/>
                  </a:cubicBezTo>
                  <a:cubicBezTo>
                    <a:pt x="3409" y="1046"/>
                    <a:pt x="3265" y="984"/>
                    <a:pt x="3143" y="948"/>
                  </a:cubicBezTo>
                  <a:cubicBezTo>
                    <a:pt x="3025" y="911"/>
                    <a:pt x="2907" y="877"/>
                    <a:pt x="2790" y="840"/>
                  </a:cubicBezTo>
                  <a:cubicBezTo>
                    <a:pt x="2736" y="825"/>
                    <a:pt x="2683" y="808"/>
                    <a:pt x="2640" y="772"/>
                  </a:cubicBezTo>
                  <a:cubicBezTo>
                    <a:pt x="2526" y="678"/>
                    <a:pt x="2545" y="500"/>
                    <a:pt x="2575" y="356"/>
                  </a:cubicBezTo>
                  <a:cubicBezTo>
                    <a:pt x="2580" y="330"/>
                    <a:pt x="2588" y="307"/>
                    <a:pt x="2597" y="283"/>
                  </a:cubicBezTo>
                  <a:cubicBezTo>
                    <a:pt x="2481" y="217"/>
                    <a:pt x="2365" y="151"/>
                    <a:pt x="2252" y="82"/>
                  </a:cubicBezTo>
                  <a:cubicBezTo>
                    <a:pt x="2203" y="52"/>
                    <a:pt x="2151" y="20"/>
                    <a:pt x="2093" y="7"/>
                  </a:cubicBezTo>
                  <a:cubicBezTo>
                    <a:pt x="2074" y="3"/>
                    <a:pt x="2055" y="0"/>
                    <a:pt x="20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297"/>
            <p:cNvSpPr/>
            <p:nvPr/>
          </p:nvSpPr>
          <p:spPr>
            <a:xfrm>
              <a:off x="4540653" y="3477629"/>
              <a:ext cx="103203" cy="124174"/>
            </a:xfrm>
            <a:custGeom>
              <a:rect b="b" l="l" r="r" t="t"/>
              <a:pathLst>
                <a:path extrusionOk="0" h="4370" w="3632">
                  <a:moveTo>
                    <a:pt x="2066" y="55"/>
                  </a:moveTo>
                  <a:cubicBezTo>
                    <a:pt x="2082" y="55"/>
                    <a:pt x="2099" y="57"/>
                    <a:pt x="2115" y="61"/>
                  </a:cubicBezTo>
                  <a:cubicBezTo>
                    <a:pt x="2168" y="74"/>
                    <a:pt x="2218" y="104"/>
                    <a:pt x="2267" y="134"/>
                  </a:cubicBezTo>
                  <a:cubicBezTo>
                    <a:pt x="2372" y="196"/>
                    <a:pt x="2481" y="260"/>
                    <a:pt x="2593" y="322"/>
                  </a:cubicBezTo>
                  <a:cubicBezTo>
                    <a:pt x="2586" y="339"/>
                    <a:pt x="2582" y="358"/>
                    <a:pt x="2578" y="378"/>
                  </a:cubicBezTo>
                  <a:cubicBezTo>
                    <a:pt x="2546" y="530"/>
                    <a:pt x="2526" y="716"/>
                    <a:pt x="2651" y="821"/>
                  </a:cubicBezTo>
                  <a:cubicBezTo>
                    <a:pt x="2698" y="860"/>
                    <a:pt x="2758" y="879"/>
                    <a:pt x="2809" y="894"/>
                  </a:cubicBezTo>
                  <a:lnTo>
                    <a:pt x="3165" y="1001"/>
                  </a:lnTo>
                  <a:cubicBezTo>
                    <a:pt x="3332" y="1053"/>
                    <a:pt x="3415" y="1117"/>
                    <a:pt x="3424" y="1205"/>
                  </a:cubicBezTo>
                  <a:cubicBezTo>
                    <a:pt x="3437" y="1301"/>
                    <a:pt x="3353" y="1365"/>
                    <a:pt x="3257" y="1438"/>
                  </a:cubicBezTo>
                  <a:cubicBezTo>
                    <a:pt x="3178" y="1500"/>
                    <a:pt x="3094" y="1563"/>
                    <a:pt x="3060" y="1657"/>
                  </a:cubicBezTo>
                  <a:cubicBezTo>
                    <a:pt x="2991" y="1852"/>
                    <a:pt x="3186" y="2027"/>
                    <a:pt x="3274" y="2096"/>
                  </a:cubicBezTo>
                  <a:lnTo>
                    <a:pt x="3306" y="2122"/>
                  </a:lnTo>
                  <a:cubicBezTo>
                    <a:pt x="3426" y="2212"/>
                    <a:pt x="3550" y="2304"/>
                    <a:pt x="3570" y="2441"/>
                  </a:cubicBezTo>
                  <a:cubicBezTo>
                    <a:pt x="3578" y="2499"/>
                    <a:pt x="3568" y="2557"/>
                    <a:pt x="3555" y="2617"/>
                  </a:cubicBezTo>
                  <a:cubicBezTo>
                    <a:pt x="3550" y="2638"/>
                    <a:pt x="3546" y="2657"/>
                    <a:pt x="3544" y="2679"/>
                  </a:cubicBezTo>
                  <a:cubicBezTo>
                    <a:pt x="3527" y="2775"/>
                    <a:pt x="3529" y="2874"/>
                    <a:pt x="3529" y="2968"/>
                  </a:cubicBezTo>
                  <a:cubicBezTo>
                    <a:pt x="3529" y="3088"/>
                    <a:pt x="3531" y="3202"/>
                    <a:pt x="3501" y="3313"/>
                  </a:cubicBezTo>
                  <a:cubicBezTo>
                    <a:pt x="3473" y="3418"/>
                    <a:pt x="3422" y="3512"/>
                    <a:pt x="3370" y="3606"/>
                  </a:cubicBezTo>
                  <a:cubicBezTo>
                    <a:pt x="3319" y="3699"/>
                    <a:pt x="3265" y="3795"/>
                    <a:pt x="3182" y="3855"/>
                  </a:cubicBezTo>
                  <a:cubicBezTo>
                    <a:pt x="3135" y="3889"/>
                    <a:pt x="3077" y="3909"/>
                    <a:pt x="3023" y="3909"/>
                  </a:cubicBezTo>
                  <a:cubicBezTo>
                    <a:pt x="2980" y="3909"/>
                    <a:pt x="2942" y="3896"/>
                    <a:pt x="2912" y="3872"/>
                  </a:cubicBezTo>
                  <a:cubicBezTo>
                    <a:pt x="2865" y="3836"/>
                    <a:pt x="2843" y="3780"/>
                    <a:pt x="2820" y="3718"/>
                  </a:cubicBezTo>
                  <a:cubicBezTo>
                    <a:pt x="2809" y="3692"/>
                    <a:pt x="2798" y="3666"/>
                    <a:pt x="2786" y="3643"/>
                  </a:cubicBezTo>
                  <a:cubicBezTo>
                    <a:pt x="2751" y="3571"/>
                    <a:pt x="2672" y="3501"/>
                    <a:pt x="2594" y="3501"/>
                  </a:cubicBezTo>
                  <a:cubicBezTo>
                    <a:pt x="2586" y="3501"/>
                    <a:pt x="2577" y="3502"/>
                    <a:pt x="2569" y="3504"/>
                  </a:cubicBezTo>
                  <a:cubicBezTo>
                    <a:pt x="2569" y="3431"/>
                    <a:pt x="2563" y="3349"/>
                    <a:pt x="2524" y="3279"/>
                  </a:cubicBezTo>
                  <a:cubicBezTo>
                    <a:pt x="2486" y="3207"/>
                    <a:pt x="2408" y="3162"/>
                    <a:pt x="2336" y="3162"/>
                  </a:cubicBezTo>
                  <a:cubicBezTo>
                    <a:pt x="2315" y="3162"/>
                    <a:pt x="2294" y="3165"/>
                    <a:pt x="2276" y="3174"/>
                  </a:cubicBezTo>
                  <a:cubicBezTo>
                    <a:pt x="2183" y="3217"/>
                    <a:pt x="2168" y="3317"/>
                    <a:pt x="2156" y="3412"/>
                  </a:cubicBezTo>
                  <a:cubicBezTo>
                    <a:pt x="2149" y="3461"/>
                    <a:pt x="2143" y="3512"/>
                    <a:pt x="2123" y="3553"/>
                  </a:cubicBezTo>
                  <a:cubicBezTo>
                    <a:pt x="2076" y="3665"/>
                    <a:pt x="1949" y="3720"/>
                    <a:pt x="1740" y="3720"/>
                  </a:cubicBezTo>
                  <a:cubicBezTo>
                    <a:pt x="1705" y="3720"/>
                    <a:pt x="1668" y="3719"/>
                    <a:pt x="1629" y="3716"/>
                  </a:cubicBezTo>
                  <a:lnTo>
                    <a:pt x="1586" y="3714"/>
                  </a:lnTo>
                  <a:lnTo>
                    <a:pt x="1603" y="3752"/>
                  </a:lnTo>
                  <a:cubicBezTo>
                    <a:pt x="1661" y="3894"/>
                    <a:pt x="1682" y="4048"/>
                    <a:pt x="1667" y="4206"/>
                  </a:cubicBezTo>
                  <a:cubicBezTo>
                    <a:pt x="1551" y="4044"/>
                    <a:pt x="1367" y="3947"/>
                    <a:pt x="1189" y="3855"/>
                  </a:cubicBezTo>
                  <a:cubicBezTo>
                    <a:pt x="1142" y="3829"/>
                    <a:pt x="1093" y="3806"/>
                    <a:pt x="1048" y="3780"/>
                  </a:cubicBezTo>
                  <a:cubicBezTo>
                    <a:pt x="827" y="3656"/>
                    <a:pt x="609" y="3435"/>
                    <a:pt x="656" y="3193"/>
                  </a:cubicBezTo>
                  <a:cubicBezTo>
                    <a:pt x="660" y="3169"/>
                    <a:pt x="669" y="3144"/>
                    <a:pt x="675" y="3120"/>
                  </a:cubicBezTo>
                  <a:cubicBezTo>
                    <a:pt x="692" y="3062"/>
                    <a:pt x="712" y="3004"/>
                    <a:pt x="699" y="2942"/>
                  </a:cubicBezTo>
                  <a:cubicBezTo>
                    <a:pt x="677" y="2839"/>
                    <a:pt x="585" y="2779"/>
                    <a:pt x="502" y="2726"/>
                  </a:cubicBezTo>
                  <a:cubicBezTo>
                    <a:pt x="491" y="2717"/>
                    <a:pt x="478" y="2709"/>
                    <a:pt x="465" y="2702"/>
                  </a:cubicBezTo>
                  <a:cubicBezTo>
                    <a:pt x="212" y="2531"/>
                    <a:pt x="67" y="2218"/>
                    <a:pt x="92" y="1914"/>
                  </a:cubicBezTo>
                  <a:lnTo>
                    <a:pt x="92" y="1914"/>
                  </a:lnTo>
                  <a:cubicBezTo>
                    <a:pt x="108" y="1917"/>
                    <a:pt x="124" y="1919"/>
                    <a:pt x="140" y="1919"/>
                  </a:cubicBezTo>
                  <a:cubicBezTo>
                    <a:pt x="215" y="1919"/>
                    <a:pt x="293" y="1884"/>
                    <a:pt x="347" y="1824"/>
                  </a:cubicBezTo>
                  <a:cubicBezTo>
                    <a:pt x="397" y="1770"/>
                    <a:pt x="422" y="1704"/>
                    <a:pt x="416" y="1640"/>
                  </a:cubicBezTo>
                  <a:cubicBezTo>
                    <a:pt x="412" y="1601"/>
                    <a:pt x="401" y="1565"/>
                    <a:pt x="386" y="1533"/>
                  </a:cubicBezTo>
                  <a:cubicBezTo>
                    <a:pt x="450" y="1524"/>
                    <a:pt x="502" y="1511"/>
                    <a:pt x="549" y="1494"/>
                  </a:cubicBezTo>
                  <a:cubicBezTo>
                    <a:pt x="611" y="1470"/>
                    <a:pt x="669" y="1436"/>
                    <a:pt x="724" y="1404"/>
                  </a:cubicBezTo>
                  <a:cubicBezTo>
                    <a:pt x="778" y="1372"/>
                    <a:pt x="832" y="1340"/>
                    <a:pt x="889" y="1318"/>
                  </a:cubicBezTo>
                  <a:cubicBezTo>
                    <a:pt x="967" y="1288"/>
                    <a:pt x="1048" y="1278"/>
                    <a:pt x="1134" y="1265"/>
                  </a:cubicBezTo>
                  <a:cubicBezTo>
                    <a:pt x="1189" y="1258"/>
                    <a:pt x="1245" y="1250"/>
                    <a:pt x="1301" y="1237"/>
                  </a:cubicBezTo>
                  <a:cubicBezTo>
                    <a:pt x="1476" y="1196"/>
                    <a:pt x="1601" y="1093"/>
                    <a:pt x="1633" y="967"/>
                  </a:cubicBezTo>
                  <a:cubicBezTo>
                    <a:pt x="1639" y="941"/>
                    <a:pt x="1641" y="916"/>
                    <a:pt x="1644" y="892"/>
                  </a:cubicBezTo>
                  <a:cubicBezTo>
                    <a:pt x="1646" y="866"/>
                    <a:pt x="1648" y="841"/>
                    <a:pt x="1654" y="817"/>
                  </a:cubicBezTo>
                  <a:cubicBezTo>
                    <a:pt x="1663" y="789"/>
                    <a:pt x="1678" y="761"/>
                    <a:pt x="1693" y="733"/>
                  </a:cubicBezTo>
                  <a:cubicBezTo>
                    <a:pt x="1704" y="712"/>
                    <a:pt x="1716" y="688"/>
                    <a:pt x="1727" y="665"/>
                  </a:cubicBezTo>
                  <a:cubicBezTo>
                    <a:pt x="1753" y="596"/>
                    <a:pt x="1755" y="523"/>
                    <a:pt x="1757" y="455"/>
                  </a:cubicBezTo>
                  <a:cubicBezTo>
                    <a:pt x="1759" y="403"/>
                    <a:pt x="1759" y="354"/>
                    <a:pt x="1770" y="307"/>
                  </a:cubicBezTo>
                  <a:cubicBezTo>
                    <a:pt x="1802" y="168"/>
                    <a:pt x="1936" y="55"/>
                    <a:pt x="2066" y="55"/>
                  </a:cubicBezTo>
                  <a:close/>
                  <a:moveTo>
                    <a:pt x="2063" y="1"/>
                  </a:moveTo>
                  <a:cubicBezTo>
                    <a:pt x="1907" y="1"/>
                    <a:pt x="1755" y="131"/>
                    <a:pt x="1719" y="294"/>
                  </a:cubicBezTo>
                  <a:cubicBezTo>
                    <a:pt x="1708" y="348"/>
                    <a:pt x="1706" y="401"/>
                    <a:pt x="1704" y="453"/>
                  </a:cubicBezTo>
                  <a:cubicBezTo>
                    <a:pt x="1701" y="521"/>
                    <a:pt x="1699" y="586"/>
                    <a:pt x="1676" y="646"/>
                  </a:cubicBezTo>
                  <a:cubicBezTo>
                    <a:pt x="1667" y="667"/>
                    <a:pt x="1656" y="686"/>
                    <a:pt x="1646" y="708"/>
                  </a:cubicBezTo>
                  <a:cubicBezTo>
                    <a:pt x="1629" y="738"/>
                    <a:pt x="1614" y="768"/>
                    <a:pt x="1603" y="802"/>
                  </a:cubicBezTo>
                  <a:cubicBezTo>
                    <a:pt x="1594" y="832"/>
                    <a:pt x="1592" y="860"/>
                    <a:pt x="1590" y="886"/>
                  </a:cubicBezTo>
                  <a:cubicBezTo>
                    <a:pt x="1588" y="909"/>
                    <a:pt x="1586" y="933"/>
                    <a:pt x="1581" y="954"/>
                  </a:cubicBezTo>
                  <a:cubicBezTo>
                    <a:pt x="1541" y="1113"/>
                    <a:pt x="1346" y="1170"/>
                    <a:pt x="1288" y="1185"/>
                  </a:cubicBezTo>
                  <a:cubicBezTo>
                    <a:pt x="1234" y="1198"/>
                    <a:pt x="1181" y="1205"/>
                    <a:pt x="1127" y="1213"/>
                  </a:cubicBezTo>
                  <a:cubicBezTo>
                    <a:pt x="1042" y="1224"/>
                    <a:pt x="954" y="1237"/>
                    <a:pt x="870" y="1267"/>
                  </a:cubicBezTo>
                  <a:cubicBezTo>
                    <a:pt x="808" y="1290"/>
                    <a:pt x="752" y="1325"/>
                    <a:pt x="697" y="1359"/>
                  </a:cubicBezTo>
                  <a:cubicBezTo>
                    <a:pt x="643" y="1389"/>
                    <a:pt x="587" y="1421"/>
                    <a:pt x="529" y="1445"/>
                  </a:cubicBezTo>
                  <a:cubicBezTo>
                    <a:pt x="478" y="1464"/>
                    <a:pt x="420" y="1477"/>
                    <a:pt x="345" y="1483"/>
                  </a:cubicBezTo>
                  <a:lnTo>
                    <a:pt x="305" y="1485"/>
                  </a:lnTo>
                  <a:lnTo>
                    <a:pt x="324" y="1522"/>
                  </a:lnTo>
                  <a:cubicBezTo>
                    <a:pt x="341" y="1558"/>
                    <a:pt x="358" y="1599"/>
                    <a:pt x="362" y="1644"/>
                  </a:cubicBezTo>
                  <a:cubicBezTo>
                    <a:pt x="367" y="1693"/>
                    <a:pt x="347" y="1747"/>
                    <a:pt x="309" y="1790"/>
                  </a:cubicBezTo>
                  <a:cubicBezTo>
                    <a:pt x="265" y="1837"/>
                    <a:pt x="201" y="1866"/>
                    <a:pt x="141" y="1866"/>
                  </a:cubicBezTo>
                  <a:cubicBezTo>
                    <a:pt x="120" y="1866"/>
                    <a:pt x="99" y="1862"/>
                    <a:pt x="80" y="1854"/>
                  </a:cubicBezTo>
                  <a:lnTo>
                    <a:pt x="47" y="1841"/>
                  </a:lnTo>
                  <a:lnTo>
                    <a:pt x="43" y="1875"/>
                  </a:lnTo>
                  <a:cubicBezTo>
                    <a:pt x="0" y="2207"/>
                    <a:pt x="157" y="2557"/>
                    <a:pt x="435" y="2745"/>
                  </a:cubicBezTo>
                  <a:cubicBezTo>
                    <a:pt x="448" y="2754"/>
                    <a:pt x="461" y="2762"/>
                    <a:pt x="474" y="2771"/>
                  </a:cubicBezTo>
                  <a:cubicBezTo>
                    <a:pt x="551" y="2820"/>
                    <a:pt x="628" y="2872"/>
                    <a:pt x="645" y="2953"/>
                  </a:cubicBezTo>
                  <a:cubicBezTo>
                    <a:pt x="656" y="3002"/>
                    <a:pt x="641" y="3052"/>
                    <a:pt x="624" y="3105"/>
                  </a:cubicBezTo>
                  <a:cubicBezTo>
                    <a:pt x="615" y="3131"/>
                    <a:pt x="609" y="3157"/>
                    <a:pt x="602" y="3184"/>
                  </a:cubicBezTo>
                  <a:cubicBezTo>
                    <a:pt x="551" y="3454"/>
                    <a:pt x="784" y="3692"/>
                    <a:pt x="1020" y="3825"/>
                  </a:cubicBezTo>
                  <a:cubicBezTo>
                    <a:pt x="1067" y="3853"/>
                    <a:pt x="1117" y="3879"/>
                    <a:pt x="1166" y="3902"/>
                  </a:cubicBezTo>
                  <a:cubicBezTo>
                    <a:pt x="1348" y="3999"/>
                    <a:pt x="1539" y="4097"/>
                    <a:pt x="1644" y="4268"/>
                  </a:cubicBezTo>
                  <a:cubicBezTo>
                    <a:pt x="1648" y="4275"/>
                    <a:pt x="1652" y="4283"/>
                    <a:pt x="1656" y="4292"/>
                  </a:cubicBezTo>
                  <a:lnTo>
                    <a:pt x="1695" y="4369"/>
                  </a:lnTo>
                  <a:lnTo>
                    <a:pt x="1708" y="4290"/>
                  </a:lnTo>
                  <a:cubicBezTo>
                    <a:pt x="1740" y="4112"/>
                    <a:pt x="1725" y="3934"/>
                    <a:pt x="1667" y="3771"/>
                  </a:cubicBezTo>
                  <a:lnTo>
                    <a:pt x="1667" y="3771"/>
                  </a:lnTo>
                  <a:cubicBezTo>
                    <a:pt x="1693" y="3774"/>
                    <a:pt x="1719" y="3774"/>
                    <a:pt x="1742" y="3774"/>
                  </a:cubicBezTo>
                  <a:cubicBezTo>
                    <a:pt x="1971" y="3774"/>
                    <a:pt x="2117" y="3707"/>
                    <a:pt x="2173" y="3574"/>
                  </a:cubicBezTo>
                  <a:cubicBezTo>
                    <a:pt x="2194" y="3527"/>
                    <a:pt x="2203" y="3471"/>
                    <a:pt x="2209" y="3420"/>
                  </a:cubicBezTo>
                  <a:cubicBezTo>
                    <a:pt x="2222" y="3330"/>
                    <a:pt x="2233" y="3253"/>
                    <a:pt x="2297" y="3223"/>
                  </a:cubicBezTo>
                  <a:cubicBezTo>
                    <a:pt x="2310" y="3217"/>
                    <a:pt x="2323" y="3214"/>
                    <a:pt x="2338" y="3214"/>
                  </a:cubicBezTo>
                  <a:cubicBezTo>
                    <a:pt x="2390" y="3214"/>
                    <a:pt x="2448" y="3251"/>
                    <a:pt x="2477" y="3304"/>
                  </a:cubicBezTo>
                  <a:cubicBezTo>
                    <a:pt x="2516" y="3375"/>
                    <a:pt x="2516" y="3463"/>
                    <a:pt x="2516" y="3542"/>
                  </a:cubicBezTo>
                  <a:lnTo>
                    <a:pt x="2516" y="3589"/>
                  </a:lnTo>
                  <a:lnTo>
                    <a:pt x="2556" y="3566"/>
                  </a:lnTo>
                  <a:cubicBezTo>
                    <a:pt x="2568" y="3559"/>
                    <a:pt x="2581" y="3556"/>
                    <a:pt x="2593" y="3556"/>
                  </a:cubicBezTo>
                  <a:cubicBezTo>
                    <a:pt x="2649" y="3556"/>
                    <a:pt x="2711" y="3613"/>
                    <a:pt x="2738" y="3666"/>
                  </a:cubicBezTo>
                  <a:cubicBezTo>
                    <a:pt x="2749" y="3690"/>
                    <a:pt x="2760" y="3714"/>
                    <a:pt x="2768" y="3739"/>
                  </a:cubicBezTo>
                  <a:cubicBezTo>
                    <a:pt x="2794" y="3804"/>
                    <a:pt x="2822" y="3870"/>
                    <a:pt x="2878" y="3915"/>
                  </a:cubicBezTo>
                  <a:cubicBezTo>
                    <a:pt x="2918" y="3947"/>
                    <a:pt x="2968" y="3962"/>
                    <a:pt x="3023" y="3962"/>
                  </a:cubicBezTo>
                  <a:cubicBezTo>
                    <a:pt x="3090" y="3962"/>
                    <a:pt x="3158" y="3939"/>
                    <a:pt x="3214" y="3898"/>
                  </a:cubicBezTo>
                  <a:cubicBezTo>
                    <a:pt x="3308" y="3829"/>
                    <a:pt x="3366" y="3724"/>
                    <a:pt x="3418" y="3632"/>
                  </a:cubicBezTo>
                  <a:cubicBezTo>
                    <a:pt x="3469" y="3536"/>
                    <a:pt x="3525" y="3437"/>
                    <a:pt x="3553" y="3326"/>
                  </a:cubicBezTo>
                  <a:cubicBezTo>
                    <a:pt x="3585" y="3208"/>
                    <a:pt x="3583" y="3086"/>
                    <a:pt x="3583" y="2968"/>
                  </a:cubicBezTo>
                  <a:cubicBezTo>
                    <a:pt x="3583" y="2874"/>
                    <a:pt x="3580" y="2779"/>
                    <a:pt x="3595" y="2687"/>
                  </a:cubicBezTo>
                  <a:cubicBezTo>
                    <a:pt x="3600" y="2668"/>
                    <a:pt x="3604" y="2647"/>
                    <a:pt x="3606" y="2627"/>
                  </a:cubicBezTo>
                  <a:cubicBezTo>
                    <a:pt x="3619" y="2565"/>
                    <a:pt x="3632" y="2499"/>
                    <a:pt x="3623" y="2435"/>
                  </a:cubicBezTo>
                  <a:cubicBezTo>
                    <a:pt x="3600" y="2276"/>
                    <a:pt x="3463" y="2171"/>
                    <a:pt x="3340" y="2079"/>
                  </a:cubicBezTo>
                  <a:lnTo>
                    <a:pt x="3306" y="2053"/>
                  </a:lnTo>
                  <a:cubicBezTo>
                    <a:pt x="3229" y="1993"/>
                    <a:pt x="3053" y="1837"/>
                    <a:pt x="3111" y="1674"/>
                  </a:cubicBezTo>
                  <a:cubicBezTo>
                    <a:pt x="3139" y="1597"/>
                    <a:pt x="3216" y="1537"/>
                    <a:pt x="3289" y="1481"/>
                  </a:cubicBezTo>
                  <a:cubicBezTo>
                    <a:pt x="3390" y="1404"/>
                    <a:pt x="3493" y="1327"/>
                    <a:pt x="3478" y="1198"/>
                  </a:cubicBezTo>
                  <a:cubicBezTo>
                    <a:pt x="3463" y="1053"/>
                    <a:pt x="3300" y="986"/>
                    <a:pt x="3180" y="950"/>
                  </a:cubicBezTo>
                  <a:lnTo>
                    <a:pt x="2826" y="843"/>
                  </a:lnTo>
                  <a:cubicBezTo>
                    <a:pt x="2777" y="828"/>
                    <a:pt x="2723" y="813"/>
                    <a:pt x="2685" y="781"/>
                  </a:cubicBezTo>
                  <a:cubicBezTo>
                    <a:pt x="2582" y="695"/>
                    <a:pt x="2601" y="526"/>
                    <a:pt x="2629" y="388"/>
                  </a:cubicBezTo>
                  <a:cubicBezTo>
                    <a:pt x="2636" y="363"/>
                    <a:pt x="2642" y="341"/>
                    <a:pt x="2651" y="320"/>
                  </a:cubicBezTo>
                  <a:lnTo>
                    <a:pt x="2659" y="298"/>
                  </a:lnTo>
                  <a:lnTo>
                    <a:pt x="2638" y="288"/>
                  </a:lnTo>
                  <a:cubicBezTo>
                    <a:pt x="2520" y="221"/>
                    <a:pt x="2404" y="155"/>
                    <a:pt x="2293" y="86"/>
                  </a:cubicBezTo>
                  <a:cubicBezTo>
                    <a:pt x="2241" y="54"/>
                    <a:pt x="2188" y="22"/>
                    <a:pt x="2128" y="9"/>
                  </a:cubicBezTo>
                  <a:cubicBezTo>
                    <a:pt x="2106" y="5"/>
                    <a:pt x="2085" y="1"/>
                    <a:pt x="20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297"/>
            <p:cNvSpPr/>
            <p:nvPr/>
          </p:nvSpPr>
          <p:spPr>
            <a:xfrm>
              <a:off x="4544972" y="3480243"/>
              <a:ext cx="45208" cy="40264"/>
            </a:xfrm>
            <a:custGeom>
              <a:rect b="b" l="l" r="r" t="t"/>
              <a:pathLst>
                <a:path extrusionOk="0" h="1417" w="1591">
                  <a:moveTo>
                    <a:pt x="673" y="1"/>
                  </a:moveTo>
                  <a:cubicBezTo>
                    <a:pt x="652" y="50"/>
                    <a:pt x="628" y="99"/>
                    <a:pt x="592" y="142"/>
                  </a:cubicBezTo>
                  <a:cubicBezTo>
                    <a:pt x="515" y="239"/>
                    <a:pt x="407" y="303"/>
                    <a:pt x="317" y="389"/>
                  </a:cubicBezTo>
                  <a:cubicBezTo>
                    <a:pt x="73" y="624"/>
                    <a:pt x="0" y="1021"/>
                    <a:pt x="148" y="1327"/>
                  </a:cubicBezTo>
                  <a:cubicBezTo>
                    <a:pt x="163" y="1357"/>
                    <a:pt x="180" y="1387"/>
                    <a:pt x="195" y="1417"/>
                  </a:cubicBezTo>
                  <a:cubicBezTo>
                    <a:pt x="262" y="1411"/>
                    <a:pt x="326" y="1400"/>
                    <a:pt x="388" y="1376"/>
                  </a:cubicBezTo>
                  <a:cubicBezTo>
                    <a:pt x="508" y="1331"/>
                    <a:pt x="609" y="1246"/>
                    <a:pt x="729" y="1201"/>
                  </a:cubicBezTo>
                  <a:cubicBezTo>
                    <a:pt x="860" y="1151"/>
                    <a:pt x="1005" y="1151"/>
                    <a:pt x="1142" y="1119"/>
                  </a:cubicBezTo>
                  <a:cubicBezTo>
                    <a:pt x="1279" y="1087"/>
                    <a:pt x="1421" y="1006"/>
                    <a:pt x="1455" y="869"/>
                  </a:cubicBezTo>
                  <a:cubicBezTo>
                    <a:pt x="1466" y="819"/>
                    <a:pt x="1464" y="768"/>
                    <a:pt x="1477" y="719"/>
                  </a:cubicBezTo>
                  <a:cubicBezTo>
                    <a:pt x="1492" y="663"/>
                    <a:pt x="1528" y="616"/>
                    <a:pt x="1549" y="562"/>
                  </a:cubicBezTo>
                  <a:cubicBezTo>
                    <a:pt x="1590" y="459"/>
                    <a:pt x="1571" y="341"/>
                    <a:pt x="1590" y="232"/>
                  </a:cubicBezTo>
                  <a:cubicBezTo>
                    <a:pt x="1522" y="157"/>
                    <a:pt x="1444" y="93"/>
                    <a:pt x="1350" y="59"/>
                  </a:cubicBezTo>
                  <a:cubicBezTo>
                    <a:pt x="1271" y="31"/>
                    <a:pt x="1183" y="27"/>
                    <a:pt x="1099" y="22"/>
                  </a:cubicBezTo>
                  <a:cubicBezTo>
                    <a:pt x="956" y="16"/>
                    <a:pt x="815" y="7"/>
                    <a:pt x="6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297"/>
            <p:cNvSpPr/>
            <p:nvPr/>
          </p:nvSpPr>
          <p:spPr>
            <a:xfrm>
              <a:off x="4544120" y="3479448"/>
              <a:ext cx="46828" cy="41855"/>
            </a:xfrm>
            <a:custGeom>
              <a:rect b="b" l="l" r="r" t="t"/>
              <a:pathLst>
                <a:path extrusionOk="0" h="1473" w="1648">
                  <a:moveTo>
                    <a:pt x="720" y="57"/>
                  </a:moveTo>
                  <a:lnTo>
                    <a:pt x="1127" y="76"/>
                  </a:lnTo>
                  <a:cubicBezTo>
                    <a:pt x="1209" y="80"/>
                    <a:pt x="1294" y="85"/>
                    <a:pt x="1372" y="112"/>
                  </a:cubicBezTo>
                  <a:cubicBezTo>
                    <a:pt x="1444" y="138"/>
                    <a:pt x="1513" y="187"/>
                    <a:pt x="1590" y="269"/>
                  </a:cubicBezTo>
                  <a:cubicBezTo>
                    <a:pt x="1586" y="307"/>
                    <a:pt x="1584" y="348"/>
                    <a:pt x="1584" y="387"/>
                  </a:cubicBezTo>
                  <a:cubicBezTo>
                    <a:pt x="1579" y="455"/>
                    <a:pt x="1577" y="522"/>
                    <a:pt x="1554" y="582"/>
                  </a:cubicBezTo>
                  <a:cubicBezTo>
                    <a:pt x="1545" y="603"/>
                    <a:pt x="1534" y="622"/>
                    <a:pt x="1524" y="644"/>
                  </a:cubicBezTo>
                  <a:cubicBezTo>
                    <a:pt x="1507" y="674"/>
                    <a:pt x="1492" y="704"/>
                    <a:pt x="1481" y="738"/>
                  </a:cubicBezTo>
                  <a:cubicBezTo>
                    <a:pt x="1472" y="768"/>
                    <a:pt x="1470" y="796"/>
                    <a:pt x="1468" y="822"/>
                  </a:cubicBezTo>
                  <a:cubicBezTo>
                    <a:pt x="1466" y="845"/>
                    <a:pt x="1464" y="869"/>
                    <a:pt x="1459" y="890"/>
                  </a:cubicBezTo>
                  <a:cubicBezTo>
                    <a:pt x="1419" y="1049"/>
                    <a:pt x="1226" y="1106"/>
                    <a:pt x="1166" y="1121"/>
                  </a:cubicBezTo>
                  <a:cubicBezTo>
                    <a:pt x="1112" y="1134"/>
                    <a:pt x="1059" y="1141"/>
                    <a:pt x="1005" y="1149"/>
                  </a:cubicBezTo>
                  <a:cubicBezTo>
                    <a:pt x="920" y="1160"/>
                    <a:pt x="832" y="1173"/>
                    <a:pt x="748" y="1203"/>
                  </a:cubicBezTo>
                  <a:cubicBezTo>
                    <a:pt x="686" y="1226"/>
                    <a:pt x="630" y="1261"/>
                    <a:pt x="575" y="1295"/>
                  </a:cubicBezTo>
                  <a:cubicBezTo>
                    <a:pt x="521" y="1325"/>
                    <a:pt x="465" y="1357"/>
                    <a:pt x="407" y="1381"/>
                  </a:cubicBezTo>
                  <a:cubicBezTo>
                    <a:pt x="360" y="1398"/>
                    <a:pt x="307" y="1411"/>
                    <a:pt x="240" y="1417"/>
                  </a:cubicBezTo>
                  <a:cubicBezTo>
                    <a:pt x="236" y="1409"/>
                    <a:pt x="232" y="1400"/>
                    <a:pt x="228" y="1391"/>
                  </a:cubicBezTo>
                  <a:cubicBezTo>
                    <a:pt x="219" y="1376"/>
                    <a:pt x="210" y="1359"/>
                    <a:pt x="204" y="1344"/>
                  </a:cubicBezTo>
                  <a:cubicBezTo>
                    <a:pt x="60" y="1046"/>
                    <a:pt x="129" y="665"/>
                    <a:pt x="367" y="436"/>
                  </a:cubicBezTo>
                  <a:cubicBezTo>
                    <a:pt x="401" y="404"/>
                    <a:pt x="437" y="374"/>
                    <a:pt x="476" y="344"/>
                  </a:cubicBezTo>
                  <a:cubicBezTo>
                    <a:pt x="534" y="297"/>
                    <a:pt x="594" y="247"/>
                    <a:pt x="643" y="187"/>
                  </a:cubicBezTo>
                  <a:cubicBezTo>
                    <a:pt x="673" y="151"/>
                    <a:pt x="697" y="110"/>
                    <a:pt x="720" y="57"/>
                  </a:cubicBezTo>
                  <a:close/>
                  <a:moveTo>
                    <a:pt x="684" y="1"/>
                  </a:moveTo>
                  <a:lnTo>
                    <a:pt x="677" y="18"/>
                  </a:lnTo>
                  <a:cubicBezTo>
                    <a:pt x="656" y="74"/>
                    <a:pt x="630" y="119"/>
                    <a:pt x="602" y="153"/>
                  </a:cubicBezTo>
                  <a:cubicBezTo>
                    <a:pt x="555" y="211"/>
                    <a:pt x="500" y="254"/>
                    <a:pt x="442" y="301"/>
                  </a:cubicBezTo>
                  <a:cubicBezTo>
                    <a:pt x="403" y="333"/>
                    <a:pt x="365" y="363"/>
                    <a:pt x="330" y="397"/>
                  </a:cubicBezTo>
                  <a:cubicBezTo>
                    <a:pt x="75" y="642"/>
                    <a:pt x="0" y="1049"/>
                    <a:pt x="155" y="1368"/>
                  </a:cubicBezTo>
                  <a:cubicBezTo>
                    <a:pt x="163" y="1383"/>
                    <a:pt x="172" y="1400"/>
                    <a:pt x="180" y="1417"/>
                  </a:cubicBezTo>
                  <a:cubicBezTo>
                    <a:pt x="187" y="1430"/>
                    <a:pt x="193" y="1443"/>
                    <a:pt x="202" y="1458"/>
                  </a:cubicBezTo>
                  <a:lnTo>
                    <a:pt x="208" y="1473"/>
                  </a:lnTo>
                  <a:lnTo>
                    <a:pt x="228" y="1473"/>
                  </a:lnTo>
                  <a:cubicBezTo>
                    <a:pt x="307" y="1464"/>
                    <a:pt x="371" y="1451"/>
                    <a:pt x="427" y="1430"/>
                  </a:cubicBezTo>
                  <a:cubicBezTo>
                    <a:pt x="489" y="1406"/>
                    <a:pt x="547" y="1372"/>
                    <a:pt x="602" y="1340"/>
                  </a:cubicBezTo>
                  <a:cubicBezTo>
                    <a:pt x="656" y="1308"/>
                    <a:pt x="710" y="1276"/>
                    <a:pt x="767" y="1254"/>
                  </a:cubicBezTo>
                  <a:cubicBezTo>
                    <a:pt x="845" y="1224"/>
                    <a:pt x="926" y="1214"/>
                    <a:pt x="1012" y="1201"/>
                  </a:cubicBezTo>
                  <a:cubicBezTo>
                    <a:pt x="1067" y="1194"/>
                    <a:pt x="1123" y="1186"/>
                    <a:pt x="1179" y="1173"/>
                  </a:cubicBezTo>
                  <a:cubicBezTo>
                    <a:pt x="1354" y="1132"/>
                    <a:pt x="1479" y="1029"/>
                    <a:pt x="1511" y="903"/>
                  </a:cubicBezTo>
                  <a:cubicBezTo>
                    <a:pt x="1517" y="877"/>
                    <a:pt x="1519" y="852"/>
                    <a:pt x="1522" y="828"/>
                  </a:cubicBezTo>
                  <a:cubicBezTo>
                    <a:pt x="1524" y="802"/>
                    <a:pt x="1526" y="777"/>
                    <a:pt x="1532" y="753"/>
                  </a:cubicBezTo>
                  <a:cubicBezTo>
                    <a:pt x="1541" y="725"/>
                    <a:pt x="1556" y="697"/>
                    <a:pt x="1571" y="669"/>
                  </a:cubicBezTo>
                  <a:cubicBezTo>
                    <a:pt x="1584" y="648"/>
                    <a:pt x="1594" y="624"/>
                    <a:pt x="1605" y="601"/>
                  </a:cubicBezTo>
                  <a:cubicBezTo>
                    <a:pt x="1631" y="532"/>
                    <a:pt x="1633" y="459"/>
                    <a:pt x="1637" y="389"/>
                  </a:cubicBezTo>
                  <a:cubicBezTo>
                    <a:pt x="1637" y="348"/>
                    <a:pt x="1639" y="305"/>
                    <a:pt x="1646" y="264"/>
                  </a:cubicBezTo>
                  <a:lnTo>
                    <a:pt x="1648" y="252"/>
                  </a:lnTo>
                  <a:lnTo>
                    <a:pt x="1639" y="241"/>
                  </a:lnTo>
                  <a:cubicBezTo>
                    <a:pt x="1552" y="149"/>
                    <a:pt x="1474" y="93"/>
                    <a:pt x="1389" y="61"/>
                  </a:cubicBezTo>
                  <a:cubicBezTo>
                    <a:pt x="1305" y="31"/>
                    <a:pt x="1211" y="27"/>
                    <a:pt x="1129" y="22"/>
                  </a:cubicBezTo>
                  <a:lnTo>
                    <a:pt x="6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297"/>
            <p:cNvSpPr/>
            <p:nvPr/>
          </p:nvSpPr>
          <p:spPr>
            <a:xfrm>
              <a:off x="4520423" y="3279305"/>
              <a:ext cx="151395" cy="208197"/>
            </a:xfrm>
            <a:custGeom>
              <a:rect b="b" l="l" r="r" t="t"/>
              <a:pathLst>
                <a:path extrusionOk="0" h="7327" w="5328">
                  <a:moveTo>
                    <a:pt x="4289" y="0"/>
                  </a:moveTo>
                  <a:cubicBezTo>
                    <a:pt x="4288" y="0"/>
                    <a:pt x="4287" y="0"/>
                    <a:pt x="4286" y="1"/>
                  </a:cubicBezTo>
                  <a:cubicBezTo>
                    <a:pt x="4192" y="3"/>
                    <a:pt x="4125" y="90"/>
                    <a:pt x="4076" y="172"/>
                  </a:cubicBezTo>
                  <a:cubicBezTo>
                    <a:pt x="3924" y="412"/>
                    <a:pt x="3772" y="654"/>
                    <a:pt x="3671" y="922"/>
                  </a:cubicBezTo>
                  <a:cubicBezTo>
                    <a:pt x="3598" y="1117"/>
                    <a:pt x="3553" y="1322"/>
                    <a:pt x="3480" y="1520"/>
                  </a:cubicBezTo>
                  <a:cubicBezTo>
                    <a:pt x="3418" y="1680"/>
                    <a:pt x="3339" y="1832"/>
                    <a:pt x="3258" y="1984"/>
                  </a:cubicBezTo>
                  <a:cubicBezTo>
                    <a:pt x="3073" y="2329"/>
                    <a:pt x="2891" y="2672"/>
                    <a:pt x="2709" y="3017"/>
                  </a:cubicBezTo>
                  <a:cubicBezTo>
                    <a:pt x="2553" y="3308"/>
                    <a:pt x="2396" y="3611"/>
                    <a:pt x="2362" y="3938"/>
                  </a:cubicBezTo>
                  <a:cubicBezTo>
                    <a:pt x="2345" y="3941"/>
                    <a:pt x="2329" y="3943"/>
                    <a:pt x="2313" y="3943"/>
                  </a:cubicBezTo>
                  <a:cubicBezTo>
                    <a:pt x="2064" y="3943"/>
                    <a:pt x="1895" y="3604"/>
                    <a:pt x="1634" y="3563"/>
                  </a:cubicBezTo>
                  <a:cubicBezTo>
                    <a:pt x="1619" y="3561"/>
                    <a:pt x="1604" y="3560"/>
                    <a:pt x="1589" y="3560"/>
                  </a:cubicBezTo>
                  <a:cubicBezTo>
                    <a:pt x="1496" y="3560"/>
                    <a:pt x="1403" y="3600"/>
                    <a:pt x="1342" y="3671"/>
                  </a:cubicBezTo>
                  <a:cubicBezTo>
                    <a:pt x="1271" y="3750"/>
                    <a:pt x="1235" y="3870"/>
                    <a:pt x="1134" y="3904"/>
                  </a:cubicBezTo>
                  <a:cubicBezTo>
                    <a:pt x="1107" y="3915"/>
                    <a:pt x="1077" y="3917"/>
                    <a:pt x="1047" y="3917"/>
                  </a:cubicBezTo>
                  <a:cubicBezTo>
                    <a:pt x="1023" y="3917"/>
                    <a:pt x="999" y="3915"/>
                    <a:pt x="975" y="3915"/>
                  </a:cubicBezTo>
                  <a:cubicBezTo>
                    <a:pt x="944" y="3915"/>
                    <a:pt x="914" y="3918"/>
                    <a:pt x="886" y="3930"/>
                  </a:cubicBezTo>
                  <a:cubicBezTo>
                    <a:pt x="738" y="3994"/>
                    <a:pt x="777" y="4236"/>
                    <a:pt x="650" y="4337"/>
                  </a:cubicBezTo>
                  <a:cubicBezTo>
                    <a:pt x="584" y="4390"/>
                    <a:pt x="485" y="4390"/>
                    <a:pt x="423" y="4450"/>
                  </a:cubicBezTo>
                  <a:cubicBezTo>
                    <a:pt x="367" y="4506"/>
                    <a:pt x="363" y="4594"/>
                    <a:pt x="350" y="4671"/>
                  </a:cubicBezTo>
                  <a:cubicBezTo>
                    <a:pt x="305" y="4941"/>
                    <a:pt x="121" y="5166"/>
                    <a:pt x="1" y="5410"/>
                  </a:cubicBezTo>
                  <a:cubicBezTo>
                    <a:pt x="194" y="5388"/>
                    <a:pt x="393" y="5347"/>
                    <a:pt x="583" y="5347"/>
                  </a:cubicBezTo>
                  <a:cubicBezTo>
                    <a:pt x="721" y="5347"/>
                    <a:pt x="854" y="5368"/>
                    <a:pt x="976" y="5434"/>
                  </a:cubicBezTo>
                  <a:cubicBezTo>
                    <a:pt x="1261" y="5588"/>
                    <a:pt x="1381" y="5927"/>
                    <a:pt x="1477" y="6235"/>
                  </a:cubicBezTo>
                  <a:cubicBezTo>
                    <a:pt x="1563" y="6507"/>
                    <a:pt x="1638" y="6822"/>
                    <a:pt x="1537" y="7073"/>
                  </a:cubicBezTo>
                  <a:cubicBezTo>
                    <a:pt x="1679" y="7079"/>
                    <a:pt x="1820" y="7088"/>
                    <a:pt x="1963" y="7094"/>
                  </a:cubicBezTo>
                  <a:cubicBezTo>
                    <a:pt x="2047" y="7099"/>
                    <a:pt x="2135" y="7103"/>
                    <a:pt x="2214" y="7131"/>
                  </a:cubicBezTo>
                  <a:cubicBezTo>
                    <a:pt x="2308" y="7165"/>
                    <a:pt x="2386" y="7229"/>
                    <a:pt x="2454" y="7304"/>
                  </a:cubicBezTo>
                  <a:cubicBezTo>
                    <a:pt x="2454" y="7296"/>
                    <a:pt x="2454" y="7289"/>
                    <a:pt x="2456" y="7281"/>
                  </a:cubicBezTo>
                  <a:cubicBezTo>
                    <a:pt x="2488" y="7133"/>
                    <a:pt x="2628" y="7008"/>
                    <a:pt x="2776" y="7008"/>
                  </a:cubicBezTo>
                  <a:cubicBezTo>
                    <a:pt x="2795" y="7008"/>
                    <a:pt x="2814" y="7011"/>
                    <a:pt x="2833" y="7015"/>
                  </a:cubicBezTo>
                  <a:cubicBezTo>
                    <a:pt x="2891" y="7028"/>
                    <a:pt x="2943" y="7060"/>
                    <a:pt x="2992" y="7090"/>
                  </a:cubicBezTo>
                  <a:cubicBezTo>
                    <a:pt x="3105" y="7159"/>
                    <a:pt x="3221" y="7225"/>
                    <a:pt x="3337" y="7291"/>
                  </a:cubicBezTo>
                  <a:cubicBezTo>
                    <a:pt x="3343" y="7276"/>
                    <a:pt x="3350" y="7261"/>
                    <a:pt x="3358" y="7249"/>
                  </a:cubicBezTo>
                  <a:cubicBezTo>
                    <a:pt x="3382" y="7221"/>
                    <a:pt x="3412" y="7206"/>
                    <a:pt x="3444" y="7191"/>
                  </a:cubicBezTo>
                  <a:cubicBezTo>
                    <a:pt x="3542" y="7150"/>
                    <a:pt x="3646" y="7135"/>
                    <a:pt x="3751" y="7135"/>
                  </a:cubicBezTo>
                  <a:cubicBezTo>
                    <a:pt x="3895" y="7135"/>
                    <a:pt x="4041" y="7162"/>
                    <a:pt x="4183" y="7191"/>
                  </a:cubicBezTo>
                  <a:cubicBezTo>
                    <a:pt x="4367" y="7229"/>
                    <a:pt x="4554" y="7266"/>
                    <a:pt x="4740" y="7302"/>
                  </a:cubicBezTo>
                  <a:cubicBezTo>
                    <a:pt x="4804" y="7315"/>
                    <a:pt x="4874" y="7327"/>
                    <a:pt x="4940" y="7327"/>
                  </a:cubicBezTo>
                  <a:cubicBezTo>
                    <a:pt x="5033" y="7327"/>
                    <a:pt x="5121" y="7305"/>
                    <a:pt x="5179" y="7236"/>
                  </a:cubicBezTo>
                  <a:cubicBezTo>
                    <a:pt x="5220" y="7186"/>
                    <a:pt x="5239" y="7124"/>
                    <a:pt x="5256" y="7064"/>
                  </a:cubicBezTo>
                  <a:cubicBezTo>
                    <a:pt x="5278" y="7000"/>
                    <a:pt x="5304" y="6938"/>
                    <a:pt x="5327" y="6876"/>
                  </a:cubicBezTo>
                  <a:cubicBezTo>
                    <a:pt x="5256" y="6724"/>
                    <a:pt x="5167" y="6584"/>
                    <a:pt x="5034" y="6486"/>
                  </a:cubicBezTo>
                  <a:cubicBezTo>
                    <a:pt x="4954" y="6426"/>
                    <a:pt x="4856" y="6377"/>
                    <a:pt x="4815" y="6284"/>
                  </a:cubicBezTo>
                  <a:cubicBezTo>
                    <a:pt x="4779" y="6203"/>
                    <a:pt x="4796" y="6104"/>
                    <a:pt x="4764" y="6021"/>
                  </a:cubicBezTo>
                  <a:cubicBezTo>
                    <a:pt x="4710" y="5886"/>
                    <a:pt x="4545" y="5824"/>
                    <a:pt x="4492" y="5689"/>
                  </a:cubicBezTo>
                  <a:cubicBezTo>
                    <a:pt x="4451" y="5586"/>
                    <a:pt x="4479" y="5453"/>
                    <a:pt x="4397" y="5380"/>
                  </a:cubicBezTo>
                  <a:cubicBezTo>
                    <a:pt x="4361" y="5350"/>
                    <a:pt x="4314" y="5337"/>
                    <a:pt x="4282" y="5305"/>
                  </a:cubicBezTo>
                  <a:cubicBezTo>
                    <a:pt x="4177" y="5202"/>
                    <a:pt x="4305" y="5033"/>
                    <a:pt x="4305" y="4887"/>
                  </a:cubicBezTo>
                  <a:cubicBezTo>
                    <a:pt x="4307" y="4703"/>
                    <a:pt x="4097" y="4562"/>
                    <a:pt x="4112" y="4378"/>
                  </a:cubicBezTo>
                  <a:cubicBezTo>
                    <a:pt x="4121" y="4262"/>
                    <a:pt x="4215" y="4174"/>
                    <a:pt x="4282" y="4080"/>
                  </a:cubicBezTo>
                  <a:cubicBezTo>
                    <a:pt x="4391" y="3917"/>
                    <a:pt x="4425" y="3716"/>
                    <a:pt x="4530" y="3551"/>
                  </a:cubicBezTo>
                  <a:cubicBezTo>
                    <a:pt x="4605" y="3433"/>
                    <a:pt x="4717" y="3338"/>
                    <a:pt x="4785" y="3216"/>
                  </a:cubicBezTo>
                  <a:cubicBezTo>
                    <a:pt x="4897" y="3006"/>
                    <a:pt x="4862" y="2743"/>
                    <a:pt x="4749" y="2533"/>
                  </a:cubicBezTo>
                  <a:cubicBezTo>
                    <a:pt x="4635" y="2325"/>
                    <a:pt x="4451" y="2164"/>
                    <a:pt x="4262" y="2021"/>
                  </a:cubicBezTo>
                  <a:cubicBezTo>
                    <a:pt x="4140" y="1924"/>
                    <a:pt x="3999" y="1800"/>
                    <a:pt x="4029" y="1646"/>
                  </a:cubicBezTo>
                  <a:cubicBezTo>
                    <a:pt x="4059" y="1498"/>
                    <a:pt x="4235" y="1434"/>
                    <a:pt x="4385" y="1417"/>
                  </a:cubicBezTo>
                  <a:cubicBezTo>
                    <a:pt x="4468" y="1408"/>
                    <a:pt x="4554" y="1406"/>
                    <a:pt x="4631" y="1372"/>
                  </a:cubicBezTo>
                  <a:cubicBezTo>
                    <a:pt x="4708" y="1337"/>
                    <a:pt x="4772" y="1260"/>
                    <a:pt x="4762" y="1177"/>
                  </a:cubicBezTo>
                  <a:cubicBezTo>
                    <a:pt x="4753" y="1119"/>
                    <a:pt x="4712" y="1074"/>
                    <a:pt x="4676" y="1029"/>
                  </a:cubicBezTo>
                  <a:cubicBezTo>
                    <a:pt x="4547" y="860"/>
                    <a:pt x="4474" y="648"/>
                    <a:pt x="4477" y="435"/>
                  </a:cubicBezTo>
                  <a:cubicBezTo>
                    <a:pt x="4477" y="345"/>
                    <a:pt x="4492" y="255"/>
                    <a:pt x="4468" y="170"/>
                  </a:cubicBezTo>
                  <a:cubicBezTo>
                    <a:pt x="4447" y="83"/>
                    <a:pt x="4378" y="0"/>
                    <a:pt x="42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297"/>
            <p:cNvSpPr/>
            <p:nvPr/>
          </p:nvSpPr>
          <p:spPr>
            <a:xfrm>
              <a:off x="4519144" y="3278567"/>
              <a:ext cx="153526" cy="209958"/>
            </a:xfrm>
            <a:custGeom>
              <a:rect b="b" l="l" r="r" t="t"/>
              <a:pathLst>
                <a:path extrusionOk="0" h="7389" w="5403">
                  <a:moveTo>
                    <a:pt x="4333" y="54"/>
                  </a:moveTo>
                  <a:cubicBezTo>
                    <a:pt x="4410" y="54"/>
                    <a:pt x="4470" y="129"/>
                    <a:pt x="4487" y="202"/>
                  </a:cubicBezTo>
                  <a:cubicBezTo>
                    <a:pt x="4502" y="262"/>
                    <a:pt x="4500" y="324"/>
                    <a:pt x="4498" y="391"/>
                  </a:cubicBezTo>
                  <a:cubicBezTo>
                    <a:pt x="4496" y="414"/>
                    <a:pt x="4496" y="438"/>
                    <a:pt x="4496" y="461"/>
                  </a:cubicBezTo>
                  <a:cubicBezTo>
                    <a:pt x="4494" y="680"/>
                    <a:pt x="4567" y="896"/>
                    <a:pt x="4699" y="1072"/>
                  </a:cubicBezTo>
                  <a:lnTo>
                    <a:pt x="4712" y="1087"/>
                  </a:lnTo>
                  <a:cubicBezTo>
                    <a:pt x="4744" y="1126"/>
                    <a:pt x="4772" y="1162"/>
                    <a:pt x="4779" y="1207"/>
                  </a:cubicBezTo>
                  <a:cubicBezTo>
                    <a:pt x="4789" y="1278"/>
                    <a:pt x="4729" y="1344"/>
                    <a:pt x="4665" y="1374"/>
                  </a:cubicBezTo>
                  <a:cubicBezTo>
                    <a:pt x="4605" y="1400"/>
                    <a:pt x="4539" y="1406"/>
                    <a:pt x="4470" y="1413"/>
                  </a:cubicBezTo>
                  <a:lnTo>
                    <a:pt x="4427" y="1417"/>
                  </a:lnTo>
                  <a:cubicBezTo>
                    <a:pt x="4348" y="1426"/>
                    <a:pt x="4087" y="1466"/>
                    <a:pt x="4048" y="1668"/>
                  </a:cubicBezTo>
                  <a:cubicBezTo>
                    <a:pt x="4016" y="1828"/>
                    <a:pt x="4153" y="1961"/>
                    <a:pt x="4292" y="2068"/>
                  </a:cubicBezTo>
                  <a:cubicBezTo>
                    <a:pt x="4472" y="2208"/>
                    <a:pt x="4657" y="2364"/>
                    <a:pt x="4770" y="2572"/>
                  </a:cubicBezTo>
                  <a:cubicBezTo>
                    <a:pt x="4892" y="2795"/>
                    <a:pt x="4905" y="3045"/>
                    <a:pt x="4807" y="3230"/>
                  </a:cubicBezTo>
                  <a:cubicBezTo>
                    <a:pt x="4770" y="3296"/>
                    <a:pt x="4721" y="3352"/>
                    <a:pt x="4669" y="3412"/>
                  </a:cubicBezTo>
                  <a:cubicBezTo>
                    <a:pt x="4629" y="3459"/>
                    <a:pt x="4588" y="3508"/>
                    <a:pt x="4552" y="3562"/>
                  </a:cubicBezTo>
                  <a:cubicBezTo>
                    <a:pt x="4500" y="3645"/>
                    <a:pt x="4464" y="3735"/>
                    <a:pt x="4432" y="3823"/>
                  </a:cubicBezTo>
                  <a:cubicBezTo>
                    <a:pt x="4395" y="3915"/>
                    <a:pt x="4359" y="4009"/>
                    <a:pt x="4305" y="4089"/>
                  </a:cubicBezTo>
                  <a:cubicBezTo>
                    <a:pt x="4288" y="4114"/>
                    <a:pt x="4271" y="4136"/>
                    <a:pt x="4252" y="4159"/>
                  </a:cubicBezTo>
                  <a:cubicBezTo>
                    <a:pt x="4196" y="4232"/>
                    <a:pt x="4138" y="4307"/>
                    <a:pt x="4130" y="4401"/>
                  </a:cubicBezTo>
                  <a:cubicBezTo>
                    <a:pt x="4121" y="4504"/>
                    <a:pt x="4177" y="4594"/>
                    <a:pt x="4230" y="4680"/>
                  </a:cubicBezTo>
                  <a:cubicBezTo>
                    <a:pt x="4280" y="4757"/>
                    <a:pt x="4325" y="4832"/>
                    <a:pt x="4325" y="4913"/>
                  </a:cubicBezTo>
                  <a:cubicBezTo>
                    <a:pt x="4325" y="4963"/>
                    <a:pt x="4307" y="5016"/>
                    <a:pt x="4292" y="5070"/>
                  </a:cubicBezTo>
                  <a:cubicBezTo>
                    <a:pt x="4260" y="5168"/>
                    <a:pt x="4230" y="5273"/>
                    <a:pt x="4307" y="5351"/>
                  </a:cubicBezTo>
                  <a:cubicBezTo>
                    <a:pt x="4327" y="5370"/>
                    <a:pt x="4350" y="5383"/>
                    <a:pt x="4374" y="5396"/>
                  </a:cubicBezTo>
                  <a:cubicBezTo>
                    <a:pt x="4393" y="5404"/>
                    <a:pt x="4410" y="5415"/>
                    <a:pt x="4423" y="5426"/>
                  </a:cubicBezTo>
                  <a:cubicBezTo>
                    <a:pt x="4466" y="5464"/>
                    <a:pt x="4474" y="5526"/>
                    <a:pt x="4483" y="5593"/>
                  </a:cubicBezTo>
                  <a:cubicBezTo>
                    <a:pt x="4489" y="5638"/>
                    <a:pt x="4494" y="5683"/>
                    <a:pt x="4511" y="5723"/>
                  </a:cubicBezTo>
                  <a:cubicBezTo>
                    <a:pt x="4539" y="5796"/>
                    <a:pt x="4599" y="5850"/>
                    <a:pt x="4654" y="5901"/>
                  </a:cubicBezTo>
                  <a:cubicBezTo>
                    <a:pt x="4708" y="5948"/>
                    <a:pt x="4759" y="5995"/>
                    <a:pt x="4783" y="6058"/>
                  </a:cubicBezTo>
                  <a:cubicBezTo>
                    <a:pt x="4798" y="6094"/>
                    <a:pt x="4802" y="6135"/>
                    <a:pt x="4804" y="6175"/>
                  </a:cubicBezTo>
                  <a:cubicBezTo>
                    <a:pt x="4811" y="6225"/>
                    <a:pt x="4815" y="6274"/>
                    <a:pt x="4837" y="6321"/>
                  </a:cubicBezTo>
                  <a:cubicBezTo>
                    <a:pt x="4871" y="6398"/>
                    <a:pt x="4942" y="6448"/>
                    <a:pt x="5008" y="6495"/>
                  </a:cubicBezTo>
                  <a:cubicBezTo>
                    <a:pt x="5027" y="6507"/>
                    <a:pt x="5047" y="6520"/>
                    <a:pt x="5064" y="6533"/>
                  </a:cubicBezTo>
                  <a:cubicBezTo>
                    <a:pt x="5173" y="6617"/>
                    <a:pt x="5263" y="6735"/>
                    <a:pt x="5342" y="6902"/>
                  </a:cubicBezTo>
                  <a:lnTo>
                    <a:pt x="5327" y="6945"/>
                  </a:lnTo>
                  <a:cubicBezTo>
                    <a:pt x="5310" y="6990"/>
                    <a:pt x="5291" y="7037"/>
                    <a:pt x="5276" y="7084"/>
                  </a:cubicBezTo>
                  <a:lnTo>
                    <a:pt x="5274" y="7090"/>
                  </a:lnTo>
                  <a:cubicBezTo>
                    <a:pt x="5259" y="7146"/>
                    <a:pt x="5239" y="7202"/>
                    <a:pt x="5205" y="7245"/>
                  </a:cubicBezTo>
                  <a:cubicBezTo>
                    <a:pt x="5158" y="7298"/>
                    <a:pt x="5085" y="7326"/>
                    <a:pt x="4984" y="7326"/>
                  </a:cubicBezTo>
                  <a:cubicBezTo>
                    <a:pt x="4914" y="7326"/>
                    <a:pt x="4841" y="7313"/>
                    <a:pt x="4789" y="7302"/>
                  </a:cubicBezTo>
                  <a:lnTo>
                    <a:pt x="4232" y="7191"/>
                  </a:lnTo>
                  <a:cubicBezTo>
                    <a:pt x="4085" y="7161"/>
                    <a:pt x="3939" y="7133"/>
                    <a:pt x="3797" y="7133"/>
                  </a:cubicBezTo>
                  <a:cubicBezTo>
                    <a:pt x="3677" y="7133"/>
                    <a:pt x="3573" y="7152"/>
                    <a:pt x="3480" y="7193"/>
                  </a:cubicBezTo>
                  <a:cubicBezTo>
                    <a:pt x="3448" y="7206"/>
                    <a:pt x="3410" y="7225"/>
                    <a:pt x="3384" y="7257"/>
                  </a:cubicBezTo>
                  <a:cubicBezTo>
                    <a:pt x="3378" y="7264"/>
                    <a:pt x="3373" y="7272"/>
                    <a:pt x="3369" y="7279"/>
                  </a:cubicBezTo>
                  <a:cubicBezTo>
                    <a:pt x="3262" y="7219"/>
                    <a:pt x="3155" y="7155"/>
                    <a:pt x="3050" y="7092"/>
                  </a:cubicBezTo>
                  <a:cubicBezTo>
                    <a:pt x="2998" y="7060"/>
                    <a:pt x="2945" y="7028"/>
                    <a:pt x="2885" y="7015"/>
                  </a:cubicBezTo>
                  <a:cubicBezTo>
                    <a:pt x="2863" y="7011"/>
                    <a:pt x="2842" y="7007"/>
                    <a:pt x="2820" y="7007"/>
                  </a:cubicBezTo>
                  <a:cubicBezTo>
                    <a:pt x="2673" y="7007"/>
                    <a:pt x="2529" y="7122"/>
                    <a:pt x="2482" y="7275"/>
                  </a:cubicBezTo>
                  <a:cubicBezTo>
                    <a:pt x="2409" y="7204"/>
                    <a:pt x="2341" y="7159"/>
                    <a:pt x="2268" y="7131"/>
                  </a:cubicBezTo>
                  <a:cubicBezTo>
                    <a:pt x="2184" y="7101"/>
                    <a:pt x="2090" y="7097"/>
                    <a:pt x="2008" y="7092"/>
                  </a:cubicBezTo>
                  <a:lnTo>
                    <a:pt x="1619" y="7075"/>
                  </a:lnTo>
                  <a:cubicBezTo>
                    <a:pt x="1704" y="6822"/>
                    <a:pt x="1631" y="6518"/>
                    <a:pt x="1548" y="6253"/>
                  </a:cubicBezTo>
                  <a:cubicBezTo>
                    <a:pt x="1445" y="5925"/>
                    <a:pt x="1321" y="5593"/>
                    <a:pt x="1034" y="5436"/>
                  </a:cubicBezTo>
                  <a:cubicBezTo>
                    <a:pt x="920" y="5376"/>
                    <a:pt x="785" y="5346"/>
                    <a:pt x="624" y="5346"/>
                  </a:cubicBezTo>
                  <a:cubicBezTo>
                    <a:pt x="492" y="5346"/>
                    <a:pt x="352" y="5366"/>
                    <a:pt x="215" y="5387"/>
                  </a:cubicBezTo>
                  <a:cubicBezTo>
                    <a:pt x="175" y="5393"/>
                    <a:pt x="134" y="5398"/>
                    <a:pt x="93" y="5404"/>
                  </a:cubicBezTo>
                  <a:cubicBezTo>
                    <a:pt x="125" y="5342"/>
                    <a:pt x="160" y="5282"/>
                    <a:pt x="196" y="5222"/>
                  </a:cubicBezTo>
                  <a:cubicBezTo>
                    <a:pt x="290" y="5061"/>
                    <a:pt x="389" y="4892"/>
                    <a:pt x="421" y="4704"/>
                  </a:cubicBezTo>
                  <a:cubicBezTo>
                    <a:pt x="423" y="4691"/>
                    <a:pt x="425" y="4678"/>
                    <a:pt x="427" y="4665"/>
                  </a:cubicBezTo>
                  <a:cubicBezTo>
                    <a:pt x="436" y="4599"/>
                    <a:pt x="444" y="4536"/>
                    <a:pt x="487" y="4494"/>
                  </a:cubicBezTo>
                  <a:cubicBezTo>
                    <a:pt x="515" y="4468"/>
                    <a:pt x="554" y="4453"/>
                    <a:pt x="597" y="4440"/>
                  </a:cubicBezTo>
                  <a:cubicBezTo>
                    <a:pt x="635" y="4425"/>
                    <a:pt x="678" y="4412"/>
                    <a:pt x="712" y="4384"/>
                  </a:cubicBezTo>
                  <a:cubicBezTo>
                    <a:pt x="777" y="4333"/>
                    <a:pt x="802" y="4251"/>
                    <a:pt x="826" y="4172"/>
                  </a:cubicBezTo>
                  <a:cubicBezTo>
                    <a:pt x="849" y="4089"/>
                    <a:pt x="873" y="4012"/>
                    <a:pt x="942" y="3982"/>
                  </a:cubicBezTo>
                  <a:cubicBezTo>
                    <a:pt x="967" y="3970"/>
                    <a:pt x="994" y="3968"/>
                    <a:pt x="1020" y="3968"/>
                  </a:cubicBezTo>
                  <a:cubicBezTo>
                    <a:pt x="1033" y="3968"/>
                    <a:pt x="1047" y="3969"/>
                    <a:pt x="1059" y="3969"/>
                  </a:cubicBezTo>
                  <a:lnTo>
                    <a:pt x="1096" y="3969"/>
                  </a:lnTo>
                  <a:cubicBezTo>
                    <a:pt x="1122" y="3969"/>
                    <a:pt x="1156" y="3969"/>
                    <a:pt x="1188" y="3956"/>
                  </a:cubicBezTo>
                  <a:cubicBezTo>
                    <a:pt x="1263" y="3930"/>
                    <a:pt x="1306" y="3864"/>
                    <a:pt x="1346" y="3799"/>
                  </a:cubicBezTo>
                  <a:cubicBezTo>
                    <a:pt x="1366" y="3769"/>
                    <a:pt x="1385" y="3739"/>
                    <a:pt x="1409" y="3714"/>
                  </a:cubicBezTo>
                  <a:cubicBezTo>
                    <a:pt x="1464" y="3651"/>
                    <a:pt x="1547" y="3614"/>
                    <a:pt x="1632" y="3614"/>
                  </a:cubicBezTo>
                  <a:cubicBezTo>
                    <a:pt x="1646" y="3614"/>
                    <a:pt x="1660" y="3615"/>
                    <a:pt x="1674" y="3617"/>
                  </a:cubicBezTo>
                  <a:cubicBezTo>
                    <a:pt x="1792" y="3634"/>
                    <a:pt x="1895" y="3720"/>
                    <a:pt x="1993" y="3804"/>
                  </a:cubicBezTo>
                  <a:cubicBezTo>
                    <a:pt x="2105" y="3898"/>
                    <a:pt x="2221" y="3997"/>
                    <a:pt x="2358" y="3997"/>
                  </a:cubicBezTo>
                  <a:cubicBezTo>
                    <a:pt x="2377" y="3997"/>
                    <a:pt x="2394" y="3994"/>
                    <a:pt x="2411" y="3990"/>
                  </a:cubicBezTo>
                  <a:lnTo>
                    <a:pt x="2433" y="3988"/>
                  </a:lnTo>
                  <a:lnTo>
                    <a:pt x="2435" y="3967"/>
                  </a:lnTo>
                  <a:cubicBezTo>
                    <a:pt x="2467" y="3639"/>
                    <a:pt x="2632" y="3330"/>
                    <a:pt x="2778" y="3056"/>
                  </a:cubicBezTo>
                  <a:lnTo>
                    <a:pt x="3326" y="2021"/>
                  </a:lnTo>
                  <a:cubicBezTo>
                    <a:pt x="3405" y="1871"/>
                    <a:pt x="3489" y="1717"/>
                    <a:pt x="3549" y="1554"/>
                  </a:cubicBezTo>
                  <a:cubicBezTo>
                    <a:pt x="3588" y="1456"/>
                    <a:pt x="3618" y="1351"/>
                    <a:pt x="3647" y="1252"/>
                  </a:cubicBezTo>
                  <a:cubicBezTo>
                    <a:pt x="3675" y="1153"/>
                    <a:pt x="3705" y="1053"/>
                    <a:pt x="3742" y="956"/>
                  </a:cubicBezTo>
                  <a:cubicBezTo>
                    <a:pt x="3840" y="691"/>
                    <a:pt x="3995" y="446"/>
                    <a:pt x="4145" y="211"/>
                  </a:cubicBezTo>
                  <a:cubicBezTo>
                    <a:pt x="4192" y="134"/>
                    <a:pt x="4252" y="54"/>
                    <a:pt x="4333" y="54"/>
                  </a:cubicBezTo>
                  <a:close/>
                  <a:moveTo>
                    <a:pt x="4331" y="1"/>
                  </a:moveTo>
                  <a:cubicBezTo>
                    <a:pt x="4226" y="1"/>
                    <a:pt x="4155" y="93"/>
                    <a:pt x="4097" y="183"/>
                  </a:cubicBezTo>
                  <a:cubicBezTo>
                    <a:pt x="3947" y="421"/>
                    <a:pt x="3793" y="667"/>
                    <a:pt x="3690" y="937"/>
                  </a:cubicBezTo>
                  <a:cubicBezTo>
                    <a:pt x="3654" y="1036"/>
                    <a:pt x="3624" y="1138"/>
                    <a:pt x="3596" y="1237"/>
                  </a:cubicBezTo>
                  <a:cubicBezTo>
                    <a:pt x="3566" y="1336"/>
                    <a:pt x="3536" y="1438"/>
                    <a:pt x="3500" y="1535"/>
                  </a:cubicBezTo>
                  <a:cubicBezTo>
                    <a:pt x="3440" y="1693"/>
                    <a:pt x="3358" y="1848"/>
                    <a:pt x="3279" y="1998"/>
                  </a:cubicBezTo>
                  <a:lnTo>
                    <a:pt x="2731" y="3030"/>
                  </a:lnTo>
                  <a:cubicBezTo>
                    <a:pt x="2585" y="3302"/>
                    <a:pt x="2422" y="3611"/>
                    <a:pt x="2383" y="3941"/>
                  </a:cubicBezTo>
                  <a:cubicBezTo>
                    <a:pt x="2375" y="3942"/>
                    <a:pt x="2367" y="3942"/>
                    <a:pt x="2359" y="3942"/>
                  </a:cubicBezTo>
                  <a:cubicBezTo>
                    <a:pt x="2241" y="3942"/>
                    <a:pt x="2136" y="3855"/>
                    <a:pt x="2028" y="3763"/>
                  </a:cubicBezTo>
                  <a:cubicBezTo>
                    <a:pt x="1925" y="3675"/>
                    <a:pt x="1816" y="3583"/>
                    <a:pt x="1683" y="3564"/>
                  </a:cubicBezTo>
                  <a:cubicBezTo>
                    <a:pt x="1666" y="3561"/>
                    <a:pt x="1650" y="3560"/>
                    <a:pt x="1633" y="3560"/>
                  </a:cubicBezTo>
                  <a:cubicBezTo>
                    <a:pt x="1531" y="3560"/>
                    <a:pt x="1432" y="3604"/>
                    <a:pt x="1368" y="3679"/>
                  </a:cubicBezTo>
                  <a:cubicBezTo>
                    <a:pt x="1342" y="3707"/>
                    <a:pt x="1323" y="3739"/>
                    <a:pt x="1301" y="3769"/>
                  </a:cubicBezTo>
                  <a:cubicBezTo>
                    <a:pt x="1265" y="3829"/>
                    <a:pt x="1229" y="3885"/>
                    <a:pt x="1171" y="3907"/>
                  </a:cubicBezTo>
                  <a:cubicBezTo>
                    <a:pt x="1145" y="3915"/>
                    <a:pt x="1117" y="3915"/>
                    <a:pt x="1096" y="3915"/>
                  </a:cubicBezTo>
                  <a:lnTo>
                    <a:pt x="1059" y="3915"/>
                  </a:lnTo>
                  <a:cubicBezTo>
                    <a:pt x="1046" y="3914"/>
                    <a:pt x="1033" y="3914"/>
                    <a:pt x="1020" y="3914"/>
                  </a:cubicBezTo>
                  <a:cubicBezTo>
                    <a:pt x="988" y="3914"/>
                    <a:pt x="955" y="3917"/>
                    <a:pt x="920" y="3932"/>
                  </a:cubicBezTo>
                  <a:cubicBezTo>
                    <a:pt x="830" y="3971"/>
                    <a:pt x="802" y="4065"/>
                    <a:pt x="774" y="4157"/>
                  </a:cubicBezTo>
                  <a:cubicBezTo>
                    <a:pt x="753" y="4230"/>
                    <a:pt x="732" y="4301"/>
                    <a:pt x="678" y="4341"/>
                  </a:cubicBezTo>
                  <a:cubicBezTo>
                    <a:pt x="650" y="4363"/>
                    <a:pt x="616" y="4376"/>
                    <a:pt x="579" y="4389"/>
                  </a:cubicBezTo>
                  <a:cubicBezTo>
                    <a:pt x="534" y="4404"/>
                    <a:pt x="487" y="4421"/>
                    <a:pt x="449" y="4457"/>
                  </a:cubicBezTo>
                  <a:cubicBezTo>
                    <a:pt x="395" y="4511"/>
                    <a:pt x="384" y="4588"/>
                    <a:pt x="374" y="4659"/>
                  </a:cubicBezTo>
                  <a:cubicBezTo>
                    <a:pt x="372" y="4669"/>
                    <a:pt x="369" y="4682"/>
                    <a:pt x="367" y="4693"/>
                  </a:cubicBezTo>
                  <a:cubicBezTo>
                    <a:pt x="337" y="4873"/>
                    <a:pt x="241" y="5038"/>
                    <a:pt x="149" y="5196"/>
                  </a:cubicBezTo>
                  <a:cubicBezTo>
                    <a:pt x="106" y="5269"/>
                    <a:pt x="61" y="5346"/>
                    <a:pt x="22" y="5426"/>
                  </a:cubicBezTo>
                  <a:lnTo>
                    <a:pt x="1" y="5468"/>
                  </a:lnTo>
                  <a:lnTo>
                    <a:pt x="48" y="5464"/>
                  </a:lnTo>
                  <a:cubicBezTo>
                    <a:pt x="106" y="5456"/>
                    <a:pt x="166" y="5447"/>
                    <a:pt x="224" y="5438"/>
                  </a:cubicBezTo>
                  <a:cubicBezTo>
                    <a:pt x="357" y="5419"/>
                    <a:pt x="496" y="5400"/>
                    <a:pt x="624" y="5400"/>
                  </a:cubicBezTo>
                  <a:cubicBezTo>
                    <a:pt x="779" y="5400"/>
                    <a:pt x="901" y="5428"/>
                    <a:pt x="1008" y="5483"/>
                  </a:cubicBezTo>
                  <a:cubicBezTo>
                    <a:pt x="1278" y="5629"/>
                    <a:pt x="1398" y="5953"/>
                    <a:pt x="1496" y="6270"/>
                  </a:cubicBezTo>
                  <a:cubicBezTo>
                    <a:pt x="1580" y="6537"/>
                    <a:pt x="1655" y="6846"/>
                    <a:pt x="1556" y="7090"/>
                  </a:cubicBezTo>
                  <a:lnTo>
                    <a:pt x="1541" y="7125"/>
                  </a:lnTo>
                  <a:lnTo>
                    <a:pt x="2006" y="7146"/>
                  </a:lnTo>
                  <a:cubicBezTo>
                    <a:pt x="2088" y="7150"/>
                    <a:pt x="2173" y="7155"/>
                    <a:pt x="2251" y="7182"/>
                  </a:cubicBezTo>
                  <a:cubicBezTo>
                    <a:pt x="2328" y="7210"/>
                    <a:pt x="2398" y="7262"/>
                    <a:pt x="2480" y="7347"/>
                  </a:cubicBezTo>
                  <a:lnTo>
                    <a:pt x="2516" y="7388"/>
                  </a:lnTo>
                  <a:lnTo>
                    <a:pt x="2525" y="7334"/>
                  </a:lnTo>
                  <a:cubicBezTo>
                    <a:pt x="2525" y="7330"/>
                    <a:pt x="2527" y="7326"/>
                    <a:pt x="2527" y="7322"/>
                  </a:cubicBezTo>
                  <a:cubicBezTo>
                    <a:pt x="2527" y="7319"/>
                    <a:pt x="2527" y="7315"/>
                    <a:pt x="2527" y="7313"/>
                  </a:cubicBezTo>
                  <a:cubicBezTo>
                    <a:pt x="2559" y="7174"/>
                    <a:pt x="2693" y="7061"/>
                    <a:pt x="2823" y="7061"/>
                  </a:cubicBezTo>
                  <a:cubicBezTo>
                    <a:pt x="2839" y="7061"/>
                    <a:pt x="2856" y="7063"/>
                    <a:pt x="2872" y="7067"/>
                  </a:cubicBezTo>
                  <a:cubicBezTo>
                    <a:pt x="2925" y="7080"/>
                    <a:pt x="2975" y="7110"/>
                    <a:pt x="3024" y="7140"/>
                  </a:cubicBezTo>
                  <a:cubicBezTo>
                    <a:pt x="3135" y="7206"/>
                    <a:pt x="3251" y="7275"/>
                    <a:pt x="3369" y="7339"/>
                  </a:cubicBezTo>
                  <a:lnTo>
                    <a:pt x="3397" y="7354"/>
                  </a:lnTo>
                  <a:lnTo>
                    <a:pt x="3408" y="7326"/>
                  </a:lnTo>
                  <a:cubicBezTo>
                    <a:pt x="3412" y="7313"/>
                    <a:pt x="3418" y="7300"/>
                    <a:pt x="3425" y="7292"/>
                  </a:cubicBezTo>
                  <a:cubicBezTo>
                    <a:pt x="3444" y="7268"/>
                    <a:pt x="3476" y="7253"/>
                    <a:pt x="3500" y="7242"/>
                  </a:cubicBezTo>
                  <a:cubicBezTo>
                    <a:pt x="3588" y="7206"/>
                    <a:pt x="3684" y="7187"/>
                    <a:pt x="3797" y="7187"/>
                  </a:cubicBezTo>
                  <a:cubicBezTo>
                    <a:pt x="3935" y="7187"/>
                    <a:pt x="4076" y="7215"/>
                    <a:pt x="4222" y="7242"/>
                  </a:cubicBezTo>
                  <a:lnTo>
                    <a:pt x="4781" y="7356"/>
                  </a:lnTo>
                  <a:cubicBezTo>
                    <a:pt x="4832" y="7367"/>
                    <a:pt x="4909" y="7379"/>
                    <a:pt x="4984" y="7379"/>
                  </a:cubicBezTo>
                  <a:cubicBezTo>
                    <a:pt x="5102" y="7379"/>
                    <a:pt x="5188" y="7345"/>
                    <a:pt x="5246" y="7279"/>
                  </a:cubicBezTo>
                  <a:cubicBezTo>
                    <a:pt x="5289" y="7227"/>
                    <a:pt x="5308" y="7165"/>
                    <a:pt x="5325" y="7105"/>
                  </a:cubicBezTo>
                  <a:lnTo>
                    <a:pt x="5327" y="7099"/>
                  </a:lnTo>
                  <a:cubicBezTo>
                    <a:pt x="5342" y="7054"/>
                    <a:pt x="5359" y="7009"/>
                    <a:pt x="5376" y="6964"/>
                  </a:cubicBezTo>
                  <a:lnTo>
                    <a:pt x="5402" y="6900"/>
                  </a:lnTo>
                  <a:lnTo>
                    <a:pt x="5396" y="6889"/>
                  </a:lnTo>
                  <a:cubicBezTo>
                    <a:pt x="5310" y="6707"/>
                    <a:pt x="5216" y="6580"/>
                    <a:pt x="5096" y="6490"/>
                  </a:cubicBezTo>
                  <a:cubicBezTo>
                    <a:pt x="5077" y="6478"/>
                    <a:pt x="5057" y="6463"/>
                    <a:pt x="5038" y="6450"/>
                  </a:cubicBezTo>
                  <a:cubicBezTo>
                    <a:pt x="4974" y="6405"/>
                    <a:pt x="4914" y="6364"/>
                    <a:pt x="4884" y="6300"/>
                  </a:cubicBezTo>
                  <a:cubicBezTo>
                    <a:pt x="4867" y="6261"/>
                    <a:pt x="4862" y="6218"/>
                    <a:pt x="4858" y="6171"/>
                  </a:cubicBezTo>
                  <a:cubicBezTo>
                    <a:pt x="4854" y="6126"/>
                    <a:pt x="4849" y="6081"/>
                    <a:pt x="4832" y="6038"/>
                  </a:cubicBezTo>
                  <a:cubicBezTo>
                    <a:pt x="4804" y="5963"/>
                    <a:pt x="4747" y="5912"/>
                    <a:pt x="4691" y="5860"/>
                  </a:cubicBezTo>
                  <a:cubicBezTo>
                    <a:pt x="4635" y="5811"/>
                    <a:pt x="4586" y="5766"/>
                    <a:pt x="4560" y="5704"/>
                  </a:cubicBezTo>
                  <a:cubicBezTo>
                    <a:pt x="4547" y="5670"/>
                    <a:pt x="4541" y="5627"/>
                    <a:pt x="4537" y="5586"/>
                  </a:cubicBezTo>
                  <a:cubicBezTo>
                    <a:pt x="4526" y="5513"/>
                    <a:pt x="4517" y="5438"/>
                    <a:pt x="4460" y="5387"/>
                  </a:cubicBezTo>
                  <a:cubicBezTo>
                    <a:pt x="4440" y="5370"/>
                    <a:pt x="4419" y="5359"/>
                    <a:pt x="4400" y="5348"/>
                  </a:cubicBezTo>
                  <a:cubicBezTo>
                    <a:pt x="4378" y="5336"/>
                    <a:pt x="4359" y="5327"/>
                    <a:pt x="4344" y="5312"/>
                  </a:cubicBezTo>
                  <a:cubicBezTo>
                    <a:pt x="4290" y="5258"/>
                    <a:pt x="4314" y="5177"/>
                    <a:pt x="4342" y="5085"/>
                  </a:cubicBezTo>
                  <a:cubicBezTo>
                    <a:pt x="4359" y="5029"/>
                    <a:pt x="4378" y="4971"/>
                    <a:pt x="4378" y="4913"/>
                  </a:cubicBezTo>
                  <a:cubicBezTo>
                    <a:pt x="4378" y="4817"/>
                    <a:pt x="4327" y="4731"/>
                    <a:pt x="4275" y="4650"/>
                  </a:cubicBezTo>
                  <a:cubicBezTo>
                    <a:pt x="4224" y="4569"/>
                    <a:pt x="4177" y="4491"/>
                    <a:pt x="4183" y="4406"/>
                  </a:cubicBezTo>
                  <a:cubicBezTo>
                    <a:pt x="4190" y="4326"/>
                    <a:pt x="4241" y="4262"/>
                    <a:pt x="4295" y="4194"/>
                  </a:cubicBezTo>
                  <a:cubicBezTo>
                    <a:pt x="4314" y="4168"/>
                    <a:pt x="4331" y="4144"/>
                    <a:pt x="4348" y="4121"/>
                  </a:cubicBezTo>
                  <a:cubicBezTo>
                    <a:pt x="4408" y="4035"/>
                    <a:pt x="4445" y="3937"/>
                    <a:pt x="4481" y="3842"/>
                  </a:cubicBezTo>
                  <a:cubicBezTo>
                    <a:pt x="4513" y="3757"/>
                    <a:pt x="4547" y="3669"/>
                    <a:pt x="4597" y="3592"/>
                  </a:cubicBezTo>
                  <a:cubicBezTo>
                    <a:pt x="4631" y="3540"/>
                    <a:pt x="4672" y="3493"/>
                    <a:pt x="4710" y="3446"/>
                  </a:cubicBezTo>
                  <a:cubicBezTo>
                    <a:pt x="4762" y="3386"/>
                    <a:pt x="4815" y="3326"/>
                    <a:pt x="4854" y="3255"/>
                  </a:cubicBezTo>
                  <a:cubicBezTo>
                    <a:pt x="4961" y="3056"/>
                    <a:pt x="4948" y="2784"/>
                    <a:pt x="4817" y="2546"/>
                  </a:cubicBezTo>
                  <a:cubicBezTo>
                    <a:pt x="4697" y="2330"/>
                    <a:pt x="4511" y="2169"/>
                    <a:pt x="4325" y="2025"/>
                  </a:cubicBezTo>
                  <a:cubicBezTo>
                    <a:pt x="4198" y="1927"/>
                    <a:pt x="4074" y="1811"/>
                    <a:pt x="4100" y="1678"/>
                  </a:cubicBezTo>
                  <a:cubicBezTo>
                    <a:pt x="4125" y="1548"/>
                    <a:pt x="4288" y="1486"/>
                    <a:pt x="4432" y="1471"/>
                  </a:cubicBezTo>
                  <a:lnTo>
                    <a:pt x="4474" y="1466"/>
                  </a:lnTo>
                  <a:cubicBezTo>
                    <a:pt x="4545" y="1460"/>
                    <a:pt x="4618" y="1453"/>
                    <a:pt x="4687" y="1421"/>
                  </a:cubicBezTo>
                  <a:cubicBezTo>
                    <a:pt x="4768" y="1387"/>
                    <a:pt x="4847" y="1301"/>
                    <a:pt x="4832" y="1198"/>
                  </a:cubicBezTo>
                  <a:cubicBezTo>
                    <a:pt x="4824" y="1141"/>
                    <a:pt x="4787" y="1096"/>
                    <a:pt x="4755" y="1053"/>
                  </a:cubicBezTo>
                  <a:lnTo>
                    <a:pt x="4742" y="1038"/>
                  </a:lnTo>
                  <a:cubicBezTo>
                    <a:pt x="4616" y="875"/>
                    <a:pt x="4547" y="669"/>
                    <a:pt x="4549" y="461"/>
                  </a:cubicBezTo>
                  <a:cubicBezTo>
                    <a:pt x="4549" y="440"/>
                    <a:pt x="4549" y="416"/>
                    <a:pt x="4552" y="393"/>
                  </a:cubicBezTo>
                  <a:cubicBezTo>
                    <a:pt x="4554" y="326"/>
                    <a:pt x="4558" y="256"/>
                    <a:pt x="4539" y="189"/>
                  </a:cubicBezTo>
                  <a:cubicBezTo>
                    <a:pt x="4515" y="95"/>
                    <a:pt x="4438" y="1"/>
                    <a:pt x="4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297"/>
            <p:cNvSpPr/>
            <p:nvPr/>
          </p:nvSpPr>
          <p:spPr>
            <a:xfrm>
              <a:off x="4636833" y="3295387"/>
              <a:ext cx="248120" cy="179299"/>
            </a:xfrm>
            <a:custGeom>
              <a:rect b="b" l="l" r="r" t="t"/>
              <a:pathLst>
                <a:path extrusionOk="0" h="6310" w="8732">
                  <a:moveTo>
                    <a:pt x="5437" y="1"/>
                  </a:moveTo>
                  <a:cubicBezTo>
                    <a:pt x="5332" y="1"/>
                    <a:pt x="5226" y="26"/>
                    <a:pt x="5138" y="75"/>
                  </a:cubicBezTo>
                  <a:cubicBezTo>
                    <a:pt x="4950" y="180"/>
                    <a:pt x="4791" y="330"/>
                    <a:pt x="4635" y="480"/>
                  </a:cubicBezTo>
                  <a:cubicBezTo>
                    <a:pt x="4560" y="553"/>
                    <a:pt x="4482" y="626"/>
                    <a:pt x="4427" y="714"/>
                  </a:cubicBezTo>
                  <a:cubicBezTo>
                    <a:pt x="4352" y="827"/>
                    <a:pt x="4309" y="966"/>
                    <a:pt x="4200" y="1048"/>
                  </a:cubicBezTo>
                  <a:cubicBezTo>
                    <a:pt x="4090" y="1127"/>
                    <a:pt x="3940" y="1129"/>
                    <a:pt x="3835" y="1211"/>
                  </a:cubicBezTo>
                  <a:cubicBezTo>
                    <a:pt x="3793" y="1243"/>
                    <a:pt x="3760" y="1283"/>
                    <a:pt x="3720" y="1316"/>
                  </a:cubicBezTo>
                  <a:cubicBezTo>
                    <a:pt x="3617" y="1395"/>
                    <a:pt x="3480" y="1399"/>
                    <a:pt x="3351" y="1416"/>
                  </a:cubicBezTo>
                  <a:cubicBezTo>
                    <a:pt x="3223" y="1433"/>
                    <a:pt x="3081" y="1474"/>
                    <a:pt x="3021" y="1590"/>
                  </a:cubicBezTo>
                  <a:cubicBezTo>
                    <a:pt x="2972" y="1684"/>
                    <a:pt x="2991" y="1811"/>
                    <a:pt x="2927" y="1894"/>
                  </a:cubicBezTo>
                  <a:cubicBezTo>
                    <a:pt x="2854" y="1988"/>
                    <a:pt x="2706" y="1993"/>
                    <a:pt x="2627" y="2083"/>
                  </a:cubicBezTo>
                  <a:cubicBezTo>
                    <a:pt x="2599" y="2115"/>
                    <a:pt x="2582" y="2158"/>
                    <a:pt x="2552" y="2192"/>
                  </a:cubicBezTo>
                  <a:cubicBezTo>
                    <a:pt x="2516" y="2235"/>
                    <a:pt x="2460" y="2258"/>
                    <a:pt x="2409" y="2282"/>
                  </a:cubicBezTo>
                  <a:cubicBezTo>
                    <a:pt x="2205" y="2372"/>
                    <a:pt x="1997" y="2462"/>
                    <a:pt x="1777" y="2475"/>
                  </a:cubicBezTo>
                  <a:cubicBezTo>
                    <a:pt x="1693" y="2479"/>
                    <a:pt x="1609" y="2473"/>
                    <a:pt x="1528" y="2490"/>
                  </a:cubicBezTo>
                  <a:cubicBezTo>
                    <a:pt x="1455" y="2505"/>
                    <a:pt x="1389" y="2539"/>
                    <a:pt x="1318" y="2560"/>
                  </a:cubicBezTo>
                  <a:cubicBezTo>
                    <a:pt x="1231" y="2587"/>
                    <a:pt x="1140" y="2595"/>
                    <a:pt x="1048" y="2595"/>
                  </a:cubicBezTo>
                  <a:cubicBezTo>
                    <a:pt x="944" y="2595"/>
                    <a:pt x="839" y="2585"/>
                    <a:pt x="735" y="2582"/>
                  </a:cubicBezTo>
                  <a:lnTo>
                    <a:pt x="716" y="2582"/>
                  </a:lnTo>
                  <a:cubicBezTo>
                    <a:pt x="707" y="2605"/>
                    <a:pt x="699" y="2627"/>
                    <a:pt x="688" y="2650"/>
                  </a:cubicBezTo>
                  <a:cubicBezTo>
                    <a:pt x="620" y="2772"/>
                    <a:pt x="508" y="2867"/>
                    <a:pt x="433" y="2985"/>
                  </a:cubicBezTo>
                  <a:cubicBezTo>
                    <a:pt x="328" y="3150"/>
                    <a:pt x="294" y="3351"/>
                    <a:pt x="185" y="3514"/>
                  </a:cubicBezTo>
                  <a:cubicBezTo>
                    <a:pt x="118" y="3608"/>
                    <a:pt x="24" y="3696"/>
                    <a:pt x="15" y="3812"/>
                  </a:cubicBezTo>
                  <a:cubicBezTo>
                    <a:pt x="0" y="3996"/>
                    <a:pt x="210" y="4137"/>
                    <a:pt x="208" y="4321"/>
                  </a:cubicBezTo>
                  <a:cubicBezTo>
                    <a:pt x="208" y="4467"/>
                    <a:pt x="80" y="4636"/>
                    <a:pt x="185" y="4739"/>
                  </a:cubicBezTo>
                  <a:cubicBezTo>
                    <a:pt x="217" y="4771"/>
                    <a:pt x="264" y="4784"/>
                    <a:pt x="300" y="4814"/>
                  </a:cubicBezTo>
                  <a:cubicBezTo>
                    <a:pt x="382" y="4887"/>
                    <a:pt x="354" y="5020"/>
                    <a:pt x="395" y="5123"/>
                  </a:cubicBezTo>
                  <a:cubicBezTo>
                    <a:pt x="448" y="5258"/>
                    <a:pt x="613" y="5320"/>
                    <a:pt x="667" y="5455"/>
                  </a:cubicBezTo>
                  <a:cubicBezTo>
                    <a:pt x="699" y="5538"/>
                    <a:pt x="682" y="5637"/>
                    <a:pt x="718" y="5718"/>
                  </a:cubicBezTo>
                  <a:cubicBezTo>
                    <a:pt x="759" y="5811"/>
                    <a:pt x="857" y="5860"/>
                    <a:pt x="937" y="5920"/>
                  </a:cubicBezTo>
                  <a:cubicBezTo>
                    <a:pt x="1070" y="6018"/>
                    <a:pt x="1159" y="6158"/>
                    <a:pt x="1230" y="6310"/>
                  </a:cubicBezTo>
                  <a:cubicBezTo>
                    <a:pt x="1288" y="6153"/>
                    <a:pt x="1354" y="5999"/>
                    <a:pt x="1436" y="5853"/>
                  </a:cubicBezTo>
                  <a:cubicBezTo>
                    <a:pt x="1496" y="5742"/>
                    <a:pt x="1567" y="5633"/>
                    <a:pt x="1669" y="5560"/>
                  </a:cubicBezTo>
                  <a:cubicBezTo>
                    <a:pt x="1843" y="5438"/>
                    <a:pt x="2072" y="5446"/>
                    <a:pt x="2282" y="5442"/>
                  </a:cubicBezTo>
                  <a:cubicBezTo>
                    <a:pt x="2398" y="5440"/>
                    <a:pt x="2509" y="5429"/>
                    <a:pt x="2623" y="5414"/>
                  </a:cubicBezTo>
                  <a:cubicBezTo>
                    <a:pt x="2610" y="5313"/>
                    <a:pt x="2606" y="5213"/>
                    <a:pt x="2631" y="5116"/>
                  </a:cubicBezTo>
                  <a:cubicBezTo>
                    <a:pt x="2704" y="4842"/>
                    <a:pt x="2976" y="4679"/>
                    <a:pt x="3223" y="4544"/>
                  </a:cubicBezTo>
                  <a:cubicBezTo>
                    <a:pt x="3268" y="4520"/>
                    <a:pt x="3313" y="4495"/>
                    <a:pt x="3364" y="4495"/>
                  </a:cubicBezTo>
                  <a:cubicBezTo>
                    <a:pt x="3366" y="4495"/>
                    <a:pt x="3368" y="4495"/>
                    <a:pt x="3371" y="4495"/>
                  </a:cubicBezTo>
                  <a:cubicBezTo>
                    <a:pt x="3420" y="4497"/>
                    <a:pt x="3463" y="4525"/>
                    <a:pt x="3506" y="4551"/>
                  </a:cubicBezTo>
                  <a:cubicBezTo>
                    <a:pt x="3945" y="4812"/>
                    <a:pt x="4423" y="5007"/>
                    <a:pt x="4917" y="5129"/>
                  </a:cubicBezTo>
                  <a:cubicBezTo>
                    <a:pt x="4939" y="5134"/>
                    <a:pt x="4962" y="5139"/>
                    <a:pt x="4985" y="5139"/>
                  </a:cubicBezTo>
                  <a:cubicBezTo>
                    <a:pt x="5003" y="5139"/>
                    <a:pt x="5020" y="5136"/>
                    <a:pt x="5035" y="5127"/>
                  </a:cubicBezTo>
                  <a:cubicBezTo>
                    <a:pt x="5076" y="5103"/>
                    <a:pt x="5089" y="5052"/>
                    <a:pt x="5108" y="5009"/>
                  </a:cubicBezTo>
                  <a:cubicBezTo>
                    <a:pt x="5198" y="4797"/>
                    <a:pt x="5455" y="4722"/>
                    <a:pt x="5680" y="4673"/>
                  </a:cubicBezTo>
                  <a:cubicBezTo>
                    <a:pt x="6282" y="4538"/>
                    <a:pt x="6884" y="4405"/>
                    <a:pt x="7486" y="4270"/>
                  </a:cubicBezTo>
                  <a:cubicBezTo>
                    <a:pt x="7552" y="4255"/>
                    <a:pt x="7619" y="4241"/>
                    <a:pt x="7686" y="4241"/>
                  </a:cubicBezTo>
                  <a:cubicBezTo>
                    <a:pt x="7695" y="4241"/>
                    <a:pt x="7704" y="4242"/>
                    <a:pt x="7713" y="4242"/>
                  </a:cubicBezTo>
                  <a:cubicBezTo>
                    <a:pt x="7825" y="4251"/>
                    <a:pt x="7925" y="4306"/>
                    <a:pt x="8035" y="4334"/>
                  </a:cubicBezTo>
                  <a:cubicBezTo>
                    <a:pt x="8144" y="4362"/>
                    <a:pt x="8262" y="4362"/>
                    <a:pt x="8369" y="4396"/>
                  </a:cubicBezTo>
                  <a:cubicBezTo>
                    <a:pt x="8493" y="4433"/>
                    <a:pt x="8594" y="4514"/>
                    <a:pt x="8695" y="4598"/>
                  </a:cubicBezTo>
                  <a:cubicBezTo>
                    <a:pt x="8699" y="4574"/>
                    <a:pt x="8703" y="4551"/>
                    <a:pt x="8707" y="4527"/>
                  </a:cubicBezTo>
                  <a:cubicBezTo>
                    <a:pt x="8720" y="4452"/>
                    <a:pt x="8731" y="4371"/>
                    <a:pt x="8705" y="4300"/>
                  </a:cubicBezTo>
                  <a:cubicBezTo>
                    <a:pt x="8671" y="4210"/>
                    <a:pt x="8588" y="4152"/>
                    <a:pt x="8510" y="4097"/>
                  </a:cubicBezTo>
                  <a:cubicBezTo>
                    <a:pt x="8260" y="3910"/>
                    <a:pt x="8054" y="3666"/>
                    <a:pt x="7915" y="3387"/>
                  </a:cubicBezTo>
                  <a:cubicBezTo>
                    <a:pt x="7874" y="3306"/>
                    <a:pt x="7838" y="3220"/>
                    <a:pt x="7776" y="3156"/>
                  </a:cubicBezTo>
                  <a:cubicBezTo>
                    <a:pt x="7688" y="3064"/>
                    <a:pt x="7559" y="3021"/>
                    <a:pt x="7458" y="2942"/>
                  </a:cubicBezTo>
                  <a:cubicBezTo>
                    <a:pt x="7358" y="2862"/>
                    <a:pt x="7293" y="2706"/>
                    <a:pt x="7379" y="2612"/>
                  </a:cubicBezTo>
                  <a:lnTo>
                    <a:pt x="7379" y="2612"/>
                  </a:lnTo>
                  <a:cubicBezTo>
                    <a:pt x="7374" y="2612"/>
                    <a:pt x="7370" y="2612"/>
                    <a:pt x="7365" y="2612"/>
                  </a:cubicBezTo>
                  <a:cubicBezTo>
                    <a:pt x="7114" y="2612"/>
                    <a:pt x="6903" y="2337"/>
                    <a:pt x="6972" y="2095"/>
                  </a:cubicBezTo>
                  <a:lnTo>
                    <a:pt x="6972" y="2095"/>
                  </a:lnTo>
                  <a:cubicBezTo>
                    <a:pt x="6951" y="2099"/>
                    <a:pt x="6931" y="2101"/>
                    <a:pt x="6910" y="2101"/>
                  </a:cubicBezTo>
                  <a:cubicBezTo>
                    <a:pt x="6617" y="2101"/>
                    <a:pt x="6380" y="1720"/>
                    <a:pt x="6088" y="1720"/>
                  </a:cubicBezTo>
                  <a:cubicBezTo>
                    <a:pt x="6067" y="1720"/>
                    <a:pt x="6045" y="1723"/>
                    <a:pt x="6023" y="1727"/>
                  </a:cubicBezTo>
                  <a:cubicBezTo>
                    <a:pt x="6104" y="1676"/>
                    <a:pt x="6107" y="1556"/>
                    <a:pt x="6077" y="1463"/>
                  </a:cubicBezTo>
                  <a:cubicBezTo>
                    <a:pt x="6047" y="1371"/>
                    <a:pt x="5993" y="1283"/>
                    <a:pt x="5993" y="1187"/>
                  </a:cubicBezTo>
                  <a:cubicBezTo>
                    <a:pt x="5993" y="1080"/>
                    <a:pt x="6059" y="988"/>
                    <a:pt x="6107" y="891"/>
                  </a:cubicBezTo>
                  <a:cubicBezTo>
                    <a:pt x="6151" y="795"/>
                    <a:pt x="6175" y="666"/>
                    <a:pt x="6100" y="589"/>
                  </a:cubicBezTo>
                  <a:cubicBezTo>
                    <a:pt x="6057" y="546"/>
                    <a:pt x="5991" y="529"/>
                    <a:pt x="5948" y="484"/>
                  </a:cubicBezTo>
                  <a:cubicBezTo>
                    <a:pt x="5899" y="429"/>
                    <a:pt x="5894" y="349"/>
                    <a:pt x="5877" y="277"/>
                  </a:cubicBezTo>
                  <a:cubicBezTo>
                    <a:pt x="5828" y="91"/>
                    <a:pt x="5635" y="1"/>
                    <a:pt x="54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297"/>
            <p:cNvSpPr/>
            <p:nvPr/>
          </p:nvSpPr>
          <p:spPr>
            <a:xfrm>
              <a:off x="4636208" y="3294648"/>
              <a:ext cx="249512" cy="181998"/>
            </a:xfrm>
            <a:custGeom>
              <a:rect b="b" l="l" r="r" t="t"/>
              <a:pathLst>
                <a:path extrusionOk="0" h="6405" w="8781">
                  <a:moveTo>
                    <a:pt x="5458" y="54"/>
                  </a:moveTo>
                  <a:cubicBezTo>
                    <a:pt x="5619" y="54"/>
                    <a:pt x="5822" y="120"/>
                    <a:pt x="5871" y="309"/>
                  </a:cubicBezTo>
                  <a:cubicBezTo>
                    <a:pt x="5878" y="328"/>
                    <a:pt x="5880" y="345"/>
                    <a:pt x="5884" y="362"/>
                  </a:cubicBezTo>
                  <a:cubicBezTo>
                    <a:pt x="5897" y="420"/>
                    <a:pt x="5908" y="482"/>
                    <a:pt x="5951" y="527"/>
                  </a:cubicBezTo>
                  <a:cubicBezTo>
                    <a:pt x="5974" y="553"/>
                    <a:pt x="6004" y="570"/>
                    <a:pt x="6034" y="587"/>
                  </a:cubicBezTo>
                  <a:cubicBezTo>
                    <a:pt x="6060" y="602"/>
                    <a:pt x="6084" y="615"/>
                    <a:pt x="6103" y="635"/>
                  </a:cubicBezTo>
                  <a:cubicBezTo>
                    <a:pt x="6167" y="701"/>
                    <a:pt x="6146" y="819"/>
                    <a:pt x="6103" y="905"/>
                  </a:cubicBezTo>
                  <a:cubicBezTo>
                    <a:pt x="6092" y="928"/>
                    <a:pt x="6081" y="950"/>
                    <a:pt x="6071" y="971"/>
                  </a:cubicBezTo>
                  <a:cubicBezTo>
                    <a:pt x="6030" y="1046"/>
                    <a:pt x="5989" y="1125"/>
                    <a:pt x="5987" y="1213"/>
                  </a:cubicBezTo>
                  <a:cubicBezTo>
                    <a:pt x="5987" y="1286"/>
                    <a:pt x="6015" y="1352"/>
                    <a:pt x="6041" y="1417"/>
                  </a:cubicBezTo>
                  <a:cubicBezTo>
                    <a:pt x="6054" y="1444"/>
                    <a:pt x="6064" y="1470"/>
                    <a:pt x="6073" y="1498"/>
                  </a:cubicBezTo>
                  <a:cubicBezTo>
                    <a:pt x="6101" y="1584"/>
                    <a:pt x="6099" y="1689"/>
                    <a:pt x="6030" y="1732"/>
                  </a:cubicBezTo>
                  <a:lnTo>
                    <a:pt x="5910" y="1809"/>
                  </a:lnTo>
                  <a:lnTo>
                    <a:pt x="5910" y="1809"/>
                  </a:lnTo>
                  <a:lnTo>
                    <a:pt x="6049" y="1781"/>
                  </a:lnTo>
                  <a:cubicBezTo>
                    <a:pt x="6071" y="1777"/>
                    <a:pt x="6090" y="1774"/>
                    <a:pt x="6111" y="1774"/>
                  </a:cubicBezTo>
                  <a:cubicBezTo>
                    <a:pt x="6248" y="1774"/>
                    <a:pt x="6373" y="1864"/>
                    <a:pt x="6506" y="1959"/>
                  </a:cubicBezTo>
                  <a:cubicBezTo>
                    <a:pt x="6640" y="2055"/>
                    <a:pt x="6781" y="2154"/>
                    <a:pt x="6936" y="2154"/>
                  </a:cubicBezTo>
                  <a:cubicBezTo>
                    <a:pt x="6944" y="2154"/>
                    <a:pt x="6952" y="2154"/>
                    <a:pt x="6960" y="2154"/>
                  </a:cubicBezTo>
                  <a:lnTo>
                    <a:pt x="6960" y="2154"/>
                  </a:lnTo>
                  <a:cubicBezTo>
                    <a:pt x="6941" y="2263"/>
                    <a:pt x="6973" y="2383"/>
                    <a:pt x="7045" y="2484"/>
                  </a:cubicBezTo>
                  <a:cubicBezTo>
                    <a:pt x="7125" y="2586"/>
                    <a:pt x="7236" y="2653"/>
                    <a:pt x="7352" y="2664"/>
                  </a:cubicBezTo>
                  <a:cubicBezTo>
                    <a:pt x="7337" y="2694"/>
                    <a:pt x="7333" y="2726"/>
                    <a:pt x="7335" y="2762"/>
                  </a:cubicBezTo>
                  <a:cubicBezTo>
                    <a:pt x="7341" y="2843"/>
                    <a:pt x="7393" y="2933"/>
                    <a:pt x="7463" y="2989"/>
                  </a:cubicBezTo>
                  <a:cubicBezTo>
                    <a:pt x="7508" y="3023"/>
                    <a:pt x="7558" y="3051"/>
                    <a:pt x="7605" y="3079"/>
                  </a:cubicBezTo>
                  <a:cubicBezTo>
                    <a:pt x="7669" y="3116"/>
                    <a:pt x="7729" y="3150"/>
                    <a:pt x="7778" y="3199"/>
                  </a:cubicBezTo>
                  <a:cubicBezTo>
                    <a:pt x="7827" y="3253"/>
                    <a:pt x="7862" y="3321"/>
                    <a:pt x="7894" y="3388"/>
                  </a:cubicBezTo>
                  <a:lnTo>
                    <a:pt x="7913" y="3426"/>
                  </a:lnTo>
                  <a:cubicBezTo>
                    <a:pt x="8055" y="3707"/>
                    <a:pt x="8262" y="3955"/>
                    <a:pt x="8515" y="4144"/>
                  </a:cubicBezTo>
                  <a:lnTo>
                    <a:pt x="8535" y="4157"/>
                  </a:lnTo>
                  <a:cubicBezTo>
                    <a:pt x="8603" y="4208"/>
                    <a:pt x="8674" y="4260"/>
                    <a:pt x="8702" y="4335"/>
                  </a:cubicBezTo>
                  <a:cubicBezTo>
                    <a:pt x="8727" y="4403"/>
                    <a:pt x="8714" y="4480"/>
                    <a:pt x="8702" y="4549"/>
                  </a:cubicBezTo>
                  <a:lnTo>
                    <a:pt x="8699" y="4572"/>
                  </a:lnTo>
                  <a:cubicBezTo>
                    <a:pt x="8610" y="4500"/>
                    <a:pt x="8513" y="4431"/>
                    <a:pt x="8400" y="4397"/>
                  </a:cubicBezTo>
                  <a:cubicBezTo>
                    <a:pt x="8337" y="4377"/>
                    <a:pt x="8273" y="4369"/>
                    <a:pt x="8211" y="4360"/>
                  </a:cubicBezTo>
                  <a:cubicBezTo>
                    <a:pt x="8162" y="4354"/>
                    <a:pt x="8110" y="4345"/>
                    <a:pt x="8063" y="4335"/>
                  </a:cubicBezTo>
                  <a:cubicBezTo>
                    <a:pt x="8025" y="4324"/>
                    <a:pt x="7984" y="4309"/>
                    <a:pt x="7945" y="4296"/>
                  </a:cubicBezTo>
                  <a:cubicBezTo>
                    <a:pt x="7879" y="4273"/>
                    <a:pt x="7810" y="4247"/>
                    <a:pt x="7738" y="4243"/>
                  </a:cubicBezTo>
                  <a:cubicBezTo>
                    <a:pt x="7726" y="4242"/>
                    <a:pt x="7715" y="4241"/>
                    <a:pt x="7704" y="4241"/>
                  </a:cubicBezTo>
                  <a:cubicBezTo>
                    <a:pt x="7634" y="4241"/>
                    <a:pt x="7565" y="4257"/>
                    <a:pt x="7502" y="4270"/>
                  </a:cubicBezTo>
                  <a:lnTo>
                    <a:pt x="5696" y="4673"/>
                  </a:lnTo>
                  <a:cubicBezTo>
                    <a:pt x="5443" y="4729"/>
                    <a:pt x="5197" y="4810"/>
                    <a:pt x="5104" y="5025"/>
                  </a:cubicBezTo>
                  <a:cubicBezTo>
                    <a:pt x="5102" y="5033"/>
                    <a:pt x="5098" y="5042"/>
                    <a:pt x="5096" y="5048"/>
                  </a:cubicBezTo>
                  <a:cubicBezTo>
                    <a:pt x="5083" y="5082"/>
                    <a:pt x="5070" y="5114"/>
                    <a:pt x="5044" y="5129"/>
                  </a:cubicBezTo>
                  <a:cubicBezTo>
                    <a:pt x="5035" y="5135"/>
                    <a:pt x="5023" y="5137"/>
                    <a:pt x="5009" y="5137"/>
                  </a:cubicBezTo>
                  <a:cubicBezTo>
                    <a:pt x="4990" y="5137"/>
                    <a:pt x="4967" y="5132"/>
                    <a:pt x="4946" y="5127"/>
                  </a:cubicBezTo>
                  <a:cubicBezTo>
                    <a:pt x="4451" y="5007"/>
                    <a:pt x="3980" y="4815"/>
                    <a:pt x="3540" y="4551"/>
                  </a:cubicBezTo>
                  <a:cubicBezTo>
                    <a:pt x="3498" y="4525"/>
                    <a:pt x="3448" y="4497"/>
                    <a:pt x="3393" y="4495"/>
                  </a:cubicBezTo>
                  <a:lnTo>
                    <a:pt x="3386" y="4495"/>
                  </a:lnTo>
                  <a:cubicBezTo>
                    <a:pt x="3328" y="4495"/>
                    <a:pt x="3275" y="4523"/>
                    <a:pt x="3232" y="4547"/>
                  </a:cubicBezTo>
                  <a:cubicBezTo>
                    <a:pt x="2968" y="4690"/>
                    <a:pt x="2703" y="4855"/>
                    <a:pt x="2628" y="5134"/>
                  </a:cubicBezTo>
                  <a:cubicBezTo>
                    <a:pt x="2602" y="5237"/>
                    <a:pt x="2606" y="5337"/>
                    <a:pt x="2615" y="5417"/>
                  </a:cubicBezTo>
                  <a:cubicBezTo>
                    <a:pt x="2497" y="5432"/>
                    <a:pt x="2398" y="5438"/>
                    <a:pt x="2304" y="5440"/>
                  </a:cubicBezTo>
                  <a:lnTo>
                    <a:pt x="2242" y="5442"/>
                  </a:lnTo>
                  <a:cubicBezTo>
                    <a:pt x="2043" y="5447"/>
                    <a:pt x="1839" y="5449"/>
                    <a:pt x="1674" y="5564"/>
                  </a:cubicBezTo>
                  <a:cubicBezTo>
                    <a:pt x="1567" y="5639"/>
                    <a:pt x="1496" y="5753"/>
                    <a:pt x="1434" y="5867"/>
                  </a:cubicBezTo>
                  <a:cubicBezTo>
                    <a:pt x="1370" y="5982"/>
                    <a:pt x="1310" y="6113"/>
                    <a:pt x="1250" y="6267"/>
                  </a:cubicBezTo>
                  <a:cubicBezTo>
                    <a:pt x="1171" y="6115"/>
                    <a:pt x="1083" y="6006"/>
                    <a:pt x="976" y="5924"/>
                  </a:cubicBezTo>
                  <a:cubicBezTo>
                    <a:pt x="957" y="5912"/>
                    <a:pt x="937" y="5897"/>
                    <a:pt x="918" y="5884"/>
                  </a:cubicBezTo>
                  <a:cubicBezTo>
                    <a:pt x="854" y="5839"/>
                    <a:pt x="794" y="5798"/>
                    <a:pt x="764" y="5734"/>
                  </a:cubicBezTo>
                  <a:cubicBezTo>
                    <a:pt x="747" y="5695"/>
                    <a:pt x="742" y="5652"/>
                    <a:pt x="738" y="5605"/>
                  </a:cubicBezTo>
                  <a:cubicBezTo>
                    <a:pt x="734" y="5560"/>
                    <a:pt x="729" y="5515"/>
                    <a:pt x="712" y="5472"/>
                  </a:cubicBezTo>
                  <a:cubicBezTo>
                    <a:pt x="684" y="5397"/>
                    <a:pt x="627" y="5346"/>
                    <a:pt x="571" y="5294"/>
                  </a:cubicBezTo>
                  <a:cubicBezTo>
                    <a:pt x="515" y="5245"/>
                    <a:pt x="466" y="5200"/>
                    <a:pt x="440" y="5138"/>
                  </a:cubicBezTo>
                  <a:cubicBezTo>
                    <a:pt x="427" y="5104"/>
                    <a:pt x="421" y="5061"/>
                    <a:pt x="417" y="5020"/>
                  </a:cubicBezTo>
                  <a:cubicBezTo>
                    <a:pt x="406" y="4947"/>
                    <a:pt x="397" y="4872"/>
                    <a:pt x="340" y="4821"/>
                  </a:cubicBezTo>
                  <a:cubicBezTo>
                    <a:pt x="320" y="4804"/>
                    <a:pt x="299" y="4793"/>
                    <a:pt x="280" y="4782"/>
                  </a:cubicBezTo>
                  <a:cubicBezTo>
                    <a:pt x="258" y="4770"/>
                    <a:pt x="239" y="4761"/>
                    <a:pt x="224" y="4746"/>
                  </a:cubicBezTo>
                  <a:cubicBezTo>
                    <a:pt x="170" y="4692"/>
                    <a:pt x="194" y="4611"/>
                    <a:pt x="222" y="4519"/>
                  </a:cubicBezTo>
                  <a:cubicBezTo>
                    <a:pt x="239" y="4463"/>
                    <a:pt x="256" y="4405"/>
                    <a:pt x="258" y="4347"/>
                  </a:cubicBezTo>
                  <a:cubicBezTo>
                    <a:pt x="258" y="4251"/>
                    <a:pt x="207" y="4165"/>
                    <a:pt x="155" y="4084"/>
                  </a:cubicBezTo>
                  <a:cubicBezTo>
                    <a:pt x="104" y="4003"/>
                    <a:pt x="57" y="3925"/>
                    <a:pt x="63" y="3840"/>
                  </a:cubicBezTo>
                  <a:cubicBezTo>
                    <a:pt x="70" y="3760"/>
                    <a:pt x="121" y="3696"/>
                    <a:pt x="175" y="3625"/>
                  </a:cubicBezTo>
                  <a:cubicBezTo>
                    <a:pt x="194" y="3602"/>
                    <a:pt x="211" y="3578"/>
                    <a:pt x="228" y="3555"/>
                  </a:cubicBezTo>
                  <a:cubicBezTo>
                    <a:pt x="288" y="3469"/>
                    <a:pt x="325" y="3371"/>
                    <a:pt x="361" y="3276"/>
                  </a:cubicBezTo>
                  <a:cubicBezTo>
                    <a:pt x="393" y="3191"/>
                    <a:pt x="427" y="3103"/>
                    <a:pt x="477" y="3026"/>
                  </a:cubicBezTo>
                  <a:cubicBezTo>
                    <a:pt x="511" y="2974"/>
                    <a:pt x="552" y="2927"/>
                    <a:pt x="590" y="2880"/>
                  </a:cubicBezTo>
                  <a:cubicBezTo>
                    <a:pt x="642" y="2820"/>
                    <a:pt x="695" y="2760"/>
                    <a:pt x="734" y="2689"/>
                  </a:cubicBezTo>
                  <a:cubicBezTo>
                    <a:pt x="742" y="2670"/>
                    <a:pt x="751" y="2651"/>
                    <a:pt x="757" y="2636"/>
                  </a:cubicBezTo>
                  <a:cubicBezTo>
                    <a:pt x="796" y="2636"/>
                    <a:pt x="837" y="2638"/>
                    <a:pt x="877" y="2640"/>
                  </a:cubicBezTo>
                  <a:cubicBezTo>
                    <a:pt x="939" y="2644"/>
                    <a:pt x="1004" y="2649"/>
                    <a:pt x="1066" y="2649"/>
                  </a:cubicBezTo>
                  <a:cubicBezTo>
                    <a:pt x="1179" y="2649"/>
                    <a:pt x="1267" y="2636"/>
                    <a:pt x="1349" y="2612"/>
                  </a:cubicBezTo>
                  <a:cubicBezTo>
                    <a:pt x="1376" y="2601"/>
                    <a:pt x="1404" y="2593"/>
                    <a:pt x="1432" y="2580"/>
                  </a:cubicBezTo>
                  <a:cubicBezTo>
                    <a:pt x="1475" y="2565"/>
                    <a:pt x="1514" y="2550"/>
                    <a:pt x="1554" y="2541"/>
                  </a:cubicBezTo>
                  <a:cubicBezTo>
                    <a:pt x="1608" y="2531"/>
                    <a:pt x="1664" y="2529"/>
                    <a:pt x="1719" y="2529"/>
                  </a:cubicBezTo>
                  <a:cubicBezTo>
                    <a:pt x="1747" y="2529"/>
                    <a:pt x="1775" y="2529"/>
                    <a:pt x="1801" y="2526"/>
                  </a:cubicBezTo>
                  <a:cubicBezTo>
                    <a:pt x="2028" y="2514"/>
                    <a:pt x="2248" y="2417"/>
                    <a:pt x="2441" y="2334"/>
                  </a:cubicBezTo>
                  <a:cubicBezTo>
                    <a:pt x="2493" y="2310"/>
                    <a:pt x="2553" y="2284"/>
                    <a:pt x="2596" y="2235"/>
                  </a:cubicBezTo>
                  <a:cubicBezTo>
                    <a:pt x="2611" y="2216"/>
                    <a:pt x="2623" y="2196"/>
                    <a:pt x="2634" y="2177"/>
                  </a:cubicBezTo>
                  <a:cubicBezTo>
                    <a:pt x="2647" y="2158"/>
                    <a:pt x="2658" y="2141"/>
                    <a:pt x="2671" y="2126"/>
                  </a:cubicBezTo>
                  <a:cubicBezTo>
                    <a:pt x="2705" y="2087"/>
                    <a:pt x="2754" y="2066"/>
                    <a:pt x="2808" y="2042"/>
                  </a:cubicBezTo>
                  <a:cubicBezTo>
                    <a:pt x="2865" y="2016"/>
                    <a:pt x="2928" y="1991"/>
                    <a:pt x="2968" y="1937"/>
                  </a:cubicBezTo>
                  <a:cubicBezTo>
                    <a:pt x="3009" y="1884"/>
                    <a:pt x="3020" y="1822"/>
                    <a:pt x="3030" y="1759"/>
                  </a:cubicBezTo>
                  <a:cubicBezTo>
                    <a:pt x="3039" y="1712"/>
                    <a:pt x="3048" y="1667"/>
                    <a:pt x="3067" y="1629"/>
                  </a:cubicBezTo>
                  <a:cubicBezTo>
                    <a:pt x="3112" y="1543"/>
                    <a:pt x="3215" y="1489"/>
                    <a:pt x="3375" y="1468"/>
                  </a:cubicBezTo>
                  <a:lnTo>
                    <a:pt x="3427" y="1464"/>
                  </a:lnTo>
                  <a:cubicBezTo>
                    <a:pt x="3545" y="1449"/>
                    <a:pt x="3665" y="1436"/>
                    <a:pt x="3759" y="1363"/>
                  </a:cubicBezTo>
                  <a:cubicBezTo>
                    <a:pt x="3780" y="1346"/>
                    <a:pt x="3800" y="1327"/>
                    <a:pt x="3819" y="1307"/>
                  </a:cubicBezTo>
                  <a:cubicBezTo>
                    <a:pt x="3836" y="1290"/>
                    <a:pt x="3853" y="1273"/>
                    <a:pt x="3872" y="1258"/>
                  </a:cubicBezTo>
                  <a:cubicBezTo>
                    <a:pt x="3924" y="1219"/>
                    <a:pt x="3984" y="1200"/>
                    <a:pt x="4048" y="1179"/>
                  </a:cubicBezTo>
                  <a:cubicBezTo>
                    <a:pt x="4115" y="1157"/>
                    <a:pt x="4181" y="1136"/>
                    <a:pt x="4237" y="1095"/>
                  </a:cubicBezTo>
                  <a:cubicBezTo>
                    <a:pt x="4318" y="1035"/>
                    <a:pt x="4363" y="947"/>
                    <a:pt x="4408" y="864"/>
                  </a:cubicBezTo>
                  <a:cubicBezTo>
                    <a:pt x="4427" y="827"/>
                    <a:pt x="4449" y="789"/>
                    <a:pt x="4470" y="755"/>
                  </a:cubicBezTo>
                  <a:cubicBezTo>
                    <a:pt x="4526" y="669"/>
                    <a:pt x="4601" y="596"/>
                    <a:pt x="4674" y="525"/>
                  </a:cubicBezTo>
                  <a:cubicBezTo>
                    <a:pt x="4828" y="380"/>
                    <a:pt x="4987" y="228"/>
                    <a:pt x="5173" y="125"/>
                  </a:cubicBezTo>
                  <a:cubicBezTo>
                    <a:pt x="5254" y="78"/>
                    <a:pt x="5355" y="54"/>
                    <a:pt x="5458" y="54"/>
                  </a:cubicBezTo>
                  <a:close/>
                  <a:moveTo>
                    <a:pt x="5458" y="0"/>
                  </a:moveTo>
                  <a:cubicBezTo>
                    <a:pt x="5346" y="0"/>
                    <a:pt x="5237" y="28"/>
                    <a:pt x="5147" y="78"/>
                  </a:cubicBezTo>
                  <a:cubicBezTo>
                    <a:pt x="4954" y="185"/>
                    <a:pt x="4794" y="339"/>
                    <a:pt x="4637" y="487"/>
                  </a:cubicBezTo>
                  <a:cubicBezTo>
                    <a:pt x="4562" y="560"/>
                    <a:pt x="4485" y="635"/>
                    <a:pt x="4425" y="725"/>
                  </a:cubicBezTo>
                  <a:cubicBezTo>
                    <a:pt x="4402" y="761"/>
                    <a:pt x="4380" y="800"/>
                    <a:pt x="4361" y="838"/>
                  </a:cubicBezTo>
                  <a:cubicBezTo>
                    <a:pt x="4318" y="922"/>
                    <a:pt x="4275" y="1001"/>
                    <a:pt x="4205" y="1052"/>
                  </a:cubicBezTo>
                  <a:cubicBezTo>
                    <a:pt x="4155" y="1089"/>
                    <a:pt x="4095" y="1108"/>
                    <a:pt x="4033" y="1127"/>
                  </a:cubicBezTo>
                  <a:cubicBezTo>
                    <a:pt x="3967" y="1149"/>
                    <a:pt x="3898" y="1172"/>
                    <a:pt x="3840" y="1215"/>
                  </a:cubicBezTo>
                  <a:cubicBezTo>
                    <a:pt x="3819" y="1232"/>
                    <a:pt x="3800" y="1252"/>
                    <a:pt x="3780" y="1271"/>
                  </a:cubicBezTo>
                  <a:cubicBezTo>
                    <a:pt x="3761" y="1288"/>
                    <a:pt x="3744" y="1305"/>
                    <a:pt x="3727" y="1320"/>
                  </a:cubicBezTo>
                  <a:cubicBezTo>
                    <a:pt x="3643" y="1384"/>
                    <a:pt x="3530" y="1397"/>
                    <a:pt x="3420" y="1410"/>
                  </a:cubicBezTo>
                  <a:lnTo>
                    <a:pt x="3369" y="1417"/>
                  </a:lnTo>
                  <a:cubicBezTo>
                    <a:pt x="3187" y="1440"/>
                    <a:pt x="3073" y="1500"/>
                    <a:pt x="3020" y="1603"/>
                  </a:cubicBezTo>
                  <a:cubicBezTo>
                    <a:pt x="2996" y="1650"/>
                    <a:pt x="2988" y="1699"/>
                    <a:pt x="2979" y="1751"/>
                  </a:cubicBezTo>
                  <a:cubicBezTo>
                    <a:pt x="2968" y="1809"/>
                    <a:pt x="2960" y="1862"/>
                    <a:pt x="2928" y="1905"/>
                  </a:cubicBezTo>
                  <a:cubicBezTo>
                    <a:pt x="2893" y="1946"/>
                    <a:pt x="2842" y="1969"/>
                    <a:pt x="2786" y="1993"/>
                  </a:cubicBezTo>
                  <a:cubicBezTo>
                    <a:pt x="2731" y="2019"/>
                    <a:pt x="2673" y="2042"/>
                    <a:pt x="2630" y="2089"/>
                  </a:cubicBezTo>
                  <a:cubicBezTo>
                    <a:pt x="2615" y="2109"/>
                    <a:pt x="2602" y="2130"/>
                    <a:pt x="2589" y="2149"/>
                  </a:cubicBezTo>
                  <a:cubicBezTo>
                    <a:pt x="2578" y="2166"/>
                    <a:pt x="2568" y="2186"/>
                    <a:pt x="2555" y="2199"/>
                  </a:cubicBezTo>
                  <a:cubicBezTo>
                    <a:pt x="2521" y="2239"/>
                    <a:pt x="2469" y="2263"/>
                    <a:pt x="2418" y="2284"/>
                  </a:cubicBezTo>
                  <a:cubicBezTo>
                    <a:pt x="2221" y="2372"/>
                    <a:pt x="2017" y="2462"/>
                    <a:pt x="1799" y="2473"/>
                  </a:cubicBezTo>
                  <a:cubicBezTo>
                    <a:pt x="1773" y="2475"/>
                    <a:pt x="1745" y="2475"/>
                    <a:pt x="1719" y="2475"/>
                  </a:cubicBezTo>
                  <a:cubicBezTo>
                    <a:pt x="1661" y="2475"/>
                    <a:pt x="1601" y="2477"/>
                    <a:pt x="1544" y="2490"/>
                  </a:cubicBezTo>
                  <a:cubicBezTo>
                    <a:pt x="1499" y="2499"/>
                    <a:pt x="1456" y="2516"/>
                    <a:pt x="1413" y="2531"/>
                  </a:cubicBezTo>
                  <a:cubicBezTo>
                    <a:pt x="1387" y="2541"/>
                    <a:pt x="1359" y="2552"/>
                    <a:pt x="1334" y="2561"/>
                  </a:cubicBezTo>
                  <a:cubicBezTo>
                    <a:pt x="1259" y="2584"/>
                    <a:pt x="1173" y="2595"/>
                    <a:pt x="1066" y="2595"/>
                  </a:cubicBezTo>
                  <a:cubicBezTo>
                    <a:pt x="1006" y="2595"/>
                    <a:pt x="942" y="2591"/>
                    <a:pt x="879" y="2586"/>
                  </a:cubicBezTo>
                  <a:cubicBezTo>
                    <a:pt x="839" y="2584"/>
                    <a:pt x="798" y="2582"/>
                    <a:pt x="755" y="2582"/>
                  </a:cubicBezTo>
                  <a:lnTo>
                    <a:pt x="721" y="2582"/>
                  </a:lnTo>
                  <a:lnTo>
                    <a:pt x="714" y="2599"/>
                  </a:lnTo>
                  <a:cubicBezTo>
                    <a:pt x="706" y="2619"/>
                    <a:pt x="697" y="2642"/>
                    <a:pt x="687" y="2664"/>
                  </a:cubicBezTo>
                  <a:cubicBezTo>
                    <a:pt x="650" y="2730"/>
                    <a:pt x="601" y="2786"/>
                    <a:pt x="549" y="2846"/>
                  </a:cubicBezTo>
                  <a:cubicBezTo>
                    <a:pt x="509" y="2893"/>
                    <a:pt x="468" y="2942"/>
                    <a:pt x="432" y="2996"/>
                  </a:cubicBezTo>
                  <a:cubicBezTo>
                    <a:pt x="380" y="3079"/>
                    <a:pt x="344" y="3169"/>
                    <a:pt x="312" y="3257"/>
                  </a:cubicBezTo>
                  <a:cubicBezTo>
                    <a:pt x="275" y="3349"/>
                    <a:pt x="239" y="3443"/>
                    <a:pt x="185" y="3523"/>
                  </a:cubicBezTo>
                  <a:cubicBezTo>
                    <a:pt x="168" y="3548"/>
                    <a:pt x="151" y="3570"/>
                    <a:pt x="132" y="3593"/>
                  </a:cubicBezTo>
                  <a:cubicBezTo>
                    <a:pt x="76" y="3666"/>
                    <a:pt x="18" y="3741"/>
                    <a:pt x="10" y="3835"/>
                  </a:cubicBezTo>
                  <a:cubicBezTo>
                    <a:pt x="1" y="3938"/>
                    <a:pt x="57" y="4028"/>
                    <a:pt x="110" y="4114"/>
                  </a:cubicBezTo>
                  <a:cubicBezTo>
                    <a:pt x="160" y="4191"/>
                    <a:pt x="205" y="4266"/>
                    <a:pt x="205" y="4347"/>
                  </a:cubicBezTo>
                  <a:cubicBezTo>
                    <a:pt x="205" y="4397"/>
                    <a:pt x="187" y="4450"/>
                    <a:pt x="172" y="4502"/>
                  </a:cubicBezTo>
                  <a:cubicBezTo>
                    <a:pt x="140" y="4602"/>
                    <a:pt x="110" y="4707"/>
                    <a:pt x="187" y="4785"/>
                  </a:cubicBezTo>
                  <a:cubicBezTo>
                    <a:pt x="207" y="4804"/>
                    <a:pt x="230" y="4817"/>
                    <a:pt x="254" y="4830"/>
                  </a:cubicBezTo>
                  <a:cubicBezTo>
                    <a:pt x="273" y="4838"/>
                    <a:pt x="290" y="4849"/>
                    <a:pt x="303" y="4860"/>
                  </a:cubicBezTo>
                  <a:cubicBezTo>
                    <a:pt x="346" y="4898"/>
                    <a:pt x="354" y="4960"/>
                    <a:pt x="363" y="5027"/>
                  </a:cubicBezTo>
                  <a:cubicBezTo>
                    <a:pt x="369" y="5070"/>
                    <a:pt x="374" y="5117"/>
                    <a:pt x="391" y="5157"/>
                  </a:cubicBezTo>
                  <a:cubicBezTo>
                    <a:pt x="419" y="5230"/>
                    <a:pt x="479" y="5284"/>
                    <a:pt x="534" y="5335"/>
                  </a:cubicBezTo>
                  <a:cubicBezTo>
                    <a:pt x="588" y="5382"/>
                    <a:pt x="639" y="5429"/>
                    <a:pt x="663" y="5492"/>
                  </a:cubicBezTo>
                  <a:cubicBezTo>
                    <a:pt x="678" y="5528"/>
                    <a:pt x="682" y="5569"/>
                    <a:pt x="684" y="5609"/>
                  </a:cubicBezTo>
                  <a:cubicBezTo>
                    <a:pt x="691" y="5659"/>
                    <a:pt x="695" y="5708"/>
                    <a:pt x="717" y="5755"/>
                  </a:cubicBezTo>
                  <a:cubicBezTo>
                    <a:pt x="751" y="5832"/>
                    <a:pt x="822" y="5882"/>
                    <a:pt x="888" y="5929"/>
                  </a:cubicBezTo>
                  <a:cubicBezTo>
                    <a:pt x="907" y="5941"/>
                    <a:pt x="927" y="5954"/>
                    <a:pt x="944" y="5967"/>
                  </a:cubicBezTo>
                  <a:cubicBezTo>
                    <a:pt x="1055" y="6053"/>
                    <a:pt x="1147" y="6173"/>
                    <a:pt x="1229" y="6346"/>
                  </a:cubicBezTo>
                  <a:lnTo>
                    <a:pt x="1254" y="6404"/>
                  </a:lnTo>
                  <a:lnTo>
                    <a:pt x="1278" y="6344"/>
                  </a:lnTo>
                  <a:cubicBezTo>
                    <a:pt x="1344" y="6164"/>
                    <a:pt x="1409" y="6021"/>
                    <a:pt x="1481" y="5892"/>
                  </a:cubicBezTo>
                  <a:cubicBezTo>
                    <a:pt x="1539" y="5785"/>
                    <a:pt x="1608" y="5678"/>
                    <a:pt x="1706" y="5607"/>
                  </a:cubicBezTo>
                  <a:cubicBezTo>
                    <a:pt x="1856" y="5502"/>
                    <a:pt x="2053" y="5500"/>
                    <a:pt x="2242" y="5496"/>
                  </a:cubicBezTo>
                  <a:lnTo>
                    <a:pt x="2306" y="5494"/>
                  </a:lnTo>
                  <a:cubicBezTo>
                    <a:pt x="2407" y="5492"/>
                    <a:pt x="2516" y="5483"/>
                    <a:pt x="2649" y="5468"/>
                  </a:cubicBezTo>
                  <a:lnTo>
                    <a:pt x="2675" y="5464"/>
                  </a:lnTo>
                  <a:lnTo>
                    <a:pt x="2671" y="5438"/>
                  </a:lnTo>
                  <a:cubicBezTo>
                    <a:pt x="2662" y="5357"/>
                    <a:pt x="2653" y="5252"/>
                    <a:pt x="2681" y="5149"/>
                  </a:cubicBezTo>
                  <a:cubicBezTo>
                    <a:pt x="2750" y="4890"/>
                    <a:pt x="3003" y="4733"/>
                    <a:pt x="3258" y="4594"/>
                  </a:cubicBezTo>
                  <a:cubicBezTo>
                    <a:pt x="3298" y="4572"/>
                    <a:pt x="3341" y="4549"/>
                    <a:pt x="3390" y="4549"/>
                  </a:cubicBezTo>
                  <a:cubicBezTo>
                    <a:pt x="3433" y="4551"/>
                    <a:pt x="3474" y="4575"/>
                    <a:pt x="3515" y="4598"/>
                  </a:cubicBezTo>
                  <a:cubicBezTo>
                    <a:pt x="3956" y="4864"/>
                    <a:pt x="4434" y="5059"/>
                    <a:pt x="4933" y="5181"/>
                  </a:cubicBezTo>
                  <a:cubicBezTo>
                    <a:pt x="4957" y="5186"/>
                    <a:pt x="4982" y="5190"/>
                    <a:pt x="5006" y="5190"/>
                  </a:cubicBezTo>
                  <a:cubicBezTo>
                    <a:pt x="5029" y="5190"/>
                    <a:pt x="5052" y="5186"/>
                    <a:pt x="5070" y="5177"/>
                  </a:cubicBezTo>
                  <a:cubicBezTo>
                    <a:pt x="5113" y="5153"/>
                    <a:pt x="5130" y="5108"/>
                    <a:pt x="5145" y="5070"/>
                  </a:cubicBezTo>
                  <a:lnTo>
                    <a:pt x="5154" y="5046"/>
                  </a:lnTo>
                  <a:cubicBezTo>
                    <a:pt x="5237" y="4853"/>
                    <a:pt x="5469" y="4778"/>
                    <a:pt x="5709" y="4725"/>
                  </a:cubicBezTo>
                  <a:lnTo>
                    <a:pt x="7513" y="4322"/>
                  </a:lnTo>
                  <a:cubicBezTo>
                    <a:pt x="7575" y="4309"/>
                    <a:pt x="7638" y="4295"/>
                    <a:pt x="7701" y="4295"/>
                  </a:cubicBezTo>
                  <a:cubicBezTo>
                    <a:pt x="7712" y="4295"/>
                    <a:pt x="7722" y="4295"/>
                    <a:pt x="7733" y="4296"/>
                  </a:cubicBezTo>
                  <a:cubicBezTo>
                    <a:pt x="7800" y="4300"/>
                    <a:pt x="7862" y="4324"/>
                    <a:pt x="7928" y="4347"/>
                  </a:cubicBezTo>
                  <a:cubicBezTo>
                    <a:pt x="7967" y="4360"/>
                    <a:pt x="8007" y="4375"/>
                    <a:pt x="8050" y="4386"/>
                  </a:cubicBezTo>
                  <a:cubicBezTo>
                    <a:pt x="8102" y="4399"/>
                    <a:pt x="8153" y="4405"/>
                    <a:pt x="8205" y="4414"/>
                  </a:cubicBezTo>
                  <a:cubicBezTo>
                    <a:pt x="8267" y="4420"/>
                    <a:pt x="8327" y="4429"/>
                    <a:pt x="8382" y="4446"/>
                  </a:cubicBezTo>
                  <a:cubicBezTo>
                    <a:pt x="8502" y="4485"/>
                    <a:pt x="8605" y="4564"/>
                    <a:pt x="8699" y="4643"/>
                  </a:cubicBezTo>
                  <a:lnTo>
                    <a:pt x="8736" y="4673"/>
                  </a:lnTo>
                  <a:lnTo>
                    <a:pt x="8755" y="4557"/>
                  </a:lnTo>
                  <a:cubicBezTo>
                    <a:pt x="8768" y="4487"/>
                    <a:pt x="8781" y="4397"/>
                    <a:pt x="8751" y="4315"/>
                  </a:cubicBezTo>
                  <a:cubicBezTo>
                    <a:pt x="8719" y="4228"/>
                    <a:pt x="8642" y="4170"/>
                    <a:pt x="8567" y="4114"/>
                  </a:cubicBezTo>
                  <a:lnTo>
                    <a:pt x="8547" y="4101"/>
                  </a:lnTo>
                  <a:cubicBezTo>
                    <a:pt x="8301" y="3917"/>
                    <a:pt x="8100" y="3675"/>
                    <a:pt x="7960" y="3401"/>
                  </a:cubicBezTo>
                  <a:lnTo>
                    <a:pt x="7943" y="3364"/>
                  </a:lnTo>
                  <a:cubicBezTo>
                    <a:pt x="7907" y="3293"/>
                    <a:pt x="7872" y="3221"/>
                    <a:pt x="7817" y="3163"/>
                  </a:cubicBezTo>
                  <a:cubicBezTo>
                    <a:pt x="7763" y="3107"/>
                    <a:pt x="7695" y="3068"/>
                    <a:pt x="7630" y="3032"/>
                  </a:cubicBezTo>
                  <a:cubicBezTo>
                    <a:pt x="7585" y="3006"/>
                    <a:pt x="7538" y="2981"/>
                    <a:pt x="7498" y="2948"/>
                  </a:cubicBezTo>
                  <a:cubicBezTo>
                    <a:pt x="7438" y="2899"/>
                    <a:pt x="7395" y="2824"/>
                    <a:pt x="7388" y="2758"/>
                  </a:cubicBezTo>
                  <a:cubicBezTo>
                    <a:pt x="7384" y="2717"/>
                    <a:pt x="7395" y="2683"/>
                    <a:pt x="7420" y="2655"/>
                  </a:cubicBezTo>
                  <a:lnTo>
                    <a:pt x="7463" y="2608"/>
                  </a:lnTo>
                  <a:lnTo>
                    <a:pt x="7399" y="2610"/>
                  </a:lnTo>
                  <a:lnTo>
                    <a:pt x="7384" y="2610"/>
                  </a:lnTo>
                  <a:cubicBezTo>
                    <a:pt x="7275" y="2610"/>
                    <a:pt x="7163" y="2552"/>
                    <a:pt x="7088" y="2451"/>
                  </a:cubicBezTo>
                  <a:cubicBezTo>
                    <a:pt x="7015" y="2353"/>
                    <a:pt x="6990" y="2233"/>
                    <a:pt x="7020" y="2128"/>
                  </a:cubicBezTo>
                  <a:lnTo>
                    <a:pt x="7033" y="2087"/>
                  </a:lnTo>
                  <a:lnTo>
                    <a:pt x="7033" y="2087"/>
                  </a:lnTo>
                  <a:lnTo>
                    <a:pt x="6990" y="2096"/>
                  </a:lnTo>
                  <a:cubicBezTo>
                    <a:pt x="6971" y="2098"/>
                    <a:pt x="6951" y="2100"/>
                    <a:pt x="6934" y="2100"/>
                  </a:cubicBezTo>
                  <a:cubicBezTo>
                    <a:pt x="6795" y="2100"/>
                    <a:pt x="6668" y="2010"/>
                    <a:pt x="6536" y="1916"/>
                  </a:cubicBezTo>
                  <a:cubicBezTo>
                    <a:pt x="6403" y="1819"/>
                    <a:pt x="6266" y="1723"/>
                    <a:pt x="6114" y="1721"/>
                  </a:cubicBezTo>
                  <a:cubicBezTo>
                    <a:pt x="6152" y="1654"/>
                    <a:pt x="6150" y="1560"/>
                    <a:pt x="6124" y="1481"/>
                  </a:cubicBezTo>
                  <a:cubicBezTo>
                    <a:pt x="6114" y="1453"/>
                    <a:pt x="6103" y="1425"/>
                    <a:pt x="6092" y="1397"/>
                  </a:cubicBezTo>
                  <a:cubicBezTo>
                    <a:pt x="6066" y="1335"/>
                    <a:pt x="6041" y="1275"/>
                    <a:pt x="6041" y="1213"/>
                  </a:cubicBezTo>
                  <a:cubicBezTo>
                    <a:pt x="6041" y="1138"/>
                    <a:pt x="6079" y="1070"/>
                    <a:pt x="6118" y="997"/>
                  </a:cubicBezTo>
                  <a:cubicBezTo>
                    <a:pt x="6129" y="973"/>
                    <a:pt x="6141" y="952"/>
                    <a:pt x="6152" y="928"/>
                  </a:cubicBezTo>
                  <a:cubicBezTo>
                    <a:pt x="6176" y="879"/>
                    <a:pt x="6246" y="705"/>
                    <a:pt x="6141" y="598"/>
                  </a:cubicBezTo>
                  <a:cubicBezTo>
                    <a:pt x="6118" y="572"/>
                    <a:pt x="6088" y="557"/>
                    <a:pt x="6060" y="540"/>
                  </a:cubicBezTo>
                  <a:cubicBezTo>
                    <a:pt x="6034" y="525"/>
                    <a:pt x="6009" y="512"/>
                    <a:pt x="5989" y="491"/>
                  </a:cubicBezTo>
                  <a:cubicBezTo>
                    <a:pt x="5957" y="457"/>
                    <a:pt x="5949" y="405"/>
                    <a:pt x="5938" y="352"/>
                  </a:cubicBezTo>
                  <a:cubicBezTo>
                    <a:pt x="5934" y="335"/>
                    <a:pt x="5929" y="315"/>
                    <a:pt x="5925" y="296"/>
                  </a:cubicBezTo>
                  <a:cubicBezTo>
                    <a:pt x="5876" y="116"/>
                    <a:pt x="5694" y="0"/>
                    <a:pt x="54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297"/>
            <p:cNvSpPr/>
            <p:nvPr/>
          </p:nvSpPr>
          <p:spPr>
            <a:xfrm>
              <a:off x="4411031" y="3236686"/>
              <a:ext cx="228769" cy="196859"/>
            </a:xfrm>
            <a:custGeom>
              <a:rect b="b" l="l" r="r" t="t"/>
              <a:pathLst>
                <a:path extrusionOk="0" h="6928" w="8051">
                  <a:moveTo>
                    <a:pt x="1869" y="1"/>
                  </a:moveTo>
                  <a:cubicBezTo>
                    <a:pt x="1796" y="1"/>
                    <a:pt x="1721" y="3"/>
                    <a:pt x="1655" y="29"/>
                  </a:cubicBezTo>
                  <a:cubicBezTo>
                    <a:pt x="1591" y="54"/>
                    <a:pt x="1539" y="104"/>
                    <a:pt x="1484" y="144"/>
                  </a:cubicBezTo>
                  <a:cubicBezTo>
                    <a:pt x="1379" y="219"/>
                    <a:pt x="1254" y="269"/>
                    <a:pt x="1124" y="286"/>
                  </a:cubicBezTo>
                  <a:cubicBezTo>
                    <a:pt x="1113" y="528"/>
                    <a:pt x="1036" y="763"/>
                    <a:pt x="901" y="965"/>
                  </a:cubicBezTo>
                  <a:cubicBezTo>
                    <a:pt x="834" y="1066"/>
                    <a:pt x="751" y="1160"/>
                    <a:pt x="712" y="1273"/>
                  </a:cubicBezTo>
                  <a:cubicBezTo>
                    <a:pt x="682" y="1363"/>
                    <a:pt x="680" y="1460"/>
                    <a:pt x="678" y="1554"/>
                  </a:cubicBezTo>
                  <a:cubicBezTo>
                    <a:pt x="672" y="1826"/>
                    <a:pt x="665" y="2100"/>
                    <a:pt x="732" y="2362"/>
                  </a:cubicBezTo>
                  <a:cubicBezTo>
                    <a:pt x="753" y="2450"/>
                    <a:pt x="783" y="2535"/>
                    <a:pt x="789" y="2623"/>
                  </a:cubicBezTo>
                  <a:cubicBezTo>
                    <a:pt x="811" y="3026"/>
                    <a:pt x="363" y="3279"/>
                    <a:pt x="192" y="3643"/>
                  </a:cubicBezTo>
                  <a:cubicBezTo>
                    <a:pt x="1" y="4041"/>
                    <a:pt x="166" y="4509"/>
                    <a:pt x="249" y="4943"/>
                  </a:cubicBezTo>
                  <a:cubicBezTo>
                    <a:pt x="273" y="5072"/>
                    <a:pt x="288" y="5205"/>
                    <a:pt x="299" y="5338"/>
                  </a:cubicBezTo>
                  <a:cubicBezTo>
                    <a:pt x="462" y="5366"/>
                    <a:pt x="624" y="5402"/>
                    <a:pt x="787" y="5438"/>
                  </a:cubicBezTo>
                  <a:cubicBezTo>
                    <a:pt x="1029" y="5492"/>
                    <a:pt x="1282" y="5552"/>
                    <a:pt x="1481" y="5700"/>
                  </a:cubicBezTo>
                  <a:cubicBezTo>
                    <a:pt x="1659" y="5830"/>
                    <a:pt x="1781" y="6017"/>
                    <a:pt x="1925" y="6182"/>
                  </a:cubicBezTo>
                  <a:cubicBezTo>
                    <a:pt x="2339" y="6651"/>
                    <a:pt x="2962" y="6927"/>
                    <a:pt x="3587" y="6927"/>
                  </a:cubicBezTo>
                  <a:cubicBezTo>
                    <a:pt x="3658" y="6927"/>
                    <a:pt x="3729" y="6924"/>
                    <a:pt x="3800" y="6917"/>
                  </a:cubicBezTo>
                  <a:cubicBezTo>
                    <a:pt x="3817" y="6915"/>
                    <a:pt x="3834" y="6912"/>
                    <a:pt x="3851" y="6910"/>
                  </a:cubicBezTo>
                  <a:cubicBezTo>
                    <a:pt x="3971" y="6666"/>
                    <a:pt x="4155" y="6441"/>
                    <a:pt x="4200" y="6171"/>
                  </a:cubicBezTo>
                  <a:cubicBezTo>
                    <a:pt x="4213" y="6094"/>
                    <a:pt x="4217" y="6006"/>
                    <a:pt x="4273" y="5950"/>
                  </a:cubicBezTo>
                  <a:cubicBezTo>
                    <a:pt x="4335" y="5890"/>
                    <a:pt x="4434" y="5890"/>
                    <a:pt x="4500" y="5837"/>
                  </a:cubicBezTo>
                  <a:cubicBezTo>
                    <a:pt x="4627" y="5736"/>
                    <a:pt x="4588" y="5494"/>
                    <a:pt x="4736" y="5430"/>
                  </a:cubicBezTo>
                  <a:cubicBezTo>
                    <a:pt x="4764" y="5418"/>
                    <a:pt x="4794" y="5415"/>
                    <a:pt x="4825" y="5415"/>
                  </a:cubicBezTo>
                  <a:cubicBezTo>
                    <a:pt x="4849" y="5415"/>
                    <a:pt x="4873" y="5417"/>
                    <a:pt x="4897" y="5417"/>
                  </a:cubicBezTo>
                  <a:cubicBezTo>
                    <a:pt x="4927" y="5417"/>
                    <a:pt x="4957" y="5415"/>
                    <a:pt x="4984" y="5404"/>
                  </a:cubicBezTo>
                  <a:cubicBezTo>
                    <a:pt x="5085" y="5370"/>
                    <a:pt x="5121" y="5250"/>
                    <a:pt x="5192" y="5171"/>
                  </a:cubicBezTo>
                  <a:cubicBezTo>
                    <a:pt x="5253" y="5100"/>
                    <a:pt x="5346" y="5060"/>
                    <a:pt x="5439" y="5060"/>
                  </a:cubicBezTo>
                  <a:cubicBezTo>
                    <a:pt x="5454" y="5060"/>
                    <a:pt x="5469" y="5061"/>
                    <a:pt x="5484" y="5063"/>
                  </a:cubicBezTo>
                  <a:cubicBezTo>
                    <a:pt x="5745" y="5102"/>
                    <a:pt x="5914" y="5443"/>
                    <a:pt x="6163" y="5443"/>
                  </a:cubicBezTo>
                  <a:cubicBezTo>
                    <a:pt x="6179" y="5443"/>
                    <a:pt x="6195" y="5441"/>
                    <a:pt x="6212" y="5438"/>
                  </a:cubicBezTo>
                  <a:cubicBezTo>
                    <a:pt x="6246" y="5111"/>
                    <a:pt x="6403" y="4808"/>
                    <a:pt x="6559" y="4517"/>
                  </a:cubicBezTo>
                  <a:cubicBezTo>
                    <a:pt x="6741" y="4172"/>
                    <a:pt x="6923" y="3829"/>
                    <a:pt x="7108" y="3484"/>
                  </a:cubicBezTo>
                  <a:cubicBezTo>
                    <a:pt x="7189" y="3332"/>
                    <a:pt x="7268" y="3180"/>
                    <a:pt x="7330" y="3020"/>
                  </a:cubicBezTo>
                  <a:cubicBezTo>
                    <a:pt x="7403" y="2822"/>
                    <a:pt x="7448" y="2617"/>
                    <a:pt x="7521" y="2422"/>
                  </a:cubicBezTo>
                  <a:cubicBezTo>
                    <a:pt x="7622" y="2154"/>
                    <a:pt x="7774" y="1912"/>
                    <a:pt x="7926" y="1672"/>
                  </a:cubicBezTo>
                  <a:cubicBezTo>
                    <a:pt x="7958" y="1618"/>
                    <a:pt x="8001" y="1565"/>
                    <a:pt x="8050" y="1531"/>
                  </a:cubicBezTo>
                  <a:cubicBezTo>
                    <a:pt x="8048" y="1355"/>
                    <a:pt x="8040" y="1179"/>
                    <a:pt x="8025" y="1001"/>
                  </a:cubicBezTo>
                  <a:cubicBezTo>
                    <a:pt x="8018" y="924"/>
                    <a:pt x="8010" y="845"/>
                    <a:pt x="7980" y="770"/>
                  </a:cubicBezTo>
                  <a:cubicBezTo>
                    <a:pt x="7937" y="659"/>
                    <a:pt x="7851" y="571"/>
                    <a:pt x="7767" y="485"/>
                  </a:cubicBezTo>
                  <a:cubicBezTo>
                    <a:pt x="7630" y="343"/>
                    <a:pt x="7449" y="189"/>
                    <a:pt x="7264" y="189"/>
                  </a:cubicBezTo>
                  <a:cubicBezTo>
                    <a:pt x="7223" y="189"/>
                    <a:pt x="7182" y="196"/>
                    <a:pt x="7142" y="213"/>
                  </a:cubicBezTo>
                  <a:cubicBezTo>
                    <a:pt x="7080" y="239"/>
                    <a:pt x="7026" y="286"/>
                    <a:pt x="6970" y="324"/>
                  </a:cubicBezTo>
                  <a:cubicBezTo>
                    <a:pt x="6831" y="420"/>
                    <a:pt x="6663" y="469"/>
                    <a:pt x="6494" y="469"/>
                  </a:cubicBezTo>
                  <a:cubicBezTo>
                    <a:pt x="6360" y="469"/>
                    <a:pt x="6226" y="437"/>
                    <a:pt x="6107" y="374"/>
                  </a:cubicBezTo>
                  <a:cubicBezTo>
                    <a:pt x="6023" y="329"/>
                    <a:pt x="5944" y="269"/>
                    <a:pt x="5852" y="251"/>
                  </a:cubicBezTo>
                  <a:cubicBezTo>
                    <a:pt x="5831" y="247"/>
                    <a:pt x="5810" y="245"/>
                    <a:pt x="5790" y="245"/>
                  </a:cubicBezTo>
                  <a:cubicBezTo>
                    <a:pt x="5628" y="245"/>
                    <a:pt x="5481" y="364"/>
                    <a:pt x="5342" y="459"/>
                  </a:cubicBezTo>
                  <a:cubicBezTo>
                    <a:pt x="5057" y="656"/>
                    <a:pt x="4717" y="772"/>
                    <a:pt x="4372" y="793"/>
                  </a:cubicBezTo>
                  <a:cubicBezTo>
                    <a:pt x="4355" y="795"/>
                    <a:pt x="4339" y="795"/>
                    <a:pt x="4322" y="795"/>
                  </a:cubicBezTo>
                  <a:cubicBezTo>
                    <a:pt x="4272" y="795"/>
                    <a:pt x="4222" y="788"/>
                    <a:pt x="4183" y="757"/>
                  </a:cubicBezTo>
                  <a:cubicBezTo>
                    <a:pt x="4127" y="716"/>
                    <a:pt x="4108" y="644"/>
                    <a:pt x="4072" y="584"/>
                  </a:cubicBezTo>
                  <a:cubicBezTo>
                    <a:pt x="3995" y="462"/>
                    <a:pt x="3863" y="416"/>
                    <a:pt x="3719" y="416"/>
                  </a:cubicBezTo>
                  <a:cubicBezTo>
                    <a:pt x="3580" y="416"/>
                    <a:pt x="3429" y="459"/>
                    <a:pt x="3305" y="519"/>
                  </a:cubicBezTo>
                  <a:cubicBezTo>
                    <a:pt x="3237" y="551"/>
                    <a:pt x="3165" y="586"/>
                    <a:pt x="3093" y="586"/>
                  </a:cubicBezTo>
                  <a:cubicBezTo>
                    <a:pt x="3074" y="586"/>
                    <a:pt x="3054" y="583"/>
                    <a:pt x="3035" y="577"/>
                  </a:cubicBezTo>
                  <a:cubicBezTo>
                    <a:pt x="2833" y="513"/>
                    <a:pt x="2883" y="181"/>
                    <a:pt x="2711" y="59"/>
                  </a:cubicBezTo>
                  <a:cubicBezTo>
                    <a:pt x="2638" y="5"/>
                    <a:pt x="2542" y="3"/>
                    <a:pt x="2452" y="3"/>
                  </a:cubicBezTo>
                  <a:cubicBezTo>
                    <a:pt x="2259" y="3"/>
                    <a:pt x="2064" y="3"/>
                    <a:pt x="1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297"/>
            <p:cNvSpPr/>
            <p:nvPr/>
          </p:nvSpPr>
          <p:spPr>
            <a:xfrm>
              <a:off x="4411230" y="3235975"/>
              <a:ext cx="229366" cy="198308"/>
            </a:xfrm>
            <a:custGeom>
              <a:rect b="b" l="l" r="r" t="t"/>
              <a:pathLst>
                <a:path extrusionOk="0" h="6979" w="8072">
                  <a:moveTo>
                    <a:pt x="1847" y="54"/>
                  </a:moveTo>
                  <a:lnTo>
                    <a:pt x="2445" y="56"/>
                  </a:lnTo>
                  <a:cubicBezTo>
                    <a:pt x="2541" y="56"/>
                    <a:pt x="2625" y="58"/>
                    <a:pt x="2689" y="105"/>
                  </a:cubicBezTo>
                  <a:cubicBezTo>
                    <a:pt x="2760" y="156"/>
                    <a:pt x="2790" y="253"/>
                    <a:pt x="2820" y="347"/>
                  </a:cubicBezTo>
                  <a:cubicBezTo>
                    <a:pt x="2858" y="467"/>
                    <a:pt x="2897" y="589"/>
                    <a:pt x="3019" y="628"/>
                  </a:cubicBezTo>
                  <a:cubicBezTo>
                    <a:pt x="3041" y="634"/>
                    <a:pt x="3062" y="636"/>
                    <a:pt x="3086" y="636"/>
                  </a:cubicBezTo>
                  <a:cubicBezTo>
                    <a:pt x="3163" y="636"/>
                    <a:pt x="3238" y="602"/>
                    <a:pt x="3308" y="568"/>
                  </a:cubicBezTo>
                  <a:cubicBezTo>
                    <a:pt x="3441" y="504"/>
                    <a:pt x="3589" y="467"/>
                    <a:pt x="3711" y="467"/>
                  </a:cubicBezTo>
                  <a:cubicBezTo>
                    <a:pt x="3818" y="467"/>
                    <a:pt x="3962" y="495"/>
                    <a:pt x="4041" y="624"/>
                  </a:cubicBezTo>
                  <a:cubicBezTo>
                    <a:pt x="4052" y="641"/>
                    <a:pt x="4063" y="660"/>
                    <a:pt x="4071" y="679"/>
                  </a:cubicBezTo>
                  <a:cubicBezTo>
                    <a:pt x="4095" y="726"/>
                    <a:pt x="4116" y="771"/>
                    <a:pt x="4159" y="803"/>
                  </a:cubicBezTo>
                  <a:cubicBezTo>
                    <a:pt x="4212" y="842"/>
                    <a:pt x="4275" y="846"/>
                    <a:pt x="4320" y="846"/>
                  </a:cubicBezTo>
                  <a:lnTo>
                    <a:pt x="4367" y="846"/>
                  </a:lnTo>
                  <a:cubicBezTo>
                    <a:pt x="4718" y="825"/>
                    <a:pt x="5059" y="707"/>
                    <a:pt x="5352" y="508"/>
                  </a:cubicBezTo>
                  <a:lnTo>
                    <a:pt x="5402" y="471"/>
                  </a:lnTo>
                  <a:cubicBezTo>
                    <a:pt x="5524" y="386"/>
                    <a:pt x="5650" y="298"/>
                    <a:pt x="5785" y="298"/>
                  </a:cubicBezTo>
                  <a:cubicBezTo>
                    <a:pt x="5802" y="298"/>
                    <a:pt x="5821" y="300"/>
                    <a:pt x="5841" y="302"/>
                  </a:cubicBezTo>
                  <a:cubicBezTo>
                    <a:pt x="5903" y="315"/>
                    <a:pt x="5961" y="349"/>
                    <a:pt x="6021" y="384"/>
                  </a:cubicBezTo>
                  <a:cubicBezTo>
                    <a:pt x="6042" y="396"/>
                    <a:pt x="6064" y="409"/>
                    <a:pt x="6087" y="422"/>
                  </a:cubicBezTo>
                  <a:cubicBezTo>
                    <a:pt x="6207" y="486"/>
                    <a:pt x="6346" y="521"/>
                    <a:pt x="6488" y="521"/>
                  </a:cubicBezTo>
                  <a:cubicBezTo>
                    <a:pt x="6666" y="521"/>
                    <a:pt x="6839" y="467"/>
                    <a:pt x="6978" y="371"/>
                  </a:cubicBezTo>
                  <a:cubicBezTo>
                    <a:pt x="6993" y="360"/>
                    <a:pt x="7008" y="349"/>
                    <a:pt x="7026" y="339"/>
                  </a:cubicBezTo>
                  <a:cubicBezTo>
                    <a:pt x="7064" y="309"/>
                    <a:pt x="7103" y="281"/>
                    <a:pt x="7146" y="264"/>
                  </a:cubicBezTo>
                  <a:cubicBezTo>
                    <a:pt x="7182" y="248"/>
                    <a:pt x="7220" y="241"/>
                    <a:pt x="7259" y="241"/>
                  </a:cubicBezTo>
                  <a:cubicBezTo>
                    <a:pt x="7398" y="241"/>
                    <a:pt x="7556" y="335"/>
                    <a:pt x="7741" y="527"/>
                  </a:cubicBezTo>
                  <a:cubicBezTo>
                    <a:pt x="7818" y="606"/>
                    <a:pt x="7906" y="696"/>
                    <a:pt x="7949" y="806"/>
                  </a:cubicBezTo>
                  <a:cubicBezTo>
                    <a:pt x="7975" y="874"/>
                    <a:pt x="7983" y="951"/>
                    <a:pt x="7992" y="1031"/>
                  </a:cubicBezTo>
                  <a:cubicBezTo>
                    <a:pt x="8005" y="1183"/>
                    <a:pt x="8013" y="1346"/>
                    <a:pt x="8015" y="1543"/>
                  </a:cubicBezTo>
                  <a:cubicBezTo>
                    <a:pt x="7975" y="1573"/>
                    <a:pt x="7936" y="1618"/>
                    <a:pt x="7895" y="1682"/>
                  </a:cubicBezTo>
                  <a:cubicBezTo>
                    <a:pt x="7745" y="1920"/>
                    <a:pt x="7591" y="2166"/>
                    <a:pt x="7488" y="2436"/>
                  </a:cubicBezTo>
                  <a:cubicBezTo>
                    <a:pt x="7452" y="2535"/>
                    <a:pt x="7422" y="2637"/>
                    <a:pt x="7394" y="2736"/>
                  </a:cubicBezTo>
                  <a:cubicBezTo>
                    <a:pt x="7364" y="2835"/>
                    <a:pt x="7334" y="2937"/>
                    <a:pt x="7298" y="3034"/>
                  </a:cubicBezTo>
                  <a:cubicBezTo>
                    <a:pt x="7238" y="3192"/>
                    <a:pt x="7156" y="3347"/>
                    <a:pt x="7077" y="3497"/>
                  </a:cubicBezTo>
                  <a:lnTo>
                    <a:pt x="6529" y="4529"/>
                  </a:lnTo>
                  <a:cubicBezTo>
                    <a:pt x="6383" y="4801"/>
                    <a:pt x="6220" y="5110"/>
                    <a:pt x="6181" y="5440"/>
                  </a:cubicBezTo>
                  <a:lnTo>
                    <a:pt x="6156" y="5440"/>
                  </a:lnTo>
                  <a:cubicBezTo>
                    <a:pt x="6038" y="5440"/>
                    <a:pt x="5935" y="5354"/>
                    <a:pt x="5826" y="5262"/>
                  </a:cubicBezTo>
                  <a:cubicBezTo>
                    <a:pt x="5723" y="5174"/>
                    <a:pt x="5614" y="5082"/>
                    <a:pt x="5481" y="5063"/>
                  </a:cubicBezTo>
                  <a:cubicBezTo>
                    <a:pt x="5464" y="5060"/>
                    <a:pt x="5448" y="5059"/>
                    <a:pt x="5431" y="5059"/>
                  </a:cubicBezTo>
                  <a:cubicBezTo>
                    <a:pt x="5329" y="5059"/>
                    <a:pt x="5230" y="5103"/>
                    <a:pt x="5166" y="5178"/>
                  </a:cubicBezTo>
                  <a:cubicBezTo>
                    <a:pt x="5140" y="5206"/>
                    <a:pt x="5121" y="5238"/>
                    <a:pt x="5099" y="5268"/>
                  </a:cubicBezTo>
                  <a:cubicBezTo>
                    <a:pt x="5063" y="5328"/>
                    <a:pt x="5027" y="5384"/>
                    <a:pt x="4969" y="5406"/>
                  </a:cubicBezTo>
                  <a:cubicBezTo>
                    <a:pt x="4947" y="5412"/>
                    <a:pt x="4926" y="5414"/>
                    <a:pt x="4894" y="5414"/>
                  </a:cubicBezTo>
                  <a:lnTo>
                    <a:pt x="4857" y="5414"/>
                  </a:lnTo>
                  <a:cubicBezTo>
                    <a:pt x="4844" y="5413"/>
                    <a:pt x="4831" y="5413"/>
                    <a:pt x="4818" y="5413"/>
                  </a:cubicBezTo>
                  <a:cubicBezTo>
                    <a:pt x="4786" y="5413"/>
                    <a:pt x="4753" y="5416"/>
                    <a:pt x="4718" y="5431"/>
                  </a:cubicBezTo>
                  <a:cubicBezTo>
                    <a:pt x="4628" y="5470"/>
                    <a:pt x="4600" y="5564"/>
                    <a:pt x="4572" y="5656"/>
                  </a:cubicBezTo>
                  <a:cubicBezTo>
                    <a:pt x="4551" y="5729"/>
                    <a:pt x="4530" y="5800"/>
                    <a:pt x="4476" y="5840"/>
                  </a:cubicBezTo>
                  <a:cubicBezTo>
                    <a:pt x="4448" y="5862"/>
                    <a:pt x="4414" y="5875"/>
                    <a:pt x="4377" y="5888"/>
                  </a:cubicBezTo>
                  <a:cubicBezTo>
                    <a:pt x="4332" y="5903"/>
                    <a:pt x="4285" y="5920"/>
                    <a:pt x="4247" y="5956"/>
                  </a:cubicBezTo>
                  <a:cubicBezTo>
                    <a:pt x="4193" y="6010"/>
                    <a:pt x="4182" y="6087"/>
                    <a:pt x="4172" y="6158"/>
                  </a:cubicBezTo>
                  <a:cubicBezTo>
                    <a:pt x="4170" y="6168"/>
                    <a:pt x="4167" y="6181"/>
                    <a:pt x="4165" y="6192"/>
                  </a:cubicBezTo>
                  <a:cubicBezTo>
                    <a:pt x="4135" y="6372"/>
                    <a:pt x="4039" y="6537"/>
                    <a:pt x="3947" y="6695"/>
                  </a:cubicBezTo>
                  <a:cubicBezTo>
                    <a:pt x="3906" y="6764"/>
                    <a:pt x="3863" y="6837"/>
                    <a:pt x="3827" y="6912"/>
                  </a:cubicBezTo>
                  <a:lnTo>
                    <a:pt x="3823" y="6912"/>
                  </a:lnTo>
                  <a:cubicBezTo>
                    <a:pt x="3812" y="6912"/>
                    <a:pt x="3801" y="6914"/>
                    <a:pt x="3790" y="6916"/>
                  </a:cubicBezTo>
                  <a:cubicBezTo>
                    <a:pt x="3722" y="6922"/>
                    <a:pt x="3651" y="6927"/>
                    <a:pt x="3583" y="6927"/>
                  </a:cubicBezTo>
                  <a:cubicBezTo>
                    <a:pt x="2959" y="6927"/>
                    <a:pt x="2344" y="6650"/>
                    <a:pt x="1937" y="6188"/>
                  </a:cubicBezTo>
                  <a:cubicBezTo>
                    <a:pt x="1896" y="6140"/>
                    <a:pt x="1856" y="6091"/>
                    <a:pt x="1817" y="6042"/>
                  </a:cubicBezTo>
                  <a:cubicBezTo>
                    <a:pt x="1719" y="5922"/>
                    <a:pt x="1618" y="5798"/>
                    <a:pt x="1492" y="5703"/>
                  </a:cubicBezTo>
                  <a:cubicBezTo>
                    <a:pt x="1284" y="5549"/>
                    <a:pt x="1018" y="5489"/>
                    <a:pt x="785" y="5436"/>
                  </a:cubicBezTo>
                  <a:cubicBezTo>
                    <a:pt x="635" y="5403"/>
                    <a:pt x="474" y="5367"/>
                    <a:pt x="315" y="5339"/>
                  </a:cubicBezTo>
                  <a:cubicBezTo>
                    <a:pt x="305" y="5196"/>
                    <a:pt x="290" y="5073"/>
                    <a:pt x="268" y="4962"/>
                  </a:cubicBezTo>
                  <a:cubicBezTo>
                    <a:pt x="253" y="4885"/>
                    <a:pt x="236" y="4803"/>
                    <a:pt x="217" y="4724"/>
                  </a:cubicBezTo>
                  <a:cubicBezTo>
                    <a:pt x="137" y="4369"/>
                    <a:pt x="56" y="3998"/>
                    <a:pt x="208" y="3679"/>
                  </a:cubicBezTo>
                  <a:cubicBezTo>
                    <a:pt x="272" y="3544"/>
                    <a:pt x="377" y="3422"/>
                    <a:pt x="480" y="3304"/>
                  </a:cubicBezTo>
                  <a:cubicBezTo>
                    <a:pt x="650" y="3109"/>
                    <a:pt x="823" y="2907"/>
                    <a:pt x="808" y="2648"/>
                  </a:cubicBezTo>
                  <a:cubicBezTo>
                    <a:pt x="804" y="2577"/>
                    <a:pt x="785" y="2509"/>
                    <a:pt x="767" y="2442"/>
                  </a:cubicBezTo>
                  <a:cubicBezTo>
                    <a:pt x="761" y="2421"/>
                    <a:pt x="757" y="2402"/>
                    <a:pt x="750" y="2380"/>
                  </a:cubicBezTo>
                  <a:cubicBezTo>
                    <a:pt x="686" y="2121"/>
                    <a:pt x="690" y="1845"/>
                    <a:pt x="697" y="1579"/>
                  </a:cubicBezTo>
                  <a:cubicBezTo>
                    <a:pt x="699" y="1489"/>
                    <a:pt x="701" y="1393"/>
                    <a:pt x="731" y="1307"/>
                  </a:cubicBezTo>
                  <a:cubicBezTo>
                    <a:pt x="759" y="1226"/>
                    <a:pt x="808" y="1157"/>
                    <a:pt x="862" y="1082"/>
                  </a:cubicBezTo>
                  <a:cubicBezTo>
                    <a:pt x="881" y="1056"/>
                    <a:pt x="898" y="1031"/>
                    <a:pt x="915" y="1005"/>
                  </a:cubicBezTo>
                  <a:cubicBezTo>
                    <a:pt x="1050" y="806"/>
                    <a:pt x="1127" y="574"/>
                    <a:pt x="1142" y="334"/>
                  </a:cubicBezTo>
                  <a:cubicBezTo>
                    <a:pt x="1269" y="315"/>
                    <a:pt x="1389" y="266"/>
                    <a:pt x="1492" y="191"/>
                  </a:cubicBezTo>
                  <a:cubicBezTo>
                    <a:pt x="1507" y="180"/>
                    <a:pt x="1522" y="169"/>
                    <a:pt x="1537" y="156"/>
                  </a:cubicBezTo>
                  <a:cubicBezTo>
                    <a:pt x="1575" y="126"/>
                    <a:pt x="1614" y="96"/>
                    <a:pt x="1659" y="79"/>
                  </a:cubicBezTo>
                  <a:cubicBezTo>
                    <a:pt x="1716" y="56"/>
                    <a:pt x="1781" y="54"/>
                    <a:pt x="1847" y="54"/>
                  </a:cubicBezTo>
                  <a:close/>
                  <a:moveTo>
                    <a:pt x="1847" y="0"/>
                  </a:moveTo>
                  <a:cubicBezTo>
                    <a:pt x="1776" y="0"/>
                    <a:pt x="1704" y="2"/>
                    <a:pt x="1637" y="30"/>
                  </a:cubicBezTo>
                  <a:cubicBezTo>
                    <a:pt x="1588" y="49"/>
                    <a:pt x="1545" y="84"/>
                    <a:pt x="1502" y="116"/>
                  </a:cubicBezTo>
                  <a:cubicBezTo>
                    <a:pt x="1489" y="126"/>
                    <a:pt x="1474" y="137"/>
                    <a:pt x="1462" y="148"/>
                  </a:cubicBezTo>
                  <a:cubicBezTo>
                    <a:pt x="1359" y="221"/>
                    <a:pt x="1239" y="268"/>
                    <a:pt x="1114" y="285"/>
                  </a:cubicBezTo>
                  <a:lnTo>
                    <a:pt x="1091" y="287"/>
                  </a:lnTo>
                  <a:lnTo>
                    <a:pt x="1091" y="311"/>
                  </a:lnTo>
                  <a:cubicBezTo>
                    <a:pt x="1080" y="546"/>
                    <a:pt x="1003" y="778"/>
                    <a:pt x="872" y="975"/>
                  </a:cubicBezTo>
                  <a:cubicBezTo>
                    <a:pt x="855" y="1001"/>
                    <a:pt x="836" y="1026"/>
                    <a:pt x="819" y="1050"/>
                  </a:cubicBezTo>
                  <a:cubicBezTo>
                    <a:pt x="765" y="1125"/>
                    <a:pt x="710" y="1202"/>
                    <a:pt x="680" y="1290"/>
                  </a:cubicBezTo>
                  <a:cubicBezTo>
                    <a:pt x="647" y="1384"/>
                    <a:pt x="645" y="1483"/>
                    <a:pt x="643" y="1579"/>
                  </a:cubicBezTo>
                  <a:cubicBezTo>
                    <a:pt x="637" y="1849"/>
                    <a:pt x="632" y="2125"/>
                    <a:pt x="699" y="2393"/>
                  </a:cubicBezTo>
                  <a:cubicBezTo>
                    <a:pt x="705" y="2415"/>
                    <a:pt x="710" y="2436"/>
                    <a:pt x="716" y="2455"/>
                  </a:cubicBezTo>
                  <a:cubicBezTo>
                    <a:pt x="733" y="2524"/>
                    <a:pt x="750" y="2586"/>
                    <a:pt x="755" y="2650"/>
                  </a:cubicBezTo>
                  <a:cubicBezTo>
                    <a:pt x="767" y="2888"/>
                    <a:pt x="609" y="3072"/>
                    <a:pt x="440" y="3267"/>
                  </a:cubicBezTo>
                  <a:cubicBezTo>
                    <a:pt x="335" y="3389"/>
                    <a:pt x="227" y="3514"/>
                    <a:pt x="159" y="3657"/>
                  </a:cubicBezTo>
                  <a:cubicBezTo>
                    <a:pt x="0" y="3991"/>
                    <a:pt x="84" y="4371"/>
                    <a:pt x="165" y="4735"/>
                  </a:cubicBezTo>
                  <a:cubicBezTo>
                    <a:pt x="182" y="4816"/>
                    <a:pt x="202" y="4893"/>
                    <a:pt x="215" y="4973"/>
                  </a:cubicBezTo>
                  <a:cubicBezTo>
                    <a:pt x="238" y="5088"/>
                    <a:pt x="253" y="5213"/>
                    <a:pt x="264" y="5365"/>
                  </a:cubicBezTo>
                  <a:lnTo>
                    <a:pt x="266" y="5384"/>
                  </a:lnTo>
                  <a:lnTo>
                    <a:pt x="285" y="5388"/>
                  </a:lnTo>
                  <a:cubicBezTo>
                    <a:pt x="450" y="5416"/>
                    <a:pt x="617" y="5453"/>
                    <a:pt x="774" y="5489"/>
                  </a:cubicBezTo>
                  <a:cubicBezTo>
                    <a:pt x="1001" y="5541"/>
                    <a:pt x="1260" y="5598"/>
                    <a:pt x="1459" y="5746"/>
                  </a:cubicBezTo>
                  <a:cubicBezTo>
                    <a:pt x="1582" y="5836"/>
                    <a:pt x="1680" y="5958"/>
                    <a:pt x="1774" y="6076"/>
                  </a:cubicBezTo>
                  <a:cubicBezTo>
                    <a:pt x="1815" y="6125"/>
                    <a:pt x="1856" y="6177"/>
                    <a:pt x="1899" y="6224"/>
                  </a:cubicBezTo>
                  <a:cubicBezTo>
                    <a:pt x="2314" y="6697"/>
                    <a:pt x="2944" y="6978"/>
                    <a:pt x="3583" y="6978"/>
                  </a:cubicBezTo>
                  <a:cubicBezTo>
                    <a:pt x="3653" y="6978"/>
                    <a:pt x="3726" y="6976"/>
                    <a:pt x="3795" y="6970"/>
                  </a:cubicBezTo>
                  <a:cubicBezTo>
                    <a:pt x="3808" y="6967"/>
                    <a:pt x="3818" y="6965"/>
                    <a:pt x="3831" y="6965"/>
                  </a:cubicBezTo>
                  <a:lnTo>
                    <a:pt x="3861" y="6961"/>
                  </a:lnTo>
                  <a:lnTo>
                    <a:pt x="3868" y="6948"/>
                  </a:lnTo>
                  <a:cubicBezTo>
                    <a:pt x="3906" y="6871"/>
                    <a:pt x="3949" y="6796"/>
                    <a:pt x="3994" y="6721"/>
                  </a:cubicBezTo>
                  <a:cubicBezTo>
                    <a:pt x="4088" y="6560"/>
                    <a:pt x="4187" y="6391"/>
                    <a:pt x="4219" y="6203"/>
                  </a:cubicBezTo>
                  <a:cubicBezTo>
                    <a:pt x="4221" y="6190"/>
                    <a:pt x="4223" y="6177"/>
                    <a:pt x="4225" y="6164"/>
                  </a:cubicBezTo>
                  <a:cubicBezTo>
                    <a:pt x="4234" y="6098"/>
                    <a:pt x="4242" y="6035"/>
                    <a:pt x="4285" y="5993"/>
                  </a:cubicBezTo>
                  <a:cubicBezTo>
                    <a:pt x="4313" y="5967"/>
                    <a:pt x="4352" y="5952"/>
                    <a:pt x="4395" y="5939"/>
                  </a:cubicBezTo>
                  <a:cubicBezTo>
                    <a:pt x="4433" y="5924"/>
                    <a:pt x="4476" y="5911"/>
                    <a:pt x="4510" y="5883"/>
                  </a:cubicBezTo>
                  <a:cubicBezTo>
                    <a:pt x="4575" y="5832"/>
                    <a:pt x="4600" y="5750"/>
                    <a:pt x="4624" y="5671"/>
                  </a:cubicBezTo>
                  <a:cubicBezTo>
                    <a:pt x="4647" y="5588"/>
                    <a:pt x="4671" y="5511"/>
                    <a:pt x="4740" y="5481"/>
                  </a:cubicBezTo>
                  <a:cubicBezTo>
                    <a:pt x="4765" y="5469"/>
                    <a:pt x="4792" y="5467"/>
                    <a:pt x="4818" y="5467"/>
                  </a:cubicBezTo>
                  <a:cubicBezTo>
                    <a:pt x="4831" y="5467"/>
                    <a:pt x="4845" y="5468"/>
                    <a:pt x="4857" y="5468"/>
                  </a:cubicBezTo>
                  <a:lnTo>
                    <a:pt x="4894" y="5468"/>
                  </a:lnTo>
                  <a:cubicBezTo>
                    <a:pt x="4920" y="5468"/>
                    <a:pt x="4954" y="5468"/>
                    <a:pt x="4986" y="5455"/>
                  </a:cubicBezTo>
                  <a:cubicBezTo>
                    <a:pt x="5061" y="5429"/>
                    <a:pt x="5104" y="5363"/>
                    <a:pt x="5144" y="5298"/>
                  </a:cubicBezTo>
                  <a:cubicBezTo>
                    <a:pt x="5164" y="5268"/>
                    <a:pt x="5183" y="5238"/>
                    <a:pt x="5207" y="5213"/>
                  </a:cubicBezTo>
                  <a:cubicBezTo>
                    <a:pt x="5262" y="5150"/>
                    <a:pt x="5345" y="5113"/>
                    <a:pt x="5430" y="5113"/>
                  </a:cubicBezTo>
                  <a:cubicBezTo>
                    <a:pt x="5444" y="5113"/>
                    <a:pt x="5458" y="5114"/>
                    <a:pt x="5472" y="5116"/>
                  </a:cubicBezTo>
                  <a:cubicBezTo>
                    <a:pt x="5590" y="5133"/>
                    <a:pt x="5693" y="5219"/>
                    <a:pt x="5791" y="5303"/>
                  </a:cubicBezTo>
                  <a:cubicBezTo>
                    <a:pt x="5903" y="5397"/>
                    <a:pt x="6019" y="5493"/>
                    <a:pt x="6156" y="5496"/>
                  </a:cubicBezTo>
                  <a:cubicBezTo>
                    <a:pt x="6175" y="5496"/>
                    <a:pt x="6192" y="5493"/>
                    <a:pt x="6209" y="5489"/>
                  </a:cubicBezTo>
                  <a:lnTo>
                    <a:pt x="6231" y="5487"/>
                  </a:lnTo>
                  <a:lnTo>
                    <a:pt x="6233" y="5466"/>
                  </a:lnTo>
                  <a:cubicBezTo>
                    <a:pt x="6265" y="5138"/>
                    <a:pt x="6430" y="4829"/>
                    <a:pt x="6576" y="4555"/>
                  </a:cubicBezTo>
                  <a:lnTo>
                    <a:pt x="7124" y="3520"/>
                  </a:lnTo>
                  <a:cubicBezTo>
                    <a:pt x="7203" y="3370"/>
                    <a:pt x="7287" y="3216"/>
                    <a:pt x="7347" y="3053"/>
                  </a:cubicBezTo>
                  <a:cubicBezTo>
                    <a:pt x="7386" y="2955"/>
                    <a:pt x="7416" y="2850"/>
                    <a:pt x="7445" y="2751"/>
                  </a:cubicBezTo>
                  <a:cubicBezTo>
                    <a:pt x="7473" y="2652"/>
                    <a:pt x="7503" y="2552"/>
                    <a:pt x="7540" y="2455"/>
                  </a:cubicBezTo>
                  <a:cubicBezTo>
                    <a:pt x="7638" y="2190"/>
                    <a:pt x="7793" y="1945"/>
                    <a:pt x="7943" y="1710"/>
                  </a:cubicBezTo>
                  <a:cubicBezTo>
                    <a:pt x="7983" y="1645"/>
                    <a:pt x="8020" y="1605"/>
                    <a:pt x="8058" y="1579"/>
                  </a:cubicBezTo>
                  <a:lnTo>
                    <a:pt x="8071" y="1571"/>
                  </a:lnTo>
                  <a:lnTo>
                    <a:pt x="8071" y="1556"/>
                  </a:lnTo>
                  <a:cubicBezTo>
                    <a:pt x="8067" y="1352"/>
                    <a:pt x="8058" y="1183"/>
                    <a:pt x="8043" y="1024"/>
                  </a:cubicBezTo>
                  <a:cubicBezTo>
                    <a:pt x="8037" y="943"/>
                    <a:pt x="8028" y="861"/>
                    <a:pt x="7998" y="786"/>
                  </a:cubicBezTo>
                  <a:cubicBezTo>
                    <a:pt x="7951" y="666"/>
                    <a:pt x="7861" y="574"/>
                    <a:pt x="7780" y="491"/>
                  </a:cubicBezTo>
                  <a:cubicBezTo>
                    <a:pt x="7653" y="360"/>
                    <a:pt x="7463" y="189"/>
                    <a:pt x="7257" y="189"/>
                  </a:cubicBezTo>
                  <a:cubicBezTo>
                    <a:pt x="7212" y="189"/>
                    <a:pt x="7167" y="197"/>
                    <a:pt x="7124" y="214"/>
                  </a:cubicBezTo>
                  <a:cubicBezTo>
                    <a:pt x="7077" y="234"/>
                    <a:pt x="7034" y="266"/>
                    <a:pt x="6993" y="296"/>
                  </a:cubicBezTo>
                  <a:cubicBezTo>
                    <a:pt x="6978" y="306"/>
                    <a:pt x="6963" y="317"/>
                    <a:pt x="6948" y="328"/>
                  </a:cubicBezTo>
                  <a:cubicBezTo>
                    <a:pt x="6818" y="418"/>
                    <a:pt x="6655" y="467"/>
                    <a:pt x="6488" y="467"/>
                  </a:cubicBezTo>
                  <a:cubicBezTo>
                    <a:pt x="6355" y="467"/>
                    <a:pt x="6224" y="435"/>
                    <a:pt x="6113" y="375"/>
                  </a:cubicBezTo>
                  <a:cubicBezTo>
                    <a:pt x="6089" y="364"/>
                    <a:pt x="6068" y="351"/>
                    <a:pt x="6046" y="339"/>
                  </a:cubicBezTo>
                  <a:cubicBezTo>
                    <a:pt x="5986" y="302"/>
                    <a:pt x="5922" y="264"/>
                    <a:pt x="5849" y="251"/>
                  </a:cubicBezTo>
                  <a:cubicBezTo>
                    <a:pt x="5828" y="246"/>
                    <a:pt x="5806" y="244"/>
                    <a:pt x="5785" y="244"/>
                  </a:cubicBezTo>
                  <a:cubicBezTo>
                    <a:pt x="5633" y="244"/>
                    <a:pt x="5500" y="339"/>
                    <a:pt x="5369" y="429"/>
                  </a:cubicBezTo>
                  <a:lnTo>
                    <a:pt x="5320" y="463"/>
                  </a:lnTo>
                  <a:cubicBezTo>
                    <a:pt x="5037" y="658"/>
                    <a:pt x="4705" y="771"/>
                    <a:pt x="4362" y="793"/>
                  </a:cubicBezTo>
                  <a:lnTo>
                    <a:pt x="4320" y="793"/>
                  </a:lnTo>
                  <a:cubicBezTo>
                    <a:pt x="4262" y="793"/>
                    <a:pt x="4221" y="784"/>
                    <a:pt x="4191" y="761"/>
                  </a:cubicBezTo>
                  <a:cubicBezTo>
                    <a:pt x="4159" y="737"/>
                    <a:pt x="4140" y="699"/>
                    <a:pt x="4120" y="656"/>
                  </a:cubicBezTo>
                  <a:cubicBezTo>
                    <a:pt x="4110" y="636"/>
                    <a:pt x="4099" y="615"/>
                    <a:pt x="4086" y="596"/>
                  </a:cubicBezTo>
                  <a:cubicBezTo>
                    <a:pt x="4013" y="478"/>
                    <a:pt x="3883" y="414"/>
                    <a:pt x="3711" y="414"/>
                  </a:cubicBezTo>
                  <a:cubicBezTo>
                    <a:pt x="3580" y="414"/>
                    <a:pt x="3426" y="452"/>
                    <a:pt x="3283" y="521"/>
                  </a:cubicBezTo>
                  <a:cubicBezTo>
                    <a:pt x="3217" y="553"/>
                    <a:pt x="3147" y="584"/>
                    <a:pt x="3084" y="584"/>
                  </a:cubicBezTo>
                  <a:cubicBezTo>
                    <a:pt x="3068" y="584"/>
                    <a:pt x="3052" y="581"/>
                    <a:pt x="3036" y="576"/>
                  </a:cubicBezTo>
                  <a:cubicBezTo>
                    <a:pt x="2940" y="546"/>
                    <a:pt x="2908" y="441"/>
                    <a:pt x="2871" y="332"/>
                  </a:cubicBezTo>
                  <a:cubicBezTo>
                    <a:pt x="2839" y="229"/>
                    <a:pt x="2805" y="124"/>
                    <a:pt x="2719" y="62"/>
                  </a:cubicBezTo>
                  <a:cubicBezTo>
                    <a:pt x="2638" y="2"/>
                    <a:pt x="2531" y="2"/>
                    <a:pt x="2445" y="2"/>
                  </a:cubicBezTo>
                  <a:lnTo>
                    <a:pt x="18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297"/>
            <p:cNvSpPr/>
            <p:nvPr/>
          </p:nvSpPr>
          <p:spPr>
            <a:xfrm>
              <a:off x="4381282" y="3269759"/>
              <a:ext cx="52795" cy="118917"/>
            </a:xfrm>
            <a:custGeom>
              <a:rect b="b" l="l" r="r" t="t"/>
              <a:pathLst>
                <a:path extrusionOk="0" h="4185" w="1858">
                  <a:moveTo>
                    <a:pt x="1278" y="0"/>
                  </a:moveTo>
                  <a:cubicBezTo>
                    <a:pt x="1219" y="0"/>
                    <a:pt x="1166" y="17"/>
                    <a:pt x="1123" y="60"/>
                  </a:cubicBezTo>
                  <a:cubicBezTo>
                    <a:pt x="1027" y="161"/>
                    <a:pt x="1067" y="341"/>
                    <a:pt x="979" y="450"/>
                  </a:cubicBezTo>
                  <a:cubicBezTo>
                    <a:pt x="949" y="484"/>
                    <a:pt x="911" y="510"/>
                    <a:pt x="870" y="531"/>
                  </a:cubicBezTo>
                  <a:cubicBezTo>
                    <a:pt x="712" y="619"/>
                    <a:pt x="534" y="675"/>
                    <a:pt x="377" y="769"/>
                  </a:cubicBezTo>
                  <a:cubicBezTo>
                    <a:pt x="221" y="861"/>
                    <a:pt x="77" y="1005"/>
                    <a:pt x="50" y="1185"/>
                  </a:cubicBezTo>
                  <a:cubicBezTo>
                    <a:pt x="0" y="1474"/>
                    <a:pt x="251" y="1716"/>
                    <a:pt x="439" y="1943"/>
                  </a:cubicBezTo>
                  <a:cubicBezTo>
                    <a:pt x="499" y="2016"/>
                    <a:pt x="557" y="2095"/>
                    <a:pt x="587" y="2185"/>
                  </a:cubicBezTo>
                  <a:cubicBezTo>
                    <a:pt x="613" y="2260"/>
                    <a:pt x="619" y="2340"/>
                    <a:pt x="619" y="2419"/>
                  </a:cubicBezTo>
                  <a:cubicBezTo>
                    <a:pt x="634" y="3015"/>
                    <a:pt x="442" y="3595"/>
                    <a:pt x="362" y="4184"/>
                  </a:cubicBezTo>
                  <a:cubicBezTo>
                    <a:pt x="392" y="4176"/>
                    <a:pt x="424" y="4167"/>
                    <a:pt x="457" y="4161"/>
                  </a:cubicBezTo>
                  <a:cubicBezTo>
                    <a:pt x="581" y="4135"/>
                    <a:pt x="706" y="4125"/>
                    <a:pt x="832" y="4125"/>
                  </a:cubicBezTo>
                  <a:cubicBezTo>
                    <a:pt x="1003" y="4125"/>
                    <a:pt x="1175" y="4144"/>
                    <a:pt x="1346" y="4174"/>
                  </a:cubicBezTo>
                  <a:cubicBezTo>
                    <a:pt x="1335" y="4041"/>
                    <a:pt x="1320" y="3908"/>
                    <a:pt x="1296" y="3779"/>
                  </a:cubicBezTo>
                  <a:cubicBezTo>
                    <a:pt x="1213" y="3345"/>
                    <a:pt x="1048" y="2877"/>
                    <a:pt x="1239" y="2479"/>
                  </a:cubicBezTo>
                  <a:cubicBezTo>
                    <a:pt x="1410" y="2115"/>
                    <a:pt x="1858" y="1862"/>
                    <a:pt x="1836" y="1459"/>
                  </a:cubicBezTo>
                  <a:cubicBezTo>
                    <a:pt x="1830" y="1371"/>
                    <a:pt x="1800" y="1286"/>
                    <a:pt x="1779" y="1198"/>
                  </a:cubicBezTo>
                  <a:cubicBezTo>
                    <a:pt x="1712" y="936"/>
                    <a:pt x="1719" y="662"/>
                    <a:pt x="1725" y="390"/>
                  </a:cubicBezTo>
                  <a:cubicBezTo>
                    <a:pt x="1725" y="315"/>
                    <a:pt x="1727" y="240"/>
                    <a:pt x="1744" y="167"/>
                  </a:cubicBezTo>
                  <a:cubicBezTo>
                    <a:pt x="1686" y="142"/>
                    <a:pt x="1629" y="118"/>
                    <a:pt x="1573" y="90"/>
                  </a:cubicBezTo>
                  <a:cubicBezTo>
                    <a:pt x="1483" y="46"/>
                    <a:pt x="1374" y="0"/>
                    <a:pt x="1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297"/>
            <p:cNvSpPr/>
            <p:nvPr/>
          </p:nvSpPr>
          <p:spPr>
            <a:xfrm>
              <a:off x="4380657" y="3268963"/>
              <a:ext cx="53989" cy="120735"/>
            </a:xfrm>
            <a:custGeom>
              <a:rect b="b" l="l" r="r" t="t"/>
              <a:pathLst>
                <a:path extrusionOk="0" h="4249" w="1900">
                  <a:moveTo>
                    <a:pt x="1301" y="54"/>
                  </a:moveTo>
                  <a:cubicBezTo>
                    <a:pt x="1396" y="54"/>
                    <a:pt x="1507" y="105"/>
                    <a:pt x="1584" y="142"/>
                  </a:cubicBezTo>
                  <a:cubicBezTo>
                    <a:pt x="1633" y="167"/>
                    <a:pt x="1685" y="189"/>
                    <a:pt x="1736" y="210"/>
                  </a:cubicBezTo>
                  <a:cubicBezTo>
                    <a:pt x="1723" y="277"/>
                    <a:pt x="1721" y="343"/>
                    <a:pt x="1719" y="418"/>
                  </a:cubicBezTo>
                  <a:cubicBezTo>
                    <a:pt x="1713" y="688"/>
                    <a:pt x="1708" y="964"/>
                    <a:pt x="1775" y="1232"/>
                  </a:cubicBezTo>
                  <a:cubicBezTo>
                    <a:pt x="1781" y="1254"/>
                    <a:pt x="1786" y="1275"/>
                    <a:pt x="1792" y="1294"/>
                  </a:cubicBezTo>
                  <a:cubicBezTo>
                    <a:pt x="1809" y="1363"/>
                    <a:pt x="1826" y="1425"/>
                    <a:pt x="1831" y="1489"/>
                  </a:cubicBezTo>
                  <a:cubicBezTo>
                    <a:pt x="1843" y="1727"/>
                    <a:pt x="1685" y="1911"/>
                    <a:pt x="1516" y="2106"/>
                  </a:cubicBezTo>
                  <a:cubicBezTo>
                    <a:pt x="1411" y="2228"/>
                    <a:pt x="1303" y="2353"/>
                    <a:pt x="1235" y="2496"/>
                  </a:cubicBezTo>
                  <a:cubicBezTo>
                    <a:pt x="1076" y="2830"/>
                    <a:pt x="1160" y="3210"/>
                    <a:pt x="1241" y="3574"/>
                  </a:cubicBezTo>
                  <a:cubicBezTo>
                    <a:pt x="1258" y="3655"/>
                    <a:pt x="1278" y="3732"/>
                    <a:pt x="1291" y="3812"/>
                  </a:cubicBezTo>
                  <a:cubicBezTo>
                    <a:pt x="1312" y="3919"/>
                    <a:pt x="1327" y="4032"/>
                    <a:pt x="1338" y="4170"/>
                  </a:cubicBezTo>
                  <a:cubicBezTo>
                    <a:pt x="1156" y="4141"/>
                    <a:pt x="997" y="4126"/>
                    <a:pt x="851" y="4126"/>
                  </a:cubicBezTo>
                  <a:cubicBezTo>
                    <a:pt x="716" y="4126"/>
                    <a:pt x="592" y="4138"/>
                    <a:pt x="472" y="4163"/>
                  </a:cubicBezTo>
                  <a:cubicBezTo>
                    <a:pt x="453" y="4165"/>
                    <a:pt x="434" y="4172"/>
                    <a:pt x="416" y="4176"/>
                  </a:cubicBezTo>
                  <a:cubicBezTo>
                    <a:pt x="444" y="3981"/>
                    <a:pt x="483" y="3784"/>
                    <a:pt x="524" y="3593"/>
                  </a:cubicBezTo>
                  <a:cubicBezTo>
                    <a:pt x="599" y="3220"/>
                    <a:pt x="678" y="2835"/>
                    <a:pt x="669" y="2447"/>
                  </a:cubicBezTo>
                  <a:cubicBezTo>
                    <a:pt x="667" y="2370"/>
                    <a:pt x="663" y="2286"/>
                    <a:pt x="635" y="2205"/>
                  </a:cubicBezTo>
                  <a:cubicBezTo>
                    <a:pt x="603" y="2106"/>
                    <a:pt x="539" y="2023"/>
                    <a:pt x="481" y="1954"/>
                  </a:cubicBezTo>
                  <a:cubicBezTo>
                    <a:pt x="457" y="1926"/>
                    <a:pt x="434" y="1899"/>
                    <a:pt x="410" y="1869"/>
                  </a:cubicBezTo>
                  <a:cubicBezTo>
                    <a:pt x="236" y="1667"/>
                    <a:pt x="57" y="1459"/>
                    <a:pt x="97" y="1217"/>
                  </a:cubicBezTo>
                  <a:cubicBezTo>
                    <a:pt x="129" y="1014"/>
                    <a:pt x="309" y="881"/>
                    <a:pt x="412" y="821"/>
                  </a:cubicBezTo>
                  <a:cubicBezTo>
                    <a:pt x="496" y="772"/>
                    <a:pt x="588" y="731"/>
                    <a:pt x="676" y="692"/>
                  </a:cubicBezTo>
                  <a:cubicBezTo>
                    <a:pt x="751" y="658"/>
                    <a:pt x="830" y="624"/>
                    <a:pt x="905" y="583"/>
                  </a:cubicBezTo>
                  <a:cubicBezTo>
                    <a:pt x="948" y="559"/>
                    <a:pt x="991" y="534"/>
                    <a:pt x="1021" y="495"/>
                  </a:cubicBezTo>
                  <a:cubicBezTo>
                    <a:pt x="1068" y="437"/>
                    <a:pt x="1081" y="365"/>
                    <a:pt x="1093" y="294"/>
                  </a:cubicBezTo>
                  <a:cubicBezTo>
                    <a:pt x="1106" y="221"/>
                    <a:pt x="1119" y="155"/>
                    <a:pt x="1164" y="107"/>
                  </a:cubicBezTo>
                  <a:cubicBezTo>
                    <a:pt x="1198" y="71"/>
                    <a:pt x="1243" y="54"/>
                    <a:pt x="1301" y="54"/>
                  </a:cubicBezTo>
                  <a:close/>
                  <a:moveTo>
                    <a:pt x="1301" y="0"/>
                  </a:moveTo>
                  <a:cubicBezTo>
                    <a:pt x="1228" y="0"/>
                    <a:pt x="1171" y="24"/>
                    <a:pt x="1126" y="71"/>
                  </a:cubicBezTo>
                  <a:cubicBezTo>
                    <a:pt x="1070" y="129"/>
                    <a:pt x="1055" y="206"/>
                    <a:pt x="1042" y="283"/>
                  </a:cubicBezTo>
                  <a:cubicBezTo>
                    <a:pt x="1029" y="350"/>
                    <a:pt x="1019" y="414"/>
                    <a:pt x="980" y="461"/>
                  </a:cubicBezTo>
                  <a:cubicBezTo>
                    <a:pt x="954" y="493"/>
                    <a:pt x="916" y="517"/>
                    <a:pt x="879" y="536"/>
                  </a:cubicBezTo>
                  <a:cubicBezTo>
                    <a:pt x="806" y="577"/>
                    <a:pt x="729" y="611"/>
                    <a:pt x="652" y="643"/>
                  </a:cubicBezTo>
                  <a:cubicBezTo>
                    <a:pt x="564" y="682"/>
                    <a:pt x="472" y="722"/>
                    <a:pt x="386" y="774"/>
                  </a:cubicBezTo>
                  <a:cubicBezTo>
                    <a:pt x="273" y="840"/>
                    <a:pt x="80" y="984"/>
                    <a:pt x="44" y="1209"/>
                  </a:cubicBezTo>
                  <a:cubicBezTo>
                    <a:pt x="1" y="1474"/>
                    <a:pt x="196" y="1704"/>
                    <a:pt x="369" y="1905"/>
                  </a:cubicBezTo>
                  <a:cubicBezTo>
                    <a:pt x="393" y="1933"/>
                    <a:pt x="416" y="1961"/>
                    <a:pt x="440" y="1989"/>
                  </a:cubicBezTo>
                  <a:cubicBezTo>
                    <a:pt x="494" y="2053"/>
                    <a:pt x="554" y="2132"/>
                    <a:pt x="584" y="2222"/>
                  </a:cubicBezTo>
                  <a:cubicBezTo>
                    <a:pt x="609" y="2295"/>
                    <a:pt x="614" y="2374"/>
                    <a:pt x="616" y="2449"/>
                  </a:cubicBezTo>
                  <a:cubicBezTo>
                    <a:pt x="624" y="2828"/>
                    <a:pt x="545" y="3212"/>
                    <a:pt x="470" y="3583"/>
                  </a:cubicBezTo>
                  <a:cubicBezTo>
                    <a:pt x="429" y="3786"/>
                    <a:pt x="384" y="3998"/>
                    <a:pt x="356" y="4208"/>
                  </a:cubicBezTo>
                  <a:lnTo>
                    <a:pt x="352" y="4249"/>
                  </a:lnTo>
                  <a:lnTo>
                    <a:pt x="416" y="4232"/>
                  </a:lnTo>
                  <a:cubicBezTo>
                    <a:pt x="438" y="4225"/>
                    <a:pt x="461" y="4219"/>
                    <a:pt x="483" y="4215"/>
                  </a:cubicBezTo>
                  <a:cubicBezTo>
                    <a:pt x="599" y="4191"/>
                    <a:pt x="718" y="4179"/>
                    <a:pt x="849" y="4179"/>
                  </a:cubicBezTo>
                  <a:cubicBezTo>
                    <a:pt x="1001" y="4179"/>
                    <a:pt x="1169" y="4195"/>
                    <a:pt x="1361" y="4227"/>
                  </a:cubicBezTo>
                  <a:lnTo>
                    <a:pt x="1396" y="4234"/>
                  </a:lnTo>
                  <a:lnTo>
                    <a:pt x="1393" y="4200"/>
                  </a:lnTo>
                  <a:cubicBezTo>
                    <a:pt x="1383" y="4045"/>
                    <a:pt x="1368" y="3919"/>
                    <a:pt x="1344" y="3801"/>
                  </a:cubicBezTo>
                  <a:cubicBezTo>
                    <a:pt x="1329" y="3724"/>
                    <a:pt x="1312" y="3642"/>
                    <a:pt x="1293" y="3563"/>
                  </a:cubicBezTo>
                  <a:cubicBezTo>
                    <a:pt x="1213" y="3208"/>
                    <a:pt x="1132" y="2837"/>
                    <a:pt x="1284" y="2518"/>
                  </a:cubicBezTo>
                  <a:cubicBezTo>
                    <a:pt x="1348" y="2383"/>
                    <a:pt x="1453" y="2261"/>
                    <a:pt x="1556" y="2143"/>
                  </a:cubicBezTo>
                  <a:cubicBezTo>
                    <a:pt x="1726" y="1948"/>
                    <a:pt x="1899" y="1746"/>
                    <a:pt x="1884" y="1487"/>
                  </a:cubicBezTo>
                  <a:cubicBezTo>
                    <a:pt x="1880" y="1416"/>
                    <a:pt x="1861" y="1348"/>
                    <a:pt x="1843" y="1281"/>
                  </a:cubicBezTo>
                  <a:cubicBezTo>
                    <a:pt x="1837" y="1260"/>
                    <a:pt x="1833" y="1241"/>
                    <a:pt x="1826" y="1219"/>
                  </a:cubicBezTo>
                  <a:cubicBezTo>
                    <a:pt x="1762" y="960"/>
                    <a:pt x="1766" y="684"/>
                    <a:pt x="1773" y="418"/>
                  </a:cubicBezTo>
                  <a:cubicBezTo>
                    <a:pt x="1775" y="341"/>
                    <a:pt x="1777" y="268"/>
                    <a:pt x="1792" y="202"/>
                  </a:cubicBezTo>
                  <a:lnTo>
                    <a:pt x="1796" y="180"/>
                  </a:lnTo>
                  <a:lnTo>
                    <a:pt x="1760" y="163"/>
                  </a:lnTo>
                  <a:cubicBezTo>
                    <a:pt x="1708" y="142"/>
                    <a:pt x="1657" y="118"/>
                    <a:pt x="1608" y="95"/>
                  </a:cubicBezTo>
                  <a:cubicBezTo>
                    <a:pt x="1526" y="54"/>
                    <a:pt x="1406" y="0"/>
                    <a:pt x="13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297"/>
            <p:cNvSpPr/>
            <p:nvPr/>
          </p:nvSpPr>
          <p:spPr>
            <a:xfrm>
              <a:off x="4360284" y="3297575"/>
              <a:ext cx="39042" cy="98032"/>
            </a:xfrm>
            <a:custGeom>
              <a:rect b="b" l="l" r="r" t="t"/>
              <a:pathLst>
                <a:path extrusionOk="0" h="3450" w="1374">
                  <a:moveTo>
                    <a:pt x="277" y="0"/>
                  </a:moveTo>
                  <a:cubicBezTo>
                    <a:pt x="215" y="0"/>
                    <a:pt x="153" y="5"/>
                    <a:pt x="92" y="13"/>
                  </a:cubicBezTo>
                  <a:cubicBezTo>
                    <a:pt x="69" y="15"/>
                    <a:pt x="43" y="22"/>
                    <a:pt x="26" y="39"/>
                  </a:cubicBezTo>
                  <a:cubicBezTo>
                    <a:pt x="0" y="65"/>
                    <a:pt x="7" y="107"/>
                    <a:pt x="15" y="144"/>
                  </a:cubicBezTo>
                  <a:cubicBezTo>
                    <a:pt x="118" y="611"/>
                    <a:pt x="167" y="1089"/>
                    <a:pt x="161" y="1566"/>
                  </a:cubicBezTo>
                  <a:cubicBezTo>
                    <a:pt x="161" y="1650"/>
                    <a:pt x="159" y="1740"/>
                    <a:pt x="204" y="1813"/>
                  </a:cubicBezTo>
                  <a:cubicBezTo>
                    <a:pt x="249" y="1886"/>
                    <a:pt x="334" y="1926"/>
                    <a:pt x="390" y="1995"/>
                  </a:cubicBezTo>
                  <a:cubicBezTo>
                    <a:pt x="471" y="2098"/>
                    <a:pt x="474" y="2239"/>
                    <a:pt x="469" y="2370"/>
                  </a:cubicBezTo>
                  <a:cubicBezTo>
                    <a:pt x="463" y="2730"/>
                    <a:pt x="454" y="3092"/>
                    <a:pt x="414" y="3450"/>
                  </a:cubicBezTo>
                  <a:cubicBezTo>
                    <a:pt x="456" y="3435"/>
                    <a:pt x="499" y="3420"/>
                    <a:pt x="542" y="3402"/>
                  </a:cubicBezTo>
                  <a:cubicBezTo>
                    <a:pt x="726" y="3332"/>
                    <a:pt x="911" y="3255"/>
                    <a:pt x="1101" y="3205"/>
                  </a:cubicBezTo>
                  <a:cubicBezTo>
                    <a:pt x="1181" y="2616"/>
                    <a:pt x="1373" y="2036"/>
                    <a:pt x="1358" y="1440"/>
                  </a:cubicBezTo>
                  <a:cubicBezTo>
                    <a:pt x="1358" y="1361"/>
                    <a:pt x="1352" y="1281"/>
                    <a:pt x="1326" y="1206"/>
                  </a:cubicBezTo>
                  <a:cubicBezTo>
                    <a:pt x="1296" y="1116"/>
                    <a:pt x="1238" y="1037"/>
                    <a:pt x="1178" y="964"/>
                  </a:cubicBezTo>
                  <a:cubicBezTo>
                    <a:pt x="990" y="737"/>
                    <a:pt x="739" y="495"/>
                    <a:pt x="789" y="206"/>
                  </a:cubicBezTo>
                  <a:cubicBezTo>
                    <a:pt x="793" y="170"/>
                    <a:pt x="804" y="137"/>
                    <a:pt x="819" y="105"/>
                  </a:cubicBezTo>
                  <a:cubicBezTo>
                    <a:pt x="647" y="38"/>
                    <a:pt x="461" y="0"/>
                    <a:pt x="2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297"/>
            <p:cNvSpPr/>
            <p:nvPr/>
          </p:nvSpPr>
          <p:spPr>
            <a:xfrm>
              <a:off x="4359347" y="3296808"/>
              <a:ext cx="40577" cy="99964"/>
            </a:xfrm>
            <a:custGeom>
              <a:rect b="b" l="l" r="r" t="t"/>
              <a:pathLst>
                <a:path extrusionOk="0" h="3518" w="1428">
                  <a:moveTo>
                    <a:pt x="309" y="53"/>
                  </a:moveTo>
                  <a:cubicBezTo>
                    <a:pt x="479" y="53"/>
                    <a:pt x="650" y="85"/>
                    <a:pt x="815" y="147"/>
                  </a:cubicBezTo>
                  <a:cubicBezTo>
                    <a:pt x="807" y="175"/>
                    <a:pt x="798" y="203"/>
                    <a:pt x="794" y="229"/>
                  </a:cubicBezTo>
                  <a:cubicBezTo>
                    <a:pt x="751" y="494"/>
                    <a:pt x="946" y="724"/>
                    <a:pt x="1119" y="925"/>
                  </a:cubicBezTo>
                  <a:cubicBezTo>
                    <a:pt x="1143" y="953"/>
                    <a:pt x="1166" y="981"/>
                    <a:pt x="1190" y="1009"/>
                  </a:cubicBezTo>
                  <a:cubicBezTo>
                    <a:pt x="1244" y="1073"/>
                    <a:pt x="1304" y="1152"/>
                    <a:pt x="1334" y="1242"/>
                  </a:cubicBezTo>
                  <a:cubicBezTo>
                    <a:pt x="1359" y="1315"/>
                    <a:pt x="1364" y="1394"/>
                    <a:pt x="1366" y="1469"/>
                  </a:cubicBezTo>
                  <a:cubicBezTo>
                    <a:pt x="1374" y="1848"/>
                    <a:pt x="1295" y="2232"/>
                    <a:pt x="1220" y="2603"/>
                  </a:cubicBezTo>
                  <a:cubicBezTo>
                    <a:pt x="1179" y="2802"/>
                    <a:pt x="1139" y="3007"/>
                    <a:pt x="1109" y="3211"/>
                  </a:cubicBezTo>
                  <a:cubicBezTo>
                    <a:pt x="952" y="3254"/>
                    <a:pt x="798" y="3314"/>
                    <a:pt x="650" y="3372"/>
                  </a:cubicBezTo>
                  <a:lnTo>
                    <a:pt x="567" y="3404"/>
                  </a:lnTo>
                  <a:cubicBezTo>
                    <a:pt x="541" y="3415"/>
                    <a:pt x="517" y="3423"/>
                    <a:pt x="492" y="3432"/>
                  </a:cubicBezTo>
                  <a:cubicBezTo>
                    <a:pt x="487" y="3434"/>
                    <a:pt x="483" y="3436"/>
                    <a:pt x="477" y="3436"/>
                  </a:cubicBezTo>
                  <a:cubicBezTo>
                    <a:pt x="515" y="3085"/>
                    <a:pt x="524" y="2720"/>
                    <a:pt x="530" y="2397"/>
                  </a:cubicBezTo>
                  <a:cubicBezTo>
                    <a:pt x="532" y="2251"/>
                    <a:pt x="528" y="2110"/>
                    <a:pt x="442" y="2007"/>
                  </a:cubicBezTo>
                  <a:cubicBezTo>
                    <a:pt x="417" y="1973"/>
                    <a:pt x="384" y="1947"/>
                    <a:pt x="354" y="1921"/>
                  </a:cubicBezTo>
                  <a:cubicBezTo>
                    <a:pt x="318" y="1891"/>
                    <a:pt x="282" y="1863"/>
                    <a:pt x="258" y="1825"/>
                  </a:cubicBezTo>
                  <a:cubicBezTo>
                    <a:pt x="219" y="1761"/>
                    <a:pt x="219" y="1675"/>
                    <a:pt x="222" y="1593"/>
                  </a:cubicBezTo>
                  <a:cubicBezTo>
                    <a:pt x="226" y="1113"/>
                    <a:pt x="177" y="634"/>
                    <a:pt x="74" y="164"/>
                  </a:cubicBezTo>
                  <a:cubicBezTo>
                    <a:pt x="67" y="132"/>
                    <a:pt x="63" y="100"/>
                    <a:pt x="78" y="85"/>
                  </a:cubicBezTo>
                  <a:cubicBezTo>
                    <a:pt x="89" y="72"/>
                    <a:pt x="110" y="68"/>
                    <a:pt x="130" y="66"/>
                  </a:cubicBezTo>
                  <a:cubicBezTo>
                    <a:pt x="187" y="57"/>
                    <a:pt x="249" y="53"/>
                    <a:pt x="309" y="53"/>
                  </a:cubicBezTo>
                  <a:close/>
                  <a:moveTo>
                    <a:pt x="307" y="0"/>
                  </a:moveTo>
                  <a:cubicBezTo>
                    <a:pt x="245" y="0"/>
                    <a:pt x="184" y="4"/>
                    <a:pt x="123" y="12"/>
                  </a:cubicBezTo>
                  <a:cubicBezTo>
                    <a:pt x="102" y="17"/>
                    <a:pt x="63" y="21"/>
                    <a:pt x="40" y="47"/>
                  </a:cubicBezTo>
                  <a:cubicBezTo>
                    <a:pt x="1" y="87"/>
                    <a:pt x="14" y="145"/>
                    <a:pt x="22" y="177"/>
                  </a:cubicBezTo>
                  <a:cubicBezTo>
                    <a:pt x="123" y="640"/>
                    <a:pt x="172" y="1118"/>
                    <a:pt x="168" y="1593"/>
                  </a:cubicBezTo>
                  <a:cubicBezTo>
                    <a:pt x="166" y="1679"/>
                    <a:pt x="166" y="1776"/>
                    <a:pt x="213" y="1853"/>
                  </a:cubicBezTo>
                  <a:cubicBezTo>
                    <a:pt x="241" y="1898"/>
                    <a:pt x="282" y="1932"/>
                    <a:pt x="320" y="1964"/>
                  </a:cubicBezTo>
                  <a:cubicBezTo>
                    <a:pt x="350" y="1988"/>
                    <a:pt x="380" y="2011"/>
                    <a:pt x="402" y="2039"/>
                  </a:cubicBezTo>
                  <a:cubicBezTo>
                    <a:pt x="474" y="2131"/>
                    <a:pt x="479" y="2260"/>
                    <a:pt x="477" y="2397"/>
                  </a:cubicBezTo>
                  <a:cubicBezTo>
                    <a:pt x="468" y="2748"/>
                    <a:pt x="462" y="3110"/>
                    <a:pt x="419" y="3472"/>
                  </a:cubicBezTo>
                  <a:lnTo>
                    <a:pt x="414" y="3517"/>
                  </a:lnTo>
                  <a:lnTo>
                    <a:pt x="455" y="3502"/>
                  </a:lnTo>
                  <a:cubicBezTo>
                    <a:pt x="474" y="3494"/>
                    <a:pt x="492" y="3487"/>
                    <a:pt x="511" y="3481"/>
                  </a:cubicBezTo>
                  <a:cubicBezTo>
                    <a:pt x="534" y="3472"/>
                    <a:pt x="560" y="3464"/>
                    <a:pt x="586" y="3455"/>
                  </a:cubicBezTo>
                  <a:lnTo>
                    <a:pt x="669" y="3421"/>
                  </a:lnTo>
                  <a:cubicBezTo>
                    <a:pt x="822" y="3361"/>
                    <a:pt x="980" y="3299"/>
                    <a:pt x="1141" y="3258"/>
                  </a:cubicBezTo>
                  <a:lnTo>
                    <a:pt x="1158" y="3254"/>
                  </a:lnTo>
                  <a:lnTo>
                    <a:pt x="1160" y="3237"/>
                  </a:lnTo>
                  <a:cubicBezTo>
                    <a:pt x="1188" y="3027"/>
                    <a:pt x="1231" y="2817"/>
                    <a:pt x="1274" y="2613"/>
                  </a:cubicBezTo>
                  <a:cubicBezTo>
                    <a:pt x="1349" y="2240"/>
                    <a:pt x="1428" y="1855"/>
                    <a:pt x="1419" y="1467"/>
                  </a:cubicBezTo>
                  <a:cubicBezTo>
                    <a:pt x="1417" y="1390"/>
                    <a:pt x="1413" y="1306"/>
                    <a:pt x="1385" y="1225"/>
                  </a:cubicBezTo>
                  <a:cubicBezTo>
                    <a:pt x="1353" y="1126"/>
                    <a:pt x="1289" y="1043"/>
                    <a:pt x="1231" y="974"/>
                  </a:cubicBezTo>
                  <a:cubicBezTo>
                    <a:pt x="1207" y="946"/>
                    <a:pt x="1184" y="919"/>
                    <a:pt x="1160" y="889"/>
                  </a:cubicBezTo>
                  <a:cubicBezTo>
                    <a:pt x="986" y="687"/>
                    <a:pt x="807" y="479"/>
                    <a:pt x="847" y="237"/>
                  </a:cubicBezTo>
                  <a:cubicBezTo>
                    <a:pt x="852" y="207"/>
                    <a:pt x="860" y="177"/>
                    <a:pt x="875" y="143"/>
                  </a:cubicBezTo>
                  <a:lnTo>
                    <a:pt x="886" y="117"/>
                  </a:lnTo>
                  <a:lnTo>
                    <a:pt x="860" y="107"/>
                  </a:lnTo>
                  <a:cubicBezTo>
                    <a:pt x="680" y="36"/>
                    <a:pt x="49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297"/>
            <p:cNvSpPr/>
            <p:nvPr/>
          </p:nvSpPr>
          <p:spPr>
            <a:xfrm>
              <a:off x="4294962" y="3297859"/>
              <a:ext cx="78795" cy="112353"/>
            </a:xfrm>
            <a:custGeom>
              <a:rect b="b" l="l" r="r" t="t"/>
              <a:pathLst>
                <a:path extrusionOk="0" h="3954" w="2773">
                  <a:moveTo>
                    <a:pt x="941" y="0"/>
                  </a:moveTo>
                  <a:cubicBezTo>
                    <a:pt x="814" y="0"/>
                    <a:pt x="684" y="21"/>
                    <a:pt x="602" y="115"/>
                  </a:cubicBezTo>
                  <a:cubicBezTo>
                    <a:pt x="553" y="170"/>
                    <a:pt x="532" y="247"/>
                    <a:pt x="517" y="320"/>
                  </a:cubicBezTo>
                  <a:cubicBezTo>
                    <a:pt x="407" y="852"/>
                    <a:pt x="574" y="1396"/>
                    <a:pt x="579" y="1938"/>
                  </a:cubicBezTo>
                  <a:cubicBezTo>
                    <a:pt x="581" y="2079"/>
                    <a:pt x="566" y="2233"/>
                    <a:pt x="476" y="2345"/>
                  </a:cubicBezTo>
                  <a:cubicBezTo>
                    <a:pt x="442" y="2388"/>
                    <a:pt x="394" y="2424"/>
                    <a:pt x="364" y="2469"/>
                  </a:cubicBezTo>
                  <a:cubicBezTo>
                    <a:pt x="238" y="2655"/>
                    <a:pt x="360" y="2973"/>
                    <a:pt x="169" y="3090"/>
                  </a:cubicBezTo>
                  <a:cubicBezTo>
                    <a:pt x="139" y="3108"/>
                    <a:pt x="103" y="3118"/>
                    <a:pt x="77" y="3142"/>
                  </a:cubicBezTo>
                  <a:cubicBezTo>
                    <a:pt x="0" y="3217"/>
                    <a:pt x="69" y="3343"/>
                    <a:pt x="122" y="3435"/>
                  </a:cubicBezTo>
                  <a:cubicBezTo>
                    <a:pt x="214" y="3592"/>
                    <a:pt x="251" y="3774"/>
                    <a:pt x="240" y="3954"/>
                  </a:cubicBezTo>
                  <a:cubicBezTo>
                    <a:pt x="1082" y="3907"/>
                    <a:pt x="1920" y="3731"/>
                    <a:pt x="2713" y="3440"/>
                  </a:cubicBezTo>
                  <a:cubicBezTo>
                    <a:pt x="2753" y="3082"/>
                    <a:pt x="2762" y="2720"/>
                    <a:pt x="2768" y="2360"/>
                  </a:cubicBezTo>
                  <a:cubicBezTo>
                    <a:pt x="2773" y="2229"/>
                    <a:pt x="2770" y="2088"/>
                    <a:pt x="2689" y="1985"/>
                  </a:cubicBezTo>
                  <a:cubicBezTo>
                    <a:pt x="2633" y="1916"/>
                    <a:pt x="2548" y="1876"/>
                    <a:pt x="2503" y="1803"/>
                  </a:cubicBezTo>
                  <a:cubicBezTo>
                    <a:pt x="2458" y="1730"/>
                    <a:pt x="2460" y="1640"/>
                    <a:pt x="2460" y="1556"/>
                  </a:cubicBezTo>
                  <a:cubicBezTo>
                    <a:pt x="2466" y="1079"/>
                    <a:pt x="2417" y="601"/>
                    <a:pt x="2314" y="134"/>
                  </a:cubicBezTo>
                  <a:cubicBezTo>
                    <a:pt x="2273" y="112"/>
                    <a:pt x="2233" y="93"/>
                    <a:pt x="2190" y="78"/>
                  </a:cubicBezTo>
                  <a:cubicBezTo>
                    <a:pt x="2098" y="48"/>
                    <a:pt x="1997" y="44"/>
                    <a:pt x="1898" y="40"/>
                  </a:cubicBezTo>
                  <a:cubicBezTo>
                    <a:pt x="1609" y="27"/>
                    <a:pt x="1320" y="14"/>
                    <a:pt x="1031" y="3"/>
                  </a:cubicBezTo>
                  <a:cubicBezTo>
                    <a:pt x="1002" y="1"/>
                    <a:pt x="971" y="0"/>
                    <a:pt x="9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297"/>
            <p:cNvSpPr/>
            <p:nvPr/>
          </p:nvSpPr>
          <p:spPr>
            <a:xfrm>
              <a:off x="4293911" y="3297092"/>
              <a:ext cx="80585" cy="113973"/>
            </a:xfrm>
            <a:custGeom>
              <a:rect b="b" l="l" r="r" t="t"/>
              <a:pathLst>
                <a:path extrusionOk="0" h="4011" w="2836">
                  <a:moveTo>
                    <a:pt x="984" y="54"/>
                  </a:moveTo>
                  <a:cubicBezTo>
                    <a:pt x="1012" y="54"/>
                    <a:pt x="1040" y="56"/>
                    <a:pt x="1068" y="56"/>
                  </a:cubicBezTo>
                  <a:lnTo>
                    <a:pt x="1935" y="92"/>
                  </a:lnTo>
                  <a:cubicBezTo>
                    <a:pt x="2030" y="97"/>
                    <a:pt x="2128" y="101"/>
                    <a:pt x="2218" y="131"/>
                  </a:cubicBezTo>
                  <a:cubicBezTo>
                    <a:pt x="2253" y="142"/>
                    <a:pt x="2287" y="159"/>
                    <a:pt x="2328" y="180"/>
                  </a:cubicBezTo>
                  <a:cubicBezTo>
                    <a:pt x="2428" y="639"/>
                    <a:pt x="2475" y="1112"/>
                    <a:pt x="2471" y="1583"/>
                  </a:cubicBezTo>
                  <a:cubicBezTo>
                    <a:pt x="2469" y="1669"/>
                    <a:pt x="2469" y="1766"/>
                    <a:pt x="2516" y="1843"/>
                  </a:cubicBezTo>
                  <a:cubicBezTo>
                    <a:pt x="2544" y="1888"/>
                    <a:pt x="2585" y="1922"/>
                    <a:pt x="2623" y="1954"/>
                  </a:cubicBezTo>
                  <a:cubicBezTo>
                    <a:pt x="2653" y="1978"/>
                    <a:pt x="2683" y="2001"/>
                    <a:pt x="2705" y="2029"/>
                  </a:cubicBezTo>
                  <a:cubicBezTo>
                    <a:pt x="2777" y="2121"/>
                    <a:pt x="2782" y="2250"/>
                    <a:pt x="2780" y="2387"/>
                  </a:cubicBezTo>
                  <a:cubicBezTo>
                    <a:pt x="2771" y="2732"/>
                    <a:pt x="2765" y="3090"/>
                    <a:pt x="2724" y="3447"/>
                  </a:cubicBezTo>
                  <a:cubicBezTo>
                    <a:pt x="1946" y="3732"/>
                    <a:pt x="1132" y="3902"/>
                    <a:pt x="305" y="3953"/>
                  </a:cubicBezTo>
                  <a:cubicBezTo>
                    <a:pt x="311" y="3769"/>
                    <a:pt x="269" y="3595"/>
                    <a:pt x="183" y="3449"/>
                  </a:cubicBezTo>
                  <a:cubicBezTo>
                    <a:pt x="127" y="3353"/>
                    <a:pt x="74" y="3248"/>
                    <a:pt x="134" y="3188"/>
                  </a:cubicBezTo>
                  <a:cubicBezTo>
                    <a:pt x="146" y="3175"/>
                    <a:pt x="166" y="3167"/>
                    <a:pt x="185" y="3158"/>
                  </a:cubicBezTo>
                  <a:cubicBezTo>
                    <a:pt x="196" y="3152"/>
                    <a:pt x="209" y="3145"/>
                    <a:pt x="219" y="3139"/>
                  </a:cubicBezTo>
                  <a:cubicBezTo>
                    <a:pt x="339" y="3068"/>
                    <a:pt x="348" y="2927"/>
                    <a:pt x="359" y="2792"/>
                  </a:cubicBezTo>
                  <a:cubicBezTo>
                    <a:pt x="365" y="2691"/>
                    <a:pt x="371" y="2588"/>
                    <a:pt x="423" y="2513"/>
                  </a:cubicBezTo>
                  <a:cubicBezTo>
                    <a:pt x="440" y="2488"/>
                    <a:pt x="461" y="2466"/>
                    <a:pt x="483" y="2443"/>
                  </a:cubicBezTo>
                  <a:cubicBezTo>
                    <a:pt x="502" y="2425"/>
                    <a:pt x="519" y="2406"/>
                    <a:pt x="534" y="2387"/>
                  </a:cubicBezTo>
                  <a:cubicBezTo>
                    <a:pt x="633" y="2265"/>
                    <a:pt x="644" y="2098"/>
                    <a:pt x="644" y="1965"/>
                  </a:cubicBezTo>
                  <a:cubicBezTo>
                    <a:pt x="641" y="1759"/>
                    <a:pt x="616" y="1553"/>
                    <a:pt x="592" y="1354"/>
                  </a:cubicBezTo>
                  <a:cubicBezTo>
                    <a:pt x="554" y="1022"/>
                    <a:pt x="513" y="681"/>
                    <a:pt x="579" y="354"/>
                  </a:cubicBezTo>
                  <a:cubicBezTo>
                    <a:pt x="592" y="287"/>
                    <a:pt x="611" y="212"/>
                    <a:pt x="659" y="159"/>
                  </a:cubicBezTo>
                  <a:cubicBezTo>
                    <a:pt x="740" y="67"/>
                    <a:pt x="875" y="54"/>
                    <a:pt x="984" y="54"/>
                  </a:cubicBezTo>
                  <a:close/>
                  <a:moveTo>
                    <a:pt x="984" y="0"/>
                  </a:moveTo>
                  <a:cubicBezTo>
                    <a:pt x="864" y="0"/>
                    <a:pt x="714" y="15"/>
                    <a:pt x="618" y="122"/>
                  </a:cubicBezTo>
                  <a:cubicBezTo>
                    <a:pt x="564" y="187"/>
                    <a:pt x="541" y="270"/>
                    <a:pt x="526" y="343"/>
                  </a:cubicBezTo>
                  <a:cubicBezTo>
                    <a:pt x="457" y="679"/>
                    <a:pt x="500" y="1024"/>
                    <a:pt x="539" y="1361"/>
                  </a:cubicBezTo>
                  <a:cubicBezTo>
                    <a:pt x="564" y="1558"/>
                    <a:pt x="588" y="1763"/>
                    <a:pt x="590" y="1965"/>
                  </a:cubicBezTo>
                  <a:cubicBezTo>
                    <a:pt x="590" y="2089"/>
                    <a:pt x="579" y="2245"/>
                    <a:pt x="494" y="2355"/>
                  </a:cubicBezTo>
                  <a:cubicBezTo>
                    <a:pt x="479" y="2372"/>
                    <a:pt x="461" y="2389"/>
                    <a:pt x="446" y="2404"/>
                  </a:cubicBezTo>
                  <a:cubicBezTo>
                    <a:pt x="423" y="2428"/>
                    <a:pt x="397" y="2453"/>
                    <a:pt x="378" y="2483"/>
                  </a:cubicBezTo>
                  <a:cubicBezTo>
                    <a:pt x="320" y="2569"/>
                    <a:pt x="311" y="2680"/>
                    <a:pt x="305" y="2787"/>
                  </a:cubicBezTo>
                  <a:cubicBezTo>
                    <a:pt x="296" y="2916"/>
                    <a:pt x="288" y="3036"/>
                    <a:pt x="191" y="3094"/>
                  </a:cubicBezTo>
                  <a:cubicBezTo>
                    <a:pt x="183" y="3100"/>
                    <a:pt x="172" y="3105"/>
                    <a:pt x="161" y="3109"/>
                  </a:cubicBezTo>
                  <a:cubicBezTo>
                    <a:pt x="138" y="3120"/>
                    <a:pt x="116" y="3132"/>
                    <a:pt x="97" y="3152"/>
                  </a:cubicBezTo>
                  <a:cubicBezTo>
                    <a:pt x="1" y="3244"/>
                    <a:pt x="89" y="3394"/>
                    <a:pt x="138" y="3475"/>
                  </a:cubicBezTo>
                  <a:cubicBezTo>
                    <a:pt x="224" y="3621"/>
                    <a:pt x="262" y="3797"/>
                    <a:pt x="249" y="3979"/>
                  </a:cubicBezTo>
                  <a:lnTo>
                    <a:pt x="247" y="4011"/>
                  </a:lnTo>
                  <a:lnTo>
                    <a:pt x="279" y="4009"/>
                  </a:lnTo>
                  <a:cubicBezTo>
                    <a:pt x="1128" y="3959"/>
                    <a:pt x="1961" y="3786"/>
                    <a:pt x="2758" y="3492"/>
                  </a:cubicBezTo>
                  <a:lnTo>
                    <a:pt x="2773" y="3486"/>
                  </a:lnTo>
                  <a:lnTo>
                    <a:pt x="2775" y="3469"/>
                  </a:lnTo>
                  <a:cubicBezTo>
                    <a:pt x="2818" y="3105"/>
                    <a:pt x="2825" y="2723"/>
                    <a:pt x="2833" y="2387"/>
                  </a:cubicBezTo>
                  <a:cubicBezTo>
                    <a:pt x="2835" y="2241"/>
                    <a:pt x="2831" y="2100"/>
                    <a:pt x="2745" y="1997"/>
                  </a:cubicBezTo>
                  <a:cubicBezTo>
                    <a:pt x="2720" y="1963"/>
                    <a:pt x="2687" y="1937"/>
                    <a:pt x="2657" y="1911"/>
                  </a:cubicBezTo>
                  <a:cubicBezTo>
                    <a:pt x="2621" y="1881"/>
                    <a:pt x="2585" y="1853"/>
                    <a:pt x="2561" y="1815"/>
                  </a:cubicBezTo>
                  <a:cubicBezTo>
                    <a:pt x="2522" y="1751"/>
                    <a:pt x="2522" y="1665"/>
                    <a:pt x="2525" y="1583"/>
                  </a:cubicBezTo>
                  <a:cubicBezTo>
                    <a:pt x="2529" y="1103"/>
                    <a:pt x="2480" y="624"/>
                    <a:pt x="2377" y="157"/>
                  </a:cubicBezTo>
                  <a:lnTo>
                    <a:pt x="2375" y="144"/>
                  </a:lnTo>
                  <a:lnTo>
                    <a:pt x="2364" y="139"/>
                  </a:lnTo>
                  <a:cubicBezTo>
                    <a:pt x="2317" y="112"/>
                    <a:pt x="2276" y="94"/>
                    <a:pt x="2235" y="79"/>
                  </a:cubicBezTo>
                  <a:cubicBezTo>
                    <a:pt x="2139" y="47"/>
                    <a:pt x="2036" y="43"/>
                    <a:pt x="1938" y="39"/>
                  </a:cubicBezTo>
                  <a:lnTo>
                    <a:pt x="1070" y="2"/>
                  </a:lnTo>
                  <a:cubicBezTo>
                    <a:pt x="1042" y="2"/>
                    <a:pt x="1014" y="0"/>
                    <a:pt x="9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297"/>
            <p:cNvSpPr/>
            <p:nvPr/>
          </p:nvSpPr>
          <p:spPr>
            <a:xfrm>
              <a:off x="4193668" y="3308315"/>
              <a:ext cx="117809" cy="116217"/>
            </a:xfrm>
            <a:custGeom>
              <a:rect b="b" l="l" r="r" t="t"/>
              <a:pathLst>
                <a:path extrusionOk="0" h="4090" w="4146">
                  <a:moveTo>
                    <a:pt x="1625" y="1"/>
                  </a:moveTo>
                  <a:cubicBezTo>
                    <a:pt x="1588" y="1"/>
                    <a:pt x="1550" y="6"/>
                    <a:pt x="1513" y="12"/>
                  </a:cubicBezTo>
                  <a:cubicBezTo>
                    <a:pt x="1335" y="42"/>
                    <a:pt x="1118" y="106"/>
                    <a:pt x="1086" y="282"/>
                  </a:cubicBezTo>
                  <a:cubicBezTo>
                    <a:pt x="981" y="237"/>
                    <a:pt x="902" y="151"/>
                    <a:pt x="806" y="89"/>
                  </a:cubicBezTo>
                  <a:cubicBezTo>
                    <a:pt x="747" y="51"/>
                    <a:pt x="674" y="25"/>
                    <a:pt x="606" y="25"/>
                  </a:cubicBezTo>
                  <a:cubicBezTo>
                    <a:pt x="562" y="25"/>
                    <a:pt x="520" y="36"/>
                    <a:pt x="484" y="61"/>
                  </a:cubicBezTo>
                  <a:cubicBezTo>
                    <a:pt x="429" y="100"/>
                    <a:pt x="401" y="164"/>
                    <a:pt x="375" y="224"/>
                  </a:cubicBezTo>
                  <a:cubicBezTo>
                    <a:pt x="339" y="310"/>
                    <a:pt x="300" y="398"/>
                    <a:pt x="298" y="490"/>
                  </a:cubicBezTo>
                  <a:cubicBezTo>
                    <a:pt x="289" y="783"/>
                    <a:pt x="624" y="1032"/>
                    <a:pt x="549" y="1315"/>
                  </a:cubicBezTo>
                  <a:cubicBezTo>
                    <a:pt x="491" y="1533"/>
                    <a:pt x="206" y="1670"/>
                    <a:pt x="234" y="1893"/>
                  </a:cubicBezTo>
                  <a:cubicBezTo>
                    <a:pt x="238" y="1932"/>
                    <a:pt x="253" y="1970"/>
                    <a:pt x="251" y="2009"/>
                  </a:cubicBezTo>
                  <a:cubicBezTo>
                    <a:pt x="246" y="2161"/>
                    <a:pt x="26" y="2232"/>
                    <a:pt x="13" y="2382"/>
                  </a:cubicBezTo>
                  <a:cubicBezTo>
                    <a:pt x="0" y="2502"/>
                    <a:pt x="127" y="2592"/>
                    <a:pt x="152" y="2710"/>
                  </a:cubicBezTo>
                  <a:cubicBezTo>
                    <a:pt x="165" y="2767"/>
                    <a:pt x="150" y="2830"/>
                    <a:pt x="148" y="2890"/>
                  </a:cubicBezTo>
                  <a:cubicBezTo>
                    <a:pt x="146" y="3029"/>
                    <a:pt x="210" y="3168"/>
                    <a:pt x="319" y="3254"/>
                  </a:cubicBezTo>
                  <a:cubicBezTo>
                    <a:pt x="405" y="3322"/>
                    <a:pt x="512" y="3354"/>
                    <a:pt x="609" y="3408"/>
                  </a:cubicBezTo>
                  <a:cubicBezTo>
                    <a:pt x="705" y="3459"/>
                    <a:pt x="797" y="3541"/>
                    <a:pt x="812" y="3648"/>
                  </a:cubicBezTo>
                  <a:cubicBezTo>
                    <a:pt x="823" y="3721"/>
                    <a:pt x="797" y="3800"/>
                    <a:pt x="825" y="3869"/>
                  </a:cubicBezTo>
                  <a:cubicBezTo>
                    <a:pt x="846" y="3920"/>
                    <a:pt x="898" y="3956"/>
                    <a:pt x="930" y="4001"/>
                  </a:cubicBezTo>
                  <a:cubicBezTo>
                    <a:pt x="949" y="4029"/>
                    <a:pt x="960" y="4057"/>
                    <a:pt x="966" y="4089"/>
                  </a:cubicBezTo>
                  <a:cubicBezTo>
                    <a:pt x="1063" y="4046"/>
                    <a:pt x="1155" y="3986"/>
                    <a:pt x="1247" y="3933"/>
                  </a:cubicBezTo>
                  <a:cubicBezTo>
                    <a:pt x="1915" y="3541"/>
                    <a:pt x="2742" y="3618"/>
                    <a:pt x="3518" y="3599"/>
                  </a:cubicBezTo>
                  <a:cubicBezTo>
                    <a:pt x="3612" y="3597"/>
                    <a:pt x="3709" y="3592"/>
                    <a:pt x="3805" y="3586"/>
                  </a:cubicBezTo>
                  <a:cubicBezTo>
                    <a:pt x="3816" y="3406"/>
                    <a:pt x="3779" y="3224"/>
                    <a:pt x="3687" y="3067"/>
                  </a:cubicBezTo>
                  <a:cubicBezTo>
                    <a:pt x="3634" y="2975"/>
                    <a:pt x="3565" y="2849"/>
                    <a:pt x="3642" y="2774"/>
                  </a:cubicBezTo>
                  <a:cubicBezTo>
                    <a:pt x="3668" y="2750"/>
                    <a:pt x="3704" y="2740"/>
                    <a:pt x="3734" y="2722"/>
                  </a:cubicBezTo>
                  <a:cubicBezTo>
                    <a:pt x="3925" y="2605"/>
                    <a:pt x="3803" y="2287"/>
                    <a:pt x="3929" y="2101"/>
                  </a:cubicBezTo>
                  <a:cubicBezTo>
                    <a:pt x="3959" y="2056"/>
                    <a:pt x="4007" y="2020"/>
                    <a:pt x="4041" y="1977"/>
                  </a:cubicBezTo>
                  <a:cubicBezTo>
                    <a:pt x="4131" y="1865"/>
                    <a:pt x="4146" y="1711"/>
                    <a:pt x="4144" y="1570"/>
                  </a:cubicBezTo>
                  <a:cubicBezTo>
                    <a:pt x="4142" y="1208"/>
                    <a:pt x="4067" y="843"/>
                    <a:pt x="4049" y="484"/>
                  </a:cubicBezTo>
                  <a:cubicBezTo>
                    <a:pt x="3920" y="464"/>
                    <a:pt x="3791" y="449"/>
                    <a:pt x="3663" y="449"/>
                  </a:cubicBezTo>
                  <a:cubicBezTo>
                    <a:pt x="3553" y="449"/>
                    <a:pt x="3444" y="460"/>
                    <a:pt x="3336" y="488"/>
                  </a:cubicBezTo>
                  <a:cubicBezTo>
                    <a:pt x="3221" y="519"/>
                    <a:pt x="3103" y="569"/>
                    <a:pt x="2985" y="569"/>
                  </a:cubicBezTo>
                  <a:cubicBezTo>
                    <a:pt x="2958" y="569"/>
                    <a:pt x="2932" y="567"/>
                    <a:pt x="2905" y="561"/>
                  </a:cubicBezTo>
                  <a:lnTo>
                    <a:pt x="2890" y="747"/>
                  </a:lnTo>
                  <a:cubicBezTo>
                    <a:pt x="2880" y="749"/>
                    <a:pt x="2869" y="750"/>
                    <a:pt x="2859" y="750"/>
                  </a:cubicBezTo>
                  <a:cubicBezTo>
                    <a:pt x="2747" y="750"/>
                    <a:pt x="2654" y="637"/>
                    <a:pt x="2601" y="533"/>
                  </a:cubicBezTo>
                  <a:cubicBezTo>
                    <a:pt x="2541" y="417"/>
                    <a:pt x="2479" y="280"/>
                    <a:pt x="2353" y="250"/>
                  </a:cubicBezTo>
                  <a:cubicBezTo>
                    <a:pt x="2323" y="244"/>
                    <a:pt x="2290" y="244"/>
                    <a:pt x="2267" y="224"/>
                  </a:cubicBezTo>
                  <a:cubicBezTo>
                    <a:pt x="2241" y="205"/>
                    <a:pt x="2230" y="173"/>
                    <a:pt x="2215" y="145"/>
                  </a:cubicBezTo>
                  <a:cubicBezTo>
                    <a:pt x="2180" y="90"/>
                    <a:pt x="2114" y="62"/>
                    <a:pt x="2049" y="62"/>
                  </a:cubicBezTo>
                  <a:cubicBezTo>
                    <a:pt x="2035" y="62"/>
                    <a:pt x="2021" y="63"/>
                    <a:pt x="2008" y="66"/>
                  </a:cubicBezTo>
                  <a:cubicBezTo>
                    <a:pt x="1928" y="79"/>
                    <a:pt x="1862" y="126"/>
                    <a:pt x="1804" y="179"/>
                  </a:cubicBezTo>
                  <a:cubicBezTo>
                    <a:pt x="1830" y="115"/>
                    <a:pt x="1781" y="42"/>
                    <a:pt x="1716" y="16"/>
                  </a:cubicBezTo>
                  <a:cubicBezTo>
                    <a:pt x="1687" y="5"/>
                    <a:pt x="1656" y="1"/>
                    <a:pt x="16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297"/>
            <p:cNvSpPr/>
            <p:nvPr/>
          </p:nvSpPr>
          <p:spPr>
            <a:xfrm>
              <a:off x="4193043" y="3307576"/>
              <a:ext cx="119173" cy="118036"/>
            </a:xfrm>
            <a:custGeom>
              <a:rect b="b" l="l" r="r" t="t"/>
              <a:pathLst>
                <a:path extrusionOk="0" h="4154" w="4194">
                  <a:moveTo>
                    <a:pt x="1647" y="55"/>
                  </a:moveTo>
                  <a:cubicBezTo>
                    <a:pt x="1678" y="55"/>
                    <a:pt x="1706" y="59"/>
                    <a:pt x="1730" y="68"/>
                  </a:cubicBezTo>
                  <a:cubicBezTo>
                    <a:pt x="1760" y="79"/>
                    <a:pt x="1788" y="105"/>
                    <a:pt x="1798" y="135"/>
                  </a:cubicBezTo>
                  <a:cubicBezTo>
                    <a:pt x="1805" y="150"/>
                    <a:pt x="1811" y="171"/>
                    <a:pt x="1800" y="195"/>
                  </a:cubicBezTo>
                  <a:lnTo>
                    <a:pt x="1753" y="310"/>
                  </a:lnTo>
                  <a:lnTo>
                    <a:pt x="1753" y="310"/>
                  </a:lnTo>
                  <a:lnTo>
                    <a:pt x="1843" y="225"/>
                  </a:lnTo>
                  <a:cubicBezTo>
                    <a:pt x="1910" y="162"/>
                    <a:pt x="1972" y="128"/>
                    <a:pt x="2034" y="117"/>
                  </a:cubicBezTo>
                  <a:cubicBezTo>
                    <a:pt x="2046" y="115"/>
                    <a:pt x="2058" y="114"/>
                    <a:pt x="2069" y="114"/>
                  </a:cubicBezTo>
                  <a:cubicBezTo>
                    <a:pt x="2130" y="114"/>
                    <a:pt x="2187" y="141"/>
                    <a:pt x="2214" y="186"/>
                  </a:cubicBezTo>
                  <a:cubicBezTo>
                    <a:pt x="2218" y="192"/>
                    <a:pt x="2222" y="201"/>
                    <a:pt x="2227" y="210"/>
                  </a:cubicBezTo>
                  <a:cubicBezTo>
                    <a:pt x="2237" y="231"/>
                    <a:pt x="2250" y="255"/>
                    <a:pt x="2272" y="272"/>
                  </a:cubicBezTo>
                  <a:cubicBezTo>
                    <a:pt x="2295" y="289"/>
                    <a:pt x="2321" y="293"/>
                    <a:pt x="2345" y="297"/>
                  </a:cubicBezTo>
                  <a:cubicBezTo>
                    <a:pt x="2353" y="300"/>
                    <a:pt x="2362" y="302"/>
                    <a:pt x="2368" y="304"/>
                  </a:cubicBezTo>
                  <a:cubicBezTo>
                    <a:pt x="2475" y="327"/>
                    <a:pt x="2537" y="447"/>
                    <a:pt x="2591" y="552"/>
                  </a:cubicBezTo>
                  <a:lnTo>
                    <a:pt x="2600" y="570"/>
                  </a:lnTo>
                  <a:cubicBezTo>
                    <a:pt x="2635" y="641"/>
                    <a:pt x="2738" y="804"/>
                    <a:pt x="2883" y="804"/>
                  </a:cubicBezTo>
                  <a:cubicBezTo>
                    <a:pt x="2894" y="804"/>
                    <a:pt x="2905" y="803"/>
                    <a:pt x="2917" y="801"/>
                  </a:cubicBezTo>
                  <a:lnTo>
                    <a:pt x="2938" y="797"/>
                  </a:lnTo>
                  <a:lnTo>
                    <a:pt x="2953" y="617"/>
                  </a:lnTo>
                  <a:cubicBezTo>
                    <a:pt x="2971" y="619"/>
                    <a:pt x="2989" y="620"/>
                    <a:pt x="3007" y="620"/>
                  </a:cubicBezTo>
                  <a:cubicBezTo>
                    <a:pt x="3092" y="620"/>
                    <a:pt x="3183" y="594"/>
                    <a:pt x="3268" y="570"/>
                  </a:cubicBezTo>
                  <a:cubicBezTo>
                    <a:pt x="3300" y="559"/>
                    <a:pt x="3332" y="548"/>
                    <a:pt x="3364" y="542"/>
                  </a:cubicBezTo>
                  <a:cubicBezTo>
                    <a:pt x="3463" y="516"/>
                    <a:pt x="3570" y="503"/>
                    <a:pt x="3688" y="503"/>
                  </a:cubicBezTo>
                  <a:cubicBezTo>
                    <a:pt x="3791" y="503"/>
                    <a:pt x="3904" y="512"/>
                    <a:pt x="4046" y="533"/>
                  </a:cubicBezTo>
                  <a:cubicBezTo>
                    <a:pt x="4054" y="685"/>
                    <a:pt x="4074" y="839"/>
                    <a:pt x="4091" y="989"/>
                  </a:cubicBezTo>
                  <a:cubicBezTo>
                    <a:pt x="4114" y="1189"/>
                    <a:pt x="4138" y="1394"/>
                    <a:pt x="4140" y="1596"/>
                  </a:cubicBezTo>
                  <a:cubicBezTo>
                    <a:pt x="4140" y="1720"/>
                    <a:pt x="4129" y="1876"/>
                    <a:pt x="4044" y="1986"/>
                  </a:cubicBezTo>
                  <a:cubicBezTo>
                    <a:pt x="4029" y="2003"/>
                    <a:pt x="4011" y="2020"/>
                    <a:pt x="3996" y="2035"/>
                  </a:cubicBezTo>
                  <a:cubicBezTo>
                    <a:pt x="3973" y="2059"/>
                    <a:pt x="3947" y="2084"/>
                    <a:pt x="3928" y="2114"/>
                  </a:cubicBezTo>
                  <a:cubicBezTo>
                    <a:pt x="3870" y="2200"/>
                    <a:pt x="3861" y="2311"/>
                    <a:pt x="3855" y="2418"/>
                  </a:cubicBezTo>
                  <a:cubicBezTo>
                    <a:pt x="3846" y="2547"/>
                    <a:pt x="3838" y="2667"/>
                    <a:pt x="3741" y="2725"/>
                  </a:cubicBezTo>
                  <a:cubicBezTo>
                    <a:pt x="3733" y="2731"/>
                    <a:pt x="3722" y="2736"/>
                    <a:pt x="3711" y="2740"/>
                  </a:cubicBezTo>
                  <a:cubicBezTo>
                    <a:pt x="3688" y="2751"/>
                    <a:pt x="3666" y="2763"/>
                    <a:pt x="3647" y="2783"/>
                  </a:cubicBezTo>
                  <a:cubicBezTo>
                    <a:pt x="3551" y="2875"/>
                    <a:pt x="3639" y="3025"/>
                    <a:pt x="3688" y="3106"/>
                  </a:cubicBezTo>
                  <a:cubicBezTo>
                    <a:pt x="3769" y="3248"/>
                    <a:pt x="3808" y="3413"/>
                    <a:pt x="3801" y="3586"/>
                  </a:cubicBezTo>
                  <a:cubicBezTo>
                    <a:pt x="3718" y="3593"/>
                    <a:pt x="3628" y="3597"/>
                    <a:pt x="3538" y="3599"/>
                  </a:cubicBezTo>
                  <a:cubicBezTo>
                    <a:pt x="3409" y="3601"/>
                    <a:pt x="3279" y="3601"/>
                    <a:pt x="3148" y="3601"/>
                  </a:cubicBezTo>
                  <a:cubicBezTo>
                    <a:pt x="2495" y="3603"/>
                    <a:pt x="1820" y="3605"/>
                    <a:pt x="1254" y="3935"/>
                  </a:cubicBezTo>
                  <a:cubicBezTo>
                    <a:pt x="1230" y="3948"/>
                    <a:pt x="1207" y="3963"/>
                    <a:pt x="1183" y="3978"/>
                  </a:cubicBezTo>
                  <a:cubicBezTo>
                    <a:pt x="1125" y="4012"/>
                    <a:pt x="1065" y="4049"/>
                    <a:pt x="1006" y="4077"/>
                  </a:cubicBezTo>
                  <a:cubicBezTo>
                    <a:pt x="999" y="4053"/>
                    <a:pt x="988" y="4032"/>
                    <a:pt x="973" y="4012"/>
                  </a:cubicBezTo>
                  <a:cubicBezTo>
                    <a:pt x="961" y="3993"/>
                    <a:pt x="943" y="3976"/>
                    <a:pt x="928" y="3961"/>
                  </a:cubicBezTo>
                  <a:cubicBezTo>
                    <a:pt x="905" y="3935"/>
                    <a:pt x="883" y="3912"/>
                    <a:pt x="873" y="3884"/>
                  </a:cubicBezTo>
                  <a:cubicBezTo>
                    <a:pt x="858" y="3850"/>
                    <a:pt x="860" y="3809"/>
                    <a:pt x="862" y="3766"/>
                  </a:cubicBezTo>
                  <a:cubicBezTo>
                    <a:pt x="864" y="3734"/>
                    <a:pt x="866" y="3702"/>
                    <a:pt x="862" y="3670"/>
                  </a:cubicBezTo>
                  <a:cubicBezTo>
                    <a:pt x="847" y="3571"/>
                    <a:pt x="770" y="3479"/>
                    <a:pt x="643" y="3410"/>
                  </a:cubicBezTo>
                  <a:cubicBezTo>
                    <a:pt x="609" y="3391"/>
                    <a:pt x="575" y="3376"/>
                    <a:pt x="538" y="3359"/>
                  </a:cubicBezTo>
                  <a:cubicBezTo>
                    <a:pt x="474" y="3329"/>
                    <a:pt x="412" y="3301"/>
                    <a:pt x="358" y="3258"/>
                  </a:cubicBezTo>
                  <a:cubicBezTo>
                    <a:pt x="256" y="3177"/>
                    <a:pt x="194" y="3046"/>
                    <a:pt x="198" y="2916"/>
                  </a:cubicBezTo>
                  <a:cubicBezTo>
                    <a:pt x="198" y="2898"/>
                    <a:pt x="200" y="2879"/>
                    <a:pt x="202" y="2860"/>
                  </a:cubicBezTo>
                  <a:cubicBezTo>
                    <a:pt x="206" y="2817"/>
                    <a:pt x="209" y="2774"/>
                    <a:pt x="200" y="2729"/>
                  </a:cubicBezTo>
                  <a:cubicBezTo>
                    <a:pt x="187" y="2673"/>
                    <a:pt x="157" y="2626"/>
                    <a:pt x="127" y="2579"/>
                  </a:cubicBezTo>
                  <a:cubicBezTo>
                    <a:pt x="91" y="2523"/>
                    <a:pt x="54" y="2470"/>
                    <a:pt x="61" y="2410"/>
                  </a:cubicBezTo>
                  <a:cubicBezTo>
                    <a:pt x="67" y="2346"/>
                    <a:pt x="119" y="2296"/>
                    <a:pt x="172" y="2245"/>
                  </a:cubicBezTo>
                  <a:cubicBezTo>
                    <a:pt x="234" y="2185"/>
                    <a:pt x="296" y="2125"/>
                    <a:pt x="301" y="2037"/>
                  </a:cubicBezTo>
                  <a:cubicBezTo>
                    <a:pt x="301" y="2009"/>
                    <a:pt x="294" y="1984"/>
                    <a:pt x="290" y="1958"/>
                  </a:cubicBezTo>
                  <a:cubicBezTo>
                    <a:pt x="286" y="1945"/>
                    <a:pt x="283" y="1930"/>
                    <a:pt x="281" y="1915"/>
                  </a:cubicBezTo>
                  <a:cubicBezTo>
                    <a:pt x="266" y="1801"/>
                    <a:pt x="348" y="1707"/>
                    <a:pt x="431" y="1611"/>
                  </a:cubicBezTo>
                  <a:cubicBezTo>
                    <a:pt x="500" y="1531"/>
                    <a:pt x="571" y="1448"/>
                    <a:pt x="596" y="1347"/>
                  </a:cubicBezTo>
                  <a:cubicBezTo>
                    <a:pt x="641" y="1184"/>
                    <a:pt x="558" y="1034"/>
                    <a:pt x="476" y="889"/>
                  </a:cubicBezTo>
                  <a:cubicBezTo>
                    <a:pt x="412" y="769"/>
                    <a:pt x="343" y="645"/>
                    <a:pt x="346" y="518"/>
                  </a:cubicBezTo>
                  <a:cubicBezTo>
                    <a:pt x="350" y="428"/>
                    <a:pt x="386" y="342"/>
                    <a:pt x="421" y="261"/>
                  </a:cubicBezTo>
                  <a:cubicBezTo>
                    <a:pt x="444" y="205"/>
                    <a:pt x="472" y="143"/>
                    <a:pt x="521" y="109"/>
                  </a:cubicBezTo>
                  <a:cubicBezTo>
                    <a:pt x="551" y="87"/>
                    <a:pt x="586" y="77"/>
                    <a:pt x="626" y="77"/>
                  </a:cubicBezTo>
                  <a:cubicBezTo>
                    <a:pt x="684" y="77"/>
                    <a:pt x="753" y="100"/>
                    <a:pt x="813" y="139"/>
                  </a:cubicBezTo>
                  <a:cubicBezTo>
                    <a:pt x="847" y="160"/>
                    <a:pt x="881" y="188"/>
                    <a:pt x="916" y="214"/>
                  </a:cubicBezTo>
                  <a:cubicBezTo>
                    <a:pt x="971" y="259"/>
                    <a:pt x="1029" y="304"/>
                    <a:pt x="1098" y="334"/>
                  </a:cubicBezTo>
                  <a:lnTo>
                    <a:pt x="1130" y="347"/>
                  </a:lnTo>
                  <a:lnTo>
                    <a:pt x="1136" y="312"/>
                  </a:lnTo>
                  <a:cubicBezTo>
                    <a:pt x="1158" y="186"/>
                    <a:pt x="1290" y="105"/>
                    <a:pt x="1539" y="66"/>
                  </a:cubicBezTo>
                  <a:cubicBezTo>
                    <a:pt x="1578" y="59"/>
                    <a:pt x="1614" y="55"/>
                    <a:pt x="1647" y="55"/>
                  </a:cubicBezTo>
                  <a:close/>
                  <a:moveTo>
                    <a:pt x="1652" y="1"/>
                  </a:moveTo>
                  <a:cubicBezTo>
                    <a:pt x="1614" y="1"/>
                    <a:pt x="1573" y="6"/>
                    <a:pt x="1530" y="12"/>
                  </a:cubicBezTo>
                  <a:cubicBezTo>
                    <a:pt x="1278" y="53"/>
                    <a:pt x="1134" y="137"/>
                    <a:pt x="1091" y="270"/>
                  </a:cubicBezTo>
                  <a:cubicBezTo>
                    <a:pt x="1040" y="244"/>
                    <a:pt x="995" y="210"/>
                    <a:pt x="948" y="171"/>
                  </a:cubicBezTo>
                  <a:cubicBezTo>
                    <a:pt x="913" y="145"/>
                    <a:pt x="879" y="117"/>
                    <a:pt x="841" y="94"/>
                  </a:cubicBezTo>
                  <a:cubicBezTo>
                    <a:pt x="770" y="48"/>
                    <a:pt x="694" y="25"/>
                    <a:pt x="625" y="25"/>
                  </a:cubicBezTo>
                  <a:cubicBezTo>
                    <a:pt x="574" y="25"/>
                    <a:pt x="527" y="38"/>
                    <a:pt x="489" y="64"/>
                  </a:cubicBezTo>
                  <a:cubicBezTo>
                    <a:pt x="429" y="109"/>
                    <a:pt x="397" y="182"/>
                    <a:pt x="371" y="240"/>
                  </a:cubicBezTo>
                  <a:cubicBezTo>
                    <a:pt x="337" y="323"/>
                    <a:pt x="296" y="417"/>
                    <a:pt x="292" y="516"/>
                  </a:cubicBezTo>
                  <a:cubicBezTo>
                    <a:pt x="290" y="657"/>
                    <a:pt x="361" y="788"/>
                    <a:pt x="429" y="914"/>
                  </a:cubicBezTo>
                  <a:cubicBezTo>
                    <a:pt x="508" y="1056"/>
                    <a:pt x="583" y="1191"/>
                    <a:pt x="545" y="1334"/>
                  </a:cubicBezTo>
                  <a:cubicBezTo>
                    <a:pt x="521" y="1422"/>
                    <a:pt x="455" y="1499"/>
                    <a:pt x="391" y="1574"/>
                  </a:cubicBezTo>
                  <a:cubicBezTo>
                    <a:pt x="303" y="1677"/>
                    <a:pt x="211" y="1784"/>
                    <a:pt x="228" y="1921"/>
                  </a:cubicBezTo>
                  <a:cubicBezTo>
                    <a:pt x="230" y="1939"/>
                    <a:pt x="234" y="1954"/>
                    <a:pt x="236" y="1971"/>
                  </a:cubicBezTo>
                  <a:cubicBezTo>
                    <a:pt x="243" y="1992"/>
                    <a:pt x="247" y="2014"/>
                    <a:pt x="247" y="2035"/>
                  </a:cubicBezTo>
                  <a:cubicBezTo>
                    <a:pt x="245" y="2101"/>
                    <a:pt x="191" y="2153"/>
                    <a:pt x="136" y="2206"/>
                  </a:cubicBezTo>
                  <a:cubicBezTo>
                    <a:pt x="76" y="2262"/>
                    <a:pt x="16" y="2322"/>
                    <a:pt x="7" y="2406"/>
                  </a:cubicBezTo>
                  <a:cubicBezTo>
                    <a:pt x="1" y="2483"/>
                    <a:pt x="41" y="2547"/>
                    <a:pt x="82" y="2609"/>
                  </a:cubicBezTo>
                  <a:cubicBezTo>
                    <a:pt x="110" y="2652"/>
                    <a:pt x="138" y="2695"/>
                    <a:pt x="149" y="2740"/>
                  </a:cubicBezTo>
                  <a:cubicBezTo>
                    <a:pt x="155" y="2776"/>
                    <a:pt x="153" y="2815"/>
                    <a:pt x="149" y="2856"/>
                  </a:cubicBezTo>
                  <a:cubicBezTo>
                    <a:pt x="146" y="2875"/>
                    <a:pt x="144" y="2894"/>
                    <a:pt x="144" y="2913"/>
                  </a:cubicBezTo>
                  <a:cubicBezTo>
                    <a:pt x="140" y="3061"/>
                    <a:pt x="209" y="3209"/>
                    <a:pt x="324" y="3301"/>
                  </a:cubicBezTo>
                  <a:cubicBezTo>
                    <a:pt x="384" y="3346"/>
                    <a:pt x="451" y="3378"/>
                    <a:pt x="517" y="3408"/>
                  </a:cubicBezTo>
                  <a:cubicBezTo>
                    <a:pt x="551" y="3423"/>
                    <a:pt x="586" y="3438"/>
                    <a:pt x="618" y="3458"/>
                  </a:cubicBezTo>
                  <a:cubicBezTo>
                    <a:pt x="682" y="3492"/>
                    <a:pt x="791" y="3567"/>
                    <a:pt x="808" y="3678"/>
                  </a:cubicBezTo>
                  <a:cubicBezTo>
                    <a:pt x="813" y="3704"/>
                    <a:pt x="811" y="3734"/>
                    <a:pt x="808" y="3762"/>
                  </a:cubicBezTo>
                  <a:cubicBezTo>
                    <a:pt x="806" y="3809"/>
                    <a:pt x="802" y="3858"/>
                    <a:pt x="823" y="3905"/>
                  </a:cubicBezTo>
                  <a:cubicBezTo>
                    <a:pt x="838" y="3942"/>
                    <a:pt x="864" y="3970"/>
                    <a:pt x="890" y="3997"/>
                  </a:cubicBezTo>
                  <a:cubicBezTo>
                    <a:pt x="905" y="4012"/>
                    <a:pt x="918" y="4027"/>
                    <a:pt x="931" y="4045"/>
                  </a:cubicBezTo>
                  <a:cubicBezTo>
                    <a:pt x="946" y="4066"/>
                    <a:pt x="956" y="4092"/>
                    <a:pt x="963" y="4120"/>
                  </a:cubicBezTo>
                  <a:lnTo>
                    <a:pt x="969" y="4154"/>
                  </a:lnTo>
                  <a:lnTo>
                    <a:pt x="999" y="4139"/>
                  </a:lnTo>
                  <a:cubicBezTo>
                    <a:pt x="1072" y="4107"/>
                    <a:pt x="1143" y="4064"/>
                    <a:pt x="1211" y="4023"/>
                  </a:cubicBezTo>
                  <a:cubicBezTo>
                    <a:pt x="1235" y="4008"/>
                    <a:pt x="1258" y="3995"/>
                    <a:pt x="1282" y="3980"/>
                  </a:cubicBezTo>
                  <a:cubicBezTo>
                    <a:pt x="1833" y="3659"/>
                    <a:pt x="2501" y="3657"/>
                    <a:pt x="3148" y="3655"/>
                  </a:cubicBezTo>
                  <a:cubicBezTo>
                    <a:pt x="3281" y="3655"/>
                    <a:pt x="3412" y="3655"/>
                    <a:pt x="3540" y="3653"/>
                  </a:cubicBezTo>
                  <a:cubicBezTo>
                    <a:pt x="3639" y="3650"/>
                    <a:pt x="3737" y="3644"/>
                    <a:pt x="3829" y="3640"/>
                  </a:cubicBezTo>
                  <a:lnTo>
                    <a:pt x="3853" y="3638"/>
                  </a:lnTo>
                  <a:lnTo>
                    <a:pt x="3853" y="3614"/>
                  </a:lnTo>
                  <a:cubicBezTo>
                    <a:pt x="3866" y="3419"/>
                    <a:pt x="3825" y="3235"/>
                    <a:pt x="3733" y="3080"/>
                  </a:cubicBezTo>
                  <a:cubicBezTo>
                    <a:pt x="3677" y="2984"/>
                    <a:pt x="3624" y="2879"/>
                    <a:pt x="3684" y="2819"/>
                  </a:cubicBezTo>
                  <a:cubicBezTo>
                    <a:pt x="3696" y="2806"/>
                    <a:pt x="3716" y="2798"/>
                    <a:pt x="3735" y="2789"/>
                  </a:cubicBezTo>
                  <a:cubicBezTo>
                    <a:pt x="3746" y="2783"/>
                    <a:pt x="3759" y="2776"/>
                    <a:pt x="3769" y="2770"/>
                  </a:cubicBezTo>
                  <a:cubicBezTo>
                    <a:pt x="3889" y="2699"/>
                    <a:pt x="3898" y="2558"/>
                    <a:pt x="3909" y="2423"/>
                  </a:cubicBezTo>
                  <a:cubicBezTo>
                    <a:pt x="3915" y="2322"/>
                    <a:pt x="3921" y="2219"/>
                    <a:pt x="3973" y="2142"/>
                  </a:cubicBezTo>
                  <a:cubicBezTo>
                    <a:pt x="3990" y="2119"/>
                    <a:pt x="4011" y="2097"/>
                    <a:pt x="4033" y="2074"/>
                  </a:cubicBezTo>
                  <a:cubicBezTo>
                    <a:pt x="4052" y="2056"/>
                    <a:pt x="4069" y="2037"/>
                    <a:pt x="4084" y="2018"/>
                  </a:cubicBezTo>
                  <a:cubicBezTo>
                    <a:pt x="4183" y="1896"/>
                    <a:pt x="4194" y="1729"/>
                    <a:pt x="4194" y="1596"/>
                  </a:cubicBezTo>
                  <a:cubicBezTo>
                    <a:pt x="4191" y="1390"/>
                    <a:pt x="4168" y="1182"/>
                    <a:pt x="4144" y="983"/>
                  </a:cubicBezTo>
                  <a:cubicBezTo>
                    <a:pt x="4125" y="827"/>
                    <a:pt x="4106" y="666"/>
                    <a:pt x="4099" y="507"/>
                  </a:cubicBezTo>
                  <a:lnTo>
                    <a:pt x="4097" y="486"/>
                  </a:lnTo>
                  <a:lnTo>
                    <a:pt x="4076" y="484"/>
                  </a:lnTo>
                  <a:cubicBezTo>
                    <a:pt x="3921" y="460"/>
                    <a:pt x="3799" y="450"/>
                    <a:pt x="3688" y="450"/>
                  </a:cubicBezTo>
                  <a:cubicBezTo>
                    <a:pt x="3564" y="450"/>
                    <a:pt x="3454" y="462"/>
                    <a:pt x="3352" y="488"/>
                  </a:cubicBezTo>
                  <a:cubicBezTo>
                    <a:pt x="3319" y="497"/>
                    <a:pt x="3285" y="507"/>
                    <a:pt x="3253" y="518"/>
                  </a:cubicBezTo>
                  <a:cubicBezTo>
                    <a:pt x="3172" y="543"/>
                    <a:pt x="3085" y="567"/>
                    <a:pt x="3006" y="567"/>
                  </a:cubicBezTo>
                  <a:cubicBezTo>
                    <a:pt x="2981" y="567"/>
                    <a:pt x="2957" y="564"/>
                    <a:pt x="2934" y="559"/>
                  </a:cubicBezTo>
                  <a:lnTo>
                    <a:pt x="2904" y="552"/>
                  </a:lnTo>
                  <a:lnTo>
                    <a:pt x="2887" y="749"/>
                  </a:lnTo>
                  <a:lnTo>
                    <a:pt x="2880" y="749"/>
                  </a:lnTo>
                  <a:cubicBezTo>
                    <a:pt x="2764" y="749"/>
                    <a:pt x="2679" y="608"/>
                    <a:pt x="2647" y="546"/>
                  </a:cubicBezTo>
                  <a:lnTo>
                    <a:pt x="2638" y="529"/>
                  </a:lnTo>
                  <a:cubicBezTo>
                    <a:pt x="2580" y="413"/>
                    <a:pt x="2512" y="282"/>
                    <a:pt x="2381" y="250"/>
                  </a:cubicBezTo>
                  <a:cubicBezTo>
                    <a:pt x="2372" y="248"/>
                    <a:pt x="2364" y="248"/>
                    <a:pt x="2355" y="246"/>
                  </a:cubicBezTo>
                  <a:cubicBezTo>
                    <a:pt x="2336" y="242"/>
                    <a:pt x="2317" y="240"/>
                    <a:pt x="2304" y="229"/>
                  </a:cubicBezTo>
                  <a:cubicBezTo>
                    <a:pt x="2291" y="220"/>
                    <a:pt x="2282" y="203"/>
                    <a:pt x="2274" y="186"/>
                  </a:cubicBezTo>
                  <a:cubicBezTo>
                    <a:pt x="2270" y="175"/>
                    <a:pt x="2265" y="167"/>
                    <a:pt x="2259" y="158"/>
                  </a:cubicBezTo>
                  <a:cubicBezTo>
                    <a:pt x="2223" y="98"/>
                    <a:pt x="2146" y="60"/>
                    <a:pt x="2068" y="60"/>
                  </a:cubicBezTo>
                  <a:cubicBezTo>
                    <a:pt x="2054" y="60"/>
                    <a:pt x="2040" y="61"/>
                    <a:pt x="2025" y="64"/>
                  </a:cubicBezTo>
                  <a:cubicBezTo>
                    <a:pt x="1970" y="75"/>
                    <a:pt x="1914" y="100"/>
                    <a:pt x="1858" y="143"/>
                  </a:cubicBezTo>
                  <a:cubicBezTo>
                    <a:pt x="1856" y="132"/>
                    <a:pt x="1852" y="124"/>
                    <a:pt x="1848" y="113"/>
                  </a:cubicBezTo>
                  <a:cubicBezTo>
                    <a:pt x="1830" y="72"/>
                    <a:pt x="1792" y="34"/>
                    <a:pt x="1749" y="17"/>
                  </a:cubicBezTo>
                  <a:cubicBezTo>
                    <a:pt x="1720" y="5"/>
                    <a:pt x="1687" y="1"/>
                    <a:pt x="16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297"/>
            <p:cNvSpPr/>
            <p:nvPr/>
          </p:nvSpPr>
          <p:spPr>
            <a:xfrm>
              <a:off x="4142154" y="3349742"/>
              <a:ext cx="78994" cy="76323"/>
            </a:xfrm>
            <a:custGeom>
              <a:rect b="b" l="l" r="r" t="t"/>
              <a:pathLst>
                <a:path extrusionOk="0" h="2686" w="2780">
                  <a:moveTo>
                    <a:pt x="804" y="1"/>
                  </a:moveTo>
                  <a:cubicBezTo>
                    <a:pt x="746" y="1"/>
                    <a:pt x="690" y="18"/>
                    <a:pt x="656" y="62"/>
                  </a:cubicBezTo>
                  <a:cubicBezTo>
                    <a:pt x="590" y="146"/>
                    <a:pt x="626" y="290"/>
                    <a:pt x="545" y="358"/>
                  </a:cubicBezTo>
                  <a:cubicBezTo>
                    <a:pt x="525" y="373"/>
                    <a:pt x="502" y="384"/>
                    <a:pt x="483" y="401"/>
                  </a:cubicBezTo>
                  <a:cubicBezTo>
                    <a:pt x="401" y="472"/>
                    <a:pt x="440" y="626"/>
                    <a:pt x="350" y="690"/>
                  </a:cubicBezTo>
                  <a:cubicBezTo>
                    <a:pt x="288" y="735"/>
                    <a:pt x="191" y="710"/>
                    <a:pt x="133" y="761"/>
                  </a:cubicBezTo>
                  <a:cubicBezTo>
                    <a:pt x="114" y="778"/>
                    <a:pt x="101" y="802"/>
                    <a:pt x="91" y="827"/>
                  </a:cubicBezTo>
                  <a:cubicBezTo>
                    <a:pt x="31" y="967"/>
                    <a:pt x="20" y="1119"/>
                    <a:pt x="1" y="1271"/>
                  </a:cubicBezTo>
                  <a:cubicBezTo>
                    <a:pt x="654" y="1791"/>
                    <a:pt x="1427" y="2186"/>
                    <a:pt x="2179" y="2563"/>
                  </a:cubicBezTo>
                  <a:cubicBezTo>
                    <a:pt x="2300" y="2622"/>
                    <a:pt x="2429" y="2685"/>
                    <a:pt x="2563" y="2685"/>
                  </a:cubicBezTo>
                  <a:cubicBezTo>
                    <a:pt x="2569" y="2685"/>
                    <a:pt x="2576" y="2685"/>
                    <a:pt x="2582" y="2685"/>
                  </a:cubicBezTo>
                  <a:cubicBezTo>
                    <a:pt x="2653" y="2681"/>
                    <a:pt x="2717" y="2659"/>
                    <a:pt x="2779" y="2631"/>
                  </a:cubicBezTo>
                  <a:cubicBezTo>
                    <a:pt x="2773" y="2599"/>
                    <a:pt x="2762" y="2571"/>
                    <a:pt x="2743" y="2543"/>
                  </a:cubicBezTo>
                  <a:cubicBezTo>
                    <a:pt x="2711" y="2498"/>
                    <a:pt x="2659" y="2462"/>
                    <a:pt x="2638" y="2411"/>
                  </a:cubicBezTo>
                  <a:cubicBezTo>
                    <a:pt x="2610" y="2342"/>
                    <a:pt x="2636" y="2263"/>
                    <a:pt x="2625" y="2190"/>
                  </a:cubicBezTo>
                  <a:cubicBezTo>
                    <a:pt x="2610" y="2083"/>
                    <a:pt x="2518" y="2001"/>
                    <a:pt x="2422" y="1950"/>
                  </a:cubicBezTo>
                  <a:cubicBezTo>
                    <a:pt x="2325" y="1896"/>
                    <a:pt x="2218" y="1864"/>
                    <a:pt x="2132" y="1796"/>
                  </a:cubicBezTo>
                  <a:cubicBezTo>
                    <a:pt x="2023" y="1710"/>
                    <a:pt x="1959" y="1571"/>
                    <a:pt x="1961" y="1432"/>
                  </a:cubicBezTo>
                  <a:cubicBezTo>
                    <a:pt x="1963" y="1372"/>
                    <a:pt x="1978" y="1309"/>
                    <a:pt x="1965" y="1252"/>
                  </a:cubicBezTo>
                  <a:cubicBezTo>
                    <a:pt x="1942" y="1144"/>
                    <a:pt x="1839" y="1061"/>
                    <a:pt x="1826" y="960"/>
                  </a:cubicBezTo>
                  <a:cubicBezTo>
                    <a:pt x="1800" y="958"/>
                    <a:pt x="1775" y="954"/>
                    <a:pt x="1751" y="954"/>
                  </a:cubicBezTo>
                  <a:cubicBezTo>
                    <a:pt x="1737" y="954"/>
                    <a:pt x="1722" y="954"/>
                    <a:pt x="1708" y="954"/>
                  </a:cubicBezTo>
                  <a:cubicBezTo>
                    <a:pt x="1637" y="954"/>
                    <a:pt x="1563" y="946"/>
                    <a:pt x="1535" y="887"/>
                  </a:cubicBezTo>
                  <a:cubicBezTo>
                    <a:pt x="1515" y="849"/>
                    <a:pt x="1520" y="797"/>
                    <a:pt x="1485" y="772"/>
                  </a:cubicBezTo>
                  <a:cubicBezTo>
                    <a:pt x="1474" y="764"/>
                    <a:pt x="1462" y="761"/>
                    <a:pt x="1450" y="761"/>
                  </a:cubicBezTo>
                  <a:cubicBezTo>
                    <a:pt x="1411" y="761"/>
                    <a:pt x="1367" y="791"/>
                    <a:pt x="1325" y="799"/>
                  </a:cubicBezTo>
                  <a:cubicBezTo>
                    <a:pt x="1316" y="801"/>
                    <a:pt x="1308" y="802"/>
                    <a:pt x="1300" y="802"/>
                  </a:cubicBezTo>
                  <a:cubicBezTo>
                    <a:pt x="1212" y="802"/>
                    <a:pt x="1146" y="697"/>
                    <a:pt x="1143" y="602"/>
                  </a:cubicBezTo>
                  <a:cubicBezTo>
                    <a:pt x="1138" y="500"/>
                    <a:pt x="1175" y="397"/>
                    <a:pt x="1160" y="296"/>
                  </a:cubicBezTo>
                  <a:cubicBezTo>
                    <a:pt x="1140" y="157"/>
                    <a:pt x="1018" y="43"/>
                    <a:pt x="883" y="11"/>
                  </a:cubicBezTo>
                  <a:cubicBezTo>
                    <a:pt x="858" y="4"/>
                    <a:pt x="831" y="1"/>
                    <a:pt x="8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297"/>
            <p:cNvSpPr/>
            <p:nvPr/>
          </p:nvSpPr>
          <p:spPr>
            <a:xfrm>
              <a:off x="4141359" y="3349003"/>
              <a:ext cx="80642" cy="77772"/>
            </a:xfrm>
            <a:custGeom>
              <a:rect b="b" l="l" r="r" t="t"/>
              <a:pathLst>
                <a:path extrusionOk="0" h="2737" w="2838">
                  <a:moveTo>
                    <a:pt x="834" y="54"/>
                  </a:moveTo>
                  <a:cubicBezTo>
                    <a:pt x="858" y="54"/>
                    <a:pt x="881" y="56"/>
                    <a:pt x="905" y="63"/>
                  </a:cubicBezTo>
                  <a:cubicBezTo>
                    <a:pt x="1038" y="95"/>
                    <a:pt x="1145" y="204"/>
                    <a:pt x="1162" y="326"/>
                  </a:cubicBezTo>
                  <a:cubicBezTo>
                    <a:pt x="1171" y="378"/>
                    <a:pt x="1162" y="431"/>
                    <a:pt x="1153" y="487"/>
                  </a:cubicBezTo>
                  <a:cubicBezTo>
                    <a:pt x="1149" y="534"/>
                    <a:pt x="1141" y="581"/>
                    <a:pt x="1143" y="628"/>
                  </a:cubicBezTo>
                  <a:cubicBezTo>
                    <a:pt x="1149" y="737"/>
                    <a:pt x="1225" y="856"/>
                    <a:pt x="1331" y="856"/>
                  </a:cubicBezTo>
                  <a:cubicBezTo>
                    <a:pt x="1340" y="856"/>
                    <a:pt x="1349" y="855"/>
                    <a:pt x="1359" y="853"/>
                  </a:cubicBezTo>
                  <a:cubicBezTo>
                    <a:pt x="1378" y="849"/>
                    <a:pt x="1398" y="840"/>
                    <a:pt x="1417" y="832"/>
                  </a:cubicBezTo>
                  <a:cubicBezTo>
                    <a:pt x="1441" y="823"/>
                    <a:pt x="1462" y="814"/>
                    <a:pt x="1479" y="814"/>
                  </a:cubicBezTo>
                  <a:cubicBezTo>
                    <a:pt x="1486" y="814"/>
                    <a:pt x="1493" y="815"/>
                    <a:pt x="1498" y="819"/>
                  </a:cubicBezTo>
                  <a:cubicBezTo>
                    <a:pt x="1511" y="830"/>
                    <a:pt x="1515" y="849"/>
                    <a:pt x="1522" y="873"/>
                  </a:cubicBezTo>
                  <a:cubicBezTo>
                    <a:pt x="1526" y="890"/>
                    <a:pt x="1530" y="907"/>
                    <a:pt x="1539" y="924"/>
                  </a:cubicBezTo>
                  <a:cubicBezTo>
                    <a:pt x="1575" y="997"/>
                    <a:pt x="1661" y="1008"/>
                    <a:pt x="1740" y="1008"/>
                  </a:cubicBezTo>
                  <a:lnTo>
                    <a:pt x="1783" y="1008"/>
                  </a:lnTo>
                  <a:cubicBezTo>
                    <a:pt x="1798" y="1008"/>
                    <a:pt x="1813" y="1008"/>
                    <a:pt x="1828" y="1010"/>
                  </a:cubicBezTo>
                  <a:lnTo>
                    <a:pt x="1833" y="1010"/>
                  </a:lnTo>
                  <a:cubicBezTo>
                    <a:pt x="1843" y="1061"/>
                    <a:pt x="1873" y="1106"/>
                    <a:pt x="1901" y="1149"/>
                  </a:cubicBezTo>
                  <a:cubicBezTo>
                    <a:pt x="1929" y="1194"/>
                    <a:pt x="1957" y="1237"/>
                    <a:pt x="1968" y="1282"/>
                  </a:cubicBezTo>
                  <a:cubicBezTo>
                    <a:pt x="1974" y="1318"/>
                    <a:pt x="1972" y="1357"/>
                    <a:pt x="1968" y="1398"/>
                  </a:cubicBezTo>
                  <a:cubicBezTo>
                    <a:pt x="1965" y="1417"/>
                    <a:pt x="1963" y="1436"/>
                    <a:pt x="1963" y="1455"/>
                  </a:cubicBezTo>
                  <a:cubicBezTo>
                    <a:pt x="1959" y="1603"/>
                    <a:pt x="2028" y="1751"/>
                    <a:pt x="2143" y="1843"/>
                  </a:cubicBezTo>
                  <a:cubicBezTo>
                    <a:pt x="2203" y="1888"/>
                    <a:pt x="2270" y="1920"/>
                    <a:pt x="2336" y="1950"/>
                  </a:cubicBezTo>
                  <a:cubicBezTo>
                    <a:pt x="2370" y="1965"/>
                    <a:pt x="2405" y="1980"/>
                    <a:pt x="2437" y="2000"/>
                  </a:cubicBezTo>
                  <a:cubicBezTo>
                    <a:pt x="2501" y="2034"/>
                    <a:pt x="2610" y="2109"/>
                    <a:pt x="2627" y="2220"/>
                  </a:cubicBezTo>
                  <a:cubicBezTo>
                    <a:pt x="2632" y="2246"/>
                    <a:pt x="2630" y="2276"/>
                    <a:pt x="2627" y="2304"/>
                  </a:cubicBezTo>
                  <a:cubicBezTo>
                    <a:pt x="2625" y="2351"/>
                    <a:pt x="2621" y="2400"/>
                    <a:pt x="2642" y="2447"/>
                  </a:cubicBezTo>
                  <a:cubicBezTo>
                    <a:pt x="2657" y="2484"/>
                    <a:pt x="2683" y="2512"/>
                    <a:pt x="2709" y="2539"/>
                  </a:cubicBezTo>
                  <a:cubicBezTo>
                    <a:pt x="2724" y="2554"/>
                    <a:pt x="2737" y="2569"/>
                    <a:pt x="2750" y="2587"/>
                  </a:cubicBezTo>
                  <a:cubicBezTo>
                    <a:pt x="2760" y="2602"/>
                    <a:pt x="2769" y="2621"/>
                    <a:pt x="2775" y="2642"/>
                  </a:cubicBezTo>
                  <a:cubicBezTo>
                    <a:pt x="2730" y="2662"/>
                    <a:pt x="2672" y="2681"/>
                    <a:pt x="2610" y="2683"/>
                  </a:cubicBezTo>
                  <a:cubicBezTo>
                    <a:pt x="2606" y="2683"/>
                    <a:pt x="2601" y="2683"/>
                    <a:pt x="2597" y="2683"/>
                  </a:cubicBezTo>
                  <a:cubicBezTo>
                    <a:pt x="2463" y="2683"/>
                    <a:pt x="2334" y="2621"/>
                    <a:pt x="2220" y="2565"/>
                  </a:cubicBezTo>
                  <a:cubicBezTo>
                    <a:pt x="1406" y="2158"/>
                    <a:pt x="684" y="1781"/>
                    <a:pt x="59" y="1286"/>
                  </a:cubicBezTo>
                  <a:lnTo>
                    <a:pt x="63" y="1237"/>
                  </a:lnTo>
                  <a:cubicBezTo>
                    <a:pt x="80" y="1104"/>
                    <a:pt x="93" y="980"/>
                    <a:pt x="144" y="864"/>
                  </a:cubicBezTo>
                  <a:cubicBezTo>
                    <a:pt x="153" y="843"/>
                    <a:pt x="164" y="821"/>
                    <a:pt x="179" y="806"/>
                  </a:cubicBezTo>
                  <a:cubicBezTo>
                    <a:pt x="204" y="785"/>
                    <a:pt x="239" y="781"/>
                    <a:pt x="277" y="774"/>
                  </a:cubicBezTo>
                  <a:cubicBezTo>
                    <a:pt x="318" y="770"/>
                    <a:pt x="359" y="763"/>
                    <a:pt x="395" y="738"/>
                  </a:cubicBezTo>
                  <a:cubicBezTo>
                    <a:pt x="448" y="699"/>
                    <a:pt x="461" y="637"/>
                    <a:pt x="474" y="575"/>
                  </a:cubicBezTo>
                  <a:cubicBezTo>
                    <a:pt x="485" y="523"/>
                    <a:pt x="496" y="476"/>
                    <a:pt x="528" y="446"/>
                  </a:cubicBezTo>
                  <a:cubicBezTo>
                    <a:pt x="536" y="440"/>
                    <a:pt x="547" y="433"/>
                    <a:pt x="556" y="427"/>
                  </a:cubicBezTo>
                  <a:cubicBezTo>
                    <a:pt x="568" y="421"/>
                    <a:pt x="579" y="414"/>
                    <a:pt x="590" y="403"/>
                  </a:cubicBezTo>
                  <a:cubicBezTo>
                    <a:pt x="641" y="361"/>
                    <a:pt x="652" y="296"/>
                    <a:pt x="661" y="234"/>
                  </a:cubicBezTo>
                  <a:cubicBezTo>
                    <a:pt x="669" y="185"/>
                    <a:pt x="678" y="140"/>
                    <a:pt x="703" y="106"/>
                  </a:cubicBezTo>
                  <a:cubicBezTo>
                    <a:pt x="740" y="61"/>
                    <a:pt x="802" y="54"/>
                    <a:pt x="834" y="54"/>
                  </a:cubicBezTo>
                  <a:close/>
                  <a:moveTo>
                    <a:pt x="840" y="0"/>
                  </a:moveTo>
                  <a:cubicBezTo>
                    <a:pt x="767" y="0"/>
                    <a:pt x="701" y="25"/>
                    <a:pt x="663" y="71"/>
                  </a:cubicBezTo>
                  <a:cubicBezTo>
                    <a:pt x="626" y="116"/>
                    <a:pt x="618" y="172"/>
                    <a:pt x="609" y="226"/>
                  </a:cubicBezTo>
                  <a:cubicBezTo>
                    <a:pt x="601" y="281"/>
                    <a:pt x="590" y="333"/>
                    <a:pt x="556" y="363"/>
                  </a:cubicBezTo>
                  <a:cubicBezTo>
                    <a:pt x="547" y="371"/>
                    <a:pt x="536" y="376"/>
                    <a:pt x="528" y="382"/>
                  </a:cubicBezTo>
                  <a:cubicBezTo>
                    <a:pt x="515" y="388"/>
                    <a:pt x="504" y="397"/>
                    <a:pt x="493" y="406"/>
                  </a:cubicBezTo>
                  <a:cubicBezTo>
                    <a:pt x="446" y="446"/>
                    <a:pt x="433" y="506"/>
                    <a:pt x="423" y="564"/>
                  </a:cubicBezTo>
                  <a:cubicBezTo>
                    <a:pt x="410" y="618"/>
                    <a:pt x="399" y="669"/>
                    <a:pt x="363" y="695"/>
                  </a:cubicBezTo>
                  <a:cubicBezTo>
                    <a:pt x="339" y="712"/>
                    <a:pt x="305" y="716"/>
                    <a:pt x="269" y="723"/>
                  </a:cubicBezTo>
                  <a:cubicBezTo>
                    <a:pt x="226" y="729"/>
                    <a:pt x="181" y="733"/>
                    <a:pt x="144" y="766"/>
                  </a:cubicBezTo>
                  <a:cubicBezTo>
                    <a:pt x="121" y="787"/>
                    <a:pt x="106" y="817"/>
                    <a:pt x="95" y="843"/>
                  </a:cubicBezTo>
                  <a:cubicBezTo>
                    <a:pt x="41" y="967"/>
                    <a:pt x="26" y="1100"/>
                    <a:pt x="9" y="1230"/>
                  </a:cubicBezTo>
                  <a:lnTo>
                    <a:pt x="1" y="1308"/>
                  </a:lnTo>
                  <a:lnTo>
                    <a:pt x="11" y="1318"/>
                  </a:lnTo>
                  <a:cubicBezTo>
                    <a:pt x="646" y="1822"/>
                    <a:pt x="1376" y="2203"/>
                    <a:pt x="2197" y="2612"/>
                  </a:cubicBezTo>
                  <a:cubicBezTo>
                    <a:pt x="2315" y="2670"/>
                    <a:pt x="2447" y="2737"/>
                    <a:pt x="2591" y="2737"/>
                  </a:cubicBezTo>
                  <a:lnTo>
                    <a:pt x="2612" y="2737"/>
                  </a:lnTo>
                  <a:cubicBezTo>
                    <a:pt x="2692" y="2734"/>
                    <a:pt x="2765" y="2704"/>
                    <a:pt x="2818" y="2681"/>
                  </a:cubicBezTo>
                  <a:lnTo>
                    <a:pt x="2837" y="2672"/>
                  </a:lnTo>
                  <a:lnTo>
                    <a:pt x="2833" y="2653"/>
                  </a:lnTo>
                  <a:cubicBezTo>
                    <a:pt x="2827" y="2614"/>
                    <a:pt x="2812" y="2582"/>
                    <a:pt x="2792" y="2554"/>
                  </a:cubicBezTo>
                  <a:cubicBezTo>
                    <a:pt x="2780" y="2535"/>
                    <a:pt x="2762" y="2518"/>
                    <a:pt x="2747" y="2503"/>
                  </a:cubicBezTo>
                  <a:cubicBezTo>
                    <a:pt x="2724" y="2477"/>
                    <a:pt x="2702" y="2454"/>
                    <a:pt x="2692" y="2426"/>
                  </a:cubicBezTo>
                  <a:cubicBezTo>
                    <a:pt x="2677" y="2392"/>
                    <a:pt x="2679" y="2351"/>
                    <a:pt x="2681" y="2308"/>
                  </a:cubicBezTo>
                  <a:cubicBezTo>
                    <a:pt x="2683" y="2276"/>
                    <a:pt x="2685" y="2244"/>
                    <a:pt x="2681" y="2212"/>
                  </a:cubicBezTo>
                  <a:cubicBezTo>
                    <a:pt x="2666" y="2113"/>
                    <a:pt x="2589" y="2021"/>
                    <a:pt x="2462" y="1952"/>
                  </a:cubicBezTo>
                  <a:cubicBezTo>
                    <a:pt x="2428" y="1933"/>
                    <a:pt x="2394" y="1918"/>
                    <a:pt x="2357" y="1901"/>
                  </a:cubicBezTo>
                  <a:cubicBezTo>
                    <a:pt x="2293" y="1871"/>
                    <a:pt x="2231" y="1843"/>
                    <a:pt x="2177" y="1800"/>
                  </a:cubicBezTo>
                  <a:cubicBezTo>
                    <a:pt x="2075" y="1719"/>
                    <a:pt x="2013" y="1588"/>
                    <a:pt x="2017" y="1458"/>
                  </a:cubicBezTo>
                  <a:cubicBezTo>
                    <a:pt x="2017" y="1440"/>
                    <a:pt x="2019" y="1421"/>
                    <a:pt x="2021" y="1402"/>
                  </a:cubicBezTo>
                  <a:cubicBezTo>
                    <a:pt x="2025" y="1359"/>
                    <a:pt x="2028" y="1316"/>
                    <a:pt x="2019" y="1271"/>
                  </a:cubicBezTo>
                  <a:cubicBezTo>
                    <a:pt x="2006" y="1215"/>
                    <a:pt x="1976" y="1168"/>
                    <a:pt x="1946" y="1121"/>
                  </a:cubicBezTo>
                  <a:cubicBezTo>
                    <a:pt x="1916" y="1074"/>
                    <a:pt x="1886" y="1029"/>
                    <a:pt x="1882" y="982"/>
                  </a:cubicBezTo>
                  <a:lnTo>
                    <a:pt x="1878" y="960"/>
                  </a:lnTo>
                  <a:lnTo>
                    <a:pt x="1833" y="956"/>
                  </a:lnTo>
                  <a:cubicBezTo>
                    <a:pt x="1820" y="955"/>
                    <a:pt x="1807" y="953"/>
                    <a:pt x="1794" y="953"/>
                  </a:cubicBezTo>
                  <a:cubicBezTo>
                    <a:pt x="1788" y="953"/>
                    <a:pt x="1782" y="953"/>
                    <a:pt x="1777" y="954"/>
                  </a:cubicBezTo>
                  <a:cubicBezTo>
                    <a:pt x="1763" y="954"/>
                    <a:pt x="1749" y="955"/>
                    <a:pt x="1735" y="955"/>
                  </a:cubicBezTo>
                  <a:cubicBezTo>
                    <a:pt x="1674" y="955"/>
                    <a:pt x="1609" y="947"/>
                    <a:pt x="1586" y="900"/>
                  </a:cubicBezTo>
                  <a:cubicBezTo>
                    <a:pt x="1580" y="890"/>
                    <a:pt x="1578" y="875"/>
                    <a:pt x="1573" y="860"/>
                  </a:cubicBezTo>
                  <a:cubicBezTo>
                    <a:pt x="1567" y="830"/>
                    <a:pt x="1558" y="798"/>
                    <a:pt x="1528" y="776"/>
                  </a:cubicBezTo>
                  <a:cubicBezTo>
                    <a:pt x="1514" y="766"/>
                    <a:pt x="1497" y="762"/>
                    <a:pt x="1479" y="762"/>
                  </a:cubicBezTo>
                  <a:cubicBezTo>
                    <a:pt x="1452" y="762"/>
                    <a:pt x="1423" y="771"/>
                    <a:pt x="1398" y="783"/>
                  </a:cubicBezTo>
                  <a:cubicBezTo>
                    <a:pt x="1380" y="789"/>
                    <a:pt x="1363" y="798"/>
                    <a:pt x="1348" y="800"/>
                  </a:cubicBezTo>
                  <a:cubicBezTo>
                    <a:pt x="1342" y="801"/>
                    <a:pt x="1336" y="802"/>
                    <a:pt x="1330" y="802"/>
                  </a:cubicBezTo>
                  <a:cubicBezTo>
                    <a:pt x="1257" y="802"/>
                    <a:pt x="1200" y="709"/>
                    <a:pt x="1196" y="626"/>
                  </a:cubicBezTo>
                  <a:cubicBezTo>
                    <a:pt x="1194" y="583"/>
                    <a:pt x="1201" y="541"/>
                    <a:pt x="1207" y="496"/>
                  </a:cubicBezTo>
                  <a:cubicBezTo>
                    <a:pt x="1215" y="438"/>
                    <a:pt x="1224" y="378"/>
                    <a:pt x="1215" y="318"/>
                  </a:cubicBezTo>
                  <a:cubicBezTo>
                    <a:pt x="1194" y="176"/>
                    <a:pt x="1072" y="48"/>
                    <a:pt x="918" y="9"/>
                  </a:cubicBezTo>
                  <a:cubicBezTo>
                    <a:pt x="891" y="3"/>
                    <a:pt x="865" y="0"/>
                    <a:pt x="8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297"/>
            <p:cNvSpPr/>
            <p:nvPr/>
          </p:nvSpPr>
          <p:spPr>
            <a:xfrm>
              <a:off x="4105984" y="3317521"/>
              <a:ext cx="54358" cy="68338"/>
            </a:xfrm>
            <a:custGeom>
              <a:rect b="b" l="l" r="r" t="t"/>
              <a:pathLst>
                <a:path extrusionOk="0" h="2405" w="1913">
                  <a:moveTo>
                    <a:pt x="1154" y="1"/>
                  </a:moveTo>
                  <a:cubicBezTo>
                    <a:pt x="1152" y="1"/>
                    <a:pt x="1151" y="1"/>
                    <a:pt x="1149" y="1"/>
                  </a:cubicBezTo>
                  <a:cubicBezTo>
                    <a:pt x="1109" y="1"/>
                    <a:pt x="1070" y="22"/>
                    <a:pt x="1034" y="40"/>
                  </a:cubicBezTo>
                  <a:cubicBezTo>
                    <a:pt x="943" y="81"/>
                    <a:pt x="842" y="103"/>
                    <a:pt x="741" y="103"/>
                  </a:cubicBezTo>
                  <a:cubicBezTo>
                    <a:pt x="728" y="103"/>
                    <a:pt x="715" y="102"/>
                    <a:pt x="702" y="102"/>
                  </a:cubicBezTo>
                  <a:cubicBezTo>
                    <a:pt x="679" y="101"/>
                    <a:pt x="656" y="99"/>
                    <a:pt x="633" y="99"/>
                  </a:cubicBezTo>
                  <a:cubicBezTo>
                    <a:pt x="597" y="99"/>
                    <a:pt x="562" y="103"/>
                    <a:pt x="532" y="123"/>
                  </a:cubicBezTo>
                  <a:cubicBezTo>
                    <a:pt x="507" y="140"/>
                    <a:pt x="489" y="168"/>
                    <a:pt x="470" y="192"/>
                  </a:cubicBezTo>
                  <a:cubicBezTo>
                    <a:pt x="404" y="269"/>
                    <a:pt x="303" y="315"/>
                    <a:pt x="203" y="315"/>
                  </a:cubicBezTo>
                  <a:cubicBezTo>
                    <a:pt x="176" y="315"/>
                    <a:pt x="149" y="312"/>
                    <a:pt x="123" y="305"/>
                  </a:cubicBezTo>
                  <a:lnTo>
                    <a:pt x="123" y="305"/>
                  </a:lnTo>
                  <a:cubicBezTo>
                    <a:pt x="134" y="468"/>
                    <a:pt x="142" y="642"/>
                    <a:pt x="61" y="783"/>
                  </a:cubicBezTo>
                  <a:cubicBezTo>
                    <a:pt x="44" y="815"/>
                    <a:pt x="22" y="845"/>
                    <a:pt x="1" y="873"/>
                  </a:cubicBezTo>
                  <a:cubicBezTo>
                    <a:pt x="91" y="1023"/>
                    <a:pt x="177" y="1177"/>
                    <a:pt x="271" y="1325"/>
                  </a:cubicBezTo>
                  <a:cubicBezTo>
                    <a:pt x="543" y="1743"/>
                    <a:pt x="888" y="2096"/>
                    <a:pt x="1274" y="2405"/>
                  </a:cubicBezTo>
                  <a:cubicBezTo>
                    <a:pt x="1293" y="2253"/>
                    <a:pt x="1304" y="2101"/>
                    <a:pt x="1364" y="1961"/>
                  </a:cubicBezTo>
                  <a:cubicBezTo>
                    <a:pt x="1374" y="1936"/>
                    <a:pt x="1387" y="1912"/>
                    <a:pt x="1406" y="1895"/>
                  </a:cubicBezTo>
                  <a:cubicBezTo>
                    <a:pt x="1464" y="1844"/>
                    <a:pt x="1561" y="1869"/>
                    <a:pt x="1623" y="1824"/>
                  </a:cubicBezTo>
                  <a:cubicBezTo>
                    <a:pt x="1713" y="1760"/>
                    <a:pt x="1674" y="1606"/>
                    <a:pt x="1756" y="1535"/>
                  </a:cubicBezTo>
                  <a:cubicBezTo>
                    <a:pt x="1775" y="1518"/>
                    <a:pt x="1798" y="1507"/>
                    <a:pt x="1818" y="1492"/>
                  </a:cubicBezTo>
                  <a:cubicBezTo>
                    <a:pt x="1891" y="1430"/>
                    <a:pt x="1869" y="1308"/>
                    <a:pt x="1912" y="1222"/>
                  </a:cubicBezTo>
                  <a:cubicBezTo>
                    <a:pt x="1912" y="1220"/>
                    <a:pt x="1910" y="1218"/>
                    <a:pt x="1910" y="1216"/>
                  </a:cubicBezTo>
                  <a:cubicBezTo>
                    <a:pt x="1843" y="1087"/>
                    <a:pt x="1775" y="952"/>
                    <a:pt x="1771" y="807"/>
                  </a:cubicBezTo>
                  <a:cubicBezTo>
                    <a:pt x="1768" y="747"/>
                    <a:pt x="1777" y="684"/>
                    <a:pt x="1768" y="622"/>
                  </a:cubicBezTo>
                  <a:cubicBezTo>
                    <a:pt x="1758" y="562"/>
                    <a:pt x="1723" y="498"/>
                    <a:pt x="1663" y="481"/>
                  </a:cubicBezTo>
                  <a:cubicBezTo>
                    <a:pt x="1612" y="466"/>
                    <a:pt x="1550" y="485"/>
                    <a:pt x="1509" y="453"/>
                  </a:cubicBezTo>
                  <a:cubicBezTo>
                    <a:pt x="1484" y="432"/>
                    <a:pt x="1475" y="395"/>
                    <a:pt x="1464" y="363"/>
                  </a:cubicBezTo>
                  <a:cubicBezTo>
                    <a:pt x="1434" y="260"/>
                    <a:pt x="1379" y="162"/>
                    <a:pt x="1304" y="82"/>
                  </a:cubicBezTo>
                  <a:cubicBezTo>
                    <a:pt x="1264" y="41"/>
                    <a:pt x="1212" y="1"/>
                    <a:pt x="1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297"/>
            <p:cNvSpPr/>
            <p:nvPr/>
          </p:nvSpPr>
          <p:spPr>
            <a:xfrm>
              <a:off x="4105075" y="3316754"/>
              <a:ext cx="56120" cy="70583"/>
            </a:xfrm>
            <a:custGeom>
              <a:rect b="b" l="l" r="r" t="t"/>
              <a:pathLst>
                <a:path extrusionOk="0" h="2484" w="1975">
                  <a:moveTo>
                    <a:pt x="1186" y="54"/>
                  </a:moveTo>
                  <a:cubicBezTo>
                    <a:pt x="1226" y="54"/>
                    <a:pt x="1269" y="77"/>
                    <a:pt x="1316" y="129"/>
                  </a:cubicBezTo>
                  <a:cubicBezTo>
                    <a:pt x="1389" y="204"/>
                    <a:pt x="1443" y="298"/>
                    <a:pt x="1471" y="399"/>
                  </a:cubicBezTo>
                  <a:lnTo>
                    <a:pt x="1473" y="405"/>
                  </a:lnTo>
                  <a:cubicBezTo>
                    <a:pt x="1483" y="439"/>
                    <a:pt x="1494" y="476"/>
                    <a:pt x="1524" y="499"/>
                  </a:cubicBezTo>
                  <a:cubicBezTo>
                    <a:pt x="1556" y="525"/>
                    <a:pt x="1597" y="527"/>
                    <a:pt x="1631" y="527"/>
                  </a:cubicBezTo>
                  <a:cubicBezTo>
                    <a:pt x="1651" y="529"/>
                    <a:pt x="1672" y="529"/>
                    <a:pt x="1687" y="534"/>
                  </a:cubicBezTo>
                  <a:cubicBezTo>
                    <a:pt x="1738" y="549"/>
                    <a:pt x="1766" y="609"/>
                    <a:pt x="1773" y="654"/>
                  </a:cubicBezTo>
                  <a:cubicBezTo>
                    <a:pt x="1779" y="690"/>
                    <a:pt x="1777" y="726"/>
                    <a:pt x="1777" y="765"/>
                  </a:cubicBezTo>
                  <a:cubicBezTo>
                    <a:pt x="1775" y="789"/>
                    <a:pt x="1775" y="812"/>
                    <a:pt x="1775" y="836"/>
                  </a:cubicBezTo>
                  <a:cubicBezTo>
                    <a:pt x="1781" y="986"/>
                    <a:pt x="1850" y="1123"/>
                    <a:pt x="1914" y="1249"/>
                  </a:cubicBezTo>
                  <a:cubicBezTo>
                    <a:pt x="1899" y="1286"/>
                    <a:pt x="1893" y="1324"/>
                    <a:pt x="1886" y="1361"/>
                  </a:cubicBezTo>
                  <a:cubicBezTo>
                    <a:pt x="1878" y="1416"/>
                    <a:pt x="1869" y="1468"/>
                    <a:pt x="1833" y="1498"/>
                  </a:cubicBezTo>
                  <a:cubicBezTo>
                    <a:pt x="1824" y="1506"/>
                    <a:pt x="1813" y="1511"/>
                    <a:pt x="1805" y="1517"/>
                  </a:cubicBezTo>
                  <a:cubicBezTo>
                    <a:pt x="1792" y="1523"/>
                    <a:pt x="1781" y="1532"/>
                    <a:pt x="1770" y="1541"/>
                  </a:cubicBezTo>
                  <a:cubicBezTo>
                    <a:pt x="1723" y="1581"/>
                    <a:pt x="1710" y="1641"/>
                    <a:pt x="1698" y="1699"/>
                  </a:cubicBezTo>
                  <a:cubicBezTo>
                    <a:pt x="1687" y="1753"/>
                    <a:pt x="1676" y="1804"/>
                    <a:pt x="1640" y="1830"/>
                  </a:cubicBezTo>
                  <a:cubicBezTo>
                    <a:pt x="1616" y="1847"/>
                    <a:pt x="1582" y="1851"/>
                    <a:pt x="1546" y="1858"/>
                  </a:cubicBezTo>
                  <a:cubicBezTo>
                    <a:pt x="1503" y="1864"/>
                    <a:pt x="1458" y="1868"/>
                    <a:pt x="1421" y="1901"/>
                  </a:cubicBezTo>
                  <a:cubicBezTo>
                    <a:pt x="1398" y="1922"/>
                    <a:pt x="1383" y="1952"/>
                    <a:pt x="1372" y="1978"/>
                  </a:cubicBezTo>
                  <a:cubicBezTo>
                    <a:pt x="1318" y="2102"/>
                    <a:pt x="1303" y="2235"/>
                    <a:pt x="1286" y="2365"/>
                  </a:cubicBezTo>
                  <a:lnTo>
                    <a:pt x="1286" y="2380"/>
                  </a:lnTo>
                  <a:cubicBezTo>
                    <a:pt x="883" y="2055"/>
                    <a:pt x="569" y="1712"/>
                    <a:pt x="326" y="1337"/>
                  </a:cubicBezTo>
                  <a:cubicBezTo>
                    <a:pt x="264" y="1241"/>
                    <a:pt x="204" y="1140"/>
                    <a:pt x="149" y="1044"/>
                  </a:cubicBezTo>
                  <a:cubicBezTo>
                    <a:pt x="121" y="996"/>
                    <a:pt x="93" y="949"/>
                    <a:pt x="65" y="902"/>
                  </a:cubicBezTo>
                  <a:cubicBezTo>
                    <a:pt x="82" y="876"/>
                    <a:pt x="101" y="851"/>
                    <a:pt x="116" y="823"/>
                  </a:cubicBezTo>
                  <a:cubicBezTo>
                    <a:pt x="198" y="681"/>
                    <a:pt x="194" y="510"/>
                    <a:pt x="185" y="366"/>
                  </a:cubicBezTo>
                  <a:lnTo>
                    <a:pt x="185" y="366"/>
                  </a:lnTo>
                  <a:cubicBezTo>
                    <a:pt x="201" y="369"/>
                    <a:pt x="217" y="370"/>
                    <a:pt x="233" y="370"/>
                  </a:cubicBezTo>
                  <a:cubicBezTo>
                    <a:pt x="342" y="370"/>
                    <a:pt x="452" y="320"/>
                    <a:pt x="521" y="236"/>
                  </a:cubicBezTo>
                  <a:cubicBezTo>
                    <a:pt x="528" y="229"/>
                    <a:pt x="532" y="223"/>
                    <a:pt x="536" y="217"/>
                  </a:cubicBezTo>
                  <a:cubicBezTo>
                    <a:pt x="551" y="199"/>
                    <a:pt x="564" y="182"/>
                    <a:pt x="579" y="172"/>
                  </a:cubicBezTo>
                  <a:cubicBezTo>
                    <a:pt x="601" y="159"/>
                    <a:pt x="626" y="152"/>
                    <a:pt x="663" y="152"/>
                  </a:cubicBezTo>
                  <a:cubicBezTo>
                    <a:pt x="680" y="152"/>
                    <a:pt x="697" y="154"/>
                    <a:pt x="712" y="154"/>
                  </a:cubicBezTo>
                  <a:lnTo>
                    <a:pt x="734" y="157"/>
                  </a:lnTo>
                  <a:cubicBezTo>
                    <a:pt x="746" y="157"/>
                    <a:pt x="759" y="158"/>
                    <a:pt x="772" y="158"/>
                  </a:cubicBezTo>
                  <a:cubicBezTo>
                    <a:pt x="877" y="158"/>
                    <a:pt x="981" y="134"/>
                    <a:pt x="1076" y="90"/>
                  </a:cubicBezTo>
                  <a:lnTo>
                    <a:pt x="1093" y="84"/>
                  </a:lnTo>
                  <a:cubicBezTo>
                    <a:pt x="1123" y="69"/>
                    <a:pt x="1151" y="56"/>
                    <a:pt x="1186" y="54"/>
                  </a:cubicBezTo>
                  <a:close/>
                  <a:moveTo>
                    <a:pt x="1179" y="0"/>
                  </a:moveTo>
                  <a:cubicBezTo>
                    <a:pt x="1141" y="2"/>
                    <a:pt x="1104" y="17"/>
                    <a:pt x="1070" y="34"/>
                  </a:cubicBezTo>
                  <a:lnTo>
                    <a:pt x="1055" y="41"/>
                  </a:lnTo>
                  <a:cubicBezTo>
                    <a:pt x="965" y="82"/>
                    <a:pt x="863" y="104"/>
                    <a:pt x="763" y="104"/>
                  </a:cubicBezTo>
                  <a:cubicBezTo>
                    <a:pt x="754" y="104"/>
                    <a:pt x="745" y="103"/>
                    <a:pt x="736" y="103"/>
                  </a:cubicBezTo>
                  <a:lnTo>
                    <a:pt x="716" y="101"/>
                  </a:lnTo>
                  <a:cubicBezTo>
                    <a:pt x="699" y="101"/>
                    <a:pt x="680" y="99"/>
                    <a:pt x="663" y="99"/>
                  </a:cubicBezTo>
                  <a:cubicBezTo>
                    <a:pt x="631" y="99"/>
                    <a:pt x="588" y="103"/>
                    <a:pt x="549" y="129"/>
                  </a:cubicBezTo>
                  <a:cubicBezTo>
                    <a:pt x="526" y="144"/>
                    <a:pt x="511" y="165"/>
                    <a:pt x="496" y="184"/>
                  </a:cubicBezTo>
                  <a:cubicBezTo>
                    <a:pt x="491" y="191"/>
                    <a:pt x="485" y="197"/>
                    <a:pt x="481" y="202"/>
                  </a:cubicBezTo>
                  <a:cubicBezTo>
                    <a:pt x="421" y="273"/>
                    <a:pt x="326" y="315"/>
                    <a:pt x="232" y="315"/>
                  </a:cubicBezTo>
                  <a:cubicBezTo>
                    <a:pt x="208" y="315"/>
                    <a:pt x="185" y="312"/>
                    <a:pt x="161" y="307"/>
                  </a:cubicBezTo>
                  <a:lnTo>
                    <a:pt x="127" y="298"/>
                  </a:lnTo>
                  <a:lnTo>
                    <a:pt x="127" y="298"/>
                  </a:lnTo>
                  <a:lnTo>
                    <a:pt x="129" y="334"/>
                  </a:lnTo>
                  <a:cubicBezTo>
                    <a:pt x="138" y="478"/>
                    <a:pt x="151" y="658"/>
                    <a:pt x="71" y="797"/>
                  </a:cubicBezTo>
                  <a:cubicBezTo>
                    <a:pt x="56" y="823"/>
                    <a:pt x="39" y="846"/>
                    <a:pt x="20" y="872"/>
                  </a:cubicBezTo>
                  <a:lnTo>
                    <a:pt x="1" y="900"/>
                  </a:lnTo>
                  <a:lnTo>
                    <a:pt x="9" y="915"/>
                  </a:lnTo>
                  <a:cubicBezTo>
                    <a:pt x="41" y="966"/>
                    <a:pt x="71" y="1018"/>
                    <a:pt x="101" y="1069"/>
                  </a:cubicBezTo>
                  <a:cubicBezTo>
                    <a:pt x="159" y="1168"/>
                    <a:pt x="219" y="1268"/>
                    <a:pt x="281" y="1365"/>
                  </a:cubicBezTo>
                  <a:cubicBezTo>
                    <a:pt x="534" y="1759"/>
                    <a:pt x="864" y="2115"/>
                    <a:pt x="1288" y="2453"/>
                  </a:cubicBezTo>
                  <a:lnTo>
                    <a:pt x="1327" y="2483"/>
                  </a:lnTo>
                  <a:lnTo>
                    <a:pt x="1340" y="2372"/>
                  </a:lnTo>
                  <a:cubicBezTo>
                    <a:pt x="1357" y="2239"/>
                    <a:pt x="1370" y="2115"/>
                    <a:pt x="1421" y="1999"/>
                  </a:cubicBezTo>
                  <a:cubicBezTo>
                    <a:pt x="1430" y="1978"/>
                    <a:pt x="1441" y="1956"/>
                    <a:pt x="1456" y="1941"/>
                  </a:cubicBezTo>
                  <a:cubicBezTo>
                    <a:pt x="1481" y="1920"/>
                    <a:pt x="1516" y="1916"/>
                    <a:pt x="1554" y="1909"/>
                  </a:cubicBezTo>
                  <a:cubicBezTo>
                    <a:pt x="1595" y="1905"/>
                    <a:pt x="1636" y="1898"/>
                    <a:pt x="1672" y="1873"/>
                  </a:cubicBezTo>
                  <a:cubicBezTo>
                    <a:pt x="1725" y="1834"/>
                    <a:pt x="1738" y="1772"/>
                    <a:pt x="1751" y="1710"/>
                  </a:cubicBezTo>
                  <a:cubicBezTo>
                    <a:pt x="1762" y="1658"/>
                    <a:pt x="1773" y="1611"/>
                    <a:pt x="1805" y="1581"/>
                  </a:cubicBezTo>
                  <a:cubicBezTo>
                    <a:pt x="1813" y="1575"/>
                    <a:pt x="1824" y="1568"/>
                    <a:pt x="1833" y="1562"/>
                  </a:cubicBezTo>
                  <a:cubicBezTo>
                    <a:pt x="1845" y="1556"/>
                    <a:pt x="1856" y="1549"/>
                    <a:pt x="1867" y="1538"/>
                  </a:cubicBezTo>
                  <a:cubicBezTo>
                    <a:pt x="1918" y="1496"/>
                    <a:pt x="1929" y="1431"/>
                    <a:pt x="1940" y="1369"/>
                  </a:cubicBezTo>
                  <a:cubicBezTo>
                    <a:pt x="1946" y="1331"/>
                    <a:pt x="1953" y="1292"/>
                    <a:pt x="1968" y="1262"/>
                  </a:cubicBezTo>
                  <a:lnTo>
                    <a:pt x="1974" y="1249"/>
                  </a:lnTo>
                  <a:lnTo>
                    <a:pt x="1965" y="1232"/>
                  </a:lnTo>
                  <a:cubicBezTo>
                    <a:pt x="1903" y="1112"/>
                    <a:pt x="1835" y="975"/>
                    <a:pt x="1828" y="834"/>
                  </a:cubicBezTo>
                  <a:cubicBezTo>
                    <a:pt x="1828" y="810"/>
                    <a:pt x="1828" y="789"/>
                    <a:pt x="1830" y="765"/>
                  </a:cubicBezTo>
                  <a:cubicBezTo>
                    <a:pt x="1830" y="726"/>
                    <a:pt x="1833" y="686"/>
                    <a:pt x="1826" y="645"/>
                  </a:cubicBezTo>
                  <a:cubicBezTo>
                    <a:pt x="1815" y="581"/>
                    <a:pt x="1777" y="506"/>
                    <a:pt x="1704" y="482"/>
                  </a:cubicBezTo>
                  <a:cubicBezTo>
                    <a:pt x="1680" y="476"/>
                    <a:pt x="1655" y="476"/>
                    <a:pt x="1633" y="474"/>
                  </a:cubicBezTo>
                  <a:cubicBezTo>
                    <a:pt x="1601" y="474"/>
                    <a:pt x="1576" y="474"/>
                    <a:pt x="1558" y="459"/>
                  </a:cubicBezTo>
                  <a:cubicBezTo>
                    <a:pt x="1539" y="444"/>
                    <a:pt x="1533" y="418"/>
                    <a:pt x="1524" y="390"/>
                  </a:cubicBezTo>
                  <a:lnTo>
                    <a:pt x="1522" y="384"/>
                  </a:lnTo>
                  <a:cubicBezTo>
                    <a:pt x="1490" y="274"/>
                    <a:pt x="1432" y="174"/>
                    <a:pt x="1355" y="92"/>
                  </a:cubicBezTo>
                  <a:cubicBezTo>
                    <a:pt x="1297" y="30"/>
                    <a:pt x="1241" y="0"/>
                    <a:pt x="11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297"/>
            <p:cNvSpPr/>
            <p:nvPr/>
          </p:nvSpPr>
          <p:spPr>
            <a:xfrm>
              <a:off x="4067285" y="3263167"/>
              <a:ext cx="144121" cy="113887"/>
            </a:xfrm>
            <a:custGeom>
              <a:rect b="b" l="l" r="r" t="t"/>
              <a:pathLst>
                <a:path extrusionOk="0" h="4008" w="5072">
                  <a:moveTo>
                    <a:pt x="990" y="1"/>
                  </a:moveTo>
                  <a:cubicBezTo>
                    <a:pt x="921" y="1"/>
                    <a:pt x="855" y="21"/>
                    <a:pt x="806" y="69"/>
                  </a:cubicBezTo>
                  <a:cubicBezTo>
                    <a:pt x="720" y="153"/>
                    <a:pt x="724" y="288"/>
                    <a:pt x="722" y="408"/>
                  </a:cubicBezTo>
                  <a:cubicBezTo>
                    <a:pt x="722" y="526"/>
                    <a:pt x="699" y="667"/>
                    <a:pt x="594" y="723"/>
                  </a:cubicBezTo>
                  <a:cubicBezTo>
                    <a:pt x="519" y="759"/>
                    <a:pt x="412" y="753"/>
                    <a:pt x="377" y="830"/>
                  </a:cubicBezTo>
                  <a:cubicBezTo>
                    <a:pt x="365" y="856"/>
                    <a:pt x="365" y="886"/>
                    <a:pt x="358" y="913"/>
                  </a:cubicBezTo>
                  <a:cubicBezTo>
                    <a:pt x="330" y="1025"/>
                    <a:pt x="195" y="1059"/>
                    <a:pt x="103" y="1128"/>
                  </a:cubicBezTo>
                  <a:cubicBezTo>
                    <a:pt x="58" y="1162"/>
                    <a:pt x="26" y="1207"/>
                    <a:pt x="0" y="1256"/>
                  </a:cubicBezTo>
                  <a:cubicBezTo>
                    <a:pt x="176" y="1695"/>
                    <a:pt x="699" y="1963"/>
                    <a:pt x="1037" y="2332"/>
                  </a:cubicBezTo>
                  <a:cubicBezTo>
                    <a:pt x="1164" y="2469"/>
                    <a:pt x="1267" y="2625"/>
                    <a:pt x="1363" y="2786"/>
                  </a:cubicBezTo>
                  <a:cubicBezTo>
                    <a:pt x="1384" y="2758"/>
                    <a:pt x="1406" y="2728"/>
                    <a:pt x="1423" y="2696"/>
                  </a:cubicBezTo>
                  <a:cubicBezTo>
                    <a:pt x="1504" y="2555"/>
                    <a:pt x="1496" y="2381"/>
                    <a:pt x="1485" y="2218"/>
                  </a:cubicBezTo>
                  <a:lnTo>
                    <a:pt x="1485" y="2218"/>
                  </a:lnTo>
                  <a:cubicBezTo>
                    <a:pt x="1511" y="2225"/>
                    <a:pt x="1538" y="2228"/>
                    <a:pt x="1565" y="2228"/>
                  </a:cubicBezTo>
                  <a:cubicBezTo>
                    <a:pt x="1665" y="2228"/>
                    <a:pt x="1766" y="2182"/>
                    <a:pt x="1832" y="2105"/>
                  </a:cubicBezTo>
                  <a:cubicBezTo>
                    <a:pt x="1851" y="2081"/>
                    <a:pt x="1869" y="2053"/>
                    <a:pt x="1894" y="2036"/>
                  </a:cubicBezTo>
                  <a:cubicBezTo>
                    <a:pt x="1924" y="2016"/>
                    <a:pt x="1959" y="2012"/>
                    <a:pt x="1995" y="2012"/>
                  </a:cubicBezTo>
                  <a:cubicBezTo>
                    <a:pt x="2018" y="2012"/>
                    <a:pt x="2041" y="2014"/>
                    <a:pt x="2064" y="2015"/>
                  </a:cubicBezTo>
                  <a:cubicBezTo>
                    <a:pt x="2077" y="2015"/>
                    <a:pt x="2090" y="2016"/>
                    <a:pt x="2103" y="2016"/>
                  </a:cubicBezTo>
                  <a:cubicBezTo>
                    <a:pt x="2204" y="2016"/>
                    <a:pt x="2305" y="1994"/>
                    <a:pt x="2396" y="1953"/>
                  </a:cubicBezTo>
                  <a:cubicBezTo>
                    <a:pt x="2432" y="1935"/>
                    <a:pt x="2471" y="1914"/>
                    <a:pt x="2511" y="1914"/>
                  </a:cubicBezTo>
                  <a:cubicBezTo>
                    <a:pt x="2513" y="1914"/>
                    <a:pt x="2514" y="1914"/>
                    <a:pt x="2516" y="1914"/>
                  </a:cubicBezTo>
                  <a:cubicBezTo>
                    <a:pt x="2574" y="1914"/>
                    <a:pt x="2626" y="1954"/>
                    <a:pt x="2666" y="1995"/>
                  </a:cubicBezTo>
                  <a:cubicBezTo>
                    <a:pt x="2741" y="2075"/>
                    <a:pt x="2796" y="2173"/>
                    <a:pt x="2826" y="2276"/>
                  </a:cubicBezTo>
                  <a:cubicBezTo>
                    <a:pt x="2837" y="2308"/>
                    <a:pt x="2846" y="2345"/>
                    <a:pt x="2871" y="2366"/>
                  </a:cubicBezTo>
                  <a:cubicBezTo>
                    <a:pt x="2912" y="2398"/>
                    <a:pt x="2974" y="2379"/>
                    <a:pt x="3025" y="2394"/>
                  </a:cubicBezTo>
                  <a:cubicBezTo>
                    <a:pt x="3085" y="2413"/>
                    <a:pt x="3120" y="2475"/>
                    <a:pt x="3130" y="2535"/>
                  </a:cubicBezTo>
                  <a:cubicBezTo>
                    <a:pt x="3139" y="2597"/>
                    <a:pt x="3130" y="2660"/>
                    <a:pt x="3133" y="2720"/>
                  </a:cubicBezTo>
                  <a:cubicBezTo>
                    <a:pt x="3137" y="2865"/>
                    <a:pt x="3205" y="3000"/>
                    <a:pt x="3272" y="3129"/>
                  </a:cubicBezTo>
                  <a:cubicBezTo>
                    <a:pt x="3272" y="3131"/>
                    <a:pt x="3274" y="3133"/>
                    <a:pt x="3274" y="3135"/>
                  </a:cubicBezTo>
                  <a:cubicBezTo>
                    <a:pt x="3278" y="3127"/>
                    <a:pt x="3285" y="3118"/>
                    <a:pt x="3291" y="3109"/>
                  </a:cubicBezTo>
                  <a:cubicBezTo>
                    <a:pt x="3325" y="3065"/>
                    <a:pt x="3381" y="3048"/>
                    <a:pt x="3439" y="3048"/>
                  </a:cubicBezTo>
                  <a:cubicBezTo>
                    <a:pt x="3466" y="3048"/>
                    <a:pt x="3493" y="3051"/>
                    <a:pt x="3518" y="3058"/>
                  </a:cubicBezTo>
                  <a:cubicBezTo>
                    <a:pt x="3653" y="3090"/>
                    <a:pt x="3775" y="3204"/>
                    <a:pt x="3795" y="3343"/>
                  </a:cubicBezTo>
                  <a:cubicBezTo>
                    <a:pt x="3810" y="3444"/>
                    <a:pt x="3773" y="3547"/>
                    <a:pt x="3778" y="3649"/>
                  </a:cubicBezTo>
                  <a:cubicBezTo>
                    <a:pt x="3781" y="3744"/>
                    <a:pt x="3847" y="3849"/>
                    <a:pt x="3935" y="3849"/>
                  </a:cubicBezTo>
                  <a:cubicBezTo>
                    <a:pt x="3943" y="3849"/>
                    <a:pt x="3951" y="3848"/>
                    <a:pt x="3960" y="3846"/>
                  </a:cubicBezTo>
                  <a:cubicBezTo>
                    <a:pt x="4002" y="3838"/>
                    <a:pt x="4046" y="3808"/>
                    <a:pt x="4085" y="3808"/>
                  </a:cubicBezTo>
                  <a:cubicBezTo>
                    <a:pt x="4097" y="3808"/>
                    <a:pt x="4109" y="3811"/>
                    <a:pt x="4120" y="3819"/>
                  </a:cubicBezTo>
                  <a:cubicBezTo>
                    <a:pt x="4155" y="3844"/>
                    <a:pt x="4150" y="3896"/>
                    <a:pt x="4170" y="3934"/>
                  </a:cubicBezTo>
                  <a:cubicBezTo>
                    <a:pt x="4198" y="3993"/>
                    <a:pt x="4272" y="4001"/>
                    <a:pt x="4343" y="4001"/>
                  </a:cubicBezTo>
                  <a:cubicBezTo>
                    <a:pt x="4357" y="4001"/>
                    <a:pt x="4372" y="4001"/>
                    <a:pt x="4386" y="4001"/>
                  </a:cubicBezTo>
                  <a:cubicBezTo>
                    <a:pt x="4410" y="4001"/>
                    <a:pt x="4435" y="4005"/>
                    <a:pt x="4461" y="4007"/>
                  </a:cubicBezTo>
                  <a:cubicBezTo>
                    <a:pt x="4461" y="3994"/>
                    <a:pt x="4459" y="3984"/>
                    <a:pt x="4461" y="3971"/>
                  </a:cubicBezTo>
                  <a:cubicBezTo>
                    <a:pt x="4474" y="3821"/>
                    <a:pt x="4694" y="3750"/>
                    <a:pt x="4699" y="3598"/>
                  </a:cubicBezTo>
                  <a:cubicBezTo>
                    <a:pt x="4701" y="3559"/>
                    <a:pt x="4686" y="3521"/>
                    <a:pt x="4679" y="3482"/>
                  </a:cubicBezTo>
                  <a:cubicBezTo>
                    <a:pt x="4654" y="3259"/>
                    <a:pt x="4939" y="3122"/>
                    <a:pt x="4997" y="2904"/>
                  </a:cubicBezTo>
                  <a:cubicBezTo>
                    <a:pt x="5072" y="2621"/>
                    <a:pt x="4737" y="2372"/>
                    <a:pt x="4746" y="2079"/>
                  </a:cubicBezTo>
                  <a:cubicBezTo>
                    <a:pt x="4748" y="1987"/>
                    <a:pt x="4787" y="1899"/>
                    <a:pt x="4823" y="1813"/>
                  </a:cubicBezTo>
                  <a:cubicBezTo>
                    <a:pt x="4844" y="1762"/>
                    <a:pt x="4872" y="1710"/>
                    <a:pt x="4913" y="1672"/>
                  </a:cubicBezTo>
                  <a:cubicBezTo>
                    <a:pt x="4887" y="1612"/>
                    <a:pt x="4857" y="1556"/>
                    <a:pt x="4819" y="1507"/>
                  </a:cubicBezTo>
                  <a:cubicBezTo>
                    <a:pt x="4716" y="1378"/>
                    <a:pt x="4551" y="1286"/>
                    <a:pt x="4527" y="1126"/>
                  </a:cubicBezTo>
                  <a:cubicBezTo>
                    <a:pt x="4510" y="1023"/>
                    <a:pt x="4557" y="911"/>
                    <a:pt x="4512" y="819"/>
                  </a:cubicBezTo>
                  <a:cubicBezTo>
                    <a:pt x="4476" y="746"/>
                    <a:pt x="4395" y="710"/>
                    <a:pt x="4339" y="652"/>
                  </a:cubicBezTo>
                  <a:cubicBezTo>
                    <a:pt x="4260" y="571"/>
                    <a:pt x="4236" y="453"/>
                    <a:pt x="4200" y="344"/>
                  </a:cubicBezTo>
                  <a:cubicBezTo>
                    <a:pt x="4163" y="236"/>
                    <a:pt x="4095" y="123"/>
                    <a:pt x="3981" y="101"/>
                  </a:cubicBezTo>
                  <a:cubicBezTo>
                    <a:pt x="3969" y="99"/>
                    <a:pt x="3957" y="98"/>
                    <a:pt x="3946" y="98"/>
                  </a:cubicBezTo>
                  <a:cubicBezTo>
                    <a:pt x="3806" y="98"/>
                    <a:pt x="3693" y="243"/>
                    <a:pt x="3557" y="301"/>
                  </a:cubicBezTo>
                  <a:cubicBezTo>
                    <a:pt x="3482" y="335"/>
                    <a:pt x="3396" y="339"/>
                    <a:pt x="3315" y="346"/>
                  </a:cubicBezTo>
                  <a:cubicBezTo>
                    <a:pt x="3193" y="352"/>
                    <a:pt x="3070" y="359"/>
                    <a:pt x="2948" y="359"/>
                  </a:cubicBezTo>
                  <a:cubicBezTo>
                    <a:pt x="2795" y="359"/>
                    <a:pt x="2643" y="348"/>
                    <a:pt x="2494" y="311"/>
                  </a:cubicBezTo>
                  <a:cubicBezTo>
                    <a:pt x="2408" y="292"/>
                    <a:pt x="2325" y="262"/>
                    <a:pt x="2239" y="247"/>
                  </a:cubicBezTo>
                  <a:cubicBezTo>
                    <a:pt x="2168" y="235"/>
                    <a:pt x="2095" y="231"/>
                    <a:pt x="2022" y="231"/>
                  </a:cubicBezTo>
                  <a:cubicBezTo>
                    <a:pt x="1947" y="231"/>
                    <a:pt x="1871" y="235"/>
                    <a:pt x="1796" y="235"/>
                  </a:cubicBezTo>
                  <a:cubicBezTo>
                    <a:pt x="1684" y="235"/>
                    <a:pt x="1573" y="227"/>
                    <a:pt x="1468" y="189"/>
                  </a:cubicBezTo>
                  <a:cubicBezTo>
                    <a:pt x="1356" y="149"/>
                    <a:pt x="1258" y="74"/>
                    <a:pt x="1144" y="31"/>
                  </a:cubicBezTo>
                  <a:cubicBezTo>
                    <a:pt x="1096" y="12"/>
                    <a:pt x="1043" y="1"/>
                    <a:pt x="9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297"/>
            <p:cNvSpPr/>
            <p:nvPr/>
          </p:nvSpPr>
          <p:spPr>
            <a:xfrm>
              <a:off x="4066433" y="3262456"/>
              <a:ext cx="144860" cy="115393"/>
            </a:xfrm>
            <a:custGeom>
              <a:rect b="b" l="l" r="r" t="t"/>
              <a:pathLst>
                <a:path extrusionOk="0" h="4061" w="5098">
                  <a:moveTo>
                    <a:pt x="1018" y="54"/>
                  </a:moveTo>
                  <a:cubicBezTo>
                    <a:pt x="1067" y="54"/>
                    <a:pt x="1117" y="62"/>
                    <a:pt x="1166" y="81"/>
                  </a:cubicBezTo>
                  <a:cubicBezTo>
                    <a:pt x="1217" y="101"/>
                    <a:pt x="1269" y="129"/>
                    <a:pt x="1318" y="156"/>
                  </a:cubicBezTo>
                  <a:cubicBezTo>
                    <a:pt x="1374" y="186"/>
                    <a:pt x="1429" y="216"/>
                    <a:pt x="1489" y="238"/>
                  </a:cubicBezTo>
                  <a:cubicBezTo>
                    <a:pt x="1605" y="281"/>
                    <a:pt x="1723" y="285"/>
                    <a:pt x="1826" y="285"/>
                  </a:cubicBezTo>
                  <a:lnTo>
                    <a:pt x="1939" y="285"/>
                  </a:lnTo>
                  <a:cubicBezTo>
                    <a:pt x="1976" y="283"/>
                    <a:pt x="2014" y="283"/>
                    <a:pt x="2051" y="283"/>
                  </a:cubicBezTo>
                  <a:cubicBezTo>
                    <a:pt x="2139" y="283"/>
                    <a:pt x="2203" y="287"/>
                    <a:pt x="2265" y="298"/>
                  </a:cubicBezTo>
                  <a:cubicBezTo>
                    <a:pt x="2316" y="306"/>
                    <a:pt x="2370" y="321"/>
                    <a:pt x="2421" y="336"/>
                  </a:cubicBezTo>
                  <a:cubicBezTo>
                    <a:pt x="2453" y="347"/>
                    <a:pt x="2486" y="356"/>
                    <a:pt x="2518" y="362"/>
                  </a:cubicBezTo>
                  <a:cubicBezTo>
                    <a:pt x="2653" y="396"/>
                    <a:pt x="2796" y="411"/>
                    <a:pt x="2974" y="411"/>
                  </a:cubicBezTo>
                  <a:cubicBezTo>
                    <a:pt x="3100" y="411"/>
                    <a:pt x="3231" y="403"/>
                    <a:pt x="3347" y="396"/>
                  </a:cubicBezTo>
                  <a:cubicBezTo>
                    <a:pt x="3426" y="392"/>
                    <a:pt x="3516" y="386"/>
                    <a:pt x="3598" y="351"/>
                  </a:cubicBezTo>
                  <a:cubicBezTo>
                    <a:pt x="3653" y="328"/>
                    <a:pt x="3703" y="291"/>
                    <a:pt x="3752" y="255"/>
                  </a:cubicBezTo>
                  <a:cubicBezTo>
                    <a:pt x="3826" y="203"/>
                    <a:pt x="3896" y="151"/>
                    <a:pt x="3972" y="151"/>
                  </a:cubicBezTo>
                  <a:cubicBezTo>
                    <a:pt x="3984" y="151"/>
                    <a:pt x="3995" y="152"/>
                    <a:pt x="4007" y="154"/>
                  </a:cubicBezTo>
                  <a:cubicBezTo>
                    <a:pt x="4118" y="174"/>
                    <a:pt x="4178" y="302"/>
                    <a:pt x="4204" y="377"/>
                  </a:cubicBezTo>
                  <a:cubicBezTo>
                    <a:pt x="4210" y="399"/>
                    <a:pt x="4219" y="422"/>
                    <a:pt x="4225" y="444"/>
                  </a:cubicBezTo>
                  <a:cubicBezTo>
                    <a:pt x="4253" y="534"/>
                    <a:pt x="4281" y="626"/>
                    <a:pt x="4350" y="696"/>
                  </a:cubicBezTo>
                  <a:cubicBezTo>
                    <a:pt x="4371" y="720"/>
                    <a:pt x="4397" y="739"/>
                    <a:pt x="4420" y="756"/>
                  </a:cubicBezTo>
                  <a:cubicBezTo>
                    <a:pt x="4461" y="788"/>
                    <a:pt x="4497" y="816"/>
                    <a:pt x="4519" y="857"/>
                  </a:cubicBezTo>
                  <a:cubicBezTo>
                    <a:pt x="4542" y="904"/>
                    <a:pt x="4536" y="962"/>
                    <a:pt x="4532" y="1022"/>
                  </a:cubicBezTo>
                  <a:cubicBezTo>
                    <a:pt x="4527" y="1065"/>
                    <a:pt x="4523" y="1110"/>
                    <a:pt x="4530" y="1155"/>
                  </a:cubicBezTo>
                  <a:cubicBezTo>
                    <a:pt x="4549" y="1273"/>
                    <a:pt x="4637" y="1356"/>
                    <a:pt x="4720" y="1436"/>
                  </a:cubicBezTo>
                  <a:cubicBezTo>
                    <a:pt x="4757" y="1472"/>
                    <a:pt x="4795" y="1508"/>
                    <a:pt x="4827" y="1547"/>
                  </a:cubicBezTo>
                  <a:cubicBezTo>
                    <a:pt x="4864" y="1594"/>
                    <a:pt x="4892" y="1645"/>
                    <a:pt x="4911" y="1690"/>
                  </a:cubicBezTo>
                  <a:cubicBezTo>
                    <a:pt x="4870" y="1733"/>
                    <a:pt x="4847" y="1787"/>
                    <a:pt x="4827" y="1828"/>
                  </a:cubicBezTo>
                  <a:cubicBezTo>
                    <a:pt x="4793" y="1911"/>
                    <a:pt x="4752" y="2005"/>
                    <a:pt x="4748" y="2104"/>
                  </a:cubicBezTo>
                  <a:cubicBezTo>
                    <a:pt x="4746" y="2245"/>
                    <a:pt x="4817" y="2376"/>
                    <a:pt x="4885" y="2502"/>
                  </a:cubicBezTo>
                  <a:cubicBezTo>
                    <a:pt x="4964" y="2644"/>
                    <a:pt x="5039" y="2779"/>
                    <a:pt x="5001" y="2922"/>
                  </a:cubicBezTo>
                  <a:cubicBezTo>
                    <a:pt x="4977" y="3010"/>
                    <a:pt x="4911" y="3087"/>
                    <a:pt x="4847" y="3162"/>
                  </a:cubicBezTo>
                  <a:cubicBezTo>
                    <a:pt x="4759" y="3265"/>
                    <a:pt x="4667" y="3372"/>
                    <a:pt x="4684" y="3509"/>
                  </a:cubicBezTo>
                  <a:cubicBezTo>
                    <a:pt x="4686" y="3527"/>
                    <a:pt x="4690" y="3542"/>
                    <a:pt x="4692" y="3559"/>
                  </a:cubicBezTo>
                  <a:cubicBezTo>
                    <a:pt x="4699" y="3580"/>
                    <a:pt x="4703" y="3602"/>
                    <a:pt x="4703" y="3623"/>
                  </a:cubicBezTo>
                  <a:cubicBezTo>
                    <a:pt x="4701" y="3689"/>
                    <a:pt x="4647" y="3741"/>
                    <a:pt x="4592" y="3794"/>
                  </a:cubicBezTo>
                  <a:cubicBezTo>
                    <a:pt x="4532" y="3850"/>
                    <a:pt x="4472" y="3910"/>
                    <a:pt x="4463" y="3994"/>
                  </a:cubicBezTo>
                  <a:cubicBezTo>
                    <a:pt x="4463" y="3996"/>
                    <a:pt x="4463" y="4000"/>
                    <a:pt x="4463" y="4002"/>
                  </a:cubicBezTo>
                  <a:cubicBezTo>
                    <a:pt x="4448" y="4000"/>
                    <a:pt x="4435" y="4000"/>
                    <a:pt x="4416" y="4000"/>
                  </a:cubicBezTo>
                  <a:lnTo>
                    <a:pt x="4414" y="4000"/>
                  </a:lnTo>
                  <a:cubicBezTo>
                    <a:pt x="4400" y="4000"/>
                    <a:pt x="4386" y="4001"/>
                    <a:pt x="4372" y="4001"/>
                  </a:cubicBezTo>
                  <a:cubicBezTo>
                    <a:pt x="4311" y="4001"/>
                    <a:pt x="4246" y="3993"/>
                    <a:pt x="4223" y="3946"/>
                  </a:cubicBezTo>
                  <a:cubicBezTo>
                    <a:pt x="4217" y="3936"/>
                    <a:pt x="4215" y="3921"/>
                    <a:pt x="4210" y="3906"/>
                  </a:cubicBezTo>
                  <a:cubicBezTo>
                    <a:pt x="4204" y="3876"/>
                    <a:pt x="4195" y="3844"/>
                    <a:pt x="4165" y="3822"/>
                  </a:cubicBezTo>
                  <a:cubicBezTo>
                    <a:pt x="4151" y="3812"/>
                    <a:pt x="4134" y="3808"/>
                    <a:pt x="4116" y="3808"/>
                  </a:cubicBezTo>
                  <a:cubicBezTo>
                    <a:pt x="4089" y="3808"/>
                    <a:pt x="4060" y="3817"/>
                    <a:pt x="4035" y="3829"/>
                  </a:cubicBezTo>
                  <a:cubicBezTo>
                    <a:pt x="4017" y="3835"/>
                    <a:pt x="4000" y="3844"/>
                    <a:pt x="3985" y="3846"/>
                  </a:cubicBezTo>
                  <a:cubicBezTo>
                    <a:pt x="3979" y="3847"/>
                    <a:pt x="3973" y="3848"/>
                    <a:pt x="3967" y="3848"/>
                  </a:cubicBezTo>
                  <a:cubicBezTo>
                    <a:pt x="3894" y="3848"/>
                    <a:pt x="3837" y="3755"/>
                    <a:pt x="3833" y="3672"/>
                  </a:cubicBezTo>
                  <a:cubicBezTo>
                    <a:pt x="3831" y="3629"/>
                    <a:pt x="3838" y="3587"/>
                    <a:pt x="3844" y="3542"/>
                  </a:cubicBezTo>
                  <a:cubicBezTo>
                    <a:pt x="3852" y="3484"/>
                    <a:pt x="3861" y="3424"/>
                    <a:pt x="3852" y="3364"/>
                  </a:cubicBezTo>
                  <a:cubicBezTo>
                    <a:pt x="3831" y="3222"/>
                    <a:pt x="3709" y="3094"/>
                    <a:pt x="3555" y="3055"/>
                  </a:cubicBezTo>
                  <a:cubicBezTo>
                    <a:pt x="3528" y="3049"/>
                    <a:pt x="3501" y="3045"/>
                    <a:pt x="3475" y="3045"/>
                  </a:cubicBezTo>
                  <a:cubicBezTo>
                    <a:pt x="3407" y="3045"/>
                    <a:pt x="3345" y="3067"/>
                    <a:pt x="3308" y="3109"/>
                  </a:cubicBezTo>
                  <a:cubicBezTo>
                    <a:pt x="3250" y="2997"/>
                    <a:pt x="3195" y="2873"/>
                    <a:pt x="3188" y="2745"/>
                  </a:cubicBezTo>
                  <a:cubicBezTo>
                    <a:pt x="3188" y="2721"/>
                    <a:pt x="3188" y="2700"/>
                    <a:pt x="3190" y="2676"/>
                  </a:cubicBezTo>
                  <a:cubicBezTo>
                    <a:pt x="3190" y="2637"/>
                    <a:pt x="3193" y="2597"/>
                    <a:pt x="3186" y="2556"/>
                  </a:cubicBezTo>
                  <a:cubicBezTo>
                    <a:pt x="3175" y="2492"/>
                    <a:pt x="3137" y="2417"/>
                    <a:pt x="3064" y="2393"/>
                  </a:cubicBezTo>
                  <a:cubicBezTo>
                    <a:pt x="3040" y="2387"/>
                    <a:pt x="3015" y="2387"/>
                    <a:pt x="2993" y="2385"/>
                  </a:cubicBezTo>
                  <a:cubicBezTo>
                    <a:pt x="2961" y="2385"/>
                    <a:pt x="2936" y="2385"/>
                    <a:pt x="2918" y="2370"/>
                  </a:cubicBezTo>
                  <a:cubicBezTo>
                    <a:pt x="2899" y="2355"/>
                    <a:pt x="2893" y="2329"/>
                    <a:pt x="2884" y="2301"/>
                  </a:cubicBezTo>
                  <a:lnTo>
                    <a:pt x="2882" y="2295"/>
                  </a:lnTo>
                  <a:cubicBezTo>
                    <a:pt x="2850" y="2185"/>
                    <a:pt x="2792" y="2085"/>
                    <a:pt x="2715" y="2003"/>
                  </a:cubicBezTo>
                  <a:cubicBezTo>
                    <a:pt x="2657" y="1941"/>
                    <a:pt x="2601" y="1911"/>
                    <a:pt x="2541" y="1911"/>
                  </a:cubicBezTo>
                  <a:lnTo>
                    <a:pt x="2539" y="1911"/>
                  </a:lnTo>
                  <a:cubicBezTo>
                    <a:pt x="2501" y="1913"/>
                    <a:pt x="2464" y="1928"/>
                    <a:pt x="2430" y="1945"/>
                  </a:cubicBezTo>
                  <a:lnTo>
                    <a:pt x="2415" y="1952"/>
                  </a:lnTo>
                  <a:cubicBezTo>
                    <a:pt x="2325" y="1993"/>
                    <a:pt x="2223" y="2015"/>
                    <a:pt x="2123" y="2015"/>
                  </a:cubicBezTo>
                  <a:cubicBezTo>
                    <a:pt x="2114" y="2015"/>
                    <a:pt x="2105" y="2014"/>
                    <a:pt x="2096" y="2014"/>
                  </a:cubicBezTo>
                  <a:lnTo>
                    <a:pt x="2076" y="2012"/>
                  </a:lnTo>
                  <a:cubicBezTo>
                    <a:pt x="2059" y="2012"/>
                    <a:pt x="2040" y="2010"/>
                    <a:pt x="2023" y="2010"/>
                  </a:cubicBezTo>
                  <a:cubicBezTo>
                    <a:pt x="1991" y="2010"/>
                    <a:pt x="1948" y="2014"/>
                    <a:pt x="1909" y="2040"/>
                  </a:cubicBezTo>
                  <a:cubicBezTo>
                    <a:pt x="1886" y="2055"/>
                    <a:pt x="1871" y="2076"/>
                    <a:pt x="1856" y="2095"/>
                  </a:cubicBezTo>
                  <a:cubicBezTo>
                    <a:pt x="1851" y="2102"/>
                    <a:pt x="1845" y="2108"/>
                    <a:pt x="1841" y="2113"/>
                  </a:cubicBezTo>
                  <a:cubicBezTo>
                    <a:pt x="1781" y="2184"/>
                    <a:pt x="1686" y="2226"/>
                    <a:pt x="1592" y="2226"/>
                  </a:cubicBezTo>
                  <a:cubicBezTo>
                    <a:pt x="1568" y="2226"/>
                    <a:pt x="1545" y="2223"/>
                    <a:pt x="1521" y="2218"/>
                  </a:cubicBezTo>
                  <a:lnTo>
                    <a:pt x="1487" y="2209"/>
                  </a:lnTo>
                  <a:lnTo>
                    <a:pt x="1487" y="2209"/>
                  </a:lnTo>
                  <a:lnTo>
                    <a:pt x="1489" y="2245"/>
                  </a:lnTo>
                  <a:cubicBezTo>
                    <a:pt x="1498" y="2389"/>
                    <a:pt x="1511" y="2569"/>
                    <a:pt x="1431" y="2708"/>
                  </a:cubicBezTo>
                  <a:cubicBezTo>
                    <a:pt x="1421" y="2727"/>
                    <a:pt x="1408" y="2745"/>
                    <a:pt x="1395" y="2764"/>
                  </a:cubicBezTo>
                  <a:cubicBezTo>
                    <a:pt x="1312" y="2627"/>
                    <a:pt x="1211" y="2472"/>
                    <a:pt x="1087" y="2337"/>
                  </a:cubicBezTo>
                  <a:cubicBezTo>
                    <a:pt x="964" y="2207"/>
                    <a:pt x="819" y="2085"/>
                    <a:pt x="677" y="1969"/>
                  </a:cubicBezTo>
                  <a:cubicBezTo>
                    <a:pt x="418" y="1755"/>
                    <a:pt x="174" y="1553"/>
                    <a:pt x="60" y="1283"/>
                  </a:cubicBezTo>
                  <a:cubicBezTo>
                    <a:pt x="86" y="1234"/>
                    <a:pt x="116" y="1200"/>
                    <a:pt x="150" y="1174"/>
                  </a:cubicBezTo>
                  <a:cubicBezTo>
                    <a:pt x="176" y="1155"/>
                    <a:pt x="206" y="1138"/>
                    <a:pt x="236" y="1123"/>
                  </a:cubicBezTo>
                  <a:cubicBezTo>
                    <a:pt x="313" y="1080"/>
                    <a:pt x="392" y="1035"/>
                    <a:pt x="414" y="945"/>
                  </a:cubicBezTo>
                  <a:cubicBezTo>
                    <a:pt x="418" y="934"/>
                    <a:pt x="418" y="921"/>
                    <a:pt x="420" y="908"/>
                  </a:cubicBezTo>
                  <a:cubicBezTo>
                    <a:pt x="422" y="893"/>
                    <a:pt x="425" y="878"/>
                    <a:pt x="431" y="866"/>
                  </a:cubicBezTo>
                  <a:cubicBezTo>
                    <a:pt x="448" y="827"/>
                    <a:pt x="493" y="814"/>
                    <a:pt x="547" y="801"/>
                  </a:cubicBezTo>
                  <a:cubicBezTo>
                    <a:pt x="577" y="793"/>
                    <a:pt x="607" y="784"/>
                    <a:pt x="634" y="771"/>
                  </a:cubicBezTo>
                  <a:cubicBezTo>
                    <a:pt x="731" y="722"/>
                    <a:pt x="778" y="609"/>
                    <a:pt x="780" y="433"/>
                  </a:cubicBezTo>
                  <a:lnTo>
                    <a:pt x="780" y="418"/>
                  </a:lnTo>
                  <a:cubicBezTo>
                    <a:pt x="780" y="304"/>
                    <a:pt x="780" y="186"/>
                    <a:pt x="855" y="111"/>
                  </a:cubicBezTo>
                  <a:cubicBezTo>
                    <a:pt x="904" y="64"/>
                    <a:pt x="971" y="54"/>
                    <a:pt x="1018" y="54"/>
                  </a:cubicBezTo>
                  <a:close/>
                  <a:moveTo>
                    <a:pt x="1018" y="0"/>
                  </a:moveTo>
                  <a:cubicBezTo>
                    <a:pt x="937" y="0"/>
                    <a:pt x="866" y="26"/>
                    <a:pt x="817" y="75"/>
                  </a:cubicBezTo>
                  <a:cubicBezTo>
                    <a:pt x="729" y="163"/>
                    <a:pt x="727" y="298"/>
                    <a:pt x="727" y="418"/>
                  </a:cubicBezTo>
                  <a:lnTo>
                    <a:pt x="727" y="433"/>
                  </a:lnTo>
                  <a:cubicBezTo>
                    <a:pt x="724" y="587"/>
                    <a:pt x="686" y="683"/>
                    <a:pt x="611" y="722"/>
                  </a:cubicBezTo>
                  <a:cubicBezTo>
                    <a:pt x="587" y="735"/>
                    <a:pt x="559" y="741"/>
                    <a:pt x="532" y="750"/>
                  </a:cubicBezTo>
                  <a:cubicBezTo>
                    <a:pt x="474" y="765"/>
                    <a:pt x="410" y="782"/>
                    <a:pt x="382" y="844"/>
                  </a:cubicBezTo>
                  <a:cubicBezTo>
                    <a:pt x="373" y="863"/>
                    <a:pt x="371" y="883"/>
                    <a:pt x="369" y="902"/>
                  </a:cubicBezTo>
                  <a:cubicBezTo>
                    <a:pt x="367" y="913"/>
                    <a:pt x="365" y="921"/>
                    <a:pt x="362" y="932"/>
                  </a:cubicBezTo>
                  <a:cubicBezTo>
                    <a:pt x="345" y="998"/>
                    <a:pt x="279" y="1037"/>
                    <a:pt x="208" y="1076"/>
                  </a:cubicBezTo>
                  <a:cubicBezTo>
                    <a:pt x="178" y="1093"/>
                    <a:pt x="146" y="1110"/>
                    <a:pt x="118" y="1131"/>
                  </a:cubicBezTo>
                  <a:cubicBezTo>
                    <a:pt x="75" y="1163"/>
                    <a:pt x="39" y="1206"/>
                    <a:pt x="7" y="1268"/>
                  </a:cubicBezTo>
                  <a:lnTo>
                    <a:pt x="0" y="1279"/>
                  </a:lnTo>
                  <a:lnTo>
                    <a:pt x="5" y="1290"/>
                  </a:lnTo>
                  <a:cubicBezTo>
                    <a:pt x="122" y="1579"/>
                    <a:pt x="386" y="1800"/>
                    <a:pt x="643" y="2010"/>
                  </a:cubicBezTo>
                  <a:cubicBezTo>
                    <a:pt x="784" y="2125"/>
                    <a:pt x="928" y="2245"/>
                    <a:pt x="1048" y="2374"/>
                  </a:cubicBezTo>
                  <a:cubicBezTo>
                    <a:pt x="1179" y="2517"/>
                    <a:pt x="1284" y="2682"/>
                    <a:pt x="1369" y="2826"/>
                  </a:cubicBezTo>
                  <a:lnTo>
                    <a:pt x="1391" y="2860"/>
                  </a:lnTo>
                  <a:lnTo>
                    <a:pt x="1425" y="2815"/>
                  </a:lnTo>
                  <a:cubicBezTo>
                    <a:pt x="1442" y="2790"/>
                    <a:pt x="1461" y="2762"/>
                    <a:pt x="1476" y="2734"/>
                  </a:cubicBezTo>
                  <a:cubicBezTo>
                    <a:pt x="1558" y="2592"/>
                    <a:pt x="1554" y="2421"/>
                    <a:pt x="1545" y="2277"/>
                  </a:cubicBezTo>
                  <a:lnTo>
                    <a:pt x="1545" y="2277"/>
                  </a:lnTo>
                  <a:cubicBezTo>
                    <a:pt x="1561" y="2280"/>
                    <a:pt x="1577" y="2281"/>
                    <a:pt x="1593" y="2281"/>
                  </a:cubicBezTo>
                  <a:cubicBezTo>
                    <a:pt x="1702" y="2281"/>
                    <a:pt x="1812" y="2231"/>
                    <a:pt x="1881" y="2147"/>
                  </a:cubicBezTo>
                  <a:cubicBezTo>
                    <a:pt x="1888" y="2140"/>
                    <a:pt x="1892" y="2134"/>
                    <a:pt x="1896" y="2128"/>
                  </a:cubicBezTo>
                  <a:cubicBezTo>
                    <a:pt x="1911" y="2110"/>
                    <a:pt x="1924" y="2093"/>
                    <a:pt x="1939" y="2083"/>
                  </a:cubicBezTo>
                  <a:cubicBezTo>
                    <a:pt x="1961" y="2070"/>
                    <a:pt x="1986" y="2063"/>
                    <a:pt x="2023" y="2063"/>
                  </a:cubicBezTo>
                  <a:cubicBezTo>
                    <a:pt x="2040" y="2063"/>
                    <a:pt x="2057" y="2065"/>
                    <a:pt x="2072" y="2065"/>
                  </a:cubicBezTo>
                  <a:lnTo>
                    <a:pt x="2094" y="2068"/>
                  </a:lnTo>
                  <a:cubicBezTo>
                    <a:pt x="2106" y="2068"/>
                    <a:pt x="2119" y="2069"/>
                    <a:pt x="2132" y="2069"/>
                  </a:cubicBezTo>
                  <a:cubicBezTo>
                    <a:pt x="2237" y="2069"/>
                    <a:pt x="2341" y="2045"/>
                    <a:pt x="2436" y="2001"/>
                  </a:cubicBezTo>
                  <a:lnTo>
                    <a:pt x="2453" y="1993"/>
                  </a:lnTo>
                  <a:cubicBezTo>
                    <a:pt x="2483" y="1980"/>
                    <a:pt x="2511" y="1967"/>
                    <a:pt x="2546" y="1965"/>
                  </a:cubicBezTo>
                  <a:cubicBezTo>
                    <a:pt x="2586" y="1965"/>
                    <a:pt x="2629" y="1988"/>
                    <a:pt x="2676" y="2040"/>
                  </a:cubicBezTo>
                  <a:cubicBezTo>
                    <a:pt x="2749" y="2115"/>
                    <a:pt x="2803" y="2209"/>
                    <a:pt x="2831" y="2310"/>
                  </a:cubicBezTo>
                  <a:lnTo>
                    <a:pt x="2833" y="2316"/>
                  </a:lnTo>
                  <a:cubicBezTo>
                    <a:pt x="2843" y="2350"/>
                    <a:pt x="2854" y="2387"/>
                    <a:pt x="2884" y="2410"/>
                  </a:cubicBezTo>
                  <a:cubicBezTo>
                    <a:pt x="2916" y="2436"/>
                    <a:pt x="2957" y="2438"/>
                    <a:pt x="2991" y="2438"/>
                  </a:cubicBezTo>
                  <a:cubicBezTo>
                    <a:pt x="3011" y="2440"/>
                    <a:pt x="3032" y="2440"/>
                    <a:pt x="3047" y="2445"/>
                  </a:cubicBezTo>
                  <a:cubicBezTo>
                    <a:pt x="3098" y="2460"/>
                    <a:pt x="3126" y="2520"/>
                    <a:pt x="3133" y="2565"/>
                  </a:cubicBezTo>
                  <a:cubicBezTo>
                    <a:pt x="3139" y="2601"/>
                    <a:pt x="3137" y="2637"/>
                    <a:pt x="3137" y="2676"/>
                  </a:cubicBezTo>
                  <a:cubicBezTo>
                    <a:pt x="3135" y="2700"/>
                    <a:pt x="3135" y="2723"/>
                    <a:pt x="3135" y="2747"/>
                  </a:cubicBezTo>
                  <a:cubicBezTo>
                    <a:pt x="3141" y="2901"/>
                    <a:pt x="3214" y="3042"/>
                    <a:pt x="3280" y="3173"/>
                  </a:cubicBezTo>
                  <a:lnTo>
                    <a:pt x="3304" y="3218"/>
                  </a:lnTo>
                  <a:lnTo>
                    <a:pt x="3328" y="3173"/>
                  </a:lnTo>
                  <a:cubicBezTo>
                    <a:pt x="3332" y="3164"/>
                    <a:pt x="3336" y="3158"/>
                    <a:pt x="3340" y="3152"/>
                  </a:cubicBezTo>
                  <a:cubicBezTo>
                    <a:pt x="3377" y="3107"/>
                    <a:pt x="3439" y="3100"/>
                    <a:pt x="3471" y="3100"/>
                  </a:cubicBezTo>
                  <a:cubicBezTo>
                    <a:pt x="3495" y="3100"/>
                    <a:pt x="3518" y="3102"/>
                    <a:pt x="3542" y="3109"/>
                  </a:cubicBezTo>
                  <a:cubicBezTo>
                    <a:pt x="3675" y="3141"/>
                    <a:pt x="3782" y="3250"/>
                    <a:pt x="3799" y="3372"/>
                  </a:cubicBezTo>
                  <a:cubicBezTo>
                    <a:pt x="3808" y="3424"/>
                    <a:pt x="3799" y="3477"/>
                    <a:pt x="3790" y="3533"/>
                  </a:cubicBezTo>
                  <a:cubicBezTo>
                    <a:pt x="3786" y="3580"/>
                    <a:pt x="3778" y="3627"/>
                    <a:pt x="3780" y="3674"/>
                  </a:cubicBezTo>
                  <a:cubicBezTo>
                    <a:pt x="3786" y="3783"/>
                    <a:pt x="3864" y="3902"/>
                    <a:pt x="3968" y="3902"/>
                  </a:cubicBezTo>
                  <a:cubicBezTo>
                    <a:pt x="3977" y="3902"/>
                    <a:pt x="3987" y="3901"/>
                    <a:pt x="3996" y="3899"/>
                  </a:cubicBezTo>
                  <a:cubicBezTo>
                    <a:pt x="4015" y="3895"/>
                    <a:pt x="4035" y="3886"/>
                    <a:pt x="4054" y="3878"/>
                  </a:cubicBezTo>
                  <a:cubicBezTo>
                    <a:pt x="4078" y="3869"/>
                    <a:pt x="4099" y="3860"/>
                    <a:pt x="4116" y="3860"/>
                  </a:cubicBezTo>
                  <a:cubicBezTo>
                    <a:pt x="4123" y="3860"/>
                    <a:pt x="4130" y="3861"/>
                    <a:pt x="4135" y="3865"/>
                  </a:cubicBezTo>
                  <a:cubicBezTo>
                    <a:pt x="4148" y="3876"/>
                    <a:pt x="4152" y="3895"/>
                    <a:pt x="4159" y="3919"/>
                  </a:cubicBezTo>
                  <a:cubicBezTo>
                    <a:pt x="4163" y="3936"/>
                    <a:pt x="4167" y="3953"/>
                    <a:pt x="4176" y="3970"/>
                  </a:cubicBezTo>
                  <a:cubicBezTo>
                    <a:pt x="4212" y="4043"/>
                    <a:pt x="4298" y="4054"/>
                    <a:pt x="4377" y="4054"/>
                  </a:cubicBezTo>
                  <a:lnTo>
                    <a:pt x="4420" y="4054"/>
                  </a:lnTo>
                  <a:cubicBezTo>
                    <a:pt x="4435" y="4054"/>
                    <a:pt x="4450" y="4054"/>
                    <a:pt x="4465" y="4056"/>
                  </a:cubicBezTo>
                  <a:cubicBezTo>
                    <a:pt x="4472" y="4056"/>
                    <a:pt x="4480" y="4058"/>
                    <a:pt x="4489" y="4058"/>
                  </a:cubicBezTo>
                  <a:lnTo>
                    <a:pt x="4523" y="4060"/>
                  </a:lnTo>
                  <a:lnTo>
                    <a:pt x="4519" y="4028"/>
                  </a:lnTo>
                  <a:cubicBezTo>
                    <a:pt x="4517" y="4017"/>
                    <a:pt x="4517" y="4009"/>
                    <a:pt x="4517" y="3998"/>
                  </a:cubicBezTo>
                  <a:cubicBezTo>
                    <a:pt x="4523" y="3934"/>
                    <a:pt x="4575" y="3884"/>
                    <a:pt x="4628" y="3833"/>
                  </a:cubicBezTo>
                  <a:cubicBezTo>
                    <a:pt x="4690" y="3773"/>
                    <a:pt x="4752" y="3713"/>
                    <a:pt x="4757" y="3625"/>
                  </a:cubicBezTo>
                  <a:cubicBezTo>
                    <a:pt x="4757" y="3597"/>
                    <a:pt x="4750" y="3572"/>
                    <a:pt x="4746" y="3546"/>
                  </a:cubicBezTo>
                  <a:cubicBezTo>
                    <a:pt x="4742" y="3533"/>
                    <a:pt x="4739" y="3518"/>
                    <a:pt x="4737" y="3503"/>
                  </a:cubicBezTo>
                  <a:cubicBezTo>
                    <a:pt x="4722" y="3389"/>
                    <a:pt x="4804" y="3295"/>
                    <a:pt x="4887" y="3199"/>
                  </a:cubicBezTo>
                  <a:cubicBezTo>
                    <a:pt x="4956" y="3119"/>
                    <a:pt x="5027" y="3036"/>
                    <a:pt x="5052" y="2935"/>
                  </a:cubicBezTo>
                  <a:cubicBezTo>
                    <a:pt x="5097" y="2772"/>
                    <a:pt x="5014" y="2622"/>
                    <a:pt x="4932" y="2477"/>
                  </a:cubicBezTo>
                  <a:cubicBezTo>
                    <a:pt x="4868" y="2357"/>
                    <a:pt x="4799" y="2233"/>
                    <a:pt x="4802" y="2106"/>
                  </a:cubicBezTo>
                  <a:cubicBezTo>
                    <a:pt x="4806" y="2016"/>
                    <a:pt x="4842" y="1930"/>
                    <a:pt x="4877" y="1849"/>
                  </a:cubicBezTo>
                  <a:cubicBezTo>
                    <a:pt x="4904" y="1787"/>
                    <a:pt x="4930" y="1746"/>
                    <a:pt x="4960" y="1716"/>
                  </a:cubicBezTo>
                  <a:lnTo>
                    <a:pt x="4975" y="1703"/>
                  </a:lnTo>
                  <a:lnTo>
                    <a:pt x="4967" y="1686"/>
                  </a:lnTo>
                  <a:cubicBezTo>
                    <a:pt x="4945" y="1635"/>
                    <a:pt x="4915" y="1570"/>
                    <a:pt x="4868" y="1515"/>
                  </a:cubicBezTo>
                  <a:cubicBezTo>
                    <a:pt x="4836" y="1472"/>
                    <a:pt x="4795" y="1433"/>
                    <a:pt x="4757" y="1397"/>
                  </a:cubicBezTo>
                  <a:cubicBezTo>
                    <a:pt x="4675" y="1320"/>
                    <a:pt x="4598" y="1247"/>
                    <a:pt x="4583" y="1146"/>
                  </a:cubicBezTo>
                  <a:cubicBezTo>
                    <a:pt x="4577" y="1108"/>
                    <a:pt x="4581" y="1069"/>
                    <a:pt x="4585" y="1026"/>
                  </a:cubicBezTo>
                  <a:cubicBezTo>
                    <a:pt x="4592" y="962"/>
                    <a:pt x="4596" y="893"/>
                    <a:pt x="4566" y="831"/>
                  </a:cubicBezTo>
                  <a:cubicBezTo>
                    <a:pt x="4540" y="782"/>
                    <a:pt x="4495" y="748"/>
                    <a:pt x="4452" y="716"/>
                  </a:cubicBezTo>
                  <a:cubicBezTo>
                    <a:pt x="4429" y="696"/>
                    <a:pt x="4407" y="679"/>
                    <a:pt x="4388" y="660"/>
                  </a:cubicBezTo>
                  <a:cubicBezTo>
                    <a:pt x="4328" y="598"/>
                    <a:pt x="4302" y="516"/>
                    <a:pt x="4277" y="429"/>
                  </a:cubicBezTo>
                  <a:cubicBezTo>
                    <a:pt x="4268" y="405"/>
                    <a:pt x="4262" y="384"/>
                    <a:pt x="4255" y="360"/>
                  </a:cubicBezTo>
                  <a:cubicBezTo>
                    <a:pt x="4204" y="212"/>
                    <a:pt x="4118" y="120"/>
                    <a:pt x="4017" y="101"/>
                  </a:cubicBezTo>
                  <a:cubicBezTo>
                    <a:pt x="4004" y="98"/>
                    <a:pt x="3991" y="97"/>
                    <a:pt x="3977" y="97"/>
                  </a:cubicBezTo>
                  <a:cubicBezTo>
                    <a:pt x="3881" y="97"/>
                    <a:pt x="3799" y="156"/>
                    <a:pt x="3720" y="212"/>
                  </a:cubicBezTo>
                  <a:cubicBezTo>
                    <a:pt x="3675" y="246"/>
                    <a:pt x="3625" y="281"/>
                    <a:pt x="3576" y="302"/>
                  </a:cubicBezTo>
                  <a:cubicBezTo>
                    <a:pt x="3503" y="334"/>
                    <a:pt x="3418" y="339"/>
                    <a:pt x="3343" y="343"/>
                  </a:cubicBezTo>
                  <a:cubicBezTo>
                    <a:pt x="3229" y="349"/>
                    <a:pt x="3100" y="358"/>
                    <a:pt x="2974" y="358"/>
                  </a:cubicBezTo>
                  <a:cubicBezTo>
                    <a:pt x="2801" y="358"/>
                    <a:pt x="2659" y="343"/>
                    <a:pt x="2531" y="311"/>
                  </a:cubicBezTo>
                  <a:cubicBezTo>
                    <a:pt x="2498" y="304"/>
                    <a:pt x="2466" y="294"/>
                    <a:pt x="2436" y="285"/>
                  </a:cubicBezTo>
                  <a:cubicBezTo>
                    <a:pt x="2383" y="270"/>
                    <a:pt x="2329" y="255"/>
                    <a:pt x="2273" y="246"/>
                  </a:cubicBezTo>
                  <a:cubicBezTo>
                    <a:pt x="2209" y="234"/>
                    <a:pt x="2141" y="229"/>
                    <a:pt x="2051" y="229"/>
                  </a:cubicBezTo>
                  <a:cubicBezTo>
                    <a:pt x="2014" y="229"/>
                    <a:pt x="1976" y="229"/>
                    <a:pt x="1937" y="231"/>
                  </a:cubicBezTo>
                  <a:cubicBezTo>
                    <a:pt x="1901" y="231"/>
                    <a:pt x="1862" y="234"/>
                    <a:pt x="1826" y="234"/>
                  </a:cubicBezTo>
                  <a:cubicBezTo>
                    <a:pt x="1729" y="234"/>
                    <a:pt x="1614" y="227"/>
                    <a:pt x="1509" y="189"/>
                  </a:cubicBezTo>
                  <a:cubicBezTo>
                    <a:pt x="1451" y="169"/>
                    <a:pt x="1397" y="139"/>
                    <a:pt x="1344" y="109"/>
                  </a:cubicBezTo>
                  <a:cubicBezTo>
                    <a:pt x="1292" y="81"/>
                    <a:pt x="1241" y="54"/>
                    <a:pt x="1185" y="32"/>
                  </a:cubicBezTo>
                  <a:cubicBezTo>
                    <a:pt x="1129" y="11"/>
                    <a:pt x="1074" y="0"/>
                    <a:pt x="10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297"/>
            <p:cNvSpPr/>
            <p:nvPr/>
          </p:nvSpPr>
          <p:spPr>
            <a:xfrm>
              <a:off x="4045662" y="3262769"/>
              <a:ext cx="43759" cy="36115"/>
            </a:xfrm>
            <a:custGeom>
              <a:rect b="b" l="l" r="r" t="t"/>
              <a:pathLst>
                <a:path extrusionOk="0" h="1271" w="1540">
                  <a:moveTo>
                    <a:pt x="1146" y="1"/>
                  </a:moveTo>
                  <a:cubicBezTo>
                    <a:pt x="906" y="1"/>
                    <a:pt x="667" y="37"/>
                    <a:pt x="429" y="73"/>
                  </a:cubicBezTo>
                  <a:cubicBezTo>
                    <a:pt x="288" y="94"/>
                    <a:pt x="146" y="115"/>
                    <a:pt x="5" y="137"/>
                  </a:cubicBezTo>
                  <a:cubicBezTo>
                    <a:pt x="5" y="188"/>
                    <a:pt x="1" y="238"/>
                    <a:pt x="14" y="287"/>
                  </a:cubicBezTo>
                  <a:cubicBezTo>
                    <a:pt x="59" y="456"/>
                    <a:pt x="266" y="508"/>
                    <a:pt x="427" y="574"/>
                  </a:cubicBezTo>
                  <a:cubicBezTo>
                    <a:pt x="590" y="640"/>
                    <a:pt x="830" y="936"/>
                    <a:pt x="706" y="1060"/>
                  </a:cubicBezTo>
                  <a:cubicBezTo>
                    <a:pt x="716" y="1133"/>
                    <a:pt x="736" y="1204"/>
                    <a:pt x="761" y="1270"/>
                  </a:cubicBezTo>
                  <a:cubicBezTo>
                    <a:pt x="787" y="1221"/>
                    <a:pt x="819" y="1176"/>
                    <a:pt x="864" y="1142"/>
                  </a:cubicBezTo>
                  <a:cubicBezTo>
                    <a:pt x="956" y="1073"/>
                    <a:pt x="1091" y="1039"/>
                    <a:pt x="1119" y="927"/>
                  </a:cubicBezTo>
                  <a:cubicBezTo>
                    <a:pt x="1128" y="900"/>
                    <a:pt x="1126" y="870"/>
                    <a:pt x="1138" y="844"/>
                  </a:cubicBezTo>
                  <a:cubicBezTo>
                    <a:pt x="1173" y="767"/>
                    <a:pt x="1280" y="773"/>
                    <a:pt x="1355" y="737"/>
                  </a:cubicBezTo>
                  <a:cubicBezTo>
                    <a:pt x="1460" y="681"/>
                    <a:pt x="1483" y="540"/>
                    <a:pt x="1483" y="422"/>
                  </a:cubicBezTo>
                  <a:cubicBezTo>
                    <a:pt x="1485" y="319"/>
                    <a:pt x="1485" y="208"/>
                    <a:pt x="1539" y="124"/>
                  </a:cubicBezTo>
                  <a:cubicBezTo>
                    <a:pt x="1507" y="88"/>
                    <a:pt x="1475" y="53"/>
                    <a:pt x="1432" y="32"/>
                  </a:cubicBezTo>
                  <a:cubicBezTo>
                    <a:pt x="1391" y="13"/>
                    <a:pt x="1346" y="8"/>
                    <a:pt x="1301" y="6"/>
                  </a:cubicBezTo>
                  <a:cubicBezTo>
                    <a:pt x="1249" y="2"/>
                    <a:pt x="1198"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297"/>
            <p:cNvSpPr/>
            <p:nvPr/>
          </p:nvSpPr>
          <p:spPr>
            <a:xfrm>
              <a:off x="4044952" y="3262030"/>
              <a:ext cx="45436" cy="38616"/>
            </a:xfrm>
            <a:custGeom>
              <a:rect b="b" l="l" r="r" t="t"/>
              <a:pathLst>
                <a:path extrusionOk="0" h="1359" w="1599">
                  <a:moveTo>
                    <a:pt x="1174" y="54"/>
                  </a:moveTo>
                  <a:cubicBezTo>
                    <a:pt x="1226" y="54"/>
                    <a:pt x="1277" y="56"/>
                    <a:pt x="1324" y="58"/>
                  </a:cubicBezTo>
                  <a:cubicBezTo>
                    <a:pt x="1363" y="60"/>
                    <a:pt x="1408" y="64"/>
                    <a:pt x="1446" y="84"/>
                  </a:cubicBezTo>
                  <a:cubicBezTo>
                    <a:pt x="1478" y="99"/>
                    <a:pt x="1504" y="124"/>
                    <a:pt x="1532" y="152"/>
                  </a:cubicBezTo>
                  <a:cubicBezTo>
                    <a:pt x="1483" y="242"/>
                    <a:pt x="1483" y="356"/>
                    <a:pt x="1483" y="448"/>
                  </a:cubicBezTo>
                  <a:cubicBezTo>
                    <a:pt x="1480" y="602"/>
                    <a:pt x="1442" y="698"/>
                    <a:pt x="1367" y="737"/>
                  </a:cubicBezTo>
                  <a:cubicBezTo>
                    <a:pt x="1343" y="750"/>
                    <a:pt x="1315" y="756"/>
                    <a:pt x="1288" y="765"/>
                  </a:cubicBezTo>
                  <a:cubicBezTo>
                    <a:pt x="1230" y="780"/>
                    <a:pt x="1166" y="797"/>
                    <a:pt x="1138" y="859"/>
                  </a:cubicBezTo>
                  <a:cubicBezTo>
                    <a:pt x="1129" y="878"/>
                    <a:pt x="1127" y="898"/>
                    <a:pt x="1125" y="917"/>
                  </a:cubicBezTo>
                  <a:cubicBezTo>
                    <a:pt x="1123" y="928"/>
                    <a:pt x="1121" y="936"/>
                    <a:pt x="1118" y="947"/>
                  </a:cubicBezTo>
                  <a:cubicBezTo>
                    <a:pt x="1101" y="1013"/>
                    <a:pt x="1035" y="1052"/>
                    <a:pt x="964" y="1091"/>
                  </a:cubicBezTo>
                  <a:cubicBezTo>
                    <a:pt x="934" y="1108"/>
                    <a:pt x="902" y="1125"/>
                    <a:pt x="874" y="1146"/>
                  </a:cubicBezTo>
                  <a:cubicBezTo>
                    <a:pt x="844" y="1170"/>
                    <a:pt x="816" y="1198"/>
                    <a:pt x="793" y="1234"/>
                  </a:cubicBezTo>
                  <a:cubicBezTo>
                    <a:pt x="778" y="1187"/>
                    <a:pt x="767" y="1142"/>
                    <a:pt x="761" y="1095"/>
                  </a:cubicBezTo>
                  <a:cubicBezTo>
                    <a:pt x="788" y="1058"/>
                    <a:pt x="799" y="1009"/>
                    <a:pt x="788" y="953"/>
                  </a:cubicBezTo>
                  <a:cubicBezTo>
                    <a:pt x="758" y="803"/>
                    <a:pt x="587" y="628"/>
                    <a:pt x="463" y="574"/>
                  </a:cubicBezTo>
                  <a:cubicBezTo>
                    <a:pt x="437" y="566"/>
                    <a:pt x="411" y="555"/>
                    <a:pt x="386" y="544"/>
                  </a:cubicBezTo>
                  <a:cubicBezTo>
                    <a:pt x="244" y="491"/>
                    <a:pt x="99" y="435"/>
                    <a:pt x="64" y="304"/>
                  </a:cubicBezTo>
                  <a:cubicBezTo>
                    <a:pt x="54" y="268"/>
                    <a:pt x="56" y="229"/>
                    <a:pt x="56" y="186"/>
                  </a:cubicBezTo>
                  <a:lnTo>
                    <a:pt x="458" y="126"/>
                  </a:lnTo>
                  <a:cubicBezTo>
                    <a:pt x="692" y="90"/>
                    <a:pt x="934" y="54"/>
                    <a:pt x="1174" y="54"/>
                  </a:cubicBezTo>
                  <a:close/>
                  <a:moveTo>
                    <a:pt x="1174" y="0"/>
                  </a:moveTo>
                  <a:cubicBezTo>
                    <a:pt x="930" y="0"/>
                    <a:pt x="686" y="36"/>
                    <a:pt x="450" y="73"/>
                  </a:cubicBezTo>
                  <a:lnTo>
                    <a:pt x="4" y="141"/>
                  </a:lnTo>
                  <a:lnTo>
                    <a:pt x="2" y="182"/>
                  </a:lnTo>
                  <a:cubicBezTo>
                    <a:pt x="2" y="227"/>
                    <a:pt x="0" y="274"/>
                    <a:pt x="13" y="319"/>
                  </a:cubicBezTo>
                  <a:cubicBezTo>
                    <a:pt x="54" y="476"/>
                    <a:pt x="221" y="540"/>
                    <a:pt x="366" y="596"/>
                  </a:cubicBezTo>
                  <a:cubicBezTo>
                    <a:pt x="392" y="604"/>
                    <a:pt x="418" y="615"/>
                    <a:pt x="441" y="626"/>
                  </a:cubicBezTo>
                  <a:cubicBezTo>
                    <a:pt x="553" y="671"/>
                    <a:pt x="709" y="836"/>
                    <a:pt x="735" y="964"/>
                  </a:cubicBezTo>
                  <a:cubicBezTo>
                    <a:pt x="743" y="1009"/>
                    <a:pt x="737" y="1043"/>
                    <a:pt x="713" y="1067"/>
                  </a:cubicBezTo>
                  <a:lnTo>
                    <a:pt x="703" y="1076"/>
                  </a:lnTo>
                  <a:lnTo>
                    <a:pt x="705" y="1088"/>
                  </a:lnTo>
                  <a:cubicBezTo>
                    <a:pt x="713" y="1161"/>
                    <a:pt x="733" y="1234"/>
                    <a:pt x="761" y="1305"/>
                  </a:cubicBezTo>
                  <a:lnTo>
                    <a:pt x="782" y="1358"/>
                  </a:lnTo>
                  <a:lnTo>
                    <a:pt x="810" y="1309"/>
                  </a:lnTo>
                  <a:cubicBezTo>
                    <a:pt x="840" y="1253"/>
                    <a:pt x="870" y="1217"/>
                    <a:pt x="906" y="1189"/>
                  </a:cubicBezTo>
                  <a:cubicBezTo>
                    <a:pt x="932" y="1170"/>
                    <a:pt x="962" y="1153"/>
                    <a:pt x="992" y="1138"/>
                  </a:cubicBezTo>
                  <a:cubicBezTo>
                    <a:pt x="1069" y="1095"/>
                    <a:pt x="1148" y="1050"/>
                    <a:pt x="1170" y="960"/>
                  </a:cubicBezTo>
                  <a:cubicBezTo>
                    <a:pt x="1174" y="949"/>
                    <a:pt x="1174" y="936"/>
                    <a:pt x="1176" y="923"/>
                  </a:cubicBezTo>
                  <a:cubicBezTo>
                    <a:pt x="1178" y="908"/>
                    <a:pt x="1181" y="893"/>
                    <a:pt x="1187" y="881"/>
                  </a:cubicBezTo>
                  <a:cubicBezTo>
                    <a:pt x="1204" y="842"/>
                    <a:pt x="1249" y="829"/>
                    <a:pt x="1303" y="816"/>
                  </a:cubicBezTo>
                  <a:cubicBezTo>
                    <a:pt x="1333" y="808"/>
                    <a:pt x="1363" y="799"/>
                    <a:pt x="1390" y="786"/>
                  </a:cubicBezTo>
                  <a:cubicBezTo>
                    <a:pt x="1487" y="737"/>
                    <a:pt x="1534" y="624"/>
                    <a:pt x="1536" y="448"/>
                  </a:cubicBezTo>
                  <a:cubicBezTo>
                    <a:pt x="1536" y="351"/>
                    <a:pt x="1536" y="242"/>
                    <a:pt x="1588" y="163"/>
                  </a:cubicBezTo>
                  <a:lnTo>
                    <a:pt x="1598" y="146"/>
                  </a:lnTo>
                  <a:lnTo>
                    <a:pt x="1583" y="131"/>
                  </a:lnTo>
                  <a:cubicBezTo>
                    <a:pt x="1549" y="92"/>
                    <a:pt x="1515" y="56"/>
                    <a:pt x="1470" y="34"/>
                  </a:cubicBezTo>
                  <a:cubicBezTo>
                    <a:pt x="1423" y="13"/>
                    <a:pt x="1371" y="9"/>
                    <a:pt x="1328" y="4"/>
                  </a:cubicBezTo>
                  <a:cubicBezTo>
                    <a:pt x="1279" y="2"/>
                    <a:pt x="1228" y="0"/>
                    <a:pt x="11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297"/>
            <p:cNvSpPr/>
            <p:nvPr/>
          </p:nvSpPr>
          <p:spPr>
            <a:xfrm>
              <a:off x="4021568" y="3180001"/>
              <a:ext cx="118860" cy="92462"/>
            </a:xfrm>
            <a:custGeom>
              <a:rect b="b" l="l" r="r" t="t"/>
              <a:pathLst>
                <a:path extrusionOk="0" h="3254" w="4183">
                  <a:moveTo>
                    <a:pt x="1261" y="1"/>
                  </a:moveTo>
                  <a:cubicBezTo>
                    <a:pt x="1109" y="1"/>
                    <a:pt x="958" y="6"/>
                    <a:pt x="808" y="23"/>
                  </a:cubicBezTo>
                  <a:cubicBezTo>
                    <a:pt x="759" y="29"/>
                    <a:pt x="707" y="35"/>
                    <a:pt x="658" y="42"/>
                  </a:cubicBezTo>
                  <a:cubicBezTo>
                    <a:pt x="682" y="100"/>
                    <a:pt x="697" y="158"/>
                    <a:pt x="677" y="218"/>
                  </a:cubicBezTo>
                  <a:cubicBezTo>
                    <a:pt x="579" y="265"/>
                    <a:pt x="474" y="301"/>
                    <a:pt x="367" y="323"/>
                  </a:cubicBezTo>
                  <a:cubicBezTo>
                    <a:pt x="489" y="449"/>
                    <a:pt x="388" y="659"/>
                    <a:pt x="268" y="785"/>
                  </a:cubicBezTo>
                  <a:cubicBezTo>
                    <a:pt x="148" y="914"/>
                    <a:pt x="0" y="1062"/>
                    <a:pt x="39" y="1231"/>
                  </a:cubicBezTo>
                  <a:cubicBezTo>
                    <a:pt x="88" y="1441"/>
                    <a:pt x="377" y="1490"/>
                    <a:pt x="495" y="1670"/>
                  </a:cubicBezTo>
                  <a:cubicBezTo>
                    <a:pt x="544" y="1745"/>
                    <a:pt x="557" y="1835"/>
                    <a:pt x="555" y="1927"/>
                  </a:cubicBezTo>
                  <a:cubicBezTo>
                    <a:pt x="1153" y="1957"/>
                    <a:pt x="1751" y="2017"/>
                    <a:pt x="2340" y="2116"/>
                  </a:cubicBezTo>
                  <a:cubicBezTo>
                    <a:pt x="2451" y="2133"/>
                    <a:pt x="2586" y="2176"/>
                    <a:pt x="2608" y="2287"/>
                  </a:cubicBezTo>
                  <a:cubicBezTo>
                    <a:pt x="2629" y="2394"/>
                    <a:pt x="2511" y="2489"/>
                    <a:pt x="2402" y="2493"/>
                  </a:cubicBezTo>
                  <a:cubicBezTo>
                    <a:pt x="2398" y="2493"/>
                    <a:pt x="2394" y="2493"/>
                    <a:pt x="2389" y="2493"/>
                  </a:cubicBezTo>
                  <a:cubicBezTo>
                    <a:pt x="2283" y="2493"/>
                    <a:pt x="2184" y="2442"/>
                    <a:pt x="2085" y="2405"/>
                  </a:cubicBezTo>
                  <a:cubicBezTo>
                    <a:pt x="1924" y="2342"/>
                    <a:pt x="1753" y="2310"/>
                    <a:pt x="1580" y="2310"/>
                  </a:cubicBezTo>
                  <a:cubicBezTo>
                    <a:pt x="1569" y="2310"/>
                    <a:pt x="1558" y="2310"/>
                    <a:pt x="1547" y="2311"/>
                  </a:cubicBezTo>
                  <a:cubicBezTo>
                    <a:pt x="1567" y="2402"/>
                    <a:pt x="1462" y="2464"/>
                    <a:pt x="1366" y="2464"/>
                  </a:cubicBezTo>
                  <a:cubicBezTo>
                    <a:pt x="1349" y="2464"/>
                    <a:pt x="1333" y="2462"/>
                    <a:pt x="1318" y="2459"/>
                  </a:cubicBezTo>
                  <a:cubicBezTo>
                    <a:pt x="1215" y="2436"/>
                    <a:pt x="1121" y="2370"/>
                    <a:pt x="1017" y="2370"/>
                  </a:cubicBezTo>
                  <a:cubicBezTo>
                    <a:pt x="1012" y="2370"/>
                    <a:pt x="1008" y="2370"/>
                    <a:pt x="1003" y="2371"/>
                  </a:cubicBezTo>
                  <a:cubicBezTo>
                    <a:pt x="922" y="2375"/>
                    <a:pt x="851" y="2422"/>
                    <a:pt x="774" y="2452"/>
                  </a:cubicBezTo>
                  <a:cubicBezTo>
                    <a:pt x="703" y="2482"/>
                    <a:pt x="628" y="2494"/>
                    <a:pt x="552" y="2494"/>
                  </a:cubicBezTo>
                  <a:cubicBezTo>
                    <a:pt x="530" y="2494"/>
                    <a:pt x="507" y="2493"/>
                    <a:pt x="484" y="2491"/>
                  </a:cubicBezTo>
                  <a:lnTo>
                    <a:pt x="484" y="2491"/>
                  </a:lnTo>
                  <a:cubicBezTo>
                    <a:pt x="491" y="2581"/>
                    <a:pt x="517" y="2660"/>
                    <a:pt x="589" y="2720"/>
                  </a:cubicBezTo>
                  <a:cubicBezTo>
                    <a:pt x="667" y="2786"/>
                    <a:pt x="780" y="2812"/>
                    <a:pt x="829" y="2902"/>
                  </a:cubicBezTo>
                  <a:cubicBezTo>
                    <a:pt x="853" y="2947"/>
                    <a:pt x="855" y="2998"/>
                    <a:pt x="853" y="3050"/>
                  </a:cubicBezTo>
                  <a:cubicBezTo>
                    <a:pt x="994" y="3028"/>
                    <a:pt x="1136" y="3007"/>
                    <a:pt x="1277" y="2986"/>
                  </a:cubicBezTo>
                  <a:cubicBezTo>
                    <a:pt x="1515" y="2950"/>
                    <a:pt x="1754" y="2914"/>
                    <a:pt x="1994" y="2914"/>
                  </a:cubicBezTo>
                  <a:cubicBezTo>
                    <a:pt x="2046" y="2914"/>
                    <a:pt x="2097" y="2915"/>
                    <a:pt x="2149" y="2919"/>
                  </a:cubicBezTo>
                  <a:cubicBezTo>
                    <a:pt x="2194" y="2921"/>
                    <a:pt x="2239" y="2926"/>
                    <a:pt x="2280" y="2945"/>
                  </a:cubicBezTo>
                  <a:cubicBezTo>
                    <a:pt x="2323" y="2966"/>
                    <a:pt x="2355" y="3001"/>
                    <a:pt x="2387" y="3037"/>
                  </a:cubicBezTo>
                  <a:cubicBezTo>
                    <a:pt x="2396" y="3022"/>
                    <a:pt x="2402" y="3007"/>
                    <a:pt x="2415" y="2996"/>
                  </a:cubicBezTo>
                  <a:cubicBezTo>
                    <a:pt x="2464" y="2948"/>
                    <a:pt x="2530" y="2928"/>
                    <a:pt x="2599" y="2928"/>
                  </a:cubicBezTo>
                  <a:cubicBezTo>
                    <a:pt x="2652" y="2928"/>
                    <a:pt x="2705" y="2939"/>
                    <a:pt x="2753" y="2958"/>
                  </a:cubicBezTo>
                  <a:cubicBezTo>
                    <a:pt x="2867" y="3001"/>
                    <a:pt x="2965" y="3076"/>
                    <a:pt x="3077" y="3116"/>
                  </a:cubicBezTo>
                  <a:cubicBezTo>
                    <a:pt x="3182" y="3154"/>
                    <a:pt x="3293" y="3162"/>
                    <a:pt x="3405" y="3162"/>
                  </a:cubicBezTo>
                  <a:cubicBezTo>
                    <a:pt x="3480" y="3162"/>
                    <a:pt x="3556" y="3158"/>
                    <a:pt x="3631" y="3158"/>
                  </a:cubicBezTo>
                  <a:cubicBezTo>
                    <a:pt x="3704" y="3158"/>
                    <a:pt x="3777" y="3162"/>
                    <a:pt x="3848" y="3174"/>
                  </a:cubicBezTo>
                  <a:cubicBezTo>
                    <a:pt x="3934" y="3189"/>
                    <a:pt x="4017" y="3219"/>
                    <a:pt x="4103" y="3238"/>
                  </a:cubicBezTo>
                  <a:cubicBezTo>
                    <a:pt x="4129" y="3245"/>
                    <a:pt x="4155" y="3247"/>
                    <a:pt x="4182" y="3253"/>
                  </a:cubicBezTo>
                  <a:cubicBezTo>
                    <a:pt x="4182" y="3234"/>
                    <a:pt x="4182" y="3213"/>
                    <a:pt x="4182" y="3193"/>
                  </a:cubicBezTo>
                  <a:cubicBezTo>
                    <a:pt x="4182" y="3050"/>
                    <a:pt x="4180" y="2906"/>
                    <a:pt x="4180" y="2761"/>
                  </a:cubicBezTo>
                  <a:cubicBezTo>
                    <a:pt x="4180" y="2628"/>
                    <a:pt x="4167" y="2474"/>
                    <a:pt x="4056" y="2401"/>
                  </a:cubicBezTo>
                  <a:cubicBezTo>
                    <a:pt x="4005" y="2366"/>
                    <a:pt x="3938" y="2356"/>
                    <a:pt x="3891" y="2315"/>
                  </a:cubicBezTo>
                  <a:cubicBezTo>
                    <a:pt x="3816" y="2246"/>
                    <a:pt x="3827" y="2120"/>
                    <a:pt x="3773" y="2032"/>
                  </a:cubicBezTo>
                  <a:cubicBezTo>
                    <a:pt x="3739" y="1972"/>
                    <a:pt x="3677" y="1936"/>
                    <a:pt x="3638" y="1878"/>
                  </a:cubicBezTo>
                  <a:cubicBezTo>
                    <a:pt x="3531" y="1724"/>
                    <a:pt x="3632" y="1494"/>
                    <a:pt x="3529" y="1338"/>
                  </a:cubicBezTo>
                  <a:cubicBezTo>
                    <a:pt x="3501" y="1295"/>
                    <a:pt x="3460" y="1263"/>
                    <a:pt x="3420" y="1231"/>
                  </a:cubicBezTo>
                  <a:cubicBezTo>
                    <a:pt x="3306" y="1141"/>
                    <a:pt x="3193" y="1049"/>
                    <a:pt x="3079" y="959"/>
                  </a:cubicBezTo>
                  <a:cubicBezTo>
                    <a:pt x="2998" y="895"/>
                    <a:pt x="2910" y="822"/>
                    <a:pt x="2884" y="719"/>
                  </a:cubicBezTo>
                  <a:cubicBezTo>
                    <a:pt x="2871" y="665"/>
                    <a:pt x="2878" y="605"/>
                    <a:pt x="2850" y="554"/>
                  </a:cubicBezTo>
                  <a:cubicBezTo>
                    <a:pt x="2794" y="445"/>
                    <a:pt x="2633" y="453"/>
                    <a:pt x="2528" y="387"/>
                  </a:cubicBezTo>
                  <a:cubicBezTo>
                    <a:pt x="2447" y="333"/>
                    <a:pt x="2406" y="237"/>
                    <a:pt x="2338" y="168"/>
                  </a:cubicBezTo>
                  <a:cubicBezTo>
                    <a:pt x="2211" y="42"/>
                    <a:pt x="2014" y="27"/>
                    <a:pt x="1836" y="18"/>
                  </a:cubicBezTo>
                  <a:cubicBezTo>
                    <a:pt x="1645" y="10"/>
                    <a:pt x="1453" y="1"/>
                    <a:pt x="12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297"/>
            <p:cNvSpPr/>
            <p:nvPr/>
          </p:nvSpPr>
          <p:spPr>
            <a:xfrm>
              <a:off x="4020772" y="3179291"/>
              <a:ext cx="120394" cy="94082"/>
            </a:xfrm>
            <a:custGeom>
              <a:rect b="b" l="l" r="r" t="t"/>
              <a:pathLst>
                <a:path extrusionOk="0" h="3311" w="4237">
                  <a:moveTo>
                    <a:pt x="1297" y="54"/>
                  </a:moveTo>
                  <a:cubicBezTo>
                    <a:pt x="1487" y="54"/>
                    <a:pt x="1678" y="63"/>
                    <a:pt x="1862" y="71"/>
                  </a:cubicBezTo>
                  <a:cubicBezTo>
                    <a:pt x="2051" y="80"/>
                    <a:pt x="2231" y="97"/>
                    <a:pt x="2346" y="213"/>
                  </a:cubicBezTo>
                  <a:cubicBezTo>
                    <a:pt x="2372" y="238"/>
                    <a:pt x="2394" y="268"/>
                    <a:pt x="2417" y="300"/>
                  </a:cubicBezTo>
                  <a:cubicBezTo>
                    <a:pt x="2451" y="350"/>
                    <a:pt x="2488" y="399"/>
                    <a:pt x="2541" y="433"/>
                  </a:cubicBezTo>
                  <a:cubicBezTo>
                    <a:pt x="2586" y="461"/>
                    <a:pt x="2636" y="478"/>
                    <a:pt x="2685" y="491"/>
                  </a:cubicBezTo>
                  <a:cubicBezTo>
                    <a:pt x="2758" y="515"/>
                    <a:pt x="2824" y="534"/>
                    <a:pt x="2854" y="592"/>
                  </a:cubicBezTo>
                  <a:cubicBezTo>
                    <a:pt x="2869" y="620"/>
                    <a:pt x="2874" y="650"/>
                    <a:pt x="2876" y="684"/>
                  </a:cubicBezTo>
                  <a:cubicBezTo>
                    <a:pt x="2878" y="707"/>
                    <a:pt x="2882" y="729"/>
                    <a:pt x="2886" y="750"/>
                  </a:cubicBezTo>
                  <a:cubicBezTo>
                    <a:pt x="2914" y="866"/>
                    <a:pt x="3017" y="947"/>
                    <a:pt x="3090" y="1005"/>
                  </a:cubicBezTo>
                  <a:lnTo>
                    <a:pt x="3431" y="1275"/>
                  </a:lnTo>
                  <a:cubicBezTo>
                    <a:pt x="3469" y="1307"/>
                    <a:pt x="3510" y="1337"/>
                    <a:pt x="3536" y="1378"/>
                  </a:cubicBezTo>
                  <a:cubicBezTo>
                    <a:pt x="3581" y="1449"/>
                    <a:pt x="3583" y="1539"/>
                    <a:pt x="3583" y="1633"/>
                  </a:cubicBezTo>
                  <a:cubicBezTo>
                    <a:pt x="3585" y="1732"/>
                    <a:pt x="3585" y="1834"/>
                    <a:pt x="3643" y="1918"/>
                  </a:cubicBezTo>
                  <a:cubicBezTo>
                    <a:pt x="3662" y="1948"/>
                    <a:pt x="3688" y="1972"/>
                    <a:pt x="3711" y="1995"/>
                  </a:cubicBezTo>
                  <a:cubicBezTo>
                    <a:pt x="3737" y="2019"/>
                    <a:pt x="3763" y="2042"/>
                    <a:pt x="3780" y="2070"/>
                  </a:cubicBezTo>
                  <a:cubicBezTo>
                    <a:pt x="3799" y="2104"/>
                    <a:pt x="3810" y="2145"/>
                    <a:pt x="3820" y="2188"/>
                  </a:cubicBezTo>
                  <a:cubicBezTo>
                    <a:pt x="3835" y="2250"/>
                    <a:pt x="3850" y="2314"/>
                    <a:pt x="3902" y="2359"/>
                  </a:cubicBezTo>
                  <a:cubicBezTo>
                    <a:pt x="3932" y="2387"/>
                    <a:pt x="3968" y="2402"/>
                    <a:pt x="4003" y="2415"/>
                  </a:cubicBezTo>
                  <a:cubicBezTo>
                    <a:pt x="4026" y="2426"/>
                    <a:pt x="4050" y="2434"/>
                    <a:pt x="4071" y="2447"/>
                  </a:cubicBezTo>
                  <a:cubicBezTo>
                    <a:pt x="4168" y="2511"/>
                    <a:pt x="4180" y="2649"/>
                    <a:pt x="4183" y="2786"/>
                  </a:cubicBezTo>
                  <a:lnTo>
                    <a:pt x="4183" y="3218"/>
                  </a:lnTo>
                  <a:cubicBezTo>
                    <a:pt x="4183" y="3229"/>
                    <a:pt x="4183" y="3238"/>
                    <a:pt x="4183" y="3246"/>
                  </a:cubicBezTo>
                  <a:cubicBezTo>
                    <a:pt x="4168" y="3244"/>
                    <a:pt x="4153" y="3242"/>
                    <a:pt x="4138" y="3238"/>
                  </a:cubicBezTo>
                  <a:cubicBezTo>
                    <a:pt x="4105" y="3231"/>
                    <a:pt x="4073" y="3221"/>
                    <a:pt x="4043" y="3212"/>
                  </a:cubicBezTo>
                  <a:cubicBezTo>
                    <a:pt x="3990" y="3197"/>
                    <a:pt x="3936" y="3182"/>
                    <a:pt x="3880" y="3173"/>
                  </a:cubicBezTo>
                  <a:cubicBezTo>
                    <a:pt x="3816" y="3161"/>
                    <a:pt x="3748" y="3156"/>
                    <a:pt x="3658" y="3156"/>
                  </a:cubicBezTo>
                  <a:cubicBezTo>
                    <a:pt x="3621" y="3156"/>
                    <a:pt x="3583" y="3156"/>
                    <a:pt x="3544" y="3158"/>
                  </a:cubicBezTo>
                  <a:cubicBezTo>
                    <a:pt x="3508" y="3158"/>
                    <a:pt x="3469" y="3161"/>
                    <a:pt x="3433" y="3161"/>
                  </a:cubicBezTo>
                  <a:cubicBezTo>
                    <a:pt x="3336" y="3161"/>
                    <a:pt x="3221" y="3154"/>
                    <a:pt x="3116" y="3116"/>
                  </a:cubicBezTo>
                  <a:cubicBezTo>
                    <a:pt x="3058" y="3096"/>
                    <a:pt x="3004" y="3066"/>
                    <a:pt x="2951" y="3036"/>
                  </a:cubicBezTo>
                  <a:cubicBezTo>
                    <a:pt x="2899" y="3008"/>
                    <a:pt x="2848" y="2981"/>
                    <a:pt x="2792" y="2959"/>
                  </a:cubicBezTo>
                  <a:cubicBezTo>
                    <a:pt x="2736" y="2938"/>
                    <a:pt x="2681" y="2927"/>
                    <a:pt x="2625" y="2927"/>
                  </a:cubicBezTo>
                  <a:cubicBezTo>
                    <a:pt x="2544" y="2927"/>
                    <a:pt x="2473" y="2953"/>
                    <a:pt x="2424" y="3002"/>
                  </a:cubicBezTo>
                  <a:cubicBezTo>
                    <a:pt x="2419" y="3006"/>
                    <a:pt x="2415" y="3013"/>
                    <a:pt x="2411" y="3017"/>
                  </a:cubicBezTo>
                  <a:cubicBezTo>
                    <a:pt x="2383" y="2989"/>
                    <a:pt x="2355" y="2963"/>
                    <a:pt x="2321" y="2946"/>
                  </a:cubicBezTo>
                  <a:cubicBezTo>
                    <a:pt x="2274" y="2925"/>
                    <a:pt x="2222" y="2921"/>
                    <a:pt x="2179" y="2916"/>
                  </a:cubicBezTo>
                  <a:cubicBezTo>
                    <a:pt x="2130" y="2914"/>
                    <a:pt x="2079" y="2912"/>
                    <a:pt x="2025" y="2912"/>
                  </a:cubicBezTo>
                  <a:cubicBezTo>
                    <a:pt x="1781" y="2912"/>
                    <a:pt x="1537" y="2948"/>
                    <a:pt x="1301" y="2985"/>
                  </a:cubicBezTo>
                  <a:lnTo>
                    <a:pt x="909" y="3045"/>
                  </a:lnTo>
                  <a:cubicBezTo>
                    <a:pt x="907" y="3000"/>
                    <a:pt x="902" y="2955"/>
                    <a:pt x="881" y="2914"/>
                  </a:cubicBezTo>
                  <a:cubicBezTo>
                    <a:pt x="847" y="2852"/>
                    <a:pt x="787" y="2818"/>
                    <a:pt x="729" y="2786"/>
                  </a:cubicBezTo>
                  <a:cubicBezTo>
                    <a:pt x="695" y="2766"/>
                    <a:pt x="662" y="2749"/>
                    <a:pt x="635" y="2726"/>
                  </a:cubicBezTo>
                  <a:cubicBezTo>
                    <a:pt x="581" y="2681"/>
                    <a:pt x="553" y="2623"/>
                    <a:pt x="542" y="2546"/>
                  </a:cubicBezTo>
                  <a:lnTo>
                    <a:pt x="542" y="2546"/>
                  </a:lnTo>
                  <a:cubicBezTo>
                    <a:pt x="549" y="2546"/>
                    <a:pt x="556" y="2546"/>
                    <a:pt x="563" y="2546"/>
                  </a:cubicBezTo>
                  <a:cubicBezTo>
                    <a:pt x="654" y="2546"/>
                    <a:pt x="737" y="2533"/>
                    <a:pt x="812" y="2503"/>
                  </a:cubicBezTo>
                  <a:cubicBezTo>
                    <a:pt x="834" y="2494"/>
                    <a:pt x="855" y="2484"/>
                    <a:pt x="879" y="2473"/>
                  </a:cubicBezTo>
                  <a:cubicBezTo>
                    <a:pt x="930" y="2449"/>
                    <a:pt x="980" y="2426"/>
                    <a:pt x="1033" y="2421"/>
                  </a:cubicBezTo>
                  <a:cubicBezTo>
                    <a:pt x="1036" y="2421"/>
                    <a:pt x="1038" y="2421"/>
                    <a:pt x="1041" y="2421"/>
                  </a:cubicBezTo>
                  <a:cubicBezTo>
                    <a:pt x="1100" y="2421"/>
                    <a:pt x="1156" y="2444"/>
                    <a:pt x="1217" y="2469"/>
                  </a:cubicBezTo>
                  <a:cubicBezTo>
                    <a:pt x="1256" y="2484"/>
                    <a:pt x="1297" y="2501"/>
                    <a:pt x="1339" y="2509"/>
                  </a:cubicBezTo>
                  <a:cubicBezTo>
                    <a:pt x="1356" y="2513"/>
                    <a:pt x="1373" y="2515"/>
                    <a:pt x="1391" y="2515"/>
                  </a:cubicBezTo>
                  <a:cubicBezTo>
                    <a:pt x="1462" y="2515"/>
                    <a:pt x="1537" y="2485"/>
                    <a:pt x="1575" y="2439"/>
                  </a:cubicBezTo>
                  <a:cubicBezTo>
                    <a:pt x="1594" y="2415"/>
                    <a:pt x="1605" y="2389"/>
                    <a:pt x="1605" y="2361"/>
                  </a:cubicBezTo>
                  <a:lnTo>
                    <a:pt x="1609" y="2361"/>
                  </a:lnTo>
                  <a:cubicBezTo>
                    <a:pt x="1779" y="2361"/>
                    <a:pt x="1944" y="2394"/>
                    <a:pt x="2102" y="2454"/>
                  </a:cubicBezTo>
                  <a:cubicBezTo>
                    <a:pt x="2119" y="2460"/>
                    <a:pt x="2139" y="2469"/>
                    <a:pt x="2156" y="2475"/>
                  </a:cubicBezTo>
                  <a:cubicBezTo>
                    <a:pt x="2239" y="2509"/>
                    <a:pt x="2325" y="2546"/>
                    <a:pt x="2415" y="2546"/>
                  </a:cubicBezTo>
                  <a:lnTo>
                    <a:pt x="2430" y="2546"/>
                  </a:lnTo>
                  <a:cubicBezTo>
                    <a:pt x="2503" y="2541"/>
                    <a:pt x="2580" y="2503"/>
                    <a:pt x="2625" y="2447"/>
                  </a:cubicBezTo>
                  <a:cubicBezTo>
                    <a:pt x="2657" y="2404"/>
                    <a:pt x="2672" y="2355"/>
                    <a:pt x="2661" y="2306"/>
                  </a:cubicBezTo>
                  <a:cubicBezTo>
                    <a:pt x="2644" y="2207"/>
                    <a:pt x="2546" y="2143"/>
                    <a:pt x="2372" y="2113"/>
                  </a:cubicBezTo>
                  <a:cubicBezTo>
                    <a:pt x="1813" y="2021"/>
                    <a:pt x="1220" y="1957"/>
                    <a:pt x="609" y="1927"/>
                  </a:cubicBezTo>
                  <a:cubicBezTo>
                    <a:pt x="609" y="1826"/>
                    <a:pt x="590" y="1749"/>
                    <a:pt x="545" y="1680"/>
                  </a:cubicBezTo>
                  <a:cubicBezTo>
                    <a:pt x="491" y="1597"/>
                    <a:pt x="405" y="1543"/>
                    <a:pt x="322" y="1489"/>
                  </a:cubicBezTo>
                  <a:cubicBezTo>
                    <a:pt x="217" y="1421"/>
                    <a:pt x="118" y="1359"/>
                    <a:pt x="93" y="1252"/>
                  </a:cubicBezTo>
                  <a:cubicBezTo>
                    <a:pt x="58" y="1102"/>
                    <a:pt x="187" y="967"/>
                    <a:pt x="300" y="847"/>
                  </a:cubicBezTo>
                  <a:lnTo>
                    <a:pt x="315" y="830"/>
                  </a:lnTo>
                  <a:cubicBezTo>
                    <a:pt x="442" y="695"/>
                    <a:pt x="527" y="500"/>
                    <a:pt x="442" y="365"/>
                  </a:cubicBezTo>
                  <a:cubicBezTo>
                    <a:pt x="536" y="341"/>
                    <a:pt x="628" y="309"/>
                    <a:pt x="716" y="268"/>
                  </a:cubicBezTo>
                  <a:lnTo>
                    <a:pt x="727" y="262"/>
                  </a:lnTo>
                  <a:lnTo>
                    <a:pt x="731" y="251"/>
                  </a:lnTo>
                  <a:cubicBezTo>
                    <a:pt x="748" y="191"/>
                    <a:pt x="740" y="135"/>
                    <a:pt x="722" y="88"/>
                  </a:cubicBezTo>
                  <a:cubicBezTo>
                    <a:pt x="761" y="84"/>
                    <a:pt x="800" y="80"/>
                    <a:pt x="838" y="75"/>
                  </a:cubicBezTo>
                  <a:cubicBezTo>
                    <a:pt x="977" y="60"/>
                    <a:pt x="1127" y="54"/>
                    <a:pt x="1297" y="54"/>
                  </a:cubicBezTo>
                  <a:close/>
                  <a:moveTo>
                    <a:pt x="1297" y="0"/>
                  </a:moveTo>
                  <a:cubicBezTo>
                    <a:pt x="1125" y="0"/>
                    <a:pt x="973" y="7"/>
                    <a:pt x="832" y="22"/>
                  </a:cubicBezTo>
                  <a:cubicBezTo>
                    <a:pt x="782" y="28"/>
                    <a:pt x="733" y="35"/>
                    <a:pt x="682" y="41"/>
                  </a:cubicBezTo>
                  <a:lnTo>
                    <a:pt x="647" y="45"/>
                  </a:lnTo>
                  <a:lnTo>
                    <a:pt x="660" y="78"/>
                  </a:lnTo>
                  <a:cubicBezTo>
                    <a:pt x="686" y="135"/>
                    <a:pt x="692" y="183"/>
                    <a:pt x="682" y="225"/>
                  </a:cubicBezTo>
                  <a:cubicBezTo>
                    <a:pt x="590" y="268"/>
                    <a:pt x="491" y="300"/>
                    <a:pt x="390" y="322"/>
                  </a:cubicBezTo>
                  <a:lnTo>
                    <a:pt x="343" y="330"/>
                  </a:lnTo>
                  <a:lnTo>
                    <a:pt x="375" y="367"/>
                  </a:lnTo>
                  <a:cubicBezTo>
                    <a:pt x="480" y="474"/>
                    <a:pt x="397" y="662"/>
                    <a:pt x="277" y="793"/>
                  </a:cubicBezTo>
                  <a:lnTo>
                    <a:pt x="260" y="808"/>
                  </a:lnTo>
                  <a:cubicBezTo>
                    <a:pt x="144" y="932"/>
                    <a:pt x="0" y="1087"/>
                    <a:pt x="41" y="1262"/>
                  </a:cubicBezTo>
                  <a:cubicBezTo>
                    <a:pt x="71" y="1393"/>
                    <a:pt x="183" y="1464"/>
                    <a:pt x="292" y="1534"/>
                  </a:cubicBezTo>
                  <a:cubicBezTo>
                    <a:pt x="371" y="1584"/>
                    <a:pt x="453" y="1637"/>
                    <a:pt x="500" y="1710"/>
                  </a:cubicBezTo>
                  <a:cubicBezTo>
                    <a:pt x="542" y="1772"/>
                    <a:pt x="560" y="1849"/>
                    <a:pt x="555" y="1952"/>
                  </a:cubicBezTo>
                  <a:lnTo>
                    <a:pt x="555" y="1978"/>
                  </a:lnTo>
                  <a:lnTo>
                    <a:pt x="581" y="1980"/>
                  </a:lnTo>
                  <a:cubicBezTo>
                    <a:pt x="1198" y="2008"/>
                    <a:pt x="1798" y="2072"/>
                    <a:pt x="2364" y="2166"/>
                  </a:cubicBezTo>
                  <a:cubicBezTo>
                    <a:pt x="2514" y="2190"/>
                    <a:pt x="2595" y="2241"/>
                    <a:pt x="2610" y="2316"/>
                  </a:cubicBezTo>
                  <a:cubicBezTo>
                    <a:pt x="2619" y="2359"/>
                    <a:pt x="2599" y="2394"/>
                    <a:pt x="2582" y="2415"/>
                  </a:cubicBezTo>
                  <a:cubicBezTo>
                    <a:pt x="2546" y="2458"/>
                    <a:pt x="2486" y="2488"/>
                    <a:pt x="2428" y="2492"/>
                  </a:cubicBezTo>
                  <a:lnTo>
                    <a:pt x="2415" y="2492"/>
                  </a:lnTo>
                  <a:cubicBezTo>
                    <a:pt x="2336" y="2492"/>
                    <a:pt x="2254" y="2458"/>
                    <a:pt x="2177" y="2426"/>
                  </a:cubicBezTo>
                  <a:cubicBezTo>
                    <a:pt x="2158" y="2419"/>
                    <a:pt x="2141" y="2411"/>
                    <a:pt x="2122" y="2404"/>
                  </a:cubicBezTo>
                  <a:cubicBezTo>
                    <a:pt x="1954" y="2338"/>
                    <a:pt x="1776" y="2308"/>
                    <a:pt x="1594" y="2308"/>
                  </a:cubicBezTo>
                  <a:cubicBezTo>
                    <a:pt x="1588" y="2308"/>
                    <a:pt x="1581" y="2308"/>
                    <a:pt x="1575" y="2308"/>
                  </a:cubicBezTo>
                  <a:lnTo>
                    <a:pt x="1543" y="2310"/>
                  </a:lnTo>
                  <a:lnTo>
                    <a:pt x="1549" y="2340"/>
                  </a:lnTo>
                  <a:cubicBezTo>
                    <a:pt x="1556" y="2364"/>
                    <a:pt x="1549" y="2385"/>
                    <a:pt x="1534" y="2404"/>
                  </a:cubicBezTo>
                  <a:cubicBezTo>
                    <a:pt x="1505" y="2439"/>
                    <a:pt x="1445" y="2462"/>
                    <a:pt x="1390" y="2462"/>
                  </a:cubicBezTo>
                  <a:cubicBezTo>
                    <a:pt x="1376" y="2462"/>
                    <a:pt x="1363" y="2461"/>
                    <a:pt x="1350" y="2458"/>
                  </a:cubicBezTo>
                  <a:cubicBezTo>
                    <a:pt x="1314" y="2449"/>
                    <a:pt x="1275" y="2434"/>
                    <a:pt x="1237" y="2417"/>
                  </a:cubicBezTo>
                  <a:cubicBezTo>
                    <a:pt x="1177" y="2393"/>
                    <a:pt x="1115" y="2367"/>
                    <a:pt x="1045" y="2367"/>
                  </a:cubicBezTo>
                  <a:cubicBezTo>
                    <a:pt x="1039" y="2367"/>
                    <a:pt x="1034" y="2368"/>
                    <a:pt x="1029" y="2368"/>
                  </a:cubicBezTo>
                  <a:cubicBezTo>
                    <a:pt x="967" y="2372"/>
                    <a:pt x="909" y="2400"/>
                    <a:pt x="855" y="2426"/>
                  </a:cubicBezTo>
                  <a:cubicBezTo>
                    <a:pt x="834" y="2434"/>
                    <a:pt x="815" y="2445"/>
                    <a:pt x="793" y="2454"/>
                  </a:cubicBezTo>
                  <a:cubicBezTo>
                    <a:pt x="726" y="2479"/>
                    <a:pt x="653" y="2493"/>
                    <a:pt x="575" y="2493"/>
                  </a:cubicBezTo>
                  <a:cubicBezTo>
                    <a:pt x="555" y="2493"/>
                    <a:pt x="535" y="2492"/>
                    <a:pt x="515" y="2490"/>
                  </a:cubicBezTo>
                  <a:lnTo>
                    <a:pt x="485" y="2488"/>
                  </a:lnTo>
                  <a:lnTo>
                    <a:pt x="487" y="2518"/>
                  </a:lnTo>
                  <a:cubicBezTo>
                    <a:pt x="493" y="2625"/>
                    <a:pt x="530" y="2706"/>
                    <a:pt x="600" y="2766"/>
                  </a:cubicBezTo>
                  <a:cubicBezTo>
                    <a:pt x="630" y="2792"/>
                    <a:pt x="667" y="2813"/>
                    <a:pt x="703" y="2833"/>
                  </a:cubicBezTo>
                  <a:cubicBezTo>
                    <a:pt x="757" y="2863"/>
                    <a:pt x="806" y="2891"/>
                    <a:pt x="834" y="2940"/>
                  </a:cubicBezTo>
                  <a:cubicBezTo>
                    <a:pt x="855" y="2981"/>
                    <a:pt x="855" y="3026"/>
                    <a:pt x="855" y="3075"/>
                  </a:cubicBezTo>
                  <a:lnTo>
                    <a:pt x="853" y="3107"/>
                  </a:lnTo>
                  <a:lnTo>
                    <a:pt x="1309" y="3038"/>
                  </a:lnTo>
                  <a:cubicBezTo>
                    <a:pt x="1543" y="3002"/>
                    <a:pt x="1785" y="2966"/>
                    <a:pt x="2025" y="2966"/>
                  </a:cubicBezTo>
                  <a:cubicBezTo>
                    <a:pt x="2077" y="2966"/>
                    <a:pt x="2128" y="2968"/>
                    <a:pt x="2175" y="2970"/>
                  </a:cubicBezTo>
                  <a:cubicBezTo>
                    <a:pt x="2214" y="2972"/>
                    <a:pt x="2259" y="2976"/>
                    <a:pt x="2297" y="2996"/>
                  </a:cubicBezTo>
                  <a:cubicBezTo>
                    <a:pt x="2334" y="3013"/>
                    <a:pt x="2364" y="3043"/>
                    <a:pt x="2396" y="3079"/>
                  </a:cubicBezTo>
                  <a:lnTo>
                    <a:pt x="2419" y="3105"/>
                  </a:lnTo>
                  <a:lnTo>
                    <a:pt x="2445" y="3064"/>
                  </a:lnTo>
                  <a:cubicBezTo>
                    <a:pt x="2451" y="3053"/>
                    <a:pt x="2456" y="3045"/>
                    <a:pt x="2462" y="3041"/>
                  </a:cubicBezTo>
                  <a:cubicBezTo>
                    <a:pt x="2511" y="2991"/>
                    <a:pt x="2578" y="2981"/>
                    <a:pt x="2625" y="2981"/>
                  </a:cubicBezTo>
                  <a:cubicBezTo>
                    <a:pt x="2674" y="2981"/>
                    <a:pt x="2724" y="2989"/>
                    <a:pt x="2773" y="3008"/>
                  </a:cubicBezTo>
                  <a:cubicBezTo>
                    <a:pt x="2824" y="3028"/>
                    <a:pt x="2876" y="3056"/>
                    <a:pt x="2925" y="3083"/>
                  </a:cubicBezTo>
                  <a:cubicBezTo>
                    <a:pt x="2981" y="3113"/>
                    <a:pt x="3036" y="3143"/>
                    <a:pt x="3096" y="3165"/>
                  </a:cubicBezTo>
                  <a:cubicBezTo>
                    <a:pt x="3212" y="3208"/>
                    <a:pt x="3330" y="3212"/>
                    <a:pt x="3433" y="3212"/>
                  </a:cubicBezTo>
                  <a:lnTo>
                    <a:pt x="3546" y="3212"/>
                  </a:lnTo>
                  <a:cubicBezTo>
                    <a:pt x="3583" y="3210"/>
                    <a:pt x="3621" y="3210"/>
                    <a:pt x="3658" y="3210"/>
                  </a:cubicBezTo>
                  <a:cubicBezTo>
                    <a:pt x="3746" y="3210"/>
                    <a:pt x="3810" y="3214"/>
                    <a:pt x="3872" y="3225"/>
                  </a:cubicBezTo>
                  <a:cubicBezTo>
                    <a:pt x="3923" y="3233"/>
                    <a:pt x="3977" y="3248"/>
                    <a:pt x="4028" y="3263"/>
                  </a:cubicBezTo>
                  <a:cubicBezTo>
                    <a:pt x="4060" y="3274"/>
                    <a:pt x="4093" y="3283"/>
                    <a:pt x="4125" y="3291"/>
                  </a:cubicBezTo>
                  <a:cubicBezTo>
                    <a:pt x="4142" y="3293"/>
                    <a:pt x="4159" y="3298"/>
                    <a:pt x="4174" y="3300"/>
                  </a:cubicBezTo>
                  <a:cubicBezTo>
                    <a:pt x="4185" y="3300"/>
                    <a:pt x="4195" y="3302"/>
                    <a:pt x="4204" y="3304"/>
                  </a:cubicBezTo>
                  <a:lnTo>
                    <a:pt x="4236" y="3311"/>
                  </a:lnTo>
                  <a:lnTo>
                    <a:pt x="4236" y="3255"/>
                  </a:lnTo>
                  <a:cubicBezTo>
                    <a:pt x="4236" y="3242"/>
                    <a:pt x="4236" y="3231"/>
                    <a:pt x="4236" y="3218"/>
                  </a:cubicBezTo>
                  <a:lnTo>
                    <a:pt x="4236" y="2786"/>
                  </a:lnTo>
                  <a:cubicBezTo>
                    <a:pt x="4234" y="2640"/>
                    <a:pt x="4219" y="2479"/>
                    <a:pt x="4099" y="2402"/>
                  </a:cubicBezTo>
                  <a:cubicBezTo>
                    <a:pt x="4075" y="2387"/>
                    <a:pt x="4048" y="2376"/>
                    <a:pt x="4022" y="2366"/>
                  </a:cubicBezTo>
                  <a:cubicBezTo>
                    <a:pt x="3990" y="2353"/>
                    <a:pt x="3960" y="2340"/>
                    <a:pt x="3938" y="2321"/>
                  </a:cubicBezTo>
                  <a:cubicBezTo>
                    <a:pt x="3900" y="2284"/>
                    <a:pt x="3887" y="2233"/>
                    <a:pt x="3872" y="2175"/>
                  </a:cubicBezTo>
                  <a:cubicBezTo>
                    <a:pt x="3861" y="2130"/>
                    <a:pt x="3850" y="2083"/>
                    <a:pt x="3825" y="2042"/>
                  </a:cubicBezTo>
                  <a:cubicBezTo>
                    <a:pt x="3803" y="2010"/>
                    <a:pt x="3776" y="1982"/>
                    <a:pt x="3750" y="1957"/>
                  </a:cubicBezTo>
                  <a:cubicBezTo>
                    <a:pt x="3726" y="1933"/>
                    <a:pt x="3705" y="1914"/>
                    <a:pt x="3688" y="1888"/>
                  </a:cubicBezTo>
                  <a:cubicBezTo>
                    <a:pt x="3638" y="1817"/>
                    <a:pt x="3638" y="1727"/>
                    <a:pt x="3636" y="1631"/>
                  </a:cubicBezTo>
                  <a:cubicBezTo>
                    <a:pt x="3636" y="1534"/>
                    <a:pt x="3634" y="1432"/>
                    <a:pt x="3581" y="1348"/>
                  </a:cubicBezTo>
                  <a:cubicBezTo>
                    <a:pt x="3548" y="1301"/>
                    <a:pt x="3503" y="1267"/>
                    <a:pt x="3465" y="1234"/>
                  </a:cubicBezTo>
                  <a:lnTo>
                    <a:pt x="3124" y="965"/>
                  </a:lnTo>
                  <a:cubicBezTo>
                    <a:pt x="3036" y="894"/>
                    <a:pt x="2961" y="827"/>
                    <a:pt x="2938" y="737"/>
                  </a:cubicBezTo>
                  <a:cubicBezTo>
                    <a:pt x="2934" y="718"/>
                    <a:pt x="2931" y="699"/>
                    <a:pt x="2929" y="677"/>
                  </a:cubicBezTo>
                  <a:cubicBezTo>
                    <a:pt x="2925" y="641"/>
                    <a:pt x="2921" y="602"/>
                    <a:pt x="2904" y="568"/>
                  </a:cubicBezTo>
                  <a:cubicBezTo>
                    <a:pt x="2863" y="489"/>
                    <a:pt x="2779" y="465"/>
                    <a:pt x="2700" y="440"/>
                  </a:cubicBezTo>
                  <a:cubicBezTo>
                    <a:pt x="2655" y="427"/>
                    <a:pt x="2608" y="414"/>
                    <a:pt x="2571" y="390"/>
                  </a:cubicBezTo>
                  <a:cubicBezTo>
                    <a:pt x="2526" y="360"/>
                    <a:pt x="2494" y="315"/>
                    <a:pt x="2460" y="268"/>
                  </a:cubicBezTo>
                  <a:cubicBezTo>
                    <a:pt x="2436" y="236"/>
                    <a:pt x="2413" y="204"/>
                    <a:pt x="2383" y="174"/>
                  </a:cubicBezTo>
                  <a:cubicBezTo>
                    <a:pt x="2254" y="45"/>
                    <a:pt x="2057" y="26"/>
                    <a:pt x="1867" y="18"/>
                  </a:cubicBezTo>
                  <a:cubicBezTo>
                    <a:pt x="1680" y="9"/>
                    <a:pt x="1489" y="0"/>
                    <a:pt x="1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297"/>
            <p:cNvSpPr/>
            <p:nvPr/>
          </p:nvSpPr>
          <p:spPr>
            <a:xfrm>
              <a:off x="4035064" y="3234754"/>
              <a:ext cx="61234" cy="16111"/>
            </a:xfrm>
            <a:custGeom>
              <a:rect b="b" l="l" r="r" t="t"/>
              <a:pathLst>
                <a:path extrusionOk="0" h="567" w="2155">
                  <a:moveTo>
                    <a:pt x="80" y="0"/>
                  </a:moveTo>
                  <a:cubicBezTo>
                    <a:pt x="74" y="187"/>
                    <a:pt x="1" y="394"/>
                    <a:pt x="9" y="564"/>
                  </a:cubicBezTo>
                  <a:cubicBezTo>
                    <a:pt x="32" y="566"/>
                    <a:pt x="55" y="567"/>
                    <a:pt x="77" y="567"/>
                  </a:cubicBezTo>
                  <a:cubicBezTo>
                    <a:pt x="153" y="567"/>
                    <a:pt x="228" y="555"/>
                    <a:pt x="299" y="525"/>
                  </a:cubicBezTo>
                  <a:cubicBezTo>
                    <a:pt x="376" y="495"/>
                    <a:pt x="447" y="448"/>
                    <a:pt x="528" y="444"/>
                  </a:cubicBezTo>
                  <a:cubicBezTo>
                    <a:pt x="533" y="443"/>
                    <a:pt x="537" y="443"/>
                    <a:pt x="542" y="443"/>
                  </a:cubicBezTo>
                  <a:cubicBezTo>
                    <a:pt x="646" y="443"/>
                    <a:pt x="740" y="509"/>
                    <a:pt x="843" y="532"/>
                  </a:cubicBezTo>
                  <a:cubicBezTo>
                    <a:pt x="858" y="535"/>
                    <a:pt x="874" y="537"/>
                    <a:pt x="891" y="537"/>
                  </a:cubicBezTo>
                  <a:cubicBezTo>
                    <a:pt x="987" y="537"/>
                    <a:pt x="1092" y="475"/>
                    <a:pt x="1072" y="384"/>
                  </a:cubicBezTo>
                  <a:cubicBezTo>
                    <a:pt x="1083" y="383"/>
                    <a:pt x="1094" y="383"/>
                    <a:pt x="1105" y="383"/>
                  </a:cubicBezTo>
                  <a:cubicBezTo>
                    <a:pt x="1278" y="383"/>
                    <a:pt x="1449" y="415"/>
                    <a:pt x="1608" y="478"/>
                  </a:cubicBezTo>
                  <a:cubicBezTo>
                    <a:pt x="1709" y="515"/>
                    <a:pt x="1808" y="566"/>
                    <a:pt x="1914" y="566"/>
                  </a:cubicBezTo>
                  <a:cubicBezTo>
                    <a:pt x="1919" y="566"/>
                    <a:pt x="1923" y="566"/>
                    <a:pt x="1927" y="566"/>
                  </a:cubicBezTo>
                  <a:cubicBezTo>
                    <a:pt x="2036" y="562"/>
                    <a:pt x="2154" y="467"/>
                    <a:pt x="2133" y="360"/>
                  </a:cubicBezTo>
                  <a:cubicBezTo>
                    <a:pt x="2111" y="249"/>
                    <a:pt x="1976" y="206"/>
                    <a:pt x="1865" y="189"/>
                  </a:cubicBezTo>
                  <a:cubicBezTo>
                    <a:pt x="1276" y="90"/>
                    <a:pt x="678" y="3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297"/>
            <p:cNvSpPr/>
            <p:nvPr/>
          </p:nvSpPr>
          <p:spPr>
            <a:xfrm>
              <a:off x="4034411" y="3233958"/>
              <a:ext cx="62314" cy="17674"/>
            </a:xfrm>
            <a:custGeom>
              <a:rect b="b" l="l" r="r" t="t"/>
              <a:pathLst>
                <a:path extrusionOk="0" h="622" w="2193">
                  <a:moveTo>
                    <a:pt x="129" y="56"/>
                  </a:moveTo>
                  <a:cubicBezTo>
                    <a:pt x="735" y="86"/>
                    <a:pt x="1327" y="148"/>
                    <a:pt x="1884" y="242"/>
                  </a:cubicBezTo>
                  <a:cubicBezTo>
                    <a:pt x="2034" y="266"/>
                    <a:pt x="2115" y="317"/>
                    <a:pt x="2130" y="392"/>
                  </a:cubicBezTo>
                  <a:cubicBezTo>
                    <a:pt x="2139" y="435"/>
                    <a:pt x="2119" y="470"/>
                    <a:pt x="2102" y="491"/>
                  </a:cubicBezTo>
                  <a:cubicBezTo>
                    <a:pt x="2066" y="534"/>
                    <a:pt x="2006" y="564"/>
                    <a:pt x="1948" y="568"/>
                  </a:cubicBezTo>
                  <a:lnTo>
                    <a:pt x="1935" y="568"/>
                  </a:lnTo>
                  <a:cubicBezTo>
                    <a:pt x="1856" y="568"/>
                    <a:pt x="1774" y="534"/>
                    <a:pt x="1697" y="502"/>
                  </a:cubicBezTo>
                  <a:cubicBezTo>
                    <a:pt x="1678" y="495"/>
                    <a:pt x="1661" y="487"/>
                    <a:pt x="1642" y="480"/>
                  </a:cubicBezTo>
                  <a:cubicBezTo>
                    <a:pt x="1474" y="414"/>
                    <a:pt x="1296" y="384"/>
                    <a:pt x="1114" y="384"/>
                  </a:cubicBezTo>
                  <a:cubicBezTo>
                    <a:pt x="1108" y="384"/>
                    <a:pt x="1101" y="384"/>
                    <a:pt x="1095" y="384"/>
                  </a:cubicBezTo>
                  <a:lnTo>
                    <a:pt x="1063" y="386"/>
                  </a:lnTo>
                  <a:lnTo>
                    <a:pt x="1069" y="416"/>
                  </a:lnTo>
                  <a:cubicBezTo>
                    <a:pt x="1076" y="440"/>
                    <a:pt x="1069" y="461"/>
                    <a:pt x="1054" y="480"/>
                  </a:cubicBezTo>
                  <a:cubicBezTo>
                    <a:pt x="1025" y="515"/>
                    <a:pt x="965" y="538"/>
                    <a:pt x="910" y="538"/>
                  </a:cubicBezTo>
                  <a:cubicBezTo>
                    <a:pt x="896" y="538"/>
                    <a:pt x="883" y="537"/>
                    <a:pt x="870" y="534"/>
                  </a:cubicBezTo>
                  <a:cubicBezTo>
                    <a:pt x="834" y="525"/>
                    <a:pt x="795" y="510"/>
                    <a:pt x="757" y="493"/>
                  </a:cubicBezTo>
                  <a:cubicBezTo>
                    <a:pt x="697" y="469"/>
                    <a:pt x="635" y="443"/>
                    <a:pt x="565" y="443"/>
                  </a:cubicBezTo>
                  <a:cubicBezTo>
                    <a:pt x="559" y="443"/>
                    <a:pt x="554" y="444"/>
                    <a:pt x="549" y="444"/>
                  </a:cubicBezTo>
                  <a:cubicBezTo>
                    <a:pt x="487" y="448"/>
                    <a:pt x="429" y="476"/>
                    <a:pt x="375" y="502"/>
                  </a:cubicBezTo>
                  <a:cubicBezTo>
                    <a:pt x="354" y="510"/>
                    <a:pt x="335" y="521"/>
                    <a:pt x="313" y="530"/>
                  </a:cubicBezTo>
                  <a:cubicBezTo>
                    <a:pt x="246" y="556"/>
                    <a:pt x="172" y="569"/>
                    <a:pt x="92" y="569"/>
                  </a:cubicBezTo>
                  <a:cubicBezTo>
                    <a:pt x="81" y="569"/>
                    <a:pt x="70" y="569"/>
                    <a:pt x="58" y="568"/>
                  </a:cubicBezTo>
                  <a:cubicBezTo>
                    <a:pt x="58" y="482"/>
                    <a:pt x="75" y="390"/>
                    <a:pt x="92" y="294"/>
                  </a:cubicBezTo>
                  <a:cubicBezTo>
                    <a:pt x="107" y="215"/>
                    <a:pt x="122" y="135"/>
                    <a:pt x="129" y="56"/>
                  </a:cubicBezTo>
                  <a:close/>
                  <a:moveTo>
                    <a:pt x="77" y="0"/>
                  </a:moveTo>
                  <a:lnTo>
                    <a:pt x="75" y="28"/>
                  </a:lnTo>
                  <a:cubicBezTo>
                    <a:pt x="73" y="110"/>
                    <a:pt x="56" y="197"/>
                    <a:pt x="41" y="283"/>
                  </a:cubicBezTo>
                  <a:cubicBezTo>
                    <a:pt x="22" y="388"/>
                    <a:pt x="0" y="497"/>
                    <a:pt x="7" y="594"/>
                  </a:cubicBezTo>
                  <a:lnTo>
                    <a:pt x="7" y="617"/>
                  </a:lnTo>
                  <a:lnTo>
                    <a:pt x="30" y="620"/>
                  </a:lnTo>
                  <a:cubicBezTo>
                    <a:pt x="52" y="622"/>
                    <a:pt x="75" y="622"/>
                    <a:pt x="97" y="622"/>
                  </a:cubicBezTo>
                  <a:cubicBezTo>
                    <a:pt x="182" y="622"/>
                    <a:pt x="260" y="607"/>
                    <a:pt x="332" y="579"/>
                  </a:cubicBezTo>
                  <a:cubicBezTo>
                    <a:pt x="354" y="570"/>
                    <a:pt x="375" y="560"/>
                    <a:pt x="399" y="549"/>
                  </a:cubicBezTo>
                  <a:cubicBezTo>
                    <a:pt x="450" y="525"/>
                    <a:pt x="500" y="502"/>
                    <a:pt x="553" y="497"/>
                  </a:cubicBezTo>
                  <a:cubicBezTo>
                    <a:pt x="556" y="497"/>
                    <a:pt x="558" y="497"/>
                    <a:pt x="561" y="497"/>
                  </a:cubicBezTo>
                  <a:cubicBezTo>
                    <a:pt x="620" y="497"/>
                    <a:pt x="676" y="520"/>
                    <a:pt x="737" y="545"/>
                  </a:cubicBezTo>
                  <a:cubicBezTo>
                    <a:pt x="776" y="560"/>
                    <a:pt x="817" y="577"/>
                    <a:pt x="859" y="585"/>
                  </a:cubicBezTo>
                  <a:cubicBezTo>
                    <a:pt x="876" y="589"/>
                    <a:pt x="893" y="591"/>
                    <a:pt x="911" y="591"/>
                  </a:cubicBezTo>
                  <a:cubicBezTo>
                    <a:pt x="982" y="591"/>
                    <a:pt x="1057" y="561"/>
                    <a:pt x="1095" y="515"/>
                  </a:cubicBezTo>
                  <a:cubicBezTo>
                    <a:pt x="1114" y="491"/>
                    <a:pt x="1125" y="465"/>
                    <a:pt x="1125" y="437"/>
                  </a:cubicBezTo>
                  <a:lnTo>
                    <a:pt x="1129" y="437"/>
                  </a:lnTo>
                  <a:cubicBezTo>
                    <a:pt x="1299" y="437"/>
                    <a:pt x="1464" y="470"/>
                    <a:pt x="1622" y="530"/>
                  </a:cubicBezTo>
                  <a:cubicBezTo>
                    <a:pt x="1639" y="536"/>
                    <a:pt x="1659" y="545"/>
                    <a:pt x="1676" y="551"/>
                  </a:cubicBezTo>
                  <a:cubicBezTo>
                    <a:pt x="1759" y="585"/>
                    <a:pt x="1845" y="622"/>
                    <a:pt x="1935" y="622"/>
                  </a:cubicBezTo>
                  <a:lnTo>
                    <a:pt x="1950" y="620"/>
                  </a:lnTo>
                  <a:cubicBezTo>
                    <a:pt x="2023" y="617"/>
                    <a:pt x="2100" y="579"/>
                    <a:pt x="2145" y="523"/>
                  </a:cubicBezTo>
                  <a:cubicBezTo>
                    <a:pt x="2177" y="480"/>
                    <a:pt x="2192" y="431"/>
                    <a:pt x="2181" y="382"/>
                  </a:cubicBezTo>
                  <a:cubicBezTo>
                    <a:pt x="2164" y="283"/>
                    <a:pt x="2066" y="219"/>
                    <a:pt x="1892" y="189"/>
                  </a:cubicBezTo>
                  <a:cubicBezTo>
                    <a:pt x="1324" y="95"/>
                    <a:pt x="722" y="33"/>
                    <a:pt x="103" y="3"/>
                  </a:cubicBezTo>
                  <a:lnTo>
                    <a:pt x="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297"/>
            <p:cNvSpPr/>
            <p:nvPr/>
          </p:nvSpPr>
          <p:spPr>
            <a:xfrm>
              <a:off x="4242710" y="3213131"/>
              <a:ext cx="168785" cy="116501"/>
            </a:xfrm>
            <a:custGeom>
              <a:rect b="b" l="l" r="r" t="t"/>
              <a:pathLst>
                <a:path extrusionOk="0" h="4100" w="5940">
                  <a:moveTo>
                    <a:pt x="4026" y="0"/>
                  </a:moveTo>
                  <a:cubicBezTo>
                    <a:pt x="4006" y="0"/>
                    <a:pt x="3986" y="1"/>
                    <a:pt x="3967" y="3"/>
                  </a:cubicBezTo>
                  <a:cubicBezTo>
                    <a:pt x="3862" y="9"/>
                    <a:pt x="3757" y="16"/>
                    <a:pt x="3652" y="22"/>
                  </a:cubicBezTo>
                  <a:cubicBezTo>
                    <a:pt x="3523" y="31"/>
                    <a:pt x="3363" y="58"/>
                    <a:pt x="3320" y="181"/>
                  </a:cubicBezTo>
                  <a:cubicBezTo>
                    <a:pt x="3307" y="221"/>
                    <a:pt x="3307" y="266"/>
                    <a:pt x="3281" y="298"/>
                  </a:cubicBezTo>
                  <a:cubicBezTo>
                    <a:pt x="3255" y="334"/>
                    <a:pt x="3216" y="343"/>
                    <a:pt x="3172" y="343"/>
                  </a:cubicBezTo>
                  <a:cubicBezTo>
                    <a:pt x="3133" y="343"/>
                    <a:pt x="3088" y="336"/>
                    <a:pt x="3047" y="336"/>
                  </a:cubicBezTo>
                  <a:cubicBezTo>
                    <a:pt x="3016" y="336"/>
                    <a:pt x="2988" y="339"/>
                    <a:pt x="2962" y="352"/>
                  </a:cubicBezTo>
                  <a:cubicBezTo>
                    <a:pt x="2874" y="393"/>
                    <a:pt x="2857" y="521"/>
                    <a:pt x="2773" y="571"/>
                  </a:cubicBezTo>
                  <a:cubicBezTo>
                    <a:pt x="2742" y="590"/>
                    <a:pt x="2706" y="596"/>
                    <a:pt x="2669" y="596"/>
                  </a:cubicBezTo>
                  <a:cubicBezTo>
                    <a:pt x="2623" y="596"/>
                    <a:pt x="2575" y="587"/>
                    <a:pt x="2528" y="587"/>
                  </a:cubicBezTo>
                  <a:cubicBezTo>
                    <a:pt x="2523" y="587"/>
                    <a:pt x="2517" y="587"/>
                    <a:pt x="2512" y="588"/>
                  </a:cubicBezTo>
                  <a:cubicBezTo>
                    <a:pt x="2381" y="594"/>
                    <a:pt x="2268" y="691"/>
                    <a:pt x="2203" y="806"/>
                  </a:cubicBezTo>
                  <a:cubicBezTo>
                    <a:pt x="2141" y="922"/>
                    <a:pt x="2118" y="1055"/>
                    <a:pt x="2096" y="1183"/>
                  </a:cubicBezTo>
                  <a:cubicBezTo>
                    <a:pt x="2055" y="1192"/>
                    <a:pt x="2010" y="1199"/>
                    <a:pt x="1966" y="1199"/>
                  </a:cubicBezTo>
                  <a:cubicBezTo>
                    <a:pt x="1913" y="1199"/>
                    <a:pt x="1862" y="1188"/>
                    <a:pt x="1822" y="1155"/>
                  </a:cubicBezTo>
                  <a:cubicBezTo>
                    <a:pt x="1796" y="1132"/>
                    <a:pt x="1779" y="1102"/>
                    <a:pt x="1754" y="1076"/>
                  </a:cubicBezTo>
                  <a:cubicBezTo>
                    <a:pt x="1709" y="1028"/>
                    <a:pt x="1644" y="1005"/>
                    <a:pt x="1578" y="1005"/>
                  </a:cubicBezTo>
                  <a:cubicBezTo>
                    <a:pt x="1510" y="1005"/>
                    <a:pt x="1441" y="1031"/>
                    <a:pt x="1396" y="1083"/>
                  </a:cubicBezTo>
                  <a:cubicBezTo>
                    <a:pt x="1346" y="1269"/>
                    <a:pt x="1286" y="1453"/>
                    <a:pt x="1216" y="1631"/>
                  </a:cubicBezTo>
                  <a:cubicBezTo>
                    <a:pt x="1169" y="1747"/>
                    <a:pt x="1117" y="1860"/>
                    <a:pt x="1066" y="1974"/>
                  </a:cubicBezTo>
                  <a:cubicBezTo>
                    <a:pt x="1004" y="2111"/>
                    <a:pt x="927" y="2263"/>
                    <a:pt x="781" y="2304"/>
                  </a:cubicBezTo>
                  <a:cubicBezTo>
                    <a:pt x="708" y="2323"/>
                    <a:pt x="612" y="2321"/>
                    <a:pt x="579" y="2389"/>
                  </a:cubicBezTo>
                  <a:cubicBezTo>
                    <a:pt x="554" y="2443"/>
                    <a:pt x="588" y="2507"/>
                    <a:pt x="579" y="2569"/>
                  </a:cubicBezTo>
                  <a:cubicBezTo>
                    <a:pt x="567" y="2672"/>
                    <a:pt x="436" y="2722"/>
                    <a:pt x="395" y="2818"/>
                  </a:cubicBezTo>
                  <a:cubicBezTo>
                    <a:pt x="344" y="2932"/>
                    <a:pt x="421" y="3099"/>
                    <a:pt x="318" y="3169"/>
                  </a:cubicBezTo>
                  <a:cubicBezTo>
                    <a:pt x="282" y="3195"/>
                    <a:pt x="234" y="3195"/>
                    <a:pt x="189" y="3208"/>
                  </a:cubicBezTo>
                  <a:cubicBezTo>
                    <a:pt x="106" y="3229"/>
                    <a:pt x="42" y="3294"/>
                    <a:pt x="1" y="3373"/>
                  </a:cubicBezTo>
                  <a:cubicBezTo>
                    <a:pt x="59" y="3401"/>
                    <a:pt x="104" y="3469"/>
                    <a:pt x="78" y="3529"/>
                  </a:cubicBezTo>
                  <a:cubicBezTo>
                    <a:pt x="136" y="3476"/>
                    <a:pt x="202" y="3429"/>
                    <a:pt x="282" y="3416"/>
                  </a:cubicBezTo>
                  <a:cubicBezTo>
                    <a:pt x="295" y="3413"/>
                    <a:pt x="309" y="3412"/>
                    <a:pt x="323" y="3412"/>
                  </a:cubicBezTo>
                  <a:cubicBezTo>
                    <a:pt x="388" y="3412"/>
                    <a:pt x="454" y="3440"/>
                    <a:pt x="489" y="3495"/>
                  </a:cubicBezTo>
                  <a:cubicBezTo>
                    <a:pt x="504" y="3523"/>
                    <a:pt x="515" y="3555"/>
                    <a:pt x="541" y="3574"/>
                  </a:cubicBezTo>
                  <a:cubicBezTo>
                    <a:pt x="564" y="3594"/>
                    <a:pt x="597" y="3594"/>
                    <a:pt x="627" y="3600"/>
                  </a:cubicBezTo>
                  <a:cubicBezTo>
                    <a:pt x="753" y="3630"/>
                    <a:pt x="815" y="3767"/>
                    <a:pt x="875" y="3883"/>
                  </a:cubicBezTo>
                  <a:cubicBezTo>
                    <a:pt x="928" y="3987"/>
                    <a:pt x="1021" y="4100"/>
                    <a:pt x="1133" y="4100"/>
                  </a:cubicBezTo>
                  <a:cubicBezTo>
                    <a:pt x="1143" y="4100"/>
                    <a:pt x="1154" y="4099"/>
                    <a:pt x="1164" y="4097"/>
                  </a:cubicBezTo>
                  <a:lnTo>
                    <a:pt x="1179" y="3911"/>
                  </a:lnTo>
                  <a:cubicBezTo>
                    <a:pt x="1206" y="3917"/>
                    <a:pt x="1232" y="3919"/>
                    <a:pt x="1259" y="3919"/>
                  </a:cubicBezTo>
                  <a:cubicBezTo>
                    <a:pt x="1377" y="3919"/>
                    <a:pt x="1495" y="3869"/>
                    <a:pt x="1610" y="3838"/>
                  </a:cubicBezTo>
                  <a:cubicBezTo>
                    <a:pt x="1718" y="3810"/>
                    <a:pt x="1827" y="3799"/>
                    <a:pt x="1937" y="3799"/>
                  </a:cubicBezTo>
                  <a:cubicBezTo>
                    <a:pt x="2065" y="3799"/>
                    <a:pt x="2194" y="3814"/>
                    <a:pt x="2323" y="3834"/>
                  </a:cubicBezTo>
                  <a:cubicBezTo>
                    <a:pt x="2315" y="3656"/>
                    <a:pt x="2319" y="3478"/>
                    <a:pt x="2356" y="3302"/>
                  </a:cubicBezTo>
                  <a:cubicBezTo>
                    <a:pt x="2371" y="3229"/>
                    <a:pt x="2392" y="3152"/>
                    <a:pt x="2441" y="3097"/>
                  </a:cubicBezTo>
                  <a:cubicBezTo>
                    <a:pt x="2523" y="3003"/>
                    <a:pt x="2653" y="2982"/>
                    <a:pt x="2780" y="2982"/>
                  </a:cubicBezTo>
                  <a:cubicBezTo>
                    <a:pt x="2810" y="2982"/>
                    <a:pt x="2841" y="2983"/>
                    <a:pt x="2870" y="2985"/>
                  </a:cubicBezTo>
                  <a:cubicBezTo>
                    <a:pt x="3159" y="2996"/>
                    <a:pt x="3448" y="3009"/>
                    <a:pt x="3737" y="3022"/>
                  </a:cubicBezTo>
                  <a:cubicBezTo>
                    <a:pt x="3836" y="3026"/>
                    <a:pt x="3937" y="3030"/>
                    <a:pt x="4029" y="3060"/>
                  </a:cubicBezTo>
                  <a:cubicBezTo>
                    <a:pt x="4072" y="3075"/>
                    <a:pt x="4112" y="3094"/>
                    <a:pt x="4153" y="3116"/>
                  </a:cubicBezTo>
                  <a:cubicBezTo>
                    <a:pt x="4145" y="3079"/>
                    <a:pt x="4138" y="3037"/>
                    <a:pt x="4164" y="3011"/>
                  </a:cubicBezTo>
                  <a:cubicBezTo>
                    <a:pt x="4181" y="2994"/>
                    <a:pt x="4207" y="2987"/>
                    <a:pt x="4230" y="2985"/>
                  </a:cubicBezTo>
                  <a:cubicBezTo>
                    <a:pt x="4291" y="2977"/>
                    <a:pt x="4353" y="2972"/>
                    <a:pt x="4415" y="2972"/>
                  </a:cubicBezTo>
                  <a:cubicBezTo>
                    <a:pt x="4599" y="2972"/>
                    <a:pt x="4785" y="3010"/>
                    <a:pt x="4957" y="3077"/>
                  </a:cubicBezTo>
                  <a:cubicBezTo>
                    <a:pt x="5012" y="2944"/>
                    <a:pt x="5128" y="2837"/>
                    <a:pt x="5254" y="2762"/>
                  </a:cubicBezTo>
                  <a:cubicBezTo>
                    <a:pt x="5411" y="2668"/>
                    <a:pt x="5589" y="2612"/>
                    <a:pt x="5747" y="2524"/>
                  </a:cubicBezTo>
                  <a:cubicBezTo>
                    <a:pt x="5788" y="2503"/>
                    <a:pt x="5826" y="2477"/>
                    <a:pt x="5856" y="2443"/>
                  </a:cubicBezTo>
                  <a:cubicBezTo>
                    <a:pt x="5914" y="2370"/>
                    <a:pt x="5916" y="2265"/>
                    <a:pt x="5940" y="2173"/>
                  </a:cubicBezTo>
                  <a:cubicBezTo>
                    <a:pt x="5895" y="2087"/>
                    <a:pt x="5848" y="2006"/>
                    <a:pt x="5762" y="1965"/>
                  </a:cubicBezTo>
                  <a:cubicBezTo>
                    <a:pt x="5625" y="1899"/>
                    <a:pt x="5443" y="1965"/>
                    <a:pt x="5323" y="1875"/>
                  </a:cubicBezTo>
                  <a:cubicBezTo>
                    <a:pt x="5222" y="1798"/>
                    <a:pt x="5207" y="1644"/>
                    <a:pt x="5102" y="1575"/>
                  </a:cubicBezTo>
                  <a:cubicBezTo>
                    <a:pt x="5051" y="1543"/>
                    <a:pt x="4989" y="1535"/>
                    <a:pt x="4933" y="1511"/>
                  </a:cubicBezTo>
                  <a:cubicBezTo>
                    <a:pt x="4877" y="1485"/>
                    <a:pt x="4826" y="1428"/>
                    <a:pt x="4847" y="1370"/>
                  </a:cubicBezTo>
                  <a:cubicBezTo>
                    <a:pt x="4856" y="1342"/>
                    <a:pt x="4879" y="1323"/>
                    <a:pt x="4892" y="1297"/>
                  </a:cubicBezTo>
                  <a:cubicBezTo>
                    <a:pt x="4937" y="1205"/>
                    <a:pt x="4839" y="1110"/>
                    <a:pt x="4755" y="1050"/>
                  </a:cubicBezTo>
                  <a:cubicBezTo>
                    <a:pt x="4674" y="990"/>
                    <a:pt x="4588" y="875"/>
                    <a:pt x="4657" y="798"/>
                  </a:cubicBezTo>
                  <a:cubicBezTo>
                    <a:pt x="4466" y="785"/>
                    <a:pt x="4297" y="628"/>
                    <a:pt x="4267" y="440"/>
                  </a:cubicBezTo>
                  <a:cubicBezTo>
                    <a:pt x="4243" y="294"/>
                    <a:pt x="4279" y="106"/>
                    <a:pt x="4151" y="28"/>
                  </a:cubicBezTo>
                  <a:cubicBezTo>
                    <a:pt x="4114" y="6"/>
                    <a:pt x="4070" y="0"/>
                    <a:pt x="40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297"/>
            <p:cNvSpPr/>
            <p:nvPr/>
          </p:nvSpPr>
          <p:spPr>
            <a:xfrm>
              <a:off x="4241630" y="3212392"/>
              <a:ext cx="170660" cy="118036"/>
            </a:xfrm>
            <a:custGeom>
              <a:rect b="b" l="l" r="r" t="t"/>
              <a:pathLst>
                <a:path extrusionOk="0" h="4154" w="6006">
                  <a:moveTo>
                    <a:pt x="4065" y="54"/>
                  </a:moveTo>
                  <a:cubicBezTo>
                    <a:pt x="4114" y="54"/>
                    <a:pt x="4148" y="61"/>
                    <a:pt x="4176" y="78"/>
                  </a:cubicBezTo>
                  <a:cubicBezTo>
                    <a:pt x="4258" y="125"/>
                    <a:pt x="4262" y="232"/>
                    <a:pt x="4268" y="344"/>
                  </a:cubicBezTo>
                  <a:cubicBezTo>
                    <a:pt x="4270" y="387"/>
                    <a:pt x="4273" y="429"/>
                    <a:pt x="4279" y="470"/>
                  </a:cubicBezTo>
                  <a:cubicBezTo>
                    <a:pt x="4307" y="654"/>
                    <a:pt x="4467" y="813"/>
                    <a:pt x="4650" y="845"/>
                  </a:cubicBezTo>
                  <a:cubicBezTo>
                    <a:pt x="4643" y="864"/>
                    <a:pt x="4641" y="884"/>
                    <a:pt x="4643" y="905"/>
                  </a:cubicBezTo>
                  <a:cubicBezTo>
                    <a:pt x="4652" y="980"/>
                    <a:pt x="4720" y="1057"/>
                    <a:pt x="4778" y="1098"/>
                  </a:cubicBezTo>
                  <a:cubicBezTo>
                    <a:pt x="4855" y="1156"/>
                    <a:pt x="4941" y="1237"/>
                    <a:pt x="4907" y="1310"/>
                  </a:cubicBezTo>
                  <a:cubicBezTo>
                    <a:pt x="4900" y="1321"/>
                    <a:pt x="4894" y="1329"/>
                    <a:pt x="4887" y="1338"/>
                  </a:cubicBezTo>
                  <a:cubicBezTo>
                    <a:pt x="4877" y="1351"/>
                    <a:pt x="4866" y="1368"/>
                    <a:pt x="4860" y="1387"/>
                  </a:cubicBezTo>
                  <a:cubicBezTo>
                    <a:pt x="4834" y="1458"/>
                    <a:pt x="4892" y="1531"/>
                    <a:pt x="4960" y="1561"/>
                  </a:cubicBezTo>
                  <a:cubicBezTo>
                    <a:pt x="4984" y="1571"/>
                    <a:pt x="5010" y="1580"/>
                    <a:pt x="5033" y="1586"/>
                  </a:cubicBezTo>
                  <a:cubicBezTo>
                    <a:pt x="5067" y="1597"/>
                    <a:pt x="5100" y="1606"/>
                    <a:pt x="5125" y="1625"/>
                  </a:cubicBezTo>
                  <a:cubicBezTo>
                    <a:pt x="5174" y="1655"/>
                    <a:pt x="5202" y="1708"/>
                    <a:pt x="5230" y="1766"/>
                  </a:cubicBezTo>
                  <a:cubicBezTo>
                    <a:pt x="5260" y="1824"/>
                    <a:pt x="5290" y="1882"/>
                    <a:pt x="5344" y="1923"/>
                  </a:cubicBezTo>
                  <a:cubicBezTo>
                    <a:pt x="5417" y="1976"/>
                    <a:pt x="5507" y="1981"/>
                    <a:pt x="5594" y="1983"/>
                  </a:cubicBezTo>
                  <a:cubicBezTo>
                    <a:pt x="5665" y="1985"/>
                    <a:pt x="5732" y="1989"/>
                    <a:pt x="5789" y="2015"/>
                  </a:cubicBezTo>
                  <a:cubicBezTo>
                    <a:pt x="5864" y="2053"/>
                    <a:pt x="5909" y="2128"/>
                    <a:pt x="5950" y="2203"/>
                  </a:cubicBezTo>
                  <a:cubicBezTo>
                    <a:pt x="5944" y="2227"/>
                    <a:pt x="5939" y="2251"/>
                    <a:pt x="5935" y="2274"/>
                  </a:cubicBezTo>
                  <a:cubicBezTo>
                    <a:pt x="5922" y="2341"/>
                    <a:pt x="5912" y="2405"/>
                    <a:pt x="5873" y="2452"/>
                  </a:cubicBezTo>
                  <a:cubicBezTo>
                    <a:pt x="5847" y="2484"/>
                    <a:pt x="5809" y="2508"/>
                    <a:pt x="5772" y="2527"/>
                  </a:cubicBezTo>
                  <a:cubicBezTo>
                    <a:pt x="5699" y="2568"/>
                    <a:pt x="5622" y="2602"/>
                    <a:pt x="5545" y="2634"/>
                  </a:cubicBezTo>
                  <a:cubicBezTo>
                    <a:pt x="5457" y="2673"/>
                    <a:pt x="5365" y="2713"/>
                    <a:pt x="5279" y="2765"/>
                  </a:cubicBezTo>
                  <a:cubicBezTo>
                    <a:pt x="5140" y="2846"/>
                    <a:pt x="5035" y="2953"/>
                    <a:pt x="4980" y="3069"/>
                  </a:cubicBezTo>
                  <a:cubicBezTo>
                    <a:pt x="4807" y="3004"/>
                    <a:pt x="4627" y="2971"/>
                    <a:pt x="4451" y="2971"/>
                  </a:cubicBezTo>
                  <a:cubicBezTo>
                    <a:pt x="4389" y="2971"/>
                    <a:pt x="4327" y="2975"/>
                    <a:pt x="4266" y="2983"/>
                  </a:cubicBezTo>
                  <a:cubicBezTo>
                    <a:pt x="4245" y="2988"/>
                    <a:pt x="4206" y="2992"/>
                    <a:pt x="4183" y="3018"/>
                  </a:cubicBezTo>
                  <a:cubicBezTo>
                    <a:pt x="4161" y="3041"/>
                    <a:pt x="4157" y="3069"/>
                    <a:pt x="4157" y="3095"/>
                  </a:cubicBezTo>
                  <a:cubicBezTo>
                    <a:pt x="4129" y="3082"/>
                    <a:pt x="4101" y="3069"/>
                    <a:pt x="4075" y="3060"/>
                  </a:cubicBezTo>
                  <a:cubicBezTo>
                    <a:pt x="3979" y="3028"/>
                    <a:pt x="3876" y="3024"/>
                    <a:pt x="3778" y="3020"/>
                  </a:cubicBezTo>
                  <a:lnTo>
                    <a:pt x="2910" y="2983"/>
                  </a:lnTo>
                  <a:cubicBezTo>
                    <a:pt x="2882" y="2983"/>
                    <a:pt x="2854" y="2981"/>
                    <a:pt x="2824" y="2981"/>
                  </a:cubicBezTo>
                  <a:cubicBezTo>
                    <a:pt x="2704" y="2981"/>
                    <a:pt x="2554" y="2996"/>
                    <a:pt x="2458" y="3103"/>
                  </a:cubicBezTo>
                  <a:cubicBezTo>
                    <a:pt x="2404" y="3168"/>
                    <a:pt x="2381" y="3251"/>
                    <a:pt x="2366" y="3324"/>
                  </a:cubicBezTo>
                  <a:cubicBezTo>
                    <a:pt x="2336" y="3472"/>
                    <a:pt x="2325" y="3632"/>
                    <a:pt x="2334" y="3830"/>
                  </a:cubicBezTo>
                  <a:cubicBezTo>
                    <a:pt x="2194" y="3808"/>
                    <a:pt x="2081" y="3800"/>
                    <a:pt x="1978" y="3800"/>
                  </a:cubicBezTo>
                  <a:cubicBezTo>
                    <a:pt x="1854" y="3800"/>
                    <a:pt x="1744" y="3812"/>
                    <a:pt x="1642" y="3838"/>
                  </a:cubicBezTo>
                  <a:cubicBezTo>
                    <a:pt x="1609" y="3847"/>
                    <a:pt x="1575" y="3857"/>
                    <a:pt x="1543" y="3868"/>
                  </a:cubicBezTo>
                  <a:cubicBezTo>
                    <a:pt x="1462" y="3893"/>
                    <a:pt x="1375" y="3917"/>
                    <a:pt x="1296" y="3917"/>
                  </a:cubicBezTo>
                  <a:cubicBezTo>
                    <a:pt x="1271" y="3917"/>
                    <a:pt x="1247" y="3914"/>
                    <a:pt x="1224" y="3909"/>
                  </a:cubicBezTo>
                  <a:lnTo>
                    <a:pt x="1194" y="3902"/>
                  </a:lnTo>
                  <a:lnTo>
                    <a:pt x="1177" y="4099"/>
                  </a:lnTo>
                  <a:lnTo>
                    <a:pt x="1170" y="4099"/>
                  </a:lnTo>
                  <a:cubicBezTo>
                    <a:pt x="1054" y="4099"/>
                    <a:pt x="969" y="3958"/>
                    <a:pt x="937" y="3896"/>
                  </a:cubicBezTo>
                  <a:lnTo>
                    <a:pt x="928" y="3879"/>
                  </a:lnTo>
                  <a:cubicBezTo>
                    <a:pt x="870" y="3763"/>
                    <a:pt x="802" y="3632"/>
                    <a:pt x="671" y="3600"/>
                  </a:cubicBezTo>
                  <a:cubicBezTo>
                    <a:pt x="662" y="3598"/>
                    <a:pt x="654" y="3598"/>
                    <a:pt x="645" y="3596"/>
                  </a:cubicBezTo>
                  <a:cubicBezTo>
                    <a:pt x="626" y="3592"/>
                    <a:pt x="607" y="3590"/>
                    <a:pt x="594" y="3579"/>
                  </a:cubicBezTo>
                  <a:cubicBezTo>
                    <a:pt x="581" y="3570"/>
                    <a:pt x="572" y="3553"/>
                    <a:pt x="564" y="3536"/>
                  </a:cubicBezTo>
                  <a:cubicBezTo>
                    <a:pt x="560" y="3525"/>
                    <a:pt x="555" y="3517"/>
                    <a:pt x="549" y="3508"/>
                  </a:cubicBezTo>
                  <a:cubicBezTo>
                    <a:pt x="512" y="3448"/>
                    <a:pt x="440" y="3410"/>
                    <a:pt x="358" y="3410"/>
                  </a:cubicBezTo>
                  <a:cubicBezTo>
                    <a:pt x="343" y="3410"/>
                    <a:pt x="328" y="3412"/>
                    <a:pt x="315" y="3414"/>
                  </a:cubicBezTo>
                  <a:cubicBezTo>
                    <a:pt x="260" y="3425"/>
                    <a:pt x="204" y="3450"/>
                    <a:pt x="146" y="3493"/>
                  </a:cubicBezTo>
                  <a:cubicBezTo>
                    <a:pt x="138" y="3452"/>
                    <a:pt x="110" y="3414"/>
                    <a:pt x="75" y="3388"/>
                  </a:cubicBezTo>
                  <a:cubicBezTo>
                    <a:pt x="116" y="3322"/>
                    <a:pt x="172" y="3277"/>
                    <a:pt x="236" y="3260"/>
                  </a:cubicBezTo>
                  <a:cubicBezTo>
                    <a:pt x="247" y="3255"/>
                    <a:pt x="260" y="3253"/>
                    <a:pt x="272" y="3251"/>
                  </a:cubicBezTo>
                  <a:cubicBezTo>
                    <a:pt x="307" y="3245"/>
                    <a:pt x="341" y="3238"/>
                    <a:pt x="371" y="3217"/>
                  </a:cubicBezTo>
                  <a:cubicBezTo>
                    <a:pt x="442" y="3168"/>
                    <a:pt x="442" y="3084"/>
                    <a:pt x="440" y="3003"/>
                  </a:cubicBezTo>
                  <a:cubicBezTo>
                    <a:pt x="440" y="2949"/>
                    <a:pt x="440" y="2895"/>
                    <a:pt x="457" y="2855"/>
                  </a:cubicBezTo>
                  <a:cubicBezTo>
                    <a:pt x="474" y="2816"/>
                    <a:pt x="506" y="2786"/>
                    <a:pt x="540" y="2754"/>
                  </a:cubicBezTo>
                  <a:cubicBezTo>
                    <a:pt x="587" y="2711"/>
                    <a:pt x="637" y="2666"/>
                    <a:pt x="645" y="2598"/>
                  </a:cubicBezTo>
                  <a:cubicBezTo>
                    <a:pt x="650" y="2570"/>
                    <a:pt x="645" y="2542"/>
                    <a:pt x="641" y="2514"/>
                  </a:cubicBezTo>
                  <a:cubicBezTo>
                    <a:pt x="635" y="2480"/>
                    <a:pt x="630" y="2452"/>
                    <a:pt x="641" y="2426"/>
                  </a:cubicBezTo>
                  <a:cubicBezTo>
                    <a:pt x="660" y="2388"/>
                    <a:pt x="712" y="2377"/>
                    <a:pt x="767" y="2368"/>
                  </a:cubicBezTo>
                  <a:cubicBezTo>
                    <a:pt x="787" y="2364"/>
                    <a:pt x="806" y="2360"/>
                    <a:pt x="825" y="2356"/>
                  </a:cubicBezTo>
                  <a:cubicBezTo>
                    <a:pt x="982" y="2313"/>
                    <a:pt x="1063" y="2156"/>
                    <a:pt x="1129" y="2011"/>
                  </a:cubicBezTo>
                  <a:lnTo>
                    <a:pt x="1134" y="2002"/>
                  </a:lnTo>
                  <a:cubicBezTo>
                    <a:pt x="1183" y="1893"/>
                    <a:pt x="1232" y="1781"/>
                    <a:pt x="1277" y="1668"/>
                  </a:cubicBezTo>
                  <a:cubicBezTo>
                    <a:pt x="1350" y="1490"/>
                    <a:pt x="1410" y="1308"/>
                    <a:pt x="1457" y="1121"/>
                  </a:cubicBezTo>
                  <a:cubicBezTo>
                    <a:pt x="1496" y="1081"/>
                    <a:pt x="1554" y="1057"/>
                    <a:pt x="1616" y="1057"/>
                  </a:cubicBezTo>
                  <a:cubicBezTo>
                    <a:pt x="1678" y="1057"/>
                    <a:pt x="1736" y="1081"/>
                    <a:pt x="1772" y="1121"/>
                  </a:cubicBezTo>
                  <a:cubicBezTo>
                    <a:pt x="1783" y="1130"/>
                    <a:pt x="1789" y="1141"/>
                    <a:pt x="1798" y="1151"/>
                  </a:cubicBezTo>
                  <a:cubicBezTo>
                    <a:pt x="1811" y="1169"/>
                    <a:pt x="1826" y="1186"/>
                    <a:pt x="1843" y="1201"/>
                  </a:cubicBezTo>
                  <a:cubicBezTo>
                    <a:pt x="1884" y="1235"/>
                    <a:pt x="1937" y="1252"/>
                    <a:pt x="2004" y="1252"/>
                  </a:cubicBezTo>
                  <a:cubicBezTo>
                    <a:pt x="2051" y="1252"/>
                    <a:pt x="2096" y="1244"/>
                    <a:pt x="2139" y="1237"/>
                  </a:cubicBezTo>
                  <a:lnTo>
                    <a:pt x="2158" y="1233"/>
                  </a:lnTo>
                  <a:lnTo>
                    <a:pt x="2160" y="1214"/>
                  </a:lnTo>
                  <a:cubicBezTo>
                    <a:pt x="2181" y="1089"/>
                    <a:pt x="2203" y="959"/>
                    <a:pt x="2265" y="845"/>
                  </a:cubicBezTo>
                  <a:cubicBezTo>
                    <a:pt x="2319" y="751"/>
                    <a:pt x="2421" y="648"/>
                    <a:pt x="2552" y="639"/>
                  </a:cubicBezTo>
                  <a:cubicBezTo>
                    <a:pt x="2580" y="639"/>
                    <a:pt x="2608" y="642"/>
                    <a:pt x="2636" y="644"/>
                  </a:cubicBezTo>
                  <a:cubicBezTo>
                    <a:pt x="2661" y="646"/>
                    <a:pt x="2685" y="648"/>
                    <a:pt x="2708" y="648"/>
                  </a:cubicBezTo>
                  <a:cubicBezTo>
                    <a:pt x="2756" y="648"/>
                    <a:pt x="2792" y="639"/>
                    <a:pt x="2824" y="620"/>
                  </a:cubicBezTo>
                  <a:cubicBezTo>
                    <a:pt x="2871" y="592"/>
                    <a:pt x="2897" y="547"/>
                    <a:pt x="2923" y="502"/>
                  </a:cubicBezTo>
                  <a:cubicBezTo>
                    <a:pt x="2948" y="459"/>
                    <a:pt x="2972" y="421"/>
                    <a:pt x="3011" y="402"/>
                  </a:cubicBezTo>
                  <a:cubicBezTo>
                    <a:pt x="3030" y="393"/>
                    <a:pt x="3056" y="389"/>
                    <a:pt x="3086" y="389"/>
                  </a:cubicBezTo>
                  <a:cubicBezTo>
                    <a:pt x="3106" y="389"/>
                    <a:pt x="3127" y="390"/>
                    <a:pt x="3148" y="393"/>
                  </a:cubicBezTo>
                  <a:cubicBezTo>
                    <a:pt x="3169" y="393"/>
                    <a:pt x="3191" y="395"/>
                    <a:pt x="3212" y="395"/>
                  </a:cubicBezTo>
                  <a:cubicBezTo>
                    <a:pt x="3251" y="395"/>
                    <a:pt x="3304" y="391"/>
                    <a:pt x="3341" y="342"/>
                  </a:cubicBezTo>
                  <a:cubicBezTo>
                    <a:pt x="3360" y="316"/>
                    <a:pt x="3366" y="286"/>
                    <a:pt x="3373" y="256"/>
                  </a:cubicBezTo>
                  <a:cubicBezTo>
                    <a:pt x="3375" y="243"/>
                    <a:pt x="3379" y="230"/>
                    <a:pt x="3383" y="217"/>
                  </a:cubicBezTo>
                  <a:cubicBezTo>
                    <a:pt x="3413" y="132"/>
                    <a:pt x="3512" y="87"/>
                    <a:pt x="3692" y="76"/>
                  </a:cubicBezTo>
                  <a:lnTo>
                    <a:pt x="4007" y="57"/>
                  </a:lnTo>
                  <a:cubicBezTo>
                    <a:pt x="4026" y="54"/>
                    <a:pt x="4045" y="54"/>
                    <a:pt x="4065" y="54"/>
                  </a:cubicBezTo>
                  <a:close/>
                  <a:moveTo>
                    <a:pt x="4065" y="1"/>
                  </a:moveTo>
                  <a:cubicBezTo>
                    <a:pt x="4043" y="1"/>
                    <a:pt x="4024" y="1"/>
                    <a:pt x="3998" y="3"/>
                  </a:cubicBezTo>
                  <a:lnTo>
                    <a:pt x="3690" y="22"/>
                  </a:lnTo>
                  <a:cubicBezTo>
                    <a:pt x="3561" y="29"/>
                    <a:pt x="3383" y="57"/>
                    <a:pt x="3332" y="198"/>
                  </a:cubicBezTo>
                  <a:cubicBezTo>
                    <a:pt x="3328" y="213"/>
                    <a:pt x="3323" y="230"/>
                    <a:pt x="3321" y="245"/>
                  </a:cubicBezTo>
                  <a:cubicBezTo>
                    <a:pt x="3315" y="271"/>
                    <a:pt x="3311" y="292"/>
                    <a:pt x="3298" y="309"/>
                  </a:cubicBezTo>
                  <a:cubicBezTo>
                    <a:pt x="3281" y="333"/>
                    <a:pt x="3255" y="342"/>
                    <a:pt x="3212" y="342"/>
                  </a:cubicBezTo>
                  <a:cubicBezTo>
                    <a:pt x="3193" y="342"/>
                    <a:pt x="3171" y="339"/>
                    <a:pt x="3152" y="339"/>
                  </a:cubicBezTo>
                  <a:cubicBezTo>
                    <a:pt x="3128" y="337"/>
                    <a:pt x="3107" y="335"/>
                    <a:pt x="3083" y="335"/>
                  </a:cubicBezTo>
                  <a:cubicBezTo>
                    <a:pt x="3045" y="335"/>
                    <a:pt x="3015" y="342"/>
                    <a:pt x="2989" y="352"/>
                  </a:cubicBezTo>
                  <a:cubicBezTo>
                    <a:pt x="2936" y="378"/>
                    <a:pt x="2906" y="427"/>
                    <a:pt x="2878" y="477"/>
                  </a:cubicBezTo>
                  <a:cubicBezTo>
                    <a:pt x="2854" y="515"/>
                    <a:pt x="2831" y="554"/>
                    <a:pt x="2796" y="575"/>
                  </a:cubicBezTo>
                  <a:cubicBezTo>
                    <a:pt x="2773" y="588"/>
                    <a:pt x="2747" y="594"/>
                    <a:pt x="2708" y="594"/>
                  </a:cubicBezTo>
                  <a:cubicBezTo>
                    <a:pt x="2685" y="594"/>
                    <a:pt x="2663" y="592"/>
                    <a:pt x="2640" y="590"/>
                  </a:cubicBezTo>
                  <a:cubicBezTo>
                    <a:pt x="2619" y="589"/>
                    <a:pt x="2598" y="587"/>
                    <a:pt x="2576" y="587"/>
                  </a:cubicBezTo>
                  <a:cubicBezTo>
                    <a:pt x="2568" y="587"/>
                    <a:pt x="2559" y="587"/>
                    <a:pt x="2550" y="588"/>
                  </a:cubicBezTo>
                  <a:cubicBezTo>
                    <a:pt x="2421" y="594"/>
                    <a:pt x="2295" y="682"/>
                    <a:pt x="2218" y="819"/>
                  </a:cubicBezTo>
                  <a:cubicBezTo>
                    <a:pt x="2156" y="935"/>
                    <a:pt x="2132" y="1068"/>
                    <a:pt x="2111" y="1188"/>
                  </a:cubicBezTo>
                  <a:cubicBezTo>
                    <a:pt x="2076" y="1194"/>
                    <a:pt x="2040" y="1199"/>
                    <a:pt x="2004" y="1199"/>
                  </a:cubicBezTo>
                  <a:cubicBezTo>
                    <a:pt x="1950" y="1199"/>
                    <a:pt x="1909" y="1186"/>
                    <a:pt x="1879" y="1160"/>
                  </a:cubicBezTo>
                  <a:cubicBezTo>
                    <a:pt x="1864" y="1149"/>
                    <a:pt x="1851" y="1134"/>
                    <a:pt x="1841" y="1117"/>
                  </a:cubicBezTo>
                  <a:cubicBezTo>
                    <a:pt x="1830" y="1106"/>
                    <a:pt x="1821" y="1096"/>
                    <a:pt x="1811" y="1085"/>
                  </a:cubicBezTo>
                  <a:cubicBezTo>
                    <a:pt x="1764" y="1034"/>
                    <a:pt x="1693" y="1004"/>
                    <a:pt x="1616" y="1004"/>
                  </a:cubicBezTo>
                  <a:cubicBezTo>
                    <a:pt x="1537" y="1004"/>
                    <a:pt x="1462" y="1036"/>
                    <a:pt x="1412" y="1091"/>
                  </a:cubicBezTo>
                  <a:lnTo>
                    <a:pt x="1406" y="1102"/>
                  </a:lnTo>
                  <a:cubicBezTo>
                    <a:pt x="1359" y="1286"/>
                    <a:pt x="1299" y="1471"/>
                    <a:pt x="1228" y="1648"/>
                  </a:cubicBezTo>
                  <a:cubicBezTo>
                    <a:pt x="1183" y="1760"/>
                    <a:pt x="1134" y="1871"/>
                    <a:pt x="1084" y="1981"/>
                  </a:cubicBezTo>
                  <a:lnTo>
                    <a:pt x="1080" y="1989"/>
                  </a:lnTo>
                  <a:cubicBezTo>
                    <a:pt x="1020" y="2122"/>
                    <a:pt x="945" y="2268"/>
                    <a:pt x="810" y="2304"/>
                  </a:cubicBezTo>
                  <a:cubicBezTo>
                    <a:pt x="793" y="2308"/>
                    <a:pt x="776" y="2313"/>
                    <a:pt x="757" y="2315"/>
                  </a:cubicBezTo>
                  <a:cubicBezTo>
                    <a:pt x="695" y="2328"/>
                    <a:pt x="624" y="2341"/>
                    <a:pt x="594" y="2403"/>
                  </a:cubicBezTo>
                  <a:cubicBezTo>
                    <a:pt x="575" y="2443"/>
                    <a:pt x="581" y="2486"/>
                    <a:pt x="587" y="2523"/>
                  </a:cubicBezTo>
                  <a:cubicBezTo>
                    <a:pt x="592" y="2546"/>
                    <a:pt x="594" y="2570"/>
                    <a:pt x="592" y="2591"/>
                  </a:cubicBezTo>
                  <a:cubicBezTo>
                    <a:pt x="585" y="2640"/>
                    <a:pt x="547" y="2677"/>
                    <a:pt x="504" y="2715"/>
                  </a:cubicBezTo>
                  <a:cubicBezTo>
                    <a:pt x="467" y="2750"/>
                    <a:pt x="429" y="2786"/>
                    <a:pt x="407" y="2833"/>
                  </a:cubicBezTo>
                  <a:cubicBezTo>
                    <a:pt x="384" y="2885"/>
                    <a:pt x="386" y="2945"/>
                    <a:pt x="386" y="3003"/>
                  </a:cubicBezTo>
                  <a:cubicBezTo>
                    <a:pt x="388" y="3075"/>
                    <a:pt x="388" y="3140"/>
                    <a:pt x="341" y="3174"/>
                  </a:cubicBezTo>
                  <a:cubicBezTo>
                    <a:pt x="320" y="3189"/>
                    <a:pt x="292" y="3193"/>
                    <a:pt x="262" y="3200"/>
                  </a:cubicBezTo>
                  <a:cubicBezTo>
                    <a:pt x="249" y="3202"/>
                    <a:pt x="236" y="3204"/>
                    <a:pt x="221" y="3208"/>
                  </a:cubicBezTo>
                  <a:cubicBezTo>
                    <a:pt x="138" y="3230"/>
                    <a:pt x="65" y="3294"/>
                    <a:pt x="15" y="3386"/>
                  </a:cubicBezTo>
                  <a:lnTo>
                    <a:pt x="0" y="3410"/>
                  </a:lnTo>
                  <a:lnTo>
                    <a:pt x="26" y="3422"/>
                  </a:lnTo>
                  <a:cubicBezTo>
                    <a:pt x="73" y="3444"/>
                    <a:pt x="110" y="3500"/>
                    <a:pt x="90" y="3545"/>
                  </a:cubicBezTo>
                  <a:lnTo>
                    <a:pt x="43" y="3660"/>
                  </a:lnTo>
                  <a:lnTo>
                    <a:pt x="43" y="3660"/>
                  </a:lnTo>
                  <a:lnTo>
                    <a:pt x="133" y="3575"/>
                  </a:lnTo>
                  <a:cubicBezTo>
                    <a:pt x="200" y="3512"/>
                    <a:pt x="262" y="3478"/>
                    <a:pt x="324" y="3467"/>
                  </a:cubicBezTo>
                  <a:cubicBezTo>
                    <a:pt x="336" y="3465"/>
                    <a:pt x="348" y="3464"/>
                    <a:pt x="359" y="3464"/>
                  </a:cubicBezTo>
                  <a:cubicBezTo>
                    <a:pt x="420" y="3464"/>
                    <a:pt x="477" y="3491"/>
                    <a:pt x="504" y="3536"/>
                  </a:cubicBezTo>
                  <a:cubicBezTo>
                    <a:pt x="508" y="3542"/>
                    <a:pt x="512" y="3551"/>
                    <a:pt x="517" y="3560"/>
                  </a:cubicBezTo>
                  <a:cubicBezTo>
                    <a:pt x="527" y="3581"/>
                    <a:pt x="540" y="3605"/>
                    <a:pt x="562" y="3622"/>
                  </a:cubicBezTo>
                  <a:cubicBezTo>
                    <a:pt x="585" y="3639"/>
                    <a:pt x="611" y="3643"/>
                    <a:pt x="635" y="3650"/>
                  </a:cubicBezTo>
                  <a:cubicBezTo>
                    <a:pt x="643" y="3650"/>
                    <a:pt x="652" y="3652"/>
                    <a:pt x="658" y="3654"/>
                  </a:cubicBezTo>
                  <a:cubicBezTo>
                    <a:pt x="765" y="3677"/>
                    <a:pt x="827" y="3797"/>
                    <a:pt x="881" y="3902"/>
                  </a:cubicBezTo>
                  <a:lnTo>
                    <a:pt x="890" y="3920"/>
                  </a:lnTo>
                  <a:cubicBezTo>
                    <a:pt x="926" y="3990"/>
                    <a:pt x="1024" y="4153"/>
                    <a:pt x="1170" y="4153"/>
                  </a:cubicBezTo>
                  <a:cubicBezTo>
                    <a:pt x="1183" y="4153"/>
                    <a:pt x="1196" y="4153"/>
                    <a:pt x="1207" y="4151"/>
                  </a:cubicBezTo>
                  <a:lnTo>
                    <a:pt x="1228" y="4147"/>
                  </a:lnTo>
                  <a:lnTo>
                    <a:pt x="1243" y="3967"/>
                  </a:lnTo>
                  <a:cubicBezTo>
                    <a:pt x="1261" y="3969"/>
                    <a:pt x="1279" y="3970"/>
                    <a:pt x="1297" y="3970"/>
                  </a:cubicBezTo>
                  <a:cubicBezTo>
                    <a:pt x="1382" y="3970"/>
                    <a:pt x="1473" y="3944"/>
                    <a:pt x="1558" y="3920"/>
                  </a:cubicBezTo>
                  <a:cubicBezTo>
                    <a:pt x="1590" y="3909"/>
                    <a:pt x="1622" y="3898"/>
                    <a:pt x="1654" y="3892"/>
                  </a:cubicBezTo>
                  <a:cubicBezTo>
                    <a:pt x="1753" y="3866"/>
                    <a:pt x="1860" y="3853"/>
                    <a:pt x="1978" y="3853"/>
                  </a:cubicBezTo>
                  <a:cubicBezTo>
                    <a:pt x="2085" y="3853"/>
                    <a:pt x="2207" y="3864"/>
                    <a:pt x="2357" y="3885"/>
                  </a:cubicBezTo>
                  <a:lnTo>
                    <a:pt x="2389" y="3892"/>
                  </a:lnTo>
                  <a:lnTo>
                    <a:pt x="2389" y="3860"/>
                  </a:lnTo>
                  <a:cubicBezTo>
                    <a:pt x="2379" y="3652"/>
                    <a:pt x="2387" y="3487"/>
                    <a:pt x="2419" y="3335"/>
                  </a:cubicBezTo>
                  <a:cubicBezTo>
                    <a:pt x="2432" y="3268"/>
                    <a:pt x="2451" y="3193"/>
                    <a:pt x="2499" y="3140"/>
                  </a:cubicBezTo>
                  <a:cubicBezTo>
                    <a:pt x="2580" y="3048"/>
                    <a:pt x="2715" y="3035"/>
                    <a:pt x="2824" y="3035"/>
                  </a:cubicBezTo>
                  <a:cubicBezTo>
                    <a:pt x="2852" y="3035"/>
                    <a:pt x="2880" y="3037"/>
                    <a:pt x="2908" y="3037"/>
                  </a:cubicBezTo>
                  <a:lnTo>
                    <a:pt x="3775" y="3073"/>
                  </a:lnTo>
                  <a:cubicBezTo>
                    <a:pt x="3870" y="3078"/>
                    <a:pt x="3968" y="3082"/>
                    <a:pt x="4058" y="3112"/>
                  </a:cubicBezTo>
                  <a:cubicBezTo>
                    <a:pt x="4095" y="3125"/>
                    <a:pt x="4133" y="3142"/>
                    <a:pt x="4178" y="3165"/>
                  </a:cubicBezTo>
                  <a:lnTo>
                    <a:pt x="4230" y="3193"/>
                  </a:lnTo>
                  <a:lnTo>
                    <a:pt x="4217" y="3135"/>
                  </a:lnTo>
                  <a:cubicBezTo>
                    <a:pt x="4210" y="3103"/>
                    <a:pt x="4206" y="3071"/>
                    <a:pt x="4221" y="3056"/>
                  </a:cubicBezTo>
                  <a:cubicBezTo>
                    <a:pt x="4232" y="3043"/>
                    <a:pt x="4253" y="3039"/>
                    <a:pt x="4273" y="3037"/>
                  </a:cubicBezTo>
                  <a:cubicBezTo>
                    <a:pt x="4332" y="3029"/>
                    <a:pt x="4392" y="3025"/>
                    <a:pt x="4452" y="3025"/>
                  </a:cubicBezTo>
                  <a:cubicBezTo>
                    <a:pt x="4630" y="3025"/>
                    <a:pt x="4811" y="3060"/>
                    <a:pt x="4984" y="3127"/>
                  </a:cubicBezTo>
                  <a:lnTo>
                    <a:pt x="5007" y="3138"/>
                  </a:lnTo>
                  <a:lnTo>
                    <a:pt x="5018" y="3114"/>
                  </a:lnTo>
                  <a:cubicBezTo>
                    <a:pt x="5067" y="3000"/>
                    <a:pt x="5168" y="2891"/>
                    <a:pt x="5305" y="2812"/>
                  </a:cubicBezTo>
                  <a:cubicBezTo>
                    <a:pt x="5389" y="2763"/>
                    <a:pt x="5481" y="2722"/>
                    <a:pt x="5569" y="2683"/>
                  </a:cubicBezTo>
                  <a:cubicBezTo>
                    <a:pt x="5644" y="2649"/>
                    <a:pt x="5723" y="2615"/>
                    <a:pt x="5798" y="2574"/>
                  </a:cubicBezTo>
                  <a:cubicBezTo>
                    <a:pt x="5841" y="2550"/>
                    <a:pt x="5884" y="2525"/>
                    <a:pt x="5914" y="2486"/>
                  </a:cubicBezTo>
                  <a:cubicBezTo>
                    <a:pt x="5961" y="2428"/>
                    <a:pt x="5974" y="2353"/>
                    <a:pt x="5989" y="2283"/>
                  </a:cubicBezTo>
                  <a:cubicBezTo>
                    <a:pt x="5993" y="2257"/>
                    <a:pt x="5997" y="2231"/>
                    <a:pt x="6004" y="2208"/>
                  </a:cubicBezTo>
                  <a:lnTo>
                    <a:pt x="6006" y="2197"/>
                  </a:lnTo>
                  <a:lnTo>
                    <a:pt x="6001" y="2188"/>
                  </a:lnTo>
                  <a:cubicBezTo>
                    <a:pt x="5956" y="2101"/>
                    <a:pt x="5905" y="2013"/>
                    <a:pt x="5811" y="1968"/>
                  </a:cubicBezTo>
                  <a:cubicBezTo>
                    <a:pt x="5744" y="1936"/>
                    <a:pt x="5669" y="1931"/>
                    <a:pt x="5597" y="1929"/>
                  </a:cubicBezTo>
                  <a:cubicBezTo>
                    <a:pt x="5513" y="1927"/>
                    <a:pt x="5436" y="1925"/>
                    <a:pt x="5376" y="1880"/>
                  </a:cubicBezTo>
                  <a:cubicBezTo>
                    <a:pt x="5333" y="1846"/>
                    <a:pt x="5307" y="1796"/>
                    <a:pt x="5279" y="1743"/>
                  </a:cubicBezTo>
                  <a:cubicBezTo>
                    <a:pt x="5247" y="1681"/>
                    <a:pt x="5215" y="1618"/>
                    <a:pt x="5155" y="1580"/>
                  </a:cubicBezTo>
                  <a:cubicBezTo>
                    <a:pt x="5121" y="1559"/>
                    <a:pt x="5085" y="1546"/>
                    <a:pt x="5048" y="1535"/>
                  </a:cubicBezTo>
                  <a:cubicBezTo>
                    <a:pt x="5025" y="1529"/>
                    <a:pt x="5003" y="1522"/>
                    <a:pt x="4982" y="1511"/>
                  </a:cubicBezTo>
                  <a:cubicBezTo>
                    <a:pt x="4937" y="1492"/>
                    <a:pt x="4896" y="1445"/>
                    <a:pt x="4909" y="1404"/>
                  </a:cubicBezTo>
                  <a:cubicBezTo>
                    <a:pt x="4913" y="1391"/>
                    <a:pt x="4922" y="1381"/>
                    <a:pt x="4930" y="1370"/>
                  </a:cubicBezTo>
                  <a:cubicBezTo>
                    <a:pt x="4939" y="1357"/>
                    <a:pt x="4947" y="1346"/>
                    <a:pt x="4954" y="1334"/>
                  </a:cubicBezTo>
                  <a:cubicBezTo>
                    <a:pt x="4982" y="1276"/>
                    <a:pt x="4982" y="1179"/>
                    <a:pt x="4810" y="1055"/>
                  </a:cubicBezTo>
                  <a:cubicBezTo>
                    <a:pt x="4757" y="1016"/>
                    <a:pt x="4703" y="954"/>
                    <a:pt x="4697" y="899"/>
                  </a:cubicBezTo>
                  <a:cubicBezTo>
                    <a:pt x="4695" y="875"/>
                    <a:pt x="4699" y="858"/>
                    <a:pt x="4714" y="841"/>
                  </a:cubicBezTo>
                  <a:lnTo>
                    <a:pt x="4750" y="802"/>
                  </a:lnTo>
                  <a:lnTo>
                    <a:pt x="4697" y="798"/>
                  </a:lnTo>
                  <a:cubicBezTo>
                    <a:pt x="4519" y="785"/>
                    <a:pt x="4358" y="637"/>
                    <a:pt x="4330" y="462"/>
                  </a:cubicBezTo>
                  <a:cubicBezTo>
                    <a:pt x="4326" y="425"/>
                    <a:pt x="4324" y="382"/>
                    <a:pt x="4322" y="342"/>
                  </a:cubicBezTo>
                  <a:cubicBezTo>
                    <a:pt x="4315" y="219"/>
                    <a:pt x="4309" y="95"/>
                    <a:pt x="4204" y="31"/>
                  </a:cubicBezTo>
                  <a:cubicBezTo>
                    <a:pt x="4155" y="3"/>
                    <a:pt x="4101" y="1"/>
                    <a:pt x="4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297"/>
            <p:cNvSpPr/>
            <p:nvPr/>
          </p:nvSpPr>
          <p:spPr>
            <a:xfrm>
              <a:off x="4122379" y="2989576"/>
              <a:ext cx="322624" cy="326801"/>
            </a:xfrm>
            <a:custGeom>
              <a:rect b="b" l="l" r="r" t="t"/>
              <a:pathLst>
                <a:path extrusionOk="0" h="11501" w="11354">
                  <a:moveTo>
                    <a:pt x="4604" y="1"/>
                  </a:moveTo>
                  <a:cubicBezTo>
                    <a:pt x="4529" y="1"/>
                    <a:pt x="4454" y="16"/>
                    <a:pt x="4379" y="29"/>
                  </a:cubicBezTo>
                  <a:cubicBezTo>
                    <a:pt x="4176" y="70"/>
                    <a:pt x="3975" y="109"/>
                    <a:pt x="3771" y="149"/>
                  </a:cubicBezTo>
                  <a:cubicBezTo>
                    <a:pt x="3900" y="1066"/>
                    <a:pt x="4026" y="1983"/>
                    <a:pt x="4152" y="2902"/>
                  </a:cubicBezTo>
                  <a:cubicBezTo>
                    <a:pt x="4275" y="3781"/>
                    <a:pt x="4397" y="4666"/>
                    <a:pt x="4360" y="5550"/>
                  </a:cubicBezTo>
                  <a:cubicBezTo>
                    <a:pt x="4347" y="5917"/>
                    <a:pt x="4313" y="6311"/>
                    <a:pt x="4506" y="6622"/>
                  </a:cubicBezTo>
                  <a:cubicBezTo>
                    <a:pt x="4600" y="6774"/>
                    <a:pt x="4746" y="6898"/>
                    <a:pt x="4808" y="7065"/>
                  </a:cubicBezTo>
                  <a:cubicBezTo>
                    <a:pt x="4786" y="7050"/>
                    <a:pt x="4761" y="7043"/>
                    <a:pt x="4736" y="7043"/>
                  </a:cubicBezTo>
                  <a:cubicBezTo>
                    <a:pt x="4674" y="7043"/>
                    <a:pt x="4609" y="7084"/>
                    <a:pt x="4577" y="7140"/>
                  </a:cubicBezTo>
                  <a:cubicBezTo>
                    <a:pt x="4532" y="7219"/>
                    <a:pt x="4536" y="7316"/>
                    <a:pt x="4540" y="7408"/>
                  </a:cubicBezTo>
                  <a:cubicBezTo>
                    <a:pt x="4510" y="7412"/>
                    <a:pt x="4478" y="7414"/>
                    <a:pt x="4447" y="7414"/>
                  </a:cubicBezTo>
                  <a:cubicBezTo>
                    <a:pt x="4376" y="7414"/>
                    <a:pt x="4304" y="7404"/>
                    <a:pt x="4236" y="7384"/>
                  </a:cubicBezTo>
                  <a:lnTo>
                    <a:pt x="1455" y="7374"/>
                  </a:lnTo>
                  <a:cubicBezTo>
                    <a:pt x="1344" y="7382"/>
                    <a:pt x="1236" y="7449"/>
                    <a:pt x="1176" y="7545"/>
                  </a:cubicBezTo>
                  <a:cubicBezTo>
                    <a:pt x="1161" y="7567"/>
                    <a:pt x="1149" y="7592"/>
                    <a:pt x="1129" y="7609"/>
                  </a:cubicBezTo>
                  <a:cubicBezTo>
                    <a:pt x="1105" y="7630"/>
                    <a:pt x="1077" y="7638"/>
                    <a:pt x="1047" y="7638"/>
                  </a:cubicBezTo>
                  <a:cubicBezTo>
                    <a:pt x="966" y="7638"/>
                    <a:pt x="869" y="7585"/>
                    <a:pt x="790" y="7585"/>
                  </a:cubicBezTo>
                  <a:cubicBezTo>
                    <a:pt x="759" y="7585"/>
                    <a:pt x="731" y="7593"/>
                    <a:pt x="707" y="7616"/>
                  </a:cubicBezTo>
                  <a:cubicBezTo>
                    <a:pt x="662" y="7661"/>
                    <a:pt x="667" y="7734"/>
                    <a:pt x="628" y="7783"/>
                  </a:cubicBezTo>
                  <a:cubicBezTo>
                    <a:pt x="595" y="7825"/>
                    <a:pt x="547" y="7835"/>
                    <a:pt x="494" y="7835"/>
                  </a:cubicBezTo>
                  <a:cubicBezTo>
                    <a:pt x="440" y="7835"/>
                    <a:pt x="380" y="7825"/>
                    <a:pt x="324" y="7825"/>
                  </a:cubicBezTo>
                  <a:cubicBezTo>
                    <a:pt x="277" y="7825"/>
                    <a:pt x="233" y="7832"/>
                    <a:pt x="197" y="7860"/>
                  </a:cubicBezTo>
                  <a:cubicBezTo>
                    <a:pt x="174" y="7877"/>
                    <a:pt x="159" y="7903"/>
                    <a:pt x="142" y="7926"/>
                  </a:cubicBezTo>
                  <a:cubicBezTo>
                    <a:pt x="99" y="7991"/>
                    <a:pt x="58" y="8055"/>
                    <a:pt x="15" y="8119"/>
                  </a:cubicBezTo>
                  <a:cubicBezTo>
                    <a:pt x="56" y="8267"/>
                    <a:pt x="0" y="8451"/>
                    <a:pt x="90" y="8580"/>
                  </a:cubicBezTo>
                  <a:cubicBezTo>
                    <a:pt x="129" y="8638"/>
                    <a:pt x="191" y="8674"/>
                    <a:pt x="225" y="8734"/>
                  </a:cubicBezTo>
                  <a:cubicBezTo>
                    <a:pt x="279" y="8822"/>
                    <a:pt x="268" y="8948"/>
                    <a:pt x="343" y="9017"/>
                  </a:cubicBezTo>
                  <a:cubicBezTo>
                    <a:pt x="390" y="9058"/>
                    <a:pt x="457" y="9068"/>
                    <a:pt x="508" y="9103"/>
                  </a:cubicBezTo>
                  <a:cubicBezTo>
                    <a:pt x="619" y="9176"/>
                    <a:pt x="632" y="9330"/>
                    <a:pt x="632" y="9463"/>
                  </a:cubicBezTo>
                  <a:cubicBezTo>
                    <a:pt x="632" y="9608"/>
                    <a:pt x="634" y="9752"/>
                    <a:pt x="634" y="9895"/>
                  </a:cubicBezTo>
                  <a:cubicBezTo>
                    <a:pt x="634" y="9915"/>
                    <a:pt x="634" y="9936"/>
                    <a:pt x="634" y="9955"/>
                  </a:cubicBezTo>
                  <a:cubicBezTo>
                    <a:pt x="764" y="9980"/>
                    <a:pt x="897" y="9988"/>
                    <a:pt x="1030" y="9988"/>
                  </a:cubicBezTo>
                  <a:cubicBezTo>
                    <a:pt x="1145" y="9988"/>
                    <a:pt x="1261" y="9982"/>
                    <a:pt x="1376" y="9975"/>
                  </a:cubicBezTo>
                  <a:cubicBezTo>
                    <a:pt x="1457" y="9968"/>
                    <a:pt x="1543" y="9964"/>
                    <a:pt x="1618" y="9930"/>
                  </a:cubicBezTo>
                  <a:cubicBezTo>
                    <a:pt x="1754" y="9872"/>
                    <a:pt x="1867" y="9727"/>
                    <a:pt x="2007" y="9727"/>
                  </a:cubicBezTo>
                  <a:cubicBezTo>
                    <a:pt x="2018" y="9727"/>
                    <a:pt x="2030" y="9728"/>
                    <a:pt x="2042" y="9730"/>
                  </a:cubicBezTo>
                  <a:cubicBezTo>
                    <a:pt x="2156" y="9752"/>
                    <a:pt x="2224" y="9865"/>
                    <a:pt x="2261" y="9973"/>
                  </a:cubicBezTo>
                  <a:cubicBezTo>
                    <a:pt x="2297" y="10082"/>
                    <a:pt x="2321" y="10200"/>
                    <a:pt x="2400" y="10281"/>
                  </a:cubicBezTo>
                  <a:cubicBezTo>
                    <a:pt x="2456" y="10339"/>
                    <a:pt x="2537" y="10375"/>
                    <a:pt x="2573" y="10448"/>
                  </a:cubicBezTo>
                  <a:cubicBezTo>
                    <a:pt x="2618" y="10540"/>
                    <a:pt x="2571" y="10652"/>
                    <a:pt x="2588" y="10755"/>
                  </a:cubicBezTo>
                  <a:cubicBezTo>
                    <a:pt x="2612" y="10915"/>
                    <a:pt x="2777" y="11007"/>
                    <a:pt x="2880" y="11134"/>
                  </a:cubicBezTo>
                  <a:cubicBezTo>
                    <a:pt x="2918" y="11185"/>
                    <a:pt x="2948" y="11241"/>
                    <a:pt x="2974" y="11301"/>
                  </a:cubicBezTo>
                  <a:cubicBezTo>
                    <a:pt x="2980" y="11294"/>
                    <a:pt x="2985" y="11284"/>
                    <a:pt x="2993" y="11279"/>
                  </a:cubicBezTo>
                  <a:cubicBezTo>
                    <a:pt x="3029" y="11254"/>
                    <a:pt x="3071" y="11243"/>
                    <a:pt x="3115" y="11243"/>
                  </a:cubicBezTo>
                  <a:cubicBezTo>
                    <a:pt x="3183" y="11243"/>
                    <a:pt x="3256" y="11269"/>
                    <a:pt x="3315" y="11307"/>
                  </a:cubicBezTo>
                  <a:cubicBezTo>
                    <a:pt x="3411" y="11369"/>
                    <a:pt x="3490" y="11455"/>
                    <a:pt x="3595" y="11500"/>
                  </a:cubicBezTo>
                  <a:cubicBezTo>
                    <a:pt x="3627" y="11324"/>
                    <a:pt x="3844" y="11260"/>
                    <a:pt x="4022" y="11230"/>
                  </a:cubicBezTo>
                  <a:cubicBezTo>
                    <a:pt x="4059" y="11224"/>
                    <a:pt x="4097" y="11219"/>
                    <a:pt x="4134" y="11219"/>
                  </a:cubicBezTo>
                  <a:cubicBezTo>
                    <a:pt x="4165" y="11219"/>
                    <a:pt x="4196" y="11223"/>
                    <a:pt x="4225" y="11234"/>
                  </a:cubicBezTo>
                  <a:cubicBezTo>
                    <a:pt x="4230" y="11237"/>
                    <a:pt x="4232" y="11239"/>
                    <a:pt x="4236" y="11241"/>
                  </a:cubicBezTo>
                  <a:cubicBezTo>
                    <a:pt x="4277" y="11162"/>
                    <a:pt x="4341" y="11097"/>
                    <a:pt x="4424" y="11076"/>
                  </a:cubicBezTo>
                  <a:cubicBezTo>
                    <a:pt x="4469" y="11063"/>
                    <a:pt x="4517" y="11063"/>
                    <a:pt x="4553" y="11037"/>
                  </a:cubicBezTo>
                  <a:cubicBezTo>
                    <a:pt x="4656" y="10967"/>
                    <a:pt x="4579" y="10800"/>
                    <a:pt x="4630" y="10686"/>
                  </a:cubicBezTo>
                  <a:cubicBezTo>
                    <a:pt x="4671" y="10590"/>
                    <a:pt x="4802" y="10540"/>
                    <a:pt x="4814" y="10437"/>
                  </a:cubicBezTo>
                  <a:cubicBezTo>
                    <a:pt x="4823" y="10375"/>
                    <a:pt x="4789" y="10311"/>
                    <a:pt x="4814" y="10257"/>
                  </a:cubicBezTo>
                  <a:cubicBezTo>
                    <a:pt x="4847" y="10189"/>
                    <a:pt x="4943" y="10191"/>
                    <a:pt x="5016" y="10172"/>
                  </a:cubicBezTo>
                  <a:cubicBezTo>
                    <a:pt x="5162" y="10131"/>
                    <a:pt x="5239" y="9979"/>
                    <a:pt x="5301" y="9842"/>
                  </a:cubicBezTo>
                  <a:cubicBezTo>
                    <a:pt x="5352" y="9728"/>
                    <a:pt x="5404" y="9615"/>
                    <a:pt x="5451" y="9499"/>
                  </a:cubicBezTo>
                  <a:cubicBezTo>
                    <a:pt x="5521" y="9321"/>
                    <a:pt x="5581" y="9137"/>
                    <a:pt x="5631" y="8951"/>
                  </a:cubicBezTo>
                  <a:cubicBezTo>
                    <a:pt x="5676" y="8899"/>
                    <a:pt x="5745" y="8873"/>
                    <a:pt x="5813" y="8873"/>
                  </a:cubicBezTo>
                  <a:cubicBezTo>
                    <a:pt x="5879" y="8873"/>
                    <a:pt x="5944" y="8896"/>
                    <a:pt x="5989" y="8944"/>
                  </a:cubicBezTo>
                  <a:cubicBezTo>
                    <a:pt x="6014" y="8970"/>
                    <a:pt x="6031" y="9000"/>
                    <a:pt x="6057" y="9023"/>
                  </a:cubicBezTo>
                  <a:cubicBezTo>
                    <a:pt x="6097" y="9056"/>
                    <a:pt x="6148" y="9067"/>
                    <a:pt x="6201" y="9067"/>
                  </a:cubicBezTo>
                  <a:cubicBezTo>
                    <a:pt x="6245" y="9067"/>
                    <a:pt x="6290" y="9060"/>
                    <a:pt x="6331" y="9051"/>
                  </a:cubicBezTo>
                  <a:cubicBezTo>
                    <a:pt x="6353" y="8923"/>
                    <a:pt x="6376" y="8790"/>
                    <a:pt x="6438" y="8674"/>
                  </a:cubicBezTo>
                  <a:cubicBezTo>
                    <a:pt x="6503" y="8559"/>
                    <a:pt x="6616" y="8462"/>
                    <a:pt x="6747" y="8456"/>
                  </a:cubicBezTo>
                  <a:cubicBezTo>
                    <a:pt x="6752" y="8455"/>
                    <a:pt x="6758" y="8455"/>
                    <a:pt x="6764" y="8455"/>
                  </a:cubicBezTo>
                  <a:cubicBezTo>
                    <a:pt x="6811" y="8455"/>
                    <a:pt x="6859" y="8464"/>
                    <a:pt x="6905" y="8464"/>
                  </a:cubicBezTo>
                  <a:cubicBezTo>
                    <a:pt x="6942" y="8464"/>
                    <a:pt x="6977" y="8458"/>
                    <a:pt x="7008" y="8439"/>
                  </a:cubicBezTo>
                  <a:cubicBezTo>
                    <a:pt x="7092" y="8389"/>
                    <a:pt x="7109" y="8261"/>
                    <a:pt x="7197" y="8220"/>
                  </a:cubicBezTo>
                  <a:cubicBezTo>
                    <a:pt x="7223" y="8207"/>
                    <a:pt x="7251" y="8204"/>
                    <a:pt x="7282" y="8204"/>
                  </a:cubicBezTo>
                  <a:cubicBezTo>
                    <a:pt x="7323" y="8204"/>
                    <a:pt x="7368" y="8211"/>
                    <a:pt x="7407" y="8211"/>
                  </a:cubicBezTo>
                  <a:cubicBezTo>
                    <a:pt x="7451" y="8211"/>
                    <a:pt x="7490" y="8202"/>
                    <a:pt x="7516" y="8166"/>
                  </a:cubicBezTo>
                  <a:cubicBezTo>
                    <a:pt x="7542" y="8134"/>
                    <a:pt x="7542" y="8089"/>
                    <a:pt x="7555" y="8049"/>
                  </a:cubicBezTo>
                  <a:cubicBezTo>
                    <a:pt x="7598" y="7926"/>
                    <a:pt x="7758" y="7899"/>
                    <a:pt x="7887" y="7890"/>
                  </a:cubicBezTo>
                  <a:cubicBezTo>
                    <a:pt x="7992" y="7884"/>
                    <a:pt x="8097" y="7877"/>
                    <a:pt x="8202" y="7871"/>
                  </a:cubicBezTo>
                  <a:cubicBezTo>
                    <a:pt x="8221" y="7869"/>
                    <a:pt x="8241" y="7868"/>
                    <a:pt x="8261" y="7868"/>
                  </a:cubicBezTo>
                  <a:cubicBezTo>
                    <a:pt x="8305" y="7868"/>
                    <a:pt x="8349" y="7874"/>
                    <a:pt x="8386" y="7896"/>
                  </a:cubicBezTo>
                  <a:cubicBezTo>
                    <a:pt x="8431" y="7922"/>
                    <a:pt x="8455" y="7963"/>
                    <a:pt x="8467" y="8008"/>
                  </a:cubicBezTo>
                  <a:cubicBezTo>
                    <a:pt x="8525" y="7933"/>
                    <a:pt x="8596" y="7869"/>
                    <a:pt x="8690" y="7826"/>
                  </a:cubicBezTo>
                  <a:cubicBezTo>
                    <a:pt x="8806" y="7774"/>
                    <a:pt x="8934" y="7766"/>
                    <a:pt x="9063" y="7755"/>
                  </a:cubicBezTo>
                  <a:cubicBezTo>
                    <a:pt x="9436" y="7725"/>
                    <a:pt x="9809" y="7672"/>
                    <a:pt x="10177" y="7594"/>
                  </a:cubicBezTo>
                  <a:cubicBezTo>
                    <a:pt x="10466" y="7532"/>
                    <a:pt x="10788" y="7429"/>
                    <a:pt x="10925" y="7168"/>
                  </a:cubicBezTo>
                  <a:cubicBezTo>
                    <a:pt x="10976" y="7067"/>
                    <a:pt x="10998" y="6952"/>
                    <a:pt x="11051" y="6853"/>
                  </a:cubicBezTo>
                  <a:cubicBezTo>
                    <a:pt x="11099" y="6767"/>
                    <a:pt x="11187" y="6694"/>
                    <a:pt x="11279" y="6694"/>
                  </a:cubicBezTo>
                  <a:cubicBezTo>
                    <a:pt x="11295" y="6694"/>
                    <a:pt x="11311" y="6696"/>
                    <a:pt x="11328" y="6701"/>
                  </a:cubicBezTo>
                  <a:cubicBezTo>
                    <a:pt x="11336" y="6260"/>
                    <a:pt x="11343" y="5818"/>
                    <a:pt x="11349" y="5375"/>
                  </a:cubicBezTo>
                  <a:cubicBezTo>
                    <a:pt x="11353" y="5154"/>
                    <a:pt x="11287" y="4856"/>
                    <a:pt x="11066" y="4856"/>
                  </a:cubicBezTo>
                  <a:cubicBezTo>
                    <a:pt x="11019" y="4856"/>
                    <a:pt x="10965" y="4869"/>
                    <a:pt x="10918" y="4869"/>
                  </a:cubicBezTo>
                  <a:cubicBezTo>
                    <a:pt x="10879" y="4869"/>
                    <a:pt x="10845" y="4860"/>
                    <a:pt x="10824" y="4828"/>
                  </a:cubicBezTo>
                  <a:cubicBezTo>
                    <a:pt x="10792" y="4783"/>
                    <a:pt x="10811" y="4717"/>
                    <a:pt x="10777" y="4674"/>
                  </a:cubicBezTo>
                  <a:cubicBezTo>
                    <a:pt x="10745" y="4634"/>
                    <a:pt x="10683" y="4636"/>
                    <a:pt x="10631" y="4623"/>
                  </a:cubicBezTo>
                  <a:cubicBezTo>
                    <a:pt x="10402" y="4561"/>
                    <a:pt x="10432" y="4177"/>
                    <a:pt x="10222" y="4066"/>
                  </a:cubicBezTo>
                  <a:cubicBezTo>
                    <a:pt x="10160" y="4031"/>
                    <a:pt x="10085" y="4029"/>
                    <a:pt x="10014" y="4016"/>
                  </a:cubicBezTo>
                  <a:cubicBezTo>
                    <a:pt x="9727" y="3967"/>
                    <a:pt x="9481" y="3740"/>
                    <a:pt x="9410" y="3457"/>
                  </a:cubicBezTo>
                  <a:cubicBezTo>
                    <a:pt x="9322" y="3384"/>
                    <a:pt x="9234" y="3309"/>
                    <a:pt x="9147" y="3237"/>
                  </a:cubicBezTo>
                  <a:cubicBezTo>
                    <a:pt x="8879" y="3012"/>
                    <a:pt x="8613" y="2789"/>
                    <a:pt x="8345" y="2564"/>
                  </a:cubicBezTo>
                  <a:cubicBezTo>
                    <a:pt x="8043" y="2309"/>
                    <a:pt x="7741" y="2056"/>
                    <a:pt x="7439" y="1801"/>
                  </a:cubicBezTo>
                  <a:cubicBezTo>
                    <a:pt x="7323" y="1705"/>
                    <a:pt x="7210" y="1608"/>
                    <a:pt x="7081" y="1531"/>
                  </a:cubicBezTo>
                  <a:cubicBezTo>
                    <a:pt x="6998" y="1478"/>
                    <a:pt x="6908" y="1435"/>
                    <a:pt x="6822" y="1386"/>
                  </a:cubicBezTo>
                  <a:cubicBezTo>
                    <a:pt x="6706" y="1319"/>
                    <a:pt x="6595" y="1240"/>
                    <a:pt x="6486" y="1163"/>
                  </a:cubicBezTo>
                  <a:cubicBezTo>
                    <a:pt x="6061" y="863"/>
                    <a:pt x="5637" y="563"/>
                    <a:pt x="5213" y="263"/>
                  </a:cubicBezTo>
                  <a:cubicBezTo>
                    <a:pt x="5037" y="139"/>
                    <a:pt x="4847" y="8"/>
                    <a:pt x="4630" y="1"/>
                  </a:cubicBezTo>
                  <a:cubicBezTo>
                    <a:pt x="4621" y="1"/>
                    <a:pt x="4612" y="1"/>
                    <a:pt x="46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297"/>
            <p:cNvSpPr/>
            <p:nvPr/>
          </p:nvSpPr>
          <p:spPr>
            <a:xfrm>
              <a:off x="4121952" y="2988809"/>
              <a:ext cx="323704" cy="328648"/>
            </a:xfrm>
            <a:custGeom>
              <a:rect b="b" l="l" r="r" t="t"/>
              <a:pathLst>
                <a:path extrusionOk="0" h="11566" w="11392">
                  <a:moveTo>
                    <a:pt x="4631" y="54"/>
                  </a:moveTo>
                  <a:cubicBezTo>
                    <a:pt x="4636" y="54"/>
                    <a:pt x="4640" y="54"/>
                    <a:pt x="4645" y="54"/>
                  </a:cubicBezTo>
                  <a:cubicBezTo>
                    <a:pt x="4859" y="63"/>
                    <a:pt x="5054" y="200"/>
                    <a:pt x="5213" y="311"/>
                  </a:cubicBezTo>
                  <a:lnTo>
                    <a:pt x="6486" y="1213"/>
                  </a:lnTo>
                  <a:cubicBezTo>
                    <a:pt x="6595" y="1288"/>
                    <a:pt x="6706" y="1368"/>
                    <a:pt x="6824" y="1436"/>
                  </a:cubicBezTo>
                  <a:cubicBezTo>
                    <a:pt x="6860" y="1458"/>
                    <a:pt x="6897" y="1477"/>
                    <a:pt x="6933" y="1496"/>
                  </a:cubicBezTo>
                  <a:cubicBezTo>
                    <a:pt x="6983" y="1524"/>
                    <a:pt x="7034" y="1550"/>
                    <a:pt x="7083" y="1580"/>
                  </a:cubicBezTo>
                  <a:cubicBezTo>
                    <a:pt x="7208" y="1657"/>
                    <a:pt x="7323" y="1755"/>
                    <a:pt x="7437" y="1850"/>
                  </a:cubicBezTo>
                  <a:lnTo>
                    <a:pt x="9401" y="3499"/>
                  </a:lnTo>
                  <a:cubicBezTo>
                    <a:pt x="9476" y="3786"/>
                    <a:pt x="9731" y="4020"/>
                    <a:pt x="10023" y="4069"/>
                  </a:cubicBezTo>
                  <a:cubicBezTo>
                    <a:pt x="10040" y="4073"/>
                    <a:pt x="10057" y="4076"/>
                    <a:pt x="10074" y="4078"/>
                  </a:cubicBezTo>
                  <a:cubicBezTo>
                    <a:pt x="10130" y="4084"/>
                    <a:pt x="10181" y="4093"/>
                    <a:pt x="10224" y="4116"/>
                  </a:cubicBezTo>
                  <a:cubicBezTo>
                    <a:pt x="10316" y="4163"/>
                    <a:pt x="10359" y="4275"/>
                    <a:pt x="10402" y="4380"/>
                  </a:cubicBezTo>
                  <a:cubicBezTo>
                    <a:pt x="10453" y="4508"/>
                    <a:pt x="10505" y="4639"/>
                    <a:pt x="10640" y="4676"/>
                  </a:cubicBezTo>
                  <a:cubicBezTo>
                    <a:pt x="10655" y="4680"/>
                    <a:pt x="10670" y="4682"/>
                    <a:pt x="10685" y="4684"/>
                  </a:cubicBezTo>
                  <a:cubicBezTo>
                    <a:pt x="10721" y="4690"/>
                    <a:pt x="10753" y="4697"/>
                    <a:pt x="10771" y="4718"/>
                  </a:cubicBezTo>
                  <a:cubicBezTo>
                    <a:pt x="10783" y="4733"/>
                    <a:pt x="10786" y="4757"/>
                    <a:pt x="10790" y="4783"/>
                  </a:cubicBezTo>
                  <a:cubicBezTo>
                    <a:pt x="10794" y="4813"/>
                    <a:pt x="10796" y="4845"/>
                    <a:pt x="10816" y="4870"/>
                  </a:cubicBezTo>
                  <a:cubicBezTo>
                    <a:pt x="10839" y="4905"/>
                    <a:pt x="10878" y="4922"/>
                    <a:pt x="10933" y="4922"/>
                  </a:cubicBezTo>
                  <a:cubicBezTo>
                    <a:pt x="10957" y="4922"/>
                    <a:pt x="10985" y="4920"/>
                    <a:pt x="11008" y="4915"/>
                  </a:cubicBezTo>
                  <a:cubicBezTo>
                    <a:pt x="11034" y="4913"/>
                    <a:pt x="11058" y="4909"/>
                    <a:pt x="11081" y="4909"/>
                  </a:cubicBezTo>
                  <a:cubicBezTo>
                    <a:pt x="11133" y="4909"/>
                    <a:pt x="11180" y="4930"/>
                    <a:pt x="11216" y="4967"/>
                  </a:cubicBezTo>
                  <a:cubicBezTo>
                    <a:pt x="11310" y="5063"/>
                    <a:pt x="11340" y="5254"/>
                    <a:pt x="11338" y="5402"/>
                  </a:cubicBezTo>
                  <a:lnTo>
                    <a:pt x="11317" y="6696"/>
                  </a:lnTo>
                  <a:cubicBezTo>
                    <a:pt x="11309" y="6695"/>
                    <a:pt x="11301" y="6694"/>
                    <a:pt x="11293" y="6694"/>
                  </a:cubicBezTo>
                  <a:cubicBezTo>
                    <a:pt x="11188" y="6694"/>
                    <a:pt x="11091" y="6782"/>
                    <a:pt x="11045" y="6867"/>
                  </a:cubicBezTo>
                  <a:cubicBezTo>
                    <a:pt x="11015" y="6921"/>
                    <a:pt x="10993" y="6979"/>
                    <a:pt x="10974" y="7034"/>
                  </a:cubicBezTo>
                  <a:cubicBezTo>
                    <a:pt x="10957" y="7086"/>
                    <a:pt x="10940" y="7135"/>
                    <a:pt x="10916" y="7182"/>
                  </a:cubicBezTo>
                  <a:cubicBezTo>
                    <a:pt x="10781" y="7439"/>
                    <a:pt x="10456" y="7538"/>
                    <a:pt x="10186" y="7594"/>
                  </a:cubicBezTo>
                  <a:cubicBezTo>
                    <a:pt x="9821" y="7673"/>
                    <a:pt x="9449" y="7726"/>
                    <a:pt x="9076" y="7756"/>
                  </a:cubicBezTo>
                  <a:lnTo>
                    <a:pt x="9057" y="7756"/>
                  </a:lnTo>
                  <a:cubicBezTo>
                    <a:pt x="8934" y="7767"/>
                    <a:pt x="8808" y="7778"/>
                    <a:pt x="8692" y="7829"/>
                  </a:cubicBezTo>
                  <a:cubicBezTo>
                    <a:pt x="8617" y="7864"/>
                    <a:pt x="8549" y="7915"/>
                    <a:pt x="8491" y="7983"/>
                  </a:cubicBezTo>
                  <a:cubicBezTo>
                    <a:pt x="8474" y="7947"/>
                    <a:pt x="8448" y="7919"/>
                    <a:pt x="8416" y="7900"/>
                  </a:cubicBezTo>
                  <a:cubicBezTo>
                    <a:pt x="8367" y="7872"/>
                    <a:pt x="8313" y="7870"/>
                    <a:pt x="8277" y="7870"/>
                  </a:cubicBezTo>
                  <a:cubicBezTo>
                    <a:pt x="8255" y="7870"/>
                    <a:pt x="8236" y="7870"/>
                    <a:pt x="8210" y="7872"/>
                  </a:cubicBezTo>
                  <a:lnTo>
                    <a:pt x="7902" y="7891"/>
                  </a:lnTo>
                  <a:cubicBezTo>
                    <a:pt x="7773" y="7898"/>
                    <a:pt x="7595" y="7926"/>
                    <a:pt x="7544" y="8067"/>
                  </a:cubicBezTo>
                  <a:cubicBezTo>
                    <a:pt x="7540" y="8082"/>
                    <a:pt x="7535" y="8099"/>
                    <a:pt x="7533" y="8114"/>
                  </a:cubicBezTo>
                  <a:cubicBezTo>
                    <a:pt x="7527" y="8140"/>
                    <a:pt x="7523" y="8161"/>
                    <a:pt x="7510" y="8178"/>
                  </a:cubicBezTo>
                  <a:cubicBezTo>
                    <a:pt x="7493" y="8202"/>
                    <a:pt x="7467" y="8211"/>
                    <a:pt x="7424" y="8211"/>
                  </a:cubicBezTo>
                  <a:cubicBezTo>
                    <a:pt x="7405" y="8211"/>
                    <a:pt x="7383" y="8208"/>
                    <a:pt x="7364" y="8208"/>
                  </a:cubicBezTo>
                  <a:cubicBezTo>
                    <a:pt x="7340" y="8206"/>
                    <a:pt x="7319" y="8204"/>
                    <a:pt x="7295" y="8204"/>
                  </a:cubicBezTo>
                  <a:cubicBezTo>
                    <a:pt x="7257" y="8204"/>
                    <a:pt x="7227" y="8211"/>
                    <a:pt x="7201" y="8221"/>
                  </a:cubicBezTo>
                  <a:cubicBezTo>
                    <a:pt x="7148" y="8247"/>
                    <a:pt x="7118" y="8296"/>
                    <a:pt x="7090" y="8346"/>
                  </a:cubicBezTo>
                  <a:cubicBezTo>
                    <a:pt x="7066" y="8384"/>
                    <a:pt x="7043" y="8423"/>
                    <a:pt x="7008" y="8444"/>
                  </a:cubicBezTo>
                  <a:cubicBezTo>
                    <a:pt x="6985" y="8457"/>
                    <a:pt x="6959" y="8463"/>
                    <a:pt x="6920" y="8463"/>
                  </a:cubicBezTo>
                  <a:cubicBezTo>
                    <a:pt x="6897" y="8463"/>
                    <a:pt x="6875" y="8461"/>
                    <a:pt x="6852" y="8459"/>
                  </a:cubicBezTo>
                  <a:cubicBezTo>
                    <a:pt x="6831" y="8458"/>
                    <a:pt x="6810" y="8456"/>
                    <a:pt x="6788" y="8456"/>
                  </a:cubicBezTo>
                  <a:cubicBezTo>
                    <a:pt x="6780" y="8456"/>
                    <a:pt x="6771" y="8456"/>
                    <a:pt x="6762" y="8457"/>
                  </a:cubicBezTo>
                  <a:cubicBezTo>
                    <a:pt x="6633" y="8463"/>
                    <a:pt x="6507" y="8551"/>
                    <a:pt x="6430" y="8688"/>
                  </a:cubicBezTo>
                  <a:cubicBezTo>
                    <a:pt x="6368" y="8802"/>
                    <a:pt x="6344" y="8937"/>
                    <a:pt x="6323" y="9057"/>
                  </a:cubicBezTo>
                  <a:cubicBezTo>
                    <a:pt x="6288" y="9063"/>
                    <a:pt x="6252" y="9068"/>
                    <a:pt x="6216" y="9068"/>
                  </a:cubicBezTo>
                  <a:cubicBezTo>
                    <a:pt x="6162" y="9068"/>
                    <a:pt x="6121" y="9055"/>
                    <a:pt x="6091" y="9029"/>
                  </a:cubicBezTo>
                  <a:cubicBezTo>
                    <a:pt x="6076" y="9018"/>
                    <a:pt x="6063" y="9003"/>
                    <a:pt x="6053" y="8986"/>
                  </a:cubicBezTo>
                  <a:cubicBezTo>
                    <a:pt x="6042" y="8975"/>
                    <a:pt x="6033" y="8965"/>
                    <a:pt x="6023" y="8954"/>
                  </a:cubicBezTo>
                  <a:cubicBezTo>
                    <a:pt x="5976" y="8903"/>
                    <a:pt x="5905" y="8873"/>
                    <a:pt x="5828" y="8873"/>
                  </a:cubicBezTo>
                  <a:cubicBezTo>
                    <a:pt x="5749" y="8873"/>
                    <a:pt x="5674" y="8905"/>
                    <a:pt x="5624" y="8960"/>
                  </a:cubicBezTo>
                  <a:lnTo>
                    <a:pt x="5618" y="8971"/>
                  </a:lnTo>
                  <a:cubicBezTo>
                    <a:pt x="5571" y="9155"/>
                    <a:pt x="5511" y="9340"/>
                    <a:pt x="5440" y="9517"/>
                  </a:cubicBezTo>
                  <a:cubicBezTo>
                    <a:pt x="5395" y="9629"/>
                    <a:pt x="5346" y="9740"/>
                    <a:pt x="5296" y="9850"/>
                  </a:cubicBezTo>
                  <a:lnTo>
                    <a:pt x="5292" y="9858"/>
                  </a:lnTo>
                  <a:cubicBezTo>
                    <a:pt x="5232" y="9991"/>
                    <a:pt x="5157" y="10137"/>
                    <a:pt x="5022" y="10173"/>
                  </a:cubicBezTo>
                  <a:cubicBezTo>
                    <a:pt x="5005" y="10177"/>
                    <a:pt x="4988" y="10182"/>
                    <a:pt x="4969" y="10184"/>
                  </a:cubicBezTo>
                  <a:cubicBezTo>
                    <a:pt x="4907" y="10197"/>
                    <a:pt x="4836" y="10210"/>
                    <a:pt x="4806" y="10272"/>
                  </a:cubicBezTo>
                  <a:cubicBezTo>
                    <a:pt x="4787" y="10312"/>
                    <a:pt x="4793" y="10355"/>
                    <a:pt x="4799" y="10392"/>
                  </a:cubicBezTo>
                  <a:cubicBezTo>
                    <a:pt x="4804" y="10415"/>
                    <a:pt x="4806" y="10439"/>
                    <a:pt x="4804" y="10460"/>
                  </a:cubicBezTo>
                  <a:cubicBezTo>
                    <a:pt x="4797" y="10509"/>
                    <a:pt x="4759" y="10546"/>
                    <a:pt x="4716" y="10584"/>
                  </a:cubicBezTo>
                  <a:cubicBezTo>
                    <a:pt x="4679" y="10619"/>
                    <a:pt x="4641" y="10655"/>
                    <a:pt x="4619" y="10702"/>
                  </a:cubicBezTo>
                  <a:cubicBezTo>
                    <a:pt x="4596" y="10754"/>
                    <a:pt x="4598" y="10814"/>
                    <a:pt x="4598" y="10872"/>
                  </a:cubicBezTo>
                  <a:cubicBezTo>
                    <a:pt x="4600" y="10944"/>
                    <a:pt x="4600" y="11009"/>
                    <a:pt x="4553" y="11043"/>
                  </a:cubicBezTo>
                  <a:cubicBezTo>
                    <a:pt x="4532" y="11058"/>
                    <a:pt x="4504" y="11062"/>
                    <a:pt x="4474" y="11069"/>
                  </a:cubicBezTo>
                  <a:cubicBezTo>
                    <a:pt x="4461" y="11071"/>
                    <a:pt x="4448" y="11073"/>
                    <a:pt x="4433" y="11077"/>
                  </a:cubicBezTo>
                  <a:cubicBezTo>
                    <a:pt x="4356" y="11096"/>
                    <a:pt x="4287" y="11152"/>
                    <a:pt x="4238" y="11231"/>
                  </a:cubicBezTo>
                  <a:cubicBezTo>
                    <a:pt x="4212" y="11224"/>
                    <a:pt x="4183" y="11220"/>
                    <a:pt x="4151" y="11220"/>
                  </a:cubicBezTo>
                  <a:cubicBezTo>
                    <a:pt x="4114" y="11220"/>
                    <a:pt x="4074" y="11225"/>
                    <a:pt x="4032" y="11231"/>
                  </a:cubicBezTo>
                  <a:cubicBezTo>
                    <a:pt x="3780" y="11272"/>
                    <a:pt x="3636" y="11356"/>
                    <a:pt x="3593" y="11489"/>
                  </a:cubicBezTo>
                  <a:cubicBezTo>
                    <a:pt x="3542" y="11463"/>
                    <a:pt x="3497" y="11429"/>
                    <a:pt x="3450" y="11390"/>
                  </a:cubicBezTo>
                  <a:cubicBezTo>
                    <a:pt x="3415" y="11364"/>
                    <a:pt x="3381" y="11336"/>
                    <a:pt x="3343" y="11313"/>
                  </a:cubicBezTo>
                  <a:cubicBezTo>
                    <a:pt x="3274" y="11268"/>
                    <a:pt x="3197" y="11242"/>
                    <a:pt x="3128" y="11242"/>
                  </a:cubicBezTo>
                  <a:cubicBezTo>
                    <a:pt x="3079" y="11242"/>
                    <a:pt x="3034" y="11255"/>
                    <a:pt x="2998" y="11281"/>
                  </a:cubicBezTo>
                  <a:cubicBezTo>
                    <a:pt x="2976" y="11238"/>
                    <a:pt x="2950" y="11189"/>
                    <a:pt x="2914" y="11146"/>
                  </a:cubicBezTo>
                  <a:cubicBezTo>
                    <a:pt x="2882" y="11103"/>
                    <a:pt x="2841" y="11064"/>
                    <a:pt x="2803" y="11028"/>
                  </a:cubicBezTo>
                  <a:cubicBezTo>
                    <a:pt x="2721" y="10951"/>
                    <a:pt x="2644" y="10878"/>
                    <a:pt x="2629" y="10777"/>
                  </a:cubicBezTo>
                  <a:cubicBezTo>
                    <a:pt x="2623" y="10739"/>
                    <a:pt x="2627" y="10700"/>
                    <a:pt x="2631" y="10657"/>
                  </a:cubicBezTo>
                  <a:cubicBezTo>
                    <a:pt x="2638" y="10593"/>
                    <a:pt x="2642" y="10524"/>
                    <a:pt x="2612" y="10462"/>
                  </a:cubicBezTo>
                  <a:cubicBezTo>
                    <a:pt x="2586" y="10413"/>
                    <a:pt x="2541" y="10379"/>
                    <a:pt x="2498" y="10347"/>
                  </a:cubicBezTo>
                  <a:cubicBezTo>
                    <a:pt x="2475" y="10327"/>
                    <a:pt x="2453" y="10310"/>
                    <a:pt x="2434" y="10291"/>
                  </a:cubicBezTo>
                  <a:cubicBezTo>
                    <a:pt x="2374" y="10229"/>
                    <a:pt x="2348" y="10147"/>
                    <a:pt x="2323" y="10060"/>
                  </a:cubicBezTo>
                  <a:cubicBezTo>
                    <a:pt x="2314" y="10036"/>
                    <a:pt x="2308" y="10015"/>
                    <a:pt x="2301" y="9991"/>
                  </a:cubicBezTo>
                  <a:cubicBezTo>
                    <a:pt x="2250" y="9843"/>
                    <a:pt x="2164" y="9751"/>
                    <a:pt x="2063" y="9732"/>
                  </a:cubicBezTo>
                  <a:cubicBezTo>
                    <a:pt x="2050" y="9729"/>
                    <a:pt x="2037" y="9728"/>
                    <a:pt x="2023" y="9728"/>
                  </a:cubicBezTo>
                  <a:cubicBezTo>
                    <a:pt x="1927" y="9728"/>
                    <a:pt x="1845" y="9787"/>
                    <a:pt x="1766" y="9843"/>
                  </a:cubicBezTo>
                  <a:cubicBezTo>
                    <a:pt x="1721" y="9877"/>
                    <a:pt x="1671" y="9912"/>
                    <a:pt x="1622" y="9933"/>
                  </a:cubicBezTo>
                  <a:cubicBezTo>
                    <a:pt x="1549" y="9965"/>
                    <a:pt x="1464" y="9970"/>
                    <a:pt x="1389" y="9974"/>
                  </a:cubicBezTo>
                  <a:cubicBezTo>
                    <a:pt x="1279" y="9980"/>
                    <a:pt x="1161" y="9987"/>
                    <a:pt x="1042" y="9987"/>
                  </a:cubicBezTo>
                  <a:cubicBezTo>
                    <a:pt x="904" y="9987"/>
                    <a:pt x="784" y="9978"/>
                    <a:pt x="675" y="9959"/>
                  </a:cubicBezTo>
                  <a:cubicBezTo>
                    <a:pt x="675" y="9946"/>
                    <a:pt x="677" y="9935"/>
                    <a:pt x="675" y="9922"/>
                  </a:cubicBezTo>
                  <a:lnTo>
                    <a:pt x="675" y="9490"/>
                  </a:lnTo>
                  <a:cubicBezTo>
                    <a:pt x="673" y="9344"/>
                    <a:pt x="658" y="9183"/>
                    <a:pt x="538" y="9106"/>
                  </a:cubicBezTo>
                  <a:cubicBezTo>
                    <a:pt x="514" y="9091"/>
                    <a:pt x="487" y="9080"/>
                    <a:pt x="461" y="9070"/>
                  </a:cubicBezTo>
                  <a:cubicBezTo>
                    <a:pt x="429" y="9057"/>
                    <a:pt x="399" y="9044"/>
                    <a:pt x="377" y="9025"/>
                  </a:cubicBezTo>
                  <a:cubicBezTo>
                    <a:pt x="339" y="8988"/>
                    <a:pt x="326" y="8937"/>
                    <a:pt x="311" y="8879"/>
                  </a:cubicBezTo>
                  <a:cubicBezTo>
                    <a:pt x="300" y="8834"/>
                    <a:pt x="289" y="8787"/>
                    <a:pt x="264" y="8746"/>
                  </a:cubicBezTo>
                  <a:cubicBezTo>
                    <a:pt x="242" y="8714"/>
                    <a:pt x="215" y="8686"/>
                    <a:pt x="189" y="8661"/>
                  </a:cubicBezTo>
                  <a:cubicBezTo>
                    <a:pt x="165" y="8637"/>
                    <a:pt x="144" y="8618"/>
                    <a:pt x="127" y="8592"/>
                  </a:cubicBezTo>
                  <a:cubicBezTo>
                    <a:pt x="77" y="8521"/>
                    <a:pt x="77" y="8431"/>
                    <a:pt x="75" y="8335"/>
                  </a:cubicBezTo>
                  <a:cubicBezTo>
                    <a:pt x="75" y="8273"/>
                    <a:pt x="73" y="8211"/>
                    <a:pt x="58" y="8151"/>
                  </a:cubicBezTo>
                  <a:lnTo>
                    <a:pt x="180" y="7968"/>
                  </a:lnTo>
                  <a:cubicBezTo>
                    <a:pt x="193" y="7947"/>
                    <a:pt x="208" y="7923"/>
                    <a:pt x="229" y="7908"/>
                  </a:cubicBezTo>
                  <a:cubicBezTo>
                    <a:pt x="255" y="7887"/>
                    <a:pt x="289" y="7878"/>
                    <a:pt x="339" y="7878"/>
                  </a:cubicBezTo>
                  <a:cubicBezTo>
                    <a:pt x="367" y="7878"/>
                    <a:pt x="394" y="7881"/>
                    <a:pt x="422" y="7883"/>
                  </a:cubicBezTo>
                  <a:cubicBezTo>
                    <a:pt x="452" y="7887"/>
                    <a:pt x="480" y="7889"/>
                    <a:pt x="508" y="7889"/>
                  </a:cubicBezTo>
                  <a:cubicBezTo>
                    <a:pt x="553" y="7889"/>
                    <a:pt x="619" y="7883"/>
                    <a:pt x="664" y="7825"/>
                  </a:cubicBezTo>
                  <a:cubicBezTo>
                    <a:pt x="684" y="7799"/>
                    <a:pt x="694" y="7769"/>
                    <a:pt x="703" y="7739"/>
                  </a:cubicBezTo>
                  <a:cubicBezTo>
                    <a:pt x="714" y="7709"/>
                    <a:pt x="722" y="7681"/>
                    <a:pt x="742" y="7662"/>
                  </a:cubicBezTo>
                  <a:cubicBezTo>
                    <a:pt x="757" y="7646"/>
                    <a:pt x="779" y="7640"/>
                    <a:pt x="806" y="7640"/>
                  </a:cubicBezTo>
                  <a:cubicBezTo>
                    <a:pt x="840" y="7640"/>
                    <a:pt x="882" y="7651"/>
                    <a:pt x="926" y="7664"/>
                  </a:cubicBezTo>
                  <a:cubicBezTo>
                    <a:pt x="971" y="7679"/>
                    <a:pt x="1018" y="7692"/>
                    <a:pt x="1063" y="7692"/>
                  </a:cubicBezTo>
                  <a:cubicBezTo>
                    <a:pt x="1101" y="7692"/>
                    <a:pt x="1134" y="7681"/>
                    <a:pt x="1161" y="7658"/>
                  </a:cubicBezTo>
                  <a:cubicBezTo>
                    <a:pt x="1181" y="7641"/>
                    <a:pt x="1194" y="7619"/>
                    <a:pt x="1204" y="7600"/>
                  </a:cubicBezTo>
                  <a:lnTo>
                    <a:pt x="1213" y="7585"/>
                  </a:lnTo>
                  <a:cubicBezTo>
                    <a:pt x="1269" y="7497"/>
                    <a:pt x="1369" y="7435"/>
                    <a:pt x="1470" y="7426"/>
                  </a:cubicBezTo>
                  <a:lnTo>
                    <a:pt x="4249" y="7437"/>
                  </a:lnTo>
                  <a:cubicBezTo>
                    <a:pt x="4316" y="7457"/>
                    <a:pt x="4386" y="7467"/>
                    <a:pt x="4457" y="7467"/>
                  </a:cubicBezTo>
                  <a:cubicBezTo>
                    <a:pt x="4491" y="7467"/>
                    <a:pt x="4524" y="7465"/>
                    <a:pt x="4557" y="7461"/>
                  </a:cubicBezTo>
                  <a:lnTo>
                    <a:pt x="4583" y="7459"/>
                  </a:lnTo>
                  <a:lnTo>
                    <a:pt x="4581" y="7433"/>
                  </a:lnTo>
                  <a:cubicBezTo>
                    <a:pt x="4577" y="7354"/>
                    <a:pt x="4572" y="7255"/>
                    <a:pt x="4615" y="7180"/>
                  </a:cubicBezTo>
                  <a:cubicBezTo>
                    <a:pt x="4643" y="7131"/>
                    <a:pt x="4702" y="7098"/>
                    <a:pt x="4753" y="7098"/>
                  </a:cubicBezTo>
                  <a:cubicBezTo>
                    <a:pt x="4772" y="7098"/>
                    <a:pt x="4791" y="7103"/>
                    <a:pt x="4806" y="7114"/>
                  </a:cubicBezTo>
                  <a:lnTo>
                    <a:pt x="4879" y="7167"/>
                  </a:lnTo>
                  <a:lnTo>
                    <a:pt x="4847" y="7084"/>
                  </a:lnTo>
                  <a:cubicBezTo>
                    <a:pt x="4808" y="6974"/>
                    <a:pt x="4735" y="6887"/>
                    <a:pt x="4664" y="6799"/>
                  </a:cubicBezTo>
                  <a:cubicBezTo>
                    <a:pt x="4622" y="6747"/>
                    <a:pt x="4579" y="6692"/>
                    <a:pt x="4542" y="6636"/>
                  </a:cubicBezTo>
                  <a:cubicBezTo>
                    <a:pt x="4369" y="6355"/>
                    <a:pt x="4384" y="6004"/>
                    <a:pt x="4399" y="5665"/>
                  </a:cubicBezTo>
                  <a:lnTo>
                    <a:pt x="4403" y="5580"/>
                  </a:lnTo>
                  <a:cubicBezTo>
                    <a:pt x="4437" y="4688"/>
                    <a:pt x="4313" y="3791"/>
                    <a:pt x="4193" y="2925"/>
                  </a:cubicBezTo>
                  <a:lnTo>
                    <a:pt x="3816" y="198"/>
                  </a:lnTo>
                  <a:lnTo>
                    <a:pt x="4399" y="84"/>
                  </a:lnTo>
                  <a:cubicBezTo>
                    <a:pt x="4471" y="70"/>
                    <a:pt x="4554" y="54"/>
                    <a:pt x="4631" y="54"/>
                  </a:cubicBezTo>
                  <a:close/>
                  <a:moveTo>
                    <a:pt x="4632" y="0"/>
                  </a:moveTo>
                  <a:cubicBezTo>
                    <a:pt x="4547" y="0"/>
                    <a:pt x="4463" y="16"/>
                    <a:pt x="4388" y="31"/>
                  </a:cubicBezTo>
                  <a:lnTo>
                    <a:pt x="3756" y="155"/>
                  </a:lnTo>
                  <a:lnTo>
                    <a:pt x="4142" y="2932"/>
                  </a:lnTo>
                  <a:cubicBezTo>
                    <a:pt x="4260" y="3797"/>
                    <a:pt x="4384" y="4690"/>
                    <a:pt x="4350" y="5577"/>
                  </a:cubicBezTo>
                  <a:lnTo>
                    <a:pt x="4345" y="5663"/>
                  </a:lnTo>
                  <a:cubicBezTo>
                    <a:pt x="4330" y="6010"/>
                    <a:pt x="4315" y="6370"/>
                    <a:pt x="4497" y="6664"/>
                  </a:cubicBezTo>
                  <a:cubicBezTo>
                    <a:pt x="4536" y="6724"/>
                    <a:pt x="4581" y="6779"/>
                    <a:pt x="4624" y="6833"/>
                  </a:cubicBezTo>
                  <a:cubicBezTo>
                    <a:pt x="4679" y="6902"/>
                    <a:pt x="4733" y="6970"/>
                    <a:pt x="4772" y="7045"/>
                  </a:cubicBezTo>
                  <a:cubicBezTo>
                    <a:pt x="4764" y="7044"/>
                    <a:pt x="4757" y="7044"/>
                    <a:pt x="4750" y="7044"/>
                  </a:cubicBezTo>
                  <a:cubicBezTo>
                    <a:pt x="4680" y="7044"/>
                    <a:pt x="4605" y="7088"/>
                    <a:pt x="4568" y="7154"/>
                  </a:cubicBezTo>
                  <a:cubicBezTo>
                    <a:pt x="4523" y="7234"/>
                    <a:pt x="4523" y="7330"/>
                    <a:pt x="4527" y="7411"/>
                  </a:cubicBezTo>
                  <a:cubicBezTo>
                    <a:pt x="4505" y="7414"/>
                    <a:pt x="4482" y="7415"/>
                    <a:pt x="4460" y="7415"/>
                  </a:cubicBezTo>
                  <a:cubicBezTo>
                    <a:pt x="4392" y="7415"/>
                    <a:pt x="4324" y="7405"/>
                    <a:pt x="4260" y="7386"/>
                  </a:cubicBezTo>
                  <a:lnTo>
                    <a:pt x="1468" y="7373"/>
                  </a:lnTo>
                  <a:cubicBezTo>
                    <a:pt x="1348" y="7384"/>
                    <a:pt x="1232" y="7454"/>
                    <a:pt x="1168" y="7557"/>
                  </a:cubicBezTo>
                  <a:lnTo>
                    <a:pt x="1159" y="7572"/>
                  </a:lnTo>
                  <a:cubicBezTo>
                    <a:pt x="1149" y="7589"/>
                    <a:pt x="1138" y="7606"/>
                    <a:pt x="1125" y="7617"/>
                  </a:cubicBezTo>
                  <a:cubicBezTo>
                    <a:pt x="1109" y="7631"/>
                    <a:pt x="1088" y="7637"/>
                    <a:pt x="1063" y="7637"/>
                  </a:cubicBezTo>
                  <a:cubicBezTo>
                    <a:pt x="1027" y="7637"/>
                    <a:pt x="984" y="7625"/>
                    <a:pt x="941" y="7613"/>
                  </a:cubicBezTo>
                  <a:cubicBezTo>
                    <a:pt x="896" y="7600"/>
                    <a:pt x="849" y="7585"/>
                    <a:pt x="806" y="7585"/>
                  </a:cubicBezTo>
                  <a:cubicBezTo>
                    <a:pt x="763" y="7585"/>
                    <a:pt x="731" y="7598"/>
                    <a:pt x="703" y="7624"/>
                  </a:cubicBezTo>
                  <a:cubicBezTo>
                    <a:pt x="675" y="7651"/>
                    <a:pt x="664" y="7688"/>
                    <a:pt x="652" y="7724"/>
                  </a:cubicBezTo>
                  <a:cubicBezTo>
                    <a:pt x="645" y="7750"/>
                    <a:pt x="637" y="7774"/>
                    <a:pt x="622" y="7793"/>
                  </a:cubicBezTo>
                  <a:cubicBezTo>
                    <a:pt x="598" y="7823"/>
                    <a:pt x="564" y="7836"/>
                    <a:pt x="508" y="7836"/>
                  </a:cubicBezTo>
                  <a:cubicBezTo>
                    <a:pt x="482" y="7836"/>
                    <a:pt x="454" y="7834"/>
                    <a:pt x="427" y="7829"/>
                  </a:cubicBezTo>
                  <a:cubicBezTo>
                    <a:pt x="399" y="7827"/>
                    <a:pt x="369" y="7825"/>
                    <a:pt x="339" y="7825"/>
                  </a:cubicBezTo>
                  <a:cubicBezTo>
                    <a:pt x="300" y="7825"/>
                    <a:pt x="242" y="7829"/>
                    <a:pt x="195" y="7866"/>
                  </a:cubicBezTo>
                  <a:cubicBezTo>
                    <a:pt x="170" y="7887"/>
                    <a:pt x="150" y="7915"/>
                    <a:pt x="135" y="7938"/>
                  </a:cubicBezTo>
                  <a:lnTo>
                    <a:pt x="0" y="8142"/>
                  </a:lnTo>
                  <a:lnTo>
                    <a:pt x="5" y="8153"/>
                  </a:lnTo>
                  <a:cubicBezTo>
                    <a:pt x="20" y="8208"/>
                    <a:pt x="22" y="8271"/>
                    <a:pt x="22" y="8335"/>
                  </a:cubicBezTo>
                  <a:cubicBezTo>
                    <a:pt x="24" y="8436"/>
                    <a:pt x="24" y="8538"/>
                    <a:pt x="82" y="8622"/>
                  </a:cubicBezTo>
                  <a:cubicBezTo>
                    <a:pt x="103" y="8652"/>
                    <a:pt x="127" y="8676"/>
                    <a:pt x="150" y="8699"/>
                  </a:cubicBezTo>
                  <a:cubicBezTo>
                    <a:pt x="176" y="8723"/>
                    <a:pt x="202" y="8746"/>
                    <a:pt x="219" y="8774"/>
                  </a:cubicBezTo>
                  <a:cubicBezTo>
                    <a:pt x="238" y="8808"/>
                    <a:pt x="249" y="8849"/>
                    <a:pt x="259" y="8892"/>
                  </a:cubicBezTo>
                  <a:cubicBezTo>
                    <a:pt x="274" y="8954"/>
                    <a:pt x="289" y="9018"/>
                    <a:pt x="341" y="9063"/>
                  </a:cubicBezTo>
                  <a:cubicBezTo>
                    <a:pt x="371" y="9091"/>
                    <a:pt x="407" y="9106"/>
                    <a:pt x="442" y="9119"/>
                  </a:cubicBezTo>
                  <a:cubicBezTo>
                    <a:pt x="465" y="9130"/>
                    <a:pt x="489" y="9138"/>
                    <a:pt x="510" y="9151"/>
                  </a:cubicBezTo>
                  <a:cubicBezTo>
                    <a:pt x="607" y="9215"/>
                    <a:pt x="619" y="9353"/>
                    <a:pt x="622" y="9490"/>
                  </a:cubicBezTo>
                  <a:lnTo>
                    <a:pt x="622" y="9922"/>
                  </a:lnTo>
                  <a:cubicBezTo>
                    <a:pt x="622" y="9935"/>
                    <a:pt x="622" y="9946"/>
                    <a:pt x="622" y="9957"/>
                  </a:cubicBezTo>
                  <a:lnTo>
                    <a:pt x="622" y="10004"/>
                  </a:lnTo>
                  <a:lnTo>
                    <a:pt x="643" y="10008"/>
                  </a:lnTo>
                  <a:cubicBezTo>
                    <a:pt x="761" y="10030"/>
                    <a:pt x="892" y="10040"/>
                    <a:pt x="1042" y="10040"/>
                  </a:cubicBezTo>
                  <a:cubicBezTo>
                    <a:pt x="1161" y="10040"/>
                    <a:pt x="1286" y="10034"/>
                    <a:pt x="1393" y="10027"/>
                  </a:cubicBezTo>
                  <a:cubicBezTo>
                    <a:pt x="1472" y="10023"/>
                    <a:pt x="1562" y="10017"/>
                    <a:pt x="1644" y="9982"/>
                  </a:cubicBezTo>
                  <a:cubicBezTo>
                    <a:pt x="1699" y="9959"/>
                    <a:pt x="1749" y="9922"/>
                    <a:pt x="1798" y="9886"/>
                  </a:cubicBezTo>
                  <a:cubicBezTo>
                    <a:pt x="1873" y="9833"/>
                    <a:pt x="1943" y="9782"/>
                    <a:pt x="2020" y="9782"/>
                  </a:cubicBezTo>
                  <a:cubicBezTo>
                    <a:pt x="2031" y="9782"/>
                    <a:pt x="2042" y="9783"/>
                    <a:pt x="2053" y="9785"/>
                  </a:cubicBezTo>
                  <a:cubicBezTo>
                    <a:pt x="2164" y="9805"/>
                    <a:pt x="2224" y="9933"/>
                    <a:pt x="2250" y="10008"/>
                  </a:cubicBezTo>
                  <a:cubicBezTo>
                    <a:pt x="2256" y="10030"/>
                    <a:pt x="2265" y="10053"/>
                    <a:pt x="2271" y="10075"/>
                  </a:cubicBezTo>
                  <a:cubicBezTo>
                    <a:pt x="2299" y="10165"/>
                    <a:pt x="2327" y="10257"/>
                    <a:pt x="2396" y="10327"/>
                  </a:cubicBezTo>
                  <a:cubicBezTo>
                    <a:pt x="2417" y="10351"/>
                    <a:pt x="2443" y="10370"/>
                    <a:pt x="2466" y="10387"/>
                  </a:cubicBezTo>
                  <a:cubicBezTo>
                    <a:pt x="2507" y="10419"/>
                    <a:pt x="2543" y="10447"/>
                    <a:pt x="2565" y="10488"/>
                  </a:cubicBezTo>
                  <a:cubicBezTo>
                    <a:pt x="2588" y="10535"/>
                    <a:pt x="2582" y="10593"/>
                    <a:pt x="2578" y="10653"/>
                  </a:cubicBezTo>
                  <a:cubicBezTo>
                    <a:pt x="2573" y="10696"/>
                    <a:pt x="2569" y="10741"/>
                    <a:pt x="2576" y="10786"/>
                  </a:cubicBezTo>
                  <a:cubicBezTo>
                    <a:pt x="2595" y="10904"/>
                    <a:pt x="2683" y="10987"/>
                    <a:pt x="2766" y="11067"/>
                  </a:cubicBezTo>
                  <a:cubicBezTo>
                    <a:pt x="2803" y="11103"/>
                    <a:pt x="2841" y="11139"/>
                    <a:pt x="2873" y="11178"/>
                  </a:cubicBezTo>
                  <a:cubicBezTo>
                    <a:pt x="2914" y="11231"/>
                    <a:pt x="2944" y="11291"/>
                    <a:pt x="2963" y="11339"/>
                  </a:cubicBezTo>
                  <a:lnTo>
                    <a:pt x="2978" y="11373"/>
                  </a:lnTo>
                  <a:lnTo>
                    <a:pt x="3006" y="11347"/>
                  </a:lnTo>
                  <a:cubicBezTo>
                    <a:pt x="3010" y="11343"/>
                    <a:pt x="3015" y="11339"/>
                    <a:pt x="3017" y="11334"/>
                  </a:cubicBezTo>
                  <a:cubicBezTo>
                    <a:pt x="3019" y="11332"/>
                    <a:pt x="3021" y="11328"/>
                    <a:pt x="3023" y="11328"/>
                  </a:cubicBezTo>
                  <a:cubicBezTo>
                    <a:pt x="3052" y="11307"/>
                    <a:pt x="3088" y="11297"/>
                    <a:pt x="3128" y="11297"/>
                  </a:cubicBezTo>
                  <a:cubicBezTo>
                    <a:pt x="3187" y="11297"/>
                    <a:pt x="3254" y="11318"/>
                    <a:pt x="3315" y="11358"/>
                  </a:cubicBezTo>
                  <a:cubicBezTo>
                    <a:pt x="3349" y="11379"/>
                    <a:pt x="3383" y="11407"/>
                    <a:pt x="3418" y="11433"/>
                  </a:cubicBezTo>
                  <a:cubicBezTo>
                    <a:pt x="3473" y="11478"/>
                    <a:pt x="3531" y="11523"/>
                    <a:pt x="3600" y="11553"/>
                  </a:cubicBezTo>
                  <a:lnTo>
                    <a:pt x="3632" y="11566"/>
                  </a:lnTo>
                  <a:lnTo>
                    <a:pt x="3638" y="11531"/>
                  </a:lnTo>
                  <a:cubicBezTo>
                    <a:pt x="3660" y="11405"/>
                    <a:pt x="3792" y="11324"/>
                    <a:pt x="4041" y="11285"/>
                  </a:cubicBezTo>
                  <a:cubicBezTo>
                    <a:pt x="4080" y="11278"/>
                    <a:pt x="4116" y="11274"/>
                    <a:pt x="4149" y="11274"/>
                  </a:cubicBezTo>
                  <a:cubicBezTo>
                    <a:pt x="4180" y="11274"/>
                    <a:pt x="4208" y="11278"/>
                    <a:pt x="4232" y="11287"/>
                  </a:cubicBezTo>
                  <a:lnTo>
                    <a:pt x="4262" y="11302"/>
                  </a:lnTo>
                  <a:lnTo>
                    <a:pt x="4275" y="11281"/>
                  </a:lnTo>
                  <a:cubicBezTo>
                    <a:pt x="4315" y="11201"/>
                    <a:pt x="4377" y="11146"/>
                    <a:pt x="4448" y="11129"/>
                  </a:cubicBezTo>
                  <a:cubicBezTo>
                    <a:pt x="4459" y="11124"/>
                    <a:pt x="4472" y="11122"/>
                    <a:pt x="4484" y="11120"/>
                  </a:cubicBezTo>
                  <a:cubicBezTo>
                    <a:pt x="4519" y="11114"/>
                    <a:pt x="4553" y="11107"/>
                    <a:pt x="4583" y="11086"/>
                  </a:cubicBezTo>
                  <a:cubicBezTo>
                    <a:pt x="4654" y="11037"/>
                    <a:pt x="4654" y="10953"/>
                    <a:pt x="4652" y="10872"/>
                  </a:cubicBezTo>
                  <a:cubicBezTo>
                    <a:pt x="4652" y="10818"/>
                    <a:pt x="4652" y="10764"/>
                    <a:pt x="4669" y="10724"/>
                  </a:cubicBezTo>
                  <a:cubicBezTo>
                    <a:pt x="4686" y="10685"/>
                    <a:pt x="4718" y="10655"/>
                    <a:pt x="4752" y="10623"/>
                  </a:cubicBezTo>
                  <a:cubicBezTo>
                    <a:pt x="4799" y="10580"/>
                    <a:pt x="4849" y="10535"/>
                    <a:pt x="4857" y="10467"/>
                  </a:cubicBezTo>
                  <a:cubicBezTo>
                    <a:pt x="4862" y="10439"/>
                    <a:pt x="4857" y="10411"/>
                    <a:pt x="4853" y="10383"/>
                  </a:cubicBezTo>
                  <a:cubicBezTo>
                    <a:pt x="4847" y="10349"/>
                    <a:pt x="4842" y="10321"/>
                    <a:pt x="4853" y="10295"/>
                  </a:cubicBezTo>
                  <a:cubicBezTo>
                    <a:pt x="4872" y="10257"/>
                    <a:pt x="4924" y="10246"/>
                    <a:pt x="4979" y="10237"/>
                  </a:cubicBezTo>
                  <a:cubicBezTo>
                    <a:pt x="4999" y="10233"/>
                    <a:pt x="5018" y="10229"/>
                    <a:pt x="5037" y="10225"/>
                  </a:cubicBezTo>
                  <a:cubicBezTo>
                    <a:pt x="5194" y="10182"/>
                    <a:pt x="5275" y="10025"/>
                    <a:pt x="5341" y="9880"/>
                  </a:cubicBezTo>
                  <a:lnTo>
                    <a:pt x="5346" y="9871"/>
                  </a:lnTo>
                  <a:cubicBezTo>
                    <a:pt x="5395" y="9762"/>
                    <a:pt x="5444" y="9650"/>
                    <a:pt x="5489" y="9537"/>
                  </a:cubicBezTo>
                  <a:cubicBezTo>
                    <a:pt x="5562" y="9359"/>
                    <a:pt x="5622" y="9177"/>
                    <a:pt x="5669" y="8990"/>
                  </a:cubicBezTo>
                  <a:cubicBezTo>
                    <a:pt x="5708" y="8950"/>
                    <a:pt x="5766" y="8926"/>
                    <a:pt x="5828" y="8926"/>
                  </a:cubicBezTo>
                  <a:cubicBezTo>
                    <a:pt x="5890" y="8926"/>
                    <a:pt x="5948" y="8950"/>
                    <a:pt x="5984" y="8990"/>
                  </a:cubicBezTo>
                  <a:cubicBezTo>
                    <a:pt x="5995" y="8999"/>
                    <a:pt x="6001" y="9010"/>
                    <a:pt x="6010" y="9020"/>
                  </a:cubicBezTo>
                  <a:cubicBezTo>
                    <a:pt x="6023" y="9038"/>
                    <a:pt x="6038" y="9055"/>
                    <a:pt x="6055" y="9070"/>
                  </a:cubicBezTo>
                  <a:cubicBezTo>
                    <a:pt x="6096" y="9104"/>
                    <a:pt x="6149" y="9121"/>
                    <a:pt x="6216" y="9121"/>
                  </a:cubicBezTo>
                  <a:cubicBezTo>
                    <a:pt x="6263" y="9121"/>
                    <a:pt x="6308" y="9113"/>
                    <a:pt x="6351" y="9106"/>
                  </a:cubicBezTo>
                  <a:lnTo>
                    <a:pt x="6370" y="9102"/>
                  </a:lnTo>
                  <a:lnTo>
                    <a:pt x="6372" y="9083"/>
                  </a:lnTo>
                  <a:cubicBezTo>
                    <a:pt x="6393" y="8958"/>
                    <a:pt x="6415" y="8828"/>
                    <a:pt x="6477" y="8714"/>
                  </a:cubicBezTo>
                  <a:cubicBezTo>
                    <a:pt x="6531" y="8620"/>
                    <a:pt x="6633" y="8517"/>
                    <a:pt x="6764" y="8508"/>
                  </a:cubicBezTo>
                  <a:cubicBezTo>
                    <a:pt x="6792" y="8508"/>
                    <a:pt x="6820" y="8511"/>
                    <a:pt x="6848" y="8513"/>
                  </a:cubicBezTo>
                  <a:cubicBezTo>
                    <a:pt x="6873" y="8515"/>
                    <a:pt x="6897" y="8517"/>
                    <a:pt x="6920" y="8517"/>
                  </a:cubicBezTo>
                  <a:cubicBezTo>
                    <a:pt x="6968" y="8517"/>
                    <a:pt x="7004" y="8508"/>
                    <a:pt x="7036" y="8489"/>
                  </a:cubicBezTo>
                  <a:cubicBezTo>
                    <a:pt x="7083" y="8461"/>
                    <a:pt x="7109" y="8416"/>
                    <a:pt x="7135" y="8371"/>
                  </a:cubicBezTo>
                  <a:cubicBezTo>
                    <a:pt x="7160" y="8328"/>
                    <a:pt x="7184" y="8290"/>
                    <a:pt x="7223" y="8271"/>
                  </a:cubicBezTo>
                  <a:cubicBezTo>
                    <a:pt x="7242" y="8262"/>
                    <a:pt x="7268" y="8258"/>
                    <a:pt x="7298" y="8258"/>
                  </a:cubicBezTo>
                  <a:cubicBezTo>
                    <a:pt x="7318" y="8258"/>
                    <a:pt x="7339" y="8259"/>
                    <a:pt x="7360" y="8262"/>
                  </a:cubicBezTo>
                  <a:cubicBezTo>
                    <a:pt x="7381" y="8262"/>
                    <a:pt x="7403" y="8264"/>
                    <a:pt x="7424" y="8264"/>
                  </a:cubicBezTo>
                  <a:cubicBezTo>
                    <a:pt x="7463" y="8264"/>
                    <a:pt x="7516" y="8260"/>
                    <a:pt x="7553" y="8211"/>
                  </a:cubicBezTo>
                  <a:cubicBezTo>
                    <a:pt x="7572" y="8185"/>
                    <a:pt x="7578" y="8155"/>
                    <a:pt x="7585" y="8125"/>
                  </a:cubicBezTo>
                  <a:cubicBezTo>
                    <a:pt x="7587" y="8112"/>
                    <a:pt x="7591" y="8099"/>
                    <a:pt x="7595" y="8086"/>
                  </a:cubicBezTo>
                  <a:cubicBezTo>
                    <a:pt x="7625" y="8001"/>
                    <a:pt x="7724" y="7956"/>
                    <a:pt x="7904" y="7945"/>
                  </a:cubicBezTo>
                  <a:lnTo>
                    <a:pt x="8219" y="7926"/>
                  </a:lnTo>
                  <a:cubicBezTo>
                    <a:pt x="8238" y="7923"/>
                    <a:pt x="8257" y="7923"/>
                    <a:pt x="8277" y="7923"/>
                  </a:cubicBezTo>
                  <a:cubicBezTo>
                    <a:pt x="8326" y="7923"/>
                    <a:pt x="8360" y="7930"/>
                    <a:pt x="8388" y="7947"/>
                  </a:cubicBezTo>
                  <a:cubicBezTo>
                    <a:pt x="8422" y="7966"/>
                    <a:pt x="8444" y="7996"/>
                    <a:pt x="8457" y="8043"/>
                  </a:cubicBezTo>
                  <a:lnTo>
                    <a:pt x="8474" y="8093"/>
                  </a:lnTo>
                  <a:lnTo>
                    <a:pt x="8504" y="8052"/>
                  </a:lnTo>
                  <a:cubicBezTo>
                    <a:pt x="8566" y="7971"/>
                    <a:pt x="8634" y="7915"/>
                    <a:pt x="8716" y="7878"/>
                  </a:cubicBezTo>
                  <a:cubicBezTo>
                    <a:pt x="8821" y="7829"/>
                    <a:pt x="8943" y="7821"/>
                    <a:pt x="9061" y="7810"/>
                  </a:cubicBezTo>
                  <a:lnTo>
                    <a:pt x="9080" y="7810"/>
                  </a:lnTo>
                  <a:cubicBezTo>
                    <a:pt x="9455" y="7780"/>
                    <a:pt x="9830" y="7724"/>
                    <a:pt x="10196" y="7647"/>
                  </a:cubicBezTo>
                  <a:cubicBezTo>
                    <a:pt x="10477" y="7587"/>
                    <a:pt x="10820" y="7482"/>
                    <a:pt x="10963" y="7206"/>
                  </a:cubicBezTo>
                  <a:cubicBezTo>
                    <a:pt x="10989" y="7156"/>
                    <a:pt x="11008" y="7103"/>
                    <a:pt x="11025" y="7052"/>
                  </a:cubicBezTo>
                  <a:cubicBezTo>
                    <a:pt x="11045" y="6996"/>
                    <a:pt x="11062" y="6942"/>
                    <a:pt x="11090" y="6893"/>
                  </a:cubicBezTo>
                  <a:cubicBezTo>
                    <a:pt x="11130" y="6820"/>
                    <a:pt x="11210" y="6747"/>
                    <a:pt x="11295" y="6747"/>
                  </a:cubicBezTo>
                  <a:cubicBezTo>
                    <a:pt x="11308" y="6747"/>
                    <a:pt x="11321" y="6749"/>
                    <a:pt x="11336" y="6754"/>
                  </a:cubicBezTo>
                  <a:lnTo>
                    <a:pt x="11368" y="6764"/>
                  </a:lnTo>
                  <a:lnTo>
                    <a:pt x="11392" y="5404"/>
                  </a:lnTo>
                  <a:cubicBezTo>
                    <a:pt x="11392" y="5327"/>
                    <a:pt x="11388" y="5065"/>
                    <a:pt x="11255" y="4930"/>
                  </a:cubicBezTo>
                  <a:cubicBezTo>
                    <a:pt x="11208" y="4881"/>
                    <a:pt x="11148" y="4855"/>
                    <a:pt x="11079" y="4855"/>
                  </a:cubicBezTo>
                  <a:cubicBezTo>
                    <a:pt x="11055" y="4855"/>
                    <a:pt x="11028" y="4860"/>
                    <a:pt x="11002" y="4864"/>
                  </a:cubicBezTo>
                  <a:cubicBezTo>
                    <a:pt x="10978" y="4866"/>
                    <a:pt x="10955" y="4868"/>
                    <a:pt x="10933" y="4868"/>
                  </a:cubicBezTo>
                  <a:cubicBezTo>
                    <a:pt x="10895" y="4868"/>
                    <a:pt x="10873" y="4860"/>
                    <a:pt x="10861" y="4840"/>
                  </a:cubicBezTo>
                  <a:cubicBezTo>
                    <a:pt x="10850" y="4823"/>
                    <a:pt x="10846" y="4802"/>
                    <a:pt x="10843" y="4776"/>
                  </a:cubicBezTo>
                  <a:cubicBezTo>
                    <a:pt x="10839" y="4746"/>
                    <a:pt x="10835" y="4712"/>
                    <a:pt x="10813" y="4684"/>
                  </a:cubicBezTo>
                  <a:cubicBezTo>
                    <a:pt x="10783" y="4648"/>
                    <a:pt x="10736" y="4639"/>
                    <a:pt x="10696" y="4633"/>
                  </a:cubicBezTo>
                  <a:cubicBezTo>
                    <a:pt x="10681" y="4631"/>
                    <a:pt x="10668" y="4626"/>
                    <a:pt x="10655" y="4624"/>
                  </a:cubicBezTo>
                  <a:cubicBezTo>
                    <a:pt x="10546" y="4594"/>
                    <a:pt x="10501" y="4481"/>
                    <a:pt x="10451" y="4361"/>
                  </a:cubicBezTo>
                  <a:cubicBezTo>
                    <a:pt x="10406" y="4245"/>
                    <a:pt x="10357" y="4127"/>
                    <a:pt x="10250" y="4069"/>
                  </a:cubicBezTo>
                  <a:cubicBezTo>
                    <a:pt x="10196" y="4039"/>
                    <a:pt x="10139" y="4033"/>
                    <a:pt x="10083" y="4024"/>
                  </a:cubicBezTo>
                  <a:cubicBezTo>
                    <a:pt x="10066" y="4022"/>
                    <a:pt x="10049" y="4020"/>
                    <a:pt x="10034" y="4018"/>
                  </a:cubicBezTo>
                  <a:cubicBezTo>
                    <a:pt x="9757" y="3971"/>
                    <a:pt x="9519" y="3750"/>
                    <a:pt x="9451" y="3478"/>
                  </a:cubicBezTo>
                  <a:lnTo>
                    <a:pt x="9449" y="3469"/>
                  </a:lnTo>
                  <a:lnTo>
                    <a:pt x="7471" y="1807"/>
                  </a:lnTo>
                  <a:cubicBezTo>
                    <a:pt x="7358" y="1712"/>
                    <a:pt x="7240" y="1614"/>
                    <a:pt x="7111" y="1535"/>
                  </a:cubicBezTo>
                  <a:cubicBezTo>
                    <a:pt x="7062" y="1505"/>
                    <a:pt x="7008" y="1477"/>
                    <a:pt x="6959" y="1449"/>
                  </a:cubicBezTo>
                  <a:cubicBezTo>
                    <a:pt x="6923" y="1430"/>
                    <a:pt x="6886" y="1410"/>
                    <a:pt x="6850" y="1389"/>
                  </a:cubicBezTo>
                  <a:cubicBezTo>
                    <a:pt x="6736" y="1323"/>
                    <a:pt x="6625" y="1245"/>
                    <a:pt x="6516" y="1168"/>
                  </a:cubicBezTo>
                  <a:lnTo>
                    <a:pt x="5279" y="294"/>
                  </a:lnTo>
                  <a:lnTo>
                    <a:pt x="5243" y="268"/>
                  </a:lnTo>
                  <a:cubicBezTo>
                    <a:pt x="5080" y="153"/>
                    <a:pt x="4879" y="9"/>
                    <a:pt x="4647" y="1"/>
                  </a:cubicBezTo>
                  <a:cubicBezTo>
                    <a:pt x="4642" y="1"/>
                    <a:pt x="4637" y="0"/>
                    <a:pt x="4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297"/>
            <p:cNvSpPr/>
            <p:nvPr/>
          </p:nvSpPr>
          <p:spPr>
            <a:xfrm>
              <a:off x="4020516" y="2938660"/>
              <a:ext cx="238487" cy="281649"/>
            </a:xfrm>
            <a:custGeom>
              <a:rect b="b" l="l" r="r" t="t"/>
              <a:pathLst>
                <a:path extrusionOk="0" h="9912" w="8393">
                  <a:moveTo>
                    <a:pt x="5929" y="0"/>
                  </a:moveTo>
                  <a:cubicBezTo>
                    <a:pt x="5913" y="0"/>
                    <a:pt x="5897" y="4"/>
                    <a:pt x="5882" y="11"/>
                  </a:cubicBezTo>
                  <a:cubicBezTo>
                    <a:pt x="5816" y="384"/>
                    <a:pt x="5794" y="763"/>
                    <a:pt x="5822" y="1140"/>
                  </a:cubicBezTo>
                  <a:cubicBezTo>
                    <a:pt x="5601" y="1146"/>
                    <a:pt x="5381" y="1149"/>
                    <a:pt x="5160" y="1149"/>
                  </a:cubicBezTo>
                  <a:cubicBezTo>
                    <a:pt x="4631" y="1149"/>
                    <a:pt x="4102" y="1132"/>
                    <a:pt x="3572" y="1097"/>
                  </a:cubicBezTo>
                  <a:cubicBezTo>
                    <a:pt x="3568" y="1671"/>
                    <a:pt x="3566" y="2246"/>
                    <a:pt x="3562" y="2822"/>
                  </a:cubicBezTo>
                  <a:cubicBezTo>
                    <a:pt x="3562" y="2916"/>
                    <a:pt x="3560" y="3015"/>
                    <a:pt x="3508" y="3094"/>
                  </a:cubicBezTo>
                  <a:cubicBezTo>
                    <a:pt x="3461" y="3173"/>
                    <a:pt x="3375" y="3218"/>
                    <a:pt x="3298" y="3267"/>
                  </a:cubicBezTo>
                  <a:cubicBezTo>
                    <a:pt x="2863" y="3555"/>
                    <a:pt x="2647" y="4135"/>
                    <a:pt x="2786" y="4639"/>
                  </a:cubicBezTo>
                  <a:cubicBezTo>
                    <a:pt x="1880" y="4673"/>
                    <a:pt x="976" y="4707"/>
                    <a:pt x="69" y="4742"/>
                  </a:cubicBezTo>
                  <a:cubicBezTo>
                    <a:pt x="22" y="4864"/>
                    <a:pt x="1" y="4988"/>
                    <a:pt x="31" y="5121"/>
                  </a:cubicBezTo>
                  <a:cubicBezTo>
                    <a:pt x="391" y="5198"/>
                    <a:pt x="684" y="5521"/>
                    <a:pt x="725" y="5886"/>
                  </a:cubicBezTo>
                  <a:cubicBezTo>
                    <a:pt x="751" y="6100"/>
                    <a:pt x="697" y="6323"/>
                    <a:pt x="757" y="6528"/>
                  </a:cubicBezTo>
                  <a:cubicBezTo>
                    <a:pt x="787" y="6631"/>
                    <a:pt x="845" y="6725"/>
                    <a:pt x="888" y="6824"/>
                  </a:cubicBezTo>
                  <a:cubicBezTo>
                    <a:pt x="1040" y="7182"/>
                    <a:pt x="984" y="7619"/>
                    <a:pt x="744" y="7925"/>
                  </a:cubicBezTo>
                  <a:cubicBezTo>
                    <a:pt x="674" y="8015"/>
                    <a:pt x="586" y="8105"/>
                    <a:pt x="579" y="8221"/>
                  </a:cubicBezTo>
                  <a:cubicBezTo>
                    <a:pt x="575" y="8330"/>
                    <a:pt x="652" y="8433"/>
                    <a:pt x="695" y="8536"/>
                  </a:cubicBezTo>
                  <a:cubicBezTo>
                    <a:pt x="744" y="8529"/>
                    <a:pt x="796" y="8523"/>
                    <a:pt x="845" y="8517"/>
                  </a:cubicBezTo>
                  <a:cubicBezTo>
                    <a:pt x="995" y="8500"/>
                    <a:pt x="1146" y="8495"/>
                    <a:pt x="1298" y="8495"/>
                  </a:cubicBezTo>
                  <a:cubicBezTo>
                    <a:pt x="1490" y="8495"/>
                    <a:pt x="1682" y="8504"/>
                    <a:pt x="1873" y="8512"/>
                  </a:cubicBezTo>
                  <a:cubicBezTo>
                    <a:pt x="2051" y="8521"/>
                    <a:pt x="2248" y="8538"/>
                    <a:pt x="2375" y="8662"/>
                  </a:cubicBezTo>
                  <a:cubicBezTo>
                    <a:pt x="2443" y="8731"/>
                    <a:pt x="2484" y="8827"/>
                    <a:pt x="2565" y="8881"/>
                  </a:cubicBezTo>
                  <a:cubicBezTo>
                    <a:pt x="2670" y="8947"/>
                    <a:pt x="2831" y="8939"/>
                    <a:pt x="2887" y="9048"/>
                  </a:cubicBezTo>
                  <a:cubicBezTo>
                    <a:pt x="2915" y="9099"/>
                    <a:pt x="2908" y="9159"/>
                    <a:pt x="2921" y="9213"/>
                  </a:cubicBezTo>
                  <a:cubicBezTo>
                    <a:pt x="2947" y="9316"/>
                    <a:pt x="3035" y="9389"/>
                    <a:pt x="3116" y="9453"/>
                  </a:cubicBezTo>
                  <a:cubicBezTo>
                    <a:pt x="3230" y="9543"/>
                    <a:pt x="3343" y="9635"/>
                    <a:pt x="3457" y="9725"/>
                  </a:cubicBezTo>
                  <a:cubicBezTo>
                    <a:pt x="3497" y="9757"/>
                    <a:pt x="3538" y="9789"/>
                    <a:pt x="3566" y="9832"/>
                  </a:cubicBezTo>
                  <a:cubicBezTo>
                    <a:pt x="3583" y="9858"/>
                    <a:pt x="3592" y="9883"/>
                    <a:pt x="3600" y="9911"/>
                  </a:cubicBezTo>
                  <a:lnTo>
                    <a:pt x="3727" y="9718"/>
                  </a:lnTo>
                  <a:cubicBezTo>
                    <a:pt x="3744" y="9695"/>
                    <a:pt x="3759" y="9669"/>
                    <a:pt x="3782" y="9652"/>
                  </a:cubicBezTo>
                  <a:cubicBezTo>
                    <a:pt x="3818" y="9624"/>
                    <a:pt x="3862" y="9617"/>
                    <a:pt x="3909" y="9617"/>
                  </a:cubicBezTo>
                  <a:cubicBezTo>
                    <a:pt x="3965" y="9617"/>
                    <a:pt x="4025" y="9627"/>
                    <a:pt x="4079" y="9627"/>
                  </a:cubicBezTo>
                  <a:cubicBezTo>
                    <a:pt x="4132" y="9627"/>
                    <a:pt x="4180" y="9617"/>
                    <a:pt x="4213" y="9575"/>
                  </a:cubicBezTo>
                  <a:cubicBezTo>
                    <a:pt x="4252" y="9526"/>
                    <a:pt x="4247" y="9453"/>
                    <a:pt x="4292" y="9408"/>
                  </a:cubicBezTo>
                  <a:cubicBezTo>
                    <a:pt x="4316" y="9385"/>
                    <a:pt x="4344" y="9377"/>
                    <a:pt x="4375" y="9377"/>
                  </a:cubicBezTo>
                  <a:cubicBezTo>
                    <a:pt x="4454" y="9377"/>
                    <a:pt x="4551" y="9430"/>
                    <a:pt x="4632" y="9430"/>
                  </a:cubicBezTo>
                  <a:cubicBezTo>
                    <a:pt x="4662" y="9430"/>
                    <a:pt x="4690" y="9422"/>
                    <a:pt x="4714" y="9401"/>
                  </a:cubicBezTo>
                  <a:cubicBezTo>
                    <a:pt x="4734" y="9384"/>
                    <a:pt x="4746" y="9359"/>
                    <a:pt x="4761" y="9337"/>
                  </a:cubicBezTo>
                  <a:cubicBezTo>
                    <a:pt x="4821" y="9241"/>
                    <a:pt x="4929" y="9174"/>
                    <a:pt x="5040" y="9166"/>
                  </a:cubicBezTo>
                  <a:lnTo>
                    <a:pt x="7821" y="9176"/>
                  </a:lnTo>
                  <a:cubicBezTo>
                    <a:pt x="7889" y="9196"/>
                    <a:pt x="7961" y="9206"/>
                    <a:pt x="8032" y="9206"/>
                  </a:cubicBezTo>
                  <a:cubicBezTo>
                    <a:pt x="8063" y="9206"/>
                    <a:pt x="8095" y="9204"/>
                    <a:pt x="8125" y="9200"/>
                  </a:cubicBezTo>
                  <a:cubicBezTo>
                    <a:pt x="8121" y="9108"/>
                    <a:pt x="8117" y="9011"/>
                    <a:pt x="8162" y="8932"/>
                  </a:cubicBezTo>
                  <a:cubicBezTo>
                    <a:pt x="8194" y="8876"/>
                    <a:pt x="8259" y="8835"/>
                    <a:pt x="8321" y="8835"/>
                  </a:cubicBezTo>
                  <a:cubicBezTo>
                    <a:pt x="8346" y="8835"/>
                    <a:pt x="8371" y="8842"/>
                    <a:pt x="8393" y="8857"/>
                  </a:cubicBezTo>
                  <a:cubicBezTo>
                    <a:pt x="8331" y="8690"/>
                    <a:pt x="8185" y="8566"/>
                    <a:pt x="8091" y="8414"/>
                  </a:cubicBezTo>
                  <a:cubicBezTo>
                    <a:pt x="7898" y="8103"/>
                    <a:pt x="7932" y="7709"/>
                    <a:pt x="7945" y="7342"/>
                  </a:cubicBezTo>
                  <a:cubicBezTo>
                    <a:pt x="7982" y="6458"/>
                    <a:pt x="7860" y="5573"/>
                    <a:pt x="7737" y="4694"/>
                  </a:cubicBezTo>
                  <a:cubicBezTo>
                    <a:pt x="7611" y="3775"/>
                    <a:pt x="7485" y="2858"/>
                    <a:pt x="7356" y="1941"/>
                  </a:cubicBezTo>
                  <a:cubicBezTo>
                    <a:pt x="7560" y="1901"/>
                    <a:pt x="7761" y="1862"/>
                    <a:pt x="7964" y="1821"/>
                  </a:cubicBezTo>
                  <a:cubicBezTo>
                    <a:pt x="7988" y="1817"/>
                    <a:pt x="8012" y="1815"/>
                    <a:pt x="8035" y="1811"/>
                  </a:cubicBezTo>
                  <a:cubicBezTo>
                    <a:pt x="7969" y="1500"/>
                    <a:pt x="7819" y="1196"/>
                    <a:pt x="7532" y="1082"/>
                  </a:cubicBezTo>
                  <a:cubicBezTo>
                    <a:pt x="7397" y="1029"/>
                    <a:pt x="7238" y="1020"/>
                    <a:pt x="7131" y="924"/>
                  </a:cubicBezTo>
                  <a:cubicBezTo>
                    <a:pt x="6979" y="784"/>
                    <a:pt x="6981" y="506"/>
                    <a:pt x="6795" y="416"/>
                  </a:cubicBezTo>
                  <a:cubicBezTo>
                    <a:pt x="6750" y="395"/>
                    <a:pt x="6702" y="388"/>
                    <a:pt x="6652" y="388"/>
                  </a:cubicBezTo>
                  <a:cubicBezTo>
                    <a:pt x="6572" y="388"/>
                    <a:pt x="6489" y="405"/>
                    <a:pt x="6411" y="405"/>
                  </a:cubicBezTo>
                  <a:cubicBezTo>
                    <a:pt x="6348" y="405"/>
                    <a:pt x="6289" y="394"/>
                    <a:pt x="6240" y="356"/>
                  </a:cubicBezTo>
                  <a:cubicBezTo>
                    <a:pt x="6167" y="300"/>
                    <a:pt x="6143" y="204"/>
                    <a:pt x="6101" y="124"/>
                  </a:cubicBezTo>
                  <a:cubicBezTo>
                    <a:pt x="6064" y="60"/>
                    <a:pt x="5997" y="0"/>
                    <a:pt x="5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297"/>
            <p:cNvSpPr/>
            <p:nvPr/>
          </p:nvSpPr>
          <p:spPr>
            <a:xfrm>
              <a:off x="4019806" y="2937921"/>
              <a:ext cx="240789" cy="284207"/>
            </a:xfrm>
            <a:custGeom>
              <a:rect b="b" l="l" r="r" t="t"/>
              <a:pathLst>
                <a:path extrusionOk="0" h="10002" w="8474">
                  <a:moveTo>
                    <a:pt x="5952" y="53"/>
                  </a:moveTo>
                  <a:cubicBezTo>
                    <a:pt x="6011" y="53"/>
                    <a:pt x="6072" y="110"/>
                    <a:pt x="6102" y="163"/>
                  </a:cubicBezTo>
                  <a:cubicBezTo>
                    <a:pt x="6113" y="187"/>
                    <a:pt x="6123" y="210"/>
                    <a:pt x="6134" y="232"/>
                  </a:cubicBezTo>
                  <a:cubicBezTo>
                    <a:pt x="6162" y="294"/>
                    <a:pt x="6192" y="358"/>
                    <a:pt x="6248" y="401"/>
                  </a:cubicBezTo>
                  <a:cubicBezTo>
                    <a:pt x="6312" y="453"/>
                    <a:pt x="6387" y="457"/>
                    <a:pt x="6436" y="457"/>
                  </a:cubicBezTo>
                  <a:cubicBezTo>
                    <a:pt x="6477" y="457"/>
                    <a:pt x="6518" y="453"/>
                    <a:pt x="6558" y="450"/>
                  </a:cubicBezTo>
                  <a:cubicBezTo>
                    <a:pt x="6597" y="446"/>
                    <a:pt x="6638" y="442"/>
                    <a:pt x="6676" y="442"/>
                  </a:cubicBezTo>
                  <a:cubicBezTo>
                    <a:pt x="6730" y="442"/>
                    <a:pt x="6773" y="450"/>
                    <a:pt x="6809" y="468"/>
                  </a:cubicBezTo>
                  <a:cubicBezTo>
                    <a:pt x="6903" y="513"/>
                    <a:pt x="6946" y="613"/>
                    <a:pt x="6991" y="720"/>
                  </a:cubicBezTo>
                  <a:cubicBezTo>
                    <a:pt x="7028" y="810"/>
                    <a:pt x="7066" y="905"/>
                    <a:pt x="7139" y="969"/>
                  </a:cubicBezTo>
                  <a:cubicBezTo>
                    <a:pt x="7214" y="1040"/>
                    <a:pt x="7315" y="1065"/>
                    <a:pt x="7411" y="1091"/>
                  </a:cubicBezTo>
                  <a:cubicBezTo>
                    <a:pt x="7456" y="1104"/>
                    <a:pt x="7503" y="1117"/>
                    <a:pt x="7546" y="1134"/>
                  </a:cubicBezTo>
                  <a:cubicBezTo>
                    <a:pt x="7852" y="1254"/>
                    <a:pt x="7979" y="1601"/>
                    <a:pt x="8028" y="1815"/>
                  </a:cubicBezTo>
                  <a:cubicBezTo>
                    <a:pt x="8013" y="1817"/>
                    <a:pt x="7998" y="1819"/>
                    <a:pt x="7983" y="1822"/>
                  </a:cubicBezTo>
                  <a:lnTo>
                    <a:pt x="7351" y="1946"/>
                  </a:lnTo>
                  <a:lnTo>
                    <a:pt x="7737" y="4723"/>
                  </a:lnTo>
                  <a:cubicBezTo>
                    <a:pt x="7855" y="5588"/>
                    <a:pt x="7979" y="6481"/>
                    <a:pt x="7945" y="7368"/>
                  </a:cubicBezTo>
                  <a:lnTo>
                    <a:pt x="7940" y="7454"/>
                  </a:lnTo>
                  <a:cubicBezTo>
                    <a:pt x="7925" y="7801"/>
                    <a:pt x="7910" y="8161"/>
                    <a:pt x="8092" y="8455"/>
                  </a:cubicBezTo>
                  <a:cubicBezTo>
                    <a:pt x="8131" y="8515"/>
                    <a:pt x="8174" y="8570"/>
                    <a:pt x="8219" y="8624"/>
                  </a:cubicBezTo>
                  <a:cubicBezTo>
                    <a:pt x="8274" y="8693"/>
                    <a:pt x="8328" y="8761"/>
                    <a:pt x="8367" y="8836"/>
                  </a:cubicBezTo>
                  <a:cubicBezTo>
                    <a:pt x="8359" y="8835"/>
                    <a:pt x="8352" y="8835"/>
                    <a:pt x="8345" y="8835"/>
                  </a:cubicBezTo>
                  <a:cubicBezTo>
                    <a:pt x="8275" y="8835"/>
                    <a:pt x="8200" y="8879"/>
                    <a:pt x="8163" y="8945"/>
                  </a:cubicBezTo>
                  <a:cubicBezTo>
                    <a:pt x="8118" y="9025"/>
                    <a:pt x="8118" y="9121"/>
                    <a:pt x="8122" y="9202"/>
                  </a:cubicBezTo>
                  <a:cubicBezTo>
                    <a:pt x="8100" y="9205"/>
                    <a:pt x="8077" y="9206"/>
                    <a:pt x="8055" y="9206"/>
                  </a:cubicBezTo>
                  <a:cubicBezTo>
                    <a:pt x="7987" y="9206"/>
                    <a:pt x="7919" y="9196"/>
                    <a:pt x="7855" y="9177"/>
                  </a:cubicBezTo>
                  <a:lnTo>
                    <a:pt x="5063" y="9164"/>
                  </a:lnTo>
                  <a:cubicBezTo>
                    <a:pt x="4943" y="9175"/>
                    <a:pt x="4827" y="9245"/>
                    <a:pt x="4763" y="9348"/>
                  </a:cubicBezTo>
                  <a:lnTo>
                    <a:pt x="4754" y="9363"/>
                  </a:lnTo>
                  <a:cubicBezTo>
                    <a:pt x="4744" y="9380"/>
                    <a:pt x="4733" y="9397"/>
                    <a:pt x="4720" y="9408"/>
                  </a:cubicBezTo>
                  <a:cubicBezTo>
                    <a:pt x="4704" y="9422"/>
                    <a:pt x="4683" y="9428"/>
                    <a:pt x="4658" y="9428"/>
                  </a:cubicBezTo>
                  <a:cubicBezTo>
                    <a:pt x="4622" y="9428"/>
                    <a:pt x="4579" y="9416"/>
                    <a:pt x="4536" y="9404"/>
                  </a:cubicBezTo>
                  <a:cubicBezTo>
                    <a:pt x="4491" y="9391"/>
                    <a:pt x="4444" y="9376"/>
                    <a:pt x="4401" y="9376"/>
                  </a:cubicBezTo>
                  <a:cubicBezTo>
                    <a:pt x="4358" y="9376"/>
                    <a:pt x="4326" y="9389"/>
                    <a:pt x="4298" y="9415"/>
                  </a:cubicBezTo>
                  <a:cubicBezTo>
                    <a:pt x="4270" y="9442"/>
                    <a:pt x="4259" y="9479"/>
                    <a:pt x="4247" y="9515"/>
                  </a:cubicBezTo>
                  <a:cubicBezTo>
                    <a:pt x="4240" y="9541"/>
                    <a:pt x="4232" y="9565"/>
                    <a:pt x="4217" y="9584"/>
                  </a:cubicBezTo>
                  <a:cubicBezTo>
                    <a:pt x="4193" y="9614"/>
                    <a:pt x="4159" y="9627"/>
                    <a:pt x="4103" y="9627"/>
                  </a:cubicBezTo>
                  <a:cubicBezTo>
                    <a:pt x="4077" y="9627"/>
                    <a:pt x="4049" y="9625"/>
                    <a:pt x="4022" y="9620"/>
                  </a:cubicBezTo>
                  <a:cubicBezTo>
                    <a:pt x="3994" y="9618"/>
                    <a:pt x="3964" y="9616"/>
                    <a:pt x="3934" y="9616"/>
                  </a:cubicBezTo>
                  <a:cubicBezTo>
                    <a:pt x="3895" y="9616"/>
                    <a:pt x="3837" y="9620"/>
                    <a:pt x="3790" y="9657"/>
                  </a:cubicBezTo>
                  <a:cubicBezTo>
                    <a:pt x="3765" y="9678"/>
                    <a:pt x="3745" y="9706"/>
                    <a:pt x="3730" y="9729"/>
                  </a:cubicBezTo>
                  <a:lnTo>
                    <a:pt x="3632" y="9877"/>
                  </a:lnTo>
                  <a:cubicBezTo>
                    <a:pt x="3627" y="9864"/>
                    <a:pt x="3621" y="9854"/>
                    <a:pt x="3615" y="9843"/>
                  </a:cubicBezTo>
                  <a:cubicBezTo>
                    <a:pt x="3582" y="9796"/>
                    <a:pt x="3537" y="9762"/>
                    <a:pt x="3499" y="9729"/>
                  </a:cubicBezTo>
                  <a:lnTo>
                    <a:pt x="3158" y="9457"/>
                  </a:lnTo>
                  <a:cubicBezTo>
                    <a:pt x="3070" y="9389"/>
                    <a:pt x="2995" y="9322"/>
                    <a:pt x="2972" y="9232"/>
                  </a:cubicBezTo>
                  <a:cubicBezTo>
                    <a:pt x="2968" y="9213"/>
                    <a:pt x="2965" y="9194"/>
                    <a:pt x="2963" y="9172"/>
                  </a:cubicBezTo>
                  <a:cubicBezTo>
                    <a:pt x="2959" y="9136"/>
                    <a:pt x="2955" y="9097"/>
                    <a:pt x="2938" y="9063"/>
                  </a:cubicBezTo>
                  <a:cubicBezTo>
                    <a:pt x="2897" y="8984"/>
                    <a:pt x="2813" y="8960"/>
                    <a:pt x="2734" y="8935"/>
                  </a:cubicBezTo>
                  <a:cubicBezTo>
                    <a:pt x="2689" y="8922"/>
                    <a:pt x="2642" y="8909"/>
                    <a:pt x="2605" y="8883"/>
                  </a:cubicBezTo>
                  <a:cubicBezTo>
                    <a:pt x="2560" y="8855"/>
                    <a:pt x="2528" y="8810"/>
                    <a:pt x="2494" y="8763"/>
                  </a:cubicBezTo>
                  <a:cubicBezTo>
                    <a:pt x="2470" y="8731"/>
                    <a:pt x="2447" y="8699"/>
                    <a:pt x="2417" y="8669"/>
                  </a:cubicBezTo>
                  <a:cubicBezTo>
                    <a:pt x="2288" y="8540"/>
                    <a:pt x="2091" y="8521"/>
                    <a:pt x="1901" y="8513"/>
                  </a:cubicBezTo>
                  <a:cubicBezTo>
                    <a:pt x="1714" y="8504"/>
                    <a:pt x="1523" y="8495"/>
                    <a:pt x="1331" y="8495"/>
                  </a:cubicBezTo>
                  <a:cubicBezTo>
                    <a:pt x="1159" y="8495"/>
                    <a:pt x="1007" y="8502"/>
                    <a:pt x="866" y="8517"/>
                  </a:cubicBezTo>
                  <a:cubicBezTo>
                    <a:pt x="823" y="8521"/>
                    <a:pt x="780" y="8528"/>
                    <a:pt x="737" y="8532"/>
                  </a:cubicBezTo>
                  <a:cubicBezTo>
                    <a:pt x="726" y="8508"/>
                    <a:pt x="714" y="8485"/>
                    <a:pt x="701" y="8461"/>
                  </a:cubicBezTo>
                  <a:cubicBezTo>
                    <a:pt x="666" y="8393"/>
                    <a:pt x="628" y="8320"/>
                    <a:pt x="632" y="8247"/>
                  </a:cubicBezTo>
                  <a:cubicBezTo>
                    <a:pt x="636" y="8159"/>
                    <a:pt x="696" y="8084"/>
                    <a:pt x="756" y="8011"/>
                  </a:cubicBezTo>
                  <a:cubicBezTo>
                    <a:pt x="769" y="7996"/>
                    <a:pt x="780" y="7981"/>
                    <a:pt x="791" y="7968"/>
                  </a:cubicBezTo>
                  <a:cubicBezTo>
                    <a:pt x="1035" y="7658"/>
                    <a:pt x="1093" y="7204"/>
                    <a:pt x="936" y="6841"/>
                  </a:cubicBezTo>
                  <a:cubicBezTo>
                    <a:pt x="921" y="6805"/>
                    <a:pt x="904" y="6769"/>
                    <a:pt x="887" y="6734"/>
                  </a:cubicBezTo>
                  <a:cubicBezTo>
                    <a:pt x="855" y="6670"/>
                    <a:pt x="827" y="6612"/>
                    <a:pt x="808" y="6548"/>
                  </a:cubicBezTo>
                  <a:cubicBezTo>
                    <a:pt x="774" y="6428"/>
                    <a:pt x="778" y="6306"/>
                    <a:pt x="782" y="6175"/>
                  </a:cubicBezTo>
                  <a:cubicBezTo>
                    <a:pt x="784" y="6089"/>
                    <a:pt x="786" y="5997"/>
                    <a:pt x="778" y="5909"/>
                  </a:cubicBezTo>
                  <a:cubicBezTo>
                    <a:pt x="735" y="5537"/>
                    <a:pt x="442" y="5211"/>
                    <a:pt x="77" y="5125"/>
                  </a:cubicBezTo>
                  <a:cubicBezTo>
                    <a:pt x="58" y="5020"/>
                    <a:pt x="69" y="4913"/>
                    <a:pt x="114" y="4793"/>
                  </a:cubicBezTo>
                  <a:lnTo>
                    <a:pt x="2845" y="4690"/>
                  </a:lnTo>
                  <a:lnTo>
                    <a:pt x="2837" y="4658"/>
                  </a:lnTo>
                  <a:cubicBezTo>
                    <a:pt x="2700" y="4163"/>
                    <a:pt x="2910" y="3600"/>
                    <a:pt x="3338" y="3317"/>
                  </a:cubicBezTo>
                  <a:cubicBezTo>
                    <a:pt x="3351" y="3308"/>
                    <a:pt x="3364" y="3300"/>
                    <a:pt x="3377" y="3291"/>
                  </a:cubicBezTo>
                  <a:cubicBezTo>
                    <a:pt x="3443" y="3249"/>
                    <a:pt x="3512" y="3206"/>
                    <a:pt x="3557" y="3135"/>
                  </a:cubicBezTo>
                  <a:cubicBezTo>
                    <a:pt x="3612" y="3045"/>
                    <a:pt x="3612" y="2936"/>
                    <a:pt x="3612" y="2848"/>
                  </a:cubicBezTo>
                  <a:lnTo>
                    <a:pt x="3625" y="1151"/>
                  </a:lnTo>
                  <a:cubicBezTo>
                    <a:pt x="4153" y="1185"/>
                    <a:pt x="4686" y="1202"/>
                    <a:pt x="5218" y="1202"/>
                  </a:cubicBezTo>
                  <a:cubicBezTo>
                    <a:pt x="5429" y="1202"/>
                    <a:pt x="5639" y="1199"/>
                    <a:pt x="5849" y="1194"/>
                  </a:cubicBezTo>
                  <a:lnTo>
                    <a:pt x="5877" y="1192"/>
                  </a:lnTo>
                  <a:lnTo>
                    <a:pt x="5875" y="1164"/>
                  </a:lnTo>
                  <a:cubicBezTo>
                    <a:pt x="5847" y="795"/>
                    <a:pt x="5866" y="423"/>
                    <a:pt x="5931" y="56"/>
                  </a:cubicBezTo>
                  <a:cubicBezTo>
                    <a:pt x="5938" y="54"/>
                    <a:pt x="5945" y="53"/>
                    <a:pt x="5952" y="53"/>
                  </a:cubicBezTo>
                  <a:close/>
                  <a:moveTo>
                    <a:pt x="5954" y="1"/>
                  </a:moveTo>
                  <a:cubicBezTo>
                    <a:pt x="5935" y="1"/>
                    <a:pt x="5913" y="5"/>
                    <a:pt x="5896" y="13"/>
                  </a:cubicBezTo>
                  <a:lnTo>
                    <a:pt x="5883" y="20"/>
                  </a:lnTo>
                  <a:lnTo>
                    <a:pt x="5881" y="33"/>
                  </a:lnTo>
                  <a:cubicBezTo>
                    <a:pt x="5815" y="397"/>
                    <a:pt x="5793" y="770"/>
                    <a:pt x="5819" y="1140"/>
                  </a:cubicBezTo>
                  <a:cubicBezTo>
                    <a:pt x="5612" y="1146"/>
                    <a:pt x="5404" y="1148"/>
                    <a:pt x="5195" y="1148"/>
                  </a:cubicBezTo>
                  <a:cubicBezTo>
                    <a:pt x="4663" y="1148"/>
                    <a:pt x="4128" y="1131"/>
                    <a:pt x="3600" y="1095"/>
                  </a:cubicBezTo>
                  <a:lnTo>
                    <a:pt x="3572" y="1093"/>
                  </a:lnTo>
                  <a:lnTo>
                    <a:pt x="3559" y="2848"/>
                  </a:lnTo>
                  <a:cubicBezTo>
                    <a:pt x="3559" y="2929"/>
                    <a:pt x="3559" y="3030"/>
                    <a:pt x="3512" y="3107"/>
                  </a:cubicBezTo>
                  <a:cubicBezTo>
                    <a:pt x="3473" y="3167"/>
                    <a:pt x="3413" y="3206"/>
                    <a:pt x="3347" y="3246"/>
                  </a:cubicBezTo>
                  <a:cubicBezTo>
                    <a:pt x="3334" y="3255"/>
                    <a:pt x="3321" y="3264"/>
                    <a:pt x="3308" y="3272"/>
                  </a:cubicBezTo>
                  <a:cubicBezTo>
                    <a:pt x="2871" y="3561"/>
                    <a:pt x="2650" y="4131"/>
                    <a:pt x="2777" y="4639"/>
                  </a:cubicBezTo>
                  <a:lnTo>
                    <a:pt x="94" y="4742"/>
                  </a:lnTo>
                  <a:lnTo>
                    <a:pt x="75" y="4742"/>
                  </a:lnTo>
                  <a:lnTo>
                    <a:pt x="69" y="4759"/>
                  </a:lnTo>
                  <a:cubicBezTo>
                    <a:pt x="13" y="4898"/>
                    <a:pt x="0" y="5027"/>
                    <a:pt x="28" y="5153"/>
                  </a:cubicBezTo>
                  <a:lnTo>
                    <a:pt x="32" y="5170"/>
                  </a:lnTo>
                  <a:lnTo>
                    <a:pt x="49" y="5175"/>
                  </a:lnTo>
                  <a:cubicBezTo>
                    <a:pt x="399" y="5247"/>
                    <a:pt x="684" y="5560"/>
                    <a:pt x="724" y="5916"/>
                  </a:cubicBezTo>
                  <a:cubicBezTo>
                    <a:pt x="733" y="5999"/>
                    <a:pt x="731" y="6089"/>
                    <a:pt x="729" y="6175"/>
                  </a:cubicBezTo>
                  <a:cubicBezTo>
                    <a:pt x="724" y="6304"/>
                    <a:pt x="720" y="6434"/>
                    <a:pt x="756" y="6563"/>
                  </a:cubicBezTo>
                  <a:cubicBezTo>
                    <a:pt x="776" y="6631"/>
                    <a:pt x="808" y="6696"/>
                    <a:pt x="840" y="6758"/>
                  </a:cubicBezTo>
                  <a:cubicBezTo>
                    <a:pt x="855" y="6792"/>
                    <a:pt x="872" y="6826"/>
                    <a:pt x="887" y="6861"/>
                  </a:cubicBezTo>
                  <a:cubicBezTo>
                    <a:pt x="1037" y="7208"/>
                    <a:pt x="979" y="7638"/>
                    <a:pt x="748" y="7936"/>
                  </a:cubicBezTo>
                  <a:cubicBezTo>
                    <a:pt x="737" y="7949"/>
                    <a:pt x="726" y="7962"/>
                    <a:pt x="716" y="7977"/>
                  </a:cubicBezTo>
                  <a:cubicBezTo>
                    <a:pt x="649" y="8056"/>
                    <a:pt x="583" y="8140"/>
                    <a:pt x="579" y="8245"/>
                  </a:cubicBezTo>
                  <a:cubicBezTo>
                    <a:pt x="574" y="8330"/>
                    <a:pt x="615" y="8410"/>
                    <a:pt x="654" y="8487"/>
                  </a:cubicBezTo>
                  <a:cubicBezTo>
                    <a:pt x="669" y="8515"/>
                    <a:pt x="684" y="8543"/>
                    <a:pt x="694" y="8573"/>
                  </a:cubicBezTo>
                  <a:lnTo>
                    <a:pt x="703" y="8592"/>
                  </a:lnTo>
                  <a:lnTo>
                    <a:pt x="724" y="8588"/>
                  </a:lnTo>
                  <a:cubicBezTo>
                    <a:pt x="774" y="8581"/>
                    <a:pt x="823" y="8575"/>
                    <a:pt x="872" y="8570"/>
                  </a:cubicBezTo>
                  <a:cubicBezTo>
                    <a:pt x="1011" y="8555"/>
                    <a:pt x="1161" y="8549"/>
                    <a:pt x="1331" y="8549"/>
                  </a:cubicBezTo>
                  <a:cubicBezTo>
                    <a:pt x="1521" y="8549"/>
                    <a:pt x="1712" y="8558"/>
                    <a:pt x="1896" y="8566"/>
                  </a:cubicBezTo>
                  <a:cubicBezTo>
                    <a:pt x="2085" y="8575"/>
                    <a:pt x="2265" y="8592"/>
                    <a:pt x="2380" y="8708"/>
                  </a:cubicBezTo>
                  <a:cubicBezTo>
                    <a:pt x="2406" y="8733"/>
                    <a:pt x="2428" y="8763"/>
                    <a:pt x="2451" y="8795"/>
                  </a:cubicBezTo>
                  <a:cubicBezTo>
                    <a:pt x="2485" y="8845"/>
                    <a:pt x="2522" y="8894"/>
                    <a:pt x="2575" y="8928"/>
                  </a:cubicBezTo>
                  <a:cubicBezTo>
                    <a:pt x="2620" y="8956"/>
                    <a:pt x="2670" y="8973"/>
                    <a:pt x="2719" y="8986"/>
                  </a:cubicBezTo>
                  <a:cubicBezTo>
                    <a:pt x="2792" y="9010"/>
                    <a:pt x="2858" y="9029"/>
                    <a:pt x="2888" y="9087"/>
                  </a:cubicBezTo>
                  <a:cubicBezTo>
                    <a:pt x="2903" y="9115"/>
                    <a:pt x="2908" y="9145"/>
                    <a:pt x="2910" y="9179"/>
                  </a:cubicBezTo>
                  <a:cubicBezTo>
                    <a:pt x="2912" y="9202"/>
                    <a:pt x="2916" y="9224"/>
                    <a:pt x="2920" y="9245"/>
                  </a:cubicBezTo>
                  <a:cubicBezTo>
                    <a:pt x="2948" y="9361"/>
                    <a:pt x="3051" y="9442"/>
                    <a:pt x="3124" y="9500"/>
                  </a:cubicBezTo>
                  <a:lnTo>
                    <a:pt x="3465" y="9770"/>
                  </a:lnTo>
                  <a:cubicBezTo>
                    <a:pt x="3503" y="9802"/>
                    <a:pt x="3544" y="9832"/>
                    <a:pt x="3570" y="9873"/>
                  </a:cubicBezTo>
                  <a:cubicBezTo>
                    <a:pt x="3582" y="9892"/>
                    <a:pt x="3591" y="9914"/>
                    <a:pt x="3600" y="9944"/>
                  </a:cubicBezTo>
                  <a:lnTo>
                    <a:pt x="3615" y="10002"/>
                  </a:lnTo>
                  <a:lnTo>
                    <a:pt x="3775" y="9759"/>
                  </a:lnTo>
                  <a:cubicBezTo>
                    <a:pt x="3788" y="9738"/>
                    <a:pt x="3803" y="9714"/>
                    <a:pt x="3824" y="9699"/>
                  </a:cubicBezTo>
                  <a:cubicBezTo>
                    <a:pt x="3850" y="9678"/>
                    <a:pt x="3884" y="9669"/>
                    <a:pt x="3934" y="9669"/>
                  </a:cubicBezTo>
                  <a:cubicBezTo>
                    <a:pt x="3962" y="9669"/>
                    <a:pt x="3989" y="9672"/>
                    <a:pt x="4017" y="9674"/>
                  </a:cubicBezTo>
                  <a:cubicBezTo>
                    <a:pt x="4047" y="9678"/>
                    <a:pt x="4075" y="9680"/>
                    <a:pt x="4103" y="9680"/>
                  </a:cubicBezTo>
                  <a:cubicBezTo>
                    <a:pt x="4148" y="9680"/>
                    <a:pt x="4214" y="9674"/>
                    <a:pt x="4259" y="9616"/>
                  </a:cubicBezTo>
                  <a:cubicBezTo>
                    <a:pt x="4279" y="9590"/>
                    <a:pt x="4289" y="9560"/>
                    <a:pt x="4298" y="9530"/>
                  </a:cubicBezTo>
                  <a:cubicBezTo>
                    <a:pt x="4309" y="9500"/>
                    <a:pt x="4317" y="9472"/>
                    <a:pt x="4337" y="9453"/>
                  </a:cubicBezTo>
                  <a:cubicBezTo>
                    <a:pt x="4352" y="9437"/>
                    <a:pt x="4374" y="9431"/>
                    <a:pt x="4401" y="9431"/>
                  </a:cubicBezTo>
                  <a:cubicBezTo>
                    <a:pt x="4435" y="9431"/>
                    <a:pt x="4477" y="9442"/>
                    <a:pt x="4521" y="9455"/>
                  </a:cubicBezTo>
                  <a:cubicBezTo>
                    <a:pt x="4566" y="9470"/>
                    <a:pt x="4613" y="9483"/>
                    <a:pt x="4658" y="9483"/>
                  </a:cubicBezTo>
                  <a:cubicBezTo>
                    <a:pt x="4696" y="9483"/>
                    <a:pt x="4729" y="9472"/>
                    <a:pt x="4756" y="9449"/>
                  </a:cubicBezTo>
                  <a:cubicBezTo>
                    <a:pt x="4776" y="9432"/>
                    <a:pt x="4789" y="9410"/>
                    <a:pt x="4799" y="9391"/>
                  </a:cubicBezTo>
                  <a:lnTo>
                    <a:pt x="4808" y="9376"/>
                  </a:lnTo>
                  <a:cubicBezTo>
                    <a:pt x="4864" y="9288"/>
                    <a:pt x="4964" y="9226"/>
                    <a:pt x="5065" y="9217"/>
                  </a:cubicBezTo>
                  <a:lnTo>
                    <a:pt x="7844" y="9228"/>
                  </a:lnTo>
                  <a:cubicBezTo>
                    <a:pt x="7911" y="9248"/>
                    <a:pt x="7981" y="9258"/>
                    <a:pt x="8052" y="9258"/>
                  </a:cubicBezTo>
                  <a:cubicBezTo>
                    <a:pt x="8086" y="9258"/>
                    <a:pt x="8119" y="9256"/>
                    <a:pt x="8152" y="9252"/>
                  </a:cubicBezTo>
                  <a:lnTo>
                    <a:pt x="8178" y="9250"/>
                  </a:lnTo>
                  <a:lnTo>
                    <a:pt x="8176" y="9224"/>
                  </a:lnTo>
                  <a:cubicBezTo>
                    <a:pt x="8172" y="9145"/>
                    <a:pt x="8167" y="9046"/>
                    <a:pt x="8210" y="8971"/>
                  </a:cubicBezTo>
                  <a:cubicBezTo>
                    <a:pt x="8238" y="8922"/>
                    <a:pt x="8297" y="8889"/>
                    <a:pt x="8348" y="8889"/>
                  </a:cubicBezTo>
                  <a:cubicBezTo>
                    <a:pt x="8367" y="8889"/>
                    <a:pt x="8386" y="8894"/>
                    <a:pt x="8401" y="8905"/>
                  </a:cubicBezTo>
                  <a:lnTo>
                    <a:pt x="8474" y="8958"/>
                  </a:lnTo>
                  <a:lnTo>
                    <a:pt x="8442" y="8875"/>
                  </a:lnTo>
                  <a:cubicBezTo>
                    <a:pt x="8403" y="8765"/>
                    <a:pt x="8330" y="8678"/>
                    <a:pt x="8259" y="8590"/>
                  </a:cubicBezTo>
                  <a:cubicBezTo>
                    <a:pt x="8217" y="8538"/>
                    <a:pt x="8174" y="8483"/>
                    <a:pt x="8137" y="8427"/>
                  </a:cubicBezTo>
                  <a:cubicBezTo>
                    <a:pt x="7964" y="8146"/>
                    <a:pt x="7979" y="7795"/>
                    <a:pt x="7994" y="7456"/>
                  </a:cubicBezTo>
                  <a:lnTo>
                    <a:pt x="7998" y="7371"/>
                  </a:lnTo>
                  <a:cubicBezTo>
                    <a:pt x="8032" y="6479"/>
                    <a:pt x="7908" y="5582"/>
                    <a:pt x="7788" y="4716"/>
                  </a:cubicBezTo>
                  <a:lnTo>
                    <a:pt x="7411" y="1989"/>
                  </a:lnTo>
                  <a:lnTo>
                    <a:pt x="7994" y="1875"/>
                  </a:lnTo>
                  <a:cubicBezTo>
                    <a:pt x="8009" y="1871"/>
                    <a:pt x="8026" y="1869"/>
                    <a:pt x="8041" y="1867"/>
                  </a:cubicBezTo>
                  <a:lnTo>
                    <a:pt x="8092" y="1858"/>
                  </a:lnTo>
                  <a:lnTo>
                    <a:pt x="8086" y="1830"/>
                  </a:lnTo>
                  <a:cubicBezTo>
                    <a:pt x="8004" y="1449"/>
                    <a:pt x="7820" y="1183"/>
                    <a:pt x="7567" y="1082"/>
                  </a:cubicBezTo>
                  <a:cubicBezTo>
                    <a:pt x="7520" y="1065"/>
                    <a:pt x="7471" y="1052"/>
                    <a:pt x="7424" y="1040"/>
                  </a:cubicBezTo>
                  <a:cubicBezTo>
                    <a:pt x="7330" y="1014"/>
                    <a:pt x="7242" y="990"/>
                    <a:pt x="7175" y="930"/>
                  </a:cubicBezTo>
                  <a:cubicBezTo>
                    <a:pt x="7111" y="873"/>
                    <a:pt x="7075" y="785"/>
                    <a:pt x="7040" y="701"/>
                  </a:cubicBezTo>
                  <a:cubicBezTo>
                    <a:pt x="6993" y="588"/>
                    <a:pt x="6944" y="472"/>
                    <a:pt x="6830" y="418"/>
                  </a:cubicBezTo>
                  <a:cubicBezTo>
                    <a:pt x="6788" y="397"/>
                    <a:pt x="6738" y="388"/>
                    <a:pt x="6676" y="388"/>
                  </a:cubicBezTo>
                  <a:cubicBezTo>
                    <a:pt x="6635" y="388"/>
                    <a:pt x="6593" y="393"/>
                    <a:pt x="6552" y="397"/>
                  </a:cubicBezTo>
                  <a:cubicBezTo>
                    <a:pt x="6511" y="401"/>
                    <a:pt x="6475" y="403"/>
                    <a:pt x="6436" y="403"/>
                  </a:cubicBezTo>
                  <a:cubicBezTo>
                    <a:pt x="6368" y="403"/>
                    <a:pt x="6320" y="390"/>
                    <a:pt x="6280" y="360"/>
                  </a:cubicBezTo>
                  <a:cubicBezTo>
                    <a:pt x="6235" y="324"/>
                    <a:pt x="6209" y="268"/>
                    <a:pt x="6183" y="210"/>
                  </a:cubicBezTo>
                  <a:cubicBezTo>
                    <a:pt x="6173" y="187"/>
                    <a:pt x="6162" y="161"/>
                    <a:pt x="6149" y="138"/>
                  </a:cubicBezTo>
                  <a:cubicBezTo>
                    <a:pt x="6111" y="69"/>
                    <a:pt x="6036" y="1"/>
                    <a:pt x="59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297"/>
            <p:cNvSpPr/>
            <p:nvPr/>
          </p:nvSpPr>
          <p:spPr>
            <a:xfrm>
              <a:off x="4022477" y="2929568"/>
              <a:ext cx="168046" cy="143837"/>
            </a:xfrm>
            <a:custGeom>
              <a:rect b="b" l="l" r="r" t="t"/>
              <a:pathLst>
                <a:path extrusionOk="0" h="5062" w="5914">
                  <a:moveTo>
                    <a:pt x="5824" y="1"/>
                  </a:moveTo>
                  <a:cubicBezTo>
                    <a:pt x="5811" y="33"/>
                    <a:pt x="5796" y="63"/>
                    <a:pt x="5783" y="95"/>
                  </a:cubicBezTo>
                  <a:lnTo>
                    <a:pt x="2953" y="89"/>
                  </a:lnTo>
                  <a:cubicBezTo>
                    <a:pt x="2809" y="252"/>
                    <a:pt x="2706" y="453"/>
                    <a:pt x="2608" y="648"/>
                  </a:cubicBezTo>
                  <a:cubicBezTo>
                    <a:pt x="2471" y="922"/>
                    <a:pt x="2334" y="1199"/>
                    <a:pt x="2196" y="1473"/>
                  </a:cubicBezTo>
                  <a:cubicBezTo>
                    <a:pt x="2141" y="1582"/>
                    <a:pt x="2087" y="1691"/>
                    <a:pt x="2006" y="1784"/>
                  </a:cubicBezTo>
                  <a:cubicBezTo>
                    <a:pt x="1927" y="1874"/>
                    <a:pt x="1822" y="1946"/>
                    <a:pt x="1768" y="2053"/>
                  </a:cubicBezTo>
                  <a:cubicBezTo>
                    <a:pt x="1689" y="2208"/>
                    <a:pt x="1729" y="2409"/>
                    <a:pt x="1629" y="2551"/>
                  </a:cubicBezTo>
                  <a:cubicBezTo>
                    <a:pt x="1547" y="2671"/>
                    <a:pt x="1387" y="2716"/>
                    <a:pt x="1301" y="2831"/>
                  </a:cubicBezTo>
                  <a:cubicBezTo>
                    <a:pt x="1177" y="2996"/>
                    <a:pt x="1232" y="3255"/>
                    <a:pt x="1093" y="3408"/>
                  </a:cubicBezTo>
                  <a:cubicBezTo>
                    <a:pt x="999" y="3508"/>
                    <a:pt x="849" y="3530"/>
                    <a:pt x="744" y="3617"/>
                  </a:cubicBezTo>
                  <a:cubicBezTo>
                    <a:pt x="583" y="3748"/>
                    <a:pt x="572" y="3984"/>
                    <a:pt x="504" y="4181"/>
                  </a:cubicBezTo>
                  <a:cubicBezTo>
                    <a:pt x="395" y="4494"/>
                    <a:pt x="116" y="4768"/>
                    <a:pt x="0" y="5062"/>
                  </a:cubicBezTo>
                  <a:cubicBezTo>
                    <a:pt x="907" y="5027"/>
                    <a:pt x="1811" y="4993"/>
                    <a:pt x="2717" y="4959"/>
                  </a:cubicBezTo>
                  <a:cubicBezTo>
                    <a:pt x="2578" y="4455"/>
                    <a:pt x="2794" y="3875"/>
                    <a:pt x="3229" y="3587"/>
                  </a:cubicBezTo>
                  <a:cubicBezTo>
                    <a:pt x="3306" y="3538"/>
                    <a:pt x="3392" y="3493"/>
                    <a:pt x="3439" y="3414"/>
                  </a:cubicBezTo>
                  <a:cubicBezTo>
                    <a:pt x="3491" y="3335"/>
                    <a:pt x="3493" y="3236"/>
                    <a:pt x="3493" y="3142"/>
                  </a:cubicBezTo>
                  <a:cubicBezTo>
                    <a:pt x="3497" y="2566"/>
                    <a:pt x="3499" y="1991"/>
                    <a:pt x="3503" y="1417"/>
                  </a:cubicBezTo>
                  <a:cubicBezTo>
                    <a:pt x="4033" y="1452"/>
                    <a:pt x="4562" y="1469"/>
                    <a:pt x="5091" y="1469"/>
                  </a:cubicBezTo>
                  <a:cubicBezTo>
                    <a:pt x="5312" y="1469"/>
                    <a:pt x="5532" y="1466"/>
                    <a:pt x="5753" y="1460"/>
                  </a:cubicBezTo>
                  <a:cubicBezTo>
                    <a:pt x="5725" y="1083"/>
                    <a:pt x="5747" y="704"/>
                    <a:pt x="5813" y="331"/>
                  </a:cubicBezTo>
                  <a:cubicBezTo>
                    <a:pt x="5829" y="324"/>
                    <a:pt x="5845" y="321"/>
                    <a:pt x="5861" y="321"/>
                  </a:cubicBezTo>
                  <a:cubicBezTo>
                    <a:pt x="5879" y="321"/>
                    <a:pt x="5896" y="325"/>
                    <a:pt x="5914" y="333"/>
                  </a:cubicBezTo>
                  <a:cubicBezTo>
                    <a:pt x="5897" y="267"/>
                    <a:pt x="5879" y="198"/>
                    <a:pt x="5860" y="132"/>
                  </a:cubicBezTo>
                  <a:cubicBezTo>
                    <a:pt x="5849" y="89"/>
                    <a:pt x="5839" y="44"/>
                    <a:pt x="58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297"/>
            <p:cNvSpPr/>
            <p:nvPr/>
          </p:nvSpPr>
          <p:spPr>
            <a:xfrm>
              <a:off x="4021312" y="2927465"/>
              <a:ext cx="170320" cy="146735"/>
            </a:xfrm>
            <a:custGeom>
              <a:rect b="b" l="l" r="r" t="t"/>
              <a:pathLst>
                <a:path extrusionOk="0" h="5164" w="5994">
                  <a:moveTo>
                    <a:pt x="5860" y="152"/>
                  </a:moveTo>
                  <a:cubicBezTo>
                    <a:pt x="5867" y="171"/>
                    <a:pt x="5871" y="193"/>
                    <a:pt x="5875" y="212"/>
                  </a:cubicBezTo>
                  <a:lnTo>
                    <a:pt x="5916" y="369"/>
                  </a:lnTo>
                  <a:cubicBezTo>
                    <a:pt x="5912" y="368"/>
                    <a:pt x="5908" y="368"/>
                    <a:pt x="5903" y="368"/>
                  </a:cubicBezTo>
                  <a:cubicBezTo>
                    <a:pt x="5883" y="368"/>
                    <a:pt x="5863" y="372"/>
                    <a:pt x="5843" y="381"/>
                  </a:cubicBezTo>
                  <a:lnTo>
                    <a:pt x="5830" y="388"/>
                  </a:lnTo>
                  <a:lnTo>
                    <a:pt x="5828" y="401"/>
                  </a:lnTo>
                  <a:cubicBezTo>
                    <a:pt x="5762" y="765"/>
                    <a:pt x="5740" y="1138"/>
                    <a:pt x="5766" y="1508"/>
                  </a:cubicBezTo>
                  <a:cubicBezTo>
                    <a:pt x="5559" y="1514"/>
                    <a:pt x="5351" y="1516"/>
                    <a:pt x="5142" y="1516"/>
                  </a:cubicBezTo>
                  <a:cubicBezTo>
                    <a:pt x="4610" y="1516"/>
                    <a:pt x="4075" y="1499"/>
                    <a:pt x="3547" y="1463"/>
                  </a:cubicBezTo>
                  <a:lnTo>
                    <a:pt x="3519" y="1461"/>
                  </a:lnTo>
                  <a:lnTo>
                    <a:pt x="3508" y="3216"/>
                  </a:lnTo>
                  <a:cubicBezTo>
                    <a:pt x="3506" y="3297"/>
                    <a:pt x="3506" y="3398"/>
                    <a:pt x="3459" y="3475"/>
                  </a:cubicBezTo>
                  <a:cubicBezTo>
                    <a:pt x="3420" y="3535"/>
                    <a:pt x="3360" y="3574"/>
                    <a:pt x="3294" y="3614"/>
                  </a:cubicBezTo>
                  <a:cubicBezTo>
                    <a:pt x="3281" y="3623"/>
                    <a:pt x="3268" y="3632"/>
                    <a:pt x="3255" y="3640"/>
                  </a:cubicBezTo>
                  <a:cubicBezTo>
                    <a:pt x="2818" y="3929"/>
                    <a:pt x="2597" y="4499"/>
                    <a:pt x="2724" y="5007"/>
                  </a:cubicBezTo>
                  <a:lnTo>
                    <a:pt x="82" y="5108"/>
                  </a:lnTo>
                  <a:cubicBezTo>
                    <a:pt x="138" y="4986"/>
                    <a:pt x="217" y="4866"/>
                    <a:pt x="301" y="4741"/>
                  </a:cubicBezTo>
                  <a:cubicBezTo>
                    <a:pt x="406" y="4589"/>
                    <a:pt x="511" y="4433"/>
                    <a:pt x="571" y="4264"/>
                  </a:cubicBezTo>
                  <a:cubicBezTo>
                    <a:pt x="590" y="4208"/>
                    <a:pt x="603" y="4150"/>
                    <a:pt x="618" y="4092"/>
                  </a:cubicBezTo>
                  <a:cubicBezTo>
                    <a:pt x="656" y="3942"/>
                    <a:pt x="691" y="3801"/>
                    <a:pt x="800" y="3711"/>
                  </a:cubicBezTo>
                  <a:cubicBezTo>
                    <a:pt x="845" y="3674"/>
                    <a:pt x="898" y="3651"/>
                    <a:pt x="956" y="3625"/>
                  </a:cubicBezTo>
                  <a:cubicBezTo>
                    <a:pt x="1025" y="3593"/>
                    <a:pt x="1098" y="3559"/>
                    <a:pt x="1153" y="3499"/>
                  </a:cubicBezTo>
                  <a:cubicBezTo>
                    <a:pt x="1231" y="3415"/>
                    <a:pt x="1252" y="3299"/>
                    <a:pt x="1271" y="3190"/>
                  </a:cubicBezTo>
                  <a:cubicBezTo>
                    <a:pt x="1290" y="3089"/>
                    <a:pt x="1308" y="2995"/>
                    <a:pt x="1363" y="2922"/>
                  </a:cubicBezTo>
                  <a:cubicBezTo>
                    <a:pt x="1402" y="2869"/>
                    <a:pt x="1458" y="2830"/>
                    <a:pt x="1518" y="2792"/>
                  </a:cubicBezTo>
                  <a:cubicBezTo>
                    <a:pt x="1582" y="2749"/>
                    <a:pt x="1648" y="2706"/>
                    <a:pt x="1693" y="2640"/>
                  </a:cubicBezTo>
                  <a:cubicBezTo>
                    <a:pt x="1749" y="2558"/>
                    <a:pt x="1764" y="2460"/>
                    <a:pt x="1777" y="2363"/>
                  </a:cubicBezTo>
                  <a:cubicBezTo>
                    <a:pt x="1788" y="2282"/>
                    <a:pt x="1798" y="2207"/>
                    <a:pt x="1833" y="2140"/>
                  </a:cubicBezTo>
                  <a:cubicBezTo>
                    <a:pt x="1867" y="2072"/>
                    <a:pt x="1920" y="2020"/>
                    <a:pt x="1980" y="1965"/>
                  </a:cubicBezTo>
                  <a:cubicBezTo>
                    <a:pt x="2008" y="1935"/>
                    <a:pt x="2040" y="1907"/>
                    <a:pt x="2066" y="1875"/>
                  </a:cubicBezTo>
                  <a:cubicBezTo>
                    <a:pt x="2150" y="1780"/>
                    <a:pt x="2207" y="1669"/>
                    <a:pt x="2261" y="1560"/>
                  </a:cubicBezTo>
                  <a:lnTo>
                    <a:pt x="2672" y="735"/>
                  </a:lnTo>
                  <a:cubicBezTo>
                    <a:pt x="2758" y="563"/>
                    <a:pt x="2863" y="354"/>
                    <a:pt x="3004" y="189"/>
                  </a:cubicBezTo>
                  <a:lnTo>
                    <a:pt x="5824" y="197"/>
                  </a:lnTo>
                  <a:lnTo>
                    <a:pt x="5841" y="197"/>
                  </a:lnTo>
                  <a:lnTo>
                    <a:pt x="5860" y="152"/>
                  </a:lnTo>
                  <a:close/>
                  <a:moveTo>
                    <a:pt x="5869" y="0"/>
                  </a:moveTo>
                  <a:lnTo>
                    <a:pt x="5807" y="144"/>
                  </a:lnTo>
                  <a:lnTo>
                    <a:pt x="2994" y="135"/>
                  </a:lnTo>
                  <a:lnTo>
                    <a:pt x="2981" y="135"/>
                  </a:lnTo>
                  <a:lnTo>
                    <a:pt x="2972" y="144"/>
                  </a:lnTo>
                  <a:cubicBezTo>
                    <a:pt x="2822" y="317"/>
                    <a:pt x="2713" y="536"/>
                    <a:pt x="2625" y="709"/>
                  </a:cubicBezTo>
                  <a:lnTo>
                    <a:pt x="2214" y="1536"/>
                  </a:lnTo>
                  <a:cubicBezTo>
                    <a:pt x="2160" y="1641"/>
                    <a:pt x="2105" y="1750"/>
                    <a:pt x="2028" y="1840"/>
                  </a:cubicBezTo>
                  <a:cubicBezTo>
                    <a:pt x="2002" y="1870"/>
                    <a:pt x="1972" y="1898"/>
                    <a:pt x="1942" y="1926"/>
                  </a:cubicBezTo>
                  <a:cubicBezTo>
                    <a:pt x="1884" y="1982"/>
                    <a:pt x="1822" y="2040"/>
                    <a:pt x="1783" y="2117"/>
                  </a:cubicBezTo>
                  <a:cubicBezTo>
                    <a:pt x="1747" y="2192"/>
                    <a:pt x="1734" y="2275"/>
                    <a:pt x="1723" y="2357"/>
                  </a:cubicBezTo>
                  <a:cubicBezTo>
                    <a:pt x="1710" y="2449"/>
                    <a:pt x="1700" y="2539"/>
                    <a:pt x="1648" y="2610"/>
                  </a:cubicBezTo>
                  <a:cubicBezTo>
                    <a:pt x="1610" y="2667"/>
                    <a:pt x="1550" y="2706"/>
                    <a:pt x="1488" y="2747"/>
                  </a:cubicBezTo>
                  <a:cubicBezTo>
                    <a:pt x="1428" y="2787"/>
                    <a:pt x="1365" y="2830"/>
                    <a:pt x="1320" y="2890"/>
                  </a:cubicBezTo>
                  <a:cubicBezTo>
                    <a:pt x="1256" y="2974"/>
                    <a:pt x="1237" y="3079"/>
                    <a:pt x="1220" y="3179"/>
                  </a:cubicBezTo>
                  <a:cubicBezTo>
                    <a:pt x="1201" y="3289"/>
                    <a:pt x="1181" y="3389"/>
                    <a:pt x="1113" y="3462"/>
                  </a:cubicBezTo>
                  <a:cubicBezTo>
                    <a:pt x="1066" y="3514"/>
                    <a:pt x="1001" y="3544"/>
                    <a:pt x="933" y="3576"/>
                  </a:cubicBezTo>
                  <a:cubicBezTo>
                    <a:pt x="875" y="3602"/>
                    <a:pt x="817" y="3629"/>
                    <a:pt x="768" y="3670"/>
                  </a:cubicBezTo>
                  <a:cubicBezTo>
                    <a:pt x="643" y="3771"/>
                    <a:pt x="605" y="3927"/>
                    <a:pt x="566" y="4079"/>
                  </a:cubicBezTo>
                  <a:cubicBezTo>
                    <a:pt x="551" y="4135"/>
                    <a:pt x="538" y="4193"/>
                    <a:pt x="519" y="4244"/>
                  </a:cubicBezTo>
                  <a:cubicBezTo>
                    <a:pt x="463" y="4407"/>
                    <a:pt x="359" y="4563"/>
                    <a:pt x="258" y="4711"/>
                  </a:cubicBezTo>
                  <a:cubicBezTo>
                    <a:pt x="166" y="4846"/>
                    <a:pt x="74" y="4983"/>
                    <a:pt x="16" y="5127"/>
                  </a:cubicBezTo>
                  <a:lnTo>
                    <a:pt x="1" y="5163"/>
                  </a:lnTo>
                  <a:lnTo>
                    <a:pt x="2792" y="5058"/>
                  </a:lnTo>
                  <a:lnTo>
                    <a:pt x="2784" y="5026"/>
                  </a:lnTo>
                  <a:cubicBezTo>
                    <a:pt x="2647" y="4531"/>
                    <a:pt x="2857" y="3968"/>
                    <a:pt x="3285" y="3685"/>
                  </a:cubicBezTo>
                  <a:cubicBezTo>
                    <a:pt x="3298" y="3676"/>
                    <a:pt x="3311" y="3668"/>
                    <a:pt x="3324" y="3659"/>
                  </a:cubicBezTo>
                  <a:cubicBezTo>
                    <a:pt x="3390" y="3617"/>
                    <a:pt x="3461" y="3574"/>
                    <a:pt x="3504" y="3503"/>
                  </a:cubicBezTo>
                  <a:cubicBezTo>
                    <a:pt x="3559" y="3413"/>
                    <a:pt x="3559" y="3304"/>
                    <a:pt x="3559" y="3216"/>
                  </a:cubicBezTo>
                  <a:lnTo>
                    <a:pt x="3572" y="1519"/>
                  </a:lnTo>
                  <a:cubicBezTo>
                    <a:pt x="4100" y="1553"/>
                    <a:pt x="4633" y="1570"/>
                    <a:pt x="5165" y="1570"/>
                  </a:cubicBezTo>
                  <a:cubicBezTo>
                    <a:pt x="5376" y="1570"/>
                    <a:pt x="5586" y="1567"/>
                    <a:pt x="5796" y="1562"/>
                  </a:cubicBezTo>
                  <a:lnTo>
                    <a:pt x="5824" y="1560"/>
                  </a:lnTo>
                  <a:lnTo>
                    <a:pt x="5822" y="1532"/>
                  </a:lnTo>
                  <a:cubicBezTo>
                    <a:pt x="5794" y="1163"/>
                    <a:pt x="5813" y="791"/>
                    <a:pt x="5878" y="424"/>
                  </a:cubicBezTo>
                  <a:cubicBezTo>
                    <a:pt x="5885" y="423"/>
                    <a:pt x="5892" y="422"/>
                    <a:pt x="5899" y="422"/>
                  </a:cubicBezTo>
                  <a:cubicBezTo>
                    <a:pt x="5914" y="422"/>
                    <a:pt x="5928" y="425"/>
                    <a:pt x="5944" y="431"/>
                  </a:cubicBezTo>
                  <a:lnTo>
                    <a:pt x="5993" y="452"/>
                  </a:lnTo>
                  <a:lnTo>
                    <a:pt x="5929" y="199"/>
                  </a:lnTo>
                  <a:cubicBezTo>
                    <a:pt x="5916" y="154"/>
                    <a:pt x="5905" y="111"/>
                    <a:pt x="5890" y="66"/>
                  </a:cubicBezTo>
                  <a:lnTo>
                    <a:pt x="586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297"/>
            <p:cNvSpPr/>
            <p:nvPr/>
          </p:nvSpPr>
          <p:spPr>
            <a:xfrm>
              <a:off x="4106353" y="2742296"/>
              <a:ext cx="239908" cy="190011"/>
            </a:xfrm>
            <a:custGeom>
              <a:rect b="b" l="l" r="r" t="t"/>
              <a:pathLst>
                <a:path extrusionOk="0" h="6687" w="8443">
                  <a:moveTo>
                    <a:pt x="5157" y="1"/>
                  </a:moveTo>
                  <a:cubicBezTo>
                    <a:pt x="5107" y="1"/>
                    <a:pt x="5059" y="15"/>
                    <a:pt x="5018" y="49"/>
                  </a:cubicBezTo>
                  <a:cubicBezTo>
                    <a:pt x="5091" y="210"/>
                    <a:pt x="5166" y="381"/>
                    <a:pt x="5130" y="552"/>
                  </a:cubicBezTo>
                  <a:cubicBezTo>
                    <a:pt x="5102" y="691"/>
                    <a:pt x="4971" y="812"/>
                    <a:pt x="4840" y="812"/>
                  </a:cubicBezTo>
                  <a:cubicBezTo>
                    <a:pt x="4808" y="812"/>
                    <a:pt x="4775" y="805"/>
                    <a:pt x="4744" y="788"/>
                  </a:cubicBezTo>
                  <a:cubicBezTo>
                    <a:pt x="4517" y="1067"/>
                    <a:pt x="4333" y="1375"/>
                    <a:pt x="4149" y="1684"/>
                  </a:cubicBezTo>
                  <a:cubicBezTo>
                    <a:pt x="3547" y="2688"/>
                    <a:pt x="2915" y="3725"/>
                    <a:pt x="2313" y="4730"/>
                  </a:cubicBezTo>
                  <a:cubicBezTo>
                    <a:pt x="1946" y="4859"/>
                    <a:pt x="1929" y="5431"/>
                    <a:pt x="1580" y="5604"/>
                  </a:cubicBezTo>
                  <a:cubicBezTo>
                    <a:pt x="1503" y="5643"/>
                    <a:pt x="1415" y="5658"/>
                    <a:pt x="1346" y="5709"/>
                  </a:cubicBezTo>
                  <a:cubicBezTo>
                    <a:pt x="1213" y="5808"/>
                    <a:pt x="1194" y="6005"/>
                    <a:pt x="1074" y="6121"/>
                  </a:cubicBezTo>
                  <a:cubicBezTo>
                    <a:pt x="1003" y="6189"/>
                    <a:pt x="907" y="6221"/>
                    <a:pt x="813" y="6249"/>
                  </a:cubicBezTo>
                  <a:cubicBezTo>
                    <a:pt x="586" y="6318"/>
                    <a:pt x="354" y="6384"/>
                    <a:pt x="166" y="6523"/>
                  </a:cubicBezTo>
                  <a:cubicBezTo>
                    <a:pt x="104" y="6571"/>
                    <a:pt x="50" y="6622"/>
                    <a:pt x="1" y="6680"/>
                  </a:cubicBezTo>
                  <a:lnTo>
                    <a:pt x="2831" y="6686"/>
                  </a:lnTo>
                  <a:cubicBezTo>
                    <a:pt x="2833" y="6680"/>
                    <a:pt x="2835" y="6676"/>
                    <a:pt x="2837" y="6669"/>
                  </a:cubicBezTo>
                  <a:cubicBezTo>
                    <a:pt x="2846" y="6556"/>
                    <a:pt x="2846" y="6442"/>
                    <a:pt x="2844" y="6335"/>
                  </a:cubicBezTo>
                  <a:cubicBezTo>
                    <a:pt x="2844" y="6221"/>
                    <a:pt x="2846" y="6099"/>
                    <a:pt x="2906" y="6003"/>
                  </a:cubicBezTo>
                  <a:cubicBezTo>
                    <a:pt x="3000" y="5855"/>
                    <a:pt x="3221" y="5722"/>
                    <a:pt x="3131" y="5574"/>
                  </a:cubicBezTo>
                  <a:lnTo>
                    <a:pt x="3131" y="5574"/>
                  </a:lnTo>
                  <a:cubicBezTo>
                    <a:pt x="3169" y="5604"/>
                    <a:pt x="3213" y="5617"/>
                    <a:pt x="3259" y="5617"/>
                  </a:cubicBezTo>
                  <a:cubicBezTo>
                    <a:pt x="3353" y="5617"/>
                    <a:pt x="3456" y="5563"/>
                    <a:pt x="3529" y="5497"/>
                  </a:cubicBezTo>
                  <a:cubicBezTo>
                    <a:pt x="3641" y="5401"/>
                    <a:pt x="3742" y="5274"/>
                    <a:pt x="3885" y="5244"/>
                  </a:cubicBezTo>
                  <a:cubicBezTo>
                    <a:pt x="3960" y="5229"/>
                    <a:pt x="4042" y="5240"/>
                    <a:pt x="4112" y="5206"/>
                  </a:cubicBezTo>
                  <a:cubicBezTo>
                    <a:pt x="4166" y="5180"/>
                    <a:pt x="4202" y="5129"/>
                    <a:pt x="4247" y="5088"/>
                  </a:cubicBezTo>
                  <a:cubicBezTo>
                    <a:pt x="4560" y="4786"/>
                    <a:pt x="5166" y="4972"/>
                    <a:pt x="5434" y="4629"/>
                  </a:cubicBezTo>
                  <a:cubicBezTo>
                    <a:pt x="5585" y="4436"/>
                    <a:pt x="5631" y="4085"/>
                    <a:pt x="5875" y="4085"/>
                  </a:cubicBezTo>
                  <a:cubicBezTo>
                    <a:pt x="5877" y="4085"/>
                    <a:pt x="5878" y="4085"/>
                    <a:pt x="5880" y="4085"/>
                  </a:cubicBezTo>
                  <a:cubicBezTo>
                    <a:pt x="5988" y="4089"/>
                    <a:pt x="6094" y="4172"/>
                    <a:pt x="6195" y="4172"/>
                  </a:cubicBezTo>
                  <a:cubicBezTo>
                    <a:pt x="6217" y="4172"/>
                    <a:pt x="6239" y="4168"/>
                    <a:pt x="6261" y="4158"/>
                  </a:cubicBezTo>
                  <a:cubicBezTo>
                    <a:pt x="6424" y="4085"/>
                    <a:pt x="6321" y="3841"/>
                    <a:pt x="6336" y="3663"/>
                  </a:cubicBezTo>
                  <a:cubicBezTo>
                    <a:pt x="6353" y="3436"/>
                    <a:pt x="6587" y="3299"/>
                    <a:pt x="6790" y="3203"/>
                  </a:cubicBezTo>
                  <a:cubicBezTo>
                    <a:pt x="6932" y="3134"/>
                    <a:pt x="7075" y="3068"/>
                    <a:pt x="7230" y="3053"/>
                  </a:cubicBezTo>
                  <a:cubicBezTo>
                    <a:pt x="7250" y="3051"/>
                    <a:pt x="7271" y="3050"/>
                    <a:pt x="7291" y="3050"/>
                  </a:cubicBezTo>
                  <a:cubicBezTo>
                    <a:pt x="7463" y="3050"/>
                    <a:pt x="7632" y="3108"/>
                    <a:pt x="7804" y="3121"/>
                  </a:cubicBezTo>
                  <a:cubicBezTo>
                    <a:pt x="7821" y="3123"/>
                    <a:pt x="7839" y="3123"/>
                    <a:pt x="7857" y="3123"/>
                  </a:cubicBezTo>
                  <a:cubicBezTo>
                    <a:pt x="8035" y="3123"/>
                    <a:pt x="8228" y="3055"/>
                    <a:pt x="8290" y="2890"/>
                  </a:cubicBezTo>
                  <a:cubicBezTo>
                    <a:pt x="8442" y="2485"/>
                    <a:pt x="7667" y="2191"/>
                    <a:pt x="7780" y="1774"/>
                  </a:cubicBezTo>
                  <a:cubicBezTo>
                    <a:pt x="7823" y="1615"/>
                    <a:pt x="7990" y="1474"/>
                    <a:pt x="7930" y="1324"/>
                  </a:cubicBezTo>
                  <a:cubicBezTo>
                    <a:pt x="7907" y="1266"/>
                    <a:pt x="7857" y="1227"/>
                    <a:pt x="7817" y="1182"/>
                  </a:cubicBezTo>
                  <a:cubicBezTo>
                    <a:pt x="7722" y="1071"/>
                    <a:pt x="7697" y="929"/>
                    <a:pt x="7697" y="782"/>
                  </a:cubicBezTo>
                  <a:cubicBezTo>
                    <a:pt x="7686" y="794"/>
                    <a:pt x="7675" y="807"/>
                    <a:pt x="7664" y="822"/>
                  </a:cubicBezTo>
                  <a:cubicBezTo>
                    <a:pt x="7367" y="544"/>
                    <a:pt x="6961" y="390"/>
                    <a:pt x="6555" y="390"/>
                  </a:cubicBezTo>
                  <a:cubicBezTo>
                    <a:pt x="6461" y="390"/>
                    <a:pt x="6367" y="398"/>
                    <a:pt x="6274" y="415"/>
                  </a:cubicBezTo>
                  <a:cubicBezTo>
                    <a:pt x="6168" y="436"/>
                    <a:pt x="6059" y="466"/>
                    <a:pt x="5952" y="466"/>
                  </a:cubicBezTo>
                  <a:cubicBezTo>
                    <a:pt x="5904" y="466"/>
                    <a:pt x="5856" y="460"/>
                    <a:pt x="5809" y="443"/>
                  </a:cubicBezTo>
                  <a:cubicBezTo>
                    <a:pt x="5657" y="390"/>
                    <a:pt x="5563" y="244"/>
                    <a:pt x="5447" y="135"/>
                  </a:cubicBezTo>
                  <a:cubicBezTo>
                    <a:pt x="5369" y="60"/>
                    <a:pt x="5259" y="1"/>
                    <a:pt x="51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297"/>
            <p:cNvSpPr/>
            <p:nvPr/>
          </p:nvSpPr>
          <p:spPr>
            <a:xfrm>
              <a:off x="4104649" y="2741529"/>
              <a:ext cx="240391" cy="191574"/>
            </a:xfrm>
            <a:custGeom>
              <a:rect b="b" l="l" r="r" t="t"/>
              <a:pathLst>
                <a:path extrusionOk="0" h="6742" w="8460">
                  <a:moveTo>
                    <a:pt x="5216" y="56"/>
                  </a:moveTo>
                  <a:cubicBezTo>
                    <a:pt x="5304" y="56"/>
                    <a:pt x="5408" y="102"/>
                    <a:pt x="5490" y="181"/>
                  </a:cubicBezTo>
                  <a:cubicBezTo>
                    <a:pt x="5520" y="211"/>
                    <a:pt x="5550" y="243"/>
                    <a:pt x="5580" y="275"/>
                  </a:cubicBezTo>
                  <a:cubicBezTo>
                    <a:pt x="5661" y="363"/>
                    <a:pt x="5743" y="455"/>
                    <a:pt x="5858" y="496"/>
                  </a:cubicBezTo>
                  <a:cubicBezTo>
                    <a:pt x="5903" y="512"/>
                    <a:pt x="5953" y="518"/>
                    <a:pt x="6004" y="518"/>
                  </a:cubicBezTo>
                  <a:cubicBezTo>
                    <a:pt x="6087" y="518"/>
                    <a:pt x="6175" y="502"/>
                    <a:pt x="6259" y="485"/>
                  </a:cubicBezTo>
                  <a:cubicBezTo>
                    <a:pt x="6287" y="479"/>
                    <a:pt x="6313" y="474"/>
                    <a:pt x="6338" y="470"/>
                  </a:cubicBezTo>
                  <a:cubicBezTo>
                    <a:pt x="6428" y="453"/>
                    <a:pt x="6523" y="444"/>
                    <a:pt x="6617" y="444"/>
                  </a:cubicBezTo>
                  <a:cubicBezTo>
                    <a:pt x="7020" y="444"/>
                    <a:pt x="7418" y="599"/>
                    <a:pt x="7707" y="869"/>
                  </a:cubicBezTo>
                  <a:lnTo>
                    <a:pt x="7729" y="890"/>
                  </a:lnTo>
                  <a:lnTo>
                    <a:pt x="7733" y="886"/>
                  </a:lnTo>
                  <a:cubicBezTo>
                    <a:pt x="7739" y="997"/>
                    <a:pt x="7767" y="1121"/>
                    <a:pt x="7857" y="1226"/>
                  </a:cubicBezTo>
                  <a:cubicBezTo>
                    <a:pt x="7868" y="1239"/>
                    <a:pt x="7881" y="1252"/>
                    <a:pt x="7894" y="1265"/>
                  </a:cubicBezTo>
                  <a:cubicBezTo>
                    <a:pt x="7924" y="1297"/>
                    <a:pt x="7952" y="1325"/>
                    <a:pt x="7964" y="1359"/>
                  </a:cubicBezTo>
                  <a:cubicBezTo>
                    <a:pt x="7999" y="1443"/>
                    <a:pt x="7949" y="1528"/>
                    <a:pt x="7896" y="1618"/>
                  </a:cubicBezTo>
                  <a:cubicBezTo>
                    <a:pt x="7864" y="1674"/>
                    <a:pt x="7829" y="1732"/>
                    <a:pt x="7814" y="1792"/>
                  </a:cubicBezTo>
                  <a:cubicBezTo>
                    <a:pt x="7754" y="2013"/>
                    <a:pt x="7922" y="2197"/>
                    <a:pt x="8084" y="2375"/>
                  </a:cubicBezTo>
                  <a:cubicBezTo>
                    <a:pt x="8245" y="2550"/>
                    <a:pt x="8397" y="2718"/>
                    <a:pt x="8326" y="2908"/>
                  </a:cubicBezTo>
                  <a:cubicBezTo>
                    <a:pt x="8267" y="3067"/>
                    <a:pt x="8076" y="3122"/>
                    <a:pt x="7917" y="3122"/>
                  </a:cubicBezTo>
                  <a:cubicBezTo>
                    <a:pt x="7900" y="3122"/>
                    <a:pt x="7883" y="3122"/>
                    <a:pt x="7866" y="3120"/>
                  </a:cubicBezTo>
                  <a:cubicBezTo>
                    <a:pt x="7791" y="3116"/>
                    <a:pt x="7718" y="3101"/>
                    <a:pt x="7645" y="3088"/>
                  </a:cubicBezTo>
                  <a:cubicBezTo>
                    <a:pt x="7551" y="3069"/>
                    <a:pt x="7452" y="3051"/>
                    <a:pt x="7353" y="3051"/>
                  </a:cubicBezTo>
                  <a:cubicBezTo>
                    <a:pt x="7331" y="3051"/>
                    <a:pt x="7309" y="3052"/>
                    <a:pt x="7287" y="3054"/>
                  </a:cubicBezTo>
                  <a:cubicBezTo>
                    <a:pt x="7127" y="3069"/>
                    <a:pt x="6975" y="3140"/>
                    <a:pt x="6840" y="3204"/>
                  </a:cubicBezTo>
                  <a:cubicBezTo>
                    <a:pt x="6617" y="3311"/>
                    <a:pt x="6388" y="3452"/>
                    <a:pt x="6368" y="3688"/>
                  </a:cubicBezTo>
                  <a:cubicBezTo>
                    <a:pt x="6364" y="3744"/>
                    <a:pt x="6370" y="3808"/>
                    <a:pt x="6377" y="3868"/>
                  </a:cubicBezTo>
                  <a:cubicBezTo>
                    <a:pt x="6392" y="4003"/>
                    <a:pt x="6405" y="4119"/>
                    <a:pt x="6310" y="4162"/>
                  </a:cubicBezTo>
                  <a:cubicBezTo>
                    <a:pt x="6294" y="4169"/>
                    <a:pt x="6276" y="4173"/>
                    <a:pt x="6257" y="4173"/>
                  </a:cubicBezTo>
                  <a:cubicBezTo>
                    <a:pt x="6212" y="4173"/>
                    <a:pt x="6162" y="4155"/>
                    <a:pt x="6111" y="4134"/>
                  </a:cubicBezTo>
                  <a:cubicBezTo>
                    <a:pt x="6055" y="4110"/>
                    <a:pt x="6000" y="4089"/>
                    <a:pt x="5933" y="4087"/>
                  </a:cubicBezTo>
                  <a:cubicBezTo>
                    <a:pt x="5756" y="4087"/>
                    <a:pt x="5674" y="4256"/>
                    <a:pt x="5597" y="4421"/>
                  </a:cubicBezTo>
                  <a:cubicBezTo>
                    <a:pt x="5561" y="4498"/>
                    <a:pt x="5522" y="4579"/>
                    <a:pt x="5473" y="4641"/>
                  </a:cubicBezTo>
                  <a:cubicBezTo>
                    <a:pt x="5340" y="4811"/>
                    <a:pt x="5119" y="4843"/>
                    <a:pt x="4884" y="4879"/>
                  </a:cubicBezTo>
                  <a:cubicBezTo>
                    <a:pt x="4667" y="4911"/>
                    <a:pt x="4444" y="4946"/>
                    <a:pt x="4288" y="5094"/>
                  </a:cubicBezTo>
                  <a:cubicBezTo>
                    <a:pt x="4275" y="5106"/>
                    <a:pt x="4264" y="5119"/>
                    <a:pt x="4251" y="5132"/>
                  </a:cubicBezTo>
                  <a:cubicBezTo>
                    <a:pt x="4224" y="5162"/>
                    <a:pt x="4196" y="5192"/>
                    <a:pt x="4159" y="5209"/>
                  </a:cubicBezTo>
                  <a:cubicBezTo>
                    <a:pt x="4121" y="5229"/>
                    <a:pt x="4078" y="5231"/>
                    <a:pt x="4031" y="5235"/>
                  </a:cubicBezTo>
                  <a:cubicBezTo>
                    <a:pt x="4001" y="5237"/>
                    <a:pt x="3969" y="5239"/>
                    <a:pt x="3939" y="5246"/>
                  </a:cubicBezTo>
                  <a:cubicBezTo>
                    <a:pt x="3821" y="5271"/>
                    <a:pt x="3733" y="5355"/>
                    <a:pt x="3647" y="5436"/>
                  </a:cubicBezTo>
                  <a:cubicBezTo>
                    <a:pt x="3622" y="5460"/>
                    <a:pt x="3598" y="5483"/>
                    <a:pt x="3572" y="5505"/>
                  </a:cubicBezTo>
                  <a:cubicBezTo>
                    <a:pt x="3492" y="5575"/>
                    <a:pt x="3399" y="5616"/>
                    <a:pt x="3319" y="5616"/>
                  </a:cubicBezTo>
                  <a:cubicBezTo>
                    <a:pt x="3277" y="5616"/>
                    <a:pt x="3238" y="5604"/>
                    <a:pt x="3208" y="5580"/>
                  </a:cubicBezTo>
                  <a:lnTo>
                    <a:pt x="3092" y="5490"/>
                  </a:lnTo>
                  <a:lnTo>
                    <a:pt x="3170" y="5616"/>
                  </a:lnTo>
                  <a:cubicBezTo>
                    <a:pt x="3217" y="5696"/>
                    <a:pt x="3159" y="5768"/>
                    <a:pt x="3056" y="5880"/>
                  </a:cubicBezTo>
                  <a:cubicBezTo>
                    <a:pt x="3015" y="5925"/>
                    <a:pt x="2975" y="5970"/>
                    <a:pt x="2945" y="6015"/>
                  </a:cubicBezTo>
                  <a:cubicBezTo>
                    <a:pt x="2880" y="6116"/>
                    <a:pt x="2876" y="6238"/>
                    <a:pt x="2878" y="6362"/>
                  </a:cubicBezTo>
                  <a:cubicBezTo>
                    <a:pt x="2878" y="6458"/>
                    <a:pt x="2878" y="6572"/>
                    <a:pt x="2872" y="6688"/>
                  </a:cubicBezTo>
                  <a:lnTo>
                    <a:pt x="121" y="6679"/>
                  </a:lnTo>
                  <a:cubicBezTo>
                    <a:pt x="159" y="6638"/>
                    <a:pt x="200" y="6604"/>
                    <a:pt x="241" y="6572"/>
                  </a:cubicBezTo>
                  <a:cubicBezTo>
                    <a:pt x="414" y="6443"/>
                    <a:pt x="631" y="6377"/>
                    <a:pt x="841" y="6315"/>
                  </a:cubicBezTo>
                  <a:lnTo>
                    <a:pt x="879" y="6302"/>
                  </a:lnTo>
                  <a:cubicBezTo>
                    <a:pt x="986" y="6270"/>
                    <a:pt x="1081" y="6238"/>
                    <a:pt x="1153" y="6167"/>
                  </a:cubicBezTo>
                  <a:cubicBezTo>
                    <a:pt x="1211" y="6109"/>
                    <a:pt x="1246" y="6036"/>
                    <a:pt x="1280" y="5963"/>
                  </a:cubicBezTo>
                  <a:cubicBezTo>
                    <a:pt x="1318" y="5882"/>
                    <a:pt x="1355" y="5807"/>
                    <a:pt x="1421" y="5758"/>
                  </a:cubicBezTo>
                  <a:cubicBezTo>
                    <a:pt x="1462" y="5728"/>
                    <a:pt x="1507" y="5713"/>
                    <a:pt x="1556" y="5693"/>
                  </a:cubicBezTo>
                  <a:cubicBezTo>
                    <a:pt x="1588" y="5683"/>
                    <a:pt x="1621" y="5672"/>
                    <a:pt x="1653" y="5655"/>
                  </a:cubicBezTo>
                  <a:cubicBezTo>
                    <a:pt x="1828" y="5569"/>
                    <a:pt x="1923" y="5387"/>
                    <a:pt x="2013" y="5211"/>
                  </a:cubicBezTo>
                  <a:cubicBezTo>
                    <a:pt x="2109" y="5023"/>
                    <a:pt x="2201" y="4845"/>
                    <a:pt x="2381" y="4783"/>
                  </a:cubicBezTo>
                  <a:lnTo>
                    <a:pt x="2392" y="4779"/>
                  </a:lnTo>
                  <a:lnTo>
                    <a:pt x="2396" y="4772"/>
                  </a:lnTo>
                  <a:cubicBezTo>
                    <a:pt x="2696" y="4269"/>
                    <a:pt x="3005" y="3759"/>
                    <a:pt x="3313" y="3249"/>
                  </a:cubicBezTo>
                  <a:cubicBezTo>
                    <a:pt x="3622" y="2737"/>
                    <a:pt x="3930" y="2227"/>
                    <a:pt x="4232" y="1723"/>
                  </a:cubicBezTo>
                  <a:cubicBezTo>
                    <a:pt x="4408" y="1428"/>
                    <a:pt x="4592" y="1121"/>
                    <a:pt x="4813" y="847"/>
                  </a:cubicBezTo>
                  <a:cubicBezTo>
                    <a:pt x="4841" y="860"/>
                    <a:pt x="4869" y="866"/>
                    <a:pt x="4901" y="866"/>
                  </a:cubicBezTo>
                  <a:cubicBezTo>
                    <a:pt x="5042" y="866"/>
                    <a:pt x="5186" y="738"/>
                    <a:pt x="5218" y="586"/>
                  </a:cubicBezTo>
                  <a:cubicBezTo>
                    <a:pt x="5252" y="408"/>
                    <a:pt x="5175" y="224"/>
                    <a:pt x="5113" y="84"/>
                  </a:cubicBezTo>
                  <a:cubicBezTo>
                    <a:pt x="5142" y="65"/>
                    <a:pt x="5177" y="56"/>
                    <a:pt x="5216" y="56"/>
                  </a:cubicBezTo>
                  <a:close/>
                  <a:moveTo>
                    <a:pt x="5218" y="1"/>
                  </a:moveTo>
                  <a:cubicBezTo>
                    <a:pt x="5158" y="1"/>
                    <a:pt x="5104" y="20"/>
                    <a:pt x="5061" y="57"/>
                  </a:cubicBezTo>
                  <a:lnTo>
                    <a:pt x="5046" y="69"/>
                  </a:lnTo>
                  <a:lnTo>
                    <a:pt x="5055" y="87"/>
                  </a:lnTo>
                  <a:cubicBezTo>
                    <a:pt x="5134" y="260"/>
                    <a:pt x="5196" y="419"/>
                    <a:pt x="5164" y="575"/>
                  </a:cubicBezTo>
                  <a:cubicBezTo>
                    <a:pt x="5138" y="701"/>
                    <a:pt x="5016" y="813"/>
                    <a:pt x="4901" y="813"/>
                  </a:cubicBezTo>
                  <a:cubicBezTo>
                    <a:pt x="4871" y="813"/>
                    <a:pt x="4843" y="804"/>
                    <a:pt x="4817" y="791"/>
                  </a:cubicBezTo>
                  <a:lnTo>
                    <a:pt x="4798" y="781"/>
                  </a:lnTo>
                  <a:lnTo>
                    <a:pt x="4785" y="798"/>
                  </a:lnTo>
                  <a:cubicBezTo>
                    <a:pt x="4556" y="1079"/>
                    <a:pt x="4367" y="1391"/>
                    <a:pt x="4185" y="1696"/>
                  </a:cubicBezTo>
                  <a:cubicBezTo>
                    <a:pt x="3885" y="2199"/>
                    <a:pt x="3577" y="2709"/>
                    <a:pt x="3268" y="3221"/>
                  </a:cubicBezTo>
                  <a:cubicBezTo>
                    <a:pt x="2962" y="3729"/>
                    <a:pt x="2655" y="4237"/>
                    <a:pt x="2355" y="4736"/>
                  </a:cubicBezTo>
                  <a:cubicBezTo>
                    <a:pt x="2160" y="4809"/>
                    <a:pt x="2062" y="4999"/>
                    <a:pt x="1965" y="5186"/>
                  </a:cubicBezTo>
                  <a:cubicBezTo>
                    <a:pt x="1878" y="5355"/>
                    <a:pt x="1788" y="5528"/>
                    <a:pt x="1629" y="5608"/>
                  </a:cubicBezTo>
                  <a:cubicBezTo>
                    <a:pt x="1599" y="5621"/>
                    <a:pt x="1569" y="5633"/>
                    <a:pt x="1539" y="5644"/>
                  </a:cubicBezTo>
                  <a:cubicBezTo>
                    <a:pt x="1488" y="5661"/>
                    <a:pt x="1436" y="5681"/>
                    <a:pt x="1389" y="5715"/>
                  </a:cubicBezTo>
                  <a:cubicBezTo>
                    <a:pt x="1312" y="5771"/>
                    <a:pt x="1271" y="5858"/>
                    <a:pt x="1233" y="5940"/>
                  </a:cubicBezTo>
                  <a:cubicBezTo>
                    <a:pt x="1198" y="6011"/>
                    <a:pt x="1166" y="6077"/>
                    <a:pt x="1115" y="6128"/>
                  </a:cubicBezTo>
                  <a:cubicBezTo>
                    <a:pt x="1051" y="6191"/>
                    <a:pt x="965" y="6220"/>
                    <a:pt x="864" y="6250"/>
                  </a:cubicBezTo>
                  <a:lnTo>
                    <a:pt x="824" y="6263"/>
                  </a:lnTo>
                  <a:cubicBezTo>
                    <a:pt x="611" y="6328"/>
                    <a:pt x="391" y="6394"/>
                    <a:pt x="209" y="6529"/>
                  </a:cubicBezTo>
                  <a:cubicBezTo>
                    <a:pt x="151" y="6574"/>
                    <a:pt x="95" y="6625"/>
                    <a:pt x="39" y="6688"/>
                  </a:cubicBezTo>
                  <a:lnTo>
                    <a:pt x="1" y="6733"/>
                  </a:lnTo>
                  <a:lnTo>
                    <a:pt x="2891" y="6741"/>
                  </a:lnTo>
                  <a:lnTo>
                    <a:pt x="2908" y="6741"/>
                  </a:lnTo>
                  <a:lnTo>
                    <a:pt x="2923" y="6707"/>
                  </a:lnTo>
                  <a:lnTo>
                    <a:pt x="2925" y="6698"/>
                  </a:lnTo>
                  <a:cubicBezTo>
                    <a:pt x="2932" y="6578"/>
                    <a:pt x="2932" y="6460"/>
                    <a:pt x="2932" y="6362"/>
                  </a:cubicBezTo>
                  <a:cubicBezTo>
                    <a:pt x="2930" y="6244"/>
                    <a:pt x="2934" y="6133"/>
                    <a:pt x="2990" y="6045"/>
                  </a:cubicBezTo>
                  <a:cubicBezTo>
                    <a:pt x="3015" y="6002"/>
                    <a:pt x="3056" y="5959"/>
                    <a:pt x="3095" y="5916"/>
                  </a:cubicBezTo>
                  <a:cubicBezTo>
                    <a:pt x="3172" y="5835"/>
                    <a:pt x="3249" y="5749"/>
                    <a:pt x="3238" y="5657"/>
                  </a:cubicBezTo>
                  <a:lnTo>
                    <a:pt x="3238" y="5657"/>
                  </a:lnTo>
                  <a:cubicBezTo>
                    <a:pt x="3262" y="5665"/>
                    <a:pt x="3289" y="5670"/>
                    <a:pt x="3317" y="5670"/>
                  </a:cubicBezTo>
                  <a:cubicBezTo>
                    <a:pt x="3410" y="5670"/>
                    <a:pt x="3518" y="5625"/>
                    <a:pt x="3609" y="5546"/>
                  </a:cubicBezTo>
                  <a:cubicBezTo>
                    <a:pt x="3634" y="5522"/>
                    <a:pt x="3658" y="5498"/>
                    <a:pt x="3684" y="5475"/>
                  </a:cubicBezTo>
                  <a:cubicBezTo>
                    <a:pt x="3767" y="5396"/>
                    <a:pt x="3847" y="5321"/>
                    <a:pt x="3949" y="5297"/>
                  </a:cubicBezTo>
                  <a:cubicBezTo>
                    <a:pt x="3977" y="5293"/>
                    <a:pt x="4005" y="5291"/>
                    <a:pt x="4035" y="5289"/>
                  </a:cubicBezTo>
                  <a:cubicBezTo>
                    <a:pt x="4084" y="5284"/>
                    <a:pt x="4136" y="5280"/>
                    <a:pt x="4183" y="5256"/>
                  </a:cubicBezTo>
                  <a:cubicBezTo>
                    <a:pt x="4228" y="5235"/>
                    <a:pt x="4260" y="5201"/>
                    <a:pt x="4292" y="5169"/>
                  </a:cubicBezTo>
                  <a:cubicBezTo>
                    <a:pt x="4303" y="5156"/>
                    <a:pt x="4314" y="5145"/>
                    <a:pt x="4324" y="5134"/>
                  </a:cubicBezTo>
                  <a:cubicBezTo>
                    <a:pt x="4468" y="4995"/>
                    <a:pt x="4684" y="4963"/>
                    <a:pt x="4892" y="4933"/>
                  </a:cubicBezTo>
                  <a:cubicBezTo>
                    <a:pt x="5128" y="4896"/>
                    <a:pt x="5370" y="4860"/>
                    <a:pt x="5516" y="4674"/>
                  </a:cubicBezTo>
                  <a:cubicBezTo>
                    <a:pt x="5567" y="4607"/>
                    <a:pt x="5608" y="4524"/>
                    <a:pt x="5646" y="4442"/>
                  </a:cubicBezTo>
                  <a:cubicBezTo>
                    <a:pt x="5719" y="4288"/>
                    <a:pt x="5790" y="4140"/>
                    <a:pt x="5940" y="4140"/>
                  </a:cubicBezTo>
                  <a:cubicBezTo>
                    <a:pt x="5989" y="4140"/>
                    <a:pt x="6040" y="4162"/>
                    <a:pt x="6092" y="4183"/>
                  </a:cubicBezTo>
                  <a:cubicBezTo>
                    <a:pt x="6146" y="4205"/>
                    <a:pt x="6205" y="4225"/>
                    <a:pt x="6260" y="4225"/>
                  </a:cubicBezTo>
                  <a:cubicBezTo>
                    <a:pt x="6285" y="4225"/>
                    <a:pt x="6309" y="4221"/>
                    <a:pt x="6332" y="4211"/>
                  </a:cubicBezTo>
                  <a:cubicBezTo>
                    <a:pt x="6463" y="4151"/>
                    <a:pt x="6445" y="4005"/>
                    <a:pt x="6430" y="3864"/>
                  </a:cubicBezTo>
                  <a:cubicBezTo>
                    <a:pt x="6424" y="3804"/>
                    <a:pt x="6418" y="3744"/>
                    <a:pt x="6422" y="3692"/>
                  </a:cubicBezTo>
                  <a:cubicBezTo>
                    <a:pt x="6439" y="3482"/>
                    <a:pt x="6653" y="3352"/>
                    <a:pt x="6863" y="3253"/>
                  </a:cubicBezTo>
                  <a:cubicBezTo>
                    <a:pt x="6998" y="3187"/>
                    <a:pt x="7140" y="3120"/>
                    <a:pt x="7292" y="3107"/>
                  </a:cubicBezTo>
                  <a:cubicBezTo>
                    <a:pt x="7313" y="3106"/>
                    <a:pt x="7333" y="3105"/>
                    <a:pt x="7355" y="3105"/>
                  </a:cubicBezTo>
                  <a:cubicBezTo>
                    <a:pt x="7448" y="3105"/>
                    <a:pt x="7544" y="3122"/>
                    <a:pt x="7637" y="3140"/>
                  </a:cubicBezTo>
                  <a:cubicBezTo>
                    <a:pt x="7709" y="3155"/>
                    <a:pt x="7784" y="3167"/>
                    <a:pt x="7862" y="3174"/>
                  </a:cubicBezTo>
                  <a:cubicBezTo>
                    <a:pt x="7879" y="3176"/>
                    <a:pt x="7898" y="3176"/>
                    <a:pt x="7917" y="3176"/>
                  </a:cubicBezTo>
                  <a:cubicBezTo>
                    <a:pt x="8093" y="3176"/>
                    <a:pt x="8305" y="3112"/>
                    <a:pt x="8376" y="2928"/>
                  </a:cubicBezTo>
                  <a:cubicBezTo>
                    <a:pt x="8459" y="2707"/>
                    <a:pt x="8288" y="2518"/>
                    <a:pt x="8123" y="2338"/>
                  </a:cubicBezTo>
                  <a:cubicBezTo>
                    <a:pt x="7964" y="2163"/>
                    <a:pt x="7814" y="1998"/>
                    <a:pt x="7866" y="1807"/>
                  </a:cubicBezTo>
                  <a:cubicBezTo>
                    <a:pt x="7881" y="1753"/>
                    <a:pt x="7911" y="1698"/>
                    <a:pt x="7943" y="1646"/>
                  </a:cubicBezTo>
                  <a:cubicBezTo>
                    <a:pt x="7999" y="1548"/>
                    <a:pt x="8059" y="1447"/>
                    <a:pt x="8014" y="1340"/>
                  </a:cubicBezTo>
                  <a:cubicBezTo>
                    <a:pt x="7997" y="1295"/>
                    <a:pt x="7964" y="1261"/>
                    <a:pt x="7932" y="1229"/>
                  </a:cubicBezTo>
                  <a:cubicBezTo>
                    <a:pt x="7922" y="1216"/>
                    <a:pt x="7909" y="1205"/>
                    <a:pt x="7898" y="1192"/>
                  </a:cubicBezTo>
                  <a:cubicBezTo>
                    <a:pt x="7819" y="1100"/>
                    <a:pt x="7784" y="982"/>
                    <a:pt x="7782" y="806"/>
                  </a:cubicBezTo>
                  <a:lnTo>
                    <a:pt x="7782" y="725"/>
                  </a:lnTo>
                  <a:lnTo>
                    <a:pt x="7735" y="791"/>
                  </a:lnTo>
                  <a:cubicBezTo>
                    <a:pt x="7731" y="798"/>
                    <a:pt x="7727" y="804"/>
                    <a:pt x="7720" y="809"/>
                  </a:cubicBezTo>
                  <a:cubicBezTo>
                    <a:pt x="7425" y="543"/>
                    <a:pt x="7024" y="391"/>
                    <a:pt x="6617" y="391"/>
                  </a:cubicBezTo>
                  <a:cubicBezTo>
                    <a:pt x="6520" y="391"/>
                    <a:pt x="6422" y="399"/>
                    <a:pt x="6330" y="417"/>
                  </a:cubicBezTo>
                  <a:cubicBezTo>
                    <a:pt x="6302" y="421"/>
                    <a:pt x="6276" y="427"/>
                    <a:pt x="6248" y="434"/>
                  </a:cubicBezTo>
                  <a:cubicBezTo>
                    <a:pt x="6169" y="450"/>
                    <a:pt x="6085" y="464"/>
                    <a:pt x="6009" y="464"/>
                  </a:cubicBezTo>
                  <a:cubicBezTo>
                    <a:pt x="5962" y="464"/>
                    <a:pt x="5917" y="458"/>
                    <a:pt x="5878" y="444"/>
                  </a:cubicBezTo>
                  <a:cubicBezTo>
                    <a:pt x="5775" y="408"/>
                    <a:pt x="5700" y="327"/>
                    <a:pt x="5621" y="239"/>
                  </a:cubicBezTo>
                  <a:cubicBezTo>
                    <a:pt x="5591" y="207"/>
                    <a:pt x="5558" y="172"/>
                    <a:pt x="5526" y="142"/>
                  </a:cubicBezTo>
                  <a:cubicBezTo>
                    <a:pt x="5456" y="74"/>
                    <a:pt x="5338" y="1"/>
                    <a:pt x="5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297"/>
            <p:cNvSpPr/>
            <p:nvPr/>
          </p:nvSpPr>
          <p:spPr>
            <a:xfrm>
              <a:off x="4362955" y="3026627"/>
              <a:ext cx="301995" cy="248290"/>
            </a:xfrm>
            <a:custGeom>
              <a:rect b="b" l="l" r="r" t="t"/>
              <a:pathLst>
                <a:path extrusionOk="0" h="8738" w="10628">
                  <a:moveTo>
                    <a:pt x="8570" y="0"/>
                  </a:moveTo>
                  <a:cubicBezTo>
                    <a:pt x="8504" y="0"/>
                    <a:pt x="8437" y="3"/>
                    <a:pt x="8371" y="7"/>
                  </a:cubicBezTo>
                  <a:cubicBezTo>
                    <a:pt x="8290" y="11"/>
                    <a:pt x="8208" y="15"/>
                    <a:pt x="8129" y="39"/>
                  </a:cubicBezTo>
                  <a:cubicBezTo>
                    <a:pt x="8054" y="62"/>
                    <a:pt x="7988" y="105"/>
                    <a:pt x="7921" y="146"/>
                  </a:cubicBezTo>
                  <a:cubicBezTo>
                    <a:pt x="7655" y="313"/>
                    <a:pt x="7390" y="480"/>
                    <a:pt x="7124" y="645"/>
                  </a:cubicBezTo>
                  <a:cubicBezTo>
                    <a:pt x="7043" y="696"/>
                    <a:pt x="6959" y="748"/>
                    <a:pt x="6886" y="812"/>
                  </a:cubicBezTo>
                  <a:cubicBezTo>
                    <a:pt x="6826" y="866"/>
                    <a:pt x="6773" y="926"/>
                    <a:pt x="6715" y="983"/>
                  </a:cubicBezTo>
                  <a:cubicBezTo>
                    <a:pt x="6516" y="1176"/>
                    <a:pt x="6259" y="1307"/>
                    <a:pt x="5984" y="1356"/>
                  </a:cubicBezTo>
                  <a:cubicBezTo>
                    <a:pt x="5941" y="1363"/>
                    <a:pt x="5896" y="1369"/>
                    <a:pt x="5860" y="1395"/>
                  </a:cubicBezTo>
                  <a:cubicBezTo>
                    <a:pt x="5811" y="1427"/>
                    <a:pt x="5789" y="1485"/>
                    <a:pt x="5757" y="1532"/>
                  </a:cubicBezTo>
                  <a:cubicBezTo>
                    <a:pt x="5624" y="1740"/>
                    <a:pt x="5344" y="1774"/>
                    <a:pt x="5099" y="1787"/>
                  </a:cubicBezTo>
                  <a:cubicBezTo>
                    <a:pt x="5185" y="1881"/>
                    <a:pt x="5099" y="2033"/>
                    <a:pt x="4992" y="2102"/>
                  </a:cubicBezTo>
                  <a:cubicBezTo>
                    <a:pt x="4885" y="2168"/>
                    <a:pt x="4748" y="2209"/>
                    <a:pt x="4686" y="2318"/>
                  </a:cubicBezTo>
                  <a:cubicBezTo>
                    <a:pt x="4652" y="2374"/>
                    <a:pt x="4643" y="2443"/>
                    <a:pt x="4600" y="2490"/>
                  </a:cubicBezTo>
                  <a:cubicBezTo>
                    <a:pt x="4536" y="2562"/>
                    <a:pt x="4422" y="2562"/>
                    <a:pt x="4339" y="2610"/>
                  </a:cubicBezTo>
                  <a:cubicBezTo>
                    <a:pt x="4236" y="2665"/>
                    <a:pt x="4189" y="2783"/>
                    <a:pt x="4116" y="2875"/>
                  </a:cubicBezTo>
                  <a:cubicBezTo>
                    <a:pt x="4007" y="3018"/>
                    <a:pt x="3827" y="3095"/>
                    <a:pt x="3648" y="3095"/>
                  </a:cubicBezTo>
                  <a:cubicBezTo>
                    <a:pt x="3550" y="3095"/>
                    <a:pt x="3452" y="3072"/>
                    <a:pt x="3366" y="3023"/>
                  </a:cubicBezTo>
                  <a:cubicBezTo>
                    <a:pt x="3338" y="3150"/>
                    <a:pt x="3285" y="3300"/>
                    <a:pt x="3158" y="3325"/>
                  </a:cubicBezTo>
                  <a:cubicBezTo>
                    <a:pt x="3145" y="3327"/>
                    <a:pt x="3132" y="3328"/>
                    <a:pt x="3119" y="3328"/>
                  </a:cubicBezTo>
                  <a:cubicBezTo>
                    <a:pt x="3084" y="3328"/>
                    <a:pt x="3049" y="3323"/>
                    <a:pt x="3014" y="3323"/>
                  </a:cubicBezTo>
                  <a:cubicBezTo>
                    <a:pt x="3010" y="3323"/>
                    <a:pt x="3006" y="3323"/>
                    <a:pt x="3002" y="3323"/>
                  </a:cubicBezTo>
                  <a:cubicBezTo>
                    <a:pt x="2865" y="3332"/>
                    <a:pt x="2766" y="3452"/>
                    <a:pt x="2685" y="3561"/>
                  </a:cubicBezTo>
                  <a:cubicBezTo>
                    <a:pt x="2683" y="3563"/>
                    <a:pt x="2681" y="3565"/>
                    <a:pt x="2678" y="3567"/>
                  </a:cubicBezTo>
                  <a:cubicBezTo>
                    <a:pt x="2835" y="3632"/>
                    <a:pt x="2886" y="3880"/>
                    <a:pt x="2882" y="4071"/>
                  </a:cubicBezTo>
                  <a:cubicBezTo>
                    <a:pt x="2876" y="4514"/>
                    <a:pt x="2869" y="4956"/>
                    <a:pt x="2861" y="5397"/>
                  </a:cubicBezTo>
                  <a:cubicBezTo>
                    <a:pt x="2844" y="5392"/>
                    <a:pt x="2828" y="5390"/>
                    <a:pt x="2812" y="5390"/>
                  </a:cubicBezTo>
                  <a:cubicBezTo>
                    <a:pt x="2720" y="5390"/>
                    <a:pt x="2632" y="5463"/>
                    <a:pt x="2584" y="5549"/>
                  </a:cubicBezTo>
                  <a:cubicBezTo>
                    <a:pt x="2531" y="5648"/>
                    <a:pt x="2509" y="5763"/>
                    <a:pt x="2458" y="5864"/>
                  </a:cubicBezTo>
                  <a:cubicBezTo>
                    <a:pt x="2321" y="6125"/>
                    <a:pt x="1999" y="6228"/>
                    <a:pt x="1710" y="6290"/>
                  </a:cubicBezTo>
                  <a:cubicBezTo>
                    <a:pt x="1342" y="6368"/>
                    <a:pt x="969" y="6421"/>
                    <a:pt x="596" y="6451"/>
                  </a:cubicBezTo>
                  <a:cubicBezTo>
                    <a:pt x="467" y="6462"/>
                    <a:pt x="339" y="6470"/>
                    <a:pt x="223" y="6522"/>
                  </a:cubicBezTo>
                  <a:cubicBezTo>
                    <a:pt x="129" y="6565"/>
                    <a:pt x="58" y="6629"/>
                    <a:pt x="0" y="6704"/>
                  </a:cubicBezTo>
                  <a:cubicBezTo>
                    <a:pt x="28" y="6794"/>
                    <a:pt x="20" y="6907"/>
                    <a:pt x="35" y="7004"/>
                  </a:cubicBezTo>
                  <a:cubicBezTo>
                    <a:pt x="65" y="7192"/>
                    <a:pt x="234" y="7349"/>
                    <a:pt x="425" y="7362"/>
                  </a:cubicBezTo>
                  <a:cubicBezTo>
                    <a:pt x="356" y="7439"/>
                    <a:pt x="442" y="7554"/>
                    <a:pt x="523" y="7614"/>
                  </a:cubicBezTo>
                  <a:cubicBezTo>
                    <a:pt x="607" y="7674"/>
                    <a:pt x="705" y="7769"/>
                    <a:pt x="660" y="7861"/>
                  </a:cubicBezTo>
                  <a:cubicBezTo>
                    <a:pt x="647" y="7887"/>
                    <a:pt x="624" y="7906"/>
                    <a:pt x="615" y="7934"/>
                  </a:cubicBezTo>
                  <a:cubicBezTo>
                    <a:pt x="594" y="7992"/>
                    <a:pt x="645" y="8049"/>
                    <a:pt x="701" y="8075"/>
                  </a:cubicBezTo>
                  <a:cubicBezTo>
                    <a:pt x="757" y="8099"/>
                    <a:pt x="819" y="8107"/>
                    <a:pt x="870" y="8139"/>
                  </a:cubicBezTo>
                  <a:cubicBezTo>
                    <a:pt x="975" y="8208"/>
                    <a:pt x="990" y="8362"/>
                    <a:pt x="1091" y="8439"/>
                  </a:cubicBezTo>
                  <a:cubicBezTo>
                    <a:pt x="1211" y="8529"/>
                    <a:pt x="1393" y="8463"/>
                    <a:pt x="1530" y="8529"/>
                  </a:cubicBezTo>
                  <a:cubicBezTo>
                    <a:pt x="1616" y="8570"/>
                    <a:pt x="1663" y="8651"/>
                    <a:pt x="1708" y="8737"/>
                  </a:cubicBezTo>
                  <a:cubicBezTo>
                    <a:pt x="1719" y="8692"/>
                    <a:pt x="1736" y="8651"/>
                    <a:pt x="1768" y="8617"/>
                  </a:cubicBezTo>
                  <a:cubicBezTo>
                    <a:pt x="1811" y="8574"/>
                    <a:pt x="1864" y="8557"/>
                    <a:pt x="1923" y="8557"/>
                  </a:cubicBezTo>
                  <a:cubicBezTo>
                    <a:pt x="2019" y="8557"/>
                    <a:pt x="2128" y="8603"/>
                    <a:pt x="2218" y="8647"/>
                  </a:cubicBezTo>
                  <a:cubicBezTo>
                    <a:pt x="2274" y="8675"/>
                    <a:pt x="2331" y="8699"/>
                    <a:pt x="2389" y="8724"/>
                  </a:cubicBezTo>
                  <a:cubicBezTo>
                    <a:pt x="2394" y="8705"/>
                    <a:pt x="2398" y="8686"/>
                    <a:pt x="2404" y="8666"/>
                  </a:cubicBezTo>
                  <a:cubicBezTo>
                    <a:pt x="2443" y="8553"/>
                    <a:pt x="2526" y="8459"/>
                    <a:pt x="2593" y="8358"/>
                  </a:cubicBezTo>
                  <a:cubicBezTo>
                    <a:pt x="2728" y="8156"/>
                    <a:pt x="2805" y="7921"/>
                    <a:pt x="2816" y="7679"/>
                  </a:cubicBezTo>
                  <a:cubicBezTo>
                    <a:pt x="2946" y="7662"/>
                    <a:pt x="3071" y="7612"/>
                    <a:pt x="3176" y="7537"/>
                  </a:cubicBezTo>
                  <a:cubicBezTo>
                    <a:pt x="3231" y="7497"/>
                    <a:pt x="3283" y="7447"/>
                    <a:pt x="3347" y="7422"/>
                  </a:cubicBezTo>
                  <a:cubicBezTo>
                    <a:pt x="3413" y="7396"/>
                    <a:pt x="3488" y="7394"/>
                    <a:pt x="3561" y="7394"/>
                  </a:cubicBezTo>
                  <a:lnTo>
                    <a:pt x="4144" y="7396"/>
                  </a:lnTo>
                  <a:cubicBezTo>
                    <a:pt x="4234" y="7396"/>
                    <a:pt x="4330" y="7398"/>
                    <a:pt x="4403" y="7452"/>
                  </a:cubicBezTo>
                  <a:cubicBezTo>
                    <a:pt x="4575" y="7574"/>
                    <a:pt x="4525" y="7906"/>
                    <a:pt x="4727" y="7970"/>
                  </a:cubicBezTo>
                  <a:cubicBezTo>
                    <a:pt x="4746" y="7976"/>
                    <a:pt x="4766" y="7979"/>
                    <a:pt x="4785" y="7979"/>
                  </a:cubicBezTo>
                  <a:cubicBezTo>
                    <a:pt x="4857" y="7979"/>
                    <a:pt x="4929" y="7944"/>
                    <a:pt x="4997" y="7912"/>
                  </a:cubicBezTo>
                  <a:cubicBezTo>
                    <a:pt x="5121" y="7852"/>
                    <a:pt x="5272" y="7809"/>
                    <a:pt x="5411" y="7809"/>
                  </a:cubicBezTo>
                  <a:cubicBezTo>
                    <a:pt x="5555" y="7809"/>
                    <a:pt x="5687" y="7855"/>
                    <a:pt x="5764" y="7977"/>
                  </a:cubicBezTo>
                  <a:cubicBezTo>
                    <a:pt x="5800" y="8037"/>
                    <a:pt x="5819" y="8109"/>
                    <a:pt x="5875" y="8150"/>
                  </a:cubicBezTo>
                  <a:cubicBezTo>
                    <a:pt x="5914" y="8181"/>
                    <a:pt x="5964" y="8188"/>
                    <a:pt x="6014" y="8188"/>
                  </a:cubicBezTo>
                  <a:cubicBezTo>
                    <a:pt x="6031" y="8188"/>
                    <a:pt x="6047" y="8188"/>
                    <a:pt x="6064" y="8186"/>
                  </a:cubicBezTo>
                  <a:cubicBezTo>
                    <a:pt x="6409" y="8165"/>
                    <a:pt x="6749" y="8049"/>
                    <a:pt x="7034" y="7852"/>
                  </a:cubicBezTo>
                  <a:cubicBezTo>
                    <a:pt x="7173" y="7757"/>
                    <a:pt x="7320" y="7638"/>
                    <a:pt x="7482" y="7638"/>
                  </a:cubicBezTo>
                  <a:cubicBezTo>
                    <a:pt x="7502" y="7638"/>
                    <a:pt x="7523" y="7640"/>
                    <a:pt x="7544" y="7644"/>
                  </a:cubicBezTo>
                  <a:cubicBezTo>
                    <a:pt x="7636" y="7662"/>
                    <a:pt x="7715" y="7722"/>
                    <a:pt x="7799" y="7767"/>
                  </a:cubicBezTo>
                  <a:cubicBezTo>
                    <a:pt x="7918" y="7830"/>
                    <a:pt x="8052" y="7862"/>
                    <a:pt x="8186" y="7862"/>
                  </a:cubicBezTo>
                  <a:cubicBezTo>
                    <a:pt x="8355" y="7862"/>
                    <a:pt x="8523" y="7813"/>
                    <a:pt x="8662" y="7717"/>
                  </a:cubicBezTo>
                  <a:cubicBezTo>
                    <a:pt x="8718" y="7679"/>
                    <a:pt x="8772" y="7632"/>
                    <a:pt x="8834" y="7606"/>
                  </a:cubicBezTo>
                  <a:cubicBezTo>
                    <a:pt x="8874" y="7590"/>
                    <a:pt x="8914" y="7583"/>
                    <a:pt x="8954" y="7583"/>
                  </a:cubicBezTo>
                  <a:cubicBezTo>
                    <a:pt x="8997" y="7583"/>
                    <a:pt x="9040" y="7591"/>
                    <a:pt x="9082" y="7606"/>
                  </a:cubicBezTo>
                  <a:cubicBezTo>
                    <a:pt x="9147" y="7347"/>
                    <a:pt x="9183" y="7081"/>
                    <a:pt x="9185" y="6815"/>
                  </a:cubicBezTo>
                  <a:cubicBezTo>
                    <a:pt x="9187" y="6745"/>
                    <a:pt x="9185" y="6674"/>
                    <a:pt x="9217" y="6612"/>
                  </a:cubicBezTo>
                  <a:cubicBezTo>
                    <a:pt x="9247" y="6554"/>
                    <a:pt x="9303" y="6513"/>
                    <a:pt x="9329" y="6455"/>
                  </a:cubicBezTo>
                  <a:cubicBezTo>
                    <a:pt x="9374" y="6361"/>
                    <a:pt x="9342" y="6239"/>
                    <a:pt x="9404" y="6158"/>
                  </a:cubicBezTo>
                  <a:cubicBezTo>
                    <a:pt x="9468" y="6068"/>
                    <a:pt x="9618" y="6057"/>
                    <a:pt x="9659" y="5954"/>
                  </a:cubicBezTo>
                  <a:cubicBezTo>
                    <a:pt x="9687" y="5883"/>
                    <a:pt x="9646" y="5802"/>
                    <a:pt x="9657" y="5725"/>
                  </a:cubicBezTo>
                  <a:cubicBezTo>
                    <a:pt x="9682" y="5547"/>
                    <a:pt x="9924" y="5523"/>
                    <a:pt x="10085" y="5442"/>
                  </a:cubicBezTo>
                  <a:cubicBezTo>
                    <a:pt x="10321" y="5322"/>
                    <a:pt x="10400" y="5024"/>
                    <a:pt x="10432" y="4761"/>
                  </a:cubicBezTo>
                  <a:cubicBezTo>
                    <a:pt x="10492" y="4253"/>
                    <a:pt x="10466" y="3739"/>
                    <a:pt x="10361" y="3240"/>
                  </a:cubicBezTo>
                  <a:cubicBezTo>
                    <a:pt x="10342" y="3154"/>
                    <a:pt x="10323" y="3066"/>
                    <a:pt x="10340" y="2980"/>
                  </a:cubicBezTo>
                  <a:cubicBezTo>
                    <a:pt x="10364" y="2877"/>
                    <a:pt x="10439" y="2796"/>
                    <a:pt x="10492" y="2706"/>
                  </a:cubicBezTo>
                  <a:cubicBezTo>
                    <a:pt x="10627" y="2485"/>
                    <a:pt x="10627" y="2188"/>
                    <a:pt x="10494" y="1967"/>
                  </a:cubicBezTo>
                  <a:cubicBezTo>
                    <a:pt x="10434" y="1868"/>
                    <a:pt x="10351" y="1780"/>
                    <a:pt x="10329" y="1669"/>
                  </a:cubicBezTo>
                  <a:cubicBezTo>
                    <a:pt x="10316" y="1607"/>
                    <a:pt x="10325" y="1543"/>
                    <a:pt x="10316" y="1481"/>
                  </a:cubicBezTo>
                  <a:cubicBezTo>
                    <a:pt x="10269" y="1114"/>
                    <a:pt x="9738" y="983"/>
                    <a:pt x="9659" y="624"/>
                  </a:cubicBezTo>
                  <a:cubicBezTo>
                    <a:pt x="9648" y="572"/>
                    <a:pt x="9646" y="519"/>
                    <a:pt x="9620" y="474"/>
                  </a:cubicBezTo>
                  <a:cubicBezTo>
                    <a:pt x="9574" y="391"/>
                    <a:pt x="9473" y="372"/>
                    <a:pt x="9374" y="372"/>
                  </a:cubicBezTo>
                  <a:cubicBezTo>
                    <a:pt x="9349" y="372"/>
                    <a:pt x="9324" y="373"/>
                    <a:pt x="9301" y="375"/>
                  </a:cubicBezTo>
                  <a:cubicBezTo>
                    <a:pt x="9243" y="204"/>
                    <a:pt x="9080" y="88"/>
                    <a:pt x="8907" y="39"/>
                  </a:cubicBezTo>
                  <a:cubicBezTo>
                    <a:pt x="8797" y="9"/>
                    <a:pt x="8684" y="0"/>
                    <a:pt x="8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297"/>
            <p:cNvSpPr/>
            <p:nvPr/>
          </p:nvSpPr>
          <p:spPr>
            <a:xfrm>
              <a:off x="4362160" y="3025888"/>
              <a:ext cx="303557" cy="251160"/>
            </a:xfrm>
            <a:custGeom>
              <a:rect b="b" l="l" r="r" t="t"/>
              <a:pathLst>
                <a:path extrusionOk="0" h="8839" w="10683">
                  <a:moveTo>
                    <a:pt x="8603" y="54"/>
                  </a:moveTo>
                  <a:cubicBezTo>
                    <a:pt x="8733" y="54"/>
                    <a:pt x="8836" y="65"/>
                    <a:pt x="8928" y="90"/>
                  </a:cubicBezTo>
                  <a:cubicBezTo>
                    <a:pt x="9113" y="144"/>
                    <a:pt x="9254" y="262"/>
                    <a:pt x="9303" y="410"/>
                  </a:cubicBezTo>
                  <a:lnTo>
                    <a:pt x="9312" y="429"/>
                  </a:lnTo>
                  <a:lnTo>
                    <a:pt x="9331" y="427"/>
                  </a:lnTo>
                  <a:cubicBezTo>
                    <a:pt x="9355" y="425"/>
                    <a:pt x="9376" y="425"/>
                    <a:pt x="9400" y="425"/>
                  </a:cubicBezTo>
                  <a:cubicBezTo>
                    <a:pt x="9517" y="425"/>
                    <a:pt x="9590" y="452"/>
                    <a:pt x="9625" y="512"/>
                  </a:cubicBezTo>
                  <a:cubicBezTo>
                    <a:pt x="9640" y="540"/>
                    <a:pt x="9646" y="575"/>
                    <a:pt x="9652" y="609"/>
                  </a:cubicBezTo>
                  <a:cubicBezTo>
                    <a:pt x="9655" y="624"/>
                    <a:pt x="9657" y="639"/>
                    <a:pt x="9661" y="654"/>
                  </a:cubicBezTo>
                  <a:cubicBezTo>
                    <a:pt x="9702" y="838"/>
                    <a:pt x="9852" y="965"/>
                    <a:pt x="9999" y="1087"/>
                  </a:cubicBezTo>
                  <a:cubicBezTo>
                    <a:pt x="10152" y="1213"/>
                    <a:pt x="10295" y="1333"/>
                    <a:pt x="10319" y="1511"/>
                  </a:cubicBezTo>
                  <a:cubicBezTo>
                    <a:pt x="10321" y="1537"/>
                    <a:pt x="10321" y="1562"/>
                    <a:pt x="10323" y="1590"/>
                  </a:cubicBezTo>
                  <a:cubicBezTo>
                    <a:pt x="10323" y="1624"/>
                    <a:pt x="10323" y="1663"/>
                    <a:pt x="10332" y="1699"/>
                  </a:cubicBezTo>
                  <a:cubicBezTo>
                    <a:pt x="10349" y="1785"/>
                    <a:pt x="10396" y="1856"/>
                    <a:pt x="10443" y="1924"/>
                  </a:cubicBezTo>
                  <a:cubicBezTo>
                    <a:pt x="10462" y="1950"/>
                    <a:pt x="10482" y="1978"/>
                    <a:pt x="10499" y="2006"/>
                  </a:cubicBezTo>
                  <a:cubicBezTo>
                    <a:pt x="10627" y="2220"/>
                    <a:pt x="10625" y="2505"/>
                    <a:pt x="10499" y="2719"/>
                  </a:cubicBezTo>
                  <a:cubicBezTo>
                    <a:pt x="10484" y="2745"/>
                    <a:pt x="10467" y="2768"/>
                    <a:pt x="10449" y="2794"/>
                  </a:cubicBezTo>
                  <a:cubicBezTo>
                    <a:pt x="10404" y="2856"/>
                    <a:pt x="10359" y="2923"/>
                    <a:pt x="10342" y="3002"/>
                  </a:cubicBezTo>
                  <a:cubicBezTo>
                    <a:pt x="10323" y="3088"/>
                    <a:pt x="10342" y="3176"/>
                    <a:pt x="10359" y="3259"/>
                  </a:cubicBezTo>
                  <a:lnTo>
                    <a:pt x="10364" y="3272"/>
                  </a:lnTo>
                  <a:cubicBezTo>
                    <a:pt x="10469" y="3769"/>
                    <a:pt x="10492" y="4277"/>
                    <a:pt x="10432" y="4782"/>
                  </a:cubicBezTo>
                  <a:cubicBezTo>
                    <a:pt x="10392" y="5136"/>
                    <a:pt x="10282" y="5352"/>
                    <a:pt x="10100" y="5444"/>
                  </a:cubicBezTo>
                  <a:cubicBezTo>
                    <a:pt x="10057" y="5466"/>
                    <a:pt x="10008" y="5485"/>
                    <a:pt x="9959" y="5502"/>
                  </a:cubicBezTo>
                  <a:cubicBezTo>
                    <a:pt x="9822" y="5552"/>
                    <a:pt x="9678" y="5601"/>
                    <a:pt x="9659" y="5747"/>
                  </a:cubicBezTo>
                  <a:cubicBezTo>
                    <a:pt x="9655" y="5783"/>
                    <a:pt x="9659" y="5819"/>
                    <a:pt x="9663" y="5854"/>
                  </a:cubicBezTo>
                  <a:cubicBezTo>
                    <a:pt x="9670" y="5896"/>
                    <a:pt x="9676" y="5935"/>
                    <a:pt x="9661" y="5971"/>
                  </a:cubicBezTo>
                  <a:cubicBezTo>
                    <a:pt x="9644" y="6019"/>
                    <a:pt x="9595" y="6044"/>
                    <a:pt x="9541" y="6070"/>
                  </a:cubicBezTo>
                  <a:cubicBezTo>
                    <a:pt x="9492" y="6096"/>
                    <a:pt x="9442" y="6121"/>
                    <a:pt x="9408" y="6166"/>
                  </a:cubicBezTo>
                  <a:cubicBezTo>
                    <a:pt x="9372" y="6220"/>
                    <a:pt x="9365" y="6282"/>
                    <a:pt x="9359" y="6342"/>
                  </a:cubicBezTo>
                  <a:cubicBezTo>
                    <a:pt x="9355" y="6387"/>
                    <a:pt x="9350" y="6432"/>
                    <a:pt x="9333" y="6469"/>
                  </a:cubicBezTo>
                  <a:cubicBezTo>
                    <a:pt x="9320" y="6496"/>
                    <a:pt x="9301" y="6520"/>
                    <a:pt x="9280" y="6546"/>
                  </a:cubicBezTo>
                  <a:cubicBezTo>
                    <a:pt x="9258" y="6569"/>
                    <a:pt x="9237" y="6595"/>
                    <a:pt x="9222" y="6627"/>
                  </a:cubicBezTo>
                  <a:cubicBezTo>
                    <a:pt x="9190" y="6691"/>
                    <a:pt x="9187" y="6762"/>
                    <a:pt x="9187" y="6831"/>
                  </a:cubicBezTo>
                  <a:lnTo>
                    <a:pt x="9187" y="6839"/>
                  </a:lnTo>
                  <a:cubicBezTo>
                    <a:pt x="9183" y="7088"/>
                    <a:pt x="9151" y="7343"/>
                    <a:pt x="9091" y="7598"/>
                  </a:cubicBezTo>
                  <a:cubicBezTo>
                    <a:pt x="9054" y="7587"/>
                    <a:pt x="9019" y="7582"/>
                    <a:pt x="8984" y="7582"/>
                  </a:cubicBezTo>
                  <a:cubicBezTo>
                    <a:pt x="8938" y="7582"/>
                    <a:pt x="8894" y="7591"/>
                    <a:pt x="8851" y="7608"/>
                  </a:cubicBezTo>
                  <a:cubicBezTo>
                    <a:pt x="8804" y="7628"/>
                    <a:pt x="8761" y="7660"/>
                    <a:pt x="8720" y="7690"/>
                  </a:cubicBezTo>
                  <a:cubicBezTo>
                    <a:pt x="8705" y="7700"/>
                    <a:pt x="8690" y="7711"/>
                    <a:pt x="8675" y="7722"/>
                  </a:cubicBezTo>
                  <a:cubicBezTo>
                    <a:pt x="8545" y="7812"/>
                    <a:pt x="8382" y="7861"/>
                    <a:pt x="8215" y="7861"/>
                  </a:cubicBezTo>
                  <a:cubicBezTo>
                    <a:pt x="8082" y="7861"/>
                    <a:pt x="7951" y="7829"/>
                    <a:pt x="7840" y="7769"/>
                  </a:cubicBezTo>
                  <a:cubicBezTo>
                    <a:pt x="7816" y="7758"/>
                    <a:pt x="7795" y="7745"/>
                    <a:pt x="7773" y="7733"/>
                  </a:cubicBezTo>
                  <a:cubicBezTo>
                    <a:pt x="7713" y="7696"/>
                    <a:pt x="7649" y="7658"/>
                    <a:pt x="7576" y="7645"/>
                  </a:cubicBezTo>
                  <a:cubicBezTo>
                    <a:pt x="7555" y="7640"/>
                    <a:pt x="7533" y="7638"/>
                    <a:pt x="7512" y="7638"/>
                  </a:cubicBezTo>
                  <a:cubicBezTo>
                    <a:pt x="7360" y="7638"/>
                    <a:pt x="7227" y="7733"/>
                    <a:pt x="7096" y="7823"/>
                  </a:cubicBezTo>
                  <a:lnTo>
                    <a:pt x="7047" y="7857"/>
                  </a:lnTo>
                  <a:cubicBezTo>
                    <a:pt x="6764" y="8052"/>
                    <a:pt x="6432" y="8165"/>
                    <a:pt x="6089" y="8187"/>
                  </a:cubicBezTo>
                  <a:lnTo>
                    <a:pt x="6047" y="8187"/>
                  </a:lnTo>
                  <a:cubicBezTo>
                    <a:pt x="5989" y="8187"/>
                    <a:pt x="5948" y="8178"/>
                    <a:pt x="5918" y="8155"/>
                  </a:cubicBezTo>
                  <a:cubicBezTo>
                    <a:pt x="5886" y="8131"/>
                    <a:pt x="5867" y="8093"/>
                    <a:pt x="5847" y="8050"/>
                  </a:cubicBezTo>
                  <a:cubicBezTo>
                    <a:pt x="5837" y="8030"/>
                    <a:pt x="5826" y="8009"/>
                    <a:pt x="5813" y="7990"/>
                  </a:cubicBezTo>
                  <a:cubicBezTo>
                    <a:pt x="5740" y="7872"/>
                    <a:pt x="5610" y="7808"/>
                    <a:pt x="5438" y="7808"/>
                  </a:cubicBezTo>
                  <a:cubicBezTo>
                    <a:pt x="5307" y="7808"/>
                    <a:pt x="5153" y="7846"/>
                    <a:pt x="5010" y="7915"/>
                  </a:cubicBezTo>
                  <a:cubicBezTo>
                    <a:pt x="4944" y="7947"/>
                    <a:pt x="4874" y="7978"/>
                    <a:pt x="4811" y="7978"/>
                  </a:cubicBezTo>
                  <a:cubicBezTo>
                    <a:pt x="4795" y="7978"/>
                    <a:pt x="4779" y="7975"/>
                    <a:pt x="4763" y="7970"/>
                  </a:cubicBezTo>
                  <a:cubicBezTo>
                    <a:pt x="4667" y="7940"/>
                    <a:pt x="4635" y="7835"/>
                    <a:pt x="4598" y="7726"/>
                  </a:cubicBezTo>
                  <a:cubicBezTo>
                    <a:pt x="4566" y="7623"/>
                    <a:pt x="4532" y="7518"/>
                    <a:pt x="4446" y="7456"/>
                  </a:cubicBezTo>
                  <a:cubicBezTo>
                    <a:pt x="4365" y="7396"/>
                    <a:pt x="4258" y="7396"/>
                    <a:pt x="4172" y="7396"/>
                  </a:cubicBezTo>
                  <a:lnTo>
                    <a:pt x="3574" y="7394"/>
                  </a:lnTo>
                  <a:cubicBezTo>
                    <a:pt x="3503" y="7394"/>
                    <a:pt x="3431" y="7396"/>
                    <a:pt x="3364" y="7424"/>
                  </a:cubicBezTo>
                  <a:cubicBezTo>
                    <a:pt x="3315" y="7443"/>
                    <a:pt x="3272" y="7478"/>
                    <a:pt x="3229" y="7510"/>
                  </a:cubicBezTo>
                  <a:cubicBezTo>
                    <a:pt x="3216" y="7520"/>
                    <a:pt x="3201" y="7531"/>
                    <a:pt x="3189" y="7542"/>
                  </a:cubicBezTo>
                  <a:cubicBezTo>
                    <a:pt x="3086" y="7615"/>
                    <a:pt x="2966" y="7662"/>
                    <a:pt x="2841" y="7679"/>
                  </a:cubicBezTo>
                  <a:lnTo>
                    <a:pt x="2818" y="7681"/>
                  </a:lnTo>
                  <a:lnTo>
                    <a:pt x="2818" y="7705"/>
                  </a:lnTo>
                  <a:cubicBezTo>
                    <a:pt x="2807" y="7940"/>
                    <a:pt x="2730" y="8172"/>
                    <a:pt x="2599" y="8369"/>
                  </a:cubicBezTo>
                  <a:cubicBezTo>
                    <a:pt x="2582" y="8395"/>
                    <a:pt x="2563" y="8420"/>
                    <a:pt x="2546" y="8444"/>
                  </a:cubicBezTo>
                  <a:cubicBezTo>
                    <a:pt x="2492" y="8519"/>
                    <a:pt x="2437" y="8596"/>
                    <a:pt x="2407" y="8684"/>
                  </a:cubicBezTo>
                  <a:cubicBezTo>
                    <a:pt x="2404" y="8695"/>
                    <a:pt x="2400" y="8703"/>
                    <a:pt x="2398" y="8714"/>
                  </a:cubicBezTo>
                  <a:cubicBezTo>
                    <a:pt x="2351" y="8692"/>
                    <a:pt x="2304" y="8671"/>
                    <a:pt x="2259" y="8650"/>
                  </a:cubicBezTo>
                  <a:cubicBezTo>
                    <a:pt x="2177" y="8609"/>
                    <a:pt x="2057" y="8555"/>
                    <a:pt x="1952" y="8555"/>
                  </a:cubicBezTo>
                  <a:cubicBezTo>
                    <a:pt x="1879" y="8555"/>
                    <a:pt x="1822" y="8579"/>
                    <a:pt x="1777" y="8626"/>
                  </a:cubicBezTo>
                  <a:cubicBezTo>
                    <a:pt x="1755" y="8647"/>
                    <a:pt x="1740" y="8673"/>
                    <a:pt x="1729" y="8697"/>
                  </a:cubicBezTo>
                  <a:cubicBezTo>
                    <a:pt x="1691" y="8630"/>
                    <a:pt x="1644" y="8568"/>
                    <a:pt x="1569" y="8532"/>
                  </a:cubicBezTo>
                  <a:cubicBezTo>
                    <a:pt x="1502" y="8500"/>
                    <a:pt x="1427" y="8495"/>
                    <a:pt x="1355" y="8493"/>
                  </a:cubicBezTo>
                  <a:cubicBezTo>
                    <a:pt x="1271" y="8491"/>
                    <a:pt x="1194" y="8489"/>
                    <a:pt x="1134" y="8444"/>
                  </a:cubicBezTo>
                  <a:cubicBezTo>
                    <a:pt x="1091" y="8410"/>
                    <a:pt x="1065" y="8360"/>
                    <a:pt x="1037" y="8307"/>
                  </a:cubicBezTo>
                  <a:cubicBezTo>
                    <a:pt x="1005" y="8245"/>
                    <a:pt x="973" y="8182"/>
                    <a:pt x="913" y="8144"/>
                  </a:cubicBezTo>
                  <a:cubicBezTo>
                    <a:pt x="879" y="8123"/>
                    <a:pt x="843" y="8110"/>
                    <a:pt x="806" y="8099"/>
                  </a:cubicBezTo>
                  <a:cubicBezTo>
                    <a:pt x="783" y="8093"/>
                    <a:pt x="761" y="8086"/>
                    <a:pt x="740" y="8075"/>
                  </a:cubicBezTo>
                  <a:cubicBezTo>
                    <a:pt x="695" y="8056"/>
                    <a:pt x="654" y="8009"/>
                    <a:pt x="667" y="7968"/>
                  </a:cubicBezTo>
                  <a:cubicBezTo>
                    <a:pt x="671" y="7955"/>
                    <a:pt x="680" y="7945"/>
                    <a:pt x="688" y="7934"/>
                  </a:cubicBezTo>
                  <a:cubicBezTo>
                    <a:pt x="697" y="7921"/>
                    <a:pt x="705" y="7910"/>
                    <a:pt x="712" y="7898"/>
                  </a:cubicBezTo>
                  <a:cubicBezTo>
                    <a:pt x="740" y="7840"/>
                    <a:pt x="740" y="7743"/>
                    <a:pt x="568" y="7619"/>
                  </a:cubicBezTo>
                  <a:cubicBezTo>
                    <a:pt x="515" y="7580"/>
                    <a:pt x="461" y="7518"/>
                    <a:pt x="455" y="7463"/>
                  </a:cubicBezTo>
                  <a:cubicBezTo>
                    <a:pt x="453" y="7439"/>
                    <a:pt x="457" y="7422"/>
                    <a:pt x="472" y="7405"/>
                  </a:cubicBezTo>
                  <a:lnTo>
                    <a:pt x="508" y="7366"/>
                  </a:lnTo>
                  <a:lnTo>
                    <a:pt x="455" y="7362"/>
                  </a:lnTo>
                  <a:cubicBezTo>
                    <a:pt x="277" y="7349"/>
                    <a:pt x="116" y="7201"/>
                    <a:pt x="88" y="7026"/>
                  </a:cubicBezTo>
                  <a:cubicBezTo>
                    <a:pt x="84" y="6989"/>
                    <a:pt x="82" y="6946"/>
                    <a:pt x="80" y="6906"/>
                  </a:cubicBezTo>
                  <a:cubicBezTo>
                    <a:pt x="75" y="6848"/>
                    <a:pt x="73" y="6788"/>
                    <a:pt x="58" y="6736"/>
                  </a:cubicBezTo>
                  <a:cubicBezTo>
                    <a:pt x="116" y="6661"/>
                    <a:pt x="183" y="6608"/>
                    <a:pt x="262" y="6573"/>
                  </a:cubicBezTo>
                  <a:cubicBezTo>
                    <a:pt x="367" y="6524"/>
                    <a:pt x="489" y="6516"/>
                    <a:pt x="607" y="6505"/>
                  </a:cubicBezTo>
                  <a:lnTo>
                    <a:pt x="626" y="6505"/>
                  </a:lnTo>
                  <a:cubicBezTo>
                    <a:pt x="1001" y="6475"/>
                    <a:pt x="1376" y="6419"/>
                    <a:pt x="1742" y="6342"/>
                  </a:cubicBezTo>
                  <a:cubicBezTo>
                    <a:pt x="2023" y="6282"/>
                    <a:pt x="2366" y="6177"/>
                    <a:pt x="2509" y="5901"/>
                  </a:cubicBezTo>
                  <a:cubicBezTo>
                    <a:pt x="2535" y="5851"/>
                    <a:pt x="2554" y="5798"/>
                    <a:pt x="2571" y="5747"/>
                  </a:cubicBezTo>
                  <a:cubicBezTo>
                    <a:pt x="2591" y="5691"/>
                    <a:pt x="2608" y="5637"/>
                    <a:pt x="2636" y="5588"/>
                  </a:cubicBezTo>
                  <a:cubicBezTo>
                    <a:pt x="2676" y="5515"/>
                    <a:pt x="2756" y="5442"/>
                    <a:pt x="2841" y="5442"/>
                  </a:cubicBezTo>
                  <a:cubicBezTo>
                    <a:pt x="2854" y="5442"/>
                    <a:pt x="2867" y="5444"/>
                    <a:pt x="2882" y="5449"/>
                  </a:cubicBezTo>
                  <a:lnTo>
                    <a:pt x="2914" y="5459"/>
                  </a:lnTo>
                  <a:lnTo>
                    <a:pt x="2938" y="4099"/>
                  </a:lnTo>
                  <a:cubicBezTo>
                    <a:pt x="2940" y="3900"/>
                    <a:pt x="2891" y="3668"/>
                    <a:pt x="2747" y="3585"/>
                  </a:cubicBezTo>
                  <a:cubicBezTo>
                    <a:pt x="2822" y="3484"/>
                    <a:pt x="2914" y="3383"/>
                    <a:pt x="3030" y="3375"/>
                  </a:cubicBezTo>
                  <a:cubicBezTo>
                    <a:pt x="3051" y="3375"/>
                    <a:pt x="3073" y="3377"/>
                    <a:pt x="3092" y="3377"/>
                  </a:cubicBezTo>
                  <a:cubicBezTo>
                    <a:pt x="3111" y="3379"/>
                    <a:pt x="3129" y="3381"/>
                    <a:pt x="3147" y="3381"/>
                  </a:cubicBezTo>
                  <a:cubicBezTo>
                    <a:pt x="3162" y="3381"/>
                    <a:pt x="3176" y="3380"/>
                    <a:pt x="3191" y="3377"/>
                  </a:cubicBezTo>
                  <a:cubicBezTo>
                    <a:pt x="3326" y="3351"/>
                    <a:pt x="3381" y="3208"/>
                    <a:pt x="3413" y="3088"/>
                  </a:cubicBezTo>
                  <a:cubicBezTo>
                    <a:pt x="3493" y="3128"/>
                    <a:pt x="3583" y="3148"/>
                    <a:pt x="3675" y="3148"/>
                  </a:cubicBezTo>
                  <a:cubicBezTo>
                    <a:pt x="3870" y="3148"/>
                    <a:pt x="4054" y="3062"/>
                    <a:pt x="4166" y="2918"/>
                  </a:cubicBezTo>
                  <a:cubicBezTo>
                    <a:pt x="4189" y="2891"/>
                    <a:pt x="4208" y="2858"/>
                    <a:pt x="4228" y="2828"/>
                  </a:cubicBezTo>
                  <a:cubicBezTo>
                    <a:pt x="4273" y="2760"/>
                    <a:pt x="4315" y="2693"/>
                    <a:pt x="4380" y="2657"/>
                  </a:cubicBezTo>
                  <a:cubicBezTo>
                    <a:pt x="4410" y="2642"/>
                    <a:pt x="4446" y="2631"/>
                    <a:pt x="4483" y="2621"/>
                  </a:cubicBezTo>
                  <a:cubicBezTo>
                    <a:pt x="4543" y="2601"/>
                    <a:pt x="4603" y="2584"/>
                    <a:pt x="4648" y="2535"/>
                  </a:cubicBezTo>
                  <a:cubicBezTo>
                    <a:pt x="4678" y="2503"/>
                    <a:pt x="4693" y="2462"/>
                    <a:pt x="4705" y="2426"/>
                  </a:cubicBezTo>
                  <a:cubicBezTo>
                    <a:pt x="4716" y="2400"/>
                    <a:pt x="4725" y="2379"/>
                    <a:pt x="4735" y="2357"/>
                  </a:cubicBezTo>
                  <a:cubicBezTo>
                    <a:pt x="4778" y="2286"/>
                    <a:pt x="4855" y="2246"/>
                    <a:pt x="4937" y="2205"/>
                  </a:cubicBezTo>
                  <a:cubicBezTo>
                    <a:pt x="4969" y="2188"/>
                    <a:pt x="5003" y="2171"/>
                    <a:pt x="5033" y="2149"/>
                  </a:cubicBezTo>
                  <a:cubicBezTo>
                    <a:pt x="5115" y="2100"/>
                    <a:pt x="5177" y="2010"/>
                    <a:pt x="5187" y="1931"/>
                  </a:cubicBezTo>
                  <a:cubicBezTo>
                    <a:pt x="5192" y="1896"/>
                    <a:pt x="5187" y="1864"/>
                    <a:pt x="5175" y="1836"/>
                  </a:cubicBezTo>
                  <a:cubicBezTo>
                    <a:pt x="5432" y="1819"/>
                    <a:pt x="5682" y="1770"/>
                    <a:pt x="5809" y="1573"/>
                  </a:cubicBezTo>
                  <a:cubicBezTo>
                    <a:pt x="5817" y="1560"/>
                    <a:pt x="5824" y="1547"/>
                    <a:pt x="5832" y="1532"/>
                  </a:cubicBezTo>
                  <a:cubicBezTo>
                    <a:pt x="5854" y="1498"/>
                    <a:pt x="5873" y="1464"/>
                    <a:pt x="5903" y="1442"/>
                  </a:cubicBezTo>
                  <a:cubicBezTo>
                    <a:pt x="5931" y="1423"/>
                    <a:pt x="5969" y="1417"/>
                    <a:pt x="6008" y="1410"/>
                  </a:cubicBezTo>
                  <a:lnTo>
                    <a:pt x="6017" y="1408"/>
                  </a:lnTo>
                  <a:cubicBezTo>
                    <a:pt x="6295" y="1359"/>
                    <a:pt x="6559" y="1224"/>
                    <a:pt x="6762" y="1029"/>
                  </a:cubicBezTo>
                  <a:cubicBezTo>
                    <a:pt x="6784" y="1005"/>
                    <a:pt x="6807" y="984"/>
                    <a:pt x="6829" y="960"/>
                  </a:cubicBezTo>
                  <a:cubicBezTo>
                    <a:pt x="6861" y="926"/>
                    <a:pt x="6897" y="890"/>
                    <a:pt x="6934" y="857"/>
                  </a:cubicBezTo>
                  <a:cubicBezTo>
                    <a:pt x="7004" y="795"/>
                    <a:pt x="7086" y="744"/>
                    <a:pt x="7167" y="695"/>
                  </a:cubicBezTo>
                  <a:lnTo>
                    <a:pt x="7962" y="195"/>
                  </a:lnTo>
                  <a:cubicBezTo>
                    <a:pt x="8026" y="155"/>
                    <a:pt x="8093" y="114"/>
                    <a:pt x="8166" y="90"/>
                  </a:cubicBezTo>
                  <a:cubicBezTo>
                    <a:pt x="8241" y="67"/>
                    <a:pt x="8322" y="63"/>
                    <a:pt x="8401" y="58"/>
                  </a:cubicBezTo>
                  <a:cubicBezTo>
                    <a:pt x="8463" y="56"/>
                    <a:pt x="8534" y="54"/>
                    <a:pt x="8603" y="54"/>
                  </a:cubicBezTo>
                  <a:close/>
                  <a:moveTo>
                    <a:pt x="8603" y="0"/>
                  </a:moveTo>
                  <a:cubicBezTo>
                    <a:pt x="8532" y="0"/>
                    <a:pt x="8461" y="3"/>
                    <a:pt x="8399" y="7"/>
                  </a:cubicBezTo>
                  <a:cubicBezTo>
                    <a:pt x="8320" y="9"/>
                    <a:pt x="8232" y="13"/>
                    <a:pt x="8148" y="39"/>
                  </a:cubicBezTo>
                  <a:cubicBezTo>
                    <a:pt x="8071" y="65"/>
                    <a:pt x="8001" y="108"/>
                    <a:pt x="7934" y="150"/>
                  </a:cubicBezTo>
                  <a:lnTo>
                    <a:pt x="7137" y="650"/>
                  </a:lnTo>
                  <a:cubicBezTo>
                    <a:pt x="7056" y="701"/>
                    <a:pt x="6972" y="752"/>
                    <a:pt x="6897" y="819"/>
                  </a:cubicBezTo>
                  <a:cubicBezTo>
                    <a:pt x="6859" y="851"/>
                    <a:pt x="6824" y="887"/>
                    <a:pt x="6790" y="924"/>
                  </a:cubicBezTo>
                  <a:cubicBezTo>
                    <a:pt x="6769" y="945"/>
                    <a:pt x="6747" y="969"/>
                    <a:pt x="6724" y="990"/>
                  </a:cubicBezTo>
                  <a:cubicBezTo>
                    <a:pt x="6529" y="1177"/>
                    <a:pt x="6276" y="1307"/>
                    <a:pt x="6008" y="1354"/>
                  </a:cubicBezTo>
                  <a:lnTo>
                    <a:pt x="5999" y="1357"/>
                  </a:lnTo>
                  <a:cubicBezTo>
                    <a:pt x="5954" y="1363"/>
                    <a:pt x="5912" y="1372"/>
                    <a:pt x="5871" y="1399"/>
                  </a:cubicBezTo>
                  <a:cubicBezTo>
                    <a:pt x="5832" y="1425"/>
                    <a:pt x="5809" y="1466"/>
                    <a:pt x="5785" y="1507"/>
                  </a:cubicBezTo>
                  <a:cubicBezTo>
                    <a:pt x="5779" y="1519"/>
                    <a:pt x="5772" y="1532"/>
                    <a:pt x="5764" y="1545"/>
                  </a:cubicBezTo>
                  <a:cubicBezTo>
                    <a:pt x="5642" y="1732"/>
                    <a:pt x="5385" y="1772"/>
                    <a:pt x="5125" y="1787"/>
                  </a:cubicBezTo>
                  <a:lnTo>
                    <a:pt x="5067" y="1789"/>
                  </a:lnTo>
                  <a:lnTo>
                    <a:pt x="5106" y="1832"/>
                  </a:lnTo>
                  <a:cubicBezTo>
                    <a:pt x="5130" y="1856"/>
                    <a:pt x="5138" y="1888"/>
                    <a:pt x="5134" y="1922"/>
                  </a:cubicBezTo>
                  <a:cubicBezTo>
                    <a:pt x="5125" y="1989"/>
                    <a:pt x="5072" y="2064"/>
                    <a:pt x="5005" y="2104"/>
                  </a:cubicBezTo>
                  <a:cubicBezTo>
                    <a:pt x="4975" y="2124"/>
                    <a:pt x="4943" y="2141"/>
                    <a:pt x="4911" y="2156"/>
                  </a:cubicBezTo>
                  <a:cubicBezTo>
                    <a:pt x="4828" y="2201"/>
                    <a:pt x="4740" y="2246"/>
                    <a:pt x="4690" y="2329"/>
                  </a:cubicBezTo>
                  <a:cubicBezTo>
                    <a:pt x="4675" y="2355"/>
                    <a:pt x="4667" y="2381"/>
                    <a:pt x="4656" y="2406"/>
                  </a:cubicBezTo>
                  <a:cubicBezTo>
                    <a:pt x="4643" y="2441"/>
                    <a:pt x="4630" y="2473"/>
                    <a:pt x="4607" y="2499"/>
                  </a:cubicBezTo>
                  <a:cubicBezTo>
                    <a:pt x="4575" y="2537"/>
                    <a:pt x="4521" y="2552"/>
                    <a:pt x="4468" y="2569"/>
                  </a:cubicBezTo>
                  <a:cubicBezTo>
                    <a:pt x="4429" y="2580"/>
                    <a:pt x="4390" y="2591"/>
                    <a:pt x="4354" y="2612"/>
                  </a:cubicBezTo>
                  <a:cubicBezTo>
                    <a:pt x="4277" y="2655"/>
                    <a:pt x="4230" y="2728"/>
                    <a:pt x="4183" y="2798"/>
                  </a:cubicBezTo>
                  <a:cubicBezTo>
                    <a:pt x="4163" y="2828"/>
                    <a:pt x="4144" y="2858"/>
                    <a:pt x="4123" y="2886"/>
                  </a:cubicBezTo>
                  <a:cubicBezTo>
                    <a:pt x="4022" y="3017"/>
                    <a:pt x="3855" y="3094"/>
                    <a:pt x="3675" y="3094"/>
                  </a:cubicBezTo>
                  <a:cubicBezTo>
                    <a:pt x="3578" y="3094"/>
                    <a:pt x="3486" y="3071"/>
                    <a:pt x="3409" y="3026"/>
                  </a:cubicBezTo>
                  <a:lnTo>
                    <a:pt x="3377" y="3008"/>
                  </a:lnTo>
                  <a:lnTo>
                    <a:pt x="3369" y="3043"/>
                  </a:lnTo>
                  <a:cubicBezTo>
                    <a:pt x="3343" y="3152"/>
                    <a:pt x="3298" y="3302"/>
                    <a:pt x="3180" y="3323"/>
                  </a:cubicBezTo>
                  <a:cubicBezTo>
                    <a:pt x="3167" y="3327"/>
                    <a:pt x="3154" y="3328"/>
                    <a:pt x="3140" y="3328"/>
                  </a:cubicBezTo>
                  <a:cubicBezTo>
                    <a:pt x="3126" y="3328"/>
                    <a:pt x="3111" y="3327"/>
                    <a:pt x="3096" y="3326"/>
                  </a:cubicBezTo>
                  <a:cubicBezTo>
                    <a:pt x="3081" y="3324"/>
                    <a:pt x="3065" y="3322"/>
                    <a:pt x="3048" y="3322"/>
                  </a:cubicBezTo>
                  <a:cubicBezTo>
                    <a:pt x="3042" y="3322"/>
                    <a:pt x="3035" y="3323"/>
                    <a:pt x="3028" y="3323"/>
                  </a:cubicBezTo>
                  <a:cubicBezTo>
                    <a:pt x="2880" y="3332"/>
                    <a:pt x="2777" y="3454"/>
                    <a:pt x="2691" y="3572"/>
                  </a:cubicBezTo>
                  <a:lnTo>
                    <a:pt x="2666" y="3606"/>
                  </a:lnTo>
                  <a:lnTo>
                    <a:pt x="2696" y="3619"/>
                  </a:lnTo>
                  <a:cubicBezTo>
                    <a:pt x="2839" y="3677"/>
                    <a:pt x="2886" y="3913"/>
                    <a:pt x="2884" y="4097"/>
                  </a:cubicBezTo>
                  <a:lnTo>
                    <a:pt x="2863" y="5391"/>
                  </a:lnTo>
                  <a:cubicBezTo>
                    <a:pt x="2855" y="5390"/>
                    <a:pt x="2847" y="5389"/>
                    <a:pt x="2839" y="5389"/>
                  </a:cubicBezTo>
                  <a:cubicBezTo>
                    <a:pt x="2734" y="5389"/>
                    <a:pt x="2637" y="5477"/>
                    <a:pt x="2591" y="5562"/>
                  </a:cubicBezTo>
                  <a:cubicBezTo>
                    <a:pt x="2561" y="5616"/>
                    <a:pt x="2539" y="5674"/>
                    <a:pt x="2520" y="5729"/>
                  </a:cubicBezTo>
                  <a:cubicBezTo>
                    <a:pt x="2503" y="5781"/>
                    <a:pt x="2486" y="5830"/>
                    <a:pt x="2462" y="5877"/>
                  </a:cubicBezTo>
                  <a:cubicBezTo>
                    <a:pt x="2327" y="6134"/>
                    <a:pt x="2002" y="6233"/>
                    <a:pt x="1732" y="6289"/>
                  </a:cubicBezTo>
                  <a:cubicBezTo>
                    <a:pt x="1367" y="6368"/>
                    <a:pt x="995" y="6421"/>
                    <a:pt x="622" y="6451"/>
                  </a:cubicBezTo>
                  <a:lnTo>
                    <a:pt x="603" y="6451"/>
                  </a:lnTo>
                  <a:cubicBezTo>
                    <a:pt x="480" y="6462"/>
                    <a:pt x="354" y="6473"/>
                    <a:pt x="238" y="6524"/>
                  </a:cubicBezTo>
                  <a:cubicBezTo>
                    <a:pt x="148" y="6565"/>
                    <a:pt x="73" y="6627"/>
                    <a:pt x="7" y="6713"/>
                  </a:cubicBezTo>
                  <a:lnTo>
                    <a:pt x="1" y="6726"/>
                  </a:lnTo>
                  <a:lnTo>
                    <a:pt x="3" y="6738"/>
                  </a:lnTo>
                  <a:cubicBezTo>
                    <a:pt x="20" y="6788"/>
                    <a:pt x="22" y="6850"/>
                    <a:pt x="26" y="6910"/>
                  </a:cubicBezTo>
                  <a:cubicBezTo>
                    <a:pt x="28" y="6951"/>
                    <a:pt x="31" y="6996"/>
                    <a:pt x="37" y="7034"/>
                  </a:cubicBezTo>
                  <a:cubicBezTo>
                    <a:pt x="65" y="7218"/>
                    <a:pt x="225" y="7377"/>
                    <a:pt x="408" y="7409"/>
                  </a:cubicBezTo>
                  <a:cubicBezTo>
                    <a:pt x="401" y="7428"/>
                    <a:pt x="399" y="7448"/>
                    <a:pt x="401" y="7467"/>
                  </a:cubicBezTo>
                  <a:cubicBezTo>
                    <a:pt x="410" y="7544"/>
                    <a:pt x="478" y="7621"/>
                    <a:pt x="536" y="7662"/>
                  </a:cubicBezTo>
                  <a:cubicBezTo>
                    <a:pt x="613" y="7720"/>
                    <a:pt x="699" y="7801"/>
                    <a:pt x="665" y="7874"/>
                  </a:cubicBezTo>
                  <a:cubicBezTo>
                    <a:pt x="658" y="7885"/>
                    <a:pt x="652" y="7893"/>
                    <a:pt x="645" y="7902"/>
                  </a:cubicBezTo>
                  <a:cubicBezTo>
                    <a:pt x="635" y="7915"/>
                    <a:pt x="624" y="7932"/>
                    <a:pt x="618" y="7951"/>
                  </a:cubicBezTo>
                  <a:cubicBezTo>
                    <a:pt x="592" y="8022"/>
                    <a:pt x="650" y="8095"/>
                    <a:pt x="718" y="8125"/>
                  </a:cubicBezTo>
                  <a:cubicBezTo>
                    <a:pt x="742" y="8135"/>
                    <a:pt x="768" y="8144"/>
                    <a:pt x="791" y="8150"/>
                  </a:cubicBezTo>
                  <a:cubicBezTo>
                    <a:pt x="825" y="8161"/>
                    <a:pt x="858" y="8170"/>
                    <a:pt x="883" y="8189"/>
                  </a:cubicBezTo>
                  <a:cubicBezTo>
                    <a:pt x="932" y="8219"/>
                    <a:pt x="960" y="8272"/>
                    <a:pt x="988" y="8330"/>
                  </a:cubicBezTo>
                  <a:cubicBezTo>
                    <a:pt x="1018" y="8388"/>
                    <a:pt x="1048" y="8446"/>
                    <a:pt x="1102" y="8487"/>
                  </a:cubicBezTo>
                  <a:cubicBezTo>
                    <a:pt x="1175" y="8540"/>
                    <a:pt x="1265" y="8545"/>
                    <a:pt x="1352" y="8547"/>
                  </a:cubicBezTo>
                  <a:cubicBezTo>
                    <a:pt x="1423" y="8549"/>
                    <a:pt x="1490" y="8553"/>
                    <a:pt x="1547" y="8579"/>
                  </a:cubicBezTo>
                  <a:cubicBezTo>
                    <a:pt x="1627" y="8617"/>
                    <a:pt x="1672" y="8697"/>
                    <a:pt x="1712" y="8776"/>
                  </a:cubicBezTo>
                  <a:lnTo>
                    <a:pt x="1744" y="8838"/>
                  </a:lnTo>
                  <a:lnTo>
                    <a:pt x="1762" y="8772"/>
                  </a:lnTo>
                  <a:cubicBezTo>
                    <a:pt x="1774" y="8720"/>
                    <a:pt x="1792" y="8688"/>
                    <a:pt x="1815" y="8662"/>
                  </a:cubicBezTo>
                  <a:cubicBezTo>
                    <a:pt x="1849" y="8626"/>
                    <a:pt x="1894" y="8609"/>
                    <a:pt x="1952" y="8609"/>
                  </a:cubicBezTo>
                  <a:cubicBezTo>
                    <a:pt x="2047" y="8609"/>
                    <a:pt x="2158" y="8660"/>
                    <a:pt x="2235" y="8697"/>
                  </a:cubicBezTo>
                  <a:cubicBezTo>
                    <a:pt x="2284" y="8722"/>
                    <a:pt x="2336" y="8744"/>
                    <a:pt x="2389" y="8767"/>
                  </a:cubicBezTo>
                  <a:lnTo>
                    <a:pt x="2437" y="8789"/>
                  </a:lnTo>
                  <a:lnTo>
                    <a:pt x="2443" y="8757"/>
                  </a:lnTo>
                  <a:cubicBezTo>
                    <a:pt x="2447" y="8737"/>
                    <a:pt x="2452" y="8720"/>
                    <a:pt x="2458" y="8701"/>
                  </a:cubicBezTo>
                  <a:cubicBezTo>
                    <a:pt x="2486" y="8620"/>
                    <a:pt x="2535" y="8551"/>
                    <a:pt x="2589" y="8476"/>
                  </a:cubicBezTo>
                  <a:cubicBezTo>
                    <a:pt x="2608" y="8450"/>
                    <a:pt x="2625" y="8425"/>
                    <a:pt x="2642" y="8399"/>
                  </a:cubicBezTo>
                  <a:cubicBezTo>
                    <a:pt x="2777" y="8200"/>
                    <a:pt x="2854" y="7968"/>
                    <a:pt x="2869" y="7728"/>
                  </a:cubicBezTo>
                  <a:cubicBezTo>
                    <a:pt x="2996" y="7709"/>
                    <a:pt x="3116" y="7660"/>
                    <a:pt x="3219" y="7585"/>
                  </a:cubicBezTo>
                  <a:cubicBezTo>
                    <a:pt x="3234" y="7574"/>
                    <a:pt x="3249" y="7563"/>
                    <a:pt x="3264" y="7550"/>
                  </a:cubicBezTo>
                  <a:cubicBezTo>
                    <a:pt x="3302" y="7520"/>
                    <a:pt x="3341" y="7490"/>
                    <a:pt x="3386" y="7473"/>
                  </a:cubicBezTo>
                  <a:cubicBezTo>
                    <a:pt x="3443" y="7450"/>
                    <a:pt x="3508" y="7448"/>
                    <a:pt x="3574" y="7448"/>
                  </a:cubicBezTo>
                  <a:lnTo>
                    <a:pt x="4172" y="7450"/>
                  </a:lnTo>
                  <a:cubicBezTo>
                    <a:pt x="4268" y="7450"/>
                    <a:pt x="4352" y="7452"/>
                    <a:pt x="4416" y="7499"/>
                  </a:cubicBezTo>
                  <a:cubicBezTo>
                    <a:pt x="4487" y="7550"/>
                    <a:pt x="4517" y="7647"/>
                    <a:pt x="4547" y="7741"/>
                  </a:cubicBezTo>
                  <a:cubicBezTo>
                    <a:pt x="4585" y="7861"/>
                    <a:pt x="4624" y="7983"/>
                    <a:pt x="4746" y="8022"/>
                  </a:cubicBezTo>
                  <a:cubicBezTo>
                    <a:pt x="4768" y="8028"/>
                    <a:pt x="4789" y="8030"/>
                    <a:pt x="4813" y="8030"/>
                  </a:cubicBezTo>
                  <a:cubicBezTo>
                    <a:pt x="4890" y="8030"/>
                    <a:pt x="4965" y="7996"/>
                    <a:pt x="5035" y="7962"/>
                  </a:cubicBezTo>
                  <a:cubicBezTo>
                    <a:pt x="5168" y="7898"/>
                    <a:pt x="5316" y="7861"/>
                    <a:pt x="5438" y="7861"/>
                  </a:cubicBezTo>
                  <a:cubicBezTo>
                    <a:pt x="5545" y="7861"/>
                    <a:pt x="5689" y="7889"/>
                    <a:pt x="5768" y="8018"/>
                  </a:cubicBezTo>
                  <a:cubicBezTo>
                    <a:pt x="5779" y="8035"/>
                    <a:pt x="5790" y="8054"/>
                    <a:pt x="5798" y="8073"/>
                  </a:cubicBezTo>
                  <a:cubicBezTo>
                    <a:pt x="5822" y="8120"/>
                    <a:pt x="5843" y="8165"/>
                    <a:pt x="5886" y="8197"/>
                  </a:cubicBezTo>
                  <a:cubicBezTo>
                    <a:pt x="5939" y="8236"/>
                    <a:pt x="6002" y="8240"/>
                    <a:pt x="6047" y="8240"/>
                  </a:cubicBezTo>
                  <a:lnTo>
                    <a:pt x="6094" y="8240"/>
                  </a:lnTo>
                  <a:cubicBezTo>
                    <a:pt x="6445" y="8219"/>
                    <a:pt x="6786" y="8101"/>
                    <a:pt x="7079" y="7902"/>
                  </a:cubicBezTo>
                  <a:lnTo>
                    <a:pt x="7129" y="7865"/>
                  </a:lnTo>
                  <a:cubicBezTo>
                    <a:pt x="7251" y="7780"/>
                    <a:pt x="7377" y="7692"/>
                    <a:pt x="7512" y="7692"/>
                  </a:cubicBezTo>
                  <a:cubicBezTo>
                    <a:pt x="7529" y="7692"/>
                    <a:pt x="7548" y="7694"/>
                    <a:pt x="7568" y="7696"/>
                  </a:cubicBezTo>
                  <a:cubicBezTo>
                    <a:pt x="7630" y="7709"/>
                    <a:pt x="7688" y="7743"/>
                    <a:pt x="7748" y="7778"/>
                  </a:cubicBezTo>
                  <a:cubicBezTo>
                    <a:pt x="7769" y="7790"/>
                    <a:pt x="7791" y="7803"/>
                    <a:pt x="7814" y="7816"/>
                  </a:cubicBezTo>
                  <a:cubicBezTo>
                    <a:pt x="7934" y="7880"/>
                    <a:pt x="8073" y="7915"/>
                    <a:pt x="8215" y="7915"/>
                  </a:cubicBezTo>
                  <a:cubicBezTo>
                    <a:pt x="8393" y="7915"/>
                    <a:pt x="8566" y="7861"/>
                    <a:pt x="8705" y="7765"/>
                  </a:cubicBezTo>
                  <a:cubicBezTo>
                    <a:pt x="8720" y="7754"/>
                    <a:pt x="8735" y="7743"/>
                    <a:pt x="8753" y="7733"/>
                  </a:cubicBezTo>
                  <a:cubicBezTo>
                    <a:pt x="8791" y="7703"/>
                    <a:pt x="8830" y="7675"/>
                    <a:pt x="8873" y="7658"/>
                  </a:cubicBezTo>
                  <a:cubicBezTo>
                    <a:pt x="8909" y="7642"/>
                    <a:pt x="8946" y="7635"/>
                    <a:pt x="8984" y="7635"/>
                  </a:cubicBezTo>
                  <a:cubicBezTo>
                    <a:pt x="9022" y="7635"/>
                    <a:pt x="9061" y="7642"/>
                    <a:pt x="9102" y="7655"/>
                  </a:cubicBezTo>
                  <a:lnTo>
                    <a:pt x="9130" y="7666"/>
                  </a:lnTo>
                  <a:lnTo>
                    <a:pt x="9136" y="7638"/>
                  </a:lnTo>
                  <a:cubicBezTo>
                    <a:pt x="9202" y="7371"/>
                    <a:pt x="9237" y="7103"/>
                    <a:pt x="9241" y="6841"/>
                  </a:cubicBezTo>
                  <a:lnTo>
                    <a:pt x="9241" y="6833"/>
                  </a:lnTo>
                  <a:cubicBezTo>
                    <a:pt x="9241" y="6768"/>
                    <a:pt x="9241" y="6704"/>
                    <a:pt x="9269" y="6651"/>
                  </a:cubicBezTo>
                  <a:cubicBezTo>
                    <a:pt x="9282" y="6625"/>
                    <a:pt x="9301" y="6603"/>
                    <a:pt x="9320" y="6580"/>
                  </a:cubicBezTo>
                  <a:cubicBezTo>
                    <a:pt x="9344" y="6552"/>
                    <a:pt x="9365" y="6526"/>
                    <a:pt x="9382" y="6492"/>
                  </a:cubicBezTo>
                  <a:cubicBezTo>
                    <a:pt x="9404" y="6445"/>
                    <a:pt x="9408" y="6396"/>
                    <a:pt x="9412" y="6346"/>
                  </a:cubicBezTo>
                  <a:cubicBezTo>
                    <a:pt x="9419" y="6291"/>
                    <a:pt x="9423" y="6239"/>
                    <a:pt x="9453" y="6199"/>
                  </a:cubicBezTo>
                  <a:cubicBezTo>
                    <a:pt x="9479" y="6164"/>
                    <a:pt x="9520" y="6141"/>
                    <a:pt x="9565" y="6119"/>
                  </a:cubicBezTo>
                  <a:cubicBezTo>
                    <a:pt x="9625" y="6087"/>
                    <a:pt x="9687" y="6055"/>
                    <a:pt x="9712" y="5991"/>
                  </a:cubicBezTo>
                  <a:cubicBezTo>
                    <a:pt x="9732" y="5941"/>
                    <a:pt x="9723" y="5894"/>
                    <a:pt x="9717" y="5847"/>
                  </a:cubicBezTo>
                  <a:cubicBezTo>
                    <a:pt x="9712" y="5813"/>
                    <a:pt x="9708" y="5783"/>
                    <a:pt x="9712" y="5753"/>
                  </a:cubicBezTo>
                  <a:cubicBezTo>
                    <a:pt x="9727" y="5642"/>
                    <a:pt x="9847" y="5599"/>
                    <a:pt x="9976" y="5552"/>
                  </a:cubicBezTo>
                  <a:cubicBezTo>
                    <a:pt x="10027" y="5534"/>
                    <a:pt x="10079" y="5515"/>
                    <a:pt x="10124" y="5492"/>
                  </a:cubicBezTo>
                  <a:cubicBezTo>
                    <a:pt x="10323" y="5391"/>
                    <a:pt x="10443" y="5162"/>
                    <a:pt x="10486" y="4789"/>
                  </a:cubicBezTo>
                  <a:cubicBezTo>
                    <a:pt x="10546" y="4277"/>
                    <a:pt x="10522" y="3763"/>
                    <a:pt x="10415" y="3261"/>
                  </a:cubicBezTo>
                  <a:lnTo>
                    <a:pt x="10413" y="3248"/>
                  </a:lnTo>
                  <a:cubicBezTo>
                    <a:pt x="10396" y="3169"/>
                    <a:pt x="10379" y="3088"/>
                    <a:pt x="10396" y="3013"/>
                  </a:cubicBezTo>
                  <a:cubicBezTo>
                    <a:pt x="10411" y="2944"/>
                    <a:pt x="10449" y="2886"/>
                    <a:pt x="10492" y="2824"/>
                  </a:cubicBezTo>
                  <a:cubicBezTo>
                    <a:pt x="10509" y="2798"/>
                    <a:pt x="10529" y="2773"/>
                    <a:pt x="10544" y="2747"/>
                  </a:cubicBezTo>
                  <a:cubicBezTo>
                    <a:pt x="10681" y="2518"/>
                    <a:pt x="10683" y="2207"/>
                    <a:pt x="10544" y="1978"/>
                  </a:cubicBezTo>
                  <a:cubicBezTo>
                    <a:pt x="10527" y="1950"/>
                    <a:pt x="10507" y="1920"/>
                    <a:pt x="10488" y="1892"/>
                  </a:cubicBezTo>
                  <a:cubicBezTo>
                    <a:pt x="10441" y="1826"/>
                    <a:pt x="10398" y="1764"/>
                    <a:pt x="10383" y="1689"/>
                  </a:cubicBezTo>
                  <a:cubicBezTo>
                    <a:pt x="10377" y="1657"/>
                    <a:pt x="10377" y="1624"/>
                    <a:pt x="10377" y="1588"/>
                  </a:cubicBezTo>
                  <a:cubicBezTo>
                    <a:pt x="10374" y="1560"/>
                    <a:pt x="10374" y="1532"/>
                    <a:pt x="10372" y="1502"/>
                  </a:cubicBezTo>
                  <a:cubicBezTo>
                    <a:pt x="10347" y="1305"/>
                    <a:pt x="10186" y="1172"/>
                    <a:pt x="10034" y="1046"/>
                  </a:cubicBezTo>
                  <a:cubicBezTo>
                    <a:pt x="9895" y="928"/>
                    <a:pt x="9749" y="810"/>
                    <a:pt x="9712" y="643"/>
                  </a:cubicBezTo>
                  <a:cubicBezTo>
                    <a:pt x="9710" y="628"/>
                    <a:pt x="9706" y="615"/>
                    <a:pt x="9704" y="600"/>
                  </a:cubicBezTo>
                  <a:cubicBezTo>
                    <a:pt x="9697" y="562"/>
                    <a:pt x="9691" y="523"/>
                    <a:pt x="9672" y="485"/>
                  </a:cubicBezTo>
                  <a:cubicBezTo>
                    <a:pt x="9627" y="407"/>
                    <a:pt x="9539" y="371"/>
                    <a:pt x="9400" y="371"/>
                  </a:cubicBezTo>
                  <a:cubicBezTo>
                    <a:pt x="9382" y="371"/>
                    <a:pt x="9365" y="371"/>
                    <a:pt x="9348" y="373"/>
                  </a:cubicBezTo>
                  <a:cubicBezTo>
                    <a:pt x="9286" y="219"/>
                    <a:pt x="9136" y="95"/>
                    <a:pt x="8941" y="39"/>
                  </a:cubicBezTo>
                  <a:cubicBezTo>
                    <a:pt x="8845" y="13"/>
                    <a:pt x="8738" y="0"/>
                    <a:pt x="86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297"/>
            <p:cNvSpPr/>
            <p:nvPr/>
          </p:nvSpPr>
          <p:spPr>
            <a:xfrm>
              <a:off x="4186962" y="2712065"/>
              <a:ext cx="415513" cy="415967"/>
            </a:xfrm>
            <a:custGeom>
              <a:rect b="b" l="l" r="r" t="t"/>
              <a:pathLst>
                <a:path extrusionOk="0" h="14639" w="14623">
                  <a:moveTo>
                    <a:pt x="10993" y="1"/>
                  </a:moveTo>
                  <a:cubicBezTo>
                    <a:pt x="10702" y="1"/>
                    <a:pt x="10414" y="39"/>
                    <a:pt x="10184" y="204"/>
                  </a:cubicBezTo>
                  <a:cubicBezTo>
                    <a:pt x="10113" y="256"/>
                    <a:pt x="10049" y="320"/>
                    <a:pt x="9967" y="352"/>
                  </a:cubicBezTo>
                  <a:cubicBezTo>
                    <a:pt x="9919" y="373"/>
                    <a:pt x="9870" y="381"/>
                    <a:pt x="9821" y="381"/>
                  </a:cubicBezTo>
                  <a:cubicBezTo>
                    <a:pt x="9617" y="381"/>
                    <a:pt x="9409" y="233"/>
                    <a:pt x="9198" y="174"/>
                  </a:cubicBezTo>
                  <a:cubicBezTo>
                    <a:pt x="9119" y="152"/>
                    <a:pt x="9041" y="143"/>
                    <a:pt x="8962" y="143"/>
                  </a:cubicBezTo>
                  <a:cubicBezTo>
                    <a:pt x="8552" y="143"/>
                    <a:pt x="8140" y="397"/>
                    <a:pt x="7716" y="427"/>
                  </a:cubicBezTo>
                  <a:cubicBezTo>
                    <a:pt x="7683" y="430"/>
                    <a:pt x="7650" y="431"/>
                    <a:pt x="7618" y="431"/>
                  </a:cubicBezTo>
                  <a:cubicBezTo>
                    <a:pt x="7442" y="431"/>
                    <a:pt x="7267" y="402"/>
                    <a:pt x="7093" y="402"/>
                  </a:cubicBezTo>
                  <a:cubicBezTo>
                    <a:pt x="7037" y="402"/>
                    <a:pt x="6982" y="405"/>
                    <a:pt x="6927" y="412"/>
                  </a:cubicBezTo>
                  <a:cubicBezTo>
                    <a:pt x="6666" y="447"/>
                    <a:pt x="6389" y="646"/>
                    <a:pt x="6411" y="909"/>
                  </a:cubicBezTo>
                  <a:cubicBezTo>
                    <a:pt x="5796" y="993"/>
                    <a:pt x="5222" y="1340"/>
                    <a:pt x="4860" y="1846"/>
                  </a:cubicBezTo>
                  <a:cubicBezTo>
                    <a:pt x="4860" y="1993"/>
                    <a:pt x="4885" y="2135"/>
                    <a:pt x="4980" y="2246"/>
                  </a:cubicBezTo>
                  <a:cubicBezTo>
                    <a:pt x="5020" y="2291"/>
                    <a:pt x="5070" y="2330"/>
                    <a:pt x="5093" y="2388"/>
                  </a:cubicBezTo>
                  <a:cubicBezTo>
                    <a:pt x="5153" y="2538"/>
                    <a:pt x="4986" y="2679"/>
                    <a:pt x="4943" y="2838"/>
                  </a:cubicBezTo>
                  <a:cubicBezTo>
                    <a:pt x="4830" y="3255"/>
                    <a:pt x="5607" y="3549"/>
                    <a:pt x="5453" y="3954"/>
                  </a:cubicBezTo>
                  <a:cubicBezTo>
                    <a:pt x="5391" y="4119"/>
                    <a:pt x="5198" y="4187"/>
                    <a:pt x="5020" y="4187"/>
                  </a:cubicBezTo>
                  <a:cubicBezTo>
                    <a:pt x="5002" y="4187"/>
                    <a:pt x="4984" y="4187"/>
                    <a:pt x="4967" y="4185"/>
                  </a:cubicBezTo>
                  <a:cubicBezTo>
                    <a:pt x="4795" y="4172"/>
                    <a:pt x="4626" y="4114"/>
                    <a:pt x="4454" y="4114"/>
                  </a:cubicBezTo>
                  <a:cubicBezTo>
                    <a:pt x="4434" y="4114"/>
                    <a:pt x="4413" y="4115"/>
                    <a:pt x="4393" y="4117"/>
                  </a:cubicBezTo>
                  <a:cubicBezTo>
                    <a:pt x="4238" y="4132"/>
                    <a:pt x="4095" y="4198"/>
                    <a:pt x="3953" y="4267"/>
                  </a:cubicBezTo>
                  <a:cubicBezTo>
                    <a:pt x="3750" y="4363"/>
                    <a:pt x="3516" y="4500"/>
                    <a:pt x="3499" y="4727"/>
                  </a:cubicBezTo>
                  <a:cubicBezTo>
                    <a:pt x="3484" y="4905"/>
                    <a:pt x="3587" y="5149"/>
                    <a:pt x="3424" y="5222"/>
                  </a:cubicBezTo>
                  <a:cubicBezTo>
                    <a:pt x="3402" y="5232"/>
                    <a:pt x="3380" y="5236"/>
                    <a:pt x="3358" y="5236"/>
                  </a:cubicBezTo>
                  <a:cubicBezTo>
                    <a:pt x="3257" y="5236"/>
                    <a:pt x="3151" y="5153"/>
                    <a:pt x="3043" y="5149"/>
                  </a:cubicBezTo>
                  <a:cubicBezTo>
                    <a:pt x="3041" y="5149"/>
                    <a:pt x="3040" y="5149"/>
                    <a:pt x="3038" y="5149"/>
                  </a:cubicBezTo>
                  <a:cubicBezTo>
                    <a:pt x="2794" y="5149"/>
                    <a:pt x="2748" y="5500"/>
                    <a:pt x="2597" y="5693"/>
                  </a:cubicBezTo>
                  <a:cubicBezTo>
                    <a:pt x="2329" y="6036"/>
                    <a:pt x="1723" y="5850"/>
                    <a:pt x="1410" y="6152"/>
                  </a:cubicBezTo>
                  <a:cubicBezTo>
                    <a:pt x="1365" y="6193"/>
                    <a:pt x="1329" y="6244"/>
                    <a:pt x="1275" y="6270"/>
                  </a:cubicBezTo>
                  <a:cubicBezTo>
                    <a:pt x="1205" y="6304"/>
                    <a:pt x="1123" y="6293"/>
                    <a:pt x="1048" y="6308"/>
                  </a:cubicBezTo>
                  <a:cubicBezTo>
                    <a:pt x="905" y="6338"/>
                    <a:pt x="804" y="6465"/>
                    <a:pt x="692" y="6561"/>
                  </a:cubicBezTo>
                  <a:cubicBezTo>
                    <a:pt x="619" y="6627"/>
                    <a:pt x="516" y="6681"/>
                    <a:pt x="422" y="6681"/>
                  </a:cubicBezTo>
                  <a:cubicBezTo>
                    <a:pt x="376" y="6681"/>
                    <a:pt x="332" y="6668"/>
                    <a:pt x="294" y="6638"/>
                  </a:cubicBezTo>
                  <a:lnTo>
                    <a:pt x="294" y="6638"/>
                  </a:lnTo>
                  <a:cubicBezTo>
                    <a:pt x="384" y="6786"/>
                    <a:pt x="163" y="6919"/>
                    <a:pt x="69" y="7067"/>
                  </a:cubicBezTo>
                  <a:cubicBezTo>
                    <a:pt x="9" y="7163"/>
                    <a:pt x="7" y="7285"/>
                    <a:pt x="7" y="7399"/>
                  </a:cubicBezTo>
                  <a:cubicBezTo>
                    <a:pt x="9" y="7506"/>
                    <a:pt x="9" y="7620"/>
                    <a:pt x="0" y="7733"/>
                  </a:cubicBezTo>
                  <a:cubicBezTo>
                    <a:pt x="13" y="7707"/>
                    <a:pt x="24" y="7682"/>
                    <a:pt x="35" y="7656"/>
                  </a:cubicBezTo>
                  <a:cubicBezTo>
                    <a:pt x="50" y="7699"/>
                    <a:pt x="60" y="7744"/>
                    <a:pt x="71" y="7787"/>
                  </a:cubicBezTo>
                  <a:cubicBezTo>
                    <a:pt x="90" y="7853"/>
                    <a:pt x="108" y="7922"/>
                    <a:pt x="125" y="7988"/>
                  </a:cubicBezTo>
                  <a:cubicBezTo>
                    <a:pt x="172" y="8007"/>
                    <a:pt x="217" y="8052"/>
                    <a:pt x="243" y="8099"/>
                  </a:cubicBezTo>
                  <a:cubicBezTo>
                    <a:pt x="285" y="8179"/>
                    <a:pt x="309" y="8275"/>
                    <a:pt x="382" y="8331"/>
                  </a:cubicBezTo>
                  <a:cubicBezTo>
                    <a:pt x="431" y="8369"/>
                    <a:pt x="490" y="8380"/>
                    <a:pt x="553" y="8380"/>
                  </a:cubicBezTo>
                  <a:cubicBezTo>
                    <a:pt x="631" y="8380"/>
                    <a:pt x="714" y="8363"/>
                    <a:pt x="794" y="8363"/>
                  </a:cubicBezTo>
                  <a:cubicBezTo>
                    <a:pt x="844" y="8363"/>
                    <a:pt x="892" y="8370"/>
                    <a:pt x="937" y="8391"/>
                  </a:cubicBezTo>
                  <a:cubicBezTo>
                    <a:pt x="1123" y="8481"/>
                    <a:pt x="1121" y="8759"/>
                    <a:pt x="1273" y="8899"/>
                  </a:cubicBezTo>
                  <a:cubicBezTo>
                    <a:pt x="1380" y="8995"/>
                    <a:pt x="1539" y="9004"/>
                    <a:pt x="1674" y="9057"/>
                  </a:cubicBezTo>
                  <a:cubicBezTo>
                    <a:pt x="1961" y="9171"/>
                    <a:pt x="2111" y="9475"/>
                    <a:pt x="2177" y="9786"/>
                  </a:cubicBezTo>
                  <a:cubicBezTo>
                    <a:pt x="2231" y="9776"/>
                    <a:pt x="2285" y="9768"/>
                    <a:pt x="2338" y="9768"/>
                  </a:cubicBezTo>
                  <a:cubicBezTo>
                    <a:pt x="2345" y="9768"/>
                    <a:pt x="2351" y="9768"/>
                    <a:pt x="2357" y="9768"/>
                  </a:cubicBezTo>
                  <a:cubicBezTo>
                    <a:pt x="2574" y="9775"/>
                    <a:pt x="2764" y="9906"/>
                    <a:pt x="2940" y="10030"/>
                  </a:cubicBezTo>
                  <a:cubicBezTo>
                    <a:pt x="3364" y="10330"/>
                    <a:pt x="3788" y="10630"/>
                    <a:pt x="4213" y="10930"/>
                  </a:cubicBezTo>
                  <a:cubicBezTo>
                    <a:pt x="4322" y="11007"/>
                    <a:pt x="4433" y="11086"/>
                    <a:pt x="4549" y="11153"/>
                  </a:cubicBezTo>
                  <a:cubicBezTo>
                    <a:pt x="4635" y="11202"/>
                    <a:pt x="4725" y="11245"/>
                    <a:pt x="4808" y="11298"/>
                  </a:cubicBezTo>
                  <a:cubicBezTo>
                    <a:pt x="4937" y="11375"/>
                    <a:pt x="5050" y="11472"/>
                    <a:pt x="5166" y="11568"/>
                  </a:cubicBezTo>
                  <a:cubicBezTo>
                    <a:pt x="5468" y="11823"/>
                    <a:pt x="5770" y="12076"/>
                    <a:pt x="6072" y="12331"/>
                  </a:cubicBezTo>
                  <a:cubicBezTo>
                    <a:pt x="6340" y="12556"/>
                    <a:pt x="6606" y="12779"/>
                    <a:pt x="6874" y="13004"/>
                  </a:cubicBezTo>
                  <a:cubicBezTo>
                    <a:pt x="6961" y="13076"/>
                    <a:pt x="7049" y="13151"/>
                    <a:pt x="7137" y="13224"/>
                  </a:cubicBezTo>
                  <a:cubicBezTo>
                    <a:pt x="7208" y="13507"/>
                    <a:pt x="7454" y="13734"/>
                    <a:pt x="7741" y="13783"/>
                  </a:cubicBezTo>
                  <a:cubicBezTo>
                    <a:pt x="7812" y="13796"/>
                    <a:pt x="7887" y="13798"/>
                    <a:pt x="7949" y="13833"/>
                  </a:cubicBezTo>
                  <a:cubicBezTo>
                    <a:pt x="8159" y="13944"/>
                    <a:pt x="8129" y="14328"/>
                    <a:pt x="8358" y="14390"/>
                  </a:cubicBezTo>
                  <a:cubicBezTo>
                    <a:pt x="8410" y="14403"/>
                    <a:pt x="8472" y="14401"/>
                    <a:pt x="8504" y="14441"/>
                  </a:cubicBezTo>
                  <a:cubicBezTo>
                    <a:pt x="8538" y="14484"/>
                    <a:pt x="8519" y="14550"/>
                    <a:pt x="8551" y="14595"/>
                  </a:cubicBezTo>
                  <a:cubicBezTo>
                    <a:pt x="8572" y="14627"/>
                    <a:pt x="8606" y="14636"/>
                    <a:pt x="8645" y="14636"/>
                  </a:cubicBezTo>
                  <a:cubicBezTo>
                    <a:pt x="8692" y="14636"/>
                    <a:pt x="8746" y="14623"/>
                    <a:pt x="8793" y="14623"/>
                  </a:cubicBezTo>
                  <a:cubicBezTo>
                    <a:pt x="8823" y="14623"/>
                    <a:pt x="8849" y="14630"/>
                    <a:pt x="8872" y="14638"/>
                  </a:cubicBezTo>
                  <a:cubicBezTo>
                    <a:pt x="8875" y="14636"/>
                    <a:pt x="8877" y="14634"/>
                    <a:pt x="8879" y="14632"/>
                  </a:cubicBezTo>
                  <a:cubicBezTo>
                    <a:pt x="8960" y="14523"/>
                    <a:pt x="9059" y="14403"/>
                    <a:pt x="9196" y="14394"/>
                  </a:cubicBezTo>
                  <a:cubicBezTo>
                    <a:pt x="9200" y="14394"/>
                    <a:pt x="9204" y="14394"/>
                    <a:pt x="9208" y="14394"/>
                  </a:cubicBezTo>
                  <a:cubicBezTo>
                    <a:pt x="9243" y="14394"/>
                    <a:pt x="9278" y="14399"/>
                    <a:pt x="9313" y="14399"/>
                  </a:cubicBezTo>
                  <a:cubicBezTo>
                    <a:pt x="9326" y="14399"/>
                    <a:pt x="9339" y="14398"/>
                    <a:pt x="9352" y="14396"/>
                  </a:cubicBezTo>
                  <a:cubicBezTo>
                    <a:pt x="9479" y="14371"/>
                    <a:pt x="9532" y="14221"/>
                    <a:pt x="9560" y="14094"/>
                  </a:cubicBezTo>
                  <a:cubicBezTo>
                    <a:pt x="9646" y="14143"/>
                    <a:pt x="9744" y="14166"/>
                    <a:pt x="9842" y="14166"/>
                  </a:cubicBezTo>
                  <a:cubicBezTo>
                    <a:pt x="10021" y="14166"/>
                    <a:pt x="10201" y="14089"/>
                    <a:pt x="10310" y="13946"/>
                  </a:cubicBezTo>
                  <a:cubicBezTo>
                    <a:pt x="10383" y="13854"/>
                    <a:pt x="10430" y="13736"/>
                    <a:pt x="10533" y="13681"/>
                  </a:cubicBezTo>
                  <a:cubicBezTo>
                    <a:pt x="10616" y="13633"/>
                    <a:pt x="10730" y="13633"/>
                    <a:pt x="10794" y="13561"/>
                  </a:cubicBezTo>
                  <a:cubicBezTo>
                    <a:pt x="10837" y="13514"/>
                    <a:pt x="10846" y="13445"/>
                    <a:pt x="10880" y="13389"/>
                  </a:cubicBezTo>
                  <a:cubicBezTo>
                    <a:pt x="10942" y="13280"/>
                    <a:pt x="11079" y="13239"/>
                    <a:pt x="11186" y="13173"/>
                  </a:cubicBezTo>
                  <a:cubicBezTo>
                    <a:pt x="11293" y="13104"/>
                    <a:pt x="11379" y="12952"/>
                    <a:pt x="11293" y="12858"/>
                  </a:cubicBezTo>
                  <a:cubicBezTo>
                    <a:pt x="11538" y="12845"/>
                    <a:pt x="11818" y="12811"/>
                    <a:pt x="11951" y="12603"/>
                  </a:cubicBezTo>
                  <a:cubicBezTo>
                    <a:pt x="11983" y="12556"/>
                    <a:pt x="12005" y="12498"/>
                    <a:pt x="12054" y="12466"/>
                  </a:cubicBezTo>
                  <a:cubicBezTo>
                    <a:pt x="12090" y="12440"/>
                    <a:pt x="12135" y="12434"/>
                    <a:pt x="12178" y="12427"/>
                  </a:cubicBezTo>
                  <a:cubicBezTo>
                    <a:pt x="12453" y="12378"/>
                    <a:pt x="12710" y="12247"/>
                    <a:pt x="12909" y="12054"/>
                  </a:cubicBezTo>
                  <a:cubicBezTo>
                    <a:pt x="12967" y="11997"/>
                    <a:pt x="13020" y="11937"/>
                    <a:pt x="13080" y="11883"/>
                  </a:cubicBezTo>
                  <a:cubicBezTo>
                    <a:pt x="13153" y="11819"/>
                    <a:pt x="13237" y="11767"/>
                    <a:pt x="13318" y="11716"/>
                  </a:cubicBezTo>
                  <a:cubicBezTo>
                    <a:pt x="13584" y="11551"/>
                    <a:pt x="13849" y="11384"/>
                    <a:pt x="14115" y="11217"/>
                  </a:cubicBezTo>
                  <a:cubicBezTo>
                    <a:pt x="14182" y="11176"/>
                    <a:pt x="14248" y="11133"/>
                    <a:pt x="14323" y="11110"/>
                  </a:cubicBezTo>
                  <a:cubicBezTo>
                    <a:pt x="14402" y="11086"/>
                    <a:pt x="14484" y="11082"/>
                    <a:pt x="14565" y="11078"/>
                  </a:cubicBezTo>
                  <a:cubicBezTo>
                    <a:pt x="14584" y="11078"/>
                    <a:pt x="14604" y="11075"/>
                    <a:pt x="14623" y="11075"/>
                  </a:cubicBezTo>
                  <a:cubicBezTo>
                    <a:pt x="14578" y="10977"/>
                    <a:pt x="14520" y="10885"/>
                    <a:pt x="14445" y="10801"/>
                  </a:cubicBezTo>
                  <a:cubicBezTo>
                    <a:pt x="14205" y="10533"/>
                    <a:pt x="13849" y="10411"/>
                    <a:pt x="13507" y="10302"/>
                  </a:cubicBezTo>
                  <a:cubicBezTo>
                    <a:pt x="13453" y="10285"/>
                    <a:pt x="13400" y="10266"/>
                    <a:pt x="13352" y="10236"/>
                  </a:cubicBezTo>
                  <a:cubicBezTo>
                    <a:pt x="13262" y="10180"/>
                    <a:pt x="13207" y="10083"/>
                    <a:pt x="13162" y="9989"/>
                  </a:cubicBezTo>
                  <a:cubicBezTo>
                    <a:pt x="12935" y="9526"/>
                    <a:pt x="12855" y="8993"/>
                    <a:pt x="12935" y="8483"/>
                  </a:cubicBezTo>
                  <a:cubicBezTo>
                    <a:pt x="12975" y="8232"/>
                    <a:pt x="13052" y="7975"/>
                    <a:pt x="12973" y="7735"/>
                  </a:cubicBezTo>
                  <a:cubicBezTo>
                    <a:pt x="12947" y="7658"/>
                    <a:pt x="12907" y="7587"/>
                    <a:pt x="12890" y="7508"/>
                  </a:cubicBezTo>
                  <a:cubicBezTo>
                    <a:pt x="12815" y="7178"/>
                    <a:pt x="13151" y="6812"/>
                    <a:pt x="12980" y="6520"/>
                  </a:cubicBezTo>
                  <a:cubicBezTo>
                    <a:pt x="12922" y="6422"/>
                    <a:pt x="12819" y="6360"/>
                    <a:pt x="12750" y="6272"/>
                  </a:cubicBezTo>
                  <a:cubicBezTo>
                    <a:pt x="12648" y="6139"/>
                    <a:pt x="12630" y="5963"/>
                    <a:pt x="12624" y="5796"/>
                  </a:cubicBezTo>
                  <a:cubicBezTo>
                    <a:pt x="12596" y="5160"/>
                    <a:pt x="12611" y="4419"/>
                    <a:pt x="12118" y="4014"/>
                  </a:cubicBezTo>
                  <a:cubicBezTo>
                    <a:pt x="12033" y="3943"/>
                    <a:pt x="11932" y="3883"/>
                    <a:pt x="11881" y="3785"/>
                  </a:cubicBezTo>
                  <a:cubicBezTo>
                    <a:pt x="11831" y="3688"/>
                    <a:pt x="11840" y="3572"/>
                    <a:pt x="11793" y="3476"/>
                  </a:cubicBezTo>
                  <a:cubicBezTo>
                    <a:pt x="11701" y="3279"/>
                    <a:pt x="11428" y="3234"/>
                    <a:pt x="11302" y="3056"/>
                  </a:cubicBezTo>
                  <a:cubicBezTo>
                    <a:pt x="11165" y="2868"/>
                    <a:pt x="11242" y="2604"/>
                    <a:pt x="11328" y="2388"/>
                  </a:cubicBezTo>
                  <a:cubicBezTo>
                    <a:pt x="11356" y="2317"/>
                    <a:pt x="11383" y="2248"/>
                    <a:pt x="11426" y="2188"/>
                  </a:cubicBezTo>
                  <a:cubicBezTo>
                    <a:pt x="11555" y="2008"/>
                    <a:pt x="11795" y="1940"/>
                    <a:pt x="11926" y="1762"/>
                  </a:cubicBezTo>
                  <a:cubicBezTo>
                    <a:pt x="12065" y="1571"/>
                    <a:pt x="12041" y="1308"/>
                    <a:pt x="11971" y="1085"/>
                  </a:cubicBezTo>
                  <a:cubicBezTo>
                    <a:pt x="11900" y="860"/>
                    <a:pt x="11786" y="646"/>
                    <a:pt x="11763" y="412"/>
                  </a:cubicBezTo>
                  <a:cubicBezTo>
                    <a:pt x="11750" y="286"/>
                    <a:pt x="11765" y="162"/>
                    <a:pt x="11795" y="40"/>
                  </a:cubicBezTo>
                  <a:cubicBezTo>
                    <a:pt x="11634" y="29"/>
                    <a:pt x="11473" y="20"/>
                    <a:pt x="11313" y="12"/>
                  </a:cubicBezTo>
                  <a:cubicBezTo>
                    <a:pt x="11208" y="6"/>
                    <a:pt x="11100" y="1"/>
                    <a:pt x="109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297"/>
            <p:cNvSpPr/>
            <p:nvPr/>
          </p:nvSpPr>
          <p:spPr>
            <a:xfrm>
              <a:off x="4185996" y="2711298"/>
              <a:ext cx="417644" cy="417473"/>
            </a:xfrm>
            <a:custGeom>
              <a:rect b="b" l="l" r="r" t="t"/>
              <a:pathLst>
                <a:path extrusionOk="0" h="14692" w="14698">
                  <a:moveTo>
                    <a:pt x="11025" y="54"/>
                  </a:moveTo>
                  <a:cubicBezTo>
                    <a:pt x="11126" y="54"/>
                    <a:pt x="11227" y="58"/>
                    <a:pt x="11345" y="64"/>
                  </a:cubicBezTo>
                  <a:lnTo>
                    <a:pt x="11795" y="90"/>
                  </a:lnTo>
                  <a:cubicBezTo>
                    <a:pt x="11767" y="216"/>
                    <a:pt x="11758" y="330"/>
                    <a:pt x="11771" y="441"/>
                  </a:cubicBezTo>
                  <a:cubicBezTo>
                    <a:pt x="11786" y="604"/>
                    <a:pt x="11846" y="759"/>
                    <a:pt x="11902" y="908"/>
                  </a:cubicBezTo>
                  <a:cubicBezTo>
                    <a:pt x="11930" y="977"/>
                    <a:pt x="11955" y="1048"/>
                    <a:pt x="11979" y="1121"/>
                  </a:cubicBezTo>
                  <a:cubicBezTo>
                    <a:pt x="12039" y="1309"/>
                    <a:pt x="12079" y="1579"/>
                    <a:pt x="11938" y="1774"/>
                  </a:cubicBezTo>
                  <a:cubicBezTo>
                    <a:pt x="11876" y="1858"/>
                    <a:pt x="11788" y="1915"/>
                    <a:pt x="11696" y="1978"/>
                  </a:cubicBezTo>
                  <a:cubicBezTo>
                    <a:pt x="11602" y="2040"/>
                    <a:pt x="11505" y="2106"/>
                    <a:pt x="11439" y="2198"/>
                  </a:cubicBezTo>
                  <a:cubicBezTo>
                    <a:pt x="11396" y="2260"/>
                    <a:pt x="11368" y="2325"/>
                    <a:pt x="11336" y="2404"/>
                  </a:cubicBezTo>
                  <a:cubicBezTo>
                    <a:pt x="11246" y="2635"/>
                    <a:pt x="11171" y="2901"/>
                    <a:pt x="11312" y="3100"/>
                  </a:cubicBezTo>
                  <a:cubicBezTo>
                    <a:pt x="11375" y="3186"/>
                    <a:pt x="11467" y="3242"/>
                    <a:pt x="11557" y="3295"/>
                  </a:cubicBezTo>
                  <a:cubicBezTo>
                    <a:pt x="11660" y="3357"/>
                    <a:pt x="11756" y="3415"/>
                    <a:pt x="11803" y="3514"/>
                  </a:cubicBezTo>
                  <a:cubicBezTo>
                    <a:pt x="11825" y="3559"/>
                    <a:pt x="11833" y="3606"/>
                    <a:pt x="11844" y="3659"/>
                  </a:cubicBezTo>
                  <a:cubicBezTo>
                    <a:pt x="11855" y="3713"/>
                    <a:pt x="11865" y="3771"/>
                    <a:pt x="11891" y="3824"/>
                  </a:cubicBezTo>
                  <a:cubicBezTo>
                    <a:pt x="11934" y="3906"/>
                    <a:pt x="12007" y="3962"/>
                    <a:pt x="12077" y="4017"/>
                  </a:cubicBezTo>
                  <a:cubicBezTo>
                    <a:pt x="12097" y="4032"/>
                    <a:pt x="12116" y="4047"/>
                    <a:pt x="12135" y="4062"/>
                  </a:cubicBezTo>
                  <a:cubicBezTo>
                    <a:pt x="12579" y="4426"/>
                    <a:pt x="12602" y="5084"/>
                    <a:pt x="12624" y="5665"/>
                  </a:cubicBezTo>
                  <a:cubicBezTo>
                    <a:pt x="12626" y="5718"/>
                    <a:pt x="12628" y="5772"/>
                    <a:pt x="12630" y="5825"/>
                  </a:cubicBezTo>
                  <a:cubicBezTo>
                    <a:pt x="12639" y="5988"/>
                    <a:pt x="12654" y="6175"/>
                    <a:pt x="12763" y="6314"/>
                  </a:cubicBezTo>
                  <a:cubicBezTo>
                    <a:pt x="12793" y="6355"/>
                    <a:pt x="12832" y="6389"/>
                    <a:pt x="12868" y="6423"/>
                  </a:cubicBezTo>
                  <a:cubicBezTo>
                    <a:pt x="12915" y="6468"/>
                    <a:pt x="12960" y="6509"/>
                    <a:pt x="12990" y="6560"/>
                  </a:cubicBezTo>
                  <a:cubicBezTo>
                    <a:pt x="13080" y="6710"/>
                    <a:pt x="13022" y="6884"/>
                    <a:pt x="12964" y="7068"/>
                  </a:cubicBezTo>
                  <a:cubicBezTo>
                    <a:pt x="12913" y="7222"/>
                    <a:pt x="12862" y="7385"/>
                    <a:pt x="12898" y="7542"/>
                  </a:cubicBezTo>
                  <a:cubicBezTo>
                    <a:pt x="12909" y="7591"/>
                    <a:pt x="12928" y="7636"/>
                    <a:pt x="12947" y="7681"/>
                  </a:cubicBezTo>
                  <a:cubicBezTo>
                    <a:pt x="12958" y="7711"/>
                    <a:pt x="12971" y="7739"/>
                    <a:pt x="12981" y="7769"/>
                  </a:cubicBezTo>
                  <a:cubicBezTo>
                    <a:pt x="13044" y="7957"/>
                    <a:pt x="13005" y="8165"/>
                    <a:pt x="12969" y="8364"/>
                  </a:cubicBezTo>
                  <a:cubicBezTo>
                    <a:pt x="12960" y="8411"/>
                    <a:pt x="12951" y="8459"/>
                    <a:pt x="12943" y="8506"/>
                  </a:cubicBezTo>
                  <a:cubicBezTo>
                    <a:pt x="12862" y="9020"/>
                    <a:pt x="12943" y="9560"/>
                    <a:pt x="13170" y="10027"/>
                  </a:cubicBezTo>
                  <a:cubicBezTo>
                    <a:pt x="13219" y="10125"/>
                    <a:pt x="13277" y="10226"/>
                    <a:pt x="13371" y="10286"/>
                  </a:cubicBezTo>
                  <a:cubicBezTo>
                    <a:pt x="13423" y="10318"/>
                    <a:pt x="13479" y="10335"/>
                    <a:pt x="13532" y="10353"/>
                  </a:cubicBezTo>
                  <a:cubicBezTo>
                    <a:pt x="13905" y="10472"/>
                    <a:pt x="14233" y="10592"/>
                    <a:pt x="14460" y="10847"/>
                  </a:cubicBezTo>
                  <a:cubicBezTo>
                    <a:pt x="14520" y="10916"/>
                    <a:pt x="14571" y="10991"/>
                    <a:pt x="14614" y="11077"/>
                  </a:cubicBezTo>
                  <a:lnTo>
                    <a:pt x="14597" y="11079"/>
                  </a:lnTo>
                  <a:cubicBezTo>
                    <a:pt x="14520" y="11081"/>
                    <a:pt x="14432" y="11085"/>
                    <a:pt x="14348" y="11111"/>
                  </a:cubicBezTo>
                  <a:cubicBezTo>
                    <a:pt x="14271" y="11137"/>
                    <a:pt x="14201" y="11180"/>
                    <a:pt x="14134" y="11222"/>
                  </a:cubicBezTo>
                  <a:lnTo>
                    <a:pt x="13337" y="11722"/>
                  </a:lnTo>
                  <a:cubicBezTo>
                    <a:pt x="13256" y="11773"/>
                    <a:pt x="13172" y="11824"/>
                    <a:pt x="13097" y="11891"/>
                  </a:cubicBezTo>
                  <a:cubicBezTo>
                    <a:pt x="13059" y="11923"/>
                    <a:pt x="13024" y="11959"/>
                    <a:pt x="12990" y="11996"/>
                  </a:cubicBezTo>
                  <a:cubicBezTo>
                    <a:pt x="12969" y="12017"/>
                    <a:pt x="12947" y="12041"/>
                    <a:pt x="12924" y="12062"/>
                  </a:cubicBezTo>
                  <a:cubicBezTo>
                    <a:pt x="12729" y="12249"/>
                    <a:pt x="12476" y="12379"/>
                    <a:pt x="12208" y="12426"/>
                  </a:cubicBezTo>
                  <a:lnTo>
                    <a:pt x="12199" y="12429"/>
                  </a:lnTo>
                  <a:cubicBezTo>
                    <a:pt x="12154" y="12435"/>
                    <a:pt x="12112" y="12444"/>
                    <a:pt x="12071" y="12469"/>
                  </a:cubicBezTo>
                  <a:cubicBezTo>
                    <a:pt x="12032" y="12497"/>
                    <a:pt x="12009" y="12538"/>
                    <a:pt x="11985" y="12579"/>
                  </a:cubicBezTo>
                  <a:cubicBezTo>
                    <a:pt x="11979" y="12591"/>
                    <a:pt x="11972" y="12604"/>
                    <a:pt x="11964" y="12617"/>
                  </a:cubicBezTo>
                  <a:cubicBezTo>
                    <a:pt x="11842" y="12804"/>
                    <a:pt x="11585" y="12844"/>
                    <a:pt x="11325" y="12859"/>
                  </a:cubicBezTo>
                  <a:lnTo>
                    <a:pt x="11267" y="12861"/>
                  </a:lnTo>
                  <a:lnTo>
                    <a:pt x="11306" y="12904"/>
                  </a:lnTo>
                  <a:cubicBezTo>
                    <a:pt x="11330" y="12928"/>
                    <a:pt x="11338" y="12960"/>
                    <a:pt x="11334" y="12994"/>
                  </a:cubicBezTo>
                  <a:cubicBezTo>
                    <a:pt x="11325" y="13061"/>
                    <a:pt x="11272" y="13136"/>
                    <a:pt x="11205" y="13176"/>
                  </a:cubicBezTo>
                  <a:cubicBezTo>
                    <a:pt x="11175" y="13196"/>
                    <a:pt x="11143" y="13213"/>
                    <a:pt x="11111" y="13228"/>
                  </a:cubicBezTo>
                  <a:cubicBezTo>
                    <a:pt x="11028" y="13273"/>
                    <a:pt x="10940" y="13318"/>
                    <a:pt x="10890" y="13401"/>
                  </a:cubicBezTo>
                  <a:cubicBezTo>
                    <a:pt x="10875" y="13427"/>
                    <a:pt x="10867" y="13453"/>
                    <a:pt x="10856" y="13478"/>
                  </a:cubicBezTo>
                  <a:cubicBezTo>
                    <a:pt x="10843" y="13513"/>
                    <a:pt x="10830" y="13545"/>
                    <a:pt x="10807" y="13571"/>
                  </a:cubicBezTo>
                  <a:cubicBezTo>
                    <a:pt x="10775" y="13609"/>
                    <a:pt x="10721" y="13624"/>
                    <a:pt x="10668" y="13641"/>
                  </a:cubicBezTo>
                  <a:cubicBezTo>
                    <a:pt x="10629" y="13652"/>
                    <a:pt x="10590" y="13663"/>
                    <a:pt x="10554" y="13684"/>
                  </a:cubicBezTo>
                  <a:cubicBezTo>
                    <a:pt x="10477" y="13727"/>
                    <a:pt x="10430" y="13800"/>
                    <a:pt x="10383" y="13870"/>
                  </a:cubicBezTo>
                  <a:cubicBezTo>
                    <a:pt x="10363" y="13900"/>
                    <a:pt x="10344" y="13930"/>
                    <a:pt x="10323" y="13958"/>
                  </a:cubicBezTo>
                  <a:cubicBezTo>
                    <a:pt x="10222" y="14089"/>
                    <a:pt x="10055" y="14166"/>
                    <a:pt x="9875" y="14166"/>
                  </a:cubicBezTo>
                  <a:cubicBezTo>
                    <a:pt x="9778" y="14166"/>
                    <a:pt x="9686" y="14143"/>
                    <a:pt x="9609" y="14098"/>
                  </a:cubicBezTo>
                  <a:lnTo>
                    <a:pt x="9577" y="14080"/>
                  </a:lnTo>
                  <a:lnTo>
                    <a:pt x="9569" y="14115"/>
                  </a:lnTo>
                  <a:cubicBezTo>
                    <a:pt x="9543" y="14224"/>
                    <a:pt x="9498" y="14374"/>
                    <a:pt x="9380" y="14395"/>
                  </a:cubicBezTo>
                  <a:cubicBezTo>
                    <a:pt x="9367" y="14399"/>
                    <a:pt x="9354" y="14400"/>
                    <a:pt x="9340" y="14400"/>
                  </a:cubicBezTo>
                  <a:cubicBezTo>
                    <a:pt x="9326" y="14400"/>
                    <a:pt x="9311" y="14399"/>
                    <a:pt x="9296" y="14398"/>
                  </a:cubicBezTo>
                  <a:cubicBezTo>
                    <a:pt x="9281" y="14396"/>
                    <a:pt x="9265" y="14394"/>
                    <a:pt x="9248" y="14394"/>
                  </a:cubicBezTo>
                  <a:cubicBezTo>
                    <a:pt x="9242" y="14394"/>
                    <a:pt x="9235" y="14395"/>
                    <a:pt x="9228" y="14395"/>
                  </a:cubicBezTo>
                  <a:cubicBezTo>
                    <a:pt x="9084" y="14402"/>
                    <a:pt x="8984" y="14520"/>
                    <a:pt x="8898" y="14633"/>
                  </a:cubicBezTo>
                  <a:cubicBezTo>
                    <a:pt x="8876" y="14627"/>
                    <a:pt x="8852" y="14625"/>
                    <a:pt x="8829" y="14625"/>
                  </a:cubicBezTo>
                  <a:cubicBezTo>
                    <a:pt x="8802" y="14625"/>
                    <a:pt x="8775" y="14628"/>
                    <a:pt x="8748" y="14631"/>
                  </a:cubicBezTo>
                  <a:cubicBezTo>
                    <a:pt x="8724" y="14633"/>
                    <a:pt x="8701" y="14635"/>
                    <a:pt x="8679" y="14635"/>
                  </a:cubicBezTo>
                  <a:cubicBezTo>
                    <a:pt x="8641" y="14635"/>
                    <a:pt x="8619" y="14627"/>
                    <a:pt x="8607" y="14607"/>
                  </a:cubicBezTo>
                  <a:cubicBezTo>
                    <a:pt x="8596" y="14590"/>
                    <a:pt x="8592" y="14569"/>
                    <a:pt x="8589" y="14543"/>
                  </a:cubicBezTo>
                  <a:cubicBezTo>
                    <a:pt x="8585" y="14513"/>
                    <a:pt x="8581" y="14479"/>
                    <a:pt x="8559" y="14451"/>
                  </a:cubicBezTo>
                  <a:cubicBezTo>
                    <a:pt x="8529" y="14415"/>
                    <a:pt x="8482" y="14406"/>
                    <a:pt x="8442" y="14400"/>
                  </a:cubicBezTo>
                  <a:cubicBezTo>
                    <a:pt x="8427" y="14398"/>
                    <a:pt x="8414" y="14393"/>
                    <a:pt x="8401" y="14391"/>
                  </a:cubicBezTo>
                  <a:cubicBezTo>
                    <a:pt x="8292" y="14361"/>
                    <a:pt x="8247" y="14248"/>
                    <a:pt x="8197" y="14128"/>
                  </a:cubicBezTo>
                  <a:cubicBezTo>
                    <a:pt x="8152" y="14012"/>
                    <a:pt x="8103" y="13894"/>
                    <a:pt x="7996" y="13836"/>
                  </a:cubicBezTo>
                  <a:cubicBezTo>
                    <a:pt x="7942" y="13806"/>
                    <a:pt x="7885" y="13800"/>
                    <a:pt x="7829" y="13791"/>
                  </a:cubicBezTo>
                  <a:cubicBezTo>
                    <a:pt x="7812" y="13789"/>
                    <a:pt x="7795" y="13787"/>
                    <a:pt x="7780" y="13785"/>
                  </a:cubicBezTo>
                  <a:cubicBezTo>
                    <a:pt x="7503" y="13738"/>
                    <a:pt x="7265" y="13517"/>
                    <a:pt x="7197" y="13245"/>
                  </a:cubicBezTo>
                  <a:lnTo>
                    <a:pt x="7195" y="13236"/>
                  </a:lnTo>
                  <a:lnTo>
                    <a:pt x="5217" y="11574"/>
                  </a:lnTo>
                  <a:cubicBezTo>
                    <a:pt x="5104" y="11479"/>
                    <a:pt x="4986" y="11381"/>
                    <a:pt x="4857" y="11302"/>
                  </a:cubicBezTo>
                  <a:cubicBezTo>
                    <a:pt x="4808" y="11272"/>
                    <a:pt x="4754" y="11244"/>
                    <a:pt x="4705" y="11216"/>
                  </a:cubicBezTo>
                  <a:cubicBezTo>
                    <a:pt x="4669" y="11197"/>
                    <a:pt x="4632" y="11177"/>
                    <a:pt x="4596" y="11156"/>
                  </a:cubicBezTo>
                  <a:cubicBezTo>
                    <a:pt x="4482" y="11090"/>
                    <a:pt x="4371" y="11012"/>
                    <a:pt x="4262" y="10935"/>
                  </a:cubicBezTo>
                  <a:lnTo>
                    <a:pt x="2989" y="10035"/>
                  </a:lnTo>
                  <a:cubicBezTo>
                    <a:pt x="2826" y="9920"/>
                    <a:pt x="2625" y="9776"/>
                    <a:pt x="2393" y="9768"/>
                  </a:cubicBezTo>
                  <a:lnTo>
                    <a:pt x="2372" y="9768"/>
                  </a:lnTo>
                  <a:cubicBezTo>
                    <a:pt x="2325" y="9768"/>
                    <a:pt x="2278" y="9774"/>
                    <a:pt x="2233" y="9780"/>
                  </a:cubicBezTo>
                  <a:cubicBezTo>
                    <a:pt x="2149" y="9414"/>
                    <a:pt x="1967" y="9157"/>
                    <a:pt x="1718" y="9058"/>
                  </a:cubicBezTo>
                  <a:cubicBezTo>
                    <a:pt x="1671" y="9041"/>
                    <a:pt x="1622" y="9028"/>
                    <a:pt x="1575" y="9016"/>
                  </a:cubicBezTo>
                  <a:cubicBezTo>
                    <a:pt x="1481" y="8990"/>
                    <a:pt x="1393" y="8966"/>
                    <a:pt x="1326" y="8906"/>
                  </a:cubicBezTo>
                  <a:cubicBezTo>
                    <a:pt x="1262" y="8849"/>
                    <a:pt x="1226" y="8761"/>
                    <a:pt x="1191" y="8677"/>
                  </a:cubicBezTo>
                  <a:cubicBezTo>
                    <a:pt x="1144" y="8564"/>
                    <a:pt x="1095" y="8448"/>
                    <a:pt x="981" y="8394"/>
                  </a:cubicBezTo>
                  <a:cubicBezTo>
                    <a:pt x="939" y="8373"/>
                    <a:pt x="889" y="8364"/>
                    <a:pt x="827" y="8364"/>
                  </a:cubicBezTo>
                  <a:cubicBezTo>
                    <a:pt x="786" y="8364"/>
                    <a:pt x="744" y="8369"/>
                    <a:pt x="703" y="8373"/>
                  </a:cubicBezTo>
                  <a:cubicBezTo>
                    <a:pt x="662" y="8377"/>
                    <a:pt x="626" y="8379"/>
                    <a:pt x="587" y="8379"/>
                  </a:cubicBezTo>
                  <a:cubicBezTo>
                    <a:pt x="519" y="8379"/>
                    <a:pt x="471" y="8366"/>
                    <a:pt x="431" y="8336"/>
                  </a:cubicBezTo>
                  <a:cubicBezTo>
                    <a:pt x="386" y="8300"/>
                    <a:pt x="360" y="8244"/>
                    <a:pt x="334" y="8186"/>
                  </a:cubicBezTo>
                  <a:cubicBezTo>
                    <a:pt x="324" y="8163"/>
                    <a:pt x="313" y="8137"/>
                    <a:pt x="300" y="8114"/>
                  </a:cubicBezTo>
                  <a:cubicBezTo>
                    <a:pt x="272" y="8062"/>
                    <a:pt x="227" y="8019"/>
                    <a:pt x="180" y="7996"/>
                  </a:cubicBezTo>
                  <a:lnTo>
                    <a:pt x="133" y="7807"/>
                  </a:lnTo>
                  <a:cubicBezTo>
                    <a:pt x="120" y="7762"/>
                    <a:pt x="109" y="7719"/>
                    <a:pt x="94" y="7674"/>
                  </a:cubicBezTo>
                  <a:lnTo>
                    <a:pt x="73" y="7608"/>
                  </a:lnTo>
                  <a:lnTo>
                    <a:pt x="67" y="7623"/>
                  </a:lnTo>
                  <a:cubicBezTo>
                    <a:pt x="69" y="7552"/>
                    <a:pt x="69" y="7486"/>
                    <a:pt x="69" y="7426"/>
                  </a:cubicBezTo>
                  <a:cubicBezTo>
                    <a:pt x="67" y="7308"/>
                    <a:pt x="71" y="7197"/>
                    <a:pt x="127" y="7109"/>
                  </a:cubicBezTo>
                  <a:cubicBezTo>
                    <a:pt x="152" y="7066"/>
                    <a:pt x="193" y="7023"/>
                    <a:pt x="232" y="6980"/>
                  </a:cubicBezTo>
                  <a:cubicBezTo>
                    <a:pt x="309" y="6899"/>
                    <a:pt x="386" y="6813"/>
                    <a:pt x="375" y="6721"/>
                  </a:cubicBezTo>
                  <a:lnTo>
                    <a:pt x="375" y="6721"/>
                  </a:lnTo>
                  <a:cubicBezTo>
                    <a:pt x="399" y="6729"/>
                    <a:pt x="426" y="6734"/>
                    <a:pt x="454" y="6734"/>
                  </a:cubicBezTo>
                  <a:cubicBezTo>
                    <a:pt x="547" y="6734"/>
                    <a:pt x="655" y="6689"/>
                    <a:pt x="746" y="6610"/>
                  </a:cubicBezTo>
                  <a:cubicBezTo>
                    <a:pt x="771" y="6586"/>
                    <a:pt x="795" y="6562"/>
                    <a:pt x="821" y="6539"/>
                  </a:cubicBezTo>
                  <a:cubicBezTo>
                    <a:pt x="904" y="6460"/>
                    <a:pt x="984" y="6385"/>
                    <a:pt x="1086" y="6361"/>
                  </a:cubicBezTo>
                  <a:cubicBezTo>
                    <a:pt x="1114" y="6357"/>
                    <a:pt x="1142" y="6355"/>
                    <a:pt x="1172" y="6353"/>
                  </a:cubicBezTo>
                  <a:cubicBezTo>
                    <a:pt x="1221" y="6348"/>
                    <a:pt x="1273" y="6344"/>
                    <a:pt x="1320" y="6320"/>
                  </a:cubicBezTo>
                  <a:cubicBezTo>
                    <a:pt x="1365" y="6299"/>
                    <a:pt x="1397" y="6265"/>
                    <a:pt x="1429" y="6233"/>
                  </a:cubicBezTo>
                  <a:cubicBezTo>
                    <a:pt x="1440" y="6220"/>
                    <a:pt x="1451" y="6209"/>
                    <a:pt x="1461" y="6198"/>
                  </a:cubicBezTo>
                  <a:cubicBezTo>
                    <a:pt x="1605" y="6059"/>
                    <a:pt x="1821" y="6027"/>
                    <a:pt x="2029" y="5997"/>
                  </a:cubicBezTo>
                  <a:cubicBezTo>
                    <a:pt x="2265" y="5960"/>
                    <a:pt x="2507" y="5924"/>
                    <a:pt x="2653" y="5738"/>
                  </a:cubicBezTo>
                  <a:cubicBezTo>
                    <a:pt x="2704" y="5671"/>
                    <a:pt x="2745" y="5588"/>
                    <a:pt x="2783" y="5506"/>
                  </a:cubicBezTo>
                  <a:cubicBezTo>
                    <a:pt x="2856" y="5352"/>
                    <a:pt x="2927" y="5204"/>
                    <a:pt x="3077" y="5204"/>
                  </a:cubicBezTo>
                  <a:cubicBezTo>
                    <a:pt x="3126" y="5204"/>
                    <a:pt x="3177" y="5226"/>
                    <a:pt x="3229" y="5247"/>
                  </a:cubicBezTo>
                  <a:cubicBezTo>
                    <a:pt x="3283" y="5269"/>
                    <a:pt x="3342" y="5289"/>
                    <a:pt x="3397" y="5289"/>
                  </a:cubicBezTo>
                  <a:cubicBezTo>
                    <a:pt x="3422" y="5289"/>
                    <a:pt x="3446" y="5285"/>
                    <a:pt x="3469" y="5275"/>
                  </a:cubicBezTo>
                  <a:cubicBezTo>
                    <a:pt x="3600" y="5215"/>
                    <a:pt x="3582" y="5069"/>
                    <a:pt x="3567" y="4928"/>
                  </a:cubicBezTo>
                  <a:cubicBezTo>
                    <a:pt x="3561" y="4868"/>
                    <a:pt x="3555" y="4808"/>
                    <a:pt x="3559" y="4756"/>
                  </a:cubicBezTo>
                  <a:cubicBezTo>
                    <a:pt x="3576" y="4546"/>
                    <a:pt x="3790" y="4416"/>
                    <a:pt x="4000" y="4317"/>
                  </a:cubicBezTo>
                  <a:cubicBezTo>
                    <a:pt x="4135" y="4251"/>
                    <a:pt x="4277" y="4184"/>
                    <a:pt x="4429" y="4171"/>
                  </a:cubicBezTo>
                  <a:cubicBezTo>
                    <a:pt x="4450" y="4170"/>
                    <a:pt x="4470" y="4169"/>
                    <a:pt x="4492" y="4169"/>
                  </a:cubicBezTo>
                  <a:cubicBezTo>
                    <a:pt x="4585" y="4169"/>
                    <a:pt x="4681" y="4186"/>
                    <a:pt x="4774" y="4204"/>
                  </a:cubicBezTo>
                  <a:cubicBezTo>
                    <a:pt x="4846" y="4219"/>
                    <a:pt x="4921" y="4231"/>
                    <a:pt x="4999" y="4238"/>
                  </a:cubicBezTo>
                  <a:cubicBezTo>
                    <a:pt x="5016" y="4240"/>
                    <a:pt x="5035" y="4240"/>
                    <a:pt x="5054" y="4240"/>
                  </a:cubicBezTo>
                  <a:cubicBezTo>
                    <a:pt x="5230" y="4240"/>
                    <a:pt x="5442" y="4176"/>
                    <a:pt x="5513" y="3992"/>
                  </a:cubicBezTo>
                  <a:cubicBezTo>
                    <a:pt x="5596" y="3771"/>
                    <a:pt x="5425" y="3582"/>
                    <a:pt x="5260" y="3402"/>
                  </a:cubicBezTo>
                  <a:cubicBezTo>
                    <a:pt x="5101" y="3227"/>
                    <a:pt x="4951" y="3062"/>
                    <a:pt x="5003" y="2871"/>
                  </a:cubicBezTo>
                  <a:cubicBezTo>
                    <a:pt x="5018" y="2817"/>
                    <a:pt x="5048" y="2762"/>
                    <a:pt x="5080" y="2710"/>
                  </a:cubicBezTo>
                  <a:cubicBezTo>
                    <a:pt x="5136" y="2612"/>
                    <a:pt x="5196" y="2511"/>
                    <a:pt x="5151" y="2404"/>
                  </a:cubicBezTo>
                  <a:cubicBezTo>
                    <a:pt x="5134" y="2359"/>
                    <a:pt x="5101" y="2325"/>
                    <a:pt x="5069" y="2293"/>
                  </a:cubicBezTo>
                  <a:cubicBezTo>
                    <a:pt x="5059" y="2280"/>
                    <a:pt x="5046" y="2269"/>
                    <a:pt x="5035" y="2256"/>
                  </a:cubicBezTo>
                  <a:cubicBezTo>
                    <a:pt x="4958" y="2166"/>
                    <a:pt x="4921" y="2050"/>
                    <a:pt x="4919" y="1881"/>
                  </a:cubicBezTo>
                  <a:cubicBezTo>
                    <a:pt x="5279" y="1386"/>
                    <a:pt x="5849" y="1043"/>
                    <a:pt x="6449" y="962"/>
                  </a:cubicBezTo>
                  <a:lnTo>
                    <a:pt x="6475" y="960"/>
                  </a:lnTo>
                  <a:lnTo>
                    <a:pt x="6473" y="934"/>
                  </a:lnTo>
                  <a:cubicBezTo>
                    <a:pt x="6451" y="688"/>
                    <a:pt x="6710" y="499"/>
                    <a:pt x="6963" y="465"/>
                  </a:cubicBezTo>
                  <a:cubicBezTo>
                    <a:pt x="7010" y="458"/>
                    <a:pt x="7062" y="456"/>
                    <a:pt x="7116" y="456"/>
                  </a:cubicBezTo>
                  <a:cubicBezTo>
                    <a:pt x="7203" y="456"/>
                    <a:pt x="7297" y="463"/>
                    <a:pt x="7387" y="469"/>
                  </a:cubicBezTo>
                  <a:cubicBezTo>
                    <a:pt x="7473" y="477"/>
                    <a:pt x="7560" y="483"/>
                    <a:pt x="7647" y="483"/>
                  </a:cubicBezTo>
                  <a:cubicBezTo>
                    <a:pt x="7682" y="483"/>
                    <a:pt x="7717" y="482"/>
                    <a:pt x="7752" y="480"/>
                  </a:cubicBezTo>
                  <a:cubicBezTo>
                    <a:pt x="7957" y="467"/>
                    <a:pt x="8159" y="401"/>
                    <a:pt x="8356" y="336"/>
                  </a:cubicBezTo>
                  <a:cubicBezTo>
                    <a:pt x="8577" y="266"/>
                    <a:pt x="8784" y="197"/>
                    <a:pt x="8996" y="197"/>
                  </a:cubicBezTo>
                  <a:cubicBezTo>
                    <a:pt x="9078" y="197"/>
                    <a:pt x="9153" y="208"/>
                    <a:pt x="9226" y="227"/>
                  </a:cubicBezTo>
                  <a:cubicBezTo>
                    <a:pt x="9303" y="249"/>
                    <a:pt x="9382" y="285"/>
                    <a:pt x="9461" y="319"/>
                  </a:cubicBezTo>
                  <a:cubicBezTo>
                    <a:pt x="9590" y="375"/>
                    <a:pt x="9723" y="435"/>
                    <a:pt x="9856" y="435"/>
                  </a:cubicBezTo>
                  <a:cubicBezTo>
                    <a:pt x="9911" y="435"/>
                    <a:pt x="9963" y="426"/>
                    <a:pt x="10012" y="405"/>
                  </a:cubicBezTo>
                  <a:cubicBezTo>
                    <a:pt x="10072" y="379"/>
                    <a:pt x="10123" y="339"/>
                    <a:pt x="10175" y="300"/>
                  </a:cubicBezTo>
                  <a:cubicBezTo>
                    <a:pt x="10194" y="283"/>
                    <a:pt x="10213" y="268"/>
                    <a:pt x="10233" y="253"/>
                  </a:cubicBezTo>
                  <a:cubicBezTo>
                    <a:pt x="10423" y="116"/>
                    <a:pt x="10668" y="54"/>
                    <a:pt x="11025" y="54"/>
                  </a:cubicBezTo>
                  <a:close/>
                  <a:moveTo>
                    <a:pt x="11025" y="0"/>
                  </a:moveTo>
                  <a:cubicBezTo>
                    <a:pt x="10777" y="0"/>
                    <a:pt x="10460" y="24"/>
                    <a:pt x="10203" y="210"/>
                  </a:cubicBezTo>
                  <a:cubicBezTo>
                    <a:pt x="10181" y="225"/>
                    <a:pt x="10162" y="242"/>
                    <a:pt x="10141" y="257"/>
                  </a:cubicBezTo>
                  <a:cubicBezTo>
                    <a:pt x="10091" y="296"/>
                    <a:pt x="10046" y="332"/>
                    <a:pt x="9991" y="356"/>
                  </a:cubicBezTo>
                  <a:cubicBezTo>
                    <a:pt x="9948" y="373"/>
                    <a:pt x="9905" y="381"/>
                    <a:pt x="9856" y="381"/>
                  </a:cubicBezTo>
                  <a:cubicBezTo>
                    <a:pt x="9736" y="381"/>
                    <a:pt x="9611" y="328"/>
                    <a:pt x="9483" y="270"/>
                  </a:cubicBezTo>
                  <a:cubicBezTo>
                    <a:pt x="9404" y="236"/>
                    <a:pt x="9322" y="199"/>
                    <a:pt x="9241" y="176"/>
                  </a:cubicBezTo>
                  <a:cubicBezTo>
                    <a:pt x="9161" y="154"/>
                    <a:pt x="9082" y="144"/>
                    <a:pt x="8996" y="144"/>
                  </a:cubicBezTo>
                  <a:cubicBezTo>
                    <a:pt x="8776" y="144"/>
                    <a:pt x="8553" y="216"/>
                    <a:pt x="8339" y="285"/>
                  </a:cubicBezTo>
                  <a:cubicBezTo>
                    <a:pt x="8146" y="349"/>
                    <a:pt x="7947" y="414"/>
                    <a:pt x="7747" y="429"/>
                  </a:cubicBezTo>
                  <a:cubicBezTo>
                    <a:pt x="7719" y="430"/>
                    <a:pt x="7691" y="431"/>
                    <a:pt x="7663" y="431"/>
                  </a:cubicBezTo>
                  <a:cubicBezTo>
                    <a:pt x="7572" y="431"/>
                    <a:pt x="7481" y="424"/>
                    <a:pt x="7392" y="416"/>
                  </a:cubicBezTo>
                  <a:cubicBezTo>
                    <a:pt x="7300" y="409"/>
                    <a:pt x="7204" y="402"/>
                    <a:pt x="7114" y="402"/>
                  </a:cubicBezTo>
                  <a:cubicBezTo>
                    <a:pt x="7059" y="402"/>
                    <a:pt x="7006" y="405"/>
                    <a:pt x="6957" y="411"/>
                  </a:cubicBezTo>
                  <a:cubicBezTo>
                    <a:pt x="6689" y="448"/>
                    <a:pt x="6413" y="649"/>
                    <a:pt x="6417" y="913"/>
                  </a:cubicBezTo>
                  <a:cubicBezTo>
                    <a:pt x="5808" y="1003"/>
                    <a:pt x="5232" y="1354"/>
                    <a:pt x="4872" y="1855"/>
                  </a:cubicBezTo>
                  <a:lnTo>
                    <a:pt x="4866" y="1864"/>
                  </a:lnTo>
                  <a:lnTo>
                    <a:pt x="4866" y="1873"/>
                  </a:lnTo>
                  <a:cubicBezTo>
                    <a:pt x="4868" y="1999"/>
                    <a:pt x="4883" y="2160"/>
                    <a:pt x="4994" y="2290"/>
                  </a:cubicBezTo>
                  <a:cubicBezTo>
                    <a:pt x="5005" y="2303"/>
                    <a:pt x="5018" y="2316"/>
                    <a:pt x="5031" y="2329"/>
                  </a:cubicBezTo>
                  <a:cubicBezTo>
                    <a:pt x="5061" y="2361"/>
                    <a:pt x="5089" y="2389"/>
                    <a:pt x="5101" y="2423"/>
                  </a:cubicBezTo>
                  <a:cubicBezTo>
                    <a:pt x="5136" y="2507"/>
                    <a:pt x="5086" y="2592"/>
                    <a:pt x="5033" y="2682"/>
                  </a:cubicBezTo>
                  <a:cubicBezTo>
                    <a:pt x="5001" y="2738"/>
                    <a:pt x="4966" y="2796"/>
                    <a:pt x="4951" y="2856"/>
                  </a:cubicBezTo>
                  <a:cubicBezTo>
                    <a:pt x="4891" y="3077"/>
                    <a:pt x="5059" y="3261"/>
                    <a:pt x="5221" y="3439"/>
                  </a:cubicBezTo>
                  <a:cubicBezTo>
                    <a:pt x="5382" y="3614"/>
                    <a:pt x="5534" y="3782"/>
                    <a:pt x="5463" y="3972"/>
                  </a:cubicBezTo>
                  <a:cubicBezTo>
                    <a:pt x="5404" y="4131"/>
                    <a:pt x="5213" y="4186"/>
                    <a:pt x="5054" y="4186"/>
                  </a:cubicBezTo>
                  <a:cubicBezTo>
                    <a:pt x="5037" y="4186"/>
                    <a:pt x="5020" y="4186"/>
                    <a:pt x="5003" y="4184"/>
                  </a:cubicBezTo>
                  <a:cubicBezTo>
                    <a:pt x="4928" y="4180"/>
                    <a:pt x="4855" y="4165"/>
                    <a:pt x="4782" y="4152"/>
                  </a:cubicBezTo>
                  <a:cubicBezTo>
                    <a:pt x="4688" y="4133"/>
                    <a:pt x="4589" y="4115"/>
                    <a:pt x="4490" y="4115"/>
                  </a:cubicBezTo>
                  <a:cubicBezTo>
                    <a:pt x="4468" y="4115"/>
                    <a:pt x="4446" y="4116"/>
                    <a:pt x="4424" y="4118"/>
                  </a:cubicBezTo>
                  <a:cubicBezTo>
                    <a:pt x="4264" y="4133"/>
                    <a:pt x="4112" y="4204"/>
                    <a:pt x="3977" y="4268"/>
                  </a:cubicBezTo>
                  <a:cubicBezTo>
                    <a:pt x="3754" y="4375"/>
                    <a:pt x="3525" y="4516"/>
                    <a:pt x="3505" y="4752"/>
                  </a:cubicBezTo>
                  <a:cubicBezTo>
                    <a:pt x="3501" y="4808"/>
                    <a:pt x="3507" y="4872"/>
                    <a:pt x="3514" y="4932"/>
                  </a:cubicBezTo>
                  <a:cubicBezTo>
                    <a:pt x="3529" y="5067"/>
                    <a:pt x="3542" y="5183"/>
                    <a:pt x="3447" y="5226"/>
                  </a:cubicBezTo>
                  <a:cubicBezTo>
                    <a:pt x="3431" y="5233"/>
                    <a:pt x="3413" y="5237"/>
                    <a:pt x="3394" y="5237"/>
                  </a:cubicBezTo>
                  <a:cubicBezTo>
                    <a:pt x="3349" y="5237"/>
                    <a:pt x="3299" y="5219"/>
                    <a:pt x="3248" y="5198"/>
                  </a:cubicBezTo>
                  <a:cubicBezTo>
                    <a:pt x="3192" y="5174"/>
                    <a:pt x="3137" y="5153"/>
                    <a:pt x="3070" y="5151"/>
                  </a:cubicBezTo>
                  <a:cubicBezTo>
                    <a:pt x="2893" y="5151"/>
                    <a:pt x="2811" y="5320"/>
                    <a:pt x="2734" y="5485"/>
                  </a:cubicBezTo>
                  <a:cubicBezTo>
                    <a:pt x="2698" y="5562"/>
                    <a:pt x="2659" y="5643"/>
                    <a:pt x="2610" y="5705"/>
                  </a:cubicBezTo>
                  <a:cubicBezTo>
                    <a:pt x="2477" y="5875"/>
                    <a:pt x="2256" y="5907"/>
                    <a:pt x="2021" y="5943"/>
                  </a:cubicBezTo>
                  <a:cubicBezTo>
                    <a:pt x="1804" y="5975"/>
                    <a:pt x="1581" y="6010"/>
                    <a:pt x="1425" y="6158"/>
                  </a:cubicBezTo>
                  <a:cubicBezTo>
                    <a:pt x="1412" y="6170"/>
                    <a:pt x="1401" y="6183"/>
                    <a:pt x="1388" y="6196"/>
                  </a:cubicBezTo>
                  <a:cubicBezTo>
                    <a:pt x="1361" y="6226"/>
                    <a:pt x="1333" y="6256"/>
                    <a:pt x="1296" y="6273"/>
                  </a:cubicBezTo>
                  <a:cubicBezTo>
                    <a:pt x="1258" y="6293"/>
                    <a:pt x="1215" y="6295"/>
                    <a:pt x="1168" y="6299"/>
                  </a:cubicBezTo>
                  <a:cubicBezTo>
                    <a:pt x="1138" y="6301"/>
                    <a:pt x="1106" y="6303"/>
                    <a:pt x="1076" y="6310"/>
                  </a:cubicBezTo>
                  <a:cubicBezTo>
                    <a:pt x="958" y="6335"/>
                    <a:pt x="870" y="6419"/>
                    <a:pt x="784" y="6500"/>
                  </a:cubicBezTo>
                  <a:cubicBezTo>
                    <a:pt x="759" y="6524"/>
                    <a:pt x="735" y="6547"/>
                    <a:pt x="709" y="6569"/>
                  </a:cubicBezTo>
                  <a:cubicBezTo>
                    <a:pt x="629" y="6639"/>
                    <a:pt x="536" y="6680"/>
                    <a:pt x="456" y="6680"/>
                  </a:cubicBezTo>
                  <a:cubicBezTo>
                    <a:pt x="414" y="6680"/>
                    <a:pt x="375" y="6668"/>
                    <a:pt x="345" y="6644"/>
                  </a:cubicBezTo>
                  <a:lnTo>
                    <a:pt x="229" y="6554"/>
                  </a:lnTo>
                  <a:lnTo>
                    <a:pt x="307" y="6680"/>
                  </a:lnTo>
                  <a:cubicBezTo>
                    <a:pt x="354" y="6760"/>
                    <a:pt x="296" y="6832"/>
                    <a:pt x="193" y="6944"/>
                  </a:cubicBezTo>
                  <a:cubicBezTo>
                    <a:pt x="152" y="6989"/>
                    <a:pt x="112" y="7034"/>
                    <a:pt x="82" y="7079"/>
                  </a:cubicBezTo>
                  <a:cubicBezTo>
                    <a:pt x="17" y="7180"/>
                    <a:pt x="13" y="7302"/>
                    <a:pt x="15" y="7426"/>
                  </a:cubicBezTo>
                  <a:cubicBezTo>
                    <a:pt x="15" y="7524"/>
                    <a:pt x="15" y="7640"/>
                    <a:pt x="9" y="7758"/>
                  </a:cubicBezTo>
                  <a:lnTo>
                    <a:pt x="0" y="7904"/>
                  </a:lnTo>
                  <a:lnTo>
                    <a:pt x="64" y="7760"/>
                  </a:lnTo>
                  <a:cubicBezTo>
                    <a:pt x="71" y="7779"/>
                    <a:pt x="75" y="7801"/>
                    <a:pt x="79" y="7820"/>
                  </a:cubicBezTo>
                  <a:lnTo>
                    <a:pt x="135" y="8034"/>
                  </a:lnTo>
                  <a:lnTo>
                    <a:pt x="148" y="8039"/>
                  </a:lnTo>
                  <a:cubicBezTo>
                    <a:pt x="189" y="8056"/>
                    <a:pt x="227" y="8094"/>
                    <a:pt x="253" y="8139"/>
                  </a:cubicBezTo>
                  <a:cubicBezTo>
                    <a:pt x="264" y="8163"/>
                    <a:pt x="274" y="8186"/>
                    <a:pt x="285" y="8208"/>
                  </a:cubicBezTo>
                  <a:cubicBezTo>
                    <a:pt x="313" y="8270"/>
                    <a:pt x="343" y="8334"/>
                    <a:pt x="399" y="8377"/>
                  </a:cubicBezTo>
                  <a:cubicBezTo>
                    <a:pt x="448" y="8416"/>
                    <a:pt x="508" y="8433"/>
                    <a:pt x="587" y="8433"/>
                  </a:cubicBezTo>
                  <a:cubicBezTo>
                    <a:pt x="628" y="8433"/>
                    <a:pt x="669" y="8429"/>
                    <a:pt x="709" y="8426"/>
                  </a:cubicBezTo>
                  <a:cubicBezTo>
                    <a:pt x="748" y="8422"/>
                    <a:pt x="789" y="8418"/>
                    <a:pt x="827" y="8418"/>
                  </a:cubicBezTo>
                  <a:cubicBezTo>
                    <a:pt x="881" y="8418"/>
                    <a:pt x="924" y="8426"/>
                    <a:pt x="960" y="8444"/>
                  </a:cubicBezTo>
                  <a:cubicBezTo>
                    <a:pt x="1054" y="8489"/>
                    <a:pt x="1097" y="8589"/>
                    <a:pt x="1142" y="8696"/>
                  </a:cubicBezTo>
                  <a:cubicBezTo>
                    <a:pt x="1179" y="8786"/>
                    <a:pt x="1217" y="8881"/>
                    <a:pt x="1290" y="8945"/>
                  </a:cubicBezTo>
                  <a:cubicBezTo>
                    <a:pt x="1365" y="9016"/>
                    <a:pt x="1466" y="9041"/>
                    <a:pt x="1562" y="9067"/>
                  </a:cubicBezTo>
                  <a:cubicBezTo>
                    <a:pt x="1607" y="9080"/>
                    <a:pt x="1654" y="9093"/>
                    <a:pt x="1697" y="9110"/>
                  </a:cubicBezTo>
                  <a:cubicBezTo>
                    <a:pt x="2018" y="9236"/>
                    <a:pt x="2140" y="9607"/>
                    <a:pt x="2185" y="9817"/>
                  </a:cubicBezTo>
                  <a:lnTo>
                    <a:pt x="2190" y="9843"/>
                  </a:lnTo>
                  <a:lnTo>
                    <a:pt x="2215" y="9838"/>
                  </a:lnTo>
                  <a:cubicBezTo>
                    <a:pt x="2265" y="9829"/>
                    <a:pt x="2319" y="9821"/>
                    <a:pt x="2372" y="9821"/>
                  </a:cubicBezTo>
                  <a:cubicBezTo>
                    <a:pt x="2379" y="9821"/>
                    <a:pt x="2385" y="9821"/>
                    <a:pt x="2391" y="9821"/>
                  </a:cubicBezTo>
                  <a:cubicBezTo>
                    <a:pt x="2605" y="9830"/>
                    <a:pt x="2800" y="9967"/>
                    <a:pt x="2959" y="10078"/>
                  </a:cubicBezTo>
                  <a:lnTo>
                    <a:pt x="4232" y="10980"/>
                  </a:lnTo>
                  <a:cubicBezTo>
                    <a:pt x="4341" y="11055"/>
                    <a:pt x="4452" y="11135"/>
                    <a:pt x="4570" y="11203"/>
                  </a:cubicBezTo>
                  <a:cubicBezTo>
                    <a:pt x="4606" y="11225"/>
                    <a:pt x="4643" y="11244"/>
                    <a:pt x="4679" y="11263"/>
                  </a:cubicBezTo>
                  <a:cubicBezTo>
                    <a:pt x="4729" y="11291"/>
                    <a:pt x="4780" y="11317"/>
                    <a:pt x="4829" y="11347"/>
                  </a:cubicBezTo>
                  <a:cubicBezTo>
                    <a:pt x="4954" y="11424"/>
                    <a:pt x="5069" y="11522"/>
                    <a:pt x="5183" y="11617"/>
                  </a:cubicBezTo>
                  <a:lnTo>
                    <a:pt x="7147" y="13266"/>
                  </a:lnTo>
                  <a:cubicBezTo>
                    <a:pt x="7222" y="13553"/>
                    <a:pt x="7477" y="13787"/>
                    <a:pt x="7769" y="13836"/>
                  </a:cubicBezTo>
                  <a:cubicBezTo>
                    <a:pt x="7786" y="13840"/>
                    <a:pt x="7803" y="13843"/>
                    <a:pt x="7820" y="13845"/>
                  </a:cubicBezTo>
                  <a:cubicBezTo>
                    <a:pt x="7876" y="13851"/>
                    <a:pt x="7927" y="13860"/>
                    <a:pt x="7970" y="13883"/>
                  </a:cubicBezTo>
                  <a:cubicBezTo>
                    <a:pt x="8062" y="13930"/>
                    <a:pt x="8105" y="14042"/>
                    <a:pt x="8148" y="14147"/>
                  </a:cubicBezTo>
                  <a:cubicBezTo>
                    <a:pt x="8199" y="14275"/>
                    <a:pt x="8251" y="14406"/>
                    <a:pt x="8386" y="14443"/>
                  </a:cubicBezTo>
                  <a:cubicBezTo>
                    <a:pt x="8401" y="14447"/>
                    <a:pt x="8416" y="14449"/>
                    <a:pt x="8431" y="14451"/>
                  </a:cubicBezTo>
                  <a:cubicBezTo>
                    <a:pt x="8467" y="14457"/>
                    <a:pt x="8499" y="14464"/>
                    <a:pt x="8517" y="14485"/>
                  </a:cubicBezTo>
                  <a:cubicBezTo>
                    <a:pt x="8529" y="14500"/>
                    <a:pt x="8532" y="14524"/>
                    <a:pt x="8536" y="14550"/>
                  </a:cubicBezTo>
                  <a:cubicBezTo>
                    <a:pt x="8540" y="14580"/>
                    <a:pt x="8542" y="14612"/>
                    <a:pt x="8562" y="14637"/>
                  </a:cubicBezTo>
                  <a:cubicBezTo>
                    <a:pt x="8585" y="14672"/>
                    <a:pt x="8624" y="14689"/>
                    <a:pt x="8679" y="14689"/>
                  </a:cubicBezTo>
                  <a:cubicBezTo>
                    <a:pt x="8703" y="14689"/>
                    <a:pt x="8731" y="14687"/>
                    <a:pt x="8754" y="14682"/>
                  </a:cubicBezTo>
                  <a:cubicBezTo>
                    <a:pt x="8780" y="14680"/>
                    <a:pt x="8804" y="14676"/>
                    <a:pt x="8827" y="14676"/>
                  </a:cubicBezTo>
                  <a:cubicBezTo>
                    <a:pt x="8851" y="14676"/>
                    <a:pt x="8874" y="14682"/>
                    <a:pt x="8896" y="14691"/>
                  </a:cubicBezTo>
                  <a:lnTo>
                    <a:pt x="8921" y="14691"/>
                  </a:lnTo>
                  <a:lnTo>
                    <a:pt x="8934" y="14674"/>
                  </a:lnTo>
                  <a:cubicBezTo>
                    <a:pt x="9011" y="14569"/>
                    <a:pt x="9106" y="14455"/>
                    <a:pt x="9230" y="14447"/>
                  </a:cubicBezTo>
                  <a:cubicBezTo>
                    <a:pt x="9251" y="14447"/>
                    <a:pt x="9273" y="14449"/>
                    <a:pt x="9292" y="14449"/>
                  </a:cubicBezTo>
                  <a:cubicBezTo>
                    <a:pt x="9311" y="14451"/>
                    <a:pt x="9329" y="14453"/>
                    <a:pt x="9347" y="14453"/>
                  </a:cubicBezTo>
                  <a:cubicBezTo>
                    <a:pt x="9362" y="14453"/>
                    <a:pt x="9376" y="14452"/>
                    <a:pt x="9391" y="14449"/>
                  </a:cubicBezTo>
                  <a:cubicBezTo>
                    <a:pt x="9526" y="14423"/>
                    <a:pt x="9581" y="14280"/>
                    <a:pt x="9613" y="14160"/>
                  </a:cubicBezTo>
                  <a:cubicBezTo>
                    <a:pt x="9693" y="14200"/>
                    <a:pt x="9783" y="14220"/>
                    <a:pt x="9875" y="14220"/>
                  </a:cubicBezTo>
                  <a:cubicBezTo>
                    <a:pt x="10070" y="14220"/>
                    <a:pt x="10254" y="14134"/>
                    <a:pt x="10366" y="13990"/>
                  </a:cubicBezTo>
                  <a:cubicBezTo>
                    <a:pt x="10387" y="13963"/>
                    <a:pt x="10408" y="13930"/>
                    <a:pt x="10428" y="13900"/>
                  </a:cubicBezTo>
                  <a:cubicBezTo>
                    <a:pt x="10473" y="13832"/>
                    <a:pt x="10515" y="13765"/>
                    <a:pt x="10580" y="13729"/>
                  </a:cubicBezTo>
                  <a:cubicBezTo>
                    <a:pt x="10610" y="13712"/>
                    <a:pt x="10646" y="13703"/>
                    <a:pt x="10683" y="13693"/>
                  </a:cubicBezTo>
                  <a:cubicBezTo>
                    <a:pt x="10743" y="13673"/>
                    <a:pt x="10803" y="13656"/>
                    <a:pt x="10848" y="13607"/>
                  </a:cubicBezTo>
                  <a:cubicBezTo>
                    <a:pt x="10878" y="13575"/>
                    <a:pt x="10893" y="13534"/>
                    <a:pt x="10905" y="13498"/>
                  </a:cubicBezTo>
                  <a:cubicBezTo>
                    <a:pt x="10916" y="13472"/>
                    <a:pt x="10925" y="13451"/>
                    <a:pt x="10935" y="13429"/>
                  </a:cubicBezTo>
                  <a:cubicBezTo>
                    <a:pt x="10978" y="13358"/>
                    <a:pt x="11055" y="13318"/>
                    <a:pt x="11137" y="13277"/>
                  </a:cubicBezTo>
                  <a:cubicBezTo>
                    <a:pt x="11169" y="13260"/>
                    <a:pt x="11203" y="13243"/>
                    <a:pt x="11233" y="13221"/>
                  </a:cubicBezTo>
                  <a:cubicBezTo>
                    <a:pt x="11315" y="13172"/>
                    <a:pt x="11377" y="13082"/>
                    <a:pt x="11387" y="13003"/>
                  </a:cubicBezTo>
                  <a:cubicBezTo>
                    <a:pt x="11392" y="12968"/>
                    <a:pt x="11387" y="12936"/>
                    <a:pt x="11375" y="12908"/>
                  </a:cubicBezTo>
                  <a:cubicBezTo>
                    <a:pt x="11632" y="12891"/>
                    <a:pt x="11882" y="12842"/>
                    <a:pt x="12009" y="12645"/>
                  </a:cubicBezTo>
                  <a:cubicBezTo>
                    <a:pt x="12017" y="12632"/>
                    <a:pt x="12024" y="12619"/>
                    <a:pt x="12032" y="12604"/>
                  </a:cubicBezTo>
                  <a:cubicBezTo>
                    <a:pt x="12054" y="12570"/>
                    <a:pt x="12073" y="12536"/>
                    <a:pt x="12103" y="12514"/>
                  </a:cubicBezTo>
                  <a:cubicBezTo>
                    <a:pt x="12131" y="12495"/>
                    <a:pt x="12169" y="12489"/>
                    <a:pt x="12208" y="12482"/>
                  </a:cubicBezTo>
                  <a:lnTo>
                    <a:pt x="12217" y="12480"/>
                  </a:lnTo>
                  <a:cubicBezTo>
                    <a:pt x="12495" y="12431"/>
                    <a:pt x="12759" y="12296"/>
                    <a:pt x="12962" y="12101"/>
                  </a:cubicBezTo>
                  <a:cubicBezTo>
                    <a:pt x="12984" y="12077"/>
                    <a:pt x="13007" y="12056"/>
                    <a:pt x="13029" y="12032"/>
                  </a:cubicBezTo>
                  <a:cubicBezTo>
                    <a:pt x="13061" y="11998"/>
                    <a:pt x="13097" y="11962"/>
                    <a:pt x="13134" y="11929"/>
                  </a:cubicBezTo>
                  <a:cubicBezTo>
                    <a:pt x="13204" y="11867"/>
                    <a:pt x="13286" y="11816"/>
                    <a:pt x="13367" y="11767"/>
                  </a:cubicBezTo>
                  <a:lnTo>
                    <a:pt x="14162" y="11267"/>
                  </a:lnTo>
                  <a:cubicBezTo>
                    <a:pt x="14226" y="11227"/>
                    <a:pt x="14293" y="11186"/>
                    <a:pt x="14366" y="11162"/>
                  </a:cubicBezTo>
                  <a:cubicBezTo>
                    <a:pt x="14441" y="11139"/>
                    <a:pt x="14522" y="11135"/>
                    <a:pt x="14601" y="11130"/>
                  </a:cubicBezTo>
                  <a:lnTo>
                    <a:pt x="14698" y="11128"/>
                  </a:lnTo>
                  <a:lnTo>
                    <a:pt x="14680" y="11092"/>
                  </a:lnTo>
                  <a:cubicBezTo>
                    <a:pt x="14631" y="10985"/>
                    <a:pt x="14571" y="10892"/>
                    <a:pt x="14498" y="10811"/>
                  </a:cubicBezTo>
                  <a:cubicBezTo>
                    <a:pt x="14263" y="10547"/>
                    <a:pt x="13916" y="10419"/>
                    <a:pt x="13549" y="10303"/>
                  </a:cubicBezTo>
                  <a:cubicBezTo>
                    <a:pt x="13498" y="10286"/>
                    <a:pt x="13446" y="10269"/>
                    <a:pt x="13401" y="10241"/>
                  </a:cubicBezTo>
                  <a:cubicBezTo>
                    <a:pt x="13316" y="10188"/>
                    <a:pt x="13264" y="10095"/>
                    <a:pt x="13219" y="10003"/>
                  </a:cubicBezTo>
                  <a:cubicBezTo>
                    <a:pt x="12996" y="9547"/>
                    <a:pt x="12917" y="9018"/>
                    <a:pt x="12996" y="8514"/>
                  </a:cubicBezTo>
                  <a:cubicBezTo>
                    <a:pt x="13003" y="8467"/>
                    <a:pt x="13011" y="8420"/>
                    <a:pt x="13020" y="8373"/>
                  </a:cubicBezTo>
                  <a:cubicBezTo>
                    <a:pt x="13059" y="8167"/>
                    <a:pt x="13097" y="7955"/>
                    <a:pt x="13033" y="7754"/>
                  </a:cubicBezTo>
                  <a:cubicBezTo>
                    <a:pt x="13022" y="7722"/>
                    <a:pt x="13009" y="7692"/>
                    <a:pt x="12996" y="7659"/>
                  </a:cubicBezTo>
                  <a:cubicBezTo>
                    <a:pt x="12977" y="7617"/>
                    <a:pt x="12960" y="7574"/>
                    <a:pt x="12949" y="7529"/>
                  </a:cubicBezTo>
                  <a:cubicBezTo>
                    <a:pt x="12917" y="7387"/>
                    <a:pt x="12966" y="7233"/>
                    <a:pt x="13016" y="7083"/>
                  </a:cubicBezTo>
                  <a:cubicBezTo>
                    <a:pt x="13076" y="6897"/>
                    <a:pt x="13138" y="6704"/>
                    <a:pt x="13037" y="6532"/>
                  </a:cubicBezTo>
                  <a:cubicBezTo>
                    <a:pt x="13003" y="6475"/>
                    <a:pt x="12951" y="6430"/>
                    <a:pt x="12904" y="6385"/>
                  </a:cubicBezTo>
                  <a:cubicBezTo>
                    <a:pt x="12868" y="6350"/>
                    <a:pt x="12834" y="6318"/>
                    <a:pt x="12804" y="6282"/>
                  </a:cubicBezTo>
                  <a:cubicBezTo>
                    <a:pt x="12707" y="6155"/>
                    <a:pt x="12692" y="5978"/>
                    <a:pt x="12684" y="5823"/>
                  </a:cubicBezTo>
                  <a:cubicBezTo>
                    <a:pt x="12682" y="5770"/>
                    <a:pt x="12679" y="5716"/>
                    <a:pt x="12677" y="5663"/>
                  </a:cubicBezTo>
                  <a:cubicBezTo>
                    <a:pt x="12656" y="5071"/>
                    <a:pt x="12630" y="4401"/>
                    <a:pt x="12169" y="4019"/>
                  </a:cubicBezTo>
                  <a:cubicBezTo>
                    <a:pt x="12150" y="4004"/>
                    <a:pt x="12131" y="3989"/>
                    <a:pt x="12109" y="3974"/>
                  </a:cubicBezTo>
                  <a:cubicBezTo>
                    <a:pt x="12041" y="3921"/>
                    <a:pt x="11975" y="3872"/>
                    <a:pt x="11938" y="3799"/>
                  </a:cubicBezTo>
                  <a:cubicBezTo>
                    <a:pt x="11915" y="3754"/>
                    <a:pt x="11906" y="3702"/>
                    <a:pt x="11895" y="3649"/>
                  </a:cubicBezTo>
                  <a:cubicBezTo>
                    <a:pt x="11887" y="3595"/>
                    <a:pt x="11876" y="3542"/>
                    <a:pt x="11852" y="3490"/>
                  </a:cubicBezTo>
                  <a:cubicBezTo>
                    <a:pt x="11797" y="3377"/>
                    <a:pt x="11690" y="3312"/>
                    <a:pt x="11585" y="3248"/>
                  </a:cubicBezTo>
                  <a:cubicBezTo>
                    <a:pt x="11499" y="3199"/>
                    <a:pt x="11411" y="3145"/>
                    <a:pt x="11357" y="3068"/>
                  </a:cubicBezTo>
                  <a:cubicBezTo>
                    <a:pt x="11229" y="2890"/>
                    <a:pt x="11300" y="2642"/>
                    <a:pt x="11387" y="2423"/>
                  </a:cubicBezTo>
                  <a:cubicBezTo>
                    <a:pt x="11411" y="2361"/>
                    <a:pt x="11439" y="2290"/>
                    <a:pt x="11482" y="2230"/>
                  </a:cubicBezTo>
                  <a:cubicBezTo>
                    <a:pt x="11544" y="2145"/>
                    <a:pt x="11632" y="2085"/>
                    <a:pt x="11726" y="2023"/>
                  </a:cubicBezTo>
                  <a:cubicBezTo>
                    <a:pt x="11818" y="1960"/>
                    <a:pt x="11912" y="1896"/>
                    <a:pt x="11981" y="1804"/>
                  </a:cubicBezTo>
                  <a:cubicBezTo>
                    <a:pt x="12137" y="1592"/>
                    <a:pt x="12092" y="1305"/>
                    <a:pt x="12030" y="1103"/>
                  </a:cubicBezTo>
                  <a:cubicBezTo>
                    <a:pt x="12007" y="1031"/>
                    <a:pt x="11979" y="958"/>
                    <a:pt x="11953" y="889"/>
                  </a:cubicBezTo>
                  <a:cubicBezTo>
                    <a:pt x="11897" y="744"/>
                    <a:pt x="11840" y="591"/>
                    <a:pt x="11825" y="437"/>
                  </a:cubicBezTo>
                  <a:cubicBezTo>
                    <a:pt x="11812" y="321"/>
                    <a:pt x="11822" y="204"/>
                    <a:pt x="11855" y="73"/>
                  </a:cubicBezTo>
                  <a:lnTo>
                    <a:pt x="11863" y="41"/>
                  </a:lnTo>
                  <a:lnTo>
                    <a:pt x="11349" y="11"/>
                  </a:lnTo>
                  <a:cubicBezTo>
                    <a:pt x="11229" y="4"/>
                    <a:pt x="11128" y="0"/>
                    <a:pt x="11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297"/>
            <p:cNvSpPr/>
            <p:nvPr/>
          </p:nvSpPr>
          <p:spPr>
            <a:xfrm>
              <a:off x="4504170" y="2713173"/>
              <a:ext cx="82773" cy="155032"/>
            </a:xfrm>
            <a:custGeom>
              <a:rect b="b" l="l" r="r" t="t"/>
              <a:pathLst>
                <a:path extrusionOk="0" h="5456" w="2913">
                  <a:moveTo>
                    <a:pt x="631" y="1"/>
                  </a:moveTo>
                  <a:cubicBezTo>
                    <a:pt x="601" y="123"/>
                    <a:pt x="586" y="247"/>
                    <a:pt x="599" y="373"/>
                  </a:cubicBezTo>
                  <a:cubicBezTo>
                    <a:pt x="622" y="607"/>
                    <a:pt x="736" y="821"/>
                    <a:pt x="807" y="1046"/>
                  </a:cubicBezTo>
                  <a:cubicBezTo>
                    <a:pt x="877" y="1269"/>
                    <a:pt x="901" y="1532"/>
                    <a:pt x="762" y="1723"/>
                  </a:cubicBezTo>
                  <a:cubicBezTo>
                    <a:pt x="631" y="1901"/>
                    <a:pt x="391" y="1969"/>
                    <a:pt x="262" y="2149"/>
                  </a:cubicBezTo>
                  <a:cubicBezTo>
                    <a:pt x="219" y="2209"/>
                    <a:pt x="192" y="2278"/>
                    <a:pt x="164" y="2349"/>
                  </a:cubicBezTo>
                  <a:cubicBezTo>
                    <a:pt x="78" y="2565"/>
                    <a:pt x="1" y="2829"/>
                    <a:pt x="138" y="3017"/>
                  </a:cubicBezTo>
                  <a:cubicBezTo>
                    <a:pt x="264" y="3195"/>
                    <a:pt x="537" y="3240"/>
                    <a:pt x="629" y="3437"/>
                  </a:cubicBezTo>
                  <a:cubicBezTo>
                    <a:pt x="676" y="3533"/>
                    <a:pt x="667" y="3649"/>
                    <a:pt x="717" y="3746"/>
                  </a:cubicBezTo>
                  <a:cubicBezTo>
                    <a:pt x="768" y="3844"/>
                    <a:pt x="869" y="3904"/>
                    <a:pt x="954" y="3975"/>
                  </a:cubicBezTo>
                  <a:cubicBezTo>
                    <a:pt x="1370" y="4318"/>
                    <a:pt x="1424" y="4898"/>
                    <a:pt x="1447" y="5455"/>
                  </a:cubicBezTo>
                  <a:cubicBezTo>
                    <a:pt x="1477" y="5453"/>
                    <a:pt x="1505" y="5449"/>
                    <a:pt x="1533" y="5438"/>
                  </a:cubicBezTo>
                  <a:cubicBezTo>
                    <a:pt x="1599" y="5410"/>
                    <a:pt x="1644" y="5348"/>
                    <a:pt x="1683" y="5288"/>
                  </a:cubicBezTo>
                  <a:cubicBezTo>
                    <a:pt x="1816" y="5074"/>
                    <a:pt x="1901" y="4830"/>
                    <a:pt x="1931" y="4581"/>
                  </a:cubicBezTo>
                  <a:cubicBezTo>
                    <a:pt x="1944" y="4487"/>
                    <a:pt x="1957" y="4380"/>
                    <a:pt x="2034" y="4328"/>
                  </a:cubicBezTo>
                  <a:cubicBezTo>
                    <a:pt x="2113" y="4277"/>
                    <a:pt x="2242" y="4298"/>
                    <a:pt x="2285" y="4215"/>
                  </a:cubicBezTo>
                  <a:cubicBezTo>
                    <a:pt x="2306" y="4172"/>
                    <a:pt x="2293" y="4123"/>
                    <a:pt x="2298" y="4075"/>
                  </a:cubicBezTo>
                  <a:cubicBezTo>
                    <a:pt x="2311" y="3960"/>
                    <a:pt x="2420" y="3881"/>
                    <a:pt x="2525" y="3831"/>
                  </a:cubicBezTo>
                  <a:cubicBezTo>
                    <a:pt x="2630" y="3782"/>
                    <a:pt x="2748" y="3739"/>
                    <a:pt x="2814" y="3645"/>
                  </a:cubicBezTo>
                  <a:cubicBezTo>
                    <a:pt x="2876" y="3555"/>
                    <a:pt x="2878" y="3441"/>
                    <a:pt x="2902" y="3336"/>
                  </a:cubicBezTo>
                  <a:cubicBezTo>
                    <a:pt x="2906" y="3326"/>
                    <a:pt x="2910" y="3315"/>
                    <a:pt x="2913" y="3302"/>
                  </a:cubicBezTo>
                  <a:cubicBezTo>
                    <a:pt x="2865" y="3281"/>
                    <a:pt x="2820" y="3253"/>
                    <a:pt x="2788" y="3210"/>
                  </a:cubicBezTo>
                  <a:cubicBezTo>
                    <a:pt x="2733" y="3131"/>
                    <a:pt x="2726" y="3024"/>
                    <a:pt x="2673" y="2944"/>
                  </a:cubicBezTo>
                  <a:cubicBezTo>
                    <a:pt x="2540" y="2747"/>
                    <a:pt x="2236" y="2818"/>
                    <a:pt x="2013" y="2739"/>
                  </a:cubicBezTo>
                  <a:cubicBezTo>
                    <a:pt x="1696" y="2627"/>
                    <a:pt x="1604" y="2137"/>
                    <a:pt x="1861" y="1918"/>
                  </a:cubicBezTo>
                  <a:cubicBezTo>
                    <a:pt x="2071" y="1738"/>
                    <a:pt x="2446" y="1721"/>
                    <a:pt x="2523" y="1455"/>
                  </a:cubicBezTo>
                  <a:cubicBezTo>
                    <a:pt x="2580" y="1252"/>
                    <a:pt x="2411" y="1063"/>
                    <a:pt x="2283" y="892"/>
                  </a:cubicBezTo>
                  <a:cubicBezTo>
                    <a:pt x="2154" y="723"/>
                    <a:pt x="2075" y="442"/>
                    <a:pt x="2255" y="328"/>
                  </a:cubicBezTo>
                  <a:cubicBezTo>
                    <a:pt x="2298" y="300"/>
                    <a:pt x="2356" y="283"/>
                    <a:pt x="2373" y="234"/>
                  </a:cubicBezTo>
                  <a:cubicBezTo>
                    <a:pt x="2405" y="146"/>
                    <a:pt x="2276" y="95"/>
                    <a:pt x="2184" y="88"/>
                  </a:cubicBezTo>
                  <a:cubicBezTo>
                    <a:pt x="1666" y="58"/>
                    <a:pt x="1147" y="30"/>
                    <a:pt x="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297"/>
            <p:cNvSpPr/>
            <p:nvPr/>
          </p:nvSpPr>
          <p:spPr>
            <a:xfrm>
              <a:off x="4503403" y="2712377"/>
              <a:ext cx="84449" cy="156623"/>
            </a:xfrm>
            <a:custGeom>
              <a:rect b="b" l="l" r="r" t="t"/>
              <a:pathLst>
                <a:path extrusionOk="0" h="5512" w="2972">
                  <a:moveTo>
                    <a:pt x="679" y="56"/>
                  </a:moveTo>
                  <a:lnTo>
                    <a:pt x="2209" y="144"/>
                  </a:lnTo>
                  <a:cubicBezTo>
                    <a:pt x="2267" y="146"/>
                    <a:pt x="2344" y="172"/>
                    <a:pt x="2370" y="211"/>
                  </a:cubicBezTo>
                  <a:cubicBezTo>
                    <a:pt x="2378" y="223"/>
                    <a:pt x="2380" y="238"/>
                    <a:pt x="2376" y="253"/>
                  </a:cubicBezTo>
                  <a:cubicBezTo>
                    <a:pt x="2365" y="279"/>
                    <a:pt x="2335" y="296"/>
                    <a:pt x="2305" y="313"/>
                  </a:cubicBezTo>
                  <a:cubicBezTo>
                    <a:pt x="2293" y="320"/>
                    <a:pt x="2280" y="326"/>
                    <a:pt x="2267" y="333"/>
                  </a:cubicBezTo>
                  <a:cubicBezTo>
                    <a:pt x="2207" y="373"/>
                    <a:pt x="2168" y="429"/>
                    <a:pt x="2155" y="504"/>
                  </a:cubicBezTo>
                  <a:cubicBezTo>
                    <a:pt x="2128" y="658"/>
                    <a:pt x="2209" y="834"/>
                    <a:pt x="2288" y="937"/>
                  </a:cubicBezTo>
                  <a:lnTo>
                    <a:pt x="2327" y="986"/>
                  </a:lnTo>
                  <a:cubicBezTo>
                    <a:pt x="2447" y="1143"/>
                    <a:pt x="2573" y="1305"/>
                    <a:pt x="2524" y="1477"/>
                  </a:cubicBezTo>
                  <a:cubicBezTo>
                    <a:pt x="2479" y="1629"/>
                    <a:pt x="2327" y="1695"/>
                    <a:pt x="2164" y="1764"/>
                  </a:cubicBezTo>
                  <a:cubicBezTo>
                    <a:pt x="2061" y="1809"/>
                    <a:pt x="1954" y="1854"/>
                    <a:pt x="1870" y="1925"/>
                  </a:cubicBezTo>
                  <a:cubicBezTo>
                    <a:pt x="1744" y="2032"/>
                    <a:pt x="1688" y="2214"/>
                    <a:pt x="1723" y="2400"/>
                  </a:cubicBezTo>
                  <a:cubicBezTo>
                    <a:pt x="1757" y="2587"/>
                    <a:pt x="1875" y="2737"/>
                    <a:pt x="2031" y="2792"/>
                  </a:cubicBezTo>
                  <a:cubicBezTo>
                    <a:pt x="2113" y="2820"/>
                    <a:pt x="2205" y="2831"/>
                    <a:pt x="2295" y="2839"/>
                  </a:cubicBezTo>
                  <a:cubicBezTo>
                    <a:pt x="2451" y="2854"/>
                    <a:pt x="2599" y="2872"/>
                    <a:pt x="2676" y="2987"/>
                  </a:cubicBezTo>
                  <a:cubicBezTo>
                    <a:pt x="2702" y="3024"/>
                    <a:pt x="2715" y="3067"/>
                    <a:pt x="2730" y="3112"/>
                  </a:cubicBezTo>
                  <a:cubicBezTo>
                    <a:pt x="2747" y="3159"/>
                    <a:pt x="2762" y="3210"/>
                    <a:pt x="2794" y="3253"/>
                  </a:cubicBezTo>
                  <a:cubicBezTo>
                    <a:pt x="2826" y="3298"/>
                    <a:pt x="2871" y="3328"/>
                    <a:pt x="2907" y="3345"/>
                  </a:cubicBezTo>
                  <a:cubicBezTo>
                    <a:pt x="2905" y="3349"/>
                    <a:pt x="2905" y="3354"/>
                    <a:pt x="2903" y="3358"/>
                  </a:cubicBezTo>
                  <a:cubicBezTo>
                    <a:pt x="2897" y="3386"/>
                    <a:pt x="2892" y="3416"/>
                    <a:pt x="2888" y="3444"/>
                  </a:cubicBezTo>
                  <a:cubicBezTo>
                    <a:pt x="2873" y="3523"/>
                    <a:pt x="2860" y="3596"/>
                    <a:pt x="2820" y="3658"/>
                  </a:cubicBezTo>
                  <a:cubicBezTo>
                    <a:pt x="2768" y="3731"/>
                    <a:pt x="2676" y="3771"/>
                    <a:pt x="2590" y="3812"/>
                  </a:cubicBezTo>
                  <a:cubicBezTo>
                    <a:pt x="2573" y="3819"/>
                    <a:pt x="2556" y="3827"/>
                    <a:pt x="2541" y="3834"/>
                  </a:cubicBezTo>
                  <a:cubicBezTo>
                    <a:pt x="2393" y="3904"/>
                    <a:pt x="2310" y="3996"/>
                    <a:pt x="2299" y="4101"/>
                  </a:cubicBezTo>
                  <a:cubicBezTo>
                    <a:pt x="2297" y="4116"/>
                    <a:pt x="2297" y="4133"/>
                    <a:pt x="2297" y="4151"/>
                  </a:cubicBezTo>
                  <a:cubicBezTo>
                    <a:pt x="2299" y="4181"/>
                    <a:pt x="2299" y="4208"/>
                    <a:pt x="2286" y="4230"/>
                  </a:cubicBezTo>
                  <a:cubicBezTo>
                    <a:pt x="2267" y="4268"/>
                    <a:pt x="2220" y="4279"/>
                    <a:pt x="2166" y="4292"/>
                  </a:cubicBezTo>
                  <a:cubicBezTo>
                    <a:pt x="2125" y="4301"/>
                    <a:pt x="2083" y="4311"/>
                    <a:pt x="2048" y="4333"/>
                  </a:cubicBezTo>
                  <a:cubicBezTo>
                    <a:pt x="1960" y="4391"/>
                    <a:pt x="1945" y="4506"/>
                    <a:pt x="1933" y="4605"/>
                  </a:cubicBezTo>
                  <a:cubicBezTo>
                    <a:pt x="1903" y="4851"/>
                    <a:pt x="1817" y="5091"/>
                    <a:pt x="1686" y="5301"/>
                  </a:cubicBezTo>
                  <a:cubicBezTo>
                    <a:pt x="1650" y="5359"/>
                    <a:pt x="1609" y="5417"/>
                    <a:pt x="1549" y="5443"/>
                  </a:cubicBezTo>
                  <a:cubicBezTo>
                    <a:pt x="1534" y="5449"/>
                    <a:pt x="1517" y="5451"/>
                    <a:pt x="1500" y="5453"/>
                  </a:cubicBezTo>
                  <a:cubicBezTo>
                    <a:pt x="1476" y="4894"/>
                    <a:pt x="1412" y="4322"/>
                    <a:pt x="998" y="3981"/>
                  </a:cubicBezTo>
                  <a:cubicBezTo>
                    <a:pt x="979" y="3966"/>
                    <a:pt x="960" y="3951"/>
                    <a:pt x="938" y="3936"/>
                  </a:cubicBezTo>
                  <a:cubicBezTo>
                    <a:pt x="870" y="3883"/>
                    <a:pt x="804" y="3834"/>
                    <a:pt x="767" y="3761"/>
                  </a:cubicBezTo>
                  <a:cubicBezTo>
                    <a:pt x="744" y="3716"/>
                    <a:pt x="735" y="3664"/>
                    <a:pt x="724" y="3611"/>
                  </a:cubicBezTo>
                  <a:cubicBezTo>
                    <a:pt x="716" y="3557"/>
                    <a:pt x="705" y="3504"/>
                    <a:pt x="681" y="3452"/>
                  </a:cubicBezTo>
                  <a:cubicBezTo>
                    <a:pt x="626" y="3339"/>
                    <a:pt x="519" y="3274"/>
                    <a:pt x="414" y="3210"/>
                  </a:cubicBezTo>
                  <a:cubicBezTo>
                    <a:pt x="328" y="3161"/>
                    <a:pt x="240" y="3107"/>
                    <a:pt x="186" y="3030"/>
                  </a:cubicBezTo>
                  <a:cubicBezTo>
                    <a:pt x="58" y="2852"/>
                    <a:pt x="129" y="2604"/>
                    <a:pt x="216" y="2385"/>
                  </a:cubicBezTo>
                  <a:cubicBezTo>
                    <a:pt x="240" y="2323"/>
                    <a:pt x="268" y="2252"/>
                    <a:pt x="311" y="2192"/>
                  </a:cubicBezTo>
                  <a:cubicBezTo>
                    <a:pt x="373" y="2107"/>
                    <a:pt x="461" y="2047"/>
                    <a:pt x="555" y="1985"/>
                  </a:cubicBezTo>
                  <a:cubicBezTo>
                    <a:pt x="647" y="1922"/>
                    <a:pt x="741" y="1858"/>
                    <a:pt x="810" y="1766"/>
                  </a:cubicBezTo>
                  <a:cubicBezTo>
                    <a:pt x="966" y="1554"/>
                    <a:pt x="921" y="1267"/>
                    <a:pt x="859" y="1065"/>
                  </a:cubicBezTo>
                  <a:cubicBezTo>
                    <a:pt x="836" y="993"/>
                    <a:pt x="808" y="920"/>
                    <a:pt x="782" y="851"/>
                  </a:cubicBezTo>
                  <a:cubicBezTo>
                    <a:pt x="726" y="706"/>
                    <a:pt x="669" y="553"/>
                    <a:pt x="654" y="399"/>
                  </a:cubicBezTo>
                  <a:cubicBezTo>
                    <a:pt x="641" y="290"/>
                    <a:pt x="649" y="178"/>
                    <a:pt x="679" y="56"/>
                  </a:cubicBezTo>
                  <a:close/>
                  <a:moveTo>
                    <a:pt x="636" y="1"/>
                  </a:moveTo>
                  <a:lnTo>
                    <a:pt x="632" y="22"/>
                  </a:lnTo>
                  <a:cubicBezTo>
                    <a:pt x="598" y="159"/>
                    <a:pt x="587" y="283"/>
                    <a:pt x="600" y="403"/>
                  </a:cubicBezTo>
                  <a:cubicBezTo>
                    <a:pt x="615" y="566"/>
                    <a:pt x="675" y="721"/>
                    <a:pt x="731" y="870"/>
                  </a:cubicBezTo>
                  <a:cubicBezTo>
                    <a:pt x="759" y="939"/>
                    <a:pt x="784" y="1010"/>
                    <a:pt x="808" y="1083"/>
                  </a:cubicBezTo>
                  <a:cubicBezTo>
                    <a:pt x="868" y="1271"/>
                    <a:pt x="908" y="1541"/>
                    <a:pt x="767" y="1736"/>
                  </a:cubicBezTo>
                  <a:cubicBezTo>
                    <a:pt x="705" y="1820"/>
                    <a:pt x="617" y="1877"/>
                    <a:pt x="525" y="1940"/>
                  </a:cubicBezTo>
                  <a:cubicBezTo>
                    <a:pt x="431" y="2002"/>
                    <a:pt x="334" y="2068"/>
                    <a:pt x="268" y="2160"/>
                  </a:cubicBezTo>
                  <a:cubicBezTo>
                    <a:pt x="225" y="2222"/>
                    <a:pt x="197" y="2287"/>
                    <a:pt x="165" y="2366"/>
                  </a:cubicBezTo>
                  <a:cubicBezTo>
                    <a:pt x="75" y="2597"/>
                    <a:pt x="0" y="2863"/>
                    <a:pt x="141" y="3062"/>
                  </a:cubicBezTo>
                  <a:cubicBezTo>
                    <a:pt x="204" y="3148"/>
                    <a:pt x="296" y="3204"/>
                    <a:pt x="386" y="3257"/>
                  </a:cubicBezTo>
                  <a:cubicBezTo>
                    <a:pt x="489" y="3319"/>
                    <a:pt x="585" y="3377"/>
                    <a:pt x="632" y="3476"/>
                  </a:cubicBezTo>
                  <a:cubicBezTo>
                    <a:pt x="654" y="3521"/>
                    <a:pt x="662" y="3568"/>
                    <a:pt x="673" y="3621"/>
                  </a:cubicBezTo>
                  <a:cubicBezTo>
                    <a:pt x="684" y="3675"/>
                    <a:pt x="694" y="3733"/>
                    <a:pt x="720" y="3786"/>
                  </a:cubicBezTo>
                  <a:cubicBezTo>
                    <a:pt x="763" y="3868"/>
                    <a:pt x="836" y="3924"/>
                    <a:pt x="906" y="3979"/>
                  </a:cubicBezTo>
                  <a:cubicBezTo>
                    <a:pt x="926" y="3994"/>
                    <a:pt x="945" y="4009"/>
                    <a:pt x="964" y="4024"/>
                  </a:cubicBezTo>
                  <a:cubicBezTo>
                    <a:pt x="1369" y="4356"/>
                    <a:pt x="1425" y="4928"/>
                    <a:pt x="1448" y="5483"/>
                  </a:cubicBezTo>
                  <a:lnTo>
                    <a:pt x="1448" y="5511"/>
                  </a:lnTo>
                  <a:lnTo>
                    <a:pt x="1476" y="5509"/>
                  </a:lnTo>
                  <a:cubicBezTo>
                    <a:pt x="1502" y="5509"/>
                    <a:pt x="1536" y="5505"/>
                    <a:pt x="1571" y="5492"/>
                  </a:cubicBezTo>
                  <a:cubicBezTo>
                    <a:pt x="1643" y="5460"/>
                    <a:pt x="1693" y="5393"/>
                    <a:pt x="1731" y="5331"/>
                  </a:cubicBezTo>
                  <a:cubicBezTo>
                    <a:pt x="1866" y="5113"/>
                    <a:pt x="1954" y="4864"/>
                    <a:pt x="1986" y="4607"/>
                  </a:cubicBezTo>
                  <a:cubicBezTo>
                    <a:pt x="1997" y="4519"/>
                    <a:pt x="2010" y="4423"/>
                    <a:pt x="2076" y="4378"/>
                  </a:cubicBezTo>
                  <a:cubicBezTo>
                    <a:pt x="2104" y="4361"/>
                    <a:pt x="2140" y="4352"/>
                    <a:pt x="2177" y="4343"/>
                  </a:cubicBezTo>
                  <a:cubicBezTo>
                    <a:pt x="2239" y="4331"/>
                    <a:pt x="2303" y="4316"/>
                    <a:pt x="2335" y="4256"/>
                  </a:cubicBezTo>
                  <a:cubicBezTo>
                    <a:pt x="2353" y="4221"/>
                    <a:pt x="2353" y="4185"/>
                    <a:pt x="2350" y="4151"/>
                  </a:cubicBezTo>
                  <a:cubicBezTo>
                    <a:pt x="2350" y="4136"/>
                    <a:pt x="2350" y="4121"/>
                    <a:pt x="2353" y="4106"/>
                  </a:cubicBezTo>
                  <a:cubicBezTo>
                    <a:pt x="2363" y="3999"/>
                    <a:pt x="2473" y="3926"/>
                    <a:pt x="2562" y="3883"/>
                  </a:cubicBezTo>
                  <a:cubicBezTo>
                    <a:pt x="2580" y="3876"/>
                    <a:pt x="2595" y="3868"/>
                    <a:pt x="2612" y="3861"/>
                  </a:cubicBezTo>
                  <a:cubicBezTo>
                    <a:pt x="2706" y="3819"/>
                    <a:pt x="2802" y="3774"/>
                    <a:pt x="2862" y="3688"/>
                  </a:cubicBezTo>
                  <a:cubicBezTo>
                    <a:pt x="2912" y="3617"/>
                    <a:pt x="2927" y="3534"/>
                    <a:pt x="2940" y="3452"/>
                  </a:cubicBezTo>
                  <a:cubicBezTo>
                    <a:pt x="2944" y="3426"/>
                    <a:pt x="2950" y="3396"/>
                    <a:pt x="2955" y="3371"/>
                  </a:cubicBezTo>
                  <a:cubicBezTo>
                    <a:pt x="2957" y="3364"/>
                    <a:pt x="2959" y="3360"/>
                    <a:pt x="2961" y="3354"/>
                  </a:cubicBezTo>
                  <a:cubicBezTo>
                    <a:pt x="2963" y="3349"/>
                    <a:pt x="2965" y="3343"/>
                    <a:pt x="2965" y="3339"/>
                  </a:cubicBezTo>
                  <a:lnTo>
                    <a:pt x="2972" y="3315"/>
                  </a:lnTo>
                  <a:lnTo>
                    <a:pt x="2950" y="3306"/>
                  </a:lnTo>
                  <a:cubicBezTo>
                    <a:pt x="2897" y="3283"/>
                    <a:pt x="2862" y="3257"/>
                    <a:pt x="2837" y="3223"/>
                  </a:cubicBezTo>
                  <a:cubicBezTo>
                    <a:pt x="2811" y="3184"/>
                    <a:pt x="2796" y="3142"/>
                    <a:pt x="2781" y="3094"/>
                  </a:cubicBezTo>
                  <a:cubicBezTo>
                    <a:pt x="2766" y="3047"/>
                    <a:pt x="2749" y="3000"/>
                    <a:pt x="2721" y="2957"/>
                  </a:cubicBezTo>
                  <a:cubicBezTo>
                    <a:pt x="2629" y="2820"/>
                    <a:pt x="2462" y="2803"/>
                    <a:pt x="2299" y="2786"/>
                  </a:cubicBezTo>
                  <a:cubicBezTo>
                    <a:pt x="2213" y="2777"/>
                    <a:pt x="2125" y="2769"/>
                    <a:pt x="2048" y="2741"/>
                  </a:cubicBezTo>
                  <a:cubicBezTo>
                    <a:pt x="1911" y="2692"/>
                    <a:pt x="1806" y="2559"/>
                    <a:pt x="1774" y="2392"/>
                  </a:cubicBezTo>
                  <a:cubicBezTo>
                    <a:pt x="1744" y="2225"/>
                    <a:pt x="1793" y="2062"/>
                    <a:pt x="1905" y="1965"/>
                  </a:cubicBezTo>
                  <a:cubicBezTo>
                    <a:pt x="1982" y="1901"/>
                    <a:pt x="2085" y="1856"/>
                    <a:pt x="2185" y="1813"/>
                  </a:cubicBezTo>
                  <a:cubicBezTo>
                    <a:pt x="2350" y="1742"/>
                    <a:pt x="2524" y="1667"/>
                    <a:pt x="2573" y="1492"/>
                  </a:cubicBezTo>
                  <a:cubicBezTo>
                    <a:pt x="2631" y="1295"/>
                    <a:pt x="2492" y="1115"/>
                    <a:pt x="2370" y="954"/>
                  </a:cubicBezTo>
                  <a:lnTo>
                    <a:pt x="2331" y="905"/>
                  </a:lnTo>
                  <a:cubicBezTo>
                    <a:pt x="2254" y="802"/>
                    <a:pt x="2185" y="641"/>
                    <a:pt x="2209" y="515"/>
                  </a:cubicBezTo>
                  <a:cubicBezTo>
                    <a:pt x="2220" y="455"/>
                    <a:pt x="2248" y="410"/>
                    <a:pt x="2297" y="378"/>
                  </a:cubicBezTo>
                  <a:cubicBezTo>
                    <a:pt x="2308" y="371"/>
                    <a:pt x="2318" y="367"/>
                    <a:pt x="2329" y="361"/>
                  </a:cubicBezTo>
                  <a:cubicBezTo>
                    <a:pt x="2368" y="339"/>
                    <a:pt x="2410" y="318"/>
                    <a:pt x="2425" y="271"/>
                  </a:cubicBezTo>
                  <a:cubicBezTo>
                    <a:pt x="2436" y="241"/>
                    <a:pt x="2434" y="208"/>
                    <a:pt x="2415" y="181"/>
                  </a:cubicBezTo>
                  <a:cubicBezTo>
                    <a:pt x="2376" y="125"/>
                    <a:pt x="2284" y="93"/>
                    <a:pt x="2211" y="91"/>
                  </a:cubicBezTo>
                  <a:lnTo>
                    <a:pt x="6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297"/>
            <p:cNvSpPr/>
            <p:nvPr/>
          </p:nvSpPr>
          <p:spPr>
            <a:xfrm>
              <a:off x="4545284" y="2806993"/>
              <a:ext cx="291993" cy="298869"/>
            </a:xfrm>
            <a:custGeom>
              <a:rect b="b" l="l" r="r" t="t"/>
              <a:pathLst>
                <a:path extrusionOk="0" h="10518" w="10276">
                  <a:moveTo>
                    <a:pt x="1466" y="0"/>
                  </a:moveTo>
                  <a:cubicBezTo>
                    <a:pt x="1463" y="13"/>
                    <a:pt x="1459" y="24"/>
                    <a:pt x="1455" y="34"/>
                  </a:cubicBezTo>
                  <a:cubicBezTo>
                    <a:pt x="1431" y="139"/>
                    <a:pt x="1429" y="253"/>
                    <a:pt x="1367" y="343"/>
                  </a:cubicBezTo>
                  <a:cubicBezTo>
                    <a:pt x="1301" y="437"/>
                    <a:pt x="1183" y="480"/>
                    <a:pt x="1078" y="529"/>
                  </a:cubicBezTo>
                  <a:cubicBezTo>
                    <a:pt x="973" y="579"/>
                    <a:pt x="864" y="658"/>
                    <a:pt x="851" y="773"/>
                  </a:cubicBezTo>
                  <a:cubicBezTo>
                    <a:pt x="846" y="821"/>
                    <a:pt x="859" y="870"/>
                    <a:pt x="838" y="913"/>
                  </a:cubicBezTo>
                  <a:cubicBezTo>
                    <a:pt x="795" y="996"/>
                    <a:pt x="666" y="975"/>
                    <a:pt x="587" y="1026"/>
                  </a:cubicBezTo>
                  <a:cubicBezTo>
                    <a:pt x="510" y="1078"/>
                    <a:pt x="497" y="1185"/>
                    <a:pt x="484" y="1279"/>
                  </a:cubicBezTo>
                  <a:cubicBezTo>
                    <a:pt x="454" y="1528"/>
                    <a:pt x="369" y="1772"/>
                    <a:pt x="236" y="1986"/>
                  </a:cubicBezTo>
                  <a:cubicBezTo>
                    <a:pt x="197" y="2046"/>
                    <a:pt x="152" y="2108"/>
                    <a:pt x="86" y="2136"/>
                  </a:cubicBezTo>
                  <a:cubicBezTo>
                    <a:pt x="58" y="2147"/>
                    <a:pt x="30" y="2151"/>
                    <a:pt x="0" y="2153"/>
                  </a:cubicBezTo>
                  <a:cubicBezTo>
                    <a:pt x="4" y="2256"/>
                    <a:pt x="9" y="2357"/>
                    <a:pt x="13" y="2455"/>
                  </a:cubicBezTo>
                  <a:cubicBezTo>
                    <a:pt x="19" y="2622"/>
                    <a:pt x="37" y="2798"/>
                    <a:pt x="139" y="2931"/>
                  </a:cubicBezTo>
                  <a:cubicBezTo>
                    <a:pt x="208" y="3019"/>
                    <a:pt x="311" y="3081"/>
                    <a:pt x="369" y="3179"/>
                  </a:cubicBezTo>
                  <a:cubicBezTo>
                    <a:pt x="540" y="3471"/>
                    <a:pt x="204" y="3837"/>
                    <a:pt x="279" y="4167"/>
                  </a:cubicBezTo>
                  <a:cubicBezTo>
                    <a:pt x="296" y="4246"/>
                    <a:pt x="336" y="4317"/>
                    <a:pt x="362" y="4394"/>
                  </a:cubicBezTo>
                  <a:cubicBezTo>
                    <a:pt x="441" y="4634"/>
                    <a:pt x="364" y="4891"/>
                    <a:pt x="324" y="5142"/>
                  </a:cubicBezTo>
                  <a:cubicBezTo>
                    <a:pt x="244" y="5652"/>
                    <a:pt x="324" y="6185"/>
                    <a:pt x="551" y="6648"/>
                  </a:cubicBezTo>
                  <a:cubicBezTo>
                    <a:pt x="596" y="6742"/>
                    <a:pt x="651" y="6839"/>
                    <a:pt x="741" y="6895"/>
                  </a:cubicBezTo>
                  <a:cubicBezTo>
                    <a:pt x="789" y="6925"/>
                    <a:pt x="842" y="6944"/>
                    <a:pt x="896" y="6961"/>
                  </a:cubicBezTo>
                  <a:cubicBezTo>
                    <a:pt x="1238" y="7070"/>
                    <a:pt x="1594" y="7192"/>
                    <a:pt x="1834" y="7460"/>
                  </a:cubicBezTo>
                  <a:cubicBezTo>
                    <a:pt x="1909" y="7544"/>
                    <a:pt x="1967" y="7636"/>
                    <a:pt x="2012" y="7734"/>
                  </a:cubicBezTo>
                  <a:cubicBezTo>
                    <a:pt x="2061" y="7732"/>
                    <a:pt x="2110" y="7731"/>
                    <a:pt x="2160" y="7731"/>
                  </a:cubicBezTo>
                  <a:cubicBezTo>
                    <a:pt x="2271" y="7731"/>
                    <a:pt x="2383" y="7739"/>
                    <a:pt x="2490" y="7769"/>
                  </a:cubicBezTo>
                  <a:cubicBezTo>
                    <a:pt x="2663" y="7818"/>
                    <a:pt x="2826" y="7934"/>
                    <a:pt x="2884" y="8105"/>
                  </a:cubicBezTo>
                  <a:cubicBezTo>
                    <a:pt x="2907" y="8103"/>
                    <a:pt x="2932" y="8102"/>
                    <a:pt x="2957" y="8102"/>
                  </a:cubicBezTo>
                  <a:cubicBezTo>
                    <a:pt x="3056" y="8102"/>
                    <a:pt x="3157" y="8121"/>
                    <a:pt x="3203" y="8204"/>
                  </a:cubicBezTo>
                  <a:cubicBezTo>
                    <a:pt x="3212" y="8219"/>
                    <a:pt x="3216" y="8236"/>
                    <a:pt x="3220" y="8253"/>
                  </a:cubicBezTo>
                  <a:cubicBezTo>
                    <a:pt x="3255" y="8229"/>
                    <a:pt x="3289" y="8204"/>
                    <a:pt x="3325" y="8180"/>
                  </a:cubicBezTo>
                  <a:cubicBezTo>
                    <a:pt x="3574" y="8021"/>
                    <a:pt x="3842" y="7897"/>
                    <a:pt x="4107" y="7775"/>
                  </a:cubicBezTo>
                  <a:cubicBezTo>
                    <a:pt x="4157" y="7751"/>
                    <a:pt x="4210" y="7727"/>
                    <a:pt x="4265" y="7727"/>
                  </a:cubicBezTo>
                  <a:cubicBezTo>
                    <a:pt x="4279" y="7727"/>
                    <a:pt x="4293" y="7729"/>
                    <a:pt x="4307" y="7732"/>
                  </a:cubicBezTo>
                  <a:cubicBezTo>
                    <a:pt x="4360" y="7745"/>
                    <a:pt x="4403" y="7784"/>
                    <a:pt x="4454" y="7803"/>
                  </a:cubicBezTo>
                  <a:cubicBezTo>
                    <a:pt x="4487" y="7816"/>
                    <a:pt x="4522" y="7820"/>
                    <a:pt x="4557" y="7820"/>
                  </a:cubicBezTo>
                  <a:cubicBezTo>
                    <a:pt x="4621" y="7820"/>
                    <a:pt x="4687" y="7807"/>
                    <a:pt x="4749" y="7807"/>
                  </a:cubicBezTo>
                  <a:cubicBezTo>
                    <a:pt x="4793" y="7807"/>
                    <a:pt x="4836" y="7813"/>
                    <a:pt x="4874" y="7835"/>
                  </a:cubicBezTo>
                  <a:cubicBezTo>
                    <a:pt x="4943" y="7876"/>
                    <a:pt x="4977" y="7953"/>
                    <a:pt x="5026" y="8015"/>
                  </a:cubicBezTo>
                  <a:cubicBezTo>
                    <a:pt x="5103" y="8109"/>
                    <a:pt x="5225" y="8162"/>
                    <a:pt x="5345" y="8162"/>
                  </a:cubicBezTo>
                  <a:cubicBezTo>
                    <a:pt x="5392" y="8162"/>
                    <a:pt x="5439" y="8154"/>
                    <a:pt x="5483" y="8137"/>
                  </a:cubicBezTo>
                  <a:cubicBezTo>
                    <a:pt x="5558" y="8339"/>
                    <a:pt x="5729" y="8499"/>
                    <a:pt x="5935" y="8557"/>
                  </a:cubicBezTo>
                  <a:cubicBezTo>
                    <a:pt x="6057" y="8591"/>
                    <a:pt x="6194" y="8598"/>
                    <a:pt x="6286" y="8684"/>
                  </a:cubicBezTo>
                  <a:cubicBezTo>
                    <a:pt x="6353" y="8748"/>
                    <a:pt x="6380" y="8844"/>
                    <a:pt x="6455" y="8898"/>
                  </a:cubicBezTo>
                  <a:cubicBezTo>
                    <a:pt x="6573" y="8979"/>
                    <a:pt x="6760" y="8921"/>
                    <a:pt x="6860" y="9022"/>
                  </a:cubicBezTo>
                  <a:cubicBezTo>
                    <a:pt x="6903" y="9065"/>
                    <a:pt x="6920" y="9125"/>
                    <a:pt x="6961" y="9168"/>
                  </a:cubicBezTo>
                  <a:cubicBezTo>
                    <a:pt x="7049" y="9262"/>
                    <a:pt x="7210" y="9234"/>
                    <a:pt x="7325" y="9294"/>
                  </a:cubicBezTo>
                  <a:cubicBezTo>
                    <a:pt x="7420" y="9341"/>
                    <a:pt x="7473" y="9440"/>
                    <a:pt x="7546" y="9515"/>
                  </a:cubicBezTo>
                  <a:cubicBezTo>
                    <a:pt x="7634" y="9607"/>
                    <a:pt x="7756" y="9665"/>
                    <a:pt x="7882" y="9675"/>
                  </a:cubicBezTo>
                  <a:cubicBezTo>
                    <a:pt x="7957" y="9682"/>
                    <a:pt x="8037" y="9673"/>
                    <a:pt x="8099" y="9716"/>
                  </a:cubicBezTo>
                  <a:cubicBezTo>
                    <a:pt x="8178" y="9770"/>
                    <a:pt x="8191" y="9888"/>
                    <a:pt x="8266" y="9948"/>
                  </a:cubicBezTo>
                  <a:cubicBezTo>
                    <a:pt x="8343" y="10010"/>
                    <a:pt x="8454" y="9995"/>
                    <a:pt x="8549" y="10029"/>
                  </a:cubicBezTo>
                  <a:cubicBezTo>
                    <a:pt x="8722" y="10089"/>
                    <a:pt x="8793" y="10297"/>
                    <a:pt x="8936" y="10412"/>
                  </a:cubicBezTo>
                  <a:cubicBezTo>
                    <a:pt x="9032" y="10489"/>
                    <a:pt x="9148" y="10518"/>
                    <a:pt x="9269" y="10518"/>
                  </a:cubicBezTo>
                  <a:cubicBezTo>
                    <a:pt x="9433" y="10518"/>
                    <a:pt x="9608" y="10467"/>
                    <a:pt x="9766" y="10412"/>
                  </a:cubicBezTo>
                  <a:cubicBezTo>
                    <a:pt x="9935" y="10355"/>
                    <a:pt x="10106" y="10295"/>
                    <a:pt x="10275" y="10235"/>
                  </a:cubicBezTo>
                  <a:lnTo>
                    <a:pt x="10275" y="784"/>
                  </a:lnTo>
                  <a:cubicBezTo>
                    <a:pt x="10106" y="696"/>
                    <a:pt x="9920" y="649"/>
                    <a:pt x="9718" y="606"/>
                  </a:cubicBezTo>
                  <a:cubicBezTo>
                    <a:pt x="9586" y="577"/>
                    <a:pt x="9450" y="563"/>
                    <a:pt x="9314" y="563"/>
                  </a:cubicBezTo>
                  <a:cubicBezTo>
                    <a:pt x="9209" y="563"/>
                    <a:pt x="9104" y="571"/>
                    <a:pt x="9001" y="589"/>
                  </a:cubicBezTo>
                  <a:cubicBezTo>
                    <a:pt x="8984" y="452"/>
                    <a:pt x="8964" y="311"/>
                    <a:pt x="8883" y="199"/>
                  </a:cubicBezTo>
                  <a:cubicBezTo>
                    <a:pt x="8828" y="122"/>
                    <a:pt x="8732" y="69"/>
                    <a:pt x="8640" y="69"/>
                  </a:cubicBezTo>
                  <a:cubicBezTo>
                    <a:pt x="8600" y="69"/>
                    <a:pt x="8560" y="79"/>
                    <a:pt x="8525" y="103"/>
                  </a:cubicBezTo>
                  <a:cubicBezTo>
                    <a:pt x="8439" y="159"/>
                    <a:pt x="8412" y="268"/>
                    <a:pt x="8382" y="366"/>
                  </a:cubicBezTo>
                  <a:cubicBezTo>
                    <a:pt x="8299" y="630"/>
                    <a:pt x="8074" y="908"/>
                    <a:pt x="7822" y="908"/>
                  </a:cubicBezTo>
                  <a:cubicBezTo>
                    <a:pt x="7781" y="908"/>
                    <a:pt x="7740" y="901"/>
                    <a:pt x="7698" y="885"/>
                  </a:cubicBezTo>
                  <a:cubicBezTo>
                    <a:pt x="7488" y="803"/>
                    <a:pt x="7370" y="534"/>
                    <a:pt x="7145" y="516"/>
                  </a:cubicBezTo>
                  <a:cubicBezTo>
                    <a:pt x="7138" y="516"/>
                    <a:pt x="7130" y="515"/>
                    <a:pt x="7123" y="515"/>
                  </a:cubicBezTo>
                  <a:cubicBezTo>
                    <a:pt x="6972" y="515"/>
                    <a:pt x="6845" y="638"/>
                    <a:pt x="6740" y="752"/>
                  </a:cubicBezTo>
                  <a:cubicBezTo>
                    <a:pt x="6685" y="812"/>
                    <a:pt x="6627" y="881"/>
                    <a:pt x="6623" y="962"/>
                  </a:cubicBezTo>
                  <a:cubicBezTo>
                    <a:pt x="6616" y="1101"/>
                    <a:pt x="6764" y="1189"/>
                    <a:pt x="6858" y="1294"/>
                  </a:cubicBezTo>
                  <a:cubicBezTo>
                    <a:pt x="7094" y="1551"/>
                    <a:pt x="6957" y="2040"/>
                    <a:pt x="6623" y="2138"/>
                  </a:cubicBezTo>
                  <a:cubicBezTo>
                    <a:pt x="6570" y="2154"/>
                    <a:pt x="6518" y="2161"/>
                    <a:pt x="6467" y="2161"/>
                  </a:cubicBezTo>
                  <a:cubicBezTo>
                    <a:pt x="5936" y="2161"/>
                    <a:pt x="5511" y="1385"/>
                    <a:pt x="4955" y="1385"/>
                  </a:cubicBezTo>
                  <a:cubicBezTo>
                    <a:pt x="4928" y="1385"/>
                    <a:pt x="4900" y="1387"/>
                    <a:pt x="4872" y="1391"/>
                  </a:cubicBezTo>
                  <a:cubicBezTo>
                    <a:pt x="4752" y="1408"/>
                    <a:pt x="4639" y="1461"/>
                    <a:pt x="4519" y="1468"/>
                  </a:cubicBezTo>
                  <a:cubicBezTo>
                    <a:pt x="4514" y="1468"/>
                    <a:pt x="4509" y="1468"/>
                    <a:pt x="4504" y="1468"/>
                  </a:cubicBezTo>
                  <a:cubicBezTo>
                    <a:pt x="4387" y="1468"/>
                    <a:pt x="4257" y="1396"/>
                    <a:pt x="4253" y="1281"/>
                  </a:cubicBezTo>
                  <a:lnTo>
                    <a:pt x="3805" y="806"/>
                  </a:lnTo>
                  <a:cubicBezTo>
                    <a:pt x="3652" y="640"/>
                    <a:pt x="3441" y="464"/>
                    <a:pt x="3234" y="464"/>
                  </a:cubicBezTo>
                  <a:cubicBezTo>
                    <a:pt x="3181" y="464"/>
                    <a:pt x="3128" y="475"/>
                    <a:pt x="3077" y="501"/>
                  </a:cubicBezTo>
                  <a:cubicBezTo>
                    <a:pt x="3060" y="386"/>
                    <a:pt x="3040" y="268"/>
                    <a:pt x="3023" y="152"/>
                  </a:cubicBezTo>
                  <a:cubicBezTo>
                    <a:pt x="2593" y="120"/>
                    <a:pt x="2164" y="88"/>
                    <a:pt x="1733" y="58"/>
                  </a:cubicBezTo>
                  <a:cubicBezTo>
                    <a:pt x="1643" y="49"/>
                    <a:pt x="1547" y="36"/>
                    <a:pt x="14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297"/>
            <p:cNvSpPr/>
            <p:nvPr/>
          </p:nvSpPr>
          <p:spPr>
            <a:xfrm>
              <a:off x="4544489" y="2805942"/>
              <a:ext cx="293584" cy="300716"/>
            </a:xfrm>
            <a:custGeom>
              <a:rect b="b" l="l" r="r" t="t"/>
              <a:pathLst>
                <a:path extrusionOk="0" h="10583" w="10332">
                  <a:moveTo>
                    <a:pt x="1511" y="73"/>
                  </a:moveTo>
                  <a:cubicBezTo>
                    <a:pt x="1596" y="106"/>
                    <a:pt x="1693" y="116"/>
                    <a:pt x="1759" y="121"/>
                  </a:cubicBezTo>
                  <a:lnTo>
                    <a:pt x="3028" y="215"/>
                  </a:lnTo>
                  <a:lnTo>
                    <a:pt x="3083" y="579"/>
                  </a:lnTo>
                  <a:lnTo>
                    <a:pt x="3118" y="564"/>
                  </a:lnTo>
                  <a:cubicBezTo>
                    <a:pt x="3163" y="540"/>
                    <a:pt x="3212" y="529"/>
                    <a:pt x="3264" y="529"/>
                  </a:cubicBezTo>
                  <a:cubicBezTo>
                    <a:pt x="3423" y="529"/>
                    <a:pt x="3609" y="640"/>
                    <a:pt x="3814" y="860"/>
                  </a:cubicBezTo>
                  <a:lnTo>
                    <a:pt x="4255" y="1329"/>
                  </a:lnTo>
                  <a:cubicBezTo>
                    <a:pt x="4267" y="1453"/>
                    <a:pt x="4404" y="1531"/>
                    <a:pt x="4529" y="1531"/>
                  </a:cubicBezTo>
                  <a:cubicBezTo>
                    <a:pt x="4536" y="1531"/>
                    <a:pt x="4542" y="1531"/>
                    <a:pt x="4549" y="1530"/>
                  </a:cubicBezTo>
                  <a:cubicBezTo>
                    <a:pt x="4619" y="1528"/>
                    <a:pt x="4686" y="1509"/>
                    <a:pt x="4752" y="1490"/>
                  </a:cubicBezTo>
                  <a:cubicBezTo>
                    <a:pt x="4802" y="1475"/>
                    <a:pt x="4853" y="1460"/>
                    <a:pt x="4902" y="1453"/>
                  </a:cubicBezTo>
                  <a:cubicBezTo>
                    <a:pt x="4930" y="1449"/>
                    <a:pt x="4956" y="1447"/>
                    <a:pt x="4984" y="1447"/>
                  </a:cubicBezTo>
                  <a:cubicBezTo>
                    <a:pt x="5256" y="1447"/>
                    <a:pt x="5502" y="1646"/>
                    <a:pt x="5740" y="1837"/>
                  </a:cubicBezTo>
                  <a:cubicBezTo>
                    <a:pt x="5978" y="2027"/>
                    <a:pt x="6224" y="2225"/>
                    <a:pt x="6494" y="2225"/>
                  </a:cubicBezTo>
                  <a:cubicBezTo>
                    <a:pt x="6550" y="2225"/>
                    <a:pt x="6603" y="2216"/>
                    <a:pt x="6657" y="2201"/>
                  </a:cubicBezTo>
                  <a:cubicBezTo>
                    <a:pt x="6824" y="2152"/>
                    <a:pt x="6955" y="2010"/>
                    <a:pt x="7008" y="1820"/>
                  </a:cubicBezTo>
                  <a:cubicBezTo>
                    <a:pt x="7060" y="1629"/>
                    <a:pt x="7023" y="1440"/>
                    <a:pt x="6905" y="1312"/>
                  </a:cubicBezTo>
                  <a:cubicBezTo>
                    <a:pt x="6882" y="1286"/>
                    <a:pt x="6854" y="1260"/>
                    <a:pt x="6826" y="1237"/>
                  </a:cubicBezTo>
                  <a:cubicBezTo>
                    <a:pt x="6747" y="1162"/>
                    <a:pt x="6672" y="1093"/>
                    <a:pt x="6676" y="1001"/>
                  </a:cubicBezTo>
                  <a:cubicBezTo>
                    <a:pt x="6681" y="930"/>
                    <a:pt x="6732" y="868"/>
                    <a:pt x="6788" y="808"/>
                  </a:cubicBezTo>
                  <a:cubicBezTo>
                    <a:pt x="6890" y="697"/>
                    <a:pt x="7013" y="578"/>
                    <a:pt x="7153" y="578"/>
                  </a:cubicBezTo>
                  <a:cubicBezTo>
                    <a:pt x="7159" y="578"/>
                    <a:pt x="7165" y="579"/>
                    <a:pt x="7171" y="579"/>
                  </a:cubicBezTo>
                  <a:cubicBezTo>
                    <a:pt x="7287" y="588"/>
                    <a:pt x="7375" y="671"/>
                    <a:pt x="7467" y="761"/>
                  </a:cubicBezTo>
                  <a:cubicBezTo>
                    <a:pt x="7542" y="834"/>
                    <a:pt x="7619" y="909"/>
                    <a:pt x="7718" y="945"/>
                  </a:cubicBezTo>
                  <a:cubicBezTo>
                    <a:pt x="7760" y="963"/>
                    <a:pt x="7805" y="971"/>
                    <a:pt x="7850" y="971"/>
                  </a:cubicBezTo>
                  <a:cubicBezTo>
                    <a:pt x="8116" y="971"/>
                    <a:pt x="8350" y="682"/>
                    <a:pt x="8435" y="412"/>
                  </a:cubicBezTo>
                  <a:lnTo>
                    <a:pt x="8442" y="391"/>
                  </a:lnTo>
                  <a:cubicBezTo>
                    <a:pt x="8467" y="301"/>
                    <a:pt x="8497" y="208"/>
                    <a:pt x="8568" y="161"/>
                  </a:cubicBezTo>
                  <a:cubicBezTo>
                    <a:pt x="8596" y="142"/>
                    <a:pt x="8630" y="133"/>
                    <a:pt x="8667" y="133"/>
                  </a:cubicBezTo>
                  <a:cubicBezTo>
                    <a:pt x="8748" y="133"/>
                    <a:pt x="8838" y="181"/>
                    <a:pt x="8889" y="251"/>
                  </a:cubicBezTo>
                  <a:cubicBezTo>
                    <a:pt x="8969" y="361"/>
                    <a:pt x="8986" y="502"/>
                    <a:pt x="9003" y="628"/>
                  </a:cubicBezTo>
                  <a:lnTo>
                    <a:pt x="9005" y="656"/>
                  </a:lnTo>
                  <a:lnTo>
                    <a:pt x="9033" y="652"/>
                  </a:lnTo>
                  <a:cubicBezTo>
                    <a:pt x="9135" y="634"/>
                    <a:pt x="9239" y="625"/>
                    <a:pt x="9343" y="625"/>
                  </a:cubicBezTo>
                  <a:cubicBezTo>
                    <a:pt x="9477" y="625"/>
                    <a:pt x="9611" y="640"/>
                    <a:pt x="9740" y="669"/>
                  </a:cubicBezTo>
                  <a:cubicBezTo>
                    <a:pt x="9920" y="708"/>
                    <a:pt x="10111" y="753"/>
                    <a:pt x="10276" y="838"/>
                  </a:cubicBezTo>
                  <a:lnTo>
                    <a:pt x="10278" y="10255"/>
                  </a:lnTo>
                  <a:lnTo>
                    <a:pt x="9785" y="10424"/>
                  </a:lnTo>
                  <a:cubicBezTo>
                    <a:pt x="9635" y="10475"/>
                    <a:pt x="9461" y="10529"/>
                    <a:pt x="9299" y="10529"/>
                  </a:cubicBezTo>
                  <a:cubicBezTo>
                    <a:pt x="9170" y="10529"/>
                    <a:pt x="9065" y="10497"/>
                    <a:pt x="8982" y="10428"/>
                  </a:cubicBezTo>
                  <a:cubicBezTo>
                    <a:pt x="8928" y="10385"/>
                    <a:pt x="8881" y="10325"/>
                    <a:pt x="8838" y="10265"/>
                  </a:cubicBezTo>
                  <a:cubicBezTo>
                    <a:pt x="8769" y="10173"/>
                    <a:pt x="8697" y="10079"/>
                    <a:pt x="8585" y="10040"/>
                  </a:cubicBezTo>
                  <a:cubicBezTo>
                    <a:pt x="8547" y="10027"/>
                    <a:pt x="8508" y="10021"/>
                    <a:pt x="8470" y="10015"/>
                  </a:cubicBezTo>
                  <a:cubicBezTo>
                    <a:pt x="8410" y="10006"/>
                    <a:pt x="8354" y="10000"/>
                    <a:pt x="8311" y="9965"/>
                  </a:cubicBezTo>
                  <a:cubicBezTo>
                    <a:pt x="8281" y="9940"/>
                    <a:pt x="8260" y="9901"/>
                    <a:pt x="8238" y="9860"/>
                  </a:cubicBezTo>
                  <a:cubicBezTo>
                    <a:pt x="8215" y="9813"/>
                    <a:pt x="8189" y="9764"/>
                    <a:pt x="8142" y="9730"/>
                  </a:cubicBezTo>
                  <a:cubicBezTo>
                    <a:pt x="8088" y="9693"/>
                    <a:pt x="8024" y="9691"/>
                    <a:pt x="7962" y="9687"/>
                  </a:cubicBezTo>
                  <a:cubicBezTo>
                    <a:pt x="7945" y="9687"/>
                    <a:pt x="7930" y="9687"/>
                    <a:pt x="7912" y="9685"/>
                  </a:cubicBezTo>
                  <a:cubicBezTo>
                    <a:pt x="7795" y="9674"/>
                    <a:pt x="7677" y="9620"/>
                    <a:pt x="7593" y="9532"/>
                  </a:cubicBezTo>
                  <a:cubicBezTo>
                    <a:pt x="7570" y="9509"/>
                    <a:pt x="7548" y="9483"/>
                    <a:pt x="7529" y="9458"/>
                  </a:cubicBezTo>
                  <a:cubicBezTo>
                    <a:pt x="7482" y="9400"/>
                    <a:pt x="7435" y="9342"/>
                    <a:pt x="7366" y="9308"/>
                  </a:cubicBezTo>
                  <a:cubicBezTo>
                    <a:pt x="7315" y="9280"/>
                    <a:pt x="7257" y="9269"/>
                    <a:pt x="7199" y="9260"/>
                  </a:cubicBezTo>
                  <a:cubicBezTo>
                    <a:pt x="7124" y="9248"/>
                    <a:pt x="7053" y="9235"/>
                    <a:pt x="7008" y="9185"/>
                  </a:cubicBezTo>
                  <a:cubicBezTo>
                    <a:pt x="6991" y="9168"/>
                    <a:pt x="6978" y="9145"/>
                    <a:pt x="6963" y="9121"/>
                  </a:cubicBezTo>
                  <a:cubicBezTo>
                    <a:pt x="6948" y="9093"/>
                    <a:pt x="6931" y="9065"/>
                    <a:pt x="6908" y="9040"/>
                  </a:cubicBezTo>
                  <a:cubicBezTo>
                    <a:pt x="6848" y="8980"/>
                    <a:pt x="6762" y="8971"/>
                    <a:pt x="6681" y="8963"/>
                  </a:cubicBezTo>
                  <a:cubicBezTo>
                    <a:pt x="6612" y="8954"/>
                    <a:pt x="6548" y="8948"/>
                    <a:pt x="6498" y="8913"/>
                  </a:cubicBezTo>
                  <a:cubicBezTo>
                    <a:pt x="6462" y="8885"/>
                    <a:pt x="6436" y="8847"/>
                    <a:pt x="6408" y="8804"/>
                  </a:cubicBezTo>
                  <a:cubicBezTo>
                    <a:pt x="6387" y="8768"/>
                    <a:pt x="6363" y="8731"/>
                    <a:pt x="6331" y="8701"/>
                  </a:cubicBezTo>
                  <a:cubicBezTo>
                    <a:pt x="6261" y="8633"/>
                    <a:pt x="6162" y="8611"/>
                    <a:pt x="6068" y="8592"/>
                  </a:cubicBezTo>
                  <a:cubicBezTo>
                    <a:pt x="6036" y="8586"/>
                    <a:pt x="6001" y="8577"/>
                    <a:pt x="5971" y="8568"/>
                  </a:cubicBezTo>
                  <a:cubicBezTo>
                    <a:pt x="5774" y="8513"/>
                    <a:pt x="5607" y="8358"/>
                    <a:pt x="5536" y="8166"/>
                  </a:cubicBezTo>
                  <a:lnTo>
                    <a:pt x="5528" y="8140"/>
                  </a:lnTo>
                  <a:lnTo>
                    <a:pt x="5502" y="8151"/>
                  </a:lnTo>
                  <a:cubicBezTo>
                    <a:pt x="5461" y="8166"/>
                    <a:pt x="5419" y="8172"/>
                    <a:pt x="5374" y="8172"/>
                  </a:cubicBezTo>
                  <a:cubicBezTo>
                    <a:pt x="5256" y="8172"/>
                    <a:pt x="5144" y="8121"/>
                    <a:pt x="5076" y="8035"/>
                  </a:cubicBezTo>
                  <a:cubicBezTo>
                    <a:pt x="5061" y="8018"/>
                    <a:pt x="5048" y="7996"/>
                    <a:pt x="5033" y="7977"/>
                  </a:cubicBezTo>
                  <a:cubicBezTo>
                    <a:pt x="5001" y="7930"/>
                    <a:pt x="4969" y="7881"/>
                    <a:pt x="4915" y="7849"/>
                  </a:cubicBezTo>
                  <a:cubicBezTo>
                    <a:pt x="4877" y="7827"/>
                    <a:pt x="4834" y="7816"/>
                    <a:pt x="4778" y="7816"/>
                  </a:cubicBezTo>
                  <a:cubicBezTo>
                    <a:pt x="4744" y="7816"/>
                    <a:pt x="4712" y="7821"/>
                    <a:pt x="4677" y="7823"/>
                  </a:cubicBezTo>
                  <a:cubicBezTo>
                    <a:pt x="4647" y="7827"/>
                    <a:pt x="4615" y="7829"/>
                    <a:pt x="4583" y="7829"/>
                  </a:cubicBezTo>
                  <a:cubicBezTo>
                    <a:pt x="4547" y="7829"/>
                    <a:pt x="4519" y="7825"/>
                    <a:pt x="4491" y="7816"/>
                  </a:cubicBezTo>
                  <a:cubicBezTo>
                    <a:pt x="4472" y="7808"/>
                    <a:pt x="4452" y="7797"/>
                    <a:pt x="4433" y="7784"/>
                  </a:cubicBezTo>
                  <a:cubicBezTo>
                    <a:pt x="4403" y="7767"/>
                    <a:pt x="4375" y="7750"/>
                    <a:pt x="4341" y="7744"/>
                  </a:cubicBezTo>
                  <a:cubicBezTo>
                    <a:pt x="4326" y="7739"/>
                    <a:pt x="4311" y="7737"/>
                    <a:pt x="4296" y="7737"/>
                  </a:cubicBezTo>
                  <a:cubicBezTo>
                    <a:pt x="4236" y="7737"/>
                    <a:pt x="4180" y="7761"/>
                    <a:pt x="4125" y="7786"/>
                  </a:cubicBezTo>
                  <a:cubicBezTo>
                    <a:pt x="3861" y="7909"/>
                    <a:pt x="3589" y="8035"/>
                    <a:pt x="3340" y="8193"/>
                  </a:cubicBezTo>
                  <a:cubicBezTo>
                    <a:pt x="3315" y="8211"/>
                    <a:pt x="3293" y="8226"/>
                    <a:pt x="3270" y="8243"/>
                  </a:cubicBezTo>
                  <a:lnTo>
                    <a:pt x="3263" y="8247"/>
                  </a:lnTo>
                  <a:cubicBezTo>
                    <a:pt x="3261" y="8241"/>
                    <a:pt x="3257" y="8234"/>
                    <a:pt x="3255" y="8226"/>
                  </a:cubicBezTo>
                  <a:cubicBezTo>
                    <a:pt x="3210" y="8148"/>
                    <a:pt x="3122" y="8112"/>
                    <a:pt x="2983" y="8112"/>
                  </a:cubicBezTo>
                  <a:cubicBezTo>
                    <a:pt x="2965" y="8112"/>
                    <a:pt x="2948" y="8112"/>
                    <a:pt x="2931" y="8114"/>
                  </a:cubicBezTo>
                  <a:cubicBezTo>
                    <a:pt x="2869" y="7960"/>
                    <a:pt x="2719" y="7836"/>
                    <a:pt x="2524" y="7780"/>
                  </a:cubicBezTo>
                  <a:cubicBezTo>
                    <a:pt x="2430" y="7754"/>
                    <a:pt x="2321" y="7741"/>
                    <a:pt x="2186" y="7741"/>
                  </a:cubicBezTo>
                  <a:cubicBezTo>
                    <a:pt x="2143" y="7741"/>
                    <a:pt x="2100" y="7741"/>
                    <a:pt x="2055" y="7744"/>
                  </a:cubicBezTo>
                  <a:cubicBezTo>
                    <a:pt x="2008" y="7645"/>
                    <a:pt x="1952" y="7559"/>
                    <a:pt x="1881" y="7480"/>
                  </a:cubicBezTo>
                  <a:cubicBezTo>
                    <a:pt x="1646" y="7216"/>
                    <a:pt x="1299" y="7088"/>
                    <a:pt x="932" y="6972"/>
                  </a:cubicBezTo>
                  <a:cubicBezTo>
                    <a:pt x="881" y="6955"/>
                    <a:pt x="829" y="6938"/>
                    <a:pt x="784" y="6910"/>
                  </a:cubicBezTo>
                  <a:cubicBezTo>
                    <a:pt x="699" y="6857"/>
                    <a:pt x="647" y="6764"/>
                    <a:pt x="602" y="6672"/>
                  </a:cubicBezTo>
                  <a:cubicBezTo>
                    <a:pt x="379" y="6216"/>
                    <a:pt x="300" y="5687"/>
                    <a:pt x="379" y="5183"/>
                  </a:cubicBezTo>
                  <a:cubicBezTo>
                    <a:pt x="386" y="5136"/>
                    <a:pt x="394" y="5089"/>
                    <a:pt x="403" y="5042"/>
                  </a:cubicBezTo>
                  <a:cubicBezTo>
                    <a:pt x="442" y="4836"/>
                    <a:pt x="480" y="4624"/>
                    <a:pt x="416" y="4423"/>
                  </a:cubicBezTo>
                  <a:cubicBezTo>
                    <a:pt x="405" y="4391"/>
                    <a:pt x="392" y="4361"/>
                    <a:pt x="379" y="4328"/>
                  </a:cubicBezTo>
                  <a:cubicBezTo>
                    <a:pt x="360" y="4286"/>
                    <a:pt x="343" y="4243"/>
                    <a:pt x="332" y="4198"/>
                  </a:cubicBezTo>
                  <a:cubicBezTo>
                    <a:pt x="300" y="4056"/>
                    <a:pt x="349" y="3902"/>
                    <a:pt x="399" y="3752"/>
                  </a:cubicBezTo>
                  <a:cubicBezTo>
                    <a:pt x="459" y="3566"/>
                    <a:pt x="521" y="3373"/>
                    <a:pt x="420" y="3201"/>
                  </a:cubicBezTo>
                  <a:cubicBezTo>
                    <a:pt x="386" y="3144"/>
                    <a:pt x="334" y="3099"/>
                    <a:pt x="287" y="3054"/>
                  </a:cubicBezTo>
                  <a:cubicBezTo>
                    <a:pt x="251" y="3019"/>
                    <a:pt x="217" y="2987"/>
                    <a:pt x="187" y="2951"/>
                  </a:cubicBezTo>
                  <a:cubicBezTo>
                    <a:pt x="90" y="2824"/>
                    <a:pt x="75" y="2647"/>
                    <a:pt x="67" y="2492"/>
                  </a:cubicBezTo>
                  <a:cubicBezTo>
                    <a:pt x="65" y="2441"/>
                    <a:pt x="62" y="2389"/>
                    <a:pt x="62" y="2338"/>
                  </a:cubicBezTo>
                  <a:cubicBezTo>
                    <a:pt x="60" y="2297"/>
                    <a:pt x="58" y="2257"/>
                    <a:pt x="56" y="2214"/>
                  </a:cubicBezTo>
                  <a:cubicBezTo>
                    <a:pt x="77" y="2212"/>
                    <a:pt x="101" y="2207"/>
                    <a:pt x="125" y="2199"/>
                  </a:cubicBezTo>
                  <a:cubicBezTo>
                    <a:pt x="197" y="2167"/>
                    <a:pt x="247" y="2100"/>
                    <a:pt x="285" y="2036"/>
                  </a:cubicBezTo>
                  <a:cubicBezTo>
                    <a:pt x="420" y="1820"/>
                    <a:pt x="508" y="1571"/>
                    <a:pt x="540" y="1314"/>
                  </a:cubicBezTo>
                  <a:cubicBezTo>
                    <a:pt x="551" y="1226"/>
                    <a:pt x="564" y="1130"/>
                    <a:pt x="630" y="1085"/>
                  </a:cubicBezTo>
                  <a:cubicBezTo>
                    <a:pt x="658" y="1068"/>
                    <a:pt x="694" y="1059"/>
                    <a:pt x="731" y="1050"/>
                  </a:cubicBezTo>
                  <a:cubicBezTo>
                    <a:pt x="793" y="1038"/>
                    <a:pt x="857" y="1023"/>
                    <a:pt x="889" y="963"/>
                  </a:cubicBezTo>
                  <a:cubicBezTo>
                    <a:pt x="907" y="928"/>
                    <a:pt x="907" y="892"/>
                    <a:pt x="904" y="858"/>
                  </a:cubicBezTo>
                  <a:cubicBezTo>
                    <a:pt x="904" y="843"/>
                    <a:pt x="904" y="828"/>
                    <a:pt x="907" y="813"/>
                  </a:cubicBezTo>
                  <a:cubicBezTo>
                    <a:pt x="917" y="706"/>
                    <a:pt x="1027" y="633"/>
                    <a:pt x="1116" y="590"/>
                  </a:cubicBezTo>
                  <a:cubicBezTo>
                    <a:pt x="1134" y="581"/>
                    <a:pt x="1149" y="575"/>
                    <a:pt x="1166" y="568"/>
                  </a:cubicBezTo>
                  <a:cubicBezTo>
                    <a:pt x="1260" y="526"/>
                    <a:pt x="1356" y="481"/>
                    <a:pt x="1416" y="395"/>
                  </a:cubicBezTo>
                  <a:cubicBezTo>
                    <a:pt x="1466" y="324"/>
                    <a:pt x="1481" y="241"/>
                    <a:pt x="1494" y="159"/>
                  </a:cubicBezTo>
                  <a:cubicBezTo>
                    <a:pt x="1498" y="133"/>
                    <a:pt x="1504" y="103"/>
                    <a:pt x="1509" y="78"/>
                  </a:cubicBezTo>
                  <a:cubicBezTo>
                    <a:pt x="1511" y="76"/>
                    <a:pt x="1511" y="76"/>
                    <a:pt x="1511" y="73"/>
                  </a:cubicBezTo>
                  <a:close/>
                  <a:moveTo>
                    <a:pt x="1476" y="1"/>
                  </a:moveTo>
                  <a:lnTo>
                    <a:pt x="1468" y="31"/>
                  </a:lnTo>
                  <a:cubicBezTo>
                    <a:pt x="1468" y="35"/>
                    <a:pt x="1466" y="39"/>
                    <a:pt x="1464" y="43"/>
                  </a:cubicBezTo>
                  <a:cubicBezTo>
                    <a:pt x="1461" y="50"/>
                    <a:pt x="1459" y="58"/>
                    <a:pt x="1457" y="65"/>
                  </a:cubicBezTo>
                  <a:cubicBezTo>
                    <a:pt x="1451" y="93"/>
                    <a:pt x="1446" y="123"/>
                    <a:pt x="1442" y="151"/>
                  </a:cubicBezTo>
                  <a:cubicBezTo>
                    <a:pt x="1427" y="230"/>
                    <a:pt x="1414" y="303"/>
                    <a:pt x="1374" y="365"/>
                  </a:cubicBezTo>
                  <a:cubicBezTo>
                    <a:pt x="1322" y="438"/>
                    <a:pt x="1230" y="478"/>
                    <a:pt x="1144" y="519"/>
                  </a:cubicBezTo>
                  <a:cubicBezTo>
                    <a:pt x="1127" y="526"/>
                    <a:pt x="1110" y="534"/>
                    <a:pt x="1095" y="541"/>
                  </a:cubicBezTo>
                  <a:cubicBezTo>
                    <a:pt x="947" y="611"/>
                    <a:pt x="864" y="703"/>
                    <a:pt x="853" y="808"/>
                  </a:cubicBezTo>
                  <a:cubicBezTo>
                    <a:pt x="851" y="823"/>
                    <a:pt x="851" y="840"/>
                    <a:pt x="851" y="858"/>
                  </a:cubicBezTo>
                  <a:cubicBezTo>
                    <a:pt x="853" y="888"/>
                    <a:pt x="853" y="915"/>
                    <a:pt x="840" y="937"/>
                  </a:cubicBezTo>
                  <a:cubicBezTo>
                    <a:pt x="821" y="975"/>
                    <a:pt x="774" y="986"/>
                    <a:pt x="720" y="999"/>
                  </a:cubicBezTo>
                  <a:cubicBezTo>
                    <a:pt x="679" y="1008"/>
                    <a:pt x="637" y="1018"/>
                    <a:pt x="602" y="1040"/>
                  </a:cubicBezTo>
                  <a:cubicBezTo>
                    <a:pt x="514" y="1098"/>
                    <a:pt x="499" y="1213"/>
                    <a:pt x="487" y="1312"/>
                  </a:cubicBezTo>
                  <a:cubicBezTo>
                    <a:pt x="457" y="1558"/>
                    <a:pt x="371" y="1798"/>
                    <a:pt x="240" y="2008"/>
                  </a:cubicBezTo>
                  <a:cubicBezTo>
                    <a:pt x="204" y="2066"/>
                    <a:pt x="163" y="2124"/>
                    <a:pt x="103" y="2150"/>
                  </a:cubicBezTo>
                  <a:cubicBezTo>
                    <a:pt x="77" y="2160"/>
                    <a:pt x="50" y="2162"/>
                    <a:pt x="28" y="2162"/>
                  </a:cubicBezTo>
                  <a:lnTo>
                    <a:pt x="0" y="2165"/>
                  </a:lnTo>
                  <a:lnTo>
                    <a:pt x="2" y="2190"/>
                  </a:lnTo>
                  <a:cubicBezTo>
                    <a:pt x="5" y="2242"/>
                    <a:pt x="7" y="2291"/>
                    <a:pt x="9" y="2340"/>
                  </a:cubicBezTo>
                  <a:cubicBezTo>
                    <a:pt x="11" y="2392"/>
                    <a:pt x="11" y="2443"/>
                    <a:pt x="13" y="2494"/>
                  </a:cubicBezTo>
                  <a:cubicBezTo>
                    <a:pt x="22" y="2657"/>
                    <a:pt x="37" y="2844"/>
                    <a:pt x="146" y="2983"/>
                  </a:cubicBezTo>
                  <a:cubicBezTo>
                    <a:pt x="176" y="3024"/>
                    <a:pt x="215" y="3058"/>
                    <a:pt x="251" y="3092"/>
                  </a:cubicBezTo>
                  <a:cubicBezTo>
                    <a:pt x="298" y="3137"/>
                    <a:pt x="343" y="3178"/>
                    <a:pt x="373" y="3229"/>
                  </a:cubicBezTo>
                  <a:cubicBezTo>
                    <a:pt x="463" y="3379"/>
                    <a:pt x="405" y="3553"/>
                    <a:pt x="347" y="3737"/>
                  </a:cubicBezTo>
                  <a:cubicBezTo>
                    <a:pt x="296" y="3891"/>
                    <a:pt x="245" y="4054"/>
                    <a:pt x="281" y="4211"/>
                  </a:cubicBezTo>
                  <a:cubicBezTo>
                    <a:pt x="292" y="4260"/>
                    <a:pt x="311" y="4305"/>
                    <a:pt x="330" y="4350"/>
                  </a:cubicBezTo>
                  <a:cubicBezTo>
                    <a:pt x="341" y="4380"/>
                    <a:pt x="354" y="4408"/>
                    <a:pt x="364" y="4438"/>
                  </a:cubicBezTo>
                  <a:cubicBezTo>
                    <a:pt x="427" y="4626"/>
                    <a:pt x="388" y="4834"/>
                    <a:pt x="352" y="5033"/>
                  </a:cubicBezTo>
                  <a:cubicBezTo>
                    <a:pt x="343" y="5080"/>
                    <a:pt x="334" y="5128"/>
                    <a:pt x="326" y="5175"/>
                  </a:cubicBezTo>
                  <a:cubicBezTo>
                    <a:pt x="245" y="5689"/>
                    <a:pt x="326" y="6229"/>
                    <a:pt x="553" y="6696"/>
                  </a:cubicBezTo>
                  <a:cubicBezTo>
                    <a:pt x="602" y="6794"/>
                    <a:pt x="660" y="6895"/>
                    <a:pt x="754" y="6955"/>
                  </a:cubicBezTo>
                  <a:cubicBezTo>
                    <a:pt x="806" y="6987"/>
                    <a:pt x="862" y="7004"/>
                    <a:pt x="915" y="7022"/>
                  </a:cubicBezTo>
                  <a:cubicBezTo>
                    <a:pt x="1288" y="7141"/>
                    <a:pt x="1616" y="7261"/>
                    <a:pt x="1843" y="7516"/>
                  </a:cubicBezTo>
                  <a:cubicBezTo>
                    <a:pt x="1911" y="7594"/>
                    <a:pt x="1969" y="7681"/>
                    <a:pt x="2014" y="7782"/>
                  </a:cubicBezTo>
                  <a:lnTo>
                    <a:pt x="2023" y="7799"/>
                  </a:lnTo>
                  <a:lnTo>
                    <a:pt x="2040" y="7797"/>
                  </a:lnTo>
                  <a:cubicBezTo>
                    <a:pt x="2089" y="7797"/>
                    <a:pt x="2136" y="7795"/>
                    <a:pt x="2186" y="7795"/>
                  </a:cubicBezTo>
                  <a:cubicBezTo>
                    <a:pt x="2316" y="7795"/>
                    <a:pt x="2419" y="7806"/>
                    <a:pt x="2511" y="7831"/>
                  </a:cubicBezTo>
                  <a:cubicBezTo>
                    <a:pt x="2696" y="7885"/>
                    <a:pt x="2837" y="8003"/>
                    <a:pt x="2886" y="8151"/>
                  </a:cubicBezTo>
                  <a:lnTo>
                    <a:pt x="2895" y="8170"/>
                  </a:lnTo>
                  <a:lnTo>
                    <a:pt x="2914" y="8168"/>
                  </a:lnTo>
                  <a:cubicBezTo>
                    <a:pt x="2938" y="8166"/>
                    <a:pt x="2959" y="8166"/>
                    <a:pt x="2983" y="8166"/>
                  </a:cubicBezTo>
                  <a:cubicBezTo>
                    <a:pt x="3100" y="8166"/>
                    <a:pt x="3173" y="8193"/>
                    <a:pt x="3208" y="8253"/>
                  </a:cubicBezTo>
                  <a:cubicBezTo>
                    <a:pt x="3214" y="8264"/>
                    <a:pt x="3216" y="8277"/>
                    <a:pt x="3220" y="8290"/>
                  </a:cubicBezTo>
                  <a:lnTo>
                    <a:pt x="3231" y="8335"/>
                  </a:lnTo>
                  <a:lnTo>
                    <a:pt x="3300" y="8286"/>
                  </a:lnTo>
                  <a:cubicBezTo>
                    <a:pt x="3323" y="8271"/>
                    <a:pt x="3345" y="8253"/>
                    <a:pt x="3368" y="8238"/>
                  </a:cubicBezTo>
                  <a:cubicBezTo>
                    <a:pt x="3615" y="8082"/>
                    <a:pt x="3885" y="7956"/>
                    <a:pt x="4146" y="7836"/>
                  </a:cubicBezTo>
                  <a:cubicBezTo>
                    <a:pt x="4198" y="7811"/>
                    <a:pt x="4250" y="7791"/>
                    <a:pt x="4296" y="7791"/>
                  </a:cubicBezTo>
                  <a:cubicBezTo>
                    <a:pt x="4307" y="7791"/>
                    <a:pt x="4318" y="7792"/>
                    <a:pt x="4328" y="7795"/>
                  </a:cubicBezTo>
                  <a:cubicBezTo>
                    <a:pt x="4354" y="7801"/>
                    <a:pt x="4380" y="7816"/>
                    <a:pt x="4405" y="7831"/>
                  </a:cubicBezTo>
                  <a:cubicBezTo>
                    <a:pt x="4427" y="7844"/>
                    <a:pt x="4448" y="7857"/>
                    <a:pt x="4472" y="7866"/>
                  </a:cubicBezTo>
                  <a:cubicBezTo>
                    <a:pt x="4505" y="7878"/>
                    <a:pt x="4545" y="7882"/>
                    <a:pt x="4588" y="7882"/>
                  </a:cubicBezTo>
                  <a:cubicBezTo>
                    <a:pt x="4619" y="7882"/>
                    <a:pt x="4652" y="7880"/>
                    <a:pt x="4684" y="7876"/>
                  </a:cubicBezTo>
                  <a:cubicBezTo>
                    <a:pt x="4716" y="7874"/>
                    <a:pt x="4748" y="7870"/>
                    <a:pt x="4778" y="7870"/>
                  </a:cubicBezTo>
                  <a:cubicBezTo>
                    <a:pt x="4823" y="7870"/>
                    <a:pt x="4859" y="7879"/>
                    <a:pt x="4889" y="7896"/>
                  </a:cubicBezTo>
                  <a:cubicBezTo>
                    <a:pt x="4930" y="7919"/>
                    <a:pt x="4960" y="7962"/>
                    <a:pt x="4990" y="8007"/>
                  </a:cubicBezTo>
                  <a:cubicBezTo>
                    <a:pt x="5003" y="8028"/>
                    <a:pt x="5018" y="8050"/>
                    <a:pt x="5033" y="8069"/>
                  </a:cubicBezTo>
                  <a:cubicBezTo>
                    <a:pt x="5114" y="8168"/>
                    <a:pt x="5241" y="8228"/>
                    <a:pt x="5374" y="8228"/>
                  </a:cubicBezTo>
                  <a:cubicBezTo>
                    <a:pt x="5414" y="8228"/>
                    <a:pt x="5457" y="8221"/>
                    <a:pt x="5496" y="8208"/>
                  </a:cubicBezTo>
                  <a:cubicBezTo>
                    <a:pt x="5577" y="8406"/>
                    <a:pt x="5751" y="8562"/>
                    <a:pt x="5956" y="8620"/>
                  </a:cubicBezTo>
                  <a:cubicBezTo>
                    <a:pt x="5989" y="8631"/>
                    <a:pt x="6023" y="8637"/>
                    <a:pt x="6057" y="8643"/>
                  </a:cubicBezTo>
                  <a:cubicBezTo>
                    <a:pt x="6147" y="8663"/>
                    <a:pt x="6235" y="8682"/>
                    <a:pt x="6295" y="8740"/>
                  </a:cubicBezTo>
                  <a:cubicBezTo>
                    <a:pt x="6323" y="8765"/>
                    <a:pt x="6342" y="8798"/>
                    <a:pt x="6363" y="8832"/>
                  </a:cubicBezTo>
                  <a:cubicBezTo>
                    <a:pt x="6393" y="8877"/>
                    <a:pt x="6421" y="8924"/>
                    <a:pt x="6468" y="8956"/>
                  </a:cubicBezTo>
                  <a:cubicBezTo>
                    <a:pt x="6528" y="8999"/>
                    <a:pt x="6603" y="9008"/>
                    <a:pt x="6676" y="9014"/>
                  </a:cubicBezTo>
                  <a:cubicBezTo>
                    <a:pt x="6751" y="9023"/>
                    <a:pt x="6822" y="9031"/>
                    <a:pt x="6871" y="9078"/>
                  </a:cubicBezTo>
                  <a:cubicBezTo>
                    <a:pt x="6888" y="9098"/>
                    <a:pt x="6903" y="9121"/>
                    <a:pt x="6916" y="9147"/>
                  </a:cubicBezTo>
                  <a:cubicBezTo>
                    <a:pt x="6931" y="9173"/>
                    <a:pt x="6946" y="9198"/>
                    <a:pt x="6968" y="9222"/>
                  </a:cubicBezTo>
                  <a:cubicBezTo>
                    <a:pt x="7028" y="9284"/>
                    <a:pt x="7111" y="9299"/>
                    <a:pt x="7190" y="9312"/>
                  </a:cubicBezTo>
                  <a:cubicBezTo>
                    <a:pt x="7244" y="9323"/>
                    <a:pt x="7298" y="9331"/>
                    <a:pt x="7343" y="9355"/>
                  </a:cubicBezTo>
                  <a:cubicBezTo>
                    <a:pt x="7400" y="9385"/>
                    <a:pt x="7441" y="9436"/>
                    <a:pt x="7486" y="9492"/>
                  </a:cubicBezTo>
                  <a:cubicBezTo>
                    <a:pt x="7508" y="9518"/>
                    <a:pt x="7531" y="9545"/>
                    <a:pt x="7555" y="9571"/>
                  </a:cubicBezTo>
                  <a:cubicBezTo>
                    <a:pt x="7647" y="9665"/>
                    <a:pt x="7777" y="9727"/>
                    <a:pt x="7908" y="9738"/>
                  </a:cubicBezTo>
                  <a:cubicBezTo>
                    <a:pt x="7925" y="9740"/>
                    <a:pt x="7942" y="9740"/>
                    <a:pt x="7960" y="9740"/>
                  </a:cubicBezTo>
                  <a:cubicBezTo>
                    <a:pt x="8015" y="9745"/>
                    <a:pt x="8069" y="9747"/>
                    <a:pt x="8112" y="9775"/>
                  </a:cubicBezTo>
                  <a:cubicBezTo>
                    <a:pt x="8148" y="9800"/>
                    <a:pt x="8170" y="9841"/>
                    <a:pt x="8191" y="9884"/>
                  </a:cubicBezTo>
                  <a:cubicBezTo>
                    <a:pt x="8215" y="9929"/>
                    <a:pt x="8238" y="9974"/>
                    <a:pt x="8279" y="10006"/>
                  </a:cubicBezTo>
                  <a:cubicBezTo>
                    <a:pt x="8330" y="10049"/>
                    <a:pt x="8397" y="10060"/>
                    <a:pt x="8461" y="10068"/>
                  </a:cubicBezTo>
                  <a:cubicBezTo>
                    <a:pt x="8500" y="10075"/>
                    <a:pt x="8534" y="10079"/>
                    <a:pt x="8568" y="10090"/>
                  </a:cubicBezTo>
                  <a:cubicBezTo>
                    <a:pt x="8664" y="10124"/>
                    <a:pt x="8729" y="10210"/>
                    <a:pt x="8795" y="10297"/>
                  </a:cubicBezTo>
                  <a:cubicBezTo>
                    <a:pt x="8840" y="10359"/>
                    <a:pt x="8887" y="10422"/>
                    <a:pt x="8947" y="10471"/>
                  </a:cubicBezTo>
                  <a:cubicBezTo>
                    <a:pt x="9039" y="10544"/>
                    <a:pt x="9157" y="10582"/>
                    <a:pt x="9299" y="10582"/>
                  </a:cubicBezTo>
                  <a:cubicBezTo>
                    <a:pt x="9470" y="10582"/>
                    <a:pt x="9650" y="10529"/>
                    <a:pt x="9802" y="10475"/>
                  </a:cubicBezTo>
                  <a:lnTo>
                    <a:pt x="10331" y="10291"/>
                  </a:lnTo>
                  <a:lnTo>
                    <a:pt x="10329" y="806"/>
                  </a:lnTo>
                  <a:lnTo>
                    <a:pt x="10316" y="798"/>
                  </a:lnTo>
                  <a:cubicBezTo>
                    <a:pt x="10139" y="706"/>
                    <a:pt x="9941" y="658"/>
                    <a:pt x="9753" y="616"/>
                  </a:cubicBezTo>
                  <a:cubicBezTo>
                    <a:pt x="9619" y="587"/>
                    <a:pt x="9482" y="573"/>
                    <a:pt x="9344" y="573"/>
                  </a:cubicBezTo>
                  <a:cubicBezTo>
                    <a:pt x="9246" y="573"/>
                    <a:pt x="9149" y="580"/>
                    <a:pt x="9052" y="594"/>
                  </a:cubicBezTo>
                  <a:cubicBezTo>
                    <a:pt x="9037" y="474"/>
                    <a:pt x="9014" y="331"/>
                    <a:pt x="8932" y="221"/>
                  </a:cubicBezTo>
                  <a:cubicBezTo>
                    <a:pt x="8870" y="136"/>
                    <a:pt x="8767" y="80"/>
                    <a:pt x="8667" y="80"/>
                  </a:cubicBezTo>
                  <a:cubicBezTo>
                    <a:pt x="8619" y="80"/>
                    <a:pt x="8577" y="93"/>
                    <a:pt x="8538" y="118"/>
                  </a:cubicBezTo>
                  <a:cubicBezTo>
                    <a:pt x="8450" y="176"/>
                    <a:pt x="8418" y="281"/>
                    <a:pt x="8390" y="373"/>
                  </a:cubicBezTo>
                  <a:lnTo>
                    <a:pt x="8384" y="395"/>
                  </a:lnTo>
                  <a:cubicBezTo>
                    <a:pt x="8305" y="648"/>
                    <a:pt x="8092" y="918"/>
                    <a:pt x="7850" y="918"/>
                  </a:cubicBezTo>
                  <a:cubicBezTo>
                    <a:pt x="7812" y="918"/>
                    <a:pt x="7773" y="911"/>
                    <a:pt x="7735" y="896"/>
                  </a:cubicBezTo>
                  <a:cubicBezTo>
                    <a:pt x="7647" y="862"/>
                    <a:pt x="7574" y="791"/>
                    <a:pt x="7503" y="723"/>
                  </a:cubicBezTo>
                  <a:cubicBezTo>
                    <a:pt x="7409" y="631"/>
                    <a:pt x="7310" y="536"/>
                    <a:pt x="7175" y="526"/>
                  </a:cubicBezTo>
                  <a:cubicBezTo>
                    <a:pt x="7168" y="525"/>
                    <a:pt x="7160" y="525"/>
                    <a:pt x="7152" y="525"/>
                  </a:cubicBezTo>
                  <a:cubicBezTo>
                    <a:pt x="6991" y="525"/>
                    <a:pt x="6858" y="651"/>
                    <a:pt x="6749" y="772"/>
                  </a:cubicBezTo>
                  <a:cubicBezTo>
                    <a:pt x="6685" y="840"/>
                    <a:pt x="6627" y="909"/>
                    <a:pt x="6623" y="997"/>
                  </a:cubicBezTo>
                  <a:cubicBezTo>
                    <a:pt x="6618" y="1115"/>
                    <a:pt x="6706" y="1196"/>
                    <a:pt x="6790" y="1275"/>
                  </a:cubicBezTo>
                  <a:cubicBezTo>
                    <a:pt x="6818" y="1299"/>
                    <a:pt x="6843" y="1323"/>
                    <a:pt x="6865" y="1348"/>
                  </a:cubicBezTo>
                  <a:cubicBezTo>
                    <a:pt x="6970" y="1462"/>
                    <a:pt x="7004" y="1633"/>
                    <a:pt x="6955" y="1805"/>
                  </a:cubicBezTo>
                  <a:cubicBezTo>
                    <a:pt x="6908" y="1978"/>
                    <a:pt x="6790" y="2107"/>
                    <a:pt x="6642" y="2150"/>
                  </a:cubicBezTo>
                  <a:cubicBezTo>
                    <a:pt x="6593" y="2165"/>
                    <a:pt x="6543" y="2171"/>
                    <a:pt x="6494" y="2171"/>
                  </a:cubicBezTo>
                  <a:cubicBezTo>
                    <a:pt x="6241" y="2171"/>
                    <a:pt x="6014" y="1989"/>
                    <a:pt x="5774" y="1796"/>
                  </a:cubicBezTo>
                  <a:cubicBezTo>
                    <a:pt x="5528" y="1599"/>
                    <a:pt x="5273" y="1393"/>
                    <a:pt x="4984" y="1393"/>
                  </a:cubicBezTo>
                  <a:cubicBezTo>
                    <a:pt x="4954" y="1393"/>
                    <a:pt x="4924" y="1395"/>
                    <a:pt x="4896" y="1400"/>
                  </a:cubicBezTo>
                  <a:cubicBezTo>
                    <a:pt x="4842" y="1408"/>
                    <a:pt x="4789" y="1423"/>
                    <a:pt x="4737" y="1438"/>
                  </a:cubicBezTo>
                  <a:cubicBezTo>
                    <a:pt x="4673" y="1458"/>
                    <a:pt x="4611" y="1475"/>
                    <a:pt x="4544" y="1477"/>
                  </a:cubicBezTo>
                  <a:lnTo>
                    <a:pt x="4534" y="1479"/>
                  </a:lnTo>
                  <a:cubicBezTo>
                    <a:pt x="4429" y="1479"/>
                    <a:pt x="4311" y="1417"/>
                    <a:pt x="4307" y="1318"/>
                  </a:cubicBezTo>
                  <a:lnTo>
                    <a:pt x="4307" y="1308"/>
                  </a:lnTo>
                  <a:lnTo>
                    <a:pt x="3855" y="823"/>
                  </a:lnTo>
                  <a:cubicBezTo>
                    <a:pt x="3637" y="592"/>
                    <a:pt x="3438" y="474"/>
                    <a:pt x="3263" y="474"/>
                  </a:cubicBezTo>
                  <a:cubicBezTo>
                    <a:pt x="3215" y="474"/>
                    <a:pt x="3170" y="483"/>
                    <a:pt x="3126" y="500"/>
                  </a:cubicBezTo>
                  <a:lnTo>
                    <a:pt x="3075" y="163"/>
                  </a:lnTo>
                  <a:lnTo>
                    <a:pt x="1764" y="67"/>
                  </a:lnTo>
                  <a:cubicBezTo>
                    <a:pt x="1693" y="63"/>
                    <a:pt x="1590" y="50"/>
                    <a:pt x="1504" y="13"/>
                  </a:cubicBezTo>
                  <a:lnTo>
                    <a:pt x="147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297"/>
            <p:cNvSpPr/>
            <p:nvPr/>
          </p:nvSpPr>
          <p:spPr>
            <a:xfrm>
              <a:off x="4621006" y="3026542"/>
              <a:ext cx="199161" cy="342628"/>
            </a:xfrm>
            <a:custGeom>
              <a:rect b="b" l="l" r="r" t="t"/>
              <a:pathLst>
                <a:path extrusionOk="0" h="12058" w="7009">
                  <a:moveTo>
                    <a:pt x="1600" y="0"/>
                  </a:moveTo>
                  <a:cubicBezTo>
                    <a:pt x="1545" y="0"/>
                    <a:pt x="1492" y="24"/>
                    <a:pt x="1442" y="48"/>
                  </a:cubicBezTo>
                  <a:cubicBezTo>
                    <a:pt x="1177" y="170"/>
                    <a:pt x="909" y="294"/>
                    <a:pt x="660" y="453"/>
                  </a:cubicBezTo>
                  <a:cubicBezTo>
                    <a:pt x="624" y="477"/>
                    <a:pt x="590" y="502"/>
                    <a:pt x="555" y="526"/>
                  </a:cubicBezTo>
                  <a:cubicBezTo>
                    <a:pt x="564" y="558"/>
                    <a:pt x="568" y="592"/>
                    <a:pt x="577" y="627"/>
                  </a:cubicBezTo>
                  <a:cubicBezTo>
                    <a:pt x="656" y="986"/>
                    <a:pt x="1187" y="1117"/>
                    <a:pt x="1234" y="1484"/>
                  </a:cubicBezTo>
                  <a:cubicBezTo>
                    <a:pt x="1243" y="1546"/>
                    <a:pt x="1234" y="1610"/>
                    <a:pt x="1247" y="1672"/>
                  </a:cubicBezTo>
                  <a:cubicBezTo>
                    <a:pt x="1269" y="1783"/>
                    <a:pt x="1352" y="1871"/>
                    <a:pt x="1412" y="1970"/>
                  </a:cubicBezTo>
                  <a:cubicBezTo>
                    <a:pt x="1545" y="2191"/>
                    <a:pt x="1545" y="2488"/>
                    <a:pt x="1410" y="2709"/>
                  </a:cubicBezTo>
                  <a:cubicBezTo>
                    <a:pt x="1357" y="2799"/>
                    <a:pt x="1282" y="2880"/>
                    <a:pt x="1258" y="2983"/>
                  </a:cubicBezTo>
                  <a:cubicBezTo>
                    <a:pt x="1241" y="3069"/>
                    <a:pt x="1260" y="3157"/>
                    <a:pt x="1279" y="3243"/>
                  </a:cubicBezTo>
                  <a:cubicBezTo>
                    <a:pt x="1384" y="3742"/>
                    <a:pt x="1408" y="4256"/>
                    <a:pt x="1350" y="4764"/>
                  </a:cubicBezTo>
                  <a:cubicBezTo>
                    <a:pt x="1318" y="5027"/>
                    <a:pt x="1239" y="5325"/>
                    <a:pt x="1001" y="5445"/>
                  </a:cubicBezTo>
                  <a:cubicBezTo>
                    <a:pt x="842" y="5526"/>
                    <a:pt x="600" y="5550"/>
                    <a:pt x="575" y="5728"/>
                  </a:cubicBezTo>
                  <a:cubicBezTo>
                    <a:pt x="564" y="5805"/>
                    <a:pt x="605" y="5886"/>
                    <a:pt x="577" y="5957"/>
                  </a:cubicBezTo>
                  <a:cubicBezTo>
                    <a:pt x="536" y="6060"/>
                    <a:pt x="386" y="6071"/>
                    <a:pt x="322" y="6161"/>
                  </a:cubicBezTo>
                  <a:cubicBezTo>
                    <a:pt x="260" y="6242"/>
                    <a:pt x="292" y="6364"/>
                    <a:pt x="247" y="6458"/>
                  </a:cubicBezTo>
                  <a:cubicBezTo>
                    <a:pt x="221" y="6516"/>
                    <a:pt x="165" y="6557"/>
                    <a:pt x="135" y="6615"/>
                  </a:cubicBezTo>
                  <a:cubicBezTo>
                    <a:pt x="103" y="6677"/>
                    <a:pt x="105" y="6748"/>
                    <a:pt x="103" y="6818"/>
                  </a:cubicBezTo>
                  <a:cubicBezTo>
                    <a:pt x="101" y="7084"/>
                    <a:pt x="65" y="7350"/>
                    <a:pt x="0" y="7609"/>
                  </a:cubicBezTo>
                  <a:cubicBezTo>
                    <a:pt x="140" y="7656"/>
                    <a:pt x="270" y="7770"/>
                    <a:pt x="377" y="7881"/>
                  </a:cubicBezTo>
                  <a:cubicBezTo>
                    <a:pt x="461" y="7967"/>
                    <a:pt x="547" y="8055"/>
                    <a:pt x="590" y="8166"/>
                  </a:cubicBezTo>
                  <a:cubicBezTo>
                    <a:pt x="620" y="8241"/>
                    <a:pt x="628" y="8320"/>
                    <a:pt x="635" y="8397"/>
                  </a:cubicBezTo>
                  <a:cubicBezTo>
                    <a:pt x="650" y="8575"/>
                    <a:pt x="658" y="8751"/>
                    <a:pt x="660" y="8927"/>
                  </a:cubicBezTo>
                  <a:cubicBezTo>
                    <a:pt x="686" y="8909"/>
                    <a:pt x="714" y="8897"/>
                    <a:pt x="746" y="8897"/>
                  </a:cubicBezTo>
                  <a:cubicBezTo>
                    <a:pt x="747" y="8896"/>
                    <a:pt x="748" y="8896"/>
                    <a:pt x="749" y="8896"/>
                  </a:cubicBezTo>
                  <a:cubicBezTo>
                    <a:pt x="838" y="8896"/>
                    <a:pt x="907" y="8979"/>
                    <a:pt x="928" y="9066"/>
                  </a:cubicBezTo>
                  <a:cubicBezTo>
                    <a:pt x="952" y="9151"/>
                    <a:pt x="937" y="9241"/>
                    <a:pt x="937" y="9331"/>
                  </a:cubicBezTo>
                  <a:cubicBezTo>
                    <a:pt x="934" y="9544"/>
                    <a:pt x="1007" y="9756"/>
                    <a:pt x="1136" y="9925"/>
                  </a:cubicBezTo>
                  <a:cubicBezTo>
                    <a:pt x="1172" y="9970"/>
                    <a:pt x="1213" y="10015"/>
                    <a:pt x="1222" y="10073"/>
                  </a:cubicBezTo>
                  <a:cubicBezTo>
                    <a:pt x="1232" y="10156"/>
                    <a:pt x="1168" y="10233"/>
                    <a:pt x="1091" y="10268"/>
                  </a:cubicBezTo>
                  <a:cubicBezTo>
                    <a:pt x="1014" y="10302"/>
                    <a:pt x="928" y="10304"/>
                    <a:pt x="845" y="10313"/>
                  </a:cubicBezTo>
                  <a:cubicBezTo>
                    <a:pt x="695" y="10330"/>
                    <a:pt x="519" y="10394"/>
                    <a:pt x="489" y="10542"/>
                  </a:cubicBezTo>
                  <a:cubicBezTo>
                    <a:pt x="459" y="10696"/>
                    <a:pt x="600" y="10820"/>
                    <a:pt x="722" y="10917"/>
                  </a:cubicBezTo>
                  <a:cubicBezTo>
                    <a:pt x="911" y="11060"/>
                    <a:pt x="1095" y="11221"/>
                    <a:pt x="1209" y="11429"/>
                  </a:cubicBezTo>
                  <a:cubicBezTo>
                    <a:pt x="1312" y="11615"/>
                    <a:pt x="1348" y="11849"/>
                    <a:pt x="1273" y="12044"/>
                  </a:cubicBezTo>
                  <a:lnTo>
                    <a:pt x="1292" y="12044"/>
                  </a:lnTo>
                  <a:cubicBezTo>
                    <a:pt x="1396" y="12047"/>
                    <a:pt x="1501" y="12057"/>
                    <a:pt x="1605" y="12057"/>
                  </a:cubicBezTo>
                  <a:cubicBezTo>
                    <a:pt x="1697" y="12057"/>
                    <a:pt x="1788" y="12049"/>
                    <a:pt x="1875" y="12022"/>
                  </a:cubicBezTo>
                  <a:cubicBezTo>
                    <a:pt x="1946" y="12001"/>
                    <a:pt x="2012" y="11967"/>
                    <a:pt x="2085" y="11952"/>
                  </a:cubicBezTo>
                  <a:cubicBezTo>
                    <a:pt x="2166" y="11935"/>
                    <a:pt x="2250" y="11941"/>
                    <a:pt x="2334" y="11937"/>
                  </a:cubicBezTo>
                  <a:cubicBezTo>
                    <a:pt x="2554" y="11924"/>
                    <a:pt x="2762" y="11834"/>
                    <a:pt x="2966" y="11744"/>
                  </a:cubicBezTo>
                  <a:cubicBezTo>
                    <a:pt x="3017" y="11720"/>
                    <a:pt x="3073" y="11697"/>
                    <a:pt x="3109" y="11654"/>
                  </a:cubicBezTo>
                  <a:cubicBezTo>
                    <a:pt x="3139" y="11620"/>
                    <a:pt x="3156" y="11577"/>
                    <a:pt x="3184" y="11545"/>
                  </a:cubicBezTo>
                  <a:cubicBezTo>
                    <a:pt x="3263" y="11455"/>
                    <a:pt x="3411" y="11450"/>
                    <a:pt x="3484" y="11356"/>
                  </a:cubicBezTo>
                  <a:cubicBezTo>
                    <a:pt x="3548" y="11273"/>
                    <a:pt x="3529" y="11146"/>
                    <a:pt x="3578" y="11052"/>
                  </a:cubicBezTo>
                  <a:cubicBezTo>
                    <a:pt x="3638" y="10936"/>
                    <a:pt x="3780" y="10895"/>
                    <a:pt x="3908" y="10878"/>
                  </a:cubicBezTo>
                  <a:cubicBezTo>
                    <a:pt x="4037" y="10861"/>
                    <a:pt x="4174" y="10857"/>
                    <a:pt x="4277" y="10778"/>
                  </a:cubicBezTo>
                  <a:cubicBezTo>
                    <a:pt x="4317" y="10745"/>
                    <a:pt x="4350" y="10705"/>
                    <a:pt x="4392" y="10673"/>
                  </a:cubicBezTo>
                  <a:cubicBezTo>
                    <a:pt x="4497" y="10591"/>
                    <a:pt x="4647" y="10589"/>
                    <a:pt x="4757" y="10510"/>
                  </a:cubicBezTo>
                  <a:cubicBezTo>
                    <a:pt x="4866" y="10428"/>
                    <a:pt x="4909" y="10289"/>
                    <a:pt x="4984" y="10176"/>
                  </a:cubicBezTo>
                  <a:cubicBezTo>
                    <a:pt x="5039" y="10088"/>
                    <a:pt x="5117" y="10015"/>
                    <a:pt x="5192" y="9942"/>
                  </a:cubicBezTo>
                  <a:cubicBezTo>
                    <a:pt x="5348" y="9792"/>
                    <a:pt x="5507" y="9642"/>
                    <a:pt x="5695" y="9537"/>
                  </a:cubicBezTo>
                  <a:cubicBezTo>
                    <a:pt x="5782" y="9488"/>
                    <a:pt x="5886" y="9464"/>
                    <a:pt x="5988" y="9464"/>
                  </a:cubicBezTo>
                  <a:cubicBezTo>
                    <a:pt x="6047" y="9464"/>
                    <a:pt x="6105" y="9472"/>
                    <a:pt x="6160" y="9488"/>
                  </a:cubicBezTo>
                  <a:cubicBezTo>
                    <a:pt x="6175" y="9304"/>
                    <a:pt x="6151" y="9104"/>
                    <a:pt x="5999" y="9016"/>
                  </a:cubicBezTo>
                  <a:cubicBezTo>
                    <a:pt x="5843" y="8755"/>
                    <a:pt x="5736" y="8466"/>
                    <a:pt x="5680" y="8166"/>
                  </a:cubicBezTo>
                  <a:cubicBezTo>
                    <a:pt x="5659" y="8040"/>
                    <a:pt x="5644" y="7911"/>
                    <a:pt x="5588" y="7795"/>
                  </a:cubicBezTo>
                  <a:cubicBezTo>
                    <a:pt x="5504" y="7624"/>
                    <a:pt x="5329" y="7474"/>
                    <a:pt x="5357" y="7285"/>
                  </a:cubicBezTo>
                  <a:cubicBezTo>
                    <a:pt x="5485" y="7210"/>
                    <a:pt x="5614" y="7135"/>
                    <a:pt x="5740" y="7060"/>
                  </a:cubicBezTo>
                  <a:cubicBezTo>
                    <a:pt x="5594" y="6872"/>
                    <a:pt x="5652" y="6559"/>
                    <a:pt x="5856" y="6435"/>
                  </a:cubicBezTo>
                  <a:cubicBezTo>
                    <a:pt x="5986" y="6356"/>
                    <a:pt x="6181" y="6321"/>
                    <a:pt x="6209" y="6171"/>
                  </a:cubicBezTo>
                  <a:cubicBezTo>
                    <a:pt x="6222" y="6092"/>
                    <a:pt x="6181" y="6004"/>
                    <a:pt x="6220" y="5936"/>
                  </a:cubicBezTo>
                  <a:cubicBezTo>
                    <a:pt x="6255" y="5872"/>
                    <a:pt x="6328" y="5863"/>
                    <a:pt x="6405" y="5863"/>
                  </a:cubicBezTo>
                  <a:cubicBezTo>
                    <a:pt x="6434" y="5863"/>
                    <a:pt x="6463" y="5864"/>
                    <a:pt x="6492" y="5864"/>
                  </a:cubicBezTo>
                  <a:cubicBezTo>
                    <a:pt x="6507" y="5864"/>
                    <a:pt x="6522" y="5864"/>
                    <a:pt x="6537" y="5863"/>
                  </a:cubicBezTo>
                  <a:cubicBezTo>
                    <a:pt x="6723" y="5850"/>
                    <a:pt x="6871" y="5644"/>
                    <a:pt x="6826" y="5462"/>
                  </a:cubicBezTo>
                  <a:cubicBezTo>
                    <a:pt x="6886" y="5456"/>
                    <a:pt x="6946" y="5449"/>
                    <a:pt x="7008" y="5443"/>
                  </a:cubicBezTo>
                  <a:lnTo>
                    <a:pt x="7004" y="2718"/>
                  </a:lnTo>
                  <a:cubicBezTo>
                    <a:pt x="6874" y="2759"/>
                    <a:pt x="6736" y="2792"/>
                    <a:pt x="6605" y="2792"/>
                  </a:cubicBezTo>
                  <a:cubicBezTo>
                    <a:pt x="6483" y="2792"/>
                    <a:pt x="6368" y="2763"/>
                    <a:pt x="6271" y="2685"/>
                  </a:cubicBezTo>
                  <a:cubicBezTo>
                    <a:pt x="6128" y="2570"/>
                    <a:pt x="6057" y="2362"/>
                    <a:pt x="5884" y="2302"/>
                  </a:cubicBezTo>
                  <a:cubicBezTo>
                    <a:pt x="5789" y="2268"/>
                    <a:pt x="5678" y="2283"/>
                    <a:pt x="5601" y="2221"/>
                  </a:cubicBezTo>
                  <a:cubicBezTo>
                    <a:pt x="5526" y="2161"/>
                    <a:pt x="5513" y="2043"/>
                    <a:pt x="5434" y="1989"/>
                  </a:cubicBezTo>
                  <a:cubicBezTo>
                    <a:pt x="5372" y="1946"/>
                    <a:pt x="5292" y="1955"/>
                    <a:pt x="5217" y="1948"/>
                  </a:cubicBezTo>
                  <a:cubicBezTo>
                    <a:pt x="5091" y="1938"/>
                    <a:pt x="4969" y="1880"/>
                    <a:pt x="4881" y="1788"/>
                  </a:cubicBezTo>
                  <a:cubicBezTo>
                    <a:pt x="4808" y="1713"/>
                    <a:pt x="4755" y="1614"/>
                    <a:pt x="4660" y="1567"/>
                  </a:cubicBezTo>
                  <a:cubicBezTo>
                    <a:pt x="4545" y="1507"/>
                    <a:pt x="4384" y="1535"/>
                    <a:pt x="4296" y="1441"/>
                  </a:cubicBezTo>
                  <a:cubicBezTo>
                    <a:pt x="4255" y="1398"/>
                    <a:pt x="4238" y="1338"/>
                    <a:pt x="4195" y="1295"/>
                  </a:cubicBezTo>
                  <a:cubicBezTo>
                    <a:pt x="4095" y="1194"/>
                    <a:pt x="3908" y="1252"/>
                    <a:pt x="3790" y="1171"/>
                  </a:cubicBezTo>
                  <a:cubicBezTo>
                    <a:pt x="3715" y="1117"/>
                    <a:pt x="3688" y="1021"/>
                    <a:pt x="3621" y="957"/>
                  </a:cubicBezTo>
                  <a:cubicBezTo>
                    <a:pt x="3529" y="871"/>
                    <a:pt x="3392" y="864"/>
                    <a:pt x="3270" y="830"/>
                  </a:cubicBezTo>
                  <a:cubicBezTo>
                    <a:pt x="3064" y="772"/>
                    <a:pt x="2893" y="612"/>
                    <a:pt x="2818" y="410"/>
                  </a:cubicBezTo>
                  <a:cubicBezTo>
                    <a:pt x="2774" y="427"/>
                    <a:pt x="2727" y="435"/>
                    <a:pt x="2680" y="435"/>
                  </a:cubicBezTo>
                  <a:cubicBezTo>
                    <a:pt x="2560" y="435"/>
                    <a:pt x="2438" y="382"/>
                    <a:pt x="2361" y="288"/>
                  </a:cubicBezTo>
                  <a:cubicBezTo>
                    <a:pt x="2312" y="226"/>
                    <a:pt x="2278" y="149"/>
                    <a:pt x="2209" y="108"/>
                  </a:cubicBezTo>
                  <a:cubicBezTo>
                    <a:pt x="2171" y="86"/>
                    <a:pt x="2128" y="80"/>
                    <a:pt x="2084" y="80"/>
                  </a:cubicBezTo>
                  <a:cubicBezTo>
                    <a:pt x="2022" y="80"/>
                    <a:pt x="1956" y="93"/>
                    <a:pt x="1892" y="93"/>
                  </a:cubicBezTo>
                  <a:cubicBezTo>
                    <a:pt x="1857" y="93"/>
                    <a:pt x="1822" y="89"/>
                    <a:pt x="1789" y="76"/>
                  </a:cubicBezTo>
                  <a:cubicBezTo>
                    <a:pt x="1738" y="57"/>
                    <a:pt x="1695" y="18"/>
                    <a:pt x="1642" y="5"/>
                  </a:cubicBezTo>
                  <a:cubicBezTo>
                    <a:pt x="1628" y="2"/>
                    <a:pt x="1614" y="0"/>
                    <a:pt x="16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297"/>
            <p:cNvSpPr/>
            <p:nvPr/>
          </p:nvSpPr>
          <p:spPr>
            <a:xfrm>
              <a:off x="4620097" y="3025775"/>
              <a:ext cx="200809" cy="344162"/>
            </a:xfrm>
            <a:custGeom>
              <a:rect b="b" l="l" r="r" t="t"/>
              <a:pathLst>
                <a:path extrusionOk="0" h="12112" w="7067">
                  <a:moveTo>
                    <a:pt x="1635" y="54"/>
                  </a:moveTo>
                  <a:cubicBezTo>
                    <a:pt x="1646" y="54"/>
                    <a:pt x="1657" y="55"/>
                    <a:pt x="1667" y="58"/>
                  </a:cubicBezTo>
                  <a:cubicBezTo>
                    <a:pt x="1693" y="64"/>
                    <a:pt x="1719" y="79"/>
                    <a:pt x="1744" y="94"/>
                  </a:cubicBezTo>
                  <a:cubicBezTo>
                    <a:pt x="1766" y="107"/>
                    <a:pt x="1787" y="120"/>
                    <a:pt x="1813" y="129"/>
                  </a:cubicBezTo>
                  <a:cubicBezTo>
                    <a:pt x="1845" y="141"/>
                    <a:pt x="1885" y="145"/>
                    <a:pt x="1927" y="145"/>
                  </a:cubicBezTo>
                  <a:cubicBezTo>
                    <a:pt x="1958" y="145"/>
                    <a:pt x="1991" y="143"/>
                    <a:pt x="2023" y="139"/>
                  </a:cubicBezTo>
                  <a:cubicBezTo>
                    <a:pt x="2055" y="137"/>
                    <a:pt x="2087" y="133"/>
                    <a:pt x="2117" y="133"/>
                  </a:cubicBezTo>
                  <a:cubicBezTo>
                    <a:pt x="2162" y="133"/>
                    <a:pt x="2198" y="142"/>
                    <a:pt x="2228" y="159"/>
                  </a:cubicBezTo>
                  <a:cubicBezTo>
                    <a:pt x="2269" y="182"/>
                    <a:pt x="2299" y="225"/>
                    <a:pt x="2329" y="270"/>
                  </a:cubicBezTo>
                  <a:cubicBezTo>
                    <a:pt x="2342" y="291"/>
                    <a:pt x="2357" y="313"/>
                    <a:pt x="2372" y="332"/>
                  </a:cubicBezTo>
                  <a:cubicBezTo>
                    <a:pt x="2453" y="431"/>
                    <a:pt x="2580" y="491"/>
                    <a:pt x="2713" y="491"/>
                  </a:cubicBezTo>
                  <a:cubicBezTo>
                    <a:pt x="2753" y="491"/>
                    <a:pt x="2796" y="484"/>
                    <a:pt x="2835" y="471"/>
                  </a:cubicBezTo>
                  <a:cubicBezTo>
                    <a:pt x="2916" y="669"/>
                    <a:pt x="3090" y="825"/>
                    <a:pt x="3295" y="883"/>
                  </a:cubicBezTo>
                  <a:cubicBezTo>
                    <a:pt x="3328" y="894"/>
                    <a:pt x="3362" y="900"/>
                    <a:pt x="3396" y="906"/>
                  </a:cubicBezTo>
                  <a:cubicBezTo>
                    <a:pt x="3486" y="926"/>
                    <a:pt x="3574" y="945"/>
                    <a:pt x="3634" y="1003"/>
                  </a:cubicBezTo>
                  <a:cubicBezTo>
                    <a:pt x="3662" y="1028"/>
                    <a:pt x="3681" y="1061"/>
                    <a:pt x="3702" y="1095"/>
                  </a:cubicBezTo>
                  <a:cubicBezTo>
                    <a:pt x="3732" y="1140"/>
                    <a:pt x="3760" y="1187"/>
                    <a:pt x="3807" y="1219"/>
                  </a:cubicBezTo>
                  <a:cubicBezTo>
                    <a:pt x="3867" y="1262"/>
                    <a:pt x="3942" y="1271"/>
                    <a:pt x="4015" y="1277"/>
                  </a:cubicBezTo>
                  <a:cubicBezTo>
                    <a:pt x="4090" y="1286"/>
                    <a:pt x="4161" y="1294"/>
                    <a:pt x="4210" y="1341"/>
                  </a:cubicBezTo>
                  <a:cubicBezTo>
                    <a:pt x="4227" y="1361"/>
                    <a:pt x="4242" y="1384"/>
                    <a:pt x="4255" y="1410"/>
                  </a:cubicBezTo>
                  <a:cubicBezTo>
                    <a:pt x="4270" y="1436"/>
                    <a:pt x="4285" y="1461"/>
                    <a:pt x="4307" y="1485"/>
                  </a:cubicBezTo>
                  <a:cubicBezTo>
                    <a:pt x="4367" y="1547"/>
                    <a:pt x="4450" y="1562"/>
                    <a:pt x="4529" y="1575"/>
                  </a:cubicBezTo>
                  <a:cubicBezTo>
                    <a:pt x="4583" y="1586"/>
                    <a:pt x="4637" y="1594"/>
                    <a:pt x="4682" y="1618"/>
                  </a:cubicBezTo>
                  <a:cubicBezTo>
                    <a:pt x="4739" y="1648"/>
                    <a:pt x="4780" y="1699"/>
                    <a:pt x="4825" y="1755"/>
                  </a:cubicBezTo>
                  <a:cubicBezTo>
                    <a:pt x="4847" y="1781"/>
                    <a:pt x="4870" y="1808"/>
                    <a:pt x="4894" y="1834"/>
                  </a:cubicBezTo>
                  <a:cubicBezTo>
                    <a:pt x="4986" y="1928"/>
                    <a:pt x="5116" y="1990"/>
                    <a:pt x="5247" y="2001"/>
                  </a:cubicBezTo>
                  <a:cubicBezTo>
                    <a:pt x="5264" y="2003"/>
                    <a:pt x="5281" y="2003"/>
                    <a:pt x="5299" y="2003"/>
                  </a:cubicBezTo>
                  <a:cubicBezTo>
                    <a:pt x="5354" y="2008"/>
                    <a:pt x="5408" y="2010"/>
                    <a:pt x="5451" y="2038"/>
                  </a:cubicBezTo>
                  <a:cubicBezTo>
                    <a:pt x="5487" y="2063"/>
                    <a:pt x="5509" y="2104"/>
                    <a:pt x="5530" y="2147"/>
                  </a:cubicBezTo>
                  <a:cubicBezTo>
                    <a:pt x="5554" y="2192"/>
                    <a:pt x="5577" y="2237"/>
                    <a:pt x="5618" y="2269"/>
                  </a:cubicBezTo>
                  <a:cubicBezTo>
                    <a:pt x="5669" y="2312"/>
                    <a:pt x="5736" y="2323"/>
                    <a:pt x="5800" y="2331"/>
                  </a:cubicBezTo>
                  <a:cubicBezTo>
                    <a:pt x="5839" y="2338"/>
                    <a:pt x="5873" y="2342"/>
                    <a:pt x="5907" y="2353"/>
                  </a:cubicBezTo>
                  <a:cubicBezTo>
                    <a:pt x="6003" y="2387"/>
                    <a:pt x="6068" y="2473"/>
                    <a:pt x="6134" y="2560"/>
                  </a:cubicBezTo>
                  <a:cubicBezTo>
                    <a:pt x="6179" y="2622"/>
                    <a:pt x="6226" y="2685"/>
                    <a:pt x="6286" y="2734"/>
                  </a:cubicBezTo>
                  <a:cubicBezTo>
                    <a:pt x="6381" y="2807"/>
                    <a:pt x="6496" y="2845"/>
                    <a:pt x="6638" y="2845"/>
                  </a:cubicBezTo>
                  <a:cubicBezTo>
                    <a:pt x="6745" y="2845"/>
                    <a:pt x="6863" y="2824"/>
                    <a:pt x="7010" y="2781"/>
                  </a:cubicBezTo>
                  <a:lnTo>
                    <a:pt x="7013" y="5446"/>
                  </a:lnTo>
                  <a:lnTo>
                    <a:pt x="6824" y="5466"/>
                  </a:lnTo>
                  <a:lnTo>
                    <a:pt x="6830" y="5496"/>
                  </a:lnTo>
                  <a:cubicBezTo>
                    <a:pt x="6852" y="5575"/>
                    <a:pt x="6833" y="5663"/>
                    <a:pt x="6779" y="5738"/>
                  </a:cubicBezTo>
                  <a:cubicBezTo>
                    <a:pt x="6725" y="5810"/>
                    <a:pt x="6648" y="5858"/>
                    <a:pt x="6567" y="5864"/>
                  </a:cubicBezTo>
                  <a:cubicBezTo>
                    <a:pt x="6558" y="5865"/>
                    <a:pt x="6548" y="5865"/>
                    <a:pt x="6538" y="5865"/>
                  </a:cubicBezTo>
                  <a:cubicBezTo>
                    <a:pt x="6519" y="5865"/>
                    <a:pt x="6499" y="5864"/>
                    <a:pt x="6479" y="5864"/>
                  </a:cubicBezTo>
                  <a:cubicBezTo>
                    <a:pt x="6464" y="5864"/>
                    <a:pt x="6449" y="5863"/>
                    <a:pt x="6433" y="5863"/>
                  </a:cubicBezTo>
                  <a:cubicBezTo>
                    <a:pt x="6350" y="5863"/>
                    <a:pt x="6270" y="5873"/>
                    <a:pt x="6228" y="5948"/>
                  </a:cubicBezTo>
                  <a:cubicBezTo>
                    <a:pt x="6201" y="5997"/>
                    <a:pt x="6207" y="6050"/>
                    <a:pt x="6211" y="6102"/>
                  </a:cubicBezTo>
                  <a:cubicBezTo>
                    <a:pt x="6216" y="6134"/>
                    <a:pt x="6220" y="6164"/>
                    <a:pt x="6213" y="6194"/>
                  </a:cubicBezTo>
                  <a:cubicBezTo>
                    <a:pt x="6196" y="6288"/>
                    <a:pt x="6100" y="6333"/>
                    <a:pt x="5995" y="6378"/>
                  </a:cubicBezTo>
                  <a:cubicBezTo>
                    <a:pt x="5954" y="6398"/>
                    <a:pt x="5911" y="6417"/>
                    <a:pt x="5873" y="6440"/>
                  </a:cubicBezTo>
                  <a:cubicBezTo>
                    <a:pt x="5770" y="6503"/>
                    <a:pt x="5697" y="6614"/>
                    <a:pt x="5671" y="6747"/>
                  </a:cubicBezTo>
                  <a:cubicBezTo>
                    <a:pt x="5650" y="6867"/>
                    <a:pt x="5671" y="6987"/>
                    <a:pt x="5734" y="7079"/>
                  </a:cubicBezTo>
                  <a:lnTo>
                    <a:pt x="5376" y="7289"/>
                  </a:lnTo>
                  <a:lnTo>
                    <a:pt x="5365" y="7295"/>
                  </a:lnTo>
                  <a:lnTo>
                    <a:pt x="5363" y="7308"/>
                  </a:lnTo>
                  <a:cubicBezTo>
                    <a:pt x="5341" y="7447"/>
                    <a:pt x="5423" y="7565"/>
                    <a:pt x="5500" y="7679"/>
                  </a:cubicBezTo>
                  <a:cubicBezTo>
                    <a:pt x="5534" y="7728"/>
                    <a:pt x="5571" y="7782"/>
                    <a:pt x="5596" y="7833"/>
                  </a:cubicBezTo>
                  <a:cubicBezTo>
                    <a:pt x="5641" y="7925"/>
                    <a:pt x="5659" y="8030"/>
                    <a:pt x="5676" y="8131"/>
                  </a:cubicBezTo>
                  <a:cubicBezTo>
                    <a:pt x="5678" y="8154"/>
                    <a:pt x="5682" y="8176"/>
                    <a:pt x="5686" y="8199"/>
                  </a:cubicBezTo>
                  <a:cubicBezTo>
                    <a:pt x="5742" y="8504"/>
                    <a:pt x="5849" y="8791"/>
                    <a:pt x="6008" y="9056"/>
                  </a:cubicBezTo>
                  <a:lnTo>
                    <a:pt x="6010" y="9063"/>
                  </a:lnTo>
                  <a:lnTo>
                    <a:pt x="6016" y="9067"/>
                  </a:lnTo>
                  <a:cubicBezTo>
                    <a:pt x="6156" y="9144"/>
                    <a:pt x="6177" y="9328"/>
                    <a:pt x="6166" y="9481"/>
                  </a:cubicBezTo>
                  <a:cubicBezTo>
                    <a:pt x="6121" y="9470"/>
                    <a:pt x="6073" y="9465"/>
                    <a:pt x="6024" y="9465"/>
                  </a:cubicBezTo>
                  <a:cubicBezTo>
                    <a:pt x="5915" y="9465"/>
                    <a:pt x="5804" y="9491"/>
                    <a:pt x="5714" y="9541"/>
                  </a:cubicBezTo>
                  <a:cubicBezTo>
                    <a:pt x="5521" y="9648"/>
                    <a:pt x="5361" y="9802"/>
                    <a:pt x="5204" y="9950"/>
                  </a:cubicBezTo>
                  <a:cubicBezTo>
                    <a:pt x="5129" y="10023"/>
                    <a:pt x="5052" y="10098"/>
                    <a:pt x="4992" y="10188"/>
                  </a:cubicBezTo>
                  <a:cubicBezTo>
                    <a:pt x="4969" y="10224"/>
                    <a:pt x="4947" y="10263"/>
                    <a:pt x="4928" y="10301"/>
                  </a:cubicBezTo>
                  <a:cubicBezTo>
                    <a:pt x="4885" y="10385"/>
                    <a:pt x="4842" y="10464"/>
                    <a:pt x="4772" y="10515"/>
                  </a:cubicBezTo>
                  <a:cubicBezTo>
                    <a:pt x="4722" y="10552"/>
                    <a:pt x="4662" y="10571"/>
                    <a:pt x="4600" y="10590"/>
                  </a:cubicBezTo>
                  <a:cubicBezTo>
                    <a:pt x="4534" y="10612"/>
                    <a:pt x="4465" y="10635"/>
                    <a:pt x="4407" y="10678"/>
                  </a:cubicBezTo>
                  <a:cubicBezTo>
                    <a:pt x="4386" y="10695"/>
                    <a:pt x="4367" y="10715"/>
                    <a:pt x="4347" y="10734"/>
                  </a:cubicBezTo>
                  <a:cubicBezTo>
                    <a:pt x="4328" y="10751"/>
                    <a:pt x="4311" y="10768"/>
                    <a:pt x="4294" y="10783"/>
                  </a:cubicBezTo>
                  <a:cubicBezTo>
                    <a:pt x="4210" y="10847"/>
                    <a:pt x="4097" y="10860"/>
                    <a:pt x="3987" y="10873"/>
                  </a:cubicBezTo>
                  <a:lnTo>
                    <a:pt x="3936" y="10880"/>
                  </a:lnTo>
                  <a:cubicBezTo>
                    <a:pt x="3754" y="10903"/>
                    <a:pt x="3640" y="10963"/>
                    <a:pt x="3587" y="11066"/>
                  </a:cubicBezTo>
                  <a:cubicBezTo>
                    <a:pt x="3563" y="11113"/>
                    <a:pt x="3555" y="11162"/>
                    <a:pt x="3546" y="11214"/>
                  </a:cubicBezTo>
                  <a:cubicBezTo>
                    <a:pt x="3535" y="11272"/>
                    <a:pt x="3527" y="11325"/>
                    <a:pt x="3495" y="11368"/>
                  </a:cubicBezTo>
                  <a:cubicBezTo>
                    <a:pt x="3460" y="11409"/>
                    <a:pt x="3409" y="11432"/>
                    <a:pt x="3353" y="11456"/>
                  </a:cubicBezTo>
                  <a:cubicBezTo>
                    <a:pt x="3298" y="11482"/>
                    <a:pt x="3240" y="11505"/>
                    <a:pt x="3197" y="11552"/>
                  </a:cubicBezTo>
                  <a:cubicBezTo>
                    <a:pt x="3182" y="11572"/>
                    <a:pt x="3169" y="11593"/>
                    <a:pt x="3156" y="11612"/>
                  </a:cubicBezTo>
                  <a:cubicBezTo>
                    <a:pt x="3145" y="11629"/>
                    <a:pt x="3135" y="11649"/>
                    <a:pt x="3122" y="11662"/>
                  </a:cubicBezTo>
                  <a:cubicBezTo>
                    <a:pt x="3088" y="11702"/>
                    <a:pt x="3036" y="11726"/>
                    <a:pt x="2985" y="11747"/>
                  </a:cubicBezTo>
                  <a:cubicBezTo>
                    <a:pt x="2788" y="11835"/>
                    <a:pt x="2584" y="11925"/>
                    <a:pt x="2366" y="11936"/>
                  </a:cubicBezTo>
                  <a:cubicBezTo>
                    <a:pt x="2340" y="11938"/>
                    <a:pt x="2312" y="11938"/>
                    <a:pt x="2286" y="11938"/>
                  </a:cubicBezTo>
                  <a:cubicBezTo>
                    <a:pt x="2228" y="11938"/>
                    <a:pt x="2168" y="11940"/>
                    <a:pt x="2111" y="11953"/>
                  </a:cubicBezTo>
                  <a:cubicBezTo>
                    <a:pt x="2066" y="11962"/>
                    <a:pt x="2023" y="11979"/>
                    <a:pt x="1980" y="11994"/>
                  </a:cubicBezTo>
                  <a:cubicBezTo>
                    <a:pt x="1954" y="12004"/>
                    <a:pt x="1926" y="12015"/>
                    <a:pt x="1901" y="12024"/>
                  </a:cubicBezTo>
                  <a:cubicBezTo>
                    <a:pt x="1826" y="12047"/>
                    <a:pt x="1740" y="12058"/>
                    <a:pt x="1633" y="12058"/>
                  </a:cubicBezTo>
                  <a:cubicBezTo>
                    <a:pt x="1573" y="12058"/>
                    <a:pt x="1509" y="12054"/>
                    <a:pt x="1446" y="12049"/>
                  </a:cubicBezTo>
                  <a:cubicBezTo>
                    <a:pt x="1412" y="12049"/>
                    <a:pt x="1378" y="12047"/>
                    <a:pt x="1344" y="12045"/>
                  </a:cubicBezTo>
                  <a:cubicBezTo>
                    <a:pt x="1399" y="11861"/>
                    <a:pt x="1371" y="11640"/>
                    <a:pt x="1264" y="11443"/>
                  </a:cubicBezTo>
                  <a:cubicBezTo>
                    <a:pt x="1144" y="11227"/>
                    <a:pt x="958" y="11066"/>
                    <a:pt x="772" y="10922"/>
                  </a:cubicBezTo>
                  <a:cubicBezTo>
                    <a:pt x="645" y="10824"/>
                    <a:pt x="521" y="10708"/>
                    <a:pt x="547" y="10575"/>
                  </a:cubicBezTo>
                  <a:cubicBezTo>
                    <a:pt x="572" y="10445"/>
                    <a:pt x="735" y="10383"/>
                    <a:pt x="879" y="10368"/>
                  </a:cubicBezTo>
                  <a:lnTo>
                    <a:pt x="921" y="10363"/>
                  </a:lnTo>
                  <a:cubicBezTo>
                    <a:pt x="992" y="10357"/>
                    <a:pt x="1065" y="10350"/>
                    <a:pt x="1134" y="10318"/>
                  </a:cubicBezTo>
                  <a:cubicBezTo>
                    <a:pt x="1215" y="10284"/>
                    <a:pt x="1294" y="10198"/>
                    <a:pt x="1279" y="10095"/>
                  </a:cubicBezTo>
                  <a:cubicBezTo>
                    <a:pt x="1271" y="10038"/>
                    <a:pt x="1234" y="9993"/>
                    <a:pt x="1202" y="9950"/>
                  </a:cubicBezTo>
                  <a:lnTo>
                    <a:pt x="1189" y="9935"/>
                  </a:lnTo>
                  <a:cubicBezTo>
                    <a:pt x="1063" y="9772"/>
                    <a:pt x="994" y="9566"/>
                    <a:pt x="996" y="9358"/>
                  </a:cubicBezTo>
                  <a:cubicBezTo>
                    <a:pt x="996" y="9337"/>
                    <a:pt x="996" y="9313"/>
                    <a:pt x="999" y="9290"/>
                  </a:cubicBezTo>
                  <a:cubicBezTo>
                    <a:pt x="1001" y="9223"/>
                    <a:pt x="1005" y="9153"/>
                    <a:pt x="986" y="9086"/>
                  </a:cubicBezTo>
                  <a:cubicBezTo>
                    <a:pt x="962" y="8992"/>
                    <a:pt x="885" y="8898"/>
                    <a:pt x="778" y="8898"/>
                  </a:cubicBezTo>
                  <a:cubicBezTo>
                    <a:pt x="757" y="8898"/>
                    <a:pt x="735" y="8902"/>
                    <a:pt x="718" y="8911"/>
                  </a:cubicBezTo>
                  <a:cubicBezTo>
                    <a:pt x="714" y="8726"/>
                    <a:pt x="707" y="8570"/>
                    <a:pt x="692" y="8422"/>
                  </a:cubicBezTo>
                  <a:cubicBezTo>
                    <a:pt x="686" y="8341"/>
                    <a:pt x="677" y="8259"/>
                    <a:pt x="647" y="8184"/>
                  </a:cubicBezTo>
                  <a:cubicBezTo>
                    <a:pt x="600" y="8064"/>
                    <a:pt x="510" y="7972"/>
                    <a:pt x="429" y="7889"/>
                  </a:cubicBezTo>
                  <a:cubicBezTo>
                    <a:pt x="296" y="7749"/>
                    <a:pt x="174" y="7662"/>
                    <a:pt x="62" y="7619"/>
                  </a:cubicBezTo>
                  <a:cubicBezTo>
                    <a:pt x="127" y="7360"/>
                    <a:pt x="159" y="7098"/>
                    <a:pt x="163" y="6845"/>
                  </a:cubicBezTo>
                  <a:lnTo>
                    <a:pt x="163" y="6837"/>
                  </a:lnTo>
                  <a:cubicBezTo>
                    <a:pt x="163" y="6772"/>
                    <a:pt x="163" y="6708"/>
                    <a:pt x="191" y="6655"/>
                  </a:cubicBezTo>
                  <a:cubicBezTo>
                    <a:pt x="204" y="6629"/>
                    <a:pt x="223" y="6607"/>
                    <a:pt x="242" y="6584"/>
                  </a:cubicBezTo>
                  <a:cubicBezTo>
                    <a:pt x="266" y="6556"/>
                    <a:pt x="287" y="6530"/>
                    <a:pt x="304" y="6496"/>
                  </a:cubicBezTo>
                  <a:cubicBezTo>
                    <a:pt x="326" y="6449"/>
                    <a:pt x="330" y="6400"/>
                    <a:pt x="334" y="6350"/>
                  </a:cubicBezTo>
                  <a:cubicBezTo>
                    <a:pt x="341" y="6295"/>
                    <a:pt x="345" y="6243"/>
                    <a:pt x="375" y="6203"/>
                  </a:cubicBezTo>
                  <a:cubicBezTo>
                    <a:pt x="401" y="6168"/>
                    <a:pt x="442" y="6145"/>
                    <a:pt x="487" y="6123"/>
                  </a:cubicBezTo>
                  <a:cubicBezTo>
                    <a:pt x="547" y="6091"/>
                    <a:pt x="609" y="6059"/>
                    <a:pt x="634" y="5995"/>
                  </a:cubicBezTo>
                  <a:cubicBezTo>
                    <a:pt x="654" y="5945"/>
                    <a:pt x="645" y="5898"/>
                    <a:pt x="639" y="5851"/>
                  </a:cubicBezTo>
                  <a:cubicBezTo>
                    <a:pt x="634" y="5817"/>
                    <a:pt x="630" y="5787"/>
                    <a:pt x="634" y="5757"/>
                  </a:cubicBezTo>
                  <a:cubicBezTo>
                    <a:pt x="649" y="5646"/>
                    <a:pt x="769" y="5603"/>
                    <a:pt x="898" y="5556"/>
                  </a:cubicBezTo>
                  <a:cubicBezTo>
                    <a:pt x="949" y="5538"/>
                    <a:pt x="1001" y="5519"/>
                    <a:pt x="1046" y="5496"/>
                  </a:cubicBezTo>
                  <a:cubicBezTo>
                    <a:pt x="1245" y="5395"/>
                    <a:pt x="1365" y="5166"/>
                    <a:pt x="1408" y="4793"/>
                  </a:cubicBezTo>
                  <a:cubicBezTo>
                    <a:pt x="1468" y="4281"/>
                    <a:pt x="1444" y="3767"/>
                    <a:pt x="1337" y="3265"/>
                  </a:cubicBezTo>
                  <a:lnTo>
                    <a:pt x="1335" y="3252"/>
                  </a:lnTo>
                  <a:cubicBezTo>
                    <a:pt x="1318" y="3173"/>
                    <a:pt x="1301" y="3092"/>
                    <a:pt x="1318" y="3017"/>
                  </a:cubicBezTo>
                  <a:cubicBezTo>
                    <a:pt x="1333" y="2948"/>
                    <a:pt x="1371" y="2890"/>
                    <a:pt x="1414" y="2828"/>
                  </a:cubicBezTo>
                  <a:cubicBezTo>
                    <a:pt x="1431" y="2802"/>
                    <a:pt x="1451" y="2777"/>
                    <a:pt x="1466" y="2751"/>
                  </a:cubicBezTo>
                  <a:cubicBezTo>
                    <a:pt x="1603" y="2522"/>
                    <a:pt x="1605" y="2211"/>
                    <a:pt x="1466" y="1982"/>
                  </a:cubicBezTo>
                  <a:cubicBezTo>
                    <a:pt x="1449" y="1954"/>
                    <a:pt x="1429" y="1924"/>
                    <a:pt x="1410" y="1896"/>
                  </a:cubicBezTo>
                  <a:cubicBezTo>
                    <a:pt x="1363" y="1830"/>
                    <a:pt x="1320" y="1768"/>
                    <a:pt x="1305" y="1693"/>
                  </a:cubicBezTo>
                  <a:cubicBezTo>
                    <a:pt x="1299" y="1661"/>
                    <a:pt x="1299" y="1628"/>
                    <a:pt x="1299" y="1592"/>
                  </a:cubicBezTo>
                  <a:cubicBezTo>
                    <a:pt x="1296" y="1564"/>
                    <a:pt x="1296" y="1536"/>
                    <a:pt x="1294" y="1506"/>
                  </a:cubicBezTo>
                  <a:cubicBezTo>
                    <a:pt x="1269" y="1309"/>
                    <a:pt x="1108" y="1176"/>
                    <a:pt x="956" y="1050"/>
                  </a:cubicBezTo>
                  <a:cubicBezTo>
                    <a:pt x="817" y="932"/>
                    <a:pt x="671" y="814"/>
                    <a:pt x="634" y="647"/>
                  </a:cubicBezTo>
                  <a:cubicBezTo>
                    <a:pt x="632" y="634"/>
                    <a:pt x="630" y="621"/>
                    <a:pt x="626" y="611"/>
                  </a:cubicBezTo>
                  <a:cubicBezTo>
                    <a:pt x="624" y="596"/>
                    <a:pt x="622" y="581"/>
                    <a:pt x="617" y="566"/>
                  </a:cubicBezTo>
                  <a:lnTo>
                    <a:pt x="639" y="549"/>
                  </a:lnTo>
                  <a:cubicBezTo>
                    <a:pt x="662" y="534"/>
                    <a:pt x="684" y="516"/>
                    <a:pt x="707" y="501"/>
                  </a:cubicBezTo>
                  <a:cubicBezTo>
                    <a:pt x="954" y="345"/>
                    <a:pt x="1224" y="219"/>
                    <a:pt x="1485" y="99"/>
                  </a:cubicBezTo>
                  <a:cubicBezTo>
                    <a:pt x="1537" y="74"/>
                    <a:pt x="1589" y="54"/>
                    <a:pt x="1635" y="54"/>
                  </a:cubicBezTo>
                  <a:close/>
                  <a:moveTo>
                    <a:pt x="1635" y="0"/>
                  </a:moveTo>
                  <a:cubicBezTo>
                    <a:pt x="1575" y="0"/>
                    <a:pt x="1519" y="24"/>
                    <a:pt x="1464" y="49"/>
                  </a:cubicBezTo>
                  <a:cubicBezTo>
                    <a:pt x="1200" y="172"/>
                    <a:pt x="928" y="298"/>
                    <a:pt x="679" y="456"/>
                  </a:cubicBezTo>
                  <a:cubicBezTo>
                    <a:pt x="654" y="474"/>
                    <a:pt x="632" y="489"/>
                    <a:pt x="609" y="506"/>
                  </a:cubicBezTo>
                  <a:lnTo>
                    <a:pt x="555" y="542"/>
                  </a:lnTo>
                  <a:lnTo>
                    <a:pt x="562" y="561"/>
                  </a:lnTo>
                  <a:cubicBezTo>
                    <a:pt x="566" y="581"/>
                    <a:pt x="570" y="600"/>
                    <a:pt x="574" y="621"/>
                  </a:cubicBezTo>
                  <a:cubicBezTo>
                    <a:pt x="577" y="634"/>
                    <a:pt x="579" y="645"/>
                    <a:pt x="583" y="658"/>
                  </a:cubicBezTo>
                  <a:cubicBezTo>
                    <a:pt x="624" y="842"/>
                    <a:pt x="774" y="969"/>
                    <a:pt x="921" y="1091"/>
                  </a:cubicBezTo>
                  <a:cubicBezTo>
                    <a:pt x="1074" y="1217"/>
                    <a:pt x="1217" y="1337"/>
                    <a:pt x="1241" y="1515"/>
                  </a:cubicBezTo>
                  <a:cubicBezTo>
                    <a:pt x="1243" y="1541"/>
                    <a:pt x="1245" y="1566"/>
                    <a:pt x="1245" y="1594"/>
                  </a:cubicBezTo>
                  <a:cubicBezTo>
                    <a:pt x="1245" y="1628"/>
                    <a:pt x="1245" y="1667"/>
                    <a:pt x="1254" y="1703"/>
                  </a:cubicBezTo>
                  <a:cubicBezTo>
                    <a:pt x="1271" y="1789"/>
                    <a:pt x="1318" y="1860"/>
                    <a:pt x="1367" y="1928"/>
                  </a:cubicBezTo>
                  <a:cubicBezTo>
                    <a:pt x="1384" y="1954"/>
                    <a:pt x="1404" y="1982"/>
                    <a:pt x="1421" y="2010"/>
                  </a:cubicBezTo>
                  <a:cubicBezTo>
                    <a:pt x="1549" y="2224"/>
                    <a:pt x="1547" y="2509"/>
                    <a:pt x="1421" y="2723"/>
                  </a:cubicBezTo>
                  <a:cubicBezTo>
                    <a:pt x="1406" y="2749"/>
                    <a:pt x="1389" y="2772"/>
                    <a:pt x="1371" y="2798"/>
                  </a:cubicBezTo>
                  <a:cubicBezTo>
                    <a:pt x="1326" y="2862"/>
                    <a:pt x="1281" y="2927"/>
                    <a:pt x="1264" y="3006"/>
                  </a:cubicBezTo>
                  <a:cubicBezTo>
                    <a:pt x="1245" y="3092"/>
                    <a:pt x="1264" y="3180"/>
                    <a:pt x="1281" y="3263"/>
                  </a:cubicBezTo>
                  <a:lnTo>
                    <a:pt x="1286" y="3276"/>
                  </a:lnTo>
                  <a:cubicBezTo>
                    <a:pt x="1391" y="3773"/>
                    <a:pt x="1414" y="4281"/>
                    <a:pt x="1354" y="4786"/>
                  </a:cubicBezTo>
                  <a:cubicBezTo>
                    <a:pt x="1314" y="5140"/>
                    <a:pt x="1204" y="5356"/>
                    <a:pt x="1022" y="5448"/>
                  </a:cubicBezTo>
                  <a:cubicBezTo>
                    <a:pt x="979" y="5470"/>
                    <a:pt x="930" y="5489"/>
                    <a:pt x="881" y="5506"/>
                  </a:cubicBezTo>
                  <a:cubicBezTo>
                    <a:pt x="744" y="5556"/>
                    <a:pt x="600" y="5605"/>
                    <a:pt x="581" y="5751"/>
                  </a:cubicBezTo>
                  <a:cubicBezTo>
                    <a:pt x="577" y="5787"/>
                    <a:pt x="581" y="5823"/>
                    <a:pt x="585" y="5858"/>
                  </a:cubicBezTo>
                  <a:cubicBezTo>
                    <a:pt x="592" y="5900"/>
                    <a:pt x="598" y="5939"/>
                    <a:pt x="583" y="5975"/>
                  </a:cubicBezTo>
                  <a:cubicBezTo>
                    <a:pt x="566" y="6023"/>
                    <a:pt x="517" y="6048"/>
                    <a:pt x="463" y="6074"/>
                  </a:cubicBezTo>
                  <a:cubicBezTo>
                    <a:pt x="414" y="6100"/>
                    <a:pt x="364" y="6125"/>
                    <a:pt x="330" y="6170"/>
                  </a:cubicBezTo>
                  <a:cubicBezTo>
                    <a:pt x="294" y="6224"/>
                    <a:pt x="287" y="6286"/>
                    <a:pt x="281" y="6346"/>
                  </a:cubicBezTo>
                  <a:cubicBezTo>
                    <a:pt x="277" y="6391"/>
                    <a:pt x="272" y="6436"/>
                    <a:pt x="255" y="6473"/>
                  </a:cubicBezTo>
                  <a:cubicBezTo>
                    <a:pt x="242" y="6500"/>
                    <a:pt x="223" y="6524"/>
                    <a:pt x="202" y="6550"/>
                  </a:cubicBezTo>
                  <a:cubicBezTo>
                    <a:pt x="180" y="6573"/>
                    <a:pt x="159" y="6599"/>
                    <a:pt x="144" y="6631"/>
                  </a:cubicBezTo>
                  <a:cubicBezTo>
                    <a:pt x="112" y="6695"/>
                    <a:pt x="109" y="6766"/>
                    <a:pt x="109" y="6835"/>
                  </a:cubicBezTo>
                  <a:lnTo>
                    <a:pt x="109" y="6843"/>
                  </a:lnTo>
                  <a:cubicBezTo>
                    <a:pt x="105" y="7102"/>
                    <a:pt x="71" y="7366"/>
                    <a:pt x="7" y="7629"/>
                  </a:cubicBezTo>
                  <a:lnTo>
                    <a:pt x="0" y="7653"/>
                  </a:lnTo>
                  <a:lnTo>
                    <a:pt x="24" y="7659"/>
                  </a:lnTo>
                  <a:cubicBezTo>
                    <a:pt x="133" y="7698"/>
                    <a:pt x="253" y="7784"/>
                    <a:pt x="390" y="7925"/>
                  </a:cubicBezTo>
                  <a:cubicBezTo>
                    <a:pt x="467" y="8004"/>
                    <a:pt x="555" y="8094"/>
                    <a:pt x="598" y="8204"/>
                  </a:cubicBezTo>
                  <a:cubicBezTo>
                    <a:pt x="624" y="8272"/>
                    <a:pt x="632" y="8349"/>
                    <a:pt x="641" y="8429"/>
                  </a:cubicBezTo>
                  <a:cubicBezTo>
                    <a:pt x="654" y="8585"/>
                    <a:pt x="662" y="8752"/>
                    <a:pt x="667" y="8954"/>
                  </a:cubicBezTo>
                  <a:lnTo>
                    <a:pt x="667" y="9003"/>
                  </a:lnTo>
                  <a:lnTo>
                    <a:pt x="707" y="8977"/>
                  </a:lnTo>
                  <a:cubicBezTo>
                    <a:pt x="735" y="8960"/>
                    <a:pt x="757" y="8951"/>
                    <a:pt x="780" y="8951"/>
                  </a:cubicBezTo>
                  <a:cubicBezTo>
                    <a:pt x="857" y="8951"/>
                    <a:pt x="917" y="9026"/>
                    <a:pt x="934" y="9099"/>
                  </a:cubicBezTo>
                  <a:cubicBezTo>
                    <a:pt x="949" y="9159"/>
                    <a:pt x="947" y="9221"/>
                    <a:pt x="945" y="9288"/>
                  </a:cubicBezTo>
                  <a:cubicBezTo>
                    <a:pt x="943" y="9311"/>
                    <a:pt x="943" y="9335"/>
                    <a:pt x="943" y="9358"/>
                  </a:cubicBezTo>
                  <a:cubicBezTo>
                    <a:pt x="941" y="9577"/>
                    <a:pt x="1014" y="9793"/>
                    <a:pt x="1146" y="9969"/>
                  </a:cubicBezTo>
                  <a:lnTo>
                    <a:pt x="1159" y="9984"/>
                  </a:lnTo>
                  <a:cubicBezTo>
                    <a:pt x="1191" y="10023"/>
                    <a:pt x="1219" y="10059"/>
                    <a:pt x="1226" y="10104"/>
                  </a:cubicBezTo>
                  <a:cubicBezTo>
                    <a:pt x="1236" y="10175"/>
                    <a:pt x="1176" y="10241"/>
                    <a:pt x="1112" y="10271"/>
                  </a:cubicBezTo>
                  <a:cubicBezTo>
                    <a:pt x="1052" y="10297"/>
                    <a:pt x="986" y="10303"/>
                    <a:pt x="917" y="10310"/>
                  </a:cubicBezTo>
                  <a:lnTo>
                    <a:pt x="874" y="10314"/>
                  </a:lnTo>
                  <a:cubicBezTo>
                    <a:pt x="795" y="10323"/>
                    <a:pt x="534" y="10363"/>
                    <a:pt x="495" y="10565"/>
                  </a:cubicBezTo>
                  <a:cubicBezTo>
                    <a:pt x="463" y="10725"/>
                    <a:pt x="600" y="10858"/>
                    <a:pt x="739" y="10965"/>
                  </a:cubicBezTo>
                  <a:cubicBezTo>
                    <a:pt x="919" y="11105"/>
                    <a:pt x="1104" y="11261"/>
                    <a:pt x="1217" y="11469"/>
                  </a:cubicBezTo>
                  <a:cubicBezTo>
                    <a:pt x="1324" y="11664"/>
                    <a:pt x="1348" y="11887"/>
                    <a:pt x="1281" y="12062"/>
                  </a:cubicBezTo>
                  <a:lnTo>
                    <a:pt x="1269" y="12099"/>
                  </a:lnTo>
                  <a:lnTo>
                    <a:pt x="1322" y="12099"/>
                  </a:lnTo>
                  <a:cubicBezTo>
                    <a:pt x="1363" y="12099"/>
                    <a:pt x="1404" y="12101"/>
                    <a:pt x="1444" y="12103"/>
                  </a:cubicBezTo>
                  <a:cubicBezTo>
                    <a:pt x="1506" y="12107"/>
                    <a:pt x="1571" y="12112"/>
                    <a:pt x="1633" y="12112"/>
                  </a:cubicBezTo>
                  <a:cubicBezTo>
                    <a:pt x="1746" y="12112"/>
                    <a:pt x="1834" y="12099"/>
                    <a:pt x="1916" y="12075"/>
                  </a:cubicBezTo>
                  <a:cubicBezTo>
                    <a:pt x="1943" y="12064"/>
                    <a:pt x="1971" y="12056"/>
                    <a:pt x="1999" y="12043"/>
                  </a:cubicBezTo>
                  <a:cubicBezTo>
                    <a:pt x="2042" y="12028"/>
                    <a:pt x="2081" y="12013"/>
                    <a:pt x="2121" y="12004"/>
                  </a:cubicBezTo>
                  <a:cubicBezTo>
                    <a:pt x="2175" y="11994"/>
                    <a:pt x="2231" y="11992"/>
                    <a:pt x="2286" y="11992"/>
                  </a:cubicBezTo>
                  <a:cubicBezTo>
                    <a:pt x="2314" y="11992"/>
                    <a:pt x="2342" y="11992"/>
                    <a:pt x="2368" y="11989"/>
                  </a:cubicBezTo>
                  <a:cubicBezTo>
                    <a:pt x="2595" y="11977"/>
                    <a:pt x="2815" y="11880"/>
                    <a:pt x="3008" y="11797"/>
                  </a:cubicBezTo>
                  <a:cubicBezTo>
                    <a:pt x="3060" y="11773"/>
                    <a:pt x="3120" y="11747"/>
                    <a:pt x="3163" y="11698"/>
                  </a:cubicBezTo>
                  <a:cubicBezTo>
                    <a:pt x="3178" y="11679"/>
                    <a:pt x="3190" y="11659"/>
                    <a:pt x="3201" y="11640"/>
                  </a:cubicBezTo>
                  <a:cubicBezTo>
                    <a:pt x="3214" y="11621"/>
                    <a:pt x="3225" y="11604"/>
                    <a:pt x="3238" y="11589"/>
                  </a:cubicBezTo>
                  <a:cubicBezTo>
                    <a:pt x="3272" y="11550"/>
                    <a:pt x="3321" y="11529"/>
                    <a:pt x="3375" y="11505"/>
                  </a:cubicBezTo>
                  <a:cubicBezTo>
                    <a:pt x="3432" y="11479"/>
                    <a:pt x="3495" y="11454"/>
                    <a:pt x="3535" y="11400"/>
                  </a:cubicBezTo>
                  <a:cubicBezTo>
                    <a:pt x="3576" y="11347"/>
                    <a:pt x="3587" y="11285"/>
                    <a:pt x="3597" y="11222"/>
                  </a:cubicBezTo>
                  <a:cubicBezTo>
                    <a:pt x="3606" y="11175"/>
                    <a:pt x="3615" y="11130"/>
                    <a:pt x="3634" y="11092"/>
                  </a:cubicBezTo>
                  <a:cubicBezTo>
                    <a:pt x="3679" y="11006"/>
                    <a:pt x="3782" y="10952"/>
                    <a:pt x="3942" y="10931"/>
                  </a:cubicBezTo>
                  <a:lnTo>
                    <a:pt x="3994" y="10927"/>
                  </a:lnTo>
                  <a:cubicBezTo>
                    <a:pt x="4112" y="10912"/>
                    <a:pt x="4232" y="10899"/>
                    <a:pt x="4326" y="10826"/>
                  </a:cubicBezTo>
                  <a:cubicBezTo>
                    <a:pt x="4347" y="10809"/>
                    <a:pt x="4367" y="10790"/>
                    <a:pt x="4386" y="10770"/>
                  </a:cubicBezTo>
                  <a:cubicBezTo>
                    <a:pt x="4403" y="10753"/>
                    <a:pt x="4420" y="10736"/>
                    <a:pt x="4439" y="10721"/>
                  </a:cubicBezTo>
                  <a:cubicBezTo>
                    <a:pt x="4491" y="10682"/>
                    <a:pt x="4551" y="10663"/>
                    <a:pt x="4615" y="10642"/>
                  </a:cubicBezTo>
                  <a:cubicBezTo>
                    <a:pt x="4682" y="10620"/>
                    <a:pt x="4748" y="10599"/>
                    <a:pt x="4804" y="10558"/>
                  </a:cubicBezTo>
                  <a:cubicBezTo>
                    <a:pt x="4885" y="10498"/>
                    <a:pt x="4930" y="10410"/>
                    <a:pt x="4975" y="10327"/>
                  </a:cubicBezTo>
                  <a:cubicBezTo>
                    <a:pt x="4994" y="10290"/>
                    <a:pt x="5016" y="10252"/>
                    <a:pt x="5037" y="10218"/>
                  </a:cubicBezTo>
                  <a:cubicBezTo>
                    <a:pt x="5093" y="10132"/>
                    <a:pt x="5168" y="10059"/>
                    <a:pt x="5241" y="9988"/>
                  </a:cubicBezTo>
                  <a:cubicBezTo>
                    <a:pt x="5395" y="9843"/>
                    <a:pt x="5554" y="9691"/>
                    <a:pt x="5740" y="9588"/>
                  </a:cubicBezTo>
                  <a:cubicBezTo>
                    <a:pt x="5820" y="9542"/>
                    <a:pt x="5921" y="9519"/>
                    <a:pt x="6021" y="9519"/>
                  </a:cubicBezTo>
                  <a:cubicBezTo>
                    <a:pt x="6077" y="9519"/>
                    <a:pt x="6132" y="9526"/>
                    <a:pt x="6183" y="9541"/>
                  </a:cubicBezTo>
                  <a:lnTo>
                    <a:pt x="6216" y="9549"/>
                  </a:lnTo>
                  <a:lnTo>
                    <a:pt x="6218" y="9517"/>
                  </a:lnTo>
                  <a:cubicBezTo>
                    <a:pt x="6239" y="9273"/>
                    <a:pt x="6181" y="9103"/>
                    <a:pt x="6051" y="9024"/>
                  </a:cubicBezTo>
                  <a:cubicBezTo>
                    <a:pt x="5896" y="8765"/>
                    <a:pt x="5794" y="8484"/>
                    <a:pt x="5740" y="8189"/>
                  </a:cubicBezTo>
                  <a:cubicBezTo>
                    <a:pt x="5736" y="8167"/>
                    <a:pt x="5731" y="8146"/>
                    <a:pt x="5727" y="8122"/>
                  </a:cubicBezTo>
                  <a:cubicBezTo>
                    <a:pt x="5710" y="8017"/>
                    <a:pt x="5693" y="7908"/>
                    <a:pt x="5644" y="7809"/>
                  </a:cubicBezTo>
                  <a:cubicBezTo>
                    <a:pt x="5616" y="7754"/>
                    <a:pt x="5579" y="7700"/>
                    <a:pt x="5545" y="7647"/>
                  </a:cubicBezTo>
                  <a:cubicBezTo>
                    <a:pt x="5472" y="7542"/>
                    <a:pt x="5404" y="7441"/>
                    <a:pt x="5414" y="7330"/>
                  </a:cubicBezTo>
                  <a:lnTo>
                    <a:pt x="5813" y="7096"/>
                  </a:lnTo>
                  <a:lnTo>
                    <a:pt x="5794" y="7070"/>
                  </a:lnTo>
                  <a:cubicBezTo>
                    <a:pt x="5729" y="6987"/>
                    <a:pt x="5704" y="6873"/>
                    <a:pt x="5725" y="6755"/>
                  </a:cubicBezTo>
                  <a:cubicBezTo>
                    <a:pt x="5746" y="6640"/>
                    <a:pt x="5811" y="6541"/>
                    <a:pt x="5901" y="6485"/>
                  </a:cubicBezTo>
                  <a:cubicBezTo>
                    <a:pt x="5937" y="6464"/>
                    <a:pt x="5978" y="6447"/>
                    <a:pt x="6016" y="6428"/>
                  </a:cubicBezTo>
                  <a:cubicBezTo>
                    <a:pt x="6130" y="6378"/>
                    <a:pt x="6243" y="6325"/>
                    <a:pt x="6267" y="6203"/>
                  </a:cubicBezTo>
                  <a:cubicBezTo>
                    <a:pt x="6273" y="6166"/>
                    <a:pt x="6269" y="6130"/>
                    <a:pt x="6265" y="6095"/>
                  </a:cubicBezTo>
                  <a:cubicBezTo>
                    <a:pt x="6261" y="6050"/>
                    <a:pt x="6256" y="6008"/>
                    <a:pt x="6276" y="5975"/>
                  </a:cubicBezTo>
                  <a:cubicBezTo>
                    <a:pt x="6301" y="5926"/>
                    <a:pt x="6359" y="5918"/>
                    <a:pt x="6434" y="5918"/>
                  </a:cubicBezTo>
                  <a:lnTo>
                    <a:pt x="6479" y="5918"/>
                  </a:lnTo>
                  <a:cubicBezTo>
                    <a:pt x="6501" y="5918"/>
                    <a:pt x="6521" y="5919"/>
                    <a:pt x="6541" y="5919"/>
                  </a:cubicBezTo>
                  <a:cubicBezTo>
                    <a:pt x="6551" y="5919"/>
                    <a:pt x="6561" y="5918"/>
                    <a:pt x="6571" y="5918"/>
                  </a:cubicBezTo>
                  <a:cubicBezTo>
                    <a:pt x="6668" y="5909"/>
                    <a:pt x="6760" y="5855"/>
                    <a:pt x="6822" y="5768"/>
                  </a:cubicBezTo>
                  <a:cubicBezTo>
                    <a:pt x="6878" y="5691"/>
                    <a:pt x="6901" y="5598"/>
                    <a:pt x="6888" y="5513"/>
                  </a:cubicBezTo>
                  <a:lnTo>
                    <a:pt x="7066" y="5496"/>
                  </a:lnTo>
                  <a:lnTo>
                    <a:pt x="7064" y="2745"/>
                  </a:lnTo>
                  <a:lnTo>
                    <a:pt x="7064" y="2708"/>
                  </a:lnTo>
                  <a:lnTo>
                    <a:pt x="7028" y="2719"/>
                  </a:lnTo>
                  <a:cubicBezTo>
                    <a:pt x="6871" y="2768"/>
                    <a:pt x="6747" y="2792"/>
                    <a:pt x="6638" y="2792"/>
                  </a:cubicBezTo>
                  <a:cubicBezTo>
                    <a:pt x="6507" y="2792"/>
                    <a:pt x="6404" y="2760"/>
                    <a:pt x="6321" y="2691"/>
                  </a:cubicBezTo>
                  <a:cubicBezTo>
                    <a:pt x="6267" y="2648"/>
                    <a:pt x="6220" y="2588"/>
                    <a:pt x="6177" y="2528"/>
                  </a:cubicBezTo>
                  <a:cubicBezTo>
                    <a:pt x="6108" y="2436"/>
                    <a:pt x="6036" y="2342"/>
                    <a:pt x="5924" y="2303"/>
                  </a:cubicBezTo>
                  <a:cubicBezTo>
                    <a:pt x="5886" y="2290"/>
                    <a:pt x="5847" y="2284"/>
                    <a:pt x="5809" y="2278"/>
                  </a:cubicBezTo>
                  <a:cubicBezTo>
                    <a:pt x="5749" y="2269"/>
                    <a:pt x="5693" y="2263"/>
                    <a:pt x="5650" y="2228"/>
                  </a:cubicBezTo>
                  <a:cubicBezTo>
                    <a:pt x="5620" y="2203"/>
                    <a:pt x="5599" y="2164"/>
                    <a:pt x="5577" y="2123"/>
                  </a:cubicBezTo>
                  <a:cubicBezTo>
                    <a:pt x="5554" y="2076"/>
                    <a:pt x="5528" y="2027"/>
                    <a:pt x="5481" y="1993"/>
                  </a:cubicBezTo>
                  <a:cubicBezTo>
                    <a:pt x="5427" y="1956"/>
                    <a:pt x="5363" y="1954"/>
                    <a:pt x="5301" y="1950"/>
                  </a:cubicBezTo>
                  <a:cubicBezTo>
                    <a:pt x="5284" y="1950"/>
                    <a:pt x="5269" y="1950"/>
                    <a:pt x="5251" y="1948"/>
                  </a:cubicBezTo>
                  <a:cubicBezTo>
                    <a:pt x="5134" y="1937"/>
                    <a:pt x="5016" y="1883"/>
                    <a:pt x="4932" y="1795"/>
                  </a:cubicBezTo>
                  <a:cubicBezTo>
                    <a:pt x="4909" y="1772"/>
                    <a:pt x="4887" y="1746"/>
                    <a:pt x="4868" y="1721"/>
                  </a:cubicBezTo>
                  <a:cubicBezTo>
                    <a:pt x="4821" y="1663"/>
                    <a:pt x="4774" y="1605"/>
                    <a:pt x="4705" y="1571"/>
                  </a:cubicBezTo>
                  <a:cubicBezTo>
                    <a:pt x="4654" y="1543"/>
                    <a:pt x="4596" y="1532"/>
                    <a:pt x="4538" y="1523"/>
                  </a:cubicBezTo>
                  <a:cubicBezTo>
                    <a:pt x="4463" y="1511"/>
                    <a:pt x="4392" y="1498"/>
                    <a:pt x="4347" y="1448"/>
                  </a:cubicBezTo>
                  <a:cubicBezTo>
                    <a:pt x="4330" y="1431"/>
                    <a:pt x="4317" y="1408"/>
                    <a:pt x="4302" y="1384"/>
                  </a:cubicBezTo>
                  <a:cubicBezTo>
                    <a:pt x="4287" y="1356"/>
                    <a:pt x="4270" y="1328"/>
                    <a:pt x="4247" y="1303"/>
                  </a:cubicBezTo>
                  <a:cubicBezTo>
                    <a:pt x="4187" y="1243"/>
                    <a:pt x="4101" y="1234"/>
                    <a:pt x="4020" y="1226"/>
                  </a:cubicBezTo>
                  <a:cubicBezTo>
                    <a:pt x="3951" y="1217"/>
                    <a:pt x="3889" y="1211"/>
                    <a:pt x="3837" y="1176"/>
                  </a:cubicBezTo>
                  <a:cubicBezTo>
                    <a:pt x="3801" y="1148"/>
                    <a:pt x="3775" y="1110"/>
                    <a:pt x="3747" y="1067"/>
                  </a:cubicBezTo>
                  <a:cubicBezTo>
                    <a:pt x="3726" y="1031"/>
                    <a:pt x="3702" y="994"/>
                    <a:pt x="3670" y="964"/>
                  </a:cubicBezTo>
                  <a:cubicBezTo>
                    <a:pt x="3600" y="896"/>
                    <a:pt x="3501" y="874"/>
                    <a:pt x="3407" y="855"/>
                  </a:cubicBezTo>
                  <a:cubicBezTo>
                    <a:pt x="3375" y="849"/>
                    <a:pt x="3340" y="840"/>
                    <a:pt x="3310" y="831"/>
                  </a:cubicBezTo>
                  <a:cubicBezTo>
                    <a:pt x="3113" y="776"/>
                    <a:pt x="2946" y="621"/>
                    <a:pt x="2875" y="429"/>
                  </a:cubicBezTo>
                  <a:lnTo>
                    <a:pt x="2867" y="403"/>
                  </a:lnTo>
                  <a:lnTo>
                    <a:pt x="2841" y="414"/>
                  </a:lnTo>
                  <a:cubicBezTo>
                    <a:pt x="2800" y="429"/>
                    <a:pt x="2758" y="435"/>
                    <a:pt x="2713" y="435"/>
                  </a:cubicBezTo>
                  <a:cubicBezTo>
                    <a:pt x="2595" y="435"/>
                    <a:pt x="2483" y="384"/>
                    <a:pt x="2415" y="298"/>
                  </a:cubicBezTo>
                  <a:cubicBezTo>
                    <a:pt x="2400" y="281"/>
                    <a:pt x="2387" y="259"/>
                    <a:pt x="2372" y="240"/>
                  </a:cubicBezTo>
                  <a:cubicBezTo>
                    <a:pt x="2340" y="193"/>
                    <a:pt x="2308" y="144"/>
                    <a:pt x="2254" y="112"/>
                  </a:cubicBezTo>
                  <a:cubicBezTo>
                    <a:pt x="2216" y="90"/>
                    <a:pt x="2173" y="79"/>
                    <a:pt x="2117" y="79"/>
                  </a:cubicBezTo>
                  <a:cubicBezTo>
                    <a:pt x="2083" y="79"/>
                    <a:pt x="2051" y="84"/>
                    <a:pt x="2016" y="86"/>
                  </a:cubicBezTo>
                  <a:cubicBezTo>
                    <a:pt x="1986" y="90"/>
                    <a:pt x="1954" y="92"/>
                    <a:pt x="1922" y="92"/>
                  </a:cubicBezTo>
                  <a:cubicBezTo>
                    <a:pt x="1886" y="92"/>
                    <a:pt x="1858" y="88"/>
                    <a:pt x="1830" y="79"/>
                  </a:cubicBezTo>
                  <a:cubicBezTo>
                    <a:pt x="1811" y="71"/>
                    <a:pt x="1791" y="60"/>
                    <a:pt x="1772" y="47"/>
                  </a:cubicBezTo>
                  <a:cubicBezTo>
                    <a:pt x="1742" y="30"/>
                    <a:pt x="1714" y="13"/>
                    <a:pt x="1680" y="7"/>
                  </a:cubicBezTo>
                  <a:cubicBezTo>
                    <a:pt x="1665" y="2"/>
                    <a:pt x="1650" y="0"/>
                    <a:pt x="1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297"/>
            <p:cNvSpPr/>
            <p:nvPr/>
          </p:nvSpPr>
          <p:spPr>
            <a:xfrm>
              <a:off x="5138018" y="3285102"/>
              <a:ext cx="187596" cy="273835"/>
            </a:xfrm>
            <a:custGeom>
              <a:rect b="b" l="l" r="r" t="t"/>
              <a:pathLst>
                <a:path extrusionOk="0" h="9637" w="6602">
                  <a:moveTo>
                    <a:pt x="6602" y="0"/>
                  </a:moveTo>
                  <a:lnTo>
                    <a:pt x="6602" y="0"/>
                  </a:lnTo>
                  <a:cubicBezTo>
                    <a:pt x="5556" y="81"/>
                    <a:pt x="4519" y="291"/>
                    <a:pt x="3523" y="621"/>
                  </a:cubicBezTo>
                  <a:cubicBezTo>
                    <a:pt x="3237" y="715"/>
                    <a:pt x="2943" y="821"/>
                    <a:pt x="2645" y="821"/>
                  </a:cubicBezTo>
                  <a:cubicBezTo>
                    <a:pt x="2597" y="821"/>
                    <a:pt x="2549" y="818"/>
                    <a:pt x="2501" y="812"/>
                  </a:cubicBezTo>
                  <a:cubicBezTo>
                    <a:pt x="2154" y="771"/>
                    <a:pt x="1804" y="495"/>
                    <a:pt x="1817" y="146"/>
                  </a:cubicBezTo>
                  <a:lnTo>
                    <a:pt x="1817" y="146"/>
                  </a:lnTo>
                  <a:cubicBezTo>
                    <a:pt x="1785" y="148"/>
                    <a:pt x="1751" y="150"/>
                    <a:pt x="1719" y="150"/>
                  </a:cubicBezTo>
                  <a:lnTo>
                    <a:pt x="1682" y="184"/>
                  </a:lnTo>
                  <a:cubicBezTo>
                    <a:pt x="1556" y="309"/>
                    <a:pt x="1425" y="435"/>
                    <a:pt x="1359" y="598"/>
                  </a:cubicBezTo>
                  <a:cubicBezTo>
                    <a:pt x="1292" y="763"/>
                    <a:pt x="1307" y="973"/>
                    <a:pt x="1442" y="1086"/>
                  </a:cubicBezTo>
                  <a:cubicBezTo>
                    <a:pt x="1483" y="1123"/>
                    <a:pt x="1535" y="1148"/>
                    <a:pt x="1565" y="1193"/>
                  </a:cubicBezTo>
                  <a:cubicBezTo>
                    <a:pt x="1610" y="1266"/>
                    <a:pt x="1588" y="1376"/>
                    <a:pt x="1657" y="1427"/>
                  </a:cubicBezTo>
                  <a:cubicBezTo>
                    <a:pt x="1702" y="1461"/>
                    <a:pt x="1762" y="1453"/>
                    <a:pt x="1815" y="1461"/>
                  </a:cubicBezTo>
                  <a:cubicBezTo>
                    <a:pt x="2053" y="1504"/>
                    <a:pt x="2122" y="1875"/>
                    <a:pt x="2362" y="1911"/>
                  </a:cubicBezTo>
                  <a:cubicBezTo>
                    <a:pt x="2378" y="1914"/>
                    <a:pt x="2396" y="1915"/>
                    <a:pt x="2413" y="1915"/>
                  </a:cubicBezTo>
                  <a:cubicBezTo>
                    <a:pt x="2451" y="1915"/>
                    <a:pt x="2490" y="1910"/>
                    <a:pt x="2528" y="1910"/>
                  </a:cubicBezTo>
                  <a:cubicBezTo>
                    <a:pt x="2567" y="1910"/>
                    <a:pt x="2604" y="1915"/>
                    <a:pt x="2638" y="1935"/>
                  </a:cubicBezTo>
                  <a:cubicBezTo>
                    <a:pt x="2691" y="1965"/>
                    <a:pt x="2719" y="2027"/>
                    <a:pt x="2760" y="2074"/>
                  </a:cubicBezTo>
                  <a:cubicBezTo>
                    <a:pt x="2908" y="2235"/>
                    <a:pt x="3182" y="2170"/>
                    <a:pt x="3373" y="2275"/>
                  </a:cubicBezTo>
                  <a:cubicBezTo>
                    <a:pt x="3452" y="2318"/>
                    <a:pt x="3512" y="2387"/>
                    <a:pt x="3578" y="2447"/>
                  </a:cubicBezTo>
                  <a:cubicBezTo>
                    <a:pt x="3804" y="2655"/>
                    <a:pt x="4109" y="2771"/>
                    <a:pt x="4415" y="2771"/>
                  </a:cubicBezTo>
                  <a:cubicBezTo>
                    <a:pt x="4492" y="2771"/>
                    <a:pt x="4569" y="2764"/>
                    <a:pt x="4645" y="2749"/>
                  </a:cubicBezTo>
                  <a:lnTo>
                    <a:pt x="4645" y="2749"/>
                  </a:lnTo>
                  <a:cubicBezTo>
                    <a:pt x="4645" y="3072"/>
                    <a:pt x="4429" y="3387"/>
                    <a:pt x="4125" y="3499"/>
                  </a:cubicBezTo>
                  <a:cubicBezTo>
                    <a:pt x="4037" y="3531"/>
                    <a:pt x="3943" y="3548"/>
                    <a:pt x="3866" y="3597"/>
                  </a:cubicBezTo>
                  <a:cubicBezTo>
                    <a:pt x="3786" y="3647"/>
                    <a:pt x="3733" y="3724"/>
                    <a:pt x="3679" y="3801"/>
                  </a:cubicBezTo>
                  <a:cubicBezTo>
                    <a:pt x="3465" y="4101"/>
                    <a:pt x="3244" y="4403"/>
                    <a:pt x="2949" y="4624"/>
                  </a:cubicBezTo>
                  <a:cubicBezTo>
                    <a:pt x="2714" y="4801"/>
                    <a:pt x="2424" y="4922"/>
                    <a:pt x="2134" y="4922"/>
                  </a:cubicBezTo>
                  <a:cubicBezTo>
                    <a:pt x="2061" y="4922"/>
                    <a:pt x="1988" y="4914"/>
                    <a:pt x="1916" y="4898"/>
                  </a:cubicBezTo>
                  <a:lnTo>
                    <a:pt x="1916" y="4898"/>
                  </a:lnTo>
                  <a:cubicBezTo>
                    <a:pt x="1954" y="5013"/>
                    <a:pt x="1824" y="5116"/>
                    <a:pt x="1706" y="5144"/>
                  </a:cubicBezTo>
                  <a:cubicBezTo>
                    <a:pt x="1586" y="5172"/>
                    <a:pt x="1449" y="5174"/>
                    <a:pt x="1365" y="5264"/>
                  </a:cubicBezTo>
                  <a:cubicBezTo>
                    <a:pt x="1329" y="5303"/>
                    <a:pt x="1310" y="5352"/>
                    <a:pt x="1275" y="5395"/>
                  </a:cubicBezTo>
                  <a:cubicBezTo>
                    <a:pt x="1209" y="5476"/>
                    <a:pt x="1113" y="5504"/>
                    <a:pt x="1008" y="5504"/>
                  </a:cubicBezTo>
                  <a:cubicBezTo>
                    <a:pt x="900" y="5504"/>
                    <a:pt x="782" y="5474"/>
                    <a:pt x="680" y="5440"/>
                  </a:cubicBezTo>
                  <a:cubicBezTo>
                    <a:pt x="673" y="5480"/>
                    <a:pt x="658" y="5517"/>
                    <a:pt x="641" y="5553"/>
                  </a:cubicBezTo>
                  <a:cubicBezTo>
                    <a:pt x="654" y="5549"/>
                    <a:pt x="667" y="5547"/>
                    <a:pt x="680" y="5538"/>
                  </a:cubicBezTo>
                  <a:lnTo>
                    <a:pt x="680" y="5538"/>
                  </a:lnTo>
                  <a:cubicBezTo>
                    <a:pt x="611" y="5725"/>
                    <a:pt x="502" y="5896"/>
                    <a:pt x="363" y="6040"/>
                  </a:cubicBezTo>
                  <a:cubicBezTo>
                    <a:pt x="326" y="6076"/>
                    <a:pt x="285" y="6115"/>
                    <a:pt x="268" y="6166"/>
                  </a:cubicBezTo>
                  <a:cubicBezTo>
                    <a:pt x="255" y="6200"/>
                    <a:pt x="255" y="6241"/>
                    <a:pt x="247" y="6277"/>
                  </a:cubicBezTo>
                  <a:cubicBezTo>
                    <a:pt x="225" y="6374"/>
                    <a:pt x="150" y="6449"/>
                    <a:pt x="95" y="6530"/>
                  </a:cubicBezTo>
                  <a:cubicBezTo>
                    <a:pt x="39" y="6614"/>
                    <a:pt x="1" y="6727"/>
                    <a:pt x="56" y="6809"/>
                  </a:cubicBezTo>
                  <a:lnTo>
                    <a:pt x="48" y="9153"/>
                  </a:lnTo>
                  <a:cubicBezTo>
                    <a:pt x="49" y="9232"/>
                    <a:pt x="128" y="9294"/>
                    <a:pt x="204" y="9294"/>
                  </a:cubicBezTo>
                  <a:cubicBezTo>
                    <a:pt x="226" y="9294"/>
                    <a:pt x="248" y="9289"/>
                    <a:pt x="268" y="9277"/>
                  </a:cubicBezTo>
                  <a:cubicBezTo>
                    <a:pt x="300" y="9395"/>
                    <a:pt x="313" y="9515"/>
                    <a:pt x="324" y="9637"/>
                  </a:cubicBezTo>
                  <a:cubicBezTo>
                    <a:pt x="365" y="9549"/>
                    <a:pt x="408" y="9461"/>
                    <a:pt x="468" y="9386"/>
                  </a:cubicBezTo>
                  <a:cubicBezTo>
                    <a:pt x="560" y="9273"/>
                    <a:pt x="686" y="9198"/>
                    <a:pt x="791" y="9097"/>
                  </a:cubicBezTo>
                  <a:cubicBezTo>
                    <a:pt x="881" y="9009"/>
                    <a:pt x="954" y="8904"/>
                    <a:pt x="1025" y="8799"/>
                  </a:cubicBezTo>
                  <a:cubicBezTo>
                    <a:pt x="1350" y="8317"/>
                    <a:pt x="1665" y="7901"/>
                    <a:pt x="1993" y="7419"/>
                  </a:cubicBezTo>
                  <a:cubicBezTo>
                    <a:pt x="2921" y="7353"/>
                    <a:pt x="3780" y="6685"/>
                    <a:pt x="4071" y="5802"/>
                  </a:cubicBezTo>
                  <a:cubicBezTo>
                    <a:pt x="4148" y="5570"/>
                    <a:pt x="4189" y="5328"/>
                    <a:pt x="4300" y="5112"/>
                  </a:cubicBezTo>
                  <a:cubicBezTo>
                    <a:pt x="4504" y="4713"/>
                    <a:pt x="4918" y="4459"/>
                    <a:pt x="5142" y="4073"/>
                  </a:cubicBezTo>
                  <a:cubicBezTo>
                    <a:pt x="5314" y="3775"/>
                    <a:pt x="5385" y="3394"/>
                    <a:pt x="5670" y="3203"/>
                  </a:cubicBezTo>
                  <a:cubicBezTo>
                    <a:pt x="5747" y="3152"/>
                    <a:pt x="5835" y="3117"/>
                    <a:pt x="5894" y="3049"/>
                  </a:cubicBezTo>
                  <a:cubicBezTo>
                    <a:pt x="5959" y="2976"/>
                    <a:pt x="5982" y="2877"/>
                    <a:pt x="6002" y="2783"/>
                  </a:cubicBezTo>
                  <a:cubicBezTo>
                    <a:pt x="6201" y="1855"/>
                    <a:pt x="6402" y="928"/>
                    <a:pt x="66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297"/>
            <p:cNvSpPr/>
            <p:nvPr/>
          </p:nvSpPr>
          <p:spPr>
            <a:xfrm>
              <a:off x="5136796" y="3284306"/>
              <a:ext cx="189784" cy="277274"/>
            </a:xfrm>
            <a:custGeom>
              <a:rect b="b" l="l" r="r" t="t"/>
              <a:pathLst>
                <a:path extrusionOk="0" h="9758" w="6679">
                  <a:moveTo>
                    <a:pt x="6610" y="58"/>
                  </a:moveTo>
                  <a:lnTo>
                    <a:pt x="6019" y="2805"/>
                  </a:lnTo>
                  <a:cubicBezTo>
                    <a:pt x="6000" y="2890"/>
                    <a:pt x="5978" y="2989"/>
                    <a:pt x="5918" y="3058"/>
                  </a:cubicBezTo>
                  <a:cubicBezTo>
                    <a:pt x="5880" y="3102"/>
                    <a:pt x="5828" y="3130"/>
                    <a:pt x="5775" y="3162"/>
                  </a:cubicBezTo>
                  <a:cubicBezTo>
                    <a:pt x="5749" y="3177"/>
                    <a:pt x="5723" y="3192"/>
                    <a:pt x="5700" y="3207"/>
                  </a:cubicBezTo>
                  <a:cubicBezTo>
                    <a:pt x="5498" y="3342"/>
                    <a:pt x="5400" y="3570"/>
                    <a:pt x="5303" y="3788"/>
                  </a:cubicBezTo>
                  <a:cubicBezTo>
                    <a:pt x="5260" y="3889"/>
                    <a:pt x="5215" y="3994"/>
                    <a:pt x="5162" y="4086"/>
                  </a:cubicBezTo>
                  <a:cubicBezTo>
                    <a:pt x="5057" y="4268"/>
                    <a:pt x="4905" y="4422"/>
                    <a:pt x="4759" y="4572"/>
                  </a:cubicBezTo>
                  <a:cubicBezTo>
                    <a:pt x="4596" y="4741"/>
                    <a:pt x="4429" y="4915"/>
                    <a:pt x="4320" y="5127"/>
                  </a:cubicBezTo>
                  <a:cubicBezTo>
                    <a:pt x="4245" y="5273"/>
                    <a:pt x="4200" y="5434"/>
                    <a:pt x="4159" y="5588"/>
                  </a:cubicBezTo>
                  <a:cubicBezTo>
                    <a:pt x="4138" y="5665"/>
                    <a:pt x="4114" y="5744"/>
                    <a:pt x="4091" y="5821"/>
                  </a:cubicBezTo>
                  <a:cubicBezTo>
                    <a:pt x="3799" y="6698"/>
                    <a:pt x="2953" y="7355"/>
                    <a:pt x="2034" y="7420"/>
                  </a:cubicBezTo>
                  <a:lnTo>
                    <a:pt x="2021" y="7422"/>
                  </a:lnTo>
                  <a:lnTo>
                    <a:pt x="2012" y="7432"/>
                  </a:lnTo>
                  <a:cubicBezTo>
                    <a:pt x="1850" y="7672"/>
                    <a:pt x="1687" y="7899"/>
                    <a:pt x="1530" y="8120"/>
                  </a:cubicBezTo>
                  <a:cubicBezTo>
                    <a:pt x="1372" y="8341"/>
                    <a:pt x="1209" y="8570"/>
                    <a:pt x="1044" y="8812"/>
                  </a:cubicBezTo>
                  <a:cubicBezTo>
                    <a:pt x="975" y="8913"/>
                    <a:pt x="905" y="9020"/>
                    <a:pt x="815" y="9106"/>
                  </a:cubicBezTo>
                  <a:cubicBezTo>
                    <a:pt x="774" y="9144"/>
                    <a:pt x="729" y="9181"/>
                    <a:pt x="684" y="9217"/>
                  </a:cubicBezTo>
                  <a:cubicBezTo>
                    <a:pt x="618" y="9271"/>
                    <a:pt x="547" y="9326"/>
                    <a:pt x="491" y="9397"/>
                  </a:cubicBezTo>
                  <a:cubicBezTo>
                    <a:pt x="448" y="9449"/>
                    <a:pt x="414" y="9508"/>
                    <a:pt x="384" y="9566"/>
                  </a:cubicBezTo>
                  <a:cubicBezTo>
                    <a:pt x="373" y="9478"/>
                    <a:pt x="361" y="9389"/>
                    <a:pt x="337" y="9299"/>
                  </a:cubicBezTo>
                  <a:lnTo>
                    <a:pt x="328" y="9264"/>
                  </a:lnTo>
                  <a:lnTo>
                    <a:pt x="298" y="9281"/>
                  </a:lnTo>
                  <a:cubicBezTo>
                    <a:pt x="284" y="9290"/>
                    <a:pt x="267" y="9294"/>
                    <a:pt x="249" y="9294"/>
                  </a:cubicBezTo>
                  <a:cubicBezTo>
                    <a:pt x="188" y="9294"/>
                    <a:pt x="118" y="9247"/>
                    <a:pt x="116" y="9181"/>
                  </a:cubicBezTo>
                  <a:lnTo>
                    <a:pt x="125" y="6837"/>
                  </a:lnTo>
                  <a:lnTo>
                    <a:pt x="125" y="6828"/>
                  </a:lnTo>
                  <a:lnTo>
                    <a:pt x="121" y="6822"/>
                  </a:lnTo>
                  <a:cubicBezTo>
                    <a:pt x="74" y="6751"/>
                    <a:pt x="110" y="6648"/>
                    <a:pt x="159" y="6575"/>
                  </a:cubicBezTo>
                  <a:cubicBezTo>
                    <a:pt x="174" y="6554"/>
                    <a:pt x="189" y="6535"/>
                    <a:pt x="204" y="6513"/>
                  </a:cubicBezTo>
                  <a:cubicBezTo>
                    <a:pt x="251" y="6453"/>
                    <a:pt x="298" y="6389"/>
                    <a:pt x="316" y="6312"/>
                  </a:cubicBezTo>
                  <a:cubicBezTo>
                    <a:pt x="320" y="6295"/>
                    <a:pt x="322" y="6280"/>
                    <a:pt x="324" y="6265"/>
                  </a:cubicBezTo>
                  <a:cubicBezTo>
                    <a:pt x="326" y="6241"/>
                    <a:pt x="328" y="6222"/>
                    <a:pt x="337" y="6203"/>
                  </a:cubicBezTo>
                  <a:cubicBezTo>
                    <a:pt x="350" y="6162"/>
                    <a:pt x="382" y="6130"/>
                    <a:pt x="414" y="6098"/>
                  </a:cubicBezTo>
                  <a:lnTo>
                    <a:pt x="425" y="6085"/>
                  </a:lnTo>
                  <a:cubicBezTo>
                    <a:pt x="566" y="5941"/>
                    <a:pt x="678" y="5766"/>
                    <a:pt x="748" y="5577"/>
                  </a:cubicBezTo>
                  <a:lnTo>
                    <a:pt x="772" y="5511"/>
                  </a:lnTo>
                  <a:cubicBezTo>
                    <a:pt x="880" y="5543"/>
                    <a:pt x="973" y="5559"/>
                    <a:pt x="1053" y="5559"/>
                  </a:cubicBezTo>
                  <a:cubicBezTo>
                    <a:pt x="1180" y="5559"/>
                    <a:pt x="1274" y="5519"/>
                    <a:pt x="1340" y="5440"/>
                  </a:cubicBezTo>
                  <a:cubicBezTo>
                    <a:pt x="1355" y="5419"/>
                    <a:pt x="1368" y="5397"/>
                    <a:pt x="1380" y="5378"/>
                  </a:cubicBezTo>
                  <a:cubicBezTo>
                    <a:pt x="1395" y="5352"/>
                    <a:pt x="1410" y="5329"/>
                    <a:pt x="1428" y="5309"/>
                  </a:cubicBezTo>
                  <a:cubicBezTo>
                    <a:pt x="1485" y="5247"/>
                    <a:pt x="1573" y="5232"/>
                    <a:pt x="1668" y="5215"/>
                  </a:cubicBezTo>
                  <a:cubicBezTo>
                    <a:pt x="1698" y="5211"/>
                    <a:pt x="1725" y="5204"/>
                    <a:pt x="1755" y="5198"/>
                  </a:cubicBezTo>
                  <a:cubicBezTo>
                    <a:pt x="1847" y="5176"/>
                    <a:pt x="1931" y="5119"/>
                    <a:pt x="1970" y="5050"/>
                  </a:cubicBezTo>
                  <a:cubicBezTo>
                    <a:pt x="1985" y="5020"/>
                    <a:pt x="1993" y="4990"/>
                    <a:pt x="1991" y="4960"/>
                  </a:cubicBezTo>
                  <a:lnTo>
                    <a:pt x="1991" y="4960"/>
                  </a:lnTo>
                  <a:cubicBezTo>
                    <a:pt x="2051" y="4971"/>
                    <a:pt x="2112" y="4976"/>
                    <a:pt x="2174" y="4976"/>
                  </a:cubicBezTo>
                  <a:cubicBezTo>
                    <a:pt x="2451" y="4976"/>
                    <a:pt x="2748" y="4869"/>
                    <a:pt x="3009" y="4673"/>
                  </a:cubicBezTo>
                  <a:cubicBezTo>
                    <a:pt x="3298" y="4457"/>
                    <a:pt x="3512" y="4169"/>
                    <a:pt x="3744" y="3844"/>
                  </a:cubicBezTo>
                  <a:cubicBezTo>
                    <a:pt x="3795" y="3771"/>
                    <a:pt x="3849" y="3696"/>
                    <a:pt x="3924" y="3647"/>
                  </a:cubicBezTo>
                  <a:cubicBezTo>
                    <a:pt x="3973" y="3615"/>
                    <a:pt x="4031" y="3597"/>
                    <a:pt x="4093" y="3578"/>
                  </a:cubicBezTo>
                  <a:cubicBezTo>
                    <a:pt x="4121" y="3570"/>
                    <a:pt x="4149" y="3561"/>
                    <a:pt x="4176" y="3552"/>
                  </a:cubicBezTo>
                  <a:cubicBezTo>
                    <a:pt x="4489" y="3437"/>
                    <a:pt x="4716" y="3111"/>
                    <a:pt x="4714" y="2777"/>
                  </a:cubicBezTo>
                  <a:lnTo>
                    <a:pt x="4714" y="2745"/>
                  </a:lnTo>
                  <a:lnTo>
                    <a:pt x="4682" y="2751"/>
                  </a:lnTo>
                  <a:cubicBezTo>
                    <a:pt x="4611" y="2766"/>
                    <a:pt x="4534" y="2773"/>
                    <a:pt x="4459" y="2773"/>
                  </a:cubicBezTo>
                  <a:cubicBezTo>
                    <a:pt x="4157" y="2773"/>
                    <a:pt x="3857" y="2657"/>
                    <a:pt x="3641" y="2455"/>
                  </a:cubicBezTo>
                  <a:cubicBezTo>
                    <a:pt x="3626" y="2443"/>
                    <a:pt x="3611" y="2428"/>
                    <a:pt x="3596" y="2413"/>
                  </a:cubicBezTo>
                  <a:cubicBezTo>
                    <a:pt x="3544" y="2363"/>
                    <a:pt x="3493" y="2314"/>
                    <a:pt x="3429" y="2280"/>
                  </a:cubicBezTo>
                  <a:cubicBezTo>
                    <a:pt x="3343" y="2233"/>
                    <a:pt x="3244" y="2218"/>
                    <a:pt x="3148" y="2205"/>
                  </a:cubicBezTo>
                  <a:cubicBezTo>
                    <a:pt x="3022" y="2186"/>
                    <a:pt x="2902" y="2168"/>
                    <a:pt x="2824" y="2083"/>
                  </a:cubicBezTo>
                  <a:cubicBezTo>
                    <a:pt x="2809" y="2068"/>
                    <a:pt x="2797" y="2051"/>
                    <a:pt x="2786" y="2033"/>
                  </a:cubicBezTo>
                  <a:cubicBezTo>
                    <a:pt x="2760" y="1999"/>
                    <a:pt x="2734" y="1963"/>
                    <a:pt x="2694" y="1939"/>
                  </a:cubicBezTo>
                  <a:cubicBezTo>
                    <a:pt x="2662" y="1920"/>
                    <a:pt x="2625" y="1911"/>
                    <a:pt x="2574" y="1911"/>
                  </a:cubicBezTo>
                  <a:cubicBezTo>
                    <a:pt x="2555" y="1911"/>
                    <a:pt x="2533" y="1913"/>
                    <a:pt x="2512" y="1913"/>
                  </a:cubicBezTo>
                  <a:cubicBezTo>
                    <a:pt x="2491" y="1915"/>
                    <a:pt x="2470" y="1917"/>
                    <a:pt x="2449" y="1917"/>
                  </a:cubicBezTo>
                  <a:cubicBezTo>
                    <a:pt x="2436" y="1917"/>
                    <a:pt x="2422" y="1916"/>
                    <a:pt x="2409" y="1913"/>
                  </a:cubicBezTo>
                  <a:cubicBezTo>
                    <a:pt x="2300" y="1896"/>
                    <a:pt x="2227" y="1800"/>
                    <a:pt x="2152" y="1699"/>
                  </a:cubicBezTo>
                  <a:cubicBezTo>
                    <a:pt x="2072" y="1594"/>
                    <a:pt x="1991" y="1487"/>
                    <a:pt x="1862" y="1464"/>
                  </a:cubicBezTo>
                  <a:cubicBezTo>
                    <a:pt x="1845" y="1461"/>
                    <a:pt x="1828" y="1459"/>
                    <a:pt x="1811" y="1457"/>
                  </a:cubicBezTo>
                  <a:cubicBezTo>
                    <a:pt x="1775" y="1455"/>
                    <a:pt x="1740" y="1453"/>
                    <a:pt x="1717" y="1434"/>
                  </a:cubicBezTo>
                  <a:cubicBezTo>
                    <a:pt x="1685" y="1410"/>
                    <a:pt x="1676" y="1369"/>
                    <a:pt x="1668" y="1320"/>
                  </a:cubicBezTo>
                  <a:cubicBezTo>
                    <a:pt x="1659" y="1281"/>
                    <a:pt x="1650" y="1243"/>
                    <a:pt x="1629" y="1209"/>
                  </a:cubicBezTo>
                  <a:cubicBezTo>
                    <a:pt x="1608" y="1172"/>
                    <a:pt x="1573" y="1146"/>
                    <a:pt x="1541" y="1123"/>
                  </a:cubicBezTo>
                  <a:cubicBezTo>
                    <a:pt x="1528" y="1114"/>
                    <a:pt x="1515" y="1106"/>
                    <a:pt x="1503" y="1095"/>
                  </a:cubicBezTo>
                  <a:cubicBezTo>
                    <a:pt x="1374" y="986"/>
                    <a:pt x="1368" y="782"/>
                    <a:pt x="1425" y="637"/>
                  </a:cubicBezTo>
                  <a:cubicBezTo>
                    <a:pt x="1492" y="476"/>
                    <a:pt x="1627" y="347"/>
                    <a:pt x="1745" y="232"/>
                  </a:cubicBezTo>
                  <a:lnTo>
                    <a:pt x="1773" y="206"/>
                  </a:lnTo>
                  <a:cubicBezTo>
                    <a:pt x="1792" y="204"/>
                    <a:pt x="1813" y="204"/>
                    <a:pt x="1832" y="202"/>
                  </a:cubicBezTo>
                  <a:cubicBezTo>
                    <a:pt x="1839" y="562"/>
                    <a:pt x="2199" y="825"/>
                    <a:pt x="2540" y="868"/>
                  </a:cubicBezTo>
                  <a:cubicBezTo>
                    <a:pt x="2587" y="874"/>
                    <a:pt x="2636" y="876"/>
                    <a:pt x="2685" y="876"/>
                  </a:cubicBezTo>
                  <a:cubicBezTo>
                    <a:pt x="2968" y="876"/>
                    <a:pt x="3244" y="784"/>
                    <a:pt x="3512" y="694"/>
                  </a:cubicBezTo>
                  <a:lnTo>
                    <a:pt x="3574" y="673"/>
                  </a:lnTo>
                  <a:cubicBezTo>
                    <a:pt x="4558" y="349"/>
                    <a:pt x="5580" y="142"/>
                    <a:pt x="6610" y="58"/>
                  </a:cubicBezTo>
                  <a:close/>
                  <a:moveTo>
                    <a:pt x="6679" y="0"/>
                  </a:moveTo>
                  <a:lnTo>
                    <a:pt x="6642" y="2"/>
                  </a:lnTo>
                  <a:cubicBezTo>
                    <a:pt x="5595" y="84"/>
                    <a:pt x="4556" y="294"/>
                    <a:pt x="3557" y="624"/>
                  </a:cubicBezTo>
                  <a:lnTo>
                    <a:pt x="3495" y="645"/>
                  </a:lnTo>
                  <a:cubicBezTo>
                    <a:pt x="3232" y="733"/>
                    <a:pt x="2959" y="823"/>
                    <a:pt x="2685" y="823"/>
                  </a:cubicBezTo>
                  <a:cubicBezTo>
                    <a:pt x="2638" y="823"/>
                    <a:pt x="2591" y="821"/>
                    <a:pt x="2546" y="814"/>
                  </a:cubicBezTo>
                  <a:cubicBezTo>
                    <a:pt x="2220" y="774"/>
                    <a:pt x="1875" y="519"/>
                    <a:pt x="1886" y="174"/>
                  </a:cubicBezTo>
                  <a:lnTo>
                    <a:pt x="1886" y="144"/>
                  </a:lnTo>
                  <a:lnTo>
                    <a:pt x="1858" y="146"/>
                  </a:lnTo>
                  <a:cubicBezTo>
                    <a:pt x="1826" y="148"/>
                    <a:pt x="1794" y="150"/>
                    <a:pt x="1762" y="152"/>
                  </a:cubicBezTo>
                  <a:lnTo>
                    <a:pt x="1751" y="152"/>
                  </a:lnTo>
                  <a:lnTo>
                    <a:pt x="1708" y="193"/>
                  </a:lnTo>
                  <a:cubicBezTo>
                    <a:pt x="1584" y="311"/>
                    <a:pt x="1447" y="444"/>
                    <a:pt x="1376" y="617"/>
                  </a:cubicBezTo>
                  <a:cubicBezTo>
                    <a:pt x="1312" y="776"/>
                    <a:pt x="1314" y="1005"/>
                    <a:pt x="1468" y="1136"/>
                  </a:cubicBezTo>
                  <a:cubicBezTo>
                    <a:pt x="1481" y="1146"/>
                    <a:pt x="1496" y="1157"/>
                    <a:pt x="1509" y="1168"/>
                  </a:cubicBezTo>
                  <a:cubicBezTo>
                    <a:pt x="1539" y="1189"/>
                    <a:pt x="1567" y="1209"/>
                    <a:pt x="1584" y="1236"/>
                  </a:cubicBezTo>
                  <a:cubicBezTo>
                    <a:pt x="1601" y="1262"/>
                    <a:pt x="1608" y="1296"/>
                    <a:pt x="1614" y="1331"/>
                  </a:cubicBezTo>
                  <a:cubicBezTo>
                    <a:pt x="1625" y="1384"/>
                    <a:pt x="1635" y="1442"/>
                    <a:pt x="1685" y="1476"/>
                  </a:cubicBezTo>
                  <a:cubicBezTo>
                    <a:pt x="1721" y="1504"/>
                    <a:pt x="1764" y="1508"/>
                    <a:pt x="1807" y="1511"/>
                  </a:cubicBezTo>
                  <a:cubicBezTo>
                    <a:pt x="1822" y="1513"/>
                    <a:pt x="1839" y="1513"/>
                    <a:pt x="1854" y="1517"/>
                  </a:cubicBezTo>
                  <a:cubicBezTo>
                    <a:pt x="1961" y="1536"/>
                    <a:pt x="2034" y="1631"/>
                    <a:pt x="2109" y="1731"/>
                  </a:cubicBezTo>
                  <a:cubicBezTo>
                    <a:pt x="2188" y="1836"/>
                    <a:pt x="2270" y="1946"/>
                    <a:pt x="2400" y="1967"/>
                  </a:cubicBezTo>
                  <a:cubicBezTo>
                    <a:pt x="2417" y="1970"/>
                    <a:pt x="2434" y="1971"/>
                    <a:pt x="2452" y="1971"/>
                  </a:cubicBezTo>
                  <a:cubicBezTo>
                    <a:pt x="2473" y="1971"/>
                    <a:pt x="2495" y="1969"/>
                    <a:pt x="2516" y="1967"/>
                  </a:cubicBezTo>
                  <a:cubicBezTo>
                    <a:pt x="2535" y="1967"/>
                    <a:pt x="2555" y="1965"/>
                    <a:pt x="2574" y="1965"/>
                  </a:cubicBezTo>
                  <a:cubicBezTo>
                    <a:pt x="2614" y="1965"/>
                    <a:pt x="2642" y="1971"/>
                    <a:pt x="2668" y="1986"/>
                  </a:cubicBezTo>
                  <a:cubicBezTo>
                    <a:pt x="2698" y="2003"/>
                    <a:pt x="2719" y="2033"/>
                    <a:pt x="2741" y="2066"/>
                  </a:cubicBezTo>
                  <a:cubicBezTo>
                    <a:pt x="2756" y="2083"/>
                    <a:pt x="2769" y="2102"/>
                    <a:pt x="2784" y="2119"/>
                  </a:cubicBezTo>
                  <a:cubicBezTo>
                    <a:pt x="2874" y="2220"/>
                    <a:pt x="3009" y="2239"/>
                    <a:pt x="3139" y="2256"/>
                  </a:cubicBezTo>
                  <a:cubicBezTo>
                    <a:pt x="3232" y="2271"/>
                    <a:pt x="3326" y="2284"/>
                    <a:pt x="3403" y="2327"/>
                  </a:cubicBezTo>
                  <a:cubicBezTo>
                    <a:pt x="3461" y="2357"/>
                    <a:pt x="3508" y="2404"/>
                    <a:pt x="3557" y="2451"/>
                  </a:cubicBezTo>
                  <a:cubicBezTo>
                    <a:pt x="3572" y="2466"/>
                    <a:pt x="3587" y="2481"/>
                    <a:pt x="3604" y="2496"/>
                  </a:cubicBezTo>
                  <a:cubicBezTo>
                    <a:pt x="3831" y="2706"/>
                    <a:pt x="4142" y="2826"/>
                    <a:pt x="4459" y="2826"/>
                  </a:cubicBezTo>
                  <a:cubicBezTo>
                    <a:pt x="4528" y="2826"/>
                    <a:pt x="4594" y="2820"/>
                    <a:pt x="4661" y="2809"/>
                  </a:cubicBezTo>
                  <a:lnTo>
                    <a:pt x="4661" y="2809"/>
                  </a:lnTo>
                  <a:cubicBezTo>
                    <a:pt x="4648" y="3109"/>
                    <a:pt x="4440" y="3398"/>
                    <a:pt x="4157" y="3501"/>
                  </a:cubicBezTo>
                  <a:cubicBezTo>
                    <a:pt x="4131" y="3512"/>
                    <a:pt x="4104" y="3518"/>
                    <a:pt x="4078" y="3527"/>
                  </a:cubicBezTo>
                  <a:cubicBezTo>
                    <a:pt x="4016" y="3546"/>
                    <a:pt x="3951" y="3567"/>
                    <a:pt x="3894" y="3602"/>
                  </a:cubicBezTo>
                  <a:cubicBezTo>
                    <a:pt x="3810" y="3655"/>
                    <a:pt x="3752" y="3739"/>
                    <a:pt x="3699" y="3812"/>
                  </a:cubicBezTo>
                  <a:cubicBezTo>
                    <a:pt x="3471" y="4135"/>
                    <a:pt x="3259" y="4418"/>
                    <a:pt x="2977" y="4630"/>
                  </a:cubicBezTo>
                  <a:cubicBezTo>
                    <a:pt x="2727" y="4819"/>
                    <a:pt x="2443" y="4922"/>
                    <a:pt x="2179" y="4922"/>
                  </a:cubicBezTo>
                  <a:cubicBezTo>
                    <a:pt x="2105" y="4922"/>
                    <a:pt x="2033" y="4914"/>
                    <a:pt x="1963" y="4898"/>
                  </a:cubicBezTo>
                  <a:lnTo>
                    <a:pt x="1918" y="4887"/>
                  </a:lnTo>
                  <a:lnTo>
                    <a:pt x="1933" y="4934"/>
                  </a:lnTo>
                  <a:cubicBezTo>
                    <a:pt x="1942" y="4962"/>
                    <a:pt x="1940" y="4994"/>
                    <a:pt x="1922" y="5024"/>
                  </a:cubicBezTo>
                  <a:cubicBezTo>
                    <a:pt x="1892" y="5078"/>
                    <a:pt x="1820" y="5127"/>
                    <a:pt x="1743" y="5146"/>
                  </a:cubicBezTo>
                  <a:cubicBezTo>
                    <a:pt x="1715" y="5153"/>
                    <a:pt x="1687" y="5157"/>
                    <a:pt x="1657" y="5164"/>
                  </a:cubicBezTo>
                  <a:cubicBezTo>
                    <a:pt x="1560" y="5181"/>
                    <a:pt x="1460" y="5198"/>
                    <a:pt x="1389" y="5273"/>
                  </a:cubicBezTo>
                  <a:cubicBezTo>
                    <a:pt x="1368" y="5296"/>
                    <a:pt x="1350" y="5324"/>
                    <a:pt x="1335" y="5350"/>
                  </a:cubicBezTo>
                  <a:cubicBezTo>
                    <a:pt x="1323" y="5369"/>
                    <a:pt x="1312" y="5389"/>
                    <a:pt x="1297" y="5406"/>
                  </a:cubicBezTo>
                  <a:cubicBezTo>
                    <a:pt x="1243" y="5472"/>
                    <a:pt x="1164" y="5506"/>
                    <a:pt x="1054" y="5506"/>
                  </a:cubicBezTo>
                  <a:cubicBezTo>
                    <a:pt x="966" y="5506"/>
                    <a:pt x="859" y="5485"/>
                    <a:pt x="731" y="5442"/>
                  </a:cubicBezTo>
                  <a:lnTo>
                    <a:pt x="701" y="5431"/>
                  </a:lnTo>
                  <a:lnTo>
                    <a:pt x="697" y="5463"/>
                  </a:lnTo>
                  <a:cubicBezTo>
                    <a:pt x="691" y="5496"/>
                    <a:pt x="680" y="5530"/>
                    <a:pt x="658" y="5568"/>
                  </a:cubicBezTo>
                  <a:lnTo>
                    <a:pt x="631" y="5624"/>
                  </a:lnTo>
                  <a:lnTo>
                    <a:pt x="631" y="5624"/>
                  </a:lnTo>
                  <a:lnTo>
                    <a:pt x="676" y="5611"/>
                  </a:lnTo>
                  <a:lnTo>
                    <a:pt x="676" y="5611"/>
                  </a:lnTo>
                  <a:cubicBezTo>
                    <a:pt x="609" y="5772"/>
                    <a:pt x="511" y="5922"/>
                    <a:pt x="386" y="6048"/>
                  </a:cubicBezTo>
                  <a:lnTo>
                    <a:pt x="376" y="6059"/>
                  </a:lnTo>
                  <a:cubicBezTo>
                    <a:pt x="341" y="6096"/>
                    <a:pt x="303" y="6134"/>
                    <a:pt x="286" y="6183"/>
                  </a:cubicBezTo>
                  <a:cubicBezTo>
                    <a:pt x="277" y="6209"/>
                    <a:pt x="275" y="6233"/>
                    <a:pt x="271" y="6258"/>
                  </a:cubicBezTo>
                  <a:cubicBezTo>
                    <a:pt x="268" y="6271"/>
                    <a:pt x="266" y="6286"/>
                    <a:pt x="264" y="6299"/>
                  </a:cubicBezTo>
                  <a:cubicBezTo>
                    <a:pt x="249" y="6365"/>
                    <a:pt x="206" y="6421"/>
                    <a:pt x="161" y="6481"/>
                  </a:cubicBezTo>
                  <a:cubicBezTo>
                    <a:pt x="146" y="6503"/>
                    <a:pt x="131" y="6522"/>
                    <a:pt x="116" y="6543"/>
                  </a:cubicBezTo>
                  <a:cubicBezTo>
                    <a:pt x="86" y="6586"/>
                    <a:pt x="1" y="6730"/>
                    <a:pt x="71" y="6845"/>
                  </a:cubicBezTo>
                  <a:lnTo>
                    <a:pt x="63" y="9181"/>
                  </a:lnTo>
                  <a:cubicBezTo>
                    <a:pt x="65" y="9282"/>
                    <a:pt x="167" y="9349"/>
                    <a:pt x="254" y="9349"/>
                  </a:cubicBezTo>
                  <a:cubicBezTo>
                    <a:pt x="268" y="9349"/>
                    <a:pt x="281" y="9347"/>
                    <a:pt x="294" y="9344"/>
                  </a:cubicBezTo>
                  <a:cubicBezTo>
                    <a:pt x="320" y="9451"/>
                    <a:pt x="331" y="9562"/>
                    <a:pt x="339" y="9667"/>
                  </a:cubicBezTo>
                  <a:lnTo>
                    <a:pt x="352" y="9757"/>
                  </a:lnTo>
                  <a:lnTo>
                    <a:pt x="393" y="9669"/>
                  </a:lnTo>
                  <a:cubicBezTo>
                    <a:pt x="433" y="9588"/>
                    <a:pt x="474" y="9502"/>
                    <a:pt x="532" y="9429"/>
                  </a:cubicBezTo>
                  <a:cubicBezTo>
                    <a:pt x="586" y="9365"/>
                    <a:pt x="650" y="9314"/>
                    <a:pt x="718" y="9258"/>
                  </a:cubicBezTo>
                  <a:cubicBezTo>
                    <a:pt x="763" y="9221"/>
                    <a:pt x="811" y="9185"/>
                    <a:pt x="853" y="9144"/>
                  </a:cubicBezTo>
                  <a:cubicBezTo>
                    <a:pt x="946" y="9054"/>
                    <a:pt x="1018" y="8947"/>
                    <a:pt x="1089" y="8842"/>
                  </a:cubicBezTo>
                  <a:cubicBezTo>
                    <a:pt x="1252" y="8600"/>
                    <a:pt x="1417" y="8373"/>
                    <a:pt x="1573" y="8150"/>
                  </a:cubicBezTo>
                  <a:cubicBezTo>
                    <a:pt x="1730" y="7934"/>
                    <a:pt x="1890" y="7709"/>
                    <a:pt x="2051" y="7473"/>
                  </a:cubicBezTo>
                  <a:cubicBezTo>
                    <a:pt x="2987" y="7400"/>
                    <a:pt x="3844" y="6730"/>
                    <a:pt x="4140" y="5838"/>
                  </a:cubicBezTo>
                  <a:cubicBezTo>
                    <a:pt x="4166" y="5759"/>
                    <a:pt x="4189" y="5680"/>
                    <a:pt x="4211" y="5603"/>
                  </a:cubicBezTo>
                  <a:cubicBezTo>
                    <a:pt x="4251" y="5451"/>
                    <a:pt x="4294" y="5294"/>
                    <a:pt x="4367" y="5153"/>
                  </a:cubicBezTo>
                  <a:cubicBezTo>
                    <a:pt x="4472" y="4947"/>
                    <a:pt x="4639" y="4776"/>
                    <a:pt x="4798" y="4611"/>
                  </a:cubicBezTo>
                  <a:cubicBezTo>
                    <a:pt x="4946" y="4459"/>
                    <a:pt x="5100" y="4300"/>
                    <a:pt x="5207" y="4114"/>
                  </a:cubicBezTo>
                  <a:cubicBezTo>
                    <a:pt x="5263" y="4017"/>
                    <a:pt x="5310" y="3912"/>
                    <a:pt x="5353" y="3810"/>
                  </a:cubicBezTo>
                  <a:cubicBezTo>
                    <a:pt x="5449" y="3589"/>
                    <a:pt x="5541" y="3379"/>
                    <a:pt x="5728" y="3252"/>
                  </a:cubicBezTo>
                  <a:cubicBezTo>
                    <a:pt x="5751" y="3237"/>
                    <a:pt x="5777" y="3222"/>
                    <a:pt x="5803" y="3207"/>
                  </a:cubicBezTo>
                  <a:cubicBezTo>
                    <a:pt x="5856" y="3177"/>
                    <a:pt x="5914" y="3143"/>
                    <a:pt x="5959" y="3094"/>
                  </a:cubicBezTo>
                  <a:cubicBezTo>
                    <a:pt x="6027" y="3015"/>
                    <a:pt x="6051" y="2905"/>
                    <a:pt x="6070" y="2815"/>
                  </a:cubicBezTo>
                  <a:lnTo>
                    <a:pt x="6670" y="34"/>
                  </a:lnTo>
                  <a:lnTo>
                    <a:pt x="66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297"/>
            <p:cNvSpPr/>
            <p:nvPr/>
          </p:nvSpPr>
          <p:spPr>
            <a:xfrm>
              <a:off x="5152508" y="3261036"/>
              <a:ext cx="34354" cy="50380"/>
            </a:xfrm>
            <a:custGeom>
              <a:rect b="b" l="l" r="r" t="t"/>
              <a:pathLst>
                <a:path extrusionOk="0" h="1773" w="1209">
                  <a:moveTo>
                    <a:pt x="661" y="0"/>
                  </a:moveTo>
                  <a:cubicBezTo>
                    <a:pt x="621" y="0"/>
                    <a:pt x="581" y="2"/>
                    <a:pt x="540" y="5"/>
                  </a:cubicBezTo>
                  <a:cubicBezTo>
                    <a:pt x="337" y="24"/>
                    <a:pt x="108" y="110"/>
                    <a:pt x="45" y="305"/>
                  </a:cubicBezTo>
                  <a:cubicBezTo>
                    <a:pt x="30" y="359"/>
                    <a:pt x="26" y="412"/>
                    <a:pt x="24" y="466"/>
                  </a:cubicBezTo>
                  <a:cubicBezTo>
                    <a:pt x="18" y="594"/>
                    <a:pt x="11" y="723"/>
                    <a:pt x="5" y="849"/>
                  </a:cubicBezTo>
                  <a:cubicBezTo>
                    <a:pt x="3" y="901"/>
                    <a:pt x="0" y="956"/>
                    <a:pt x="28" y="999"/>
                  </a:cubicBezTo>
                  <a:cubicBezTo>
                    <a:pt x="48" y="1031"/>
                    <a:pt x="82" y="1055"/>
                    <a:pt x="101" y="1089"/>
                  </a:cubicBezTo>
                  <a:cubicBezTo>
                    <a:pt x="129" y="1141"/>
                    <a:pt x="116" y="1201"/>
                    <a:pt x="114" y="1256"/>
                  </a:cubicBezTo>
                  <a:cubicBezTo>
                    <a:pt x="110" y="1400"/>
                    <a:pt x="174" y="1543"/>
                    <a:pt x="285" y="1631"/>
                  </a:cubicBezTo>
                  <a:cubicBezTo>
                    <a:pt x="390" y="1717"/>
                    <a:pt x="530" y="1751"/>
                    <a:pt x="667" y="1764"/>
                  </a:cubicBezTo>
                  <a:cubicBezTo>
                    <a:pt x="720" y="1770"/>
                    <a:pt x="774" y="1773"/>
                    <a:pt x="827" y="1773"/>
                  </a:cubicBezTo>
                  <a:cubicBezTo>
                    <a:pt x="797" y="1668"/>
                    <a:pt x="806" y="1548"/>
                    <a:pt x="849" y="1445"/>
                  </a:cubicBezTo>
                  <a:cubicBezTo>
                    <a:pt x="915" y="1282"/>
                    <a:pt x="1046" y="1153"/>
                    <a:pt x="1172" y="1031"/>
                  </a:cubicBezTo>
                  <a:lnTo>
                    <a:pt x="1209" y="997"/>
                  </a:lnTo>
                  <a:lnTo>
                    <a:pt x="1209" y="997"/>
                  </a:lnTo>
                  <a:cubicBezTo>
                    <a:pt x="1199" y="997"/>
                    <a:pt x="1188" y="997"/>
                    <a:pt x="1178" y="997"/>
                  </a:cubicBezTo>
                  <a:cubicBezTo>
                    <a:pt x="1090" y="997"/>
                    <a:pt x="1003" y="988"/>
                    <a:pt x="928" y="943"/>
                  </a:cubicBezTo>
                  <a:cubicBezTo>
                    <a:pt x="815" y="881"/>
                    <a:pt x="748" y="716"/>
                    <a:pt x="832" y="618"/>
                  </a:cubicBezTo>
                  <a:lnTo>
                    <a:pt x="832" y="618"/>
                  </a:lnTo>
                  <a:cubicBezTo>
                    <a:pt x="859" y="636"/>
                    <a:pt x="886" y="645"/>
                    <a:pt x="912" y="645"/>
                  </a:cubicBezTo>
                  <a:cubicBezTo>
                    <a:pt x="1056" y="645"/>
                    <a:pt x="1174" y="389"/>
                    <a:pt x="1091" y="228"/>
                  </a:cubicBezTo>
                  <a:cubicBezTo>
                    <a:pt x="1050" y="151"/>
                    <a:pt x="990" y="86"/>
                    <a:pt x="926" y="24"/>
                  </a:cubicBezTo>
                  <a:cubicBezTo>
                    <a:pt x="839" y="8"/>
                    <a:pt x="750" y="0"/>
                    <a:pt x="6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297"/>
            <p:cNvSpPr/>
            <p:nvPr/>
          </p:nvSpPr>
          <p:spPr>
            <a:xfrm>
              <a:off x="5151713" y="3260297"/>
              <a:ext cx="37110" cy="51857"/>
            </a:xfrm>
            <a:custGeom>
              <a:rect b="b" l="l" r="r" t="t"/>
              <a:pathLst>
                <a:path extrusionOk="0" h="1825" w="1306">
                  <a:moveTo>
                    <a:pt x="693" y="52"/>
                  </a:moveTo>
                  <a:cubicBezTo>
                    <a:pt x="774" y="52"/>
                    <a:pt x="858" y="61"/>
                    <a:pt x="941" y="76"/>
                  </a:cubicBezTo>
                  <a:cubicBezTo>
                    <a:pt x="995" y="130"/>
                    <a:pt x="1055" y="194"/>
                    <a:pt x="1093" y="267"/>
                  </a:cubicBezTo>
                  <a:cubicBezTo>
                    <a:pt x="1143" y="357"/>
                    <a:pt x="1117" y="472"/>
                    <a:pt x="1072" y="550"/>
                  </a:cubicBezTo>
                  <a:cubicBezTo>
                    <a:pt x="1035" y="607"/>
                    <a:pt x="986" y="644"/>
                    <a:pt x="939" y="644"/>
                  </a:cubicBezTo>
                  <a:cubicBezTo>
                    <a:pt x="918" y="644"/>
                    <a:pt x="896" y="635"/>
                    <a:pt x="875" y="622"/>
                  </a:cubicBezTo>
                  <a:lnTo>
                    <a:pt x="855" y="607"/>
                  </a:lnTo>
                  <a:lnTo>
                    <a:pt x="838" y="627"/>
                  </a:lnTo>
                  <a:cubicBezTo>
                    <a:pt x="802" y="672"/>
                    <a:pt x="789" y="729"/>
                    <a:pt x="800" y="794"/>
                  </a:cubicBezTo>
                  <a:cubicBezTo>
                    <a:pt x="815" y="875"/>
                    <a:pt x="870" y="952"/>
                    <a:pt x="941" y="993"/>
                  </a:cubicBezTo>
                  <a:cubicBezTo>
                    <a:pt x="1018" y="1036"/>
                    <a:pt x="1104" y="1049"/>
                    <a:pt x="1170" y="1051"/>
                  </a:cubicBezTo>
                  <a:cubicBezTo>
                    <a:pt x="1050" y="1164"/>
                    <a:pt x="920" y="1295"/>
                    <a:pt x="851" y="1462"/>
                  </a:cubicBezTo>
                  <a:cubicBezTo>
                    <a:pt x="810" y="1561"/>
                    <a:pt x="800" y="1672"/>
                    <a:pt x="821" y="1771"/>
                  </a:cubicBezTo>
                  <a:cubicBezTo>
                    <a:pt x="780" y="1771"/>
                    <a:pt x="738" y="1769"/>
                    <a:pt x="697" y="1764"/>
                  </a:cubicBezTo>
                  <a:cubicBezTo>
                    <a:pt x="536" y="1749"/>
                    <a:pt x="416" y="1706"/>
                    <a:pt x="331" y="1638"/>
                  </a:cubicBezTo>
                  <a:cubicBezTo>
                    <a:pt x="226" y="1552"/>
                    <a:pt x="163" y="1417"/>
                    <a:pt x="170" y="1284"/>
                  </a:cubicBezTo>
                  <a:cubicBezTo>
                    <a:pt x="170" y="1274"/>
                    <a:pt x="170" y="1263"/>
                    <a:pt x="172" y="1252"/>
                  </a:cubicBezTo>
                  <a:cubicBezTo>
                    <a:pt x="174" y="1203"/>
                    <a:pt x="178" y="1149"/>
                    <a:pt x="153" y="1102"/>
                  </a:cubicBezTo>
                  <a:cubicBezTo>
                    <a:pt x="140" y="1081"/>
                    <a:pt x="125" y="1066"/>
                    <a:pt x="110" y="1049"/>
                  </a:cubicBezTo>
                  <a:cubicBezTo>
                    <a:pt x="97" y="1036"/>
                    <a:pt x="86" y="1025"/>
                    <a:pt x="78" y="1010"/>
                  </a:cubicBezTo>
                  <a:cubicBezTo>
                    <a:pt x="56" y="976"/>
                    <a:pt x="56" y="931"/>
                    <a:pt x="61" y="877"/>
                  </a:cubicBezTo>
                  <a:lnTo>
                    <a:pt x="80" y="494"/>
                  </a:lnTo>
                  <a:cubicBezTo>
                    <a:pt x="82" y="442"/>
                    <a:pt x="84" y="389"/>
                    <a:pt x="99" y="340"/>
                  </a:cubicBezTo>
                  <a:cubicBezTo>
                    <a:pt x="172" y="110"/>
                    <a:pt x="478" y="67"/>
                    <a:pt x="570" y="59"/>
                  </a:cubicBezTo>
                  <a:cubicBezTo>
                    <a:pt x="611" y="55"/>
                    <a:pt x="652" y="52"/>
                    <a:pt x="693" y="52"/>
                  </a:cubicBezTo>
                  <a:close/>
                  <a:moveTo>
                    <a:pt x="688" y="0"/>
                  </a:moveTo>
                  <a:cubicBezTo>
                    <a:pt x="647" y="0"/>
                    <a:pt x="606" y="2"/>
                    <a:pt x="566" y="5"/>
                  </a:cubicBezTo>
                  <a:cubicBezTo>
                    <a:pt x="465" y="14"/>
                    <a:pt x="131" y="63"/>
                    <a:pt x="50" y="325"/>
                  </a:cubicBezTo>
                  <a:cubicBezTo>
                    <a:pt x="31" y="378"/>
                    <a:pt x="28" y="436"/>
                    <a:pt x="26" y="492"/>
                  </a:cubicBezTo>
                  <a:lnTo>
                    <a:pt x="7" y="875"/>
                  </a:lnTo>
                  <a:cubicBezTo>
                    <a:pt x="5" y="924"/>
                    <a:pt x="1" y="987"/>
                    <a:pt x="33" y="1038"/>
                  </a:cubicBezTo>
                  <a:cubicBezTo>
                    <a:pt x="43" y="1057"/>
                    <a:pt x="58" y="1072"/>
                    <a:pt x="71" y="1087"/>
                  </a:cubicBezTo>
                  <a:cubicBezTo>
                    <a:pt x="84" y="1100"/>
                    <a:pt x="97" y="1113"/>
                    <a:pt x="106" y="1128"/>
                  </a:cubicBezTo>
                  <a:cubicBezTo>
                    <a:pt x="125" y="1162"/>
                    <a:pt x="121" y="1203"/>
                    <a:pt x="118" y="1248"/>
                  </a:cubicBezTo>
                  <a:cubicBezTo>
                    <a:pt x="116" y="1259"/>
                    <a:pt x="116" y="1272"/>
                    <a:pt x="116" y="1282"/>
                  </a:cubicBezTo>
                  <a:cubicBezTo>
                    <a:pt x="110" y="1432"/>
                    <a:pt x="178" y="1584"/>
                    <a:pt x="296" y="1679"/>
                  </a:cubicBezTo>
                  <a:cubicBezTo>
                    <a:pt x="391" y="1756"/>
                    <a:pt x="521" y="1801"/>
                    <a:pt x="693" y="1818"/>
                  </a:cubicBezTo>
                  <a:cubicBezTo>
                    <a:pt x="742" y="1822"/>
                    <a:pt x="791" y="1824"/>
                    <a:pt x="840" y="1824"/>
                  </a:cubicBezTo>
                  <a:lnTo>
                    <a:pt x="892" y="1824"/>
                  </a:lnTo>
                  <a:lnTo>
                    <a:pt x="881" y="1790"/>
                  </a:lnTo>
                  <a:cubicBezTo>
                    <a:pt x="853" y="1696"/>
                    <a:pt x="860" y="1580"/>
                    <a:pt x="900" y="1482"/>
                  </a:cubicBezTo>
                  <a:cubicBezTo>
                    <a:pt x="967" y="1321"/>
                    <a:pt x="1102" y="1192"/>
                    <a:pt x="1220" y="1077"/>
                  </a:cubicBezTo>
                  <a:lnTo>
                    <a:pt x="1305" y="995"/>
                  </a:lnTo>
                  <a:lnTo>
                    <a:pt x="1237" y="997"/>
                  </a:lnTo>
                  <a:lnTo>
                    <a:pt x="1205" y="997"/>
                  </a:lnTo>
                  <a:cubicBezTo>
                    <a:pt x="1104" y="997"/>
                    <a:pt x="1029" y="980"/>
                    <a:pt x="969" y="946"/>
                  </a:cubicBezTo>
                  <a:cubicBezTo>
                    <a:pt x="911" y="914"/>
                    <a:pt x="864" y="849"/>
                    <a:pt x="853" y="783"/>
                  </a:cubicBezTo>
                  <a:cubicBezTo>
                    <a:pt x="847" y="755"/>
                    <a:pt x="847" y="717"/>
                    <a:pt x="868" y="680"/>
                  </a:cubicBezTo>
                  <a:cubicBezTo>
                    <a:pt x="890" y="691"/>
                    <a:pt x="915" y="697"/>
                    <a:pt x="939" y="697"/>
                  </a:cubicBezTo>
                  <a:cubicBezTo>
                    <a:pt x="1005" y="697"/>
                    <a:pt x="1072" y="652"/>
                    <a:pt x="1117" y="577"/>
                  </a:cubicBezTo>
                  <a:cubicBezTo>
                    <a:pt x="1170" y="487"/>
                    <a:pt x="1198" y="350"/>
                    <a:pt x="1143" y="241"/>
                  </a:cubicBezTo>
                  <a:cubicBezTo>
                    <a:pt x="1098" y="160"/>
                    <a:pt x="1031" y="89"/>
                    <a:pt x="973" y="31"/>
                  </a:cubicBezTo>
                  <a:lnTo>
                    <a:pt x="967" y="25"/>
                  </a:lnTo>
                  <a:lnTo>
                    <a:pt x="960" y="25"/>
                  </a:lnTo>
                  <a:cubicBezTo>
                    <a:pt x="869" y="8"/>
                    <a:pt x="778" y="0"/>
                    <a:pt x="6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297"/>
            <p:cNvSpPr/>
            <p:nvPr/>
          </p:nvSpPr>
          <p:spPr>
            <a:xfrm>
              <a:off x="5053772" y="3142468"/>
              <a:ext cx="125054" cy="119286"/>
            </a:xfrm>
            <a:custGeom>
              <a:rect b="b" l="l" r="r" t="t"/>
              <a:pathLst>
                <a:path extrusionOk="0" h="4198" w="4401">
                  <a:moveTo>
                    <a:pt x="1249" y="0"/>
                  </a:moveTo>
                  <a:cubicBezTo>
                    <a:pt x="1162" y="180"/>
                    <a:pt x="1099" y="379"/>
                    <a:pt x="941" y="499"/>
                  </a:cubicBezTo>
                  <a:cubicBezTo>
                    <a:pt x="862" y="559"/>
                    <a:pt x="763" y="592"/>
                    <a:pt x="688" y="658"/>
                  </a:cubicBezTo>
                  <a:cubicBezTo>
                    <a:pt x="611" y="724"/>
                    <a:pt x="568" y="849"/>
                    <a:pt x="634" y="924"/>
                  </a:cubicBezTo>
                  <a:cubicBezTo>
                    <a:pt x="618" y="919"/>
                    <a:pt x="601" y="917"/>
                    <a:pt x="585" y="917"/>
                  </a:cubicBezTo>
                  <a:cubicBezTo>
                    <a:pt x="471" y="917"/>
                    <a:pt x="368" y="1028"/>
                    <a:pt x="328" y="1142"/>
                  </a:cubicBezTo>
                  <a:cubicBezTo>
                    <a:pt x="285" y="1273"/>
                    <a:pt x="292" y="1419"/>
                    <a:pt x="242" y="1547"/>
                  </a:cubicBezTo>
                  <a:cubicBezTo>
                    <a:pt x="219" y="1607"/>
                    <a:pt x="185" y="1663"/>
                    <a:pt x="157" y="1721"/>
                  </a:cubicBezTo>
                  <a:cubicBezTo>
                    <a:pt x="7" y="2016"/>
                    <a:pt x="0" y="2361"/>
                    <a:pt x="24" y="2691"/>
                  </a:cubicBezTo>
                  <a:cubicBezTo>
                    <a:pt x="34" y="2836"/>
                    <a:pt x="100" y="3023"/>
                    <a:pt x="237" y="3023"/>
                  </a:cubicBezTo>
                  <a:cubicBezTo>
                    <a:pt x="245" y="3023"/>
                    <a:pt x="252" y="3022"/>
                    <a:pt x="260" y="3021"/>
                  </a:cubicBezTo>
                  <a:cubicBezTo>
                    <a:pt x="313" y="3015"/>
                    <a:pt x="356" y="2978"/>
                    <a:pt x="401" y="2950"/>
                  </a:cubicBezTo>
                  <a:cubicBezTo>
                    <a:pt x="495" y="2891"/>
                    <a:pt x="607" y="2860"/>
                    <a:pt x="719" y="2860"/>
                  </a:cubicBezTo>
                  <a:cubicBezTo>
                    <a:pt x="773" y="2860"/>
                    <a:pt x="827" y="2867"/>
                    <a:pt x="879" y="2882"/>
                  </a:cubicBezTo>
                  <a:cubicBezTo>
                    <a:pt x="881" y="2800"/>
                    <a:pt x="885" y="2717"/>
                    <a:pt x="924" y="2646"/>
                  </a:cubicBezTo>
                  <a:cubicBezTo>
                    <a:pt x="956" y="2586"/>
                    <a:pt x="1020" y="2539"/>
                    <a:pt x="1084" y="2539"/>
                  </a:cubicBezTo>
                  <a:cubicBezTo>
                    <a:pt x="1098" y="2539"/>
                    <a:pt x="1112" y="2541"/>
                    <a:pt x="1125" y="2545"/>
                  </a:cubicBezTo>
                  <a:cubicBezTo>
                    <a:pt x="1252" y="2585"/>
                    <a:pt x="1303" y="2796"/>
                    <a:pt x="1419" y="2796"/>
                  </a:cubicBezTo>
                  <a:cubicBezTo>
                    <a:pt x="1428" y="2796"/>
                    <a:pt x="1438" y="2795"/>
                    <a:pt x="1449" y="2792"/>
                  </a:cubicBezTo>
                  <a:cubicBezTo>
                    <a:pt x="1539" y="2766"/>
                    <a:pt x="1560" y="2627"/>
                    <a:pt x="1652" y="2610"/>
                  </a:cubicBezTo>
                  <a:cubicBezTo>
                    <a:pt x="1658" y="2609"/>
                    <a:pt x="1664" y="2608"/>
                    <a:pt x="1670" y="2608"/>
                  </a:cubicBezTo>
                  <a:cubicBezTo>
                    <a:pt x="1721" y="2608"/>
                    <a:pt x="1766" y="2646"/>
                    <a:pt x="1809" y="2678"/>
                  </a:cubicBezTo>
                  <a:cubicBezTo>
                    <a:pt x="1941" y="2778"/>
                    <a:pt x="2107" y="2833"/>
                    <a:pt x="2273" y="2833"/>
                  </a:cubicBezTo>
                  <a:cubicBezTo>
                    <a:pt x="2293" y="2833"/>
                    <a:pt x="2313" y="2832"/>
                    <a:pt x="2333" y="2830"/>
                  </a:cubicBezTo>
                  <a:cubicBezTo>
                    <a:pt x="2374" y="2827"/>
                    <a:pt x="2416" y="2821"/>
                    <a:pt x="2457" y="2821"/>
                  </a:cubicBezTo>
                  <a:cubicBezTo>
                    <a:pt x="2491" y="2821"/>
                    <a:pt x="2525" y="2825"/>
                    <a:pt x="2556" y="2839"/>
                  </a:cubicBezTo>
                  <a:cubicBezTo>
                    <a:pt x="2608" y="2865"/>
                    <a:pt x="2644" y="2914"/>
                    <a:pt x="2678" y="2961"/>
                  </a:cubicBezTo>
                  <a:cubicBezTo>
                    <a:pt x="3026" y="3435"/>
                    <a:pt x="3450" y="3850"/>
                    <a:pt x="3927" y="4191"/>
                  </a:cubicBezTo>
                  <a:cubicBezTo>
                    <a:pt x="3957" y="4187"/>
                    <a:pt x="3985" y="4182"/>
                    <a:pt x="4015" y="4178"/>
                  </a:cubicBezTo>
                  <a:cubicBezTo>
                    <a:pt x="4056" y="4175"/>
                    <a:pt x="4096" y="4173"/>
                    <a:pt x="4136" y="4173"/>
                  </a:cubicBezTo>
                  <a:cubicBezTo>
                    <a:pt x="4225" y="4173"/>
                    <a:pt x="4314" y="4181"/>
                    <a:pt x="4401" y="4197"/>
                  </a:cubicBezTo>
                  <a:cubicBezTo>
                    <a:pt x="4311" y="4107"/>
                    <a:pt x="4215" y="4020"/>
                    <a:pt x="4163" y="3904"/>
                  </a:cubicBezTo>
                  <a:cubicBezTo>
                    <a:pt x="4127" y="3818"/>
                    <a:pt x="4116" y="3722"/>
                    <a:pt x="4075" y="3638"/>
                  </a:cubicBezTo>
                  <a:cubicBezTo>
                    <a:pt x="4013" y="3510"/>
                    <a:pt x="3889" y="3422"/>
                    <a:pt x="3771" y="3342"/>
                  </a:cubicBezTo>
                  <a:cubicBezTo>
                    <a:pt x="3604" y="3229"/>
                    <a:pt x="3437" y="3115"/>
                    <a:pt x="3285" y="2983"/>
                  </a:cubicBezTo>
                  <a:cubicBezTo>
                    <a:pt x="2833" y="2593"/>
                    <a:pt x="2528" y="2061"/>
                    <a:pt x="2231" y="1541"/>
                  </a:cubicBezTo>
                  <a:cubicBezTo>
                    <a:pt x="2194" y="1476"/>
                    <a:pt x="2158" y="1412"/>
                    <a:pt x="2121" y="1348"/>
                  </a:cubicBezTo>
                  <a:cubicBezTo>
                    <a:pt x="1856" y="883"/>
                    <a:pt x="1586" y="412"/>
                    <a:pt x="1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297"/>
            <p:cNvSpPr/>
            <p:nvPr/>
          </p:nvSpPr>
          <p:spPr>
            <a:xfrm>
              <a:off x="5052976" y="3141047"/>
              <a:ext cx="128123" cy="121872"/>
            </a:xfrm>
            <a:custGeom>
              <a:rect b="b" l="l" r="r" t="t"/>
              <a:pathLst>
                <a:path extrusionOk="0" h="4289" w="4509">
                  <a:moveTo>
                    <a:pt x="1282" y="100"/>
                  </a:moveTo>
                  <a:cubicBezTo>
                    <a:pt x="1614" y="511"/>
                    <a:pt x="1886" y="989"/>
                    <a:pt x="2126" y="1411"/>
                  </a:cubicBezTo>
                  <a:lnTo>
                    <a:pt x="2237" y="1606"/>
                  </a:lnTo>
                  <a:cubicBezTo>
                    <a:pt x="2531" y="2122"/>
                    <a:pt x="2835" y="2655"/>
                    <a:pt x="3296" y="3054"/>
                  </a:cubicBezTo>
                  <a:cubicBezTo>
                    <a:pt x="3450" y="3187"/>
                    <a:pt x="3619" y="3303"/>
                    <a:pt x="3784" y="3414"/>
                  </a:cubicBezTo>
                  <a:cubicBezTo>
                    <a:pt x="3893" y="3489"/>
                    <a:pt x="4018" y="3575"/>
                    <a:pt x="4080" y="3699"/>
                  </a:cubicBezTo>
                  <a:cubicBezTo>
                    <a:pt x="4099" y="3742"/>
                    <a:pt x="4112" y="3787"/>
                    <a:pt x="4125" y="3834"/>
                  </a:cubicBezTo>
                  <a:cubicBezTo>
                    <a:pt x="4135" y="3877"/>
                    <a:pt x="4148" y="3922"/>
                    <a:pt x="4168" y="3965"/>
                  </a:cubicBezTo>
                  <a:cubicBezTo>
                    <a:pt x="4210" y="4061"/>
                    <a:pt x="4281" y="4136"/>
                    <a:pt x="4352" y="4209"/>
                  </a:cubicBezTo>
                  <a:cubicBezTo>
                    <a:pt x="4289" y="4201"/>
                    <a:pt x="4226" y="4197"/>
                    <a:pt x="4164" y="4197"/>
                  </a:cubicBezTo>
                  <a:cubicBezTo>
                    <a:pt x="4122" y="4197"/>
                    <a:pt x="4081" y="4199"/>
                    <a:pt x="4041" y="4202"/>
                  </a:cubicBezTo>
                  <a:cubicBezTo>
                    <a:pt x="4015" y="4204"/>
                    <a:pt x="3988" y="4209"/>
                    <a:pt x="3962" y="4213"/>
                  </a:cubicBezTo>
                  <a:cubicBezTo>
                    <a:pt x="3486" y="3872"/>
                    <a:pt x="3071" y="3463"/>
                    <a:pt x="2726" y="2992"/>
                  </a:cubicBezTo>
                  <a:cubicBezTo>
                    <a:pt x="2691" y="2947"/>
                    <a:pt x="2653" y="2893"/>
                    <a:pt x="2595" y="2865"/>
                  </a:cubicBezTo>
                  <a:cubicBezTo>
                    <a:pt x="2563" y="2850"/>
                    <a:pt x="2529" y="2844"/>
                    <a:pt x="2486" y="2844"/>
                  </a:cubicBezTo>
                  <a:cubicBezTo>
                    <a:pt x="2456" y="2844"/>
                    <a:pt x="2426" y="2848"/>
                    <a:pt x="2398" y="2850"/>
                  </a:cubicBezTo>
                  <a:cubicBezTo>
                    <a:pt x="2385" y="2853"/>
                    <a:pt x="2372" y="2853"/>
                    <a:pt x="2359" y="2855"/>
                  </a:cubicBezTo>
                  <a:cubicBezTo>
                    <a:pt x="2339" y="2856"/>
                    <a:pt x="2320" y="2857"/>
                    <a:pt x="2300" y="2857"/>
                  </a:cubicBezTo>
                  <a:cubicBezTo>
                    <a:pt x="2139" y="2857"/>
                    <a:pt x="1979" y="2804"/>
                    <a:pt x="1854" y="2707"/>
                  </a:cubicBezTo>
                  <a:lnTo>
                    <a:pt x="1843" y="2700"/>
                  </a:lnTo>
                  <a:cubicBezTo>
                    <a:pt x="1802" y="2669"/>
                    <a:pt x="1754" y="2632"/>
                    <a:pt x="1698" y="2632"/>
                  </a:cubicBezTo>
                  <a:cubicBezTo>
                    <a:pt x="1690" y="2632"/>
                    <a:pt x="1682" y="2632"/>
                    <a:pt x="1674" y="2634"/>
                  </a:cubicBezTo>
                  <a:cubicBezTo>
                    <a:pt x="1618" y="2645"/>
                    <a:pt x="1584" y="2694"/>
                    <a:pt x="1554" y="2737"/>
                  </a:cubicBezTo>
                  <a:cubicBezTo>
                    <a:pt x="1528" y="2773"/>
                    <a:pt x="1504" y="2808"/>
                    <a:pt x="1470" y="2816"/>
                  </a:cubicBezTo>
                  <a:cubicBezTo>
                    <a:pt x="1463" y="2818"/>
                    <a:pt x="1456" y="2819"/>
                    <a:pt x="1449" y="2819"/>
                  </a:cubicBezTo>
                  <a:cubicBezTo>
                    <a:pt x="1400" y="2819"/>
                    <a:pt x="1362" y="2768"/>
                    <a:pt x="1320" y="2711"/>
                  </a:cubicBezTo>
                  <a:cubicBezTo>
                    <a:pt x="1277" y="2655"/>
                    <a:pt x="1230" y="2591"/>
                    <a:pt x="1162" y="2570"/>
                  </a:cubicBezTo>
                  <a:cubicBezTo>
                    <a:pt x="1147" y="2565"/>
                    <a:pt x="1131" y="2563"/>
                    <a:pt x="1116" y="2563"/>
                  </a:cubicBezTo>
                  <a:cubicBezTo>
                    <a:pt x="1044" y="2563"/>
                    <a:pt x="969" y="2609"/>
                    <a:pt x="928" y="2683"/>
                  </a:cubicBezTo>
                  <a:cubicBezTo>
                    <a:pt x="892" y="2750"/>
                    <a:pt x="883" y="2827"/>
                    <a:pt x="881" y="2898"/>
                  </a:cubicBezTo>
                  <a:cubicBezTo>
                    <a:pt x="838" y="2888"/>
                    <a:pt x="794" y="2884"/>
                    <a:pt x="750" y="2884"/>
                  </a:cubicBezTo>
                  <a:cubicBezTo>
                    <a:pt x="632" y="2884"/>
                    <a:pt x="512" y="2916"/>
                    <a:pt x="414" y="2977"/>
                  </a:cubicBezTo>
                  <a:cubicBezTo>
                    <a:pt x="405" y="2983"/>
                    <a:pt x="397" y="2990"/>
                    <a:pt x="388" y="2994"/>
                  </a:cubicBezTo>
                  <a:cubicBezTo>
                    <a:pt x="354" y="3018"/>
                    <a:pt x="320" y="3041"/>
                    <a:pt x="283" y="3045"/>
                  </a:cubicBezTo>
                  <a:cubicBezTo>
                    <a:pt x="278" y="3046"/>
                    <a:pt x="272" y="3046"/>
                    <a:pt x="267" y="3046"/>
                  </a:cubicBezTo>
                  <a:cubicBezTo>
                    <a:pt x="145" y="3046"/>
                    <a:pt x="88" y="2864"/>
                    <a:pt x="80" y="2739"/>
                  </a:cubicBezTo>
                  <a:cubicBezTo>
                    <a:pt x="58" y="2454"/>
                    <a:pt x="54" y="2088"/>
                    <a:pt x="208" y="1783"/>
                  </a:cubicBezTo>
                  <a:cubicBezTo>
                    <a:pt x="217" y="1764"/>
                    <a:pt x="225" y="1747"/>
                    <a:pt x="236" y="1730"/>
                  </a:cubicBezTo>
                  <a:cubicBezTo>
                    <a:pt x="258" y="1691"/>
                    <a:pt x="279" y="1651"/>
                    <a:pt x="294" y="1608"/>
                  </a:cubicBezTo>
                  <a:cubicBezTo>
                    <a:pt x="322" y="1537"/>
                    <a:pt x="333" y="1462"/>
                    <a:pt x="343" y="1389"/>
                  </a:cubicBezTo>
                  <a:cubicBezTo>
                    <a:pt x="352" y="1325"/>
                    <a:pt x="363" y="1261"/>
                    <a:pt x="382" y="1201"/>
                  </a:cubicBezTo>
                  <a:cubicBezTo>
                    <a:pt x="416" y="1100"/>
                    <a:pt x="506" y="993"/>
                    <a:pt x="611" y="993"/>
                  </a:cubicBezTo>
                  <a:cubicBezTo>
                    <a:pt x="626" y="993"/>
                    <a:pt x="641" y="995"/>
                    <a:pt x="654" y="999"/>
                  </a:cubicBezTo>
                  <a:lnTo>
                    <a:pt x="742" y="1025"/>
                  </a:lnTo>
                  <a:lnTo>
                    <a:pt x="742" y="1025"/>
                  </a:lnTo>
                  <a:lnTo>
                    <a:pt x="682" y="956"/>
                  </a:lnTo>
                  <a:cubicBezTo>
                    <a:pt x="630" y="894"/>
                    <a:pt x="667" y="787"/>
                    <a:pt x="733" y="729"/>
                  </a:cubicBezTo>
                  <a:cubicBezTo>
                    <a:pt x="772" y="693"/>
                    <a:pt x="819" y="669"/>
                    <a:pt x="868" y="642"/>
                  </a:cubicBezTo>
                  <a:cubicBezTo>
                    <a:pt x="907" y="620"/>
                    <a:pt x="947" y="599"/>
                    <a:pt x="986" y="571"/>
                  </a:cubicBezTo>
                  <a:cubicBezTo>
                    <a:pt x="1117" y="472"/>
                    <a:pt x="1183" y="322"/>
                    <a:pt x="1247" y="177"/>
                  </a:cubicBezTo>
                  <a:cubicBezTo>
                    <a:pt x="1260" y="151"/>
                    <a:pt x="1271" y="125"/>
                    <a:pt x="1282" y="100"/>
                  </a:cubicBezTo>
                  <a:close/>
                  <a:moveTo>
                    <a:pt x="1271" y="1"/>
                  </a:moveTo>
                  <a:lnTo>
                    <a:pt x="1252" y="37"/>
                  </a:lnTo>
                  <a:cubicBezTo>
                    <a:pt x="1235" y="76"/>
                    <a:pt x="1217" y="115"/>
                    <a:pt x="1198" y="155"/>
                  </a:cubicBezTo>
                  <a:cubicBezTo>
                    <a:pt x="1134" y="301"/>
                    <a:pt x="1072" y="438"/>
                    <a:pt x="954" y="528"/>
                  </a:cubicBezTo>
                  <a:cubicBezTo>
                    <a:pt x="920" y="554"/>
                    <a:pt x="881" y="573"/>
                    <a:pt x="842" y="594"/>
                  </a:cubicBezTo>
                  <a:cubicBezTo>
                    <a:pt x="793" y="622"/>
                    <a:pt x="742" y="650"/>
                    <a:pt x="697" y="689"/>
                  </a:cubicBezTo>
                  <a:cubicBezTo>
                    <a:pt x="626" y="751"/>
                    <a:pt x="583" y="856"/>
                    <a:pt x="613" y="939"/>
                  </a:cubicBezTo>
                  <a:lnTo>
                    <a:pt x="611" y="939"/>
                  </a:lnTo>
                  <a:cubicBezTo>
                    <a:pt x="480" y="939"/>
                    <a:pt x="371" y="1064"/>
                    <a:pt x="330" y="1184"/>
                  </a:cubicBezTo>
                  <a:cubicBezTo>
                    <a:pt x="309" y="1248"/>
                    <a:pt x="300" y="1316"/>
                    <a:pt x="290" y="1381"/>
                  </a:cubicBezTo>
                  <a:cubicBezTo>
                    <a:pt x="279" y="1454"/>
                    <a:pt x="270" y="1522"/>
                    <a:pt x="245" y="1589"/>
                  </a:cubicBezTo>
                  <a:cubicBezTo>
                    <a:pt x="230" y="1629"/>
                    <a:pt x="210" y="1666"/>
                    <a:pt x="189" y="1704"/>
                  </a:cubicBezTo>
                  <a:cubicBezTo>
                    <a:pt x="178" y="1723"/>
                    <a:pt x="170" y="1741"/>
                    <a:pt x="159" y="1758"/>
                  </a:cubicBezTo>
                  <a:cubicBezTo>
                    <a:pt x="0" y="2075"/>
                    <a:pt x="5" y="2452"/>
                    <a:pt x="26" y="2743"/>
                  </a:cubicBezTo>
                  <a:cubicBezTo>
                    <a:pt x="38" y="2915"/>
                    <a:pt x="117" y="3101"/>
                    <a:pt x="265" y="3101"/>
                  </a:cubicBezTo>
                  <a:cubicBezTo>
                    <a:pt x="274" y="3101"/>
                    <a:pt x="283" y="3100"/>
                    <a:pt x="292" y="3099"/>
                  </a:cubicBezTo>
                  <a:cubicBezTo>
                    <a:pt x="339" y="3093"/>
                    <a:pt x="380" y="3065"/>
                    <a:pt x="418" y="3039"/>
                  </a:cubicBezTo>
                  <a:cubicBezTo>
                    <a:pt x="427" y="3035"/>
                    <a:pt x="435" y="3028"/>
                    <a:pt x="444" y="3024"/>
                  </a:cubicBezTo>
                  <a:cubicBezTo>
                    <a:pt x="533" y="2967"/>
                    <a:pt x="642" y="2937"/>
                    <a:pt x="750" y="2937"/>
                  </a:cubicBezTo>
                  <a:cubicBezTo>
                    <a:pt x="801" y="2937"/>
                    <a:pt x="851" y="2944"/>
                    <a:pt x="898" y="2958"/>
                  </a:cubicBezTo>
                  <a:lnTo>
                    <a:pt x="930" y="2966"/>
                  </a:lnTo>
                  <a:lnTo>
                    <a:pt x="932" y="2934"/>
                  </a:lnTo>
                  <a:cubicBezTo>
                    <a:pt x="935" y="2859"/>
                    <a:pt x="939" y="2775"/>
                    <a:pt x="975" y="2709"/>
                  </a:cubicBezTo>
                  <a:cubicBezTo>
                    <a:pt x="1006" y="2654"/>
                    <a:pt x="1062" y="2616"/>
                    <a:pt x="1114" y="2616"/>
                  </a:cubicBezTo>
                  <a:cubicBezTo>
                    <a:pt x="1125" y="2616"/>
                    <a:pt x="1135" y="2618"/>
                    <a:pt x="1145" y="2621"/>
                  </a:cubicBezTo>
                  <a:cubicBezTo>
                    <a:pt x="1198" y="2636"/>
                    <a:pt x="1239" y="2692"/>
                    <a:pt x="1277" y="2743"/>
                  </a:cubicBezTo>
                  <a:cubicBezTo>
                    <a:pt x="1325" y="2808"/>
                    <a:pt x="1374" y="2874"/>
                    <a:pt x="1447" y="2874"/>
                  </a:cubicBezTo>
                  <a:cubicBezTo>
                    <a:pt x="1459" y="2874"/>
                    <a:pt x="1472" y="2872"/>
                    <a:pt x="1485" y="2868"/>
                  </a:cubicBezTo>
                  <a:cubicBezTo>
                    <a:pt x="1537" y="2853"/>
                    <a:pt x="1569" y="2808"/>
                    <a:pt x="1597" y="2767"/>
                  </a:cubicBezTo>
                  <a:cubicBezTo>
                    <a:pt x="1624" y="2728"/>
                    <a:pt x="1648" y="2694"/>
                    <a:pt x="1684" y="2685"/>
                  </a:cubicBezTo>
                  <a:cubicBezTo>
                    <a:pt x="1689" y="2685"/>
                    <a:pt x="1694" y="2684"/>
                    <a:pt x="1698" y="2684"/>
                  </a:cubicBezTo>
                  <a:cubicBezTo>
                    <a:pt x="1736" y="2684"/>
                    <a:pt x="1774" y="2715"/>
                    <a:pt x="1811" y="2743"/>
                  </a:cubicBezTo>
                  <a:lnTo>
                    <a:pt x="1819" y="2750"/>
                  </a:lnTo>
                  <a:cubicBezTo>
                    <a:pt x="1958" y="2853"/>
                    <a:pt x="2130" y="2911"/>
                    <a:pt x="2303" y="2911"/>
                  </a:cubicBezTo>
                  <a:cubicBezTo>
                    <a:pt x="2323" y="2911"/>
                    <a:pt x="2344" y="2910"/>
                    <a:pt x="2364" y="2908"/>
                  </a:cubicBezTo>
                  <a:cubicBezTo>
                    <a:pt x="2376" y="2906"/>
                    <a:pt x="2389" y="2906"/>
                    <a:pt x="2402" y="2904"/>
                  </a:cubicBezTo>
                  <a:cubicBezTo>
                    <a:pt x="2430" y="2902"/>
                    <a:pt x="2458" y="2898"/>
                    <a:pt x="2486" y="2898"/>
                  </a:cubicBezTo>
                  <a:cubicBezTo>
                    <a:pt x="2520" y="2898"/>
                    <a:pt x="2548" y="2904"/>
                    <a:pt x="2571" y="2915"/>
                  </a:cubicBezTo>
                  <a:cubicBezTo>
                    <a:pt x="2619" y="2936"/>
                    <a:pt x="2651" y="2981"/>
                    <a:pt x="2685" y="3026"/>
                  </a:cubicBezTo>
                  <a:cubicBezTo>
                    <a:pt x="3034" y="3502"/>
                    <a:pt x="3456" y="3920"/>
                    <a:pt x="3938" y="4262"/>
                  </a:cubicBezTo>
                  <a:lnTo>
                    <a:pt x="3949" y="4271"/>
                  </a:lnTo>
                  <a:lnTo>
                    <a:pt x="3960" y="4269"/>
                  </a:lnTo>
                  <a:cubicBezTo>
                    <a:pt x="3988" y="4262"/>
                    <a:pt x="4018" y="4258"/>
                    <a:pt x="4045" y="4256"/>
                  </a:cubicBezTo>
                  <a:cubicBezTo>
                    <a:pt x="4085" y="4252"/>
                    <a:pt x="4125" y="4251"/>
                    <a:pt x="4165" y="4251"/>
                  </a:cubicBezTo>
                  <a:cubicBezTo>
                    <a:pt x="4251" y="4251"/>
                    <a:pt x="4339" y="4258"/>
                    <a:pt x="4425" y="4273"/>
                  </a:cubicBezTo>
                  <a:lnTo>
                    <a:pt x="4508" y="4288"/>
                  </a:lnTo>
                  <a:lnTo>
                    <a:pt x="4416" y="4198"/>
                  </a:lnTo>
                  <a:cubicBezTo>
                    <a:pt x="4337" y="4117"/>
                    <a:pt x="4260" y="4042"/>
                    <a:pt x="4217" y="3943"/>
                  </a:cubicBezTo>
                  <a:cubicBezTo>
                    <a:pt x="4200" y="3905"/>
                    <a:pt x="4189" y="3864"/>
                    <a:pt x="4176" y="3819"/>
                  </a:cubicBezTo>
                  <a:cubicBezTo>
                    <a:pt x="4163" y="3772"/>
                    <a:pt x="4148" y="3722"/>
                    <a:pt x="4127" y="3675"/>
                  </a:cubicBezTo>
                  <a:cubicBezTo>
                    <a:pt x="4060" y="3538"/>
                    <a:pt x="3923" y="3444"/>
                    <a:pt x="3814" y="3369"/>
                  </a:cubicBezTo>
                  <a:cubicBezTo>
                    <a:pt x="3651" y="3260"/>
                    <a:pt x="3484" y="3144"/>
                    <a:pt x="3330" y="3013"/>
                  </a:cubicBezTo>
                  <a:cubicBezTo>
                    <a:pt x="2876" y="2621"/>
                    <a:pt x="2574" y="2090"/>
                    <a:pt x="2282" y="1578"/>
                  </a:cubicBezTo>
                  <a:lnTo>
                    <a:pt x="2171" y="1383"/>
                  </a:lnTo>
                  <a:cubicBezTo>
                    <a:pt x="1924" y="948"/>
                    <a:pt x="1644" y="455"/>
                    <a:pt x="1297" y="33"/>
                  </a:cubicBezTo>
                  <a:lnTo>
                    <a:pt x="12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297"/>
            <p:cNvSpPr/>
            <p:nvPr/>
          </p:nvSpPr>
          <p:spPr>
            <a:xfrm>
              <a:off x="4983818" y="3214580"/>
              <a:ext cx="286224" cy="243602"/>
            </a:xfrm>
            <a:custGeom>
              <a:rect b="b" l="l" r="r" t="t"/>
              <a:pathLst>
                <a:path extrusionOk="0" h="8573" w="10073">
                  <a:moveTo>
                    <a:pt x="3546" y="1"/>
                  </a:moveTo>
                  <a:cubicBezTo>
                    <a:pt x="3482" y="1"/>
                    <a:pt x="3418" y="48"/>
                    <a:pt x="3386" y="108"/>
                  </a:cubicBezTo>
                  <a:cubicBezTo>
                    <a:pt x="3347" y="179"/>
                    <a:pt x="3343" y="262"/>
                    <a:pt x="3341" y="344"/>
                  </a:cubicBezTo>
                  <a:cubicBezTo>
                    <a:pt x="3289" y="329"/>
                    <a:pt x="3235" y="322"/>
                    <a:pt x="3181" y="322"/>
                  </a:cubicBezTo>
                  <a:cubicBezTo>
                    <a:pt x="3069" y="322"/>
                    <a:pt x="2957" y="353"/>
                    <a:pt x="2863" y="412"/>
                  </a:cubicBezTo>
                  <a:cubicBezTo>
                    <a:pt x="2818" y="440"/>
                    <a:pt x="2775" y="477"/>
                    <a:pt x="2722" y="483"/>
                  </a:cubicBezTo>
                  <a:cubicBezTo>
                    <a:pt x="2713" y="485"/>
                    <a:pt x="2705" y="485"/>
                    <a:pt x="2696" y="485"/>
                  </a:cubicBezTo>
                  <a:cubicBezTo>
                    <a:pt x="2669" y="485"/>
                    <a:pt x="2645" y="477"/>
                    <a:pt x="2623" y="464"/>
                  </a:cubicBezTo>
                  <a:cubicBezTo>
                    <a:pt x="2501" y="700"/>
                    <a:pt x="2402" y="948"/>
                    <a:pt x="2340" y="1205"/>
                  </a:cubicBezTo>
                  <a:cubicBezTo>
                    <a:pt x="2325" y="1267"/>
                    <a:pt x="2312" y="1332"/>
                    <a:pt x="2280" y="1387"/>
                  </a:cubicBezTo>
                  <a:cubicBezTo>
                    <a:pt x="2216" y="1503"/>
                    <a:pt x="2085" y="1561"/>
                    <a:pt x="1976" y="1636"/>
                  </a:cubicBezTo>
                  <a:cubicBezTo>
                    <a:pt x="1867" y="1711"/>
                    <a:pt x="1764" y="1837"/>
                    <a:pt x="1800" y="1964"/>
                  </a:cubicBezTo>
                  <a:cubicBezTo>
                    <a:pt x="1712" y="1981"/>
                    <a:pt x="1629" y="2019"/>
                    <a:pt x="1558" y="2075"/>
                  </a:cubicBezTo>
                  <a:cubicBezTo>
                    <a:pt x="1573" y="2242"/>
                    <a:pt x="1466" y="2392"/>
                    <a:pt x="1378" y="2536"/>
                  </a:cubicBezTo>
                  <a:cubicBezTo>
                    <a:pt x="1290" y="2679"/>
                    <a:pt x="1218" y="2863"/>
                    <a:pt x="1301" y="3009"/>
                  </a:cubicBezTo>
                  <a:cubicBezTo>
                    <a:pt x="1300" y="3009"/>
                    <a:pt x="1299" y="3009"/>
                    <a:pt x="1298" y="3009"/>
                  </a:cubicBezTo>
                  <a:cubicBezTo>
                    <a:pt x="1196" y="3009"/>
                    <a:pt x="1119" y="3100"/>
                    <a:pt x="1083" y="3195"/>
                  </a:cubicBezTo>
                  <a:cubicBezTo>
                    <a:pt x="1046" y="3290"/>
                    <a:pt x="1033" y="3395"/>
                    <a:pt x="986" y="3485"/>
                  </a:cubicBezTo>
                  <a:cubicBezTo>
                    <a:pt x="939" y="3570"/>
                    <a:pt x="858" y="3648"/>
                    <a:pt x="858" y="3746"/>
                  </a:cubicBezTo>
                  <a:cubicBezTo>
                    <a:pt x="858" y="3821"/>
                    <a:pt x="907" y="3885"/>
                    <a:pt x="939" y="3954"/>
                  </a:cubicBezTo>
                  <a:cubicBezTo>
                    <a:pt x="1023" y="4132"/>
                    <a:pt x="978" y="4355"/>
                    <a:pt x="851" y="4507"/>
                  </a:cubicBezTo>
                  <a:cubicBezTo>
                    <a:pt x="725" y="4659"/>
                    <a:pt x="526" y="4740"/>
                    <a:pt x="328" y="4751"/>
                  </a:cubicBezTo>
                  <a:cubicBezTo>
                    <a:pt x="268" y="4753"/>
                    <a:pt x="204" y="4751"/>
                    <a:pt x="148" y="4774"/>
                  </a:cubicBezTo>
                  <a:cubicBezTo>
                    <a:pt x="48" y="4819"/>
                    <a:pt x="1" y="4950"/>
                    <a:pt x="35" y="5057"/>
                  </a:cubicBezTo>
                  <a:cubicBezTo>
                    <a:pt x="71" y="5162"/>
                    <a:pt x="172" y="5235"/>
                    <a:pt x="281" y="5254"/>
                  </a:cubicBezTo>
                  <a:cubicBezTo>
                    <a:pt x="348" y="5267"/>
                    <a:pt x="418" y="5263"/>
                    <a:pt x="474" y="5297"/>
                  </a:cubicBezTo>
                  <a:cubicBezTo>
                    <a:pt x="613" y="5381"/>
                    <a:pt x="558" y="5608"/>
                    <a:pt x="660" y="5732"/>
                  </a:cubicBezTo>
                  <a:cubicBezTo>
                    <a:pt x="731" y="5818"/>
                    <a:pt x="855" y="5831"/>
                    <a:pt x="950" y="5889"/>
                  </a:cubicBezTo>
                  <a:cubicBezTo>
                    <a:pt x="1055" y="5953"/>
                    <a:pt x="1115" y="6066"/>
                    <a:pt x="1177" y="6171"/>
                  </a:cubicBezTo>
                  <a:cubicBezTo>
                    <a:pt x="1382" y="6516"/>
                    <a:pt x="1674" y="6810"/>
                    <a:pt x="2017" y="7020"/>
                  </a:cubicBezTo>
                  <a:cubicBezTo>
                    <a:pt x="1950" y="7150"/>
                    <a:pt x="1905" y="7292"/>
                    <a:pt x="1884" y="7440"/>
                  </a:cubicBezTo>
                  <a:cubicBezTo>
                    <a:pt x="1927" y="7461"/>
                    <a:pt x="1970" y="7489"/>
                    <a:pt x="2004" y="7523"/>
                  </a:cubicBezTo>
                  <a:cubicBezTo>
                    <a:pt x="2051" y="7570"/>
                    <a:pt x="2090" y="7624"/>
                    <a:pt x="2139" y="7669"/>
                  </a:cubicBezTo>
                  <a:cubicBezTo>
                    <a:pt x="2249" y="7767"/>
                    <a:pt x="2391" y="7798"/>
                    <a:pt x="2540" y="7798"/>
                  </a:cubicBezTo>
                  <a:cubicBezTo>
                    <a:pt x="2658" y="7798"/>
                    <a:pt x="2780" y="7779"/>
                    <a:pt x="2895" y="7757"/>
                  </a:cubicBezTo>
                  <a:lnTo>
                    <a:pt x="2895" y="7757"/>
                  </a:lnTo>
                  <a:cubicBezTo>
                    <a:pt x="2893" y="7875"/>
                    <a:pt x="2902" y="8012"/>
                    <a:pt x="3000" y="8078"/>
                  </a:cubicBezTo>
                  <a:cubicBezTo>
                    <a:pt x="3071" y="8125"/>
                    <a:pt x="3163" y="8115"/>
                    <a:pt x="3249" y="8130"/>
                  </a:cubicBezTo>
                  <a:cubicBezTo>
                    <a:pt x="3332" y="8145"/>
                    <a:pt x="3422" y="8217"/>
                    <a:pt x="3396" y="8299"/>
                  </a:cubicBezTo>
                  <a:cubicBezTo>
                    <a:pt x="3428" y="8290"/>
                    <a:pt x="3460" y="8286"/>
                    <a:pt x="3492" y="8286"/>
                  </a:cubicBezTo>
                  <a:cubicBezTo>
                    <a:pt x="3610" y="8286"/>
                    <a:pt x="3728" y="8342"/>
                    <a:pt x="3797" y="8438"/>
                  </a:cubicBezTo>
                  <a:cubicBezTo>
                    <a:pt x="3827" y="8479"/>
                    <a:pt x="3851" y="8528"/>
                    <a:pt x="3896" y="8554"/>
                  </a:cubicBezTo>
                  <a:cubicBezTo>
                    <a:pt x="3920" y="8568"/>
                    <a:pt x="3949" y="8572"/>
                    <a:pt x="3978" y="8572"/>
                  </a:cubicBezTo>
                  <a:cubicBezTo>
                    <a:pt x="3997" y="8572"/>
                    <a:pt x="4016" y="8570"/>
                    <a:pt x="4035" y="8569"/>
                  </a:cubicBezTo>
                  <a:cubicBezTo>
                    <a:pt x="4168" y="8558"/>
                    <a:pt x="4303" y="8545"/>
                    <a:pt x="4438" y="8535"/>
                  </a:cubicBezTo>
                  <a:cubicBezTo>
                    <a:pt x="4427" y="8438"/>
                    <a:pt x="4508" y="8342"/>
                    <a:pt x="4607" y="8340"/>
                  </a:cubicBezTo>
                  <a:cubicBezTo>
                    <a:pt x="4609" y="8340"/>
                    <a:pt x="4611" y="8339"/>
                    <a:pt x="4613" y="8339"/>
                  </a:cubicBezTo>
                  <a:cubicBezTo>
                    <a:pt x="4651" y="8339"/>
                    <a:pt x="4695" y="8348"/>
                    <a:pt x="4734" y="8348"/>
                  </a:cubicBezTo>
                  <a:cubicBezTo>
                    <a:pt x="4774" y="8348"/>
                    <a:pt x="4809" y="8339"/>
                    <a:pt x="4825" y="8303"/>
                  </a:cubicBezTo>
                  <a:cubicBezTo>
                    <a:pt x="4843" y="8265"/>
                    <a:pt x="4821" y="8220"/>
                    <a:pt x="4825" y="8177"/>
                  </a:cubicBezTo>
                  <a:cubicBezTo>
                    <a:pt x="4838" y="8061"/>
                    <a:pt x="4997" y="8050"/>
                    <a:pt x="5108" y="8020"/>
                  </a:cubicBezTo>
                  <a:cubicBezTo>
                    <a:pt x="5262" y="7979"/>
                    <a:pt x="5396" y="7841"/>
                    <a:pt x="5550" y="7841"/>
                  </a:cubicBezTo>
                  <a:cubicBezTo>
                    <a:pt x="5563" y="7841"/>
                    <a:pt x="5577" y="7842"/>
                    <a:pt x="5590" y="7845"/>
                  </a:cubicBezTo>
                  <a:cubicBezTo>
                    <a:pt x="5685" y="7860"/>
                    <a:pt x="5760" y="7930"/>
                    <a:pt x="5839" y="7982"/>
                  </a:cubicBezTo>
                  <a:cubicBezTo>
                    <a:pt x="5890" y="8017"/>
                    <a:pt x="5954" y="8042"/>
                    <a:pt x="6016" y="8042"/>
                  </a:cubicBezTo>
                  <a:cubicBezTo>
                    <a:pt x="6033" y="8042"/>
                    <a:pt x="6051" y="8040"/>
                    <a:pt x="6068" y="8035"/>
                  </a:cubicBezTo>
                  <a:cubicBezTo>
                    <a:pt x="6085" y="7999"/>
                    <a:pt x="6100" y="7962"/>
                    <a:pt x="6107" y="7922"/>
                  </a:cubicBezTo>
                  <a:cubicBezTo>
                    <a:pt x="6209" y="7956"/>
                    <a:pt x="6327" y="7986"/>
                    <a:pt x="6435" y="7986"/>
                  </a:cubicBezTo>
                  <a:cubicBezTo>
                    <a:pt x="6540" y="7986"/>
                    <a:pt x="6636" y="7958"/>
                    <a:pt x="6702" y="7877"/>
                  </a:cubicBezTo>
                  <a:cubicBezTo>
                    <a:pt x="6737" y="7834"/>
                    <a:pt x="6756" y="7785"/>
                    <a:pt x="6792" y="7746"/>
                  </a:cubicBezTo>
                  <a:cubicBezTo>
                    <a:pt x="6876" y="7656"/>
                    <a:pt x="7013" y="7654"/>
                    <a:pt x="7133" y="7626"/>
                  </a:cubicBezTo>
                  <a:cubicBezTo>
                    <a:pt x="7251" y="7598"/>
                    <a:pt x="7381" y="7495"/>
                    <a:pt x="7343" y="7380"/>
                  </a:cubicBezTo>
                  <a:lnTo>
                    <a:pt x="7343" y="7380"/>
                  </a:lnTo>
                  <a:cubicBezTo>
                    <a:pt x="7415" y="7396"/>
                    <a:pt x="7488" y="7404"/>
                    <a:pt x="7561" y="7404"/>
                  </a:cubicBezTo>
                  <a:cubicBezTo>
                    <a:pt x="7851" y="7404"/>
                    <a:pt x="8141" y="7283"/>
                    <a:pt x="8376" y="7106"/>
                  </a:cubicBezTo>
                  <a:cubicBezTo>
                    <a:pt x="8671" y="6885"/>
                    <a:pt x="8892" y="6583"/>
                    <a:pt x="9106" y="6283"/>
                  </a:cubicBezTo>
                  <a:cubicBezTo>
                    <a:pt x="9160" y="6206"/>
                    <a:pt x="9215" y="6129"/>
                    <a:pt x="9293" y="6079"/>
                  </a:cubicBezTo>
                  <a:cubicBezTo>
                    <a:pt x="9370" y="6030"/>
                    <a:pt x="9464" y="6013"/>
                    <a:pt x="9552" y="5981"/>
                  </a:cubicBezTo>
                  <a:cubicBezTo>
                    <a:pt x="9856" y="5869"/>
                    <a:pt x="10072" y="5554"/>
                    <a:pt x="10072" y="5231"/>
                  </a:cubicBezTo>
                  <a:lnTo>
                    <a:pt x="10072" y="5231"/>
                  </a:lnTo>
                  <a:cubicBezTo>
                    <a:pt x="9996" y="5246"/>
                    <a:pt x="9919" y="5253"/>
                    <a:pt x="9842" y="5253"/>
                  </a:cubicBezTo>
                  <a:cubicBezTo>
                    <a:pt x="9536" y="5253"/>
                    <a:pt x="9231" y="5137"/>
                    <a:pt x="9005" y="4929"/>
                  </a:cubicBezTo>
                  <a:cubicBezTo>
                    <a:pt x="8939" y="4869"/>
                    <a:pt x="8879" y="4800"/>
                    <a:pt x="8800" y="4757"/>
                  </a:cubicBezTo>
                  <a:cubicBezTo>
                    <a:pt x="8609" y="4652"/>
                    <a:pt x="8335" y="4717"/>
                    <a:pt x="8187" y="4556"/>
                  </a:cubicBezTo>
                  <a:cubicBezTo>
                    <a:pt x="8146" y="4509"/>
                    <a:pt x="8118" y="4447"/>
                    <a:pt x="8065" y="4417"/>
                  </a:cubicBezTo>
                  <a:cubicBezTo>
                    <a:pt x="8031" y="4397"/>
                    <a:pt x="7994" y="4392"/>
                    <a:pt x="7955" y="4392"/>
                  </a:cubicBezTo>
                  <a:cubicBezTo>
                    <a:pt x="7917" y="4392"/>
                    <a:pt x="7878" y="4397"/>
                    <a:pt x="7840" y="4397"/>
                  </a:cubicBezTo>
                  <a:cubicBezTo>
                    <a:pt x="7823" y="4397"/>
                    <a:pt x="7805" y="4396"/>
                    <a:pt x="7789" y="4393"/>
                  </a:cubicBezTo>
                  <a:cubicBezTo>
                    <a:pt x="7549" y="4357"/>
                    <a:pt x="7480" y="3986"/>
                    <a:pt x="7242" y="3943"/>
                  </a:cubicBezTo>
                  <a:cubicBezTo>
                    <a:pt x="7189" y="3935"/>
                    <a:pt x="7129" y="3943"/>
                    <a:pt x="7084" y="3909"/>
                  </a:cubicBezTo>
                  <a:cubicBezTo>
                    <a:pt x="7015" y="3858"/>
                    <a:pt x="7037" y="3748"/>
                    <a:pt x="6992" y="3675"/>
                  </a:cubicBezTo>
                  <a:cubicBezTo>
                    <a:pt x="6962" y="3630"/>
                    <a:pt x="6910" y="3605"/>
                    <a:pt x="6869" y="3568"/>
                  </a:cubicBezTo>
                  <a:cubicBezTo>
                    <a:pt x="6818" y="3525"/>
                    <a:pt x="6784" y="3470"/>
                    <a:pt x="6764" y="3408"/>
                  </a:cubicBezTo>
                  <a:cubicBezTo>
                    <a:pt x="6711" y="3408"/>
                    <a:pt x="6657" y="3405"/>
                    <a:pt x="6604" y="3399"/>
                  </a:cubicBezTo>
                  <a:cubicBezTo>
                    <a:pt x="6467" y="3386"/>
                    <a:pt x="6327" y="3352"/>
                    <a:pt x="6222" y="3266"/>
                  </a:cubicBezTo>
                  <a:cubicBezTo>
                    <a:pt x="6111" y="3178"/>
                    <a:pt x="6047" y="3035"/>
                    <a:pt x="6051" y="2891"/>
                  </a:cubicBezTo>
                  <a:cubicBezTo>
                    <a:pt x="6053" y="2836"/>
                    <a:pt x="6066" y="2776"/>
                    <a:pt x="6038" y="2724"/>
                  </a:cubicBezTo>
                  <a:cubicBezTo>
                    <a:pt x="6019" y="2690"/>
                    <a:pt x="5985" y="2666"/>
                    <a:pt x="5965" y="2634"/>
                  </a:cubicBezTo>
                  <a:cubicBezTo>
                    <a:pt x="5937" y="2591"/>
                    <a:pt x="5940" y="2536"/>
                    <a:pt x="5942" y="2484"/>
                  </a:cubicBezTo>
                  <a:cubicBezTo>
                    <a:pt x="5948" y="2358"/>
                    <a:pt x="5955" y="2229"/>
                    <a:pt x="5961" y="2101"/>
                  </a:cubicBezTo>
                  <a:cubicBezTo>
                    <a:pt x="5963" y="2047"/>
                    <a:pt x="5967" y="1994"/>
                    <a:pt x="5982" y="1940"/>
                  </a:cubicBezTo>
                  <a:cubicBezTo>
                    <a:pt x="6036" y="1773"/>
                    <a:pt x="6212" y="1687"/>
                    <a:pt x="6389" y="1653"/>
                  </a:cubicBezTo>
                  <a:cubicBezTo>
                    <a:pt x="5912" y="1312"/>
                    <a:pt x="5488" y="897"/>
                    <a:pt x="5140" y="423"/>
                  </a:cubicBezTo>
                  <a:cubicBezTo>
                    <a:pt x="5106" y="376"/>
                    <a:pt x="5070" y="327"/>
                    <a:pt x="5018" y="301"/>
                  </a:cubicBezTo>
                  <a:cubicBezTo>
                    <a:pt x="4987" y="287"/>
                    <a:pt x="4953" y="283"/>
                    <a:pt x="4919" y="283"/>
                  </a:cubicBezTo>
                  <a:cubicBezTo>
                    <a:pt x="4878" y="283"/>
                    <a:pt x="4836" y="289"/>
                    <a:pt x="4795" y="292"/>
                  </a:cubicBezTo>
                  <a:cubicBezTo>
                    <a:pt x="4775" y="294"/>
                    <a:pt x="4755" y="295"/>
                    <a:pt x="4735" y="295"/>
                  </a:cubicBezTo>
                  <a:cubicBezTo>
                    <a:pt x="4569" y="295"/>
                    <a:pt x="4403" y="240"/>
                    <a:pt x="4271" y="140"/>
                  </a:cubicBezTo>
                  <a:cubicBezTo>
                    <a:pt x="4228" y="108"/>
                    <a:pt x="4183" y="70"/>
                    <a:pt x="4132" y="70"/>
                  </a:cubicBezTo>
                  <a:cubicBezTo>
                    <a:pt x="4126" y="70"/>
                    <a:pt x="4120" y="71"/>
                    <a:pt x="4114" y="72"/>
                  </a:cubicBezTo>
                  <a:cubicBezTo>
                    <a:pt x="4022" y="89"/>
                    <a:pt x="4001" y="228"/>
                    <a:pt x="3911" y="254"/>
                  </a:cubicBezTo>
                  <a:cubicBezTo>
                    <a:pt x="3900" y="257"/>
                    <a:pt x="3890" y="258"/>
                    <a:pt x="3881" y="258"/>
                  </a:cubicBezTo>
                  <a:cubicBezTo>
                    <a:pt x="3765" y="258"/>
                    <a:pt x="3714" y="47"/>
                    <a:pt x="3587" y="7"/>
                  </a:cubicBezTo>
                  <a:cubicBezTo>
                    <a:pt x="3574" y="3"/>
                    <a:pt x="3560" y="1"/>
                    <a:pt x="35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297"/>
            <p:cNvSpPr/>
            <p:nvPr/>
          </p:nvSpPr>
          <p:spPr>
            <a:xfrm>
              <a:off x="4982909" y="3213841"/>
              <a:ext cx="287929" cy="245079"/>
            </a:xfrm>
            <a:custGeom>
              <a:rect b="b" l="l" r="r" t="t"/>
              <a:pathLst>
                <a:path extrusionOk="0" h="8625" w="10133">
                  <a:moveTo>
                    <a:pt x="3580" y="54"/>
                  </a:moveTo>
                  <a:cubicBezTo>
                    <a:pt x="3591" y="54"/>
                    <a:pt x="3601" y="56"/>
                    <a:pt x="3611" y="59"/>
                  </a:cubicBezTo>
                  <a:cubicBezTo>
                    <a:pt x="3664" y="74"/>
                    <a:pt x="3705" y="130"/>
                    <a:pt x="3743" y="181"/>
                  </a:cubicBezTo>
                  <a:cubicBezTo>
                    <a:pt x="3791" y="246"/>
                    <a:pt x="3840" y="312"/>
                    <a:pt x="3913" y="312"/>
                  </a:cubicBezTo>
                  <a:cubicBezTo>
                    <a:pt x="3925" y="312"/>
                    <a:pt x="3938" y="310"/>
                    <a:pt x="3951" y="306"/>
                  </a:cubicBezTo>
                  <a:cubicBezTo>
                    <a:pt x="4003" y="291"/>
                    <a:pt x="4035" y="246"/>
                    <a:pt x="4063" y="205"/>
                  </a:cubicBezTo>
                  <a:cubicBezTo>
                    <a:pt x="4090" y="166"/>
                    <a:pt x="4114" y="132"/>
                    <a:pt x="4150" y="123"/>
                  </a:cubicBezTo>
                  <a:cubicBezTo>
                    <a:pt x="4155" y="123"/>
                    <a:pt x="4160" y="122"/>
                    <a:pt x="4164" y="122"/>
                  </a:cubicBezTo>
                  <a:cubicBezTo>
                    <a:pt x="4202" y="122"/>
                    <a:pt x="4240" y="153"/>
                    <a:pt x="4277" y="181"/>
                  </a:cubicBezTo>
                  <a:lnTo>
                    <a:pt x="4285" y="188"/>
                  </a:lnTo>
                  <a:cubicBezTo>
                    <a:pt x="4424" y="291"/>
                    <a:pt x="4596" y="349"/>
                    <a:pt x="4769" y="349"/>
                  </a:cubicBezTo>
                  <a:cubicBezTo>
                    <a:pt x="4789" y="349"/>
                    <a:pt x="4810" y="348"/>
                    <a:pt x="4830" y="346"/>
                  </a:cubicBezTo>
                  <a:cubicBezTo>
                    <a:pt x="4842" y="344"/>
                    <a:pt x="4855" y="344"/>
                    <a:pt x="4868" y="342"/>
                  </a:cubicBezTo>
                  <a:cubicBezTo>
                    <a:pt x="4896" y="340"/>
                    <a:pt x="4924" y="336"/>
                    <a:pt x="4952" y="336"/>
                  </a:cubicBezTo>
                  <a:cubicBezTo>
                    <a:pt x="4986" y="336"/>
                    <a:pt x="5014" y="342"/>
                    <a:pt x="5037" y="353"/>
                  </a:cubicBezTo>
                  <a:cubicBezTo>
                    <a:pt x="5085" y="374"/>
                    <a:pt x="5117" y="419"/>
                    <a:pt x="5151" y="464"/>
                  </a:cubicBezTo>
                  <a:cubicBezTo>
                    <a:pt x="5487" y="925"/>
                    <a:pt x="5894" y="1328"/>
                    <a:pt x="6357" y="1666"/>
                  </a:cubicBezTo>
                  <a:cubicBezTo>
                    <a:pt x="6167" y="1715"/>
                    <a:pt x="6034" y="1820"/>
                    <a:pt x="5991" y="1960"/>
                  </a:cubicBezTo>
                  <a:cubicBezTo>
                    <a:pt x="5972" y="2013"/>
                    <a:pt x="5969" y="2071"/>
                    <a:pt x="5967" y="2127"/>
                  </a:cubicBezTo>
                  <a:lnTo>
                    <a:pt x="5948" y="2510"/>
                  </a:lnTo>
                  <a:cubicBezTo>
                    <a:pt x="5946" y="2559"/>
                    <a:pt x="5942" y="2622"/>
                    <a:pt x="5974" y="2673"/>
                  </a:cubicBezTo>
                  <a:cubicBezTo>
                    <a:pt x="5984" y="2692"/>
                    <a:pt x="5999" y="2707"/>
                    <a:pt x="6012" y="2722"/>
                  </a:cubicBezTo>
                  <a:cubicBezTo>
                    <a:pt x="6025" y="2735"/>
                    <a:pt x="6038" y="2748"/>
                    <a:pt x="6047" y="2763"/>
                  </a:cubicBezTo>
                  <a:cubicBezTo>
                    <a:pt x="6066" y="2797"/>
                    <a:pt x="6062" y="2838"/>
                    <a:pt x="6059" y="2883"/>
                  </a:cubicBezTo>
                  <a:cubicBezTo>
                    <a:pt x="6057" y="2894"/>
                    <a:pt x="6057" y="2907"/>
                    <a:pt x="6057" y="2917"/>
                  </a:cubicBezTo>
                  <a:cubicBezTo>
                    <a:pt x="6051" y="3067"/>
                    <a:pt x="6119" y="3219"/>
                    <a:pt x="6237" y="3314"/>
                  </a:cubicBezTo>
                  <a:cubicBezTo>
                    <a:pt x="6332" y="3391"/>
                    <a:pt x="6462" y="3436"/>
                    <a:pt x="6634" y="3453"/>
                  </a:cubicBezTo>
                  <a:cubicBezTo>
                    <a:pt x="6681" y="3457"/>
                    <a:pt x="6730" y="3459"/>
                    <a:pt x="6777" y="3459"/>
                  </a:cubicBezTo>
                  <a:cubicBezTo>
                    <a:pt x="6801" y="3524"/>
                    <a:pt x="6835" y="3575"/>
                    <a:pt x="6884" y="3616"/>
                  </a:cubicBezTo>
                  <a:cubicBezTo>
                    <a:pt x="6897" y="3626"/>
                    <a:pt x="6912" y="3637"/>
                    <a:pt x="6925" y="3648"/>
                  </a:cubicBezTo>
                  <a:cubicBezTo>
                    <a:pt x="6955" y="3669"/>
                    <a:pt x="6983" y="3689"/>
                    <a:pt x="7000" y="3716"/>
                  </a:cubicBezTo>
                  <a:cubicBezTo>
                    <a:pt x="7017" y="3742"/>
                    <a:pt x="7024" y="3776"/>
                    <a:pt x="7030" y="3811"/>
                  </a:cubicBezTo>
                  <a:cubicBezTo>
                    <a:pt x="7041" y="3864"/>
                    <a:pt x="7051" y="3922"/>
                    <a:pt x="7101" y="3956"/>
                  </a:cubicBezTo>
                  <a:cubicBezTo>
                    <a:pt x="7137" y="3984"/>
                    <a:pt x="7180" y="3988"/>
                    <a:pt x="7223" y="3991"/>
                  </a:cubicBezTo>
                  <a:cubicBezTo>
                    <a:pt x="7238" y="3993"/>
                    <a:pt x="7255" y="3993"/>
                    <a:pt x="7270" y="3997"/>
                  </a:cubicBezTo>
                  <a:cubicBezTo>
                    <a:pt x="7377" y="4016"/>
                    <a:pt x="7450" y="4111"/>
                    <a:pt x="7525" y="4211"/>
                  </a:cubicBezTo>
                  <a:cubicBezTo>
                    <a:pt x="7604" y="4316"/>
                    <a:pt x="7686" y="4426"/>
                    <a:pt x="7816" y="4447"/>
                  </a:cubicBezTo>
                  <a:cubicBezTo>
                    <a:pt x="7833" y="4450"/>
                    <a:pt x="7850" y="4451"/>
                    <a:pt x="7868" y="4451"/>
                  </a:cubicBezTo>
                  <a:cubicBezTo>
                    <a:pt x="7889" y="4451"/>
                    <a:pt x="7911" y="4449"/>
                    <a:pt x="7932" y="4447"/>
                  </a:cubicBezTo>
                  <a:cubicBezTo>
                    <a:pt x="7951" y="4447"/>
                    <a:pt x="7971" y="4445"/>
                    <a:pt x="7990" y="4445"/>
                  </a:cubicBezTo>
                  <a:cubicBezTo>
                    <a:pt x="8030" y="4445"/>
                    <a:pt x="8058" y="4451"/>
                    <a:pt x="8084" y="4466"/>
                  </a:cubicBezTo>
                  <a:cubicBezTo>
                    <a:pt x="8114" y="4483"/>
                    <a:pt x="8135" y="4513"/>
                    <a:pt x="8157" y="4546"/>
                  </a:cubicBezTo>
                  <a:cubicBezTo>
                    <a:pt x="8172" y="4563"/>
                    <a:pt x="8185" y="4582"/>
                    <a:pt x="8200" y="4599"/>
                  </a:cubicBezTo>
                  <a:cubicBezTo>
                    <a:pt x="8292" y="4700"/>
                    <a:pt x="8425" y="4719"/>
                    <a:pt x="8555" y="4736"/>
                  </a:cubicBezTo>
                  <a:cubicBezTo>
                    <a:pt x="8648" y="4751"/>
                    <a:pt x="8742" y="4764"/>
                    <a:pt x="8819" y="4807"/>
                  </a:cubicBezTo>
                  <a:cubicBezTo>
                    <a:pt x="8877" y="4837"/>
                    <a:pt x="8924" y="4884"/>
                    <a:pt x="8973" y="4931"/>
                  </a:cubicBezTo>
                  <a:cubicBezTo>
                    <a:pt x="8988" y="4946"/>
                    <a:pt x="9003" y="4961"/>
                    <a:pt x="9020" y="4976"/>
                  </a:cubicBezTo>
                  <a:cubicBezTo>
                    <a:pt x="9247" y="5186"/>
                    <a:pt x="9558" y="5306"/>
                    <a:pt x="9875" y="5306"/>
                  </a:cubicBezTo>
                  <a:cubicBezTo>
                    <a:pt x="9944" y="5306"/>
                    <a:pt x="10010" y="5300"/>
                    <a:pt x="10077" y="5289"/>
                  </a:cubicBezTo>
                  <a:lnTo>
                    <a:pt x="10077" y="5289"/>
                  </a:lnTo>
                  <a:cubicBezTo>
                    <a:pt x="10064" y="5589"/>
                    <a:pt x="9856" y="5878"/>
                    <a:pt x="9573" y="5981"/>
                  </a:cubicBezTo>
                  <a:cubicBezTo>
                    <a:pt x="9547" y="5992"/>
                    <a:pt x="9520" y="5998"/>
                    <a:pt x="9494" y="6007"/>
                  </a:cubicBezTo>
                  <a:cubicBezTo>
                    <a:pt x="9432" y="6026"/>
                    <a:pt x="9367" y="6047"/>
                    <a:pt x="9310" y="6082"/>
                  </a:cubicBezTo>
                  <a:cubicBezTo>
                    <a:pt x="9226" y="6135"/>
                    <a:pt x="9168" y="6219"/>
                    <a:pt x="9115" y="6292"/>
                  </a:cubicBezTo>
                  <a:cubicBezTo>
                    <a:pt x="8887" y="6615"/>
                    <a:pt x="8675" y="6898"/>
                    <a:pt x="8393" y="7110"/>
                  </a:cubicBezTo>
                  <a:cubicBezTo>
                    <a:pt x="8143" y="7299"/>
                    <a:pt x="7859" y="7402"/>
                    <a:pt x="7595" y="7402"/>
                  </a:cubicBezTo>
                  <a:cubicBezTo>
                    <a:pt x="7521" y="7402"/>
                    <a:pt x="7449" y="7394"/>
                    <a:pt x="7379" y="7378"/>
                  </a:cubicBezTo>
                  <a:lnTo>
                    <a:pt x="7334" y="7367"/>
                  </a:lnTo>
                  <a:lnTo>
                    <a:pt x="7349" y="7414"/>
                  </a:lnTo>
                  <a:cubicBezTo>
                    <a:pt x="7358" y="7442"/>
                    <a:pt x="7356" y="7474"/>
                    <a:pt x="7338" y="7504"/>
                  </a:cubicBezTo>
                  <a:cubicBezTo>
                    <a:pt x="7308" y="7558"/>
                    <a:pt x="7236" y="7607"/>
                    <a:pt x="7159" y="7626"/>
                  </a:cubicBezTo>
                  <a:cubicBezTo>
                    <a:pt x="7131" y="7633"/>
                    <a:pt x="7103" y="7637"/>
                    <a:pt x="7073" y="7644"/>
                  </a:cubicBezTo>
                  <a:cubicBezTo>
                    <a:pt x="6976" y="7661"/>
                    <a:pt x="6876" y="7678"/>
                    <a:pt x="6805" y="7753"/>
                  </a:cubicBezTo>
                  <a:cubicBezTo>
                    <a:pt x="6784" y="7776"/>
                    <a:pt x="6766" y="7804"/>
                    <a:pt x="6751" y="7830"/>
                  </a:cubicBezTo>
                  <a:cubicBezTo>
                    <a:pt x="6739" y="7849"/>
                    <a:pt x="6728" y="7869"/>
                    <a:pt x="6713" y="7886"/>
                  </a:cubicBezTo>
                  <a:cubicBezTo>
                    <a:pt x="6659" y="7952"/>
                    <a:pt x="6580" y="7986"/>
                    <a:pt x="6470" y="7986"/>
                  </a:cubicBezTo>
                  <a:cubicBezTo>
                    <a:pt x="6382" y="7986"/>
                    <a:pt x="6275" y="7965"/>
                    <a:pt x="6147" y="7922"/>
                  </a:cubicBezTo>
                  <a:lnTo>
                    <a:pt x="6117" y="7911"/>
                  </a:lnTo>
                  <a:lnTo>
                    <a:pt x="6113" y="7943"/>
                  </a:lnTo>
                  <a:cubicBezTo>
                    <a:pt x="6107" y="7973"/>
                    <a:pt x="6098" y="8003"/>
                    <a:pt x="6081" y="8038"/>
                  </a:cubicBezTo>
                  <a:cubicBezTo>
                    <a:pt x="6069" y="8040"/>
                    <a:pt x="6057" y="8042"/>
                    <a:pt x="6045" y="8042"/>
                  </a:cubicBezTo>
                  <a:cubicBezTo>
                    <a:pt x="5996" y="8042"/>
                    <a:pt x="5939" y="8022"/>
                    <a:pt x="5886" y="7986"/>
                  </a:cubicBezTo>
                  <a:cubicBezTo>
                    <a:pt x="5869" y="7973"/>
                    <a:pt x="5849" y="7961"/>
                    <a:pt x="5832" y="7948"/>
                  </a:cubicBezTo>
                  <a:cubicBezTo>
                    <a:pt x="5770" y="7903"/>
                    <a:pt x="5706" y="7858"/>
                    <a:pt x="5627" y="7845"/>
                  </a:cubicBezTo>
                  <a:cubicBezTo>
                    <a:pt x="5611" y="7842"/>
                    <a:pt x="5595" y="7841"/>
                    <a:pt x="5580" y="7841"/>
                  </a:cubicBezTo>
                  <a:cubicBezTo>
                    <a:pt x="5483" y="7841"/>
                    <a:pt x="5397" y="7889"/>
                    <a:pt x="5314" y="7937"/>
                  </a:cubicBezTo>
                  <a:cubicBezTo>
                    <a:pt x="5256" y="7969"/>
                    <a:pt x="5196" y="8003"/>
                    <a:pt x="5134" y="8021"/>
                  </a:cubicBezTo>
                  <a:cubicBezTo>
                    <a:pt x="5115" y="8025"/>
                    <a:pt x="5093" y="8031"/>
                    <a:pt x="5072" y="8036"/>
                  </a:cubicBezTo>
                  <a:cubicBezTo>
                    <a:pt x="4969" y="8057"/>
                    <a:pt x="4842" y="8085"/>
                    <a:pt x="4832" y="8198"/>
                  </a:cubicBezTo>
                  <a:cubicBezTo>
                    <a:pt x="4830" y="8220"/>
                    <a:pt x="4832" y="8239"/>
                    <a:pt x="4834" y="8258"/>
                  </a:cubicBezTo>
                  <a:cubicBezTo>
                    <a:pt x="4838" y="8282"/>
                    <a:pt x="4840" y="8301"/>
                    <a:pt x="4832" y="8318"/>
                  </a:cubicBezTo>
                  <a:cubicBezTo>
                    <a:pt x="4825" y="8333"/>
                    <a:pt x="4812" y="8346"/>
                    <a:pt x="4767" y="8346"/>
                  </a:cubicBezTo>
                  <a:cubicBezTo>
                    <a:pt x="4748" y="8346"/>
                    <a:pt x="4729" y="8344"/>
                    <a:pt x="4708" y="8342"/>
                  </a:cubicBezTo>
                  <a:cubicBezTo>
                    <a:pt x="4686" y="8340"/>
                    <a:pt x="4665" y="8338"/>
                    <a:pt x="4645" y="8338"/>
                  </a:cubicBezTo>
                  <a:lnTo>
                    <a:pt x="4637" y="8338"/>
                  </a:lnTo>
                  <a:cubicBezTo>
                    <a:pt x="4583" y="8340"/>
                    <a:pt x="4532" y="8366"/>
                    <a:pt x="4493" y="8411"/>
                  </a:cubicBezTo>
                  <a:cubicBezTo>
                    <a:pt x="4461" y="8447"/>
                    <a:pt x="4444" y="8492"/>
                    <a:pt x="4442" y="8535"/>
                  </a:cubicBezTo>
                  <a:lnTo>
                    <a:pt x="4063" y="8569"/>
                  </a:lnTo>
                  <a:cubicBezTo>
                    <a:pt x="4048" y="8569"/>
                    <a:pt x="4030" y="8571"/>
                    <a:pt x="4013" y="8571"/>
                  </a:cubicBezTo>
                  <a:cubicBezTo>
                    <a:pt x="3981" y="8571"/>
                    <a:pt x="3960" y="8567"/>
                    <a:pt x="3940" y="8556"/>
                  </a:cubicBezTo>
                  <a:cubicBezTo>
                    <a:pt x="3913" y="8541"/>
                    <a:pt x="3893" y="8511"/>
                    <a:pt x="3872" y="8481"/>
                  </a:cubicBezTo>
                  <a:cubicBezTo>
                    <a:pt x="3866" y="8471"/>
                    <a:pt x="3859" y="8460"/>
                    <a:pt x="3851" y="8449"/>
                  </a:cubicBezTo>
                  <a:cubicBezTo>
                    <a:pt x="3778" y="8348"/>
                    <a:pt x="3651" y="8284"/>
                    <a:pt x="3523" y="8284"/>
                  </a:cubicBezTo>
                  <a:cubicBezTo>
                    <a:pt x="3501" y="8284"/>
                    <a:pt x="3480" y="8286"/>
                    <a:pt x="3461" y="8291"/>
                  </a:cubicBezTo>
                  <a:cubicBezTo>
                    <a:pt x="3458" y="8269"/>
                    <a:pt x="3452" y="8250"/>
                    <a:pt x="3441" y="8231"/>
                  </a:cubicBezTo>
                  <a:cubicBezTo>
                    <a:pt x="3411" y="8181"/>
                    <a:pt x="3349" y="8143"/>
                    <a:pt x="3285" y="8130"/>
                  </a:cubicBezTo>
                  <a:cubicBezTo>
                    <a:pt x="3257" y="8126"/>
                    <a:pt x="3229" y="8121"/>
                    <a:pt x="3203" y="8119"/>
                  </a:cubicBezTo>
                  <a:cubicBezTo>
                    <a:pt x="3146" y="8115"/>
                    <a:pt x="3090" y="8111"/>
                    <a:pt x="3047" y="8081"/>
                  </a:cubicBezTo>
                  <a:cubicBezTo>
                    <a:pt x="2961" y="8025"/>
                    <a:pt x="2953" y="7899"/>
                    <a:pt x="2955" y="7783"/>
                  </a:cubicBezTo>
                  <a:lnTo>
                    <a:pt x="2955" y="7751"/>
                  </a:lnTo>
                  <a:lnTo>
                    <a:pt x="2923" y="7755"/>
                  </a:lnTo>
                  <a:cubicBezTo>
                    <a:pt x="2816" y="7776"/>
                    <a:pt x="2691" y="7798"/>
                    <a:pt x="2571" y="7798"/>
                  </a:cubicBezTo>
                  <a:cubicBezTo>
                    <a:pt x="2406" y="7798"/>
                    <a:pt x="2280" y="7757"/>
                    <a:pt x="2188" y="7674"/>
                  </a:cubicBezTo>
                  <a:cubicBezTo>
                    <a:pt x="2162" y="7652"/>
                    <a:pt x="2141" y="7626"/>
                    <a:pt x="2117" y="7599"/>
                  </a:cubicBezTo>
                  <a:cubicBezTo>
                    <a:pt x="2098" y="7575"/>
                    <a:pt x="2077" y="7551"/>
                    <a:pt x="2055" y="7530"/>
                  </a:cubicBezTo>
                  <a:cubicBezTo>
                    <a:pt x="2025" y="7500"/>
                    <a:pt x="1989" y="7474"/>
                    <a:pt x="1944" y="7451"/>
                  </a:cubicBezTo>
                  <a:cubicBezTo>
                    <a:pt x="1967" y="7311"/>
                    <a:pt x="2010" y="7179"/>
                    <a:pt x="2072" y="7059"/>
                  </a:cubicBezTo>
                  <a:lnTo>
                    <a:pt x="2085" y="7035"/>
                  </a:lnTo>
                  <a:lnTo>
                    <a:pt x="2064" y="7022"/>
                  </a:lnTo>
                  <a:cubicBezTo>
                    <a:pt x="1723" y="6817"/>
                    <a:pt x="1436" y="6525"/>
                    <a:pt x="1232" y="6185"/>
                  </a:cubicBezTo>
                  <a:lnTo>
                    <a:pt x="1211" y="6150"/>
                  </a:lnTo>
                  <a:cubicBezTo>
                    <a:pt x="1153" y="6054"/>
                    <a:pt x="1095" y="5953"/>
                    <a:pt x="997" y="5891"/>
                  </a:cubicBezTo>
                  <a:cubicBezTo>
                    <a:pt x="958" y="5867"/>
                    <a:pt x="915" y="5852"/>
                    <a:pt x="877" y="5835"/>
                  </a:cubicBezTo>
                  <a:cubicBezTo>
                    <a:pt x="812" y="5812"/>
                    <a:pt x="752" y="5788"/>
                    <a:pt x="714" y="5741"/>
                  </a:cubicBezTo>
                  <a:cubicBezTo>
                    <a:pt x="671" y="5690"/>
                    <a:pt x="658" y="5617"/>
                    <a:pt x="643" y="5546"/>
                  </a:cubicBezTo>
                  <a:cubicBezTo>
                    <a:pt x="626" y="5450"/>
                    <a:pt x="607" y="5351"/>
                    <a:pt x="521" y="5300"/>
                  </a:cubicBezTo>
                  <a:cubicBezTo>
                    <a:pt x="476" y="5272"/>
                    <a:pt x="425" y="5268"/>
                    <a:pt x="375" y="5261"/>
                  </a:cubicBezTo>
                  <a:cubicBezTo>
                    <a:pt x="356" y="5259"/>
                    <a:pt x="337" y="5257"/>
                    <a:pt x="320" y="5255"/>
                  </a:cubicBezTo>
                  <a:cubicBezTo>
                    <a:pt x="213" y="5235"/>
                    <a:pt x="123" y="5165"/>
                    <a:pt x="93" y="5075"/>
                  </a:cubicBezTo>
                  <a:cubicBezTo>
                    <a:pt x="60" y="4976"/>
                    <a:pt x="105" y="4863"/>
                    <a:pt x="191" y="4826"/>
                  </a:cubicBezTo>
                  <a:cubicBezTo>
                    <a:pt x="232" y="4807"/>
                    <a:pt x="279" y="4807"/>
                    <a:pt x="328" y="4805"/>
                  </a:cubicBezTo>
                  <a:lnTo>
                    <a:pt x="363" y="4803"/>
                  </a:lnTo>
                  <a:cubicBezTo>
                    <a:pt x="581" y="4792"/>
                    <a:pt x="778" y="4700"/>
                    <a:pt x="902" y="4550"/>
                  </a:cubicBezTo>
                  <a:cubicBezTo>
                    <a:pt x="1042" y="4383"/>
                    <a:pt x="1080" y="4149"/>
                    <a:pt x="995" y="3967"/>
                  </a:cubicBezTo>
                  <a:cubicBezTo>
                    <a:pt x="986" y="3950"/>
                    <a:pt x="977" y="3931"/>
                    <a:pt x="967" y="3914"/>
                  </a:cubicBezTo>
                  <a:cubicBezTo>
                    <a:pt x="941" y="3864"/>
                    <a:pt x="917" y="3819"/>
                    <a:pt x="917" y="3770"/>
                  </a:cubicBezTo>
                  <a:cubicBezTo>
                    <a:pt x="915" y="3710"/>
                    <a:pt x="952" y="3659"/>
                    <a:pt x="990" y="3603"/>
                  </a:cubicBezTo>
                  <a:cubicBezTo>
                    <a:pt x="1007" y="3577"/>
                    <a:pt x="1027" y="3551"/>
                    <a:pt x="1042" y="3524"/>
                  </a:cubicBezTo>
                  <a:cubicBezTo>
                    <a:pt x="1072" y="3468"/>
                    <a:pt x="1089" y="3406"/>
                    <a:pt x="1104" y="3348"/>
                  </a:cubicBezTo>
                  <a:cubicBezTo>
                    <a:pt x="1115" y="3309"/>
                    <a:pt x="1125" y="3269"/>
                    <a:pt x="1138" y="3230"/>
                  </a:cubicBezTo>
                  <a:cubicBezTo>
                    <a:pt x="1170" y="3153"/>
                    <a:pt x="1237" y="3061"/>
                    <a:pt x="1331" y="3061"/>
                  </a:cubicBezTo>
                  <a:lnTo>
                    <a:pt x="1378" y="3063"/>
                  </a:lnTo>
                  <a:lnTo>
                    <a:pt x="1357" y="3022"/>
                  </a:lnTo>
                  <a:cubicBezTo>
                    <a:pt x="1292" y="2911"/>
                    <a:pt x="1320" y="2761"/>
                    <a:pt x="1434" y="2577"/>
                  </a:cubicBezTo>
                  <a:lnTo>
                    <a:pt x="1459" y="2534"/>
                  </a:lnTo>
                  <a:cubicBezTo>
                    <a:pt x="1541" y="2403"/>
                    <a:pt x="1627" y="2268"/>
                    <a:pt x="1618" y="2114"/>
                  </a:cubicBezTo>
                  <a:cubicBezTo>
                    <a:pt x="1682" y="2065"/>
                    <a:pt x="1759" y="2032"/>
                    <a:pt x="1839" y="2015"/>
                  </a:cubicBezTo>
                  <a:lnTo>
                    <a:pt x="1867" y="2011"/>
                  </a:lnTo>
                  <a:lnTo>
                    <a:pt x="1858" y="1983"/>
                  </a:lnTo>
                  <a:cubicBezTo>
                    <a:pt x="1826" y="1867"/>
                    <a:pt x="1922" y="1754"/>
                    <a:pt x="2023" y="1685"/>
                  </a:cubicBezTo>
                  <a:cubicBezTo>
                    <a:pt x="2049" y="1666"/>
                    <a:pt x="2074" y="1651"/>
                    <a:pt x="2100" y="1634"/>
                  </a:cubicBezTo>
                  <a:cubicBezTo>
                    <a:pt x="2190" y="1578"/>
                    <a:pt x="2282" y="1520"/>
                    <a:pt x="2336" y="1426"/>
                  </a:cubicBezTo>
                  <a:cubicBezTo>
                    <a:pt x="2368" y="1373"/>
                    <a:pt x="2381" y="1313"/>
                    <a:pt x="2396" y="1253"/>
                  </a:cubicBezTo>
                  <a:lnTo>
                    <a:pt x="2400" y="1238"/>
                  </a:lnTo>
                  <a:cubicBezTo>
                    <a:pt x="2456" y="1002"/>
                    <a:pt x="2546" y="762"/>
                    <a:pt x="2668" y="524"/>
                  </a:cubicBezTo>
                  <a:cubicBezTo>
                    <a:pt x="2689" y="534"/>
                    <a:pt x="2710" y="539"/>
                    <a:pt x="2733" y="539"/>
                  </a:cubicBezTo>
                  <a:cubicBezTo>
                    <a:pt x="2741" y="539"/>
                    <a:pt x="2749" y="538"/>
                    <a:pt x="2758" y="537"/>
                  </a:cubicBezTo>
                  <a:cubicBezTo>
                    <a:pt x="2805" y="531"/>
                    <a:pt x="2846" y="503"/>
                    <a:pt x="2884" y="477"/>
                  </a:cubicBezTo>
                  <a:cubicBezTo>
                    <a:pt x="2893" y="473"/>
                    <a:pt x="2901" y="466"/>
                    <a:pt x="2910" y="462"/>
                  </a:cubicBezTo>
                  <a:cubicBezTo>
                    <a:pt x="2999" y="405"/>
                    <a:pt x="3108" y="375"/>
                    <a:pt x="3216" y="375"/>
                  </a:cubicBezTo>
                  <a:cubicBezTo>
                    <a:pt x="3267" y="375"/>
                    <a:pt x="3317" y="382"/>
                    <a:pt x="3364" y="396"/>
                  </a:cubicBezTo>
                  <a:lnTo>
                    <a:pt x="3396" y="404"/>
                  </a:lnTo>
                  <a:lnTo>
                    <a:pt x="3398" y="372"/>
                  </a:lnTo>
                  <a:cubicBezTo>
                    <a:pt x="3401" y="297"/>
                    <a:pt x="3405" y="213"/>
                    <a:pt x="3441" y="147"/>
                  </a:cubicBezTo>
                  <a:cubicBezTo>
                    <a:pt x="3472" y="92"/>
                    <a:pt x="3528" y="54"/>
                    <a:pt x="3580" y="54"/>
                  </a:cubicBezTo>
                  <a:close/>
                  <a:moveTo>
                    <a:pt x="3582" y="1"/>
                  </a:moveTo>
                  <a:cubicBezTo>
                    <a:pt x="3510" y="1"/>
                    <a:pt x="3435" y="47"/>
                    <a:pt x="3394" y="121"/>
                  </a:cubicBezTo>
                  <a:cubicBezTo>
                    <a:pt x="3358" y="188"/>
                    <a:pt x="3349" y="265"/>
                    <a:pt x="3347" y="336"/>
                  </a:cubicBezTo>
                  <a:cubicBezTo>
                    <a:pt x="3304" y="326"/>
                    <a:pt x="3260" y="322"/>
                    <a:pt x="3216" y="322"/>
                  </a:cubicBezTo>
                  <a:cubicBezTo>
                    <a:pt x="3098" y="322"/>
                    <a:pt x="2978" y="354"/>
                    <a:pt x="2880" y="415"/>
                  </a:cubicBezTo>
                  <a:cubicBezTo>
                    <a:pt x="2871" y="421"/>
                    <a:pt x="2863" y="428"/>
                    <a:pt x="2854" y="432"/>
                  </a:cubicBezTo>
                  <a:cubicBezTo>
                    <a:pt x="2820" y="456"/>
                    <a:pt x="2786" y="479"/>
                    <a:pt x="2749" y="483"/>
                  </a:cubicBezTo>
                  <a:cubicBezTo>
                    <a:pt x="2743" y="484"/>
                    <a:pt x="2737" y="485"/>
                    <a:pt x="2731" y="485"/>
                  </a:cubicBezTo>
                  <a:cubicBezTo>
                    <a:pt x="2709" y="485"/>
                    <a:pt x="2689" y="478"/>
                    <a:pt x="2670" y="466"/>
                  </a:cubicBezTo>
                  <a:lnTo>
                    <a:pt x="2644" y="451"/>
                  </a:lnTo>
                  <a:lnTo>
                    <a:pt x="2631" y="477"/>
                  </a:lnTo>
                  <a:cubicBezTo>
                    <a:pt x="2503" y="723"/>
                    <a:pt x="2406" y="976"/>
                    <a:pt x="2346" y="1225"/>
                  </a:cubicBezTo>
                  <a:lnTo>
                    <a:pt x="2344" y="1240"/>
                  </a:lnTo>
                  <a:cubicBezTo>
                    <a:pt x="2329" y="1298"/>
                    <a:pt x="2316" y="1353"/>
                    <a:pt x="2289" y="1400"/>
                  </a:cubicBezTo>
                  <a:cubicBezTo>
                    <a:pt x="2241" y="1482"/>
                    <a:pt x="2160" y="1535"/>
                    <a:pt x="2072" y="1589"/>
                  </a:cubicBezTo>
                  <a:cubicBezTo>
                    <a:pt x="2044" y="1606"/>
                    <a:pt x="2019" y="1623"/>
                    <a:pt x="1993" y="1640"/>
                  </a:cubicBezTo>
                  <a:cubicBezTo>
                    <a:pt x="1884" y="1715"/>
                    <a:pt x="1781" y="1837"/>
                    <a:pt x="1802" y="1970"/>
                  </a:cubicBezTo>
                  <a:cubicBezTo>
                    <a:pt x="1719" y="1990"/>
                    <a:pt x="1639" y="2028"/>
                    <a:pt x="1573" y="2082"/>
                  </a:cubicBezTo>
                  <a:lnTo>
                    <a:pt x="1562" y="2090"/>
                  </a:lnTo>
                  <a:lnTo>
                    <a:pt x="1562" y="2103"/>
                  </a:lnTo>
                  <a:cubicBezTo>
                    <a:pt x="1577" y="2247"/>
                    <a:pt x="1494" y="2377"/>
                    <a:pt x="1414" y="2506"/>
                  </a:cubicBezTo>
                  <a:lnTo>
                    <a:pt x="1389" y="2549"/>
                  </a:lnTo>
                  <a:cubicBezTo>
                    <a:pt x="1275" y="2733"/>
                    <a:pt x="1241" y="2889"/>
                    <a:pt x="1292" y="3012"/>
                  </a:cubicBezTo>
                  <a:cubicBezTo>
                    <a:pt x="1192" y="3033"/>
                    <a:pt x="1121" y="3127"/>
                    <a:pt x="1089" y="3211"/>
                  </a:cubicBezTo>
                  <a:cubicBezTo>
                    <a:pt x="1074" y="3251"/>
                    <a:pt x="1063" y="3292"/>
                    <a:pt x="1052" y="3333"/>
                  </a:cubicBezTo>
                  <a:cubicBezTo>
                    <a:pt x="1035" y="3393"/>
                    <a:pt x="1022" y="3446"/>
                    <a:pt x="995" y="3498"/>
                  </a:cubicBezTo>
                  <a:cubicBezTo>
                    <a:pt x="982" y="3524"/>
                    <a:pt x="965" y="3547"/>
                    <a:pt x="947" y="3573"/>
                  </a:cubicBezTo>
                  <a:cubicBezTo>
                    <a:pt x="905" y="3633"/>
                    <a:pt x="862" y="3695"/>
                    <a:pt x="864" y="3772"/>
                  </a:cubicBezTo>
                  <a:cubicBezTo>
                    <a:pt x="864" y="3834"/>
                    <a:pt x="892" y="3888"/>
                    <a:pt x="920" y="3939"/>
                  </a:cubicBezTo>
                  <a:cubicBezTo>
                    <a:pt x="930" y="3956"/>
                    <a:pt x="939" y="3973"/>
                    <a:pt x="947" y="3991"/>
                  </a:cubicBezTo>
                  <a:cubicBezTo>
                    <a:pt x="1022" y="4153"/>
                    <a:pt x="988" y="4366"/>
                    <a:pt x="862" y="4516"/>
                  </a:cubicBezTo>
                  <a:cubicBezTo>
                    <a:pt x="746" y="4653"/>
                    <a:pt x="564" y="4738"/>
                    <a:pt x="360" y="4749"/>
                  </a:cubicBezTo>
                  <a:lnTo>
                    <a:pt x="326" y="4751"/>
                  </a:lnTo>
                  <a:cubicBezTo>
                    <a:pt x="275" y="4753"/>
                    <a:pt x="221" y="4755"/>
                    <a:pt x="170" y="4777"/>
                  </a:cubicBezTo>
                  <a:cubicBezTo>
                    <a:pt x="60" y="4824"/>
                    <a:pt x="0" y="4970"/>
                    <a:pt x="41" y="5090"/>
                  </a:cubicBezTo>
                  <a:cubicBezTo>
                    <a:pt x="78" y="5199"/>
                    <a:pt x="183" y="5285"/>
                    <a:pt x="309" y="5308"/>
                  </a:cubicBezTo>
                  <a:cubicBezTo>
                    <a:pt x="328" y="5310"/>
                    <a:pt x="350" y="5313"/>
                    <a:pt x="369" y="5315"/>
                  </a:cubicBezTo>
                  <a:cubicBezTo>
                    <a:pt x="414" y="5319"/>
                    <a:pt x="457" y="5323"/>
                    <a:pt x="493" y="5345"/>
                  </a:cubicBezTo>
                  <a:cubicBezTo>
                    <a:pt x="560" y="5385"/>
                    <a:pt x="575" y="5469"/>
                    <a:pt x="592" y="5557"/>
                  </a:cubicBezTo>
                  <a:cubicBezTo>
                    <a:pt x="607" y="5634"/>
                    <a:pt x="622" y="5715"/>
                    <a:pt x="671" y="5775"/>
                  </a:cubicBezTo>
                  <a:cubicBezTo>
                    <a:pt x="720" y="5833"/>
                    <a:pt x="789" y="5859"/>
                    <a:pt x="857" y="5887"/>
                  </a:cubicBezTo>
                  <a:cubicBezTo>
                    <a:pt x="896" y="5902"/>
                    <a:pt x="935" y="5917"/>
                    <a:pt x="969" y="5936"/>
                  </a:cubicBezTo>
                  <a:cubicBezTo>
                    <a:pt x="1055" y="5992"/>
                    <a:pt x="1110" y="6086"/>
                    <a:pt x="1166" y="6176"/>
                  </a:cubicBezTo>
                  <a:lnTo>
                    <a:pt x="1185" y="6212"/>
                  </a:lnTo>
                  <a:cubicBezTo>
                    <a:pt x="1389" y="6553"/>
                    <a:pt x="1676" y="6844"/>
                    <a:pt x="2014" y="7054"/>
                  </a:cubicBezTo>
                  <a:cubicBezTo>
                    <a:pt x="1952" y="7181"/>
                    <a:pt x="1909" y="7318"/>
                    <a:pt x="1888" y="7461"/>
                  </a:cubicBezTo>
                  <a:lnTo>
                    <a:pt x="1886" y="7481"/>
                  </a:lnTo>
                  <a:lnTo>
                    <a:pt x="1903" y="7489"/>
                  </a:lnTo>
                  <a:cubicBezTo>
                    <a:pt x="1948" y="7513"/>
                    <a:pt x="1987" y="7539"/>
                    <a:pt x="2019" y="7569"/>
                  </a:cubicBezTo>
                  <a:cubicBezTo>
                    <a:pt x="2038" y="7590"/>
                    <a:pt x="2057" y="7611"/>
                    <a:pt x="2077" y="7633"/>
                  </a:cubicBezTo>
                  <a:cubicBezTo>
                    <a:pt x="2100" y="7661"/>
                    <a:pt x="2126" y="7689"/>
                    <a:pt x="2154" y="7714"/>
                  </a:cubicBezTo>
                  <a:cubicBezTo>
                    <a:pt x="2254" y="7806"/>
                    <a:pt x="2391" y="7851"/>
                    <a:pt x="2571" y="7851"/>
                  </a:cubicBezTo>
                  <a:cubicBezTo>
                    <a:pt x="2683" y="7851"/>
                    <a:pt x="2799" y="7832"/>
                    <a:pt x="2901" y="7815"/>
                  </a:cubicBezTo>
                  <a:cubicBezTo>
                    <a:pt x="2901" y="7935"/>
                    <a:pt x="2919" y="8061"/>
                    <a:pt x="3017" y="8126"/>
                  </a:cubicBezTo>
                  <a:cubicBezTo>
                    <a:pt x="3073" y="8162"/>
                    <a:pt x="3137" y="8168"/>
                    <a:pt x="3197" y="8173"/>
                  </a:cubicBezTo>
                  <a:cubicBezTo>
                    <a:pt x="3223" y="8175"/>
                    <a:pt x="3248" y="8177"/>
                    <a:pt x="3274" y="8181"/>
                  </a:cubicBezTo>
                  <a:cubicBezTo>
                    <a:pt x="3323" y="8192"/>
                    <a:pt x="3373" y="8222"/>
                    <a:pt x="3394" y="8258"/>
                  </a:cubicBezTo>
                  <a:cubicBezTo>
                    <a:pt x="3407" y="8278"/>
                    <a:pt x="3409" y="8297"/>
                    <a:pt x="3403" y="8316"/>
                  </a:cubicBezTo>
                  <a:lnTo>
                    <a:pt x="3388" y="8363"/>
                  </a:lnTo>
                  <a:lnTo>
                    <a:pt x="3437" y="8351"/>
                  </a:lnTo>
                  <a:cubicBezTo>
                    <a:pt x="3465" y="8342"/>
                    <a:pt x="3493" y="8338"/>
                    <a:pt x="3523" y="8338"/>
                  </a:cubicBezTo>
                  <a:cubicBezTo>
                    <a:pt x="3636" y="8338"/>
                    <a:pt x="3743" y="8393"/>
                    <a:pt x="3808" y="8479"/>
                  </a:cubicBezTo>
                  <a:cubicBezTo>
                    <a:pt x="3814" y="8490"/>
                    <a:pt x="3821" y="8501"/>
                    <a:pt x="3827" y="8509"/>
                  </a:cubicBezTo>
                  <a:cubicBezTo>
                    <a:pt x="3851" y="8546"/>
                    <a:pt x="3874" y="8582"/>
                    <a:pt x="3915" y="8603"/>
                  </a:cubicBezTo>
                  <a:cubicBezTo>
                    <a:pt x="3940" y="8618"/>
                    <a:pt x="3973" y="8625"/>
                    <a:pt x="4013" y="8625"/>
                  </a:cubicBezTo>
                  <a:cubicBezTo>
                    <a:pt x="4030" y="8625"/>
                    <a:pt x="4050" y="8623"/>
                    <a:pt x="4069" y="8623"/>
                  </a:cubicBezTo>
                  <a:lnTo>
                    <a:pt x="4500" y="8584"/>
                  </a:lnTo>
                  <a:lnTo>
                    <a:pt x="4495" y="8556"/>
                  </a:lnTo>
                  <a:cubicBezTo>
                    <a:pt x="4491" y="8518"/>
                    <a:pt x="4506" y="8477"/>
                    <a:pt x="4534" y="8445"/>
                  </a:cubicBezTo>
                  <a:cubicBezTo>
                    <a:pt x="4562" y="8413"/>
                    <a:pt x="4600" y="8393"/>
                    <a:pt x="4645" y="8391"/>
                  </a:cubicBezTo>
                  <a:cubicBezTo>
                    <a:pt x="4663" y="8391"/>
                    <a:pt x="4684" y="8393"/>
                    <a:pt x="4703" y="8396"/>
                  </a:cubicBezTo>
                  <a:cubicBezTo>
                    <a:pt x="4725" y="8398"/>
                    <a:pt x="4746" y="8400"/>
                    <a:pt x="4767" y="8400"/>
                  </a:cubicBezTo>
                  <a:cubicBezTo>
                    <a:pt x="4789" y="8400"/>
                    <a:pt x="4853" y="8400"/>
                    <a:pt x="4881" y="8342"/>
                  </a:cubicBezTo>
                  <a:cubicBezTo>
                    <a:pt x="4896" y="8312"/>
                    <a:pt x="4892" y="8280"/>
                    <a:pt x="4887" y="8250"/>
                  </a:cubicBezTo>
                  <a:cubicBezTo>
                    <a:pt x="4885" y="8235"/>
                    <a:pt x="4883" y="8220"/>
                    <a:pt x="4885" y="8205"/>
                  </a:cubicBezTo>
                  <a:cubicBezTo>
                    <a:pt x="4892" y="8134"/>
                    <a:pt x="4971" y="8113"/>
                    <a:pt x="5082" y="8087"/>
                  </a:cubicBezTo>
                  <a:cubicBezTo>
                    <a:pt x="5106" y="8083"/>
                    <a:pt x="5127" y="8078"/>
                    <a:pt x="5147" y="8072"/>
                  </a:cubicBezTo>
                  <a:cubicBezTo>
                    <a:pt x="5215" y="8053"/>
                    <a:pt x="5280" y="8018"/>
                    <a:pt x="5340" y="7984"/>
                  </a:cubicBezTo>
                  <a:cubicBezTo>
                    <a:pt x="5422" y="7937"/>
                    <a:pt x="5500" y="7894"/>
                    <a:pt x="5583" y="7894"/>
                  </a:cubicBezTo>
                  <a:cubicBezTo>
                    <a:pt x="5594" y="7894"/>
                    <a:pt x="5606" y="7895"/>
                    <a:pt x="5618" y="7896"/>
                  </a:cubicBezTo>
                  <a:cubicBezTo>
                    <a:pt x="5684" y="7907"/>
                    <a:pt x="5742" y="7948"/>
                    <a:pt x="5800" y="7993"/>
                  </a:cubicBezTo>
                  <a:cubicBezTo>
                    <a:pt x="5819" y="8006"/>
                    <a:pt x="5837" y="8018"/>
                    <a:pt x="5856" y="8031"/>
                  </a:cubicBezTo>
                  <a:cubicBezTo>
                    <a:pt x="5920" y="8073"/>
                    <a:pt x="5987" y="8095"/>
                    <a:pt x="6047" y="8095"/>
                  </a:cubicBezTo>
                  <a:cubicBezTo>
                    <a:pt x="6068" y="8095"/>
                    <a:pt x="6088" y="8093"/>
                    <a:pt x="6107" y="8087"/>
                  </a:cubicBezTo>
                  <a:lnTo>
                    <a:pt x="6117" y="8083"/>
                  </a:lnTo>
                  <a:lnTo>
                    <a:pt x="6124" y="8072"/>
                  </a:lnTo>
                  <a:cubicBezTo>
                    <a:pt x="6139" y="8040"/>
                    <a:pt x="6152" y="8010"/>
                    <a:pt x="6158" y="7982"/>
                  </a:cubicBezTo>
                  <a:cubicBezTo>
                    <a:pt x="6278" y="8020"/>
                    <a:pt x="6381" y="8039"/>
                    <a:pt x="6469" y="8039"/>
                  </a:cubicBezTo>
                  <a:cubicBezTo>
                    <a:pt x="6596" y="8039"/>
                    <a:pt x="6691" y="7999"/>
                    <a:pt x="6756" y="7920"/>
                  </a:cubicBezTo>
                  <a:cubicBezTo>
                    <a:pt x="6771" y="7899"/>
                    <a:pt x="6784" y="7877"/>
                    <a:pt x="6796" y="7858"/>
                  </a:cubicBezTo>
                  <a:cubicBezTo>
                    <a:pt x="6811" y="7832"/>
                    <a:pt x="6826" y="7809"/>
                    <a:pt x="6844" y="7789"/>
                  </a:cubicBezTo>
                  <a:cubicBezTo>
                    <a:pt x="6901" y="7727"/>
                    <a:pt x="6989" y="7712"/>
                    <a:pt x="7084" y="7695"/>
                  </a:cubicBezTo>
                  <a:cubicBezTo>
                    <a:pt x="7114" y="7691"/>
                    <a:pt x="7141" y="7684"/>
                    <a:pt x="7171" y="7678"/>
                  </a:cubicBezTo>
                  <a:cubicBezTo>
                    <a:pt x="7263" y="7656"/>
                    <a:pt x="7347" y="7599"/>
                    <a:pt x="7386" y="7530"/>
                  </a:cubicBezTo>
                  <a:cubicBezTo>
                    <a:pt x="7401" y="7500"/>
                    <a:pt x="7409" y="7470"/>
                    <a:pt x="7407" y="7440"/>
                  </a:cubicBezTo>
                  <a:lnTo>
                    <a:pt x="7407" y="7440"/>
                  </a:lnTo>
                  <a:cubicBezTo>
                    <a:pt x="7467" y="7451"/>
                    <a:pt x="7528" y="7456"/>
                    <a:pt x="7590" y="7456"/>
                  </a:cubicBezTo>
                  <a:cubicBezTo>
                    <a:pt x="7867" y="7456"/>
                    <a:pt x="8164" y="7349"/>
                    <a:pt x="8425" y="7153"/>
                  </a:cubicBezTo>
                  <a:cubicBezTo>
                    <a:pt x="8714" y="6937"/>
                    <a:pt x="8928" y="6649"/>
                    <a:pt x="9160" y="6324"/>
                  </a:cubicBezTo>
                  <a:cubicBezTo>
                    <a:pt x="9211" y="6251"/>
                    <a:pt x="9265" y="6176"/>
                    <a:pt x="9340" y="6127"/>
                  </a:cubicBezTo>
                  <a:cubicBezTo>
                    <a:pt x="9389" y="6095"/>
                    <a:pt x="9447" y="6077"/>
                    <a:pt x="9509" y="6058"/>
                  </a:cubicBezTo>
                  <a:cubicBezTo>
                    <a:pt x="9537" y="6050"/>
                    <a:pt x="9565" y="6041"/>
                    <a:pt x="9592" y="6032"/>
                  </a:cubicBezTo>
                  <a:cubicBezTo>
                    <a:pt x="9905" y="5917"/>
                    <a:pt x="10132" y="5591"/>
                    <a:pt x="10130" y="5257"/>
                  </a:cubicBezTo>
                  <a:lnTo>
                    <a:pt x="10130" y="5225"/>
                  </a:lnTo>
                  <a:lnTo>
                    <a:pt x="10098" y="5231"/>
                  </a:lnTo>
                  <a:cubicBezTo>
                    <a:pt x="10027" y="5246"/>
                    <a:pt x="9950" y="5253"/>
                    <a:pt x="9875" y="5253"/>
                  </a:cubicBezTo>
                  <a:cubicBezTo>
                    <a:pt x="9573" y="5253"/>
                    <a:pt x="9273" y="5137"/>
                    <a:pt x="9057" y="4935"/>
                  </a:cubicBezTo>
                  <a:cubicBezTo>
                    <a:pt x="9042" y="4923"/>
                    <a:pt x="9027" y="4908"/>
                    <a:pt x="9012" y="4893"/>
                  </a:cubicBezTo>
                  <a:cubicBezTo>
                    <a:pt x="8960" y="4843"/>
                    <a:pt x="8909" y="4794"/>
                    <a:pt x="8845" y="4760"/>
                  </a:cubicBezTo>
                  <a:cubicBezTo>
                    <a:pt x="8759" y="4713"/>
                    <a:pt x="8660" y="4698"/>
                    <a:pt x="8564" y="4685"/>
                  </a:cubicBezTo>
                  <a:cubicBezTo>
                    <a:pt x="8438" y="4666"/>
                    <a:pt x="8318" y="4648"/>
                    <a:pt x="8240" y="4563"/>
                  </a:cubicBezTo>
                  <a:cubicBezTo>
                    <a:pt x="8225" y="4548"/>
                    <a:pt x="8213" y="4531"/>
                    <a:pt x="8202" y="4513"/>
                  </a:cubicBezTo>
                  <a:cubicBezTo>
                    <a:pt x="8176" y="4479"/>
                    <a:pt x="8150" y="4443"/>
                    <a:pt x="8110" y="4419"/>
                  </a:cubicBezTo>
                  <a:cubicBezTo>
                    <a:pt x="8078" y="4400"/>
                    <a:pt x="8041" y="4391"/>
                    <a:pt x="7990" y="4391"/>
                  </a:cubicBezTo>
                  <a:cubicBezTo>
                    <a:pt x="7971" y="4391"/>
                    <a:pt x="7949" y="4393"/>
                    <a:pt x="7928" y="4393"/>
                  </a:cubicBezTo>
                  <a:cubicBezTo>
                    <a:pt x="7907" y="4395"/>
                    <a:pt x="7886" y="4397"/>
                    <a:pt x="7865" y="4397"/>
                  </a:cubicBezTo>
                  <a:cubicBezTo>
                    <a:pt x="7852" y="4397"/>
                    <a:pt x="7838" y="4396"/>
                    <a:pt x="7825" y="4393"/>
                  </a:cubicBezTo>
                  <a:cubicBezTo>
                    <a:pt x="7716" y="4376"/>
                    <a:pt x="7643" y="4280"/>
                    <a:pt x="7568" y="4179"/>
                  </a:cubicBezTo>
                  <a:cubicBezTo>
                    <a:pt x="7488" y="4074"/>
                    <a:pt x="7407" y="3967"/>
                    <a:pt x="7278" y="3944"/>
                  </a:cubicBezTo>
                  <a:cubicBezTo>
                    <a:pt x="7261" y="3941"/>
                    <a:pt x="7244" y="3939"/>
                    <a:pt x="7227" y="3937"/>
                  </a:cubicBezTo>
                  <a:cubicBezTo>
                    <a:pt x="7191" y="3935"/>
                    <a:pt x="7156" y="3933"/>
                    <a:pt x="7133" y="3914"/>
                  </a:cubicBezTo>
                  <a:cubicBezTo>
                    <a:pt x="7101" y="3890"/>
                    <a:pt x="7092" y="3849"/>
                    <a:pt x="7084" y="3800"/>
                  </a:cubicBezTo>
                  <a:cubicBezTo>
                    <a:pt x="7075" y="3761"/>
                    <a:pt x="7066" y="3723"/>
                    <a:pt x="7045" y="3689"/>
                  </a:cubicBezTo>
                  <a:cubicBezTo>
                    <a:pt x="7024" y="3652"/>
                    <a:pt x="6989" y="3626"/>
                    <a:pt x="6957" y="3603"/>
                  </a:cubicBezTo>
                  <a:cubicBezTo>
                    <a:pt x="6944" y="3594"/>
                    <a:pt x="6931" y="3586"/>
                    <a:pt x="6919" y="3575"/>
                  </a:cubicBezTo>
                  <a:cubicBezTo>
                    <a:pt x="6874" y="3536"/>
                    <a:pt x="6841" y="3487"/>
                    <a:pt x="6822" y="3425"/>
                  </a:cubicBezTo>
                  <a:lnTo>
                    <a:pt x="6818" y="3406"/>
                  </a:lnTo>
                  <a:lnTo>
                    <a:pt x="6781" y="3406"/>
                  </a:lnTo>
                  <a:cubicBezTo>
                    <a:pt x="6734" y="3406"/>
                    <a:pt x="6685" y="3404"/>
                    <a:pt x="6638" y="3399"/>
                  </a:cubicBezTo>
                  <a:cubicBezTo>
                    <a:pt x="6477" y="3384"/>
                    <a:pt x="6357" y="3341"/>
                    <a:pt x="6272" y="3273"/>
                  </a:cubicBezTo>
                  <a:cubicBezTo>
                    <a:pt x="6167" y="3187"/>
                    <a:pt x="6104" y="3052"/>
                    <a:pt x="6111" y="2919"/>
                  </a:cubicBezTo>
                  <a:cubicBezTo>
                    <a:pt x="6111" y="2909"/>
                    <a:pt x="6111" y="2898"/>
                    <a:pt x="6113" y="2887"/>
                  </a:cubicBezTo>
                  <a:cubicBezTo>
                    <a:pt x="6115" y="2838"/>
                    <a:pt x="6119" y="2784"/>
                    <a:pt x="6094" y="2737"/>
                  </a:cubicBezTo>
                  <a:cubicBezTo>
                    <a:pt x="6081" y="2716"/>
                    <a:pt x="6066" y="2701"/>
                    <a:pt x="6051" y="2684"/>
                  </a:cubicBezTo>
                  <a:cubicBezTo>
                    <a:pt x="6038" y="2671"/>
                    <a:pt x="6027" y="2660"/>
                    <a:pt x="6019" y="2645"/>
                  </a:cubicBezTo>
                  <a:cubicBezTo>
                    <a:pt x="5997" y="2611"/>
                    <a:pt x="5997" y="2566"/>
                    <a:pt x="6002" y="2512"/>
                  </a:cubicBezTo>
                  <a:lnTo>
                    <a:pt x="6021" y="2129"/>
                  </a:lnTo>
                  <a:cubicBezTo>
                    <a:pt x="6023" y="2077"/>
                    <a:pt x="6025" y="2024"/>
                    <a:pt x="6040" y="1975"/>
                  </a:cubicBezTo>
                  <a:cubicBezTo>
                    <a:pt x="6100" y="1786"/>
                    <a:pt x="6329" y="1724"/>
                    <a:pt x="6426" y="1707"/>
                  </a:cubicBezTo>
                  <a:lnTo>
                    <a:pt x="6488" y="1694"/>
                  </a:lnTo>
                  <a:lnTo>
                    <a:pt x="6436" y="1657"/>
                  </a:lnTo>
                  <a:cubicBezTo>
                    <a:pt x="5957" y="1317"/>
                    <a:pt x="5539" y="903"/>
                    <a:pt x="5192" y="430"/>
                  </a:cubicBezTo>
                  <a:cubicBezTo>
                    <a:pt x="5157" y="385"/>
                    <a:pt x="5119" y="331"/>
                    <a:pt x="5061" y="303"/>
                  </a:cubicBezTo>
                  <a:cubicBezTo>
                    <a:pt x="5029" y="288"/>
                    <a:pt x="4995" y="282"/>
                    <a:pt x="4952" y="282"/>
                  </a:cubicBezTo>
                  <a:cubicBezTo>
                    <a:pt x="4922" y="282"/>
                    <a:pt x="4892" y="286"/>
                    <a:pt x="4864" y="288"/>
                  </a:cubicBezTo>
                  <a:cubicBezTo>
                    <a:pt x="4851" y="291"/>
                    <a:pt x="4838" y="291"/>
                    <a:pt x="4825" y="293"/>
                  </a:cubicBezTo>
                  <a:cubicBezTo>
                    <a:pt x="4807" y="294"/>
                    <a:pt x="4789" y="295"/>
                    <a:pt x="4770" y="295"/>
                  </a:cubicBezTo>
                  <a:cubicBezTo>
                    <a:pt x="4607" y="295"/>
                    <a:pt x="4447" y="243"/>
                    <a:pt x="4320" y="145"/>
                  </a:cubicBezTo>
                  <a:lnTo>
                    <a:pt x="4309" y="138"/>
                  </a:lnTo>
                  <a:cubicBezTo>
                    <a:pt x="4268" y="107"/>
                    <a:pt x="4220" y="70"/>
                    <a:pt x="4164" y="70"/>
                  </a:cubicBezTo>
                  <a:cubicBezTo>
                    <a:pt x="4156" y="70"/>
                    <a:pt x="4148" y="70"/>
                    <a:pt x="4140" y="72"/>
                  </a:cubicBezTo>
                  <a:cubicBezTo>
                    <a:pt x="4084" y="83"/>
                    <a:pt x="4050" y="132"/>
                    <a:pt x="4020" y="175"/>
                  </a:cubicBezTo>
                  <a:cubicBezTo>
                    <a:pt x="3994" y="211"/>
                    <a:pt x="3970" y="246"/>
                    <a:pt x="3936" y="254"/>
                  </a:cubicBezTo>
                  <a:cubicBezTo>
                    <a:pt x="3929" y="256"/>
                    <a:pt x="3922" y="257"/>
                    <a:pt x="3915" y="257"/>
                  </a:cubicBezTo>
                  <a:cubicBezTo>
                    <a:pt x="3866" y="257"/>
                    <a:pt x="3828" y="206"/>
                    <a:pt x="3786" y="149"/>
                  </a:cubicBezTo>
                  <a:cubicBezTo>
                    <a:pt x="3743" y="93"/>
                    <a:pt x="3696" y="29"/>
                    <a:pt x="3628" y="8"/>
                  </a:cubicBezTo>
                  <a:cubicBezTo>
                    <a:pt x="3613" y="3"/>
                    <a:pt x="3597" y="1"/>
                    <a:pt x="3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297"/>
            <p:cNvSpPr/>
            <p:nvPr/>
          </p:nvSpPr>
          <p:spPr>
            <a:xfrm>
              <a:off x="4772393" y="3026201"/>
              <a:ext cx="316912" cy="423554"/>
            </a:xfrm>
            <a:custGeom>
              <a:rect b="b" l="l" r="r" t="t"/>
              <a:pathLst>
                <a:path extrusionOk="0" h="14906" w="11153">
                  <a:moveTo>
                    <a:pt x="9282" y="0"/>
                  </a:moveTo>
                  <a:cubicBezTo>
                    <a:pt x="9153" y="103"/>
                    <a:pt x="9048" y="225"/>
                    <a:pt x="9008" y="379"/>
                  </a:cubicBezTo>
                  <a:cubicBezTo>
                    <a:pt x="8982" y="484"/>
                    <a:pt x="8973" y="613"/>
                    <a:pt x="8879" y="662"/>
                  </a:cubicBezTo>
                  <a:cubicBezTo>
                    <a:pt x="8847" y="679"/>
                    <a:pt x="8810" y="684"/>
                    <a:pt x="8772" y="684"/>
                  </a:cubicBezTo>
                  <a:cubicBezTo>
                    <a:pt x="8726" y="684"/>
                    <a:pt x="8677" y="677"/>
                    <a:pt x="8633" y="677"/>
                  </a:cubicBezTo>
                  <a:cubicBezTo>
                    <a:pt x="8581" y="677"/>
                    <a:pt x="8535" y="686"/>
                    <a:pt x="8504" y="729"/>
                  </a:cubicBezTo>
                  <a:cubicBezTo>
                    <a:pt x="8464" y="786"/>
                    <a:pt x="8489" y="866"/>
                    <a:pt x="8481" y="936"/>
                  </a:cubicBezTo>
                  <a:cubicBezTo>
                    <a:pt x="8468" y="1048"/>
                    <a:pt x="8367" y="1133"/>
                    <a:pt x="8258" y="1163"/>
                  </a:cubicBezTo>
                  <a:cubicBezTo>
                    <a:pt x="8212" y="1175"/>
                    <a:pt x="8164" y="1180"/>
                    <a:pt x="8116" y="1180"/>
                  </a:cubicBezTo>
                  <a:cubicBezTo>
                    <a:pt x="8053" y="1180"/>
                    <a:pt x="7988" y="1172"/>
                    <a:pt x="7926" y="1163"/>
                  </a:cubicBezTo>
                  <a:cubicBezTo>
                    <a:pt x="7795" y="1148"/>
                    <a:pt x="7664" y="1131"/>
                    <a:pt x="7534" y="1114"/>
                  </a:cubicBezTo>
                  <a:cubicBezTo>
                    <a:pt x="7409" y="1099"/>
                    <a:pt x="7283" y="1082"/>
                    <a:pt x="7161" y="1052"/>
                  </a:cubicBezTo>
                  <a:cubicBezTo>
                    <a:pt x="6988" y="1008"/>
                    <a:pt x="6805" y="938"/>
                    <a:pt x="6634" y="938"/>
                  </a:cubicBezTo>
                  <a:cubicBezTo>
                    <a:pt x="6553" y="938"/>
                    <a:pt x="6475" y="954"/>
                    <a:pt x="6402" y="996"/>
                  </a:cubicBezTo>
                  <a:cubicBezTo>
                    <a:pt x="6345" y="1031"/>
                    <a:pt x="6295" y="1080"/>
                    <a:pt x="6235" y="1108"/>
                  </a:cubicBezTo>
                  <a:cubicBezTo>
                    <a:pt x="6211" y="1119"/>
                    <a:pt x="6183" y="1125"/>
                    <a:pt x="6155" y="1125"/>
                  </a:cubicBezTo>
                  <a:cubicBezTo>
                    <a:pt x="6115" y="1125"/>
                    <a:pt x="6076" y="1112"/>
                    <a:pt x="6053" y="1080"/>
                  </a:cubicBezTo>
                  <a:lnTo>
                    <a:pt x="2282" y="1080"/>
                  </a:lnTo>
                  <a:lnTo>
                    <a:pt x="2282" y="2520"/>
                  </a:lnTo>
                  <a:cubicBezTo>
                    <a:pt x="2113" y="2580"/>
                    <a:pt x="1942" y="2640"/>
                    <a:pt x="1773" y="2697"/>
                  </a:cubicBezTo>
                  <a:cubicBezTo>
                    <a:pt x="1740" y="2708"/>
                    <a:pt x="1708" y="2719"/>
                    <a:pt x="1676" y="2730"/>
                  </a:cubicBezTo>
                  <a:lnTo>
                    <a:pt x="1680" y="5455"/>
                  </a:lnTo>
                  <a:cubicBezTo>
                    <a:pt x="1618" y="5461"/>
                    <a:pt x="1558" y="5468"/>
                    <a:pt x="1498" y="5474"/>
                  </a:cubicBezTo>
                  <a:cubicBezTo>
                    <a:pt x="1543" y="5656"/>
                    <a:pt x="1395" y="5862"/>
                    <a:pt x="1209" y="5875"/>
                  </a:cubicBezTo>
                  <a:cubicBezTo>
                    <a:pt x="1194" y="5876"/>
                    <a:pt x="1179" y="5876"/>
                    <a:pt x="1164" y="5876"/>
                  </a:cubicBezTo>
                  <a:cubicBezTo>
                    <a:pt x="1135" y="5876"/>
                    <a:pt x="1106" y="5875"/>
                    <a:pt x="1077" y="5875"/>
                  </a:cubicBezTo>
                  <a:cubicBezTo>
                    <a:pt x="1000" y="5875"/>
                    <a:pt x="927" y="5884"/>
                    <a:pt x="892" y="5948"/>
                  </a:cubicBezTo>
                  <a:cubicBezTo>
                    <a:pt x="853" y="6016"/>
                    <a:pt x="894" y="6104"/>
                    <a:pt x="881" y="6183"/>
                  </a:cubicBezTo>
                  <a:cubicBezTo>
                    <a:pt x="853" y="6333"/>
                    <a:pt x="658" y="6368"/>
                    <a:pt x="528" y="6447"/>
                  </a:cubicBezTo>
                  <a:cubicBezTo>
                    <a:pt x="324" y="6571"/>
                    <a:pt x="266" y="6884"/>
                    <a:pt x="412" y="7072"/>
                  </a:cubicBezTo>
                  <a:cubicBezTo>
                    <a:pt x="286" y="7147"/>
                    <a:pt x="157" y="7222"/>
                    <a:pt x="29" y="7297"/>
                  </a:cubicBezTo>
                  <a:cubicBezTo>
                    <a:pt x="1" y="7486"/>
                    <a:pt x="176" y="7636"/>
                    <a:pt x="260" y="7807"/>
                  </a:cubicBezTo>
                  <a:cubicBezTo>
                    <a:pt x="316" y="7923"/>
                    <a:pt x="331" y="8052"/>
                    <a:pt x="352" y="8178"/>
                  </a:cubicBezTo>
                  <a:cubicBezTo>
                    <a:pt x="408" y="8478"/>
                    <a:pt x="515" y="8767"/>
                    <a:pt x="671" y="9028"/>
                  </a:cubicBezTo>
                  <a:cubicBezTo>
                    <a:pt x="823" y="9116"/>
                    <a:pt x="847" y="9316"/>
                    <a:pt x="832" y="9500"/>
                  </a:cubicBezTo>
                  <a:cubicBezTo>
                    <a:pt x="963" y="9536"/>
                    <a:pt x="1070" y="9620"/>
                    <a:pt x="1106" y="9751"/>
                  </a:cubicBezTo>
                  <a:cubicBezTo>
                    <a:pt x="1123" y="9823"/>
                    <a:pt x="1128" y="9903"/>
                    <a:pt x="1177" y="9958"/>
                  </a:cubicBezTo>
                  <a:cubicBezTo>
                    <a:pt x="1220" y="10003"/>
                    <a:pt x="1286" y="10020"/>
                    <a:pt x="1329" y="10063"/>
                  </a:cubicBezTo>
                  <a:cubicBezTo>
                    <a:pt x="1404" y="10140"/>
                    <a:pt x="1380" y="10269"/>
                    <a:pt x="1336" y="10365"/>
                  </a:cubicBezTo>
                  <a:cubicBezTo>
                    <a:pt x="1288" y="10462"/>
                    <a:pt x="1222" y="10554"/>
                    <a:pt x="1222" y="10661"/>
                  </a:cubicBezTo>
                  <a:cubicBezTo>
                    <a:pt x="1222" y="10757"/>
                    <a:pt x="1276" y="10845"/>
                    <a:pt x="1306" y="10937"/>
                  </a:cubicBezTo>
                  <a:cubicBezTo>
                    <a:pt x="1336" y="11030"/>
                    <a:pt x="1333" y="11150"/>
                    <a:pt x="1252" y="11201"/>
                  </a:cubicBezTo>
                  <a:cubicBezTo>
                    <a:pt x="1274" y="11197"/>
                    <a:pt x="1296" y="11194"/>
                    <a:pt x="1317" y="11194"/>
                  </a:cubicBezTo>
                  <a:cubicBezTo>
                    <a:pt x="1609" y="11194"/>
                    <a:pt x="1846" y="11575"/>
                    <a:pt x="2139" y="11575"/>
                  </a:cubicBezTo>
                  <a:cubicBezTo>
                    <a:pt x="2160" y="11575"/>
                    <a:pt x="2180" y="11573"/>
                    <a:pt x="2201" y="11569"/>
                  </a:cubicBezTo>
                  <a:lnTo>
                    <a:pt x="2201" y="11569"/>
                  </a:lnTo>
                  <a:cubicBezTo>
                    <a:pt x="2132" y="11810"/>
                    <a:pt x="2341" y="12086"/>
                    <a:pt x="2591" y="12086"/>
                  </a:cubicBezTo>
                  <a:cubicBezTo>
                    <a:pt x="2597" y="12086"/>
                    <a:pt x="2602" y="12086"/>
                    <a:pt x="2608" y="12086"/>
                  </a:cubicBezTo>
                  <a:lnTo>
                    <a:pt x="2608" y="12086"/>
                  </a:lnTo>
                  <a:cubicBezTo>
                    <a:pt x="2522" y="12180"/>
                    <a:pt x="2587" y="12336"/>
                    <a:pt x="2687" y="12416"/>
                  </a:cubicBezTo>
                  <a:cubicBezTo>
                    <a:pt x="2788" y="12495"/>
                    <a:pt x="2917" y="12538"/>
                    <a:pt x="3005" y="12630"/>
                  </a:cubicBezTo>
                  <a:cubicBezTo>
                    <a:pt x="3067" y="12694"/>
                    <a:pt x="3103" y="12780"/>
                    <a:pt x="3144" y="12861"/>
                  </a:cubicBezTo>
                  <a:cubicBezTo>
                    <a:pt x="3283" y="13140"/>
                    <a:pt x="3489" y="13384"/>
                    <a:pt x="3739" y="13571"/>
                  </a:cubicBezTo>
                  <a:cubicBezTo>
                    <a:pt x="3817" y="13626"/>
                    <a:pt x="3900" y="13684"/>
                    <a:pt x="3934" y="13774"/>
                  </a:cubicBezTo>
                  <a:cubicBezTo>
                    <a:pt x="3960" y="13845"/>
                    <a:pt x="3949" y="13926"/>
                    <a:pt x="3936" y="14001"/>
                  </a:cubicBezTo>
                  <a:cubicBezTo>
                    <a:pt x="3932" y="14025"/>
                    <a:pt x="3928" y="14048"/>
                    <a:pt x="3924" y="14072"/>
                  </a:cubicBezTo>
                  <a:cubicBezTo>
                    <a:pt x="4046" y="14173"/>
                    <a:pt x="4166" y="14280"/>
                    <a:pt x="4311" y="14331"/>
                  </a:cubicBezTo>
                  <a:cubicBezTo>
                    <a:pt x="4387" y="14357"/>
                    <a:pt x="4465" y="14366"/>
                    <a:pt x="4544" y="14366"/>
                  </a:cubicBezTo>
                  <a:cubicBezTo>
                    <a:pt x="4764" y="14366"/>
                    <a:pt x="4995" y="14294"/>
                    <a:pt x="5211" y="14294"/>
                  </a:cubicBezTo>
                  <a:cubicBezTo>
                    <a:pt x="5316" y="14294"/>
                    <a:pt x="5418" y="14312"/>
                    <a:pt x="5513" y="14363"/>
                  </a:cubicBezTo>
                  <a:cubicBezTo>
                    <a:pt x="5616" y="14421"/>
                    <a:pt x="5693" y="14511"/>
                    <a:pt x="5783" y="14586"/>
                  </a:cubicBezTo>
                  <a:cubicBezTo>
                    <a:pt x="5886" y="14674"/>
                    <a:pt x="6008" y="14745"/>
                    <a:pt x="6092" y="14852"/>
                  </a:cubicBezTo>
                  <a:cubicBezTo>
                    <a:pt x="6105" y="14869"/>
                    <a:pt x="6115" y="14886"/>
                    <a:pt x="6126" y="14905"/>
                  </a:cubicBezTo>
                  <a:lnTo>
                    <a:pt x="8048" y="14899"/>
                  </a:lnTo>
                  <a:cubicBezTo>
                    <a:pt x="8078" y="14869"/>
                    <a:pt x="8119" y="14852"/>
                    <a:pt x="8161" y="14843"/>
                  </a:cubicBezTo>
                  <a:cubicBezTo>
                    <a:pt x="8166" y="14779"/>
                    <a:pt x="8166" y="14712"/>
                    <a:pt x="8174" y="14648"/>
                  </a:cubicBezTo>
                  <a:cubicBezTo>
                    <a:pt x="8181" y="14601"/>
                    <a:pt x="8189" y="14550"/>
                    <a:pt x="8221" y="14513"/>
                  </a:cubicBezTo>
                  <a:cubicBezTo>
                    <a:pt x="8281" y="14447"/>
                    <a:pt x="8401" y="14449"/>
                    <a:pt x="8440" y="14368"/>
                  </a:cubicBezTo>
                  <a:cubicBezTo>
                    <a:pt x="8457" y="14327"/>
                    <a:pt x="8449" y="14280"/>
                    <a:pt x="8466" y="14237"/>
                  </a:cubicBezTo>
                  <a:cubicBezTo>
                    <a:pt x="8493" y="14172"/>
                    <a:pt x="8567" y="14157"/>
                    <a:pt x="8642" y="14157"/>
                  </a:cubicBezTo>
                  <a:cubicBezTo>
                    <a:pt x="8673" y="14157"/>
                    <a:pt x="8705" y="14159"/>
                    <a:pt x="8734" y="14162"/>
                  </a:cubicBezTo>
                  <a:cubicBezTo>
                    <a:pt x="8741" y="14162"/>
                    <a:pt x="8749" y="14163"/>
                    <a:pt x="8757" y="14163"/>
                  </a:cubicBezTo>
                  <a:cubicBezTo>
                    <a:pt x="8854" y="14163"/>
                    <a:pt x="8970" y="14114"/>
                    <a:pt x="8948" y="14023"/>
                  </a:cubicBezTo>
                  <a:cubicBezTo>
                    <a:pt x="8989" y="14012"/>
                    <a:pt x="9030" y="14007"/>
                    <a:pt x="9072" y="14007"/>
                  </a:cubicBezTo>
                  <a:cubicBezTo>
                    <a:pt x="9159" y="14007"/>
                    <a:pt x="9247" y="14029"/>
                    <a:pt x="9325" y="14070"/>
                  </a:cubicBezTo>
                  <a:cubicBezTo>
                    <a:pt x="9346" y="13922"/>
                    <a:pt x="9391" y="13780"/>
                    <a:pt x="9458" y="13650"/>
                  </a:cubicBezTo>
                  <a:cubicBezTo>
                    <a:pt x="9115" y="13440"/>
                    <a:pt x="8823" y="13146"/>
                    <a:pt x="8618" y="12801"/>
                  </a:cubicBezTo>
                  <a:cubicBezTo>
                    <a:pt x="8556" y="12696"/>
                    <a:pt x="8496" y="12583"/>
                    <a:pt x="8391" y="12519"/>
                  </a:cubicBezTo>
                  <a:cubicBezTo>
                    <a:pt x="8296" y="12461"/>
                    <a:pt x="8172" y="12448"/>
                    <a:pt x="8101" y="12362"/>
                  </a:cubicBezTo>
                  <a:cubicBezTo>
                    <a:pt x="7999" y="12238"/>
                    <a:pt x="8054" y="12011"/>
                    <a:pt x="7915" y="11927"/>
                  </a:cubicBezTo>
                  <a:cubicBezTo>
                    <a:pt x="7859" y="11893"/>
                    <a:pt x="7789" y="11897"/>
                    <a:pt x="7722" y="11884"/>
                  </a:cubicBezTo>
                  <a:cubicBezTo>
                    <a:pt x="7613" y="11865"/>
                    <a:pt x="7512" y="11792"/>
                    <a:pt x="7476" y="11687"/>
                  </a:cubicBezTo>
                  <a:cubicBezTo>
                    <a:pt x="7442" y="11582"/>
                    <a:pt x="7489" y="11449"/>
                    <a:pt x="7589" y="11404"/>
                  </a:cubicBezTo>
                  <a:cubicBezTo>
                    <a:pt x="7645" y="11381"/>
                    <a:pt x="7709" y="11383"/>
                    <a:pt x="7769" y="11381"/>
                  </a:cubicBezTo>
                  <a:cubicBezTo>
                    <a:pt x="7967" y="11370"/>
                    <a:pt x="8166" y="11289"/>
                    <a:pt x="8292" y="11137"/>
                  </a:cubicBezTo>
                  <a:cubicBezTo>
                    <a:pt x="8419" y="10987"/>
                    <a:pt x="8464" y="10762"/>
                    <a:pt x="8380" y="10584"/>
                  </a:cubicBezTo>
                  <a:cubicBezTo>
                    <a:pt x="8348" y="10515"/>
                    <a:pt x="8299" y="10451"/>
                    <a:pt x="8299" y="10376"/>
                  </a:cubicBezTo>
                  <a:cubicBezTo>
                    <a:pt x="8299" y="10278"/>
                    <a:pt x="8380" y="10200"/>
                    <a:pt x="8427" y="10115"/>
                  </a:cubicBezTo>
                  <a:cubicBezTo>
                    <a:pt x="8474" y="10025"/>
                    <a:pt x="8487" y="9920"/>
                    <a:pt x="8524" y="9825"/>
                  </a:cubicBezTo>
                  <a:cubicBezTo>
                    <a:pt x="8560" y="9730"/>
                    <a:pt x="8637" y="9639"/>
                    <a:pt x="8739" y="9639"/>
                  </a:cubicBezTo>
                  <a:cubicBezTo>
                    <a:pt x="8740" y="9639"/>
                    <a:pt x="8741" y="9639"/>
                    <a:pt x="8742" y="9639"/>
                  </a:cubicBezTo>
                  <a:cubicBezTo>
                    <a:pt x="8659" y="9493"/>
                    <a:pt x="8731" y="9309"/>
                    <a:pt x="8819" y="9166"/>
                  </a:cubicBezTo>
                  <a:cubicBezTo>
                    <a:pt x="8907" y="9022"/>
                    <a:pt x="9014" y="8872"/>
                    <a:pt x="8999" y="8705"/>
                  </a:cubicBezTo>
                  <a:cubicBezTo>
                    <a:pt x="9070" y="8649"/>
                    <a:pt x="9153" y="8611"/>
                    <a:pt x="9241" y="8594"/>
                  </a:cubicBezTo>
                  <a:cubicBezTo>
                    <a:pt x="9205" y="8467"/>
                    <a:pt x="9308" y="8341"/>
                    <a:pt x="9417" y="8266"/>
                  </a:cubicBezTo>
                  <a:cubicBezTo>
                    <a:pt x="9526" y="8191"/>
                    <a:pt x="9657" y="8133"/>
                    <a:pt x="9721" y="8017"/>
                  </a:cubicBezTo>
                  <a:cubicBezTo>
                    <a:pt x="9753" y="7962"/>
                    <a:pt x="9766" y="7897"/>
                    <a:pt x="9781" y="7835"/>
                  </a:cubicBezTo>
                  <a:cubicBezTo>
                    <a:pt x="9843" y="7578"/>
                    <a:pt x="9942" y="7330"/>
                    <a:pt x="10064" y="7094"/>
                  </a:cubicBezTo>
                  <a:cubicBezTo>
                    <a:pt x="9978" y="7040"/>
                    <a:pt x="9935" y="6899"/>
                    <a:pt x="9927" y="6783"/>
                  </a:cubicBezTo>
                  <a:cubicBezTo>
                    <a:pt x="9903" y="6453"/>
                    <a:pt x="9910" y="6108"/>
                    <a:pt x="10060" y="5813"/>
                  </a:cubicBezTo>
                  <a:cubicBezTo>
                    <a:pt x="10088" y="5755"/>
                    <a:pt x="10122" y="5699"/>
                    <a:pt x="10145" y="5639"/>
                  </a:cubicBezTo>
                  <a:cubicBezTo>
                    <a:pt x="10195" y="5511"/>
                    <a:pt x="10188" y="5365"/>
                    <a:pt x="10231" y="5234"/>
                  </a:cubicBezTo>
                  <a:cubicBezTo>
                    <a:pt x="10271" y="5120"/>
                    <a:pt x="10374" y="5009"/>
                    <a:pt x="10488" y="5009"/>
                  </a:cubicBezTo>
                  <a:cubicBezTo>
                    <a:pt x="10504" y="5009"/>
                    <a:pt x="10521" y="5011"/>
                    <a:pt x="10537" y="5016"/>
                  </a:cubicBezTo>
                  <a:cubicBezTo>
                    <a:pt x="10471" y="4941"/>
                    <a:pt x="10514" y="4816"/>
                    <a:pt x="10591" y="4750"/>
                  </a:cubicBezTo>
                  <a:cubicBezTo>
                    <a:pt x="10666" y="4684"/>
                    <a:pt x="10765" y="4651"/>
                    <a:pt x="10844" y="4591"/>
                  </a:cubicBezTo>
                  <a:cubicBezTo>
                    <a:pt x="11002" y="4471"/>
                    <a:pt x="11065" y="4272"/>
                    <a:pt x="11152" y="4092"/>
                  </a:cubicBezTo>
                  <a:cubicBezTo>
                    <a:pt x="11047" y="3966"/>
                    <a:pt x="10938" y="3844"/>
                    <a:pt x="10820" y="3730"/>
                  </a:cubicBezTo>
                  <a:cubicBezTo>
                    <a:pt x="10728" y="3642"/>
                    <a:pt x="10632" y="3557"/>
                    <a:pt x="10567" y="3447"/>
                  </a:cubicBezTo>
                  <a:cubicBezTo>
                    <a:pt x="10486" y="3310"/>
                    <a:pt x="10467" y="3147"/>
                    <a:pt x="10456" y="2991"/>
                  </a:cubicBezTo>
                  <a:cubicBezTo>
                    <a:pt x="10433" y="2588"/>
                    <a:pt x="10471" y="2183"/>
                    <a:pt x="10415" y="1783"/>
                  </a:cubicBezTo>
                  <a:cubicBezTo>
                    <a:pt x="10360" y="1384"/>
                    <a:pt x="10190" y="975"/>
                    <a:pt x="9854" y="754"/>
                  </a:cubicBezTo>
                  <a:cubicBezTo>
                    <a:pt x="9766" y="696"/>
                    <a:pt x="9668" y="654"/>
                    <a:pt x="9593" y="581"/>
                  </a:cubicBezTo>
                  <a:cubicBezTo>
                    <a:pt x="9511" y="504"/>
                    <a:pt x="9464" y="399"/>
                    <a:pt x="9417" y="298"/>
                  </a:cubicBezTo>
                  <a:lnTo>
                    <a:pt x="92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297"/>
            <p:cNvSpPr/>
            <p:nvPr/>
          </p:nvSpPr>
          <p:spPr>
            <a:xfrm>
              <a:off x="4771853" y="3024979"/>
              <a:ext cx="318305" cy="425486"/>
            </a:xfrm>
            <a:custGeom>
              <a:rect b="b" l="l" r="r" t="t"/>
              <a:pathLst>
                <a:path extrusionOk="0" h="14974" w="11202">
                  <a:moveTo>
                    <a:pt x="9290" y="86"/>
                  </a:moveTo>
                  <a:lnTo>
                    <a:pt x="9412" y="352"/>
                  </a:lnTo>
                  <a:cubicBezTo>
                    <a:pt x="9457" y="450"/>
                    <a:pt x="9509" y="562"/>
                    <a:pt x="9592" y="643"/>
                  </a:cubicBezTo>
                  <a:cubicBezTo>
                    <a:pt x="9646" y="694"/>
                    <a:pt x="9712" y="733"/>
                    <a:pt x="9774" y="769"/>
                  </a:cubicBezTo>
                  <a:cubicBezTo>
                    <a:pt x="9802" y="784"/>
                    <a:pt x="9830" y="802"/>
                    <a:pt x="9858" y="821"/>
                  </a:cubicBezTo>
                  <a:cubicBezTo>
                    <a:pt x="10250" y="1076"/>
                    <a:pt x="10370" y="1562"/>
                    <a:pt x="10409" y="1830"/>
                  </a:cubicBezTo>
                  <a:cubicBezTo>
                    <a:pt x="10441" y="2068"/>
                    <a:pt x="10441" y="2312"/>
                    <a:pt x="10441" y="2550"/>
                  </a:cubicBezTo>
                  <a:cubicBezTo>
                    <a:pt x="10439" y="2708"/>
                    <a:pt x="10439" y="2873"/>
                    <a:pt x="10449" y="3034"/>
                  </a:cubicBezTo>
                  <a:cubicBezTo>
                    <a:pt x="10458" y="3195"/>
                    <a:pt x="10479" y="3360"/>
                    <a:pt x="10563" y="3503"/>
                  </a:cubicBezTo>
                  <a:cubicBezTo>
                    <a:pt x="10621" y="3602"/>
                    <a:pt x="10702" y="3681"/>
                    <a:pt x="10784" y="3756"/>
                  </a:cubicBezTo>
                  <a:lnTo>
                    <a:pt x="10820" y="3792"/>
                  </a:lnTo>
                  <a:cubicBezTo>
                    <a:pt x="10927" y="3895"/>
                    <a:pt x="11032" y="4009"/>
                    <a:pt x="11139" y="4140"/>
                  </a:cubicBezTo>
                  <a:cubicBezTo>
                    <a:pt x="11122" y="4172"/>
                    <a:pt x="11107" y="4206"/>
                    <a:pt x="11092" y="4240"/>
                  </a:cubicBezTo>
                  <a:cubicBezTo>
                    <a:pt x="11028" y="4386"/>
                    <a:pt x="10966" y="4523"/>
                    <a:pt x="10848" y="4613"/>
                  </a:cubicBezTo>
                  <a:cubicBezTo>
                    <a:pt x="10814" y="4639"/>
                    <a:pt x="10775" y="4658"/>
                    <a:pt x="10736" y="4679"/>
                  </a:cubicBezTo>
                  <a:cubicBezTo>
                    <a:pt x="10687" y="4707"/>
                    <a:pt x="10636" y="4735"/>
                    <a:pt x="10591" y="4774"/>
                  </a:cubicBezTo>
                  <a:cubicBezTo>
                    <a:pt x="10520" y="4836"/>
                    <a:pt x="10477" y="4941"/>
                    <a:pt x="10507" y="5024"/>
                  </a:cubicBezTo>
                  <a:lnTo>
                    <a:pt x="10505" y="5024"/>
                  </a:lnTo>
                  <a:cubicBezTo>
                    <a:pt x="10374" y="5024"/>
                    <a:pt x="10265" y="5149"/>
                    <a:pt x="10224" y="5269"/>
                  </a:cubicBezTo>
                  <a:cubicBezTo>
                    <a:pt x="10203" y="5333"/>
                    <a:pt x="10194" y="5401"/>
                    <a:pt x="10184" y="5466"/>
                  </a:cubicBezTo>
                  <a:cubicBezTo>
                    <a:pt x="10173" y="5539"/>
                    <a:pt x="10164" y="5607"/>
                    <a:pt x="10139" y="5674"/>
                  </a:cubicBezTo>
                  <a:cubicBezTo>
                    <a:pt x="10124" y="5714"/>
                    <a:pt x="10104" y="5751"/>
                    <a:pt x="10083" y="5789"/>
                  </a:cubicBezTo>
                  <a:cubicBezTo>
                    <a:pt x="10072" y="5806"/>
                    <a:pt x="10064" y="5826"/>
                    <a:pt x="10053" y="5843"/>
                  </a:cubicBezTo>
                  <a:cubicBezTo>
                    <a:pt x="9894" y="6160"/>
                    <a:pt x="9899" y="6537"/>
                    <a:pt x="9920" y="6828"/>
                  </a:cubicBezTo>
                  <a:cubicBezTo>
                    <a:pt x="9927" y="6935"/>
                    <a:pt x="9965" y="7075"/>
                    <a:pt x="10049" y="7143"/>
                  </a:cubicBezTo>
                  <a:cubicBezTo>
                    <a:pt x="9924" y="7385"/>
                    <a:pt x="9832" y="7630"/>
                    <a:pt x="9774" y="7872"/>
                  </a:cubicBezTo>
                  <a:lnTo>
                    <a:pt x="9772" y="7887"/>
                  </a:lnTo>
                  <a:cubicBezTo>
                    <a:pt x="9757" y="7945"/>
                    <a:pt x="9744" y="8000"/>
                    <a:pt x="9717" y="8047"/>
                  </a:cubicBezTo>
                  <a:cubicBezTo>
                    <a:pt x="9669" y="8129"/>
                    <a:pt x="9588" y="8182"/>
                    <a:pt x="9500" y="8236"/>
                  </a:cubicBezTo>
                  <a:cubicBezTo>
                    <a:pt x="9472" y="8253"/>
                    <a:pt x="9447" y="8270"/>
                    <a:pt x="9421" y="8287"/>
                  </a:cubicBezTo>
                  <a:cubicBezTo>
                    <a:pt x="9312" y="8362"/>
                    <a:pt x="9209" y="8484"/>
                    <a:pt x="9230" y="8617"/>
                  </a:cubicBezTo>
                  <a:cubicBezTo>
                    <a:pt x="9147" y="8637"/>
                    <a:pt x="9067" y="8675"/>
                    <a:pt x="9001" y="8729"/>
                  </a:cubicBezTo>
                  <a:lnTo>
                    <a:pt x="8990" y="8737"/>
                  </a:lnTo>
                  <a:lnTo>
                    <a:pt x="8990" y="8750"/>
                  </a:lnTo>
                  <a:cubicBezTo>
                    <a:pt x="9005" y="8894"/>
                    <a:pt x="8922" y="9024"/>
                    <a:pt x="8842" y="9153"/>
                  </a:cubicBezTo>
                  <a:lnTo>
                    <a:pt x="8817" y="9196"/>
                  </a:lnTo>
                  <a:cubicBezTo>
                    <a:pt x="8701" y="9380"/>
                    <a:pt x="8669" y="9536"/>
                    <a:pt x="8720" y="9659"/>
                  </a:cubicBezTo>
                  <a:cubicBezTo>
                    <a:pt x="8620" y="9680"/>
                    <a:pt x="8549" y="9774"/>
                    <a:pt x="8517" y="9858"/>
                  </a:cubicBezTo>
                  <a:cubicBezTo>
                    <a:pt x="8502" y="9898"/>
                    <a:pt x="8491" y="9939"/>
                    <a:pt x="8480" y="9980"/>
                  </a:cubicBezTo>
                  <a:cubicBezTo>
                    <a:pt x="8463" y="10040"/>
                    <a:pt x="8450" y="10093"/>
                    <a:pt x="8423" y="10145"/>
                  </a:cubicBezTo>
                  <a:cubicBezTo>
                    <a:pt x="8410" y="10171"/>
                    <a:pt x="8393" y="10194"/>
                    <a:pt x="8375" y="10220"/>
                  </a:cubicBezTo>
                  <a:cubicBezTo>
                    <a:pt x="8333" y="10280"/>
                    <a:pt x="8290" y="10342"/>
                    <a:pt x="8292" y="10419"/>
                  </a:cubicBezTo>
                  <a:cubicBezTo>
                    <a:pt x="8292" y="10481"/>
                    <a:pt x="8320" y="10535"/>
                    <a:pt x="8348" y="10586"/>
                  </a:cubicBezTo>
                  <a:cubicBezTo>
                    <a:pt x="8358" y="10603"/>
                    <a:pt x="8367" y="10620"/>
                    <a:pt x="8375" y="10638"/>
                  </a:cubicBezTo>
                  <a:cubicBezTo>
                    <a:pt x="8450" y="10800"/>
                    <a:pt x="8416" y="11013"/>
                    <a:pt x="8290" y="11163"/>
                  </a:cubicBezTo>
                  <a:cubicBezTo>
                    <a:pt x="8174" y="11300"/>
                    <a:pt x="7992" y="11385"/>
                    <a:pt x="7788" y="11396"/>
                  </a:cubicBezTo>
                  <a:lnTo>
                    <a:pt x="7754" y="11398"/>
                  </a:lnTo>
                  <a:cubicBezTo>
                    <a:pt x="7703" y="11400"/>
                    <a:pt x="7649" y="11402"/>
                    <a:pt x="7598" y="11424"/>
                  </a:cubicBezTo>
                  <a:cubicBezTo>
                    <a:pt x="7488" y="11471"/>
                    <a:pt x="7428" y="11617"/>
                    <a:pt x="7469" y="11739"/>
                  </a:cubicBezTo>
                  <a:cubicBezTo>
                    <a:pt x="7506" y="11846"/>
                    <a:pt x="7611" y="11932"/>
                    <a:pt x="7737" y="11955"/>
                  </a:cubicBezTo>
                  <a:cubicBezTo>
                    <a:pt x="7756" y="11957"/>
                    <a:pt x="7778" y="11960"/>
                    <a:pt x="7797" y="11962"/>
                  </a:cubicBezTo>
                  <a:cubicBezTo>
                    <a:pt x="7842" y="11966"/>
                    <a:pt x="7885" y="11970"/>
                    <a:pt x="7921" y="11992"/>
                  </a:cubicBezTo>
                  <a:cubicBezTo>
                    <a:pt x="7988" y="12032"/>
                    <a:pt x="8003" y="12116"/>
                    <a:pt x="8020" y="12204"/>
                  </a:cubicBezTo>
                  <a:cubicBezTo>
                    <a:pt x="8035" y="12281"/>
                    <a:pt x="8050" y="12362"/>
                    <a:pt x="8099" y="12422"/>
                  </a:cubicBezTo>
                  <a:cubicBezTo>
                    <a:pt x="8148" y="12480"/>
                    <a:pt x="8217" y="12506"/>
                    <a:pt x="8285" y="12534"/>
                  </a:cubicBezTo>
                  <a:cubicBezTo>
                    <a:pt x="8324" y="12549"/>
                    <a:pt x="8363" y="12564"/>
                    <a:pt x="8397" y="12583"/>
                  </a:cubicBezTo>
                  <a:cubicBezTo>
                    <a:pt x="8483" y="12639"/>
                    <a:pt x="8538" y="12733"/>
                    <a:pt x="8594" y="12823"/>
                  </a:cubicBezTo>
                  <a:lnTo>
                    <a:pt x="8613" y="12859"/>
                  </a:lnTo>
                  <a:cubicBezTo>
                    <a:pt x="8817" y="13200"/>
                    <a:pt x="9104" y="13491"/>
                    <a:pt x="9442" y="13701"/>
                  </a:cubicBezTo>
                  <a:cubicBezTo>
                    <a:pt x="9385" y="13817"/>
                    <a:pt x="9346" y="13941"/>
                    <a:pt x="9322" y="14072"/>
                  </a:cubicBezTo>
                  <a:cubicBezTo>
                    <a:pt x="9248" y="14040"/>
                    <a:pt x="9168" y="14024"/>
                    <a:pt x="9090" y="14024"/>
                  </a:cubicBezTo>
                  <a:cubicBezTo>
                    <a:pt x="9046" y="14024"/>
                    <a:pt x="9002" y="14029"/>
                    <a:pt x="8960" y="14040"/>
                  </a:cubicBezTo>
                  <a:lnTo>
                    <a:pt x="8937" y="14046"/>
                  </a:lnTo>
                  <a:lnTo>
                    <a:pt x="8941" y="14072"/>
                  </a:lnTo>
                  <a:cubicBezTo>
                    <a:pt x="8945" y="14091"/>
                    <a:pt x="8943" y="14108"/>
                    <a:pt x="8930" y="14123"/>
                  </a:cubicBezTo>
                  <a:cubicBezTo>
                    <a:pt x="8903" y="14157"/>
                    <a:pt x="8835" y="14180"/>
                    <a:pt x="8771" y="14180"/>
                  </a:cubicBezTo>
                  <a:cubicBezTo>
                    <a:pt x="8765" y="14180"/>
                    <a:pt x="8760" y="14179"/>
                    <a:pt x="8755" y="14179"/>
                  </a:cubicBezTo>
                  <a:cubicBezTo>
                    <a:pt x="8725" y="14177"/>
                    <a:pt x="8693" y="14173"/>
                    <a:pt x="8660" y="14173"/>
                  </a:cubicBezTo>
                  <a:cubicBezTo>
                    <a:pt x="8622" y="14173"/>
                    <a:pt x="8500" y="14173"/>
                    <a:pt x="8459" y="14271"/>
                  </a:cubicBezTo>
                  <a:cubicBezTo>
                    <a:pt x="8450" y="14295"/>
                    <a:pt x="8448" y="14318"/>
                    <a:pt x="8446" y="14342"/>
                  </a:cubicBezTo>
                  <a:cubicBezTo>
                    <a:pt x="8444" y="14363"/>
                    <a:pt x="8442" y="14383"/>
                    <a:pt x="8433" y="14400"/>
                  </a:cubicBezTo>
                  <a:cubicBezTo>
                    <a:pt x="8418" y="14434"/>
                    <a:pt x="8378" y="14451"/>
                    <a:pt x="8333" y="14471"/>
                  </a:cubicBezTo>
                  <a:cubicBezTo>
                    <a:pt x="8292" y="14488"/>
                    <a:pt x="8251" y="14505"/>
                    <a:pt x="8221" y="14539"/>
                  </a:cubicBezTo>
                  <a:cubicBezTo>
                    <a:pt x="8185" y="14582"/>
                    <a:pt x="8174" y="14635"/>
                    <a:pt x="8168" y="14687"/>
                  </a:cubicBezTo>
                  <a:cubicBezTo>
                    <a:pt x="8161" y="14736"/>
                    <a:pt x="8159" y="14783"/>
                    <a:pt x="8157" y="14830"/>
                  </a:cubicBezTo>
                  <a:lnTo>
                    <a:pt x="8155" y="14865"/>
                  </a:lnTo>
                  <a:cubicBezTo>
                    <a:pt x="8116" y="14875"/>
                    <a:pt x="8082" y="14893"/>
                    <a:pt x="8056" y="14916"/>
                  </a:cubicBezTo>
                  <a:lnTo>
                    <a:pt x="6160" y="14920"/>
                  </a:lnTo>
                  <a:cubicBezTo>
                    <a:pt x="6152" y="14905"/>
                    <a:pt x="6143" y="14890"/>
                    <a:pt x="6132" y="14878"/>
                  </a:cubicBezTo>
                  <a:cubicBezTo>
                    <a:pt x="6072" y="14803"/>
                    <a:pt x="5995" y="14745"/>
                    <a:pt x="5922" y="14689"/>
                  </a:cubicBezTo>
                  <a:cubicBezTo>
                    <a:pt x="5888" y="14663"/>
                    <a:pt x="5852" y="14635"/>
                    <a:pt x="5819" y="14608"/>
                  </a:cubicBezTo>
                  <a:cubicBezTo>
                    <a:pt x="5794" y="14586"/>
                    <a:pt x="5768" y="14563"/>
                    <a:pt x="5742" y="14539"/>
                  </a:cubicBezTo>
                  <a:cubicBezTo>
                    <a:pt x="5682" y="14483"/>
                    <a:pt x="5620" y="14423"/>
                    <a:pt x="5545" y="14383"/>
                  </a:cubicBezTo>
                  <a:cubicBezTo>
                    <a:pt x="5455" y="14336"/>
                    <a:pt x="5352" y="14312"/>
                    <a:pt x="5228" y="14312"/>
                  </a:cubicBezTo>
                  <a:cubicBezTo>
                    <a:pt x="5121" y="14312"/>
                    <a:pt x="5007" y="14329"/>
                    <a:pt x="4896" y="14346"/>
                  </a:cubicBezTo>
                  <a:cubicBezTo>
                    <a:pt x="4787" y="14363"/>
                    <a:pt x="4673" y="14383"/>
                    <a:pt x="4566" y="14383"/>
                  </a:cubicBezTo>
                  <a:cubicBezTo>
                    <a:pt x="4480" y="14383"/>
                    <a:pt x="4408" y="14370"/>
                    <a:pt x="4341" y="14348"/>
                  </a:cubicBezTo>
                  <a:cubicBezTo>
                    <a:pt x="4213" y="14303"/>
                    <a:pt x="4108" y="14216"/>
                    <a:pt x="3998" y="14123"/>
                  </a:cubicBezTo>
                  <a:lnTo>
                    <a:pt x="3973" y="14102"/>
                  </a:lnTo>
                  <a:lnTo>
                    <a:pt x="3981" y="14048"/>
                  </a:lnTo>
                  <a:cubicBezTo>
                    <a:pt x="3994" y="13978"/>
                    <a:pt x="4007" y="13888"/>
                    <a:pt x="3977" y="13806"/>
                  </a:cubicBezTo>
                  <a:cubicBezTo>
                    <a:pt x="3945" y="13719"/>
                    <a:pt x="3868" y="13661"/>
                    <a:pt x="3793" y="13605"/>
                  </a:cubicBezTo>
                  <a:lnTo>
                    <a:pt x="3773" y="13592"/>
                  </a:lnTo>
                  <a:cubicBezTo>
                    <a:pt x="3527" y="13408"/>
                    <a:pt x="3326" y="13166"/>
                    <a:pt x="3186" y="12892"/>
                  </a:cubicBezTo>
                  <a:lnTo>
                    <a:pt x="3169" y="12855"/>
                  </a:lnTo>
                  <a:cubicBezTo>
                    <a:pt x="3133" y="12784"/>
                    <a:pt x="3098" y="12712"/>
                    <a:pt x="3043" y="12654"/>
                  </a:cubicBezTo>
                  <a:cubicBezTo>
                    <a:pt x="2989" y="12598"/>
                    <a:pt x="2921" y="12559"/>
                    <a:pt x="2856" y="12523"/>
                  </a:cubicBezTo>
                  <a:cubicBezTo>
                    <a:pt x="2811" y="12497"/>
                    <a:pt x="2764" y="12472"/>
                    <a:pt x="2724" y="12439"/>
                  </a:cubicBezTo>
                  <a:cubicBezTo>
                    <a:pt x="2664" y="12390"/>
                    <a:pt x="2621" y="12315"/>
                    <a:pt x="2614" y="12249"/>
                  </a:cubicBezTo>
                  <a:cubicBezTo>
                    <a:pt x="2610" y="12208"/>
                    <a:pt x="2621" y="12174"/>
                    <a:pt x="2646" y="12146"/>
                  </a:cubicBezTo>
                  <a:lnTo>
                    <a:pt x="2689" y="12099"/>
                  </a:lnTo>
                  <a:lnTo>
                    <a:pt x="2625" y="12101"/>
                  </a:lnTo>
                  <a:lnTo>
                    <a:pt x="2610" y="12101"/>
                  </a:lnTo>
                  <a:cubicBezTo>
                    <a:pt x="2501" y="12101"/>
                    <a:pt x="2389" y="12043"/>
                    <a:pt x="2314" y="11942"/>
                  </a:cubicBezTo>
                  <a:cubicBezTo>
                    <a:pt x="2241" y="11844"/>
                    <a:pt x="2216" y="11724"/>
                    <a:pt x="2246" y="11619"/>
                  </a:cubicBezTo>
                  <a:lnTo>
                    <a:pt x="2259" y="11578"/>
                  </a:lnTo>
                  <a:lnTo>
                    <a:pt x="2259" y="11578"/>
                  </a:lnTo>
                  <a:lnTo>
                    <a:pt x="2216" y="11587"/>
                  </a:lnTo>
                  <a:cubicBezTo>
                    <a:pt x="2197" y="11589"/>
                    <a:pt x="2177" y="11591"/>
                    <a:pt x="2160" y="11591"/>
                  </a:cubicBezTo>
                  <a:cubicBezTo>
                    <a:pt x="2021" y="11591"/>
                    <a:pt x="1897" y="11501"/>
                    <a:pt x="1762" y="11407"/>
                  </a:cubicBezTo>
                  <a:cubicBezTo>
                    <a:pt x="1629" y="11310"/>
                    <a:pt x="1492" y="11212"/>
                    <a:pt x="1340" y="11212"/>
                  </a:cubicBezTo>
                  <a:cubicBezTo>
                    <a:pt x="1378" y="11145"/>
                    <a:pt x="1376" y="11051"/>
                    <a:pt x="1350" y="10972"/>
                  </a:cubicBezTo>
                  <a:cubicBezTo>
                    <a:pt x="1340" y="10944"/>
                    <a:pt x="1329" y="10916"/>
                    <a:pt x="1318" y="10888"/>
                  </a:cubicBezTo>
                  <a:cubicBezTo>
                    <a:pt x="1292" y="10826"/>
                    <a:pt x="1267" y="10766"/>
                    <a:pt x="1267" y="10704"/>
                  </a:cubicBezTo>
                  <a:cubicBezTo>
                    <a:pt x="1267" y="10629"/>
                    <a:pt x="1305" y="10561"/>
                    <a:pt x="1344" y="10488"/>
                  </a:cubicBezTo>
                  <a:cubicBezTo>
                    <a:pt x="1355" y="10464"/>
                    <a:pt x="1367" y="10443"/>
                    <a:pt x="1378" y="10419"/>
                  </a:cubicBezTo>
                  <a:cubicBezTo>
                    <a:pt x="1402" y="10370"/>
                    <a:pt x="1472" y="10196"/>
                    <a:pt x="1367" y="10089"/>
                  </a:cubicBezTo>
                  <a:cubicBezTo>
                    <a:pt x="1344" y="10063"/>
                    <a:pt x="1314" y="10048"/>
                    <a:pt x="1286" y="10031"/>
                  </a:cubicBezTo>
                  <a:cubicBezTo>
                    <a:pt x="1260" y="10016"/>
                    <a:pt x="1235" y="10003"/>
                    <a:pt x="1215" y="9982"/>
                  </a:cubicBezTo>
                  <a:cubicBezTo>
                    <a:pt x="1183" y="9948"/>
                    <a:pt x="1175" y="9896"/>
                    <a:pt x="1164" y="9843"/>
                  </a:cubicBezTo>
                  <a:cubicBezTo>
                    <a:pt x="1160" y="9826"/>
                    <a:pt x="1155" y="9806"/>
                    <a:pt x="1151" y="9787"/>
                  </a:cubicBezTo>
                  <a:cubicBezTo>
                    <a:pt x="1117" y="9663"/>
                    <a:pt x="1020" y="9571"/>
                    <a:pt x="879" y="9524"/>
                  </a:cubicBezTo>
                  <a:cubicBezTo>
                    <a:pt x="896" y="9290"/>
                    <a:pt x="836" y="9129"/>
                    <a:pt x="710" y="9052"/>
                  </a:cubicBezTo>
                  <a:cubicBezTo>
                    <a:pt x="555" y="8793"/>
                    <a:pt x="453" y="8512"/>
                    <a:pt x="399" y="8217"/>
                  </a:cubicBezTo>
                  <a:cubicBezTo>
                    <a:pt x="395" y="8195"/>
                    <a:pt x="390" y="8174"/>
                    <a:pt x="386" y="8150"/>
                  </a:cubicBezTo>
                  <a:cubicBezTo>
                    <a:pt x="369" y="8045"/>
                    <a:pt x="352" y="7936"/>
                    <a:pt x="303" y="7837"/>
                  </a:cubicBezTo>
                  <a:cubicBezTo>
                    <a:pt x="275" y="7782"/>
                    <a:pt x="238" y="7728"/>
                    <a:pt x="204" y="7675"/>
                  </a:cubicBezTo>
                  <a:cubicBezTo>
                    <a:pt x="131" y="7570"/>
                    <a:pt x="63" y="7469"/>
                    <a:pt x="73" y="7355"/>
                  </a:cubicBezTo>
                  <a:lnTo>
                    <a:pt x="472" y="7124"/>
                  </a:lnTo>
                  <a:lnTo>
                    <a:pt x="453" y="7098"/>
                  </a:lnTo>
                  <a:cubicBezTo>
                    <a:pt x="388" y="7015"/>
                    <a:pt x="363" y="6901"/>
                    <a:pt x="384" y="6783"/>
                  </a:cubicBezTo>
                  <a:cubicBezTo>
                    <a:pt x="405" y="6668"/>
                    <a:pt x="470" y="6569"/>
                    <a:pt x="560" y="6513"/>
                  </a:cubicBezTo>
                  <a:cubicBezTo>
                    <a:pt x="596" y="6492"/>
                    <a:pt x="637" y="6475"/>
                    <a:pt x="675" y="6456"/>
                  </a:cubicBezTo>
                  <a:cubicBezTo>
                    <a:pt x="789" y="6406"/>
                    <a:pt x="902" y="6353"/>
                    <a:pt x="926" y="6231"/>
                  </a:cubicBezTo>
                  <a:cubicBezTo>
                    <a:pt x="932" y="6194"/>
                    <a:pt x="928" y="6158"/>
                    <a:pt x="924" y="6123"/>
                  </a:cubicBezTo>
                  <a:cubicBezTo>
                    <a:pt x="920" y="6078"/>
                    <a:pt x="915" y="6036"/>
                    <a:pt x="935" y="6003"/>
                  </a:cubicBezTo>
                  <a:cubicBezTo>
                    <a:pt x="960" y="5954"/>
                    <a:pt x="1018" y="5946"/>
                    <a:pt x="1093" y="5946"/>
                  </a:cubicBezTo>
                  <a:lnTo>
                    <a:pt x="1138" y="5946"/>
                  </a:lnTo>
                  <a:cubicBezTo>
                    <a:pt x="1160" y="5946"/>
                    <a:pt x="1180" y="5947"/>
                    <a:pt x="1200" y="5947"/>
                  </a:cubicBezTo>
                  <a:cubicBezTo>
                    <a:pt x="1210" y="5947"/>
                    <a:pt x="1220" y="5946"/>
                    <a:pt x="1230" y="5946"/>
                  </a:cubicBezTo>
                  <a:cubicBezTo>
                    <a:pt x="1327" y="5937"/>
                    <a:pt x="1419" y="5883"/>
                    <a:pt x="1481" y="5796"/>
                  </a:cubicBezTo>
                  <a:cubicBezTo>
                    <a:pt x="1537" y="5719"/>
                    <a:pt x="1560" y="5626"/>
                    <a:pt x="1547" y="5541"/>
                  </a:cubicBezTo>
                  <a:lnTo>
                    <a:pt x="1725" y="5524"/>
                  </a:lnTo>
                  <a:lnTo>
                    <a:pt x="1723" y="2792"/>
                  </a:lnTo>
                  <a:cubicBezTo>
                    <a:pt x="1749" y="2783"/>
                    <a:pt x="1774" y="2775"/>
                    <a:pt x="1800" y="2766"/>
                  </a:cubicBezTo>
                  <a:lnTo>
                    <a:pt x="2329" y="2582"/>
                  </a:lnTo>
                  <a:lnTo>
                    <a:pt x="2329" y="1151"/>
                  </a:lnTo>
                  <a:lnTo>
                    <a:pt x="6059" y="1151"/>
                  </a:lnTo>
                  <a:cubicBezTo>
                    <a:pt x="6086" y="1179"/>
                    <a:pt x="6129" y="1193"/>
                    <a:pt x="6174" y="1193"/>
                  </a:cubicBezTo>
                  <a:cubicBezTo>
                    <a:pt x="6205" y="1193"/>
                    <a:pt x="6236" y="1187"/>
                    <a:pt x="6265" y="1174"/>
                  </a:cubicBezTo>
                  <a:cubicBezTo>
                    <a:pt x="6304" y="1157"/>
                    <a:pt x="6336" y="1134"/>
                    <a:pt x="6368" y="1110"/>
                  </a:cubicBezTo>
                  <a:cubicBezTo>
                    <a:pt x="6391" y="1093"/>
                    <a:pt x="6411" y="1076"/>
                    <a:pt x="6434" y="1063"/>
                  </a:cubicBezTo>
                  <a:cubicBezTo>
                    <a:pt x="6496" y="1026"/>
                    <a:pt x="6569" y="1007"/>
                    <a:pt x="6653" y="1007"/>
                  </a:cubicBezTo>
                  <a:cubicBezTo>
                    <a:pt x="6775" y="1007"/>
                    <a:pt x="6908" y="1046"/>
                    <a:pt x="7034" y="1082"/>
                  </a:cubicBezTo>
                  <a:cubicBezTo>
                    <a:pt x="7081" y="1097"/>
                    <a:pt x="7126" y="1110"/>
                    <a:pt x="7173" y="1121"/>
                  </a:cubicBezTo>
                  <a:cubicBezTo>
                    <a:pt x="7298" y="1153"/>
                    <a:pt x="7426" y="1168"/>
                    <a:pt x="7551" y="1185"/>
                  </a:cubicBezTo>
                  <a:lnTo>
                    <a:pt x="7941" y="1234"/>
                  </a:lnTo>
                  <a:cubicBezTo>
                    <a:pt x="8001" y="1241"/>
                    <a:pt x="8067" y="1249"/>
                    <a:pt x="8133" y="1249"/>
                  </a:cubicBezTo>
                  <a:cubicBezTo>
                    <a:pt x="8189" y="1249"/>
                    <a:pt x="8238" y="1243"/>
                    <a:pt x="8285" y="1232"/>
                  </a:cubicBezTo>
                  <a:cubicBezTo>
                    <a:pt x="8395" y="1200"/>
                    <a:pt x="8510" y="1112"/>
                    <a:pt x="8525" y="984"/>
                  </a:cubicBezTo>
                  <a:cubicBezTo>
                    <a:pt x="8530" y="958"/>
                    <a:pt x="8528" y="930"/>
                    <a:pt x="8528" y="907"/>
                  </a:cubicBezTo>
                  <a:cubicBezTo>
                    <a:pt x="8525" y="862"/>
                    <a:pt x="8523" y="819"/>
                    <a:pt x="8545" y="787"/>
                  </a:cubicBezTo>
                  <a:cubicBezTo>
                    <a:pt x="8566" y="759"/>
                    <a:pt x="8596" y="746"/>
                    <a:pt x="8652" y="746"/>
                  </a:cubicBezTo>
                  <a:cubicBezTo>
                    <a:pt x="8673" y="746"/>
                    <a:pt x="8697" y="748"/>
                    <a:pt x="8718" y="750"/>
                  </a:cubicBezTo>
                  <a:cubicBezTo>
                    <a:pt x="8744" y="752"/>
                    <a:pt x="8768" y="754"/>
                    <a:pt x="8791" y="754"/>
                  </a:cubicBezTo>
                  <a:cubicBezTo>
                    <a:pt x="8840" y="754"/>
                    <a:pt x="8879" y="746"/>
                    <a:pt x="8911" y="729"/>
                  </a:cubicBezTo>
                  <a:cubicBezTo>
                    <a:pt x="8997" y="684"/>
                    <a:pt x="9020" y="581"/>
                    <a:pt x="9040" y="491"/>
                  </a:cubicBezTo>
                  <a:cubicBezTo>
                    <a:pt x="9044" y="469"/>
                    <a:pt x="9048" y="450"/>
                    <a:pt x="9052" y="431"/>
                  </a:cubicBezTo>
                  <a:cubicBezTo>
                    <a:pt x="9087" y="307"/>
                    <a:pt x="9162" y="195"/>
                    <a:pt x="9290" y="86"/>
                  </a:cubicBezTo>
                  <a:close/>
                  <a:moveTo>
                    <a:pt x="9310" y="0"/>
                  </a:moveTo>
                  <a:lnTo>
                    <a:pt x="9284" y="22"/>
                  </a:lnTo>
                  <a:cubicBezTo>
                    <a:pt x="9130" y="148"/>
                    <a:pt x="9040" y="272"/>
                    <a:pt x="9001" y="416"/>
                  </a:cubicBezTo>
                  <a:cubicBezTo>
                    <a:pt x="8997" y="437"/>
                    <a:pt x="8992" y="459"/>
                    <a:pt x="8986" y="480"/>
                  </a:cubicBezTo>
                  <a:cubicBezTo>
                    <a:pt x="8969" y="566"/>
                    <a:pt x="8950" y="647"/>
                    <a:pt x="8885" y="682"/>
                  </a:cubicBezTo>
                  <a:cubicBezTo>
                    <a:pt x="8862" y="694"/>
                    <a:pt x="8832" y="699"/>
                    <a:pt x="8791" y="699"/>
                  </a:cubicBezTo>
                  <a:cubicBezTo>
                    <a:pt x="8770" y="699"/>
                    <a:pt x="8746" y="699"/>
                    <a:pt x="8723" y="697"/>
                  </a:cubicBezTo>
                  <a:cubicBezTo>
                    <a:pt x="8699" y="694"/>
                    <a:pt x="8675" y="692"/>
                    <a:pt x="8652" y="692"/>
                  </a:cubicBezTo>
                  <a:cubicBezTo>
                    <a:pt x="8603" y="692"/>
                    <a:pt x="8543" y="701"/>
                    <a:pt x="8502" y="757"/>
                  </a:cubicBezTo>
                  <a:cubicBezTo>
                    <a:pt x="8470" y="802"/>
                    <a:pt x="8472" y="855"/>
                    <a:pt x="8474" y="909"/>
                  </a:cubicBezTo>
                  <a:cubicBezTo>
                    <a:pt x="8474" y="932"/>
                    <a:pt x="8476" y="956"/>
                    <a:pt x="8474" y="977"/>
                  </a:cubicBezTo>
                  <a:cubicBezTo>
                    <a:pt x="8461" y="1082"/>
                    <a:pt x="8363" y="1155"/>
                    <a:pt x="8270" y="1181"/>
                  </a:cubicBezTo>
                  <a:cubicBezTo>
                    <a:pt x="8230" y="1191"/>
                    <a:pt x="8185" y="1196"/>
                    <a:pt x="8133" y="1196"/>
                  </a:cubicBezTo>
                  <a:cubicBezTo>
                    <a:pt x="8069" y="1196"/>
                    <a:pt x="8005" y="1187"/>
                    <a:pt x="7947" y="1181"/>
                  </a:cubicBezTo>
                  <a:lnTo>
                    <a:pt x="7557" y="1131"/>
                  </a:lnTo>
                  <a:cubicBezTo>
                    <a:pt x="7435" y="1116"/>
                    <a:pt x="7308" y="1099"/>
                    <a:pt x="7186" y="1069"/>
                  </a:cubicBezTo>
                  <a:cubicBezTo>
                    <a:pt x="7141" y="1059"/>
                    <a:pt x="7094" y="1044"/>
                    <a:pt x="7049" y="1031"/>
                  </a:cubicBezTo>
                  <a:cubicBezTo>
                    <a:pt x="6919" y="994"/>
                    <a:pt x="6784" y="954"/>
                    <a:pt x="6653" y="954"/>
                  </a:cubicBezTo>
                  <a:cubicBezTo>
                    <a:pt x="6559" y="954"/>
                    <a:pt x="6479" y="975"/>
                    <a:pt x="6406" y="1018"/>
                  </a:cubicBezTo>
                  <a:cubicBezTo>
                    <a:pt x="6383" y="1031"/>
                    <a:pt x="6359" y="1050"/>
                    <a:pt x="6336" y="1067"/>
                  </a:cubicBezTo>
                  <a:cubicBezTo>
                    <a:pt x="6306" y="1089"/>
                    <a:pt x="6276" y="1110"/>
                    <a:pt x="6244" y="1125"/>
                  </a:cubicBezTo>
                  <a:cubicBezTo>
                    <a:pt x="6222" y="1136"/>
                    <a:pt x="6197" y="1142"/>
                    <a:pt x="6173" y="1142"/>
                  </a:cubicBezTo>
                  <a:cubicBezTo>
                    <a:pt x="6152" y="1142"/>
                    <a:pt x="6115" y="1138"/>
                    <a:pt x="6094" y="1108"/>
                  </a:cubicBezTo>
                  <a:lnTo>
                    <a:pt x="6085" y="1097"/>
                  </a:lnTo>
                  <a:lnTo>
                    <a:pt x="2276" y="1095"/>
                  </a:lnTo>
                  <a:lnTo>
                    <a:pt x="2276" y="2546"/>
                  </a:lnTo>
                  <a:lnTo>
                    <a:pt x="1783" y="2715"/>
                  </a:lnTo>
                  <a:cubicBezTo>
                    <a:pt x="1751" y="2725"/>
                    <a:pt x="1719" y="2736"/>
                    <a:pt x="1687" y="2747"/>
                  </a:cubicBezTo>
                  <a:lnTo>
                    <a:pt x="1669" y="2753"/>
                  </a:lnTo>
                  <a:lnTo>
                    <a:pt x="1672" y="5474"/>
                  </a:lnTo>
                  <a:lnTo>
                    <a:pt x="1483" y="5494"/>
                  </a:lnTo>
                  <a:lnTo>
                    <a:pt x="1489" y="5524"/>
                  </a:lnTo>
                  <a:cubicBezTo>
                    <a:pt x="1511" y="5603"/>
                    <a:pt x="1492" y="5691"/>
                    <a:pt x="1438" y="5766"/>
                  </a:cubicBezTo>
                  <a:cubicBezTo>
                    <a:pt x="1384" y="5838"/>
                    <a:pt x="1307" y="5886"/>
                    <a:pt x="1226" y="5892"/>
                  </a:cubicBezTo>
                  <a:cubicBezTo>
                    <a:pt x="1217" y="5893"/>
                    <a:pt x="1207" y="5893"/>
                    <a:pt x="1197" y="5893"/>
                  </a:cubicBezTo>
                  <a:cubicBezTo>
                    <a:pt x="1178" y="5893"/>
                    <a:pt x="1158" y="5892"/>
                    <a:pt x="1138" y="5892"/>
                  </a:cubicBezTo>
                  <a:cubicBezTo>
                    <a:pt x="1123" y="5892"/>
                    <a:pt x="1108" y="5891"/>
                    <a:pt x="1092" y="5891"/>
                  </a:cubicBezTo>
                  <a:cubicBezTo>
                    <a:pt x="1009" y="5891"/>
                    <a:pt x="929" y="5901"/>
                    <a:pt x="887" y="5976"/>
                  </a:cubicBezTo>
                  <a:cubicBezTo>
                    <a:pt x="860" y="6025"/>
                    <a:pt x="866" y="6078"/>
                    <a:pt x="870" y="6130"/>
                  </a:cubicBezTo>
                  <a:cubicBezTo>
                    <a:pt x="875" y="6162"/>
                    <a:pt x="879" y="6192"/>
                    <a:pt x="872" y="6222"/>
                  </a:cubicBezTo>
                  <a:cubicBezTo>
                    <a:pt x="855" y="6316"/>
                    <a:pt x="759" y="6361"/>
                    <a:pt x="654" y="6406"/>
                  </a:cubicBezTo>
                  <a:cubicBezTo>
                    <a:pt x="613" y="6426"/>
                    <a:pt x="570" y="6445"/>
                    <a:pt x="532" y="6468"/>
                  </a:cubicBezTo>
                  <a:cubicBezTo>
                    <a:pt x="429" y="6531"/>
                    <a:pt x="356" y="6642"/>
                    <a:pt x="330" y="6775"/>
                  </a:cubicBezTo>
                  <a:cubicBezTo>
                    <a:pt x="309" y="6895"/>
                    <a:pt x="330" y="7015"/>
                    <a:pt x="393" y="7107"/>
                  </a:cubicBezTo>
                  <a:lnTo>
                    <a:pt x="35" y="7317"/>
                  </a:lnTo>
                  <a:lnTo>
                    <a:pt x="24" y="7323"/>
                  </a:lnTo>
                  <a:lnTo>
                    <a:pt x="22" y="7336"/>
                  </a:lnTo>
                  <a:cubicBezTo>
                    <a:pt x="0" y="7475"/>
                    <a:pt x="82" y="7593"/>
                    <a:pt x="159" y="7707"/>
                  </a:cubicBezTo>
                  <a:cubicBezTo>
                    <a:pt x="193" y="7756"/>
                    <a:pt x="230" y="7810"/>
                    <a:pt x="255" y="7861"/>
                  </a:cubicBezTo>
                  <a:cubicBezTo>
                    <a:pt x="298" y="7953"/>
                    <a:pt x="318" y="8058"/>
                    <a:pt x="335" y="8159"/>
                  </a:cubicBezTo>
                  <a:cubicBezTo>
                    <a:pt x="337" y="8182"/>
                    <a:pt x="341" y="8204"/>
                    <a:pt x="345" y="8227"/>
                  </a:cubicBezTo>
                  <a:cubicBezTo>
                    <a:pt x="401" y="8532"/>
                    <a:pt x="508" y="8819"/>
                    <a:pt x="667" y="9084"/>
                  </a:cubicBezTo>
                  <a:lnTo>
                    <a:pt x="669" y="9091"/>
                  </a:lnTo>
                  <a:lnTo>
                    <a:pt x="675" y="9095"/>
                  </a:lnTo>
                  <a:cubicBezTo>
                    <a:pt x="823" y="9179"/>
                    <a:pt x="838" y="9382"/>
                    <a:pt x="823" y="9541"/>
                  </a:cubicBezTo>
                  <a:lnTo>
                    <a:pt x="821" y="9562"/>
                  </a:lnTo>
                  <a:lnTo>
                    <a:pt x="842" y="9569"/>
                  </a:lnTo>
                  <a:cubicBezTo>
                    <a:pt x="977" y="9607"/>
                    <a:pt x="1070" y="9691"/>
                    <a:pt x="1097" y="9800"/>
                  </a:cubicBezTo>
                  <a:cubicBezTo>
                    <a:pt x="1104" y="9819"/>
                    <a:pt x="1106" y="9836"/>
                    <a:pt x="1110" y="9853"/>
                  </a:cubicBezTo>
                  <a:cubicBezTo>
                    <a:pt x="1123" y="9911"/>
                    <a:pt x="1134" y="9973"/>
                    <a:pt x="1177" y="10018"/>
                  </a:cubicBezTo>
                  <a:cubicBezTo>
                    <a:pt x="1200" y="10044"/>
                    <a:pt x="1230" y="10061"/>
                    <a:pt x="1260" y="10078"/>
                  </a:cubicBezTo>
                  <a:cubicBezTo>
                    <a:pt x="1286" y="10093"/>
                    <a:pt x="1310" y="10106"/>
                    <a:pt x="1329" y="10126"/>
                  </a:cubicBezTo>
                  <a:cubicBezTo>
                    <a:pt x="1393" y="10192"/>
                    <a:pt x="1372" y="10310"/>
                    <a:pt x="1329" y="10396"/>
                  </a:cubicBezTo>
                  <a:cubicBezTo>
                    <a:pt x="1318" y="10419"/>
                    <a:pt x="1307" y="10441"/>
                    <a:pt x="1297" y="10462"/>
                  </a:cubicBezTo>
                  <a:cubicBezTo>
                    <a:pt x="1256" y="10537"/>
                    <a:pt x="1215" y="10616"/>
                    <a:pt x="1213" y="10704"/>
                  </a:cubicBezTo>
                  <a:cubicBezTo>
                    <a:pt x="1213" y="10777"/>
                    <a:pt x="1241" y="10843"/>
                    <a:pt x="1267" y="10908"/>
                  </a:cubicBezTo>
                  <a:cubicBezTo>
                    <a:pt x="1280" y="10935"/>
                    <a:pt x="1290" y="10961"/>
                    <a:pt x="1299" y="10989"/>
                  </a:cubicBezTo>
                  <a:cubicBezTo>
                    <a:pt x="1327" y="11075"/>
                    <a:pt x="1325" y="11180"/>
                    <a:pt x="1256" y="11223"/>
                  </a:cubicBezTo>
                  <a:lnTo>
                    <a:pt x="1136" y="11300"/>
                  </a:lnTo>
                  <a:lnTo>
                    <a:pt x="1136" y="11300"/>
                  </a:lnTo>
                  <a:lnTo>
                    <a:pt x="1275" y="11272"/>
                  </a:lnTo>
                  <a:cubicBezTo>
                    <a:pt x="1297" y="11268"/>
                    <a:pt x="1316" y="11265"/>
                    <a:pt x="1337" y="11265"/>
                  </a:cubicBezTo>
                  <a:cubicBezTo>
                    <a:pt x="1474" y="11265"/>
                    <a:pt x="1599" y="11355"/>
                    <a:pt x="1732" y="11450"/>
                  </a:cubicBezTo>
                  <a:cubicBezTo>
                    <a:pt x="1866" y="11546"/>
                    <a:pt x="2007" y="11645"/>
                    <a:pt x="2162" y="11645"/>
                  </a:cubicBezTo>
                  <a:cubicBezTo>
                    <a:pt x="2170" y="11645"/>
                    <a:pt x="2178" y="11645"/>
                    <a:pt x="2186" y="11645"/>
                  </a:cubicBezTo>
                  <a:lnTo>
                    <a:pt x="2186" y="11645"/>
                  </a:lnTo>
                  <a:cubicBezTo>
                    <a:pt x="2167" y="11754"/>
                    <a:pt x="2199" y="11874"/>
                    <a:pt x="2271" y="11975"/>
                  </a:cubicBezTo>
                  <a:cubicBezTo>
                    <a:pt x="2351" y="12077"/>
                    <a:pt x="2462" y="12144"/>
                    <a:pt x="2578" y="12155"/>
                  </a:cubicBezTo>
                  <a:cubicBezTo>
                    <a:pt x="2563" y="12185"/>
                    <a:pt x="2559" y="12217"/>
                    <a:pt x="2561" y="12253"/>
                  </a:cubicBezTo>
                  <a:cubicBezTo>
                    <a:pt x="2567" y="12334"/>
                    <a:pt x="2619" y="12424"/>
                    <a:pt x="2689" y="12480"/>
                  </a:cubicBezTo>
                  <a:cubicBezTo>
                    <a:pt x="2734" y="12514"/>
                    <a:pt x="2784" y="12542"/>
                    <a:pt x="2831" y="12570"/>
                  </a:cubicBezTo>
                  <a:cubicBezTo>
                    <a:pt x="2895" y="12607"/>
                    <a:pt x="2955" y="12641"/>
                    <a:pt x="3004" y="12690"/>
                  </a:cubicBezTo>
                  <a:cubicBezTo>
                    <a:pt x="3053" y="12744"/>
                    <a:pt x="3088" y="12812"/>
                    <a:pt x="3120" y="12879"/>
                  </a:cubicBezTo>
                  <a:lnTo>
                    <a:pt x="3139" y="12917"/>
                  </a:lnTo>
                  <a:cubicBezTo>
                    <a:pt x="3281" y="13198"/>
                    <a:pt x="3488" y="13446"/>
                    <a:pt x="3741" y="13635"/>
                  </a:cubicBezTo>
                  <a:lnTo>
                    <a:pt x="3761" y="13648"/>
                  </a:lnTo>
                  <a:cubicBezTo>
                    <a:pt x="3829" y="13699"/>
                    <a:pt x="3900" y="13751"/>
                    <a:pt x="3928" y="13826"/>
                  </a:cubicBezTo>
                  <a:cubicBezTo>
                    <a:pt x="3953" y="13894"/>
                    <a:pt x="3940" y="13971"/>
                    <a:pt x="3928" y="14040"/>
                  </a:cubicBezTo>
                  <a:lnTo>
                    <a:pt x="3915" y="14126"/>
                  </a:lnTo>
                  <a:lnTo>
                    <a:pt x="3964" y="14166"/>
                  </a:lnTo>
                  <a:cubicBezTo>
                    <a:pt x="4073" y="14256"/>
                    <a:pt x="4185" y="14351"/>
                    <a:pt x="4322" y="14398"/>
                  </a:cubicBezTo>
                  <a:cubicBezTo>
                    <a:pt x="4395" y="14423"/>
                    <a:pt x="4474" y="14436"/>
                    <a:pt x="4566" y="14436"/>
                  </a:cubicBezTo>
                  <a:cubicBezTo>
                    <a:pt x="4678" y="14436"/>
                    <a:pt x="4793" y="14417"/>
                    <a:pt x="4905" y="14400"/>
                  </a:cubicBezTo>
                  <a:cubicBezTo>
                    <a:pt x="5014" y="14383"/>
                    <a:pt x="5125" y="14366"/>
                    <a:pt x="5228" y="14366"/>
                  </a:cubicBezTo>
                  <a:cubicBezTo>
                    <a:pt x="5344" y="14366"/>
                    <a:pt x="5436" y="14385"/>
                    <a:pt x="5519" y="14430"/>
                  </a:cubicBezTo>
                  <a:cubicBezTo>
                    <a:pt x="5588" y="14468"/>
                    <a:pt x="5646" y="14522"/>
                    <a:pt x="5706" y="14578"/>
                  </a:cubicBezTo>
                  <a:cubicBezTo>
                    <a:pt x="5732" y="14601"/>
                    <a:pt x="5757" y="14627"/>
                    <a:pt x="5785" y="14648"/>
                  </a:cubicBezTo>
                  <a:cubicBezTo>
                    <a:pt x="5819" y="14678"/>
                    <a:pt x="5854" y="14704"/>
                    <a:pt x="5890" y="14732"/>
                  </a:cubicBezTo>
                  <a:cubicBezTo>
                    <a:pt x="5965" y="14788"/>
                    <a:pt x="6036" y="14841"/>
                    <a:pt x="6089" y="14912"/>
                  </a:cubicBezTo>
                  <a:cubicBezTo>
                    <a:pt x="6100" y="14925"/>
                    <a:pt x="6111" y="14942"/>
                    <a:pt x="6122" y="14961"/>
                  </a:cubicBezTo>
                  <a:lnTo>
                    <a:pt x="6130" y="14974"/>
                  </a:lnTo>
                  <a:lnTo>
                    <a:pt x="8067" y="14970"/>
                  </a:lnTo>
                  <a:lnTo>
                    <a:pt x="8078" y="14970"/>
                  </a:lnTo>
                  <a:lnTo>
                    <a:pt x="8084" y="14961"/>
                  </a:lnTo>
                  <a:cubicBezTo>
                    <a:pt x="8110" y="14938"/>
                    <a:pt x="8144" y="14920"/>
                    <a:pt x="8185" y="14912"/>
                  </a:cubicBezTo>
                  <a:lnTo>
                    <a:pt x="8204" y="14908"/>
                  </a:lnTo>
                  <a:lnTo>
                    <a:pt x="8208" y="14833"/>
                  </a:lnTo>
                  <a:cubicBezTo>
                    <a:pt x="8213" y="14788"/>
                    <a:pt x="8215" y="14740"/>
                    <a:pt x="8221" y="14695"/>
                  </a:cubicBezTo>
                  <a:cubicBezTo>
                    <a:pt x="8225" y="14650"/>
                    <a:pt x="8234" y="14605"/>
                    <a:pt x="8262" y="14576"/>
                  </a:cubicBezTo>
                  <a:cubicBezTo>
                    <a:pt x="8283" y="14550"/>
                    <a:pt x="8318" y="14535"/>
                    <a:pt x="8354" y="14520"/>
                  </a:cubicBezTo>
                  <a:cubicBezTo>
                    <a:pt x="8405" y="14498"/>
                    <a:pt x="8457" y="14477"/>
                    <a:pt x="8483" y="14423"/>
                  </a:cubicBezTo>
                  <a:cubicBezTo>
                    <a:pt x="8493" y="14398"/>
                    <a:pt x="8495" y="14372"/>
                    <a:pt x="8500" y="14346"/>
                  </a:cubicBezTo>
                  <a:cubicBezTo>
                    <a:pt x="8500" y="14327"/>
                    <a:pt x="8502" y="14308"/>
                    <a:pt x="8508" y="14291"/>
                  </a:cubicBezTo>
                  <a:cubicBezTo>
                    <a:pt x="8528" y="14248"/>
                    <a:pt x="8575" y="14226"/>
                    <a:pt x="8660" y="14226"/>
                  </a:cubicBezTo>
                  <a:cubicBezTo>
                    <a:pt x="8690" y="14226"/>
                    <a:pt x="8723" y="14231"/>
                    <a:pt x="8750" y="14233"/>
                  </a:cubicBezTo>
                  <a:cubicBezTo>
                    <a:pt x="8758" y="14233"/>
                    <a:pt x="8766" y="14234"/>
                    <a:pt x="8774" y="14234"/>
                  </a:cubicBezTo>
                  <a:cubicBezTo>
                    <a:pt x="8844" y="14234"/>
                    <a:pt x="8929" y="14209"/>
                    <a:pt x="8971" y="14156"/>
                  </a:cubicBezTo>
                  <a:cubicBezTo>
                    <a:pt x="8988" y="14136"/>
                    <a:pt x="8997" y="14113"/>
                    <a:pt x="8997" y="14087"/>
                  </a:cubicBezTo>
                  <a:cubicBezTo>
                    <a:pt x="9028" y="14080"/>
                    <a:pt x="9059" y="14077"/>
                    <a:pt x="9092" y="14077"/>
                  </a:cubicBezTo>
                  <a:cubicBezTo>
                    <a:pt x="9173" y="14077"/>
                    <a:pt x="9256" y="14098"/>
                    <a:pt x="9331" y="14136"/>
                  </a:cubicBezTo>
                  <a:lnTo>
                    <a:pt x="9363" y="14153"/>
                  </a:lnTo>
                  <a:lnTo>
                    <a:pt x="9370" y="14115"/>
                  </a:lnTo>
                  <a:cubicBezTo>
                    <a:pt x="9391" y="13969"/>
                    <a:pt x="9436" y="13830"/>
                    <a:pt x="9500" y="13706"/>
                  </a:cubicBezTo>
                  <a:lnTo>
                    <a:pt x="9513" y="13682"/>
                  </a:lnTo>
                  <a:lnTo>
                    <a:pt x="9492" y="13669"/>
                  </a:lnTo>
                  <a:cubicBezTo>
                    <a:pt x="9151" y="13464"/>
                    <a:pt x="8864" y="13172"/>
                    <a:pt x="8660" y="12832"/>
                  </a:cubicBezTo>
                  <a:lnTo>
                    <a:pt x="8639" y="12797"/>
                  </a:lnTo>
                  <a:cubicBezTo>
                    <a:pt x="8581" y="12701"/>
                    <a:pt x="8523" y="12600"/>
                    <a:pt x="8425" y="12538"/>
                  </a:cubicBezTo>
                  <a:cubicBezTo>
                    <a:pt x="8386" y="12514"/>
                    <a:pt x="8343" y="12499"/>
                    <a:pt x="8305" y="12482"/>
                  </a:cubicBezTo>
                  <a:cubicBezTo>
                    <a:pt x="8240" y="12459"/>
                    <a:pt x="8180" y="12435"/>
                    <a:pt x="8142" y="12388"/>
                  </a:cubicBezTo>
                  <a:cubicBezTo>
                    <a:pt x="8099" y="12337"/>
                    <a:pt x="8086" y="12264"/>
                    <a:pt x="8071" y="12193"/>
                  </a:cubicBezTo>
                  <a:cubicBezTo>
                    <a:pt x="8054" y="12097"/>
                    <a:pt x="8035" y="11998"/>
                    <a:pt x="7949" y="11947"/>
                  </a:cubicBezTo>
                  <a:cubicBezTo>
                    <a:pt x="7904" y="11919"/>
                    <a:pt x="7853" y="11915"/>
                    <a:pt x="7803" y="11908"/>
                  </a:cubicBezTo>
                  <a:cubicBezTo>
                    <a:pt x="7784" y="11906"/>
                    <a:pt x="7765" y="11904"/>
                    <a:pt x="7748" y="11902"/>
                  </a:cubicBezTo>
                  <a:cubicBezTo>
                    <a:pt x="7641" y="11882"/>
                    <a:pt x="7551" y="11812"/>
                    <a:pt x="7521" y="11722"/>
                  </a:cubicBezTo>
                  <a:cubicBezTo>
                    <a:pt x="7488" y="11623"/>
                    <a:pt x="7533" y="11510"/>
                    <a:pt x="7619" y="11473"/>
                  </a:cubicBezTo>
                  <a:cubicBezTo>
                    <a:pt x="7660" y="11454"/>
                    <a:pt x="7707" y="11454"/>
                    <a:pt x="7756" y="11452"/>
                  </a:cubicBezTo>
                  <a:lnTo>
                    <a:pt x="7791" y="11450"/>
                  </a:lnTo>
                  <a:cubicBezTo>
                    <a:pt x="8009" y="11439"/>
                    <a:pt x="8206" y="11347"/>
                    <a:pt x="8330" y="11197"/>
                  </a:cubicBezTo>
                  <a:cubicBezTo>
                    <a:pt x="8470" y="11030"/>
                    <a:pt x="8508" y="10796"/>
                    <a:pt x="8423" y="10614"/>
                  </a:cubicBezTo>
                  <a:cubicBezTo>
                    <a:pt x="8414" y="10597"/>
                    <a:pt x="8405" y="10578"/>
                    <a:pt x="8395" y="10561"/>
                  </a:cubicBezTo>
                  <a:cubicBezTo>
                    <a:pt x="8369" y="10511"/>
                    <a:pt x="8345" y="10466"/>
                    <a:pt x="8345" y="10417"/>
                  </a:cubicBezTo>
                  <a:cubicBezTo>
                    <a:pt x="8343" y="10357"/>
                    <a:pt x="8380" y="10306"/>
                    <a:pt x="8418" y="10250"/>
                  </a:cubicBezTo>
                  <a:cubicBezTo>
                    <a:pt x="8435" y="10224"/>
                    <a:pt x="8455" y="10198"/>
                    <a:pt x="8470" y="10171"/>
                  </a:cubicBezTo>
                  <a:cubicBezTo>
                    <a:pt x="8500" y="10115"/>
                    <a:pt x="8517" y="10053"/>
                    <a:pt x="8532" y="9995"/>
                  </a:cubicBezTo>
                  <a:cubicBezTo>
                    <a:pt x="8543" y="9956"/>
                    <a:pt x="8553" y="9916"/>
                    <a:pt x="8566" y="9877"/>
                  </a:cubicBezTo>
                  <a:cubicBezTo>
                    <a:pt x="8598" y="9800"/>
                    <a:pt x="8665" y="9708"/>
                    <a:pt x="8759" y="9708"/>
                  </a:cubicBezTo>
                  <a:lnTo>
                    <a:pt x="8806" y="9710"/>
                  </a:lnTo>
                  <a:lnTo>
                    <a:pt x="8785" y="9669"/>
                  </a:lnTo>
                  <a:cubicBezTo>
                    <a:pt x="8720" y="9558"/>
                    <a:pt x="8748" y="9408"/>
                    <a:pt x="8862" y="9224"/>
                  </a:cubicBezTo>
                  <a:lnTo>
                    <a:pt x="8887" y="9181"/>
                  </a:lnTo>
                  <a:cubicBezTo>
                    <a:pt x="8969" y="9050"/>
                    <a:pt x="9055" y="8915"/>
                    <a:pt x="9046" y="8761"/>
                  </a:cubicBezTo>
                  <a:cubicBezTo>
                    <a:pt x="9110" y="8712"/>
                    <a:pt x="9187" y="8679"/>
                    <a:pt x="9267" y="8662"/>
                  </a:cubicBezTo>
                  <a:lnTo>
                    <a:pt x="9295" y="8658"/>
                  </a:lnTo>
                  <a:lnTo>
                    <a:pt x="9286" y="8630"/>
                  </a:lnTo>
                  <a:cubicBezTo>
                    <a:pt x="9254" y="8514"/>
                    <a:pt x="9350" y="8401"/>
                    <a:pt x="9451" y="8332"/>
                  </a:cubicBezTo>
                  <a:cubicBezTo>
                    <a:pt x="9477" y="8313"/>
                    <a:pt x="9502" y="8298"/>
                    <a:pt x="9528" y="8281"/>
                  </a:cubicBezTo>
                  <a:cubicBezTo>
                    <a:pt x="9618" y="8225"/>
                    <a:pt x="9710" y="8167"/>
                    <a:pt x="9764" y="8073"/>
                  </a:cubicBezTo>
                  <a:cubicBezTo>
                    <a:pt x="9796" y="8020"/>
                    <a:pt x="9809" y="7960"/>
                    <a:pt x="9824" y="7900"/>
                  </a:cubicBezTo>
                  <a:lnTo>
                    <a:pt x="9828" y="7885"/>
                  </a:lnTo>
                  <a:cubicBezTo>
                    <a:pt x="9886" y="7640"/>
                    <a:pt x="9980" y="7392"/>
                    <a:pt x="10107" y="7148"/>
                  </a:cubicBezTo>
                  <a:lnTo>
                    <a:pt x="10119" y="7126"/>
                  </a:lnTo>
                  <a:lnTo>
                    <a:pt x="10098" y="7113"/>
                  </a:lnTo>
                  <a:cubicBezTo>
                    <a:pt x="10023" y="7066"/>
                    <a:pt x="9980" y="6933"/>
                    <a:pt x="9974" y="6824"/>
                  </a:cubicBezTo>
                  <a:cubicBezTo>
                    <a:pt x="9952" y="6539"/>
                    <a:pt x="9948" y="6173"/>
                    <a:pt x="10102" y="5868"/>
                  </a:cubicBezTo>
                  <a:cubicBezTo>
                    <a:pt x="10111" y="5849"/>
                    <a:pt x="10119" y="5832"/>
                    <a:pt x="10130" y="5815"/>
                  </a:cubicBezTo>
                  <a:cubicBezTo>
                    <a:pt x="10152" y="5776"/>
                    <a:pt x="10173" y="5736"/>
                    <a:pt x="10188" y="5693"/>
                  </a:cubicBezTo>
                  <a:cubicBezTo>
                    <a:pt x="10216" y="5622"/>
                    <a:pt x="10227" y="5547"/>
                    <a:pt x="10237" y="5474"/>
                  </a:cubicBezTo>
                  <a:cubicBezTo>
                    <a:pt x="10246" y="5410"/>
                    <a:pt x="10257" y="5346"/>
                    <a:pt x="10276" y="5286"/>
                  </a:cubicBezTo>
                  <a:cubicBezTo>
                    <a:pt x="10310" y="5185"/>
                    <a:pt x="10400" y="5078"/>
                    <a:pt x="10505" y="5078"/>
                  </a:cubicBezTo>
                  <a:cubicBezTo>
                    <a:pt x="10520" y="5078"/>
                    <a:pt x="10535" y="5080"/>
                    <a:pt x="10548" y="5084"/>
                  </a:cubicBezTo>
                  <a:lnTo>
                    <a:pt x="10636" y="5110"/>
                  </a:lnTo>
                  <a:lnTo>
                    <a:pt x="10636" y="5110"/>
                  </a:lnTo>
                  <a:lnTo>
                    <a:pt x="10576" y="5041"/>
                  </a:lnTo>
                  <a:cubicBezTo>
                    <a:pt x="10524" y="4979"/>
                    <a:pt x="10561" y="4872"/>
                    <a:pt x="10627" y="4814"/>
                  </a:cubicBezTo>
                  <a:cubicBezTo>
                    <a:pt x="10666" y="4778"/>
                    <a:pt x="10713" y="4754"/>
                    <a:pt x="10762" y="4727"/>
                  </a:cubicBezTo>
                  <a:cubicBezTo>
                    <a:pt x="10801" y="4705"/>
                    <a:pt x="10841" y="4684"/>
                    <a:pt x="10880" y="4656"/>
                  </a:cubicBezTo>
                  <a:cubicBezTo>
                    <a:pt x="11011" y="4557"/>
                    <a:pt x="11077" y="4407"/>
                    <a:pt x="11141" y="4262"/>
                  </a:cubicBezTo>
                  <a:cubicBezTo>
                    <a:pt x="11159" y="4223"/>
                    <a:pt x="11176" y="4185"/>
                    <a:pt x="11195" y="4146"/>
                  </a:cubicBezTo>
                  <a:lnTo>
                    <a:pt x="11201" y="4131"/>
                  </a:lnTo>
                  <a:lnTo>
                    <a:pt x="11191" y="4118"/>
                  </a:lnTo>
                  <a:cubicBezTo>
                    <a:pt x="11079" y="3981"/>
                    <a:pt x="10970" y="3861"/>
                    <a:pt x="10859" y="3754"/>
                  </a:cubicBezTo>
                  <a:lnTo>
                    <a:pt x="10820" y="3717"/>
                  </a:lnTo>
                  <a:cubicBezTo>
                    <a:pt x="10743" y="3645"/>
                    <a:pt x="10661" y="3567"/>
                    <a:pt x="10608" y="3475"/>
                  </a:cubicBezTo>
                  <a:cubicBezTo>
                    <a:pt x="10531" y="3343"/>
                    <a:pt x="10511" y="3184"/>
                    <a:pt x="10503" y="3032"/>
                  </a:cubicBezTo>
                  <a:cubicBezTo>
                    <a:pt x="10492" y="2871"/>
                    <a:pt x="10492" y="2708"/>
                    <a:pt x="10494" y="2550"/>
                  </a:cubicBezTo>
                  <a:cubicBezTo>
                    <a:pt x="10494" y="2312"/>
                    <a:pt x="10494" y="2063"/>
                    <a:pt x="10460" y="1823"/>
                  </a:cubicBezTo>
                  <a:cubicBezTo>
                    <a:pt x="10422" y="1547"/>
                    <a:pt x="10297" y="1044"/>
                    <a:pt x="9888" y="776"/>
                  </a:cubicBezTo>
                  <a:cubicBezTo>
                    <a:pt x="9860" y="757"/>
                    <a:pt x="9830" y="739"/>
                    <a:pt x="9800" y="722"/>
                  </a:cubicBezTo>
                  <a:cubicBezTo>
                    <a:pt x="9738" y="686"/>
                    <a:pt x="9680" y="652"/>
                    <a:pt x="9629" y="604"/>
                  </a:cubicBezTo>
                  <a:cubicBezTo>
                    <a:pt x="9552" y="529"/>
                    <a:pt x="9507" y="429"/>
                    <a:pt x="9462" y="330"/>
                  </a:cubicBezTo>
                  <a:lnTo>
                    <a:pt x="931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297"/>
            <p:cNvSpPr/>
            <p:nvPr/>
          </p:nvSpPr>
          <p:spPr>
            <a:xfrm>
              <a:off x="4837233" y="2829269"/>
              <a:ext cx="198905" cy="230474"/>
            </a:xfrm>
            <a:custGeom>
              <a:rect b="b" l="l" r="r" t="t"/>
              <a:pathLst>
                <a:path extrusionOk="0" h="8111" w="7000">
                  <a:moveTo>
                    <a:pt x="0" y="0"/>
                  </a:moveTo>
                  <a:lnTo>
                    <a:pt x="0" y="8011"/>
                  </a:lnTo>
                  <a:lnTo>
                    <a:pt x="3771" y="8011"/>
                  </a:lnTo>
                  <a:cubicBezTo>
                    <a:pt x="3794" y="8043"/>
                    <a:pt x="3833" y="8056"/>
                    <a:pt x="3873" y="8056"/>
                  </a:cubicBezTo>
                  <a:cubicBezTo>
                    <a:pt x="3901" y="8056"/>
                    <a:pt x="3929" y="8050"/>
                    <a:pt x="3953" y="8039"/>
                  </a:cubicBezTo>
                  <a:cubicBezTo>
                    <a:pt x="4013" y="8011"/>
                    <a:pt x="4063" y="7962"/>
                    <a:pt x="4120" y="7927"/>
                  </a:cubicBezTo>
                  <a:cubicBezTo>
                    <a:pt x="4193" y="7885"/>
                    <a:pt x="4271" y="7869"/>
                    <a:pt x="4352" y="7869"/>
                  </a:cubicBezTo>
                  <a:cubicBezTo>
                    <a:pt x="4523" y="7869"/>
                    <a:pt x="4706" y="7939"/>
                    <a:pt x="4879" y="7983"/>
                  </a:cubicBezTo>
                  <a:cubicBezTo>
                    <a:pt x="5001" y="8013"/>
                    <a:pt x="5127" y="8030"/>
                    <a:pt x="5252" y="8045"/>
                  </a:cubicBezTo>
                  <a:cubicBezTo>
                    <a:pt x="5382" y="8062"/>
                    <a:pt x="5513" y="8079"/>
                    <a:pt x="5644" y="8094"/>
                  </a:cubicBezTo>
                  <a:cubicBezTo>
                    <a:pt x="5706" y="8103"/>
                    <a:pt x="5771" y="8111"/>
                    <a:pt x="5834" y="8111"/>
                  </a:cubicBezTo>
                  <a:cubicBezTo>
                    <a:pt x="5882" y="8111"/>
                    <a:pt x="5930" y="8106"/>
                    <a:pt x="5976" y="8094"/>
                  </a:cubicBezTo>
                  <a:cubicBezTo>
                    <a:pt x="6085" y="8064"/>
                    <a:pt x="6186" y="7979"/>
                    <a:pt x="6199" y="7867"/>
                  </a:cubicBezTo>
                  <a:cubicBezTo>
                    <a:pt x="6207" y="7797"/>
                    <a:pt x="6182" y="7717"/>
                    <a:pt x="6222" y="7660"/>
                  </a:cubicBezTo>
                  <a:cubicBezTo>
                    <a:pt x="6253" y="7617"/>
                    <a:pt x="6299" y="7608"/>
                    <a:pt x="6351" y="7608"/>
                  </a:cubicBezTo>
                  <a:cubicBezTo>
                    <a:pt x="6395" y="7608"/>
                    <a:pt x="6444" y="7615"/>
                    <a:pt x="6490" y="7615"/>
                  </a:cubicBezTo>
                  <a:cubicBezTo>
                    <a:pt x="6528" y="7615"/>
                    <a:pt x="6565" y="7610"/>
                    <a:pt x="6597" y="7593"/>
                  </a:cubicBezTo>
                  <a:cubicBezTo>
                    <a:pt x="6691" y="7544"/>
                    <a:pt x="6700" y="7415"/>
                    <a:pt x="6726" y="7310"/>
                  </a:cubicBezTo>
                  <a:cubicBezTo>
                    <a:pt x="6766" y="7156"/>
                    <a:pt x="6871" y="7034"/>
                    <a:pt x="7000" y="6931"/>
                  </a:cubicBezTo>
                  <a:cubicBezTo>
                    <a:pt x="6424" y="5673"/>
                    <a:pt x="5847" y="4418"/>
                    <a:pt x="5273" y="3162"/>
                  </a:cubicBezTo>
                  <a:cubicBezTo>
                    <a:pt x="5037" y="2648"/>
                    <a:pt x="4795" y="2091"/>
                    <a:pt x="4909" y="1536"/>
                  </a:cubicBezTo>
                  <a:lnTo>
                    <a:pt x="4909" y="1536"/>
                  </a:lnTo>
                  <a:cubicBezTo>
                    <a:pt x="5025" y="1538"/>
                    <a:pt x="5140" y="1538"/>
                    <a:pt x="5256" y="1541"/>
                  </a:cubicBezTo>
                  <a:cubicBezTo>
                    <a:pt x="5374" y="2141"/>
                    <a:pt x="5650" y="2710"/>
                    <a:pt x="6047" y="3177"/>
                  </a:cubicBezTo>
                  <a:cubicBezTo>
                    <a:pt x="6233" y="2633"/>
                    <a:pt x="6321" y="2055"/>
                    <a:pt x="6304" y="1481"/>
                  </a:cubicBezTo>
                  <a:lnTo>
                    <a:pt x="6304" y="1481"/>
                  </a:lnTo>
                  <a:cubicBezTo>
                    <a:pt x="6347" y="1485"/>
                    <a:pt x="6387" y="1491"/>
                    <a:pt x="6428" y="1496"/>
                  </a:cubicBezTo>
                  <a:cubicBezTo>
                    <a:pt x="6404" y="1354"/>
                    <a:pt x="6394" y="1211"/>
                    <a:pt x="6398" y="1067"/>
                  </a:cubicBezTo>
                  <a:cubicBezTo>
                    <a:pt x="6400" y="1037"/>
                    <a:pt x="6400" y="1005"/>
                    <a:pt x="6385" y="979"/>
                  </a:cubicBezTo>
                  <a:cubicBezTo>
                    <a:pt x="6357" y="934"/>
                    <a:pt x="6293" y="930"/>
                    <a:pt x="6248" y="900"/>
                  </a:cubicBezTo>
                  <a:cubicBezTo>
                    <a:pt x="6190" y="861"/>
                    <a:pt x="6171" y="786"/>
                    <a:pt x="6134" y="726"/>
                  </a:cubicBezTo>
                  <a:cubicBezTo>
                    <a:pt x="6107" y="684"/>
                    <a:pt x="6070" y="649"/>
                    <a:pt x="6032" y="617"/>
                  </a:cubicBezTo>
                  <a:cubicBezTo>
                    <a:pt x="5862" y="701"/>
                    <a:pt x="5661" y="716"/>
                    <a:pt x="5470" y="726"/>
                  </a:cubicBezTo>
                  <a:cubicBezTo>
                    <a:pt x="5426" y="729"/>
                    <a:pt x="5380" y="731"/>
                    <a:pt x="5334" y="731"/>
                  </a:cubicBezTo>
                  <a:cubicBezTo>
                    <a:pt x="5179" y="731"/>
                    <a:pt x="5022" y="708"/>
                    <a:pt x="4913" y="602"/>
                  </a:cubicBezTo>
                  <a:cubicBezTo>
                    <a:pt x="4866" y="555"/>
                    <a:pt x="4832" y="495"/>
                    <a:pt x="4783" y="448"/>
                  </a:cubicBezTo>
                  <a:cubicBezTo>
                    <a:pt x="4718" y="385"/>
                    <a:pt x="4629" y="356"/>
                    <a:pt x="4540" y="356"/>
                  </a:cubicBezTo>
                  <a:cubicBezTo>
                    <a:pt x="4415" y="356"/>
                    <a:pt x="4289" y="414"/>
                    <a:pt x="4225" y="521"/>
                  </a:cubicBezTo>
                  <a:cubicBezTo>
                    <a:pt x="3797" y="744"/>
                    <a:pt x="3317" y="862"/>
                    <a:pt x="2835" y="862"/>
                  </a:cubicBezTo>
                  <a:cubicBezTo>
                    <a:pt x="2831" y="862"/>
                    <a:pt x="2826" y="861"/>
                    <a:pt x="2822" y="861"/>
                  </a:cubicBezTo>
                  <a:cubicBezTo>
                    <a:pt x="2586" y="861"/>
                    <a:pt x="2291" y="870"/>
                    <a:pt x="2201" y="1086"/>
                  </a:cubicBezTo>
                  <a:cubicBezTo>
                    <a:pt x="1785" y="1127"/>
                    <a:pt x="1372" y="1170"/>
                    <a:pt x="956" y="1211"/>
                  </a:cubicBezTo>
                  <a:cubicBezTo>
                    <a:pt x="922" y="1214"/>
                    <a:pt x="887" y="1217"/>
                    <a:pt x="852" y="1217"/>
                  </a:cubicBezTo>
                  <a:cubicBezTo>
                    <a:pt x="800" y="1217"/>
                    <a:pt x="749" y="1210"/>
                    <a:pt x="703" y="1187"/>
                  </a:cubicBezTo>
                  <a:cubicBezTo>
                    <a:pt x="620" y="1144"/>
                    <a:pt x="570" y="1059"/>
                    <a:pt x="528" y="975"/>
                  </a:cubicBezTo>
                  <a:cubicBezTo>
                    <a:pt x="390" y="722"/>
                    <a:pt x="253" y="457"/>
                    <a:pt x="238" y="169"/>
                  </a:cubicBezTo>
                  <a:cubicBezTo>
                    <a:pt x="163" y="99"/>
                    <a:pt x="84" y="45"/>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297"/>
            <p:cNvSpPr/>
            <p:nvPr/>
          </p:nvSpPr>
          <p:spPr>
            <a:xfrm>
              <a:off x="4836437" y="2827991"/>
              <a:ext cx="200638" cy="232520"/>
            </a:xfrm>
            <a:custGeom>
              <a:rect b="b" l="l" r="r" t="t"/>
              <a:pathLst>
                <a:path extrusionOk="0" h="8183" w="7061">
                  <a:moveTo>
                    <a:pt x="54" y="90"/>
                  </a:moveTo>
                  <a:lnTo>
                    <a:pt x="54" y="90"/>
                  </a:lnTo>
                  <a:cubicBezTo>
                    <a:pt x="125" y="131"/>
                    <a:pt x="185" y="176"/>
                    <a:pt x="241" y="227"/>
                  </a:cubicBezTo>
                  <a:cubicBezTo>
                    <a:pt x="258" y="521"/>
                    <a:pt x="403" y="793"/>
                    <a:pt x="532" y="1033"/>
                  </a:cubicBezTo>
                  <a:cubicBezTo>
                    <a:pt x="581" y="1129"/>
                    <a:pt x="633" y="1213"/>
                    <a:pt x="718" y="1256"/>
                  </a:cubicBezTo>
                  <a:cubicBezTo>
                    <a:pt x="763" y="1277"/>
                    <a:pt x="813" y="1288"/>
                    <a:pt x="877" y="1288"/>
                  </a:cubicBezTo>
                  <a:cubicBezTo>
                    <a:pt x="913" y="1288"/>
                    <a:pt x="950" y="1286"/>
                    <a:pt x="988" y="1281"/>
                  </a:cubicBezTo>
                  <a:lnTo>
                    <a:pt x="2246" y="1157"/>
                  </a:lnTo>
                  <a:lnTo>
                    <a:pt x="2252" y="1142"/>
                  </a:lnTo>
                  <a:cubicBezTo>
                    <a:pt x="2334" y="949"/>
                    <a:pt x="2589" y="934"/>
                    <a:pt x="2844" y="934"/>
                  </a:cubicBezTo>
                  <a:lnTo>
                    <a:pt x="2852" y="934"/>
                  </a:lnTo>
                  <a:cubicBezTo>
                    <a:pt x="3343" y="934"/>
                    <a:pt x="3831" y="814"/>
                    <a:pt x="4264" y="592"/>
                  </a:cubicBezTo>
                  <a:lnTo>
                    <a:pt x="4273" y="587"/>
                  </a:lnTo>
                  <a:lnTo>
                    <a:pt x="4275" y="581"/>
                  </a:lnTo>
                  <a:cubicBezTo>
                    <a:pt x="4333" y="487"/>
                    <a:pt x="4444" y="427"/>
                    <a:pt x="4568" y="427"/>
                  </a:cubicBezTo>
                  <a:cubicBezTo>
                    <a:pt x="4656" y="427"/>
                    <a:pt x="4736" y="457"/>
                    <a:pt x="4793" y="512"/>
                  </a:cubicBezTo>
                  <a:cubicBezTo>
                    <a:pt x="4815" y="536"/>
                    <a:pt x="4834" y="559"/>
                    <a:pt x="4856" y="587"/>
                  </a:cubicBezTo>
                  <a:cubicBezTo>
                    <a:pt x="4875" y="613"/>
                    <a:pt x="4898" y="641"/>
                    <a:pt x="4922" y="667"/>
                  </a:cubicBezTo>
                  <a:cubicBezTo>
                    <a:pt x="5046" y="786"/>
                    <a:pt x="5222" y="804"/>
                    <a:pt x="5361" y="804"/>
                  </a:cubicBezTo>
                  <a:cubicBezTo>
                    <a:pt x="5408" y="804"/>
                    <a:pt x="5455" y="801"/>
                    <a:pt x="5500" y="797"/>
                  </a:cubicBezTo>
                  <a:cubicBezTo>
                    <a:pt x="5706" y="786"/>
                    <a:pt x="5892" y="771"/>
                    <a:pt x="6055" y="694"/>
                  </a:cubicBezTo>
                  <a:cubicBezTo>
                    <a:pt x="6085" y="720"/>
                    <a:pt x="6117" y="750"/>
                    <a:pt x="6139" y="786"/>
                  </a:cubicBezTo>
                  <a:cubicBezTo>
                    <a:pt x="6150" y="804"/>
                    <a:pt x="6160" y="823"/>
                    <a:pt x="6169" y="842"/>
                  </a:cubicBezTo>
                  <a:cubicBezTo>
                    <a:pt x="6192" y="889"/>
                    <a:pt x="6214" y="939"/>
                    <a:pt x="6261" y="969"/>
                  </a:cubicBezTo>
                  <a:cubicBezTo>
                    <a:pt x="6280" y="979"/>
                    <a:pt x="6302" y="988"/>
                    <a:pt x="6321" y="996"/>
                  </a:cubicBezTo>
                  <a:cubicBezTo>
                    <a:pt x="6351" y="1007"/>
                    <a:pt x="6377" y="1018"/>
                    <a:pt x="6390" y="1039"/>
                  </a:cubicBezTo>
                  <a:cubicBezTo>
                    <a:pt x="6402" y="1056"/>
                    <a:pt x="6400" y="1084"/>
                    <a:pt x="6400" y="1110"/>
                  </a:cubicBezTo>
                  <a:cubicBezTo>
                    <a:pt x="6396" y="1239"/>
                    <a:pt x="6405" y="1374"/>
                    <a:pt x="6424" y="1511"/>
                  </a:cubicBezTo>
                  <a:lnTo>
                    <a:pt x="6304" y="1494"/>
                  </a:lnTo>
                  <a:lnTo>
                    <a:pt x="6306" y="1526"/>
                  </a:lnTo>
                  <a:cubicBezTo>
                    <a:pt x="6321" y="2085"/>
                    <a:pt x="6242" y="2638"/>
                    <a:pt x="6064" y="3169"/>
                  </a:cubicBezTo>
                  <a:cubicBezTo>
                    <a:pt x="5687" y="2710"/>
                    <a:pt x="5425" y="2162"/>
                    <a:pt x="5310" y="1579"/>
                  </a:cubicBezTo>
                  <a:lnTo>
                    <a:pt x="5305" y="1558"/>
                  </a:lnTo>
                  <a:lnTo>
                    <a:pt x="4913" y="1556"/>
                  </a:lnTo>
                  <a:lnTo>
                    <a:pt x="4909" y="1577"/>
                  </a:lnTo>
                  <a:cubicBezTo>
                    <a:pt x="4800" y="2117"/>
                    <a:pt x="5012" y="2640"/>
                    <a:pt x="5275" y="3218"/>
                  </a:cubicBezTo>
                  <a:lnTo>
                    <a:pt x="6994" y="6968"/>
                  </a:lnTo>
                  <a:cubicBezTo>
                    <a:pt x="6850" y="7090"/>
                    <a:pt x="6764" y="7212"/>
                    <a:pt x="6728" y="7349"/>
                  </a:cubicBezTo>
                  <a:cubicBezTo>
                    <a:pt x="6724" y="7370"/>
                    <a:pt x="6719" y="7392"/>
                    <a:pt x="6713" y="7413"/>
                  </a:cubicBezTo>
                  <a:cubicBezTo>
                    <a:pt x="6696" y="7499"/>
                    <a:pt x="6677" y="7580"/>
                    <a:pt x="6612" y="7615"/>
                  </a:cubicBezTo>
                  <a:cubicBezTo>
                    <a:pt x="6589" y="7627"/>
                    <a:pt x="6559" y="7632"/>
                    <a:pt x="6518" y="7632"/>
                  </a:cubicBezTo>
                  <a:cubicBezTo>
                    <a:pt x="6497" y="7632"/>
                    <a:pt x="6473" y="7632"/>
                    <a:pt x="6450" y="7630"/>
                  </a:cubicBezTo>
                  <a:cubicBezTo>
                    <a:pt x="6426" y="7627"/>
                    <a:pt x="6402" y="7625"/>
                    <a:pt x="6379" y="7625"/>
                  </a:cubicBezTo>
                  <a:cubicBezTo>
                    <a:pt x="6330" y="7625"/>
                    <a:pt x="6270" y="7634"/>
                    <a:pt x="6229" y="7690"/>
                  </a:cubicBezTo>
                  <a:cubicBezTo>
                    <a:pt x="6197" y="7735"/>
                    <a:pt x="6199" y="7788"/>
                    <a:pt x="6201" y="7842"/>
                  </a:cubicBezTo>
                  <a:cubicBezTo>
                    <a:pt x="6201" y="7865"/>
                    <a:pt x="6203" y="7889"/>
                    <a:pt x="6201" y="7910"/>
                  </a:cubicBezTo>
                  <a:cubicBezTo>
                    <a:pt x="6188" y="8015"/>
                    <a:pt x="6090" y="8088"/>
                    <a:pt x="5997" y="8114"/>
                  </a:cubicBezTo>
                  <a:cubicBezTo>
                    <a:pt x="5957" y="8124"/>
                    <a:pt x="5912" y="8129"/>
                    <a:pt x="5860" y="8129"/>
                  </a:cubicBezTo>
                  <a:cubicBezTo>
                    <a:pt x="5796" y="8129"/>
                    <a:pt x="5732" y="8120"/>
                    <a:pt x="5674" y="8114"/>
                  </a:cubicBezTo>
                  <a:lnTo>
                    <a:pt x="5284" y="8064"/>
                  </a:lnTo>
                  <a:cubicBezTo>
                    <a:pt x="5162" y="8049"/>
                    <a:pt x="5035" y="8032"/>
                    <a:pt x="4913" y="8002"/>
                  </a:cubicBezTo>
                  <a:cubicBezTo>
                    <a:pt x="4868" y="7992"/>
                    <a:pt x="4821" y="7977"/>
                    <a:pt x="4776" y="7964"/>
                  </a:cubicBezTo>
                  <a:cubicBezTo>
                    <a:pt x="4646" y="7927"/>
                    <a:pt x="4511" y="7887"/>
                    <a:pt x="4380" y="7887"/>
                  </a:cubicBezTo>
                  <a:cubicBezTo>
                    <a:pt x="4286" y="7887"/>
                    <a:pt x="4206" y="7908"/>
                    <a:pt x="4133" y="7951"/>
                  </a:cubicBezTo>
                  <a:cubicBezTo>
                    <a:pt x="4110" y="7964"/>
                    <a:pt x="4086" y="7983"/>
                    <a:pt x="4063" y="8000"/>
                  </a:cubicBezTo>
                  <a:cubicBezTo>
                    <a:pt x="4033" y="8022"/>
                    <a:pt x="4003" y="8043"/>
                    <a:pt x="3971" y="8058"/>
                  </a:cubicBezTo>
                  <a:cubicBezTo>
                    <a:pt x="3949" y="8069"/>
                    <a:pt x="3924" y="8075"/>
                    <a:pt x="3900" y="8075"/>
                  </a:cubicBezTo>
                  <a:cubicBezTo>
                    <a:pt x="3879" y="8075"/>
                    <a:pt x="3842" y="8071"/>
                    <a:pt x="3821" y="8041"/>
                  </a:cubicBezTo>
                  <a:lnTo>
                    <a:pt x="3812" y="8030"/>
                  </a:lnTo>
                  <a:lnTo>
                    <a:pt x="56" y="8028"/>
                  </a:lnTo>
                  <a:lnTo>
                    <a:pt x="54" y="90"/>
                  </a:lnTo>
                  <a:close/>
                  <a:moveTo>
                    <a:pt x="1" y="0"/>
                  </a:moveTo>
                  <a:lnTo>
                    <a:pt x="3" y="8084"/>
                  </a:lnTo>
                  <a:lnTo>
                    <a:pt x="3786" y="8084"/>
                  </a:lnTo>
                  <a:cubicBezTo>
                    <a:pt x="3813" y="8112"/>
                    <a:pt x="3856" y="8126"/>
                    <a:pt x="3901" y="8126"/>
                  </a:cubicBezTo>
                  <a:cubicBezTo>
                    <a:pt x="3932" y="8126"/>
                    <a:pt x="3963" y="8120"/>
                    <a:pt x="3992" y="8107"/>
                  </a:cubicBezTo>
                  <a:cubicBezTo>
                    <a:pt x="4031" y="8090"/>
                    <a:pt x="4063" y="8067"/>
                    <a:pt x="4095" y="8043"/>
                  </a:cubicBezTo>
                  <a:cubicBezTo>
                    <a:pt x="4118" y="8026"/>
                    <a:pt x="4138" y="8009"/>
                    <a:pt x="4161" y="7996"/>
                  </a:cubicBezTo>
                  <a:cubicBezTo>
                    <a:pt x="4226" y="7959"/>
                    <a:pt x="4296" y="7940"/>
                    <a:pt x="4380" y="7940"/>
                  </a:cubicBezTo>
                  <a:cubicBezTo>
                    <a:pt x="4502" y="7940"/>
                    <a:pt x="4635" y="7979"/>
                    <a:pt x="4761" y="8015"/>
                  </a:cubicBezTo>
                  <a:cubicBezTo>
                    <a:pt x="4808" y="8030"/>
                    <a:pt x="4853" y="8043"/>
                    <a:pt x="4900" y="8054"/>
                  </a:cubicBezTo>
                  <a:cubicBezTo>
                    <a:pt x="5025" y="8086"/>
                    <a:pt x="5153" y="8101"/>
                    <a:pt x="5278" y="8118"/>
                  </a:cubicBezTo>
                  <a:lnTo>
                    <a:pt x="5668" y="8167"/>
                  </a:lnTo>
                  <a:cubicBezTo>
                    <a:pt x="5728" y="8174"/>
                    <a:pt x="5794" y="8182"/>
                    <a:pt x="5860" y="8182"/>
                  </a:cubicBezTo>
                  <a:cubicBezTo>
                    <a:pt x="5916" y="8182"/>
                    <a:pt x="5965" y="8176"/>
                    <a:pt x="6012" y="8165"/>
                  </a:cubicBezTo>
                  <a:cubicBezTo>
                    <a:pt x="6122" y="8135"/>
                    <a:pt x="6237" y="8045"/>
                    <a:pt x="6252" y="7917"/>
                  </a:cubicBezTo>
                  <a:cubicBezTo>
                    <a:pt x="6257" y="7891"/>
                    <a:pt x="6255" y="7863"/>
                    <a:pt x="6255" y="7840"/>
                  </a:cubicBezTo>
                  <a:cubicBezTo>
                    <a:pt x="6252" y="7795"/>
                    <a:pt x="6250" y="7752"/>
                    <a:pt x="6272" y="7720"/>
                  </a:cubicBezTo>
                  <a:cubicBezTo>
                    <a:pt x="6293" y="7692"/>
                    <a:pt x="6323" y="7679"/>
                    <a:pt x="6379" y="7679"/>
                  </a:cubicBezTo>
                  <a:cubicBezTo>
                    <a:pt x="6400" y="7679"/>
                    <a:pt x="6424" y="7681"/>
                    <a:pt x="6445" y="7683"/>
                  </a:cubicBezTo>
                  <a:cubicBezTo>
                    <a:pt x="6471" y="7685"/>
                    <a:pt x="6495" y="7687"/>
                    <a:pt x="6518" y="7687"/>
                  </a:cubicBezTo>
                  <a:cubicBezTo>
                    <a:pt x="6567" y="7687"/>
                    <a:pt x="6606" y="7679"/>
                    <a:pt x="6638" y="7662"/>
                  </a:cubicBezTo>
                  <a:cubicBezTo>
                    <a:pt x="6724" y="7617"/>
                    <a:pt x="6747" y="7514"/>
                    <a:pt x="6767" y="7424"/>
                  </a:cubicBezTo>
                  <a:cubicBezTo>
                    <a:pt x="6771" y="7402"/>
                    <a:pt x="6775" y="7383"/>
                    <a:pt x="6782" y="7364"/>
                  </a:cubicBezTo>
                  <a:cubicBezTo>
                    <a:pt x="6816" y="7231"/>
                    <a:pt x="6899" y="7115"/>
                    <a:pt x="7043" y="6995"/>
                  </a:cubicBezTo>
                  <a:lnTo>
                    <a:pt x="7060" y="6983"/>
                  </a:lnTo>
                  <a:lnTo>
                    <a:pt x="5325" y="3195"/>
                  </a:lnTo>
                  <a:cubicBezTo>
                    <a:pt x="5068" y="2633"/>
                    <a:pt x="4862" y="2126"/>
                    <a:pt x="4958" y="1609"/>
                  </a:cubicBezTo>
                  <a:lnTo>
                    <a:pt x="4958" y="1609"/>
                  </a:lnTo>
                  <a:lnTo>
                    <a:pt x="5260" y="1611"/>
                  </a:lnTo>
                  <a:cubicBezTo>
                    <a:pt x="5385" y="2211"/>
                    <a:pt x="5659" y="2773"/>
                    <a:pt x="6055" y="3240"/>
                  </a:cubicBezTo>
                  <a:lnTo>
                    <a:pt x="6085" y="3274"/>
                  </a:lnTo>
                  <a:lnTo>
                    <a:pt x="6100" y="3231"/>
                  </a:lnTo>
                  <a:cubicBezTo>
                    <a:pt x="6285" y="2689"/>
                    <a:pt x="6372" y="2128"/>
                    <a:pt x="6360" y="1556"/>
                  </a:cubicBezTo>
                  <a:lnTo>
                    <a:pt x="6360" y="1556"/>
                  </a:lnTo>
                  <a:lnTo>
                    <a:pt x="6488" y="1573"/>
                  </a:lnTo>
                  <a:lnTo>
                    <a:pt x="6482" y="1536"/>
                  </a:lnTo>
                  <a:cubicBezTo>
                    <a:pt x="6458" y="1391"/>
                    <a:pt x="6450" y="1249"/>
                    <a:pt x="6454" y="1112"/>
                  </a:cubicBezTo>
                  <a:cubicBezTo>
                    <a:pt x="6454" y="1080"/>
                    <a:pt x="6456" y="1044"/>
                    <a:pt x="6437" y="1011"/>
                  </a:cubicBezTo>
                  <a:cubicBezTo>
                    <a:pt x="6413" y="975"/>
                    <a:pt x="6375" y="960"/>
                    <a:pt x="6340" y="945"/>
                  </a:cubicBezTo>
                  <a:cubicBezTo>
                    <a:pt x="6323" y="939"/>
                    <a:pt x="6304" y="932"/>
                    <a:pt x="6291" y="924"/>
                  </a:cubicBezTo>
                  <a:cubicBezTo>
                    <a:pt x="6257" y="900"/>
                    <a:pt x="6237" y="861"/>
                    <a:pt x="6218" y="821"/>
                  </a:cubicBezTo>
                  <a:cubicBezTo>
                    <a:pt x="6207" y="799"/>
                    <a:pt x="6197" y="778"/>
                    <a:pt x="6184" y="759"/>
                  </a:cubicBezTo>
                  <a:cubicBezTo>
                    <a:pt x="6154" y="709"/>
                    <a:pt x="6113" y="673"/>
                    <a:pt x="6077" y="643"/>
                  </a:cubicBezTo>
                  <a:lnTo>
                    <a:pt x="6064" y="630"/>
                  </a:lnTo>
                  <a:lnTo>
                    <a:pt x="6047" y="639"/>
                  </a:lnTo>
                  <a:cubicBezTo>
                    <a:pt x="5890" y="718"/>
                    <a:pt x="5704" y="733"/>
                    <a:pt x="5496" y="746"/>
                  </a:cubicBezTo>
                  <a:cubicBezTo>
                    <a:pt x="5453" y="748"/>
                    <a:pt x="5406" y="750"/>
                    <a:pt x="5361" y="750"/>
                  </a:cubicBezTo>
                  <a:cubicBezTo>
                    <a:pt x="5170" y="750"/>
                    <a:pt x="5046" y="712"/>
                    <a:pt x="4960" y="628"/>
                  </a:cubicBezTo>
                  <a:cubicBezTo>
                    <a:pt x="4937" y="607"/>
                    <a:pt x="4918" y="581"/>
                    <a:pt x="4898" y="553"/>
                  </a:cubicBezTo>
                  <a:cubicBezTo>
                    <a:pt x="4877" y="527"/>
                    <a:pt x="4856" y="499"/>
                    <a:pt x="4830" y="474"/>
                  </a:cubicBezTo>
                  <a:cubicBezTo>
                    <a:pt x="4763" y="409"/>
                    <a:pt x="4671" y="373"/>
                    <a:pt x="4568" y="373"/>
                  </a:cubicBezTo>
                  <a:cubicBezTo>
                    <a:pt x="4427" y="373"/>
                    <a:pt x="4301" y="439"/>
                    <a:pt x="4234" y="547"/>
                  </a:cubicBezTo>
                  <a:cubicBezTo>
                    <a:pt x="3808" y="765"/>
                    <a:pt x="3332" y="881"/>
                    <a:pt x="2852" y="881"/>
                  </a:cubicBezTo>
                  <a:lnTo>
                    <a:pt x="2852" y="906"/>
                  </a:lnTo>
                  <a:lnTo>
                    <a:pt x="2844" y="881"/>
                  </a:lnTo>
                  <a:cubicBezTo>
                    <a:pt x="2647" y="881"/>
                    <a:pt x="2319" y="881"/>
                    <a:pt x="2210" y="1108"/>
                  </a:cubicBezTo>
                  <a:lnTo>
                    <a:pt x="982" y="1228"/>
                  </a:lnTo>
                  <a:cubicBezTo>
                    <a:pt x="948" y="1232"/>
                    <a:pt x="911" y="1234"/>
                    <a:pt x="877" y="1234"/>
                  </a:cubicBezTo>
                  <a:cubicBezTo>
                    <a:pt x="821" y="1234"/>
                    <a:pt x="778" y="1226"/>
                    <a:pt x="742" y="1209"/>
                  </a:cubicBezTo>
                  <a:cubicBezTo>
                    <a:pt x="669" y="1172"/>
                    <a:pt x="624" y="1095"/>
                    <a:pt x="579" y="1007"/>
                  </a:cubicBezTo>
                  <a:cubicBezTo>
                    <a:pt x="451" y="769"/>
                    <a:pt x="307" y="499"/>
                    <a:pt x="294" y="212"/>
                  </a:cubicBezTo>
                  <a:lnTo>
                    <a:pt x="292" y="202"/>
                  </a:lnTo>
                  <a:lnTo>
                    <a:pt x="286" y="195"/>
                  </a:lnTo>
                  <a:cubicBezTo>
                    <a:pt x="215" y="127"/>
                    <a:pt x="133" y="71"/>
                    <a:pt x="41" y="22"/>
                  </a:cubicBez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297"/>
            <p:cNvSpPr/>
            <p:nvPr/>
          </p:nvSpPr>
          <p:spPr>
            <a:xfrm>
              <a:off x="5175807" y="3127295"/>
              <a:ext cx="205810" cy="131846"/>
            </a:xfrm>
            <a:custGeom>
              <a:rect b="b" l="l" r="r" t="t"/>
              <a:pathLst>
                <a:path extrusionOk="0" h="4640" w="7243">
                  <a:moveTo>
                    <a:pt x="5522" y="1"/>
                  </a:moveTo>
                  <a:cubicBezTo>
                    <a:pt x="4994" y="1"/>
                    <a:pt x="4475" y="84"/>
                    <a:pt x="4082" y="419"/>
                  </a:cubicBezTo>
                  <a:cubicBezTo>
                    <a:pt x="3988" y="500"/>
                    <a:pt x="3902" y="594"/>
                    <a:pt x="3791" y="650"/>
                  </a:cubicBezTo>
                  <a:cubicBezTo>
                    <a:pt x="3660" y="712"/>
                    <a:pt x="3487" y="731"/>
                    <a:pt x="3427" y="862"/>
                  </a:cubicBezTo>
                  <a:cubicBezTo>
                    <a:pt x="3403" y="916"/>
                    <a:pt x="3405" y="978"/>
                    <a:pt x="3393" y="1036"/>
                  </a:cubicBezTo>
                  <a:cubicBezTo>
                    <a:pt x="3360" y="1181"/>
                    <a:pt x="3232" y="1291"/>
                    <a:pt x="3090" y="1342"/>
                  </a:cubicBezTo>
                  <a:cubicBezTo>
                    <a:pt x="2951" y="1393"/>
                    <a:pt x="2799" y="1396"/>
                    <a:pt x="2649" y="1396"/>
                  </a:cubicBezTo>
                  <a:cubicBezTo>
                    <a:pt x="2617" y="1396"/>
                    <a:pt x="2585" y="1397"/>
                    <a:pt x="2553" y="1397"/>
                  </a:cubicBezTo>
                  <a:cubicBezTo>
                    <a:pt x="2364" y="1397"/>
                    <a:pt x="2171" y="1380"/>
                    <a:pt x="2017" y="1276"/>
                  </a:cubicBezTo>
                  <a:cubicBezTo>
                    <a:pt x="1961" y="1239"/>
                    <a:pt x="1912" y="1190"/>
                    <a:pt x="1850" y="1166"/>
                  </a:cubicBezTo>
                  <a:cubicBezTo>
                    <a:pt x="1803" y="1149"/>
                    <a:pt x="1754" y="1145"/>
                    <a:pt x="1704" y="1143"/>
                  </a:cubicBezTo>
                  <a:cubicBezTo>
                    <a:pt x="1385" y="1121"/>
                    <a:pt x="1068" y="1100"/>
                    <a:pt x="749" y="1078"/>
                  </a:cubicBezTo>
                  <a:cubicBezTo>
                    <a:pt x="709" y="1076"/>
                    <a:pt x="669" y="1074"/>
                    <a:pt x="629" y="1074"/>
                  </a:cubicBezTo>
                  <a:cubicBezTo>
                    <a:pt x="554" y="1074"/>
                    <a:pt x="479" y="1082"/>
                    <a:pt x="410" y="1113"/>
                  </a:cubicBezTo>
                  <a:cubicBezTo>
                    <a:pt x="241" y="1192"/>
                    <a:pt x="164" y="1391"/>
                    <a:pt x="134" y="1578"/>
                  </a:cubicBezTo>
                  <a:cubicBezTo>
                    <a:pt x="106" y="1762"/>
                    <a:pt x="108" y="1959"/>
                    <a:pt x="25" y="2126"/>
                  </a:cubicBezTo>
                  <a:cubicBezTo>
                    <a:pt x="18" y="2141"/>
                    <a:pt x="7" y="2152"/>
                    <a:pt x="1" y="2165"/>
                  </a:cubicBezTo>
                  <a:cubicBezTo>
                    <a:pt x="123" y="2664"/>
                    <a:pt x="252" y="3169"/>
                    <a:pt x="344" y="3652"/>
                  </a:cubicBezTo>
                  <a:cubicBezTo>
                    <a:pt x="393" y="3902"/>
                    <a:pt x="442" y="4155"/>
                    <a:pt x="492" y="4408"/>
                  </a:cubicBezTo>
                  <a:cubicBezTo>
                    <a:pt x="507" y="4485"/>
                    <a:pt x="526" y="4571"/>
                    <a:pt x="592" y="4613"/>
                  </a:cubicBezTo>
                  <a:cubicBezTo>
                    <a:pt x="622" y="4632"/>
                    <a:pt x="655" y="4640"/>
                    <a:pt x="689" y="4640"/>
                  </a:cubicBezTo>
                  <a:cubicBezTo>
                    <a:pt x="741" y="4640"/>
                    <a:pt x="795" y="4624"/>
                    <a:pt x="845" y="4607"/>
                  </a:cubicBezTo>
                  <a:cubicBezTo>
                    <a:pt x="1394" y="4425"/>
                    <a:pt x="1944" y="4243"/>
                    <a:pt x="2495" y="4061"/>
                  </a:cubicBezTo>
                  <a:cubicBezTo>
                    <a:pt x="2988" y="3898"/>
                    <a:pt x="3478" y="3735"/>
                    <a:pt x="3969" y="3572"/>
                  </a:cubicBezTo>
                  <a:cubicBezTo>
                    <a:pt x="4104" y="3529"/>
                    <a:pt x="4239" y="3484"/>
                    <a:pt x="4357" y="3407"/>
                  </a:cubicBezTo>
                  <a:cubicBezTo>
                    <a:pt x="4601" y="3251"/>
                    <a:pt x="4747" y="2981"/>
                    <a:pt x="4924" y="2750"/>
                  </a:cubicBezTo>
                  <a:cubicBezTo>
                    <a:pt x="5089" y="2538"/>
                    <a:pt x="5325" y="2338"/>
                    <a:pt x="5588" y="2338"/>
                  </a:cubicBezTo>
                  <a:cubicBezTo>
                    <a:pt x="5609" y="2338"/>
                    <a:pt x="5631" y="2340"/>
                    <a:pt x="5653" y="2342"/>
                  </a:cubicBezTo>
                  <a:cubicBezTo>
                    <a:pt x="5771" y="2359"/>
                    <a:pt x="5883" y="2416"/>
                    <a:pt x="6000" y="2416"/>
                  </a:cubicBezTo>
                  <a:cubicBezTo>
                    <a:pt x="6004" y="2416"/>
                    <a:pt x="6009" y="2415"/>
                    <a:pt x="6013" y="2415"/>
                  </a:cubicBezTo>
                  <a:cubicBezTo>
                    <a:pt x="6221" y="2405"/>
                    <a:pt x="6366" y="2218"/>
                    <a:pt x="6516" y="2073"/>
                  </a:cubicBezTo>
                  <a:cubicBezTo>
                    <a:pt x="6724" y="1873"/>
                    <a:pt x="6975" y="1740"/>
                    <a:pt x="7243" y="1633"/>
                  </a:cubicBezTo>
                  <a:cubicBezTo>
                    <a:pt x="7108" y="1425"/>
                    <a:pt x="6986" y="1209"/>
                    <a:pt x="6893" y="980"/>
                  </a:cubicBezTo>
                  <a:cubicBezTo>
                    <a:pt x="6795" y="727"/>
                    <a:pt x="6728" y="457"/>
                    <a:pt x="6572" y="236"/>
                  </a:cubicBezTo>
                  <a:cubicBezTo>
                    <a:pt x="6525" y="172"/>
                    <a:pt x="6471" y="110"/>
                    <a:pt x="6398" y="78"/>
                  </a:cubicBezTo>
                  <a:cubicBezTo>
                    <a:pt x="6334" y="46"/>
                    <a:pt x="6259" y="39"/>
                    <a:pt x="6186" y="33"/>
                  </a:cubicBezTo>
                  <a:cubicBezTo>
                    <a:pt x="5969" y="16"/>
                    <a:pt x="5745" y="1"/>
                    <a:pt x="55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297"/>
            <p:cNvSpPr/>
            <p:nvPr/>
          </p:nvSpPr>
          <p:spPr>
            <a:xfrm>
              <a:off x="5174983" y="3126585"/>
              <a:ext cx="207799" cy="133352"/>
            </a:xfrm>
            <a:custGeom>
              <a:rect b="b" l="l" r="r" t="t"/>
              <a:pathLst>
                <a:path extrusionOk="0" h="4693" w="7313">
                  <a:moveTo>
                    <a:pt x="5551" y="54"/>
                  </a:moveTo>
                  <a:cubicBezTo>
                    <a:pt x="5778" y="54"/>
                    <a:pt x="6003" y="69"/>
                    <a:pt x="6213" y="86"/>
                  </a:cubicBezTo>
                  <a:cubicBezTo>
                    <a:pt x="6284" y="90"/>
                    <a:pt x="6355" y="96"/>
                    <a:pt x="6417" y="126"/>
                  </a:cubicBezTo>
                  <a:cubicBezTo>
                    <a:pt x="6472" y="152"/>
                    <a:pt x="6526" y="201"/>
                    <a:pt x="6580" y="276"/>
                  </a:cubicBezTo>
                  <a:cubicBezTo>
                    <a:pt x="6691" y="433"/>
                    <a:pt x="6757" y="621"/>
                    <a:pt x="6822" y="803"/>
                  </a:cubicBezTo>
                  <a:cubicBezTo>
                    <a:pt x="6845" y="874"/>
                    <a:pt x="6871" y="945"/>
                    <a:pt x="6899" y="1013"/>
                  </a:cubicBezTo>
                  <a:cubicBezTo>
                    <a:pt x="6976" y="1208"/>
                    <a:pt x="7083" y="1410"/>
                    <a:pt x="7233" y="1645"/>
                  </a:cubicBezTo>
                  <a:cubicBezTo>
                    <a:pt x="6922" y="1772"/>
                    <a:pt x="6704" y="1907"/>
                    <a:pt x="6526" y="2078"/>
                  </a:cubicBezTo>
                  <a:cubicBezTo>
                    <a:pt x="6502" y="2102"/>
                    <a:pt x="6479" y="2128"/>
                    <a:pt x="6453" y="2151"/>
                  </a:cubicBezTo>
                  <a:cubicBezTo>
                    <a:pt x="6331" y="2275"/>
                    <a:pt x="6205" y="2406"/>
                    <a:pt x="6042" y="2412"/>
                  </a:cubicBezTo>
                  <a:cubicBezTo>
                    <a:pt x="6038" y="2413"/>
                    <a:pt x="6034" y="2413"/>
                    <a:pt x="6030" y="2413"/>
                  </a:cubicBezTo>
                  <a:cubicBezTo>
                    <a:pt x="5964" y="2413"/>
                    <a:pt x="5901" y="2396"/>
                    <a:pt x="5834" y="2376"/>
                  </a:cubicBezTo>
                  <a:cubicBezTo>
                    <a:pt x="5787" y="2363"/>
                    <a:pt x="5735" y="2348"/>
                    <a:pt x="5684" y="2342"/>
                  </a:cubicBezTo>
                  <a:cubicBezTo>
                    <a:pt x="5660" y="2340"/>
                    <a:pt x="5637" y="2337"/>
                    <a:pt x="5613" y="2337"/>
                  </a:cubicBezTo>
                  <a:cubicBezTo>
                    <a:pt x="5303" y="2337"/>
                    <a:pt x="5054" y="2601"/>
                    <a:pt x="4932" y="2760"/>
                  </a:cubicBezTo>
                  <a:cubicBezTo>
                    <a:pt x="4887" y="2817"/>
                    <a:pt x="4844" y="2880"/>
                    <a:pt x="4801" y="2940"/>
                  </a:cubicBezTo>
                  <a:cubicBezTo>
                    <a:pt x="4677" y="3115"/>
                    <a:pt x="4551" y="3295"/>
                    <a:pt x="4371" y="3411"/>
                  </a:cubicBezTo>
                  <a:cubicBezTo>
                    <a:pt x="4255" y="3486"/>
                    <a:pt x="4120" y="3529"/>
                    <a:pt x="3989" y="3574"/>
                  </a:cubicBezTo>
                  <a:lnTo>
                    <a:pt x="866" y="4606"/>
                  </a:lnTo>
                  <a:cubicBezTo>
                    <a:pt x="816" y="4623"/>
                    <a:pt x="763" y="4636"/>
                    <a:pt x="717" y="4636"/>
                  </a:cubicBezTo>
                  <a:cubicBezTo>
                    <a:pt x="685" y="4636"/>
                    <a:pt x="657" y="4630"/>
                    <a:pt x="634" y="4615"/>
                  </a:cubicBezTo>
                  <a:cubicBezTo>
                    <a:pt x="578" y="4579"/>
                    <a:pt x="561" y="4504"/>
                    <a:pt x="546" y="4429"/>
                  </a:cubicBezTo>
                  <a:lnTo>
                    <a:pt x="401" y="3670"/>
                  </a:lnTo>
                  <a:cubicBezTo>
                    <a:pt x="319" y="3259"/>
                    <a:pt x="212" y="2824"/>
                    <a:pt x="109" y="2402"/>
                  </a:cubicBezTo>
                  <a:lnTo>
                    <a:pt x="58" y="2194"/>
                  </a:lnTo>
                  <a:cubicBezTo>
                    <a:pt x="60" y="2192"/>
                    <a:pt x="60" y="2190"/>
                    <a:pt x="62" y="2190"/>
                  </a:cubicBezTo>
                  <a:cubicBezTo>
                    <a:pt x="69" y="2181"/>
                    <a:pt x="73" y="2173"/>
                    <a:pt x="77" y="2164"/>
                  </a:cubicBezTo>
                  <a:cubicBezTo>
                    <a:pt x="141" y="2035"/>
                    <a:pt x="156" y="1892"/>
                    <a:pt x="171" y="1753"/>
                  </a:cubicBezTo>
                  <a:cubicBezTo>
                    <a:pt x="178" y="1703"/>
                    <a:pt x="182" y="1654"/>
                    <a:pt x="191" y="1607"/>
                  </a:cubicBezTo>
                  <a:cubicBezTo>
                    <a:pt x="210" y="1476"/>
                    <a:pt x="270" y="1245"/>
                    <a:pt x="450" y="1161"/>
                  </a:cubicBezTo>
                  <a:cubicBezTo>
                    <a:pt x="506" y="1138"/>
                    <a:pt x="570" y="1125"/>
                    <a:pt x="653" y="1125"/>
                  </a:cubicBezTo>
                  <a:cubicBezTo>
                    <a:pt x="696" y="1125"/>
                    <a:pt x="737" y="1127"/>
                    <a:pt x="778" y="1131"/>
                  </a:cubicBezTo>
                  <a:lnTo>
                    <a:pt x="1731" y="1193"/>
                  </a:lnTo>
                  <a:cubicBezTo>
                    <a:pt x="1778" y="1198"/>
                    <a:pt x="1825" y="1200"/>
                    <a:pt x="1868" y="1217"/>
                  </a:cubicBezTo>
                  <a:cubicBezTo>
                    <a:pt x="1909" y="1232"/>
                    <a:pt x="1943" y="1258"/>
                    <a:pt x="1978" y="1286"/>
                  </a:cubicBezTo>
                  <a:cubicBezTo>
                    <a:pt x="1995" y="1298"/>
                    <a:pt x="2012" y="1311"/>
                    <a:pt x="2031" y="1322"/>
                  </a:cubicBezTo>
                  <a:cubicBezTo>
                    <a:pt x="2198" y="1435"/>
                    <a:pt x="2409" y="1449"/>
                    <a:pt x="2610" y="1449"/>
                  </a:cubicBezTo>
                  <a:cubicBezTo>
                    <a:pt x="2633" y="1449"/>
                    <a:pt x="2655" y="1449"/>
                    <a:pt x="2678" y="1448"/>
                  </a:cubicBezTo>
                  <a:cubicBezTo>
                    <a:pt x="2822" y="1446"/>
                    <a:pt x="2982" y="1444"/>
                    <a:pt x="3130" y="1393"/>
                  </a:cubicBezTo>
                  <a:cubicBezTo>
                    <a:pt x="3295" y="1333"/>
                    <a:pt x="3415" y="1208"/>
                    <a:pt x="3447" y="1067"/>
                  </a:cubicBezTo>
                  <a:cubicBezTo>
                    <a:pt x="3452" y="1046"/>
                    <a:pt x="3456" y="1022"/>
                    <a:pt x="3458" y="1001"/>
                  </a:cubicBezTo>
                  <a:cubicBezTo>
                    <a:pt x="3462" y="964"/>
                    <a:pt x="3467" y="930"/>
                    <a:pt x="3482" y="898"/>
                  </a:cubicBezTo>
                  <a:cubicBezTo>
                    <a:pt x="3518" y="814"/>
                    <a:pt x="3612" y="780"/>
                    <a:pt x="3713" y="746"/>
                  </a:cubicBezTo>
                  <a:cubicBezTo>
                    <a:pt x="3752" y="731"/>
                    <a:pt x="3792" y="716"/>
                    <a:pt x="3831" y="698"/>
                  </a:cubicBezTo>
                  <a:cubicBezTo>
                    <a:pt x="3919" y="656"/>
                    <a:pt x="3989" y="591"/>
                    <a:pt x="4058" y="527"/>
                  </a:cubicBezTo>
                  <a:cubicBezTo>
                    <a:pt x="4081" y="506"/>
                    <a:pt x="4105" y="484"/>
                    <a:pt x="4131" y="465"/>
                  </a:cubicBezTo>
                  <a:cubicBezTo>
                    <a:pt x="4459" y="184"/>
                    <a:pt x="4911" y="54"/>
                    <a:pt x="5551" y="54"/>
                  </a:cubicBezTo>
                  <a:close/>
                  <a:moveTo>
                    <a:pt x="5551" y="0"/>
                  </a:moveTo>
                  <a:cubicBezTo>
                    <a:pt x="4896" y="0"/>
                    <a:pt x="4435" y="135"/>
                    <a:pt x="4094" y="424"/>
                  </a:cubicBezTo>
                  <a:cubicBezTo>
                    <a:pt x="4071" y="444"/>
                    <a:pt x="4047" y="467"/>
                    <a:pt x="4021" y="489"/>
                  </a:cubicBezTo>
                  <a:cubicBezTo>
                    <a:pt x="3953" y="551"/>
                    <a:pt x="3886" y="611"/>
                    <a:pt x="3807" y="649"/>
                  </a:cubicBezTo>
                  <a:cubicBezTo>
                    <a:pt x="3773" y="666"/>
                    <a:pt x="3732" y="681"/>
                    <a:pt x="3694" y="694"/>
                  </a:cubicBezTo>
                  <a:cubicBezTo>
                    <a:pt x="3589" y="733"/>
                    <a:pt x="3479" y="771"/>
                    <a:pt x="3432" y="876"/>
                  </a:cubicBezTo>
                  <a:cubicBezTo>
                    <a:pt x="3415" y="915"/>
                    <a:pt x="3409" y="956"/>
                    <a:pt x="3404" y="994"/>
                  </a:cubicBezTo>
                  <a:cubicBezTo>
                    <a:pt x="3402" y="1016"/>
                    <a:pt x="3400" y="1035"/>
                    <a:pt x="3396" y="1056"/>
                  </a:cubicBezTo>
                  <a:cubicBezTo>
                    <a:pt x="3362" y="1202"/>
                    <a:pt x="3227" y="1301"/>
                    <a:pt x="3111" y="1341"/>
                  </a:cubicBezTo>
                  <a:cubicBezTo>
                    <a:pt x="2974" y="1391"/>
                    <a:pt x="2824" y="1393"/>
                    <a:pt x="2678" y="1395"/>
                  </a:cubicBezTo>
                  <a:cubicBezTo>
                    <a:pt x="2656" y="1395"/>
                    <a:pt x="2633" y="1395"/>
                    <a:pt x="2610" y="1395"/>
                  </a:cubicBezTo>
                  <a:cubicBezTo>
                    <a:pt x="2418" y="1395"/>
                    <a:pt x="2216" y="1383"/>
                    <a:pt x="2061" y="1279"/>
                  </a:cubicBezTo>
                  <a:cubicBezTo>
                    <a:pt x="2044" y="1268"/>
                    <a:pt x="2027" y="1256"/>
                    <a:pt x="2012" y="1243"/>
                  </a:cubicBezTo>
                  <a:cubicBezTo>
                    <a:pt x="1973" y="1215"/>
                    <a:pt x="1935" y="1185"/>
                    <a:pt x="1888" y="1168"/>
                  </a:cubicBezTo>
                  <a:cubicBezTo>
                    <a:pt x="1838" y="1148"/>
                    <a:pt x="1785" y="1144"/>
                    <a:pt x="1735" y="1140"/>
                  </a:cubicBezTo>
                  <a:lnTo>
                    <a:pt x="780" y="1078"/>
                  </a:lnTo>
                  <a:cubicBezTo>
                    <a:pt x="739" y="1073"/>
                    <a:pt x="696" y="1071"/>
                    <a:pt x="653" y="1071"/>
                  </a:cubicBezTo>
                  <a:cubicBezTo>
                    <a:pt x="561" y="1071"/>
                    <a:pt x="491" y="1084"/>
                    <a:pt x="429" y="1114"/>
                  </a:cubicBezTo>
                  <a:cubicBezTo>
                    <a:pt x="236" y="1202"/>
                    <a:pt x="163" y="1427"/>
                    <a:pt x="137" y="1598"/>
                  </a:cubicBezTo>
                  <a:cubicBezTo>
                    <a:pt x="129" y="1648"/>
                    <a:pt x="124" y="1697"/>
                    <a:pt x="118" y="1746"/>
                  </a:cubicBezTo>
                  <a:cubicBezTo>
                    <a:pt x="105" y="1881"/>
                    <a:pt x="88" y="2020"/>
                    <a:pt x="30" y="2140"/>
                  </a:cubicBezTo>
                  <a:cubicBezTo>
                    <a:pt x="28" y="2147"/>
                    <a:pt x="24" y="2151"/>
                    <a:pt x="19" y="2158"/>
                  </a:cubicBezTo>
                  <a:cubicBezTo>
                    <a:pt x="15" y="2164"/>
                    <a:pt x="11" y="2168"/>
                    <a:pt x="6" y="2175"/>
                  </a:cubicBezTo>
                  <a:lnTo>
                    <a:pt x="0" y="2185"/>
                  </a:lnTo>
                  <a:lnTo>
                    <a:pt x="58" y="2415"/>
                  </a:lnTo>
                  <a:cubicBezTo>
                    <a:pt x="161" y="2835"/>
                    <a:pt x="268" y="3272"/>
                    <a:pt x="347" y="3681"/>
                  </a:cubicBezTo>
                  <a:lnTo>
                    <a:pt x="493" y="4437"/>
                  </a:lnTo>
                  <a:cubicBezTo>
                    <a:pt x="510" y="4525"/>
                    <a:pt x="533" y="4613"/>
                    <a:pt x="606" y="4660"/>
                  </a:cubicBezTo>
                  <a:cubicBezTo>
                    <a:pt x="636" y="4681"/>
                    <a:pt x="675" y="4692"/>
                    <a:pt x="718" y="4692"/>
                  </a:cubicBezTo>
                  <a:cubicBezTo>
                    <a:pt x="773" y="4692"/>
                    <a:pt x="829" y="4675"/>
                    <a:pt x="883" y="4658"/>
                  </a:cubicBezTo>
                  <a:lnTo>
                    <a:pt x="4006" y="3623"/>
                  </a:lnTo>
                  <a:cubicBezTo>
                    <a:pt x="4141" y="3580"/>
                    <a:pt x="4279" y="3533"/>
                    <a:pt x="4401" y="3456"/>
                  </a:cubicBezTo>
                  <a:cubicBezTo>
                    <a:pt x="4587" y="3336"/>
                    <a:pt x="4718" y="3149"/>
                    <a:pt x="4844" y="2970"/>
                  </a:cubicBezTo>
                  <a:cubicBezTo>
                    <a:pt x="4887" y="2912"/>
                    <a:pt x="4930" y="2850"/>
                    <a:pt x="4975" y="2792"/>
                  </a:cubicBezTo>
                  <a:cubicBezTo>
                    <a:pt x="5090" y="2642"/>
                    <a:pt x="5325" y="2391"/>
                    <a:pt x="5612" y="2391"/>
                  </a:cubicBezTo>
                  <a:cubicBezTo>
                    <a:pt x="5633" y="2391"/>
                    <a:pt x="5655" y="2392"/>
                    <a:pt x="5678" y="2395"/>
                  </a:cubicBezTo>
                  <a:cubicBezTo>
                    <a:pt x="5725" y="2402"/>
                    <a:pt x="5774" y="2415"/>
                    <a:pt x="5819" y="2427"/>
                  </a:cubicBezTo>
                  <a:cubicBezTo>
                    <a:pt x="5885" y="2447"/>
                    <a:pt x="5954" y="2467"/>
                    <a:pt x="6024" y="2467"/>
                  </a:cubicBezTo>
                  <a:cubicBezTo>
                    <a:pt x="6031" y="2467"/>
                    <a:pt x="6037" y="2466"/>
                    <a:pt x="6044" y="2466"/>
                  </a:cubicBezTo>
                  <a:cubicBezTo>
                    <a:pt x="6228" y="2457"/>
                    <a:pt x="6361" y="2320"/>
                    <a:pt x="6492" y="2190"/>
                  </a:cubicBezTo>
                  <a:cubicBezTo>
                    <a:pt x="6515" y="2164"/>
                    <a:pt x="6539" y="2140"/>
                    <a:pt x="6565" y="2117"/>
                  </a:cubicBezTo>
                  <a:cubicBezTo>
                    <a:pt x="6742" y="1945"/>
                    <a:pt x="6963" y="1810"/>
                    <a:pt x="7282" y="1684"/>
                  </a:cubicBezTo>
                  <a:lnTo>
                    <a:pt x="7312" y="1671"/>
                  </a:lnTo>
                  <a:lnTo>
                    <a:pt x="7295" y="1643"/>
                  </a:lnTo>
                  <a:cubicBezTo>
                    <a:pt x="7137" y="1401"/>
                    <a:pt x="7027" y="1193"/>
                    <a:pt x="6948" y="994"/>
                  </a:cubicBezTo>
                  <a:cubicBezTo>
                    <a:pt x="6920" y="926"/>
                    <a:pt x="6897" y="855"/>
                    <a:pt x="6871" y="784"/>
                  </a:cubicBezTo>
                  <a:cubicBezTo>
                    <a:pt x="6807" y="600"/>
                    <a:pt x="6738" y="409"/>
                    <a:pt x="6622" y="244"/>
                  </a:cubicBezTo>
                  <a:cubicBezTo>
                    <a:pt x="6562" y="163"/>
                    <a:pt x="6505" y="109"/>
                    <a:pt x="6440" y="77"/>
                  </a:cubicBezTo>
                  <a:cubicBezTo>
                    <a:pt x="6370" y="45"/>
                    <a:pt x="6288" y="39"/>
                    <a:pt x="6218" y="32"/>
                  </a:cubicBezTo>
                  <a:cubicBezTo>
                    <a:pt x="6005" y="15"/>
                    <a:pt x="5778" y="0"/>
                    <a:pt x="55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297"/>
            <p:cNvSpPr/>
            <p:nvPr/>
          </p:nvSpPr>
          <p:spPr>
            <a:xfrm>
              <a:off x="5356006" y="2999833"/>
              <a:ext cx="148213" cy="173900"/>
            </a:xfrm>
            <a:custGeom>
              <a:rect b="b" l="l" r="r" t="t"/>
              <a:pathLst>
                <a:path extrusionOk="0" h="6120" w="5216">
                  <a:moveTo>
                    <a:pt x="3095" y="0"/>
                  </a:moveTo>
                  <a:lnTo>
                    <a:pt x="3095" y="0"/>
                  </a:lnTo>
                  <a:cubicBezTo>
                    <a:pt x="2998" y="48"/>
                    <a:pt x="2910" y="112"/>
                    <a:pt x="2844" y="200"/>
                  </a:cubicBezTo>
                  <a:cubicBezTo>
                    <a:pt x="2801" y="255"/>
                    <a:pt x="2769" y="322"/>
                    <a:pt x="2717" y="373"/>
                  </a:cubicBezTo>
                  <a:cubicBezTo>
                    <a:pt x="2653" y="440"/>
                    <a:pt x="2559" y="482"/>
                    <a:pt x="2529" y="570"/>
                  </a:cubicBezTo>
                  <a:cubicBezTo>
                    <a:pt x="2503" y="650"/>
                    <a:pt x="2540" y="737"/>
                    <a:pt x="2518" y="819"/>
                  </a:cubicBezTo>
                  <a:cubicBezTo>
                    <a:pt x="2473" y="982"/>
                    <a:pt x="2233" y="1007"/>
                    <a:pt x="2154" y="1157"/>
                  </a:cubicBezTo>
                  <a:cubicBezTo>
                    <a:pt x="2085" y="1284"/>
                    <a:pt x="2165" y="1440"/>
                    <a:pt x="2265" y="1543"/>
                  </a:cubicBezTo>
                  <a:cubicBezTo>
                    <a:pt x="2368" y="1644"/>
                    <a:pt x="2497" y="1725"/>
                    <a:pt x="2561" y="1852"/>
                  </a:cubicBezTo>
                  <a:cubicBezTo>
                    <a:pt x="2640" y="2006"/>
                    <a:pt x="2610" y="2190"/>
                    <a:pt x="2572" y="2359"/>
                  </a:cubicBezTo>
                  <a:cubicBezTo>
                    <a:pt x="2499" y="2668"/>
                    <a:pt x="2402" y="2970"/>
                    <a:pt x="2280" y="3261"/>
                  </a:cubicBezTo>
                  <a:cubicBezTo>
                    <a:pt x="2195" y="3469"/>
                    <a:pt x="2051" y="3705"/>
                    <a:pt x="1826" y="3707"/>
                  </a:cubicBezTo>
                  <a:cubicBezTo>
                    <a:pt x="1823" y="3707"/>
                    <a:pt x="1820" y="3707"/>
                    <a:pt x="1816" y="3707"/>
                  </a:cubicBezTo>
                  <a:cubicBezTo>
                    <a:pt x="1774" y="3707"/>
                    <a:pt x="1731" y="3700"/>
                    <a:pt x="1689" y="3700"/>
                  </a:cubicBezTo>
                  <a:cubicBezTo>
                    <a:pt x="1662" y="3700"/>
                    <a:pt x="1636" y="3703"/>
                    <a:pt x="1612" y="3713"/>
                  </a:cubicBezTo>
                  <a:cubicBezTo>
                    <a:pt x="1573" y="3733"/>
                    <a:pt x="1543" y="3765"/>
                    <a:pt x="1511" y="3793"/>
                  </a:cubicBezTo>
                  <a:cubicBezTo>
                    <a:pt x="1329" y="3958"/>
                    <a:pt x="1053" y="3943"/>
                    <a:pt x="817" y="4007"/>
                  </a:cubicBezTo>
                  <a:cubicBezTo>
                    <a:pt x="785" y="4015"/>
                    <a:pt x="755" y="4026"/>
                    <a:pt x="731" y="4048"/>
                  </a:cubicBezTo>
                  <a:cubicBezTo>
                    <a:pt x="710" y="4069"/>
                    <a:pt x="699" y="4099"/>
                    <a:pt x="682" y="4127"/>
                  </a:cubicBezTo>
                  <a:cubicBezTo>
                    <a:pt x="596" y="4275"/>
                    <a:pt x="399" y="4302"/>
                    <a:pt x="232" y="4345"/>
                  </a:cubicBezTo>
                  <a:cubicBezTo>
                    <a:pt x="170" y="4360"/>
                    <a:pt x="108" y="4382"/>
                    <a:pt x="65" y="4429"/>
                  </a:cubicBezTo>
                  <a:cubicBezTo>
                    <a:pt x="39" y="4459"/>
                    <a:pt x="24" y="4493"/>
                    <a:pt x="9" y="4527"/>
                  </a:cubicBezTo>
                  <a:cubicBezTo>
                    <a:pt x="7" y="4534"/>
                    <a:pt x="3" y="4540"/>
                    <a:pt x="1" y="4547"/>
                  </a:cubicBezTo>
                  <a:cubicBezTo>
                    <a:pt x="20" y="4551"/>
                    <a:pt x="39" y="4555"/>
                    <a:pt x="56" y="4564"/>
                  </a:cubicBezTo>
                  <a:cubicBezTo>
                    <a:pt x="129" y="4596"/>
                    <a:pt x="183" y="4658"/>
                    <a:pt x="230" y="4722"/>
                  </a:cubicBezTo>
                  <a:cubicBezTo>
                    <a:pt x="386" y="4943"/>
                    <a:pt x="453" y="5213"/>
                    <a:pt x="551" y="5464"/>
                  </a:cubicBezTo>
                  <a:cubicBezTo>
                    <a:pt x="644" y="5695"/>
                    <a:pt x="766" y="5911"/>
                    <a:pt x="901" y="6119"/>
                  </a:cubicBezTo>
                  <a:cubicBezTo>
                    <a:pt x="1220" y="5993"/>
                    <a:pt x="1560" y="5901"/>
                    <a:pt x="1880" y="5777"/>
                  </a:cubicBezTo>
                  <a:cubicBezTo>
                    <a:pt x="2604" y="5496"/>
                    <a:pt x="3249" y="5025"/>
                    <a:pt x="3748" y="4429"/>
                  </a:cubicBezTo>
                  <a:cubicBezTo>
                    <a:pt x="3817" y="4347"/>
                    <a:pt x="3885" y="4255"/>
                    <a:pt x="3898" y="4150"/>
                  </a:cubicBezTo>
                  <a:cubicBezTo>
                    <a:pt x="3913" y="4018"/>
                    <a:pt x="3836" y="3889"/>
                    <a:pt x="3834" y="3756"/>
                  </a:cubicBezTo>
                  <a:cubicBezTo>
                    <a:pt x="3832" y="3593"/>
                    <a:pt x="3937" y="3452"/>
                    <a:pt x="4037" y="3326"/>
                  </a:cubicBezTo>
                  <a:cubicBezTo>
                    <a:pt x="4352" y="2927"/>
                    <a:pt x="4667" y="2531"/>
                    <a:pt x="4980" y="2134"/>
                  </a:cubicBezTo>
                  <a:cubicBezTo>
                    <a:pt x="5078" y="2010"/>
                    <a:pt x="5181" y="1877"/>
                    <a:pt x="5198" y="1721"/>
                  </a:cubicBezTo>
                  <a:cubicBezTo>
                    <a:pt x="5216" y="1564"/>
                    <a:pt x="5108" y="1382"/>
                    <a:pt x="4950" y="1382"/>
                  </a:cubicBezTo>
                  <a:cubicBezTo>
                    <a:pt x="4986" y="1277"/>
                    <a:pt x="5023" y="1174"/>
                    <a:pt x="5057" y="1072"/>
                  </a:cubicBezTo>
                  <a:cubicBezTo>
                    <a:pt x="4671" y="866"/>
                    <a:pt x="4288" y="662"/>
                    <a:pt x="3902" y="459"/>
                  </a:cubicBezTo>
                  <a:cubicBezTo>
                    <a:pt x="3849" y="429"/>
                    <a:pt x="3795" y="401"/>
                    <a:pt x="3742" y="373"/>
                  </a:cubicBezTo>
                  <a:cubicBezTo>
                    <a:pt x="3523" y="258"/>
                    <a:pt x="3302" y="140"/>
                    <a:pt x="3084" y="24"/>
                  </a:cubicBezTo>
                  <a:cubicBezTo>
                    <a:pt x="3086" y="15"/>
                    <a:pt x="3090" y="7"/>
                    <a:pt x="3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297"/>
            <p:cNvSpPr/>
            <p:nvPr/>
          </p:nvSpPr>
          <p:spPr>
            <a:xfrm>
              <a:off x="5354983" y="2998129"/>
              <a:ext cx="149775" cy="176571"/>
            </a:xfrm>
            <a:custGeom>
              <a:rect b="b" l="l" r="r" t="t"/>
              <a:pathLst>
                <a:path extrusionOk="0" h="6214" w="5271">
                  <a:moveTo>
                    <a:pt x="3103" y="105"/>
                  </a:moveTo>
                  <a:lnTo>
                    <a:pt x="5061" y="1145"/>
                  </a:lnTo>
                  <a:lnTo>
                    <a:pt x="4949" y="1468"/>
                  </a:lnTo>
                  <a:lnTo>
                    <a:pt x="4986" y="1468"/>
                  </a:lnTo>
                  <a:cubicBezTo>
                    <a:pt x="5054" y="1468"/>
                    <a:pt x="5102" y="1507"/>
                    <a:pt x="5132" y="1539"/>
                  </a:cubicBezTo>
                  <a:cubicBezTo>
                    <a:pt x="5187" y="1601"/>
                    <a:pt x="5217" y="1695"/>
                    <a:pt x="5207" y="1777"/>
                  </a:cubicBezTo>
                  <a:cubicBezTo>
                    <a:pt x="5189" y="1931"/>
                    <a:pt x="5082" y="2068"/>
                    <a:pt x="4997" y="2177"/>
                  </a:cubicBezTo>
                  <a:lnTo>
                    <a:pt x="4052" y="3368"/>
                  </a:lnTo>
                  <a:cubicBezTo>
                    <a:pt x="3940" y="3510"/>
                    <a:pt x="3840" y="3651"/>
                    <a:pt x="3842" y="3816"/>
                  </a:cubicBezTo>
                  <a:cubicBezTo>
                    <a:pt x="3844" y="3880"/>
                    <a:pt x="3861" y="3943"/>
                    <a:pt x="3876" y="4000"/>
                  </a:cubicBezTo>
                  <a:cubicBezTo>
                    <a:pt x="3895" y="4071"/>
                    <a:pt x="3915" y="4140"/>
                    <a:pt x="3906" y="4206"/>
                  </a:cubicBezTo>
                  <a:cubicBezTo>
                    <a:pt x="3895" y="4307"/>
                    <a:pt x="3829" y="4392"/>
                    <a:pt x="3763" y="4472"/>
                  </a:cubicBezTo>
                  <a:cubicBezTo>
                    <a:pt x="3257" y="5074"/>
                    <a:pt x="2616" y="5537"/>
                    <a:pt x="1907" y="5811"/>
                  </a:cubicBezTo>
                  <a:cubicBezTo>
                    <a:pt x="1755" y="5871"/>
                    <a:pt x="1596" y="5922"/>
                    <a:pt x="1442" y="5974"/>
                  </a:cubicBezTo>
                  <a:cubicBezTo>
                    <a:pt x="1279" y="6027"/>
                    <a:pt x="1110" y="6083"/>
                    <a:pt x="947" y="6147"/>
                  </a:cubicBezTo>
                  <a:cubicBezTo>
                    <a:pt x="797" y="5912"/>
                    <a:pt x="690" y="5710"/>
                    <a:pt x="613" y="5515"/>
                  </a:cubicBezTo>
                  <a:cubicBezTo>
                    <a:pt x="585" y="5447"/>
                    <a:pt x="562" y="5376"/>
                    <a:pt x="536" y="5305"/>
                  </a:cubicBezTo>
                  <a:cubicBezTo>
                    <a:pt x="472" y="5121"/>
                    <a:pt x="403" y="4930"/>
                    <a:pt x="287" y="4765"/>
                  </a:cubicBezTo>
                  <a:cubicBezTo>
                    <a:pt x="227" y="4684"/>
                    <a:pt x="170" y="4630"/>
                    <a:pt x="105" y="4598"/>
                  </a:cubicBezTo>
                  <a:cubicBezTo>
                    <a:pt x="95" y="4594"/>
                    <a:pt x="84" y="4590"/>
                    <a:pt x="75" y="4587"/>
                  </a:cubicBezTo>
                  <a:cubicBezTo>
                    <a:pt x="88" y="4557"/>
                    <a:pt x="101" y="4530"/>
                    <a:pt x="120" y="4508"/>
                  </a:cubicBezTo>
                  <a:cubicBezTo>
                    <a:pt x="159" y="4463"/>
                    <a:pt x="221" y="4444"/>
                    <a:pt x="275" y="4431"/>
                  </a:cubicBezTo>
                  <a:cubicBezTo>
                    <a:pt x="298" y="4425"/>
                    <a:pt x="322" y="4418"/>
                    <a:pt x="345" y="4414"/>
                  </a:cubicBezTo>
                  <a:cubicBezTo>
                    <a:pt x="493" y="4377"/>
                    <a:pt x="662" y="4339"/>
                    <a:pt x="742" y="4200"/>
                  </a:cubicBezTo>
                  <a:cubicBezTo>
                    <a:pt x="746" y="4193"/>
                    <a:pt x="750" y="4185"/>
                    <a:pt x="754" y="4176"/>
                  </a:cubicBezTo>
                  <a:cubicBezTo>
                    <a:pt x="765" y="4157"/>
                    <a:pt x="774" y="4140"/>
                    <a:pt x="787" y="4127"/>
                  </a:cubicBezTo>
                  <a:cubicBezTo>
                    <a:pt x="804" y="4110"/>
                    <a:pt x="827" y="4101"/>
                    <a:pt x="859" y="4093"/>
                  </a:cubicBezTo>
                  <a:cubicBezTo>
                    <a:pt x="932" y="4073"/>
                    <a:pt x="1009" y="4060"/>
                    <a:pt x="1082" y="4048"/>
                  </a:cubicBezTo>
                  <a:cubicBezTo>
                    <a:pt x="1256" y="4020"/>
                    <a:pt x="1434" y="3992"/>
                    <a:pt x="1566" y="3874"/>
                  </a:cubicBezTo>
                  <a:cubicBezTo>
                    <a:pt x="1573" y="3865"/>
                    <a:pt x="1581" y="3859"/>
                    <a:pt x="1588" y="3853"/>
                  </a:cubicBezTo>
                  <a:cubicBezTo>
                    <a:pt x="1611" y="3831"/>
                    <a:pt x="1633" y="3810"/>
                    <a:pt x="1659" y="3799"/>
                  </a:cubicBezTo>
                  <a:cubicBezTo>
                    <a:pt x="1678" y="3790"/>
                    <a:pt x="1702" y="3787"/>
                    <a:pt x="1730" y="3787"/>
                  </a:cubicBezTo>
                  <a:cubicBezTo>
                    <a:pt x="1749" y="3787"/>
                    <a:pt x="1769" y="3789"/>
                    <a:pt x="1789" y="3790"/>
                  </a:cubicBezTo>
                  <a:cubicBezTo>
                    <a:pt x="1813" y="3793"/>
                    <a:pt x="1834" y="3795"/>
                    <a:pt x="1862" y="3795"/>
                  </a:cubicBezTo>
                  <a:cubicBezTo>
                    <a:pt x="2055" y="3790"/>
                    <a:pt x="2216" y="3636"/>
                    <a:pt x="2342" y="3332"/>
                  </a:cubicBezTo>
                  <a:cubicBezTo>
                    <a:pt x="2464" y="3038"/>
                    <a:pt x="2561" y="2734"/>
                    <a:pt x="2633" y="2424"/>
                  </a:cubicBezTo>
                  <a:cubicBezTo>
                    <a:pt x="2676" y="2246"/>
                    <a:pt x="2702" y="2057"/>
                    <a:pt x="2623" y="1901"/>
                  </a:cubicBezTo>
                  <a:cubicBezTo>
                    <a:pt x="2573" y="1807"/>
                    <a:pt x="2494" y="1738"/>
                    <a:pt x="2417" y="1672"/>
                  </a:cubicBezTo>
                  <a:cubicBezTo>
                    <a:pt x="2385" y="1644"/>
                    <a:pt x="2351" y="1614"/>
                    <a:pt x="2321" y="1584"/>
                  </a:cubicBezTo>
                  <a:cubicBezTo>
                    <a:pt x="2231" y="1494"/>
                    <a:pt x="2149" y="1348"/>
                    <a:pt x="2214" y="1230"/>
                  </a:cubicBezTo>
                  <a:cubicBezTo>
                    <a:pt x="2246" y="1166"/>
                    <a:pt x="2312" y="1127"/>
                    <a:pt x="2381" y="1087"/>
                  </a:cubicBezTo>
                  <a:cubicBezTo>
                    <a:pt x="2466" y="1035"/>
                    <a:pt x="2552" y="984"/>
                    <a:pt x="2580" y="885"/>
                  </a:cubicBezTo>
                  <a:cubicBezTo>
                    <a:pt x="2591" y="842"/>
                    <a:pt x="2588" y="800"/>
                    <a:pt x="2584" y="757"/>
                  </a:cubicBezTo>
                  <a:cubicBezTo>
                    <a:pt x="2582" y="716"/>
                    <a:pt x="2578" y="675"/>
                    <a:pt x="2591" y="639"/>
                  </a:cubicBezTo>
                  <a:cubicBezTo>
                    <a:pt x="2608" y="587"/>
                    <a:pt x="2653" y="551"/>
                    <a:pt x="2702" y="512"/>
                  </a:cubicBezTo>
                  <a:cubicBezTo>
                    <a:pt x="2726" y="493"/>
                    <a:pt x="2751" y="474"/>
                    <a:pt x="2773" y="452"/>
                  </a:cubicBezTo>
                  <a:cubicBezTo>
                    <a:pt x="2807" y="418"/>
                    <a:pt x="2833" y="377"/>
                    <a:pt x="2856" y="341"/>
                  </a:cubicBezTo>
                  <a:cubicBezTo>
                    <a:pt x="2871" y="318"/>
                    <a:pt x="2886" y="296"/>
                    <a:pt x="2901" y="275"/>
                  </a:cubicBezTo>
                  <a:cubicBezTo>
                    <a:pt x="2953" y="208"/>
                    <a:pt x="3019" y="153"/>
                    <a:pt x="3103" y="105"/>
                  </a:cubicBezTo>
                  <a:close/>
                  <a:moveTo>
                    <a:pt x="3193" y="0"/>
                  </a:moveTo>
                  <a:lnTo>
                    <a:pt x="3120" y="37"/>
                  </a:lnTo>
                  <a:cubicBezTo>
                    <a:pt x="3008" y="90"/>
                    <a:pt x="2923" y="159"/>
                    <a:pt x="2858" y="243"/>
                  </a:cubicBezTo>
                  <a:cubicBezTo>
                    <a:pt x="2841" y="264"/>
                    <a:pt x="2826" y="288"/>
                    <a:pt x="2811" y="311"/>
                  </a:cubicBezTo>
                  <a:cubicBezTo>
                    <a:pt x="2788" y="350"/>
                    <a:pt x="2764" y="384"/>
                    <a:pt x="2734" y="414"/>
                  </a:cubicBezTo>
                  <a:cubicBezTo>
                    <a:pt x="2715" y="435"/>
                    <a:pt x="2693" y="452"/>
                    <a:pt x="2668" y="472"/>
                  </a:cubicBezTo>
                  <a:cubicBezTo>
                    <a:pt x="2616" y="512"/>
                    <a:pt x="2563" y="555"/>
                    <a:pt x="2539" y="622"/>
                  </a:cubicBezTo>
                  <a:cubicBezTo>
                    <a:pt x="2524" y="669"/>
                    <a:pt x="2528" y="716"/>
                    <a:pt x="2531" y="761"/>
                  </a:cubicBezTo>
                  <a:cubicBezTo>
                    <a:pt x="2535" y="802"/>
                    <a:pt x="2537" y="838"/>
                    <a:pt x="2528" y="872"/>
                  </a:cubicBezTo>
                  <a:cubicBezTo>
                    <a:pt x="2507" y="950"/>
                    <a:pt x="2432" y="995"/>
                    <a:pt x="2355" y="1040"/>
                  </a:cubicBezTo>
                  <a:cubicBezTo>
                    <a:pt x="2282" y="1085"/>
                    <a:pt x="2207" y="1130"/>
                    <a:pt x="2166" y="1204"/>
                  </a:cubicBezTo>
                  <a:cubicBezTo>
                    <a:pt x="2089" y="1348"/>
                    <a:pt x="2181" y="1519"/>
                    <a:pt x="2282" y="1622"/>
                  </a:cubicBezTo>
                  <a:cubicBezTo>
                    <a:pt x="2314" y="1652"/>
                    <a:pt x="2349" y="1682"/>
                    <a:pt x="2383" y="1712"/>
                  </a:cubicBezTo>
                  <a:cubicBezTo>
                    <a:pt x="2458" y="1779"/>
                    <a:pt x="2531" y="1841"/>
                    <a:pt x="2573" y="1924"/>
                  </a:cubicBezTo>
                  <a:cubicBezTo>
                    <a:pt x="2648" y="2068"/>
                    <a:pt x="2621" y="2244"/>
                    <a:pt x="2582" y="2413"/>
                  </a:cubicBezTo>
                  <a:cubicBezTo>
                    <a:pt x="2509" y="2719"/>
                    <a:pt x="2413" y="3021"/>
                    <a:pt x="2293" y="3311"/>
                  </a:cubicBezTo>
                  <a:cubicBezTo>
                    <a:pt x="2175" y="3593"/>
                    <a:pt x="2031" y="3739"/>
                    <a:pt x="1858" y="3741"/>
                  </a:cubicBezTo>
                  <a:cubicBezTo>
                    <a:pt x="1836" y="3741"/>
                    <a:pt x="1815" y="3739"/>
                    <a:pt x="1796" y="3737"/>
                  </a:cubicBezTo>
                  <a:cubicBezTo>
                    <a:pt x="1774" y="3735"/>
                    <a:pt x="1752" y="3733"/>
                    <a:pt x="1731" y="3733"/>
                  </a:cubicBezTo>
                  <a:cubicBezTo>
                    <a:pt x="1695" y="3733"/>
                    <a:pt x="1662" y="3738"/>
                    <a:pt x="1635" y="3750"/>
                  </a:cubicBezTo>
                  <a:cubicBezTo>
                    <a:pt x="1603" y="3765"/>
                    <a:pt x="1577" y="3790"/>
                    <a:pt x="1552" y="3814"/>
                  </a:cubicBezTo>
                  <a:cubicBezTo>
                    <a:pt x="1545" y="3820"/>
                    <a:pt x="1539" y="3827"/>
                    <a:pt x="1530" y="3833"/>
                  </a:cubicBezTo>
                  <a:cubicBezTo>
                    <a:pt x="1410" y="3940"/>
                    <a:pt x="1247" y="3968"/>
                    <a:pt x="1074" y="3996"/>
                  </a:cubicBezTo>
                  <a:cubicBezTo>
                    <a:pt x="999" y="4007"/>
                    <a:pt x="919" y="4020"/>
                    <a:pt x="847" y="4041"/>
                  </a:cubicBezTo>
                  <a:cubicBezTo>
                    <a:pt x="812" y="4050"/>
                    <a:pt x="776" y="4063"/>
                    <a:pt x="750" y="4088"/>
                  </a:cubicBezTo>
                  <a:cubicBezTo>
                    <a:pt x="731" y="4108"/>
                    <a:pt x="718" y="4129"/>
                    <a:pt x="707" y="4150"/>
                  </a:cubicBezTo>
                  <a:cubicBezTo>
                    <a:pt x="703" y="4159"/>
                    <a:pt x="699" y="4165"/>
                    <a:pt x="697" y="4174"/>
                  </a:cubicBezTo>
                  <a:cubicBezTo>
                    <a:pt x="628" y="4292"/>
                    <a:pt x="478" y="4326"/>
                    <a:pt x="332" y="4360"/>
                  </a:cubicBezTo>
                  <a:cubicBezTo>
                    <a:pt x="309" y="4367"/>
                    <a:pt x="285" y="4373"/>
                    <a:pt x="262" y="4377"/>
                  </a:cubicBezTo>
                  <a:cubicBezTo>
                    <a:pt x="200" y="4395"/>
                    <a:pt x="129" y="4418"/>
                    <a:pt x="82" y="4472"/>
                  </a:cubicBezTo>
                  <a:cubicBezTo>
                    <a:pt x="54" y="4504"/>
                    <a:pt x="37" y="4540"/>
                    <a:pt x="22" y="4577"/>
                  </a:cubicBezTo>
                  <a:lnTo>
                    <a:pt x="17" y="4583"/>
                  </a:lnTo>
                  <a:cubicBezTo>
                    <a:pt x="15" y="4587"/>
                    <a:pt x="13" y="4592"/>
                    <a:pt x="11" y="4596"/>
                  </a:cubicBezTo>
                  <a:lnTo>
                    <a:pt x="0" y="4624"/>
                  </a:lnTo>
                  <a:lnTo>
                    <a:pt x="30" y="4632"/>
                  </a:lnTo>
                  <a:cubicBezTo>
                    <a:pt x="35" y="4632"/>
                    <a:pt x="41" y="4635"/>
                    <a:pt x="47" y="4637"/>
                  </a:cubicBezTo>
                  <a:cubicBezTo>
                    <a:pt x="60" y="4639"/>
                    <a:pt x="71" y="4643"/>
                    <a:pt x="82" y="4647"/>
                  </a:cubicBezTo>
                  <a:cubicBezTo>
                    <a:pt x="140" y="4673"/>
                    <a:pt x="191" y="4722"/>
                    <a:pt x="245" y="4797"/>
                  </a:cubicBezTo>
                  <a:cubicBezTo>
                    <a:pt x="356" y="4954"/>
                    <a:pt x="422" y="5142"/>
                    <a:pt x="487" y="5324"/>
                  </a:cubicBezTo>
                  <a:cubicBezTo>
                    <a:pt x="510" y="5395"/>
                    <a:pt x="536" y="5466"/>
                    <a:pt x="564" y="5534"/>
                  </a:cubicBezTo>
                  <a:cubicBezTo>
                    <a:pt x="643" y="5738"/>
                    <a:pt x="754" y="5948"/>
                    <a:pt x="915" y="6194"/>
                  </a:cubicBezTo>
                  <a:lnTo>
                    <a:pt x="926" y="6214"/>
                  </a:lnTo>
                  <a:lnTo>
                    <a:pt x="947" y="6205"/>
                  </a:lnTo>
                  <a:cubicBezTo>
                    <a:pt x="1114" y="6139"/>
                    <a:pt x="1290" y="6081"/>
                    <a:pt x="1459" y="6023"/>
                  </a:cubicBezTo>
                  <a:cubicBezTo>
                    <a:pt x="1614" y="5974"/>
                    <a:pt x="1772" y="5920"/>
                    <a:pt x="1926" y="5862"/>
                  </a:cubicBezTo>
                  <a:cubicBezTo>
                    <a:pt x="2644" y="5584"/>
                    <a:pt x="3293" y="5115"/>
                    <a:pt x="3803" y="4506"/>
                  </a:cubicBezTo>
                  <a:cubicBezTo>
                    <a:pt x="3872" y="4425"/>
                    <a:pt x="3947" y="4328"/>
                    <a:pt x="3960" y="4213"/>
                  </a:cubicBezTo>
                  <a:cubicBezTo>
                    <a:pt x="3968" y="4135"/>
                    <a:pt x="3949" y="4060"/>
                    <a:pt x="3928" y="3988"/>
                  </a:cubicBezTo>
                  <a:cubicBezTo>
                    <a:pt x="3913" y="3928"/>
                    <a:pt x="3898" y="3872"/>
                    <a:pt x="3895" y="3816"/>
                  </a:cubicBezTo>
                  <a:cubicBezTo>
                    <a:pt x="3893" y="3668"/>
                    <a:pt x="3988" y="3536"/>
                    <a:pt x="4095" y="3401"/>
                  </a:cubicBezTo>
                  <a:lnTo>
                    <a:pt x="5037" y="2211"/>
                  </a:lnTo>
                  <a:cubicBezTo>
                    <a:pt x="5129" y="2096"/>
                    <a:pt x="5241" y="1952"/>
                    <a:pt x="5260" y="1783"/>
                  </a:cubicBezTo>
                  <a:cubicBezTo>
                    <a:pt x="5271" y="1684"/>
                    <a:pt x="5237" y="1577"/>
                    <a:pt x="5172" y="1502"/>
                  </a:cubicBezTo>
                  <a:cubicBezTo>
                    <a:pt x="5129" y="1457"/>
                    <a:pt x="5078" y="1427"/>
                    <a:pt x="5022" y="1419"/>
                  </a:cubicBezTo>
                  <a:lnTo>
                    <a:pt x="5127" y="1119"/>
                  </a:lnTo>
                  <a:lnTo>
                    <a:pt x="3154" y="71"/>
                  </a:lnTo>
                  <a:lnTo>
                    <a:pt x="31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297"/>
            <p:cNvSpPr/>
            <p:nvPr/>
          </p:nvSpPr>
          <p:spPr>
            <a:xfrm>
              <a:off x="5357966" y="2969630"/>
              <a:ext cx="92207" cy="75868"/>
            </a:xfrm>
            <a:custGeom>
              <a:rect b="b" l="l" r="r" t="t"/>
              <a:pathLst>
                <a:path extrusionOk="0" h="2670" w="3245">
                  <a:moveTo>
                    <a:pt x="2801" y="0"/>
                  </a:moveTo>
                  <a:cubicBezTo>
                    <a:pt x="2757" y="0"/>
                    <a:pt x="2712" y="10"/>
                    <a:pt x="2670" y="33"/>
                  </a:cubicBezTo>
                  <a:cubicBezTo>
                    <a:pt x="2503" y="121"/>
                    <a:pt x="2464" y="337"/>
                    <a:pt x="2400" y="517"/>
                  </a:cubicBezTo>
                  <a:cubicBezTo>
                    <a:pt x="2347" y="668"/>
                    <a:pt x="2213" y="827"/>
                    <a:pt x="2068" y="827"/>
                  </a:cubicBezTo>
                  <a:cubicBezTo>
                    <a:pt x="2042" y="827"/>
                    <a:pt x="2015" y="822"/>
                    <a:pt x="1989" y="811"/>
                  </a:cubicBezTo>
                  <a:lnTo>
                    <a:pt x="1989" y="811"/>
                  </a:lnTo>
                  <a:cubicBezTo>
                    <a:pt x="2040" y="1081"/>
                    <a:pt x="1809" y="1336"/>
                    <a:pt x="1549" y="1428"/>
                  </a:cubicBezTo>
                  <a:cubicBezTo>
                    <a:pt x="1290" y="1522"/>
                    <a:pt x="1007" y="1503"/>
                    <a:pt x="731" y="1526"/>
                  </a:cubicBezTo>
                  <a:cubicBezTo>
                    <a:pt x="549" y="1543"/>
                    <a:pt x="361" y="1574"/>
                    <a:pt x="178" y="1574"/>
                  </a:cubicBezTo>
                  <a:cubicBezTo>
                    <a:pt x="146" y="1574"/>
                    <a:pt x="114" y="1573"/>
                    <a:pt x="82" y="1571"/>
                  </a:cubicBezTo>
                  <a:cubicBezTo>
                    <a:pt x="67" y="1635"/>
                    <a:pt x="50" y="1700"/>
                    <a:pt x="32" y="1764"/>
                  </a:cubicBezTo>
                  <a:cubicBezTo>
                    <a:pt x="17" y="1826"/>
                    <a:pt x="0" y="1893"/>
                    <a:pt x="20" y="1953"/>
                  </a:cubicBezTo>
                  <a:cubicBezTo>
                    <a:pt x="67" y="2098"/>
                    <a:pt x="298" y="2182"/>
                    <a:pt x="249" y="2327"/>
                  </a:cubicBezTo>
                  <a:cubicBezTo>
                    <a:pt x="272" y="2322"/>
                    <a:pt x="297" y="2319"/>
                    <a:pt x="321" y="2319"/>
                  </a:cubicBezTo>
                  <a:cubicBezTo>
                    <a:pt x="416" y="2319"/>
                    <a:pt x="511" y="2361"/>
                    <a:pt x="572" y="2432"/>
                  </a:cubicBezTo>
                  <a:cubicBezTo>
                    <a:pt x="613" y="2482"/>
                    <a:pt x="641" y="2544"/>
                    <a:pt x="690" y="2587"/>
                  </a:cubicBezTo>
                  <a:cubicBezTo>
                    <a:pt x="765" y="2655"/>
                    <a:pt x="877" y="2660"/>
                    <a:pt x="977" y="2664"/>
                  </a:cubicBezTo>
                  <a:cubicBezTo>
                    <a:pt x="1089" y="2666"/>
                    <a:pt x="1202" y="2669"/>
                    <a:pt x="1314" y="2669"/>
                  </a:cubicBezTo>
                  <a:cubicBezTo>
                    <a:pt x="1568" y="2669"/>
                    <a:pt x="1823" y="2655"/>
                    <a:pt x="2068" y="2591"/>
                  </a:cubicBezTo>
                  <a:cubicBezTo>
                    <a:pt x="2098" y="2582"/>
                    <a:pt x="2128" y="2574"/>
                    <a:pt x="2160" y="2565"/>
                  </a:cubicBezTo>
                  <a:cubicBezTo>
                    <a:pt x="2079" y="2465"/>
                    <a:pt x="2025" y="2332"/>
                    <a:pt x="2085" y="2220"/>
                  </a:cubicBezTo>
                  <a:cubicBezTo>
                    <a:pt x="2164" y="2070"/>
                    <a:pt x="2404" y="2045"/>
                    <a:pt x="2449" y="1882"/>
                  </a:cubicBezTo>
                  <a:cubicBezTo>
                    <a:pt x="2471" y="1800"/>
                    <a:pt x="2434" y="1713"/>
                    <a:pt x="2460" y="1633"/>
                  </a:cubicBezTo>
                  <a:cubicBezTo>
                    <a:pt x="2490" y="1545"/>
                    <a:pt x="2584" y="1503"/>
                    <a:pt x="2648" y="1436"/>
                  </a:cubicBezTo>
                  <a:cubicBezTo>
                    <a:pt x="2700" y="1385"/>
                    <a:pt x="2732" y="1318"/>
                    <a:pt x="2775" y="1263"/>
                  </a:cubicBezTo>
                  <a:cubicBezTo>
                    <a:pt x="2841" y="1175"/>
                    <a:pt x="2929" y="1111"/>
                    <a:pt x="3026" y="1063"/>
                  </a:cubicBezTo>
                  <a:cubicBezTo>
                    <a:pt x="3135" y="849"/>
                    <a:pt x="3244" y="616"/>
                    <a:pt x="3205" y="380"/>
                  </a:cubicBezTo>
                  <a:cubicBezTo>
                    <a:pt x="3174" y="181"/>
                    <a:pt x="2988" y="0"/>
                    <a:pt x="28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297"/>
            <p:cNvSpPr/>
            <p:nvPr/>
          </p:nvSpPr>
          <p:spPr>
            <a:xfrm>
              <a:off x="5357171" y="2968835"/>
              <a:ext cx="93769" cy="77402"/>
            </a:xfrm>
            <a:custGeom>
              <a:rect b="b" l="l" r="r" t="t"/>
              <a:pathLst>
                <a:path extrusionOk="0" h="2724" w="3300">
                  <a:moveTo>
                    <a:pt x="2829" y="54"/>
                  </a:moveTo>
                  <a:cubicBezTo>
                    <a:pt x="3000" y="54"/>
                    <a:pt x="3178" y="222"/>
                    <a:pt x="3208" y="412"/>
                  </a:cubicBezTo>
                  <a:cubicBezTo>
                    <a:pt x="3244" y="635"/>
                    <a:pt x="3146" y="851"/>
                    <a:pt x="3034" y="1072"/>
                  </a:cubicBezTo>
                  <a:cubicBezTo>
                    <a:pt x="2927" y="1126"/>
                    <a:pt x="2844" y="1192"/>
                    <a:pt x="2781" y="1274"/>
                  </a:cubicBezTo>
                  <a:cubicBezTo>
                    <a:pt x="2764" y="1295"/>
                    <a:pt x="2749" y="1319"/>
                    <a:pt x="2734" y="1342"/>
                  </a:cubicBezTo>
                  <a:cubicBezTo>
                    <a:pt x="2711" y="1381"/>
                    <a:pt x="2687" y="1415"/>
                    <a:pt x="2657" y="1445"/>
                  </a:cubicBezTo>
                  <a:cubicBezTo>
                    <a:pt x="2638" y="1466"/>
                    <a:pt x="2616" y="1483"/>
                    <a:pt x="2591" y="1503"/>
                  </a:cubicBezTo>
                  <a:cubicBezTo>
                    <a:pt x="2539" y="1543"/>
                    <a:pt x="2486" y="1586"/>
                    <a:pt x="2462" y="1653"/>
                  </a:cubicBezTo>
                  <a:cubicBezTo>
                    <a:pt x="2447" y="1700"/>
                    <a:pt x="2451" y="1747"/>
                    <a:pt x="2454" y="1792"/>
                  </a:cubicBezTo>
                  <a:cubicBezTo>
                    <a:pt x="2458" y="1833"/>
                    <a:pt x="2460" y="1869"/>
                    <a:pt x="2451" y="1903"/>
                  </a:cubicBezTo>
                  <a:cubicBezTo>
                    <a:pt x="2430" y="1981"/>
                    <a:pt x="2355" y="2026"/>
                    <a:pt x="2278" y="2071"/>
                  </a:cubicBezTo>
                  <a:cubicBezTo>
                    <a:pt x="2205" y="2116"/>
                    <a:pt x="2130" y="2161"/>
                    <a:pt x="2089" y="2235"/>
                  </a:cubicBezTo>
                  <a:cubicBezTo>
                    <a:pt x="2038" y="2332"/>
                    <a:pt x="2057" y="2458"/>
                    <a:pt x="2143" y="2578"/>
                  </a:cubicBezTo>
                  <a:cubicBezTo>
                    <a:pt x="2124" y="2583"/>
                    <a:pt x="2107" y="2589"/>
                    <a:pt x="2089" y="2593"/>
                  </a:cubicBezTo>
                  <a:cubicBezTo>
                    <a:pt x="1822" y="2662"/>
                    <a:pt x="1549" y="2670"/>
                    <a:pt x="1342" y="2670"/>
                  </a:cubicBezTo>
                  <a:cubicBezTo>
                    <a:pt x="1228" y="2670"/>
                    <a:pt x="1110" y="2666"/>
                    <a:pt x="1005" y="2664"/>
                  </a:cubicBezTo>
                  <a:cubicBezTo>
                    <a:pt x="902" y="2662"/>
                    <a:pt x="802" y="2653"/>
                    <a:pt x="735" y="2595"/>
                  </a:cubicBezTo>
                  <a:cubicBezTo>
                    <a:pt x="710" y="2572"/>
                    <a:pt x="688" y="2542"/>
                    <a:pt x="669" y="2510"/>
                  </a:cubicBezTo>
                  <a:cubicBezTo>
                    <a:pt x="654" y="2488"/>
                    <a:pt x="639" y="2465"/>
                    <a:pt x="620" y="2443"/>
                  </a:cubicBezTo>
                  <a:cubicBezTo>
                    <a:pt x="555" y="2366"/>
                    <a:pt x="453" y="2319"/>
                    <a:pt x="350" y="2319"/>
                  </a:cubicBezTo>
                  <a:cubicBezTo>
                    <a:pt x="337" y="2319"/>
                    <a:pt x="324" y="2321"/>
                    <a:pt x="311" y="2321"/>
                  </a:cubicBezTo>
                  <a:cubicBezTo>
                    <a:pt x="315" y="2242"/>
                    <a:pt x="251" y="2182"/>
                    <a:pt x="189" y="2122"/>
                  </a:cubicBezTo>
                  <a:cubicBezTo>
                    <a:pt x="142" y="2075"/>
                    <a:pt x="90" y="2028"/>
                    <a:pt x="73" y="1972"/>
                  </a:cubicBezTo>
                  <a:cubicBezTo>
                    <a:pt x="56" y="1916"/>
                    <a:pt x="73" y="1852"/>
                    <a:pt x="86" y="1798"/>
                  </a:cubicBezTo>
                  <a:lnTo>
                    <a:pt x="131" y="1627"/>
                  </a:lnTo>
                  <a:cubicBezTo>
                    <a:pt x="153" y="1628"/>
                    <a:pt x="175" y="1628"/>
                    <a:pt x="197" y="1628"/>
                  </a:cubicBezTo>
                  <a:cubicBezTo>
                    <a:pt x="322" y="1628"/>
                    <a:pt x="453" y="1614"/>
                    <a:pt x="579" y="1601"/>
                  </a:cubicBezTo>
                  <a:cubicBezTo>
                    <a:pt x="641" y="1593"/>
                    <a:pt x="701" y="1586"/>
                    <a:pt x="763" y="1582"/>
                  </a:cubicBezTo>
                  <a:cubicBezTo>
                    <a:pt x="836" y="1576"/>
                    <a:pt x="913" y="1571"/>
                    <a:pt x="986" y="1569"/>
                  </a:cubicBezTo>
                  <a:cubicBezTo>
                    <a:pt x="1187" y="1561"/>
                    <a:pt x="1393" y="1550"/>
                    <a:pt x="1586" y="1481"/>
                  </a:cubicBezTo>
                  <a:cubicBezTo>
                    <a:pt x="1837" y="1391"/>
                    <a:pt x="2074" y="1154"/>
                    <a:pt x="2049" y="877"/>
                  </a:cubicBezTo>
                  <a:lnTo>
                    <a:pt x="2049" y="877"/>
                  </a:lnTo>
                  <a:cubicBezTo>
                    <a:pt x="2066" y="881"/>
                    <a:pt x="2081" y="881"/>
                    <a:pt x="2098" y="881"/>
                  </a:cubicBezTo>
                  <a:cubicBezTo>
                    <a:pt x="2254" y="881"/>
                    <a:pt x="2396" y="716"/>
                    <a:pt x="2454" y="554"/>
                  </a:cubicBezTo>
                  <a:cubicBezTo>
                    <a:pt x="2464" y="522"/>
                    <a:pt x="2475" y="489"/>
                    <a:pt x="2486" y="457"/>
                  </a:cubicBezTo>
                  <a:cubicBezTo>
                    <a:pt x="2533" y="307"/>
                    <a:pt x="2582" y="153"/>
                    <a:pt x="2711" y="84"/>
                  </a:cubicBezTo>
                  <a:cubicBezTo>
                    <a:pt x="2747" y="65"/>
                    <a:pt x="2788" y="54"/>
                    <a:pt x="2829" y="54"/>
                  </a:cubicBezTo>
                  <a:close/>
                  <a:moveTo>
                    <a:pt x="2829" y="1"/>
                  </a:moveTo>
                  <a:cubicBezTo>
                    <a:pt x="2779" y="1"/>
                    <a:pt x="2730" y="14"/>
                    <a:pt x="2687" y="37"/>
                  </a:cubicBezTo>
                  <a:cubicBezTo>
                    <a:pt x="2537" y="117"/>
                    <a:pt x="2486" y="282"/>
                    <a:pt x="2434" y="440"/>
                  </a:cubicBezTo>
                  <a:cubicBezTo>
                    <a:pt x="2424" y="472"/>
                    <a:pt x="2415" y="504"/>
                    <a:pt x="2402" y="537"/>
                  </a:cubicBezTo>
                  <a:cubicBezTo>
                    <a:pt x="2353" y="678"/>
                    <a:pt x="2229" y="828"/>
                    <a:pt x="2098" y="828"/>
                  </a:cubicBezTo>
                  <a:cubicBezTo>
                    <a:pt x="2074" y="828"/>
                    <a:pt x="2051" y="824"/>
                    <a:pt x="2027" y="813"/>
                  </a:cubicBezTo>
                  <a:lnTo>
                    <a:pt x="1980" y="794"/>
                  </a:lnTo>
                  <a:lnTo>
                    <a:pt x="1991" y="843"/>
                  </a:lnTo>
                  <a:cubicBezTo>
                    <a:pt x="2038" y="1098"/>
                    <a:pt x="1813" y="1342"/>
                    <a:pt x="1569" y="1432"/>
                  </a:cubicBezTo>
                  <a:cubicBezTo>
                    <a:pt x="1382" y="1498"/>
                    <a:pt x="1181" y="1507"/>
                    <a:pt x="984" y="1516"/>
                  </a:cubicBezTo>
                  <a:cubicBezTo>
                    <a:pt x="911" y="1518"/>
                    <a:pt x="834" y="1522"/>
                    <a:pt x="757" y="1528"/>
                  </a:cubicBezTo>
                  <a:cubicBezTo>
                    <a:pt x="697" y="1533"/>
                    <a:pt x="635" y="1539"/>
                    <a:pt x="573" y="1548"/>
                  </a:cubicBezTo>
                  <a:cubicBezTo>
                    <a:pt x="453" y="1561"/>
                    <a:pt x="330" y="1575"/>
                    <a:pt x="210" y="1575"/>
                  </a:cubicBezTo>
                  <a:cubicBezTo>
                    <a:pt x="177" y="1575"/>
                    <a:pt x="144" y="1574"/>
                    <a:pt x="112" y="1571"/>
                  </a:cubicBezTo>
                  <a:lnTo>
                    <a:pt x="90" y="1569"/>
                  </a:lnTo>
                  <a:lnTo>
                    <a:pt x="35" y="1786"/>
                  </a:lnTo>
                  <a:cubicBezTo>
                    <a:pt x="20" y="1846"/>
                    <a:pt x="0" y="1918"/>
                    <a:pt x="24" y="1989"/>
                  </a:cubicBezTo>
                  <a:cubicBezTo>
                    <a:pt x="45" y="2058"/>
                    <a:pt x="99" y="2109"/>
                    <a:pt x="153" y="2161"/>
                  </a:cubicBezTo>
                  <a:cubicBezTo>
                    <a:pt x="219" y="2223"/>
                    <a:pt x="275" y="2278"/>
                    <a:pt x="251" y="2347"/>
                  </a:cubicBezTo>
                  <a:lnTo>
                    <a:pt x="236" y="2392"/>
                  </a:lnTo>
                  <a:lnTo>
                    <a:pt x="236" y="2392"/>
                  </a:lnTo>
                  <a:lnTo>
                    <a:pt x="283" y="2381"/>
                  </a:lnTo>
                  <a:cubicBezTo>
                    <a:pt x="305" y="2376"/>
                    <a:pt x="327" y="2374"/>
                    <a:pt x="349" y="2374"/>
                  </a:cubicBezTo>
                  <a:cubicBezTo>
                    <a:pt x="437" y="2374"/>
                    <a:pt x="524" y="2413"/>
                    <a:pt x="579" y="2478"/>
                  </a:cubicBezTo>
                  <a:cubicBezTo>
                    <a:pt x="596" y="2497"/>
                    <a:pt x="609" y="2518"/>
                    <a:pt x="624" y="2540"/>
                  </a:cubicBezTo>
                  <a:cubicBezTo>
                    <a:pt x="645" y="2572"/>
                    <a:pt x="669" y="2608"/>
                    <a:pt x="701" y="2636"/>
                  </a:cubicBezTo>
                  <a:cubicBezTo>
                    <a:pt x="780" y="2707"/>
                    <a:pt x="890" y="2715"/>
                    <a:pt x="1005" y="2718"/>
                  </a:cubicBezTo>
                  <a:cubicBezTo>
                    <a:pt x="1108" y="2720"/>
                    <a:pt x="1228" y="2724"/>
                    <a:pt x="1342" y="2724"/>
                  </a:cubicBezTo>
                  <a:cubicBezTo>
                    <a:pt x="1554" y="2724"/>
                    <a:pt x="1830" y="2715"/>
                    <a:pt x="2102" y="2645"/>
                  </a:cubicBezTo>
                  <a:cubicBezTo>
                    <a:pt x="2132" y="2636"/>
                    <a:pt x="2164" y="2628"/>
                    <a:pt x="2194" y="2619"/>
                  </a:cubicBezTo>
                  <a:lnTo>
                    <a:pt x="2235" y="2608"/>
                  </a:lnTo>
                  <a:lnTo>
                    <a:pt x="2209" y="2576"/>
                  </a:lnTo>
                  <a:cubicBezTo>
                    <a:pt x="2175" y="2533"/>
                    <a:pt x="2068" y="2388"/>
                    <a:pt x="2137" y="2261"/>
                  </a:cubicBezTo>
                  <a:cubicBezTo>
                    <a:pt x="2169" y="2197"/>
                    <a:pt x="2235" y="2158"/>
                    <a:pt x="2304" y="2118"/>
                  </a:cubicBezTo>
                  <a:cubicBezTo>
                    <a:pt x="2389" y="2066"/>
                    <a:pt x="2475" y="2015"/>
                    <a:pt x="2503" y="1916"/>
                  </a:cubicBezTo>
                  <a:cubicBezTo>
                    <a:pt x="2514" y="1873"/>
                    <a:pt x="2511" y="1831"/>
                    <a:pt x="2507" y="1788"/>
                  </a:cubicBezTo>
                  <a:cubicBezTo>
                    <a:pt x="2505" y="1747"/>
                    <a:pt x="2501" y="1706"/>
                    <a:pt x="2514" y="1670"/>
                  </a:cubicBezTo>
                  <a:cubicBezTo>
                    <a:pt x="2531" y="1618"/>
                    <a:pt x="2576" y="1582"/>
                    <a:pt x="2625" y="1543"/>
                  </a:cubicBezTo>
                  <a:cubicBezTo>
                    <a:pt x="2649" y="1524"/>
                    <a:pt x="2674" y="1505"/>
                    <a:pt x="2696" y="1483"/>
                  </a:cubicBezTo>
                  <a:cubicBezTo>
                    <a:pt x="2730" y="1449"/>
                    <a:pt x="2756" y="1408"/>
                    <a:pt x="2779" y="1372"/>
                  </a:cubicBezTo>
                  <a:cubicBezTo>
                    <a:pt x="2794" y="1349"/>
                    <a:pt x="2809" y="1327"/>
                    <a:pt x="2824" y="1306"/>
                  </a:cubicBezTo>
                  <a:cubicBezTo>
                    <a:pt x="2882" y="1229"/>
                    <a:pt x="2961" y="1166"/>
                    <a:pt x="3066" y="1115"/>
                  </a:cubicBezTo>
                  <a:lnTo>
                    <a:pt x="3073" y="1111"/>
                  </a:lnTo>
                  <a:lnTo>
                    <a:pt x="3077" y="1104"/>
                  </a:lnTo>
                  <a:cubicBezTo>
                    <a:pt x="3191" y="881"/>
                    <a:pt x="3300" y="646"/>
                    <a:pt x="3261" y="404"/>
                  </a:cubicBezTo>
                  <a:cubicBezTo>
                    <a:pt x="3227" y="189"/>
                    <a:pt x="3026" y="1"/>
                    <a:pt x="28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297"/>
            <p:cNvSpPr/>
            <p:nvPr/>
          </p:nvSpPr>
          <p:spPr>
            <a:xfrm>
              <a:off x="5332877" y="2969147"/>
              <a:ext cx="17617" cy="32649"/>
            </a:xfrm>
            <a:custGeom>
              <a:rect b="b" l="l" r="r" t="t"/>
              <a:pathLst>
                <a:path extrusionOk="0" h="1149" w="620">
                  <a:moveTo>
                    <a:pt x="309" y="1"/>
                  </a:moveTo>
                  <a:cubicBezTo>
                    <a:pt x="170" y="260"/>
                    <a:pt x="67" y="541"/>
                    <a:pt x="1" y="828"/>
                  </a:cubicBezTo>
                  <a:cubicBezTo>
                    <a:pt x="31" y="905"/>
                    <a:pt x="69" y="975"/>
                    <a:pt x="127" y="1031"/>
                  </a:cubicBezTo>
                  <a:cubicBezTo>
                    <a:pt x="174" y="1072"/>
                    <a:pt x="232" y="1102"/>
                    <a:pt x="292" y="1123"/>
                  </a:cubicBezTo>
                  <a:cubicBezTo>
                    <a:pt x="331" y="1136"/>
                    <a:pt x="371" y="1143"/>
                    <a:pt x="412" y="1149"/>
                  </a:cubicBezTo>
                  <a:cubicBezTo>
                    <a:pt x="382" y="971"/>
                    <a:pt x="440" y="793"/>
                    <a:pt x="616" y="753"/>
                  </a:cubicBezTo>
                  <a:cubicBezTo>
                    <a:pt x="618" y="558"/>
                    <a:pt x="618" y="361"/>
                    <a:pt x="620" y="166"/>
                  </a:cubicBezTo>
                  <a:cubicBezTo>
                    <a:pt x="517" y="110"/>
                    <a:pt x="412" y="56"/>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297"/>
            <p:cNvSpPr/>
            <p:nvPr/>
          </p:nvSpPr>
          <p:spPr>
            <a:xfrm>
              <a:off x="5332081" y="2968124"/>
              <a:ext cx="19152" cy="34609"/>
            </a:xfrm>
            <a:custGeom>
              <a:rect b="b" l="l" r="r" t="t"/>
              <a:pathLst>
                <a:path extrusionOk="0" h="1218" w="674">
                  <a:moveTo>
                    <a:pt x="348" y="73"/>
                  </a:moveTo>
                  <a:lnTo>
                    <a:pt x="620" y="217"/>
                  </a:lnTo>
                  <a:lnTo>
                    <a:pt x="618" y="767"/>
                  </a:lnTo>
                  <a:cubicBezTo>
                    <a:pt x="449" y="819"/>
                    <a:pt x="393" y="990"/>
                    <a:pt x="408" y="1153"/>
                  </a:cubicBezTo>
                  <a:cubicBezTo>
                    <a:pt x="384" y="1149"/>
                    <a:pt x="356" y="1142"/>
                    <a:pt x="329" y="1134"/>
                  </a:cubicBezTo>
                  <a:cubicBezTo>
                    <a:pt x="266" y="1112"/>
                    <a:pt x="213" y="1082"/>
                    <a:pt x="174" y="1046"/>
                  </a:cubicBezTo>
                  <a:cubicBezTo>
                    <a:pt x="116" y="994"/>
                    <a:pt x="80" y="921"/>
                    <a:pt x="56" y="861"/>
                  </a:cubicBezTo>
                  <a:cubicBezTo>
                    <a:pt x="121" y="583"/>
                    <a:pt x="219" y="317"/>
                    <a:pt x="348" y="73"/>
                  </a:cubicBezTo>
                  <a:close/>
                  <a:moveTo>
                    <a:pt x="326" y="0"/>
                  </a:moveTo>
                  <a:lnTo>
                    <a:pt x="314" y="24"/>
                  </a:lnTo>
                  <a:cubicBezTo>
                    <a:pt x="176" y="281"/>
                    <a:pt x="71" y="562"/>
                    <a:pt x="3" y="859"/>
                  </a:cubicBezTo>
                  <a:lnTo>
                    <a:pt x="1" y="866"/>
                  </a:lnTo>
                  <a:lnTo>
                    <a:pt x="3" y="874"/>
                  </a:lnTo>
                  <a:cubicBezTo>
                    <a:pt x="31" y="941"/>
                    <a:pt x="69" y="1024"/>
                    <a:pt x="138" y="1086"/>
                  </a:cubicBezTo>
                  <a:cubicBezTo>
                    <a:pt x="183" y="1127"/>
                    <a:pt x="241" y="1159"/>
                    <a:pt x="311" y="1185"/>
                  </a:cubicBezTo>
                  <a:cubicBezTo>
                    <a:pt x="356" y="1200"/>
                    <a:pt x="401" y="1206"/>
                    <a:pt x="436" y="1213"/>
                  </a:cubicBezTo>
                  <a:lnTo>
                    <a:pt x="472" y="1217"/>
                  </a:lnTo>
                  <a:lnTo>
                    <a:pt x="472" y="1217"/>
                  </a:lnTo>
                  <a:lnTo>
                    <a:pt x="466" y="1181"/>
                  </a:lnTo>
                  <a:cubicBezTo>
                    <a:pt x="442" y="1037"/>
                    <a:pt x="474" y="855"/>
                    <a:pt x="650" y="814"/>
                  </a:cubicBezTo>
                  <a:lnTo>
                    <a:pt x="671" y="810"/>
                  </a:lnTo>
                  <a:lnTo>
                    <a:pt x="674" y="184"/>
                  </a:lnTo>
                  <a:lnTo>
                    <a:pt x="3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297"/>
            <p:cNvSpPr/>
            <p:nvPr/>
          </p:nvSpPr>
          <p:spPr>
            <a:xfrm>
              <a:off x="5327535" y="2960680"/>
              <a:ext cx="7502" cy="11252"/>
            </a:xfrm>
            <a:custGeom>
              <a:rect b="b" l="l" r="r" t="t"/>
              <a:pathLst>
                <a:path extrusionOk="0" h="396" w="264">
                  <a:moveTo>
                    <a:pt x="160" y="0"/>
                  </a:moveTo>
                  <a:cubicBezTo>
                    <a:pt x="136" y="0"/>
                    <a:pt x="112" y="5"/>
                    <a:pt x="92" y="18"/>
                  </a:cubicBezTo>
                  <a:cubicBezTo>
                    <a:pt x="81" y="24"/>
                    <a:pt x="71" y="33"/>
                    <a:pt x="62" y="44"/>
                  </a:cubicBezTo>
                  <a:cubicBezTo>
                    <a:pt x="15" y="97"/>
                    <a:pt x="0" y="176"/>
                    <a:pt x="24" y="243"/>
                  </a:cubicBezTo>
                  <a:cubicBezTo>
                    <a:pt x="30" y="258"/>
                    <a:pt x="37" y="271"/>
                    <a:pt x="39" y="288"/>
                  </a:cubicBezTo>
                  <a:cubicBezTo>
                    <a:pt x="43" y="318"/>
                    <a:pt x="26" y="354"/>
                    <a:pt x="45" y="378"/>
                  </a:cubicBezTo>
                  <a:cubicBezTo>
                    <a:pt x="56" y="389"/>
                    <a:pt x="69" y="393"/>
                    <a:pt x="84" y="395"/>
                  </a:cubicBezTo>
                  <a:cubicBezTo>
                    <a:pt x="87" y="395"/>
                    <a:pt x="90" y="395"/>
                    <a:pt x="93" y="395"/>
                  </a:cubicBezTo>
                  <a:cubicBezTo>
                    <a:pt x="156" y="395"/>
                    <a:pt x="214" y="338"/>
                    <a:pt x="212" y="275"/>
                  </a:cubicBezTo>
                  <a:cubicBezTo>
                    <a:pt x="210" y="266"/>
                    <a:pt x="210" y="256"/>
                    <a:pt x="210" y="247"/>
                  </a:cubicBezTo>
                  <a:cubicBezTo>
                    <a:pt x="216" y="217"/>
                    <a:pt x="253" y="198"/>
                    <a:pt x="259" y="168"/>
                  </a:cubicBezTo>
                  <a:cubicBezTo>
                    <a:pt x="264" y="155"/>
                    <a:pt x="261" y="142"/>
                    <a:pt x="259" y="129"/>
                  </a:cubicBezTo>
                  <a:cubicBezTo>
                    <a:pt x="255" y="97"/>
                    <a:pt x="249" y="65"/>
                    <a:pt x="244" y="33"/>
                  </a:cubicBezTo>
                  <a:cubicBezTo>
                    <a:pt x="244" y="29"/>
                    <a:pt x="242" y="22"/>
                    <a:pt x="240" y="16"/>
                  </a:cubicBezTo>
                  <a:cubicBezTo>
                    <a:pt x="234" y="12"/>
                    <a:pt x="227" y="9"/>
                    <a:pt x="219" y="7"/>
                  </a:cubicBezTo>
                  <a:cubicBezTo>
                    <a:pt x="199" y="3"/>
                    <a:pt x="179"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297"/>
            <p:cNvSpPr/>
            <p:nvPr/>
          </p:nvSpPr>
          <p:spPr>
            <a:xfrm>
              <a:off x="5326740" y="2959913"/>
              <a:ext cx="9036" cy="12787"/>
            </a:xfrm>
            <a:custGeom>
              <a:rect b="b" l="l" r="r" t="t"/>
              <a:pathLst>
                <a:path extrusionOk="0" h="450" w="318">
                  <a:moveTo>
                    <a:pt x="189" y="54"/>
                  </a:moveTo>
                  <a:cubicBezTo>
                    <a:pt x="204" y="54"/>
                    <a:pt x="221" y="56"/>
                    <a:pt x="242" y="60"/>
                  </a:cubicBezTo>
                  <a:cubicBezTo>
                    <a:pt x="247" y="62"/>
                    <a:pt x="247" y="62"/>
                    <a:pt x="247" y="64"/>
                  </a:cubicBezTo>
                  <a:lnTo>
                    <a:pt x="262" y="161"/>
                  </a:lnTo>
                  <a:cubicBezTo>
                    <a:pt x="262" y="171"/>
                    <a:pt x="264" y="182"/>
                    <a:pt x="262" y="188"/>
                  </a:cubicBezTo>
                  <a:cubicBezTo>
                    <a:pt x="259" y="197"/>
                    <a:pt x="251" y="206"/>
                    <a:pt x="242" y="216"/>
                  </a:cubicBezTo>
                  <a:cubicBezTo>
                    <a:pt x="232" y="229"/>
                    <a:pt x="217" y="246"/>
                    <a:pt x="212" y="270"/>
                  </a:cubicBezTo>
                  <a:cubicBezTo>
                    <a:pt x="210" y="281"/>
                    <a:pt x="212" y="289"/>
                    <a:pt x="212" y="296"/>
                  </a:cubicBezTo>
                  <a:lnTo>
                    <a:pt x="212" y="304"/>
                  </a:lnTo>
                  <a:cubicBezTo>
                    <a:pt x="212" y="326"/>
                    <a:pt x="204" y="347"/>
                    <a:pt x="187" y="366"/>
                  </a:cubicBezTo>
                  <a:cubicBezTo>
                    <a:pt x="169" y="386"/>
                    <a:pt x="146" y="396"/>
                    <a:pt x="122" y="396"/>
                  </a:cubicBezTo>
                  <a:cubicBezTo>
                    <a:pt x="120" y="396"/>
                    <a:pt x="116" y="396"/>
                    <a:pt x="114" y="394"/>
                  </a:cubicBezTo>
                  <a:cubicBezTo>
                    <a:pt x="105" y="394"/>
                    <a:pt x="97" y="392"/>
                    <a:pt x="94" y="388"/>
                  </a:cubicBezTo>
                  <a:cubicBezTo>
                    <a:pt x="88" y="381"/>
                    <a:pt x="90" y="371"/>
                    <a:pt x="92" y="351"/>
                  </a:cubicBezTo>
                  <a:cubicBezTo>
                    <a:pt x="92" y="338"/>
                    <a:pt x="94" y="326"/>
                    <a:pt x="92" y="311"/>
                  </a:cubicBezTo>
                  <a:cubicBezTo>
                    <a:pt x="92" y="296"/>
                    <a:pt x="86" y="283"/>
                    <a:pt x="82" y="272"/>
                  </a:cubicBezTo>
                  <a:lnTo>
                    <a:pt x="77" y="261"/>
                  </a:lnTo>
                  <a:cubicBezTo>
                    <a:pt x="56" y="203"/>
                    <a:pt x="69" y="133"/>
                    <a:pt x="109" y="88"/>
                  </a:cubicBezTo>
                  <a:cubicBezTo>
                    <a:pt x="118" y="79"/>
                    <a:pt x="127" y="73"/>
                    <a:pt x="135" y="66"/>
                  </a:cubicBezTo>
                  <a:cubicBezTo>
                    <a:pt x="148" y="58"/>
                    <a:pt x="167" y="54"/>
                    <a:pt x="189" y="54"/>
                  </a:cubicBezTo>
                  <a:close/>
                  <a:moveTo>
                    <a:pt x="190" y="0"/>
                  </a:moveTo>
                  <a:cubicBezTo>
                    <a:pt x="157" y="0"/>
                    <a:pt x="129" y="8"/>
                    <a:pt x="105" y="21"/>
                  </a:cubicBezTo>
                  <a:cubicBezTo>
                    <a:pt x="94" y="30"/>
                    <a:pt x="82" y="39"/>
                    <a:pt x="71" y="51"/>
                  </a:cubicBezTo>
                  <a:cubicBezTo>
                    <a:pt x="17" y="111"/>
                    <a:pt x="0" y="203"/>
                    <a:pt x="28" y="278"/>
                  </a:cubicBezTo>
                  <a:lnTo>
                    <a:pt x="32" y="291"/>
                  </a:lnTo>
                  <a:cubicBezTo>
                    <a:pt x="35" y="300"/>
                    <a:pt x="39" y="308"/>
                    <a:pt x="41" y="317"/>
                  </a:cubicBezTo>
                  <a:cubicBezTo>
                    <a:pt x="41" y="326"/>
                    <a:pt x="41" y="334"/>
                    <a:pt x="39" y="345"/>
                  </a:cubicBezTo>
                  <a:cubicBezTo>
                    <a:pt x="37" y="368"/>
                    <a:pt x="32" y="398"/>
                    <a:pt x="54" y="422"/>
                  </a:cubicBezTo>
                  <a:cubicBezTo>
                    <a:pt x="67" y="437"/>
                    <a:pt x="86" y="446"/>
                    <a:pt x="109" y="448"/>
                  </a:cubicBezTo>
                  <a:cubicBezTo>
                    <a:pt x="114" y="448"/>
                    <a:pt x="118" y="450"/>
                    <a:pt x="122" y="450"/>
                  </a:cubicBezTo>
                  <a:cubicBezTo>
                    <a:pt x="159" y="450"/>
                    <a:pt x="197" y="433"/>
                    <a:pt x="225" y="403"/>
                  </a:cubicBezTo>
                  <a:cubicBezTo>
                    <a:pt x="253" y="375"/>
                    <a:pt x="268" y="338"/>
                    <a:pt x="266" y="302"/>
                  </a:cubicBezTo>
                  <a:lnTo>
                    <a:pt x="266" y="293"/>
                  </a:lnTo>
                  <a:cubicBezTo>
                    <a:pt x="266" y="287"/>
                    <a:pt x="264" y="283"/>
                    <a:pt x="266" y="278"/>
                  </a:cubicBezTo>
                  <a:cubicBezTo>
                    <a:pt x="266" y="270"/>
                    <a:pt x="274" y="261"/>
                    <a:pt x="283" y="251"/>
                  </a:cubicBezTo>
                  <a:cubicBezTo>
                    <a:pt x="296" y="238"/>
                    <a:pt x="309" y="223"/>
                    <a:pt x="313" y="201"/>
                  </a:cubicBezTo>
                  <a:cubicBezTo>
                    <a:pt x="317" y="184"/>
                    <a:pt x="315" y="169"/>
                    <a:pt x="313" y="154"/>
                  </a:cubicBezTo>
                  <a:lnTo>
                    <a:pt x="300" y="58"/>
                  </a:lnTo>
                  <a:cubicBezTo>
                    <a:pt x="298" y="49"/>
                    <a:pt x="296" y="36"/>
                    <a:pt x="287" y="28"/>
                  </a:cubicBezTo>
                  <a:cubicBezTo>
                    <a:pt x="277" y="13"/>
                    <a:pt x="262" y="11"/>
                    <a:pt x="253" y="9"/>
                  </a:cubicBezTo>
                  <a:cubicBezTo>
                    <a:pt x="230" y="3"/>
                    <a:pt x="209" y="0"/>
                    <a:pt x="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297"/>
            <p:cNvSpPr/>
            <p:nvPr/>
          </p:nvSpPr>
          <p:spPr>
            <a:xfrm>
              <a:off x="5021920" y="2828701"/>
              <a:ext cx="409148" cy="360132"/>
            </a:xfrm>
            <a:custGeom>
              <a:rect b="b" l="l" r="r" t="t"/>
              <a:pathLst>
                <a:path extrusionOk="0" h="12674" w="14399">
                  <a:moveTo>
                    <a:pt x="3454" y="0"/>
                  </a:moveTo>
                  <a:cubicBezTo>
                    <a:pt x="3212" y="0"/>
                    <a:pt x="2971" y="35"/>
                    <a:pt x="2739" y="102"/>
                  </a:cubicBezTo>
                  <a:cubicBezTo>
                    <a:pt x="2657" y="125"/>
                    <a:pt x="2576" y="153"/>
                    <a:pt x="2490" y="159"/>
                  </a:cubicBezTo>
                  <a:cubicBezTo>
                    <a:pt x="2469" y="161"/>
                    <a:pt x="2448" y="162"/>
                    <a:pt x="2427" y="162"/>
                  </a:cubicBezTo>
                  <a:cubicBezTo>
                    <a:pt x="2359" y="162"/>
                    <a:pt x="2292" y="155"/>
                    <a:pt x="2224" y="155"/>
                  </a:cubicBezTo>
                  <a:cubicBezTo>
                    <a:pt x="2196" y="155"/>
                    <a:pt x="2169" y="156"/>
                    <a:pt x="2141" y="159"/>
                  </a:cubicBezTo>
                  <a:cubicBezTo>
                    <a:pt x="2025" y="177"/>
                    <a:pt x="1901" y="258"/>
                    <a:pt x="1901" y="374"/>
                  </a:cubicBezTo>
                  <a:cubicBezTo>
                    <a:pt x="1873" y="351"/>
                    <a:pt x="1840" y="340"/>
                    <a:pt x="1807" y="340"/>
                  </a:cubicBezTo>
                  <a:cubicBezTo>
                    <a:pt x="1687" y="340"/>
                    <a:pt x="1557" y="474"/>
                    <a:pt x="1593" y="603"/>
                  </a:cubicBezTo>
                  <a:cubicBezTo>
                    <a:pt x="1653" y="821"/>
                    <a:pt x="1980" y="847"/>
                    <a:pt x="2092" y="1044"/>
                  </a:cubicBezTo>
                  <a:cubicBezTo>
                    <a:pt x="2163" y="1169"/>
                    <a:pt x="2124" y="1334"/>
                    <a:pt x="2025" y="1436"/>
                  </a:cubicBezTo>
                  <a:cubicBezTo>
                    <a:pt x="1929" y="1537"/>
                    <a:pt x="1783" y="1584"/>
                    <a:pt x="1642" y="1586"/>
                  </a:cubicBezTo>
                  <a:cubicBezTo>
                    <a:pt x="1537" y="1591"/>
                    <a:pt x="1402" y="1593"/>
                    <a:pt x="1372" y="1691"/>
                  </a:cubicBezTo>
                  <a:cubicBezTo>
                    <a:pt x="1355" y="1743"/>
                    <a:pt x="1376" y="1798"/>
                    <a:pt x="1366" y="1850"/>
                  </a:cubicBezTo>
                  <a:cubicBezTo>
                    <a:pt x="1344" y="1962"/>
                    <a:pt x="1209" y="1990"/>
                    <a:pt x="1092" y="1990"/>
                  </a:cubicBezTo>
                  <a:cubicBezTo>
                    <a:pt x="1078" y="1990"/>
                    <a:pt x="1065" y="1990"/>
                    <a:pt x="1053" y="1989"/>
                  </a:cubicBezTo>
                  <a:lnTo>
                    <a:pt x="1053" y="1989"/>
                  </a:lnTo>
                  <a:cubicBezTo>
                    <a:pt x="1100" y="2094"/>
                    <a:pt x="1078" y="2229"/>
                    <a:pt x="999" y="2313"/>
                  </a:cubicBezTo>
                  <a:cubicBezTo>
                    <a:pt x="943" y="2371"/>
                    <a:pt x="863" y="2403"/>
                    <a:pt x="782" y="2403"/>
                  </a:cubicBezTo>
                  <a:cubicBezTo>
                    <a:pt x="747" y="2403"/>
                    <a:pt x="711" y="2396"/>
                    <a:pt x="678" y="2383"/>
                  </a:cubicBezTo>
                  <a:cubicBezTo>
                    <a:pt x="678" y="2328"/>
                    <a:pt x="676" y="2270"/>
                    <a:pt x="648" y="2223"/>
                  </a:cubicBezTo>
                  <a:cubicBezTo>
                    <a:pt x="627" y="2188"/>
                    <a:pt x="587" y="2163"/>
                    <a:pt x="549" y="2163"/>
                  </a:cubicBezTo>
                  <a:cubicBezTo>
                    <a:pt x="535" y="2163"/>
                    <a:pt x="521" y="2166"/>
                    <a:pt x="509" y="2173"/>
                  </a:cubicBezTo>
                  <a:cubicBezTo>
                    <a:pt x="440" y="2047"/>
                    <a:pt x="302" y="2008"/>
                    <a:pt x="153" y="2008"/>
                  </a:cubicBezTo>
                  <a:cubicBezTo>
                    <a:pt x="115" y="2008"/>
                    <a:pt x="76" y="2010"/>
                    <a:pt x="37" y="2015"/>
                  </a:cubicBezTo>
                  <a:cubicBezTo>
                    <a:pt x="1" y="2720"/>
                    <a:pt x="245" y="3440"/>
                    <a:pt x="714" y="3967"/>
                  </a:cubicBezTo>
                  <a:cubicBezTo>
                    <a:pt x="856" y="4123"/>
                    <a:pt x="1016" y="4267"/>
                    <a:pt x="1128" y="4447"/>
                  </a:cubicBezTo>
                  <a:cubicBezTo>
                    <a:pt x="1267" y="4669"/>
                    <a:pt x="1321" y="4933"/>
                    <a:pt x="1415" y="5177"/>
                  </a:cubicBezTo>
                  <a:cubicBezTo>
                    <a:pt x="1790" y="6141"/>
                    <a:pt x="2777" y="6795"/>
                    <a:pt x="3039" y="7793"/>
                  </a:cubicBezTo>
                  <a:cubicBezTo>
                    <a:pt x="3178" y="8322"/>
                    <a:pt x="3125" y="8956"/>
                    <a:pt x="3527" y="9327"/>
                  </a:cubicBezTo>
                  <a:cubicBezTo>
                    <a:pt x="3737" y="9520"/>
                    <a:pt x="4042" y="9603"/>
                    <a:pt x="4211" y="9835"/>
                  </a:cubicBezTo>
                  <a:cubicBezTo>
                    <a:pt x="4429" y="10135"/>
                    <a:pt x="4344" y="10580"/>
                    <a:pt x="4571" y="10874"/>
                  </a:cubicBezTo>
                  <a:cubicBezTo>
                    <a:pt x="4701" y="11039"/>
                    <a:pt x="4911" y="11127"/>
                    <a:pt x="5038" y="11294"/>
                  </a:cubicBezTo>
                  <a:cubicBezTo>
                    <a:pt x="5141" y="11431"/>
                    <a:pt x="5177" y="11605"/>
                    <a:pt x="5209" y="11772"/>
                  </a:cubicBezTo>
                  <a:cubicBezTo>
                    <a:pt x="5269" y="12063"/>
                    <a:pt x="5342" y="12367"/>
                    <a:pt x="5417" y="12674"/>
                  </a:cubicBezTo>
                  <a:cubicBezTo>
                    <a:pt x="5423" y="12661"/>
                    <a:pt x="5434" y="12650"/>
                    <a:pt x="5441" y="12635"/>
                  </a:cubicBezTo>
                  <a:cubicBezTo>
                    <a:pt x="5524" y="12468"/>
                    <a:pt x="5522" y="12271"/>
                    <a:pt x="5550" y="12087"/>
                  </a:cubicBezTo>
                  <a:cubicBezTo>
                    <a:pt x="5580" y="11900"/>
                    <a:pt x="5657" y="11701"/>
                    <a:pt x="5826" y="11622"/>
                  </a:cubicBezTo>
                  <a:cubicBezTo>
                    <a:pt x="5895" y="11591"/>
                    <a:pt x="5970" y="11583"/>
                    <a:pt x="6045" y="11583"/>
                  </a:cubicBezTo>
                  <a:cubicBezTo>
                    <a:pt x="6085" y="11583"/>
                    <a:pt x="6125" y="11585"/>
                    <a:pt x="6165" y="11587"/>
                  </a:cubicBezTo>
                  <a:cubicBezTo>
                    <a:pt x="6484" y="11609"/>
                    <a:pt x="6801" y="11630"/>
                    <a:pt x="7120" y="11652"/>
                  </a:cubicBezTo>
                  <a:cubicBezTo>
                    <a:pt x="7170" y="11654"/>
                    <a:pt x="7219" y="11658"/>
                    <a:pt x="7266" y="11675"/>
                  </a:cubicBezTo>
                  <a:cubicBezTo>
                    <a:pt x="7328" y="11699"/>
                    <a:pt x="7377" y="11748"/>
                    <a:pt x="7433" y="11785"/>
                  </a:cubicBezTo>
                  <a:cubicBezTo>
                    <a:pt x="7587" y="11889"/>
                    <a:pt x="7780" y="11906"/>
                    <a:pt x="7969" y="11906"/>
                  </a:cubicBezTo>
                  <a:cubicBezTo>
                    <a:pt x="8001" y="11906"/>
                    <a:pt x="8033" y="11905"/>
                    <a:pt x="8065" y="11905"/>
                  </a:cubicBezTo>
                  <a:cubicBezTo>
                    <a:pt x="8215" y="11905"/>
                    <a:pt x="8367" y="11900"/>
                    <a:pt x="8506" y="11851"/>
                  </a:cubicBezTo>
                  <a:cubicBezTo>
                    <a:pt x="8648" y="11800"/>
                    <a:pt x="8776" y="11690"/>
                    <a:pt x="8809" y="11545"/>
                  </a:cubicBezTo>
                  <a:cubicBezTo>
                    <a:pt x="8821" y="11487"/>
                    <a:pt x="8819" y="11425"/>
                    <a:pt x="8843" y="11371"/>
                  </a:cubicBezTo>
                  <a:cubicBezTo>
                    <a:pt x="8903" y="11240"/>
                    <a:pt x="9076" y="11221"/>
                    <a:pt x="9207" y="11159"/>
                  </a:cubicBezTo>
                  <a:cubicBezTo>
                    <a:pt x="9318" y="11103"/>
                    <a:pt x="9404" y="11009"/>
                    <a:pt x="9498" y="10928"/>
                  </a:cubicBezTo>
                  <a:cubicBezTo>
                    <a:pt x="9891" y="10593"/>
                    <a:pt x="10410" y="10510"/>
                    <a:pt x="10938" y="10510"/>
                  </a:cubicBezTo>
                  <a:cubicBezTo>
                    <a:pt x="11161" y="10510"/>
                    <a:pt x="11385" y="10525"/>
                    <a:pt x="11602" y="10542"/>
                  </a:cubicBezTo>
                  <a:cubicBezTo>
                    <a:pt x="11656" y="10546"/>
                    <a:pt x="11707" y="10555"/>
                    <a:pt x="11759" y="10570"/>
                  </a:cubicBezTo>
                  <a:cubicBezTo>
                    <a:pt x="11761" y="10563"/>
                    <a:pt x="11765" y="10557"/>
                    <a:pt x="11767" y="10550"/>
                  </a:cubicBezTo>
                  <a:cubicBezTo>
                    <a:pt x="11782" y="10516"/>
                    <a:pt x="11797" y="10482"/>
                    <a:pt x="11823" y="10452"/>
                  </a:cubicBezTo>
                  <a:cubicBezTo>
                    <a:pt x="11866" y="10405"/>
                    <a:pt x="11928" y="10383"/>
                    <a:pt x="11990" y="10368"/>
                  </a:cubicBezTo>
                  <a:cubicBezTo>
                    <a:pt x="12157" y="10325"/>
                    <a:pt x="12354" y="10298"/>
                    <a:pt x="12440" y="10150"/>
                  </a:cubicBezTo>
                  <a:cubicBezTo>
                    <a:pt x="12457" y="10122"/>
                    <a:pt x="12468" y="10092"/>
                    <a:pt x="12489" y="10071"/>
                  </a:cubicBezTo>
                  <a:cubicBezTo>
                    <a:pt x="12513" y="10049"/>
                    <a:pt x="12543" y="10038"/>
                    <a:pt x="12575" y="10030"/>
                  </a:cubicBezTo>
                  <a:cubicBezTo>
                    <a:pt x="12811" y="9966"/>
                    <a:pt x="13087" y="9981"/>
                    <a:pt x="13269" y="9816"/>
                  </a:cubicBezTo>
                  <a:cubicBezTo>
                    <a:pt x="13301" y="9788"/>
                    <a:pt x="13331" y="9756"/>
                    <a:pt x="13370" y="9736"/>
                  </a:cubicBezTo>
                  <a:cubicBezTo>
                    <a:pt x="13394" y="9726"/>
                    <a:pt x="13420" y="9723"/>
                    <a:pt x="13447" y="9723"/>
                  </a:cubicBezTo>
                  <a:cubicBezTo>
                    <a:pt x="13489" y="9723"/>
                    <a:pt x="13532" y="9730"/>
                    <a:pt x="13574" y="9730"/>
                  </a:cubicBezTo>
                  <a:cubicBezTo>
                    <a:pt x="13578" y="9730"/>
                    <a:pt x="13581" y="9730"/>
                    <a:pt x="13584" y="9730"/>
                  </a:cubicBezTo>
                  <a:cubicBezTo>
                    <a:pt x="13809" y="9728"/>
                    <a:pt x="13953" y="9492"/>
                    <a:pt x="14038" y="9284"/>
                  </a:cubicBezTo>
                  <a:cubicBezTo>
                    <a:pt x="14160" y="8993"/>
                    <a:pt x="14257" y="8689"/>
                    <a:pt x="14330" y="8382"/>
                  </a:cubicBezTo>
                  <a:cubicBezTo>
                    <a:pt x="14368" y="8213"/>
                    <a:pt x="14398" y="8029"/>
                    <a:pt x="14319" y="7875"/>
                  </a:cubicBezTo>
                  <a:cubicBezTo>
                    <a:pt x="14255" y="7748"/>
                    <a:pt x="14126" y="7667"/>
                    <a:pt x="14023" y="7566"/>
                  </a:cubicBezTo>
                  <a:cubicBezTo>
                    <a:pt x="14011" y="7553"/>
                    <a:pt x="14000" y="7540"/>
                    <a:pt x="13987" y="7525"/>
                  </a:cubicBezTo>
                  <a:cubicBezTo>
                    <a:pt x="13955" y="7534"/>
                    <a:pt x="13925" y="7542"/>
                    <a:pt x="13895" y="7551"/>
                  </a:cubicBezTo>
                  <a:cubicBezTo>
                    <a:pt x="13650" y="7615"/>
                    <a:pt x="13395" y="7629"/>
                    <a:pt x="13141" y="7629"/>
                  </a:cubicBezTo>
                  <a:cubicBezTo>
                    <a:pt x="13029" y="7629"/>
                    <a:pt x="12916" y="7626"/>
                    <a:pt x="12804" y="7624"/>
                  </a:cubicBezTo>
                  <a:cubicBezTo>
                    <a:pt x="12704" y="7620"/>
                    <a:pt x="12592" y="7615"/>
                    <a:pt x="12517" y="7547"/>
                  </a:cubicBezTo>
                  <a:cubicBezTo>
                    <a:pt x="12468" y="7504"/>
                    <a:pt x="12440" y="7442"/>
                    <a:pt x="12399" y="7392"/>
                  </a:cubicBezTo>
                  <a:cubicBezTo>
                    <a:pt x="12338" y="7321"/>
                    <a:pt x="12243" y="7279"/>
                    <a:pt x="12148" y="7279"/>
                  </a:cubicBezTo>
                  <a:cubicBezTo>
                    <a:pt x="12124" y="7279"/>
                    <a:pt x="12099" y="7282"/>
                    <a:pt x="12076" y="7287"/>
                  </a:cubicBezTo>
                  <a:cubicBezTo>
                    <a:pt x="12125" y="7142"/>
                    <a:pt x="11894" y="7058"/>
                    <a:pt x="11847" y="6913"/>
                  </a:cubicBezTo>
                  <a:cubicBezTo>
                    <a:pt x="11827" y="6853"/>
                    <a:pt x="11844" y="6786"/>
                    <a:pt x="11859" y="6724"/>
                  </a:cubicBezTo>
                  <a:cubicBezTo>
                    <a:pt x="11877" y="6660"/>
                    <a:pt x="11894" y="6595"/>
                    <a:pt x="11909" y="6531"/>
                  </a:cubicBezTo>
                  <a:cubicBezTo>
                    <a:pt x="11799" y="6523"/>
                    <a:pt x="11694" y="6499"/>
                    <a:pt x="11596" y="6448"/>
                  </a:cubicBezTo>
                  <a:cubicBezTo>
                    <a:pt x="11465" y="6381"/>
                    <a:pt x="11382" y="6238"/>
                    <a:pt x="11356" y="6092"/>
                  </a:cubicBezTo>
                  <a:cubicBezTo>
                    <a:pt x="11315" y="6086"/>
                    <a:pt x="11275" y="6079"/>
                    <a:pt x="11236" y="6066"/>
                  </a:cubicBezTo>
                  <a:cubicBezTo>
                    <a:pt x="11176" y="6045"/>
                    <a:pt x="11118" y="6015"/>
                    <a:pt x="11071" y="5974"/>
                  </a:cubicBezTo>
                  <a:cubicBezTo>
                    <a:pt x="11013" y="5918"/>
                    <a:pt x="10975" y="5848"/>
                    <a:pt x="10945" y="5771"/>
                  </a:cubicBezTo>
                  <a:cubicBezTo>
                    <a:pt x="10938" y="5801"/>
                    <a:pt x="10930" y="5831"/>
                    <a:pt x="10923" y="5861"/>
                  </a:cubicBezTo>
                  <a:cubicBezTo>
                    <a:pt x="10690" y="5646"/>
                    <a:pt x="10546" y="5338"/>
                    <a:pt x="10529" y="5021"/>
                  </a:cubicBezTo>
                  <a:cubicBezTo>
                    <a:pt x="10518" y="4791"/>
                    <a:pt x="10568" y="4545"/>
                    <a:pt x="10463" y="4342"/>
                  </a:cubicBezTo>
                  <a:cubicBezTo>
                    <a:pt x="10394" y="4211"/>
                    <a:pt x="10274" y="4121"/>
                    <a:pt x="10163" y="4024"/>
                  </a:cubicBezTo>
                  <a:cubicBezTo>
                    <a:pt x="9811" y="3720"/>
                    <a:pt x="9533" y="3332"/>
                    <a:pt x="9353" y="2902"/>
                  </a:cubicBezTo>
                  <a:cubicBezTo>
                    <a:pt x="9312" y="2905"/>
                    <a:pt x="9271" y="2907"/>
                    <a:pt x="9231" y="2907"/>
                  </a:cubicBezTo>
                  <a:cubicBezTo>
                    <a:pt x="9108" y="2907"/>
                    <a:pt x="8994" y="2885"/>
                    <a:pt x="8903" y="2801"/>
                  </a:cubicBezTo>
                  <a:cubicBezTo>
                    <a:pt x="8824" y="2726"/>
                    <a:pt x="8781" y="2617"/>
                    <a:pt x="8697" y="2548"/>
                  </a:cubicBezTo>
                  <a:cubicBezTo>
                    <a:pt x="8622" y="2488"/>
                    <a:pt x="8529" y="2470"/>
                    <a:pt x="8431" y="2470"/>
                  </a:cubicBezTo>
                  <a:cubicBezTo>
                    <a:pt x="8346" y="2470"/>
                    <a:pt x="8256" y="2484"/>
                    <a:pt x="8172" y="2495"/>
                  </a:cubicBezTo>
                  <a:cubicBezTo>
                    <a:pt x="8061" y="2509"/>
                    <a:pt x="7948" y="2517"/>
                    <a:pt x="7836" y="2517"/>
                  </a:cubicBezTo>
                  <a:cubicBezTo>
                    <a:pt x="7570" y="2517"/>
                    <a:pt x="7305" y="2476"/>
                    <a:pt x="7052" y="2396"/>
                  </a:cubicBezTo>
                  <a:cubicBezTo>
                    <a:pt x="6970" y="2370"/>
                    <a:pt x="6887" y="2338"/>
                    <a:pt x="6827" y="2278"/>
                  </a:cubicBezTo>
                  <a:cubicBezTo>
                    <a:pt x="6775" y="2227"/>
                    <a:pt x="6741" y="2158"/>
                    <a:pt x="6679" y="2122"/>
                  </a:cubicBezTo>
                  <a:cubicBezTo>
                    <a:pt x="6568" y="2053"/>
                    <a:pt x="6392" y="2105"/>
                    <a:pt x="6319" y="1998"/>
                  </a:cubicBezTo>
                  <a:cubicBezTo>
                    <a:pt x="6291" y="1953"/>
                    <a:pt x="6289" y="1897"/>
                    <a:pt x="6270" y="1848"/>
                  </a:cubicBezTo>
                  <a:cubicBezTo>
                    <a:pt x="6195" y="1663"/>
                    <a:pt x="5920" y="1685"/>
                    <a:pt x="5758" y="1569"/>
                  </a:cubicBezTo>
                  <a:cubicBezTo>
                    <a:pt x="5625" y="1473"/>
                    <a:pt x="5578" y="1286"/>
                    <a:pt x="5445" y="1190"/>
                  </a:cubicBezTo>
                  <a:cubicBezTo>
                    <a:pt x="5329" y="1109"/>
                    <a:pt x="5166" y="1102"/>
                    <a:pt x="5072" y="999"/>
                  </a:cubicBezTo>
                  <a:cubicBezTo>
                    <a:pt x="5010" y="933"/>
                    <a:pt x="4989" y="834"/>
                    <a:pt x="4920" y="774"/>
                  </a:cubicBezTo>
                  <a:cubicBezTo>
                    <a:pt x="4821" y="687"/>
                    <a:pt x="4656" y="706"/>
                    <a:pt x="4562" y="614"/>
                  </a:cubicBezTo>
                  <a:cubicBezTo>
                    <a:pt x="4509" y="558"/>
                    <a:pt x="4487" y="472"/>
                    <a:pt x="4425" y="425"/>
                  </a:cubicBezTo>
                  <a:cubicBezTo>
                    <a:pt x="4350" y="367"/>
                    <a:pt x="4226" y="382"/>
                    <a:pt x="4170" y="305"/>
                  </a:cubicBezTo>
                  <a:cubicBezTo>
                    <a:pt x="4138" y="262"/>
                    <a:pt x="4138" y="204"/>
                    <a:pt x="4112" y="157"/>
                  </a:cubicBezTo>
                  <a:cubicBezTo>
                    <a:pt x="4072" y="78"/>
                    <a:pt x="3973" y="52"/>
                    <a:pt x="3885" y="37"/>
                  </a:cubicBezTo>
                  <a:cubicBezTo>
                    <a:pt x="3742" y="12"/>
                    <a:pt x="3598" y="0"/>
                    <a:pt x="3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297"/>
            <p:cNvSpPr/>
            <p:nvPr/>
          </p:nvSpPr>
          <p:spPr>
            <a:xfrm>
              <a:off x="5021125" y="2827934"/>
              <a:ext cx="410682" cy="362916"/>
            </a:xfrm>
            <a:custGeom>
              <a:rect b="b" l="l" r="r" t="t"/>
              <a:pathLst>
                <a:path extrusionOk="0" h="12772" w="14453">
                  <a:moveTo>
                    <a:pt x="3481" y="54"/>
                  </a:moveTo>
                  <a:cubicBezTo>
                    <a:pt x="3625" y="54"/>
                    <a:pt x="3768" y="66"/>
                    <a:pt x="3909" y="90"/>
                  </a:cubicBezTo>
                  <a:cubicBezTo>
                    <a:pt x="3986" y="103"/>
                    <a:pt x="4080" y="126"/>
                    <a:pt x="4117" y="197"/>
                  </a:cubicBezTo>
                  <a:cubicBezTo>
                    <a:pt x="4127" y="214"/>
                    <a:pt x="4132" y="236"/>
                    <a:pt x="4138" y="257"/>
                  </a:cubicBezTo>
                  <a:cubicBezTo>
                    <a:pt x="4147" y="289"/>
                    <a:pt x="4155" y="319"/>
                    <a:pt x="4177" y="347"/>
                  </a:cubicBezTo>
                  <a:cubicBezTo>
                    <a:pt x="4213" y="399"/>
                    <a:pt x="4273" y="416"/>
                    <a:pt x="4329" y="431"/>
                  </a:cubicBezTo>
                  <a:cubicBezTo>
                    <a:pt x="4369" y="441"/>
                    <a:pt x="4408" y="452"/>
                    <a:pt x="4438" y="474"/>
                  </a:cubicBezTo>
                  <a:cubicBezTo>
                    <a:pt x="4468" y="497"/>
                    <a:pt x="4487" y="529"/>
                    <a:pt x="4507" y="566"/>
                  </a:cubicBezTo>
                  <a:cubicBezTo>
                    <a:pt x="4526" y="598"/>
                    <a:pt x="4545" y="632"/>
                    <a:pt x="4573" y="658"/>
                  </a:cubicBezTo>
                  <a:cubicBezTo>
                    <a:pt x="4624" y="711"/>
                    <a:pt x="4697" y="731"/>
                    <a:pt x="4766" y="750"/>
                  </a:cubicBezTo>
                  <a:cubicBezTo>
                    <a:pt x="4828" y="767"/>
                    <a:pt x="4886" y="782"/>
                    <a:pt x="4931" y="821"/>
                  </a:cubicBezTo>
                  <a:cubicBezTo>
                    <a:pt x="4963" y="851"/>
                    <a:pt x="4984" y="891"/>
                    <a:pt x="5008" y="934"/>
                  </a:cubicBezTo>
                  <a:cubicBezTo>
                    <a:pt x="5029" y="973"/>
                    <a:pt x="5049" y="1011"/>
                    <a:pt x="5081" y="1043"/>
                  </a:cubicBezTo>
                  <a:cubicBezTo>
                    <a:pt x="5139" y="1108"/>
                    <a:pt x="5218" y="1138"/>
                    <a:pt x="5297" y="1166"/>
                  </a:cubicBezTo>
                  <a:cubicBezTo>
                    <a:pt x="5355" y="1185"/>
                    <a:pt x="5411" y="1206"/>
                    <a:pt x="5456" y="1238"/>
                  </a:cubicBezTo>
                  <a:cubicBezTo>
                    <a:pt x="5520" y="1283"/>
                    <a:pt x="5563" y="1350"/>
                    <a:pt x="5608" y="1421"/>
                  </a:cubicBezTo>
                  <a:cubicBezTo>
                    <a:pt x="5653" y="1493"/>
                    <a:pt x="5700" y="1566"/>
                    <a:pt x="5771" y="1618"/>
                  </a:cubicBezTo>
                  <a:cubicBezTo>
                    <a:pt x="5839" y="1667"/>
                    <a:pt x="5923" y="1690"/>
                    <a:pt x="6002" y="1716"/>
                  </a:cubicBezTo>
                  <a:cubicBezTo>
                    <a:pt x="6120" y="1750"/>
                    <a:pt x="6233" y="1785"/>
                    <a:pt x="6272" y="1885"/>
                  </a:cubicBezTo>
                  <a:cubicBezTo>
                    <a:pt x="6281" y="1903"/>
                    <a:pt x="6285" y="1922"/>
                    <a:pt x="6289" y="1941"/>
                  </a:cubicBezTo>
                  <a:cubicBezTo>
                    <a:pt x="6298" y="1975"/>
                    <a:pt x="6304" y="2010"/>
                    <a:pt x="6326" y="2040"/>
                  </a:cubicBezTo>
                  <a:cubicBezTo>
                    <a:pt x="6375" y="2110"/>
                    <a:pt x="6458" y="2121"/>
                    <a:pt x="6540" y="2132"/>
                  </a:cubicBezTo>
                  <a:cubicBezTo>
                    <a:pt x="6596" y="2138"/>
                    <a:pt x="6651" y="2145"/>
                    <a:pt x="6694" y="2170"/>
                  </a:cubicBezTo>
                  <a:cubicBezTo>
                    <a:pt x="6728" y="2192"/>
                    <a:pt x="6754" y="2224"/>
                    <a:pt x="6780" y="2260"/>
                  </a:cubicBezTo>
                  <a:cubicBezTo>
                    <a:pt x="6797" y="2282"/>
                    <a:pt x="6816" y="2305"/>
                    <a:pt x="6835" y="2325"/>
                  </a:cubicBezTo>
                  <a:cubicBezTo>
                    <a:pt x="6900" y="2387"/>
                    <a:pt x="6988" y="2421"/>
                    <a:pt x="7071" y="2449"/>
                  </a:cubicBezTo>
                  <a:cubicBezTo>
                    <a:pt x="7324" y="2530"/>
                    <a:pt x="7591" y="2571"/>
                    <a:pt x="7858" y="2571"/>
                  </a:cubicBezTo>
                  <a:cubicBezTo>
                    <a:pt x="7973" y="2571"/>
                    <a:pt x="8088" y="2563"/>
                    <a:pt x="8202" y="2547"/>
                  </a:cubicBezTo>
                  <a:lnTo>
                    <a:pt x="8237" y="2543"/>
                  </a:lnTo>
                  <a:cubicBezTo>
                    <a:pt x="8312" y="2535"/>
                    <a:pt x="8387" y="2524"/>
                    <a:pt x="8459" y="2524"/>
                  </a:cubicBezTo>
                  <a:cubicBezTo>
                    <a:pt x="8569" y="2524"/>
                    <a:pt x="8648" y="2547"/>
                    <a:pt x="8708" y="2597"/>
                  </a:cubicBezTo>
                  <a:cubicBezTo>
                    <a:pt x="8751" y="2631"/>
                    <a:pt x="8781" y="2676"/>
                    <a:pt x="8813" y="2723"/>
                  </a:cubicBezTo>
                  <a:cubicBezTo>
                    <a:pt x="8843" y="2766"/>
                    <a:pt x="8873" y="2811"/>
                    <a:pt x="8912" y="2847"/>
                  </a:cubicBezTo>
                  <a:cubicBezTo>
                    <a:pt x="9021" y="2948"/>
                    <a:pt x="9158" y="2961"/>
                    <a:pt x="9265" y="2961"/>
                  </a:cubicBezTo>
                  <a:cubicBezTo>
                    <a:pt x="9297" y="2961"/>
                    <a:pt x="9329" y="2959"/>
                    <a:pt x="9364" y="2957"/>
                  </a:cubicBezTo>
                  <a:cubicBezTo>
                    <a:pt x="9548" y="3389"/>
                    <a:pt x="9829" y="3773"/>
                    <a:pt x="10173" y="4071"/>
                  </a:cubicBezTo>
                  <a:lnTo>
                    <a:pt x="10218" y="4109"/>
                  </a:lnTo>
                  <a:cubicBezTo>
                    <a:pt x="10313" y="4189"/>
                    <a:pt x="10411" y="4272"/>
                    <a:pt x="10467" y="4381"/>
                  </a:cubicBezTo>
                  <a:cubicBezTo>
                    <a:pt x="10540" y="4521"/>
                    <a:pt x="10536" y="4679"/>
                    <a:pt x="10531" y="4848"/>
                  </a:cubicBezTo>
                  <a:cubicBezTo>
                    <a:pt x="10529" y="4915"/>
                    <a:pt x="10527" y="4983"/>
                    <a:pt x="10531" y="5048"/>
                  </a:cubicBezTo>
                  <a:cubicBezTo>
                    <a:pt x="10546" y="5373"/>
                    <a:pt x="10694" y="5686"/>
                    <a:pt x="10932" y="5907"/>
                  </a:cubicBezTo>
                  <a:lnTo>
                    <a:pt x="10968" y="5939"/>
                  </a:lnTo>
                  <a:lnTo>
                    <a:pt x="10977" y="5894"/>
                  </a:lnTo>
                  <a:cubicBezTo>
                    <a:pt x="10979" y="5890"/>
                    <a:pt x="10979" y="5885"/>
                    <a:pt x="10979" y="5881"/>
                  </a:cubicBezTo>
                  <a:cubicBezTo>
                    <a:pt x="11005" y="5928"/>
                    <a:pt x="11037" y="5980"/>
                    <a:pt x="11082" y="6020"/>
                  </a:cubicBezTo>
                  <a:cubicBezTo>
                    <a:pt x="11127" y="6061"/>
                    <a:pt x="11185" y="6093"/>
                    <a:pt x="11255" y="6119"/>
                  </a:cubicBezTo>
                  <a:cubicBezTo>
                    <a:pt x="11292" y="6130"/>
                    <a:pt x="11330" y="6138"/>
                    <a:pt x="11363" y="6143"/>
                  </a:cubicBezTo>
                  <a:cubicBezTo>
                    <a:pt x="11395" y="6299"/>
                    <a:pt x="11489" y="6434"/>
                    <a:pt x="11611" y="6498"/>
                  </a:cubicBezTo>
                  <a:cubicBezTo>
                    <a:pt x="11695" y="6543"/>
                    <a:pt x="11791" y="6569"/>
                    <a:pt x="11905" y="6582"/>
                  </a:cubicBezTo>
                  <a:lnTo>
                    <a:pt x="11862" y="6745"/>
                  </a:lnTo>
                  <a:cubicBezTo>
                    <a:pt x="11847" y="6805"/>
                    <a:pt x="11827" y="6877"/>
                    <a:pt x="11851" y="6948"/>
                  </a:cubicBezTo>
                  <a:cubicBezTo>
                    <a:pt x="11872" y="7017"/>
                    <a:pt x="11926" y="7068"/>
                    <a:pt x="11980" y="7120"/>
                  </a:cubicBezTo>
                  <a:cubicBezTo>
                    <a:pt x="12046" y="7182"/>
                    <a:pt x="12102" y="7237"/>
                    <a:pt x="12078" y="7306"/>
                  </a:cubicBezTo>
                  <a:lnTo>
                    <a:pt x="12063" y="7351"/>
                  </a:lnTo>
                  <a:lnTo>
                    <a:pt x="12063" y="7351"/>
                  </a:lnTo>
                  <a:lnTo>
                    <a:pt x="12110" y="7340"/>
                  </a:lnTo>
                  <a:cubicBezTo>
                    <a:pt x="12132" y="7335"/>
                    <a:pt x="12154" y="7333"/>
                    <a:pt x="12176" y="7333"/>
                  </a:cubicBezTo>
                  <a:cubicBezTo>
                    <a:pt x="12264" y="7333"/>
                    <a:pt x="12351" y="7372"/>
                    <a:pt x="12406" y="7437"/>
                  </a:cubicBezTo>
                  <a:cubicBezTo>
                    <a:pt x="12423" y="7456"/>
                    <a:pt x="12436" y="7477"/>
                    <a:pt x="12451" y="7499"/>
                  </a:cubicBezTo>
                  <a:cubicBezTo>
                    <a:pt x="12472" y="7531"/>
                    <a:pt x="12496" y="7567"/>
                    <a:pt x="12528" y="7595"/>
                  </a:cubicBezTo>
                  <a:cubicBezTo>
                    <a:pt x="12607" y="7666"/>
                    <a:pt x="12717" y="7674"/>
                    <a:pt x="12832" y="7677"/>
                  </a:cubicBezTo>
                  <a:cubicBezTo>
                    <a:pt x="12935" y="7679"/>
                    <a:pt x="13055" y="7683"/>
                    <a:pt x="13169" y="7683"/>
                  </a:cubicBezTo>
                  <a:cubicBezTo>
                    <a:pt x="13381" y="7683"/>
                    <a:pt x="13657" y="7674"/>
                    <a:pt x="13929" y="7604"/>
                  </a:cubicBezTo>
                  <a:cubicBezTo>
                    <a:pt x="13955" y="7597"/>
                    <a:pt x="13981" y="7591"/>
                    <a:pt x="14006" y="7582"/>
                  </a:cubicBezTo>
                  <a:cubicBezTo>
                    <a:pt x="14015" y="7593"/>
                    <a:pt x="14024" y="7602"/>
                    <a:pt x="14032" y="7612"/>
                  </a:cubicBezTo>
                  <a:cubicBezTo>
                    <a:pt x="14064" y="7642"/>
                    <a:pt x="14099" y="7672"/>
                    <a:pt x="14133" y="7702"/>
                  </a:cubicBezTo>
                  <a:cubicBezTo>
                    <a:pt x="14208" y="7769"/>
                    <a:pt x="14281" y="7831"/>
                    <a:pt x="14323" y="7914"/>
                  </a:cubicBezTo>
                  <a:cubicBezTo>
                    <a:pt x="14398" y="8058"/>
                    <a:pt x="14371" y="8234"/>
                    <a:pt x="14332" y="8403"/>
                  </a:cubicBezTo>
                  <a:cubicBezTo>
                    <a:pt x="14259" y="8709"/>
                    <a:pt x="14163" y="9011"/>
                    <a:pt x="14043" y="9301"/>
                  </a:cubicBezTo>
                  <a:cubicBezTo>
                    <a:pt x="13925" y="9583"/>
                    <a:pt x="13781" y="9729"/>
                    <a:pt x="13608" y="9731"/>
                  </a:cubicBezTo>
                  <a:cubicBezTo>
                    <a:pt x="13586" y="9731"/>
                    <a:pt x="13565" y="9729"/>
                    <a:pt x="13546" y="9727"/>
                  </a:cubicBezTo>
                  <a:cubicBezTo>
                    <a:pt x="13524" y="9725"/>
                    <a:pt x="13502" y="9723"/>
                    <a:pt x="13481" y="9723"/>
                  </a:cubicBezTo>
                  <a:cubicBezTo>
                    <a:pt x="13445" y="9723"/>
                    <a:pt x="13412" y="9728"/>
                    <a:pt x="13385" y="9740"/>
                  </a:cubicBezTo>
                  <a:cubicBezTo>
                    <a:pt x="13353" y="9755"/>
                    <a:pt x="13327" y="9780"/>
                    <a:pt x="13302" y="9804"/>
                  </a:cubicBezTo>
                  <a:cubicBezTo>
                    <a:pt x="13295" y="9810"/>
                    <a:pt x="13289" y="9817"/>
                    <a:pt x="13280" y="9823"/>
                  </a:cubicBezTo>
                  <a:cubicBezTo>
                    <a:pt x="13160" y="9930"/>
                    <a:pt x="12997" y="9958"/>
                    <a:pt x="12824" y="9986"/>
                  </a:cubicBezTo>
                  <a:cubicBezTo>
                    <a:pt x="12749" y="9997"/>
                    <a:pt x="12669" y="10010"/>
                    <a:pt x="12597" y="10031"/>
                  </a:cubicBezTo>
                  <a:cubicBezTo>
                    <a:pt x="12562" y="10040"/>
                    <a:pt x="12526" y="10053"/>
                    <a:pt x="12498" y="10078"/>
                  </a:cubicBezTo>
                  <a:cubicBezTo>
                    <a:pt x="12481" y="10098"/>
                    <a:pt x="12468" y="10119"/>
                    <a:pt x="12457" y="10140"/>
                  </a:cubicBezTo>
                  <a:cubicBezTo>
                    <a:pt x="12453" y="10149"/>
                    <a:pt x="12449" y="10155"/>
                    <a:pt x="12447" y="10164"/>
                  </a:cubicBezTo>
                  <a:cubicBezTo>
                    <a:pt x="12378" y="10282"/>
                    <a:pt x="12228" y="10316"/>
                    <a:pt x="12082" y="10350"/>
                  </a:cubicBezTo>
                  <a:cubicBezTo>
                    <a:pt x="12059" y="10357"/>
                    <a:pt x="12035" y="10363"/>
                    <a:pt x="12012" y="10367"/>
                  </a:cubicBezTo>
                  <a:cubicBezTo>
                    <a:pt x="11950" y="10385"/>
                    <a:pt x="11879" y="10408"/>
                    <a:pt x="11832" y="10462"/>
                  </a:cubicBezTo>
                  <a:cubicBezTo>
                    <a:pt x="11804" y="10492"/>
                    <a:pt x="11789" y="10528"/>
                    <a:pt x="11772" y="10565"/>
                  </a:cubicBezTo>
                  <a:cubicBezTo>
                    <a:pt x="11729" y="10554"/>
                    <a:pt x="11684" y="10547"/>
                    <a:pt x="11633" y="10543"/>
                  </a:cubicBezTo>
                  <a:cubicBezTo>
                    <a:pt x="11423" y="10526"/>
                    <a:pt x="11193" y="10511"/>
                    <a:pt x="10966" y="10511"/>
                  </a:cubicBezTo>
                  <a:cubicBezTo>
                    <a:pt x="10311" y="10511"/>
                    <a:pt x="9850" y="10646"/>
                    <a:pt x="9509" y="10935"/>
                  </a:cubicBezTo>
                  <a:cubicBezTo>
                    <a:pt x="9486" y="10955"/>
                    <a:pt x="9462" y="10978"/>
                    <a:pt x="9436" y="11000"/>
                  </a:cubicBezTo>
                  <a:cubicBezTo>
                    <a:pt x="9368" y="11062"/>
                    <a:pt x="9301" y="11122"/>
                    <a:pt x="9222" y="11160"/>
                  </a:cubicBezTo>
                  <a:cubicBezTo>
                    <a:pt x="9188" y="11177"/>
                    <a:pt x="9147" y="11192"/>
                    <a:pt x="9109" y="11205"/>
                  </a:cubicBezTo>
                  <a:cubicBezTo>
                    <a:pt x="9004" y="11244"/>
                    <a:pt x="8894" y="11282"/>
                    <a:pt x="8847" y="11387"/>
                  </a:cubicBezTo>
                  <a:cubicBezTo>
                    <a:pt x="8830" y="11426"/>
                    <a:pt x="8824" y="11467"/>
                    <a:pt x="8819" y="11505"/>
                  </a:cubicBezTo>
                  <a:cubicBezTo>
                    <a:pt x="8817" y="11527"/>
                    <a:pt x="8815" y="11546"/>
                    <a:pt x="8811" y="11567"/>
                  </a:cubicBezTo>
                  <a:cubicBezTo>
                    <a:pt x="8777" y="11713"/>
                    <a:pt x="8642" y="11812"/>
                    <a:pt x="8526" y="11852"/>
                  </a:cubicBezTo>
                  <a:cubicBezTo>
                    <a:pt x="8389" y="11902"/>
                    <a:pt x="8239" y="11904"/>
                    <a:pt x="8093" y="11906"/>
                  </a:cubicBezTo>
                  <a:cubicBezTo>
                    <a:pt x="8070" y="11906"/>
                    <a:pt x="8047" y="11906"/>
                    <a:pt x="8024" y="11906"/>
                  </a:cubicBezTo>
                  <a:cubicBezTo>
                    <a:pt x="7831" y="11906"/>
                    <a:pt x="7631" y="11894"/>
                    <a:pt x="7476" y="11790"/>
                  </a:cubicBezTo>
                  <a:cubicBezTo>
                    <a:pt x="7459" y="11779"/>
                    <a:pt x="7442" y="11767"/>
                    <a:pt x="7427" y="11754"/>
                  </a:cubicBezTo>
                  <a:cubicBezTo>
                    <a:pt x="7388" y="11726"/>
                    <a:pt x="7350" y="11696"/>
                    <a:pt x="7303" y="11679"/>
                  </a:cubicBezTo>
                  <a:cubicBezTo>
                    <a:pt x="7253" y="11659"/>
                    <a:pt x="7200" y="11655"/>
                    <a:pt x="7150" y="11651"/>
                  </a:cubicBezTo>
                  <a:lnTo>
                    <a:pt x="6195" y="11589"/>
                  </a:lnTo>
                  <a:cubicBezTo>
                    <a:pt x="6154" y="11584"/>
                    <a:pt x="6111" y="11582"/>
                    <a:pt x="6071" y="11582"/>
                  </a:cubicBezTo>
                  <a:cubicBezTo>
                    <a:pt x="5976" y="11582"/>
                    <a:pt x="5906" y="11595"/>
                    <a:pt x="5844" y="11625"/>
                  </a:cubicBezTo>
                  <a:cubicBezTo>
                    <a:pt x="5651" y="11713"/>
                    <a:pt x="5578" y="11938"/>
                    <a:pt x="5552" y="12109"/>
                  </a:cubicBezTo>
                  <a:cubicBezTo>
                    <a:pt x="5544" y="12159"/>
                    <a:pt x="5539" y="12208"/>
                    <a:pt x="5533" y="12257"/>
                  </a:cubicBezTo>
                  <a:cubicBezTo>
                    <a:pt x="5520" y="12384"/>
                    <a:pt x="5505" y="12514"/>
                    <a:pt x="5456" y="12630"/>
                  </a:cubicBezTo>
                  <a:cubicBezTo>
                    <a:pt x="5391" y="12369"/>
                    <a:pt x="5321" y="12073"/>
                    <a:pt x="5265" y="11792"/>
                  </a:cubicBezTo>
                  <a:cubicBezTo>
                    <a:pt x="5231" y="11632"/>
                    <a:pt x="5194" y="11449"/>
                    <a:pt x="5087" y="11306"/>
                  </a:cubicBezTo>
                  <a:cubicBezTo>
                    <a:pt x="5021" y="11218"/>
                    <a:pt x="4931" y="11152"/>
                    <a:pt x="4847" y="11087"/>
                  </a:cubicBezTo>
                  <a:cubicBezTo>
                    <a:pt x="4766" y="11025"/>
                    <a:pt x="4682" y="10963"/>
                    <a:pt x="4620" y="10884"/>
                  </a:cubicBezTo>
                  <a:cubicBezTo>
                    <a:pt x="4509" y="10740"/>
                    <a:pt x="4477" y="10560"/>
                    <a:pt x="4440" y="10370"/>
                  </a:cubicBezTo>
                  <a:cubicBezTo>
                    <a:pt x="4406" y="10188"/>
                    <a:pt x="4372" y="9999"/>
                    <a:pt x="4260" y="9847"/>
                  </a:cubicBezTo>
                  <a:cubicBezTo>
                    <a:pt x="4160" y="9708"/>
                    <a:pt x="4012" y="9622"/>
                    <a:pt x="3868" y="9536"/>
                  </a:cubicBezTo>
                  <a:cubicBezTo>
                    <a:pt x="3765" y="9476"/>
                    <a:pt x="3658" y="9414"/>
                    <a:pt x="3572" y="9335"/>
                  </a:cubicBezTo>
                  <a:cubicBezTo>
                    <a:pt x="3298" y="9080"/>
                    <a:pt x="3243" y="8703"/>
                    <a:pt x="3185" y="8304"/>
                  </a:cubicBezTo>
                  <a:cubicBezTo>
                    <a:pt x="3159" y="8141"/>
                    <a:pt x="3135" y="7972"/>
                    <a:pt x="3093" y="7814"/>
                  </a:cubicBezTo>
                  <a:cubicBezTo>
                    <a:pt x="2951" y="7272"/>
                    <a:pt x="2591" y="6824"/>
                    <a:pt x="2244" y="6391"/>
                  </a:cubicBezTo>
                  <a:cubicBezTo>
                    <a:pt x="1946" y="6020"/>
                    <a:pt x="1640" y="5637"/>
                    <a:pt x="1469" y="5196"/>
                  </a:cubicBezTo>
                  <a:cubicBezTo>
                    <a:pt x="1439" y="5116"/>
                    <a:pt x="1411" y="5035"/>
                    <a:pt x="1385" y="4956"/>
                  </a:cubicBezTo>
                  <a:cubicBezTo>
                    <a:pt x="1331" y="4786"/>
                    <a:pt x="1274" y="4613"/>
                    <a:pt x="1177" y="4459"/>
                  </a:cubicBezTo>
                  <a:cubicBezTo>
                    <a:pt x="1098" y="4330"/>
                    <a:pt x="991" y="4219"/>
                    <a:pt x="888" y="4109"/>
                  </a:cubicBezTo>
                  <a:cubicBezTo>
                    <a:pt x="845" y="4064"/>
                    <a:pt x="802" y="4021"/>
                    <a:pt x="764" y="3976"/>
                  </a:cubicBezTo>
                  <a:cubicBezTo>
                    <a:pt x="305" y="3462"/>
                    <a:pt x="61" y="2768"/>
                    <a:pt x="91" y="2065"/>
                  </a:cubicBezTo>
                  <a:cubicBezTo>
                    <a:pt x="121" y="2063"/>
                    <a:pt x="149" y="2061"/>
                    <a:pt x="177" y="2061"/>
                  </a:cubicBezTo>
                  <a:cubicBezTo>
                    <a:pt x="347" y="2061"/>
                    <a:pt x="459" y="2113"/>
                    <a:pt x="513" y="2213"/>
                  </a:cubicBezTo>
                  <a:lnTo>
                    <a:pt x="526" y="2239"/>
                  </a:lnTo>
                  <a:lnTo>
                    <a:pt x="549" y="2224"/>
                  </a:lnTo>
                  <a:cubicBezTo>
                    <a:pt x="557" y="2219"/>
                    <a:pt x="566" y="2217"/>
                    <a:pt x="576" y="2217"/>
                  </a:cubicBezTo>
                  <a:cubicBezTo>
                    <a:pt x="604" y="2217"/>
                    <a:pt x="636" y="2236"/>
                    <a:pt x="652" y="2265"/>
                  </a:cubicBezTo>
                  <a:cubicBezTo>
                    <a:pt x="678" y="2305"/>
                    <a:pt x="680" y="2361"/>
                    <a:pt x="680" y="2410"/>
                  </a:cubicBezTo>
                  <a:lnTo>
                    <a:pt x="680" y="2430"/>
                  </a:lnTo>
                  <a:lnTo>
                    <a:pt x="697" y="2436"/>
                  </a:lnTo>
                  <a:cubicBezTo>
                    <a:pt x="732" y="2450"/>
                    <a:pt x="770" y="2456"/>
                    <a:pt x="808" y="2456"/>
                  </a:cubicBezTo>
                  <a:cubicBezTo>
                    <a:pt x="897" y="2456"/>
                    <a:pt x="987" y="2421"/>
                    <a:pt x="1046" y="2357"/>
                  </a:cubicBezTo>
                  <a:cubicBezTo>
                    <a:pt x="1124" y="2275"/>
                    <a:pt x="1151" y="2151"/>
                    <a:pt x="1119" y="2044"/>
                  </a:cubicBezTo>
                  <a:cubicBezTo>
                    <a:pt x="1293" y="2044"/>
                    <a:pt x="1400" y="1986"/>
                    <a:pt x="1421" y="1883"/>
                  </a:cubicBezTo>
                  <a:cubicBezTo>
                    <a:pt x="1426" y="1855"/>
                    <a:pt x="1424" y="1828"/>
                    <a:pt x="1421" y="1802"/>
                  </a:cubicBezTo>
                  <a:cubicBezTo>
                    <a:pt x="1419" y="1774"/>
                    <a:pt x="1417" y="1748"/>
                    <a:pt x="1424" y="1727"/>
                  </a:cubicBezTo>
                  <a:cubicBezTo>
                    <a:pt x="1449" y="1648"/>
                    <a:pt x="1569" y="1643"/>
                    <a:pt x="1670" y="1641"/>
                  </a:cubicBezTo>
                  <a:cubicBezTo>
                    <a:pt x="1837" y="1637"/>
                    <a:pt x="1978" y="1579"/>
                    <a:pt x="2075" y="1481"/>
                  </a:cubicBezTo>
                  <a:cubicBezTo>
                    <a:pt x="2186" y="1363"/>
                    <a:pt x="2216" y="1187"/>
                    <a:pt x="2143" y="1058"/>
                  </a:cubicBezTo>
                  <a:cubicBezTo>
                    <a:pt x="2088" y="962"/>
                    <a:pt x="1987" y="904"/>
                    <a:pt x="1888" y="848"/>
                  </a:cubicBezTo>
                  <a:cubicBezTo>
                    <a:pt x="1779" y="788"/>
                    <a:pt x="1676" y="731"/>
                    <a:pt x="1646" y="621"/>
                  </a:cubicBezTo>
                  <a:cubicBezTo>
                    <a:pt x="1629" y="559"/>
                    <a:pt x="1661" y="506"/>
                    <a:pt x="1681" y="480"/>
                  </a:cubicBezTo>
                  <a:cubicBezTo>
                    <a:pt x="1720" y="428"/>
                    <a:pt x="1781" y="397"/>
                    <a:pt x="1836" y="397"/>
                  </a:cubicBezTo>
                  <a:cubicBezTo>
                    <a:pt x="1864" y="397"/>
                    <a:pt x="1890" y="405"/>
                    <a:pt x="1912" y="422"/>
                  </a:cubicBezTo>
                  <a:lnTo>
                    <a:pt x="1955" y="456"/>
                  </a:lnTo>
                  <a:lnTo>
                    <a:pt x="1955" y="401"/>
                  </a:lnTo>
                  <a:cubicBezTo>
                    <a:pt x="1957" y="302"/>
                    <a:pt x="2066" y="227"/>
                    <a:pt x="2171" y="214"/>
                  </a:cubicBezTo>
                  <a:cubicBezTo>
                    <a:pt x="2195" y="210"/>
                    <a:pt x="2221" y="209"/>
                    <a:pt x="2249" y="209"/>
                  </a:cubicBezTo>
                  <a:cubicBezTo>
                    <a:pt x="2282" y="209"/>
                    <a:pt x="2317" y="211"/>
                    <a:pt x="2351" y="212"/>
                  </a:cubicBezTo>
                  <a:cubicBezTo>
                    <a:pt x="2387" y="215"/>
                    <a:pt x="2422" y="217"/>
                    <a:pt x="2457" y="217"/>
                  </a:cubicBezTo>
                  <a:cubicBezTo>
                    <a:pt x="2478" y="217"/>
                    <a:pt x="2499" y="216"/>
                    <a:pt x="2521" y="214"/>
                  </a:cubicBezTo>
                  <a:cubicBezTo>
                    <a:pt x="2593" y="206"/>
                    <a:pt x="2664" y="186"/>
                    <a:pt x="2730" y="165"/>
                  </a:cubicBezTo>
                  <a:lnTo>
                    <a:pt x="2773" y="154"/>
                  </a:lnTo>
                  <a:cubicBezTo>
                    <a:pt x="3002" y="87"/>
                    <a:pt x="3242" y="54"/>
                    <a:pt x="3481" y="54"/>
                  </a:cubicBezTo>
                  <a:close/>
                  <a:moveTo>
                    <a:pt x="3482" y="0"/>
                  </a:moveTo>
                  <a:cubicBezTo>
                    <a:pt x="3237" y="0"/>
                    <a:pt x="2992" y="34"/>
                    <a:pt x="2758" y="103"/>
                  </a:cubicBezTo>
                  <a:lnTo>
                    <a:pt x="2715" y="114"/>
                  </a:lnTo>
                  <a:cubicBezTo>
                    <a:pt x="2651" y="135"/>
                    <a:pt x="2583" y="154"/>
                    <a:pt x="2516" y="161"/>
                  </a:cubicBezTo>
                  <a:cubicBezTo>
                    <a:pt x="2496" y="162"/>
                    <a:pt x="2475" y="163"/>
                    <a:pt x="2455" y="163"/>
                  </a:cubicBezTo>
                  <a:cubicBezTo>
                    <a:pt x="2422" y="163"/>
                    <a:pt x="2389" y="161"/>
                    <a:pt x="2356" y="159"/>
                  </a:cubicBezTo>
                  <a:cubicBezTo>
                    <a:pt x="2322" y="156"/>
                    <a:pt x="2289" y="155"/>
                    <a:pt x="2256" y="155"/>
                  </a:cubicBezTo>
                  <a:cubicBezTo>
                    <a:pt x="2224" y="155"/>
                    <a:pt x="2193" y="156"/>
                    <a:pt x="2165" y="161"/>
                  </a:cubicBezTo>
                  <a:cubicBezTo>
                    <a:pt x="2053" y="176"/>
                    <a:pt x="1933" y="249"/>
                    <a:pt x="1908" y="356"/>
                  </a:cubicBezTo>
                  <a:cubicBezTo>
                    <a:pt x="1886" y="346"/>
                    <a:pt x="1862" y="341"/>
                    <a:pt x="1837" y="341"/>
                  </a:cubicBezTo>
                  <a:cubicBezTo>
                    <a:pt x="1766" y="341"/>
                    <a:pt x="1689" y="380"/>
                    <a:pt x="1638" y="446"/>
                  </a:cubicBezTo>
                  <a:cubicBezTo>
                    <a:pt x="1593" y="506"/>
                    <a:pt x="1578" y="574"/>
                    <a:pt x="1595" y="636"/>
                  </a:cubicBezTo>
                  <a:cubicBezTo>
                    <a:pt x="1631" y="765"/>
                    <a:pt x="1749" y="831"/>
                    <a:pt x="1863" y="896"/>
                  </a:cubicBezTo>
                  <a:cubicBezTo>
                    <a:pt x="1955" y="947"/>
                    <a:pt x="2049" y="1001"/>
                    <a:pt x="2098" y="1084"/>
                  </a:cubicBezTo>
                  <a:cubicBezTo>
                    <a:pt x="2156" y="1191"/>
                    <a:pt x="2131" y="1346"/>
                    <a:pt x="2034" y="1444"/>
                  </a:cubicBezTo>
                  <a:cubicBezTo>
                    <a:pt x="1951" y="1532"/>
                    <a:pt x="1820" y="1583"/>
                    <a:pt x="1664" y="1588"/>
                  </a:cubicBezTo>
                  <a:cubicBezTo>
                    <a:pt x="1556" y="1592"/>
                    <a:pt x="1411" y="1596"/>
                    <a:pt x="1374" y="1710"/>
                  </a:cubicBezTo>
                  <a:cubicBezTo>
                    <a:pt x="1364" y="1742"/>
                    <a:pt x="1366" y="1776"/>
                    <a:pt x="1368" y="1806"/>
                  </a:cubicBezTo>
                  <a:cubicBezTo>
                    <a:pt x="1370" y="1830"/>
                    <a:pt x="1372" y="1851"/>
                    <a:pt x="1368" y="1873"/>
                  </a:cubicBezTo>
                  <a:cubicBezTo>
                    <a:pt x="1349" y="1975"/>
                    <a:pt x="1203" y="1990"/>
                    <a:pt x="1119" y="1990"/>
                  </a:cubicBezTo>
                  <a:lnTo>
                    <a:pt x="1081" y="1990"/>
                  </a:lnTo>
                  <a:lnTo>
                    <a:pt x="1038" y="1986"/>
                  </a:lnTo>
                  <a:lnTo>
                    <a:pt x="1038" y="1986"/>
                  </a:lnTo>
                  <a:lnTo>
                    <a:pt x="1055" y="2027"/>
                  </a:lnTo>
                  <a:cubicBezTo>
                    <a:pt x="1100" y="2123"/>
                    <a:pt x="1079" y="2243"/>
                    <a:pt x="1008" y="2320"/>
                  </a:cubicBezTo>
                  <a:cubicBezTo>
                    <a:pt x="959" y="2373"/>
                    <a:pt x="883" y="2403"/>
                    <a:pt x="809" y="2403"/>
                  </a:cubicBezTo>
                  <a:cubicBezTo>
                    <a:pt x="783" y="2403"/>
                    <a:pt x="758" y="2399"/>
                    <a:pt x="734" y="2391"/>
                  </a:cubicBezTo>
                  <a:cubicBezTo>
                    <a:pt x="732" y="2342"/>
                    <a:pt x="727" y="2284"/>
                    <a:pt x="699" y="2237"/>
                  </a:cubicBezTo>
                  <a:cubicBezTo>
                    <a:pt x="672" y="2192"/>
                    <a:pt x="619" y="2163"/>
                    <a:pt x="572" y="2163"/>
                  </a:cubicBezTo>
                  <a:cubicBezTo>
                    <a:pt x="564" y="2163"/>
                    <a:pt x="555" y="2164"/>
                    <a:pt x="547" y="2166"/>
                  </a:cubicBezTo>
                  <a:cubicBezTo>
                    <a:pt x="479" y="2061"/>
                    <a:pt x="354" y="2008"/>
                    <a:pt x="171" y="2008"/>
                  </a:cubicBezTo>
                  <a:cubicBezTo>
                    <a:pt x="137" y="2008"/>
                    <a:pt x="101" y="2010"/>
                    <a:pt x="63" y="2014"/>
                  </a:cubicBezTo>
                  <a:lnTo>
                    <a:pt x="40" y="2016"/>
                  </a:lnTo>
                  <a:lnTo>
                    <a:pt x="40" y="2040"/>
                  </a:lnTo>
                  <a:cubicBezTo>
                    <a:pt x="1" y="2764"/>
                    <a:pt x="252" y="3482"/>
                    <a:pt x="723" y="4011"/>
                  </a:cubicBezTo>
                  <a:cubicBezTo>
                    <a:pt x="764" y="4058"/>
                    <a:pt x="807" y="4101"/>
                    <a:pt x="849" y="4146"/>
                  </a:cubicBezTo>
                  <a:cubicBezTo>
                    <a:pt x="950" y="4253"/>
                    <a:pt x="1055" y="4362"/>
                    <a:pt x="1132" y="4486"/>
                  </a:cubicBezTo>
                  <a:cubicBezTo>
                    <a:pt x="1224" y="4636"/>
                    <a:pt x="1280" y="4806"/>
                    <a:pt x="1336" y="4973"/>
                  </a:cubicBezTo>
                  <a:cubicBezTo>
                    <a:pt x="1361" y="5052"/>
                    <a:pt x="1387" y="5133"/>
                    <a:pt x="1419" y="5215"/>
                  </a:cubicBezTo>
                  <a:cubicBezTo>
                    <a:pt x="1593" y="5663"/>
                    <a:pt x="1903" y="6050"/>
                    <a:pt x="2203" y="6425"/>
                  </a:cubicBezTo>
                  <a:cubicBezTo>
                    <a:pt x="2546" y="6854"/>
                    <a:pt x="2902" y="7295"/>
                    <a:pt x="3041" y="7827"/>
                  </a:cubicBezTo>
                  <a:cubicBezTo>
                    <a:pt x="3082" y="7983"/>
                    <a:pt x="3108" y="8150"/>
                    <a:pt x="3131" y="8313"/>
                  </a:cubicBezTo>
                  <a:cubicBezTo>
                    <a:pt x="3189" y="8703"/>
                    <a:pt x="3247" y="9106"/>
                    <a:pt x="3536" y="9373"/>
                  </a:cubicBezTo>
                  <a:cubicBezTo>
                    <a:pt x="3628" y="9457"/>
                    <a:pt x="3735" y="9521"/>
                    <a:pt x="3840" y="9583"/>
                  </a:cubicBezTo>
                  <a:cubicBezTo>
                    <a:pt x="3986" y="9669"/>
                    <a:pt x="4123" y="9748"/>
                    <a:pt x="4217" y="9877"/>
                  </a:cubicBezTo>
                  <a:cubicBezTo>
                    <a:pt x="4320" y="10020"/>
                    <a:pt x="4354" y="10203"/>
                    <a:pt x="4389" y="10380"/>
                  </a:cubicBezTo>
                  <a:cubicBezTo>
                    <a:pt x="4423" y="10569"/>
                    <a:pt x="4459" y="10764"/>
                    <a:pt x="4579" y="10918"/>
                  </a:cubicBezTo>
                  <a:cubicBezTo>
                    <a:pt x="4644" y="11002"/>
                    <a:pt x="4732" y="11066"/>
                    <a:pt x="4815" y="11130"/>
                  </a:cubicBezTo>
                  <a:cubicBezTo>
                    <a:pt x="4901" y="11194"/>
                    <a:pt x="4982" y="11257"/>
                    <a:pt x="5044" y="11338"/>
                  </a:cubicBezTo>
                  <a:cubicBezTo>
                    <a:pt x="5145" y="11471"/>
                    <a:pt x="5179" y="11649"/>
                    <a:pt x="5211" y="11803"/>
                  </a:cubicBezTo>
                  <a:cubicBezTo>
                    <a:pt x="5274" y="12107"/>
                    <a:pt x="5351" y="12429"/>
                    <a:pt x="5419" y="12707"/>
                  </a:cubicBezTo>
                  <a:lnTo>
                    <a:pt x="5434" y="12771"/>
                  </a:lnTo>
                  <a:lnTo>
                    <a:pt x="5469" y="12714"/>
                  </a:lnTo>
                  <a:cubicBezTo>
                    <a:pt x="5471" y="12709"/>
                    <a:pt x="5473" y="12705"/>
                    <a:pt x="5477" y="12701"/>
                  </a:cubicBezTo>
                  <a:cubicBezTo>
                    <a:pt x="5484" y="12692"/>
                    <a:pt x="5488" y="12684"/>
                    <a:pt x="5492" y="12675"/>
                  </a:cubicBezTo>
                  <a:cubicBezTo>
                    <a:pt x="5556" y="12546"/>
                    <a:pt x="5571" y="12403"/>
                    <a:pt x="5586" y="12264"/>
                  </a:cubicBezTo>
                  <a:cubicBezTo>
                    <a:pt x="5593" y="12214"/>
                    <a:pt x="5597" y="12165"/>
                    <a:pt x="5606" y="12118"/>
                  </a:cubicBezTo>
                  <a:cubicBezTo>
                    <a:pt x="5625" y="11987"/>
                    <a:pt x="5685" y="11756"/>
                    <a:pt x="5865" y="11672"/>
                  </a:cubicBezTo>
                  <a:cubicBezTo>
                    <a:pt x="5921" y="11649"/>
                    <a:pt x="5985" y="11636"/>
                    <a:pt x="6071" y="11636"/>
                  </a:cubicBezTo>
                  <a:cubicBezTo>
                    <a:pt x="6111" y="11636"/>
                    <a:pt x="6152" y="11638"/>
                    <a:pt x="6193" y="11642"/>
                  </a:cubicBezTo>
                  <a:lnTo>
                    <a:pt x="7146" y="11704"/>
                  </a:lnTo>
                  <a:cubicBezTo>
                    <a:pt x="7193" y="11709"/>
                    <a:pt x="7240" y="11711"/>
                    <a:pt x="7283" y="11728"/>
                  </a:cubicBezTo>
                  <a:cubicBezTo>
                    <a:pt x="7324" y="11743"/>
                    <a:pt x="7358" y="11769"/>
                    <a:pt x="7393" y="11797"/>
                  </a:cubicBezTo>
                  <a:cubicBezTo>
                    <a:pt x="7410" y="11809"/>
                    <a:pt x="7427" y="11822"/>
                    <a:pt x="7446" y="11833"/>
                  </a:cubicBezTo>
                  <a:cubicBezTo>
                    <a:pt x="7613" y="11946"/>
                    <a:pt x="7824" y="11960"/>
                    <a:pt x="8025" y="11960"/>
                  </a:cubicBezTo>
                  <a:cubicBezTo>
                    <a:pt x="8048" y="11960"/>
                    <a:pt x="8070" y="11960"/>
                    <a:pt x="8093" y="11959"/>
                  </a:cubicBezTo>
                  <a:cubicBezTo>
                    <a:pt x="8237" y="11957"/>
                    <a:pt x="8397" y="11955"/>
                    <a:pt x="8545" y="11904"/>
                  </a:cubicBezTo>
                  <a:cubicBezTo>
                    <a:pt x="8708" y="11844"/>
                    <a:pt x="8830" y="11719"/>
                    <a:pt x="8862" y="11578"/>
                  </a:cubicBezTo>
                  <a:cubicBezTo>
                    <a:pt x="8867" y="11557"/>
                    <a:pt x="8871" y="11533"/>
                    <a:pt x="8873" y="11512"/>
                  </a:cubicBezTo>
                  <a:cubicBezTo>
                    <a:pt x="8877" y="11475"/>
                    <a:pt x="8882" y="11441"/>
                    <a:pt x="8897" y="11409"/>
                  </a:cubicBezTo>
                  <a:cubicBezTo>
                    <a:pt x="8933" y="11325"/>
                    <a:pt x="9027" y="11291"/>
                    <a:pt x="9128" y="11257"/>
                  </a:cubicBezTo>
                  <a:cubicBezTo>
                    <a:pt x="9167" y="11242"/>
                    <a:pt x="9207" y="11227"/>
                    <a:pt x="9246" y="11209"/>
                  </a:cubicBezTo>
                  <a:cubicBezTo>
                    <a:pt x="9334" y="11167"/>
                    <a:pt x="9404" y="11102"/>
                    <a:pt x="9473" y="11038"/>
                  </a:cubicBezTo>
                  <a:cubicBezTo>
                    <a:pt x="9496" y="11017"/>
                    <a:pt x="9520" y="10995"/>
                    <a:pt x="9546" y="10976"/>
                  </a:cubicBezTo>
                  <a:cubicBezTo>
                    <a:pt x="9874" y="10695"/>
                    <a:pt x="10326" y="10565"/>
                    <a:pt x="10966" y="10565"/>
                  </a:cubicBezTo>
                  <a:cubicBezTo>
                    <a:pt x="11193" y="10565"/>
                    <a:pt x="11418" y="10580"/>
                    <a:pt x="11628" y="10597"/>
                  </a:cubicBezTo>
                  <a:cubicBezTo>
                    <a:pt x="11686" y="10601"/>
                    <a:pt x="11735" y="10610"/>
                    <a:pt x="11780" y="10622"/>
                  </a:cubicBezTo>
                  <a:lnTo>
                    <a:pt x="11802" y="10629"/>
                  </a:lnTo>
                  <a:lnTo>
                    <a:pt x="11821" y="10586"/>
                  </a:lnTo>
                  <a:cubicBezTo>
                    <a:pt x="11836" y="10554"/>
                    <a:pt x="11849" y="10522"/>
                    <a:pt x="11870" y="10498"/>
                  </a:cubicBezTo>
                  <a:cubicBezTo>
                    <a:pt x="11909" y="10453"/>
                    <a:pt x="11971" y="10434"/>
                    <a:pt x="12025" y="10421"/>
                  </a:cubicBezTo>
                  <a:cubicBezTo>
                    <a:pt x="12048" y="10415"/>
                    <a:pt x="12072" y="10408"/>
                    <a:pt x="12095" y="10404"/>
                  </a:cubicBezTo>
                  <a:cubicBezTo>
                    <a:pt x="12243" y="10367"/>
                    <a:pt x="12412" y="10329"/>
                    <a:pt x="12492" y="10190"/>
                  </a:cubicBezTo>
                  <a:cubicBezTo>
                    <a:pt x="12496" y="10183"/>
                    <a:pt x="12500" y="10175"/>
                    <a:pt x="12504" y="10166"/>
                  </a:cubicBezTo>
                  <a:cubicBezTo>
                    <a:pt x="12515" y="10147"/>
                    <a:pt x="12524" y="10130"/>
                    <a:pt x="12537" y="10117"/>
                  </a:cubicBezTo>
                  <a:cubicBezTo>
                    <a:pt x="12554" y="10100"/>
                    <a:pt x="12577" y="10091"/>
                    <a:pt x="12609" y="10083"/>
                  </a:cubicBezTo>
                  <a:cubicBezTo>
                    <a:pt x="12682" y="10063"/>
                    <a:pt x="12759" y="10050"/>
                    <a:pt x="12832" y="10038"/>
                  </a:cubicBezTo>
                  <a:cubicBezTo>
                    <a:pt x="13006" y="10010"/>
                    <a:pt x="13184" y="9982"/>
                    <a:pt x="13316" y="9864"/>
                  </a:cubicBezTo>
                  <a:cubicBezTo>
                    <a:pt x="13323" y="9855"/>
                    <a:pt x="13331" y="9849"/>
                    <a:pt x="13338" y="9843"/>
                  </a:cubicBezTo>
                  <a:cubicBezTo>
                    <a:pt x="13361" y="9821"/>
                    <a:pt x="13383" y="9800"/>
                    <a:pt x="13409" y="9789"/>
                  </a:cubicBezTo>
                  <a:cubicBezTo>
                    <a:pt x="13428" y="9780"/>
                    <a:pt x="13452" y="9777"/>
                    <a:pt x="13480" y="9777"/>
                  </a:cubicBezTo>
                  <a:cubicBezTo>
                    <a:pt x="13499" y="9777"/>
                    <a:pt x="13519" y="9779"/>
                    <a:pt x="13539" y="9780"/>
                  </a:cubicBezTo>
                  <a:cubicBezTo>
                    <a:pt x="13563" y="9783"/>
                    <a:pt x="13584" y="9785"/>
                    <a:pt x="13612" y="9785"/>
                  </a:cubicBezTo>
                  <a:cubicBezTo>
                    <a:pt x="13805" y="9780"/>
                    <a:pt x="13966" y="9626"/>
                    <a:pt x="14092" y="9322"/>
                  </a:cubicBezTo>
                  <a:cubicBezTo>
                    <a:pt x="14214" y="9028"/>
                    <a:pt x="14311" y="8724"/>
                    <a:pt x="14383" y="8414"/>
                  </a:cubicBezTo>
                  <a:cubicBezTo>
                    <a:pt x="14426" y="8236"/>
                    <a:pt x="14452" y="8047"/>
                    <a:pt x="14373" y="7891"/>
                  </a:cubicBezTo>
                  <a:cubicBezTo>
                    <a:pt x="14323" y="7797"/>
                    <a:pt x="14244" y="7728"/>
                    <a:pt x="14167" y="7662"/>
                  </a:cubicBezTo>
                  <a:cubicBezTo>
                    <a:pt x="14135" y="7634"/>
                    <a:pt x="14101" y="7604"/>
                    <a:pt x="14071" y="7574"/>
                  </a:cubicBezTo>
                  <a:cubicBezTo>
                    <a:pt x="14058" y="7561"/>
                    <a:pt x="14047" y="7548"/>
                    <a:pt x="14036" y="7535"/>
                  </a:cubicBezTo>
                  <a:lnTo>
                    <a:pt x="14026" y="7522"/>
                  </a:lnTo>
                  <a:lnTo>
                    <a:pt x="14009" y="7527"/>
                  </a:lnTo>
                  <a:cubicBezTo>
                    <a:pt x="13976" y="7535"/>
                    <a:pt x="13946" y="7544"/>
                    <a:pt x="13916" y="7552"/>
                  </a:cubicBezTo>
                  <a:cubicBezTo>
                    <a:pt x="13649" y="7621"/>
                    <a:pt x="13376" y="7629"/>
                    <a:pt x="13169" y="7629"/>
                  </a:cubicBezTo>
                  <a:cubicBezTo>
                    <a:pt x="13055" y="7629"/>
                    <a:pt x="12937" y="7625"/>
                    <a:pt x="12832" y="7623"/>
                  </a:cubicBezTo>
                  <a:cubicBezTo>
                    <a:pt x="12729" y="7621"/>
                    <a:pt x="12629" y="7612"/>
                    <a:pt x="12562" y="7554"/>
                  </a:cubicBezTo>
                  <a:cubicBezTo>
                    <a:pt x="12537" y="7531"/>
                    <a:pt x="12515" y="7501"/>
                    <a:pt x="12496" y="7469"/>
                  </a:cubicBezTo>
                  <a:cubicBezTo>
                    <a:pt x="12481" y="7447"/>
                    <a:pt x="12466" y="7424"/>
                    <a:pt x="12447" y="7402"/>
                  </a:cubicBezTo>
                  <a:cubicBezTo>
                    <a:pt x="12382" y="7326"/>
                    <a:pt x="12279" y="7278"/>
                    <a:pt x="12175" y="7278"/>
                  </a:cubicBezTo>
                  <a:cubicBezTo>
                    <a:pt x="12163" y="7278"/>
                    <a:pt x="12150" y="7279"/>
                    <a:pt x="12138" y="7280"/>
                  </a:cubicBezTo>
                  <a:cubicBezTo>
                    <a:pt x="12142" y="7201"/>
                    <a:pt x="12078" y="7141"/>
                    <a:pt x="12016" y="7081"/>
                  </a:cubicBezTo>
                  <a:cubicBezTo>
                    <a:pt x="11969" y="7034"/>
                    <a:pt x="11917" y="6987"/>
                    <a:pt x="11900" y="6931"/>
                  </a:cubicBezTo>
                  <a:cubicBezTo>
                    <a:pt x="11883" y="6875"/>
                    <a:pt x="11900" y="6811"/>
                    <a:pt x="11913" y="6757"/>
                  </a:cubicBezTo>
                  <a:lnTo>
                    <a:pt x="11971" y="6532"/>
                  </a:lnTo>
                  <a:lnTo>
                    <a:pt x="11939" y="6530"/>
                  </a:lnTo>
                  <a:cubicBezTo>
                    <a:pt x="11821" y="6522"/>
                    <a:pt x="11720" y="6496"/>
                    <a:pt x="11637" y="6451"/>
                  </a:cubicBezTo>
                  <a:cubicBezTo>
                    <a:pt x="11523" y="6393"/>
                    <a:pt x="11438" y="6263"/>
                    <a:pt x="11410" y="6115"/>
                  </a:cubicBezTo>
                  <a:lnTo>
                    <a:pt x="11408" y="6095"/>
                  </a:lnTo>
                  <a:lnTo>
                    <a:pt x="11388" y="6093"/>
                  </a:lnTo>
                  <a:cubicBezTo>
                    <a:pt x="11356" y="6089"/>
                    <a:pt x="11313" y="6080"/>
                    <a:pt x="11273" y="6068"/>
                  </a:cubicBezTo>
                  <a:cubicBezTo>
                    <a:pt x="11210" y="6046"/>
                    <a:pt x="11157" y="6016"/>
                    <a:pt x="11118" y="5980"/>
                  </a:cubicBezTo>
                  <a:cubicBezTo>
                    <a:pt x="11058" y="5926"/>
                    <a:pt x="11022" y="5849"/>
                    <a:pt x="10996" y="5789"/>
                  </a:cubicBezTo>
                  <a:lnTo>
                    <a:pt x="10966" y="5710"/>
                  </a:lnTo>
                  <a:lnTo>
                    <a:pt x="10947" y="5793"/>
                  </a:lnTo>
                  <a:cubicBezTo>
                    <a:pt x="10943" y="5804"/>
                    <a:pt x="10940" y="5817"/>
                    <a:pt x="10938" y="5828"/>
                  </a:cubicBezTo>
                  <a:cubicBezTo>
                    <a:pt x="10936" y="5832"/>
                    <a:pt x="10936" y="5834"/>
                    <a:pt x="10936" y="5836"/>
                  </a:cubicBezTo>
                  <a:cubicBezTo>
                    <a:pt x="10726" y="5626"/>
                    <a:pt x="10598" y="5341"/>
                    <a:pt x="10585" y="5046"/>
                  </a:cubicBezTo>
                  <a:cubicBezTo>
                    <a:pt x="10581" y="4981"/>
                    <a:pt x="10583" y="4915"/>
                    <a:pt x="10585" y="4851"/>
                  </a:cubicBezTo>
                  <a:cubicBezTo>
                    <a:pt x="10589" y="4681"/>
                    <a:pt x="10593" y="4508"/>
                    <a:pt x="10514" y="4356"/>
                  </a:cubicBezTo>
                  <a:cubicBezTo>
                    <a:pt x="10452" y="4238"/>
                    <a:pt x="10351" y="4152"/>
                    <a:pt x="10253" y="4069"/>
                  </a:cubicBezTo>
                  <a:lnTo>
                    <a:pt x="10208" y="4030"/>
                  </a:lnTo>
                  <a:cubicBezTo>
                    <a:pt x="9865" y="3734"/>
                    <a:pt x="9586" y="3351"/>
                    <a:pt x="9404" y="2920"/>
                  </a:cubicBezTo>
                  <a:lnTo>
                    <a:pt x="9398" y="2901"/>
                  </a:lnTo>
                  <a:lnTo>
                    <a:pt x="9379" y="2903"/>
                  </a:lnTo>
                  <a:cubicBezTo>
                    <a:pt x="9340" y="2905"/>
                    <a:pt x="9301" y="2907"/>
                    <a:pt x="9265" y="2907"/>
                  </a:cubicBezTo>
                  <a:cubicBezTo>
                    <a:pt x="9119" y="2907"/>
                    <a:pt x="9023" y="2877"/>
                    <a:pt x="8948" y="2809"/>
                  </a:cubicBezTo>
                  <a:cubicBezTo>
                    <a:pt x="8914" y="2775"/>
                    <a:pt x="8886" y="2736"/>
                    <a:pt x="8858" y="2693"/>
                  </a:cubicBezTo>
                  <a:cubicBezTo>
                    <a:pt x="8824" y="2644"/>
                    <a:pt x="8789" y="2595"/>
                    <a:pt x="8742" y="2554"/>
                  </a:cubicBezTo>
                  <a:cubicBezTo>
                    <a:pt x="8672" y="2496"/>
                    <a:pt x="8582" y="2470"/>
                    <a:pt x="8459" y="2470"/>
                  </a:cubicBezTo>
                  <a:cubicBezTo>
                    <a:pt x="8384" y="2470"/>
                    <a:pt x="8305" y="2481"/>
                    <a:pt x="8230" y="2492"/>
                  </a:cubicBezTo>
                  <a:lnTo>
                    <a:pt x="8196" y="2496"/>
                  </a:lnTo>
                  <a:cubicBezTo>
                    <a:pt x="8086" y="2511"/>
                    <a:pt x="7975" y="2518"/>
                    <a:pt x="7863" y="2518"/>
                  </a:cubicBezTo>
                  <a:cubicBezTo>
                    <a:pt x="7600" y="2518"/>
                    <a:pt x="7337" y="2477"/>
                    <a:pt x="7088" y="2397"/>
                  </a:cubicBezTo>
                  <a:cubicBezTo>
                    <a:pt x="6998" y="2370"/>
                    <a:pt x="6928" y="2340"/>
                    <a:pt x="6874" y="2286"/>
                  </a:cubicBezTo>
                  <a:cubicBezTo>
                    <a:pt x="6855" y="2269"/>
                    <a:pt x="6840" y="2248"/>
                    <a:pt x="6823" y="2226"/>
                  </a:cubicBezTo>
                  <a:cubicBezTo>
                    <a:pt x="6795" y="2190"/>
                    <a:pt x="6765" y="2151"/>
                    <a:pt x="6722" y="2125"/>
                  </a:cubicBezTo>
                  <a:cubicBezTo>
                    <a:pt x="6668" y="2093"/>
                    <a:pt x="6606" y="2087"/>
                    <a:pt x="6546" y="2078"/>
                  </a:cubicBezTo>
                  <a:cubicBezTo>
                    <a:pt x="6471" y="2070"/>
                    <a:pt x="6405" y="2061"/>
                    <a:pt x="6371" y="2010"/>
                  </a:cubicBezTo>
                  <a:cubicBezTo>
                    <a:pt x="6356" y="1986"/>
                    <a:pt x="6349" y="1958"/>
                    <a:pt x="6341" y="1930"/>
                  </a:cubicBezTo>
                  <a:cubicBezTo>
                    <a:pt x="6336" y="1909"/>
                    <a:pt x="6332" y="1888"/>
                    <a:pt x="6323" y="1866"/>
                  </a:cubicBezTo>
                  <a:cubicBezTo>
                    <a:pt x="6272" y="1740"/>
                    <a:pt x="6143" y="1701"/>
                    <a:pt x="6019" y="1665"/>
                  </a:cubicBezTo>
                  <a:cubicBezTo>
                    <a:pt x="5942" y="1641"/>
                    <a:pt x="5863" y="1618"/>
                    <a:pt x="5803" y="1575"/>
                  </a:cubicBezTo>
                  <a:cubicBezTo>
                    <a:pt x="5739" y="1530"/>
                    <a:pt x="5698" y="1463"/>
                    <a:pt x="5653" y="1393"/>
                  </a:cubicBezTo>
                  <a:cubicBezTo>
                    <a:pt x="5606" y="1320"/>
                    <a:pt x="5559" y="1247"/>
                    <a:pt x="5488" y="1196"/>
                  </a:cubicBezTo>
                  <a:cubicBezTo>
                    <a:pt x="5434" y="1157"/>
                    <a:pt x="5374" y="1136"/>
                    <a:pt x="5314" y="1114"/>
                  </a:cubicBezTo>
                  <a:cubicBezTo>
                    <a:pt x="5239" y="1088"/>
                    <a:pt x="5169" y="1063"/>
                    <a:pt x="5119" y="1009"/>
                  </a:cubicBezTo>
                  <a:cubicBezTo>
                    <a:pt x="5094" y="979"/>
                    <a:pt x="5074" y="945"/>
                    <a:pt x="5055" y="908"/>
                  </a:cubicBezTo>
                  <a:cubicBezTo>
                    <a:pt x="5031" y="863"/>
                    <a:pt x="5006" y="816"/>
                    <a:pt x="4965" y="780"/>
                  </a:cubicBezTo>
                  <a:cubicBezTo>
                    <a:pt x="4914" y="735"/>
                    <a:pt x="4845" y="716"/>
                    <a:pt x="4781" y="699"/>
                  </a:cubicBezTo>
                  <a:cubicBezTo>
                    <a:pt x="4714" y="681"/>
                    <a:pt x="4652" y="664"/>
                    <a:pt x="4609" y="621"/>
                  </a:cubicBezTo>
                  <a:cubicBezTo>
                    <a:pt x="4588" y="598"/>
                    <a:pt x="4571" y="570"/>
                    <a:pt x="4554" y="540"/>
                  </a:cubicBezTo>
                  <a:cubicBezTo>
                    <a:pt x="4532" y="501"/>
                    <a:pt x="4509" y="461"/>
                    <a:pt x="4470" y="431"/>
                  </a:cubicBezTo>
                  <a:cubicBezTo>
                    <a:pt x="4432" y="403"/>
                    <a:pt x="4387" y="390"/>
                    <a:pt x="4344" y="379"/>
                  </a:cubicBezTo>
                  <a:cubicBezTo>
                    <a:pt x="4292" y="364"/>
                    <a:pt x="4245" y="351"/>
                    <a:pt x="4219" y="317"/>
                  </a:cubicBezTo>
                  <a:cubicBezTo>
                    <a:pt x="4204" y="296"/>
                    <a:pt x="4198" y="270"/>
                    <a:pt x="4190" y="244"/>
                  </a:cubicBezTo>
                  <a:cubicBezTo>
                    <a:pt x="4183" y="221"/>
                    <a:pt x="4177" y="195"/>
                    <a:pt x="4164" y="171"/>
                  </a:cubicBezTo>
                  <a:cubicBezTo>
                    <a:pt x="4117" y="81"/>
                    <a:pt x="4007" y="54"/>
                    <a:pt x="3917" y="36"/>
                  </a:cubicBezTo>
                  <a:cubicBezTo>
                    <a:pt x="3774" y="12"/>
                    <a:pt x="3628" y="0"/>
                    <a:pt x="34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297"/>
            <p:cNvSpPr/>
            <p:nvPr/>
          </p:nvSpPr>
          <p:spPr>
            <a:xfrm>
              <a:off x="5258064" y="2869360"/>
              <a:ext cx="29608" cy="41969"/>
            </a:xfrm>
            <a:custGeom>
              <a:rect b="b" l="l" r="r" t="t"/>
              <a:pathLst>
                <a:path extrusionOk="0" h="1477" w="1042">
                  <a:moveTo>
                    <a:pt x="532" y="0"/>
                  </a:moveTo>
                  <a:cubicBezTo>
                    <a:pt x="486" y="0"/>
                    <a:pt x="441" y="10"/>
                    <a:pt x="399" y="33"/>
                  </a:cubicBezTo>
                  <a:cubicBezTo>
                    <a:pt x="247" y="119"/>
                    <a:pt x="217" y="327"/>
                    <a:pt x="105" y="464"/>
                  </a:cubicBezTo>
                  <a:cubicBezTo>
                    <a:pt x="82" y="492"/>
                    <a:pt x="56" y="517"/>
                    <a:pt x="41" y="550"/>
                  </a:cubicBezTo>
                  <a:cubicBezTo>
                    <a:pt x="18" y="603"/>
                    <a:pt x="28" y="665"/>
                    <a:pt x="33" y="725"/>
                  </a:cubicBezTo>
                  <a:cubicBezTo>
                    <a:pt x="39" y="832"/>
                    <a:pt x="20" y="939"/>
                    <a:pt x="0" y="1047"/>
                  </a:cubicBezTo>
                  <a:cubicBezTo>
                    <a:pt x="42" y="1042"/>
                    <a:pt x="83" y="1039"/>
                    <a:pt x="123" y="1039"/>
                  </a:cubicBezTo>
                  <a:cubicBezTo>
                    <a:pt x="220" y="1039"/>
                    <a:pt x="312" y="1057"/>
                    <a:pt x="386" y="1117"/>
                  </a:cubicBezTo>
                  <a:cubicBezTo>
                    <a:pt x="470" y="1186"/>
                    <a:pt x="513" y="1295"/>
                    <a:pt x="592" y="1370"/>
                  </a:cubicBezTo>
                  <a:cubicBezTo>
                    <a:pt x="683" y="1454"/>
                    <a:pt x="797" y="1476"/>
                    <a:pt x="920" y="1476"/>
                  </a:cubicBezTo>
                  <a:cubicBezTo>
                    <a:pt x="960" y="1476"/>
                    <a:pt x="1001" y="1474"/>
                    <a:pt x="1042" y="1471"/>
                  </a:cubicBezTo>
                  <a:cubicBezTo>
                    <a:pt x="952" y="1259"/>
                    <a:pt x="883" y="1036"/>
                    <a:pt x="845" y="807"/>
                  </a:cubicBezTo>
                  <a:cubicBezTo>
                    <a:pt x="817" y="644"/>
                    <a:pt x="804" y="475"/>
                    <a:pt x="857" y="320"/>
                  </a:cubicBezTo>
                  <a:cubicBezTo>
                    <a:pt x="872" y="277"/>
                    <a:pt x="894" y="241"/>
                    <a:pt x="915" y="205"/>
                  </a:cubicBezTo>
                  <a:cubicBezTo>
                    <a:pt x="911" y="200"/>
                    <a:pt x="907" y="194"/>
                    <a:pt x="902" y="187"/>
                  </a:cubicBezTo>
                  <a:cubicBezTo>
                    <a:pt x="805" y="85"/>
                    <a:pt x="665" y="0"/>
                    <a:pt x="5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297"/>
            <p:cNvSpPr/>
            <p:nvPr/>
          </p:nvSpPr>
          <p:spPr>
            <a:xfrm>
              <a:off x="5257155" y="2868621"/>
              <a:ext cx="31626" cy="43447"/>
            </a:xfrm>
            <a:custGeom>
              <a:rect b="b" l="l" r="r" t="t"/>
              <a:pathLst>
                <a:path extrusionOk="0" h="1529" w="1113">
                  <a:moveTo>
                    <a:pt x="566" y="53"/>
                  </a:moveTo>
                  <a:cubicBezTo>
                    <a:pt x="699" y="53"/>
                    <a:pt x="834" y="145"/>
                    <a:pt x="915" y="233"/>
                  </a:cubicBezTo>
                  <a:cubicBezTo>
                    <a:pt x="894" y="267"/>
                    <a:pt x="877" y="301"/>
                    <a:pt x="866" y="336"/>
                  </a:cubicBezTo>
                  <a:cubicBezTo>
                    <a:pt x="806" y="505"/>
                    <a:pt x="823" y="683"/>
                    <a:pt x="849" y="837"/>
                  </a:cubicBezTo>
                  <a:cubicBezTo>
                    <a:pt x="885" y="1047"/>
                    <a:pt x="947" y="1261"/>
                    <a:pt x="1035" y="1473"/>
                  </a:cubicBezTo>
                  <a:cubicBezTo>
                    <a:pt x="1009" y="1475"/>
                    <a:pt x="984" y="1475"/>
                    <a:pt x="958" y="1475"/>
                  </a:cubicBezTo>
                  <a:cubicBezTo>
                    <a:pt x="812" y="1475"/>
                    <a:pt x="716" y="1445"/>
                    <a:pt x="641" y="1377"/>
                  </a:cubicBezTo>
                  <a:cubicBezTo>
                    <a:pt x="607" y="1343"/>
                    <a:pt x="579" y="1304"/>
                    <a:pt x="551" y="1261"/>
                  </a:cubicBezTo>
                  <a:cubicBezTo>
                    <a:pt x="517" y="1212"/>
                    <a:pt x="482" y="1163"/>
                    <a:pt x="435" y="1122"/>
                  </a:cubicBezTo>
                  <a:cubicBezTo>
                    <a:pt x="365" y="1064"/>
                    <a:pt x="275" y="1038"/>
                    <a:pt x="152" y="1038"/>
                  </a:cubicBezTo>
                  <a:cubicBezTo>
                    <a:pt x="127" y="1038"/>
                    <a:pt x="97" y="1038"/>
                    <a:pt x="67" y="1043"/>
                  </a:cubicBezTo>
                  <a:cubicBezTo>
                    <a:pt x="82" y="946"/>
                    <a:pt x="99" y="848"/>
                    <a:pt x="90" y="749"/>
                  </a:cubicBezTo>
                  <a:lnTo>
                    <a:pt x="88" y="717"/>
                  </a:lnTo>
                  <a:cubicBezTo>
                    <a:pt x="84" y="670"/>
                    <a:pt x="80" y="625"/>
                    <a:pt x="97" y="588"/>
                  </a:cubicBezTo>
                  <a:cubicBezTo>
                    <a:pt x="107" y="567"/>
                    <a:pt x="122" y="548"/>
                    <a:pt x="140" y="528"/>
                  </a:cubicBezTo>
                  <a:cubicBezTo>
                    <a:pt x="146" y="520"/>
                    <a:pt x="152" y="513"/>
                    <a:pt x="159" y="507"/>
                  </a:cubicBezTo>
                  <a:cubicBezTo>
                    <a:pt x="202" y="451"/>
                    <a:pt x="234" y="387"/>
                    <a:pt x="266" y="323"/>
                  </a:cubicBezTo>
                  <a:cubicBezTo>
                    <a:pt x="313" y="224"/>
                    <a:pt x="358" y="132"/>
                    <a:pt x="444" y="83"/>
                  </a:cubicBezTo>
                  <a:cubicBezTo>
                    <a:pt x="482" y="64"/>
                    <a:pt x="523" y="53"/>
                    <a:pt x="566" y="53"/>
                  </a:cubicBezTo>
                  <a:close/>
                  <a:moveTo>
                    <a:pt x="563" y="0"/>
                  </a:moveTo>
                  <a:cubicBezTo>
                    <a:pt x="511" y="0"/>
                    <a:pt x="462" y="12"/>
                    <a:pt x="418" y="36"/>
                  </a:cubicBezTo>
                  <a:cubicBezTo>
                    <a:pt x="317" y="94"/>
                    <a:pt x="266" y="198"/>
                    <a:pt x="217" y="299"/>
                  </a:cubicBezTo>
                  <a:cubicBezTo>
                    <a:pt x="187" y="359"/>
                    <a:pt x="157" y="423"/>
                    <a:pt x="116" y="473"/>
                  </a:cubicBezTo>
                  <a:cubicBezTo>
                    <a:pt x="112" y="479"/>
                    <a:pt x="105" y="486"/>
                    <a:pt x="99" y="492"/>
                  </a:cubicBezTo>
                  <a:cubicBezTo>
                    <a:pt x="82" y="516"/>
                    <a:pt x="62" y="537"/>
                    <a:pt x="50" y="565"/>
                  </a:cubicBezTo>
                  <a:cubicBezTo>
                    <a:pt x="26" y="616"/>
                    <a:pt x="30" y="670"/>
                    <a:pt x="35" y="721"/>
                  </a:cubicBezTo>
                  <a:lnTo>
                    <a:pt x="39" y="751"/>
                  </a:lnTo>
                  <a:cubicBezTo>
                    <a:pt x="45" y="850"/>
                    <a:pt x="28" y="948"/>
                    <a:pt x="11" y="1049"/>
                  </a:cubicBezTo>
                  <a:lnTo>
                    <a:pt x="0" y="1103"/>
                  </a:lnTo>
                  <a:lnTo>
                    <a:pt x="0" y="1103"/>
                  </a:lnTo>
                  <a:lnTo>
                    <a:pt x="37" y="1098"/>
                  </a:lnTo>
                  <a:cubicBezTo>
                    <a:pt x="82" y="1094"/>
                    <a:pt x="118" y="1092"/>
                    <a:pt x="152" y="1092"/>
                  </a:cubicBezTo>
                  <a:cubicBezTo>
                    <a:pt x="262" y="1092"/>
                    <a:pt x="341" y="1115"/>
                    <a:pt x="401" y="1165"/>
                  </a:cubicBezTo>
                  <a:cubicBezTo>
                    <a:pt x="444" y="1199"/>
                    <a:pt x="474" y="1244"/>
                    <a:pt x="506" y="1291"/>
                  </a:cubicBezTo>
                  <a:cubicBezTo>
                    <a:pt x="536" y="1334"/>
                    <a:pt x="566" y="1379"/>
                    <a:pt x="605" y="1415"/>
                  </a:cubicBezTo>
                  <a:cubicBezTo>
                    <a:pt x="714" y="1516"/>
                    <a:pt x="851" y="1529"/>
                    <a:pt x="958" y="1529"/>
                  </a:cubicBezTo>
                  <a:cubicBezTo>
                    <a:pt x="997" y="1529"/>
                    <a:pt x="1035" y="1527"/>
                    <a:pt x="1076" y="1525"/>
                  </a:cubicBezTo>
                  <a:lnTo>
                    <a:pt x="1112" y="1523"/>
                  </a:lnTo>
                  <a:lnTo>
                    <a:pt x="1097" y="1488"/>
                  </a:lnTo>
                  <a:cubicBezTo>
                    <a:pt x="1005" y="1268"/>
                    <a:pt x="939" y="1045"/>
                    <a:pt x="902" y="828"/>
                  </a:cubicBezTo>
                  <a:cubicBezTo>
                    <a:pt x="877" y="681"/>
                    <a:pt x="860" y="511"/>
                    <a:pt x="915" y="355"/>
                  </a:cubicBezTo>
                  <a:cubicBezTo>
                    <a:pt x="928" y="318"/>
                    <a:pt x="947" y="282"/>
                    <a:pt x="971" y="246"/>
                  </a:cubicBezTo>
                  <a:lnTo>
                    <a:pt x="982" y="228"/>
                  </a:lnTo>
                  <a:lnTo>
                    <a:pt x="962" y="205"/>
                  </a:lnTo>
                  <a:cubicBezTo>
                    <a:pt x="960" y="203"/>
                    <a:pt x="956" y="198"/>
                    <a:pt x="954" y="196"/>
                  </a:cubicBezTo>
                  <a:cubicBezTo>
                    <a:pt x="838" y="71"/>
                    <a:pt x="692" y="0"/>
                    <a:pt x="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297"/>
            <p:cNvSpPr/>
            <p:nvPr/>
          </p:nvSpPr>
          <p:spPr>
            <a:xfrm>
              <a:off x="5008594" y="2824808"/>
              <a:ext cx="28387" cy="59643"/>
            </a:xfrm>
            <a:custGeom>
              <a:rect b="b" l="l" r="r" t="t"/>
              <a:pathLst>
                <a:path extrusionOk="0" h="2099" w="999">
                  <a:moveTo>
                    <a:pt x="598" y="1"/>
                  </a:moveTo>
                  <a:cubicBezTo>
                    <a:pt x="600" y="9"/>
                    <a:pt x="600" y="18"/>
                    <a:pt x="603" y="24"/>
                  </a:cubicBezTo>
                  <a:lnTo>
                    <a:pt x="219" y="153"/>
                  </a:lnTo>
                  <a:cubicBezTo>
                    <a:pt x="358" y="326"/>
                    <a:pt x="262" y="603"/>
                    <a:pt x="78" y="729"/>
                  </a:cubicBezTo>
                  <a:cubicBezTo>
                    <a:pt x="54" y="746"/>
                    <a:pt x="26" y="761"/>
                    <a:pt x="1" y="774"/>
                  </a:cubicBezTo>
                  <a:cubicBezTo>
                    <a:pt x="39" y="806"/>
                    <a:pt x="76" y="841"/>
                    <a:pt x="103" y="883"/>
                  </a:cubicBezTo>
                  <a:cubicBezTo>
                    <a:pt x="140" y="943"/>
                    <a:pt x="159" y="1018"/>
                    <a:pt x="217" y="1057"/>
                  </a:cubicBezTo>
                  <a:cubicBezTo>
                    <a:pt x="262" y="1087"/>
                    <a:pt x="326" y="1091"/>
                    <a:pt x="354" y="1136"/>
                  </a:cubicBezTo>
                  <a:cubicBezTo>
                    <a:pt x="369" y="1162"/>
                    <a:pt x="369" y="1194"/>
                    <a:pt x="367" y="1224"/>
                  </a:cubicBezTo>
                  <a:cubicBezTo>
                    <a:pt x="363" y="1368"/>
                    <a:pt x="373" y="1511"/>
                    <a:pt x="397" y="1653"/>
                  </a:cubicBezTo>
                  <a:cubicBezTo>
                    <a:pt x="457" y="1661"/>
                    <a:pt x="515" y="1668"/>
                    <a:pt x="575" y="1676"/>
                  </a:cubicBezTo>
                  <a:cubicBezTo>
                    <a:pt x="540" y="1815"/>
                    <a:pt x="521" y="1957"/>
                    <a:pt x="510" y="2098"/>
                  </a:cubicBezTo>
                  <a:cubicBezTo>
                    <a:pt x="547" y="1974"/>
                    <a:pt x="588" y="1850"/>
                    <a:pt x="637" y="1730"/>
                  </a:cubicBezTo>
                  <a:cubicBezTo>
                    <a:pt x="708" y="1563"/>
                    <a:pt x="791" y="1378"/>
                    <a:pt x="727" y="1209"/>
                  </a:cubicBezTo>
                  <a:cubicBezTo>
                    <a:pt x="712" y="1164"/>
                    <a:pt x="686" y="1123"/>
                    <a:pt x="678" y="1078"/>
                  </a:cubicBezTo>
                  <a:cubicBezTo>
                    <a:pt x="650" y="926"/>
                    <a:pt x="813" y="815"/>
                    <a:pt x="890" y="680"/>
                  </a:cubicBezTo>
                  <a:cubicBezTo>
                    <a:pt x="999" y="494"/>
                    <a:pt x="926" y="234"/>
                    <a:pt x="759" y="95"/>
                  </a:cubicBezTo>
                  <a:cubicBezTo>
                    <a:pt x="712" y="54"/>
                    <a:pt x="656" y="24"/>
                    <a:pt x="5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297"/>
            <p:cNvSpPr/>
            <p:nvPr/>
          </p:nvSpPr>
          <p:spPr>
            <a:xfrm>
              <a:off x="5007202" y="2823587"/>
              <a:ext cx="30518" cy="68054"/>
            </a:xfrm>
            <a:custGeom>
              <a:rect b="b" l="l" r="r" t="t"/>
              <a:pathLst>
                <a:path extrusionOk="0" h="2395" w="1074">
                  <a:moveTo>
                    <a:pt x="679" y="87"/>
                  </a:moveTo>
                  <a:cubicBezTo>
                    <a:pt x="722" y="108"/>
                    <a:pt x="759" y="132"/>
                    <a:pt x="791" y="157"/>
                  </a:cubicBezTo>
                  <a:cubicBezTo>
                    <a:pt x="956" y="297"/>
                    <a:pt x="1012" y="545"/>
                    <a:pt x="915" y="710"/>
                  </a:cubicBezTo>
                  <a:cubicBezTo>
                    <a:pt x="894" y="751"/>
                    <a:pt x="859" y="792"/>
                    <a:pt x="827" y="830"/>
                  </a:cubicBezTo>
                  <a:cubicBezTo>
                    <a:pt x="754" y="918"/>
                    <a:pt x="679" y="1010"/>
                    <a:pt x="701" y="1126"/>
                  </a:cubicBezTo>
                  <a:cubicBezTo>
                    <a:pt x="707" y="1158"/>
                    <a:pt x="720" y="1188"/>
                    <a:pt x="733" y="1218"/>
                  </a:cubicBezTo>
                  <a:cubicBezTo>
                    <a:pt x="739" y="1231"/>
                    <a:pt x="746" y="1246"/>
                    <a:pt x="752" y="1261"/>
                  </a:cubicBezTo>
                  <a:cubicBezTo>
                    <a:pt x="808" y="1413"/>
                    <a:pt x="739" y="1578"/>
                    <a:pt x="673" y="1738"/>
                  </a:cubicBezTo>
                  <a:lnTo>
                    <a:pt x="662" y="1762"/>
                  </a:lnTo>
                  <a:cubicBezTo>
                    <a:pt x="647" y="1798"/>
                    <a:pt x="632" y="1835"/>
                    <a:pt x="619" y="1871"/>
                  </a:cubicBezTo>
                  <a:cubicBezTo>
                    <a:pt x="628" y="1822"/>
                    <a:pt x="639" y="1773"/>
                    <a:pt x="649" y="1726"/>
                  </a:cubicBezTo>
                  <a:lnTo>
                    <a:pt x="656" y="1696"/>
                  </a:lnTo>
                  <a:lnTo>
                    <a:pt x="470" y="1672"/>
                  </a:lnTo>
                  <a:cubicBezTo>
                    <a:pt x="448" y="1533"/>
                    <a:pt x="440" y="1398"/>
                    <a:pt x="444" y="1267"/>
                  </a:cubicBezTo>
                  <a:cubicBezTo>
                    <a:pt x="444" y="1235"/>
                    <a:pt x="446" y="1199"/>
                    <a:pt x="427" y="1166"/>
                  </a:cubicBezTo>
                  <a:cubicBezTo>
                    <a:pt x="403" y="1130"/>
                    <a:pt x="365" y="1115"/>
                    <a:pt x="330" y="1100"/>
                  </a:cubicBezTo>
                  <a:cubicBezTo>
                    <a:pt x="313" y="1094"/>
                    <a:pt x="294" y="1087"/>
                    <a:pt x="281" y="1079"/>
                  </a:cubicBezTo>
                  <a:cubicBezTo>
                    <a:pt x="247" y="1055"/>
                    <a:pt x="227" y="1016"/>
                    <a:pt x="208" y="976"/>
                  </a:cubicBezTo>
                  <a:cubicBezTo>
                    <a:pt x="197" y="954"/>
                    <a:pt x="187" y="933"/>
                    <a:pt x="174" y="914"/>
                  </a:cubicBezTo>
                  <a:cubicBezTo>
                    <a:pt x="152" y="877"/>
                    <a:pt x="125" y="849"/>
                    <a:pt x="97" y="824"/>
                  </a:cubicBezTo>
                  <a:cubicBezTo>
                    <a:pt x="112" y="813"/>
                    <a:pt x="129" y="804"/>
                    <a:pt x="142" y="794"/>
                  </a:cubicBezTo>
                  <a:cubicBezTo>
                    <a:pt x="255" y="717"/>
                    <a:pt x="337" y="584"/>
                    <a:pt x="358" y="451"/>
                  </a:cubicBezTo>
                  <a:cubicBezTo>
                    <a:pt x="371" y="361"/>
                    <a:pt x="354" y="277"/>
                    <a:pt x="311" y="209"/>
                  </a:cubicBezTo>
                  <a:lnTo>
                    <a:pt x="679" y="87"/>
                  </a:lnTo>
                  <a:close/>
                  <a:moveTo>
                    <a:pt x="609" y="1"/>
                  </a:moveTo>
                  <a:lnTo>
                    <a:pt x="622" y="50"/>
                  </a:lnTo>
                  <a:lnTo>
                    <a:pt x="223" y="183"/>
                  </a:lnTo>
                  <a:lnTo>
                    <a:pt x="249" y="213"/>
                  </a:lnTo>
                  <a:cubicBezTo>
                    <a:pt x="311" y="290"/>
                    <a:pt x="313" y="380"/>
                    <a:pt x="305" y="442"/>
                  </a:cubicBezTo>
                  <a:cubicBezTo>
                    <a:pt x="287" y="562"/>
                    <a:pt x="212" y="680"/>
                    <a:pt x="112" y="749"/>
                  </a:cubicBezTo>
                  <a:cubicBezTo>
                    <a:pt x="90" y="766"/>
                    <a:pt x="67" y="779"/>
                    <a:pt x="37" y="794"/>
                  </a:cubicBezTo>
                  <a:lnTo>
                    <a:pt x="0" y="811"/>
                  </a:lnTo>
                  <a:lnTo>
                    <a:pt x="32" y="839"/>
                  </a:lnTo>
                  <a:cubicBezTo>
                    <a:pt x="65" y="867"/>
                    <a:pt x="103" y="901"/>
                    <a:pt x="129" y="941"/>
                  </a:cubicBezTo>
                  <a:cubicBezTo>
                    <a:pt x="140" y="959"/>
                    <a:pt x="150" y="978"/>
                    <a:pt x="159" y="997"/>
                  </a:cubicBezTo>
                  <a:cubicBezTo>
                    <a:pt x="182" y="1044"/>
                    <a:pt x="204" y="1094"/>
                    <a:pt x="251" y="1124"/>
                  </a:cubicBezTo>
                  <a:cubicBezTo>
                    <a:pt x="270" y="1134"/>
                    <a:pt x="292" y="1143"/>
                    <a:pt x="311" y="1151"/>
                  </a:cubicBezTo>
                  <a:cubicBezTo>
                    <a:pt x="341" y="1162"/>
                    <a:pt x="367" y="1173"/>
                    <a:pt x="380" y="1194"/>
                  </a:cubicBezTo>
                  <a:cubicBezTo>
                    <a:pt x="392" y="1211"/>
                    <a:pt x="390" y="1239"/>
                    <a:pt x="390" y="1265"/>
                  </a:cubicBezTo>
                  <a:cubicBezTo>
                    <a:pt x="386" y="1404"/>
                    <a:pt x="397" y="1552"/>
                    <a:pt x="420" y="1700"/>
                  </a:cubicBezTo>
                  <a:lnTo>
                    <a:pt x="422" y="1719"/>
                  </a:lnTo>
                  <a:lnTo>
                    <a:pt x="592" y="1743"/>
                  </a:lnTo>
                  <a:cubicBezTo>
                    <a:pt x="564" y="1865"/>
                    <a:pt x="545" y="1996"/>
                    <a:pt x="534" y="2139"/>
                  </a:cubicBezTo>
                  <a:lnTo>
                    <a:pt x="517" y="2394"/>
                  </a:lnTo>
                  <a:lnTo>
                    <a:pt x="585" y="2150"/>
                  </a:lnTo>
                  <a:cubicBezTo>
                    <a:pt x="628" y="2006"/>
                    <a:pt x="667" y="1891"/>
                    <a:pt x="712" y="1783"/>
                  </a:cubicBezTo>
                  <a:lnTo>
                    <a:pt x="722" y="1758"/>
                  </a:lnTo>
                  <a:cubicBezTo>
                    <a:pt x="789" y="1597"/>
                    <a:pt x="866" y="1413"/>
                    <a:pt x="802" y="1241"/>
                  </a:cubicBezTo>
                  <a:cubicBezTo>
                    <a:pt x="795" y="1226"/>
                    <a:pt x="789" y="1211"/>
                    <a:pt x="782" y="1194"/>
                  </a:cubicBezTo>
                  <a:cubicBezTo>
                    <a:pt x="769" y="1169"/>
                    <a:pt x="759" y="1143"/>
                    <a:pt x="752" y="1117"/>
                  </a:cubicBezTo>
                  <a:cubicBezTo>
                    <a:pt x="737" y="1025"/>
                    <a:pt x="802" y="946"/>
                    <a:pt x="870" y="864"/>
                  </a:cubicBezTo>
                  <a:cubicBezTo>
                    <a:pt x="902" y="824"/>
                    <a:pt x="937" y="781"/>
                    <a:pt x="962" y="738"/>
                  </a:cubicBezTo>
                  <a:cubicBezTo>
                    <a:pt x="1074" y="547"/>
                    <a:pt x="1014" y="273"/>
                    <a:pt x="825" y="117"/>
                  </a:cubicBezTo>
                  <a:cubicBezTo>
                    <a:pt x="780" y="80"/>
                    <a:pt x="724" y="48"/>
                    <a:pt x="658" y="20"/>
                  </a:cubicBezTo>
                  <a:lnTo>
                    <a:pt x="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297"/>
            <p:cNvSpPr/>
            <p:nvPr/>
          </p:nvSpPr>
          <p:spPr>
            <a:xfrm>
              <a:off x="5022971" y="2801850"/>
              <a:ext cx="82091" cy="95133"/>
            </a:xfrm>
            <a:custGeom>
              <a:rect b="b" l="l" r="r" t="t"/>
              <a:pathLst>
                <a:path extrusionOk="0" h="3348" w="2889">
                  <a:moveTo>
                    <a:pt x="2513" y="0"/>
                  </a:moveTo>
                  <a:cubicBezTo>
                    <a:pt x="2439" y="0"/>
                    <a:pt x="2366" y="22"/>
                    <a:pt x="2306" y="63"/>
                  </a:cubicBezTo>
                  <a:cubicBezTo>
                    <a:pt x="2267" y="89"/>
                    <a:pt x="2233" y="125"/>
                    <a:pt x="2192" y="151"/>
                  </a:cubicBezTo>
                  <a:cubicBezTo>
                    <a:pt x="2074" y="230"/>
                    <a:pt x="1920" y="230"/>
                    <a:pt x="1791" y="288"/>
                  </a:cubicBezTo>
                  <a:cubicBezTo>
                    <a:pt x="1629" y="361"/>
                    <a:pt x="1509" y="517"/>
                    <a:pt x="1335" y="552"/>
                  </a:cubicBezTo>
                  <a:cubicBezTo>
                    <a:pt x="1311" y="556"/>
                    <a:pt x="1287" y="559"/>
                    <a:pt x="1263" y="559"/>
                  </a:cubicBezTo>
                  <a:cubicBezTo>
                    <a:pt x="1103" y="559"/>
                    <a:pt x="950" y="461"/>
                    <a:pt x="795" y="402"/>
                  </a:cubicBezTo>
                  <a:cubicBezTo>
                    <a:pt x="761" y="388"/>
                    <a:pt x="722" y="378"/>
                    <a:pt x="684" y="378"/>
                  </a:cubicBezTo>
                  <a:cubicBezTo>
                    <a:pt x="645" y="378"/>
                    <a:pt x="607" y="390"/>
                    <a:pt x="583" y="421"/>
                  </a:cubicBezTo>
                  <a:cubicBezTo>
                    <a:pt x="562" y="453"/>
                    <a:pt x="557" y="494"/>
                    <a:pt x="555" y="532"/>
                  </a:cubicBezTo>
                  <a:cubicBezTo>
                    <a:pt x="551" y="661"/>
                    <a:pt x="544" y="790"/>
                    <a:pt x="538" y="918"/>
                  </a:cubicBezTo>
                  <a:cubicBezTo>
                    <a:pt x="534" y="1008"/>
                    <a:pt x="527" y="1104"/>
                    <a:pt x="476" y="1179"/>
                  </a:cubicBezTo>
                  <a:cubicBezTo>
                    <a:pt x="463" y="1197"/>
                    <a:pt x="446" y="1214"/>
                    <a:pt x="431" y="1229"/>
                  </a:cubicBezTo>
                  <a:cubicBezTo>
                    <a:pt x="442" y="1319"/>
                    <a:pt x="431" y="1409"/>
                    <a:pt x="384" y="1490"/>
                  </a:cubicBezTo>
                  <a:cubicBezTo>
                    <a:pt x="307" y="1623"/>
                    <a:pt x="144" y="1734"/>
                    <a:pt x="172" y="1886"/>
                  </a:cubicBezTo>
                  <a:cubicBezTo>
                    <a:pt x="180" y="1931"/>
                    <a:pt x="206" y="1972"/>
                    <a:pt x="221" y="2017"/>
                  </a:cubicBezTo>
                  <a:cubicBezTo>
                    <a:pt x="285" y="2186"/>
                    <a:pt x="202" y="2371"/>
                    <a:pt x="131" y="2538"/>
                  </a:cubicBezTo>
                  <a:cubicBezTo>
                    <a:pt x="82" y="2658"/>
                    <a:pt x="41" y="2782"/>
                    <a:pt x="4" y="2906"/>
                  </a:cubicBezTo>
                  <a:cubicBezTo>
                    <a:pt x="4" y="2923"/>
                    <a:pt x="0" y="2941"/>
                    <a:pt x="0" y="2960"/>
                  </a:cubicBezTo>
                  <a:cubicBezTo>
                    <a:pt x="39" y="2955"/>
                    <a:pt x="78" y="2953"/>
                    <a:pt x="116" y="2953"/>
                  </a:cubicBezTo>
                  <a:cubicBezTo>
                    <a:pt x="265" y="2953"/>
                    <a:pt x="403" y="2992"/>
                    <a:pt x="472" y="3118"/>
                  </a:cubicBezTo>
                  <a:cubicBezTo>
                    <a:pt x="484" y="3111"/>
                    <a:pt x="498" y="3108"/>
                    <a:pt x="512" y="3108"/>
                  </a:cubicBezTo>
                  <a:cubicBezTo>
                    <a:pt x="550" y="3108"/>
                    <a:pt x="590" y="3133"/>
                    <a:pt x="611" y="3168"/>
                  </a:cubicBezTo>
                  <a:cubicBezTo>
                    <a:pt x="639" y="3215"/>
                    <a:pt x="641" y="3273"/>
                    <a:pt x="641" y="3328"/>
                  </a:cubicBezTo>
                  <a:cubicBezTo>
                    <a:pt x="674" y="3341"/>
                    <a:pt x="710" y="3348"/>
                    <a:pt x="745" y="3348"/>
                  </a:cubicBezTo>
                  <a:cubicBezTo>
                    <a:pt x="826" y="3348"/>
                    <a:pt x="906" y="3316"/>
                    <a:pt x="962" y="3258"/>
                  </a:cubicBezTo>
                  <a:cubicBezTo>
                    <a:pt x="1041" y="3174"/>
                    <a:pt x="1063" y="3039"/>
                    <a:pt x="1016" y="2934"/>
                  </a:cubicBezTo>
                  <a:lnTo>
                    <a:pt x="1016" y="2934"/>
                  </a:lnTo>
                  <a:cubicBezTo>
                    <a:pt x="1028" y="2935"/>
                    <a:pt x="1041" y="2935"/>
                    <a:pt x="1055" y="2935"/>
                  </a:cubicBezTo>
                  <a:cubicBezTo>
                    <a:pt x="1172" y="2935"/>
                    <a:pt x="1307" y="2907"/>
                    <a:pt x="1329" y="2795"/>
                  </a:cubicBezTo>
                  <a:cubicBezTo>
                    <a:pt x="1339" y="2743"/>
                    <a:pt x="1318" y="2688"/>
                    <a:pt x="1335" y="2636"/>
                  </a:cubicBezTo>
                  <a:cubicBezTo>
                    <a:pt x="1365" y="2538"/>
                    <a:pt x="1500" y="2536"/>
                    <a:pt x="1605" y="2533"/>
                  </a:cubicBezTo>
                  <a:cubicBezTo>
                    <a:pt x="1746" y="2529"/>
                    <a:pt x="1892" y="2482"/>
                    <a:pt x="1988" y="2381"/>
                  </a:cubicBezTo>
                  <a:cubicBezTo>
                    <a:pt x="2087" y="2279"/>
                    <a:pt x="2126" y="2114"/>
                    <a:pt x="2055" y="1989"/>
                  </a:cubicBezTo>
                  <a:cubicBezTo>
                    <a:pt x="1943" y="1792"/>
                    <a:pt x="1616" y="1766"/>
                    <a:pt x="1556" y="1548"/>
                  </a:cubicBezTo>
                  <a:cubicBezTo>
                    <a:pt x="1520" y="1420"/>
                    <a:pt x="1650" y="1286"/>
                    <a:pt x="1771" y="1286"/>
                  </a:cubicBezTo>
                  <a:cubicBezTo>
                    <a:pt x="1804" y="1286"/>
                    <a:pt x="1836" y="1296"/>
                    <a:pt x="1864" y="1319"/>
                  </a:cubicBezTo>
                  <a:cubicBezTo>
                    <a:pt x="1864" y="1203"/>
                    <a:pt x="1988" y="1122"/>
                    <a:pt x="2104" y="1104"/>
                  </a:cubicBezTo>
                  <a:cubicBezTo>
                    <a:pt x="2132" y="1101"/>
                    <a:pt x="2159" y="1100"/>
                    <a:pt x="2187" y="1100"/>
                  </a:cubicBezTo>
                  <a:cubicBezTo>
                    <a:pt x="2255" y="1100"/>
                    <a:pt x="2322" y="1107"/>
                    <a:pt x="2390" y="1107"/>
                  </a:cubicBezTo>
                  <a:cubicBezTo>
                    <a:pt x="2411" y="1107"/>
                    <a:pt x="2432" y="1106"/>
                    <a:pt x="2453" y="1104"/>
                  </a:cubicBezTo>
                  <a:cubicBezTo>
                    <a:pt x="2539" y="1098"/>
                    <a:pt x="2620" y="1070"/>
                    <a:pt x="2702" y="1047"/>
                  </a:cubicBezTo>
                  <a:cubicBezTo>
                    <a:pt x="2751" y="1032"/>
                    <a:pt x="2803" y="1023"/>
                    <a:pt x="2852" y="1012"/>
                  </a:cubicBezTo>
                  <a:cubicBezTo>
                    <a:pt x="2822" y="935"/>
                    <a:pt x="2803" y="858"/>
                    <a:pt x="2805" y="777"/>
                  </a:cubicBezTo>
                  <a:cubicBezTo>
                    <a:pt x="2807" y="622"/>
                    <a:pt x="2888" y="477"/>
                    <a:pt x="2871" y="322"/>
                  </a:cubicBezTo>
                  <a:cubicBezTo>
                    <a:pt x="2858" y="198"/>
                    <a:pt x="2777" y="85"/>
                    <a:pt x="2663" y="33"/>
                  </a:cubicBezTo>
                  <a:cubicBezTo>
                    <a:pt x="2616" y="11"/>
                    <a:pt x="2564" y="0"/>
                    <a:pt x="2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297"/>
            <p:cNvSpPr/>
            <p:nvPr/>
          </p:nvSpPr>
          <p:spPr>
            <a:xfrm>
              <a:off x="5022176" y="2801112"/>
              <a:ext cx="83426" cy="96668"/>
            </a:xfrm>
            <a:custGeom>
              <a:rect b="b" l="l" r="r" t="t"/>
              <a:pathLst>
                <a:path extrusionOk="0" h="3402" w="2936">
                  <a:moveTo>
                    <a:pt x="2541" y="54"/>
                  </a:moveTo>
                  <a:cubicBezTo>
                    <a:pt x="2589" y="54"/>
                    <a:pt x="2637" y="63"/>
                    <a:pt x="2678" y="83"/>
                  </a:cubicBezTo>
                  <a:cubicBezTo>
                    <a:pt x="2786" y="132"/>
                    <a:pt x="2861" y="237"/>
                    <a:pt x="2873" y="353"/>
                  </a:cubicBezTo>
                  <a:cubicBezTo>
                    <a:pt x="2882" y="432"/>
                    <a:pt x="2863" y="511"/>
                    <a:pt x="2841" y="595"/>
                  </a:cubicBezTo>
                  <a:cubicBezTo>
                    <a:pt x="2824" y="661"/>
                    <a:pt x="2807" y="730"/>
                    <a:pt x="2805" y="803"/>
                  </a:cubicBezTo>
                  <a:cubicBezTo>
                    <a:pt x="2803" y="871"/>
                    <a:pt x="2816" y="942"/>
                    <a:pt x="2843" y="1017"/>
                  </a:cubicBezTo>
                  <a:cubicBezTo>
                    <a:pt x="2839" y="1019"/>
                    <a:pt x="2833" y="1019"/>
                    <a:pt x="2828" y="1021"/>
                  </a:cubicBezTo>
                  <a:cubicBezTo>
                    <a:pt x="2792" y="1028"/>
                    <a:pt x="2758" y="1036"/>
                    <a:pt x="2721" y="1047"/>
                  </a:cubicBezTo>
                  <a:lnTo>
                    <a:pt x="2678" y="1058"/>
                  </a:lnTo>
                  <a:cubicBezTo>
                    <a:pt x="2614" y="1079"/>
                    <a:pt x="2546" y="1098"/>
                    <a:pt x="2479" y="1105"/>
                  </a:cubicBezTo>
                  <a:cubicBezTo>
                    <a:pt x="2459" y="1106"/>
                    <a:pt x="2438" y="1107"/>
                    <a:pt x="2418" y="1107"/>
                  </a:cubicBezTo>
                  <a:cubicBezTo>
                    <a:pt x="2385" y="1107"/>
                    <a:pt x="2352" y="1105"/>
                    <a:pt x="2319" y="1103"/>
                  </a:cubicBezTo>
                  <a:cubicBezTo>
                    <a:pt x="2285" y="1100"/>
                    <a:pt x="2252" y="1099"/>
                    <a:pt x="2219" y="1099"/>
                  </a:cubicBezTo>
                  <a:cubicBezTo>
                    <a:pt x="2187" y="1099"/>
                    <a:pt x="2156" y="1100"/>
                    <a:pt x="2128" y="1105"/>
                  </a:cubicBezTo>
                  <a:cubicBezTo>
                    <a:pt x="2016" y="1120"/>
                    <a:pt x="1896" y="1193"/>
                    <a:pt x="1871" y="1300"/>
                  </a:cubicBezTo>
                  <a:cubicBezTo>
                    <a:pt x="1849" y="1290"/>
                    <a:pt x="1825" y="1285"/>
                    <a:pt x="1800" y="1285"/>
                  </a:cubicBezTo>
                  <a:cubicBezTo>
                    <a:pt x="1729" y="1285"/>
                    <a:pt x="1652" y="1324"/>
                    <a:pt x="1601" y="1390"/>
                  </a:cubicBezTo>
                  <a:cubicBezTo>
                    <a:pt x="1556" y="1450"/>
                    <a:pt x="1541" y="1518"/>
                    <a:pt x="1558" y="1580"/>
                  </a:cubicBezTo>
                  <a:cubicBezTo>
                    <a:pt x="1594" y="1709"/>
                    <a:pt x="1712" y="1775"/>
                    <a:pt x="1826" y="1840"/>
                  </a:cubicBezTo>
                  <a:cubicBezTo>
                    <a:pt x="1918" y="1891"/>
                    <a:pt x="2012" y="1945"/>
                    <a:pt x="2061" y="2028"/>
                  </a:cubicBezTo>
                  <a:cubicBezTo>
                    <a:pt x="2119" y="2135"/>
                    <a:pt x="2094" y="2290"/>
                    <a:pt x="1997" y="2388"/>
                  </a:cubicBezTo>
                  <a:cubicBezTo>
                    <a:pt x="1914" y="2476"/>
                    <a:pt x="1783" y="2527"/>
                    <a:pt x="1627" y="2532"/>
                  </a:cubicBezTo>
                  <a:cubicBezTo>
                    <a:pt x="1519" y="2536"/>
                    <a:pt x="1374" y="2540"/>
                    <a:pt x="1337" y="2654"/>
                  </a:cubicBezTo>
                  <a:cubicBezTo>
                    <a:pt x="1327" y="2686"/>
                    <a:pt x="1329" y="2720"/>
                    <a:pt x="1331" y="2750"/>
                  </a:cubicBezTo>
                  <a:cubicBezTo>
                    <a:pt x="1333" y="2774"/>
                    <a:pt x="1335" y="2795"/>
                    <a:pt x="1331" y="2817"/>
                  </a:cubicBezTo>
                  <a:cubicBezTo>
                    <a:pt x="1312" y="2919"/>
                    <a:pt x="1166" y="2934"/>
                    <a:pt x="1082" y="2934"/>
                  </a:cubicBezTo>
                  <a:lnTo>
                    <a:pt x="1044" y="2934"/>
                  </a:lnTo>
                  <a:lnTo>
                    <a:pt x="1001" y="2930"/>
                  </a:lnTo>
                  <a:lnTo>
                    <a:pt x="1001" y="2930"/>
                  </a:lnTo>
                  <a:lnTo>
                    <a:pt x="1018" y="2971"/>
                  </a:lnTo>
                  <a:cubicBezTo>
                    <a:pt x="1063" y="3067"/>
                    <a:pt x="1042" y="3187"/>
                    <a:pt x="971" y="3264"/>
                  </a:cubicBezTo>
                  <a:cubicBezTo>
                    <a:pt x="922" y="3317"/>
                    <a:pt x="846" y="3347"/>
                    <a:pt x="772" y="3347"/>
                  </a:cubicBezTo>
                  <a:cubicBezTo>
                    <a:pt x="746" y="3347"/>
                    <a:pt x="721" y="3343"/>
                    <a:pt x="697" y="3335"/>
                  </a:cubicBezTo>
                  <a:cubicBezTo>
                    <a:pt x="695" y="3286"/>
                    <a:pt x="690" y="3228"/>
                    <a:pt x="662" y="3181"/>
                  </a:cubicBezTo>
                  <a:cubicBezTo>
                    <a:pt x="635" y="3136"/>
                    <a:pt x="582" y="3107"/>
                    <a:pt x="535" y="3107"/>
                  </a:cubicBezTo>
                  <a:cubicBezTo>
                    <a:pt x="527" y="3107"/>
                    <a:pt x="518" y="3108"/>
                    <a:pt x="510" y="3110"/>
                  </a:cubicBezTo>
                  <a:cubicBezTo>
                    <a:pt x="443" y="3005"/>
                    <a:pt x="320" y="2953"/>
                    <a:pt x="139" y="2953"/>
                  </a:cubicBezTo>
                  <a:cubicBezTo>
                    <a:pt x="113" y="2953"/>
                    <a:pt x="86" y="2954"/>
                    <a:pt x="58" y="2956"/>
                  </a:cubicBezTo>
                  <a:cubicBezTo>
                    <a:pt x="58" y="2949"/>
                    <a:pt x="60" y="2943"/>
                    <a:pt x="58" y="2941"/>
                  </a:cubicBezTo>
                  <a:cubicBezTo>
                    <a:pt x="101" y="2797"/>
                    <a:pt x="140" y="2682"/>
                    <a:pt x="185" y="2574"/>
                  </a:cubicBezTo>
                  <a:lnTo>
                    <a:pt x="195" y="2549"/>
                  </a:lnTo>
                  <a:cubicBezTo>
                    <a:pt x="262" y="2388"/>
                    <a:pt x="339" y="2204"/>
                    <a:pt x="275" y="2032"/>
                  </a:cubicBezTo>
                  <a:cubicBezTo>
                    <a:pt x="268" y="2017"/>
                    <a:pt x="262" y="2002"/>
                    <a:pt x="255" y="1985"/>
                  </a:cubicBezTo>
                  <a:cubicBezTo>
                    <a:pt x="242" y="1960"/>
                    <a:pt x="232" y="1934"/>
                    <a:pt x="225" y="1908"/>
                  </a:cubicBezTo>
                  <a:cubicBezTo>
                    <a:pt x="210" y="1816"/>
                    <a:pt x="275" y="1737"/>
                    <a:pt x="343" y="1655"/>
                  </a:cubicBezTo>
                  <a:cubicBezTo>
                    <a:pt x="375" y="1615"/>
                    <a:pt x="410" y="1572"/>
                    <a:pt x="435" y="1529"/>
                  </a:cubicBezTo>
                  <a:cubicBezTo>
                    <a:pt x="480" y="1452"/>
                    <a:pt x="497" y="1362"/>
                    <a:pt x="487" y="1263"/>
                  </a:cubicBezTo>
                  <a:cubicBezTo>
                    <a:pt x="500" y="1250"/>
                    <a:pt x="515" y="1238"/>
                    <a:pt x="525" y="1220"/>
                  </a:cubicBezTo>
                  <a:cubicBezTo>
                    <a:pt x="583" y="1137"/>
                    <a:pt x="587" y="1030"/>
                    <a:pt x="592" y="946"/>
                  </a:cubicBezTo>
                  <a:lnTo>
                    <a:pt x="611" y="561"/>
                  </a:lnTo>
                  <a:cubicBezTo>
                    <a:pt x="613" y="526"/>
                    <a:pt x="615" y="490"/>
                    <a:pt x="632" y="464"/>
                  </a:cubicBezTo>
                  <a:cubicBezTo>
                    <a:pt x="650" y="443"/>
                    <a:pt x="675" y="432"/>
                    <a:pt x="712" y="432"/>
                  </a:cubicBezTo>
                  <a:cubicBezTo>
                    <a:pt x="750" y="432"/>
                    <a:pt x="789" y="443"/>
                    <a:pt x="815" y="453"/>
                  </a:cubicBezTo>
                  <a:cubicBezTo>
                    <a:pt x="855" y="468"/>
                    <a:pt x="898" y="488"/>
                    <a:pt x="941" y="507"/>
                  </a:cubicBezTo>
                  <a:cubicBezTo>
                    <a:pt x="1054" y="558"/>
                    <a:pt x="1170" y="612"/>
                    <a:pt x="1292" y="612"/>
                  </a:cubicBezTo>
                  <a:cubicBezTo>
                    <a:pt x="1318" y="612"/>
                    <a:pt x="1344" y="610"/>
                    <a:pt x="1367" y="603"/>
                  </a:cubicBezTo>
                  <a:cubicBezTo>
                    <a:pt x="1474" y="584"/>
                    <a:pt x="1562" y="518"/>
                    <a:pt x="1646" y="456"/>
                  </a:cubicBezTo>
                  <a:cubicBezTo>
                    <a:pt x="1704" y="413"/>
                    <a:pt x="1766" y="368"/>
                    <a:pt x="1830" y="340"/>
                  </a:cubicBezTo>
                  <a:cubicBezTo>
                    <a:pt x="1881" y="316"/>
                    <a:pt x="1939" y="301"/>
                    <a:pt x="1995" y="288"/>
                  </a:cubicBezTo>
                  <a:cubicBezTo>
                    <a:pt x="2079" y="269"/>
                    <a:pt x="2162" y="250"/>
                    <a:pt x="2235" y="201"/>
                  </a:cubicBezTo>
                  <a:cubicBezTo>
                    <a:pt x="2256" y="186"/>
                    <a:pt x="2276" y="168"/>
                    <a:pt x="2295" y="153"/>
                  </a:cubicBezTo>
                  <a:cubicBezTo>
                    <a:pt x="2312" y="138"/>
                    <a:pt x="2331" y="123"/>
                    <a:pt x="2349" y="111"/>
                  </a:cubicBezTo>
                  <a:cubicBezTo>
                    <a:pt x="2404" y="73"/>
                    <a:pt x="2473" y="54"/>
                    <a:pt x="2541" y="54"/>
                  </a:cubicBezTo>
                  <a:close/>
                  <a:moveTo>
                    <a:pt x="2542" y="1"/>
                  </a:moveTo>
                  <a:cubicBezTo>
                    <a:pt x="2463" y="1"/>
                    <a:pt x="2383" y="23"/>
                    <a:pt x="2319" y="66"/>
                  </a:cubicBezTo>
                  <a:cubicBezTo>
                    <a:pt x="2299" y="81"/>
                    <a:pt x="2280" y="96"/>
                    <a:pt x="2261" y="111"/>
                  </a:cubicBezTo>
                  <a:cubicBezTo>
                    <a:pt x="2244" y="128"/>
                    <a:pt x="2224" y="143"/>
                    <a:pt x="2205" y="156"/>
                  </a:cubicBezTo>
                  <a:cubicBezTo>
                    <a:pt x="2141" y="198"/>
                    <a:pt x="2064" y="218"/>
                    <a:pt x="1982" y="237"/>
                  </a:cubicBezTo>
                  <a:cubicBezTo>
                    <a:pt x="1924" y="250"/>
                    <a:pt x="1864" y="265"/>
                    <a:pt x="1809" y="291"/>
                  </a:cubicBezTo>
                  <a:cubicBezTo>
                    <a:pt x="1738" y="321"/>
                    <a:pt x="1676" y="368"/>
                    <a:pt x="1616" y="413"/>
                  </a:cubicBezTo>
                  <a:cubicBezTo>
                    <a:pt x="1532" y="475"/>
                    <a:pt x="1453" y="533"/>
                    <a:pt x="1357" y="552"/>
                  </a:cubicBezTo>
                  <a:cubicBezTo>
                    <a:pt x="1337" y="556"/>
                    <a:pt x="1317" y="557"/>
                    <a:pt x="1296" y="557"/>
                  </a:cubicBezTo>
                  <a:cubicBezTo>
                    <a:pt x="1187" y="557"/>
                    <a:pt x="1073" y="508"/>
                    <a:pt x="962" y="458"/>
                  </a:cubicBezTo>
                  <a:cubicBezTo>
                    <a:pt x="919" y="438"/>
                    <a:pt x="877" y="419"/>
                    <a:pt x="834" y="402"/>
                  </a:cubicBezTo>
                  <a:cubicBezTo>
                    <a:pt x="804" y="391"/>
                    <a:pt x="759" y="378"/>
                    <a:pt x="712" y="378"/>
                  </a:cubicBezTo>
                  <a:cubicBezTo>
                    <a:pt x="660" y="378"/>
                    <a:pt x="617" y="398"/>
                    <a:pt x="590" y="432"/>
                  </a:cubicBezTo>
                  <a:cubicBezTo>
                    <a:pt x="562" y="471"/>
                    <a:pt x="560" y="518"/>
                    <a:pt x="557" y="556"/>
                  </a:cubicBezTo>
                  <a:lnTo>
                    <a:pt x="538" y="942"/>
                  </a:lnTo>
                  <a:cubicBezTo>
                    <a:pt x="536" y="1021"/>
                    <a:pt x="530" y="1120"/>
                    <a:pt x="482" y="1190"/>
                  </a:cubicBezTo>
                  <a:cubicBezTo>
                    <a:pt x="470" y="1205"/>
                    <a:pt x="455" y="1220"/>
                    <a:pt x="440" y="1233"/>
                  </a:cubicBezTo>
                  <a:lnTo>
                    <a:pt x="429" y="1244"/>
                  </a:lnTo>
                  <a:lnTo>
                    <a:pt x="431" y="1257"/>
                  </a:lnTo>
                  <a:cubicBezTo>
                    <a:pt x="444" y="1349"/>
                    <a:pt x="429" y="1433"/>
                    <a:pt x="388" y="1501"/>
                  </a:cubicBezTo>
                  <a:cubicBezTo>
                    <a:pt x="367" y="1542"/>
                    <a:pt x="332" y="1583"/>
                    <a:pt x="300" y="1621"/>
                  </a:cubicBezTo>
                  <a:cubicBezTo>
                    <a:pt x="227" y="1709"/>
                    <a:pt x="152" y="1801"/>
                    <a:pt x="174" y="1917"/>
                  </a:cubicBezTo>
                  <a:cubicBezTo>
                    <a:pt x="180" y="1949"/>
                    <a:pt x="193" y="1979"/>
                    <a:pt x="206" y="2009"/>
                  </a:cubicBezTo>
                  <a:cubicBezTo>
                    <a:pt x="212" y="2022"/>
                    <a:pt x="219" y="2037"/>
                    <a:pt x="225" y="2052"/>
                  </a:cubicBezTo>
                  <a:cubicBezTo>
                    <a:pt x="281" y="2204"/>
                    <a:pt x="212" y="2369"/>
                    <a:pt x="146" y="2529"/>
                  </a:cubicBezTo>
                  <a:lnTo>
                    <a:pt x="135" y="2553"/>
                  </a:lnTo>
                  <a:cubicBezTo>
                    <a:pt x="90" y="2662"/>
                    <a:pt x="50" y="2780"/>
                    <a:pt x="7" y="2930"/>
                  </a:cubicBezTo>
                  <a:cubicBezTo>
                    <a:pt x="7" y="2939"/>
                    <a:pt x="5" y="2945"/>
                    <a:pt x="5" y="2954"/>
                  </a:cubicBezTo>
                  <a:cubicBezTo>
                    <a:pt x="3" y="2964"/>
                    <a:pt x="3" y="2973"/>
                    <a:pt x="3" y="2984"/>
                  </a:cubicBezTo>
                  <a:lnTo>
                    <a:pt x="0" y="3016"/>
                  </a:lnTo>
                  <a:lnTo>
                    <a:pt x="30" y="3012"/>
                  </a:lnTo>
                  <a:cubicBezTo>
                    <a:pt x="68" y="3008"/>
                    <a:pt x="103" y="3006"/>
                    <a:pt x="136" y="3006"/>
                  </a:cubicBezTo>
                  <a:cubicBezTo>
                    <a:pt x="308" y="3006"/>
                    <a:pt x="422" y="3057"/>
                    <a:pt x="476" y="3157"/>
                  </a:cubicBezTo>
                  <a:lnTo>
                    <a:pt x="489" y="3183"/>
                  </a:lnTo>
                  <a:lnTo>
                    <a:pt x="512" y="3168"/>
                  </a:lnTo>
                  <a:cubicBezTo>
                    <a:pt x="520" y="3163"/>
                    <a:pt x="529" y="3161"/>
                    <a:pt x="539" y="3161"/>
                  </a:cubicBezTo>
                  <a:cubicBezTo>
                    <a:pt x="567" y="3161"/>
                    <a:pt x="599" y="3180"/>
                    <a:pt x="615" y="3209"/>
                  </a:cubicBezTo>
                  <a:cubicBezTo>
                    <a:pt x="641" y="3249"/>
                    <a:pt x="643" y="3305"/>
                    <a:pt x="643" y="3354"/>
                  </a:cubicBezTo>
                  <a:lnTo>
                    <a:pt x="643" y="3374"/>
                  </a:lnTo>
                  <a:lnTo>
                    <a:pt x="660" y="3380"/>
                  </a:lnTo>
                  <a:cubicBezTo>
                    <a:pt x="697" y="3393"/>
                    <a:pt x="733" y="3401"/>
                    <a:pt x="774" y="3401"/>
                  </a:cubicBezTo>
                  <a:cubicBezTo>
                    <a:pt x="864" y="3401"/>
                    <a:pt x="949" y="3365"/>
                    <a:pt x="1009" y="3301"/>
                  </a:cubicBezTo>
                  <a:cubicBezTo>
                    <a:pt x="1087" y="3219"/>
                    <a:pt x="1114" y="3095"/>
                    <a:pt x="1082" y="2988"/>
                  </a:cubicBezTo>
                  <a:cubicBezTo>
                    <a:pt x="1256" y="2988"/>
                    <a:pt x="1363" y="2930"/>
                    <a:pt x="1384" y="2827"/>
                  </a:cubicBezTo>
                  <a:cubicBezTo>
                    <a:pt x="1389" y="2799"/>
                    <a:pt x="1387" y="2772"/>
                    <a:pt x="1384" y="2746"/>
                  </a:cubicBezTo>
                  <a:cubicBezTo>
                    <a:pt x="1382" y="2718"/>
                    <a:pt x="1380" y="2692"/>
                    <a:pt x="1387" y="2671"/>
                  </a:cubicBezTo>
                  <a:cubicBezTo>
                    <a:pt x="1412" y="2592"/>
                    <a:pt x="1532" y="2587"/>
                    <a:pt x="1633" y="2585"/>
                  </a:cubicBezTo>
                  <a:cubicBezTo>
                    <a:pt x="1800" y="2581"/>
                    <a:pt x="1941" y="2523"/>
                    <a:pt x="2038" y="2425"/>
                  </a:cubicBezTo>
                  <a:cubicBezTo>
                    <a:pt x="2149" y="2307"/>
                    <a:pt x="2179" y="2131"/>
                    <a:pt x="2106" y="2002"/>
                  </a:cubicBezTo>
                  <a:cubicBezTo>
                    <a:pt x="2051" y="1906"/>
                    <a:pt x="1950" y="1848"/>
                    <a:pt x="1851" y="1792"/>
                  </a:cubicBezTo>
                  <a:cubicBezTo>
                    <a:pt x="1742" y="1732"/>
                    <a:pt x="1639" y="1675"/>
                    <a:pt x="1609" y="1565"/>
                  </a:cubicBezTo>
                  <a:cubicBezTo>
                    <a:pt x="1592" y="1503"/>
                    <a:pt x="1624" y="1450"/>
                    <a:pt x="1644" y="1424"/>
                  </a:cubicBezTo>
                  <a:cubicBezTo>
                    <a:pt x="1683" y="1372"/>
                    <a:pt x="1744" y="1341"/>
                    <a:pt x="1799" y="1341"/>
                  </a:cubicBezTo>
                  <a:cubicBezTo>
                    <a:pt x="1827" y="1341"/>
                    <a:pt x="1853" y="1349"/>
                    <a:pt x="1875" y="1366"/>
                  </a:cubicBezTo>
                  <a:lnTo>
                    <a:pt x="1918" y="1400"/>
                  </a:lnTo>
                  <a:lnTo>
                    <a:pt x="1918" y="1345"/>
                  </a:lnTo>
                  <a:cubicBezTo>
                    <a:pt x="1920" y="1246"/>
                    <a:pt x="2029" y="1171"/>
                    <a:pt x="2134" y="1158"/>
                  </a:cubicBezTo>
                  <a:cubicBezTo>
                    <a:pt x="2158" y="1154"/>
                    <a:pt x="2184" y="1153"/>
                    <a:pt x="2212" y="1153"/>
                  </a:cubicBezTo>
                  <a:cubicBezTo>
                    <a:pt x="2245" y="1153"/>
                    <a:pt x="2280" y="1155"/>
                    <a:pt x="2314" y="1156"/>
                  </a:cubicBezTo>
                  <a:cubicBezTo>
                    <a:pt x="2350" y="1159"/>
                    <a:pt x="2385" y="1161"/>
                    <a:pt x="2420" y="1161"/>
                  </a:cubicBezTo>
                  <a:cubicBezTo>
                    <a:pt x="2441" y="1161"/>
                    <a:pt x="2462" y="1160"/>
                    <a:pt x="2484" y="1158"/>
                  </a:cubicBezTo>
                  <a:cubicBezTo>
                    <a:pt x="2556" y="1150"/>
                    <a:pt x="2627" y="1130"/>
                    <a:pt x="2693" y="1109"/>
                  </a:cubicBezTo>
                  <a:lnTo>
                    <a:pt x="2736" y="1098"/>
                  </a:lnTo>
                  <a:cubicBezTo>
                    <a:pt x="2771" y="1088"/>
                    <a:pt x="2805" y="1081"/>
                    <a:pt x="2839" y="1073"/>
                  </a:cubicBezTo>
                  <a:cubicBezTo>
                    <a:pt x="2854" y="1070"/>
                    <a:pt x="2871" y="1066"/>
                    <a:pt x="2886" y="1064"/>
                  </a:cubicBezTo>
                  <a:lnTo>
                    <a:pt x="2916" y="1058"/>
                  </a:lnTo>
                  <a:lnTo>
                    <a:pt x="2906" y="1028"/>
                  </a:lnTo>
                  <a:cubicBezTo>
                    <a:pt x="2871" y="946"/>
                    <a:pt x="2856" y="873"/>
                    <a:pt x="2858" y="803"/>
                  </a:cubicBezTo>
                  <a:cubicBezTo>
                    <a:pt x="2861" y="738"/>
                    <a:pt x="2878" y="672"/>
                    <a:pt x="2893" y="608"/>
                  </a:cubicBezTo>
                  <a:cubicBezTo>
                    <a:pt x="2914" y="522"/>
                    <a:pt x="2936" y="436"/>
                    <a:pt x="2927" y="346"/>
                  </a:cubicBezTo>
                  <a:cubicBezTo>
                    <a:pt x="2912" y="213"/>
                    <a:pt x="2824" y="89"/>
                    <a:pt x="2702" y="34"/>
                  </a:cubicBezTo>
                  <a:cubicBezTo>
                    <a:pt x="2653" y="11"/>
                    <a:pt x="2598" y="1"/>
                    <a:pt x="25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297"/>
            <p:cNvSpPr/>
            <p:nvPr/>
          </p:nvSpPr>
          <p:spPr>
            <a:xfrm>
              <a:off x="5023767" y="2764856"/>
              <a:ext cx="34297" cy="71918"/>
            </a:xfrm>
            <a:custGeom>
              <a:rect b="b" l="l" r="r" t="t"/>
              <a:pathLst>
                <a:path extrusionOk="0" h="2531" w="1207">
                  <a:moveTo>
                    <a:pt x="868" y="0"/>
                  </a:moveTo>
                  <a:cubicBezTo>
                    <a:pt x="868" y="60"/>
                    <a:pt x="868" y="120"/>
                    <a:pt x="868" y="183"/>
                  </a:cubicBezTo>
                  <a:cubicBezTo>
                    <a:pt x="741" y="215"/>
                    <a:pt x="664" y="337"/>
                    <a:pt x="598" y="448"/>
                  </a:cubicBezTo>
                  <a:cubicBezTo>
                    <a:pt x="544" y="538"/>
                    <a:pt x="493" y="628"/>
                    <a:pt x="439" y="718"/>
                  </a:cubicBezTo>
                  <a:cubicBezTo>
                    <a:pt x="315" y="928"/>
                    <a:pt x="204" y="1228"/>
                    <a:pt x="390" y="1385"/>
                  </a:cubicBezTo>
                  <a:cubicBezTo>
                    <a:pt x="137" y="1519"/>
                    <a:pt x="0" y="1834"/>
                    <a:pt x="64" y="2111"/>
                  </a:cubicBezTo>
                  <a:cubicBezTo>
                    <a:pt x="122" y="2134"/>
                    <a:pt x="178" y="2164"/>
                    <a:pt x="225" y="2205"/>
                  </a:cubicBezTo>
                  <a:cubicBezTo>
                    <a:pt x="321" y="2284"/>
                    <a:pt x="386" y="2406"/>
                    <a:pt x="403" y="2531"/>
                  </a:cubicBezTo>
                  <a:cubicBezTo>
                    <a:pt x="418" y="2516"/>
                    <a:pt x="435" y="2499"/>
                    <a:pt x="448" y="2481"/>
                  </a:cubicBezTo>
                  <a:cubicBezTo>
                    <a:pt x="499" y="2406"/>
                    <a:pt x="506" y="2310"/>
                    <a:pt x="510" y="2220"/>
                  </a:cubicBezTo>
                  <a:cubicBezTo>
                    <a:pt x="516" y="2092"/>
                    <a:pt x="523" y="1963"/>
                    <a:pt x="527" y="1834"/>
                  </a:cubicBezTo>
                  <a:cubicBezTo>
                    <a:pt x="529" y="1796"/>
                    <a:pt x="534" y="1755"/>
                    <a:pt x="555" y="1723"/>
                  </a:cubicBezTo>
                  <a:cubicBezTo>
                    <a:pt x="579" y="1692"/>
                    <a:pt x="617" y="1680"/>
                    <a:pt x="656" y="1680"/>
                  </a:cubicBezTo>
                  <a:cubicBezTo>
                    <a:pt x="694" y="1680"/>
                    <a:pt x="733" y="1690"/>
                    <a:pt x="767" y="1704"/>
                  </a:cubicBezTo>
                  <a:cubicBezTo>
                    <a:pt x="769" y="1704"/>
                    <a:pt x="771" y="1706"/>
                    <a:pt x="776" y="1706"/>
                  </a:cubicBezTo>
                  <a:cubicBezTo>
                    <a:pt x="769" y="1661"/>
                    <a:pt x="763" y="1614"/>
                    <a:pt x="752" y="1567"/>
                  </a:cubicBezTo>
                  <a:cubicBezTo>
                    <a:pt x="733" y="1468"/>
                    <a:pt x="701" y="1372"/>
                    <a:pt x="699" y="1271"/>
                  </a:cubicBezTo>
                  <a:cubicBezTo>
                    <a:pt x="699" y="1170"/>
                    <a:pt x="731" y="1061"/>
                    <a:pt x="812" y="1003"/>
                  </a:cubicBezTo>
                  <a:cubicBezTo>
                    <a:pt x="838" y="986"/>
                    <a:pt x="866" y="973"/>
                    <a:pt x="883" y="950"/>
                  </a:cubicBezTo>
                  <a:cubicBezTo>
                    <a:pt x="906" y="911"/>
                    <a:pt x="896" y="862"/>
                    <a:pt x="900" y="819"/>
                  </a:cubicBezTo>
                  <a:cubicBezTo>
                    <a:pt x="915" y="624"/>
                    <a:pt x="1200" y="530"/>
                    <a:pt x="1204" y="335"/>
                  </a:cubicBezTo>
                  <a:cubicBezTo>
                    <a:pt x="1206" y="221"/>
                    <a:pt x="1106" y="131"/>
                    <a:pt x="1005" y="71"/>
                  </a:cubicBezTo>
                  <a:cubicBezTo>
                    <a:pt x="962" y="45"/>
                    <a:pt x="915" y="22"/>
                    <a:pt x="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297"/>
            <p:cNvSpPr/>
            <p:nvPr/>
          </p:nvSpPr>
          <p:spPr>
            <a:xfrm>
              <a:off x="5022971" y="2763692"/>
              <a:ext cx="35803" cy="74618"/>
            </a:xfrm>
            <a:custGeom>
              <a:rect b="b" l="l" r="r" t="t"/>
              <a:pathLst>
                <a:path extrusionOk="0" h="2626" w="1260">
                  <a:moveTo>
                    <a:pt x="924" y="84"/>
                  </a:moveTo>
                  <a:cubicBezTo>
                    <a:pt x="958" y="101"/>
                    <a:pt x="990" y="119"/>
                    <a:pt x="1020" y="136"/>
                  </a:cubicBezTo>
                  <a:cubicBezTo>
                    <a:pt x="1106" y="187"/>
                    <a:pt x="1206" y="269"/>
                    <a:pt x="1204" y="376"/>
                  </a:cubicBezTo>
                  <a:cubicBezTo>
                    <a:pt x="1202" y="464"/>
                    <a:pt x="1134" y="532"/>
                    <a:pt x="1063" y="603"/>
                  </a:cubicBezTo>
                  <a:cubicBezTo>
                    <a:pt x="988" y="676"/>
                    <a:pt x="909" y="751"/>
                    <a:pt x="900" y="858"/>
                  </a:cubicBezTo>
                  <a:cubicBezTo>
                    <a:pt x="900" y="871"/>
                    <a:pt x="900" y="886"/>
                    <a:pt x="900" y="898"/>
                  </a:cubicBezTo>
                  <a:cubicBezTo>
                    <a:pt x="900" y="928"/>
                    <a:pt x="900" y="956"/>
                    <a:pt x="887" y="976"/>
                  </a:cubicBezTo>
                  <a:cubicBezTo>
                    <a:pt x="879" y="988"/>
                    <a:pt x="864" y="999"/>
                    <a:pt x="846" y="1010"/>
                  </a:cubicBezTo>
                  <a:cubicBezTo>
                    <a:pt x="840" y="1014"/>
                    <a:pt x="831" y="1018"/>
                    <a:pt x="825" y="1023"/>
                  </a:cubicBezTo>
                  <a:cubicBezTo>
                    <a:pt x="746" y="1081"/>
                    <a:pt x="699" y="1188"/>
                    <a:pt x="701" y="1312"/>
                  </a:cubicBezTo>
                  <a:cubicBezTo>
                    <a:pt x="703" y="1389"/>
                    <a:pt x="720" y="1464"/>
                    <a:pt x="737" y="1537"/>
                  </a:cubicBezTo>
                  <a:cubicBezTo>
                    <a:pt x="744" y="1563"/>
                    <a:pt x="750" y="1588"/>
                    <a:pt x="754" y="1614"/>
                  </a:cubicBezTo>
                  <a:cubicBezTo>
                    <a:pt x="761" y="1644"/>
                    <a:pt x="767" y="1674"/>
                    <a:pt x="772" y="1708"/>
                  </a:cubicBezTo>
                  <a:cubicBezTo>
                    <a:pt x="746" y="1702"/>
                    <a:pt x="716" y="1695"/>
                    <a:pt x="684" y="1695"/>
                  </a:cubicBezTo>
                  <a:cubicBezTo>
                    <a:pt x="632" y="1695"/>
                    <a:pt x="589" y="1715"/>
                    <a:pt x="562" y="1749"/>
                  </a:cubicBezTo>
                  <a:cubicBezTo>
                    <a:pt x="534" y="1788"/>
                    <a:pt x="532" y="1835"/>
                    <a:pt x="529" y="1873"/>
                  </a:cubicBezTo>
                  <a:lnTo>
                    <a:pt x="510" y="2259"/>
                  </a:lnTo>
                  <a:cubicBezTo>
                    <a:pt x="508" y="2338"/>
                    <a:pt x="502" y="2437"/>
                    <a:pt x="454" y="2507"/>
                  </a:cubicBezTo>
                  <a:cubicBezTo>
                    <a:pt x="452" y="2510"/>
                    <a:pt x="450" y="2512"/>
                    <a:pt x="446" y="2516"/>
                  </a:cubicBezTo>
                  <a:cubicBezTo>
                    <a:pt x="420" y="2402"/>
                    <a:pt x="358" y="2297"/>
                    <a:pt x="270" y="2225"/>
                  </a:cubicBezTo>
                  <a:cubicBezTo>
                    <a:pt x="227" y="2190"/>
                    <a:pt x="178" y="2160"/>
                    <a:pt x="116" y="2133"/>
                  </a:cubicBezTo>
                  <a:cubicBezTo>
                    <a:pt x="60" y="1867"/>
                    <a:pt x="193" y="1575"/>
                    <a:pt x="431" y="1449"/>
                  </a:cubicBezTo>
                  <a:lnTo>
                    <a:pt x="465" y="1432"/>
                  </a:lnTo>
                  <a:lnTo>
                    <a:pt x="435" y="1406"/>
                  </a:lnTo>
                  <a:cubicBezTo>
                    <a:pt x="244" y="1243"/>
                    <a:pt x="409" y="909"/>
                    <a:pt x="491" y="772"/>
                  </a:cubicBezTo>
                  <a:lnTo>
                    <a:pt x="649" y="502"/>
                  </a:lnTo>
                  <a:cubicBezTo>
                    <a:pt x="716" y="391"/>
                    <a:pt x="789" y="277"/>
                    <a:pt x="902" y="249"/>
                  </a:cubicBezTo>
                  <a:lnTo>
                    <a:pt x="921" y="243"/>
                  </a:lnTo>
                  <a:lnTo>
                    <a:pt x="924" y="84"/>
                  </a:lnTo>
                  <a:close/>
                  <a:moveTo>
                    <a:pt x="870" y="1"/>
                  </a:moveTo>
                  <a:lnTo>
                    <a:pt x="870" y="202"/>
                  </a:lnTo>
                  <a:cubicBezTo>
                    <a:pt x="748" y="243"/>
                    <a:pt x="671" y="359"/>
                    <a:pt x="602" y="476"/>
                  </a:cubicBezTo>
                  <a:lnTo>
                    <a:pt x="444" y="744"/>
                  </a:lnTo>
                  <a:cubicBezTo>
                    <a:pt x="360" y="886"/>
                    <a:pt x="193" y="1226"/>
                    <a:pt x="373" y="1421"/>
                  </a:cubicBezTo>
                  <a:cubicBezTo>
                    <a:pt x="131" y="1569"/>
                    <a:pt x="0" y="1880"/>
                    <a:pt x="67" y="2158"/>
                  </a:cubicBezTo>
                  <a:lnTo>
                    <a:pt x="71" y="2173"/>
                  </a:lnTo>
                  <a:lnTo>
                    <a:pt x="84" y="2178"/>
                  </a:lnTo>
                  <a:cubicBezTo>
                    <a:pt x="144" y="2203"/>
                    <a:pt x="195" y="2231"/>
                    <a:pt x="236" y="2265"/>
                  </a:cubicBezTo>
                  <a:cubicBezTo>
                    <a:pt x="326" y="2342"/>
                    <a:pt x="388" y="2454"/>
                    <a:pt x="403" y="2574"/>
                  </a:cubicBezTo>
                  <a:lnTo>
                    <a:pt x="409" y="2625"/>
                  </a:lnTo>
                  <a:lnTo>
                    <a:pt x="448" y="2591"/>
                  </a:lnTo>
                  <a:cubicBezTo>
                    <a:pt x="465" y="2576"/>
                    <a:pt x="482" y="2559"/>
                    <a:pt x="497" y="2537"/>
                  </a:cubicBezTo>
                  <a:cubicBezTo>
                    <a:pt x="555" y="2454"/>
                    <a:pt x="559" y="2347"/>
                    <a:pt x="564" y="2263"/>
                  </a:cubicBezTo>
                  <a:lnTo>
                    <a:pt x="583" y="1878"/>
                  </a:lnTo>
                  <a:cubicBezTo>
                    <a:pt x="585" y="1843"/>
                    <a:pt x="587" y="1807"/>
                    <a:pt x="604" y="1781"/>
                  </a:cubicBezTo>
                  <a:cubicBezTo>
                    <a:pt x="622" y="1760"/>
                    <a:pt x="647" y="1749"/>
                    <a:pt x="684" y="1749"/>
                  </a:cubicBezTo>
                  <a:cubicBezTo>
                    <a:pt x="722" y="1749"/>
                    <a:pt x="761" y="1760"/>
                    <a:pt x="787" y="1770"/>
                  </a:cubicBezTo>
                  <a:lnTo>
                    <a:pt x="793" y="1749"/>
                  </a:lnTo>
                  <a:lnTo>
                    <a:pt x="795" y="1749"/>
                  </a:lnTo>
                  <a:lnTo>
                    <a:pt x="793" y="1773"/>
                  </a:lnTo>
                  <a:lnTo>
                    <a:pt x="834" y="1790"/>
                  </a:lnTo>
                  <a:lnTo>
                    <a:pt x="829" y="1745"/>
                  </a:lnTo>
                  <a:cubicBezTo>
                    <a:pt x="823" y="1693"/>
                    <a:pt x="817" y="1646"/>
                    <a:pt x="806" y="1603"/>
                  </a:cubicBezTo>
                  <a:cubicBezTo>
                    <a:pt x="802" y="1578"/>
                    <a:pt x="795" y="1550"/>
                    <a:pt x="789" y="1524"/>
                  </a:cubicBezTo>
                  <a:cubicBezTo>
                    <a:pt x="772" y="1451"/>
                    <a:pt x="754" y="1383"/>
                    <a:pt x="754" y="1312"/>
                  </a:cubicBezTo>
                  <a:cubicBezTo>
                    <a:pt x="752" y="1205"/>
                    <a:pt x="791" y="1113"/>
                    <a:pt x="857" y="1066"/>
                  </a:cubicBezTo>
                  <a:cubicBezTo>
                    <a:pt x="861" y="1063"/>
                    <a:pt x="868" y="1059"/>
                    <a:pt x="874" y="1055"/>
                  </a:cubicBezTo>
                  <a:cubicBezTo>
                    <a:pt x="894" y="1042"/>
                    <a:pt x="917" y="1027"/>
                    <a:pt x="932" y="1006"/>
                  </a:cubicBezTo>
                  <a:cubicBezTo>
                    <a:pt x="954" y="971"/>
                    <a:pt x="954" y="933"/>
                    <a:pt x="954" y="898"/>
                  </a:cubicBezTo>
                  <a:cubicBezTo>
                    <a:pt x="954" y="886"/>
                    <a:pt x="954" y="873"/>
                    <a:pt x="954" y="862"/>
                  </a:cubicBezTo>
                  <a:cubicBezTo>
                    <a:pt x="962" y="776"/>
                    <a:pt x="1029" y="710"/>
                    <a:pt x="1099" y="641"/>
                  </a:cubicBezTo>
                  <a:cubicBezTo>
                    <a:pt x="1176" y="564"/>
                    <a:pt x="1256" y="487"/>
                    <a:pt x="1258" y="378"/>
                  </a:cubicBezTo>
                  <a:cubicBezTo>
                    <a:pt x="1260" y="245"/>
                    <a:pt x="1144" y="149"/>
                    <a:pt x="1048" y="91"/>
                  </a:cubicBezTo>
                  <a:cubicBezTo>
                    <a:pt x="1005" y="65"/>
                    <a:pt x="960" y="41"/>
                    <a:pt x="909" y="18"/>
                  </a:cubicBezTo>
                  <a:lnTo>
                    <a:pt x="8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297"/>
            <p:cNvSpPr/>
            <p:nvPr/>
          </p:nvSpPr>
          <p:spPr>
            <a:xfrm>
              <a:off x="5043600" y="2702149"/>
              <a:ext cx="132016" cy="115592"/>
            </a:xfrm>
            <a:custGeom>
              <a:rect b="b" l="l" r="r" t="t"/>
              <a:pathLst>
                <a:path extrusionOk="0" h="4068" w="4646">
                  <a:moveTo>
                    <a:pt x="4606" y="1"/>
                  </a:moveTo>
                  <a:cubicBezTo>
                    <a:pt x="4344" y="1"/>
                    <a:pt x="4127" y="224"/>
                    <a:pt x="3866" y="254"/>
                  </a:cubicBezTo>
                  <a:cubicBezTo>
                    <a:pt x="3839" y="257"/>
                    <a:pt x="3813" y="258"/>
                    <a:pt x="3786" y="258"/>
                  </a:cubicBezTo>
                  <a:cubicBezTo>
                    <a:pt x="3728" y="258"/>
                    <a:pt x="3669" y="253"/>
                    <a:pt x="3612" y="253"/>
                  </a:cubicBezTo>
                  <a:cubicBezTo>
                    <a:pt x="3574" y="253"/>
                    <a:pt x="3537" y="255"/>
                    <a:pt x="3501" y="262"/>
                  </a:cubicBezTo>
                  <a:cubicBezTo>
                    <a:pt x="3294" y="303"/>
                    <a:pt x="3146" y="491"/>
                    <a:pt x="2944" y="551"/>
                  </a:cubicBezTo>
                  <a:cubicBezTo>
                    <a:pt x="2891" y="566"/>
                    <a:pt x="2837" y="571"/>
                    <a:pt x="2783" y="571"/>
                  </a:cubicBezTo>
                  <a:cubicBezTo>
                    <a:pt x="2685" y="571"/>
                    <a:pt x="2586" y="554"/>
                    <a:pt x="2488" y="538"/>
                  </a:cubicBezTo>
                  <a:cubicBezTo>
                    <a:pt x="2193" y="494"/>
                    <a:pt x="1895" y="481"/>
                    <a:pt x="1596" y="481"/>
                  </a:cubicBezTo>
                  <a:cubicBezTo>
                    <a:pt x="1382" y="481"/>
                    <a:pt x="1168" y="487"/>
                    <a:pt x="954" y="493"/>
                  </a:cubicBezTo>
                  <a:cubicBezTo>
                    <a:pt x="911" y="496"/>
                    <a:pt x="862" y="500"/>
                    <a:pt x="834" y="532"/>
                  </a:cubicBezTo>
                  <a:cubicBezTo>
                    <a:pt x="815" y="553"/>
                    <a:pt x="808" y="586"/>
                    <a:pt x="795" y="611"/>
                  </a:cubicBezTo>
                  <a:cubicBezTo>
                    <a:pt x="720" y="776"/>
                    <a:pt x="435" y="755"/>
                    <a:pt x="369" y="924"/>
                  </a:cubicBezTo>
                  <a:cubicBezTo>
                    <a:pt x="350" y="971"/>
                    <a:pt x="354" y="1027"/>
                    <a:pt x="341" y="1078"/>
                  </a:cubicBezTo>
                  <a:cubicBezTo>
                    <a:pt x="318" y="1166"/>
                    <a:pt x="247" y="1228"/>
                    <a:pt x="176" y="1284"/>
                  </a:cubicBezTo>
                  <a:cubicBezTo>
                    <a:pt x="176" y="1320"/>
                    <a:pt x="174" y="1357"/>
                    <a:pt x="174" y="1393"/>
                  </a:cubicBezTo>
                  <a:cubicBezTo>
                    <a:pt x="174" y="1665"/>
                    <a:pt x="172" y="1935"/>
                    <a:pt x="170" y="2207"/>
                  </a:cubicBezTo>
                  <a:cubicBezTo>
                    <a:pt x="217" y="2229"/>
                    <a:pt x="264" y="2252"/>
                    <a:pt x="307" y="2278"/>
                  </a:cubicBezTo>
                  <a:cubicBezTo>
                    <a:pt x="408" y="2338"/>
                    <a:pt x="508" y="2428"/>
                    <a:pt x="506" y="2542"/>
                  </a:cubicBezTo>
                  <a:cubicBezTo>
                    <a:pt x="502" y="2737"/>
                    <a:pt x="217" y="2831"/>
                    <a:pt x="202" y="3026"/>
                  </a:cubicBezTo>
                  <a:cubicBezTo>
                    <a:pt x="198" y="3069"/>
                    <a:pt x="208" y="3118"/>
                    <a:pt x="185" y="3157"/>
                  </a:cubicBezTo>
                  <a:cubicBezTo>
                    <a:pt x="168" y="3180"/>
                    <a:pt x="140" y="3193"/>
                    <a:pt x="114" y="3210"/>
                  </a:cubicBezTo>
                  <a:cubicBezTo>
                    <a:pt x="33" y="3268"/>
                    <a:pt x="1" y="3377"/>
                    <a:pt x="1" y="3478"/>
                  </a:cubicBezTo>
                  <a:cubicBezTo>
                    <a:pt x="3" y="3579"/>
                    <a:pt x="35" y="3675"/>
                    <a:pt x="54" y="3774"/>
                  </a:cubicBezTo>
                  <a:cubicBezTo>
                    <a:pt x="65" y="3821"/>
                    <a:pt x="71" y="3868"/>
                    <a:pt x="78" y="3913"/>
                  </a:cubicBezTo>
                  <a:cubicBezTo>
                    <a:pt x="228" y="3972"/>
                    <a:pt x="379" y="4068"/>
                    <a:pt x="537" y="4068"/>
                  </a:cubicBezTo>
                  <a:cubicBezTo>
                    <a:pt x="561" y="4068"/>
                    <a:pt x="585" y="4065"/>
                    <a:pt x="609" y="4061"/>
                  </a:cubicBezTo>
                  <a:cubicBezTo>
                    <a:pt x="783" y="4026"/>
                    <a:pt x="903" y="3870"/>
                    <a:pt x="1065" y="3797"/>
                  </a:cubicBezTo>
                  <a:cubicBezTo>
                    <a:pt x="1194" y="3739"/>
                    <a:pt x="1348" y="3739"/>
                    <a:pt x="1466" y="3660"/>
                  </a:cubicBezTo>
                  <a:cubicBezTo>
                    <a:pt x="1507" y="3634"/>
                    <a:pt x="1541" y="3598"/>
                    <a:pt x="1580" y="3572"/>
                  </a:cubicBezTo>
                  <a:cubicBezTo>
                    <a:pt x="1640" y="3531"/>
                    <a:pt x="1713" y="3509"/>
                    <a:pt x="1787" y="3509"/>
                  </a:cubicBezTo>
                  <a:cubicBezTo>
                    <a:pt x="1838" y="3509"/>
                    <a:pt x="1890" y="3520"/>
                    <a:pt x="1937" y="3542"/>
                  </a:cubicBezTo>
                  <a:cubicBezTo>
                    <a:pt x="1944" y="3544"/>
                    <a:pt x="1950" y="3551"/>
                    <a:pt x="1957" y="3553"/>
                  </a:cubicBezTo>
                  <a:cubicBezTo>
                    <a:pt x="2021" y="3439"/>
                    <a:pt x="2111" y="3332"/>
                    <a:pt x="2237" y="3326"/>
                  </a:cubicBezTo>
                  <a:cubicBezTo>
                    <a:pt x="2224" y="3182"/>
                    <a:pt x="2336" y="3054"/>
                    <a:pt x="2462" y="2987"/>
                  </a:cubicBezTo>
                  <a:cubicBezTo>
                    <a:pt x="2591" y="2921"/>
                    <a:pt x="2736" y="2897"/>
                    <a:pt x="2869" y="2848"/>
                  </a:cubicBezTo>
                  <a:cubicBezTo>
                    <a:pt x="3229" y="2715"/>
                    <a:pt x="3503" y="2377"/>
                    <a:pt x="3561" y="2000"/>
                  </a:cubicBezTo>
                  <a:cubicBezTo>
                    <a:pt x="3578" y="1888"/>
                    <a:pt x="3578" y="1773"/>
                    <a:pt x="3630" y="1674"/>
                  </a:cubicBezTo>
                  <a:cubicBezTo>
                    <a:pt x="3686" y="1569"/>
                    <a:pt x="3797" y="1483"/>
                    <a:pt x="3799" y="1365"/>
                  </a:cubicBezTo>
                  <a:cubicBezTo>
                    <a:pt x="3799" y="1263"/>
                    <a:pt x="3713" y="1179"/>
                    <a:pt x="3686" y="1078"/>
                  </a:cubicBezTo>
                  <a:cubicBezTo>
                    <a:pt x="3645" y="935"/>
                    <a:pt x="3731" y="787"/>
                    <a:pt x="3831" y="676"/>
                  </a:cubicBezTo>
                  <a:cubicBezTo>
                    <a:pt x="3971" y="519"/>
                    <a:pt x="4146" y="397"/>
                    <a:pt x="4339" y="318"/>
                  </a:cubicBezTo>
                  <a:cubicBezTo>
                    <a:pt x="4410" y="288"/>
                    <a:pt x="4487" y="262"/>
                    <a:pt x="4547" y="211"/>
                  </a:cubicBezTo>
                  <a:cubicBezTo>
                    <a:pt x="4607" y="159"/>
                    <a:pt x="4645" y="74"/>
                    <a:pt x="4613" y="1"/>
                  </a:cubicBezTo>
                  <a:cubicBezTo>
                    <a:pt x="4611" y="1"/>
                    <a:pt x="4608" y="1"/>
                    <a:pt x="46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297"/>
            <p:cNvSpPr/>
            <p:nvPr/>
          </p:nvSpPr>
          <p:spPr>
            <a:xfrm>
              <a:off x="5042804" y="2701438"/>
              <a:ext cx="133721" cy="117070"/>
            </a:xfrm>
            <a:custGeom>
              <a:rect b="b" l="l" r="r" t="t"/>
              <a:pathLst>
                <a:path extrusionOk="0" h="4120" w="4706">
                  <a:moveTo>
                    <a:pt x="4622" y="54"/>
                  </a:moveTo>
                  <a:lnTo>
                    <a:pt x="4622" y="54"/>
                  </a:lnTo>
                  <a:cubicBezTo>
                    <a:pt x="4639" y="111"/>
                    <a:pt x="4605" y="176"/>
                    <a:pt x="4558" y="216"/>
                  </a:cubicBezTo>
                  <a:cubicBezTo>
                    <a:pt x="4513" y="255"/>
                    <a:pt x="4455" y="279"/>
                    <a:pt x="4393" y="302"/>
                  </a:cubicBezTo>
                  <a:lnTo>
                    <a:pt x="4356" y="317"/>
                  </a:lnTo>
                  <a:cubicBezTo>
                    <a:pt x="4161" y="399"/>
                    <a:pt x="3981" y="525"/>
                    <a:pt x="3840" y="681"/>
                  </a:cubicBezTo>
                  <a:cubicBezTo>
                    <a:pt x="3746" y="786"/>
                    <a:pt x="3641" y="947"/>
                    <a:pt x="3688" y="1112"/>
                  </a:cubicBezTo>
                  <a:cubicBezTo>
                    <a:pt x="3701" y="1155"/>
                    <a:pt x="3722" y="1196"/>
                    <a:pt x="3744" y="1232"/>
                  </a:cubicBezTo>
                  <a:cubicBezTo>
                    <a:pt x="3771" y="1285"/>
                    <a:pt x="3799" y="1335"/>
                    <a:pt x="3799" y="1390"/>
                  </a:cubicBezTo>
                  <a:cubicBezTo>
                    <a:pt x="3799" y="1459"/>
                    <a:pt x="3754" y="1517"/>
                    <a:pt x="3707" y="1579"/>
                  </a:cubicBezTo>
                  <a:cubicBezTo>
                    <a:pt x="3681" y="1613"/>
                    <a:pt x="3656" y="1648"/>
                    <a:pt x="3634" y="1686"/>
                  </a:cubicBezTo>
                  <a:cubicBezTo>
                    <a:pt x="3594" y="1765"/>
                    <a:pt x="3583" y="1855"/>
                    <a:pt x="3572" y="1941"/>
                  </a:cubicBezTo>
                  <a:cubicBezTo>
                    <a:pt x="3570" y="1967"/>
                    <a:pt x="3566" y="1995"/>
                    <a:pt x="3564" y="2020"/>
                  </a:cubicBezTo>
                  <a:cubicBezTo>
                    <a:pt x="3506" y="2387"/>
                    <a:pt x="3236" y="2719"/>
                    <a:pt x="2889" y="2847"/>
                  </a:cubicBezTo>
                  <a:cubicBezTo>
                    <a:pt x="2839" y="2867"/>
                    <a:pt x="2786" y="2882"/>
                    <a:pt x="2734" y="2897"/>
                  </a:cubicBezTo>
                  <a:cubicBezTo>
                    <a:pt x="2649" y="2920"/>
                    <a:pt x="2559" y="2946"/>
                    <a:pt x="2480" y="2989"/>
                  </a:cubicBezTo>
                  <a:cubicBezTo>
                    <a:pt x="2364" y="3049"/>
                    <a:pt x="2237" y="3171"/>
                    <a:pt x="2237" y="3327"/>
                  </a:cubicBezTo>
                  <a:cubicBezTo>
                    <a:pt x="2139" y="3342"/>
                    <a:pt x="2053" y="3413"/>
                    <a:pt x="1976" y="3542"/>
                  </a:cubicBezTo>
                  <a:cubicBezTo>
                    <a:pt x="1927" y="3519"/>
                    <a:pt x="1871" y="3509"/>
                    <a:pt x="1815" y="3509"/>
                  </a:cubicBezTo>
                  <a:cubicBezTo>
                    <a:pt x="1736" y="3509"/>
                    <a:pt x="1656" y="3531"/>
                    <a:pt x="1593" y="3574"/>
                  </a:cubicBezTo>
                  <a:cubicBezTo>
                    <a:pt x="1573" y="3589"/>
                    <a:pt x="1554" y="3604"/>
                    <a:pt x="1535" y="3619"/>
                  </a:cubicBezTo>
                  <a:cubicBezTo>
                    <a:pt x="1518" y="3636"/>
                    <a:pt x="1498" y="3651"/>
                    <a:pt x="1479" y="3664"/>
                  </a:cubicBezTo>
                  <a:cubicBezTo>
                    <a:pt x="1415" y="3706"/>
                    <a:pt x="1338" y="3726"/>
                    <a:pt x="1256" y="3745"/>
                  </a:cubicBezTo>
                  <a:cubicBezTo>
                    <a:pt x="1198" y="3758"/>
                    <a:pt x="1138" y="3773"/>
                    <a:pt x="1083" y="3799"/>
                  </a:cubicBezTo>
                  <a:cubicBezTo>
                    <a:pt x="1012" y="3829"/>
                    <a:pt x="950" y="3876"/>
                    <a:pt x="890" y="3921"/>
                  </a:cubicBezTo>
                  <a:cubicBezTo>
                    <a:pt x="806" y="3983"/>
                    <a:pt x="727" y="4041"/>
                    <a:pt x="631" y="4060"/>
                  </a:cubicBezTo>
                  <a:cubicBezTo>
                    <a:pt x="611" y="4064"/>
                    <a:pt x="591" y="4065"/>
                    <a:pt x="570" y="4065"/>
                  </a:cubicBezTo>
                  <a:cubicBezTo>
                    <a:pt x="461" y="4065"/>
                    <a:pt x="347" y="4016"/>
                    <a:pt x="236" y="3966"/>
                  </a:cubicBezTo>
                  <a:cubicBezTo>
                    <a:pt x="200" y="3951"/>
                    <a:pt x="166" y="3934"/>
                    <a:pt x="129" y="3921"/>
                  </a:cubicBezTo>
                  <a:cubicBezTo>
                    <a:pt x="125" y="3874"/>
                    <a:pt x="116" y="3833"/>
                    <a:pt x="108" y="3794"/>
                  </a:cubicBezTo>
                  <a:cubicBezTo>
                    <a:pt x="104" y="3769"/>
                    <a:pt x="97" y="3741"/>
                    <a:pt x="91" y="3715"/>
                  </a:cubicBezTo>
                  <a:cubicBezTo>
                    <a:pt x="74" y="3642"/>
                    <a:pt x="56" y="3574"/>
                    <a:pt x="56" y="3503"/>
                  </a:cubicBezTo>
                  <a:cubicBezTo>
                    <a:pt x="54" y="3396"/>
                    <a:pt x="93" y="3304"/>
                    <a:pt x="159" y="3257"/>
                  </a:cubicBezTo>
                  <a:cubicBezTo>
                    <a:pt x="163" y="3254"/>
                    <a:pt x="170" y="3250"/>
                    <a:pt x="176" y="3246"/>
                  </a:cubicBezTo>
                  <a:cubicBezTo>
                    <a:pt x="196" y="3233"/>
                    <a:pt x="219" y="3218"/>
                    <a:pt x="234" y="3197"/>
                  </a:cubicBezTo>
                  <a:cubicBezTo>
                    <a:pt x="256" y="3162"/>
                    <a:pt x="256" y="3124"/>
                    <a:pt x="256" y="3089"/>
                  </a:cubicBezTo>
                  <a:cubicBezTo>
                    <a:pt x="256" y="3077"/>
                    <a:pt x="256" y="3064"/>
                    <a:pt x="256" y="3053"/>
                  </a:cubicBezTo>
                  <a:cubicBezTo>
                    <a:pt x="264" y="2967"/>
                    <a:pt x="331" y="2901"/>
                    <a:pt x="401" y="2832"/>
                  </a:cubicBezTo>
                  <a:cubicBezTo>
                    <a:pt x="478" y="2755"/>
                    <a:pt x="558" y="2678"/>
                    <a:pt x="560" y="2569"/>
                  </a:cubicBezTo>
                  <a:cubicBezTo>
                    <a:pt x="562" y="2436"/>
                    <a:pt x="446" y="2340"/>
                    <a:pt x="350" y="2282"/>
                  </a:cubicBezTo>
                  <a:cubicBezTo>
                    <a:pt x="311" y="2258"/>
                    <a:pt x="271" y="2237"/>
                    <a:pt x="226" y="2215"/>
                  </a:cubicBezTo>
                  <a:lnTo>
                    <a:pt x="230" y="1322"/>
                  </a:lnTo>
                  <a:cubicBezTo>
                    <a:pt x="298" y="1268"/>
                    <a:pt x="371" y="1204"/>
                    <a:pt x="395" y="1110"/>
                  </a:cubicBezTo>
                  <a:cubicBezTo>
                    <a:pt x="401" y="1086"/>
                    <a:pt x="403" y="1063"/>
                    <a:pt x="406" y="1039"/>
                  </a:cubicBezTo>
                  <a:cubicBezTo>
                    <a:pt x="410" y="1011"/>
                    <a:pt x="412" y="983"/>
                    <a:pt x="423" y="958"/>
                  </a:cubicBezTo>
                  <a:cubicBezTo>
                    <a:pt x="451" y="883"/>
                    <a:pt x="534" y="851"/>
                    <a:pt x="620" y="814"/>
                  </a:cubicBezTo>
                  <a:cubicBezTo>
                    <a:pt x="712" y="778"/>
                    <a:pt x="806" y="739"/>
                    <a:pt x="849" y="649"/>
                  </a:cubicBezTo>
                  <a:cubicBezTo>
                    <a:pt x="853" y="638"/>
                    <a:pt x="856" y="630"/>
                    <a:pt x="860" y="619"/>
                  </a:cubicBezTo>
                  <a:cubicBezTo>
                    <a:pt x="866" y="602"/>
                    <a:pt x="873" y="587"/>
                    <a:pt x="881" y="574"/>
                  </a:cubicBezTo>
                  <a:cubicBezTo>
                    <a:pt x="903" y="551"/>
                    <a:pt x="943" y="548"/>
                    <a:pt x="984" y="546"/>
                  </a:cubicBezTo>
                  <a:cubicBezTo>
                    <a:pt x="1194" y="540"/>
                    <a:pt x="1410" y="533"/>
                    <a:pt x="1627" y="533"/>
                  </a:cubicBezTo>
                  <a:cubicBezTo>
                    <a:pt x="1972" y="533"/>
                    <a:pt x="2255" y="551"/>
                    <a:pt x="2512" y="589"/>
                  </a:cubicBezTo>
                  <a:lnTo>
                    <a:pt x="2555" y="596"/>
                  </a:lnTo>
                  <a:cubicBezTo>
                    <a:pt x="2640" y="610"/>
                    <a:pt x="2731" y="621"/>
                    <a:pt x="2816" y="621"/>
                  </a:cubicBezTo>
                  <a:cubicBezTo>
                    <a:pt x="2874" y="621"/>
                    <a:pt x="2929" y="616"/>
                    <a:pt x="2979" y="602"/>
                  </a:cubicBezTo>
                  <a:cubicBezTo>
                    <a:pt x="3077" y="572"/>
                    <a:pt x="3165" y="514"/>
                    <a:pt x="3249" y="458"/>
                  </a:cubicBezTo>
                  <a:cubicBezTo>
                    <a:pt x="3341" y="394"/>
                    <a:pt x="3431" y="334"/>
                    <a:pt x="3534" y="313"/>
                  </a:cubicBezTo>
                  <a:cubicBezTo>
                    <a:pt x="3566" y="306"/>
                    <a:pt x="3600" y="304"/>
                    <a:pt x="3643" y="304"/>
                  </a:cubicBezTo>
                  <a:cubicBezTo>
                    <a:pt x="3671" y="304"/>
                    <a:pt x="3701" y="306"/>
                    <a:pt x="3729" y="306"/>
                  </a:cubicBezTo>
                  <a:cubicBezTo>
                    <a:pt x="3759" y="309"/>
                    <a:pt x="3789" y="310"/>
                    <a:pt x="3817" y="310"/>
                  </a:cubicBezTo>
                  <a:cubicBezTo>
                    <a:pt x="3846" y="310"/>
                    <a:pt x="3873" y="309"/>
                    <a:pt x="3898" y="306"/>
                  </a:cubicBezTo>
                  <a:cubicBezTo>
                    <a:pt x="4024" y="291"/>
                    <a:pt x="4140" y="234"/>
                    <a:pt x="4251" y="178"/>
                  </a:cubicBezTo>
                  <a:cubicBezTo>
                    <a:pt x="4376" y="116"/>
                    <a:pt x="4493" y="56"/>
                    <a:pt x="4622" y="54"/>
                  </a:cubicBezTo>
                  <a:close/>
                  <a:moveTo>
                    <a:pt x="4635" y="0"/>
                  </a:moveTo>
                  <a:cubicBezTo>
                    <a:pt x="4487" y="0"/>
                    <a:pt x="4356" y="64"/>
                    <a:pt x="4228" y="129"/>
                  </a:cubicBezTo>
                  <a:cubicBezTo>
                    <a:pt x="4121" y="182"/>
                    <a:pt x="4007" y="240"/>
                    <a:pt x="3891" y="253"/>
                  </a:cubicBezTo>
                  <a:cubicBezTo>
                    <a:pt x="3870" y="255"/>
                    <a:pt x="3849" y="256"/>
                    <a:pt x="3828" y="256"/>
                  </a:cubicBezTo>
                  <a:cubicBezTo>
                    <a:pt x="3796" y="256"/>
                    <a:pt x="3763" y="254"/>
                    <a:pt x="3731" y="253"/>
                  </a:cubicBezTo>
                  <a:cubicBezTo>
                    <a:pt x="3701" y="253"/>
                    <a:pt x="3673" y="251"/>
                    <a:pt x="3643" y="251"/>
                  </a:cubicBezTo>
                  <a:cubicBezTo>
                    <a:pt x="3596" y="251"/>
                    <a:pt x="3559" y="255"/>
                    <a:pt x="3523" y="261"/>
                  </a:cubicBezTo>
                  <a:cubicBezTo>
                    <a:pt x="3409" y="285"/>
                    <a:pt x="3311" y="349"/>
                    <a:pt x="3219" y="414"/>
                  </a:cubicBezTo>
                  <a:cubicBezTo>
                    <a:pt x="3137" y="467"/>
                    <a:pt x="3056" y="523"/>
                    <a:pt x="2964" y="551"/>
                  </a:cubicBezTo>
                  <a:cubicBezTo>
                    <a:pt x="2919" y="563"/>
                    <a:pt x="2868" y="568"/>
                    <a:pt x="2815" y="568"/>
                  </a:cubicBezTo>
                  <a:cubicBezTo>
                    <a:pt x="2733" y="568"/>
                    <a:pt x="2646" y="557"/>
                    <a:pt x="2563" y="544"/>
                  </a:cubicBezTo>
                  <a:lnTo>
                    <a:pt x="2520" y="538"/>
                  </a:lnTo>
                  <a:cubicBezTo>
                    <a:pt x="2259" y="497"/>
                    <a:pt x="1974" y="480"/>
                    <a:pt x="1627" y="480"/>
                  </a:cubicBezTo>
                  <a:cubicBezTo>
                    <a:pt x="1410" y="480"/>
                    <a:pt x="1192" y="486"/>
                    <a:pt x="982" y="493"/>
                  </a:cubicBezTo>
                  <a:cubicBezTo>
                    <a:pt x="933" y="495"/>
                    <a:pt x="877" y="499"/>
                    <a:pt x="841" y="540"/>
                  </a:cubicBezTo>
                  <a:cubicBezTo>
                    <a:pt x="826" y="559"/>
                    <a:pt x="817" y="581"/>
                    <a:pt x="808" y="602"/>
                  </a:cubicBezTo>
                  <a:cubicBezTo>
                    <a:pt x="806" y="611"/>
                    <a:pt x="804" y="619"/>
                    <a:pt x="800" y="626"/>
                  </a:cubicBezTo>
                  <a:cubicBezTo>
                    <a:pt x="768" y="698"/>
                    <a:pt x="686" y="731"/>
                    <a:pt x="601" y="765"/>
                  </a:cubicBezTo>
                  <a:cubicBezTo>
                    <a:pt x="506" y="803"/>
                    <a:pt x="410" y="842"/>
                    <a:pt x="371" y="938"/>
                  </a:cubicBezTo>
                  <a:cubicBezTo>
                    <a:pt x="358" y="971"/>
                    <a:pt x="356" y="1003"/>
                    <a:pt x="352" y="1035"/>
                  </a:cubicBezTo>
                  <a:cubicBezTo>
                    <a:pt x="350" y="1056"/>
                    <a:pt x="348" y="1078"/>
                    <a:pt x="343" y="1097"/>
                  </a:cubicBezTo>
                  <a:cubicBezTo>
                    <a:pt x="322" y="1178"/>
                    <a:pt x="251" y="1238"/>
                    <a:pt x="187" y="1288"/>
                  </a:cubicBezTo>
                  <a:lnTo>
                    <a:pt x="176" y="1296"/>
                  </a:lnTo>
                  <a:lnTo>
                    <a:pt x="172" y="2232"/>
                  </a:lnTo>
                  <a:lnTo>
                    <a:pt x="172" y="2252"/>
                  </a:lnTo>
                  <a:lnTo>
                    <a:pt x="187" y="2258"/>
                  </a:lnTo>
                  <a:cubicBezTo>
                    <a:pt x="238" y="2280"/>
                    <a:pt x="281" y="2303"/>
                    <a:pt x="322" y="2327"/>
                  </a:cubicBezTo>
                  <a:cubicBezTo>
                    <a:pt x="408" y="2378"/>
                    <a:pt x="508" y="2460"/>
                    <a:pt x="506" y="2567"/>
                  </a:cubicBezTo>
                  <a:cubicBezTo>
                    <a:pt x="504" y="2655"/>
                    <a:pt x="436" y="2723"/>
                    <a:pt x="365" y="2794"/>
                  </a:cubicBezTo>
                  <a:cubicBezTo>
                    <a:pt x="290" y="2867"/>
                    <a:pt x="211" y="2942"/>
                    <a:pt x="202" y="3049"/>
                  </a:cubicBezTo>
                  <a:cubicBezTo>
                    <a:pt x="202" y="3062"/>
                    <a:pt x="202" y="3077"/>
                    <a:pt x="202" y="3089"/>
                  </a:cubicBezTo>
                  <a:cubicBezTo>
                    <a:pt x="202" y="3119"/>
                    <a:pt x="202" y="3147"/>
                    <a:pt x="189" y="3167"/>
                  </a:cubicBezTo>
                  <a:cubicBezTo>
                    <a:pt x="181" y="3179"/>
                    <a:pt x="166" y="3190"/>
                    <a:pt x="148" y="3201"/>
                  </a:cubicBezTo>
                  <a:cubicBezTo>
                    <a:pt x="142" y="3205"/>
                    <a:pt x="133" y="3209"/>
                    <a:pt x="127" y="3214"/>
                  </a:cubicBezTo>
                  <a:cubicBezTo>
                    <a:pt x="48" y="3272"/>
                    <a:pt x="1" y="3379"/>
                    <a:pt x="3" y="3503"/>
                  </a:cubicBezTo>
                  <a:cubicBezTo>
                    <a:pt x="5" y="3580"/>
                    <a:pt x="22" y="3655"/>
                    <a:pt x="39" y="3728"/>
                  </a:cubicBezTo>
                  <a:cubicBezTo>
                    <a:pt x="46" y="3754"/>
                    <a:pt x="52" y="3779"/>
                    <a:pt x="56" y="3805"/>
                  </a:cubicBezTo>
                  <a:cubicBezTo>
                    <a:pt x="65" y="3846"/>
                    <a:pt x="71" y="3891"/>
                    <a:pt x="78" y="3942"/>
                  </a:cubicBezTo>
                  <a:lnTo>
                    <a:pt x="80" y="3957"/>
                  </a:lnTo>
                  <a:lnTo>
                    <a:pt x="95" y="3964"/>
                  </a:lnTo>
                  <a:cubicBezTo>
                    <a:pt x="136" y="3979"/>
                    <a:pt x="174" y="3998"/>
                    <a:pt x="215" y="4015"/>
                  </a:cubicBezTo>
                  <a:cubicBezTo>
                    <a:pt x="328" y="4066"/>
                    <a:pt x="444" y="4120"/>
                    <a:pt x="566" y="4120"/>
                  </a:cubicBezTo>
                  <a:cubicBezTo>
                    <a:pt x="592" y="4120"/>
                    <a:pt x="618" y="4118"/>
                    <a:pt x="641" y="4111"/>
                  </a:cubicBezTo>
                  <a:cubicBezTo>
                    <a:pt x="748" y="4092"/>
                    <a:pt x="836" y="4026"/>
                    <a:pt x="920" y="3964"/>
                  </a:cubicBezTo>
                  <a:cubicBezTo>
                    <a:pt x="978" y="3921"/>
                    <a:pt x="1040" y="3876"/>
                    <a:pt x="1104" y="3848"/>
                  </a:cubicBezTo>
                  <a:cubicBezTo>
                    <a:pt x="1155" y="3824"/>
                    <a:pt x="1213" y="3809"/>
                    <a:pt x="1269" y="3796"/>
                  </a:cubicBezTo>
                  <a:cubicBezTo>
                    <a:pt x="1353" y="3777"/>
                    <a:pt x="1436" y="3758"/>
                    <a:pt x="1509" y="3709"/>
                  </a:cubicBezTo>
                  <a:cubicBezTo>
                    <a:pt x="1530" y="3694"/>
                    <a:pt x="1550" y="3676"/>
                    <a:pt x="1569" y="3661"/>
                  </a:cubicBezTo>
                  <a:cubicBezTo>
                    <a:pt x="1586" y="3646"/>
                    <a:pt x="1605" y="3631"/>
                    <a:pt x="1623" y="3619"/>
                  </a:cubicBezTo>
                  <a:cubicBezTo>
                    <a:pt x="1678" y="3581"/>
                    <a:pt x="1747" y="3562"/>
                    <a:pt x="1815" y="3562"/>
                  </a:cubicBezTo>
                  <a:cubicBezTo>
                    <a:pt x="1863" y="3562"/>
                    <a:pt x="1911" y="3571"/>
                    <a:pt x="1952" y="3591"/>
                  </a:cubicBezTo>
                  <a:cubicBezTo>
                    <a:pt x="1957" y="3591"/>
                    <a:pt x="1959" y="3593"/>
                    <a:pt x="1961" y="3595"/>
                  </a:cubicBezTo>
                  <a:cubicBezTo>
                    <a:pt x="1963" y="3597"/>
                    <a:pt x="1967" y="3599"/>
                    <a:pt x="1972" y="3602"/>
                  </a:cubicBezTo>
                  <a:lnTo>
                    <a:pt x="1995" y="3614"/>
                  </a:lnTo>
                  <a:lnTo>
                    <a:pt x="2008" y="3593"/>
                  </a:lnTo>
                  <a:cubicBezTo>
                    <a:pt x="2085" y="3454"/>
                    <a:pt x="2171" y="3383"/>
                    <a:pt x="2265" y="3379"/>
                  </a:cubicBezTo>
                  <a:lnTo>
                    <a:pt x="2293" y="3377"/>
                  </a:lnTo>
                  <a:lnTo>
                    <a:pt x="2291" y="3349"/>
                  </a:lnTo>
                  <a:cubicBezTo>
                    <a:pt x="2278" y="3207"/>
                    <a:pt x="2398" y="3092"/>
                    <a:pt x="2503" y="3036"/>
                  </a:cubicBezTo>
                  <a:cubicBezTo>
                    <a:pt x="2580" y="2997"/>
                    <a:pt x="2662" y="2974"/>
                    <a:pt x="2749" y="2948"/>
                  </a:cubicBezTo>
                  <a:cubicBezTo>
                    <a:pt x="2801" y="2933"/>
                    <a:pt x="2854" y="2918"/>
                    <a:pt x="2908" y="2899"/>
                  </a:cubicBezTo>
                  <a:cubicBezTo>
                    <a:pt x="3279" y="2760"/>
                    <a:pt x="3555" y="2419"/>
                    <a:pt x="3615" y="2029"/>
                  </a:cubicBezTo>
                  <a:cubicBezTo>
                    <a:pt x="3619" y="2001"/>
                    <a:pt x="3624" y="1975"/>
                    <a:pt x="3626" y="1948"/>
                  </a:cubicBezTo>
                  <a:cubicBezTo>
                    <a:pt x="3636" y="1862"/>
                    <a:pt x="3645" y="1783"/>
                    <a:pt x="3681" y="1712"/>
                  </a:cubicBezTo>
                  <a:cubicBezTo>
                    <a:pt x="3701" y="1678"/>
                    <a:pt x="3726" y="1643"/>
                    <a:pt x="3750" y="1611"/>
                  </a:cubicBezTo>
                  <a:cubicBezTo>
                    <a:pt x="3801" y="1545"/>
                    <a:pt x="3853" y="1476"/>
                    <a:pt x="3853" y="1390"/>
                  </a:cubicBezTo>
                  <a:cubicBezTo>
                    <a:pt x="3853" y="1322"/>
                    <a:pt x="3821" y="1264"/>
                    <a:pt x="3791" y="1206"/>
                  </a:cubicBezTo>
                  <a:cubicBezTo>
                    <a:pt x="3769" y="1170"/>
                    <a:pt x="3750" y="1136"/>
                    <a:pt x="3739" y="1097"/>
                  </a:cubicBezTo>
                  <a:cubicBezTo>
                    <a:pt x="3701" y="956"/>
                    <a:pt x="3793" y="812"/>
                    <a:pt x="3881" y="718"/>
                  </a:cubicBezTo>
                  <a:cubicBezTo>
                    <a:pt x="4016" y="566"/>
                    <a:pt x="4187" y="446"/>
                    <a:pt x="4376" y="366"/>
                  </a:cubicBezTo>
                  <a:lnTo>
                    <a:pt x="4414" y="351"/>
                  </a:lnTo>
                  <a:cubicBezTo>
                    <a:pt x="4476" y="328"/>
                    <a:pt x="4541" y="302"/>
                    <a:pt x="4594" y="257"/>
                  </a:cubicBezTo>
                  <a:cubicBezTo>
                    <a:pt x="4656" y="201"/>
                    <a:pt x="4706" y="103"/>
                    <a:pt x="4665" y="15"/>
                  </a:cubicBezTo>
                  <a:lnTo>
                    <a:pt x="46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297"/>
            <p:cNvSpPr/>
            <p:nvPr/>
          </p:nvSpPr>
          <p:spPr>
            <a:xfrm>
              <a:off x="5099176" y="2702944"/>
              <a:ext cx="187056" cy="197285"/>
            </a:xfrm>
            <a:custGeom>
              <a:rect b="b" l="l" r="r" t="t"/>
              <a:pathLst>
                <a:path extrusionOk="0" h="6943" w="6583">
                  <a:moveTo>
                    <a:pt x="2868" y="0"/>
                  </a:moveTo>
                  <a:cubicBezTo>
                    <a:pt x="2850" y="0"/>
                    <a:pt x="2833" y="1"/>
                    <a:pt x="2816" y="3"/>
                  </a:cubicBezTo>
                  <a:cubicBezTo>
                    <a:pt x="2764" y="7"/>
                    <a:pt x="2715" y="20"/>
                    <a:pt x="2668" y="35"/>
                  </a:cubicBezTo>
                  <a:cubicBezTo>
                    <a:pt x="2666" y="91"/>
                    <a:pt x="2636" y="146"/>
                    <a:pt x="2591" y="183"/>
                  </a:cubicBezTo>
                  <a:cubicBezTo>
                    <a:pt x="2531" y="234"/>
                    <a:pt x="2454" y="260"/>
                    <a:pt x="2383" y="290"/>
                  </a:cubicBezTo>
                  <a:cubicBezTo>
                    <a:pt x="2190" y="369"/>
                    <a:pt x="2015" y="491"/>
                    <a:pt x="1875" y="648"/>
                  </a:cubicBezTo>
                  <a:cubicBezTo>
                    <a:pt x="1777" y="759"/>
                    <a:pt x="1689" y="907"/>
                    <a:pt x="1730" y="1050"/>
                  </a:cubicBezTo>
                  <a:cubicBezTo>
                    <a:pt x="1757" y="1151"/>
                    <a:pt x="1843" y="1235"/>
                    <a:pt x="1843" y="1337"/>
                  </a:cubicBezTo>
                  <a:cubicBezTo>
                    <a:pt x="1841" y="1455"/>
                    <a:pt x="1730" y="1541"/>
                    <a:pt x="1674" y="1646"/>
                  </a:cubicBezTo>
                  <a:cubicBezTo>
                    <a:pt x="1622" y="1745"/>
                    <a:pt x="1622" y="1860"/>
                    <a:pt x="1605" y="1972"/>
                  </a:cubicBezTo>
                  <a:cubicBezTo>
                    <a:pt x="1547" y="2349"/>
                    <a:pt x="1273" y="2687"/>
                    <a:pt x="913" y="2820"/>
                  </a:cubicBezTo>
                  <a:cubicBezTo>
                    <a:pt x="780" y="2869"/>
                    <a:pt x="635" y="2893"/>
                    <a:pt x="506" y="2959"/>
                  </a:cubicBezTo>
                  <a:cubicBezTo>
                    <a:pt x="380" y="3026"/>
                    <a:pt x="268" y="3154"/>
                    <a:pt x="281" y="3298"/>
                  </a:cubicBezTo>
                  <a:cubicBezTo>
                    <a:pt x="155" y="3304"/>
                    <a:pt x="65" y="3411"/>
                    <a:pt x="1" y="3525"/>
                  </a:cubicBezTo>
                  <a:cubicBezTo>
                    <a:pt x="103" y="3583"/>
                    <a:pt x="176" y="3688"/>
                    <a:pt x="189" y="3803"/>
                  </a:cubicBezTo>
                  <a:cubicBezTo>
                    <a:pt x="206" y="3958"/>
                    <a:pt x="125" y="4103"/>
                    <a:pt x="123" y="4258"/>
                  </a:cubicBezTo>
                  <a:cubicBezTo>
                    <a:pt x="121" y="4339"/>
                    <a:pt x="140" y="4416"/>
                    <a:pt x="170" y="4493"/>
                  </a:cubicBezTo>
                  <a:cubicBezTo>
                    <a:pt x="360" y="4451"/>
                    <a:pt x="556" y="4428"/>
                    <a:pt x="752" y="4428"/>
                  </a:cubicBezTo>
                  <a:cubicBezTo>
                    <a:pt x="891" y="4428"/>
                    <a:pt x="1029" y="4439"/>
                    <a:pt x="1166" y="4463"/>
                  </a:cubicBezTo>
                  <a:cubicBezTo>
                    <a:pt x="1254" y="4478"/>
                    <a:pt x="1353" y="4504"/>
                    <a:pt x="1393" y="4583"/>
                  </a:cubicBezTo>
                  <a:cubicBezTo>
                    <a:pt x="1419" y="4630"/>
                    <a:pt x="1419" y="4688"/>
                    <a:pt x="1451" y="4731"/>
                  </a:cubicBezTo>
                  <a:cubicBezTo>
                    <a:pt x="1507" y="4808"/>
                    <a:pt x="1631" y="4793"/>
                    <a:pt x="1706" y="4851"/>
                  </a:cubicBezTo>
                  <a:cubicBezTo>
                    <a:pt x="1768" y="4898"/>
                    <a:pt x="1790" y="4984"/>
                    <a:pt x="1843" y="5040"/>
                  </a:cubicBezTo>
                  <a:cubicBezTo>
                    <a:pt x="1937" y="5132"/>
                    <a:pt x="2102" y="5113"/>
                    <a:pt x="2201" y="5200"/>
                  </a:cubicBezTo>
                  <a:cubicBezTo>
                    <a:pt x="2270" y="5260"/>
                    <a:pt x="2291" y="5359"/>
                    <a:pt x="2353" y="5425"/>
                  </a:cubicBezTo>
                  <a:cubicBezTo>
                    <a:pt x="2447" y="5528"/>
                    <a:pt x="2610" y="5535"/>
                    <a:pt x="2726" y="5616"/>
                  </a:cubicBezTo>
                  <a:cubicBezTo>
                    <a:pt x="2859" y="5712"/>
                    <a:pt x="2906" y="5899"/>
                    <a:pt x="3039" y="5995"/>
                  </a:cubicBezTo>
                  <a:cubicBezTo>
                    <a:pt x="3201" y="6111"/>
                    <a:pt x="3476" y="6089"/>
                    <a:pt x="3551" y="6274"/>
                  </a:cubicBezTo>
                  <a:cubicBezTo>
                    <a:pt x="3570" y="6323"/>
                    <a:pt x="3572" y="6379"/>
                    <a:pt x="3600" y="6424"/>
                  </a:cubicBezTo>
                  <a:cubicBezTo>
                    <a:pt x="3673" y="6531"/>
                    <a:pt x="3849" y="6479"/>
                    <a:pt x="3960" y="6548"/>
                  </a:cubicBezTo>
                  <a:cubicBezTo>
                    <a:pt x="4022" y="6584"/>
                    <a:pt x="4056" y="6653"/>
                    <a:pt x="4108" y="6704"/>
                  </a:cubicBezTo>
                  <a:cubicBezTo>
                    <a:pt x="4168" y="6764"/>
                    <a:pt x="4251" y="6796"/>
                    <a:pt x="4333" y="6822"/>
                  </a:cubicBezTo>
                  <a:cubicBezTo>
                    <a:pt x="4586" y="6902"/>
                    <a:pt x="4851" y="6943"/>
                    <a:pt x="5117" y="6943"/>
                  </a:cubicBezTo>
                  <a:cubicBezTo>
                    <a:pt x="5229" y="6943"/>
                    <a:pt x="5342" y="6935"/>
                    <a:pt x="5453" y="6921"/>
                  </a:cubicBezTo>
                  <a:cubicBezTo>
                    <a:pt x="5498" y="6914"/>
                    <a:pt x="5545" y="6908"/>
                    <a:pt x="5592" y="6904"/>
                  </a:cubicBezTo>
                  <a:cubicBezTo>
                    <a:pt x="5612" y="6796"/>
                    <a:pt x="5631" y="6689"/>
                    <a:pt x="5625" y="6582"/>
                  </a:cubicBezTo>
                  <a:cubicBezTo>
                    <a:pt x="5620" y="6522"/>
                    <a:pt x="5610" y="6460"/>
                    <a:pt x="5633" y="6407"/>
                  </a:cubicBezTo>
                  <a:cubicBezTo>
                    <a:pt x="5648" y="6374"/>
                    <a:pt x="5674" y="6349"/>
                    <a:pt x="5697" y="6321"/>
                  </a:cubicBezTo>
                  <a:cubicBezTo>
                    <a:pt x="5809" y="6184"/>
                    <a:pt x="5839" y="5976"/>
                    <a:pt x="5991" y="5890"/>
                  </a:cubicBezTo>
                  <a:cubicBezTo>
                    <a:pt x="6033" y="5867"/>
                    <a:pt x="6078" y="5857"/>
                    <a:pt x="6124" y="5857"/>
                  </a:cubicBezTo>
                  <a:cubicBezTo>
                    <a:pt x="6257" y="5857"/>
                    <a:pt x="6397" y="5942"/>
                    <a:pt x="6494" y="6044"/>
                  </a:cubicBezTo>
                  <a:cubicBezTo>
                    <a:pt x="6499" y="6051"/>
                    <a:pt x="6503" y="6057"/>
                    <a:pt x="6507" y="6062"/>
                  </a:cubicBezTo>
                  <a:cubicBezTo>
                    <a:pt x="6529" y="6029"/>
                    <a:pt x="6554" y="5997"/>
                    <a:pt x="6582" y="5969"/>
                  </a:cubicBezTo>
                  <a:cubicBezTo>
                    <a:pt x="6572" y="5942"/>
                    <a:pt x="6559" y="5916"/>
                    <a:pt x="6550" y="5888"/>
                  </a:cubicBezTo>
                  <a:cubicBezTo>
                    <a:pt x="6503" y="5727"/>
                    <a:pt x="6486" y="5547"/>
                    <a:pt x="6375" y="5421"/>
                  </a:cubicBezTo>
                  <a:cubicBezTo>
                    <a:pt x="6336" y="5378"/>
                    <a:pt x="6282" y="5335"/>
                    <a:pt x="6282" y="5275"/>
                  </a:cubicBezTo>
                  <a:cubicBezTo>
                    <a:pt x="6282" y="5245"/>
                    <a:pt x="6297" y="5217"/>
                    <a:pt x="6306" y="5190"/>
                  </a:cubicBezTo>
                  <a:cubicBezTo>
                    <a:pt x="6323" y="5128"/>
                    <a:pt x="6312" y="5061"/>
                    <a:pt x="6302" y="4997"/>
                  </a:cubicBezTo>
                  <a:cubicBezTo>
                    <a:pt x="6276" y="4851"/>
                    <a:pt x="6252" y="4708"/>
                    <a:pt x="6227" y="4562"/>
                  </a:cubicBezTo>
                  <a:cubicBezTo>
                    <a:pt x="6210" y="4461"/>
                    <a:pt x="6188" y="4352"/>
                    <a:pt x="6111" y="4283"/>
                  </a:cubicBezTo>
                  <a:cubicBezTo>
                    <a:pt x="6036" y="4219"/>
                    <a:pt x="5929" y="4208"/>
                    <a:pt x="5832" y="4181"/>
                  </a:cubicBezTo>
                  <a:cubicBezTo>
                    <a:pt x="5738" y="4151"/>
                    <a:pt x="5637" y="4076"/>
                    <a:pt x="5648" y="3975"/>
                  </a:cubicBezTo>
                  <a:lnTo>
                    <a:pt x="5648" y="3975"/>
                  </a:lnTo>
                  <a:cubicBezTo>
                    <a:pt x="5628" y="3989"/>
                    <a:pt x="5605" y="3995"/>
                    <a:pt x="5583" y="3995"/>
                  </a:cubicBezTo>
                  <a:cubicBezTo>
                    <a:pt x="5516" y="3995"/>
                    <a:pt x="5445" y="3943"/>
                    <a:pt x="5408" y="3881"/>
                  </a:cubicBezTo>
                  <a:cubicBezTo>
                    <a:pt x="5357" y="3799"/>
                    <a:pt x="5333" y="3696"/>
                    <a:pt x="5263" y="3632"/>
                  </a:cubicBezTo>
                  <a:cubicBezTo>
                    <a:pt x="5213" y="3585"/>
                    <a:pt x="5140" y="3555"/>
                    <a:pt x="5123" y="3489"/>
                  </a:cubicBezTo>
                  <a:cubicBezTo>
                    <a:pt x="5110" y="3441"/>
                    <a:pt x="5134" y="3392"/>
                    <a:pt x="5128" y="3343"/>
                  </a:cubicBezTo>
                  <a:cubicBezTo>
                    <a:pt x="5104" y="3167"/>
                    <a:pt x="4778" y="3206"/>
                    <a:pt x="4725" y="3039"/>
                  </a:cubicBezTo>
                  <a:cubicBezTo>
                    <a:pt x="4701" y="2966"/>
                    <a:pt x="4742" y="2891"/>
                    <a:pt x="4761" y="2816"/>
                  </a:cubicBezTo>
                  <a:cubicBezTo>
                    <a:pt x="4802" y="2659"/>
                    <a:pt x="4740" y="2494"/>
                    <a:pt x="4678" y="2344"/>
                  </a:cubicBezTo>
                  <a:lnTo>
                    <a:pt x="4678" y="2344"/>
                  </a:lnTo>
                  <a:cubicBezTo>
                    <a:pt x="4682" y="2345"/>
                    <a:pt x="4686" y="2345"/>
                    <a:pt x="4691" y="2345"/>
                  </a:cubicBezTo>
                  <a:cubicBezTo>
                    <a:pt x="4790" y="2345"/>
                    <a:pt x="4854" y="2227"/>
                    <a:pt x="4864" y="2124"/>
                  </a:cubicBezTo>
                  <a:cubicBezTo>
                    <a:pt x="4875" y="2017"/>
                    <a:pt x="4858" y="1901"/>
                    <a:pt x="4915" y="1811"/>
                  </a:cubicBezTo>
                  <a:cubicBezTo>
                    <a:pt x="4990" y="1691"/>
                    <a:pt x="5170" y="1655"/>
                    <a:pt x="5207" y="1520"/>
                  </a:cubicBezTo>
                  <a:cubicBezTo>
                    <a:pt x="5230" y="1438"/>
                    <a:pt x="5190" y="1355"/>
                    <a:pt x="5151" y="1282"/>
                  </a:cubicBezTo>
                  <a:cubicBezTo>
                    <a:pt x="5090" y="1302"/>
                    <a:pt x="5026" y="1313"/>
                    <a:pt x="4962" y="1313"/>
                  </a:cubicBezTo>
                  <a:cubicBezTo>
                    <a:pt x="4851" y="1313"/>
                    <a:pt x="4742" y="1282"/>
                    <a:pt x="4654" y="1215"/>
                  </a:cubicBezTo>
                  <a:cubicBezTo>
                    <a:pt x="4515" y="1110"/>
                    <a:pt x="4446" y="913"/>
                    <a:pt x="4511" y="753"/>
                  </a:cubicBezTo>
                  <a:lnTo>
                    <a:pt x="4511" y="753"/>
                  </a:lnTo>
                  <a:cubicBezTo>
                    <a:pt x="4497" y="759"/>
                    <a:pt x="4484" y="761"/>
                    <a:pt x="4471" y="761"/>
                  </a:cubicBezTo>
                  <a:cubicBezTo>
                    <a:pt x="4408" y="761"/>
                    <a:pt x="4346" y="701"/>
                    <a:pt x="4318" y="637"/>
                  </a:cubicBezTo>
                  <a:cubicBezTo>
                    <a:pt x="4286" y="560"/>
                    <a:pt x="4277" y="472"/>
                    <a:pt x="4219" y="412"/>
                  </a:cubicBezTo>
                  <a:cubicBezTo>
                    <a:pt x="4112" y="301"/>
                    <a:pt x="3887" y="341"/>
                    <a:pt x="3821" y="202"/>
                  </a:cubicBezTo>
                  <a:cubicBezTo>
                    <a:pt x="3806" y="172"/>
                    <a:pt x="3799" y="136"/>
                    <a:pt x="3778" y="112"/>
                  </a:cubicBezTo>
                  <a:cubicBezTo>
                    <a:pt x="3757" y="90"/>
                    <a:pt x="3730" y="84"/>
                    <a:pt x="3700" y="84"/>
                  </a:cubicBezTo>
                  <a:cubicBezTo>
                    <a:pt x="3668" y="84"/>
                    <a:pt x="3633" y="91"/>
                    <a:pt x="3602" y="97"/>
                  </a:cubicBezTo>
                  <a:cubicBezTo>
                    <a:pt x="3567" y="104"/>
                    <a:pt x="3533" y="107"/>
                    <a:pt x="3498" y="107"/>
                  </a:cubicBezTo>
                  <a:cubicBezTo>
                    <a:pt x="3288" y="107"/>
                    <a:pt x="3079" y="0"/>
                    <a:pt x="2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297"/>
            <p:cNvSpPr/>
            <p:nvPr/>
          </p:nvSpPr>
          <p:spPr>
            <a:xfrm>
              <a:off x="5098153" y="2702149"/>
              <a:ext cx="188988" cy="198877"/>
            </a:xfrm>
            <a:custGeom>
              <a:rect b="b" l="l" r="r" t="t"/>
              <a:pathLst>
                <a:path extrusionOk="0" h="6999" w="6651">
                  <a:moveTo>
                    <a:pt x="2902" y="54"/>
                  </a:moveTo>
                  <a:cubicBezTo>
                    <a:pt x="3007" y="54"/>
                    <a:pt x="3112" y="82"/>
                    <a:pt x="3214" y="108"/>
                  </a:cubicBezTo>
                  <a:cubicBezTo>
                    <a:pt x="3319" y="134"/>
                    <a:pt x="3428" y="161"/>
                    <a:pt x="3535" y="161"/>
                  </a:cubicBezTo>
                  <a:cubicBezTo>
                    <a:pt x="3574" y="161"/>
                    <a:pt x="3608" y="159"/>
                    <a:pt x="3642" y="153"/>
                  </a:cubicBezTo>
                  <a:lnTo>
                    <a:pt x="3660" y="149"/>
                  </a:lnTo>
                  <a:cubicBezTo>
                    <a:pt x="3685" y="144"/>
                    <a:pt x="3713" y="138"/>
                    <a:pt x="3737" y="138"/>
                  </a:cubicBezTo>
                  <a:cubicBezTo>
                    <a:pt x="3762" y="138"/>
                    <a:pt x="3782" y="144"/>
                    <a:pt x="3792" y="157"/>
                  </a:cubicBezTo>
                  <a:cubicBezTo>
                    <a:pt x="3805" y="170"/>
                    <a:pt x="3812" y="187"/>
                    <a:pt x="3818" y="206"/>
                  </a:cubicBezTo>
                  <a:cubicBezTo>
                    <a:pt x="3822" y="219"/>
                    <a:pt x="3827" y="230"/>
                    <a:pt x="3833" y="243"/>
                  </a:cubicBezTo>
                  <a:cubicBezTo>
                    <a:pt x="3874" y="329"/>
                    <a:pt x="3966" y="354"/>
                    <a:pt x="4056" y="378"/>
                  </a:cubicBezTo>
                  <a:cubicBezTo>
                    <a:pt x="4122" y="395"/>
                    <a:pt x="4193" y="412"/>
                    <a:pt x="4236" y="457"/>
                  </a:cubicBezTo>
                  <a:cubicBezTo>
                    <a:pt x="4270" y="493"/>
                    <a:pt x="4287" y="545"/>
                    <a:pt x="4302" y="598"/>
                  </a:cubicBezTo>
                  <a:cubicBezTo>
                    <a:pt x="4311" y="624"/>
                    <a:pt x="4319" y="652"/>
                    <a:pt x="4330" y="676"/>
                  </a:cubicBezTo>
                  <a:cubicBezTo>
                    <a:pt x="4360" y="746"/>
                    <a:pt x="4428" y="817"/>
                    <a:pt x="4505" y="817"/>
                  </a:cubicBezTo>
                  <a:lnTo>
                    <a:pt x="4505" y="817"/>
                  </a:lnTo>
                  <a:cubicBezTo>
                    <a:pt x="4468" y="975"/>
                    <a:pt x="4536" y="1160"/>
                    <a:pt x="4673" y="1265"/>
                  </a:cubicBezTo>
                  <a:cubicBezTo>
                    <a:pt x="4763" y="1331"/>
                    <a:pt x="4881" y="1367"/>
                    <a:pt x="5001" y="1367"/>
                  </a:cubicBezTo>
                  <a:cubicBezTo>
                    <a:pt x="5059" y="1367"/>
                    <a:pt x="5117" y="1359"/>
                    <a:pt x="5172" y="1342"/>
                  </a:cubicBezTo>
                  <a:cubicBezTo>
                    <a:pt x="5209" y="1410"/>
                    <a:pt x="5234" y="1477"/>
                    <a:pt x="5217" y="1539"/>
                  </a:cubicBezTo>
                  <a:cubicBezTo>
                    <a:pt x="5200" y="1605"/>
                    <a:pt x="5138" y="1648"/>
                    <a:pt x="5074" y="1691"/>
                  </a:cubicBezTo>
                  <a:cubicBezTo>
                    <a:pt x="5020" y="1730"/>
                    <a:pt x="4964" y="1768"/>
                    <a:pt x="4928" y="1824"/>
                  </a:cubicBezTo>
                  <a:cubicBezTo>
                    <a:pt x="4883" y="1897"/>
                    <a:pt x="4881" y="1983"/>
                    <a:pt x="4879" y="2064"/>
                  </a:cubicBezTo>
                  <a:cubicBezTo>
                    <a:pt x="4876" y="2092"/>
                    <a:pt x="4876" y="2122"/>
                    <a:pt x="4874" y="2150"/>
                  </a:cubicBezTo>
                  <a:cubicBezTo>
                    <a:pt x="4864" y="2247"/>
                    <a:pt x="4803" y="2347"/>
                    <a:pt x="4723" y="2347"/>
                  </a:cubicBezTo>
                  <a:cubicBezTo>
                    <a:pt x="4721" y="2347"/>
                    <a:pt x="4718" y="2347"/>
                    <a:pt x="4716" y="2347"/>
                  </a:cubicBezTo>
                  <a:lnTo>
                    <a:pt x="4671" y="2342"/>
                  </a:lnTo>
                  <a:lnTo>
                    <a:pt x="4688" y="2383"/>
                  </a:lnTo>
                  <a:cubicBezTo>
                    <a:pt x="4757" y="2546"/>
                    <a:pt x="4808" y="2694"/>
                    <a:pt x="4772" y="2837"/>
                  </a:cubicBezTo>
                  <a:cubicBezTo>
                    <a:pt x="4767" y="2857"/>
                    <a:pt x="4761" y="2874"/>
                    <a:pt x="4754" y="2893"/>
                  </a:cubicBezTo>
                  <a:cubicBezTo>
                    <a:pt x="4735" y="2951"/>
                    <a:pt x="4716" y="3013"/>
                    <a:pt x="4735" y="3075"/>
                  </a:cubicBezTo>
                  <a:cubicBezTo>
                    <a:pt x="4765" y="3169"/>
                    <a:pt x="4864" y="3204"/>
                    <a:pt x="4956" y="3238"/>
                  </a:cubicBezTo>
                  <a:cubicBezTo>
                    <a:pt x="5048" y="3272"/>
                    <a:pt x="5127" y="3300"/>
                    <a:pt x="5138" y="3375"/>
                  </a:cubicBezTo>
                  <a:cubicBezTo>
                    <a:pt x="5140" y="3392"/>
                    <a:pt x="5136" y="3414"/>
                    <a:pt x="5134" y="3435"/>
                  </a:cubicBezTo>
                  <a:cubicBezTo>
                    <a:pt x="5129" y="3463"/>
                    <a:pt x="5125" y="3493"/>
                    <a:pt x="5134" y="3523"/>
                  </a:cubicBezTo>
                  <a:cubicBezTo>
                    <a:pt x="5149" y="3579"/>
                    <a:pt x="5191" y="3611"/>
                    <a:pt x="5234" y="3643"/>
                  </a:cubicBezTo>
                  <a:cubicBezTo>
                    <a:pt x="5249" y="3654"/>
                    <a:pt x="5266" y="3666"/>
                    <a:pt x="5281" y="3679"/>
                  </a:cubicBezTo>
                  <a:cubicBezTo>
                    <a:pt x="5322" y="3718"/>
                    <a:pt x="5346" y="3771"/>
                    <a:pt x="5371" y="3827"/>
                  </a:cubicBezTo>
                  <a:cubicBezTo>
                    <a:pt x="5386" y="3859"/>
                    <a:pt x="5401" y="3891"/>
                    <a:pt x="5421" y="3924"/>
                  </a:cubicBezTo>
                  <a:cubicBezTo>
                    <a:pt x="5457" y="3984"/>
                    <a:pt x="5536" y="4050"/>
                    <a:pt x="5620" y="4050"/>
                  </a:cubicBezTo>
                  <a:cubicBezTo>
                    <a:pt x="5633" y="4050"/>
                    <a:pt x="5646" y="4048"/>
                    <a:pt x="5658" y="4046"/>
                  </a:cubicBezTo>
                  <a:cubicBezTo>
                    <a:pt x="5673" y="4136"/>
                    <a:pt x="5766" y="4204"/>
                    <a:pt x="5862" y="4232"/>
                  </a:cubicBezTo>
                  <a:cubicBezTo>
                    <a:pt x="5888" y="4241"/>
                    <a:pt x="5913" y="4247"/>
                    <a:pt x="5939" y="4254"/>
                  </a:cubicBezTo>
                  <a:cubicBezTo>
                    <a:pt x="6012" y="4271"/>
                    <a:pt x="6078" y="4288"/>
                    <a:pt x="6128" y="4333"/>
                  </a:cubicBezTo>
                  <a:cubicBezTo>
                    <a:pt x="6196" y="4393"/>
                    <a:pt x="6218" y="4491"/>
                    <a:pt x="6237" y="4594"/>
                  </a:cubicBezTo>
                  <a:lnTo>
                    <a:pt x="6312" y="5029"/>
                  </a:lnTo>
                  <a:cubicBezTo>
                    <a:pt x="6321" y="5087"/>
                    <a:pt x="6333" y="5153"/>
                    <a:pt x="6316" y="5209"/>
                  </a:cubicBezTo>
                  <a:cubicBezTo>
                    <a:pt x="6314" y="5218"/>
                    <a:pt x="6310" y="5226"/>
                    <a:pt x="6308" y="5235"/>
                  </a:cubicBezTo>
                  <a:cubicBezTo>
                    <a:pt x="6301" y="5256"/>
                    <a:pt x="6293" y="5278"/>
                    <a:pt x="6293" y="5303"/>
                  </a:cubicBezTo>
                  <a:cubicBezTo>
                    <a:pt x="6293" y="5363"/>
                    <a:pt x="6333" y="5406"/>
                    <a:pt x="6370" y="5445"/>
                  </a:cubicBezTo>
                  <a:cubicBezTo>
                    <a:pt x="6376" y="5451"/>
                    <a:pt x="6385" y="5460"/>
                    <a:pt x="6391" y="5468"/>
                  </a:cubicBezTo>
                  <a:cubicBezTo>
                    <a:pt x="6470" y="5556"/>
                    <a:pt x="6498" y="5672"/>
                    <a:pt x="6528" y="5796"/>
                  </a:cubicBezTo>
                  <a:cubicBezTo>
                    <a:pt x="6537" y="5839"/>
                    <a:pt x="6548" y="5882"/>
                    <a:pt x="6560" y="5923"/>
                  </a:cubicBezTo>
                  <a:cubicBezTo>
                    <a:pt x="6567" y="5942"/>
                    <a:pt x="6573" y="5961"/>
                    <a:pt x="6582" y="5978"/>
                  </a:cubicBezTo>
                  <a:cubicBezTo>
                    <a:pt x="6584" y="5983"/>
                    <a:pt x="6586" y="5987"/>
                    <a:pt x="6588" y="5991"/>
                  </a:cubicBezTo>
                  <a:cubicBezTo>
                    <a:pt x="6571" y="6010"/>
                    <a:pt x="6556" y="6027"/>
                    <a:pt x="6541" y="6047"/>
                  </a:cubicBezTo>
                  <a:cubicBezTo>
                    <a:pt x="6426" y="5927"/>
                    <a:pt x="6285" y="5860"/>
                    <a:pt x="6159" y="5860"/>
                  </a:cubicBezTo>
                  <a:cubicBezTo>
                    <a:pt x="6107" y="5860"/>
                    <a:pt x="6058" y="5871"/>
                    <a:pt x="6014" y="5895"/>
                  </a:cubicBezTo>
                  <a:cubicBezTo>
                    <a:pt x="5913" y="5953"/>
                    <a:pt x="5862" y="6057"/>
                    <a:pt x="5813" y="6158"/>
                  </a:cubicBezTo>
                  <a:cubicBezTo>
                    <a:pt x="5783" y="6218"/>
                    <a:pt x="5753" y="6282"/>
                    <a:pt x="5712" y="6332"/>
                  </a:cubicBezTo>
                  <a:cubicBezTo>
                    <a:pt x="5708" y="6338"/>
                    <a:pt x="5701" y="6345"/>
                    <a:pt x="5695" y="6351"/>
                  </a:cubicBezTo>
                  <a:cubicBezTo>
                    <a:pt x="5678" y="6375"/>
                    <a:pt x="5656" y="6396"/>
                    <a:pt x="5646" y="6424"/>
                  </a:cubicBezTo>
                  <a:cubicBezTo>
                    <a:pt x="5622" y="6475"/>
                    <a:pt x="5626" y="6529"/>
                    <a:pt x="5631" y="6580"/>
                  </a:cubicBezTo>
                  <a:lnTo>
                    <a:pt x="5635" y="6610"/>
                  </a:lnTo>
                  <a:cubicBezTo>
                    <a:pt x="5641" y="6709"/>
                    <a:pt x="5624" y="6805"/>
                    <a:pt x="5607" y="6906"/>
                  </a:cubicBezTo>
                  <a:cubicBezTo>
                    <a:pt x="5577" y="6910"/>
                    <a:pt x="5547" y="6914"/>
                    <a:pt x="5517" y="6919"/>
                  </a:cubicBezTo>
                  <a:lnTo>
                    <a:pt x="5485" y="6923"/>
                  </a:lnTo>
                  <a:cubicBezTo>
                    <a:pt x="5375" y="6938"/>
                    <a:pt x="5264" y="6945"/>
                    <a:pt x="5152" y="6945"/>
                  </a:cubicBezTo>
                  <a:cubicBezTo>
                    <a:pt x="4889" y="6945"/>
                    <a:pt x="4626" y="6904"/>
                    <a:pt x="4377" y="6824"/>
                  </a:cubicBezTo>
                  <a:cubicBezTo>
                    <a:pt x="4287" y="6797"/>
                    <a:pt x="4217" y="6767"/>
                    <a:pt x="4163" y="6713"/>
                  </a:cubicBezTo>
                  <a:cubicBezTo>
                    <a:pt x="4144" y="6696"/>
                    <a:pt x="4129" y="6675"/>
                    <a:pt x="4112" y="6653"/>
                  </a:cubicBezTo>
                  <a:cubicBezTo>
                    <a:pt x="4084" y="6617"/>
                    <a:pt x="4054" y="6578"/>
                    <a:pt x="4011" y="6552"/>
                  </a:cubicBezTo>
                  <a:cubicBezTo>
                    <a:pt x="3957" y="6520"/>
                    <a:pt x="3895" y="6514"/>
                    <a:pt x="3835" y="6505"/>
                  </a:cubicBezTo>
                  <a:cubicBezTo>
                    <a:pt x="3760" y="6497"/>
                    <a:pt x="3694" y="6488"/>
                    <a:pt x="3660" y="6437"/>
                  </a:cubicBezTo>
                  <a:cubicBezTo>
                    <a:pt x="3645" y="6413"/>
                    <a:pt x="3638" y="6385"/>
                    <a:pt x="3630" y="6357"/>
                  </a:cubicBezTo>
                  <a:cubicBezTo>
                    <a:pt x="3625" y="6336"/>
                    <a:pt x="3621" y="6315"/>
                    <a:pt x="3612" y="6293"/>
                  </a:cubicBezTo>
                  <a:cubicBezTo>
                    <a:pt x="3561" y="6167"/>
                    <a:pt x="3432" y="6128"/>
                    <a:pt x="3308" y="6092"/>
                  </a:cubicBezTo>
                  <a:cubicBezTo>
                    <a:pt x="3231" y="6068"/>
                    <a:pt x="3152" y="6045"/>
                    <a:pt x="3092" y="6002"/>
                  </a:cubicBezTo>
                  <a:cubicBezTo>
                    <a:pt x="3028" y="5957"/>
                    <a:pt x="2987" y="5890"/>
                    <a:pt x="2942" y="5820"/>
                  </a:cubicBezTo>
                  <a:cubicBezTo>
                    <a:pt x="2895" y="5747"/>
                    <a:pt x="2848" y="5674"/>
                    <a:pt x="2777" y="5623"/>
                  </a:cubicBezTo>
                  <a:cubicBezTo>
                    <a:pt x="2723" y="5584"/>
                    <a:pt x="2663" y="5563"/>
                    <a:pt x="2603" y="5541"/>
                  </a:cubicBezTo>
                  <a:cubicBezTo>
                    <a:pt x="2528" y="5515"/>
                    <a:pt x="2458" y="5490"/>
                    <a:pt x="2408" y="5436"/>
                  </a:cubicBezTo>
                  <a:cubicBezTo>
                    <a:pt x="2383" y="5406"/>
                    <a:pt x="2363" y="5372"/>
                    <a:pt x="2344" y="5335"/>
                  </a:cubicBezTo>
                  <a:cubicBezTo>
                    <a:pt x="2320" y="5290"/>
                    <a:pt x="2295" y="5243"/>
                    <a:pt x="2254" y="5207"/>
                  </a:cubicBezTo>
                  <a:cubicBezTo>
                    <a:pt x="2203" y="5162"/>
                    <a:pt x="2134" y="5143"/>
                    <a:pt x="2070" y="5126"/>
                  </a:cubicBezTo>
                  <a:cubicBezTo>
                    <a:pt x="2003" y="5108"/>
                    <a:pt x="1941" y="5091"/>
                    <a:pt x="1898" y="5048"/>
                  </a:cubicBezTo>
                  <a:cubicBezTo>
                    <a:pt x="1877" y="5025"/>
                    <a:pt x="1860" y="4997"/>
                    <a:pt x="1843" y="4967"/>
                  </a:cubicBezTo>
                  <a:cubicBezTo>
                    <a:pt x="1821" y="4928"/>
                    <a:pt x="1798" y="4888"/>
                    <a:pt x="1759" y="4858"/>
                  </a:cubicBezTo>
                  <a:cubicBezTo>
                    <a:pt x="1721" y="4830"/>
                    <a:pt x="1676" y="4817"/>
                    <a:pt x="1633" y="4806"/>
                  </a:cubicBezTo>
                  <a:cubicBezTo>
                    <a:pt x="1581" y="4791"/>
                    <a:pt x="1534" y="4778"/>
                    <a:pt x="1508" y="4744"/>
                  </a:cubicBezTo>
                  <a:cubicBezTo>
                    <a:pt x="1493" y="4723"/>
                    <a:pt x="1487" y="4697"/>
                    <a:pt x="1479" y="4671"/>
                  </a:cubicBezTo>
                  <a:cubicBezTo>
                    <a:pt x="1472" y="4648"/>
                    <a:pt x="1466" y="4622"/>
                    <a:pt x="1453" y="4598"/>
                  </a:cubicBezTo>
                  <a:cubicBezTo>
                    <a:pt x="1406" y="4508"/>
                    <a:pt x="1296" y="4481"/>
                    <a:pt x="1206" y="4463"/>
                  </a:cubicBezTo>
                  <a:cubicBezTo>
                    <a:pt x="1069" y="4440"/>
                    <a:pt x="928" y="4429"/>
                    <a:pt x="784" y="4429"/>
                  </a:cubicBezTo>
                  <a:cubicBezTo>
                    <a:pt x="598" y="4429"/>
                    <a:pt x="409" y="4448"/>
                    <a:pt x="223" y="4489"/>
                  </a:cubicBezTo>
                  <a:cubicBezTo>
                    <a:pt x="195" y="4416"/>
                    <a:pt x="182" y="4350"/>
                    <a:pt x="184" y="4286"/>
                  </a:cubicBezTo>
                  <a:cubicBezTo>
                    <a:pt x="187" y="4221"/>
                    <a:pt x="204" y="4155"/>
                    <a:pt x="219" y="4091"/>
                  </a:cubicBezTo>
                  <a:cubicBezTo>
                    <a:pt x="240" y="4005"/>
                    <a:pt x="262" y="3919"/>
                    <a:pt x="253" y="3829"/>
                  </a:cubicBezTo>
                  <a:cubicBezTo>
                    <a:pt x="240" y="3716"/>
                    <a:pt x="172" y="3609"/>
                    <a:pt x="73" y="3544"/>
                  </a:cubicBezTo>
                  <a:cubicBezTo>
                    <a:pt x="148" y="3420"/>
                    <a:pt x="227" y="3358"/>
                    <a:pt x="317" y="3354"/>
                  </a:cubicBezTo>
                  <a:lnTo>
                    <a:pt x="345" y="3352"/>
                  </a:lnTo>
                  <a:lnTo>
                    <a:pt x="343" y="3324"/>
                  </a:lnTo>
                  <a:cubicBezTo>
                    <a:pt x="330" y="3182"/>
                    <a:pt x="450" y="3067"/>
                    <a:pt x="555" y="3011"/>
                  </a:cubicBezTo>
                  <a:cubicBezTo>
                    <a:pt x="632" y="2972"/>
                    <a:pt x="714" y="2949"/>
                    <a:pt x="801" y="2923"/>
                  </a:cubicBezTo>
                  <a:cubicBezTo>
                    <a:pt x="853" y="2908"/>
                    <a:pt x="906" y="2893"/>
                    <a:pt x="960" y="2874"/>
                  </a:cubicBezTo>
                  <a:cubicBezTo>
                    <a:pt x="1331" y="2735"/>
                    <a:pt x="1607" y="2394"/>
                    <a:pt x="1667" y="2004"/>
                  </a:cubicBezTo>
                  <a:cubicBezTo>
                    <a:pt x="1671" y="1976"/>
                    <a:pt x="1676" y="1950"/>
                    <a:pt x="1678" y="1923"/>
                  </a:cubicBezTo>
                  <a:cubicBezTo>
                    <a:pt x="1688" y="1837"/>
                    <a:pt x="1697" y="1758"/>
                    <a:pt x="1733" y="1687"/>
                  </a:cubicBezTo>
                  <a:cubicBezTo>
                    <a:pt x="1753" y="1653"/>
                    <a:pt x="1778" y="1618"/>
                    <a:pt x="1802" y="1586"/>
                  </a:cubicBezTo>
                  <a:cubicBezTo>
                    <a:pt x="1853" y="1520"/>
                    <a:pt x="1905" y="1451"/>
                    <a:pt x="1905" y="1365"/>
                  </a:cubicBezTo>
                  <a:cubicBezTo>
                    <a:pt x="1905" y="1297"/>
                    <a:pt x="1873" y="1239"/>
                    <a:pt x="1843" y="1181"/>
                  </a:cubicBezTo>
                  <a:cubicBezTo>
                    <a:pt x="1821" y="1145"/>
                    <a:pt x="1802" y="1111"/>
                    <a:pt x="1791" y="1072"/>
                  </a:cubicBezTo>
                  <a:cubicBezTo>
                    <a:pt x="1753" y="931"/>
                    <a:pt x="1845" y="787"/>
                    <a:pt x="1933" y="693"/>
                  </a:cubicBezTo>
                  <a:cubicBezTo>
                    <a:pt x="2068" y="541"/>
                    <a:pt x="2239" y="421"/>
                    <a:pt x="2428" y="341"/>
                  </a:cubicBezTo>
                  <a:lnTo>
                    <a:pt x="2466" y="326"/>
                  </a:lnTo>
                  <a:cubicBezTo>
                    <a:pt x="2528" y="303"/>
                    <a:pt x="2593" y="277"/>
                    <a:pt x="2646" y="232"/>
                  </a:cubicBezTo>
                  <a:cubicBezTo>
                    <a:pt x="2691" y="194"/>
                    <a:pt x="2721" y="138"/>
                    <a:pt x="2730" y="82"/>
                  </a:cubicBezTo>
                  <a:cubicBezTo>
                    <a:pt x="2775" y="69"/>
                    <a:pt x="2815" y="61"/>
                    <a:pt x="2854" y="56"/>
                  </a:cubicBezTo>
                  <a:cubicBezTo>
                    <a:pt x="2870" y="55"/>
                    <a:pt x="2886" y="54"/>
                    <a:pt x="2902" y="54"/>
                  </a:cubicBezTo>
                  <a:close/>
                  <a:moveTo>
                    <a:pt x="2901" y="1"/>
                  </a:moveTo>
                  <a:cubicBezTo>
                    <a:pt x="2884" y="1"/>
                    <a:pt x="2867" y="1"/>
                    <a:pt x="2850" y="3"/>
                  </a:cubicBezTo>
                  <a:cubicBezTo>
                    <a:pt x="2803" y="7"/>
                    <a:pt x="2753" y="18"/>
                    <a:pt x="2695" y="37"/>
                  </a:cubicBezTo>
                  <a:lnTo>
                    <a:pt x="2678" y="44"/>
                  </a:lnTo>
                  <a:lnTo>
                    <a:pt x="2678" y="63"/>
                  </a:lnTo>
                  <a:cubicBezTo>
                    <a:pt x="2676" y="108"/>
                    <a:pt x="2650" y="157"/>
                    <a:pt x="2610" y="191"/>
                  </a:cubicBezTo>
                  <a:cubicBezTo>
                    <a:pt x="2565" y="230"/>
                    <a:pt x="2507" y="254"/>
                    <a:pt x="2445" y="277"/>
                  </a:cubicBezTo>
                  <a:lnTo>
                    <a:pt x="2408" y="292"/>
                  </a:lnTo>
                  <a:cubicBezTo>
                    <a:pt x="2213" y="374"/>
                    <a:pt x="2033" y="500"/>
                    <a:pt x="1892" y="656"/>
                  </a:cubicBezTo>
                  <a:cubicBezTo>
                    <a:pt x="1798" y="761"/>
                    <a:pt x="1693" y="922"/>
                    <a:pt x="1740" y="1087"/>
                  </a:cubicBezTo>
                  <a:cubicBezTo>
                    <a:pt x="1753" y="1130"/>
                    <a:pt x="1774" y="1171"/>
                    <a:pt x="1796" y="1207"/>
                  </a:cubicBezTo>
                  <a:cubicBezTo>
                    <a:pt x="1823" y="1260"/>
                    <a:pt x="1851" y="1310"/>
                    <a:pt x="1851" y="1365"/>
                  </a:cubicBezTo>
                  <a:cubicBezTo>
                    <a:pt x="1851" y="1434"/>
                    <a:pt x="1806" y="1492"/>
                    <a:pt x="1759" y="1554"/>
                  </a:cubicBezTo>
                  <a:cubicBezTo>
                    <a:pt x="1733" y="1588"/>
                    <a:pt x="1708" y="1623"/>
                    <a:pt x="1686" y="1661"/>
                  </a:cubicBezTo>
                  <a:cubicBezTo>
                    <a:pt x="1646" y="1740"/>
                    <a:pt x="1635" y="1830"/>
                    <a:pt x="1624" y="1916"/>
                  </a:cubicBezTo>
                  <a:cubicBezTo>
                    <a:pt x="1622" y="1942"/>
                    <a:pt x="1618" y="1970"/>
                    <a:pt x="1616" y="1995"/>
                  </a:cubicBezTo>
                  <a:cubicBezTo>
                    <a:pt x="1558" y="2362"/>
                    <a:pt x="1288" y="2694"/>
                    <a:pt x="941" y="2822"/>
                  </a:cubicBezTo>
                  <a:cubicBezTo>
                    <a:pt x="891" y="2842"/>
                    <a:pt x="838" y="2857"/>
                    <a:pt x="786" y="2872"/>
                  </a:cubicBezTo>
                  <a:cubicBezTo>
                    <a:pt x="701" y="2895"/>
                    <a:pt x="611" y="2921"/>
                    <a:pt x="532" y="2964"/>
                  </a:cubicBezTo>
                  <a:cubicBezTo>
                    <a:pt x="416" y="3024"/>
                    <a:pt x="289" y="3146"/>
                    <a:pt x="289" y="3302"/>
                  </a:cubicBezTo>
                  <a:cubicBezTo>
                    <a:pt x="184" y="3317"/>
                    <a:pt x="94" y="3397"/>
                    <a:pt x="13" y="3540"/>
                  </a:cubicBezTo>
                  <a:lnTo>
                    <a:pt x="0" y="3564"/>
                  </a:lnTo>
                  <a:lnTo>
                    <a:pt x="24" y="3577"/>
                  </a:lnTo>
                  <a:cubicBezTo>
                    <a:pt x="120" y="3630"/>
                    <a:pt x="189" y="3729"/>
                    <a:pt x="199" y="3836"/>
                  </a:cubicBezTo>
                  <a:cubicBezTo>
                    <a:pt x="208" y="3915"/>
                    <a:pt x="189" y="3994"/>
                    <a:pt x="167" y="4078"/>
                  </a:cubicBezTo>
                  <a:cubicBezTo>
                    <a:pt x="150" y="4144"/>
                    <a:pt x="133" y="4213"/>
                    <a:pt x="131" y="4286"/>
                  </a:cubicBezTo>
                  <a:cubicBezTo>
                    <a:pt x="129" y="4363"/>
                    <a:pt x="146" y="4442"/>
                    <a:pt x="182" y="4530"/>
                  </a:cubicBezTo>
                  <a:lnTo>
                    <a:pt x="191" y="4551"/>
                  </a:lnTo>
                  <a:lnTo>
                    <a:pt x="212" y="4547"/>
                  </a:lnTo>
                  <a:cubicBezTo>
                    <a:pt x="401" y="4504"/>
                    <a:pt x="593" y="4483"/>
                    <a:pt x="783" y="4483"/>
                  </a:cubicBezTo>
                  <a:cubicBezTo>
                    <a:pt x="923" y="4483"/>
                    <a:pt x="1062" y="4494"/>
                    <a:pt x="1198" y="4517"/>
                  </a:cubicBezTo>
                  <a:cubicBezTo>
                    <a:pt x="1275" y="4530"/>
                    <a:pt x="1369" y="4553"/>
                    <a:pt x="1406" y="4624"/>
                  </a:cubicBezTo>
                  <a:cubicBezTo>
                    <a:pt x="1416" y="4641"/>
                    <a:pt x="1421" y="4663"/>
                    <a:pt x="1427" y="4684"/>
                  </a:cubicBezTo>
                  <a:cubicBezTo>
                    <a:pt x="1436" y="4716"/>
                    <a:pt x="1444" y="4746"/>
                    <a:pt x="1466" y="4774"/>
                  </a:cubicBezTo>
                  <a:cubicBezTo>
                    <a:pt x="1502" y="4826"/>
                    <a:pt x="1562" y="4843"/>
                    <a:pt x="1618" y="4858"/>
                  </a:cubicBezTo>
                  <a:cubicBezTo>
                    <a:pt x="1658" y="4868"/>
                    <a:pt x="1697" y="4879"/>
                    <a:pt x="1727" y="4901"/>
                  </a:cubicBezTo>
                  <a:cubicBezTo>
                    <a:pt x="1757" y="4924"/>
                    <a:pt x="1776" y="4956"/>
                    <a:pt x="1796" y="4993"/>
                  </a:cubicBezTo>
                  <a:cubicBezTo>
                    <a:pt x="1815" y="5025"/>
                    <a:pt x="1834" y="5059"/>
                    <a:pt x="1862" y="5085"/>
                  </a:cubicBezTo>
                  <a:cubicBezTo>
                    <a:pt x="1913" y="5138"/>
                    <a:pt x="1986" y="5158"/>
                    <a:pt x="2055" y="5177"/>
                  </a:cubicBezTo>
                  <a:cubicBezTo>
                    <a:pt x="2117" y="5194"/>
                    <a:pt x="2175" y="5209"/>
                    <a:pt x="2220" y="5248"/>
                  </a:cubicBezTo>
                  <a:cubicBezTo>
                    <a:pt x="2252" y="5278"/>
                    <a:pt x="2273" y="5318"/>
                    <a:pt x="2297" y="5361"/>
                  </a:cubicBezTo>
                  <a:cubicBezTo>
                    <a:pt x="2318" y="5400"/>
                    <a:pt x="2338" y="5438"/>
                    <a:pt x="2370" y="5470"/>
                  </a:cubicBezTo>
                  <a:cubicBezTo>
                    <a:pt x="2428" y="5535"/>
                    <a:pt x="2507" y="5565"/>
                    <a:pt x="2586" y="5593"/>
                  </a:cubicBezTo>
                  <a:cubicBezTo>
                    <a:pt x="2644" y="5612"/>
                    <a:pt x="2700" y="5633"/>
                    <a:pt x="2745" y="5665"/>
                  </a:cubicBezTo>
                  <a:cubicBezTo>
                    <a:pt x="2809" y="5710"/>
                    <a:pt x="2852" y="5777"/>
                    <a:pt x="2897" y="5848"/>
                  </a:cubicBezTo>
                  <a:cubicBezTo>
                    <a:pt x="2942" y="5920"/>
                    <a:pt x="2989" y="5993"/>
                    <a:pt x="3060" y="6045"/>
                  </a:cubicBezTo>
                  <a:cubicBezTo>
                    <a:pt x="3128" y="6094"/>
                    <a:pt x="3212" y="6117"/>
                    <a:pt x="3291" y="6143"/>
                  </a:cubicBezTo>
                  <a:cubicBezTo>
                    <a:pt x="3409" y="6177"/>
                    <a:pt x="3522" y="6212"/>
                    <a:pt x="3561" y="6312"/>
                  </a:cubicBezTo>
                  <a:cubicBezTo>
                    <a:pt x="3570" y="6330"/>
                    <a:pt x="3574" y="6349"/>
                    <a:pt x="3578" y="6368"/>
                  </a:cubicBezTo>
                  <a:cubicBezTo>
                    <a:pt x="3587" y="6402"/>
                    <a:pt x="3593" y="6437"/>
                    <a:pt x="3615" y="6467"/>
                  </a:cubicBezTo>
                  <a:cubicBezTo>
                    <a:pt x="3664" y="6537"/>
                    <a:pt x="3747" y="6548"/>
                    <a:pt x="3829" y="6559"/>
                  </a:cubicBezTo>
                  <a:cubicBezTo>
                    <a:pt x="3885" y="6565"/>
                    <a:pt x="3940" y="6572"/>
                    <a:pt x="3983" y="6597"/>
                  </a:cubicBezTo>
                  <a:cubicBezTo>
                    <a:pt x="4017" y="6619"/>
                    <a:pt x="4043" y="6651"/>
                    <a:pt x="4069" y="6687"/>
                  </a:cubicBezTo>
                  <a:cubicBezTo>
                    <a:pt x="4086" y="6709"/>
                    <a:pt x="4105" y="6732"/>
                    <a:pt x="4124" y="6752"/>
                  </a:cubicBezTo>
                  <a:cubicBezTo>
                    <a:pt x="4189" y="6814"/>
                    <a:pt x="4277" y="6848"/>
                    <a:pt x="4360" y="6876"/>
                  </a:cubicBezTo>
                  <a:cubicBezTo>
                    <a:pt x="4615" y="6957"/>
                    <a:pt x="4881" y="6998"/>
                    <a:pt x="5151" y="6998"/>
                  </a:cubicBezTo>
                  <a:cubicBezTo>
                    <a:pt x="5266" y="6998"/>
                    <a:pt x="5380" y="6989"/>
                    <a:pt x="5491" y="6974"/>
                  </a:cubicBezTo>
                  <a:lnTo>
                    <a:pt x="5524" y="6970"/>
                  </a:lnTo>
                  <a:cubicBezTo>
                    <a:pt x="5560" y="6966"/>
                    <a:pt x="5596" y="6962"/>
                    <a:pt x="5633" y="6957"/>
                  </a:cubicBezTo>
                  <a:lnTo>
                    <a:pt x="5652" y="6955"/>
                  </a:lnTo>
                  <a:lnTo>
                    <a:pt x="5658" y="6919"/>
                  </a:lnTo>
                  <a:cubicBezTo>
                    <a:pt x="5676" y="6816"/>
                    <a:pt x="5695" y="6713"/>
                    <a:pt x="5686" y="6608"/>
                  </a:cubicBezTo>
                  <a:lnTo>
                    <a:pt x="5684" y="6576"/>
                  </a:lnTo>
                  <a:cubicBezTo>
                    <a:pt x="5680" y="6529"/>
                    <a:pt x="5676" y="6484"/>
                    <a:pt x="5693" y="6447"/>
                  </a:cubicBezTo>
                  <a:cubicBezTo>
                    <a:pt x="5703" y="6426"/>
                    <a:pt x="5718" y="6407"/>
                    <a:pt x="5736" y="6387"/>
                  </a:cubicBezTo>
                  <a:cubicBezTo>
                    <a:pt x="5742" y="6379"/>
                    <a:pt x="5748" y="6372"/>
                    <a:pt x="5755" y="6366"/>
                  </a:cubicBezTo>
                  <a:cubicBezTo>
                    <a:pt x="5798" y="6310"/>
                    <a:pt x="5830" y="6246"/>
                    <a:pt x="5862" y="6182"/>
                  </a:cubicBezTo>
                  <a:cubicBezTo>
                    <a:pt x="5909" y="6083"/>
                    <a:pt x="5954" y="5991"/>
                    <a:pt x="6040" y="5942"/>
                  </a:cubicBezTo>
                  <a:cubicBezTo>
                    <a:pt x="6078" y="5923"/>
                    <a:pt x="6119" y="5912"/>
                    <a:pt x="6162" y="5912"/>
                  </a:cubicBezTo>
                  <a:cubicBezTo>
                    <a:pt x="6295" y="5912"/>
                    <a:pt x="6430" y="6004"/>
                    <a:pt x="6511" y="6092"/>
                  </a:cubicBezTo>
                  <a:lnTo>
                    <a:pt x="6548" y="6132"/>
                  </a:lnTo>
                  <a:lnTo>
                    <a:pt x="6567" y="6105"/>
                  </a:lnTo>
                  <a:cubicBezTo>
                    <a:pt x="6586" y="6075"/>
                    <a:pt x="6610" y="6045"/>
                    <a:pt x="6638" y="6017"/>
                  </a:cubicBezTo>
                  <a:lnTo>
                    <a:pt x="6650" y="6004"/>
                  </a:lnTo>
                  <a:lnTo>
                    <a:pt x="6644" y="5989"/>
                  </a:lnTo>
                  <a:cubicBezTo>
                    <a:pt x="6640" y="5978"/>
                    <a:pt x="6635" y="5968"/>
                    <a:pt x="6631" y="5957"/>
                  </a:cubicBezTo>
                  <a:cubicBezTo>
                    <a:pt x="6625" y="5942"/>
                    <a:pt x="6616" y="5925"/>
                    <a:pt x="6612" y="5908"/>
                  </a:cubicBezTo>
                  <a:cubicBezTo>
                    <a:pt x="6599" y="5867"/>
                    <a:pt x="6590" y="5826"/>
                    <a:pt x="6580" y="5783"/>
                  </a:cubicBezTo>
                  <a:cubicBezTo>
                    <a:pt x="6550" y="5659"/>
                    <a:pt x="6520" y="5530"/>
                    <a:pt x="6432" y="5432"/>
                  </a:cubicBezTo>
                  <a:cubicBezTo>
                    <a:pt x="6423" y="5423"/>
                    <a:pt x="6417" y="5415"/>
                    <a:pt x="6408" y="5406"/>
                  </a:cubicBezTo>
                  <a:cubicBezTo>
                    <a:pt x="6376" y="5374"/>
                    <a:pt x="6346" y="5342"/>
                    <a:pt x="6346" y="5303"/>
                  </a:cubicBezTo>
                  <a:cubicBezTo>
                    <a:pt x="6346" y="5286"/>
                    <a:pt x="6353" y="5269"/>
                    <a:pt x="6359" y="5252"/>
                  </a:cubicBezTo>
                  <a:cubicBezTo>
                    <a:pt x="6361" y="5243"/>
                    <a:pt x="6366" y="5235"/>
                    <a:pt x="6368" y="5224"/>
                  </a:cubicBezTo>
                  <a:cubicBezTo>
                    <a:pt x="6387" y="5156"/>
                    <a:pt x="6374" y="5085"/>
                    <a:pt x="6363" y="5021"/>
                  </a:cubicBezTo>
                  <a:lnTo>
                    <a:pt x="6288" y="4586"/>
                  </a:lnTo>
                  <a:cubicBezTo>
                    <a:pt x="6269" y="4472"/>
                    <a:pt x="6246" y="4363"/>
                    <a:pt x="6164" y="4292"/>
                  </a:cubicBezTo>
                  <a:cubicBezTo>
                    <a:pt x="6104" y="4239"/>
                    <a:pt x="6027" y="4221"/>
                    <a:pt x="5952" y="4202"/>
                  </a:cubicBezTo>
                  <a:cubicBezTo>
                    <a:pt x="5926" y="4196"/>
                    <a:pt x="5903" y="4189"/>
                    <a:pt x="5877" y="4183"/>
                  </a:cubicBezTo>
                  <a:cubicBezTo>
                    <a:pt x="5791" y="4155"/>
                    <a:pt x="5701" y="4089"/>
                    <a:pt x="5710" y="4007"/>
                  </a:cubicBezTo>
                  <a:lnTo>
                    <a:pt x="5716" y="3949"/>
                  </a:lnTo>
                  <a:lnTo>
                    <a:pt x="5669" y="3981"/>
                  </a:lnTo>
                  <a:cubicBezTo>
                    <a:pt x="5655" y="3991"/>
                    <a:pt x="5638" y="3995"/>
                    <a:pt x="5620" y="3995"/>
                  </a:cubicBezTo>
                  <a:cubicBezTo>
                    <a:pt x="5566" y="3995"/>
                    <a:pt x="5503" y="3955"/>
                    <a:pt x="5466" y="3896"/>
                  </a:cubicBezTo>
                  <a:cubicBezTo>
                    <a:pt x="5449" y="3868"/>
                    <a:pt x="5434" y="3836"/>
                    <a:pt x="5421" y="3804"/>
                  </a:cubicBezTo>
                  <a:cubicBezTo>
                    <a:pt x="5393" y="3746"/>
                    <a:pt x="5367" y="3686"/>
                    <a:pt x="5318" y="3639"/>
                  </a:cubicBezTo>
                  <a:cubicBezTo>
                    <a:pt x="5301" y="3626"/>
                    <a:pt x="5284" y="3613"/>
                    <a:pt x="5266" y="3598"/>
                  </a:cubicBezTo>
                  <a:cubicBezTo>
                    <a:pt x="5230" y="3572"/>
                    <a:pt x="5196" y="3547"/>
                    <a:pt x="5185" y="3510"/>
                  </a:cubicBezTo>
                  <a:cubicBezTo>
                    <a:pt x="5181" y="3489"/>
                    <a:pt x="5183" y="3465"/>
                    <a:pt x="5187" y="3442"/>
                  </a:cubicBezTo>
                  <a:cubicBezTo>
                    <a:pt x="5189" y="3418"/>
                    <a:pt x="5194" y="3392"/>
                    <a:pt x="5189" y="3367"/>
                  </a:cubicBezTo>
                  <a:cubicBezTo>
                    <a:pt x="5176" y="3262"/>
                    <a:pt x="5074" y="3223"/>
                    <a:pt x="4975" y="3189"/>
                  </a:cubicBezTo>
                  <a:cubicBezTo>
                    <a:pt x="4889" y="3157"/>
                    <a:pt x="4808" y="3127"/>
                    <a:pt x="4787" y="3058"/>
                  </a:cubicBezTo>
                  <a:cubicBezTo>
                    <a:pt x="4772" y="3013"/>
                    <a:pt x="4789" y="2962"/>
                    <a:pt x="4806" y="2910"/>
                  </a:cubicBezTo>
                  <a:cubicBezTo>
                    <a:pt x="4812" y="2889"/>
                    <a:pt x="4819" y="2869"/>
                    <a:pt x="4823" y="2850"/>
                  </a:cubicBezTo>
                  <a:cubicBezTo>
                    <a:pt x="4864" y="2694"/>
                    <a:pt x="4804" y="2527"/>
                    <a:pt x="4752" y="2398"/>
                  </a:cubicBezTo>
                  <a:cubicBezTo>
                    <a:pt x="4851" y="2379"/>
                    <a:pt x="4915" y="2263"/>
                    <a:pt x="4926" y="2154"/>
                  </a:cubicBezTo>
                  <a:cubicBezTo>
                    <a:pt x="4930" y="2126"/>
                    <a:pt x="4930" y="2096"/>
                    <a:pt x="4932" y="2066"/>
                  </a:cubicBezTo>
                  <a:cubicBezTo>
                    <a:pt x="4934" y="1987"/>
                    <a:pt x="4936" y="1914"/>
                    <a:pt x="4973" y="1854"/>
                  </a:cubicBezTo>
                  <a:cubicBezTo>
                    <a:pt x="5003" y="1805"/>
                    <a:pt x="5052" y="1773"/>
                    <a:pt x="5106" y="1736"/>
                  </a:cubicBezTo>
                  <a:cubicBezTo>
                    <a:pt x="5174" y="1689"/>
                    <a:pt x="5247" y="1640"/>
                    <a:pt x="5269" y="1554"/>
                  </a:cubicBezTo>
                  <a:cubicBezTo>
                    <a:pt x="5294" y="1466"/>
                    <a:pt x="5254" y="1378"/>
                    <a:pt x="5211" y="1297"/>
                  </a:cubicBezTo>
                  <a:lnTo>
                    <a:pt x="5200" y="1278"/>
                  </a:lnTo>
                  <a:lnTo>
                    <a:pt x="5179" y="1284"/>
                  </a:lnTo>
                  <a:cubicBezTo>
                    <a:pt x="5121" y="1304"/>
                    <a:pt x="5060" y="1313"/>
                    <a:pt x="5001" y="1313"/>
                  </a:cubicBezTo>
                  <a:cubicBezTo>
                    <a:pt x="4892" y="1313"/>
                    <a:pt x="4786" y="1281"/>
                    <a:pt x="4707" y="1222"/>
                  </a:cubicBezTo>
                  <a:cubicBezTo>
                    <a:pt x="4572" y="1121"/>
                    <a:pt x="4514" y="935"/>
                    <a:pt x="4570" y="789"/>
                  </a:cubicBezTo>
                  <a:lnTo>
                    <a:pt x="4596" y="727"/>
                  </a:lnTo>
                  <a:lnTo>
                    <a:pt x="4596" y="727"/>
                  </a:lnTo>
                  <a:lnTo>
                    <a:pt x="4534" y="755"/>
                  </a:lnTo>
                  <a:cubicBezTo>
                    <a:pt x="4524" y="759"/>
                    <a:pt x="4515" y="762"/>
                    <a:pt x="4505" y="762"/>
                  </a:cubicBezTo>
                  <a:cubicBezTo>
                    <a:pt x="4455" y="762"/>
                    <a:pt x="4401" y="708"/>
                    <a:pt x="4379" y="656"/>
                  </a:cubicBezTo>
                  <a:cubicBezTo>
                    <a:pt x="4369" y="633"/>
                    <a:pt x="4362" y="607"/>
                    <a:pt x="4354" y="583"/>
                  </a:cubicBezTo>
                  <a:cubicBezTo>
                    <a:pt x="4337" y="526"/>
                    <a:pt x="4317" y="466"/>
                    <a:pt x="4274" y="421"/>
                  </a:cubicBezTo>
                  <a:cubicBezTo>
                    <a:pt x="4221" y="365"/>
                    <a:pt x="4144" y="346"/>
                    <a:pt x="4069" y="324"/>
                  </a:cubicBezTo>
                  <a:cubicBezTo>
                    <a:pt x="3989" y="303"/>
                    <a:pt x="3912" y="284"/>
                    <a:pt x="3880" y="219"/>
                  </a:cubicBezTo>
                  <a:cubicBezTo>
                    <a:pt x="3876" y="209"/>
                    <a:pt x="3872" y="198"/>
                    <a:pt x="3867" y="189"/>
                  </a:cubicBezTo>
                  <a:cubicBezTo>
                    <a:pt x="3861" y="166"/>
                    <a:pt x="3852" y="142"/>
                    <a:pt x="3833" y="121"/>
                  </a:cubicBezTo>
                  <a:cubicBezTo>
                    <a:pt x="3810" y="97"/>
                    <a:pt x="3777" y="84"/>
                    <a:pt x="3737" y="84"/>
                  </a:cubicBezTo>
                  <a:cubicBezTo>
                    <a:pt x="3707" y="84"/>
                    <a:pt x="3675" y="91"/>
                    <a:pt x="3649" y="97"/>
                  </a:cubicBezTo>
                  <a:lnTo>
                    <a:pt x="3632" y="99"/>
                  </a:lnTo>
                  <a:cubicBezTo>
                    <a:pt x="3602" y="106"/>
                    <a:pt x="3570" y="108"/>
                    <a:pt x="3535" y="108"/>
                  </a:cubicBezTo>
                  <a:cubicBezTo>
                    <a:pt x="3435" y="108"/>
                    <a:pt x="3334" y="82"/>
                    <a:pt x="3227" y="56"/>
                  </a:cubicBezTo>
                  <a:cubicBezTo>
                    <a:pt x="3121" y="29"/>
                    <a:pt x="3010" y="1"/>
                    <a:pt x="2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297"/>
            <p:cNvSpPr/>
            <p:nvPr/>
          </p:nvSpPr>
          <p:spPr>
            <a:xfrm>
              <a:off x="5201152" y="2643220"/>
              <a:ext cx="378573" cy="337229"/>
            </a:xfrm>
            <a:custGeom>
              <a:rect b="b" l="l" r="r" t="t"/>
              <a:pathLst>
                <a:path extrusionOk="0" h="11868" w="13323">
                  <a:moveTo>
                    <a:pt x="309" y="1"/>
                  </a:moveTo>
                  <a:cubicBezTo>
                    <a:pt x="302" y="140"/>
                    <a:pt x="281" y="290"/>
                    <a:pt x="174" y="376"/>
                  </a:cubicBezTo>
                  <a:cubicBezTo>
                    <a:pt x="116" y="421"/>
                    <a:pt x="37" y="449"/>
                    <a:pt x="20" y="519"/>
                  </a:cubicBezTo>
                  <a:cubicBezTo>
                    <a:pt x="0" y="596"/>
                    <a:pt x="71" y="661"/>
                    <a:pt x="125" y="719"/>
                  </a:cubicBezTo>
                  <a:cubicBezTo>
                    <a:pt x="309" y="909"/>
                    <a:pt x="375" y="1205"/>
                    <a:pt x="290" y="1456"/>
                  </a:cubicBezTo>
                  <a:cubicBezTo>
                    <a:pt x="272" y="1509"/>
                    <a:pt x="247" y="1565"/>
                    <a:pt x="264" y="1618"/>
                  </a:cubicBezTo>
                  <a:cubicBezTo>
                    <a:pt x="275" y="1657"/>
                    <a:pt x="305" y="1687"/>
                    <a:pt x="315" y="1728"/>
                  </a:cubicBezTo>
                  <a:cubicBezTo>
                    <a:pt x="328" y="1773"/>
                    <a:pt x="313" y="1820"/>
                    <a:pt x="298" y="1865"/>
                  </a:cubicBezTo>
                  <a:cubicBezTo>
                    <a:pt x="257" y="1976"/>
                    <a:pt x="215" y="2092"/>
                    <a:pt x="152" y="2193"/>
                  </a:cubicBezTo>
                  <a:cubicBezTo>
                    <a:pt x="165" y="2197"/>
                    <a:pt x="178" y="2203"/>
                    <a:pt x="189" y="2214"/>
                  </a:cubicBezTo>
                  <a:cubicBezTo>
                    <a:pt x="210" y="2238"/>
                    <a:pt x="217" y="2274"/>
                    <a:pt x="232" y="2304"/>
                  </a:cubicBezTo>
                  <a:cubicBezTo>
                    <a:pt x="298" y="2443"/>
                    <a:pt x="523" y="2403"/>
                    <a:pt x="630" y="2514"/>
                  </a:cubicBezTo>
                  <a:cubicBezTo>
                    <a:pt x="688" y="2574"/>
                    <a:pt x="697" y="2662"/>
                    <a:pt x="729" y="2739"/>
                  </a:cubicBezTo>
                  <a:cubicBezTo>
                    <a:pt x="755" y="2803"/>
                    <a:pt x="818" y="2863"/>
                    <a:pt x="882" y="2863"/>
                  </a:cubicBezTo>
                  <a:cubicBezTo>
                    <a:pt x="895" y="2863"/>
                    <a:pt x="908" y="2861"/>
                    <a:pt x="922" y="2855"/>
                  </a:cubicBezTo>
                  <a:lnTo>
                    <a:pt x="922" y="2855"/>
                  </a:lnTo>
                  <a:cubicBezTo>
                    <a:pt x="857" y="3015"/>
                    <a:pt x="926" y="3212"/>
                    <a:pt x="1065" y="3317"/>
                  </a:cubicBezTo>
                  <a:cubicBezTo>
                    <a:pt x="1153" y="3384"/>
                    <a:pt x="1262" y="3415"/>
                    <a:pt x="1373" y="3415"/>
                  </a:cubicBezTo>
                  <a:cubicBezTo>
                    <a:pt x="1437" y="3415"/>
                    <a:pt x="1501" y="3404"/>
                    <a:pt x="1562" y="3384"/>
                  </a:cubicBezTo>
                  <a:cubicBezTo>
                    <a:pt x="1601" y="3457"/>
                    <a:pt x="1641" y="3540"/>
                    <a:pt x="1618" y="3622"/>
                  </a:cubicBezTo>
                  <a:cubicBezTo>
                    <a:pt x="1581" y="3757"/>
                    <a:pt x="1401" y="3793"/>
                    <a:pt x="1326" y="3913"/>
                  </a:cubicBezTo>
                  <a:cubicBezTo>
                    <a:pt x="1269" y="4003"/>
                    <a:pt x="1286" y="4119"/>
                    <a:pt x="1275" y="4226"/>
                  </a:cubicBezTo>
                  <a:cubicBezTo>
                    <a:pt x="1265" y="4329"/>
                    <a:pt x="1201" y="4447"/>
                    <a:pt x="1102" y="4447"/>
                  </a:cubicBezTo>
                  <a:cubicBezTo>
                    <a:pt x="1097" y="4447"/>
                    <a:pt x="1093" y="4447"/>
                    <a:pt x="1089" y="4446"/>
                  </a:cubicBezTo>
                  <a:lnTo>
                    <a:pt x="1089" y="4446"/>
                  </a:lnTo>
                  <a:cubicBezTo>
                    <a:pt x="1151" y="4596"/>
                    <a:pt x="1213" y="4761"/>
                    <a:pt x="1172" y="4918"/>
                  </a:cubicBezTo>
                  <a:cubicBezTo>
                    <a:pt x="1153" y="4993"/>
                    <a:pt x="1112" y="5068"/>
                    <a:pt x="1136" y="5141"/>
                  </a:cubicBezTo>
                  <a:cubicBezTo>
                    <a:pt x="1189" y="5308"/>
                    <a:pt x="1515" y="5269"/>
                    <a:pt x="1539" y="5445"/>
                  </a:cubicBezTo>
                  <a:cubicBezTo>
                    <a:pt x="1545" y="5494"/>
                    <a:pt x="1521" y="5543"/>
                    <a:pt x="1534" y="5591"/>
                  </a:cubicBezTo>
                  <a:cubicBezTo>
                    <a:pt x="1551" y="5657"/>
                    <a:pt x="1624" y="5687"/>
                    <a:pt x="1674" y="5734"/>
                  </a:cubicBezTo>
                  <a:cubicBezTo>
                    <a:pt x="1744" y="5798"/>
                    <a:pt x="1768" y="5901"/>
                    <a:pt x="1819" y="5983"/>
                  </a:cubicBezTo>
                  <a:cubicBezTo>
                    <a:pt x="1856" y="6045"/>
                    <a:pt x="1927" y="6097"/>
                    <a:pt x="1994" y="6097"/>
                  </a:cubicBezTo>
                  <a:cubicBezTo>
                    <a:pt x="2016" y="6097"/>
                    <a:pt x="2039" y="6091"/>
                    <a:pt x="2059" y="6077"/>
                  </a:cubicBezTo>
                  <a:lnTo>
                    <a:pt x="2059" y="6077"/>
                  </a:lnTo>
                  <a:cubicBezTo>
                    <a:pt x="2048" y="6178"/>
                    <a:pt x="2149" y="6253"/>
                    <a:pt x="2243" y="6283"/>
                  </a:cubicBezTo>
                  <a:cubicBezTo>
                    <a:pt x="2340" y="6310"/>
                    <a:pt x="2447" y="6321"/>
                    <a:pt x="2522" y="6385"/>
                  </a:cubicBezTo>
                  <a:cubicBezTo>
                    <a:pt x="2597" y="6454"/>
                    <a:pt x="2621" y="6563"/>
                    <a:pt x="2638" y="6664"/>
                  </a:cubicBezTo>
                  <a:cubicBezTo>
                    <a:pt x="2663" y="6810"/>
                    <a:pt x="2687" y="6953"/>
                    <a:pt x="2713" y="7099"/>
                  </a:cubicBezTo>
                  <a:cubicBezTo>
                    <a:pt x="2723" y="7163"/>
                    <a:pt x="2734" y="7230"/>
                    <a:pt x="2717" y="7292"/>
                  </a:cubicBezTo>
                  <a:cubicBezTo>
                    <a:pt x="2708" y="7319"/>
                    <a:pt x="2693" y="7347"/>
                    <a:pt x="2693" y="7377"/>
                  </a:cubicBezTo>
                  <a:cubicBezTo>
                    <a:pt x="2693" y="7437"/>
                    <a:pt x="2747" y="7480"/>
                    <a:pt x="2786" y="7523"/>
                  </a:cubicBezTo>
                  <a:cubicBezTo>
                    <a:pt x="2897" y="7649"/>
                    <a:pt x="2914" y="7829"/>
                    <a:pt x="2961" y="7990"/>
                  </a:cubicBezTo>
                  <a:cubicBezTo>
                    <a:pt x="2970" y="8018"/>
                    <a:pt x="2983" y="8044"/>
                    <a:pt x="2993" y="8071"/>
                  </a:cubicBezTo>
                  <a:cubicBezTo>
                    <a:pt x="3132" y="7933"/>
                    <a:pt x="3342" y="7858"/>
                    <a:pt x="3550" y="7858"/>
                  </a:cubicBezTo>
                  <a:cubicBezTo>
                    <a:pt x="3637" y="7858"/>
                    <a:pt x="3724" y="7871"/>
                    <a:pt x="3805" y="7898"/>
                  </a:cubicBezTo>
                  <a:cubicBezTo>
                    <a:pt x="4163" y="8016"/>
                    <a:pt x="4422" y="8322"/>
                    <a:pt x="4617" y="8646"/>
                  </a:cubicBezTo>
                  <a:cubicBezTo>
                    <a:pt x="4810" y="8967"/>
                    <a:pt x="4958" y="9318"/>
                    <a:pt x="5189" y="9614"/>
                  </a:cubicBezTo>
                  <a:cubicBezTo>
                    <a:pt x="5474" y="9974"/>
                    <a:pt x="5864" y="10231"/>
                    <a:pt x="6250" y="10480"/>
                  </a:cubicBezTo>
                  <a:cubicBezTo>
                    <a:pt x="6606" y="10711"/>
                    <a:pt x="7039" y="10943"/>
                    <a:pt x="7440" y="10943"/>
                  </a:cubicBezTo>
                  <a:cubicBezTo>
                    <a:pt x="7604" y="10943"/>
                    <a:pt x="7762" y="10905"/>
                    <a:pt x="7908" y="10812"/>
                  </a:cubicBezTo>
                  <a:cubicBezTo>
                    <a:pt x="8039" y="10728"/>
                    <a:pt x="8144" y="10604"/>
                    <a:pt x="8287" y="10546"/>
                  </a:cubicBezTo>
                  <a:cubicBezTo>
                    <a:pt x="8348" y="10522"/>
                    <a:pt x="8408" y="10511"/>
                    <a:pt x="8467" y="10511"/>
                  </a:cubicBezTo>
                  <a:cubicBezTo>
                    <a:pt x="8826" y="10511"/>
                    <a:pt x="9141" y="10922"/>
                    <a:pt x="9241" y="11307"/>
                  </a:cubicBezTo>
                  <a:cubicBezTo>
                    <a:pt x="9300" y="11533"/>
                    <a:pt x="9444" y="11836"/>
                    <a:pt x="9639" y="11836"/>
                  </a:cubicBezTo>
                  <a:cubicBezTo>
                    <a:pt x="9671" y="11836"/>
                    <a:pt x="9704" y="11828"/>
                    <a:pt x="9738" y="11810"/>
                  </a:cubicBezTo>
                  <a:cubicBezTo>
                    <a:pt x="9774" y="11707"/>
                    <a:pt x="9813" y="11604"/>
                    <a:pt x="9849" y="11504"/>
                  </a:cubicBezTo>
                  <a:cubicBezTo>
                    <a:pt x="10048" y="11386"/>
                    <a:pt x="10273" y="11339"/>
                    <a:pt x="10503" y="11339"/>
                  </a:cubicBezTo>
                  <a:cubicBezTo>
                    <a:pt x="10770" y="11339"/>
                    <a:pt x="11046" y="11402"/>
                    <a:pt x="11300" y="11489"/>
                  </a:cubicBezTo>
                  <a:cubicBezTo>
                    <a:pt x="11651" y="11611"/>
                    <a:pt x="11992" y="11774"/>
                    <a:pt x="12347" y="11868"/>
                  </a:cubicBezTo>
                  <a:cubicBezTo>
                    <a:pt x="12414" y="11544"/>
                    <a:pt x="12639" y="11249"/>
                    <a:pt x="12952" y="11135"/>
                  </a:cubicBezTo>
                  <a:cubicBezTo>
                    <a:pt x="13020" y="11110"/>
                    <a:pt x="13093" y="11092"/>
                    <a:pt x="13151" y="11050"/>
                  </a:cubicBezTo>
                  <a:cubicBezTo>
                    <a:pt x="13322" y="10925"/>
                    <a:pt x="13301" y="10662"/>
                    <a:pt x="13228" y="10465"/>
                  </a:cubicBezTo>
                  <a:cubicBezTo>
                    <a:pt x="13153" y="10265"/>
                    <a:pt x="13042" y="10060"/>
                    <a:pt x="13091" y="9854"/>
                  </a:cubicBezTo>
                  <a:cubicBezTo>
                    <a:pt x="12763" y="9580"/>
                    <a:pt x="12362" y="9389"/>
                    <a:pt x="12077" y="9068"/>
                  </a:cubicBezTo>
                  <a:cubicBezTo>
                    <a:pt x="11793" y="8749"/>
                    <a:pt x="11664" y="8219"/>
                    <a:pt x="11955" y="7904"/>
                  </a:cubicBezTo>
                  <a:cubicBezTo>
                    <a:pt x="12131" y="7714"/>
                    <a:pt x="12455" y="7577"/>
                    <a:pt x="12412" y="7322"/>
                  </a:cubicBezTo>
                  <a:cubicBezTo>
                    <a:pt x="12369" y="7058"/>
                    <a:pt x="11992" y="7030"/>
                    <a:pt x="11818" y="6829"/>
                  </a:cubicBezTo>
                  <a:cubicBezTo>
                    <a:pt x="11709" y="6702"/>
                    <a:pt x="11696" y="6520"/>
                    <a:pt x="11688" y="6353"/>
                  </a:cubicBezTo>
                  <a:cubicBezTo>
                    <a:pt x="11660" y="5785"/>
                    <a:pt x="11632" y="5218"/>
                    <a:pt x="11604" y="4650"/>
                  </a:cubicBezTo>
                  <a:cubicBezTo>
                    <a:pt x="11840" y="4637"/>
                    <a:pt x="11925" y="4337"/>
                    <a:pt x="11949" y="4104"/>
                  </a:cubicBezTo>
                  <a:cubicBezTo>
                    <a:pt x="11985" y="3724"/>
                    <a:pt x="12022" y="3343"/>
                    <a:pt x="12060" y="2964"/>
                  </a:cubicBezTo>
                  <a:cubicBezTo>
                    <a:pt x="11975" y="2957"/>
                    <a:pt x="11889" y="2951"/>
                    <a:pt x="11803" y="2945"/>
                  </a:cubicBezTo>
                  <a:cubicBezTo>
                    <a:pt x="11619" y="2782"/>
                    <a:pt x="11433" y="2619"/>
                    <a:pt x="11246" y="2456"/>
                  </a:cubicBezTo>
                  <a:cubicBezTo>
                    <a:pt x="11214" y="2474"/>
                    <a:pt x="11182" y="2482"/>
                    <a:pt x="11151" y="2482"/>
                  </a:cubicBezTo>
                  <a:cubicBezTo>
                    <a:pt x="10983" y="2482"/>
                    <a:pt x="10834" y="2250"/>
                    <a:pt x="10693" y="2109"/>
                  </a:cubicBezTo>
                  <a:cubicBezTo>
                    <a:pt x="10374" y="1790"/>
                    <a:pt x="9806" y="1888"/>
                    <a:pt x="9459" y="1601"/>
                  </a:cubicBezTo>
                  <a:cubicBezTo>
                    <a:pt x="9369" y="1528"/>
                    <a:pt x="9292" y="1428"/>
                    <a:pt x="9181" y="1396"/>
                  </a:cubicBezTo>
                  <a:cubicBezTo>
                    <a:pt x="9154" y="1388"/>
                    <a:pt x="9127" y="1384"/>
                    <a:pt x="9101" y="1384"/>
                  </a:cubicBezTo>
                  <a:cubicBezTo>
                    <a:pt x="8965" y="1384"/>
                    <a:pt x="8830" y="1470"/>
                    <a:pt x="8694" y="1503"/>
                  </a:cubicBezTo>
                  <a:cubicBezTo>
                    <a:pt x="8557" y="1537"/>
                    <a:pt x="8412" y="1518"/>
                    <a:pt x="8272" y="1543"/>
                  </a:cubicBezTo>
                  <a:cubicBezTo>
                    <a:pt x="7942" y="1606"/>
                    <a:pt x="7715" y="1903"/>
                    <a:pt x="7418" y="2060"/>
                  </a:cubicBezTo>
                  <a:cubicBezTo>
                    <a:pt x="7265" y="2139"/>
                    <a:pt x="7100" y="2178"/>
                    <a:pt x="6933" y="2186"/>
                  </a:cubicBezTo>
                  <a:cubicBezTo>
                    <a:pt x="6908" y="2353"/>
                    <a:pt x="6843" y="2503"/>
                    <a:pt x="6698" y="2572"/>
                  </a:cubicBezTo>
                  <a:cubicBezTo>
                    <a:pt x="6578" y="2625"/>
                    <a:pt x="6441" y="2604"/>
                    <a:pt x="6312" y="2632"/>
                  </a:cubicBezTo>
                  <a:cubicBezTo>
                    <a:pt x="6186" y="2662"/>
                    <a:pt x="6055" y="2786"/>
                    <a:pt x="6109" y="2906"/>
                  </a:cubicBezTo>
                  <a:cubicBezTo>
                    <a:pt x="5824" y="2861"/>
                    <a:pt x="5539" y="2818"/>
                    <a:pt x="5252" y="2773"/>
                  </a:cubicBezTo>
                  <a:cubicBezTo>
                    <a:pt x="5119" y="2754"/>
                    <a:pt x="4979" y="2730"/>
                    <a:pt x="4862" y="2666"/>
                  </a:cubicBezTo>
                  <a:cubicBezTo>
                    <a:pt x="4742" y="2600"/>
                    <a:pt x="4643" y="2477"/>
                    <a:pt x="4643" y="2343"/>
                  </a:cubicBezTo>
                  <a:cubicBezTo>
                    <a:pt x="4542" y="2349"/>
                    <a:pt x="4442" y="2358"/>
                    <a:pt x="4343" y="2364"/>
                  </a:cubicBezTo>
                  <a:cubicBezTo>
                    <a:pt x="4305" y="2229"/>
                    <a:pt x="4266" y="2092"/>
                    <a:pt x="4227" y="1957"/>
                  </a:cubicBezTo>
                  <a:cubicBezTo>
                    <a:pt x="4067" y="1974"/>
                    <a:pt x="3908" y="1993"/>
                    <a:pt x="3750" y="2013"/>
                  </a:cubicBezTo>
                  <a:cubicBezTo>
                    <a:pt x="3728" y="1828"/>
                    <a:pt x="3681" y="1608"/>
                    <a:pt x="3505" y="1543"/>
                  </a:cubicBezTo>
                  <a:cubicBezTo>
                    <a:pt x="3424" y="1511"/>
                    <a:pt x="3328" y="1524"/>
                    <a:pt x="3250" y="1483"/>
                  </a:cubicBezTo>
                  <a:cubicBezTo>
                    <a:pt x="3103" y="1402"/>
                    <a:pt x="3115" y="1181"/>
                    <a:pt x="3199" y="1038"/>
                  </a:cubicBezTo>
                  <a:cubicBezTo>
                    <a:pt x="3199" y="1038"/>
                    <a:pt x="3201" y="1036"/>
                    <a:pt x="3201" y="1033"/>
                  </a:cubicBezTo>
                  <a:cubicBezTo>
                    <a:pt x="2965" y="888"/>
                    <a:pt x="2783" y="659"/>
                    <a:pt x="2788" y="389"/>
                  </a:cubicBezTo>
                  <a:cubicBezTo>
                    <a:pt x="2790" y="301"/>
                    <a:pt x="2790" y="181"/>
                    <a:pt x="2704" y="164"/>
                  </a:cubicBezTo>
                  <a:cubicBezTo>
                    <a:pt x="2698" y="162"/>
                    <a:pt x="2692" y="162"/>
                    <a:pt x="2686" y="162"/>
                  </a:cubicBezTo>
                  <a:cubicBezTo>
                    <a:pt x="2652" y="162"/>
                    <a:pt x="2617" y="182"/>
                    <a:pt x="2586" y="200"/>
                  </a:cubicBezTo>
                  <a:cubicBezTo>
                    <a:pt x="2273" y="397"/>
                    <a:pt x="1959" y="596"/>
                    <a:pt x="1644" y="794"/>
                  </a:cubicBezTo>
                  <a:cubicBezTo>
                    <a:pt x="1575" y="839"/>
                    <a:pt x="1502" y="883"/>
                    <a:pt x="1421" y="888"/>
                  </a:cubicBezTo>
                  <a:cubicBezTo>
                    <a:pt x="1415" y="888"/>
                    <a:pt x="1408" y="888"/>
                    <a:pt x="1402" y="888"/>
                  </a:cubicBezTo>
                  <a:cubicBezTo>
                    <a:pt x="1228" y="888"/>
                    <a:pt x="1102" y="713"/>
                    <a:pt x="999" y="566"/>
                  </a:cubicBezTo>
                  <a:cubicBezTo>
                    <a:pt x="827" y="324"/>
                    <a:pt x="579" y="108"/>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297"/>
            <p:cNvSpPr/>
            <p:nvPr/>
          </p:nvSpPr>
          <p:spPr>
            <a:xfrm>
              <a:off x="5200357" y="2642083"/>
              <a:ext cx="380164" cy="339360"/>
            </a:xfrm>
            <a:custGeom>
              <a:rect b="b" l="l" r="r" t="t"/>
              <a:pathLst>
                <a:path extrusionOk="0" h="11943" w="13379">
                  <a:moveTo>
                    <a:pt x="360" y="79"/>
                  </a:moveTo>
                  <a:cubicBezTo>
                    <a:pt x="600" y="184"/>
                    <a:pt x="832" y="379"/>
                    <a:pt x="1007" y="626"/>
                  </a:cubicBezTo>
                  <a:cubicBezTo>
                    <a:pt x="1112" y="771"/>
                    <a:pt x="1243" y="956"/>
                    <a:pt x="1432" y="956"/>
                  </a:cubicBezTo>
                  <a:lnTo>
                    <a:pt x="1451" y="956"/>
                  </a:lnTo>
                  <a:cubicBezTo>
                    <a:pt x="1541" y="949"/>
                    <a:pt x="1618" y="900"/>
                    <a:pt x="1687" y="857"/>
                  </a:cubicBezTo>
                  <a:lnTo>
                    <a:pt x="2629" y="264"/>
                  </a:lnTo>
                  <a:cubicBezTo>
                    <a:pt x="2657" y="245"/>
                    <a:pt x="2687" y="228"/>
                    <a:pt x="2715" y="228"/>
                  </a:cubicBezTo>
                  <a:cubicBezTo>
                    <a:pt x="2719" y="228"/>
                    <a:pt x="2724" y="228"/>
                    <a:pt x="2728" y="229"/>
                  </a:cubicBezTo>
                  <a:cubicBezTo>
                    <a:pt x="2788" y="242"/>
                    <a:pt x="2792" y="334"/>
                    <a:pt x="2790" y="429"/>
                  </a:cubicBezTo>
                  <a:cubicBezTo>
                    <a:pt x="2786" y="675"/>
                    <a:pt x="2931" y="913"/>
                    <a:pt x="3193" y="1082"/>
                  </a:cubicBezTo>
                  <a:cubicBezTo>
                    <a:pt x="3141" y="1183"/>
                    <a:pt x="3124" y="1303"/>
                    <a:pt x="3150" y="1397"/>
                  </a:cubicBezTo>
                  <a:cubicBezTo>
                    <a:pt x="3169" y="1463"/>
                    <a:pt x="3210" y="1515"/>
                    <a:pt x="3266" y="1547"/>
                  </a:cubicBezTo>
                  <a:cubicBezTo>
                    <a:pt x="3313" y="1573"/>
                    <a:pt x="3364" y="1579"/>
                    <a:pt x="3416" y="1586"/>
                  </a:cubicBezTo>
                  <a:cubicBezTo>
                    <a:pt x="3454" y="1590"/>
                    <a:pt x="3491" y="1596"/>
                    <a:pt x="3525" y="1607"/>
                  </a:cubicBezTo>
                  <a:cubicBezTo>
                    <a:pt x="3686" y="1667"/>
                    <a:pt x="3730" y="1879"/>
                    <a:pt x="3750" y="2057"/>
                  </a:cubicBezTo>
                  <a:lnTo>
                    <a:pt x="3754" y="2083"/>
                  </a:lnTo>
                  <a:lnTo>
                    <a:pt x="4236" y="2025"/>
                  </a:lnTo>
                  <a:lnTo>
                    <a:pt x="4350" y="2432"/>
                  </a:lnTo>
                  <a:lnTo>
                    <a:pt x="4645" y="2410"/>
                  </a:lnTo>
                  <a:cubicBezTo>
                    <a:pt x="4658" y="2558"/>
                    <a:pt x="4770" y="2670"/>
                    <a:pt x="4875" y="2727"/>
                  </a:cubicBezTo>
                  <a:cubicBezTo>
                    <a:pt x="5001" y="2798"/>
                    <a:pt x="5147" y="2820"/>
                    <a:pt x="5277" y="2841"/>
                  </a:cubicBezTo>
                  <a:lnTo>
                    <a:pt x="6181" y="2980"/>
                  </a:lnTo>
                  <a:lnTo>
                    <a:pt x="6181" y="2980"/>
                  </a:lnTo>
                  <a:lnTo>
                    <a:pt x="6160" y="2935"/>
                  </a:lnTo>
                  <a:cubicBezTo>
                    <a:pt x="6145" y="2901"/>
                    <a:pt x="6147" y="2867"/>
                    <a:pt x="6167" y="2830"/>
                  </a:cubicBezTo>
                  <a:cubicBezTo>
                    <a:pt x="6196" y="2770"/>
                    <a:pt x="6271" y="2715"/>
                    <a:pt x="6346" y="2700"/>
                  </a:cubicBezTo>
                  <a:cubicBezTo>
                    <a:pt x="6394" y="2689"/>
                    <a:pt x="6447" y="2685"/>
                    <a:pt x="6496" y="2682"/>
                  </a:cubicBezTo>
                  <a:cubicBezTo>
                    <a:pt x="6576" y="2676"/>
                    <a:pt x="6659" y="2670"/>
                    <a:pt x="6736" y="2635"/>
                  </a:cubicBezTo>
                  <a:cubicBezTo>
                    <a:pt x="6867" y="2575"/>
                    <a:pt x="6951" y="2447"/>
                    <a:pt x="6983" y="2252"/>
                  </a:cubicBezTo>
                  <a:cubicBezTo>
                    <a:pt x="7163" y="2239"/>
                    <a:pt x="7317" y="2196"/>
                    <a:pt x="7458" y="2123"/>
                  </a:cubicBezTo>
                  <a:cubicBezTo>
                    <a:pt x="7574" y="2063"/>
                    <a:pt x="7679" y="1980"/>
                    <a:pt x="7782" y="1900"/>
                  </a:cubicBezTo>
                  <a:cubicBezTo>
                    <a:pt x="7949" y="1770"/>
                    <a:pt x="8108" y="1648"/>
                    <a:pt x="8305" y="1609"/>
                  </a:cubicBezTo>
                  <a:cubicBezTo>
                    <a:pt x="8367" y="1598"/>
                    <a:pt x="8433" y="1596"/>
                    <a:pt x="8498" y="1594"/>
                  </a:cubicBezTo>
                  <a:cubicBezTo>
                    <a:pt x="8573" y="1592"/>
                    <a:pt x="8652" y="1588"/>
                    <a:pt x="8729" y="1568"/>
                  </a:cubicBezTo>
                  <a:cubicBezTo>
                    <a:pt x="8782" y="1556"/>
                    <a:pt x="8836" y="1534"/>
                    <a:pt x="8887" y="1515"/>
                  </a:cubicBezTo>
                  <a:cubicBezTo>
                    <a:pt x="8971" y="1483"/>
                    <a:pt x="9050" y="1451"/>
                    <a:pt x="9130" y="1451"/>
                  </a:cubicBezTo>
                  <a:cubicBezTo>
                    <a:pt x="9155" y="1451"/>
                    <a:pt x="9179" y="1455"/>
                    <a:pt x="9200" y="1461"/>
                  </a:cubicBezTo>
                  <a:cubicBezTo>
                    <a:pt x="9275" y="1483"/>
                    <a:pt x="9333" y="1536"/>
                    <a:pt x="9395" y="1596"/>
                  </a:cubicBezTo>
                  <a:cubicBezTo>
                    <a:pt x="9421" y="1618"/>
                    <a:pt x="9445" y="1641"/>
                    <a:pt x="9470" y="1663"/>
                  </a:cubicBezTo>
                  <a:cubicBezTo>
                    <a:pt x="9642" y="1804"/>
                    <a:pt x="9864" y="1853"/>
                    <a:pt x="10081" y="1903"/>
                  </a:cubicBezTo>
                  <a:cubicBezTo>
                    <a:pt x="10316" y="1956"/>
                    <a:pt x="10541" y="2005"/>
                    <a:pt x="10702" y="2166"/>
                  </a:cubicBezTo>
                  <a:cubicBezTo>
                    <a:pt x="10736" y="2200"/>
                    <a:pt x="10771" y="2241"/>
                    <a:pt x="10807" y="2282"/>
                  </a:cubicBezTo>
                  <a:cubicBezTo>
                    <a:pt x="10921" y="2413"/>
                    <a:pt x="11041" y="2550"/>
                    <a:pt x="11180" y="2550"/>
                  </a:cubicBezTo>
                  <a:cubicBezTo>
                    <a:pt x="11210" y="2550"/>
                    <a:pt x="11240" y="2541"/>
                    <a:pt x="11270" y="2528"/>
                  </a:cubicBezTo>
                  <a:lnTo>
                    <a:pt x="11806" y="2997"/>
                  </a:lnTo>
                  <a:lnTo>
                    <a:pt x="11821" y="3010"/>
                  </a:lnTo>
                  <a:lnTo>
                    <a:pt x="12058" y="3027"/>
                  </a:lnTo>
                  <a:lnTo>
                    <a:pt x="11949" y="4141"/>
                  </a:lnTo>
                  <a:cubicBezTo>
                    <a:pt x="11934" y="4294"/>
                    <a:pt x="11874" y="4649"/>
                    <a:pt x="11630" y="4664"/>
                  </a:cubicBezTo>
                  <a:lnTo>
                    <a:pt x="11604" y="4664"/>
                  </a:lnTo>
                  <a:lnTo>
                    <a:pt x="11688" y="6395"/>
                  </a:lnTo>
                  <a:cubicBezTo>
                    <a:pt x="11696" y="6543"/>
                    <a:pt x="11705" y="6747"/>
                    <a:pt x="11825" y="6886"/>
                  </a:cubicBezTo>
                  <a:cubicBezTo>
                    <a:pt x="11900" y="6972"/>
                    <a:pt x="12007" y="7027"/>
                    <a:pt x="12110" y="7081"/>
                  </a:cubicBezTo>
                  <a:cubicBezTo>
                    <a:pt x="12253" y="7154"/>
                    <a:pt x="12390" y="7222"/>
                    <a:pt x="12414" y="7366"/>
                  </a:cubicBezTo>
                  <a:cubicBezTo>
                    <a:pt x="12442" y="7531"/>
                    <a:pt x="12298" y="7644"/>
                    <a:pt x="12146" y="7764"/>
                  </a:cubicBezTo>
                  <a:cubicBezTo>
                    <a:pt x="12082" y="7816"/>
                    <a:pt x="12015" y="7869"/>
                    <a:pt x="11964" y="7927"/>
                  </a:cubicBezTo>
                  <a:cubicBezTo>
                    <a:pt x="11662" y="8253"/>
                    <a:pt x="11788" y="8793"/>
                    <a:pt x="12086" y="9127"/>
                  </a:cubicBezTo>
                  <a:cubicBezTo>
                    <a:pt x="12262" y="9324"/>
                    <a:pt x="12483" y="9474"/>
                    <a:pt x="12697" y="9620"/>
                  </a:cubicBezTo>
                  <a:cubicBezTo>
                    <a:pt x="12830" y="9710"/>
                    <a:pt x="12965" y="9802"/>
                    <a:pt x="13089" y="9905"/>
                  </a:cubicBezTo>
                  <a:cubicBezTo>
                    <a:pt x="13055" y="10076"/>
                    <a:pt x="13123" y="10245"/>
                    <a:pt x="13190" y="10408"/>
                  </a:cubicBezTo>
                  <a:cubicBezTo>
                    <a:pt x="13202" y="10443"/>
                    <a:pt x="13217" y="10479"/>
                    <a:pt x="13230" y="10513"/>
                  </a:cubicBezTo>
                  <a:cubicBezTo>
                    <a:pt x="13303" y="10706"/>
                    <a:pt x="13322" y="10952"/>
                    <a:pt x="13164" y="11066"/>
                  </a:cubicBezTo>
                  <a:cubicBezTo>
                    <a:pt x="13121" y="11098"/>
                    <a:pt x="13070" y="11115"/>
                    <a:pt x="13016" y="11132"/>
                  </a:cubicBezTo>
                  <a:cubicBezTo>
                    <a:pt x="13001" y="11139"/>
                    <a:pt x="12986" y="11143"/>
                    <a:pt x="12969" y="11150"/>
                  </a:cubicBezTo>
                  <a:cubicBezTo>
                    <a:pt x="12669" y="11261"/>
                    <a:pt x="12435" y="11537"/>
                    <a:pt x="12356" y="11876"/>
                  </a:cubicBezTo>
                  <a:cubicBezTo>
                    <a:pt x="12148" y="11818"/>
                    <a:pt x="11943" y="11737"/>
                    <a:pt x="11743" y="11657"/>
                  </a:cubicBezTo>
                  <a:cubicBezTo>
                    <a:pt x="11611" y="11606"/>
                    <a:pt x="11473" y="11552"/>
                    <a:pt x="11336" y="11505"/>
                  </a:cubicBezTo>
                  <a:cubicBezTo>
                    <a:pt x="11043" y="11404"/>
                    <a:pt x="10771" y="11353"/>
                    <a:pt x="10529" y="11353"/>
                  </a:cubicBezTo>
                  <a:cubicBezTo>
                    <a:pt x="10276" y="11353"/>
                    <a:pt x="10051" y="11409"/>
                    <a:pt x="9864" y="11520"/>
                  </a:cubicBezTo>
                  <a:lnTo>
                    <a:pt x="9856" y="11524"/>
                  </a:lnTo>
                  <a:lnTo>
                    <a:pt x="9744" y="11831"/>
                  </a:lnTo>
                  <a:cubicBezTo>
                    <a:pt x="9719" y="11844"/>
                    <a:pt x="9693" y="11848"/>
                    <a:pt x="9667" y="11848"/>
                  </a:cubicBezTo>
                  <a:cubicBezTo>
                    <a:pt x="9502" y="11848"/>
                    <a:pt x="9359" y="11584"/>
                    <a:pt x="9295" y="11338"/>
                  </a:cubicBezTo>
                  <a:cubicBezTo>
                    <a:pt x="9192" y="10937"/>
                    <a:pt x="8864" y="10524"/>
                    <a:pt x="8498" y="10524"/>
                  </a:cubicBezTo>
                  <a:cubicBezTo>
                    <a:pt x="8431" y="10524"/>
                    <a:pt x="8369" y="10537"/>
                    <a:pt x="8307" y="10562"/>
                  </a:cubicBezTo>
                  <a:cubicBezTo>
                    <a:pt x="8213" y="10599"/>
                    <a:pt x="8135" y="10663"/>
                    <a:pt x="8060" y="10723"/>
                  </a:cubicBezTo>
                  <a:cubicBezTo>
                    <a:pt x="8018" y="10760"/>
                    <a:pt x="7970" y="10798"/>
                    <a:pt x="7921" y="10828"/>
                  </a:cubicBezTo>
                  <a:cubicBezTo>
                    <a:pt x="7788" y="10914"/>
                    <a:pt x="7636" y="10957"/>
                    <a:pt x="7469" y="10957"/>
                  </a:cubicBezTo>
                  <a:cubicBezTo>
                    <a:pt x="7051" y="10957"/>
                    <a:pt x="6597" y="10693"/>
                    <a:pt x="6293" y="10496"/>
                  </a:cubicBezTo>
                  <a:cubicBezTo>
                    <a:pt x="5914" y="10252"/>
                    <a:pt x="5522" y="9997"/>
                    <a:pt x="5239" y="9637"/>
                  </a:cubicBezTo>
                  <a:cubicBezTo>
                    <a:pt x="5091" y="9448"/>
                    <a:pt x="4973" y="9230"/>
                    <a:pt x="4862" y="9020"/>
                  </a:cubicBezTo>
                  <a:cubicBezTo>
                    <a:pt x="4800" y="8904"/>
                    <a:pt x="4737" y="8784"/>
                    <a:pt x="4669" y="8671"/>
                  </a:cubicBezTo>
                  <a:cubicBezTo>
                    <a:pt x="4423" y="8264"/>
                    <a:pt x="4153" y="8015"/>
                    <a:pt x="3842" y="7912"/>
                  </a:cubicBezTo>
                  <a:cubicBezTo>
                    <a:pt x="3758" y="7884"/>
                    <a:pt x="3668" y="7872"/>
                    <a:pt x="3576" y="7872"/>
                  </a:cubicBezTo>
                  <a:cubicBezTo>
                    <a:pt x="3371" y="7872"/>
                    <a:pt x="3169" y="7944"/>
                    <a:pt x="3032" y="8067"/>
                  </a:cubicBezTo>
                  <a:cubicBezTo>
                    <a:pt x="3026" y="8052"/>
                    <a:pt x="3019" y="8037"/>
                    <a:pt x="3015" y="8022"/>
                  </a:cubicBezTo>
                  <a:cubicBezTo>
                    <a:pt x="3002" y="7981"/>
                    <a:pt x="2993" y="7940"/>
                    <a:pt x="2983" y="7897"/>
                  </a:cubicBezTo>
                  <a:cubicBezTo>
                    <a:pt x="2953" y="7773"/>
                    <a:pt x="2923" y="7644"/>
                    <a:pt x="2835" y="7546"/>
                  </a:cubicBezTo>
                  <a:cubicBezTo>
                    <a:pt x="2826" y="7537"/>
                    <a:pt x="2820" y="7529"/>
                    <a:pt x="2811" y="7520"/>
                  </a:cubicBezTo>
                  <a:cubicBezTo>
                    <a:pt x="2779" y="7488"/>
                    <a:pt x="2749" y="7456"/>
                    <a:pt x="2749" y="7417"/>
                  </a:cubicBezTo>
                  <a:cubicBezTo>
                    <a:pt x="2749" y="7400"/>
                    <a:pt x="2756" y="7383"/>
                    <a:pt x="2762" y="7366"/>
                  </a:cubicBezTo>
                  <a:cubicBezTo>
                    <a:pt x="2764" y="7357"/>
                    <a:pt x="2769" y="7349"/>
                    <a:pt x="2771" y="7338"/>
                  </a:cubicBezTo>
                  <a:cubicBezTo>
                    <a:pt x="2790" y="7270"/>
                    <a:pt x="2777" y="7199"/>
                    <a:pt x="2766" y="7135"/>
                  </a:cubicBezTo>
                  <a:lnTo>
                    <a:pt x="2691" y="6700"/>
                  </a:lnTo>
                  <a:cubicBezTo>
                    <a:pt x="2672" y="6586"/>
                    <a:pt x="2649" y="6477"/>
                    <a:pt x="2567" y="6406"/>
                  </a:cubicBezTo>
                  <a:cubicBezTo>
                    <a:pt x="2507" y="6353"/>
                    <a:pt x="2430" y="6335"/>
                    <a:pt x="2355" y="6316"/>
                  </a:cubicBezTo>
                  <a:cubicBezTo>
                    <a:pt x="2329" y="6310"/>
                    <a:pt x="2306" y="6303"/>
                    <a:pt x="2280" y="6297"/>
                  </a:cubicBezTo>
                  <a:cubicBezTo>
                    <a:pt x="2194" y="6269"/>
                    <a:pt x="2104" y="6203"/>
                    <a:pt x="2113" y="6121"/>
                  </a:cubicBezTo>
                  <a:lnTo>
                    <a:pt x="2119" y="6063"/>
                  </a:lnTo>
                  <a:lnTo>
                    <a:pt x="2072" y="6095"/>
                  </a:lnTo>
                  <a:cubicBezTo>
                    <a:pt x="2058" y="6105"/>
                    <a:pt x="2041" y="6109"/>
                    <a:pt x="2023" y="6109"/>
                  </a:cubicBezTo>
                  <a:cubicBezTo>
                    <a:pt x="1969" y="6109"/>
                    <a:pt x="1906" y="6069"/>
                    <a:pt x="1869" y="6010"/>
                  </a:cubicBezTo>
                  <a:cubicBezTo>
                    <a:pt x="1852" y="5982"/>
                    <a:pt x="1837" y="5950"/>
                    <a:pt x="1824" y="5918"/>
                  </a:cubicBezTo>
                  <a:cubicBezTo>
                    <a:pt x="1796" y="5860"/>
                    <a:pt x="1770" y="5800"/>
                    <a:pt x="1721" y="5753"/>
                  </a:cubicBezTo>
                  <a:cubicBezTo>
                    <a:pt x="1704" y="5740"/>
                    <a:pt x="1687" y="5727"/>
                    <a:pt x="1669" y="5712"/>
                  </a:cubicBezTo>
                  <a:cubicBezTo>
                    <a:pt x="1633" y="5686"/>
                    <a:pt x="1599" y="5661"/>
                    <a:pt x="1588" y="5624"/>
                  </a:cubicBezTo>
                  <a:cubicBezTo>
                    <a:pt x="1584" y="5603"/>
                    <a:pt x="1586" y="5579"/>
                    <a:pt x="1590" y="5556"/>
                  </a:cubicBezTo>
                  <a:cubicBezTo>
                    <a:pt x="1592" y="5532"/>
                    <a:pt x="1597" y="5506"/>
                    <a:pt x="1592" y="5481"/>
                  </a:cubicBezTo>
                  <a:cubicBezTo>
                    <a:pt x="1579" y="5376"/>
                    <a:pt x="1477" y="5337"/>
                    <a:pt x="1378" y="5303"/>
                  </a:cubicBezTo>
                  <a:cubicBezTo>
                    <a:pt x="1292" y="5271"/>
                    <a:pt x="1211" y="5241"/>
                    <a:pt x="1190" y="5172"/>
                  </a:cubicBezTo>
                  <a:cubicBezTo>
                    <a:pt x="1175" y="5127"/>
                    <a:pt x="1192" y="5076"/>
                    <a:pt x="1209" y="5024"/>
                  </a:cubicBezTo>
                  <a:cubicBezTo>
                    <a:pt x="1215" y="5003"/>
                    <a:pt x="1222" y="4983"/>
                    <a:pt x="1226" y="4964"/>
                  </a:cubicBezTo>
                  <a:cubicBezTo>
                    <a:pt x="1267" y="4808"/>
                    <a:pt x="1207" y="4641"/>
                    <a:pt x="1155" y="4512"/>
                  </a:cubicBezTo>
                  <a:cubicBezTo>
                    <a:pt x="1254" y="4493"/>
                    <a:pt x="1318" y="4377"/>
                    <a:pt x="1329" y="4268"/>
                  </a:cubicBezTo>
                  <a:cubicBezTo>
                    <a:pt x="1333" y="4240"/>
                    <a:pt x="1333" y="4210"/>
                    <a:pt x="1335" y="4180"/>
                  </a:cubicBezTo>
                  <a:cubicBezTo>
                    <a:pt x="1337" y="4101"/>
                    <a:pt x="1339" y="4028"/>
                    <a:pt x="1376" y="3968"/>
                  </a:cubicBezTo>
                  <a:cubicBezTo>
                    <a:pt x="1406" y="3919"/>
                    <a:pt x="1455" y="3887"/>
                    <a:pt x="1509" y="3850"/>
                  </a:cubicBezTo>
                  <a:cubicBezTo>
                    <a:pt x="1577" y="3803"/>
                    <a:pt x="1650" y="3754"/>
                    <a:pt x="1672" y="3668"/>
                  </a:cubicBezTo>
                  <a:cubicBezTo>
                    <a:pt x="1697" y="3580"/>
                    <a:pt x="1657" y="3492"/>
                    <a:pt x="1614" y="3411"/>
                  </a:cubicBezTo>
                  <a:lnTo>
                    <a:pt x="1603" y="3392"/>
                  </a:lnTo>
                  <a:lnTo>
                    <a:pt x="1582" y="3398"/>
                  </a:lnTo>
                  <a:cubicBezTo>
                    <a:pt x="1524" y="3418"/>
                    <a:pt x="1463" y="3427"/>
                    <a:pt x="1404" y="3427"/>
                  </a:cubicBezTo>
                  <a:cubicBezTo>
                    <a:pt x="1295" y="3427"/>
                    <a:pt x="1189" y="3395"/>
                    <a:pt x="1110" y="3336"/>
                  </a:cubicBezTo>
                  <a:cubicBezTo>
                    <a:pt x="975" y="3235"/>
                    <a:pt x="917" y="3049"/>
                    <a:pt x="973" y="2903"/>
                  </a:cubicBezTo>
                  <a:lnTo>
                    <a:pt x="999" y="2841"/>
                  </a:lnTo>
                  <a:lnTo>
                    <a:pt x="999" y="2841"/>
                  </a:lnTo>
                  <a:lnTo>
                    <a:pt x="937" y="2869"/>
                  </a:lnTo>
                  <a:cubicBezTo>
                    <a:pt x="927" y="2873"/>
                    <a:pt x="918" y="2876"/>
                    <a:pt x="908" y="2876"/>
                  </a:cubicBezTo>
                  <a:cubicBezTo>
                    <a:pt x="858" y="2876"/>
                    <a:pt x="804" y="2822"/>
                    <a:pt x="782" y="2770"/>
                  </a:cubicBezTo>
                  <a:cubicBezTo>
                    <a:pt x="772" y="2747"/>
                    <a:pt x="765" y="2721"/>
                    <a:pt x="757" y="2697"/>
                  </a:cubicBezTo>
                  <a:cubicBezTo>
                    <a:pt x="740" y="2640"/>
                    <a:pt x="720" y="2580"/>
                    <a:pt x="677" y="2535"/>
                  </a:cubicBezTo>
                  <a:cubicBezTo>
                    <a:pt x="624" y="2479"/>
                    <a:pt x="547" y="2460"/>
                    <a:pt x="472" y="2438"/>
                  </a:cubicBezTo>
                  <a:cubicBezTo>
                    <a:pt x="392" y="2417"/>
                    <a:pt x="315" y="2398"/>
                    <a:pt x="283" y="2333"/>
                  </a:cubicBezTo>
                  <a:cubicBezTo>
                    <a:pt x="279" y="2323"/>
                    <a:pt x="275" y="2312"/>
                    <a:pt x="270" y="2303"/>
                  </a:cubicBezTo>
                  <a:cubicBezTo>
                    <a:pt x="264" y="2280"/>
                    <a:pt x="255" y="2254"/>
                    <a:pt x="236" y="2235"/>
                  </a:cubicBezTo>
                  <a:cubicBezTo>
                    <a:pt x="230" y="2230"/>
                    <a:pt x="223" y="2224"/>
                    <a:pt x="219" y="2220"/>
                  </a:cubicBezTo>
                  <a:cubicBezTo>
                    <a:pt x="273" y="2125"/>
                    <a:pt x="313" y="2016"/>
                    <a:pt x="350" y="1913"/>
                  </a:cubicBezTo>
                  <a:cubicBezTo>
                    <a:pt x="365" y="1870"/>
                    <a:pt x="384" y="1815"/>
                    <a:pt x="369" y="1759"/>
                  </a:cubicBezTo>
                  <a:cubicBezTo>
                    <a:pt x="363" y="1738"/>
                    <a:pt x="352" y="1716"/>
                    <a:pt x="341" y="1699"/>
                  </a:cubicBezTo>
                  <a:cubicBezTo>
                    <a:pt x="330" y="1682"/>
                    <a:pt x="322" y="1667"/>
                    <a:pt x="318" y="1650"/>
                  </a:cubicBezTo>
                  <a:cubicBezTo>
                    <a:pt x="305" y="1611"/>
                    <a:pt x="322" y="1568"/>
                    <a:pt x="337" y="1523"/>
                  </a:cubicBezTo>
                  <a:lnTo>
                    <a:pt x="343" y="1504"/>
                  </a:lnTo>
                  <a:cubicBezTo>
                    <a:pt x="433" y="1245"/>
                    <a:pt x="365" y="936"/>
                    <a:pt x="172" y="739"/>
                  </a:cubicBezTo>
                  <a:lnTo>
                    <a:pt x="161" y="729"/>
                  </a:lnTo>
                  <a:cubicBezTo>
                    <a:pt x="114" y="679"/>
                    <a:pt x="58" y="624"/>
                    <a:pt x="73" y="566"/>
                  </a:cubicBezTo>
                  <a:cubicBezTo>
                    <a:pt x="82" y="525"/>
                    <a:pt x="123" y="499"/>
                    <a:pt x="165" y="474"/>
                  </a:cubicBezTo>
                  <a:cubicBezTo>
                    <a:pt x="183" y="461"/>
                    <a:pt x="202" y="450"/>
                    <a:pt x="217" y="437"/>
                  </a:cubicBezTo>
                  <a:cubicBezTo>
                    <a:pt x="326" y="351"/>
                    <a:pt x="354" y="212"/>
                    <a:pt x="360" y="79"/>
                  </a:cubicBezTo>
                  <a:close/>
                  <a:moveTo>
                    <a:pt x="311" y="0"/>
                  </a:moveTo>
                  <a:lnTo>
                    <a:pt x="309" y="39"/>
                  </a:lnTo>
                  <a:cubicBezTo>
                    <a:pt x="305" y="169"/>
                    <a:pt x="285" y="315"/>
                    <a:pt x="185" y="394"/>
                  </a:cubicBezTo>
                  <a:cubicBezTo>
                    <a:pt x="170" y="407"/>
                    <a:pt x="153" y="418"/>
                    <a:pt x="135" y="429"/>
                  </a:cubicBezTo>
                  <a:cubicBezTo>
                    <a:pt x="88" y="459"/>
                    <a:pt x="35" y="493"/>
                    <a:pt x="20" y="553"/>
                  </a:cubicBezTo>
                  <a:cubicBezTo>
                    <a:pt x="0" y="639"/>
                    <a:pt x="67" y="709"/>
                    <a:pt x="123" y="765"/>
                  </a:cubicBezTo>
                  <a:lnTo>
                    <a:pt x="133" y="776"/>
                  </a:lnTo>
                  <a:cubicBezTo>
                    <a:pt x="311" y="960"/>
                    <a:pt x="375" y="1245"/>
                    <a:pt x="294" y="1487"/>
                  </a:cubicBezTo>
                  <a:lnTo>
                    <a:pt x="285" y="1506"/>
                  </a:lnTo>
                  <a:cubicBezTo>
                    <a:pt x="268" y="1556"/>
                    <a:pt x="249" y="1609"/>
                    <a:pt x="266" y="1665"/>
                  </a:cubicBezTo>
                  <a:cubicBezTo>
                    <a:pt x="273" y="1688"/>
                    <a:pt x="283" y="1708"/>
                    <a:pt x="294" y="1725"/>
                  </a:cubicBezTo>
                  <a:cubicBezTo>
                    <a:pt x="305" y="1742"/>
                    <a:pt x="313" y="1757"/>
                    <a:pt x="318" y="1774"/>
                  </a:cubicBezTo>
                  <a:cubicBezTo>
                    <a:pt x="328" y="1810"/>
                    <a:pt x="315" y="1851"/>
                    <a:pt x="300" y="1896"/>
                  </a:cubicBezTo>
                  <a:cubicBezTo>
                    <a:pt x="262" y="2005"/>
                    <a:pt x="217" y="2121"/>
                    <a:pt x="157" y="2218"/>
                  </a:cubicBezTo>
                  <a:lnTo>
                    <a:pt x="140" y="2248"/>
                  </a:lnTo>
                  <a:lnTo>
                    <a:pt x="172" y="2258"/>
                  </a:lnTo>
                  <a:cubicBezTo>
                    <a:pt x="183" y="2260"/>
                    <a:pt x="191" y="2265"/>
                    <a:pt x="195" y="2271"/>
                  </a:cubicBezTo>
                  <a:cubicBezTo>
                    <a:pt x="208" y="2284"/>
                    <a:pt x="215" y="2301"/>
                    <a:pt x="221" y="2320"/>
                  </a:cubicBezTo>
                  <a:cubicBezTo>
                    <a:pt x="225" y="2333"/>
                    <a:pt x="230" y="2344"/>
                    <a:pt x="236" y="2357"/>
                  </a:cubicBezTo>
                  <a:cubicBezTo>
                    <a:pt x="277" y="2443"/>
                    <a:pt x="369" y="2468"/>
                    <a:pt x="459" y="2492"/>
                  </a:cubicBezTo>
                  <a:cubicBezTo>
                    <a:pt x="525" y="2509"/>
                    <a:pt x="596" y="2526"/>
                    <a:pt x="639" y="2571"/>
                  </a:cubicBezTo>
                  <a:cubicBezTo>
                    <a:pt x="673" y="2607"/>
                    <a:pt x="690" y="2659"/>
                    <a:pt x="707" y="2712"/>
                  </a:cubicBezTo>
                  <a:cubicBezTo>
                    <a:pt x="714" y="2738"/>
                    <a:pt x="722" y="2766"/>
                    <a:pt x="733" y="2790"/>
                  </a:cubicBezTo>
                  <a:cubicBezTo>
                    <a:pt x="763" y="2860"/>
                    <a:pt x="831" y="2931"/>
                    <a:pt x="908" y="2931"/>
                  </a:cubicBezTo>
                  <a:lnTo>
                    <a:pt x="908" y="2931"/>
                  </a:lnTo>
                  <a:cubicBezTo>
                    <a:pt x="871" y="3089"/>
                    <a:pt x="939" y="3274"/>
                    <a:pt x="1076" y="3379"/>
                  </a:cubicBezTo>
                  <a:cubicBezTo>
                    <a:pt x="1166" y="3445"/>
                    <a:pt x="1284" y="3481"/>
                    <a:pt x="1404" y="3481"/>
                  </a:cubicBezTo>
                  <a:cubicBezTo>
                    <a:pt x="1462" y="3481"/>
                    <a:pt x="1520" y="3473"/>
                    <a:pt x="1575" y="3456"/>
                  </a:cubicBezTo>
                  <a:cubicBezTo>
                    <a:pt x="1612" y="3524"/>
                    <a:pt x="1637" y="3591"/>
                    <a:pt x="1620" y="3653"/>
                  </a:cubicBezTo>
                  <a:cubicBezTo>
                    <a:pt x="1603" y="3719"/>
                    <a:pt x="1541" y="3762"/>
                    <a:pt x="1477" y="3805"/>
                  </a:cubicBezTo>
                  <a:cubicBezTo>
                    <a:pt x="1423" y="3844"/>
                    <a:pt x="1367" y="3882"/>
                    <a:pt x="1331" y="3938"/>
                  </a:cubicBezTo>
                  <a:cubicBezTo>
                    <a:pt x="1286" y="4011"/>
                    <a:pt x="1284" y="4097"/>
                    <a:pt x="1282" y="4178"/>
                  </a:cubicBezTo>
                  <a:cubicBezTo>
                    <a:pt x="1279" y="4206"/>
                    <a:pt x="1279" y="4236"/>
                    <a:pt x="1277" y="4264"/>
                  </a:cubicBezTo>
                  <a:cubicBezTo>
                    <a:pt x="1267" y="4361"/>
                    <a:pt x="1206" y="4461"/>
                    <a:pt x="1126" y="4461"/>
                  </a:cubicBezTo>
                  <a:cubicBezTo>
                    <a:pt x="1124" y="4461"/>
                    <a:pt x="1121" y="4461"/>
                    <a:pt x="1119" y="4461"/>
                  </a:cubicBezTo>
                  <a:lnTo>
                    <a:pt x="1074" y="4456"/>
                  </a:lnTo>
                  <a:lnTo>
                    <a:pt x="1091" y="4497"/>
                  </a:lnTo>
                  <a:cubicBezTo>
                    <a:pt x="1160" y="4660"/>
                    <a:pt x="1211" y="4808"/>
                    <a:pt x="1175" y="4951"/>
                  </a:cubicBezTo>
                  <a:cubicBezTo>
                    <a:pt x="1170" y="4971"/>
                    <a:pt x="1164" y="4988"/>
                    <a:pt x="1157" y="5007"/>
                  </a:cubicBezTo>
                  <a:cubicBezTo>
                    <a:pt x="1138" y="5065"/>
                    <a:pt x="1119" y="5127"/>
                    <a:pt x="1138" y="5189"/>
                  </a:cubicBezTo>
                  <a:cubicBezTo>
                    <a:pt x="1168" y="5283"/>
                    <a:pt x="1267" y="5318"/>
                    <a:pt x="1359" y="5352"/>
                  </a:cubicBezTo>
                  <a:cubicBezTo>
                    <a:pt x="1451" y="5386"/>
                    <a:pt x="1530" y="5414"/>
                    <a:pt x="1541" y="5489"/>
                  </a:cubicBezTo>
                  <a:cubicBezTo>
                    <a:pt x="1543" y="5506"/>
                    <a:pt x="1539" y="5528"/>
                    <a:pt x="1537" y="5549"/>
                  </a:cubicBezTo>
                  <a:cubicBezTo>
                    <a:pt x="1532" y="5577"/>
                    <a:pt x="1528" y="5607"/>
                    <a:pt x="1537" y="5637"/>
                  </a:cubicBezTo>
                  <a:cubicBezTo>
                    <a:pt x="1552" y="5693"/>
                    <a:pt x="1594" y="5725"/>
                    <a:pt x="1637" y="5757"/>
                  </a:cubicBezTo>
                  <a:cubicBezTo>
                    <a:pt x="1652" y="5768"/>
                    <a:pt x="1669" y="5780"/>
                    <a:pt x="1684" y="5793"/>
                  </a:cubicBezTo>
                  <a:cubicBezTo>
                    <a:pt x="1725" y="5832"/>
                    <a:pt x="1749" y="5885"/>
                    <a:pt x="1774" y="5941"/>
                  </a:cubicBezTo>
                  <a:cubicBezTo>
                    <a:pt x="1789" y="5973"/>
                    <a:pt x="1804" y="6005"/>
                    <a:pt x="1824" y="6038"/>
                  </a:cubicBezTo>
                  <a:cubicBezTo>
                    <a:pt x="1860" y="6098"/>
                    <a:pt x="1939" y="6164"/>
                    <a:pt x="2023" y="6164"/>
                  </a:cubicBezTo>
                  <a:cubicBezTo>
                    <a:pt x="2036" y="6164"/>
                    <a:pt x="2049" y="6162"/>
                    <a:pt x="2061" y="6160"/>
                  </a:cubicBezTo>
                  <a:cubicBezTo>
                    <a:pt x="2076" y="6250"/>
                    <a:pt x="2169" y="6318"/>
                    <a:pt x="2265" y="6346"/>
                  </a:cubicBezTo>
                  <a:cubicBezTo>
                    <a:pt x="2291" y="6355"/>
                    <a:pt x="2316" y="6361"/>
                    <a:pt x="2342" y="6368"/>
                  </a:cubicBezTo>
                  <a:cubicBezTo>
                    <a:pt x="2415" y="6385"/>
                    <a:pt x="2481" y="6402"/>
                    <a:pt x="2531" y="6447"/>
                  </a:cubicBezTo>
                  <a:cubicBezTo>
                    <a:pt x="2599" y="6507"/>
                    <a:pt x="2621" y="6605"/>
                    <a:pt x="2640" y="6708"/>
                  </a:cubicBezTo>
                  <a:lnTo>
                    <a:pt x="2715" y="7143"/>
                  </a:lnTo>
                  <a:cubicBezTo>
                    <a:pt x="2724" y="7201"/>
                    <a:pt x="2736" y="7267"/>
                    <a:pt x="2719" y="7323"/>
                  </a:cubicBezTo>
                  <a:cubicBezTo>
                    <a:pt x="2717" y="7332"/>
                    <a:pt x="2713" y="7340"/>
                    <a:pt x="2711" y="7349"/>
                  </a:cubicBezTo>
                  <a:cubicBezTo>
                    <a:pt x="2704" y="7370"/>
                    <a:pt x="2696" y="7392"/>
                    <a:pt x="2696" y="7417"/>
                  </a:cubicBezTo>
                  <a:cubicBezTo>
                    <a:pt x="2696" y="7477"/>
                    <a:pt x="2736" y="7520"/>
                    <a:pt x="2773" y="7559"/>
                  </a:cubicBezTo>
                  <a:cubicBezTo>
                    <a:pt x="2779" y="7565"/>
                    <a:pt x="2788" y="7574"/>
                    <a:pt x="2794" y="7582"/>
                  </a:cubicBezTo>
                  <a:cubicBezTo>
                    <a:pt x="2873" y="7670"/>
                    <a:pt x="2901" y="7786"/>
                    <a:pt x="2931" y="7910"/>
                  </a:cubicBezTo>
                  <a:cubicBezTo>
                    <a:pt x="2940" y="7953"/>
                    <a:pt x="2951" y="7996"/>
                    <a:pt x="2963" y="8037"/>
                  </a:cubicBezTo>
                  <a:cubicBezTo>
                    <a:pt x="2970" y="8056"/>
                    <a:pt x="2976" y="8075"/>
                    <a:pt x="2985" y="8092"/>
                  </a:cubicBezTo>
                  <a:cubicBezTo>
                    <a:pt x="2989" y="8103"/>
                    <a:pt x="2993" y="8111"/>
                    <a:pt x="2998" y="8122"/>
                  </a:cubicBezTo>
                  <a:lnTo>
                    <a:pt x="3013" y="8161"/>
                  </a:lnTo>
                  <a:lnTo>
                    <a:pt x="3041" y="8131"/>
                  </a:lnTo>
                  <a:cubicBezTo>
                    <a:pt x="3169" y="8002"/>
                    <a:pt x="3368" y="7925"/>
                    <a:pt x="3576" y="7925"/>
                  </a:cubicBezTo>
                  <a:cubicBezTo>
                    <a:pt x="3664" y="7925"/>
                    <a:pt x="3748" y="7938"/>
                    <a:pt x="3825" y="7964"/>
                  </a:cubicBezTo>
                  <a:cubicBezTo>
                    <a:pt x="4123" y="8062"/>
                    <a:pt x="4384" y="8302"/>
                    <a:pt x="4622" y="8699"/>
                  </a:cubicBezTo>
                  <a:cubicBezTo>
                    <a:pt x="4690" y="8812"/>
                    <a:pt x="4752" y="8930"/>
                    <a:pt x="4815" y="9046"/>
                  </a:cubicBezTo>
                  <a:cubicBezTo>
                    <a:pt x="4928" y="9258"/>
                    <a:pt x="5046" y="9476"/>
                    <a:pt x="5198" y="9671"/>
                  </a:cubicBezTo>
                  <a:cubicBezTo>
                    <a:pt x="5485" y="10038"/>
                    <a:pt x="5882" y="10295"/>
                    <a:pt x="6263" y="10541"/>
                  </a:cubicBezTo>
                  <a:cubicBezTo>
                    <a:pt x="6574" y="10742"/>
                    <a:pt x="7036" y="11010"/>
                    <a:pt x="7469" y="11010"/>
                  </a:cubicBezTo>
                  <a:cubicBezTo>
                    <a:pt x="7647" y="11010"/>
                    <a:pt x="7810" y="10963"/>
                    <a:pt x="7951" y="10873"/>
                  </a:cubicBezTo>
                  <a:cubicBezTo>
                    <a:pt x="8003" y="10841"/>
                    <a:pt x="8050" y="10802"/>
                    <a:pt x="8095" y="10764"/>
                  </a:cubicBezTo>
                  <a:cubicBezTo>
                    <a:pt x="8170" y="10704"/>
                    <a:pt x="8240" y="10646"/>
                    <a:pt x="8326" y="10612"/>
                  </a:cubicBezTo>
                  <a:cubicBezTo>
                    <a:pt x="8382" y="10588"/>
                    <a:pt x="8440" y="10577"/>
                    <a:pt x="8498" y="10577"/>
                  </a:cubicBezTo>
                  <a:cubicBezTo>
                    <a:pt x="8838" y="10577"/>
                    <a:pt x="9145" y="10972"/>
                    <a:pt x="9243" y="11353"/>
                  </a:cubicBezTo>
                  <a:cubicBezTo>
                    <a:pt x="9297" y="11557"/>
                    <a:pt x="9445" y="11902"/>
                    <a:pt x="9667" y="11902"/>
                  </a:cubicBezTo>
                  <a:cubicBezTo>
                    <a:pt x="9704" y="11902"/>
                    <a:pt x="9742" y="11893"/>
                    <a:pt x="9779" y="11874"/>
                  </a:cubicBezTo>
                  <a:lnTo>
                    <a:pt x="9787" y="11869"/>
                  </a:lnTo>
                  <a:lnTo>
                    <a:pt x="9899" y="11561"/>
                  </a:lnTo>
                  <a:cubicBezTo>
                    <a:pt x="10077" y="11458"/>
                    <a:pt x="10290" y="11407"/>
                    <a:pt x="10531" y="11407"/>
                  </a:cubicBezTo>
                  <a:cubicBezTo>
                    <a:pt x="10768" y="11407"/>
                    <a:pt x="11032" y="11456"/>
                    <a:pt x="11319" y="11554"/>
                  </a:cubicBezTo>
                  <a:cubicBezTo>
                    <a:pt x="11454" y="11602"/>
                    <a:pt x="11591" y="11655"/>
                    <a:pt x="11724" y="11707"/>
                  </a:cubicBezTo>
                  <a:cubicBezTo>
                    <a:pt x="11932" y="11790"/>
                    <a:pt x="12148" y="11876"/>
                    <a:pt x="12369" y="11936"/>
                  </a:cubicBezTo>
                  <a:lnTo>
                    <a:pt x="12397" y="11942"/>
                  </a:lnTo>
                  <a:lnTo>
                    <a:pt x="12401" y="11914"/>
                  </a:lnTo>
                  <a:cubicBezTo>
                    <a:pt x="12470" y="11587"/>
                    <a:pt x="12699" y="11306"/>
                    <a:pt x="12988" y="11201"/>
                  </a:cubicBezTo>
                  <a:cubicBezTo>
                    <a:pt x="13003" y="11195"/>
                    <a:pt x="13018" y="11188"/>
                    <a:pt x="13033" y="11184"/>
                  </a:cubicBezTo>
                  <a:cubicBezTo>
                    <a:pt x="13089" y="11165"/>
                    <a:pt x="13147" y="11145"/>
                    <a:pt x="13196" y="11111"/>
                  </a:cubicBezTo>
                  <a:cubicBezTo>
                    <a:pt x="13378" y="10978"/>
                    <a:pt x="13359" y="10704"/>
                    <a:pt x="13280" y="10494"/>
                  </a:cubicBezTo>
                  <a:cubicBezTo>
                    <a:pt x="13267" y="10460"/>
                    <a:pt x="13252" y="10423"/>
                    <a:pt x="13239" y="10389"/>
                  </a:cubicBezTo>
                  <a:cubicBezTo>
                    <a:pt x="13172" y="10228"/>
                    <a:pt x="13106" y="10061"/>
                    <a:pt x="13145" y="9900"/>
                  </a:cubicBezTo>
                  <a:lnTo>
                    <a:pt x="13149" y="9885"/>
                  </a:lnTo>
                  <a:lnTo>
                    <a:pt x="13136" y="9875"/>
                  </a:lnTo>
                  <a:cubicBezTo>
                    <a:pt x="13005" y="9765"/>
                    <a:pt x="12864" y="9669"/>
                    <a:pt x="12727" y="9575"/>
                  </a:cubicBezTo>
                  <a:cubicBezTo>
                    <a:pt x="12515" y="9431"/>
                    <a:pt x="12296" y="9283"/>
                    <a:pt x="12127" y="9091"/>
                  </a:cubicBezTo>
                  <a:cubicBezTo>
                    <a:pt x="11851" y="8782"/>
                    <a:pt x="11726" y="8264"/>
                    <a:pt x="12003" y="7964"/>
                  </a:cubicBezTo>
                  <a:cubicBezTo>
                    <a:pt x="12054" y="7908"/>
                    <a:pt x="12118" y="7857"/>
                    <a:pt x="12180" y="7807"/>
                  </a:cubicBezTo>
                  <a:cubicBezTo>
                    <a:pt x="12337" y="7683"/>
                    <a:pt x="12500" y="7552"/>
                    <a:pt x="12468" y="7357"/>
                  </a:cubicBezTo>
                  <a:cubicBezTo>
                    <a:pt x="12440" y="7188"/>
                    <a:pt x="12283" y="7109"/>
                    <a:pt x="12135" y="7032"/>
                  </a:cubicBezTo>
                  <a:cubicBezTo>
                    <a:pt x="12035" y="6982"/>
                    <a:pt x="11934" y="6929"/>
                    <a:pt x="11866" y="6852"/>
                  </a:cubicBezTo>
                  <a:cubicBezTo>
                    <a:pt x="11767" y="6736"/>
                    <a:pt x="11750" y="6575"/>
                    <a:pt x="11741" y="6391"/>
                  </a:cubicBezTo>
                  <a:lnTo>
                    <a:pt x="11660" y="4714"/>
                  </a:lnTo>
                  <a:cubicBezTo>
                    <a:pt x="11921" y="4677"/>
                    <a:pt x="11988" y="4306"/>
                    <a:pt x="12003" y="4146"/>
                  </a:cubicBezTo>
                  <a:lnTo>
                    <a:pt x="12116" y="2978"/>
                  </a:lnTo>
                  <a:lnTo>
                    <a:pt x="11842" y="2959"/>
                  </a:lnTo>
                  <a:lnTo>
                    <a:pt x="11278" y="2464"/>
                  </a:lnTo>
                  <a:lnTo>
                    <a:pt x="11261" y="2473"/>
                  </a:lnTo>
                  <a:cubicBezTo>
                    <a:pt x="11233" y="2488"/>
                    <a:pt x="11208" y="2496"/>
                    <a:pt x="11180" y="2496"/>
                  </a:cubicBezTo>
                  <a:cubicBezTo>
                    <a:pt x="11064" y="2496"/>
                    <a:pt x="10953" y="2370"/>
                    <a:pt x="10846" y="2245"/>
                  </a:cubicBezTo>
                  <a:cubicBezTo>
                    <a:pt x="10809" y="2205"/>
                    <a:pt x="10775" y="2164"/>
                    <a:pt x="10741" y="2130"/>
                  </a:cubicBezTo>
                  <a:cubicBezTo>
                    <a:pt x="10569" y="1958"/>
                    <a:pt x="10327" y="1903"/>
                    <a:pt x="10092" y="1851"/>
                  </a:cubicBezTo>
                  <a:cubicBezTo>
                    <a:pt x="9882" y="1804"/>
                    <a:pt x="9665" y="1755"/>
                    <a:pt x="9504" y="1622"/>
                  </a:cubicBezTo>
                  <a:cubicBezTo>
                    <a:pt x="9479" y="1601"/>
                    <a:pt x="9455" y="1579"/>
                    <a:pt x="9432" y="1556"/>
                  </a:cubicBezTo>
                  <a:cubicBezTo>
                    <a:pt x="9370" y="1496"/>
                    <a:pt x="9303" y="1433"/>
                    <a:pt x="9215" y="1410"/>
                  </a:cubicBezTo>
                  <a:cubicBezTo>
                    <a:pt x="9187" y="1401"/>
                    <a:pt x="9160" y="1397"/>
                    <a:pt x="9130" y="1397"/>
                  </a:cubicBezTo>
                  <a:cubicBezTo>
                    <a:pt x="9040" y="1397"/>
                    <a:pt x="8954" y="1431"/>
                    <a:pt x="8868" y="1466"/>
                  </a:cubicBezTo>
                  <a:cubicBezTo>
                    <a:pt x="8819" y="1485"/>
                    <a:pt x="8765" y="1504"/>
                    <a:pt x="8716" y="1517"/>
                  </a:cubicBezTo>
                  <a:cubicBezTo>
                    <a:pt x="8643" y="1534"/>
                    <a:pt x="8573" y="1538"/>
                    <a:pt x="8495" y="1541"/>
                  </a:cubicBezTo>
                  <a:cubicBezTo>
                    <a:pt x="8429" y="1543"/>
                    <a:pt x="8363" y="1545"/>
                    <a:pt x="8296" y="1558"/>
                  </a:cubicBezTo>
                  <a:cubicBezTo>
                    <a:pt x="8086" y="1596"/>
                    <a:pt x="7915" y="1729"/>
                    <a:pt x="7750" y="1858"/>
                  </a:cubicBezTo>
                  <a:cubicBezTo>
                    <a:pt x="7649" y="1937"/>
                    <a:pt x="7544" y="2018"/>
                    <a:pt x="7433" y="2076"/>
                  </a:cubicBezTo>
                  <a:cubicBezTo>
                    <a:pt x="7293" y="2149"/>
                    <a:pt x="7139" y="2190"/>
                    <a:pt x="6959" y="2200"/>
                  </a:cubicBezTo>
                  <a:lnTo>
                    <a:pt x="6938" y="2200"/>
                  </a:lnTo>
                  <a:lnTo>
                    <a:pt x="6934" y="2222"/>
                  </a:lnTo>
                  <a:cubicBezTo>
                    <a:pt x="6906" y="2413"/>
                    <a:pt x="6833" y="2532"/>
                    <a:pt x="6713" y="2586"/>
                  </a:cubicBezTo>
                  <a:cubicBezTo>
                    <a:pt x="6646" y="2618"/>
                    <a:pt x="6571" y="2622"/>
                    <a:pt x="6492" y="2629"/>
                  </a:cubicBezTo>
                  <a:cubicBezTo>
                    <a:pt x="6441" y="2631"/>
                    <a:pt x="6387" y="2635"/>
                    <a:pt x="6336" y="2646"/>
                  </a:cubicBezTo>
                  <a:cubicBezTo>
                    <a:pt x="6244" y="2667"/>
                    <a:pt x="6156" y="2732"/>
                    <a:pt x="6117" y="2807"/>
                  </a:cubicBezTo>
                  <a:cubicBezTo>
                    <a:pt x="6100" y="2841"/>
                    <a:pt x="6094" y="2877"/>
                    <a:pt x="6100" y="2914"/>
                  </a:cubicBezTo>
                  <a:lnTo>
                    <a:pt x="5284" y="2787"/>
                  </a:lnTo>
                  <a:cubicBezTo>
                    <a:pt x="5153" y="2768"/>
                    <a:pt x="5018" y="2747"/>
                    <a:pt x="4902" y="2682"/>
                  </a:cubicBezTo>
                  <a:cubicBezTo>
                    <a:pt x="4778" y="2614"/>
                    <a:pt x="4697" y="2496"/>
                    <a:pt x="4697" y="2383"/>
                  </a:cubicBezTo>
                  <a:lnTo>
                    <a:pt x="4697" y="2353"/>
                  </a:lnTo>
                  <a:lnTo>
                    <a:pt x="4390" y="2376"/>
                  </a:lnTo>
                  <a:lnTo>
                    <a:pt x="4275" y="1967"/>
                  </a:lnTo>
                  <a:lnTo>
                    <a:pt x="3801" y="2023"/>
                  </a:lnTo>
                  <a:cubicBezTo>
                    <a:pt x="3775" y="1836"/>
                    <a:pt x="3722" y="1624"/>
                    <a:pt x="3542" y="1558"/>
                  </a:cubicBezTo>
                  <a:cubicBezTo>
                    <a:pt x="3503" y="1543"/>
                    <a:pt x="3463" y="1538"/>
                    <a:pt x="3422" y="1532"/>
                  </a:cubicBezTo>
                  <a:cubicBezTo>
                    <a:pt x="3375" y="1526"/>
                    <a:pt x="3330" y="1519"/>
                    <a:pt x="3291" y="1500"/>
                  </a:cubicBezTo>
                  <a:cubicBezTo>
                    <a:pt x="3246" y="1476"/>
                    <a:pt x="3216" y="1436"/>
                    <a:pt x="3201" y="1382"/>
                  </a:cubicBezTo>
                  <a:cubicBezTo>
                    <a:pt x="3178" y="1296"/>
                    <a:pt x="3197" y="1183"/>
                    <a:pt x="3253" y="1088"/>
                  </a:cubicBezTo>
                  <a:lnTo>
                    <a:pt x="3266" y="1065"/>
                  </a:lnTo>
                  <a:lnTo>
                    <a:pt x="3244" y="1052"/>
                  </a:lnTo>
                  <a:cubicBezTo>
                    <a:pt x="2985" y="891"/>
                    <a:pt x="2839" y="664"/>
                    <a:pt x="2844" y="429"/>
                  </a:cubicBezTo>
                  <a:cubicBezTo>
                    <a:pt x="2846" y="343"/>
                    <a:pt x="2848" y="199"/>
                    <a:pt x="2739" y="176"/>
                  </a:cubicBezTo>
                  <a:cubicBezTo>
                    <a:pt x="2731" y="174"/>
                    <a:pt x="2723" y="173"/>
                    <a:pt x="2716" y="173"/>
                  </a:cubicBezTo>
                  <a:cubicBezTo>
                    <a:pt x="2676" y="173"/>
                    <a:pt x="2636" y="195"/>
                    <a:pt x="2601" y="216"/>
                  </a:cubicBezTo>
                  <a:lnTo>
                    <a:pt x="1659" y="812"/>
                  </a:lnTo>
                  <a:cubicBezTo>
                    <a:pt x="1594" y="851"/>
                    <a:pt x="1524" y="896"/>
                    <a:pt x="1447" y="902"/>
                  </a:cubicBezTo>
                  <a:lnTo>
                    <a:pt x="1432" y="902"/>
                  </a:lnTo>
                  <a:cubicBezTo>
                    <a:pt x="1271" y="902"/>
                    <a:pt x="1153" y="739"/>
                    <a:pt x="1048" y="591"/>
                  </a:cubicBezTo>
                  <a:cubicBezTo>
                    <a:pt x="862" y="330"/>
                    <a:pt x="605" y="120"/>
                    <a:pt x="345" y="15"/>
                  </a:cubicBezTo>
                  <a:lnTo>
                    <a:pt x="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297"/>
            <p:cNvSpPr/>
            <p:nvPr/>
          </p:nvSpPr>
          <p:spPr>
            <a:xfrm>
              <a:off x="5146371" y="2555025"/>
              <a:ext cx="108261" cy="53790"/>
            </a:xfrm>
            <a:custGeom>
              <a:rect b="b" l="l" r="r" t="t"/>
              <a:pathLst>
                <a:path extrusionOk="0" h="1893" w="3810">
                  <a:moveTo>
                    <a:pt x="286" y="0"/>
                  </a:moveTo>
                  <a:cubicBezTo>
                    <a:pt x="272" y="0"/>
                    <a:pt x="258" y="2"/>
                    <a:pt x="244" y="7"/>
                  </a:cubicBezTo>
                  <a:cubicBezTo>
                    <a:pt x="199" y="22"/>
                    <a:pt x="167" y="62"/>
                    <a:pt x="137" y="101"/>
                  </a:cubicBezTo>
                  <a:cubicBezTo>
                    <a:pt x="94" y="155"/>
                    <a:pt x="47" y="204"/>
                    <a:pt x="0" y="251"/>
                  </a:cubicBezTo>
                  <a:cubicBezTo>
                    <a:pt x="14" y="252"/>
                    <a:pt x="27" y="253"/>
                    <a:pt x="41" y="253"/>
                  </a:cubicBezTo>
                  <a:cubicBezTo>
                    <a:pt x="71" y="253"/>
                    <a:pt x="101" y="250"/>
                    <a:pt x="131" y="242"/>
                  </a:cubicBezTo>
                  <a:cubicBezTo>
                    <a:pt x="270" y="433"/>
                    <a:pt x="345" y="669"/>
                    <a:pt x="341" y="902"/>
                  </a:cubicBezTo>
                  <a:cubicBezTo>
                    <a:pt x="495" y="911"/>
                    <a:pt x="630" y="1057"/>
                    <a:pt x="623" y="1211"/>
                  </a:cubicBezTo>
                  <a:cubicBezTo>
                    <a:pt x="444" y="1327"/>
                    <a:pt x="261" y="1442"/>
                    <a:pt x="79" y="1560"/>
                  </a:cubicBezTo>
                  <a:cubicBezTo>
                    <a:pt x="320" y="1545"/>
                    <a:pt x="576" y="1477"/>
                    <a:pt x="812" y="1477"/>
                  </a:cubicBezTo>
                  <a:cubicBezTo>
                    <a:pt x="954" y="1477"/>
                    <a:pt x="1089" y="1502"/>
                    <a:pt x="1211" y="1577"/>
                  </a:cubicBezTo>
                  <a:cubicBezTo>
                    <a:pt x="1320" y="1646"/>
                    <a:pt x="1403" y="1749"/>
                    <a:pt x="1513" y="1815"/>
                  </a:cubicBezTo>
                  <a:cubicBezTo>
                    <a:pt x="1553" y="1839"/>
                    <a:pt x="1596" y="1862"/>
                    <a:pt x="1630" y="1892"/>
                  </a:cubicBezTo>
                  <a:cubicBezTo>
                    <a:pt x="1699" y="1873"/>
                    <a:pt x="1778" y="1875"/>
                    <a:pt x="1851" y="1866"/>
                  </a:cubicBezTo>
                  <a:cubicBezTo>
                    <a:pt x="2123" y="1832"/>
                    <a:pt x="2337" y="1586"/>
                    <a:pt x="2612" y="1562"/>
                  </a:cubicBezTo>
                  <a:cubicBezTo>
                    <a:pt x="2628" y="1561"/>
                    <a:pt x="2645" y="1560"/>
                    <a:pt x="2662" y="1560"/>
                  </a:cubicBezTo>
                  <a:cubicBezTo>
                    <a:pt x="2737" y="1560"/>
                    <a:pt x="2812" y="1574"/>
                    <a:pt x="2886" y="1590"/>
                  </a:cubicBezTo>
                  <a:cubicBezTo>
                    <a:pt x="3000" y="1611"/>
                    <a:pt x="3117" y="1635"/>
                    <a:pt x="3218" y="1697"/>
                  </a:cubicBezTo>
                  <a:cubicBezTo>
                    <a:pt x="3289" y="1740"/>
                    <a:pt x="3351" y="1804"/>
                    <a:pt x="3430" y="1832"/>
                  </a:cubicBezTo>
                  <a:cubicBezTo>
                    <a:pt x="3457" y="1842"/>
                    <a:pt x="3486" y="1847"/>
                    <a:pt x="3514" y="1847"/>
                  </a:cubicBezTo>
                  <a:cubicBezTo>
                    <a:pt x="3624" y="1847"/>
                    <a:pt x="3734" y="1779"/>
                    <a:pt x="3773" y="1676"/>
                  </a:cubicBezTo>
                  <a:cubicBezTo>
                    <a:pt x="3809" y="1584"/>
                    <a:pt x="3792" y="1479"/>
                    <a:pt x="3767" y="1382"/>
                  </a:cubicBezTo>
                  <a:cubicBezTo>
                    <a:pt x="3762" y="1363"/>
                    <a:pt x="3756" y="1342"/>
                    <a:pt x="3741" y="1329"/>
                  </a:cubicBezTo>
                  <a:cubicBezTo>
                    <a:pt x="3724" y="1312"/>
                    <a:pt x="3698" y="1307"/>
                    <a:pt x="3672" y="1303"/>
                  </a:cubicBezTo>
                  <a:cubicBezTo>
                    <a:pt x="3503" y="1269"/>
                    <a:pt x="3370" y="1102"/>
                    <a:pt x="3379" y="928"/>
                  </a:cubicBezTo>
                  <a:cubicBezTo>
                    <a:pt x="3381" y="892"/>
                    <a:pt x="3387" y="855"/>
                    <a:pt x="3372" y="823"/>
                  </a:cubicBezTo>
                  <a:cubicBezTo>
                    <a:pt x="3355" y="791"/>
                    <a:pt x="3323" y="774"/>
                    <a:pt x="3291" y="759"/>
                  </a:cubicBezTo>
                  <a:cubicBezTo>
                    <a:pt x="2993" y="613"/>
                    <a:pt x="2663" y="534"/>
                    <a:pt x="2331" y="530"/>
                  </a:cubicBezTo>
                  <a:cubicBezTo>
                    <a:pt x="2220" y="527"/>
                    <a:pt x="2102" y="532"/>
                    <a:pt x="2008" y="470"/>
                  </a:cubicBezTo>
                  <a:cubicBezTo>
                    <a:pt x="1982" y="452"/>
                    <a:pt x="1956" y="431"/>
                    <a:pt x="1928" y="416"/>
                  </a:cubicBezTo>
                  <a:cubicBezTo>
                    <a:pt x="1898" y="402"/>
                    <a:pt x="1866" y="398"/>
                    <a:pt x="1832" y="398"/>
                  </a:cubicBezTo>
                  <a:cubicBezTo>
                    <a:pt x="1784" y="398"/>
                    <a:pt x="1733" y="406"/>
                    <a:pt x="1686" y="406"/>
                  </a:cubicBezTo>
                  <a:cubicBezTo>
                    <a:pt x="1642" y="406"/>
                    <a:pt x="1601" y="399"/>
                    <a:pt x="1568" y="369"/>
                  </a:cubicBezTo>
                  <a:cubicBezTo>
                    <a:pt x="1538" y="343"/>
                    <a:pt x="1523" y="305"/>
                    <a:pt x="1504" y="270"/>
                  </a:cubicBezTo>
                  <a:cubicBezTo>
                    <a:pt x="1414" y="118"/>
                    <a:pt x="1218" y="70"/>
                    <a:pt x="1037" y="70"/>
                  </a:cubicBezTo>
                  <a:cubicBezTo>
                    <a:pt x="1024" y="70"/>
                    <a:pt x="1012" y="71"/>
                    <a:pt x="1001" y="71"/>
                  </a:cubicBezTo>
                  <a:cubicBezTo>
                    <a:pt x="900" y="73"/>
                    <a:pt x="796" y="85"/>
                    <a:pt x="695" y="85"/>
                  </a:cubicBezTo>
                  <a:cubicBezTo>
                    <a:pt x="607" y="85"/>
                    <a:pt x="521" y="76"/>
                    <a:pt x="439" y="45"/>
                  </a:cubicBezTo>
                  <a:cubicBezTo>
                    <a:pt x="389" y="27"/>
                    <a:pt x="337" y="0"/>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297"/>
            <p:cNvSpPr/>
            <p:nvPr/>
          </p:nvSpPr>
          <p:spPr>
            <a:xfrm>
              <a:off x="5144581" y="2554258"/>
              <a:ext cx="110904" cy="55409"/>
            </a:xfrm>
            <a:custGeom>
              <a:rect b="b" l="l" r="r" t="t"/>
              <a:pathLst>
                <a:path extrusionOk="0" h="1950" w="3903">
                  <a:moveTo>
                    <a:pt x="345" y="53"/>
                  </a:moveTo>
                  <a:cubicBezTo>
                    <a:pt x="380" y="53"/>
                    <a:pt x="421" y="69"/>
                    <a:pt x="459" y="85"/>
                  </a:cubicBezTo>
                  <a:cubicBezTo>
                    <a:pt x="470" y="89"/>
                    <a:pt x="481" y="94"/>
                    <a:pt x="492" y="98"/>
                  </a:cubicBezTo>
                  <a:cubicBezTo>
                    <a:pt x="567" y="126"/>
                    <a:pt x="652" y="139"/>
                    <a:pt x="757" y="139"/>
                  </a:cubicBezTo>
                  <a:cubicBezTo>
                    <a:pt x="817" y="139"/>
                    <a:pt x="877" y="134"/>
                    <a:pt x="935" y="130"/>
                  </a:cubicBezTo>
                  <a:cubicBezTo>
                    <a:pt x="978" y="128"/>
                    <a:pt x="1023" y="126"/>
                    <a:pt x="1066" y="124"/>
                  </a:cubicBezTo>
                  <a:lnTo>
                    <a:pt x="1096" y="124"/>
                  </a:lnTo>
                  <a:cubicBezTo>
                    <a:pt x="1220" y="124"/>
                    <a:pt x="1447" y="147"/>
                    <a:pt x="1543" y="310"/>
                  </a:cubicBezTo>
                  <a:cubicBezTo>
                    <a:pt x="1550" y="321"/>
                    <a:pt x="1554" y="329"/>
                    <a:pt x="1561" y="338"/>
                  </a:cubicBezTo>
                  <a:cubicBezTo>
                    <a:pt x="1573" y="366"/>
                    <a:pt x="1588" y="394"/>
                    <a:pt x="1612" y="415"/>
                  </a:cubicBezTo>
                  <a:cubicBezTo>
                    <a:pt x="1657" y="456"/>
                    <a:pt x="1713" y="460"/>
                    <a:pt x="1749" y="460"/>
                  </a:cubicBezTo>
                  <a:cubicBezTo>
                    <a:pt x="1775" y="460"/>
                    <a:pt x="1798" y="458"/>
                    <a:pt x="1824" y="456"/>
                  </a:cubicBezTo>
                  <a:cubicBezTo>
                    <a:pt x="1848" y="454"/>
                    <a:pt x="1871" y="452"/>
                    <a:pt x="1895" y="452"/>
                  </a:cubicBezTo>
                  <a:cubicBezTo>
                    <a:pt x="1929" y="452"/>
                    <a:pt x="1957" y="456"/>
                    <a:pt x="1978" y="467"/>
                  </a:cubicBezTo>
                  <a:cubicBezTo>
                    <a:pt x="1996" y="475"/>
                    <a:pt x="2011" y="486"/>
                    <a:pt x="2026" y="499"/>
                  </a:cubicBezTo>
                  <a:cubicBezTo>
                    <a:pt x="2036" y="505"/>
                    <a:pt x="2045" y="514"/>
                    <a:pt x="2056" y="520"/>
                  </a:cubicBezTo>
                  <a:cubicBezTo>
                    <a:pt x="2148" y="580"/>
                    <a:pt x="2257" y="580"/>
                    <a:pt x="2364" y="582"/>
                  </a:cubicBezTo>
                  <a:lnTo>
                    <a:pt x="2392" y="582"/>
                  </a:lnTo>
                  <a:cubicBezTo>
                    <a:pt x="2720" y="587"/>
                    <a:pt x="3048" y="666"/>
                    <a:pt x="3343" y="809"/>
                  </a:cubicBezTo>
                  <a:cubicBezTo>
                    <a:pt x="3371" y="822"/>
                    <a:pt x="3399" y="837"/>
                    <a:pt x="3410" y="861"/>
                  </a:cubicBezTo>
                  <a:cubicBezTo>
                    <a:pt x="3420" y="880"/>
                    <a:pt x="3418" y="906"/>
                    <a:pt x="3416" y="934"/>
                  </a:cubicBezTo>
                  <a:lnTo>
                    <a:pt x="3416" y="953"/>
                  </a:lnTo>
                  <a:cubicBezTo>
                    <a:pt x="3407" y="1139"/>
                    <a:pt x="3549" y="1319"/>
                    <a:pt x="3731" y="1356"/>
                  </a:cubicBezTo>
                  <a:lnTo>
                    <a:pt x="3740" y="1358"/>
                  </a:lnTo>
                  <a:cubicBezTo>
                    <a:pt x="3757" y="1362"/>
                    <a:pt x="3776" y="1364"/>
                    <a:pt x="3787" y="1375"/>
                  </a:cubicBezTo>
                  <a:cubicBezTo>
                    <a:pt x="3795" y="1384"/>
                    <a:pt x="3800" y="1399"/>
                    <a:pt x="3804" y="1416"/>
                  </a:cubicBezTo>
                  <a:cubicBezTo>
                    <a:pt x="3827" y="1499"/>
                    <a:pt x="3847" y="1604"/>
                    <a:pt x="3812" y="1692"/>
                  </a:cubicBezTo>
                  <a:cubicBezTo>
                    <a:pt x="3778" y="1782"/>
                    <a:pt x="3677" y="1846"/>
                    <a:pt x="3577" y="1846"/>
                  </a:cubicBezTo>
                  <a:cubicBezTo>
                    <a:pt x="3551" y="1846"/>
                    <a:pt x="3525" y="1842"/>
                    <a:pt x="3502" y="1833"/>
                  </a:cubicBezTo>
                  <a:cubicBezTo>
                    <a:pt x="3455" y="1816"/>
                    <a:pt x="3414" y="1786"/>
                    <a:pt x="3371" y="1754"/>
                  </a:cubicBezTo>
                  <a:cubicBezTo>
                    <a:pt x="3345" y="1735"/>
                    <a:pt x="3320" y="1718"/>
                    <a:pt x="3294" y="1701"/>
                  </a:cubicBezTo>
                  <a:cubicBezTo>
                    <a:pt x="3189" y="1636"/>
                    <a:pt x="3065" y="1613"/>
                    <a:pt x="2953" y="1589"/>
                  </a:cubicBezTo>
                  <a:cubicBezTo>
                    <a:pt x="2877" y="1575"/>
                    <a:pt x="2795" y="1560"/>
                    <a:pt x="2714" y="1560"/>
                  </a:cubicBezTo>
                  <a:cubicBezTo>
                    <a:pt x="2700" y="1560"/>
                    <a:pt x="2686" y="1560"/>
                    <a:pt x="2673" y="1561"/>
                  </a:cubicBezTo>
                  <a:cubicBezTo>
                    <a:pt x="2527" y="1574"/>
                    <a:pt x="2396" y="1649"/>
                    <a:pt x="2272" y="1718"/>
                  </a:cubicBezTo>
                  <a:cubicBezTo>
                    <a:pt x="2156" y="1784"/>
                    <a:pt x="2038" y="1851"/>
                    <a:pt x="1910" y="1868"/>
                  </a:cubicBezTo>
                  <a:cubicBezTo>
                    <a:pt x="1886" y="1870"/>
                    <a:pt x="1861" y="1872"/>
                    <a:pt x="1835" y="1874"/>
                  </a:cubicBezTo>
                  <a:cubicBezTo>
                    <a:pt x="1790" y="1876"/>
                    <a:pt x="1745" y="1878"/>
                    <a:pt x="1700" y="1891"/>
                  </a:cubicBezTo>
                  <a:cubicBezTo>
                    <a:pt x="1672" y="1868"/>
                    <a:pt x="1638" y="1848"/>
                    <a:pt x="1608" y="1829"/>
                  </a:cubicBezTo>
                  <a:lnTo>
                    <a:pt x="1588" y="1818"/>
                  </a:lnTo>
                  <a:cubicBezTo>
                    <a:pt x="1535" y="1786"/>
                    <a:pt x="1488" y="1743"/>
                    <a:pt x="1439" y="1701"/>
                  </a:cubicBezTo>
                  <a:cubicBezTo>
                    <a:pt x="1391" y="1660"/>
                    <a:pt x="1342" y="1617"/>
                    <a:pt x="1289" y="1583"/>
                  </a:cubicBezTo>
                  <a:cubicBezTo>
                    <a:pt x="1175" y="1510"/>
                    <a:pt x="1044" y="1478"/>
                    <a:pt x="875" y="1478"/>
                  </a:cubicBezTo>
                  <a:cubicBezTo>
                    <a:pt x="742" y="1478"/>
                    <a:pt x="603" y="1499"/>
                    <a:pt x="466" y="1521"/>
                  </a:cubicBezTo>
                  <a:cubicBezTo>
                    <a:pt x="395" y="1531"/>
                    <a:pt x="320" y="1542"/>
                    <a:pt x="249" y="1551"/>
                  </a:cubicBezTo>
                  <a:lnTo>
                    <a:pt x="714" y="1253"/>
                  </a:lnTo>
                  <a:lnTo>
                    <a:pt x="714" y="1240"/>
                  </a:lnTo>
                  <a:cubicBezTo>
                    <a:pt x="719" y="1077"/>
                    <a:pt x="588" y="927"/>
                    <a:pt x="429" y="906"/>
                  </a:cubicBezTo>
                  <a:cubicBezTo>
                    <a:pt x="429" y="672"/>
                    <a:pt x="354" y="443"/>
                    <a:pt x="217" y="254"/>
                  </a:cubicBezTo>
                  <a:lnTo>
                    <a:pt x="207" y="239"/>
                  </a:lnTo>
                  <a:lnTo>
                    <a:pt x="189" y="244"/>
                  </a:lnTo>
                  <a:cubicBezTo>
                    <a:pt x="168" y="248"/>
                    <a:pt x="149" y="252"/>
                    <a:pt x="125" y="252"/>
                  </a:cubicBezTo>
                  <a:cubicBezTo>
                    <a:pt x="162" y="216"/>
                    <a:pt x="194" y="179"/>
                    <a:pt x="226" y="139"/>
                  </a:cubicBezTo>
                  <a:cubicBezTo>
                    <a:pt x="252" y="104"/>
                    <a:pt x="279" y="70"/>
                    <a:pt x="316" y="57"/>
                  </a:cubicBezTo>
                  <a:cubicBezTo>
                    <a:pt x="325" y="54"/>
                    <a:pt x="335" y="53"/>
                    <a:pt x="345" y="53"/>
                  </a:cubicBezTo>
                  <a:close/>
                  <a:moveTo>
                    <a:pt x="346" y="1"/>
                  </a:moveTo>
                  <a:cubicBezTo>
                    <a:pt x="330" y="1"/>
                    <a:pt x="314" y="3"/>
                    <a:pt x="299" y="8"/>
                  </a:cubicBezTo>
                  <a:cubicBezTo>
                    <a:pt x="247" y="25"/>
                    <a:pt x="213" y="68"/>
                    <a:pt x="179" y="111"/>
                  </a:cubicBezTo>
                  <a:cubicBezTo>
                    <a:pt x="140" y="160"/>
                    <a:pt x="95" y="209"/>
                    <a:pt x="44" y="259"/>
                  </a:cubicBezTo>
                  <a:lnTo>
                    <a:pt x="1" y="302"/>
                  </a:lnTo>
                  <a:lnTo>
                    <a:pt x="61" y="306"/>
                  </a:lnTo>
                  <a:cubicBezTo>
                    <a:pt x="72" y="306"/>
                    <a:pt x="82" y="307"/>
                    <a:pt x="93" y="307"/>
                  </a:cubicBezTo>
                  <a:cubicBezTo>
                    <a:pt x="125" y="307"/>
                    <a:pt x="156" y="304"/>
                    <a:pt x="183" y="299"/>
                  </a:cubicBezTo>
                  <a:cubicBezTo>
                    <a:pt x="314" y="482"/>
                    <a:pt x="382" y="704"/>
                    <a:pt x="376" y="929"/>
                  </a:cubicBezTo>
                  <a:lnTo>
                    <a:pt x="376" y="955"/>
                  </a:lnTo>
                  <a:lnTo>
                    <a:pt x="402" y="957"/>
                  </a:lnTo>
                  <a:cubicBezTo>
                    <a:pt x="537" y="964"/>
                    <a:pt x="657" y="1088"/>
                    <a:pt x="661" y="1223"/>
                  </a:cubicBezTo>
                  <a:lnTo>
                    <a:pt x="42" y="1619"/>
                  </a:lnTo>
                  <a:lnTo>
                    <a:pt x="42" y="1619"/>
                  </a:lnTo>
                  <a:lnTo>
                    <a:pt x="144" y="1613"/>
                  </a:lnTo>
                  <a:cubicBezTo>
                    <a:pt x="254" y="1606"/>
                    <a:pt x="365" y="1589"/>
                    <a:pt x="474" y="1572"/>
                  </a:cubicBezTo>
                  <a:cubicBezTo>
                    <a:pt x="609" y="1553"/>
                    <a:pt x="746" y="1531"/>
                    <a:pt x="875" y="1531"/>
                  </a:cubicBezTo>
                  <a:cubicBezTo>
                    <a:pt x="1034" y="1531"/>
                    <a:pt x="1156" y="1561"/>
                    <a:pt x="1261" y="1628"/>
                  </a:cubicBezTo>
                  <a:cubicBezTo>
                    <a:pt x="1310" y="1660"/>
                    <a:pt x="1357" y="1701"/>
                    <a:pt x="1402" y="1741"/>
                  </a:cubicBezTo>
                  <a:cubicBezTo>
                    <a:pt x="1451" y="1784"/>
                    <a:pt x="1503" y="1829"/>
                    <a:pt x="1563" y="1863"/>
                  </a:cubicBezTo>
                  <a:lnTo>
                    <a:pt x="1580" y="1874"/>
                  </a:lnTo>
                  <a:cubicBezTo>
                    <a:pt x="1614" y="1896"/>
                    <a:pt x="1648" y="1915"/>
                    <a:pt x="1676" y="1941"/>
                  </a:cubicBezTo>
                  <a:lnTo>
                    <a:pt x="1687" y="1949"/>
                  </a:lnTo>
                  <a:lnTo>
                    <a:pt x="1702" y="1945"/>
                  </a:lnTo>
                  <a:cubicBezTo>
                    <a:pt x="1743" y="1934"/>
                    <a:pt x="1790" y="1930"/>
                    <a:pt x="1839" y="1928"/>
                  </a:cubicBezTo>
                  <a:cubicBezTo>
                    <a:pt x="1865" y="1926"/>
                    <a:pt x="1891" y="1923"/>
                    <a:pt x="1916" y="1919"/>
                  </a:cubicBezTo>
                  <a:cubicBezTo>
                    <a:pt x="2056" y="1902"/>
                    <a:pt x="2180" y="1833"/>
                    <a:pt x="2298" y="1765"/>
                  </a:cubicBezTo>
                  <a:cubicBezTo>
                    <a:pt x="2424" y="1694"/>
                    <a:pt x="2542" y="1628"/>
                    <a:pt x="2677" y="1615"/>
                  </a:cubicBezTo>
                  <a:cubicBezTo>
                    <a:pt x="2690" y="1614"/>
                    <a:pt x="2703" y="1614"/>
                    <a:pt x="2717" y="1614"/>
                  </a:cubicBezTo>
                  <a:cubicBezTo>
                    <a:pt x="2793" y="1614"/>
                    <a:pt x="2870" y="1628"/>
                    <a:pt x="2945" y="1643"/>
                  </a:cubicBezTo>
                  <a:cubicBezTo>
                    <a:pt x="3054" y="1664"/>
                    <a:pt x="3170" y="1688"/>
                    <a:pt x="3266" y="1746"/>
                  </a:cubicBezTo>
                  <a:cubicBezTo>
                    <a:pt x="3292" y="1761"/>
                    <a:pt x="3315" y="1780"/>
                    <a:pt x="3339" y="1797"/>
                  </a:cubicBezTo>
                  <a:cubicBezTo>
                    <a:pt x="3384" y="1831"/>
                    <a:pt x="3429" y="1866"/>
                    <a:pt x="3485" y="1885"/>
                  </a:cubicBezTo>
                  <a:cubicBezTo>
                    <a:pt x="3512" y="1896"/>
                    <a:pt x="3545" y="1900"/>
                    <a:pt x="3577" y="1900"/>
                  </a:cubicBezTo>
                  <a:cubicBezTo>
                    <a:pt x="3701" y="1900"/>
                    <a:pt x="3819" y="1823"/>
                    <a:pt x="3862" y="1713"/>
                  </a:cubicBezTo>
                  <a:cubicBezTo>
                    <a:pt x="3902" y="1609"/>
                    <a:pt x="3881" y="1493"/>
                    <a:pt x="3857" y="1403"/>
                  </a:cubicBezTo>
                  <a:cubicBezTo>
                    <a:pt x="3851" y="1384"/>
                    <a:pt x="3842" y="1356"/>
                    <a:pt x="3821" y="1334"/>
                  </a:cubicBezTo>
                  <a:cubicBezTo>
                    <a:pt x="3800" y="1315"/>
                    <a:pt x="3774" y="1311"/>
                    <a:pt x="3748" y="1306"/>
                  </a:cubicBezTo>
                  <a:lnTo>
                    <a:pt x="3742" y="1304"/>
                  </a:lnTo>
                  <a:cubicBezTo>
                    <a:pt x="3583" y="1272"/>
                    <a:pt x="3461" y="1116"/>
                    <a:pt x="3470" y="955"/>
                  </a:cubicBezTo>
                  <a:lnTo>
                    <a:pt x="3470" y="938"/>
                  </a:lnTo>
                  <a:cubicBezTo>
                    <a:pt x="3472" y="906"/>
                    <a:pt x="3474" y="869"/>
                    <a:pt x="3459" y="837"/>
                  </a:cubicBezTo>
                  <a:cubicBezTo>
                    <a:pt x="3440" y="799"/>
                    <a:pt x="3401" y="777"/>
                    <a:pt x="3367" y="760"/>
                  </a:cubicBezTo>
                  <a:cubicBezTo>
                    <a:pt x="3065" y="614"/>
                    <a:pt x="2728" y="535"/>
                    <a:pt x="2394" y="529"/>
                  </a:cubicBezTo>
                  <a:lnTo>
                    <a:pt x="2364" y="529"/>
                  </a:lnTo>
                  <a:cubicBezTo>
                    <a:pt x="2266" y="527"/>
                    <a:pt x="2165" y="527"/>
                    <a:pt x="2086" y="475"/>
                  </a:cubicBezTo>
                  <a:cubicBezTo>
                    <a:pt x="2077" y="469"/>
                    <a:pt x="2066" y="462"/>
                    <a:pt x="2058" y="456"/>
                  </a:cubicBezTo>
                  <a:cubicBezTo>
                    <a:pt x="2041" y="443"/>
                    <a:pt x="2023" y="428"/>
                    <a:pt x="2002" y="419"/>
                  </a:cubicBezTo>
                  <a:cubicBezTo>
                    <a:pt x="1972" y="404"/>
                    <a:pt x="1938" y="398"/>
                    <a:pt x="1895" y="398"/>
                  </a:cubicBezTo>
                  <a:cubicBezTo>
                    <a:pt x="1869" y="398"/>
                    <a:pt x="1843" y="400"/>
                    <a:pt x="1818" y="402"/>
                  </a:cubicBezTo>
                  <a:cubicBezTo>
                    <a:pt x="1796" y="404"/>
                    <a:pt x="1773" y="407"/>
                    <a:pt x="1749" y="407"/>
                  </a:cubicBezTo>
                  <a:cubicBezTo>
                    <a:pt x="1704" y="407"/>
                    <a:pt x="1672" y="396"/>
                    <a:pt x="1648" y="377"/>
                  </a:cubicBezTo>
                  <a:cubicBezTo>
                    <a:pt x="1631" y="359"/>
                    <a:pt x="1618" y="338"/>
                    <a:pt x="1608" y="314"/>
                  </a:cubicBezTo>
                  <a:cubicBezTo>
                    <a:pt x="1601" y="304"/>
                    <a:pt x="1597" y="293"/>
                    <a:pt x="1591" y="284"/>
                  </a:cubicBezTo>
                  <a:cubicBezTo>
                    <a:pt x="1479" y="98"/>
                    <a:pt x="1233" y="70"/>
                    <a:pt x="1096" y="70"/>
                  </a:cubicBezTo>
                  <a:lnTo>
                    <a:pt x="1064" y="70"/>
                  </a:lnTo>
                  <a:cubicBezTo>
                    <a:pt x="1021" y="72"/>
                    <a:pt x="976" y="74"/>
                    <a:pt x="931" y="77"/>
                  </a:cubicBezTo>
                  <a:cubicBezTo>
                    <a:pt x="875" y="81"/>
                    <a:pt x="815" y="85"/>
                    <a:pt x="757" y="85"/>
                  </a:cubicBezTo>
                  <a:cubicBezTo>
                    <a:pt x="659" y="85"/>
                    <a:pt x="579" y="72"/>
                    <a:pt x="511" y="47"/>
                  </a:cubicBezTo>
                  <a:cubicBezTo>
                    <a:pt x="500" y="42"/>
                    <a:pt x="489" y="38"/>
                    <a:pt x="479" y="34"/>
                  </a:cubicBezTo>
                  <a:cubicBezTo>
                    <a:pt x="437" y="17"/>
                    <a:pt x="390" y="1"/>
                    <a:pt x="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297"/>
            <p:cNvSpPr/>
            <p:nvPr/>
          </p:nvSpPr>
          <p:spPr>
            <a:xfrm>
              <a:off x="5191520" y="2599890"/>
              <a:ext cx="64559" cy="68594"/>
            </a:xfrm>
            <a:custGeom>
              <a:rect b="b" l="l" r="r" t="t"/>
              <a:pathLst>
                <a:path extrusionOk="0" h="2414" w="2272">
                  <a:moveTo>
                    <a:pt x="928" y="0"/>
                  </a:moveTo>
                  <a:cubicBezTo>
                    <a:pt x="697" y="62"/>
                    <a:pt x="502" y="257"/>
                    <a:pt x="262" y="287"/>
                  </a:cubicBezTo>
                  <a:cubicBezTo>
                    <a:pt x="189" y="296"/>
                    <a:pt x="110" y="294"/>
                    <a:pt x="41" y="313"/>
                  </a:cubicBezTo>
                  <a:cubicBezTo>
                    <a:pt x="54" y="324"/>
                    <a:pt x="67" y="330"/>
                    <a:pt x="76" y="343"/>
                  </a:cubicBezTo>
                  <a:cubicBezTo>
                    <a:pt x="181" y="489"/>
                    <a:pt x="1" y="720"/>
                    <a:pt x="106" y="866"/>
                  </a:cubicBezTo>
                  <a:cubicBezTo>
                    <a:pt x="176" y="967"/>
                    <a:pt x="350" y="975"/>
                    <a:pt x="382" y="1093"/>
                  </a:cubicBezTo>
                  <a:cubicBezTo>
                    <a:pt x="386" y="1114"/>
                    <a:pt x="386" y="1138"/>
                    <a:pt x="399" y="1155"/>
                  </a:cubicBezTo>
                  <a:cubicBezTo>
                    <a:pt x="423" y="1194"/>
                    <a:pt x="481" y="1185"/>
                    <a:pt x="524" y="1196"/>
                  </a:cubicBezTo>
                  <a:cubicBezTo>
                    <a:pt x="631" y="1224"/>
                    <a:pt x="650" y="1363"/>
                    <a:pt x="648" y="1472"/>
                  </a:cubicBezTo>
                  <a:cubicBezTo>
                    <a:pt x="648" y="1489"/>
                    <a:pt x="648" y="1507"/>
                    <a:pt x="648" y="1526"/>
                  </a:cubicBezTo>
                  <a:cubicBezTo>
                    <a:pt x="918" y="1633"/>
                    <a:pt x="1166" y="1849"/>
                    <a:pt x="1338" y="2091"/>
                  </a:cubicBezTo>
                  <a:cubicBezTo>
                    <a:pt x="1441" y="2238"/>
                    <a:pt x="1567" y="2413"/>
                    <a:pt x="1741" y="2413"/>
                  </a:cubicBezTo>
                  <a:cubicBezTo>
                    <a:pt x="1747" y="2413"/>
                    <a:pt x="1754" y="2413"/>
                    <a:pt x="1760" y="2413"/>
                  </a:cubicBezTo>
                  <a:cubicBezTo>
                    <a:pt x="1841" y="2408"/>
                    <a:pt x="1914" y="2364"/>
                    <a:pt x="1983" y="2319"/>
                  </a:cubicBezTo>
                  <a:lnTo>
                    <a:pt x="2272" y="2139"/>
                  </a:lnTo>
                  <a:cubicBezTo>
                    <a:pt x="2240" y="2019"/>
                    <a:pt x="2188" y="1903"/>
                    <a:pt x="2120" y="1800"/>
                  </a:cubicBezTo>
                  <a:cubicBezTo>
                    <a:pt x="2021" y="1650"/>
                    <a:pt x="1884" y="1522"/>
                    <a:pt x="1826" y="1352"/>
                  </a:cubicBezTo>
                  <a:cubicBezTo>
                    <a:pt x="1815" y="1318"/>
                    <a:pt x="1805" y="1279"/>
                    <a:pt x="1783" y="1249"/>
                  </a:cubicBezTo>
                  <a:cubicBezTo>
                    <a:pt x="1740" y="1196"/>
                    <a:pt x="1659" y="1181"/>
                    <a:pt x="1620" y="1125"/>
                  </a:cubicBezTo>
                  <a:cubicBezTo>
                    <a:pt x="1563" y="1035"/>
                    <a:pt x="1642" y="900"/>
                    <a:pt x="1580" y="812"/>
                  </a:cubicBezTo>
                  <a:cubicBezTo>
                    <a:pt x="1526" y="740"/>
                    <a:pt x="1400" y="740"/>
                    <a:pt x="1370" y="654"/>
                  </a:cubicBezTo>
                  <a:cubicBezTo>
                    <a:pt x="1351" y="598"/>
                    <a:pt x="1389" y="536"/>
                    <a:pt x="1389" y="476"/>
                  </a:cubicBezTo>
                  <a:cubicBezTo>
                    <a:pt x="1391" y="388"/>
                    <a:pt x="1310" y="322"/>
                    <a:pt x="1239" y="268"/>
                  </a:cubicBezTo>
                  <a:cubicBezTo>
                    <a:pt x="1132" y="185"/>
                    <a:pt x="1027" y="95"/>
                    <a:pt x="9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297"/>
            <p:cNvSpPr/>
            <p:nvPr/>
          </p:nvSpPr>
          <p:spPr>
            <a:xfrm>
              <a:off x="5191151" y="2599037"/>
              <a:ext cx="65781" cy="70213"/>
            </a:xfrm>
            <a:custGeom>
              <a:rect b="b" l="l" r="r" t="t"/>
              <a:pathLst>
                <a:path extrusionOk="0" h="2471" w="2315">
                  <a:moveTo>
                    <a:pt x="933" y="60"/>
                  </a:moveTo>
                  <a:cubicBezTo>
                    <a:pt x="1034" y="155"/>
                    <a:pt x="1134" y="242"/>
                    <a:pt x="1237" y="320"/>
                  </a:cubicBezTo>
                  <a:cubicBezTo>
                    <a:pt x="1308" y="373"/>
                    <a:pt x="1376" y="433"/>
                    <a:pt x="1376" y="506"/>
                  </a:cubicBezTo>
                  <a:cubicBezTo>
                    <a:pt x="1376" y="527"/>
                    <a:pt x="1370" y="549"/>
                    <a:pt x="1364" y="572"/>
                  </a:cubicBezTo>
                  <a:cubicBezTo>
                    <a:pt x="1353" y="611"/>
                    <a:pt x="1342" y="652"/>
                    <a:pt x="1357" y="692"/>
                  </a:cubicBezTo>
                  <a:cubicBezTo>
                    <a:pt x="1376" y="750"/>
                    <a:pt x="1432" y="776"/>
                    <a:pt x="1479" y="797"/>
                  </a:cubicBezTo>
                  <a:cubicBezTo>
                    <a:pt x="1516" y="815"/>
                    <a:pt x="1552" y="832"/>
                    <a:pt x="1571" y="859"/>
                  </a:cubicBezTo>
                  <a:cubicBezTo>
                    <a:pt x="1597" y="894"/>
                    <a:pt x="1593" y="945"/>
                    <a:pt x="1588" y="997"/>
                  </a:cubicBezTo>
                  <a:cubicBezTo>
                    <a:pt x="1582" y="1057"/>
                    <a:pt x="1578" y="1117"/>
                    <a:pt x="1612" y="1168"/>
                  </a:cubicBezTo>
                  <a:cubicBezTo>
                    <a:pt x="1636" y="1204"/>
                    <a:pt x="1670" y="1224"/>
                    <a:pt x="1704" y="1243"/>
                  </a:cubicBezTo>
                  <a:cubicBezTo>
                    <a:pt x="1732" y="1260"/>
                    <a:pt x="1758" y="1275"/>
                    <a:pt x="1775" y="1297"/>
                  </a:cubicBezTo>
                  <a:cubicBezTo>
                    <a:pt x="1790" y="1316"/>
                    <a:pt x="1798" y="1344"/>
                    <a:pt x="1807" y="1369"/>
                  </a:cubicBezTo>
                  <a:lnTo>
                    <a:pt x="1813" y="1391"/>
                  </a:lnTo>
                  <a:cubicBezTo>
                    <a:pt x="1854" y="1511"/>
                    <a:pt x="1933" y="1609"/>
                    <a:pt x="2008" y="1706"/>
                  </a:cubicBezTo>
                  <a:cubicBezTo>
                    <a:pt x="2043" y="1751"/>
                    <a:pt x="2079" y="1796"/>
                    <a:pt x="2111" y="1845"/>
                  </a:cubicBezTo>
                  <a:cubicBezTo>
                    <a:pt x="2171" y="1935"/>
                    <a:pt x="2221" y="2040"/>
                    <a:pt x="2253" y="2156"/>
                  </a:cubicBezTo>
                  <a:lnTo>
                    <a:pt x="1983" y="2327"/>
                  </a:lnTo>
                  <a:cubicBezTo>
                    <a:pt x="1918" y="2366"/>
                    <a:pt x="1848" y="2411"/>
                    <a:pt x="1771" y="2417"/>
                  </a:cubicBezTo>
                  <a:cubicBezTo>
                    <a:pt x="1765" y="2418"/>
                    <a:pt x="1759" y="2418"/>
                    <a:pt x="1753" y="2418"/>
                  </a:cubicBezTo>
                  <a:cubicBezTo>
                    <a:pt x="1595" y="2418"/>
                    <a:pt x="1477" y="2253"/>
                    <a:pt x="1372" y="2106"/>
                  </a:cubicBezTo>
                  <a:cubicBezTo>
                    <a:pt x="1190" y="1849"/>
                    <a:pt x="941" y="1644"/>
                    <a:pt x="687" y="1537"/>
                  </a:cubicBezTo>
                  <a:cubicBezTo>
                    <a:pt x="687" y="1526"/>
                    <a:pt x="689" y="1515"/>
                    <a:pt x="689" y="1504"/>
                  </a:cubicBezTo>
                  <a:cubicBezTo>
                    <a:pt x="691" y="1331"/>
                    <a:pt x="642" y="1226"/>
                    <a:pt x="543" y="1200"/>
                  </a:cubicBezTo>
                  <a:cubicBezTo>
                    <a:pt x="530" y="1196"/>
                    <a:pt x="513" y="1194"/>
                    <a:pt x="498" y="1192"/>
                  </a:cubicBezTo>
                  <a:cubicBezTo>
                    <a:pt x="466" y="1189"/>
                    <a:pt x="444" y="1185"/>
                    <a:pt x="434" y="1170"/>
                  </a:cubicBezTo>
                  <a:cubicBezTo>
                    <a:pt x="429" y="1164"/>
                    <a:pt x="427" y="1151"/>
                    <a:pt x="425" y="1138"/>
                  </a:cubicBezTo>
                  <a:cubicBezTo>
                    <a:pt x="423" y="1132"/>
                    <a:pt x="423" y="1123"/>
                    <a:pt x="421" y="1117"/>
                  </a:cubicBezTo>
                  <a:cubicBezTo>
                    <a:pt x="399" y="1039"/>
                    <a:pt x="331" y="1003"/>
                    <a:pt x="262" y="969"/>
                  </a:cubicBezTo>
                  <a:cubicBezTo>
                    <a:pt x="217" y="943"/>
                    <a:pt x="168" y="919"/>
                    <a:pt x="140" y="881"/>
                  </a:cubicBezTo>
                  <a:cubicBezTo>
                    <a:pt x="95" y="817"/>
                    <a:pt x="112" y="731"/>
                    <a:pt x="129" y="641"/>
                  </a:cubicBezTo>
                  <a:cubicBezTo>
                    <a:pt x="149" y="542"/>
                    <a:pt x="170" y="442"/>
                    <a:pt x="112" y="358"/>
                  </a:cubicBezTo>
                  <a:cubicBezTo>
                    <a:pt x="140" y="354"/>
                    <a:pt x="168" y="354"/>
                    <a:pt x="200" y="352"/>
                  </a:cubicBezTo>
                  <a:cubicBezTo>
                    <a:pt x="226" y="350"/>
                    <a:pt x="252" y="347"/>
                    <a:pt x="277" y="343"/>
                  </a:cubicBezTo>
                  <a:cubicBezTo>
                    <a:pt x="417" y="326"/>
                    <a:pt x="541" y="257"/>
                    <a:pt x="661" y="189"/>
                  </a:cubicBezTo>
                  <a:cubicBezTo>
                    <a:pt x="749" y="140"/>
                    <a:pt x="839" y="88"/>
                    <a:pt x="933" y="60"/>
                  </a:cubicBezTo>
                  <a:close/>
                  <a:moveTo>
                    <a:pt x="948" y="0"/>
                  </a:moveTo>
                  <a:lnTo>
                    <a:pt x="935" y="5"/>
                  </a:lnTo>
                  <a:cubicBezTo>
                    <a:pt x="828" y="33"/>
                    <a:pt x="729" y="88"/>
                    <a:pt x="633" y="144"/>
                  </a:cubicBezTo>
                  <a:cubicBezTo>
                    <a:pt x="519" y="208"/>
                    <a:pt x="399" y="275"/>
                    <a:pt x="271" y="292"/>
                  </a:cubicBezTo>
                  <a:cubicBezTo>
                    <a:pt x="247" y="294"/>
                    <a:pt x="222" y="296"/>
                    <a:pt x="196" y="298"/>
                  </a:cubicBezTo>
                  <a:cubicBezTo>
                    <a:pt x="147" y="300"/>
                    <a:pt x="95" y="305"/>
                    <a:pt x="48" y="317"/>
                  </a:cubicBezTo>
                  <a:lnTo>
                    <a:pt x="1" y="332"/>
                  </a:lnTo>
                  <a:lnTo>
                    <a:pt x="37" y="365"/>
                  </a:lnTo>
                  <a:cubicBezTo>
                    <a:pt x="42" y="369"/>
                    <a:pt x="46" y="371"/>
                    <a:pt x="50" y="373"/>
                  </a:cubicBezTo>
                  <a:cubicBezTo>
                    <a:pt x="57" y="380"/>
                    <a:pt x="63" y="384"/>
                    <a:pt x="67" y="388"/>
                  </a:cubicBezTo>
                  <a:cubicBezTo>
                    <a:pt x="112" y="452"/>
                    <a:pt x="95" y="538"/>
                    <a:pt x="78" y="630"/>
                  </a:cubicBezTo>
                  <a:cubicBezTo>
                    <a:pt x="59" y="729"/>
                    <a:pt x="37" y="830"/>
                    <a:pt x="97" y="913"/>
                  </a:cubicBezTo>
                  <a:cubicBezTo>
                    <a:pt x="132" y="960"/>
                    <a:pt x="187" y="988"/>
                    <a:pt x="239" y="1016"/>
                  </a:cubicBezTo>
                  <a:cubicBezTo>
                    <a:pt x="301" y="1048"/>
                    <a:pt x="354" y="1076"/>
                    <a:pt x="367" y="1129"/>
                  </a:cubicBezTo>
                  <a:cubicBezTo>
                    <a:pt x="369" y="1136"/>
                    <a:pt x="372" y="1142"/>
                    <a:pt x="372" y="1149"/>
                  </a:cubicBezTo>
                  <a:cubicBezTo>
                    <a:pt x="374" y="1164"/>
                    <a:pt x="378" y="1183"/>
                    <a:pt x="389" y="1200"/>
                  </a:cubicBezTo>
                  <a:cubicBezTo>
                    <a:pt x="414" y="1237"/>
                    <a:pt x="455" y="1241"/>
                    <a:pt x="492" y="1245"/>
                  </a:cubicBezTo>
                  <a:cubicBezTo>
                    <a:pt x="504" y="1247"/>
                    <a:pt x="517" y="1249"/>
                    <a:pt x="530" y="1252"/>
                  </a:cubicBezTo>
                  <a:cubicBezTo>
                    <a:pt x="618" y="1275"/>
                    <a:pt x="635" y="1402"/>
                    <a:pt x="635" y="1502"/>
                  </a:cubicBezTo>
                  <a:cubicBezTo>
                    <a:pt x="635" y="1519"/>
                    <a:pt x="633" y="1537"/>
                    <a:pt x="633" y="1554"/>
                  </a:cubicBezTo>
                  <a:lnTo>
                    <a:pt x="633" y="1573"/>
                  </a:lnTo>
                  <a:lnTo>
                    <a:pt x="650" y="1579"/>
                  </a:lnTo>
                  <a:cubicBezTo>
                    <a:pt x="901" y="1680"/>
                    <a:pt x="1147" y="1884"/>
                    <a:pt x="1331" y="2141"/>
                  </a:cubicBezTo>
                  <a:cubicBezTo>
                    <a:pt x="1436" y="2286"/>
                    <a:pt x="1567" y="2471"/>
                    <a:pt x="1756" y="2471"/>
                  </a:cubicBezTo>
                  <a:lnTo>
                    <a:pt x="1775" y="2471"/>
                  </a:lnTo>
                  <a:cubicBezTo>
                    <a:pt x="1865" y="2464"/>
                    <a:pt x="1942" y="2415"/>
                    <a:pt x="2011" y="2372"/>
                  </a:cubicBezTo>
                  <a:lnTo>
                    <a:pt x="2315" y="2179"/>
                  </a:lnTo>
                  <a:lnTo>
                    <a:pt x="2311" y="2160"/>
                  </a:lnTo>
                  <a:cubicBezTo>
                    <a:pt x="2274" y="2031"/>
                    <a:pt x="2223" y="1916"/>
                    <a:pt x="2154" y="1815"/>
                  </a:cubicBezTo>
                  <a:cubicBezTo>
                    <a:pt x="2122" y="1766"/>
                    <a:pt x="2086" y="1719"/>
                    <a:pt x="2049" y="1674"/>
                  </a:cubicBezTo>
                  <a:cubicBezTo>
                    <a:pt x="1974" y="1575"/>
                    <a:pt x="1903" y="1485"/>
                    <a:pt x="1865" y="1374"/>
                  </a:cubicBezTo>
                  <a:lnTo>
                    <a:pt x="1858" y="1354"/>
                  </a:lnTo>
                  <a:cubicBezTo>
                    <a:pt x="1848" y="1322"/>
                    <a:pt x="1839" y="1292"/>
                    <a:pt x="1818" y="1264"/>
                  </a:cubicBezTo>
                  <a:cubicBezTo>
                    <a:pt x="1794" y="1234"/>
                    <a:pt x="1762" y="1215"/>
                    <a:pt x="1730" y="1198"/>
                  </a:cubicBezTo>
                  <a:cubicBezTo>
                    <a:pt x="1702" y="1181"/>
                    <a:pt x="1672" y="1164"/>
                    <a:pt x="1657" y="1140"/>
                  </a:cubicBezTo>
                  <a:cubicBezTo>
                    <a:pt x="1633" y="1104"/>
                    <a:pt x="1638" y="1054"/>
                    <a:pt x="1642" y="1001"/>
                  </a:cubicBezTo>
                  <a:cubicBezTo>
                    <a:pt x="1646" y="941"/>
                    <a:pt x="1651" y="879"/>
                    <a:pt x="1614" y="827"/>
                  </a:cubicBezTo>
                  <a:cubicBezTo>
                    <a:pt x="1586" y="789"/>
                    <a:pt x="1543" y="770"/>
                    <a:pt x="1503" y="750"/>
                  </a:cubicBezTo>
                  <a:cubicBezTo>
                    <a:pt x="1458" y="729"/>
                    <a:pt x="1419" y="712"/>
                    <a:pt x="1409" y="675"/>
                  </a:cubicBezTo>
                  <a:cubicBezTo>
                    <a:pt x="1398" y="650"/>
                    <a:pt x="1406" y="617"/>
                    <a:pt x="1415" y="585"/>
                  </a:cubicBezTo>
                  <a:cubicBezTo>
                    <a:pt x="1421" y="560"/>
                    <a:pt x="1430" y="534"/>
                    <a:pt x="1430" y="506"/>
                  </a:cubicBezTo>
                  <a:cubicBezTo>
                    <a:pt x="1430" y="401"/>
                    <a:pt x="1334" y="326"/>
                    <a:pt x="1269" y="277"/>
                  </a:cubicBezTo>
                  <a:cubicBezTo>
                    <a:pt x="1164" y="197"/>
                    <a:pt x="1061" y="107"/>
                    <a:pt x="959" y="11"/>
                  </a:cubicBezTo>
                  <a:lnTo>
                    <a:pt x="9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297"/>
            <p:cNvSpPr/>
            <p:nvPr/>
          </p:nvSpPr>
          <p:spPr>
            <a:xfrm>
              <a:off x="5217888" y="2597077"/>
              <a:ext cx="95474" cy="75527"/>
            </a:xfrm>
            <a:custGeom>
              <a:rect b="b" l="l" r="r" t="t"/>
              <a:pathLst>
                <a:path extrusionOk="0" h="2658" w="3360">
                  <a:moveTo>
                    <a:pt x="2919" y="52"/>
                  </a:moveTo>
                  <a:lnTo>
                    <a:pt x="2919" y="52"/>
                  </a:lnTo>
                  <a:cubicBezTo>
                    <a:pt x="2918" y="53"/>
                    <a:pt x="2918" y="54"/>
                    <a:pt x="2918" y="54"/>
                  </a:cubicBezTo>
                  <a:lnTo>
                    <a:pt x="2918" y="54"/>
                  </a:lnTo>
                  <a:cubicBezTo>
                    <a:pt x="2919" y="54"/>
                    <a:pt x="2919" y="54"/>
                    <a:pt x="2919" y="52"/>
                  </a:cubicBezTo>
                  <a:close/>
                  <a:moveTo>
                    <a:pt x="1271" y="1"/>
                  </a:moveTo>
                  <a:lnTo>
                    <a:pt x="1271" y="1"/>
                  </a:lnTo>
                  <a:cubicBezTo>
                    <a:pt x="1280" y="67"/>
                    <a:pt x="1282" y="134"/>
                    <a:pt x="1256" y="196"/>
                  </a:cubicBezTo>
                  <a:cubicBezTo>
                    <a:pt x="1217" y="299"/>
                    <a:pt x="1107" y="367"/>
                    <a:pt x="997" y="367"/>
                  </a:cubicBezTo>
                  <a:cubicBezTo>
                    <a:pt x="969" y="367"/>
                    <a:pt x="940" y="362"/>
                    <a:pt x="913" y="352"/>
                  </a:cubicBezTo>
                  <a:cubicBezTo>
                    <a:pt x="834" y="324"/>
                    <a:pt x="772" y="260"/>
                    <a:pt x="701" y="217"/>
                  </a:cubicBezTo>
                  <a:cubicBezTo>
                    <a:pt x="600" y="155"/>
                    <a:pt x="483" y="131"/>
                    <a:pt x="369" y="110"/>
                  </a:cubicBezTo>
                  <a:cubicBezTo>
                    <a:pt x="295" y="94"/>
                    <a:pt x="220" y="80"/>
                    <a:pt x="145" y="80"/>
                  </a:cubicBezTo>
                  <a:cubicBezTo>
                    <a:pt x="128" y="80"/>
                    <a:pt x="111" y="81"/>
                    <a:pt x="95" y="82"/>
                  </a:cubicBezTo>
                  <a:cubicBezTo>
                    <a:pt x="63" y="84"/>
                    <a:pt x="30" y="91"/>
                    <a:pt x="0" y="99"/>
                  </a:cubicBezTo>
                  <a:cubicBezTo>
                    <a:pt x="99" y="194"/>
                    <a:pt x="204" y="284"/>
                    <a:pt x="311" y="367"/>
                  </a:cubicBezTo>
                  <a:cubicBezTo>
                    <a:pt x="382" y="421"/>
                    <a:pt x="463" y="487"/>
                    <a:pt x="461" y="575"/>
                  </a:cubicBezTo>
                  <a:cubicBezTo>
                    <a:pt x="461" y="635"/>
                    <a:pt x="423" y="697"/>
                    <a:pt x="442" y="753"/>
                  </a:cubicBezTo>
                  <a:cubicBezTo>
                    <a:pt x="472" y="839"/>
                    <a:pt x="598" y="839"/>
                    <a:pt x="652" y="911"/>
                  </a:cubicBezTo>
                  <a:cubicBezTo>
                    <a:pt x="714" y="999"/>
                    <a:pt x="635" y="1134"/>
                    <a:pt x="692" y="1224"/>
                  </a:cubicBezTo>
                  <a:cubicBezTo>
                    <a:pt x="731" y="1280"/>
                    <a:pt x="812" y="1295"/>
                    <a:pt x="855" y="1348"/>
                  </a:cubicBezTo>
                  <a:cubicBezTo>
                    <a:pt x="877" y="1378"/>
                    <a:pt x="887" y="1417"/>
                    <a:pt x="898" y="1451"/>
                  </a:cubicBezTo>
                  <a:cubicBezTo>
                    <a:pt x="956" y="1621"/>
                    <a:pt x="1093" y="1749"/>
                    <a:pt x="1192" y="1899"/>
                  </a:cubicBezTo>
                  <a:cubicBezTo>
                    <a:pt x="1260" y="2002"/>
                    <a:pt x="1312" y="2118"/>
                    <a:pt x="1344" y="2238"/>
                  </a:cubicBezTo>
                  <a:cubicBezTo>
                    <a:pt x="1562" y="2098"/>
                    <a:pt x="1779" y="1961"/>
                    <a:pt x="1997" y="1824"/>
                  </a:cubicBezTo>
                  <a:cubicBezTo>
                    <a:pt x="2028" y="1806"/>
                    <a:pt x="2063" y="1786"/>
                    <a:pt x="2097" y="1786"/>
                  </a:cubicBezTo>
                  <a:cubicBezTo>
                    <a:pt x="2103" y="1786"/>
                    <a:pt x="2109" y="1786"/>
                    <a:pt x="2115" y="1788"/>
                  </a:cubicBezTo>
                  <a:cubicBezTo>
                    <a:pt x="2201" y="1805"/>
                    <a:pt x="2201" y="1925"/>
                    <a:pt x="2199" y="2013"/>
                  </a:cubicBezTo>
                  <a:cubicBezTo>
                    <a:pt x="2194" y="2283"/>
                    <a:pt x="2376" y="2512"/>
                    <a:pt x="2612" y="2657"/>
                  </a:cubicBezTo>
                  <a:cubicBezTo>
                    <a:pt x="2674" y="2555"/>
                    <a:pt x="2758" y="2467"/>
                    <a:pt x="2822" y="2366"/>
                  </a:cubicBezTo>
                  <a:cubicBezTo>
                    <a:pt x="2824" y="2364"/>
                    <a:pt x="2826" y="2360"/>
                    <a:pt x="2829" y="2358"/>
                  </a:cubicBezTo>
                  <a:cubicBezTo>
                    <a:pt x="2850" y="2321"/>
                    <a:pt x="2867" y="2285"/>
                    <a:pt x="2880" y="2246"/>
                  </a:cubicBezTo>
                  <a:cubicBezTo>
                    <a:pt x="2895" y="2205"/>
                    <a:pt x="2908" y="2158"/>
                    <a:pt x="2946" y="2143"/>
                  </a:cubicBezTo>
                  <a:cubicBezTo>
                    <a:pt x="2959" y="2138"/>
                    <a:pt x="2973" y="2137"/>
                    <a:pt x="2986" y="2137"/>
                  </a:cubicBezTo>
                  <a:cubicBezTo>
                    <a:pt x="2989" y="2137"/>
                    <a:pt x="2993" y="2137"/>
                    <a:pt x="2996" y="2137"/>
                  </a:cubicBezTo>
                  <a:cubicBezTo>
                    <a:pt x="3006" y="2137"/>
                    <a:pt x="3016" y="2137"/>
                    <a:pt x="3026" y="2135"/>
                  </a:cubicBezTo>
                  <a:cubicBezTo>
                    <a:pt x="3086" y="2124"/>
                    <a:pt x="3113" y="2053"/>
                    <a:pt x="3131" y="1993"/>
                  </a:cubicBezTo>
                  <a:cubicBezTo>
                    <a:pt x="3199" y="1755"/>
                    <a:pt x="3268" y="1518"/>
                    <a:pt x="3334" y="1280"/>
                  </a:cubicBezTo>
                  <a:cubicBezTo>
                    <a:pt x="3347" y="1235"/>
                    <a:pt x="3360" y="1192"/>
                    <a:pt x="3353" y="1147"/>
                  </a:cubicBezTo>
                  <a:cubicBezTo>
                    <a:pt x="3347" y="1096"/>
                    <a:pt x="3317" y="1053"/>
                    <a:pt x="3291" y="1008"/>
                  </a:cubicBezTo>
                  <a:cubicBezTo>
                    <a:pt x="3218" y="877"/>
                    <a:pt x="3176" y="729"/>
                    <a:pt x="3171" y="579"/>
                  </a:cubicBezTo>
                  <a:cubicBezTo>
                    <a:pt x="2973" y="502"/>
                    <a:pt x="2855" y="260"/>
                    <a:pt x="2918" y="54"/>
                  </a:cubicBezTo>
                  <a:lnTo>
                    <a:pt x="2918" y="54"/>
                  </a:lnTo>
                  <a:cubicBezTo>
                    <a:pt x="2918" y="54"/>
                    <a:pt x="2917" y="54"/>
                    <a:pt x="2916" y="54"/>
                  </a:cubicBezTo>
                  <a:cubicBezTo>
                    <a:pt x="2831" y="110"/>
                    <a:pt x="2743" y="168"/>
                    <a:pt x="2657" y="226"/>
                  </a:cubicBezTo>
                  <a:cubicBezTo>
                    <a:pt x="2625" y="247"/>
                    <a:pt x="2593" y="269"/>
                    <a:pt x="2554" y="273"/>
                  </a:cubicBezTo>
                  <a:cubicBezTo>
                    <a:pt x="2550" y="273"/>
                    <a:pt x="2546" y="274"/>
                    <a:pt x="2542" y="274"/>
                  </a:cubicBezTo>
                  <a:cubicBezTo>
                    <a:pt x="2504" y="274"/>
                    <a:pt x="2467" y="257"/>
                    <a:pt x="2430" y="247"/>
                  </a:cubicBezTo>
                  <a:cubicBezTo>
                    <a:pt x="2387" y="236"/>
                    <a:pt x="2343" y="233"/>
                    <a:pt x="2298" y="233"/>
                  </a:cubicBezTo>
                  <a:cubicBezTo>
                    <a:pt x="2238" y="233"/>
                    <a:pt x="2178" y="239"/>
                    <a:pt x="2119" y="239"/>
                  </a:cubicBezTo>
                  <a:cubicBezTo>
                    <a:pt x="2115" y="239"/>
                    <a:pt x="2110" y="239"/>
                    <a:pt x="2105" y="239"/>
                  </a:cubicBezTo>
                  <a:cubicBezTo>
                    <a:pt x="2005" y="239"/>
                    <a:pt x="1898" y="216"/>
                    <a:pt x="1834" y="138"/>
                  </a:cubicBezTo>
                  <a:cubicBezTo>
                    <a:pt x="1809" y="108"/>
                    <a:pt x="1792" y="69"/>
                    <a:pt x="1757" y="48"/>
                  </a:cubicBezTo>
                  <a:cubicBezTo>
                    <a:pt x="1725" y="27"/>
                    <a:pt x="1682" y="27"/>
                    <a:pt x="1644" y="27"/>
                  </a:cubicBezTo>
                  <a:cubicBezTo>
                    <a:pt x="1633" y="27"/>
                    <a:pt x="1623" y="27"/>
                    <a:pt x="1612" y="27"/>
                  </a:cubicBezTo>
                  <a:cubicBezTo>
                    <a:pt x="1498" y="27"/>
                    <a:pt x="1385" y="16"/>
                    <a:pt x="1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297"/>
            <p:cNvSpPr/>
            <p:nvPr/>
          </p:nvSpPr>
          <p:spPr>
            <a:xfrm>
              <a:off x="5216353" y="2596224"/>
              <a:ext cx="97804" cy="77488"/>
            </a:xfrm>
            <a:custGeom>
              <a:rect b="b" l="l" r="r" t="t"/>
              <a:pathLst>
                <a:path extrusionOk="0" h="2727" w="3442">
                  <a:moveTo>
                    <a:pt x="1355" y="63"/>
                  </a:moveTo>
                  <a:cubicBezTo>
                    <a:pt x="1468" y="78"/>
                    <a:pt x="1573" y="84"/>
                    <a:pt x="1676" y="84"/>
                  </a:cubicBezTo>
                  <a:lnTo>
                    <a:pt x="1715" y="84"/>
                  </a:lnTo>
                  <a:cubicBezTo>
                    <a:pt x="1743" y="84"/>
                    <a:pt x="1775" y="84"/>
                    <a:pt x="1798" y="99"/>
                  </a:cubicBezTo>
                  <a:cubicBezTo>
                    <a:pt x="1816" y="112"/>
                    <a:pt x="1828" y="132"/>
                    <a:pt x="1843" y="153"/>
                  </a:cubicBezTo>
                  <a:cubicBezTo>
                    <a:pt x="1852" y="164"/>
                    <a:pt x="1858" y="174"/>
                    <a:pt x="1867" y="185"/>
                  </a:cubicBezTo>
                  <a:cubicBezTo>
                    <a:pt x="1927" y="258"/>
                    <a:pt x="2028" y="296"/>
                    <a:pt x="2165" y="296"/>
                  </a:cubicBezTo>
                  <a:lnTo>
                    <a:pt x="2173" y="296"/>
                  </a:lnTo>
                  <a:cubicBezTo>
                    <a:pt x="2201" y="294"/>
                    <a:pt x="2229" y="294"/>
                    <a:pt x="2259" y="292"/>
                  </a:cubicBezTo>
                  <a:cubicBezTo>
                    <a:pt x="2289" y="290"/>
                    <a:pt x="2319" y="290"/>
                    <a:pt x="2351" y="290"/>
                  </a:cubicBezTo>
                  <a:cubicBezTo>
                    <a:pt x="2400" y="290"/>
                    <a:pt x="2441" y="294"/>
                    <a:pt x="2475" y="303"/>
                  </a:cubicBezTo>
                  <a:cubicBezTo>
                    <a:pt x="2486" y="305"/>
                    <a:pt x="2497" y="309"/>
                    <a:pt x="2505" y="311"/>
                  </a:cubicBezTo>
                  <a:cubicBezTo>
                    <a:pt x="2534" y="321"/>
                    <a:pt x="2563" y="330"/>
                    <a:pt x="2595" y="330"/>
                  </a:cubicBezTo>
                  <a:cubicBezTo>
                    <a:pt x="2601" y="330"/>
                    <a:pt x="2607" y="329"/>
                    <a:pt x="2613" y="329"/>
                  </a:cubicBezTo>
                  <a:cubicBezTo>
                    <a:pt x="2655" y="324"/>
                    <a:pt x="2694" y="301"/>
                    <a:pt x="2726" y="277"/>
                  </a:cubicBezTo>
                  <a:lnTo>
                    <a:pt x="2932" y="140"/>
                  </a:lnTo>
                  <a:lnTo>
                    <a:pt x="2932" y="140"/>
                  </a:lnTo>
                  <a:cubicBezTo>
                    <a:pt x="2904" y="337"/>
                    <a:pt x="3015" y="547"/>
                    <a:pt x="3200" y="629"/>
                  </a:cubicBezTo>
                  <a:cubicBezTo>
                    <a:pt x="3206" y="776"/>
                    <a:pt x="3249" y="922"/>
                    <a:pt x="3324" y="1051"/>
                  </a:cubicBezTo>
                  <a:lnTo>
                    <a:pt x="3335" y="1070"/>
                  </a:lnTo>
                  <a:cubicBezTo>
                    <a:pt x="3356" y="1108"/>
                    <a:pt x="3377" y="1143"/>
                    <a:pt x="3382" y="1179"/>
                  </a:cubicBezTo>
                  <a:cubicBezTo>
                    <a:pt x="3386" y="1220"/>
                    <a:pt x="3375" y="1261"/>
                    <a:pt x="3362" y="1301"/>
                  </a:cubicBezTo>
                  <a:lnTo>
                    <a:pt x="3159" y="2017"/>
                  </a:lnTo>
                  <a:cubicBezTo>
                    <a:pt x="3144" y="2068"/>
                    <a:pt x="3120" y="2130"/>
                    <a:pt x="3073" y="2139"/>
                  </a:cubicBezTo>
                  <a:cubicBezTo>
                    <a:pt x="3067" y="2141"/>
                    <a:pt x="3058" y="2141"/>
                    <a:pt x="3052" y="2141"/>
                  </a:cubicBezTo>
                  <a:lnTo>
                    <a:pt x="3039" y="2141"/>
                  </a:lnTo>
                  <a:cubicBezTo>
                    <a:pt x="3024" y="2141"/>
                    <a:pt x="3007" y="2141"/>
                    <a:pt x="2992" y="2148"/>
                  </a:cubicBezTo>
                  <a:cubicBezTo>
                    <a:pt x="2943" y="2167"/>
                    <a:pt x="2925" y="2216"/>
                    <a:pt x="2913" y="2259"/>
                  </a:cubicBezTo>
                  <a:lnTo>
                    <a:pt x="2910" y="2268"/>
                  </a:lnTo>
                  <a:cubicBezTo>
                    <a:pt x="2898" y="2302"/>
                    <a:pt x="2883" y="2336"/>
                    <a:pt x="2857" y="2375"/>
                  </a:cubicBezTo>
                  <a:lnTo>
                    <a:pt x="2853" y="2383"/>
                  </a:lnTo>
                  <a:cubicBezTo>
                    <a:pt x="2823" y="2428"/>
                    <a:pt x="2788" y="2473"/>
                    <a:pt x="2756" y="2516"/>
                  </a:cubicBezTo>
                  <a:cubicBezTo>
                    <a:pt x="2722" y="2559"/>
                    <a:pt x="2688" y="2604"/>
                    <a:pt x="2658" y="2651"/>
                  </a:cubicBezTo>
                  <a:cubicBezTo>
                    <a:pt x="2413" y="2490"/>
                    <a:pt x="2276" y="2272"/>
                    <a:pt x="2281" y="2043"/>
                  </a:cubicBezTo>
                  <a:cubicBezTo>
                    <a:pt x="2283" y="1957"/>
                    <a:pt x="2285" y="1813"/>
                    <a:pt x="2176" y="1790"/>
                  </a:cubicBezTo>
                  <a:cubicBezTo>
                    <a:pt x="2167" y="1790"/>
                    <a:pt x="2158" y="1788"/>
                    <a:pt x="2152" y="1788"/>
                  </a:cubicBezTo>
                  <a:cubicBezTo>
                    <a:pt x="2109" y="1788"/>
                    <a:pt x="2073" y="1809"/>
                    <a:pt x="2038" y="1830"/>
                  </a:cubicBezTo>
                  <a:lnTo>
                    <a:pt x="1413" y="2225"/>
                  </a:lnTo>
                  <a:cubicBezTo>
                    <a:pt x="1379" y="2109"/>
                    <a:pt x="1329" y="2004"/>
                    <a:pt x="1269" y="1914"/>
                  </a:cubicBezTo>
                  <a:cubicBezTo>
                    <a:pt x="1235" y="1865"/>
                    <a:pt x="1199" y="1818"/>
                    <a:pt x="1162" y="1773"/>
                  </a:cubicBezTo>
                  <a:cubicBezTo>
                    <a:pt x="1087" y="1674"/>
                    <a:pt x="1016" y="1584"/>
                    <a:pt x="978" y="1473"/>
                  </a:cubicBezTo>
                  <a:lnTo>
                    <a:pt x="971" y="1453"/>
                  </a:lnTo>
                  <a:cubicBezTo>
                    <a:pt x="961" y="1421"/>
                    <a:pt x="952" y="1391"/>
                    <a:pt x="931" y="1363"/>
                  </a:cubicBezTo>
                  <a:cubicBezTo>
                    <a:pt x="907" y="1333"/>
                    <a:pt x="875" y="1314"/>
                    <a:pt x="843" y="1297"/>
                  </a:cubicBezTo>
                  <a:cubicBezTo>
                    <a:pt x="815" y="1280"/>
                    <a:pt x="785" y="1263"/>
                    <a:pt x="770" y="1239"/>
                  </a:cubicBezTo>
                  <a:cubicBezTo>
                    <a:pt x="746" y="1203"/>
                    <a:pt x="751" y="1153"/>
                    <a:pt x="755" y="1100"/>
                  </a:cubicBezTo>
                  <a:cubicBezTo>
                    <a:pt x="759" y="1040"/>
                    <a:pt x="764" y="978"/>
                    <a:pt x="727" y="926"/>
                  </a:cubicBezTo>
                  <a:cubicBezTo>
                    <a:pt x="699" y="888"/>
                    <a:pt x="656" y="869"/>
                    <a:pt x="616" y="849"/>
                  </a:cubicBezTo>
                  <a:cubicBezTo>
                    <a:pt x="571" y="828"/>
                    <a:pt x="532" y="811"/>
                    <a:pt x="522" y="774"/>
                  </a:cubicBezTo>
                  <a:cubicBezTo>
                    <a:pt x="511" y="749"/>
                    <a:pt x="519" y="716"/>
                    <a:pt x="528" y="684"/>
                  </a:cubicBezTo>
                  <a:cubicBezTo>
                    <a:pt x="534" y="661"/>
                    <a:pt x="543" y="633"/>
                    <a:pt x="543" y="605"/>
                  </a:cubicBezTo>
                  <a:cubicBezTo>
                    <a:pt x="543" y="500"/>
                    <a:pt x="447" y="425"/>
                    <a:pt x="382" y="376"/>
                  </a:cubicBezTo>
                  <a:cubicBezTo>
                    <a:pt x="290" y="307"/>
                    <a:pt x="198" y="228"/>
                    <a:pt x="108" y="144"/>
                  </a:cubicBezTo>
                  <a:cubicBezTo>
                    <a:pt x="123" y="142"/>
                    <a:pt x="138" y="140"/>
                    <a:pt x="151" y="138"/>
                  </a:cubicBezTo>
                  <a:cubicBezTo>
                    <a:pt x="164" y="137"/>
                    <a:pt x="177" y="137"/>
                    <a:pt x="191" y="137"/>
                  </a:cubicBezTo>
                  <a:cubicBezTo>
                    <a:pt x="267" y="137"/>
                    <a:pt x="344" y="151"/>
                    <a:pt x="419" y="166"/>
                  </a:cubicBezTo>
                  <a:cubicBezTo>
                    <a:pt x="528" y="187"/>
                    <a:pt x="644" y="211"/>
                    <a:pt x="740" y="269"/>
                  </a:cubicBezTo>
                  <a:cubicBezTo>
                    <a:pt x="766" y="284"/>
                    <a:pt x="789" y="303"/>
                    <a:pt x="813" y="320"/>
                  </a:cubicBezTo>
                  <a:cubicBezTo>
                    <a:pt x="858" y="354"/>
                    <a:pt x="903" y="389"/>
                    <a:pt x="959" y="408"/>
                  </a:cubicBezTo>
                  <a:cubicBezTo>
                    <a:pt x="986" y="419"/>
                    <a:pt x="1019" y="423"/>
                    <a:pt x="1051" y="423"/>
                  </a:cubicBezTo>
                  <a:cubicBezTo>
                    <a:pt x="1175" y="423"/>
                    <a:pt x="1293" y="346"/>
                    <a:pt x="1336" y="236"/>
                  </a:cubicBezTo>
                  <a:cubicBezTo>
                    <a:pt x="1355" y="185"/>
                    <a:pt x="1361" y="129"/>
                    <a:pt x="1355" y="63"/>
                  </a:cubicBezTo>
                  <a:close/>
                  <a:moveTo>
                    <a:pt x="1293" y="1"/>
                  </a:moveTo>
                  <a:lnTo>
                    <a:pt x="1299" y="35"/>
                  </a:lnTo>
                  <a:cubicBezTo>
                    <a:pt x="1310" y="110"/>
                    <a:pt x="1306" y="166"/>
                    <a:pt x="1286" y="215"/>
                  </a:cubicBezTo>
                  <a:cubicBezTo>
                    <a:pt x="1252" y="305"/>
                    <a:pt x="1151" y="369"/>
                    <a:pt x="1051" y="369"/>
                  </a:cubicBezTo>
                  <a:cubicBezTo>
                    <a:pt x="1025" y="369"/>
                    <a:pt x="999" y="365"/>
                    <a:pt x="976" y="356"/>
                  </a:cubicBezTo>
                  <a:cubicBezTo>
                    <a:pt x="929" y="339"/>
                    <a:pt x="888" y="309"/>
                    <a:pt x="845" y="277"/>
                  </a:cubicBezTo>
                  <a:cubicBezTo>
                    <a:pt x="819" y="258"/>
                    <a:pt x="794" y="241"/>
                    <a:pt x="768" y="224"/>
                  </a:cubicBezTo>
                  <a:cubicBezTo>
                    <a:pt x="663" y="159"/>
                    <a:pt x="539" y="136"/>
                    <a:pt x="427" y="112"/>
                  </a:cubicBezTo>
                  <a:cubicBezTo>
                    <a:pt x="351" y="98"/>
                    <a:pt x="271" y="83"/>
                    <a:pt x="189" y="83"/>
                  </a:cubicBezTo>
                  <a:cubicBezTo>
                    <a:pt x="175" y="83"/>
                    <a:pt x="161" y="83"/>
                    <a:pt x="147" y="84"/>
                  </a:cubicBezTo>
                  <a:cubicBezTo>
                    <a:pt x="114" y="89"/>
                    <a:pt x="82" y="95"/>
                    <a:pt x="48" y="104"/>
                  </a:cubicBezTo>
                  <a:lnTo>
                    <a:pt x="1" y="117"/>
                  </a:lnTo>
                  <a:lnTo>
                    <a:pt x="35" y="149"/>
                  </a:lnTo>
                  <a:cubicBezTo>
                    <a:pt x="138" y="247"/>
                    <a:pt x="245" y="337"/>
                    <a:pt x="350" y="419"/>
                  </a:cubicBezTo>
                  <a:cubicBezTo>
                    <a:pt x="421" y="472"/>
                    <a:pt x="489" y="532"/>
                    <a:pt x="489" y="605"/>
                  </a:cubicBezTo>
                  <a:cubicBezTo>
                    <a:pt x="489" y="626"/>
                    <a:pt x="483" y="648"/>
                    <a:pt x="477" y="671"/>
                  </a:cubicBezTo>
                  <a:cubicBezTo>
                    <a:pt x="466" y="710"/>
                    <a:pt x="455" y="751"/>
                    <a:pt x="470" y="791"/>
                  </a:cubicBezTo>
                  <a:cubicBezTo>
                    <a:pt x="489" y="849"/>
                    <a:pt x="545" y="875"/>
                    <a:pt x="592" y="896"/>
                  </a:cubicBezTo>
                  <a:cubicBezTo>
                    <a:pt x="629" y="914"/>
                    <a:pt x="665" y="931"/>
                    <a:pt x="684" y="958"/>
                  </a:cubicBezTo>
                  <a:cubicBezTo>
                    <a:pt x="710" y="993"/>
                    <a:pt x="706" y="1044"/>
                    <a:pt x="701" y="1096"/>
                  </a:cubicBezTo>
                  <a:cubicBezTo>
                    <a:pt x="695" y="1156"/>
                    <a:pt x="691" y="1216"/>
                    <a:pt x="725" y="1267"/>
                  </a:cubicBezTo>
                  <a:cubicBezTo>
                    <a:pt x="749" y="1303"/>
                    <a:pt x="783" y="1323"/>
                    <a:pt x="817" y="1342"/>
                  </a:cubicBezTo>
                  <a:cubicBezTo>
                    <a:pt x="845" y="1359"/>
                    <a:pt x="871" y="1374"/>
                    <a:pt x="888" y="1396"/>
                  </a:cubicBezTo>
                  <a:cubicBezTo>
                    <a:pt x="903" y="1415"/>
                    <a:pt x="911" y="1443"/>
                    <a:pt x="920" y="1468"/>
                  </a:cubicBezTo>
                  <a:lnTo>
                    <a:pt x="926" y="1490"/>
                  </a:lnTo>
                  <a:cubicBezTo>
                    <a:pt x="967" y="1610"/>
                    <a:pt x="1046" y="1708"/>
                    <a:pt x="1121" y="1805"/>
                  </a:cubicBezTo>
                  <a:cubicBezTo>
                    <a:pt x="1156" y="1850"/>
                    <a:pt x="1192" y="1895"/>
                    <a:pt x="1224" y="1944"/>
                  </a:cubicBezTo>
                  <a:cubicBezTo>
                    <a:pt x="1289" y="2038"/>
                    <a:pt x="1338" y="2150"/>
                    <a:pt x="1372" y="2274"/>
                  </a:cubicBezTo>
                  <a:lnTo>
                    <a:pt x="1381" y="2308"/>
                  </a:lnTo>
                  <a:lnTo>
                    <a:pt x="2066" y="1878"/>
                  </a:lnTo>
                  <a:cubicBezTo>
                    <a:pt x="2094" y="1859"/>
                    <a:pt x="2124" y="1842"/>
                    <a:pt x="2152" y="1842"/>
                  </a:cubicBezTo>
                  <a:cubicBezTo>
                    <a:pt x="2156" y="1842"/>
                    <a:pt x="2161" y="1842"/>
                    <a:pt x="2165" y="1843"/>
                  </a:cubicBezTo>
                  <a:cubicBezTo>
                    <a:pt x="2225" y="1856"/>
                    <a:pt x="2229" y="1948"/>
                    <a:pt x="2227" y="2043"/>
                  </a:cubicBezTo>
                  <a:cubicBezTo>
                    <a:pt x="2223" y="2295"/>
                    <a:pt x="2377" y="2540"/>
                    <a:pt x="2653" y="2711"/>
                  </a:cubicBezTo>
                  <a:lnTo>
                    <a:pt x="2675" y="2726"/>
                  </a:lnTo>
                  <a:lnTo>
                    <a:pt x="2690" y="2702"/>
                  </a:lnTo>
                  <a:cubicBezTo>
                    <a:pt x="2722" y="2649"/>
                    <a:pt x="2760" y="2597"/>
                    <a:pt x="2797" y="2550"/>
                  </a:cubicBezTo>
                  <a:cubicBezTo>
                    <a:pt x="2831" y="2505"/>
                    <a:pt x="2868" y="2458"/>
                    <a:pt x="2900" y="2407"/>
                  </a:cubicBezTo>
                  <a:lnTo>
                    <a:pt x="2904" y="2400"/>
                  </a:lnTo>
                  <a:cubicBezTo>
                    <a:pt x="2930" y="2360"/>
                    <a:pt x="2947" y="2321"/>
                    <a:pt x="2960" y="2283"/>
                  </a:cubicBezTo>
                  <a:lnTo>
                    <a:pt x="2964" y="2274"/>
                  </a:lnTo>
                  <a:cubicBezTo>
                    <a:pt x="2975" y="2242"/>
                    <a:pt x="2985" y="2208"/>
                    <a:pt x="3009" y="2197"/>
                  </a:cubicBezTo>
                  <a:cubicBezTo>
                    <a:pt x="3018" y="2195"/>
                    <a:pt x="3028" y="2195"/>
                    <a:pt x="3039" y="2195"/>
                  </a:cubicBezTo>
                  <a:lnTo>
                    <a:pt x="3052" y="2195"/>
                  </a:lnTo>
                  <a:cubicBezTo>
                    <a:pt x="3063" y="2195"/>
                    <a:pt x="3073" y="2193"/>
                    <a:pt x="3084" y="2193"/>
                  </a:cubicBezTo>
                  <a:cubicBezTo>
                    <a:pt x="3159" y="2178"/>
                    <a:pt x="3191" y="2098"/>
                    <a:pt x="3210" y="2030"/>
                  </a:cubicBezTo>
                  <a:lnTo>
                    <a:pt x="3416" y="1316"/>
                  </a:lnTo>
                  <a:cubicBezTo>
                    <a:pt x="3427" y="1273"/>
                    <a:pt x="3442" y="1224"/>
                    <a:pt x="3435" y="1173"/>
                  </a:cubicBezTo>
                  <a:cubicBezTo>
                    <a:pt x="3429" y="1126"/>
                    <a:pt x="3403" y="1083"/>
                    <a:pt x="3380" y="1044"/>
                  </a:cubicBezTo>
                  <a:lnTo>
                    <a:pt x="3369" y="1025"/>
                  </a:lnTo>
                  <a:cubicBezTo>
                    <a:pt x="3296" y="899"/>
                    <a:pt x="3255" y="755"/>
                    <a:pt x="3251" y="609"/>
                  </a:cubicBezTo>
                  <a:lnTo>
                    <a:pt x="3251" y="592"/>
                  </a:lnTo>
                  <a:lnTo>
                    <a:pt x="3234" y="586"/>
                  </a:lnTo>
                  <a:cubicBezTo>
                    <a:pt x="3050" y="513"/>
                    <a:pt x="2938" y="281"/>
                    <a:pt x="2998" y="91"/>
                  </a:cubicBezTo>
                  <a:lnTo>
                    <a:pt x="3015" y="39"/>
                  </a:lnTo>
                  <a:lnTo>
                    <a:pt x="3015" y="39"/>
                  </a:lnTo>
                  <a:lnTo>
                    <a:pt x="2964" y="59"/>
                  </a:lnTo>
                  <a:lnTo>
                    <a:pt x="2696" y="234"/>
                  </a:lnTo>
                  <a:cubicBezTo>
                    <a:pt x="2668" y="254"/>
                    <a:pt x="2638" y="273"/>
                    <a:pt x="2606" y="275"/>
                  </a:cubicBezTo>
                  <a:cubicBezTo>
                    <a:pt x="2603" y="275"/>
                    <a:pt x="2599" y="275"/>
                    <a:pt x="2595" y="275"/>
                  </a:cubicBezTo>
                  <a:cubicBezTo>
                    <a:pt x="2571" y="275"/>
                    <a:pt x="2547" y="269"/>
                    <a:pt x="2523" y="260"/>
                  </a:cubicBezTo>
                  <a:cubicBezTo>
                    <a:pt x="2512" y="258"/>
                    <a:pt x="2501" y="254"/>
                    <a:pt x="2490" y="251"/>
                  </a:cubicBezTo>
                  <a:cubicBezTo>
                    <a:pt x="2450" y="241"/>
                    <a:pt x="2405" y="236"/>
                    <a:pt x="2351" y="236"/>
                  </a:cubicBezTo>
                  <a:cubicBezTo>
                    <a:pt x="2319" y="236"/>
                    <a:pt x="2287" y="236"/>
                    <a:pt x="2255" y="239"/>
                  </a:cubicBezTo>
                  <a:cubicBezTo>
                    <a:pt x="2227" y="241"/>
                    <a:pt x="2199" y="243"/>
                    <a:pt x="2171" y="243"/>
                  </a:cubicBezTo>
                  <a:lnTo>
                    <a:pt x="2165" y="243"/>
                  </a:lnTo>
                  <a:cubicBezTo>
                    <a:pt x="2045" y="243"/>
                    <a:pt x="1957" y="211"/>
                    <a:pt x="1910" y="151"/>
                  </a:cubicBezTo>
                  <a:cubicBezTo>
                    <a:pt x="1901" y="142"/>
                    <a:pt x="1895" y="132"/>
                    <a:pt x="1888" y="123"/>
                  </a:cubicBezTo>
                  <a:cubicBezTo>
                    <a:pt x="1871" y="97"/>
                    <a:pt x="1854" y="72"/>
                    <a:pt x="1826" y="54"/>
                  </a:cubicBezTo>
                  <a:cubicBezTo>
                    <a:pt x="1792" y="33"/>
                    <a:pt x="1749" y="31"/>
                    <a:pt x="1715" y="31"/>
                  </a:cubicBezTo>
                  <a:lnTo>
                    <a:pt x="1676" y="31"/>
                  </a:lnTo>
                  <a:cubicBezTo>
                    <a:pt x="1565" y="31"/>
                    <a:pt x="1451" y="22"/>
                    <a:pt x="1329" y="5"/>
                  </a:cubicBezTo>
                  <a:lnTo>
                    <a:pt x="129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297"/>
            <p:cNvSpPr/>
            <p:nvPr/>
          </p:nvSpPr>
          <p:spPr>
            <a:xfrm>
              <a:off x="5536374" y="2702546"/>
              <a:ext cx="319157" cy="319924"/>
            </a:xfrm>
            <a:custGeom>
              <a:rect b="b" l="l" r="r" t="t"/>
              <a:pathLst>
                <a:path extrusionOk="0" h="11259" w="11232">
                  <a:moveTo>
                    <a:pt x="8957" y="0"/>
                  </a:moveTo>
                  <a:cubicBezTo>
                    <a:pt x="8758" y="0"/>
                    <a:pt x="8646" y="307"/>
                    <a:pt x="8479" y="462"/>
                  </a:cubicBezTo>
                  <a:cubicBezTo>
                    <a:pt x="8282" y="649"/>
                    <a:pt x="7956" y="614"/>
                    <a:pt x="7729" y="769"/>
                  </a:cubicBezTo>
                  <a:cubicBezTo>
                    <a:pt x="7245" y="1099"/>
                    <a:pt x="7579" y="1930"/>
                    <a:pt x="7232" y="2401"/>
                  </a:cubicBezTo>
                  <a:cubicBezTo>
                    <a:pt x="7058" y="2637"/>
                    <a:pt x="6754" y="2727"/>
                    <a:pt x="6471" y="2802"/>
                  </a:cubicBezTo>
                  <a:cubicBezTo>
                    <a:pt x="6330" y="2988"/>
                    <a:pt x="6701" y="3222"/>
                    <a:pt x="6634" y="3445"/>
                  </a:cubicBezTo>
                  <a:cubicBezTo>
                    <a:pt x="6596" y="3569"/>
                    <a:pt x="6450" y="3612"/>
                    <a:pt x="6332" y="3663"/>
                  </a:cubicBezTo>
                  <a:cubicBezTo>
                    <a:pt x="5938" y="3837"/>
                    <a:pt x="5711" y="4319"/>
                    <a:pt x="5829" y="4732"/>
                  </a:cubicBezTo>
                  <a:cubicBezTo>
                    <a:pt x="5499" y="4803"/>
                    <a:pt x="5171" y="4874"/>
                    <a:pt x="4841" y="4944"/>
                  </a:cubicBezTo>
                  <a:cubicBezTo>
                    <a:pt x="4774" y="4959"/>
                    <a:pt x="4706" y="4974"/>
                    <a:pt x="4652" y="5017"/>
                  </a:cubicBezTo>
                  <a:cubicBezTo>
                    <a:pt x="4554" y="5097"/>
                    <a:pt x="4534" y="5255"/>
                    <a:pt x="4423" y="5319"/>
                  </a:cubicBezTo>
                  <a:cubicBezTo>
                    <a:pt x="4378" y="5346"/>
                    <a:pt x="4326" y="5351"/>
                    <a:pt x="4272" y="5351"/>
                  </a:cubicBezTo>
                  <a:cubicBezTo>
                    <a:pt x="4240" y="5351"/>
                    <a:pt x="4208" y="5349"/>
                    <a:pt x="4176" y="5349"/>
                  </a:cubicBezTo>
                  <a:cubicBezTo>
                    <a:pt x="4144" y="5349"/>
                    <a:pt x="4111" y="5351"/>
                    <a:pt x="4080" y="5358"/>
                  </a:cubicBezTo>
                  <a:cubicBezTo>
                    <a:pt x="3911" y="5392"/>
                    <a:pt x="3812" y="5572"/>
                    <a:pt x="3772" y="5739"/>
                  </a:cubicBezTo>
                  <a:cubicBezTo>
                    <a:pt x="3731" y="5909"/>
                    <a:pt x="3722" y="6091"/>
                    <a:pt x="3632" y="6238"/>
                  </a:cubicBezTo>
                  <a:cubicBezTo>
                    <a:pt x="3457" y="6526"/>
                    <a:pt x="3063" y="6568"/>
                    <a:pt x="2726" y="6571"/>
                  </a:cubicBezTo>
                  <a:cubicBezTo>
                    <a:pt x="2712" y="6571"/>
                    <a:pt x="2699" y="6571"/>
                    <a:pt x="2685" y="6571"/>
                  </a:cubicBezTo>
                  <a:cubicBezTo>
                    <a:pt x="1786" y="6571"/>
                    <a:pt x="889" y="6502"/>
                    <a:pt x="1" y="6365"/>
                  </a:cubicBezTo>
                  <a:lnTo>
                    <a:pt x="1" y="6365"/>
                  </a:lnTo>
                  <a:cubicBezTo>
                    <a:pt x="27" y="6588"/>
                    <a:pt x="130" y="6813"/>
                    <a:pt x="279" y="6980"/>
                  </a:cubicBezTo>
                  <a:cubicBezTo>
                    <a:pt x="564" y="7301"/>
                    <a:pt x="965" y="7492"/>
                    <a:pt x="1293" y="7766"/>
                  </a:cubicBezTo>
                  <a:cubicBezTo>
                    <a:pt x="1244" y="7972"/>
                    <a:pt x="1355" y="8177"/>
                    <a:pt x="1430" y="8377"/>
                  </a:cubicBezTo>
                  <a:cubicBezTo>
                    <a:pt x="1503" y="8574"/>
                    <a:pt x="1524" y="8837"/>
                    <a:pt x="1353" y="8962"/>
                  </a:cubicBezTo>
                  <a:cubicBezTo>
                    <a:pt x="1295" y="9004"/>
                    <a:pt x="1222" y="9022"/>
                    <a:pt x="1154" y="9047"/>
                  </a:cubicBezTo>
                  <a:cubicBezTo>
                    <a:pt x="841" y="9161"/>
                    <a:pt x="616" y="9456"/>
                    <a:pt x="549" y="9780"/>
                  </a:cubicBezTo>
                  <a:cubicBezTo>
                    <a:pt x="674" y="9814"/>
                    <a:pt x="798" y="9840"/>
                    <a:pt x="927" y="9853"/>
                  </a:cubicBezTo>
                  <a:cubicBezTo>
                    <a:pt x="995" y="9860"/>
                    <a:pt x="1063" y="9863"/>
                    <a:pt x="1132" y="9863"/>
                  </a:cubicBezTo>
                  <a:cubicBezTo>
                    <a:pt x="1731" y="9863"/>
                    <a:pt x="2321" y="9625"/>
                    <a:pt x="2925" y="9583"/>
                  </a:cubicBezTo>
                  <a:cubicBezTo>
                    <a:pt x="2966" y="9580"/>
                    <a:pt x="3008" y="9578"/>
                    <a:pt x="3049" y="9578"/>
                  </a:cubicBezTo>
                  <a:cubicBezTo>
                    <a:pt x="3695" y="9578"/>
                    <a:pt x="4418" y="9934"/>
                    <a:pt x="4444" y="10566"/>
                  </a:cubicBezTo>
                  <a:cubicBezTo>
                    <a:pt x="4449" y="10691"/>
                    <a:pt x="4427" y="10819"/>
                    <a:pt x="4477" y="10933"/>
                  </a:cubicBezTo>
                  <a:cubicBezTo>
                    <a:pt x="4582" y="11162"/>
                    <a:pt x="4901" y="11173"/>
                    <a:pt x="5145" y="11258"/>
                  </a:cubicBezTo>
                  <a:cubicBezTo>
                    <a:pt x="5151" y="11134"/>
                    <a:pt x="5181" y="11020"/>
                    <a:pt x="5282" y="10945"/>
                  </a:cubicBezTo>
                  <a:cubicBezTo>
                    <a:pt x="5366" y="10883"/>
                    <a:pt x="5473" y="10868"/>
                    <a:pt x="5574" y="10855"/>
                  </a:cubicBezTo>
                  <a:lnTo>
                    <a:pt x="7037" y="10680"/>
                  </a:lnTo>
                  <a:cubicBezTo>
                    <a:pt x="6919" y="10371"/>
                    <a:pt x="6803" y="10063"/>
                    <a:pt x="6686" y="9754"/>
                  </a:cubicBezTo>
                  <a:cubicBezTo>
                    <a:pt x="6653" y="9669"/>
                    <a:pt x="6621" y="9583"/>
                    <a:pt x="6566" y="9512"/>
                  </a:cubicBezTo>
                  <a:cubicBezTo>
                    <a:pt x="6527" y="9465"/>
                    <a:pt x="6480" y="9426"/>
                    <a:pt x="6450" y="9375"/>
                  </a:cubicBezTo>
                  <a:cubicBezTo>
                    <a:pt x="6418" y="9317"/>
                    <a:pt x="6407" y="9249"/>
                    <a:pt x="6390" y="9184"/>
                  </a:cubicBezTo>
                  <a:cubicBezTo>
                    <a:pt x="6326" y="8929"/>
                    <a:pt x="6131" y="8713"/>
                    <a:pt x="5884" y="8621"/>
                  </a:cubicBezTo>
                  <a:cubicBezTo>
                    <a:pt x="5981" y="8312"/>
                    <a:pt x="6263" y="8070"/>
                    <a:pt x="6583" y="8021"/>
                  </a:cubicBezTo>
                  <a:cubicBezTo>
                    <a:pt x="6648" y="8011"/>
                    <a:pt x="6715" y="8007"/>
                    <a:pt x="6784" y="8007"/>
                  </a:cubicBezTo>
                  <a:cubicBezTo>
                    <a:pt x="6931" y="8007"/>
                    <a:pt x="7083" y="8023"/>
                    <a:pt x="7227" y="8023"/>
                  </a:cubicBezTo>
                  <a:cubicBezTo>
                    <a:pt x="7432" y="8023"/>
                    <a:pt x="7619" y="7992"/>
                    <a:pt x="7748" y="7839"/>
                  </a:cubicBezTo>
                  <a:cubicBezTo>
                    <a:pt x="7887" y="7676"/>
                    <a:pt x="7896" y="7419"/>
                    <a:pt x="8059" y="7278"/>
                  </a:cubicBezTo>
                  <a:cubicBezTo>
                    <a:pt x="8123" y="7220"/>
                    <a:pt x="8207" y="7188"/>
                    <a:pt x="8269" y="7128"/>
                  </a:cubicBezTo>
                  <a:cubicBezTo>
                    <a:pt x="8342" y="7059"/>
                    <a:pt x="8378" y="6963"/>
                    <a:pt x="8417" y="6870"/>
                  </a:cubicBezTo>
                  <a:cubicBezTo>
                    <a:pt x="8614" y="6401"/>
                    <a:pt x="8939" y="5986"/>
                    <a:pt x="9346" y="5679"/>
                  </a:cubicBezTo>
                  <a:cubicBezTo>
                    <a:pt x="9276" y="5452"/>
                    <a:pt x="9342" y="5189"/>
                    <a:pt x="9511" y="5022"/>
                  </a:cubicBezTo>
                  <a:cubicBezTo>
                    <a:pt x="9689" y="4846"/>
                    <a:pt x="10000" y="4683"/>
                    <a:pt x="9912" y="4449"/>
                  </a:cubicBezTo>
                  <a:cubicBezTo>
                    <a:pt x="9889" y="4387"/>
                    <a:pt x="9841" y="4340"/>
                    <a:pt x="9794" y="4293"/>
                  </a:cubicBezTo>
                  <a:cubicBezTo>
                    <a:pt x="9604" y="4100"/>
                    <a:pt x="9434" y="3882"/>
                    <a:pt x="9295" y="3648"/>
                  </a:cubicBezTo>
                  <a:cubicBezTo>
                    <a:pt x="9233" y="3545"/>
                    <a:pt x="9175" y="3434"/>
                    <a:pt x="9167" y="3316"/>
                  </a:cubicBezTo>
                  <a:cubicBezTo>
                    <a:pt x="9158" y="3226"/>
                    <a:pt x="9177" y="3134"/>
                    <a:pt x="9154" y="3048"/>
                  </a:cubicBezTo>
                  <a:cubicBezTo>
                    <a:pt x="9113" y="2913"/>
                    <a:pt x="8974" y="2828"/>
                    <a:pt x="8922" y="2695"/>
                  </a:cubicBezTo>
                  <a:cubicBezTo>
                    <a:pt x="8825" y="2435"/>
                    <a:pt x="9140" y="2192"/>
                    <a:pt x="9422" y="2192"/>
                  </a:cubicBezTo>
                  <a:cubicBezTo>
                    <a:pt x="9433" y="2192"/>
                    <a:pt x="9443" y="2193"/>
                    <a:pt x="9454" y="2193"/>
                  </a:cubicBezTo>
                  <a:cubicBezTo>
                    <a:pt x="9743" y="2213"/>
                    <a:pt x="10004" y="2378"/>
                    <a:pt x="10291" y="2412"/>
                  </a:cubicBezTo>
                  <a:cubicBezTo>
                    <a:pt x="10329" y="2417"/>
                    <a:pt x="10366" y="2419"/>
                    <a:pt x="10404" y="2419"/>
                  </a:cubicBezTo>
                  <a:cubicBezTo>
                    <a:pt x="10577" y="2419"/>
                    <a:pt x="10750" y="2371"/>
                    <a:pt x="10898" y="2279"/>
                  </a:cubicBezTo>
                  <a:cubicBezTo>
                    <a:pt x="11082" y="2166"/>
                    <a:pt x="11232" y="1947"/>
                    <a:pt x="11168" y="1741"/>
                  </a:cubicBezTo>
                  <a:cubicBezTo>
                    <a:pt x="11138" y="1649"/>
                    <a:pt x="11069" y="1574"/>
                    <a:pt x="11005" y="1504"/>
                  </a:cubicBezTo>
                  <a:cubicBezTo>
                    <a:pt x="10748" y="1227"/>
                    <a:pt x="10493" y="951"/>
                    <a:pt x="10236" y="674"/>
                  </a:cubicBezTo>
                  <a:cubicBezTo>
                    <a:pt x="10105" y="535"/>
                    <a:pt x="9966" y="389"/>
                    <a:pt x="9779" y="345"/>
                  </a:cubicBezTo>
                  <a:cubicBezTo>
                    <a:pt x="9720" y="330"/>
                    <a:pt x="9660" y="326"/>
                    <a:pt x="9600" y="326"/>
                  </a:cubicBezTo>
                  <a:cubicBezTo>
                    <a:pt x="9545" y="326"/>
                    <a:pt x="9490" y="329"/>
                    <a:pt x="9435" y="329"/>
                  </a:cubicBezTo>
                  <a:cubicBezTo>
                    <a:pt x="9392" y="329"/>
                    <a:pt x="9349" y="327"/>
                    <a:pt x="9306" y="321"/>
                  </a:cubicBezTo>
                  <a:cubicBezTo>
                    <a:pt x="9149" y="300"/>
                    <a:pt x="8982" y="165"/>
                    <a:pt x="9021" y="10"/>
                  </a:cubicBezTo>
                  <a:cubicBezTo>
                    <a:pt x="8998" y="3"/>
                    <a:pt x="8977" y="0"/>
                    <a:pt x="89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297"/>
            <p:cNvSpPr/>
            <p:nvPr/>
          </p:nvSpPr>
          <p:spPr>
            <a:xfrm>
              <a:off x="5535522" y="2701779"/>
              <a:ext cx="320919" cy="321771"/>
            </a:xfrm>
            <a:custGeom>
              <a:rect b="b" l="l" r="r" t="t"/>
              <a:pathLst>
                <a:path extrusionOk="0" h="11324" w="11294">
                  <a:moveTo>
                    <a:pt x="8985" y="55"/>
                  </a:moveTo>
                  <a:cubicBezTo>
                    <a:pt x="8996" y="55"/>
                    <a:pt x="9007" y="56"/>
                    <a:pt x="9019" y="59"/>
                  </a:cubicBezTo>
                  <a:cubicBezTo>
                    <a:pt x="9012" y="110"/>
                    <a:pt x="9027" y="164"/>
                    <a:pt x="9059" y="211"/>
                  </a:cubicBezTo>
                  <a:cubicBezTo>
                    <a:pt x="9115" y="294"/>
                    <a:pt x="9222" y="359"/>
                    <a:pt x="9331" y="376"/>
                  </a:cubicBezTo>
                  <a:cubicBezTo>
                    <a:pt x="9370" y="380"/>
                    <a:pt x="9411" y="384"/>
                    <a:pt x="9462" y="384"/>
                  </a:cubicBezTo>
                  <a:cubicBezTo>
                    <a:pt x="9490" y="384"/>
                    <a:pt x="9520" y="382"/>
                    <a:pt x="9550" y="382"/>
                  </a:cubicBezTo>
                  <a:cubicBezTo>
                    <a:pt x="9578" y="380"/>
                    <a:pt x="9608" y="380"/>
                    <a:pt x="9636" y="380"/>
                  </a:cubicBezTo>
                  <a:cubicBezTo>
                    <a:pt x="9704" y="380"/>
                    <a:pt x="9756" y="384"/>
                    <a:pt x="9803" y="397"/>
                  </a:cubicBezTo>
                  <a:cubicBezTo>
                    <a:pt x="9987" y="442"/>
                    <a:pt x="10131" y="596"/>
                    <a:pt x="10246" y="721"/>
                  </a:cubicBezTo>
                  <a:lnTo>
                    <a:pt x="11015" y="1550"/>
                  </a:lnTo>
                  <a:cubicBezTo>
                    <a:pt x="11075" y="1614"/>
                    <a:pt x="11144" y="1689"/>
                    <a:pt x="11172" y="1775"/>
                  </a:cubicBezTo>
                  <a:cubicBezTo>
                    <a:pt x="11232" y="1966"/>
                    <a:pt x="11088" y="2175"/>
                    <a:pt x="10913" y="2283"/>
                  </a:cubicBezTo>
                  <a:cubicBezTo>
                    <a:pt x="10770" y="2372"/>
                    <a:pt x="10597" y="2419"/>
                    <a:pt x="10426" y="2419"/>
                  </a:cubicBezTo>
                  <a:cubicBezTo>
                    <a:pt x="10392" y="2419"/>
                    <a:pt x="10357" y="2417"/>
                    <a:pt x="10323" y="2413"/>
                  </a:cubicBezTo>
                  <a:cubicBezTo>
                    <a:pt x="10191" y="2398"/>
                    <a:pt x="10060" y="2351"/>
                    <a:pt x="9934" y="2306"/>
                  </a:cubicBezTo>
                  <a:cubicBezTo>
                    <a:pt x="9788" y="2257"/>
                    <a:pt x="9640" y="2205"/>
                    <a:pt x="9486" y="2195"/>
                  </a:cubicBezTo>
                  <a:cubicBezTo>
                    <a:pt x="9475" y="2194"/>
                    <a:pt x="9463" y="2194"/>
                    <a:pt x="9452" y="2194"/>
                  </a:cubicBezTo>
                  <a:cubicBezTo>
                    <a:pt x="9268" y="2194"/>
                    <a:pt x="9068" y="2291"/>
                    <a:pt x="8972" y="2433"/>
                  </a:cubicBezTo>
                  <a:cubicBezTo>
                    <a:pt x="8905" y="2529"/>
                    <a:pt x="8890" y="2632"/>
                    <a:pt x="8929" y="2733"/>
                  </a:cubicBezTo>
                  <a:cubicBezTo>
                    <a:pt x="8954" y="2799"/>
                    <a:pt x="8999" y="2855"/>
                    <a:pt x="9044" y="2908"/>
                  </a:cubicBezTo>
                  <a:cubicBezTo>
                    <a:pt x="9094" y="2964"/>
                    <a:pt x="9139" y="3017"/>
                    <a:pt x="9158" y="3084"/>
                  </a:cubicBezTo>
                  <a:cubicBezTo>
                    <a:pt x="9173" y="3133"/>
                    <a:pt x="9171" y="3185"/>
                    <a:pt x="9169" y="3240"/>
                  </a:cubicBezTo>
                  <a:cubicBezTo>
                    <a:pt x="9169" y="3275"/>
                    <a:pt x="9167" y="3309"/>
                    <a:pt x="9169" y="3345"/>
                  </a:cubicBezTo>
                  <a:cubicBezTo>
                    <a:pt x="9179" y="3470"/>
                    <a:pt x="9239" y="3583"/>
                    <a:pt x="9301" y="3688"/>
                  </a:cubicBezTo>
                  <a:cubicBezTo>
                    <a:pt x="9443" y="3924"/>
                    <a:pt x="9612" y="4144"/>
                    <a:pt x="9807" y="4339"/>
                  </a:cubicBezTo>
                  <a:lnTo>
                    <a:pt x="9814" y="4348"/>
                  </a:lnTo>
                  <a:cubicBezTo>
                    <a:pt x="9854" y="4389"/>
                    <a:pt x="9897" y="4431"/>
                    <a:pt x="9916" y="4485"/>
                  </a:cubicBezTo>
                  <a:cubicBezTo>
                    <a:pt x="9979" y="4646"/>
                    <a:pt x="9824" y="4772"/>
                    <a:pt x="9664" y="4907"/>
                  </a:cubicBezTo>
                  <a:cubicBezTo>
                    <a:pt x="9614" y="4946"/>
                    <a:pt x="9565" y="4989"/>
                    <a:pt x="9522" y="5029"/>
                  </a:cubicBezTo>
                  <a:cubicBezTo>
                    <a:pt x="9351" y="5199"/>
                    <a:pt x="9280" y="5464"/>
                    <a:pt x="9346" y="5696"/>
                  </a:cubicBezTo>
                  <a:cubicBezTo>
                    <a:pt x="8939" y="6006"/>
                    <a:pt x="8620" y="6418"/>
                    <a:pt x="8421" y="6887"/>
                  </a:cubicBezTo>
                  <a:lnTo>
                    <a:pt x="8410" y="6912"/>
                  </a:lnTo>
                  <a:cubicBezTo>
                    <a:pt x="8378" y="6994"/>
                    <a:pt x="8342" y="7077"/>
                    <a:pt x="8282" y="7135"/>
                  </a:cubicBezTo>
                  <a:cubicBezTo>
                    <a:pt x="8250" y="7165"/>
                    <a:pt x="8213" y="7189"/>
                    <a:pt x="8175" y="7212"/>
                  </a:cubicBezTo>
                  <a:cubicBezTo>
                    <a:pt x="8140" y="7234"/>
                    <a:pt x="8102" y="7255"/>
                    <a:pt x="8070" y="7283"/>
                  </a:cubicBezTo>
                  <a:cubicBezTo>
                    <a:pt x="7977" y="7367"/>
                    <a:pt x="7932" y="7482"/>
                    <a:pt x="7890" y="7594"/>
                  </a:cubicBezTo>
                  <a:cubicBezTo>
                    <a:pt x="7855" y="7684"/>
                    <a:pt x="7819" y="7778"/>
                    <a:pt x="7759" y="7849"/>
                  </a:cubicBezTo>
                  <a:cubicBezTo>
                    <a:pt x="7628" y="8003"/>
                    <a:pt x="7433" y="8022"/>
                    <a:pt x="7262" y="8022"/>
                  </a:cubicBezTo>
                  <a:cubicBezTo>
                    <a:pt x="7189" y="8022"/>
                    <a:pt x="7114" y="8020"/>
                    <a:pt x="7041" y="8016"/>
                  </a:cubicBezTo>
                  <a:cubicBezTo>
                    <a:pt x="6966" y="8012"/>
                    <a:pt x="6889" y="8007"/>
                    <a:pt x="6812" y="8007"/>
                  </a:cubicBezTo>
                  <a:cubicBezTo>
                    <a:pt x="6735" y="8007"/>
                    <a:pt x="6668" y="8012"/>
                    <a:pt x="6608" y="8020"/>
                  </a:cubicBezTo>
                  <a:cubicBezTo>
                    <a:pt x="6278" y="8072"/>
                    <a:pt x="5989" y="8320"/>
                    <a:pt x="5889" y="8639"/>
                  </a:cubicBezTo>
                  <a:lnTo>
                    <a:pt x="5882" y="8663"/>
                  </a:lnTo>
                  <a:lnTo>
                    <a:pt x="5906" y="8671"/>
                  </a:lnTo>
                  <a:cubicBezTo>
                    <a:pt x="6143" y="8761"/>
                    <a:pt x="6332" y="8971"/>
                    <a:pt x="6394" y="9218"/>
                  </a:cubicBezTo>
                  <a:cubicBezTo>
                    <a:pt x="6398" y="9233"/>
                    <a:pt x="6403" y="9248"/>
                    <a:pt x="6405" y="9263"/>
                  </a:cubicBezTo>
                  <a:cubicBezTo>
                    <a:pt x="6418" y="9314"/>
                    <a:pt x="6431" y="9368"/>
                    <a:pt x="6458" y="9415"/>
                  </a:cubicBezTo>
                  <a:cubicBezTo>
                    <a:pt x="6478" y="9451"/>
                    <a:pt x="6506" y="9479"/>
                    <a:pt x="6531" y="9507"/>
                  </a:cubicBezTo>
                  <a:cubicBezTo>
                    <a:pt x="6546" y="9524"/>
                    <a:pt x="6561" y="9539"/>
                    <a:pt x="6574" y="9556"/>
                  </a:cubicBezTo>
                  <a:cubicBezTo>
                    <a:pt x="6628" y="9623"/>
                    <a:pt x="6660" y="9708"/>
                    <a:pt x="6692" y="9790"/>
                  </a:cubicBezTo>
                  <a:lnTo>
                    <a:pt x="7028" y="10683"/>
                  </a:lnTo>
                  <a:lnTo>
                    <a:pt x="5601" y="10857"/>
                  </a:lnTo>
                  <a:cubicBezTo>
                    <a:pt x="5505" y="10867"/>
                    <a:pt x="5387" y="10882"/>
                    <a:pt x="5297" y="10951"/>
                  </a:cubicBezTo>
                  <a:cubicBezTo>
                    <a:pt x="5188" y="11032"/>
                    <a:pt x="5158" y="11148"/>
                    <a:pt x="5151" y="11249"/>
                  </a:cubicBezTo>
                  <a:cubicBezTo>
                    <a:pt x="5096" y="11232"/>
                    <a:pt x="5038" y="11217"/>
                    <a:pt x="4982" y="11204"/>
                  </a:cubicBezTo>
                  <a:cubicBezTo>
                    <a:pt x="4787" y="11155"/>
                    <a:pt x="4603" y="11107"/>
                    <a:pt x="4532" y="10947"/>
                  </a:cubicBezTo>
                  <a:cubicBezTo>
                    <a:pt x="4498" y="10872"/>
                    <a:pt x="4498" y="10786"/>
                    <a:pt x="4500" y="10696"/>
                  </a:cubicBezTo>
                  <a:cubicBezTo>
                    <a:pt x="4500" y="10662"/>
                    <a:pt x="4502" y="10628"/>
                    <a:pt x="4500" y="10593"/>
                  </a:cubicBezTo>
                  <a:cubicBezTo>
                    <a:pt x="4474" y="9957"/>
                    <a:pt x="3757" y="9578"/>
                    <a:pt x="3078" y="9578"/>
                  </a:cubicBezTo>
                  <a:cubicBezTo>
                    <a:pt x="3035" y="9578"/>
                    <a:pt x="2994" y="9580"/>
                    <a:pt x="2953" y="9582"/>
                  </a:cubicBezTo>
                  <a:cubicBezTo>
                    <a:pt x="2679" y="9603"/>
                    <a:pt x="2403" y="9663"/>
                    <a:pt x="2137" y="9721"/>
                  </a:cubicBezTo>
                  <a:cubicBezTo>
                    <a:pt x="1818" y="9790"/>
                    <a:pt x="1488" y="9863"/>
                    <a:pt x="1162" y="9863"/>
                  </a:cubicBezTo>
                  <a:cubicBezTo>
                    <a:pt x="1091" y="9863"/>
                    <a:pt x="1025" y="9858"/>
                    <a:pt x="959" y="9852"/>
                  </a:cubicBezTo>
                  <a:cubicBezTo>
                    <a:pt x="849" y="9841"/>
                    <a:pt x="736" y="9822"/>
                    <a:pt x="612" y="9788"/>
                  </a:cubicBezTo>
                  <a:cubicBezTo>
                    <a:pt x="687" y="9471"/>
                    <a:pt x="912" y="9203"/>
                    <a:pt x="1192" y="9100"/>
                  </a:cubicBezTo>
                  <a:cubicBezTo>
                    <a:pt x="1207" y="9094"/>
                    <a:pt x="1222" y="9087"/>
                    <a:pt x="1237" y="9083"/>
                  </a:cubicBezTo>
                  <a:cubicBezTo>
                    <a:pt x="1293" y="9064"/>
                    <a:pt x="1351" y="9044"/>
                    <a:pt x="1400" y="9010"/>
                  </a:cubicBezTo>
                  <a:cubicBezTo>
                    <a:pt x="1582" y="8877"/>
                    <a:pt x="1563" y="8603"/>
                    <a:pt x="1484" y="8393"/>
                  </a:cubicBezTo>
                  <a:cubicBezTo>
                    <a:pt x="1471" y="8359"/>
                    <a:pt x="1456" y="8322"/>
                    <a:pt x="1443" y="8288"/>
                  </a:cubicBezTo>
                  <a:cubicBezTo>
                    <a:pt x="1376" y="8127"/>
                    <a:pt x="1310" y="7960"/>
                    <a:pt x="1349" y="7799"/>
                  </a:cubicBezTo>
                  <a:lnTo>
                    <a:pt x="1353" y="7784"/>
                  </a:lnTo>
                  <a:lnTo>
                    <a:pt x="1340" y="7774"/>
                  </a:lnTo>
                  <a:cubicBezTo>
                    <a:pt x="1209" y="7664"/>
                    <a:pt x="1068" y="7568"/>
                    <a:pt x="931" y="7474"/>
                  </a:cubicBezTo>
                  <a:cubicBezTo>
                    <a:pt x="719" y="7330"/>
                    <a:pt x="500" y="7182"/>
                    <a:pt x="331" y="6990"/>
                  </a:cubicBezTo>
                  <a:cubicBezTo>
                    <a:pt x="189" y="6831"/>
                    <a:pt x="93" y="6628"/>
                    <a:pt x="61" y="6424"/>
                  </a:cubicBezTo>
                  <a:lnTo>
                    <a:pt x="61" y="6424"/>
                  </a:lnTo>
                  <a:cubicBezTo>
                    <a:pt x="933" y="6557"/>
                    <a:pt x="1816" y="6623"/>
                    <a:pt x="2688" y="6623"/>
                  </a:cubicBezTo>
                  <a:lnTo>
                    <a:pt x="2756" y="6623"/>
                  </a:lnTo>
                  <a:cubicBezTo>
                    <a:pt x="3090" y="6623"/>
                    <a:pt x="3500" y="6583"/>
                    <a:pt x="3684" y="6278"/>
                  </a:cubicBezTo>
                  <a:cubicBezTo>
                    <a:pt x="3752" y="6169"/>
                    <a:pt x="3776" y="6040"/>
                    <a:pt x="3797" y="5918"/>
                  </a:cubicBezTo>
                  <a:cubicBezTo>
                    <a:pt x="3806" y="5869"/>
                    <a:pt x="3817" y="5822"/>
                    <a:pt x="3827" y="5773"/>
                  </a:cubicBezTo>
                  <a:cubicBezTo>
                    <a:pt x="3847" y="5700"/>
                    <a:pt x="3920" y="5451"/>
                    <a:pt x="4117" y="5411"/>
                  </a:cubicBezTo>
                  <a:cubicBezTo>
                    <a:pt x="4140" y="5404"/>
                    <a:pt x="4166" y="5402"/>
                    <a:pt x="4200" y="5402"/>
                  </a:cubicBezTo>
                  <a:cubicBezTo>
                    <a:pt x="4217" y="5402"/>
                    <a:pt x="4235" y="5404"/>
                    <a:pt x="4252" y="5404"/>
                  </a:cubicBezTo>
                  <a:lnTo>
                    <a:pt x="4301" y="5404"/>
                  </a:lnTo>
                  <a:cubicBezTo>
                    <a:pt x="4352" y="5404"/>
                    <a:pt x="4414" y="5400"/>
                    <a:pt x="4468" y="5368"/>
                  </a:cubicBezTo>
                  <a:cubicBezTo>
                    <a:pt x="4532" y="5331"/>
                    <a:pt x="4569" y="5265"/>
                    <a:pt x="4603" y="5201"/>
                  </a:cubicBezTo>
                  <a:cubicBezTo>
                    <a:pt x="4631" y="5149"/>
                    <a:pt x="4657" y="5098"/>
                    <a:pt x="4699" y="5066"/>
                  </a:cubicBezTo>
                  <a:cubicBezTo>
                    <a:pt x="4749" y="5025"/>
                    <a:pt x="4817" y="5010"/>
                    <a:pt x="4877" y="4997"/>
                  </a:cubicBezTo>
                  <a:lnTo>
                    <a:pt x="5891" y="4779"/>
                  </a:lnTo>
                  <a:lnTo>
                    <a:pt x="5884" y="4753"/>
                  </a:lnTo>
                  <a:cubicBezTo>
                    <a:pt x="5769" y="4348"/>
                    <a:pt x="5987" y="3883"/>
                    <a:pt x="6373" y="3714"/>
                  </a:cubicBezTo>
                  <a:cubicBezTo>
                    <a:pt x="6388" y="3707"/>
                    <a:pt x="6405" y="3701"/>
                    <a:pt x="6422" y="3694"/>
                  </a:cubicBezTo>
                  <a:cubicBezTo>
                    <a:pt x="6531" y="3649"/>
                    <a:pt x="6653" y="3598"/>
                    <a:pt x="6690" y="3478"/>
                  </a:cubicBezTo>
                  <a:cubicBezTo>
                    <a:pt x="6724" y="3362"/>
                    <a:pt x="6656" y="3249"/>
                    <a:pt x="6589" y="3142"/>
                  </a:cubicBezTo>
                  <a:cubicBezTo>
                    <a:pt x="6521" y="3030"/>
                    <a:pt x="6463" y="2936"/>
                    <a:pt x="6518" y="2852"/>
                  </a:cubicBezTo>
                  <a:cubicBezTo>
                    <a:pt x="6823" y="2771"/>
                    <a:pt x="7112" y="2675"/>
                    <a:pt x="7283" y="2443"/>
                  </a:cubicBezTo>
                  <a:cubicBezTo>
                    <a:pt x="7444" y="2225"/>
                    <a:pt x="7463" y="1931"/>
                    <a:pt x="7480" y="1646"/>
                  </a:cubicBezTo>
                  <a:cubicBezTo>
                    <a:pt x="7502" y="1310"/>
                    <a:pt x="7521" y="991"/>
                    <a:pt x="7776" y="817"/>
                  </a:cubicBezTo>
                  <a:cubicBezTo>
                    <a:pt x="7875" y="751"/>
                    <a:pt x="7997" y="719"/>
                    <a:pt x="8117" y="689"/>
                  </a:cubicBezTo>
                  <a:cubicBezTo>
                    <a:pt x="8262" y="652"/>
                    <a:pt x="8415" y="616"/>
                    <a:pt x="8528" y="511"/>
                  </a:cubicBezTo>
                  <a:cubicBezTo>
                    <a:pt x="8588" y="453"/>
                    <a:pt x="8642" y="380"/>
                    <a:pt x="8691" y="307"/>
                  </a:cubicBezTo>
                  <a:cubicBezTo>
                    <a:pt x="8782" y="177"/>
                    <a:pt x="8872" y="55"/>
                    <a:pt x="8985" y="55"/>
                  </a:cubicBezTo>
                  <a:close/>
                  <a:moveTo>
                    <a:pt x="8984" y="1"/>
                  </a:moveTo>
                  <a:cubicBezTo>
                    <a:pt x="8843" y="1"/>
                    <a:pt x="8744" y="140"/>
                    <a:pt x="8648" y="277"/>
                  </a:cubicBezTo>
                  <a:cubicBezTo>
                    <a:pt x="8599" y="346"/>
                    <a:pt x="8547" y="419"/>
                    <a:pt x="8492" y="470"/>
                  </a:cubicBezTo>
                  <a:cubicBezTo>
                    <a:pt x="8389" y="566"/>
                    <a:pt x="8250" y="601"/>
                    <a:pt x="8104" y="637"/>
                  </a:cubicBezTo>
                  <a:cubicBezTo>
                    <a:pt x="7980" y="669"/>
                    <a:pt x="7851" y="701"/>
                    <a:pt x="7746" y="772"/>
                  </a:cubicBezTo>
                  <a:cubicBezTo>
                    <a:pt x="7468" y="961"/>
                    <a:pt x="7448" y="1308"/>
                    <a:pt x="7427" y="1644"/>
                  </a:cubicBezTo>
                  <a:cubicBezTo>
                    <a:pt x="7410" y="1921"/>
                    <a:pt x="7393" y="2205"/>
                    <a:pt x="7238" y="2413"/>
                  </a:cubicBezTo>
                  <a:cubicBezTo>
                    <a:pt x="7078" y="2632"/>
                    <a:pt x="6795" y="2724"/>
                    <a:pt x="6495" y="2803"/>
                  </a:cubicBezTo>
                  <a:lnTo>
                    <a:pt x="6486" y="2808"/>
                  </a:lnTo>
                  <a:lnTo>
                    <a:pt x="6480" y="2814"/>
                  </a:lnTo>
                  <a:cubicBezTo>
                    <a:pt x="6394" y="2927"/>
                    <a:pt x="6469" y="3050"/>
                    <a:pt x="6542" y="3170"/>
                  </a:cubicBezTo>
                  <a:cubicBezTo>
                    <a:pt x="6604" y="3268"/>
                    <a:pt x="6666" y="3369"/>
                    <a:pt x="6638" y="3463"/>
                  </a:cubicBezTo>
                  <a:cubicBezTo>
                    <a:pt x="6611" y="3557"/>
                    <a:pt x="6503" y="3602"/>
                    <a:pt x="6401" y="3645"/>
                  </a:cubicBezTo>
                  <a:cubicBezTo>
                    <a:pt x="6383" y="3652"/>
                    <a:pt x="6366" y="3658"/>
                    <a:pt x="6351" y="3667"/>
                  </a:cubicBezTo>
                  <a:cubicBezTo>
                    <a:pt x="5951" y="3840"/>
                    <a:pt x="5719" y="4318"/>
                    <a:pt x="5824" y="4738"/>
                  </a:cubicBezTo>
                  <a:lnTo>
                    <a:pt x="4867" y="4946"/>
                  </a:lnTo>
                  <a:cubicBezTo>
                    <a:pt x="4800" y="4959"/>
                    <a:pt x="4723" y="4976"/>
                    <a:pt x="4665" y="5023"/>
                  </a:cubicBezTo>
                  <a:cubicBezTo>
                    <a:pt x="4616" y="5064"/>
                    <a:pt x="4584" y="5121"/>
                    <a:pt x="4556" y="5175"/>
                  </a:cubicBezTo>
                  <a:cubicBezTo>
                    <a:pt x="4524" y="5235"/>
                    <a:pt x="4494" y="5293"/>
                    <a:pt x="4440" y="5323"/>
                  </a:cubicBezTo>
                  <a:cubicBezTo>
                    <a:pt x="4399" y="5347"/>
                    <a:pt x="4353" y="5352"/>
                    <a:pt x="4307" y="5352"/>
                  </a:cubicBezTo>
                  <a:cubicBezTo>
                    <a:pt x="4289" y="5352"/>
                    <a:pt x="4270" y="5351"/>
                    <a:pt x="4252" y="5351"/>
                  </a:cubicBezTo>
                  <a:cubicBezTo>
                    <a:pt x="4235" y="5351"/>
                    <a:pt x="4217" y="5348"/>
                    <a:pt x="4200" y="5348"/>
                  </a:cubicBezTo>
                  <a:cubicBezTo>
                    <a:pt x="4162" y="5348"/>
                    <a:pt x="4132" y="5353"/>
                    <a:pt x="4104" y="5357"/>
                  </a:cubicBezTo>
                  <a:cubicBezTo>
                    <a:pt x="3952" y="5391"/>
                    <a:pt x="3830" y="5541"/>
                    <a:pt x="3776" y="5762"/>
                  </a:cubicBezTo>
                  <a:cubicBezTo>
                    <a:pt x="3763" y="5809"/>
                    <a:pt x="3755" y="5858"/>
                    <a:pt x="3746" y="5908"/>
                  </a:cubicBezTo>
                  <a:cubicBezTo>
                    <a:pt x="3722" y="6032"/>
                    <a:pt x="3701" y="6150"/>
                    <a:pt x="3639" y="6250"/>
                  </a:cubicBezTo>
                  <a:cubicBezTo>
                    <a:pt x="3468" y="6531"/>
                    <a:pt x="3078" y="6570"/>
                    <a:pt x="2756" y="6570"/>
                  </a:cubicBezTo>
                  <a:lnTo>
                    <a:pt x="2688" y="6570"/>
                  </a:lnTo>
                  <a:cubicBezTo>
                    <a:pt x="1807" y="6570"/>
                    <a:pt x="916" y="6501"/>
                    <a:pt x="35" y="6366"/>
                  </a:cubicBezTo>
                  <a:lnTo>
                    <a:pt x="1" y="6360"/>
                  </a:lnTo>
                  <a:lnTo>
                    <a:pt x="5" y="6396"/>
                  </a:lnTo>
                  <a:cubicBezTo>
                    <a:pt x="31" y="6621"/>
                    <a:pt x="134" y="6850"/>
                    <a:pt x="290" y="7026"/>
                  </a:cubicBezTo>
                  <a:cubicBezTo>
                    <a:pt x="466" y="7223"/>
                    <a:pt x="687" y="7373"/>
                    <a:pt x="901" y="7519"/>
                  </a:cubicBezTo>
                  <a:cubicBezTo>
                    <a:pt x="1034" y="7609"/>
                    <a:pt x="1169" y="7701"/>
                    <a:pt x="1293" y="7804"/>
                  </a:cubicBezTo>
                  <a:cubicBezTo>
                    <a:pt x="1259" y="7975"/>
                    <a:pt x="1327" y="8144"/>
                    <a:pt x="1394" y="8307"/>
                  </a:cubicBezTo>
                  <a:cubicBezTo>
                    <a:pt x="1406" y="8342"/>
                    <a:pt x="1421" y="8378"/>
                    <a:pt x="1434" y="8412"/>
                  </a:cubicBezTo>
                  <a:cubicBezTo>
                    <a:pt x="1507" y="8605"/>
                    <a:pt x="1526" y="8851"/>
                    <a:pt x="1368" y="8965"/>
                  </a:cubicBezTo>
                  <a:cubicBezTo>
                    <a:pt x="1325" y="8997"/>
                    <a:pt x="1274" y="9014"/>
                    <a:pt x="1220" y="9031"/>
                  </a:cubicBezTo>
                  <a:cubicBezTo>
                    <a:pt x="1205" y="9038"/>
                    <a:pt x="1190" y="9042"/>
                    <a:pt x="1173" y="9049"/>
                  </a:cubicBezTo>
                  <a:cubicBezTo>
                    <a:pt x="864" y="9162"/>
                    <a:pt x="627" y="9451"/>
                    <a:pt x="554" y="9803"/>
                  </a:cubicBezTo>
                  <a:lnTo>
                    <a:pt x="547" y="9826"/>
                  </a:lnTo>
                  <a:lnTo>
                    <a:pt x="573" y="9835"/>
                  </a:lnTo>
                  <a:cubicBezTo>
                    <a:pt x="708" y="9871"/>
                    <a:pt x="834" y="9895"/>
                    <a:pt x="954" y="9906"/>
                  </a:cubicBezTo>
                  <a:cubicBezTo>
                    <a:pt x="1021" y="9912"/>
                    <a:pt x="1091" y="9916"/>
                    <a:pt x="1162" y="9916"/>
                  </a:cubicBezTo>
                  <a:cubicBezTo>
                    <a:pt x="1494" y="9916"/>
                    <a:pt x="1826" y="9843"/>
                    <a:pt x="2150" y="9773"/>
                  </a:cubicBezTo>
                  <a:cubicBezTo>
                    <a:pt x="2413" y="9715"/>
                    <a:pt x="2685" y="9655"/>
                    <a:pt x="2958" y="9636"/>
                  </a:cubicBezTo>
                  <a:cubicBezTo>
                    <a:pt x="2996" y="9633"/>
                    <a:pt x="3037" y="9631"/>
                    <a:pt x="3078" y="9631"/>
                  </a:cubicBezTo>
                  <a:cubicBezTo>
                    <a:pt x="3731" y="9631"/>
                    <a:pt x="4423" y="9991"/>
                    <a:pt x="4447" y="10595"/>
                  </a:cubicBezTo>
                  <a:cubicBezTo>
                    <a:pt x="4449" y="10628"/>
                    <a:pt x="4447" y="10662"/>
                    <a:pt x="4447" y="10694"/>
                  </a:cubicBezTo>
                  <a:cubicBezTo>
                    <a:pt x="4444" y="10786"/>
                    <a:pt x="4442" y="10882"/>
                    <a:pt x="4483" y="10970"/>
                  </a:cubicBezTo>
                  <a:cubicBezTo>
                    <a:pt x="4564" y="11152"/>
                    <a:pt x="4770" y="11206"/>
                    <a:pt x="4969" y="11255"/>
                  </a:cubicBezTo>
                  <a:cubicBezTo>
                    <a:pt x="5036" y="11272"/>
                    <a:pt x="5104" y="11290"/>
                    <a:pt x="5166" y="11311"/>
                  </a:cubicBezTo>
                  <a:lnTo>
                    <a:pt x="5201" y="11324"/>
                  </a:lnTo>
                  <a:lnTo>
                    <a:pt x="5203" y="11287"/>
                  </a:lnTo>
                  <a:cubicBezTo>
                    <a:pt x="5207" y="11146"/>
                    <a:pt x="5248" y="11054"/>
                    <a:pt x="5329" y="10994"/>
                  </a:cubicBezTo>
                  <a:cubicBezTo>
                    <a:pt x="5406" y="10934"/>
                    <a:pt x="5514" y="10921"/>
                    <a:pt x="5608" y="10910"/>
                  </a:cubicBezTo>
                  <a:lnTo>
                    <a:pt x="7103" y="10728"/>
                  </a:lnTo>
                  <a:lnTo>
                    <a:pt x="6741" y="9771"/>
                  </a:lnTo>
                  <a:cubicBezTo>
                    <a:pt x="6709" y="9685"/>
                    <a:pt x="6675" y="9597"/>
                    <a:pt x="6615" y="9522"/>
                  </a:cubicBezTo>
                  <a:cubicBezTo>
                    <a:pt x="6602" y="9505"/>
                    <a:pt x="6587" y="9488"/>
                    <a:pt x="6570" y="9471"/>
                  </a:cubicBezTo>
                  <a:cubicBezTo>
                    <a:pt x="6546" y="9445"/>
                    <a:pt x="6521" y="9419"/>
                    <a:pt x="6503" y="9389"/>
                  </a:cubicBezTo>
                  <a:cubicBezTo>
                    <a:pt x="6480" y="9348"/>
                    <a:pt x="6469" y="9301"/>
                    <a:pt x="6458" y="9252"/>
                  </a:cubicBezTo>
                  <a:cubicBezTo>
                    <a:pt x="6454" y="9235"/>
                    <a:pt x="6450" y="9220"/>
                    <a:pt x="6448" y="9205"/>
                  </a:cubicBezTo>
                  <a:cubicBezTo>
                    <a:pt x="6381" y="8950"/>
                    <a:pt x="6191" y="8731"/>
                    <a:pt x="5949" y="8631"/>
                  </a:cubicBezTo>
                  <a:cubicBezTo>
                    <a:pt x="6049" y="8344"/>
                    <a:pt x="6315" y="8121"/>
                    <a:pt x="6617" y="8074"/>
                  </a:cubicBezTo>
                  <a:cubicBezTo>
                    <a:pt x="6673" y="8065"/>
                    <a:pt x="6737" y="8061"/>
                    <a:pt x="6812" y="8061"/>
                  </a:cubicBezTo>
                  <a:cubicBezTo>
                    <a:pt x="6887" y="8061"/>
                    <a:pt x="6964" y="8065"/>
                    <a:pt x="7039" y="8069"/>
                  </a:cubicBezTo>
                  <a:cubicBezTo>
                    <a:pt x="7112" y="8072"/>
                    <a:pt x="7189" y="8076"/>
                    <a:pt x="7262" y="8076"/>
                  </a:cubicBezTo>
                  <a:cubicBezTo>
                    <a:pt x="7446" y="8076"/>
                    <a:pt x="7654" y="8054"/>
                    <a:pt x="7800" y="7883"/>
                  </a:cubicBezTo>
                  <a:cubicBezTo>
                    <a:pt x="7866" y="7806"/>
                    <a:pt x="7905" y="7707"/>
                    <a:pt x="7941" y="7613"/>
                  </a:cubicBezTo>
                  <a:cubicBezTo>
                    <a:pt x="7982" y="7502"/>
                    <a:pt x="8022" y="7397"/>
                    <a:pt x="8106" y="7324"/>
                  </a:cubicBezTo>
                  <a:cubicBezTo>
                    <a:pt x="8134" y="7298"/>
                    <a:pt x="8168" y="7279"/>
                    <a:pt x="8202" y="7257"/>
                  </a:cubicBezTo>
                  <a:cubicBezTo>
                    <a:pt x="8243" y="7234"/>
                    <a:pt x="8284" y="7208"/>
                    <a:pt x="8318" y="7174"/>
                  </a:cubicBezTo>
                  <a:cubicBezTo>
                    <a:pt x="8387" y="7107"/>
                    <a:pt x="8425" y="7020"/>
                    <a:pt x="8459" y="6934"/>
                  </a:cubicBezTo>
                  <a:lnTo>
                    <a:pt x="8470" y="6908"/>
                  </a:lnTo>
                  <a:cubicBezTo>
                    <a:pt x="8667" y="6441"/>
                    <a:pt x="8987" y="6032"/>
                    <a:pt x="9394" y="5728"/>
                  </a:cubicBezTo>
                  <a:lnTo>
                    <a:pt x="9409" y="5717"/>
                  </a:lnTo>
                  <a:lnTo>
                    <a:pt x="9402" y="5700"/>
                  </a:lnTo>
                  <a:cubicBezTo>
                    <a:pt x="9334" y="5481"/>
                    <a:pt x="9398" y="5228"/>
                    <a:pt x="9559" y="5068"/>
                  </a:cubicBezTo>
                  <a:cubicBezTo>
                    <a:pt x="9599" y="5027"/>
                    <a:pt x="9649" y="4989"/>
                    <a:pt x="9698" y="4948"/>
                  </a:cubicBezTo>
                  <a:cubicBezTo>
                    <a:pt x="9859" y="4815"/>
                    <a:pt x="10041" y="4663"/>
                    <a:pt x="9968" y="4466"/>
                  </a:cubicBezTo>
                  <a:cubicBezTo>
                    <a:pt x="9944" y="4404"/>
                    <a:pt x="9897" y="4354"/>
                    <a:pt x="9852" y="4309"/>
                  </a:cubicBezTo>
                  <a:lnTo>
                    <a:pt x="9844" y="4303"/>
                  </a:lnTo>
                  <a:cubicBezTo>
                    <a:pt x="9653" y="4108"/>
                    <a:pt x="9486" y="3894"/>
                    <a:pt x="9346" y="3660"/>
                  </a:cubicBezTo>
                  <a:cubicBezTo>
                    <a:pt x="9289" y="3562"/>
                    <a:pt x="9233" y="3455"/>
                    <a:pt x="9222" y="3341"/>
                  </a:cubicBezTo>
                  <a:cubicBezTo>
                    <a:pt x="9220" y="3309"/>
                    <a:pt x="9220" y="3277"/>
                    <a:pt x="9222" y="3242"/>
                  </a:cubicBezTo>
                  <a:cubicBezTo>
                    <a:pt x="9224" y="3185"/>
                    <a:pt x="9227" y="3125"/>
                    <a:pt x="9209" y="3069"/>
                  </a:cubicBezTo>
                  <a:cubicBezTo>
                    <a:pt x="9186" y="2992"/>
                    <a:pt x="9134" y="2932"/>
                    <a:pt x="9085" y="2872"/>
                  </a:cubicBezTo>
                  <a:cubicBezTo>
                    <a:pt x="9042" y="2820"/>
                    <a:pt x="8999" y="2771"/>
                    <a:pt x="8978" y="2713"/>
                  </a:cubicBezTo>
                  <a:cubicBezTo>
                    <a:pt x="8939" y="2608"/>
                    <a:pt x="8976" y="2520"/>
                    <a:pt x="9017" y="2465"/>
                  </a:cubicBezTo>
                  <a:cubicBezTo>
                    <a:pt x="9103" y="2336"/>
                    <a:pt x="9280" y="2247"/>
                    <a:pt x="9448" y="2247"/>
                  </a:cubicBezTo>
                  <a:cubicBezTo>
                    <a:pt x="9459" y="2247"/>
                    <a:pt x="9470" y="2248"/>
                    <a:pt x="9481" y="2248"/>
                  </a:cubicBezTo>
                  <a:cubicBezTo>
                    <a:pt x="9629" y="2257"/>
                    <a:pt x="9775" y="2308"/>
                    <a:pt x="9914" y="2358"/>
                  </a:cubicBezTo>
                  <a:cubicBezTo>
                    <a:pt x="10045" y="2403"/>
                    <a:pt x="10178" y="2450"/>
                    <a:pt x="10317" y="2467"/>
                  </a:cubicBezTo>
                  <a:cubicBezTo>
                    <a:pt x="10355" y="2471"/>
                    <a:pt x="10392" y="2474"/>
                    <a:pt x="10430" y="2474"/>
                  </a:cubicBezTo>
                  <a:cubicBezTo>
                    <a:pt x="10609" y="2474"/>
                    <a:pt x="10789" y="2423"/>
                    <a:pt x="10943" y="2328"/>
                  </a:cubicBezTo>
                  <a:cubicBezTo>
                    <a:pt x="11129" y="2214"/>
                    <a:pt x="11294" y="1987"/>
                    <a:pt x="11221" y="1760"/>
                  </a:cubicBezTo>
                  <a:cubicBezTo>
                    <a:pt x="11191" y="1661"/>
                    <a:pt x="11118" y="1582"/>
                    <a:pt x="11054" y="1513"/>
                  </a:cubicBezTo>
                  <a:lnTo>
                    <a:pt x="10285" y="684"/>
                  </a:lnTo>
                  <a:cubicBezTo>
                    <a:pt x="10165" y="554"/>
                    <a:pt x="10015" y="393"/>
                    <a:pt x="9816" y="344"/>
                  </a:cubicBezTo>
                  <a:cubicBezTo>
                    <a:pt x="9764" y="333"/>
                    <a:pt x="9709" y="327"/>
                    <a:pt x="9636" y="327"/>
                  </a:cubicBezTo>
                  <a:cubicBezTo>
                    <a:pt x="9608" y="327"/>
                    <a:pt x="9578" y="329"/>
                    <a:pt x="9548" y="329"/>
                  </a:cubicBezTo>
                  <a:cubicBezTo>
                    <a:pt x="9520" y="329"/>
                    <a:pt x="9490" y="331"/>
                    <a:pt x="9462" y="331"/>
                  </a:cubicBezTo>
                  <a:cubicBezTo>
                    <a:pt x="9413" y="331"/>
                    <a:pt x="9374" y="329"/>
                    <a:pt x="9340" y="322"/>
                  </a:cubicBezTo>
                  <a:cubicBezTo>
                    <a:pt x="9246" y="309"/>
                    <a:pt x="9149" y="252"/>
                    <a:pt x="9104" y="183"/>
                  </a:cubicBezTo>
                  <a:cubicBezTo>
                    <a:pt x="9074" y="138"/>
                    <a:pt x="9064" y="91"/>
                    <a:pt x="9077" y="46"/>
                  </a:cubicBezTo>
                  <a:lnTo>
                    <a:pt x="9083" y="20"/>
                  </a:lnTo>
                  <a:lnTo>
                    <a:pt x="9059" y="14"/>
                  </a:lnTo>
                  <a:cubicBezTo>
                    <a:pt x="9034" y="5"/>
                    <a:pt x="9010" y="1"/>
                    <a:pt x="89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297"/>
            <p:cNvSpPr/>
            <p:nvPr/>
          </p:nvSpPr>
          <p:spPr>
            <a:xfrm>
              <a:off x="5530834" y="2681180"/>
              <a:ext cx="222376" cy="208083"/>
            </a:xfrm>
            <a:custGeom>
              <a:rect b="b" l="l" r="r" t="t"/>
              <a:pathLst>
                <a:path extrusionOk="0" h="7323" w="7826">
                  <a:moveTo>
                    <a:pt x="7294" y="1"/>
                  </a:moveTo>
                  <a:cubicBezTo>
                    <a:pt x="7234" y="1"/>
                    <a:pt x="7175" y="45"/>
                    <a:pt x="7146" y="100"/>
                  </a:cubicBezTo>
                  <a:cubicBezTo>
                    <a:pt x="7114" y="167"/>
                    <a:pt x="7114" y="246"/>
                    <a:pt x="7114" y="319"/>
                  </a:cubicBezTo>
                  <a:cubicBezTo>
                    <a:pt x="7093" y="302"/>
                    <a:pt x="7068" y="295"/>
                    <a:pt x="7042" y="295"/>
                  </a:cubicBezTo>
                  <a:cubicBezTo>
                    <a:pt x="6982" y="295"/>
                    <a:pt x="6916" y="334"/>
                    <a:pt x="6874" y="383"/>
                  </a:cubicBezTo>
                  <a:cubicBezTo>
                    <a:pt x="6814" y="452"/>
                    <a:pt x="6771" y="539"/>
                    <a:pt x="6692" y="587"/>
                  </a:cubicBezTo>
                  <a:cubicBezTo>
                    <a:pt x="6598" y="642"/>
                    <a:pt x="6458" y="632"/>
                    <a:pt x="6403" y="728"/>
                  </a:cubicBezTo>
                  <a:cubicBezTo>
                    <a:pt x="6383" y="760"/>
                    <a:pt x="6379" y="801"/>
                    <a:pt x="6362" y="837"/>
                  </a:cubicBezTo>
                  <a:cubicBezTo>
                    <a:pt x="6332" y="904"/>
                    <a:pt x="6261" y="942"/>
                    <a:pt x="6195" y="977"/>
                  </a:cubicBezTo>
                  <a:cubicBezTo>
                    <a:pt x="5910" y="1120"/>
                    <a:pt x="5623" y="1268"/>
                    <a:pt x="5312" y="1343"/>
                  </a:cubicBezTo>
                  <a:cubicBezTo>
                    <a:pt x="5302" y="1182"/>
                    <a:pt x="5246" y="977"/>
                    <a:pt x="5087" y="972"/>
                  </a:cubicBezTo>
                  <a:cubicBezTo>
                    <a:pt x="5086" y="972"/>
                    <a:pt x="5084" y="972"/>
                    <a:pt x="5083" y="972"/>
                  </a:cubicBezTo>
                  <a:cubicBezTo>
                    <a:pt x="5015" y="972"/>
                    <a:pt x="4948" y="1010"/>
                    <a:pt x="4884" y="1010"/>
                  </a:cubicBezTo>
                  <a:cubicBezTo>
                    <a:pt x="4868" y="1010"/>
                    <a:pt x="4852" y="1008"/>
                    <a:pt x="4837" y="1002"/>
                  </a:cubicBezTo>
                  <a:cubicBezTo>
                    <a:pt x="4772" y="977"/>
                    <a:pt x="4747" y="902"/>
                    <a:pt x="4710" y="842"/>
                  </a:cubicBezTo>
                  <a:cubicBezTo>
                    <a:pt x="4627" y="711"/>
                    <a:pt x="4466" y="644"/>
                    <a:pt x="4312" y="636"/>
                  </a:cubicBezTo>
                  <a:cubicBezTo>
                    <a:pt x="4298" y="635"/>
                    <a:pt x="4284" y="635"/>
                    <a:pt x="4271" y="635"/>
                  </a:cubicBezTo>
                  <a:cubicBezTo>
                    <a:pt x="4129" y="635"/>
                    <a:pt x="3990" y="674"/>
                    <a:pt x="3853" y="711"/>
                  </a:cubicBezTo>
                  <a:cubicBezTo>
                    <a:pt x="3686" y="756"/>
                    <a:pt x="3517" y="803"/>
                    <a:pt x="3350" y="850"/>
                  </a:cubicBezTo>
                  <a:cubicBezTo>
                    <a:pt x="3288" y="867"/>
                    <a:pt x="3221" y="887"/>
                    <a:pt x="3183" y="936"/>
                  </a:cubicBezTo>
                  <a:cubicBezTo>
                    <a:pt x="3135" y="992"/>
                    <a:pt x="3133" y="1075"/>
                    <a:pt x="3093" y="1133"/>
                  </a:cubicBezTo>
                  <a:cubicBezTo>
                    <a:pt x="3000" y="1264"/>
                    <a:pt x="2754" y="1242"/>
                    <a:pt x="2713" y="1396"/>
                  </a:cubicBezTo>
                  <a:cubicBezTo>
                    <a:pt x="2701" y="1450"/>
                    <a:pt x="2720" y="1504"/>
                    <a:pt x="2722" y="1559"/>
                  </a:cubicBezTo>
                  <a:cubicBezTo>
                    <a:pt x="2729" y="1711"/>
                    <a:pt x="2579" y="1839"/>
                    <a:pt x="2433" y="1839"/>
                  </a:cubicBezTo>
                  <a:cubicBezTo>
                    <a:pt x="2397" y="1839"/>
                    <a:pt x="2361" y="1831"/>
                    <a:pt x="2328" y="1814"/>
                  </a:cubicBezTo>
                  <a:lnTo>
                    <a:pt x="2328" y="1814"/>
                  </a:lnTo>
                  <a:cubicBezTo>
                    <a:pt x="2334" y="1979"/>
                    <a:pt x="2146" y="2073"/>
                    <a:pt x="1987" y="2112"/>
                  </a:cubicBezTo>
                  <a:cubicBezTo>
                    <a:pt x="1829" y="2153"/>
                    <a:pt x="1636" y="2206"/>
                    <a:pt x="1595" y="2365"/>
                  </a:cubicBezTo>
                  <a:cubicBezTo>
                    <a:pt x="1576" y="2440"/>
                    <a:pt x="1597" y="2519"/>
                    <a:pt x="1597" y="2596"/>
                  </a:cubicBezTo>
                  <a:cubicBezTo>
                    <a:pt x="1599" y="2671"/>
                    <a:pt x="1565" y="2763"/>
                    <a:pt x="1490" y="2780"/>
                  </a:cubicBezTo>
                  <a:cubicBezTo>
                    <a:pt x="1482" y="2782"/>
                    <a:pt x="1473" y="2783"/>
                    <a:pt x="1465" y="2783"/>
                  </a:cubicBezTo>
                  <a:cubicBezTo>
                    <a:pt x="1361" y="2783"/>
                    <a:pt x="1291" y="2639"/>
                    <a:pt x="1184" y="2613"/>
                  </a:cubicBezTo>
                  <a:cubicBezTo>
                    <a:pt x="1169" y="2610"/>
                    <a:pt x="1155" y="2608"/>
                    <a:pt x="1141" y="2608"/>
                  </a:cubicBezTo>
                  <a:cubicBezTo>
                    <a:pt x="1097" y="2608"/>
                    <a:pt x="1053" y="2621"/>
                    <a:pt x="1010" y="2621"/>
                  </a:cubicBezTo>
                  <a:cubicBezTo>
                    <a:pt x="998" y="2621"/>
                    <a:pt x="987" y="2620"/>
                    <a:pt x="976" y="2618"/>
                  </a:cubicBezTo>
                  <a:cubicBezTo>
                    <a:pt x="837" y="2594"/>
                    <a:pt x="785" y="2412"/>
                    <a:pt x="661" y="2346"/>
                  </a:cubicBezTo>
                  <a:cubicBezTo>
                    <a:pt x="627" y="2328"/>
                    <a:pt x="589" y="2319"/>
                    <a:pt x="552" y="2319"/>
                  </a:cubicBezTo>
                  <a:cubicBezTo>
                    <a:pt x="495" y="2319"/>
                    <a:pt x="437" y="2337"/>
                    <a:pt x="384" y="2367"/>
                  </a:cubicBezTo>
                  <a:cubicBezTo>
                    <a:pt x="372" y="2500"/>
                    <a:pt x="359" y="2635"/>
                    <a:pt x="346" y="2768"/>
                  </a:cubicBezTo>
                  <a:cubicBezTo>
                    <a:pt x="322" y="3001"/>
                    <a:pt x="237" y="3301"/>
                    <a:pt x="1" y="3314"/>
                  </a:cubicBezTo>
                  <a:cubicBezTo>
                    <a:pt x="29" y="3882"/>
                    <a:pt x="57" y="4449"/>
                    <a:pt x="85" y="5017"/>
                  </a:cubicBezTo>
                  <a:cubicBezTo>
                    <a:pt x="93" y="5184"/>
                    <a:pt x="106" y="5366"/>
                    <a:pt x="215" y="5493"/>
                  </a:cubicBezTo>
                  <a:cubicBezTo>
                    <a:pt x="389" y="5694"/>
                    <a:pt x="766" y="5722"/>
                    <a:pt x="809" y="5986"/>
                  </a:cubicBezTo>
                  <a:cubicBezTo>
                    <a:pt x="852" y="6241"/>
                    <a:pt x="528" y="6378"/>
                    <a:pt x="352" y="6568"/>
                  </a:cubicBezTo>
                  <a:cubicBezTo>
                    <a:pt x="213" y="6718"/>
                    <a:pt x="172" y="6915"/>
                    <a:pt x="196" y="7117"/>
                  </a:cubicBezTo>
                  <a:cubicBezTo>
                    <a:pt x="1084" y="7254"/>
                    <a:pt x="1981" y="7323"/>
                    <a:pt x="2880" y="7323"/>
                  </a:cubicBezTo>
                  <a:cubicBezTo>
                    <a:pt x="2894" y="7323"/>
                    <a:pt x="2907" y="7323"/>
                    <a:pt x="2921" y="7323"/>
                  </a:cubicBezTo>
                  <a:cubicBezTo>
                    <a:pt x="3258" y="7320"/>
                    <a:pt x="3652" y="7278"/>
                    <a:pt x="3827" y="6990"/>
                  </a:cubicBezTo>
                  <a:cubicBezTo>
                    <a:pt x="3917" y="6843"/>
                    <a:pt x="3926" y="6661"/>
                    <a:pt x="3967" y="6491"/>
                  </a:cubicBezTo>
                  <a:cubicBezTo>
                    <a:pt x="4007" y="6324"/>
                    <a:pt x="4106" y="6144"/>
                    <a:pt x="4275" y="6110"/>
                  </a:cubicBezTo>
                  <a:cubicBezTo>
                    <a:pt x="4306" y="6103"/>
                    <a:pt x="4339" y="6101"/>
                    <a:pt x="4371" y="6101"/>
                  </a:cubicBezTo>
                  <a:cubicBezTo>
                    <a:pt x="4403" y="6101"/>
                    <a:pt x="4435" y="6103"/>
                    <a:pt x="4467" y="6103"/>
                  </a:cubicBezTo>
                  <a:cubicBezTo>
                    <a:pt x="4521" y="6103"/>
                    <a:pt x="4573" y="6098"/>
                    <a:pt x="4618" y="6071"/>
                  </a:cubicBezTo>
                  <a:cubicBezTo>
                    <a:pt x="4729" y="6007"/>
                    <a:pt x="4749" y="5849"/>
                    <a:pt x="4847" y="5769"/>
                  </a:cubicBezTo>
                  <a:cubicBezTo>
                    <a:pt x="4901" y="5726"/>
                    <a:pt x="4969" y="5711"/>
                    <a:pt x="5036" y="5696"/>
                  </a:cubicBezTo>
                  <a:cubicBezTo>
                    <a:pt x="5366" y="5626"/>
                    <a:pt x="5694" y="5555"/>
                    <a:pt x="6024" y="5484"/>
                  </a:cubicBezTo>
                  <a:cubicBezTo>
                    <a:pt x="5906" y="5071"/>
                    <a:pt x="6133" y="4589"/>
                    <a:pt x="6527" y="4415"/>
                  </a:cubicBezTo>
                  <a:cubicBezTo>
                    <a:pt x="6645" y="4364"/>
                    <a:pt x="6791" y="4321"/>
                    <a:pt x="6829" y="4197"/>
                  </a:cubicBezTo>
                  <a:cubicBezTo>
                    <a:pt x="6896" y="3974"/>
                    <a:pt x="6525" y="3740"/>
                    <a:pt x="6666" y="3554"/>
                  </a:cubicBezTo>
                  <a:cubicBezTo>
                    <a:pt x="6949" y="3479"/>
                    <a:pt x="7253" y="3389"/>
                    <a:pt x="7427" y="3153"/>
                  </a:cubicBezTo>
                  <a:cubicBezTo>
                    <a:pt x="7746" y="2718"/>
                    <a:pt x="7489" y="1981"/>
                    <a:pt x="7825" y="1609"/>
                  </a:cubicBezTo>
                  <a:cubicBezTo>
                    <a:pt x="7785" y="1476"/>
                    <a:pt x="7761" y="1339"/>
                    <a:pt x="7755" y="1199"/>
                  </a:cubicBezTo>
                  <a:cubicBezTo>
                    <a:pt x="7742" y="966"/>
                    <a:pt x="7776" y="711"/>
                    <a:pt x="7648" y="514"/>
                  </a:cubicBezTo>
                  <a:cubicBezTo>
                    <a:pt x="7631" y="538"/>
                    <a:pt x="7606" y="548"/>
                    <a:pt x="7578" y="548"/>
                  </a:cubicBezTo>
                  <a:cubicBezTo>
                    <a:pt x="7527" y="548"/>
                    <a:pt x="7469" y="512"/>
                    <a:pt x="7448" y="462"/>
                  </a:cubicBezTo>
                  <a:cubicBezTo>
                    <a:pt x="7416" y="385"/>
                    <a:pt x="7433" y="297"/>
                    <a:pt x="7435" y="214"/>
                  </a:cubicBezTo>
                  <a:cubicBezTo>
                    <a:pt x="7438" y="130"/>
                    <a:pt x="7408" y="32"/>
                    <a:pt x="7328" y="6"/>
                  </a:cubicBezTo>
                  <a:cubicBezTo>
                    <a:pt x="7317" y="3"/>
                    <a:pt x="7305" y="1"/>
                    <a:pt x="7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297"/>
            <p:cNvSpPr/>
            <p:nvPr/>
          </p:nvSpPr>
          <p:spPr>
            <a:xfrm>
              <a:off x="5530066" y="2680441"/>
              <a:ext cx="223995" cy="209561"/>
            </a:xfrm>
            <a:custGeom>
              <a:rect b="b" l="l" r="r" t="t"/>
              <a:pathLst>
                <a:path extrusionOk="0" h="7375" w="7883">
                  <a:moveTo>
                    <a:pt x="7321" y="54"/>
                  </a:moveTo>
                  <a:cubicBezTo>
                    <a:pt x="7330" y="54"/>
                    <a:pt x="7338" y="55"/>
                    <a:pt x="7347" y="58"/>
                  </a:cubicBezTo>
                  <a:cubicBezTo>
                    <a:pt x="7413" y="79"/>
                    <a:pt x="7437" y="169"/>
                    <a:pt x="7435" y="240"/>
                  </a:cubicBezTo>
                  <a:cubicBezTo>
                    <a:pt x="7435" y="259"/>
                    <a:pt x="7435" y="281"/>
                    <a:pt x="7432" y="302"/>
                  </a:cubicBezTo>
                  <a:cubicBezTo>
                    <a:pt x="7428" y="366"/>
                    <a:pt x="7424" y="435"/>
                    <a:pt x="7450" y="499"/>
                  </a:cubicBezTo>
                  <a:cubicBezTo>
                    <a:pt x="7475" y="557"/>
                    <a:pt x="7542" y="602"/>
                    <a:pt x="7606" y="602"/>
                  </a:cubicBezTo>
                  <a:cubicBezTo>
                    <a:pt x="7630" y="602"/>
                    <a:pt x="7651" y="595"/>
                    <a:pt x="7668" y="583"/>
                  </a:cubicBezTo>
                  <a:cubicBezTo>
                    <a:pt x="7747" y="726"/>
                    <a:pt x="7750" y="902"/>
                    <a:pt x="7752" y="1073"/>
                  </a:cubicBezTo>
                  <a:cubicBezTo>
                    <a:pt x="7752" y="1125"/>
                    <a:pt x="7752" y="1176"/>
                    <a:pt x="7754" y="1227"/>
                  </a:cubicBezTo>
                  <a:cubicBezTo>
                    <a:pt x="7760" y="1362"/>
                    <a:pt x="7784" y="1497"/>
                    <a:pt x="7822" y="1628"/>
                  </a:cubicBezTo>
                  <a:cubicBezTo>
                    <a:pt x="7655" y="1823"/>
                    <a:pt x="7638" y="2102"/>
                    <a:pt x="7619" y="2395"/>
                  </a:cubicBezTo>
                  <a:cubicBezTo>
                    <a:pt x="7602" y="2672"/>
                    <a:pt x="7585" y="2956"/>
                    <a:pt x="7430" y="3164"/>
                  </a:cubicBezTo>
                  <a:cubicBezTo>
                    <a:pt x="7270" y="3383"/>
                    <a:pt x="6987" y="3475"/>
                    <a:pt x="6687" y="3554"/>
                  </a:cubicBezTo>
                  <a:lnTo>
                    <a:pt x="6678" y="3559"/>
                  </a:lnTo>
                  <a:lnTo>
                    <a:pt x="6672" y="3565"/>
                  </a:lnTo>
                  <a:cubicBezTo>
                    <a:pt x="6586" y="3678"/>
                    <a:pt x="6661" y="3801"/>
                    <a:pt x="6734" y="3921"/>
                  </a:cubicBezTo>
                  <a:cubicBezTo>
                    <a:pt x="6796" y="4019"/>
                    <a:pt x="6858" y="4120"/>
                    <a:pt x="6830" y="4214"/>
                  </a:cubicBezTo>
                  <a:cubicBezTo>
                    <a:pt x="6803" y="4308"/>
                    <a:pt x="6695" y="4353"/>
                    <a:pt x="6593" y="4396"/>
                  </a:cubicBezTo>
                  <a:cubicBezTo>
                    <a:pt x="6575" y="4403"/>
                    <a:pt x="6558" y="4409"/>
                    <a:pt x="6543" y="4418"/>
                  </a:cubicBezTo>
                  <a:cubicBezTo>
                    <a:pt x="6143" y="4591"/>
                    <a:pt x="5911" y="5069"/>
                    <a:pt x="6016" y="5489"/>
                  </a:cubicBezTo>
                  <a:lnTo>
                    <a:pt x="5059" y="5697"/>
                  </a:lnTo>
                  <a:cubicBezTo>
                    <a:pt x="4992" y="5710"/>
                    <a:pt x="4915" y="5727"/>
                    <a:pt x="4857" y="5774"/>
                  </a:cubicBezTo>
                  <a:cubicBezTo>
                    <a:pt x="4808" y="5815"/>
                    <a:pt x="4776" y="5872"/>
                    <a:pt x="4748" y="5926"/>
                  </a:cubicBezTo>
                  <a:cubicBezTo>
                    <a:pt x="4716" y="5986"/>
                    <a:pt x="4686" y="6044"/>
                    <a:pt x="4632" y="6074"/>
                  </a:cubicBezTo>
                  <a:cubicBezTo>
                    <a:pt x="4591" y="6098"/>
                    <a:pt x="4545" y="6103"/>
                    <a:pt x="4499" y="6103"/>
                  </a:cubicBezTo>
                  <a:cubicBezTo>
                    <a:pt x="4481" y="6103"/>
                    <a:pt x="4462" y="6102"/>
                    <a:pt x="4444" y="6102"/>
                  </a:cubicBezTo>
                  <a:cubicBezTo>
                    <a:pt x="4427" y="6102"/>
                    <a:pt x="4409" y="6099"/>
                    <a:pt x="4392" y="6099"/>
                  </a:cubicBezTo>
                  <a:cubicBezTo>
                    <a:pt x="4354" y="6099"/>
                    <a:pt x="4324" y="6104"/>
                    <a:pt x="4296" y="6108"/>
                  </a:cubicBezTo>
                  <a:cubicBezTo>
                    <a:pt x="4144" y="6142"/>
                    <a:pt x="4022" y="6292"/>
                    <a:pt x="3968" y="6511"/>
                  </a:cubicBezTo>
                  <a:cubicBezTo>
                    <a:pt x="3955" y="6560"/>
                    <a:pt x="3947" y="6609"/>
                    <a:pt x="3938" y="6659"/>
                  </a:cubicBezTo>
                  <a:cubicBezTo>
                    <a:pt x="3914" y="6783"/>
                    <a:pt x="3893" y="6901"/>
                    <a:pt x="3831" y="7001"/>
                  </a:cubicBezTo>
                  <a:cubicBezTo>
                    <a:pt x="3660" y="7282"/>
                    <a:pt x="3270" y="7321"/>
                    <a:pt x="2948" y="7321"/>
                  </a:cubicBezTo>
                  <a:lnTo>
                    <a:pt x="2880" y="7321"/>
                  </a:lnTo>
                  <a:cubicBezTo>
                    <a:pt x="2006" y="7321"/>
                    <a:pt x="1121" y="7254"/>
                    <a:pt x="247" y="7119"/>
                  </a:cubicBezTo>
                  <a:cubicBezTo>
                    <a:pt x="234" y="6974"/>
                    <a:pt x="251" y="6772"/>
                    <a:pt x="399" y="6614"/>
                  </a:cubicBezTo>
                  <a:cubicBezTo>
                    <a:pt x="448" y="6558"/>
                    <a:pt x="514" y="6507"/>
                    <a:pt x="576" y="6457"/>
                  </a:cubicBezTo>
                  <a:cubicBezTo>
                    <a:pt x="733" y="6333"/>
                    <a:pt x="896" y="6202"/>
                    <a:pt x="864" y="6007"/>
                  </a:cubicBezTo>
                  <a:cubicBezTo>
                    <a:pt x="836" y="5838"/>
                    <a:pt x="679" y="5759"/>
                    <a:pt x="531" y="5682"/>
                  </a:cubicBezTo>
                  <a:cubicBezTo>
                    <a:pt x="431" y="5632"/>
                    <a:pt x="330" y="5579"/>
                    <a:pt x="262" y="5502"/>
                  </a:cubicBezTo>
                  <a:cubicBezTo>
                    <a:pt x="163" y="5386"/>
                    <a:pt x="146" y="5225"/>
                    <a:pt x="137" y="5041"/>
                  </a:cubicBezTo>
                  <a:lnTo>
                    <a:pt x="56" y="3364"/>
                  </a:lnTo>
                  <a:cubicBezTo>
                    <a:pt x="317" y="3327"/>
                    <a:pt x="384" y="2956"/>
                    <a:pt x="399" y="2796"/>
                  </a:cubicBezTo>
                  <a:lnTo>
                    <a:pt x="437" y="2410"/>
                  </a:lnTo>
                  <a:cubicBezTo>
                    <a:pt x="485" y="2386"/>
                    <a:pt x="534" y="2373"/>
                    <a:pt x="579" y="2373"/>
                  </a:cubicBezTo>
                  <a:cubicBezTo>
                    <a:pt x="614" y="2373"/>
                    <a:pt x="646" y="2380"/>
                    <a:pt x="675" y="2395"/>
                  </a:cubicBezTo>
                  <a:cubicBezTo>
                    <a:pt x="724" y="2423"/>
                    <a:pt x="763" y="2470"/>
                    <a:pt x="801" y="2517"/>
                  </a:cubicBezTo>
                  <a:cubicBezTo>
                    <a:pt x="855" y="2586"/>
                    <a:pt x="909" y="2654"/>
                    <a:pt x="999" y="2669"/>
                  </a:cubicBezTo>
                  <a:cubicBezTo>
                    <a:pt x="1011" y="2672"/>
                    <a:pt x="1024" y="2673"/>
                    <a:pt x="1037" y="2673"/>
                  </a:cubicBezTo>
                  <a:cubicBezTo>
                    <a:pt x="1060" y="2673"/>
                    <a:pt x="1083" y="2670"/>
                    <a:pt x="1106" y="2667"/>
                  </a:cubicBezTo>
                  <a:cubicBezTo>
                    <a:pt x="1127" y="2665"/>
                    <a:pt x="1150" y="2662"/>
                    <a:pt x="1171" y="2662"/>
                  </a:cubicBezTo>
                  <a:cubicBezTo>
                    <a:pt x="1183" y="2662"/>
                    <a:pt x="1194" y="2663"/>
                    <a:pt x="1204" y="2665"/>
                  </a:cubicBezTo>
                  <a:cubicBezTo>
                    <a:pt x="1247" y="2676"/>
                    <a:pt x="1288" y="2712"/>
                    <a:pt x="1326" y="2747"/>
                  </a:cubicBezTo>
                  <a:cubicBezTo>
                    <a:pt x="1377" y="2789"/>
                    <a:pt x="1430" y="2835"/>
                    <a:pt x="1494" y="2835"/>
                  </a:cubicBezTo>
                  <a:cubicBezTo>
                    <a:pt x="1504" y="2835"/>
                    <a:pt x="1513" y="2834"/>
                    <a:pt x="1523" y="2832"/>
                  </a:cubicBezTo>
                  <a:cubicBezTo>
                    <a:pt x="1613" y="2811"/>
                    <a:pt x="1652" y="2708"/>
                    <a:pt x="1652" y="2620"/>
                  </a:cubicBezTo>
                  <a:cubicBezTo>
                    <a:pt x="1652" y="2594"/>
                    <a:pt x="1648" y="2567"/>
                    <a:pt x="1646" y="2541"/>
                  </a:cubicBezTo>
                  <a:cubicBezTo>
                    <a:pt x="1641" y="2489"/>
                    <a:pt x="1635" y="2442"/>
                    <a:pt x="1648" y="2397"/>
                  </a:cubicBezTo>
                  <a:cubicBezTo>
                    <a:pt x="1684" y="2258"/>
                    <a:pt x="1851" y="2207"/>
                    <a:pt x="2021" y="2164"/>
                  </a:cubicBezTo>
                  <a:cubicBezTo>
                    <a:pt x="2102" y="2144"/>
                    <a:pt x="2355" y="2067"/>
                    <a:pt x="2380" y="1881"/>
                  </a:cubicBezTo>
                  <a:cubicBezTo>
                    <a:pt x="2404" y="1889"/>
                    <a:pt x="2430" y="1892"/>
                    <a:pt x="2456" y="1892"/>
                  </a:cubicBezTo>
                  <a:cubicBezTo>
                    <a:pt x="2540" y="1892"/>
                    <a:pt x="2632" y="1854"/>
                    <a:pt x="2695" y="1787"/>
                  </a:cubicBezTo>
                  <a:cubicBezTo>
                    <a:pt x="2751" y="1729"/>
                    <a:pt x="2779" y="1656"/>
                    <a:pt x="2775" y="1583"/>
                  </a:cubicBezTo>
                  <a:cubicBezTo>
                    <a:pt x="2775" y="1564"/>
                    <a:pt x="2773" y="1545"/>
                    <a:pt x="2768" y="1525"/>
                  </a:cubicBezTo>
                  <a:cubicBezTo>
                    <a:pt x="2764" y="1491"/>
                    <a:pt x="2758" y="1459"/>
                    <a:pt x="2766" y="1429"/>
                  </a:cubicBezTo>
                  <a:cubicBezTo>
                    <a:pt x="2785" y="1358"/>
                    <a:pt x="2858" y="1330"/>
                    <a:pt x="2942" y="1298"/>
                  </a:cubicBezTo>
                  <a:cubicBezTo>
                    <a:pt x="3017" y="1270"/>
                    <a:pt x="3094" y="1240"/>
                    <a:pt x="3141" y="1176"/>
                  </a:cubicBezTo>
                  <a:cubicBezTo>
                    <a:pt x="3162" y="1144"/>
                    <a:pt x="3175" y="1108"/>
                    <a:pt x="3186" y="1073"/>
                  </a:cubicBezTo>
                  <a:cubicBezTo>
                    <a:pt x="3197" y="1037"/>
                    <a:pt x="3207" y="1005"/>
                    <a:pt x="3229" y="979"/>
                  </a:cubicBezTo>
                  <a:cubicBezTo>
                    <a:pt x="3263" y="936"/>
                    <a:pt x="3319" y="919"/>
                    <a:pt x="3383" y="902"/>
                  </a:cubicBezTo>
                  <a:lnTo>
                    <a:pt x="3887" y="763"/>
                  </a:lnTo>
                  <a:cubicBezTo>
                    <a:pt x="4020" y="725"/>
                    <a:pt x="4158" y="686"/>
                    <a:pt x="4297" y="686"/>
                  </a:cubicBezTo>
                  <a:cubicBezTo>
                    <a:pt x="4310" y="686"/>
                    <a:pt x="4323" y="687"/>
                    <a:pt x="4337" y="688"/>
                  </a:cubicBezTo>
                  <a:cubicBezTo>
                    <a:pt x="4504" y="696"/>
                    <a:pt x="4643" y="769"/>
                    <a:pt x="4714" y="883"/>
                  </a:cubicBezTo>
                  <a:cubicBezTo>
                    <a:pt x="4722" y="895"/>
                    <a:pt x="4729" y="910"/>
                    <a:pt x="4737" y="923"/>
                  </a:cubicBezTo>
                  <a:cubicBezTo>
                    <a:pt x="4765" y="973"/>
                    <a:pt x="4795" y="1030"/>
                    <a:pt x="4855" y="1052"/>
                  </a:cubicBezTo>
                  <a:cubicBezTo>
                    <a:pt x="4872" y="1059"/>
                    <a:pt x="4891" y="1062"/>
                    <a:pt x="4910" y="1062"/>
                  </a:cubicBezTo>
                  <a:cubicBezTo>
                    <a:pt x="4945" y="1062"/>
                    <a:pt x="4981" y="1053"/>
                    <a:pt x="5016" y="1043"/>
                  </a:cubicBezTo>
                  <a:cubicBezTo>
                    <a:pt x="5048" y="1033"/>
                    <a:pt x="5080" y="1024"/>
                    <a:pt x="5112" y="1024"/>
                  </a:cubicBezTo>
                  <a:cubicBezTo>
                    <a:pt x="5277" y="1028"/>
                    <a:pt x="5307" y="1290"/>
                    <a:pt x="5311" y="1369"/>
                  </a:cubicBezTo>
                  <a:lnTo>
                    <a:pt x="5314" y="1401"/>
                  </a:lnTo>
                  <a:lnTo>
                    <a:pt x="5346" y="1395"/>
                  </a:lnTo>
                  <a:cubicBezTo>
                    <a:pt x="5661" y="1317"/>
                    <a:pt x="5952" y="1170"/>
                    <a:pt x="6235" y="1026"/>
                  </a:cubicBezTo>
                  <a:cubicBezTo>
                    <a:pt x="6310" y="988"/>
                    <a:pt x="6380" y="947"/>
                    <a:pt x="6415" y="874"/>
                  </a:cubicBezTo>
                  <a:cubicBezTo>
                    <a:pt x="6421" y="857"/>
                    <a:pt x="6428" y="840"/>
                    <a:pt x="6432" y="820"/>
                  </a:cubicBezTo>
                  <a:cubicBezTo>
                    <a:pt x="6438" y="801"/>
                    <a:pt x="6443" y="782"/>
                    <a:pt x="6453" y="767"/>
                  </a:cubicBezTo>
                  <a:cubicBezTo>
                    <a:pt x="6481" y="718"/>
                    <a:pt x="6543" y="700"/>
                    <a:pt x="6608" y="681"/>
                  </a:cubicBezTo>
                  <a:cubicBezTo>
                    <a:pt x="6650" y="670"/>
                    <a:pt x="6693" y="658"/>
                    <a:pt x="6732" y="636"/>
                  </a:cubicBezTo>
                  <a:cubicBezTo>
                    <a:pt x="6792" y="602"/>
                    <a:pt x="6830" y="548"/>
                    <a:pt x="6867" y="495"/>
                  </a:cubicBezTo>
                  <a:cubicBezTo>
                    <a:pt x="6884" y="471"/>
                    <a:pt x="6901" y="448"/>
                    <a:pt x="6920" y="426"/>
                  </a:cubicBezTo>
                  <a:cubicBezTo>
                    <a:pt x="6962" y="378"/>
                    <a:pt x="7021" y="349"/>
                    <a:pt x="7070" y="349"/>
                  </a:cubicBezTo>
                  <a:cubicBezTo>
                    <a:pt x="7091" y="349"/>
                    <a:pt x="7111" y="355"/>
                    <a:pt x="7126" y="366"/>
                  </a:cubicBezTo>
                  <a:lnTo>
                    <a:pt x="7169" y="400"/>
                  </a:lnTo>
                  <a:lnTo>
                    <a:pt x="7169" y="345"/>
                  </a:lnTo>
                  <a:cubicBezTo>
                    <a:pt x="7169" y="278"/>
                    <a:pt x="7167" y="201"/>
                    <a:pt x="7199" y="139"/>
                  </a:cubicBezTo>
                  <a:cubicBezTo>
                    <a:pt x="7222" y="89"/>
                    <a:pt x="7274" y="54"/>
                    <a:pt x="7321" y="54"/>
                  </a:cubicBezTo>
                  <a:close/>
                  <a:moveTo>
                    <a:pt x="7322" y="0"/>
                  </a:moveTo>
                  <a:cubicBezTo>
                    <a:pt x="7256" y="0"/>
                    <a:pt x="7183" y="46"/>
                    <a:pt x="7150" y="116"/>
                  </a:cubicBezTo>
                  <a:cubicBezTo>
                    <a:pt x="7120" y="173"/>
                    <a:pt x="7115" y="240"/>
                    <a:pt x="7115" y="302"/>
                  </a:cubicBezTo>
                  <a:cubicBezTo>
                    <a:pt x="7101" y="297"/>
                    <a:pt x="7085" y="295"/>
                    <a:pt x="7069" y="295"/>
                  </a:cubicBezTo>
                  <a:cubicBezTo>
                    <a:pt x="7005" y="295"/>
                    <a:pt x="6932" y="331"/>
                    <a:pt x="6882" y="390"/>
                  </a:cubicBezTo>
                  <a:cubicBezTo>
                    <a:pt x="6860" y="413"/>
                    <a:pt x="6843" y="439"/>
                    <a:pt x="6824" y="465"/>
                  </a:cubicBezTo>
                  <a:cubicBezTo>
                    <a:pt x="6788" y="514"/>
                    <a:pt x="6753" y="561"/>
                    <a:pt x="6706" y="589"/>
                  </a:cubicBezTo>
                  <a:cubicBezTo>
                    <a:pt x="6674" y="608"/>
                    <a:pt x="6633" y="619"/>
                    <a:pt x="6593" y="630"/>
                  </a:cubicBezTo>
                  <a:cubicBezTo>
                    <a:pt x="6520" y="651"/>
                    <a:pt x="6447" y="670"/>
                    <a:pt x="6406" y="739"/>
                  </a:cubicBezTo>
                  <a:cubicBezTo>
                    <a:pt x="6393" y="760"/>
                    <a:pt x="6387" y="784"/>
                    <a:pt x="6380" y="808"/>
                  </a:cubicBezTo>
                  <a:cubicBezTo>
                    <a:pt x="6376" y="823"/>
                    <a:pt x="6372" y="838"/>
                    <a:pt x="6365" y="850"/>
                  </a:cubicBezTo>
                  <a:cubicBezTo>
                    <a:pt x="6340" y="908"/>
                    <a:pt x="6278" y="945"/>
                    <a:pt x="6211" y="977"/>
                  </a:cubicBezTo>
                  <a:cubicBezTo>
                    <a:pt x="5939" y="1116"/>
                    <a:pt x="5661" y="1257"/>
                    <a:pt x="5363" y="1335"/>
                  </a:cubicBezTo>
                  <a:cubicBezTo>
                    <a:pt x="5352" y="1221"/>
                    <a:pt x="5303" y="977"/>
                    <a:pt x="5108" y="970"/>
                  </a:cubicBezTo>
                  <a:cubicBezTo>
                    <a:pt x="5071" y="970"/>
                    <a:pt x="5035" y="981"/>
                    <a:pt x="5001" y="992"/>
                  </a:cubicBezTo>
                  <a:cubicBezTo>
                    <a:pt x="4969" y="1001"/>
                    <a:pt x="4938" y="1009"/>
                    <a:pt x="4910" y="1009"/>
                  </a:cubicBezTo>
                  <a:cubicBezTo>
                    <a:pt x="4897" y="1009"/>
                    <a:pt x="4885" y="1007"/>
                    <a:pt x="4874" y="1003"/>
                  </a:cubicBezTo>
                  <a:cubicBezTo>
                    <a:pt x="4834" y="988"/>
                    <a:pt x="4810" y="945"/>
                    <a:pt x="4784" y="898"/>
                  </a:cubicBezTo>
                  <a:cubicBezTo>
                    <a:pt x="4776" y="883"/>
                    <a:pt x="4767" y="868"/>
                    <a:pt x="4759" y="855"/>
                  </a:cubicBezTo>
                  <a:cubicBezTo>
                    <a:pt x="4679" y="726"/>
                    <a:pt x="4523" y="645"/>
                    <a:pt x="4341" y="634"/>
                  </a:cubicBezTo>
                  <a:cubicBezTo>
                    <a:pt x="4330" y="634"/>
                    <a:pt x="4319" y="633"/>
                    <a:pt x="4308" y="633"/>
                  </a:cubicBezTo>
                  <a:cubicBezTo>
                    <a:pt x="4159" y="633"/>
                    <a:pt x="4014" y="673"/>
                    <a:pt x="3874" y="711"/>
                  </a:cubicBezTo>
                  <a:lnTo>
                    <a:pt x="3370" y="850"/>
                  </a:lnTo>
                  <a:cubicBezTo>
                    <a:pt x="3312" y="865"/>
                    <a:pt x="3235" y="887"/>
                    <a:pt x="3188" y="945"/>
                  </a:cubicBezTo>
                  <a:cubicBezTo>
                    <a:pt x="3160" y="979"/>
                    <a:pt x="3147" y="1018"/>
                    <a:pt x="3135" y="1056"/>
                  </a:cubicBezTo>
                  <a:cubicBezTo>
                    <a:pt x="3124" y="1088"/>
                    <a:pt x="3115" y="1118"/>
                    <a:pt x="3096" y="1144"/>
                  </a:cubicBezTo>
                  <a:cubicBezTo>
                    <a:pt x="3060" y="1195"/>
                    <a:pt x="2991" y="1223"/>
                    <a:pt x="2922" y="1249"/>
                  </a:cubicBezTo>
                  <a:cubicBezTo>
                    <a:pt x="2833" y="1283"/>
                    <a:pt x="2740" y="1317"/>
                    <a:pt x="2715" y="1416"/>
                  </a:cubicBezTo>
                  <a:cubicBezTo>
                    <a:pt x="2704" y="1457"/>
                    <a:pt x="2710" y="1495"/>
                    <a:pt x="2717" y="1534"/>
                  </a:cubicBezTo>
                  <a:cubicBezTo>
                    <a:pt x="2719" y="1551"/>
                    <a:pt x="2721" y="1568"/>
                    <a:pt x="2721" y="1587"/>
                  </a:cubicBezTo>
                  <a:cubicBezTo>
                    <a:pt x="2725" y="1645"/>
                    <a:pt x="2702" y="1703"/>
                    <a:pt x="2657" y="1750"/>
                  </a:cubicBezTo>
                  <a:cubicBezTo>
                    <a:pt x="2604" y="1806"/>
                    <a:pt x="2529" y="1838"/>
                    <a:pt x="2459" y="1838"/>
                  </a:cubicBezTo>
                  <a:cubicBezTo>
                    <a:pt x="2427" y="1838"/>
                    <a:pt x="2395" y="1831"/>
                    <a:pt x="2368" y="1817"/>
                  </a:cubicBezTo>
                  <a:lnTo>
                    <a:pt x="2327" y="1795"/>
                  </a:lnTo>
                  <a:lnTo>
                    <a:pt x="2329" y="1842"/>
                  </a:lnTo>
                  <a:cubicBezTo>
                    <a:pt x="2335" y="2018"/>
                    <a:pt x="2085" y="2093"/>
                    <a:pt x="2008" y="2112"/>
                  </a:cubicBezTo>
                  <a:cubicBezTo>
                    <a:pt x="1862" y="2149"/>
                    <a:pt x="1643" y="2202"/>
                    <a:pt x="1596" y="2384"/>
                  </a:cubicBezTo>
                  <a:cubicBezTo>
                    <a:pt x="1581" y="2438"/>
                    <a:pt x="1588" y="2494"/>
                    <a:pt x="1592" y="2545"/>
                  </a:cubicBezTo>
                  <a:cubicBezTo>
                    <a:pt x="1594" y="2571"/>
                    <a:pt x="1598" y="2597"/>
                    <a:pt x="1598" y="2622"/>
                  </a:cubicBezTo>
                  <a:cubicBezTo>
                    <a:pt x="1598" y="2689"/>
                    <a:pt x="1573" y="2766"/>
                    <a:pt x="1511" y="2779"/>
                  </a:cubicBezTo>
                  <a:cubicBezTo>
                    <a:pt x="1504" y="2780"/>
                    <a:pt x="1498" y="2781"/>
                    <a:pt x="1492" y="2781"/>
                  </a:cubicBezTo>
                  <a:cubicBezTo>
                    <a:pt x="1449" y="2781"/>
                    <a:pt x="1406" y="2745"/>
                    <a:pt x="1363" y="2706"/>
                  </a:cubicBezTo>
                  <a:cubicBezTo>
                    <a:pt x="1318" y="2667"/>
                    <a:pt x="1275" y="2627"/>
                    <a:pt x="1217" y="2614"/>
                  </a:cubicBezTo>
                  <a:cubicBezTo>
                    <a:pt x="1202" y="2610"/>
                    <a:pt x="1185" y="2609"/>
                    <a:pt x="1168" y="2609"/>
                  </a:cubicBezTo>
                  <a:cubicBezTo>
                    <a:pt x="1145" y="2609"/>
                    <a:pt x="1121" y="2611"/>
                    <a:pt x="1097" y="2614"/>
                  </a:cubicBezTo>
                  <a:cubicBezTo>
                    <a:pt x="1076" y="2617"/>
                    <a:pt x="1055" y="2620"/>
                    <a:pt x="1033" y="2620"/>
                  </a:cubicBezTo>
                  <a:cubicBezTo>
                    <a:pt x="1025" y="2620"/>
                    <a:pt x="1016" y="2619"/>
                    <a:pt x="1007" y="2618"/>
                  </a:cubicBezTo>
                  <a:cubicBezTo>
                    <a:pt x="939" y="2605"/>
                    <a:pt x="891" y="2547"/>
                    <a:pt x="842" y="2485"/>
                  </a:cubicBezTo>
                  <a:cubicBezTo>
                    <a:pt x="801" y="2434"/>
                    <a:pt x="759" y="2380"/>
                    <a:pt x="701" y="2348"/>
                  </a:cubicBezTo>
                  <a:cubicBezTo>
                    <a:pt x="664" y="2329"/>
                    <a:pt x="623" y="2319"/>
                    <a:pt x="579" y="2319"/>
                  </a:cubicBezTo>
                  <a:cubicBezTo>
                    <a:pt x="521" y="2319"/>
                    <a:pt x="459" y="2336"/>
                    <a:pt x="399" y="2369"/>
                  </a:cubicBezTo>
                  <a:lnTo>
                    <a:pt x="386" y="2376"/>
                  </a:lnTo>
                  <a:lnTo>
                    <a:pt x="345" y="2791"/>
                  </a:lnTo>
                  <a:cubicBezTo>
                    <a:pt x="330" y="2944"/>
                    <a:pt x="270" y="3299"/>
                    <a:pt x="26" y="3314"/>
                  </a:cubicBezTo>
                  <a:lnTo>
                    <a:pt x="0" y="3314"/>
                  </a:lnTo>
                  <a:lnTo>
                    <a:pt x="84" y="5028"/>
                  </a:lnTo>
                  <a:lnTo>
                    <a:pt x="84" y="5045"/>
                  </a:lnTo>
                  <a:cubicBezTo>
                    <a:pt x="92" y="5193"/>
                    <a:pt x="101" y="5397"/>
                    <a:pt x="221" y="5536"/>
                  </a:cubicBezTo>
                  <a:cubicBezTo>
                    <a:pt x="296" y="5622"/>
                    <a:pt x="403" y="5677"/>
                    <a:pt x="506" y="5731"/>
                  </a:cubicBezTo>
                  <a:cubicBezTo>
                    <a:pt x="649" y="5804"/>
                    <a:pt x="786" y="5872"/>
                    <a:pt x="810" y="6016"/>
                  </a:cubicBezTo>
                  <a:cubicBezTo>
                    <a:pt x="838" y="6181"/>
                    <a:pt x="694" y="6294"/>
                    <a:pt x="542" y="6414"/>
                  </a:cubicBezTo>
                  <a:cubicBezTo>
                    <a:pt x="478" y="6466"/>
                    <a:pt x="411" y="6519"/>
                    <a:pt x="360" y="6577"/>
                  </a:cubicBezTo>
                  <a:cubicBezTo>
                    <a:pt x="227" y="6721"/>
                    <a:pt x="169" y="6918"/>
                    <a:pt x="197" y="7147"/>
                  </a:cubicBezTo>
                  <a:lnTo>
                    <a:pt x="199" y="7166"/>
                  </a:lnTo>
                  <a:lnTo>
                    <a:pt x="219" y="7171"/>
                  </a:lnTo>
                  <a:cubicBezTo>
                    <a:pt x="1101" y="7306"/>
                    <a:pt x="1997" y="7374"/>
                    <a:pt x="2880" y="7374"/>
                  </a:cubicBezTo>
                  <a:lnTo>
                    <a:pt x="2948" y="7374"/>
                  </a:lnTo>
                  <a:cubicBezTo>
                    <a:pt x="3282" y="7374"/>
                    <a:pt x="3692" y="7334"/>
                    <a:pt x="3876" y="7029"/>
                  </a:cubicBezTo>
                  <a:cubicBezTo>
                    <a:pt x="3944" y="6920"/>
                    <a:pt x="3968" y="6791"/>
                    <a:pt x="3989" y="6669"/>
                  </a:cubicBezTo>
                  <a:cubicBezTo>
                    <a:pt x="3998" y="6620"/>
                    <a:pt x="4009" y="6573"/>
                    <a:pt x="4019" y="6524"/>
                  </a:cubicBezTo>
                  <a:cubicBezTo>
                    <a:pt x="4039" y="6451"/>
                    <a:pt x="4112" y="6202"/>
                    <a:pt x="4309" y="6162"/>
                  </a:cubicBezTo>
                  <a:cubicBezTo>
                    <a:pt x="4332" y="6155"/>
                    <a:pt x="4358" y="6153"/>
                    <a:pt x="4392" y="6153"/>
                  </a:cubicBezTo>
                  <a:cubicBezTo>
                    <a:pt x="4409" y="6153"/>
                    <a:pt x="4427" y="6155"/>
                    <a:pt x="4444" y="6155"/>
                  </a:cubicBezTo>
                  <a:lnTo>
                    <a:pt x="4493" y="6155"/>
                  </a:lnTo>
                  <a:cubicBezTo>
                    <a:pt x="4544" y="6155"/>
                    <a:pt x="4606" y="6151"/>
                    <a:pt x="4660" y="6119"/>
                  </a:cubicBezTo>
                  <a:cubicBezTo>
                    <a:pt x="4724" y="6082"/>
                    <a:pt x="4761" y="6016"/>
                    <a:pt x="4795" y="5952"/>
                  </a:cubicBezTo>
                  <a:cubicBezTo>
                    <a:pt x="4823" y="5900"/>
                    <a:pt x="4849" y="5849"/>
                    <a:pt x="4891" y="5817"/>
                  </a:cubicBezTo>
                  <a:cubicBezTo>
                    <a:pt x="4941" y="5776"/>
                    <a:pt x="5009" y="5761"/>
                    <a:pt x="5069" y="5748"/>
                  </a:cubicBezTo>
                  <a:lnTo>
                    <a:pt x="6083" y="5530"/>
                  </a:lnTo>
                  <a:lnTo>
                    <a:pt x="6076" y="5504"/>
                  </a:lnTo>
                  <a:cubicBezTo>
                    <a:pt x="5961" y="5099"/>
                    <a:pt x="6179" y="4634"/>
                    <a:pt x="6565" y="4465"/>
                  </a:cubicBezTo>
                  <a:cubicBezTo>
                    <a:pt x="6580" y="4458"/>
                    <a:pt x="6597" y="4452"/>
                    <a:pt x="6614" y="4445"/>
                  </a:cubicBezTo>
                  <a:cubicBezTo>
                    <a:pt x="6723" y="4400"/>
                    <a:pt x="6845" y="4349"/>
                    <a:pt x="6882" y="4229"/>
                  </a:cubicBezTo>
                  <a:cubicBezTo>
                    <a:pt x="6916" y="4113"/>
                    <a:pt x="6848" y="4000"/>
                    <a:pt x="6781" y="3893"/>
                  </a:cubicBezTo>
                  <a:cubicBezTo>
                    <a:pt x="6713" y="3781"/>
                    <a:pt x="6655" y="3687"/>
                    <a:pt x="6710" y="3603"/>
                  </a:cubicBezTo>
                  <a:cubicBezTo>
                    <a:pt x="7015" y="3522"/>
                    <a:pt x="7304" y="3426"/>
                    <a:pt x="7475" y="3194"/>
                  </a:cubicBezTo>
                  <a:cubicBezTo>
                    <a:pt x="7636" y="2976"/>
                    <a:pt x="7655" y="2682"/>
                    <a:pt x="7672" y="2399"/>
                  </a:cubicBezTo>
                  <a:cubicBezTo>
                    <a:pt x="7692" y="2108"/>
                    <a:pt x="7709" y="1834"/>
                    <a:pt x="7872" y="1654"/>
                  </a:cubicBezTo>
                  <a:lnTo>
                    <a:pt x="7882" y="1641"/>
                  </a:lnTo>
                  <a:lnTo>
                    <a:pt x="7878" y="1628"/>
                  </a:lnTo>
                  <a:cubicBezTo>
                    <a:pt x="7837" y="1495"/>
                    <a:pt x="7814" y="1360"/>
                    <a:pt x="7807" y="1225"/>
                  </a:cubicBezTo>
                  <a:cubicBezTo>
                    <a:pt x="7805" y="1174"/>
                    <a:pt x="7805" y="1125"/>
                    <a:pt x="7805" y="1073"/>
                  </a:cubicBezTo>
                  <a:cubicBezTo>
                    <a:pt x="7803" y="883"/>
                    <a:pt x="7801" y="688"/>
                    <a:pt x="7698" y="527"/>
                  </a:cubicBezTo>
                  <a:lnTo>
                    <a:pt x="7675" y="493"/>
                  </a:lnTo>
                  <a:lnTo>
                    <a:pt x="7653" y="525"/>
                  </a:lnTo>
                  <a:cubicBezTo>
                    <a:pt x="7643" y="539"/>
                    <a:pt x="7626" y="545"/>
                    <a:pt x="7607" y="545"/>
                  </a:cubicBezTo>
                  <a:cubicBezTo>
                    <a:pt x="7567" y="545"/>
                    <a:pt x="7516" y="517"/>
                    <a:pt x="7499" y="478"/>
                  </a:cubicBezTo>
                  <a:cubicBezTo>
                    <a:pt x="7477" y="426"/>
                    <a:pt x="7482" y="366"/>
                    <a:pt x="7486" y="304"/>
                  </a:cubicBezTo>
                  <a:cubicBezTo>
                    <a:pt x="7486" y="283"/>
                    <a:pt x="7488" y="261"/>
                    <a:pt x="7488" y="240"/>
                  </a:cubicBezTo>
                  <a:cubicBezTo>
                    <a:pt x="7490" y="152"/>
                    <a:pt x="7458" y="36"/>
                    <a:pt x="7362" y="6"/>
                  </a:cubicBezTo>
                  <a:cubicBezTo>
                    <a:pt x="7349" y="2"/>
                    <a:pt x="7336" y="0"/>
                    <a:pt x="7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297"/>
            <p:cNvSpPr/>
            <p:nvPr/>
          </p:nvSpPr>
          <p:spPr>
            <a:xfrm>
              <a:off x="5915040" y="2871491"/>
              <a:ext cx="154663" cy="92974"/>
            </a:xfrm>
            <a:custGeom>
              <a:rect b="b" l="l" r="r" t="t"/>
              <a:pathLst>
                <a:path extrusionOk="0" h="3272" w="5443">
                  <a:moveTo>
                    <a:pt x="794" y="0"/>
                  </a:moveTo>
                  <a:cubicBezTo>
                    <a:pt x="597" y="0"/>
                    <a:pt x="408" y="95"/>
                    <a:pt x="232" y="187"/>
                  </a:cubicBezTo>
                  <a:lnTo>
                    <a:pt x="133" y="239"/>
                  </a:lnTo>
                  <a:cubicBezTo>
                    <a:pt x="137" y="333"/>
                    <a:pt x="131" y="430"/>
                    <a:pt x="120" y="522"/>
                  </a:cubicBezTo>
                  <a:cubicBezTo>
                    <a:pt x="82" y="815"/>
                    <a:pt x="0" y="1115"/>
                    <a:pt x="71" y="1402"/>
                  </a:cubicBezTo>
                  <a:cubicBezTo>
                    <a:pt x="480" y="1484"/>
                    <a:pt x="690" y="2024"/>
                    <a:pt x="1106" y="2075"/>
                  </a:cubicBezTo>
                  <a:cubicBezTo>
                    <a:pt x="1219" y="2088"/>
                    <a:pt x="1344" y="2062"/>
                    <a:pt x="1442" y="2122"/>
                  </a:cubicBezTo>
                  <a:cubicBezTo>
                    <a:pt x="1539" y="2178"/>
                    <a:pt x="1581" y="2296"/>
                    <a:pt x="1669" y="2360"/>
                  </a:cubicBezTo>
                  <a:cubicBezTo>
                    <a:pt x="1729" y="2403"/>
                    <a:pt x="1804" y="2418"/>
                    <a:pt x="1877" y="2433"/>
                  </a:cubicBezTo>
                  <a:cubicBezTo>
                    <a:pt x="2160" y="2488"/>
                    <a:pt x="2441" y="2544"/>
                    <a:pt x="2723" y="2600"/>
                  </a:cubicBezTo>
                  <a:cubicBezTo>
                    <a:pt x="2961" y="2911"/>
                    <a:pt x="3364" y="3037"/>
                    <a:pt x="3739" y="3144"/>
                  </a:cubicBezTo>
                  <a:cubicBezTo>
                    <a:pt x="3957" y="3209"/>
                    <a:pt x="4181" y="3272"/>
                    <a:pt x="4408" y="3272"/>
                  </a:cubicBezTo>
                  <a:cubicBezTo>
                    <a:pt x="4437" y="3272"/>
                    <a:pt x="4466" y="3271"/>
                    <a:pt x="4495" y="3268"/>
                  </a:cubicBezTo>
                  <a:cubicBezTo>
                    <a:pt x="4577" y="3260"/>
                    <a:pt x="4660" y="3245"/>
                    <a:pt x="4742" y="3234"/>
                  </a:cubicBezTo>
                  <a:cubicBezTo>
                    <a:pt x="4799" y="3118"/>
                    <a:pt x="4840" y="2990"/>
                    <a:pt x="4932" y="2902"/>
                  </a:cubicBezTo>
                  <a:cubicBezTo>
                    <a:pt x="5052" y="2786"/>
                    <a:pt x="5249" y="2752"/>
                    <a:pt x="5329" y="2604"/>
                  </a:cubicBezTo>
                  <a:cubicBezTo>
                    <a:pt x="5442" y="2394"/>
                    <a:pt x="5217" y="2148"/>
                    <a:pt x="4988" y="2084"/>
                  </a:cubicBezTo>
                  <a:cubicBezTo>
                    <a:pt x="4759" y="2019"/>
                    <a:pt x="4504" y="2045"/>
                    <a:pt x="4292" y="1934"/>
                  </a:cubicBezTo>
                  <a:cubicBezTo>
                    <a:pt x="4212" y="1893"/>
                    <a:pt x="4144" y="1831"/>
                    <a:pt x="4060" y="1794"/>
                  </a:cubicBezTo>
                  <a:cubicBezTo>
                    <a:pt x="3934" y="1739"/>
                    <a:pt x="3790" y="1743"/>
                    <a:pt x="3653" y="1730"/>
                  </a:cubicBezTo>
                  <a:cubicBezTo>
                    <a:pt x="3043" y="1672"/>
                    <a:pt x="2533" y="1257"/>
                    <a:pt x="2063" y="860"/>
                  </a:cubicBezTo>
                  <a:cubicBezTo>
                    <a:pt x="1847" y="676"/>
                    <a:pt x="1629" y="492"/>
                    <a:pt x="1412" y="310"/>
                  </a:cubicBezTo>
                  <a:cubicBezTo>
                    <a:pt x="1251" y="172"/>
                    <a:pt x="1080" y="31"/>
                    <a:pt x="872" y="5"/>
                  </a:cubicBezTo>
                  <a:cubicBezTo>
                    <a:pt x="846" y="2"/>
                    <a:pt x="820" y="0"/>
                    <a:pt x="7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297"/>
            <p:cNvSpPr/>
            <p:nvPr/>
          </p:nvSpPr>
          <p:spPr>
            <a:xfrm>
              <a:off x="5914671" y="2870724"/>
              <a:ext cx="153754" cy="94508"/>
            </a:xfrm>
            <a:custGeom>
              <a:rect b="b" l="l" r="r" t="t"/>
              <a:pathLst>
                <a:path extrusionOk="0" h="3326" w="5411">
                  <a:moveTo>
                    <a:pt x="808" y="54"/>
                  </a:moveTo>
                  <a:cubicBezTo>
                    <a:pt x="834" y="54"/>
                    <a:pt x="857" y="56"/>
                    <a:pt x="881" y="58"/>
                  </a:cubicBezTo>
                  <a:cubicBezTo>
                    <a:pt x="1089" y="86"/>
                    <a:pt x="1267" y="236"/>
                    <a:pt x="1408" y="356"/>
                  </a:cubicBezTo>
                  <a:lnTo>
                    <a:pt x="2046" y="896"/>
                  </a:lnTo>
                  <a:lnTo>
                    <a:pt x="2059" y="906"/>
                  </a:lnTo>
                  <a:cubicBezTo>
                    <a:pt x="2586" y="1354"/>
                    <a:pt x="3071" y="1727"/>
                    <a:pt x="3664" y="1785"/>
                  </a:cubicBezTo>
                  <a:cubicBezTo>
                    <a:pt x="3696" y="1787"/>
                    <a:pt x="3728" y="1789"/>
                    <a:pt x="3760" y="1791"/>
                  </a:cubicBezTo>
                  <a:cubicBezTo>
                    <a:pt x="3868" y="1798"/>
                    <a:pt x="3970" y="1804"/>
                    <a:pt x="4063" y="1847"/>
                  </a:cubicBezTo>
                  <a:cubicBezTo>
                    <a:pt x="4108" y="1866"/>
                    <a:pt x="4148" y="1892"/>
                    <a:pt x="4191" y="1922"/>
                  </a:cubicBezTo>
                  <a:cubicBezTo>
                    <a:pt x="4223" y="1943"/>
                    <a:pt x="4257" y="1965"/>
                    <a:pt x="4294" y="1984"/>
                  </a:cubicBezTo>
                  <a:cubicBezTo>
                    <a:pt x="4425" y="2055"/>
                    <a:pt x="4575" y="2072"/>
                    <a:pt x="4718" y="2089"/>
                  </a:cubicBezTo>
                  <a:cubicBezTo>
                    <a:pt x="4810" y="2100"/>
                    <a:pt x="4907" y="2113"/>
                    <a:pt x="4995" y="2136"/>
                  </a:cubicBezTo>
                  <a:cubicBezTo>
                    <a:pt x="5136" y="2177"/>
                    <a:pt x="5271" y="2288"/>
                    <a:pt x="5322" y="2408"/>
                  </a:cubicBezTo>
                  <a:cubicBezTo>
                    <a:pt x="5354" y="2481"/>
                    <a:pt x="5352" y="2554"/>
                    <a:pt x="5318" y="2618"/>
                  </a:cubicBezTo>
                  <a:cubicBezTo>
                    <a:pt x="5275" y="2698"/>
                    <a:pt x="5194" y="2743"/>
                    <a:pt x="5106" y="2790"/>
                  </a:cubicBezTo>
                  <a:cubicBezTo>
                    <a:pt x="5044" y="2824"/>
                    <a:pt x="4980" y="2860"/>
                    <a:pt x="4926" y="2910"/>
                  </a:cubicBezTo>
                  <a:cubicBezTo>
                    <a:pt x="4853" y="2980"/>
                    <a:pt x="4810" y="3073"/>
                    <a:pt x="4770" y="3163"/>
                  </a:cubicBezTo>
                  <a:cubicBezTo>
                    <a:pt x="4759" y="3188"/>
                    <a:pt x="4748" y="3212"/>
                    <a:pt x="4737" y="3235"/>
                  </a:cubicBezTo>
                  <a:cubicBezTo>
                    <a:pt x="4716" y="3240"/>
                    <a:pt x="4697" y="3242"/>
                    <a:pt x="4677" y="3244"/>
                  </a:cubicBezTo>
                  <a:cubicBezTo>
                    <a:pt x="4622" y="3255"/>
                    <a:pt x="4562" y="3263"/>
                    <a:pt x="4506" y="3267"/>
                  </a:cubicBezTo>
                  <a:cubicBezTo>
                    <a:pt x="4476" y="3270"/>
                    <a:pt x="4446" y="3272"/>
                    <a:pt x="4416" y="3272"/>
                  </a:cubicBezTo>
                  <a:cubicBezTo>
                    <a:pt x="4193" y="3272"/>
                    <a:pt x="3973" y="3208"/>
                    <a:pt x="3760" y="3145"/>
                  </a:cubicBezTo>
                  <a:cubicBezTo>
                    <a:pt x="3345" y="3025"/>
                    <a:pt x="2981" y="2903"/>
                    <a:pt x="2758" y="2610"/>
                  </a:cubicBezTo>
                  <a:lnTo>
                    <a:pt x="2751" y="2603"/>
                  </a:lnTo>
                  <a:lnTo>
                    <a:pt x="1896" y="2434"/>
                  </a:lnTo>
                  <a:cubicBezTo>
                    <a:pt x="1830" y="2421"/>
                    <a:pt x="1755" y="2406"/>
                    <a:pt x="1697" y="2366"/>
                  </a:cubicBezTo>
                  <a:cubicBezTo>
                    <a:pt x="1661" y="2338"/>
                    <a:pt x="1631" y="2299"/>
                    <a:pt x="1599" y="2256"/>
                  </a:cubicBezTo>
                  <a:cubicBezTo>
                    <a:pt x="1562" y="2209"/>
                    <a:pt x="1526" y="2158"/>
                    <a:pt x="1470" y="2126"/>
                  </a:cubicBezTo>
                  <a:cubicBezTo>
                    <a:pt x="1395" y="2083"/>
                    <a:pt x="1312" y="2081"/>
                    <a:pt x="1228" y="2081"/>
                  </a:cubicBezTo>
                  <a:cubicBezTo>
                    <a:pt x="1194" y="2078"/>
                    <a:pt x="1155" y="2078"/>
                    <a:pt x="1121" y="2074"/>
                  </a:cubicBezTo>
                  <a:cubicBezTo>
                    <a:pt x="917" y="2051"/>
                    <a:pt x="765" y="1903"/>
                    <a:pt x="605" y="1744"/>
                  </a:cubicBezTo>
                  <a:cubicBezTo>
                    <a:pt x="457" y="1601"/>
                    <a:pt x="305" y="1453"/>
                    <a:pt x="105" y="1406"/>
                  </a:cubicBezTo>
                  <a:cubicBezTo>
                    <a:pt x="58" y="1191"/>
                    <a:pt x="95" y="966"/>
                    <a:pt x="129" y="748"/>
                  </a:cubicBezTo>
                  <a:cubicBezTo>
                    <a:pt x="140" y="684"/>
                    <a:pt x="150" y="617"/>
                    <a:pt x="159" y="553"/>
                  </a:cubicBezTo>
                  <a:cubicBezTo>
                    <a:pt x="172" y="461"/>
                    <a:pt x="176" y="371"/>
                    <a:pt x="174" y="283"/>
                  </a:cubicBezTo>
                  <a:lnTo>
                    <a:pt x="257" y="238"/>
                  </a:lnTo>
                  <a:cubicBezTo>
                    <a:pt x="450" y="137"/>
                    <a:pt x="626" y="54"/>
                    <a:pt x="808" y="54"/>
                  </a:cubicBezTo>
                  <a:close/>
                  <a:moveTo>
                    <a:pt x="808" y="0"/>
                  </a:moveTo>
                  <a:cubicBezTo>
                    <a:pt x="613" y="0"/>
                    <a:pt x="431" y="86"/>
                    <a:pt x="232" y="191"/>
                  </a:cubicBezTo>
                  <a:lnTo>
                    <a:pt x="118" y="251"/>
                  </a:lnTo>
                  <a:lnTo>
                    <a:pt x="118" y="268"/>
                  </a:lnTo>
                  <a:cubicBezTo>
                    <a:pt x="122" y="358"/>
                    <a:pt x="118" y="452"/>
                    <a:pt x="107" y="544"/>
                  </a:cubicBezTo>
                  <a:cubicBezTo>
                    <a:pt x="99" y="611"/>
                    <a:pt x="88" y="675"/>
                    <a:pt x="78" y="739"/>
                  </a:cubicBezTo>
                  <a:cubicBezTo>
                    <a:pt x="39" y="969"/>
                    <a:pt x="0" y="1206"/>
                    <a:pt x="56" y="1436"/>
                  </a:cubicBezTo>
                  <a:lnTo>
                    <a:pt x="60" y="1451"/>
                  </a:lnTo>
                  <a:lnTo>
                    <a:pt x="78" y="1455"/>
                  </a:lnTo>
                  <a:cubicBezTo>
                    <a:pt x="270" y="1494"/>
                    <a:pt x="420" y="1641"/>
                    <a:pt x="568" y="1783"/>
                  </a:cubicBezTo>
                  <a:cubicBezTo>
                    <a:pt x="727" y="1939"/>
                    <a:pt x="892" y="2102"/>
                    <a:pt x="1114" y="2128"/>
                  </a:cubicBezTo>
                  <a:cubicBezTo>
                    <a:pt x="1153" y="2132"/>
                    <a:pt x="1192" y="2132"/>
                    <a:pt x="1228" y="2134"/>
                  </a:cubicBezTo>
                  <a:cubicBezTo>
                    <a:pt x="1307" y="2134"/>
                    <a:pt x="1380" y="2134"/>
                    <a:pt x="1442" y="2171"/>
                  </a:cubicBezTo>
                  <a:cubicBezTo>
                    <a:pt x="1489" y="2198"/>
                    <a:pt x="1522" y="2243"/>
                    <a:pt x="1556" y="2288"/>
                  </a:cubicBezTo>
                  <a:cubicBezTo>
                    <a:pt x="1588" y="2331"/>
                    <a:pt x="1622" y="2376"/>
                    <a:pt x="1667" y="2408"/>
                  </a:cubicBezTo>
                  <a:cubicBezTo>
                    <a:pt x="1732" y="2455"/>
                    <a:pt x="1813" y="2473"/>
                    <a:pt x="1886" y="2485"/>
                  </a:cubicBezTo>
                  <a:lnTo>
                    <a:pt x="2721" y="2650"/>
                  </a:lnTo>
                  <a:cubicBezTo>
                    <a:pt x="2976" y="2976"/>
                    <a:pt x="3420" y="3105"/>
                    <a:pt x="3745" y="3197"/>
                  </a:cubicBezTo>
                  <a:cubicBezTo>
                    <a:pt x="3951" y="3257"/>
                    <a:pt x="4185" y="3325"/>
                    <a:pt x="4416" y="3325"/>
                  </a:cubicBezTo>
                  <a:cubicBezTo>
                    <a:pt x="4448" y="3325"/>
                    <a:pt x="4478" y="3323"/>
                    <a:pt x="4510" y="3321"/>
                  </a:cubicBezTo>
                  <a:cubicBezTo>
                    <a:pt x="4568" y="3317"/>
                    <a:pt x="4628" y="3306"/>
                    <a:pt x="4686" y="3297"/>
                  </a:cubicBezTo>
                  <a:cubicBezTo>
                    <a:pt x="4710" y="3293"/>
                    <a:pt x="4733" y="3291"/>
                    <a:pt x="4759" y="3287"/>
                  </a:cubicBezTo>
                  <a:lnTo>
                    <a:pt x="4772" y="3285"/>
                  </a:lnTo>
                  <a:lnTo>
                    <a:pt x="4778" y="3272"/>
                  </a:lnTo>
                  <a:cubicBezTo>
                    <a:pt x="4793" y="3244"/>
                    <a:pt x="4806" y="3214"/>
                    <a:pt x="4819" y="3184"/>
                  </a:cubicBezTo>
                  <a:cubicBezTo>
                    <a:pt x="4860" y="3096"/>
                    <a:pt x="4898" y="3013"/>
                    <a:pt x="4962" y="2948"/>
                  </a:cubicBezTo>
                  <a:cubicBezTo>
                    <a:pt x="5010" y="2903"/>
                    <a:pt x="5072" y="2869"/>
                    <a:pt x="5132" y="2837"/>
                  </a:cubicBezTo>
                  <a:cubicBezTo>
                    <a:pt x="5222" y="2788"/>
                    <a:pt x="5316" y="2738"/>
                    <a:pt x="5365" y="2642"/>
                  </a:cubicBezTo>
                  <a:cubicBezTo>
                    <a:pt x="5408" y="2565"/>
                    <a:pt x="5410" y="2477"/>
                    <a:pt x="5372" y="2387"/>
                  </a:cubicBezTo>
                  <a:cubicBezTo>
                    <a:pt x="5314" y="2250"/>
                    <a:pt x="5168" y="2130"/>
                    <a:pt x="5010" y="2085"/>
                  </a:cubicBezTo>
                  <a:cubicBezTo>
                    <a:pt x="4915" y="2059"/>
                    <a:pt x="4819" y="2048"/>
                    <a:pt x="4725" y="2036"/>
                  </a:cubicBezTo>
                  <a:cubicBezTo>
                    <a:pt x="4579" y="2018"/>
                    <a:pt x="4442" y="2003"/>
                    <a:pt x="4317" y="1937"/>
                  </a:cubicBezTo>
                  <a:cubicBezTo>
                    <a:pt x="4285" y="1920"/>
                    <a:pt x="4251" y="1898"/>
                    <a:pt x="4219" y="1877"/>
                  </a:cubicBezTo>
                  <a:cubicBezTo>
                    <a:pt x="4176" y="1849"/>
                    <a:pt x="4133" y="1819"/>
                    <a:pt x="4084" y="1798"/>
                  </a:cubicBezTo>
                  <a:cubicBezTo>
                    <a:pt x="3983" y="1753"/>
                    <a:pt x="3872" y="1744"/>
                    <a:pt x="3763" y="1738"/>
                  </a:cubicBezTo>
                  <a:cubicBezTo>
                    <a:pt x="3733" y="1736"/>
                    <a:pt x="3700" y="1733"/>
                    <a:pt x="3670" y="1731"/>
                  </a:cubicBezTo>
                  <a:cubicBezTo>
                    <a:pt x="3092" y="1676"/>
                    <a:pt x="2614" y="1307"/>
                    <a:pt x="2094" y="866"/>
                  </a:cubicBezTo>
                  <a:lnTo>
                    <a:pt x="1442" y="315"/>
                  </a:lnTo>
                  <a:cubicBezTo>
                    <a:pt x="1294" y="191"/>
                    <a:pt x="1110" y="35"/>
                    <a:pt x="887" y="5"/>
                  </a:cubicBezTo>
                  <a:cubicBezTo>
                    <a:pt x="862" y="2"/>
                    <a:pt x="836" y="0"/>
                    <a:pt x="8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297"/>
            <p:cNvSpPr/>
            <p:nvPr/>
          </p:nvSpPr>
          <p:spPr>
            <a:xfrm>
              <a:off x="6063870" y="2921584"/>
              <a:ext cx="58364" cy="30461"/>
            </a:xfrm>
            <a:custGeom>
              <a:rect b="b" l="l" r="r" t="t"/>
              <a:pathLst>
                <a:path extrusionOk="0" h="1072" w="2054">
                  <a:moveTo>
                    <a:pt x="1369" y="0"/>
                  </a:moveTo>
                  <a:cubicBezTo>
                    <a:pt x="1173" y="0"/>
                    <a:pt x="980" y="53"/>
                    <a:pt x="791" y="106"/>
                  </a:cubicBezTo>
                  <a:cubicBezTo>
                    <a:pt x="511" y="188"/>
                    <a:pt x="217" y="276"/>
                    <a:pt x="1" y="471"/>
                  </a:cubicBezTo>
                  <a:cubicBezTo>
                    <a:pt x="73" y="546"/>
                    <a:pt x="118" y="633"/>
                    <a:pt x="118" y="725"/>
                  </a:cubicBezTo>
                  <a:cubicBezTo>
                    <a:pt x="382" y="796"/>
                    <a:pt x="645" y="867"/>
                    <a:pt x="909" y="935"/>
                  </a:cubicBezTo>
                  <a:cubicBezTo>
                    <a:pt x="1162" y="1003"/>
                    <a:pt x="1420" y="1071"/>
                    <a:pt x="1678" y="1071"/>
                  </a:cubicBezTo>
                  <a:cubicBezTo>
                    <a:pt x="1737" y="1071"/>
                    <a:pt x="1797" y="1068"/>
                    <a:pt x="1856" y="1060"/>
                  </a:cubicBezTo>
                  <a:cubicBezTo>
                    <a:pt x="1882" y="1055"/>
                    <a:pt x="1910" y="1049"/>
                    <a:pt x="1929" y="1032"/>
                  </a:cubicBezTo>
                  <a:cubicBezTo>
                    <a:pt x="1946" y="1017"/>
                    <a:pt x="1952" y="995"/>
                    <a:pt x="1961" y="974"/>
                  </a:cubicBezTo>
                  <a:cubicBezTo>
                    <a:pt x="2053" y="685"/>
                    <a:pt x="1965" y="348"/>
                    <a:pt x="1745" y="138"/>
                  </a:cubicBezTo>
                  <a:cubicBezTo>
                    <a:pt x="1695" y="91"/>
                    <a:pt x="1640" y="51"/>
                    <a:pt x="1575" y="27"/>
                  </a:cubicBezTo>
                  <a:cubicBezTo>
                    <a:pt x="1526" y="10"/>
                    <a:pt x="1472" y="3"/>
                    <a:pt x="1421" y="1"/>
                  </a:cubicBezTo>
                  <a:cubicBezTo>
                    <a:pt x="1404" y="0"/>
                    <a:pt x="1386" y="0"/>
                    <a:pt x="13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297"/>
            <p:cNvSpPr/>
            <p:nvPr/>
          </p:nvSpPr>
          <p:spPr>
            <a:xfrm>
              <a:off x="6062790" y="2920788"/>
              <a:ext cx="60211" cy="32024"/>
            </a:xfrm>
            <a:custGeom>
              <a:rect b="b" l="l" r="r" t="t"/>
              <a:pathLst>
                <a:path extrusionOk="0" h="1127" w="2119">
                  <a:moveTo>
                    <a:pt x="1408" y="54"/>
                  </a:moveTo>
                  <a:cubicBezTo>
                    <a:pt x="1425" y="54"/>
                    <a:pt x="1442" y="54"/>
                    <a:pt x="1459" y="55"/>
                  </a:cubicBezTo>
                  <a:cubicBezTo>
                    <a:pt x="1517" y="59"/>
                    <a:pt x="1564" y="66"/>
                    <a:pt x="1605" y="81"/>
                  </a:cubicBezTo>
                  <a:cubicBezTo>
                    <a:pt x="1658" y="100"/>
                    <a:pt x="1710" y="134"/>
                    <a:pt x="1765" y="186"/>
                  </a:cubicBezTo>
                  <a:cubicBezTo>
                    <a:pt x="1980" y="389"/>
                    <a:pt x="2063" y="713"/>
                    <a:pt x="1973" y="993"/>
                  </a:cubicBezTo>
                  <a:cubicBezTo>
                    <a:pt x="1967" y="1011"/>
                    <a:pt x="1960" y="1030"/>
                    <a:pt x="1950" y="1041"/>
                  </a:cubicBezTo>
                  <a:cubicBezTo>
                    <a:pt x="1935" y="1053"/>
                    <a:pt x="1911" y="1058"/>
                    <a:pt x="1890" y="1060"/>
                  </a:cubicBezTo>
                  <a:cubicBezTo>
                    <a:pt x="1834" y="1068"/>
                    <a:pt x="1774" y="1073"/>
                    <a:pt x="1712" y="1073"/>
                  </a:cubicBezTo>
                  <a:cubicBezTo>
                    <a:pt x="1453" y="1073"/>
                    <a:pt x="1189" y="1002"/>
                    <a:pt x="956" y="938"/>
                  </a:cubicBezTo>
                  <a:lnTo>
                    <a:pt x="182" y="732"/>
                  </a:lnTo>
                  <a:cubicBezTo>
                    <a:pt x="178" y="653"/>
                    <a:pt x="141" y="574"/>
                    <a:pt x="77" y="501"/>
                  </a:cubicBezTo>
                  <a:cubicBezTo>
                    <a:pt x="276" y="329"/>
                    <a:pt x="540" y="244"/>
                    <a:pt x="838" y="160"/>
                  </a:cubicBezTo>
                  <a:cubicBezTo>
                    <a:pt x="1023" y="109"/>
                    <a:pt x="1212" y="54"/>
                    <a:pt x="1408" y="54"/>
                  </a:cubicBezTo>
                  <a:close/>
                  <a:moveTo>
                    <a:pt x="1409" y="0"/>
                  </a:moveTo>
                  <a:cubicBezTo>
                    <a:pt x="1205" y="0"/>
                    <a:pt x="1012" y="55"/>
                    <a:pt x="823" y="109"/>
                  </a:cubicBezTo>
                  <a:cubicBezTo>
                    <a:pt x="510" y="199"/>
                    <a:pt x="231" y="286"/>
                    <a:pt x="21" y="479"/>
                  </a:cubicBezTo>
                  <a:lnTo>
                    <a:pt x="0" y="499"/>
                  </a:lnTo>
                  <a:lnTo>
                    <a:pt x="19" y="518"/>
                  </a:lnTo>
                  <a:cubicBezTo>
                    <a:pt x="92" y="591"/>
                    <a:pt x="131" y="674"/>
                    <a:pt x="129" y="751"/>
                  </a:cubicBezTo>
                  <a:lnTo>
                    <a:pt x="129" y="773"/>
                  </a:lnTo>
                  <a:lnTo>
                    <a:pt x="941" y="991"/>
                  </a:lnTo>
                  <a:cubicBezTo>
                    <a:pt x="1178" y="1053"/>
                    <a:pt x="1446" y="1126"/>
                    <a:pt x="1712" y="1126"/>
                  </a:cubicBezTo>
                  <a:cubicBezTo>
                    <a:pt x="1776" y="1126"/>
                    <a:pt x="1838" y="1122"/>
                    <a:pt x="1898" y="1113"/>
                  </a:cubicBezTo>
                  <a:cubicBezTo>
                    <a:pt x="1926" y="1109"/>
                    <a:pt x="1960" y="1103"/>
                    <a:pt x="1984" y="1079"/>
                  </a:cubicBezTo>
                  <a:cubicBezTo>
                    <a:pt x="2005" y="1060"/>
                    <a:pt x="2016" y="1034"/>
                    <a:pt x="2025" y="1011"/>
                  </a:cubicBezTo>
                  <a:cubicBezTo>
                    <a:pt x="2119" y="711"/>
                    <a:pt x="2031" y="364"/>
                    <a:pt x="1802" y="147"/>
                  </a:cubicBezTo>
                  <a:cubicBezTo>
                    <a:pt x="1742" y="91"/>
                    <a:pt x="1684" y="53"/>
                    <a:pt x="1622" y="31"/>
                  </a:cubicBezTo>
                  <a:cubicBezTo>
                    <a:pt x="1577" y="14"/>
                    <a:pt x="1525" y="6"/>
                    <a:pt x="1461" y="1"/>
                  </a:cubicBezTo>
                  <a:cubicBezTo>
                    <a:pt x="1444" y="1"/>
                    <a:pt x="1426" y="0"/>
                    <a:pt x="14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297"/>
            <p:cNvSpPr/>
            <p:nvPr/>
          </p:nvSpPr>
          <p:spPr>
            <a:xfrm>
              <a:off x="6055829" y="2965027"/>
              <a:ext cx="79534" cy="96867"/>
            </a:xfrm>
            <a:custGeom>
              <a:rect b="b" l="l" r="r" t="t"/>
              <a:pathLst>
                <a:path extrusionOk="0" h="3409" w="2799">
                  <a:moveTo>
                    <a:pt x="403" y="0"/>
                  </a:moveTo>
                  <a:cubicBezTo>
                    <a:pt x="349" y="0"/>
                    <a:pt x="294" y="7"/>
                    <a:pt x="241" y="19"/>
                  </a:cubicBezTo>
                  <a:cubicBezTo>
                    <a:pt x="290" y="58"/>
                    <a:pt x="326" y="107"/>
                    <a:pt x="341" y="169"/>
                  </a:cubicBezTo>
                  <a:cubicBezTo>
                    <a:pt x="363" y="266"/>
                    <a:pt x="329" y="371"/>
                    <a:pt x="371" y="461"/>
                  </a:cubicBezTo>
                  <a:cubicBezTo>
                    <a:pt x="434" y="591"/>
                    <a:pt x="652" y="656"/>
                    <a:pt x="618" y="799"/>
                  </a:cubicBezTo>
                  <a:cubicBezTo>
                    <a:pt x="569" y="996"/>
                    <a:pt x="189" y="812"/>
                    <a:pt x="82" y="985"/>
                  </a:cubicBezTo>
                  <a:cubicBezTo>
                    <a:pt x="1" y="1118"/>
                    <a:pt x="187" y="1260"/>
                    <a:pt x="217" y="1412"/>
                  </a:cubicBezTo>
                  <a:cubicBezTo>
                    <a:pt x="236" y="1510"/>
                    <a:pt x="189" y="1607"/>
                    <a:pt x="183" y="1705"/>
                  </a:cubicBezTo>
                  <a:cubicBezTo>
                    <a:pt x="159" y="2027"/>
                    <a:pt x="530" y="2230"/>
                    <a:pt x="646" y="2530"/>
                  </a:cubicBezTo>
                  <a:cubicBezTo>
                    <a:pt x="738" y="2764"/>
                    <a:pt x="665" y="3025"/>
                    <a:pt x="641" y="3276"/>
                  </a:cubicBezTo>
                  <a:cubicBezTo>
                    <a:pt x="637" y="3319"/>
                    <a:pt x="637" y="3364"/>
                    <a:pt x="635" y="3406"/>
                  </a:cubicBezTo>
                  <a:lnTo>
                    <a:pt x="798" y="3406"/>
                  </a:lnTo>
                  <a:cubicBezTo>
                    <a:pt x="843" y="3407"/>
                    <a:pt x="888" y="3408"/>
                    <a:pt x="934" y="3408"/>
                  </a:cubicBezTo>
                  <a:cubicBezTo>
                    <a:pt x="1116" y="3408"/>
                    <a:pt x="1298" y="3393"/>
                    <a:pt x="1449" y="3297"/>
                  </a:cubicBezTo>
                  <a:cubicBezTo>
                    <a:pt x="1903" y="3010"/>
                    <a:pt x="1854" y="2160"/>
                    <a:pt x="2334" y="2007"/>
                  </a:cubicBezTo>
                  <a:cubicBezTo>
                    <a:pt x="2336" y="1992"/>
                    <a:pt x="2338" y="1977"/>
                    <a:pt x="2340" y="1962"/>
                  </a:cubicBezTo>
                  <a:cubicBezTo>
                    <a:pt x="2353" y="1795"/>
                    <a:pt x="2325" y="1581"/>
                    <a:pt x="2475" y="1504"/>
                  </a:cubicBezTo>
                  <a:cubicBezTo>
                    <a:pt x="2525" y="1478"/>
                    <a:pt x="2585" y="1478"/>
                    <a:pt x="2636" y="1457"/>
                  </a:cubicBezTo>
                  <a:cubicBezTo>
                    <a:pt x="2743" y="1412"/>
                    <a:pt x="2799" y="1285"/>
                    <a:pt x="2799" y="1170"/>
                  </a:cubicBezTo>
                  <a:cubicBezTo>
                    <a:pt x="2797" y="1054"/>
                    <a:pt x="2750" y="943"/>
                    <a:pt x="2705" y="835"/>
                  </a:cubicBezTo>
                  <a:cubicBezTo>
                    <a:pt x="2253" y="880"/>
                    <a:pt x="1798" y="925"/>
                    <a:pt x="1346" y="970"/>
                  </a:cubicBezTo>
                  <a:cubicBezTo>
                    <a:pt x="1340" y="848"/>
                    <a:pt x="1336" y="726"/>
                    <a:pt x="1329" y="604"/>
                  </a:cubicBezTo>
                  <a:cubicBezTo>
                    <a:pt x="1329" y="568"/>
                    <a:pt x="1325" y="529"/>
                    <a:pt x="1301" y="501"/>
                  </a:cubicBezTo>
                  <a:cubicBezTo>
                    <a:pt x="1282" y="478"/>
                    <a:pt x="1257" y="470"/>
                    <a:pt x="1229" y="470"/>
                  </a:cubicBezTo>
                  <a:cubicBezTo>
                    <a:pt x="1170" y="470"/>
                    <a:pt x="1098" y="506"/>
                    <a:pt x="1033" y="506"/>
                  </a:cubicBezTo>
                  <a:cubicBezTo>
                    <a:pt x="1032" y="506"/>
                    <a:pt x="1030" y="506"/>
                    <a:pt x="1029" y="506"/>
                  </a:cubicBezTo>
                  <a:cubicBezTo>
                    <a:pt x="856" y="503"/>
                    <a:pt x="821" y="259"/>
                    <a:pt x="708" y="124"/>
                  </a:cubicBezTo>
                  <a:cubicBezTo>
                    <a:pt x="633" y="34"/>
                    <a:pt x="521" y="0"/>
                    <a:pt x="4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297"/>
            <p:cNvSpPr/>
            <p:nvPr/>
          </p:nvSpPr>
          <p:spPr>
            <a:xfrm>
              <a:off x="6055829" y="2964289"/>
              <a:ext cx="80329" cy="98401"/>
            </a:xfrm>
            <a:custGeom>
              <a:rect b="b" l="l" r="r" t="t"/>
              <a:pathLst>
                <a:path extrusionOk="0" h="3463" w="2827">
                  <a:moveTo>
                    <a:pt x="401" y="54"/>
                  </a:moveTo>
                  <a:cubicBezTo>
                    <a:pt x="489" y="54"/>
                    <a:pt x="609" y="73"/>
                    <a:pt x="689" y="167"/>
                  </a:cubicBezTo>
                  <a:cubicBezTo>
                    <a:pt x="725" y="210"/>
                    <a:pt x="753" y="268"/>
                    <a:pt x="781" y="324"/>
                  </a:cubicBezTo>
                  <a:cubicBezTo>
                    <a:pt x="839" y="437"/>
                    <a:pt x="899" y="557"/>
                    <a:pt x="1031" y="559"/>
                  </a:cubicBezTo>
                  <a:cubicBezTo>
                    <a:pt x="1068" y="559"/>
                    <a:pt x="1106" y="549"/>
                    <a:pt x="1141" y="540"/>
                  </a:cubicBezTo>
                  <a:cubicBezTo>
                    <a:pt x="1173" y="531"/>
                    <a:pt x="1203" y="525"/>
                    <a:pt x="1227" y="525"/>
                  </a:cubicBezTo>
                  <a:cubicBezTo>
                    <a:pt x="1250" y="525"/>
                    <a:pt x="1269" y="530"/>
                    <a:pt x="1282" y="544"/>
                  </a:cubicBezTo>
                  <a:cubicBezTo>
                    <a:pt x="1299" y="564"/>
                    <a:pt x="1301" y="596"/>
                    <a:pt x="1303" y="632"/>
                  </a:cubicBezTo>
                  <a:lnTo>
                    <a:pt x="1321" y="1026"/>
                  </a:lnTo>
                  <a:lnTo>
                    <a:pt x="2687" y="891"/>
                  </a:lnTo>
                  <a:cubicBezTo>
                    <a:pt x="2728" y="986"/>
                    <a:pt x="2771" y="1091"/>
                    <a:pt x="2771" y="1196"/>
                  </a:cubicBezTo>
                  <a:cubicBezTo>
                    <a:pt x="2773" y="1296"/>
                    <a:pt x="2728" y="1414"/>
                    <a:pt x="2625" y="1457"/>
                  </a:cubicBezTo>
                  <a:cubicBezTo>
                    <a:pt x="2604" y="1466"/>
                    <a:pt x="2580" y="1470"/>
                    <a:pt x="2557" y="1476"/>
                  </a:cubicBezTo>
                  <a:cubicBezTo>
                    <a:pt x="2525" y="1483"/>
                    <a:pt x="2493" y="1491"/>
                    <a:pt x="2463" y="1506"/>
                  </a:cubicBezTo>
                  <a:cubicBezTo>
                    <a:pt x="2328" y="1577"/>
                    <a:pt x="2321" y="1744"/>
                    <a:pt x="2317" y="1892"/>
                  </a:cubicBezTo>
                  <a:cubicBezTo>
                    <a:pt x="2317" y="1924"/>
                    <a:pt x="2315" y="1956"/>
                    <a:pt x="2313" y="1986"/>
                  </a:cubicBezTo>
                  <a:cubicBezTo>
                    <a:pt x="2313" y="1995"/>
                    <a:pt x="2310" y="2003"/>
                    <a:pt x="2310" y="2012"/>
                  </a:cubicBezTo>
                  <a:cubicBezTo>
                    <a:pt x="2058" y="2102"/>
                    <a:pt x="1953" y="2374"/>
                    <a:pt x="1841" y="2659"/>
                  </a:cubicBezTo>
                  <a:cubicBezTo>
                    <a:pt x="1745" y="2910"/>
                    <a:pt x="1644" y="3169"/>
                    <a:pt x="1436" y="3302"/>
                  </a:cubicBezTo>
                  <a:cubicBezTo>
                    <a:pt x="1286" y="3396"/>
                    <a:pt x="1106" y="3409"/>
                    <a:pt x="935" y="3409"/>
                  </a:cubicBezTo>
                  <a:cubicBezTo>
                    <a:pt x="890" y="3409"/>
                    <a:pt x="847" y="3407"/>
                    <a:pt x="800" y="3407"/>
                  </a:cubicBezTo>
                  <a:cubicBezTo>
                    <a:pt x="774" y="3405"/>
                    <a:pt x="751" y="3405"/>
                    <a:pt x="727" y="3405"/>
                  </a:cubicBezTo>
                  <a:cubicBezTo>
                    <a:pt x="706" y="3405"/>
                    <a:pt x="684" y="3405"/>
                    <a:pt x="663" y="3407"/>
                  </a:cubicBezTo>
                  <a:cubicBezTo>
                    <a:pt x="663" y="3370"/>
                    <a:pt x="665" y="3338"/>
                    <a:pt x="669" y="3304"/>
                  </a:cubicBezTo>
                  <a:cubicBezTo>
                    <a:pt x="674" y="3248"/>
                    <a:pt x="682" y="3190"/>
                    <a:pt x="689" y="3135"/>
                  </a:cubicBezTo>
                  <a:cubicBezTo>
                    <a:pt x="716" y="2938"/>
                    <a:pt x="744" y="2734"/>
                    <a:pt x="671" y="2548"/>
                  </a:cubicBezTo>
                  <a:cubicBezTo>
                    <a:pt x="622" y="2421"/>
                    <a:pt x="532" y="2314"/>
                    <a:pt x="444" y="2209"/>
                  </a:cubicBezTo>
                  <a:cubicBezTo>
                    <a:pt x="316" y="2057"/>
                    <a:pt x="196" y="1913"/>
                    <a:pt x="209" y="1733"/>
                  </a:cubicBezTo>
                  <a:cubicBezTo>
                    <a:pt x="213" y="1697"/>
                    <a:pt x="219" y="1663"/>
                    <a:pt x="228" y="1626"/>
                  </a:cubicBezTo>
                  <a:cubicBezTo>
                    <a:pt x="243" y="1564"/>
                    <a:pt x="256" y="1500"/>
                    <a:pt x="243" y="1434"/>
                  </a:cubicBezTo>
                  <a:cubicBezTo>
                    <a:pt x="230" y="1369"/>
                    <a:pt x="196" y="1311"/>
                    <a:pt x="161" y="1254"/>
                  </a:cubicBezTo>
                  <a:cubicBezTo>
                    <a:pt x="108" y="1168"/>
                    <a:pt x="65" y="1095"/>
                    <a:pt x="106" y="1026"/>
                  </a:cubicBezTo>
                  <a:cubicBezTo>
                    <a:pt x="149" y="956"/>
                    <a:pt x="256" y="954"/>
                    <a:pt x="361" y="954"/>
                  </a:cubicBezTo>
                  <a:cubicBezTo>
                    <a:pt x="479" y="954"/>
                    <a:pt x="614" y="954"/>
                    <a:pt x="644" y="831"/>
                  </a:cubicBezTo>
                  <a:cubicBezTo>
                    <a:pt x="667" y="731"/>
                    <a:pt x="590" y="664"/>
                    <a:pt x="513" y="602"/>
                  </a:cubicBezTo>
                  <a:cubicBezTo>
                    <a:pt x="466" y="564"/>
                    <a:pt x="419" y="523"/>
                    <a:pt x="395" y="474"/>
                  </a:cubicBezTo>
                  <a:cubicBezTo>
                    <a:pt x="374" y="429"/>
                    <a:pt x="374" y="377"/>
                    <a:pt x="376" y="322"/>
                  </a:cubicBezTo>
                  <a:cubicBezTo>
                    <a:pt x="376" y="279"/>
                    <a:pt x="378" y="234"/>
                    <a:pt x="367" y="189"/>
                  </a:cubicBezTo>
                  <a:cubicBezTo>
                    <a:pt x="356" y="142"/>
                    <a:pt x="333" y="99"/>
                    <a:pt x="296" y="62"/>
                  </a:cubicBezTo>
                  <a:cubicBezTo>
                    <a:pt x="333" y="56"/>
                    <a:pt x="369" y="54"/>
                    <a:pt x="401" y="54"/>
                  </a:cubicBezTo>
                  <a:close/>
                  <a:moveTo>
                    <a:pt x="401" y="0"/>
                  </a:moveTo>
                  <a:cubicBezTo>
                    <a:pt x="348" y="0"/>
                    <a:pt x="292" y="7"/>
                    <a:pt x="234" y="19"/>
                  </a:cubicBezTo>
                  <a:lnTo>
                    <a:pt x="181" y="32"/>
                  </a:lnTo>
                  <a:lnTo>
                    <a:pt x="224" y="67"/>
                  </a:lnTo>
                  <a:cubicBezTo>
                    <a:pt x="273" y="105"/>
                    <a:pt x="303" y="150"/>
                    <a:pt x="316" y="202"/>
                  </a:cubicBezTo>
                  <a:cubicBezTo>
                    <a:pt x="324" y="238"/>
                    <a:pt x="322" y="279"/>
                    <a:pt x="322" y="319"/>
                  </a:cubicBezTo>
                  <a:cubicBezTo>
                    <a:pt x="320" y="379"/>
                    <a:pt x="320" y="442"/>
                    <a:pt x="346" y="497"/>
                  </a:cubicBezTo>
                  <a:cubicBezTo>
                    <a:pt x="374" y="555"/>
                    <a:pt x="427" y="600"/>
                    <a:pt x="479" y="643"/>
                  </a:cubicBezTo>
                  <a:cubicBezTo>
                    <a:pt x="547" y="701"/>
                    <a:pt x="607" y="750"/>
                    <a:pt x="590" y="819"/>
                  </a:cubicBezTo>
                  <a:cubicBezTo>
                    <a:pt x="573" y="894"/>
                    <a:pt x="491" y="900"/>
                    <a:pt x="361" y="900"/>
                  </a:cubicBezTo>
                  <a:cubicBezTo>
                    <a:pt x="247" y="900"/>
                    <a:pt x="119" y="902"/>
                    <a:pt x="61" y="999"/>
                  </a:cubicBezTo>
                  <a:cubicBezTo>
                    <a:pt x="1" y="1095"/>
                    <a:pt x="59" y="1189"/>
                    <a:pt x="114" y="1281"/>
                  </a:cubicBezTo>
                  <a:cubicBezTo>
                    <a:pt x="146" y="1335"/>
                    <a:pt x="181" y="1391"/>
                    <a:pt x="191" y="1444"/>
                  </a:cubicBezTo>
                  <a:cubicBezTo>
                    <a:pt x="202" y="1498"/>
                    <a:pt x="189" y="1556"/>
                    <a:pt x="176" y="1616"/>
                  </a:cubicBezTo>
                  <a:cubicBezTo>
                    <a:pt x="168" y="1652"/>
                    <a:pt x="159" y="1691"/>
                    <a:pt x="155" y="1729"/>
                  </a:cubicBezTo>
                  <a:cubicBezTo>
                    <a:pt x="140" y="1931"/>
                    <a:pt x="275" y="2089"/>
                    <a:pt x="404" y="2243"/>
                  </a:cubicBezTo>
                  <a:cubicBezTo>
                    <a:pt x="487" y="2344"/>
                    <a:pt x="575" y="2449"/>
                    <a:pt x="622" y="2567"/>
                  </a:cubicBezTo>
                  <a:cubicBezTo>
                    <a:pt x="691" y="2740"/>
                    <a:pt x="663" y="2938"/>
                    <a:pt x="637" y="3126"/>
                  </a:cubicBezTo>
                  <a:cubicBezTo>
                    <a:pt x="629" y="3184"/>
                    <a:pt x="620" y="3242"/>
                    <a:pt x="616" y="3300"/>
                  </a:cubicBezTo>
                  <a:cubicBezTo>
                    <a:pt x="611" y="3342"/>
                    <a:pt x="609" y="3385"/>
                    <a:pt x="609" y="3432"/>
                  </a:cubicBezTo>
                  <a:lnTo>
                    <a:pt x="607" y="3460"/>
                  </a:lnTo>
                  <a:lnTo>
                    <a:pt x="635" y="3460"/>
                  </a:lnTo>
                  <a:cubicBezTo>
                    <a:pt x="663" y="3459"/>
                    <a:pt x="689" y="3459"/>
                    <a:pt x="716" y="3459"/>
                  </a:cubicBezTo>
                  <a:cubicBezTo>
                    <a:pt x="743" y="3459"/>
                    <a:pt x="771" y="3459"/>
                    <a:pt x="804" y="3460"/>
                  </a:cubicBezTo>
                  <a:cubicBezTo>
                    <a:pt x="847" y="3460"/>
                    <a:pt x="890" y="3462"/>
                    <a:pt x="935" y="3462"/>
                  </a:cubicBezTo>
                  <a:cubicBezTo>
                    <a:pt x="1115" y="3462"/>
                    <a:pt x="1303" y="3447"/>
                    <a:pt x="1464" y="3347"/>
                  </a:cubicBezTo>
                  <a:cubicBezTo>
                    <a:pt x="1687" y="3205"/>
                    <a:pt x="1792" y="2938"/>
                    <a:pt x="1890" y="2678"/>
                  </a:cubicBezTo>
                  <a:cubicBezTo>
                    <a:pt x="2000" y="2398"/>
                    <a:pt x="2103" y="2134"/>
                    <a:pt x="2343" y="2059"/>
                  </a:cubicBezTo>
                  <a:lnTo>
                    <a:pt x="2358" y="2053"/>
                  </a:lnTo>
                  <a:lnTo>
                    <a:pt x="2362" y="2021"/>
                  </a:lnTo>
                  <a:cubicBezTo>
                    <a:pt x="2364" y="2010"/>
                    <a:pt x="2366" y="2001"/>
                    <a:pt x="2366" y="1991"/>
                  </a:cubicBezTo>
                  <a:cubicBezTo>
                    <a:pt x="2368" y="1958"/>
                    <a:pt x="2370" y="1926"/>
                    <a:pt x="2370" y="1894"/>
                  </a:cubicBezTo>
                  <a:cubicBezTo>
                    <a:pt x="2375" y="1755"/>
                    <a:pt x="2379" y="1609"/>
                    <a:pt x="2486" y="1554"/>
                  </a:cubicBezTo>
                  <a:cubicBezTo>
                    <a:pt x="2512" y="1541"/>
                    <a:pt x="2540" y="1534"/>
                    <a:pt x="2570" y="1528"/>
                  </a:cubicBezTo>
                  <a:cubicBezTo>
                    <a:pt x="2593" y="1524"/>
                    <a:pt x="2621" y="1517"/>
                    <a:pt x="2647" y="1506"/>
                  </a:cubicBezTo>
                  <a:cubicBezTo>
                    <a:pt x="2771" y="1455"/>
                    <a:pt x="2827" y="1314"/>
                    <a:pt x="2825" y="1196"/>
                  </a:cubicBezTo>
                  <a:cubicBezTo>
                    <a:pt x="2825" y="1071"/>
                    <a:pt x="2773" y="956"/>
                    <a:pt x="2730" y="851"/>
                  </a:cubicBezTo>
                  <a:lnTo>
                    <a:pt x="2722" y="834"/>
                  </a:lnTo>
                  <a:lnTo>
                    <a:pt x="1372" y="969"/>
                  </a:lnTo>
                  <a:lnTo>
                    <a:pt x="1357" y="630"/>
                  </a:lnTo>
                  <a:cubicBezTo>
                    <a:pt x="1355" y="596"/>
                    <a:pt x="1353" y="544"/>
                    <a:pt x="1321" y="510"/>
                  </a:cubicBezTo>
                  <a:cubicBezTo>
                    <a:pt x="1299" y="482"/>
                    <a:pt x="1269" y="469"/>
                    <a:pt x="1228" y="469"/>
                  </a:cubicBezTo>
                  <a:cubicBezTo>
                    <a:pt x="1196" y="469"/>
                    <a:pt x="1162" y="480"/>
                    <a:pt x="1128" y="489"/>
                  </a:cubicBezTo>
                  <a:cubicBezTo>
                    <a:pt x="1096" y="497"/>
                    <a:pt x="1061" y="506"/>
                    <a:pt x="1029" y="506"/>
                  </a:cubicBezTo>
                  <a:cubicBezTo>
                    <a:pt x="931" y="504"/>
                    <a:pt x="884" y="409"/>
                    <a:pt x="828" y="298"/>
                  </a:cubicBezTo>
                  <a:cubicBezTo>
                    <a:pt x="798" y="240"/>
                    <a:pt x="770" y="180"/>
                    <a:pt x="729" y="133"/>
                  </a:cubicBezTo>
                  <a:cubicBezTo>
                    <a:pt x="656" y="45"/>
                    <a:pt x="543" y="0"/>
                    <a:pt x="4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297"/>
            <p:cNvSpPr/>
            <p:nvPr/>
          </p:nvSpPr>
          <p:spPr>
            <a:xfrm>
              <a:off x="5682561" y="2753065"/>
              <a:ext cx="394258" cy="608195"/>
            </a:xfrm>
            <a:custGeom>
              <a:rect b="b" l="l" r="r" t="t"/>
              <a:pathLst>
                <a:path extrusionOk="0" h="21404" w="13875">
                  <a:moveTo>
                    <a:pt x="6396" y="1"/>
                  </a:moveTo>
                  <a:cubicBezTo>
                    <a:pt x="6383" y="1"/>
                    <a:pt x="6370" y="1"/>
                    <a:pt x="6357" y="2"/>
                  </a:cubicBezTo>
                  <a:cubicBezTo>
                    <a:pt x="6248" y="6"/>
                    <a:pt x="6140" y="11"/>
                    <a:pt x="6031" y="17"/>
                  </a:cubicBezTo>
                  <a:cubicBezTo>
                    <a:pt x="6059" y="206"/>
                    <a:pt x="5920" y="396"/>
                    <a:pt x="5753" y="501"/>
                  </a:cubicBezTo>
                  <a:cubicBezTo>
                    <a:pt x="5605" y="593"/>
                    <a:pt x="5432" y="641"/>
                    <a:pt x="5259" y="641"/>
                  </a:cubicBezTo>
                  <a:cubicBezTo>
                    <a:pt x="5221" y="641"/>
                    <a:pt x="5184" y="639"/>
                    <a:pt x="5146" y="634"/>
                  </a:cubicBezTo>
                  <a:cubicBezTo>
                    <a:pt x="4859" y="600"/>
                    <a:pt x="4598" y="435"/>
                    <a:pt x="4309" y="415"/>
                  </a:cubicBezTo>
                  <a:cubicBezTo>
                    <a:pt x="4298" y="415"/>
                    <a:pt x="4288" y="414"/>
                    <a:pt x="4277" y="414"/>
                  </a:cubicBezTo>
                  <a:cubicBezTo>
                    <a:pt x="3995" y="414"/>
                    <a:pt x="3680" y="657"/>
                    <a:pt x="3777" y="917"/>
                  </a:cubicBezTo>
                  <a:cubicBezTo>
                    <a:pt x="3829" y="1050"/>
                    <a:pt x="3968" y="1135"/>
                    <a:pt x="4009" y="1270"/>
                  </a:cubicBezTo>
                  <a:cubicBezTo>
                    <a:pt x="4032" y="1356"/>
                    <a:pt x="4013" y="1448"/>
                    <a:pt x="4022" y="1538"/>
                  </a:cubicBezTo>
                  <a:cubicBezTo>
                    <a:pt x="4030" y="1656"/>
                    <a:pt x="4088" y="1767"/>
                    <a:pt x="4150" y="1870"/>
                  </a:cubicBezTo>
                  <a:cubicBezTo>
                    <a:pt x="4289" y="2104"/>
                    <a:pt x="4459" y="2322"/>
                    <a:pt x="4649" y="2515"/>
                  </a:cubicBezTo>
                  <a:cubicBezTo>
                    <a:pt x="4696" y="2562"/>
                    <a:pt x="4744" y="2609"/>
                    <a:pt x="4767" y="2671"/>
                  </a:cubicBezTo>
                  <a:cubicBezTo>
                    <a:pt x="4855" y="2905"/>
                    <a:pt x="4544" y="3068"/>
                    <a:pt x="4366" y="3244"/>
                  </a:cubicBezTo>
                  <a:cubicBezTo>
                    <a:pt x="4197" y="3411"/>
                    <a:pt x="4131" y="3674"/>
                    <a:pt x="4201" y="3901"/>
                  </a:cubicBezTo>
                  <a:cubicBezTo>
                    <a:pt x="3794" y="4208"/>
                    <a:pt x="3469" y="4623"/>
                    <a:pt x="3272" y="5092"/>
                  </a:cubicBezTo>
                  <a:cubicBezTo>
                    <a:pt x="3233" y="5185"/>
                    <a:pt x="3197" y="5281"/>
                    <a:pt x="3124" y="5350"/>
                  </a:cubicBezTo>
                  <a:cubicBezTo>
                    <a:pt x="3062" y="5410"/>
                    <a:pt x="2978" y="5442"/>
                    <a:pt x="2914" y="5500"/>
                  </a:cubicBezTo>
                  <a:cubicBezTo>
                    <a:pt x="2751" y="5641"/>
                    <a:pt x="2742" y="5898"/>
                    <a:pt x="2603" y="6061"/>
                  </a:cubicBezTo>
                  <a:cubicBezTo>
                    <a:pt x="2474" y="6214"/>
                    <a:pt x="2287" y="6245"/>
                    <a:pt x="2082" y="6245"/>
                  </a:cubicBezTo>
                  <a:cubicBezTo>
                    <a:pt x="1938" y="6245"/>
                    <a:pt x="1786" y="6229"/>
                    <a:pt x="1639" y="6229"/>
                  </a:cubicBezTo>
                  <a:cubicBezTo>
                    <a:pt x="1570" y="6229"/>
                    <a:pt x="1503" y="6233"/>
                    <a:pt x="1438" y="6243"/>
                  </a:cubicBezTo>
                  <a:cubicBezTo>
                    <a:pt x="1118" y="6292"/>
                    <a:pt x="836" y="6534"/>
                    <a:pt x="739" y="6843"/>
                  </a:cubicBezTo>
                  <a:cubicBezTo>
                    <a:pt x="986" y="6935"/>
                    <a:pt x="1181" y="7151"/>
                    <a:pt x="1245" y="7406"/>
                  </a:cubicBezTo>
                  <a:cubicBezTo>
                    <a:pt x="1262" y="7471"/>
                    <a:pt x="1273" y="7539"/>
                    <a:pt x="1305" y="7597"/>
                  </a:cubicBezTo>
                  <a:cubicBezTo>
                    <a:pt x="1335" y="7648"/>
                    <a:pt x="1382" y="7687"/>
                    <a:pt x="1421" y="7734"/>
                  </a:cubicBezTo>
                  <a:cubicBezTo>
                    <a:pt x="1476" y="7805"/>
                    <a:pt x="1508" y="7891"/>
                    <a:pt x="1541" y="7976"/>
                  </a:cubicBezTo>
                  <a:cubicBezTo>
                    <a:pt x="1658" y="8285"/>
                    <a:pt x="1774" y="8593"/>
                    <a:pt x="1892" y="8902"/>
                  </a:cubicBezTo>
                  <a:lnTo>
                    <a:pt x="429" y="9077"/>
                  </a:lnTo>
                  <a:cubicBezTo>
                    <a:pt x="328" y="9090"/>
                    <a:pt x="221" y="9105"/>
                    <a:pt x="137" y="9167"/>
                  </a:cubicBezTo>
                  <a:cubicBezTo>
                    <a:pt x="36" y="9242"/>
                    <a:pt x="6" y="9356"/>
                    <a:pt x="0" y="9480"/>
                  </a:cubicBezTo>
                  <a:cubicBezTo>
                    <a:pt x="118" y="9521"/>
                    <a:pt x="219" y="9581"/>
                    <a:pt x="270" y="9690"/>
                  </a:cubicBezTo>
                  <a:cubicBezTo>
                    <a:pt x="169" y="9867"/>
                    <a:pt x="402" y="10067"/>
                    <a:pt x="609" y="10067"/>
                  </a:cubicBezTo>
                  <a:cubicBezTo>
                    <a:pt x="613" y="10067"/>
                    <a:pt x="616" y="10067"/>
                    <a:pt x="619" y="10067"/>
                  </a:cubicBezTo>
                  <a:cubicBezTo>
                    <a:pt x="816" y="10061"/>
                    <a:pt x="1003" y="9961"/>
                    <a:pt x="1200" y="9961"/>
                  </a:cubicBezTo>
                  <a:cubicBezTo>
                    <a:pt x="1211" y="9961"/>
                    <a:pt x="1223" y="9962"/>
                    <a:pt x="1234" y="9962"/>
                  </a:cubicBezTo>
                  <a:cubicBezTo>
                    <a:pt x="1442" y="9975"/>
                    <a:pt x="1643" y="10239"/>
                    <a:pt x="1493" y="10382"/>
                  </a:cubicBezTo>
                  <a:cubicBezTo>
                    <a:pt x="1448" y="10427"/>
                    <a:pt x="1384" y="10444"/>
                    <a:pt x="1322" y="10459"/>
                  </a:cubicBezTo>
                  <a:cubicBezTo>
                    <a:pt x="1024" y="10534"/>
                    <a:pt x="729" y="10609"/>
                    <a:pt x="431" y="10684"/>
                  </a:cubicBezTo>
                  <a:cubicBezTo>
                    <a:pt x="439" y="10821"/>
                    <a:pt x="549" y="10926"/>
                    <a:pt x="649" y="11016"/>
                  </a:cubicBezTo>
                  <a:cubicBezTo>
                    <a:pt x="1088" y="11413"/>
                    <a:pt x="1549" y="11822"/>
                    <a:pt x="2119" y="11981"/>
                  </a:cubicBezTo>
                  <a:cubicBezTo>
                    <a:pt x="2130" y="11758"/>
                    <a:pt x="2237" y="11533"/>
                    <a:pt x="2421" y="11406"/>
                  </a:cubicBezTo>
                  <a:cubicBezTo>
                    <a:pt x="2419" y="11160"/>
                    <a:pt x="2466" y="10914"/>
                    <a:pt x="2558" y="10686"/>
                  </a:cubicBezTo>
                  <a:cubicBezTo>
                    <a:pt x="2591" y="10658"/>
                    <a:pt x="2629" y="10646"/>
                    <a:pt x="2669" y="10646"/>
                  </a:cubicBezTo>
                  <a:cubicBezTo>
                    <a:pt x="2773" y="10646"/>
                    <a:pt x="2887" y="10730"/>
                    <a:pt x="2933" y="10834"/>
                  </a:cubicBezTo>
                  <a:cubicBezTo>
                    <a:pt x="2995" y="10976"/>
                    <a:pt x="2985" y="11141"/>
                    <a:pt x="3034" y="11289"/>
                  </a:cubicBezTo>
                  <a:cubicBezTo>
                    <a:pt x="3068" y="11389"/>
                    <a:pt x="3130" y="11479"/>
                    <a:pt x="3160" y="11580"/>
                  </a:cubicBezTo>
                  <a:cubicBezTo>
                    <a:pt x="3205" y="11717"/>
                    <a:pt x="3192" y="11865"/>
                    <a:pt x="3184" y="12008"/>
                  </a:cubicBezTo>
                  <a:cubicBezTo>
                    <a:pt x="3154" y="12535"/>
                    <a:pt x="3182" y="13065"/>
                    <a:pt x="3265" y="13585"/>
                  </a:cubicBezTo>
                  <a:cubicBezTo>
                    <a:pt x="3351" y="14117"/>
                    <a:pt x="3520" y="14674"/>
                    <a:pt x="3936" y="15016"/>
                  </a:cubicBezTo>
                  <a:cubicBezTo>
                    <a:pt x="3936" y="15423"/>
                    <a:pt x="3936" y="15828"/>
                    <a:pt x="3938" y="16233"/>
                  </a:cubicBezTo>
                  <a:cubicBezTo>
                    <a:pt x="3938" y="16328"/>
                    <a:pt x="3938" y="16428"/>
                    <a:pt x="3983" y="16512"/>
                  </a:cubicBezTo>
                  <a:cubicBezTo>
                    <a:pt x="4030" y="16600"/>
                    <a:pt x="4120" y="16655"/>
                    <a:pt x="4186" y="16730"/>
                  </a:cubicBezTo>
                  <a:cubicBezTo>
                    <a:pt x="4435" y="17007"/>
                    <a:pt x="4332" y="17442"/>
                    <a:pt x="4429" y="17802"/>
                  </a:cubicBezTo>
                  <a:cubicBezTo>
                    <a:pt x="4493" y="18044"/>
                    <a:pt x="4647" y="18247"/>
                    <a:pt x="4791" y="18451"/>
                  </a:cubicBezTo>
                  <a:cubicBezTo>
                    <a:pt x="5427" y="19349"/>
                    <a:pt x="5913" y="20349"/>
                    <a:pt x="6228" y="21403"/>
                  </a:cubicBezTo>
                  <a:cubicBezTo>
                    <a:pt x="6440" y="21172"/>
                    <a:pt x="6655" y="20943"/>
                    <a:pt x="6869" y="20711"/>
                  </a:cubicBezTo>
                  <a:cubicBezTo>
                    <a:pt x="7188" y="20368"/>
                    <a:pt x="7514" y="20011"/>
                    <a:pt x="7662" y="19565"/>
                  </a:cubicBezTo>
                  <a:cubicBezTo>
                    <a:pt x="7732" y="19355"/>
                    <a:pt x="7758" y="19130"/>
                    <a:pt x="7777" y="18909"/>
                  </a:cubicBezTo>
                  <a:cubicBezTo>
                    <a:pt x="7807" y="18543"/>
                    <a:pt x="7822" y="18177"/>
                    <a:pt x="7835" y="17810"/>
                  </a:cubicBezTo>
                  <a:cubicBezTo>
                    <a:pt x="7857" y="17197"/>
                    <a:pt x="7878" y="16585"/>
                    <a:pt x="7902" y="15970"/>
                  </a:cubicBezTo>
                  <a:cubicBezTo>
                    <a:pt x="7904" y="15867"/>
                    <a:pt x="7912" y="15756"/>
                    <a:pt x="7977" y="15674"/>
                  </a:cubicBezTo>
                  <a:cubicBezTo>
                    <a:pt x="8045" y="15591"/>
                    <a:pt x="8159" y="15563"/>
                    <a:pt x="8261" y="15528"/>
                  </a:cubicBezTo>
                  <a:cubicBezTo>
                    <a:pt x="8735" y="15366"/>
                    <a:pt x="9084" y="14956"/>
                    <a:pt x="9335" y="14522"/>
                  </a:cubicBezTo>
                  <a:cubicBezTo>
                    <a:pt x="9583" y="14087"/>
                    <a:pt x="9757" y="13613"/>
                    <a:pt x="10020" y="13187"/>
                  </a:cubicBezTo>
                  <a:cubicBezTo>
                    <a:pt x="10288" y="12756"/>
                    <a:pt x="10644" y="12383"/>
                    <a:pt x="11049" y="12079"/>
                  </a:cubicBezTo>
                  <a:cubicBezTo>
                    <a:pt x="11154" y="11998"/>
                    <a:pt x="11267" y="11921"/>
                    <a:pt x="11398" y="11895"/>
                  </a:cubicBezTo>
                  <a:cubicBezTo>
                    <a:pt x="11443" y="11885"/>
                    <a:pt x="11490" y="11882"/>
                    <a:pt x="11537" y="11882"/>
                  </a:cubicBezTo>
                  <a:cubicBezTo>
                    <a:pt x="11672" y="11882"/>
                    <a:pt x="11815" y="11910"/>
                    <a:pt x="11944" y="11910"/>
                  </a:cubicBezTo>
                  <a:cubicBezTo>
                    <a:pt x="12061" y="11910"/>
                    <a:pt x="12167" y="11887"/>
                    <a:pt x="12247" y="11801"/>
                  </a:cubicBezTo>
                  <a:cubicBezTo>
                    <a:pt x="12319" y="11721"/>
                    <a:pt x="12343" y="11612"/>
                    <a:pt x="12384" y="11513"/>
                  </a:cubicBezTo>
                  <a:cubicBezTo>
                    <a:pt x="12594" y="11012"/>
                    <a:pt x="13213" y="10877"/>
                    <a:pt x="13772" y="10866"/>
                  </a:cubicBezTo>
                  <a:cubicBezTo>
                    <a:pt x="13774" y="10824"/>
                    <a:pt x="13774" y="10779"/>
                    <a:pt x="13778" y="10736"/>
                  </a:cubicBezTo>
                  <a:cubicBezTo>
                    <a:pt x="13802" y="10485"/>
                    <a:pt x="13875" y="10224"/>
                    <a:pt x="13783" y="9990"/>
                  </a:cubicBezTo>
                  <a:cubicBezTo>
                    <a:pt x="13667" y="9690"/>
                    <a:pt x="13296" y="9487"/>
                    <a:pt x="13320" y="9165"/>
                  </a:cubicBezTo>
                  <a:cubicBezTo>
                    <a:pt x="13326" y="9067"/>
                    <a:pt x="13373" y="8970"/>
                    <a:pt x="13354" y="8872"/>
                  </a:cubicBezTo>
                  <a:cubicBezTo>
                    <a:pt x="13324" y="8720"/>
                    <a:pt x="13138" y="8578"/>
                    <a:pt x="13219" y="8445"/>
                  </a:cubicBezTo>
                  <a:cubicBezTo>
                    <a:pt x="13326" y="8272"/>
                    <a:pt x="13706" y="8456"/>
                    <a:pt x="13755" y="8259"/>
                  </a:cubicBezTo>
                  <a:cubicBezTo>
                    <a:pt x="13789" y="8116"/>
                    <a:pt x="13571" y="8051"/>
                    <a:pt x="13508" y="7921"/>
                  </a:cubicBezTo>
                  <a:cubicBezTo>
                    <a:pt x="13466" y="7831"/>
                    <a:pt x="13500" y="7726"/>
                    <a:pt x="13478" y="7629"/>
                  </a:cubicBezTo>
                  <a:cubicBezTo>
                    <a:pt x="13444" y="7481"/>
                    <a:pt x="13281" y="7398"/>
                    <a:pt x="13129" y="7387"/>
                  </a:cubicBezTo>
                  <a:cubicBezTo>
                    <a:pt x="13116" y="7386"/>
                    <a:pt x="13103" y="7386"/>
                    <a:pt x="13090" y="7386"/>
                  </a:cubicBezTo>
                  <a:cubicBezTo>
                    <a:pt x="12952" y="7386"/>
                    <a:pt x="12816" y="7425"/>
                    <a:pt x="12677" y="7436"/>
                  </a:cubicBezTo>
                  <a:cubicBezTo>
                    <a:pt x="12648" y="7439"/>
                    <a:pt x="12619" y="7440"/>
                    <a:pt x="12590" y="7440"/>
                  </a:cubicBezTo>
                  <a:cubicBezTo>
                    <a:pt x="12363" y="7440"/>
                    <a:pt x="12139" y="7377"/>
                    <a:pt x="11921" y="7312"/>
                  </a:cubicBezTo>
                  <a:cubicBezTo>
                    <a:pt x="11546" y="7205"/>
                    <a:pt x="11143" y="7079"/>
                    <a:pt x="10905" y="6768"/>
                  </a:cubicBezTo>
                  <a:lnTo>
                    <a:pt x="10059" y="6601"/>
                  </a:lnTo>
                  <a:cubicBezTo>
                    <a:pt x="9986" y="6586"/>
                    <a:pt x="9911" y="6571"/>
                    <a:pt x="9851" y="6528"/>
                  </a:cubicBezTo>
                  <a:cubicBezTo>
                    <a:pt x="9763" y="6464"/>
                    <a:pt x="9721" y="6346"/>
                    <a:pt x="9624" y="6290"/>
                  </a:cubicBezTo>
                  <a:cubicBezTo>
                    <a:pt x="9526" y="6230"/>
                    <a:pt x="9401" y="6256"/>
                    <a:pt x="9288" y="6243"/>
                  </a:cubicBezTo>
                  <a:cubicBezTo>
                    <a:pt x="8872" y="6192"/>
                    <a:pt x="8662" y="5652"/>
                    <a:pt x="8253" y="5570"/>
                  </a:cubicBezTo>
                  <a:cubicBezTo>
                    <a:pt x="8182" y="5283"/>
                    <a:pt x="8264" y="4983"/>
                    <a:pt x="8302" y="4690"/>
                  </a:cubicBezTo>
                  <a:cubicBezTo>
                    <a:pt x="8341" y="4396"/>
                    <a:pt x="8317" y="4060"/>
                    <a:pt x="8099" y="3863"/>
                  </a:cubicBezTo>
                  <a:cubicBezTo>
                    <a:pt x="7979" y="3756"/>
                    <a:pt x="7820" y="3708"/>
                    <a:pt x="7677" y="3640"/>
                  </a:cubicBezTo>
                  <a:cubicBezTo>
                    <a:pt x="7456" y="3533"/>
                    <a:pt x="7261" y="3374"/>
                    <a:pt x="7113" y="3177"/>
                  </a:cubicBezTo>
                  <a:cubicBezTo>
                    <a:pt x="6950" y="2956"/>
                    <a:pt x="6875" y="2592"/>
                    <a:pt x="7109" y="2449"/>
                  </a:cubicBezTo>
                  <a:cubicBezTo>
                    <a:pt x="7205" y="2387"/>
                    <a:pt x="7336" y="2384"/>
                    <a:pt x="7422" y="2307"/>
                  </a:cubicBezTo>
                  <a:cubicBezTo>
                    <a:pt x="7565" y="2183"/>
                    <a:pt x="7505" y="1952"/>
                    <a:pt x="7434" y="1776"/>
                  </a:cubicBezTo>
                  <a:cubicBezTo>
                    <a:pt x="7336" y="1525"/>
                    <a:pt x="7235" y="1275"/>
                    <a:pt x="7135" y="1024"/>
                  </a:cubicBezTo>
                  <a:cubicBezTo>
                    <a:pt x="7057" y="829"/>
                    <a:pt x="6974" y="625"/>
                    <a:pt x="6807" y="499"/>
                  </a:cubicBezTo>
                  <a:cubicBezTo>
                    <a:pt x="6742" y="452"/>
                    <a:pt x="6665" y="413"/>
                    <a:pt x="6625" y="343"/>
                  </a:cubicBezTo>
                  <a:cubicBezTo>
                    <a:pt x="6563" y="238"/>
                    <a:pt x="6593" y="75"/>
                    <a:pt x="6485" y="19"/>
                  </a:cubicBezTo>
                  <a:cubicBezTo>
                    <a:pt x="6458" y="4"/>
                    <a:pt x="6427" y="1"/>
                    <a:pt x="6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297"/>
            <p:cNvSpPr/>
            <p:nvPr/>
          </p:nvSpPr>
          <p:spPr>
            <a:xfrm>
              <a:off x="5681766" y="2752326"/>
              <a:ext cx="395253" cy="610383"/>
            </a:xfrm>
            <a:custGeom>
              <a:rect b="b" l="l" r="r" t="t"/>
              <a:pathLst>
                <a:path extrusionOk="0" h="21481" w="13910">
                  <a:moveTo>
                    <a:pt x="6423" y="54"/>
                  </a:moveTo>
                  <a:cubicBezTo>
                    <a:pt x="6458" y="54"/>
                    <a:pt x="6481" y="58"/>
                    <a:pt x="6501" y="69"/>
                  </a:cubicBezTo>
                  <a:cubicBezTo>
                    <a:pt x="6554" y="97"/>
                    <a:pt x="6567" y="161"/>
                    <a:pt x="6582" y="234"/>
                  </a:cubicBezTo>
                  <a:cubicBezTo>
                    <a:pt x="6593" y="285"/>
                    <a:pt x="6603" y="339"/>
                    <a:pt x="6629" y="384"/>
                  </a:cubicBezTo>
                  <a:cubicBezTo>
                    <a:pt x="6661" y="439"/>
                    <a:pt x="6717" y="476"/>
                    <a:pt x="6768" y="512"/>
                  </a:cubicBezTo>
                  <a:cubicBezTo>
                    <a:pt x="6785" y="523"/>
                    <a:pt x="6803" y="536"/>
                    <a:pt x="6820" y="546"/>
                  </a:cubicBezTo>
                  <a:cubicBezTo>
                    <a:pt x="6985" y="671"/>
                    <a:pt x="7070" y="887"/>
                    <a:pt x="7139" y="1058"/>
                  </a:cubicBezTo>
                  <a:lnTo>
                    <a:pt x="7439" y="1813"/>
                  </a:lnTo>
                  <a:cubicBezTo>
                    <a:pt x="7537" y="2059"/>
                    <a:pt x="7535" y="2224"/>
                    <a:pt x="7433" y="2314"/>
                  </a:cubicBezTo>
                  <a:cubicBezTo>
                    <a:pt x="7388" y="2353"/>
                    <a:pt x="7330" y="2372"/>
                    <a:pt x="7270" y="2391"/>
                  </a:cubicBezTo>
                  <a:cubicBezTo>
                    <a:pt x="7220" y="2406"/>
                    <a:pt x="7169" y="2423"/>
                    <a:pt x="7122" y="2451"/>
                  </a:cubicBezTo>
                  <a:cubicBezTo>
                    <a:pt x="7043" y="2503"/>
                    <a:pt x="6989" y="2582"/>
                    <a:pt x="6970" y="2680"/>
                  </a:cubicBezTo>
                  <a:cubicBezTo>
                    <a:pt x="6940" y="2843"/>
                    <a:pt x="6998" y="3055"/>
                    <a:pt x="7120" y="3218"/>
                  </a:cubicBezTo>
                  <a:cubicBezTo>
                    <a:pt x="7270" y="3420"/>
                    <a:pt x="7467" y="3582"/>
                    <a:pt x="7692" y="3689"/>
                  </a:cubicBezTo>
                  <a:cubicBezTo>
                    <a:pt x="7730" y="3709"/>
                    <a:pt x="7771" y="3724"/>
                    <a:pt x="7810" y="3741"/>
                  </a:cubicBezTo>
                  <a:cubicBezTo>
                    <a:pt x="7915" y="3786"/>
                    <a:pt x="8024" y="3833"/>
                    <a:pt x="8107" y="3908"/>
                  </a:cubicBezTo>
                  <a:cubicBezTo>
                    <a:pt x="8330" y="4107"/>
                    <a:pt x="8337" y="4456"/>
                    <a:pt x="8304" y="4711"/>
                  </a:cubicBezTo>
                  <a:cubicBezTo>
                    <a:pt x="8296" y="4778"/>
                    <a:pt x="8285" y="4842"/>
                    <a:pt x="8275" y="4906"/>
                  </a:cubicBezTo>
                  <a:cubicBezTo>
                    <a:pt x="8236" y="5136"/>
                    <a:pt x="8197" y="5373"/>
                    <a:pt x="8253" y="5603"/>
                  </a:cubicBezTo>
                  <a:lnTo>
                    <a:pt x="8257" y="5618"/>
                  </a:lnTo>
                  <a:lnTo>
                    <a:pt x="8275" y="5622"/>
                  </a:lnTo>
                  <a:cubicBezTo>
                    <a:pt x="8467" y="5661"/>
                    <a:pt x="8617" y="5808"/>
                    <a:pt x="8765" y="5950"/>
                  </a:cubicBezTo>
                  <a:cubicBezTo>
                    <a:pt x="8924" y="6106"/>
                    <a:pt x="9089" y="6269"/>
                    <a:pt x="9311" y="6295"/>
                  </a:cubicBezTo>
                  <a:cubicBezTo>
                    <a:pt x="9350" y="6299"/>
                    <a:pt x="9389" y="6299"/>
                    <a:pt x="9425" y="6301"/>
                  </a:cubicBezTo>
                  <a:cubicBezTo>
                    <a:pt x="9504" y="6301"/>
                    <a:pt x="9577" y="6301"/>
                    <a:pt x="9639" y="6338"/>
                  </a:cubicBezTo>
                  <a:cubicBezTo>
                    <a:pt x="9686" y="6365"/>
                    <a:pt x="9719" y="6410"/>
                    <a:pt x="9753" y="6455"/>
                  </a:cubicBezTo>
                  <a:cubicBezTo>
                    <a:pt x="9785" y="6498"/>
                    <a:pt x="9819" y="6543"/>
                    <a:pt x="9864" y="6575"/>
                  </a:cubicBezTo>
                  <a:cubicBezTo>
                    <a:pt x="9929" y="6622"/>
                    <a:pt x="10010" y="6640"/>
                    <a:pt x="10083" y="6652"/>
                  </a:cubicBezTo>
                  <a:lnTo>
                    <a:pt x="10918" y="6817"/>
                  </a:lnTo>
                  <a:cubicBezTo>
                    <a:pt x="11173" y="7143"/>
                    <a:pt x="11617" y="7272"/>
                    <a:pt x="11942" y="7364"/>
                  </a:cubicBezTo>
                  <a:cubicBezTo>
                    <a:pt x="12149" y="7424"/>
                    <a:pt x="12382" y="7492"/>
                    <a:pt x="12615" y="7492"/>
                  </a:cubicBezTo>
                  <a:cubicBezTo>
                    <a:pt x="12646" y="7492"/>
                    <a:pt x="12677" y="7491"/>
                    <a:pt x="12707" y="7488"/>
                  </a:cubicBezTo>
                  <a:cubicBezTo>
                    <a:pt x="12765" y="7484"/>
                    <a:pt x="12823" y="7473"/>
                    <a:pt x="12879" y="7464"/>
                  </a:cubicBezTo>
                  <a:cubicBezTo>
                    <a:pt x="12956" y="7452"/>
                    <a:pt x="13034" y="7439"/>
                    <a:pt x="13111" y="7439"/>
                  </a:cubicBezTo>
                  <a:cubicBezTo>
                    <a:pt x="13126" y="7439"/>
                    <a:pt x="13140" y="7440"/>
                    <a:pt x="13155" y="7441"/>
                  </a:cubicBezTo>
                  <a:cubicBezTo>
                    <a:pt x="13290" y="7449"/>
                    <a:pt x="13449" y="7522"/>
                    <a:pt x="13481" y="7662"/>
                  </a:cubicBezTo>
                  <a:cubicBezTo>
                    <a:pt x="13489" y="7698"/>
                    <a:pt x="13487" y="7739"/>
                    <a:pt x="13487" y="7779"/>
                  </a:cubicBezTo>
                  <a:cubicBezTo>
                    <a:pt x="13485" y="7839"/>
                    <a:pt x="13485" y="7902"/>
                    <a:pt x="13511" y="7957"/>
                  </a:cubicBezTo>
                  <a:cubicBezTo>
                    <a:pt x="13539" y="8015"/>
                    <a:pt x="13592" y="8060"/>
                    <a:pt x="13644" y="8103"/>
                  </a:cubicBezTo>
                  <a:cubicBezTo>
                    <a:pt x="13712" y="8161"/>
                    <a:pt x="13772" y="8210"/>
                    <a:pt x="13755" y="8279"/>
                  </a:cubicBezTo>
                  <a:cubicBezTo>
                    <a:pt x="13738" y="8354"/>
                    <a:pt x="13656" y="8360"/>
                    <a:pt x="13526" y="8360"/>
                  </a:cubicBezTo>
                  <a:cubicBezTo>
                    <a:pt x="13412" y="8360"/>
                    <a:pt x="13284" y="8362"/>
                    <a:pt x="13226" y="8459"/>
                  </a:cubicBezTo>
                  <a:cubicBezTo>
                    <a:pt x="13166" y="8555"/>
                    <a:pt x="13224" y="8649"/>
                    <a:pt x="13279" y="8741"/>
                  </a:cubicBezTo>
                  <a:cubicBezTo>
                    <a:pt x="13311" y="8795"/>
                    <a:pt x="13346" y="8851"/>
                    <a:pt x="13356" y="8904"/>
                  </a:cubicBezTo>
                  <a:cubicBezTo>
                    <a:pt x="13367" y="8958"/>
                    <a:pt x="13354" y="9016"/>
                    <a:pt x="13341" y="9076"/>
                  </a:cubicBezTo>
                  <a:cubicBezTo>
                    <a:pt x="13333" y="9112"/>
                    <a:pt x="13324" y="9151"/>
                    <a:pt x="13320" y="9189"/>
                  </a:cubicBezTo>
                  <a:cubicBezTo>
                    <a:pt x="13305" y="9391"/>
                    <a:pt x="13440" y="9549"/>
                    <a:pt x="13569" y="9703"/>
                  </a:cubicBezTo>
                  <a:cubicBezTo>
                    <a:pt x="13652" y="9804"/>
                    <a:pt x="13740" y="9909"/>
                    <a:pt x="13787" y="10027"/>
                  </a:cubicBezTo>
                  <a:cubicBezTo>
                    <a:pt x="13856" y="10200"/>
                    <a:pt x="13828" y="10398"/>
                    <a:pt x="13802" y="10586"/>
                  </a:cubicBezTo>
                  <a:cubicBezTo>
                    <a:pt x="13794" y="10644"/>
                    <a:pt x="13785" y="10702"/>
                    <a:pt x="13781" y="10760"/>
                  </a:cubicBezTo>
                  <a:cubicBezTo>
                    <a:pt x="13776" y="10794"/>
                    <a:pt x="13774" y="10830"/>
                    <a:pt x="13774" y="10867"/>
                  </a:cubicBezTo>
                  <a:cubicBezTo>
                    <a:pt x="13039" y="10886"/>
                    <a:pt x="12562" y="11115"/>
                    <a:pt x="12388" y="11529"/>
                  </a:cubicBezTo>
                  <a:cubicBezTo>
                    <a:pt x="12375" y="11554"/>
                    <a:pt x="12367" y="11582"/>
                    <a:pt x="12356" y="11610"/>
                  </a:cubicBezTo>
                  <a:cubicBezTo>
                    <a:pt x="12330" y="11685"/>
                    <a:pt x="12305" y="11754"/>
                    <a:pt x="12255" y="11807"/>
                  </a:cubicBezTo>
                  <a:cubicBezTo>
                    <a:pt x="12191" y="11878"/>
                    <a:pt x="12103" y="11910"/>
                    <a:pt x="11972" y="11910"/>
                  </a:cubicBezTo>
                  <a:cubicBezTo>
                    <a:pt x="11908" y="11910"/>
                    <a:pt x="11844" y="11904"/>
                    <a:pt x="11775" y="11895"/>
                  </a:cubicBezTo>
                  <a:cubicBezTo>
                    <a:pt x="11706" y="11888"/>
                    <a:pt x="11634" y="11882"/>
                    <a:pt x="11566" y="11882"/>
                  </a:cubicBezTo>
                  <a:cubicBezTo>
                    <a:pt x="11513" y="11882"/>
                    <a:pt x="11463" y="11886"/>
                    <a:pt x="11420" y="11895"/>
                  </a:cubicBezTo>
                  <a:cubicBezTo>
                    <a:pt x="11280" y="11923"/>
                    <a:pt x="11160" y="12007"/>
                    <a:pt x="11060" y="12084"/>
                  </a:cubicBezTo>
                  <a:cubicBezTo>
                    <a:pt x="10633" y="12405"/>
                    <a:pt x="10286" y="12780"/>
                    <a:pt x="10027" y="13198"/>
                  </a:cubicBezTo>
                  <a:cubicBezTo>
                    <a:pt x="9881" y="13431"/>
                    <a:pt x="9761" y="13682"/>
                    <a:pt x="9648" y="13926"/>
                  </a:cubicBezTo>
                  <a:cubicBezTo>
                    <a:pt x="9551" y="14128"/>
                    <a:pt x="9451" y="14338"/>
                    <a:pt x="9339" y="14535"/>
                  </a:cubicBezTo>
                  <a:cubicBezTo>
                    <a:pt x="9039" y="15055"/>
                    <a:pt x="8684" y="15390"/>
                    <a:pt x="8281" y="15529"/>
                  </a:cubicBezTo>
                  <a:lnTo>
                    <a:pt x="8238" y="15542"/>
                  </a:lnTo>
                  <a:cubicBezTo>
                    <a:pt x="8146" y="15574"/>
                    <a:pt x="8047" y="15604"/>
                    <a:pt x="7983" y="15683"/>
                  </a:cubicBezTo>
                  <a:cubicBezTo>
                    <a:pt x="7910" y="15775"/>
                    <a:pt x="7906" y="15902"/>
                    <a:pt x="7902" y="15996"/>
                  </a:cubicBezTo>
                  <a:lnTo>
                    <a:pt x="7835" y="17836"/>
                  </a:lnTo>
                  <a:cubicBezTo>
                    <a:pt x="7822" y="18196"/>
                    <a:pt x="7810" y="18569"/>
                    <a:pt x="7777" y="18933"/>
                  </a:cubicBezTo>
                  <a:cubicBezTo>
                    <a:pt x="7756" y="19182"/>
                    <a:pt x="7728" y="19387"/>
                    <a:pt x="7664" y="19584"/>
                  </a:cubicBezTo>
                  <a:cubicBezTo>
                    <a:pt x="7516" y="20030"/>
                    <a:pt x="7178" y="20396"/>
                    <a:pt x="6878" y="20718"/>
                  </a:cubicBezTo>
                  <a:lnTo>
                    <a:pt x="6267" y="21376"/>
                  </a:lnTo>
                  <a:cubicBezTo>
                    <a:pt x="5952" y="20332"/>
                    <a:pt x="5472" y="19351"/>
                    <a:pt x="4840" y="18462"/>
                  </a:cubicBezTo>
                  <a:lnTo>
                    <a:pt x="4808" y="18415"/>
                  </a:lnTo>
                  <a:cubicBezTo>
                    <a:pt x="4675" y="18230"/>
                    <a:pt x="4540" y="18038"/>
                    <a:pt x="4482" y="17821"/>
                  </a:cubicBezTo>
                  <a:cubicBezTo>
                    <a:pt x="4448" y="17695"/>
                    <a:pt x="4439" y="17553"/>
                    <a:pt x="4431" y="17418"/>
                  </a:cubicBezTo>
                  <a:cubicBezTo>
                    <a:pt x="4416" y="17174"/>
                    <a:pt x="4399" y="16921"/>
                    <a:pt x="4234" y="16737"/>
                  </a:cubicBezTo>
                  <a:cubicBezTo>
                    <a:pt x="4210" y="16711"/>
                    <a:pt x="4182" y="16686"/>
                    <a:pt x="4157" y="16662"/>
                  </a:cubicBezTo>
                  <a:cubicBezTo>
                    <a:pt x="4107" y="16619"/>
                    <a:pt x="4065" y="16579"/>
                    <a:pt x="4035" y="16525"/>
                  </a:cubicBezTo>
                  <a:cubicBezTo>
                    <a:pt x="3992" y="16446"/>
                    <a:pt x="3992" y="16347"/>
                    <a:pt x="3992" y="16259"/>
                  </a:cubicBezTo>
                  <a:lnTo>
                    <a:pt x="3992" y="15030"/>
                  </a:lnTo>
                  <a:lnTo>
                    <a:pt x="3981" y="15023"/>
                  </a:lnTo>
                  <a:cubicBezTo>
                    <a:pt x="3535" y="14655"/>
                    <a:pt x="3390" y="14038"/>
                    <a:pt x="3319" y="13607"/>
                  </a:cubicBezTo>
                  <a:cubicBezTo>
                    <a:pt x="3235" y="13088"/>
                    <a:pt x="3208" y="12561"/>
                    <a:pt x="3240" y="12037"/>
                  </a:cubicBezTo>
                  <a:lnTo>
                    <a:pt x="3240" y="12011"/>
                  </a:lnTo>
                  <a:cubicBezTo>
                    <a:pt x="3248" y="11874"/>
                    <a:pt x="3257" y="11730"/>
                    <a:pt x="3214" y="11597"/>
                  </a:cubicBezTo>
                  <a:cubicBezTo>
                    <a:pt x="3197" y="11544"/>
                    <a:pt x="3173" y="11492"/>
                    <a:pt x="3148" y="11443"/>
                  </a:cubicBezTo>
                  <a:cubicBezTo>
                    <a:pt x="3126" y="11398"/>
                    <a:pt x="3105" y="11353"/>
                    <a:pt x="3088" y="11306"/>
                  </a:cubicBezTo>
                  <a:cubicBezTo>
                    <a:pt x="3066" y="11242"/>
                    <a:pt x="3055" y="11171"/>
                    <a:pt x="3047" y="11105"/>
                  </a:cubicBezTo>
                  <a:cubicBezTo>
                    <a:pt x="3034" y="11019"/>
                    <a:pt x="3021" y="10931"/>
                    <a:pt x="2985" y="10850"/>
                  </a:cubicBezTo>
                  <a:cubicBezTo>
                    <a:pt x="2933" y="10732"/>
                    <a:pt x="2809" y="10644"/>
                    <a:pt x="2698" y="10644"/>
                  </a:cubicBezTo>
                  <a:cubicBezTo>
                    <a:pt x="2648" y="10644"/>
                    <a:pt x="2605" y="10661"/>
                    <a:pt x="2569" y="10691"/>
                  </a:cubicBezTo>
                  <a:lnTo>
                    <a:pt x="2563" y="10702"/>
                  </a:lnTo>
                  <a:cubicBezTo>
                    <a:pt x="2471" y="10927"/>
                    <a:pt x="2421" y="11175"/>
                    <a:pt x="2421" y="11417"/>
                  </a:cubicBezTo>
                  <a:cubicBezTo>
                    <a:pt x="2256" y="11537"/>
                    <a:pt x="2143" y="11747"/>
                    <a:pt x="2123" y="11972"/>
                  </a:cubicBezTo>
                  <a:cubicBezTo>
                    <a:pt x="1562" y="11805"/>
                    <a:pt x="1101" y="11390"/>
                    <a:pt x="694" y="11023"/>
                  </a:cubicBezTo>
                  <a:cubicBezTo>
                    <a:pt x="600" y="10937"/>
                    <a:pt x="506" y="10843"/>
                    <a:pt x="489" y="10732"/>
                  </a:cubicBezTo>
                  <a:lnTo>
                    <a:pt x="1356" y="10511"/>
                  </a:lnTo>
                  <a:cubicBezTo>
                    <a:pt x="1414" y="10496"/>
                    <a:pt x="1489" y="10479"/>
                    <a:pt x="1541" y="10428"/>
                  </a:cubicBezTo>
                  <a:cubicBezTo>
                    <a:pt x="1601" y="10370"/>
                    <a:pt x="1616" y="10290"/>
                    <a:pt x="1586" y="10205"/>
                  </a:cubicBezTo>
                  <a:cubicBezTo>
                    <a:pt x="1539" y="10078"/>
                    <a:pt x="1397" y="9971"/>
                    <a:pt x="1262" y="9963"/>
                  </a:cubicBezTo>
                  <a:cubicBezTo>
                    <a:pt x="1248" y="9962"/>
                    <a:pt x="1235" y="9961"/>
                    <a:pt x="1221" y="9961"/>
                  </a:cubicBezTo>
                  <a:cubicBezTo>
                    <a:pt x="1119" y="9961"/>
                    <a:pt x="1018" y="9988"/>
                    <a:pt x="921" y="10014"/>
                  </a:cubicBezTo>
                  <a:cubicBezTo>
                    <a:pt x="831" y="10040"/>
                    <a:pt x="737" y="10063"/>
                    <a:pt x="645" y="10065"/>
                  </a:cubicBezTo>
                  <a:lnTo>
                    <a:pt x="637" y="10068"/>
                  </a:lnTo>
                  <a:cubicBezTo>
                    <a:pt x="517" y="10068"/>
                    <a:pt x="384" y="9993"/>
                    <a:pt x="328" y="9896"/>
                  </a:cubicBezTo>
                  <a:cubicBezTo>
                    <a:pt x="304" y="9855"/>
                    <a:pt x="283" y="9796"/>
                    <a:pt x="322" y="9729"/>
                  </a:cubicBezTo>
                  <a:lnTo>
                    <a:pt x="328" y="9716"/>
                  </a:lnTo>
                  <a:lnTo>
                    <a:pt x="322" y="9703"/>
                  </a:lnTo>
                  <a:cubicBezTo>
                    <a:pt x="277" y="9607"/>
                    <a:pt x="193" y="9541"/>
                    <a:pt x="56" y="9489"/>
                  </a:cubicBezTo>
                  <a:cubicBezTo>
                    <a:pt x="64" y="9358"/>
                    <a:pt x="103" y="9273"/>
                    <a:pt x="182" y="9215"/>
                  </a:cubicBezTo>
                  <a:cubicBezTo>
                    <a:pt x="259" y="9155"/>
                    <a:pt x="367" y="9142"/>
                    <a:pt x="461" y="9131"/>
                  </a:cubicBezTo>
                  <a:lnTo>
                    <a:pt x="1956" y="8949"/>
                  </a:lnTo>
                  <a:lnTo>
                    <a:pt x="1594" y="7992"/>
                  </a:lnTo>
                  <a:cubicBezTo>
                    <a:pt x="1562" y="7906"/>
                    <a:pt x="1528" y="7818"/>
                    <a:pt x="1468" y="7743"/>
                  </a:cubicBezTo>
                  <a:cubicBezTo>
                    <a:pt x="1455" y="7726"/>
                    <a:pt x="1440" y="7709"/>
                    <a:pt x="1423" y="7692"/>
                  </a:cubicBezTo>
                  <a:cubicBezTo>
                    <a:pt x="1399" y="7666"/>
                    <a:pt x="1374" y="7640"/>
                    <a:pt x="1356" y="7610"/>
                  </a:cubicBezTo>
                  <a:cubicBezTo>
                    <a:pt x="1333" y="7569"/>
                    <a:pt x="1322" y="7522"/>
                    <a:pt x="1311" y="7473"/>
                  </a:cubicBezTo>
                  <a:cubicBezTo>
                    <a:pt x="1307" y="7456"/>
                    <a:pt x="1303" y="7441"/>
                    <a:pt x="1301" y="7426"/>
                  </a:cubicBezTo>
                  <a:cubicBezTo>
                    <a:pt x="1234" y="7171"/>
                    <a:pt x="1044" y="6952"/>
                    <a:pt x="802" y="6852"/>
                  </a:cubicBezTo>
                  <a:cubicBezTo>
                    <a:pt x="902" y="6565"/>
                    <a:pt x="1168" y="6342"/>
                    <a:pt x="1470" y="6295"/>
                  </a:cubicBezTo>
                  <a:cubicBezTo>
                    <a:pt x="1526" y="6286"/>
                    <a:pt x="1590" y="6282"/>
                    <a:pt x="1665" y="6282"/>
                  </a:cubicBezTo>
                  <a:cubicBezTo>
                    <a:pt x="1740" y="6282"/>
                    <a:pt x="1817" y="6286"/>
                    <a:pt x="1892" y="6290"/>
                  </a:cubicBezTo>
                  <a:cubicBezTo>
                    <a:pt x="1965" y="6293"/>
                    <a:pt x="2042" y="6297"/>
                    <a:pt x="2115" y="6297"/>
                  </a:cubicBezTo>
                  <a:cubicBezTo>
                    <a:pt x="2299" y="6297"/>
                    <a:pt x="2507" y="6275"/>
                    <a:pt x="2653" y="6104"/>
                  </a:cubicBezTo>
                  <a:cubicBezTo>
                    <a:pt x="2719" y="6027"/>
                    <a:pt x="2758" y="5928"/>
                    <a:pt x="2794" y="5834"/>
                  </a:cubicBezTo>
                  <a:cubicBezTo>
                    <a:pt x="2835" y="5723"/>
                    <a:pt x="2875" y="5618"/>
                    <a:pt x="2959" y="5545"/>
                  </a:cubicBezTo>
                  <a:cubicBezTo>
                    <a:pt x="2987" y="5519"/>
                    <a:pt x="3021" y="5500"/>
                    <a:pt x="3055" y="5478"/>
                  </a:cubicBezTo>
                  <a:cubicBezTo>
                    <a:pt x="3096" y="5455"/>
                    <a:pt x="3137" y="5429"/>
                    <a:pt x="3171" y="5395"/>
                  </a:cubicBezTo>
                  <a:cubicBezTo>
                    <a:pt x="3240" y="5328"/>
                    <a:pt x="3278" y="5241"/>
                    <a:pt x="3312" y="5155"/>
                  </a:cubicBezTo>
                  <a:lnTo>
                    <a:pt x="3323" y="5129"/>
                  </a:lnTo>
                  <a:cubicBezTo>
                    <a:pt x="3520" y="4662"/>
                    <a:pt x="3840" y="4253"/>
                    <a:pt x="4247" y="3949"/>
                  </a:cubicBezTo>
                  <a:lnTo>
                    <a:pt x="4262" y="3938"/>
                  </a:lnTo>
                  <a:lnTo>
                    <a:pt x="4255" y="3919"/>
                  </a:lnTo>
                  <a:cubicBezTo>
                    <a:pt x="4187" y="3702"/>
                    <a:pt x="4251" y="3449"/>
                    <a:pt x="4412" y="3289"/>
                  </a:cubicBezTo>
                  <a:cubicBezTo>
                    <a:pt x="4454" y="3248"/>
                    <a:pt x="4502" y="3210"/>
                    <a:pt x="4551" y="3169"/>
                  </a:cubicBezTo>
                  <a:cubicBezTo>
                    <a:pt x="4712" y="3036"/>
                    <a:pt x="4894" y="2884"/>
                    <a:pt x="4821" y="2687"/>
                  </a:cubicBezTo>
                  <a:cubicBezTo>
                    <a:pt x="4797" y="2625"/>
                    <a:pt x="4750" y="2575"/>
                    <a:pt x="4705" y="2530"/>
                  </a:cubicBezTo>
                  <a:lnTo>
                    <a:pt x="4697" y="2524"/>
                  </a:lnTo>
                  <a:cubicBezTo>
                    <a:pt x="4506" y="2329"/>
                    <a:pt x="4339" y="2115"/>
                    <a:pt x="4199" y="1881"/>
                  </a:cubicBezTo>
                  <a:cubicBezTo>
                    <a:pt x="4142" y="1783"/>
                    <a:pt x="4086" y="1676"/>
                    <a:pt x="4075" y="1562"/>
                  </a:cubicBezTo>
                  <a:cubicBezTo>
                    <a:pt x="4073" y="1530"/>
                    <a:pt x="4073" y="1498"/>
                    <a:pt x="4075" y="1463"/>
                  </a:cubicBezTo>
                  <a:cubicBezTo>
                    <a:pt x="4077" y="1406"/>
                    <a:pt x="4080" y="1346"/>
                    <a:pt x="4062" y="1290"/>
                  </a:cubicBezTo>
                  <a:cubicBezTo>
                    <a:pt x="4039" y="1213"/>
                    <a:pt x="3987" y="1153"/>
                    <a:pt x="3938" y="1093"/>
                  </a:cubicBezTo>
                  <a:cubicBezTo>
                    <a:pt x="3895" y="1041"/>
                    <a:pt x="3852" y="992"/>
                    <a:pt x="3831" y="934"/>
                  </a:cubicBezTo>
                  <a:cubicBezTo>
                    <a:pt x="3792" y="829"/>
                    <a:pt x="3829" y="741"/>
                    <a:pt x="3870" y="686"/>
                  </a:cubicBezTo>
                  <a:cubicBezTo>
                    <a:pt x="3956" y="557"/>
                    <a:pt x="4133" y="468"/>
                    <a:pt x="4301" y="468"/>
                  </a:cubicBezTo>
                  <a:cubicBezTo>
                    <a:pt x="4312" y="468"/>
                    <a:pt x="4323" y="469"/>
                    <a:pt x="4334" y="469"/>
                  </a:cubicBezTo>
                  <a:cubicBezTo>
                    <a:pt x="4482" y="478"/>
                    <a:pt x="4628" y="529"/>
                    <a:pt x="4767" y="579"/>
                  </a:cubicBezTo>
                  <a:cubicBezTo>
                    <a:pt x="4898" y="624"/>
                    <a:pt x="5031" y="671"/>
                    <a:pt x="5170" y="688"/>
                  </a:cubicBezTo>
                  <a:cubicBezTo>
                    <a:pt x="5208" y="692"/>
                    <a:pt x="5245" y="695"/>
                    <a:pt x="5283" y="695"/>
                  </a:cubicBezTo>
                  <a:cubicBezTo>
                    <a:pt x="5462" y="695"/>
                    <a:pt x="5642" y="644"/>
                    <a:pt x="5796" y="549"/>
                  </a:cubicBezTo>
                  <a:cubicBezTo>
                    <a:pt x="5954" y="452"/>
                    <a:pt x="6102" y="268"/>
                    <a:pt x="6089" y="69"/>
                  </a:cubicBezTo>
                  <a:lnTo>
                    <a:pt x="6385" y="54"/>
                  </a:lnTo>
                  <a:close/>
                  <a:moveTo>
                    <a:pt x="6383" y="0"/>
                  </a:moveTo>
                  <a:lnTo>
                    <a:pt x="6029" y="17"/>
                  </a:lnTo>
                  <a:lnTo>
                    <a:pt x="6033" y="47"/>
                  </a:lnTo>
                  <a:cubicBezTo>
                    <a:pt x="6059" y="232"/>
                    <a:pt x="5913" y="414"/>
                    <a:pt x="5766" y="504"/>
                  </a:cubicBezTo>
                  <a:cubicBezTo>
                    <a:pt x="5623" y="593"/>
                    <a:pt x="5450" y="640"/>
                    <a:pt x="5279" y="640"/>
                  </a:cubicBezTo>
                  <a:cubicBezTo>
                    <a:pt x="5245" y="640"/>
                    <a:pt x="5210" y="638"/>
                    <a:pt x="5176" y="634"/>
                  </a:cubicBezTo>
                  <a:cubicBezTo>
                    <a:pt x="5044" y="619"/>
                    <a:pt x="4913" y="572"/>
                    <a:pt x="4787" y="527"/>
                  </a:cubicBezTo>
                  <a:cubicBezTo>
                    <a:pt x="4641" y="478"/>
                    <a:pt x="4493" y="426"/>
                    <a:pt x="4339" y="416"/>
                  </a:cubicBezTo>
                  <a:cubicBezTo>
                    <a:pt x="4328" y="415"/>
                    <a:pt x="4316" y="415"/>
                    <a:pt x="4305" y="415"/>
                  </a:cubicBezTo>
                  <a:cubicBezTo>
                    <a:pt x="4121" y="415"/>
                    <a:pt x="3921" y="512"/>
                    <a:pt x="3825" y="654"/>
                  </a:cubicBezTo>
                  <a:cubicBezTo>
                    <a:pt x="3758" y="750"/>
                    <a:pt x="3743" y="853"/>
                    <a:pt x="3782" y="954"/>
                  </a:cubicBezTo>
                  <a:cubicBezTo>
                    <a:pt x="3807" y="1020"/>
                    <a:pt x="3852" y="1076"/>
                    <a:pt x="3897" y="1129"/>
                  </a:cubicBezTo>
                  <a:cubicBezTo>
                    <a:pt x="3947" y="1185"/>
                    <a:pt x="3992" y="1238"/>
                    <a:pt x="4011" y="1305"/>
                  </a:cubicBezTo>
                  <a:cubicBezTo>
                    <a:pt x="4026" y="1354"/>
                    <a:pt x="4024" y="1406"/>
                    <a:pt x="4022" y="1461"/>
                  </a:cubicBezTo>
                  <a:cubicBezTo>
                    <a:pt x="4022" y="1496"/>
                    <a:pt x="4020" y="1530"/>
                    <a:pt x="4022" y="1566"/>
                  </a:cubicBezTo>
                  <a:cubicBezTo>
                    <a:pt x="4032" y="1691"/>
                    <a:pt x="4092" y="1804"/>
                    <a:pt x="4154" y="1909"/>
                  </a:cubicBezTo>
                  <a:cubicBezTo>
                    <a:pt x="4296" y="2145"/>
                    <a:pt x="4465" y="2365"/>
                    <a:pt x="4660" y="2560"/>
                  </a:cubicBezTo>
                  <a:lnTo>
                    <a:pt x="4667" y="2569"/>
                  </a:lnTo>
                  <a:cubicBezTo>
                    <a:pt x="4707" y="2610"/>
                    <a:pt x="4750" y="2652"/>
                    <a:pt x="4769" y="2706"/>
                  </a:cubicBezTo>
                  <a:cubicBezTo>
                    <a:pt x="4832" y="2867"/>
                    <a:pt x="4677" y="2993"/>
                    <a:pt x="4517" y="3128"/>
                  </a:cubicBezTo>
                  <a:cubicBezTo>
                    <a:pt x="4467" y="3167"/>
                    <a:pt x="4418" y="3210"/>
                    <a:pt x="4375" y="3250"/>
                  </a:cubicBezTo>
                  <a:cubicBezTo>
                    <a:pt x="4204" y="3420"/>
                    <a:pt x="4133" y="3685"/>
                    <a:pt x="4199" y="3917"/>
                  </a:cubicBezTo>
                  <a:cubicBezTo>
                    <a:pt x="3792" y="4227"/>
                    <a:pt x="3473" y="4639"/>
                    <a:pt x="3274" y="5108"/>
                  </a:cubicBezTo>
                  <a:lnTo>
                    <a:pt x="3263" y="5133"/>
                  </a:lnTo>
                  <a:cubicBezTo>
                    <a:pt x="3231" y="5215"/>
                    <a:pt x="3195" y="5298"/>
                    <a:pt x="3135" y="5356"/>
                  </a:cubicBezTo>
                  <a:cubicBezTo>
                    <a:pt x="3103" y="5386"/>
                    <a:pt x="3066" y="5410"/>
                    <a:pt x="3028" y="5433"/>
                  </a:cubicBezTo>
                  <a:cubicBezTo>
                    <a:pt x="2993" y="5455"/>
                    <a:pt x="2955" y="5476"/>
                    <a:pt x="2923" y="5504"/>
                  </a:cubicBezTo>
                  <a:cubicBezTo>
                    <a:pt x="2830" y="5588"/>
                    <a:pt x="2785" y="5703"/>
                    <a:pt x="2743" y="5815"/>
                  </a:cubicBezTo>
                  <a:cubicBezTo>
                    <a:pt x="2708" y="5905"/>
                    <a:pt x="2672" y="5999"/>
                    <a:pt x="2612" y="6070"/>
                  </a:cubicBezTo>
                  <a:cubicBezTo>
                    <a:pt x="2481" y="6224"/>
                    <a:pt x="2286" y="6243"/>
                    <a:pt x="2115" y="6243"/>
                  </a:cubicBezTo>
                  <a:cubicBezTo>
                    <a:pt x="2042" y="6243"/>
                    <a:pt x="1967" y="6239"/>
                    <a:pt x="1894" y="6237"/>
                  </a:cubicBezTo>
                  <a:cubicBezTo>
                    <a:pt x="1819" y="6233"/>
                    <a:pt x="1742" y="6228"/>
                    <a:pt x="1665" y="6228"/>
                  </a:cubicBezTo>
                  <a:cubicBezTo>
                    <a:pt x="1588" y="6228"/>
                    <a:pt x="1521" y="6233"/>
                    <a:pt x="1461" y="6241"/>
                  </a:cubicBezTo>
                  <a:cubicBezTo>
                    <a:pt x="1131" y="6293"/>
                    <a:pt x="842" y="6541"/>
                    <a:pt x="742" y="6860"/>
                  </a:cubicBezTo>
                  <a:lnTo>
                    <a:pt x="735" y="6884"/>
                  </a:lnTo>
                  <a:lnTo>
                    <a:pt x="759" y="6892"/>
                  </a:lnTo>
                  <a:cubicBezTo>
                    <a:pt x="996" y="6982"/>
                    <a:pt x="1185" y="7192"/>
                    <a:pt x="1247" y="7439"/>
                  </a:cubicBezTo>
                  <a:cubicBezTo>
                    <a:pt x="1251" y="7454"/>
                    <a:pt x="1256" y="7469"/>
                    <a:pt x="1258" y="7484"/>
                  </a:cubicBezTo>
                  <a:cubicBezTo>
                    <a:pt x="1271" y="7535"/>
                    <a:pt x="1284" y="7589"/>
                    <a:pt x="1311" y="7636"/>
                  </a:cubicBezTo>
                  <a:cubicBezTo>
                    <a:pt x="1331" y="7672"/>
                    <a:pt x="1359" y="7700"/>
                    <a:pt x="1384" y="7728"/>
                  </a:cubicBezTo>
                  <a:cubicBezTo>
                    <a:pt x="1399" y="7745"/>
                    <a:pt x="1414" y="7760"/>
                    <a:pt x="1427" y="7777"/>
                  </a:cubicBezTo>
                  <a:cubicBezTo>
                    <a:pt x="1481" y="7844"/>
                    <a:pt x="1513" y="7929"/>
                    <a:pt x="1545" y="8011"/>
                  </a:cubicBezTo>
                  <a:lnTo>
                    <a:pt x="1881" y="8904"/>
                  </a:lnTo>
                  <a:lnTo>
                    <a:pt x="454" y="9078"/>
                  </a:lnTo>
                  <a:cubicBezTo>
                    <a:pt x="358" y="9088"/>
                    <a:pt x="240" y="9103"/>
                    <a:pt x="150" y="9172"/>
                  </a:cubicBezTo>
                  <a:cubicBezTo>
                    <a:pt x="26" y="9264"/>
                    <a:pt x="7" y="9399"/>
                    <a:pt x="2" y="9506"/>
                  </a:cubicBezTo>
                  <a:lnTo>
                    <a:pt x="0" y="9526"/>
                  </a:lnTo>
                  <a:lnTo>
                    <a:pt x="19" y="9532"/>
                  </a:lnTo>
                  <a:cubicBezTo>
                    <a:pt x="148" y="9577"/>
                    <a:pt x="225" y="9635"/>
                    <a:pt x="268" y="9714"/>
                  </a:cubicBezTo>
                  <a:cubicBezTo>
                    <a:pt x="236" y="9781"/>
                    <a:pt x="240" y="9853"/>
                    <a:pt x="281" y="9924"/>
                  </a:cubicBezTo>
                  <a:cubicBezTo>
                    <a:pt x="347" y="10038"/>
                    <a:pt x="497" y="10121"/>
                    <a:pt x="637" y="10121"/>
                  </a:cubicBezTo>
                  <a:lnTo>
                    <a:pt x="647" y="10121"/>
                  </a:lnTo>
                  <a:cubicBezTo>
                    <a:pt x="746" y="10117"/>
                    <a:pt x="842" y="10091"/>
                    <a:pt x="934" y="10065"/>
                  </a:cubicBezTo>
                  <a:cubicBezTo>
                    <a:pt x="1034" y="10039"/>
                    <a:pt x="1129" y="10015"/>
                    <a:pt x="1226" y="10015"/>
                  </a:cubicBezTo>
                  <a:cubicBezTo>
                    <a:pt x="1237" y="10015"/>
                    <a:pt x="1249" y="10016"/>
                    <a:pt x="1260" y="10016"/>
                  </a:cubicBezTo>
                  <a:cubicBezTo>
                    <a:pt x="1374" y="10023"/>
                    <a:pt x="1494" y="10115"/>
                    <a:pt x="1534" y="10224"/>
                  </a:cubicBezTo>
                  <a:cubicBezTo>
                    <a:pt x="1551" y="10269"/>
                    <a:pt x="1560" y="10335"/>
                    <a:pt x="1504" y="10389"/>
                  </a:cubicBezTo>
                  <a:cubicBezTo>
                    <a:pt x="1461" y="10430"/>
                    <a:pt x="1399" y="10447"/>
                    <a:pt x="1344" y="10460"/>
                  </a:cubicBezTo>
                  <a:lnTo>
                    <a:pt x="431" y="10691"/>
                  </a:lnTo>
                  <a:lnTo>
                    <a:pt x="431" y="10712"/>
                  </a:lnTo>
                  <a:cubicBezTo>
                    <a:pt x="442" y="10856"/>
                    <a:pt x="549" y="10963"/>
                    <a:pt x="660" y="11064"/>
                  </a:cubicBezTo>
                  <a:cubicBezTo>
                    <a:pt x="1078" y="11441"/>
                    <a:pt x="1554" y="11869"/>
                    <a:pt x="2141" y="12032"/>
                  </a:cubicBezTo>
                  <a:lnTo>
                    <a:pt x="2173" y="12043"/>
                  </a:lnTo>
                  <a:lnTo>
                    <a:pt x="2175" y="12009"/>
                  </a:lnTo>
                  <a:cubicBezTo>
                    <a:pt x="2186" y="11782"/>
                    <a:pt x="2297" y="11569"/>
                    <a:pt x="2464" y="11454"/>
                  </a:cubicBezTo>
                  <a:lnTo>
                    <a:pt x="2475" y="11447"/>
                  </a:lnTo>
                  <a:lnTo>
                    <a:pt x="2475" y="11432"/>
                  </a:lnTo>
                  <a:cubicBezTo>
                    <a:pt x="2473" y="11192"/>
                    <a:pt x="2520" y="10950"/>
                    <a:pt x="2610" y="10727"/>
                  </a:cubicBezTo>
                  <a:cubicBezTo>
                    <a:pt x="2633" y="10708"/>
                    <a:pt x="2663" y="10697"/>
                    <a:pt x="2698" y="10697"/>
                  </a:cubicBezTo>
                  <a:cubicBezTo>
                    <a:pt x="2788" y="10697"/>
                    <a:pt x="2893" y="10775"/>
                    <a:pt x="2935" y="10871"/>
                  </a:cubicBezTo>
                  <a:cubicBezTo>
                    <a:pt x="2970" y="10946"/>
                    <a:pt x="2980" y="11025"/>
                    <a:pt x="2993" y="11111"/>
                  </a:cubicBezTo>
                  <a:cubicBezTo>
                    <a:pt x="3004" y="11182"/>
                    <a:pt x="3015" y="11255"/>
                    <a:pt x="3038" y="11323"/>
                  </a:cubicBezTo>
                  <a:cubicBezTo>
                    <a:pt x="3053" y="11375"/>
                    <a:pt x="3077" y="11422"/>
                    <a:pt x="3100" y="11467"/>
                  </a:cubicBezTo>
                  <a:cubicBezTo>
                    <a:pt x="3124" y="11516"/>
                    <a:pt x="3148" y="11563"/>
                    <a:pt x="3165" y="11612"/>
                  </a:cubicBezTo>
                  <a:cubicBezTo>
                    <a:pt x="3203" y="11737"/>
                    <a:pt x="3195" y="11874"/>
                    <a:pt x="3188" y="12007"/>
                  </a:cubicBezTo>
                  <a:lnTo>
                    <a:pt x="3186" y="12034"/>
                  </a:lnTo>
                  <a:cubicBezTo>
                    <a:pt x="3154" y="12561"/>
                    <a:pt x="3182" y="13093"/>
                    <a:pt x="3268" y="13616"/>
                  </a:cubicBezTo>
                  <a:cubicBezTo>
                    <a:pt x="3338" y="14053"/>
                    <a:pt x="3484" y="14676"/>
                    <a:pt x="3938" y="15055"/>
                  </a:cubicBezTo>
                  <a:lnTo>
                    <a:pt x="3938" y="16259"/>
                  </a:lnTo>
                  <a:cubicBezTo>
                    <a:pt x="3938" y="16354"/>
                    <a:pt x="3938" y="16459"/>
                    <a:pt x="3987" y="16551"/>
                  </a:cubicBezTo>
                  <a:cubicBezTo>
                    <a:pt x="4022" y="16611"/>
                    <a:pt x="4071" y="16658"/>
                    <a:pt x="4120" y="16701"/>
                  </a:cubicBezTo>
                  <a:cubicBezTo>
                    <a:pt x="4146" y="16724"/>
                    <a:pt x="4172" y="16748"/>
                    <a:pt x="4195" y="16774"/>
                  </a:cubicBezTo>
                  <a:cubicBezTo>
                    <a:pt x="4347" y="16945"/>
                    <a:pt x="4362" y="17176"/>
                    <a:pt x="4377" y="17423"/>
                  </a:cubicBezTo>
                  <a:cubicBezTo>
                    <a:pt x="4386" y="17560"/>
                    <a:pt x="4394" y="17703"/>
                    <a:pt x="4431" y="17836"/>
                  </a:cubicBezTo>
                  <a:cubicBezTo>
                    <a:pt x="4491" y="18061"/>
                    <a:pt x="4630" y="18256"/>
                    <a:pt x="4763" y="18445"/>
                  </a:cubicBezTo>
                  <a:lnTo>
                    <a:pt x="4797" y="18492"/>
                  </a:lnTo>
                  <a:cubicBezTo>
                    <a:pt x="5434" y="19392"/>
                    <a:pt x="5916" y="20381"/>
                    <a:pt x="6231" y="21436"/>
                  </a:cubicBezTo>
                  <a:lnTo>
                    <a:pt x="6243" y="21481"/>
                  </a:lnTo>
                  <a:lnTo>
                    <a:pt x="6916" y="20754"/>
                  </a:lnTo>
                  <a:cubicBezTo>
                    <a:pt x="7220" y="20429"/>
                    <a:pt x="7563" y="20058"/>
                    <a:pt x="7715" y="19599"/>
                  </a:cubicBezTo>
                  <a:cubicBezTo>
                    <a:pt x="7782" y="19398"/>
                    <a:pt x="7810" y="19188"/>
                    <a:pt x="7831" y="18937"/>
                  </a:cubicBezTo>
                  <a:cubicBezTo>
                    <a:pt x="7863" y="18571"/>
                    <a:pt x="7876" y="18198"/>
                    <a:pt x="7889" y="17836"/>
                  </a:cubicBezTo>
                  <a:lnTo>
                    <a:pt x="7955" y="15998"/>
                  </a:lnTo>
                  <a:cubicBezTo>
                    <a:pt x="7960" y="15887"/>
                    <a:pt x="7968" y="15788"/>
                    <a:pt x="8026" y="15717"/>
                  </a:cubicBezTo>
                  <a:cubicBezTo>
                    <a:pt x="8080" y="15651"/>
                    <a:pt x="8170" y="15621"/>
                    <a:pt x="8255" y="15593"/>
                  </a:cubicBezTo>
                  <a:lnTo>
                    <a:pt x="8298" y="15578"/>
                  </a:lnTo>
                  <a:cubicBezTo>
                    <a:pt x="8714" y="15437"/>
                    <a:pt x="9080" y="15094"/>
                    <a:pt x="9384" y="14560"/>
                  </a:cubicBezTo>
                  <a:cubicBezTo>
                    <a:pt x="9500" y="14363"/>
                    <a:pt x="9599" y="14153"/>
                    <a:pt x="9695" y="13950"/>
                  </a:cubicBezTo>
                  <a:cubicBezTo>
                    <a:pt x="9811" y="13708"/>
                    <a:pt x="9929" y="13457"/>
                    <a:pt x="10072" y="13226"/>
                  </a:cubicBezTo>
                  <a:cubicBezTo>
                    <a:pt x="10327" y="12814"/>
                    <a:pt x="10672" y="12444"/>
                    <a:pt x="11092" y="12127"/>
                  </a:cubicBezTo>
                  <a:cubicBezTo>
                    <a:pt x="11188" y="12054"/>
                    <a:pt x="11302" y="11974"/>
                    <a:pt x="11430" y="11947"/>
                  </a:cubicBezTo>
                  <a:cubicBezTo>
                    <a:pt x="11469" y="11938"/>
                    <a:pt x="11514" y="11935"/>
                    <a:pt x="11563" y="11935"/>
                  </a:cubicBezTo>
                  <a:cubicBezTo>
                    <a:pt x="11629" y="11935"/>
                    <a:pt x="11701" y="11941"/>
                    <a:pt x="11769" y="11949"/>
                  </a:cubicBezTo>
                  <a:cubicBezTo>
                    <a:pt x="11837" y="11955"/>
                    <a:pt x="11906" y="11964"/>
                    <a:pt x="11972" y="11964"/>
                  </a:cubicBezTo>
                  <a:cubicBezTo>
                    <a:pt x="12120" y="11964"/>
                    <a:pt x="12219" y="11927"/>
                    <a:pt x="12296" y="11844"/>
                  </a:cubicBezTo>
                  <a:cubicBezTo>
                    <a:pt x="12352" y="11782"/>
                    <a:pt x="12380" y="11704"/>
                    <a:pt x="12407" y="11629"/>
                  </a:cubicBezTo>
                  <a:cubicBezTo>
                    <a:pt x="12416" y="11602"/>
                    <a:pt x="12427" y="11576"/>
                    <a:pt x="12437" y="11548"/>
                  </a:cubicBezTo>
                  <a:cubicBezTo>
                    <a:pt x="12647" y="11047"/>
                    <a:pt x="13294" y="10929"/>
                    <a:pt x="13800" y="10920"/>
                  </a:cubicBezTo>
                  <a:lnTo>
                    <a:pt x="13826" y="10920"/>
                  </a:lnTo>
                  <a:lnTo>
                    <a:pt x="13828" y="10895"/>
                  </a:lnTo>
                  <a:cubicBezTo>
                    <a:pt x="13828" y="10847"/>
                    <a:pt x="13830" y="10807"/>
                    <a:pt x="13834" y="10764"/>
                  </a:cubicBezTo>
                  <a:cubicBezTo>
                    <a:pt x="13839" y="10708"/>
                    <a:pt x="13847" y="10650"/>
                    <a:pt x="13854" y="10595"/>
                  </a:cubicBezTo>
                  <a:cubicBezTo>
                    <a:pt x="13881" y="10398"/>
                    <a:pt x="13909" y="10194"/>
                    <a:pt x="13836" y="10008"/>
                  </a:cubicBezTo>
                  <a:cubicBezTo>
                    <a:pt x="13787" y="9881"/>
                    <a:pt x="13697" y="9774"/>
                    <a:pt x="13609" y="9669"/>
                  </a:cubicBezTo>
                  <a:cubicBezTo>
                    <a:pt x="13481" y="9517"/>
                    <a:pt x="13361" y="9373"/>
                    <a:pt x="13374" y="9193"/>
                  </a:cubicBezTo>
                  <a:cubicBezTo>
                    <a:pt x="13378" y="9157"/>
                    <a:pt x="13384" y="9123"/>
                    <a:pt x="13393" y="9086"/>
                  </a:cubicBezTo>
                  <a:cubicBezTo>
                    <a:pt x="13408" y="9024"/>
                    <a:pt x="13421" y="8960"/>
                    <a:pt x="13408" y="8894"/>
                  </a:cubicBezTo>
                  <a:cubicBezTo>
                    <a:pt x="13395" y="8829"/>
                    <a:pt x="13361" y="8771"/>
                    <a:pt x="13326" y="8714"/>
                  </a:cubicBezTo>
                  <a:cubicBezTo>
                    <a:pt x="13273" y="8628"/>
                    <a:pt x="13230" y="8555"/>
                    <a:pt x="13271" y="8486"/>
                  </a:cubicBezTo>
                  <a:cubicBezTo>
                    <a:pt x="13314" y="8416"/>
                    <a:pt x="13421" y="8414"/>
                    <a:pt x="13526" y="8414"/>
                  </a:cubicBezTo>
                  <a:cubicBezTo>
                    <a:pt x="13644" y="8414"/>
                    <a:pt x="13779" y="8411"/>
                    <a:pt x="13809" y="8291"/>
                  </a:cubicBezTo>
                  <a:cubicBezTo>
                    <a:pt x="13832" y="8191"/>
                    <a:pt x="13755" y="8124"/>
                    <a:pt x="13678" y="8062"/>
                  </a:cubicBezTo>
                  <a:cubicBezTo>
                    <a:pt x="13631" y="8024"/>
                    <a:pt x="13584" y="7983"/>
                    <a:pt x="13560" y="7934"/>
                  </a:cubicBezTo>
                  <a:cubicBezTo>
                    <a:pt x="13539" y="7889"/>
                    <a:pt x="13539" y="7837"/>
                    <a:pt x="13541" y="7782"/>
                  </a:cubicBezTo>
                  <a:cubicBezTo>
                    <a:pt x="13541" y="7739"/>
                    <a:pt x="13543" y="7694"/>
                    <a:pt x="13532" y="7649"/>
                  </a:cubicBezTo>
                  <a:cubicBezTo>
                    <a:pt x="13494" y="7484"/>
                    <a:pt x="13311" y="7396"/>
                    <a:pt x="13159" y="7387"/>
                  </a:cubicBezTo>
                  <a:cubicBezTo>
                    <a:pt x="13143" y="7386"/>
                    <a:pt x="13127" y="7386"/>
                    <a:pt x="13111" y="7386"/>
                  </a:cubicBezTo>
                  <a:cubicBezTo>
                    <a:pt x="13029" y="7386"/>
                    <a:pt x="12949" y="7398"/>
                    <a:pt x="12870" y="7411"/>
                  </a:cubicBezTo>
                  <a:cubicBezTo>
                    <a:pt x="12814" y="7422"/>
                    <a:pt x="12759" y="7430"/>
                    <a:pt x="12703" y="7434"/>
                  </a:cubicBezTo>
                  <a:cubicBezTo>
                    <a:pt x="12674" y="7437"/>
                    <a:pt x="12645" y="7438"/>
                    <a:pt x="12616" y="7438"/>
                  </a:cubicBezTo>
                  <a:cubicBezTo>
                    <a:pt x="12391" y="7438"/>
                    <a:pt x="12170" y="7375"/>
                    <a:pt x="11957" y="7312"/>
                  </a:cubicBezTo>
                  <a:cubicBezTo>
                    <a:pt x="11542" y="7192"/>
                    <a:pt x="11178" y="7070"/>
                    <a:pt x="10955" y="6777"/>
                  </a:cubicBezTo>
                  <a:lnTo>
                    <a:pt x="10948" y="6770"/>
                  </a:lnTo>
                  <a:lnTo>
                    <a:pt x="10093" y="6601"/>
                  </a:lnTo>
                  <a:cubicBezTo>
                    <a:pt x="10027" y="6588"/>
                    <a:pt x="9952" y="6573"/>
                    <a:pt x="9894" y="6533"/>
                  </a:cubicBezTo>
                  <a:cubicBezTo>
                    <a:pt x="9858" y="6505"/>
                    <a:pt x="9828" y="6466"/>
                    <a:pt x="9796" y="6423"/>
                  </a:cubicBezTo>
                  <a:cubicBezTo>
                    <a:pt x="9759" y="6376"/>
                    <a:pt x="9723" y="6325"/>
                    <a:pt x="9667" y="6293"/>
                  </a:cubicBezTo>
                  <a:cubicBezTo>
                    <a:pt x="9592" y="6250"/>
                    <a:pt x="9509" y="6248"/>
                    <a:pt x="9425" y="6248"/>
                  </a:cubicBezTo>
                  <a:cubicBezTo>
                    <a:pt x="9391" y="6245"/>
                    <a:pt x="9352" y="6245"/>
                    <a:pt x="9318" y="6241"/>
                  </a:cubicBezTo>
                  <a:cubicBezTo>
                    <a:pt x="9114" y="6218"/>
                    <a:pt x="8962" y="6070"/>
                    <a:pt x="8802" y="5911"/>
                  </a:cubicBezTo>
                  <a:cubicBezTo>
                    <a:pt x="8654" y="5768"/>
                    <a:pt x="8502" y="5620"/>
                    <a:pt x="8302" y="5573"/>
                  </a:cubicBezTo>
                  <a:cubicBezTo>
                    <a:pt x="8255" y="5358"/>
                    <a:pt x="8292" y="5133"/>
                    <a:pt x="8326" y="4915"/>
                  </a:cubicBezTo>
                  <a:cubicBezTo>
                    <a:pt x="8337" y="4851"/>
                    <a:pt x="8347" y="4784"/>
                    <a:pt x="8356" y="4720"/>
                  </a:cubicBezTo>
                  <a:cubicBezTo>
                    <a:pt x="8392" y="4450"/>
                    <a:pt x="8384" y="4084"/>
                    <a:pt x="8144" y="3869"/>
                  </a:cubicBezTo>
                  <a:cubicBezTo>
                    <a:pt x="8052" y="3788"/>
                    <a:pt x="7940" y="3739"/>
                    <a:pt x="7831" y="3692"/>
                  </a:cubicBezTo>
                  <a:cubicBezTo>
                    <a:pt x="7792" y="3677"/>
                    <a:pt x="7754" y="3659"/>
                    <a:pt x="7715" y="3640"/>
                  </a:cubicBezTo>
                  <a:cubicBezTo>
                    <a:pt x="7499" y="3537"/>
                    <a:pt x="7306" y="3381"/>
                    <a:pt x="7163" y="3186"/>
                  </a:cubicBezTo>
                  <a:cubicBezTo>
                    <a:pt x="7051" y="3036"/>
                    <a:pt x="6995" y="2837"/>
                    <a:pt x="7023" y="2691"/>
                  </a:cubicBezTo>
                  <a:cubicBezTo>
                    <a:pt x="7040" y="2605"/>
                    <a:pt x="7083" y="2539"/>
                    <a:pt x="7150" y="2496"/>
                  </a:cubicBezTo>
                  <a:cubicBezTo>
                    <a:pt x="7190" y="2473"/>
                    <a:pt x="7238" y="2458"/>
                    <a:pt x="7285" y="2443"/>
                  </a:cubicBezTo>
                  <a:cubicBezTo>
                    <a:pt x="7349" y="2421"/>
                    <a:pt x="7415" y="2400"/>
                    <a:pt x="7469" y="2355"/>
                  </a:cubicBezTo>
                  <a:cubicBezTo>
                    <a:pt x="7589" y="2248"/>
                    <a:pt x="7595" y="2063"/>
                    <a:pt x="7488" y="1791"/>
                  </a:cubicBezTo>
                  <a:lnTo>
                    <a:pt x="7188" y="1039"/>
                  </a:lnTo>
                  <a:cubicBezTo>
                    <a:pt x="7118" y="859"/>
                    <a:pt x="7030" y="639"/>
                    <a:pt x="6852" y="504"/>
                  </a:cubicBezTo>
                  <a:cubicBezTo>
                    <a:pt x="6835" y="491"/>
                    <a:pt x="6815" y="480"/>
                    <a:pt x="6798" y="467"/>
                  </a:cubicBezTo>
                  <a:cubicBezTo>
                    <a:pt x="6749" y="435"/>
                    <a:pt x="6702" y="403"/>
                    <a:pt x="6676" y="356"/>
                  </a:cubicBezTo>
                  <a:cubicBezTo>
                    <a:pt x="6653" y="319"/>
                    <a:pt x="6644" y="270"/>
                    <a:pt x="6635" y="223"/>
                  </a:cubicBezTo>
                  <a:cubicBezTo>
                    <a:pt x="6618" y="144"/>
                    <a:pt x="6603" y="62"/>
                    <a:pt x="6526" y="22"/>
                  </a:cubicBezTo>
                  <a:cubicBezTo>
                    <a:pt x="6490" y="2"/>
                    <a:pt x="6451" y="0"/>
                    <a:pt x="64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297"/>
            <p:cNvSpPr/>
            <p:nvPr/>
          </p:nvSpPr>
          <p:spPr>
            <a:xfrm>
              <a:off x="6049749" y="2897716"/>
              <a:ext cx="165972" cy="131789"/>
            </a:xfrm>
            <a:custGeom>
              <a:rect b="b" l="l" r="r" t="t"/>
              <a:pathLst>
                <a:path extrusionOk="0" h="4638" w="5841">
                  <a:moveTo>
                    <a:pt x="5286" y="1"/>
                  </a:moveTo>
                  <a:cubicBezTo>
                    <a:pt x="5164" y="1"/>
                    <a:pt x="5043" y="47"/>
                    <a:pt x="4928" y="94"/>
                  </a:cubicBezTo>
                  <a:cubicBezTo>
                    <a:pt x="4755" y="162"/>
                    <a:pt x="4581" y="231"/>
                    <a:pt x="4408" y="299"/>
                  </a:cubicBezTo>
                  <a:cubicBezTo>
                    <a:pt x="4341" y="325"/>
                    <a:pt x="4273" y="353"/>
                    <a:pt x="4226" y="406"/>
                  </a:cubicBezTo>
                  <a:cubicBezTo>
                    <a:pt x="4061" y="593"/>
                    <a:pt x="4247" y="966"/>
                    <a:pt x="4037" y="1098"/>
                  </a:cubicBezTo>
                  <a:cubicBezTo>
                    <a:pt x="3971" y="1141"/>
                    <a:pt x="3885" y="1137"/>
                    <a:pt x="3806" y="1141"/>
                  </a:cubicBezTo>
                  <a:cubicBezTo>
                    <a:pt x="3621" y="1150"/>
                    <a:pt x="3437" y="1206"/>
                    <a:pt x="3298" y="1326"/>
                  </a:cubicBezTo>
                  <a:cubicBezTo>
                    <a:pt x="3159" y="1446"/>
                    <a:pt x="3075" y="1636"/>
                    <a:pt x="3107" y="1816"/>
                  </a:cubicBezTo>
                  <a:cubicBezTo>
                    <a:pt x="3129" y="1932"/>
                    <a:pt x="3197" y="2037"/>
                    <a:pt x="3208" y="2155"/>
                  </a:cubicBezTo>
                  <a:cubicBezTo>
                    <a:pt x="3229" y="2347"/>
                    <a:pt x="3075" y="2542"/>
                    <a:pt x="2882" y="2566"/>
                  </a:cubicBezTo>
                  <a:cubicBezTo>
                    <a:pt x="2869" y="2568"/>
                    <a:pt x="2856" y="2568"/>
                    <a:pt x="2842" y="2568"/>
                  </a:cubicBezTo>
                  <a:cubicBezTo>
                    <a:pt x="2663" y="2568"/>
                    <a:pt x="2490" y="2424"/>
                    <a:pt x="2464" y="2247"/>
                  </a:cubicBezTo>
                  <a:cubicBezTo>
                    <a:pt x="2447" y="2116"/>
                    <a:pt x="2494" y="1968"/>
                    <a:pt x="2439" y="1855"/>
                  </a:cubicBezTo>
                  <a:cubicBezTo>
                    <a:pt x="2434" y="1861"/>
                    <a:pt x="2430" y="1868"/>
                    <a:pt x="2426" y="1872"/>
                  </a:cubicBezTo>
                  <a:cubicBezTo>
                    <a:pt x="2407" y="1889"/>
                    <a:pt x="2379" y="1895"/>
                    <a:pt x="2353" y="1898"/>
                  </a:cubicBezTo>
                  <a:cubicBezTo>
                    <a:pt x="2292" y="1906"/>
                    <a:pt x="2230" y="1910"/>
                    <a:pt x="2169" y="1910"/>
                  </a:cubicBezTo>
                  <a:cubicBezTo>
                    <a:pt x="1913" y="1910"/>
                    <a:pt x="1656" y="1843"/>
                    <a:pt x="1406" y="1775"/>
                  </a:cubicBezTo>
                  <a:cubicBezTo>
                    <a:pt x="1142" y="1707"/>
                    <a:pt x="879" y="1636"/>
                    <a:pt x="615" y="1565"/>
                  </a:cubicBezTo>
                  <a:cubicBezTo>
                    <a:pt x="615" y="1604"/>
                    <a:pt x="609" y="1643"/>
                    <a:pt x="588" y="1681"/>
                  </a:cubicBezTo>
                  <a:cubicBezTo>
                    <a:pt x="508" y="1827"/>
                    <a:pt x="311" y="1863"/>
                    <a:pt x="191" y="1979"/>
                  </a:cubicBezTo>
                  <a:cubicBezTo>
                    <a:pt x="99" y="2067"/>
                    <a:pt x="58" y="2195"/>
                    <a:pt x="1" y="2311"/>
                  </a:cubicBezTo>
                  <a:cubicBezTo>
                    <a:pt x="57" y="2302"/>
                    <a:pt x="113" y="2295"/>
                    <a:pt x="169" y="2295"/>
                  </a:cubicBezTo>
                  <a:cubicBezTo>
                    <a:pt x="182" y="2295"/>
                    <a:pt x="194" y="2295"/>
                    <a:pt x="206" y="2296"/>
                  </a:cubicBezTo>
                  <a:cubicBezTo>
                    <a:pt x="294" y="2302"/>
                    <a:pt x="386" y="2335"/>
                    <a:pt x="455" y="2388"/>
                  </a:cubicBezTo>
                  <a:cubicBezTo>
                    <a:pt x="508" y="2376"/>
                    <a:pt x="563" y="2369"/>
                    <a:pt x="617" y="2369"/>
                  </a:cubicBezTo>
                  <a:cubicBezTo>
                    <a:pt x="735" y="2369"/>
                    <a:pt x="847" y="2403"/>
                    <a:pt x="922" y="2493"/>
                  </a:cubicBezTo>
                  <a:cubicBezTo>
                    <a:pt x="1035" y="2628"/>
                    <a:pt x="1070" y="2872"/>
                    <a:pt x="1243" y="2875"/>
                  </a:cubicBezTo>
                  <a:cubicBezTo>
                    <a:pt x="1244" y="2875"/>
                    <a:pt x="1246" y="2875"/>
                    <a:pt x="1247" y="2875"/>
                  </a:cubicBezTo>
                  <a:cubicBezTo>
                    <a:pt x="1312" y="2875"/>
                    <a:pt x="1384" y="2839"/>
                    <a:pt x="1443" y="2839"/>
                  </a:cubicBezTo>
                  <a:cubicBezTo>
                    <a:pt x="1471" y="2839"/>
                    <a:pt x="1496" y="2847"/>
                    <a:pt x="1515" y="2870"/>
                  </a:cubicBezTo>
                  <a:cubicBezTo>
                    <a:pt x="1539" y="2898"/>
                    <a:pt x="1543" y="2937"/>
                    <a:pt x="1543" y="2973"/>
                  </a:cubicBezTo>
                  <a:cubicBezTo>
                    <a:pt x="1550" y="3095"/>
                    <a:pt x="1554" y="3217"/>
                    <a:pt x="1560" y="3339"/>
                  </a:cubicBezTo>
                  <a:cubicBezTo>
                    <a:pt x="2012" y="3294"/>
                    <a:pt x="2467" y="3249"/>
                    <a:pt x="2919" y="3204"/>
                  </a:cubicBezTo>
                  <a:cubicBezTo>
                    <a:pt x="2964" y="3312"/>
                    <a:pt x="3011" y="3423"/>
                    <a:pt x="3013" y="3539"/>
                  </a:cubicBezTo>
                  <a:cubicBezTo>
                    <a:pt x="3013" y="3654"/>
                    <a:pt x="2957" y="3781"/>
                    <a:pt x="2850" y="3826"/>
                  </a:cubicBezTo>
                  <a:cubicBezTo>
                    <a:pt x="2799" y="3847"/>
                    <a:pt x="2739" y="3847"/>
                    <a:pt x="2689" y="3873"/>
                  </a:cubicBezTo>
                  <a:cubicBezTo>
                    <a:pt x="2539" y="3950"/>
                    <a:pt x="2567" y="4164"/>
                    <a:pt x="2554" y="4331"/>
                  </a:cubicBezTo>
                  <a:cubicBezTo>
                    <a:pt x="2552" y="4346"/>
                    <a:pt x="2550" y="4361"/>
                    <a:pt x="2548" y="4376"/>
                  </a:cubicBezTo>
                  <a:cubicBezTo>
                    <a:pt x="2569" y="4368"/>
                    <a:pt x="2593" y="4361"/>
                    <a:pt x="2617" y="4357"/>
                  </a:cubicBezTo>
                  <a:lnTo>
                    <a:pt x="2617" y="4357"/>
                  </a:lnTo>
                  <a:cubicBezTo>
                    <a:pt x="2576" y="4449"/>
                    <a:pt x="2550" y="4541"/>
                    <a:pt x="2527" y="4638"/>
                  </a:cubicBezTo>
                  <a:cubicBezTo>
                    <a:pt x="2563" y="4604"/>
                    <a:pt x="2602" y="4569"/>
                    <a:pt x="2638" y="4535"/>
                  </a:cubicBezTo>
                  <a:cubicBezTo>
                    <a:pt x="2698" y="4484"/>
                    <a:pt x="2760" y="4428"/>
                    <a:pt x="2837" y="4406"/>
                  </a:cubicBezTo>
                  <a:cubicBezTo>
                    <a:pt x="2906" y="4385"/>
                    <a:pt x="2981" y="4394"/>
                    <a:pt x="3054" y="4389"/>
                  </a:cubicBezTo>
                  <a:cubicBezTo>
                    <a:pt x="3469" y="4366"/>
                    <a:pt x="3761" y="3956"/>
                    <a:pt x="3876" y="3556"/>
                  </a:cubicBezTo>
                  <a:cubicBezTo>
                    <a:pt x="3917" y="3421"/>
                    <a:pt x="3945" y="3279"/>
                    <a:pt x="4028" y="3168"/>
                  </a:cubicBezTo>
                  <a:cubicBezTo>
                    <a:pt x="4088" y="3087"/>
                    <a:pt x="4174" y="3027"/>
                    <a:pt x="4228" y="2941"/>
                  </a:cubicBezTo>
                  <a:cubicBezTo>
                    <a:pt x="4365" y="2727"/>
                    <a:pt x="4281" y="2412"/>
                    <a:pt x="4450" y="2221"/>
                  </a:cubicBezTo>
                  <a:cubicBezTo>
                    <a:pt x="4573" y="2080"/>
                    <a:pt x="4817" y="2022"/>
                    <a:pt x="4832" y="1835"/>
                  </a:cubicBezTo>
                  <a:cubicBezTo>
                    <a:pt x="4838" y="1771"/>
                    <a:pt x="4810" y="1703"/>
                    <a:pt x="4840" y="1645"/>
                  </a:cubicBezTo>
                  <a:cubicBezTo>
                    <a:pt x="4870" y="1589"/>
                    <a:pt x="4937" y="1572"/>
                    <a:pt x="4997" y="1555"/>
                  </a:cubicBezTo>
                  <a:cubicBezTo>
                    <a:pt x="5222" y="1486"/>
                    <a:pt x="5427" y="1349"/>
                    <a:pt x="5580" y="1169"/>
                  </a:cubicBezTo>
                  <a:cubicBezTo>
                    <a:pt x="5738" y="978"/>
                    <a:pt x="5841" y="728"/>
                    <a:pt x="5800" y="484"/>
                  </a:cubicBezTo>
                  <a:cubicBezTo>
                    <a:pt x="5762" y="239"/>
                    <a:pt x="5558" y="16"/>
                    <a:pt x="5310" y="1"/>
                  </a:cubicBezTo>
                  <a:cubicBezTo>
                    <a:pt x="5302" y="1"/>
                    <a:pt x="5294" y="1"/>
                    <a:pt x="5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297"/>
            <p:cNvSpPr/>
            <p:nvPr/>
          </p:nvSpPr>
          <p:spPr>
            <a:xfrm>
              <a:off x="6048413" y="2897006"/>
              <a:ext cx="167989" cy="134772"/>
            </a:xfrm>
            <a:custGeom>
              <a:rect b="b" l="l" r="r" t="t"/>
              <a:pathLst>
                <a:path extrusionOk="0" h="4743" w="5912">
                  <a:moveTo>
                    <a:pt x="5334" y="54"/>
                  </a:moveTo>
                  <a:cubicBezTo>
                    <a:pt x="5342" y="54"/>
                    <a:pt x="5349" y="54"/>
                    <a:pt x="5357" y="54"/>
                  </a:cubicBezTo>
                  <a:cubicBezTo>
                    <a:pt x="5577" y="65"/>
                    <a:pt x="5783" y="266"/>
                    <a:pt x="5822" y="513"/>
                  </a:cubicBezTo>
                  <a:cubicBezTo>
                    <a:pt x="5856" y="731"/>
                    <a:pt x="5779" y="973"/>
                    <a:pt x="5607" y="1177"/>
                  </a:cubicBezTo>
                  <a:cubicBezTo>
                    <a:pt x="5459" y="1353"/>
                    <a:pt x="5256" y="1488"/>
                    <a:pt x="5031" y="1554"/>
                  </a:cubicBezTo>
                  <a:cubicBezTo>
                    <a:pt x="4969" y="1573"/>
                    <a:pt x="4898" y="1595"/>
                    <a:pt x="4864" y="1657"/>
                  </a:cubicBezTo>
                  <a:cubicBezTo>
                    <a:pt x="4842" y="1700"/>
                    <a:pt x="4847" y="1747"/>
                    <a:pt x="4851" y="1792"/>
                  </a:cubicBezTo>
                  <a:cubicBezTo>
                    <a:pt x="4853" y="1815"/>
                    <a:pt x="4855" y="1839"/>
                    <a:pt x="4853" y="1858"/>
                  </a:cubicBezTo>
                  <a:cubicBezTo>
                    <a:pt x="4845" y="1963"/>
                    <a:pt x="4750" y="2025"/>
                    <a:pt x="4650" y="2092"/>
                  </a:cubicBezTo>
                  <a:cubicBezTo>
                    <a:pt x="4587" y="2133"/>
                    <a:pt x="4523" y="2173"/>
                    <a:pt x="4476" y="2229"/>
                  </a:cubicBezTo>
                  <a:cubicBezTo>
                    <a:pt x="4382" y="2336"/>
                    <a:pt x="4363" y="2480"/>
                    <a:pt x="4345" y="2619"/>
                  </a:cubicBezTo>
                  <a:cubicBezTo>
                    <a:pt x="4330" y="2737"/>
                    <a:pt x="4313" y="2857"/>
                    <a:pt x="4251" y="2951"/>
                  </a:cubicBezTo>
                  <a:cubicBezTo>
                    <a:pt x="4223" y="2996"/>
                    <a:pt x="4187" y="3032"/>
                    <a:pt x="4148" y="3071"/>
                  </a:cubicBezTo>
                  <a:cubicBezTo>
                    <a:pt x="4116" y="3105"/>
                    <a:pt x="4082" y="3137"/>
                    <a:pt x="4054" y="3176"/>
                  </a:cubicBezTo>
                  <a:cubicBezTo>
                    <a:pt x="3981" y="3274"/>
                    <a:pt x="3949" y="3392"/>
                    <a:pt x="3917" y="3506"/>
                  </a:cubicBezTo>
                  <a:cubicBezTo>
                    <a:pt x="3910" y="3529"/>
                    <a:pt x="3904" y="3551"/>
                    <a:pt x="3898" y="3572"/>
                  </a:cubicBezTo>
                  <a:cubicBezTo>
                    <a:pt x="3793" y="3934"/>
                    <a:pt x="3521" y="4363"/>
                    <a:pt x="3098" y="4389"/>
                  </a:cubicBezTo>
                  <a:lnTo>
                    <a:pt x="3034" y="4389"/>
                  </a:lnTo>
                  <a:cubicBezTo>
                    <a:pt x="2983" y="4391"/>
                    <a:pt x="2929" y="4391"/>
                    <a:pt x="2878" y="4406"/>
                  </a:cubicBezTo>
                  <a:cubicBezTo>
                    <a:pt x="2794" y="4429"/>
                    <a:pt x="2726" y="4489"/>
                    <a:pt x="2668" y="4541"/>
                  </a:cubicBezTo>
                  <a:cubicBezTo>
                    <a:pt x="2653" y="4554"/>
                    <a:pt x="2638" y="4569"/>
                    <a:pt x="2623" y="4581"/>
                  </a:cubicBezTo>
                  <a:cubicBezTo>
                    <a:pt x="2642" y="4511"/>
                    <a:pt x="2664" y="4451"/>
                    <a:pt x="2687" y="4393"/>
                  </a:cubicBezTo>
                  <a:lnTo>
                    <a:pt x="2709" y="4348"/>
                  </a:lnTo>
                  <a:lnTo>
                    <a:pt x="2659" y="4356"/>
                  </a:lnTo>
                  <a:cubicBezTo>
                    <a:pt x="2649" y="4359"/>
                    <a:pt x="2638" y="4361"/>
                    <a:pt x="2627" y="4363"/>
                  </a:cubicBezTo>
                  <a:cubicBezTo>
                    <a:pt x="2627" y="4361"/>
                    <a:pt x="2627" y="4359"/>
                    <a:pt x="2627" y="4359"/>
                  </a:cubicBezTo>
                  <a:cubicBezTo>
                    <a:pt x="2629" y="4326"/>
                    <a:pt x="2631" y="4294"/>
                    <a:pt x="2631" y="4262"/>
                  </a:cubicBezTo>
                  <a:cubicBezTo>
                    <a:pt x="2636" y="4123"/>
                    <a:pt x="2640" y="3977"/>
                    <a:pt x="2747" y="3922"/>
                  </a:cubicBezTo>
                  <a:cubicBezTo>
                    <a:pt x="2773" y="3909"/>
                    <a:pt x="2801" y="3902"/>
                    <a:pt x="2831" y="3896"/>
                  </a:cubicBezTo>
                  <a:cubicBezTo>
                    <a:pt x="2854" y="3892"/>
                    <a:pt x="2882" y="3885"/>
                    <a:pt x="2908" y="3874"/>
                  </a:cubicBezTo>
                  <a:cubicBezTo>
                    <a:pt x="3032" y="3823"/>
                    <a:pt x="3088" y="3682"/>
                    <a:pt x="3086" y="3564"/>
                  </a:cubicBezTo>
                  <a:cubicBezTo>
                    <a:pt x="3086" y="3439"/>
                    <a:pt x="3034" y="3324"/>
                    <a:pt x="2991" y="3219"/>
                  </a:cubicBezTo>
                  <a:lnTo>
                    <a:pt x="2983" y="3202"/>
                  </a:lnTo>
                  <a:lnTo>
                    <a:pt x="1633" y="3337"/>
                  </a:lnTo>
                  <a:lnTo>
                    <a:pt x="1618" y="2998"/>
                  </a:lnTo>
                  <a:cubicBezTo>
                    <a:pt x="1616" y="2964"/>
                    <a:pt x="1614" y="2912"/>
                    <a:pt x="1582" y="2878"/>
                  </a:cubicBezTo>
                  <a:cubicBezTo>
                    <a:pt x="1560" y="2850"/>
                    <a:pt x="1530" y="2837"/>
                    <a:pt x="1489" y="2837"/>
                  </a:cubicBezTo>
                  <a:cubicBezTo>
                    <a:pt x="1457" y="2837"/>
                    <a:pt x="1423" y="2848"/>
                    <a:pt x="1389" y="2857"/>
                  </a:cubicBezTo>
                  <a:cubicBezTo>
                    <a:pt x="1357" y="2865"/>
                    <a:pt x="1322" y="2874"/>
                    <a:pt x="1290" y="2874"/>
                  </a:cubicBezTo>
                  <a:cubicBezTo>
                    <a:pt x="1192" y="2872"/>
                    <a:pt x="1145" y="2777"/>
                    <a:pt x="1089" y="2666"/>
                  </a:cubicBezTo>
                  <a:cubicBezTo>
                    <a:pt x="1059" y="2608"/>
                    <a:pt x="1031" y="2548"/>
                    <a:pt x="990" y="2501"/>
                  </a:cubicBezTo>
                  <a:cubicBezTo>
                    <a:pt x="916" y="2414"/>
                    <a:pt x="800" y="2368"/>
                    <a:pt x="662" y="2368"/>
                  </a:cubicBezTo>
                  <a:cubicBezTo>
                    <a:pt x="614" y="2368"/>
                    <a:pt x="562" y="2374"/>
                    <a:pt x="508" y="2385"/>
                  </a:cubicBezTo>
                  <a:cubicBezTo>
                    <a:pt x="437" y="2334"/>
                    <a:pt x="347" y="2302"/>
                    <a:pt x="255" y="2295"/>
                  </a:cubicBezTo>
                  <a:cubicBezTo>
                    <a:pt x="240" y="2294"/>
                    <a:pt x="224" y="2294"/>
                    <a:pt x="209" y="2294"/>
                  </a:cubicBezTo>
                  <a:cubicBezTo>
                    <a:pt x="169" y="2294"/>
                    <a:pt x="130" y="2297"/>
                    <a:pt x="93" y="2302"/>
                  </a:cubicBezTo>
                  <a:cubicBezTo>
                    <a:pt x="99" y="2289"/>
                    <a:pt x="105" y="2274"/>
                    <a:pt x="112" y="2259"/>
                  </a:cubicBezTo>
                  <a:cubicBezTo>
                    <a:pt x="153" y="2171"/>
                    <a:pt x="191" y="2088"/>
                    <a:pt x="255" y="2023"/>
                  </a:cubicBezTo>
                  <a:cubicBezTo>
                    <a:pt x="303" y="1978"/>
                    <a:pt x="365" y="1944"/>
                    <a:pt x="425" y="1912"/>
                  </a:cubicBezTo>
                  <a:cubicBezTo>
                    <a:pt x="515" y="1863"/>
                    <a:pt x="609" y="1813"/>
                    <a:pt x="658" y="1717"/>
                  </a:cubicBezTo>
                  <a:cubicBezTo>
                    <a:pt x="673" y="1689"/>
                    <a:pt x="684" y="1659"/>
                    <a:pt x="686" y="1625"/>
                  </a:cubicBezTo>
                  <a:lnTo>
                    <a:pt x="1447" y="1828"/>
                  </a:lnTo>
                  <a:cubicBezTo>
                    <a:pt x="1684" y="1890"/>
                    <a:pt x="1952" y="1963"/>
                    <a:pt x="2218" y="1963"/>
                  </a:cubicBezTo>
                  <a:cubicBezTo>
                    <a:pt x="2282" y="1963"/>
                    <a:pt x="2344" y="1959"/>
                    <a:pt x="2404" y="1950"/>
                  </a:cubicBezTo>
                  <a:cubicBezTo>
                    <a:pt x="2428" y="1946"/>
                    <a:pt x="2454" y="1942"/>
                    <a:pt x="2475" y="1929"/>
                  </a:cubicBezTo>
                  <a:cubicBezTo>
                    <a:pt x="2490" y="1985"/>
                    <a:pt x="2488" y="2047"/>
                    <a:pt x="2484" y="2113"/>
                  </a:cubicBezTo>
                  <a:cubicBezTo>
                    <a:pt x="2481" y="2167"/>
                    <a:pt x="2479" y="2220"/>
                    <a:pt x="2486" y="2274"/>
                  </a:cubicBezTo>
                  <a:cubicBezTo>
                    <a:pt x="2512" y="2465"/>
                    <a:pt x="2691" y="2619"/>
                    <a:pt x="2887" y="2619"/>
                  </a:cubicBezTo>
                  <a:cubicBezTo>
                    <a:pt x="2902" y="2619"/>
                    <a:pt x="2916" y="2619"/>
                    <a:pt x="2931" y="2617"/>
                  </a:cubicBezTo>
                  <a:cubicBezTo>
                    <a:pt x="3141" y="2591"/>
                    <a:pt x="3304" y="2385"/>
                    <a:pt x="3283" y="2178"/>
                  </a:cubicBezTo>
                  <a:cubicBezTo>
                    <a:pt x="3274" y="2109"/>
                    <a:pt x="3251" y="2047"/>
                    <a:pt x="3227" y="1987"/>
                  </a:cubicBezTo>
                  <a:cubicBezTo>
                    <a:pt x="3208" y="1935"/>
                    <a:pt x="3191" y="1886"/>
                    <a:pt x="3182" y="1837"/>
                  </a:cubicBezTo>
                  <a:cubicBezTo>
                    <a:pt x="3152" y="1674"/>
                    <a:pt x="3223" y="1492"/>
                    <a:pt x="3362" y="1370"/>
                  </a:cubicBezTo>
                  <a:cubicBezTo>
                    <a:pt x="3484" y="1265"/>
                    <a:pt x="3660" y="1203"/>
                    <a:pt x="3853" y="1192"/>
                  </a:cubicBezTo>
                  <a:lnTo>
                    <a:pt x="3885" y="1192"/>
                  </a:lnTo>
                  <a:cubicBezTo>
                    <a:pt x="3958" y="1190"/>
                    <a:pt x="4035" y="1186"/>
                    <a:pt x="4099" y="1145"/>
                  </a:cubicBezTo>
                  <a:cubicBezTo>
                    <a:pt x="4223" y="1068"/>
                    <a:pt x="4221" y="918"/>
                    <a:pt x="4221" y="772"/>
                  </a:cubicBezTo>
                  <a:cubicBezTo>
                    <a:pt x="4221" y="652"/>
                    <a:pt x="4221" y="528"/>
                    <a:pt x="4292" y="449"/>
                  </a:cubicBezTo>
                  <a:cubicBezTo>
                    <a:pt x="4337" y="399"/>
                    <a:pt x="4403" y="371"/>
                    <a:pt x="4463" y="348"/>
                  </a:cubicBezTo>
                  <a:lnTo>
                    <a:pt x="4984" y="142"/>
                  </a:lnTo>
                  <a:cubicBezTo>
                    <a:pt x="5091" y="102"/>
                    <a:pt x="5213" y="54"/>
                    <a:pt x="5334" y="54"/>
                  </a:cubicBezTo>
                  <a:close/>
                  <a:moveTo>
                    <a:pt x="5335" y="0"/>
                  </a:moveTo>
                  <a:cubicBezTo>
                    <a:pt x="5204" y="0"/>
                    <a:pt x="5078" y="48"/>
                    <a:pt x="4965" y="93"/>
                  </a:cubicBezTo>
                  <a:lnTo>
                    <a:pt x="4444" y="299"/>
                  </a:lnTo>
                  <a:cubicBezTo>
                    <a:pt x="4382" y="322"/>
                    <a:pt x="4305" y="354"/>
                    <a:pt x="4251" y="414"/>
                  </a:cubicBezTo>
                  <a:cubicBezTo>
                    <a:pt x="4168" y="509"/>
                    <a:pt x="4168" y="644"/>
                    <a:pt x="4168" y="772"/>
                  </a:cubicBezTo>
                  <a:cubicBezTo>
                    <a:pt x="4170" y="909"/>
                    <a:pt x="4170" y="1038"/>
                    <a:pt x="4069" y="1100"/>
                  </a:cubicBezTo>
                  <a:cubicBezTo>
                    <a:pt x="4018" y="1134"/>
                    <a:pt x="3949" y="1136"/>
                    <a:pt x="3883" y="1138"/>
                  </a:cubicBezTo>
                  <a:lnTo>
                    <a:pt x="3850" y="1138"/>
                  </a:lnTo>
                  <a:cubicBezTo>
                    <a:pt x="3645" y="1149"/>
                    <a:pt x="3458" y="1216"/>
                    <a:pt x="3328" y="1331"/>
                  </a:cubicBezTo>
                  <a:cubicBezTo>
                    <a:pt x="3173" y="1464"/>
                    <a:pt x="3094" y="1665"/>
                    <a:pt x="3128" y="1845"/>
                  </a:cubicBezTo>
                  <a:cubicBezTo>
                    <a:pt x="3139" y="1901"/>
                    <a:pt x="3158" y="1955"/>
                    <a:pt x="3178" y="2004"/>
                  </a:cubicBezTo>
                  <a:cubicBezTo>
                    <a:pt x="3201" y="2066"/>
                    <a:pt x="3223" y="2122"/>
                    <a:pt x="3229" y="2182"/>
                  </a:cubicBezTo>
                  <a:cubicBezTo>
                    <a:pt x="3248" y="2362"/>
                    <a:pt x="3103" y="2542"/>
                    <a:pt x="2925" y="2565"/>
                  </a:cubicBezTo>
                  <a:cubicBezTo>
                    <a:pt x="2913" y="2567"/>
                    <a:pt x="2901" y="2567"/>
                    <a:pt x="2890" y="2567"/>
                  </a:cubicBezTo>
                  <a:cubicBezTo>
                    <a:pt x="2723" y="2567"/>
                    <a:pt x="2561" y="2430"/>
                    <a:pt x="2539" y="2268"/>
                  </a:cubicBezTo>
                  <a:cubicBezTo>
                    <a:pt x="2533" y="2218"/>
                    <a:pt x="2535" y="2167"/>
                    <a:pt x="2537" y="2115"/>
                  </a:cubicBezTo>
                  <a:cubicBezTo>
                    <a:pt x="2541" y="2032"/>
                    <a:pt x="2546" y="1944"/>
                    <a:pt x="2509" y="1869"/>
                  </a:cubicBezTo>
                  <a:lnTo>
                    <a:pt x="2486" y="1828"/>
                  </a:lnTo>
                  <a:lnTo>
                    <a:pt x="2460" y="1869"/>
                  </a:lnTo>
                  <a:cubicBezTo>
                    <a:pt x="2458" y="1873"/>
                    <a:pt x="2456" y="1875"/>
                    <a:pt x="2456" y="1878"/>
                  </a:cubicBezTo>
                  <a:cubicBezTo>
                    <a:pt x="2441" y="1890"/>
                    <a:pt x="2417" y="1895"/>
                    <a:pt x="2396" y="1897"/>
                  </a:cubicBezTo>
                  <a:cubicBezTo>
                    <a:pt x="2340" y="1905"/>
                    <a:pt x="2280" y="1910"/>
                    <a:pt x="2218" y="1910"/>
                  </a:cubicBezTo>
                  <a:cubicBezTo>
                    <a:pt x="1959" y="1910"/>
                    <a:pt x="1695" y="1839"/>
                    <a:pt x="1462" y="1775"/>
                  </a:cubicBezTo>
                  <a:lnTo>
                    <a:pt x="635" y="1554"/>
                  </a:lnTo>
                  <a:lnTo>
                    <a:pt x="635" y="1590"/>
                  </a:lnTo>
                  <a:cubicBezTo>
                    <a:pt x="635" y="1631"/>
                    <a:pt x="628" y="1663"/>
                    <a:pt x="611" y="1693"/>
                  </a:cubicBezTo>
                  <a:cubicBezTo>
                    <a:pt x="568" y="1773"/>
                    <a:pt x="487" y="1818"/>
                    <a:pt x="399" y="1865"/>
                  </a:cubicBezTo>
                  <a:cubicBezTo>
                    <a:pt x="337" y="1899"/>
                    <a:pt x="273" y="1935"/>
                    <a:pt x="219" y="1985"/>
                  </a:cubicBezTo>
                  <a:cubicBezTo>
                    <a:pt x="146" y="2055"/>
                    <a:pt x="103" y="2148"/>
                    <a:pt x="63" y="2238"/>
                  </a:cubicBezTo>
                  <a:cubicBezTo>
                    <a:pt x="50" y="2268"/>
                    <a:pt x="37" y="2295"/>
                    <a:pt x="24" y="2323"/>
                  </a:cubicBezTo>
                  <a:lnTo>
                    <a:pt x="0" y="2368"/>
                  </a:lnTo>
                  <a:lnTo>
                    <a:pt x="52" y="2362"/>
                  </a:lnTo>
                  <a:cubicBezTo>
                    <a:pt x="99" y="2355"/>
                    <a:pt x="156" y="2348"/>
                    <a:pt x="213" y="2348"/>
                  </a:cubicBezTo>
                  <a:cubicBezTo>
                    <a:pt x="226" y="2348"/>
                    <a:pt x="239" y="2348"/>
                    <a:pt x="251" y="2349"/>
                  </a:cubicBezTo>
                  <a:cubicBezTo>
                    <a:pt x="337" y="2353"/>
                    <a:pt x="422" y="2385"/>
                    <a:pt x="485" y="2435"/>
                  </a:cubicBezTo>
                  <a:lnTo>
                    <a:pt x="495" y="2441"/>
                  </a:lnTo>
                  <a:lnTo>
                    <a:pt x="508" y="2439"/>
                  </a:lnTo>
                  <a:cubicBezTo>
                    <a:pt x="562" y="2426"/>
                    <a:pt x="613" y="2422"/>
                    <a:pt x="662" y="2422"/>
                  </a:cubicBezTo>
                  <a:cubicBezTo>
                    <a:pt x="750" y="2422"/>
                    <a:pt x="870" y="2441"/>
                    <a:pt x="950" y="2535"/>
                  </a:cubicBezTo>
                  <a:cubicBezTo>
                    <a:pt x="986" y="2578"/>
                    <a:pt x="1014" y="2636"/>
                    <a:pt x="1042" y="2692"/>
                  </a:cubicBezTo>
                  <a:cubicBezTo>
                    <a:pt x="1100" y="2805"/>
                    <a:pt x="1160" y="2925"/>
                    <a:pt x="1292" y="2927"/>
                  </a:cubicBezTo>
                  <a:cubicBezTo>
                    <a:pt x="1329" y="2927"/>
                    <a:pt x="1367" y="2917"/>
                    <a:pt x="1402" y="2908"/>
                  </a:cubicBezTo>
                  <a:cubicBezTo>
                    <a:pt x="1434" y="2899"/>
                    <a:pt x="1464" y="2893"/>
                    <a:pt x="1488" y="2893"/>
                  </a:cubicBezTo>
                  <a:cubicBezTo>
                    <a:pt x="1511" y="2893"/>
                    <a:pt x="1530" y="2898"/>
                    <a:pt x="1543" y="2912"/>
                  </a:cubicBezTo>
                  <a:cubicBezTo>
                    <a:pt x="1560" y="2932"/>
                    <a:pt x="1562" y="2964"/>
                    <a:pt x="1564" y="3000"/>
                  </a:cubicBezTo>
                  <a:lnTo>
                    <a:pt x="1582" y="3394"/>
                  </a:lnTo>
                  <a:lnTo>
                    <a:pt x="2948" y="3259"/>
                  </a:lnTo>
                  <a:cubicBezTo>
                    <a:pt x="2989" y="3354"/>
                    <a:pt x="3032" y="3459"/>
                    <a:pt x="3032" y="3564"/>
                  </a:cubicBezTo>
                  <a:cubicBezTo>
                    <a:pt x="3034" y="3664"/>
                    <a:pt x="2989" y="3782"/>
                    <a:pt x="2886" y="3825"/>
                  </a:cubicBezTo>
                  <a:cubicBezTo>
                    <a:pt x="2865" y="3834"/>
                    <a:pt x="2841" y="3838"/>
                    <a:pt x="2818" y="3844"/>
                  </a:cubicBezTo>
                  <a:cubicBezTo>
                    <a:pt x="2786" y="3851"/>
                    <a:pt x="2754" y="3859"/>
                    <a:pt x="2724" y="3874"/>
                  </a:cubicBezTo>
                  <a:cubicBezTo>
                    <a:pt x="2589" y="3945"/>
                    <a:pt x="2582" y="4112"/>
                    <a:pt x="2578" y="4260"/>
                  </a:cubicBezTo>
                  <a:cubicBezTo>
                    <a:pt x="2578" y="4292"/>
                    <a:pt x="2576" y="4324"/>
                    <a:pt x="2574" y="4354"/>
                  </a:cubicBezTo>
                  <a:cubicBezTo>
                    <a:pt x="2574" y="4363"/>
                    <a:pt x="2571" y="4371"/>
                    <a:pt x="2571" y="4380"/>
                  </a:cubicBezTo>
                  <a:lnTo>
                    <a:pt x="2567" y="4438"/>
                  </a:lnTo>
                  <a:lnTo>
                    <a:pt x="2567" y="4438"/>
                  </a:lnTo>
                  <a:lnTo>
                    <a:pt x="2608" y="4425"/>
                  </a:lnTo>
                  <a:cubicBezTo>
                    <a:pt x="2612" y="4423"/>
                    <a:pt x="2614" y="4423"/>
                    <a:pt x="2619" y="4421"/>
                  </a:cubicBezTo>
                  <a:lnTo>
                    <a:pt x="2619" y="4421"/>
                  </a:lnTo>
                  <a:cubicBezTo>
                    <a:pt x="2591" y="4489"/>
                    <a:pt x="2569" y="4566"/>
                    <a:pt x="2548" y="4656"/>
                  </a:cubicBezTo>
                  <a:lnTo>
                    <a:pt x="2529" y="4742"/>
                  </a:lnTo>
                  <a:lnTo>
                    <a:pt x="2529" y="4742"/>
                  </a:lnTo>
                  <a:lnTo>
                    <a:pt x="2593" y="4682"/>
                  </a:lnTo>
                  <a:cubicBezTo>
                    <a:pt x="2629" y="4648"/>
                    <a:pt x="2666" y="4614"/>
                    <a:pt x="2704" y="4581"/>
                  </a:cubicBezTo>
                  <a:cubicBezTo>
                    <a:pt x="2758" y="4532"/>
                    <a:pt x="2820" y="4479"/>
                    <a:pt x="2893" y="4457"/>
                  </a:cubicBezTo>
                  <a:cubicBezTo>
                    <a:pt x="2938" y="4444"/>
                    <a:pt x="2985" y="4442"/>
                    <a:pt x="3034" y="4442"/>
                  </a:cubicBezTo>
                  <a:cubicBezTo>
                    <a:pt x="3058" y="4442"/>
                    <a:pt x="3079" y="4442"/>
                    <a:pt x="3101" y="4440"/>
                  </a:cubicBezTo>
                  <a:cubicBezTo>
                    <a:pt x="3551" y="4416"/>
                    <a:pt x="3840" y="3964"/>
                    <a:pt x="3949" y="3587"/>
                  </a:cubicBezTo>
                  <a:cubicBezTo>
                    <a:pt x="3955" y="3566"/>
                    <a:pt x="3962" y="3542"/>
                    <a:pt x="3968" y="3521"/>
                  </a:cubicBezTo>
                  <a:cubicBezTo>
                    <a:pt x="3998" y="3412"/>
                    <a:pt x="4030" y="3298"/>
                    <a:pt x="4097" y="3208"/>
                  </a:cubicBezTo>
                  <a:cubicBezTo>
                    <a:pt x="4123" y="3174"/>
                    <a:pt x="4155" y="3142"/>
                    <a:pt x="4187" y="3110"/>
                  </a:cubicBezTo>
                  <a:cubicBezTo>
                    <a:pt x="4225" y="3071"/>
                    <a:pt x="4266" y="3030"/>
                    <a:pt x="4296" y="2981"/>
                  </a:cubicBezTo>
                  <a:cubicBezTo>
                    <a:pt x="4365" y="2876"/>
                    <a:pt x="4382" y="2750"/>
                    <a:pt x="4397" y="2625"/>
                  </a:cubicBezTo>
                  <a:cubicBezTo>
                    <a:pt x="4416" y="2488"/>
                    <a:pt x="4433" y="2360"/>
                    <a:pt x="4517" y="2263"/>
                  </a:cubicBezTo>
                  <a:cubicBezTo>
                    <a:pt x="4560" y="2214"/>
                    <a:pt x="4620" y="2175"/>
                    <a:pt x="4680" y="2137"/>
                  </a:cubicBezTo>
                  <a:cubicBezTo>
                    <a:pt x="4785" y="2066"/>
                    <a:pt x="4896" y="1993"/>
                    <a:pt x="4907" y="1863"/>
                  </a:cubicBezTo>
                  <a:cubicBezTo>
                    <a:pt x="4909" y="1837"/>
                    <a:pt x="4907" y="1813"/>
                    <a:pt x="4902" y="1788"/>
                  </a:cubicBezTo>
                  <a:cubicBezTo>
                    <a:pt x="4900" y="1749"/>
                    <a:pt x="4896" y="1713"/>
                    <a:pt x="4913" y="1683"/>
                  </a:cubicBezTo>
                  <a:cubicBezTo>
                    <a:pt x="4935" y="1640"/>
                    <a:pt x="4990" y="1623"/>
                    <a:pt x="5050" y="1605"/>
                  </a:cubicBezTo>
                  <a:cubicBezTo>
                    <a:pt x="5282" y="1535"/>
                    <a:pt x="5494" y="1396"/>
                    <a:pt x="5648" y="1211"/>
                  </a:cubicBezTo>
                  <a:cubicBezTo>
                    <a:pt x="5828" y="995"/>
                    <a:pt x="5912" y="738"/>
                    <a:pt x="5875" y="504"/>
                  </a:cubicBezTo>
                  <a:cubicBezTo>
                    <a:pt x="5830" y="234"/>
                    <a:pt x="5605" y="14"/>
                    <a:pt x="5359" y="1"/>
                  </a:cubicBezTo>
                  <a:cubicBezTo>
                    <a:pt x="5351" y="0"/>
                    <a:pt x="5343" y="0"/>
                    <a:pt x="5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297"/>
            <p:cNvSpPr/>
            <p:nvPr/>
          </p:nvSpPr>
          <p:spPr>
            <a:xfrm>
              <a:off x="5869437" y="2739199"/>
              <a:ext cx="47510" cy="48931"/>
            </a:xfrm>
            <a:custGeom>
              <a:rect b="b" l="l" r="r" t="t"/>
              <a:pathLst>
                <a:path extrusionOk="0" h="1722" w="1672">
                  <a:moveTo>
                    <a:pt x="709" y="1"/>
                  </a:moveTo>
                  <a:cubicBezTo>
                    <a:pt x="609" y="1"/>
                    <a:pt x="507" y="37"/>
                    <a:pt x="425" y="96"/>
                  </a:cubicBezTo>
                  <a:cubicBezTo>
                    <a:pt x="300" y="181"/>
                    <a:pt x="217" y="312"/>
                    <a:pt x="155" y="447"/>
                  </a:cubicBezTo>
                  <a:cubicBezTo>
                    <a:pt x="129" y="505"/>
                    <a:pt x="105" y="565"/>
                    <a:pt x="67" y="614"/>
                  </a:cubicBezTo>
                  <a:cubicBezTo>
                    <a:pt x="48" y="640"/>
                    <a:pt x="24" y="659"/>
                    <a:pt x="1" y="679"/>
                  </a:cubicBezTo>
                  <a:cubicBezTo>
                    <a:pt x="11" y="732"/>
                    <a:pt x="22" y="788"/>
                    <a:pt x="48" y="831"/>
                  </a:cubicBezTo>
                  <a:cubicBezTo>
                    <a:pt x="88" y="901"/>
                    <a:pt x="165" y="940"/>
                    <a:pt x="230" y="987"/>
                  </a:cubicBezTo>
                  <a:cubicBezTo>
                    <a:pt x="397" y="1113"/>
                    <a:pt x="480" y="1317"/>
                    <a:pt x="558" y="1512"/>
                  </a:cubicBezTo>
                  <a:cubicBezTo>
                    <a:pt x="585" y="1580"/>
                    <a:pt x="613" y="1651"/>
                    <a:pt x="641" y="1722"/>
                  </a:cubicBezTo>
                  <a:cubicBezTo>
                    <a:pt x="684" y="1705"/>
                    <a:pt x="725" y="1690"/>
                    <a:pt x="768" y="1679"/>
                  </a:cubicBezTo>
                  <a:cubicBezTo>
                    <a:pt x="879" y="1655"/>
                    <a:pt x="1031" y="1634"/>
                    <a:pt x="1042" y="1518"/>
                  </a:cubicBezTo>
                  <a:cubicBezTo>
                    <a:pt x="1044" y="1488"/>
                    <a:pt x="1035" y="1461"/>
                    <a:pt x="1033" y="1431"/>
                  </a:cubicBezTo>
                  <a:cubicBezTo>
                    <a:pt x="1033" y="1353"/>
                    <a:pt x="1093" y="1289"/>
                    <a:pt x="1160" y="1253"/>
                  </a:cubicBezTo>
                  <a:cubicBezTo>
                    <a:pt x="1226" y="1216"/>
                    <a:pt x="1301" y="1199"/>
                    <a:pt x="1367" y="1163"/>
                  </a:cubicBezTo>
                  <a:cubicBezTo>
                    <a:pt x="1605" y="1038"/>
                    <a:pt x="1672" y="676"/>
                    <a:pt x="1496" y="475"/>
                  </a:cubicBezTo>
                  <a:cubicBezTo>
                    <a:pt x="1445" y="417"/>
                    <a:pt x="1382" y="374"/>
                    <a:pt x="1318" y="331"/>
                  </a:cubicBezTo>
                  <a:cubicBezTo>
                    <a:pt x="1211" y="256"/>
                    <a:pt x="1102" y="184"/>
                    <a:pt x="992" y="109"/>
                  </a:cubicBezTo>
                  <a:cubicBezTo>
                    <a:pt x="947" y="79"/>
                    <a:pt x="902" y="46"/>
                    <a:pt x="851" y="27"/>
                  </a:cubicBezTo>
                  <a:cubicBezTo>
                    <a:pt x="806" y="9"/>
                    <a:pt x="758" y="1"/>
                    <a:pt x="7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297"/>
            <p:cNvSpPr/>
            <p:nvPr/>
          </p:nvSpPr>
          <p:spPr>
            <a:xfrm>
              <a:off x="5868641" y="2738461"/>
              <a:ext cx="47396" cy="50664"/>
            </a:xfrm>
            <a:custGeom>
              <a:rect b="b" l="l" r="r" t="t"/>
              <a:pathLst>
                <a:path extrusionOk="0" h="1783" w="1668">
                  <a:moveTo>
                    <a:pt x="735" y="54"/>
                  </a:moveTo>
                  <a:cubicBezTo>
                    <a:pt x="782" y="54"/>
                    <a:pt x="827" y="62"/>
                    <a:pt x="868" y="79"/>
                  </a:cubicBezTo>
                  <a:cubicBezTo>
                    <a:pt x="918" y="96"/>
                    <a:pt x="963" y="128"/>
                    <a:pt x="1005" y="158"/>
                  </a:cubicBezTo>
                  <a:lnTo>
                    <a:pt x="1331" y="379"/>
                  </a:lnTo>
                  <a:cubicBezTo>
                    <a:pt x="1391" y="420"/>
                    <a:pt x="1455" y="462"/>
                    <a:pt x="1503" y="518"/>
                  </a:cubicBezTo>
                  <a:cubicBezTo>
                    <a:pt x="1582" y="608"/>
                    <a:pt x="1612" y="739"/>
                    <a:pt x="1588" y="869"/>
                  </a:cubicBezTo>
                  <a:cubicBezTo>
                    <a:pt x="1565" y="1000"/>
                    <a:pt x="1488" y="1112"/>
                    <a:pt x="1383" y="1165"/>
                  </a:cubicBezTo>
                  <a:cubicBezTo>
                    <a:pt x="1353" y="1182"/>
                    <a:pt x="1320" y="1195"/>
                    <a:pt x="1286" y="1208"/>
                  </a:cubicBezTo>
                  <a:cubicBezTo>
                    <a:pt x="1248" y="1221"/>
                    <a:pt x="1209" y="1236"/>
                    <a:pt x="1175" y="1255"/>
                  </a:cubicBezTo>
                  <a:cubicBezTo>
                    <a:pt x="1087" y="1304"/>
                    <a:pt x="1035" y="1379"/>
                    <a:pt x="1035" y="1457"/>
                  </a:cubicBezTo>
                  <a:cubicBezTo>
                    <a:pt x="1035" y="1469"/>
                    <a:pt x="1038" y="1484"/>
                    <a:pt x="1040" y="1499"/>
                  </a:cubicBezTo>
                  <a:cubicBezTo>
                    <a:pt x="1042" y="1514"/>
                    <a:pt x="1044" y="1529"/>
                    <a:pt x="1044" y="1542"/>
                  </a:cubicBezTo>
                  <a:cubicBezTo>
                    <a:pt x="1035" y="1626"/>
                    <a:pt x="922" y="1651"/>
                    <a:pt x="821" y="1673"/>
                  </a:cubicBezTo>
                  <a:lnTo>
                    <a:pt x="789" y="1679"/>
                  </a:lnTo>
                  <a:cubicBezTo>
                    <a:pt x="753" y="1688"/>
                    <a:pt x="718" y="1701"/>
                    <a:pt x="686" y="1711"/>
                  </a:cubicBezTo>
                  <a:lnTo>
                    <a:pt x="611" y="1527"/>
                  </a:lnTo>
                  <a:cubicBezTo>
                    <a:pt x="541" y="1349"/>
                    <a:pt x="453" y="1127"/>
                    <a:pt x="275" y="992"/>
                  </a:cubicBezTo>
                  <a:cubicBezTo>
                    <a:pt x="258" y="979"/>
                    <a:pt x="238" y="968"/>
                    <a:pt x="221" y="955"/>
                  </a:cubicBezTo>
                  <a:cubicBezTo>
                    <a:pt x="172" y="923"/>
                    <a:pt x="125" y="891"/>
                    <a:pt x="99" y="844"/>
                  </a:cubicBezTo>
                  <a:cubicBezTo>
                    <a:pt x="78" y="807"/>
                    <a:pt x="67" y="760"/>
                    <a:pt x="58" y="715"/>
                  </a:cubicBezTo>
                  <a:cubicBezTo>
                    <a:pt x="78" y="698"/>
                    <a:pt x="99" y="679"/>
                    <a:pt x="116" y="657"/>
                  </a:cubicBezTo>
                  <a:cubicBezTo>
                    <a:pt x="151" y="612"/>
                    <a:pt x="172" y="563"/>
                    <a:pt x="193" y="516"/>
                  </a:cubicBezTo>
                  <a:lnTo>
                    <a:pt x="206" y="486"/>
                  </a:lnTo>
                  <a:cubicBezTo>
                    <a:pt x="277" y="330"/>
                    <a:pt x="365" y="216"/>
                    <a:pt x="468" y="143"/>
                  </a:cubicBezTo>
                  <a:cubicBezTo>
                    <a:pt x="549" y="85"/>
                    <a:pt x="644" y="54"/>
                    <a:pt x="735" y="54"/>
                  </a:cubicBezTo>
                  <a:close/>
                  <a:moveTo>
                    <a:pt x="738" y="1"/>
                  </a:moveTo>
                  <a:cubicBezTo>
                    <a:pt x="636" y="1"/>
                    <a:pt x="528" y="34"/>
                    <a:pt x="438" y="98"/>
                  </a:cubicBezTo>
                  <a:cubicBezTo>
                    <a:pt x="326" y="177"/>
                    <a:pt x="232" y="300"/>
                    <a:pt x="157" y="462"/>
                  </a:cubicBezTo>
                  <a:lnTo>
                    <a:pt x="144" y="495"/>
                  </a:lnTo>
                  <a:cubicBezTo>
                    <a:pt x="123" y="542"/>
                    <a:pt x="103" y="587"/>
                    <a:pt x="73" y="625"/>
                  </a:cubicBezTo>
                  <a:cubicBezTo>
                    <a:pt x="58" y="645"/>
                    <a:pt x="39" y="660"/>
                    <a:pt x="20" y="677"/>
                  </a:cubicBezTo>
                  <a:lnTo>
                    <a:pt x="1" y="694"/>
                  </a:lnTo>
                  <a:lnTo>
                    <a:pt x="5" y="722"/>
                  </a:lnTo>
                  <a:cubicBezTo>
                    <a:pt x="16" y="773"/>
                    <a:pt x="26" y="827"/>
                    <a:pt x="52" y="872"/>
                  </a:cubicBezTo>
                  <a:cubicBezTo>
                    <a:pt x="84" y="927"/>
                    <a:pt x="140" y="964"/>
                    <a:pt x="191" y="1000"/>
                  </a:cubicBezTo>
                  <a:cubicBezTo>
                    <a:pt x="208" y="1011"/>
                    <a:pt x="226" y="1024"/>
                    <a:pt x="243" y="1034"/>
                  </a:cubicBezTo>
                  <a:cubicBezTo>
                    <a:pt x="408" y="1159"/>
                    <a:pt x="493" y="1375"/>
                    <a:pt x="562" y="1546"/>
                  </a:cubicBezTo>
                  <a:lnTo>
                    <a:pt x="656" y="1782"/>
                  </a:lnTo>
                  <a:lnTo>
                    <a:pt x="680" y="1771"/>
                  </a:lnTo>
                  <a:cubicBezTo>
                    <a:pt x="718" y="1756"/>
                    <a:pt x="759" y="1741"/>
                    <a:pt x="802" y="1733"/>
                  </a:cubicBezTo>
                  <a:lnTo>
                    <a:pt x="834" y="1724"/>
                  </a:lnTo>
                  <a:cubicBezTo>
                    <a:pt x="945" y="1701"/>
                    <a:pt x="1087" y="1671"/>
                    <a:pt x="1095" y="1546"/>
                  </a:cubicBezTo>
                  <a:cubicBezTo>
                    <a:pt x="1098" y="1527"/>
                    <a:pt x="1095" y="1510"/>
                    <a:pt x="1093" y="1491"/>
                  </a:cubicBezTo>
                  <a:cubicBezTo>
                    <a:pt x="1091" y="1480"/>
                    <a:pt x="1089" y="1467"/>
                    <a:pt x="1089" y="1454"/>
                  </a:cubicBezTo>
                  <a:cubicBezTo>
                    <a:pt x="1089" y="1388"/>
                    <a:pt x="1145" y="1332"/>
                    <a:pt x="1200" y="1302"/>
                  </a:cubicBezTo>
                  <a:cubicBezTo>
                    <a:pt x="1233" y="1285"/>
                    <a:pt x="1267" y="1272"/>
                    <a:pt x="1303" y="1257"/>
                  </a:cubicBezTo>
                  <a:cubicBezTo>
                    <a:pt x="1338" y="1244"/>
                    <a:pt x="1374" y="1232"/>
                    <a:pt x="1408" y="1214"/>
                  </a:cubicBezTo>
                  <a:cubicBezTo>
                    <a:pt x="1526" y="1150"/>
                    <a:pt x="1614" y="1026"/>
                    <a:pt x="1640" y="878"/>
                  </a:cubicBezTo>
                  <a:cubicBezTo>
                    <a:pt x="1668" y="732"/>
                    <a:pt x="1631" y="585"/>
                    <a:pt x="1543" y="484"/>
                  </a:cubicBezTo>
                  <a:cubicBezTo>
                    <a:pt x="1490" y="424"/>
                    <a:pt x="1425" y="379"/>
                    <a:pt x="1361" y="336"/>
                  </a:cubicBezTo>
                  <a:lnTo>
                    <a:pt x="1035" y="113"/>
                  </a:lnTo>
                  <a:cubicBezTo>
                    <a:pt x="993" y="83"/>
                    <a:pt x="943" y="49"/>
                    <a:pt x="888" y="27"/>
                  </a:cubicBezTo>
                  <a:cubicBezTo>
                    <a:pt x="841" y="9"/>
                    <a:pt x="791" y="1"/>
                    <a:pt x="7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297"/>
            <p:cNvSpPr/>
            <p:nvPr/>
          </p:nvSpPr>
          <p:spPr>
            <a:xfrm>
              <a:off x="6441002" y="3104309"/>
              <a:ext cx="45208" cy="39781"/>
            </a:xfrm>
            <a:custGeom>
              <a:rect b="b" l="l" r="r" t="t"/>
              <a:pathLst>
                <a:path extrusionOk="0" h="1400" w="1591">
                  <a:moveTo>
                    <a:pt x="1354" y="1"/>
                  </a:moveTo>
                  <a:cubicBezTo>
                    <a:pt x="1324" y="1"/>
                    <a:pt x="1295" y="5"/>
                    <a:pt x="1267" y="13"/>
                  </a:cubicBezTo>
                  <a:cubicBezTo>
                    <a:pt x="1110" y="56"/>
                    <a:pt x="982" y="188"/>
                    <a:pt x="819" y="197"/>
                  </a:cubicBezTo>
                  <a:cubicBezTo>
                    <a:pt x="812" y="197"/>
                    <a:pt x="806" y="198"/>
                    <a:pt x="800" y="198"/>
                  </a:cubicBezTo>
                  <a:cubicBezTo>
                    <a:pt x="663" y="198"/>
                    <a:pt x="536" y="113"/>
                    <a:pt x="399" y="98"/>
                  </a:cubicBezTo>
                  <a:cubicBezTo>
                    <a:pt x="390" y="98"/>
                    <a:pt x="380" y="97"/>
                    <a:pt x="371" y="97"/>
                  </a:cubicBezTo>
                  <a:cubicBezTo>
                    <a:pt x="308" y="97"/>
                    <a:pt x="242" y="117"/>
                    <a:pt x="212" y="171"/>
                  </a:cubicBezTo>
                  <a:cubicBezTo>
                    <a:pt x="195" y="199"/>
                    <a:pt x="193" y="236"/>
                    <a:pt x="193" y="268"/>
                  </a:cubicBezTo>
                  <a:cubicBezTo>
                    <a:pt x="193" y="390"/>
                    <a:pt x="232" y="525"/>
                    <a:pt x="157" y="619"/>
                  </a:cubicBezTo>
                  <a:cubicBezTo>
                    <a:pt x="133" y="653"/>
                    <a:pt x="97" y="677"/>
                    <a:pt x="71" y="709"/>
                  </a:cubicBezTo>
                  <a:cubicBezTo>
                    <a:pt x="0" y="801"/>
                    <a:pt x="32" y="936"/>
                    <a:pt x="84" y="1043"/>
                  </a:cubicBezTo>
                  <a:cubicBezTo>
                    <a:pt x="142" y="1161"/>
                    <a:pt x="217" y="1268"/>
                    <a:pt x="290" y="1378"/>
                  </a:cubicBezTo>
                  <a:cubicBezTo>
                    <a:pt x="320" y="1393"/>
                    <a:pt x="353" y="1400"/>
                    <a:pt x="386" y="1400"/>
                  </a:cubicBezTo>
                  <a:cubicBezTo>
                    <a:pt x="433" y="1400"/>
                    <a:pt x="480" y="1385"/>
                    <a:pt x="517" y="1356"/>
                  </a:cubicBezTo>
                  <a:cubicBezTo>
                    <a:pt x="581" y="1307"/>
                    <a:pt x="611" y="1217"/>
                    <a:pt x="587" y="1140"/>
                  </a:cubicBezTo>
                  <a:lnTo>
                    <a:pt x="587" y="1140"/>
                  </a:lnTo>
                  <a:cubicBezTo>
                    <a:pt x="632" y="1144"/>
                    <a:pt x="677" y="1147"/>
                    <a:pt x="723" y="1147"/>
                  </a:cubicBezTo>
                  <a:cubicBezTo>
                    <a:pt x="845" y="1147"/>
                    <a:pt x="967" y="1130"/>
                    <a:pt x="1084" y="1097"/>
                  </a:cubicBezTo>
                  <a:cubicBezTo>
                    <a:pt x="1138" y="1082"/>
                    <a:pt x="1196" y="1058"/>
                    <a:pt x="1224" y="1009"/>
                  </a:cubicBezTo>
                  <a:cubicBezTo>
                    <a:pt x="1273" y="919"/>
                    <a:pt x="1196" y="793"/>
                    <a:pt x="1258" y="711"/>
                  </a:cubicBezTo>
                  <a:cubicBezTo>
                    <a:pt x="1279" y="681"/>
                    <a:pt x="1316" y="666"/>
                    <a:pt x="1348" y="647"/>
                  </a:cubicBezTo>
                  <a:cubicBezTo>
                    <a:pt x="1474" y="576"/>
                    <a:pt x="1564" y="439"/>
                    <a:pt x="1579" y="293"/>
                  </a:cubicBezTo>
                  <a:cubicBezTo>
                    <a:pt x="1590" y="203"/>
                    <a:pt x="1569" y="101"/>
                    <a:pt x="1496" y="45"/>
                  </a:cubicBezTo>
                  <a:cubicBezTo>
                    <a:pt x="1455" y="14"/>
                    <a:pt x="1405" y="1"/>
                    <a:pt x="1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297"/>
            <p:cNvSpPr/>
            <p:nvPr/>
          </p:nvSpPr>
          <p:spPr>
            <a:xfrm>
              <a:off x="6439894" y="3103570"/>
              <a:ext cx="47169" cy="41287"/>
            </a:xfrm>
            <a:custGeom>
              <a:rect b="b" l="l" r="r" t="t"/>
              <a:pathLst>
                <a:path extrusionOk="0" h="1453" w="1660">
                  <a:moveTo>
                    <a:pt x="1390" y="54"/>
                  </a:moveTo>
                  <a:cubicBezTo>
                    <a:pt x="1440" y="54"/>
                    <a:pt x="1485" y="67"/>
                    <a:pt x="1518" y="92"/>
                  </a:cubicBezTo>
                  <a:cubicBezTo>
                    <a:pt x="1586" y="144"/>
                    <a:pt x="1601" y="242"/>
                    <a:pt x="1593" y="317"/>
                  </a:cubicBezTo>
                  <a:cubicBezTo>
                    <a:pt x="1578" y="454"/>
                    <a:pt x="1494" y="583"/>
                    <a:pt x="1372" y="651"/>
                  </a:cubicBezTo>
                  <a:lnTo>
                    <a:pt x="1355" y="660"/>
                  </a:lnTo>
                  <a:cubicBezTo>
                    <a:pt x="1327" y="675"/>
                    <a:pt x="1297" y="692"/>
                    <a:pt x="1276" y="720"/>
                  </a:cubicBezTo>
                  <a:cubicBezTo>
                    <a:pt x="1237" y="771"/>
                    <a:pt x="1243" y="834"/>
                    <a:pt x="1248" y="894"/>
                  </a:cubicBezTo>
                  <a:cubicBezTo>
                    <a:pt x="1254" y="941"/>
                    <a:pt x="1258" y="986"/>
                    <a:pt x="1239" y="1022"/>
                  </a:cubicBezTo>
                  <a:cubicBezTo>
                    <a:pt x="1216" y="1063"/>
                    <a:pt x="1164" y="1084"/>
                    <a:pt x="1115" y="1097"/>
                  </a:cubicBezTo>
                  <a:cubicBezTo>
                    <a:pt x="1001" y="1130"/>
                    <a:pt x="880" y="1147"/>
                    <a:pt x="761" y="1147"/>
                  </a:cubicBezTo>
                  <a:cubicBezTo>
                    <a:pt x="716" y="1147"/>
                    <a:pt x="672" y="1145"/>
                    <a:pt x="629" y="1140"/>
                  </a:cubicBezTo>
                  <a:lnTo>
                    <a:pt x="590" y="1136"/>
                  </a:lnTo>
                  <a:lnTo>
                    <a:pt x="590" y="1136"/>
                  </a:lnTo>
                  <a:lnTo>
                    <a:pt x="601" y="1174"/>
                  </a:lnTo>
                  <a:cubicBezTo>
                    <a:pt x="620" y="1239"/>
                    <a:pt x="594" y="1318"/>
                    <a:pt x="541" y="1361"/>
                  </a:cubicBezTo>
                  <a:cubicBezTo>
                    <a:pt x="509" y="1385"/>
                    <a:pt x="467" y="1398"/>
                    <a:pt x="425" y="1398"/>
                  </a:cubicBezTo>
                  <a:cubicBezTo>
                    <a:pt x="398" y="1398"/>
                    <a:pt x="371" y="1393"/>
                    <a:pt x="348" y="1382"/>
                  </a:cubicBezTo>
                  <a:cubicBezTo>
                    <a:pt x="277" y="1279"/>
                    <a:pt x="202" y="1172"/>
                    <a:pt x="146" y="1056"/>
                  </a:cubicBezTo>
                  <a:cubicBezTo>
                    <a:pt x="110" y="984"/>
                    <a:pt x="61" y="842"/>
                    <a:pt x="131" y="750"/>
                  </a:cubicBezTo>
                  <a:cubicBezTo>
                    <a:pt x="142" y="737"/>
                    <a:pt x="157" y="724"/>
                    <a:pt x="172" y="709"/>
                  </a:cubicBezTo>
                  <a:cubicBezTo>
                    <a:pt x="187" y="696"/>
                    <a:pt x="204" y="679"/>
                    <a:pt x="217" y="662"/>
                  </a:cubicBezTo>
                  <a:cubicBezTo>
                    <a:pt x="279" y="583"/>
                    <a:pt x="271" y="480"/>
                    <a:pt x="264" y="384"/>
                  </a:cubicBezTo>
                  <a:cubicBezTo>
                    <a:pt x="262" y="354"/>
                    <a:pt x="260" y="324"/>
                    <a:pt x="260" y="294"/>
                  </a:cubicBezTo>
                  <a:cubicBezTo>
                    <a:pt x="258" y="268"/>
                    <a:pt x="260" y="236"/>
                    <a:pt x="275" y="210"/>
                  </a:cubicBezTo>
                  <a:cubicBezTo>
                    <a:pt x="296" y="172"/>
                    <a:pt x="346" y="150"/>
                    <a:pt x="408" y="150"/>
                  </a:cubicBezTo>
                  <a:lnTo>
                    <a:pt x="436" y="150"/>
                  </a:lnTo>
                  <a:cubicBezTo>
                    <a:pt x="496" y="157"/>
                    <a:pt x="556" y="178"/>
                    <a:pt x="614" y="199"/>
                  </a:cubicBezTo>
                  <a:cubicBezTo>
                    <a:pt x="683" y="223"/>
                    <a:pt x="755" y="250"/>
                    <a:pt x="835" y="250"/>
                  </a:cubicBezTo>
                  <a:cubicBezTo>
                    <a:pt x="843" y="250"/>
                    <a:pt x="852" y="249"/>
                    <a:pt x="860" y="249"/>
                  </a:cubicBezTo>
                  <a:cubicBezTo>
                    <a:pt x="958" y="244"/>
                    <a:pt x="1044" y="195"/>
                    <a:pt x="1128" y="150"/>
                  </a:cubicBezTo>
                  <a:cubicBezTo>
                    <a:pt x="1188" y="116"/>
                    <a:pt x="1248" y="82"/>
                    <a:pt x="1312" y="64"/>
                  </a:cubicBezTo>
                  <a:cubicBezTo>
                    <a:pt x="1338" y="57"/>
                    <a:pt x="1365" y="54"/>
                    <a:pt x="1390" y="54"/>
                  </a:cubicBezTo>
                  <a:close/>
                  <a:moveTo>
                    <a:pt x="1392" y="0"/>
                  </a:moveTo>
                  <a:cubicBezTo>
                    <a:pt x="1362" y="0"/>
                    <a:pt x="1330" y="4"/>
                    <a:pt x="1299" y="13"/>
                  </a:cubicBezTo>
                  <a:cubicBezTo>
                    <a:pt x="1228" y="32"/>
                    <a:pt x="1164" y="69"/>
                    <a:pt x="1102" y="103"/>
                  </a:cubicBezTo>
                  <a:cubicBezTo>
                    <a:pt x="1021" y="148"/>
                    <a:pt x="943" y="191"/>
                    <a:pt x="856" y="197"/>
                  </a:cubicBezTo>
                  <a:cubicBezTo>
                    <a:pt x="850" y="198"/>
                    <a:pt x="844" y="198"/>
                    <a:pt x="839" y="198"/>
                  </a:cubicBezTo>
                  <a:cubicBezTo>
                    <a:pt x="768" y="198"/>
                    <a:pt x="702" y="174"/>
                    <a:pt x="631" y="148"/>
                  </a:cubicBezTo>
                  <a:cubicBezTo>
                    <a:pt x="571" y="127"/>
                    <a:pt x="506" y="105"/>
                    <a:pt x="440" y="99"/>
                  </a:cubicBezTo>
                  <a:cubicBezTo>
                    <a:pt x="431" y="97"/>
                    <a:pt x="421" y="97"/>
                    <a:pt x="408" y="97"/>
                  </a:cubicBezTo>
                  <a:cubicBezTo>
                    <a:pt x="326" y="97"/>
                    <a:pt x="260" y="129"/>
                    <a:pt x="228" y="184"/>
                  </a:cubicBezTo>
                  <a:cubicBezTo>
                    <a:pt x="209" y="221"/>
                    <a:pt x="204" y="262"/>
                    <a:pt x="204" y="294"/>
                  </a:cubicBezTo>
                  <a:cubicBezTo>
                    <a:pt x="206" y="326"/>
                    <a:pt x="209" y="356"/>
                    <a:pt x="211" y="388"/>
                  </a:cubicBezTo>
                  <a:cubicBezTo>
                    <a:pt x="217" y="480"/>
                    <a:pt x="224" y="566"/>
                    <a:pt x="174" y="630"/>
                  </a:cubicBezTo>
                  <a:cubicBezTo>
                    <a:pt x="164" y="645"/>
                    <a:pt x="151" y="658"/>
                    <a:pt x="136" y="671"/>
                  </a:cubicBezTo>
                  <a:cubicBezTo>
                    <a:pt x="119" y="686"/>
                    <a:pt x="104" y="701"/>
                    <a:pt x="89" y="718"/>
                  </a:cubicBezTo>
                  <a:cubicBezTo>
                    <a:pt x="1" y="834"/>
                    <a:pt x="56" y="994"/>
                    <a:pt x="99" y="1080"/>
                  </a:cubicBezTo>
                  <a:cubicBezTo>
                    <a:pt x="157" y="1202"/>
                    <a:pt x="234" y="1311"/>
                    <a:pt x="307" y="1419"/>
                  </a:cubicBezTo>
                  <a:lnTo>
                    <a:pt x="318" y="1427"/>
                  </a:lnTo>
                  <a:cubicBezTo>
                    <a:pt x="350" y="1444"/>
                    <a:pt x="389" y="1453"/>
                    <a:pt x="427" y="1453"/>
                  </a:cubicBezTo>
                  <a:cubicBezTo>
                    <a:pt x="481" y="1453"/>
                    <a:pt x="532" y="1436"/>
                    <a:pt x="573" y="1404"/>
                  </a:cubicBezTo>
                  <a:cubicBezTo>
                    <a:pt x="635" y="1354"/>
                    <a:pt x="669" y="1273"/>
                    <a:pt x="658" y="1196"/>
                  </a:cubicBezTo>
                  <a:lnTo>
                    <a:pt x="658" y="1196"/>
                  </a:lnTo>
                  <a:cubicBezTo>
                    <a:pt x="693" y="1198"/>
                    <a:pt x="728" y="1200"/>
                    <a:pt x="763" y="1200"/>
                  </a:cubicBezTo>
                  <a:cubicBezTo>
                    <a:pt x="888" y="1200"/>
                    <a:pt x="1011" y="1182"/>
                    <a:pt x="1130" y="1149"/>
                  </a:cubicBezTo>
                  <a:cubicBezTo>
                    <a:pt x="1186" y="1134"/>
                    <a:pt x="1254" y="1108"/>
                    <a:pt x="1286" y="1048"/>
                  </a:cubicBezTo>
                  <a:cubicBezTo>
                    <a:pt x="1314" y="999"/>
                    <a:pt x="1308" y="941"/>
                    <a:pt x="1301" y="887"/>
                  </a:cubicBezTo>
                  <a:cubicBezTo>
                    <a:pt x="1297" y="836"/>
                    <a:pt x="1291" y="786"/>
                    <a:pt x="1318" y="752"/>
                  </a:cubicBezTo>
                  <a:cubicBezTo>
                    <a:pt x="1331" y="733"/>
                    <a:pt x="1357" y="720"/>
                    <a:pt x="1381" y="707"/>
                  </a:cubicBezTo>
                  <a:lnTo>
                    <a:pt x="1400" y="696"/>
                  </a:lnTo>
                  <a:cubicBezTo>
                    <a:pt x="1535" y="622"/>
                    <a:pt x="1629" y="478"/>
                    <a:pt x="1646" y="324"/>
                  </a:cubicBezTo>
                  <a:cubicBezTo>
                    <a:pt x="1659" y="208"/>
                    <a:pt x="1623" y="105"/>
                    <a:pt x="1550" y="49"/>
                  </a:cubicBezTo>
                  <a:cubicBezTo>
                    <a:pt x="1509" y="17"/>
                    <a:pt x="1452" y="0"/>
                    <a:pt x="1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297"/>
            <p:cNvSpPr/>
            <p:nvPr/>
          </p:nvSpPr>
          <p:spPr>
            <a:xfrm>
              <a:off x="5791158" y="2282202"/>
              <a:ext cx="1161406" cy="810737"/>
            </a:xfrm>
            <a:custGeom>
              <a:rect b="b" l="l" r="r" t="t"/>
              <a:pathLst>
                <a:path extrusionOk="0" h="28532" w="40873">
                  <a:moveTo>
                    <a:pt x="32693" y="1"/>
                  </a:moveTo>
                  <a:cubicBezTo>
                    <a:pt x="32351" y="1"/>
                    <a:pt x="32008" y="33"/>
                    <a:pt x="31668" y="68"/>
                  </a:cubicBezTo>
                  <a:cubicBezTo>
                    <a:pt x="31476" y="90"/>
                    <a:pt x="31274" y="113"/>
                    <a:pt x="31116" y="223"/>
                  </a:cubicBezTo>
                  <a:cubicBezTo>
                    <a:pt x="30955" y="334"/>
                    <a:pt x="30895" y="580"/>
                    <a:pt x="30989" y="750"/>
                  </a:cubicBezTo>
                  <a:cubicBezTo>
                    <a:pt x="31259" y="889"/>
                    <a:pt x="31345" y="1294"/>
                    <a:pt x="31154" y="1532"/>
                  </a:cubicBezTo>
                  <a:cubicBezTo>
                    <a:pt x="31073" y="1634"/>
                    <a:pt x="30955" y="1703"/>
                    <a:pt x="30884" y="1814"/>
                  </a:cubicBezTo>
                  <a:cubicBezTo>
                    <a:pt x="30824" y="1907"/>
                    <a:pt x="30805" y="2020"/>
                    <a:pt x="30786" y="2127"/>
                  </a:cubicBezTo>
                  <a:cubicBezTo>
                    <a:pt x="30683" y="2659"/>
                    <a:pt x="30473" y="3199"/>
                    <a:pt x="30047" y="3531"/>
                  </a:cubicBezTo>
                  <a:cubicBezTo>
                    <a:pt x="29795" y="3726"/>
                    <a:pt x="29476" y="3834"/>
                    <a:pt x="29157" y="3834"/>
                  </a:cubicBezTo>
                  <a:cubicBezTo>
                    <a:pt x="29126" y="3834"/>
                    <a:pt x="29094" y="3833"/>
                    <a:pt x="29063" y="3831"/>
                  </a:cubicBezTo>
                  <a:cubicBezTo>
                    <a:pt x="28956" y="3823"/>
                    <a:pt x="28847" y="3805"/>
                    <a:pt x="28740" y="3805"/>
                  </a:cubicBezTo>
                  <a:cubicBezTo>
                    <a:pt x="28687" y="3805"/>
                    <a:pt x="28635" y="3809"/>
                    <a:pt x="28583" y="3822"/>
                  </a:cubicBezTo>
                  <a:cubicBezTo>
                    <a:pt x="28273" y="3903"/>
                    <a:pt x="28120" y="4244"/>
                    <a:pt x="28011" y="4546"/>
                  </a:cubicBezTo>
                  <a:cubicBezTo>
                    <a:pt x="27943" y="4733"/>
                    <a:pt x="27874" y="4917"/>
                    <a:pt x="27805" y="5103"/>
                  </a:cubicBezTo>
                  <a:cubicBezTo>
                    <a:pt x="27793" y="5140"/>
                    <a:pt x="27780" y="5176"/>
                    <a:pt x="27778" y="5212"/>
                  </a:cubicBezTo>
                  <a:cubicBezTo>
                    <a:pt x="27769" y="5397"/>
                    <a:pt x="27996" y="5487"/>
                    <a:pt x="28178" y="5519"/>
                  </a:cubicBezTo>
                  <a:cubicBezTo>
                    <a:pt x="28319" y="5545"/>
                    <a:pt x="28464" y="5570"/>
                    <a:pt x="28607" y="5570"/>
                  </a:cubicBezTo>
                  <a:cubicBezTo>
                    <a:pt x="28712" y="5570"/>
                    <a:pt x="28816" y="5556"/>
                    <a:pt x="28915" y="5519"/>
                  </a:cubicBezTo>
                  <a:cubicBezTo>
                    <a:pt x="29087" y="5455"/>
                    <a:pt x="29247" y="5321"/>
                    <a:pt x="29425" y="5321"/>
                  </a:cubicBezTo>
                  <a:cubicBezTo>
                    <a:pt x="29440" y="5321"/>
                    <a:pt x="29455" y="5322"/>
                    <a:pt x="29470" y="5324"/>
                  </a:cubicBezTo>
                  <a:cubicBezTo>
                    <a:pt x="29725" y="5358"/>
                    <a:pt x="29839" y="5652"/>
                    <a:pt x="30014" y="5838"/>
                  </a:cubicBezTo>
                  <a:cubicBezTo>
                    <a:pt x="30156" y="5986"/>
                    <a:pt x="30349" y="6072"/>
                    <a:pt x="30509" y="6198"/>
                  </a:cubicBezTo>
                  <a:cubicBezTo>
                    <a:pt x="30670" y="6322"/>
                    <a:pt x="30805" y="6521"/>
                    <a:pt x="30754" y="6719"/>
                  </a:cubicBezTo>
                  <a:cubicBezTo>
                    <a:pt x="30703" y="6753"/>
                    <a:pt x="30650" y="6766"/>
                    <a:pt x="30595" y="6766"/>
                  </a:cubicBezTo>
                  <a:cubicBezTo>
                    <a:pt x="30405" y="6766"/>
                    <a:pt x="30189" y="6608"/>
                    <a:pt x="29978" y="6608"/>
                  </a:cubicBezTo>
                  <a:cubicBezTo>
                    <a:pt x="29968" y="6608"/>
                    <a:pt x="29958" y="6609"/>
                    <a:pt x="29948" y="6609"/>
                  </a:cubicBezTo>
                  <a:cubicBezTo>
                    <a:pt x="29779" y="6622"/>
                    <a:pt x="29635" y="6746"/>
                    <a:pt x="29466" y="6764"/>
                  </a:cubicBezTo>
                  <a:cubicBezTo>
                    <a:pt x="29451" y="6765"/>
                    <a:pt x="29436" y="6766"/>
                    <a:pt x="29421" y="6766"/>
                  </a:cubicBezTo>
                  <a:cubicBezTo>
                    <a:pt x="29336" y="6766"/>
                    <a:pt x="29252" y="6743"/>
                    <a:pt x="29166" y="6738"/>
                  </a:cubicBezTo>
                  <a:cubicBezTo>
                    <a:pt x="29154" y="6737"/>
                    <a:pt x="29143" y="6737"/>
                    <a:pt x="29131" y="6737"/>
                  </a:cubicBezTo>
                  <a:cubicBezTo>
                    <a:pt x="28835" y="6737"/>
                    <a:pt x="28574" y="6943"/>
                    <a:pt x="28345" y="7136"/>
                  </a:cubicBezTo>
                  <a:cubicBezTo>
                    <a:pt x="28290" y="7184"/>
                    <a:pt x="28232" y="7231"/>
                    <a:pt x="28193" y="7291"/>
                  </a:cubicBezTo>
                  <a:cubicBezTo>
                    <a:pt x="28125" y="7398"/>
                    <a:pt x="28114" y="7535"/>
                    <a:pt x="28050" y="7644"/>
                  </a:cubicBezTo>
                  <a:cubicBezTo>
                    <a:pt x="27921" y="7861"/>
                    <a:pt x="27636" y="7902"/>
                    <a:pt x="27380" y="7902"/>
                  </a:cubicBezTo>
                  <a:cubicBezTo>
                    <a:pt x="27358" y="7902"/>
                    <a:pt x="27336" y="7902"/>
                    <a:pt x="27315" y="7901"/>
                  </a:cubicBezTo>
                  <a:cubicBezTo>
                    <a:pt x="27274" y="7900"/>
                    <a:pt x="27229" y="7899"/>
                    <a:pt x="27180" y="7899"/>
                  </a:cubicBezTo>
                  <a:cubicBezTo>
                    <a:pt x="26898" y="7899"/>
                    <a:pt x="26514" y="7930"/>
                    <a:pt x="26466" y="8156"/>
                  </a:cubicBezTo>
                  <a:cubicBezTo>
                    <a:pt x="26445" y="8263"/>
                    <a:pt x="26331" y="8330"/>
                    <a:pt x="26222" y="8334"/>
                  </a:cubicBezTo>
                  <a:cubicBezTo>
                    <a:pt x="26217" y="8334"/>
                    <a:pt x="26212" y="8334"/>
                    <a:pt x="26207" y="8334"/>
                  </a:cubicBezTo>
                  <a:cubicBezTo>
                    <a:pt x="26103" y="8334"/>
                    <a:pt x="26005" y="8294"/>
                    <a:pt x="25909" y="8255"/>
                  </a:cubicBezTo>
                  <a:cubicBezTo>
                    <a:pt x="25734" y="8181"/>
                    <a:pt x="25555" y="8107"/>
                    <a:pt x="25367" y="8107"/>
                  </a:cubicBezTo>
                  <a:cubicBezTo>
                    <a:pt x="25359" y="8107"/>
                    <a:pt x="25351" y="8107"/>
                    <a:pt x="25344" y="8107"/>
                  </a:cubicBezTo>
                  <a:cubicBezTo>
                    <a:pt x="25149" y="8115"/>
                    <a:pt x="24941" y="8231"/>
                    <a:pt x="24894" y="8420"/>
                  </a:cubicBezTo>
                  <a:cubicBezTo>
                    <a:pt x="24823" y="8711"/>
                    <a:pt x="25134" y="8975"/>
                    <a:pt x="25115" y="9272"/>
                  </a:cubicBezTo>
                  <a:cubicBezTo>
                    <a:pt x="25097" y="9527"/>
                    <a:pt x="24849" y="9699"/>
                    <a:pt x="24617" y="9808"/>
                  </a:cubicBezTo>
                  <a:cubicBezTo>
                    <a:pt x="24384" y="9919"/>
                    <a:pt x="24120" y="10027"/>
                    <a:pt x="24013" y="10258"/>
                  </a:cubicBezTo>
                  <a:cubicBezTo>
                    <a:pt x="23975" y="10337"/>
                    <a:pt x="23958" y="10429"/>
                    <a:pt x="23889" y="10485"/>
                  </a:cubicBezTo>
                  <a:cubicBezTo>
                    <a:pt x="23839" y="10525"/>
                    <a:pt x="23776" y="10535"/>
                    <a:pt x="23710" y="10535"/>
                  </a:cubicBezTo>
                  <a:cubicBezTo>
                    <a:pt x="23680" y="10535"/>
                    <a:pt x="23649" y="10533"/>
                    <a:pt x="23619" y="10530"/>
                  </a:cubicBezTo>
                  <a:cubicBezTo>
                    <a:pt x="23392" y="10513"/>
                    <a:pt x="23165" y="10504"/>
                    <a:pt x="22936" y="10504"/>
                  </a:cubicBezTo>
                  <a:cubicBezTo>
                    <a:pt x="22316" y="10504"/>
                    <a:pt x="21687" y="10571"/>
                    <a:pt x="21119" y="10819"/>
                  </a:cubicBezTo>
                  <a:cubicBezTo>
                    <a:pt x="20898" y="10916"/>
                    <a:pt x="20658" y="11098"/>
                    <a:pt x="20688" y="11338"/>
                  </a:cubicBezTo>
                  <a:cubicBezTo>
                    <a:pt x="20663" y="11355"/>
                    <a:pt x="20638" y="11362"/>
                    <a:pt x="20613" y="11362"/>
                  </a:cubicBezTo>
                  <a:cubicBezTo>
                    <a:pt x="20506" y="11362"/>
                    <a:pt x="20394" y="11236"/>
                    <a:pt x="20281" y="11177"/>
                  </a:cubicBezTo>
                  <a:cubicBezTo>
                    <a:pt x="20217" y="11143"/>
                    <a:pt x="20146" y="11134"/>
                    <a:pt x="20074" y="11134"/>
                  </a:cubicBezTo>
                  <a:cubicBezTo>
                    <a:pt x="19983" y="11134"/>
                    <a:pt x="19889" y="11148"/>
                    <a:pt x="19798" y="11148"/>
                  </a:cubicBezTo>
                  <a:cubicBezTo>
                    <a:pt x="19740" y="11148"/>
                    <a:pt x="19684" y="11142"/>
                    <a:pt x="19630" y="11124"/>
                  </a:cubicBezTo>
                  <a:cubicBezTo>
                    <a:pt x="19508" y="11081"/>
                    <a:pt x="19413" y="10976"/>
                    <a:pt x="19287" y="10944"/>
                  </a:cubicBezTo>
                  <a:cubicBezTo>
                    <a:pt x="19197" y="10918"/>
                    <a:pt x="19098" y="10937"/>
                    <a:pt x="19004" y="10914"/>
                  </a:cubicBezTo>
                  <a:cubicBezTo>
                    <a:pt x="18861" y="10879"/>
                    <a:pt x="18756" y="10751"/>
                    <a:pt x="18618" y="10697"/>
                  </a:cubicBezTo>
                  <a:cubicBezTo>
                    <a:pt x="18541" y="10667"/>
                    <a:pt x="18456" y="10661"/>
                    <a:pt x="18374" y="10644"/>
                  </a:cubicBezTo>
                  <a:cubicBezTo>
                    <a:pt x="18177" y="10601"/>
                    <a:pt x="17995" y="10487"/>
                    <a:pt x="17869" y="10329"/>
                  </a:cubicBezTo>
                  <a:lnTo>
                    <a:pt x="15058" y="10307"/>
                  </a:lnTo>
                  <a:cubicBezTo>
                    <a:pt x="15035" y="10313"/>
                    <a:pt x="15013" y="10316"/>
                    <a:pt x="14990" y="10316"/>
                  </a:cubicBezTo>
                  <a:cubicBezTo>
                    <a:pt x="14875" y="10316"/>
                    <a:pt x="14763" y="10244"/>
                    <a:pt x="14678" y="10162"/>
                  </a:cubicBezTo>
                  <a:cubicBezTo>
                    <a:pt x="14516" y="10001"/>
                    <a:pt x="14408" y="9787"/>
                    <a:pt x="14374" y="9560"/>
                  </a:cubicBezTo>
                  <a:cubicBezTo>
                    <a:pt x="14366" y="9506"/>
                    <a:pt x="14361" y="9448"/>
                    <a:pt x="14329" y="9405"/>
                  </a:cubicBezTo>
                  <a:cubicBezTo>
                    <a:pt x="14267" y="9328"/>
                    <a:pt x="14145" y="9332"/>
                    <a:pt x="14070" y="9266"/>
                  </a:cubicBezTo>
                  <a:cubicBezTo>
                    <a:pt x="14016" y="9217"/>
                    <a:pt x="14001" y="9135"/>
                    <a:pt x="13974" y="9067"/>
                  </a:cubicBezTo>
                  <a:cubicBezTo>
                    <a:pt x="13854" y="8763"/>
                    <a:pt x="13487" y="8653"/>
                    <a:pt x="13168" y="8583"/>
                  </a:cubicBezTo>
                  <a:cubicBezTo>
                    <a:pt x="13162" y="8458"/>
                    <a:pt x="13157" y="8334"/>
                    <a:pt x="13151" y="8208"/>
                  </a:cubicBezTo>
                  <a:cubicBezTo>
                    <a:pt x="12650" y="8167"/>
                    <a:pt x="12148" y="8126"/>
                    <a:pt x="11649" y="8085"/>
                  </a:cubicBezTo>
                  <a:cubicBezTo>
                    <a:pt x="11613" y="8083"/>
                    <a:pt x="11572" y="8079"/>
                    <a:pt x="11546" y="8053"/>
                  </a:cubicBezTo>
                  <a:cubicBezTo>
                    <a:pt x="11514" y="8021"/>
                    <a:pt x="11514" y="7972"/>
                    <a:pt x="11495" y="7933"/>
                  </a:cubicBezTo>
                  <a:cubicBezTo>
                    <a:pt x="11430" y="7809"/>
                    <a:pt x="11223" y="7858"/>
                    <a:pt x="11133" y="7753"/>
                  </a:cubicBezTo>
                  <a:cubicBezTo>
                    <a:pt x="11064" y="7674"/>
                    <a:pt x="11100" y="7552"/>
                    <a:pt x="11141" y="7453"/>
                  </a:cubicBezTo>
                  <a:cubicBezTo>
                    <a:pt x="11280" y="7115"/>
                    <a:pt x="11420" y="6774"/>
                    <a:pt x="11559" y="6434"/>
                  </a:cubicBezTo>
                  <a:cubicBezTo>
                    <a:pt x="11238" y="6367"/>
                    <a:pt x="11008" y="6016"/>
                    <a:pt x="11073" y="5694"/>
                  </a:cubicBezTo>
                  <a:lnTo>
                    <a:pt x="11073" y="5694"/>
                  </a:lnTo>
                  <a:cubicBezTo>
                    <a:pt x="11071" y="5695"/>
                    <a:pt x="11070" y="5695"/>
                    <a:pt x="11068" y="5695"/>
                  </a:cubicBezTo>
                  <a:cubicBezTo>
                    <a:pt x="10821" y="5695"/>
                    <a:pt x="10752" y="5319"/>
                    <a:pt x="10526" y="5212"/>
                  </a:cubicBezTo>
                  <a:cubicBezTo>
                    <a:pt x="10470" y="5186"/>
                    <a:pt x="10410" y="5179"/>
                    <a:pt x="10348" y="5179"/>
                  </a:cubicBezTo>
                  <a:cubicBezTo>
                    <a:pt x="10273" y="5179"/>
                    <a:pt x="10196" y="5190"/>
                    <a:pt x="10122" y="5190"/>
                  </a:cubicBezTo>
                  <a:cubicBezTo>
                    <a:pt x="10054" y="5190"/>
                    <a:pt x="9988" y="5181"/>
                    <a:pt x="9929" y="5148"/>
                  </a:cubicBezTo>
                  <a:cubicBezTo>
                    <a:pt x="9798" y="5077"/>
                    <a:pt x="9749" y="4917"/>
                    <a:pt x="9641" y="4814"/>
                  </a:cubicBezTo>
                  <a:cubicBezTo>
                    <a:pt x="9556" y="4735"/>
                    <a:pt x="9438" y="4692"/>
                    <a:pt x="9367" y="4600"/>
                  </a:cubicBezTo>
                  <a:cubicBezTo>
                    <a:pt x="9249" y="4448"/>
                    <a:pt x="9239" y="4165"/>
                    <a:pt x="9048" y="4160"/>
                  </a:cubicBezTo>
                  <a:cubicBezTo>
                    <a:pt x="9047" y="4160"/>
                    <a:pt x="9046" y="4160"/>
                    <a:pt x="9045" y="4160"/>
                  </a:cubicBezTo>
                  <a:cubicBezTo>
                    <a:pt x="8939" y="4160"/>
                    <a:pt x="8861" y="4264"/>
                    <a:pt x="8823" y="4364"/>
                  </a:cubicBezTo>
                  <a:cubicBezTo>
                    <a:pt x="8787" y="4465"/>
                    <a:pt x="8763" y="4578"/>
                    <a:pt x="8684" y="4651"/>
                  </a:cubicBezTo>
                  <a:cubicBezTo>
                    <a:pt x="8632" y="4696"/>
                    <a:pt x="8566" y="4718"/>
                    <a:pt x="8504" y="4748"/>
                  </a:cubicBezTo>
                  <a:cubicBezTo>
                    <a:pt x="8212" y="4882"/>
                    <a:pt x="8017" y="5202"/>
                    <a:pt x="8030" y="5521"/>
                  </a:cubicBezTo>
                  <a:cubicBezTo>
                    <a:pt x="8035" y="5622"/>
                    <a:pt x="8056" y="5731"/>
                    <a:pt x="8000" y="5814"/>
                  </a:cubicBezTo>
                  <a:cubicBezTo>
                    <a:pt x="7968" y="5862"/>
                    <a:pt x="7917" y="5892"/>
                    <a:pt x="7889" y="5941"/>
                  </a:cubicBezTo>
                  <a:cubicBezTo>
                    <a:pt x="7846" y="6020"/>
                    <a:pt x="7878" y="6121"/>
                    <a:pt x="7844" y="6204"/>
                  </a:cubicBezTo>
                  <a:cubicBezTo>
                    <a:pt x="7792" y="6327"/>
                    <a:pt x="7632" y="6350"/>
                    <a:pt x="7499" y="6354"/>
                  </a:cubicBezTo>
                  <a:cubicBezTo>
                    <a:pt x="7424" y="6358"/>
                    <a:pt x="7348" y="6361"/>
                    <a:pt x="7272" y="6361"/>
                  </a:cubicBezTo>
                  <a:cubicBezTo>
                    <a:pt x="7105" y="6361"/>
                    <a:pt x="6938" y="6346"/>
                    <a:pt x="6783" y="6284"/>
                  </a:cubicBezTo>
                  <a:cubicBezTo>
                    <a:pt x="6707" y="6254"/>
                    <a:pt x="6622" y="6214"/>
                    <a:pt x="6543" y="6214"/>
                  </a:cubicBezTo>
                  <a:cubicBezTo>
                    <a:pt x="6509" y="6214"/>
                    <a:pt x="6475" y="6221"/>
                    <a:pt x="6445" y="6241"/>
                  </a:cubicBezTo>
                  <a:cubicBezTo>
                    <a:pt x="6357" y="6297"/>
                    <a:pt x="6348" y="6421"/>
                    <a:pt x="6366" y="6524"/>
                  </a:cubicBezTo>
                  <a:cubicBezTo>
                    <a:pt x="6269" y="6586"/>
                    <a:pt x="6173" y="6646"/>
                    <a:pt x="6074" y="6706"/>
                  </a:cubicBezTo>
                  <a:cubicBezTo>
                    <a:pt x="6074" y="6929"/>
                    <a:pt x="6016" y="7241"/>
                    <a:pt x="6029" y="7464"/>
                  </a:cubicBezTo>
                  <a:cubicBezTo>
                    <a:pt x="6042" y="7642"/>
                    <a:pt x="6027" y="7824"/>
                    <a:pt x="5986" y="8000"/>
                  </a:cubicBezTo>
                  <a:cubicBezTo>
                    <a:pt x="5964" y="8005"/>
                    <a:pt x="5942" y="8008"/>
                    <a:pt x="5920" y="8008"/>
                  </a:cubicBezTo>
                  <a:cubicBezTo>
                    <a:pt x="5770" y="8008"/>
                    <a:pt x="5630" y="7894"/>
                    <a:pt x="5481" y="7846"/>
                  </a:cubicBezTo>
                  <a:cubicBezTo>
                    <a:pt x="5420" y="7825"/>
                    <a:pt x="5359" y="7816"/>
                    <a:pt x="5298" y="7816"/>
                  </a:cubicBezTo>
                  <a:cubicBezTo>
                    <a:pt x="5054" y="7816"/>
                    <a:pt x="4808" y="7959"/>
                    <a:pt x="4594" y="8096"/>
                  </a:cubicBezTo>
                  <a:cubicBezTo>
                    <a:pt x="4525" y="8139"/>
                    <a:pt x="4450" y="8193"/>
                    <a:pt x="4435" y="8274"/>
                  </a:cubicBezTo>
                  <a:cubicBezTo>
                    <a:pt x="4425" y="8338"/>
                    <a:pt x="4457" y="8400"/>
                    <a:pt x="4474" y="8465"/>
                  </a:cubicBezTo>
                  <a:cubicBezTo>
                    <a:pt x="4557" y="8741"/>
                    <a:pt x="4395" y="9084"/>
                    <a:pt x="4574" y="9311"/>
                  </a:cubicBezTo>
                  <a:cubicBezTo>
                    <a:pt x="4647" y="9401"/>
                    <a:pt x="4763" y="9452"/>
                    <a:pt x="4817" y="9555"/>
                  </a:cubicBezTo>
                  <a:cubicBezTo>
                    <a:pt x="4889" y="9688"/>
                    <a:pt x="4806" y="9879"/>
                    <a:pt x="4660" y="9917"/>
                  </a:cubicBezTo>
                  <a:cubicBezTo>
                    <a:pt x="4542" y="10159"/>
                    <a:pt x="4425" y="10404"/>
                    <a:pt x="4305" y="10646"/>
                  </a:cubicBezTo>
                  <a:cubicBezTo>
                    <a:pt x="4279" y="10701"/>
                    <a:pt x="4247" y="10761"/>
                    <a:pt x="4191" y="10789"/>
                  </a:cubicBezTo>
                  <a:cubicBezTo>
                    <a:pt x="4144" y="10811"/>
                    <a:pt x="4086" y="10804"/>
                    <a:pt x="4037" y="10819"/>
                  </a:cubicBezTo>
                  <a:cubicBezTo>
                    <a:pt x="3902" y="10856"/>
                    <a:pt x="3848" y="11016"/>
                    <a:pt x="3735" y="11096"/>
                  </a:cubicBezTo>
                  <a:cubicBezTo>
                    <a:pt x="3649" y="11158"/>
                    <a:pt x="3535" y="11164"/>
                    <a:pt x="3441" y="11209"/>
                  </a:cubicBezTo>
                  <a:cubicBezTo>
                    <a:pt x="3171" y="11340"/>
                    <a:pt x="3083" y="11749"/>
                    <a:pt x="2788" y="11796"/>
                  </a:cubicBezTo>
                  <a:cubicBezTo>
                    <a:pt x="2765" y="11800"/>
                    <a:pt x="2742" y="11802"/>
                    <a:pt x="2719" y="11802"/>
                  </a:cubicBezTo>
                  <a:cubicBezTo>
                    <a:pt x="2598" y="11802"/>
                    <a:pt x="2464" y="11759"/>
                    <a:pt x="2352" y="11759"/>
                  </a:cubicBezTo>
                  <a:cubicBezTo>
                    <a:pt x="2279" y="11759"/>
                    <a:pt x="2214" y="11777"/>
                    <a:pt x="2168" y="11839"/>
                  </a:cubicBezTo>
                  <a:cubicBezTo>
                    <a:pt x="2138" y="11880"/>
                    <a:pt x="2126" y="11933"/>
                    <a:pt x="2089" y="11970"/>
                  </a:cubicBezTo>
                  <a:cubicBezTo>
                    <a:pt x="1995" y="12064"/>
                    <a:pt x="1809" y="11985"/>
                    <a:pt x="1721" y="12083"/>
                  </a:cubicBezTo>
                  <a:cubicBezTo>
                    <a:pt x="1783" y="12190"/>
                    <a:pt x="1787" y="12330"/>
                    <a:pt x="1729" y="12439"/>
                  </a:cubicBezTo>
                  <a:cubicBezTo>
                    <a:pt x="1716" y="12434"/>
                    <a:pt x="1701" y="12432"/>
                    <a:pt x="1687" y="12432"/>
                  </a:cubicBezTo>
                  <a:cubicBezTo>
                    <a:pt x="1612" y="12432"/>
                    <a:pt x="1529" y="12487"/>
                    <a:pt x="1457" y="12487"/>
                  </a:cubicBezTo>
                  <a:cubicBezTo>
                    <a:pt x="1436" y="12487"/>
                    <a:pt x="1416" y="12483"/>
                    <a:pt x="1397" y="12471"/>
                  </a:cubicBezTo>
                  <a:cubicBezTo>
                    <a:pt x="1318" y="12422"/>
                    <a:pt x="1344" y="12302"/>
                    <a:pt x="1311" y="12214"/>
                  </a:cubicBezTo>
                  <a:cubicBezTo>
                    <a:pt x="1279" y="12122"/>
                    <a:pt x="1193" y="12084"/>
                    <a:pt x="1096" y="12084"/>
                  </a:cubicBezTo>
                  <a:cubicBezTo>
                    <a:pt x="996" y="12084"/>
                    <a:pt x="884" y="12125"/>
                    <a:pt x="808" y="12190"/>
                  </a:cubicBezTo>
                  <a:cubicBezTo>
                    <a:pt x="656" y="12319"/>
                    <a:pt x="540" y="12510"/>
                    <a:pt x="349" y="12557"/>
                  </a:cubicBezTo>
                  <a:cubicBezTo>
                    <a:pt x="262" y="12578"/>
                    <a:pt x="163" y="12570"/>
                    <a:pt x="90" y="12623"/>
                  </a:cubicBezTo>
                  <a:cubicBezTo>
                    <a:pt x="9" y="12688"/>
                    <a:pt x="0" y="12807"/>
                    <a:pt x="2" y="12912"/>
                  </a:cubicBezTo>
                  <a:cubicBezTo>
                    <a:pt x="2" y="13062"/>
                    <a:pt x="5" y="13212"/>
                    <a:pt x="5" y="13362"/>
                  </a:cubicBezTo>
                  <a:cubicBezTo>
                    <a:pt x="7" y="13491"/>
                    <a:pt x="13" y="13634"/>
                    <a:pt x="105" y="13724"/>
                  </a:cubicBezTo>
                  <a:cubicBezTo>
                    <a:pt x="176" y="13793"/>
                    <a:pt x="281" y="13812"/>
                    <a:pt x="371" y="13853"/>
                  </a:cubicBezTo>
                  <a:cubicBezTo>
                    <a:pt x="585" y="13947"/>
                    <a:pt x="720" y="14159"/>
                    <a:pt x="842" y="14359"/>
                  </a:cubicBezTo>
                  <a:cubicBezTo>
                    <a:pt x="883" y="14427"/>
                    <a:pt x="924" y="14498"/>
                    <a:pt x="934" y="14575"/>
                  </a:cubicBezTo>
                  <a:cubicBezTo>
                    <a:pt x="943" y="14659"/>
                    <a:pt x="917" y="14738"/>
                    <a:pt x="896" y="14817"/>
                  </a:cubicBezTo>
                  <a:cubicBezTo>
                    <a:pt x="866" y="14924"/>
                    <a:pt x="844" y="15034"/>
                    <a:pt x="827" y="15143"/>
                  </a:cubicBezTo>
                  <a:cubicBezTo>
                    <a:pt x="1005" y="15192"/>
                    <a:pt x="1142" y="15333"/>
                    <a:pt x="1269" y="15468"/>
                  </a:cubicBezTo>
                  <a:cubicBezTo>
                    <a:pt x="1526" y="15745"/>
                    <a:pt x="1781" y="16021"/>
                    <a:pt x="2038" y="16298"/>
                  </a:cubicBezTo>
                  <a:cubicBezTo>
                    <a:pt x="2102" y="16368"/>
                    <a:pt x="2171" y="16443"/>
                    <a:pt x="2201" y="16535"/>
                  </a:cubicBezTo>
                  <a:cubicBezTo>
                    <a:pt x="2205" y="16553"/>
                    <a:pt x="2207" y="16570"/>
                    <a:pt x="2209" y="16589"/>
                  </a:cubicBezTo>
                  <a:cubicBezTo>
                    <a:pt x="2318" y="16583"/>
                    <a:pt x="2426" y="16578"/>
                    <a:pt x="2535" y="16574"/>
                  </a:cubicBezTo>
                  <a:cubicBezTo>
                    <a:pt x="2548" y="16573"/>
                    <a:pt x="2561" y="16573"/>
                    <a:pt x="2574" y="16573"/>
                  </a:cubicBezTo>
                  <a:cubicBezTo>
                    <a:pt x="2605" y="16573"/>
                    <a:pt x="2636" y="16576"/>
                    <a:pt x="2663" y="16591"/>
                  </a:cubicBezTo>
                  <a:cubicBezTo>
                    <a:pt x="2726" y="16623"/>
                    <a:pt x="2741" y="16692"/>
                    <a:pt x="2756" y="16763"/>
                  </a:cubicBezTo>
                  <a:cubicBezTo>
                    <a:pt x="2779" y="16743"/>
                    <a:pt x="2803" y="16724"/>
                    <a:pt x="2822" y="16698"/>
                  </a:cubicBezTo>
                  <a:cubicBezTo>
                    <a:pt x="2860" y="16649"/>
                    <a:pt x="2884" y="16589"/>
                    <a:pt x="2910" y="16531"/>
                  </a:cubicBezTo>
                  <a:cubicBezTo>
                    <a:pt x="2972" y="16396"/>
                    <a:pt x="3055" y="16265"/>
                    <a:pt x="3180" y="16180"/>
                  </a:cubicBezTo>
                  <a:cubicBezTo>
                    <a:pt x="3262" y="16121"/>
                    <a:pt x="3364" y="16085"/>
                    <a:pt x="3464" y="16085"/>
                  </a:cubicBezTo>
                  <a:cubicBezTo>
                    <a:pt x="3513" y="16085"/>
                    <a:pt x="3561" y="16093"/>
                    <a:pt x="3606" y="16111"/>
                  </a:cubicBezTo>
                  <a:cubicBezTo>
                    <a:pt x="3657" y="16130"/>
                    <a:pt x="3702" y="16163"/>
                    <a:pt x="3747" y="16193"/>
                  </a:cubicBezTo>
                  <a:cubicBezTo>
                    <a:pt x="3857" y="16268"/>
                    <a:pt x="3966" y="16340"/>
                    <a:pt x="4073" y="16415"/>
                  </a:cubicBezTo>
                  <a:cubicBezTo>
                    <a:pt x="4137" y="16458"/>
                    <a:pt x="4200" y="16501"/>
                    <a:pt x="4251" y="16559"/>
                  </a:cubicBezTo>
                  <a:cubicBezTo>
                    <a:pt x="4427" y="16763"/>
                    <a:pt x="4360" y="17122"/>
                    <a:pt x="4122" y="17247"/>
                  </a:cubicBezTo>
                  <a:cubicBezTo>
                    <a:pt x="4056" y="17283"/>
                    <a:pt x="3981" y="17300"/>
                    <a:pt x="3915" y="17337"/>
                  </a:cubicBezTo>
                  <a:cubicBezTo>
                    <a:pt x="3848" y="17373"/>
                    <a:pt x="3788" y="17437"/>
                    <a:pt x="3788" y="17515"/>
                  </a:cubicBezTo>
                  <a:cubicBezTo>
                    <a:pt x="3790" y="17545"/>
                    <a:pt x="3799" y="17572"/>
                    <a:pt x="3797" y="17602"/>
                  </a:cubicBezTo>
                  <a:cubicBezTo>
                    <a:pt x="3786" y="17718"/>
                    <a:pt x="3634" y="17739"/>
                    <a:pt x="3523" y="17763"/>
                  </a:cubicBezTo>
                  <a:cubicBezTo>
                    <a:pt x="3480" y="17774"/>
                    <a:pt x="3439" y="17789"/>
                    <a:pt x="3396" y="17806"/>
                  </a:cubicBezTo>
                  <a:cubicBezTo>
                    <a:pt x="3469" y="17986"/>
                    <a:pt x="3542" y="18168"/>
                    <a:pt x="3612" y="18348"/>
                  </a:cubicBezTo>
                  <a:cubicBezTo>
                    <a:pt x="3683" y="18524"/>
                    <a:pt x="3743" y="18755"/>
                    <a:pt x="3600" y="18879"/>
                  </a:cubicBezTo>
                  <a:cubicBezTo>
                    <a:pt x="3514" y="18956"/>
                    <a:pt x="3383" y="18959"/>
                    <a:pt x="3287" y="19021"/>
                  </a:cubicBezTo>
                  <a:cubicBezTo>
                    <a:pt x="3053" y="19164"/>
                    <a:pt x="3128" y="19528"/>
                    <a:pt x="3291" y="19749"/>
                  </a:cubicBezTo>
                  <a:cubicBezTo>
                    <a:pt x="3439" y="19946"/>
                    <a:pt x="3634" y="20105"/>
                    <a:pt x="3855" y="20212"/>
                  </a:cubicBezTo>
                  <a:cubicBezTo>
                    <a:pt x="3998" y="20280"/>
                    <a:pt x="4157" y="20328"/>
                    <a:pt x="4277" y="20435"/>
                  </a:cubicBezTo>
                  <a:cubicBezTo>
                    <a:pt x="4427" y="20570"/>
                    <a:pt x="4484" y="20771"/>
                    <a:pt x="4493" y="20979"/>
                  </a:cubicBezTo>
                  <a:lnTo>
                    <a:pt x="4592" y="20927"/>
                  </a:lnTo>
                  <a:cubicBezTo>
                    <a:pt x="4768" y="20835"/>
                    <a:pt x="4957" y="20740"/>
                    <a:pt x="5154" y="20740"/>
                  </a:cubicBezTo>
                  <a:cubicBezTo>
                    <a:pt x="5180" y="20740"/>
                    <a:pt x="5206" y="20742"/>
                    <a:pt x="5232" y="20745"/>
                  </a:cubicBezTo>
                  <a:cubicBezTo>
                    <a:pt x="5440" y="20771"/>
                    <a:pt x="5611" y="20912"/>
                    <a:pt x="5772" y="21050"/>
                  </a:cubicBezTo>
                  <a:cubicBezTo>
                    <a:pt x="5989" y="21232"/>
                    <a:pt x="6207" y="21416"/>
                    <a:pt x="6423" y="21600"/>
                  </a:cubicBezTo>
                  <a:cubicBezTo>
                    <a:pt x="6893" y="21997"/>
                    <a:pt x="7403" y="22412"/>
                    <a:pt x="8013" y="22470"/>
                  </a:cubicBezTo>
                  <a:cubicBezTo>
                    <a:pt x="8150" y="22483"/>
                    <a:pt x="8294" y="22479"/>
                    <a:pt x="8420" y="22534"/>
                  </a:cubicBezTo>
                  <a:cubicBezTo>
                    <a:pt x="8504" y="22571"/>
                    <a:pt x="8572" y="22633"/>
                    <a:pt x="8652" y="22674"/>
                  </a:cubicBezTo>
                  <a:cubicBezTo>
                    <a:pt x="8864" y="22785"/>
                    <a:pt x="9119" y="22759"/>
                    <a:pt x="9348" y="22824"/>
                  </a:cubicBezTo>
                  <a:cubicBezTo>
                    <a:pt x="9440" y="22849"/>
                    <a:pt x="9530" y="22905"/>
                    <a:pt x="9599" y="22974"/>
                  </a:cubicBezTo>
                  <a:cubicBezTo>
                    <a:pt x="9815" y="22779"/>
                    <a:pt x="10109" y="22691"/>
                    <a:pt x="10389" y="22609"/>
                  </a:cubicBezTo>
                  <a:cubicBezTo>
                    <a:pt x="10578" y="22556"/>
                    <a:pt x="10771" y="22503"/>
                    <a:pt x="10967" y="22503"/>
                  </a:cubicBezTo>
                  <a:cubicBezTo>
                    <a:pt x="10984" y="22503"/>
                    <a:pt x="11002" y="22503"/>
                    <a:pt x="11019" y="22504"/>
                  </a:cubicBezTo>
                  <a:cubicBezTo>
                    <a:pt x="11070" y="22506"/>
                    <a:pt x="11124" y="22513"/>
                    <a:pt x="11173" y="22530"/>
                  </a:cubicBezTo>
                  <a:cubicBezTo>
                    <a:pt x="11238" y="22554"/>
                    <a:pt x="11293" y="22594"/>
                    <a:pt x="11343" y="22641"/>
                  </a:cubicBezTo>
                  <a:cubicBezTo>
                    <a:pt x="11563" y="22851"/>
                    <a:pt x="11651" y="23188"/>
                    <a:pt x="11559" y="23477"/>
                  </a:cubicBezTo>
                  <a:cubicBezTo>
                    <a:pt x="11555" y="23492"/>
                    <a:pt x="11548" y="23505"/>
                    <a:pt x="11540" y="23518"/>
                  </a:cubicBezTo>
                  <a:cubicBezTo>
                    <a:pt x="11595" y="23631"/>
                    <a:pt x="11548" y="23779"/>
                    <a:pt x="11565" y="23910"/>
                  </a:cubicBezTo>
                  <a:cubicBezTo>
                    <a:pt x="11591" y="24087"/>
                    <a:pt x="11764" y="24231"/>
                    <a:pt x="11943" y="24231"/>
                  </a:cubicBezTo>
                  <a:cubicBezTo>
                    <a:pt x="11957" y="24231"/>
                    <a:pt x="11970" y="24231"/>
                    <a:pt x="11983" y="24229"/>
                  </a:cubicBezTo>
                  <a:cubicBezTo>
                    <a:pt x="12176" y="24205"/>
                    <a:pt x="12330" y="24010"/>
                    <a:pt x="12309" y="23818"/>
                  </a:cubicBezTo>
                  <a:cubicBezTo>
                    <a:pt x="12298" y="23700"/>
                    <a:pt x="12230" y="23595"/>
                    <a:pt x="12208" y="23479"/>
                  </a:cubicBezTo>
                  <a:cubicBezTo>
                    <a:pt x="12176" y="23299"/>
                    <a:pt x="12260" y="23109"/>
                    <a:pt x="12399" y="22989"/>
                  </a:cubicBezTo>
                  <a:cubicBezTo>
                    <a:pt x="12538" y="22869"/>
                    <a:pt x="12722" y="22813"/>
                    <a:pt x="12907" y="22804"/>
                  </a:cubicBezTo>
                  <a:cubicBezTo>
                    <a:pt x="12986" y="22800"/>
                    <a:pt x="13072" y="22804"/>
                    <a:pt x="13138" y="22761"/>
                  </a:cubicBezTo>
                  <a:cubicBezTo>
                    <a:pt x="13348" y="22629"/>
                    <a:pt x="13162" y="22256"/>
                    <a:pt x="13327" y="22069"/>
                  </a:cubicBezTo>
                  <a:cubicBezTo>
                    <a:pt x="13374" y="22016"/>
                    <a:pt x="13442" y="21988"/>
                    <a:pt x="13509" y="21962"/>
                  </a:cubicBezTo>
                  <a:cubicBezTo>
                    <a:pt x="13682" y="21894"/>
                    <a:pt x="13856" y="21825"/>
                    <a:pt x="14029" y="21757"/>
                  </a:cubicBezTo>
                  <a:cubicBezTo>
                    <a:pt x="14144" y="21710"/>
                    <a:pt x="14265" y="21664"/>
                    <a:pt x="14387" y="21664"/>
                  </a:cubicBezTo>
                  <a:cubicBezTo>
                    <a:pt x="14395" y="21664"/>
                    <a:pt x="14403" y="21664"/>
                    <a:pt x="14411" y="21664"/>
                  </a:cubicBezTo>
                  <a:cubicBezTo>
                    <a:pt x="14659" y="21679"/>
                    <a:pt x="14863" y="21902"/>
                    <a:pt x="14901" y="22147"/>
                  </a:cubicBezTo>
                  <a:cubicBezTo>
                    <a:pt x="14912" y="22211"/>
                    <a:pt x="14912" y="22277"/>
                    <a:pt x="14903" y="22344"/>
                  </a:cubicBezTo>
                  <a:cubicBezTo>
                    <a:pt x="15298" y="22346"/>
                    <a:pt x="15688" y="22543"/>
                    <a:pt x="15910" y="22869"/>
                  </a:cubicBezTo>
                  <a:cubicBezTo>
                    <a:pt x="16170" y="23248"/>
                    <a:pt x="16189" y="23781"/>
                    <a:pt x="15953" y="24178"/>
                  </a:cubicBezTo>
                  <a:cubicBezTo>
                    <a:pt x="15842" y="24364"/>
                    <a:pt x="15677" y="24533"/>
                    <a:pt x="15647" y="24748"/>
                  </a:cubicBezTo>
                  <a:cubicBezTo>
                    <a:pt x="15632" y="24857"/>
                    <a:pt x="15651" y="24970"/>
                    <a:pt x="15617" y="25073"/>
                  </a:cubicBezTo>
                  <a:cubicBezTo>
                    <a:pt x="15574" y="25202"/>
                    <a:pt x="15458" y="25287"/>
                    <a:pt x="15379" y="25395"/>
                  </a:cubicBezTo>
                  <a:cubicBezTo>
                    <a:pt x="15300" y="25504"/>
                    <a:pt x="15265" y="25677"/>
                    <a:pt x="15375" y="25757"/>
                  </a:cubicBezTo>
                  <a:cubicBezTo>
                    <a:pt x="15456" y="25817"/>
                    <a:pt x="15568" y="25789"/>
                    <a:pt x="15668" y="25806"/>
                  </a:cubicBezTo>
                  <a:cubicBezTo>
                    <a:pt x="16041" y="25870"/>
                    <a:pt x="16015" y="26451"/>
                    <a:pt x="16302" y="26697"/>
                  </a:cubicBezTo>
                  <a:cubicBezTo>
                    <a:pt x="16347" y="26736"/>
                    <a:pt x="16399" y="26764"/>
                    <a:pt x="16442" y="26806"/>
                  </a:cubicBezTo>
                  <a:cubicBezTo>
                    <a:pt x="16500" y="26860"/>
                    <a:pt x="16534" y="26933"/>
                    <a:pt x="16568" y="27004"/>
                  </a:cubicBezTo>
                  <a:cubicBezTo>
                    <a:pt x="16613" y="27102"/>
                    <a:pt x="16660" y="27198"/>
                    <a:pt x="16705" y="27295"/>
                  </a:cubicBezTo>
                  <a:cubicBezTo>
                    <a:pt x="16817" y="27526"/>
                    <a:pt x="16945" y="27775"/>
                    <a:pt x="17179" y="27882"/>
                  </a:cubicBezTo>
                  <a:cubicBezTo>
                    <a:pt x="17243" y="27911"/>
                    <a:pt x="17312" y="27925"/>
                    <a:pt x="17381" y="27925"/>
                  </a:cubicBezTo>
                  <a:cubicBezTo>
                    <a:pt x="17646" y="27925"/>
                    <a:pt x="17917" y="27726"/>
                    <a:pt x="17954" y="27456"/>
                  </a:cubicBezTo>
                  <a:cubicBezTo>
                    <a:pt x="17969" y="27346"/>
                    <a:pt x="17954" y="27222"/>
                    <a:pt x="18023" y="27134"/>
                  </a:cubicBezTo>
                  <a:cubicBezTo>
                    <a:pt x="18091" y="27046"/>
                    <a:pt x="18199" y="27037"/>
                    <a:pt x="18316" y="27037"/>
                  </a:cubicBezTo>
                  <a:cubicBezTo>
                    <a:pt x="18348" y="27037"/>
                    <a:pt x="18380" y="27037"/>
                    <a:pt x="18412" y="27037"/>
                  </a:cubicBezTo>
                  <a:cubicBezTo>
                    <a:pt x="18492" y="27037"/>
                    <a:pt x="18571" y="27033"/>
                    <a:pt x="18640" y="27004"/>
                  </a:cubicBezTo>
                  <a:cubicBezTo>
                    <a:pt x="18726" y="26967"/>
                    <a:pt x="18788" y="26892"/>
                    <a:pt x="18865" y="26839"/>
                  </a:cubicBezTo>
                  <a:cubicBezTo>
                    <a:pt x="18998" y="26744"/>
                    <a:pt x="19160" y="26717"/>
                    <a:pt x="19325" y="26717"/>
                  </a:cubicBezTo>
                  <a:cubicBezTo>
                    <a:pt x="19389" y="26717"/>
                    <a:pt x="19453" y="26721"/>
                    <a:pt x="19516" y="26727"/>
                  </a:cubicBezTo>
                  <a:cubicBezTo>
                    <a:pt x="19660" y="26741"/>
                    <a:pt x="19805" y="26763"/>
                    <a:pt x="19948" y="26763"/>
                  </a:cubicBezTo>
                  <a:cubicBezTo>
                    <a:pt x="20029" y="26763"/>
                    <a:pt x="20110" y="26756"/>
                    <a:pt x="20189" y="26736"/>
                  </a:cubicBezTo>
                  <a:cubicBezTo>
                    <a:pt x="20407" y="26682"/>
                    <a:pt x="20613" y="26489"/>
                    <a:pt x="20592" y="26264"/>
                  </a:cubicBezTo>
                  <a:lnTo>
                    <a:pt x="20592" y="26264"/>
                  </a:lnTo>
                  <a:cubicBezTo>
                    <a:pt x="20744" y="26416"/>
                    <a:pt x="20932" y="26528"/>
                    <a:pt x="21138" y="26588"/>
                  </a:cubicBezTo>
                  <a:cubicBezTo>
                    <a:pt x="21288" y="26629"/>
                    <a:pt x="21472" y="26665"/>
                    <a:pt x="21528" y="26811"/>
                  </a:cubicBezTo>
                  <a:cubicBezTo>
                    <a:pt x="21560" y="26899"/>
                    <a:pt x="21532" y="26995"/>
                    <a:pt x="21534" y="27087"/>
                  </a:cubicBezTo>
                  <a:cubicBezTo>
                    <a:pt x="21547" y="27402"/>
                    <a:pt x="21890" y="27580"/>
                    <a:pt x="22184" y="27691"/>
                  </a:cubicBezTo>
                  <a:cubicBezTo>
                    <a:pt x="22323" y="27745"/>
                    <a:pt x="22471" y="27811"/>
                    <a:pt x="22593" y="27901"/>
                  </a:cubicBezTo>
                  <a:cubicBezTo>
                    <a:pt x="22601" y="27899"/>
                    <a:pt x="22612" y="27897"/>
                    <a:pt x="22623" y="27897"/>
                  </a:cubicBezTo>
                  <a:cubicBezTo>
                    <a:pt x="22567" y="27781"/>
                    <a:pt x="22657" y="27638"/>
                    <a:pt x="22775" y="27586"/>
                  </a:cubicBezTo>
                  <a:cubicBezTo>
                    <a:pt x="22836" y="27560"/>
                    <a:pt x="22901" y="27551"/>
                    <a:pt x="22968" y="27551"/>
                  </a:cubicBezTo>
                  <a:cubicBezTo>
                    <a:pt x="23030" y="27551"/>
                    <a:pt x="23094" y="27559"/>
                    <a:pt x="23156" y="27567"/>
                  </a:cubicBezTo>
                  <a:cubicBezTo>
                    <a:pt x="23167" y="27672"/>
                    <a:pt x="23193" y="27794"/>
                    <a:pt x="23287" y="27841"/>
                  </a:cubicBezTo>
                  <a:cubicBezTo>
                    <a:pt x="23302" y="27849"/>
                    <a:pt x="23318" y="27852"/>
                    <a:pt x="23334" y="27852"/>
                  </a:cubicBezTo>
                  <a:cubicBezTo>
                    <a:pt x="23422" y="27852"/>
                    <a:pt x="23513" y="27752"/>
                    <a:pt x="23452" y="27689"/>
                  </a:cubicBezTo>
                  <a:lnTo>
                    <a:pt x="23452" y="27689"/>
                  </a:lnTo>
                  <a:cubicBezTo>
                    <a:pt x="23544" y="27702"/>
                    <a:pt x="23638" y="27713"/>
                    <a:pt x="23730" y="27726"/>
                  </a:cubicBezTo>
                  <a:cubicBezTo>
                    <a:pt x="23820" y="27852"/>
                    <a:pt x="23735" y="28019"/>
                    <a:pt x="23681" y="28165"/>
                  </a:cubicBezTo>
                  <a:cubicBezTo>
                    <a:pt x="23628" y="28308"/>
                    <a:pt x="23662" y="28531"/>
                    <a:pt x="23816" y="28531"/>
                  </a:cubicBezTo>
                  <a:cubicBezTo>
                    <a:pt x="23964" y="28531"/>
                    <a:pt x="24003" y="28332"/>
                    <a:pt x="24063" y="28195"/>
                  </a:cubicBezTo>
                  <a:cubicBezTo>
                    <a:pt x="24159" y="27978"/>
                    <a:pt x="24405" y="27869"/>
                    <a:pt x="24637" y="27818"/>
                  </a:cubicBezTo>
                  <a:cubicBezTo>
                    <a:pt x="24870" y="27768"/>
                    <a:pt x="25115" y="27756"/>
                    <a:pt x="25329" y="27648"/>
                  </a:cubicBezTo>
                  <a:cubicBezTo>
                    <a:pt x="25541" y="27541"/>
                    <a:pt x="25710" y="27295"/>
                    <a:pt x="25631" y="27070"/>
                  </a:cubicBezTo>
                  <a:lnTo>
                    <a:pt x="25631" y="27070"/>
                  </a:lnTo>
                  <a:cubicBezTo>
                    <a:pt x="25667" y="27083"/>
                    <a:pt x="25705" y="27090"/>
                    <a:pt x="25743" y="27090"/>
                  </a:cubicBezTo>
                  <a:cubicBezTo>
                    <a:pt x="25945" y="27090"/>
                    <a:pt x="26148" y="26911"/>
                    <a:pt x="26143" y="26701"/>
                  </a:cubicBezTo>
                  <a:cubicBezTo>
                    <a:pt x="26205" y="26675"/>
                    <a:pt x="26272" y="26662"/>
                    <a:pt x="26339" y="26662"/>
                  </a:cubicBezTo>
                  <a:cubicBezTo>
                    <a:pt x="26558" y="26662"/>
                    <a:pt x="26778" y="26794"/>
                    <a:pt x="26858" y="26999"/>
                  </a:cubicBezTo>
                  <a:cubicBezTo>
                    <a:pt x="27062" y="26871"/>
                    <a:pt x="27263" y="26742"/>
                    <a:pt x="27467" y="26616"/>
                  </a:cubicBezTo>
                  <a:cubicBezTo>
                    <a:pt x="27613" y="26312"/>
                    <a:pt x="27940" y="26151"/>
                    <a:pt x="28247" y="26009"/>
                  </a:cubicBezTo>
                  <a:cubicBezTo>
                    <a:pt x="28658" y="25821"/>
                    <a:pt x="29070" y="25630"/>
                    <a:pt x="29481" y="25442"/>
                  </a:cubicBezTo>
                  <a:cubicBezTo>
                    <a:pt x="29532" y="25418"/>
                    <a:pt x="29586" y="25392"/>
                    <a:pt x="29622" y="25347"/>
                  </a:cubicBezTo>
                  <a:cubicBezTo>
                    <a:pt x="29665" y="25292"/>
                    <a:pt x="29672" y="25219"/>
                    <a:pt x="29678" y="25150"/>
                  </a:cubicBezTo>
                  <a:cubicBezTo>
                    <a:pt x="29717" y="24673"/>
                    <a:pt x="29779" y="24263"/>
                    <a:pt x="29800" y="23786"/>
                  </a:cubicBezTo>
                  <a:cubicBezTo>
                    <a:pt x="29804" y="23693"/>
                    <a:pt x="29809" y="23599"/>
                    <a:pt x="29813" y="23507"/>
                  </a:cubicBezTo>
                  <a:cubicBezTo>
                    <a:pt x="30074" y="23205"/>
                    <a:pt x="30460" y="23014"/>
                    <a:pt x="30859" y="22991"/>
                  </a:cubicBezTo>
                  <a:cubicBezTo>
                    <a:pt x="30942" y="22986"/>
                    <a:pt x="31028" y="22989"/>
                    <a:pt x="31101" y="22950"/>
                  </a:cubicBezTo>
                  <a:cubicBezTo>
                    <a:pt x="31152" y="22922"/>
                    <a:pt x="31193" y="22879"/>
                    <a:pt x="31229" y="22834"/>
                  </a:cubicBezTo>
                  <a:cubicBezTo>
                    <a:pt x="31570" y="22427"/>
                    <a:pt x="31818" y="21943"/>
                    <a:pt x="31951" y="21429"/>
                  </a:cubicBezTo>
                  <a:cubicBezTo>
                    <a:pt x="31992" y="21275"/>
                    <a:pt x="32003" y="21075"/>
                    <a:pt x="31865" y="20996"/>
                  </a:cubicBezTo>
                  <a:cubicBezTo>
                    <a:pt x="31826" y="20974"/>
                    <a:pt x="31781" y="20966"/>
                    <a:pt x="31733" y="20966"/>
                  </a:cubicBezTo>
                  <a:cubicBezTo>
                    <a:pt x="31612" y="20966"/>
                    <a:pt x="31474" y="21018"/>
                    <a:pt x="31367" y="21018"/>
                  </a:cubicBezTo>
                  <a:cubicBezTo>
                    <a:pt x="31300" y="21018"/>
                    <a:pt x="31245" y="20998"/>
                    <a:pt x="31212" y="20934"/>
                  </a:cubicBezTo>
                  <a:cubicBezTo>
                    <a:pt x="31195" y="20748"/>
                    <a:pt x="31332" y="20557"/>
                    <a:pt x="31516" y="20518"/>
                  </a:cubicBezTo>
                  <a:cubicBezTo>
                    <a:pt x="31621" y="20495"/>
                    <a:pt x="31735" y="20516"/>
                    <a:pt x="31835" y="20478"/>
                  </a:cubicBezTo>
                  <a:cubicBezTo>
                    <a:pt x="31936" y="20441"/>
                    <a:pt x="32009" y="20295"/>
                    <a:pt x="31925" y="20227"/>
                  </a:cubicBezTo>
                  <a:cubicBezTo>
                    <a:pt x="31801" y="20225"/>
                    <a:pt x="31696" y="20137"/>
                    <a:pt x="31600" y="20055"/>
                  </a:cubicBezTo>
                  <a:cubicBezTo>
                    <a:pt x="31450" y="19923"/>
                    <a:pt x="31300" y="19792"/>
                    <a:pt x="31150" y="19661"/>
                  </a:cubicBezTo>
                  <a:cubicBezTo>
                    <a:pt x="31043" y="19569"/>
                    <a:pt x="30934" y="19404"/>
                    <a:pt x="31034" y="19308"/>
                  </a:cubicBezTo>
                  <a:cubicBezTo>
                    <a:pt x="31068" y="19303"/>
                    <a:pt x="31101" y="19300"/>
                    <a:pt x="31135" y="19300"/>
                  </a:cubicBezTo>
                  <a:cubicBezTo>
                    <a:pt x="31395" y="19300"/>
                    <a:pt x="31654" y="19449"/>
                    <a:pt x="31773" y="19681"/>
                  </a:cubicBezTo>
                  <a:cubicBezTo>
                    <a:pt x="31831" y="19642"/>
                    <a:pt x="31891" y="19601"/>
                    <a:pt x="31949" y="19563"/>
                  </a:cubicBezTo>
                  <a:cubicBezTo>
                    <a:pt x="32043" y="19387"/>
                    <a:pt x="31820" y="19209"/>
                    <a:pt x="31630" y="19145"/>
                  </a:cubicBezTo>
                  <a:cubicBezTo>
                    <a:pt x="31439" y="19083"/>
                    <a:pt x="31199" y="18967"/>
                    <a:pt x="31231" y="18770"/>
                  </a:cubicBezTo>
                  <a:cubicBezTo>
                    <a:pt x="31238" y="18716"/>
                    <a:pt x="31268" y="18669"/>
                    <a:pt x="31266" y="18616"/>
                  </a:cubicBezTo>
                  <a:cubicBezTo>
                    <a:pt x="31259" y="18483"/>
                    <a:pt x="31077" y="18434"/>
                    <a:pt x="31015" y="18316"/>
                  </a:cubicBezTo>
                  <a:cubicBezTo>
                    <a:pt x="30983" y="18254"/>
                    <a:pt x="30987" y="18181"/>
                    <a:pt x="30976" y="18110"/>
                  </a:cubicBezTo>
                  <a:cubicBezTo>
                    <a:pt x="30901" y="17592"/>
                    <a:pt x="30068" y="17399"/>
                    <a:pt x="30096" y="16876"/>
                  </a:cubicBezTo>
                  <a:cubicBezTo>
                    <a:pt x="30098" y="16805"/>
                    <a:pt x="30119" y="16739"/>
                    <a:pt x="30147" y="16675"/>
                  </a:cubicBezTo>
                  <a:cubicBezTo>
                    <a:pt x="30267" y="16403"/>
                    <a:pt x="30533" y="16201"/>
                    <a:pt x="30826" y="16158"/>
                  </a:cubicBezTo>
                  <a:cubicBezTo>
                    <a:pt x="30895" y="16150"/>
                    <a:pt x="30983" y="16133"/>
                    <a:pt x="31000" y="16066"/>
                  </a:cubicBezTo>
                  <a:cubicBezTo>
                    <a:pt x="31008" y="16032"/>
                    <a:pt x="30993" y="15998"/>
                    <a:pt x="30991" y="15963"/>
                  </a:cubicBezTo>
                  <a:cubicBezTo>
                    <a:pt x="30974" y="15798"/>
                    <a:pt x="31180" y="15717"/>
                    <a:pt x="31336" y="15670"/>
                  </a:cubicBezTo>
                  <a:cubicBezTo>
                    <a:pt x="31495" y="15623"/>
                    <a:pt x="31679" y="15466"/>
                    <a:pt x="31589" y="15329"/>
                  </a:cubicBezTo>
                  <a:cubicBezTo>
                    <a:pt x="31656" y="15309"/>
                    <a:pt x="31725" y="15303"/>
                    <a:pt x="31795" y="15303"/>
                  </a:cubicBezTo>
                  <a:cubicBezTo>
                    <a:pt x="31889" y="15303"/>
                    <a:pt x="31984" y="15313"/>
                    <a:pt x="32078" y="15313"/>
                  </a:cubicBezTo>
                  <a:cubicBezTo>
                    <a:pt x="32108" y="15313"/>
                    <a:pt x="32137" y="15312"/>
                    <a:pt x="32165" y="15310"/>
                  </a:cubicBezTo>
                  <a:cubicBezTo>
                    <a:pt x="32356" y="15293"/>
                    <a:pt x="32573" y="15143"/>
                    <a:pt x="32530" y="14954"/>
                  </a:cubicBezTo>
                  <a:cubicBezTo>
                    <a:pt x="32037" y="14869"/>
                    <a:pt x="31557" y="14704"/>
                    <a:pt x="31118" y="14468"/>
                  </a:cubicBezTo>
                  <a:cubicBezTo>
                    <a:pt x="31094" y="14549"/>
                    <a:pt x="31071" y="14631"/>
                    <a:pt x="31049" y="14712"/>
                  </a:cubicBezTo>
                  <a:cubicBezTo>
                    <a:pt x="31019" y="14702"/>
                    <a:pt x="30988" y="14698"/>
                    <a:pt x="30958" y="14698"/>
                  </a:cubicBezTo>
                  <a:cubicBezTo>
                    <a:pt x="30753" y="14698"/>
                    <a:pt x="30556" y="14902"/>
                    <a:pt x="30593" y="15109"/>
                  </a:cubicBezTo>
                  <a:cubicBezTo>
                    <a:pt x="30430" y="15094"/>
                    <a:pt x="30267" y="15076"/>
                    <a:pt x="30104" y="15061"/>
                  </a:cubicBezTo>
                  <a:cubicBezTo>
                    <a:pt x="30025" y="14858"/>
                    <a:pt x="29944" y="14654"/>
                    <a:pt x="29864" y="14451"/>
                  </a:cubicBezTo>
                  <a:cubicBezTo>
                    <a:pt x="29826" y="14357"/>
                    <a:pt x="29779" y="14249"/>
                    <a:pt x="29682" y="14215"/>
                  </a:cubicBezTo>
                  <a:cubicBezTo>
                    <a:pt x="29658" y="14207"/>
                    <a:pt x="29633" y="14204"/>
                    <a:pt x="29608" y="14204"/>
                  </a:cubicBezTo>
                  <a:cubicBezTo>
                    <a:pt x="29536" y="14204"/>
                    <a:pt x="29462" y="14228"/>
                    <a:pt x="29389" y="14228"/>
                  </a:cubicBezTo>
                  <a:cubicBezTo>
                    <a:pt x="29384" y="14228"/>
                    <a:pt x="29378" y="14228"/>
                    <a:pt x="29372" y="14228"/>
                  </a:cubicBezTo>
                  <a:cubicBezTo>
                    <a:pt x="29209" y="14219"/>
                    <a:pt x="29089" y="14057"/>
                    <a:pt x="29070" y="13896"/>
                  </a:cubicBezTo>
                  <a:cubicBezTo>
                    <a:pt x="29048" y="13733"/>
                    <a:pt x="29104" y="13575"/>
                    <a:pt x="29157" y="13420"/>
                  </a:cubicBezTo>
                  <a:cubicBezTo>
                    <a:pt x="29395" y="13418"/>
                    <a:pt x="29631" y="13418"/>
                    <a:pt x="29869" y="13418"/>
                  </a:cubicBezTo>
                  <a:cubicBezTo>
                    <a:pt x="29847" y="13240"/>
                    <a:pt x="30149" y="13212"/>
                    <a:pt x="30216" y="13050"/>
                  </a:cubicBezTo>
                  <a:cubicBezTo>
                    <a:pt x="30237" y="12992"/>
                    <a:pt x="30229" y="12930"/>
                    <a:pt x="30233" y="12870"/>
                  </a:cubicBezTo>
                  <a:cubicBezTo>
                    <a:pt x="30250" y="12705"/>
                    <a:pt x="30389" y="12572"/>
                    <a:pt x="30544" y="12512"/>
                  </a:cubicBezTo>
                  <a:cubicBezTo>
                    <a:pt x="30698" y="12454"/>
                    <a:pt x="30867" y="12452"/>
                    <a:pt x="31034" y="12452"/>
                  </a:cubicBezTo>
                  <a:cubicBezTo>
                    <a:pt x="31193" y="12193"/>
                    <a:pt x="31371" y="11916"/>
                    <a:pt x="31651" y="11798"/>
                  </a:cubicBezTo>
                  <a:cubicBezTo>
                    <a:pt x="31719" y="11770"/>
                    <a:pt x="31793" y="11757"/>
                    <a:pt x="31868" y="11757"/>
                  </a:cubicBezTo>
                  <a:cubicBezTo>
                    <a:pt x="32105" y="11757"/>
                    <a:pt x="32345" y="11892"/>
                    <a:pt x="32369" y="12122"/>
                  </a:cubicBezTo>
                  <a:cubicBezTo>
                    <a:pt x="32380" y="12216"/>
                    <a:pt x="32352" y="12315"/>
                    <a:pt x="32292" y="12388"/>
                  </a:cubicBezTo>
                  <a:cubicBezTo>
                    <a:pt x="32266" y="12422"/>
                    <a:pt x="32234" y="12450"/>
                    <a:pt x="32202" y="12480"/>
                  </a:cubicBezTo>
                  <a:cubicBezTo>
                    <a:pt x="32084" y="12585"/>
                    <a:pt x="31966" y="12690"/>
                    <a:pt x="31848" y="12795"/>
                  </a:cubicBezTo>
                  <a:cubicBezTo>
                    <a:pt x="31868" y="12923"/>
                    <a:pt x="31728" y="13013"/>
                    <a:pt x="31653" y="13120"/>
                  </a:cubicBezTo>
                  <a:cubicBezTo>
                    <a:pt x="31512" y="13324"/>
                    <a:pt x="31664" y="13658"/>
                    <a:pt x="31913" y="13684"/>
                  </a:cubicBezTo>
                  <a:cubicBezTo>
                    <a:pt x="31996" y="13534"/>
                    <a:pt x="32146" y="13437"/>
                    <a:pt x="32290" y="13347"/>
                  </a:cubicBezTo>
                  <a:cubicBezTo>
                    <a:pt x="32483" y="13225"/>
                    <a:pt x="32673" y="13103"/>
                    <a:pt x="32866" y="12981"/>
                  </a:cubicBezTo>
                  <a:cubicBezTo>
                    <a:pt x="33063" y="12855"/>
                    <a:pt x="33262" y="12730"/>
                    <a:pt x="33459" y="12604"/>
                  </a:cubicBezTo>
                  <a:cubicBezTo>
                    <a:pt x="33530" y="12560"/>
                    <a:pt x="33616" y="12515"/>
                    <a:pt x="33695" y="12515"/>
                  </a:cubicBezTo>
                  <a:cubicBezTo>
                    <a:pt x="33731" y="12515"/>
                    <a:pt x="33765" y="12525"/>
                    <a:pt x="33796" y="12548"/>
                  </a:cubicBezTo>
                  <a:cubicBezTo>
                    <a:pt x="33905" y="12632"/>
                    <a:pt x="33856" y="12814"/>
                    <a:pt x="33931" y="12927"/>
                  </a:cubicBezTo>
                  <a:cubicBezTo>
                    <a:pt x="34029" y="13077"/>
                    <a:pt x="34269" y="13035"/>
                    <a:pt x="34413" y="13146"/>
                  </a:cubicBezTo>
                  <a:cubicBezTo>
                    <a:pt x="34514" y="13223"/>
                    <a:pt x="34541" y="13384"/>
                    <a:pt x="34471" y="13491"/>
                  </a:cubicBezTo>
                  <a:cubicBezTo>
                    <a:pt x="34422" y="13564"/>
                    <a:pt x="34334" y="13607"/>
                    <a:pt x="34246" y="13607"/>
                  </a:cubicBezTo>
                  <a:cubicBezTo>
                    <a:pt x="34206" y="13607"/>
                    <a:pt x="34166" y="13598"/>
                    <a:pt x="34130" y="13579"/>
                  </a:cubicBezTo>
                  <a:cubicBezTo>
                    <a:pt x="34066" y="13709"/>
                    <a:pt x="34034" y="13855"/>
                    <a:pt x="34042" y="14001"/>
                  </a:cubicBezTo>
                  <a:cubicBezTo>
                    <a:pt x="33931" y="14029"/>
                    <a:pt x="33822" y="14057"/>
                    <a:pt x="33712" y="14084"/>
                  </a:cubicBezTo>
                  <a:cubicBezTo>
                    <a:pt x="33899" y="14275"/>
                    <a:pt x="34087" y="14464"/>
                    <a:pt x="34276" y="14652"/>
                  </a:cubicBezTo>
                  <a:cubicBezTo>
                    <a:pt x="34295" y="14671"/>
                    <a:pt x="34316" y="14691"/>
                    <a:pt x="34342" y="14691"/>
                  </a:cubicBezTo>
                  <a:cubicBezTo>
                    <a:pt x="34374" y="14691"/>
                    <a:pt x="34396" y="14663"/>
                    <a:pt x="34417" y="14639"/>
                  </a:cubicBezTo>
                  <a:cubicBezTo>
                    <a:pt x="34522" y="14527"/>
                    <a:pt x="34672" y="14494"/>
                    <a:pt x="34829" y="14494"/>
                  </a:cubicBezTo>
                  <a:cubicBezTo>
                    <a:pt x="34923" y="14494"/>
                    <a:pt x="35019" y="14506"/>
                    <a:pt x="35109" y="14519"/>
                  </a:cubicBezTo>
                  <a:cubicBezTo>
                    <a:pt x="35118" y="14667"/>
                    <a:pt x="35126" y="14815"/>
                    <a:pt x="35133" y="14963"/>
                  </a:cubicBezTo>
                  <a:cubicBezTo>
                    <a:pt x="35287" y="15021"/>
                    <a:pt x="35452" y="15089"/>
                    <a:pt x="35542" y="15228"/>
                  </a:cubicBezTo>
                  <a:cubicBezTo>
                    <a:pt x="35630" y="15368"/>
                    <a:pt x="35591" y="15599"/>
                    <a:pt x="35431" y="15640"/>
                  </a:cubicBezTo>
                  <a:cubicBezTo>
                    <a:pt x="35408" y="15645"/>
                    <a:pt x="35385" y="15647"/>
                    <a:pt x="35362" y="15647"/>
                  </a:cubicBezTo>
                  <a:cubicBezTo>
                    <a:pt x="35321" y="15647"/>
                    <a:pt x="35278" y="15642"/>
                    <a:pt x="35238" y="15642"/>
                  </a:cubicBezTo>
                  <a:cubicBezTo>
                    <a:pt x="35195" y="15642"/>
                    <a:pt x="35154" y="15648"/>
                    <a:pt x="35120" y="15674"/>
                  </a:cubicBezTo>
                  <a:cubicBezTo>
                    <a:pt x="34991" y="15771"/>
                    <a:pt x="35126" y="15970"/>
                    <a:pt x="35261" y="16060"/>
                  </a:cubicBezTo>
                  <a:cubicBezTo>
                    <a:pt x="35394" y="16150"/>
                    <a:pt x="35548" y="16325"/>
                    <a:pt x="35441" y="16445"/>
                  </a:cubicBezTo>
                  <a:cubicBezTo>
                    <a:pt x="35422" y="16441"/>
                    <a:pt x="35402" y="16439"/>
                    <a:pt x="35382" y="16439"/>
                  </a:cubicBezTo>
                  <a:cubicBezTo>
                    <a:pt x="35248" y="16439"/>
                    <a:pt x="35115" y="16536"/>
                    <a:pt x="35083" y="16668"/>
                  </a:cubicBezTo>
                  <a:cubicBezTo>
                    <a:pt x="35047" y="16818"/>
                    <a:pt x="35150" y="16990"/>
                    <a:pt x="35300" y="17028"/>
                  </a:cubicBezTo>
                  <a:cubicBezTo>
                    <a:pt x="35193" y="17161"/>
                    <a:pt x="35152" y="17345"/>
                    <a:pt x="35191" y="17510"/>
                  </a:cubicBezTo>
                  <a:cubicBezTo>
                    <a:pt x="35223" y="17514"/>
                    <a:pt x="35256" y="17516"/>
                    <a:pt x="35288" y="17516"/>
                  </a:cubicBezTo>
                  <a:cubicBezTo>
                    <a:pt x="35627" y="17516"/>
                    <a:pt x="35960" y="17316"/>
                    <a:pt x="36116" y="17015"/>
                  </a:cubicBezTo>
                  <a:cubicBezTo>
                    <a:pt x="36148" y="17050"/>
                    <a:pt x="36189" y="17065"/>
                    <a:pt x="36232" y="17065"/>
                  </a:cubicBezTo>
                  <a:cubicBezTo>
                    <a:pt x="36326" y="17065"/>
                    <a:pt x="36434" y="16995"/>
                    <a:pt x="36491" y="16908"/>
                  </a:cubicBezTo>
                  <a:cubicBezTo>
                    <a:pt x="36577" y="16784"/>
                    <a:pt x="36626" y="16621"/>
                    <a:pt x="36759" y="16550"/>
                  </a:cubicBezTo>
                  <a:cubicBezTo>
                    <a:pt x="36813" y="16521"/>
                    <a:pt x="36871" y="16512"/>
                    <a:pt x="36932" y="16512"/>
                  </a:cubicBezTo>
                  <a:cubicBezTo>
                    <a:pt x="37041" y="16512"/>
                    <a:pt x="37157" y="16542"/>
                    <a:pt x="37267" y="16542"/>
                  </a:cubicBezTo>
                  <a:cubicBezTo>
                    <a:pt x="37320" y="16542"/>
                    <a:pt x="37372" y="16535"/>
                    <a:pt x="37421" y="16514"/>
                  </a:cubicBezTo>
                  <a:cubicBezTo>
                    <a:pt x="37515" y="16398"/>
                    <a:pt x="37322" y="16274"/>
                    <a:pt x="37224" y="16165"/>
                  </a:cubicBezTo>
                  <a:cubicBezTo>
                    <a:pt x="37057" y="15974"/>
                    <a:pt x="37172" y="15685"/>
                    <a:pt x="37181" y="15432"/>
                  </a:cubicBezTo>
                  <a:cubicBezTo>
                    <a:pt x="37192" y="15104"/>
                    <a:pt x="36984" y="14781"/>
                    <a:pt x="36682" y="14654"/>
                  </a:cubicBezTo>
                  <a:cubicBezTo>
                    <a:pt x="36607" y="14622"/>
                    <a:pt x="36519" y="14599"/>
                    <a:pt x="36474" y="14528"/>
                  </a:cubicBezTo>
                  <a:cubicBezTo>
                    <a:pt x="36399" y="14410"/>
                    <a:pt x="36487" y="14217"/>
                    <a:pt x="36378" y="14129"/>
                  </a:cubicBezTo>
                  <a:cubicBezTo>
                    <a:pt x="36351" y="14134"/>
                    <a:pt x="36324" y="14136"/>
                    <a:pt x="36297" y="14136"/>
                  </a:cubicBezTo>
                  <a:cubicBezTo>
                    <a:pt x="36225" y="14136"/>
                    <a:pt x="36152" y="14119"/>
                    <a:pt x="36086" y="14087"/>
                  </a:cubicBezTo>
                  <a:cubicBezTo>
                    <a:pt x="36101" y="13879"/>
                    <a:pt x="36093" y="13669"/>
                    <a:pt x="36063" y="13463"/>
                  </a:cubicBezTo>
                  <a:cubicBezTo>
                    <a:pt x="36030" y="13483"/>
                    <a:pt x="35996" y="13492"/>
                    <a:pt x="35962" y="13492"/>
                  </a:cubicBezTo>
                  <a:cubicBezTo>
                    <a:pt x="35790" y="13492"/>
                    <a:pt x="35627" y="13257"/>
                    <a:pt x="35679" y="13067"/>
                  </a:cubicBezTo>
                  <a:cubicBezTo>
                    <a:pt x="35741" y="12837"/>
                    <a:pt x="35960" y="12696"/>
                    <a:pt x="36155" y="12561"/>
                  </a:cubicBezTo>
                  <a:cubicBezTo>
                    <a:pt x="36870" y="12064"/>
                    <a:pt x="37815" y="11520"/>
                    <a:pt x="37937" y="10659"/>
                  </a:cubicBezTo>
                  <a:cubicBezTo>
                    <a:pt x="37982" y="10348"/>
                    <a:pt x="38171" y="10065"/>
                    <a:pt x="38432" y="9894"/>
                  </a:cubicBezTo>
                  <a:cubicBezTo>
                    <a:pt x="38353" y="9647"/>
                    <a:pt x="38284" y="9399"/>
                    <a:pt x="38272" y="9142"/>
                  </a:cubicBezTo>
                  <a:cubicBezTo>
                    <a:pt x="38250" y="8786"/>
                    <a:pt x="38342" y="8409"/>
                    <a:pt x="38595" y="8158"/>
                  </a:cubicBezTo>
                  <a:cubicBezTo>
                    <a:pt x="38661" y="8092"/>
                    <a:pt x="38739" y="8036"/>
                    <a:pt x="38824" y="8006"/>
                  </a:cubicBezTo>
                  <a:cubicBezTo>
                    <a:pt x="38896" y="7981"/>
                    <a:pt x="38970" y="7975"/>
                    <a:pt x="39046" y="7975"/>
                  </a:cubicBezTo>
                  <a:cubicBezTo>
                    <a:pt x="39133" y="7975"/>
                    <a:pt x="39222" y="7984"/>
                    <a:pt x="39309" y="7984"/>
                  </a:cubicBezTo>
                  <a:cubicBezTo>
                    <a:pt x="39350" y="7984"/>
                    <a:pt x="39391" y="7982"/>
                    <a:pt x="39431" y="7976"/>
                  </a:cubicBezTo>
                  <a:cubicBezTo>
                    <a:pt x="39893" y="7914"/>
                    <a:pt x="40146" y="7417"/>
                    <a:pt x="40320" y="6984"/>
                  </a:cubicBezTo>
                  <a:cubicBezTo>
                    <a:pt x="40463" y="6624"/>
                    <a:pt x="40607" y="6264"/>
                    <a:pt x="40753" y="5904"/>
                  </a:cubicBezTo>
                  <a:cubicBezTo>
                    <a:pt x="40810" y="5757"/>
                    <a:pt x="40873" y="5602"/>
                    <a:pt x="40855" y="5444"/>
                  </a:cubicBezTo>
                  <a:cubicBezTo>
                    <a:pt x="40838" y="5285"/>
                    <a:pt x="40714" y="5127"/>
                    <a:pt x="40555" y="5127"/>
                  </a:cubicBezTo>
                  <a:cubicBezTo>
                    <a:pt x="40474" y="5127"/>
                    <a:pt x="40399" y="5167"/>
                    <a:pt x="40326" y="5206"/>
                  </a:cubicBezTo>
                  <a:cubicBezTo>
                    <a:pt x="39996" y="5377"/>
                    <a:pt x="39645" y="5502"/>
                    <a:pt x="39283" y="5577"/>
                  </a:cubicBezTo>
                  <a:cubicBezTo>
                    <a:pt x="39166" y="5601"/>
                    <a:pt x="39044" y="5620"/>
                    <a:pt x="38925" y="5620"/>
                  </a:cubicBezTo>
                  <a:cubicBezTo>
                    <a:pt x="38806" y="5620"/>
                    <a:pt x="38689" y="5601"/>
                    <a:pt x="38582" y="5551"/>
                  </a:cubicBezTo>
                  <a:cubicBezTo>
                    <a:pt x="38252" y="5397"/>
                    <a:pt x="38117" y="5009"/>
                    <a:pt x="37873" y="4743"/>
                  </a:cubicBezTo>
                  <a:cubicBezTo>
                    <a:pt x="37646" y="4497"/>
                    <a:pt x="37331" y="4358"/>
                    <a:pt x="37027" y="4225"/>
                  </a:cubicBezTo>
                  <a:lnTo>
                    <a:pt x="36356" y="3933"/>
                  </a:lnTo>
                  <a:cubicBezTo>
                    <a:pt x="36298" y="3908"/>
                    <a:pt x="36236" y="3880"/>
                    <a:pt x="36195" y="3831"/>
                  </a:cubicBezTo>
                  <a:cubicBezTo>
                    <a:pt x="36135" y="3756"/>
                    <a:pt x="36135" y="3651"/>
                    <a:pt x="36105" y="3558"/>
                  </a:cubicBezTo>
                  <a:cubicBezTo>
                    <a:pt x="36080" y="3475"/>
                    <a:pt x="36030" y="3402"/>
                    <a:pt x="35985" y="3327"/>
                  </a:cubicBezTo>
                  <a:cubicBezTo>
                    <a:pt x="35784" y="2999"/>
                    <a:pt x="35647" y="2635"/>
                    <a:pt x="35583" y="2256"/>
                  </a:cubicBezTo>
                  <a:cubicBezTo>
                    <a:pt x="35568" y="2177"/>
                    <a:pt x="35557" y="2097"/>
                    <a:pt x="35529" y="2022"/>
                  </a:cubicBezTo>
                  <a:cubicBezTo>
                    <a:pt x="35486" y="1913"/>
                    <a:pt x="35407" y="1821"/>
                    <a:pt x="35341" y="1722"/>
                  </a:cubicBezTo>
                  <a:cubicBezTo>
                    <a:pt x="35182" y="1489"/>
                    <a:pt x="35090" y="1215"/>
                    <a:pt x="34938" y="977"/>
                  </a:cubicBezTo>
                  <a:cubicBezTo>
                    <a:pt x="34614" y="473"/>
                    <a:pt x="34038" y="178"/>
                    <a:pt x="33453" y="66"/>
                  </a:cubicBezTo>
                  <a:cubicBezTo>
                    <a:pt x="33202" y="19"/>
                    <a:pt x="32948" y="1"/>
                    <a:pt x="326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297"/>
            <p:cNvSpPr/>
            <p:nvPr/>
          </p:nvSpPr>
          <p:spPr>
            <a:xfrm>
              <a:off x="5790419" y="2281463"/>
              <a:ext cx="1162884" cy="812243"/>
            </a:xfrm>
            <a:custGeom>
              <a:rect b="b" l="l" r="r" t="t"/>
              <a:pathLst>
                <a:path extrusionOk="0" h="28585" w="40925">
                  <a:moveTo>
                    <a:pt x="32721" y="54"/>
                  </a:moveTo>
                  <a:cubicBezTo>
                    <a:pt x="32997" y="54"/>
                    <a:pt x="33243" y="75"/>
                    <a:pt x="33473" y="118"/>
                  </a:cubicBezTo>
                  <a:cubicBezTo>
                    <a:pt x="34118" y="240"/>
                    <a:pt x="34651" y="568"/>
                    <a:pt x="34940" y="1016"/>
                  </a:cubicBezTo>
                  <a:cubicBezTo>
                    <a:pt x="35013" y="1129"/>
                    <a:pt x="35071" y="1251"/>
                    <a:pt x="35129" y="1371"/>
                  </a:cubicBezTo>
                  <a:cubicBezTo>
                    <a:pt x="35193" y="1502"/>
                    <a:pt x="35259" y="1639"/>
                    <a:pt x="35345" y="1763"/>
                  </a:cubicBezTo>
                  <a:cubicBezTo>
                    <a:pt x="35362" y="1789"/>
                    <a:pt x="35379" y="1813"/>
                    <a:pt x="35397" y="1838"/>
                  </a:cubicBezTo>
                  <a:cubicBezTo>
                    <a:pt x="35450" y="1911"/>
                    <a:pt x="35499" y="1980"/>
                    <a:pt x="35529" y="2059"/>
                  </a:cubicBezTo>
                  <a:cubicBezTo>
                    <a:pt x="35553" y="2119"/>
                    <a:pt x="35564" y="2185"/>
                    <a:pt x="35574" y="2252"/>
                  </a:cubicBezTo>
                  <a:lnTo>
                    <a:pt x="35581" y="2286"/>
                  </a:lnTo>
                  <a:cubicBezTo>
                    <a:pt x="35647" y="2665"/>
                    <a:pt x="35789" y="3038"/>
                    <a:pt x="35988" y="3366"/>
                  </a:cubicBezTo>
                  <a:lnTo>
                    <a:pt x="36005" y="3394"/>
                  </a:lnTo>
                  <a:cubicBezTo>
                    <a:pt x="36046" y="3458"/>
                    <a:pt x="36084" y="3522"/>
                    <a:pt x="36106" y="3593"/>
                  </a:cubicBezTo>
                  <a:cubicBezTo>
                    <a:pt x="36114" y="3621"/>
                    <a:pt x="36121" y="3651"/>
                    <a:pt x="36127" y="3679"/>
                  </a:cubicBezTo>
                  <a:cubicBezTo>
                    <a:pt x="36140" y="3747"/>
                    <a:pt x="36155" y="3818"/>
                    <a:pt x="36202" y="3874"/>
                  </a:cubicBezTo>
                  <a:cubicBezTo>
                    <a:pt x="36247" y="3929"/>
                    <a:pt x="36316" y="3959"/>
                    <a:pt x="36371" y="3985"/>
                  </a:cubicBezTo>
                  <a:lnTo>
                    <a:pt x="37042" y="4274"/>
                  </a:lnTo>
                  <a:cubicBezTo>
                    <a:pt x="37327" y="4401"/>
                    <a:pt x="37653" y="4542"/>
                    <a:pt x="37878" y="4786"/>
                  </a:cubicBezTo>
                  <a:cubicBezTo>
                    <a:pt x="37963" y="4878"/>
                    <a:pt x="38036" y="4990"/>
                    <a:pt x="38107" y="5095"/>
                  </a:cubicBezTo>
                  <a:cubicBezTo>
                    <a:pt x="38240" y="5294"/>
                    <a:pt x="38377" y="5498"/>
                    <a:pt x="38595" y="5601"/>
                  </a:cubicBezTo>
                  <a:cubicBezTo>
                    <a:pt x="38698" y="5650"/>
                    <a:pt x="38816" y="5673"/>
                    <a:pt x="38951" y="5673"/>
                  </a:cubicBezTo>
                  <a:cubicBezTo>
                    <a:pt x="39056" y="5673"/>
                    <a:pt x="39172" y="5658"/>
                    <a:pt x="39313" y="5628"/>
                  </a:cubicBezTo>
                  <a:cubicBezTo>
                    <a:pt x="39679" y="5553"/>
                    <a:pt x="40033" y="5427"/>
                    <a:pt x="40365" y="5256"/>
                  </a:cubicBezTo>
                  <a:lnTo>
                    <a:pt x="40374" y="5251"/>
                  </a:lnTo>
                  <a:cubicBezTo>
                    <a:pt x="40440" y="5217"/>
                    <a:pt x="40511" y="5181"/>
                    <a:pt x="40584" y="5181"/>
                  </a:cubicBezTo>
                  <a:cubicBezTo>
                    <a:pt x="40731" y="5181"/>
                    <a:pt x="40839" y="5333"/>
                    <a:pt x="40854" y="5472"/>
                  </a:cubicBezTo>
                  <a:cubicBezTo>
                    <a:pt x="40871" y="5628"/>
                    <a:pt x="40809" y="5783"/>
                    <a:pt x="40753" y="5920"/>
                  </a:cubicBezTo>
                  <a:lnTo>
                    <a:pt x="40320" y="7000"/>
                  </a:lnTo>
                  <a:cubicBezTo>
                    <a:pt x="40140" y="7449"/>
                    <a:pt x="39896" y="7917"/>
                    <a:pt x="39454" y="7977"/>
                  </a:cubicBezTo>
                  <a:cubicBezTo>
                    <a:pt x="39419" y="7981"/>
                    <a:pt x="39379" y="7982"/>
                    <a:pt x="39337" y="7982"/>
                  </a:cubicBezTo>
                  <a:cubicBezTo>
                    <a:pt x="39294" y="7982"/>
                    <a:pt x="39250" y="7981"/>
                    <a:pt x="39206" y="7979"/>
                  </a:cubicBezTo>
                  <a:cubicBezTo>
                    <a:pt x="39161" y="7977"/>
                    <a:pt x="39116" y="7974"/>
                    <a:pt x="39071" y="7974"/>
                  </a:cubicBezTo>
                  <a:cubicBezTo>
                    <a:pt x="38979" y="7974"/>
                    <a:pt x="38906" y="7985"/>
                    <a:pt x="38842" y="8007"/>
                  </a:cubicBezTo>
                  <a:cubicBezTo>
                    <a:pt x="38760" y="8036"/>
                    <a:pt x="38679" y="8088"/>
                    <a:pt x="38604" y="8165"/>
                  </a:cubicBezTo>
                  <a:cubicBezTo>
                    <a:pt x="38368" y="8396"/>
                    <a:pt x="38248" y="8763"/>
                    <a:pt x="38270" y="9168"/>
                  </a:cubicBezTo>
                  <a:cubicBezTo>
                    <a:pt x="38285" y="9438"/>
                    <a:pt x="38358" y="9693"/>
                    <a:pt x="38426" y="9909"/>
                  </a:cubicBezTo>
                  <a:cubicBezTo>
                    <a:pt x="38163" y="10089"/>
                    <a:pt x="37980" y="10374"/>
                    <a:pt x="37938" y="10680"/>
                  </a:cubicBezTo>
                  <a:cubicBezTo>
                    <a:pt x="37830" y="11437"/>
                    <a:pt x="37074" y="11949"/>
                    <a:pt x="36408" y="12401"/>
                  </a:cubicBezTo>
                  <a:cubicBezTo>
                    <a:pt x="36324" y="12456"/>
                    <a:pt x="36243" y="12512"/>
                    <a:pt x="36166" y="12566"/>
                  </a:cubicBezTo>
                  <a:lnTo>
                    <a:pt x="36136" y="12585"/>
                  </a:lnTo>
                  <a:cubicBezTo>
                    <a:pt x="35951" y="12714"/>
                    <a:pt x="35742" y="12859"/>
                    <a:pt x="35679" y="13084"/>
                  </a:cubicBezTo>
                  <a:cubicBezTo>
                    <a:pt x="35652" y="13189"/>
                    <a:pt x="35679" y="13313"/>
                    <a:pt x="35757" y="13412"/>
                  </a:cubicBezTo>
                  <a:cubicBezTo>
                    <a:pt x="35820" y="13497"/>
                    <a:pt x="35907" y="13544"/>
                    <a:pt x="35991" y="13544"/>
                  </a:cubicBezTo>
                  <a:cubicBezTo>
                    <a:pt x="36017" y="13544"/>
                    <a:pt x="36043" y="13540"/>
                    <a:pt x="36067" y="13530"/>
                  </a:cubicBezTo>
                  <a:cubicBezTo>
                    <a:pt x="36093" y="13720"/>
                    <a:pt x="36099" y="13918"/>
                    <a:pt x="36086" y="14110"/>
                  </a:cubicBezTo>
                  <a:lnTo>
                    <a:pt x="36084" y="14130"/>
                  </a:lnTo>
                  <a:lnTo>
                    <a:pt x="36101" y="14136"/>
                  </a:lnTo>
                  <a:cubicBezTo>
                    <a:pt x="36170" y="14170"/>
                    <a:pt x="36246" y="14189"/>
                    <a:pt x="36323" y="14189"/>
                  </a:cubicBezTo>
                  <a:cubicBezTo>
                    <a:pt x="36347" y="14189"/>
                    <a:pt x="36371" y="14187"/>
                    <a:pt x="36395" y="14183"/>
                  </a:cubicBezTo>
                  <a:cubicBezTo>
                    <a:pt x="36436" y="14224"/>
                    <a:pt x="36438" y="14293"/>
                    <a:pt x="36438" y="14365"/>
                  </a:cubicBezTo>
                  <a:cubicBezTo>
                    <a:pt x="36438" y="14436"/>
                    <a:pt x="36440" y="14509"/>
                    <a:pt x="36479" y="14569"/>
                  </a:cubicBezTo>
                  <a:cubicBezTo>
                    <a:pt x="36519" y="14635"/>
                    <a:pt x="36592" y="14663"/>
                    <a:pt x="36663" y="14691"/>
                  </a:cubicBezTo>
                  <a:cubicBezTo>
                    <a:pt x="36674" y="14695"/>
                    <a:pt x="36686" y="14700"/>
                    <a:pt x="36697" y="14706"/>
                  </a:cubicBezTo>
                  <a:cubicBezTo>
                    <a:pt x="36988" y="14826"/>
                    <a:pt x="37192" y="15143"/>
                    <a:pt x="37179" y="15456"/>
                  </a:cubicBezTo>
                  <a:cubicBezTo>
                    <a:pt x="37177" y="15524"/>
                    <a:pt x="37166" y="15597"/>
                    <a:pt x="37158" y="15666"/>
                  </a:cubicBezTo>
                  <a:cubicBezTo>
                    <a:pt x="37130" y="15861"/>
                    <a:pt x="37100" y="16060"/>
                    <a:pt x="37231" y="16208"/>
                  </a:cubicBezTo>
                  <a:cubicBezTo>
                    <a:pt x="37254" y="16234"/>
                    <a:pt x="37282" y="16259"/>
                    <a:pt x="37308" y="16285"/>
                  </a:cubicBezTo>
                  <a:cubicBezTo>
                    <a:pt x="37411" y="16384"/>
                    <a:pt x="37477" y="16454"/>
                    <a:pt x="37430" y="16516"/>
                  </a:cubicBezTo>
                  <a:cubicBezTo>
                    <a:pt x="37389" y="16534"/>
                    <a:pt x="37344" y="16540"/>
                    <a:pt x="37291" y="16540"/>
                  </a:cubicBezTo>
                  <a:cubicBezTo>
                    <a:pt x="37237" y="16540"/>
                    <a:pt x="37181" y="16534"/>
                    <a:pt x="37128" y="16525"/>
                  </a:cubicBezTo>
                  <a:cubicBezTo>
                    <a:pt x="37072" y="16519"/>
                    <a:pt x="37014" y="16512"/>
                    <a:pt x="36958" y="16512"/>
                  </a:cubicBezTo>
                  <a:cubicBezTo>
                    <a:pt x="36883" y="16512"/>
                    <a:pt x="36826" y="16525"/>
                    <a:pt x="36772" y="16553"/>
                  </a:cubicBezTo>
                  <a:cubicBezTo>
                    <a:pt x="36669" y="16609"/>
                    <a:pt x="36616" y="16709"/>
                    <a:pt x="36562" y="16808"/>
                  </a:cubicBezTo>
                  <a:cubicBezTo>
                    <a:pt x="36541" y="16846"/>
                    <a:pt x="36519" y="16885"/>
                    <a:pt x="36496" y="16919"/>
                  </a:cubicBezTo>
                  <a:cubicBezTo>
                    <a:pt x="36440" y="17003"/>
                    <a:pt x="36339" y="17065"/>
                    <a:pt x="36258" y="17065"/>
                  </a:cubicBezTo>
                  <a:cubicBezTo>
                    <a:pt x="36219" y="17065"/>
                    <a:pt x="36187" y="17052"/>
                    <a:pt x="36161" y="17024"/>
                  </a:cubicBezTo>
                  <a:lnTo>
                    <a:pt x="36136" y="16994"/>
                  </a:lnTo>
                  <a:lnTo>
                    <a:pt x="36119" y="17028"/>
                  </a:lnTo>
                  <a:cubicBezTo>
                    <a:pt x="35969" y="17320"/>
                    <a:pt x="35645" y="17515"/>
                    <a:pt x="35313" y="17515"/>
                  </a:cubicBezTo>
                  <a:cubicBezTo>
                    <a:pt x="35287" y="17515"/>
                    <a:pt x="35264" y="17515"/>
                    <a:pt x="35238" y="17513"/>
                  </a:cubicBezTo>
                  <a:cubicBezTo>
                    <a:pt x="35208" y="17358"/>
                    <a:pt x="35249" y="17191"/>
                    <a:pt x="35347" y="17071"/>
                  </a:cubicBezTo>
                  <a:lnTo>
                    <a:pt x="35373" y="17039"/>
                  </a:lnTo>
                  <a:lnTo>
                    <a:pt x="35332" y="17028"/>
                  </a:lnTo>
                  <a:cubicBezTo>
                    <a:pt x="35197" y="16992"/>
                    <a:pt x="35103" y="16836"/>
                    <a:pt x="35135" y="16701"/>
                  </a:cubicBezTo>
                  <a:cubicBezTo>
                    <a:pt x="35165" y="16583"/>
                    <a:pt x="35285" y="16491"/>
                    <a:pt x="35409" y="16491"/>
                  </a:cubicBezTo>
                  <a:cubicBezTo>
                    <a:pt x="35427" y="16491"/>
                    <a:pt x="35444" y="16493"/>
                    <a:pt x="35461" y="16497"/>
                  </a:cubicBezTo>
                  <a:lnTo>
                    <a:pt x="35476" y="16499"/>
                  </a:lnTo>
                  <a:lnTo>
                    <a:pt x="35487" y="16489"/>
                  </a:lnTo>
                  <a:cubicBezTo>
                    <a:pt x="35521" y="16450"/>
                    <a:pt x="35534" y="16407"/>
                    <a:pt x="35527" y="16356"/>
                  </a:cubicBezTo>
                  <a:cubicBezTo>
                    <a:pt x="35514" y="16244"/>
                    <a:pt x="35403" y="16133"/>
                    <a:pt x="35302" y="16064"/>
                  </a:cubicBezTo>
                  <a:cubicBezTo>
                    <a:pt x="35217" y="16006"/>
                    <a:pt x="35122" y="15897"/>
                    <a:pt x="35120" y="15807"/>
                  </a:cubicBezTo>
                  <a:cubicBezTo>
                    <a:pt x="35120" y="15771"/>
                    <a:pt x="35133" y="15743"/>
                    <a:pt x="35161" y="15722"/>
                  </a:cubicBezTo>
                  <a:cubicBezTo>
                    <a:pt x="35187" y="15702"/>
                    <a:pt x="35217" y="15694"/>
                    <a:pt x="35264" y="15694"/>
                  </a:cubicBezTo>
                  <a:cubicBezTo>
                    <a:pt x="35283" y="15694"/>
                    <a:pt x="35302" y="15696"/>
                    <a:pt x="35324" y="15696"/>
                  </a:cubicBezTo>
                  <a:cubicBezTo>
                    <a:pt x="35344" y="15698"/>
                    <a:pt x="35365" y="15699"/>
                    <a:pt x="35385" y="15699"/>
                  </a:cubicBezTo>
                  <a:cubicBezTo>
                    <a:pt x="35413" y="15699"/>
                    <a:pt x="35440" y="15697"/>
                    <a:pt x="35463" y="15692"/>
                  </a:cubicBezTo>
                  <a:cubicBezTo>
                    <a:pt x="35534" y="15674"/>
                    <a:pt x="35587" y="15623"/>
                    <a:pt x="35617" y="15548"/>
                  </a:cubicBezTo>
                  <a:cubicBezTo>
                    <a:pt x="35656" y="15447"/>
                    <a:pt x="35645" y="15327"/>
                    <a:pt x="35589" y="15242"/>
                  </a:cubicBezTo>
                  <a:cubicBezTo>
                    <a:pt x="35504" y="15105"/>
                    <a:pt x="35356" y="15036"/>
                    <a:pt x="35184" y="14970"/>
                  </a:cubicBezTo>
                  <a:lnTo>
                    <a:pt x="35161" y="14522"/>
                  </a:lnTo>
                  <a:lnTo>
                    <a:pt x="35139" y="14520"/>
                  </a:lnTo>
                  <a:cubicBezTo>
                    <a:pt x="35060" y="14507"/>
                    <a:pt x="34957" y="14494"/>
                    <a:pt x="34855" y="14494"/>
                  </a:cubicBezTo>
                  <a:cubicBezTo>
                    <a:pt x="34662" y="14494"/>
                    <a:pt x="34520" y="14543"/>
                    <a:pt x="34424" y="14648"/>
                  </a:cubicBezTo>
                  <a:lnTo>
                    <a:pt x="34420" y="14652"/>
                  </a:lnTo>
                  <a:cubicBezTo>
                    <a:pt x="34402" y="14672"/>
                    <a:pt x="34385" y="14691"/>
                    <a:pt x="34368" y="14691"/>
                  </a:cubicBezTo>
                  <a:cubicBezTo>
                    <a:pt x="34353" y="14691"/>
                    <a:pt x="34336" y="14676"/>
                    <a:pt x="34321" y="14661"/>
                  </a:cubicBezTo>
                  <a:lnTo>
                    <a:pt x="33790" y="14125"/>
                  </a:lnTo>
                  <a:lnTo>
                    <a:pt x="34096" y="14048"/>
                  </a:lnTo>
                  <a:lnTo>
                    <a:pt x="34094" y="14027"/>
                  </a:lnTo>
                  <a:cubicBezTo>
                    <a:pt x="34088" y="13894"/>
                    <a:pt x="34113" y="13761"/>
                    <a:pt x="34169" y="13639"/>
                  </a:cubicBezTo>
                  <a:cubicBezTo>
                    <a:pt x="34201" y="13652"/>
                    <a:pt x="34238" y="13660"/>
                    <a:pt x="34274" y="13660"/>
                  </a:cubicBezTo>
                  <a:cubicBezTo>
                    <a:pt x="34375" y="13660"/>
                    <a:pt x="34467" y="13611"/>
                    <a:pt x="34518" y="13532"/>
                  </a:cubicBezTo>
                  <a:cubicBezTo>
                    <a:pt x="34597" y="13412"/>
                    <a:pt x="34567" y="13238"/>
                    <a:pt x="34454" y="13151"/>
                  </a:cubicBezTo>
                  <a:cubicBezTo>
                    <a:pt x="34387" y="13097"/>
                    <a:pt x="34304" y="13078"/>
                    <a:pt x="34220" y="13058"/>
                  </a:cubicBezTo>
                  <a:cubicBezTo>
                    <a:pt x="34122" y="13037"/>
                    <a:pt x="34028" y="13016"/>
                    <a:pt x="33978" y="12938"/>
                  </a:cubicBezTo>
                  <a:cubicBezTo>
                    <a:pt x="33948" y="12893"/>
                    <a:pt x="33940" y="12833"/>
                    <a:pt x="33931" y="12776"/>
                  </a:cubicBezTo>
                  <a:cubicBezTo>
                    <a:pt x="33920" y="12692"/>
                    <a:pt x="33908" y="12606"/>
                    <a:pt x="33839" y="12553"/>
                  </a:cubicBezTo>
                  <a:cubicBezTo>
                    <a:pt x="33805" y="12527"/>
                    <a:pt x="33766" y="12514"/>
                    <a:pt x="33721" y="12514"/>
                  </a:cubicBezTo>
                  <a:cubicBezTo>
                    <a:pt x="33652" y="12514"/>
                    <a:pt x="33569" y="12545"/>
                    <a:pt x="33470" y="12609"/>
                  </a:cubicBezTo>
                  <a:lnTo>
                    <a:pt x="32301" y="13350"/>
                  </a:lnTo>
                  <a:cubicBezTo>
                    <a:pt x="32168" y="13436"/>
                    <a:pt x="32016" y="13532"/>
                    <a:pt x="31924" y="13680"/>
                  </a:cubicBezTo>
                  <a:cubicBezTo>
                    <a:pt x="31825" y="13663"/>
                    <a:pt x="31735" y="13590"/>
                    <a:pt x="31688" y="13483"/>
                  </a:cubicBezTo>
                  <a:cubicBezTo>
                    <a:pt x="31637" y="13371"/>
                    <a:pt x="31641" y="13249"/>
                    <a:pt x="31701" y="13161"/>
                  </a:cubicBezTo>
                  <a:cubicBezTo>
                    <a:pt x="31722" y="13131"/>
                    <a:pt x="31750" y="13101"/>
                    <a:pt x="31776" y="13071"/>
                  </a:cubicBezTo>
                  <a:cubicBezTo>
                    <a:pt x="31842" y="13001"/>
                    <a:pt x="31909" y="12928"/>
                    <a:pt x="31902" y="12831"/>
                  </a:cubicBezTo>
                  <a:lnTo>
                    <a:pt x="32245" y="12525"/>
                  </a:lnTo>
                  <a:cubicBezTo>
                    <a:pt x="32277" y="12495"/>
                    <a:pt x="32311" y="12467"/>
                    <a:pt x="32339" y="12431"/>
                  </a:cubicBezTo>
                  <a:cubicBezTo>
                    <a:pt x="32401" y="12351"/>
                    <a:pt x="32434" y="12246"/>
                    <a:pt x="32423" y="12146"/>
                  </a:cubicBezTo>
                  <a:cubicBezTo>
                    <a:pt x="32395" y="11893"/>
                    <a:pt x="32131" y="11756"/>
                    <a:pt x="31896" y="11756"/>
                  </a:cubicBezTo>
                  <a:cubicBezTo>
                    <a:pt x="31814" y="11756"/>
                    <a:pt x="31735" y="11771"/>
                    <a:pt x="31667" y="11799"/>
                  </a:cubicBezTo>
                  <a:cubicBezTo>
                    <a:pt x="31394" y="11914"/>
                    <a:pt x="31223" y="12163"/>
                    <a:pt x="31045" y="12452"/>
                  </a:cubicBezTo>
                  <a:cubicBezTo>
                    <a:pt x="30900" y="12452"/>
                    <a:pt x="30720" y="12452"/>
                    <a:pt x="30559" y="12514"/>
                  </a:cubicBezTo>
                  <a:cubicBezTo>
                    <a:pt x="30377" y="12583"/>
                    <a:pt x="30248" y="12733"/>
                    <a:pt x="30233" y="12893"/>
                  </a:cubicBezTo>
                  <a:cubicBezTo>
                    <a:pt x="30231" y="12913"/>
                    <a:pt x="30231" y="12934"/>
                    <a:pt x="30231" y="12956"/>
                  </a:cubicBezTo>
                  <a:cubicBezTo>
                    <a:pt x="30231" y="12994"/>
                    <a:pt x="30229" y="13033"/>
                    <a:pt x="30216" y="13065"/>
                  </a:cubicBezTo>
                  <a:cubicBezTo>
                    <a:pt x="30190" y="13129"/>
                    <a:pt x="30118" y="13174"/>
                    <a:pt x="30047" y="13217"/>
                  </a:cubicBezTo>
                  <a:cubicBezTo>
                    <a:pt x="29961" y="13268"/>
                    <a:pt x="29873" y="13322"/>
                    <a:pt x="29867" y="13416"/>
                  </a:cubicBezTo>
                  <a:lnTo>
                    <a:pt x="29164" y="13418"/>
                  </a:lnTo>
                  <a:lnTo>
                    <a:pt x="29160" y="13438"/>
                  </a:lnTo>
                  <a:cubicBezTo>
                    <a:pt x="29106" y="13586"/>
                    <a:pt x="29046" y="13753"/>
                    <a:pt x="29068" y="13924"/>
                  </a:cubicBezTo>
                  <a:cubicBezTo>
                    <a:pt x="29089" y="14089"/>
                    <a:pt x="29209" y="14269"/>
                    <a:pt x="29395" y="14282"/>
                  </a:cubicBezTo>
                  <a:cubicBezTo>
                    <a:pt x="29400" y="14282"/>
                    <a:pt x="29405" y="14282"/>
                    <a:pt x="29410" y="14282"/>
                  </a:cubicBezTo>
                  <a:cubicBezTo>
                    <a:pt x="29450" y="14282"/>
                    <a:pt x="29490" y="14275"/>
                    <a:pt x="29530" y="14269"/>
                  </a:cubicBezTo>
                  <a:cubicBezTo>
                    <a:pt x="29567" y="14263"/>
                    <a:pt x="29603" y="14257"/>
                    <a:pt x="29635" y="14257"/>
                  </a:cubicBezTo>
                  <a:cubicBezTo>
                    <a:pt x="29658" y="14257"/>
                    <a:pt x="29679" y="14260"/>
                    <a:pt x="29698" y="14267"/>
                  </a:cubicBezTo>
                  <a:cubicBezTo>
                    <a:pt x="29783" y="14297"/>
                    <a:pt x="29828" y="14393"/>
                    <a:pt x="29865" y="14487"/>
                  </a:cubicBezTo>
                  <a:lnTo>
                    <a:pt x="30105" y="15096"/>
                  </a:lnTo>
                  <a:lnTo>
                    <a:pt x="30111" y="15113"/>
                  </a:lnTo>
                  <a:lnTo>
                    <a:pt x="30653" y="15165"/>
                  </a:lnTo>
                  <a:lnTo>
                    <a:pt x="30647" y="15130"/>
                  </a:lnTo>
                  <a:cubicBezTo>
                    <a:pt x="30632" y="15047"/>
                    <a:pt x="30657" y="14957"/>
                    <a:pt x="30720" y="14882"/>
                  </a:cubicBezTo>
                  <a:cubicBezTo>
                    <a:pt x="30789" y="14800"/>
                    <a:pt x="30889" y="14751"/>
                    <a:pt x="30985" y="14751"/>
                  </a:cubicBezTo>
                  <a:cubicBezTo>
                    <a:pt x="31013" y="14751"/>
                    <a:pt x="31040" y="14755"/>
                    <a:pt x="31067" y="14764"/>
                  </a:cubicBezTo>
                  <a:lnTo>
                    <a:pt x="31092" y="14772"/>
                  </a:lnTo>
                  <a:lnTo>
                    <a:pt x="31159" y="14532"/>
                  </a:lnTo>
                  <a:cubicBezTo>
                    <a:pt x="31592" y="14760"/>
                    <a:pt x="32052" y="14918"/>
                    <a:pt x="32534" y="15004"/>
                  </a:cubicBezTo>
                  <a:cubicBezTo>
                    <a:pt x="32541" y="15053"/>
                    <a:pt x="32526" y="15102"/>
                    <a:pt x="32491" y="15150"/>
                  </a:cubicBezTo>
                  <a:cubicBezTo>
                    <a:pt x="32429" y="15235"/>
                    <a:pt x="32307" y="15299"/>
                    <a:pt x="32187" y="15310"/>
                  </a:cubicBezTo>
                  <a:cubicBezTo>
                    <a:pt x="32160" y="15313"/>
                    <a:pt x="32133" y="15313"/>
                    <a:pt x="32106" y="15313"/>
                  </a:cubicBezTo>
                  <a:cubicBezTo>
                    <a:pt x="32059" y="15313"/>
                    <a:pt x="32011" y="15311"/>
                    <a:pt x="31962" y="15308"/>
                  </a:cubicBezTo>
                  <a:cubicBezTo>
                    <a:pt x="31915" y="15306"/>
                    <a:pt x="31868" y="15304"/>
                    <a:pt x="31821" y="15304"/>
                  </a:cubicBezTo>
                  <a:cubicBezTo>
                    <a:pt x="31735" y="15304"/>
                    <a:pt x="31669" y="15312"/>
                    <a:pt x="31607" y="15329"/>
                  </a:cubicBezTo>
                  <a:lnTo>
                    <a:pt x="31572" y="15340"/>
                  </a:lnTo>
                  <a:lnTo>
                    <a:pt x="31592" y="15370"/>
                  </a:lnTo>
                  <a:cubicBezTo>
                    <a:pt x="31613" y="15402"/>
                    <a:pt x="31617" y="15437"/>
                    <a:pt x="31604" y="15475"/>
                  </a:cubicBezTo>
                  <a:cubicBezTo>
                    <a:pt x="31572" y="15563"/>
                    <a:pt x="31452" y="15642"/>
                    <a:pt x="31356" y="15670"/>
                  </a:cubicBezTo>
                  <a:cubicBezTo>
                    <a:pt x="31251" y="15702"/>
                    <a:pt x="30970" y="15786"/>
                    <a:pt x="30989" y="15992"/>
                  </a:cubicBezTo>
                  <a:cubicBezTo>
                    <a:pt x="30992" y="16002"/>
                    <a:pt x="30994" y="16015"/>
                    <a:pt x="30996" y="16028"/>
                  </a:cubicBezTo>
                  <a:cubicBezTo>
                    <a:pt x="31000" y="16047"/>
                    <a:pt x="31004" y="16069"/>
                    <a:pt x="31000" y="16086"/>
                  </a:cubicBezTo>
                  <a:cubicBezTo>
                    <a:pt x="30987" y="16135"/>
                    <a:pt x="30919" y="16148"/>
                    <a:pt x="30848" y="16159"/>
                  </a:cubicBezTo>
                  <a:cubicBezTo>
                    <a:pt x="30546" y="16201"/>
                    <a:pt x="30272" y="16409"/>
                    <a:pt x="30147" y="16690"/>
                  </a:cubicBezTo>
                  <a:cubicBezTo>
                    <a:pt x="30115" y="16765"/>
                    <a:pt x="30098" y="16833"/>
                    <a:pt x="30094" y="16900"/>
                  </a:cubicBezTo>
                  <a:cubicBezTo>
                    <a:pt x="30079" y="17187"/>
                    <a:pt x="30310" y="17380"/>
                    <a:pt x="30535" y="17566"/>
                  </a:cubicBezTo>
                  <a:cubicBezTo>
                    <a:pt x="30735" y="17731"/>
                    <a:pt x="30942" y="17903"/>
                    <a:pt x="30977" y="18140"/>
                  </a:cubicBezTo>
                  <a:cubicBezTo>
                    <a:pt x="30979" y="18160"/>
                    <a:pt x="30981" y="18179"/>
                    <a:pt x="30983" y="18198"/>
                  </a:cubicBezTo>
                  <a:cubicBezTo>
                    <a:pt x="30987" y="18250"/>
                    <a:pt x="30992" y="18305"/>
                    <a:pt x="31017" y="18355"/>
                  </a:cubicBezTo>
                  <a:cubicBezTo>
                    <a:pt x="31045" y="18410"/>
                    <a:pt x="31097" y="18449"/>
                    <a:pt x="31146" y="18487"/>
                  </a:cubicBezTo>
                  <a:cubicBezTo>
                    <a:pt x="31208" y="18537"/>
                    <a:pt x="31262" y="18577"/>
                    <a:pt x="31264" y="18644"/>
                  </a:cubicBezTo>
                  <a:cubicBezTo>
                    <a:pt x="31266" y="18670"/>
                    <a:pt x="31257" y="18697"/>
                    <a:pt x="31247" y="18725"/>
                  </a:cubicBezTo>
                  <a:cubicBezTo>
                    <a:pt x="31240" y="18747"/>
                    <a:pt x="31234" y="18768"/>
                    <a:pt x="31229" y="18792"/>
                  </a:cubicBezTo>
                  <a:cubicBezTo>
                    <a:pt x="31204" y="18959"/>
                    <a:pt x="31343" y="19096"/>
                    <a:pt x="31647" y="19197"/>
                  </a:cubicBezTo>
                  <a:cubicBezTo>
                    <a:pt x="31767" y="19237"/>
                    <a:pt x="31915" y="19332"/>
                    <a:pt x="31958" y="19441"/>
                  </a:cubicBezTo>
                  <a:cubicBezTo>
                    <a:pt x="31975" y="19486"/>
                    <a:pt x="31975" y="19529"/>
                    <a:pt x="31954" y="19569"/>
                  </a:cubicBezTo>
                  <a:lnTo>
                    <a:pt x="31810" y="19668"/>
                  </a:lnTo>
                  <a:cubicBezTo>
                    <a:pt x="31682" y="19447"/>
                    <a:pt x="31424" y="19299"/>
                    <a:pt x="31163" y="19299"/>
                  </a:cubicBezTo>
                  <a:cubicBezTo>
                    <a:pt x="31127" y="19299"/>
                    <a:pt x="31092" y="19302"/>
                    <a:pt x="31056" y="19308"/>
                  </a:cubicBezTo>
                  <a:lnTo>
                    <a:pt x="31049" y="19308"/>
                  </a:lnTo>
                  <a:lnTo>
                    <a:pt x="31043" y="19314"/>
                  </a:lnTo>
                  <a:cubicBezTo>
                    <a:pt x="31009" y="19347"/>
                    <a:pt x="30994" y="19385"/>
                    <a:pt x="30994" y="19432"/>
                  </a:cubicBezTo>
                  <a:cubicBezTo>
                    <a:pt x="30996" y="19531"/>
                    <a:pt x="31079" y="19640"/>
                    <a:pt x="31157" y="19707"/>
                  </a:cubicBezTo>
                  <a:lnTo>
                    <a:pt x="31609" y="20101"/>
                  </a:lnTo>
                  <a:cubicBezTo>
                    <a:pt x="31712" y="20191"/>
                    <a:pt x="31816" y="20272"/>
                    <a:pt x="31941" y="20281"/>
                  </a:cubicBezTo>
                  <a:cubicBezTo>
                    <a:pt x="31962" y="20302"/>
                    <a:pt x="31962" y="20330"/>
                    <a:pt x="31960" y="20351"/>
                  </a:cubicBezTo>
                  <a:cubicBezTo>
                    <a:pt x="31951" y="20405"/>
                    <a:pt x="31904" y="20461"/>
                    <a:pt x="31853" y="20480"/>
                  </a:cubicBezTo>
                  <a:cubicBezTo>
                    <a:pt x="31799" y="20499"/>
                    <a:pt x="31742" y="20501"/>
                    <a:pt x="31679" y="20504"/>
                  </a:cubicBezTo>
                  <a:cubicBezTo>
                    <a:pt x="31632" y="20506"/>
                    <a:pt x="31585" y="20508"/>
                    <a:pt x="31536" y="20516"/>
                  </a:cubicBezTo>
                  <a:cubicBezTo>
                    <a:pt x="31341" y="20559"/>
                    <a:pt x="31193" y="20763"/>
                    <a:pt x="31212" y="20964"/>
                  </a:cubicBezTo>
                  <a:lnTo>
                    <a:pt x="31214" y="20973"/>
                  </a:lnTo>
                  <a:cubicBezTo>
                    <a:pt x="31249" y="21039"/>
                    <a:pt x="31307" y="21071"/>
                    <a:pt x="31392" y="21071"/>
                  </a:cubicBezTo>
                  <a:cubicBezTo>
                    <a:pt x="31448" y="21071"/>
                    <a:pt x="31506" y="21058"/>
                    <a:pt x="31570" y="21046"/>
                  </a:cubicBezTo>
                  <a:cubicBezTo>
                    <a:pt x="31632" y="21033"/>
                    <a:pt x="31699" y="21020"/>
                    <a:pt x="31759" y="21020"/>
                  </a:cubicBezTo>
                  <a:cubicBezTo>
                    <a:pt x="31806" y="21020"/>
                    <a:pt x="31844" y="21028"/>
                    <a:pt x="31876" y="21046"/>
                  </a:cubicBezTo>
                  <a:cubicBezTo>
                    <a:pt x="32018" y="21125"/>
                    <a:pt x="31977" y="21354"/>
                    <a:pt x="31951" y="21448"/>
                  </a:cubicBezTo>
                  <a:cubicBezTo>
                    <a:pt x="31821" y="21958"/>
                    <a:pt x="31572" y="22440"/>
                    <a:pt x="31234" y="22843"/>
                  </a:cubicBezTo>
                  <a:cubicBezTo>
                    <a:pt x="31197" y="22886"/>
                    <a:pt x="31161" y="22927"/>
                    <a:pt x="31114" y="22952"/>
                  </a:cubicBezTo>
                  <a:cubicBezTo>
                    <a:pt x="31056" y="22982"/>
                    <a:pt x="30985" y="22987"/>
                    <a:pt x="30917" y="22989"/>
                  </a:cubicBezTo>
                  <a:lnTo>
                    <a:pt x="30885" y="22991"/>
                  </a:lnTo>
                  <a:cubicBezTo>
                    <a:pt x="30480" y="23012"/>
                    <a:pt x="30083" y="23209"/>
                    <a:pt x="29820" y="23516"/>
                  </a:cubicBezTo>
                  <a:lnTo>
                    <a:pt x="29813" y="23522"/>
                  </a:lnTo>
                  <a:lnTo>
                    <a:pt x="29800" y="23812"/>
                  </a:lnTo>
                  <a:cubicBezTo>
                    <a:pt x="29785" y="24099"/>
                    <a:pt x="29760" y="24358"/>
                    <a:pt x="29730" y="24632"/>
                  </a:cubicBezTo>
                  <a:cubicBezTo>
                    <a:pt x="29710" y="24806"/>
                    <a:pt x="29691" y="24986"/>
                    <a:pt x="29676" y="25174"/>
                  </a:cubicBezTo>
                  <a:cubicBezTo>
                    <a:pt x="29670" y="25247"/>
                    <a:pt x="29663" y="25309"/>
                    <a:pt x="29627" y="25356"/>
                  </a:cubicBezTo>
                  <a:cubicBezTo>
                    <a:pt x="29595" y="25397"/>
                    <a:pt x="29541" y="25423"/>
                    <a:pt x="29496" y="25444"/>
                  </a:cubicBezTo>
                  <a:lnTo>
                    <a:pt x="28262" y="26012"/>
                  </a:lnTo>
                  <a:cubicBezTo>
                    <a:pt x="27930" y="26164"/>
                    <a:pt x="27619" y="26327"/>
                    <a:pt x="27472" y="26622"/>
                  </a:cubicBezTo>
                  <a:lnTo>
                    <a:pt x="26897" y="26985"/>
                  </a:lnTo>
                  <a:cubicBezTo>
                    <a:pt x="26807" y="26794"/>
                    <a:pt x="26593" y="26661"/>
                    <a:pt x="26366" y="26661"/>
                  </a:cubicBezTo>
                  <a:cubicBezTo>
                    <a:pt x="26293" y="26661"/>
                    <a:pt x="26222" y="26676"/>
                    <a:pt x="26158" y="26704"/>
                  </a:cubicBezTo>
                  <a:lnTo>
                    <a:pt x="26143" y="26710"/>
                  </a:lnTo>
                  <a:lnTo>
                    <a:pt x="26143" y="26730"/>
                  </a:lnTo>
                  <a:cubicBezTo>
                    <a:pt x="26145" y="26813"/>
                    <a:pt x="26109" y="26899"/>
                    <a:pt x="26042" y="26967"/>
                  </a:cubicBezTo>
                  <a:cubicBezTo>
                    <a:pt x="25966" y="27045"/>
                    <a:pt x="25862" y="27089"/>
                    <a:pt x="25764" y="27089"/>
                  </a:cubicBezTo>
                  <a:cubicBezTo>
                    <a:pt x="25730" y="27089"/>
                    <a:pt x="25697" y="27083"/>
                    <a:pt x="25665" y="27072"/>
                  </a:cubicBezTo>
                  <a:lnTo>
                    <a:pt x="25612" y="27051"/>
                  </a:lnTo>
                  <a:lnTo>
                    <a:pt x="25631" y="27105"/>
                  </a:lnTo>
                  <a:cubicBezTo>
                    <a:pt x="25708" y="27317"/>
                    <a:pt x="25543" y="27548"/>
                    <a:pt x="25342" y="27651"/>
                  </a:cubicBezTo>
                  <a:cubicBezTo>
                    <a:pt x="25194" y="27726"/>
                    <a:pt x="25025" y="27754"/>
                    <a:pt x="24860" y="27782"/>
                  </a:cubicBezTo>
                  <a:cubicBezTo>
                    <a:pt x="24793" y="27792"/>
                    <a:pt x="24725" y="27803"/>
                    <a:pt x="24658" y="27818"/>
                  </a:cubicBezTo>
                  <a:cubicBezTo>
                    <a:pt x="24446" y="27863"/>
                    <a:pt x="24172" y="27968"/>
                    <a:pt x="24065" y="28210"/>
                  </a:cubicBezTo>
                  <a:cubicBezTo>
                    <a:pt x="24052" y="28238"/>
                    <a:pt x="24041" y="28268"/>
                    <a:pt x="24029" y="28300"/>
                  </a:cubicBezTo>
                  <a:cubicBezTo>
                    <a:pt x="23986" y="28414"/>
                    <a:pt x="23943" y="28531"/>
                    <a:pt x="23842" y="28531"/>
                  </a:cubicBezTo>
                  <a:cubicBezTo>
                    <a:pt x="23804" y="28531"/>
                    <a:pt x="23774" y="28514"/>
                    <a:pt x="23750" y="28482"/>
                  </a:cubicBezTo>
                  <a:cubicBezTo>
                    <a:pt x="23705" y="28416"/>
                    <a:pt x="23696" y="28296"/>
                    <a:pt x="23733" y="28199"/>
                  </a:cubicBezTo>
                  <a:cubicBezTo>
                    <a:pt x="23739" y="28182"/>
                    <a:pt x="23746" y="28163"/>
                    <a:pt x="23754" y="28144"/>
                  </a:cubicBezTo>
                  <a:cubicBezTo>
                    <a:pt x="23806" y="28011"/>
                    <a:pt x="23866" y="27859"/>
                    <a:pt x="23778" y="27737"/>
                  </a:cubicBezTo>
                  <a:lnTo>
                    <a:pt x="23771" y="27728"/>
                  </a:lnTo>
                  <a:lnTo>
                    <a:pt x="23405" y="27677"/>
                  </a:lnTo>
                  <a:lnTo>
                    <a:pt x="23457" y="27732"/>
                  </a:lnTo>
                  <a:cubicBezTo>
                    <a:pt x="23472" y="27747"/>
                    <a:pt x="23474" y="27764"/>
                    <a:pt x="23465" y="27784"/>
                  </a:cubicBezTo>
                  <a:cubicBezTo>
                    <a:pt x="23450" y="27822"/>
                    <a:pt x="23401" y="27851"/>
                    <a:pt x="23359" y="27851"/>
                  </a:cubicBezTo>
                  <a:cubicBezTo>
                    <a:pt x="23347" y="27851"/>
                    <a:pt x="23336" y="27849"/>
                    <a:pt x="23326" y="27844"/>
                  </a:cubicBezTo>
                  <a:cubicBezTo>
                    <a:pt x="23238" y="27801"/>
                    <a:pt x="23219" y="27679"/>
                    <a:pt x="23210" y="27591"/>
                  </a:cubicBezTo>
                  <a:lnTo>
                    <a:pt x="23208" y="27569"/>
                  </a:lnTo>
                  <a:lnTo>
                    <a:pt x="23187" y="27565"/>
                  </a:lnTo>
                  <a:cubicBezTo>
                    <a:pt x="23120" y="27557"/>
                    <a:pt x="23056" y="27550"/>
                    <a:pt x="22994" y="27550"/>
                  </a:cubicBezTo>
                  <a:cubicBezTo>
                    <a:pt x="22914" y="27550"/>
                    <a:pt x="22848" y="27563"/>
                    <a:pt x="22790" y="27587"/>
                  </a:cubicBezTo>
                  <a:cubicBezTo>
                    <a:pt x="22715" y="27619"/>
                    <a:pt x="22649" y="27687"/>
                    <a:pt x="22621" y="27762"/>
                  </a:cubicBezTo>
                  <a:cubicBezTo>
                    <a:pt x="22606" y="27805"/>
                    <a:pt x="22602" y="27848"/>
                    <a:pt x="22608" y="27887"/>
                  </a:cubicBezTo>
                  <a:cubicBezTo>
                    <a:pt x="22507" y="27818"/>
                    <a:pt x="22379" y="27754"/>
                    <a:pt x="22218" y="27692"/>
                  </a:cubicBezTo>
                  <a:cubicBezTo>
                    <a:pt x="21955" y="27591"/>
                    <a:pt x="21599" y="27422"/>
                    <a:pt x="21588" y="27113"/>
                  </a:cubicBezTo>
                  <a:cubicBezTo>
                    <a:pt x="21586" y="27083"/>
                    <a:pt x="21590" y="27053"/>
                    <a:pt x="21593" y="27019"/>
                  </a:cubicBezTo>
                  <a:cubicBezTo>
                    <a:pt x="21597" y="26957"/>
                    <a:pt x="21601" y="26890"/>
                    <a:pt x="21578" y="26826"/>
                  </a:cubicBezTo>
                  <a:cubicBezTo>
                    <a:pt x="21524" y="26682"/>
                    <a:pt x="21361" y="26640"/>
                    <a:pt x="21218" y="26601"/>
                  </a:cubicBezTo>
                  <a:lnTo>
                    <a:pt x="21173" y="26588"/>
                  </a:lnTo>
                  <a:cubicBezTo>
                    <a:pt x="20971" y="26530"/>
                    <a:pt x="20785" y="26421"/>
                    <a:pt x="20637" y="26273"/>
                  </a:cubicBezTo>
                  <a:lnTo>
                    <a:pt x="20586" y="26220"/>
                  </a:lnTo>
                  <a:lnTo>
                    <a:pt x="20592" y="26293"/>
                  </a:lnTo>
                  <a:cubicBezTo>
                    <a:pt x="20611" y="26505"/>
                    <a:pt x="20412" y="26685"/>
                    <a:pt x="20208" y="26736"/>
                  </a:cubicBezTo>
                  <a:cubicBezTo>
                    <a:pt x="20138" y="26755"/>
                    <a:pt x="20061" y="26764"/>
                    <a:pt x="19973" y="26764"/>
                  </a:cubicBezTo>
                  <a:cubicBezTo>
                    <a:pt x="19870" y="26764"/>
                    <a:pt x="19763" y="26751"/>
                    <a:pt x="19660" y="26740"/>
                  </a:cubicBezTo>
                  <a:cubicBezTo>
                    <a:pt x="19621" y="26736"/>
                    <a:pt x="19583" y="26730"/>
                    <a:pt x="19544" y="26727"/>
                  </a:cubicBezTo>
                  <a:cubicBezTo>
                    <a:pt x="19474" y="26719"/>
                    <a:pt x="19409" y="26717"/>
                    <a:pt x="19352" y="26717"/>
                  </a:cubicBezTo>
                  <a:cubicBezTo>
                    <a:pt x="19152" y="26717"/>
                    <a:pt x="18996" y="26757"/>
                    <a:pt x="18876" y="26843"/>
                  </a:cubicBezTo>
                  <a:cubicBezTo>
                    <a:pt x="18848" y="26862"/>
                    <a:pt x="18820" y="26886"/>
                    <a:pt x="18794" y="26907"/>
                  </a:cubicBezTo>
                  <a:cubicBezTo>
                    <a:pt x="18749" y="26946"/>
                    <a:pt x="18707" y="26982"/>
                    <a:pt x="18655" y="27004"/>
                  </a:cubicBezTo>
                  <a:cubicBezTo>
                    <a:pt x="18595" y="27032"/>
                    <a:pt x="18525" y="27036"/>
                    <a:pt x="18437" y="27036"/>
                  </a:cubicBezTo>
                  <a:lnTo>
                    <a:pt x="18342" y="27036"/>
                  </a:lnTo>
                  <a:cubicBezTo>
                    <a:pt x="18225" y="27036"/>
                    <a:pt x="18105" y="27045"/>
                    <a:pt x="18027" y="27145"/>
                  </a:cubicBezTo>
                  <a:cubicBezTo>
                    <a:pt x="17972" y="27216"/>
                    <a:pt x="17967" y="27304"/>
                    <a:pt x="17961" y="27392"/>
                  </a:cubicBezTo>
                  <a:cubicBezTo>
                    <a:pt x="17959" y="27419"/>
                    <a:pt x="17957" y="27449"/>
                    <a:pt x="17955" y="27479"/>
                  </a:cubicBezTo>
                  <a:cubicBezTo>
                    <a:pt x="17918" y="27724"/>
                    <a:pt x="17674" y="27923"/>
                    <a:pt x="17406" y="27923"/>
                  </a:cubicBezTo>
                  <a:cubicBezTo>
                    <a:pt x="17338" y="27923"/>
                    <a:pt x="17273" y="27910"/>
                    <a:pt x="17215" y="27884"/>
                  </a:cubicBezTo>
                  <a:cubicBezTo>
                    <a:pt x="16997" y="27784"/>
                    <a:pt x="16873" y="27554"/>
                    <a:pt x="16757" y="27308"/>
                  </a:cubicBezTo>
                  <a:lnTo>
                    <a:pt x="16618" y="27019"/>
                  </a:lnTo>
                  <a:cubicBezTo>
                    <a:pt x="16586" y="26950"/>
                    <a:pt x="16547" y="26871"/>
                    <a:pt x="16487" y="26813"/>
                  </a:cubicBezTo>
                  <a:cubicBezTo>
                    <a:pt x="16461" y="26787"/>
                    <a:pt x="16431" y="26766"/>
                    <a:pt x="16403" y="26747"/>
                  </a:cubicBezTo>
                  <a:cubicBezTo>
                    <a:pt x="16384" y="26732"/>
                    <a:pt x="16365" y="26717"/>
                    <a:pt x="16346" y="26702"/>
                  </a:cubicBezTo>
                  <a:cubicBezTo>
                    <a:pt x="16228" y="26601"/>
                    <a:pt x="16163" y="26440"/>
                    <a:pt x="16101" y="26284"/>
                  </a:cubicBezTo>
                  <a:cubicBezTo>
                    <a:pt x="16016" y="26068"/>
                    <a:pt x="15928" y="25845"/>
                    <a:pt x="15699" y="25806"/>
                  </a:cubicBezTo>
                  <a:cubicBezTo>
                    <a:pt x="15662" y="25800"/>
                    <a:pt x="15626" y="25800"/>
                    <a:pt x="15589" y="25798"/>
                  </a:cubicBezTo>
                  <a:cubicBezTo>
                    <a:pt x="15525" y="25798"/>
                    <a:pt x="15463" y="25795"/>
                    <a:pt x="15416" y="25761"/>
                  </a:cubicBezTo>
                  <a:cubicBezTo>
                    <a:pt x="15319" y="25690"/>
                    <a:pt x="15360" y="25528"/>
                    <a:pt x="15426" y="25438"/>
                  </a:cubicBezTo>
                  <a:cubicBezTo>
                    <a:pt x="15452" y="25401"/>
                    <a:pt x="15482" y="25369"/>
                    <a:pt x="15512" y="25337"/>
                  </a:cubicBezTo>
                  <a:cubicBezTo>
                    <a:pt x="15574" y="25268"/>
                    <a:pt x="15639" y="25198"/>
                    <a:pt x="15669" y="25108"/>
                  </a:cubicBezTo>
                  <a:cubicBezTo>
                    <a:pt x="15690" y="25041"/>
                    <a:pt x="15692" y="24971"/>
                    <a:pt x="15692" y="24904"/>
                  </a:cubicBezTo>
                  <a:cubicBezTo>
                    <a:pt x="15692" y="24861"/>
                    <a:pt x="15692" y="24818"/>
                    <a:pt x="15699" y="24778"/>
                  </a:cubicBezTo>
                  <a:cubicBezTo>
                    <a:pt x="15720" y="24630"/>
                    <a:pt x="15806" y="24508"/>
                    <a:pt x="15896" y="24377"/>
                  </a:cubicBezTo>
                  <a:cubicBezTo>
                    <a:pt x="15932" y="24326"/>
                    <a:pt x="15971" y="24272"/>
                    <a:pt x="16003" y="24216"/>
                  </a:cubicBezTo>
                  <a:cubicBezTo>
                    <a:pt x="16245" y="23807"/>
                    <a:pt x="16226" y="23269"/>
                    <a:pt x="15958" y="22880"/>
                  </a:cubicBezTo>
                  <a:cubicBezTo>
                    <a:pt x="15737" y="22558"/>
                    <a:pt x="15358" y="22355"/>
                    <a:pt x="14959" y="22342"/>
                  </a:cubicBezTo>
                  <a:cubicBezTo>
                    <a:pt x="14966" y="22282"/>
                    <a:pt x="14964" y="22224"/>
                    <a:pt x="14955" y="22168"/>
                  </a:cubicBezTo>
                  <a:cubicBezTo>
                    <a:pt x="14910" y="21898"/>
                    <a:pt x="14685" y="21678"/>
                    <a:pt x="14439" y="21665"/>
                  </a:cubicBezTo>
                  <a:cubicBezTo>
                    <a:pt x="14431" y="21664"/>
                    <a:pt x="14423" y="21664"/>
                    <a:pt x="14415" y="21664"/>
                  </a:cubicBezTo>
                  <a:cubicBezTo>
                    <a:pt x="14284" y="21664"/>
                    <a:pt x="14158" y="21712"/>
                    <a:pt x="14045" y="21757"/>
                  </a:cubicBezTo>
                  <a:lnTo>
                    <a:pt x="13524" y="21963"/>
                  </a:lnTo>
                  <a:cubicBezTo>
                    <a:pt x="13462" y="21986"/>
                    <a:pt x="13385" y="22018"/>
                    <a:pt x="13331" y="22078"/>
                  </a:cubicBezTo>
                  <a:cubicBezTo>
                    <a:pt x="13248" y="22173"/>
                    <a:pt x="13248" y="22308"/>
                    <a:pt x="13248" y="22436"/>
                  </a:cubicBezTo>
                  <a:cubicBezTo>
                    <a:pt x="13250" y="22573"/>
                    <a:pt x="13250" y="22702"/>
                    <a:pt x="13149" y="22764"/>
                  </a:cubicBezTo>
                  <a:cubicBezTo>
                    <a:pt x="13098" y="22798"/>
                    <a:pt x="13029" y="22800"/>
                    <a:pt x="12963" y="22802"/>
                  </a:cubicBezTo>
                  <a:lnTo>
                    <a:pt x="12930" y="22802"/>
                  </a:lnTo>
                  <a:cubicBezTo>
                    <a:pt x="12725" y="22813"/>
                    <a:pt x="12538" y="22880"/>
                    <a:pt x="12408" y="22995"/>
                  </a:cubicBezTo>
                  <a:cubicBezTo>
                    <a:pt x="12253" y="23128"/>
                    <a:pt x="12174" y="23329"/>
                    <a:pt x="12208" y="23509"/>
                  </a:cubicBezTo>
                  <a:cubicBezTo>
                    <a:pt x="12219" y="23565"/>
                    <a:pt x="12238" y="23619"/>
                    <a:pt x="12258" y="23668"/>
                  </a:cubicBezTo>
                  <a:cubicBezTo>
                    <a:pt x="12281" y="23730"/>
                    <a:pt x="12303" y="23786"/>
                    <a:pt x="12309" y="23846"/>
                  </a:cubicBezTo>
                  <a:cubicBezTo>
                    <a:pt x="12328" y="24026"/>
                    <a:pt x="12183" y="24206"/>
                    <a:pt x="12005" y="24229"/>
                  </a:cubicBezTo>
                  <a:cubicBezTo>
                    <a:pt x="11993" y="24231"/>
                    <a:pt x="11981" y="24231"/>
                    <a:pt x="11969" y="24231"/>
                  </a:cubicBezTo>
                  <a:cubicBezTo>
                    <a:pt x="11802" y="24231"/>
                    <a:pt x="11641" y="24094"/>
                    <a:pt x="11619" y="23932"/>
                  </a:cubicBezTo>
                  <a:cubicBezTo>
                    <a:pt x="11613" y="23882"/>
                    <a:pt x="11615" y="23831"/>
                    <a:pt x="11617" y="23779"/>
                  </a:cubicBezTo>
                  <a:cubicBezTo>
                    <a:pt x="11621" y="23700"/>
                    <a:pt x="11626" y="23619"/>
                    <a:pt x="11596" y="23546"/>
                  </a:cubicBezTo>
                  <a:cubicBezTo>
                    <a:pt x="11602" y="23535"/>
                    <a:pt x="11606" y="23522"/>
                    <a:pt x="11611" y="23512"/>
                  </a:cubicBezTo>
                  <a:cubicBezTo>
                    <a:pt x="11705" y="23212"/>
                    <a:pt x="11617" y="22865"/>
                    <a:pt x="11388" y="22648"/>
                  </a:cubicBezTo>
                  <a:cubicBezTo>
                    <a:pt x="11328" y="22592"/>
                    <a:pt x="11270" y="22554"/>
                    <a:pt x="11208" y="22532"/>
                  </a:cubicBezTo>
                  <a:cubicBezTo>
                    <a:pt x="11163" y="22515"/>
                    <a:pt x="11111" y="22507"/>
                    <a:pt x="11047" y="22502"/>
                  </a:cubicBezTo>
                  <a:cubicBezTo>
                    <a:pt x="11030" y="22502"/>
                    <a:pt x="11012" y="22501"/>
                    <a:pt x="10995" y="22501"/>
                  </a:cubicBezTo>
                  <a:cubicBezTo>
                    <a:pt x="10791" y="22501"/>
                    <a:pt x="10598" y="22556"/>
                    <a:pt x="10409" y="22610"/>
                  </a:cubicBezTo>
                  <a:cubicBezTo>
                    <a:pt x="10105" y="22695"/>
                    <a:pt x="9835" y="22783"/>
                    <a:pt x="9625" y="22963"/>
                  </a:cubicBezTo>
                  <a:cubicBezTo>
                    <a:pt x="9554" y="22897"/>
                    <a:pt x="9468" y="22847"/>
                    <a:pt x="9383" y="22824"/>
                  </a:cubicBezTo>
                  <a:cubicBezTo>
                    <a:pt x="9288" y="22798"/>
                    <a:pt x="9192" y="22787"/>
                    <a:pt x="9098" y="22775"/>
                  </a:cubicBezTo>
                  <a:cubicBezTo>
                    <a:pt x="8952" y="22757"/>
                    <a:pt x="8815" y="22742"/>
                    <a:pt x="8690" y="22676"/>
                  </a:cubicBezTo>
                  <a:cubicBezTo>
                    <a:pt x="8658" y="22659"/>
                    <a:pt x="8624" y="22637"/>
                    <a:pt x="8592" y="22616"/>
                  </a:cubicBezTo>
                  <a:cubicBezTo>
                    <a:pt x="8549" y="22588"/>
                    <a:pt x="8506" y="22558"/>
                    <a:pt x="8457" y="22537"/>
                  </a:cubicBezTo>
                  <a:cubicBezTo>
                    <a:pt x="8356" y="22492"/>
                    <a:pt x="8245" y="22483"/>
                    <a:pt x="8136" y="22477"/>
                  </a:cubicBezTo>
                  <a:cubicBezTo>
                    <a:pt x="8106" y="22475"/>
                    <a:pt x="8073" y="22472"/>
                    <a:pt x="8043" y="22470"/>
                  </a:cubicBezTo>
                  <a:cubicBezTo>
                    <a:pt x="7465" y="22415"/>
                    <a:pt x="6987" y="22046"/>
                    <a:pt x="6467" y="21605"/>
                  </a:cubicBezTo>
                  <a:lnTo>
                    <a:pt x="5815" y="21054"/>
                  </a:lnTo>
                  <a:cubicBezTo>
                    <a:pt x="5667" y="20930"/>
                    <a:pt x="5483" y="20774"/>
                    <a:pt x="5260" y="20744"/>
                  </a:cubicBezTo>
                  <a:cubicBezTo>
                    <a:pt x="5235" y="20741"/>
                    <a:pt x="5209" y="20739"/>
                    <a:pt x="5181" y="20739"/>
                  </a:cubicBezTo>
                  <a:cubicBezTo>
                    <a:pt x="4986" y="20739"/>
                    <a:pt x="4804" y="20825"/>
                    <a:pt x="4605" y="20930"/>
                  </a:cubicBezTo>
                  <a:lnTo>
                    <a:pt x="4543" y="20962"/>
                  </a:lnTo>
                  <a:cubicBezTo>
                    <a:pt x="4525" y="20733"/>
                    <a:pt x="4451" y="20559"/>
                    <a:pt x="4320" y="20441"/>
                  </a:cubicBezTo>
                  <a:cubicBezTo>
                    <a:pt x="4228" y="20360"/>
                    <a:pt x="4116" y="20311"/>
                    <a:pt x="4007" y="20264"/>
                  </a:cubicBezTo>
                  <a:cubicBezTo>
                    <a:pt x="3968" y="20249"/>
                    <a:pt x="3930" y="20231"/>
                    <a:pt x="3891" y="20212"/>
                  </a:cubicBezTo>
                  <a:cubicBezTo>
                    <a:pt x="3675" y="20109"/>
                    <a:pt x="3482" y="19953"/>
                    <a:pt x="3339" y="19758"/>
                  </a:cubicBezTo>
                  <a:cubicBezTo>
                    <a:pt x="3227" y="19608"/>
                    <a:pt x="3171" y="19409"/>
                    <a:pt x="3199" y="19263"/>
                  </a:cubicBezTo>
                  <a:cubicBezTo>
                    <a:pt x="3216" y="19177"/>
                    <a:pt x="3259" y="19111"/>
                    <a:pt x="3326" y="19068"/>
                  </a:cubicBezTo>
                  <a:cubicBezTo>
                    <a:pt x="3366" y="19045"/>
                    <a:pt x="3414" y="19030"/>
                    <a:pt x="3461" y="19015"/>
                  </a:cubicBezTo>
                  <a:cubicBezTo>
                    <a:pt x="3525" y="18993"/>
                    <a:pt x="3591" y="18972"/>
                    <a:pt x="3645" y="18927"/>
                  </a:cubicBezTo>
                  <a:cubicBezTo>
                    <a:pt x="3765" y="18820"/>
                    <a:pt x="3771" y="18635"/>
                    <a:pt x="3664" y="18363"/>
                  </a:cubicBezTo>
                  <a:lnTo>
                    <a:pt x="3459" y="17847"/>
                  </a:lnTo>
                  <a:cubicBezTo>
                    <a:pt x="3489" y="17834"/>
                    <a:pt x="3521" y="17823"/>
                    <a:pt x="3555" y="17817"/>
                  </a:cubicBezTo>
                  <a:lnTo>
                    <a:pt x="3587" y="17808"/>
                  </a:lnTo>
                  <a:cubicBezTo>
                    <a:pt x="3698" y="17785"/>
                    <a:pt x="3840" y="17755"/>
                    <a:pt x="3848" y="17630"/>
                  </a:cubicBezTo>
                  <a:cubicBezTo>
                    <a:pt x="3851" y="17611"/>
                    <a:pt x="3848" y="17594"/>
                    <a:pt x="3846" y="17575"/>
                  </a:cubicBezTo>
                  <a:cubicBezTo>
                    <a:pt x="3844" y="17564"/>
                    <a:pt x="3842" y="17551"/>
                    <a:pt x="3842" y="17538"/>
                  </a:cubicBezTo>
                  <a:cubicBezTo>
                    <a:pt x="3842" y="17472"/>
                    <a:pt x="3898" y="17416"/>
                    <a:pt x="3953" y="17386"/>
                  </a:cubicBezTo>
                  <a:cubicBezTo>
                    <a:pt x="3986" y="17369"/>
                    <a:pt x="4020" y="17356"/>
                    <a:pt x="4056" y="17341"/>
                  </a:cubicBezTo>
                  <a:cubicBezTo>
                    <a:pt x="4093" y="17328"/>
                    <a:pt x="4127" y="17316"/>
                    <a:pt x="4161" y="17298"/>
                  </a:cubicBezTo>
                  <a:cubicBezTo>
                    <a:pt x="4279" y="17234"/>
                    <a:pt x="4367" y="17110"/>
                    <a:pt x="4393" y="16962"/>
                  </a:cubicBezTo>
                  <a:cubicBezTo>
                    <a:pt x="4421" y="16816"/>
                    <a:pt x="4384" y="16669"/>
                    <a:pt x="4296" y="16568"/>
                  </a:cubicBezTo>
                  <a:cubicBezTo>
                    <a:pt x="4243" y="16508"/>
                    <a:pt x="4178" y="16463"/>
                    <a:pt x="4114" y="16420"/>
                  </a:cubicBezTo>
                  <a:lnTo>
                    <a:pt x="3788" y="16197"/>
                  </a:lnTo>
                  <a:cubicBezTo>
                    <a:pt x="3746" y="16167"/>
                    <a:pt x="3696" y="16133"/>
                    <a:pt x="3641" y="16111"/>
                  </a:cubicBezTo>
                  <a:cubicBezTo>
                    <a:pt x="3594" y="16093"/>
                    <a:pt x="3544" y="16085"/>
                    <a:pt x="3491" y="16085"/>
                  </a:cubicBezTo>
                  <a:cubicBezTo>
                    <a:pt x="3389" y="16085"/>
                    <a:pt x="3281" y="16118"/>
                    <a:pt x="3191" y="16182"/>
                  </a:cubicBezTo>
                  <a:cubicBezTo>
                    <a:pt x="3079" y="16261"/>
                    <a:pt x="2985" y="16384"/>
                    <a:pt x="2910" y="16546"/>
                  </a:cubicBezTo>
                  <a:lnTo>
                    <a:pt x="2897" y="16579"/>
                  </a:lnTo>
                  <a:cubicBezTo>
                    <a:pt x="2876" y="16626"/>
                    <a:pt x="2856" y="16671"/>
                    <a:pt x="2826" y="16709"/>
                  </a:cubicBezTo>
                  <a:cubicBezTo>
                    <a:pt x="2818" y="16720"/>
                    <a:pt x="2809" y="16729"/>
                    <a:pt x="2799" y="16739"/>
                  </a:cubicBezTo>
                  <a:cubicBezTo>
                    <a:pt x="2786" y="16684"/>
                    <a:pt x="2762" y="16624"/>
                    <a:pt x="2702" y="16594"/>
                  </a:cubicBezTo>
                  <a:cubicBezTo>
                    <a:pt x="2666" y="16574"/>
                    <a:pt x="2627" y="16572"/>
                    <a:pt x="2599" y="16572"/>
                  </a:cubicBezTo>
                  <a:lnTo>
                    <a:pt x="2559" y="16572"/>
                  </a:lnTo>
                  <a:lnTo>
                    <a:pt x="2259" y="16587"/>
                  </a:lnTo>
                  <a:cubicBezTo>
                    <a:pt x="2257" y="16576"/>
                    <a:pt x="2254" y="16564"/>
                    <a:pt x="2250" y="16553"/>
                  </a:cubicBezTo>
                  <a:cubicBezTo>
                    <a:pt x="2220" y="16454"/>
                    <a:pt x="2147" y="16375"/>
                    <a:pt x="2083" y="16306"/>
                  </a:cubicBezTo>
                  <a:lnTo>
                    <a:pt x="1314" y="15477"/>
                  </a:lnTo>
                  <a:cubicBezTo>
                    <a:pt x="1183" y="15336"/>
                    <a:pt x="1053" y="15205"/>
                    <a:pt x="883" y="15150"/>
                  </a:cubicBezTo>
                  <a:cubicBezTo>
                    <a:pt x="900" y="15040"/>
                    <a:pt x="922" y="14942"/>
                    <a:pt x="948" y="14852"/>
                  </a:cubicBezTo>
                  <a:lnTo>
                    <a:pt x="954" y="14830"/>
                  </a:lnTo>
                  <a:cubicBezTo>
                    <a:pt x="975" y="14755"/>
                    <a:pt x="997" y="14678"/>
                    <a:pt x="986" y="14599"/>
                  </a:cubicBezTo>
                  <a:cubicBezTo>
                    <a:pt x="975" y="14513"/>
                    <a:pt x="930" y="14438"/>
                    <a:pt x="890" y="14372"/>
                  </a:cubicBezTo>
                  <a:cubicBezTo>
                    <a:pt x="778" y="14185"/>
                    <a:pt x="639" y="13956"/>
                    <a:pt x="408" y="13853"/>
                  </a:cubicBezTo>
                  <a:cubicBezTo>
                    <a:pt x="382" y="13840"/>
                    <a:pt x="352" y="13832"/>
                    <a:pt x="324" y="13821"/>
                  </a:cubicBezTo>
                  <a:cubicBezTo>
                    <a:pt x="258" y="13798"/>
                    <a:pt x="196" y="13776"/>
                    <a:pt x="148" y="13731"/>
                  </a:cubicBezTo>
                  <a:cubicBezTo>
                    <a:pt x="67" y="13650"/>
                    <a:pt x="58" y="13517"/>
                    <a:pt x="58" y="13388"/>
                  </a:cubicBezTo>
                  <a:lnTo>
                    <a:pt x="54" y="12938"/>
                  </a:lnTo>
                  <a:cubicBezTo>
                    <a:pt x="54" y="12840"/>
                    <a:pt x="58" y="12729"/>
                    <a:pt x="133" y="12671"/>
                  </a:cubicBezTo>
                  <a:cubicBezTo>
                    <a:pt x="176" y="12639"/>
                    <a:pt x="232" y="12630"/>
                    <a:pt x="292" y="12624"/>
                  </a:cubicBezTo>
                  <a:cubicBezTo>
                    <a:pt x="320" y="12619"/>
                    <a:pt x="352" y="12615"/>
                    <a:pt x="382" y="12609"/>
                  </a:cubicBezTo>
                  <a:cubicBezTo>
                    <a:pt x="521" y="12574"/>
                    <a:pt x="622" y="12467"/>
                    <a:pt x="720" y="12364"/>
                  </a:cubicBezTo>
                  <a:cubicBezTo>
                    <a:pt x="763" y="12321"/>
                    <a:pt x="806" y="12276"/>
                    <a:pt x="851" y="12238"/>
                  </a:cubicBezTo>
                  <a:cubicBezTo>
                    <a:pt x="922" y="12176"/>
                    <a:pt x="1029" y="12137"/>
                    <a:pt x="1121" y="12137"/>
                  </a:cubicBezTo>
                  <a:cubicBezTo>
                    <a:pt x="1177" y="12137"/>
                    <a:pt x="1277" y="12152"/>
                    <a:pt x="1312" y="12251"/>
                  </a:cubicBezTo>
                  <a:cubicBezTo>
                    <a:pt x="1322" y="12276"/>
                    <a:pt x="1327" y="12311"/>
                    <a:pt x="1331" y="12343"/>
                  </a:cubicBezTo>
                  <a:cubicBezTo>
                    <a:pt x="1337" y="12409"/>
                    <a:pt x="1346" y="12480"/>
                    <a:pt x="1408" y="12519"/>
                  </a:cubicBezTo>
                  <a:cubicBezTo>
                    <a:pt x="1430" y="12532"/>
                    <a:pt x="1455" y="12538"/>
                    <a:pt x="1482" y="12538"/>
                  </a:cubicBezTo>
                  <a:cubicBezTo>
                    <a:pt x="1521" y="12538"/>
                    <a:pt x="1564" y="12526"/>
                    <a:pt x="1603" y="12512"/>
                  </a:cubicBezTo>
                  <a:cubicBezTo>
                    <a:pt x="1641" y="12498"/>
                    <a:pt x="1679" y="12486"/>
                    <a:pt x="1713" y="12486"/>
                  </a:cubicBezTo>
                  <a:cubicBezTo>
                    <a:pt x="1725" y="12486"/>
                    <a:pt x="1736" y="12487"/>
                    <a:pt x="1747" y="12491"/>
                  </a:cubicBezTo>
                  <a:lnTo>
                    <a:pt x="1768" y="12497"/>
                  </a:lnTo>
                  <a:lnTo>
                    <a:pt x="1779" y="12478"/>
                  </a:lnTo>
                  <a:cubicBezTo>
                    <a:pt x="1839" y="12366"/>
                    <a:pt x="1837" y="12227"/>
                    <a:pt x="1779" y="12116"/>
                  </a:cubicBezTo>
                  <a:cubicBezTo>
                    <a:pt x="1817" y="12086"/>
                    <a:pt x="1873" y="12081"/>
                    <a:pt x="1933" y="12077"/>
                  </a:cubicBezTo>
                  <a:cubicBezTo>
                    <a:pt x="2006" y="12073"/>
                    <a:pt x="2081" y="12069"/>
                    <a:pt x="2134" y="12015"/>
                  </a:cubicBezTo>
                  <a:cubicBezTo>
                    <a:pt x="2158" y="11992"/>
                    <a:pt x="2173" y="11962"/>
                    <a:pt x="2186" y="11934"/>
                  </a:cubicBezTo>
                  <a:cubicBezTo>
                    <a:pt x="2194" y="11914"/>
                    <a:pt x="2205" y="11897"/>
                    <a:pt x="2216" y="11882"/>
                  </a:cubicBezTo>
                  <a:cubicBezTo>
                    <a:pt x="2252" y="11833"/>
                    <a:pt x="2302" y="11812"/>
                    <a:pt x="2379" y="11812"/>
                  </a:cubicBezTo>
                  <a:cubicBezTo>
                    <a:pt x="2432" y="11812"/>
                    <a:pt x="2490" y="11822"/>
                    <a:pt x="2552" y="11833"/>
                  </a:cubicBezTo>
                  <a:cubicBezTo>
                    <a:pt x="2618" y="11844"/>
                    <a:pt x="2689" y="11855"/>
                    <a:pt x="2752" y="11855"/>
                  </a:cubicBezTo>
                  <a:cubicBezTo>
                    <a:pt x="2775" y="11855"/>
                    <a:pt x="2797" y="11854"/>
                    <a:pt x="2818" y="11850"/>
                  </a:cubicBezTo>
                  <a:cubicBezTo>
                    <a:pt x="2991" y="11822"/>
                    <a:pt x="3096" y="11679"/>
                    <a:pt x="3199" y="11539"/>
                  </a:cubicBezTo>
                  <a:cubicBezTo>
                    <a:pt x="3279" y="11428"/>
                    <a:pt x="3362" y="11314"/>
                    <a:pt x="3478" y="11261"/>
                  </a:cubicBezTo>
                  <a:cubicBezTo>
                    <a:pt x="3516" y="11242"/>
                    <a:pt x="3557" y="11231"/>
                    <a:pt x="3600" y="11218"/>
                  </a:cubicBezTo>
                  <a:cubicBezTo>
                    <a:pt x="3660" y="11201"/>
                    <a:pt x="3722" y="11182"/>
                    <a:pt x="3776" y="11145"/>
                  </a:cubicBezTo>
                  <a:cubicBezTo>
                    <a:pt x="3827" y="11109"/>
                    <a:pt x="3866" y="11062"/>
                    <a:pt x="3902" y="11015"/>
                  </a:cubicBezTo>
                  <a:cubicBezTo>
                    <a:pt x="3951" y="10950"/>
                    <a:pt x="3998" y="10890"/>
                    <a:pt x="4069" y="10871"/>
                  </a:cubicBezTo>
                  <a:cubicBezTo>
                    <a:pt x="4088" y="10865"/>
                    <a:pt x="4108" y="10862"/>
                    <a:pt x="4129" y="10860"/>
                  </a:cubicBezTo>
                  <a:cubicBezTo>
                    <a:pt x="4163" y="10858"/>
                    <a:pt x="4196" y="10854"/>
                    <a:pt x="4228" y="10839"/>
                  </a:cubicBezTo>
                  <a:cubicBezTo>
                    <a:pt x="4296" y="10807"/>
                    <a:pt x="4331" y="10736"/>
                    <a:pt x="4356" y="10685"/>
                  </a:cubicBezTo>
                  <a:lnTo>
                    <a:pt x="4705" y="9965"/>
                  </a:lnTo>
                  <a:cubicBezTo>
                    <a:pt x="4776" y="9943"/>
                    <a:pt x="4838" y="9883"/>
                    <a:pt x="4870" y="9808"/>
                  </a:cubicBezTo>
                  <a:cubicBezTo>
                    <a:pt x="4907" y="9727"/>
                    <a:pt x="4905" y="9637"/>
                    <a:pt x="4866" y="9568"/>
                  </a:cubicBezTo>
                  <a:cubicBezTo>
                    <a:pt x="4834" y="9504"/>
                    <a:pt x="4778" y="9461"/>
                    <a:pt x="4725" y="9418"/>
                  </a:cubicBezTo>
                  <a:cubicBezTo>
                    <a:pt x="4686" y="9386"/>
                    <a:pt x="4650" y="9356"/>
                    <a:pt x="4622" y="9320"/>
                  </a:cubicBezTo>
                  <a:cubicBezTo>
                    <a:pt x="4523" y="9196"/>
                    <a:pt x="4534" y="9033"/>
                    <a:pt x="4545" y="8861"/>
                  </a:cubicBezTo>
                  <a:cubicBezTo>
                    <a:pt x="4553" y="8735"/>
                    <a:pt x="4562" y="8602"/>
                    <a:pt x="4525" y="8482"/>
                  </a:cubicBezTo>
                  <a:cubicBezTo>
                    <a:pt x="4521" y="8467"/>
                    <a:pt x="4517" y="8452"/>
                    <a:pt x="4513" y="8437"/>
                  </a:cubicBezTo>
                  <a:cubicBezTo>
                    <a:pt x="4495" y="8392"/>
                    <a:pt x="4480" y="8347"/>
                    <a:pt x="4487" y="8304"/>
                  </a:cubicBezTo>
                  <a:cubicBezTo>
                    <a:pt x="4500" y="8236"/>
                    <a:pt x="4566" y="8186"/>
                    <a:pt x="4635" y="8144"/>
                  </a:cubicBezTo>
                  <a:cubicBezTo>
                    <a:pt x="4843" y="8011"/>
                    <a:pt x="5085" y="7869"/>
                    <a:pt x="5325" y="7869"/>
                  </a:cubicBezTo>
                  <a:cubicBezTo>
                    <a:pt x="5385" y="7869"/>
                    <a:pt x="5442" y="7878"/>
                    <a:pt x="5498" y="7895"/>
                  </a:cubicBezTo>
                  <a:cubicBezTo>
                    <a:pt x="5552" y="7914"/>
                    <a:pt x="5605" y="7940"/>
                    <a:pt x="5657" y="7966"/>
                  </a:cubicBezTo>
                  <a:cubicBezTo>
                    <a:pt x="5749" y="8013"/>
                    <a:pt x="5845" y="8060"/>
                    <a:pt x="5944" y="8060"/>
                  </a:cubicBezTo>
                  <a:cubicBezTo>
                    <a:pt x="5970" y="8060"/>
                    <a:pt x="5995" y="8058"/>
                    <a:pt x="6019" y="8051"/>
                  </a:cubicBezTo>
                  <a:lnTo>
                    <a:pt x="6034" y="8047"/>
                  </a:lnTo>
                  <a:lnTo>
                    <a:pt x="6038" y="8032"/>
                  </a:lnTo>
                  <a:cubicBezTo>
                    <a:pt x="6079" y="7852"/>
                    <a:pt x="6094" y="7670"/>
                    <a:pt x="6083" y="7488"/>
                  </a:cubicBezTo>
                  <a:cubicBezTo>
                    <a:pt x="6075" y="7366"/>
                    <a:pt x="6090" y="7212"/>
                    <a:pt x="6105" y="7064"/>
                  </a:cubicBezTo>
                  <a:cubicBezTo>
                    <a:pt x="6115" y="6950"/>
                    <a:pt x="6126" y="6843"/>
                    <a:pt x="6128" y="6747"/>
                  </a:cubicBezTo>
                  <a:lnTo>
                    <a:pt x="6422" y="6565"/>
                  </a:lnTo>
                  <a:lnTo>
                    <a:pt x="6419" y="6545"/>
                  </a:lnTo>
                  <a:cubicBezTo>
                    <a:pt x="6409" y="6487"/>
                    <a:pt x="6396" y="6346"/>
                    <a:pt x="6486" y="6288"/>
                  </a:cubicBezTo>
                  <a:cubicBezTo>
                    <a:pt x="6508" y="6274"/>
                    <a:pt x="6535" y="6268"/>
                    <a:pt x="6564" y="6268"/>
                  </a:cubicBezTo>
                  <a:cubicBezTo>
                    <a:pt x="6625" y="6268"/>
                    <a:pt x="6696" y="6293"/>
                    <a:pt x="6762" y="6320"/>
                  </a:cubicBezTo>
                  <a:lnTo>
                    <a:pt x="6801" y="6335"/>
                  </a:lnTo>
                  <a:cubicBezTo>
                    <a:pt x="6976" y="6404"/>
                    <a:pt x="7161" y="6415"/>
                    <a:pt x="7304" y="6415"/>
                  </a:cubicBezTo>
                  <a:cubicBezTo>
                    <a:pt x="7377" y="6415"/>
                    <a:pt x="7448" y="6410"/>
                    <a:pt x="7527" y="6408"/>
                  </a:cubicBezTo>
                  <a:cubicBezTo>
                    <a:pt x="7656" y="6402"/>
                    <a:pt x="7836" y="6380"/>
                    <a:pt x="7893" y="6239"/>
                  </a:cubicBezTo>
                  <a:cubicBezTo>
                    <a:pt x="7913" y="6196"/>
                    <a:pt x="7915" y="6151"/>
                    <a:pt x="7915" y="6106"/>
                  </a:cubicBezTo>
                  <a:cubicBezTo>
                    <a:pt x="7917" y="6061"/>
                    <a:pt x="7919" y="6016"/>
                    <a:pt x="7938" y="5980"/>
                  </a:cubicBezTo>
                  <a:cubicBezTo>
                    <a:pt x="7951" y="5956"/>
                    <a:pt x="7973" y="5937"/>
                    <a:pt x="7994" y="5918"/>
                  </a:cubicBezTo>
                  <a:cubicBezTo>
                    <a:pt x="8013" y="5898"/>
                    <a:pt x="8033" y="5879"/>
                    <a:pt x="8048" y="5855"/>
                  </a:cubicBezTo>
                  <a:cubicBezTo>
                    <a:pt x="8099" y="5778"/>
                    <a:pt x="8093" y="5686"/>
                    <a:pt x="8086" y="5598"/>
                  </a:cubicBezTo>
                  <a:cubicBezTo>
                    <a:pt x="8086" y="5581"/>
                    <a:pt x="8084" y="5564"/>
                    <a:pt x="8084" y="5547"/>
                  </a:cubicBezTo>
                  <a:cubicBezTo>
                    <a:pt x="8071" y="5236"/>
                    <a:pt x="8258" y="4928"/>
                    <a:pt x="8541" y="4797"/>
                  </a:cubicBezTo>
                  <a:cubicBezTo>
                    <a:pt x="8553" y="4791"/>
                    <a:pt x="8568" y="4784"/>
                    <a:pt x="8581" y="4778"/>
                  </a:cubicBezTo>
                  <a:cubicBezTo>
                    <a:pt x="8633" y="4756"/>
                    <a:pt x="8684" y="4735"/>
                    <a:pt x="8727" y="4696"/>
                  </a:cubicBezTo>
                  <a:cubicBezTo>
                    <a:pt x="8795" y="4636"/>
                    <a:pt x="8823" y="4549"/>
                    <a:pt x="8851" y="4465"/>
                  </a:cubicBezTo>
                  <a:cubicBezTo>
                    <a:pt x="8860" y="4444"/>
                    <a:pt x="8866" y="4420"/>
                    <a:pt x="8875" y="4399"/>
                  </a:cubicBezTo>
                  <a:cubicBezTo>
                    <a:pt x="8909" y="4309"/>
                    <a:pt x="8978" y="4212"/>
                    <a:pt x="9074" y="4212"/>
                  </a:cubicBezTo>
                  <a:cubicBezTo>
                    <a:pt x="9179" y="4214"/>
                    <a:pt x="9222" y="4321"/>
                    <a:pt x="9271" y="4444"/>
                  </a:cubicBezTo>
                  <a:cubicBezTo>
                    <a:pt x="9299" y="4512"/>
                    <a:pt x="9327" y="4585"/>
                    <a:pt x="9372" y="4641"/>
                  </a:cubicBezTo>
                  <a:cubicBezTo>
                    <a:pt x="9415" y="4699"/>
                    <a:pt x="9475" y="4737"/>
                    <a:pt x="9532" y="4774"/>
                  </a:cubicBezTo>
                  <a:cubicBezTo>
                    <a:pt x="9573" y="4801"/>
                    <a:pt x="9614" y="4827"/>
                    <a:pt x="9648" y="4859"/>
                  </a:cubicBezTo>
                  <a:cubicBezTo>
                    <a:pt x="9691" y="4900"/>
                    <a:pt x="9725" y="4951"/>
                    <a:pt x="9757" y="5001"/>
                  </a:cubicBezTo>
                  <a:cubicBezTo>
                    <a:pt x="9807" y="5076"/>
                    <a:pt x="9858" y="5153"/>
                    <a:pt x="9942" y="5198"/>
                  </a:cubicBezTo>
                  <a:cubicBezTo>
                    <a:pt x="9997" y="5228"/>
                    <a:pt x="10062" y="5243"/>
                    <a:pt x="10147" y="5243"/>
                  </a:cubicBezTo>
                  <a:cubicBezTo>
                    <a:pt x="10186" y="5243"/>
                    <a:pt x="10222" y="5241"/>
                    <a:pt x="10261" y="5236"/>
                  </a:cubicBezTo>
                  <a:cubicBezTo>
                    <a:pt x="10299" y="5234"/>
                    <a:pt x="10336" y="5232"/>
                    <a:pt x="10372" y="5232"/>
                  </a:cubicBezTo>
                  <a:cubicBezTo>
                    <a:pt x="10443" y="5232"/>
                    <a:pt x="10494" y="5243"/>
                    <a:pt x="10542" y="5264"/>
                  </a:cubicBezTo>
                  <a:cubicBezTo>
                    <a:pt x="10634" y="5307"/>
                    <a:pt x="10702" y="5403"/>
                    <a:pt x="10767" y="5496"/>
                  </a:cubicBezTo>
                  <a:cubicBezTo>
                    <a:pt x="10848" y="5611"/>
                    <a:pt x="10929" y="5729"/>
                    <a:pt x="11069" y="5746"/>
                  </a:cubicBezTo>
                  <a:cubicBezTo>
                    <a:pt x="11022" y="6061"/>
                    <a:pt x="11240" y="6395"/>
                    <a:pt x="11549" y="6479"/>
                  </a:cubicBezTo>
                  <a:lnTo>
                    <a:pt x="11141" y="7471"/>
                  </a:lnTo>
                  <a:cubicBezTo>
                    <a:pt x="11101" y="7574"/>
                    <a:pt x="11060" y="7704"/>
                    <a:pt x="11137" y="7797"/>
                  </a:cubicBezTo>
                  <a:cubicBezTo>
                    <a:pt x="11186" y="7852"/>
                    <a:pt x="11259" y="7869"/>
                    <a:pt x="11330" y="7887"/>
                  </a:cubicBezTo>
                  <a:cubicBezTo>
                    <a:pt x="11403" y="7902"/>
                    <a:pt x="11469" y="7917"/>
                    <a:pt x="11497" y="7972"/>
                  </a:cubicBezTo>
                  <a:cubicBezTo>
                    <a:pt x="11504" y="7985"/>
                    <a:pt x="11508" y="8000"/>
                    <a:pt x="11512" y="8015"/>
                  </a:cubicBezTo>
                  <a:cubicBezTo>
                    <a:pt x="11521" y="8043"/>
                    <a:pt x="11529" y="8073"/>
                    <a:pt x="11553" y="8099"/>
                  </a:cubicBezTo>
                  <a:cubicBezTo>
                    <a:pt x="11587" y="8131"/>
                    <a:pt x="11639" y="8135"/>
                    <a:pt x="11671" y="8139"/>
                  </a:cubicBezTo>
                  <a:lnTo>
                    <a:pt x="13151" y="8259"/>
                  </a:lnTo>
                  <a:lnTo>
                    <a:pt x="13168" y="8630"/>
                  </a:lnTo>
                  <a:lnTo>
                    <a:pt x="13188" y="8634"/>
                  </a:lnTo>
                  <a:cubicBezTo>
                    <a:pt x="13530" y="8711"/>
                    <a:pt x="13862" y="8821"/>
                    <a:pt x="13976" y="9101"/>
                  </a:cubicBezTo>
                  <a:cubicBezTo>
                    <a:pt x="13982" y="9118"/>
                    <a:pt x="13987" y="9136"/>
                    <a:pt x="13993" y="9153"/>
                  </a:cubicBezTo>
                  <a:cubicBezTo>
                    <a:pt x="14012" y="9211"/>
                    <a:pt x="14032" y="9268"/>
                    <a:pt x="14079" y="9311"/>
                  </a:cubicBezTo>
                  <a:cubicBezTo>
                    <a:pt x="14117" y="9346"/>
                    <a:pt x="14165" y="9363"/>
                    <a:pt x="14210" y="9378"/>
                  </a:cubicBezTo>
                  <a:cubicBezTo>
                    <a:pt x="14259" y="9397"/>
                    <a:pt x="14306" y="9412"/>
                    <a:pt x="14334" y="9448"/>
                  </a:cubicBezTo>
                  <a:cubicBezTo>
                    <a:pt x="14360" y="9481"/>
                    <a:pt x="14364" y="9526"/>
                    <a:pt x="14372" y="9573"/>
                  </a:cubicBezTo>
                  <a:lnTo>
                    <a:pt x="14375" y="9590"/>
                  </a:lnTo>
                  <a:cubicBezTo>
                    <a:pt x="14409" y="9821"/>
                    <a:pt x="14518" y="10042"/>
                    <a:pt x="14687" y="10207"/>
                  </a:cubicBezTo>
                  <a:cubicBezTo>
                    <a:pt x="14747" y="10267"/>
                    <a:pt x="14874" y="10370"/>
                    <a:pt x="15017" y="10370"/>
                  </a:cubicBezTo>
                  <a:cubicBezTo>
                    <a:pt x="15041" y="10370"/>
                    <a:pt x="15064" y="10365"/>
                    <a:pt x="15088" y="10361"/>
                  </a:cubicBezTo>
                  <a:lnTo>
                    <a:pt x="17882" y="10383"/>
                  </a:lnTo>
                  <a:cubicBezTo>
                    <a:pt x="18012" y="10541"/>
                    <a:pt x="18195" y="10652"/>
                    <a:pt x="18396" y="10695"/>
                  </a:cubicBezTo>
                  <a:cubicBezTo>
                    <a:pt x="18422" y="10700"/>
                    <a:pt x="18447" y="10706"/>
                    <a:pt x="18475" y="10710"/>
                  </a:cubicBezTo>
                  <a:cubicBezTo>
                    <a:pt x="18531" y="10719"/>
                    <a:pt x="18584" y="10727"/>
                    <a:pt x="18634" y="10749"/>
                  </a:cubicBezTo>
                  <a:cubicBezTo>
                    <a:pt x="18694" y="10770"/>
                    <a:pt x="18745" y="10807"/>
                    <a:pt x="18801" y="10847"/>
                  </a:cubicBezTo>
                  <a:cubicBezTo>
                    <a:pt x="18869" y="10895"/>
                    <a:pt x="18940" y="10946"/>
                    <a:pt x="19026" y="10965"/>
                  </a:cubicBezTo>
                  <a:cubicBezTo>
                    <a:pt x="19073" y="10978"/>
                    <a:pt x="19122" y="10978"/>
                    <a:pt x="19169" y="10980"/>
                  </a:cubicBezTo>
                  <a:cubicBezTo>
                    <a:pt x="19219" y="10982"/>
                    <a:pt x="19264" y="10982"/>
                    <a:pt x="19307" y="10995"/>
                  </a:cubicBezTo>
                  <a:cubicBezTo>
                    <a:pt x="19369" y="11010"/>
                    <a:pt x="19424" y="11047"/>
                    <a:pt x="19482" y="11085"/>
                  </a:cubicBezTo>
                  <a:cubicBezTo>
                    <a:pt x="19534" y="11120"/>
                    <a:pt x="19585" y="11154"/>
                    <a:pt x="19645" y="11175"/>
                  </a:cubicBezTo>
                  <a:cubicBezTo>
                    <a:pt x="19696" y="11192"/>
                    <a:pt x="19754" y="11201"/>
                    <a:pt x="19825" y="11201"/>
                  </a:cubicBezTo>
                  <a:cubicBezTo>
                    <a:pt x="19872" y="11201"/>
                    <a:pt x="19919" y="11197"/>
                    <a:pt x="19964" y="11195"/>
                  </a:cubicBezTo>
                  <a:cubicBezTo>
                    <a:pt x="20009" y="11190"/>
                    <a:pt x="20054" y="11186"/>
                    <a:pt x="20099" y="11186"/>
                  </a:cubicBezTo>
                  <a:cubicBezTo>
                    <a:pt x="20181" y="11186"/>
                    <a:pt x="20241" y="11199"/>
                    <a:pt x="20294" y="11227"/>
                  </a:cubicBezTo>
                  <a:cubicBezTo>
                    <a:pt x="20333" y="11246"/>
                    <a:pt x="20371" y="11276"/>
                    <a:pt x="20410" y="11304"/>
                  </a:cubicBezTo>
                  <a:cubicBezTo>
                    <a:pt x="20485" y="11357"/>
                    <a:pt x="20560" y="11415"/>
                    <a:pt x="20639" y="11415"/>
                  </a:cubicBezTo>
                  <a:cubicBezTo>
                    <a:pt x="20671" y="11415"/>
                    <a:pt x="20701" y="11404"/>
                    <a:pt x="20729" y="11385"/>
                  </a:cubicBezTo>
                  <a:lnTo>
                    <a:pt x="20742" y="11374"/>
                  </a:lnTo>
                  <a:lnTo>
                    <a:pt x="20740" y="11359"/>
                  </a:lnTo>
                  <a:cubicBezTo>
                    <a:pt x="20706" y="11087"/>
                    <a:pt x="21050" y="10916"/>
                    <a:pt x="21158" y="10869"/>
                  </a:cubicBezTo>
                  <a:cubicBezTo>
                    <a:pt x="21642" y="10657"/>
                    <a:pt x="22214" y="10558"/>
                    <a:pt x="22962" y="10558"/>
                  </a:cubicBezTo>
                  <a:cubicBezTo>
                    <a:pt x="23189" y="10558"/>
                    <a:pt x="23418" y="10567"/>
                    <a:pt x="23643" y="10584"/>
                  </a:cubicBezTo>
                  <a:cubicBezTo>
                    <a:pt x="23673" y="10586"/>
                    <a:pt x="23703" y="10588"/>
                    <a:pt x="23735" y="10588"/>
                  </a:cubicBezTo>
                  <a:cubicBezTo>
                    <a:pt x="23789" y="10588"/>
                    <a:pt x="23870" y="10582"/>
                    <a:pt x="23932" y="10530"/>
                  </a:cubicBezTo>
                  <a:cubicBezTo>
                    <a:pt x="23988" y="10487"/>
                    <a:pt x="24011" y="10421"/>
                    <a:pt x="24037" y="10359"/>
                  </a:cubicBezTo>
                  <a:cubicBezTo>
                    <a:pt x="24044" y="10338"/>
                    <a:pt x="24052" y="10316"/>
                    <a:pt x="24063" y="10295"/>
                  </a:cubicBezTo>
                  <a:cubicBezTo>
                    <a:pt x="24159" y="10089"/>
                    <a:pt x="24382" y="9986"/>
                    <a:pt x="24598" y="9885"/>
                  </a:cubicBezTo>
                  <a:lnTo>
                    <a:pt x="24654" y="9860"/>
                  </a:lnTo>
                  <a:cubicBezTo>
                    <a:pt x="24980" y="9705"/>
                    <a:pt x="25153" y="9517"/>
                    <a:pt x="25168" y="9298"/>
                  </a:cubicBezTo>
                  <a:cubicBezTo>
                    <a:pt x="25177" y="9153"/>
                    <a:pt x="25111" y="9018"/>
                    <a:pt x="25048" y="8885"/>
                  </a:cubicBezTo>
                  <a:cubicBezTo>
                    <a:pt x="24978" y="8737"/>
                    <a:pt x="24909" y="8598"/>
                    <a:pt x="24946" y="8452"/>
                  </a:cubicBezTo>
                  <a:cubicBezTo>
                    <a:pt x="24991" y="8270"/>
                    <a:pt x="25194" y="8167"/>
                    <a:pt x="25370" y="8161"/>
                  </a:cubicBezTo>
                  <a:cubicBezTo>
                    <a:pt x="25377" y="8161"/>
                    <a:pt x="25385" y="8160"/>
                    <a:pt x="25392" y="8160"/>
                  </a:cubicBezTo>
                  <a:cubicBezTo>
                    <a:pt x="25577" y="8160"/>
                    <a:pt x="25764" y="8236"/>
                    <a:pt x="25925" y="8304"/>
                  </a:cubicBezTo>
                  <a:cubicBezTo>
                    <a:pt x="26017" y="8343"/>
                    <a:pt x="26122" y="8388"/>
                    <a:pt x="26233" y="8388"/>
                  </a:cubicBezTo>
                  <a:lnTo>
                    <a:pt x="26248" y="8388"/>
                  </a:lnTo>
                  <a:cubicBezTo>
                    <a:pt x="26364" y="8381"/>
                    <a:pt x="26492" y="8313"/>
                    <a:pt x="26518" y="8189"/>
                  </a:cubicBezTo>
                  <a:cubicBezTo>
                    <a:pt x="26552" y="8030"/>
                    <a:pt x="26777" y="7953"/>
                    <a:pt x="27206" y="7953"/>
                  </a:cubicBezTo>
                  <a:cubicBezTo>
                    <a:pt x="27255" y="7953"/>
                    <a:pt x="27300" y="7953"/>
                    <a:pt x="27339" y="7955"/>
                  </a:cubicBezTo>
                  <a:lnTo>
                    <a:pt x="27403" y="7955"/>
                  </a:lnTo>
                  <a:cubicBezTo>
                    <a:pt x="27632" y="7955"/>
                    <a:pt x="27956" y="7927"/>
                    <a:pt x="28099" y="7685"/>
                  </a:cubicBezTo>
                  <a:cubicBezTo>
                    <a:pt x="28131" y="7629"/>
                    <a:pt x="28151" y="7567"/>
                    <a:pt x="28170" y="7507"/>
                  </a:cubicBezTo>
                  <a:cubicBezTo>
                    <a:pt x="28189" y="7445"/>
                    <a:pt x="28209" y="7385"/>
                    <a:pt x="28243" y="7332"/>
                  </a:cubicBezTo>
                  <a:cubicBezTo>
                    <a:pt x="28279" y="7274"/>
                    <a:pt x="28335" y="7227"/>
                    <a:pt x="28389" y="7182"/>
                  </a:cubicBezTo>
                  <a:cubicBezTo>
                    <a:pt x="28623" y="6984"/>
                    <a:pt x="28873" y="6791"/>
                    <a:pt x="29154" y="6791"/>
                  </a:cubicBezTo>
                  <a:cubicBezTo>
                    <a:pt x="29166" y="6791"/>
                    <a:pt x="29178" y="6791"/>
                    <a:pt x="29190" y="6792"/>
                  </a:cubicBezTo>
                  <a:cubicBezTo>
                    <a:pt x="29228" y="6794"/>
                    <a:pt x="29267" y="6798"/>
                    <a:pt x="29303" y="6805"/>
                  </a:cubicBezTo>
                  <a:cubicBezTo>
                    <a:pt x="29354" y="6812"/>
                    <a:pt x="29406" y="6819"/>
                    <a:pt x="29459" y="6819"/>
                  </a:cubicBezTo>
                  <a:cubicBezTo>
                    <a:pt x="29470" y="6819"/>
                    <a:pt x="29482" y="6818"/>
                    <a:pt x="29494" y="6817"/>
                  </a:cubicBezTo>
                  <a:cubicBezTo>
                    <a:pt x="29582" y="6809"/>
                    <a:pt x="29661" y="6772"/>
                    <a:pt x="29740" y="6736"/>
                  </a:cubicBezTo>
                  <a:cubicBezTo>
                    <a:pt x="29820" y="6702"/>
                    <a:pt x="29895" y="6667"/>
                    <a:pt x="29976" y="6661"/>
                  </a:cubicBezTo>
                  <a:cubicBezTo>
                    <a:pt x="29985" y="6660"/>
                    <a:pt x="29995" y="6660"/>
                    <a:pt x="30004" y="6660"/>
                  </a:cubicBezTo>
                  <a:cubicBezTo>
                    <a:pt x="30107" y="6660"/>
                    <a:pt x="30213" y="6701"/>
                    <a:pt x="30317" y="6740"/>
                  </a:cubicBezTo>
                  <a:cubicBezTo>
                    <a:pt x="30424" y="6781"/>
                    <a:pt x="30522" y="6820"/>
                    <a:pt x="30621" y="6820"/>
                  </a:cubicBezTo>
                  <a:cubicBezTo>
                    <a:pt x="30687" y="6820"/>
                    <a:pt x="30743" y="6802"/>
                    <a:pt x="30795" y="6768"/>
                  </a:cubicBezTo>
                  <a:lnTo>
                    <a:pt x="30803" y="6762"/>
                  </a:lnTo>
                  <a:lnTo>
                    <a:pt x="30807" y="6751"/>
                  </a:lnTo>
                  <a:cubicBezTo>
                    <a:pt x="30861" y="6537"/>
                    <a:pt x="30711" y="6327"/>
                    <a:pt x="30550" y="6203"/>
                  </a:cubicBezTo>
                  <a:cubicBezTo>
                    <a:pt x="30488" y="6153"/>
                    <a:pt x="30420" y="6110"/>
                    <a:pt x="30353" y="6068"/>
                  </a:cubicBezTo>
                  <a:cubicBezTo>
                    <a:pt x="30250" y="6001"/>
                    <a:pt x="30145" y="5935"/>
                    <a:pt x="30062" y="5847"/>
                  </a:cubicBezTo>
                  <a:cubicBezTo>
                    <a:pt x="30008" y="5791"/>
                    <a:pt x="29961" y="5725"/>
                    <a:pt x="29916" y="5663"/>
                  </a:cubicBezTo>
                  <a:cubicBezTo>
                    <a:pt x="29805" y="5508"/>
                    <a:pt x="29689" y="5348"/>
                    <a:pt x="29500" y="5324"/>
                  </a:cubicBezTo>
                  <a:cubicBezTo>
                    <a:pt x="29484" y="5322"/>
                    <a:pt x="29467" y="5321"/>
                    <a:pt x="29450" y="5321"/>
                  </a:cubicBezTo>
                  <a:cubicBezTo>
                    <a:pt x="29328" y="5321"/>
                    <a:pt x="29214" y="5379"/>
                    <a:pt x="29104" y="5438"/>
                  </a:cubicBezTo>
                  <a:cubicBezTo>
                    <a:pt x="29048" y="5468"/>
                    <a:pt x="28991" y="5498"/>
                    <a:pt x="28933" y="5521"/>
                  </a:cubicBezTo>
                  <a:cubicBezTo>
                    <a:pt x="28845" y="5553"/>
                    <a:pt x="28748" y="5568"/>
                    <a:pt x="28635" y="5568"/>
                  </a:cubicBezTo>
                  <a:cubicBezTo>
                    <a:pt x="28498" y="5568"/>
                    <a:pt x="28361" y="5547"/>
                    <a:pt x="28209" y="5519"/>
                  </a:cubicBezTo>
                  <a:cubicBezTo>
                    <a:pt x="28119" y="5502"/>
                    <a:pt x="27821" y="5433"/>
                    <a:pt x="27831" y="5241"/>
                  </a:cubicBezTo>
                  <a:cubicBezTo>
                    <a:pt x="27834" y="5206"/>
                    <a:pt x="27844" y="5174"/>
                    <a:pt x="27857" y="5140"/>
                  </a:cubicBezTo>
                  <a:lnTo>
                    <a:pt x="28061" y="4581"/>
                  </a:lnTo>
                  <a:cubicBezTo>
                    <a:pt x="28181" y="4259"/>
                    <a:pt x="28329" y="3949"/>
                    <a:pt x="28618" y="3876"/>
                  </a:cubicBezTo>
                  <a:cubicBezTo>
                    <a:pt x="28662" y="3864"/>
                    <a:pt x="28715" y="3859"/>
                    <a:pt x="28771" y="3859"/>
                  </a:cubicBezTo>
                  <a:cubicBezTo>
                    <a:pt x="28833" y="3859"/>
                    <a:pt x="28899" y="3865"/>
                    <a:pt x="28963" y="3872"/>
                  </a:cubicBezTo>
                  <a:cubicBezTo>
                    <a:pt x="29006" y="3876"/>
                    <a:pt x="29046" y="3880"/>
                    <a:pt x="29087" y="3882"/>
                  </a:cubicBezTo>
                  <a:cubicBezTo>
                    <a:pt x="29119" y="3884"/>
                    <a:pt x="29150" y="3885"/>
                    <a:pt x="29182" y="3885"/>
                  </a:cubicBezTo>
                  <a:cubicBezTo>
                    <a:pt x="29510" y="3885"/>
                    <a:pt x="29832" y="3775"/>
                    <a:pt x="30088" y="3578"/>
                  </a:cubicBezTo>
                  <a:cubicBezTo>
                    <a:pt x="30458" y="3291"/>
                    <a:pt x="30711" y="2813"/>
                    <a:pt x="30837" y="2158"/>
                  </a:cubicBezTo>
                  <a:lnTo>
                    <a:pt x="30842" y="2136"/>
                  </a:lnTo>
                  <a:cubicBezTo>
                    <a:pt x="30861" y="2038"/>
                    <a:pt x="30880" y="1937"/>
                    <a:pt x="30932" y="1853"/>
                  </a:cubicBezTo>
                  <a:cubicBezTo>
                    <a:pt x="30970" y="1795"/>
                    <a:pt x="31022" y="1748"/>
                    <a:pt x="31077" y="1699"/>
                  </a:cubicBezTo>
                  <a:cubicBezTo>
                    <a:pt x="31120" y="1660"/>
                    <a:pt x="31165" y="1622"/>
                    <a:pt x="31202" y="1575"/>
                  </a:cubicBezTo>
                  <a:cubicBezTo>
                    <a:pt x="31298" y="1455"/>
                    <a:pt x="31332" y="1290"/>
                    <a:pt x="31298" y="1125"/>
                  </a:cubicBezTo>
                  <a:cubicBezTo>
                    <a:pt x="31262" y="962"/>
                    <a:pt x="31167" y="827"/>
                    <a:pt x="31034" y="756"/>
                  </a:cubicBezTo>
                  <a:cubicBezTo>
                    <a:pt x="30953" y="600"/>
                    <a:pt x="31011" y="371"/>
                    <a:pt x="31157" y="272"/>
                  </a:cubicBezTo>
                  <a:cubicBezTo>
                    <a:pt x="31315" y="161"/>
                    <a:pt x="31527" y="139"/>
                    <a:pt x="31697" y="120"/>
                  </a:cubicBezTo>
                  <a:cubicBezTo>
                    <a:pt x="32024" y="86"/>
                    <a:pt x="32374" y="54"/>
                    <a:pt x="32721" y="54"/>
                  </a:cubicBezTo>
                  <a:close/>
                  <a:moveTo>
                    <a:pt x="32721" y="0"/>
                  </a:moveTo>
                  <a:cubicBezTo>
                    <a:pt x="32369" y="0"/>
                    <a:pt x="32020" y="34"/>
                    <a:pt x="31692" y="69"/>
                  </a:cubicBezTo>
                  <a:cubicBezTo>
                    <a:pt x="31514" y="86"/>
                    <a:pt x="31296" y="109"/>
                    <a:pt x="31127" y="227"/>
                  </a:cubicBezTo>
                  <a:cubicBezTo>
                    <a:pt x="30953" y="345"/>
                    <a:pt x="30891" y="609"/>
                    <a:pt x="30992" y="789"/>
                  </a:cubicBezTo>
                  <a:lnTo>
                    <a:pt x="30996" y="795"/>
                  </a:lnTo>
                  <a:lnTo>
                    <a:pt x="31002" y="799"/>
                  </a:lnTo>
                  <a:cubicBezTo>
                    <a:pt x="31124" y="863"/>
                    <a:pt x="31212" y="986"/>
                    <a:pt x="31244" y="1136"/>
                  </a:cubicBezTo>
                  <a:cubicBezTo>
                    <a:pt x="31277" y="1286"/>
                    <a:pt x="31247" y="1433"/>
                    <a:pt x="31161" y="1541"/>
                  </a:cubicBezTo>
                  <a:cubicBezTo>
                    <a:pt x="31127" y="1583"/>
                    <a:pt x="31084" y="1622"/>
                    <a:pt x="31041" y="1660"/>
                  </a:cubicBezTo>
                  <a:cubicBezTo>
                    <a:pt x="30985" y="1710"/>
                    <a:pt x="30930" y="1761"/>
                    <a:pt x="30887" y="1825"/>
                  </a:cubicBezTo>
                  <a:cubicBezTo>
                    <a:pt x="30829" y="1915"/>
                    <a:pt x="30810" y="2023"/>
                    <a:pt x="30788" y="2125"/>
                  </a:cubicBezTo>
                  <a:lnTo>
                    <a:pt x="30784" y="2149"/>
                  </a:lnTo>
                  <a:cubicBezTo>
                    <a:pt x="30660" y="2790"/>
                    <a:pt x="30415" y="3257"/>
                    <a:pt x="30055" y="3535"/>
                  </a:cubicBezTo>
                  <a:cubicBezTo>
                    <a:pt x="29808" y="3726"/>
                    <a:pt x="29499" y="3832"/>
                    <a:pt x="29185" y="3832"/>
                  </a:cubicBezTo>
                  <a:cubicBezTo>
                    <a:pt x="29154" y="3832"/>
                    <a:pt x="29123" y="3831"/>
                    <a:pt x="29091" y="3829"/>
                  </a:cubicBezTo>
                  <a:cubicBezTo>
                    <a:pt x="29051" y="3827"/>
                    <a:pt x="29010" y="3822"/>
                    <a:pt x="28969" y="3818"/>
                  </a:cubicBezTo>
                  <a:cubicBezTo>
                    <a:pt x="28905" y="3812"/>
                    <a:pt x="28836" y="3803"/>
                    <a:pt x="28770" y="3803"/>
                  </a:cubicBezTo>
                  <a:cubicBezTo>
                    <a:pt x="28708" y="3803"/>
                    <a:pt x="28654" y="3809"/>
                    <a:pt x="28603" y="3822"/>
                  </a:cubicBezTo>
                  <a:cubicBezTo>
                    <a:pt x="28292" y="3904"/>
                    <a:pt x="28134" y="4227"/>
                    <a:pt x="28011" y="4564"/>
                  </a:cubicBezTo>
                  <a:lnTo>
                    <a:pt x="27808" y="5121"/>
                  </a:lnTo>
                  <a:cubicBezTo>
                    <a:pt x="27793" y="5159"/>
                    <a:pt x="27780" y="5196"/>
                    <a:pt x="27778" y="5238"/>
                  </a:cubicBezTo>
                  <a:cubicBezTo>
                    <a:pt x="27765" y="5468"/>
                    <a:pt x="28069" y="5547"/>
                    <a:pt x="28200" y="5571"/>
                  </a:cubicBezTo>
                  <a:cubicBezTo>
                    <a:pt x="28354" y="5598"/>
                    <a:pt x="28493" y="5622"/>
                    <a:pt x="28635" y="5622"/>
                  </a:cubicBezTo>
                  <a:cubicBezTo>
                    <a:pt x="28755" y="5622"/>
                    <a:pt x="28858" y="5605"/>
                    <a:pt x="28952" y="5571"/>
                  </a:cubicBezTo>
                  <a:cubicBezTo>
                    <a:pt x="29012" y="5547"/>
                    <a:pt x="29072" y="5515"/>
                    <a:pt x="29130" y="5485"/>
                  </a:cubicBezTo>
                  <a:cubicBezTo>
                    <a:pt x="29238" y="5428"/>
                    <a:pt x="29341" y="5373"/>
                    <a:pt x="29451" y="5373"/>
                  </a:cubicBezTo>
                  <a:cubicBezTo>
                    <a:pt x="29465" y="5373"/>
                    <a:pt x="29480" y="5374"/>
                    <a:pt x="29494" y="5376"/>
                  </a:cubicBezTo>
                  <a:cubicBezTo>
                    <a:pt x="29659" y="5399"/>
                    <a:pt x="29764" y="5543"/>
                    <a:pt x="29873" y="5693"/>
                  </a:cubicBezTo>
                  <a:cubicBezTo>
                    <a:pt x="29918" y="5759"/>
                    <a:pt x="29968" y="5825"/>
                    <a:pt x="30021" y="5883"/>
                  </a:cubicBezTo>
                  <a:cubicBezTo>
                    <a:pt x="30111" y="5975"/>
                    <a:pt x="30218" y="6046"/>
                    <a:pt x="30325" y="6113"/>
                  </a:cubicBezTo>
                  <a:cubicBezTo>
                    <a:pt x="30390" y="6153"/>
                    <a:pt x="30458" y="6196"/>
                    <a:pt x="30518" y="6245"/>
                  </a:cubicBezTo>
                  <a:cubicBezTo>
                    <a:pt x="30662" y="6357"/>
                    <a:pt x="30799" y="6541"/>
                    <a:pt x="30756" y="6730"/>
                  </a:cubicBezTo>
                  <a:cubicBezTo>
                    <a:pt x="30717" y="6753"/>
                    <a:pt x="30672" y="6766"/>
                    <a:pt x="30621" y="6766"/>
                  </a:cubicBezTo>
                  <a:cubicBezTo>
                    <a:pt x="30533" y="6766"/>
                    <a:pt x="30437" y="6730"/>
                    <a:pt x="30336" y="6691"/>
                  </a:cubicBezTo>
                  <a:cubicBezTo>
                    <a:pt x="30228" y="6650"/>
                    <a:pt x="30116" y="6606"/>
                    <a:pt x="30002" y="6606"/>
                  </a:cubicBezTo>
                  <a:cubicBezTo>
                    <a:pt x="29992" y="6606"/>
                    <a:pt x="29982" y="6607"/>
                    <a:pt x="29972" y="6607"/>
                  </a:cubicBezTo>
                  <a:cubicBezTo>
                    <a:pt x="29882" y="6614"/>
                    <a:pt x="29798" y="6652"/>
                    <a:pt x="29717" y="6689"/>
                  </a:cubicBezTo>
                  <a:cubicBezTo>
                    <a:pt x="29640" y="6723"/>
                    <a:pt x="29567" y="6755"/>
                    <a:pt x="29490" y="6764"/>
                  </a:cubicBezTo>
                  <a:cubicBezTo>
                    <a:pt x="29479" y="6765"/>
                    <a:pt x="29468" y="6765"/>
                    <a:pt x="29457" y="6765"/>
                  </a:cubicBezTo>
                  <a:cubicBezTo>
                    <a:pt x="29408" y="6765"/>
                    <a:pt x="29361" y="6758"/>
                    <a:pt x="29310" y="6751"/>
                  </a:cubicBezTo>
                  <a:cubicBezTo>
                    <a:pt x="29273" y="6745"/>
                    <a:pt x="29233" y="6740"/>
                    <a:pt x="29194" y="6738"/>
                  </a:cubicBezTo>
                  <a:cubicBezTo>
                    <a:pt x="29182" y="6737"/>
                    <a:pt x="29170" y="6737"/>
                    <a:pt x="29158" y="6737"/>
                  </a:cubicBezTo>
                  <a:cubicBezTo>
                    <a:pt x="28860" y="6737"/>
                    <a:pt x="28595" y="6937"/>
                    <a:pt x="28354" y="7141"/>
                  </a:cubicBezTo>
                  <a:cubicBezTo>
                    <a:pt x="28296" y="7188"/>
                    <a:pt x="28239" y="7237"/>
                    <a:pt x="28198" y="7302"/>
                  </a:cubicBezTo>
                  <a:cubicBezTo>
                    <a:pt x="28159" y="7362"/>
                    <a:pt x="28138" y="7428"/>
                    <a:pt x="28119" y="7492"/>
                  </a:cubicBezTo>
                  <a:cubicBezTo>
                    <a:pt x="28099" y="7552"/>
                    <a:pt x="28082" y="7608"/>
                    <a:pt x="28052" y="7657"/>
                  </a:cubicBezTo>
                  <a:cubicBezTo>
                    <a:pt x="27954" y="7824"/>
                    <a:pt x="27748" y="7902"/>
                    <a:pt x="27403" y="7902"/>
                  </a:cubicBezTo>
                  <a:lnTo>
                    <a:pt x="27341" y="7902"/>
                  </a:lnTo>
                  <a:cubicBezTo>
                    <a:pt x="27300" y="7899"/>
                    <a:pt x="27255" y="7899"/>
                    <a:pt x="27206" y="7899"/>
                  </a:cubicBezTo>
                  <a:cubicBezTo>
                    <a:pt x="27037" y="7899"/>
                    <a:pt x="26525" y="7899"/>
                    <a:pt x="26467" y="8178"/>
                  </a:cubicBezTo>
                  <a:cubicBezTo>
                    <a:pt x="26447" y="8274"/>
                    <a:pt x="26338" y="8330"/>
                    <a:pt x="26246" y="8334"/>
                  </a:cubicBezTo>
                  <a:lnTo>
                    <a:pt x="26233" y="8334"/>
                  </a:lnTo>
                  <a:cubicBezTo>
                    <a:pt x="26132" y="8334"/>
                    <a:pt x="26034" y="8291"/>
                    <a:pt x="25946" y="8255"/>
                  </a:cubicBezTo>
                  <a:cubicBezTo>
                    <a:pt x="25779" y="8184"/>
                    <a:pt x="25593" y="8107"/>
                    <a:pt x="25395" y="8107"/>
                  </a:cubicBezTo>
                  <a:lnTo>
                    <a:pt x="25370" y="8107"/>
                  </a:lnTo>
                  <a:cubicBezTo>
                    <a:pt x="25173" y="8114"/>
                    <a:pt x="24946" y="8231"/>
                    <a:pt x="24894" y="8439"/>
                  </a:cubicBezTo>
                  <a:cubicBezTo>
                    <a:pt x="24853" y="8604"/>
                    <a:pt x="24928" y="8759"/>
                    <a:pt x="24999" y="8908"/>
                  </a:cubicBezTo>
                  <a:cubicBezTo>
                    <a:pt x="25059" y="9035"/>
                    <a:pt x="25123" y="9163"/>
                    <a:pt x="25115" y="9296"/>
                  </a:cubicBezTo>
                  <a:cubicBezTo>
                    <a:pt x="25102" y="9493"/>
                    <a:pt x="24939" y="9667"/>
                    <a:pt x="24633" y="9810"/>
                  </a:cubicBezTo>
                  <a:lnTo>
                    <a:pt x="24577" y="9836"/>
                  </a:lnTo>
                  <a:cubicBezTo>
                    <a:pt x="24352" y="9941"/>
                    <a:pt x="24119" y="10050"/>
                    <a:pt x="24014" y="10273"/>
                  </a:cubicBezTo>
                  <a:cubicBezTo>
                    <a:pt x="24005" y="10295"/>
                    <a:pt x="23994" y="10318"/>
                    <a:pt x="23986" y="10340"/>
                  </a:cubicBezTo>
                  <a:cubicBezTo>
                    <a:pt x="23964" y="10400"/>
                    <a:pt x="23943" y="10453"/>
                    <a:pt x="23898" y="10490"/>
                  </a:cubicBezTo>
                  <a:cubicBezTo>
                    <a:pt x="23861" y="10520"/>
                    <a:pt x="23808" y="10535"/>
                    <a:pt x="23735" y="10535"/>
                  </a:cubicBezTo>
                  <a:cubicBezTo>
                    <a:pt x="23705" y="10535"/>
                    <a:pt x="23675" y="10532"/>
                    <a:pt x="23647" y="10530"/>
                  </a:cubicBezTo>
                  <a:cubicBezTo>
                    <a:pt x="23420" y="10513"/>
                    <a:pt x="23191" y="10505"/>
                    <a:pt x="22957" y="10505"/>
                  </a:cubicBezTo>
                  <a:cubicBezTo>
                    <a:pt x="22207" y="10505"/>
                    <a:pt x="21629" y="10603"/>
                    <a:pt x="21134" y="10820"/>
                  </a:cubicBezTo>
                  <a:cubicBezTo>
                    <a:pt x="21023" y="10869"/>
                    <a:pt x="20663" y="11051"/>
                    <a:pt x="20686" y="11349"/>
                  </a:cubicBezTo>
                  <a:cubicBezTo>
                    <a:pt x="20672" y="11356"/>
                    <a:pt x="20657" y="11360"/>
                    <a:pt x="20641" y="11360"/>
                  </a:cubicBezTo>
                  <a:cubicBezTo>
                    <a:pt x="20581" y="11360"/>
                    <a:pt x="20510" y="11310"/>
                    <a:pt x="20442" y="11261"/>
                  </a:cubicBezTo>
                  <a:cubicBezTo>
                    <a:pt x="20401" y="11231"/>
                    <a:pt x="20361" y="11201"/>
                    <a:pt x="20320" y="11180"/>
                  </a:cubicBezTo>
                  <a:cubicBezTo>
                    <a:pt x="20260" y="11147"/>
                    <a:pt x="20189" y="11132"/>
                    <a:pt x="20099" y="11132"/>
                  </a:cubicBezTo>
                  <a:cubicBezTo>
                    <a:pt x="20052" y="11132"/>
                    <a:pt x="20005" y="11137"/>
                    <a:pt x="19960" y="11141"/>
                  </a:cubicBezTo>
                  <a:cubicBezTo>
                    <a:pt x="19915" y="11143"/>
                    <a:pt x="19870" y="11147"/>
                    <a:pt x="19825" y="11147"/>
                  </a:cubicBezTo>
                  <a:cubicBezTo>
                    <a:pt x="19761" y="11147"/>
                    <a:pt x="19709" y="11139"/>
                    <a:pt x="19664" y="11124"/>
                  </a:cubicBezTo>
                  <a:cubicBezTo>
                    <a:pt x="19611" y="11105"/>
                    <a:pt x="19561" y="11072"/>
                    <a:pt x="19512" y="11040"/>
                  </a:cubicBezTo>
                  <a:cubicBezTo>
                    <a:pt x="19452" y="11002"/>
                    <a:pt x="19392" y="10961"/>
                    <a:pt x="19322" y="10942"/>
                  </a:cubicBezTo>
                  <a:cubicBezTo>
                    <a:pt x="19270" y="10929"/>
                    <a:pt x="19221" y="10929"/>
                    <a:pt x="19172" y="10927"/>
                  </a:cubicBezTo>
                  <a:cubicBezTo>
                    <a:pt x="19124" y="10925"/>
                    <a:pt x="19079" y="10925"/>
                    <a:pt x="19037" y="10914"/>
                  </a:cubicBezTo>
                  <a:cubicBezTo>
                    <a:pt x="18962" y="10897"/>
                    <a:pt x="18899" y="10850"/>
                    <a:pt x="18831" y="10802"/>
                  </a:cubicBezTo>
                  <a:cubicBezTo>
                    <a:pt x="18775" y="10764"/>
                    <a:pt x="18719" y="10723"/>
                    <a:pt x="18653" y="10697"/>
                  </a:cubicBezTo>
                  <a:cubicBezTo>
                    <a:pt x="18599" y="10676"/>
                    <a:pt x="18539" y="10667"/>
                    <a:pt x="18484" y="10657"/>
                  </a:cubicBezTo>
                  <a:cubicBezTo>
                    <a:pt x="18458" y="10652"/>
                    <a:pt x="18432" y="10648"/>
                    <a:pt x="18407" y="10642"/>
                  </a:cubicBezTo>
                  <a:cubicBezTo>
                    <a:pt x="18214" y="10601"/>
                    <a:pt x="18038" y="10494"/>
                    <a:pt x="17914" y="10340"/>
                  </a:cubicBezTo>
                  <a:lnTo>
                    <a:pt x="17907" y="10329"/>
                  </a:lnTo>
                  <a:lnTo>
                    <a:pt x="15084" y="10308"/>
                  </a:lnTo>
                  <a:lnTo>
                    <a:pt x="15077" y="10308"/>
                  </a:lnTo>
                  <a:cubicBezTo>
                    <a:pt x="15058" y="10314"/>
                    <a:pt x="15037" y="10316"/>
                    <a:pt x="15017" y="10316"/>
                  </a:cubicBezTo>
                  <a:cubicBezTo>
                    <a:pt x="14893" y="10316"/>
                    <a:pt x="14779" y="10224"/>
                    <a:pt x="14724" y="10168"/>
                  </a:cubicBezTo>
                  <a:cubicBezTo>
                    <a:pt x="14565" y="10012"/>
                    <a:pt x="14460" y="9802"/>
                    <a:pt x="14426" y="9581"/>
                  </a:cubicBezTo>
                  <a:lnTo>
                    <a:pt x="14424" y="9566"/>
                  </a:lnTo>
                  <a:cubicBezTo>
                    <a:pt x="14417" y="9517"/>
                    <a:pt x="14409" y="9459"/>
                    <a:pt x="14377" y="9416"/>
                  </a:cubicBezTo>
                  <a:cubicBezTo>
                    <a:pt x="14338" y="9367"/>
                    <a:pt x="14282" y="9348"/>
                    <a:pt x="14227" y="9328"/>
                  </a:cubicBezTo>
                  <a:cubicBezTo>
                    <a:pt x="14184" y="9313"/>
                    <a:pt x="14145" y="9298"/>
                    <a:pt x="14115" y="9273"/>
                  </a:cubicBezTo>
                  <a:cubicBezTo>
                    <a:pt x="14079" y="9238"/>
                    <a:pt x="14062" y="9189"/>
                    <a:pt x="14045" y="9136"/>
                  </a:cubicBezTo>
                  <a:cubicBezTo>
                    <a:pt x="14038" y="9118"/>
                    <a:pt x="14032" y="9099"/>
                    <a:pt x="14025" y="9082"/>
                  </a:cubicBezTo>
                  <a:cubicBezTo>
                    <a:pt x="13905" y="8782"/>
                    <a:pt x="13569" y="8666"/>
                    <a:pt x="13220" y="8587"/>
                  </a:cubicBezTo>
                  <a:lnTo>
                    <a:pt x="13203" y="8210"/>
                  </a:lnTo>
                  <a:lnTo>
                    <a:pt x="11677" y="8086"/>
                  </a:lnTo>
                  <a:cubicBezTo>
                    <a:pt x="11643" y="8081"/>
                    <a:pt x="11611" y="8077"/>
                    <a:pt x="11591" y="8060"/>
                  </a:cubicBezTo>
                  <a:cubicBezTo>
                    <a:pt x="11576" y="8045"/>
                    <a:pt x="11570" y="8024"/>
                    <a:pt x="11564" y="8000"/>
                  </a:cubicBezTo>
                  <a:cubicBezTo>
                    <a:pt x="11559" y="7983"/>
                    <a:pt x="11553" y="7964"/>
                    <a:pt x="11544" y="7947"/>
                  </a:cubicBezTo>
                  <a:cubicBezTo>
                    <a:pt x="11506" y="7869"/>
                    <a:pt x="11422" y="7852"/>
                    <a:pt x="11343" y="7833"/>
                  </a:cubicBezTo>
                  <a:cubicBezTo>
                    <a:pt x="11276" y="7818"/>
                    <a:pt x="11216" y="7805"/>
                    <a:pt x="11180" y="7762"/>
                  </a:cubicBezTo>
                  <a:cubicBezTo>
                    <a:pt x="11120" y="7694"/>
                    <a:pt x="11154" y="7580"/>
                    <a:pt x="11193" y="7490"/>
                  </a:cubicBezTo>
                  <a:lnTo>
                    <a:pt x="11621" y="6440"/>
                  </a:lnTo>
                  <a:lnTo>
                    <a:pt x="11589" y="6434"/>
                  </a:lnTo>
                  <a:cubicBezTo>
                    <a:pt x="11283" y="6370"/>
                    <a:pt x="11062" y="6033"/>
                    <a:pt x="11126" y="5727"/>
                  </a:cubicBezTo>
                  <a:lnTo>
                    <a:pt x="11129" y="5695"/>
                  </a:lnTo>
                  <a:lnTo>
                    <a:pt x="11096" y="5695"/>
                  </a:lnTo>
                  <a:cubicBezTo>
                    <a:pt x="10970" y="5695"/>
                    <a:pt x="10893" y="5583"/>
                    <a:pt x="10809" y="5466"/>
                  </a:cubicBezTo>
                  <a:cubicBezTo>
                    <a:pt x="10741" y="5367"/>
                    <a:pt x="10670" y="5264"/>
                    <a:pt x="10563" y="5215"/>
                  </a:cubicBezTo>
                  <a:cubicBezTo>
                    <a:pt x="10512" y="5191"/>
                    <a:pt x="10449" y="5178"/>
                    <a:pt x="10372" y="5178"/>
                  </a:cubicBezTo>
                  <a:cubicBezTo>
                    <a:pt x="10334" y="5178"/>
                    <a:pt x="10297" y="5181"/>
                    <a:pt x="10259" y="5185"/>
                  </a:cubicBezTo>
                  <a:cubicBezTo>
                    <a:pt x="10220" y="5187"/>
                    <a:pt x="10184" y="5189"/>
                    <a:pt x="10147" y="5189"/>
                  </a:cubicBezTo>
                  <a:cubicBezTo>
                    <a:pt x="10070" y="5189"/>
                    <a:pt x="10015" y="5176"/>
                    <a:pt x="9967" y="5151"/>
                  </a:cubicBezTo>
                  <a:cubicBezTo>
                    <a:pt x="9897" y="5112"/>
                    <a:pt x="9850" y="5043"/>
                    <a:pt x="9802" y="4971"/>
                  </a:cubicBezTo>
                  <a:cubicBezTo>
                    <a:pt x="9768" y="4919"/>
                    <a:pt x="9732" y="4866"/>
                    <a:pt x="9687" y="4821"/>
                  </a:cubicBezTo>
                  <a:cubicBezTo>
                    <a:pt x="9648" y="4784"/>
                    <a:pt x="9603" y="4756"/>
                    <a:pt x="9560" y="4729"/>
                  </a:cubicBezTo>
                  <a:cubicBezTo>
                    <a:pt x="9505" y="4692"/>
                    <a:pt x="9451" y="4658"/>
                    <a:pt x="9413" y="4609"/>
                  </a:cubicBezTo>
                  <a:cubicBezTo>
                    <a:pt x="9374" y="4559"/>
                    <a:pt x="9346" y="4491"/>
                    <a:pt x="9320" y="4424"/>
                  </a:cubicBezTo>
                  <a:cubicBezTo>
                    <a:pt x="9269" y="4296"/>
                    <a:pt x="9215" y="4163"/>
                    <a:pt x="9070" y="4159"/>
                  </a:cubicBezTo>
                  <a:cubicBezTo>
                    <a:pt x="8920" y="4159"/>
                    <a:pt x="8845" y="4328"/>
                    <a:pt x="8825" y="4381"/>
                  </a:cubicBezTo>
                  <a:cubicBezTo>
                    <a:pt x="8817" y="4403"/>
                    <a:pt x="8808" y="4426"/>
                    <a:pt x="8802" y="4448"/>
                  </a:cubicBezTo>
                  <a:cubicBezTo>
                    <a:pt x="8774" y="4529"/>
                    <a:pt x="8748" y="4604"/>
                    <a:pt x="8690" y="4658"/>
                  </a:cubicBezTo>
                  <a:cubicBezTo>
                    <a:pt x="8654" y="4690"/>
                    <a:pt x="8609" y="4709"/>
                    <a:pt x="8562" y="4731"/>
                  </a:cubicBezTo>
                  <a:cubicBezTo>
                    <a:pt x="8547" y="4735"/>
                    <a:pt x="8532" y="4741"/>
                    <a:pt x="8517" y="4748"/>
                  </a:cubicBezTo>
                  <a:cubicBezTo>
                    <a:pt x="8217" y="4889"/>
                    <a:pt x="8016" y="5217"/>
                    <a:pt x="8031" y="5549"/>
                  </a:cubicBezTo>
                  <a:cubicBezTo>
                    <a:pt x="8031" y="5566"/>
                    <a:pt x="8033" y="5583"/>
                    <a:pt x="8035" y="5601"/>
                  </a:cubicBezTo>
                  <a:cubicBezTo>
                    <a:pt x="8039" y="5682"/>
                    <a:pt x="8046" y="5763"/>
                    <a:pt x="8005" y="5825"/>
                  </a:cubicBezTo>
                  <a:cubicBezTo>
                    <a:pt x="7992" y="5845"/>
                    <a:pt x="7975" y="5860"/>
                    <a:pt x="7956" y="5879"/>
                  </a:cubicBezTo>
                  <a:cubicBezTo>
                    <a:pt x="7932" y="5900"/>
                    <a:pt x="7908" y="5924"/>
                    <a:pt x="7891" y="5954"/>
                  </a:cubicBezTo>
                  <a:cubicBezTo>
                    <a:pt x="7866" y="6001"/>
                    <a:pt x="7863" y="6055"/>
                    <a:pt x="7861" y="6104"/>
                  </a:cubicBezTo>
                  <a:cubicBezTo>
                    <a:pt x="7861" y="6147"/>
                    <a:pt x="7859" y="6185"/>
                    <a:pt x="7844" y="6220"/>
                  </a:cubicBezTo>
                  <a:cubicBezTo>
                    <a:pt x="7799" y="6331"/>
                    <a:pt x="7641" y="6350"/>
                    <a:pt x="7525" y="6355"/>
                  </a:cubicBezTo>
                  <a:cubicBezTo>
                    <a:pt x="7452" y="6357"/>
                    <a:pt x="7377" y="6361"/>
                    <a:pt x="7304" y="6361"/>
                  </a:cubicBezTo>
                  <a:cubicBezTo>
                    <a:pt x="7099" y="6361"/>
                    <a:pt x="6951" y="6338"/>
                    <a:pt x="6820" y="6286"/>
                  </a:cubicBezTo>
                  <a:lnTo>
                    <a:pt x="6782" y="6271"/>
                  </a:lnTo>
                  <a:cubicBezTo>
                    <a:pt x="6713" y="6241"/>
                    <a:pt x="6640" y="6213"/>
                    <a:pt x="6567" y="6213"/>
                  </a:cubicBezTo>
                  <a:cubicBezTo>
                    <a:pt x="6527" y="6213"/>
                    <a:pt x="6488" y="6222"/>
                    <a:pt x="6456" y="6243"/>
                  </a:cubicBezTo>
                  <a:cubicBezTo>
                    <a:pt x="6349" y="6312"/>
                    <a:pt x="6353" y="6460"/>
                    <a:pt x="6364" y="6537"/>
                  </a:cubicBezTo>
                  <a:lnTo>
                    <a:pt x="6075" y="6717"/>
                  </a:lnTo>
                  <a:lnTo>
                    <a:pt x="6075" y="6732"/>
                  </a:lnTo>
                  <a:cubicBezTo>
                    <a:pt x="6075" y="6828"/>
                    <a:pt x="6064" y="6942"/>
                    <a:pt x="6051" y="7060"/>
                  </a:cubicBezTo>
                  <a:cubicBezTo>
                    <a:pt x="6036" y="7210"/>
                    <a:pt x="6021" y="7364"/>
                    <a:pt x="6030" y="7490"/>
                  </a:cubicBezTo>
                  <a:cubicBezTo>
                    <a:pt x="6040" y="7664"/>
                    <a:pt x="6027" y="7835"/>
                    <a:pt x="5989" y="8002"/>
                  </a:cubicBezTo>
                  <a:cubicBezTo>
                    <a:pt x="5974" y="8005"/>
                    <a:pt x="5959" y="8006"/>
                    <a:pt x="5944" y="8006"/>
                  </a:cubicBezTo>
                  <a:cubicBezTo>
                    <a:pt x="5859" y="8006"/>
                    <a:pt x="5771" y="7964"/>
                    <a:pt x="5680" y="7919"/>
                  </a:cubicBezTo>
                  <a:cubicBezTo>
                    <a:pt x="5627" y="7891"/>
                    <a:pt x="5571" y="7863"/>
                    <a:pt x="5515" y="7846"/>
                  </a:cubicBezTo>
                  <a:cubicBezTo>
                    <a:pt x="5455" y="7827"/>
                    <a:pt x="5391" y="7816"/>
                    <a:pt x="5325" y="7816"/>
                  </a:cubicBezTo>
                  <a:cubicBezTo>
                    <a:pt x="5070" y="7816"/>
                    <a:pt x="4819" y="7962"/>
                    <a:pt x="4605" y="8099"/>
                  </a:cubicBezTo>
                  <a:cubicBezTo>
                    <a:pt x="4532" y="8146"/>
                    <a:pt x="4451" y="8204"/>
                    <a:pt x="4436" y="8296"/>
                  </a:cubicBezTo>
                  <a:cubicBezTo>
                    <a:pt x="4425" y="8351"/>
                    <a:pt x="4444" y="8405"/>
                    <a:pt x="4461" y="8456"/>
                  </a:cubicBezTo>
                  <a:cubicBezTo>
                    <a:pt x="4465" y="8469"/>
                    <a:pt x="4472" y="8484"/>
                    <a:pt x="4474" y="8497"/>
                  </a:cubicBezTo>
                  <a:cubicBezTo>
                    <a:pt x="4508" y="8609"/>
                    <a:pt x="4500" y="8735"/>
                    <a:pt x="4491" y="8857"/>
                  </a:cubicBezTo>
                  <a:cubicBezTo>
                    <a:pt x="4480" y="9033"/>
                    <a:pt x="4468" y="9213"/>
                    <a:pt x="4579" y="9354"/>
                  </a:cubicBezTo>
                  <a:cubicBezTo>
                    <a:pt x="4611" y="9395"/>
                    <a:pt x="4652" y="9427"/>
                    <a:pt x="4693" y="9459"/>
                  </a:cubicBezTo>
                  <a:cubicBezTo>
                    <a:pt x="4742" y="9500"/>
                    <a:pt x="4791" y="9541"/>
                    <a:pt x="4819" y="9594"/>
                  </a:cubicBezTo>
                  <a:cubicBezTo>
                    <a:pt x="4849" y="9650"/>
                    <a:pt x="4851" y="9720"/>
                    <a:pt x="4821" y="9787"/>
                  </a:cubicBezTo>
                  <a:cubicBezTo>
                    <a:pt x="4793" y="9853"/>
                    <a:pt x="4740" y="9900"/>
                    <a:pt x="4680" y="9918"/>
                  </a:cubicBezTo>
                  <a:lnTo>
                    <a:pt x="4667" y="9920"/>
                  </a:lnTo>
                  <a:lnTo>
                    <a:pt x="4307" y="10661"/>
                  </a:lnTo>
                  <a:cubicBezTo>
                    <a:pt x="4279" y="10719"/>
                    <a:pt x="4251" y="10768"/>
                    <a:pt x="4206" y="10790"/>
                  </a:cubicBezTo>
                  <a:cubicBezTo>
                    <a:pt x="4181" y="10800"/>
                    <a:pt x="4155" y="10805"/>
                    <a:pt x="4125" y="10807"/>
                  </a:cubicBezTo>
                  <a:cubicBezTo>
                    <a:pt x="4101" y="10809"/>
                    <a:pt x="4078" y="10813"/>
                    <a:pt x="4054" y="10820"/>
                  </a:cubicBezTo>
                  <a:cubicBezTo>
                    <a:pt x="3968" y="10843"/>
                    <a:pt x="3913" y="10914"/>
                    <a:pt x="3859" y="10980"/>
                  </a:cubicBezTo>
                  <a:cubicBezTo>
                    <a:pt x="3825" y="11025"/>
                    <a:pt x="3791" y="11070"/>
                    <a:pt x="3746" y="11100"/>
                  </a:cubicBezTo>
                  <a:cubicBezTo>
                    <a:pt x="3698" y="11132"/>
                    <a:pt x="3643" y="11150"/>
                    <a:pt x="3585" y="11167"/>
                  </a:cubicBezTo>
                  <a:cubicBezTo>
                    <a:pt x="3542" y="11180"/>
                    <a:pt x="3497" y="11192"/>
                    <a:pt x="3454" y="11212"/>
                  </a:cubicBezTo>
                  <a:cubicBezTo>
                    <a:pt x="3328" y="11274"/>
                    <a:pt x="3240" y="11392"/>
                    <a:pt x="3156" y="11507"/>
                  </a:cubicBezTo>
                  <a:cubicBezTo>
                    <a:pt x="3056" y="11644"/>
                    <a:pt x="2961" y="11773"/>
                    <a:pt x="2809" y="11797"/>
                  </a:cubicBezTo>
                  <a:cubicBezTo>
                    <a:pt x="2792" y="11799"/>
                    <a:pt x="2772" y="11800"/>
                    <a:pt x="2752" y="11800"/>
                  </a:cubicBezTo>
                  <a:cubicBezTo>
                    <a:pt x="2693" y="11800"/>
                    <a:pt x="2624" y="11791"/>
                    <a:pt x="2561" y="11779"/>
                  </a:cubicBezTo>
                  <a:cubicBezTo>
                    <a:pt x="2501" y="11769"/>
                    <a:pt x="2437" y="11758"/>
                    <a:pt x="2379" y="11758"/>
                  </a:cubicBezTo>
                  <a:cubicBezTo>
                    <a:pt x="2284" y="11758"/>
                    <a:pt x="2218" y="11788"/>
                    <a:pt x="2173" y="11850"/>
                  </a:cubicBezTo>
                  <a:cubicBezTo>
                    <a:pt x="2158" y="11869"/>
                    <a:pt x="2147" y="11891"/>
                    <a:pt x="2139" y="11910"/>
                  </a:cubicBezTo>
                  <a:cubicBezTo>
                    <a:pt x="2126" y="11936"/>
                    <a:pt x="2113" y="11959"/>
                    <a:pt x="2096" y="11977"/>
                  </a:cubicBezTo>
                  <a:cubicBezTo>
                    <a:pt x="2057" y="12015"/>
                    <a:pt x="1995" y="12019"/>
                    <a:pt x="1929" y="12024"/>
                  </a:cubicBezTo>
                  <a:cubicBezTo>
                    <a:pt x="1856" y="12030"/>
                    <a:pt x="1779" y="12034"/>
                    <a:pt x="1725" y="12092"/>
                  </a:cubicBezTo>
                  <a:lnTo>
                    <a:pt x="1712" y="12107"/>
                  </a:lnTo>
                  <a:lnTo>
                    <a:pt x="1723" y="12124"/>
                  </a:lnTo>
                  <a:cubicBezTo>
                    <a:pt x="1779" y="12216"/>
                    <a:pt x="1785" y="12336"/>
                    <a:pt x="1740" y="12435"/>
                  </a:cubicBezTo>
                  <a:cubicBezTo>
                    <a:pt x="1730" y="12433"/>
                    <a:pt x="1720" y="12432"/>
                    <a:pt x="1710" y="12432"/>
                  </a:cubicBezTo>
                  <a:cubicBezTo>
                    <a:pt x="1670" y="12432"/>
                    <a:pt x="1627" y="12447"/>
                    <a:pt x="1586" y="12461"/>
                  </a:cubicBezTo>
                  <a:cubicBezTo>
                    <a:pt x="1549" y="12474"/>
                    <a:pt x="1514" y="12486"/>
                    <a:pt x="1483" y="12486"/>
                  </a:cubicBezTo>
                  <a:cubicBezTo>
                    <a:pt x="1467" y="12486"/>
                    <a:pt x="1451" y="12482"/>
                    <a:pt x="1438" y="12474"/>
                  </a:cubicBezTo>
                  <a:cubicBezTo>
                    <a:pt x="1397" y="12448"/>
                    <a:pt x="1391" y="12396"/>
                    <a:pt x="1382" y="12336"/>
                  </a:cubicBezTo>
                  <a:cubicBezTo>
                    <a:pt x="1378" y="12302"/>
                    <a:pt x="1374" y="12266"/>
                    <a:pt x="1363" y="12231"/>
                  </a:cubicBezTo>
                  <a:cubicBezTo>
                    <a:pt x="1329" y="12137"/>
                    <a:pt x="1241" y="12084"/>
                    <a:pt x="1121" y="12084"/>
                  </a:cubicBezTo>
                  <a:cubicBezTo>
                    <a:pt x="1016" y="12084"/>
                    <a:pt x="898" y="12126"/>
                    <a:pt x="817" y="12197"/>
                  </a:cubicBezTo>
                  <a:cubicBezTo>
                    <a:pt x="770" y="12238"/>
                    <a:pt x="725" y="12283"/>
                    <a:pt x="682" y="12328"/>
                  </a:cubicBezTo>
                  <a:cubicBezTo>
                    <a:pt x="585" y="12431"/>
                    <a:pt x="493" y="12525"/>
                    <a:pt x="369" y="12557"/>
                  </a:cubicBezTo>
                  <a:cubicBezTo>
                    <a:pt x="341" y="12564"/>
                    <a:pt x="313" y="12566"/>
                    <a:pt x="283" y="12570"/>
                  </a:cubicBezTo>
                  <a:cubicBezTo>
                    <a:pt x="221" y="12579"/>
                    <a:pt x="155" y="12587"/>
                    <a:pt x="101" y="12628"/>
                  </a:cubicBezTo>
                  <a:cubicBezTo>
                    <a:pt x="11" y="12696"/>
                    <a:pt x="1" y="12818"/>
                    <a:pt x="1" y="12938"/>
                  </a:cubicBezTo>
                  <a:lnTo>
                    <a:pt x="5" y="13388"/>
                  </a:lnTo>
                  <a:cubicBezTo>
                    <a:pt x="5" y="13528"/>
                    <a:pt x="13" y="13673"/>
                    <a:pt x="112" y="13770"/>
                  </a:cubicBezTo>
                  <a:cubicBezTo>
                    <a:pt x="166" y="13821"/>
                    <a:pt x="236" y="13847"/>
                    <a:pt x="305" y="13870"/>
                  </a:cubicBezTo>
                  <a:cubicBezTo>
                    <a:pt x="333" y="13881"/>
                    <a:pt x="360" y="13892"/>
                    <a:pt x="386" y="13903"/>
                  </a:cubicBezTo>
                  <a:cubicBezTo>
                    <a:pt x="585" y="13990"/>
                    <a:pt x="712" y="14179"/>
                    <a:pt x="845" y="14400"/>
                  </a:cubicBezTo>
                  <a:cubicBezTo>
                    <a:pt x="881" y="14460"/>
                    <a:pt x="924" y="14530"/>
                    <a:pt x="933" y="14605"/>
                  </a:cubicBezTo>
                  <a:cubicBezTo>
                    <a:pt x="941" y="14674"/>
                    <a:pt x="922" y="14747"/>
                    <a:pt x="903" y="14815"/>
                  </a:cubicBezTo>
                  <a:lnTo>
                    <a:pt x="896" y="14837"/>
                  </a:lnTo>
                  <a:cubicBezTo>
                    <a:pt x="868" y="14937"/>
                    <a:pt x="845" y="15045"/>
                    <a:pt x="825" y="15165"/>
                  </a:cubicBezTo>
                  <a:lnTo>
                    <a:pt x="823" y="15188"/>
                  </a:lnTo>
                  <a:lnTo>
                    <a:pt x="845" y="15195"/>
                  </a:lnTo>
                  <a:cubicBezTo>
                    <a:pt x="1012" y="15242"/>
                    <a:pt x="1145" y="15372"/>
                    <a:pt x="1275" y="15514"/>
                  </a:cubicBezTo>
                  <a:lnTo>
                    <a:pt x="2044" y="16343"/>
                  </a:lnTo>
                  <a:cubicBezTo>
                    <a:pt x="2104" y="16407"/>
                    <a:pt x="2173" y="16482"/>
                    <a:pt x="2201" y="16568"/>
                  </a:cubicBezTo>
                  <a:cubicBezTo>
                    <a:pt x="2205" y="16583"/>
                    <a:pt x="2207" y="16598"/>
                    <a:pt x="2209" y="16613"/>
                  </a:cubicBezTo>
                  <a:lnTo>
                    <a:pt x="2214" y="16643"/>
                  </a:lnTo>
                  <a:lnTo>
                    <a:pt x="2561" y="16626"/>
                  </a:lnTo>
                  <a:lnTo>
                    <a:pt x="2599" y="16626"/>
                  </a:lnTo>
                  <a:cubicBezTo>
                    <a:pt x="2634" y="16626"/>
                    <a:pt x="2657" y="16630"/>
                    <a:pt x="2677" y="16641"/>
                  </a:cubicBezTo>
                  <a:cubicBezTo>
                    <a:pt x="2726" y="16666"/>
                    <a:pt x="2741" y="16722"/>
                    <a:pt x="2756" y="16795"/>
                  </a:cubicBezTo>
                  <a:lnTo>
                    <a:pt x="2764" y="16838"/>
                  </a:lnTo>
                  <a:lnTo>
                    <a:pt x="2807" y="16801"/>
                  </a:lnTo>
                  <a:cubicBezTo>
                    <a:pt x="2829" y="16784"/>
                    <a:pt x="2852" y="16765"/>
                    <a:pt x="2869" y="16741"/>
                  </a:cubicBezTo>
                  <a:cubicBezTo>
                    <a:pt x="2904" y="16696"/>
                    <a:pt x="2925" y="16647"/>
                    <a:pt x="2946" y="16600"/>
                  </a:cubicBezTo>
                  <a:lnTo>
                    <a:pt x="2959" y="16570"/>
                  </a:lnTo>
                  <a:cubicBezTo>
                    <a:pt x="3030" y="16414"/>
                    <a:pt x="3118" y="16300"/>
                    <a:pt x="3221" y="16227"/>
                  </a:cubicBezTo>
                  <a:cubicBezTo>
                    <a:pt x="3302" y="16169"/>
                    <a:pt x="3397" y="16138"/>
                    <a:pt x="3488" y="16138"/>
                  </a:cubicBezTo>
                  <a:cubicBezTo>
                    <a:pt x="3535" y="16138"/>
                    <a:pt x="3580" y="16146"/>
                    <a:pt x="3621" y="16163"/>
                  </a:cubicBezTo>
                  <a:cubicBezTo>
                    <a:pt x="3671" y="16180"/>
                    <a:pt x="3716" y="16212"/>
                    <a:pt x="3758" y="16242"/>
                  </a:cubicBezTo>
                  <a:lnTo>
                    <a:pt x="4084" y="16463"/>
                  </a:lnTo>
                  <a:cubicBezTo>
                    <a:pt x="4144" y="16504"/>
                    <a:pt x="4208" y="16546"/>
                    <a:pt x="4256" y="16602"/>
                  </a:cubicBezTo>
                  <a:cubicBezTo>
                    <a:pt x="4335" y="16692"/>
                    <a:pt x="4365" y="16823"/>
                    <a:pt x="4341" y="16953"/>
                  </a:cubicBezTo>
                  <a:cubicBezTo>
                    <a:pt x="4318" y="17084"/>
                    <a:pt x="4241" y="17196"/>
                    <a:pt x="4136" y="17249"/>
                  </a:cubicBezTo>
                  <a:cubicBezTo>
                    <a:pt x="4106" y="17266"/>
                    <a:pt x="4073" y="17279"/>
                    <a:pt x="4039" y="17292"/>
                  </a:cubicBezTo>
                  <a:cubicBezTo>
                    <a:pt x="4001" y="17305"/>
                    <a:pt x="3962" y="17320"/>
                    <a:pt x="3928" y="17339"/>
                  </a:cubicBezTo>
                  <a:cubicBezTo>
                    <a:pt x="3840" y="17388"/>
                    <a:pt x="3788" y="17463"/>
                    <a:pt x="3788" y="17541"/>
                  </a:cubicBezTo>
                  <a:cubicBezTo>
                    <a:pt x="3788" y="17553"/>
                    <a:pt x="3791" y="17568"/>
                    <a:pt x="3793" y="17583"/>
                  </a:cubicBezTo>
                  <a:cubicBezTo>
                    <a:pt x="3795" y="17598"/>
                    <a:pt x="3797" y="17613"/>
                    <a:pt x="3797" y="17626"/>
                  </a:cubicBezTo>
                  <a:cubicBezTo>
                    <a:pt x="3788" y="17710"/>
                    <a:pt x="3675" y="17735"/>
                    <a:pt x="3574" y="17757"/>
                  </a:cubicBezTo>
                  <a:lnTo>
                    <a:pt x="3542" y="17763"/>
                  </a:lnTo>
                  <a:cubicBezTo>
                    <a:pt x="3497" y="17774"/>
                    <a:pt x="3454" y="17791"/>
                    <a:pt x="3414" y="17806"/>
                  </a:cubicBezTo>
                  <a:lnTo>
                    <a:pt x="3388" y="17817"/>
                  </a:lnTo>
                  <a:lnTo>
                    <a:pt x="3615" y="18385"/>
                  </a:lnTo>
                  <a:cubicBezTo>
                    <a:pt x="3713" y="18631"/>
                    <a:pt x="3711" y="18796"/>
                    <a:pt x="3609" y="18886"/>
                  </a:cubicBezTo>
                  <a:cubicBezTo>
                    <a:pt x="3564" y="18925"/>
                    <a:pt x="3506" y="18944"/>
                    <a:pt x="3446" y="18963"/>
                  </a:cubicBezTo>
                  <a:cubicBezTo>
                    <a:pt x="3396" y="18978"/>
                    <a:pt x="3345" y="18995"/>
                    <a:pt x="3298" y="19023"/>
                  </a:cubicBezTo>
                  <a:cubicBezTo>
                    <a:pt x="3219" y="19075"/>
                    <a:pt x="3165" y="19154"/>
                    <a:pt x="3146" y="19252"/>
                  </a:cubicBezTo>
                  <a:cubicBezTo>
                    <a:pt x="3116" y="19415"/>
                    <a:pt x="3174" y="19627"/>
                    <a:pt x="3296" y="19790"/>
                  </a:cubicBezTo>
                  <a:cubicBezTo>
                    <a:pt x="3446" y="19992"/>
                    <a:pt x="3643" y="20154"/>
                    <a:pt x="3868" y="20261"/>
                  </a:cubicBezTo>
                  <a:cubicBezTo>
                    <a:pt x="3906" y="20281"/>
                    <a:pt x="3947" y="20296"/>
                    <a:pt x="3986" y="20313"/>
                  </a:cubicBezTo>
                  <a:cubicBezTo>
                    <a:pt x="4091" y="20358"/>
                    <a:pt x="4200" y="20405"/>
                    <a:pt x="4283" y="20480"/>
                  </a:cubicBezTo>
                  <a:cubicBezTo>
                    <a:pt x="4412" y="20596"/>
                    <a:pt x="4483" y="20771"/>
                    <a:pt x="4491" y="21007"/>
                  </a:cubicBezTo>
                  <a:lnTo>
                    <a:pt x="4493" y="21048"/>
                  </a:lnTo>
                  <a:lnTo>
                    <a:pt x="4630" y="20977"/>
                  </a:lnTo>
                  <a:cubicBezTo>
                    <a:pt x="4823" y="20876"/>
                    <a:pt x="4999" y="20793"/>
                    <a:pt x="5181" y="20793"/>
                  </a:cubicBezTo>
                  <a:cubicBezTo>
                    <a:pt x="5207" y="20793"/>
                    <a:pt x="5230" y="20795"/>
                    <a:pt x="5254" y="20797"/>
                  </a:cubicBezTo>
                  <a:cubicBezTo>
                    <a:pt x="5462" y="20825"/>
                    <a:pt x="5640" y="20975"/>
                    <a:pt x="5781" y="21095"/>
                  </a:cubicBezTo>
                  <a:lnTo>
                    <a:pt x="6432" y="21645"/>
                  </a:lnTo>
                  <a:cubicBezTo>
                    <a:pt x="6959" y="22093"/>
                    <a:pt x="7444" y="22466"/>
                    <a:pt x="8037" y="22524"/>
                  </a:cubicBezTo>
                  <a:cubicBezTo>
                    <a:pt x="8069" y="22526"/>
                    <a:pt x="8101" y="22528"/>
                    <a:pt x="8133" y="22530"/>
                  </a:cubicBezTo>
                  <a:cubicBezTo>
                    <a:pt x="8241" y="22537"/>
                    <a:pt x="8343" y="22543"/>
                    <a:pt x="8436" y="22586"/>
                  </a:cubicBezTo>
                  <a:cubicBezTo>
                    <a:pt x="8481" y="22605"/>
                    <a:pt x="8521" y="22631"/>
                    <a:pt x="8564" y="22661"/>
                  </a:cubicBezTo>
                  <a:cubicBezTo>
                    <a:pt x="8596" y="22682"/>
                    <a:pt x="8630" y="22704"/>
                    <a:pt x="8667" y="22723"/>
                  </a:cubicBezTo>
                  <a:cubicBezTo>
                    <a:pt x="8798" y="22794"/>
                    <a:pt x="8948" y="22811"/>
                    <a:pt x="9091" y="22828"/>
                  </a:cubicBezTo>
                  <a:cubicBezTo>
                    <a:pt x="9183" y="22839"/>
                    <a:pt x="9280" y="22852"/>
                    <a:pt x="9368" y="22875"/>
                  </a:cubicBezTo>
                  <a:cubicBezTo>
                    <a:pt x="9451" y="22899"/>
                    <a:pt x="9539" y="22950"/>
                    <a:pt x="9605" y="23019"/>
                  </a:cubicBezTo>
                  <a:lnTo>
                    <a:pt x="9622" y="23038"/>
                  </a:lnTo>
                  <a:lnTo>
                    <a:pt x="9642" y="23019"/>
                  </a:lnTo>
                  <a:cubicBezTo>
                    <a:pt x="9845" y="22835"/>
                    <a:pt x="10115" y="22749"/>
                    <a:pt x="10424" y="22661"/>
                  </a:cubicBezTo>
                  <a:cubicBezTo>
                    <a:pt x="10612" y="22609"/>
                    <a:pt x="10807" y="22555"/>
                    <a:pt x="11003" y="22555"/>
                  </a:cubicBezTo>
                  <a:cubicBezTo>
                    <a:pt x="11017" y="22555"/>
                    <a:pt x="11031" y="22555"/>
                    <a:pt x="11045" y="22556"/>
                  </a:cubicBezTo>
                  <a:cubicBezTo>
                    <a:pt x="11103" y="22560"/>
                    <a:pt x="11150" y="22567"/>
                    <a:pt x="11191" y="22582"/>
                  </a:cubicBezTo>
                  <a:cubicBezTo>
                    <a:pt x="11244" y="22601"/>
                    <a:pt x="11296" y="22635"/>
                    <a:pt x="11351" y="22687"/>
                  </a:cubicBezTo>
                  <a:cubicBezTo>
                    <a:pt x="11566" y="22890"/>
                    <a:pt x="11649" y="23214"/>
                    <a:pt x="11559" y="23494"/>
                  </a:cubicBezTo>
                  <a:cubicBezTo>
                    <a:pt x="11555" y="23507"/>
                    <a:pt x="11549" y="23518"/>
                    <a:pt x="11542" y="23529"/>
                  </a:cubicBezTo>
                  <a:lnTo>
                    <a:pt x="11536" y="23542"/>
                  </a:lnTo>
                  <a:lnTo>
                    <a:pt x="11542" y="23557"/>
                  </a:lnTo>
                  <a:cubicBezTo>
                    <a:pt x="11572" y="23619"/>
                    <a:pt x="11568" y="23696"/>
                    <a:pt x="11564" y="23777"/>
                  </a:cubicBezTo>
                  <a:cubicBezTo>
                    <a:pt x="11561" y="23831"/>
                    <a:pt x="11559" y="23884"/>
                    <a:pt x="11566" y="23938"/>
                  </a:cubicBezTo>
                  <a:cubicBezTo>
                    <a:pt x="11592" y="24129"/>
                    <a:pt x="11773" y="24283"/>
                    <a:pt x="11967" y="24283"/>
                  </a:cubicBezTo>
                  <a:cubicBezTo>
                    <a:pt x="11982" y="24283"/>
                    <a:pt x="11997" y="24283"/>
                    <a:pt x="12011" y="24281"/>
                  </a:cubicBezTo>
                  <a:cubicBezTo>
                    <a:pt x="12221" y="24255"/>
                    <a:pt x="12384" y="24049"/>
                    <a:pt x="12363" y="23842"/>
                  </a:cubicBezTo>
                  <a:cubicBezTo>
                    <a:pt x="12354" y="23773"/>
                    <a:pt x="12331" y="23711"/>
                    <a:pt x="12307" y="23651"/>
                  </a:cubicBezTo>
                  <a:cubicBezTo>
                    <a:pt x="12288" y="23599"/>
                    <a:pt x="12271" y="23550"/>
                    <a:pt x="12262" y="23501"/>
                  </a:cubicBezTo>
                  <a:cubicBezTo>
                    <a:pt x="12232" y="23338"/>
                    <a:pt x="12303" y="23156"/>
                    <a:pt x="12442" y="23034"/>
                  </a:cubicBezTo>
                  <a:cubicBezTo>
                    <a:pt x="12564" y="22929"/>
                    <a:pt x="12740" y="22867"/>
                    <a:pt x="12933" y="22856"/>
                  </a:cubicBezTo>
                  <a:lnTo>
                    <a:pt x="12965" y="22856"/>
                  </a:lnTo>
                  <a:cubicBezTo>
                    <a:pt x="13038" y="22854"/>
                    <a:pt x="13115" y="22850"/>
                    <a:pt x="13179" y="22809"/>
                  </a:cubicBezTo>
                  <a:cubicBezTo>
                    <a:pt x="13303" y="22732"/>
                    <a:pt x="13301" y="22582"/>
                    <a:pt x="13301" y="22436"/>
                  </a:cubicBezTo>
                  <a:cubicBezTo>
                    <a:pt x="13301" y="22316"/>
                    <a:pt x="13301" y="22192"/>
                    <a:pt x="13372" y="22113"/>
                  </a:cubicBezTo>
                  <a:cubicBezTo>
                    <a:pt x="13417" y="22063"/>
                    <a:pt x="13483" y="22035"/>
                    <a:pt x="13543" y="22012"/>
                  </a:cubicBezTo>
                  <a:lnTo>
                    <a:pt x="14064" y="21806"/>
                  </a:lnTo>
                  <a:cubicBezTo>
                    <a:pt x="14171" y="21766"/>
                    <a:pt x="14293" y="21718"/>
                    <a:pt x="14414" y="21718"/>
                  </a:cubicBezTo>
                  <a:cubicBezTo>
                    <a:pt x="14422" y="21718"/>
                    <a:pt x="14429" y="21718"/>
                    <a:pt x="14437" y="21718"/>
                  </a:cubicBezTo>
                  <a:cubicBezTo>
                    <a:pt x="14657" y="21729"/>
                    <a:pt x="14863" y="21930"/>
                    <a:pt x="14902" y="22177"/>
                  </a:cubicBezTo>
                  <a:cubicBezTo>
                    <a:pt x="14910" y="22237"/>
                    <a:pt x="14912" y="22299"/>
                    <a:pt x="14904" y="22365"/>
                  </a:cubicBezTo>
                  <a:lnTo>
                    <a:pt x="14899" y="22395"/>
                  </a:lnTo>
                  <a:lnTo>
                    <a:pt x="14929" y="22395"/>
                  </a:lnTo>
                  <a:cubicBezTo>
                    <a:pt x="15321" y="22400"/>
                    <a:pt x="15699" y="22597"/>
                    <a:pt x="15913" y="22910"/>
                  </a:cubicBezTo>
                  <a:cubicBezTo>
                    <a:pt x="16166" y="23278"/>
                    <a:pt x="16185" y="23805"/>
                    <a:pt x="15958" y="24189"/>
                  </a:cubicBezTo>
                  <a:cubicBezTo>
                    <a:pt x="15926" y="24242"/>
                    <a:pt x="15889" y="24296"/>
                    <a:pt x="15853" y="24347"/>
                  </a:cubicBezTo>
                  <a:cubicBezTo>
                    <a:pt x="15763" y="24476"/>
                    <a:pt x="15669" y="24611"/>
                    <a:pt x="15647" y="24771"/>
                  </a:cubicBezTo>
                  <a:cubicBezTo>
                    <a:pt x="15641" y="24814"/>
                    <a:pt x="15639" y="24859"/>
                    <a:pt x="15639" y="24904"/>
                  </a:cubicBezTo>
                  <a:cubicBezTo>
                    <a:pt x="15639" y="24971"/>
                    <a:pt x="15636" y="25033"/>
                    <a:pt x="15617" y="25091"/>
                  </a:cubicBezTo>
                  <a:cubicBezTo>
                    <a:pt x="15591" y="25170"/>
                    <a:pt x="15534" y="25234"/>
                    <a:pt x="15474" y="25301"/>
                  </a:cubicBezTo>
                  <a:cubicBezTo>
                    <a:pt x="15444" y="25333"/>
                    <a:pt x="15411" y="25369"/>
                    <a:pt x="15384" y="25406"/>
                  </a:cubicBezTo>
                  <a:cubicBezTo>
                    <a:pt x="15291" y="25530"/>
                    <a:pt x="15266" y="25718"/>
                    <a:pt x="15384" y="25804"/>
                  </a:cubicBezTo>
                  <a:cubicBezTo>
                    <a:pt x="15446" y="25849"/>
                    <a:pt x="15519" y="25851"/>
                    <a:pt x="15589" y="25851"/>
                  </a:cubicBezTo>
                  <a:cubicBezTo>
                    <a:pt x="15624" y="25853"/>
                    <a:pt x="15658" y="25853"/>
                    <a:pt x="15690" y="25858"/>
                  </a:cubicBezTo>
                  <a:cubicBezTo>
                    <a:pt x="15889" y="25894"/>
                    <a:pt x="15969" y="26091"/>
                    <a:pt x="16052" y="26303"/>
                  </a:cubicBezTo>
                  <a:cubicBezTo>
                    <a:pt x="16116" y="26466"/>
                    <a:pt x="16185" y="26633"/>
                    <a:pt x="16311" y="26742"/>
                  </a:cubicBezTo>
                  <a:cubicBezTo>
                    <a:pt x="16331" y="26760"/>
                    <a:pt x="16352" y="26775"/>
                    <a:pt x="16373" y="26790"/>
                  </a:cubicBezTo>
                  <a:cubicBezTo>
                    <a:pt x="16401" y="26809"/>
                    <a:pt x="16427" y="26828"/>
                    <a:pt x="16451" y="26852"/>
                  </a:cubicBezTo>
                  <a:cubicBezTo>
                    <a:pt x="16504" y="26903"/>
                    <a:pt x="16538" y="26976"/>
                    <a:pt x="16568" y="27042"/>
                  </a:cubicBezTo>
                  <a:lnTo>
                    <a:pt x="16708" y="27332"/>
                  </a:lnTo>
                  <a:cubicBezTo>
                    <a:pt x="16830" y="27587"/>
                    <a:pt x="16958" y="27824"/>
                    <a:pt x="17192" y="27932"/>
                  </a:cubicBezTo>
                  <a:cubicBezTo>
                    <a:pt x="17258" y="27962"/>
                    <a:pt x="17331" y="27977"/>
                    <a:pt x="17406" y="27977"/>
                  </a:cubicBezTo>
                  <a:cubicBezTo>
                    <a:pt x="17700" y="27977"/>
                    <a:pt x="17970" y="27758"/>
                    <a:pt x="18006" y="27486"/>
                  </a:cubicBezTo>
                  <a:cubicBezTo>
                    <a:pt x="18010" y="27456"/>
                    <a:pt x="18012" y="27426"/>
                    <a:pt x="18015" y="27394"/>
                  </a:cubicBezTo>
                  <a:cubicBezTo>
                    <a:pt x="18019" y="27312"/>
                    <a:pt x="18025" y="27235"/>
                    <a:pt x="18070" y="27177"/>
                  </a:cubicBezTo>
                  <a:cubicBezTo>
                    <a:pt x="18132" y="27096"/>
                    <a:pt x="18235" y="27090"/>
                    <a:pt x="18342" y="27090"/>
                  </a:cubicBezTo>
                  <a:lnTo>
                    <a:pt x="18437" y="27090"/>
                  </a:lnTo>
                  <a:cubicBezTo>
                    <a:pt x="18518" y="27090"/>
                    <a:pt x="18604" y="27085"/>
                    <a:pt x="18677" y="27053"/>
                  </a:cubicBezTo>
                  <a:cubicBezTo>
                    <a:pt x="18737" y="27030"/>
                    <a:pt x="18784" y="26987"/>
                    <a:pt x="18831" y="26948"/>
                  </a:cubicBezTo>
                  <a:cubicBezTo>
                    <a:pt x="18854" y="26927"/>
                    <a:pt x="18880" y="26905"/>
                    <a:pt x="18906" y="26886"/>
                  </a:cubicBezTo>
                  <a:cubicBezTo>
                    <a:pt x="19017" y="26809"/>
                    <a:pt x="19163" y="26770"/>
                    <a:pt x="19352" y="26770"/>
                  </a:cubicBezTo>
                  <a:cubicBezTo>
                    <a:pt x="19409" y="26770"/>
                    <a:pt x="19469" y="26772"/>
                    <a:pt x="19540" y="26781"/>
                  </a:cubicBezTo>
                  <a:cubicBezTo>
                    <a:pt x="19576" y="26783"/>
                    <a:pt x="19615" y="26787"/>
                    <a:pt x="19654" y="26792"/>
                  </a:cubicBezTo>
                  <a:cubicBezTo>
                    <a:pt x="19759" y="26805"/>
                    <a:pt x="19868" y="26817"/>
                    <a:pt x="19973" y="26817"/>
                  </a:cubicBezTo>
                  <a:cubicBezTo>
                    <a:pt x="20065" y="26817"/>
                    <a:pt x="20146" y="26807"/>
                    <a:pt x="20221" y="26790"/>
                  </a:cubicBezTo>
                  <a:cubicBezTo>
                    <a:pt x="20425" y="26736"/>
                    <a:pt x="20626" y="26565"/>
                    <a:pt x="20646" y="26355"/>
                  </a:cubicBezTo>
                  <a:cubicBezTo>
                    <a:pt x="20791" y="26487"/>
                    <a:pt x="20967" y="26586"/>
                    <a:pt x="21158" y="26640"/>
                  </a:cubicBezTo>
                  <a:lnTo>
                    <a:pt x="21205" y="26652"/>
                  </a:lnTo>
                  <a:cubicBezTo>
                    <a:pt x="21342" y="26689"/>
                    <a:pt x="21483" y="26727"/>
                    <a:pt x="21528" y="26845"/>
                  </a:cubicBezTo>
                  <a:cubicBezTo>
                    <a:pt x="21548" y="26897"/>
                    <a:pt x="21543" y="26955"/>
                    <a:pt x="21539" y="27015"/>
                  </a:cubicBezTo>
                  <a:cubicBezTo>
                    <a:pt x="21537" y="27049"/>
                    <a:pt x="21533" y="27081"/>
                    <a:pt x="21535" y="27115"/>
                  </a:cubicBezTo>
                  <a:cubicBezTo>
                    <a:pt x="21548" y="27456"/>
                    <a:pt x="21920" y="27636"/>
                    <a:pt x="22199" y="27743"/>
                  </a:cubicBezTo>
                  <a:cubicBezTo>
                    <a:pt x="22370" y="27807"/>
                    <a:pt x="22501" y="27874"/>
                    <a:pt x="22602" y="27949"/>
                  </a:cubicBezTo>
                  <a:lnTo>
                    <a:pt x="22610" y="27953"/>
                  </a:lnTo>
                  <a:lnTo>
                    <a:pt x="22619" y="27953"/>
                  </a:lnTo>
                  <a:cubicBezTo>
                    <a:pt x="22625" y="27953"/>
                    <a:pt x="22632" y="27953"/>
                    <a:pt x="22636" y="27951"/>
                  </a:cubicBezTo>
                  <a:lnTo>
                    <a:pt x="22651" y="27951"/>
                  </a:lnTo>
                  <a:lnTo>
                    <a:pt x="22689" y="27947"/>
                  </a:lnTo>
                  <a:lnTo>
                    <a:pt x="22672" y="27912"/>
                  </a:lnTo>
                  <a:cubicBezTo>
                    <a:pt x="22649" y="27863"/>
                    <a:pt x="22660" y="27814"/>
                    <a:pt x="22670" y="27782"/>
                  </a:cubicBezTo>
                  <a:cubicBezTo>
                    <a:pt x="22694" y="27719"/>
                    <a:pt x="22747" y="27664"/>
                    <a:pt x="22812" y="27636"/>
                  </a:cubicBezTo>
                  <a:cubicBezTo>
                    <a:pt x="22864" y="27613"/>
                    <a:pt x="22927" y="27605"/>
                    <a:pt x="22997" y="27605"/>
                  </a:cubicBezTo>
                  <a:cubicBezTo>
                    <a:pt x="23048" y="27605"/>
                    <a:pt x="23102" y="27609"/>
                    <a:pt x="23159" y="27617"/>
                  </a:cubicBezTo>
                  <a:cubicBezTo>
                    <a:pt x="23169" y="27715"/>
                    <a:pt x="23199" y="27839"/>
                    <a:pt x="23302" y="27893"/>
                  </a:cubicBezTo>
                  <a:cubicBezTo>
                    <a:pt x="23319" y="27902"/>
                    <a:pt x="23339" y="27905"/>
                    <a:pt x="23358" y="27905"/>
                  </a:cubicBezTo>
                  <a:cubicBezTo>
                    <a:pt x="23421" y="27905"/>
                    <a:pt x="23490" y="27864"/>
                    <a:pt x="23514" y="27805"/>
                  </a:cubicBezTo>
                  <a:cubicBezTo>
                    <a:pt x="23523" y="27786"/>
                    <a:pt x="23525" y="27767"/>
                    <a:pt x="23523" y="27747"/>
                  </a:cubicBezTo>
                  <a:lnTo>
                    <a:pt x="23523" y="27747"/>
                  </a:lnTo>
                  <a:lnTo>
                    <a:pt x="23741" y="27777"/>
                  </a:lnTo>
                  <a:cubicBezTo>
                    <a:pt x="23801" y="27874"/>
                    <a:pt x="23752" y="28000"/>
                    <a:pt x="23703" y="28124"/>
                  </a:cubicBezTo>
                  <a:cubicBezTo>
                    <a:pt x="23696" y="28144"/>
                    <a:pt x="23688" y="28163"/>
                    <a:pt x="23681" y="28180"/>
                  </a:cubicBezTo>
                  <a:cubicBezTo>
                    <a:pt x="23647" y="28276"/>
                    <a:pt x="23643" y="28422"/>
                    <a:pt x="23707" y="28512"/>
                  </a:cubicBezTo>
                  <a:cubicBezTo>
                    <a:pt x="23739" y="28559"/>
                    <a:pt x="23786" y="28585"/>
                    <a:pt x="23842" y="28585"/>
                  </a:cubicBezTo>
                  <a:cubicBezTo>
                    <a:pt x="23979" y="28585"/>
                    <a:pt x="24033" y="28444"/>
                    <a:pt x="24080" y="28319"/>
                  </a:cubicBezTo>
                  <a:cubicBezTo>
                    <a:pt x="24091" y="28289"/>
                    <a:pt x="24101" y="28259"/>
                    <a:pt x="24114" y="28231"/>
                  </a:cubicBezTo>
                  <a:cubicBezTo>
                    <a:pt x="24211" y="28011"/>
                    <a:pt x="24470" y="27914"/>
                    <a:pt x="24669" y="27869"/>
                  </a:cubicBezTo>
                  <a:cubicBezTo>
                    <a:pt x="24736" y="27857"/>
                    <a:pt x="24802" y="27844"/>
                    <a:pt x="24868" y="27833"/>
                  </a:cubicBezTo>
                  <a:cubicBezTo>
                    <a:pt x="25038" y="27805"/>
                    <a:pt x="25211" y="27777"/>
                    <a:pt x="25365" y="27698"/>
                  </a:cubicBezTo>
                  <a:cubicBezTo>
                    <a:pt x="25573" y="27593"/>
                    <a:pt x="25745" y="27362"/>
                    <a:pt x="25695" y="27135"/>
                  </a:cubicBezTo>
                  <a:lnTo>
                    <a:pt x="25695" y="27135"/>
                  </a:lnTo>
                  <a:cubicBezTo>
                    <a:pt x="25719" y="27140"/>
                    <a:pt x="25743" y="27142"/>
                    <a:pt x="25768" y="27142"/>
                  </a:cubicBezTo>
                  <a:cubicBezTo>
                    <a:pt x="25880" y="27142"/>
                    <a:pt x="25997" y="27092"/>
                    <a:pt x="26081" y="27006"/>
                  </a:cubicBezTo>
                  <a:cubicBezTo>
                    <a:pt x="26152" y="26931"/>
                    <a:pt x="26192" y="26839"/>
                    <a:pt x="26197" y="26747"/>
                  </a:cubicBezTo>
                  <a:cubicBezTo>
                    <a:pt x="26248" y="26725"/>
                    <a:pt x="26306" y="26715"/>
                    <a:pt x="26366" y="26715"/>
                  </a:cubicBezTo>
                  <a:cubicBezTo>
                    <a:pt x="26582" y="26715"/>
                    <a:pt x="26786" y="26845"/>
                    <a:pt x="26861" y="27034"/>
                  </a:cubicBezTo>
                  <a:lnTo>
                    <a:pt x="26872" y="27064"/>
                  </a:lnTo>
                  <a:lnTo>
                    <a:pt x="27506" y="26663"/>
                  </a:lnTo>
                  <a:lnTo>
                    <a:pt x="27512" y="26659"/>
                  </a:lnTo>
                  <a:lnTo>
                    <a:pt x="27517" y="26652"/>
                  </a:lnTo>
                  <a:cubicBezTo>
                    <a:pt x="27654" y="26368"/>
                    <a:pt x="27958" y="26209"/>
                    <a:pt x="28284" y="26059"/>
                  </a:cubicBezTo>
                  <a:lnTo>
                    <a:pt x="29518" y="25493"/>
                  </a:lnTo>
                  <a:cubicBezTo>
                    <a:pt x="29567" y="25470"/>
                    <a:pt x="29629" y="25442"/>
                    <a:pt x="29670" y="25388"/>
                  </a:cubicBezTo>
                  <a:cubicBezTo>
                    <a:pt x="29719" y="25326"/>
                    <a:pt x="29725" y="25245"/>
                    <a:pt x="29730" y="25178"/>
                  </a:cubicBezTo>
                  <a:cubicBezTo>
                    <a:pt x="29745" y="24990"/>
                    <a:pt x="29764" y="24810"/>
                    <a:pt x="29783" y="24636"/>
                  </a:cubicBezTo>
                  <a:cubicBezTo>
                    <a:pt x="29811" y="24362"/>
                    <a:pt x="29839" y="24103"/>
                    <a:pt x="29854" y="23814"/>
                  </a:cubicBezTo>
                  <a:lnTo>
                    <a:pt x="29867" y="23544"/>
                  </a:lnTo>
                  <a:cubicBezTo>
                    <a:pt x="30120" y="23252"/>
                    <a:pt x="30501" y="23066"/>
                    <a:pt x="30887" y="23045"/>
                  </a:cubicBezTo>
                  <a:lnTo>
                    <a:pt x="30919" y="23042"/>
                  </a:lnTo>
                  <a:cubicBezTo>
                    <a:pt x="30994" y="23040"/>
                    <a:pt x="31071" y="23036"/>
                    <a:pt x="31139" y="23000"/>
                  </a:cubicBezTo>
                  <a:cubicBezTo>
                    <a:pt x="31195" y="22970"/>
                    <a:pt x="31238" y="22922"/>
                    <a:pt x="31277" y="22877"/>
                  </a:cubicBezTo>
                  <a:cubicBezTo>
                    <a:pt x="31619" y="22468"/>
                    <a:pt x="31870" y="21978"/>
                    <a:pt x="32003" y="21461"/>
                  </a:cubicBezTo>
                  <a:cubicBezTo>
                    <a:pt x="32063" y="21236"/>
                    <a:pt x="32026" y="21069"/>
                    <a:pt x="31904" y="20998"/>
                  </a:cubicBezTo>
                  <a:cubicBezTo>
                    <a:pt x="31864" y="20977"/>
                    <a:pt x="31816" y="20966"/>
                    <a:pt x="31759" y="20966"/>
                  </a:cubicBezTo>
                  <a:cubicBezTo>
                    <a:pt x="31692" y="20966"/>
                    <a:pt x="31626" y="20979"/>
                    <a:pt x="31559" y="20992"/>
                  </a:cubicBezTo>
                  <a:cubicBezTo>
                    <a:pt x="31499" y="21005"/>
                    <a:pt x="31442" y="21018"/>
                    <a:pt x="31392" y="21018"/>
                  </a:cubicBezTo>
                  <a:cubicBezTo>
                    <a:pt x="31328" y="21018"/>
                    <a:pt x="31289" y="20996"/>
                    <a:pt x="31264" y="20953"/>
                  </a:cubicBezTo>
                  <a:cubicBezTo>
                    <a:pt x="31251" y="20780"/>
                    <a:pt x="31379" y="20606"/>
                    <a:pt x="31549" y="20570"/>
                  </a:cubicBezTo>
                  <a:cubicBezTo>
                    <a:pt x="31592" y="20559"/>
                    <a:pt x="31634" y="20559"/>
                    <a:pt x="31682" y="20557"/>
                  </a:cubicBezTo>
                  <a:cubicBezTo>
                    <a:pt x="31744" y="20555"/>
                    <a:pt x="31810" y="20553"/>
                    <a:pt x="31870" y="20529"/>
                  </a:cubicBezTo>
                  <a:cubicBezTo>
                    <a:pt x="31941" y="20504"/>
                    <a:pt x="32001" y="20433"/>
                    <a:pt x="32011" y="20360"/>
                  </a:cubicBezTo>
                  <a:cubicBezTo>
                    <a:pt x="32022" y="20309"/>
                    <a:pt x="32005" y="20264"/>
                    <a:pt x="31969" y="20234"/>
                  </a:cubicBezTo>
                  <a:lnTo>
                    <a:pt x="31962" y="20227"/>
                  </a:lnTo>
                  <a:lnTo>
                    <a:pt x="31954" y="20227"/>
                  </a:lnTo>
                  <a:cubicBezTo>
                    <a:pt x="31840" y="20223"/>
                    <a:pt x="31744" y="20146"/>
                    <a:pt x="31645" y="20060"/>
                  </a:cubicBezTo>
                  <a:lnTo>
                    <a:pt x="31193" y="19666"/>
                  </a:lnTo>
                  <a:cubicBezTo>
                    <a:pt x="31127" y="19610"/>
                    <a:pt x="31049" y="19514"/>
                    <a:pt x="31047" y="19430"/>
                  </a:cubicBezTo>
                  <a:cubicBezTo>
                    <a:pt x="31047" y="19402"/>
                    <a:pt x="31056" y="19379"/>
                    <a:pt x="31073" y="19359"/>
                  </a:cubicBezTo>
                  <a:cubicBezTo>
                    <a:pt x="31103" y="19355"/>
                    <a:pt x="31133" y="19353"/>
                    <a:pt x="31163" y="19353"/>
                  </a:cubicBezTo>
                  <a:cubicBezTo>
                    <a:pt x="31416" y="19353"/>
                    <a:pt x="31662" y="19501"/>
                    <a:pt x="31776" y="19719"/>
                  </a:cubicBezTo>
                  <a:lnTo>
                    <a:pt x="31791" y="19745"/>
                  </a:lnTo>
                  <a:lnTo>
                    <a:pt x="31990" y="19610"/>
                  </a:lnTo>
                  <a:lnTo>
                    <a:pt x="31999" y="19602"/>
                  </a:lnTo>
                  <a:cubicBezTo>
                    <a:pt x="32029" y="19544"/>
                    <a:pt x="32033" y="19484"/>
                    <a:pt x="32007" y="19422"/>
                  </a:cubicBezTo>
                  <a:cubicBezTo>
                    <a:pt x="31958" y="19295"/>
                    <a:pt x="31799" y="19192"/>
                    <a:pt x="31664" y="19147"/>
                  </a:cubicBezTo>
                  <a:cubicBezTo>
                    <a:pt x="31390" y="19053"/>
                    <a:pt x="31262" y="18937"/>
                    <a:pt x="31283" y="18800"/>
                  </a:cubicBezTo>
                  <a:cubicBezTo>
                    <a:pt x="31285" y="18781"/>
                    <a:pt x="31292" y="18762"/>
                    <a:pt x="31298" y="18742"/>
                  </a:cubicBezTo>
                  <a:cubicBezTo>
                    <a:pt x="31309" y="18710"/>
                    <a:pt x="31319" y="18676"/>
                    <a:pt x="31317" y="18640"/>
                  </a:cubicBezTo>
                  <a:cubicBezTo>
                    <a:pt x="31313" y="18552"/>
                    <a:pt x="31244" y="18498"/>
                    <a:pt x="31178" y="18445"/>
                  </a:cubicBezTo>
                  <a:cubicBezTo>
                    <a:pt x="31133" y="18410"/>
                    <a:pt x="31088" y="18374"/>
                    <a:pt x="31064" y="18329"/>
                  </a:cubicBezTo>
                  <a:cubicBezTo>
                    <a:pt x="31043" y="18290"/>
                    <a:pt x="31039" y="18243"/>
                    <a:pt x="31034" y="18194"/>
                  </a:cubicBezTo>
                  <a:cubicBezTo>
                    <a:pt x="31034" y="18173"/>
                    <a:pt x="31032" y="18153"/>
                    <a:pt x="31030" y="18132"/>
                  </a:cubicBezTo>
                  <a:cubicBezTo>
                    <a:pt x="30992" y="17875"/>
                    <a:pt x="30777" y="17697"/>
                    <a:pt x="30570" y="17523"/>
                  </a:cubicBezTo>
                  <a:cubicBezTo>
                    <a:pt x="30345" y="17339"/>
                    <a:pt x="30135" y="17163"/>
                    <a:pt x="30147" y="16902"/>
                  </a:cubicBezTo>
                  <a:cubicBezTo>
                    <a:pt x="30150" y="16844"/>
                    <a:pt x="30167" y="16780"/>
                    <a:pt x="30197" y="16711"/>
                  </a:cubicBezTo>
                  <a:cubicBezTo>
                    <a:pt x="30312" y="16448"/>
                    <a:pt x="30572" y="16253"/>
                    <a:pt x="30855" y="16212"/>
                  </a:cubicBezTo>
                  <a:cubicBezTo>
                    <a:pt x="30921" y="16201"/>
                    <a:pt x="31030" y="16186"/>
                    <a:pt x="31052" y="16099"/>
                  </a:cubicBezTo>
                  <a:cubicBezTo>
                    <a:pt x="31058" y="16069"/>
                    <a:pt x="31054" y="16041"/>
                    <a:pt x="31047" y="16017"/>
                  </a:cubicBezTo>
                  <a:cubicBezTo>
                    <a:pt x="31045" y="16006"/>
                    <a:pt x="31043" y="15996"/>
                    <a:pt x="31043" y="15985"/>
                  </a:cubicBezTo>
                  <a:cubicBezTo>
                    <a:pt x="31030" y="15842"/>
                    <a:pt x="31223" y="15767"/>
                    <a:pt x="31371" y="15722"/>
                  </a:cubicBezTo>
                  <a:cubicBezTo>
                    <a:pt x="31482" y="15689"/>
                    <a:pt x="31615" y="15599"/>
                    <a:pt x="31654" y="15492"/>
                  </a:cubicBezTo>
                  <a:cubicBezTo>
                    <a:pt x="31669" y="15452"/>
                    <a:pt x="31669" y="15411"/>
                    <a:pt x="31654" y="15372"/>
                  </a:cubicBezTo>
                  <a:cubicBezTo>
                    <a:pt x="31701" y="15362"/>
                    <a:pt x="31757" y="15357"/>
                    <a:pt x="31821" y="15357"/>
                  </a:cubicBezTo>
                  <a:cubicBezTo>
                    <a:pt x="31866" y="15357"/>
                    <a:pt x="31913" y="15359"/>
                    <a:pt x="31960" y="15362"/>
                  </a:cubicBezTo>
                  <a:cubicBezTo>
                    <a:pt x="32009" y="15364"/>
                    <a:pt x="32058" y="15367"/>
                    <a:pt x="32108" y="15367"/>
                  </a:cubicBezTo>
                  <a:cubicBezTo>
                    <a:pt x="32137" y="15367"/>
                    <a:pt x="32165" y="15366"/>
                    <a:pt x="32194" y="15364"/>
                  </a:cubicBezTo>
                  <a:cubicBezTo>
                    <a:pt x="32326" y="15351"/>
                    <a:pt x="32464" y="15278"/>
                    <a:pt x="32534" y="15182"/>
                  </a:cubicBezTo>
                  <a:cubicBezTo>
                    <a:pt x="32581" y="15117"/>
                    <a:pt x="32599" y="15047"/>
                    <a:pt x="32581" y="14974"/>
                  </a:cubicBezTo>
                  <a:lnTo>
                    <a:pt x="32579" y="14957"/>
                  </a:lnTo>
                  <a:lnTo>
                    <a:pt x="32560" y="14955"/>
                  </a:lnTo>
                  <a:cubicBezTo>
                    <a:pt x="32069" y="14869"/>
                    <a:pt x="31596" y="14706"/>
                    <a:pt x="31154" y="14470"/>
                  </a:cubicBezTo>
                  <a:lnTo>
                    <a:pt x="31127" y="14455"/>
                  </a:lnTo>
                  <a:lnTo>
                    <a:pt x="31056" y="14706"/>
                  </a:lnTo>
                  <a:cubicBezTo>
                    <a:pt x="31033" y="14701"/>
                    <a:pt x="31009" y="14698"/>
                    <a:pt x="30985" y="14698"/>
                  </a:cubicBezTo>
                  <a:cubicBezTo>
                    <a:pt x="30874" y="14698"/>
                    <a:pt x="30758" y="14754"/>
                    <a:pt x="30679" y="14847"/>
                  </a:cubicBezTo>
                  <a:cubicBezTo>
                    <a:pt x="30615" y="14925"/>
                    <a:pt x="30582" y="15017"/>
                    <a:pt x="30589" y="15105"/>
                  </a:cubicBezTo>
                  <a:lnTo>
                    <a:pt x="30150" y="15062"/>
                  </a:lnTo>
                  <a:lnTo>
                    <a:pt x="29916" y="14468"/>
                  </a:lnTo>
                  <a:cubicBezTo>
                    <a:pt x="29875" y="14365"/>
                    <a:pt x="29824" y="14254"/>
                    <a:pt x="29717" y="14215"/>
                  </a:cubicBezTo>
                  <a:cubicBezTo>
                    <a:pt x="29693" y="14207"/>
                    <a:pt x="29665" y="14204"/>
                    <a:pt x="29637" y="14204"/>
                  </a:cubicBezTo>
                  <a:cubicBezTo>
                    <a:pt x="29599" y="14204"/>
                    <a:pt x="29560" y="14209"/>
                    <a:pt x="29522" y="14215"/>
                  </a:cubicBezTo>
                  <a:cubicBezTo>
                    <a:pt x="29485" y="14223"/>
                    <a:pt x="29449" y="14229"/>
                    <a:pt x="29414" y="14229"/>
                  </a:cubicBezTo>
                  <a:cubicBezTo>
                    <a:pt x="29408" y="14229"/>
                    <a:pt x="29403" y="14229"/>
                    <a:pt x="29398" y="14228"/>
                  </a:cubicBezTo>
                  <a:cubicBezTo>
                    <a:pt x="29248" y="14220"/>
                    <a:pt x="29138" y="14063"/>
                    <a:pt x="29121" y="13918"/>
                  </a:cubicBezTo>
                  <a:cubicBezTo>
                    <a:pt x="29102" y="13765"/>
                    <a:pt x="29153" y="13611"/>
                    <a:pt x="29203" y="13472"/>
                  </a:cubicBezTo>
                  <a:lnTo>
                    <a:pt x="29925" y="13470"/>
                  </a:lnTo>
                  <a:lnTo>
                    <a:pt x="29920" y="13440"/>
                  </a:lnTo>
                  <a:cubicBezTo>
                    <a:pt x="29912" y="13361"/>
                    <a:pt x="29987" y="13316"/>
                    <a:pt x="30075" y="13262"/>
                  </a:cubicBezTo>
                  <a:cubicBezTo>
                    <a:pt x="30152" y="13215"/>
                    <a:pt x="30233" y="13168"/>
                    <a:pt x="30265" y="13084"/>
                  </a:cubicBezTo>
                  <a:cubicBezTo>
                    <a:pt x="30282" y="13041"/>
                    <a:pt x="30285" y="12998"/>
                    <a:pt x="30285" y="12956"/>
                  </a:cubicBezTo>
                  <a:cubicBezTo>
                    <a:pt x="30285" y="12936"/>
                    <a:pt x="30285" y="12917"/>
                    <a:pt x="30287" y="12898"/>
                  </a:cubicBezTo>
                  <a:cubicBezTo>
                    <a:pt x="30300" y="12759"/>
                    <a:pt x="30415" y="12626"/>
                    <a:pt x="30578" y="12564"/>
                  </a:cubicBezTo>
                  <a:cubicBezTo>
                    <a:pt x="30730" y="12506"/>
                    <a:pt x="30906" y="12506"/>
                    <a:pt x="31045" y="12506"/>
                  </a:cubicBezTo>
                  <a:lnTo>
                    <a:pt x="31075" y="12506"/>
                  </a:lnTo>
                  <a:lnTo>
                    <a:pt x="31082" y="12493"/>
                  </a:lnTo>
                  <a:cubicBezTo>
                    <a:pt x="31257" y="12206"/>
                    <a:pt x="31424" y="11959"/>
                    <a:pt x="31688" y="11848"/>
                  </a:cubicBezTo>
                  <a:cubicBezTo>
                    <a:pt x="31750" y="11822"/>
                    <a:pt x="31821" y="11809"/>
                    <a:pt x="31896" y="11809"/>
                  </a:cubicBezTo>
                  <a:cubicBezTo>
                    <a:pt x="32108" y="11809"/>
                    <a:pt x="32346" y="11929"/>
                    <a:pt x="32369" y="12152"/>
                  </a:cubicBezTo>
                  <a:cubicBezTo>
                    <a:pt x="32378" y="12238"/>
                    <a:pt x="32352" y="12328"/>
                    <a:pt x="32296" y="12399"/>
                  </a:cubicBezTo>
                  <a:cubicBezTo>
                    <a:pt x="32273" y="12429"/>
                    <a:pt x="32241" y="12459"/>
                    <a:pt x="32211" y="12484"/>
                  </a:cubicBezTo>
                  <a:lnTo>
                    <a:pt x="31846" y="12810"/>
                  </a:lnTo>
                  <a:lnTo>
                    <a:pt x="31849" y="12825"/>
                  </a:lnTo>
                  <a:cubicBezTo>
                    <a:pt x="31859" y="12902"/>
                    <a:pt x="31799" y="12966"/>
                    <a:pt x="31737" y="13035"/>
                  </a:cubicBezTo>
                  <a:cubicBezTo>
                    <a:pt x="31709" y="13065"/>
                    <a:pt x="31679" y="13097"/>
                    <a:pt x="31658" y="13131"/>
                  </a:cubicBezTo>
                  <a:cubicBezTo>
                    <a:pt x="31585" y="13234"/>
                    <a:pt x="31579" y="13378"/>
                    <a:pt x="31639" y="13506"/>
                  </a:cubicBezTo>
                  <a:cubicBezTo>
                    <a:pt x="31699" y="13635"/>
                    <a:pt x="31812" y="13723"/>
                    <a:pt x="31936" y="13735"/>
                  </a:cubicBezTo>
                  <a:lnTo>
                    <a:pt x="31954" y="13738"/>
                  </a:lnTo>
                  <a:lnTo>
                    <a:pt x="31962" y="13723"/>
                  </a:lnTo>
                  <a:cubicBezTo>
                    <a:pt x="32044" y="13577"/>
                    <a:pt x="32196" y="13481"/>
                    <a:pt x="32331" y="13395"/>
                  </a:cubicBezTo>
                  <a:lnTo>
                    <a:pt x="33498" y="12654"/>
                  </a:lnTo>
                  <a:cubicBezTo>
                    <a:pt x="33588" y="12596"/>
                    <a:pt x="33661" y="12568"/>
                    <a:pt x="33719" y="12568"/>
                  </a:cubicBezTo>
                  <a:cubicBezTo>
                    <a:pt x="33752" y="12568"/>
                    <a:pt x="33781" y="12577"/>
                    <a:pt x="33805" y="12596"/>
                  </a:cubicBezTo>
                  <a:cubicBezTo>
                    <a:pt x="33858" y="12636"/>
                    <a:pt x="33869" y="12707"/>
                    <a:pt x="33880" y="12782"/>
                  </a:cubicBezTo>
                  <a:cubicBezTo>
                    <a:pt x="33888" y="12846"/>
                    <a:pt x="33899" y="12913"/>
                    <a:pt x="33933" y="12968"/>
                  </a:cubicBezTo>
                  <a:cubicBezTo>
                    <a:pt x="33995" y="13063"/>
                    <a:pt x="34105" y="13086"/>
                    <a:pt x="34210" y="13112"/>
                  </a:cubicBezTo>
                  <a:cubicBezTo>
                    <a:pt x="34285" y="13129"/>
                    <a:pt x="34364" y="13146"/>
                    <a:pt x="34422" y="13191"/>
                  </a:cubicBezTo>
                  <a:cubicBezTo>
                    <a:pt x="34512" y="13262"/>
                    <a:pt x="34535" y="13408"/>
                    <a:pt x="34473" y="13502"/>
                  </a:cubicBezTo>
                  <a:cubicBezTo>
                    <a:pt x="34432" y="13566"/>
                    <a:pt x="34355" y="13607"/>
                    <a:pt x="34274" y="13607"/>
                  </a:cubicBezTo>
                  <a:cubicBezTo>
                    <a:pt x="34235" y="13607"/>
                    <a:pt x="34199" y="13598"/>
                    <a:pt x="34169" y="13581"/>
                  </a:cubicBezTo>
                  <a:lnTo>
                    <a:pt x="34145" y="13568"/>
                  </a:lnTo>
                  <a:lnTo>
                    <a:pt x="34133" y="13592"/>
                  </a:lnTo>
                  <a:cubicBezTo>
                    <a:pt x="34068" y="13720"/>
                    <a:pt x="34036" y="13864"/>
                    <a:pt x="34040" y="14008"/>
                  </a:cubicBezTo>
                  <a:lnTo>
                    <a:pt x="33685" y="14095"/>
                  </a:lnTo>
                  <a:lnTo>
                    <a:pt x="34282" y="14697"/>
                  </a:lnTo>
                  <a:cubicBezTo>
                    <a:pt x="34300" y="14715"/>
                    <a:pt x="34330" y="14745"/>
                    <a:pt x="34368" y="14745"/>
                  </a:cubicBezTo>
                  <a:cubicBezTo>
                    <a:pt x="34409" y="14745"/>
                    <a:pt x="34437" y="14715"/>
                    <a:pt x="34458" y="14689"/>
                  </a:cubicBezTo>
                  <a:lnTo>
                    <a:pt x="34465" y="14685"/>
                  </a:lnTo>
                  <a:cubicBezTo>
                    <a:pt x="34548" y="14592"/>
                    <a:pt x="34677" y="14547"/>
                    <a:pt x="34855" y="14547"/>
                  </a:cubicBezTo>
                  <a:cubicBezTo>
                    <a:pt x="34945" y="14547"/>
                    <a:pt x="35037" y="14558"/>
                    <a:pt x="35112" y="14569"/>
                  </a:cubicBezTo>
                  <a:lnTo>
                    <a:pt x="35133" y="15006"/>
                  </a:lnTo>
                  <a:lnTo>
                    <a:pt x="35150" y="15012"/>
                  </a:lnTo>
                  <a:cubicBezTo>
                    <a:pt x="35317" y="15079"/>
                    <a:pt x="35463" y="15143"/>
                    <a:pt x="35544" y="15269"/>
                  </a:cubicBezTo>
                  <a:cubicBezTo>
                    <a:pt x="35592" y="15342"/>
                    <a:pt x="35600" y="15445"/>
                    <a:pt x="35568" y="15527"/>
                  </a:cubicBezTo>
                  <a:cubicBezTo>
                    <a:pt x="35544" y="15587"/>
                    <a:pt x="35502" y="15625"/>
                    <a:pt x="35450" y="15640"/>
                  </a:cubicBezTo>
                  <a:cubicBezTo>
                    <a:pt x="35432" y="15644"/>
                    <a:pt x="35410" y="15645"/>
                    <a:pt x="35386" y="15645"/>
                  </a:cubicBezTo>
                  <a:cubicBezTo>
                    <a:pt x="35367" y="15645"/>
                    <a:pt x="35346" y="15644"/>
                    <a:pt x="35326" y="15642"/>
                  </a:cubicBezTo>
                  <a:cubicBezTo>
                    <a:pt x="35304" y="15642"/>
                    <a:pt x="35285" y="15640"/>
                    <a:pt x="35264" y="15640"/>
                  </a:cubicBezTo>
                  <a:cubicBezTo>
                    <a:pt x="35225" y="15640"/>
                    <a:pt x="35174" y="15644"/>
                    <a:pt x="35129" y="15679"/>
                  </a:cubicBezTo>
                  <a:cubicBezTo>
                    <a:pt x="35088" y="15711"/>
                    <a:pt x="35067" y="15756"/>
                    <a:pt x="35067" y="15807"/>
                  </a:cubicBezTo>
                  <a:cubicBezTo>
                    <a:pt x="35071" y="15917"/>
                    <a:pt x="35172" y="16041"/>
                    <a:pt x="35272" y="16109"/>
                  </a:cubicBezTo>
                  <a:cubicBezTo>
                    <a:pt x="35364" y="16171"/>
                    <a:pt x="35465" y="16274"/>
                    <a:pt x="35476" y="16362"/>
                  </a:cubicBezTo>
                  <a:cubicBezTo>
                    <a:pt x="35478" y="16392"/>
                    <a:pt x="35472" y="16418"/>
                    <a:pt x="35457" y="16441"/>
                  </a:cubicBezTo>
                  <a:cubicBezTo>
                    <a:pt x="35439" y="16439"/>
                    <a:pt x="35424" y="16437"/>
                    <a:pt x="35409" y="16437"/>
                  </a:cubicBezTo>
                  <a:cubicBezTo>
                    <a:pt x="35259" y="16437"/>
                    <a:pt x="35118" y="16546"/>
                    <a:pt x="35084" y="16688"/>
                  </a:cubicBezTo>
                  <a:cubicBezTo>
                    <a:pt x="35047" y="16840"/>
                    <a:pt x="35137" y="17009"/>
                    <a:pt x="35283" y="17067"/>
                  </a:cubicBezTo>
                  <a:cubicBezTo>
                    <a:pt x="35189" y="17204"/>
                    <a:pt x="35152" y="17382"/>
                    <a:pt x="35191" y="17543"/>
                  </a:cubicBezTo>
                  <a:lnTo>
                    <a:pt x="35195" y="17562"/>
                  </a:lnTo>
                  <a:lnTo>
                    <a:pt x="35214" y="17564"/>
                  </a:lnTo>
                  <a:cubicBezTo>
                    <a:pt x="35247" y="17566"/>
                    <a:pt x="35279" y="17568"/>
                    <a:pt x="35313" y="17568"/>
                  </a:cubicBezTo>
                  <a:cubicBezTo>
                    <a:pt x="35652" y="17568"/>
                    <a:pt x="35984" y="17376"/>
                    <a:pt x="36149" y="17084"/>
                  </a:cubicBezTo>
                  <a:cubicBezTo>
                    <a:pt x="36181" y="17108"/>
                    <a:pt x="36217" y="17118"/>
                    <a:pt x="36258" y="17118"/>
                  </a:cubicBezTo>
                  <a:cubicBezTo>
                    <a:pt x="36356" y="17118"/>
                    <a:pt x="36474" y="17048"/>
                    <a:pt x="36541" y="16949"/>
                  </a:cubicBezTo>
                  <a:cubicBezTo>
                    <a:pt x="36564" y="16913"/>
                    <a:pt x="36588" y="16872"/>
                    <a:pt x="36609" y="16833"/>
                  </a:cubicBezTo>
                  <a:cubicBezTo>
                    <a:pt x="36661" y="16737"/>
                    <a:pt x="36710" y="16647"/>
                    <a:pt x="36798" y="16600"/>
                  </a:cubicBezTo>
                  <a:cubicBezTo>
                    <a:pt x="36843" y="16576"/>
                    <a:pt x="36894" y="16566"/>
                    <a:pt x="36958" y="16566"/>
                  </a:cubicBezTo>
                  <a:cubicBezTo>
                    <a:pt x="37010" y="16566"/>
                    <a:pt x="37066" y="16572"/>
                    <a:pt x="37121" y="16579"/>
                  </a:cubicBezTo>
                  <a:cubicBezTo>
                    <a:pt x="37177" y="16587"/>
                    <a:pt x="37235" y="16594"/>
                    <a:pt x="37291" y="16594"/>
                  </a:cubicBezTo>
                  <a:cubicBezTo>
                    <a:pt x="37355" y="16594"/>
                    <a:pt x="37408" y="16585"/>
                    <a:pt x="37456" y="16564"/>
                  </a:cubicBezTo>
                  <a:lnTo>
                    <a:pt x="37466" y="16557"/>
                  </a:lnTo>
                  <a:cubicBezTo>
                    <a:pt x="37556" y="16448"/>
                    <a:pt x="37438" y="16336"/>
                    <a:pt x="37344" y="16246"/>
                  </a:cubicBezTo>
                  <a:cubicBezTo>
                    <a:pt x="37318" y="16221"/>
                    <a:pt x="37293" y="16197"/>
                    <a:pt x="37271" y="16171"/>
                  </a:cubicBezTo>
                  <a:cubicBezTo>
                    <a:pt x="37158" y="16043"/>
                    <a:pt x="37183" y="15865"/>
                    <a:pt x="37209" y="15674"/>
                  </a:cubicBezTo>
                  <a:cubicBezTo>
                    <a:pt x="37220" y="15602"/>
                    <a:pt x="37231" y="15529"/>
                    <a:pt x="37233" y="15458"/>
                  </a:cubicBezTo>
                  <a:cubicBezTo>
                    <a:pt x="37246" y="15122"/>
                    <a:pt x="37029" y="14785"/>
                    <a:pt x="36719" y="14655"/>
                  </a:cubicBezTo>
                  <a:cubicBezTo>
                    <a:pt x="36706" y="14650"/>
                    <a:pt x="36695" y="14646"/>
                    <a:pt x="36682" y="14642"/>
                  </a:cubicBezTo>
                  <a:cubicBezTo>
                    <a:pt x="36620" y="14616"/>
                    <a:pt x="36556" y="14590"/>
                    <a:pt x="36524" y="14541"/>
                  </a:cubicBezTo>
                  <a:cubicBezTo>
                    <a:pt x="36494" y="14492"/>
                    <a:pt x="36491" y="14430"/>
                    <a:pt x="36491" y="14363"/>
                  </a:cubicBezTo>
                  <a:cubicBezTo>
                    <a:pt x="36491" y="14280"/>
                    <a:pt x="36489" y="14190"/>
                    <a:pt x="36421" y="14134"/>
                  </a:cubicBezTo>
                  <a:lnTo>
                    <a:pt x="36410" y="14128"/>
                  </a:lnTo>
                  <a:lnTo>
                    <a:pt x="36399" y="14128"/>
                  </a:lnTo>
                  <a:cubicBezTo>
                    <a:pt x="36374" y="14132"/>
                    <a:pt x="36348" y="14134"/>
                    <a:pt x="36322" y="14134"/>
                  </a:cubicBezTo>
                  <a:cubicBezTo>
                    <a:pt x="36259" y="14134"/>
                    <a:pt x="36196" y="14121"/>
                    <a:pt x="36140" y="14095"/>
                  </a:cubicBezTo>
                  <a:cubicBezTo>
                    <a:pt x="36153" y="13892"/>
                    <a:pt x="36144" y="13686"/>
                    <a:pt x="36116" y="13485"/>
                  </a:cubicBezTo>
                  <a:lnTo>
                    <a:pt x="36110" y="13444"/>
                  </a:lnTo>
                  <a:lnTo>
                    <a:pt x="36076" y="13466"/>
                  </a:lnTo>
                  <a:cubicBezTo>
                    <a:pt x="36049" y="13482"/>
                    <a:pt x="36020" y="13490"/>
                    <a:pt x="35990" y="13490"/>
                  </a:cubicBezTo>
                  <a:cubicBezTo>
                    <a:pt x="35923" y="13490"/>
                    <a:pt x="35852" y="13450"/>
                    <a:pt x="35797" y="13380"/>
                  </a:cubicBezTo>
                  <a:cubicBezTo>
                    <a:pt x="35733" y="13294"/>
                    <a:pt x="35707" y="13187"/>
                    <a:pt x="35731" y="13099"/>
                  </a:cubicBezTo>
                  <a:cubicBezTo>
                    <a:pt x="35787" y="12891"/>
                    <a:pt x="35981" y="12759"/>
                    <a:pt x="36168" y="12630"/>
                  </a:cubicBezTo>
                  <a:lnTo>
                    <a:pt x="36196" y="12609"/>
                  </a:lnTo>
                  <a:cubicBezTo>
                    <a:pt x="36275" y="12555"/>
                    <a:pt x="36354" y="12501"/>
                    <a:pt x="36438" y="12446"/>
                  </a:cubicBezTo>
                  <a:cubicBezTo>
                    <a:pt x="37113" y="11987"/>
                    <a:pt x="37880" y="11469"/>
                    <a:pt x="37991" y="10687"/>
                  </a:cubicBezTo>
                  <a:cubicBezTo>
                    <a:pt x="38032" y="10391"/>
                    <a:pt x="38212" y="10113"/>
                    <a:pt x="38473" y="9943"/>
                  </a:cubicBezTo>
                  <a:lnTo>
                    <a:pt x="38490" y="9930"/>
                  </a:lnTo>
                  <a:lnTo>
                    <a:pt x="38484" y="9911"/>
                  </a:lnTo>
                  <a:cubicBezTo>
                    <a:pt x="38413" y="9695"/>
                    <a:pt x="38338" y="9436"/>
                    <a:pt x="38323" y="9166"/>
                  </a:cubicBezTo>
                  <a:cubicBezTo>
                    <a:pt x="38302" y="8776"/>
                    <a:pt x="38417" y="8424"/>
                    <a:pt x="38640" y="8204"/>
                  </a:cubicBezTo>
                  <a:cubicBezTo>
                    <a:pt x="38711" y="8133"/>
                    <a:pt x="38786" y="8084"/>
                    <a:pt x="38859" y="8058"/>
                  </a:cubicBezTo>
                  <a:cubicBezTo>
                    <a:pt x="38919" y="8036"/>
                    <a:pt x="38985" y="8028"/>
                    <a:pt x="39071" y="8028"/>
                  </a:cubicBezTo>
                  <a:cubicBezTo>
                    <a:pt x="39116" y="8028"/>
                    <a:pt x="39159" y="8030"/>
                    <a:pt x="39204" y="8032"/>
                  </a:cubicBezTo>
                  <a:cubicBezTo>
                    <a:pt x="39249" y="8034"/>
                    <a:pt x="39295" y="8036"/>
                    <a:pt x="39339" y="8036"/>
                  </a:cubicBezTo>
                  <a:cubicBezTo>
                    <a:pt x="39383" y="8036"/>
                    <a:pt x="39424" y="8034"/>
                    <a:pt x="39461" y="8030"/>
                  </a:cubicBezTo>
                  <a:cubicBezTo>
                    <a:pt x="39930" y="7966"/>
                    <a:pt x="40185" y="7484"/>
                    <a:pt x="40369" y="7019"/>
                  </a:cubicBezTo>
                  <a:lnTo>
                    <a:pt x="40802" y="5941"/>
                  </a:lnTo>
                  <a:cubicBezTo>
                    <a:pt x="40860" y="5798"/>
                    <a:pt x="40924" y="5635"/>
                    <a:pt x="40907" y="5468"/>
                  </a:cubicBezTo>
                  <a:cubicBezTo>
                    <a:pt x="40890" y="5303"/>
                    <a:pt x="40761" y="5127"/>
                    <a:pt x="40581" y="5127"/>
                  </a:cubicBezTo>
                  <a:cubicBezTo>
                    <a:pt x="40498" y="5127"/>
                    <a:pt x="40421" y="5166"/>
                    <a:pt x="40348" y="5204"/>
                  </a:cubicBezTo>
                  <a:lnTo>
                    <a:pt x="40339" y="5208"/>
                  </a:lnTo>
                  <a:cubicBezTo>
                    <a:pt x="40012" y="5378"/>
                    <a:pt x="39662" y="5502"/>
                    <a:pt x="39302" y="5577"/>
                  </a:cubicBezTo>
                  <a:cubicBezTo>
                    <a:pt x="39163" y="5607"/>
                    <a:pt x="39052" y="5620"/>
                    <a:pt x="38951" y="5620"/>
                  </a:cubicBezTo>
                  <a:cubicBezTo>
                    <a:pt x="38822" y="5620"/>
                    <a:pt x="38715" y="5598"/>
                    <a:pt x="38619" y="5553"/>
                  </a:cubicBezTo>
                  <a:cubicBezTo>
                    <a:pt x="38413" y="5457"/>
                    <a:pt x="38287" y="5266"/>
                    <a:pt x="38152" y="5065"/>
                  </a:cubicBezTo>
                  <a:cubicBezTo>
                    <a:pt x="38079" y="4958"/>
                    <a:pt x="38006" y="4846"/>
                    <a:pt x="37918" y="4750"/>
                  </a:cubicBezTo>
                  <a:cubicBezTo>
                    <a:pt x="37685" y="4497"/>
                    <a:pt x="37355" y="4354"/>
                    <a:pt x="37063" y="4225"/>
                  </a:cubicBezTo>
                  <a:lnTo>
                    <a:pt x="36393" y="3936"/>
                  </a:lnTo>
                  <a:cubicBezTo>
                    <a:pt x="36341" y="3912"/>
                    <a:pt x="36281" y="3887"/>
                    <a:pt x="36243" y="3839"/>
                  </a:cubicBezTo>
                  <a:cubicBezTo>
                    <a:pt x="36204" y="3794"/>
                    <a:pt x="36194" y="3732"/>
                    <a:pt x="36181" y="3668"/>
                  </a:cubicBezTo>
                  <a:cubicBezTo>
                    <a:pt x="36174" y="3638"/>
                    <a:pt x="36168" y="3606"/>
                    <a:pt x="36157" y="3576"/>
                  </a:cubicBezTo>
                  <a:cubicBezTo>
                    <a:pt x="36134" y="3501"/>
                    <a:pt x="36093" y="3432"/>
                    <a:pt x="36052" y="3366"/>
                  </a:cubicBezTo>
                  <a:lnTo>
                    <a:pt x="36035" y="3338"/>
                  </a:lnTo>
                  <a:cubicBezTo>
                    <a:pt x="35838" y="3017"/>
                    <a:pt x="35699" y="2650"/>
                    <a:pt x="35634" y="2278"/>
                  </a:cubicBezTo>
                  <a:lnTo>
                    <a:pt x="35628" y="2243"/>
                  </a:lnTo>
                  <a:cubicBezTo>
                    <a:pt x="35617" y="2175"/>
                    <a:pt x="35604" y="2104"/>
                    <a:pt x="35579" y="2040"/>
                  </a:cubicBezTo>
                  <a:cubicBezTo>
                    <a:pt x="35547" y="1954"/>
                    <a:pt x="35493" y="1879"/>
                    <a:pt x="35439" y="1806"/>
                  </a:cubicBezTo>
                  <a:cubicBezTo>
                    <a:pt x="35422" y="1783"/>
                    <a:pt x="35405" y="1759"/>
                    <a:pt x="35388" y="1733"/>
                  </a:cubicBezTo>
                  <a:cubicBezTo>
                    <a:pt x="35307" y="1613"/>
                    <a:pt x="35240" y="1478"/>
                    <a:pt x="35178" y="1348"/>
                  </a:cubicBezTo>
                  <a:cubicBezTo>
                    <a:pt x="35120" y="1228"/>
                    <a:pt x="35060" y="1103"/>
                    <a:pt x="34985" y="988"/>
                  </a:cubicBezTo>
                  <a:cubicBezTo>
                    <a:pt x="34690" y="527"/>
                    <a:pt x="34141" y="191"/>
                    <a:pt x="33483" y="66"/>
                  </a:cubicBezTo>
                  <a:cubicBezTo>
                    <a:pt x="33250" y="22"/>
                    <a:pt x="33001" y="0"/>
                    <a:pt x="327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297"/>
            <p:cNvSpPr/>
            <p:nvPr/>
          </p:nvSpPr>
          <p:spPr>
            <a:xfrm>
              <a:off x="6118793" y="2917037"/>
              <a:ext cx="165176" cy="378403"/>
            </a:xfrm>
            <a:custGeom>
              <a:rect b="b" l="l" r="r" t="t"/>
              <a:pathLst>
                <a:path extrusionOk="0" h="13317" w="5813">
                  <a:moveTo>
                    <a:pt x="3372" y="1"/>
                  </a:moveTo>
                  <a:cubicBezTo>
                    <a:pt x="3351" y="178"/>
                    <a:pt x="3267" y="350"/>
                    <a:pt x="3150" y="489"/>
                  </a:cubicBezTo>
                  <a:cubicBezTo>
                    <a:pt x="2997" y="669"/>
                    <a:pt x="2792" y="806"/>
                    <a:pt x="2567" y="875"/>
                  </a:cubicBezTo>
                  <a:cubicBezTo>
                    <a:pt x="2507" y="892"/>
                    <a:pt x="2440" y="909"/>
                    <a:pt x="2410" y="965"/>
                  </a:cubicBezTo>
                  <a:cubicBezTo>
                    <a:pt x="2380" y="1023"/>
                    <a:pt x="2408" y="1091"/>
                    <a:pt x="2402" y="1155"/>
                  </a:cubicBezTo>
                  <a:cubicBezTo>
                    <a:pt x="2387" y="1342"/>
                    <a:pt x="2143" y="1400"/>
                    <a:pt x="2020" y="1541"/>
                  </a:cubicBezTo>
                  <a:cubicBezTo>
                    <a:pt x="1851" y="1732"/>
                    <a:pt x="1935" y="2047"/>
                    <a:pt x="1798" y="2261"/>
                  </a:cubicBezTo>
                  <a:cubicBezTo>
                    <a:pt x="1744" y="2347"/>
                    <a:pt x="1658" y="2407"/>
                    <a:pt x="1598" y="2488"/>
                  </a:cubicBezTo>
                  <a:cubicBezTo>
                    <a:pt x="1515" y="2599"/>
                    <a:pt x="1487" y="2741"/>
                    <a:pt x="1446" y="2876"/>
                  </a:cubicBezTo>
                  <a:cubicBezTo>
                    <a:pt x="1331" y="3276"/>
                    <a:pt x="1039" y="3686"/>
                    <a:pt x="624" y="3709"/>
                  </a:cubicBezTo>
                  <a:cubicBezTo>
                    <a:pt x="551" y="3714"/>
                    <a:pt x="476" y="3705"/>
                    <a:pt x="407" y="3726"/>
                  </a:cubicBezTo>
                  <a:cubicBezTo>
                    <a:pt x="330" y="3748"/>
                    <a:pt x="268" y="3804"/>
                    <a:pt x="208" y="3855"/>
                  </a:cubicBezTo>
                  <a:cubicBezTo>
                    <a:pt x="172" y="3889"/>
                    <a:pt x="133" y="3924"/>
                    <a:pt x="97" y="3958"/>
                  </a:cubicBezTo>
                  <a:cubicBezTo>
                    <a:pt x="0" y="4376"/>
                    <a:pt x="54" y="4828"/>
                    <a:pt x="114" y="5258"/>
                  </a:cubicBezTo>
                  <a:cubicBezTo>
                    <a:pt x="127" y="5353"/>
                    <a:pt x="142" y="5451"/>
                    <a:pt x="202" y="5528"/>
                  </a:cubicBezTo>
                  <a:cubicBezTo>
                    <a:pt x="264" y="5608"/>
                    <a:pt x="366" y="5648"/>
                    <a:pt x="426" y="5732"/>
                  </a:cubicBezTo>
                  <a:cubicBezTo>
                    <a:pt x="493" y="5828"/>
                    <a:pt x="484" y="5955"/>
                    <a:pt x="519" y="6066"/>
                  </a:cubicBezTo>
                  <a:cubicBezTo>
                    <a:pt x="658" y="6520"/>
                    <a:pt x="1403" y="6567"/>
                    <a:pt x="1511" y="7030"/>
                  </a:cubicBezTo>
                  <a:cubicBezTo>
                    <a:pt x="1534" y="7129"/>
                    <a:pt x="1521" y="7229"/>
                    <a:pt x="1528" y="7330"/>
                  </a:cubicBezTo>
                  <a:cubicBezTo>
                    <a:pt x="1560" y="7786"/>
                    <a:pt x="1967" y="8159"/>
                    <a:pt x="1969" y="8618"/>
                  </a:cubicBezTo>
                  <a:cubicBezTo>
                    <a:pt x="1969" y="8849"/>
                    <a:pt x="1864" y="9070"/>
                    <a:pt x="1862" y="9303"/>
                  </a:cubicBezTo>
                  <a:cubicBezTo>
                    <a:pt x="1862" y="9513"/>
                    <a:pt x="2012" y="9753"/>
                    <a:pt x="2207" y="9753"/>
                  </a:cubicBezTo>
                  <a:cubicBezTo>
                    <a:pt x="2227" y="9753"/>
                    <a:pt x="2248" y="9750"/>
                    <a:pt x="2269" y="9745"/>
                  </a:cubicBezTo>
                  <a:cubicBezTo>
                    <a:pt x="2335" y="9730"/>
                    <a:pt x="2391" y="9687"/>
                    <a:pt x="2445" y="9644"/>
                  </a:cubicBezTo>
                  <a:cubicBezTo>
                    <a:pt x="2768" y="9387"/>
                    <a:pt x="3047" y="9074"/>
                    <a:pt x="3267" y="8725"/>
                  </a:cubicBezTo>
                  <a:cubicBezTo>
                    <a:pt x="3304" y="8900"/>
                    <a:pt x="3445" y="9048"/>
                    <a:pt x="3619" y="9093"/>
                  </a:cubicBezTo>
                  <a:cubicBezTo>
                    <a:pt x="3619" y="9205"/>
                    <a:pt x="3668" y="9340"/>
                    <a:pt x="3683" y="9449"/>
                  </a:cubicBezTo>
                  <a:cubicBezTo>
                    <a:pt x="3756" y="10027"/>
                    <a:pt x="3829" y="10606"/>
                    <a:pt x="3904" y="11184"/>
                  </a:cubicBezTo>
                  <a:cubicBezTo>
                    <a:pt x="3914" y="11279"/>
                    <a:pt x="3932" y="11379"/>
                    <a:pt x="3998" y="11446"/>
                  </a:cubicBezTo>
                  <a:cubicBezTo>
                    <a:pt x="4109" y="11555"/>
                    <a:pt x="4349" y="11564"/>
                    <a:pt x="4347" y="11720"/>
                  </a:cubicBezTo>
                  <a:cubicBezTo>
                    <a:pt x="4345" y="11795"/>
                    <a:pt x="4277" y="11855"/>
                    <a:pt x="4262" y="11928"/>
                  </a:cubicBezTo>
                  <a:cubicBezTo>
                    <a:pt x="4221" y="12133"/>
                    <a:pt x="4576" y="12208"/>
                    <a:pt x="4611" y="12414"/>
                  </a:cubicBezTo>
                  <a:cubicBezTo>
                    <a:pt x="4649" y="12656"/>
                    <a:pt x="4238" y="12757"/>
                    <a:pt x="4225" y="13001"/>
                  </a:cubicBezTo>
                  <a:cubicBezTo>
                    <a:pt x="4217" y="13160"/>
                    <a:pt x="4379" y="13258"/>
                    <a:pt x="4536" y="13316"/>
                  </a:cubicBezTo>
                  <a:cubicBezTo>
                    <a:pt x="4681" y="13173"/>
                    <a:pt x="4737" y="12948"/>
                    <a:pt x="4765" y="12738"/>
                  </a:cubicBezTo>
                  <a:cubicBezTo>
                    <a:pt x="4799" y="12472"/>
                    <a:pt x="4808" y="12204"/>
                    <a:pt x="4793" y="11936"/>
                  </a:cubicBezTo>
                  <a:cubicBezTo>
                    <a:pt x="4789" y="11840"/>
                    <a:pt x="4780" y="11744"/>
                    <a:pt x="4748" y="11651"/>
                  </a:cubicBezTo>
                  <a:cubicBezTo>
                    <a:pt x="4714" y="11557"/>
                    <a:pt x="4658" y="11474"/>
                    <a:pt x="4606" y="11388"/>
                  </a:cubicBezTo>
                  <a:cubicBezTo>
                    <a:pt x="4300" y="10863"/>
                    <a:pt x="4229" y="10207"/>
                    <a:pt x="4420" y="9629"/>
                  </a:cubicBezTo>
                  <a:cubicBezTo>
                    <a:pt x="4442" y="9563"/>
                    <a:pt x="4467" y="9494"/>
                    <a:pt x="4459" y="9423"/>
                  </a:cubicBezTo>
                  <a:cubicBezTo>
                    <a:pt x="4448" y="9342"/>
                    <a:pt x="4397" y="9275"/>
                    <a:pt x="4347" y="9211"/>
                  </a:cubicBezTo>
                  <a:cubicBezTo>
                    <a:pt x="4208" y="9038"/>
                    <a:pt x="4069" y="8862"/>
                    <a:pt x="3929" y="8688"/>
                  </a:cubicBezTo>
                  <a:cubicBezTo>
                    <a:pt x="3872" y="8618"/>
                    <a:pt x="3814" y="8545"/>
                    <a:pt x="3782" y="8459"/>
                  </a:cubicBezTo>
                  <a:cubicBezTo>
                    <a:pt x="3745" y="8361"/>
                    <a:pt x="3747" y="8253"/>
                    <a:pt x="3747" y="8148"/>
                  </a:cubicBezTo>
                  <a:cubicBezTo>
                    <a:pt x="3749" y="7870"/>
                    <a:pt x="3752" y="7589"/>
                    <a:pt x="3756" y="7311"/>
                  </a:cubicBezTo>
                  <a:cubicBezTo>
                    <a:pt x="3756" y="7206"/>
                    <a:pt x="3758" y="7092"/>
                    <a:pt x="3816" y="7002"/>
                  </a:cubicBezTo>
                  <a:cubicBezTo>
                    <a:pt x="3876" y="6912"/>
                    <a:pt x="3981" y="6863"/>
                    <a:pt x="4082" y="6820"/>
                  </a:cubicBezTo>
                  <a:cubicBezTo>
                    <a:pt x="4379" y="6696"/>
                    <a:pt x="4688" y="6593"/>
                    <a:pt x="5001" y="6509"/>
                  </a:cubicBezTo>
                  <a:cubicBezTo>
                    <a:pt x="5101" y="6484"/>
                    <a:pt x="5202" y="6460"/>
                    <a:pt x="5294" y="6409"/>
                  </a:cubicBezTo>
                  <a:cubicBezTo>
                    <a:pt x="5410" y="6345"/>
                    <a:pt x="5500" y="6240"/>
                    <a:pt x="5575" y="6128"/>
                  </a:cubicBezTo>
                  <a:cubicBezTo>
                    <a:pt x="5686" y="5961"/>
                    <a:pt x="5766" y="5772"/>
                    <a:pt x="5813" y="5578"/>
                  </a:cubicBezTo>
                  <a:cubicBezTo>
                    <a:pt x="5755" y="5573"/>
                    <a:pt x="5699" y="5563"/>
                    <a:pt x="5648" y="5539"/>
                  </a:cubicBezTo>
                  <a:cubicBezTo>
                    <a:pt x="5414" y="5432"/>
                    <a:pt x="5286" y="5183"/>
                    <a:pt x="5174" y="4952"/>
                  </a:cubicBezTo>
                  <a:cubicBezTo>
                    <a:pt x="5129" y="4855"/>
                    <a:pt x="5082" y="4757"/>
                    <a:pt x="5037" y="4661"/>
                  </a:cubicBezTo>
                  <a:cubicBezTo>
                    <a:pt x="5003" y="4590"/>
                    <a:pt x="4969" y="4517"/>
                    <a:pt x="4911" y="4463"/>
                  </a:cubicBezTo>
                  <a:cubicBezTo>
                    <a:pt x="4868" y="4421"/>
                    <a:pt x="4816" y="4391"/>
                    <a:pt x="4771" y="4354"/>
                  </a:cubicBezTo>
                  <a:cubicBezTo>
                    <a:pt x="4484" y="4108"/>
                    <a:pt x="4510" y="3527"/>
                    <a:pt x="4137" y="3463"/>
                  </a:cubicBezTo>
                  <a:cubicBezTo>
                    <a:pt x="4037" y="3446"/>
                    <a:pt x="3925" y="3474"/>
                    <a:pt x="3844" y="3414"/>
                  </a:cubicBezTo>
                  <a:cubicBezTo>
                    <a:pt x="3734" y="3334"/>
                    <a:pt x="3769" y="3161"/>
                    <a:pt x="3848" y="3052"/>
                  </a:cubicBezTo>
                  <a:cubicBezTo>
                    <a:pt x="3927" y="2944"/>
                    <a:pt x="4043" y="2859"/>
                    <a:pt x="4086" y="2730"/>
                  </a:cubicBezTo>
                  <a:cubicBezTo>
                    <a:pt x="4120" y="2627"/>
                    <a:pt x="4101" y="2514"/>
                    <a:pt x="4116" y="2405"/>
                  </a:cubicBezTo>
                  <a:cubicBezTo>
                    <a:pt x="4146" y="2190"/>
                    <a:pt x="4311" y="2021"/>
                    <a:pt x="4422" y="1835"/>
                  </a:cubicBezTo>
                  <a:cubicBezTo>
                    <a:pt x="4658" y="1438"/>
                    <a:pt x="4639" y="905"/>
                    <a:pt x="4379" y="526"/>
                  </a:cubicBezTo>
                  <a:cubicBezTo>
                    <a:pt x="4157" y="200"/>
                    <a:pt x="3767" y="3"/>
                    <a:pt x="33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297"/>
            <p:cNvSpPr/>
            <p:nvPr/>
          </p:nvSpPr>
          <p:spPr>
            <a:xfrm>
              <a:off x="6118054" y="2916242"/>
              <a:ext cx="166824" cy="380051"/>
            </a:xfrm>
            <a:custGeom>
              <a:rect b="b" l="l" r="r" t="t"/>
              <a:pathLst>
                <a:path extrusionOk="0" h="13375" w="5871">
                  <a:moveTo>
                    <a:pt x="3422" y="54"/>
                  </a:moveTo>
                  <a:cubicBezTo>
                    <a:pt x="3805" y="65"/>
                    <a:pt x="4172" y="262"/>
                    <a:pt x="4382" y="569"/>
                  </a:cubicBezTo>
                  <a:cubicBezTo>
                    <a:pt x="4635" y="937"/>
                    <a:pt x="4654" y="1464"/>
                    <a:pt x="4427" y="1848"/>
                  </a:cubicBezTo>
                  <a:cubicBezTo>
                    <a:pt x="4395" y="1901"/>
                    <a:pt x="4358" y="1955"/>
                    <a:pt x="4322" y="2006"/>
                  </a:cubicBezTo>
                  <a:cubicBezTo>
                    <a:pt x="4232" y="2135"/>
                    <a:pt x="4138" y="2270"/>
                    <a:pt x="4116" y="2430"/>
                  </a:cubicBezTo>
                  <a:cubicBezTo>
                    <a:pt x="4110" y="2473"/>
                    <a:pt x="4108" y="2518"/>
                    <a:pt x="4108" y="2563"/>
                  </a:cubicBezTo>
                  <a:cubicBezTo>
                    <a:pt x="4108" y="2630"/>
                    <a:pt x="4105" y="2692"/>
                    <a:pt x="4086" y="2750"/>
                  </a:cubicBezTo>
                  <a:cubicBezTo>
                    <a:pt x="4060" y="2829"/>
                    <a:pt x="4003" y="2893"/>
                    <a:pt x="3943" y="2960"/>
                  </a:cubicBezTo>
                  <a:cubicBezTo>
                    <a:pt x="3913" y="2992"/>
                    <a:pt x="3880" y="3028"/>
                    <a:pt x="3853" y="3065"/>
                  </a:cubicBezTo>
                  <a:cubicBezTo>
                    <a:pt x="3808" y="3125"/>
                    <a:pt x="3780" y="3200"/>
                    <a:pt x="3775" y="3270"/>
                  </a:cubicBezTo>
                  <a:cubicBezTo>
                    <a:pt x="3769" y="3354"/>
                    <a:pt x="3797" y="3422"/>
                    <a:pt x="3853" y="3463"/>
                  </a:cubicBezTo>
                  <a:cubicBezTo>
                    <a:pt x="3915" y="3508"/>
                    <a:pt x="3988" y="3510"/>
                    <a:pt x="4058" y="3510"/>
                  </a:cubicBezTo>
                  <a:cubicBezTo>
                    <a:pt x="4093" y="3512"/>
                    <a:pt x="4127" y="3512"/>
                    <a:pt x="4159" y="3517"/>
                  </a:cubicBezTo>
                  <a:cubicBezTo>
                    <a:pt x="4358" y="3553"/>
                    <a:pt x="4438" y="3750"/>
                    <a:pt x="4521" y="3962"/>
                  </a:cubicBezTo>
                  <a:cubicBezTo>
                    <a:pt x="4585" y="4125"/>
                    <a:pt x="4654" y="4292"/>
                    <a:pt x="4780" y="4401"/>
                  </a:cubicBezTo>
                  <a:cubicBezTo>
                    <a:pt x="4800" y="4419"/>
                    <a:pt x="4821" y="4434"/>
                    <a:pt x="4842" y="4449"/>
                  </a:cubicBezTo>
                  <a:cubicBezTo>
                    <a:pt x="4870" y="4468"/>
                    <a:pt x="4896" y="4487"/>
                    <a:pt x="4920" y="4511"/>
                  </a:cubicBezTo>
                  <a:cubicBezTo>
                    <a:pt x="4973" y="4562"/>
                    <a:pt x="5007" y="4635"/>
                    <a:pt x="5037" y="4701"/>
                  </a:cubicBezTo>
                  <a:lnTo>
                    <a:pt x="5177" y="4991"/>
                  </a:lnTo>
                  <a:cubicBezTo>
                    <a:pt x="5299" y="5246"/>
                    <a:pt x="5427" y="5483"/>
                    <a:pt x="5661" y="5591"/>
                  </a:cubicBezTo>
                  <a:cubicBezTo>
                    <a:pt x="5704" y="5610"/>
                    <a:pt x="5749" y="5623"/>
                    <a:pt x="5804" y="5629"/>
                  </a:cubicBezTo>
                  <a:cubicBezTo>
                    <a:pt x="5755" y="5818"/>
                    <a:pt x="5680" y="5991"/>
                    <a:pt x="5577" y="6141"/>
                  </a:cubicBezTo>
                  <a:cubicBezTo>
                    <a:pt x="5489" y="6274"/>
                    <a:pt x="5404" y="6360"/>
                    <a:pt x="5305" y="6413"/>
                  </a:cubicBezTo>
                  <a:cubicBezTo>
                    <a:pt x="5226" y="6458"/>
                    <a:pt x="5132" y="6484"/>
                    <a:pt x="5042" y="6507"/>
                  </a:cubicBezTo>
                  <a:lnTo>
                    <a:pt x="5020" y="6512"/>
                  </a:lnTo>
                  <a:cubicBezTo>
                    <a:pt x="4707" y="6595"/>
                    <a:pt x="4397" y="6700"/>
                    <a:pt x="4097" y="6825"/>
                  </a:cubicBezTo>
                  <a:cubicBezTo>
                    <a:pt x="3992" y="6867"/>
                    <a:pt x="3883" y="6919"/>
                    <a:pt x="3820" y="7017"/>
                  </a:cubicBezTo>
                  <a:cubicBezTo>
                    <a:pt x="3756" y="7116"/>
                    <a:pt x="3754" y="7240"/>
                    <a:pt x="3754" y="7339"/>
                  </a:cubicBezTo>
                  <a:lnTo>
                    <a:pt x="3748" y="8176"/>
                  </a:lnTo>
                  <a:cubicBezTo>
                    <a:pt x="3745" y="8277"/>
                    <a:pt x="3745" y="8393"/>
                    <a:pt x="3784" y="8496"/>
                  </a:cubicBezTo>
                  <a:cubicBezTo>
                    <a:pt x="3816" y="8586"/>
                    <a:pt x="3878" y="8665"/>
                    <a:pt x="3934" y="8734"/>
                  </a:cubicBezTo>
                  <a:lnTo>
                    <a:pt x="4352" y="9256"/>
                  </a:lnTo>
                  <a:cubicBezTo>
                    <a:pt x="4397" y="9314"/>
                    <a:pt x="4448" y="9378"/>
                    <a:pt x="4457" y="9453"/>
                  </a:cubicBezTo>
                  <a:cubicBezTo>
                    <a:pt x="4465" y="9513"/>
                    <a:pt x="4444" y="9573"/>
                    <a:pt x="4425" y="9633"/>
                  </a:cubicBezTo>
                  <a:lnTo>
                    <a:pt x="4420" y="9650"/>
                  </a:lnTo>
                  <a:cubicBezTo>
                    <a:pt x="4230" y="10233"/>
                    <a:pt x="4300" y="10897"/>
                    <a:pt x="4609" y="11429"/>
                  </a:cubicBezTo>
                  <a:cubicBezTo>
                    <a:pt x="4620" y="11448"/>
                    <a:pt x="4632" y="11465"/>
                    <a:pt x="4643" y="11484"/>
                  </a:cubicBezTo>
                  <a:cubicBezTo>
                    <a:pt x="4682" y="11549"/>
                    <a:pt x="4722" y="11617"/>
                    <a:pt x="4748" y="11688"/>
                  </a:cubicBezTo>
                  <a:cubicBezTo>
                    <a:pt x="4780" y="11780"/>
                    <a:pt x="4789" y="11881"/>
                    <a:pt x="4793" y="11967"/>
                  </a:cubicBezTo>
                  <a:cubicBezTo>
                    <a:pt x="4808" y="12232"/>
                    <a:pt x="4797" y="12500"/>
                    <a:pt x="4763" y="12764"/>
                  </a:cubicBezTo>
                  <a:cubicBezTo>
                    <a:pt x="4731" y="13023"/>
                    <a:pt x="4665" y="13198"/>
                    <a:pt x="4555" y="13312"/>
                  </a:cubicBezTo>
                  <a:cubicBezTo>
                    <a:pt x="4420" y="13261"/>
                    <a:pt x="4270" y="13173"/>
                    <a:pt x="4277" y="13031"/>
                  </a:cubicBezTo>
                  <a:cubicBezTo>
                    <a:pt x="4283" y="12924"/>
                    <a:pt x="4378" y="12845"/>
                    <a:pt x="4468" y="12766"/>
                  </a:cubicBezTo>
                  <a:cubicBezTo>
                    <a:pt x="4575" y="12674"/>
                    <a:pt x="4686" y="12579"/>
                    <a:pt x="4662" y="12438"/>
                  </a:cubicBezTo>
                  <a:cubicBezTo>
                    <a:pt x="4645" y="12333"/>
                    <a:pt x="4555" y="12262"/>
                    <a:pt x="4470" y="12194"/>
                  </a:cubicBezTo>
                  <a:cubicBezTo>
                    <a:pt x="4375" y="12119"/>
                    <a:pt x="4294" y="12054"/>
                    <a:pt x="4313" y="11962"/>
                  </a:cubicBezTo>
                  <a:cubicBezTo>
                    <a:pt x="4320" y="11932"/>
                    <a:pt x="4335" y="11904"/>
                    <a:pt x="4352" y="11877"/>
                  </a:cubicBezTo>
                  <a:cubicBezTo>
                    <a:pt x="4375" y="11838"/>
                    <a:pt x="4399" y="11797"/>
                    <a:pt x="4399" y="11748"/>
                  </a:cubicBezTo>
                  <a:cubicBezTo>
                    <a:pt x="4401" y="11634"/>
                    <a:pt x="4298" y="11587"/>
                    <a:pt x="4198" y="11544"/>
                  </a:cubicBezTo>
                  <a:cubicBezTo>
                    <a:pt x="4140" y="11519"/>
                    <a:pt x="4082" y="11493"/>
                    <a:pt x="4043" y="11454"/>
                  </a:cubicBezTo>
                  <a:cubicBezTo>
                    <a:pt x="3983" y="11397"/>
                    <a:pt x="3968" y="11309"/>
                    <a:pt x="3955" y="11210"/>
                  </a:cubicBezTo>
                  <a:lnTo>
                    <a:pt x="3735" y="9475"/>
                  </a:lnTo>
                  <a:cubicBezTo>
                    <a:pt x="3728" y="9428"/>
                    <a:pt x="3718" y="9376"/>
                    <a:pt x="3705" y="9327"/>
                  </a:cubicBezTo>
                  <a:cubicBezTo>
                    <a:pt x="3690" y="9256"/>
                    <a:pt x="3671" y="9183"/>
                    <a:pt x="3671" y="9121"/>
                  </a:cubicBezTo>
                  <a:lnTo>
                    <a:pt x="3671" y="9100"/>
                  </a:lnTo>
                  <a:lnTo>
                    <a:pt x="3651" y="9096"/>
                  </a:lnTo>
                  <a:cubicBezTo>
                    <a:pt x="3486" y="9053"/>
                    <a:pt x="3353" y="8913"/>
                    <a:pt x="3319" y="8749"/>
                  </a:cubicBezTo>
                  <a:lnTo>
                    <a:pt x="3306" y="8682"/>
                  </a:lnTo>
                  <a:lnTo>
                    <a:pt x="3270" y="8740"/>
                  </a:lnTo>
                  <a:cubicBezTo>
                    <a:pt x="3051" y="9087"/>
                    <a:pt x="2777" y="9396"/>
                    <a:pt x="2454" y="9653"/>
                  </a:cubicBezTo>
                  <a:cubicBezTo>
                    <a:pt x="2404" y="9691"/>
                    <a:pt x="2351" y="9732"/>
                    <a:pt x="2289" y="9747"/>
                  </a:cubicBezTo>
                  <a:cubicBezTo>
                    <a:pt x="2271" y="9751"/>
                    <a:pt x="2252" y="9753"/>
                    <a:pt x="2235" y="9753"/>
                  </a:cubicBezTo>
                  <a:cubicBezTo>
                    <a:pt x="2154" y="9753"/>
                    <a:pt x="2091" y="9708"/>
                    <a:pt x="2053" y="9670"/>
                  </a:cubicBezTo>
                  <a:cubicBezTo>
                    <a:pt x="1969" y="9584"/>
                    <a:pt x="1914" y="9451"/>
                    <a:pt x="1916" y="9331"/>
                  </a:cubicBezTo>
                  <a:cubicBezTo>
                    <a:pt x="1916" y="9218"/>
                    <a:pt x="1942" y="9106"/>
                    <a:pt x="1967" y="8997"/>
                  </a:cubicBezTo>
                  <a:cubicBezTo>
                    <a:pt x="1993" y="8883"/>
                    <a:pt x="2021" y="8766"/>
                    <a:pt x="2021" y="8644"/>
                  </a:cubicBezTo>
                  <a:cubicBezTo>
                    <a:pt x="2021" y="8401"/>
                    <a:pt x="1907" y="8181"/>
                    <a:pt x="1798" y="7967"/>
                  </a:cubicBezTo>
                  <a:cubicBezTo>
                    <a:pt x="1699" y="7772"/>
                    <a:pt x="1597" y="7570"/>
                    <a:pt x="1582" y="7356"/>
                  </a:cubicBezTo>
                  <a:cubicBezTo>
                    <a:pt x="1579" y="7322"/>
                    <a:pt x="1579" y="7287"/>
                    <a:pt x="1579" y="7253"/>
                  </a:cubicBezTo>
                  <a:cubicBezTo>
                    <a:pt x="1579" y="7187"/>
                    <a:pt x="1579" y="7118"/>
                    <a:pt x="1562" y="7052"/>
                  </a:cubicBezTo>
                  <a:cubicBezTo>
                    <a:pt x="1507" y="6805"/>
                    <a:pt x="1277" y="6672"/>
                    <a:pt x="1055" y="6544"/>
                  </a:cubicBezTo>
                  <a:cubicBezTo>
                    <a:pt x="849" y="6424"/>
                    <a:pt x="637" y="6300"/>
                    <a:pt x="570" y="6085"/>
                  </a:cubicBezTo>
                  <a:cubicBezTo>
                    <a:pt x="560" y="6049"/>
                    <a:pt x="553" y="6006"/>
                    <a:pt x="547" y="5968"/>
                  </a:cubicBezTo>
                  <a:cubicBezTo>
                    <a:pt x="534" y="5890"/>
                    <a:pt x="521" y="5811"/>
                    <a:pt x="474" y="5745"/>
                  </a:cubicBezTo>
                  <a:cubicBezTo>
                    <a:pt x="442" y="5698"/>
                    <a:pt x="395" y="5663"/>
                    <a:pt x="352" y="5631"/>
                  </a:cubicBezTo>
                  <a:cubicBezTo>
                    <a:pt x="313" y="5601"/>
                    <a:pt x="275" y="5573"/>
                    <a:pt x="247" y="5539"/>
                  </a:cubicBezTo>
                  <a:cubicBezTo>
                    <a:pt x="191" y="5466"/>
                    <a:pt x="178" y="5370"/>
                    <a:pt x="165" y="5282"/>
                  </a:cubicBezTo>
                  <a:cubicBezTo>
                    <a:pt x="103" y="4834"/>
                    <a:pt x="56" y="4399"/>
                    <a:pt x="148" y="3999"/>
                  </a:cubicBezTo>
                  <a:cubicBezTo>
                    <a:pt x="183" y="3967"/>
                    <a:pt x="217" y="3934"/>
                    <a:pt x="253" y="3904"/>
                  </a:cubicBezTo>
                  <a:cubicBezTo>
                    <a:pt x="307" y="3855"/>
                    <a:pt x="369" y="3802"/>
                    <a:pt x="442" y="3780"/>
                  </a:cubicBezTo>
                  <a:cubicBezTo>
                    <a:pt x="487" y="3767"/>
                    <a:pt x="534" y="3765"/>
                    <a:pt x="583" y="3765"/>
                  </a:cubicBezTo>
                  <a:lnTo>
                    <a:pt x="650" y="3765"/>
                  </a:lnTo>
                  <a:cubicBezTo>
                    <a:pt x="1100" y="3739"/>
                    <a:pt x="1389" y="3287"/>
                    <a:pt x="1498" y="2910"/>
                  </a:cubicBezTo>
                  <a:cubicBezTo>
                    <a:pt x="1504" y="2889"/>
                    <a:pt x="1511" y="2865"/>
                    <a:pt x="1517" y="2844"/>
                  </a:cubicBezTo>
                  <a:cubicBezTo>
                    <a:pt x="1547" y="2735"/>
                    <a:pt x="1579" y="2621"/>
                    <a:pt x="1646" y="2531"/>
                  </a:cubicBezTo>
                  <a:cubicBezTo>
                    <a:pt x="1672" y="2497"/>
                    <a:pt x="1704" y="2465"/>
                    <a:pt x="1736" y="2433"/>
                  </a:cubicBezTo>
                  <a:cubicBezTo>
                    <a:pt x="1774" y="2394"/>
                    <a:pt x="1815" y="2353"/>
                    <a:pt x="1845" y="2304"/>
                  </a:cubicBezTo>
                  <a:cubicBezTo>
                    <a:pt x="1914" y="2199"/>
                    <a:pt x="1931" y="2073"/>
                    <a:pt x="1946" y="1948"/>
                  </a:cubicBezTo>
                  <a:cubicBezTo>
                    <a:pt x="1965" y="1811"/>
                    <a:pt x="1982" y="1683"/>
                    <a:pt x="2066" y="1586"/>
                  </a:cubicBezTo>
                  <a:cubicBezTo>
                    <a:pt x="2109" y="1537"/>
                    <a:pt x="2169" y="1498"/>
                    <a:pt x="2229" y="1460"/>
                  </a:cubicBezTo>
                  <a:cubicBezTo>
                    <a:pt x="2334" y="1389"/>
                    <a:pt x="2445" y="1316"/>
                    <a:pt x="2456" y="1186"/>
                  </a:cubicBezTo>
                  <a:cubicBezTo>
                    <a:pt x="2458" y="1160"/>
                    <a:pt x="2456" y="1136"/>
                    <a:pt x="2451" y="1111"/>
                  </a:cubicBezTo>
                  <a:cubicBezTo>
                    <a:pt x="2449" y="1072"/>
                    <a:pt x="2445" y="1036"/>
                    <a:pt x="2462" y="1006"/>
                  </a:cubicBezTo>
                  <a:cubicBezTo>
                    <a:pt x="2484" y="963"/>
                    <a:pt x="2539" y="946"/>
                    <a:pt x="2599" y="928"/>
                  </a:cubicBezTo>
                  <a:cubicBezTo>
                    <a:pt x="2831" y="858"/>
                    <a:pt x="3043" y="719"/>
                    <a:pt x="3197" y="534"/>
                  </a:cubicBezTo>
                  <a:cubicBezTo>
                    <a:pt x="3317" y="391"/>
                    <a:pt x="3396" y="221"/>
                    <a:pt x="3422" y="54"/>
                  </a:cubicBezTo>
                  <a:close/>
                  <a:moveTo>
                    <a:pt x="3375" y="1"/>
                  </a:moveTo>
                  <a:lnTo>
                    <a:pt x="3373" y="24"/>
                  </a:lnTo>
                  <a:cubicBezTo>
                    <a:pt x="3353" y="187"/>
                    <a:pt x="3276" y="356"/>
                    <a:pt x="3156" y="500"/>
                  </a:cubicBezTo>
                  <a:cubicBezTo>
                    <a:pt x="3008" y="676"/>
                    <a:pt x="2805" y="811"/>
                    <a:pt x="2580" y="877"/>
                  </a:cubicBezTo>
                  <a:cubicBezTo>
                    <a:pt x="2518" y="896"/>
                    <a:pt x="2447" y="918"/>
                    <a:pt x="2413" y="980"/>
                  </a:cubicBezTo>
                  <a:cubicBezTo>
                    <a:pt x="2391" y="1023"/>
                    <a:pt x="2396" y="1070"/>
                    <a:pt x="2400" y="1115"/>
                  </a:cubicBezTo>
                  <a:cubicBezTo>
                    <a:pt x="2402" y="1138"/>
                    <a:pt x="2404" y="1162"/>
                    <a:pt x="2402" y="1181"/>
                  </a:cubicBezTo>
                  <a:cubicBezTo>
                    <a:pt x="2394" y="1286"/>
                    <a:pt x="2299" y="1348"/>
                    <a:pt x="2199" y="1415"/>
                  </a:cubicBezTo>
                  <a:cubicBezTo>
                    <a:pt x="2136" y="1456"/>
                    <a:pt x="2072" y="1496"/>
                    <a:pt x="2025" y="1552"/>
                  </a:cubicBezTo>
                  <a:cubicBezTo>
                    <a:pt x="1931" y="1659"/>
                    <a:pt x="1912" y="1803"/>
                    <a:pt x="1894" y="1942"/>
                  </a:cubicBezTo>
                  <a:cubicBezTo>
                    <a:pt x="1879" y="2060"/>
                    <a:pt x="1862" y="2180"/>
                    <a:pt x="1800" y="2274"/>
                  </a:cubicBezTo>
                  <a:cubicBezTo>
                    <a:pt x="1772" y="2319"/>
                    <a:pt x="1736" y="2355"/>
                    <a:pt x="1697" y="2394"/>
                  </a:cubicBezTo>
                  <a:cubicBezTo>
                    <a:pt x="1665" y="2428"/>
                    <a:pt x="1631" y="2460"/>
                    <a:pt x="1603" y="2499"/>
                  </a:cubicBezTo>
                  <a:cubicBezTo>
                    <a:pt x="1530" y="2597"/>
                    <a:pt x="1498" y="2715"/>
                    <a:pt x="1466" y="2829"/>
                  </a:cubicBezTo>
                  <a:cubicBezTo>
                    <a:pt x="1459" y="2852"/>
                    <a:pt x="1453" y="2874"/>
                    <a:pt x="1447" y="2895"/>
                  </a:cubicBezTo>
                  <a:cubicBezTo>
                    <a:pt x="1342" y="3257"/>
                    <a:pt x="1070" y="3686"/>
                    <a:pt x="647" y="3712"/>
                  </a:cubicBezTo>
                  <a:lnTo>
                    <a:pt x="583" y="3712"/>
                  </a:lnTo>
                  <a:cubicBezTo>
                    <a:pt x="532" y="3714"/>
                    <a:pt x="478" y="3714"/>
                    <a:pt x="427" y="3729"/>
                  </a:cubicBezTo>
                  <a:cubicBezTo>
                    <a:pt x="343" y="3752"/>
                    <a:pt x="275" y="3812"/>
                    <a:pt x="217" y="3864"/>
                  </a:cubicBezTo>
                  <a:cubicBezTo>
                    <a:pt x="178" y="3898"/>
                    <a:pt x="142" y="3930"/>
                    <a:pt x="105" y="3967"/>
                  </a:cubicBezTo>
                  <a:lnTo>
                    <a:pt x="99" y="3971"/>
                  </a:lnTo>
                  <a:lnTo>
                    <a:pt x="97" y="3979"/>
                  </a:lnTo>
                  <a:cubicBezTo>
                    <a:pt x="0" y="4391"/>
                    <a:pt x="50" y="4834"/>
                    <a:pt x="114" y="5291"/>
                  </a:cubicBezTo>
                  <a:cubicBezTo>
                    <a:pt x="125" y="5378"/>
                    <a:pt x="140" y="5490"/>
                    <a:pt x="206" y="5571"/>
                  </a:cubicBezTo>
                  <a:cubicBezTo>
                    <a:pt x="238" y="5612"/>
                    <a:pt x="279" y="5644"/>
                    <a:pt x="320" y="5674"/>
                  </a:cubicBezTo>
                  <a:cubicBezTo>
                    <a:pt x="363" y="5706"/>
                    <a:pt x="401" y="5736"/>
                    <a:pt x="431" y="5775"/>
                  </a:cubicBezTo>
                  <a:cubicBezTo>
                    <a:pt x="470" y="5833"/>
                    <a:pt x="480" y="5901"/>
                    <a:pt x="493" y="5976"/>
                  </a:cubicBezTo>
                  <a:cubicBezTo>
                    <a:pt x="500" y="6017"/>
                    <a:pt x="508" y="6060"/>
                    <a:pt x="519" y="6100"/>
                  </a:cubicBezTo>
                  <a:cubicBezTo>
                    <a:pt x="592" y="6334"/>
                    <a:pt x="812" y="6465"/>
                    <a:pt x="1029" y="6589"/>
                  </a:cubicBezTo>
                  <a:cubicBezTo>
                    <a:pt x="1249" y="6717"/>
                    <a:pt x="1459" y="6840"/>
                    <a:pt x="1511" y="7065"/>
                  </a:cubicBezTo>
                  <a:cubicBezTo>
                    <a:pt x="1526" y="7125"/>
                    <a:pt x="1526" y="7187"/>
                    <a:pt x="1526" y="7253"/>
                  </a:cubicBezTo>
                  <a:cubicBezTo>
                    <a:pt x="1526" y="7287"/>
                    <a:pt x="1526" y="7324"/>
                    <a:pt x="1528" y="7358"/>
                  </a:cubicBezTo>
                  <a:cubicBezTo>
                    <a:pt x="1543" y="7585"/>
                    <a:pt x="1648" y="7791"/>
                    <a:pt x="1751" y="7992"/>
                  </a:cubicBezTo>
                  <a:cubicBezTo>
                    <a:pt x="1862" y="8209"/>
                    <a:pt x="1967" y="8414"/>
                    <a:pt x="1967" y="8646"/>
                  </a:cubicBezTo>
                  <a:cubicBezTo>
                    <a:pt x="1967" y="8759"/>
                    <a:pt x="1942" y="8873"/>
                    <a:pt x="1916" y="8984"/>
                  </a:cubicBezTo>
                  <a:cubicBezTo>
                    <a:pt x="1890" y="9096"/>
                    <a:pt x="1862" y="9211"/>
                    <a:pt x="1862" y="9329"/>
                  </a:cubicBezTo>
                  <a:cubicBezTo>
                    <a:pt x="1860" y="9466"/>
                    <a:pt x="1920" y="9614"/>
                    <a:pt x="2014" y="9706"/>
                  </a:cubicBezTo>
                  <a:cubicBezTo>
                    <a:pt x="2079" y="9773"/>
                    <a:pt x="2156" y="9807"/>
                    <a:pt x="2234" y="9807"/>
                  </a:cubicBezTo>
                  <a:cubicBezTo>
                    <a:pt x="2256" y="9807"/>
                    <a:pt x="2279" y="9804"/>
                    <a:pt x="2301" y="9798"/>
                  </a:cubicBezTo>
                  <a:cubicBezTo>
                    <a:pt x="2374" y="9781"/>
                    <a:pt x="2434" y="9738"/>
                    <a:pt x="2488" y="9693"/>
                  </a:cubicBezTo>
                  <a:cubicBezTo>
                    <a:pt x="2799" y="9445"/>
                    <a:pt x="3066" y="9151"/>
                    <a:pt x="3283" y="8819"/>
                  </a:cubicBezTo>
                  <a:cubicBezTo>
                    <a:pt x="3336" y="8971"/>
                    <a:pt x="3463" y="9096"/>
                    <a:pt x="3619" y="9143"/>
                  </a:cubicBezTo>
                  <a:cubicBezTo>
                    <a:pt x="3621" y="9205"/>
                    <a:pt x="3638" y="9273"/>
                    <a:pt x="3653" y="9340"/>
                  </a:cubicBezTo>
                  <a:cubicBezTo>
                    <a:pt x="3666" y="9391"/>
                    <a:pt x="3677" y="9438"/>
                    <a:pt x="3681" y="9481"/>
                  </a:cubicBezTo>
                  <a:lnTo>
                    <a:pt x="3902" y="11217"/>
                  </a:lnTo>
                  <a:cubicBezTo>
                    <a:pt x="3913" y="11300"/>
                    <a:pt x="3928" y="11416"/>
                    <a:pt x="4005" y="11493"/>
                  </a:cubicBezTo>
                  <a:cubicBezTo>
                    <a:pt x="4052" y="11538"/>
                    <a:pt x="4114" y="11566"/>
                    <a:pt x="4176" y="11594"/>
                  </a:cubicBezTo>
                  <a:cubicBezTo>
                    <a:pt x="4283" y="11641"/>
                    <a:pt x="4348" y="11675"/>
                    <a:pt x="4345" y="11748"/>
                  </a:cubicBezTo>
                  <a:cubicBezTo>
                    <a:pt x="4345" y="11782"/>
                    <a:pt x="4326" y="11814"/>
                    <a:pt x="4305" y="11849"/>
                  </a:cubicBezTo>
                  <a:cubicBezTo>
                    <a:pt x="4288" y="11881"/>
                    <a:pt x="4268" y="11913"/>
                    <a:pt x="4260" y="11952"/>
                  </a:cubicBezTo>
                  <a:cubicBezTo>
                    <a:pt x="4236" y="12076"/>
                    <a:pt x="4337" y="12157"/>
                    <a:pt x="4435" y="12234"/>
                  </a:cubicBezTo>
                  <a:cubicBezTo>
                    <a:pt x="4515" y="12296"/>
                    <a:pt x="4596" y="12361"/>
                    <a:pt x="4609" y="12446"/>
                  </a:cubicBezTo>
                  <a:cubicBezTo>
                    <a:pt x="4628" y="12558"/>
                    <a:pt x="4534" y="12639"/>
                    <a:pt x="4433" y="12725"/>
                  </a:cubicBezTo>
                  <a:cubicBezTo>
                    <a:pt x="4335" y="12811"/>
                    <a:pt x="4232" y="12898"/>
                    <a:pt x="4223" y="13027"/>
                  </a:cubicBezTo>
                  <a:cubicBezTo>
                    <a:pt x="4217" y="13171"/>
                    <a:pt x="4330" y="13288"/>
                    <a:pt x="4553" y="13368"/>
                  </a:cubicBezTo>
                  <a:lnTo>
                    <a:pt x="4568" y="13374"/>
                  </a:lnTo>
                  <a:lnTo>
                    <a:pt x="4581" y="13363"/>
                  </a:lnTo>
                  <a:cubicBezTo>
                    <a:pt x="4705" y="13239"/>
                    <a:pt x="4780" y="13053"/>
                    <a:pt x="4817" y="12770"/>
                  </a:cubicBezTo>
                  <a:cubicBezTo>
                    <a:pt x="4851" y="12502"/>
                    <a:pt x="4862" y="12232"/>
                    <a:pt x="4847" y="11964"/>
                  </a:cubicBezTo>
                  <a:cubicBezTo>
                    <a:pt x="4842" y="11872"/>
                    <a:pt x="4834" y="11769"/>
                    <a:pt x="4800" y="11671"/>
                  </a:cubicBezTo>
                  <a:cubicBezTo>
                    <a:pt x="4772" y="11594"/>
                    <a:pt x="4729" y="11523"/>
                    <a:pt x="4688" y="11457"/>
                  </a:cubicBezTo>
                  <a:cubicBezTo>
                    <a:pt x="4677" y="11437"/>
                    <a:pt x="4667" y="11420"/>
                    <a:pt x="4656" y="11401"/>
                  </a:cubicBezTo>
                  <a:cubicBezTo>
                    <a:pt x="4354" y="10885"/>
                    <a:pt x="4283" y="10235"/>
                    <a:pt x="4470" y="9665"/>
                  </a:cubicBezTo>
                  <a:lnTo>
                    <a:pt x="4476" y="9648"/>
                  </a:lnTo>
                  <a:cubicBezTo>
                    <a:pt x="4498" y="9584"/>
                    <a:pt x="4519" y="9518"/>
                    <a:pt x="4510" y="9447"/>
                  </a:cubicBezTo>
                  <a:cubicBezTo>
                    <a:pt x="4500" y="9357"/>
                    <a:pt x="4442" y="9284"/>
                    <a:pt x="4393" y="9224"/>
                  </a:cubicBezTo>
                  <a:lnTo>
                    <a:pt x="3975" y="8699"/>
                  </a:lnTo>
                  <a:cubicBezTo>
                    <a:pt x="3921" y="8631"/>
                    <a:pt x="3863" y="8560"/>
                    <a:pt x="3833" y="8476"/>
                  </a:cubicBezTo>
                  <a:cubicBezTo>
                    <a:pt x="3799" y="8382"/>
                    <a:pt x="3799" y="8277"/>
                    <a:pt x="3801" y="8176"/>
                  </a:cubicBezTo>
                  <a:lnTo>
                    <a:pt x="3808" y="7339"/>
                  </a:lnTo>
                  <a:cubicBezTo>
                    <a:pt x="3808" y="7247"/>
                    <a:pt x="3810" y="7131"/>
                    <a:pt x="3865" y="7045"/>
                  </a:cubicBezTo>
                  <a:cubicBezTo>
                    <a:pt x="3919" y="6962"/>
                    <a:pt x="4020" y="6915"/>
                    <a:pt x="4118" y="6874"/>
                  </a:cubicBezTo>
                  <a:cubicBezTo>
                    <a:pt x="4414" y="6750"/>
                    <a:pt x="4722" y="6647"/>
                    <a:pt x="5033" y="6563"/>
                  </a:cubicBezTo>
                  <a:lnTo>
                    <a:pt x="5055" y="6559"/>
                  </a:lnTo>
                  <a:cubicBezTo>
                    <a:pt x="5149" y="6533"/>
                    <a:pt x="5245" y="6510"/>
                    <a:pt x="5333" y="6460"/>
                  </a:cubicBezTo>
                  <a:cubicBezTo>
                    <a:pt x="5438" y="6403"/>
                    <a:pt x="5530" y="6310"/>
                    <a:pt x="5622" y="6171"/>
                  </a:cubicBezTo>
                  <a:cubicBezTo>
                    <a:pt x="5734" y="6008"/>
                    <a:pt x="5815" y="5820"/>
                    <a:pt x="5864" y="5612"/>
                  </a:cubicBezTo>
                  <a:lnTo>
                    <a:pt x="5871" y="5580"/>
                  </a:lnTo>
                  <a:lnTo>
                    <a:pt x="5841" y="5578"/>
                  </a:lnTo>
                  <a:cubicBezTo>
                    <a:pt x="5777" y="5573"/>
                    <a:pt x="5727" y="5563"/>
                    <a:pt x="5684" y="5543"/>
                  </a:cubicBezTo>
                  <a:cubicBezTo>
                    <a:pt x="5466" y="5443"/>
                    <a:pt x="5342" y="5213"/>
                    <a:pt x="5226" y="4967"/>
                  </a:cubicBezTo>
                  <a:lnTo>
                    <a:pt x="5087" y="4678"/>
                  </a:lnTo>
                  <a:cubicBezTo>
                    <a:pt x="5055" y="4609"/>
                    <a:pt x="5016" y="4530"/>
                    <a:pt x="4956" y="4472"/>
                  </a:cubicBezTo>
                  <a:cubicBezTo>
                    <a:pt x="4930" y="4446"/>
                    <a:pt x="4900" y="4425"/>
                    <a:pt x="4872" y="4406"/>
                  </a:cubicBezTo>
                  <a:cubicBezTo>
                    <a:pt x="4853" y="4391"/>
                    <a:pt x="4834" y="4376"/>
                    <a:pt x="4815" y="4361"/>
                  </a:cubicBezTo>
                  <a:cubicBezTo>
                    <a:pt x="4697" y="4260"/>
                    <a:pt x="4632" y="4099"/>
                    <a:pt x="4570" y="3943"/>
                  </a:cubicBezTo>
                  <a:cubicBezTo>
                    <a:pt x="4485" y="3727"/>
                    <a:pt x="4397" y="3504"/>
                    <a:pt x="4168" y="3465"/>
                  </a:cubicBezTo>
                  <a:cubicBezTo>
                    <a:pt x="4131" y="3459"/>
                    <a:pt x="4095" y="3459"/>
                    <a:pt x="4058" y="3457"/>
                  </a:cubicBezTo>
                  <a:cubicBezTo>
                    <a:pt x="3994" y="3457"/>
                    <a:pt x="3932" y="3454"/>
                    <a:pt x="3885" y="3420"/>
                  </a:cubicBezTo>
                  <a:cubicBezTo>
                    <a:pt x="3831" y="3382"/>
                    <a:pt x="3825" y="3319"/>
                    <a:pt x="3829" y="3274"/>
                  </a:cubicBezTo>
                  <a:cubicBezTo>
                    <a:pt x="3833" y="3215"/>
                    <a:pt x="3857" y="3148"/>
                    <a:pt x="3895" y="3097"/>
                  </a:cubicBezTo>
                  <a:cubicBezTo>
                    <a:pt x="3921" y="3060"/>
                    <a:pt x="3951" y="3028"/>
                    <a:pt x="3981" y="2996"/>
                  </a:cubicBezTo>
                  <a:cubicBezTo>
                    <a:pt x="4043" y="2927"/>
                    <a:pt x="4108" y="2857"/>
                    <a:pt x="4138" y="2767"/>
                  </a:cubicBezTo>
                  <a:cubicBezTo>
                    <a:pt x="4159" y="2700"/>
                    <a:pt x="4161" y="2630"/>
                    <a:pt x="4161" y="2563"/>
                  </a:cubicBezTo>
                  <a:cubicBezTo>
                    <a:pt x="4161" y="2520"/>
                    <a:pt x="4161" y="2477"/>
                    <a:pt x="4168" y="2437"/>
                  </a:cubicBezTo>
                  <a:cubicBezTo>
                    <a:pt x="4189" y="2289"/>
                    <a:pt x="4275" y="2167"/>
                    <a:pt x="4365" y="2036"/>
                  </a:cubicBezTo>
                  <a:cubicBezTo>
                    <a:pt x="4401" y="1985"/>
                    <a:pt x="4440" y="1931"/>
                    <a:pt x="4472" y="1875"/>
                  </a:cubicBezTo>
                  <a:cubicBezTo>
                    <a:pt x="4714" y="1466"/>
                    <a:pt x="4695" y="928"/>
                    <a:pt x="4427" y="539"/>
                  </a:cubicBezTo>
                  <a:cubicBezTo>
                    <a:pt x="4202" y="211"/>
                    <a:pt x="3808" y="5"/>
                    <a:pt x="33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297"/>
            <p:cNvSpPr/>
            <p:nvPr/>
          </p:nvSpPr>
          <p:spPr>
            <a:xfrm>
              <a:off x="6225202" y="3095046"/>
              <a:ext cx="157135" cy="302336"/>
            </a:xfrm>
            <a:custGeom>
              <a:rect b="b" l="l" r="r" t="t"/>
              <a:pathLst>
                <a:path extrusionOk="0" h="10640" w="5530">
                  <a:moveTo>
                    <a:pt x="1723" y="0"/>
                  </a:moveTo>
                  <a:cubicBezTo>
                    <a:pt x="1671" y="56"/>
                    <a:pt x="1616" y="107"/>
                    <a:pt x="1549" y="144"/>
                  </a:cubicBezTo>
                  <a:cubicBezTo>
                    <a:pt x="1457" y="195"/>
                    <a:pt x="1356" y="219"/>
                    <a:pt x="1256" y="244"/>
                  </a:cubicBezTo>
                  <a:cubicBezTo>
                    <a:pt x="943" y="328"/>
                    <a:pt x="634" y="431"/>
                    <a:pt x="337" y="555"/>
                  </a:cubicBezTo>
                  <a:cubicBezTo>
                    <a:pt x="236" y="598"/>
                    <a:pt x="131" y="647"/>
                    <a:pt x="71" y="737"/>
                  </a:cubicBezTo>
                  <a:cubicBezTo>
                    <a:pt x="13" y="827"/>
                    <a:pt x="11" y="941"/>
                    <a:pt x="11" y="1046"/>
                  </a:cubicBezTo>
                  <a:cubicBezTo>
                    <a:pt x="7" y="1326"/>
                    <a:pt x="4" y="1605"/>
                    <a:pt x="2" y="1883"/>
                  </a:cubicBezTo>
                  <a:cubicBezTo>
                    <a:pt x="2" y="1988"/>
                    <a:pt x="0" y="2096"/>
                    <a:pt x="37" y="2194"/>
                  </a:cubicBezTo>
                  <a:cubicBezTo>
                    <a:pt x="69" y="2280"/>
                    <a:pt x="127" y="2353"/>
                    <a:pt x="184" y="2423"/>
                  </a:cubicBezTo>
                  <a:cubicBezTo>
                    <a:pt x="324" y="2597"/>
                    <a:pt x="463" y="2773"/>
                    <a:pt x="602" y="2946"/>
                  </a:cubicBezTo>
                  <a:cubicBezTo>
                    <a:pt x="652" y="3010"/>
                    <a:pt x="703" y="3077"/>
                    <a:pt x="714" y="3158"/>
                  </a:cubicBezTo>
                  <a:cubicBezTo>
                    <a:pt x="722" y="3229"/>
                    <a:pt x="697" y="3298"/>
                    <a:pt x="675" y="3364"/>
                  </a:cubicBezTo>
                  <a:cubicBezTo>
                    <a:pt x="484" y="3942"/>
                    <a:pt x="555" y="4598"/>
                    <a:pt x="861" y="5123"/>
                  </a:cubicBezTo>
                  <a:cubicBezTo>
                    <a:pt x="913" y="5209"/>
                    <a:pt x="969" y="5292"/>
                    <a:pt x="1003" y="5386"/>
                  </a:cubicBezTo>
                  <a:cubicBezTo>
                    <a:pt x="1035" y="5479"/>
                    <a:pt x="1044" y="5575"/>
                    <a:pt x="1048" y="5671"/>
                  </a:cubicBezTo>
                  <a:cubicBezTo>
                    <a:pt x="1063" y="5939"/>
                    <a:pt x="1054" y="6207"/>
                    <a:pt x="1020" y="6473"/>
                  </a:cubicBezTo>
                  <a:cubicBezTo>
                    <a:pt x="992" y="6683"/>
                    <a:pt x="936" y="6908"/>
                    <a:pt x="791" y="7051"/>
                  </a:cubicBezTo>
                  <a:cubicBezTo>
                    <a:pt x="812" y="7058"/>
                    <a:pt x="834" y="7064"/>
                    <a:pt x="853" y="7070"/>
                  </a:cubicBezTo>
                  <a:cubicBezTo>
                    <a:pt x="926" y="7321"/>
                    <a:pt x="656" y="7520"/>
                    <a:pt x="502" y="7728"/>
                  </a:cubicBezTo>
                  <a:cubicBezTo>
                    <a:pt x="313" y="7987"/>
                    <a:pt x="287" y="8326"/>
                    <a:pt x="272" y="8645"/>
                  </a:cubicBezTo>
                  <a:cubicBezTo>
                    <a:pt x="264" y="8814"/>
                    <a:pt x="257" y="8986"/>
                    <a:pt x="309" y="9146"/>
                  </a:cubicBezTo>
                  <a:cubicBezTo>
                    <a:pt x="358" y="9307"/>
                    <a:pt x="478" y="9455"/>
                    <a:pt x="643" y="9494"/>
                  </a:cubicBezTo>
                  <a:cubicBezTo>
                    <a:pt x="767" y="9524"/>
                    <a:pt x="915" y="9491"/>
                    <a:pt x="1009" y="9577"/>
                  </a:cubicBezTo>
                  <a:cubicBezTo>
                    <a:pt x="1116" y="9678"/>
                    <a:pt x="1074" y="9858"/>
                    <a:pt x="1138" y="9991"/>
                  </a:cubicBezTo>
                  <a:cubicBezTo>
                    <a:pt x="1230" y="10181"/>
                    <a:pt x="1509" y="10209"/>
                    <a:pt x="1631" y="10385"/>
                  </a:cubicBezTo>
                  <a:cubicBezTo>
                    <a:pt x="1661" y="10428"/>
                    <a:pt x="1680" y="10479"/>
                    <a:pt x="1693" y="10530"/>
                  </a:cubicBezTo>
                  <a:cubicBezTo>
                    <a:pt x="1811" y="10530"/>
                    <a:pt x="1926" y="10541"/>
                    <a:pt x="2040" y="10578"/>
                  </a:cubicBezTo>
                  <a:cubicBezTo>
                    <a:pt x="2104" y="10597"/>
                    <a:pt x="2168" y="10627"/>
                    <a:pt x="2237" y="10635"/>
                  </a:cubicBezTo>
                  <a:cubicBezTo>
                    <a:pt x="2257" y="10639"/>
                    <a:pt x="2277" y="10640"/>
                    <a:pt x="2298" y="10640"/>
                  </a:cubicBezTo>
                  <a:cubicBezTo>
                    <a:pt x="2445" y="10640"/>
                    <a:pt x="2586" y="10564"/>
                    <a:pt x="2730" y="10509"/>
                  </a:cubicBezTo>
                  <a:cubicBezTo>
                    <a:pt x="2683" y="10481"/>
                    <a:pt x="2640" y="10449"/>
                    <a:pt x="2599" y="10411"/>
                  </a:cubicBezTo>
                  <a:cubicBezTo>
                    <a:pt x="2526" y="10338"/>
                    <a:pt x="2464" y="10243"/>
                    <a:pt x="2366" y="10213"/>
                  </a:cubicBezTo>
                  <a:cubicBezTo>
                    <a:pt x="2288" y="10188"/>
                    <a:pt x="2205" y="10207"/>
                    <a:pt x="2128" y="10190"/>
                  </a:cubicBezTo>
                  <a:cubicBezTo>
                    <a:pt x="1937" y="10143"/>
                    <a:pt x="1875" y="9903"/>
                    <a:pt x="1888" y="9708"/>
                  </a:cubicBezTo>
                  <a:cubicBezTo>
                    <a:pt x="1903" y="9515"/>
                    <a:pt x="1954" y="9307"/>
                    <a:pt x="1864" y="9134"/>
                  </a:cubicBezTo>
                  <a:cubicBezTo>
                    <a:pt x="1802" y="9020"/>
                    <a:pt x="1682" y="8932"/>
                    <a:pt x="1665" y="8804"/>
                  </a:cubicBezTo>
                  <a:cubicBezTo>
                    <a:pt x="1656" y="8742"/>
                    <a:pt x="1671" y="8677"/>
                    <a:pt x="1650" y="8619"/>
                  </a:cubicBezTo>
                  <a:cubicBezTo>
                    <a:pt x="1583" y="8439"/>
                    <a:pt x="1189" y="8525"/>
                    <a:pt x="1166" y="8334"/>
                  </a:cubicBezTo>
                  <a:cubicBezTo>
                    <a:pt x="1123" y="7975"/>
                    <a:pt x="1174" y="7604"/>
                    <a:pt x="1316" y="7272"/>
                  </a:cubicBezTo>
                  <a:cubicBezTo>
                    <a:pt x="1371" y="7137"/>
                    <a:pt x="1444" y="7006"/>
                    <a:pt x="1476" y="6865"/>
                  </a:cubicBezTo>
                  <a:cubicBezTo>
                    <a:pt x="1579" y="6426"/>
                    <a:pt x="1331" y="5873"/>
                    <a:pt x="1661" y="5566"/>
                  </a:cubicBezTo>
                  <a:cubicBezTo>
                    <a:pt x="1762" y="5473"/>
                    <a:pt x="1898" y="5431"/>
                    <a:pt x="2037" y="5431"/>
                  </a:cubicBezTo>
                  <a:cubicBezTo>
                    <a:pt x="2140" y="5431"/>
                    <a:pt x="2244" y="5454"/>
                    <a:pt x="2338" y="5494"/>
                  </a:cubicBezTo>
                  <a:cubicBezTo>
                    <a:pt x="2558" y="5588"/>
                    <a:pt x="2732" y="5761"/>
                    <a:pt x="2903" y="5931"/>
                  </a:cubicBezTo>
                  <a:cubicBezTo>
                    <a:pt x="2961" y="5991"/>
                    <a:pt x="3019" y="6048"/>
                    <a:pt x="3079" y="6106"/>
                  </a:cubicBezTo>
                  <a:cubicBezTo>
                    <a:pt x="3184" y="5813"/>
                    <a:pt x="3312" y="5526"/>
                    <a:pt x="3439" y="5241"/>
                  </a:cubicBezTo>
                  <a:cubicBezTo>
                    <a:pt x="3503" y="5099"/>
                    <a:pt x="3570" y="4954"/>
                    <a:pt x="3683" y="4849"/>
                  </a:cubicBezTo>
                  <a:cubicBezTo>
                    <a:pt x="3784" y="4757"/>
                    <a:pt x="3915" y="4703"/>
                    <a:pt x="4041" y="4652"/>
                  </a:cubicBezTo>
                  <a:cubicBezTo>
                    <a:pt x="4224" y="4576"/>
                    <a:pt x="4412" y="4501"/>
                    <a:pt x="4610" y="4501"/>
                  </a:cubicBezTo>
                  <a:cubicBezTo>
                    <a:pt x="4615" y="4501"/>
                    <a:pt x="4620" y="4501"/>
                    <a:pt x="4626" y="4502"/>
                  </a:cubicBezTo>
                  <a:cubicBezTo>
                    <a:pt x="4763" y="4505"/>
                    <a:pt x="4905" y="4544"/>
                    <a:pt x="5041" y="4544"/>
                  </a:cubicBezTo>
                  <a:cubicBezTo>
                    <a:pt x="5103" y="4544"/>
                    <a:pt x="5163" y="4536"/>
                    <a:pt x="5221" y="4512"/>
                  </a:cubicBezTo>
                  <a:cubicBezTo>
                    <a:pt x="5453" y="4418"/>
                    <a:pt x="5530" y="4110"/>
                    <a:pt x="5461" y="3870"/>
                  </a:cubicBezTo>
                  <a:cubicBezTo>
                    <a:pt x="5393" y="3627"/>
                    <a:pt x="5221" y="3432"/>
                    <a:pt x="5076" y="3227"/>
                  </a:cubicBezTo>
                  <a:cubicBezTo>
                    <a:pt x="5046" y="3184"/>
                    <a:pt x="5014" y="3137"/>
                    <a:pt x="5007" y="3083"/>
                  </a:cubicBezTo>
                  <a:cubicBezTo>
                    <a:pt x="4996" y="3023"/>
                    <a:pt x="5020" y="2961"/>
                    <a:pt x="5016" y="2899"/>
                  </a:cubicBezTo>
                  <a:cubicBezTo>
                    <a:pt x="5007" y="2725"/>
                    <a:pt x="4810" y="2612"/>
                    <a:pt x="4782" y="2438"/>
                  </a:cubicBezTo>
                  <a:cubicBezTo>
                    <a:pt x="4767" y="2351"/>
                    <a:pt x="4799" y="2258"/>
                    <a:pt x="4774" y="2175"/>
                  </a:cubicBezTo>
                  <a:cubicBezTo>
                    <a:pt x="4705" y="1943"/>
                    <a:pt x="4296" y="1933"/>
                    <a:pt x="4277" y="1695"/>
                  </a:cubicBezTo>
                  <a:cubicBezTo>
                    <a:pt x="4222" y="1677"/>
                    <a:pt x="4164" y="1668"/>
                    <a:pt x="4107" y="1668"/>
                  </a:cubicBezTo>
                  <a:cubicBezTo>
                    <a:pt x="3965" y="1668"/>
                    <a:pt x="3823" y="1721"/>
                    <a:pt x="3720" y="1817"/>
                  </a:cubicBezTo>
                  <a:cubicBezTo>
                    <a:pt x="3687" y="1847"/>
                    <a:pt x="3657" y="1881"/>
                    <a:pt x="3617" y="1896"/>
                  </a:cubicBezTo>
                  <a:cubicBezTo>
                    <a:pt x="3603" y="1901"/>
                    <a:pt x="3591" y="1903"/>
                    <a:pt x="3578" y="1903"/>
                  </a:cubicBezTo>
                  <a:cubicBezTo>
                    <a:pt x="3453" y="1903"/>
                    <a:pt x="3355" y="1710"/>
                    <a:pt x="3216" y="1710"/>
                  </a:cubicBezTo>
                  <a:cubicBezTo>
                    <a:pt x="3215" y="1710"/>
                    <a:pt x="3215" y="1710"/>
                    <a:pt x="3214" y="1710"/>
                  </a:cubicBezTo>
                  <a:cubicBezTo>
                    <a:pt x="3205" y="1798"/>
                    <a:pt x="3199" y="1883"/>
                    <a:pt x="3190" y="1971"/>
                  </a:cubicBezTo>
                  <a:lnTo>
                    <a:pt x="2717" y="1907"/>
                  </a:lnTo>
                  <a:cubicBezTo>
                    <a:pt x="2711" y="2114"/>
                    <a:pt x="2518" y="2296"/>
                    <a:pt x="2313" y="2296"/>
                  </a:cubicBezTo>
                  <a:cubicBezTo>
                    <a:pt x="2302" y="2296"/>
                    <a:pt x="2291" y="2296"/>
                    <a:pt x="2280" y="2295"/>
                  </a:cubicBezTo>
                  <a:cubicBezTo>
                    <a:pt x="2363" y="1853"/>
                    <a:pt x="2400" y="1401"/>
                    <a:pt x="2391" y="954"/>
                  </a:cubicBezTo>
                  <a:cubicBezTo>
                    <a:pt x="2391" y="913"/>
                    <a:pt x="2387" y="868"/>
                    <a:pt x="2361" y="838"/>
                  </a:cubicBezTo>
                  <a:cubicBezTo>
                    <a:pt x="2333" y="805"/>
                    <a:pt x="2290" y="799"/>
                    <a:pt x="2245" y="799"/>
                  </a:cubicBezTo>
                  <a:cubicBezTo>
                    <a:pt x="2221" y="799"/>
                    <a:pt x="2197" y="801"/>
                    <a:pt x="2174" y="801"/>
                  </a:cubicBezTo>
                  <a:cubicBezTo>
                    <a:pt x="2163" y="801"/>
                    <a:pt x="2153" y="800"/>
                    <a:pt x="2143" y="799"/>
                  </a:cubicBezTo>
                  <a:cubicBezTo>
                    <a:pt x="1976" y="782"/>
                    <a:pt x="1881" y="594"/>
                    <a:pt x="1849" y="429"/>
                  </a:cubicBezTo>
                  <a:cubicBezTo>
                    <a:pt x="1821" y="281"/>
                    <a:pt x="1808" y="118"/>
                    <a:pt x="1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297"/>
            <p:cNvSpPr/>
            <p:nvPr/>
          </p:nvSpPr>
          <p:spPr>
            <a:xfrm>
              <a:off x="6224463" y="3093824"/>
              <a:ext cx="158669" cy="304353"/>
            </a:xfrm>
            <a:custGeom>
              <a:rect b="b" l="l" r="r" t="t"/>
              <a:pathLst>
                <a:path extrusionOk="0" h="10711" w="5584">
                  <a:moveTo>
                    <a:pt x="1744" y="86"/>
                  </a:moveTo>
                  <a:cubicBezTo>
                    <a:pt x="1798" y="172"/>
                    <a:pt x="1817" y="283"/>
                    <a:pt x="1834" y="392"/>
                  </a:cubicBezTo>
                  <a:cubicBezTo>
                    <a:pt x="1839" y="420"/>
                    <a:pt x="1843" y="448"/>
                    <a:pt x="1849" y="476"/>
                  </a:cubicBezTo>
                  <a:cubicBezTo>
                    <a:pt x="1884" y="654"/>
                    <a:pt x="1984" y="851"/>
                    <a:pt x="2167" y="868"/>
                  </a:cubicBezTo>
                  <a:cubicBezTo>
                    <a:pt x="2178" y="869"/>
                    <a:pt x="2190" y="870"/>
                    <a:pt x="2202" y="870"/>
                  </a:cubicBezTo>
                  <a:cubicBezTo>
                    <a:pt x="2214" y="870"/>
                    <a:pt x="2225" y="869"/>
                    <a:pt x="2237" y="868"/>
                  </a:cubicBezTo>
                  <a:cubicBezTo>
                    <a:pt x="2248" y="868"/>
                    <a:pt x="2259" y="867"/>
                    <a:pt x="2270" y="867"/>
                  </a:cubicBezTo>
                  <a:cubicBezTo>
                    <a:pt x="2310" y="867"/>
                    <a:pt x="2346" y="873"/>
                    <a:pt x="2368" y="898"/>
                  </a:cubicBezTo>
                  <a:cubicBezTo>
                    <a:pt x="2387" y="922"/>
                    <a:pt x="2389" y="958"/>
                    <a:pt x="2389" y="997"/>
                  </a:cubicBezTo>
                  <a:cubicBezTo>
                    <a:pt x="2400" y="1444"/>
                    <a:pt x="2362" y="1894"/>
                    <a:pt x="2280" y="2334"/>
                  </a:cubicBezTo>
                  <a:lnTo>
                    <a:pt x="2274" y="2361"/>
                  </a:lnTo>
                  <a:lnTo>
                    <a:pt x="2304" y="2366"/>
                  </a:lnTo>
                  <a:cubicBezTo>
                    <a:pt x="2315" y="2367"/>
                    <a:pt x="2325" y="2367"/>
                    <a:pt x="2336" y="2367"/>
                  </a:cubicBezTo>
                  <a:cubicBezTo>
                    <a:pt x="2549" y="2367"/>
                    <a:pt x="2746" y="2190"/>
                    <a:pt x="2766" y="1980"/>
                  </a:cubicBezTo>
                  <a:lnTo>
                    <a:pt x="3240" y="2044"/>
                  </a:lnTo>
                  <a:lnTo>
                    <a:pt x="3263" y="1783"/>
                  </a:lnTo>
                  <a:cubicBezTo>
                    <a:pt x="3317" y="1791"/>
                    <a:pt x="3366" y="1832"/>
                    <a:pt x="3416" y="1873"/>
                  </a:cubicBezTo>
                  <a:cubicBezTo>
                    <a:pt x="3473" y="1922"/>
                    <a:pt x="3531" y="1971"/>
                    <a:pt x="3602" y="1971"/>
                  </a:cubicBezTo>
                  <a:cubicBezTo>
                    <a:pt x="3619" y="1971"/>
                    <a:pt x="3634" y="1969"/>
                    <a:pt x="3651" y="1965"/>
                  </a:cubicBezTo>
                  <a:cubicBezTo>
                    <a:pt x="3692" y="1952"/>
                    <a:pt x="3720" y="1922"/>
                    <a:pt x="3748" y="1894"/>
                  </a:cubicBezTo>
                  <a:lnTo>
                    <a:pt x="3763" y="1881"/>
                  </a:lnTo>
                  <a:cubicBezTo>
                    <a:pt x="3859" y="1789"/>
                    <a:pt x="3994" y="1738"/>
                    <a:pt x="4133" y="1738"/>
                  </a:cubicBezTo>
                  <a:cubicBezTo>
                    <a:pt x="4183" y="1738"/>
                    <a:pt x="4232" y="1744"/>
                    <a:pt x="4279" y="1757"/>
                  </a:cubicBezTo>
                  <a:cubicBezTo>
                    <a:pt x="4298" y="1884"/>
                    <a:pt x="4418" y="1950"/>
                    <a:pt x="4534" y="2012"/>
                  </a:cubicBezTo>
                  <a:cubicBezTo>
                    <a:pt x="4643" y="2070"/>
                    <a:pt x="4744" y="2126"/>
                    <a:pt x="4774" y="2224"/>
                  </a:cubicBezTo>
                  <a:cubicBezTo>
                    <a:pt x="4787" y="2267"/>
                    <a:pt x="4783" y="2312"/>
                    <a:pt x="4780" y="2359"/>
                  </a:cubicBezTo>
                  <a:cubicBezTo>
                    <a:pt x="4778" y="2402"/>
                    <a:pt x="4774" y="2445"/>
                    <a:pt x="4783" y="2486"/>
                  </a:cubicBezTo>
                  <a:cubicBezTo>
                    <a:pt x="4795" y="2576"/>
                    <a:pt x="4851" y="2646"/>
                    <a:pt x="4903" y="2717"/>
                  </a:cubicBezTo>
                  <a:cubicBezTo>
                    <a:pt x="4958" y="2792"/>
                    <a:pt x="5012" y="2861"/>
                    <a:pt x="5016" y="2944"/>
                  </a:cubicBezTo>
                  <a:cubicBezTo>
                    <a:pt x="5016" y="2970"/>
                    <a:pt x="5014" y="2993"/>
                    <a:pt x="5010" y="3021"/>
                  </a:cubicBezTo>
                  <a:cubicBezTo>
                    <a:pt x="5005" y="3056"/>
                    <a:pt x="5001" y="3092"/>
                    <a:pt x="5005" y="3131"/>
                  </a:cubicBezTo>
                  <a:cubicBezTo>
                    <a:pt x="5014" y="3188"/>
                    <a:pt x="5048" y="3240"/>
                    <a:pt x="5080" y="3285"/>
                  </a:cubicBezTo>
                  <a:cubicBezTo>
                    <a:pt x="5108" y="3326"/>
                    <a:pt x="5138" y="3364"/>
                    <a:pt x="5166" y="3403"/>
                  </a:cubicBezTo>
                  <a:cubicBezTo>
                    <a:pt x="5284" y="3563"/>
                    <a:pt x="5408" y="3728"/>
                    <a:pt x="5462" y="3919"/>
                  </a:cubicBezTo>
                  <a:cubicBezTo>
                    <a:pt x="5524" y="4144"/>
                    <a:pt x="5457" y="4440"/>
                    <a:pt x="5237" y="4530"/>
                  </a:cubicBezTo>
                  <a:cubicBezTo>
                    <a:pt x="5187" y="4551"/>
                    <a:pt x="5132" y="4560"/>
                    <a:pt x="5067" y="4560"/>
                  </a:cubicBezTo>
                  <a:cubicBezTo>
                    <a:pt x="4999" y="4560"/>
                    <a:pt x="4926" y="4549"/>
                    <a:pt x="4858" y="4538"/>
                  </a:cubicBezTo>
                  <a:cubicBezTo>
                    <a:pt x="4789" y="4530"/>
                    <a:pt x="4720" y="4519"/>
                    <a:pt x="4652" y="4517"/>
                  </a:cubicBezTo>
                  <a:lnTo>
                    <a:pt x="4637" y="4517"/>
                  </a:lnTo>
                  <a:cubicBezTo>
                    <a:pt x="4431" y="4517"/>
                    <a:pt x="4232" y="4598"/>
                    <a:pt x="4056" y="4669"/>
                  </a:cubicBezTo>
                  <a:cubicBezTo>
                    <a:pt x="3934" y="4718"/>
                    <a:pt x="3797" y="4774"/>
                    <a:pt x="3692" y="4872"/>
                  </a:cubicBezTo>
                  <a:cubicBezTo>
                    <a:pt x="3572" y="4982"/>
                    <a:pt x="3501" y="5138"/>
                    <a:pt x="3441" y="5273"/>
                  </a:cubicBezTo>
                  <a:cubicBezTo>
                    <a:pt x="3311" y="5564"/>
                    <a:pt x="3193" y="5828"/>
                    <a:pt x="3094" y="6102"/>
                  </a:cubicBezTo>
                  <a:lnTo>
                    <a:pt x="2946" y="5954"/>
                  </a:lnTo>
                  <a:cubicBezTo>
                    <a:pt x="2786" y="5794"/>
                    <a:pt x="2601" y="5609"/>
                    <a:pt x="2374" y="5513"/>
                  </a:cubicBezTo>
                  <a:cubicBezTo>
                    <a:pt x="2276" y="5470"/>
                    <a:pt x="2167" y="5449"/>
                    <a:pt x="2064" y="5449"/>
                  </a:cubicBezTo>
                  <a:cubicBezTo>
                    <a:pt x="1905" y="5449"/>
                    <a:pt x="1768" y="5496"/>
                    <a:pt x="1669" y="5590"/>
                  </a:cubicBezTo>
                  <a:cubicBezTo>
                    <a:pt x="1455" y="5789"/>
                    <a:pt x="1475" y="6089"/>
                    <a:pt x="1492" y="6381"/>
                  </a:cubicBezTo>
                  <a:cubicBezTo>
                    <a:pt x="1502" y="6559"/>
                    <a:pt x="1515" y="6738"/>
                    <a:pt x="1477" y="6901"/>
                  </a:cubicBezTo>
                  <a:cubicBezTo>
                    <a:pt x="1453" y="7002"/>
                    <a:pt x="1410" y="7098"/>
                    <a:pt x="1367" y="7191"/>
                  </a:cubicBezTo>
                  <a:cubicBezTo>
                    <a:pt x="1350" y="7229"/>
                    <a:pt x="1333" y="7266"/>
                    <a:pt x="1316" y="7304"/>
                  </a:cubicBezTo>
                  <a:cubicBezTo>
                    <a:pt x="1175" y="7643"/>
                    <a:pt x="1121" y="8015"/>
                    <a:pt x="1166" y="8382"/>
                  </a:cubicBezTo>
                  <a:cubicBezTo>
                    <a:pt x="1181" y="8497"/>
                    <a:pt x="1303" y="8525"/>
                    <a:pt x="1421" y="8553"/>
                  </a:cubicBezTo>
                  <a:cubicBezTo>
                    <a:pt x="1522" y="8575"/>
                    <a:pt x="1624" y="8598"/>
                    <a:pt x="1652" y="8671"/>
                  </a:cubicBezTo>
                  <a:cubicBezTo>
                    <a:pt x="1663" y="8701"/>
                    <a:pt x="1663" y="8735"/>
                    <a:pt x="1661" y="8772"/>
                  </a:cubicBezTo>
                  <a:cubicBezTo>
                    <a:pt x="1661" y="8797"/>
                    <a:pt x="1661" y="8823"/>
                    <a:pt x="1663" y="8851"/>
                  </a:cubicBezTo>
                  <a:cubicBezTo>
                    <a:pt x="1676" y="8939"/>
                    <a:pt x="1732" y="9007"/>
                    <a:pt x="1783" y="9072"/>
                  </a:cubicBezTo>
                  <a:cubicBezTo>
                    <a:pt x="1813" y="9110"/>
                    <a:pt x="1845" y="9149"/>
                    <a:pt x="1867" y="9189"/>
                  </a:cubicBezTo>
                  <a:cubicBezTo>
                    <a:pt x="1933" y="9318"/>
                    <a:pt x="1916" y="9474"/>
                    <a:pt x="1901" y="9627"/>
                  </a:cubicBezTo>
                  <a:cubicBezTo>
                    <a:pt x="1894" y="9667"/>
                    <a:pt x="1890" y="9708"/>
                    <a:pt x="1888" y="9751"/>
                  </a:cubicBezTo>
                  <a:cubicBezTo>
                    <a:pt x="1873" y="9967"/>
                    <a:pt x="1946" y="10209"/>
                    <a:pt x="2145" y="10259"/>
                  </a:cubicBezTo>
                  <a:cubicBezTo>
                    <a:pt x="2186" y="10267"/>
                    <a:pt x="2227" y="10267"/>
                    <a:pt x="2265" y="10269"/>
                  </a:cubicBezTo>
                  <a:cubicBezTo>
                    <a:pt x="2306" y="10269"/>
                    <a:pt x="2347" y="10269"/>
                    <a:pt x="2383" y="10282"/>
                  </a:cubicBezTo>
                  <a:cubicBezTo>
                    <a:pt x="2449" y="10301"/>
                    <a:pt x="2499" y="10355"/>
                    <a:pt x="2550" y="10413"/>
                  </a:cubicBezTo>
                  <a:cubicBezTo>
                    <a:pt x="2569" y="10432"/>
                    <a:pt x="2586" y="10454"/>
                    <a:pt x="2608" y="10473"/>
                  </a:cubicBezTo>
                  <a:cubicBezTo>
                    <a:pt x="2634" y="10499"/>
                    <a:pt x="2664" y="10522"/>
                    <a:pt x="2698" y="10546"/>
                  </a:cubicBezTo>
                  <a:cubicBezTo>
                    <a:pt x="2683" y="10552"/>
                    <a:pt x="2666" y="10559"/>
                    <a:pt x="2651" y="10565"/>
                  </a:cubicBezTo>
                  <a:cubicBezTo>
                    <a:pt x="2539" y="10612"/>
                    <a:pt x="2434" y="10657"/>
                    <a:pt x="2323" y="10657"/>
                  </a:cubicBezTo>
                  <a:cubicBezTo>
                    <a:pt x="2304" y="10657"/>
                    <a:pt x="2284" y="10655"/>
                    <a:pt x="2267" y="10653"/>
                  </a:cubicBezTo>
                  <a:cubicBezTo>
                    <a:pt x="2222" y="10646"/>
                    <a:pt x="2179" y="10631"/>
                    <a:pt x="2134" y="10614"/>
                  </a:cubicBezTo>
                  <a:cubicBezTo>
                    <a:pt x="2113" y="10608"/>
                    <a:pt x="2094" y="10601"/>
                    <a:pt x="2072" y="10595"/>
                  </a:cubicBezTo>
                  <a:cubicBezTo>
                    <a:pt x="1976" y="10565"/>
                    <a:pt x="1869" y="10550"/>
                    <a:pt x="1738" y="10548"/>
                  </a:cubicBezTo>
                  <a:cubicBezTo>
                    <a:pt x="1725" y="10492"/>
                    <a:pt x="1704" y="10449"/>
                    <a:pt x="1678" y="10413"/>
                  </a:cubicBezTo>
                  <a:cubicBezTo>
                    <a:pt x="1618" y="10325"/>
                    <a:pt x="1524" y="10274"/>
                    <a:pt x="1432" y="10224"/>
                  </a:cubicBezTo>
                  <a:cubicBezTo>
                    <a:pt x="1329" y="10169"/>
                    <a:pt x="1235" y="10117"/>
                    <a:pt x="1187" y="10021"/>
                  </a:cubicBezTo>
                  <a:cubicBezTo>
                    <a:pt x="1164" y="9971"/>
                    <a:pt x="1155" y="9909"/>
                    <a:pt x="1149" y="9851"/>
                  </a:cubicBezTo>
                  <a:cubicBezTo>
                    <a:pt x="1136" y="9759"/>
                    <a:pt x="1123" y="9667"/>
                    <a:pt x="1052" y="9601"/>
                  </a:cubicBezTo>
                  <a:cubicBezTo>
                    <a:pt x="984" y="9539"/>
                    <a:pt x="892" y="9532"/>
                    <a:pt x="802" y="9526"/>
                  </a:cubicBezTo>
                  <a:cubicBezTo>
                    <a:pt x="759" y="9524"/>
                    <a:pt x="714" y="9519"/>
                    <a:pt x="675" y="9511"/>
                  </a:cubicBezTo>
                  <a:cubicBezTo>
                    <a:pt x="506" y="9472"/>
                    <a:pt x="401" y="9316"/>
                    <a:pt x="360" y="9181"/>
                  </a:cubicBezTo>
                  <a:cubicBezTo>
                    <a:pt x="309" y="9020"/>
                    <a:pt x="318" y="8845"/>
                    <a:pt x="324" y="8690"/>
                  </a:cubicBezTo>
                  <a:cubicBezTo>
                    <a:pt x="341" y="8354"/>
                    <a:pt x="369" y="8033"/>
                    <a:pt x="549" y="7788"/>
                  </a:cubicBezTo>
                  <a:cubicBezTo>
                    <a:pt x="588" y="7737"/>
                    <a:pt x="630" y="7685"/>
                    <a:pt x="675" y="7636"/>
                  </a:cubicBezTo>
                  <a:cubicBezTo>
                    <a:pt x="817" y="7475"/>
                    <a:pt x="962" y="7311"/>
                    <a:pt x="905" y="7107"/>
                  </a:cubicBezTo>
                  <a:lnTo>
                    <a:pt x="900" y="7092"/>
                  </a:lnTo>
                  <a:lnTo>
                    <a:pt x="887" y="7088"/>
                  </a:lnTo>
                  <a:cubicBezTo>
                    <a:pt x="879" y="7086"/>
                    <a:pt x="872" y="7083"/>
                    <a:pt x="864" y="7081"/>
                  </a:cubicBezTo>
                  <a:cubicBezTo>
                    <a:pt x="973" y="6959"/>
                    <a:pt x="1040" y="6779"/>
                    <a:pt x="1072" y="6520"/>
                  </a:cubicBezTo>
                  <a:cubicBezTo>
                    <a:pt x="1106" y="6252"/>
                    <a:pt x="1117" y="5982"/>
                    <a:pt x="1102" y="5714"/>
                  </a:cubicBezTo>
                  <a:cubicBezTo>
                    <a:pt x="1097" y="5622"/>
                    <a:pt x="1089" y="5519"/>
                    <a:pt x="1055" y="5421"/>
                  </a:cubicBezTo>
                  <a:cubicBezTo>
                    <a:pt x="1027" y="5344"/>
                    <a:pt x="984" y="5273"/>
                    <a:pt x="943" y="5207"/>
                  </a:cubicBezTo>
                  <a:cubicBezTo>
                    <a:pt x="932" y="5187"/>
                    <a:pt x="922" y="5170"/>
                    <a:pt x="911" y="5151"/>
                  </a:cubicBezTo>
                  <a:cubicBezTo>
                    <a:pt x="609" y="4635"/>
                    <a:pt x="538" y="3985"/>
                    <a:pt x="725" y="3415"/>
                  </a:cubicBezTo>
                  <a:lnTo>
                    <a:pt x="731" y="3398"/>
                  </a:lnTo>
                  <a:cubicBezTo>
                    <a:pt x="753" y="3334"/>
                    <a:pt x="774" y="3268"/>
                    <a:pt x="765" y="3197"/>
                  </a:cubicBezTo>
                  <a:cubicBezTo>
                    <a:pt x="755" y="3107"/>
                    <a:pt x="697" y="3034"/>
                    <a:pt x="648" y="2974"/>
                  </a:cubicBezTo>
                  <a:lnTo>
                    <a:pt x="230" y="2449"/>
                  </a:lnTo>
                  <a:cubicBezTo>
                    <a:pt x="176" y="2381"/>
                    <a:pt x="118" y="2310"/>
                    <a:pt x="88" y="2226"/>
                  </a:cubicBezTo>
                  <a:cubicBezTo>
                    <a:pt x="54" y="2132"/>
                    <a:pt x="54" y="2027"/>
                    <a:pt x="56" y="1926"/>
                  </a:cubicBezTo>
                  <a:lnTo>
                    <a:pt x="63" y="1089"/>
                  </a:lnTo>
                  <a:cubicBezTo>
                    <a:pt x="63" y="997"/>
                    <a:pt x="65" y="881"/>
                    <a:pt x="120" y="795"/>
                  </a:cubicBezTo>
                  <a:cubicBezTo>
                    <a:pt x="174" y="712"/>
                    <a:pt x="275" y="665"/>
                    <a:pt x="373" y="624"/>
                  </a:cubicBezTo>
                  <a:cubicBezTo>
                    <a:pt x="669" y="500"/>
                    <a:pt x="977" y="397"/>
                    <a:pt x="1288" y="313"/>
                  </a:cubicBezTo>
                  <a:lnTo>
                    <a:pt x="1310" y="309"/>
                  </a:lnTo>
                  <a:cubicBezTo>
                    <a:pt x="1404" y="283"/>
                    <a:pt x="1500" y="260"/>
                    <a:pt x="1588" y="210"/>
                  </a:cubicBezTo>
                  <a:cubicBezTo>
                    <a:pt x="1642" y="180"/>
                    <a:pt x="1693" y="140"/>
                    <a:pt x="1744" y="86"/>
                  </a:cubicBezTo>
                  <a:close/>
                  <a:moveTo>
                    <a:pt x="1751" y="0"/>
                  </a:moveTo>
                  <a:lnTo>
                    <a:pt x="1729" y="24"/>
                  </a:lnTo>
                  <a:cubicBezTo>
                    <a:pt x="1674" y="86"/>
                    <a:pt x="1618" y="131"/>
                    <a:pt x="1560" y="163"/>
                  </a:cubicBezTo>
                  <a:cubicBezTo>
                    <a:pt x="1481" y="208"/>
                    <a:pt x="1387" y="234"/>
                    <a:pt x="1297" y="257"/>
                  </a:cubicBezTo>
                  <a:lnTo>
                    <a:pt x="1275" y="262"/>
                  </a:lnTo>
                  <a:cubicBezTo>
                    <a:pt x="962" y="345"/>
                    <a:pt x="652" y="450"/>
                    <a:pt x="352" y="575"/>
                  </a:cubicBezTo>
                  <a:cubicBezTo>
                    <a:pt x="247" y="617"/>
                    <a:pt x="138" y="669"/>
                    <a:pt x="75" y="767"/>
                  </a:cubicBezTo>
                  <a:cubicBezTo>
                    <a:pt x="11" y="866"/>
                    <a:pt x="9" y="990"/>
                    <a:pt x="9" y="1089"/>
                  </a:cubicBezTo>
                  <a:lnTo>
                    <a:pt x="3" y="1926"/>
                  </a:lnTo>
                  <a:cubicBezTo>
                    <a:pt x="0" y="2027"/>
                    <a:pt x="0" y="2143"/>
                    <a:pt x="39" y="2246"/>
                  </a:cubicBezTo>
                  <a:cubicBezTo>
                    <a:pt x="71" y="2336"/>
                    <a:pt x="133" y="2415"/>
                    <a:pt x="189" y="2484"/>
                  </a:cubicBezTo>
                  <a:lnTo>
                    <a:pt x="607" y="3006"/>
                  </a:lnTo>
                  <a:cubicBezTo>
                    <a:pt x="652" y="3064"/>
                    <a:pt x="703" y="3128"/>
                    <a:pt x="712" y="3203"/>
                  </a:cubicBezTo>
                  <a:cubicBezTo>
                    <a:pt x="720" y="3263"/>
                    <a:pt x="699" y="3323"/>
                    <a:pt x="680" y="3383"/>
                  </a:cubicBezTo>
                  <a:lnTo>
                    <a:pt x="675" y="3400"/>
                  </a:lnTo>
                  <a:cubicBezTo>
                    <a:pt x="485" y="3983"/>
                    <a:pt x="555" y="4647"/>
                    <a:pt x="864" y="5179"/>
                  </a:cubicBezTo>
                  <a:cubicBezTo>
                    <a:pt x="875" y="5198"/>
                    <a:pt x="887" y="5215"/>
                    <a:pt x="898" y="5234"/>
                  </a:cubicBezTo>
                  <a:cubicBezTo>
                    <a:pt x="937" y="5299"/>
                    <a:pt x="977" y="5367"/>
                    <a:pt x="1003" y="5438"/>
                  </a:cubicBezTo>
                  <a:cubicBezTo>
                    <a:pt x="1035" y="5530"/>
                    <a:pt x="1044" y="5631"/>
                    <a:pt x="1048" y="5717"/>
                  </a:cubicBezTo>
                  <a:cubicBezTo>
                    <a:pt x="1063" y="5982"/>
                    <a:pt x="1052" y="6250"/>
                    <a:pt x="1018" y="6514"/>
                  </a:cubicBezTo>
                  <a:cubicBezTo>
                    <a:pt x="984" y="6781"/>
                    <a:pt x="915" y="6961"/>
                    <a:pt x="797" y="7075"/>
                  </a:cubicBezTo>
                  <a:lnTo>
                    <a:pt x="768" y="7105"/>
                  </a:lnTo>
                  <a:lnTo>
                    <a:pt x="808" y="7118"/>
                  </a:lnTo>
                  <a:cubicBezTo>
                    <a:pt x="825" y="7124"/>
                    <a:pt x="840" y="7131"/>
                    <a:pt x="857" y="7135"/>
                  </a:cubicBezTo>
                  <a:cubicBezTo>
                    <a:pt x="896" y="7304"/>
                    <a:pt x="770" y="7450"/>
                    <a:pt x="635" y="7602"/>
                  </a:cubicBezTo>
                  <a:cubicBezTo>
                    <a:pt x="590" y="7651"/>
                    <a:pt x="545" y="7705"/>
                    <a:pt x="506" y="7756"/>
                  </a:cubicBezTo>
                  <a:cubicBezTo>
                    <a:pt x="318" y="8013"/>
                    <a:pt x="288" y="8343"/>
                    <a:pt x="270" y="8688"/>
                  </a:cubicBezTo>
                  <a:cubicBezTo>
                    <a:pt x="264" y="8847"/>
                    <a:pt x="255" y="9029"/>
                    <a:pt x="309" y="9198"/>
                  </a:cubicBezTo>
                  <a:cubicBezTo>
                    <a:pt x="356" y="9346"/>
                    <a:pt x="472" y="9519"/>
                    <a:pt x="663" y="9562"/>
                  </a:cubicBezTo>
                  <a:cubicBezTo>
                    <a:pt x="708" y="9573"/>
                    <a:pt x="753" y="9575"/>
                    <a:pt x="797" y="9579"/>
                  </a:cubicBezTo>
                  <a:cubicBezTo>
                    <a:pt x="881" y="9584"/>
                    <a:pt x="962" y="9590"/>
                    <a:pt x="1016" y="9642"/>
                  </a:cubicBezTo>
                  <a:cubicBezTo>
                    <a:pt x="1074" y="9693"/>
                    <a:pt x="1085" y="9772"/>
                    <a:pt x="1095" y="9858"/>
                  </a:cubicBezTo>
                  <a:cubicBezTo>
                    <a:pt x="1104" y="9920"/>
                    <a:pt x="1112" y="9986"/>
                    <a:pt x="1140" y="10044"/>
                  </a:cubicBezTo>
                  <a:cubicBezTo>
                    <a:pt x="1192" y="10156"/>
                    <a:pt x="1301" y="10214"/>
                    <a:pt x="1406" y="10271"/>
                  </a:cubicBezTo>
                  <a:cubicBezTo>
                    <a:pt x="1496" y="10321"/>
                    <a:pt x="1582" y="10366"/>
                    <a:pt x="1635" y="10443"/>
                  </a:cubicBezTo>
                  <a:cubicBezTo>
                    <a:pt x="1661" y="10479"/>
                    <a:pt x="1678" y="10522"/>
                    <a:pt x="1693" y="10580"/>
                  </a:cubicBezTo>
                  <a:lnTo>
                    <a:pt x="1697" y="10601"/>
                  </a:lnTo>
                  <a:lnTo>
                    <a:pt x="1719" y="10601"/>
                  </a:lnTo>
                  <a:cubicBezTo>
                    <a:pt x="1852" y="10601"/>
                    <a:pt x="1959" y="10614"/>
                    <a:pt x="2057" y="10646"/>
                  </a:cubicBezTo>
                  <a:cubicBezTo>
                    <a:pt x="2077" y="10653"/>
                    <a:pt x="2096" y="10659"/>
                    <a:pt x="2115" y="10666"/>
                  </a:cubicBezTo>
                  <a:cubicBezTo>
                    <a:pt x="2162" y="10681"/>
                    <a:pt x="2209" y="10698"/>
                    <a:pt x="2259" y="10706"/>
                  </a:cubicBezTo>
                  <a:cubicBezTo>
                    <a:pt x="2280" y="10708"/>
                    <a:pt x="2302" y="10711"/>
                    <a:pt x="2323" y="10711"/>
                  </a:cubicBezTo>
                  <a:cubicBezTo>
                    <a:pt x="2445" y="10711"/>
                    <a:pt x="2561" y="10661"/>
                    <a:pt x="2672" y="10614"/>
                  </a:cubicBezTo>
                  <a:cubicBezTo>
                    <a:pt x="2702" y="10601"/>
                    <a:pt x="2734" y="10588"/>
                    <a:pt x="2764" y="10576"/>
                  </a:cubicBezTo>
                  <a:lnTo>
                    <a:pt x="2814" y="10556"/>
                  </a:lnTo>
                  <a:lnTo>
                    <a:pt x="2769" y="10529"/>
                  </a:lnTo>
                  <a:cubicBezTo>
                    <a:pt x="2719" y="10499"/>
                    <a:pt x="2679" y="10469"/>
                    <a:pt x="2644" y="10434"/>
                  </a:cubicBezTo>
                  <a:cubicBezTo>
                    <a:pt x="2625" y="10415"/>
                    <a:pt x="2608" y="10396"/>
                    <a:pt x="2591" y="10376"/>
                  </a:cubicBezTo>
                  <a:cubicBezTo>
                    <a:pt x="2535" y="10316"/>
                    <a:pt x="2479" y="10256"/>
                    <a:pt x="2398" y="10231"/>
                  </a:cubicBezTo>
                  <a:cubicBezTo>
                    <a:pt x="2355" y="10216"/>
                    <a:pt x="2310" y="10216"/>
                    <a:pt x="2265" y="10216"/>
                  </a:cubicBezTo>
                  <a:cubicBezTo>
                    <a:pt x="2229" y="10214"/>
                    <a:pt x="2192" y="10214"/>
                    <a:pt x="2160" y="10205"/>
                  </a:cubicBezTo>
                  <a:cubicBezTo>
                    <a:pt x="1991" y="10164"/>
                    <a:pt x="1927" y="9941"/>
                    <a:pt x="1942" y="9753"/>
                  </a:cubicBezTo>
                  <a:cubicBezTo>
                    <a:pt x="1944" y="9714"/>
                    <a:pt x="1948" y="9674"/>
                    <a:pt x="1952" y="9631"/>
                  </a:cubicBezTo>
                  <a:cubicBezTo>
                    <a:pt x="1972" y="9472"/>
                    <a:pt x="1989" y="9307"/>
                    <a:pt x="1914" y="9164"/>
                  </a:cubicBezTo>
                  <a:cubicBezTo>
                    <a:pt x="1890" y="9119"/>
                    <a:pt x="1856" y="9078"/>
                    <a:pt x="1826" y="9039"/>
                  </a:cubicBezTo>
                  <a:cubicBezTo>
                    <a:pt x="1774" y="8975"/>
                    <a:pt x="1727" y="8915"/>
                    <a:pt x="1717" y="8842"/>
                  </a:cubicBezTo>
                  <a:cubicBezTo>
                    <a:pt x="1714" y="8821"/>
                    <a:pt x="1714" y="8797"/>
                    <a:pt x="1714" y="8774"/>
                  </a:cubicBezTo>
                  <a:cubicBezTo>
                    <a:pt x="1717" y="8733"/>
                    <a:pt x="1717" y="8692"/>
                    <a:pt x="1702" y="8652"/>
                  </a:cubicBezTo>
                  <a:cubicBezTo>
                    <a:pt x="1663" y="8553"/>
                    <a:pt x="1547" y="8525"/>
                    <a:pt x="1434" y="8500"/>
                  </a:cubicBezTo>
                  <a:cubicBezTo>
                    <a:pt x="1305" y="8472"/>
                    <a:pt x="1228" y="8448"/>
                    <a:pt x="1220" y="8375"/>
                  </a:cubicBezTo>
                  <a:cubicBezTo>
                    <a:pt x="1177" y="8018"/>
                    <a:pt x="1226" y="7655"/>
                    <a:pt x="1365" y="7326"/>
                  </a:cubicBezTo>
                  <a:cubicBezTo>
                    <a:pt x="1382" y="7287"/>
                    <a:pt x="1400" y="7251"/>
                    <a:pt x="1415" y="7214"/>
                  </a:cubicBezTo>
                  <a:cubicBezTo>
                    <a:pt x="1460" y="7118"/>
                    <a:pt x="1505" y="7019"/>
                    <a:pt x="1528" y="6914"/>
                  </a:cubicBezTo>
                  <a:cubicBezTo>
                    <a:pt x="1569" y="6745"/>
                    <a:pt x="1556" y="6559"/>
                    <a:pt x="1545" y="6379"/>
                  </a:cubicBezTo>
                  <a:cubicBezTo>
                    <a:pt x="1528" y="6087"/>
                    <a:pt x="1511" y="5811"/>
                    <a:pt x="1706" y="5629"/>
                  </a:cubicBezTo>
                  <a:cubicBezTo>
                    <a:pt x="1819" y="5524"/>
                    <a:pt x="1963" y="5502"/>
                    <a:pt x="2064" y="5502"/>
                  </a:cubicBezTo>
                  <a:cubicBezTo>
                    <a:pt x="2160" y="5502"/>
                    <a:pt x="2261" y="5522"/>
                    <a:pt x="2353" y="5560"/>
                  </a:cubicBezTo>
                  <a:cubicBezTo>
                    <a:pt x="2571" y="5654"/>
                    <a:pt x="2751" y="5834"/>
                    <a:pt x="2910" y="5993"/>
                  </a:cubicBezTo>
                  <a:lnTo>
                    <a:pt x="3116" y="6199"/>
                  </a:lnTo>
                  <a:lnTo>
                    <a:pt x="3129" y="6160"/>
                  </a:lnTo>
                  <a:cubicBezTo>
                    <a:pt x="3231" y="5873"/>
                    <a:pt x="3353" y="5599"/>
                    <a:pt x="3488" y="5294"/>
                  </a:cubicBezTo>
                  <a:cubicBezTo>
                    <a:pt x="3548" y="5164"/>
                    <a:pt x="3615" y="5014"/>
                    <a:pt x="3728" y="4911"/>
                  </a:cubicBezTo>
                  <a:cubicBezTo>
                    <a:pt x="3827" y="4821"/>
                    <a:pt x="3953" y="4770"/>
                    <a:pt x="4078" y="4718"/>
                  </a:cubicBezTo>
                  <a:cubicBezTo>
                    <a:pt x="4247" y="4650"/>
                    <a:pt x="4442" y="4570"/>
                    <a:pt x="4637" y="4570"/>
                  </a:cubicBezTo>
                  <a:lnTo>
                    <a:pt x="4652" y="4570"/>
                  </a:lnTo>
                  <a:cubicBezTo>
                    <a:pt x="4716" y="4572"/>
                    <a:pt x="4785" y="4583"/>
                    <a:pt x="4849" y="4592"/>
                  </a:cubicBezTo>
                  <a:cubicBezTo>
                    <a:pt x="4922" y="4602"/>
                    <a:pt x="4995" y="4613"/>
                    <a:pt x="5067" y="4613"/>
                  </a:cubicBezTo>
                  <a:cubicBezTo>
                    <a:pt x="5138" y="4613"/>
                    <a:pt x="5200" y="4602"/>
                    <a:pt x="5256" y="4579"/>
                  </a:cubicBezTo>
                  <a:cubicBezTo>
                    <a:pt x="5507" y="4478"/>
                    <a:pt x="5584" y="4157"/>
                    <a:pt x="5513" y="3904"/>
                  </a:cubicBezTo>
                  <a:cubicBezTo>
                    <a:pt x="5455" y="3705"/>
                    <a:pt x="5331" y="3535"/>
                    <a:pt x="5209" y="3371"/>
                  </a:cubicBezTo>
                  <a:cubicBezTo>
                    <a:pt x="5181" y="3332"/>
                    <a:pt x="5153" y="3293"/>
                    <a:pt x="5125" y="3255"/>
                  </a:cubicBezTo>
                  <a:cubicBezTo>
                    <a:pt x="5093" y="3212"/>
                    <a:pt x="5065" y="3169"/>
                    <a:pt x="5059" y="3122"/>
                  </a:cubicBezTo>
                  <a:cubicBezTo>
                    <a:pt x="5055" y="3092"/>
                    <a:pt x="5059" y="3062"/>
                    <a:pt x="5063" y="3028"/>
                  </a:cubicBezTo>
                  <a:cubicBezTo>
                    <a:pt x="5067" y="3000"/>
                    <a:pt x="5070" y="2972"/>
                    <a:pt x="5070" y="2942"/>
                  </a:cubicBezTo>
                  <a:cubicBezTo>
                    <a:pt x="5065" y="2841"/>
                    <a:pt x="5003" y="2762"/>
                    <a:pt x="4945" y="2685"/>
                  </a:cubicBezTo>
                  <a:cubicBezTo>
                    <a:pt x="4896" y="2616"/>
                    <a:pt x="4847" y="2552"/>
                    <a:pt x="4834" y="2477"/>
                  </a:cubicBezTo>
                  <a:cubicBezTo>
                    <a:pt x="4828" y="2441"/>
                    <a:pt x="4832" y="2404"/>
                    <a:pt x="4834" y="2364"/>
                  </a:cubicBezTo>
                  <a:cubicBezTo>
                    <a:pt x="4836" y="2312"/>
                    <a:pt x="4840" y="2261"/>
                    <a:pt x="4825" y="2209"/>
                  </a:cubicBezTo>
                  <a:cubicBezTo>
                    <a:pt x="4789" y="2089"/>
                    <a:pt x="4673" y="2025"/>
                    <a:pt x="4560" y="1965"/>
                  </a:cubicBezTo>
                  <a:cubicBezTo>
                    <a:pt x="4446" y="1903"/>
                    <a:pt x="4339" y="1845"/>
                    <a:pt x="4328" y="1736"/>
                  </a:cubicBezTo>
                  <a:lnTo>
                    <a:pt x="4328" y="1717"/>
                  </a:lnTo>
                  <a:lnTo>
                    <a:pt x="4311" y="1712"/>
                  </a:lnTo>
                  <a:cubicBezTo>
                    <a:pt x="4253" y="1693"/>
                    <a:pt x="4193" y="1684"/>
                    <a:pt x="4133" y="1684"/>
                  </a:cubicBezTo>
                  <a:cubicBezTo>
                    <a:pt x="3981" y="1684"/>
                    <a:pt x="3833" y="1742"/>
                    <a:pt x="3726" y="1841"/>
                  </a:cubicBezTo>
                  <a:lnTo>
                    <a:pt x="3711" y="1858"/>
                  </a:lnTo>
                  <a:cubicBezTo>
                    <a:pt x="3686" y="1881"/>
                    <a:pt x="3662" y="1905"/>
                    <a:pt x="3634" y="1914"/>
                  </a:cubicBezTo>
                  <a:cubicBezTo>
                    <a:pt x="3624" y="1917"/>
                    <a:pt x="3615" y="1918"/>
                    <a:pt x="3605" y="1918"/>
                  </a:cubicBezTo>
                  <a:cubicBezTo>
                    <a:pt x="3553" y="1918"/>
                    <a:pt x="3502" y="1877"/>
                    <a:pt x="3450" y="1832"/>
                  </a:cubicBezTo>
                  <a:cubicBezTo>
                    <a:pt x="3388" y="1781"/>
                    <a:pt x="3323" y="1727"/>
                    <a:pt x="3240" y="1727"/>
                  </a:cubicBezTo>
                  <a:lnTo>
                    <a:pt x="3216" y="1727"/>
                  </a:lnTo>
                  <a:lnTo>
                    <a:pt x="3193" y="1982"/>
                  </a:lnTo>
                  <a:lnTo>
                    <a:pt x="2715" y="1920"/>
                  </a:lnTo>
                  <a:lnTo>
                    <a:pt x="2715" y="1950"/>
                  </a:lnTo>
                  <a:cubicBezTo>
                    <a:pt x="2711" y="2141"/>
                    <a:pt x="2531" y="2312"/>
                    <a:pt x="2338" y="2312"/>
                  </a:cubicBezTo>
                  <a:cubicBezTo>
                    <a:pt x="2417" y="1879"/>
                    <a:pt x="2454" y="1436"/>
                    <a:pt x="2443" y="994"/>
                  </a:cubicBezTo>
                  <a:cubicBezTo>
                    <a:pt x="2443" y="947"/>
                    <a:pt x="2439" y="900"/>
                    <a:pt x="2407" y="862"/>
                  </a:cubicBezTo>
                  <a:cubicBezTo>
                    <a:pt x="2371" y="821"/>
                    <a:pt x="2321" y="814"/>
                    <a:pt x="2272" y="814"/>
                  </a:cubicBezTo>
                  <a:cubicBezTo>
                    <a:pt x="2259" y="814"/>
                    <a:pt x="2247" y="814"/>
                    <a:pt x="2235" y="815"/>
                  </a:cubicBezTo>
                  <a:cubicBezTo>
                    <a:pt x="2224" y="816"/>
                    <a:pt x="2214" y="816"/>
                    <a:pt x="2203" y="816"/>
                  </a:cubicBezTo>
                  <a:cubicBezTo>
                    <a:pt x="2192" y="816"/>
                    <a:pt x="2182" y="816"/>
                    <a:pt x="2171" y="815"/>
                  </a:cubicBezTo>
                  <a:cubicBezTo>
                    <a:pt x="2019" y="802"/>
                    <a:pt x="1933" y="626"/>
                    <a:pt x="1901" y="465"/>
                  </a:cubicBezTo>
                  <a:cubicBezTo>
                    <a:pt x="1897" y="440"/>
                    <a:pt x="1892" y="412"/>
                    <a:pt x="1888" y="384"/>
                  </a:cubicBezTo>
                  <a:cubicBezTo>
                    <a:pt x="1867" y="257"/>
                    <a:pt x="1845" y="127"/>
                    <a:pt x="1770" y="26"/>
                  </a:cubicBezTo>
                  <a:lnTo>
                    <a:pt x="17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297"/>
            <p:cNvSpPr/>
            <p:nvPr/>
          </p:nvSpPr>
          <p:spPr>
            <a:xfrm>
              <a:off x="6312658" y="3222394"/>
              <a:ext cx="114427" cy="94139"/>
            </a:xfrm>
            <a:custGeom>
              <a:rect b="b" l="l" r="r" t="t"/>
              <a:pathLst>
                <a:path extrusionOk="0" h="3313" w="4027">
                  <a:moveTo>
                    <a:pt x="2193" y="0"/>
                  </a:moveTo>
                  <a:cubicBezTo>
                    <a:pt x="2178" y="11"/>
                    <a:pt x="2161" y="22"/>
                    <a:pt x="2143" y="30"/>
                  </a:cubicBezTo>
                  <a:cubicBezTo>
                    <a:pt x="2085" y="54"/>
                    <a:pt x="2025" y="62"/>
                    <a:pt x="1963" y="62"/>
                  </a:cubicBezTo>
                  <a:cubicBezTo>
                    <a:pt x="1827" y="62"/>
                    <a:pt x="1685" y="23"/>
                    <a:pt x="1548" y="20"/>
                  </a:cubicBezTo>
                  <a:cubicBezTo>
                    <a:pt x="1542" y="19"/>
                    <a:pt x="1537" y="19"/>
                    <a:pt x="1532" y="19"/>
                  </a:cubicBezTo>
                  <a:cubicBezTo>
                    <a:pt x="1334" y="19"/>
                    <a:pt x="1146" y="94"/>
                    <a:pt x="963" y="170"/>
                  </a:cubicBezTo>
                  <a:cubicBezTo>
                    <a:pt x="837" y="221"/>
                    <a:pt x="706" y="275"/>
                    <a:pt x="605" y="367"/>
                  </a:cubicBezTo>
                  <a:cubicBezTo>
                    <a:pt x="492" y="472"/>
                    <a:pt x="425" y="617"/>
                    <a:pt x="361" y="759"/>
                  </a:cubicBezTo>
                  <a:cubicBezTo>
                    <a:pt x="234" y="1044"/>
                    <a:pt x="106" y="1331"/>
                    <a:pt x="1" y="1624"/>
                  </a:cubicBezTo>
                  <a:cubicBezTo>
                    <a:pt x="35" y="1661"/>
                    <a:pt x="70" y="1695"/>
                    <a:pt x="104" y="1729"/>
                  </a:cubicBezTo>
                  <a:cubicBezTo>
                    <a:pt x="350" y="1976"/>
                    <a:pt x="616" y="2271"/>
                    <a:pt x="588" y="2618"/>
                  </a:cubicBezTo>
                  <a:cubicBezTo>
                    <a:pt x="736" y="2657"/>
                    <a:pt x="884" y="2696"/>
                    <a:pt x="1031" y="2734"/>
                  </a:cubicBezTo>
                  <a:cubicBezTo>
                    <a:pt x="1038" y="2833"/>
                    <a:pt x="1044" y="2929"/>
                    <a:pt x="1053" y="3028"/>
                  </a:cubicBezTo>
                  <a:cubicBezTo>
                    <a:pt x="1289" y="3032"/>
                    <a:pt x="1524" y="3073"/>
                    <a:pt x="1749" y="3148"/>
                  </a:cubicBezTo>
                  <a:cubicBezTo>
                    <a:pt x="1670" y="3160"/>
                    <a:pt x="1664" y="3238"/>
                    <a:pt x="1696" y="3313"/>
                  </a:cubicBezTo>
                  <a:cubicBezTo>
                    <a:pt x="1702" y="3308"/>
                    <a:pt x="1709" y="3304"/>
                    <a:pt x="1713" y="3300"/>
                  </a:cubicBezTo>
                  <a:cubicBezTo>
                    <a:pt x="1846" y="3193"/>
                    <a:pt x="1973" y="3042"/>
                    <a:pt x="2138" y="3042"/>
                  </a:cubicBezTo>
                  <a:cubicBezTo>
                    <a:pt x="2145" y="3042"/>
                    <a:pt x="2153" y="3042"/>
                    <a:pt x="2161" y="3043"/>
                  </a:cubicBezTo>
                  <a:cubicBezTo>
                    <a:pt x="2194" y="3045"/>
                    <a:pt x="2232" y="3052"/>
                    <a:pt x="2266" y="3052"/>
                  </a:cubicBezTo>
                  <a:cubicBezTo>
                    <a:pt x="2311" y="3052"/>
                    <a:pt x="2349" y="3042"/>
                    <a:pt x="2362" y="3002"/>
                  </a:cubicBezTo>
                  <a:cubicBezTo>
                    <a:pt x="2373" y="2970"/>
                    <a:pt x="2358" y="2938"/>
                    <a:pt x="2358" y="2905"/>
                  </a:cubicBezTo>
                  <a:cubicBezTo>
                    <a:pt x="2353" y="2794"/>
                    <a:pt x="2497" y="2745"/>
                    <a:pt x="2606" y="2745"/>
                  </a:cubicBezTo>
                  <a:cubicBezTo>
                    <a:pt x="2630" y="2745"/>
                    <a:pt x="2654" y="2746"/>
                    <a:pt x="2679" y="2746"/>
                  </a:cubicBezTo>
                  <a:cubicBezTo>
                    <a:pt x="2771" y="2746"/>
                    <a:pt x="2866" y="2736"/>
                    <a:pt x="2915" y="2661"/>
                  </a:cubicBezTo>
                  <a:cubicBezTo>
                    <a:pt x="2953" y="2591"/>
                    <a:pt x="2940" y="2492"/>
                    <a:pt x="2883" y="2434"/>
                  </a:cubicBezTo>
                  <a:cubicBezTo>
                    <a:pt x="2840" y="2387"/>
                    <a:pt x="2771" y="2361"/>
                    <a:pt x="2743" y="2303"/>
                  </a:cubicBezTo>
                  <a:cubicBezTo>
                    <a:pt x="2684" y="2180"/>
                    <a:pt x="2856" y="2074"/>
                    <a:pt x="2997" y="2074"/>
                  </a:cubicBezTo>
                  <a:cubicBezTo>
                    <a:pt x="3003" y="2074"/>
                    <a:pt x="3008" y="2074"/>
                    <a:pt x="3013" y="2074"/>
                  </a:cubicBezTo>
                  <a:cubicBezTo>
                    <a:pt x="3073" y="2077"/>
                    <a:pt x="3139" y="2085"/>
                    <a:pt x="3201" y="2085"/>
                  </a:cubicBezTo>
                  <a:cubicBezTo>
                    <a:pt x="3287" y="2085"/>
                    <a:pt x="3367" y="2070"/>
                    <a:pt x="3418" y="2004"/>
                  </a:cubicBezTo>
                  <a:cubicBezTo>
                    <a:pt x="3502" y="1892"/>
                    <a:pt x="3429" y="1729"/>
                    <a:pt x="3476" y="1599"/>
                  </a:cubicBezTo>
                  <a:cubicBezTo>
                    <a:pt x="3553" y="1378"/>
                    <a:pt x="3909" y="1365"/>
                    <a:pt x="3982" y="1142"/>
                  </a:cubicBezTo>
                  <a:cubicBezTo>
                    <a:pt x="4027" y="1005"/>
                    <a:pt x="3937" y="864"/>
                    <a:pt x="3851" y="746"/>
                  </a:cubicBezTo>
                  <a:cubicBezTo>
                    <a:pt x="3742" y="598"/>
                    <a:pt x="3635" y="450"/>
                    <a:pt x="3525" y="300"/>
                  </a:cubicBezTo>
                  <a:cubicBezTo>
                    <a:pt x="3497" y="264"/>
                    <a:pt x="3470" y="225"/>
                    <a:pt x="3429" y="206"/>
                  </a:cubicBezTo>
                  <a:cubicBezTo>
                    <a:pt x="3398" y="189"/>
                    <a:pt x="3361" y="184"/>
                    <a:pt x="3325" y="184"/>
                  </a:cubicBezTo>
                  <a:cubicBezTo>
                    <a:pt x="3307" y="184"/>
                    <a:pt x="3288" y="185"/>
                    <a:pt x="3270" y="187"/>
                  </a:cubicBezTo>
                  <a:cubicBezTo>
                    <a:pt x="3037" y="200"/>
                    <a:pt x="2741" y="270"/>
                    <a:pt x="2709" y="502"/>
                  </a:cubicBezTo>
                  <a:cubicBezTo>
                    <a:pt x="2488" y="465"/>
                    <a:pt x="2458" y="133"/>
                    <a:pt x="2263" y="28"/>
                  </a:cubicBezTo>
                  <a:cubicBezTo>
                    <a:pt x="2240" y="15"/>
                    <a:pt x="2216" y="7"/>
                    <a:pt x="2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297"/>
            <p:cNvSpPr/>
            <p:nvPr/>
          </p:nvSpPr>
          <p:spPr>
            <a:xfrm>
              <a:off x="6311749" y="3221598"/>
              <a:ext cx="116132" cy="96100"/>
            </a:xfrm>
            <a:custGeom>
              <a:rect b="b" l="l" r="r" t="t"/>
              <a:pathLst>
                <a:path extrusionOk="0" h="3382" w="4087">
                  <a:moveTo>
                    <a:pt x="2229" y="58"/>
                  </a:moveTo>
                  <a:cubicBezTo>
                    <a:pt x="2246" y="63"/>
                    <a:pt x="2265" y="69"/>
                    <a:pt x="2283" y="80"/>
                  </a:cubicBezTo>
                  <a:cubicBezTo>
                    <a:pt x="2364" y="123"/>
                    <a:pt x="2418" y="215"/>
                    <a:pt x="2467" y="303"/>
                  </a:cubicBezTo>
                  <a:cubicBezTo>
                    <a:pt x="2533" y="416"/>
                    <a:pt x="2602" y="534"/>
                    <a:pt x="2737" y="555"/>
                  </a:cubicBezTo>
                  <a:lnTo>
                    <a:pt x="2762" y="560"/>
                  </a:lnTo>
                  <a:lnTo>
                    <a:pt x="2767" y="532"/>
                  </a:lnTo>
                  <a:cubicBezTo>
                    <a:pt x="2799" y="305"/>
                    <a:pt x="3118" y="253"/>
                    <a:pt x="3305" y="240"/>
                  </a:cubicBezTo>
                  <a:cubicBezTo>
                    <a:pt x="3322" y="240"/>
                    <a:pt x="3339" y="238"/>
                    <a:pt x="3356" y="238"/>
                  </a:cubicBezTo>
                  <a:cubicBezTo>
                    <a:pt x="3397" y="238"/>
                    <a:pt x="3425" y="245"/>
                    <a:pt x="3448" y="258"/>
                  </a:cubicBezTo>
                  <a:cubicBezTo>
                    <a:pt x="3485" y="275"/>
                    <a:pt x="3512" y="311"/>
                    <a:pt x="3536" y="345"/>
                  </a:cubicBezTo>
                  <a:lnTo>
                    <a:pt x="3862" y="791"/>
                  </a:lnTo>
                  <a:cubicBezTo>
                    <a:pt x="3952" y="911"/>
                    <a:pt x="4029" y="1042"/>
                    <a:pt x="3990" y="1162"/>
                  </a:cubicBezTo>
                  <a:cubicBezTo>
                    <a:pt x="3956" y="1262"/>
                    <a:pt x="3855" y="1318"/>
                    <a:pt x="3748" y="1376"/>
                  </a:cubicBezTo>
                  <a:cubicBezTo>
                    <a:pt x="3639" y="1436"/>
                    <a:pt x="3523" y="1498"/>
                    <a:pt x="3482" y="1618"/>
                  </a:cubicBezTo>
                  <a:cubicBezTo>
                    <a:pt x="3461" y="1680"/>
                    <a:pt x="3463" y="1744"/>
                    <a:pt x="3465" y="1809"/>
                  </a:cubicBezTo>
                  <a:cubicBezTo>
                    <a:pt x="3467" y="1886"/>
                    <a:pt x="3470" y="1959"/>
                    <a:pt x="3429" y="2014"/>
                  </a:cubicBezTo>
                  <a:cubicBezTo>
                    <a:pt x="3390" y="2064"/>
                    <a:pt x="3330" y="2087"/>
                    <a:pt x="3232" y="2087"/>
                  </a:cubicBezTo>
                  <a:cubicBezTo>
                    <a:pt x="3193" y="2087"/>
                    <a:pt x="3152" y="2083"/>
                    <a:pt x="3112" y="2079"/>
                  </a:cubicBezTo>
                  <a:cubicBezTo>
                    <a:pt x="3090" y="2079"/>
                    <a:pt x="3069" y="2077"/>
                    <a:pt x="3047" y="2074"/>
                  </a:cubicBezTo>
                  <a:cubicBezTo>
                    <a:pt x="3042" y="2074"/>
                    <a:pt x="3036" y="2074"/>
                    <a:pt x="3030" y="2074"/>
                  </a:cubicBezTo>
                  <a:cubicBezTo>
                    <a:pt x="2921" y="2074"/>
                    <a:pt x="2807" y="2130"/>
                    <a:pt x="2760" y="2203"/>
                  </a:cubicBezTo>
                  <a:cubicBezTo>
                    <a:pt x="2732" y="2248"/>
                    <a:pt x="2730" y="2297"/>
                    <a:pt x="2752" y="2342"/>
                  </a:cubicBezTo>
                  <a:cubicBezTo>
                    <a:pt x="2771" y="2385"/>
                    <a:pt x="2807" y="2411"/>
                    <a:pt x="2844" y="2436"/>
                  </a:cubicBezTo>
                  <a:cubicBezTo>
                    <a:pt x="2863" y="2451"/>
                    <a:pt x="2880" y="2464"/>
                    <a:pt x="2895" y="2479"/>
                  </a:cubicBezTo>
                  <a:cubicBezTo>
                    <a:pt x="2945" y="2531"/>
                    <a:pt x="2957" y="2616"/>
                    <a:pt x="2925" y="2676"/>
                  </a:cubicBezTo>
                  <a:cubicBezTo>
                    <a:pt x="2885" y="2736"/>
                    <a:pt x="2807" y="2747"/>
                    <a:pt x="2702" y="2747"/>
                  </a:cubicBezTo>
                  <a:lnTo>
                    <a:pt x="2636" y="2747"/>
                  </a:lnTo>
                  <a:cubicBezTo>
                    <a:pt x="2561" y="2747"/>
                    <a:pt x="2463" y="2769"/>
                    <a:pt x="2405" y="2829"/>
                  </a:cubicBezTo>
                  <a:cubicBezTo>
                    <a:pt x="2375" y="2859"/>
                    <a:pt x="2360" y="2895"/>
                    <a:pt x="2362" y="2936"/>
                  </a:cubicBezTo>
                  <a:cubicBezTo>
                    <a:pt x="2362" y="2948"/>
                    <a:pt x="2364" y="2961"/>
                    <a:pt x="2366" y="2974"/>
                  </a:cubicBezTo>
                  <a:cubicBezTo>
                    <a:pt x="2370" y="2991"/>
                    <a:pt x="2373" y="3008"/>
                    <a:pt x="2368" y="3021"/>
                  </a:cubicBezTo>
                  <a:cubicBezTo>
                    <a:pt x="2364" y="3036"/>
                    <a:pt x="2351" y="3051"/>
                    <a:pt x="2300" y="3051"/>
                  </a:cubicBezTo>
                  <a:cubicBezTo>
                    <a:pt x="2276" y="3051"/>
                    <a:pt x="2253" y="3049"/>
                    <a:pt x="2229" y="3047"/>
                  </a:cubicBezTo>
                  <a:cubicBezTo>
                    <a:pt x="2218" y="3045"/>
                    <a:pt x="2205" y="3045"/>
                    <a:pt x="2195" y="3043"/>
                  </a:cubicBezTo>
                  <a:cubicBezTo>
                    <a:pt x="2186" y="3042"/>
                    <a:pt x="2178" y="3042"/>
                    <a:pt x="2169" y="3042"/>
                  </a:cubicBezTo>
                  <a:cubicBezTo>
                    <a:pt x="2060" y="3042"/>
                    <a:pt x="1965" y="3104"/>
                    <a:pt x="1878" y="3178"/>
                  </a:cubicBezTo>
                  <a:lnTo>
                    <a:pt x="1790" y="3150"/>
                  </a:lnTo>
                  <a:cubicBezTo>
                    <a:pt x="1569" y="3077"/>
                    <a:pt x="1340" y="3036"/>
                    <a:pt x="1108" y="3030"/>
                  </a:cubicBezTo>
                  <a:lnTo>
                    <a:pt x="1089" y="2741"/>
                  </a:lnTo>
                  <a:lnTo>
                    <a:pt x="648" y="2625"/>
                  </a:lnTo>
                  <a:cubicBezTo>
                    <a:pt x="663" y="2280"/>
                    <a:pt x="404" y="1987"/>
                    <a:pt x="155" y="1738"/>
                  </a:cubicBezTo>
                  <a:cubicBezTo>
                    <a:pt x="125" y="1708"/>
                    <a:pt x="93" y="1678"/>
                    <a:pt x="63" y="1646"/>
                  </a:cubicBezTo>
                  <a:cubicBezTo>
                    <a:pt x="166" y="1367"/>
                    <a:pt x="284" y="1097"/>
                    <a:pt x="419" y="797"/>
                  </a:cubicBezTo>
                  <a:cubicBezTo>
                    <a:pt x="476" y="667"/>
                    <a:pt x="543" y="517"/>
                    <a:pt x="656" y="414"/>
                  </a:cubicBezTo>
                  <a:cubicBezTo>
                    <a:pt x="755" y="324"/>
                    <a:pt x="881" y="273"/>
                    <a:pt x="1006" y="221"/>
                  </a:cubicBezTo>
                  <a:cubicBezTo>
                    <a:pt x="1175" y="153"/>
                    <a:pt x="1370" y="73"/>
                    <a:pt x="1565" y="73"/>
                  </a:cubicBezTo>
                  <a:lnTo>
                    <a:pt x="1580" y="73"/>
                  </a:lnTo>
                  <a:cubicBezTo>
                    <a:pt x="1644" y="75"/>
                    <a:pt x="1713" y="86"/>
                    <a:pt x="1777" y="95"/>
                  </a:cubicBezTo>
                  <a:cubicBezTo>
                    <a:pt x="1850" y="105"/>
                    <a:pt x="1923" y="116"/>
                    <a:pt x="1995" y="116"/>
                  </a:cubicBezTo>
                  <a:cubicBezTo>
                    <a:pt x="2066" y="116"/>
                    <a:pt x="2128" y="105"/>
                    <a:pt x="2184" y="82"/>
                  </a:cubicBezTo>
                  <a:cubicBezTo>
                    <a:pt x="2201" y="75"/>
                    <a:pt x="2214" y="67"/>
                    <a:pt x="2229" y="58"/>
                  </a:cubicBezTo>
                  <a:close/>
                  <a:moveTo>
                    <a:pt x="1869" y="3186"/>
                  </a:moveTo>
                  <a:cubicBezTo>
                    <a:pt x="1850" y="3201"/>
                    <a:pt x="1833" y="3216"/>
                    <a:pt x="1813" y="3233"/>
                  </a:cubicBezTo>
                  <a:cubicBezTo>
                    <a:pt x="1790" y="3255"/>
                    <a:pt x="1766" y="3276"/>
                    <a:pt x="1741" y="3296"/>
                  </a:cubicBezTo>
                  <a:cubicBezTo>
                    <a:pt x="1734" y="3268"/>
                    <a:pt x="1734" y="3244"/>
                    <a:pt x="1743" y="3227"/>
                  </a:cubicBezTo>
                  <a:cubicBezTo>
                    <a:pt x="1751" y="3214"/>
                    <a:pt x="1764" y="3206"/>
                    <a:pt x="1786" y="3201"/>
                  </a:cubicBezTo>
                  <a:lnTo>
                    <a:pt x="1869" y="3186"/>
                  </a:lnTo>
                  <a:close/>
                  <a:moveTo>
                    <a:pt x="2220" y="0"/>
                  </a:moveTo>
                  <a:lnTo>
                    <a:pt x="2201" y="13"/>
                  </a:lnTo>
                  <a:cubicBezTo>
                    <a:pt x="2188" y="20"/>
                    <a:pt x="2178" y="28"/>
                    <a:pt x="2165" y="33"/>
                  </a:cubicBezTo>
                  <a:cubicBezTo>
                    <a:pt x="2115" y="54"/>
                    <a:pt x="2060" y="63"/>
                    <a:pt x="1995" y="63"/>
                  </a:cubicBezTo>
                  <a:cubicBezTo>
                    <a:pt x="1927" y="63"/>
                    <a:pt x="1854" y="52"/>
                    <a:pt x="1786" y="41"/>
                  </a:cubicBezTo>
                  <a:cubicBezTo>
                    <a:pt x="1717" y="33"/>
                    <a:pt x="1648" y="22"/>
                    <a:pt x="1580" y="20"/>
                  </a:cubicBezTo>
                  <a:lnTo>
                    <a:pt x="1565" y="20"/>
                  </a:lnTo>
                  <a:cubicBezTo>
                    <a:pt x="1359" y="20"/>
                    <a:pt x="1160" y="101"/>
                    <a:pt x="984" y="172"/>
                  </a:cubicBezTo>
                  <a:cubicBezTo>
                    <a:pt x="862" y="221"/>
                    <a:pt x="725" y="277"/>
                    <a:pt x="620" y="375"/>
                  </a:cubicBezTo>
                  <a:cubicBezTo>
                    <a:pt x="500" y="485"/>
                    <a:pt x="429" y="641"/>
                    <a:pt x="369" y="776"/>
                  </a:cubicBezTo>
                  <a:cubicBezTo>
                    <a:pt x="232" y="1080"/>
                    <a:pt x="110" y="1357"/>
                    <a:pt x="7" y="1644"/>
                  </a:cubicBezTo>
                  <a:lnTo>
                    <a:pt x="1" y="1659"/>
                  </a:lnTo>
                  <a:lnTo>
                    <a:pt x="14" y="1672"/>
                  </a:lnTo>
                  <a:cubicBezTo>
                    <a:pt x="48" y="1708"/>
                    <a:pt x="82" y="1742"/>
                    <a:pt x="119" y="1777"/>
                  </a:cubicBezTo>
                  <a:cubicBezTo>
                    <a:pt x="361" y="2021"/>
                    <a:pt x="620" y="2310"/>
                    <a:pt x="592" y="2644"/>
                  </a:cubicBezTo>
                  <a:lnTo>
                    <a:pt x="590" y="2666"/>
                  </a:lnTo>
                  <a:lnTo>
                    <a:pt x="1038" y="2784"/>
                  </a:lnTo>
                  <a:lnTo>
                    <a:pt x="1059" y="3081"/>
                  </a:lnTo>
                  <a:lnTo>
                    <a:pt x="1083" y="3083"/>
                  </a:lnTo>
                  <a:cubicBezTo>
                    <a:pt x="1297" y="3088"/>
                    <a:pt x="1507" y="3120"/>
                    <a:pt x="1711" y="3182"/>
                  </a:cubicBezTo>
                  <a:cubicBezTo>
                    <a:pt x="1704" y="3188"/>
                    <a:pt x="1700" y="3195"/>
                    <a:pt x="1696" y="3201"/>
                  </a:cubicBezTo>
                  <a:cubicBezTo>
                    <a:pt x="1676" y="3240"/>
                    <a:pt x="1678" y="3293"/>
                    <a:pt x="1704" y="3351"/>
                  </a:cubicBezTo>
                  <a:lnTo>
                    <a:pt x="1717" y="3381"/>
                  </a:lnTo>
                  <a:lnTo>
                    <a:pt x="1749" y="3358"/>
                  </a:lnTo>
                  <a:cubicBezTo>
                    <a:pt x="1753" y="3353"/>
                    <a:pt x="1758" y="3351"/>
                    <a:pt x="1762" y="3349"/>
                  </a:cubicBezTo>
                  <a:cubicBezTo>
                    <a:pt x="1792" y="3326"/>
                    <a:pt x="1820" y="3300"/>
                    <a:pt x="1850" y="3274"/>
                  </a:cubicBezTo>
                  <a:cubicBezTo>
                    <a:pt x="1949" y="3187"/>
                    <a:pt x="2051" y="3096"/>
                    <a:pt x="2171" y="3096"/>
                  </a:cubicBezTo>
                  <a:cubicBezTo>
                    <a:pt x="2177" y="3096"/>
                    <a:pt x="2184" y="3096"/>
                    <a:pt x="2190" y="3096"/>
                  </a:cubicBezTo>
                  <a:cubicBezTo>
                    <a:pt x="2201" y="3098"/>
                    <a:pt x="2212" y="3098"/>
                    <a:pt x="2223" y="3101"/>
                  </a:cubicBezTo>
                  <a:cubicBezTo>
                    <a:pt x="2248" y="3103"/>
                    <a:pt x="2274" y="3105"/>
                    <a:pt x="2300" y="3105"/>
                  </a:cubicBezTo>
                  <a:cubicBezTo>
                    <a:pt x="2323" y="3105"/>
                    <a:pt x="2398" y="3105"/>
                    <a:pt x="2420" y="3036"/>
                  </a:cubicBezTo>
                  <a:cubicBezTo>
                    <a:pt x="2428" y="3011"/>
                    <a:pt x="2424" y="2987"/>
                    <a:pt x="2420" y="2963"/>
                  </a:cubicBezTo>
                  <a:cubicBezTo>
                    <a:pt x="2418" y="2953"/>
                    <a:pt x="2415" y="2944"/>
                    <a:pt x="2415" y="2933"/>
                  </a:cubicBezTo>
                  <a:cubicBezTo>
                    <a:pt x="2415" y="2908"/>
                    <a:pt x="2424" y="2886"/>
                    <a:pt x="2443" y="2865"/>
                  </a:cubicBezTo>
                  <a:cubicBezTo>
                    <a:pt x="2486" y="2820"/>
                    <a:pt x="2570" y="2801"/>
                    <a:pt x="2638" y="2801"/>
                  </a:cubicBezTo>
                  <a:lnTo>
                    <a:pt x="2702" y="2801"/>
                  </a:lnTo>
                  <a:cubicBezTo>
                    <a:pt x="2807" y="2801"/>
                    <a:pt x="2912" y="2790"/>
                    <a:pt x="2970" y="2702"/>
                  </a:cubicBezTo>
                  <a:cubicBezTo>
                    <a:pt x="3015" y="2621"/>
                    <a:pt x="3000" y="2511"/>
                    <a:pt x="2934" y="2443"/>
                  </a:cubicBezTo>
                  <a:cubicBezTo>
                    <a:pt x="2917" y="2424"/>
                    <a:pt x="2895" y="2409"/>
                    <a:pt x="2874" y="2394"/>
                  </a:cubicBezTo>
                  <a:cubicBezTo>
                    <a:pt x="2844" y="2370"/>
                    <a:pt x="2814" y="2351"/>
                    <a:pt x="2801" y="2321"/>
                  </a:cubicBezTo>
                  <a:cubicBezTo>
                    <a:pt x="2786" y="2291"/>
                    <a:pt x="2788" y="2261"/>
                    <a:pt x="2805" y="2233"/>
                  </a:cubicBezTo>
                  <a:cubicBezTo>
                    <a:pt x="2842" y="2173"/>
                    <a:pt x="2940" y="2128"/>
                    <a:pt x="3030" y="2128"/>
                  </a:cubicBezTo>
                  <a:lnTo>
                    <a:pt x="3043" y="2128"/>
                  </a:lnTo>
                  <a:cubicBezTo>
                    <a:pt x="3065" y="2130"/>
                    <a:pt x="3086" y="2132"/>
                    <a:pt x="3107" y="2132"/>
                  </a:cubicBezTo>
                  <a:cubicBezTo>
                    <a:pt x="3148" y="2136"/>
                    <a:pt x="3191" y="2141"/>
                    <a:pt x="3232" y="2141"/>
                  </a:cubicBezTo>
                  <a:cubicBezTo>
                    <a:pt x="3305" y="2141"/>
                    <a:pt x="3407" y="2130"/>
                    <a:pt x="3470" y="2047"/>
                  </a:cubicBezTo>
                  <a:cubicBezTo>
                    <a:pt x="3523" y="1978"/>
                    <a:pt x="3521" y="1890"/>
                    <a:pt x="3519" y="1807"/>
                  </a:cubicBezTo>
                  <a:cubicBezTo>
                    <a:pt x="3517" y="1749"/>
                    <a:pt x="3514" y="1687"/>
                    <a:pt x="3532" y="1635"/>
                  </a:cubicBezTo>
                  <a:cubicBezTo>
                    <a:pt x="3568" y="1537"/>
                    <a:pt x="3667" y="1481"/>
                    <a:pt x="3774" y="1423"/>
                  </a:cubicBezTo>
                  <a:cubicBezTo>
                    <a:pt x="3885" y="1363"/>
                    <a:pt x="4001" y="1301"/>
                    <a:pt x="4039" y="1179"/>
                  </a:cubicBezTo>
                  <a:cubicBezTo>
                    <a:pt x="4087" y="1035"/>
                    <a:pt x="4003" y="892"/>
                    <a:pt x="3907" y="759"/>
                  </a:cubicBezTo>
                  <a:lnTo>
                    <a:pt x="3579" y="313"/>
                  </a:lnTo>
                  <a:cubicBezTo>
                    <a:pt x="3553" y="277"/>
                    <a:pt x="3521" y="234"/>
                    <a:pt x="3474" y="210"/>
                  </a:cubicBezTo>
                  <a:cubicBezTo>
                    <a:pt x="3433" y="189"/>
                    <a:pt x="3386" y="185"/>
                    <a:pt x="3356" y="185"/>
                  </a:cubicBezTo>
                  <a:cubicBezTo>
                    <a:pt x="3339" y="185"/>
                    <a:pt x="3320" y="187"/>
                    <a:pt x="3302" y="187"/>
                  </a:cubicBezTo>
                  <a:cubicBezTo>
                    <a:pt x="3105" y="200"/>
                    <a:pt x="2775" y="255"/>
                    <a:pt x="2720" y="497"/>
                  </a:cubicBezTo>
                  <a:cubicBezTo>
                    <a:pt x="2625" y="468"/>
                    <a:pt x="2572" y="375"/>
                    <a:pt x="2514" y="275"/>
                  </a:cubicBezTo>
                  <a:cubicBezTo>
                    <a:pt x="2458" y="180"/>
                    <a:pt x="2403" y="84"/>
                    <a:pt x="2308" y="33"/>
                  </a:cubicBezTo>
                  <a:cubicBezTo>
                    <a:pt x="2283" y="18"/>
                    <a:pt x="2255" y="9"/>
                    <a:pt x="2233" y="3"/>
                  </a:cubicBezTo>
                  <a:lnTo>
                    <a:pt x="2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297"/>
            <p:cNvSpPr/>
            <p:nvPr/>
          </p:nvSpPr>
          <p:spPr>
            <a:xfrm>
              <a:off x="6274130" y="3050125"/>
              <a:ext cx="148809" cy="186544"/>
            </a:xfrm>
            <a:custGeom>
              <a:rect b="b" l="l" r="r" t="t"/>
              <a:pathLst>
                <a:path extrusionOk="0" h="6565" w="5237">
                  <a:moveTo>
                    <a:pt x="1558" y="0"/>
                  </a:moveTo>
                  <a:cubicBezTo>
                    <a:pt x="1510" y="9"/>
                    <a:pt x="1458" y="11"/>
                    <a:pt x="1407" y="11"/>
                  </a:cubicBezTo>
                  <a:cubicBezTo>
                    <a:pt x="1378" y="11"/>
                    <a:pt x="1350" y="10"/>
                    <a:pt x="1322" y="10"/>
                  </a:cubicBezTo>
                  <a:cubicBezTo>
                    <a:pt x="1204" y="10"/>
                    <a:pt x="1093" y="19"/>
                    <a:pt x="1025" y="107"/>
                  </a:cubicBezTo>
                  <a:cubicBezTo>
                    <a:pt x="956" y="195"/>
                    <a:pt x="971" y="319"/>
                    <a:pt x="956" y="429"/>
                  </a:cubicBezTo>
                  <a:cubicBezTo>
                    <a:pt x="917" y="699"/>
                    <a:pt x="648" y="895"/>
                    <a:pt x="383" y="895"/>
                  </a:cubicBezTo>
                  <a:cubicBezTo>
                    <a:pt x="370" y="895"/>
                    <a:pt x="358" y="894"/>
                    <a:pt x="346" y="894"/>
                  </a:cubicBezTo>
                  <a:cubicBezTo>
                    <a:pt x="299" y="1088"/>
                    <a:pt x="219" y="1277"/>
                    <a:pt x="108" y="1444"/>
                  </a:cubicBezTo>
                  <a:cubicBezTo>
                    <a:pt x="76" y="1493"/>
                    <a:pt x="39" y="1538"/>
                    <a:pt x="1" y="1581"/>
                  </a:cubicBezTo>
                  <a:cubicBezTo>
                    <a:pt x="86" y="1699"/>
                    <a:pt x="99" y="1862"/>
                    <a:pt x="127" y="2010"/>
                  </a:cubicBezTo>
                  <a:cubicBezTo>
                    <a:pt x="159" y="2175"/>
                    <a:pt x="254" y="2363"/>
                    <a:pt x="421" y="2380"/>
                  </a:cubicBezTo>
                  <a:cubicBezTo>
                    <a:pt x="431" y="2381"/>
                    <a:pt x="441" y="2382"/>
                    <a:pt x="452" y="2382"/>
                  </a:cubicBezTo>
                  <a:cubicBezTo>
                    <a:pt x="475" y="2382"/>
                    <a:pt x="499" y="2380"/>
                    <a:pt x="523" y="2380"/>
                  </a:cubicBezTo>
                  <a:cubicBezTo>
                    <a:pt x="568" y="2380"/>
                    <a:pt x="611" y="2386"/>
                    <a:pt x="639" y="2419"/>
                  </a:cubicBezTo>
                  <a:cubicBezTo>
                    <a:pt x="665" y="2449"/>
                    <a:pt x="669" y="2494"/>
                    <a:pt x="669" y="2535"/>
                  </a:cubicBezTo>
                  <a:cubicBezTo>
                    <a:pt x="678" y="2982"/>
                    <a:pt x="641" y="3434"/>
                    <a:pt x="558" y="3876"/>
                  </a:cubicBezTo>
                  <a:cubicBezTo>
                    <a:pt x="569" y="3877"/>
                    <a:pt x="580" y="3877"/>
                    <a:pt x="591" y="3877"/>
                  </a:cubicBezTo>
                  <a:cubicBezTo>
                    <a:pt x="796" y="3877"/>
                    <a:pt x="989" y="3695"/>
                    <a:pt x="995" y="3488"/>
                  </a:cubicBezTo>
                  <a:lnTo>
                    <a:pt x="1468" y="3552"/>
                  </a:lnTo>
                  <a:cubicBezTo>
                    <a:pt x="1477" y="3464"/>
                    <a:pt x="1483" y="3379"/>
                    <a:pt x="1492" y="3291"/>
                  </a:cubicBezTo>
                  <a:cubicBezTo>
                    <a:pt x="1493" y="3291"/>
                    <a:pt x="1493" y="3291"/>
                    <a:pt x="1494" y="3291"/>
                  </a:cubicBezTo>
                  <a:cubicBezTo>
                    <a:pt x="1633" y="3291"/>
                    <a:pt x="1731" y="3484"/>
                    <a:pt x="1856" y="3484"/>
                  </a:cubicBezTo>
                  <a:cubicBezTo>
                    <a:pt x="1869" y="3484"/>
                    <a:pt x="1881" y="3482"/>
                    <a:pt x="1895" y="3477"/>
                  </a:cubicBezTo>
                  <a:cubicBezTo>
                    <a:pt x="1935" y="3462"/>
                    <a:pt x="1965" y="3428"/>
                    <a:pt x="1998" y="3398"/>
                  </a:cubicBezTo>
                  <a:cubicBezTo>
                    <a:pt x="2101" y="3302"/>
                    <a:pt x="2243" y="3249"/>
                    <a:pt x="2385" y="3249"/>
                  </a:cubicBezTo>
                  <a:cubicBezTo>
                    <a:pt x="2442" y="3249"/>
                    <a:pt x="2500" y="3258"/>
                    <a:pt x="2555" y="3276"/>
                  </a:cubicBezTo>
                  <a:cubicBezTo>
                    <a:pt x="2574" y="3514"/>
                    <a:pt x="2983" y="3524"/>
                    <a:pt x="3052" y="3756"/>
                  </a:cubicBezTo>
                  <a:cubicBezTo>
                    <a:pt x="3077" y="3839"/>
                    <a:pt x="3045" y="3932"/>
                    <a:pt x="3060" y="4019"/>
                  </a:cubicBezTo>
                  <a:cubicBezTo>
                    <a:pt x="3088" y="4193"/>
                    <a:pt x="3285" y="4306"/>
                    <a:pt x="3294" y="4480"/>
                  </a:cubicBezTo>
                  <a:cubicBezTo>
                    <a:pt x="3298" y="4542"/>
                    <a:pt x="3274" y="4604"/>
                    <a:pt x="3285" y="4664"/>
                  </a:cubicBezTo>
                  <a:cubicBezTo>
                    <a:pt x="3292" y="4718"/>
                    <a:pt x="3324" y="4765"/>
                    <a:pt x="3354" y="4808"/>
                  </a:cubicBezTo>
                  <a:cubicBezTo>
                    <a:pt x="3499" y="5013"/>
                    <a:pt x="3671" y="5208"/>
                    <a:pt x="3739" y="5451"/>
                  </a:cubicBezTo>
                  <a:cubicBezTo>
                    <a:pt x="3802" y="5671"/>
                    <a:pt x="3739" y="5948"/>
                    <a:pt x="3549" y="6063"/>
                  </a:cubicBezTo>
                  <a:cubicBezTo>
                    <a:pt x="3572" y="6070"/>
                    <a:pt x="3596" y="6078"/>
                    <a:pt x="3619" y="6091"/>
                  </a:cubicBezTo>
                  <a:cubicBezTo>
                    <a:pt x="3814" y="6196"/>
                    <a:pt x="3844" y="6528"/>
                    <a:pt x="4065" y="6565"/>
                  </a:cubicBezTo>
                  <a:cubicBezTo>
                    <a:pt x="4097" y="6333"/>
                    <a:pt x="4393" y="6263"/>
                    <a:pt x="4626" y="6250"/>
                  </a:cubicBezTo>
                  <a:cubicBezTo>
                    <a:pt x="4644" y="6248"/>
                    <a:pt x="4663" y="6247"/>
                    <a:pt x="4681" y="6247"/>
                  </a:cubicBezTo>
                  <a:cubicBezTo>
                    <a:pt x="4717" y="6247"/>
                    <a:pt x="4754" y="6252"/>
                    <a:pt x="4785" y="6269"/>
                  </a:cubicBezTo>
                  <a:cubicBezTo>
                    <a:pt x="4826" y="6288"/>
                    <a:pt x="4853" y="6327"/>
                    <a:pt x="4881" y="6363"/>
                  </a:cubicBezTo>
                  <a:cubicBezTo>
                    <a:pt x="4918" y="6415"/>
                    <a:pt x="4954" y="6464"/>
                    <a:pt x="4993" y="6515"/>
                  </a:cubicBezTo>
                  <a:cubicBezTo>
                    <a:pt x="5021" y="6408"/>
                    <a:pt x="5033" y="6297"/>
                    <a:pt x="5031" y="6185"/>
                  </a:cubicBezTo>
                  <a:cubicBezTo>
                    <a:pt x="5029" y="6080"/>
                    <a:pt x="5012" y="5969"/>
                    <a:pt x="5048" y="5868"/>
                  </a:cubicBezTo>
                  <a:cubicBezTo>
                    <a:pt x="5091" y="5746"/>
                    <a:pt x="5205" y="5652"/>
                    <a:pt x="5220" y="5523"/>
                  </a:cubicBezTo>
                  <a:cubicBezTo>
                    <a:pt x="5237" y="5378"/>
                    <a:pt x="5117" y="5249"/>
                    <a:pt x="4995" y="5168"/>
                  </a:cubicBezTo>
                  <a:cubicBezTo>
                    <a:pt x="4873" y="5084"/>
                    <a:pt x="4729" y="5016"/>
                    <a:pt x="4656" y="4887"/>
                  </a:cubicBezTo>
                  <a:cubicBezTo>
                    <a:pt x="4626" y="4836"/>
                    <a:pt x="4609" y="4780"/>
                    <a:pt x="4581" y="4726"/>
                  </a:cubicBezTo>
                  <a:cubicBezTo>
                    <a:pt x="4549" y="4666"/>
                    <a:pt x="4504" y="4615"/>
                    <a:pt x="4459" y="4566"/>
                  </a:cubicBezTo>
                  <a:cubicBezTo>
                    <a:pt x="4254" y="4330"/>
                    <a:pt x="4046" y="4097"/>
                    <a:pt x="3840" y="3863"/>
                  </a:cubicBezTo>
                  <a:cubicBezTo>
                    <a:pt x="3793" y="3809"/>
                    <a:pt x="3744" y="3754"/>
                    <a:pt x="3731" y="3685"/>
                  </a:cubicBezTo>
                  <a:cubicBezTo>
                    <a:pt x="3722" y="3638"/>
                    <a:pt x="3729" y="3589"/>
                    <a:pt x="3714" y="3544"/>
                  </a:cubicBezTo>
                  <a:cubicBezTo>
                    <a:pt x="3664" y="3398"/>
                    <a:pt x="3424" y="3389"/>
                    <a:pt x="3386" y="3242"/>
                  </a:cubicBezTo>
                  <a:cubicBezTo>
                    <a:pt x="3377" y="3203"/>
                    <a:pt x="3384" y="3165"/>
                    <a:pt x="3382" y="3126"/>
                  </a:cubicBezTo>
                  <a:cubicBezTo>
                    <a:pt x="3369" y="2944"/>
                    <a:pt x="3176" y="2839"/>
                    <a:pt x="3017" y="2745"/>
                  </a:cubicBezTo>
                  <a:cubicBezTo>
                    <a:pt x="2861" y="2650"/>
                    <a:pt x="2700" y="2466"/>
                    <a:pt x="2788" y="2303"/>
                  </a:cubicBezTo>
                  <a:cubicBezTo>
                    <a:pt x="2872" y="2151"/>
                    <a:pt x="3112" y="2162"/>
                    <a:pt x="3221" y="2027"/>
                  </a:cubicBezTo>
                  <a:cubicBezTo>
                    <a:pt x="3304" y="1926"/>
                    <a:pt x="3287" y="1770"/>
                    <a:pt x="3217" y="1661"/>
                  </a:cubicBezTo>
                  <a:cubicBezTo>
                    <a:pt x="3144" y="1551"/>
                    <a:pt x="3032" y="1478"/>
                    <a:pt x="2923" y="1408"/>
                  </a:cubicBezTo>
                  <a:cubicBezTo>
                    <a:pt x="2743" y="1292"/>
                    <a:pt x="2555" y="1174"/>
                    <a:pt x="2345" y="1163"/>
                  </a:cubicBezTo>
                  <a:cubicBezTo>
                    <a:pt x="2270" y="1159"/>
                    <a:pt x="2195" y="1168"/>
                    <a:pt x="2124" y="1148"/>
                  </a:cubicBezTo>
                  <a:cubicBezTo>
                    <a:pt x="2051" y="1131"/>
                    <a:pt x="1983" y="1071"/>
                    <a:pt x="1985" y="998"/>
                  </a:cubicBezTo>
                  <a:cubicBezTo>
                    <a:pt x="1987" y="941"/>
                    <a:pt x="2030" y="894"/>
                    <a:pt x="2038" y="838"/>
                  </a:cubicBezTo>
                  <a:cubicBezTo>
                    <a:pt x="2055" y="724"/>
                    <a:pt x="1938" y="641"/>
                    <a:pt x="1830" y="602"/>
                  </a:cubicBezTo>
                  <a:cubicBezTo>
                    <a:pt x="1723" y="564"/>
                    <a:pt x="1599" y="527"/>
                    <a:pt x="1554" y="422"/>
                  </a:cubicBezTo>
                  <a:cubicBezTo>
                    <a:pt x="1511" y="324"/>
                    <a:pt x="1563" y="212"/>
                    <a:pt x="1569" y="105"/>
                  </a:cubicBezTo>
                  <a:cubicBezTo>
                    <a:pt x="1569" y="69"/>
                    <a:pt x="1567" y="34"/>
                    <a:pt x="15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297"/>
            <p:cNvSpPr/>
            <p:nvPr/>
          </p:nvSpPr>
          <p:spPr>
            <a:xfrm>
              <a:off x="6273164" y="3049272"/>
              <a:ext cx="150628" cy="188249"/>
            </a:xfrm>
            <a:custGeom>
              <a:rect b="b" l="l" r="r" t="t"/>
              <a:pathLst>
                <a:path extrusionOk="0" h="6625" w="5301">
                  <a:moveTo>
                    <a:pt x="1571" y="60"/>
                  </a:moveTo>
                  <a:cubicBezTo>
                    <a:pt x="1575" y="86"/>
                    <a:pt x="1577" y="109"/>
                    <a:pt x="1575" y="135"/>
                  </a:cubicBezTo>
                  <a:cubicBezTo>
                    <a:pt x="1573" y="167"/>
                    <a:pt x="1567" y="204"/>
                    <a:pt x="1560" y="238"/>
                  </a:cubicBezTo>
                  <a:cubicBezTo>
                    <a:pt x="1545" y="313"/>
                    <a:pt x="1530" y="390"/>
                    <a:pt x="1562" y="463"/>
                  </a:cubicBezTo>
                  <a:cubicBezTo>
                    <a:pt x="1607" y="568"/>
                    <a:pt x="1723" y="611"/>
                    <a:pt x="1826" y="645"/>
                  </a:cubicBezTo>
                  <a:lnTo>
                    <a:pt x="1856" y="656"/>
                  </a:lnTo>
                  <a:cubicBezTo>
                    <a:pt x="1952" y="692"/>
                    <a:pt x="2059" y="767"/>
                    <a:pt x="2047" y="864"/>
                  </a:cubicBezTo>
                  <a:cubicBezTo>
                    <a:pt x="2042" y="885"/>
                    <a:pt x="2034" y="906"/>
                    <a:pt x="2023" y="930"/>
                  </a:cubicBezTo>
                  <a:cubicBezTo>
                    <a:pt x="2008" y="960"/>
                    <a:pt x="1993" y="990"/>
                    <a:pt x="1993" y="1026"/>
                  </a:cubicBezTo>
                  <a:cubicBezTo>
                    <a:pt x="1991" y="1116"/>
                    <a:pt x="2070" y="1185"/>
                    <a:pt x="2152" y="1204"/>
                  </a:cubicBezTo>
                  <a:cubicBezTo>
                    <a:pt x="2197" y="1217"/>
                    <a:pt x="2244" y="1219"/>
                    <a:pt x="2289" y="1219"/>
                  </a:cubicBezTo>
                  <a:lnTo>
                    <a:pt x="2376" y="1219"/>
                  </a:lnTo>
                  <a:cubicBezTo>
                    <a:pt x="2586" y="1230"/>
                    <a:pt x="2775" y="1352"/>
                    <a:pt x="2942" y="1459"/>
                  </a:cubicBezTo>
                  <a:cubicBezTo>
                    <a:pt x="3043" y="1526"/>
                    <a:pt x="3159" y="1598"/>
                    <a:pt x="3227" y="1706"/>
                  </a:cubicBezTo>
                  <a:cubicBezTo>
                    <a:pt x="3289" y="1802"/>
                    <a:pt x="3313" y="1945"/>
                    <a:pt x="3236" y="2040"/>
                  </a:cubicBezTo>
                  <a:cubicBezTo>
                    <a:pt x="3189" y="2098"/>
                    <a:pt x="3114" y="2125"/>
                    <a:pt x="3036" y="2158"/>
                  </a:cubicBezTo>
                  <a:cubicBezTo>
                    <a:pt x="2944" y="2194"/>
                    <a:pt x="2848" y="2230"/>
                    <a:pt x="2799" y="2320"/>
                  </a:cubicBezTo>
                  <a:cubicBezTo>
                    <a:pt x="2706" y="2494"/>
                    <a:pt x="2859" y="2689"/>
                    <a:pt x="3039" y="2796"/>
                  </a:cubicBezTo>
                  <a:lnTo>
                    <a:pt x="3066" y="2813"/>
                  </a:lnTo>
                  <a:cubicBezTo>
                    <a:pt x="3212" y="2901"/>
                    <a:pt x="3377" y="3000"/>
                    <a:pt x="3388" y="3158"/>
                  </a:cubicBezTo>
                  <a:cubicBezTo>
                    <a:pt x="3390" y="3171"/>
                    <a:pt x="3390" y="3184"/>
                    <a:pt x="3390" y="3197"/>
                  </a:cubicBezTo>
                  <a:cubicBezTo>
                    <a:pt x="3388" y="3222"/>
                    <a:pt x="3388" y="3250"/>
                    <a:pt x="3394" y="3278"/>
                  </a:cubicBezTo>
                  <a:cubicBezTo>
                    <a:pt x="3418" y="3364"/>
                    <a:pt x="3495" y="3407"/>
                    <a:pt x="3572" y="3449"/>
                  </a:cubicBezTo>
                  <a:cubicBezTo>
                    <a:pt x="3638" y="3486"/>
                    <a:pt x="3703" y="3522"/>
                    <a:pt x="3722" y="3582"/>
                  </a:cubicBezTo>
                  <a:cubicBezTo>
                    <a:pt x="3731" y="3606"/>
                    <a:pt x="3731" y="3629"/>
                    <a:pt x="3733" y="3655"/>
                  </a:cubicBezTo>
                  <a:cubicBezTo>
                    <a:pt x="3733" y="3677"/>
                    <a:pt x="3735" y="3698"/>
                    <a:pt x="3739" y="3719"/>
                  </a:cubicBezTo>
                  <a:cubicBezTo>
                    <a:pt x="3754" y="3797"/>
                    <a:pt x="3810" y="3859"/>
                    <a:pt x="3853" y="3910"/>
                  </a:cubicBezTo>
                  <a:lnTo>
                    <a:pt x="4474" y="4613"/>
                  </a:lnTo>
                  <a:cubicBezTo>
                    <a:pt x="4517" y="4662"/>
                    <a:pt x="4562" y="4714"/>
                    <a:pt x="4592" y="4769"/>
                  </a:cubicBezTo>
                  <a:cubicBezTo>
                    <a:pt x="4605" y="4793"/>
                    <a:pt x="4613" y="4816"/>
                    <a:pt x="4624" y="4840"/>
                  </a:cubicBezTo>
                  <a:cubicBezTo>
                    <a:pt x="4637" y="4870"/>
                    <a:pt x="4650" y="4902"/>
                    <a:pt x="4667" y="4930"/>
                  </a:cubicBezTo>
                  <a:cubicBezTo>
                    <a:pt x="4729" y="5037"/>
                    <a:pt x="4836" y="5106"/>
                    <a:pt x="4937" y="5170"/>
                  </a:cubicBezTo>
                  <a:cubicBezTo>
                    <a:pt x="4962" y="5187"/>
                    <a:pt x="4988" y="5202"/>
                    <a:pt x="5014" y="5219"/>
                  </a:cubicBezTo>
                  <a:cubicBezTo>
                    <a:pt x="5100" y="5277"/>
                    <a:pt x="5243" y="5399"/>
                    <a:pt x="5226" y="5551"/>
                  </a:cubicBezTo>
                  <a:cubicBezTo>
                    <a:pt x="5220" y="5618"/>
                    <a:pt x="5181" y="5678"/>
                    <a:pt x="5140" y="5740"/>
                  </a:cubicBezTo>
                  <a:cubicBezTo>
                    <a:pt x="5108" y="5787"/>
                    <a:pt x="5076" y="5834"/>
                    <a:pt x="5057" y="5890"/>
                  </a:cubicBezTo>
                  <a:cubicBezTo>
                    <a:pt x="5027" y="5975"/>
                    <a:pt x="5031" y="6063"/>
                    <a:pt x="5035" y="6151"/>
                  </a:cubicBezTo>
                  <a:cubicBezTo>
                    <a:pt x="5037" y="6173"/>
                    <a:pt x="5037" y="6194"/>
                    <a:pt x="5040" y="6218"/>
                  </a:cubicBezTo>
                  <a:cubicBezTo>
                    <a:pt x="5042" y="6303"/>
                    <a:pt x="5033" y="6393"/>
                    <a:pt x="5014" y="6483"/>
                  </a:cubicBezTo>
                  <a:lnTo>
                    <a:pt x="4937" y="6378"/>
                  </a:lnTo>
                  <a:cubicBezTo>
                    <a:pt x="4911" y="6342"/>
                    <a:pt x="4879" y="6299"/>
                    <a:pt x="4832" y="6275"/>
                  </a:cubicBezTo>
                  <a:cubicBezTo>
                    <a:pt x="4791" y="6254"/>
                    <a:pt x="4744" y="6250"/>
                    <a:pt x="4714" y="6250"/>
                  </a:cubicBezTo>
                  <a:cubicBezTo>
                    <a:pt x="4697" y="6250"/>
                    <a:pt x="4678" y="6252"/>
                    <a:pt x="4660" y="6252"/>
                  </a:cubicBezTo>
                  <a:cubicBezTo>
                    <a:pt x="4463" y="6265"/>
                    <a:pt x="4133" y="6320"/>
                    <a:pt x="4078" y="6562"/>
                  </a:cubicBezTo>
                  <a:cubicBezTo>
                    <a:pt x="3983" y="6533"/>
                    <a:pt x="3930" y="6440"/>
                    <a:pt x="3872" y="6340"/>
                  </a:cubicBezTo>
                  <a:cubicBezTo>
                    <a:pt x="3816" y="6245"/>
                    <a:pt x="3761" y="6149"/>
                    <a:pt x="3666" y="6098"/>
                  </a:cubicBezTo>
                  <a:cubicBezTo>
                    <a:pt x="3658" y="6093"/>
                    <a:pt x="3649" y="6089"/>
                    <a:pt x="3643" y="6085"/>
                  </a:cubicBezTo>
                  <a:cubicBezTo>
                    <a:pt x="3816" y="5943"/>
                    <a:pt x="3855" y="5671"/>
                    <a:pt x="3799" y="5472"/>
                  </a:cubicBezTo>
                  <a:cubicBezTo>
                    <a:pt x="3741" y="5273"/>
                    <a:pt x="3617" y="5103"/>
                    <a:pt x="3495" y="4939"/>
                  </a:cubicBezTo>
                  <a:cubicBezTo>
                    <a:pt x="3467" y="4900"/>
                    <a:pt x="3439" y="4861"/>
                    <a:pt x="3411" y="4823"/>
                  </a:cubicBezTo>
                  <a:cubicBezTo>
                    <a:pt x="3379" y="4780"/>
                    <a:pt x="3351" y="4737"/>
                    <a:pt x="3345" y="4690"/>
                  </a:cubicBezTo>
                  <a:cubicBezTo>
                    <a:pt x="3341" y="4660"/>
                    <a:pt x="3345" y="4630"/>
                    <a:pt x="3349" y="4596"/>
                  </a:cubicBezTo>
                  <a:cubicBezTo>
                    <a:pt x="3353" y="4568"/>
                    <a:pt x="3356" y="4540"/>
                    <a:pt x="3356" y="4510"/>
                  </a:cubicBezTo>
                  <a:cubicBezTo>
                    <a:pt x="3351" y="4409"/>
                    <a:pt x="3291" y="4330"/>
                    <a:pt x="3231" y="4253"/>
                  </a:cubicBezTo>
                  <a:cubicBezTo>
                    <a:pt x="3182" y="4184"/>
                    <a:pt x="3133" y="4120"/>
                    <a:pt x="3120" y="4045"/>
                  </a:cubicBezTo>
                  <a:cubicBezTo>
                    <a:pt x="3114" y="4009"/>
                    <a:pt x="3118" y="3972"/>
                    <a:pt x="3120" y="3932"/>
                  </a:cubicBezTo>
                  <a:cubicBezTo>
                    <a:pt x="3122" y="3880"/>
                    <a:pt x="3126" y="3829"/>
                    <a:pt x="3111" y="3777"/>
                  </a:cubicBezTo>
                  <a:cubicBezTo>
                    <a:pt x="3075" y="3657"/>
                    <a:pt x="2959" y="3593"/>
                    <a:pt x="2846" y="3533"/>
                  </a:cubicBezTo>
                  <a:cubicBezTo>
                    <a:pt x="2732" y="3471"/>
                    <a:pt x="2625" y="3413"/>
                    <a:pt x="2614" y="3304"/>
                  </a:cubicBezTo>
                  <a:lnTo>
                    <a:pt x="2614" y="3285"/>
                  </a:lnTo>
                  <a:lnTo>
                    <a:pt x="2597" y="3280"/>
                  </a:lnTo>
                  <a:cubicBezTo>
                    <a:pt x="2539" y="3261"/>
                    <a:pt x="2479" y="3252"/>
                    <a:pt x="2419" y="3252"/>
                  </a:cubicBezTo>
                  <a:cubicBezTo>
                    <a:pt x="2267" y="3252"/>
                    <a:pt x="2119" y="3310"/>
                    <a:pt x="2012" y="3409"/>
                  </a:cubicBezTo>
                  <a:lnTo>
                    <a:pt x="1997" y="3426"/>
                  </a:lnTo>
                  <a:cubicBezTo>
                    <a:pt x="1972" y="3449"/>
                    <a:pt x="1948" y="3473"/>
                    <a:pt x="1920" y="3482"/>
                  </a:cubicBezTo>
                  <a:cubicBezTo>
                    <a:pt x="1910" y="3485"/>
                    <a:pt x="1901" y="3486"/>
                    <a:pt x="1891" y="3486"/>
                  </a:cubicBezTo>
                  <a:cubicBezTo>
                    <a:pt x="1839" y="3486"/>
                    <a:pt x="1788" y="3445"/>
                    <a:pt x="1736" y="3400"/>
                  </a:cubicBezTo>
                  <a:cubicBezTo>
                    <a:pt x="1674" y="3349"/>
                    <a:pt x="1609" y="3295"/>
                    <a:pt x="1526" y="3295"/>
                  </a:cubicBezTo>
                  <a:lnTo>
                    <a:pt x="1502" y="3295"/>
                  </a:lnTo>
                  <a:lnTo>
                    <a:pt x="1479" y="3550"/>
                  </a:lnTo>
                  <a:lnTo>
                    <a:pt x="1001" y="3488"/>
                  </a:lnTo>
                  <a:lnTo>
                    <a:pt x="1001" y="3518"/>
                  </a:lnTo>
                  <a:cubicBezTo>
                    <a:pt x="997" y="3709"/>
                    <a:pt x="817" y="3880"/>
                    <a:pt x="624" y="3880"/>
                  </a:cubicBezTo>
                  <a:cubicBezTo>
                    <a:pt x="703" y="3447"/>
                    <a:pt x="740" y="3004"/>
                    <a:pt x="729" y="2562"/>
                  </a:cubicBezTo>
                  <a:cubicBezTo>
                    <a:pt x="729" y="2515"/>
                    <a:pt x="725" y="2468"/>
                    <a:pt x="693" y="2430"/>
                  </a:cubicBezTo>
                  <a:cubicBezTo>
                    <a:pt x="657" y="2389"/>
                    <a:pt x="607" y="2382"/>
                    <a:pt x="558" y="2382"/>
                  </a:cubicBezTo>
                  <a:cubicBezTo>
                    <a:pt x="545" y="2382"/>
                    <a:pt x="533" y="2382"/>
                    <a:pt x="521" y="2383"/>
                  </a:cubicBezTo>
                  <a:cubicBezTo>
                    <a:pt x="510" y="2384"/>
                    <a:pt x="500" y="2384"/>
                    <a:pt x="489" y="2384"/>
                  </a:cubicBezTo>
                  <a:cubicBezTo>
                    <a:pt x="478" y="2384"/>
                    <a:pt x="468" y="2384"/>
                    <a:pt x="457" y="2383"/>
                  </a:cubicBezTo>
                  <a:cubicBezTo>
                    <a:pt x="305" y="2370"/>
                    <a:pt x="219" y="2194"/>
                    <a:pt x="187" y="2033"/>
                  </a:cubicBezTo>
                  <a:cubicBezTo>
                    <a:pt x="183" y="2008"/>
                    <a:pt x="178" y="1980"/>
                    <a:pt x="174" y="1952"/>
                  </a:cubicBezTo>
                  <a:cubicBezTo>
                    <a:pt x="153" y="1832"/>
                    <a:pt x="133" y="1710"/>
                    <a:pt x="69" y="1613"/>
                  </a:cubicBezTo>
                  <a:cubicBezTo>
                    <a:pt x="103" y="1575"/>
                    <a:pt x="133" y="1534"/>
                    <a:pt x="163" y="1489"/>
                  </a:cubicBezTo>
                  <a:cubicBezTo>
                    <a:pt x="270" y="1331"/>
                    <a:pt x="350" y="1151"/>
                    <a:pt x="399" y="951"/>
                  </a:cubicBezTo>
                  <a:cubicBezTo>
                    <a:pt x="405" y="952"/>
                    <a:pt x="410" y="952"/>
                    <a:pt x="416" y="952"/>
                  </a:cubicBezTo>
                  <a:cubicBezTo>
                    <a:pt x="709" y="952"/>
                    <a:pt x="978" y="732"/>
                    <a:pt x="1016" y="463"/>
                  </a:cubicBezTo>
                  <a:cubicBezTo>
                    <a:pt x="1020" y="433"/>
                    <a:pt x="1022" y="403"/>
                    <a:pt x="1025" y="371"/>
                  </a:cubicBezTo>
                  <a:cubicBezTo>
                    <a:pt x="1029" y="289"/>
                    <a:pt x="1035" y="212"/>
                    <a:pt x="1080" y="154"/>
                  </a:cubicBezTo>
                  <a:cubicBezTo>
                    <a:pt x="1142" y="73"/>
                    <a:pt x="1245" y="67"/>
                    <a:pt x="1355" y="67"/>
                  </a:cubicBezTo>
                  <a:lnTo>
                    <a:pt x="1445" y="67"/>
                  </a:lnTo>
                  <a:cubicBezTo>
                    <a:pt x="1483" y="67"/>
                    <a:pt x="1528" y="67"/>
                    <a:pt x="1571" y="60"/>
                  </a:cubicBezTo>
                  <a:close/>
                  <a:moveTo>
                    <a:pt x="1614" y="0"/>
                  </a:moveTo>
                  <a:lnTo>
                    <a:pt x="1588" y="4"/>
                  </a:lnTo>
                  <a:cubicBezTo>
                    <a:pt x="1541" y="13"/>
                    <a:pt x="1490" y="13"/>
                    <a:pt x="1445" y="13"/>
                  </a:cubicBezTo>
                  <a:lnTo>
                    <a:pt x="1355" y="13"/>
                  </a:lnTo>
                  <a:cubicBezTo>
                    <a:pt x="1237" y="13"/>
                    <a:pt x="1115" y="22"/>
                    <a:pt x="1037" y="122"/>
                  </a:cubicBezTo>
                  <a:cubicBezTo>
                    <a:pt x="982" y="193"/>
                    <a:pt x="977" y="281"/>
                    <a:pt x="971" y="366"/>
                  </a:cubicBezTo>
                  <a:cubicBezTo>
                    <a:pt x="969" y="396"/>
                    <a:pt x="967" y="426"/>
                    <a:pt x="965" y="456"/>
                  </a:cubicBezTo>
                  <a:cubicBezTo>
                    <a:pt x="930" y="697"/>
                    <a:pt x="683" y="897"/>
                    <a:pt x="421" y="897"/>
                  </a:cubicBezTo>
                  <a:cubicBezTo>
                    <a:pt x="408" y="897"/>
                    <a:pt x="395" y="897"/>
                    <a:pt x="382" y="896"/>
                  </a:cubicBezTo>
                  <a:lnTo>
                    <a:pt x="358" y="894"/>
                  </a:lnTo>
                  <a:lnTo>
                    <a:pt x="354" y="917"/>
                  </a:lnTo>
                  <a:cubicBezTo>
                    <a:pt x="305" y="1118"/>
                    <a:pt x="225" y="1301"/>
                    <a:pt x="118" y="1459"/>
                  </a:cubicBezTo>
                  <a:cubicBezTo>
                    <a:pt x="86" y="1508"/>
                    <a:pt x="52" y="1551"/>
                    <a:pt x="15" y="1592"/>
                  </a:cubicBezTo>
                  <a:lnTo>
                    <a:pt x="0" y="1609"/>
                  </a:lnTo>
                  <a:lnTo>
                    <a:pt x="13" y="1626"/>
                  </a:lnTo>
                  <a:cubicBezTo>
                    <a:pt x="80" y="1716"/>
                    <a:pt x="101" y="1840"/>
                    <a:pt x="120" y="1960"/>
                  </a:cubicBezTo>
                  <a:cubicBezTo>
                    <a:pt x="125" y="1988"/>
                    <a:pt x="129" y="2016"/>
                    <a:pt x="135" y="2044"/>
                  </a:cubicBezTo>
                  <a:cubicBezTo>
                    <a:pt x="170" y="2222"/>
                    <a:pt x="270" y="2419"/>
                    <a:pt x="453" y="2436"/>
                  </a:cubicBezTo>
                  <a:cubicBezTo>
                    <a:pt x="460" y="2437"/>
                    <a:pt x="468" y="2437"/>
                    <a:pt x="476" y="2437"/>
                  </a:cubicBezTo>
                  <a:cubicBezTo>
                    <a:pt x="492" y="2437"/>
                    <a:pt x="508" y="2436"/>
                    <a:pt x="523" y="2436"/>
                  </a:cubicBezTo>
                  <a:cubicBezTo>
                    <a:pt x="534" y="2436"/>
                    <a:pt x="545" y="2435"/>
                    <a:pt x="556" y="2435"/>
                  </a:cubicBezTo>
                  <a:cubicBezTo>
                    <a:pt x="596" y="2435"/>
                    <a:pt x="632" y="2441"/>
                    <a:pt x="654" y="2466"/>
                  </a:cubicBezTo>
                  <a:cubicBezTo>
                    <a:pt x="673" y="2490"/>
                    <a:pt x="675" y="2526"/>
                    <a:pt x="675" y="2565"/>
                  </a:cubicBezTo>
                  <a:cubicBezTo>
                    <a:pt x="686" y="3012"/>
                    <a:pt x="648" y="3462"/>
                    <a:pt x="566" y="3902"/>
                  </a:cubicBezTo>
                  <a:lnTo>
                    <a:pt x="560" y="3929"/>
                  </a:lnTo>
                  <a:lnTo>
                    <a:pt x="590" y="3934"/>
                  </a:lnTo>
                  <a:cubicBezTo>
                    <a:pt x="602" y="3935"/>
                    <a:pt x="613" y="3935"/>
                    <a:pt x="625" y="3935"/>
                  </a:cubicBezTo>
                  <a:cubicBezTo>
                    <a:pt x="837" y="3935"/>
                    <a:pt x="1032" y="3757"/>
                    <a:pt x="1052" y="3548"/>
                  </a:cubicBezTo>
                  <a:lnTo>
                    <a:pt x="1526" y="3612"/>
                  </a:lnTo>
                  <a:lnTo>
                    <a:pt x="1549" y="3351"/>
                  </a:lnTo>
                  <a:cubicBezTo>
                    <a:pt x="1603" y="3359"/>
                    <a:pt x="1652" y="3400"/>
                    <a:pt x="1702" y="3441"/>
                  </a:cubicBezTo>
                  <a:cubicBezTo>
                    <a:pt x="1759" y="3490"/>
                    <a:pt x="1817" y="3539"/>
                    <a:pt x="1888" y="3539"/>
                  </a:cubicBezTo>
                  <a:cubicBezTo>
                    <a:pt x="1905" y="3539"/>
                    <a:pt x="1920" y="3537"/>
                    <a:pt x="1937" y="3533"/>
                  </a:cubicBezTo>
                  <a:cubicBezTo>
                    <a:pt x="1978" y="3520"/>
                    <a:pt x="2006" y="3490"/>
                    <a:pt x="2034" y="3462"/>
                  </a:cubicBezTo>
                  <a:lnTo>
                    <a:pt x="2049" y="3449"/>
                  </a:lnTo>
                  <a:cubicBezTo>
                    <a:pt x="2145" y="3357"/>
                    <a:pt x="2280" y="3306"/>
                    <a:pt x="2419" y="3306"/>
                  </a:cubicBezTo>
                  <a:cubicBezTo>
                    <a:pt x="2469" y="3306"/>
                    <a:pt x="2518" y="3312"/>
                    <a:pt x="2565" y="3325"/>
                  </a:cubicBezTo>
                  <a:cubicBezTo>
                    <a:pt x="2584" y="3452"/>
                    <a:pt x="2704" y="3518"/>
                    <a:pt x="2820" y="3580"/>
                  </a:cubicBezTo>
                  <a:cubicBezTo>
                    <a:pt x="2929" y="3638"/>
                    <a:pt x="3030" y="3694"/>
                    <a:pt x="3060" y="3792"/>
                  </a:cubicBezTo>
                  <a:cubicBezTo>
                    <a:pt x="3073" y="3835"/>
                    <a:pt x="3069" y="3880"/>
                    <a:pt x="3066" y="3927"/>
                  </a:cubicBezTo>
                  <a:cubicBezTo>
                    <a:pt x="3064" y="3970"/>
                    <a:pt x="3060" y="4013"/>
                    <a:pt x="3069" y="4054"/>
                  </a:cubicBezTo>
                  <a:cubicBezTo>
                    <a:pt x="3084" y="4144"/>
                    <a:pt x="3137" y="4214"/>
                    <a:pt x="3191" y="4285"/>
                  </a:cubicBezTo>
                  <a:cubicBezTo>
                    <a:pt x="3244" y="4360"/>
                    <a:pt x="3298" y="4429"/>
                    <a:pt x="3302" y="4512"/>
                  </a:cubicBezTo>
                  <a:cubicBezTo>
                    <a:pt x="3302" y="4538"/>
                    <a:pt x="3300" y="4561"/>
                    <a:pt x="3296" y="4589"/>
                  </a:cubicBezTo>
                  <a:cubicBezTo>
                    <a:pt x="3291" y="4624"/>
                    <a:pt x="3287" y="4660"/>
                    <a:pt x="3291" y="4699"/>
                  </a:cubicBezTo>
                  <a:cubicBezTo>
                    <a:pt x="3300" y="4756"/>
                    <a:pt x="3334" y="4808"/>
                    <a:pt x="3366" y="4853"/>
                  </a:cubicBezTo>
                  <a:cubicBezTo>
                    <a:pt x="3394" y="4894"/>
                    <a:pt x="3424" y="4932"/>
                    <a:pt x="3452" y="4971"/>
                  </a:cubicBezTo>
                  <a:cubicBezTo>
                    <a:pt x="3572" y="5131"/>
                    <a:pt x="3694" y="5296"/>
                    <a:pt x="3748" y="5487"/>
                  </a:cubicBezTo>
                  <a:cubicBezTo>
                    <a:pt x="3803" y="5684"/>
                    <a:pt x="3758" y="5956"/>
                    <a:pt x="3570" y="6072"/>
                  </a:cubicBezTo>
                  <a:lnTo>
                    <a:pt x="3516" y="6104"/>
                  </a:lnTo>
                  <a:lnTo>
                    <a:pt x="3576" y="6119"/>
                  </a:lnTo>
                  <a:cubicBezTo>
                    <a:pt x="3596" y="6125"/>
                    <a:pt x="3619" y="6132"/>
                    <a:pt x="3641" y="6145"/>
                  </a:cubicBezTo>
                  <a:cubicBezTo>
                    <a:pt x="3722" y="6188"/>
                    <a:pt x="3776" y="6280"/>
                    <a:pt x="3825" y="6368"/>
                  </a:cubicBezTo>
                  <a:cubicBezTo>
                    <a:pt x="3891" y="6481"/>
                    <a:pt x="3960" y="6599"/>
                    <a:pt x="4095" y="6620"/>
                  </a:cubicBezTo>
                  <a:lnTo>
                    <a:pt x="4120" y="6625"/>
                  </a:lnTo>
                  <a:lnTo>
                    <a:pt x="4125" y="6597"/>
                  </a:lnTo>
                  <a:cubicBezTo>
                    <a:pt x="4157" y="6370"/>
                    <a:pt x="4476" y="6318"/>
                    <a:pt x="4663" y="6305"/>
                  </a:cubicBezTo>
                  <a:cubicBezTo>
                    <a:pt x="4680" y="6305"/>
                    <a:pt x="4697" y="6303"/>
                    <a:pt x="4714" y="6303"/>
                  </a:cubicBezTo>
                  <a:cubicBezTo>
                    <a:pt x="4755" y="6303"/>
                    <a:pt x="4783" y="6310"/>
                    <a:pt x="4806" y="6323"/>
                  </a:cubicBezTo>
                  <a:cubicBezTo>
                    <a:pt x="4843" y="6340"/>
                    <a:pt x="4870" y="6376"/>
                    <a:pt x="4894" y="6408"/>
                  </a:cubicBezTo>
                  <a:lnTo>
                    <a:pt x="5037" y="6607"/>
                  </a:lnTo>
                  <a:lnTo>
                    <a:pt x="5052" y="6552"/>
                  </a:lnTo>
                  <a:cubicBezTo>
                    <a:pt x="5080" y="6438"/>
                    <a:pt x="5095" y="6327"/>
                    <a:pt x="5093" y="6215"/>
                  </a:cubicBezTo>
                  <a:cubicBezTo>
                    <a:pt x="5091" y="6194"/>
                    <a:pt x="5091" y="6170"/>
                    <a:pt x="5089" y="6147"/>
                  </a:cubicBezTo>
                  <a:cubicBezTo>
                    <a:pt x="5085" y="6063"/>
                    <a:pt x="5080" y="5982"/>
                    <a:pt x="5108" y="5907"/>
                  </a:cubicBezTo>
                  <a:cubicBezTo>
                    <a:pt x="5123" y="5860"/>
                    <a:pt x="5153" y="5815"/>
                    <a:pt x="5183" y="5768"/>
                  </a:cubicBezTo>
                  <a:cubicBezTo>
                    <a:pt x="5226" y="5703"/>
                    <a:pt x="5271" y="5637"/>
                    <a:pt x="5280" y="5558"/>
                  </a:cubicBezTo>
                  <a:cubicBezTo>
                    <a:pt x="5301" y="5378"/>
                    <a:pt x="5140" y="5241"/>
                    <a:pt x="5044" y="5174"/>
                  </a:cubicBezTo>
                  <a:cubicBezTo>
                    <a:pt x="5018" y="5157"/>
                    <a:pt x="4992" y="5142"/>
                    <a:pt x="4967" y="5125"/>
                  </a:cubicBezTo>
                  <a:cubicBezTo>
                    <a:pt x="4868" y="5063"/>
                    <a:pt x="4770" y="5001"/>
                    <a:pt x="4714" y="4904"/>
                  </a:cubicBezTo>
                  <a:cubicBezTo>
                    <a:pt x="4697" y="4879"/>
                    <a:pt x="4686" y="4851"/>
                    <a:pt x="4673" y="4821"/>
                  </a:cubicBezTo>
                  <a:cubicBezTo>
                    <a:pt x="4663" y="4795"/>
                    <a:pt x="4652" y="4769"/>
                    <a:pt x="4639" y="4746"/>
                  </a:cubicBezTo>
                  <a:cubicBezTo>
                    <a:pt x="4607" y="4681"/>
                    <a:pt x="4560" y="4630"/>
                    <a:pt x="4515" y="4576"/>
                  </a:cubicBezTo>
                  <a:lnTo>
                    <a:pt x="3893" y="3874"/>
                  </a:lnTo>
                  <a:cubicBezTo>
                    <a:pt x="3853" y="3827"/>
                    <a:pt x="3803" y="3773"/>
                    <a:pt x="3791" y="3709"/>
                  </a:cubicBezTo>
                  <a:cubicBezTo>
                    <a:pt x="3788" y="3692"/>
                    <a:pt x="3786" y="3672"/>
                    <a:pt x="3786" y="3653"/>
                  </a:cubicBezTo>
                  <a:cubicBezTo>
                    <a:pt x="3784" y="3625"/>
                    <a:pt x="3784" y="3595"/>
                    <a:pt x="3773" y="3565"/>
                  </a:cubicBezTo>
                  <a:cubicBezTo>
                    <a:pt x="3746" y="3484"/>
                    <a:pt x="3671" y="3443"/>
                    <a:pt x="3598" y="3402"/>
                  </a:cubicBezTo>
                  <a:cubicBezTo>
                    <a:pt x="3529" y="3364"/>
                    <a:pt x="3463" y="3327"/>
                    <a:pt x="3448" y="3263"/>
                  </a:cubicBezTo>
                  <a:cubicBezTo>
                    <a:pt x="3441" y="3244"/>
                    <a:pt x="3441" y="3222"/>
                    <a:pt x="3441" y="3199"/>
                  </a:cubicBezTo>
                  <a:cubicBezTo>
                    <a:pt x="3443" y="3184"/>
                    <a:pt x="3443" y="3169"/>
                    <a:pt x="3441" y="3154"/>
                  </a:cubicBezTo>
                  <a:cubicBezTo>
                    <a:pt x="3428" y="2967"/>
                    <a:pt x="3251" y="2862"/>
                    <a:pt x="3094" y="2768"/>
                  </a:cubicBezTo>
                  <a:lnTo>
                    <a:pt x="3066" y="2751"/>
                  </a:lnTo>
                  <a:cubicBezTo>
                    <a:pt x="2934" y="2672"/>
                    <a:pt x="2764" y="2498"/>
                    <a:pt x="2846" y="2346"/>
                  </a:cubicBezTo>
                  <a:cubicBezTo>
                    <a:pt x="2886" y="2273"/>
                    <a:pt x="2968" y="2241"/>
                    <a:pt x="3056" y="2207"/>
                  </a:cubicBezTo>
                  <a:cubicBezTo>
                    <a:pt x="3137" y="2175"/>
                    <a:pt x="3221" y="2143"/>
                    <a:pt x="3276" y="2074"/>
                  </a:cubicBezTo>
                  <a:cubicBezTo>
                    <a:pt x="3373" y="1956"/>
                    <a:pt x="3343" y="1785"/>
                    <a:pt x="3272" y="1676"/>
                  </a:cubicBezTo>
                  <a:cubicBezTo>
                    <a:pt x="3197" y="1560"/>
                    <a:pt x="3077" y="1483"/>
                    <a:pt x="2970" y="1414"/>
                  </a:cubicBezTo>
                  <a:cubicBezTo>
                    <a:pt x="2807" y="1309"/>
                    <a:pt x="2604" y="1178"/>
                    <a:pt x="2379" y="1166"/>
                  </a:cubicBezTo>
                  <a:lnTo>
                    <a:pt x="2289" y="1166"/>
                  </a:lnTo>
                  <a:cubicBezTo>
                    <a:pt x="2248" y="1166"/>
                    <a:pt x="2205" y="1163"/>
                    <a:pt x="2164" y="1153"/>
                  </a:cubicBezTo>
                  <a:cubicBezTo>
                    <a:pt x="2107" y="1138"/>
                    <a:pt x="2044" y="1088"/>
                    <a:pt x="2047" y="1028"/>
                  </a:cubicBezTo>
                  <a:cubicBezTo>
                    <a:pt x="2047" y="1003"/>
                    <a:pt x="2059" y="977"/>
                    <a:pt x="2070" y="951"/>
                  </a:cubicBezTo>
                  <a:cubicBezTo>
                    <a:pt x="2083" y="926"/>
                    <a:pt x="2094" y="900"/>
                    <a:pt x="2098" y="870"/>
                  </a:cubicBezTo>
                  <a:cubicBezTo>
                    <a:pt x="2117" y="744"/>
                    <a:pt x="1995" y="651"/>
                    <a:pt x="1873" y="606"/>
                  </a:cubicBezTo>
                  <a:lnTo>
                    <a:pt x="1843" y="596"/>
                  </a:lnTo>
                  <a:cubicBezTo>
                    <a:pt x="1747" y="561"/>
                    <a:pt x="1648" y="525"/>
                    <a:pt x="1612" y="441"/>
                  </a:cubicBezTo>
                  <a:cubicBezTo>
                    <a:pt x="1586" y="384"/>
                    <a:pt x="1599" y="317"/>
                    <a:pt x="1612" y="246"/>
                  </a:cubicBezTo>
                  <a:cubicBezTo>
                    <a:pt x="1620" y="212"/>
                    <a:pt x="1627" y="174"/>
                    <a:pt x="1629" y="137"/>
                  </a:cubicBezTo>
                  <a:cubicBezTo>
                    <a:pt x="1631" y="99"/>
                    <a:pt x="1627" y="62"/>
                    <a:pt x="1618" y="24"/>
                  </a:cubicBezTo>
                  <a:lnTo>
                    <a:pt x="16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297"/>
            <p:cNvSpPr/>
            <p:nvPr/>
          </p:nvSpPr>
          <p:spPr>
            <a:xfrm>
              <a:off x="6317062" y="3028445"/>
              <a:ext cx="135227" cy="311002"/>
            </a:xfrm>
            <a:custGeom>
              <a:rect b="b" l="l" r="r" t="t"/>
              <a:pathLst>
                <a:path extrusionOk="0" h="10945" w="4759">
                  <a:moveTo>
                    <a:pt x="2083" y="0"/>
                  </a:moveTo>
                  <a:lnTo>
                    <a:pt x="2083" y="0"/>
                  </a:lnTo>
                  <a:cubicBezTo>
                    <a:pt x="2104" y="225"/>
                    <a:pt x="1898" y="418"/>
                    <a:pt x="1680" y="472"/>
                  </a:cubicBezTo>
                  <a:cubicBezTo>
                    <a:pt x="1601" y="492"/>
                    <a:pt x="1520" y="499"/>
                    <a:pt x="1439" y="499"/>
                  </a:cubicBezTo>
                  <a:cubicBezTo>
                    <a:pt x="1296" y="499"/>
                    <a:pt x="1151" y="477"/>
                    <a:pt x="1007" y="463"/>
                  </a:cubicBezTo>
                  <a:cubicBezTo>
                    <a:pt x="944" y="457"/>
                    <a:pt x="880" y="453"/>
                    <a:pt x="816" y="453"/>
                  </a:cubicBezTo>
                  <a:cubicBezTo>
                    <a:pt x="651" y="453"/>
                    <a:pt x="489" y="480"/>
                    <a:pt x="356" y="575"/>
                  </a:cubicBezTo>
                  <a:cubicBezTo>
                    <a:pt x="279" y="628"/>
                    <a:pt x="217" y="703"/>
                    <a:pt x="131" y="740"/>
                  </a:cubicBezTo>
                  <a:cubicBezTo>
                    <a:pt x="105" y="750"/>
                    <a:pt x="77" y="759"/>
                    <a:pt x="47" y="763"/>
                  </a:cubicBezTo>
                  <a:cubicBezTo>
                    <a:pt x="56" y="797"/>
                    <a:pt x="58" y="832"/>
                    <a:pt x="58" y="868"/>
                  </a:cubicBezTo>
                  <a:cubicBezTo>
                    <a:pt x="52" y="975"/>
                    <a:pt x="0" y="1087"/>
                    <a:pt x="43" y="1185"/>
                  </a:cubicBezTo>
                  <a:cubicBezTo>
                    <a:pt x="88" y="1290"/>
                    <a:pt x="212" y="1327"/>
                    <a:pt x="319" y="1365"/>
                  </a:cubicBezTo>
                  <a:cubicBezTo>
                    <a:pt x="427" y="1404"/>
                    <a:pt x="544" y="1487"/>
                    <a:pt x="527" y="1601"/>
                  </a:cubicBezTo>
                  <a:cubicBezTo>
                    <a:pt x="519" y="1657"/>
                    <a:pt x="476" y="1704"/>
                    <a:pt x="474" y="1761"/>
                  </a:cubicBezTo>
                  <a:cubicBezTo>
                    <a:pt x="472" y="1834"/>
                    <a:pt x="540" y="1894"/>
                    <a:pt x="613" y="1911"/>
                  </a:cubicBezTo>
                  <a:cubicBezTo>
                    <a:pt x="684" y="1931"/>
                    <a:pt x="759" y="1922"/>
                    <a:pt x="834" y="1926"/>
                  </a:cubicBezTo>
                  <a:cubicBezTo>
                    <a:pt x="1044" y="1937"/>
                    <a:pt x="1232" y="2055"/>
                    <a:pt x="1412" y="2171"/>
                  </a:cubicBezTo>
                  <a:cubicBezTo>
                    <a:pt x="1521" y="2241"/>
                    <a:pt x="1633" y="2314"/>
                    <a:pt x="1706" y="2424"/>
                  </a:cubicBezTo>
                  <a:cubicBezTo>
                    <a:pt x="1776" y="2533"/>
                    <a:pt x="1793" y="2689"/>
                    <a:pt x="1710" y="2790"/>
                  </a:cubicBezTo>
                  <a:cubicBezTo>
                    <a:pt x="1601" y="2925"/>
                    <a:pt x="1361" y="2914"/>
                    <a:pt x="1277" y="3066"/>
                  </a:cubicBezTo>
                  <a:cubicBezTo>
                    <a:pt x="1189" y="3229"/>
                    <a:pt x="1350" y="3413"/>
                    <a:pt x="1506" y="3508"/>
                  </a:cubicBezTo>
                  <a:cubicBezTo>
                    <a:pt x="1665" y="3602"/>
                    <a:pt x="1858" y="3707"/>
                    <a:pt x="1871" y="3889"/>
                  </a:cubicBezTo>
                  <a:cubicBezTo>
                    <a:pt x="1873" y="3928"/>
                    <a:pt x="1866" y="3966"/>
                    <a:pt x="1875" y="4005"/>
                  </a:cubicBezTo>
                  <a:cubicBezTo>
                    <a:pt x="1913" y="4152"/>
                    <a:pt x="2153" y="4161"/>
                    <a:pt x="2203" y="4307"/>
                  </a:cubicBezTo>
                  <a:cubicBezTo>
                    <a:pt x="2218" y="4352"/>
                    <a:pt x="2211" y="4401"/>
                    <a:pt x="2220" y="4448"/>
                  </a:cubicBezTo>
                  <a:cubicBezTo>
                    <a:pt x="2233" y="4517"/>
                    <a:pt x="2282" y="4572"/>
                    <a:pt x="2329" y="4626"/>
                  </a:cubicBezTo>
                  <a:cubicBezTo>
                    <a:pt x="2535" y="4860"/>
                    <a:pt x="2743" y="5093"/>
                    <a:pt x="2948" y="5329"/>
                  </a:cubicBezTo>
                  <a:cubicBezTo>
                    <a:pt x="2993" y="5378"/>
                    <a:pt x="3038" y="5429"/>
                    <a:pt x="3070" y="5489"/>
                  </a:cubicBezTo>
                  <a:cubicBezTo>
                    <a:pt x="3098" y="5543"/>
                    <a:pt x="3115" y="5599"/>
                    <a:pt x="3145" y="5650"/>
                  </a:cubicBezTo>
                  <a:cubicBezTo>
                    <a:pt x="3218" y="5779"/>
                    <a:pt x="3362" y="5847"/>
                    <a:pt x="3484" y="5931"/>
                  </a:cubicBezTo>
                  <a:cubicBezTo>
                    <a:pt x="3606" y="6012"/>
                    <a:pt x="3726" y="6141"/>
                    <a:pt x="3709" y="6286"/>
                  </a:cubicBezTo>
                  <a:cubicBezTo>
                    <a:pt x="3694" y="6415"/>
                    <a:pt x="3580" y="6509"/>
                    <a:pt x="3537" y="6631"/>
                  </a:cubicBezTo>
                  <a:cubicBezTo>
                    <a:pt x="3501" y="6732"/>
                    <a:pt x="3518" y="6843"/>
                    <a:pt x="3520" y="6948"/>
                  </a:cubicBezTo>
                  <a:cubicBezTo>
                    <a:pt x="3522" y="7060"/>
                    <a:pt x="3510" y="7171"/>
                    <a:pt x="3482" y="7278"/>
                  </a:cubicBezTo>
                  <a:cubicBezTo>
                    <a:pt x="3552" y="7377"/>
                    <a:pt x="3625" y="7475"/>
                    <a:pt x="3696" y="7572"/>
                  </a:cubicBezTo>
                  <a:cubicBezTo>
                    <a:pt x="3782" y="7690"/>
                    <a:pt x="3872" y="7831"/>
                    <a:pt x="3827" y="7968"/>
                  </a:cubicBezTo>
                  <a:cubicBezTo>
                    <a:pt x="3754" y="8191"/>
                    <a:pt x="3398" y="8204"/>
                    <a:pt x="3321" y="8425"/>
                  </a:cubicBezTo>
                  <a:cubicBezTo>
                    <a:pt x="3274" y="8555"/>
                    <a:pt x="3347" y="8718"/>
                    <a:pt x="3263" y="8830"/>
                  </a:cubicBezTo>
                  <a:cubicBezTo>
                    <a:pt x="3212" y="8896"/>
                    <a:pt x="3132" y="8911"/>
                    <a:pt x="3046" y="8911"/>
                  </a:cubicBezTo>
                  <a:cubicBezTo>
                    <a:pt x="2984" y="8911"/>
                    <a:pt x="2918" y="8903"/>
                    <a:pt x="2858" y="8900"/>
                  </a:cubicBezTo>
                  <a:cubicBezTo>
                    <a:pt x="2853" y="8900"/>
                    <a:pt x="2848" y="8900"/>
                    <a:pt x="2842" y="8900"/>
                  </a:cubicBezTo>
                  <a:cubicBezTo>
                    <a:pt x="2701" y="8900"/>
                    <a:pt x="2529" y="9006"/>
                    <a:pt x="2588" y="9129"/>
                  </a:cubicBezTo>
                  <a:cubicBezTo>
                    <a:pt x="2616" y="9187"/>
                    <a:pt x="2685" y="9213"/>
                    <a:pt x="2728" y="9260"/>
                  </a:cubicBezTo>
                  <a:cubicBezTo>
                    <a:pt x="2785" y="9318"/>
                    <a:pt x="2798" y="9417"/>
                    <a:pt x="2760" y="9487"/>
                  </a:cubicBezTo>
                  <a:cubicBezTo>
                    <a:pt x="2711" y="9562"/>
                    <a:pt x="2616" y="9572"/>
                    <a:pt x="2524" y="9572"/>
                  </a:cubicBezTo>
                  <a:cubicBezTo>
                    <a:pt x="2499" y="9572"/>
                    <a:pt x="2475" y="9571"/>
                    <a:pt x="2451" y="9571"/>
                  </a:cubicBezTo>
                  <a:cubicBezTo>
                    <a:pt x="2342" y="9571"/>
                    <a:pt x="2198" y="9620"/>
                    <a:pt x="2203" y="9731"/>
                  </a:cubicBezTo>
                  <a:cubicBezTo>
                    <a:pt x="2203" y="9764"/>
                    <a:pt x="2218" y="9796"/>
                    <a:pt x="2207" y="9828"/>
                  </a:cubicBezTo>
                  <a:cubicBezTo>
                    <a:pt x="2194" y="9868"/>
                    <a:pt x="2156" y="9878"/>
                    <a:pt x="2111" y="9878"/>
                  </a:cubicBezTo>
                  <a:cubicBezTo>
                    <a:pt x="2077" y="9878"/>
                    <a:pt x="2039" y="9871"/>
                    <a:pt x="2006" y="9869"/>
                  </a:cubicBezTo>
                  <a:cubicBezTo>
                    <a:pt x="1998" y="9868"/>
                    <a:pt x="1990" y="9868"/>
                    <a:pt x="1983" y="9868"/>
                  </a:cubicBezTo>
                  <a:cubicBezTo>
                    <a:pt x="1818" y="9868"/>
                    <a:pt x="1691" y="10019"/>
                    <a:pt x="1558" y="10126"/>
                  </a:cubicBezTo>
                  <a:cubicBezTo>
                    <a:pt x="1554" y="10130"/>
                    <a:pt x="1547" y="10134"/>
                    <a:pt x="1541" y="10139"/>
                  </a:cubicBezTo>
                  <a:cubicBezTo>
                    <a:pt x="1566" y="10199"/>
                    <a:pt x="1618" y="10261"/>
                    <a:pt x="1678" y="10286"/>
                  </a:cubicBezTo>
                  <a:cubicBezTo>
                    <a:pt x="1813" y="10344"/>
                    <a:pt x="2001" y="10426"/>
                    <a:pt x="1961" y="10567"/>
                  </a:cubicBezTo>
                  <a:cubicBezTo>
                    <a:pt x="1931" y="10666"/>
                    <a:pt x="1808" y="10691"/>
                    <a:pt x="1710" y="10721"/>
                  </a:cubicBezTo>
                  <a:cubicBezTo>
                    <a:pt x="1611" y="10753"/>
                    <a:pt x="1509" y="10863"/>
                    <a:pt x="1573" y="10944"/>
                  </a:cubicBezTo>
                  <a:cubicBezTo>
                    <a:pt x="1858" y="10858"/>
                    <a:pt x="2136" y="10753"/>
                    <a:pt x="2406" y="10629"/>
                  </a:cubicBezTo>
                  <a:cubicBezTo>
                    <a:pt x="2507" y="10584"/>
                    <a:pt x="2608" y="10535"/>
                    <a:pt x="2678" y="10451"/>
                  </a:cubicBezTo>
                  <a:cubicBezTo>
                    <a:pt x="2803" y="10310"/>
                    <a:pt x="2824" y="10094"/>
                    <a:pt x="2970" y="9974"/>
                  </a:cubicBezTo>
                  <a:cubicBezTo>
                    <a:pt x="3045" y="9911"/>
                    <a:pt x="3135" y="9887"/>
                    <a:pt x="3232" y="9887"/>
                  </a:cubicBezTo>
                  <a:cubicBezTo>
                    <a:pt x="3372" y="9887"/>
                    <a:pt x="3523" y="9937"/>
                    <a:pt x="3655" y="9991"/>
                  </a:cubicBezTo>
                  <a:cubicBezTo>
                    <a:pt x="3855" y="9828"/>
                    <a:pt x="3992" y="9592"/>
                    <a:pt x="4032" y="9337"/>
                  </a:cubicBezTo>
                  <a:cubicBezTo>
                    <a:pt x="4131" y="9324"/>
                    <a:pt x="4229" y="9312"/>
                    <a:pt x="4328" y="9299"/>
                  </a:cubicBezTo>
                  <a:cubicBezTo>
                    <a:pt x="4478" y="9063"/>
                    <a:pt x="4559" y="8793"/>
                    <a:pt x="4615" y="8519"/>
                  </a:cubicBezTo>
                  <a:cubicBezTo>
                    <a:pt x="4759" y="7801"/>
                    <a:pt x="4712" y="7051"/>
                    <a:pt x="4536" y="6340"/>
                  </a:cubicBezTo>
                  <a:cubicBezTo>
                    <a:pt x="4495" y="6176"/>
                    <a:pt x="4367" y="5980"/>
                    <a:pt x="4226" y="5980"/>
                  </a:cubicBezTo>
                  <a:cubicBezTo>
                    <a:pt x="4197" y="5980"/>
                    <a:pt x="4168" y="5988"/>
                    <a:pt x="4140" y="6006"/>
                  </a:cubicBezTo>
                  <a:cubicBezTo>
                    <a:pt x="4028" y="5672"/>
                    <a:pt x="3687" y="5485"/>
                    <a:pt x="3424" y="5254"/>
                  </a:cubicBezTo>
                  <a:cubicBezTo>
                    <a:pt x="3043" y="4922"/>
                    <a:pt x="2798" y="4465"/>
                    <a:pt x="2560" y="4020"/>
                  </a:cubicBezTo>
                  <a:cubicBezTo>
                    <a:pt x="2505" y="3915"/>
                    <a:pt x="2449" y="3812"/>
                    <a:pt x="2393" y="3707"/>
                  </a:cubicBezTo>
                  <a:cubicBezTo>
                    <a:pt x="2201" y="3445"/>
                    <a:pt x="2363" y="3077"/>
                    <a:pt x="2556" y="2816"/>
                  </a:cubicBezTo>
                  <a:cubicBezTo>
                    <a:pt x="2747" y="2556"/>
                    <a:pt x="2980" y="2265"/>
                    <a:pt x="2912" y="1948"/>
                  </a:cubicBezTo>
                  <a:cubicBezTo>
                    <a:pt x="3278" y="1768"/>
                    <a:pt x="3677" y="1663"/>
                    <a:pt x="4084" y="1637"/>
                  </a:cubicBezTo>
                  <a:cubicBezTo>
                    <a:pt x="3962" y="1547"/>
                    <a:pt x="3814" y="1481"/>
                    <a:pt x="3675" y="1427"/>
                  </a:cubicBezTo>
                  <a:cubicBezTo>
                    <a:pt x="3381" y="1316"/>
                    <a:pt x="3038" y="1138"/>
                    <a:pt x="3025" y="823"/>
                  </a:cubicBezTo>
                  <a:cubicBezTo>
                    <a:pt x="3023" y="731"/>
                    <a:pt x="3051" y="635"/>
                    <a:pt x="3019" y="547"/>
                  </a:cubicBezTo>
                  <a:cubicBezTo>
                    <a:pt x="2963" y="401"/>
                    <a:pt x="2779" y="365"/>
                    <a:pt x="2629" y="324"/>
                  </a:cubicBezTo>
                  <a:cubicBezTo>
                    <a:pt x="2423" y="264"/>
                    <a:pt x="2235" y="152"/>
                    <a:pt x="20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297"/>
            <p:cNvSpPr/>
            <p:nvPr/>
          </p:nvSpPr>
          <p:spPr>
            <a:xfrm>
              <a:off x="6316636" y="3026428"/>
              <a:ext cx="136136" cy="313872"/>
            </a:xfrm>
            <a:custGeom>
              <a:rect b="b" l="l" r="r" t="t"/>
              <a:pathLst>
                <a:path extrusionOk="0" h="11046" w="4791">
                  <a:moveTo>
                    <a:pt x="2126" y="136"/>
                  </a:moveTo>
                  <a:cubicBezTo>
                    <a:pt x="2271" y="268"/>
                    <a:pt x="2447" y="367"/>
                    <a:pt x="2638" y="421"/>
                  </a:cubicBezTo>
                  <a:lnTo>
                    <a:pt x="2685" y="433"/>
                  </a:lnTo>
                  <a:cubicBezTo>
                    <a:pt x="2822" y="470"/>
                    <a:pt x="2963" y="508"/>
                    <a:pt x="3008" y="626"/>
                  </a:cubicBezTo>
                  <a:cubicBezTo>
                    <a:pt x="3028" y="678"/>
                    <a:pt x="3023" y="736"/>
                    <a:pt x="3019" y="796"/>
                  </a:cubicBezTo>
                  <a:cubicBezTo>
                    <a:pt x="3017" y="830"/>
                    <a:pt x="3013" y="862"/>
                    <a:pt x="3015" y="896"/>
                  </a:cubicBezTo>
                  <a:cubicBezTo>
                    <a:pt x="3028" y="1237"/>
                    <a:pt x="3400" y="1417"/>
                    <a:pt x="3679" y="1524"/>
                  </a:cubicBezTo>
                  <a:cubicBezTo>
                    <a:pt x="3816" y="1575"/>
                    <a:pt x="3930" y="1629"/>
                    <a:pt x="4020" y="1687"/>
                  </a:cubicBezTo>
                  <a:cubicBezTo>
                    <a:pt x="3636" y="1721"/>
                    <a:pt x="3257" y="1826"/>
                    <a:pt x="2916" y="1995"/>
                  </a:cubicBezTo>
                  <a:lnTo>
                    <a:pt x="2897" y="2004"/>
                  </a:lnTo>
                  <a:lnTo>
                    <a:pt x="2901" y="2023"/>
                  </a:lnTo>
                  <a:cubicBezTo>
                    <a:pt x="2963" y="2310"/>
                    <a:pt x="2760" y="2587"/>
                    <a:pt x="2582" y="2829"/>
                  </a:cubicBezTo>
                  <a:lnTo>
                    <a:pt x="2550" y="2872"/>
                  </a:lnTo>
                  <a:cubicBezTo>
                    <a:pt x="2423" y="3043"/>
                    <a:pt x="2153" y="3478"/>
                    <a:pt x="2385" y="3791"/>
                  </a:cubicBezTo>
                  <a:lnTo>
                    <a:pt x="2552" y="4104"/>
                  </a:lnTo>
                  <a:cubicBezTo>
                    <a:pt x="2777" y="4526"/>
                    <a:pt x="3032" y="5005"/>
                    <a:pt x="3420" y="5344"/>
                  </a:cubicBezTo>
                  <a:cubicBezTo>
                    <a:pt x="3484" y="5400"/>
                    <a:pt x="3555" y="5455"/>
                    <a:pt x="3621" y="5507"/>
                  </a:cubicBezTo>
                  <a:cubicBezTo>
                    <a:pt x="3831" y="5670"/>
                    <a:pt x="4047" y="5839"/>
                    <a:pt x="4129" y="6085"/>
                  </a:cubicBezTo>
                  <a:lnTo>
                    <a:pt x="4140" y="6117"/>
                  </a:lnTo>
                  <a:lnTo>
                    <a:pt x="4167" y="6100"/>
                  </a:lnTo>
                  <a:cubicBezTo>
                    <a:pt x="4191" y="6085"/>
                    <a:pt x="4217" y="6077"/>
                    <a:pt x="4240" y="6077"/>
                  </a:cubicBezTo>
                  <a:cubicBezTo>
                    <a:pt x="4360" y="6077"/>
                    <a:pt x="4482" y="6252"/>
                    <a:pt x="4523" y="6417"/>
                  </a:cubicBezTo>
                  <a:cubicBezTo>
                    <a:pt x="4709" y="7163"/>
                    <a:pt x="4737" y="7913"/>
                    <a:pt x="4604" y="8586"/>
                  </a:cubicBezTo>
                  <a:cubicBezTo>
                    <a:pt x="4540" y="8903"/>
                    <a:pt x="4452" y="9145"/>
                    <a:pt x="4328" y="9346"/>
                  </a:cubicBezTo>
                  <a:lnTo>
                    <a:pt x="4024" y="9385"/>
                  </a:lnTo>
                  <a:lnTo>
                    <a:pt x="4022" y="9404"/>
                  </a:lnTo>
                  <a:cubicBezTo>
                    <a:pt x="3983" y="9646"/>
                    <a:pt x="3852" y="9873"/>
                    <a:pt x="3666" y="10032"/>
                  </a:cubicBezTo>
                  <a:cubicBezTo>
                    <a:pt x="3544" y="9985"/>
                    <a:pt x="3390" y="9931"/>
                    <a:pt x="3244" y="9931"/>
                  </a:cubicBezTo>
                  <a:cubicBezTo>
                    <a:pt x="3135" y="9931"/>
                    <a:pt x="3040" y="9963"/>
                    <a:pt x="2968" y="10023"/>
                  </a:cubicBezTo>
                  <a:cubicBezTo>
                    <a:pt x="2882" y="10094"/>
                    <a:pt x="2837" y="10195"/>
                    <a:pt x="2794" y="10291"/>
                  </a:cubicBezTo>
                  <a:cubicBezTo>
                    <a:pt x="2762" y="10366"/>
                    <a:pt x="2725" y="10445"/>
                    <a:pt x="2674" y="10505"/>
                  </a:cubicBezTo>
                  <a:cubicBezTo>
                    <a:pt x="2605" y="10582"/>
                    <a:pt x="2511" y="10632"/>
                    <a:pt x="2411" y="10677"/>
                  </a:cubicBezTo>
                  <a:cubicBezTo>
                    <a:pt x="2149" y="10797"/>
                    <a:pt x="1875" y="10902"/>
                    <a:pt x="1599" y="10983"/>
                  </a:cubicBezTo>
                  <a:cubicBezTo>
                    <a:pt x="1592" y="10970"/>
                    <a:pt x="1592" y="10955"/>
                    <a:pt x="1599" y="10938"/>
                  </a:cubicBezTo>
                  <a:cubicBezTo>
                    <a:pt x="1611" y="10891"/>
                    <a:pt x="1671" y="10837"/>
                    <a:pt x="1733" y="10818"/>
                  </a:cubicBezTo>
                  <a:cubicBezTo>
                    <a:pt x="1746" y="10814"/>
                    <a:pt x="1757" y="10812"/>
                    <a:pt x="1770" y="10807"/>
                  </a:cubicBezTo>
                  <a:cubicBezTo>
                    <a:pt x="1864" y="10777"/>
                    <a:pt x="1971" y="10745"/>
                    <a:pt x="2001" y="10644"/>
                  </a:cubicBezTo>
                  <a:cubicBezTo>
                    <a:pt x="2048" y="10480"/>
                    <a:pt x="1841" y="10392"/>
                    <a:pt x="1703" y="10334"/>
                  </a:cubicBezTo>
                  <a:cubicBezTo>
                    <a:pt x="1661" y="10315"/>
                    <a:pt x="1616" y="10270"/>
                    <a:pt x="1590" y="10218"/>
                  </a:cubicBezTo>
                  <a:cubicBezTo>
                    <a:pt x="1620" y="10195"/>
                    <a:pt x="1648" y="10169"/>
                    <a:pt x="1678" y="10143"/>
                  </a:cubicBezTo>
                  <a:cubicBezTo>
                    <a:pt x="1778" y="10053"/>
                    <a:pt x="1881" y="9965"/>
                    <a:pt x="2002" y="9965"/>
                  </a:cubicBezTo>
                  <a:cubicBezTo>
                    <a:pt x="2007" y="9965"/>
                    <a:pt x="2013" y="9965"/>
                    <a:pt x="2018" y="9965"/>
                  </a:cubicBezTo>
                  <a:cubicBezTo>
                    <a:pt x="2029" y="9967"/>
                    <a:pt x="2040" y="9967"/>
                    <a:pt x="2051" y="9970"/>
                  </a:cubicBezTo>
                  <a:cubicBezTo>
                    <a:pt x="2076" y="9972"/>
                    <a:pt x="2102" y="9974"/>
                    <a:pt x="2128" y="9974"/>
                  </a:cubicBezTo>
                  <a:cubicBezTo>
                    <a:pt x="2151" y="9974"/>
                    <a:pt x="2226" y="9974"/>
                    <a:pt x="2248" y="9905"/>
                  </a:cubicBezTo>
                  <a:cubicBezTo>
                    <a:pt x="2256" y="9880"/>
                    <a:pt x="2252" y="9856"/>
                    <a:pt x="2248" y="9832"/>
                  </a:cubicBezTo>
                  <a:cubicBezTo>
                    <a:pt x="2246" y="9822"/>
                    <a:pt x="2243" y="9813"/>
                    <a:pt x="2243" y="9802"/>
                  </a:cubicBezTo>
                  <a:cubicBezTo>
                    <a:pt x="2243" y="9777"/>
                    <a:pt x="2252" y="9753"/>
                    <a:pt x="2271" y="9734"/>
                  </a:cubicBezTo>
                  <a:cubicBezTo>
                    <a:pt x="2314" y="9689"/>
                    <a:pt x="2398" y="9670"/>
                    <a:pt x="2466" y="9670"/>
                  </a:cubicBezTo>
                  <a:lnTo>
                    <a:pt x="2530" y="9670"/>
                  </a:lnTo>
                  <a:cubicBezTo>
                    <a:pt x="2635" y="9670"/>
                    <a:pt x="2740" y="9659"/>
                    <a:pt x="2798" y="9571"/>
                  </a:cubicBezTo>
                  <a:cubicBezTo>
                    <a:pt x="2843" y="9490"/>
                    <a:pt x="2828" y="9380"/>
                    <a:pt x="2762" y="9312"/>
                  </a:cubicBezTo>
                  <a:cubicBezTo>
                    <a:pt x="2745" y="9293"/>
                    <a:pt x="2723" y="9278"/>
                    <a:pt x="2702" y="9263"/>
                  </a:cubicBezTo>
                  <a:cubicBezTo>
                    <a:pt x="2672" y="9239"/>
                    <a:pt x="2642" y="9220"/>
                    <a:pt x="2629" y="9190"/>
                  </a:cubicBezTo>
                  <a:cubicBezTo>
                    <a:pt x="2614" y="9160"/>
                    <a:pt x="2616" y="9130"/>
                    <a:pt x="2633" y="9102"/>
                  </a:cubicBezTo>
                  <a:cubicBezTo>
                    <a:pt x="2670" y="9042"/>
                    <a:pt x="2768" y="8997"/>
                    <a:pt x="2858" y="8997"/>
                  </a:cubicBezTo>
                  <a:lnTo>
                    <a:pt x="2871" y="8997"/>
                  </a:lnTo>
                  <a:cubicBezTo>
                    <a:pt x="2893" y="8999"/>
                    <a:pt x="2914" y="9001"/>
                    <a:pt x="2935" y="9001"/>
                  </a:cubicBezTo>
                  <a:cubicBezTo>
                    <a:pt x="2976" y="9005"/>
                    <a:pt x="3019" y="9010"/>
                    <a:pt x="3060" y="9010"/>
                  </a:cubicBezTo>
                  <a:cubicBezTo>
                    <a:pt x="3133" y="9010"/>
                    <a:pt x="3235" y="8999"/>
                    <a:pt x="3298" y="8916"/>
                  </a:cubicBezTo>
                  <a:cubicBezTo>
                    <a:pt x="3351" y="8847"/>
                    <a:pt x="3349" y="8759"/>
                    <a:pt x="3347" y="8676"/>
                  </a:cubicBezTo>
                  <a:cubicBezTo>
                    <a:pt x="3345" y="8618"/>
                    <a:pt x="3342" y="8556"/>
                    <a:pt x="3360" y="8504"/>
                  </a:cubicBezTo>
                  <a:cubicBezTo>
                    <a:pt x="3396" y="8406"/>
                    <a:pt x="3495" y="8350"/>
                    <a:pt x="3602" y="8292"/>
                  </a:cubicBezTo>
                  <a:cubicBezTo>
                    <a:pt x="3713" y="8232"/>
                    <a:pt x="3829" y="8170"/>
                    <a:pt x="3867" y="8048"/>
                  </a:cubicBezTo>
                  <a:cubicBezTo>
                    <a:pt x="3915" y="7904"/>
                    <a:pt x="3831" y="7761"/>
                    <a:pt x="3735" y="7628"/>
                  </a:cubicBezTo>
                  <a:lnTo>
                    <a:pt x="3525" y="7343"/>
                  </a:lnTo>
                  <a:cubicBezTo>
                    <a:pt x="3552" y="7236"/>
                    <a:pt x="3565" y="7127"/>
                    <a:pt x="3563" y="7019"/>
                  </a:cubicBezTo>
                  <a:cubicBezTo>
                    <a:pt x="3561" y="6998"/>
                    <a:pt x="3561" y="6974"/>
                    <a:pt x="3559" y="6951"/>
                  </a:cubicBezTo>
                  <a:cubicBezTo>
                    <a:pt x="3555" y="6867"/>
                    <a:pt x="3550" y="6786"/>
                    <a:pt x="3578" y="6711"/>
                  </a:cubicBezTo>
                  <a:cubicBezTo>
                    <a:pt x="3593" y="6664"/>
                    <a:pt x="3623" y="6619"/>
                    <a:pt x="3653" y="6572"/>
                  </a:cubicBezTo>
                  <a:cubicBezTo>
                    <a:pt x="3696" y="6507"/>
                    <a:pt x="3741" y="6441"/>
                    <a:pt x="3750" y="6362"/>
                  </a:cubicBezTo>
                  <a:cubicBezTo>
                    <a:pt x="3771" y="6182"/>
                    <a:pt x="3610" y="6045"/>
                    <a:pt x="3514" y="5978"/>
                  </a:cubicBezTo>
                  <a:cubicBezTo>
                    <a:pt x="3488" y="5961"/>
                    <a:pt x="3462" y="5946"/>
                    <a:pt x="3437" y="5929"/>
                  </a:cubicBezTo>
                  <a:cubicBezTo>
                    <a:pt x="3338" y="5867"/>
                    <a:pt x="3240" y="5805"/>
                    <a:pt x="3184" y="5708"/>
                  </a:cubicBezTo>
                  <a:cubicBezTo>
                    <a:pt x="3167" y="5683"/>
                    <a:pt x="3156" y="5655"/>
                    <a:pt x="3143" y="5625"/>
                  </a:cubicBezTo>
                  <a:cubicBezTo>
                    <a:pt x="3133" y="5599"/>
                    <a:pt x="3122" y="5573"/>
                    <a:pt x="3109" y="5550"/>
                  </a:cubicBezTo>
                  <a:cubicBezTo>
                    <a:pt x="3077" y="5485"/>
                    <a:pt x="3030" y="5434"/>
                    <a:pt x="2985" y="5380"/>
                  </a:cubicBezTo>
                  <a:lnTo>
                    <a:pt x="2363" y="4678"/>
                  </a:lnTo>
                  <a:cubicBezTo>
                    <a:pt x="2323" y="4631"/>
                    <a:pt x="2273" y="4577"/>
                    <a:pt x="2261" y="4513"/>
                  </a:cubicBezTo>
                  <a:cubicBezTo>
                    <a:pt x="2258" y="4496"/>
                    <a:pt x="2256" y="4476"/>
                    <a:pt x="2256" y="4457"/>
                  </a:cubicBezTo>
                  <a:cubicBezTo>
                    <a:pt x="2254" y="4429"/>
                    <a:pt x="2254" y="4399"/>
                    <a:pt x="2243" y="4369"/>
                  </a:cubicBezTo>
                  <a:cubicBezTo>
                    <a:pt x="2216" y="4288"/>
                    <a:pt x="2141" y="4247"/>
                    <a:pt x="2068" y="4206"/>
                  </a:cubicBezTo>
                  <a:cubicBezTo>
                    <a:pt x="1999" y="4168"/>
                    <a:pt x="1933" y="4131"/>
                    <a:pt x="1918" y="4067"/>
                  </a:cubicBezTo>
                  <a:cubicBezTo>
                    <a:pt x="1911" y="4048"/>
                    <a:pt x="1911" y="4026"/>
                    <a:pt x="1911" y="4003"/>
                  </a:cubicBezTo>
                  <a:cubicBezTo>
                    <a:pt x="1913" y="3988"/>
                    <a:pt x="1913" y="3973"/>
                    <a:pt x="1911" y="3958"/>
                  </a:cubicBezTo>
                  <a:cubicBezTo>
                    <a:pt x="1898" y="3771"/>
                    <a:pt x="1721" y="3666"/>
                    <a:pt x="1564" y="3572"/>
                  </a:cubicBezTo>
                  <a:lnTo>
                    <a:pt x="1536" y="3555"/>
                  </a:lnTo>
                  <a:cubicBezTo>
                    <a:pt x="1404" y="3476"/>
                    <a:pt x="1234" y="3302"/>
                    <a:pt x="1316" y="3150"/>
                  </a:cubicBezTo>
                  <a:cubicBezTo>
                    <a:pt x="1356" y="3077"/>
                    <a:pt x="1438" y="3045"/>
                    <a:pt x="1526" y="3011"/>
                  </a:cubicBezTo>
                  <a:cubicBezTo>
                    <a:pt x="1607" y="2979"/>
                    <a:pt x="1691" y="2947"/>
                    <a:pt x="1746" y="2878"/>
                  </a:cubicBezTo>
                  <a:cubicBezTo>
                    <a:pt x="1843" y="2760"/>
                    <a:pt x="1813" y="2589"/>
                    <a:pt x="1742" y="2480"/>
                  </a:cubicBezTo>
                  <a:cubicBezTo>
                    <a:pt x="1667" y="2364"/>
                    <a:pt x="1547" y="2287"/>
                    <a:pt x="1440" y="2218"/>
                  </a:cubicBezTo>
                  <a:cubicBezTo>
                    <a:pt x="1277" y="2113"/>
                    <a:pt x="1074" y="1982"/>
                    <a:pt x="849" y="1970"/>
                  </a:cubicBezTo>
                  <a:lnTo>
                    <a:pt x="759" y="1970"/>
                  </a:lnTo>
                  <a:cubicBezTo>
                    <a:pt x="718" y="1970"/>
                    <a:pt x="675" y="1967"/>
                    <a:pt x="634" y="1957"/>
                  </a:cubicBezTo>
                  <a:cubicBezTo>
                    <a:pt x="577" y="1942"/>
                    <a:pt x="514" y="1892"/>
                    <a:pt x="517" y="1832"/>
                  </a:cubicBezTo>
                  <a:cubicBezTo>
                    <a:pt x="517" y="1807"/>
                    <a:pt x="529" y="1781"/>
                    <a:pt x="540" y="1755"/>
                  </a:cubicBezTo>
                  <a:cubicBezTo>
                    <a:pt x="553" y="1730"/>
                    <a:pt x="564" y="1704"/>
                    <a:pt x="568" y="1674"/>
                  </a:cubicBezTo>
                  <a:cubicBezTo>
                    <a:pt x="587" y="1548"/>
                    <a:pt x="465" y="1455"/>
                    <a:pt x="343" y="1410"/>
                  </a:cubicBezTo>
                  <a:lnTo>
                    <a:pt x="313" y="1400"/>
                  </a:lnTo>
                  <a:cubicBezTo>
                    <a:pt x="217" y="1365"/>
                    <a:pt x="118" y="1329"/>
                    <a:pt x="82" y="1245"/>
                  </a:cubicBezTo>
                  <a:cubicBezTo>
                    <a:pt x="56" y="1188"/>
                    <a:pt x="69" y="1121"/>
                    <a:pt x="82" y="1050"/>
                  </a:cubicBezTo>
                  <a:cubicBezTo>
                    <a:pt x="90" y="1016"/>
                    <a:pt x="97" y="978"/>
                    <a:pt x="99" y="941"/>
                  </a:cubicBezTo>
                  <a:cubicBezTo>
                    <a:pt x="101" y="913"/>
                    <a:pt x="99" y="883"/>
                    <a:pt x="94" y="856"/>
                  </a:cubicBezTo>
                  <a:cubicBezTo>
                    <a:pt x="118" y="849"/>
                    <a:pt x="137" y="843"/>
                    <a:pt x="157" y="834"/>
                  </a:cubicBezTo>
                  <a:cubicBezTo>
                    <a:pt x="217" y="811"/>
                    <a:pt x="264" y="768"/>
                    <a:pt x="311" y="729"/>
                  </a:cubicBezTo>
                  <a:cubicBezTo>
                    <a:pt x="334" y="708"/>
                    <a:pt x="360" y="686"/>
                    <a:pt x="386" y="667"/>
                  </a:cubicBezTo>
                  <a:cubicBezTo>
                    <a:pt x="497" y="590"/>
                    <a:pt x="643" y="551"/>
                    <a:pt x="832" y="551"/>
                  </a:cubicBezTo>
                  <a:cubicBezTo>
                    <a:pt x="889" y="551"/>
                    <a:pt x="949" y="553"/>
                    <a:pt x="1020" y="562"/>
                  </a:cubicBezTo>
                  <a:cubicBezTo>
                    <a:pt x="1056" y="564"/>
                    <a:pt x="1095" y="568"/>
                    <a:pt x="1134" y="573"/>
                  </a:cubicBezTo>
                  <a:cubicBezTo>
                    <a:pt x="1239" y="586"/>
                    <a:pt x="1348" y="598"/>
                    <a:pt x="1453" y="598"/>
                  </a:cubicBezTo>
                  <a:cubicBezTo>
                    <a:pt x="1545" y="598"/>
                    <a:pt x="1626" y="588"/>
                    <a:pt x="1701" y="571"/>
                  </a:cubicBezTo>
                  <a:cubicBezTo>
                    <a:pt x="1905" y="517"/>
                    <a:pt x="2106" y="346"/>
                    <a:pt x="2126" y="136"/>
                  </a:cubicBezTo>
                  <a:close/>
                  <a:moveTo>
                    <a:pt x="2066" y="1"/>
                  </a:moveTo>
                  <a:lnTo>
                    <a:pt x="2072" y="74"/>
                  </a:lnTo>
                  <a:cubicBezTo>
                    <a:pt x="2091" y="286"/>
                    <a:pt x="1892" y="466"/>
                    <a:pt x="1688" y="517"/>
                  </a:cubicBezTo>
                  <a:cubicBezTo>
                    <a:pt x="1618" y="536"/>
                    <a:pt x="1541" y="545"/>
                    <a:pt x="1453" y="545"/>
                  </a:cubicBezTo>
                  <a:cubicBezTo>
                    <a:pt x="1350" y="545"/>
                    <a:pt x="1243" y="532"/>
                    <a:pt x="1140" y="521"/>
                  </a:cubicBezTo>
                  <a:cubicBezTo>
                    <a:pt x="1101" y="517"/>
                    <a:pt x="1063" y="511"/>
                    <a:pt x="1024" y="508"/>
                  </a:cubicBezTo>
                  <a:cubicBezTo>
                    <a:pt x="954" y="500"/>
                    <a:pt x="889" y="498"/>
                    <a:pt x="832" y="498"/>
                  </a:cubicBezTo>
                  <a:cubicBezTo>
                    <a:pt x="632" y="498"/>
                    <a:pt x="476" y="538"/>
                    <a:pt x="356" y="624"/>
                  </a:cubicBezTo>
                  <a:cubicBezTo>
                    <a:pt x="328" y="643"/>
                    <a:pt x="300" y="667"/>
                    <a:pt x="274" y="688"/>
                  </a:cubicBezTo>
                  <a:cubicBezTo>
                    <a:pt x="229" y="727"/>
                    <a:pt x="187" y="763"/>
                    <a:pt x="135" y="785"/>
                  </a:cubicBezTo>
                  <a:cubicBezTo>
                    <a:pt x="114" y="796"/>
                    <a:pt x="88" y="802"/>
                    <a:pt x="58" y="808"/>
                  </a:cubicBezTo>
                  <a:lnTo>
                    <a:pt x="30" y="813"/>
                  </a:lnTo>
                  <a:lnTo>
                    <a:pt x="37" y="841"/>
                  </a:lnTo>
                  <a:cubicBezTo>
                    <a:pt x="43" y="875"/>
                    <a:pt x="47" y="907"/>
                    <a:pt x="45" y="939"/>
                  </a:cubicBezTo>
                  <a:cubicBezTo>
                    <a:pt x="43" y="971"/>
                    <a:pt x="37" y="1008"/>
                    <a:pt x="30" y="1042"/>
                  </a:cubicBezTo>
                  <a:cubicBezTo>
                    <a:pt x="15" y="1117"/>
                    <a:pt x="0" y="1194"/>
                    <a:pt x="32" y="1267"/>
                  </a:cubicBezTo>
                  <a:cubicBezTo>
                    <a:pt x="77" y="1372"/>
                    <a:pt x="193" y="1415"/>
                    <a:pt x="296" y="1449"/>
                  </a:cubicBezTo>
                  <a:lnTo>
                    <a:pt x="326" y="1460"/>
                  </a:lnTo>
                  <a:cubicBezTo>
                    <a:pt x="422" y="1496"/>
                    <a:pt x="529" y="1571"/>
                    <a:pt x="517" y="1668"/>
                  </a:cubicBezTo>
                  <a:cubicBezTo>
                    <a:pt x="512" y="1689"/>
                    <a:pt x="504" y="1710"/>
                    <a:pt x="493" y="1734"/>
                  </a:cubicBezTo>
                  <a:cubicBezTo>
                    <a:pt x="478" y="1764"/>
                    <a:pt x="463" y="1794"/>
                    <a:pt x="463" y="1830"/>
                  </a:cubicBezTo>
                  <a:cubicBezTo>
                    <a:pt x="461" y="1920"/>
                    <a:pt x="540" y="1989"/>
                    <a:pt x="622" y="2008"/>
                  </a:cubicBezTo>
                  <a:cubicBezTo>
                    <a:pt x="667" y="2021"/>
                    <a:pt x="714" y="2023"/>
                    <a:pt x="759" y="2023"/>
                  </a:cubicBezTo>
                  <a:lnTo>
                    <a:pt x="846" y="2023"/>
                  </a:lnTo>
                  <a:cubicBezTo>
                    <a:pt x="1056" y="2034"/>
                    <a:pt x="1245" y="2156"/>
                    <a:pt x="1412" y="2263"/>
                  </a:cubicBezTo>
                  <a:cubicBezTo>
                    <a:pt x="1513" y="2330"/>
                    <a:pt x="1629" y="2402"/>
                    <a:pt x="1697" y="2510"/>
                  </a:cubicBezTo>
                  <a:cubicBezTo>
                    <a:pt x="1759" y="2606"/>
                    <a:pt x="1783" y="2749"/>
                    <a:pt x="1706" y="2844"/>
                  </a:cubicBezTo>
                  <a:cubicBezTo>
                    <a:pt x="1659" y="2902"/>
                    <a:pt x="1584" y="2929"/>
                    <a:pt x="1506" y="2962"/>
                  </a:cubicBezTo>
                  <a:cubicBezTo>
                    <a:pt x="1414" y="2998"/>
                    <a:pt x="1318" y="3034"/>
                    <a:pt x="1269" y="3124"/>
                  </a:cubicBezTo>
                  <a:cubicBezTo>
                    <a:pt x="1176" y="3298"/>
                    <a:pt x="1329" y="3493"/>
                    <a:pt x="1509" y="3600"/>
                  </a:cubicBezTo>
                  <a:lnTo>
                    <a:pt x="1536" y="3617"/>
                  </a:lnTo>
                  <a:cubicBezTo>
                    <a:pt x="1682" y="3705"/>
                    <a:pt x="1847" y="3804"/>
                    <a:pt x="1858" y="3962"/>
                  </a:cubicBezTo>
                  <a:cubicBezTo>
                    <a:pt x="1860" y="3975"/>
                    <a:pt x="1860" y="3988"/>
                    <a:pt x="1860" y="4001"/>
                  </a:cubicBezTo>
                  <a:cubicBezTo>
                    <a:pt x="1858" y="4026"/>
                    <a:pt x="1858" y="4054"/>
                    <a:pt x="1864" y="4082"/>
                  </a:cubicBezTo>
                  <a:cubicBezTo>
                    <a:pt x="1888" y="4168"/>
                    <a:pt x="1965" y="4211"/>
                    <a:pt x="2042" y="4253"/>
                  </a:cubicBezTo>
                  <a:cubicBezTo>
                    <a:pt x="2108" y="4290"/>
                    <a:pt x="2173" y="4326"/>
                    <a:pt x="2192" y="4386"/>
                  </a:cubicBezTo>
                  <a:cubicBezTo>
                    <a:pt x="2201" y="4410"/>
                    <a:pt x="2201" y="4433"/>
                    <a:pt x="2203" y="4459"/>
                  </a:cubicBezTo>
                  <a:cubicBezTo>
                    <a:pt x="2203" y="4481"/>
                    <a:pt x="2205" y="4502"/>
                    <a:pt x="2209" y="4523"/>
                  </a:cubicBezTo>
                  <a:cubicBezTo>
                    <a:pt x="2224" y="4601"/>
                    <a:pt x="2280" y="4663"/>
                    <a:pt x="2323" y="4714"/>
                  </a:cubicBezTo>
                  <a:lnTo>
                    <a:pt x="2944" y="5417"/>
                  </a:lnTo>
                  <a:cubicBezTo>
                    <a:pt x="2987" y="5466"/>
                    <a:pt x="3032" y="5518"/>
                    <a:pt x="3062" y="5573"/>
                  </a:cubicBezTo>
                  <a:cubicBezTo>
                    <a:pt x="3075" y="5597"/>
                    <a:pt x="3083" y="5620"/>
                    <a:pt x="3094" y="5644"/>
                  </a:cubicBezTo>
                  <a:cubicBezTo>
                    <a:pt x="3107" y="5674"/>
                    <a:pt x="3120" y="5706"/>
                    <a:pt x="3137" y="5734"/>
                  </a:cubicBezTo>
                  <a:cubicBezTo>
                    <a:pt x="3199" y="5841"/>
                    <a:pt x="3306" y="5910"/>
                    <a:pt x="3407" y="5974"/>
                  </a:cubicBezTo>
                  <a:cubicBezTo>
                    <a:pt x="3432" y="5991"/>
                    <a:pt x="3458" y="6006"/>
                    <a:pt x="3484" y="6023"/>
                  </a:cubicBezTo>
                  <a:cubicBezTo>
                    <a:pt x="3570" y="6081"/>
                    <a:pt x="3713" y="6203"/>
                    <a:pt x="3696" y="6355"/>
                  </a:cubicBezTo>
                  <a:cubicBezTo>
                    <a:pt x="3690" y="6422"/>
                    <a:pt x="3651" y="6482"/>
                    <a:pt x="3610" y="6544"/>
                  </a:cubicBezTo>
                  <a:cubicBezTo>
                    <a:pt x="3578" y="6591"/>
                    <a:pt x="3546" y="6638"/>
                    <a:pt x="3527" y="6694"/>
                  </a:cubicBezTo>
                  <a:cubicBezTo>
                    <a:pt x="3497" y="6779"/>
                    <a:pt x="3501" y="6867"/>
                    <a:pt x="3505" y="6955"/>
                  </a:cubicBezTo>
                  <a:cubicBezTo>
                    <a:pt x="3507" y="6977"/>
                    <a:pt x="3507" y="6998"/>
                    <a:pt x="3510" y="7022"/>
                  </a:cubicBezTo>
                  <a:cubicBezTo>
                    <a:pt x="3512" y="7127"/>
                    <a:pt x="3499" y="7234"/>
                    <a:pt x="3471" y="7343"/>
                  </a:cubicBezTo>
                  <a:lnTo>
                    <a:pt x="3467" y="7356"/>
                  </a:lnTo>
                  <a:lnTo>
                    <a:pt x="3690" y="7660"/>
                  </a:lnTo>
                  <a:cubicBezTo>
                    <a:pt x="3780" y="7780"/>
                    <a:pt x="3857" y="7911"/>
                    <a:pt x="3818" y="8031"/>
                  </a:cubicBezTo>
                  <a:cubicBezTo>
                    <a:pt x="3784" y="8131"/>
                    <a:pt x="3683" y="8187"/>
                    <a:pt x="3576" y="8245"/>
                  </a:cubicBezTo>
                  <a:cubicBezTo>
                    <a:pt x="3467" y="8305"/>
                    <a:pt x="3351" y="8367"/>
                    <a:pt x="3310" y="8487"/>
                  </a:cubicBezTo>
                  <a:cubicBezTo>
                    <a:pt x="3289" y="8549"/>
                    <a:pt x="3291" y="8613"/>
                    <a:pt x="3293" y="8678"/>
                  </a:cubicBezTo>
                  <a:cubicBezTo>
                    <a:pt x="3295" y="8755"/>
                    <a:pt x="3298" y="8828"/>
                    <a:pt x="3257" y="8883"/>
                  </a:cubicBezTo>
                  <a:cubicBezTo>
                    <a:pt x="3218" y="8933"/>
                    <a:pt x="3158" y="8956"/>
                    <a:pt x="3060" y="8956"/>
                  </a:cubicBezTo>
                  <a:cubicBezTo>
                    <a:pt x="3021" y="8956"/>
                    <a:pt x="2980" y="8952"/>
                    <a:pt x="2940" y="8948"/>
                  </a:cubicBezTo>
                  <a:cubicBezTo>
                    <a:pt x="2918" y="8948"/>
                    <a:pt x="2897" y="8946"/>
                    <a:pt x="2875" y="8943"/>
                  </a:cubicBezTo>
                  <a:cubicBezTo>
                    <a:pt x="2870" y="8943"/>
                    <a:pt x="2864" y="8943"/>
                    <a:pt x="2858" y="8943"/>
                  </a:cubicBezTo>
                  <a:cubicBezTo>
                    <a:pt x="2749" y="8943"/>
                    <a:pt x="2635" y="8999"/>
                    <a:pt x="2588" y="9072"/>
                  </a:cubicBezTo>
                  <a:cubicBezTo>
                    <a:pt x="2560" y="9117"/>
                    <a:pt x="2558" y="9166"/>
                    <a:pt x="2580" y="9211"/>
                  </a:cubicBezTo>
                  <a:cubicBezTo>
                    <a:pt x="2599" y="9254"/>
                    <a:pt x="2635" y="9280"/>
                    <a:pt x="2672" y="9305"/>
                  </a:cubicBezTo>
                  <a:cubicBezTo>
                    <a:pt x="2691" y="9320"/>
                    <a:pt x="2708" y="9333"/>
                    <a:pt x="2723" y="9348"/>
                  </a:cubicBezTo>
                  <a:cubicBezTo>
                    <a:pt x="2773" y="9400"/>
                    <a:pt x="2785" y="9485"/>
                    <a:pt x="2753" y="9545"/>
                  </a:cubicBezTo>
                  <a:cubicBezTo>
                    <a:pt x="2713" y="9603"/>
                    <a:pt x="2635" y="9616"/>
                    <a:pt x="2530" y="9616"/>
                  </a:cubicBezTo>
                  <a:lnTo>
                    <a:pt x="2464" y="9616"/>
                  </a:lnTo>
                  <a:cubicBezTo>
                    <a:pt x="2389" y="9616"/>
                    <a:pt x="2291" y="9638"/>
                    <a:pt x="2233" y="9698"/>
                  </a:cubicBezTo>
                  <a:cubicBezTo>
                    <a:pt x="2203" y="9728"/>
                    <a:pt x="2188" y="9764"/>
                    <a:pt x="2190" y="9805"/>
                  </a:cubicBezTo>
                  <a:cubicBezTo>
                    <a:pt x="2190" y="9817"/>
                    <a:pt x="2192" y="9830"/>
                    <a:pt x="2194" y="9843"/>
                  </a:cubicBezTo>
                  <a:cubicBezTo>
                    <a:pt x="2198" y="9860"/>
                    <a:pt x="2201" y="9877"/>
                    <a:pt x="2196" y="9890"/>
                  </a:cubicBezTo>
                  <a:cubicBezTo>
                    <a:pt x="2192" y="9905"/>
                    <a:pt x="2179" y="9920"/>
                    <a:pt x="2128" y="9920"/>
                  </a:cubicBezTo>
                  <a:cubicBezTo>
                    <a:pt x="2104" y="9920"/>
                    <a:pt x="2081" y="9918"/>
                    <a:pt x="2057" y="9916"/>
                  </a:cubicBezTo>
                  <a:cubicBezTo>
                    <a:pt x="2046" y="9914"/>
                    <a:pt x="2033" y="9914"/>
                    <a:pt x="2023" y="9912"/>
                  </a:cubicBezTo>
                  <a:cubicBezTo>
                    <a:pt x="2015" y="9911"/>
                    <a:pt x="2008" y="9911"/>
                    <a:pt x="2001" y="9911"/>
                  </a:cubicBezTo>
                  <a:cubicBezTo>
                    <a:pt x="1863" y="9911"/>
                    <a:pt x="1749" y="10007"/>
                    <a:pt x="1641" y="10102"/>
                  </a:cubicBezTo>
                  <a:cubicBezTo>
                    <a:pt x="1614" y="10128"/>
                    <a:pt x="1586" y="10152"/>
                    <a:pt x="1556" y="10175"/>
                  </a:cubicBezTo>
                  <a:cubicBezTo>
                    <a:pt x="1554" y="10177"/>
                    <a:pt x="1551" y="10180"/>
                    <a:pt x="1547" y="10182"/>
                  </a:cubicBezTo>
                  <a:lnTo>
                    <a:pt x="1524" y="10199"/>
                  </a:lnTo>
                  <a:lnTo>
                    <a:pt x="1532" y="10220"/>
                  </a:lnTo>
                  <a:cubicBezTo>
                    <a:pt x="1562" y="10293"/>
                    <a:pt x="1620" y="10355"/>
                    <a:pt x="1684" y="10383"/>
                  </a:cubicBezTo>
                  <a:cubicBezTo>
                    <a:pt x="1836" y="10447"/>
                    <a:pt x="1982" y="10520"/>
                    <a:pt x="1950" y="10629"/>
                  </a:cubicBezTo>
                  <a:cubicBezTo>
                    <a:pt x="1928" y="10702"/>
                    <a:pt x="1841" y="10730"/>
                    <a:pt x="1755" y="10756"/>
                  </a:cubicBezTo>
                  <a:cubicBezTo>
                    <a:pt x="1742" y="10760"/>
                    <a:pt x="1729" y="10764"/>
                    <a:pt x="1716" y="10767"/>
                  </a:cubicBezTo>
                  <a:cubicBezTo>
                    <a:pt x="1650" y="10790"/>
                    <a:pt x="1569" y="10850"/>
                    <a:pt x="1547" y="10923"/>
                  </a:cubicBezTo>
                  <a:cubicBezTo>
                    <a:pt x="1534" y="10962"/>
                    <a:pt x="1541" y="11000"/>
                    <a:pt x="1566" y="11032"/>
                  </a:cubicBezTo>
                  <a:lnTo>
                    <a:pt x="1577" y="11045"/>
                  </a:lnTo>
                  <a:lnTo>
                    <a:pt x="1594" y="11041"/>
                  </a:lnTo>
                  <a:cubicBezTo>
                    <a:pt x="1879" y="10955"/>
                    <a:pt x="2162" y="10850"/>
                    <a:pt x="2432" y="10726"/>
                  </a:cubicBezTo>
                  <a:cubicBezTo>
                    <a:pt x="2535" y="10679"/>
                    <a:pt x="2640" y="10625"/>
                    <a:pt x="2715" y="10540"/>
                  </a:cubicBezTo>
                  <a:cubicBezTo>
                    <a:pt x="2773" y="10473"/>
                    <a:pt x="2809" y="10392"/>
                    <a:pt x="2843" y="10312"/>
                  </a:cubicBezTo>
                  <a:cubicBezTo>
                    <a:pt x="2886" y="10216"/>
                    <a:pt x="2927" y="10126"/>
                    <a:pt x="3002" y="10064"/>
                  </a:cubicBezTo>
                  <a:cubicBezTo>
                    <a:pt x="3066" y="10010"/>
                    <a:pt x="3145" y="9985"/>
                    <a:pt x="3244" y="9985"/>
                  </a:cubicBezTo>
                  <a:cubicBezTo>
                    <a:pt x="3387" y="9985"/>
                    <a:pt x="3542" y="10040"/>
                    <a:pt x="3660" y="10087"/>
                  </a:cubicBezTo>
                  <a:lnTo>
                    <a:pt x="3675" y="10092"/>
                  </a:lnTo>
                  <a:lnTo>
                    <a:pt x="3687" y="10083"/>
                  </a:lnTo>
                  <a:cubicBezTo>
                    <a:pt x="3887" y="9920"/>
                    <a:pt x="4026" y="9685"/>
                    <a:pt x="4071" y="9432"/>
                  </a:cubicBezTo>
                  <a:lnTo>
                    <a:pt x="4360" y="9395"/>
                  </a:lnTo>
                  <a:lnTo>
                    <a:pt x="4367" y="9385"/>
                  </a:lnTo>
                  <a:cubicBezTo>
                    <a:pt x="4499" y="9175"/>
                    <a:pt x="4589" y="8924"/>
                    <a:pt x="4656" y="8596"/>
                  </a:cubicBezTo>
                  <a:cubicBezTo>
                    <a:pt x="4791" y="7915"/>
                    <a:pt x="4763" y="7157"/>
                    <a:pt x="4577" y="6405"/>
                  </a:cubicBezTo>
                  <a:cubicBezTo>
                    <a:pt x="4536" y="6246"/>
                    <a:pt x="4405" y="6023"/>
                    <a:pt x="4240" y="6023"/>
                  </a:cubicBezTo>
                  <a:cubicBezTo>
                    <a:pt x="4217" y="6023"/>
                    <a:pt x="4191" y="6030"/>
                    <a:pt x="4169" y="6038"/>
                  </a:cubicBezTo>
                  <a:cubicBezTo>
                    <a:pt x="4075" y="5794"/>
                    <a:pt x="3861" y="5627"/>
                    <a:pt x="3653" y="5464"/>
                  </a:cubicBezTo>
                  <a:cubicBezTo>
                    <a:pt x="3587" y="5413"/>
                    <a:pt x="3518" y="5359"/>
                    <a:pt x="3456" y="5303"/>
                  </a:cubicBezTo>
                  <a:cubicBezTo>
                    <a:pt x="3075" y="4971"/>
                    <a:pt x="2822" y="4498"/>
                    <a:pt x="2599" y="4078"/>
                  </a:cubicBezTo>
                  <a:lnTo>
                    <a:pt x="2430" y="3761"/>
                  </a:lnTo>
                  <a:cubicBezTo>
                    <a:pt x="2218" y="3474"/>
                    <a:pt x="2473" y="3067"/>
                    <a:pt x="2593" y="2904"/>
                  </a:cubicBezTo>
                  <a:lnTo>
                    <a:pt x="2625" y="2859"/>
                  </a:lnTo>
                  <a:cubicBezTo>
                    <a:pt x="2805" y="2614"/>
                    <a:pt x="3010" y="2336"/>
                    <a:pt x="2959" y="2034"/>
                  </a:cubicBezTo>
                  <a:cubicBezTo>
                    <a:pt x="3310" y="1862"/>
                    <a:pt x="3705" y="1760"/>
                    <a:pt x="4099" y="1734"/>
                  </a:cubicBezTo>
                  <a:lnTo>
                    <a:pt x="4174" y="1730"/>
                  </a:lnTo>
                  <a:lnTo>
                    <a:pt x="4114" y="1687"/>
                  </a:lnTo>
                  <a:cubicBezTo>
                    <a:pt x="4009" y="1610"/>
                    <a:pt x="3874" y="1539"/>
                    <a:pt x="3698" y="1473"/>
                  </a:cubicBezTo>
                  <a:cubicBezTo>
                    <a:pt x="3435" y="1372"/>
                    <a:pt x="3079" y="1203"/>
                    <a:pt x="3068" y="894"/>
                  </a:cubicBezTo>
                  <a:cubicBezTo>
                    <a:pt x="3066" y="864"/>
                    <a:pt x="3070" y="834"/>
                    <a:pt x="3073" y="800"/>
                  </a:cubicBezTo>
                  <a:cubicBezTo>
                    <a:pt x="3077" y="738"/>
                    <a:pt x="3081" y="671"/>
                    <a:pt x="3058" y="607"/>
                  </a:cubicBezTo>
                  <a:cubicBezTo>
                    <a:pt x="3004" y="463"/>
                    <a:pt x="2841" y="421"/>
                    <a:pt x="2698" y="382"/>
                  </a:cubicBezTo>
                  <a:lnTo>
                    <a:pt x="2653" y="369"/>
                  </a:lnTo>
                  <a:cubicBezTo>
                    <a:pt x="2451" y="311"/>
                    <a:pt x="2265" y="202"/>
                    <a:pt x="2117" y="54"/>
                  </a:cubicBezTo>
                  <a:lnTo>
                    <a:pt x="20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297"/>
            <p:cNvSpPr/>
            <p:nvPr/>
          </p:nvSpPr>
          <p:spPr>
            <a:xfrm>
              <a:off x="6550621" y="3419979"/>
              <a:ext cx="25801" cy="30120"/>
            </a:xfrm>
            <a:custGeom>
              <a:rect b="b" l="l" r="r" t="t"/>
              <a:pathLst>
                <a:path extrusionOk="0" h="1060" w="908">
                  <a:moveTo>
                    <a:pt x="847" y="1"/>
                  </a:moveTo>
                  <a:cubicBezTo>
                    <a:pt x="822" y="37"/>
                    <a:pt x="800" y="76"/>
                    <a:pt x="781" y="114"/>
                  </a:cubicBezTo>
                  <a:cubicBezTo>
                    <a:pt x="695" y="288"/>
                    <a:pt x="620" y="494"/>
                    <a:pt x="444" y="577"/>
                  </a:cubicBezTo>
                  <a:cubicBezTo>
                    <a:pt x="379" y="608"/>
                    <a:pt x="307" y="618"/>
                    <a:pt x="234" y="618"/>
                  </a:cubicBezTo>
                  <a:cubicBezTo>
                    <a:pt x="176" y="618"/>
                    <a:pt x="117" y="612"/>
                    <a:pt x="59" y="605"/>
                  </a:cubicBezTo>
                  <a:cubicBezTo>
                    <a:pt x="42" y="603"/>
                    <a:pt x="25" y="601"/>
                    <a:pt x="7" y="599"/>
                  </a:cubicBezTo>
                  <a:lnTo>
                    <a:pt x="7" y="599"/>
                  </a:lnTo>
                  <a:cubicBezTo>
                    <a:pt x="1" y="721"/>
                    <a:pt x="5" y="843"/>
                    <a:pt x="14" y="963"/>
                  </a:cubicBezTo>
                  <a:cubicBezTo>
                    <a:pt x="16" y="980"/>
                    <a:pt x="18" y="995"/>
                    <a:pt x="29" y="1008"/>
                  </a:cubicBezTo>
                  <a:cubicBezTo>
                    <a:pt x="35" y="1016"/>
                    <a:pt x="44" y="1021"/>
                    <a:pt x="52" y="1025"/>
                  </a:cubicBezTo>
                  <a:cubicBezTo>
                    <a:pt x="100" y="1048"/>
                    <a:pt x="153" y="1059"/>
                    <a:pt x="206" y="1059"/>
                  </a:cubicBezTo>
                  <a:cubicBezTo>
                    <a:pt x="308" y="1059"/>
                    <a:pt x="407" y="1017"/>
                    <a:pt x="453" y="928"/>
                  </a:cubicBezTo>
                  <a:cubicBezTo>
                    <a:pt x="474" y="888"/>
                    <a:pt x="483" y="841"/>
                    <a:pt x="511" y="804"/>
                  </a:cubicBezTo>
                  <a:cubicBezTo>
                    <a:pt x="534" y="772"/>
                    <a:pt x="571" y="753"/>
                    <a:pt x="605" y="733"/>
                  </a:cubicBezTo>
                  <a:cubicBezTo>
                    <a:pt x="650" y="708"/>
                    <a:pt x="695" y="682"/>
                    <a:pt x="742" y="656"/>
                  </a:cubicBezTo>
                  <a:cubicBezTo>
                    <a:pt x="777" y="637"/>
                    <a:pt x="813" y="616"/>
                    <a:pt x="837" y="586"/>
                  </a:cubicBezTo>
                  <a:cubicBezTo>
                    <a:pt x="864" y="549"/>
                    <a:pt x="875" y="502"/>
                    <a:pt x="884" y="457"/>
                  </a:cubicBezTo>
                  <a:cubicBezTo>
                    <a:pt x="907" y="305"/>
                    <a:pt x="892" y="149"/>
                    <a:pt x="8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297"/>
            <p:cNvSpPr/>
            <p:nvPr/>
          </p:nvSpPr>
          <p:spPr>
            <a:xfrm>
              <a:off x="6549911" y="3418274"/>
              <a:ext cx="27222" cy="32592"/>
            </a:xfrm>
            <a:custGeom>
              <a:rect b="b" l="l" r="r" t="t"/>
              <a:pathLst>
                <a:path extrusionOk="0" h="1147" w="958">
                  <a:moveTo>
                    <a:pt x="864" y="125"/>
                  </a:moveTo>
                  <a:cubicBezTo>
                    <a:pt x="894" y="254"/>
                    <a:pt x="900" y="386"/>
                    <a:pt x="881" y="513"/>
                  </a:cubicBezTo>
                  <a:cubicBezTo>
                    <a:pt x="874" y="554"/>
                    <a:pt x="866" y="596"/>
                    <a:pt x="840" y="629"/>
                  </a:cubicBezTo>
                  <a:cubicBezTo>
                    <a:pt x="819" y="656"/>
                    <a:pt x="787" y="674"/>
                    <a:pt x="752" y="693"/>
                  </a:cubicBezTo>
                  <a:lnTo>
                    <a:pt x="617" y="770"/>
                  </a:lnTo>
                  <a:cubicBezTo>
                    <a:pt x="583" y="789"/>
                    <a:pt x="542" y="811"/>
                    <a:pt x="514" y="849"/>
                  </a:cubicBezTo>
                  <a:cubicBezTo>
                    <a:pt x="495" y="875"/>
                    <a:pt x="484" y="903"/>
                    <a:pt x="474" y="931"/>
                  </a:cubicBezTo>
                  <a:cubicBezTo>
                    <a:pt x="467" y="946"/>
                    <a:pt x="461" y="961"/>
                    <a:pt x="454" y="976"/>
                  </a:cubicBezTo>
                  <a:cubicBezTo>
                    <a:pt x="416" y="1048"/>
                    <a:pt x="332" y="1093"/>
                    <a:pt x="229" y="1093"/>
                  </a:cubicBezTo>
                  <a:cubicBezTo>
                    <a:pt x="180" y="1093"/>
                    <a:pt x="131" y="1083"/>
                    <a:pt x="90" y="1061"/>
                  </a:cubicBezTo>
                  <a:cubicBezTo>
                    <a:pt x="84" y="1057"/>
                    <a:pt x="77" y="1055"/>
                    <a:pt x="73" y="1051"/>
                  </a:cubicBezTo>
                  <a:cubicBezTo>
                    <a:pt x="69" y="1044"/>
                    <a:pt x="67" y="1031"/>
                    <a:pt x="67" y="1021"/>
                  </a:cubicBezTo>
                  <a:cubicBezTo>
                    <a:pt x="58" y="913"/>
                    <a:pt x="54" y="802"/>
                    <a:pt x="58" y="689"/>
                  </a:cubicBezTo>
                  <a:lnTo>
                    <a:pt x="58" y="689"/>
                  </a:lnTo>
                  <a:lnTo>
                    <a:pt x="82" y="691"/>
                  </a:lnTo>
                  <a:cubicBezTo>
                    <a:pt x="142" y="699"/>
                    <a:pt x="199" y="704"/>
                    <a:pt x="259" y="704"/>
                  </a:cubicBezTo>
                  <a:cubicBezTo>
                    <a:pt x="347" y="704"/>
                    <a:pt x="420" y="691"/>
                    <a:pt x="480" y="661"/>
                  </a:cubicBezTo>
                  <a:cubicBezTo>
                    <a:pt x="641" y="586"/>
                    <a:pt x="718" y="421"/>
                    <a:pt x="793" y="260"/>
                  </a:cubicBezTo>
                  <a:cubicBezTo>
                    <a:pt x="806" y="236"/>
                    <a:pt x="817" y="211"/>
                    <a:pt x="829" y="185"/>
                  </a:cubicBezTo>
                  <a:cubicBezTo>
                    <a:pt x="840" y="166"/>
                    <a:pt x="851" y="144"/>
                    <a:pt x="864" y="125"/>
                  </a:cubicBezTo>
                  <a:close/>
                  <a:moveTo>
                    <a:pt x="883" y="1"/>
                  </a:moveTo>
                  <a:lnTo>
                    <a:pt x="851" y="46"/>
                  </a:lnTo>
                  <a:cubicBezTo>
                    <a:pt x="823" y="84"/>
                    <a:pt x="799" y="123"/>
                    <a:pt x="782" y="161"/>
                  </a:cubicBezTo>
                  <a:cubicBezTo>
                    <a:pt x="769" y="187"/>
                    <a:pt x="757" y="213"/>
                    <a:pt x="746" y="239"/>
                  </a:cubicBezTo>
                  <a:cubicBezTo>
                    <a:pt x="675" y="389"/>
                    <a:pt x="600" y="545"/>
                    <a:pt x="459" y="611"/>
                  </a:cubicBezTo>
                  <a:cubicBezTo>
                    <a:pt x="403" y="639"/>
                    <a:pt x="339" y="650"/>
                    <a:pt x="259" y="650"/>
                  </a:cubicBezTo>
                  <a:cubicBezTo>
                    <a:pt x="204" y="650"/>
                    <a:pt x="146" y="646"/>
                    <a:pt x="82" y="637"/>
                  </a:cubicBezTo>
                  <a:lnTo>
                    <a:pt x="7" y="629"/>
                  </a:lnTo>
                  <a:lnTo>
                    <a:pt x="5" y="659"/>
                  </a:lnTo>
                  <a:cubicBezTo>
                    <a:pt x="0" y="783"/>
                    <a:pt x="2" y="907"/>
                    <a:pt x="13" y="1025"/>
                  </a:cubicBezTo>
                  <a:cubicBezTo>
                    <a:pt x="15" y="1042"/>
                    <a:pt x="17" y="1066"/>
                    <a:pt x="32" y="1085"/>
                  </a:cubicBezTo>
                  <a:cubicBezTo>
                    <a:pt x="43" y="1098"/>
                    <a:pt x="56" y="1104"/>
                    <a:pt x="67" y="1108"/>
                  </a:cubicBezTo>
                  <a:cubicBezTo>
                    <a:pt x="116" y="1134"/>
                    <a:pt x="172" y="1147"/>
                    <a:pt x="229" y="1147"/>
                  </a:cubicBezTo>
                  <a:cubicBezTo>
                    <a:pt x="352" y="1147"/>
                    <a:pt x="454" y="1091"/>
                    <a:pt x="502" y="999"/>
                  </a:cubicBezTo>
                  <a:cubicBezTo>
                    <a:pt x="510" y="984"/>
                    <a:pt x="517" y="967"/>
                    <a:pt x="523" y="948"/>
                  </a:cubicBezTo>
                  <a:cubicBezTo>
                    <a:pt x="534" y="924"/>
                    <a:pt x="542" y="901"/>
                    <a:pt x="557" y="881"/>
                  </a:cubicBezTo>
                  <a:cubicBezTo>
                    <a:pt x="577" y="853"/>
                    <a:pt x="613" y="834"/>
                    <a:pt x="643" y="817"/>
                  </a:cubicBezTo>
                  <a:lnTo>
                    <a:pt x="780" y="740"/>
                  </a:lnTo>
                  <a:cubicBezTo>
                    <a:pt x="814" y="719"/>
                    <a:pt x="855" y="697"/>
                    <a:pt x="883" y="661"/>
                  </a:cubicBezTo>
                  <a:cubicBezTo>
                    <a:pt x="915" y="620"/>
                    <a:pt x="928" y="566"/>
                    <a:pt x="934" y="521"/>
                  </a:cubicBezTo>
                  <a:cubicBezTo>
                    <a:pt x="958" y="369"/>
                    <a:pt x="945" y="206"/>
                    <a:pt x="898" y="52"/>
                  </a:cubicBezTo>
                  <a:lnTo>
                    <a:pt x="88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297"/>
            <p:cNvSpPr/>
            <p:nvPr/>
          </p:nvSpPr>
          <p:spPr>
            <a:xfrm>
              <a:off x="6336781" y="3484079"/>
              <a:ext cx="17788" cy="19407"/>
            </a:xfrm>
            <a:custGeom>
              <a:rect b="b" l="l" r="r" t="t"/>
              <a:pathLst>
                <a:path extrusionOk="0" h="683" w="626">
                  <a:moveTo>
                    <a:pt x="322" y="1"/>
                  </a:moveTo>
                  <a:cubicBezTo>
                    <a:pt x="219" y="89"/>
                    <a:pt x="125" y="187"/>
                    <a:pt x="45" y="296"/>
                  </a:cubicBezTo>
                  <a:cubicBezTo>
                    <a:pt x="30" y="318"/>
                    <a:pt x="15" y="341"/>
                    <a:pt x="0" y="365"/>
                  </a:cubicBezTo>
                  <a:cubicBezTo>
                    <a:pt x="54" y="436"/>
                    <a:pt x="95" y="515"/>
                    <a:pt x="155" y="579"/>
                  </a:cubicBezTo>
                  <a:cubicBezTo>
                    <a:pt x="208" y="638"/>
                    <a:pt x="289" y="683"/>
                    <a:pt x="365" y="683"/>
                  </a:cubicBezTo>
                  <a:cubicBezTo>
                    <a:pt x="400" y="683"/>
                    <a:pt x="434" y="674"/>
                    <a:pt x="463" y="652"/>
                  </a:cubicBezTo>
                  <a:cubicBezTo>
                    <a:pt x="626" y="496"/>
                    <a:pt x="491" y="224"/>
                    <a:pt x="354" y="44"/>
                  </a:cubicBezTo>
                  <a:lnTo>
                    <a:pt x="3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297"/>
            <p:cNvSpPr/>
            <p:nvPr/>
          </p:nvSpPr>
          <p:spPr>
            <a:xfrm>
              <a:off x="6335872" y="3483056"/>
              <a:ext cx="20487" cy="21198"/>
            </a:xfrm>
            <a:custGeom>
              <a:rect b="b" l="l" r="r" t="t"/>
              <a:pathLst>
                <a:path extrusionOk="0" h="746" w="721">
                  <a:moveTo>
                    <a:pt x="349" y="75"/>
                  </a:moveTo>
                  <a:lnTo>
                    <a:pt x="364" y="97"/>
                  </a:lnTo>
                  <a:cubicBezTo>
                    <a:pt x="435" y="189"/>
                    <a:pt x="652" y="500"/>
                    <a:pt x="478" y="667"/>
                  </a:cubicBezTo>
                  <a:cubicBezTo>
                    <a:pt x="456" y="683"/>
                    <a:pt x="428" y="690"/>
                    <a:pt x="399" y="690"/>
                  </a:cubicBezTo>
                  <a:cubicBezTo>
                    <a:pt x="334" y="690"/>
                    <a:pt x="259" y="655"/>
                    <a:pt x="206" y="596"/>
                  </a:cubicBezTo>
                  <a:cubicBezTo>
                    <a:pt x="169" y="557"/>
                    <a:pt x="142" y="515"/>
                    <a:pt x="112" y="470"/>
                  </a:cubicBezTo>
                  <a:cubicBezTo>
                    <a:pt x="97" y="446"/>
                    <a:pt x="82" y="422"/>
                    <a:pt x="65" y="399"/>
                  </a:cubicBezTo>
                  <a:cubicBezTo>
                    <a:pt x="77" y="382"/>
                    <a:pt x="88" y="365"/>
                    <a:pt x="101" y="347"/>
                  </a:cubicBezTo>
                  <a:cubicBezTo>
                    <a:pt x="169" y="251"/>
                    <a:pt x="253" y="159"/>
                    <a:pt x="349" y="75"/>
                  </a:cubicBezTo>
                  <a:close/>
                  <a:moveTo>
                    <a:pt x="358" y="0"/>
                  </a:moveTo>
                  <a:lnTo>
                    <a:pt x="337" y="18"/>
                  </a:lnTo>
                  <a:cubicBezTo>
                    <a:pt x="227" y="107"/>
                    <a:pt x="133" y="208"/>
                    <a:pt x="56" y="315"/>
                  </a:cubicBezTo>
                  <a:cubicBezTo>
                    <a:pt x="41" y="339"/>
                    <a:pt x="24" y="362"/>
                    <a:pt x="11" y="386"/>
                  </a:cubicBezTo>
                  <a:lnTo>
                    <a:pt x="0" y="403"/>
                  </a:lnTo>
                  <a:lnTo>
                    <a:pt x="11" y="416"/>
                  </a:lnTo>
                  <a:cubicBezTo>
                    <a:pt x="30" y="444"/>
                    <a:pt x="50" y="470"/>
                    <a:pt x="67" y="497"/>
                  </a:cubicBezTo>
                  <a:cubicBezTo>
                    <a:pt x="97" y="545"/>
                    <a:pt x="129" y="592"/>
                    <a:pt x="165" y="632"/>
                  </a:cubicBezTo>
                  <a:cubicBezTo>
                    <a:pt x="229" y="701"/>
                    <a:pt x="317" y="746"/>
                    <a:pt x="397" y="746"/>
                  </a:cubicBezTo>
                  <a:cubicBezTo>
                    <a:pt x="439" y="746"/>
                    <a:pt x="478" y="733"/>
                    <a:pt x="512" y="707"/>
                  </a:cubicBezTo>
                  <a:cubicBezTo>
                    <a:pt x="720" y="508"/>
                    <a:pt x="484" y="163"/>
                    <a:pt x="407" y="63"/>
                  </a:cubicBezTo>
                  <a:lnTo>
                    <a:pt x="3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297"/>
            <p:cNvSpPr/>
            <p:nvPr/>
          </p:nvSpPr>
          <p:spPr>
            <a:xfrm>
              <a:off x="6457908" y="3389577"/>
              <a:ext cx="193137" cy="130652"/>
            </a:xfrm>
            <a:custGeom>
              <a:rect b="b" l="l" r="r" t="t"/>
              <a:pathLst>
                <a:path extrusionOk="0" h="4598" w="6797">
                  <a:moveTo>
                    <a:pt x="4981" y="0"/>
                  </a:moveTo>
                  <a:cubicBezTo>
                    <a:pt x="4899" y="0"/>
                    <a:pt x="4818" y="20"/>
                    <a:pt x="4747" y="64"/>
                  </a:cubicBezTo>
                  <a:cubicBezTo>
                    <a:pt x="4498" y="218"/>
                    <a:pt x="4474" y="565"/>
                    <a:pt x="4479" y="861"/>
                  </a:cubicBezTo>
                  <a:cubicBezTo>
                    <a:pt x="4463" y="858"/>
                    <a:pt x="4448" y="857"/>
                    <a:pt x="4433" y="857"/>
                  </a:cubicBezTo>
                  <a:cubicBezTo>
                    <a:pt x="4303" y="857"/>
                    <a:pt x="4191" y="953"/>
                    <a:pt x="4110" y="1071"/>
                  </a:cubicBezTo>
                  <a:cubicBezTo>
                    <a:pt x="4155" y="1219"/>
                    <a:pt x="4170" y="1375"/>
                    <a:pt x="4147" y="1527"/>
                  </a:cubicBezTo>
                  <a:cubicBezTo>
                    <a:pt x="4138" y="1572"/>
                    <a:pt x="4127" y="1619"/>
                    <a:pt x="4100" y="1656"/>
                  </a:cubicBezTo>
                  <a:cubicBezTo>
                    <a:pt x="4076" y="1686"/>
                    <a:pt x="4040" y="1707"/>
                    <a:pt x="4005" y="1726"/>
                  </a:cubicBezTo>
                  <a:cubicBezTo>
                    <a:pt x="3958" y="1752"/>
                    <a:pt x="3913" y="1778"/>
                    <a:pt x="3868" y="1803"/>
                  </a:cubicBezTo>
                  <a:cubicBezTo>
                    <a:pt x="3834" y="1823"/>
                    <a:pt x="3797" y="1842"/>
                    <a:pt x="3774" y="1874"/>
                  </a:cubicBezTo>
                  <a:cubicBezTo>
                    <a:pt x="3746" y="1911"/>
                    <a:pt x="3737" y="1958"/>
                    <a:pt x="3716" y="1998"/>
                  </a:cubicBezTo>
                  <a:cubicBezTo>
                    <a:pt x="3670" y="2087"/>
                    <a:pt x="3571" y="2129"/>
                    <a:pt x="3469" y="2129"/>
                  </a:cubicBezTo>
                  <a:cubicBezTo>
                    <a:pt x="3416" y="2129"/>
                    <a:pt x="3363" y="2118"/>
                    <a:pt x="3315" y="2095"/>
                  </a:cubicBezTo>
                  <a:cubicBezTo>
                    <a:pt x="3307" y="2091"/>
                    <a:pt x="3298" y="2086"/>
                    <a:pt x="3292" y="2078"/>
                  </a:cubicBezTo>
                  <a:cubicBezTo>
                    <a:pt x="3281" y="2065"/>
                    <a:pt x="3279" y="2050"/>
                    <a:pt x="3277" y="2033"/>
                  </a:cubicBezTo>
                  <a:cubicBezTo>
                    <a:pt x="3268" y="1913"/>
                    <a:pt x="3264" y="1791"/>
                    <a:pt x="3270" y="1669"/>
                  </a:cubicBezTo>
                  <a:cubicBezTo>
                    <a:pt x="3176" y="1658"/>
                    <a:pt x="3082" y="1649"/>
                    <a:pt x="2988" y="1639"/>
                  </a:cubicBezTo>
                  <a:cubicBezTo>
                    <a:pt x="2962" y="1636"/>
                    <a:pt x="2935" y="1633"/>
                    <a:pt x="2910" y="1633"/>
                  </a:cubicBezTo>
                  <a:cubicBezTo>
                    <a:pt x="2878" y="1633"/>
                    <a:pt x="2847" y="1637"/>
                    <a:pt x="2818" y="1651"/>
                  </a:cubicBezTo>
                  <a:cubicBezTo>
                    <a:pt x="2625" y="1744"/>
                    <a:pt x="2799" y="2065"/>
                    <a:pt x="2690" y="2249"/>
                  </a:cubicBezTo>
                  <a:cubicBezTo>
                    <a:pt x="2628" y="2356"/>
                    <a:pt x="2478" y="2399"/>
                    <a:pt x="2443" y="2517"/>
                  </a:cubicBezTo>
                  <a:cubicBezTo>
                    <a:pt x="2426" y="2575"/>
                    <a:pt x="2441" y="2635"/>
                    <a:pt x="2437" y="2695"/>
                  </a:cubicBezTo>
                  <a:cubicBezTo>
                    <a:pt x="2420" y="2858"/>
                    <a:pt x="2246" y="2963"/>
                    <a:pt x="2083" y="2982"/>
                  </a:cubicBezTo>
                  <a:cubicBezTo>
                    <a:pt x="2052" y="2986"/>
                    <a:pt x="2020" y="2987"/>
                    <a:pt x="1989" y="2987"/>
                  </a:cubicBezTo>
                  <a:cubicBezTo>
                    <a:pt x="1865" y="2987"/>
                    <a:pt x="1741" y="2964"/>
                    <a:pt x="1618" y="2964"/>
                  </a:cubicBezTo>
                  <a:cubicBezTo>
                    <a:pt x="1609" y="2964"/>
                    <a:pt x="1601" y="2964"/>
                    <a:pt x="1593" y="2965"/>
                  </a:cubicBezTo>
                  <a:cubicBezTo>
                    <a:pt x="1428" y="2969"/>
                    <a:pt x="1246" y="3033"/>
                    <a:pt x="1184" y="3185"/>
                  </a:cubicBezTo>
                  <a:cubicBezTo>
                    <a:pt x="1156" y="3252"/>
                    <a:pt x="1156" y="3325"/>
                    <a:pt x="1156" y="3395"/>
                  </a:cubicBezTo>
                  <a:cubicBezTo>
                    <a:pt x="1156" y="3595"/>
                    <a:pt x="1158" y="3792"/>
                    <a:pt x="1158" y="3989"/>
                  </a:cubicBezTo>
                  <a:cubicBezTo>
                    <a:pt x="980" y="4040"/>
                    <a:pt x="798" y="4066"/>
                    <a:pt x="614" y="4066"/>
                  </a:cubicBezTo>
                  <a:cubicBezTo>
                    <a:pt x="667" y="3950"/>
                    <a:pt x="584" y="3811"/>
                    <a:pt x="468" y="3755"/>
                  </a:cubicBezTo>
                  <a:cubicBezTo>
                    <a:pt x="394" y="3720"/>
                    <a:pt x="312" y="3711"/>
                    <a:pt x="229" y="3711"/>
                  </a:cubicBezTo>
                  <a:cubicBezTo>
                    <a:pt x="184" y="3711"/>
                    <a:pt x="139" y="3714"/>
                    <a:pt x="95" y="3717"/>
                  </a:cubicBezTo>
                  <a:cubicBezTo>
                    <a:pt x="65" y="3719"/>
                    <a:pt x="33" y="3723"/>
                    <a:pt x="1" y="3727"/>
                  </a:cubicBezTo>
                  <a:cubicBezTo>
                    <a:pt x="136" y="3907"/>
                    <a:pt x="234" y="4113"/>
                    <a:pt x="376" y="4289"/>
                  </a:cubicBezTo>
                  <a:cubicBezTo>
                    <a:pt x="511" y="4457"/>
                    <a:pt x="714" y="4598"/>
                    <a:pt x="924" y="4598"/>
                  </a:cubicBezTo>
                  <a:cubicBezTo>
                    <a:pt x="960" y="4598"/>
                    <a:pt x="997" y="4594"/>
                    <a:pt x="1034" y="4584"/>
                  </a:cubicBezTo>
                  <a:cubicBezTo>
                    <a:pt x="1164" y="4550"/>
                    <a:pt x="1271" y="4462"/>
                    <a:pt x="1383" y="4385"/>
                  </a:cubicBezTo>
                  <a:cubicBezTo>
                    <a:pt x="1697" y="4170"/>
                    <a:pt x="2079" y="4051"/>
                    <a:pt x="2460" y="4051"/>
                  </a:cubicBezTo>
                  <a:cubicBezTo>
                    <a:pt x="2466" y="4051"/>
                    <a:pt x="2473" y="4051"/>
                    <a:pt x="2480" y="4051"/>
                  </a:cubicBezTo>
                  <a:cubicBezTo>
                    <a:pt x="2553" y="4051"/>
                    <a:pt x="2627" y="4056"/>
                    <a:pt x="2700" y="4056"/>
                  </a:cubicBezTo>
                  <a:cubicBezTo>
                    <a:pt x="2743" y="4056"/>
                    <a:pt x="2786" y="4054"/>
                    <a:pt x="2829" y="4049"/>
                  </a:cubicBezTo>
                  <a:cubicBezTo>
                    <a:pt x="2958" y="4032"/>
                    <a:pt x="3080" y="3982"/>
                    <a:pt x="3200" y="3935"/>
                  </a:cubicBezTo>
                  <a:cubicBezTo>
                    <a:pt x="3386" y="3860"/>
                    <a:pt x="3598" y="3753"/>
                    <a:pt x="3628" y="3554"/>
                  </a:cubicBezTo>
                  <a:cubicBezTo>
                    <a:pt x="3650" y="3415"/>
                    <a:pt x="3572" y="3260"/>
                    <a:pt x="3643" y="3138"/>
                  </a:cubicBezTo>
                  <a:cubicBezTo>
                    <a:pt x="3733" y="2982"/>
                    <a:pt x="3986" y="3014"/>
                    <a:pt x="4102" y="2877"/>
                  </a:cubicBezTo>
                  <a:cubicBezTo>
                    <a:pt x="4185" y="2780"/>
                    <a:pt x="4170" y="2637"/>
                    <a:pt x="4187" y="2511"/>
                  </a:cubicBezTo>
                  <a:cubicBezTo>
                    <a:pt x="4234" y="2161"/>
                    <a:pt x="4564" y="1906"/>
                    <a:pt x="4909" y="1831"/>
                  </a:cubicBezTo>
                  <a:cubicBezTo>
                    <a:pt x="5018" y="1808"/>
                    <a:pt x="5128" y="1798"/>
                    <a:pt x="5238" y="1798"/>
                  </a:cubicBezTo>
                  <a:cubicBezTo>
                    <a:pt x="5396" y="1798"/>
                    <a:pt x="5555" y="1818"/>
                    <a:pt x="5713" y="1844"/>
                  </a:cubicBezTo>
                  <a:cubicBezTo>
                    <a:pt x="5715" y="1842"/>
                    <a:pt x="5717" y="1842"/>
                    <a:pt x="5717" y="1840"/>
                  </a:cubicBezTo>
                  <a:cubicBezTo>
                    <a:pt x="5794" y="1767"/>
                    <a:pt x="5764" y="1639"/>
                    <a:pt x="5805" y="1540"/>
                  </a:cubicBezTo>
                  <a:cubicBezTo>
                    <a:pt x="5859" y="1417"/>
                    <a:pt x="6012" y="1373"/>
                    <a:pt x="6147" y="1373"/>
                  </a:cubicBezTo>
                  <a:cubicBezTo>
                    <a:pt x="6150" y="1373"/>
                    <a:pt x="6153" y="1373"/>
                    <a:pt x="6156" y="1373"/>
                  </a:cubicBezTo>
                  <a:cubicBezTo>
                    <a:pt x="6238" y="1374"/>
                    <a:pt x="6321" y="1386"/>
                    <a:pt x="6403" y="1386"/>
                  </a:cubicBezTo>
                  <a:cubicBezTo>
                    <a:pt x="6459" y="1386"/>
                    <a:pt x="6515" y="1380"/>
                    <a:pt x="6568" y="1362"/>
                  </a:cubicBezTo>
                  <a:cubicBezTo>
                    <a:pt x="6696" y="1317"/>
                    <a:pt x="6797" y="1150"/>
                    <a:pt x="6715" y="1039"/>
                  </a:cubicBezTo>
                  <a:cubicBezTo>
                    <a:pt x="6683" y="998"/>
                    <a:pt x="6636" y="976"/>
                    <a:pt x="6589" y="957"/>
                  </a:cubicBezTo>
                  <a:cubicBezTo>
                    <a:pt x="6336" y="851"/>
                    <a:pt x="6061" y="796"/>
                    <a:pt x="5786" y="796"/>
                  </a:cubicBezTo>
                  <a:cubicBezTo>
                    <a:pt x="5740" y="796"/>
                    <a:pt x="5694" y="798"/>
                    <a:pt x="5649" y="801"/>
                  </a:cubicBezTo>
                  <a:cubicBezTo>
                    <a:pt x="5627" y="569"/>
                    <a:pt x="5552" y="332"/>
                    <a:pt x="5387" y="169"/>
                  </a:cubicBezTo>
                  <a:cubicBezTo>
                    <a:pt x="5280" y="64"/>
                    <a:pt x="5128" y="0"/>
                    <a:pt x="49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297"/>
            <p:cNvSpPr/>
            <p:nvPr/>
          </p:nvSpPr>
          <p:spPr>
            <a:xfrm>
              <a:off x="6456516" y="3388810"/>
              <a:ext cx="194103" cy="132215"/>
            </a:xfrm>
            <a:custGeom>
              <a:rect b="b" l="l" r="r" t="t"/>
              <a:pathLst>
                <a:path extrusionOk="0" h="4653" w="6831">
                  <a:moveTo>
                    <a:pt x="5029" y="54"/>
                  </a:moveTo>
                  <a:cubicBezTo>
                    <a:pt x="5168" y="54"/>
                    <a:pt x="5314" y="114"/>
                    <a:pt x="5417" y="215"/>
                  </a:cubicBezTo>
                  <a:cubicBezTo>
                    <a:pt x="5595" y="389"/>
                    <a:pt x="5653" y="646"/>
                    <a:pt x="5672" y="830"/>
                  </a:cubicBezTo>
                  <a:lnTo>
                    <a:pt x="5674" y="856"/>
                  </a:lnTo>
                  <a:lnTo>
                    <a:pt x="5700" y="854"/>
                  </a:lnTo>
                  <a:cubicBezTo>
                    <a:pt x="5741" y="851"/>
                    <a:pt x="5783" y="850"/>
                    <a:pt x="5825" y="850"/>
                  </a:cubicBezTo>
                  <a:cubicBezTo>
                    <a:pt x="6099" y="850"/>
                    <a:pt x="6377" y="904"/>
                    <a:pt x="6627" y="1008"/>
                  </a:cubicBezTo>
                  <a:cubicBezTo>
                    <a:pt x="6670" y="1027"/>
                    <a:pt x="6715" y="1046"/>
                    <a:pt x="6743" y="1083"/>
                  </a:cubicBezTo>
                  <a:cubicBezTo>
                    <a:pt x="6775" y="1126"/>
                    <a:pt x="6769" y="1173"/>
                    <a:pt x="6760" y="1205"/>
                  </a:cubicBezTo>
                  <a:cubicBezTo>
                    <a:pt x="6739" y="1273"/>
                    <a:pt x="6677" y="1340"/>
                    <a:pt x="6606" y="1363"/>
                  </a:cubicBezTo>
                  <a:cubicBezTo>
                    <a:pt x="6561" y="1378"/>
                    <a:pt x="6512" y="1385"/>
                    <a:pt x="6447" y="1385"/>
                  </a:cubicBezTo>
                  <a:cubicBezTo>
                    <a:pt x="6407" y="1385"/>
                    <a:pt x="6362" y="1383"/>
                    <a:pt x="6321" y="1381"/>
                  </a:cubicBezTo>
                  <a:cubicBezTo>
                    <a:pt x="6282" y="1376"/>
                    <a:pt x="6244" y="1374"/>
                    <a:pt x="6205" y="1374"/>
                  </a:cubicBezTo>
                  <a:lnTo>
                    <a:pt x="6195" y="1374"/>
                  </a:lnTo>
                  <a:cubicBezTo>
                    <a:pt x="6015" y="1374"/>
                    <a:pt x="5880" y="1443"/>
                    <a:pt x="5830" y="1556"/>
                  </a:cubicBezTo>
                  <a:cubicBezTo>
                    <a:pt x="5811" y="1599"/>
                    <a:pt x="5807" y="1646"/>
                    <a:pt x="5800" y="1691"/>
                  </a:cubicBezTo>
                  <a:cubicBezTo>
                    <a:pt x="5794" y="1751"/>
                    <a:pt x="5788" y="1807"/>
                    <a:pt x="5755" y="1841"/>
                  </a:cubicBezTo>
                  <a:cubicBezTo>
                    <a:pt x="5567" y="1811"/>
                    <a:pt x="5421" y="1798"/>
                    <a:pt x="5286" y="1798"/>
                  </a:cubicBezTo>
                  <a:cubicBezTo>
                    <a:pt x="5166" y="1798"/>
                    <a:pt x="5057" y="1809"/>
                    <a:pt x="4954" y="1830"/>
                  </a:cubicBezTo>
                  <a:cubicBezTo>
                    <a:pt x="4631" y="1901"/>
                    <a:pt x="4260" y="2152"/>
                    <a:pt x="4208" y="2533"/>
                  </a:cubicBezTo>
                  <a:cubicBezTo>
                    <a:pt x="4204" y="2568"/>
                    <a:pt x="4202" y="2600"/>
                    <a:pt x="4200" y="2634"/>
                  </a:cubicBezTo>
                  <a:cubicBezTo>
                    <a:pt x="4194" y="2730"/>
                    <a:pt x="4187" y="2820"/>
                    <a:pt x="4131" y="2887"/>
                  </a:cubicBezTo>
                  <a:cubicBezTo>
                    <a:pt x="4082" y="2945"/>
                    <a:pt x="4003" y="2970"/>
                    <a:pt x="3919" y="2996"/>
                  </a:cubicBezTo>
                  <a:cubicBezTo>
                    <a:pt x="3823" y="3028"/>
                    <a:pt x="3720" y="3060"/>
                    <a:pt x="3669" y="3152"/>
                  </a:cubicBezTo>
                  <a:cubicBezTo>
                    <a:pt x="3621" y="3232"/>
                    <a:pt x="3632" y="3324"/>
                    <a:pt x="3645" y="3412"/>
                  </a:cubicBezTo>
                  <a:cubicBezTo>
                    <a:pt x="3651" y="3467"/>
                    <a:pt x="3660" y="3525"/>
                    <a:pt x="3651" y="3577"/>
                  </a:cubicBezTo>
                  <a:cubicBezTo>
                    <a:pt x="3624" y="3759"/>
                    <a:pt x="3426" y="3862"/>
                    <a:pt x="3238" y="3937"/>
                  </a:cubicBezTo>
                  <a:cubicBezTo>
                    <a:pt x="3122" y="3984"/>
                    <a:pt x="3000" y="4033"/>
                    <a:pt x="2876" y="4048"/>
                  </a:cubicBezTo>
                  <a:cubicBezTo>
                    <a:pt x="2837" y="4054"/>
                    <a:pt x="2794" y="4057"/>
                    <a:pt x="2745" y="4057"/>
                  </a:cubicBezTo>
                  <a:cubicBezTo>
                    <a:pt x="2707" y="4057"/>
                    <a:pt x="2668" y="4054"/>
                    <a:pt x="2629" y="4054"/>
                  </a:cubicBezTo>
                  <a:cubicBezTo>
                    <a:pt x="2595" y="4052"/>
                    <a:pt x="2563" y="4052"/>
                    <a:pt x="2529" y="4050"/>
                  </a:cubicBezTo>
                  <a:lnTo>
                    <a:pt x="2512" y="4050"/>
                  </a:lnTo>
                  <a:cubicBezTo>
                    <a:pt x="2124" y="4050"/>
                    <a:pt x="1736" y="4172"/>
                    <a:pt x="1415" y="4391"/>
                  </a:cubicBezTo>
                  <a:cubicBezTo>
                    <a:pt x="1395" y="4404"/>
                    <a:pt x="1374" y="4419"/>
                    <a:pt x="1355" y="4434"/>
                  </a:cubicBezTo>
                  <a:cubicBezTo>
                    <a:pt x="1267" y="4496"/>
                    <a:pt x="1177" y="4560"/>
                    <a:pt x="1076" y="4586"/>
                  </a:cubicBezTo>
                  <a:cubicBezTo>
                    <a:pt x="1044" y="4594"/>
                    <a:pt x="1010" y="4598"/>
                    <a:pt x="976" y="4598"/>
                  </a:cubicBezTo>
                  <a:cubicBezTo>
                    <a:pt x="796" y="4598"/>
                    <a:pt x="597" y="4488"/>
                    <a:pt x="446" y="4299"/>
                  </a:cubicBezTo>
                  <a:cubicBezTo>
                    <a:pt x="371" y="4206"/>
                    <a:pt x="307" y="4102"/>
                    <a:pt x="245" y="4001"/>
                  </a:cubicBezTo>
                  <a:cubicBezTo>
                    <a:pt x="198" y="3926"/>
                    <a:pt x="151" y="3849"/>
                    <a:pt x="97" y="3774"/>
                  </a:cubicBezTo>
                  <a:cubicBezTo>
                    <a:pt x="114" y="3774"/>
                    <a:pt x="129" y="3772"/>
                    <a:pt x="146" y="3769"/>
                  </a:cubicBezTo>
                  <a:cubicBezTo>
                    <a:pt x="191" y="3767"/>
                    <a:pt x="234" y="3765"/>
                    <a:pt x="279" y="3765"/>
                  </a:cubicBezTo>
                  <a:cubicBezTo>
                    <a:pt x="373" y="3765"/>
                    <a:pt x="446" y="3778"/>
                    <a:pt x="506" y="3806"/>
                  </a:cubicBezTo>
                  <a:cubicBezTo>
                    <a:pt x="605" y="3855"/>
                    <a:pt x="686" y="3979"/>
                    <a:pt x="639" y="4082"/>
                  </a:cubicBezTo>
                  <a:lnTo>
                    <a:pt x="622" y="4121"/>
                  </a:lnTo>
                  <a:lnTo>
                    <a:pt x="665" y="4121"/>
                  </a:lnTo>
                  <a:cubicBezTo>
                    <a:pt x="849" y="4119"/>
                    <a:pt x="1033" y="4093"/>
                    <a:pt x="1213" y="4042"/>
                  </a:cubicBezTo>
                  <a:lnTo>
                    <a:pt x="1233" y="4037"/>
                  </a:lnTo>
                  <a:lnTo>
                    <a:pt x="1233" y="3422"/>
                  </a:lnTo>
                  <a:cubicBezTo>
                    <a:pt x="1233" y="3354"/>
                    <a:pt x="1233" y="3285"/>
                    <a:pt x="1258" y="3223"/>
                  </a:cubicBezTo>
                  <a:cubicBezTo>
                    <a:pt x="1318" y="3077"/>
                    <a:pt x="1496" y="3022"/>
                    <a:pt x="1642" y="3020"/>
                  </a:cubicBezTo>
                  <a:lnTo>
                    <a:pt x="1663" y="3017"/>
                  </a:lnTo>
                  <a:cubicBezTo>
                    <a:pt x="1723" y="3017"/>
                    <a:pt x="1787" y="3024"/>
                    <a:pt x="1847" y="3030"/>
                  </a:cubicBezTo>
                  <a:cubicBezTo>
                    <a:pt x="1912" y="3036"/>
                    <a:pt x="1980" y="3041"/>
                    <a:pt x="2044" y="3041"/>
                  </a:cubicBezTo>
                  <a:cubicBezTo>
                    <a:pt x="2076" y="3041"/>
                    <a:pt x="2107" y="3040"/>
                    <a:pt x="2137" y="3037"/>
                  </a:cubicBezTo>
                  <a:cubicBezTo>
                    <a:pt x="2308" y="3015"/>
                    <a:pt x="2495" y="2902"/>
                    <a:pt x="2512" y="2724"/>
                  </a:cubicBezTo>
                  <a:cubicBezTo>
                    <a:pt x="2514" y="2698"/>
                    <a:pt x="2514" y="2672"/>
                    <a:pt x="2512" y="2649"/>
                  </a:cubicBezTo>
                  <a:cubicBezTo>
                    <a:pt x="2512" y="2615"/>
                    <a:pt x="2510" y="2583"/>
                    <a:pt x="2518" y="2553"/>
                  </a:cubicBezTo>
                  <a:cubicBezTo>
                    <a:pt x="2535" y="2495"/>
                    <a:pt x="2584" y="2456"/>
                    <a:pt x="2638" y="2413"/>
                  </a:cubicBezTo>
                  <a:cubicBezTo>
                    <a:pt x="2685" y="2379"/>
                    <a:pt x="2730" y="2343"/>
                    <a:pt x="2762" y="2291"/>
                  </a:cubicBezTo>
                  <a:cubicBezTo>
                    <a:pt x="2814" y="2203"/>
                    <a:pt x="2807" y="2092"/>
                    <a:pt x="2801" y="1985"/>
                  </a:cubicBezTo>
                  <a:cubicBezTo>
                    <a:pt x="2792" y="1856"/>
                    <a:pt x="2786" y="1747"/>
                    <a:pt x="2880" y="1702"/>
                  </a:cubicBezTo>
                  <a:cubicBezTo>
                    <a:pt x="2902" y="1691"/>
                    <a:pt x="2931" y="1687"/>
                    <a:pt x="2963" y="1687"/>
                  </a:cubicBezTo>
                  <a:cubicBezTo>
                    <a:pt x="2986" y="1687"/>
                    <a:pt x="3009" y="1689"/>
                    <a:pt x="3032" y="1691"/>
                  </a:cubicBezTo>
                  <a:lnTo>
                    <a:pt x="3292" y="1719"/>
                  </a:lnTo>
                  <a:cubicBezTo>
                    <a:pt x="3287" y="1837"/>
                    <a:pt x="3292" y="1950"/>
                    <a:pt x="3300" y="2062"/>
                  </a:cubicBezTo>
                  <a:cubicBezTo>
                    <a:pt x="3302" y="2079"/>
                    <a:pt x="3304" y="2103"/>
                    <a:pt x="3319" y="2122"/>
                  </a:cubicBezTo>
                  <a:cubicBezTo>
                    <a:pt x="3330" y="2135"/>
                    <a:pt x="3343" y="2141"/>
                    <a:pt x="3354" y="2145"/>
                  </a:cubicBezTo>
                  <a:cubicBezTo>
                    <a:pt x="3403" y="2171"/>
                    <a:pt x="3459" y="2184"/>
                    <a:pt x="3516" y="2184"/>
                  </a:cubicBezTo>
                  <a:cubicBezTo>
                    <a:pt x="3639" y="2184"/>
                    <a:pt x="3741" y="2128"/>
                    <a:pt x="3789" y="2036"/>
                  </a:cubicBezTo>
                  <a:cubicBezTo>
                    <a:pt x="3797" y="2021"/>
                    <a:pt x="3804" y="2004"/>
                    <a:pt x="3810" y="1985"/>
                  </a:cubicBezTo>
                  <a:cubicBezTo>
                    <a:pt x="3821" y="1961"/>
                    <a:pt x="3829" y="1938"/>
                    <a:pt x="3844" y="1918"/>
                  </a:cubicBezTo>
                  <a:cubicBezTo>
                    <a:pt x="3864" y="1890"/>
                    <a:pt x="3900" y="1871"/>
                    <a:pt x="3930" y="1854"/>
                  </a:cubicBezTo>
                  <a:lnTo>
                    <a:pt x="4067" y="1777"/>
                  </a:lnTo>
                  <a:cubicBezTo>
                    <a:pt x="4101" y="1756"/>
                    <a:pt x="4142" y="1734"/>
                    <a:pt x="4170" y="1698"/>
                  </a:cubicBezTo>
                  <a:cubicBezTo>
                    <a:pt x="4202" y="1657"/>
                    <a:pt x="4215" y="1603"/>
                    <a:pt x="4221" y="1558"/>
                  </a:cubicBezTo>
                  <a:cubicBezTo>
                    <a:pt x="4245" y="1411"/>
                    <a:pt x="4232" y="1252"/>
                    <a:pt x="4189" y="1102"/>
                  </a:cubicBezTo>
                  <a:cubicBezTo>
                    <a:pt x="4244" y="1026"/>
                    <a:pt x="4351" y="910"/>
                    <a:pt x="4484" y="910"/>
                  </a:cubicBezTo>
                  <a:cubicBezTo>
                    <a:pt x="4497" y="910"/>
                    <a:pt x="4510" y="911"/>
                    <a:pt x="4523" y="914"/>
                  </a:cubicBezTo>
                  <a:lnTo>
                    <a:pt x="4556" y="918"/>
                  </a:lnTo>
                  <a:lnTo>
                    <a:pt x="4556" y="886"/>
                  </a:lnTo>
                  <a:cubicBezTo>
                    <a:pt x="4549" y="586"/>
                    <a:pt x="4575" y="258"/>
                    <a:pt x="4811" y="112"/>
                  </a:cubicBezTo>
                  <a:cubicBezTo>
                    <a:pt x="4873" y="74"/>
                    <a:pt x="4948" y="54"/>
                    <a:pt x="5029" y="54"/>
                  </a:cubicBezTo>
                  <a:close/>
                  <a:moveTo>
                    <a:pt x="5029" y="1"/>
                  </a:moveTo>
                  <a:cubicBezTo>
                    <a:pt x="4939" y="1"/>
                    <a:pt x="4853" y="24"/>
                    <a:pt x="4783" y="67"/>
                  </a:cubicBezTo>
                  <a:cubicBezTo>
                    <a:pt x="4532" y="221"/>
                    <a:pt x="4498" y="549"/>
                    <a:pt x="4502" y="858"/>
                  </a:cubicBezTo>
                  <a:cubicBezTo>
                    <a:pt x="4496" y="857"/>
                    <a:pt x="4489" y="857"/>
                    <a:pt x="4483" y="857"/>
                  </a:cubicBezTo>
                  <a:cubicBezTo>
                    <a:pt x="4361" y="857"/>
                    <a:pt x="4238" y="936"/>
                    <a:pt x="4138" y="1083"/>
                  </a:cubicBezTo>
                  <a:lnTo>
                    <a:pt x="4129" y="1093"/>
                  </a:lnTo>
                  <a:lnTo>
                    <a:pt x="4134" y="1104"/>
                  </a:lnTo>
                  <a:cubicBezTo>
                    <a:pt x="4179" y="1252"/>
                    <a:pt x="4191" y="1406"/>
                    <a:pt x="4168" y="1550"/>
                  </a:cubicBezTo>
                  <a:cubicBezTo>
                    <a:pt x="4161" y="1591"/>
                    <a:pt x="4153" y="1633"/>
                    <a:pt x="4127" y="1666"/>
                  </a:cubicBezTo>
                  <a:cubicBezTo>
                    <a:pt x="4106" y="1693"/>
                    <a:pt x="4074" y="1711"/>
                    <a:pt x="4041" y="1730"/>
                  </a:cubicBezTo>
                  <a:lnTo>
                    <a:pt x="3904" y="1807"/>
                  </a:lnTo>
                  <a:cubicBezTo>
                    <a:pt x="3870" y="1826"/>
                    <a:pt x="3829" y="1848"/>
                    <a:pt x="3801" y="1886"/>
                  </a:cubicBezTo>
                  <a:cubicBezTo>
                    <a:pt x="3782" y="1912"/>
                    <a:pt x="3771" y="1940"/>
                    <a:pt x="3761" y="1968"/>
                  </a:cubicBezTo>
                  <a:cubicBezTo>
                    <a:pt x="3754" y="1983"/>
                    <a:pt x="3748" y="1998"/>
                    <a:pt x="3741" y="2013"/>
                  </a:cubicBezTo>
                  <a:cubicBezTo>
                    <a:pt x="3703" y="2085"/>
                    <a:pt x="3619" y="2130"/>
                    <a:pt x="3516" y="2130"/>
                  </a:cubicBezTo>
                  <a:cubicBezTo>
                    <a:pt x="3467" y="2130"/>
                    <a:pt x="3418" y="2120"/>
                    <a:pt x="3377" y="2098"/>
                  </a:cubicBezTo>
                  <a:cubicBezTo>
                    <a:pt x="3371" y="2094"/>
                    <a:pt x="3364" y="2092"/>
                    <a:pt x="3360" y="2088"/>
                  </a:cubicBezTo>
                  <a:cubicBezTo>
                    <a:pt x="3356" y="2081"/>
                    <a:pt x="3354" y="2068"/>
                    <a:pt x="3354" y="2058"/>
                  </a:cubicBezTo>
                  <a:cubicBezTo>
                    <a:pt x="3343" y="1940"/>
                    <a:pt x="3341" y="1820"/>
                    <a:pt x="3345" y="1698"/>
                  </a:cubicBezTo>
                  <a:lnTo>
                    <a:pt x="3347" y="1672"/>
                  </a:lnTo>
                  <a:lnTo>
                    <a:pt x="3039" y="1638"/>
                  </a:lnTo>
                  <a:cubicBezTo>
                    <a:pt x="3013" y="1636"/>
                    <a:pt x="2987" y="1633"/>
                    <a:pt x="2959" y="1633"/>
                  </a:cubicBezTo>
                  <a:cubicBezTo>
                    <a:pt x="2919" y="1633"/>
                    <a:pt x="2884" y="1640"/>
                    <a:pt x="2857" y="1653"/>
                  </a:cubicBezTo>
                  <a:cubicBezTo>
                    <a:pt x="2730" y="1713"/>
                    <a:pt x="2739" y="1854"/>
                    <a:pt x="2747" y="1987"/>
                  </a:cubicBezTo>
                  <a:cubicBezTo>
                    <a:pt x="2754" y="2088"/>
                    <a:pt x="2760" y="2190"/>
                    <a:pt x="2715" y="2263"/>
                  </a:cubicBezTo>
                  <a:cubicBezTo>
                    <a:pt x="2689" y="2306"/>
                    <a:pt x="2649" y="2338"/>
                    <a:pt x="2606" y="2373"/>
                  </a:cubicBezTo>
                  <a:cubicBezTo>
                    <a:pt x="2548" y="2415"/>
                    <a:pt x="2488" y="2463"/>
                    <a:pt x="2467" y="2538"/>
                  </a:cubicBezTo>
                  <a:cubicBezTo>
                    <a:pt x="2456" y="2576"/>
                    <a:pt x="2458" y="2615"/>
                    <a:pt x="2458" y="2651"/>
                  </a:cubicBezTo>
                  <a:cubicBezTo>
                    <a:pt x="2460" y="2675"/>
                    <a:pt x="2460" y="2696"/>
                    <a:pt x="2458" y="2720"/>
                  </a:cubicBezTo>
                  <a:cubicBezTo>
                    <a:pt x="2443" y="2867"/>
                    <a:pt x="2282" y="2964"/>
                    <a:pt x="2130" y="2983"/>
                  </a:cubicBezTo>
                  <a:cubicBezTo>
                    <a:pt x="2103" y="2986"/>
                    <a:pt x="2074" y="2987"/>
                    <a:pt x="2043" y="2987"/>
                  </a:cubicBezTo>
                  <a:cubicBezTo>
                    <a:pt x="1982" y="2987"/>
                    <a:pt x="1915" y="2982"/>
                    <a:pt x="1854" y="2977"/>
                  </a:cubicBezTo>
                  <a:cubicBezTo>
                    <a:pt x="1790" y="2970"/>
                    <a:pt x="1725" y="2964"/>
                    <a:pt x="1663" y="2964"/>
                  </a:cubicBezTo>
                  <a:lnTo>
                    <a:pt x="1642" y="2964"/>
                  </a:lnTo>
                  <a:cubicBezTo>
                    <a:pt x="1477" y="2968"/>
                    <a:pt x="1278" y="3032"/>
                    <a:pt x="1209" y="3202"/>
                  </a:cubicBezTo>
                  <a:cubicBezTo>
                    <a:pt x="1179" y="3275"/>
                    <a:pt x="1179" y="3354"/>
                    <a:pt x="1179" y="3422"/>
                  </a:cubicBezTo>
                  <a:lnTo>
                    <a:pt x="1179" y="3997"/>
                  </a:lnTo>
                  <a:cubicBezTo>
                    <a:pt x="1023" y="4039"/>
                    <a:pt x="862" y="4063"/>
                    <a:pt x="701" y="4065"/>
                  </a:cubicBezTo>
                  <a:cubicBezTo>
                    <a:pt x="729" y="3943"/>
                    <a:pt x="641" y="3812"/>
                    <a:pt x="530" y="3759"/>
                  </a:cubicBezTo>
                  <a:cubicBezTo>
                    <a:pt x="461" y="3727"/>
                    <a:pt x="382" y="3712"/>
                    <a:pt x="279" y="3712"/>
                  </a:cubicBezTo>
                  <a:cubicBezTo>
                    <a:pt x="234" y="3712"/>
                    <a:pt x="189" y="3714"/>
                    <a:pt x="142" y="3716"/>
                  </a:cubicBezTo>
                  <a:cubicBezTo>
                    <a:pt x="110" y="3718"/>
                    <a:pt x="78" y="3722"/>
                    <a:pt x="46" y="3729"/>
                  </a:cubicBezTo>
                  <a:lnTo>
                    <a:pt x="1" y="3735"/>
                  </a:lnTo>
                  <a:lnTo>
                    <a:pt x="29" y="3769"/>
                  </a:lnTo>
                  <a:cubicBezTo>
                    <a:pt x="91" y="3853"/>
                    <a:pt x="146" y="3943"/>
                    <a:pt x="200" y="4031"/>
                  </a:cubicBezTo>
                  <a:cubicBezTo>
                    <a:pt x="262" y="4132"/>
                    <a:pt x="328" y="4236"/>
                    <a:pt x="403" y="4333"/>
                  </a:cubicBezTo>
                  <a:cubicBezTo>
                    <a:pt x="564" y="4532"/>
                    <a:pt x="776" y="4652"/>
                    <a:pt x="971" y="4652"/>
                  </a:cubicBezTo>
                  <a:cubicBezTo>
                    <a:pt x="1012" y="4652"/>
                    <a:pt x="1053" y="4646"/>
                    <a:pt x="1089" y="4637"/>
                  </a:cubicBezTo>
                  <a:cubicBezTo>
                    <a:pt x="1200" y="4609"/>
                    <a:pt x="1295" y="4541"/>
                    <a:pt x="1385" y="4476"/>
                  </a:cubicBezTo>
                  <a:cubicBezTo>
                    <a:pt x="1406" y="4464"/>
                    <a:pt x="1425" y="4449"/>
                    <a:pt x="1447" y="4434"/>
                  </a:cubicBezTo>
                  <a:cubicBezTo>
                    <a:pt x="1757" y="4221"/>
                    <a:pt x="2135" y="4104"/>
                    <a:pt x="2512" y="4104"/>
                  </a:cubicBezTo>
                  <a:lnTo>
                    <a:pt x="2529" y="4104"/>
                  </a:lnTo>
                  <a:cubicBezTo>
                    <a:pt x="2561" y="4106"/>
                    <a:pt x="2595" y="4106"/>
                    <a:pt x="2627" y="4108"/>
                  </a:cubicBezTo>
                  <a:cubicBezTo>
                    <a:pt x="2666" y="4108"/>
                    <a:pt x="2707" y="4110"/>
                    <a:pt x="2745" y="4110"/>
                  </a:cubicBezTo>
                  <a:cubicBezTo>
                    <a:pt x="2797" y="4110"/>
                    <a:pt x="2842" y="4108"/>
                    <a:pt x="2882" y="4102"/>
                  </a:cubicBezTo>
                  <a:cubicBezTo>
                    <a:pt x="3015" y="4084"/>
                    <a:pt x="3139" y="4035"/>
                    <a:pt x="3259" y="3986"/>
                  </a:cubicBezTo>
                  <a:cubicBezTo>
                    <a:pt x="3461" y="3904"/>
                    <a:pt x="3673" y="3793"/>
                    <a:pt x="3705" y="3585"/>
                  </a:cubicBezTo>
                  <a:cubicBezTo>
                    <a:pt x="3714" y="3525"/>
                    <a:pt x="3705" y="3463"/>
                    <a:pt x="3699" y="3405"/>
                  </a:cubicBezTo>
                  <a:cubicBezTo>
                    <a:pt x="3688" y="3322"/>
                    <a:pt x="3677" y="3245"/>
                    <a:pt x="3714" y="3178"/>
                  </a:cubicBezTo>
                  <a:cubicBezTo>
                    <a:pt x="3756" y="3105"/>
                    <a:pt x="3844" y="3077"/>
                    <a:pt x="3936" y="3047"/>
                  </a:cubicBezTo>
                  <a:cubicBezTo>
                    <a:pt x="4022" y="3020"/>
                    <a:pt x="4112" y="2992"/>
                    <a:pt x="4172" y="2921"/>
                  </a:cubicBezTo>
                  <a:cubicBezTo>
                    <a:pt x="4241" y="2842"/>
                    <a:pt x="4247" y="2739"/>
                    <a:pt x="4253" y="2636"/>
                  </a:cubicBezTo>
                  <a:cubicBezTo>
                    <a:pt x="4256" y="2604"/>
                    <a:pt x="4258" y="2572"/>
                    <a:pt x="4262" y="2542"/>
                  </a:cubicBezTo>
                  <a:cubicBezTo>
                    <a:pt x="4311" y="2184"/>
                    <a:pt x="4661" y="1950"/>
                    <a:pt x="4965" y="1884"/>
                  </a:cubicBezTo>
                  <a:cubicBezTo>
                    <a:pt x="5065" y="1863"/>
                    <a:pt x="5170" y="1852"/>
                    <a:pt x="5286" y="1852"/>
                  </a:cubicBezTo>
                  <a:cubicBezTo>
                    <a:pt x="5421" y="1852"/>
                    <a:pt x="5567" y="1865"/>
                    <a:pt x="5758" y="1897"/>
                  </a:cubicBezTo>
                  <a:lnTo>
                    <a:pt x="5768" y="1901"/>
                  </a:lnTo>
                  <a:lnTo>
                    <a:pt x="5785" y="1886"/>
                  </a:lnTo>
                  <a:cubicBezTo>
                    <a:pt x="5839" y="1837"/>
                    <a:pt x="5845" y="1766"/>
                    <a:pt x="5854" y="1698"/>
                  </a:cubicBezTo>
                  <a:cubicBezTo>
                    <a:pt x="5860" y="1655"/>
                    <a:pt x="5865" y="1614"/>
                    <a:pt x="5880" y="1578"/>
                  </a:cubicBezTo>
                  <a:cubicBezTo>
                    <a:pt x="5940" y="1438"/>
                    <a:pt x="6137" y="1428"/>
                    <a:pt x="6195" y="1428"/>
                  </a:cubicBezTo>
                  <a:lnTo>
                    <a:pt x="6205" y="1428"/>
                  </a:lnTo>
                  <a:cubicBezTo>
                    <a:pt x="6242" y="1428"/>
                    <a:pt x="6280" y="1430"/>
                    <a:pt x="6317" y="1434"/>
                  </a:cubicBezTo>
                  <a:cubicBezTo>
                    <a:pt x="6360" y="1436"/>
                    <a:pt x="6405" y="1438"/>
                    <a:pt x="6447" y="1438"/>
                  </a:cubicBezTo>
                  <a:cubicBezTo>
                    <a:pt x="6518" y="1438"/>
                    <a:pt x="6574" y="1432"/>
                    <a:pt x="6625" y="1413"/>
                  </a:cubicBezTo>
                  <a:cubicBezTo>
                    <a:pt x="6711" y="1385"/>
                    <a:pt x="6786" y="1306"/>
                    <a:pt x="6812" y="1220"/>
                  </a:cubicBezTo>
                  <a:cubicBezTo>
                    <a:pt x="6831" y="1158"/>
                    <a:pt x="6820" y="1098"/>
                    <a:pt x="6786" y="1051"/>
                  </a:cubicBezTo>
                  <a:cubicBezTo>
                    <a:pt x="6749" y="1003"/>
                    <a:pt x="6696" y="978"/>
                    <a:pt x="6649" y="959"/>
                  </a:cubicBezTo>
                  <a:cubicBezTo>
                    <a:pt x="6394" y="853"/>
                    <a:pt x="6112" y="797"/>
                    <a:pt x="5833" y="797"/>
                  </a:cubicBezTo>
                  <a:cubicBezTo>
                    <a:pt x="5796" y="797"/>
                    <a:pt x="5758" y="798"/>
                    <a:pt x="5721" y="800"/>
                  </a:cubicBezTo>
                  <a:cubicBezTo>
                    <a:pt x="5700" y="609"/>
                    <a:pt x="5635" y="354"/>
                    <a:pt x="5453" y="177"/>
                  </a:cubicBezTo>
                  <a:cubicBezTo>
                    <a:pt x="5342" y="67"/>
                    <a:pt x="5181" y="1"/>
                    <a:pt x="5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297"/>
            <p:cNvSpPr/>
            <p:nvPr/>
          </p:nvSpPr>
          <p:spPr>
            <a:xfrm>
              <a:off x="6273277" y="3393640"/>
              <a:ext cx="72657" cy="100816"/>
            </a:xfrm>
            <a:custGeom>
              <a:rect b="b" l="l" r="r" t="t"/>
              <a:pathLst>
                <a:path extrusionOk="0" h="3548" w="2557">
                  <a:moveTo>
                    <a:pt x="1038" y="0"/>
                  </a:moveTo>
                  <a:cubicBezTo>
                    <a:pt x="894" y="55"/>
                    <a:pt x="753" y="131"/>
                    <a:pt x="606" y="131"/>
                  </a:cubicBezTo>
                  <a:cubicBezTo>
                    <a:pt x="585" y="131"/>
                    <a:pt x="565" y="130"/>
                    <a:pt x="545" y="126"/>
                  </a:cubicBezTo>
                  <a:cubicBezTo>
                    <a:pt x="476" y="118"/>
                    <a:pt x="412" y="88"/>
                    <a:pt x="348" y="69"/>
                  </a:cubicBezTo>
                  <a:cubicBezTo>
                    <a:pt x="234" y="32"/>
                    <a:pt x="119" y="21"/>
                    <a:pt x="1" y="21"/>
                  </a:cubicBezTo>
                  <a:cubicBezTo>
                    <a:pt x="11" y="69"/>
                    <a:pt x="18" y="120"/>
                    <a:pt x="24" y="167"/>
                  </a:cubicBezTo>
                  <a:cubicBezTo>
                    <a:pt x="50" y="373"/>
                    <a:pt x="76" y="576"/>
                    <a:pt x="99" y="780"/>
                  </a:cubicBezTo>
                  <a:cubicBezTo>
                    <a:pt x="164" y="1305"/>
                    <a:pt x="256" y="1879"/>
                    <a:pt x="659" y="2220"/>
                  </a:cubicBezTo>
                  <a:cubicBezTo>
                    <a:pt x="763" y="2308"/>
                    <a:pt x="886" y="2376"/>
                    <a:pt x="973" y="2479"/>
                  </a:cubicBezTo>
                  <a:cubicBezTo>
                    <a:pt x="1136" y="2672"/>
                    <a:pt x="1164" y="2961"/>
                    <a:pt x="1353" y="3126"/>
                  </a:cubicBezTo>
                  <a:cubicBezTo>
                    <a:pt x="1582" y="3325"/>
                    <a:pt x="1965" y="3269"/>
                    <a:pt x="2182" y="3484"/>
                  </a:cubicBezTo>
                  <a:cubicBezTo>
                    <a:pt x="2201" y="3503"/>
                    <a:pt x="2220" y="3524"/>
                    <a:pt x="2235" y="3548"/>
                  </a:cubicBezTo>
                  <a:cubicBezTo>
                    <a:pt x="2250" y="3524"/>
                    <a:pt x="2265" y="3501"/>
                    <a:pt x="2280" y="3479"/>
                  </a:cubicBezTo>
                  <a:cubicBezTo>
                    <a:pt x="2360" y="3370"/>
                    <a:pt x="2454" y="3272"/>
                    <a:pt x="2557" y="3184"/>
                  </a:cubicBezTo>
                  <a:cubicBezTo>
                    <a:pt x="2495" y="3107"/>
                    <a:pt x="2435" y="3027"/>
                    <a:pt x="2375" y="2948"/>
                  </a:cubicBezTo>
                  <a:cubicBezTo>
                    <a:pt x="2325" y="2884"/>
                    <a:pt x="2276" y="2820"/>
                    <a:pt x="2248" y="2745"/>
                  </a:cubicBezTo>
                  <a:cubicBezTo>
                    <a:pt x="2210" y="2644"/>
                    <a:pt x="2214" y="2530"/>
                    <a:pt x="2223" y="2421"/>
                  </a:cubicBezTo>
                  <a:cubicBezTo>
                    <a:pt x="2259" y="1903"/>
                    <a:pt x="2340" y="1350"/>
                    <a:pt x="2109" y="885"/>
                  </a:cubicBezTo>
                  <a:cubicBezTo>
                    <a:pt x="2063" y="791"/>
                    <a:pt x="1979" y="692"/>
                    <a:pt x="1881" y="692"/>
                  </a:cubicBezTo>
                  <a:cubicBezTo>
                    <a:pt x="1869" y="692"/>
                    <a:pt x="1857" y="693"/>
                    <a:pt x="1845" y="696"/>
                  </a:cubicBezTo>
                  <a:cubicBezTo>
                    <a:pt x="1863" y="480"/>
                    <a:pt x="1672" y="302"/>
                    <a:pt x="1479" y="206"/>
                  </a:cubicBezTo>
                  <a:cubicBezTo>
                    <a:pt x="1333" y="133"/>
                    <a:pt x="1173" y="84"/>
                    <a:pt x="10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297"/>
            <p:cNvSpPr/>
            <p:nvPr/>
          </p:nvSpPr>
          <p:spPr>
            <a:xfrm>
              <a:off x="6272311" y="3392788"/>
              <a:ext cx="74675" cy="103033"/>
            </a:xfrm>
            <a:custGeom>
              <a:rect b="b" l="l" r="r" t="t"/>
              <a:pathLst>
                <a:path extrusionOk="0" h="3626" w="2628">
                  <a:moveTo>
                    <a:pt x="1067" y="60"/>
                  </a:moveTo>
                  <a:cubicBezTo>
                    <a:pt x="1149" y="107"/>
                    <a:pt x="1239" y="146"/>
                    <a:pt x="1325" y="182"/>
                  </a:cubicBezTo>
                  <a:cubicBezTo>
                    <a:pt x="1385" y="206"/>
                    <a:pt x="1445" y="231"/>
                    <a:pt x="1500" y="259"/>
                  </a:cubicBezTo>
                  <a:cubicBezTo>
                    <a:pt x="1680" y="349"/>
                    <a:pt x="1869" y="519"/>
                    <a:pt x="1852" y="724"/>
                  </a:cubicBezTo>
                  <a:lnTo>
                    <a:pt x="1849" y="761"/>
                  </a:lnTo>
                  <a:lnTo>
                    <a:pt x="1886" y="752"/>
                  </a:lnTo>
                  <a:cubicBezTo>
                    <a:pt x="1895" y="750"/>
                    <a:pt x="1905" y="749"/>
                    <a:pt x="1914" y="749"/>
                  </a:cubicBezTo>
                  <a:cubicBezTo>
                    <a:pt x="1998" y="749"/>
                    <a:pt x="2077" y="839"/>
                    <a:pt x="2119" y="926"/>
                  </a:cubicBezTo>
                  <a:cubicBezTo>
                    <a:pt x="2319" y="1328"/>
                    <a:pt x="2282" y="1802"/>
                    <a:pt x="2244" y="2258"/>
                  </a:cubicBezTo>
                  <a:cubicBezTo>
                    <a:pt x="2239" y="2323"/>
                    <a:pt x="2235" y="2387"/>
                    <a:pt x="2231" y="2449"/>
                  </a:cubicBezTo>
                  <a:cubicBezTo>
                    <a:pt x="2222" y="2567"/>
                    <a:pt x="2218" y="2678"/>
                    <a:pt x="2257" y="2785"/>
                  </a:cubicBezTo>
                  <a:cubicBezTo>
                    <a:pt x="2287" y="2865"/>
                    <a:pt x="2340" y="2933"/>
                    <a:pt x="2387" y="2995"/>
                  </a:cubicBezTo>
                  <a:lnTo>
                    <a:pt x="2554" y="3212"/>
                  </a:lnTo>
                  <a:cubicBezTo>
                    <a:pt x="2454" y="3297"/>
                    <a:pt x="2366" y="3392"/>
                    <a:pt x="2293" y="3492"/>
                  </a:cubicBezTo>
                  <a:cubicBezTo>
                    <a:pt x="2284" y="3505"/>
                    <a:pt x="2276" y="3518"/>
                    <a:pt x="2267" y="3531"/>
                  </a:cubicBezTo>
                  <a:cubicBezTo>
                    <a:pt x="2257" y="3518"/>
                    <a:pt x="2246" y="3505"/>
                    <a:pt x="2235" y="3494"/>
                  </a:cubicBezTo>
                  <a:cubicBezTo>
                    <a:pt x="2117" y="3379"/>
                    <a:pt x="1957" y="3338"/>
                    <a:pt x="1800" y="3299"/>
                  </a:cubicBezTo>
                  <a:cubicBezTo>
                    <a:pt x="1659" y="3265"/>
                    <a:pt x="1511" y="3229"/>
                    <a:pt x="1404" y="3137"/>
                  </a:cubicBezTo>
                  <a:cubicBezTo>
                    <a:pt x="1305" y="3049"/>
                    <a:pt x="1252" y="2927"/>
                    <a:pt x="1196" y="2798"/>
                  </a:cubicBezTo>
                  <a:cubicBezTo>
                    <a:pt x="1151" y="2691"/>
                    <a:pt x="1104" y="2582"/>
                    <a:pt x="1029" y="2492"/>
                  </a:cubicBezTo>
                  <a:cubicBezTo>
                    <a:pt x="969" y="2423"/>
                    <a:pt x="894" y="2368"/>
                    <a:pt x="823" y="2316"/>
                  </a:cubicBezTo>
                  <a:cubicBezTo>
                    <a:pt x="785" y="2288"/>
                    <a:pt x="746" y="2258"/>
                    <a:pt x="710" y="2228"/>
                  </a:cubicBezTo>
                  <a:cubicBezTo>
                    <a:pt x="324" y="1903"/>
                    <a:pt x="228" y="1348"/>
                    <a:pt x="161" y="808"/>
                  </a:cubicBezTo>
                  <a:lnTo>
                    <a:pt x="84" y="195"/>
                  </a:lnTo>
                  <a:cubicBezTo>
                    <a:pt x="80" y="159"/>
                    <a:pt x="75" y="120"/>
                    <a:pt x="67" y="79"/>
                  </a:cubicBezTo>
                  <a:lnTo>
                    <a:pt x="67" y="79"/>
                  </a:lnTo>
                  <a:cubicBezTo>
                    <a:pt x="187" y="81"/>
                    <a:pt x="283" y="96"/>
                    <a:pt x="373" y="124"/>
                  </a:cubicBezTo>
                  <a:cubicBezTo>
                    <a:pt x="393" y="131"/>
                    <a:pt x="412" y="137"/>
                    <a:pt x="431" y="144"/>
                  </a:cubicBezTo>
                  <a:cubicBezTo>
                    <a:pt x="478" y="159"/>
                    <a:pt x="525" y="176"/>
                    <a:pt x="575" y="184"/>
                  </a:cubicBezTo>
                  <a:cubicBezTo>
                    <a:pt x="596" y="186"/>
                    <a:pt x="618" y="189"/>
                    <a:pt x="639" y="189"/>
                  </a:cubicBezTo>
                  <a:cubicBezTo>
                    <a:pt x="761" y="189"/>
                    <a:pt x="877" y="139"/>
                    <a:pt x="988" y="92"/>
                  </a:cubicBezTo>
                  <a:cubicBezTo>
                    <a:pt x="1014" y="81"/>
                    <a:pt x="1042" y="71"/>
                    <a:pt x="1067" y="60"/>
                  </a:cubicBezTo>
                  <a:close/>
                  <a:moveTo>
                    <a:pt x="1074" y="0"/>
                  </a:moveTo>
                  <a:lnTo>
                    <a:pt x="1061" y="4"/>
                  </a:lnTo>
                  <a:cubicBezTo>
                    <a:pt x="1029" y="17"/>
                    <a:pt x="999" y="30"/>
                    <a:pt x="967" y="43"/>
                  </a:cubicBezTo>
                  <a:cubicBezTo>
                    <a:pt x="855" y="90"/>
                    <a:pt x="750" y="135"/>
                    <a:pt x="639" y="135"/>
                  </a:cubicBezTo>
                  <a:cubicBezTo>
                    <a:pt x="620" y="135"/>
                    <a:pt x="600" y="133"/>
                    <a:pt x="583" y="131"/>
                  </a:cubicBezTo>
                  <a:cubicBezTo>
                    <a:pt x="538" y="124"/>
                    <a:pt x="495" y="109"/>
                    <a:pt x="450" y="92"/>
                  </a:cubicBezTo>
                  <a:cubicBezTo>
                    <a:pt x="429" y="86"/>
                    <a:pt x="410" y="79"/>
                    <a:pt x="390" y="73"/>
                  </a:cubicBezTo>
                  <a:cubicBezTo>
                    <a:pt x="285" y="41"/>
                    <a:pt x="174" y="26"/>
                    <a:pt x="35" y="26"/>
                  </a:cubicBezTo>
                  <a:lnTo>
                    <a:pt x="0" y="26"/>
                  </a:lnTo>
                  <a:lnTo>
                    <a:pt x="9" y="58"/>
                  </a:lnTo>
                  <a:cubicBezTo>
                    <a:pt x="20" y="107"/>
                    <a:pt x="26" y="156"/>
                    <a:pt x="33" y="201"/>
                  </a:cubicBezTo>
                  <a:lnTo>
                    <a:pt x="108" y="814"/>
                  </a:lnTo>
                  <a:cubicBezTo>
                    <a:pt x="176" y="1365"/>
                    <a:pt x="275" y="1933"/>
                    <a:pt x="675" y="2269"/>
                  </a:cubicBezTo>
                  <a:cubicBezTo>
                    <a:pt x="714" y="2301"/>
                    <a:pt x="752" y="2331"/>
                    <a:pt x="791" y="2359"/>
                  </a:cubicBezTo>
                  <a:cubicBezTo>
                    <a:pt x="864" y="2413"/>
                    <a:pt x="932" y="2462"/>
                    <a:pt x="988" y="2526"/>
                  </a:cubicBezTo>
                  <a:cubicBezTo>
                    <a:pt x="1059" y="2610"/>
                    <a:pt x="1104" y="2717"/>
                    <a:pt x="1147" y="2820"/>
                  </a:cubicBezTo>
                  <a:cubicBezTo>
                    <a:pt x="1202" y="2948"/>
                    <a:pt x="1260" y="3081"/>
                    <a:pt x="1370" y="3175"/>
                  </a:cubicBezTo>
                  <a:cubicBezTo>
                    <a:pt x="1485" y="3278"/>
                    <a:pt x="1639" y="3314"/>
                    <a:pt x="1787" y="3351"/>
                  </a:cubicBezTo>
                  <a:cubicBezTo>
                    <a:pt x="1944" y="3392"/>
                    <a:pt x="2092" y="3428"/>
                    <a:pt x="2197" y="3533"/>
                  </a:cubicBezTo>
                  <a:cubicBezTo>
                    <a:pt x="2214" y="3550"/>
                    <a:pt x="2231" y="3569"/>
                    <a:pt x="2248" y="3593"/>
                  </a:cubicBezTo>
                  <a:lnTo>
                    <a:pt x="2274" y="3625"/>
                  </a:lnTo>
                  <a:lnTo>
                    <a:pt x="2293" y="3591"/>
                  </a:lnTo>
                  <a:cubicBezTo>
                    <a:pt x="2308" y="3569"/>
                    <a:pt x="2321" y="3546"/>
                    <a:pt x="2338" y="3524"/>
                  </a:cubicBezTo>
                  <a:cubicBezTo>
                    <a:pt x="2411" y="3419"/>
                    <a:pt x="2503" y="3323"/>
                    <a:pt x="2608" y="3235"/>
                  </a:cubicBezTo>
                  <a:lnTo>
                    <a:pt x="2627" y="3218"/>
                  </a:lnTo>
                  <a:lnTo>
                    <a:pt x="2430" y="2961"/>
                  </a:lnTo>
                  <a:cubicBezTo>
                    <a:pt x="2383" y="2901"/>
                    <a:pt x="2334" y="2839"/>
                    <a:pt x="2308" y="2766"/>
                  </a:cubicBezTo>
                  <a:cubicBezTo>
                    <a:pt x="2272" y="2670"/>
                    <a:pt x="2276" y="2565"/>
                    <a:pt x="2282" y="2453"/>
                  </a:cubicBezTo>
                  <a:cubicBezTo>
                    <a:pt x="2289" y="2391"/>
                    <a:pt x="2293" y="2327"/>
                    <a:pt x="2297" y="2263"/>
                  </a:cubicBezTo>
                  <a:cubicBezTo>
                    <a:pt x="2336" y="1798"/>
                    <a:pt x="2374" y="1318"/>
                    <a:pt x="2169" y="902"/>
                  </a:cubicBezTo>
                  <a:cubicBezTo>
                    <a:pt x="2143" y="854"/>
                    <a:pt x="2056" y="694"/>
                    <a:pt x="1916" y="694"/>
                  </a:cubicBezTo>
                  <a:cubicBezTo>
                    <a:pt x="1913" y="694"/>
                    <a:pt x="1910" y="694"/>
                    <a:pt x="1907" y="694"/>
                  </a:cubicBezTo>
                  <a:cubicBezTo>
                    <a:pt x="1905" y="478"/>
                    <a:pt x="1710" y="304"/>
                    <a:pt x="1524" y="212"/>
                  </a:cubicBezTo>
                  <a:cubicBezTo>
                    <a:pt x="1466" y="184"/>
                    <a:pt x="1406" y="159"/>
                    <a:pt x="1346" y="133"/>
                  </a:cubicBezTo>
                  <a:cubicBezTo>
                    <a:pt x="1258" y="94"/>
                    <a:pt x="1166" y="56"/>
                    <a:pt x="1085" y="7"/>
                  </a:cubicBezTo>
                  <a:lnTo>
                    <a:pt x="10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297"/>
            <p:cNvSpPr/>
            <p:nvPr/>
          </p:nvSpPr>
          <p:spPr>
            <a:xfrm>
              <a:off x="7215524" y="3630407"/>
              <a:ext cx="80983" cy="42594"/>
            </a:xfrm>
            <a:custGeom>
              <a:rect b="b" l="l" r="r" t="t"/>
              <a:pathLst>
                <a:path extrusionOk="0" h="1499" w="2850">
                  <a:moveTo>
                    <a:pt x="2533" y="0"/>
                  </a:moveTo>
                  <a:cubicBezTo>
                    <a:pt x="2519" y="0"/>
                    <a:pt x="2504" y="1"/>
                    <a:pt x="2490" y="3"/>
                  </a:cubicBezTo>
                  <a:cubicBezTo>
                    <a:pt x="2436" y="12"/>
                    <a:pt x="2380" y="38"/>
                    <a:pt x="2363" y="87"/>
                  </a:cubicBezTo>
                  <a:cubicBezTo>
                    <a:pt x="2350" y="121"/>
                    <a:pt x="2357" y="160"/>
                    <a:pt x="2342" y="192"/>
                  </a:cubicBezTo>
                  <a:cubicBezTo>
                    <a:pt x="2303" y="280"/>
                    <a:pt x="2153" y="254"/>
                    <a:pt x="2100" y="333"/>
                  </a:cubicBezTo>
                  <a:cubicBezTo>
                    <a:pt x="2072" y="376"/>
                    <a:pt x="2083" y="432"/>
                    <a:pt x="2066" y="479"/>
                  </a:cubicBezTo>
                  <a:cubicBezTo>
                    <a:pt x="2033" y="567"/>
                    <a:pt x="1924" y="595"/>
                    <a:pt x="1830" y="597"/>
                  </a:cubicBezTo>
                  <a:cubicBezTo>
                    <a:pt x="1738" y="599"/>
                    <a:pt x="1633" y="595"/>
                    <a:pt x="1562" y="657"/>
                  </a:cubicBezTo>
                  <a:cubicBezTo>
                    <a:pt x="1498" y="713"/>
                    <a:pt x="1479" y="815"/>
                    <a:pt x="1404" y="858"/>
                  </a:cubicBezTo>
                  <a:cubicBezTo>
                    <a:pt x="1371" y="875"/>
                    <a:pt x="1333" y="880"/>
                    <a:pt x="1294" y="884"/>
                  </a:cubicBezTo>
                  <a:cubicBezTo>
                    <a:pt x="1230" y="890"/>
                    <a:pt x="1164" y="895"/>
                    <a:pt x="1098" y="895"/>
                  </a:cubicBezTo>
                  <a:cubicBezTo>
                    <a:pt x="969" y="895"/>
                    <a:pt x="841" y="875"/>
                    <a:pt x="737" y="803"/>
                  </a:cubicBezTo>
                  <a:cubicBezTo>
                    <a:pt x="694" y="773"/>
                    <a:pt x="658" y="736"/>
                    <a:pt x="617" y="706"/>
                  </a:cubicBezTo>
                  <a:cubicBezTo>
                    <a:pt x="521" y="639"/>
                    <a:pt x="405" y="619"/>
                    <a:pt x="286" y="619"/>
                  </a:cubicBezTo>
                  <a:cubicBezTo>
                    <a:pt x="207" y="619"/>
                    <a:pt x="126" y="628"/>
                    <a:pt x="49" y="638"/>
                  </a:cubicBezTo>
                  <a:cubicBezTo>
                    <a:pt x="0" y="822"/>
                    <a:pt x="120" y="1032"/>
                    <a:pt x="304" y="1085"/>
                  </a:cubicBezTo>
                  <a:cubicBezTo>
                    <a:pt x="364" y="1103"/>
                    <a:pt x="433" y="1105"/>
                    <a:pt x="482" y="1148"/>
                  </a:cubicBezTo>
                  <a:cubicBezTo>
                    <a:pt x="527" y="1186"/>
                    <a:pt x="542" y="1248"/>
                    <a:pt x="577" y="1295"/>
                  </a:cubicBezTo>
                  <a:cubicBezTo>
                    <a:pt x="624" y="1360"/>
                    <a:pt x="703" y="1390"/>
                    <a:pt x="778" y="1413"/>
                  </a:cubicBezTo>
                  <a:cubicBezTo>
                    <a:pt x="928" y="1462"/>
                    <a:pt x="1091" y="1498"/>
                    <a:pt x="1248" y="1498"/>
                  </a:cubicBezTo>
                  <a:cubicBezTo>
                    <a:pt x="1389" y="1498"/>
                    <a:pt x="1525" y="1469"/>
                    <a:pt x="1643" y="1392"/>
                  </a:cubicBezTo>
                  <a:cubicBezTo>
                    <a:pt x="1798" y="1293"/>
                    <a:pt x="1911" y="1120"/>
                    <a:pt x="2091" y="1081"/>
                  </a:cubicBezTo>
                  <a:cubicBezTo>
                    <a:pt x="2196" y="1058"/>
                    <a:pt x="2325" y="1079"/>
                    <a:pt x="2393" y="993"/>
                  </a:cubicBezTo>
                  <a:cubicBezTo>
                    <a:pt x="2485" y="880"/>
                    <a:pt x="2370" y="678"/>
                    <a:pt x="2473" y="573"/>
                  </a:cubicBezTo>
                  <a:cubicBezTo>
                    <a:pt x="2526" y="518"/>
                    <a:pt x="2616" y="520"/>
                    <a:pt x="2685" y="488"/>
                  </a:cubicBezTo>
                  <a:cubicBezTo>
                    <a:pt x="2800" y="434"/>
                    <a:pt x="2850" y="282"/>
                    <a:pt x="2800" y="166"/>
                  </a:cubicBezTo>
                  <a:cubicBezTo>
                    <a:pt x="2755" y="64"/>
                    <a:pt x="2644" y="0"/>
                    <a:pt x="2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297"/>
            <p:cNvSpPr/>
            <p:nvPr/>
          </p:nvSpPr>
          <p:spPr>
            <a:xfrm>
              <a:off x="7214672" y="3629611"/>
              <a:ext cx="82744" cy="44128"/>
            </a:xfrm>
            <a:custGeom>
              <a:rect b="b" l="l" r="r" t="t"/>
              <a:pathLst>
                <a:path extrusionOk="0" h="1553" w="2912">
                  <a:moveTo>
                    <a:pt x="2559" y="54"/>
                  </a:moveTo>
                  <a:cubicBezTo>
                    <a:pt x="2665" y="54"/>
                    <a:pt x="2766" y="117"/>
                    <a:pt x="2805" y="205"/>
                  </a:cubicBezTo>
                  <a:cubicBezTo>
                    <a:pt x="2850" y="310"/>
                    <a:pt x="2803" y="445"/>
                    <a:pt x="2704" y="492"/>
                  </a:cubicBezTo>
                  <a:cubicBezTo>
                    <a:pt x="2680" y="503"/>
                    <a:pt x="2655" y="509"/>
                    <a:pt x="2625" y="516"/>
                  </a:cubicBezTo>
                  <a:cubicBezTo>
                    <a:pt x="2575" y="528"/>
                    <a:pt x="2522" y="543"/>
                    <a:pt x="2483" y="584"/>
                  </a:cubicBezTo>
                  <a:cubicBezTo>
                    <a:pt x="2423" y="646"/>
                    <a:pt x="2428" y="732"/>
                    <a:pt x="2434" y="816"/>
                  </a:cubicBezTo>
                  <a:cubicBezTo>
                    <a:pt x="2438" y="888"/>
                    <a:pt x="2443" y="957"/>
                    <a:pt x="2404" y="1006"/>
                  </a:cubicBezTo>
                  <a:cubicBezTo>
                    <a:pt x="2363" y="1056"/>
                    <a:pt x="2291" y="1062"/>
                    <a:pt x="2216" y="1068"/>
                  </a:cubicBezTo>
                  <a:cubicBezTo>
                    <a:pt x="2181" y="1073"/>
                    <a:pt x="2147" y="1075"/>
                    <a:pt x="2115" y="1083"/>
                  </a:cubicBezTo>
                  <a:cubicBezTo>
                    <a:pt x="1995" y="1109"/>
                    <a:pt x="1903" y="1193"/>
                    <a:pt x="1813" y="1272"/>
                  </a:cubicBezTo>
                  <a:cubicBezTo>
                    <a:pt x="1763" y="1317"/>
                    <a:pt x="1714" y="1362"/>
                    <a:pt x="1661" y="1396"/>
                  </a:cubicBezTo>
                  <a:cubicBezTo>
                    <a:pt x="1556" y="1465"/>
                    <a:pt x="1427" y="1499"/>
                    <a:pt x="1277" y="1499"/>
                  </a:cubicBezTo>
                  <a:cubicBezTo>
                    <a:pt x="1141" y="1499"/>
                    <a:pt x="987" y="1471"/>
                    <a:pt x="816" y="1415"/>
                  </a:cubicBezTo>
                  <a:cubicBezTo>
                    <a:pt x="748" y="1394"/>
                    <a:pt x="671" y="1366"/>
                    <a:pt x="628" y="1308"/>
                  </a:cubicBezTo>
                  <a:cubicBezTo>
                    <a:pt x="615" y="1291"/>
                    <a:pt x="607" y="1272"/>
                    <a:pt x="596" y="1251"/>
                  </a:cubicBezTo>
                  <a:cubicBezTo>
                    <a:pt x="579" y="1216"/>
                    <a:pt x="559" y="1182"/>
                    <a:pt x="529" y="1154"/>
                  </a:cubicBezTo>
                  <a:cubicBezTo>
                    <a:pt x="489" y="1120"/>
                    <a:pt x="439" y="1109"/>
                    <a:pt x="390" y="1098"/>
                  </a:cubicBezTo>
                  <a:cubicBezTo>
                    <a:pt x="373" y="1094"/>
                    <a:pt x="356" y="1092"/>
                    <a:pt x="341" y="1088"/>
                  </a:cubicBezTo>
                  <a:cubicBezTo>
                    <a:pt x="178" y="1041"/>
                    <a:pt x="69" y="854"/>
                    <a:pt x="101" y="689"/>
                  </a:cubicBezTo>
                  <a:cubicBezTo>
                    <a:pt x="167" y="681"/>
                    <a:pt x="242" y="674"/>
                    <a:pt x="315" y="674"/>
                  </a:cubicBezTo>
                  <a:cubicBezTo>
                    <a:pt x="450" y="674"/>
                    <a:pt x="551" y="700"/>
                    <a:pt x="630" y="756"/>
                  </a:cubicBezTo>
                  <a:cubicBezTo>
                    <a:pt x="652" y="771"/>
                    <a:pt x="671" y="788"/>
                    <a:pt x="690" y="803"/>
                  </a:cubicBezTo>
                  <a:cubicBezTo>
                    <a:pt x="709" y="820"/>
                    <a:pt x="729" y="837"/>
                    <a:pt x="750" y="852"/>
                  </a:cubicBezTo>
                  <a:cubicBezTo>
                    <a:pt x="844" y="918"/>
                    <a:pt x="964" y="948"/>
                    <a:pt x="1125" y="948"/>
                  </a:cubicBezTo>
                  <a:cubicBezTo>
                    <a:pt x="1196" y="948"/>
                    <a:pt x="1266" y="944"/>
                    <a:pt x="1329" y="938"/>
                  </a:cubicBezTo>
                  <a:cubicBezTo>
                    <a:pt x="1363" y="936"/>
                    <a:pt x="1408" y="931"/>
                    <a:pt x="1446" y="910"/>
                  </a:cubicBezTo>
                  <a:cubicBezTo>
                    <a:pt x="1496" y="882"/>
                    <a:pt x="1521" y="835"/>
                    <a:pt x="1549" y="790"/>
                  </a:cubicBezTo>
                  <a:cubicBezTo>
                    <a:pt x="1568" y="758"/>
                    <a:pt x="1586" y="726"/>
                    <a:pt x="1611" y="704"/>
                  </a:cubicBezTo>
                  <a:cubicBezTo>
                    <a:pt x="1665" y="655"/>
                    <a:pt x="1748" y="655"/>
                    <a:pt x="1830" y="653"/>
                  </a:cubicBezTo>
                  <a:lnTo>
                    <a:pt x="1862" y="651"/>
                  </a:lnTo>
                  <a:cubicBezTo>
                    <a:pt x="1997" y="648"/>
                    <a:pt x="2091" y="597"/>
                    <a:pt x="2121" y="516"/>
                  </a:cubicBezTo>
                  <a:cubicBezTo>
                    <a:pt x="2130" y="492"/>
                    <a:pt x="2132" y="471"/>
                    <a:pt x="2134" y="447"/>
                  </a:cubicBezTo>
                  <a:cubicBezTo>
                    <a:pt x="2138" y="421"/>
                    <a:pt x="2141" y="396"/>
                    <a:pt x="2153" y="376"/>
                  </a:cubicBezTo>
                  <a:cubicBezTo>
                    <a:pt x="2173" y="346"/>
                    <a:pt x="2213" y="334"/>
                    <a:pt x="2258" y="321"/>
                  </a:cubicBezTo>
                  <a:cubicBezTo>
                    <a:pt x="2312" y="306"/>
                    <a:pt x="2372" y="289"/>
                    <a:pt x="2398" y="233"/>
                  </a:cubicBezTo>
                  <a:cubicBezTo>
                    <a:pt x="2406" y="209"/>
                    <a:pt x="2408" y="188"/>
                    <a:pt x="2410" y="166"/>
                  </a:cubicBezTo>
                  <a:cubicBezTo>
                    <a:pt x="2413" y="151"/>
                    <a:pt x="2413" y="136"/>
                    <a:pt x="2419" y="124"/>
                  </a:cubicBezTo>
                  <a:cubicBezTo>
                    <a:pt x="2436" y="74"/>
                    <a:pt x="2503" y="61"/>
                    <a:pt x="2522" y="57"/>
                  </a:cubicBezTo>
                  <a:cubicBezTo>
                    <a:pt x="2534" y="55"/>
                    <a:pt x="2547" y="54"/>
                    <a:pt x="2559" y="54"/>
                  </a:cubicBezTo>
                  <a:close/>
                  <a:moveTo>
                    <a:pt x="2559" y="1"/>
                  </a:moveTo>
                  <a:cubicBezTo>
                    <a:pt x="2545" y="1"/>
                    <a:pt x="2530" y="2"/>
                    <a:pt x="2515" y="4"/>
                  </a:cubicBezTo>
                  <a:cubicBezTo>
                    <a:pt x="2443" y="16"/>
                    <a:pt x="2387" y="53"/>
                    <a:pt x="2368" y="106"/>
                  </a:cubicBezTo>
                  <a:cubicBezTo>
                    <a:pt x="2361" y="126"/>
                    <a:pt x="2359" y="145"/>
                    <a:pt x="2357" y="162"/>
                  </a:cubicBezTo>
                  <a:cubicBezTo>
                    <a:pt x="2357" y="179"/>
                    <a:pt x="2355" y="196"/>
                    <a:pt x="2348" y="209"/>
                  </a:cubicBezTo>
                  <a:cubicBezTo>
                    <a:pt x="2333" y="244"/>
                    <a:pt x="2291" y="256"/>
                    <a:pt x="2243" y="269"/>
                  </a:cubicBezTo>
                  <a:cubicBezTo>
                    <a:pt x="2194" y="284"/>
                    <a:pt x="2138" y="299"/>
                    <a:pt x="2108" y="349"/>
                  </a:cubicBezTo>
                  <a:cubicBezTo>
                    <a:pt x="2089" y="376"/>
                    <a:pt x="2085" y="411"/>
                    <a:pt x="2081" y="441"/>
                  </a:cubicBezTo>
                  <a:cubicBezTo>
                    <a:pt x="2078" y="462"/>
                    <a:pt x="2076" y="481"/>
                    <a:pt x="2070" y="496"/>
                  </a:cubicBezTo>
                  <a:cubicBezTo>
                    <a:pt x="2040" y="584"/>
                    <a:pt x="1913" y="597"/>
                    <a:pt x="1860" y="597"/>
                  </a:cubicBezTo>
                  <a:lnTo>
                    <a:pt x="1828" y="599"/>
                  </a:lnTo>
                  <a:cubicBezTo>
                    <a:pt x="1742" y="601"/>
                    <a:pt x="1646" y="603"/>
                    <a:pt x="1575" y="663"/>
                  </a:cubicBezTo>
                  <a:cubicBezTo>
                    <a:pt x="1543" y="691"/>
                    <a:pt x="1524" y="728"/>
                    <a:pt x="1502" y="764"/>
                  </a:cubicBezTo>
                  <a:cubicBezTo>
                    <a:pt x="1479" y="805"/>
                    <a:pt x="1457" y="843"/>
                    <a:pt x="1421" y="863"/>
                  </a:cubicBezTo>
                  <a:cubicBezTo>
                    <a:pt x="1393" y="878"/>
                    <a:pt x="1356" y="882"/>
                    <a:pt x="1322" y="884"/>
                  </a:cubicBezTo>
                  <a:cubicBezTo>
                    <a:pt x="1262" y="891"/>
                    <a:pt x="1194" y="895"/>
                    <a:pt x="1125" y="895"/>
                  </a:cubicBezTo>
                  <a:cubicBezTo>
                    <a:pt x="975" y="895"/>
                    <a:pt x="866" y="867"/>
                    <a:pt x="782" y="807"/>
                  </a:cubicBezTo>
                  <a:cubicBezTo>
                    <a:pt x="761" y="794"/>
                    <a:pt x="744" y="779"/>
                    <a:pt x="724" y="762"/>
                  </a:cubicBezTo>
                  <a:cubicBezTo>
                    <a:pt x="705" y="745"/>
                    <a:pt x="684" y="728"/>
                    <a:pt x="662" y="713"/>
                  </a:cubicBezTo>
                  <a:cubicBezTo>
                    <a:pt x="572" y="651"/>
                    <a:pt x="461" y="621"/>
                    <a:pt x="315" y="621"/>
                  </a:cubicBezTo>
                  <a:cubicBezTo>
                    <a:pt x="234" y="621"/>
                    <a:pt x="148" y="629"/>
                    <a:pt x="75" y="638"/>
                  </a:cubicBezTo>
                  <a:lnTo>
                    <a:pt x="58" y="640"/>
                  </a:lnTo>
                  <a:lnTo>
                    <a:pt x="54" y="659"/>
                  </a:lnTo>
                  <a:cubicBezTo>
                    <a:pt x="0" y="858"/>
                    <a:pt x="129" y="1081"/>
                    <a:pt x="326" y="1139"/>
                  </a:cubicBezTo>
                  <a:cubicBezTo>
                    <a:pt x="343" y="1143"/>
                    <a:pt x="360" y="1148"/>
                    <a:pt x="379" y="1152"/>
                  </a:cubicBezTo>
                  <a:cubicBezTo>
                    <a:pt x="422" y="1161"/>
                    <a:pt x="465" y="1169"/>
                    <a:pt x="495" y="1195"/>
                  </a:cubicBezTo>
                  <a:cubicBezTo>
                    <a:pt x="517" y="1216"/>
                    <a:pt x="532" y="1244"/>
                    <a:pt x="547" y="1274"/>
                  </a:cubicBezTo>
                  <a:cubicBezTo>
                    <a:pt x="559" y="1296"/>
                    <a:pt x="570" y="1319"/>
                    <a:pt x="585" y="1340"/>
                  </a:cubicBezTo>
                  <a:cubicBezTo>
                    <a:pt x="639" y="1409"/>
                    <a:pt x="724" y="1441"/>
                    <a:pt x="799" y="1467"/>
                  </a:cubicBezTo>
                  <a:cubicBezTo>
                    <a:pt x="977" y="1525"/>
                    <a:pt x="1138" y="1553"/>
                    <a:pt x="1277" y="1553"/>
                  </a:cubicBezTo>
                  <a:cubicBezTo>
                    <a:pt x="1438" y="1553"/>
                    <a:pt x="1575" y="1516"/>
                    <a:pt x="1688" y="1441"/>
                  </a:cubicBezTo>
                  <a:cubicBezTo>
                    <a:pt x="1746" y="1405"/>
                    <a:pt x="1798" y="1358"/>
                    <a:pt x="1849" y="1313"/>
                  </a:cubicBezTo>
                  <a:cubicBezTo>
                    <a:pt x="1937" y="1233"/>
                    <a:pt x="2018" y="1158"/>
                    <a:pt x="2126" y="1135"/>
                  </a:cubicBezTo>
                  <a:cubicBezTo>
                    <a:pt x="2156" y="1128"/>
                    <a:pt x="2188" y="1126"/>
                    <a:pt x="2220" y="1122"/>
                  </a:cubicBezTo>
                  <a:cubicBezTo>
                    <a:pt x="2303" y="1116"/>
                    <a:pt x="2389" y="1107"/>
                    <a:pt x="2445" y="1038"/>
                  </a:cubicBezTo>
                  <a:cubicBezTo>
                    <a:pt x="2496" y="974"/>
                    <a:pt x="2492" y="893"/>
                    <a:pt x="2485" y="813"/>
                  </a:cubicBezTo>
                  <a:cubicBezTo>
                    <a:pt x="2481" y="736"/>
                    <a:pt x="2477" y="666"/>
                    <a:pt x="2522" y="621"/>
                  </a:cubicBezTo>
                  <a:cubicBezTo>
                    <a:pt x="2550" y="591"/>
                    <a:pt x="2593" y="580"/>
                    <a:pt x="2640" y="569"/>
                  </a:cubicBezTo>
                  <a:cubicBezTo>
                    <a:pt x="2668" y="561"/>
                    <a:pt x="2698" y="554"/>
                    <a:pt x="2728" y="539"/>
                  </a:cubicBezTo>
                  <a:cubicBezTo>
                    <a:pt x="2852" y="481"/>
                    <a:pt x="2912" y="316"/>
                    <a:pt x="2854" y="184"/>
                  </a:cubicBezTo>
                  <a:cubicBezTo>
                    <a:pt x="2806" y="74"/>
                    <a:pt x="2685" y="1"/>
                    <a:pt x="2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297"/>
            <p:cNvSpPr/>
            <p:nvPr/>
          </p:nvSpPr>
          <p:spPr>
            <a:xfrm>
              <a:off x="7294229" y="3609978"/>
              <a:ext cx="19805" cy="28245"/>
            </a:xfrm>
            <a:custGeom>
              <a:rect b="b" l="l" r="r" t="t"/>
              <a:pathLst>
                <a:path extrusionOk="0" h="994" w="697">
                  <a:moveTo>
                    <a:pt x="188" y="0"/>
                  </a:moveTo>
                  <a:cubicBezTo>
                    <a:pt x="184" y="0"/>
                    <a:pt x="180" y="0"/>
                    <a:pt x="176" y="0"/>
                  </a:cubicBezTo>
                  <a:cubicBezTo>
                    <a:pt x="112" y="5"/>
                    <a:pt x="56" y="37"/>
                    <a:pt x="0" y="69"/>
                  </a:cubicBezTo>
                  <a:cubicBezTo>
                    <a:pt x="0" y="161"/>
                    <a:pt x="20" y="253"/>
                    <a:pt x="54" y="339"/>
                  </a:cubicBezTo>
                  <a:cubicBezTo>
                    <a:pt x="79" y="400"/>
                    <a:pt x="125" y="465"/>
                    <a:pt x="190" y="465"/>
                  </a:cubicBezTo>
                  <a:cubicBezTo>
                    <a:pt x="191" y="465"/>
                    <a:pt x="192" y="465"/>
                    <a:pt x="193" y="465"/>
                  </a:cubicBezTo>
                  <a:cubicBezTo>
                    <a:pt x="273" y="570"/>
                    <a:pt x="333" y="690"/>
                    <a:pt x="365" y="819"/>
                  </a:cubicBezTo>
                  <a:cubicBezTo>
                    <a:pt x="375" y="857"/>
                    <a:pt x="384" y="898"/>
                    <a:pt x="405" y="930"/>
                  </a:cubicBezTo>
                  <a:cubicBezTo>
                    <a:pt x="434" y="972"/>
                    <a:pt x="484" y="994"/>
                    <a:pt x="533" y="994"/>
                  </a:cubicBezTo>
                  <a:cubicBezTo>
                    <a:pt x="573" y="994"/>
                    <a:pt x="613" y="979"/>
                    <a:pt x="641" y="950"/>
                  </a:cubicBezTo>
                  <a:cubicBezTo>
                    <a:pt x="697" y="890"/>
                    <a:pt x="695" y="797"/>
                    <a:pt x="686" y="714"/>
                  </a:cubicBezTo>
                  <a:cubicBezTo>
                    <a:pt x="675" y="620"/>
                    <a:pt x="662" y="521"/>
                    <a:pt x="609" y="442"/>
                  </a:cubicBezTo>
                  <a:cubicBezTo>
                    <a:pt x="553" y="354"/>
                    <a:pt x="450" y="296"/>
                    <a:pt x="345" y="294"/>
                  </a:cubicBezTo>
                  <a:cubicBezTo>
                    <a:pt x="305" y="236"/>
                    <a:pt x="350" y="153"/>
                    <a:pt x="328" y="86"/>
                  </a:cubicBezTo>
                  <a:cubicBezTo>
                    <a:pt x="310" y="30"/>
                    <a:pt x="247" y="0"/>
                    <a:pt x="1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297"/>
            <p:cNvSpPr/>
            <p:nvPr/>
          </p:nvSpPr>
          <p:spPr>
            <a:xfrm>
              <a:off x="7293491" y="3609239"/>
              <a:ext cx="21283" cy="29751"/>
            </a:xfrm>
            <a:custGeom>
              <a:rect b="b" l="l" r="r" t="t"/>
              <a:pathLst>
                <a:path extrusionOk="0" h="1047" w="749">
                  <a:moveTo>
                    <a:pt x="211" y="52"/>
                  </a:moveTo>
                  <a:cubicBezTo>
                    <a:pt x="257" y="52"/>
                    <a:pt x="312" y="72"/>
                    <a:pt x="329" y="121"/>
                  </a:cubicBezTo>
                  <a:cubicBezTo>
                    <a:pt x="337" y="144"/>
                    <a:pt x="335" y="174"/>
                    <a:pt x="331" y="204"/>
                  </a:cubicBezTo>
                  <a:cubicBezTo>
                    <a:pt x="326" y="247"/>
                    <a:pt x="322" y="294"/>
                    <a:pt x="350" y="335"/>
                  </a:cubicBezTo>
                  <a:lnTo>
                    <a:pt x="356" y="346"/>
                  </a:lnTo>
                  <a:lnTo>
                    <a:pt x="371" y="348"/>
                  </a:lnTo>
                  <a:cubicBezTo>
                    <a:pt x="468" y="350"/>
                    <a:pt x="560" y="401"/>
                    <a:pt x="613" y="483"/>
                  </a:cubicBezTo>
                  <a:cubicBezTo>
                    <a:pt x="663" y="560"/>
                    <a:pt x="676" y="654"/>
                    <a:pt x="686" y="744"/>
                  </a:cubicBezTo>
                  <a:cubicBezTo>
                    <a:pt x="695" y="823"/>
                    <a:pt x="695" y="907"/>
                    <a:pt x="648" y="958"/>
                  </a:cubicBezTo>
                  <a:cubicBezTo>
                    <a:pt x="626" y="980"/>
                    <a:pt x="594" y="993"/>
                    <a:pt x="558" y="993"/>
                  </a:cubicBezTo>
                  <a:cubicBezTo>
                    <a:pt x="515" y="993"/>
                    <a:pt x="474" y="973"/>
                    <a:pt x="455" y="941"/>
                  </a:cubicBezTo>
                  <a:cubicBezTo>
                    <a:pt x="438" y="918"/>
                    <a:pt x="429" y="886"/>
                    <a:pt x="421" y="853"/>
                  </a:cubicBezTo>
                  <a:lnTo>
                    <a:pt x="416" y="838"/>
                  </a:lnTo>
                  <a:cubicBezTo>
                    <a:pt x="384" y="708"/>
                    <a:pt x="322" y="581"/>
                    <a:pt x="241" y="474"/>
                  </a:cubicBezTo>
                  <a:lnTo>
                    <a:pt x="228" y="466"/>
                  </a:lnTo>
                  <a:lnTo>
                    <a:pt x="215" y="466"/>
                  </a:lnTo>
                  <a:cubicBezTo>
                    <a:pt x="155" y="466"/>
                    <a:pt x="116" y="382"/>
                    <a:pt x="106" y="356"/>
                  </a:cubicBezTo>
                  <a:cubicBezTo>
                    <a:pt x="74" y="279"/>
                    <a:pt x="56" y="194"/>
                    <a:pt x="54" y="110"/>
                  </a:cubicBezTo>
                  <a:cubicBezTo>
                    <a:pt x="101" y="82"/>
                    <a:pt x="151" y="56"/>
                    <a:pt x="204" y="52"/>
                  </a:cubicBezTo>
                  <a:cubicBezTo>
                    <a:pt x="207" y="52"/>
                    <a:pt x="209" y="52"/>
                    <a:pt x="211" y="52"/>
                  </a:cubicBezTo>
                  <a:close/>
                  <a:moveTo>
                    <a:pt x="216" y="0"/>
                  </a:moveTo>
                  <a:cubicBezTo>
                    <a:pt x="211" y="0"/>
                    <a:pt x="205" y="0"/>
                    <a:pt x="200" y="1"/>
                  </a:cubicBezTo>
                  <a:cubicBezTo>
                    <a:pt x="129" y="5"/>
                    <a:pt x="67" y="39"/>
                    <a:pt x="14" y="71"/>
                  </a:cubicBezTo>
                  <a:lnTo>
                    <a:pt x="1" y="80"/>
                  </a:lnTo>
                  <a:lnTo>
                    <a:pt x="1" y="95"/>
                  </a:lnTo>
                  <a:cubicBezTo>
                    <a:pt x="1" y="189"/>
                    <a:pt x="20" y="288"/>
                    <a:pt x="56" y="376"/>
                  </a:cubicBezTo>
                  <a:cubicBezTo>
                    <a:pt x="91" y="459"/>
                    <a:pt x="142" y="511"/>
                    <a:pt x="204" y="517"/>
                  </a:cubicBezTo>
                  <a:cubicBezTo>
                    <a:pt x="279" y="616"/>
                    <a:pt x="335" y="731"/>
                    <a:pt x="365" y="851"/>
                  </a:cubicBezTo>
                  <a:lnTo>
                    <a:pt x="369" y="868"/>
                  </a:lnTo>
                  <a:cubicBezTo>
                    <a:pt x="378" y="903"/>
                    <a:pt x="389" y="939"/>
                    <a:pt x="410" y="971"/>
                  </a:cubicBezTo>
                  <a:cubicBezTo>
                    <a:pt x="440" y="1018"/>
                    <a:pt x="496" y="1046"/>
                    <a:pt x="558" y="1046"/>
                  </a:cubicBezTo>
                  <a:cubicBezTo>
                    <a:pt x="609" y="1046"/>
                    <a:pt x="656" y="1027"/>
                    <a:pt x="686" y="993"/>
                  </a:cubicBezTo>
                  <a:cubicBezTo>
                    <a:pt x="748" y="926"/>
                    <a:pt x="748" y="826"/>
                    <a:pt x="738" y="738"/>
                  </a:cubicBezTo>
                  <a:cubicBezTo>
                    <a:pt x="729" y="646"/>
                    <a:pt x="714" y="541"/>
                    <a:pt x="658" y="453"/>
                  </a:cubicBezTo>
                  <a:cubicBezTo>
                    <a:pt x="598" y="363"/>
                    <a:pt x="496" y="303"/>
                    <a:pt x="389" y="294"/>
                  </a:cubicBezTo>
                  <a:cubicBezTo>
                    <a:pt x="378" y="271"/>
                    <a:pt x="380" y="243"/>
                    <a:pt x="384" y="211"/>
                  </a:cubicBezTo>
                  <a:cubicBezTo>
                    <a:pt x="389" y="174"/>
                    <a:pt x="391" y="140"/>
                    <a:pt x="380" y="104"/>
                  </a:cubicBezTo>
                  <a:cubicBezTo>
                    <a:pt x="360" y="42"/>
                    <a:pt x="291" y="0"/>
                    <a:pt x="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297"/>
            <p:cNvSpPr/>
            <p:nvPr/>
          </p:nvSpPr>
          <p:spPr>
            <a:xfrm>
              <a:off x="7341765" y="3650040"/>
              <a:ext cx="27420" cy="36343"/>
            </a:xfrm>
            <a:custGeom>
              <a:rect b="b" l="l" r="r" t="t"/>
              <a:pathLst>
                <a:path extrusionOk="0" h="1279" w="965">
                  <a:moveTo>
                    <a:pt x="188" y="1"/>
                  </a:moveTo>
                  <a:cubicBezTo>
                    <a:pt x="173" y="1"/>
                    <a:pt x="157" y="3"/>
                    <a:pt x="142" y="9"/>
                  </a:cubicBezTo>
                  <a:cubicBezTo>
                    <a:pt x="82" y="28"/>
                    <a:pt x="41" y="84"/>
                    <a:pt x="22" y="144"/>
                  </a:cubicBezTo>
                  <a:cubicBezTo>
                    <a:pt x="3" y="204"/>
                    <a:pt x="1" y="268"/>
                    <a:pt x="1" y="332"/>
                  </a:cubicBezTo>
                  <a:cubicBezTo>
                    <a:pt x="1" y="369"/>
                    <a:pt x="1" y="407"/>
                    <a:pt x="1" y="446"/>
                  </a:cubicBezTo>
                  <a:cubicBezTo>
                    <a:pt x="1" y="467"/>
                    <a:pt x="1" y="493"/>
                    <a:pt x="9" y="514"/>
                  </a:cubicBezTo>
                  <a:cubicBezTo>
                    <a:pt x="46" y="609"/>
                    <a:pt x="194" y="585"/>
                    <a:pt x="271" y="654"/>
                  </a:cubicBezTo>
                  <a:cubicBezTo>
                    <a:pt x="241" y="716"/>
                    <a:pt x="251" y="793"/>
                    <a:pt x="294" y="846"/>
                  </a:cubicBezTo>
                  <a:cubicBezTo>
                    <a:pt x="335" y="895"/>
                    <a:pt x="397" y="922"/>
                    <a:pt x="459" y="922"/>
                  </a:cubicBezTo>
                  <a:cubicBezTo>
                    <a:pt x="465" y="922"/>
                    <a:pt x="472" y="922"/>
                    <a:pt x="478" y="921"/>
                  </a:cubicBezTo>
                  <a:cubicBezTo>
                    <a:pt x="486" y="921"/>
                    <a:pt x="494" y="920"/>
                    <a:pt x="502" y="920"/>
                  </a:cubicBezTo>
                  <a:cubicBezTo>
                    <a:pt x="513" y="920"/>
                    <a:pt x="523" y="922"/>
                    <a:pt x="532" y="928"/>
                  </a:cubicBezTo>
                  <a:cubicBezTo>
                    <a:pt x="545" y="941"/>
                    <a:pt x="543" y="964"/>
                    <a:pt x="543" y="984"/>
                  </a:cubicBezTo>
                  <a:cubicBezTo>
                    <a:pt x="532" y="1114"/>
                    <a:pt x="628" y="1245"/>
                    <a:pt x="757" y="1273"/>
                  </a:cubicBezTo>
                  <a:cubicBezTo>
                    <a:pt x="772" y="1276"/>
                    <a:pt x="787" y="1278"/>
                    <a:pt x="802" y="1278"/>
                  </a:cubicBezTo>
                  <a:cubicBezTo>
                    <a:pt x="817" y="1278"/>
                    <a:pt x="832" y="1276"/>
                    <a:pt x="847" y="1271"/>
                  </a:cubicBezTo>
                  <a:cubicBezTo>
                    <a:pt x="898" y="1254"/>
                    <a:pt x="935" y="1204"/>
                    <a:pt x="950" y="1153"/>
                  </a:cubicBezTo>
                  <a:cubicBezTo>
                    <a:pt x="965" y="1099"/>
                    <a:pt x="961" y="1044"/>
                    <a:pt x="958" y="990"/>
                  </a:cubicBezTo>
                  <a:cubicBezTo>
                    <a:pt x="954" y="921"/>
                    <a:pt x="952" y="853"/>
                    <a:pt x="948" y="784"/>
                  </a:cubicBezTo>
                  <a:cubicBezTo>
                    <a:pt x="941" y="675"/>
                    <a:pt x="926" y="547"/>
                    <a:pt x="834" y="487"/>
                  </a:cubicBezTo>
                  <a:cubicBezTo>
                    <a:pt x="793" y="461"/>
                    <a:pt x="740" y="446"/>
                    <a:pt x="725" y="401"/>
                  </a:cubicBezTo>
                  <a:cubicBezTo>
                    <a:pt x="718" y="384"/>
                    <a:pt x="718" y="367"/>
                    <a:pt x="714" y="352"/>
                  </a:cubicBezTo>
                  <a:cubicBezTo>
                    <a:pt x="697" y="285"/>
                    <a:pt x="613" y="268"/>
                    <a:pt x="547" y="268"/>
                  </a:cubicBezTo>
                  <a:cubicBezTo>
                    <a:pt x="478" y="268"/>
                    <a:pt x="399" y="266"/>
                    <a:pt x="365" y="206"/>
                  </a:cubicBezTo>
                  <a:cubicBezTo>
                    <a:pt x="348" y="178"/>
                    <a:pt x="348" y="142"/>
                    <a:pt x="339" y="107"/>
                  </a:cubicBezTo>
                  <a:cubicBezTo>
                    <a:pt x="320" y="45"/>
                    <a:pt x="254" y="1"/>
                    <a:pt x="1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297"/>
            <p:cNvSpPr/>
            <p:nvPr/>
          </p:nvSpPr>
          <p:spPr>
            <a:xfrm>
              <a:off x="7341026" y="3649302"/>
              <a:ext cx="28898" cy="37820"/>
            </a:xfrm>
            <a:custGeom>
              <a:rect b="b" l="l" r="r" t="t"/>
              <a:pathLst>
                <a:path extrusionOk="0" h="1331" w="1017">
                  <a:moveTo>
                    <a:pt x="210" y="53"/>
                  </a:moveTo>
                  <a:cubicBezTo>
                    <a:pt x="265" y="53"/>
                    <a:pt x="324" y="90"/>
                    <a:pt x="340" y="142"/>
                  </a:cubicBezTo>
                  <a:cubicBezTo>
                    <a:pt x="342" y="153"/>
                    <a:pt x="344" y="165"/>
                    <a:pt x="346" y="176"/>
                  </a:cubicBezTo>
                  <a:cubicBezTo>
                    <a:pt x="350" y="200"/>
                    <a:pt x="355" y="223"/>
                    <a:pt x="367" y="247"/>
                  </a:cubicBezTo>
                  <a:cubicBezTo>
                    <a:pt x="410" y="320"/>
                    <a:pt x="513" y="322"/>
                    <a:pt x="573" y="322"/>
                  </a:cubicBezTo>
                  <a:cubicBezTo>
                    <a:pt x="612" y="322"/>
                    <a:pt x="699" y="328"/>
                    <a:pt x="714" y="384"/>
                  </a:cubicBezTo>
                  <a:cubicBezTo>
                    <a:pt x="717" y="390"/>
                    <a:pt x="717" y="397"/>
                    <a:pt x="719" y="403"/>
                  </a:cubicBezTo>
                  <a:cubicBezTo>
                    <a:pt x="719" y="414"/>
                    <a:pt x="721" y="425"/>
                    <a:pt x="725" y="435"/>
                  </a:cubicBezTo>
                  <a:cubicBezTo>
                    <a:pt x="740" y="478"/>
                    <a:pt x="779" y="498"/>
                    <a:pt x="813" y="517"/>
                  </a:cubicBezTo>
                  <a:cubicBezTo>
                    <a:pt x="824" y="521"/>
                    <a:pt x="834" y="528"/>
                    <a:pt x="845" y="534"/>
                  </a:cubicBezTo>
                  <a:cubicBezTo>
                    <a:pt x="924" y="585"/>
                    <a:pt x="942" y="699"/>
                    <a:pt x="946" y="815"/>
                  </a:cubicBezTo>
                  <a:lnTo>
                    <a:pt x="957" y="1016"/>
                  </a:lnTo>
                  <a:cubicBezTo>
                    <a:pt x="961" y="1067"/>
                    <a:pt x="963" y="1121"/>
                    <a:pt x="950" y="1170"/>
                  </a:cubicBezTo>
                  <a:cubicBezTo>
                    <a:pt x="939" y="1209"/>
                    <a:pt x="909" y="1256"/>
                    <a:pt x="864" y="1271"/>
                  </a:cubicBezTo>
                  <a:cubicBezTo>
                    <a:pt x="853" y="1276"/>
                    <a:pt x="840" y="1278"/>
                    <a:pt x="827" y="1278"/>
                  </a:cubicBezTo>
                  <a:cubicBezTo>
                    <a:pt x="815" y="1278"/>
                    <a:pt x="802" y="1276"/>
                    <a:pt x="789" y="1273"/>
                  </a:cubicBezTo>
                  <a:cubicBezTo>
                    <a:pt x="676" y="1247"/>
                    <a:pt x="586" y="1127"/>
                    <a:pt x="594" y="1012"/>
                  </a:cubicBezTo>
                  <a:cubicBezTo>
                    <a:pt x="597" y="990"/>
                    <a:pt x="599" y="956"/>
                    <a:pt x="575" y="935"/>
                  </a:cubicBezTo>
                  <a:cubicBezTo>
                    <a:pt x="562" y="924"/>
                    <a:pt x="547" y="920"/>
                    <a:pt x="528" y="920"/>
                  </a:cubicBezTo>
                  <a:cubicBezTo>
                    <a:pt x="522" y="920"/>
                    <a:pt x="513" y="920"/>
                    <a:pt x="502" y="922"/>
                  </a:cubicBezTo>
                  <a:cubicBezTo>
                    <a:pt x="497" y="922"/>
                    <a:pt x="492" y="922"/>
                    <a:pt x="488" y="922"/>
                  </a:cubicBezTo>
                  <a:cubicBezTo>
                    <a:pt x="429" y="922"/>
                    <a:pt x="375" y="899"/>
                    <a:pt x="342" y="855"/>
                  </a:cubicBezTo>
                  <a:cubicBezTo>
                    <a:pt x="305" y="810"/>
                    <a:pt x="295" y="742"/>
                    <a:pt x="320" y="690"/>
                  </a:cubicBezTo>
                  <a:lnTo>
                    <a:pt x="329" y="673"/>
                  </a:lnTo>
                  <a:lnTo>
                    <a:pt x="314" y="658"/>
                  </a:lnTo>
                  <a:cubicBezTo>
                    <a:pt x="277" y="626"/>
                    <a:pt x="228" y="613"/>
                    <a:pt x="181" y="600"/>
                  </a:cubicBezTo>
                  <a:cubicBezTo>
                    <a:pt x="125" y="583"/>
                    <a:pt x="76" y="570"/>
                    <a:pt x="61" y="530"/>
                  </a:cubicBezTo>
                  <a:cubicBezTo>
                    <a:pt x="55" y="513"/>
                    <a:pt x="55" y="493"/>
                    <a:pt x="55" y="470"/>
                  </a:cubicBezTo>
                  <a:lnTo>
                    <a:pt x="55" y="358"/>
                  </a:lnTo>
                  <a:cubicBezTo>
                    <a:pt x="55" y="298"/>
                    <a:pt x="55" y="234"/>
                    <a:pt x="74" y="178"/>
                  </a:cubicBezTo>
                  <a:cubicBezTo>
                    <a:pt x="91" y="120"/>
                    <a:pt x="132" y="75"/>
                    <a:pt x="177" y="58"/>
                  </a:cubicBezTo>
                  <a:cubicBezTo>
                    <a:pt x="187" y="55"/>
                    <a:pt x="198" y="53"/>
                    <a:pt x="210" y="53"/>
                  </a:cubicBezTo>
                  <a:close/>
                  <a:moveTo>
                    <a:pt x="213" y="0"/>
                  </a:moveTo>
                  <a:cubicBezTo>
                    <a:pt x="194" y="0"/>
                    <a:pt x="177" y="3"/>
                    <a:pt x="160" y="9"/>
                  </a:cubicBezTo>
                  <a:cubicBezTo>
                    <a:pt x="97" y="30"/>
                    <a:pt x="46" y="86"/>
                    <a:pt x="22" y="163"/>
                  </a:cubicBezTo>
                  <a:cubicBezTo>
                    <a:pt x="1" y="225"/>
                    <a:pt x="1" y="294"/>
                    <a:pt x="1" y="358"/>
                  </a:cubicBezTo>
                  <a:lnTo>
                    <a:pt x="1" y="472"/>
                  </a:lnTo>
                  <a:cubicBezTo>
                    <a:pt x="1" y="495"/>
                    <a:pt x="1" y="523"/>
                    <a:pt x="10" y="549"/>
                  </a:cubicBezTo>
                  <a:cubicBezTo>
                    <a:pt x="37" y="615"/>
                    <a:pt x="106" y="635"/>
                    <a:pt x="166" y="652"/>
                  </a:cubicBezTo>
                  <a:cubicBezTo>
                    <a:pt x="200" y="660"/>
                    <a:pt x="237" y="671"/>
                    <a:pt x="262" y="688"/>
                  </a:cubicBezTo>
                  <a:cubicBezTo>
                    <a:pt x="241" y="755"/>
                    <a:pt x="254" y="834"/>
                    <a:pt x="301" y="890"/>
                  </a:cubicBezTo>
                  <a:cubicBezTo>
                    <a:pt x="344" y="943"/>
                    <a:pt x="412" y="975"/>
                    <a:pt x="485" y="975"/>
                  </a:cubicBezTo>
                  <a:cubicBezTo>
                    <a:pt x="494" y="975"/>
                    <a:pt x="500" y="975"/>
                    <a:pt x="513" y="973"/>
                  </a:cubicBezTo>
                  <a:cubicBezTo>
                    <a:pt x="517" y="973"/>
                    <a:pt x="523" y="973"/>
                    <a:pt x="528" y="973"/>
                  </a:cubicBezTo>
                  <a:cubicBezTo>
                    <a:pt x="533" y="973"/>
                    <a:pt x="538" y="973"/>
                    <a:pt x="539" y="975"/>
                  </a:cubicBezTo>
                  <a:cubicBezTo>
                    <a:pt x="543" y="980"/>
                    <a:pt x="543" y="997"/>
                    <a:pt x="541" y="1010"/>
                  </a:cubicBezTo>
                  <a:cubicBezTo>
                    <a:pt x="530" y="1153"/>
                    <a:pt x="637" y="1295"/>
                    <a:pt x="777" y="1325"/>
                  </a:cubicBezTo>
                  <a:cubicBezTo>
                    <a:pt x="794" y="1329"/>
                    <a:pt x="811" y="1331"/>
                    <a:pt x="828" y="1331"/>
                  </a:cubicBezTo>
                  <a:cubicBezTo>
                    <a:pt x="847" y="1331"/>
                    <a:pt x="864" y="1329"/>
                    <a:pt x="882" y="1322"/>
                  </a:cubicBezTo>
                  <a:cubicBezTo>
                    <a:pt x="937" y="1305"/>
                    <a:pt x="982" y="1254"/>
                    <a:pt x="1002" y="1185"/>
                  </a:cubicBezTo>
                  <a:cubicBezTo>
                    <a:pt x="1017" y="1127"/>
                    <a:pt x="1014" y="1067"/>
                    <a:pt x="1010" y="1014"/>
                  </a:cubicBezTo>
                  <a:lnTo>
                    <a:pt x="999" y="810"/>
                  </a:lnTo>
                  <a:cubicBezTo>
                    <a:pt x="993" y="682"/>
                    <a:pt x="974" y="555"/>
                    <a:pt x="875" y="489"/>
                  </a:cubicBezTo>
                  <a:cubicBezTo>
                    <a:pt x="862" y="483"/>
                    <a:pt x="849" y="476"/>
                    <a:pt x="837" y="468"/>
                  </a:cubicBezTo>
                  <a:cubicBezTo>
                    <a:pt x="809" y="453"/>
                    <a:pt x="783" y="440"/>
                    <a:pt x="774" y="418"/>
                  </a:cubicBezTo>
                  <a:cubicBezTo>
                    <a:pt x="772" y="410"/>
                    <a:pt x="772" y="403"/>
                    <a:pt x="772" y="397"/>
                  </a:cubicBezTo>
                  <a:cubicBezTo>
                    <a:pt x="770" y="388"/>
                    <a:pt x="770" y="378"/>
                    <a:pt x="766" y="369"/>
                  </a:cubicBezTo>
                  <a:cubicBezTo>
                    <a:pt x="749" y="305"/>
                    <a:pt x="680" y="268"/>
                    <a:pt x="573" y="268"/>
                  </a:cubicBezTo>
                  <a:cubicBezTo>
                    <a:pt x="507" y="268"/>
                    <a:pt x="440" y="264"/>
                    <a:pt x="414" y="219"/>
                  </a:cubicBezTo>
                  <a:cubicBezTo>
                    <a:pt x="406" y="204"/>
                    <a:pt x="402" y="187"/>
                    <a:pt x="400" y="168"/>
                  </a:cubicBezTo>
                  <a:cubicBezTo>
                    <a:pt x="397" y="153"/>
                    <a:pt x="395" y="140"/>
                    <a:pt x="391" y="127"/>
                  </a:cubicBezTo>
                  <a:cubicBezTo>
                    <a:pt x="367" y="54"/>
                    <a:pt x="295"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297"/>
            <p:cNvSpPr/>
            <p:nvPr/>
          </p:nvSpPr>
          <p:spPr>
            <a:xfrm>
              <a:off x="7375549" y="3676919"/>
              <a:ext cx="20374" cy="16253"/>
            </a:xfrm>
            <a:custGeom>
              <a:rect b="b" l="l" r="r" t="t"/>
              <a:pathLst>
                <a:path extrusionOk="0" h="572" w="717">
                  <a:moveTo>
                    <a:pt x="301" y="1"/>
                  </a:moveTo>
                  <a:cubicBezTo>
                    <a:pt x="221" y="1"/>
                    <a:pt x="143" y="47"/>
                    <a:pt x="106" y="117"/>
                  </a:cubicBezTo>
                  <a:cubicBezTo>
                    <a:pt x="101" y="128"/>
                    <a:pt x="97" y="136"/>
                    <a:pt x="89" y="145"/>
                  </a:cubicBezTo>
                  <a:cubicBezTo>
                    <a:pt x="76" y="155"/>
                    <a:pt x="56" y="155"/>
                    <a:pt x="39" y="164"/>
                  </a:cubicBezTo>
                  <a:cubicBezTo>
                    <a:pt x="3" y="183"/>
                    <a:pt x="1" y="235"/>
                    <a:pt x="14" y="273"/>
                  </a:cubicBezTo>
                  <a:cubicBezTo>
                    <a:pt x="43" y="364"/>
                    <a:pt x="138" y="425"/>
                    <a:pt x="233" y="425"/>
                  </a:cubicBezTo>
                  <a:cubicBezTo>
                    <a:pt x="257" y="425"/>
                    <a:pt x="282" y="421"/>
                    <a:pt x="305" y="413"/>
                  </a:cubicBezTo>
                  <a:cubicBezTo>
                    <a:pt x="311" y="411"/>
                    <a:pt x="317" y="409"/>
                    <a:pt x="323" y="409"/>
                  </a:cubicBezTo>
                  <a:cubicBezTo>
                    <a:pt x="325" y="409"/>
                    <a:pt x="328" y="409"/>
                    <a:pt x="331" y="410"/>
                  </a:cubicBezTo>
                  <a:cubicBezTo>
                    <a:pt x="341" y="413"/>
                    <a:pt x="346" y="423"/>
                    <a:pt x="348" y="432"/>
                  </a:cubicBezTo>
                  <a:cubicBezTo>
                    <a:pt x="376" y="498"/>
                    <a:pt x="436" y="554"/>
                    <a:pt x="506" y="569"/>
                  </a:cubicBezTo>
                  <a:cubicBezTo>
                    <a:pt x="516" y="571"/>
                    <a:pt x="526" y="572"/>
                    <a:pt x="537" y="572"/>
                  </a:cubicBezTo>
                  <a:cubicBezTo>
                    <a:pt x="599" y="572"/>
                    <a:pt x="663" y="538"/>
                    <a:pt x="689" y="483"/>
                  </a:cubicBezTo>
                  <a:cubicBezTo>
                    <a:pt x="704" y="453"/>
                    <a:pt x="706" y="421"/>
                    <a:pt x="710" y="389"/>
                  </a:cubicBezTo>
                  <a:cubicBezTo>
                    <a:pt x="716" y="297"/>
                    <a:pt x="716" y="203"/>
                    <a:pt x="710" y="110"/>
                  </a:cubicBezTo>
                  <a:cubicBezTo>
                    <a:pt x="692" y="116"/>
                    <a:pt x="674" y="119"/>
                    <a:pt x="656" y="119"/>
                  </a:cubicBezTo>
                  <a:cubicBezTo>
                    <a:pt x="541" y="119"/>
                    <a:pt x="432" y="10"/>
                    <a:pt x="311" y="1"/>
                  </a:cubicBezTo>
                  <a:cubicBezTo>
                    <a:pt x="308" y="1"/>
                    <a:pt x="304" y="1"/>
                    <a:pt x="3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297"/>
            <p:cNvSpPr/>
            <p:nvPr/>
          </p:nvSpPr>
          <p:spPr>
            <a:xfrm>
              <a:off x="7374696" y="3676181"/>
              <a:ext cx="22022" cy="17759"/>
            </a:xfrm>
            <a:custGeom>
              <a:rect b="b" l="l" r="r" t="t"/>
              <a:pathLst>
                <a:path extrusionOk="0" h="625" w="775">
                  <a:moveTo>
                    <a:pt x="329" y="55"/>
                  </a:moveTo>
                  <a:cubicBezTo>
                    <a:pt x="332" y="55"/>
                    <a:pt x="336" y="55"/>
                    <a:pt x="339" y="55"/>
                  </a:cubicBezTo>
                  <a:cubicBezTo>
                    <a:pt x="393" y="59"/>
                    <a:pt x="449" y="85"/>
                    <a:pt x="502" y="113"/>
                  </a:cubicBezTo>
                  <a:cubicBezTo>
                    <a:pt x="562" y="142"/>
                    <a:pt x="626" y="172"/>
                    <a:pt x="691" y="172"/>
                  </a:cubicBezTo>
                  <a:cubicBezTo>
                    <a:pt x="699" y="172"/>
                    <a:pt x="707" y="172"/>
                    <a:pt x="714" y="171"/>
                  </a:cubicBezTo>
                  <a:lnTo>
                    <a:pt x="714" y="171"/>
                  </a:lnTo>
                  <a:cubicBezTo>
                    <a:pt x="721" y="250"/>
                    <a:pt x="719" y="331"/>
                    <a:pt x="712" y="413"/>
                  </a:cubicBezTo>
                  <a:cubicBezTo>
                    <a:pt x="710" y="441"/>
                    <a:pt x="708" y="473"/>
                    <a:pt x="695" y="498"/>
                  </a:cubicBezTo>
                  <a:cubicBezTo>
                    <a:pt x="675" y="540"/>
                    <a:pt x="624" y="570"/>
                    <a:pt x="570" y="570"/>
                  </a:cubicBezTo>
                  <a:cubicBezTo>
                    <a:pt x="560" y="570"/>
                    <a:pt x="550" y="569"/>
                    <a:pt x="541" y="567"/>
                  </a:cubicBezTo>
                  <a:cubicBezTo>
                    <a:pt x="483" y="556"/>
                    <a:pt x="429" y="511"/>
                    <a:pt x="404" y="447"/>
                  </a:cubicBezTo>
                  <a:cubicBezTo>
                    <a:pt x="399" y="436"/>
                    <a:pt x="391" y="419"/>
                    <a:pt x="371" y="411"/>
                  </a:cubicBezTo>
                  <a:cubicBezTo>
                    <a:pt x="365" y="409"/>
                    <a:pt x="361" y="406"/>
                    <a:pt x="354" y="406"/>
                  </a:cubicBezTo>
                  <a:cubicBezTo>
                    <a:pt x="344" y="406"/>
                    <a:pt x="333" y="411"/>
                    <a:pt x="324" y="415"/>
                  </a:cubicBezTo>
                  <a:cubicBezTo>
                    <a:pt x="305" y="421"/>
                    <a:pt x="286" y="426"/>
                    <a:pt x="262" y="426"/>
                  </a:cubicBezTo>
                  <a:cubicBezTo>
                    <a:pt x="176" y="426"/>
                    <a:pt x="93" y="368"/>
                    <a:pt x="67" y="291"/>
                  </a:cubicBezTo>
                  <a:cubicBezTo>
                    <a:pt x="59" y="261"/>
                    <a:pt x="61" y="224"/>
                    <a:pt x="82" y="214"/>
                  </a:cubicBezTo>
                  <a:cubicBezTo>
                    <a:pt x="86" y="211"/>
                    <a:pt x="91" y="209"/>
                    <a:pt x="97" y="209"/>
                  </a:cubicBezTo>
                  <a:cubicBezTo>
                    <a:pt x="108" y="205"/>
                    <a:pt x="123" y="201"/>
                    <a:pt x="136" y="190"/>
                  </a:cubicBezTo>
                  <a:cubicBezTo>
                    <a:pt x="146" y="181"/>
                    <a:pt x="153" y="169"/>
                    <a:pt x="159" y="156"/>
                  </a:cubicBezTo>
                  <a:cubicBezTo>
                    <a:pt x="192" y="95"/>
                    <a:pt x="261" y="55"/>
                    <a:pt x="329" y="55"/>
                  </a:cubicBezTo>
                  <a:close/>
                  <a:moveTo>
                    <a:pt x="329" y="1"/>
                  </a:moveTo>
                  <a:cubicBezTo>
                    <a:pt x="241" y="1"/>
                    <a:pt x="153" y="53"/>
                    <a:pt x="110" y="134"/>
                  </a:cubicBezTo>
                  <a:cubicBezTo>
                    <a:pt x="108" y="141"/>
                    <a:pt x="104" y="147"/>
                    <a:pt x="101" y="149"/>
                  </a:cubicBezTo>
                  <a:cubicBezTo>
                    <a:pt x="97" y="154"/>
                    <a:pt x="91" y="156"/>
                    <a:pt x="82" y="158"/>
                  </a:cubicBezTo>
                  <a:cubicBezTo>
                    <a:pt x="74" y="160"/>
                    <a:pt x="65" y="162"/>
                    <a:pt x="59" y="166"/>
                  </a:cubicBezTo>
                  <a:cubicBezTo>
                    <a:pt x="7" y="192"/>
                    <a:pt x="1" y="256"/>
                    <a:pt x="18" y="308"/>
                  </a:cubicBezTo>
                  <a:cubicBezTo>
                    <a:pt x="50" y="406"/>
                    <a:pt x="153" y="479"/>
                    <a:pt x="262" y="479"/>
                  </a:cubicBezTo>
                  <a:cubicBezTo>
                    <a:pt x="292" y="479"/>
                    <a:pt x="318" y="473"/>
                    <a:pt x="344" y="464"/>
                  </a:cubicBezTo>
                  <a:cubicBezTo>
                    <a:pt x="348" y="462"/>
                    <a:pt x="350" y="462"/>
                    <a:pt x="350" y="460"/>
                  </a:cubicBezTo>
                  <a:cubicBezTo>
                    <a:pt x="352" y="462"/>
                    <a:pt x="352" y="466"/>
                    <a:pt x="354" y="469"/>
                  </a:cubicBezTo>
                  <a:cubicBezTo>
                    <a:pt x="386" y="548"/>
                    <a:pt x="455" y="606"/>
                    <a:pt x="532" y="621"/>
                  </a:cubicBezTo>
                  <a:cubicBezTo>
                    <a:pt x="543" y="623"/>
                    <a:pt x="556" y="625"/>
                    <a:pt x="569" y="625"/>
                  </a:cubicBezTo>
                  <a:cubicBezTo>
                    <a:pt x="644" y="625"/>
                    <a:pt x="714" y="582"/>
                    <a:pt x="744" y="520"/>
                  </a:cubicBezTo>
                  <a:cubicBezTo>
                    <a:pt x="759" y="488"/>
                    <a:pt x="764" y="449"/>
                    <a:pt x="766" y="417"/>
                  </a:cubicBezTo>
                  <a:cubicBezTo>
                    <a:pt x="774" y="323"/>
                    <a:pt x="774" y="229"/>
                    <a:pt x="766" y="134"/>
                  </a:cubicBezTo>
                  <a:lnTo>
                    <a:pt x="764" y="100"/>
                  </a:lnTo>
                  <a:lnTo>
                    <a:pt x="731" y="111"/>
                  </a:lnTo>
                  <a:cubicBezTo>
                    <a:pt x="718" y="115"/>
                    <a:pt x="703" y="118"/>
                    <a:pt x="689" y="118"/>
                  </a:cubicBezTo>
                  <a:cubicBezTo>
                    <a:pt x="638" y="118"/>
                    <a:pt x="582" y="92"/>
                    <a:pt x="526" y="64"/>
                  </a:cubicBezTo>
                  <a:cubicBezTo>
                    <a:pt x="468" y="36"/>
                    <a:pt x="408" y="6"/>
                    <a:pt x="344" y="1"/>
                  </a:cubicBezTo>
                  <a:cubicBezTo>
                    <a:pt x="339" y="1"/>
                    <a:pt x="334" y="1"/>
                    <a:pt x="3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297"/>
            <p:cNvSpPr/>
            <p:nvPr/>
          </p:nvSpPr>
          <p:spPr>
            <a:xfrm>
              <a:off x="7412373" y="3692859"/>
              <a:ext cx="28529" cy="25687"/>
            </a:xfrm>
            <a:custGeom>
              <a:rect b="b" l="l" r="r" t="t"/>
              <a:pathLst>
                <a:path extrusionOk="0" h="904" w="1004">
                  <a:moveTo>
                    <a:pt x="123" y="1"/>
                  </a:moveTo>
                  <a:cubicBezTo>
                    <a:pt x="94" y="1"/>
                    <a:pt x="65" y="6"/>
                    <a:pt x="37" y="19"/>
                  </a:cubicBezTo>
                  <a:cubicBezTo>
                    <a:pt x="70" y="164"/>
                    <a:pt x="1" y="327"/>
                    <a:pt x="74" y="456"/>
                  </a:cubicBezTo>
                  <a:cubicBezTo>
                    <a:pt x="117" y="533"/>
                    <a:pt x="205" y="578"/>
                    <a:pt x="290" y="593"/>
                  </a:cubicBezTo>
                  <a:cubicBezTo>
                    <a:pt x="319" y="598"/>
                    <a:pt x="348" y="600"/>
                    <a:pt x="377" y="600"/>
                  </a:cubicBezTo>
                  <a:cubicBezTo>
                    <a:pt x="437" y="600"/>
                    <a:pt x="497" y="591"/>
                    <a:pt x="556" y="584"/>
                  </a:cubicBezTo>
                  <a:cubicBezTo>
                    <a:pt x="577" y="668"/>
                    <a:pt x="601" y="753"/>
                    <a:pt x="657" y="820"/>
                  </a:cubicBezTo>
                  <a:cubicBezTo>
                    <a:pt x="698" y="868"/>
                    <a:pt x="763" y="903"/>
                    <a:pt x="825" y="903"/>
                  </a:cubicBezTo>
                  <a:cubicBezTo>
                    <a:pt x="846" y="903"/>
                    <a:pt x="867" y="899"/>
                    <a:pt x="886" y="891"/>
                  </a:cubicBezTo>
                  <a:cubicBezTo>
                    <a:pt x="946" y="863"/>
                    <a:pt x="982" y="798"/>
                    <a:pt x="993" y="734"/>
                  </a:cubicBezTo>
                  <a:cubicBezTo>
                    <a:pt x="1004" y="670"/>
                    <a:pt x="993" y="604"/>
                    <a:pt x="982" y="539"/>
                  </a:cubicBezTo>
                  <a:cubicBezTo>
                    <a:pt x="882" y="496"/>
                    <a:pt x="802" y="404"/>
                    <a:pt x="774" y="299"/>
                  </a:cubicBezTo>
                  <a:cubicBezTo>
                    <a:pt x="699" y="291"/>
                    <a:pt x="627" y="280"/>
                    <a:pt x="552" y="271"/>
                  </a:cubicBezTo>
                  <a:cubicBezTo>
                    <a:pt x="496" y="265"/>
                    <a:pt x="425" y="235"/>
                    <a:pt x="436" y="181"/>
                  </a:cubicBezTo>
                  <a:cubicBezTo>
                    <a:pt x="382" y="128"/>
                    <a:pt x="327" y="72"/>
                    <a:pt x="260" y="36"/>
                  </a:cubicBezTo>
                  <a:cubicBezTo>
                    <a:pt x="218" y="15"/>
                    <a:pt x="170"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297"/>
            <p:cNvSpPr/>
            <p:nvPr/>
          </p:nvSpPr>
          <p:spPr>
            <a:xfrm>
              <a:off x="7412458" y="3692120"/>
              <a:ext cx="29239" cy="27165"/>
            </a:xfrm>
            <a:custGeom>
              <a:rect b="b" l="l" r="r" t="t"/>
              <a:pathLst>
                <a:path extrusionOk="0" h="956" w="1029">
                  <a:moveTo>
                    <a:pt x="120" y="54"/>
                  </a:moveTo>
                  <a:cubicBezTo>
                    <a:pt x="160" y="54"/>
                    <a:pt x="204" y="65"/>
                    <a:pt x="244" y="85"/>
                  </a:cubicBezTo>
                  <a:cubicBezTo>
                    <a:pt x="304" y="117"/>
                    <a:pt x="356" y="169"/>
                    <a:pt x="405" y="218"/>
                  </a:cubicBezTo>
                  <a:cubicBezTo>
                    <a:pt x="405" y="235"/>
                    <a:pt x="411" y="250"/>
                    <a:pt x="420" y="263"/>
                  </a:cubicBezTo>
                  <a:cubicBezTo>
                    <a:pt x="452" y="308"/>
                    <a:pt x="523" y="321"/>
                    <a:pt x="544" y="323"/>
                  </a:cubicBezTo>
                  <a:lnTo>
                    <a:pt x="750" y="349"/>
                  </a:lnTo>
                  <a:cubicBezTo>
                    <a:pt x="784" y="452"/>
                    <a:pt x="859" y="537"/>
                    <a:pt x="956" y="585"/>
                  </a:cubicBezTo>
                  <a:cubicBezTo>
                    <a:pt x="964" y="640"/>
                    <a:pt x="973" y="700"/>
                    <a:pt x="964" y="756"/>
                  </a:cubicBezTo>
                  <a:cubicBezTo>
                    <a:pt x="956" y="805"/>
                    <a:pt x="928" y="867"/>
                    <a:pt x="872" y="891"/>
                  </a:cubicBezTo>
                  <a:cubicBezTo>
                    <a:pt x="857" y="898"/>
                    <a:pt x="840" y="901"/>
                    <a:pt x="822" y="901"/>
                  </a:cubicBezTo>
                  <a:cubicBezTo>
                    <a:pt x="770" y="901"/>
                    <a:pt x="713" y="873"/>
                    <a:pt x="675" y="829"/>
                  </a:cubicBezTo>
                  <a:cubicBezTo>
                    <a:pt x="621" y="764"/>
                    <a:pt x="598" y="679"/>
                    <a:pt x="579" y="604"/>
                  </a:cubicBezTo>
                  <a:lnTo>
                    <a:pt x="572" y="580"/>
                  </a:lnTo>
                  <a:lnTo>
                    <a:pt x="549" y="585"/>
                  </a:lnTo>
                  <a:cubicBezTo>
                    <a:pt x="494" y="591"/>
                    <a:pt x="434" y="597"/>
                    <a:pt x="379" y="597"/>
                  </a:cubicBezTo>
                  <a:cubicBezTo>
                    <a:pt x="348" y="597"/>
                    <a:pt x="318" y="596"/>
                    <a:pt x="292" y="591"/>
                  </a:cubicBezTo>
                  <a:cubicBezTo>
                    <a:pt x="202" y="576"/>
                    <a:pt x="129" y="531"/>
                    <a:pt x="94" y="469"/>
                  </a:cubicBezTo>
                  <a:cubicBezTo>
                    <a:pt x="56" y="400"/>
                    <a:pt x="60" y="319"/>
                    <a:pt x="67" y="231"/>
                  </a:cubicBezTo>
                  <a:cubicBezTo>
                    <a:pt x="71" y="175"/>
                    <a:pt x="73" y="117"/>
                    <a:pt x="64" y="62"/>
                  </a:cubicBezTo>
                  <a:cubicBezTo>
                    <a:pt x="82" y="56"/>
                    <a:pt x="100" y="54"/>
                    <a:pt x="120" y="54"/>
                  </a:cubicBezTo>
                  <a:close/>
                  <a:moveTo>
                    <a:pt x="122" y="1"/>
                  </a:moveTo>
                  <a:cubicBezTo>
                    <a:pt x="87" y="1"/>
                    <a:pt x="54" y="8"/>
                    <a:pt x="24" y="21"/>
                  </a:cubicBezTo>
                  <a:lnTo>
                    <a:pt x="4" y="30"/>
                  </a:lnTo>
                  <a:lnTo>
                    <a:pt x="9" y="51"/>
                  </a:lnTo>
                  <a:cubicBezTo>
                    <a:pt x="22" y="107"/>
                    <a:pt x="17" y="169"/>
                    <a:pt x="13" y="229"/>
                  </a:cubicBezTo>
                  <a:cubicBezTo>
                    <a:pt x="7" y="319"/>
                    <a:pt x="0" y="413"/>
                    <a:pt x="47" y="495"/>
                  </a:cubicBezTo>
                  <a:cubicBezTo>
                    <a:pt x="90" y="572"/>
                    <a:pt x="178" y="627"/>
                    <a:pt x="283" y="645"/>
                  </a:cubicBezTo>
                  <a:cubicBezTo>
                    <a:pt x="312" y="650"/>
                    <a:pt x="345" y="652"/>
                    <a:pt x="378" y="652"/>
                  </a:cubicBezTo>
                  <a:cubicBezTo>
                    <a:pt x="429" y="652"/>
                    <a:pt x="482" y="647"/>
                    <a:pt x="531" y="640"/>
                  </a:cubicBezTo>
                  <a:cubicBezTo>
                    <a:pt x="553" y="715"/>
                    <a:pt x="579" y="797"/>
                    <a:pt x="632" y="863"/>
                  </a:cubicBezTo>
                  <a:cubicBezTo>
                    <a:pt x="681" y="921"/>
                    <a:pt x="754" y="955"/>
                    <a:pt x="821" y="955"/>
                  </a:cubicBezTo>
                  <a:cubicBezTo>
                    <a:pt x="846" y="955"/>
                    <a:pt x="872" y="951"/>
                    <a:pt x="894" y="940"/>
                  </a:cubicBezTo>
                  <a:cubicBezTo>
                    <a:pt x="958" y="912"/>
                    <a:pt x="1003" y="846"/>
                    <a:pt x="1016" y="764"/>
                  </a:cubicBezTo>
                  <a:cubicBezTo>
                    <a:pt x="1029" y="696"/>
                    <a:pt x="1016" y="623"/>
                    <a:pt x="1005" y="561"/>
                  </a:cubicBezTo>
                  <a:lnTo>
                    <a:pt x="1003" y="546"/>
                  </a:lnTo>
                  <a:lnTo>
                    <a:pt x="990" y="542"/>
                  </a:lnTo>
                  <a:cubicBezTo>
                    <a:pt x="898" y="501"/>
                    <a:pt x="823" y="415"/>
                    <a:pt x="797" y="319"/>
                  </a:cubicBezTo>
                  <a:lnTo>
                    <a:pt x="793" y="302"/>
                  </a:lnTo>
                  <a:lnTo>
                    <a:pt x="551" y="270"/>
                  </a:lnTo>
                  <a:cubicBezTo>
                    <a:pt x="512" y="265"/>
                    <a:pt x="476" y="250"/>
                    <a:pt x="463" y="233"/>
                  </a:cubicBezTo>
                  <a:cubicBezTo>
                    <a:pt x="459" y="227"/>
                    <a:pt x="459" y="220"/>
                    <a:pt x="459" y="214"/>
                  </a:cubicBezTo>
                  <a:lnTo>
                    <a:pt x="463" y="199"/>
                  </a:lnTo>
                  <a:lnTo>
                    <a:pt x="452" y="188"/>
                  </a:lnTo>
                  <a:cubicBezTo>
                    <a:pt x="399" y="135"/>
                    <a:pt x="341" y="77"/>
                    <a:pt x="270" y="38"/>
                  </a:cubicBezTo>
                  <a:cubicBezTo>
                    <a:pt x="222" y="13"/>
                    <a:pt x="171" y="1"/>
                    <a:pt x="1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297"/>
            <p:cNvSpPr/>
            <p:nvPr/>
          </p:nvSpPr>
          <p:spPr>
            <a:xfrm>
              <a:off x="7456641" y="3715959"/>
              <a:ext cx="16168" cy="20175"/>
            </a:xfrm>
            <a:custGeom>
              <a:rect b="b" l="l" r="r" t="t"/>
              <a:pathLst>
                <a:path extrusionOk="0" h="710" w="569">
                  <a:moveTo>
                    <a:pt x="56" y="0"/>
                  </a:moveTo>
                  <a:cubicBezTo>
                    <a:pt x="26" y="41"/>
                    <a:pt x="9" y="88"/>
                    <a:pt x="3" y="138"/>
                  </a:cubicBezTo>
                  <a:cubicBezTo>
                    <a:pt x="1" y="163"/>
                    <a:pt x="3" y="189"/>
                    <a:pt x="7" y="215"/>
                  </a:cubicBezTo>
                  <a:cubicBezTo>
                    <a:pt x="13" y="240"/>
                    <a:pt x="26" y="266"/>
                    <a:pt x="39" y="292"/>
                  </a:cubicBezTo>
                  <a:cubicBezTo>
                    <a:pt x="106" y="431"/>
                    <a:pt x="174" y="570"/>
                    <a:pt x="241" y="710"/>
                  </a:cubicBezTo>
                  <a:cubicBezTo>
                    <a:pt x="279" y="677"/>
                    <a:pt x="339" y="686"/>
                    <a:pt x="391" y="675"/>
                  </a:cubicBezTo>
                  <a:cubicBezTo>
                    <a:pt x="457" y="665"/>
                    <a:pt x="515" y="618"/>
                    <a:pt x="543" y="555"/>
                  </a:cubicBezTo>
                  <a:cubicBezTo>
                    <a:pt x="562" y="508"/>
                    <a:pt x="564" y="457"/>
                    <a:pt x="566" y="405"/>
                  </a:cubicBezTo>
                  <a:cubicBezTo>
                    <a:pt x="568" y="337"/>
                    <a:pt x="566" y="255"/>
                    <a:pt x="510" y="215"/>
                  </a:cubicBezTo>
                  <a:cubicBezTo>
                    <a:pt x="470" y="185"/>
                    <a:pt x="412" y="187"/>
                    <a:pt x="369" y="161"/>
                  </a:cubicBezTo>
                  <a:cubicBezTo>
                    <a:pt x="343" y="146"/>
                    <a:pt x="324" y="120"/>
                    <a:pt x="316" y="93"/>
                  </a:cubicBezTo>
                  <a:cubicBezTo>
                    <a:pt x="305" y="67"/>
                    <a:pt x="303" y="33"/>
                    <a:pt x="279" y="18"/>
                  </a:cubicBezTo>
                  <a:cubicBezTo>
                    <a:pt x="266" y="9"/>
                    <a:pt x="251" y="7"/>
                    <a:pt x="236" y="7"/>
                  </a:cubicBezTo>
                  <a:cubicBezTo>
                    <a:pt x="176" y="5"/>
                    <a:pt x="116" y="3"/>
                    <a:pt x="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297"/>
            <p:cNvSpPr/>
            <p:nvPr/>
          </p:nvSpPr>
          <p:spPr>
            <a:xfrm>
              <a:off x="7455902" y="3715163"/>
              <a:ext cx="17703" cy="22192"/>
            </a:xfrm>
            <a:custGeom>
              <a:rect b="b" l="l" r="r" t="t"/>
              <a:pathLst>
                <a:path extrusionOk="0" h="781" w="623">
                  <a:moveTo>
                    <a:pt x="95" y="54"/>
                  </a:moveTo>
                  <a:lnTo>
                    <a:pt x="260" y="61"/>
                  </a:lnTo>
                  <a:cubicBezTo>
                    <a:pt x="271" y="63"/>
                    <a:pt x="284" y="63"/>
                    <a:pt x="290" y="67"/>
                  </a:cubicBezTo>
                  <a:cubicBezTo>
                    <a:pt x="301" y="73"/>
                    <a:pt x="305" y="88"/>
                    <a:pt x="309" y="106"/>
                  </a:cubicBezTo>
                  <a:cubicBezTo>
                    <a:pt x="312" y="114"/>
                    <a:pt x="314" y="123"/>
                    <a:pt x="316" y="129"/>
                  </a:cubicBezTo>
                  <a:cubicBezTo>
                    <a:pt x="327" y="163"/>
                    <a:pt x="350" y="193"/>
                    <a:pt x="380" y="211"/>
                  </a:cubicBezTo>
                  <a:cubicBezTo>
                    <a:pt x="404" y="226"/>
                    <a:pt x="429" y="232"/>
                    <a:pt x="455" y="238"/>
                  </a:cubicBezTo>
                  <a:cubicBezTo>
                    <a:pt x="481" y="245"/>
                    <a:pt x="502" y="251"/>
                    <a:pt x="521" y="264"/>
                  </a:cubicBezTo>
                  <a:cubicBezTo>
                    <a:pt x="564" y="296"/>
                    <a:pt x="569" y="365"/>
                    <a:pt x="566" y="431"/>
                  </a:cubicBezTo>
                  <a:cubicBezTo>
                    <a:pt x="564" y="481"/>
                    <a:pt x="562" y="530"/>
                    <a:pt x="543" y="573"/>
                  </a:cubicBezTo>
                  <a:cubicBezTo>
                    <a:pt x="521" y="626"/>
                    <a:pt x="468" y="667"/>
                    <a:pt x="412" y="678"/>
                  </a:cubicBezTo>
                  <a:cubicBezTo>
                    <a:pt x="397" y="680"/>
                    <a:pt x="382" y="682"/>
                    <a:pt x="367" y="682"/>
                  </a:cubicBezTo>
                  <a:cubicBezTo>
                    <a:pt x="339" y="684"/>
                    <a:pt x="307" y="686"/>
                    <a:pt x="277" y="699"/>
                  </a:cubicBezTo>
                  <a:lnTo>
                    <a:pt x="87" y="305"/>
                  </a:lnTo>
                  <a:cubicBezTo>
                    <a:pt x="76" y="281"/>
                    <a:pt x="65" y="260"/>
                    <a:pt x="61" y="236"/>
                  </a:cubicBezTo>
                  <a:cubicBezTo>
                    <a:pt x="54" y="215"/>
                    <a:pt x="54" y="193"/>
                    <a:pt x="57" y="168"/>
                  </a:cubicBezTo>
                  <a:cubicBezTo>
                    <a:pt x="61" y="127"/>
                    <a:pt x="74" y="88"/>
                    <a:pt x="95" y="54"/>
                  </a:cubicBezTo>
                  <a:close/>
                  <a:moveTo>
                    <a:pt x="69" y="1"/>
                  </a:moveTo>
                  <a:lnTo>
                    <a:pt x="61" y="11"/>
                  </a:lnTo>
                  <a:cubicBezTo>
                    <a:pt x="29" y="56"/>
                    <a:pt x="7" y="108"/>
                    <a:pt x="3" y="163"/>
                  </a:cubicBezTo>
                  <a:cubicBezTo>
                    <a:pt x="1" y="193"/>
                    <a:pt x="1" y="221"/>
                    <a:pt x="7" y="247"/>
                  </a:cubicBezTo>
                  <a:cubicBezTo>
                    <a:pt x="14" y="277"/>
                    <a:pt x="27" y="303"/>
                    <a:pt x="42" y="331"/>
                  </a:cubicBezTo>
                  <a:lnTo>
                    <a:pt x="258" y="780"/>
                  </a:lnTo>
                  <a:lnTo>
                    <a:pt x="284" y="759"/>
                  </a:lnTo>
                  <a:cubicBezTo>
                    <a:pt x="305" y="740"/>
                    <a:pt x="337" y="738"/>
                    <a:pt x="372" y="735"/>
                  </a:cubicBezTo>
                  <a:cubicBezTo>
                    <a:pt x="389" y="735"/>
                    <a:pt x="406" y="733"/>
                    <a:pt x="421" y="731"/>
                  </a:cubicBezTo>
                  <a:cubicBezTo>
                    <a:pt x="496" y="716"/>
                    <a:pt x="562" y="665"/>
                    <a:pt x="592" y="594"/>
                  </a:cubicBezTo>
                  <a:cubicBezTo>
                    <a:pt x="616" y="543"/>
                    <a:pt x="618" y="485"/>
                    <a:pt x="620" y="433"/>
                  </a:cubicBezTo>
                  <a:cubicBezTo>
                    <a:pt x="622" y="352"/>
                    <a:pt x="616" y="268"/>
                    <a:pt x="554" y="221"/>
                  </a:cubicBezTo>
                  <a:cubicBezTo>
                    <a:pt x="528" y="202"/>
                    <a:pt x="498" y="193"/>
                    <a:pt x="468" y="187"/>
                  </a:cubicBezTo>
                  <a:cubicBezTo>
                    <a:pt x="447" y="181"/>
                    <a:pt x="425" y="176"/>
                    <a:pt x="408" y="166"/>
                  </a:cubicBezTo>
                  <a:cubicBezTo>
                    <a:pt x="389" y="153"/>
                    <a:pt x="374" y="133"/>
                    <a:pt x="365" y="112"/>
                  </a:cubicBezTo>
                  <a:cubicBezTo>
                    <a:pt x="363" y="106"/>
                    <a:pt x="363" y="99"/>
                    <a:pt x="361" y="93"/>
                  </a:cubicBezTo>
                  <a:cubicBezTo>
                    <a:pt x="354" y="69"/>
                    <a:pt x="346" y="39"/>
                    <a:pt x="320" y="22"/>
                  </a:cubicBezTo>
                  <a:cubicBezTo>
                    <a:pt x="301" y="9"/>
                    <a:pt x="279" y="9"/>
                    <a:pt x="262" y="9"/>
                  </a:cubicBezTo>
                  <a:lnTo>
                    <a:pt x="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297"/>
            <p:cNvSpPr/>
            <p:nvPr/>
          </p:nvSpPr>
          <p:spPr>
            <a:xfrm>
              <a:off x="7431864" y="3731870"/>
              <a:ext cx="27250" cy="19606"/>
            </a:xfrm>
            <a:custGeom>
              <a:rect b="b" l="l" r="r" t="t"/>
              <a:pathLst>
                <a:path extrusionOk="0" h="690" w="959">
                  <a:moveTo>
                    <a:pt x="267" y="0"/>
                  </a:moveTo>
                  <a:cubicBezTo>
                    <a:pt x="214" y="0"/>
                    <a:pt x="161" y="5"/>
                    <a:pt x="114" y="30"/>
                  </a:cubicBezTo>
                  <a:cubicBezTo>
                    <a:pt x="46" y="68"/>
                    <a:pt x="1" y="147"/>
                    <a:pt x="7" y="227"/>
                  </a:cubicBezTo>
                  <a:cubicBezTo>
                    <a:pt x="13" y="304"/>
                    <a:pt x="69" y="377"/>
                    <a:pt x="142" y="405"/>
                  </a:cubicBezTo>
                  <a:cubicBezTo>
                    <a:pt x="245" y="452"/>
                    <a:pt x="357" y="476"/>
                    <a:pt x="469" y="476"/>
                  </a:cubicBezTo>
                  <a:cubicBezTo>
                    <a:pt x="499" y="476"/>
                    <a:pt x="530" y="475"/>
                    <a:pt x="560" y="471"/>
                  </a:cubicBezTo>
                  <a:cubicBezTo>
                    <a:pt x="564" y="470"/>
                    <a:pt x="568" y="470"/>
                    <a:pt x="573" y="470"/>
                  </a:cubicBezTo>
                  <a:cubicBezTo>
                    <a:pt x="581" y="470"/>
                    <a:pt x="589" y="471"/>
                    <a:pt x="596" y="475"/>
                  </a:cubicBezTo>
                  <a:cubicBezTo>
                    <a:pt x="609" y="484"/>
                    <a:pt x="611" y="501"/>
                    <a:pt x="613" y="518"/>
                  </a:cubicBezTo>
                  <a:cubicBezTo>
                    <a:pt x="624" y="574"/>
                    <a:pt x="663" y="625"/>
                    <a:pt x="712" y="655"/>
                  </a:cubicBezTo>
                  <a:cubicBezTo>
                    <a:pt x="785" y="666"/>
                    <a:pt x="860" y="677"/>
                    <a:pt x="933" y="690"/>
                  </a:cubicBezTo>
                  <a:cubicBezTo>
                    <a:pt x="958" y="593"/>
                    <a:pt x="945" y="490"/>
                    <a:pt x="898" y="402"/>
                  </a:cubicBezTo>
                  <a:cubicBezTo>
                    <a:pt x="883" y="372"/>
                    <a:pt x="862" y="345"/>
                    <a:pt x="853" y="310"/>
                  </a:cubicBezTo>
                  <a:cubicBezTo>
                    <a:pt x="830" y="235"/>
                    <a:pt x="868" y="137"/>
                    <a:pt x="810" y="83"/>
                  </a:cubicBezTo>
                  <a:cubicBezTo>
                    <a:pt x="791" y="66"/>
                    <a:pt x="767" y="59"/>
                    <a:pt x="741" y="59"/>
                  </a:cubicBezTo>
                  <a:cubicBezTo>
                    <a:pt x="707" y="59"/>
                    <a:pt x="670" y="70"/>
                    <a:pt x="637" y="81"/>
                  </a:cubicBezTo>
                  <a:cubicBezTo>
                    <a:pt x="588" y="98"/>
                    <a:pt x="540" y="115"/>
                    <a:pt x="491" y="130"/>
                  </a:cubicBezTo>
                  <a:cubicBezTo>
                    <a:pt x="482" y="135"/>
                    <a:pt x="472" y="139"/>
                    <a:pt x="462" y="139"/>
                  </a:cubicBezTo>
                  <a:cubicBezTo>
                    <a:pt x="458" y="139"/>
                    <a:pt x="454" y="138"/>
                    <a:pt x="451" y="137"/>
                  </a:cubicBezTo>
                  <a:cubicBezTo>
                    <a:pt x="406" y="124"/>
                    <a:pt x="423" y="47"/>
                    <a:pt x="384" y="17"/>
                  </a:cubicBezTo>
                  <a:cubicBezTo>
                    <a:pt x="371" y="6"/>
                    <a:pt x="350" y="4"/>
                    <a:pt x="331" y="2"/>
                  </a:cubicBezTo>
                  <a:cubicBezTo>
                    <a:pt x="310" y="1"/>
                    <a:pt x="288" y="0"/>
                    <a:pt x="2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297"/>
            <p:cNvSpPr/>
            <p:nvPr/>
          </p:nvSpPr>
          <p:spPr>
            <a:xfrm>
              <a:off x="7431069" y="3731103"/>
              <a:ext cx="28841" cy="21226"/>
            </a:xfrm>
            <a:custGeom>
              <a:rect b="b" l="l" r="r" t="t"/>
              <a:pathLst>
                <a:path extrusionOk="0" h="747" w="1015">
                  <a:moveTo>
                    <a:pt x="292" y="55"/>
                  </a:moveTo>
                  <a:cubicBezTo>
                    <a:pt x="314" y="55"/>
                    <a:pt x="335" y="55"/>
                    <a:pt x="359" y="57"/>
                  </a:cubicBezTo>
                  <a:cubicBezTo>
                    <a:pt x="371" y="57"/>
                    <a:pt x="389" y="59"/>
                    <a:pt x="397" y="65"/>
                  </a:cubicBezTo>
                  <a:cubicBezTo>
                    <a:pt x="406" y="72"/>
                    <a:pt x="410" y="91"/>
                    <a:pt x="414" y="110"/>
                  </a:cubicBezTo>
                  <a:cubicBezTo>
                    <a:pt x="421" y="138"/>
                    <a:pt x="431" y="179"/>
                    <a:pt x="472" y="189"/>
                  </a:cubicBezTo>
                  <a:cubicBezTo>
                    <a:pt x="478" y="191"/>
                    <a:pt x="483" y="192"/>
                    <a:pt x="489" y="192"/>
                  </a:cubicBezTo>
                  <a:cubicBezTo>
                    <a:pt x="502" y="192"/>
                    <a:pt x="516" y="188"/>
                    <a:pt x="528" y="183"/>
                  </a:cubicBezTo>
                  <a:lnTo>
                    <a:pt x="673" y="134"/>
                  </a:lnTo>
                  <a:cubicBezTo>
                    <a:pt x="701" y="124"/>
                    <a:pt x="735" y="115"/>
                    <a:pt x="765" y="115"/>
                  </a:cubicBezTo>
                  <a:cubicBezTo>
                    <a:pt x="787" y="115"/>
                    <a:pt x="807" y="120"/>
                    <a:pt x="819" y="132"/>
                  </a:cubicBezTo>
                  <a:cubicBezTo>
                    <a:pt x="847" y="155"/>
                    <a:pt x="847" y="196"/>
                    <a:pt x="847" y="245"/>
                  </a:cubicBezTo>
                  <a:cubicBezTo>
                    <a:pt x="845" y="277"/>
                    <a:pt x="845" y="314"/>
                    <a:pt x="856" y="346"/>
                  </a:cubicBezTo>
                  <a:cubicBezTo>
                    <a:pt x="862" y="374"/>
                    <a:pt x="877" y="397"/>
                    <a:pt x="890" y="419"/>
                  </a:cubicBezTo>
                  <a:cubicBezTo>
                    <a:pt x="894" y="427"/>
                    <a:pt x="898" y="436"/>
                    <a:pt x="903" y="442"/>
                  </a:cubicBezTo>
                  <a:cubicBezTo>
                    <a:pt x="943" y="517"/>
                    <a:pt x="956" y="603"/>
                    <a:pt x="941" y="684"/>
                  </a:cubicBezTo>
                  <a:lnTo>
                    <a:pt x="748" y="657"/>
                  </a:lnTo>
                  <a:cubicBezTo>
                    <a:pt x="708" y="631"/>
                    <a:pt x="678" y="588"/>
                    <a:pt x="667" y="537"/>
                  </a:cubicBezTo>
                  <a:cubicBezTo>
                    <a:pt x="665" y="519"/>
                    <a:pt x="661" y="494"/>
                    <a:pt x="637" y="479"/>
                  </a:cubicBezTo>
                  <a:cubicBezTo>
                    <a:pt x="628" y="473"/>
                    <a:pt x="617" y="471"/>
                    <a:pt x="604" y="471"/>
                  </a:cubicBezTo>
                  <a:cubicBezTo>
                    <a:pt x="598" y="471"/>
                    <a:pt x="591" y="472"/>
                    <a:pt x="583" y="472"/>
                  </a:cubicBezTo>
                  <a:cubicBezTo>
                    <a:pt x="557" y="475"/>
                    <a:pt x="530" y="477"/>
                    <a:pt x="503" y="477"/>
                  </a:cubicBezTo>
                  <a:cubicBezTo>
                    <a:pt x="393" y="477"/>
                    <a:pt x="282" y="452"/>
                    <a:pt x="179" y="406"/>
                  </a:cubicBezTo>
                  <a:cubicBezTo>
                    <a:pt x="114" y="382"/>
                    <a:pt x="67" y="320"/>
                    <a:pt x="61" y="252"/>
                  </a:cubicBezTo>
                  <a:cubicBezTo>
                    <a:pt x="56" y="183"/>
                    <a:pt x="95" y="112"/>
                    <a:pt x="155" y="80"/>
                  </a:cubicBezTo>
                  <a:cubicBezTo>
                    <a:pt x="189" y="63"/>
                    <a:pt x="232" y="55"/>
                    <a:pt x="292" y="55"/>
                  </a:cubicBezTo>
                  <a:close/>
                  <a:moveTo>
                    <a:pt x="292" y="1"/>
                  </a:moveTo>
                  <a:cubicBezTo>
                    <a:pt x="245" y="1"/>
                    <a:pt x="185" y="5"/>
                    <a:pt x="129" y="33"/>
                  </a:cubicBezTo>
                  <a:cubicBezTo>
                    <a:pt x="52" y="76"/>
                    <a:pt x="1" y="166"/>
                    <a:pt x="7" y="256"/>
                  </a:cubicBezTo>
                  <a:cubicBezTo>
                    <a:pt x="14" y="344"/>
                    <a:pt x="78" y="427"/>
                    <a:pt x="159" y="455"/>
                  </a:cubicBezTo>
                  <a:cubicBezTo>
                    <a:pt x="264" y="504"/>
                    <a:pt x="381" y="529"/>
                    <a:pt x="497" y="529"/>
                  </a:cubicBezTo>
                  <a:cubicBezTo>
                    <a:pt x="528" y="529"/>
                    <a:pt x="559" y="527"/>
                    <a:pt x="590" y="524"/>
                  </a:cubicBezTo>
                  <a:lnTo>
                    <a:pt x="609" y="524"/>
                  </a:lnTo>
                  <a:cubicBezTo>
                    <a:pt x="611" y="526"/>
                    <a:pt x="613" y="541"/>
                    <a:pt x="616" y="549"/>
                  </a:cubicBezTo>
                  <a:cubicBezTo>
                    <a:pt x="628" y="614"/>
                    <a:pt x="669" y="672"/>
                    <a:pt x="727" y="704"/>
                  </a:cubicBezTo>
                  <a:lnTo>
                    <a:pt x="980" y="747"/>
                  </a:lnTo>
                  <a:lnTo>
                    <a:pt x="986" y="723"/>
                  </a:lnTo>
                  <a:cubicBezTo>
                    <a:pt x="1014" y="620"/>
                    <a:pt x="1001" y="509"/>
                    <a:pt x="950" y="417"/>
                  </a:cubicBezTo>
                  <a:cubicBezTo>
                    <a:pt x="946" y="408"/>
                    <a:pt x="941" y="402"/>
                    <a:pt x="937" y="393"/>
                  </a:cubicBezTo>
                  <a:cubicBezTo>
                    <a:pt x="924" y="372"/>
                    <a:pt x="911" y="352"/>
                    <a:pt x="907" y="331"/>
                  </a:cubicBezTo>
                  <a:cubicBezTo>
                    <a:pt x="898" y="305"/>
                    <a:pt x="898" y="277"/>
                    <a:pt x="901" y="245"/>
                  </a:cubicBezTo>
                  <a:cubicBezTo>
                    <a:pt x="901" y="192"/>
                    <a:pt x="901" y="132"/>
                    <a:pt x="856" y="91"/>
                  </a:cubicBezTo>
                  <a:cubicBezTo>
                    <a:pt x="832" y="70"/>
                    <a:pt x="802" y="59"/>
                    <a:pt x="766" y="59"/>
                  </a:cubicBezTo>
                  <a:cubicBezTo>
                    <a:pt x="727" y="59"/>
                    <a:pt x="686" y="72"/>
                    <a:pt x="656" y="82"/>
                  </a:cubicBezTo>
                  <a:lnTo>
                    <a:pt x="511" y="134"/>
                  </a:lnTo>
                  <a:cubicBezTo>
                    <a:pt x="502" y="136"/>
                    <a:pt x="496" y="138"/>
                    <a:pt x="485" y="138"/>
                  </a:cubicBezTo>
                  <a:cubicBezTo>
                    <a:pt x="476" y="136"/>
                    <a:pt x="472" y="121"/>
                    <a:pt x="468" y="97"/>
                  </a:cubicBezTo>
                  <a:cubicBezTo>
                    <a:pt x="461" y="72"/>
                    <a:pt x="453" y="44"/>
                    <a:pt x="429" y="22"/>
                  </a:cubicBezTo>
                  <a:cubicBezTo>
                    <a:pt x="408" y="5"/>
                    <a:pt x="380" y="3"/>
                    <a:pt x="361" y="3"/>
                  </a:cubicBezTo>
                  <a:cubicBezTo>
                    <a:pt x="337" y="1"/>
                    <a:pt x="316"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297"/>
            <p:cNvSpPr/>
            <p:nvPr/>
          </p:nvSpPr>
          <p:spPr>
            <a:xfrm>
              <a:off x="7473746" y="3751163"/>
              <a:ext cx="23727" cy="18697"/>
            </a:xfrm>
            <a:custGeom>
              <a:rect b="b" l="l" r="r" t="t"/>
              <a:pathLst>
                <a:path extrusionOk="0" h="658" w="835">
                  <a:moveTo>
                    <a:pt x="231" y="1"/>
                  </a:moveTo>
                  <a:cubicBezTo>
                    <a:pt x="175" y="1"/>
                    <a:pt x="120" y="10"/>
                    <a:pt x="78" y="45"/>
                  </a:cubicBezTo>
                  <a:cubicBezTo>
                    <a:pt x="5" y="107"/>
                    <a:pt x="1" y="216"/>
                    <a:pt x="3" y="313"/>
                  </a:cubicBezTo>
                  <a:cubicBezTo>
                    <a:pt x="5" y="355"/>
                    <a:pt x="5" y="398"/>
                    <a:pt x="24" y="437"/>
                  </a:cubicBezTo>
                  <a:cubicBezTo>
                    <a:pt x="54" y="499"/>
                    <a:pt x="123" y="533"/>
                    <a:pt x="187" y="559"/>
                  </a:cubicBezTo>
                  <a:cubicBezTo>
                    <a:pt x="275" y="593"/>
                    <a:pt x="365" y="619"/>
                    <a:pt x="455" y="640"/>
                  </a:cubicBezTo>
                  <a:cubicBezTo>
                    <a:pt x="499" y="650"/>
                    <a:pt x="546" y="658"/>
                    <a:pt x="592" y="658"/>
                  </a:cubicBezTo>
                  <a:cubicBezTo>
                    <a:pt x="645" y="658"/>
                    <a:pt x="696" y="648"/>
                    <a:pt x="740" y="619"/>
                  </a:cubicBezTo>
                  <a:cubicBezTo>
                    <a:pt x="800" y="578"/>
                    <a:pt x="834" y="505"/>
                    <a:pt x="830" y="437"/>
                  </a:cubicBezTo>
                  <a:cubicBezTo>
                    <a:pt x="823" y="366"/>
                    <a:pt x="778" y="300"/>
                    <a:pt x="714" y="270"/>
                  </a:cubicBezTo>
                  <a:cubicBezTo>
                    <a:pt x="628" y="229"/>
                    <a:pt x="526" y="253"/>
                    <a:pt x="433" y="233"/>
                  </a:cubicBezTo>
                  <a:cubicBezTo>
                    <a:pt x="406" y="165"/>
                    <a:pt x="451" y="60"/>
                    <a:pt x="384" y="21"/>
                  </a:cubicBezTo>
                  <a:cubicBezTo>
                    <a:pt x="369" y="13"/>
                    <a:pt x="352" y="11"/>
                    <a:pt x="335" y="8"/>
                  </a:cubicBezTo>
                  <a:cubicBezTo>
                    <a:pt x="301" y="4"/>
                    <a:pt x="266"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297"/>
            <p:cNvSpPr/>
            <p:nvPr/>
          </p:nvSpPr>
          <p:spPr>
            <a:xfrm>
              <a:off x="7472950" y="3750424"/>
              <a:ext cx="25289" cy="20231"/>
            </a:xfrm>
            <a:custGeom>
              <a:rect b="b" l="l" r="r" t="t"/>
              <a:pathLst>
                <a:path extrusionOk="0" h="712" w="890">
                  <a:moveTo>
                    <a:pt x="258" y="54"/>
                  </a:moveTo>
                  <a:cubicBezTo>
                    <a:pt x="292" y="54"/>
                    <a:pt x="326" y="56"/>
                    <a:pt x="359" y="60"/>
                  </a:cubicBezTo>
                  <a:cubicBezTo>
                    <a:pt x="374" y="62"/>
                    <a:pt x="389" y="64"/>
                    <a:pt x="399" y="71"/>
                  </a:cubicBezTo>
                  <a:cubicBezTo>
                    <a:pt x="423" y="86"/>
                    <a:pt x="425" y="116"/>
                    <a:pt x="425" y="165"/>
                  </a:cubicBezTo>
                  <a:cubicBezTo>
                    <a:pt x="425" y="202"/>
                    <a:pt x="423" y="238"/>
                    <a:pt x="438" y="270"/>
                  </a:cubicBezTo>
                  <a:lnTo>
                    <a:pt x="442" y="283"/>
                  </a:lnTo>
                  <a:lnTo>
                    <a:pt x="457" y="287"/>
                  </a:lnTo>
                  <a:cubicBezTo>
                    <a:pt x="496" y="294"/>
                    <a:pt x="536" y="296"/>
                    <a:pt x="575" y="296"/>
                  </a:cubicBezTo>
                  <a:cubicBezTo>
                    <a:pt x="631" y="298"/>
                    <a:pt x="684" y="298"/>
                    <a:pt x="729" y="319"/>
                  </a:cubicBezTo>
                  <a:cubicBezTo>
                    <a:pt x="785" y="345"/>
                    <a:pt x="826" y="403"/>
                    <a:pt x="830" y="465"/>
                  </a:cubicBezTo>
                  <a:cubicBezTo>
                    <a:pt x="834" y="525"/>
                    <a:pt x="804" y="587"/>
                    <a:pt x="753" y="621"/>
                  </a:cubicBezTo>
                  <a:cubicBezTo>
                    <a:pt x="719" y="645"/>
                    <a:pt x="676" y="658"/>
                    <a:pt x="620" y="658"/>
                  </a:cubicBezTo>
                  <a:cubicBezTo>
                    <a:pt x="584" y="658"/>
                    <a:pt x="541" y="651"/>
                    <a:pt x="489" y="641"/>
                  </a:cubicBezTo>
                  <a:cubicBezTo>
                    <a:pt x="399" y="619"/>
                    <a:pt x="311" y="594"/>
                    <a:pt x="226" y="559"/>
                  </a:cubicBezTo>
                  <a:cubicBezTo>
                    <a:pt x="166" y="538"/>
                    <a:pt x="101" y="506"/>
                    <a:pt x="76" y="452"/>
                  </a:cubicBezTo>
                  <a:cubicBezTo>
                    <a:pt x="59" y="418"/>
                    <a:pt x="59" y="373"/>
                    <a:pt x="59" y="339"/>
                  </a:cubicBezTo>
                  <a:cubicBezTo>
                    <a:pt x="56" y="247"/>
                    <a:pt x="59" y="146"/>
                    <a:pt x="123" y="92"/>
                  </a:cubicBezTo>
                  <a:cubicBezTo>
                    <a:pt x="155" y="64"/>
                    <a:pt x="198" y="54"/>
                    <a:pt x="258" y="54"/>
                  </a:cubicBezTo>
                  <a:close/>
                  <a:moveTo>
                    <a:pt x="258" y="0"/>
                  </a:moveTo>
                  <a:cubicBezTo>
                    <a:pt x="187" y="0"/>
                    <a:pt x="131" y="15"/>
                    <a:pt x="89" y="52"/>
                  </a:cubicBezTo>
                  <a:cubicBezTo>
                    <a:pt x="9" y="118"/>
                    <a:pt x="1" y="229"/>
                    <a:pt x="5" y="339"/>
                  </a:cubicBezTo>
                  <a:cubicBezTo>
                    <a:pt x="5" y="379"/>
                    <a:pt x="7" y="431"/>
                    <a:pt x="29" y="474"/>
                  </a:cubicBezTo>
                  <a:cubicBezTo>
                    <a:pt x="63" y="546"/>
                    <a:pt x="138" y="583"/>
                    <a:pt x="206" y="609"/>
                  </a:cubicBezTo>
                  <a:cubicBezTo>
                    <a:pt x="294" y="643"/>
                    <a:pt x="384" y="671"/>
                    <a:pt x="476" y="692"/>
                  </a:cubicBezTo>
                  <a:cubicBezTo>
                    <a:pt x="534" y="705"/>
                    <a:pt x="579" y="711"/>
                    <a:pt x="620" y="711"/>
                  </a:cubicBezTo>
                  <a:cubicBezTo>
                    <a:pt x="686" y="711"/>
                    <a:pt x="740" y="696"/>
                    <a:pt x="783" y="666"/>
                  </a:cubicBezTo>
                  <a:cubicBezTo>
                    <a:pt x="851" y="621"/>
                    <a:pt x="890" y="540"/>
                    <a:pt x="883" y="461"/>
                  </a:cubicBezTo>
                  <a:cubicBezTo>
                    <a:pt x="877" y="379"/>
                    <a:pt x="826" y="304"/>
                    <a:pt x="753" y="270"/>
                  </a:cubicBezTo>
                  <a:cubicBezTo>
                    <a:pt x="697" y="244"/>
                    <a:pt x="635" y="244"/>
                    <a:pt x="577" y="242"/>
                  </a:cubicBezTo>
                  <a:cubicBezTo>
                    <a:pt x="545" y="242"/>
                    <a:pt x="513" y="242"/>
                    <a:pt x="483" y="236"/>
                  </a:cubicBezTo>
                  <a:cubicBezTo>
                    <a:pt x="476" y="217"/>
                    <a:pt x="479" y="191"/>
                    <a:pt x="479" y="167"/>
                  </a:cubicBezTo>
                  <a:cubicBezTo>
                    <a:pt x="479" y="116"/>
                    <a:pt x="479" y="56"/>
                    <a:pt x="427" y="26"/>
                  </a:cubicBezTo>
                  <a:cubicBezTo>
                    <a:pt x="408" y="13"/>
                    <a:pt x="384" y="11"/>
                    <a:pt x="367" y="9"/>
                  </a:cubicBezTo>
                  <a:cubicBezTo>
                    <a:pt x="333" y="2"/>
                    <a:pt x="294" y="0"/>
                    <a:pt x="2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297"/>
            <p:cNvSpPr/>
            <p:nvPr/>
          </p:nvSpPr>
          <p:spPr>
            <a:xfrm>
              <a:off x="7072519" y="3593470"/>
              <a:ext cx="185891" cy="168728"/>
            </a:xfrm>
            <a:custGeom>
              <a:rect b="b" l="l" r="r" t="t"/>
              <a:pathLst>
                <a:path extrusionOk="0" h="5938" w="6542">
                  <a:moveTo>
                    <a:pt x="0" y="1"/>
                  </a:moveTo>
                  <a:lnTo>
                    <a:pt x="0" y="4479"/>
                  </a:lnTo>
                  <a:cubicBezTo>
                    <a:pt x="28" y="4474"/>
                    <a:pt x="56" y="4470"/>
                    <a:pt x="84" y="4461"/>
                  </a:cubicBezTo>
                  <a:lnTo>
                    <a:pt x="84" y="4461"/>
                  </a:lnTo>
                  <a:cubicBezTo>
                    <a:pt x="39" y="4676"/>
                    <a:pt x="290" y="4843"/>
                    <a:pt x="508" y="4854"/>
                  </a:cubicBezTo>
                  <a:cubicBezTo>
                    <a:pt x="524" y="4854"/>
                    <a:pt x="539" y="4855"/>
                    <a:pt x="554" y="4855"/>
                  </a:cubicBezTo>
                  <a:cubicBezTo>
                    <a:pt x="702" y="4855"/>
                    <a:pt x="852" y="4823"/>
                    <a:pt x="998" y="4823"/>
                  </a:cubicBezTo>
                  <a:cubicBezTo>
                    <a:pt x="1054" y="4823"/>
                    <a:pt x="1109" y="4828"/>
                    <a:pt x="1164" y="4841"/>
                  </a:cubicBezTo>
                  <a:cubicBezTo>
                    <a:pt x="1217" y="4678"/>
                    <a:pt x="1374" y="4575"/>
                    <a:pt x="1498" y="4455"/>
                  </a:cubicBezTo>
                  <a:cubicBezTo>
                    <a:pt x="1620" y="4335"/>
                    <a:pt x="1721" y="4142"/>
                    <a:pt x="1629" y="3999"/>
                  </a:cubicBezTo>
                  <a:lnTo>
                    <a:pt x="1629" y="3999"/>
                  </a:lnTo>
                  <a:cubicBezTo>
                    <a:pt x="1647" y="4005"/>
                    <a:pt x="1666" y="4008"/>
                    <a:pt x="1685" y="4008"/>
                  </a:cubicBezTo>
                  <a:cubicBezTo>
                    <a:pt x="1781" y="4008"/>
                    <a:pt x="1873" y="3926"/>
                    <a:pt x="1929" y="3840"/>
                  </a:cubicBezTo>
                  <a:cubicBezTo>
                    <a:pt x="1995" y="3737"/>
                    <a:pt x="2044" y="3613"/>
                    <a:pt x="2152" y="3553"/>
                  </a:cubicBezTo>
                  <a:cubicBezTo>
                    <a:pt x="2195" y="3528"/>
                    <a:pt x="2243" y="3518"/>
                    <a:pt x="2292" y="3518"/>
                  </a:cubicBezTo>
                  <a:cubicBezTo>
                    <a:pt x="2407" y="3518"/>
                    <a:pt x="2529" y="3577"/>
                    <a:pt x="2625" y="3649"/>
                  </a:cubicBezTo>
                  <a:cubicBezTo>
                    <a:pt x="2762" y="3750"/>
                    <a:pt x="2891" y="3881"/>
                    <a:pt x="3058" y="3915"/>
                  </a:cubicBezTo>
                  <a:cubicBezTo>
                    <a:pt x="3122" y="3928"/>
                    <a:pt x="3195" y="3928"/>
                    <a:pt x="3244" y="3971"/>
                  </a:cubicBezTo>
                  <a:cubicBezTo>
                    <a:pt x="3293" y="4016"/>
                    <a:pt x="3300" y="4089"/>
                    <a:pt x="3336" y="4142"/>
                  </a:cubicBezTo>
                  <a:cubicBezTo>
                    <a:pt x="3396" y="4236"/>
                    <a:pt x="3521" y="4260"/>
                    <a:pt x="3621" y="4309"/>
                  </a:cubicBezTo>
                  <a:cubicBezTo>
                    <a:pt x="3722" y="4361"/>
                    <a:pt x="3810" y="4494"/>
                    <a:pt x="3737" y="4577"/>
                  </a:cubicBezTo>
                  <a:cubicBezTo>
                    <a:pt x="3932" y="4676"/>
                    <a:pt x="4028" y="4935"/>
                    <a:pt x="3947" y="5136"/>
                  </a:cubicBezTo>
                  <a:cubicBezTo>
                    <a:pt x="4140" y="5147"/>
                    <a:pt x="4384" y="5196"/>
                    <a:pt x="4423" y="5385"/>
                  </a:cubicBezTo>
                  <a:cubicBezTo>
                    <a:pt x="4431" y="5430"/>
                    <a:pt x="4427" y="5479"/>
                    <a:pt x="4450" y="5518"/>
                  </a:cubicBezTo>
                  <a:cubicBezTo>
                    <a:pt x="4480" y="5569"/>
                    <a:pt x="4547" y="5584"/>
                    <a:pt x="4607" y="5591"/>
                  </a:cubicBezTo>
                  <a:cubicBezTo>
                    <a:pt x="4652" y="5595"/>
                    <a:pt x="4697" y="5596"/>
                    <a:pt x="4743" y="5596"/>
                  </a:cubicBezTo>
                  <a:cubicBezTo>
                    <a:pt x="4925" y="5596"/>
                    <a:pt x="5110" y="5570"/>
                    <a:pt x="5289" y="5570"/>
                  </a:cubicBezTo>
                  <a:cubicBezTo>
                    <a:pt x="5420" y="5570"/>
                    <a:pt x="5547" y="5584"/>
                    <a:pt x="5670" y="5631"/>
                  </a:cubicBezTo>
                  <a:cubicBezTo>
                    <a:pt x="5817" y="5689"/>
                    <a:pt x="5944" y="5792"/>
                    <a:pt x="6085" y="5865"/>
                  </a:cubicBezTo>
                  <a:cubicBezTo>
                    <a:pt x="6170" y="5907"/>
                    <a:pt x="6268" y="5937"/>
                    <a:pt x="6362" y="5937"/>
                  </a:cubicBezTo>
                  <a:cubicBezTo>
                    <a:pt x="6424" y="5937"/>
                    <a:pt x="6485" y="5924"/>
                    <a:pt x="6539" y="5893"/>
                  </a:cubicBezTo>
                  <a:cubicBezTo>
                    <a:pt x="6542" y="5779"/>
                    <a:pt x="6542" y="5666"/>
                    <a:pt x="6542" y="5550"/>
                  </a:cubicBezTo>
                  <a:cubicBezTo>
                    <a:pt x="6439" y="5541"/>
                    <a:pt x="6340" y="5488"/>
                    <a:pt x="6276" y="5406"/>
                  </a:cubicBezTo>
                  <a:cubicBezTo>
                    <a:pt x="6235" y="5353"/>
                    <a:pt x="6207" y="5291"/>
                    <a:pt x="6169" y="5235"/>
                  </a:cubicBezTo>
                  <a:cubicBezTo>
                    <a:pt x="6036" y="5057"/>
                    <a:pt x="5800" y="5003"/>
                    <a:pt x="5597" y="4914"/>
                  </a:cubicBezTo>
                  <a:cubicBezTo>
                    <a:pt x="5393" y="4826"/>
                    <a:pt x="5185" y="4635"/>
                    <a:pt x="5239" y="4419"/>
                  </a:cubicBezTo>
                  <a:lnTo>
                    <a:pt x="5239" y="4419"/>
                  </a:lnTo>
                  <a:cubicBezTo>
                    <a:pt x="5201" y="4444"/>
                    <a:pt x="5159" y="4455"/>
                    <a:pt x="5118" y="4455"/>
                  </a:cubicBezTo>
                  <a:cubicBezTo>
                    <a:pt x="4977" y="4455"/>
                    <a:pt x="4830" y="4327"/>
                    <a:pt x="4772" y="4185"/>
                  </a:cubicBezTo>
                  <a:cubicBezTo>
                    <a:pt x="4695" y="4001"/>
                    <a:pt x="4652" y="3812"/>
                    <a:pt x="4547" y="3643"/>
                  </a:cubicBezTo>
                  <a:cubicBezTo>
                    <a:pt x="4577" y="3536"/>
                    <a:pt x="4483" y="3431"/>
                    <a:pt x="4382" y="3382"/>
                  </a:cubicBezTo>
                  <a:cubicBezTo>
                    <a:pt x="4281" y="3332"/>
                    <a:pt x="4163" y="3313"/>
                    <a:pt x="4078" y="3242"/>
                  </a:cubicBezTo>
                  <a:cubicBezTo>
                    <a:pt x="3990" y="3172"/>
                    <a:pt x="3953" y="3020"/>
                    <a:pt x="4043" y="2955"/>
                  </a:cubicBezTo>
                  <a:cubicBezTo>
                    <a:pt x="4074" y="2932"/>
                    <a:pt x="4111" y="2925"/>
                    <a:pt x="4150" y="2925"/>
                  </a:cubicBezTo>
                  <a:cubicBezTo>
                    <a:pt x="4183" y="2925"/>
                    <a:pt x="4217" y="2930"/>
                    <a:pt x="4249" y="2934"/>
                  </a:cubicBezTo>
                  <a:cubicBezTo>
                    <a:pt x="4271" y="2936"/>
                    <a:pt x="4293" y="2938"/>
                    <a:pt x="4317" y="2938"/>
                  </a:cubicBezTo>
                  <a:cubicBezTo>
                    <a:pt x="4482" y="2938"/>
                    <a:pt x="4667" y="2869"/>
                    <a:pt x="4669" y="2711"/>
                  </a:cubicBezTo>
                  <a:cubicBezTo>
                    <a:pt x="4673" y="2544"/>
                    <a:pt x="4470" y="2465"/>
                    <a:pt x="4305" y="2433"/>
                  </a:cubicBezTo>
                  <a:cubicBezTo>
                    <a:pt x="3917" y="2355"/>
                    <a:pt x="3482" y="2253"/>
                    <a:pt x="3274" y="1916"/>
                  </a:cubicBezTo>
                  <a:cubicBezTo>
                    <a:pt x="3227" y="1839"/>
                    <a:pt x="3195" y="1753"/>
                    <a:pt x="3144" y="1678"/>
                  </a:cubicBezTo>
                  <a:cubicBezTo>
                    <a:pt x="3096" y="1608"/>
                    <a:pt x="3036" y="1550"/>
                    <a:pt x="2976" y="1494"/>
                  </a:cubicBezTo>
                  <a:cubicBezTo>
                    <a:pt x="2739" y="1265"/>
                    <a:pt x="2490" y="1029"/>
                    <a:pt x="2177" y="922"/>
                  </a:cubicBezTo>
                  <a:cubicBezTo>
                    <a:pt x="2066" y="881"/>
                    <a:pt x="1944" y="858"/>
                    <a:pt x="1847" y="787"/>
                  </a:cubicBezTo>
                  <a:cubicBezTo>
                    <a:pt x="1744" y="712"/>
                    <a:pt x="1684" y="588"/>
                    <a:pt x="1582" y="511"/>
                  </a:cubicBezTo>
                  <a:cubicBezTo>
                    <a:pt x="1361" y="348"/>
                    <a:pt x="1037" y="449"/>
                    <a:pt x="782" y="346"/>
                  </a:cubicBezTo>
                  <a:cubicBezTo>
                    <a:pt x="652" y="290"/>
                    <a:pt x="547" y="185"/>
                    <a:pt x="420" y="119"/>
                  </a:cubicBezTo>
                  <a:cubicBezTo>
                    <a:pt x="303" y="57"/>
                    <a:pt x="170" y="33"/>
                    <a:pt x="41" y="7"/>
                  </a:cubicBezTo>
                  <a:cubicBezTo>
                    <a:pt x="26" y="5"/>
                    <a:pt x="13" y="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297"/>
            <p:cNvSpPr/>
            <p:nvPr/>
          </p:nvSpPr>
          <p:spPr>
            <a:xfrm>
              <a:off x="7071724" y="3592561"/>
              <a:ext cx="187482" cy="170433"/>
            </a:xfrm>
            <a:custGeom>
              <a:rect b="b" l="l" r="r" t="t"/>
              <a:pathLst>
                <a:path extrusionOk="0" h="5998" w="6598">
                  <a:moveTo>
                    <a:pt x="56" y="65"/>
                  </a:moveTo>
                  <a:lnTo>
                    <a:pt x="63" y="67"/>
                  </a:lnTo>
                  <a:cubicBezTo>
                    <a:pt x="191" y="91"/>
                    <a:pt x="322" y="114"/>
                    <a:pt x="436" y="174"/>
                  </a:cubicBezTo>
                  <a:cubicBezTo>
                    <a:pt x="491" y="202"/>
                    <a:pt x="541" y="238"/>
                    <a:pt x="590" y="275"/>
                  </a:cubicBezTo>
                  <a:cubicBezTo>
                    <a:pt x="656" y="322"/>
                    <a:pt x="725" y="369"/>
                    <a:pt x="802" y="401"/>
                  </a:cubicBezTo>
                  <a:cubicBezTo>
                    <a:pt x="915" y="448"/>
                    <a:pt x="1044" y="455"/>
                    <a:pt x="1168" y="461"/>
                  </a:cubicBezTo>
                  <a:cubicBezTo>
                    <a:pt x="1327" y="470"/>
                    <a:pt x="1475" y="476"/>
                    <a:pt x="1593" y="564"/>
                  </a:cubicBezTo>
                  <a:cubicBezTo>
                    <a:pt x="1642" y="601"/>
                    <a:pt x="1680" y="648"/>
                    <a:pt x="1721" y="699"/>
                  </a:cubicBezTo>
                  <a:cubicBezTo>
                    <a:pt x="1764" y="748"/>
                    <a:pt x="1807" y="802"/>
                    <a:pt x="1860" y="841"/>
                  </a:cubicBezTo>
                  <a:cubicBezTo>
                    <a:pt x="1935" y="896"/>
                    <a:pt x="2025" y="924"/>
                    <a:pt x="2111" y="952"/>
                  </a:cubicBezTo>
                  <a:cubicBezTo>
                    <a:pt x="2141" y="961"/>
                    <a:pt x="2169" y="969"/>
                    <a:pt x="2197" y="978"/>
                  </a:cubicBezTo>
                  <a:cubicBezTo>
                    <a:pt x="2509" y="1087"/>
                    <a:pt x="2762" y="1329"/>
                    <a:pt x="2985" y="1545"/>
                  </a:cubicBezTo>
                  <a:cubicBezTo>
                    <a:pt x="3045" y="1601"/>
                    <a:pt x="3105" y="1659"/>
                    <a:pt x="3150" y="1725"/>
                  </a:cubicBezTo>
                  <a:cubicBezTo>
                    <a:pt x="3176" y="1764"/>
                    <a:pt x="3197" y="1807"/>
                    <a:pt x="3221" y="1852"/>
                  </a:cubicBezTo>
                  <a:cubicBezTo>
                    <a:pt x="3238" y="1888"/>
                    <a:pt x="3257" y="1927"/>
                    <a:pt x="3281" y="1963"/>
                  </a:cubicBezTo>
                  <a:cubicBezTo>
                    <a:pt x="3489" y="2297"/>
                    <a:pt x="3913" y="2407"/>
                    <a:pt x="4328" y="2490"/>
                  </a:cubicBezTo>
                  <a:cubicBezTo>
                    <a:pt x="4431" y="2512"/>
                    <a:pt x="4673" y="2576"/>
                    <a:pt x="4671" y="2743"/>
                  </a:cubicBezTo>
                  <a:cubicBezTo>
                    <a:pt x="4669" y="2882"/>
                    <a:pt x="4498" y="2944"/>
                    <a:pt x="4343" y="2944"/>
                  </a:cubicBezTo>
                  <a:cubicBezTo>
                    <a:pt x="4321" y="2944"/>
                    <a:pt x="4300" y="2943"/>
                    <a:pt x="4279" y="2940"/>
                  </a:cubicBezTo>
                  <a:lnTo>
                    <a:pt x="4271" y="2938"/>
                  </a:lnTo>
                  <a:cubicBezTo>
                    <a:pt x="4241" y="2934"/>
                    <a:pt x="4208" y="2929"/>
                    <a:pt x="4178" y="2929"/>
                  </a:cubicBezTo>
                  <a:cubicBezTo>
                    <a:pt x="4127" y="2929"/>
                    <a:pt x="4086" y="2942"/>
                    <a:pt x="4054" y="2964"/>
                  </a:cubicBezTo>
                  <a:cubicBezTo>
                    <a:pt x="4016" y="2994"/>
                    <a:pt x="3994" y="3039"/>
                    <a:pt x="3992" y="3092"/>
                  </a:cubicBezTo>
                  <a:cubicBezTo>
                    <a:pt x="3990" y="3165"/>
                    <a:pt x="4029" y="3249"/>
                    <a:pt x="4088" y="3296"/>
                  </a:cubicBezTo>
                  <a:cubicBezTo>
                    <a:pt x="4148" y="3343"/>
                    <a:pt x="4219" y="3369"/>
                    <a:pt x="4288" y="3394"/>
                  </a:cubicBezTo>
                  <a:cubicBezTo>
                    <a:pt x="4324" y="3407"/>
                    <a:pt x="4363" y="3422"/>
                    <a:pt x="4397" y="3439"/>
                  </a:cubicBezTo>
                  <a:cubicBezTo>
                    <a:pt x="4491" y="3484"/>
                    <a:pt x="4573" y="3576"/>
                    <a:pt x="4549" y="3669"/>
                  </a:cubicBezTo>
                  <a:lnTo>
                    <a:pt x="4547" y="3679"/>
                  </a:lnTo>
                  <a:lnTo>
                    <a:pt x="4551" y="3690"/>
                  </a:lnTo>
                  <a:cubicBezTo>
                    <a:pt x="4620" y="3799"/>
                    <a:pt x="4663" y="3917"/>
                    <a:pt x="4706" y="4041"/>
                  </a:cubicBezTo>
                  <a:cubicBezTo>
                    <a:pt x="4727" y="4101"/>
                    <a:pt x="4748" y="4164"/>
                    <a:pt x="4774" y="4226"/>
                  </a:cubicBezTo>
                  <a:cubicBezTo>
                    <a:pt x="4832" y="4367"/>
                    <a:pt x="4982" y="4515"/>
                    <a:pt x="5145" y="4515"/>
                  </a:cubicBezTo>
                  <a:cubicBezTo>
                    <a:pt x="5175" y="4515"/>
                    <a:pt x="5205" y="4508"/>
                    <a:pt x="5233" y="4498"/>
                  </a:cubicBezTo>
                  <a:lnTo>
                    <a:pt x="5233" y="4498"/>
                  </a:lnTo>
                  <a:cubicBezTo>
                    <a:pt x="5218" y="4703"/>
                    <a:pt x="5413" y="4883"/>
                    <a:pt x="5614" y="4971"/>
                  </a:cubicBezTo>
                  <a:cubicBezTo>
                    <a:pt x="5659" y="4991"/>
                    <a:pt x="5706" y="5008"/>
                    <a:pt x="5753" y="5027"/>
                  </a:cubicBezTo>
                  <a:cubicBezTo>
                    <a:pt x="5912" y="5087"/>
                    <a:pt x="6077" y="5151"/>
                    <a:pt x="6175" y="5284"/>
                  </a:cubicBezTo>
                  <a:cubicBezTo>
                    <a:pt x="6192" y="5308"/>
                    <a:pt x="6207" y="5333"/>
                    <a:pt x="6222" y="5361"/>
                  </a:cubicBezTo>
                  <a:cubicBezTo>
                    <a:pt x="6242" y="5391"/>
                    <a:pt x="6261" y="5425"/>
                    <a:pt x="6285" y="5453"/>
                  </a:cubicBezTo>
                  <a:cubicBezTo>
                    <a:pt x="6347" y="5535"/>
                    <a:pt x="6443" y="5590"/>
                    <a:pt x="6544" y="5605"/>
                  </a:cubicBezTo>
                  <a:lnTo>
                    <a:pt x="6542" y="5910"/>
                  </a:lnTo>
                  <a:cubicBezTo>
                    <a:pt x="6497" y="5931"/>
                    <a:pt x="6447" y="5944"/>
                    <a:pt x="6390" y="5944"/>
                  </a:cubicBezTo>
                  <a:cubicBezTo>
                    <a:pt x="6287" y="5944"/>
                    <a:pt x="6188" y="5905"/>
                    <a:pt x="6124" y="5873"/>
                  </a:cubicBezTo>
                  <a:cubicBezTo>
                    <a:pt x="6066" y="5843"/>
                    <a:pt x="6010" y="5809"/>
                    <a:pt x="5957" y="5775"/>
                  </a:cubicBezTo>
                  <a:cubicBezTo>
                    <a:pt x="5877" y="5725"/>
                    <a:pt x="5796" y="5674"/>
                    <a:pt x="5708" y="5640"/>
                  </a:cubicBezTo>
                  <a:cubicBezTo>
                    <a:pt x="5597" y="5595"/>
                    <a:pt x="5473" y="5575"/>
                    <a:pt x="5316" y="5575"/>
                  </a:cubicBezTo>
                  <a:cubicBezTo>
                    <a:pt x="5226" y="5575"/>
                    <a:pt x="5134" y="5582"/>
                    <a:pt x="5044" y="5588"/>
                  </a:cubicBezTo>
                  <a:cubicBezTo>
                    <a:pt x="4951" y="5595"/>
                    <a:pt x="4853" y="5602"/>
                    <a:pt x="4762" y="5602"/>
                  </a:cubicBezTo>
                  <a:cubicBezTo>
                    <a:pt x="4718" y="5602"/>
                    <a:pt x="4676" y="5600"/>
                    <a:pt x="4637" y="5597"/>
                  </a:cubicBezTo>
                  <a:cubicBezTo>
                    <a:pt x="4564" y="5588"/>
                    <a:pt x="4521" y="5571"/>
                    <a:pt x="4500" y="5537"/>
                  </a:cubicBezTo>
                  <a:cubicBezTo>
                    <a:pt x="4487" y="5515"/>
                    <a:pt x="4485" y="5488"/>
                    <a:pt x="4483" y="5460"/>
                  </a:cubicBezTo>
                  <a:cubicBezTo>
                    <a:pt x="4481" y="5443"/>
                    <a:pt x="4478" y="5428"/>
                    <a:pt x="4476" y="5413"/>
                  </a:cubicBezTo>
                  <a:cubicBezTo>
                    <a:pt x="4444" y="5256"/>
                    <a:pt x="4283" y="5164"/>
                    <a:pt x="4011" y="5145"/>
                  </a:cubicBezTo>
                  <a:cubicBezTo>
                    <a:pt x="4074" y="4943"/>
                    <a:pt x="3984" y="4708"/>
                    <a:pt x="3804" y="4601"/>
                  </a:cubicBezTo>
                  <a:cubicBezTo>
                    <a:pt x="3819" y="4573"/>
                    <a:pt x="3823" y="4538"/>
                    <a:pt x="3816" y="4504"/>
                  </a:cubicBezTo>
                  <a:cubicBezTo>
                    <a:pt x="3801" y="4433"/>
                    <a:pt x="3739" y="4356"/>
                    <a:pt x="3662" y="4318"/>
                  </a:cubicBezTo>
                  <a:cubicBezTo>
                    <a:pt x="3634" y="4305"/>
                    <a:pt x="3604" y="4292"/>
                    <a:pt x="3574" y="4281"/>
                  </a:cubicBezTo>
                  <a:cubicBezTo>
                    <a:pt x="3497" y="4251"/>
                    <a:pt x="3426" y="4221"/>
                    <a:pt x="3386" y="4159"/>
                  </a:cubicBezTo>
                  <a:cubicBezTo>
                    <a:pt x="3373" y="4140"/>
                    <a:pt x="3364" y="4119"/>
                    <a:pt x="3356" y="4093"/>
                  </a:cubicBezTo>
                  <a:cubicBezTo>
                    <a:pt x="3341" y="4054"/>
                    <a:pt x="3324" y="4014"/>
                    <a:pt x="3289" y="3984"/>
                  </a:cubicBezTo>
                  <a:cubicBezTo>
                    <a:pt x="3247" y="3945"/>
                    <a:pt x="3191" y="3936"/>
                    <a:pt x="3135" y="3928"/>
                  </a:cubicBezTo>
                  <a:cubicBezTo>
                    <a:pt x="3120" y="3926"/>
                    <a:pt x="3105" y="3924"/>
                    <a:pt x="3090" y="3919"/>
                  </a:cubicBezTo>
                  <a:cubicBezTo>
                    <a:pt x="2966" y="3896"/>
                    <a:pt x="2861" y="3812"/>
                    <a:pt x="2758" y="3731"/>
                  </a:cubicBezTo>
                  <a:cubicBezTo>
                    <a:pt x="2730" y="3705"/>
                    <a:pt x="2700" y="3681"/>
                    <a:pt x="2670" y="3660"/>
                  </a:cubicBezTo>
                  <a:cubicBezTo>
                    <a:pt x="2602" y="3609"/>
                    <a:pt x="2464" y="3523"/>
                    <a:pt x="2321" y="3523"/>
                  </a:cubicBezTo>
                  <a:cubicBezTo>
                    <a:pt x="2265" y="3523"/>
                    <a:pt x="2212" y="3536"/>
                    <a:pt x="2167" y="3564"/>
                  </a:cubicBezTo>
                  <a:cubicBezTo>
                    <a:pt x="2079" y="3613"/>
                    <a:pt x="2027" y="3701"/>
                    <a:pt x="1978" y="3784"/>
                  </a:cubicBezTo>
                  <a:cubicBezTo>
                    <a:pt x="1963" y="3810"/>
                    <a:pt x="1948" y="3834"/>
                    <a:pt x="1935" y="3857"/>
                  </a:cubicBezTo>
                  <a:cubicBezTo>
                    <a:pt x="1888" y="3930"/>
                    <a:pt x="1802" y="4014"/>
                    <a:pt x="1712" y="4014"/>
                  </a:cubicBezTo>
                  <a:cubicBezTo>
                    <a:pt x="1697" y="4014"/>
                    <a:pt x="1680" y="4011"/>
                    <a:pt x="1665" y="4005"/>
                  </a:cubicBezTo>
                  <a:lnTo>
                    <a:pt x="1593" y="3979"/>
                  </a:lnTo>
                  <a:lnTo>
                    <a:pt x="1633" y="4044"/>
                  </a:lnTo>
                  <a:cubicBezTo>
                    <a:pt x="1717" y="4174"/>
                    <a:pt x="1629" y="4350"/>
                    <a:pt x="1507" y="4468"/>
                  </a:cubicBezTo>
                  <a:cubicBezTo>
                    <a:pt x="1479" y="4496"/>
                    <a:pt x="1449" y="4521"/>
                    <a:pt x="1419" y="4547"/>
                  </a:cubicBezTo>
                  <a:cubicBezTo>
                    <a:pt x="1323" y="4633"/>
                    <a:pt x="1222" y="4721"/>
                    <a:pt x="1175" y="4843"/>
                  </a:cubicBezTo>
                  <a:cubicBezTo>
                    <a:pt x="1130" y="4834"/>
                    <a:pt x="1081" y="4830"/>
                    <a:pt x="1029" y="4830"/>
                  </a:cubicBezTo>
                  <a:cubicBezTo>
                    <a:pt x="955" y="4830"/>
                    <a:pt x="876" y="4837"/>
                    <a:pt x="802" y="4845"/>
                  </a:cubicBezTo>
                  <a:cubicBezTo>
                    <a:pt x="723" y="4852"/>
                    <a:pt x="643" y="4860"/>
                    <a:pt x="566" y="4860"/>
                  </a:cubicBezTo>
                  <a:cubicBezTo>
                    <a:pt x="557" y="4860"/>
                    <a:pt x="547" y="4860"/>
                    <a:pt x="538" y="4860"/>
                  </a:cubicBezTo>
                  <a:cubicBezTo>
                    <a:pt x="401" y="4851"/>
                    <a:pt x="260" y="4783"/>
                    <a:pt x="185" y="4688"/>
                  </a:cubicBezTo>
                  <a:cubicBezTo>
                    <a:pt x="140" y="4628"/>
                    <a:pt x="123" y="4564"/>
                    <a:pt x="138" y="4498"/>
                  </a:cubicBezTo>
                  <a:lnTo>
                    <a:pt x="146" y="4453"/>
                  </a:lnTo>
                  <a:lnTo>
                    <a:pt x="103" y="4468"/>
                  </a:lnTo>
                  <a:cubicBezTo>
                    <a:pt x="88" y="4472"/>
                    <a:pt x="71" y="4476"/>
                    <a:pt x="56" y="4478"/>
                  </a:cubicBezTo>
                  <a:lnTo>
                    <a:pt x="56" y="65"/>
                  </a:lnTo>
                  <a:close/>
                  <a:moveTo>
                    <a:pt x="1" y="1"/>
                  </a:moveTo>
                  <a:lnTo>
                    <a:pt x="1" y="4538"/>
                  </a:lnTo>
                  <a:lnTo>
                    <a:pt x="31" y="4536"/>
                  </a:lnTo>
                  <a:cubicBezTo>
                    <a:pt x="48" y="4534"/>
                    <a:pt x="63" y="4532"/>
                    <a:pt x="80" y="4530"/>
                  </a:cubicBezTo>
                  <a:lnTo>
                    <a:pt x="80" y="4530"/>
                  </a:lnTo>
                  <a:cubicBezTo>
                    <a:pt x="76" y="4596"/>
                    <a:pt x="97" y="4661"/>
                    <a:pt x="144" y="4721"/>
                  </a:cubicBezTo>
                  <a:cubicBezTo>
                    <a:pt x="226" y="4828"/>
                    <a:pt x="384" y="4905"/>
                    <a:pt x="534" y="4913"/>
                  </a:cubicBezTo>
                  <a:cubicBezTo>
                    <a:pt x="549" y="4914"/>
                    <a:pt x="563" y="4914"/>
                    <a:pt x="577" y="4914"/>
                  </a:cubicBezTo>
                  <a:cubicBezTo>
                    <a:pt x="655" y="4914"/>
                    <a:pt x="732" y="4906"/>
                    <a:pt x="808" y="4898"/>
                  </a:cubicBezTo>
                  <a:cubicBezTo>
                    <a:pt x="879" y="4890"/>
                    <a:pt x="952" y="4884"/>
                    <a:pt x="1022" y="4884"/>
                  </a:cubicBezTo>
                  <a:cubicBezTo>
                    <a:pt x="1081" y="4884"/>
                    <a:pt x="1138" y="4889"/>
                    <a:pt x="1188" y="4901"/>
                  </a:cubicBezTo>
                  <a:lnTo>
                    <a:pt x="1211" y="4905"/>
                  </a:lnTo>
                  <a:lnTo>
                    <a:pt x="1218" y="4881"/>
                  </a:lnTo>
                  <a:cubicBezTo>
                    <a:pt x="1256" y="4763"/>
                    <a:pt x="1353" y="4678"/>
                    <a:pt x="1453" y="4588"/>
                  </a:cubicBezTo>
                  <a:cubicBezTo>
                    <a:pt x="1485" y="4562"/>
                    <a:pt x="1515" y="4534"/>
                    <a:pt x="1543" y="4506"/>
                  </a:cubicBezTo>
                  <a:cubicBezTo>
                    <a:pt x="1667" y="4388"/>
                    <a:pt x="1755" y="4213"/>
                    <a:pt x="1704" y="4067"/>
                  </a:cubicBezTo>
                  <a:lnTo>
                    <a:pt x="1712" y="4067"/>
                  </a:lnTo>
                  <a:cubicBezTo>
                    <a:pt x="1824" y="4067"/>
                    <a:pt x="1922" y="3973"/>
                    <a:pt x="1978" y="3887"/>
                  </a:cubicBezTo>
                  <a:cubicBezTo>
                    <a:pt x="1995" y="3861"/>
                    <a:pt x="2010" y="3838"/>
                    <a:pt x="2023" y="3812"/>
                  </a:cubicBezTo>
                  <a:cubicBezTo>
                    <a:pt x="2072" y="3731"/>
                    <a:pt x="2117" y="3651"/>
                    <a:pt x="2192" y="3609"/>
                  </a:cubicBezTo>
                  <a:cubicBezTo>
                    <a:pt x="2231" y="3587"/>
                    <a:pt x="2274" y="3576"/>
                    <a:pt x="2321" y="3576"/>
                  </a:cubicBezTo>
                  <a:cubicBezTo>
                    <a:pt x="2449" y="3576"/>
                    <a:pt x="2574" y="3656"/>
                    <a:pt x="2638" y="3703"/>
                  </a:cubicBezTo>
                  <a:cubicBezTo>
                    <a:pt x="2666" y="3724"/>
                    <a:pt x="2696" y="3748"/>
                    <a:pt x="2726" y="3771"/>
                  </a:cubicBezTo>
                  <a:cubicBezTo>
                    <a:pt x="2833" y="3857"/>
                    <a:pt x="2942" y="3945"/>
                    <a:pt x="3079" y="3973"/>
                  </a:cubicBezTo>
                  <a:cubicBezTo>
                    <a:pt x="3094" y="3975"/>
                    <a:pt x="3112" y="3979"/>
                    <a:pt x="3127" y="3981"/>
                  </a:cubicBezTo>
                  <a:cubicBezTo>
                    <a:pt x="3176" y="3988"/>
                    <a:pt x="3223" y="3994"/>
                    <a:pt x="3255" y="4022"/>
                  </a:cubicBezTo>
                  <a:cubicBezTo>
                    <a:pt x="3279" y="4046"/>
                    <a:pt x="3291" y="4078"/>
                    <a:pt x="3306" y="4114"/>
                  </a:cubicBezTo>
                  <a:cubicBezTo>
                    <a:pt x="3315" y="4140"/>
                    <a:pt x="3326" y="4166"/>
                    <a:pt x="3341" y="4189"/>
                  </a:cubicBezTo>
                  <a:cubicBezTo>
                    <a:pt x="3390" y="4266"/>
                    <a:pt x="3474" y="4298"/>
                    <a:pt x="3555" y="4331"/>
                  </a:cubicBezTo>
                  <a:cubicBezTo>
                    <a:pt x="3583" y="4341"/>
                    <a:pt x="3611" y="4352"/>
                    <a:pt x="3639" y="4367"/>
                  </a:cubicBezTo>
                  <a:cubicBezTo>
                    <a:pt x="3701" y="4397"/>
                    <a:pt x="3752" y="4459"/>
                    <a:pt x="3763" y="4515"/>
                  </a:cubicBezTo>
                  <a:cubicBezTo>
                    <a:pt x="3769" y="4545"/>
                    <a:pt x="3763" y="4571"/>
                    <a:pt x="3744" y="4592"/>
                  </a:cubicBezTo>
                  <a:lnTo>
                    <a:pt x="3722" y="4618"/>
                  </a:lnTo>
                  <a:lnTo>
                    <a:pt x="3752" y="4633"/>
                  </a:lnTo>
                  <a:cubicBezTo>
                    <a:pt x="3934" y="4725"/>
                    <a:pt x="4026" y="4971"/>
                    <a:pt x="3949" y="5160"/>
                  </a:cubicBezTo>
                  <a:lnTo>
                    <a:pt x="3936" y="5194"/>
                  </a:lnTo>
                  <a:lnTo>
                    <a:pt x="3973" y="5196"/>
                  </a:lnTo>
                  <a:cubicBezTo>
                    <a:pt x="4159" y="5205"/>
                    <a:pt x="4388" y="5252"/>
                    <a:pt x="4423" y="5423"/>
                  </a:cubicBezTo>
                  <a:cubicBezTo>
                    <a:pt x="4427" y="5436"/>
                    <a:pt x="4427" y="5451"/>
                    <a:pt x="4429" y="5464"/>
                  </a:cubicBezTo>
                  <a:cubicBezTo>
                    <a:pt x="4431" y="5498"/>
                    <a:pt x="4436" y="5533"/>
                    <a:pt x="4455" y="5565"/>
                  </a:cubicBezTo>
                  <a:cubicBezTo>
                    <a:pt x="4493" y="5629"/>
                    <a:pt x="4575" y="5644"/>
                    <a:pt x="4633" y="5648"/>
                  </a:cubicBezTo>
                  <a:cubicBezTo>
                    <a:pt x="4677" y="5653"/>
                    <a:pt x="4725" y="5655"/>
                    <a:pt x="4775" y="5655"/>
                  </a:cubicBezTo>
                  <a:cubicBezTo>
                    <a:pt x="4864" y="5655"/>
                    <a:pt x="4959" y="5649"/>
                    <a:pt x="5048" y="5642"/>
                  </a:cubicBezTo>
                  <a:cubicBezTo>
                    <a:pt x="5136" y="5635"/>
                    <a:pt x="5228" y="5629"/>
                    <a:pt x="5316" y="5629"/>
                  </a:cubicBezTo>
                  <a:cubicBezTo>
                    <a:pt x="5466" y="5629"/>
                    <a:pt x="5584" y="5648"/>
                    <a:pt x="5689" y="5689"/>
                  </a:cubicBezTo>
                  <a:cubicBezTo>
                    <a:pt x="5772" y="5721"/>
                    <a:pt x="5852" y="5770"/>
                    <a:pt x="5929" y="5820"/>
                  </a:cubicBezTo>
                  <a:cubicBezTo>
                    <a:pt x="5982" y="5854"/>
                    <a:pt x="6040" y="5890"/>
                    <a:pt x="6100" y="5920"/>
                  </a:cubicBezTo>
                  <a:cubicBezTo>
                    <a:pt x="6169" y="5955"/>
                    <a:pt x="6276" y="5997"/>
                    <a:pt x="6390" y="5997"/>
                  </a:cubicBezTo>
                  <a:cubicBezTo>
                    <a:pt x="6462" y="5997"/>
                    <a:pt x="6527" y="5980"/>
                    <a:pt x="6582" y="5948"/>
                  </a:cubicBezTo>
                  <a:lnTo>
                    <a:pt x="6595" y="5940"/>
                  </a:lnTo>
                  <a:lnTo>
                    <a:pt x="6597" y="5558"/>
                  </a:lnTo>
                  <a:lnTo>
                    <a:pt x="6572" y="5556"/>
                  </a:lnTo>
                  <a:cubicBezTo>
                    <a:pt x="6477" y="5545"/>
                    <a:pt x="6385" y="5496"/>
                    <a:pt x="6325" y="5421"/>
                  </a:cubicBezTo>
                  <a:cubicBezTo>
                    <a:pt x="6304" y="5393"/>
                    <a:pt x="6287" y="5365"/>
                    <a:pt x="6270" y="5333"/>
                  </a:cubicBezTo>
                  <a:cubicBezTo>
                    <a:pt x="6252" y="5305"/>
                    <a:pt x="6237" y="5278"/>
                    <a:pt x="6218" y="5252"/>
                  </a:cubicBezTo>
                  <a:cubicBezTo>
                    <a:pt x="6111" y="5106"/>
                    <a:pt x="5940" y="5040"/>
                    <a:pt x="5772" y="4978"/>
                  </a:cubicBezTo>
                  <a:cubicBezTo>
                    <a:pt x="5725" y="4958"/>
                    <a:pt x="5678" y="4941"/>
                    <a:pt x="5635" y="4922"/>
                  </a:cubicBezTo>
                  <a:cubicBezTo>
                    <a:pt x="5436" y="4834"/>
                    <a:pt x="5243" y="4652"/>
                    <a:pt x="5293" y="4457"/>
                  </a:cubicBezTo>
                  <a:lnTo>
                    <a:pt x="5310" y="4391"/>
                  </a:lnTo>
                  <a:lnTo>
                    <a:pt x="5252" y="4429"/>
                  </a:lnTo>
                  <a:cubicBezTo>
                    <a:pt x="5220" y="4451"/>
                    <a:pt x="5183" y="4461"/>
                    <a:pt x="5145" y="4461"/>
                  </a:cubicBezTo>
                  <a:cubicBezTo>
                    <a:pt x="5025" y="4461"/>
                    <a:pt x="4883" y="4350"/>
                    <a:pt x="4823" y="4206"/>
                  </a:cubicBezTo>
                  <a:cubicBezTo>
                    <a:pt x="4798" y="4146"/>
                    <a:pt x="4776" y="4082"/>
                    <a:pt x="4755" y="4022"/>
                  </a:cubicBezTo>
                  <a:cubicBezTo>
                    <a:pt x="4714" y="3904"/>
                    <a:pt x="4671" y="3784"/>
                    <a:pt x="4603" y="3671"/>
                  </a:cubicBezTo>
                  <a:cubicBezTo>
                    <a:pt x="4628" y="3551"/>
                    <a:pt x="4528" y="3441"/>
                    <a:pt x="4421" y="3390"/>
                  </a:cubicBezTo>
                  <a:cubicBezTo>
                    <a:pt x="4384" y="3373"/>
                    <a:pt x="4343" y="3358"/>
                    <a:pt x="4305" y="3343"/>
                  </a:cubicBezTo>
                  <a:cubicBezTo>
                    <a:pt x="4238" y="3319"/>
                    <a:pt x="4174" y="3296"/>
                    <a:pt x="4123" y="3253"/>
                  </a:cubicBezTo>
                  <a:cubicBezTo>
                    <a:pt x="4076" y="3217"/>
                    <a:pt x="4044" y="3150"/>
                    <a:pt x="4046" y="3094"/>
                  </a:cubicBezTo>
                  <a:cubicBezTo>
                    <a:pt x="4046" y="3069"/>
                    <a:pt x="4054" y="3032"/>
                    <a:pt x="4086" y="3009"/>
                  </a:cubicBezTo>
                  <a:cubicBezTo>
                    <a:pt x="4110" y="2992"/>
                    <a:pt x="4138" y="2983"/>
                    <a:pt x="4178" y="2983"/>
                  </a:cubicBezTo>
                  <a:cubicBezTo>
                    <a:pt x="4206" y="2983"/>
                    <a:pt x="4236" y="2987"/>
                    <a:pt x="4264" y="2992"/>
                  </a:cubicBezTo>
                  <a:lnTo>
                    <a:pt x="4273" y="2992"/>
                  </a:lnTo>
                  <a:cubicBezTo>
                    <a:pt x="4297" y="2995"/>
                    <a:pt x="4323" y="2996"/>
                    <a:pt x="4348" y="2996"/>
                  </a:cubicBezTo>
                  <a:cubicBezTo>
                    <a:pt x="4527" y="2996"/>
                    <a:pt x="4721" y="2917"/>
                    <a:pt x="4725" y="2743"/>
                  </a:cubicBezTo>
                  <a:cubicBezTo>
                    <a:pt x="4727" y="2544"/>
                    <a:pt x="4485" y="2467"/>
                    <a:pt x="4339" y="2437"/>
                  </a:cubicBezTo>
                  <a:cubicBezTo>
                    <a:pt x="3917" y="2353"/>
                    <a:pt x="3523" y="2252"/>
                    <a:pt x="3326" y="1933"/>
                  </a:cubicBezTo>
                  <a:cubicBezTo>
                    <a:pt x="3304" y="1901"/>
                    <a:pt x="3285" y="1862"/>
                    <a:pt x="3268" y="1828"/>
                  </a:cubicBezTo>
                  <a:cubicBezTo>
                    <a:pt x="3247" y="1783"/>
                    <a:pt x="3223" y="1738"/>
                    <a:pt x="3193" y="1695"/>
                  </a:cubicBezTo>
                  <a:cubicBezTo>
                    <a:pt x="3146" y="1623"/>
                    <a:pt x="3084" y="1565"/>
                    <a:pt x="3024" y="1507"/>
                  </a:cubicBezTo>
                  <a:cubicBezTo>
                    <a:pt x="2797" y="1288"/>
                    <a:pt x="2537" y="1040"/>
                    <a:pt x="2214" y="928"/>
                  </a:cubicBezTo>
                  <a:cubicBezTo>
                    <a:pt x="2186" y="918"/>
                    <a:pt x="2156" y="909"/>
                    <a:pt x="2128" y="901"/>
                  </a:cubicBezTo>
                  <a:cubicBezTo>
                    <a:pt x="2042" y="873"/>
                    <a:pt x="1961" y="849"/>
                    <a:pt x="1892" y="798"/>
                  </a:cubicBezTo>
                  <a:cubicBezTo>
                    <a:pt x="1843" y="761"/>
                    <a:pt x="1805" y="714"/>
                    <a:pt x="1764" y="665"/>
                  </a:cubicBezTo>
                  <a:cubicBezTo>
                    <a:pt x="1721" y="613"/>
                    <a:pt x="1678" y="562"/>
                    <a:pt x="1625" y="521"/>
                  </a:cubicBezTo>
                  <a:cubicBezTo>
                    <a:pt x="1494" y="425"/>
                    <a:pt x="1329" y="416"/>
                    <a:pt x="1170" y="408"/>
                  </a:cubicBezTo>
                  <a:cubicBezTo>
                    <a:pt x="1050" y="401"/>
                    <a:pt x="928" y="397"/>
                    <a:pt x="821" y="352"/>
                  </a:cubicBezTo>
                  <a:cubicBezTo>
                    <a:pt x="751" y="322"/>
                    <a:pt x="688" y="279"/>
                    <a:pt x="622" y="232"/>
                  </a:cubicBezTo>
                  <a:cubicBezTo>
                    <a:pt x="571" y="196"/>
                    <a:pt x="519" y="157"/>
                    <a:pt x="461" y="127"/>
                  </a:cubicBezTo>
                  <a:cubicBezTo>
                    <a:pt x="339" y="63"/>
                    <a:pt x="204" y="39"/>
                    <a:pt x="73" y="14"/>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297"/>
            <p:cNvSpPr/>
            <p:nvPr/>
          </p:nvSpPr>
          <p:spPr>
            <a:xfrm>
              <a:off x="6777815" y="3592447"/>
              <a:ext cx="24806" cy="26852"/>
            </a:xfrm>
            <a:custGeom>
              <a:rect b="b" l="l" r="r" t="t"/>
              <a:pathLst>
                <a:path extrusionOk="0" h="945" w="873">
                  <a:moveTo>
                    <a:pt x="166" y="0"/>
                  </a:moveTo>
                  <a:cubicBezTo>
                    <a:pt x="137" y="0"/>
                    <a:pt x="107" y="5"/>
                    <a:pt x="82" y="20"/>
                  </a:cubicBezTo>
                  <a:cubicBezTo>
                    <a:pt x="1" y="67"/>
                    <a:pt x="14" y="185"/>
                    <a:pt x="11" y="279"/>
                  </a:cubicBezTo>
                  <a:cubicBezTo>
                    <a:pt x="11" y="360"/>
                    <a:pt x="1" y="457"/>
                    <a:pt x="63" y="510"/>
                  </a:cubicBezTo>
                  <a:cubicBezTo>
                    <a:pt x="89" y="534"/>
                    <a:pt x="127" y="542"/>
                    <a:pt x="161" y="551"/>
                  </a:cubicBezTo>
                  <a:cubicBezTo>
                    <a:pt x="206" y="562"/>
                    <a:pt x="254" y="572"/>
                    <a:pt x="299" y="583"/>
                  </a:cubicBezTo>
                  <a:cubicBezTo>
                    <a:pt x="326" y="643"/>
                    <a:pt x="352" y="703"/>
                    <a:pt x="380" y="761"/>
                  </a:cubicBezTo>
                  <a:cubicBezTo>
                    <a:pt x="399" y="806"/>
                    <a:pt x="423" y="853"/>
                    <a:pt x="459" y="887"/>
                  </a:cubicBezTo>
                  <a:cubicBezTo>
                    <a:pt x="507" y="931"/>
                    <a:pt x="569" y="944"/>
                    <a:pt x="635" y="944"/>
                  </a:cubicBezTo>
                  <a:cubicBezTo>
                    <a:pt x="682" y="944"/>
                    <a:pt x="731" y="937"/>
                    <a:pt x="776" y="930"/>
                  </a:cubicBezTo>
                  <a:cubicBezTo>
                    <a:pt x="798" y="926"/>
                    <a:pt x="823" y="922"/>
                    <a:pt x="838" y="905"/>
                  </a:cubicBezTo>
                  <a:cubicBezTo>
                    <a:pt x="851" y="890"/>
                    <a:pt x="856" y="868"/>
                    <a:pt x="858" y="847"/>
                  </a:cubicBezTo>
                  <a:cubicBezTo>
                    <a:pt x="873" y="716"/>
                    <a:pt x="866" y="583"/>
                    <a:pt x="843" y="455"/>
                  </a:cubicBezTo>
                  <a:cubicBezTo>
                    <a:pt x="774" y="395"/>
                    <a:pt x="688" y="354"/>
                    <a:pt x="598" y="339"/>
                  </a:cubicBezTo>
                  <a:cubicBezTo>
                    <a:pt x="571" y="335"/>
                    <a:pt x="538" y="332"/>
                    <a:pt x="519" y="311"/>
                  </a:cubicBezTo>
                  <a:cubicBezTo>
                    <a:pt x="491" y="281"/>
                    <a:pt x="502" y="234"/>
                    <a:pt x="498" y="195"/>
                  </a:cubicBezTo>
                  <a:cubicBezTo>
                    <a:pt x="491" y="131"/>
                    <a:pt x="444" y="78"/>
                    <a:pt x="388" y="48"/>
                  </a:cubicBezTo>
                  <a:cubicBezTo>
                    <a:pt x="333" y="18"/>
                    <a:pt x="269" y="9"/>
                    <a:pt x="206" y="3"/>
                  </a:cubicBezTo>
                  <a:cubicBezTo>
                    <a:pt x="193" y="1"/>
                    <a:pt x="180"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297"/>
            <p:cNvSpPr/>
            <p:nvPr/>
          </p:nvSpPr>
          <p:spPr>
            <a:xfrm>
              <a:off x="6777275" y="3591708"/>
              <a:ext cx="26085" cy="28330"/>
            </a:xfrm>
            <a:custGeom>
              <a:rect b="b" l="l" r="r" t="t"/>
              <a:pathLst>
                <a:path extrusionOk="0" h="997" w="918">
                  <a:moveTo>
                    <a:pt x="183" y="52"/>
                  </a:moveTo>
                  <a:cubicBezTo>
                    <a:pt x="195" y="52"/>
                    <a:pt x="210" y="54"/>
                    <a:pt x="223" y="54"/>
                  </a:cubicBezTo>
                  <a:cubicBezTo>
                    <a:pt x="281" y="61"/>
                    <a:pt x="343" y="69"/>
                    <a:pt x="397" y="97"/>
                  </a:cubicBezTo>
                  <a:cubicBezTo>
                    <a:pt x="448" y="127"/>
                    <a:pt x="485" y="174"/>
                    <a:pt x="491" y="224"/>
                  </a:cubicBezTo>
                  <a:cubicBezTo>
                    <a:pt x="491" y="234"/>
                    <a:pt x="491" y="243"/>
                    <a:pt x="491" y="253"/>
                  </a:cubicBezTo>
                  <a:cubicBezTo>
                    <a:pt x="491" y="288"/>
                    <a:pt x="491" y="324"/>
                    <a:pt x="517" y="354"/>
                  </a:cubicBezTo>
                  <a:cubicBezTo>
                    <a:pt x="542" y="382"/>
                    <a:pt x="579" y="386"/>
                    <a:pt x="613" y="393"/>
                  </a:cubicBezTo>
                  <a:cubicBezTo>
                    <a:pt x="695" y="406"/>
                    <a:pt x="774" y="442"/>
                    <a:pt x="838" y="496"/>
                  </a:cubicBezTo>
                  <a:cubicBezTo>
                    <a:pt x="860" y="620"/>
                    <a:pt x="864" y="744"/>
                    <a:pt x="851" y="871"/>
                  </a:cubicBezTo>
                  <a:cubicBezTo>
                    <a:pt x="849" y="888"/>
                    <a:pt x="847" y="905"/>
                    <a:pt x="838" y="913"/>
                  </a:cubicBezTo>
                  <a:cubicBezTo>
                    <a:pt x="827" y="924"/>
                    <a:pt x="810" y="926"/>
                    <a:pt x="791" y="931"/>
                  </a:cubicBezTo>
                  <a:cubicBezTo>
                    <a:pt x="750" y="937"/>
                    <a:pt x="701" y="943"/>
                    <a:pt x="656" y="943"/>
                  </a:cubicBezTo>
                  <a:cubicBezTo>
                    <a:pt x="585" y="943"/>
                    <a:pt x="532" y="926"/>
                    <a:pt x="495" y="894"/>
                  </a:cubicBezTo>
                  <a:cubicBezTo>
                    <a:pt x="463" y="862"/>
                    <a:pt x="442" y="817"/>
                    <a:pt x="422" y="776"/>
                  </a:cubicBezTo>
                  <a:lnTo>
                    <a:pt x="337" y="588"/>
                  </a:lnTo>
                  <a:lnTo>
                    <a:pt x="187" y="551"/>
                  </a:lnTo>
                  <a:cubicBezTo>
                    <a:pt x="155" y="545"/>
                    <a:pt x="120" y="536"/>
                    <a:pt x="99" y="517"/>
                  </a:cubicBezTo>
                  <a:cubicBezTo>
                    <a:pt x="54" y="478"/>
                    <a:pt x="56" y="408"/>
                    <a:pt x="58" y="341"/>
                  </a:cubicBezTo>
                  <a:cubicBezTo>
                    <a:pt x="58" y="328"/>
                    <a:pt x="58" y="318"/>
                    <a:pt x="58" y="305"/>
                  </a:cubicBezTo>
                  <a:lnTo>
                    <a:pt x="58" y="271"/>
                  </a:lnTo>
                  <a:cubicBezTo>
                    <a:pt x="56" y="187"/>
                    <a:pt x="56" y="101"/>
                    <a:pt x="114" y="67"/>
                  </a:cubicBezTo>
                  <a:cubicBezTo>
                    <a:pt x="131" y="59"/>
                    <a:pt x="153" y="52"/>
                    <a:pt x="183" y="52"/>
                  </a:cubicBezTo>
                  <a:close/>
                  <a:moveTo>
                    <a:pt x="183" y="1"/>
                  </a:moveTo>
                  <a:cubicBezTo>
                    <a:pt x="144" y="1"/>
                    <a:pt x="112" y="7"/>
                    <a:pt x="86" y="22"/>
                  </a:cubicBezTo>
                  <a:cubicBezTo>
                    <a:pt x="3" y="71"/>
                    <a:pt x="3" y="183"/>
                    <a:pt x="5" y="271"/>
                  </a:cubicBezTo>
                  <a:lnTo>
                    <a:pt x="5" y="305"/>
                  </a:lnTo>
                  <a:cubicBezTo>
                    <a:pt x="5" y="316"/>
                    <a:pt x="5" y="328"/>
                    <a:pt x="5" y="339"/>
                  </a:cubicBezTo>
                  <a:cubicBezTo>
                    <a:pt x="3" y="416"/>
                    <a:pt x="0" y="504"/>
                    <a:pt x="65" y="558"/>
                  </a:cubicBezTo>
                  <a:cubicBezTo>
                    <a:pt x="97" y="586"/>
                    <a:pt x="138" y="594"/>
                    <a:pt x="174" y="605"/>
                  </a:cubicBezTo>
                  <a:lnTo>
                    <a:pt x="298" y="633"/>
                  </a:lnTo>
                  <a:lnTo>
                    <a:pt x="373" y="798"/>
                  </a:lnTo>
                  <a:cubicBezTo>
                    <a:pt x="395" y="845"/>
                    <a:pt x="418" y="894"/>
                    <a:pt x="459" y="933"/>
                  </a:cubicBezTo>
                  <a:cubicBezTo>
                    <a:pt x="506" y="976"/>
                    <a:pt x="570" y="997"/>
                    <a:pt x="656" y="997"/>
                  </a:cubicBezTo>
                  <a:cubicBezTo>
                    <a:pt x="705" y="997"/>
                    <a:pt x="757" y="991"/>
                    <a:pt x="800" y="984"/>
                  </a:cubicBezTo>
                  <a:cubicBezTo>
                    <a:pt x="821" y="980"/>
                    <a:pt x="855" y="973"/>
                    <a:pt x="877" y="950"/>
                  </a:cubicBezTo>
                  <a:cubicBezTo>
                    <a:pt x="896" y="928"/>
                    <a:pt x="900" y="901"/>
                    <a:pt x="905" y="875"/>
                  </a:cubicBezTo>
                  <a:cubicBezTo>
                    <a:pt x="917" y="742"/>
                    <a:pt x="913" y="607"/>
                    <a:pt x="890" y="476"/>
                  </a:cubicBezTo>
                  <a:lnTo>
                    <a:pt x="887" y="468"/>
                  </a:lnTo>
                  <a:lnTo>
                    <a:pt x="881" y="461"/>
                  </a:lnTo>
                  <a:cubicBezTo>
                    <a:pt x="808" y="397"/>
                    <a:pt x="718" y="354"/>
                    <a:pt x="615" y="339"/>
                  </a:cubicBezTo>
                  <a:cubicBezTo>
                    <a:pt x="594" y="335"/>
                    <a:pt x="568" y="331"/>
                    <a:pt x="557" y="318"/>
                  </a:cubicBezTo>
                  <a:cubicBezTo>
                    <a:pt x="545" y="305"/>
                    <a:pt x="545" y="281"/>
                    <a:pt x="545" y="253"/>
                  </a:cubicBezTo>
                  <a:cubicBezTo>
                    <a:pt x="545" y="243"/>
                    <a:pt x="545" y="230"/>
                    <a:pt x="545" y="217"/>
                  </a:cubicBezTo>
                  <a:cubicBezTo>
                    <a:pt x="536" y="151"/>
                    <a:pt x="491" y="86"/>
                    <a:pt x="420" y="50"/>
                  </a:cubicBezTo>
                  <a:cubicBezTo>
                    <a:pt x="360" y="18"/>
                    <a:pt x="292" y="7"/>
                    <a:pt x="228" y="3"/>
                  </a:cubicBezTo>
                  <a:cubicBezTo>
                    <a:pt x="213" y="1"/>
                    <a:pt x="198"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297"/>
            <p:cNvSpPr/>
            <p:nvPr/>
          </p:nvSpPr>
          <p:spPr>
            <a:xfrm>
              <a:off x="6653648" y="3502661"/>
              <a:ext cx="106244" cy="33501"/>
            </a:xfrm>
            <a:custGeom>
              <a:rect b="b" l="l" r="r" t="t"/>
              <a:pathLst>
                <a:path extrusionOk="0" h="1179" w="3739">
                  <a:moveTo>
                    <a:pt x="3550" y="0"/>
                  </a:moveTo>
                  <a:cubicBezTo>
                    <a:pt x="3469" y="0"/>
                    <a:pt x="3395" y="21"/>
                    <a:pt x="3351" y="86"/>
                  </a:cubicBezTo>
                  <a:cubicBezTo>
                    <a:pt x="3338" y="107"/>
                    <a:pt x="3327" y="133"/>
                    <a:pt x="3306" y="148"/>
                  </a:cubicBezTo>
                  <a:cubicBezTo>
                    <a:pt x="3287" y="163"/>
                    <a:pt x="3261" y="167"/>
                    <a:pt x="3237" y="172"/>
                  </a:cubicBezTo>
                  <a:cubicBezTo>
                    <a:pt x="3162" y="180"/>
                    <a:pt x="3089" y="191"/>
                    <a:pt x="3015" y="202"/>
                  </a:cubicBezTo>
                  <a:cubicBezTo>
                    <a:pt x="3081" y="274"/>
                    <a:pt x="3032" y="401"/>
                    <a:pt x="2946" y="448"/>
                  </a:cubicBezTo>
                  <a:cubicBezTo>
                    <a:pt x="2897" y="475"/>
                    <a:pt x="2842" y="483"/>
                    <a:pt x="2785" y="483"/>
                  </a:cubicBezTo>
                  <a:cubicBezTo>
                    <a:pt x="2743" y="483"/>
                    <a:pt x="2699" y="478"/>
                    <a:pt x="2657" y="474"/>
                  </a:cubicBezTo>
                  <a:cubicBezTo>
                    <a:pt x="2432" y="448"/>
                    <a:pt x="2207" y="422"/>
                    <a:pt x="1980" y="397"/>
                  </a:cubicBezTo>
                  <a:cubicBezTo>
                    <a:pt x="1915" y="388"/>
                    <a:pt x="1840" y="375"/>
                    <a:pt x="1808" y="317"/>
                  </a:cubicBezTo>
                  <a:cubicBezTo>
                    <a:pt x="1789" y="281"/>
                    <a:pt x="1791" y="234"/>
                    <a:pt x="1763" y="202"/>
                  </a:cubicBezTo>
                  <a:cubicBezTo>
                    <a:pt x="1735" y="172"/>
                    <a:pt x="1688" y="170"/>
                    <a:pt x="1648" y="170"/>
                  </a:cubicBezTo>
                  <a:cubicBezTo>
                    <a:pt x="1391" y="172"/>
                    <a:pt x="1136" y="187"/>
                    <a:pt x="881" y="212"/>
                  </a:cubicBezTo>
                  <a:cubicBezTo>
                    <a:pt x="840" y="217"/>
                    <a:pt x="799" y="221"/>
                    <a:pt x="767" y="244"/>
                  </a:cubicBezTo>
                  <a:cubicBezTo>
                    <a:pt x="677" y="315"/>
                    <a:pt x="737" y="487"/>
                    <a:pt x="647" y="557"/>
                  </a:cubicBezTo>
                  <a:cubicBezTo>
                    <a:pt x="620" y="578"/>
                    <a:pt x="589" y="584"/>
                    <a:pt x="556" y="584"/>
                  </a:cubicBezTo>
                  <a:cubicBezTo>
                    <a:pt x="521" y="584"/>
                    <a:pt x="483" y="577"/>
                    <a:pt x="448" y="572"/>
                  </a:cubicBezTo>
                  <a:cubicBezTo>
                    <a:pt x="436" y="571"/>
                    <a:pt x="425" y="570"/>
                    <a:pt x="413" y="570"/>
                  </a:cubicBezTo>
                  <a:cubicBezTo>
                    <a:pt x="352" y="570"/>
                    <a:pt x="289" y="590"/>
                    <a:pt x="276" y="645"/>
                  </a:cubicBezTo>
                  <a:cubicBezTo>
                    <a:pt x="272" y="669"/>
                    <a:pt x="276" y="692"/>
                    <a:pt x="279" y="716"/>
                  </a:cubicBezTo>
                  <a:cubicBezTo>
                    <a:pt x="298" y="902"/>
                    <a:pt x="144" y="1056"/>
                    <a:pt x="0" y="1179"/>
                  </a:cubicBezTo>
                  <a:cubicBezTo>
                    <a:pt x="201" y="1153"/>
                    <a:pt x="401" y="1127"/>
                    <a:pt x="602" y="1101"/>
                  </a:cubicBezTo>
                  <a:cubicBezTo>
                    <a:pt x="651" y="1095"/>
                    <a:pt x="707" y="1084"/>
                    <a:pt x="739" y="1046"/>
                  </a:cubicBezTo>
                  <a:cubicBezTo>
                    <a:pt x="810" y="960"/>
                    <a:pt x="718" y="795"/>
                    <a:pt x="812" y="735"/>
                  </a:cubicBezTo>
                  <a:cubicBezTo>
                    <a:pt x="838" y="716"/>
                    <a:pt x="874" y="716"/>
                    <a:pt x="906" y="716"/>
                  </a:cubicBezTo>
                  <a:cubicBezTo>
                    <a:pt x="1172" y="720"/>
                    <a:pt x="1435" y="722"/>
                    <a:pt x="1699" y="727"/>
                  </a:cubicBezTo>
                  <a:cubicBezTo>
                    <a:pt x="1763" y="729"/>
                    <a:pt x="1825" y="729"/>
                    <a:pt x="1890" y="729"/>
                  </a:cubicBezTo>
                  <a:cubicBezTo>
                    <a:pt x="2035" y="731"/>
                    <a:pt x="2183" y="733"/>
                    <a:pt x="2320" y="787"/>
                  </a:cubicBezTo>
                  <a:cubicBezTo>
                    <a:pt x="2495" y="857"/>
                    <a:pt x="2659" y="1010"/>
                    <a:pt x="2836" y="1010"/>
                  </a:cubicBezTo>
                  <a:cubicBezTo>
                    <a:pt x="2863" y="1010"/>
                    <a:pt x="2890" y="1007"/>
                    <a:pt x="2918" y="999"/>
                  </a:cubicBezTo>
                  <a:cubicBezTo>
                    <a:pt x="3111" y="945"/>
                    <a:pt x="3184" y="712"/>
                    <a:pt x="3338" y="585"/>
                  </a:cubicBezTo>
                  <a:cubicBezTo>
                    <a:pt x="3394" y="538"/>
                    <a:pt x="3462" y="508"/>
                    <a:pt x="3520" y="463"/>
                  </a:cubicBezTo>
                  <a:cubicBezTo>
                    <a:pt x="3655" y="364"/>
                    <a:pt x="3739" y="197"/>
                    <a:pt x="3739" y="28"/>
                  </a:cubicBezTo>
                  <a:cubicBezTo>
                    <a:pt x="3679" y="13"/>
                    <a:pt x="3613" y="0"/>
                    <a:pt x="3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297"/>
            <p:cNvSpPr/>
            <p:nvPr/>
          </p:nvSpPr>
          <p:spPr>
            <a:xfrm>
              <a:off x="6651205" y="3501866"/>
              <a:ext cx="109426" cy="35405"/>
            </a:xfrm>
            <a:custGeom>
              <a:rect b="b" l="l" r="r" t="t"/>
              <a:pathLst>
                <a:path extrusionOk="0" h="1246" w="3851">
                  <a:moveTo>
                    <a:pt x="3634" y="55"/>
                  </a:moveTo>
                  <a:cubicBezTo>
                    <a:pt x="3680" y="55"/>
                    <a:pt x="3734" y="62"/>
                    <a:pt x="3797" y="78"/>
                  </a:cubicBezTo>
                  <a:cubicBezTo>
                    <a:pt x="3790" y="230"/>
                    <a:pt x="3713" y="380"/>
                    <a:pt x="3591" y="470"/>
                  </a:cubicBezTo>
                  <a:cubicBezTo>
                    <a:pt x="3565" y="489"/>
                    <a:pt x="3538" y="506"/>
                    <a:pt x="3510" y="523"/>
                  </a:cubicBezTo>
                  <a:cubicBezTo>
                    <a:pt x="3475" y="545"/>
                    <a:pt x="3439" y="566"/>
                    <a:pt x="3407" y="592"/>
                  </a:cubicBezTo>
                  <a:cubicBezTo>
                    <a:pt x="3343" y="643"/>
                    <a:pt x="3293" y="712"/>
                    <a:pt x="3246" y="778"/>
                  </a:cubicBezTo>
                  <a:cubicBezTo>
                    <a:pt x="3173" y="877"/>
                    <a:pt x="3105" y="971"/>
                    <a:pt x="2998" y="1001"/>
                  </a:cubicBezTo>
                  <a:cubicBezTo>
                    <a:pt x="2974" y="1010"/>
                    <a:pt x="2948" y="1012"/>
                    <a:pt x="2923" y="1012"/>
                  </a:cubicBezTo>
                  <a:cubicBezTo>
                    <a:pt x="2818" y="1012"/>
                    <a:pt x="2715" y="952"/>
                    <a:pt x="2606" y="890"/>
                  </a:cubicBezTo>
                  <a:cubicBezTo>
                    <a:pt x="2543" y="853"/>
                    <a:pt x="2481" y="817"/>
                    <a:pt x="2415" y="791"/>
                  </a:cubicBezTo>
                  <a:cubicBezTo>
                    <a:pt x="2274" y="735"/>
                    <a:pt x="2115" y="733"/>
                    <a:pt x="1976" y="731"/>
                  </a:cubicBezTo>
                  <a:lnTo>
                    <a:pt x="1588" y="725"/>
                  </a:lnTo>
                  <a:cubicBezTo>
                    <a:pt x="1391" y="722"/>
                    <a:pt x="1192" y="720"/>
                    <a:pt x="994" y="718"/>
                  </a:cubicBezTo>
                  <a:lnTo>
                    <a:pt x="979" y="718"/>
                  </a:lnTo>
                  <a:cubicBezTo>
                    <a:pt x="949" y="718"/>
                    <a:pt x="913" y="720"/>
                    <a:pt x="883" y="740"/>
                  </a:cubicBezTo>
                  <a:cubicBezTo>
                    <a:pt x="821" y="780"/>
                    <a:pt x="823" y="855"/>
                    <a:pt x="827" y="922"/>
                  </a:cubicBezTo>
                  <a:cubicBezTo>
                    <a:pt x="829" y="975"/>
                    <a:pt x="832" y="1024"/>
                    <a:pt x="806" y="1057"/>
                  </a:cubicBezTo>
                  <a:cubicBezTo>
                    <a:pt x="780" y="1089"/>
                    <a:pt x="733" y="1095"/>
                    <a:pt x="684" y="1102"/>
                  </a:cubicBezTo>
                  <a:lnTo>
                    <a:pt x="170" y="1168"/>
                  </a:lnTo>
                  <a:cubicBezTo>
                    <a:pt x="302" y="1046"/>
                    <a:pt x="410" y="909"/>
                    <a:pt x="392" y="742"/>
                  </a:cubicBezTo>
                  <a:lnTo>
                    <a:pt x="390" y="727"/>
                  </a:lnTo>
                  <a:cubicBezTo>
                    <a:pt x="388" y="710"/>
                    <a:pt x="386" y="695"/>
                    <a:pt x="388" y="680"/>
                  </a:cubicBezTo>
                  <a:cubicBezTo>
                    <a:pt x="399" y="639"/>
                    <a:pt x="452" y="624"/>
                    <a:pt x="500" y="624"/>
                  </a:cubicBezTo>
                  <a:cubicBezTo>
                    <a:pt x="510" y="624"/>
                    <a:pt x="521" y="626"/>
                    <a:pt x="530" y="626"/>
                  </a:cubicBezTo>
                  <a:lnTo>
                    <a:pt x="555" y="630"/>
                  </a:lnTo>
                  <a:cubicBezTo>
                    <a:pt x="583" y="635"/>
                    <a:pt x="613" y="639"/>
                    <a:pt x="643" y="639"/>
                  </a:cubicBezTo>
                  <a:cubicBezTo>
                    <a:pt x="686" y="639"/>
                    <a:pt x="720" y="628"/>
                    <a:pt x="748" y="607"/>
                  </a:cubicBezTo>
                  <a:cubicBezTo>
                    <a:pt x="804" y="564"/>
                    <a:pt x="812" y="497"/>
                    <a:pt x="821" y="433"/>
                  </a:cubicBezTo>
                  <a:cubicBezTo>
                    <a:pt x="827" y="375"/>
                    <a:pt x="834" y="324"/>
                    <a:pt x="870" y="294"/>
                  </a:cubicBezTo>
                  <a:cubicBezTo>
                    <a:pt x="894" y="275"/>
                    <a:pt x="930" y="270"/>
                    <a:pt x="969" y="266"/>
                  </a:cubicBezTo>
                  <a:cubicBezTo>
                    <a:pt x="1222" y="240"/>
                    <a:pt x="1479" y="225"/>
                    <a:pt x="1740" y="223"/>
                  </a:cubicBezTo>
                  <a:cubicBezTo>
                    <a:pt x="1774" y="223"/>
                    <a:pt x="1811" y="227"/>
                    <a:pt x="1830" y="249"/>
                  </a:cubicBezTo>
                  <a:cubicBezTo>
                    <a:pt x="1841" y="262"/>
                    <a:pt x="1847" y="281"/>
                    <a:pt x="1851" y="302"/>
                  </a:cubicBezTo>
                  <a:cubicBezTo>
                    <a:pt x="1856" y="320"/>
                    <a:pt x="1862" y="339"/>
                    <a:pt x="1871" y="358"/>
                  </a:cubicBezTo>
                  <a:cubicBezTo>
                    <a:pt x="1907" y="425"/>
                    <a:pt x="1984" y="442"/>
                    <a:pt x="2064" y="450"/>
                  </a:cubicBezTo>
                  <a:lnTo>
                    <a:pt x="2741" y="527"/>
                  </a:lnTo>
                  <a:cubicBezTo>
                    <a:pt x="2781" y="532"/>
                    <a:pt x="2826" y="538"/>
                    <a:pt x="2871" y="538"/>
                  </a:cubicBezTo>
                  <a:cubicBezTo>
                    <a:pt x="2940" y="538"/>
                    <a:pt x="2998" y="525"/>
                    <a:pt x="3045" y="500"/>
                  </a:cubicBezTo>
                  <a:cubicBezTo>
                    <a:pt x="3101" y="470"/>
                    <a:pt x="3146" y="407"/>
                    <a:pt x="3156" y="343"/>
                  </a:cubicBezTo>
                  <a:cubicBezTo>
                    <a:pt x="3163" y="309"/>
                    <a:pt x="3158" y="277"/>
                    <a:pt x="3146" y="251"/>
                  </a:cubicBezTo>
                  <a:lnTo>
                    <a:pt x="3328" y="225"/>
                  </a:lnTo>
                  <a:cubicBezTo>
                    <a:pt x="3351" y="223"/>
                    <a:pt x="3383" y="219"/>
                    <a:pt x="3409" y="198"/>
                  </a:cubicBezTo>
                  <a:cubicBezTo>
                    <a:pt x="3426" y="185"/>
                    <a:pt x="3439" y="165"/>
                    <a:pt x="3448" y="148"/>
                  </a:cubicBezTo>
                  <a:cubicBezTo>
                    <a:pt x="3452" y="142"/>
                    <a:pt x="3456" y="135"/>
                    <a:pt x="3460" y="129"/>
                  </a:cubicBezTo>
                  <a:cubicBezTo>
                    <a:pt x="3494" y="79"/>
                    <a:pt x="3550" y="55"/>
                    <a:pt x="3634" y="55"/>
                  </a:cubicBezTo>
                  <a:close/>
                  <a:moveTo>
                    <a:pt x="3634" y="1"/>
                  </a:moveTo>
                  <a:cubicBezTo>
                    <a:pt x="3531" y="1"/>
                    <a:pt x="3460" y="34"/>
                    <a:pt x="3415" y="99"/>
                  </a:cubicBezTo>
                  <a:cubicBezTo>
                    <a:pt x="3411" y="105"/>
                    <a:pt x="3407" y="114"/>
                    <a:pt x="3403" y="120"/>
                  </a:cubicBezTo>
                  <a:cubicBezTo>
                    <a:pt x="3394" y="135"/>
                    <a:pt x="3385" y="148"/>
                    <a:pt x="3377" y="157"/>
                  </a:cubicBezTo>
                  <a:cubicBezTo>
                    <a:pt x="3362" y="168"/>
                    <a:pt x="3338" y="170"/>
                    <a:pt x="3319" y="172"/>
                  </a:cubicBezTo>
                  <a:lnTo>
                    <a:pt x="3047" y="210"/>
                  </a:lnTo>
                  <a:lnTo>
                    <a:pt x="3081" y="247"/>
                  </a:lnTo>
                  <a:cubicBezTo>
                    <a:pt x="3107" y="275"/>
                    <a:pt x="3107" y="309"/>
                    <a:pt x="3103" y="335"/>
                  </a:cubicBezTo>
                  <a:cubicBezTo>
                    <a:pt x="3096" y="382"/>
                    <a:pt x="3062" y="429"/>
                    <a:pt x="3019" y="452"/>
                  </a:cubicBezTo>
                  <a:cubicBezTo>
                    <a:pt x="2978" y="474"/>
                    <a:pt x="2931" y="485"/>
                    <a:pt x="2871" y="485"/>
                  </a:cubicBezTo>
                  <a:cubicBezTo>
                    <a:pt x="2828" y="485"/>
                    <a:pt x="2786" y="478"/>
                    <a:pt x="2745" y="474"/>
                  </a:cubicBezTo>
                  <a:lnTo>
                    <a:pt x="2070" y="397"/>
                  </a:lnTo>
                  <a:cubicBezTo>
                    <a:pt x="2006" y="390"/>
                    <a:pt x="1944" y="377"/>
                    <a:pt x="1918" y="332"/>
                  </a:cubicBezTo>
                  <a:cubicBezTo>
                    <a:pt x="1911" y="320"/>
                    <a:pt x="1907" y="305"/>
                    <a:pt x="1903" y="287"/>
                  </a:cubicBezTo>
                  <a:cubicBezTo>
                    <a:pt x="1896" y="264"/>
                    <a:pt x="1890" y="234"/>
                    <a:pt x="1869" y="213"/>
                  </a:cubicBezTo>
                  <a:cubicBezTo>
                    <a:pt x="1836" y="176"/>
                    <a:pt x="1785" y="170"/>
                    <a:pt x="1740" y="170"/>
                  </a:cubicBezTo>
                  <a:lnTo>
                    <a:pt x="1734" y="170"/>
                  </a:lnTo>
                  <a:cubicBezTo>
                    <a:pt x="1477" y="172"/>
                    <a:pt x="1217" y="187"/>
                    <a:pt x="964" y="213"/>
                  </a:cubicBezTo>
                  <a:cubicBezTo>
                    <a:pt x="926" y="217"/>
                    <a:pt x="877" y="221"/>
                    <a:pt x="838" y="253"/>
                  </a:cubicBezTo>
                  <a:cubicBezTo>
                    <a:pt x="782" y="294"/>
                    <a:pt x="776" y="360"/>
                    <a:pt x="767" y="427"/>
                  </a:cubicBezTo>
                  <a:cubicBezTo>
                    <a:pt x="759" y="482"/>
                    <a:pt x="752" y="536"/>
                    <a:pt x="716" y="564"/>
                  </a:cubicBezTo>
                  <a:cubicBezTo>
                    <a:pt x="699" y="579"/>
                    <a:pt x="675" y="585"/>
                    <a:pt x="643" y="585"/>
                  </a:cubicBezTo>
                  <a:cubicBezTo>
                    <a:pt x="617" y="585"/>
                    <a:pt x="590" y="581"/>
                    <a:pt x="564" y="577"/>
                  </a:cubicBezTo>
                  <a:lnTo>
                    <a:pt x="538" y="572"/>
                  </a:lnTo>
                  <a:cubicBezTo>
                    <a:pt x="525" y="572"/>
                    <a:pt x="512" y="570"/>
                    <a:pt x="500" y="570"/>
                  </a:cubicBezTo>
                  <a:cubicBezTo>
                    <a:pt x="412" y="570"/>
                    <a:pt x="350" y="609"/>
                    <a:pt x="337" y="669"/>
                  </a:cubicBezTo>
                  <a:cubicBezTo>
                    <a:pt x="330" y="690"/>
                    <a:pt x="335" y="714"/>
                    <a:pt x="337" y="733"/>
                  </a:cubicBezTo>
                  <a:lnTo>
                    <a:pt x="339" y="748"/>
                  </a:lnTo>
                  <a:cubicBezTo>
                    <a:pt x="356" y="915"/>
                    <a:pt x="219" y="1057"/>
                    <a:pt x="69" y="1187"/>
                  </a:cubicBezTo>
                  <a:lnTo>
                    <a:pt x="0" y="1245"/>
                  </a:lnTo>
                  <a:lnTo>
                    <a:pt x="692" y="1155"/>
                  </a:lnTo>
                  <a:cubicBezTo>
                    <a:pt x="750" y="1149"/>
                    <a:pt x="808" y="1138"/>
                    <a:pt x="847" y="1091"/>
                  </a:cubicBezTo>
                  <a:cubicBezTo>
                    <a:pt x="885" y="1042"/>
                    <a:pt x="883" y="977"/>
                    <a:pt x="881" y="920"/>
                  </a:cubicBezTo>
                  <a:cubicBezTo>
                    <a:pt x="877" y="851"/>
                    <a:pt x="877" y="808"/>
                    <a:pt x="911" y="785"/>
                  </a:cubicBezTo>
                  <a:cubicBezTo>
                    <a:pt x="930" y="772"/>
                    <a:pt x="956" y="772"/>
                    <a:pt x="979" y="772"/>
                  </a:cubicBezTo>
                  <a:lnTo>
                    <a:pt x="992" y="772"/>
                  </a:lnTo>
                  <a:cubicBezTo>
                    <a:pt x="1192" y="774"/>
                    <a:pt x="1389" y="776"/>
                    <a:pt x="1588" y="778"/>
                  </a:cubicBezTo>
                  <a:lnTo>
                    <a:pt x="1976" y="785"/>
                  </a:lnTo>
                  <a:cubicBezTo>
                    <a:pt x="2117" y="787"/>
                    <a:pt x="2263" y="789"/>
                    <a:pt x="2396" y="840"/>
                  </a:cubicBezTo>
                  <a:cubicBezTo>
                    <a:pt x="2458" y="864"/>
                    <a:pt x="2520" y="900"/>
                    <a:pt x="2580" y="935"/>
                  </a:cubicBezTo>
                  <a:cubicBezTo>
                    <a:pt x="2689" y="999"/>
                    <a:pt x="2803" y="1065"/>
                    <a:pt x="2923" y="1065"/>
                  </a:cubicBezTo>
                  <a:cubicBezTo>
                    <a:pt x="2953" y="1065"/>
                    <a:pt x="2983" y="1061"/>
                    <a:pt x="3013" y="1054"/>
                  </a:cubicBezTo>
                  <a:cubicBezTo>
                    <a:pt x="3137" y="1018"/>
                    <a:pt x="3214" y="911"/>
                    <a:pt x="3289" y="808"/>
                  </a:cubicBezTo>
                  <a:cubicBezTo>
                    <a:pt x="3336" y="746"/>
                    <a:pt x="3383" y="682"/>
                    <a:pt x="3439" y="635"/>
                  </a:cubicBezTo>
                  <a:cubicBezTo>
                    <a:pt x="3469" y="609"/>
                    <a:pt x="3503" y="590"/>
                    <a:pt x="3538" y="568"/>
                  </a:cubicBezTo>
                  <a:cubicBezTo>
                    <a:pt x="3565" y="551"/>
                    <a:pt x="3595" y="534"/>
                    <a:pt x="3623" y="512"/>
                  </a:cubicBezTo>
                  <a:cubicBezTo>
                    <a:pt x="3765" y="407"/>
                    <a:pt x="3850" y="234"/>
                    <a:pt x="3850" y="56"/>
                  </a:cubicBezTo>
                  <a:lnTo>
                    <a:pt x="3850" y="37"/>
                  </a:lnTo>
                  <a:lnTo>
                    <a:pt x="3831" y="30"/>
                  </a:lnTo>
                  <a:cubicBezTo>
                    <a:pt x="3755" y="11"/>
                    <a:pt x="3690" y="1"/>
                    <a:pt x="36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297"/>
            <p:cNvSpPr/>
            <p:nvPr/>
          </p:nvSpPr>
          <p:spPr>
            <a:xfrm>
              <a:off x="6630321" y="3545167"/>
              <a:ext cx="96327" cy="116842"/>
            </a:xfrm>
            <a:custGeom>
              <a:rect b="b" l="l" r="r" t="t"/>
              <a:pathLst>
                <a:path extrusionOk="0" h="4112" w="3390">
                  <a:moveTo>
                    <a:pt x="3137" y="0"/>
                  </a:moveTo>
                  <a:cubicBezTo>
                    <a:pt x="3080" y="0"/>
                    <a:pt x="3020" y="14"/>
                    <a:pt x="2966" y="32"/>
                  </a:cubicBezTo>
                  <a:cubicBezTo>
                    <a:pt x="2876" y="62"/>
                    <a:pt x="2784" y="100"/>
                    <a:pt x="2692" y="100"/>
                  </a:cubicBezTo>
                  <a:cubicBezTo>
                    <a:pt x="2672" y="100"/>
                    <a:pt x="2652" y="98"/>
                    <a:pt x="2631" y="94"/>
                  </a:cubicBezTo>
                  <a:cubicBezTo>
                    <a:pt x="2588" y="86"/>
                    <a:pt x="2540" y="68"/>
                    <a:pt x="2497" y="68"/>
                  </a:cubicBezTo>
                  <a:cubicBezTo>
                    <a:pt x="2472" y="68"/>
                    <a:pt x="2449" y="74"/>
                    <a:pt x="2430" y="92"/>
                  </a:cubicBezTo>
                  <a:cubicBezTo>
                    <a:pt x="2404" y="115"/>
                    <a:pt x="2398" y="150"/>
                    <a:pt x="2381" y="182"/>
                  </a:cubicBezTo>
                  <a:cubicBezTo>
                    <a:pt x="2344" y="253"/>
                    <a:pt x="2267" y="293"/>
                    <a:pt x="2199" y="336"/>
                  </a:cubicBezTo>
                  <a:cubicBezTo>
                    <a:pt x="2074" y="415"/>
                    <a:pt x="1972" y="520"/>
                    <a:pt x="1847" y="597"/>
                  </a:cubicBezTo>
                  <a:cubicBezTo>
                    <a:pt x="1764" y="648"/>
                    <a:pt x="1666" y="684"/>
                    <a:pt x="1571" y="684"/>
                  </a:cubicBezTo>
                  <a:cubicBezTo>
                    <a:pt x="1523" y="684"/>
                    <a:pt x="1475" y="675"/>
                    <a:pt x="1429" y="653"/>
                  </a:cubicBezTo>
                  <a:cubicBezTo>
                    <a:pt x="1455" y="585"/>
                    <a:pt x="1404" y="505"/>
                    <a:pt x="1335" y="477"/>
                  </a:cubicBezTo>
                  <a:cubicBezTo>
                    <a:pt x="1298" y="461"/>
                    <a:pt x="1258" y="455"/>
                    <a:pt x="1216" y="455"/>
                  </a:cubicBezTo>
                  <a:cubicBezTo>
                    <a:pt x="1183" y="455"/>
                    <a:pt x="1150" y="459"/>
                    <a:pt x="1117" y="462"/>
                  </a:cubicBezTo>
                  <a:cubicBezTo>
                    <a:pt x="1065" y="370"/>
                    <a:pt x="1155" y="248"/>
                    <a:pt x="1115" y="150"/>
                  </a:cubicBezTo>
                  <a:cubicBezTo>
                    <a:pt x="1085" y="83"/>
                    <a:pt x="1014" y="59"/>
                    <a:pt x="937" y="59"/>
                  </a:cubicBezTo>
                  <a:cubicBezTo>
                    <a:pt x="896" y="59"/>
                    <a:pt x="853" y="66"/>
                    <a:pt x="815" y="77"/>
                  </a:cubicBezTo>
                  <a:cubicBezTo>
                    <a:pt x="763" y="90"/>
                    <a:pt x="710" y="105"/>
                    <a:pt x="669" y="139"/>
                  </a:cubicBezTo>
                  <a:cubicBezTo>
                    <a:pt x="463" y="308"/>
                    <a:pt x="703" y="715"/>
                    <a:pt x="500" y="885"/>
                  </a:cubicBezTo>
                  <a:cubicBezTo>
                    <a:pt x="453" y="923"/>
                    <a:pt x="386" y="947"/>
                    <a:pt x="373" y="1005"/>
                  </a:cubicBezTo>
                  <a:cubicBezTo>
                    <a:pt x="360" y="1067"/>
                    <a:pt x="418" y="1120"/>
                    <a:pt x="446" y="1176"/>
                  </a:cubicBezTo>
                  <a:cubicBezTo>
                    <a:pt x="504" y="1300"/>
                    <a:pt x="412" y="1444"/>
                    <a:pt x="309" y="1534"/>
                  </a:cubicBezTo>
                  <a:cubicBezTo>
                    <a:pt x="206" y="1624"/>
                    <a:pt x="80" y="1707"/>
                    <a:pt x="45" y="1840"/>
                  </a:cubicBezTo>
                  <a:cubicBezTo>
                    <a:pt x="0" y="2022"/>
                    <a:pt x="157" y="2198"/>
                    <a:pt x="330" y="2264"/>
                  </a:cubicBezTo>
                  <a:cubicBezTo>
                    <a:pt x="506" y="2329"/>
                    <a:pt x="699" y="2320"/>
                    <a:pt x="881" y="2354"/>
                  </a:cubicBezTo>
                  <a:cubicBezTo>
                    <a:pt x="827" y="2547"/>
                    <a:pt x="830" y="2757"/>
                    <a:pt x="890" y="2948"/>
                  </a:cubicBezTo>
                  <a:cubicBezTo>
                    <a:pt x="917" y="3033"/>
                    <a:pt x="956" y="3126"/>
                    <a:pt x="926" y="3209"/>
                  </a:cubicBezTo>
                  <a:cubicBezTo>
                    <a:pt x="909" y="3254"/>
                    <a:pt x="877" y="3291"/>
                    <a:pt x="851" y="3329"/>
                  </a:cubicBezTo>
                  <a:cubicBezTo>
                    <a:pt x="701" y="3556"/>
                    <a:pt x="795" y="3856"/>
                    <a:pt x="894" y="4111"/>
                  </a:cubicBezTo>
                  <a:cubicBezTo>
                    <a:pt x="897" y="4111"/>
                    <a:pt x="899" y="4111"/>
                    <a:pt x="902" y="4111"/>
                  </a:cubicBezTo>
                  <a:cubicBezTo>
                    <a:pt x="1002" y="4111"/>
                    <a:pt x="1090" y="4038"/>
                    <a:pt x="1140" y="3950"/>
                  </a:cubicBezTo>
                  <a:cubicBezTo>
                    <a:pt x="1190" y="3860"/>
                    <a:pt x="1205" y="3758"/>
                    <a:pt x="1220" y="3655"/>
                  </a:cubicBezTo>
                  <a:cubicBezTo>
                    <a:pt x="1229" y="3657"/>
                    <a:pt x="1238" y="3657"/>
                    <a:pt x="1248" y="3657"/>
                  </a:cubicBezTo>
                  <a:cubicBezTo>
                    <a:pt x="1338" y="3657"/>
                    <a:pt x="1421" y="3577"/>
                    <a:pt x="1438" y="3486"/>
                  </a:cubicBezTo>
                  <a:cubicBezTo>
                    <a:pt x="1457" y="3385"/>
                    <a:pt x="1417" y="3282"/>
                    <a:pt x="1361" y="3196"/>
                  </a:cubicBezTo>
                  <a:cubicBezTo>
                    <a:pt x="1322" y="3136"/>
                    <a:pt x="1267" y="3076"/>
                    <a:pt x="1196" y="3074"/>
                  </a:cubicBezTo>
                  <a:cubicBezTo>
                    <a:pt x="1277" y="2937"/>
                    <a:pt x="1055" y="2798"/>
                    <a:pt x="1055" y="2637"/>
                  </a:cubicBezTo>
                  <a:cubicBezTo>
                    <a:pt x="1055" y="2541"/>
                    <a:pt x="1138" y="2461"/>
                    <a:pt x="1153" y="2367"/>
                  </a:cubicBezTo>
                  <a:cubicBezTo>
                    <a:pt x="1164" y="2290"/>
                    <a:pt x="1130" y="2215"/>
                    <a:pt x="1106" y="2140"/>
                  </a:cubicBezTo>
                  <a:cubicBezTo>
                    <a:pt x="1078" y="2041"/>
                    <a:pt x="1072" y="1934"/>
                    <a:pt x="1108" y="1840"/>
                  </a:cubicBezTo>
                  <a:cubicBezTo>
                    <a:pt x="1145" y="1746"/>
                    <a:pt x="1230" y="1664"/>
                    <a:pt x="1331" y="1654"/>
                  </a:cubicBezTo>
                  <a:cubicBezTo>
                    <a:pt x="1341" y="1652"/>
                    <a:pt x="1351" y="1652"/>
                    <a:pt x="1361" y="1652"/>
                  </a:cubicBezTo>
                  <a:cubicBezTo>
                    <a:pt x="1463" y="1652"/>
                    <a:pt x="1559" y="1720"/>
                    <a:pt x="1612" y="1808"/>
                  </a:cubicBezTo>
                  <a:cubicBezTo>
                    <a:pt x="1669" y="1906"/>
                    <a:pt x="1682" y="2024"/>
                    <a:pt x="1676" y="2136"/>
                  </a:cubicBezTo>
                  <a:cubicBezTo>
                    <a:pt x="1669" y="2247"/>
                    <a:pt x="1646" y="2361"/>
                    <a:pt x="1665" y="2470"/>
                  </a:cubicBezTo>
                  <a:cubicBezTo>
                    <a:pt x="1682" y="2581"/>
                    <a:pt x="1759" y="2693"/>
                    <a:pt x="1869" y="2706"/>
                  </a:cubicBezTo>
                  <a:cubicBezTo>
                    <a:pt x="1878" y="2707"/>
                    <a:pt x="1887" y="2707"/>
                    <a:pt x="1896" y="2707"/>
                  </a:cubicBezTo>
                  <a:cubicBezTo>
                    <a:pt x="1923" y="2707"/>
                    <a:pt x="1950" y="2704"/>
                    <a:pt x="1977" y="2704"/>
                  </a:cubicBezTo>
                  <a:cubicBezTo>
                    <a:pt x="2002" y="2704"/>
                    <a:pt x="2027" y="2707"/>
                    <a:pt x="2051" y="2718"/>
                  </a:cubicBezTo>
                  <a:cubicBezTo>
                    <a:pt x="2111" y="2748"/>
                    <a:pt x="2130" y="2830"/>
                    <a:pt x="2126" y="2898"/>
                  </a:cubicBezTo>
                  <a:cubicBezTo>
                    <a:pt x="2122" y="2967"/>
                    <a:pt x="2102" y="3038"/>
                    <a:pt x="2119" y="3104"/>
                  </a:cubicBezTo>
                  <a:cubicBezTo>
                    <a:pt x="2133" y="3158"/>
                    <a:pt x="2185" y="3208"/>
                    <a:pt x="2237" y="3208"/>
                  </a:cubicBezTo>
                  <a:cubicBezTo>
                    <a:pt x="2249" y="3208"/>
                    <a:pt x="2260" y="3206"/>
                    <a:pt x="2271" y="3201"/>
                  </a:cubicBezTo>
                  <a:cubicBezTo>
                    <a:pt x="2366" y="3121"/>
                    <a:pt x="2471" y="3038"/>
                    <a:pt x="2595" y="3036"/>
                  </a:cubicBezTo>
                  <a:cubicBezTo>
                    <a:pt x="2642" y="3036"/>
                    <a:pt x="2690" y="3048"/>
                    <a:pt x="2739" y="3048"/>
                  </a:cubicBezTo>
                  <a:cubicBezTo>
                    <a:pt x="2748" y="3048"/>
                    <a:pt x="2757" y="3047"/>
                    <a:pt x="2766" y="3046"/>
                  </a:cubicBezTo>
                  <a:cubicBezTo>
                    <a:pt x="2886" y="3033"/>
                    <a:pt x="2976" y="2909"/>
                    <a:pt x="2970" y="2789"/>
                  </a:cubicBezTo>
                  <a:cubicBezTo>
                    <a:pt x="2964" y="2669"/>
                    <a:pt x="2876" y="2562"/>
                    <a:pt x="2766" y="2511"/>
                  </a:cubicBezTo>
                  <a:cubicBezTo>
                    <a:pt x="2736" y="2496"/>
                    <a:pt x="2704" y="2485"/>
                    <a:pt x="2683" y="2461"/>
                  </a:cubicBezTo>
                  <a:cubicBezTo>
                    <a:pt x="2659" y="2436"/>
                    <a:pt x="2653" y="2401"/>
                    <a:pt x="2649" y="2367"/>
                  </a:cubicBezTo>
                  <a:cubicBezTo>
                    <a:pt x="2614" y="2119"/>
                    <a:pt x="2709" y="1829"/>
                    <a:pt x="2548" y="1639"/>
                  </a:cubicBezTo>
                  <a:cubicBezTo>
                    <a:pt x="2526" y="1613"/>
                    <a:pt x="2503" y="1592"/>
                    <a:pt x="2492" y="1559"/>
                  </a:cubicBezTo>
                  <a:cubicBezTo>
                    <a:pt x="2469" y="1489"/>
                    <a:pt x="2531" y="1409"/>
                    <a:pt x="2503" y="1341"/>
                  </a:cubicBezTo>
                  <a:cubicBezTo>
                    <a:pt x="2469" y="1255"/>
                    <a:pt x="2344" y="1274"/>
                    <a:pt x="2256" y="1253"/>
                  </a:cubicBezTo>
                  <a:cubicBezTo>
                    <a:pt x="2143" y="1227"/>
                    <a:pt x="2064" y="1105"/>
                    <a:pt x="2085" y="992"/>
                  </a:cubicBezTo>
                  <a:lnTo>
                    <a:pt x="2085" y="992"/>
                  </a:lnTo>
                  <a:cubicBezTo>
                    <a:pt x="2151" y="999"/>
                    <a:pt x="2218" y="1007"/>
                    <a:pt x="2284" y="1007"/>
                  </a:cubicBezTo>
                  <a:cubicBezTo>
                    <a:pt x="2333" y="1007"/>
                    <a:pt x="2382" y="1003"/>
                    <a:pt x="2430" y="992"/>
                  </a:cubicBezTo>
                  <a:cubicBezTo>
                    <a:pt x="2544" y="966"/>
                    <a:pt x="2653" y="893"/>
                    <a:pt x="2689" y="784"/>
                  </a:cubicBezTo>
                  <a:cubicBezTo>
                    <a:pt x="2702" y="745"/>
                    <a:pt x="2706" y="702"/>
                    <a:pt x="2726" y="666"/>
                  </a:cubicBezTo>
                  <a:cubicBezTo>
                    <a:pt x="2775" y="576"/>
                    <a:pt x="2899" y="567"/>
                    <a:pt x="3002" y="550"/>
                  </a:cubicBezTo>
                  <a:cubicBezTo>
                    <a:pt x="3124" y="531"/>
                    <a:pt x="3246" y="482"/>
                    <a:pt x="3317" y="383"/>
                  </a:cubicBezTo>
                  <a:cubicBezTo>
                    <a:pt x="3388" y="285"/>
                    <a:pt x="3390" y="130"/>
                    <a:pt x="3296" y="51"/>
                  </a:cubicBezTo>
                  <a:cubicBezTo>
                    <a:pt x="3251" y="14"/>
                    <a:pt x="3195" y="0"/>
                    <a:pt x="3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297"/>
            <p:cNvSpPr/>
            <p:nvPr/>
          </p:nvSpPr>
          <p:spPr>
            <a:xfrm>
              <a:off x="6629468" y="3544429"/>
              <a:ext cx="98089" cy="118292"/>
            </a:xfrm>
            <a:custGeom>
              <a:rect b="b" l="l" r="r" t="t"/>
              <a:pathLst>
                <a:path extrusionOk="0" h="4163" w="3452">
                  <a:moveTo>
                    <a:pt x="3167" y="55"/>
                  </a:moveTo>
                  <a:cubicBezTo>
                    <a:pt x="3225" y="55"/>
                    <a:pt x="3273" y="69"/>
                    <a:pt x="3308" y="99"/>
                  </a:cubicBezTo>
                  <a:cubicBezTo>
                    <a:pt x="3394" y="169"/>
                    <a:pt x="3386" y="311"/>
                    <a:pt x="3326" y="394"/>
                  </a:cubicBezTo>
                  <a:cubicBezTo>
                    <a:pt x="3251" y="497"/>
                    <a:pt x="3122" y="536"/>
                    <a:pt x="3028" y="551"/>
                  </a:cubicBezTo>
                  <a:lnTo>
                    <a:pt x="2996" y="555"/>
                  </a:lnTo>
                  <a:cubicBezTo>
                    <a:pt x="2897" y="570"/>
                    <a:pt x="2784" y="587"/>
                    <a:pt x="2732" y="679"/>
                  </a:cubicBezTo>
                  <a:cubicBezTo>
                    <a:pt x="2717" y="705"/>
                    <a:pt x="2711" y="733"/>
                    <a:pt x="2704" y="761"/>
                  </a:cubicBezTo>
                  <a:cubicBezTo>
                    <a:pt x="2702" y="773"/>
                    <a:pt x="2698" y="788"/>
                    <a:pt x="2694" y="801"/>
                  </a:cubicBezTo>
                  <a:cubicBezTo>
                    <a:pt x="2657" y="911"/>
                    <a:pt x="2546" y="971"/>
                    <a:pt x="2454" y="992"/>
                  </a:cubicBezTo>
                  <a:cubicBezTo>
                    <a:pt x="2413" y="1003"/>
                    <a:pt x="2368" y="1007"/>
                    <a:pt x="2319" y="1007"/>
                  </a:cubicBezTo>
                  <a:cubicBezTo>
                    <a:pt x="2250" y="1007"/>
                    <a:pt x="2179" y="998"/>
                    <a:pt x="2117" y="990"/>
                  </a:cubicBezTo>
                  <a:lnTo>
                    <a:pt x="2092" y="988"/>
                  </a:lnTo>
                  <a:lnTo>
                    <a:pt x="2087" y="1013"/>
                  </a:lnTo>
                  <a:cubicBezTo>
                    <a:pt x="2066" y="1140"/>
                    <a:pt x="2154" y="1277"/>
                    <a:pt x="2280" y="1305"/>
                  </a:cubicBezTo>
                  <a:cubicBezTo>
                    <a:pt x="2306" y="1311"/>
                    <a:pt x="2336" y="1313"/>
                    <a:pt x="2364" y="1318"/>
                  </a:cubicBezTo>
                  <a:cubicBezTo>
                    <a:pt x="2441" y="1324"/>
                    <a:pt x="2490" y="1333"/>
                    <a:pt x="2509" y="1375"/>
                  </a:cubicBezTo>
                  <a:cubicBezTo>
                    <a:pt x="2520" y="1403"/>
                    <a:pt x="2511" y="1438"/>
                    <a:pt x="2503" y="1472"/>
                  </a:cubicBezTo>
                  <a:cubicBezTo>
                    <a:pt x="2492" y="1508"/>
                    <a:pt x="2481" y="1553"/>
                    <a:pt x="2496" y="1594"/>
                  </a:cubicBezTo>
                  <a:cubicBezTo>
                    <a:pt x="2505" y="1624"/>
                    <a:pt x="2526" y="1645"/>
                    <a:pt x="2544" y="1667"/>
                  </a:cubicBezTo>
                  <a:lnTo>
                    <a:pt x="2559" y="1682"/>
                  </a:lnTo>
                  <a:cubicBezTo>
                    <a:pt x="2659" y="1802"/>
                    <a:pt x="2653" y="1962"/>
                    <a:pt x="2646" y="2134"/>
                  </a:cubicBezTo>
                  <a:cubicBezTo>
                    <a:pt x="2642" y="2222"/>
                    <a:pt x="2640" y="2312"/>
                    <a:pt x="2651" y="2397"/>
                  </a:cubicBezTo>
                  <a:cubicBezTo>
                    <a:pt x="2657" y="2434"/>
                    <a:pt x="2666" y="2475"/>
                    <a:pt x="2694" y="2507"/>
                  </a:cubicBezTo>
                  <a:cubicBezTo>
                    <a:pt x="2715" y="2528"/>
                    <a:pt x="2743" y="2541"/>
                    <a:pt x="2769" y="2554"/>
                  </a:cubicBezTo>
                  <a:lnTo>
                    <a:pt x="2786" y="2560"/>
                  </a:lnTo>
                  <a:cubicBezTo>
                    <a:pt x="2895" y="2612"/>
                    <a:pt x="2968" y="2712"/>
                    <a:pt x="2972" y="2817"/>
                  </a:cubicBezTo>
                  <a:cubicBezTo>
                    <a:pt x="2979" y="2929"/>
                    <a:pt x="2895" y="3036"/>
                    <a:pt x="2792" y="3047"/>
                  </a:cubicBezTo>
                  <a:cubicBezTo>
                    <a:pt x="2784" y="3048"/>
                    <a:pt x="2776" y="3048"/>
                    <a:pt x="2767" y="3048"/>
                  </a:cubicBezTo>
                  <a:cubicBezTo>
                    <a:pt x="2747" y="3048"/>
                    <a:pt x="2725" y="3045"/>
                    <a:pt x="2702" y="3042"/>
                  </a:cubicBezTo>
                  <a:cubicBezTo>
                    <a:pt x="2679" y="3038"/>
                    <a:pt x="2653" y="3038"/>
                    <a:pt x="2623" y="3036"/>
                  </a:cubicBezTo>
                  <a:cubicBezTo>
                    <a:pt x="2496" y="3038"/>
                    <a:pt x="2391" y="3115"/>
                    <a:pt x="2286" y="3205"/>
                  </a:cubicBezTo>
                  <a:cubicBezTo>
                    <a:pt x="2281" y="3207"/>
                    <a:pt x="2275" y="3208"/>
                    <a:pt x="2269" y="3208"/>
                  </a:cubicBezTo>
                  <a:cubicBezTo>
                    <a:pt x="2231" y="3208"/>
                    <a:pt x="2186" y="3170"/>
                    <a:pt x="2175" y="3124"/>
                  </a:cubicBezTo>
                  <a:cubicBezTo>
                    <a:pt x="2164" y="3081"/>
                    <a:pt x="2171" y="3036"/>
                    <a:pt x="2175" y="2989"/>
                  </a:cubicBezTo>
                  <a:cubicBezTo>
                    <a:pt x="2179" y="2967"/>
                    <a:pt x="2182" y="2946"/>
                    <a:pt x="2182" y="2927"/>
                  </a:cubicBezTo>
                  <a:cubicBezTo>
                    <a:pt x="2188" y="2828"/>
                    <a:pt x="2154" y="2751"/>
                    <a:pt x="2092" y="2721"/>
                  </a:cubicBezTo>
                  <a:cubicBezTo>
                    <a:pt x="2068" y="2708"/>
                    <a:pt x="2042" y="2704"/>
                    <a:pt x="2008" y="2704"/>
                  </a:cubicBezTo>
                  <a:cubicBezTo>
                    <a:pt x="1995" y="2704"/>
                    <a:pt x="1980" y="2704"/>
                    <a:pt x="1967" y="2706"/>
                  </a:cubicBezTo>
                  <a:cubicBezTo>
                    <a:pt x="1953" y="2706"/>
                    <a:pt x="1939" y="2707"/>
                    <a:pt x="1924" y="2707"/>
                  </a:cubicBezTo>
                  <a:cubicBezTo>
                    <a:pt x="1917" y="2707"/>
                    <a:pt x="1910" y="2707"/>
                    <a:pt x="1903" y="2706"/>
                  </a:cubicBezTo>
                  <a:cubicBezTo>
                    <a:pt x="1804" y="2693"/>
                    <a:pt x="1738" y="2588"/>
                    <a:pt x="1721" y="2492"/>
                  </a:cubicBezTo>
                  <a:cubicBezTo>
                    <a:pt x="1708" y="2417"/>
                    <a:pt x="1717" y="2342"/>
                    <a:pt x="1723" y="2260"/>
                  </a:cubicBezTo>
                  <a:cubicBezTo>
                    <a:pt x="1727" y="2228"/>
                    <a:pt x="1729" y="2196"/>
                    <a:pt x="1732" y="2164"/>
                  </a:cubicBezTo>
                  <a:cubicBezTo>
                    <a:pt x="1740" y="2025"/>
                    <a:pt x="1717" y="1909"/>
                    <a:pt x="1665" y="1821"/>
                  </a:cubicBezTo>
                  <a:cubicBezTo>
                    <a:pt x="1605" y="1718"/>
                    <a:pt x="1498" y="1650"/>
                    <a:pt x="1390" y="1650"/>
                  </a:cubicBezTo>
                  <a:cubicBezTo>
                    <a:pt x="1380" y="1650"/>
                    <a:pt x="1369" y="1650"/>
                    <a:pt x="1359" y="1652"/>
                  </a:cubicBezTo>
                  <a:cubicBezTo>
                    <a:pt x="1252" y="1665"/>
                    <a:pt x="1155" y="1746"/>
                    <a:pt x="1115" y="1855"/>
                  </a:cubicBezTo>
                  <a:cubicBezTo>
                    <a:pt x="1070" y="1973"/>
                    <a:pt x="1087" y="2093"/>
                    <a:pt x="1110" y="2175"/>
                  </a:cubicBezTo>
                  <a:cubicBezTo>
                    <a:pt x="1117" y="2190"/>
                    <a:pt x="1121" y="2207"/>
                    <a:pt x="1127" y="2222"/>
                  </a:cubicBezTo>
                  <a:cubicBezTo>
                    <a:pt x="1147" y="2280"/>
                    <a:pt x="1164" y="2335"/>
                    <a:pt x="1155" y="2389"/>
                  </a:cubicBezTo>
                  <a:cubicBezTo>
                    <a:pt x="1151" y="2427"/>
                    <a:pt x="1130" y="2466"/>
                    <a:pt x="1110" y="2505"/>
                  </a:cubicBezTo>
                  <a:cubicBezTo>
                    <a:pt x="1085" y="2554"/>
                    <a:pt x="1059" y="2605"/>
                    <a:pt x="1059" y="2663"/>
                  </a:cubicBezTo>
                  <a:cubicBezTo>
                    <a:pt x="1057" y="2742"/>
                    <a:pt x="1102" y="2811"/>
                    <a:pt x="1147" y="2879"/>
                  </a:cubicBezTo>
                  <a:cubicBezTo>
                    <a:pt x="1196" y="2957"/>
                    <a:pt x="1241" y="3025"/>
                    <a:pt x="1202" y="3087"/>
                  </a:cubicBezTo>
                  <a:lnTo>
                    <a:pt x="1179" y="3126"/>
                  </a:lnTo>
                  <a:lnTo>
                    <a:pt x="1226" y="3128"/>
                  </a:lnTo>
                  <a:cubicBezTo>
                    <a:pt x="1275" y="3128"/>
                    <a:pt x="1322" y="3167"/>
                    <a:pt x="1370" y="3237"/>
                  </a:cubicBezTo>
                  <a:cubicBezTo>
                    <a:pt x="1412" y="3304"/>
                    <a:pt x="1462" y="3407"/>
                    <a:pt x="1442" y="3507"/>
                  </a:cubicBezTo>
                  <a:cubicBezTo>
                    <a:pt x="1425" y="3588"/>
                    <a:pt x="1355" y="3658"/>
                    <a:pt x="1280" y="3658"/>
                  </a:cubicBezTo>
                  <a:cubicBezTo>
                    <a:pt x="1272" y="3658"/>
                    <a:pt x="1264" y="3657"/>
                    <a:pt x="1256" y="3655"/>
                  </a:cubicBezTo>
                  <a:lnTo>
                    <a:pt x="1228" y="3649"/>
                  </a:lnTo>
                  <a:lnTo>
                    <a:pt x="1224" y="3676"/>
                  </a:lnTo>
                  <a:cubicBezTo>
                    <a:pt x="1211" y="3771"/>
                    <a:pt x="1194" y="3878"/>
                    <a:pt x="1147" y="3964"/>
                  </a:cubicBezTo>
                  <a:cubicBezTo>
                    <a:pt x="1100" y="4049"/>
                    <a:pt x="1020" y="4105"/>
                    <a:pt x="941" y="4109"/>
                  </a:cubicBezTo>
                  <a:cubicBezTo>
                    <a:pt x="840" y="3846"/>
                    <a:pt x="770" y="3574"/>
                    <a:pt x="905" y="3370"/>
                  </a:cubicBezTo>
                  <a:cubicBezTo>
                    <a:pt x="911" y="3359"/>
                    <a:pt x="920" y="3349"/>
                    <a:pt x="926" y="3338"/>
                  </a:cubicBezTo>
                  <a:cubicBezTo>
                    <a:pt x="947" y="3310"/>
                    <a:pt x="969" y="3280"/>
                    <a:pt x="980" y="3246"/>
                  </a:cubicBezTo>
                  <a:cubicBezTo>
                    <a:pt x="1010" y="3162"/>
                    <a:pt x="982" y="3074"/>
                    <a:pt x="956" y="2997"/>
                  </a:cubicBezTo>
                  <a:lnTo>
                    <a:pt x="945" y="2965"/>
                  </a:lnTo>
                  <a:cubicBezTo>
                    <a:pt x="887" y="2781"/>
                    <a:pt x="883" y="2575"/>
                    <a:pt x="937" y="2389"/>
                  </a:cubicBezTo>
                  <a:lnTo>
                    <a:pt x="945" y="2359"/>
                  </a:lnTo>
                  <a:lnTo>
                    <a:pt x="915" y="2355"/>
                  </a:lnTo>
                  <a:cubicBezTo>
                    <a:pt x="847" y="2342"/>
                    <a:pt x="776" y="2335"/>
                    <a:pt x="710" y="2327"/>
                  </a:cubicBezTo>
                  <a:cubicBezTo>
                    <a:pt x="590" y="2316"/>
                    <a:pt x="478" y="2303"/>
                    <a:pt x="371" y="2265"/>
                  </a:cubicBezTo>
                  <a:cubicBezTo>
                    <a:pt x="206" y="2202"/>
                    <a:pt x="60" y="2040"/>
                    <a:pt x="101" y="1875"/>
                  </a:cubicBezTo>
                  <a:cubicBezTo>
                    <a:pt x="127" y="1772"/>
                    <a:pt x="217" y="1699"/>
                    <a:pt x="303" y="1626"/>
                  </a:cubicBezTo>
                  <a:cubicBezTo>
                    <a:pt x="320" y="1611"/>
                    <a:pt x="339" y="1596"/>
                    <a:pt x="356" y="1579"/>
                  </a:cubicBezTo>
                  <a:cubicBezTo>
                    <a:pt x="470" y="1483"/>
                    <a:pt x="566" y="1328"/>
                    <a:pt x="500" y="1191"/>
                  </a:cubicBezTo>
                  <a:cubicBezTo>
                    <a:pt x="491" y="1172"/>
                    <a:pt x="478" y="1153"/>
                    <a:pt x="468" y="1135"/>
                  </a:cubicBezTo>
                  <a:cubicBezTo>
                    <a:pt x="444" y="1099"/>
                    <a:pt x="423" y="1069"/>
                    <a:pt x="431" y="1037"/>
                  </a:cubicBezTo>
                  <a:cubicBezTo>
                    <a:pt x="438" y="1007"/>
                    <a:pt x="468" y="986"/>
                    <a:pt x="502" y="964"/>
                  </a:cubicBezTo>
                  <a:cubicBezTo>
                    <a:pt x="517" y="953"/>
                    <a:pt x="532" y="943"/>
                    <a:pt x="547" y="932"/>
                  </a:cubicBezTo>
                  <a:cubicBezTo>
                    <a:pt x="658" y="838"/>
                    <a:pt x="650" y="686"/>
                    <a:pt x="641" y="536"/>
                  </a:cubicBezTo>
                  <a:cubicBezTo>
                    <a:pt x="632" y="394"/>
                    <a:pt x="624" y="261"/>
                    <a:pt x="716" y="186"/>
                  </a:cubicBezTo>
                  <a:cubicBezTo>
                    <a:pt x="755" y="154"/>
                    <a:pt x="806" y="139"/>
                    <a:pt x="851" y="129"/>
                  </a:cubicBezTo>
                  <a:cubicBezTo>
                    <a:pt x="890" y="118"/>
                    <a:pt x="930" y="111"/>
                    <a:pt x="967" y="111"/>
                  </a:cubicBezTo>
                  <a:cubicBezTo>
                    <a:pt x="1022" y="111"/>
                    <a:pt x="1093" y="124"/>
                    <a:pt x="1119" y="186"/>
                  </a:cubicBezTo>
                  <a:cubicBezTo>
                    <a:pt x="1136" y="225"/>
                    <a:pt x="1125" y="272"/>
                    <a:pt x="1117" y="321"/>
                  </a:cubicBezTo>
                  <a:cubicBezTo>
                    <a:pt x="1104" y="383"/>
                    <a:pt x="1091" y="446"/>
                    <a:pt x="1125" y="501"/>
                  </a:cubicBezTo>
                  <a:lnTo>
                    <a:pt x="1134" y="516"/>
                  </a:lnTo>
                  <a:lnTo>
                    <a:pt x="1151" y="514"/>
                  </a:lnTo>
                  <a:cubicBezTo>
                    <a:pt x="1183" y="512"/>
                    <a:pt x="1215" y="508"/>
                    <a:pt x="1247" y="508"/>
                  </a:cubicBezTo>
                  <a:cubicBezTo>
                    <a:pt x="1290" y="508"/>
                    <a:pt x="1325" y="514"/>
                    <a:pt x="1355" y="527"/>
                  </a:cubicBezTo>
                  <a:cubicBezTo>
                    <a:pt x="1410" y="551"/>
                    <a:pt x="1455" y="615"/>
                    <a:pt x="1434" y="671"/>
                  </a:cubicBezTo>
                  <a:lnTo>
                    <a:pt x="1425" y="694"/>
                  </a:lnTo>
                  <a:lnTo>
                    <a:pt x="1449" y="705"/>
                  </a:lnTo>
                  <a:cubicBezTo>
                    <a:pt x="1493" y="726"/>
                    <a:pt x="1544" y="736"/>
                    <a:pt x="1598" y="736"/>
                  </a:cubicBezTo>
                  <a:cubicBezTo>
                    <a:pt x="1691" y="736"/>
                    <a:pt x="1794" y="705"/>
                    <a:pt x="1890" y="647"/>
                  </a:cubicBezTo>
                  <a:cubicBezTo>
                    <a:pt x="1957" y="606"/>
                    <a:pt x="2017" y="557"/>
                    <a:pt x="2077" y="510"/>
                  </a:cubicBezTo>
                  <a:cubicBezTo>
                    <a:pt x="2130" y="467"/>
                    <a:pt x="2184" y="422"/>
                    <a:pt x="2242" y="386"/>
                  </a:cubicBezTo>
                  <a:lnTo>
                    <a:pt x="2274" y="364"/>
                  </a:lnTo>
                  <a:cubicBezTo>
                    <a:pt x="2336" y="328"/>
                    <a:pt x="2400" y="287"/>
                    <a:pt x="2434" y="219"/>
                  </a:cubicBezTo>
                  <a:cubicBezTo>
                    <a:pt x="2441" y="210"/>
                    <a:pt x="2445" y="199"/>
                    <a:pt x="2449" y="189"/>
                  </a:cubicBezTo>
                  <a:cubicBezTo>
                    <a:pt x="2458" y="169"/>
                    <a:pt x="2464" y="150"/>
                    <a:pt x="2477" y="137"/>
                  </a:cubicBezTo>
                  <a:cubicBezTo>
                    <a:pt x="2490" y="127"/>
                    <a:pt x="2507" y="122"/>
                    <a:pt x="2527" y="122"/>
                  </a:cubicBezTo>
                  <a:cubicBezTo>
                    <a:pt x="2552" y="122"/>
                    <a:pt x="2582" y="129"/>
                    <a:pt x="2610" y="137"/>
                  </a:cubicBezTo>
                  <a:cubicBezTo>
                    <a:pt x="2625" y="141"/>
                    <a:pt x="2640" y="144"/>
                    <a:pt x="2655" y="148"/>
                  </a:cubicBezTo>
                  <a:cubicBezTo>
                    <a:pt x="2674" y="152"/>
                    <a:pt x="2694" y="153"/>
                    <a:pt x="2714" y="153"/>
                  </a:cubicBezTo>
                  <a:cubicBezTo>
                    <a:pt x="2793" y="153"/>
                    <a:pt x="2876" y="126"/>
                    <a:pt x="2953" y="101"/>
                  </a:cubicBezTo>
                  <a:cubicBezTo>
                    <a:pt x="2970" y="94"/>
                    <a:pt x="2987" y="88"/>
                    <a:pt x="3004" y="84"/>
                  </a:cubicBezTo>
                  <a:cubicBezTo>
                    <a:pt x="3065" y="64"/>
                    <a:pt x="3120" y="55"/>
                    <a:pt x="3167" y="55"/>
                  </a:cubicBezTo>
                  <a:close/>
                  <a:moveTo>
                    <a:pt x="3166" y="1"/>
                  </a:moveTo>
                  <a:cubicBezTo>
                    <a:pt x="3113" y="1"/>
                    <a:pt x="3053" y="11"/>
                    <a:pt x="2987" y="32"/>
                  </a:cubicBezTo>
                  <a:cubicBezTo>
                    <a:pt x="2970" y="39"/>
                    <a:pt x="2953" y="43"/>
                    <a:pt x="2936" y="49"/>
                  </a:cubicBezTo>
                  <a:cubicBezTo>
                    <a:pt x="2864" y="75"/>
                    <a:pt x="2788" y="99"/>
                    <a:pt x="2718" y="99"/>
                  </a:cubicBezTo>
                  <a:cubicBezTo>
                    <a:pt x="2700" y="99"/>
                    <a:pt x="2683" y="98"/>
                    <a:pt x="2666" y="94"/>
                  </a:cubicBezTo>
                  <a:cubicBezTo>
                    <a:pt x="2653" y="92"/>
                    <a:pt x="2638" y="88"/>
                    <a:pt x="2623" y="86"/>
                  </a:cubicBezTo>
                  <a:cubicBezTo>
                    <a:pt x="2591" y="77"/>
                    <a:pt x="2559" y="69"/>
                    <a:pt x="2526" y="69"/>
                  </a:cubicBezTo>
                  <a:cubicBezTo>
                    <a:pt x="2492" y="69"/>
                    <a:pt x="2464" y="77"/>
                    <a:pt x="2443" y="99"/>
                  </a:cubicBezTo>
                  <a:cubicBezTo>
                    <a:pt x="2419" y="118"/>
                    <a:pt x="2409" y="144"/>
                    <a:pt x="2400" y="169"/>
                  </a:cubicBezTo>
                  <a:cubicBezTo>
                    <a:pt x="2396" y="178"/>
                    <a:pt x="2391" y="186"/>
                    <a:pt x="2387" y="195"/>
                  </a:cubicBezTo>
                  <a:cubicBezTo>
                    <a:pt x="2359" y="251"/>
                    <a:pt x="2304" y="283"/>
                    <a:pt x="2246" y="319"/>
                  </a:cubicBezTo>
                  <a:lnTo>
                    <a:pt x="2214" y="338"/>
                  </a:lnTo>
                  <a:cubicBezTo>
                    <a:pt x="2154" y="377"/>
                    <a:pt x="2098" y="424"/>
                    <a:pt x="2042" y="467"/>
                  </a:cubicBezTo>
                  <a:cubicBezTo>
                    <a:pt x="1984" y="514"/>
                    <a:pt x="1927" y="561"/>
                    <a:pt x="1862" y="600"/>
                  </a:cubicBezTo>
                  <a:cubicBezTo>
                    <a:pt x="1774" y="654"/>
                    <a:pt x="1681" y="683"/>
                    <a:pt x="1599" y="683"/>
                  </a:cubicBezTo>
                  <a:cubicBezTo>
                    <a:pt x="1560" y="683"/>
                    <a:pt x="1524" y="677"/>
                    <a:pt x="1492" y="664"/>
                  </a:cubicBezTo>
                  <a:cubicBezTo>
                    <a:pt x="1504" y="587"/>
                    <a:pt x="1447" y="510"/>
                    <a:pt x="1376" y="478"/>
                  </a:cubicBezTo>
                  <a:cubicBezTo>
                    <a:pt x="1340" y="463"/>
                    <a:pt x="1297" y="454"/>
                    <a:pt x="1247" y="454"/>
                  </a:cubicBezTo>
                  <a:cubicBezTo>
                    <a:pt x="1220" y="454"/>
                    <a:pt x="1192" y="456"/>
                    <a:pt x="1164" y="461"/>
                  </a:cubicBezTo>
                  <a:cubicBezTo>
                    <a:pt x="1151" y="424"/>
                    <a:pt x="1160" y="379"/>
                    <a:pt x="1168" y="332"/>
                  </a:cubicBezTo>
                  <a:cubicBezTo>
                    <a:pt x="1179" y="276"/>
                    <a:pt x="1192" y="221"/>
                    <a:pt x="1168" y="165"/>
                  </a:cubicBezTo>
                  <a:cubicBezTo>
                    <a:pt x="1140" y="96"/>
                    <a:pt x="1067" y="58"/>
                    <a:pt x="967" y="58"/>
                  </a:cubicBezTo>
                  <a:cubicBezTo>
                    <a:pt x="926" y="58"/>
                    <a:pt x="881" y="64"/>
                    <a:pt x="838" y="77"/>
                  </a:cubicBezTo>
                  <a:cubicBezTo>
                    <a:pt x="787" y="90"/>
                    <a:pt x="729" y="107"/>
                    <a:pt x="682" y="144"/>
                  </a:cubicBezTo>
                  <a:cubicBezTo>
                    <a:pt x="568" y="238"/>
                    <a:pt x="577" y="392"/>
                    <a:pt x="588" y="540"/>
                  </a:cubicBezTo>
                  <a:cubicBezTo>
                    <a:pt x="596" y="681"/>
                    <a:pt x="605" y="814"/>
                    <a:pt x="513" y="891"/>
                  </a:cubicBezTo>
                  <a:cubicBezTo>
                    <a:pt x="500" y="900"/>
                    <a:pt x="487" y="911"/>
                    <a:pt x="472" y="919"/>
                  </a:cubicBezTo>
                  <a:cubicBezTo>
                    <a:pt x="433" y="945"/>
                    <a:pt x="390" y="973"/>
                    <a:pt x="378" y="1026"/>
                  </a:cubicBezTo>
                  <a:cubicBezTo>
                    <a:pt x="367" y="1080"/>
                    <a:pt x="397" y="1125"/>
                    <a:pt x="423" y="1165"/>
                  </a:cubicBezTo>
                  <a:cubicBezTo>
                    <a:pt x="433" y="1180"/>
                    <a:pt x="444" y="1198"/>
                    <a:pt x="453" y="1215"/>
                  </a:cubicBezTo>
                  <a:cubicBezTo>
                    <a:pt x="504" y="1324"/>
                    <a:pt x="418" y="1455"/>
                    <a:pt x="322" y="1540"/>
                  </a:cubicBezTo>
                  <a:cubicBezTo>
                    <a:pt x="305" y="1555"/>
                    <a:pt x="285" y="1570"/>
                    <a:pt x="268" y="1585"/>
                  </a:cubicBezTo>
                  <a:cubicBezTo>
                    <a:pt x="176" y="1663"/>
                    <a:pt x="80" y="1742"/>
                    <a:pt x="50" y="1860"/>
                  </a:cubicBezTo>
                  <a:cubicBezTo>
                    <a:pt x="0" y="2055"/>
                    <a:pt x="165" y="2245"/>
                    <a:pt x="352" y="2314"/>
                  </a:cubicBezTo>
                  <a:cubicBezTo>
                    <a:pt x="465" y="2357"/>
                    <a:pt x="585" y="2370"/>
                    <a:pt x="703" y="2380"/>
                  </a:cubicBezTo>
                  <a:cubicBezTo>
                    <a:pt x="761" y="2387"/>
                    <a:pt x="821" y="2393"/>
                    <a:pt x="877" y="2402"/>
                  </a:cubicBezTo>
                  <a:cubicBezTo>
                    <a:pt x="830" y="2590"/>
                    <a:pt x="836" y="2796"/>
                    <a:pt x="894" y="2982"/>
                  </a:cubicBezTo>
                  <a:lnTo>
                    <a:pt x="905" y="3014"/>
                  </a:lnTo>
                  <a:cubicBezTo>
                    <a:pt x="928" y="3087"/>
                    <a:pt x="954" y="3162"/>
                    <a:pt x="930" y="3227"/>
                  </a:cubicBezTo>
                  <a:cubicBezTo>
                    <a:pt x="920" y="3254"/>
                    <a:pt x="902" y="3280"/>
                    <a:pt x="883" y="3306"/>
                  </a:cubicBezTo>
                  <a:cubicBezTo>
                    <a:pt x="875" y="3317"/>
                    <a:pt x="866" y="3329"/>
                    <a:pt x="860" y="3340"/>
                  </a:cubicBezTo>
                  <a:cubicBezTo>
                    <a:pt x="707" y="3569"/>
                    <a:pt x="789" y="3863"/>
                    <a:pt x="898" y="4146"/>
                  </a:cubicBezTo>
                  <a:lnTo>
                    <a:pt x="905" y="4163"/>
                  </a:lnTo>
                  <a:lnTo>
                    <a:pt x="930" y="4163"/>
                  </a:lnTo>
                  <a:cubicBezTo>
                    <a:pt x="1031" y="4163"/>
                    <a:pt x="1134" y="4096"/>
                    <a:pt x="1194" y="3989"/>
                  </a:cubicBezTo>
                  <a:cubicBezTo>
                    <a:pt x="1241" y="3904"/>
                    <a:pt x="1260" y="3803"/>
                    <a:pt x="1273" y="3711"/>
                  </a:cubicBezTo>
                  <a:lnTo>
                    <a:pt x="1280" y="3711"/>
                  </a:lnTo>
                  <a:cubicBezTo>
                    <a:pt x="1378" y="3711"/>
                    <a:pt x="1472" y="3625"/>
                    <a:pt x="1494" y="3516"/>
                  </a:cubicBezTo>
                  <a:cubicBezTo>
                    <a:pt x="1513" y="3424"/>
                    <a:pt x="1485" y="3317"/>
                    <a:pt x="1415" y="3207"/>
                  </a:cubicBezTo>
                  <a:cubicBezTo>
                    <a:pt x="1370" y="3137"/>
                    <a:pt x="1318" y="3094"/>
                    <a:pt x="1265" y="3081"/>
                  </a:cubicBezTo>
                  <a:cubicBezTo>
                    <a:pt x="1288" y="3002"/>
                    <a:pt x="1239" y="2924"/>
                    <a:pt x="1192" y="2849"/>
                  </a:cubicBezTo>
                  <a:cubicBezTo>
                    <a:pt x="1151" y="2789"/>
                    <a:pt x="1110" y="2725"/>
                    <a:pt x="1112" y="2663"/>
                  </a:cubicBezTo>
                  <a:cubicBezTo>
                    <a:pt x="1112" y="2618"/>
                    <a:pt x="1134" y="2575"/>
                    <a:pt x="1157" y="2528"/>
                  </a:cubicBezTo>
                  <a:cubicBezTo>
                    <a:pt x="1179" y="2487"/>
                    <a:pt x="1202" y="2445"/>
                    <a:pt x="1209" y="2397"/>
                  </a:cubicBezTo>
                  <a:cubicBezTo>
                    <a:pt x="1217" y="2329"/>
                    <a:pt x="1198" y="2267"/>
                    <a:pt x="1177" y="2205"/>
                  </a:cubicBezTo>
                  <a:cubicBezTo>
                    <a:pt x="1172" y="2190"/>
                    <a:pt x="1168" y="2175"/>
                    <a:pt x="1162" y="2160"/>
                  </a:cubicBezTo>
                  <a:cubicBezTo>
                    <a:pt x="1140" y="2087"/>
                    <a:pt x="1123" y="1977"/>
                    <a:pt x="1164" y="1875"/>
                  </a:cubicBezTo>
                  <a:cubicBezTo>
                    <a:pt x="1198" y="1785"/>
                    <a:pt x="1280" y="1716"/>
                    <a:pt x="1365" y="1705"/>
                  </a:cubicBezTo>
                  <a:cubicBezTo>
                    <a:pt x="1373" y="1705"/>
                    <a:pt x="1380" y="1704"/>
                    <a:pt x="1388" y="1704"/>
                  </a:cubicBezTo>
                  <a:cubicBezTo>
                    <a:pt x="1476" y="1704"/>
                    <a:pt x="1567" y="1760"/>
                    <a:pt x="1618" y="1847"/>
                  </a:cubicBezTo>
                  <a:cubicBezTo>
                    <a:pt x="1665" y="1928"/>
                    <a:pt x="1687" y="2033"/>
                    <a:pt x="1678" y="2162"/>
                  </a:cubicBezTo>
                  <a:cubicBezTo>
                    <a:pt x="1676" y="2192"/>
                    <a:pt x="1674" y="2224"/>
                    <a:pt x="1669" y="2256"/>
                  </a:cubicBezTo>
                  <a:cubicBezTo>
                    <a:pt x="1663" y="2335"/>
                    <a:pt x="1654" y="2419"/>
                    <a:pt x="1667" y="2500"/>
                  </a:cubicBezTo>
                  <a:cubicBezTo>
                    <a:pt x="1687" y="2614"/>
                    <a:pt x="1766" y="2742"/>
                    <a:pt x="1897" y="2757"/>
                  </a:cubicBezTo>
                  <a:cubicBezTo>
                    <a:pt x="1907" y="2759"/>
                    <a:pt x="1917" y="2760"/>
                    <a:pt x="1927" y="2760"/>
                  </a:cubicBezTo>
                  <a:cubicBezTo>
                    <a:pt x="1941" y="2760"/>
                    <a:pt x="1956" y="2759"/>
                    <a:pt x="1969" y="2757"/>
                  </a:cubicBezTo>
                  <a:cubicBezTo>
                    <a:pt x="1981" y="2757"/>
                    <a:pt x="1992" y="2756"/>
                    <a:pt x="2002" y="2756"/>
                  </a:cubicBezTo>
                  <a:cubicBezTo>
                    <a:pt x="2028" y="2756"/>
                    <a:pt x="2051" y="2759"/>
                    <a:pt x="2068" y="2768"/>
                  </a:cubicBezTo>
                  <a:cubicBezTo>
                    <a:pt x="2117" y="2794"/>
                    <a:pt x="2132" y="2864"/>
                    <a:pt x="2128" y="2922"/>
                  </a:cubicBezTo>
                  <a:cubicBezTo>
                    <a:pt x="2128" y="2942"/>
                    <a:pt x="2126" y="2961"/>
                    <a:pt x="2124" y="2982"/>
                  </a:cubicBezTo>
                  <a:cubicBezTo>
                    <a:pt x="2117" y="3032"/>
                    <a:pt x="2111" y="3083"/>
                    <a:pt x="2124" y="3137"/>
                  </a:cubicBezTo>
                  <a:cubicBezTo>
                    <a:pt x="2141" y="3205"/>
                    <a:pt x="2205" y="3261"/>
                    <a:pt x="2267" y="3261"/>
                  </a:cubicBezTo>
                  <a:cubicBezTo>
                    <a:pt x="2282" y="3261"/>
                    <a:pt x="2297" y="3259"/>
                    <a:pt x="2312" y="3252"/>
                  </a:cubicBezTo>
                  <a:lnTo>
                    <a:pt x="2319" y="3248"/>
                  </a:lnTo>
                  <a:cubicBezTo>
                    <a:pt x="2417" y="3164"/>
                    <a:pt x="2514" y="3092"/>
                    <a:pt x="2627" y="3089"/>
                  </a:cubicBezTo>
                  <a:cubicBezTo>
                    <a:pt x="2651" y="3089"/>
                    <a:pt x="2672" y="3092"/>
                    <a:pt x="2696" y="3096"/>
                  </a:cubicBezTo>
                  <a:cubicBezTo>
                    <a:pt x="2721" y="3099"/>
                    <a:pt x="2746" y="3101"/>
                    <a:pt x="2771" y="3101"/>
                  </a:cubicBezTo>
                  <a:cubicBezTo>
                    <a:pt x="2780" y="3101"/>
                    <a:pt x="2789" y="3101"/>
                    <a:pt x="2799" y="3100"/>
                  </a:cubicBezTo>
                  <a:cubicBezTo>
                    <a:pt x="2929" y="3085"/>
                    <a:pt x="3034" y="2954"/>
                    <a:pt x="3026" y="2813"/>
                  </a:cubicBezTo>
                  <a:cubicBezTo>
                    <a:pt x="3019" y="2689"/>
                    <a:pt x="2934" y="2571"/>
                    <a:pt x="2807" y="2511"/>
                  </a:cubicBezTo>
                  <a:lnTo>
                    <a:pt x="2790" y="2505"/>
                  </a:lnTo>
                  <a:cubicBezTo>
                    <a:pt x="2769" y="2494"/>
                    <a:pt x="2747" y="2485"/>
                    <a:pt x="2732" y="2470"/>
                  </a:cubicBezTo>
                  <a:cubicBezTo>
                    <a:pt x="2715" y="2449"/>
                    <a:pt x="2709" y="2417"/>
                    <a:pt x="2704" y="2389"/>
                  </a:cubicBezTo>
                  <a:cubicBezTo>
                    <a:pt x="2694" y="2310"/>
                    <a:pt x="2696" y="2222"/>
                    <a:pt x="2700" y="2136"/>
                  </a:cubicBezTo>
                  <a:cubicBezTo>
                    <a:pt x="2706" y="1962"/>
                    <a:pt x="2713" y="1783"/>
                    <a:pt x="2599" y="1648"/>
                  </a:cubicBezTo>
                  <a:cubicBezTo>
                    <a:pt x="2595" y="1641"/>
                    <a:pt x="2589" y="1637"/>
                    <a:pt x="2584" y="1630"/>
                  </a:cubicBezTo>
                  <a:cubicBezTo>
                    <a:pt x="2567" y="1613"/>
                    <a:pt x="2552" y="1596"/>
                    <a:pt x="2548" y="1577"/>
                  </a:cubicBezTo>
                  <a:cubicBezTo>
                    <a:pt x="2537" y="1551"/>
                    <a:pt x="2546" y="1519"/>
                    <a:pt x="2554" y="1485"/>
                  </a:cubicBezTo>
                  <a:cubicBezTo>
                    <a:pt x="2565" y="1444"/>
                    <a:pt x="2576" y="1399"/>
                    <a:pt x="2559" y="1356"/>
                  </a:cubicBezTo>
                  <a:cubicBezTo>
                    <a:pt x="2526" y="1279"/>
                    <a:pt x="2443" y="1270"/>
                    <a:pt x="2368" y="1264"/>
                  </a:cubicBezTo>
                  <a:cubicBezTo>
                    <a:pt x="2340" y="1262"/>
                    <a:pt x="2314" y="1258"/>
                    <a:pt x="2293" y="1253"/>
                  </a:cubicBezTo>
                  <a:cubicBezTo>
                    <a:pt x="2201" y="1232"/>
                    <a:pt x="2134" y="1140"/>
                    <a:pt x="2139" y="1048"/>
                  </a:cubicBezTo>
                  <a:lnTo>
                    <a:pt x="2139" y="1048"/>
                  </a:lnTo>
                  <a:cubicBezTo>
                    <a:pt x="2194" y="1054"/>
                    <a:pt x="2257" y="1061"/>
                    <a:pt x="2319" y="1061"/>
                  </a:cubicBezTo>
                  <a:cubicBezTo>
                    <a:pt x="2372" y="1061"/>
                    <a:pt x="2421" y="1054"/>
                    <a:pt x="2466" y="1046"/>
                  </a:cubicBezTo>
                  <a:cubicBezTo>
                    <a:pt x="2601" y="1013"/>
                    <a:pt x="2709" y="928"/>
                    <a:pt x="2745" y="818"/>
                  </a:cubicBezTo>
                  <a:cubicBezTo>
                    <a:pt x="2749" y="803"/>
                    <a:pt x="2754" y="788"/>
                    <a:pt x="2756" y="773"/>
                  </a:cubicBezTo>
                  <a:cubicBezTo>
                    <a:pt x="2762" y="748"/>
                    <a:pt x="2769" y="726"/>
                    <a:pt x="2779" y="705"/>
                  </a:cubicBezTo>
                  <a:cubicBezTo>
                    <a:pt x="2818" y="636"/>
                    <a:pt x="2912" y="621"/>
                    <a:pt x="3004" y="608"/>
                  </a:cubicBezTo>
                  <a:lnTo>
                    <a:pt x="3036" y="604"/>
                  </a:lnTo>
                  <a:cubicBezTo>
                    <a:pt x="3141" y="587"/>
                    <a:pt x="3283" y="542"/>
                    <a:pt x="3368" y="424"/>
                  </a:cubicBezTo>
                  <a:cubicBezTo>
                    <a:pt x="3443" y="321"/>
                    <a:pt x="3452" y="148"/>
                    <a:pt x="3343" y="58"/>
                  </a:cubicBezTo>
                  <a:cubicBezTo>
                    <a:pt x="3297" y="20"/>
                    <a:pt x="3238" y="1"/>
                    <a:pt x="3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297"/>
            <p:cNvSpPr/>
            <p:nvPr/>
          </p:nvSpPr>
          <p:spPr>
            <a:xfrm>
              <a:off x="6801142" y="3493995"/>
              <a:ext cx="33331" cy="43873"/>
            </a:xfrm>
            <a:custGeom>
              <a:rect b="b" l="l" r="r" t="t"/>
              <a:pathLst>
                <a:path extrusionOk="0" h="1544" w="1173">
                  <a:moveTo>
                    <a:pt x="278" y="1"/>
                  </a:moveTo>
                  <a:cubicBezTo>
                    <a:pt x="262" y="1"/>
                    <a:pt x="247" y="2"/>
                    <a:pt x="232" y="10"/>
                  </a:cubicBezTo>
                  <a:cubicBezTo>
                    <a:pt x="191" y="29"/>
                    <a:pt x="176" y="82"/>
                    <a:pt x="180" y="130"/>
                  </a:cubicBezTo>
                  <a:cubicBezTo>
                    <a:pt x="185" y="175"/>
                    <a:pt x="202" y="220"/>
                    <a:pt x="200" y="267"/>
                  </a:cubicBezTo>
                  <a:cubicBezTo>
                    <a:pt x="197" y="404"/>
                    <a:pt x="47" y="496"/>
                    <a:pt x="24" y="631"/>
                  </a:cubicBezTo>
                  <a:cubicBezTo>
                    <a:pt x="0" y="785"/>
                    <a:pt x="148" y="907"/>
                    <a:pt x="221" y="1047"/>
                  </a:cubicBezTo>
                  <a:cubicBezTo>
                    <a:pt x="279" y="1154"/>
                    <a:pt x="292" y="1278"/>
                    <a:pt x="287" y="1400"/>
                  </a:cubicBezTo>
                  <a:cubicBezTo>
                    <a:pt x="287" y="1460"/>
                    <a:pt x="305" y="1544"/>
                    <a:pt x="362" y="1544"/>
                  </a:cubicBezTo>
                  <a:cubicBezTo>
                    <a:pt x="365" y="1544"/>
                    <a:pt x="367" y="1544"/>
                    <a:pt x="369" y="1544"/>
                  </a:cubicBezTo>
                  <a:cubicBezTo>
                    <a:pt x="386" y="1541"/>
                    <a:pt x="401" y="1529"/>
                    <a:pt x="416" y="1520"/>
                  </a:cubicBezTo>
                  <a:cubicBezTo>
                    <a:pt x="512" y="1466"/>
                    <a:pt x="647" y="1477"/>
                    <a:pt x="718" y="1394"/>
                  </a:cubicBezTo>
                  <a:cubicBezTo>
                    <a:pt x="814" y="1280"/>
                    <a:pt x="739" y="1057"/>
                    <a:pt x="872" y="993"/>
                  </a:cubicBezTo>
                  <a:cubicBezTo>
                    <a:pt x="937" y="961"/>
                    <a:pt x="1016" y="989"/>
                    <a:pt x="1078" y="957"/>
                  </a:cubicBezTo>
                  <a:cubicBezTo>
                    <a:pt x="1172" y="907"/>
                    <a:pt x="1162" y="770"/>
                    <a:pt x="1136" y="667"/>
                  </a:cubicBezTo>
                  <a:cubicBezTo>
                    <a:pt x="997" y="522"/>
                    <a:pt x="821" y="406"/>
                    <a:pt x="630" y="337"/>
                  </a:cubicBezTo>
                  <a:cubicBezTo>
                    <a:pt x="617" y="333"/>
                    <a:pt x="602" y="329"/>
                    <a:pt x="594" y="316"/>
                  </a:cubicBezTo>
                  <a:cubicBezTo>
                    <a:pt x="583" y="303"/>
                    <a:pt x="583" y="286"/>
                    <a:pt x="585" y="271"/>
                  </a:cubicBezTo>
                  <a:cubicBezTo>
                    <a:pt x="585" y="205"/>
                    <a:pt x="587" y="136"/>
                    <a:pt x="589" y="70"/>
                  </a:cubicBezTo>
                  <a:cubicBezTo>
                    <a:pt x="589" y="52"/>
                    <a:pt x="589" y="35"/>
                    <a:pt x="579" y="22"/>
                  </a:cubicBezTo>
                  <a:cubicBezTo>
                    <a:pt x="566" y="3"/>
                    <a:pt x="540" y="3"/>
                    <a:pt x="519" y="3"/>
                  </a:cubicBezTo>
                  <a:cubicBezTo>
                    <a:pt x="446" y="1"/>
                    <a:pt x="371" y="1"/>
                    <a:pt x="298" y="1"/>
                  </a:cubicBezTo>
                  <a:cubicBezTo>
                    <a:pt x="291" y="1"/>
                    <a:pt x="285"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297"/>
            <p:cNvSpPr/>
            <p:nvPr/>
          </p:nvSpPr>
          <p:spPr>
            <a:xfrm>
              <a:off x="6800517" y="3493228"/>
              <a:ext cx="34808" cy="45379"/>
            </a:xfrm>
            <a:custGeom>
              <a:rect b="b" l="l" r="r" t="t"/>
              <a:pathLst>
                <a:path extrusionOk="0" h="1597" w="1225">
                  <a:moveTo>
                    <a:pt x="312" y="54"/>
                  </a:moveTo>
                  <a:lnTo>
                    <a:pt x="541" y="56"/>
                  </a:lnTo>
                  <a:cubicBezTo>
                    <a:pt x="556" y="56"/>
                    <a:pt x="575" y="58"/>
                    <a:pt x="581" y="64"/>
                  </a:cubicBezTo>
                  <a:cubicBezTo>
                    <a:pt x="586" y="71"/>
                    <a:pt x="586" y="86"/>
                    <a:pt x="586" y="97"/>
                  </a:cubicBezTo>
                  <a:lnTo>
                    <a:pt x="579" y="296"/>
                  </a:lnTo>
                  <a:cubicBezTo>
                    <a:pt x="579" y="313"/>
                    <a:pt x="579" y="339"/>
                    <a:pt x="594" y="360"/>
                  </a:cubicBezTo>
                  <a:cubicBezTo>
                    <a:pt x="607" y="377"/>
                    <a:pt x="626" y="384"/>
                    <a:pt x="641" y="390"/>
                  </a:cubicBezTo>
                  <a:cubicBezTo>
                    <a:pt x="828" y="457"/>
                    <a:pt x="997" y="566"/>
                    <a:pt x="1134" y="707"/>
                  </a:cubicBezTo>
                  <a:cubicBezTo>
                    <a:pt x="1151" y="786"/>
                    <a:pt x="1169" y="917"/>
                    <a:pt x="1089" y="958"/>
                  </a:cubicBezTo>
                  <a:cubicBezTo>
                    <a:pt x="1061" y="973"/>
                    <a:pt x="1029" y="973"/>
                    <a:pt x="995" y="975"/>
                  </a:cubicBezTo>
                  <a:cubicBezTo>
                    <a:pt x="959" y="977"/>
                    <a:pt x="918" y="977"/>
                    <a:pt x="881" y="996"/>
                  </a:cubicBezTo>
                  <a:cubicBezTo>
                    <a:pt x="796" y="1039"/>
                    <a:pt x="785" y="1134"/>
                    <a:pt x="774" y="1224"/>
                  </a:cubicBezTo>
                  <a:cubicBezTo>
                    <a:pt x="766" y="1290"/>
                    <a:pt x="759" y="1358"/>
                    <a:pt x="721" y="1403"/>
                  </a:cubicBezTo>
                  <a:cubicBezTo>
                    <a:pt x="684" y="1446"/>
                    <a:pt x="624" y="1461"/>
                    <a:pt x="562" y="1476"/>
                  </a:cubicBezTo>
                  <a:cubicBezTo>
                    <a:pt x="515" y="1489"/>
                    <a:pt x="468" y="1500"/>
                    <a:pt x="425" y="1523"/>
                  </a:cubicBezTo>
                  <a:lnTo>
                    <a:pt x="416" y="1530"/>
                  </a:lnTo>
                  <a:cubicBezTo>
                    <a:pt x="406" y="1536"/>
                    <a:pt x="395" y="1543"/>
                    <a:pt x="386" y="1543"/>
                  </a:cubicBezTo>
                  <a:lnTo>
                    <a:pt x="382" y="1543"/>
                  </a:lnTo>
                  <a:cubicBezTo>
                    <a:pt x="376" y="1543"/>
                    <a:pt x="369" y="1541"/>
                    <a:pt x="363" y="1534"/>
                  </a:cubicBezTo>
                  <a:cubicBezTo>
                    <a:pt x="346" y="1517"/>
                    <a:pt x="335" y="1472"/>
                    <a:pt x="337" y="1427"/>
                  </a:cubicBezTo>
                  <a:cubicBezTo>
                    <a:pt x="342" y="1277"/>
                    <a:pt x="318" y="1157"/>
                    <a:pt x="267" y="1061"/>
                  </a:cubicBezTo>
                  <a:cubicBezTo>
                    <a:pt x="243" y="1016"/>
                    <a:pt x="213" y="975"/>
                    <a:pt x="183" y="934"/>
                  </a:cubicBezTo>
                  <a:cubicBezTo>
                    <a:pt x="119" y="844"/>
                    <a:pt x="57" y="759"/>
                    <a:pt x="74" y="662"/>
                  </a:cubicBezTo>
                  <a:cubicBezTo>
                    <a:pt x="82" y="604"/>
                    <a:pt x="119" y="555"/>
                    <a:pt x="155" y="502"/>
                  </a:cubicBezTo>
                  <a:cubicBezTo>
                    <a:pt x="200" y="439"/>
                    <a:pt x="247" y="375"/>
                    <a:pt x="249" y="294"/>
                  </a:cubicBezTo>
                  <a:cubicBezTo>
                    <a:pt x="249" y="264"/>
                    <a:pt x="243" y="236"/>
                    <a:pt x="239" y="208"/>
                  </a:cubicBezTo>
                  <a:cubicBezTo>
                    <a:pt x="234" y="191"/>
                    <a:pt x="230" y="172"/>
                    <a:pt x="230" y="154"/>
                  </a:cubicBezTo>
                  <a:cubicBezTo>
                    <a:pt x="226" y="118"/>
                    <a:pt x="237" y="75"/>
                    <a:pt x="267" y="60"/>
                  </a:cubicBezTo>
                  <a:cubicBezTo>
                    <a:pt x="279" y="54"/>
                    <a:pt x="297" y="54"/>
                    <a:pt x="312" y="54"/>
                  </a:cubicBezTo>
                  <a:close/>
                  <a:moveTo>
                    <a:pt x="312" y="0"/>
                  </a:moveTo>
                  <a:cubicBezTo>
                    <a:pt x="290" y="0"/>
                    <a:pt x="267" y="0"/>
                    <a:pt x="243" y="13"/>
                  </a:cubicBezTo>
                  <a:cubicBezTo>
                    <a:pt x="187" y="39"/>
                    <a:pt x="172" y="107"/>
                    <a:pt x="177" y="159"/>
                  </a:cubicBezTo>
                  <a:cubicBezTo>
                    <a:pt x="179" y="178"/>
                    <a:pt x="181" y="199"/>
                    <a:pt x="185" y="219"/>
                  </a:cubicBezTo>
                  <a:cubicBezTo>
                    <a:pt x="192" y="244"/>
                    <a:pt x="196" y="268"/>
                    <a:pt x="196" y="294"/>
                  </a:cubicBezTo>
                  <a:cubicBezTo>
                    <a:pt x="194" y="356"/>
                    <a:pt x="155" y="412"/>
                    <a:pt x="112" y="472"/>
                  </a:cubicBezTo>
                  <a:cubicBezTo>
                    <a:pt x="74" y="527"/>
                    <a:pt x="31" y="583"/>
                    <a:pt x="20" y="654"/>
                  </a:cubicBezTo>
                  <a:cubicBezTo>
                    <a:pt x="1" y="771"/>
                    <a:pt x="72" y="870"/>
                    <a:pt x="140" y="964"/>
                  </a:cubicBezTo>
                  <a:cubicBezTo>
                    <a:pt x="168" y="1005"/>
                    <a:pt x="198" y="1044"/>
                    <a:pt x="219" y="1084"/>
                  </a:cubicBezTo>
                  <a:cubicBezTo>
                    <a:pt x="267" y="1172"/>
                    <a:pt x="288" y="1284"/>
                    <a:pt x="284" y="1425"/>
                  </a:cubicBezTo>
                  <a:cubicBezTo>
                    <a:pt x="284" y="1448"/>
                    <a:pt x="284" y="1530"/>
                    <a:pt x="327" y="1573"/>
                  </a:cubicBezTo>
                  <a:cubicBezTo>
                    <a:pt x="342" y="1588"/>
                    <a:pt x="361" y="1596"/>
                    <a:pt x="382" y="1596"/>
                  </a:cubicBezTo>
                  <a:lnTo>
                    <a:pt x="393" y="1596"/>
                  </a:lnTo>
                  <a:cubicBezTo>
                    <a:pt x="414" y="1594"/>
                    <a:pt x="429" y="1583"/>
                    <a:pt x="444" y="1575"/>
                  </a:cubicBezTo>
                  <a:lnTo>
                    <a:pt x="453" y="1571"/>
                  </a:lnTo>
                  <a:cubicBezTo>
                    <a:pt x="487" y="1551"/>
                    <a:pt x="530" y="1541"/>
                    <a:pt x="575" y="1530"/>
                  </a:cubicBezTo>
                  <a:cubicBezTo>
                    <a:pt x="644" y="1513"/>
                    <a:pt x="712" y="1496"/>
                    <a:pt x="761" y="1438"/>
                  </a:cubicBezTo>
                  <a:cubicBezTo>
                    <a:pt x="811" y="1382"/>
                    <a:pt x="819" y="1305"/>
                    <a:pt x="828" y="1230"/>
                  </a:cubicBezTo>
                  <a:cubicBezTo>
                    <a:pt x="836" y="1146"/>
                    <a:pt x="845" y="1074"/>
                    <a:pt x="905" y="1044"/>
                  </a:cubicBezTo>
                  <a:cubicBezTo>
                    <a:pt x="933" y="1031"/>
                    <a:pt x="963" y="1029"/>
                    <a:pt x="997" y="1029"/>
                  </a:cubicBezTo>
                  <a:cubicBezTo>
                    <a:pt x="1036" y="1026"/>
                    <a:pt x="1076" y="1026"/>
                    <a:pt x="1113" y="1007"/>
                  </a:cubicBezTo>
                  <a:cubicBezTo>
                    <a:pt x="1201" y="962"/>
                    <a:pt x="1224" y="851"/>
                    <a:pt x="1184" y="688"/>
                  </a:cubicBezTo>
                  <a:lnTo>
                    <a:pt x="1181" y="681"/>
                  </a:lnTo>
                  <a:lnTo>
                    <a:pt x="1177" y="677"/>
                  </a:lnTo>
                  <a:cubicBezTo>
                    <a:pt x="1034" y="527"/>
                    <a:pt x="856" y="409"/>
                    <a:pt x="661" y="339"/>
                  </a:cubicBezTo>
                  <a:cubicBezTo>
                    <a:pt x="652" y="337"/>
                    <a:pt x="641" y="332"/>
                    <a:pt x="637" y="328"/>
                  </a:cubicBezTo>
                  <a:cubicBezTo>
                    <a:pt x="633" y="322"/>
                    <a:pt x="633" y="307"/>
                    <a:pt x="633" y="298"/>
                  </a:cubicBezTo>
                  <a:lnTo>
                    <a:pt x="639" y="99"/>
                  </a:lnTo>
                  <a:cubicBezTo>
                    <a:pt x="639" y="79"/>
                    <a:pt x="639" y="54"/>
                    <a:pt x="622" y="32"/>
                  </a:cubicBezTo>
                  <a:cubicBezTo>
                    <a:pt x="601" y="2"/>
                    <a:pt x="560" y="2"/>
                    <a:pt x="541" y="2"/>
                  </a:cubicBezTo>
                  <a:lnTo>
                    <a:pt x="3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297"/>
            <p:cNvSpPr/>
            <p:nvPr/>
          </p:nvSpPr>
          <p:spPr>
            <a:xfrm>
              <a:off x="6819327" y="3595345"/>
              <a:ext cx="56773" cy="22363"/>
            </a:xfrm>
            <a:custGeom>
              <a:rect b="b" l="l" r="r" t="t"/>
              <a:pathLst>
                <a:path extrusionOk="0" h="787" w="1998">
                  <a:moveTo>
                    <a:pt x="1266" y="1"/>
                  </a:moveTo>
                  <a:cubicBezTo>
                    <a:pt x="1260" y="1"/>
                    <a:pt x="1255" y="1"/>
                    <a:pt x="1250" y="1"/>
                  </a:cubicBezTo>
                  <a:cubicBezTo>
                    <a:pt x="941" y="3"/>
                    <a:pt x="633" y="8"/>
                    <a:pt x="324" y="10"/>
                  </a:cubicBezTo>
                  <a:cubicBezTo>
                    <a:pt x="226" y="12"/>
                    <a:pt x="110" y="21"/>
                    <a:pt x="54" y="102"/>
                  </a:cubicBezTo>
                  <a:cubicBezTo>
                    <a:pt x="1" y="179"/>
                    <a:pt x="27" y="282"/>
                    <a:pt x="22" y="376"/>
                  </a:cubicBezTo>
                  <a:cubicBezTo>
                    <a:pt x="20" y="406"/>
                    <a:pt x="14" y="443"/>
                    <a:pt x="31" y="468"/>
                  </a:cubicBezTo>
                  <a:cubicBezTo>
                    <a:pt x="48" y="498"/>
                    <a:pt x="84" y="509"/>
                    <a:pt x="117" y="513"/>
                  </a:cubicBezTo>
                  <a:cubicBezTo>
                    <a:pt x="137" y="516"/>
                    <a:pt x="157" y="518"/>
                    <a:pt x="177" y="518"/>
                  </a:cubicBezTo>
                  <a:cubicBezTo>
                    <a:pt x="336" y="518"/>
                    <a:pt x="495" y="437"/>
                    <a:pt x="654" y="437"/>
                  </a:cubicBezTo>
                  <a:cubicBezTo>
                    <a:pt x="667" y="437"/>
                    <a:pt x="680" y="437"/>
                    <a:pt x="693" y="438"/>
                  </a:cubicBezTo>
                  <a:cubicBezTo>
                    <a:pt x="796" y="449"/>
                    <a:pt x="890" y="494"/>
                    <a:pt x="991" y="505"/>
                  </a:cubicBezTo>
                  <a:cubicBezTo>
                    <a:pt x="1010" y="507"/>
                    <a:pt x="1029" y="507"/>
                    <a:pt x="1049" y="507"/>
                  </a:cubicBezTo>
                  <a:cubicBezTo>
                    <a:pt x="1101" y="507"/>
                    <a:pt x="1153" y="502"/>
                    <a:pt x="1205" y="502"/>
                  </a:cubicBezTo>
                  <a:cubicBezTo>
                    <a:pt x="1265" y="502"/>
                    <a:pt x="1324" y="509"/>
                    <a:pt x="1376" y="539"/>
                  </a:cubicBezTo>
                  <a:cubicBezTo>
                    <a:pt x="1426" y="569"/>
                    <a:pt x="1464" y="616"/>
                    <a:pt x="1505" y="657"/>
                  </a:cubicBezTo>
                  <a:cubicBezTo>
                    <a:pt x="1577" y="729"/>
                    <a:pt x="1678" y="786"/>
                    <a:pt x="1775" y="786"/>
                  </a:cubicBezTo>
                  <a:cubicBezTo>
                    <a:pt x="1808" y="786"/>
                    <a:pt x="1841" y="779"/>
                    <a:pt x="1871" y="764"/>
                  </a:cubicBezTo>
                  <a:cubicBezTo>
                    <a:pt x="1948" y="725"/>
                    <a:pt x="1998" y="635"/>
                    <a:pt x="1987" y="552"/>
                  </a:cubicBezTo>
                  <a:cubicBezTo>
                    <a:pt x="1976" y="466"/>
                    <a:pt x="1908" y="391"/>
                    <a:pt x="1824" y="372"/>
                  </a:cubicBezTo>
                  <a:cubicBezTo>
                    <a:pt x="1798" y="365"/>
                    <a:pt x="1771" y="365"/>
                    <a:pt x="1747" y="353"/>
                  </a:cubicBezTo>
                  <a:cubicBezTo>
                    <a:pt x="1689" y="320"/>
                    <a:pt x="1676" y="226"/>
                    <a:pt x="1612" y="209"/>
                  </a:cubicBezTo>
                  <a:cubicBezTo>
                    <a:pt x="1604" y="207"/>
                    <a:pt x="1596" y="206"/>
                    <a:pt x="1587" y="206"/>
                  </a:cubicBezTo>
                  <a:cubicBezTo>
                    <a:pt x="1562" y="206"/>
                    <a:pt x="1535" y="213"/>
                    <a:pt x="1511" y="213"/>
                  </a:cubicBezTo>
                  <a:cubicBezTo>
                    <a:pt x="1496" y="213"/>
                    <a:pt x="1481" y="210"/>
                    <a:pt x="1468" y="200"/>
                  </a:cubicBezTo>
                  <a:cubicBezTo>
                    <a:pt x="1432" y="173"/>
                    <a:pt x="1447" y="115"/>
                    <a:pt x="1428" y="72"/>
                  </a:cubicBezTo>
                  <a:cubicBezTo>
                    <a:pt x="1404" y="14"/>
                    <a:pt x="1331" y="1"/>
                    <a:pt x="12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297"/>
            <p:cNvSpPr/>
            <p:nvPr/>
          </p:nvSpPr>
          <p:spPr>
            <a:xfrm>
              <a:off x="6818986" y="3594578"/>
              <a:ext cx="57910" cy="23897"/>
            </a:xfrm>
            <a:custGeom>
              <a:rect b="b" l="l" r="r" t="t"/>
              <a:pathLst>
                <a:path extrusionOk="0" h="841" w="2038">
                  <a:moveTo>
                    <a:pt x="1271" y="54"/>
                  </a:moveTo>
                  <a:cubicBezTo>
                    <a:pt x="1352" y="54"/>
                    <a:pt x="1401" y="73"/>
                    <a:pt x="1416" y="110"/>
                  </a:cubicBezTo>
                  <a:cubicBezTo>
                    <a:pt x="1420" y="123"/>
                    <a:pt x="1423" y="138"/>
                    <a:pt x="1425" y="155"/>
                  </a:cubicBezTo>
                  <a:cubicBezTo>
                    <a:pt x="1429" y="189"/>
                    <a:pt x="1433" y="225"/>
                    <a:pt x="1465" y="249"/>
                  </a:cubicBezTo>
                  <a:cubicBezTo>
                    <a:pt x="1481" y="262"/>
                    <a:pt x="1503" y="267"/>
                    <a:pt x="1528" y="267"/>
                  </a:cubicBezTo>
                  <a:cubicBezTo>
                    <a:pt x="1539" y="267"/>
                    <a:pt x="1552" y="266"/>
                    <a:pt x="1564" y="264"/>
                  </a:cubicBezTo>
                  <a:cubicBezTo>
                    <a:pt x="1576" y="261"/>
                    <a:pt x="1588" y="259"/>
                    <a:pt x="1599" y="259"/>
                  </a:cubicBezTo>
                  <a:cubicBezTo>
                    <a:pt x="1606" y="259"/>
                    <a:pt x="1612" y="260"/>
                    <a:pt x="1618" y="262"/>
                  </a:cubicBezTo>
                  <a:cubicBezTo>
                    <a:pt x="1641" y="268"/>
                    <a:pt x="1658" y="294"/>
                    <a:pt x="1675" y="324"/>
                  </a:cubicBezTo>
                  <a:cubicBezTo>
                    <a:pt x="1693" y="352"/>
                    <a:pt x="1714" y="384"/>
                    <a:pt x="1746" y="403"/>
                  </a:cubicBezTo>
                  <a:cubicBezTo>
                    <a:pt x="1768" y="414"/>
                    <a:pt x="1789" y="418"/>
                    <a:pt x="1810" y="420"/>
                  </a:cubicBezTo>
                  <a:cubicBezTo>
                    <a:pt x="1817" y="422"/>
                    <a:pt x="1823" y="425"/>
                    <a:pt x="1830" y="425"/>
                  </a:cubicBezTo>
                  <a:cubicBezTo>
                    <a:pt x="1903" y="442"/>
                    <a:pt x="1963" y="508"/>
                    <a:pt x="1971" y="581"/>
                  </a:cubicBezTo>
                  <a:cubicBezTo>
                    <a:pt x="1982" y="656"/>
                    <a:pt x="1939" y="733"/>
                    <a:pt x="1873" y="767"/>
                  </a:cubicBezTo>
                  <a:cubicBezTo>
                    <a:pt x="1847" y="780"/>
                    <a:pt x="1819" y="786"/>
                    <a:pt x="1789" y="786"/>
                  </a:cubicBezTo>
                  <a:cubicBezTo>
                    <a:pt x="1707" y="786"/>
                    <a:pt x="1613" y="742"/>
                    <a:pt x="1536" y="667"/>
                  </a:cubicBezTo>
                  <a:cubicBezTo>
                    <a:pt x="1528" y="656"/>
                    <a:pt x="1517" y="645"/>
                    <a:pt x="1508" y="637"/>
                  </a:cubicBezTo>
                  <a:cubicBezTo>
                    <a:pt x="1476" y="602"/>
                    <a:pt x="1444" y="568"/>
                    <a:pt x="1401" y="542"/>
                  </a:cubicBezTo>
                  <a:cubicBezTo>
                    <a:pt x="1339" y="508"/>
                    <a:pt x="1268" y="504"/>
                    <a:pt x="1215" y="504"/>
                  </a:cubicBezTo>
                  <a:cubicBezTo>
                    <a:pt x="1189" y="504"/>
                    <a:pt x="1166" y="504"/>
                    <a:pt x="1140" y="506"/>
                  </a:cubicBezTo>
                  <a:cubicBezTo>
                    <a:pt x="1114" y="507"/>
                    <a:pt x="1088" y="508"/>
                    <a:pt x="1062" y="508"/>
                  </a:cubicBezTo>
                  <a:cubicBezTo>
                    <a:pt x="1044" y="508"/>
                    <a:pt x="1025" y="508"/>
                    <a:pt x="1007" y="506"/>
                  </a:cubicBezTo>
                  <a:cubicBezTo>
                    <a:pt x="960" y="500"/>
                    <a:pt x="913" y="487"/>
                    <a:pt x="866" y="474"/>
                  </a:cubicBezTo>
                  <a:cubicBezTo>
                    <a:pt x="814" y="459"/>
                    <a:pt x="763" y="444"/>
                    <a:pt x="707" y="440"/>
                  </a:cubicBezTo>
                  <a:cubicBezTo>
                    <a:pt x="693" y="438"/>
                    <a:pt x="679" y="438"/>
                    <a:pt x="665" y="438"/>
                  </a:cubicBezTo>
                  <a:cubicBezTo>
                    <a:pt x="581" y="438"/>
                    <a:pt x="499" y="458"/>
                    <a:pt x="420" y="478"/>
                  </a:cubicBezTo>
                  <a:cubicBezTo>
                    <a:pt x="339" y="499"/>
                    <a:pt x="263" y="518"/>
                    <a:pt x="188" y="518"/>
                  </a:cubicBezTo>
                  <a:cubicBezTo>
                    <a:pt x="169" y="518"/>
                    <a:pt x="151" y="517"/>
                    <a:pt x="133" y="515"/>
                  </a:cubicBezTo>
                  <a:cubicBezTo>
                    <a:pt x="99" y="510"/>
                    <a:pt x="75" y="500"/>
                    <a:pt x="64" y="482"/>
                  </a:cubicBezTo>
                  <a:cubicBezTo>
                    <a:pt x="56" y="465"/>
                    <a:pt x="58" y="442"/>
                    <a:pt x="60" y="416"/>
                  </a:cubicBezTo>
                  <a:lnTo>
                    <a:pt x="60" y="403"/>
                  </a:lnTo>
                  <a:cubicBezTo>
                    <a:pt x="62" y="377"/>
                    <a:pt x="62" y="347"/>
                    <a:pt x="60" y="320"/>
                  </a:cubicBezTo>
                  <a:cubicBezTo>
                    <a:pt x="58" y="253"/>
                    <a:pt x="56" y="193"/>
                    <a:pt x="88" y="146"/>
                  </a:cubicBezTo>
                  <a:cubicBezTo>
                    <a:pt x="135" y="75"/>
                    <a:pt x="236" y="65"/>
                    <a:pt x="336" y="65"/>
                  </a:cubicBezTo>
                  <a:lnTo>
                    <a:pt x="1271" y="54"/>
                  </a:lnTo>
                  <a:close/>
                  <a:moveTo>
                    <a:pt x="1271" y="0"/>
                  </a:moveTo>
                  <a:lnTo>
                    <a:pt x="336" y="11"/>
                  </a:lnTo>
                  <a:cubicBezTo>
                    <a:pt x="221" y="11"/>
                    <a:pt x="105" y="26"/>
                    <a:pt x="45" y="114"/>
                  </a:cubicBezTo>
                  <a:cubicBezTo>
                    <a:pt x="2" y="176"/>
                    <a:pt x="4" y="251"/>
                    <a:pt x="6" y="322"/>
                  </a:cubicBezTo>
                  <a:cubicBezTo>
                    <a:pt x="9" y="347"/>
                    <a:pt x="9" y="375"/>
                    <a:pt x="6" y="401"/>
                  </a:cubicBezTo>
                  <a:lnTo>
                    <a:pt x="6" y="412"/>
                  </a:lnTo>
                  <a:cubicBezTo>
                    <a:pt x="4" y="444"/>
                    <a:pt x="0" y="478"/>
                    <a:pt x="19" y="510"/>
                  </a:cubicBezTo>
                  <a:cubicBezTo>
                    <a:pt x="39" y="540"/>
                    <a:pt x="73" y="560"/>
                    <a:pt x="126" y="568"/>
                  </a:cubicBezTo>
                  <a:cubicBezTo>
                    <a:pt x="147" y="571"/>
                    <a:pt x="167" y="572"/>
                    <a:pt x="187" y="572"/>
                  </a:cubicBezTo>
                  <a:cubicBezTo>
                    <a:pt x="270" y="572"/>
                    <a:pt x="352" y="551"/>
                    <a:pt x="433" y="532"/>
                  </a:cubicBezTo>
                  <a:cubicBezTo>
                    <a:pt x="508" y="512"/>
                    <a:pt x="586" y="491"/>
                    <a:pt x="664" y="491"/>
                  </a:cubicBezTo>
                  <a:cubicBezTo>
                    <a:pt x="677" y="491"/>
                    <a:pt x="690" y="492"/>
                    <a:pt x="703" y="493"/>
                  </a:cubicBezTo>
                  <a:cubicBezTo>
                    <a:pt x="752" y="497"/>
                    <a:pt x="799" y="510"/>
                    <a:pt x="851" y="525"/>
                  </a:cubicBezTo>
                  <a:cubicBezTo>
                    <a:pt x="898" y="538"/>
                    <a:pt x="949" y="553"/>
                    <a:pt x="1001" y="560"/>
                  </a:cubicBezTo>
                  <a:cubicBezTo>
                    <a:pt x="1020" y="561"/>
                    <a:pt x="1039" y="562"/>
                    <a:pt x="1059" y="562"/>
                  </a:cubicBezTo>
                  <a:cubicBezTo>
                    <a:pt x="1087" y="562"/>
                    <a:pt x="1115" y="561"/>
                    <a:pt x="1142" y="560"/>
                  </a:cubicBezTo>
                  <a:cubicBezTo>
                    <a:pt x="1166" y="557"/>
                    <a:pt x="1191" y="557"/>
                    <a:pt x="1215" y="557"/>
                  </a:cubicBezTo>
                  <a:cubicBezTo>
                    <a:pt x="1286" y="557"/>
                    <a:pt x="1333" y="566"/>
                    <a:pt x="1373" y="590"/>
                  </a:cubicBezTo>
                  <a:cubicBezTo>
                    <a:pt x="1410" y="611"/>
                    <a:pt x="1438" y="641"/>
                    <a:pt x="1470" y="673"/>
                  </a:cubicBezTo>
                  <a:cubicBezTo>
                    <a:pt x="1478" y="684"/>
                    <a:pt x="1489" y="695"/>
                    <a:pt x="1500" y="703"/>
                  </a:cubicBezTo>
                  <a:cubicBezTo>
                    <a:pt x="1583" y="789"/>
                    <a:pt x="1690" y="840"/>
                    <a:pt x="1785" y="840"/>
                  </a:cubicBezTo>
                  <a:cubicBezTo>
                    <a:pt x="1825" y="840"/>
                    <a:pt x="1862" y="832"/>
                    <a:pt x="1896" y="815"/>
                  </a:cubicBezTo>
                  <a:cubicBezTo>
                    <a:pt x="1982" y="772"/>
                    <a:pt x="2038" y="671"/>
                    <a:pt x="2025" y="575"/>
                  </a:cubicBezTo>
                  <a:cubicBezTo>
                    <a:pt x="2014" y="478"/>
                    <a:pt x="1937" y="395"/>
                    <a:pt x="1843" y="373"/>
                  </a:cubicBezTo>
                  <a:cubicBezTo>
                    <a:pt x="1834" y="371"/>
                    <a:pt x="1828" y="369"/>
                    <a:pt x="1819" y="369"/>
                  </a:cubicBezTo>
                  <a:cubicBezTo>
                    <a:pt x="1802" y="365"/>
                    <a:pt x="1785" y="362"/>
                    <a:pt x="1772" y="356"/>
                  </a:cubicBezTo>
                  <a:cubicBezTo>
                    <a:pt x="1750" y="345"/>
                    <a:pt x="1738" y="320"/>
                    <a:pt x="1720" y="296"/>
                  </a:cubicBezTo>
                  <a:cubicBezTo>
                    <a:pt x="1701" y="262"/>
                    <a:pt x="1678" y="223"/>
                    <a:pt x="1633" y="210"/>
                  </a:cubicBezTo>
                  <a:cubicBezTo>
                    <a:pt x="1623" y="207"/>
                    <a:pt x="1612" y="206"/>
                    <a:pt x="1600" y="206"/>
                  </a:cubicBezTo>
                  <a:cubicBezTo>
                    <a:pt x="1586" y="206"/>
                    <a:pt x="1571" y="208"/>
                    <a:pt x="1555" y="210"/>
                  </a:cubicBezTo>
                  <a:cubicBezTo>
                    <a:pt x="1545" y="211"/>
                    <a:pt x="1533" y="213"/>
                    <a:pt x="1523" y="213"/>
                  </a:cubicBezTo>
                  <a:cubicBezTo>
                    <a:pt x="1512" y="213"/>
                    <a:pt x="1503" y="211"/>
                    <a:pt x="1498" y="206"/>
                  </a:cubicBezTo>
                  <a:cubicBezTo>
                    <a:pt x="1485" y="197"/>
                    <a:pt x="1483" y="178"/>
                    <a:pt x="1478" y="150"/>
                  </a:cubicBezTo>
                  <a:cubicBezTo>
                    <a:pt x="1476" y="129"/>
                    <a:pt x="1474" y="108"/>
                    <a:pt x="1465" y="88"/>
                  </a:cubicBezTo>
                  <a:cubicBezTo>
                    <a:pt x="1429" y="0"/>
                    <a:pt x="1309" y="0"/>
                    <a:pt x="1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297"/>
            <p:cNvSpPr/>
            <p:nvPr/>
          </p:nvSpPr>
          <p:spPr>
            <a:xfrm>
              <a:off x="6649613" y="3706043"/>
              <a:ext cx="88427" cy="17987"/>
            </a:xfrm>
            <a:custGeom>
              <a:rect b="b" l="l" r="r" t="t"/>
              <a:pathLst>
                <a:path extrusionOk="0" h="633" w="3112">
                  <a:moveTo>
                    <a:pt x="1019" y="0"/>
                  </a:moveTo>
                  <a:cubicBezTo>
                    <a:pt x="815" y="0"/>
                    <a:pt x="613" y="35"/>
                    <a:pt x="421" y="101"/>
                  </a:cubicBezTo>
                  <a:cubicBezTo>
                    <a:pt x="217" y="170"/>
                    <a:pt x="1" y="326"/>
                    <a:pt x="20" y="538"/>
                  </a:cubicBezTo>
                  <a:cubicBezTo>
                    <a:pt x="397" y="601"/>
                    <a:pt x="779" y="632"/>
                    <a:pt x="1161" y="632"/>
                  </a:cubicBezTo>
                  <a:cubicBezTo>
                    <a:pt x="1455" y="632"/>
                    <a:pt x="1749" y="614"/>
                    <a:pt x="2040" y="577"/>
                  </a:cubicBezTo>
                  <a:cubicBezTo>
                    <a:pt x="2080" y="403"/>
                    <a:pt x="2290" y="344"/>
                    <a:pt x="2471" y="344"/>
                  </a:cubicBezTo>
                  <a:cubicBezTo>
                    <a:pt x="2484" y="344"/>
                    <a:pt x="2497" y="345"/>
                    <a:pt x="2509" y="345"/>
                  </a:cubicBezTo>
                  <a:cubicBezTo>
                    <a:pt x="2572" y="348"/>
                    <a:pt x="2639" y="353"/>
                    <a:pt x="2704" y="353"/>
                  </a:cubicBezTo>
                  <a:cubicBezTo>
                    <a:pt x="2835" y="353"/>
                    <a:pt x="2962" y="334"/>
                    <a:pt x="3049" y="242"/>
                  </a:cubicBezTo>
                  <a:cubicBezTo>
                    <a:pt x="3084" y="208"/>
                    <a:pt x="3112" y="157"/>
                    <a:pt x="3094" y="110"/>
                  </a:cubicBezTo>
                  <a:cubicBezTo>
                    <a:pt x="3071" y="45"/>
                    <a:pt x="2992" y="30"/>
                    <a:pt x="2923" y="24"/>
                  </a:cubicBezTo>
                  <a:cubicBezTo>
                    <a:pt x="2789" y="12"/>
                    <a:pt x="2651" y="2"/>
                    <a:pt x="2515" y="2"/>
                  </a:cubicBezTo>
                  <a:cubicBezTo>
                    <a:pt x="2270" y="2"/>
                    <a:pt x="2029" y="36"/>
                    <a:pt x="1820" y="157"/>
                  </a:cubicBezTo>
                  <a:cubicBezTo>
                    <a:pt x="1726" y="212"/>
                    <a:pt x="1625" y="286"/>
                    <a:pt x="1525" y="286"/>
                  </a:cubicBezTo>
                  <a:cubicBezTo>
                    <a:pt x="1501" y="286"/>
                    <a:pt x="1477" y="282"/>
                    <a:pt x="1453" y="272"/>
                  </a:cubicBezTo>
                  <a:cubicBezTo>
                    <a:pt x="1468" y="191"/>
                    <a:pt x="1417" y="107"/>
                    <a:pt x="1344" y="62"/>
                  </a:cubicBezTo>
                  <a:cubicBezTo>
                    <a:pt x="1273" y="20"/>
                    <a:pt x="1185" y="7"/>
                    <a:pt x="1102" y="2"/>
                  </a:cubicBezTo>
                  <a:cubicBezTo>
                    <a:pt x="1074" y="1"/>
                    <a:pt x="1046" y="0"/>
                    <a:pt x="10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297"/>
            <p:cNvSpPr/>
            <p:nvPr/>
          </p:nvSpPr>
          <p:spPr>
            <a:xfrm>
              <a:off x="6648818" y="3705304"/>
              <a:ext cx="89962" cy="19521"/>
            </a:xfrm>
            <a:custGeom>
              <a:rect b="b" l="l" r="r" t="t"/>
              <a:pathLst>
                <a:path extrusionOk="0" h="687" w="3166">
                  <a:moveTo>
                    <a:pt x="2540" y="54"/>
                  </a:moveTo>
                  <a:cubicBezTo>
                    <a:pt x="2677" y="54"/>
                    <a:pt x="2818" y="65"/>
                    <a:pt x="2949" y="78"/>
                  </a:cubicBezTo>
                  <a:cubicBezTo>
                    <a:pt x="3037" y="84"/>
                    <a:pt x="3084" y="106"/>
                    <a:pt x="3097" y="144"/>
                  </a:cubicBezTo>
                  <a:cubicBezTo>
                    <a:pt x="3110" y="181"/>
                    <a:pt x="3086" y="223"/>
                    <a:pt x="3058" y="251"/>
                  </a:cubicBezTo>
                  <a:cubicBezTo>
                    <a:pt x="2970" y="341"/>
                    <a:pt x="2837" y="352"/>
                    <a:pt x="2732" y="352"/>
                  </a:cubicBezTo>
                  <a:cubicBezTo>
                    <a:pt x="2683" y="352"/>
                    <a:pt x="2634" y="350"/>
                    <a:pt x="2587" y="348"/>
                  </a:cubicBezTo>
                  <a:lnTo>
                    <a:pt x="2540" y="345"/>
                  </a:lnTo>
                  <a:cubicBezTo>
                    <a:pt x="2525" y="345"/>
                    <a:pt x="2510" y="344"/>
                    <a:pt x="2495" y="344"/>
                  </a:cubicBezTo>
                  <a:cubicBezTo>
                    <a:pt x="2311" y="344"/>
                    <a:pt x="2100" y="407"/>
                    <a:pt x="2049" y="577"/>
                  </a:cubicBezTo>
                  <a:cubicBezTo>
                    <a:pt x="1764" y="613"/>
                    <a:pt x="1476" y="631"/>
                    <a:pt x="1187" y="631"/>
                  </a:cubicBezTo>
                  <a:cubicBezTo>
                    <a:pt x="813" y="631"/>
                    <a:pt x="438" y="601"/>
                    <a:pt x="71" y="540"/>
                  </a:cubicBezTo>
                  <a:cubicBezTo>
                    <a:pt x="71" y="354"/>
                    <a:pt x="275" y="215"/>
                    <a:pt x="457" y="153"/>
                  </a:cubicBezTo>
                  <a:cubicBezTo>
                    <a:pt x="645" y="87"/>
                    <a:pt x="842" y="54"/>
                    <a:pt x="1043" y="54"/>
                  </a:cubicBezTo>
                  <a:cubicBezTo>
                    <a:pt x="1072" y="54"/>
                    <a:pt x="1101" y="55"/>
                    <a:pt x="1130" y="56"/>
                  </a:cubicBezTo>
                  <a:cubicBezTo>
                    <a:pt x="1205" y="61"/>
                    <a:pt x="1291" y="69"/>
                    <a:pt x="1359" y="112"/>
                  </a:cubicBezTo>
                  <a:cubicBezTo>
                    <a:pt x="1415" y="146"/>
                    <a:pt x="1471" y="219"/>
                    <a:pt x="1453" y="294"/>
                  </a:cubicBezTo>
                  <a:lnTo>
                    <a:pt x="1449" y="315"/>
                  </a:lnTo>
                  <a:lnTo>
                    <a:pt x="1471" y="324"/>
                  </a:lnTo>
                  <a:cubicBezTo>
                    <a:pt x="1496" y="335"/>
                    <a:pt x="1522" y="339"/>
                    <a:pt x="1550" y="339"/>
                  </a:cubicBezTo>
                  <a:cubicBezTo>
                    <a:pt x="1642" y="339"/>
                    <a:pt x="1730" y="285"/>
                    <a:pt x="1815" y="234"/>
                  </a:cubicBezTo>
                  <a:cubicBezTo>
                    <a:pt x="1830" y="226"/>
                    <a:pt x="1845" y="215"/>
                    <a:pt x="1860" y="206"/>
                  </a:cubicBezTo>
                  <a:cubicBezTo>
                    <a:pt x="2038" y="103"/>
                    <a:pt x="2253" y="54"/>
                    <a:pt x="2540" y="54"/>
                  </a:cubicBezTo>
                  <a:close/>
                  <a:moveTo>
                    <a:pt x="1035" y="0"/>
                  </a:moveTo>
                  <a:cubicBezTo>
                    <a:pt x="832" y="0"/>
                    <a:pt x="630" y="35"/>
                    <a:pt x="438" y="101"/>
                  </a:cubicBezTo>
                  <a:cubicBezTo>
                    <a:pt x="234" y="172"/>
                    <a:pt x="1" y="337"/>
                    <a:pt x="20" y="566"/>
                  </a:cubicBezTo>
                  <a:lnTo>
                    <a:pt x="22" y="588"/>
                  </a:lnTo>
                  <a:lnTo>
                    <a:pt x="41" y="590"/>
                  </a:lnTo>
                  <a:cubicBezTo>
                    <a:pt x="419" y="654"/>
                    <a:pt x="802" y="686"/>
                    <a:pt x="1186" y="686"/>
                  </a:cubicBezTo>
                  <a:cubicBezTo>
                    <a:pt x="1481" y="686"/>
                    <a:pt x="1781" y="667"/>
                    <a:pt x="2073" y="628"/>
                  </a:cubicBezTo>
                  <a:lnTo>
                    <a:pt x="2092" y="626"/>
                  </a:lnTo>
                  <a:lnTo>
                    <a:pt x="2096" y="607"/>
                  </a:lnTo>
                  <a:cubicBezTo>
                    <a:pt x="2130" y="452"/>
                    <a:pt x="2326" y="398"/>
                    <a:pt x="2497" y="398"/>
                  </a:cubicBezTo>
                  <a:cubicBezTo>
                    <a:pt x="2510" y="398"/>
                    <a:pt x="2523" y="398"/>
                    <a:pt x="2535" y="399"/>
                  </a:cubicBezTo>
                  <a:lnTo>
                    <a:pt x="2582" y="401"/>
                  </a:lnTo>
                  <a:cubicBezTo>
                    <a:pt x="2632" y="403"/>
                    <a:pt x="2683" y="405"/>
                    <a:pt x="2732" y="405"/>
                  </a:cubicBezTo>
                  <a:cubicBezTo>
                    <a:pt x="2848" y="405"/>
                    <a:pt x="2996" y="393"/>
                    <a:pt x="3097" y="288"/>
                  </a:cubicBezTo>
                  <a:cubicBezTo>
                    <a:pt x="3146" y="238"/>
                    <a:pt x="3165" y="176"/>
                    <a:pt x="3148" y="127"/>
                  </a:cubicBezTo>
                  <a:cubicBezTo>
                    <a:pt x="3120" y="46"/>
                    <a:pt x="3024" y="28"/>
                    <a:pt x="2953" y="24"/>
                  </a:cubicBezTo>
                  <a:cubicBezTo>
                    <a:pt x="2820" y="11"/>
                    <a:pt x="2679" y="1"/>
                    <a:pt x="2540" y="1"/>
                  </a:cubicBezTo>
                  <a:cubicBezTo>
                    <a:pt x="2244" y="1"/>
                    <a:pt x="2019" y="52"/>
                    <a:pt x="1835" y="159"/>
                  </a:cubicBezTo>
                  <a:cubicBezTo>
                    <a:pt x="1820" y="170"/>
                    <a:pt x="1803" y="178"/>
                    <a:pt x="1788" y="189"/>
                  </a:cubicBezTo>
                  <a:cubicBezTo>
                    <a:pt x="1708" y="236"/>
                    <a:pt x="1627" y="285"/>
                    <a:pt x="1550" y="285"/>
                  </a:cubicBezTo>
                  <a:cubicBezTo>
                    <a:pt x="1537" y="285"/>
                    <a:pt x="1522" y="283"/>
                    <a:pt x="1509" y="281"/>
                  </a:cubicBezTo>
                  <a:cubicBezTo>
                    <a:pt x="1516" y="200"/>
                    <a:pt x="1466" y="114"/>
                    <a:pt x="1387" y="65"/>
                  </a:cubicBezTo>
                  <a:cubicBezTo>
                    <a:pt x="1308" y="18"/>
                    <a:pt x="1213" y="7"/>
                    <a:pt x="1132" y="3"/>
                  </a:cubicBezTo>
                  <a:cubicBezTo>
                    <a:pt x="1100" y="1"/>
                    <a:pt x="1067" y="0"/>
                    <a:pt x="10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297"/>
            <p:cNvSpPr/>
            <p:nvPr/>
          </p:nvSpPr>
          <p:spPr>
            <a:xfrm>
              <a:off x="6638958" y="3734285"/>
              <a:ext cx="40520" cy="20260"/>
            </a:xfrm>
            <a:custGeom>
              <a:rect b="b" l="l" r="r" t="t"/>
              <a:pathLst>
                <a:path extrusionOk="0" h="713" w="1426">
                  <a:moveTo>
                    <a:pt x="67" y="0"/>
                  </a:moveTo>
                  <a:lnTo>
                    <a:pt x="67" y="0"/>
                  </a:lnTo>
                  <a:cubicBezTo>
                    <a:pt x="1" y="86"/>
                    <a:pt x="50" y="221"/>
                    <a:pt x="142" y="281"/>
                  </a:cubicBezTo>
                  <a:cubicBezTo>
                    <a:pt x="232" y="343"/>
                    <a:pt x="348" y="350"/>
                    <a:pt x="457" y="354"/>
                  </a:cubicBezTo>
                  <a:cubicBezTo>
                    <a:pt x="566" y="358"/>
                    <a:pt x="682" y="365"/>
                    <a:pt x="772" y="427"/>
                  </a:cubicBezTo>
                  <a:cubicBezTo>
                    <a:pt x="860" y="487"/>
                    <a:pt x="909" y="590"/>
                    <a:pt x="997" y="650"/>
                  </a:cubicBezTo>
                  <a:cubicBezTo>
                    <a:pt x="1066" y="698"/>
                    <a:pt x="1150" y="713"/>
                    <a:pt x="1237" y="713"/>
                  </a:cubicBezTo>
                  <a:cubicBezTo>
                    <a:pt x="1300" y="713"/>
                    <a:pt x="1364" y="705"/>
                    <a:pt x="1425" y="697"/>
                  </a:cubicBezTo>
                  <a:cubicBezTo>
                    <a:pt x="1423" y="598"/>
                    <a:pt x="1419" y="500"/>
                    <a:pt x="1417" y="401"/>
                  </a:cubicBezTo>
                  <a:cubicBezTo>
                    <a:pt x="1295" y="345"/>
                    <a:pt x="1173" y="290"/>
                    <a:pt x="1051" y="234"/>
                  </a:cubicBezTo>
                  <a:cubicBezTo>
                    <a:pt x="1053" y="170"/>
                    <a:pt x="1003" y="110"/>
                    <a:pt x="943" y="82"/>
                  </a:cubicBezTo>
                  <a:cubicBezTo>
                    <a:pt x="886" y="52"/>
                    <a:pt x="817" y="47"/>
                    <a:pt x="751" y="43"/>
                  </a:cubicBezTo>
                  <a:cubicBezTo>
                    <a:pt x="523" y="28"/>
                    <a:pt x="296" y="13"/>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297"/>
            <p:cNvSpPr/>
            <p:nvPr/>
          </p:nvSpPr>
          <p:spPr>
            <a:xfrm>
              <a:off x="6639072" y="3733490"/>
              <a:ext cx="41202" cy="21823"/>
            </a:xfrm>
            <a:custGeom>
              <a:rect b="b" l="l" r="r" t="t"/>
              <a:pathLst>
                <a:path extrusionOk="0" h="768" w="1450">
                  <a:moveTo>
                    <a:pt x="78" y="56"/>
                  </a:moveTo>
                  <a:lnTo>
                    <a:pt x="747" y="97"/>
                  </a:lnTo>
                  <a:cubicBezTo>
                    <a:pt x="809" y="101"/>
                    <a:pt x="873" y="105"/>
                    <a:pt x="929" y="133"/>
                  </a:cubicBezTo>
                  <a:cubicBezTo>
                    <a:pt x="976" y="155"/>
                    <a:pt x="1023" y="204"/>
                    <a:pt x="1019" y="262"/>
                  </a:cubicBezTo>
                  <a:lnTo>
                    <a:pt x="1019" y="279"/>
                  </a:lnTo>
                  <a:lnTo>
                    <a:pt x="1387" y="448"/>
                  </a:lnTo>
                  <a:lnTo>
                    <a:pt x="1394" y="701"/>
                  </a:lnTo>
                  <a:cubicBezTo>
                    <a:pt x="1344" y="708"/>
                    <a:pt x="1286" y="714"/>
                    <a:pt x="1233" y="714"/>
                  </a:cubicBezTo>
                  <a:cubicBezTo>
                    <a:pt x="1139" y="714"/>
                    <a:pt x="1064" y="695"/>
                    <a:pt x="1008" y="654"/>
                  </a:cubicBezTo>
                  <a:cubicBezTo>
                    <a:pt x="967" y="626"/>
                    <a:pt x="935" y="590"/>
                    <a:pt x="901" y="549"/>
                  </a:cubicBezTo>
                  <a:cubicBezTo>
                    <a:pt x="867" y="508"/>
                    <a:pt x="830" y="465"/>
                    <a:pt x="783" y="433"/>
                  </a:cubicBezTo>
                  <a:cubicBezTo>
                    <a:pt x="684" y="365"/>
                    <a:pt x="556" y="358"/>
                    <a:pt x="455" y="354"/>
                  </a:cubicBezTo>
                  <a:cubicBezTo>
                    <a:pt x="354" y="350"/>
                    <a:pt x="239" y="345"/>
                    <a:pt x="153" y="288"/>
                  </a:cubicBezTo>
                  <a:cubicBezTo>
                    <a:pt x="106" y="258"/>
                    <a:pt x="72" y="202"/>
                    <a:pt x="61" y="146"/>
                  </a:cubicBezTo>
                  <a:cubicBezTo>
                    <a:pt x="59" y="123"/>
                    <a:pt x="59" y="88"/>
                    <a:pt x="78" y="56"/>
                  </a:cubicBezTo>
                  <a:close/>
                  <a:moveTo>
                    <a:pt x="52" y="1"/>
                  </a:moveTo>
                  <a:lnTo>
                    <a:pt x="44" y="11"/>
                  </a:lnTo>
                  <a:cubicBezTo>
                    <a:pt x="12" y="50"/>
                    <a:pt x="1" y="101"/>
                    <a:pt x="10" y="155"/>
                  </a:cubicBezTo>
                  <a:cubicBezTo>
                    <a:pt x="20" y="225"/>
                    <a:pt x="63" y="292"/>
                    <a:pt x="123" y="333"/>
                  </a:cubicBezTo>
                  <a:cubicBezTo>
                    <a:pt x="222" y="399"/>
                    <a:pt x="344" y="403"/>
                    <a:pt x="453" y="408"/>
                  </a:cubicBezTo>
                  <a:cubicBezTo>
                    <a:pt x="569" y="414"/>
                    <a:pt x="672" y="423"/>
                    <a:pt x="753" y="476"/>
                  </a:cubicBezTo>
                  <a:cubicBezTo>
                    <a:pt x="794" y="504"/>
                    <a:pt x="826" y="543"/>
                    <a:pt x="860" y="583"/>
                  </a:cubicBezTo>
                  <a:cubicBezTo>
                    <a:pt x="894" y="624"/>
                    <a:pt x="931" y="667"/>
                    <a:pt x="976" y="699"/>
                  </a:cubicBezTo>
                  <a:cubicBezTo>
                    <a:pt x="1042" y="744"/>
                    <a:pt x="1128" y="768"/>
                    <a:pt x="1233" y="768"/>
                  </a:cubicBezTo>
                  <a:cubicBezTo>
                    <a:pt x="1299" y="768"/>
                    <a:pt x="1366" y="759"/>
                    <a:pt x="1426" y="750"/>
                  </a:cubicBezTo>
                  <a:lnTo>
                    <a:pt x="1449" y="746"/>
                  </a:lnTo>
                  <a:lnTo>
                    <a:pt x="1439" y="412"/>
                  </a:lnTo>
                  <a:lnTo>
                    <a:pt x="1072" y="245"/>
                  </a:lnTo>
                  <a:cubicBezTo>
                    <a:pt x="1068" y="172"/>
                    <a:pt x="1010" y="112"/>
                    <a:pt x="952" y="84"/>
                  </a:cubicBezTo>
                  <a:cubicBezTo>
                    <a:pt x="888" y="54"/>
                    <a:pt x="817" y="50"/>
                    <a:pt x="749" y="43"/>
                  </a:cubicBezTo>
                  <a:lnTo>
                    <a:pt x="5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297"/>
            <p:cNvSpPr/>
            <p:nvPr/>
          </p:nvSpPr>
          <p:spPr>
            <a:xfrm>
              <a:off x="6584433" y="3705617"/>
              <a:ext cx="51090" cy="27420"/>
            </a:xfrm>
            <a:custGeom>
              <a:rect b="b" l="l" r="r" t="t"/>
              <a:pathLst>
                <a:path extrusionOk="0" h="965" w="1798">
                  <a:moveTo>
                    <a:pt x="80" y="0"/>
                  </a:moveTo>
                  <a:cubicBezTo>
                    <a:pt x="53" y="0"/>
                    <a:pt x="27" y="1"/>
                    <a:pt x="0" y="2"/>
                  </a:cubicBezTo>
                  <a:cubicBezTo>
                    <a:pt x="13" y="165"/>
                    <a:pt x="28" y="328"/>
                    <a:pt x="41" y="491"/>
                  </a:cubicBezTo>
                  <a:cubicBezTo>
                    <a:pt x="47" y="553"/>
                    <a:pt x="51" y="617"/>
                    <a:pt x="71" y="677"/>
                  </a:cubicBezTo>
                  <a:cubicBezTo>
                    <a:pt x="105" y="780"/>
                    <a:pt x="180" y="868"/>
                    <a:pt x="276" y="917"/>
                  </a:cubicBezTo>
                  <a:cubicBezTo>
                    <a:pt x="344" y="951"/>
                    <a:pt x="417" y="965"/>
                    <a:pt x="492" y="965"/>
                  </a:cubicBezTo>
                  <a:cubicBezTo>
                    <a:pt x="597" y="965"/>
                    <a:pt x="705" y="938"/>
                    <a:pt x="806" y="900"/>
                  </a:cubicBezTo>
                  <a:cubicBezTo>
                    <a:pt x="833" y="889"/>
                    <a:pt x="861" y="879"/>
                    <a:pt x="887" y="857"/>
                  </a:cubicBezTo>
                  <a:cubicBezTo>
                    <a:pt x="911" y="838"/>
                    <a:pt x="928" y="810"/>
                    <a:pt x="945" y="784"/>
                  </a:cubicBezTo>
                  <a:cubicBezTo>
                    <a:pt x="990" y="714"/>
                    <a:pt x="1035" y="643"/>
                    <a:pt x="1080" y="572"/>
                  </a:cubicBezTo>
                  <a:cubicBezTo>
                    <a:pt x="1262" y="512"/>
                    <a:pt x="1454" y="479"/>
                    <a:pt x="1645" y="479"/>
                  </a:cubicBezTo>
                  <a:cubicBezTo>
                    <a:pt x="1690" y="479"/>
                    <a:pt x="1736" y="481"/>
                    <a:pt x="1780" y="484"/>
                  </a:cubicBezTo>
                  <a:cubicBezTo>
                    <a:pt x="1787" y="369"/>
                    <a:pt x="1793" y="253"/>
                    <a:pt x="1798" y="137"/>
                  </a:cubicBezTo>
                  <a:cubicBezTo>
                    <a:pt x="1683" y="76"/>
                    <a:pt x="1553" y="46"/>
                    <a:pt x="1423" y="46"/>
                  </a:cubicBezTo>
                  <a:cubicBezTo>
                    <a:pt x="1232" y="46"/>
                    <a:pt x="1040" y="110"/>
                    <a:pt x="893" y="234"/>
                  </a:cubicBezTo>
                  <a:cubicBezTo>
                    <a:pt x="838" y="281"/>
                    <a:pt x="788" y="337"/>
                    <a:pt x="724" y="371"/>
                  </a:cubicBezTo>
                  <a:cubicBezTo>
                    <a:pt x="692" y="387"/>
                    <a:pt x="656" y="396"/>
                    <a:pt x="620" y="396"/>
                  </a:cubicBezTo>
                  <a:cubicBezTo>
                    <a:pt x="583" y="396"/>
                    <a:pt x="548" y="386"/>
                    <a:pt x="521" y="362"/>
                  </a:cubicBezTo>
                  <a:cubicBezTo>
                    <a:pt x="491" y="334"/>
                    <a:pt x="476" y="296"/>
                    <a:pt x="461" y="259"/>
                  </a:cubicBezTo>
                  <a:cubicBezTo>
                    <a:pt x="431" y="182"/>
                    <a:pt x="401" y="105"/>
                    <a:pt x="371" y="28"/>
                  </a:cubicBezTo>
                  <a:cubicBezTo>
                    <a:pt x="275" y="10"/>
                    <a:pt x="177"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297"/>
            <p:cNvSpPr/>
            <p:nvPr/>
          </p:nvSpPr>
          <p:spPr>
            <a:xfrm>
              <a:off x="6583637" y="3704849"/>
              <a:ext cx="52681" cy="28983"/>
            </a:xfrm>
            <a:custGeom>
              <a:rect b="b" l="l" r="r" t="t"/>
              <a:pathLst>
                <a:path extrusionOk="0" h="1020" w="1854">
                  <a:moveTo>
                    <a:pt x="112" y="54"/>
                  </a:moveTo>
                  <a:cubicBezTo>
                    <a:pt x="201" y="54"/>
                    <a:pt x="290" y="63"/>
                    <a:pt x="379" y="79"/>
                  </a:cubicBezTo>
                  <a:lnTo>
                    <a:pt x="465" y="297"/>
                  </a:lnTo>
                  <a:cubicBezTo>
                    <a:pt x="480" y="334"/>
                    <a:pt x="495" y="376"/>
                    <a:pt x="532" y="409"/>
                  </a:cubicBezTo>
                  <a:cubicBezTo>
                    <a:pt x="562" y="436"/>
                    <a:pt x="605" y="449"/>
                    <a:pt x="651" y="449"/>
                  </a:cubicBezTo>
                  <a:cubicBezTo>
                    <a:pt x="689" y="449"/>
                    <a:pt x="729" y="440"/>
                    <a:pt x="765" y="421"/>
                  </a:cubicBezTo>
                  <a:cubicBezTo>
                    <a:pt x="814" y="396"/>
                    <a:pt x="855" y="357"/>
                    <a:pt x="896" y="321"/>
                  </a:cubicBezTo>
                  <a:cubicBezTo>
                    <a:pt x="909" y="308"/>
                    <a:pt x="924" y="295"/>
                    <a:pt x="939" y="282"/>
                  </a:cubicBezTo>
                  <a:cubicBezTo>
                    <a:pt x="1078" y="164"/>
                    <a:pt x="1258" y="100"/>
                    <a:pt x="1451" y="100"/>
                  </a:cubicBezTo>
                  <a:cubicBezTo>
                    <a:pt x="1573" y="100"/>
                    <a:pt x="1695" y="128"/>
                    <a:pt x="1798" y="182"/>
                  </a:cubicBezTo>
                  <a:lnTo>
                    <a:pt x="1783" y="481"/>
                  </a:lnTo>
                  <a:cubicBezTo>
                    <a:pt x="1750" y="480"/>
                    <a:pt x="1716" y="479"/>
                    <a:pt x="1683" y="479"/>
                  </a:cubicBezTo>
                  <a:cubicBezTo>
                    <a:pt x="1485" y="479"/>
                    <a:pt x="1286" y="511"/>
                    <a:pt x="1099" y="576"/>
                  </a:cubicBezTo>
                  <a:lnTo>
                    <a:pt x="1091" y="578"/>
                  </a:lnTo>
                  <a:lnTo>
                    <a:pt x="951" y="796"/>
                  </a:lnTo>
                  <a:cubicBezTo>
                    <a:pt x="934" y="822"/>
                    <a:pt x="917" y="848"/>
                    <a:pt x="898" y="865"/>
                  </a:cubicBezTo>
                  <a:cubicBezTo>
                    <a:pt x="876" y="882"/>
                    <a:pt x="849" y="893"/>
                    <a:pt x="823" y="904"/>
                  </a:cubicBezTo>
                  <a:cubicBezTo>
                    <a:pt x="714" y="944"/>
                    <a:pt x="613" y="966"/>
                    <a:pt x="523" y="966"/>
                  </a:cubicBezTo>
                  <a:cubicBezTo>
                    <a:pt x="446" y="966"/>
                    <a:pt x="377" y="951"/>
                    <a:pt x="317" y="921"/>
                  </a:cubicBezTo>
                  <a:cubicBezTo>
                    <a:pt x="227" y="874"/>
                    <a:pt x="157" y="792"/>
                    <a:pt x="124" y="696"/>
                  </a:cubicBezTo>
                  <a:cubicBezTo>
                    <a:pt x="107" y="638"/>
                    <a:pt x="101" y="576"/>
                    <a:pt x="97" y="516"/>
                  </a:cubicBezTo>
                  <a:lnTo>
                    <a:pt x="58" y="62"/>
                  </a:lnTo>
                  <a:lnTo>
                    <a:pt x="58" y="55"/>
                  </a:lnTo>
                  <a:cubicBezTo>
                    <a:pt x="76" y="54"/>
                    <a:pt x="94" y="54"/>
                    <a:pt x="112" y="54"/>
                  </a:cubicBezTo>
                  <a:close/>
                  <a:moveTo>
                    <a:pt x="114" y="1"/>
                  </a:moveTo>
                  <a:cubicBezTo>
                    <a:pt x="86" y="1"/>
                    <a:pt x="57" y="2"/>
                    <a:pt x="28" y="4"/>
                  </a:cubicBezTo>
                  <a:lnTo>
                    <a:pt x="0" y="4"/>
                  </a:lnTo>
                  <a:lnTo>
                    <a:pt x="43" y="520"/>
                  </a:lnTo>
                  <a:cubicBezTo>
                    <a:pt x="47" y="582"/>
                    <a:pt x="54" y="649"/>
                    <a:pt x="75" y="713"/>
                  </a:cubicBezTo>
                  <a:cubicBezTo>
                    <a:pt x="109" y="822"/>
                    <a:pt x="191" y="916"/>
                    <a:pt x="294" y="968"/>
                  </a:cubicBezTo>
                  <a:cubicBezTo>
                    <a:pt x="360" y="1002"/>
                    <a:pt x="437" y="1019"/>
                    <a:pt x="523" y="1019"/>
                  </a:cubicBezTo>
                  <a:cubicBezTo>
                    <a:pt x="619" y="1019"/>
                    <a:pt x="726" y="998"/>
                    <a:pt x="842" y="953"/>
                  </a:cubicBezTo>
                  <a:cubicBezTo>
                    <a:pt x="872" y="942"/>
                    <a:pt x="904" y="929"/>
                    <a:pt x="932" y="906"/>
                  </a:cubicBezTo>
                  <a:cubicBezTo>
                    <a:pt x="958" y="882"/>
                    <a:pt x="977" y="854"/>
                    <a:pt x="996" y="826"/>
                  </a:cubicBezTo>
                  <a:lnTo>
                    <a:pt x="1125" y="623"/>
                  </a:lnTo>
                  <a:cubicBezTo>
                    <a:pt x="1303" y="563"/>
                    <a:pt x="1492" y="532"/>
                    <a:pt x="1680" y="532"/>
                  </a:cubicBezTo>
                  <a:cubicBezTo>
                    <a:pt x="1722" y="532"/>
                    <a:pt x="1764" y="534"/>
                    <a:pt x="1806" y="537"/>
                  </a:cubicBezTo>
                  <a:lnTo>
                    <a:pt x="1834" y="539"/>
                  </a:lnTo>
                  <a:lnTo>
                    <a:pt x="1853" y="149"/>
                  </a:lnTo>
                  <a:lnTo>
                    <a:pt x="1838" y="141"/>
                  </a:lnTo>
                  <a:cubicBezTo>
                    <a:pt x="1723" y="79"/>
                    <a:pt x="1588" y="47"/>
                    <a:pt x="1451" y="47"/>
                  </a:cubicBezTo>
                  <a:cubicBezTo>
                    <a:pt x="1245" y="47"/>
                    <a:pt x="1052" y="115"/>
                    <a:pt x="904" y="242"/>
                  </a:cubicBezTo>
                  <a:cubicBezTo>
                    <a:pt x="889" y="254"/>
                    <a:pt x="874" y="267"/>
                    <a:pt x="859" y="282"/>
                  </a:cubicBezTo>
                  <a:cubicBezTo>
                    <a:pt x="821" y="316"/>
                    <a:pt x="784" y="351"/>
                    <a:pt x="739" y="372"/>
                  </a:cubicBezTo>
                  <a:cubicBezTo>
                    <a:pt x="711" y="389"/>
                    <a:pt x="679" y="396"/>
                    <a:pt x="647" y="396"/>
                  </a:cubicBezTo>
                  <a:cubicBezTo>
                    <a:pt x="626" y="396"/>
                    <a:pt x="591" y="391"/>
                    <a:pt x="566" y="368"/>
                  </a:cubicBezTo>
                  <a:cubicBezTo>
                    <a:pt x="542" y="346"/>
                    <a:pt x="527" y="310"/>
                    <a:pt x="514" y="278"/>
                  </a:cubicBezTo>
                  <a:lnTo>
                    <a:pt x="418" y="32"/>
                  </a:lnTo>
                  <a:lnTo>
                    <a:pt x="403" y="29"/>
                  </a:lnTo>
                  <a:cubicBezTo>
                    <a:pt x="307" y="11"/>
                    <a:pt x="211"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297"/>
            <p:cNvSpPr/>
            <p:nvPr/>
          </p:nvSpPr>
          <p:spPr>
            <a:xfrm>
              <a:off x="6561276" y="3706270"/>
              <a:ext cx="17560" cy="11565"/>
            </a:xfrm>
            <a:custGeom>
              <a:rect b="b" l="l" r="r" t="t"/>
              <a:pathLst>
                <a:path extrusionOk="0" h="407" w="618">
                  <a:moveTo>
                    <a:pt x="284" y="0"/>
                  </a:moveTo>
                  <a:cubicBezTo>
                    <a:pt x="230" y="0"/>
                    <a:pt x="178" y="12"/>
                    <a:pt x="132" y="39"/>
                  </a:cubicBezTo>
                  <a:cubicBezTo>
                    <a:pt x="48" y="91"/>
                    <a:pt x="1" y="207"/>
                    <a:pt x="48" y="292"/>
                  </a:cubicBezTo>
                  <a:cubicBezTo>
                    <a:pt x="95" y="378"/>
                    <a:pt x="204" y="401"/>
                    <a:pt x="301" y="406"/>
                  </a:cubicBezTo>
                  <a:cubicBezTo>
                    <a:pt x="306" y="406"/>
                    <a:pt x="312" y="406"/>
                    <a:pt x="318" y="406"/>
                  </a:cubicBezTo>
                  <a:cubicBezTo>
                    <a:pt x="443" y="406"/>
                    <a:pt x="595" y="360"/>
                    <a:pt x="607" y="236"/>
                  </a:cubicBezTo>
                  <a:cubicBezTo>
                    <a:pt x="618" y="134"/>
                    <a:pt x="517" y="54"/>
                    <a:pt x="419" y="22"/>
                  </a:cubicBezTo>
                  <a:cubicBezTo>
                    <a:pt x="375" y="8"/>
                    <a:pt x="329"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297"/>
            <p:cNvSpPr/>
            <p:nvPr/>
          </p:nvSpPr>
          <p:spPr>
            <a:xfrm>
              <a:off x="6560310" y="3705503"/>
              <a:ext cx="19322" cy="13042"/>
            </a:xfrm>
            <a:custGeom>
              <a:rect b="b" l="l" r="r" t="t"/>
              <a:pathLst>
                <a:path extrusionOk="0" h="459" w="680">
                  <a:moveTo>
                    <a:pt x="318" y="54"/>
                  </a:moveTo>
                  <a:cubicBezTo>
                    <a:pt x="358" y="54"/>
                    <a:pt x="401" y="62"/>
                    <a:pt x="444" y="75"/>
                  </a:cubicBezTo>
                  <a:cubicBezTo>
                    <a:pt x="532" y="103"/>
                    <a:pt x="624" y="174"/>
                    <a:pt x="613" y="261"/>
                  </a:cubicBezTo>
                  <a:cubicBezTo>
                    <a:pt x="603" y="375"/>
                    <a:pt x="446" y="405"/>
                    <a:pt x="356" y="405"/>
                  </a:cubicBezTo>
                  <a:lnTo>
                    <a:pt x="337" y="405"/>
                  </a:lnTo>
                  <a:cubicBezTo>
                    <a:pt x="217" y="401"/>
                    <a:pt x="138" y="366"/>
                    <a:pt x="106" y="306"/>
                  </a:cubicBezTo>
                  <a:cubicBezTo>
                    <a:pt x="63" y="229"/>
                    <a:pt x="112" y="131"/>
                    <a:pt x="181" y="90"/>
                  </a:cubicBezTo>
                  <a:cubicBezTo>
                    <a:pt x="219" y="66"/>
                    <a:pt x="266" y="54"/>
                    <a:pt x="318" y="54"/>
                  </a:cubicBezTo>
                  <a:close/>
                  <a:moveTo>
                    <a:pt x="318" y="0"/>
                  </a:moveTo>
                  <a:cubicBezTo>
                    <a:pt x="256" y="0"/>
                    <a:pt x="200" y="14"/>
                    <a:pt x="153" y="43"/>
                  </a:cubicBezTo>
                  <a:cubicBezTo>
                    <a:pt x="61" y="99"/>
                    <a:pt x="1" y="227"/>
                    <a:pt x="58" y="332"/>
                  </a:cubicBezTo>
                  <a:cubicBezTo>
                    <a:pt x="101" y="411"/>
                    <a:pt x="193" y="452"/>
                    <a:pt x="335" y="458"/>
                  </a:cubicBezTo>
                  <a:lnTo>
                    <a:pt x="356" y="458"/>
                  </a:lnTo>
                  <a:cubicBezTo>
                    <a:pt x="500" y="458"/>
                    <a:pt x="654" y="401"/>
                    <a:pt x="667" y="268"/>
                  </a:cubicBezTo>
                  <a:cubicBezTo>
                    <a:pt x="680" y="150"/>
                    <a:pt x="568" y="58"/>
                    <a:pt x="461" y="24"/>
                  </a:cubicBezTo>
                  <a:cubicBezTo>
                    <a:pt x="412" y="8"/>
                    <a:pt x="364" y="0"/>
                    <a:pt x="3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297"/>
            <p:cNvSpPr/>
            <p:nvPr/>
          </p:nvSpPr>
          <p:spPr>
            <a:xfrm>
              <a:off x="6375196" y="3658167"/>
              <a:ext cx="163045" cy="45151"/>
            </a:xfrm>
            <a:custGeom>
              <a:rect b="b" l="l" r="r" t="t"/>
              <a:pathLst>
                <a:path extrusionOk="0" h="1589" w="5738">
                  <a:moveTo>
                    <a:pt x="1637" y="1"/>
                  </a:moveTo>
                  <a:cubicBezTo>
                    <a:pt x="1627" y="1"/>
                    <a:pt x="1617" y="1"/>
                    <a:pt x="1607" y="1"/>
                  </a:cubicBezTo>
                  <a:cubicBezTo>
                    <a:pt x="1256" y="21"/>
                    <a:pt x="904" y="38"/>
                    <a:pt x="553" y="55"/>
                  </a:cubicBezTo>
                  <a:cubicBezTo>
                    <a:pt x="523" y="314"/>
                    <a:pt x="285" y="530"/>
                    <a:pt x="26" y="537"/>
                  </a:cubicBezTo>
                  <a:cubicBezTo>
                    <a:pt x="0" y="670"/>
                    <a:pt x="135" y="781"/>
                    <a:pt x="268" y="803"/>
                  </a:cubicBezTo>
                  <a:cubicBezTo>
                    <a:pt x="300" y="808"/>
                    <a:pt x="333" y="810"/>
                    <a:pt x="365" y="810"/>
                  </a:cubicBezTo>
                  <a:cubicBezTo>
                    <a:pt x="450" y="810"/>
                    <a:pt x="536" y="797"/>
                    <a:pt x="622" y="797"/>
                  </a:cubicBezTo>
                  <a:cubicBezTo>
                    <a:pt x="638" y="797"/>
                    <a:pt x="653" y="797"/>
                    <a:pt x="669" y="798"/>
                  </a:cubicBezTo>
                  <a:cubicBezTo>
                    <a:pt x="802" y="807"/>
                    <a:pt x="952" y="884"/>
                    <a:pt x="967" y="1017"/>
                  </a:cubicBezTo>
                  <a:cubicBezTo>
                    <a:pt x="969" y="1051"/>
                    <a:pt x="964" y="1088"/>
                    <a:pt x="975" y="1120"/>
                  </a:cubicBezTo>
                  <a:cubicBezTo>
                    <a:pt x="1020" y="1244"/>
                    <a:pt x="1211" y="1180"/>
                    <a:pt x="1333" y="1225"/>
                  </a:cubicBezTo>
                  <a:cubicBezTo>
                    <a:pt x="1404" y="1252"/>
                    <a:pt x="1449" y="1315"/>
                    <a:pt x="1504" y="1364"/>
                  </a:cubicBezTo>
                  <a:cubicBezTo>
                    <a:pt x="1591" y="1442"/>
                    <a:pt x="1705" y="1478"/>
                    <a:pt x="1821" y="1478"/>
                  </a:cubicBezTo>
                  <a:cubicBezTo>
                    <a:pt x="1985" y="1478"/>
                    <a:pt x="2152" y="1403"/>
                    <a:pt x="2241" y="1263"/>
                  </a:cubicBezTo>
                  <a:cubicBezTo>
                    <a:pt x="2297" y="1180"/>
                    <a:pt x="2336" y="1066"/>
                    <a:pt x="2434" y="1038"/>
                  </a:cubicBezTo>
                  <a:cubicBezTo>
                    <a:pt x="2449" y="1034"/>
                    <a:pt x="2463" y="1032"/>
                    <a:pt x="2477" y="1032"/>
                  </a:cubicBezTo>
                  <a:cubicBezTo>
                    <a:pt x="2574" y="1032"/>
                    <a:pt x="2662" y="1117"/>
                    <a:pt x="2753" y="1160"/>
                  </a:cubicBezTo>
                  <a:cubicBezTo>
                    <a:pt x="2854" y="1207"/>
                    <a:pt x="2980" y="1216"/>
                    <a:pt x="3049" y="1302"/>
                  </a:cubicBezTo>
                  <a:cubicBezTo>
                    <a:pt x="3085" y="1347"/>
                    <a:pt x="3098" y="1407"/>
                    <a:pt x="3130" y="1456"/>
                  </a:cubicBezTo>
                  <a:cubicBezTo>
                    <a:pt x="3193" y="1556"/>
                    <a:pt x="3300" y="1589"/>
                    <a:pt x="3419" y="1589"/>
                  </a:cubicBezTo>
                  <a:cubicBezTo>
                    <a:pt x="3533" y="1589"/>
                    <a:pt x="3657" y="1559"/>
                    <a:pt x="3765" y="1529"/>
                  </a:cubicBezTo>
                  <a:cubicBezTo>
                    <a:pt x="4069" y="1442"/>
                    <a:pt x="4383" y="1398"/>
                    <a:pt x="4698" y="1398"/>
                  </a:cubicBezTo>
                  <a:cubicBezTo>
                    <a:pt x="4756" y="1398"/>
                    <a:pt x="4814" y="1399"/>
                    <a:pt x="4872" y="1402"/>
                  </a:cubicBezTo>
                  <a:cubicBezTo>
                    <a:pt x="4886" y="1403"/>
                    <a:pt x="4900" y="1404"/>
                    <a:pt x="4913" y="1404"/>
                  </a:cubicBezTo>
                  <a:cubicBezTo>
                    <a:pt x="4945" y="1404"/>
                    <a:pt x="4976" y="1400"/>
                    <a:pt x="5003" y="1385"/>
                  </a:cubicBezTo>
                  <a:cubicBezTo>
                    <a:pt x="5117" y="1321"/>
                    <a:pt x="5065" y="1120"/>
                    <a:pt x="5172" y="1047"/>
                  </a:cubicBezTo>
                  <a:cubicBezTo>
                    <a:pt x="5202" y="1027"/>
                    <a:pt x="5236" y="1022"/>
                    <a:pt x="5272" y="1022"/>
                  </a:cubicBezTo>
                  <a:cubicBezTo>
                    <a:pt x="5312" y="1022"/>
                    <a:pt x="5354" y="1029"/>
                    <a:pt x="5393" y="1030"/>
                  </a:cubicBezTo>
                  <a:cubicBezTo>
                    <a:pt x="5569" y="1030"/>
                    <a:pt x="5729" y="875"/>
                    <a:pt x="5738" y="700"/>
                  </a:cubicBezTo>
                  <a:lnTo>
                    <a:pt x="5738" y="700"/>
                  </a:lnTo>
                  <a:cubicBezTo>
                    <a:pt x="5185" y="728"/>
                    <a:pt x="4634" y="755"/>
                    <a:pt x="4082" y="783"/>
                  </a:cubicBezTo>
                  <a:cubicBezTo>
                    <a:pt x="4138" y="645"/>
                    <a:pt x="3971" y="518"/>
                    <a:pt x="3817" y="518"/>
                  </a:cubicBezTo>
                  <a:cubicBezTo>
                    <a:pt x="3802" y="518"/>
                    <a:pt x="3788" y="519"/>
                    <a:pt x="3773" y="522"/>
                  </a:cubicBezTo>
                  <a:cubicBezTo>
                    <a:pt x="3610" y="550"/>
                    <a:pt x="3473" y="661"/>
                    <a:pt x="3313" y="695"/>
                  </a:cubicBezTo>
                  <a:cubicBezTo>
                    <a:pt x="3275" y="703"/>
                    <a:pt x="3237" y="706"/>
                    <a:pt x="3200" y="706"/>
                  </a:cubicBezTo>
                  <a:cubicBezTo>
                    <a:pt x="2996" y="706"/>
                    <a:pt x="2795" y="609"/>
                    <a:pt x="2591" y="582"/>
                  </a:cubicBezTo>
                  <a:cubicBezTo>
                    <a:pt x="2505" y="569"/>
                    <a:pt x="2413" y="569"/>
                    <a:pt x="2340" y="522"/>
                  </a:cubicBezTo>
                  <a:cubicBezTo>
                    <a:pt x="2269" y="477"/>
                    <a:pt x="2231" y="361"/>
                    <a:pt x="2297" y="306"/>
                  </a:cubicBezTo>
                  <a:cubicBezTo>
                    <a:pt x="2143" y="237"/>
                    <a:pt x="1896" y="333"/>
                    <a:pt x="1832" y="177"/>
                  </a:cubicBezTo>
                  <a:cubicBezTo>
                    <a:pt x="1815" y="141"/>
                    <a:pt x="1819" y="96"/>
                    <a:pt x="1796" y="59"/>
                  </a:cubicBezTo>
                  <a:cubicBezTo>
                    <a:pt x="1764" y="9"/>
                    <a:pt x="1699" y="1"/>
                    <a:pt x="16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297"/>
            <p:cNvSpPr/>
            <p:nvPr/>
          </p:nvSpPr>
          <p:spPr>
            <a:xfrm>
              <a:off x="6374884" y="3657399"/>
              <a:ext cx="164153" cy="46714"/>
            </a:xfrm>
            <a:custGeom>
              <a:rect b="b" l="l" r="r" t="t"/>
              <a:pathLst>
                <a:path extrusionOk="0" h="1644" w="5777">
                  <a:moveTo>
                    <a:pt x="1655" y="54"/>
                  </a:moveTo>
                  <a:cubicBezTo>
                    <a:pt x="1723" y="54"/>
                    <a:pt x="1766" y="69"/>
                    <a:pt x="1785" y="101"/>
                  </a:cubicBezTo>
                  <a:cubicBezTo>
                    <a:pt x="1794" y="116"/>
                    <a:pt x="1798" y="138"/>
                    <a:pt x="1802" y="159"/>
                  </a:cubicBezTo>
                  <a:cubicBezTo>
                    <a:pt x="1807" y="176"/>
                    <a:pt x="1811" y="195"/>
                    <a:pt x="1817" y="215"/>
                  </a:cubicBezTo>
                  <a:cubicBezTo>
                    <a:pt x="1865" y="326"/>
                    <a:pt x="1985" y="328"/>
                    <a:pt x="2098" y="330"/>
                  </a:cubicBezTo>
                  <a:cubicBezTo>
                    <a:pt x="2156" y="330"/>
                    <a:pt x="2214" y="330"/>
                    <a:pt x="2263" y="345"/>
                  </a:cubicBezTo>
                  <a:cubicBezTo>
                    <a:pt x="2250" y="367"/>
                    <a:pt x="2246" y="392"/>
                    <a:pt x="2248" y="422"/>
                  </a:cubicBezTo>
                  <a:cubicBezTo>
                    <a:pt x="2252" y="480"/>
                    <a:pt x="2287" y="540"/>
                    <a:pt x="2338" y="572"/>
                  </a:cubicBezTo>
                  <a:cubicBezTo>
                    <a:pt x="2402" y="613"/>
                    <a:pt x="2475" y="622"/>
                    <a:pt x="2548" y="628"/>
                  </a:cubicBezTo>
                  <a:cubicBezTo>
                    <a:pt x="2565" y="630"/>
                    <a:pt x="2580" y="632"/>
                    <a:pt x="2597" y="635"/>
                  </a:cubicBezTo>
                  <a:cubicBezTo>
                    <a:pt x="2681" y="645"/>
                    <a:pt x="2769" y="669"/>
                    <a:pt x="2850" y="692"/>
                  </a:cubicBezTo>
                  <a:cubicBezTo>
                    <a:pt x="2968" y="727"/>
                    <a:pt x="3088" y="761"/>
                    <a:pt x="3210" y="761"/>
                  </a:cubicBezTo>
                  <a:cubicBezTo>
                    <a:pt x="3251" y="761"/>
                    <a:pt x="3289" y="757"/>
                    <a:pt x="3328" y="748"/>
                  </a:cubicBezTo>
                  <a:cubicBezTo>
                    <a:pt x="3409" y="731"/>
                    <a:pt x="3484" y="695"/>
                    <a:pt x="3557" y="660"/>
                  </a:cubicBezTo>
                  <a:cubicBezTo>
                    <a:pt x="3634" y="624"/>
                    <a:pt x="3707" y="587"/>
                    <a:pt x="3788" y="575"/>
                  </a:cubicBezTo>
                  <a:cubicBezTo>
                    <a:pt x="3801" y="572"/>
                    <a:pt x="3815" y="571"/>
                    <a:pt x="3828" y="571"/>
                  </a:cubicBezTo>
                  <a:cubicBezTo>
                    <a:pt x="3916" y="571"/>
                    <a:pt x="4009" y="618"/>
                    <a:pt x="4052" y="682"/>
                  </a:cubicBezTo>
                  <a:cubicBezTo>
                    <a:pt x="4071" y="710"/>
                    <a:pt x="4088" y="750"/>
                    <a:pt x="4067" y="802"/>
                  </a:cubicBezTo>
                  <a:lnTo>
                    <a:pt x="4052" y="840"/>
                  </a:lnTo>
                  <a:lnTo>
                    <a:pt x="5719" y="757"/>
                  </a:lnTo>
                  <a:lnTo>
                    <a:pt x="5719" y="757"/>
                  </a:lnTo>
                  <a:cubicBezTo>
                    <a:pt x="5697" y="905"/>
                    <a:pt x="5556" y="1029"/>
                    <a:pt x="5404" y="1029"/>
                  </a:cubicBezTo>
                  <a:cubicBezTo>
                    <a:pt x="5385" y="1029"/>
                    <a:pt x="5365" y="1027"/>
                    <a:pt x="5346" y="1027"/>
                  </a:cubicBezTo>
                  <a:cubicBezTo>
                    <a:pt x="5325" y="1025"/>
                    <a:pt x="5303" y="1022"/>
                    <a:pt x="5284" y="1022"/>
                  </a:cubicBezTo>
                  <a:cubicBezTo>
                    <a:pt x="5254" y="1022"/>
                    <a:pt x="5209" y="1025"/>
                    <a:pt x="5168" y="1052"/>
                  </a:cubicBezTo>
                  <a:cubicBezTo>
                    <a:pt x="5108" y="1093"/>
                    <a:pt x="5091" y="1166"/>
                    <a:pt x="5076" y="1237"/>
                  </a:cubicBezTo>
                  <a:cubicBezTo>
                    <a:pt x="5061" y="1301"/>
                    <a:pt x="5048" y="1363"/>
                    <a:pt x="5001" y="1389"/>
                  </a:cubicBezTo>
                  <a:cubicBezTo>
                    <a:pt x="4982" y="1400"/>
                    <a:pt x="4956" y="1403"/>
                    <a:pt x="4924" y="1403"/>
                  </a:cubicBezTo>
                  <a:cubicBezTo>
                    <a:pt x="4912" y="1403"/>
                    <a:pt x="4899" y="1402"/>
                    <a:pt x="4885" y="1402"/>
                  </a:cubicBezTo>
                  <a:cubicBezTo>
                    <a:pt x="4828" y="1399"/>
                    <a:pt x="4771" y="1397"/>
                    <a:pt x="4714" y="1397"/>
                  </a:cubicBezTo>
                  <a:cubicBezTo>
                    <a:pt x="4393" y="1397"/>
                    <a:pt x="4077" y="1443"/>
                    <a:pt x="3769" y="1530"/>
                  </a:cubicBezTo>
                  <a:cubicBezTo>
                    <a:pt x="3671" y="1558"/>
                    <a:pt x="3544" y="1590"/>
                    <a:pt x="3429" y="1590"/>
                  </a:cubicBezTo>
                  <a:cubicBezTo>
                    <a:pt x="3302" y="1590"/>
                    <a:pt x="3214" y="1549"/>
                    <a:pt x="3163" y="1470"/>
                  </a:cubicBezTo>
                  <a:cubicBezTo>
                    <a:pt x="3152" y="1451"/>
                    <a:pt x="3144" y="1429"/>
                    <a:pt x="3133" y="1406"/>
                  </a:cubicBezTo>
                  <a:cubicBezTo>
                    <a:pt x="3120" y="1374"/>
                    <a:pt x="3105" y="1339"/>
                    <a:pt x="3081" y="1312"/>
                  </a:cubicBezTo>
                  <a:cubicBezTo>
                    <a:pt x="3030" y="1247"/>
                    <a:pt x="2953" y="1224"/>
                    <a:pt x="2878" y="1200"/>
                  </a:cubicBezTo>
                  <a:cubicBezTo>
                    <a:pt x="2844" y="1189"/>
                    <a:pt x="2807" y="1179"/>
                    <a:pt x="2775" y="1164"/>
                  </a:cubicBezTo>
                  <a:cubicBezTo>
                    <a:pt x="2747" y="1151"/>
                    <a:pt x="2717" y="1132"/>
                    <a:pt x="2689" y="1115"/>
                  </a:cubicBezTo>
                  <a:cubicBezTo>
                    <a:pt x="2627" y="1074"/>
                    <a:pt x="2561" y="1033"/>
                    <a:pt x="2488" y="1033"/>
                  </a:cubicBezTo>
                  <a:cubicBezTo>
                    <a:pt x="2471" y="1033"/>
                    <a:pt x="2454" y="1035"/>
                    <a:pt x="2439" y="1040"/>
                  </a:cubicBezTo>
                  <a:cubicBezTo>
                    <a:pt x="2351" y="1065"/>
                    <a:pt x="2308" y="1142"/>
                    <a:pt x="2265" y="1217"/>
                  </a:cubicBezTo>
                  <a:cubicBezTo>
                    <a:pt x="2254" y="1239"/>
                    <a:pt x="2242" y="1258"/>
                    <a:pt x="2231" y="1277"/>
                  </a:cubicBezTo>
                  <a:cubicBezTo>
                    <a:pt x="2152" y="1402"/>
                    <a:pt x="1997" y="1479"/>
                    <a:pt x="1832" y="1479"/>
                  </a:cubicBezTo>
                  <a:cubicBezTo>
                    <a:pt x="1717" y="1479"/>
                    <a:pt x="1612" y="1440"/>
                    <a:pt x="1532" y="1372"/>
                  </a:cubicBezTo>
                  <a:cubicBezTo>
                    <a:pt x="1520" y="1359"/>
                    <a:pt x="1505" y="1344"/>
                    <a:pt x="1490" y="1331"/>
                  </a:cubicBezTo>
                  <a:cubicBezTo>
                    <a:pt x="1451" y="1290"/>
                    <a:pt x="1410" y="1249"/>
                    <a:pt x="1355" y="1228"/>
                  </a:cubicBezTo>
                  <a:cubicBezTo>
                    <a:pt x="1305" y="1209"/>
                    <a:pt x="1248" y="1207"/>
                    <a:pt x="1192" y="1204"/>
                  </a:cubicBezTo>
                  <a:cubicBezTo>
                    <a:pt x="1093" y="1200"/>
                    <a:pt x="1033" y="1196"/>
                    <a:pt x="1012" y="1138"/>
                  </a:cubicBezTo>
                  <a:cubicBezTo>
                    <a:pt x="1005" y="1121"/>
                    <a:pt x="1005" y="1102"/>
                    <a:pt x="1005" y="1080"/>
                  </a:cubicBezTo>
                  <a:cubicBezTo>
                    <a:pt x="1005" y="1067"/>
                    <a:pt x="1005" y="1055"/>
                    <a:pt x="1003" y="1040"/>
                  </a:cubicBezTo>
                  <a:cubicBezTo>
                    <a:pt x="986" y="894"/>
                    <a:pt x="828" y="808"/>
                    <a:pt x="682" y="800"/>
                  </a:cubicBezTo>
                  <a:cubicBezTo>
                    <a:pt x="664" y="798"/>
                    <a:pt x="647" y="798"/>
                    <a:pt x="629" y="798"/>
                  </a:cubicBezTo>
                  <a:cubicBezTo>
                    <a:pt x="587" y="798"/>
                    <a:pt x="544" y="801"/>
                    <a:pt x="502" y="804"/>
                  </a:cubicBezTo>
                  <a:cubicBezTo>
                    <a:pt x="460" y="807"/>
                    <a:pt x="416" y="810"/>
                    <a:pt x="374" y="810"/>
                  </a:cubicBezTo>
                  <a:cubicBezTo>
                    <a:pt x="342" y="810"/>
                    <a:pt x="311" y="809"/>
                    <a:pt x="283" y="804"/>
                  </a:cubicBezTo>
                  <a:cubicBezTo>
                    <a:pt x="206" y="791"/>
                    <a:pt x="131" y="746"/>
                    <a:pt x="91" y="688"/>
                  </a:cubicBezTo>
                  <a:cubicBezTo>
                    <a:pt x="76" y="665"/>
                    <a:pt x="58" y="630"/>
                    <a:pt x="61" y="590"/>
                  </a:cubicBezTo>
                  <a:cubicBezTo>
                    <a:pt x="318" y="572"/>
                    <a:pt x="547" y="362"/>
                    <a:pt x="588" y="108"/>
                  </a:cubicBezTo>
                  <a:lnTo>
                    <a:pt x="1620" y="56"/>
                  </a:lnTo>
                  <a:cubicBezTo>
                    <a:pt x="1631" y="54"/>
                    <a:pt x="1644" y="54"/>
                    <a:pt x="1655" y="54"/>
                  </a:cubicBezTo>
                  <a:close/>
                  <a:moveTo>
                    <a:pt x="1655" y="0"/>
                  </a:moveTo>
                  <a:cubicBezTo>
                    <a:pt x="1642" y="0"/>
                    <a:pt x="1629" y="0"/>
                    <a:pt x="1618" y="3"/>
                  </a:cubicBezTo>
                  <a:lnTo>
                    <a:pt x="540" y="56"/>
                  </a:lnTo>
                  <a:lnTo>
                    <a:pt x="538" y="80"/>
                  </a:lnTo>
                  <a:cubicBezTo>
                    <a:pt x="508" y="326"/>
                    <a:pt x="283" y="532"/>
                    <a:pt x="35" y="538"/>
                  </a:cubicBezTo>
                  <a:lnTo>
                    <a:pt x="13" y="538"/>
                  </a:lnTo>
                  <a:lnTo>
                    <a:pt x="9" y="560"/>
                  </a:lnTo>
                  <a:cubicBezTo>
                    <a:pt x="1" y="613"/>
                    <a:pt x="13" y="669"/>
                    <a:pt x="48" y="718"/>
                  </a:cubicBezTo>
                  <a:cubicBezTo>
                    <a:pt x="97" y="789"/>
                    <a:pt x="183" y="840"/>
                    <a:pt x="275" y="857"/>
                  </a:cubicBezTo>
                  <a:cubicBezTo>
                    <a:pt x="304" y="862"/>
                    <a:pt x="337" y="864"/>
                    <a:pt x="372" y="864"/>
                  </a:cubicBezTo>
                  <a:cubicBezTo>
                    <a:pt x="415" y="864"/>
                    <a:pt x="462" y="861"/>
                    <a:pt x="506" y="857"/>
                  </a:cubicBezTo>
                  <a:cubicBezTo>
                    <a:pt x="547" y="854"/>
                    <a:pt x="588" y="851"/>
                    <a:pt x="628" y="851"/>
                  </a:cubicBezTo>
                  <a:cubicBezTo>
                    <a:pt x="645" y="851"/>
                    <a:pt x="661" y="852"/>
                    <a:pt x="678" y="853"/>
                  </a:cubicBezTo>
                  <a:cubicBezTo>
                    <a:pt x="804" y="860"/>
                    <a:pt x="937" y="930"/>
                    <a:pt x="950" y="1046"/>
                  </a:cubicBezTo>
                  <a:cubicBezTo>
                    <a:pt x="952" y="1059"/>
                    <a:pt x="952" y="1070"/>
                    <a:pt x="952" y="1080"/>
                  </a:cubicBezTo>
                  <a:cubicBezTo>
                    <a:pt x="952" y="1106"/>
                    <a:pt x="952" y="1132"/>
                    <a:pt x="963" y="1155"/>
                  </a:cubicBezTo>
                  <a:cubicBezTo>
                    <a:pt x="997" y="1252"/>
                    <a:pt x="1100" y="1256"/>
                    <a:pt x="1192" y="1258"/>
                  </a:cubicBezTo>
                  <a:cubicBezTo>
                    <a:pt x="1241" y="1260"/>
                    <a:pt x="1295" y="1262"/>
                    <a:pt x="1335" y="1277"/>
                  </a:cubicBezTo>
                  <a:cubicBezTo>
                    <a:pt x="1380" y="1294"/>
                    <a:pt x="1415" y="1331"/>
                    <a:pt x="1453" y="1367"/>
                  </a:cubicBezTo>
                  <a:cubicBezTo>
                    <a:pt x="1468" y="1382"/>
                    <a:pt x="1481" y="1397"/>
                    <a:pt x="1498" y="1412"/>
                  </a:cubicBezTo>
                  <a:cubicBezTo>
                    <a:pt x="1586" y="1489"/>
                    <a:pt x="1704" y="1532"/>
                    <a:pt x="1832" y="1532"/>
                  </a:cubicBezTo>
                  <a:cubicBezTo>
                    <a:pt x="2017" y="1532"/>
                    <a:pt x="2186" y="1447"/>
                    <a:pt x="2276" y="1305"/>
                  </a:cubicBezTo>
                  <a:cubicBezTo>
                    <a:pt x="2289" y="1286"/>
                    <a:pt x="2299" y="1264"/>
                    <a:pt x="2312" y="1245"/>
                  </a:cubicBezTo>
                  <a:cubicBezTo>
                    <a:pt x="2351" y="1174"/>
                    <a:pt x="2387" y="1110"/>
                    <a:pt x="2452" y="1091"/>
                  </a:cubicBezTo>
                  <a:cubicBezTo>
                    <a:pt x="2463" y="1088"/>
                    <a:pt x="2475" y="1086"/>
                    <a:pt x="2486" y="1086"/>
                  </a:cubicBezTo>
                  <a:cubicBezTo>
                    <a:pt x="2543" y="1086"/>
                    <a:pt x="2601" y="1122"/>
                    <a:pt x="2662" y="1159"/>
                  </a:cubicBezTo>
                  <a:cubicBezTo>
                    <a:pt x="2692" y="1179"/>
                    <a:pt x="2722" y="1198"/>
                    <a:pt x="2754" y="1213"/>
                  </a:cubicBezTo>
                  <a:cubicBezTo>
                    <a:pt x="2788" y="1228"/>
                    <a:pt x="2827" y="1241"/>
                    <a:pt x="2863" y="1252"/>
                  </a:cubicBezTo>
                  <a:cubicBezTo>
                    <a:pt x="2934" y="1273"/>
                    <a:pt x="2998" y="1294"/>
                    <a:pt x="3041" y="1346"/>
                  </a:cubicBezTo>
                  <a:cubicBezTo>
                    <a:pt x="3058" y="1367"/>
                    <a:pt x="3071" y="1397"/>
                    <a:pt x="3084" y="1427"/>
                  </a:cubicBezTo>
                  <a:cubicBezTo>
                    <a:pt x="3094" y="1451"/>
                    <a:pt x="3105" y="1474"/>
                    <a:pt x="3118" y="1498"/>
                  </a:cubicBezTo>
                  <a:cubicBezTo>
                    <a:pt x="3178" y="1594"/>
                    <a:pt x="3283" y="1644"/>
                    <a:pt x="3429" y="1644"/>
                  </a:cubicBezTo>
                  <a:cubicBezTo>
                    <a:pt x="3551" y="1644"/>
                    <a:pt x="3681" y="1609"/>
                    <a:pt x="3784" y="1582"/>
                  </a:cubicBezTo>
                  <a:cubicBezTo>
                    <a:pt x="4086" y="1496"/>
                    <a:pt x="4399" y="1453"/>
                    <a:pt x="4714" y="1453"/>
                  </a:cubicBezTo>
                  <a:cubicBezTo>
                    <a:pt x="4770" y="1453"/>
                    <a:pt x="4825" y="1453"/>
                    <a:pt x="4883" y="1455"/>
                  </a:cubicBezTo>
                  <a:cubicBezTo>
                    <a:pt x="4898" y="1457"/>
                    <a:pt x="4911" y="1457"/>
                    <a:pt x="4926" y="1457"/>
                  </a:cubicBezTo>
                  <a:cubicBezTo>
                    <a:pt x="4954" y="1457"/>
                    <a:pt x="4993" y="1455"/>
                    <a:pt x="5027" y="1436"/>
                  </a:cubicBezTo>
                  <a:cubicBezTo>
                    <a:pt x="5095" y="1397"/>
                    <a:pt x="5113" y="1322"/>
                    <a:pt x="5128" y="1249"/>
                  </a:cubicBezTo>
                  <a:cubicBezTo>
                    <a:pt x="5143" y="1185"/>
                    <a:pt x="5155" y="1125"/>
                    <a:pt x="5198" y="1095"/>
                  </a:cubicBezTo>
                  <a:cubicBezTo>
                    <a:pt x="5220" y="1082"/>
                    <a:pt x="5245" y="1076"/>
                    <a:pt x="5284" y="1076"/>
                  </a:cubicBezTo>
                  <a:cubicBezTo>
                    <a:pt x="5303" y="1076"/>
                    <a:pt x="5323" y="1078"/>
                    <a:pt x="5342" y="1080"/>
                  </a:cubicBezTo>
                  <a:cubicBezTo>
                    <a:pt x="5363" y="1080"/>
                    <a:pt x="5383" y="1082"/>
                    <a:pt x="5406" y="1082"/>
                  </a:cubicBezTo>
                  <a:cubicBezTo>
                    <a:pt x="5595" y="1082"/>
                    <a:pt x="5768" y="917"/>
                    <a:pt x="5775" y="729"/>
                  </a:cubicBezTo>
                  <a:lnTo>
                    <a:pt x="5777" y="699"/>
                  </a:lnTo>
                  <a:lnTo>
                    <a:pt x="4127" y="782"/>
                  </a:lnTo>
                  <a:cubicBezTo>
                    <a:pt x="4136" y="737"/>
                    <a:pt x="4125" y="692"/>
                    <a:pt x="4097" y="652"/>
                  </a:cubicBezTo>
                  <a:cubicBezTo>
                    <a:pt x="4043" y="573"/>
                    <a:pt x="3931" y="517"/>
                    <a:pt x="3825" y="517"/>
                  </a:cubicBezTo>
                  <a:cubicBezTo>
                    <a:pt x="3810" y="517"/>
                    <a:pt x="3795" y="519"/>
                    <a:pt x="3780" y="521"/>
                  </a:cubicBezTo>
                  <a:cubicBezTo>
                    <a:pt x="3692" y="536"/>
                    <a:pt x="3611" y="575"/>
                    <a:pt x="3534" y="613"/>
                  </a:cubicBezTo>
                  <a:cubicBezTo>
                    <a:pt x="3461" y="647"/>
                    <a:pt x="3392" y="680"/>
                    <a:pt x="3317" y="697"/>
                  </a:cubicBezTo>
                  <a:cubicBezTo>
                    <a:pt x="3283" y="703"/>
                    <a:pt x="3249" y="707"/>
                    <a:pt x="3210" y="707"/>
                  </a:cubicBezTo>
                  <a:cubicBezTo>
                    <a:pt x="3096" y="707"/>
                    <a:pt x="2983" y="675"/>
                    <a:pt x="2865" y="641"/>
                  </a:cubicBezTo>
                  <a:cubicBezTo>
                    <a:pt x="2779" y="617"/>
                    <a:pt x="2694" y="594"/>
                    <a:pt x="2604" y="581"/>
                  </a:cubicBezTo>
                  <a:cubicBezTo>
                    <a:pt x="2589" y="579"/>
                    <a:pt x="2572" y="577"/>
                    <a:pt x="2554" y="575"/>
                  </a:cubicBezTo>
                  <a:cubicBezTo>
                    <a:pt x="2484" y="568"/>
                    <a:pt x="2419" y="562"/>
                    <a:pt x="2366" y="527"/>
                  </a:cubicBezTo>
                  <a:cubicBezTo>
                    <a:pt x="2332" y="504"/>
                    <a:pt x="2304" y="459"/>
                    <a:pt x="2302" y="418"/>
                  </a:cubicBezTo>
                  <a:cubicBezTo>
                    <a:pt x="2299" y="399"/>
                    <a:pt x="2304" y="371"/>
                    <a:pt x="2325" y="352"/>
                  </a:cubicBezTo>
                  <a:lnTo>
                    <a:pt x="2357" y="324"/>
                  </a:lnTo>
                  <a:lnTo>
                    <a:pt x="2319" y="307"/>
                  </a:lnTo>
                  <a:cubicBezTo>
                    <a:pt x="2252" y="279"/>
                    <a:pt x="2175" y="277"/>
                    <a:pt x="2100" y="277"/>
                  </a:cubicBezTo>
                  <a:cubicBezTo>
                    <a:pt x="1993" y="275"/>
                    <a:pt x="1901" y="273"/>
                    <a:pt x="1867" y="195"/>
                  </a:cubicBezTo>
                  <a:cubicBezTo>
                    <a:pt x="1862" y="180"/>
                    <a:pt x="1858" y="165"/>
                    <a:pt x="1856" y="148"/>
                  </a:cubicBezTo>
                  <a:cubicBezTo>
                    <a:pt x="1850" y="123"/>
                    <a:pt x="1845" y="97"/>
                    <a:pt x="1830" y="73"/>
                  </a:cubicBezTo>
                  <a:cubicBezTo>
                    <a:pt x="1785" y="0"/>
                    <a:pt x="1687"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297"/>
            <p:cNvSpPr/>
            <p:nvPr/>
          </p:nvSpPr>
          <p:spPr>
            <a:xfrm>
              <a:off x="6179598" y="3418899"/>
              <a:ext cx="219080" cy="238345"/>
            </a:xfrm>
            <a:custGeom>
              <a:rect b="b" l="l" r="r" t="t"/>
              <a:pathLst>
                <a:path extrusionOk="0" h="8388" w="7710">
                  <a:moveTo>
                    <a:pt x="54" y="0"/>
                  </a:moveTo>
                  <a:lnTo>
                    <a:pt x="54" y="0"/>
                  </a:lnTo>
                  <a:cubicBezTo>
                    <a:pt x="0" y="133"/>
                    <a:pt x="127" y="264"/>
                    <a:pt x="234" y="358"/>
                  </a:cubicBezTo>
                  <a:cubicBezTo>
                    <a:pt x="341" y="452"/>
                    <a:pt x="453" y="607"/>
                    <a:pt x="371" y="724"/>
                  </a:cubicBezTo>
                  <a:cubicBezTo>
                    <a:pt x="391" y="709"/>
                    <a:pt x="415" y="702"/>
                    <a:pt x="439" y="702"/>
                  </a:cubicBezTo>
                  <a:cubicBezTo>
                    <a:pt x="496" y="702"/>
                    <a:pt x="558" y="741"/>
                    <a:pt x="590" y="793"/>
                  </a:cubicBezTo>
                  <a:cubicBezTo>
                    <a:pt x="637" y="866"/>
                    <a:pt x="645" y="956"/>
                    <a:pt x="680" y="1035"/>
                  </a:cubicBezTo>
                  <a:cubicBezTo>
                    <a:pt x="747" y="1187"/>
                    <a:pt x="909" y="1291"/>
                    <a:pt x="1073" y="1291"/>
                  </a:cubicBezTo>
                  <a:cubicBezTo>
                    <a:pt x="1083" y="1291"/>
                    <a:pt x="1092" y="1291"/>
                    <a:pt x="1102" y="1290"/>
                  </a:cubicBezTo>
                  <a:cubicBezTo>
                    <a:pt x="1235" y="1526"/>
                    <a:pt x="1376" y="1755"/>
                    <a:pt x="1526" y="1980"/>
                  </a:cubicBezTo>
                  <a:cubicBezTo>
                    <a:pt x="1684" y="2218"/>
                    <a:pt x="1869" y="2462"/>
                    <a:pt x="2134" y="2563"/>
                  </a:cubicBezTo>
                  <a:cubicBezTo>
                    <a:pt x="2197" y="2586"/>
                    <a:pt x="2265" y="2603"/>
                    <a:pt x="2312" y="2653"/>
                  </a:cubicBezTo>
                  <a:cubicBezTo>
                    <a:pt x="2451" y="2796"/>
                    <a:pt x="2278" y="3079"/>
                    <a:pt x="2419" y="3222"/>
                  </a:cubicBezTo>
                  <a:cubicBezTo>
                    <a:pt x="2466" y="3272"/>
                    <a:pt x="2541" y="3291"/>
                    <a:pt x="2580" y="3349"/>
                  </a:cubicBezTo>
                  <a:cubicBezTo>
                    <a:pt x="2629" y="3426"/>
                    <a:pt x="2584" y="3527"/>
                    <a:pt x="2584" y="3619"/>
                  </a:cubicBezTo>
                  <a:cubicBezTo>
                    <a:pt x="2582" y="3762"/>
                    <a:pt x="2694" y="3887"/>
                    <a:pt x="2824" y="3947"/>
                  </a:cubicBezTo>
                  <a:cubicBezTo>
                    <a:pt x="2955" y="4007"/>
                    <a:pt x="3103" y="4013"/>
                    <a:pt x="3244" y="4019"/>
                  </a:cubicBezTo>
                  <a:cubicBezTo>
                    <a:pt x="3321" y="4180"/>
                    <a:pt x="3398" y="4339"/>
                    <a:pt x="3476" y="4499"/>
                  </a:cubicBezTo>
                  <a:cubicBezTo>
                    <a:pt x="3591" y="4737"/>
                    <a:pt x="3739" y="5005"/>
                    <a:pt x="4001" y="5063"/>
                  </a:cubicBezTo>
                  <a:cubicBezTo>
                    <a:pt x="3949" y="5224"/>
                    <a:pt x="4018" y="5412"/>
                    <a:pt x="4157" y="5506"/>
                  </a:cubicBezTo>
                  <a:cubicBezTo>
                    <a:pt x="4230" y="5558"/>
                    <a:pt x="4322" y="5581"/>
                    <a:pt x="4384" y="5646"/>
                  </a:cubicBezTo>
                  <a:cubicBezTo>
                    <a:pt x="4493" y="5753"/>
                    <a:pt x="4483" y="5926"/>
                    <a:pt x="4510" y="6076"/>
                  </a:cubicBezTo>
                  <a:cubicBezTo>
                    <a:pt x="4535" y="6206"/>
                    <a:pt x="4636" y="6351"/>
                    <a:pt x="4755" y="6351"/>
                  </a:cubicBezTo>
                  <a:cubicBezTo>
                    <a:pt x="4773" y="6351"/>
                    <a:pt x="4791" y="6347"/>
                    <a:pt x="4810" y="6340"/>
                  </a:cubicBezTo>
                  <a:lnTo>
                    <a:pt x="4810" y="6340"/>
                  </a:lnTo>
                  <a:cubicBezTo>
                    <a:pt x="4714" y="6513"/>
                    <a:pt x="4778" y="6760"/>
                    <a:pt x="4947" y="6867"/>
                  </a:cubicBezTo>
                  <a:cubicBezTo>
                    <a:pt x="5063" y="6938"/>
                    <a:pt x="5228" y="6963"/>
                    <a:pt x="5275" y="7092"/>
                  </a:cubicBezTo>
                  <a:cubicBezTo>
                    <a:pt x="5299" y="7158"/>
                    <a:pt x="5282" y="7233"/>
                    <a:pt x="5301" y="7302"/>
                  </a:cubicBezTo>
                  <a:cubicBezTo>
                    <a:pt x="5355" y="7484"/>
                    <a:pt x="5616" y="7482"/>
                    <a:pt x="5768" y="7593"/>
                  </a:cubicBezTo>
                  <a:cubicBezTo>
                    <a:pt x="5933" y="7711"/>
                    <a:pt x="5959" y="7947"/>
                    <a:pt x="6087" y="8103"/>
                  </a:cubicBezTo>
                  <a:cubicBezTo>
                    <a:pt x="6207" y="8251"/>
                    <a:pt x="6402" y="8313"/>
                    <a:pt x="6589" y="8358"/>
                  </a:cubicBezTo>
                  <a:cubicBezTo>
                    <a:pt x="6646" y="8373"/>
                    <a:pt x="6706" y="8387"/>
                    <a:pt x="6764" y="8387"/>
                  </a:cubicBezTo>
                  <a:cubicBezTo>
                    <a:pt x="6804" y="8387"/>
                    <a:pt x="6843" y="8381"/>
                    <a:pt x="6880" y="8364"/>
                  </a:cubicBezTo>
                  <a:cubicBezTo>
                    <a:pt x="7015" y="8302"/>
                    <a:pt x="7056" y="8133"/>
                    <a:pt x="7079" y="7985"/>
                  </a:cubicBezTo>
                  <a:cubicBezTo>
                    <a:pt x="7137" y="7600"/>
                    <a:pt x="7180" y="7207"/>
                    <a:pt x="7206" y="6818"/>
                  </a:cubicBezTo>
                  <a:cubicBezTo>
                    <a:pt x="7219" y="6623"/>
                    <a:pt x="7268" y="6376"/>
                    <a:pt x="7461" y="6340"/>
                  </a:cubicBezTo>
                  <a:cubicBezTo>
                    <a:pt x="7527" y="6327"/>
                    <a:pt x="7608" y="6344"/>
                    <a:pt x="7660" y="6297"/>
                  </a:cubicBezTo>
                  <a:cubicBezTo>
                    <a:pt x="7705" y="6258"/>
                    <a:pt x="7709" y="6192"/>
                    <a:pt x="7705" y="6132"/>
                  </a:cubicBezTo>
                  <a:cubicBezTo>
                    <a:pt x="7698" y="5926"/>
                    <a:pt x="7656" y="5716"/>
                    <a:pt x="7538" y="5547"/>
                  </a:cubicBezTo>
                  <a:cubicBezTo>
                    <a:pt x="7430" y="5390"/>
                    <a:pt x="7248" y="5273"/>
                    <a:pt x="7060" y="5273"/>
                  </a:cubicBezTo>
                  <a:cubicBezTo>
                    <a:pt x="7046" y="5273"/>
                    <a:pt x="7031" y="5274"/>
                    <a:pt x="7017" y="5275"/>
                  </a:cubicBezTo>
                  <a:cubicBezTo>
                    <a:pt x="6942" y="5408"/>
                    <a:pt x="7064" y="5560"/>
                    <a:pt x="7178" y="5661"/>
                  </a:cubicBezTo>
                  <a:cubicBezTo>
                    <a:pt x="7289" y="5761"/>
                    <a:pt x="7418" y="5905"/>
                    <a:pt x="7353" y="6042"/>
                  </a:cubicBezTo>
                  <a:cubicBezTo>
                    <a:pt x="7227" y="6044"/>
                    <a:pt x="7099" y="6046"/>
                    <a:pt x="6972" y="6048"/>
                  </a:cubicBezTo>
                  <a:cubicBezTo>
                    <a:pt x="6874" y="5791"/>
                    <a:pt x="6683" y="5573"/>
                    <a:pt x="6441" y="5440"/>
                  </a:cubicBezTo>
                  <a:cubicBezTo>
                    <a:pt x="6516" y="5371"/>
                    <a:pt x="6419" y="5251"/>
                    <a:pt x="6323" y="5224"/>
                  </a:cubicBezTo>
                  <a:cubicBezTo>
                    <a:pt x="6227" y="5198"/>
                    <a:pt x="6107" y="5194"/>
                    <a:pt x="6057" y="5108"/>
                  </a:cubicBezTo>
                  <a:cubicBezTo>
                    <a:pt x="5997" y="5005"/>
                    <a:pt x="6072" y="4844"/>
                    <a:pt x="5976" y="4776"/>
                  </a:cubicBezTo>
                  <a:cubicBezTo>
                    <a:pt x="5912" y="4786"/>
                    <a:pt x="5846" y="4795"/>
                    <a:pt x="5781" y="4795"/>
                  </a:cubicBezTo>
                  <a:cubicBezTo>
                    <a:pt x="5708" y="4795"/>
                    <a:pt x="5636" y="4784"/>
                    <a:pt x="5571" y="4752"/>
                  </a:cubicBezTo>
                  <a:cubicBezTo>
                    <a:pt x="5447" y="4692"/>
                    <a:pt x="5365" y="4525"/>
                    <a:pt x="5442" y="4412"/>
                  </a:cubicBezTo>
                  <a:lnTo>
                    <a:pt x="5442" y="4412"/>
                  </a:lnTo>
                  <a:cubicBezTo>
                    <a:pt x="5457" y="4415"/>
                    <a:pt x="5472" y="4416"/>
                    <a:pt x="5487" y="4416"/>
                  </a:cubicBezTo>
                  <a:cubicBezTo>
                    <a:pt x="5597" y="4416"/>
                    <a:pt x="5707" y="4335"/>
                    <a:pt x="5732" y="4225"/>
                  </a:cubicBezTo>
                  <a:cubicBezTo>
                    <a:pt x="5759" y="4101"/>
                    <a:pt x="5672" y="3964"/>
                    <a:pt x="5550" y="3936"/>
                  </a:cubicBezTo>
                  <a:cubicBezTo>
                    <a:pt x="5565" y="3791"/>
                    <a:pt x="5428" y="3657"/>
                    <a:pt x="5288" y="3657"/>
                  </a:cubicBezTo>
                  <a:cubicBezTo>
                    <a:pt x="5270" y="3657"/>
                    <a:pt x="5252" y="3659"/>
                    <a:pt x="5235" y="3664"/>
                  </a:cubicBezTo>
                  <a:cubicBezTo>
                    <a:pt x="5258" y="3497"/>
                    <a:pt x="5110" y="3362"/>
                    <a:pt x="4975" y="3261"/>
                  </a:cubicBezTo>
                  <a:cubicBezTo>
                    <a:pt x="4842" y="3158"/>
                    <a:pt x="4708" y="3058"/>
                    <a:pt x="4575" y="2957"/>
                  </a:cubicBezTo>
                  <a:cubicBezTo>
                    <a:pt x="4566" y="2893"/>
                    <a:pt x="4560" y="2828"/>
                    <a:pt x="4551" y="2764"/>
                  </a:cubicBezTo>
                  <a:cubicBezTo>
                    <a:pt x="4268" y="2616"/>
                    <a:pt x="3964" y="2511"/>
                    <a:pt x="3651" y="2455"/>
                  </a:cubicBezTo>
                  <a:cubicBezTo>
                    <a:pt x="3602" y="2447"/>
                    <a:pt x="3551" y="2436"/>
                    <a:pt x="3523" y="2395"/>
                  </a:cubicBezTo>
                  <a:cubicBezTo>
                    <a:pt x="3501" y="2363"/>
                    <a:pt x="3503" y="2323"/>
                    <a:pt x="3491" y="2286"/>
                  </a:cubicBezTo>
                  <a:cubicBezTo>
                    <a:pt x="3452" y="2173"/>
                    <a:pt x="3296" y="2145"/>
                    <a:pt x="3242" y="2040"/>
                  </a:cubicBezTo>
                  <a:cubicBezTo>
                    <a:pt x="3203" y="1967"/>
                    <a:pt x="3225" y="1873"/>
                    <a:pt x="3184" y="1800"/>
                  </a:cubicBezTo>
                  <a:cubicBezTo>
                    <a:pt x="3120" y="1691"/>
                    <a:pt x="2957" y="1701"/>
                    <a:pt x="2852" y="1631"/>
                  </a:cubicBezTo>
                  <a:cubicBezTo>
                    <a:pt x="2751" y="1562"/>
                    <a:pt x="2719" y="1431"/>
                    <a:pt x="2653" y="1331"/>
                  </a:cubicBezTo>
                  <a:cubicBezTo>
                    <a:pt x="2566" y="1196"/>
                    <a:pt x="2407" y="1110"/>
                    <a:pt x="2246" y="1110"/>
                  </a:cubicBezTo>
                  <a:cubicBezTo>
                    <a:pt x="2240" y="1110"/>
                    <a:pt x="2234" y="1110"/>
                    <a:pt x="2229" y="1110"/>
                  </a:cubicBezTo>
                  <a:cubicBezTo>
                    <a:pt x="2287" y="1041"/>
                    <a:pt x="2216" y="934"/>
                    <a:pt x="2137" y="891"/>
                  </a:cubicBezTo>
                  <a:cubicBezTo>
                    <a:pt x="2057" y="849"/>
                    <a:pt x="1957" y="823"/>
                    <a:pt x="1914" y="741"/>
                  </a:cubicBezTo>
                  <a:cubicBezTo>
                    <a:pt x="1864" y="647"/>
                    <a:pt x="1922" y="529"/>
                    <a:pt x="1905" y="424"/>
                  </a:cubicBezTo>
                  <a:cubicBezTo>
                    <a:pt x="1873" y="251"/>
                    <a:pt x="1661" y="184"/>
                    <a:pt x="1485" y="159"/>
                  </a:cubicBezTo>
                  <a:cubicBezTo>
                    <a:pt x="1012" y="86"/>
                    <a:pt x="532" y="32"/>
                    <a:pt x="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297"/>
            <p:cNvSpPr/>
            <p:nvPr/>
          </p:nvSpPr>
          <p:spPr>
            <a:xfrm>
              <a:off x="6178746" y="3418104"/>
              <a:ext cx="220642" cy="239879"/>
            </a:xfrm>
            <a:custGeom>
              <a:rect b="b" l="l" r="r" t="t"/>
              <a:pathLst>
                <a:path extrusionOk="0" h="8442" w="7765">
                  <a:moveTo>
                    <a:pt x="101" y="56"/>
                  </a:moveTo>
                  <a:lnTo>
                    <a:pt x="101" y="56"/>
                  </a:lnTo>
                  <a:cubicBezTo>
                    <a:pt x="570" y="88"/>
                    <a:pt x="1046" y="142"/>
                    <a:pt x="1511" y="212"/>
                  </a:cubicBezTo>
                  <a:cubicBezTo>
                    <a:pt x="1753" y="251"/>
                    <a:pt x="1886" y="332"/>
                    <a:pt x="1907" y="457"/>
                  </a:cubicBezTo>
                  <a:cubicBezTo>
                    <a:pt x="1916" y="497"/>
                    <a:pt x="1909" y="540"/>
                    <a:pt x="1905" y="585"/>
                  </a:cubicBezTo>
                  <a:cubicBezTo>
                    <a:pt x="1897" y="652"/>
                    <a:pt x="1888" y="720"/>
                    <a:pt x="1920" y="782"/>
                  </a:cubicBezTo>
                  <a:cubicBezTo>
                    <a:pt x="1957" y="851"/>
                    <a:pt x="2025" y="883"/>
                    <a:pt x="2094" y="913"/>
                  </a:cubicBezTo>
                  <a:cubicBezTo>
                    <a:pt x="2113" y="924"/>
                    <a:pt x="2134" y="932"/>
                    <a:pt x="2154" y="943"/>
                  </a:cubicBezTo>
                  <a:cubicBezTo>
                    <a:pt x="2203" y="969"/>
                    <a:pt x="2244" y="1020"/>
                    <a:pt x="2252" y="1063"/>
                  </a:cubicBezTo>
                  <a:cubicBezTo>
                    <a:pt x="2257" y="1084"/>
                    <a:pt x="2252" y="1106"/>
                    <a:pt x="2237" y="1121"/>
                  </a:cubicBezTo>
                  <a:lnTo>
                    <a:pt x="2199" y="1168"/>
                  </a:lnTo>
                  <a:lnTo>
                    <a:pt x="2199" y="1168"/>
                  </a:lnTo>
                  <a:lnTo>
                    <a:pt x="2276" y="1164"/>
                  </a:lnTo>
                  <a:cubicBezTo>
                    <a:pt x="2428" y="1164"/>
                    <a:pt x="2578" y="1247"/>
                    <a:pt x="2661" y="1374"/>
                  </a:cubicBezTo>
                  <a:cubicBezTo>
                    <a:pt x="2683" y="1406"/>
                    <a:pt x="2700" y="1440"/>
                    <a:pt x="2717" y="1477"/>
                  </a:cubicBezTo>
                  <a:cubicBezTo>
                    <a:pt x="2756" y="1552"/>
                    <a:pt x="2794" y="1631"/>
                    <a:pt x="2867" y="1680"/>
                  </a:cubicBezTo>
                  <a:cubicBezTo>
                    <a:pt x="2912" y="1710"/>
                    <a:pt x="2966" y="1727"/>
                    <a:pt x="3017" y="1742"/>
                  </a:cubicBezTo>
                  <a:cubicBezTo>
                    <a:pt x="3090" y="1764"/>
                    <a:pt x="3156" y="1785"/>
                    <a:pt x="3191" y="1843"/>
                  </a:cubicBezTo>
                  <a:cubicBezTo>
                    <a:pt x="3208" y="1875"/>
                    <a:pt x="3212" y="1914"/>
                    <a:pt x="3218" y="1954"/>
                  </a:cubicBezTo>
                  <a:cubicBezTo>
                    <a:pt x="3223" y="1997"/>
                    <a:pt x="3227" y="2040"/>
                    <a:pt x="3246" y="2081"/>
                  </a:cubicBezTo>
                  <a:cubicBezTo>
                    <a:pt x="3276" y="2136"/>
                    <a:pt x="3328" y="2171"/>
                    <a:pt x="3379" y="2205"/>
                  </a:cubicBezTo>
                  <a:cubicBezTo>
                    <a:pt x="3428" y="2239"/>
                    <a:pt x="3478" y="2271"/>
                    <a:pt x="3495" y="2323"/>
                  </a:cubicBezTo>
                  <a:cubicBezTo>
                    <a:pt x="3499" y="2336"/>
                    <a:pt x="3501" y="2349"/>
                    <a:pt x="3503" y="2361"/>
                  </a:cubicBezTo>
                  <a:cubicBezTo>
                    <a:pt x="3510" y="2387"/>
                    <a:pt x="3514" y="2415"/>
                    <a:pt x="3531" y="2438"/>
                  </a:cubicBezTo>
                  <a:cubicBezTo>
                    <a:pt x="3566" y="2490"/>
                    <a:pt x="3628" y="2501"/>
                    <a:pt x="3675" y="2509"/>
                  </a:cubicBezTo>
                  <a:cubicBezTo>
                    <a:pt x="3983" y="2565"/>
                    <a:pt x="4279" y="2666"/>
                    <a:pt x="4558" y="2809"/>
                  </a:cubicBezTo>
                  <a:lnTo>
                    <a:pt x="4579" y="2998"/>
                  </a:lnTo>
                  <a:lnTo>
                    <a:pt x="4990" y="3308"/>
                  </a:lnTo>
                  <a:cubicBezTo>
                    <a:pt x="5117" y="3407"/>
                    <a:pt x="5260" y="3535"/>
                    <a:pt x="5239" y="3688"/>
                  </a:cubicBezTo>
                  <a:lnTo>
                    <a:pt x="5232" y="3728"/>
                  </a:lnTo>
                  <a:lnTo>
                    <a:pt x="5271" y="3718"/>
                  </a:lnTo>
                  <a:cubicBezTo>
                    <a:pt x="5286" y="3714"/>
                    <a:pt x="5301" y="3712"/>
                    <a:pt x="5316" y="3712"/>
                  </a:cubicBezTo>
                  <a:cubicBezTo>
                    <a:pt x="5379" y="3712"/>
                    <a:pt x="5446" y="3743"/>
                    <a:pt x="5494" y="3795"/>
                  </a:cubicBezTo>
                  <a:cubicBezTo>
                    <a:pt x="5537" y="3844"/>
                    <a:pt x="5558" y="3904"/>
                    <a:pt x="5552" y="3960"/>
                  </a:cubicBezTo>
                  <a:lnTo>
                    <a:pt x="5550" y="3985"/>
                  </a:lnTo>
                  <a:lnTo>
                    <a:pt x="5573" y="3990"/>
                  </a:lnTo>
                  <a:cubicBezTo>
                    <a:pt x="5682" y="4015"/>
                    <a:pt x="5762" y="4137"/>
                    <a:pt x="5736" y="4249"/>
                  </a:cubicBezTo>
                  <a:cubicBezTo>
                    <a:pt x="5715" y="4343"/>
                    <a:pt x="5618" y="4416"/>
                    <a:pt x="5521" y="4416"/>
                  </a:cubicBezTo>
                  <a:cubicBezTo>
                    <a:pt x="5507" y="4416"/>
                    <a:pt x="5493" y="4415"/>
                    <a:pt x="5479" y="4412"/>
                  </a:cubicBezTo>
                  <a:lnTo>
                    <a:pt x="5460" y="4410"/>
                  </a:lnTo>
                  <a:lnTo>
                    <a:pt x="5451" y="4425"/>
                  </a:lnTo>
                  <a:cubicBezTo>
                    <a:pt x="5417" y="4476"/>
                    <a:pt x="5408" y="4540"/>
                    <a:pt x="5425" y="4605"/>
                  </a:cubicBezTo>
                  <a:cubicBezTo>
                    <a:pt x="5449" y="4690"/>
                    <a:pt x="5511" y="4765"/>
                    <a:pt x="5588" y="4804"/>
                  </a:cubicBezTo>
                  <a:cubicBezTo>
                    <a:pt x="5652" y="4834"/>
                    <a:pt x="5723" y="4849"/>
                    <a:pt x="5809" y="4849"/>
                  </a:cubicBezTo>
                  <a:cubicBezTo>
                    <a:pt x="5875" y="4849"/>
                    <a:pt x="5939" y="4840"/>
                    <a:pt x="5999" y="4832"/>
                  </a:cubicBezTo>
                  <a:cubicBezTo>
                    <a:pt x="6034" y="4864"/>
                    <a:pt x="6034" y="4917"/>
                    <a:pt x="6034" y="4979"/>
                  </a:cubicBezTo>
                  <a:cubicBezTo>
                    <a:pt x="6034" y="5037"/>
                    <a:pt x="6034" y="5097"/>
                    <a:pt x="6064" y="5149"/>
                  </a:cubicBezTo>
                  <a:cubicBezTo>
                    <a:pt x="6109" y="5226"/>
                    <a:pt x="6201" y="5245"/>
                    <a:pt x="6280" y="5262"/>
                  </a:cubicBezTo>
                  <a:cubicBezTo>
                    <a:pt x="6304" y="5267"/>
                    <a:pt x="6325" y="5273"/>
                    <a:pt x="6347" y="5277"/>
                  </a:cubicBezTo>
                  <a:cubicBezTo>
                    <a:pt x="6402" y="5294"/>
                    <a:pt x="6456" y="5346"/>
                    <a:pt x="6469" y="5393"/>
                  </a:cubicBezTo>
                  <a:cubicBezTo>
                    <a:pt x="6475" y="5417"/>
                    <a:pt x="6469" y="5434"/>
                    <a:pt x="6454" y="5449"/>
                  </a:cubicBezTo>
                  <a:lnTo>
                    <a:pt x="6426" y="5474"/>
                  </a:lnTo>
                  <a:lnTo>
                    <a:pt x="6458" y="5492"/>
                  </a:lnTo>
                  <a:cubicBezTo>
                    <a:pt x="6694" y="5620"/>
                    <a:pt x="6882" y="5836"/>
                    <a:pt x="6979" y="6085"/>
                  </a:cubicBezTo>
                  <a:lnTo>
                    <a:pt x="6985" y="6102"/>
                  </a:lnTo>
                  <a:lnTo>
                    <a:pt x="7401" y="6098"/>
                  </a:lnTo>
                  <a:lnTo>
                    <a:pt x="7407" y="6083"/>
                  </a:lnTo>
                  <a:cubicBezTo>
                    <a:pt x="7463" y="5963"/>
                    <a:pt x="7401" y="5824"/>
                    <a:pt x="7225" y="5669"/>
                  </a:cubicBezTo>
                  <a:cubicBezTo>
                    <a:pt x="7156" y="5607"/>
                    <a:pt x="7006" y="5457"/>
                    <a:pt x="7064" y="5329"/>
                  </a:cubicBezTo>
                  <a:cubicBezTo>
                    <a:pt x="7071" y="5328"/>
                    <a:pt x="7078" y="5328"/>
                    <a:pt x="7086" y="5328"/>
                  </a:cubicBezTo>
                  <a:cubicBezTo>
                    <a:pt x="7259" y="5328"/>
                    <a:pt x="7435" y="5427"/>
                    <a:pt x="7546" y="5590"/>
                  </a:cubicBezTo>
                  <a:cubicBezTo>
                    <a:pt x="7645" y="5734"/>
                    <a:pt x="7701" y="5926"/>
                    <a:pt x="7709" y="6162"/>
                  </a:cubicBezTo>
                  <a:cubicBezTo>
                    <a:pt x="7711" y="6216"/>
                    <a:pt x="7709" y="6274"/>
                    <a:pt x="7673" y="6306"/>
                  </a:cubicBezTo>
                  <a:cubicBezTo>
                    <a:pt x="7645" y="6329"/>
                    <a:pt x="7602" y="6331"/>
                    <a:pt x="7557" y="6336"/>
                  </a:cubicBezTo>
                  <a:cubicBezTo>
                    <a:pt x="7533" y="6336"/>
                    <a:pt x="7508" y="6338"/>
                    <a:pt x="7484" y="6342"/>
                  </a:cubicBezTo>
                  <a:cubicBezTo>
                    <a:pt x="7321" y="6374"/>
                    <a:pt x="7229" y="6541"/>
                    <a:pt x="7208" y="6843"/>
                  </a:cubicBezTo>
                  <a:cubicBezTo>
                    <a:pt x="7182" y="7233"/>
                    <a:pt x="7139" y="7625"/>
                    <a:pt x="7081" y="8011"/>
                  </a:cubicBezTo>
                  <a:cubicBezTo>
                    <a:pt x="7060" y="8157"/>
                    <a:pt x="7021" y="8311"/>
                    <a:pt x="6897" y="8367"/>
                  </a:cubicBezTo>
                  <a:cubicBezTo>
                    <a:pt x="6868" y="8381"/>
                    <a:pt x="6832" y="8386"/>
                    <a:pt x="6794" y="8386"/>
                  </a:cubicBezTo>
                  <a:cubicBezTo>
                    <a:pt x="6738" y="8386"/>
                    <a:pt x="6677" y="8374"/>
                    <a:pt x="6625" y="8360"/>
                  </a:cubicBezTo>
                  <a:cubicBezTo>
                    <a:pt x="6452" y="8317"/>
                    <a:pt x="6257" y="8260"/>
                    <a:pt x="6139" y="8116"/>
                  </a:cubicBezTo>
                  <a:cubicBezTo>
                    <a:pt x="6087" y="8052"/>
                    <a:pt x="6051" y="7972"/>
                    <a:pt x="6017" y="7898"/>
                  </a:cubicBezTo>
                  <a:cubicBezTo>
                    <a:pt x="5967" y="7786"/>
                    <a:pt x="5916" y="7673"/>
                    <a:pt x="5815" y="7600"/>
                  </a:cubicBezTo>
                  <a:cubicBezTo>
                    <a:pt x="5755" y="7557"/>
                    <a:pt x="5680" y="7529"/>
                    <a:pt x="5610" y="7503"/>
                  </a:cubicBezTo>
                  <a:cubicBezTo>
                    <a:pt x="5496" y="7463"/>
                    <a:pt x="5387" y="7424"/>
                    <a:pt x="5357" y="7321"/>
                  </a:cubicBezTo>
                  <a:cubicBezTo>
                    <a:pt x="5348" y="7293"/>
                    <a:pt x="5348" y="7261"/>
                    <a:pt x="5346" y="7229"/>
                  </a:cubicBezTo>
                  <a:cubicBezTo>
                    <a:pt x="5346" y="7188"/>
                    <a:pt x="5344" y="7148"/>
                    <a:pt x="5331" y="7109"/>
                  </a:cubicBezTo>
                  <a:cubicBezTo>
                    <a:pt x="5295" y="7011"/>
                    <a:pt x="5198" y="6968"/>
                    <a:pt x="5104" y="6927"/>
                  </a:cubicBezTo>
                  <a:cubicBezTo>
                    <a:pt x="5065" y="6910"/>
                    <a:pt x="5027" y="6893"/>
                    <a:pt x="4992" y="6871"/>
                  </a:cubicBezTo>
                  <a:cubicBezTo>
                    <a:pt x="4834" y="6773"/>
                    <a:pt x="4774" y="6543"/>
                    <a:pt x="4864" y="6381"/>
                  </a:cubicBezTo>
                  <a:lnTo>
                    <a:pt x="4900" y="6314"/>
                  </a:lnTo>
                  <a:lnTo>
                    <a:pt x="4832" y="6342"/>
                  </a:lnTo>
                  <a:cubicBezTo>
                    <a:pt x="4817" y="6348"/>
                    <a:pt x="4802" y="6350"/>
                    <a:pt x="4788" y="6350"/>
                  </a:cubicBezTo>
                  <a:cubicBezTo>
                    <a:pt x="4685" y="6350"/>
                    <a:pt x="4589" y="6222"/>
                    <a:pt x="4566" y="6100"/>
                  </a:cubicBezTo>
                  <a:cubicBezTo>
                    <a:pt x="4560" y="6064"/>
                    <a:pt x="4555" y="6027"/>
                    <a:pt x="4551" y="5991"/>
                  </a:cubicBezTo>
                  <a:cubicBezTo>
                    <a:pt x="4538" y="5869"/>
                    <a:pt x="4523" y="5742"/>
                    <a:pt x="4433" y="5654"/>
                  </a:cubicBezTo>
                  <a:cubicBezTo>
                    <a:pt x="4393" y="5614"/>
                    <a:pt x="4341" y="5588"/>
                    <a:pt x="4290" y="5562"/>
                  </a:cubicBezTo>
                  <a:cubicBezTo>
                    <a:pt x="4260" y="5545"/>
                    <a:pt x="4230" y="5532"/>
                    <a:pt x="4202" y="5513"/>
                  </a:cubicBezTo>
                  <a:cubicBezTo>
                    <a:pt x="4071" y="5425"/>
                    <a:pt x="4009" y="5247"/>
                    <a:pt x="4054" y="5097"/>
                  </a:cubicBezTo>
                  <a:lnTo>
                    <a:pt x="4063" y="5069"/>
                  </a:lnTo>
                  <a:lnTo>
                    <a:pt x="4035" y="5063"/>
                  </a:lnTo>
                  <a:cubicBezTo>
                    <a:pt x="3788" y="5009"/>
                    <a:pt x="3645" y="4752"/>
                    <a:pt x="3531" y="4515"/>
                  </a:cubicBezTo>
                  <a:lnTo>
                    <a:pt x="3291" y="4022"/>
                  </a:lnTo>
                  <a:lnTo>
                    <a:pt x="3276" y="4022"/>
                  </a:lnTo>
                  <a:cubicBezTo>
                    <a:pt x="3137" y="4015"/>
                    <a:pt x="2994" y="4009"/>
                    <a:pt x="2865" y="3951"/>
                  </a:cubicBezTo>
                  <a:cubicBezTo>
                    <a:pt x="2754" y="3900"/>
                    <a:pt x="2640" y="3786"/>
                    <a:pt x="2640" y="3647"/>
                  </a:cubicBezTo>
                  <a:cubicBezTo>
                    <a:pt x="2642" y="3621"/>
                    <a:pt x="2646" y="3591"/>
                    <a:pt x="2651" y="3563"/>
                  </a:cubicBezTo>
                  <a:cubicBezTo>
                    <a:pt x="2661" y="3495"/>
                    <a:pt x="2672" y="3424"/>
                    <a:pt x="2631" y="3362"/>
                  </a:cubicBezTo>
                  <a:cubicBezTo>
                    <a:pt x="2608" y="3323"/>
                    <a:pt x="2569" y="3302"/>
                    <a:pt x="2535" y="3280"/>
                  </a:cubicBezTo>
                  <a:cubicBezTo>
                    <a:pt x="2509" y="3265"/>
                    <a:pt x="2486" y="3250"/>
                    <a:pt x="2469" y="3231"/>
                  </a:cubicBezTo>
                  <a:cubicBezTo>
                    <a:pt x="2406" y="3169"/>
                    <a:pt x="2413" y="3071"/>
                    <a:pt x="2421" y="2968"/>
                  </a:cubicBezTo>
                  <a:cubicBezTo>
                    <a:pt x="2430" y="2856"/>
                    <a:pt x="2439" y="2743"/>
                    <a:pt x="2362" y="2661"/>
                  </a:cubicBezTo>
                  <a:cubicBezTo>
                    <a:pt x="2319" y="2616"/>
                    <a:pt x="2263" y="2597"/>
                    <a:pt x="2209" y="2578"/>
                  </a:cubicBezTo>
                  <a:cubicBezTo>
                    <a:pt x="2197" y="2573"/>
                    <a:pt x="2186" y="2569"/>
                    <a:pt x="2175" y="2565"/>
                  </a:cubicBezTo>
                  <a:cubicBezTo>
                    <a:pt x="1909" y="2464"/>
                    <a:pt x="1727" y="2218"/>
                    <a:pt x="1577" y="1993"/>
                  </a:cubicBezTo>
                  <a:cubicBezTo>
                    <a:pt x="1427" y="1770"/>
                    <a:pt x="1286" y="1539"/>
                    <a:pt x="1155" y="1305"/>
                  </a:cubicBezTo>
                  <a:lnTo>
                    <a:pt x="1147" y="1290"/>
                  </a:lnTo>
                  <a:lnTo>
                    <a:pt x="1130" y="1290"/>
                  </a:lnTo>
                  <a:cubicBezTo>
                    <a:pt x="1120" y="1291"/>
                    <a:pt x="1111" y="1291"/>
                    <a:pt x="1101" y="1291"/>
                  </a:cubicBezTo>
                  <a:cubicBezTo>
                    <a:pt x="946" y="1291"/>
                    <a:pt x="796" y="1194"/>
                    <a:pt x="735" y="1052"/>
                  </a:cubicBezTo>
                  <a:cubicBezTo>
                    <a:pt x="723" y="1022"/>
                    <a:pt x="712" y="990"/>
                    <a:pt x="703" y="956"/>
                  </a:cubicBezTo>
                  <a:cubicBezTo>
                    <a:pt x="688" y="907"/>
                    <a:pt x="673" y="853"/>
                    <a:pt x="643" y="806"/>
                  </a:cubicBezTo>
                  <a:cubicBezTo>
                    <a:pt x="605" y="744"/>
                    <a:pt x="532" y="702"/>
                    <a:pt x="466" y="702"/>
                  </a:cubicBezTo>
                  <a:cubicBezTo>
                    <a:pt x="462" y="702"/>
                    <a:pt x="457" y="703"/>
                    <a:pt x="453" y="703"/>
                  </a:cubicBezTo>
                  <a:cubicBezTo>
                    <a:pt x="478" y="590"/>
                    <a:pt x="388" y="459"/>
                    <a:pt x="281" y="367"/>
                  </a:cubicBezTo>
                  <a:cubicBezTo>
                    <a:pt x="183" y="279"/>
                    <a:pt x="73" y="167"/>
                    <a:pt x="101" y="56"/>
                  </a:cubicBezTo>
                  <a:close/>
                  <a:moveTo>
                    <a:pt x="65" y="0"/>
                  </a:moveTo>
                  <a:lnTo>
                    <a:pt x="58" y="20"/>
                  </a:lnTo>
                  <a:cubicBezTo>
                    <a:pt x="0" y="165"/>
                    <a:pt x="129" y="302"/>
                    <a:pt x="247" y="407"/>
                  </a:cubicBezTo>
                  <a:cubicBezTo>
                    <a:pt x="283" y="440"/>
                    <a:pt x="468" y="609"/>
                    <a:pt x="380" y="737"/>
                  </a:cubicBezTo>
                  <a:lnTo>
                    <a:pt x="279" y="885"/>
                  </a:lnTo>
                  <a:lnTo>
                    <a:pt x="418" y="774"/>
                  </a:lnTo>
                  <a:cubicBezTo>
                    <a:pt x="433" y="763"/>
                    <a:pt x="450" y="758"/>
                    <a:pt x="469" y="758"/>
                  </a:cubicBezTo>
                  <a:cubicBezTo>
                    <a:pt x="515" y="758"/>
                    <a:pt x="569" y="788"/>
                    <a:pt x="598" y="834"/>
                  </a:cubicBezTo>
                  <a:cubicBezTo>
                    <a:pt x="624" y="874"/>
                    <a:pt x="637" y="922"/>
                    <a:pt x="652" y="971"/>
                  </a:cubicBezTo>
                  <a:cubicBezTo>
                    <a:pt x="660" y="1005"/>
                    <a:pt x="671" y="1039"/>
                    <a:pt x="686" y="1074"/>
                  </a:cubicBezTo>
                  <a:cubicBezTo>
                    <a:pt x="755" y="1234"/>
                    <a:pt x="927" y="1346"/>
                    <a:pt x="1102" y="1346"/>
                  </a:cubicBezTo>
                  <a:cubicBezTo>
                    <a:pt x="1107" y="1346"/>
                    <a:pt x="1112" y="1346"/>
                    <a:pt x="1117" y="1346"/>
                  </a:cubicBezTo>
                  <a:cubicBezTo>
                    <a:pt x="1247" y="1575"/>
                    <a:pt x="1387" y="1804"/>
                    <a:pt x="1532" y="2023"/>
                  </a:cubicBezTo>
                  <a:cubicBezTo>
                    <a:pt x="1687" y="2254"/>
                    <a:pt x="1875" y="2509"/>
                    <a:pt x="2156" y="2616"/>
                  </a:cubicBezTo>
                  <a:cubicBezTo>
                    <a:pt x="2167" y="2621"/>
                    <a:pt x="2179" y="2625"/>
                    <a:pt x="2190" y="2629"/>
                  </a:cubicBezTo>
                  <a:cubicBezTo>
                    <a:pt x="2242" y="2646"/>
                    <a:pt x="2289" y="2663"/>
                    <a:pt x="2323" y="2698"/>
                  </a:cubicBezTo>
                  <a:cubicBezTo>
                    <a:pt x="2383" y="2762"/>
                    <a:pt x="2377" y="2861"/>
                    <a:pt x="2368" y="2963"/>
                  </a:cubicBezTo>
                  <a:cubicBezTo>
                    <a:pt x="2359" y="3075"/>
                    <a:pt x="2351" y="3188"/>
                    <a:pt x="2430" y="3270"/>
                  </a:cubicBezTo>
                  <a:cubicBezTo>
                    <a:pt x="2454" y="3293"/>
                    <a:pt x="2479" y="3310"/>
                    <a:pt x="2507" y="3325"/>
                  </a:cubicBezTo>
                  <a:cubicBezTo>
                    <a:pt x="2539" y="3345"/>
                    <a:pt x="2569" y="3364"/>
                    <a:pt x="2586" y="3392"/>
                  </a:cubicBezTo>
                  <a:cubicBezTo>
                    <a:pt x="2616" y="3435"/>
                    <a:pt x="2606" y="3493"/>
                    <a:pt x="2597" y="3555"/>
                  </a:cubicBezTo>
                  <a:cubicBezTo>
                    <a:pt x="2593" y="3585"/>
                    <a:pt x="2589" y="3615"/>
                    <a:pt x="2586" y="3647"/>
                  </a:cubicBezTo>
                  <a:cubicBezTo>
                    <a:pt x="2586" y="3810"/>
                    <a:pt x="2715" y="3940"/>
                    <a:pt x="2844" y="4000"/>
                  </a:cubicBezTo>
                  <a:cubicBezTo>
                    <a:pt x="2974" y="4060"/>
                    <a:pt x="3124" y="4069"/>
                    <a:pt x="3259" y="4073"/>
                  </a:cubicBezTo>
                  <a:lnTo>
                    <a:pt x="3482" y="4538"/>
                  </a:lnTo>
                  <a:cubicBezTo>
                    <a:pt x="3598" y="4778"/>
                    <a:pt x="3743" y="5037"/>
                    <a:pt x="3996" y="5110"/>
                  </a:cubicBezTo>
                  <a:cubicBezTo>
                    <a:pt x="3958" y="5275"/>
                    <a:pt x="4028" y="5462"/>
                    <a:pt x="4172" y="5558"/>
                  </a:cubicBezTo>
                  <a:cubicBezTo>
                    <a:pt x="4202" y="5577"/>
                    <a:pt x="4234" y="5594"/>
                    <a:pt x="4266" y="5609"/>
                  </a:cubicBezTo>
                  <a:cubicBezTo>
                    <a:pt x="4315" y="5633"/>
                    <a:pt x="4360" y="5656"/>
                    <a:pt x="4395" y="5693"/>
                  </a:cubicBezTo>
                  <a:cubicBezTo>
                    <a:pt x="4472" y="5768"/>
                    <a:pt x="4485" y="5879"/>
                    <a:pt x="4498" y="5997"/>
                  </a:cubicBezTo>
                  <a:cubicBezTo>
                    <a:pt x="4502" y="6036"/>
                    <a:pt x="4508" y="6072"/>
                    <a:pt x="4515" y="6109"/>
                  </a:cubicBezTo>
                  <a:cubicBezTo>
                    <a:pt x="4540" y="6252"/>
                    <a:pt x="4650" y="6404"/>
                    <a:pt x="4785" y="6404"/>
                  </a:cubicBezTo>
                  <a:lnTo>
                    <a:pt x="4795" y="6404"/>
                  </a:lnTo>
                  <a:cubicBezTo>
                    <a:pt x="4727" y="6586"/>
                    <a:pt x="4798" y="6813"/>
                    <a:pt x="4965" y="6916"/>
                  </a:cubicBezTo>
                  <a:cubicBezTo>
                    <a:pt x="5001" y="6940"/>
                    <a:pt x="5042" y="6957"/>
                    <a:pt x="5082" y="6976"/>
                  </a:cubicBezTo>
                  <a:cubicBezTo>
                    <a:pt x="5170" y="7015"/>
                    <a:pt x="5252" y="7049"/>
                    <a:pt x="5280" y="7128"/>
                  </a:cubicBezTo>
                  <a:cubicBezTo>
                    <a:pt x="5290" y="7158"/>
                    <a:pt x="5292" y="7193"/>
                    <a:pt x="5292" y="7229"/>
                  </a:cubicBezTo>
                  <a:cubicBezTo>
                    <a:pt x="5295" y="7265"/>
                    <a:pt x="5295" y="7302"/>
                    <a:pt x="5305" y="7336"/>
                  </a:cubicBezTo>
                  <a:cubicBezTo>
                    <a:pt x="5344" y="7465"/>
                    <a:pt x="5470" y="7510"/>
                    <a:pt x="5592" y="7555"/>
                  </a:cubicBezTo>
                  <a:cubicBezTo>
                    <a:pt x="5659" y="7578"/>
                    <a:pt x="5729" y="7604"/>
                    <a:pt x="5783" y="7643"/>
                  </a:cubicBezTo>
                  <a:cubicBezTo>
                    <a:pt x="5873" y="7707"/>
                    <a:pt x="5920" y="7810"/>
                    <a:pt x="5967" y="7919"/>
                  </a:cubicBezTo>
                  <a:cubicBezTo>
                    <a:pt x="6004" y="7998"/>
                    <a:pt x="6040" y="8080"/>
                    <a:pt x="6098" y="8148"/>
                  </a:cubicBezTo>
                  <a:cubicBezTo>
                    <a:pt x="6224" y="8305"/>
                    <a:pt x="6430" y="8367"/>
                    <a:pt x="6612" y="8414"/>
                  </a:cubicBezTo>
                  <a:cubicBezTo>
                    <a:pt x="6666" y="8427"/>
                    <a:pt x="6730" y="8442"/>
                    <a:pt x="6794" y="8442"/>
                  </a:cubicBezTo>
                  <a:cubicBezTo>
                    <a:pt x="6841" y="8442"/>
                    <a:pt x="6882" y="8433"/>
                    <a:pt x="6921" y="8416"/>
                  </a:cubicBezTo>
                  <a:cubicBezTo>
                    <a:pt x="7066" y="8350"/>
                    <a:pt x="7111" y="8178"/>
                    <a:pt x="7135" y="8017"/>
                  </a:cubicBezTo>
                  <a:cubicBezTo>
                    <a:pt x="7193" y="7632"/>
                    <a:pt x="7236" y="7238"/>
                    <a:pt x="7261" y="6848"/>
                  </a:cubicBezTo>
                  <a:cubicBezTo>
                    <a:pt x="7281" y="6573"/>
                    <a:pt x="7358" y="6421"/>
                    <a:pt x="7495" y="6393"/>
                  </a:cubicBezTo>
                  <a:cubicBezTo>
                    <a:pt x="7514" y="6389"/>
                    <a:pt x="7538" y="6389"/>
                    <a:pt x="7559" y="6387"/>
                  </a:cubicBezTo>
                  <a:cubicBezTo>
                    <a:pt x="7611" y="6385"/>
                    <a:pt x="7664" y="6383"/>
                    <a:pt x="7707" y="6346"/>
                  </a:cubicBezTo>
                  <a:cubicBezTo>
                    <a:pt x="7761" y="6299"/>
                    <a:pt x="7765" y="6222"/>
                    <a:pt x="7763" y="6160"/>
                  </a:cubicBezTo>
                  <a:cubicBezTo>
                    <a:pt x="7752" y="5914"/>
                    <a:pt x="7694" y="5712"/>
                    <a:pt x="7591" y="5560"/>
                  </a:cubicBezTo>
                  <a:cubicBezTo>
                    <a:pt x="7470" y="5384"/>
                    <a:pt x="7282" y="5275"/>
                    <a:pt x="7091" y="5275"/>
                  </a:cubicBezTo>
                  <a:cubicBezTo>
                    <a:pt x="7076" y="5275"/>
                    <a:pt x="7060" y="5276"/>
                    <a:pt x="7045" y="5277"/>
                  </a:cubicBezTo>
                  <a:lnTo>
                    <a:pt x="7030" y="5279"/>
                  </a:lnTo>
                  <a:lnTo>
                    <a:pt x="7024" y="5290"/>
                  </a:lnTo>
                  <a:cubicBezTo>
                    <a:pt x="6934" y="5449"/>
                    <a:pt x="7088" y="5620"/>
                    <a:pt x="7189" y="5708"/>
                  </a:cubicBezTo>
                  <a:cubicBezTo>
                    <a:pt x="7339" y="5841"/>
                    <a:pt x="7396" y="5952"/>
                    <a:pt x="7364" y="6044"/>
                  </a:cubicBezTo>
                  <a:lnTo>
                    <a:pt x="7021" y="6049"/>
                  </a:lnTo>
                  <a:cubicBezTo>
                    <a:pt x="6923" y="5804"/>
                    <a:pt x="6739" y="5592"/>
                    <a:pt x="6512" y="5459"/>
                  </a:cubicBezTo>
                  <a:cubicBezTo>
                    <a:pt x="6524" y="5436"/>
                    <a:pt x="6529" y="5410"/>
                    <a:pt x="6520" y="5380"/>
                  </a:cubicBezTo>
                  <a:cubicBezTo>
                    <a:pt x="6505" y="5314"/>
                    <a:pt x="6434" y="5247"/>
                    <a:pt x="6362" y="5226"/>
                  </a:cubicBezTo>
                  <a:cubicBezTo>
                    <a:pt x="6338" y="5219"/>
                    <a:pt x="6314" y="5215"/>
                    <a:pt x="6291" y="5211"/>
                  </a:cubicBezTo>
                  <a:cubicBezTo>
                    <a:pt x="6216" y="5194"/>
                    <a:pt x="6143" y="5179"/>
                    <a:pt x="6111" y="5121"/>
                  </a:cubicBezTo>
                  <a:cubicBezTo>
                    <a:pt x="6087" y="5082"/>
                    <a:pt x="6087" y="5031"/>
                    <a:pt x="6087" y="4979"/>
                  </a:cubicBezTo>
                  <a:cubicBezTo>
                    <a:pt x="6087" y="4904"/>
                    <a:pt x="6087" y="4827"/>
                    <a:pt x="6023" y="4782"/>
                  </a:cubicBezTo>
                  <a:lnTo>
                    <a:pt x="6012" y="4776"/>
                  </a:lnTo>
                  <a:lnTo>
                    <a:pt x="6002" y="4778"/>
                  </a:lnTo>
                  <a:cubicBezTo>
                    <a:pt x="5942" y="4787"/>
                    <a:pt x="5875" y="4795"/>
                    <a:pt x="5809" y="4795"/>
                  </a:cubicBezTo>
                  <a:cubicBezTo>
                    <a:pt x="5732" y="4795"/>
                    <a:pt x="5667" y="4782"/>
                    <a:pt x="5612" y="4757"/>
                  </a:cubicBezTo>
                  <a:cubicBezTo>
                    <a:pt x="5550" y="4725"/>
                    <a:pt x="5496" y="4660"/>
                    <a:pt x="5477" y="4592"/>
                  </a:cubicBezTo>
                  <a:cubicBezTo>
                    <a:pt x="5468" y="4560"/>
                    <a:pt x="5464" y="4512"/>
                    <a:pt x="5485" y="4467"/>
                  </a:cubicBezTo>
                  <a:cubicBezTo>
                    <a:pt x="5496" y="4469"/>
                    <a:pt x="5506" y="4469"/>
                    <a:pt x="5516" y="4469"/>
                  </a:cubicBezTo>
                  <a:cubicBezTo>
                    <a:pt x="5639" y="4469"/>
                    <a:pt x="5762" y="4378"/>
                    <a:pt x="5787" y="4260"/>
                  </a:cubicBezTo>
                  <a:cubicBezTo>
                    <a:pt x="5817" y="4129"/>
                    <a:pt x="5732" y="3985"/>
                    <a:pt x="5607" y="3943"/>
                  </a:cubicBezTo>
                  <a:cubicBezTo>
                    <a:pt x="5607" y="3878"/>
                    <a:pt x="5582" y="3814"/>
                    <a:pt x="5532" y="3760"/>
                  </a:cubicBezTo>
                  <a:cubicBezTo>
                    <a:pt x="5475" y="3695"/>
                    <a:pt x="5392" y="3659"/>
                    <a:pt x="5314" y="3659"/>
                  </a:cubicBezTo>
                  <a:cubicBezTo>
                    <a:pt x="5307" y="3659"/>
                    <a:pt x="5301" y="3659"/>
                    <a:pt x="5295" y="3660"/>
                  </a:cubicBezTo>
                  <a:cubicBezTo>
                    <a:pt x="5297" y="3497"/>
                    <a:pt x="5151" y="3364"/>
                    <a:pt x="5022" y="3268"/>
                  </a:cubicBezTo>
                  <a:lnTo>
                    <a:pt x="4630" y="2970"/>
                  </a:lnTo>
                  <a:lnTo>
                    <a:pt x="4607" y="2775"/>
                  </a:lnTo>
                  <a:lnTo>
                    <a:pt x="4594" y="2768"/>
                  </a:lnTo>
                  <a:cubicBezTo>
                    <a:pt x="4307" y="2618"/>
                    <a:pt x="4003" y="2513"/>
                    <a:pt x="3686" y="2456"/>
                  </a:cubicBezTo>
                  <a:cubicBezTo>
                    <a:pt x="3636" y="2447"/>
                    <a:pt x="3596" y="2438"/>
                    <a:pt x="3576" y="2408"/>
                  </a:cubicBezTo>
                  <a:cubicBezTo>
                    <a:pt x="3566" y="2393"/>
                    <a:pt x="3561" y="2372"/>
                    <a:pt x="3557" y="2351"/>
                  </a:cubicBezTo>
                  <a:cubicBezTo>
                    <a:pt x="3555" y="2336"/>
                    <a:pt x="3551" y="2321"/>
                    <a:pt x="3546" y="2304"/>
                  </a:cubicBezTo>
                  <a:cubicBezTo>
                    <a:pt x="3523" y="2237"/>
                    <a:pt x="3465" y="2199"/>
                    <a:pt x="3409" y="2160"/>
                  </a:cubicBezTo>
                  <a:cubicBezTo>
                    <a:pt x="3362" y="2128"/>
                    <a:pt x="3317" y="2100"/>
                    <a:pt x="3296" y="2055"/>
                  </a:cubicBezTo>
                  <a:cubicBezTo>
                    <a:pt x="3278" y="2025"/>
                    <a:pt x="3274" y="1989"/>
                    <a:pt x="3270" y="1948"/>
                  </a:cubicBezTo>
                  <a:cubicBezTo>
                    <a:pt x="3266" y="1903"/>
                    <a:pt x="3261" y="1856"/>
                    <a:pt x="3236" y="1815"/>
                  </a:cubicBezTo>
                  <a:cubicBezTo>
                    <a:pt x="3193" y="1740"/>
                    <a:pt x="3111" y="1714"/>
                    <a:pt x="3032" y="1691"/>
                  </a:cubicBezTo>
                  <a:cubicBezTo>
                    <a:pt x="2985" y="1676"/>
                    <a:pt x="2936" y="1661"/>
                    <a:pt x="2897" y="1635"/>
                  </a:cubicBezTo>
                  <a:cubicBezTo>
                    <a:pt x="2837" y="1594"/>
                    <a:pt x="2801" y="1526"/>
                    <a:pt x="2766" y="1453"/>
                  </a:cubicBezTo>
                  <a:cubicBezTo>
                    <a:pt x="2747" y="1417"/>
                    <a:pt x="2728" y="1378"/>
                    <a:pt x="2706" y="1344"/>
                  </a:cubicBezTo>
                  <a:cubicBezTo>
                    <a:pt x="2619" y="1209"/>
                    <a:pt x="2462" y="1121"/>
                    <a:pt x="2302" y="1112"/>
                  </a:cubicBezTo>
                  <a:cubicBezTo>
                    <a:pt x="2308" y="1093"/>
                    <a:pt x="2308" y="1074"/>
                    <a:pt x="2304" y="1052"/>
                  </a:cubicBezTo>
                  <a:cubicBezTo>
                    <a:pt x="2293" y="992"/>
                    <a:pt x="2244" y="930"/>
                    <a:pt x="2179" y="896"/>
                  </a:cubicBezTo>
                  <a:cubicBezTo>
                    <a:pt x="2158" y="885"/>
                    <a:pt x="2137" y="874"/>
                    <a:pt x="2115" y="864"/>
                  </a:cubicBezTo>
                  <a:cubicBezTo>
                    <a:pt x="2053" y="836"/>
                    <a:pt x="1995" y="810"/>
                    <a:pt x="1967" y="757"/>
                  </a:cubicBezTo>
                  <a:cubicBezTo>
                    <a:pt x="1944" y="710"/>
                    <a:pt x="1950" y="652"/>
                    <a:pt x="1957" y="592"/>
                  </a:cubicBezTo>
                  <a:cubicBezTo>
                    <a:pt x="1963" y="545"/>
                    <a:pt x="1969" y="495"/>
                    <a:pt x="1961" y="448"/>
                  </a:cubicBezTo>
                  <a:cubicBezTo>
                    <a:pt x="1933" y="298"/>
                    <a:pt x="1785" y="202"/>
                    <a:pt x="1520" y="159"/>
                  </a:cubicBezTo>
                  <a:cubicBezTo>
                    <a:pt x="1044" y="86"/>
                    <a:pt x="562" y="35"/>
                    <a:pt x="84" y="2"/>
                  </a:cubicBezTo>
                  <a:lnTo>
                    <a:pt x="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297"/>
            <p:cNvSpPr/>
            <p:nvPr/>
          </p:nvSpPr>
          <p:spPr>
            <a:xfrm>
              <a:off x="6436598" y="3440635"/>
              <a:ext cx="203565" cy="178872"/>
            </a:xfrm>
            <a:custGeom>
              <a:rect b="b" l="l" r="r" t="t"/>
              <a:pathLst>
                <a:path extrusionOk="0" h="6295" w="7164">
                  <a:moveTo>
                    <a:pt x="5988" y="1"/>
                  </a:moveTo>
                  <a:cubicBezTo>
                    <a:pt x="5878" y="1"/>
                    <a:pt x="5768" y="11"/>
                    <a:pt x="5659" y="34"/>
                  </a:cubicBezTo>
                  <a:cubicBezTo>
                    <a:pt x="5314" y="109"/>
                    <a:pt x="4984" y="364"/>
                    <a:pt x="4937" y="714"/>
                  </a:cubicBezTo>
                  <a:cubicBezTo>
                    <a:pt x="4920" y="840"/>
                    <a:pt x="4935" y="983"/>
                    <a:pt x="4852" y="1080"/>
                  </a:cubicBezTo>
                  <a:cubicBezTo>
                    <a:pt x="4736" y="1217"/>
                    <a:pt x="4483" y="1185"/>
                    <a:pt x="4393" y="1341"/>
                  </a:cubicBezTo>
                  <a:cubicBezTo>
                    <a:pt x="4322" y="1463"/>
                    <a:pt x="4400" y="1618"/>
                    <a:pt x="4378" y="1757"/>
                  </a:cubicBezTo>
                  <a:cubicBezTo>
                    <a:pt x="4348" y="1956"/>
                    <a:pt x="4136" y="2063"/>
                    <a:pt x="3950" y="2138"/>
                  </a:cubicBezTo>
                  <a:cubicBezTo>
                    <a:pt x="3830" y="2185"/>
                    <a:pt x="3708" y="2235"/>
                    <a:pt x="3579" y="2252"/>
                  </a:cubicBezTo>
                  <a:cubicBezTo>
                    <a:pt x="3536" y="2257"/>
                    <a:pt x="3493" y="2259"/>
                    <a:pt x="3450" y="2259"/>
                  </a:cubicBezTo>
                  <a:cubicBezTo>
                    <a:pt x="3377" y="2259"/>
                    <a:pt x="3303" y="2254"/>
                    <a:pt x="3230" y="2254"/>
                  </a:cubicBezTo>
                  <a:cubicBezTo>
                    <a:pt x="3223" y="2254"/>
                    <a:pt x="3216" y="2254"/>
                    <a:pt x="3210" y="2254"/>
                  </a:cubicBezTo>
                  <a:cubicBezTo>
                    <a:pt x="2829" y="2254"/>
                    <a:pt x="2447" y="2373"/>
                    <a:pt x="2133" y="2588"/>
                  </a:cubicBezTo>
                  <a:cubicBezTo>
                    <a:pt x="2021" y="2665"/>
                    <a:pt x="1914" y="2753"/>
                    <a:pt x="1784" y="2787"/>
                  </a:cubicBezTo>
                  <a:cubicBezTo>
                    <a:pt x="1747" y="2797"/>
                    <a:pt x="1710" y="2801"/>
                    <a:pt x="1674" y="2801"/>
                  </a:cubicBezTo>
                  <a:cubicBezTo>
                    <a:pt x="1464" y="2801"/>
                    <a:pt x="1261" y="2660"/>
                    <a:pt x="1126" y="2492"/>
                  </a:cubicBezTo>
                  <a:cubicBezTo>
                    <a:pt x="984" y="2316"/>
                    <a:pt x="886" y="2110"/>
                    <a:pt x="751" y="1930"/>
                  </a:cubicBezTo>
                  <a:cubicBezTo>
                    <a:pt x="582" y="1956"/>
                    <a:pt x="404" y="2027"/>
                    <a:pt x="395" y="2188"/>
                  </a:cubicBezTo>
                  <a:cubicBezTo>
                    <a:pt x="389" y="2187"/>
                    <a:pt x="383" y="2187"/>
                    <a:pt x="377" y="2187"/>
                  </a:cubicBezTo>
                  <a:cubicBezTo>
                    <a:pt x="161" y="2187"/>
                    <a:pt x="0" y="2473"/>
                    <a:pt x="121" y="2657"/>
                  </a:cubicBezTo>
                  <a:cubicBezTo>
                    <a:pt x="185" y="2753"/>
                    <a:pt x="301" y="2807"/>
                    <a:pt x="361" y="2907"/>
                  </a:cubicBezTo>
                  <a:cubicBezTo>
                    <a:pt x="513" y="3160"/>
                    <a:pt x="241" y="3559"/>
                    <a:pt x="464" y="3754"/>
                  </a:cubicBezTo>
                  <a:cubicBezTo>
                    <a:pt x="577" y="3854"/>
                    <a:pt x="789" y="3850"/>
                    <a:pt x="839" y="3994"/>
                  </a:cubicBezTo>
                  <a:cubicBezTo>
                    <a:pt x="860" y="4054"/>
                    <a:pt x="843" y="4120"/>
                    <a:pt x="852" y="4182"/>
                  </a:cubicBezTo>
                  <a:cubicBezTo>
                    <a:pt x="882" y="4364"/>
                    <a:pt x="1115" y="4422"/>
                    <a:pt x="1239" y="4559"/>
                  </a:cubicBezTo>
                  <a:cubicBezTo>
                    <a:pt x="1344" y="4675"/>
                    <a:pt x="1366" y="4842"/>
                    <a:pt x="1370" y="4998"/>
                  </a:cubicBezTo>
                  <a:cubicBezTo>
                    <a:pt x="1372" y="5155"/>
                    <a:pt x="1362" y="5316"/>
                    <a:pt x="1417" y="5461"/>
                  </a:cubicBezTo>
                  <a:cubicBezTo>
                    <a:pt x="1467" y="5591"/>
                    <a:pt x="1590" y="5706"/>
                    <a:pt x="1725" y="5706"/>
                  </a:cubicBezTo>
                  <a:cubicBezTo>
                    <a:pt x="1741" y="5706"/>
                    <a:pt x="1757" y="5705"/>
                    <a:pt x="1773" y="5701"/>
                  </a:cubicBezTo>
                  <a:cubicBezTo>
                    <a:pt x="1946" y="5665"/>
                    <a:pt x="2034" y="5457"/>
                    <a:pt x="2201" y="5401"/>
                  </a:cubicBezTo>
                  <a:cubicBezTo>
                    <a:pt x="2351" y="5545"/>
                    <a:pt x="2448" y="5742"/>
                    <a:pt x="2471" y="5950"/>
                  </a:cubicBezTo>
                  <a:cubicBezTo>
                    <a:pt x="2598" y="5911"/>
                    <a:pt x="2726" y="5875"/>
                    <a:pt x="2853" y="5836"/>
                  </a:cubicBezTo>
                  <a:cubicBezTo>
                    <a:pt x="3050" y="5778"/>
                    <a:pt x="3253" y="5718"/>
                    <a:pt x="3457" y="5718"/>
                  </a:cubicBezTo>
                  <a:cubicBezTo>
                    <a:pt x="3479" y="5718"/>
                    <a:pt x="3501" y="5719"/>
                    <a:pt x="3523" y="5720"/>
                  </a:cubicBezTo>
                  <a:cubicBezTo>
                    <a:pt x="3738" y="5733"/>
                    <a:pt x="3975" y="5855"/>
                    <a:pt x="3999" y="6070"/>
                  </a:cubicBezTo>
                  <a:cubicBezTo>
                    <a:pt x="4032" y="6028"/>
                    <a:pt x="4076" y="6012"/>
                    <a:pt x="4124" y="6012"/>
                  </a:cubicBezTo>
                  <a:cubicBezTo>
                    <a:pt x="4225" y="6012"/>
                    <a:pt x="4345" y="6086"/>
                    <a:pt x="4430" y="6160"/>
                  </a:cubicBezTo>
                  <a:cubicBezTo>
                    <a:pt x="4509" y="6230"/>
                    <a:pt x="4627" y="6295"/>
                    <a:pt x="4724" y="6295"/>
                  </a:cubicBezTo>
                  <a:cubicBezTo>
                    <a:pt x="4779" y="6295"/>
                    <a:pt x="4827" y="6275"/>
                    <a:pt x="4858" y="6224"/>
                  </a:cubicBezTo>
                  <a:cubicBezTo>
                    <a:pt x="4903" y="6153"/>
                    <a:pt x="4892" y="6040"/>
                    <a:pt x="4969" y="6003"/>
                  </a:cubicBezTo>
                  <a:cubicBezTo>
                    <a:pt x="4984" y="5996"/>
                    <a:pt x="4999" y="5994"/>
                    <a:pt x="5015" y="5994"/>
                  </a:cubicBezTo>
                  <a:cubicBezTo>
                    <a:pt x="5053" y="5994"/>
                    <a:pt x="5093" y="6008"/>
                    <a:pt x="5132" y="6010"/>
                  </a:cubicBezTo>
                  <a:cubicBezTo>
                    <a:pt x="5135" y="6010"/>
                    <a:pt x="5137" y="6010"/>
                    <a:pt x="5140" y="6010"/>
                  </a:cubicBezTo>
                  <a:cubicBezTo>
                    <a:pt x="5308" y="6010"/>
                    <a:pt x="5377" y="5789"/>
                    <a:pt x="5394" y="5620"/>
                  </a:cubicBezTo>
                  <a:cubicBezTo>
                    <a:pt x="5428" y="5286"/>
                    <a:pt x="5460" y="4951"/>
                    <a:pt x="5494" y="4615"/>
                  </a:cubicBezTo>
                  <a:cubicBezTo>
                    <a:pt x="5505" y="4497"/>
                    <a:pt x="5537" y="4354"/>
                    <a:pt x="5651" y="4315"/>
                  </a:cubicBezTo>
                  <a:cubicBezTo>
                    <a:pt x="5694" y="4300"/>
                    <a:pt x="5741" y="4306"/>
                    <a:pt x="5788" y="4298"/>
                  </a:cubicBezTo>
                  <a:cubicBezTo>
                    <a:pt x="5970" y="4266"/>
                    <a:pt x="6041" y="4041"/>
                    <a:pt x="6056" y="3854"/>
                  </a:cubicBezTo>
                  <a:cubicBezTo>
                    <a:pt x="6073" y="3638"/>
                    <a:pt x="6064" y="3419"/>
                    <a:pt x="6032" y="3205"/>
                  </a:cubicBezTo>
                  <a:cubicBezTo>
                    <a:pt x="6021" y="3143"/>
                    <a:pt x="6009" y="3077"/>
                    <a:pt x="6019" y="3015"/>
                  </a:cubicBezTo>
                  <a:cubicBezTo>
                    <a:pt x="6058" y="2794"/>
                    <a:pt x="6332" y="2715"/>
                    <a:pt x="6555" y="2704"/>
                  </a:cubicBezTo>
                  <a:cubicBezTo>
                    <a:pt x="6778" y="2693"/>
                    <a:pt x="7043" y="2685"/>
                    <a:pt x="7163" y="2498"/>
                  </a:cubicBezTo>
                  <a:cubicBezTo>
                    <a:pt x="7138" y="2350"/>
                    <a:pt x="7011" y="2228"/>
                    <a:pt x="6863" y="2207"/>
                  </a:cubicBezTo>
                  <a:cubicBezTo>
                    <a:pt x="6780" y="2194"/>
                    <a:pt x="6692" y="2211"/>
                    <a:pt x="6615" y="2179"/>
                  </a:cubicBezTo>
                  <a:cubicBezTo>
                    <a:pt x="6332" y="2061"/>
                    <a:pt x="6542" y="1536"/>
                    <a:pt x="6283" y="1373"/>
                  </a:cubicBezTo>
                  <a:cubicBezTo>
                    <a:pt x="6171" y="1303"/>
                    <a:pt x="5985" y="1316"/>
                    <a:pt x="5949" y="1187"/>
                  </a:cubicBezTo>
                  <a:cubicBezTo>
                    <a:pt x="5919" y="1084"/>
                    <a:pt x="6026" y="996"/>
                    <a:pt x="6116" y="941"/>
                  </a:cubicBezTo>
                  <a:cubicBezTo>
                    <a:pt x="5994" y="756"/>
                    <a:pt x="6034" y="510"/>
                    <a:pt x="6081" y="294"/>
                  </a:cubicBezTo>
                  <a:cubicBezTo>
                    <a:pt x="6092" y="246"/>
                    <a:pt x="6103" y="197"/>
                    <a:pt x="6135" y="163"/>
                  </a:cubicBezTo>
                  <a:cubicBezTo>
                    <a:pt x="6216" y="77"/>
                    <a:pt x="6377" y="124"/>
                    <a:pt x="6463" y="47"/>
                  </a:cubicBezTo>
                  <a:cubicBezTo>
                    <a:pt x="6305" y="21"/>
                    <a:pt x="6146" y="1"/>
                    <a:pt x="5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297"/>
            <p:cNvSpPr/>
            <p:nvPr/>
          </p:nvSpPr>
          <p:spPr>
            <a:xfrm>
              <a:off x="6437649" y="3439897"/>
              <a:ext cx="203309" cy="180350"/>
            </a:xfrm>
            <a:custGeom>
              <a:rect b="b" l="l" r="r" t="t"/>
              <a:pathLst>
                <a:path extrusionOk="0" h="6347" w="7155">
                  <a:moveTo>
                    <a:pt x="5950" y="54"/>
                  </a:moveTo>
                  <a:cubicBezTo>
                    <a:pt x="6066" y="54"/>
                    <a:pt x="6190" y="62"/>
                    <a:pt x="6342" y="86"/>
                  </a:cubicBezTo>
                  <a:cubicBezTo>
                    <a:pt x="6317" y="92"/>
                    <a:pt x="6291" y="97"/>
                    <a:pt x="6263" y="101"/>
                  </a:cubicBezTo>
                  <a:cubicBezTo>
                    <a:pt x="6197" y="110"/>
                    <a:pt x="6128" y="118"/>
                    <a:pt x="6079" y="170"/>
                  </a:cubicBezTo>
                  <a:cubicBezTo>
                    <a:pt x="6040" y="212"/>
                    <a:pt x="6027" y="268"/>
                    <a:pt x="6019" y="315"/>
                  </a:cubicBezTo>
                  <a:cubicBezTo>
                    <a:pt x="5969" y="538"/>
                    <a:pt x="5933" y="772"/>
                    <a:pt x="6042" y="958"/>
                  </a:cubicBezTo>
                  <a:cubicBezTo>
                    <a:pt x="5882" y="1063"/>
                    <a:pt x="5869" y="1157"/>
                    <a:pt x="5886" y="1219"/>
                  </a:cubicBezTo>
                  <a:cubicBezTo>
                    <a:pt x="5914" y="1316"/>
                    <a:pt x="6008" y="1344"/>
                    <a:pt x="6098" y="1369"/>
                  </a:cubicBezTo>
                  <a:cubicBezTo>
                    <a:pt x="6145" y="1384"/>
                    <a:pt x="6194" y="1397"/>
                    <a:pt x="6233" y="1421"/>
                  </a:cubicBezTo>
                  <a:cubicBezTo>
                    <a:pt x="6347" y="1494"/>
                    <a:pt x="6362" y="1646"/>
                    <a:pt x="6374" y="1809"/>
                  </a:cubicBezTo>
                  <a:cubicBezTo>
                    <a:pt x="6392" y="1982"/>
                    <a:pt x="6409" y="2162"/>
                    <a:pt x="6567" y="2229"/>
                  </a:cubicBezTo>
                  <a:cubicBezTo>
                    <a:pt x="6621" y="2252"/>
                    <a:pt x="6676" y="2252"/>
                    <a:pt x="6732" y="2254"/>
                  </a:cubicBezTo>
                  <a:cubicBezTo>
                    <a:pt x="6764" y="2254"/>
                    <a:pt x="6792" y="2254"/>
                    <a:pt x="6822" y="2259"/>
                  </a:cubicBezTo>
                  <a:cubicBezTo>
                    <a:pt x="6955" y="2278"/>
                    <a:pt x="7071" y="2387"/>
                    <a:pt x="7099" y="2518"/>
                  </a:cubicBezTo>
                  <a:cubicBezTo>
                    <a:pt x="6985" y="2683"/>
                    <a:pt x="6743" y="2693"/>
                    <a:pt x="6531" y="2702"/>
                  </a:cubicBezTo>
                  <a:lnTo>
                    <a:pt x="6518" y="2704"/>
                  </a:lnTo>
                  <a:cubicBezTo>
                    <a:pt x="6398" y="2708"/>
                    <a:pt x="6006" y="2749"/>
                    <a:pt x="5957" y="3036"/>
                  </a:cubicBezTo>
                  <a:cubicBezTo>
                    <a:pt x="5946" y="3098"/>
                    <a:pt x="5957" y="3161"/>
                    <a:pt x="5965" y="3220"/>
                  </a:cubicBezTo>
                  <a:lnTo>
                    <a:pt x="5967" y="3235"/>
                  </a:lnTo>
                  <a:cubicBezTo>
                    <a:pt x="6002" y="3448"/>
                    <a:pt x="6010" y="3664"/>
                    <a:pt x="5993" y="3878"/>
                  </a:cubicBezTo>
                  <a:cubicBezTo>
                    <a:pt x="5987" y="3968"/>
                    <a:pt x="5948" y="4262"/>
                    <a:pt x="5744" y="4298"/>
                  </a:cubicBezTo>
                  <a:cubicBezTo>
                    <a:pt x="5727" y="4300"/>
                    <a:pt x="5710" y="4302"/>
                    <a:pt x="5693" y="4302"/>
                  </a:cubicBezTo>
                  <a:cubicBezTo>
                    <a:pt x="5663" y="4305"/>
                    <a:pt x="5635" y="4307"/>
                    <a:pt x="5605" y="4315"/>
                  </a:cubicBezTo>
                  <a:cubicBezTo>
                    <a:pt x="5472" y="4360"/>
                    <a:pt x="5442" y="4521"/>
                    <a:pt x="5432" y="4639"/>
                  </a:cubicBezTo>
                  <a:lnTo>
                    <a:pt x="5331" y="5644"/>
                  </a:lnTo>
                  <a:cubicBezTo>
                    <a:pt x="5314" y="5819"/>
                    <a:pt x="5243" y="6010"/>
                    <a:pt x="5097" y="6010"/>
                  </a:cubicBezTo>
                  <a:cubicBezTo>
                    <a:pt x="5080" y="6008"/>
                    <a:pt x="5061" y="6006"/>
                    <a:pt x="5044" y="6001"/>
                  </a:cubicBezTo>
                  <a:cubicBezTo>
                    <a:pt x="5022" y="5997"/>
                    <a:pt x="5001" y="5994"/>
                    <a:pt x="4979" y="5994"/>
                  </a:cubicBezTo>
                  <a:cubicBezTo>
                    <a:pt x="4958" y="5994"/>
                    <a:pt x="4938" y="5997"/>
                    <a:pt x="4920" y="6006"/>
                  </a:cubicBezTo>
                  <a:cubicBezTo>
                    <a:pt x="4862" y="6034"/>
                    <a:pt x="4845" y="6096"/>
                    <a:pt x="4830" y="6149"/>
                  </a:cubicBezTo>
                  <a:cubicBezTo>
                    <a:pt x="4823" y="6181"/>
                    <a:pt x="4815" y="6214"/>
                    <a:pt x="4800" y="6237"/>
                  </a:cubicBezTo>
                  <a:cubicBezTo>
                    <a:pt x="4774" y="6276"/>
                    <a:pt x="4738" y="6293"/>
                    <a:pt x="4688" y="6293"/>
                  </a:cubicBezTo>
                  <a:cubicBezTo>
                    <a:pt x="4596" y="6293"/>
                    <a:pt x="4483" y="6229"/>
                    <a:pt x="4410" y="6166"/>
                  </a:cubicBezTo>
                  <a:cubicBezTo>
                    <a:pt x="4369" y="6130"/>
                    <a:pt x="4223" y="6012"/>
                    <a:pt x="4086" y="6012"/>
                  </a:cubicBezTo>
                  <a:cubicBezTo>
                    <a:pt x="4045" y="6012"/>
                    <a:pt x="4009" y="6021"/>
                    <a:pt x="3979" y="6042"/>
                  </a:cubicBezTo>
                  <a:cubicBezTo>
                    <a:pt x="3928" y="5847"/>
                    <a:pt x="3701" y="5731"/>
                    <a:pt x="3486" y="5719"/>
                  </a:cubicBezTo>
                  <a:cubicBezTo>
                    <a:pt x="3465" y="5717"/>
                    <a:pt x="3443" y="5717"/>
                    <a:pt x="3422" y="5717"/>
                  </a:cubicBezTo>
                  <a:cubicBezTo>
                    <a:pt x="3210" y="5717"/>
                    <a:pt x="2998" y="5780"/>
                    <a:pt x="2809" y="5836"/>
                  </a:cubicBezTo>
                  <a:lnTo>
                    <a:pt x="2458" y="5941"/>
                  </a:lnTo>
                  <a:cubicBezTo>
                    <a:pt x="2428" y="5740"/>
                    <a:pt x="2329" y="5549"/>
                    <a:pt x="2184" y="5408"/>
                  </a:cubicBezTo>
                  <a:lnTo>
                    <a:pt x="2171" y="5397"/>
                  </a:lnTo>
                  <a:lnTo>
                    <a:pt x="2156" y="5404"/>
                  </a:lnTo>
                  <a:cubicBezTo>
                    <a:pt x="2070" y="5432"/>
                    <a:pt x="2006" y="5494"/>
                    <a:pt x="1944" y="5556"/>
                  </a:cubicBezTo>
                  <a:cubicBezTo>
                    <a:pt x="1877" y="5622"/>
                    <a:pt x="1813" y="5682"/>
                    <a:pt x="1732" y="5699"/>
                  </a:cubicBezTo>
                  <a:cubicBezTo>
                    <a:pt x="1717" y="5704"/>
                    <a:pt x="1702" y="5704"/>
                    <a:pt x="1689" y="5704"/>
                  </a:cubicBezTo>
                  <a:cubicBezTo>
                    <a:pt x="1560" y="5704"/>
                    <a:pt x="1449" y="5590"/>
                    <a:pt x="1406" y="5477"/>
                  </a:cubicBezTo>
                  <a:cubicBezTo>
                    <a:pt x="1361" y="5361"/>
                    <a:pt x="1361" y="5230"/>
                    <a:pt x="1361" y="5104"/>
                  </a:cubicBezTo>
                  <a:cubicBezTo>
                    <a:pt x="1361" y="5078"/>
                    <a:pt x="1361" y="5050"/>
                    <a:pt x="1359" y="5024"/>
                  </a:cubicBezTo>
                  <a:cubicBezTo>
                    <a:pt x="1357" y="4879"/>
                    <a:pt x="1340" y="4697"/>
                    <a:pt x="1222" y="4568"/>
                  </a:cubicBezTo>
                  <a:cubicBezTo>
                    <a:pt x="1175" y="4515"/>
                    <a:pt x="1112" y="4474"/>
                    <a:pt x="1052" y="4435"/>
                  </a:cubicBezTo>
                  <a:cubicBezTo>
                    <a:pt x="952" y="4369"/>
                    <a:pt x="860" y="4307"/>
                    <a:pt x="842" y="4204"/>
                  </a:cubicBezTo>
                  <a:cubicBezTo>
                    <a:pt x="838" y="4180"/>
                    <a:pt x="838" y="4155"/>
                    <a:pt x="838" y="4129"/>
                  </a:cubicBezTo>
                  <a:cubicBezTo>
                    <a:pt x="840" y="4090"/>
                    <a:pt x="840" y="4052"/>
                    <a:pt x="827" y="4013"/>
                  </a:cubicBezTo>
                  <a:cubicBezTo>
                    <a:pt x="793" y="3915"/>
                    <a:pt x="699" y="3878"/>
                    <a:pt x="605" y="3842"/>
                  </a:cubicBezTo>
                  <a:cubicBezTo>
                    <a:pt x="547" y="3820"/>
                    <a:pt x="487" y="3797"/>
                    <a:pt x="444" y="3760"/>
                  </a:cubicBezTo>
                  <a:cubicBezTo>
                    <a:pt x="337" y="3664"/>
                    <a:pt x="358" y="3512"/>
                    <a:pt x="380" y="3349"/>
                  </a:cubicBezTo>
                  <a:cubicBezTo>
                    <a:pt x="401" y="3199"/>
                    <a:pt x="423" y="3045"/>
                    <a:pt x="348" y="2918"/>
                  </a:cubicBezTo>
                  <a:cubicBezTo>
                    <a:pt x="313" y="2865"/>
                    <a:pt x="264" y="2822"/>
                    <a:pt x="219" y="2781"/>
                  </a:cubicBezTo>
                  <a:cubicBezTo>
                    <a:pt x="174" y="2745"/>
                    <a:pt x="135" y="2711"/>
                    <a:pt x="105" y="2668"/>
                  </a:cubicBezTo>
                  <a:cubicBezTo>
                    <a:pt x="56" y="2593"/>
                    <a:pt x="56" y="2490"/>
                    <a:pt x="108" y="2396"/>
                  </a:cubicBezTo>
                  <a:cubicBezTo>
                    <a:pt x="159" y="2300"/>
                    <a:pt x="250" y="2241"/>
                    <a:pt x="342" y="2241"/>
                  </a:cubicBezTo>
                  <a:cubicBezTo>
                    <a:pt x="347" y="2241"/>
                    <a:pt x="351" y="2241"/>
                    <a:pt x="356" y="2241"/>
                  </a:cubicBezTo>
                  <a:lnTo>
                    <a:pt x="382" y="2244"/>
                  </a:lnTo>
                  <a:lnTo>
                    <a:pt x="384" y="2216"/>
                  </a:lnTo>
                  <a:cubicBezTo>
                    <a:pt x="395" y="2064"/>
                    <a:pt x="581" y="2006"/>
                    <a:pt x="701" y="1984"/>
                  </a:cubicBezTo>
                  <a:cubicBezTo>
                    <a:pt x="761" y="2064"/>
                    <a:pt x="812" y="2149"/>
                    <a:pt x="864" y="2233"/>
                  </a:cubicBezTo>
                  <a:cubicBezTo>
                    <a:pt x="926" y="2334"/>
                    <a:pt x="992" y="2438"/>
                    <a:pt x="1067" y="2535"/>
                  </a:cubicBezTo>
                  <a:cubicBezTo>
                    <a:pt x="1230" y="2735"/>
                    <a:pt x="1442" y="2853"/>
                    <a:pt x="1639" y="2853"/>
                  </a:cubicBezTo>
                  <a:cubicBezTo>
                    <a:pt x="1677" y="2853"/>
                    <a:pt x="1716" y="2849"/>
                    <a:pt x="1753" y="2839"/>
                  </a:cubicBezTo>
                  <a:cubicBezTo>
                    <a:pt x="1864" y="2811"/>
                    <a:pt x="1959" y="2743"/>
                    <a:pt x="2049" y="2678"/>
                  </a:cubicBezTo>
                  <a:cubicBezTo>
                    <a:pt x="2070" y="2666"/>
                    <a:pt x="2089" y="2651"/>
                    <a:pt x="2111" y="2636"/>
                  </a:cubicBezTo>
                  <a:cubicBezTo>
                    <a:pt x="2421" y="2423"/>
                    <a:pt x="2799" y="2306"/>
                    <a:pt x="3176" y="2306"/>
                  </a:cubicBezTo>
                  <a:lnTo>
                    <a:pt x="3193" y="2306"/>
                  </a:lnTo>
                  <a:cubicBezTo>
                    <a:pt x="3225" y="2308"/>
                    <a:pt x="3259" y="2308"/>
                    <a:pt x="3291" y="2310"/>
                  </a:cubicBezTo>
                  <a:cubicBezTo>
                    <a:pt x="3330" y="2310"/>
                    <a:pt x="3371" y="2312"/>
                    <a:pt x="3409" y="2312"/>
                  </a:cubicBezTo>
                  <a:cubicBezTo>
                    <a:pt x="3461" y="2312"/>
                    <a:pt x="3506" y="2310"/>
                    <a:pt x="3546" y="2304"/>
                  </a:cubicBezTo>
                  <a:cubicBezTo>
                    <a:pt x="3679" y="2286"/>
                    <a:pt x="3803" y="2237"/>
                    <a:pt x="3923" y="2188"/>
                  </a:cubicBezTo>
                  <a:cubicBezTo>
                    <a:pt x="4125" y="2106"/>
                    <a:pt x="4337" y="1995"/>
                    <a:pt x="4369" y="1787"/>
                  </a:cubicBezTo>
                  <a:cubicBezTo>
                    <a:pt x="4378" y="1727"/>
                    <a:pt x="4369" y="1665"/>
                    <a:pt x="4363" y="1607"/>
                  </a:cubicBezTo>
                  <a:cubicBezTo>
                    <a:pt x="4352" y="1524"/>
                    <a:pt x="4341" y="1447"/>
                    <a:pt x="4378" y="1380"/>
                  </a:cubicBezTo>
                  <a:cubicBezTo>
                    <a:pt x="4420" y="1307"/>
                    <a:pt x="4508" y="1279"/>
                    <a:pt x="4600" y="1249"/>
                  </a:cubicBezTo>
                  <a:cubicBezTo>
                    <a:pt x="4686" y="1222"/>
                    <a:pt x="4776" y="1194"/>
                    <a:pt x="4836" y="1123"/>
                  </a:cubicBezTo>
                  <a:cubicBezTo>
                    <a:pt x="4905" y="1044"/>
                    <a:pt x="4911" y="941"/>
                    <a:pt x="4917" y="838"/>
                  </a:cubicBezTo>
                  <a:cubicBezTo>
                    <a:pt x="4920" y="806"/>
                    <a:pt x="4922" y="774"/>
                    <a:pt x="4926" y="744"/>
                  </a:cubicBezTo>
                  <a:cubicBezTo>
                    <a:pt x="4975" y="386"/>
                    <a:pt x="5325" y="152"/>
                    <a:pt x="5629" y="86"/>
                  </a:cubicBezTo>
                  <a:cubicBezTo>
                    <a:pt x="5729" y="65"/>
                    <a:pt x="5834" y="54"/>
                    <a:pt x="5950" y="54"/>
                  </a:cubicBezTo>
                  <a:close/>
                  <a:moveTo>
                    <a:pt x="5950" y="0"/>
                  </a:moveTo>
                  <a:cubicBezTo>
                    <a:pt x="5830" y="0"/>
                    <a:pt x="5721" y="11"/>
                    <a:pt x="5618" y="32"/>
                  </a:cubicBezTo>
                  <a:cubicBezTo>
                    <a:pt x="5295" y="103"/>
                    <a:pt x="4924" y="354"/>
                    <a:pt x="4872" y="735"/>
                  </a:cubicBezTo>
                  <a:cubicBezTo>
                    <a:pt x="4868" y="770"/>
                    <a:pt x="4866" y="802"/>
                    <a:pt x="4864" y="836"/>
                  </a:cubicBezTo>
                  <a:cubicBezTo>
                    <a:pt x="4858" y="932"/>
                    <a:pt x="4851" y="1022"/>
                    <a:pt x="4795" y="1089"/>
                  </a:cubicBezTo>
                  <a:cubicBezTo>
                    <a:pt x="4746" y="1147"/>
                    <a:pt x="4667" y="1172"/>
                    <a:pt x="4583" y="1198"/>
                  </a:cubicBezTo>
                  <a:cubicBezTo>
                    <a:pt x="4487" y="1230"/>
                    <a:pt x="4384" y="1262"/>
                    <a:pt x="4333" y="1354"/>
                  </a:cubicBezTo>
                  <a:cubicBezTo>
                    <a:pt x="4285" y="1434"/>
                    <a:pt x="4296" y="1526"/>
                    <a:pt x="4309" y="1614"/>
                  </a:cubicBezTo>
                  <a:cubicBezTo>
                    <a:pt x="4315" y="1669"/>
                    <a:pt x="4324" y="1727"/>
                    <a:pt x="4315" y="1779"/>
                  </a:cubicBezTo>
                  <a:cubicBezTo>
                    <a:pt x="4288" y="1961"/>
                    <a:pt x="4090" y="2064"/>
                    <a:pt x="3902" y="2139"/>
                  </a:cubicBezTo>
                  <a:cubicBezTo>
                    <a:pt x="3786" y="2186"/>
                    <a:pt x="3664" y="2235"/>
                    <a:pt x="3540" y="2250"/>
                  </a:cubicBezTo>
                  <a:cubicBezTo>
                    <a:pt x="3501" y="2256"/>
                    <a:pt x="3458" y="2259"/>
                    <a:pt x="3409" y="2259"/>
                  </a:cubicBezTo>
                  <a:cubicBezTo>
                    <a:pt x="3371" y="2259"/>
                    <a:pt x="3332" y="2256"/>
                    <a:pt x="3293" y="2256"/>
                  </a:cubicBezTo>
                  <a:cubicBezTo>
                    <a:pt x="3259" y="2254"/>
                    <a:pt x="3227" y="2254"/>
                    <a:pt x="3193" y="2252"/>
                  </a:cubicBezTo>
                  <a:lnTo>
                    <a:pt x="3176" y="2252"/>
                  </a:lnTo>
                  <a:cubicBezTo>
                    <a:pt x="2788" y="2252"/>
                    <a:pt x="2400" y="2374"/>
                    <a:pt x="2079" y="2593"/>
                  </a:cubicBezTo>
                  <a:cubicBezTo>
                    <a:pt x="2059" y="2606"/>
                    <a:pt x="2038" y="2621"/>
                    <a:pt x="2019" y="2636"/>
                  </a:cubicBezTo>
                  <a:cubicBezTo>
                    <a:pt x="1931" y="2698"/>
                    <a:pt x="1841" y="2762"/>
                    <a:pt x="1740" y="2788"/>
                  </a:cubicBezTo>
                  <a:cubicBezTo>
                    <a:pt x="1708" y="2796"/>
                    <a:pt x="1674" y="2800"/>
                    <a:pt x="1640" y="2800"/>
                  </a:cubicBezTo>
                  <a:cubicBezTo>
                    <a:pt x="1460" y="2800"/>
                    <a:pt x="1261" y="2690"/>
                    <a:pt x="1110" y="2501"/>
                  </a:cubicBezTo>
                  <a:cubicBezTo>
                    <a:pt x="1035" y="2408"/>
                    <a:pt x="971" y="2304"/>
                    <a:pt x="909" y="2203"/>
                  </a:cubicBezTo>
                  <a:cubicBezTo>
                    <a:pt x="855" y="2115"/>
                    <a:pt x="800" y="2025"/>
                    <a:pt x="735" y="1939"/>
                  </a:cubicBezTo>
                  <a:lnTo>
                    <a:pt x="725" y="1926"/>
                  </a:lnTo>
                  <a:lnTo>
                    <a:pt x="710" y="1931"/>
                  </a:lnTo>
                  <a:cubicBezTo>
                    <a:pt x="489" y="1963"/>
                    <a:pt x="356" y="2055"/>
                    <a:pt x="335" y="2188"/>
                  </a:cubicBezTo>
                  <a:cubicBezTo>
                    <a:pt x="225" y="2190"/>
                    <a:pt x="120" y="2259"/>
                    <a:pt x="60" y="2370"/>
                  </a:cubicBezTo>
                  <a:cubicBezTo>
                    <a:pt x="0" y="2481"/>
                    <a:pt x="0" y="2606"/>
                    <a:pt x="60" y="2698"/>
                  </a:cubicBezTo>
                  <a:cubicBezTo>
                    <a:pt x="95" y="2747"/>
                    <a:pt x="140" y="2786"/>
                    <a:pt x="183" y="2824"/>
                  </a:cubicBezTo>
                  <a:cubicBezTo>
                    <a:pt x="230" y="2863"/>
                    <a:pt x="273" y="2899"/>
                    <a:pt x="300" y="2946"/>
                  </a:cubicBezTo>
                  <a:cubicBezTo>
                    <a:pt x="367" y="3056"/>
                    <a:pt x="348" y="3201"/>
                    <a:pt x="328" y="3340"/>
                  </a:cubicBezTo>
                  <a:cubicBezTo>
                    <a:pt x="305" y="3512"/>
                    <a:pt x="279" y="3685"/>
                    <a:pt x="410" y="3801"/>
                  </a:cubicBezTo>
                  <a:cubicBezTo>
                    <a:pt x="459" y="3844"/>
                    <a:pt x="523" y="3870"/>
                    <a:pt x="585" y="3893"/>
                  </a:cubicBezTo>
                  <a:cubicBezTo>
                    <a:pt x="671" y="3925"/>
                    <a:pt x="752" y="3955"/>
                    <a:pt x="778" y="4030"/>
                  </a:cubicBezTo>
                  <a:cubicBezTo>
                    <a:pt x="787" y="4058"/>
                    <a:pt x="787" y="4092"/>
                    <a:pt x="785" y="4127"/>
                  </a:cubicBezTo>
                  <a:cubicBezTo>
                    <a:pt x="785" y="4155"/>
                    <a:pt x="785" y="4182"/>
                    <a:pt x="789" y="4212"/>
                  </a:cubicBezTo>
                  <a:cubicBezTo>
                    <a:pt x="810" y="4339"/>
                    <a:pt x="917" y="4410"/>
                    <a:pt x="1022" y="4478"/>
                  </a:cubicBezTo>
                  <a:cubicBezTo>
                    <a:pt x="1080" y="4517"/>
                    <a:pt x="1140" y="4555"/>
                    <a:pt x="1183" y="4605"/>
                  </a:cubicBezTo>
                  <a:cubicBezTo>
                    <a:pt x="1288" y="4718"/>
                    <a:pt x="1303" y="4889"/>
                    <a:pt x="1305" y="5024"/>
                  </a:cubicBezTo>
                  <a:cubicBezTo>
                    <a:pt x="1307" y="5052"/>
                    <a:pt x="1307" y="5078"/>
                    <a:pt x="1307" y="5104"/>
                  </a:cubicBezTo>
                  <a:cubicBezTo>
                    <a:pt x="1307" y="5237"/>
                    <a:pt x="1307" y="5372"/>
                    <a:pt x="1355" y="5496"/>
                  </a:cubicBezTo>
                  <a:cubicBezTo>
                    <a:pt x="1404" y="5626"/>
                    <a:pt x="1535" y="5757"/>
                    <a:pt x="1689" y="5757"/>
                  </a:cubicBezTo>
                  <a:cubicBezTo>
                    <a:pt x="1706" y="5757"/>
                    <a:pt x="1725" y="5757"/>
                    <a:pt x="1742" y="5753"/>
                  </a:cubicBezTo>
                  <a:cubicBezTo>
                    <a:pt x="1841" y="5731"/>
                    <a:pt x="1912" y="5663"/>
                    <a:pt x="1980" y="5594"/>
                  </a:cubicBezTo>
                  <a:cubicBezTo>
                    <a:pt x="2038" y="5539"/>
                    <a:pt x="2092" y="5485"/>
                    <a:pt x="2158" y="5459"/>
                  </a:cubicBezTo>
                  <a:cubicBezTo>
                    <a:pt x="2295" y="5596"/>
                    <a:pt x="2387" y="5785"/>
                    <a:pt x="2409" y="5978"/>
                  </a:cubicBezTo>
                  <a:lnTo>
                    <a:pt x="2411" y="6010"/>
                  </a:lnTo>
                  <a:lnTo>
                    <a:pt x="2824" y="5888"/>
                  </a:lnTo>
                  <a:cubicBezTo>
                    <a:pt x="3018" y="5829"/>
                    <a:pt x="3220" y="5771"/>
                    <a:pt x="3425" y="5771"/>
                  </a:cubicBezTo>
                  <a:cubicBezTo>
                    <a:pt x="3445" y="5771"/>
                    <a:pt x="3465" y="5771"/>
                    <a:pt x="3484" y="5772"/>
                  </a:cubicBezTo>
                  <a:cubicBezTo>
                    <a:pt x="3688" y="5785"/>
                    <a:pt x="3915" y="5903"/>
                    <a:pt x="3934" y="6098"/>
                  </a:cubicBezTo>
                  <a:lnTo>
                    <a:pt x="3941" y="6162"/>
                  </a:lnTo>
                  <a:lnTo>
                    <a:pt x="3981" y="6113"/>
                  </a:lnTo>
                  <a:cubicBezTo>
                    <a:pt x="4009" y="6081"/>
                    <a:pt x="4043" y="6064"/>
                    <a:pt x="4086" y="6064"/>
                  </a:cubicBezTo>
                  <a:cubicBezTo>
                    <a:pt x="4180" y="6064"/>
                    <a:pt x="4296" y="6139"/>
                    <a:pt x="4375" y="6207"/>
                  </a:cubicBezTo>
                  <a:cubicBezTo>
                    <a:pt x="4450" y="6271"/>
                    <a:pt x="4577" y="6346"/>
                    <a:pt x="4688" y="6346"/>
                  </a:cubicBezTo>
                  <a:cubicBezTo>
                    <a:pt x="4757" y="6346"/>
                    <a:pt x="4810" y="6319"/>
                    <a:pt x="4845" y="6265"/>
                  </a:cubicBezTo>
                  <a:cubicBezTo>
                    <a:pt x="4864" y="6235"/>
                    <a:pt x="4872" y="6199"/>
                    <a:pt x="4883" y="6164"/>
                  </a:cubicBezTo>
                  <a:cubicBezTo>
                    <a:pt x="4896" y="6113"/>
                    <a:pt x="4907" y="6070"/>
                    <a:pt x="4943" y="6055"/>
                  </a:cubicBezTo>
                  <a:cubicBezTo>
                    <a:pt x="4954" y="6050"/>
                    <a:pt x="4966" y="6048"/>
                    <a:pt x="4979" y="6048"/>
                  </a:cubicBezTo>
                  <a:cubicBezTo>
                    <a:pt x="4995" y="6048"/>
                    <a:pt x="5014" y="6051"/>
                    <a:pt x="5033" y="6055"/>
                  </a:cubicBezTo>
                  <a:cubicBezTo>
                    <a:pt x="5055" y="6059"/>
                    <a:pt x="5074" y="6061"/>
                    <a:pt x="5095" y="6064"/>
                  </a:cubicBezTo>
                  <a:lnTo>
                    <a:pt x="5102" y="6064"/>
                  </a:lnTo>
                  <a:cubicBezTo>
                    <a:pt x="5325" y="6064"/>
                    <a:pt x="5374" y="5744"/>
                    <a:pt x="5385" y="5648"/>
                  </a:cubicBezTo>
                  <a:lnTo>
                    <a:pt x="5483" y="4645"/>
                  </a:lnTo>
                  <a:cubicBezTo>
                    <a:pt x="5494" y="4542"/>
                    <a:pt x="5520" y="4401"/>
                    <a:pt x="5622" y="4367"/>
                  </a:cubicBezTo>
                  <a:cubicBezTo>
                    <a:pt x="5644" y="4360"/>
                    <a:pt x="5670" y="4358"/>
                    <a:pt x="5695" y="4356"/>
                  </a:cubicBezTo>
                  <a:cubicBezTo>
                    <a:pt x="5717" y="4356"/>
                    <a:pt x="5736" y="4354"/>
                    <a:pt x="5755" y="4352"/>
                  </a:cubicBezTo>
                  <a:cubicBezTo>
                    <a:pt x="5995" y="4309"/>
                    <a:pt x="6038" y="3981"/>
                    <a:pt x="6047" y="3883"/>
                  </a:cubicBezTo>
                  <a:cubicBezTo>
                    <a:pt x="6064" y="3664"/>
                    <a:pt x="6055" y="3443"/>
                    <a:pt x="6021" y="3227"/>
                  </a:cubicBezTo>
                  <a:lnTo>
                    <a:pt x="6019" y="3212"/>
                  </a:lnTo>
                  <a:cubicBezTo>
                    <a:pt x="6010" y="3156"/>
                    <a:pt x="5999" y="3098"/>
                    <a:pt x="6010" y="3045"/>
                  </a:cubicBezTo>
                  <a:cubicBezTo>
                    <a:pt x="6042" y="2848"/>
                    <a:pt x="6295" y="2768"/>
                    <a:pt x="6520" y="2758"/>
                  </a:cubicBezTo>
                  <a:lnTo>
                    <a:pt x="6533" y="2756"/>
                  </a:lnTo>
                  <a:cubicBezTo>
                    <a:pt x="6751" y="2747"/>
                    <a:pt x="7024" y="2734"/>
                    <a:pt x="7150" y="2537"/>
                  </a:cubicBezTo>
                  <a:lnTo>
                    <a:pt x="7154" y="2528"/>
                  </a:lnTo>
                  <a:lnTo>
                    <a:pt x="7154" y="2520"/>
                  </a:lnTo>
                  <a:cubicBezTo>
                    <a:pt x="7124" y="2361"/>
                    <a:pt x="6989" y="2229"/>
                    <a:pt x="6831" y="2205"/>
                  </a:cubicBezTo>
                  <a:cubicBezTo>
                    <a:pt x="6796" y="2201"/>
                    <a:pt x="6764" y="2201"/>
                    <a:pt x="6732" y="2201"/>
                  </a:cubicBezTo>
                  <a:cubicBezTo>
                    <a:pt x="6681" y="2199"/>
                    <a:pt x="6631" y="2199"/>
                    <a:pt x="6589" y="2179"/>
                  </a:cubicBezTo>
                  <a:cubicBezTo>
                    <a:pt x="6458" y="2126"/>
                    <a:pt x="6443" y="1969"/>
                    <a:pt x="6428" y="1802"/>
                  </a:cubicBezTo>
                  <a:cubicBezTo>
                    <a:pt x="6413" y="1635"/>
                    <a:pt x="6398" y="1462"/>
                    <a:pt x="6261" y="1376"/>
                  </a:cubicBezTo>
                  <a:cubicBezTo>
                    <a:pt x="6216" y="1348"/>
                    <a:pt x="6164" y="1333"/>
                    <a:pt x="6113" y="1318"/>
                  </a:cubicBezTo>
                  <a:cubicBezTo>
                    <a:pt x="6029" y="1294"/>
                    <a:pt x="5957" y="1273"/>
                    <a:pt x="5937" y="1204"/>
                  </a:cubicBezTo>
                  <a:cubicBezTo>
                    <a:pt x="5914" y="1121"/>
                    <a:pt x="6008" y="1042"/>
                    <a:pt x="6094" y="990"/>
                  </a:cubicBezTo>
                  <a:lnTo>
                    <a:pt x="6117" y="975"/>
                  </a:lnTo>
                  <a:lnTo>
                    <a:pt x="6102" y="952"/>
                  </a:lnTo>
                  <a:cubicBezTo>
                    <a:pt x="5987" y="778"/>
                    <a:pt x="6023" y="547"/>
                    <a:pt x="6070" y="326"/>
                  </a:cubicBezTo>
                  <a:cubicBezTo>
                    <a:pt x="6079" y="285"/>
                    <a:pt x="6089" y="238"/>
                    <a:pt x="6117" y="208"/>
                  </a:cubicBezTo>
                  <a:cubicBezTo>
                    <a:pt x="6154" y="170"/>
                    <a:pt x="6209" y="161"/>
                    <a:pt x="6269" y="152"/>
                  </a:cubicBezTo>
                  <a:cubicBezTo>
                    <a:pt x="6332" y="144"/>
                    <a:pt x="6396" y="135"/>
                    <a:pt x="6445" y="92"/>
                  </a:cubicBezTo>
                  <a:lnTo>
                    <a:pt x="6486" y="56"/>
                  </a:lnTo>
                  <a:lnTo>
                    <a:pt x="6430" y="45"/>
                  </a:lnTo>
                  <a:cubicBezTo>
                    <a:pt x="6237" y="13"/>
                    <a:pt x="6089" y="0"/>
                    <a:pt x="59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297"/>
            <p:cNvSpPr/>
            <p:nvPr/>
          </p:nvSpPr>
          <p:spPr>
            <a:xfrm>
              <a:off x="6874989" y="3544116"/>
              <a:ext cx="197569" cy="176684"/>
            </a:xfrm>
            <a:custGeom>
              <a:rect b="b" l="l" r="r" t="t"/>
              <a:pathLst>
                <a:path extrusionOk="0" h="6218" w="6953">
                  <a:moveTo>
                    <a:pt x="1268" y="0"/>
                  </a:moveTo>
                  <a:cubicBezTo>
                    <a:pt x="1093" y="0"/>
                    <a:pt x="917" y="29"/>
                    <a:pt x="748" y="73"/>
                  </a:cubicBezTo>
                  <a:cubicBezTo>
                    <a:pt x="664" y="97"/>
                    <a:pt x="576" y="125"/>
                    <a:pt x="519" y="189"/>
                  </a:cubicBezTo>
                  <a:cubicBezTo>
                    <a:pt x="474" y="238"/>
                    <a:pt x="452" y="305"/>
                    <a:pt x="416" y="362"/>
                  </a:cubicBezTo>
                  <a:cubicBezTo>
                    <a:pt x="341" y="477"/>
                    <a:pt x="204" y="550"/>
                    <a:pt x="67" y="550"/>
                  </a:cubicBezTo>
                  <a:cubicBezTo>
                    <a:pt x="51" y="550"/>
                    <a:pt x="35" y="549"/>
                    <a:pt x="19" y="547"/>
                  </a:cubicBezTo>
                  <a:lnTo>
                    <a:pt x="19" y="547"/>
                  </a:lnTo>
                  <a:cubicBezTo>
                    <a:pt x="0" y="727"/>
                    <a:pt x="219" y="825"/>
                    <a:pt x="394" y="870"/>
                  </a:cubicBezTo>
                  <a:cubicBezTo>
                    <a:pt x="570" y="913"/>
                    <a:pt x="789" y="1016"/>
                    <a:pt x="763" y="1196"/>
                  </a:cubicBezTo>
                  <a:cubicBezTo>
                    <a:pt x="839" y="1193"/>
                    <a:pt x="915" y="1192"/>
                    <a:pt x="991" y="1192"/>
                  </a:cubicBezTo>
                  <a:cubicBezTo>
                    <a:pt x="1319" y="1192"/>
                    <a:pt x="1648" y="1214"/>
                    <a:pt x="1971" y="1258"/>
                  </a:cubicBezTo>
                  <a:cubicBezTo>
                    <a:pt x="2070" y="1273"/>
                    <a:pt x="2070" y="1436"/>
                    <a:pt x="1997" y="1502"/>
                  </a:cubicBezTo>
                  <a:cubicBezTo>
                    <a:pt x="1924" y="1566"/>
                    <a:pt x="1821" y="1581"/>
                    <a:pt x="1723" y="1590"/>
                  </a:cubicBezTo>
                  <a:cubicBezTo>
                    <a:pt x="1532" y="1611"/>
                    <a:pt x="1343" y="1631"/>
                    <a:pt x="1153" y="1652"/>
                  </a:cubicBezTo>
                  <a:cubicBezTo>
                    <a:pt x="1091" y="1659"/>
                    <a:pt x="1022" y="1667"/>
                    <a:pt x="973" y="1706"/>
                  </a:cubicBezTo>
                  <a:cubicBezTo>
                    <a:pt x="883" y="1776"/>
                    <a:pt x="887" y="1922"/>
                    <a:pt x="954" y="2014"/>
                  </a:cubicBezTo>
                  <a:cubicBezTo>
                    <a:pt x="1022" y="2104"/>
                    <a:pt x="1131" y="2153"/>
                    <a:pt x="1241" y="2188"/>
                  </a:cubicBezTo>
                  <a:cubicBezTo>
                    <a:pt x="1091" y="2267"/>
                    <a:pt x="1029" y="2481"/>
                    <a:pt x="1118" y="2627"/>
                  </a:cubicBezTo>
                  <a:cubicBezTo>
                    <a:pt x="1172" y="2713"/>
                    <a:pt x="1275" y="2760"/>
                    <a:pt x="1376" y="2760"/>
                  </a:cubicBezTo>
                  <a:cubicBezTo>
                    <a:pt x="1444" y="2760"/>
                    <a:pt x="1511" y="2739"/>
                    <a:pt x="1562" y="2693"/>
                  </a:cubicBezTo>
                  <a:cubicBezTo>
                    <a:pt x="1656" y="2610"/>
                    <a:pt x="1686" y="2475"/>
                    <a:pt x="1757" y="2370"/>
                  </a:cubicBezTo>
                  <a:cubicBezTo>
                    <a:pt x="1802" y="2304"/>
                    <a:pt x="1890" y="2253"/>
                    <a:pt x="1965" y="2253"/>
                  </a:cubicBezTo>
                  <a:cubicBezTo>
                    <a:pt x="2007" y="2253"/>
                    <a:pt x="2046" y="2269"/>
                    <a:pt x="2072" y="2306"/>
                  </a:cubicBezTo>
                  <a:cubicBezTo>
                    <a:pt x="2110" y="2359"/>
                    <a:pt x="2102" y="2434"/>
                    <a:pt x="2123" y="2496"/>
                  </a:cubicBezTo>
                  <a:cubicBezTo>
                    <a:pt x="2165" y="2621"/>
                    <a:pt x="2297" y="2659"/>
                    <a:pt x="2437" y="2659"/>
                  </a:cubicBezTo>
                  <a:cubicBezTo>
                    <a:pt x="2504" y="2659"/>
                    <a:pt x="2573" y="2650"/>
                    <a:pt x="2635" y="2638"/>
                  </a:cubicBezTo>
                  <a:cubicBezTo>
                    <a:pt x="2648" y="2760"/>
                    <a:pt x="2661" y="2882"/>
                    <a:pt x="2672" y="3004"/>
                  </a:cubicBezTo>
                  <a:cubicBezTo>
                    <a:pt x="2950" y="3019"/>
                    <a:pt x="3229" y="3034"/>
                    <a:pt x="3505" y="3047"/>
                  </a:cubicBezTo>
                  <a:cubicBezTo>
                    <a:pt x="3587" y="3051"/>
                    <a:pt x="3670" y="3055"/>
                    <a:pt x="3741" y="3094"/>
                  </a:cubicBezTo>
                  <a:cubicBezTo>
                    <a:pt x="3829" y="3143"/>
                    <a:pt x="3884" y="3235"/>
                    <a:pt x="3974" y="3278"/>
                  </a:cubicBezTo>
                  <a:cubicBezTo>
                    <a:pt x="4026" y="3302"/>
                    <a:pt x="4081" y="3308"/>
                    <a:pt x="4137" y="3308"/>
                  </a:cubicBezTo>
                  <a:cubicBezTo>
                    <a:pt x="4186" y="3308"/>
                    <a:pt x="4236" y="3304"/>
                    <a:pt x="4285" y="3304"/>
                  </a:cubicBezTo>
                  <a:cubicBezTo>
                    <a:pt x="4311" y="3304"/>
                    <a:pt x="4336" y="3305"/>
                    <a:pt x="4360" y="3308"/>
                  </a:cubicBezTo>
                  <a:cubicBezTo>
                    <a:pt x="4486" y="3325"/>
                    <a:pt x="4615" y="3482"/>
                    <a:pt x="4525" y="3574"/>
                  </a:cubicBezTo>
                  <a:cubicBezTo>
                    <a:pt x="4539" y="3573"/>
                    <a:pt x="4552" y="3572"/>
                    <a:pt x="4566" y="3572"/>
                  </a:cubicBezTo>
                  <a:cubicBezTo>
                    <a:pt x="4957" y="3572"/>
                    <a:pt x="5304" y="3982"/>
                    <a:pt x="5226" y="4367"/>
                  </a:cubicBezTo>
                  <a:cubicBezTo>
                    <a:pt x="5213" y="4424"/>
                    <a:pt x="5194" y="4484"/>
                    <a:pt x="5209" y="4542"/>
                  </a:cubicBezTo>
                  <a:cubicBezTo>
                    <a:pt x="5258" y="4720"/>
                    <a:pt x="5583" y="4714"/>
                    <a:pt x="5598" y="4898"/>
                  </a:cubicBezTo>
                  <a:cubicBezTo>
                    <a:pt x="5607" y="4986"/>
                    <a:pt x="5521" y="5061"/>
                    <a:pt x="5433" y="5076"/>
                  </a:cubicBezTo>
                  <a:cubicBezTo>
                    <a:pt x="5419" y="5078"/>
                    <a:pt x="5405" y="5079"/>
                    <a:pt x="5390" y="5079"/>
                  </a:cubicBezTo>
                  <a:cubicBezTo>
                    <a:pt x="5316" y="5079"/>
                    <a:pt x="5242" y="5054"/>
                    <a:pt x="5172" y="5029"/>
                  </a:cubicBezTo>
                  <a:lnTo>
                    <a:pt x="5172" y="5029"/>
                  </a:lnTo>
                  <a:cubicBezTo>
                    <a:pt x="5206" y="5099"/>
                    <a:pt x="5138" y="5179"/>
                    <a:pt x="5065" y="5211"/>
                  </a:cubicBezTo>
                  <a:cubicBezTo>
                    <a:pt x="4994" y="5243"/>
                    <a:pt x="4909" y="5260"/>
                    <a:pt x="4861" y="5324"/>
                  </a:cubicBezTo>
                  <a:cubicBezTo>
                    <a:pt x="4829" y="5369"/>
                    <a:pt x="4823" y="5429"/>
                    <a:pt x="4791" y="5474"/>
                  </a:cubicBezTo>
                  <a:cubicBezTo>
                    <a:pt x="4720" y="5577"/>
                    <a:pt x="4570" y="5560"/>
                    <a:pt x="4448" y="5584"/>
                  </a:cubicBezTo>
                  <a:cubicBezTo>
                    <a:pt x="4326" y="5609"/>
                    <a:pt x="4214" y="5781"/>
                    <a:pt x="4324" y="5841"/>
                  </a:cubicBezTo>
                  <a:cubicBezTo>
                    <a:pt x="4919" y="5757"/>
                    <a:pt x="5517" y="5699"/>
                    <a:pt x="6115" y="5671"/>
                  </a:cubicBezTo>
                  <a:cubicBezTo>
                    <a:pt x="6134" y="5670"/>
                    <a:pt x="6155" y="5669"/>
                    <a:pt x="6175" y="5669"/>
                  </a:cubicBezTo>
                  <a:cubicBezTo>
                    <a:pt x="6264" y="5669"/>
                    <a:pt x="6354" y="5685"/>
                    <a:pt x="6406" y="5753"/>
                  </a:cubicBezTo>
                  <a:cubicBezTo>
                    <a:pt x="6440" y="5798"/>
                    <a:pt x="6449" y="5856"/>
                    <a:pt x="6466" y="5909"/>
                  </a:cubicBezTo>
                  <a:cubicBezTo>
                    <a:pt x="6528" y="6093"/>
                    <a:pt x="6721" y="6217"/>
                    <a:pt x="6912" y="6217"/>
                  </a:cubicBezTo>
                  <a:cubicBezTo>
                    <a:pt x="6925" y="6217"/>
                    <a:pt x="6939" y="6217"/>
                    <a:pt x="6952" y="6216"/>
                  </a:cubicBezTo>
                  <a:lnTo>
                    <a:pt x="6952" y="1738"/>
                  </a:lnTo>
                  <a:cubicBezTo>
                    <a:pt x="6556" y="1665"/>
                    <a:pt x="6158" y="1592"/>
                    <a:pt x="5761" y="1517"/>
                  </a:cubicBezTo>
                  <a:cubicBezTo>
                    <a:pt x="5699" y="1506"/>
                    <a:pt x="5633" y="1494"/>
                    <a:pt x="5590" y="1446"/>
                  </a:cubicBezTo>
                  <a:cubicBezTo>
                    <a:pt x="5562" y="1416"/>
                    <a:pt x="5549" y="1376"/>
                    <a:pt x="5530" y="1339"/>
                  </a:cubicBezTo>
                  <a:cubicBezTo>
                    <a:pt x="5464" y="1207"/>
                    <a:pt x="5314" y="1122"/>
                    <a:pt x="5166" y="1122"/>
                  </a:cubicBezTo>
                  <a:cubicBezTo>
                    <a:pt x="5132" y="1122"/>
                    <a:pt x="5098" y="1126"/>
                    <a:pt x="5065" y="1136"/>
                  </a:cubicBezTo>
                  <a:cubicBezTo>
                    <a:pt x="5136" y="1001"/>
                    <a:pt x="5074" y="814"/>
                    <a:pt x="4936" y="750"/>
                  </a:cubicBezTo>
                  <a:cubicBezTo>
                    <a:pt x="4896" y="731"/>
                    <a:pt x="4855" y="723"/>
                    <a:pt x="4813" y="723"/>
                  </a:cubicBezTo>
                  <a:cubicBezTo>
                    <a:pt x="4635" y="723"/>
                    <a:pt x="4457" y="880"/>
                    <a:pt x="4328" y="1027"/>
                  </a:cubicBezTo>
                  <a:lnTo>
                    <a:pt x="4028" y="1369"/>
                  </a:lnTo>
                  <a:cubicBezTo>
                    <a:pt x="3979" y="1423"/>
                    <a:pt x="3929" y="1481"/>
                    <a:pt x="3861" y="1504"/>
                  </a:cubicBezTo>
                  <a:cubicBezTo>
                    <a:pt x="3767" y="1536"/>
                    <a:pt x="3651" y="1500"/>
                    <a:pt x="3569" y="1560"/>
                  </a:cubicBezTo>
                  <a:cubicBezTo>
                    <a:pt x="3475" y="1629"/>
                    <a:pt x="3486" y="1791"/>
                    <a:pt x="3387" y="1854"/>
                  </a:cubicBezTo>
                  <a:cubicBezTo>
                    <a:pt x="3306" y="1905"/>
                    <a:pt x="3192" y="1864"/>
                    <a:pt x="3107" y="1909"/>
                  </a:cubicBezTo>
                  <a:cubicBezTo>
                    <a:pt x="3047" y="1941"/>
                    <a:pt x="3017" y="2010"/>
                    <a:pt x="2965" y="2055"/>
                  </a:cubicBezTo>
                  <a:cubicBezTo>
                    <a:pt x="2922" y="2092"/>
                    <a:pt x="2868" y="2108"/>
                    <a:pt x="2812" y="2108"/>
                  </a:cubicBezTo>
                  <a:cubicBezTo>
                    <a:pt x="2729" y="2108"/>
                    <a:pt x="2642" y="2071"/>
                    <a:pt x="2584" y="2010"/>
                  </a:cubicBezTo>
                  <a:cubicBezTo>
                    <a:pt x="2485" y="1907"/>
                    <a:pt x="2458" y="1757"/>
                    <a:pt x="2462" y="1616"/>
                  </a:cubicBezTo>
                  <a:cubicBezTo>
                    <a:pt x="2466" y="1487"/>
                    <a:pt x="2492" y="1346"/>
                    <a:pt x="2417" y="1239"/>
                  </a:cubicBezTo>
                  <a:cubicBezTo>
                    <a:pt x="2383" y="1189"/>
                    <a:pt x="2331" y="1155"/>
                    <a:pt x="2303" y="1102"/>
                  </a:cubicBezTo>
                  <a:cubicBezTo>
                    <a:pt x="2258" y="1022"/>
                    <a:pt x="2280" y="926"/>
                    <a:pt x="2282" y="836"/>
                  </a:cubicBezTo>
                  <a:cubicBezTo>
                    <a:pt x="2293" y="504"/>
                    <a:pt x="2038" y="204"/>
                    <a:pt x="1729" y="82"/>
                  </a:cubicBezTo>
                  <a:cubicBezTo>
                    <a:pt x="1582" y="24"/>
                    <a:pt x="1426" y="0"/>
                    <a:pt x="1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297"/>
            <p:cNvSpPr/>
            <p:nvPr/>
          </p:nvSpPr>
          <p:spPr>
            <a:xfrm>
              <a:off x="6874051" y="3543349"/>
              <a:ext cx="199303" cy="178190"/>
            </a:xfrm>
            <a:custGeom>
              <a:rect b="b" l="l" r="r" t="t"/>
              <a:pathLst>
                <a:path extrusionOk="0" h="6271" w="7014">
                  <a:moveTo>
                    <a:pt x="1298" y="54"/>
                  </a:moveTo>
                  <a:cubicBezTo>
                    <a:pt x="1465" y="54"/>
                    <a:pt x="1616" y="81"/>
                    <a:pt x="1751" y="134"/>
                  </a:cubicBezTo>
                  <a:cubicBezTo>
                    <a:pt x="2077" y="261"/>
                    <a:pt x="2298" y="561"/>
                    <a:pt x="2289" y="863"/>
                  </a:cubicBezTo>
                  <a:cubicBezTo>
                    <a:pt x="2289" y="880"/>
                    <a:pt x="2287" y="899"/>
                    <a:pt x="2285" y="919"/>
                  </a:cubicBezTo>
                  <a:cubicBezTo>
                    <a:pt x="2281" y="996"/>
                    <a:pt x="2274" y="1073"/>
                    <a:pt x="2313" y="1141"/>
                  </a:cubicBezTo>
                  <a:cubicBezTo>
                    <a:pt x="2330" y="1176"/>
                    <a:pt x="2356" y="1201"/>
                    <a:pt x="2379" y="1225"/>
                  </a:cubicBezTo>
                  <a:cubicBezTo>
                    <a:pt x="2398" y="1244"/>
                    <a:pt x="2416" y="1261"/>
                    <a:pt x="2428" y="1281"/>
                  </a:cubicBezTo>
                  <a:cubicBezTo>
                    <a:pt x="2484" y="1362"/>
                    <a:pt x="2478" y="1469"/>
                    <a:pt x="2471" y="1572"/>
                  </a:cubicBezTo>
                  <a:cubicBezTo>
                    <a:pt x="2469" y="1596"/>
                    <a:pt x="2469" y="1619"/>
                    <a:pt x="2467" y="1643"/>
                  </a:cubicBezTo>
                  <a:cubicBezTo>
                    <a:pt x="2463" y="1765"/>
                    <a:pt x="2482" y="1936"/>
                    <a:pt x="2598" y="2056"/>
                  </a:cubicBezTo>
                  <a:cubicBezTo>
                    <a:pt x="2660" y="2123"/>
                    <a:pt x="2752" y="2163"/>
                    <a:pt x="2844" y="2163"/>
                  </a:cubicBezTo>
                  <a:cubicBezTo>
                    <a:pt x="2910" y="2163"/>
                    <a:pt x="2970" y="2142"/>
                    <a:pt x="3015" y="2101"/>
                  </a:cubicBezTo>
                  <a:cubicBezTo>
                    <a:pt x="3037" y="2082"/>
                    <a:pt x="3056" y="2058"/>
                    <a:pt x="3073" y="2037"/>
                  </a:cubicBezTo>
                  <a:cubicBezTo>
                    <a:pt x="3099" y="2007"/>
                    <a:pt x="3123" y="1977"/>
                    <a:pt x="3153" y="1960"/>
                  </a:cubicBezTo>
                  <a:cubicBezTo>
                    <a:pt x="3189" y="1941"/>
                    <a:pt x="3232" y="1941"/>
                    <a:pt x="3277" y="1938"/>
                  </a:cubicBezTo>
                  <a:cubicBezTo>
                    <a:pt x="3330" y="1936"/>
                    <a:pt x="3386" y="1934"/>
                    <a:pt x="3435" y="1904"/>
                  </a:cubicBezTo>
                  <a:cubicBezTo>
                    <a:pt x="3493" y="1866"/>
                    <a:pt x="3517" y="1803"/>
                    <a:pt x="3540" y="1741"/>
                  </a:cubicBezTo>
                  <a:cubicBezTo>
                    <a:pt x="3560" y="1688"/>
                    <a:pt x="3579" y="1638"/>
                    <a:pt x="3620" y="1608"/>
                  </a:cubicBezTo>
                  <a:cubicBezTo>
                    <a:pt x="3660" y="1578"/>
                    <a:pt x="3714" y="1576"/>
                    <a:pt x="3770" y="1574"/>
                  </a:cubicBezTo>
                  <a:cubicBezTo>
                    <a:pt x="3812" y="1572"/>
                    <a:pt x="3860" y="1570"/>
                    <a:pt x="3902" y="1557"/>
                  </a:cubicBezTo>
                  <a:cubicBezTo>
                    <a:pt x="3980" y="1529"/>
                    <a:pt x="4035" y="1465"/>
                    <a:pt x="4080" y="1413"/>
                  </a:cubicBezTo>
                  <a:lnTo>
                    <a:pt x="4382" y="1071"/>
                  </a:lnTo>
                  <a:cubicBezTo>
                    <a:pt x="4554" y="876"/>
                    <a:pt x="4710" y="777"/>
                    <a:pt x="4847" y="777"/>
                  </a:cubicBezTo>
                  <a:cubicBezTo>
                    <a:pt x="4886" y="777"/>
                    <a:pt x="4923" y="785"/>
                    <a:pt x="4959" y="801"/>
                  </a:cubicBezTo>
                  <a:cubicBezTo>
                    <a:pt x="5017" y="829"/>
                    <a:pt x="5064" y="884"/>
                    <a:pt x="5085" y="953"/>
                  </a:cubicBezTo>
                  <a:cubicBezTo>
                    <a:pt x="5109" y="1021"/>
                    <a:pt x="5104" y="1092"/>
                    <a:pt x="5074" y="1150"/>
                  </a:cubicBezTo>
                  <a:lnTo>
                    <a:pt x="5044" y="1203"/>
                  </a:lnTo>
                  <a:lnTo>
                    <a:pt x="5104" y="1188"/>
                  </a:lnTo>
                  <a:cubicBezTo>
                    <a:pt x="5134" y="1180"/>
                    <a:pt x="5167" y="1176"/>
                    <a:pt x="5199" y="1176"/>
                  </a:cubicBezTo>
                  <a:cubicBezTo>
                    <a:pt x="5340" y="1176"/>
                    <a:pt x="5477" y="1257"/>
                    <a:pt x="5539" y="1379"/>
                  </a:cubicBezTo>
                  <a:cubicBezTo>
                    <a:pt x="5546" y="1388"/>
                    <a:pt x="5550" y="1398"/>
                    <a:pt x="5554" y="1407"/>
                  </a:cubicBezTo>
                  <a:cubicBezTo>
                    <a:pt x="5567" y="1437"/>
                    <a:pt x="5580" y="1467"/>
                    <a:pt x="5604" y="1493"/>
                  </a:cubicBezTo>
                  <a:cubicBezTo>
                    <a:pt x="5655" y="1546"/>
                    <a:pt x="5732" y="1561"/>
                    <a:pt x="5788" y="1572"/>
                  </a:cubicBezTo>
                  <a:lnTo>
                    <a:pt x="6960" y="1788"/>
                  </a:lnTo>
                  <a:lnTo>
                    <a:pt x="6960" y="6217"/>
                  </a:lnTo>
                  <a:lnTo>
                    <a:pt x="6943" y="6217"/>
                  </a:lnTo>
                  <a:cubicBezTo>
                    <a:pt x="6756" y="6217"/>
                    <a:pt x="6581" y="6095"/>
                    <a:pt x="6525" y="5928"/>
                  </a:cubicBezTo>
                  <a:cubicBezTo>
                    <a:pt x="6521" y="5915"/>
                    <a:pt x="6516" y="5900"/>
                    <a:pt x="6512" y="5887"/>
                  </a:cubicBezTo>
                  <a:cubicBezTo>
                    <a:pt x="6501" y="5844"/>
                    <a:pt x="6488" y="5801"/>
                    <a:pt x="6461" y="5765"/>
                  </a:cubicBezTo>
                  <a:cubicBezTo>
                    <a:pt x="6396" y="5679"/>
                    <a:pt x="6283" y="5671"/>
                    <a:pt x="6203" y="5671"/>
                  </a:cubicBezTo>
                  <a:lnTo>
                    <a:pt x="6148" y="5671"/>
                  </a:lnTo>
                  <a:cubicBezTo>
                    <a:pt x="5554" y="5701"/>
                    <a:pt x="4952" y="5756"/>
                    <a:pt x="4363" y="5840"/>
                  </a:cubicBezTo>
                  <a:cubicBezTo>
                    <a:pt x="4344" y="5827"/>
                    <a:pt x="4337" y="5808"/>
                    <a:pt x="4342" y="5782"/>
                  </a:cubicBezTo>
                  <a:cubicBezTo>
                    <a:pt x="4350" y="5726"/>
                    <a:pt x="4415" y="5651"/>
                    <a:pt x="4487" y="5638"/>
                  </a:cubicBezTo>
                  <a:cubicBezTo>
                    <a:pt x="4517" y="5632"/>
                    <a:pt x="4549" y="5628"/>
                    <a:pt x="4582" y="5626"/>
                  </a:cubicBezTo>
                  <a:cubicBezTo>
                    <a:pt x="4682" y="5615"/>
                    <a:pt x="4787" y="5602"/>
                    <a:pt x="4847" y="5516"/>
                  </a:cubicBezTo>
                  <a:cubicBezTo>
                    <a:pt x="4864" y="5491"/>
                    <a:pt x="4875" y="5463"/>
                    <a:pt x="4884" y="5437"/>
                  </a:cubicBezTo>
                  <a:cubicBezTo>
                    <a:pt x="4894" y="5411"/>
                    <a:pt x="4903" y="5386"/>
                    <a:pt x="4916" y="5366"/>
                  </a:cubicBezTo>
                  <a:cubicBezTo>
                    <a:pt x="4946" y="5326"/>
                    <a:pt x="4997" y="5306"/>
                    <a:pt x="5051" y="5285"/>
                  </a:cubicBezTo>
                  <a:cubicBezTo>
                    <a:pt x="5072" y="5278"/>
                    <a:pt x="5092" y="5270"/>
                    <a:pt x="5109" y="5261"/>
                  </a:cubicBezTo>
                  <a:cubicBezTo>
                    <a:pt x="5167" y="5236"/>
                    <a:pt x="5216" y="5186"/>
                    <a:pt x="5233" y="5139"/>
                  </a:cubicBezTo>
                  <a:cubicBezTo>
                    <a:pt x="5237" y="5124"/>
                    <a:pt x="5242" y="5109"/>
                    <a:pt x="5242" y="5096"/>
                  </a:cubicBezTo>
                  <a:cubicBezTo>
                    <a:pt x="5296" y="5115"/>
                    <a:pt x="5358" y="5132"/>
                    <a:pt x="5421" y="5132"/>
                  </a:cubicBezTo>
                  <a:cubicBezTo>
                    <a:pt x="5438" y="5132"/>
                    <a:pt x="5454" y="5131"/>
                    <a:pt x="5471" y="5129"/>
                  </a:cubicBezTo>
                  <a:cubicBezTo>
                    <a:pt x="5567" y="5114"/>
                    <a:pt x="5668" y="5030"/>
                    <a:pt x="5659" y="4923"/>
                  </a:cubicBezTo>
                  <a:cubicBezTo>
                    <a:pt x="5651" y="4811"/>
                    <a:pt x="5550" y="4764"/>
                    <a:pt x="5451" y="4717"/>
                  </a:cubicBezTo>
                  <a:cubicBezTo>
                    <a:pt x="5368" y="4674"/>
                    <a:pt x="5289" y="4636"/>
                    <a:pt x="5267" y="4563"/>
                  </a:cubicBezTo>
                  <a:cubicBezTo>
                    <a:pt x="5256" y="4522"/>
                    <a:pt x="5267" y="4477"/>
                    <a:pt x="5278" y="4430"/>
                  </a:cubicBezTo>
                  <a:lnTo>
                    <a:pt x="5284" y="4400"/>
                  </a:lnTo>
                  <a:cubicBezTo>
                    <a:pt x="5323" y="4212"/>
                    <a:pt x="5267" y="4008"/>
                    <a:pt x="5130" y="3841"/>
                  </a:cubicBezTo>
                  <a:cubicBezTo>
                    <a:pt x="4995" y="3676"/>
                    <a:pt x="4800" y="3575"/>
                    <a:pt x="4607" y="3573"/>
                  </a:cubicBezTo>
                  <a:cubicBezTo>
                    <a:pt x="4618" y="3543"/>
                    <a:pt x="4618" y="3511"/>
                    <a:pt x="4607" y="3477"/>
                  </a:cubicBezTo>
                  <a:cubicBezTo>
                    <a:pt x="4579" y="3395"/>
                    <a:pt x="4485" y="3322"/>
                    <a:pt x="4395" y="3310"/>
                  </a:cubicBezTo>
                  <a:cubicBezTo>
                    <a:pt x="4370" y="3306"/>
                    <a:pt x="4339" y="3305"/>
                    <a:pt x="4307" y="3305"/>
                  </a:cubicBezTo>
                  <a:cubicBezTo>
                    <a:pt x="4286" y="3305"/>
                    <a:pt x="4263" y="3305"/>
                    <a:pt x="4241" y="3305"/>
                  </a:cubicBezTo>
                  <a:cubicBezTo>
                    <a:pt x="4220" y="3307"/>
                    <a:pt x="4196" y="3307"/>
                    <a:pt x="4172" y="3307"/>
                  </a:cubicBezTo>
                  <a:cubicBezTo>
                    <a:pt x="4106" y="3307"/>
                    <a:pt x="4061" y="3299"/>
                    <a:pt x="4020" y="3282"/>
                  </a:cubicBezTo>
                  <a:cubicBezTo>
                    <a:pt x="3977" y="3260"/>
                    <a:pt x="3941" y="3226"/>
                    <a:pt x="3905" y="3192"/>
                  </a:cubicBezTo>
                  <a:cubicBezTo>
                    <a:pt x="3868" y="3157"/>
                    <a:pt x="3832" y="3123"/>
                    <a:pt x="3787" y="3097"/>
                  </a:cubicBezTo>
                  <a:cubicBezTo>
                    <a:pt x="3707" y="3057"/>
                    <a:pt x="3615" y="3052"/>
                    <a:pt x="3540" y="3048"/>
                  </a:cubicBezTo>
                  <a:lnTo>
                    <a:pt x="2731" y="3005"/>
                  </a:lnTo>
                  <a:lnTo>
                    <a:pt x="2692" y="2633"/>
                  </a:lnTo>
                  <a:lnTo>
                    <a:pt x="2662" y="2637"/>
                  </a:lnTo>
                  <a:cubicBezTo>
                    <a:pt x="2596" y="2652"/>
                    <a:pt x="2529" y="2658"/>
                    <a:pt x="2469" y="2658"/>
                  </a:cubicBezTo>
                  <a:cubicBezTo>
                    <a:pt x="2360" y="2658"/>
                    <a:pt x="2223" y="2635"/>
                    <a:pt x="2182" y="2515"/>
                  </a:cubicBezTo>
                  <a:cubicBezTo>
                    <a:pt x="2173" y="2491"/>
                    <a:pt x="2171" y="2468"/>
                    <a:pt x="2167" y="2444"/>
                  </a:cubicBezTo>
                  <a:cubicBezTo>
                    <a:pt x="2161" y="2401"/>
                    <a:pt x="2154" y="2356"/>
                    <a:pt x="2128" y="2318"/>
                  </a:cubicBezTo>
                  <a:cubicBezTo>
                    <a:pt x="2098" y="2277"/>
                    <a:pt x="2053" y="2253"/>
                    <a:pt x="1998" y="2253"/>
                  </a:cubicBezTo>
                  <a:cubicBezTo>
                    <a:pt x="1914" y="2253"/>
                    <a:pt x="1820" y="2307"/>
                    <a:pt x="1769" y="2382"/>
                  </a:cubicBezTo>
                  <a:cubicBezTo>
                    <a:pt x="1739" y="2425"/>
                    <a:pt x="1717" y="2472"/>
                    <a:pt x="1696" y="2517"/>
                  </a:cubicBezTo>
                  <a:cubicBezTo>
                    <a:pt x="1661" y="2588"/>
                    <a:pt x="1631" y="2654"/>
                    <a:pt x="1578" y="2701"/>
                  </a:cubicBezTo>
                  <a:cubicBezTo>
                    <a:pt x="1533" y="2740"/>
                    <a:pt x="1475" y="2761"/>
                    <a:pt x="1411" y="2761"/>
                  </a:cubicBezTo>
                  <a:cubicBezTo>
                    <a:pt x="1314" y="2761"/>
                    <a:pt x="1220" y="2712"/>
                    <a:pt x="1175" y="2639"/>
                  </a:cubicBezTo>
                  <a:cubicBezTo>
                    <a:pt x="1136" y="2579"/>
                    <a:pt x="1126" y="2498"/>
                    <a:pt x="1147" y="2420"/>
                  </a:cubicBezTo>
                  <a:cubicBezTo>
                    <a:pt x="1169" y="2341"/>
                    <a:pt x="1220" y="2275"/>
                    <a:pt x="1286" y="2238"/>
                  </a:cubicBezTo>
                  <a:lnTo>
                    <a:pt x="1342" y="2208"/>
                  </a:lnTo>
                  <a:lnTo>
                    <a:pt x="1282" y="2189"/>
                  </a:lnTo>
                  <a:cubicBezTo>
                    <a:pt x="1190" y="2161"/>
                    <a:pt x="1074" y="2114"/>
                    <a:pt x="1010" y="2024"/>
                  </a:cubicBezTo>
                  <a:cubicBezTo>
                    <a:pt x="952" y="1947"/>
                    <a:pt x="944" y="1816"/>
                    <a:pt x="1021" y="1754"/>
                  </a:cubicBezTo>
                  <a:cubicBezTo>
                    <a:pt x="1068" y="1718"/>
                    <a:pt x="1132" y="1711"/>
                    <a:pt x="1190" y="1705"/>
                  </a:cubicBezTo>
                  <a:lnTo>
                    <a:pt x="1758" y="1645"/>
                  </a:lnTo>
                  <a:cubicBezTo>
                    <a:pt x="1846" y="1634"/>
                    <a:pt x="1966" y="1623"/>
                    <a:pt x="2049" y="1548"/>
                  </a:cubicBezTo>
                  <a:cubicBezTo>
                    <a:pt x="2101" y="1501"/>
                    <a:pt x="2122" y="1413"/>
                    <a:pt x="2101" y="1345"/>
                  </a:cubicBezTo>
                  <a:cubicBezTo>
                    <a:pt x="2086" y="1296"/>
                    <a:pt x="2053" y="1266"/>
                    <a:pt x="2008" y="1259"/>
                  </a:cubicBezTo>
                  <a:cubicBezTo>
                    <a:pt x="1684" y="1215"/>
                    <a:pt x="1351" y="1192"/>
                    <a:pt x="1021" y="1192"/>
                  </a:cubicBezTo>
                  <a:cubicBezTo>
                    <a:pt x="955" y="1192"/>
                    <a:pt x="889" y="1193"/>
                    <a:pt x="824" y="1195"/>
                  </a:cubicBezTo>
                  <a:cubicBezTo>
                    <a:pt x="826" y="985"/>
                    <a:pt x="528" y="893"/>
                    <a:pt x="434" y="871"/>
                  </a:cubicBezTo>
                  <a:cubicBezTo>
                    <a:pt x="327" y="844"/>
                    <a:pt x="85" y="766"/>
                    <a:pt x="78" y="604"/>
                  </a:cubicBezTo>
                  <a:lnTo>
                    <a:pt x="78" y="604"/>
                  </a:lnTo>
                  <a:cubicBezTo>
                    <a:pt x="86" y="604"/>
                    <a:pt x="93" y="604"/>
                    <a:pt x="100" y="604"/>
                  </a:cubicBezTo>
                  <a:cubicBezTo>
                    <a:pt x="247" y="604"/>
                    <a:pt x="393" y="525"/>
                    <a:pt x="470" y="402"/>
                  </a:cubicBezTo>
                  <a:cubicBezTo>
                    <a:pt x="485" y="381"/>
                    <a:pt x="498" y="357"/>
                    <a:pt x="509" y="334"/>
                  </a:cubicBezTo>
                  <a:cubicBezTo>
                    <a:pt x="528" y="297"/>
                    <a:pt x="545" y="263"/>
                    <a:pt x="573" y="233"/>
                  </a:cubicBezTo>
                  <a:cubicBezTo>
                    <a:pt x="627" y="173"/>
                    <a:pt x="712" y="147"/>
                    <a:pt x="787" y="126"/>
                  </a:cubicBezTo>
                  <a:cubicBezTo>
                    <a:pt x="970" y="78"/>
                    <a:pt x="1141" y="54"/>
                    <a:pt x="1298" y="54"/>
                  </a:cubicBezTo>
                  <a:close/>
                  <a:moveTo>
                    <a:pt x="1301" y="1"/>
                  </a:moveTo>
                  <a:cubicBezTo>
                    <a:pt x="1138" y="1"/>
                    <a:pt x="962" y="25"/>
                    <a:pt x="774" y="74"/>
                  </a:cubicBezTo>
                  <a:cubicBezTo>
                    <a:pt x="691" y="98"/>
                    <a:pt x="597" y="126"/>
                    <a:pt x="532" y="197"/>
                  </a:cubicBezTo>
                  <a:cubicBezTo>
                    <a:pt x="502" y="231"/>
                    <a:pt x="481" y="272"/>
                    <a:pt x="462" y="310"/>
                  </a:cubicBezTo>
                  <a:cubicBezTo>
                    <a:pt x="451" y="332"/>
                    <a:pt x="438" y="353"/>
                    <a:pt x="425" y="374"/>
                  </a:cubicBezTo>
                  <a:cubicBezTo>
                    <a:pt x="358" y="482"/>
                    <a:pt x="229" y="550"/>
                    <a:pt x="100" y="550"/>
                  </a:cubicBezTo>
                  <a:cubicBezTo>
                    <a:pt x="85" y="550"/>
                    <a:pt x="71" y="550"/>
                    <a:pt x="57" y="548"/>
                  </a:cubicBezTo>
                  <a:lnTo>
                    <a:pt x="29" y="544"/>
                  </a:lnTo>
                  <a:lnTo>
                    <a:pt x="27" y="571"/>
                  </a:lnTo>
                  <a:cubicBezTo>
                    <a:pt x="1" y="794"/>
                    <a:pt x="294" y="891"/>
                    <a:pt x="421" y="923"/>
                  </a:cubicBezTo>
                  <a:cubicBezTo>
                    <a:pt x="509" y="944"/>
                    <a:pt x="796" y="1030"/>
                    <a:pt x="770" y="1218"/>
                  </a:cubicBezTo>
                  <a:lnTo>
                    <a:pt x="766" y="1251"/>
                  </a:lnTo>
                  <a:lnTo>
                    <a:pt x="796" y="1248"/>
                  </a:lnTo>
                  <a:cubicBezTo>
                    <a:pt x="871" y="1246"/>
                    <a:pt x="947" y="1245"/>
                    <a:pt x="1023" y="1245"/>
                  </a:cubicBezTo>
                  <a:cubicBezTo>
                    <a:pt x="1350" y="1245"/>
                    <a:pt x="1678" y="1267"/>
                    <a:pt x="2002" y="1313"/>
                  </a:cubicBezTo>
                  <a:cubicBezTo>
                    <a:pt x="2030" y="1317"/>
                    <a:pt x="2045" y="1341"/>
                    <a:pt x="2049" y="1360"/>
                  </a:cubicBezTo>
                  <a:cubicBezTo>
                    <a:pt x="2064" y="1409"/>
                    <a:pt x="2049" y="1476"/>
                    <a:pt x="2013" y="1508"/>
                  </a:cubicBezTo>
                  <a:cubicBezTo>
                    <a:pt x="1948" y="1566"/>
                    <a:pt x="1856" y="1581"/>
                    <a:pt x="1754" y="1591"/>
                  </a:cubicBezTo>
                  <a:lnTo>
                    <a:pt x="1184" y="1651"/>
                  </a:lnTo>
                  <a:cubicBezTo>
                    <a:pt x="1124" y="1658"/>
                    <a:pt x="1047" y="1666"/>
                    <a:pt x="989" y="1711"/>
                  </a:cubicBezTo>
                  <a:cubicBezTo>
                    <a:pt x="884" y="1795"/>
                    <a:pt x="892" y="1955"/>
                    <a:pt x="965" y="2056"/>
                  </a:cubicBezTo>
                  <a:cubicBezTo>
                    <a:pt x="1027" y="2142"/>
                    <a:pt x="1126" y="2191"/>
                    <a:pt x="1214" y="2223"/>
                  </a:cubicBezTo>
                  <a:cubicBezTo>
                    <a:pt x="1158" y="2268"/>
                    <a:pt x="1115" y="2333"/>
                    <a:pt x="1096" y="2408"/>
                  </a:cubicBezTo>
                  <a:cubicBezTo>
                    <a:pt x="1070" y="2500"/>
                    <a:pt x="1083" y="2594"/>
                    <a:pt x="1130" y="2667"/>
                  </a:cubicBezTo>
                  <a:cubicBezTo>
                    <a:pt x="1186" y="2757"/>
                    <a:pt x="1293" y="2815"/>
                    <a:pt x="1411" y="2815"/>
                  </a:cubicBezTo>
                  <a:cubicBezTo>
                    <a:pt x="1488" y="2815"/>
                    <a:pt x="1559" y="2789"/>
                    <a:pt x="1612" y="2740"/>
                  </a:cubicBezTo>
                  <a:cubicBezTo>
                    <a:pt x="1674" y="2686"/>
                    <a:pt x="1711" y="2611"/>
                    <a:pt x="1743" y="2540"/>
                  </a:cubicBezTo>
                  <a:cubicBezTo>
                    <a:pt x="1764" y="2495"/>
                    <a:pt x="1786" y="2450"/>
                    <a:pt x="1811" y="2412"/>
                  </a:cubicBezTo>
                  <a:cubicBezTo>
                    <a:pt x="1854" y="2352"/>
                    <a:pt x="1931" y="2307"/>
                    <a:pt x="1998" y="2307"/>
                  </a:cubicBezTo>
                  <a:cubicBezTo>
                    <a:pt x="2036" y="2307"/>
                    <a:pt x="2064" y="2322"/>
                    <a:pt x="2083" y="2350"/>
                  </a:cubicBezTo>
                  <a:cubicBezTo>
                    <a:pt x="2103" y="2375"/>
                    <a:pt x="2109" y="2412"/>
                    <a:pt x="2113" y="2450"/>
                  </a:cubicBezTo>
                  <a:cubicBezTo>
                    <a:pt x="2118" y="2476"/>
                    <a:pt x="2122" y="2504"/>
                    <a:pt x="2131" y="2532"/>
                  </a:cubicBezTo>
                  <a:cubicBezTo>
                    <a:pt x="2171" y="2650"/>
                    <a:pt x="2287" y="2712"/>
                    <a:pt x="2469" y="2712"/>
                  </a:cubicBezTo>
                  <a:cubicBezTo>
                    <a:pt x="2523" y="2712"/>
                    <a:pt x="2583" y="2708"/>
                    <a:pt x="2645" y="2695"/>
                  </a:cubicBezTo>
                  <a:lnTo>
                    <a:pt x="2681" y="3057"/>
                  </a:lnTo>
                  <a:lnTo>
                    <a:pt x="3538" y="3102"/>
                  </a:lnTo>
                  <a:cubicBezTo>
                    <a:pt x="3611" y="3104"/>
                    <a:pt x="3692" y="3108"/>
                    <a:pt x="3761" y="3145"/>
                  </a:cubicBezTo>
                  <a:cubicBezTo>
                    <a:pt x="3800" y="3166"/>
                    <a:pt x="3832" y="3198"/>
                    <a:pt x="3866" y="3230"/>
                  </a:cubicBezTo>
                  <a:cubicBezTo>
                    <a:pt x="3907" y="3267"/>
                    <a:pt x="3945" y="3305"/>
                    <a:pt x="3997" y="3329"/>
                  </a:cubicBezTo>
                  <a:cubicBezTo>
                    <a:pt x="4057" y="3359"/>
                    <a:pt x="4123" y="3361"/>
                    <a:pt x="4172" y="3361"/>
                  </a:cubicBezTo>
                  <a:cubicBezTo>
                    <a:pt x="4196" y="3361"/>
                    <a:pt x="4220" y="3361"/>
                    <a:pt x="4243" y="3359"/>
                  </a:cubicBezTo>
                  <a:cubicBezTo>
                    <a:pt x="4263" y="3358"/>
                    <a:pt x="4282" y="3358"/>
                    <a:pt x="4301" y="3358"/>
                  </a:cubicBezTo>
                  <a:cubicBezTo>
                    <a:pt x="4333" y="3358"/>
                    <a:pt x="4363" y="3359"/>
                    <a:pt x="4389" y="3363"/>
                  </a:cubicBezTo>
                  <a:cubicBezTo>
                    <a:pt x="4459" y="3372"/>
                    <a:pt x="4534" y="3432"/>
                    <a:pt x="4556" y="3496"/>
                  </a:cubicBezTo>
                  <a:cubicBezTo>
                    <a:pt x="4569" y="3530"/>
                    <a:pt x="4562" y="3558"/>
                    <a:pt x="4539" y="3582"/>
                  </a:cubicBezTo>
                  <a:lnTo>
                    <a:pt x="4489" y="3633"/>
                  </a:lnTo>
                  <a:lnTo>
                    <a:pt x="4560" y="3627"/>
                  </a:lnTo>
                  <a:cubicBezTo>
                    <a:pt x="4573" y="3626"/>
                    <a:pt x="4587" y="3625"/>
                    <a:pt x="4600" y="3625"/>
                  </a:cubicBezTo>
                  <a:cubicBezTo>
                    <a:pt x="4780" y="3625"/>
                    <a:pt x="4962" y="3719"/>
                    <a:pt x="5089" y="3875"/>
                  </a:cubicBezTo>
                  <a:cubicBezTo>
                    <a:pt x="5214" y="4029"/>
                    <a:pt x="5267" y="4216"/>
                    <a:pt x="5231" y="4389"/>
                  </a:cubicBezTo>
                  <a:lnTo>
                    <a:pt x="5224" y="4419"/>
                  </a:lnTo>
                  <a:cubicBezTo>
                    <a:pt x="5214" y="4471"/>
                    <a:pt x="5201" y="4522"/>
                    <a:pt x="5216" y="4576"/>
                  </a:cubicBezTo>
                  <a:cubicBezTo>
                    <a:pt x="5244" y="4674"/>
                    <a:pt x="5338" y="4719"/>
                    <a:pt x="5430" y="4764"/>
                  </a:cubicBezTo>
                  <a:cubicBezTo>
                    <a:pt x="5516" y="4807"/>
                    <a:pt x="5599" y="4848"/>
                    <a:pt x="5606" y="4927"/>
                  </a:cubicBezTo>
                  <a:cubicBezTo>
                    <a:pt x="5612" y="5002"/>
                    <a:pt x="5537" y="5064"/>
                    <a:pt x="5462" y="5075"/>
                  </a:cubicBezTo>
                  <a:cubicBezTo>
                    <a:pt x="5447" y="5078"/>
                    <a:pt x="5433" y="5079"/>
                    <a:pt x="5418" y="5079"/>
                  </a:cubicBezTo>
                  <a:cubicBezTo>
                    <a:pt x="5348" y="5079"/>
                    <a:pt x="5277" y="5053"/>
                    <a:pt x="5214" y="5030"/>
                  </a:cubicBezTo>
                  <a:lnTo>
                    <a:pt x="5152" y="5009"/>
                  </a:lnTo>
                  <a:lnTo>
                    <a:pt x="5182" y="5066"/>
                  </a:lnTo>
                  <a:cubicBezTo>
                    <a:pt x="5190" y="5084"/>
                    <a:pt x="5190" y="5101"/>
                    <a:pt x="5184" y="5120"/>
                  </a:cubicBezTo>
                  <a:cubicBezTo>
                    <a:pt x="5171" y="5156"/>
                    <a:pt x="5132" y="5193"/>
                    <a:pt x="5087" y="5212"/>
                  </a:cubicBezTo>
                  <a:cubicBezTo>
                    <a:pt x="5070" y="5221"/>
                    <a:pt x="5051" y="5229"/>
                    <a:pt x="5032" y="5236"/>
                  </a:cubicBezTo>
                  <a:cubicBezTo>
                    <a:pt x="4974" y="5257"/>
                    <a:pt x="4914" y="5281"/>
                    <a:pt x="4873" y="5334"/>
                  </a:cubicBezTo>
                  <a:cubicBezTo>
                    <a:pt x="4854" y="5360"/>
                    <a:pt x="4843" y="5390"/>
                    <a:pt x="4834" y="5418"/>
                  </a:cubicBezTo>
                  <a:cubicBezTo>
                    <a:pt x="4826" y="5443"/>
                    <a:pt x="4817" y="5467"/>
                    <a:pt x="4802" y="5486"/>
                  </a:cubicBezTo>
                  <a:cubicBezTo>
                    <a:pt x="4757" y="5553"/>
                    <a:pt x="4669" y="5561"/>
                    <a:pt x="4575" y="5572"/>
                  </a:cubicBezTo>
                  <a:cubicBezTo>
                    <a:pt x="4543" y="5574"/>
                    <a:pt x="4509" y="5578"/>
                    <a:pt x="4477" y="5585"/>
                  </a:cubicBezTo>
                  <a:cubicBezTo>
                    <a:pt x="4387" y="5602"/>
                    <a:pt x="4301" y="5690"/>
                    <a:pt x="4288" y="5776"/>
                  </a:cubicBezTo>
                  <a:cubicBezTo>
                    <a:pt x="4280" y="5825"/>
                    <a:pt x="4301" y="5868"/>
                    <a:pt x="4344" y="5891"/>
                  </a:cubicBezTo>
                  <a:lnTo>
                    <a:pt x="4352" y="5896"/>
                  </a:lnTo>
                  <a:lnTo>
                    <a:pt x="4361" y="5893"/>
                  </a:lnTo>
                  <a:cubicBezTo>
                    <a:pt x="4952" y="5810"/>
                    <a:pt x="5554" y="5754"/>
                    <a:pt x="6150" y="5724"/>
                  </a:cubicBezTo>
                  <a:lnTo>
                    <a:pt x="6203" y="5724"/>
                  </a:lnTo>
                  <a:cubicBezTo>
                    <a:pt x="6313" y="5724"/>
                    <a:pt x="6381" y="5746"/>
                    <a:pt x="6418" y="5797"/>
                  </a:cubicBezTo>
                  <a:cubicBezTo>
                    <a:pt x="6439" y="5825"/>
                    <a:pt x="6450" y="5861"/>
                    <a:pt x="6461" y="5900"/>
                  </a:cubicBezTo>
                  <a:cubicBezTo>
                    <a:pt x="6465" y="5915"/>
                    <a:pt x="6469" y="5930"/>
                    <a:pt x="6476" y="5945"/>
                  </a:cubicBezTo>
                  <a:cubicBezTo>
                    <a:pt x="6538" y="6133"/>
                    <a:pt x="6735" y="6270"/>
                    <a:pt x="6943" y="6270"/>
                  </a:cubicBezTo>
                  <a:cubicBezTo>
                    <a:pt x="6958" y="6270"/>
                    <a:pt x="6973" y="6270"/>
                    <a:pt x="6988" y="6268"/>
                  </a:cubicBezTo>
                  <a:lnTo>
                    <a:pt x="7013" y="6266"/>
                  </a:lnTo>
                  <a:lnTo>
                    <a:pt x="7013" y="1743"/>
                  </a:lnTo>
                  <a:lnTo>
                    <a:pt x="5799" y="1518"/>
                  </a:lnTo>
                  <a:cubicBezTo>
                    <a:pt x="5734" y="1508"/>
                    <a:pt x="5679" y="1495"/>
                    <a:pt x="5644" y="1456"/>
                  </a:cubicBezTo>
                  <a:cubicBezTo>
                    <a:pt x="5625" y="1437"/>
                    <a:pt x="5614" y="1411"/>
                    <a:pt x="5601" y="1386"/>
                  </a:cubicBezTo>
                  <a:cubicBezTo>
                    <a:pt x="5597" y="1375"/>
                    <a:pt x="5593" y="1364"/>
                    <a:pt x="5589" y="1353"/>
                  </a:cubicBezTo>
                  <a:cubicBezTo>
                    <a:pt x="5518" y="1214"/>
                    <a:pt x="5359" y="1122"/>
                    <a:pt x="5199" y="1122"/>
                  </a:cubicBezTo>
                  <a:cubicBezTo>
                    <a:pt x="5179" y="1122"/>
                    <a:pt x="5160" y="1122"/>
                    <a:pt x="5141" y="1126"/>
                  </a:cubicBezTo>
                  <a:cubicBezTo>
                    <a:pt x="5160" y="1066"/>
                    <a:pt x="5158" y="1000"/>
                    <a:pt x="5137" y="936"/>
                  </a:cubicBezTo>
                  <a:cubicBezTo>
                    <a:pt x="5109" y="852"/>
                    <a:pt x="5053" y="786"/>
                    <a:pt x="4980" y="754"/>
                  </a:cubicBezTo>
                  <a:cubicBezTo>
                    <a:pt x="4938" y="733"/>
                    <a:pt x="4893" y="723"/>
                    <a:pt x="4846" y="723"/>
                  </a:cubicBezTo>
                  <a:cubicBezTo>
                    <a:pt x="4695" y="723"/>
                    <a:pt x="4523" y="829"/>
                    <a:pt x="4342" y="1036"/>
                  </a:cubicBezTo>
                  <a:lnTo>
                    <a:pt x="4040" y="1379"/>
                  </a:lnTo>
                  <a:cubicBezTo>
                    <a:pt x="3997" y="1428"/>
                    <a:pt x="3947" y="1484"/>
                    <a:pt x="3885" y="1506"/>
                  </a:cubicBezTo>
                  <a:cubicBezTo>
                    <a:pt x="3849" y="1518"/>
                    <a:pt x="3810" y="1518"/>
                    <a:pt x="3767" y="1521"/>
                  </a:cubicBezTo>
                  <a:cubicBezTo>
                    <a:pt x="3705" y="1523"/>
                    <a:pt x="3641" y="1525"/>
                    <a:pt x="3588" y="1566"/>
                  </a:cubicBezTo>
                  <a:cubicBezTo>
                    <a:pt x="3536" y="1604"/>
                    <a:pt x="3513" y="1664"/>
                    <a:pt x="3491" y="1722"/>
                  </a:cubicBezTo>
                  <a:cubicBezTo>
                    <a:pt x="3470" y="1778"/>
                    <a:pt x="3448" y="1831"/>
                    <a:pt x="3405" y="1859"/>
                  </a:cubicBezTo>
                  <a:cubicBezTo>
                    <a:pt x="3371" y="1881"/>
                    <a:pt x="3324" y="1883"/>
                    <a:pt x="3275" y="1885"/>
                  </a:cubicBezTo>
                  <a:cubicBezTo>
                    <a:pt x="3225" y="1887"/>
                    <a:pt x="3174" y="1889"/>
                    <a:pt x="3127" y="1913"/>
                  </a:cubicBezTo>
                  <a:cubicBezTo>
                    <a:pt x="3086" y="1934"/>
                    <a:pt x="3058" y="1970"/>
                    <a:pt x="3033" y="2003"/>
                  </a:cubicBezTo>
                  <a:cubicBezTo>
                    <a:pt x="3015" y="2024"/>
                    <a:pt x="2998" y="2045"/>
                    <a:pt x="2981" y="2060"/>
                  </a:cubicBezTo>
                  <a:cubicBezTo>
                    <a:pt x="2945" y="2093"/>
                    <a:pt x="2898" y="2110"/>
                    <a:pt x="2844" y="2110"/>
                  </a:cubicBezTo>
                  <a:cubicBezTo>
                    <a:pt x="2767" y="2110"/>
                    <a:pt x="2688" y="2075"/>
                    <a:pt x="2636" y="2020"/>
                  </a:cubicBezTo>
                  <a:cubicBezTo>
                    <a:pt x="2533" y="1913"/>
                    <a:pt x="2518" y="1756"/>
                    <a:pt x="2521" y="1645"/>
                  </a:cubicBezTo>
                  <a:cubicBezTo>
                    <a:pt x="2523" y="1621"/>
                    <a:pt x="2523" y="1600"/>
                    <a:pt x="2525" y="1576"/>
                  </a:cubicBezTo>
                  <a:cubicBezTo>
                    <a:pt x="2531" y="1463"/>
                    <a:pt x="2538" y="1347"/>
                    <a:pt x="2471" y="1251"/>
                  </a:cubicBezTo>
                  <a:cubicBezTo>
                    <a:pt x="2456" y="1227"/>
                    <a:pt x="2437" y="1208"/>
                    <a:pt x="2418" y="1188"/>
                  </a:cubicBezTo>
                  <a:cubicBezTo>
                    <a:pt x="2394" y="1165"/>
                    <a:pt x="2373" y="1144"/>
                    <a:pt x="2360" y="1116"/>
                  </a:cubicBezTo>
                  <a:cubicBezTo>
                    <a:pt x="2328" y="1060"/>
                    <a:pt x="2334" y="994"/>
                    <a:pt x="2338" y="923"/>
                  </a:cubicBezTo>
                  <a:cubicBezTo>
                    <a:pt x="2341" y="904"/>
                    <a:pt x="2341" y="884"/>
                    <a:pt x="2343" y="863"/>
                  </a:cubicBezTo>
                  <a:cubicBezTo>
                    <a:pt x="2353" y="541"/>
                    <a:pt x="2118" y="220"/>
                    <a:pt x="1771" y="83"/>
                  </a:cubicBezTo>
                  <a:cubicBezTo>
                    <a:pt x="1630" y="28"/>
                    <a:pt x="1473" y="1"/>
                    <a:pt x="13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297"/>
            <p:cNvSpPr/>
            <p:nvPr/>
          </p:nvSpPr>
          <p:spPr>
            <a:xfrm>
              <a:off x="6724426" y="3721017"/>
              <a:ext cx="43333" cy="33132"/>
            </a:xfrm>
            <a:custGeom>
              <a:rect b="b" l="l" r="r" t="t"/>
              <a:pathLst>
                <a:path extrusionOk="0" h="1166" w="1525">
                  <a:moveTo>
                    <a:pt x="1162" y="0"/>
                  </a:moveTo>
                  <a:cubicBezTo>
                    <a:pt x="1070" y="71"/>
                    <a:pt x="973" y="137"/>
                    <a:pt x="871" y="197"/>
                  </a:cubicBezTo>
                  <a:cubicBezTo>
                    <a:pt x="781" y="249"/>
                    <a:pt x="686" y="298"/>
                    <a:pt x="620" y="380"/>
                  </a:cubicBezTo>
                  <a:cubicBezTo>
                    <a:pt x="575" y="433"/>
                    <a:pt x="541" y="504"/>
                    <a:pt x="476" y="536"/>
                  </a:cubicBezTo>
                  <a:cubicBezTo>
                    <a:pt x="443" y="553"/>
                    <a:pt x="404" y="557"/>
                    <a:pt x="364" y="557"/>
                  </a:cubicBezTo>
                  <a:cubicBezTo>
                    <a:pt x="321" y="557"/>
                    <a:pt x="277" y="552"/>
                    <a:pt x="237" y="552"/>
                  </a:cubicBezTo>
                  <a:cubicBezTo>
                    <a:pt x="180" y="552"/>
                    <a:pt x="129" y="562"/>
                    <a:pt x="97" y="609"/>
                  </a:cubicBezTo>
                  <a:cubicBezTo>
                    <a:pt x="1" y="763"/>
                    <a:pt x="76" y="982"/>
                    <a:pt x="226" y="1082"/>
                  </a:cubicBezTo>
                  <a:cubicBezTo>
                    <a:pt x="313" y="1141"/>
                    <a:pt x="416" y="1166"/>
                    <a:pt x="520" y="1166"/>
                  </a:cubicBezTo>
                  <a:cubicBezTo>
                    <a:pt x="598" y="1166"/>
                    <a:pt x="677" y="1152"/>
                    <a:pt x="751" y="1129"/>
                  </a:cubicBezTo>
                  <a:cubicBezTo>
                    <a:pt x="903" y="1080"/>
                    <a:pt x="1059" y="962"/>
                    <a:pt x="1048" y="802"/>
                  </a:cubicBezTo>
                  <a:cubicBezTo>
                    <a:pt x="1046" y="754"/>
                    <a:pt x="1027" y="705"/>
                    <a:pt x="1042" y="658"/>
                  </a:cubicBezTo>
                  <a:cubicBezTo>
                    <a:pt x="1070" y="562"/>
                    <a:pt x="1201" y="553"/>
                    <a:pt x="1295" y="521"/>
                  </a:cubicBezTo>
                  <a:cubicBezTo>
                    <a:pt x="1428" y="474"/>
                    <a:pt x="1524" y="332"/>
                    <a:pt x="1518" y="191"/>
                  </a:cubicBezTo>
                  <a:cubicBezTo>
                    <a:pt x="1438" y="142"/>
                    <a:pt x="1361" y="95"/>
                    <a:pt x="1278" y="54"/>
                  </a:cubicBezTo>
                  <a:cubicBezTo>
                    <a:pt x="1241" y="35"/>
                    <a:pt x="1203" y="15"/>
                    <a:pt x="11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297"/>
            <p:cNvSpPr/>
            <p:nvPr/>
          </p:nvSpPr>
          <p:spPr>
            <a:xfrm>
              <a:off x="6723460" y="3720164"/>
              <a:ext cx="46771" cy="34723"/>
            </a:xfrm>
            <a:custGeom>
              <a:rect b="b" l="l" r="r" t="t"/>
              <a:pathLst>
                <a:path extrusionOk="0" h="1222" w="1646">
                  <a:moveTo>
                    <a:pt x="1200" y="62"/>
                  </a:moveTo>
                  <a:cubicBezTo>
                    <a:pt x="1232" y="75"/>
                    <a:pt x="1267" y="90"/>
                    <a:pt x="1301" y="107"/>
                  </a:cubicBezTo>
                  <a:cubicBezTo>
                    <a:pt x="1380" y="148"/>
                    <a:pt x="1457" y="193"/>
                    <a:pt x="1524" y="236"/>
                  </a:cubicBezTo>
                  <a:cubicBezTo>
                    <a:pt x="1524" y="360"/>
                    <a:pt x="1438" y="485"/>
                    <a:pt x="1320" y="525"/>
                  </a:cubicBezTo>
                  <a:cubicBezTo>
                    <a:pt x="1299" y="534"/>
                    <a:pt x="1275" y="540"/>
                    <a:pt x="1252" y="544"/>
                  </a:cubicBezTo>
                  <a:cubicBezTo>
                    <a:pt x="1170" y="568"/>
                    <a:pt x="1076" y="592"/>
                    <a:pt x="1050" y="679"/>
                  </a:cubicBezTo>
                  <a:cubicBezTo>
                    <a:pt x="1040" y="718"/>
                    <a:pt x="1046" y="754"/>
                    <a:pt x="1050" y="789"/>
                  </a:cubicBezTo>
                  <a:cubicBezTo>
                    <a:pt x="1052" y="804"/>
                    <a:pt x="1057" y="819"/>
                    <a:pt x="1057" y="834"/>
                  </a:cubicBezTo>
                  <a:cubicBezTo>
                    <a:pt x="1065" y="977"/>
                    <a:pt x="922" y="1087"/>
                    <a:pt x="776" y="1134"/>
                  </a:cubicBezTo>
                  <a:cubicBezTo>
                    <a:pt x="703" y="1157"/>
                    <a:pt x="629" y="1168"/>
                    <a:pt x="558" y="1168"/>
                  </a:cubicBezTo>
                  <a:cubicBezTo>
                    <a:pt x="452" y="1168"/>
                    <a:pt x="352" y="1142"/>
                    <a:pt x="275" y="1091"/>
                  </a:cubicBezTo>
                  <a:cubicBezTo>
                    <a:pt x="144" y="1003"/>
                    <a:pt x="60" y="802"/>
                    <a:pt x="155" y="654"/>
                  </a:cubicBezTo>
                  <a:cubicBezTo>
                    <a:pt x="176" y="622"/>
                    <a:pt x="210" y="609"/>
                    <a:pt x="273" y="609"/>
                  </a:cubicBezTo>
                  <a:cubicBezTo>
                    <a:pt x="292" y="609"/>
                    <a:pt x="311" y="609"/>
                    <a:pt x="333" y="611"/>
                  </a:cubicBezTo>
                  <a:cubicBezTo>
                    <a:pt x="354" y="613"/>
                    <a:pt x="378" y="613"/>
                    <a:pt x="399" y="613"/>
                  </a:cubicBezTo>
                  <a:cubicBezTo>
                    <a:pt x="431" y="613"/>
                    <a:pt x="480" y="611"/>
                    <a:pt x="523" y="589"/>
                  </a:cubicBezTo>
                  <a:cubicBezTo>
                    <a:pt x="575" y="564"/>
                    <a:pt x="607" y="519"/>
                    <a:pt x="639" y="474"/>
                  </a:cubicBezTo>
                  <a:cubicBezTo>
                    <a:pt x="652" y="457"/>
                    <a:pt x="662" y="442"/>
                    <a:pt x="675" y="427"/>
                  </a:cubicBezTo>
                  <a:cubicBezTo>
                    <a:pt x="731" y="358"/>
                    <a:pt x="810" y="311"/>
                    <a:pt x="890" y="268"/>
                  </a:cubicBezTo>
                  <a:lnTo>
                    <a:pt x="920" y="249"/>
                  </a:lnTo>
                  <a:cubicBezTo>
                    <a:pt x="1012" y="195"/>
                    <a:pt x="1104" y="133"/>
                    <a:pt x="1200" y="62"/>
                  </a:cubicBezTo>
                  <a:close/>
                  <a:moveTo>
                    <a:pt x="1192" y="0"/>
                  </a:moveTo>
                  <a:lnTo>
                    <a:pt x="1181" y="9"/>
                  </a:lnTo>
                  <a:cubicBezTo>
                    <a:pt x="1080" y="84"/>
                    <a:pt x="986" y="148"/>
                    <a:pt x="892" y="204"/>
                  </a:cubicBezTo>
                  <a:lnTo>
                    <a:pt x="862" y="221"/>
                  </a:lnTo>
                  <a:cubicBezTo>
                    <a:pt x="780" y="268"/>
                    <a:pt x="695" y="317"/>
                    <a:pt x="635" y="392"/>
                  </a:cubicBezTo>
                  <a:cubicBezTo>
                    <a:pt x="620" y="407"/>
                    <a:pt x="609" y="425"/>
                    <a:pt x="596" y="442"/>
                  </a:cubicBezTo>
                  <a:cubicBezTo>
                    <a:pt x="566" y="485"/>
                    <a:pt x="538" y="523"/>
                    <a:pt x="500" y="542"/>
                  </a:cubicBezTo>
                  <a:cubicBezTo>
                    <a:pt x="474" y="555"/>
                    <a:pt x="444" y="559"/>
                    <a:pt x="399" y="559"/>
                  </a:cubicBezTo>
                  <a:cubicBezTo>
                    <a:pt x="378" y="559"/>
                    <a:pt x="356" y="559"/>
                    <a:pt x="335" y="557"/>
                  </a:cubicBezTo>
                  <a:cubicBezTo>
                    <a:pt x="313" y="555"/>
                    <a:pt x="292" y="555"/>
                    <a:pt x="273" y="555"/>
                  </a:cubicBezTo>
                  <a:cubicBezTo>
                    <a:pt x="217" y="555"/>
                    <a:pt x="150" y="564"/>
                    <a:pt x="110" y="624"/>
                  </a:cubicBezTo>
                  <a:cubicBezTo>
                    <a:pt x="0" y="797"/>
                    <a:pt x="93" y="1033"/>
                    <a:pt x="245" y="1136"/>
                  </a:cubicBezTo>
                  <a:cubicBezTo>
                    <a:pt x="330" y="1192"/>
                    <a:pt x="438" y="1222"/>
                    <a:pt x="553" y="1222"/>
                  </a:cubicBezTo>
                  <a:cubicBezTo>
                    <a:pt x="632" y="1222"/>
                    <a:pt x="714" y="1209"/>
                    <a:pt x="793" y="1183"/>
                  </a:cubicBezTo>
                  <a:cubicBezTo>
                    <a:pt x="958" y="1132"/>
                    <a:pt x="1121" y="1003"/>
                    <a:pt x="1110" y="832"/>
                  </a:cubicBezTo>
                  <a:cubicBezTo>
                    <a:pt x="1108" y="814"/>
                    <a:pt x="1106" y="797"/>
                    <a:pt x="1104" y="780"/>
                  </a:cubicBezTo>
                  <a:cubicBezTo>
                    <a:pt x="1100" y="750"/>
                    <a:pt x="1093" y="720"/>
                    <a:pt x="1102" y="694"/>
                  </a:cubicBezTo>
                  <a:cubicBezTo>
                    <a:pt x="1119" y="637"/>
                    <a:pt x="1190" y="617"/>
                    <a:pt x="1265" y="598"/>
                  </a:cubicBezTo>
                  <a:cubicBezTo>
                    <a:pt x="1290" y="589"/>
                    <a:pt x="1314" y="583"/>
                    <a:pt x="1337" y="577"/>
                  </a:cubicBezTo>
                  <a:cubicBezTo>
                    <a:pt x="1474" y="527"/>
                    <a:pt x="1573" y="392"/>
                    <a:pt x="1577" y="249"/>
                  </a:cubicBezTo>
                  <a:lnTo>
                    <a:pt x="1646" y="249"/>
                  </a:lnTo>
                  <a:lnTo>
                    <a:pt x="1567" y="200"/>
                  </a:lnTo>
                  <a:cubicBezTo>
                    <a:pt x="1494" y="155"/>
                    <a:pt x="1410" y="103"/>
                    <a:pt x="1325" y="60"/>
                  </a:cubicBezTo>
                  <a:cubicBezTo>
                    <a:pt x="1284" y="39"/>
                    <a:pt x="1245" y="22"/>
                    <a:pt x="1207" y="7"/>
                  </a:cubicBezTo>
                  <a:lnTo>
                    <a:pt x="1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297"/>
            <p:cNvSpPr/>
            <p:nvPr/>
          </p:nvSpPr>
          <p:spPr>
            <a:xfrm>
              <a:off x="6757414" y="3707407"/>
              <a:ext cx="45890" cy="19066"/>
            </a:xfrm>
            <a:custGeom>
              <a:rect b="b" l="l" r="r" t="t"/>
              <a:pathLst>
                <a:path extrusionOk="0" h="671" w="1615">
                  <a:moveTo>
                    <a:pt x="785" y="1"/>
                  </a:moveTo>
                  <a:cubicBezTo>
                    <a:pt x="703" y="1"/>
                    <a:pt x="622" y="11"/>
                    <a:pt x="547" y="42"/>
                  </a:cubicBezTo>
                  <a:cubicBezTo>
                    <a:pt x="425" y="92"/>
                    <a:pt x="333" y="190"/>
                    <a:pt x="239" y="280"/>
                  </a:cubicBezTo>
                  <a:cubicBezTo>
                    <a:pt x="164" y="351"/>
                    <a:pt x="85" y="417"/>
                    <a:pt x="1" y="479"/>
                  </a:cubicBezTo>
                  <a:cubicBezTo>
                    <a:pt x="42" y="494"/>
                    <a:pt x="80" y="514"/>
                    <a:pt x="117" y="533"/>
                  </a:cubicBezTo>
                  <a:cubicBezTo>
                    <a:pt x="200" y="574"/>
                    <a:pt x="277" y="621"/>
                    <a:pt x="357" y="670"/>
                  </a:cubicBezTo>
                  <a:cubicBezTo>
                    <a:pt x="361" y="670"/>
                    <a:pt x="364" y="670"/>
                    <a:pt x="368" y="670"/>
                  </a:cubicBezTo>
                  <a:cubicBezTo>
                    <a:pt x="530" y="670"/>
                    <a:pt x="692" y="627"/>
                    <a:pt x="832" y="548"/>
                  </a:cubicBezTo>
                  <a:cubicBezTo>
                    <a:pt x="879" y="520"/>
                    <a:pt x="924" y="490"/>
                    <a:pt x="976" y="469"/>
                  </a:cubicBezTo>
                  <a:cubicBezTo>
                    <a:pt x="1160" y="394"/>
                    <a:pt x="1402" y="464"/>
                    <a:pt x="1541" y="325"/>
                  </a:cubicBezTo>
                  <a:cubicBezTo>
                    <a:pt x="1589" y="280"/>
                    <a:pt x="1614" y="207"/>
                    <a:pt x="1589" y="149"/>
                  </a:cubicBezTo>
                  <a:cubicBezTo>
                    <a:pt x="1554" y="79"/>
                    <a:pt x="1462" y="62"/>
                    <a:pt x="1385" y="53"/>
                  </a:cubicBezTo>
                  <a:lnTo>
                    <a:pt x="989" y="14"/>
                  </a:lnTo>
                  <a:cubicBezTo>
                    <a:pt x="922" y="8"/>
                    <a:pt x="853" y="1"/>
                    <a:pt x="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297"/>
            <p:cNvSpPr/>
            <p:nvPr/>
          </p:nvSpPr>
          <p:spPr>
            <a:xfrm>
              <a:off x="6755908" y="3706639"/>
              <a:ext cx="48305" cy="20601"/>
            </a:xfrm>
            <a:custGeom>
              <a:rect b="b" l="l" r="r" t="t"/>
              <a:pathLst>
                <a:path extrusionOk="0" h="725" w="1700">
                  <a:moveTo>
                    <a:pt x="840" y="54"/>
                  </a:moveTo>
                  <a:cubicBezTo>
                    <a:pt x="905" y="54"/>
                    <a:pt x="967" y="61"/>
                    <a:pt x="1037" y="67"/>
                  </a:cubicBezTo>
                  <a:lnTo>
                    <a:pt x="1434" y="108"/>
                  </a:lnTo>
                  <a:cubicBezTo>
                    <a:pt x="1509" y="114"/>
                    <a:pt x="1590" y="129"/>
                    <a:pt x="1618" y="187"/>
                  </a:cubicBezTo>
                  <a:cubicBezTo>
                    <a:pt x="1639" y="236"/>
                    <a:pt x="1612" y="298"/>
                    <a:pt x="1577" y="333"/>
                  </a:cubicBezTo>
                  <a:cubicBezTo>
                    <a:pt x="1500" y="408"/>
                    <a:pt x="1389" y="416"/>
                    <a:pt x="1269" y="425"/>
                  </a:cubicBezTo>
                  <a:cubicBezTo>
                    <a:pt x="1185" y="431"/>
                    <a:pt x="1097" y="440"/>
                    <a:pt x="1018" y="472"/>
                  </a:cubicBezTo>
                  <a:cubicBezTo>
                    <a:pt x="980" y="487"/>
                    <a:pt x="945" y="508"/>
                    <a:pt x="913" y="528"/>
                  </a:cubicBezTo>
                  <a:cubicBezTo>
                    <a:pt x="898" y="536"/>
                    <a:pt x="885" y="543"/>
                    <a:pt x="872" y="551"/>
                  </a:cubicBezTo>
                  <a:cubicBezTo>
                    <a:pt x="735" y="628"/>
                    <a:pt x="581" y="671"/>
                    <a:pt x="422" y="671"/>
                  </a:cubicBezTo>
                  <a:lnTo>
                    <a:pt x="418" y="671"/>
                  </a:lnTo>
                  <a:cubicBezTo>
                    <a:pt x="347" y="626"/>
                    <a:pt x="266" y="579"/>
                    <a:pt x="183" y="536"/>
                  </a:cubicBezTo>
                  <a:cubicBezTo>
                    <a:pt x="157" y="523"/>
                    <a:pt x="133" y="511"/>
                    <a:pt x="108" y="500"/>
                  </a:cubicBezTo>
                  <a:cubicBezTo>
                    <a:pt x="183" y="442"/>
                    <a:pt x="249" y="384"/>
                    <a:pt x="309" y="326"/>
                  </a:cubicBezTo>
                  <a:lnTo>
                    <a:pt x="347" y="292"/>
                  </a:lnTo>
                  <a:cubicBezTo>
                    <a:pt x="427" y="215"/>
                    <a:pt x="510" y="136"/>
                    <a:pt x="611" y="93"/>
                  </a:cubicBezTo>
                  <a:cubicBezTo>
                    <a:pt x="675" y="67"/>
                    <a:pt x="748" y="54"/>
                    <a:pt x="840" y="54"/>
                  </a:cubicBezTo>
                  <a:close/>
                  <a:moveTo>
                    <a:pt x="840" y="1"/>
                  </a:moveTo>
                  <a:cubicBezTo>
                    <a:pt x="742" y="1"/>
                    <a:pt x="660" y="14"/>
                    <a:pt x="590" y="44"/>
                  </a:cubicBezTo>
                  <a:cubicBezTo>
                    <a:pt x="480" y="89"/>
                    <a:pt x="392" y="172"/>
                    <a:pt x="309" y="253"/>
                  </a:cubicBezTo>
                  <a:lnTo>
                    <a:pt x="273" y="288"/>
                  </a:lnTo>
                  <a:cubicBezTo>
                    <a:pt x="204" y="354"/>
                    <a:pt x="127" y="418"/>
                    <a:pt x="39" y="485"/>
                  </a:cubicBezTo>
                  <a:lnTo>
                    <a:pt x="0" y="515"/>
                  </a:lnTo>
                  <a:lnTo>
                    <a:pt x="45" y="532"/>
                  </a:lnTo>
                  <a:cubicBezTo>
                    <a:pt x="82" y="547"/>
                    <a:pt x="120" y="564"/>
                    <a:pt x="159" y="583"/>
                  </a:cubicBezTo>
                  <a:cubicBezTo>
                    <a:pt x="243" y="626"/>
                    <a:pt x="326" y="676"/>
                    <a:pt x="397" y="721"/>
                  </a:cubicBezTo>
                  <a:lnTo>
                    <a:pt x="401" y="725"/>
                  </a:lnTo>
                  <a:lnTo>
                    <a:pt x="422" y="725"/>
                  </a:lnTo>
                  <a:cubicBezTo>
                    <a:pt x="590" y="725"/>
                    <a:pt x="755" y="680"/>
                    <a:pt x="898" y="598"/>
                  </a:cubicBezTo>
                  <a:cubicBezTo>
                    <a:pt x="913" y="590"/>
                    <a:pt x="926" y="581"/>
                    <a:pt x="939" y="573"/>
                  </a:cubicBezTo>
                  <a:cubicBezTo>
                    <a:pt x="973" y="553"/>
                    <a:pt x="1005" y="534"/>
                    <a:pt x="1040" y="521"/>
                  </a:cubicBezTo>
                  <a:cubicBezTo>
                    <a:pt x="1110" y="491"/>
                    <a:pt x="1194" y="485"/>
                    <a:pt x="1273" y="478"/>
                  </a:cubicBezTo>
                  <a:cubicBezTo>
                    <a:pt x="1397" y="470"/>
                    <a:pt x="1524" y="459"/>
                    <a:pt x="1614" y="371"/>
                  </a:cubicBezTo>
                  <a:cubicBezTo>
                    <a:pt x="1665" y="322"/>
                    <a:pt x="1699" y="238"/>
                    <a:pt x="1665" y="166"/>
                  </a:cubicBezTo>
                  <a:cubicBezTo>
                    <a:pt x="1627" y="82"/>
                    <a:pt x="1530" y="63"/>
                    <a:pt x="1440" y="54"/>
                  </a:cubicBezTo>
                  <a:lnTo>
                    <a:pt x="1044" y="14"/>
                  </a:lnTo>
                  <a:cubicBezTo>
                    <a:pt x="975" y="7"/>
                    <a:pt x="907" y="1"/>
                    <a:pt x="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297"/>
            <p:cNvSpPr/>
            <p:nvPr/>
          </p:nvSpPr>
          <p:spPr>
            <a:xfrm>
              <a:off x="6052846" y="2319196"/>
              <a:ext cx="613622" cy="285855"/>
            </a:xfrm>
            <a:custGeom>
              <a:rect b="b" l="l" r="r" t="t"/>
              <a:pathLst>
                <a:path extrusionOk="0" h="10060" w="21595">
                  <a:moveTo>
                    <a:pt x="7150" y="0"/>
                  </a:moveTo>
                  <a:cubicBezTo>
                    <a:pt x="6752" y="322"/>
                    <a:pt x="6323" y="690"/>
                    <a:pt x="6253" y="1198"/>
                  </a:cubicBezTo>
                  <a:cubicBezTo>
                    <a:pt x="6242" y="1269"/>
                    <a:pt x="6242" y="1346"/>
                    <a:pt x="6276" y="1408"/>
                  </a:cubicBezTo>
                  <a:cubicBezTo>
                    <a:pt x="6323" y="1487"/>
                    <a:pt x="6415" y="1526"/>
                    <a:pt x="6480" y="1590"/>
                  </a:cubicBezTo>
                  <a:cubicBezTo>
                    <a:pt x="6709" y="1819"/>
                    <a:pt x="6433" y="2231"/>
                    <a:pt x="6115" y="2293"/>
                  </a:cubicBezTo>
                  <a:cubicBezTo>
                    <a:pt x="6050" y="2306"/>
                    <a:pt x="5983" y="2311"/>
                    <a:pt x="5917" y="2311"/>
                  </a:cubicBezTo>
                  <a:cubicBezTo>
                    <a:pt x="5679" y="2311"/>
                    <a:pt x="5438" y="2245"/>
                    <a:pt x="5198" y="2245"/>
                  </a:cubicBezTo>
                  <a:cubicBezTo>
                    <a:pt x="5181" y="2245"/>
                    <a:pt x="5165" y="2245"/>
                    <a:pt x="5149" y="2246"/>
                  </a:cubicBezTo>
                  <a:cubicBezTo>
                    <a:pt x="5090" y="2248"/>
                    <a:pt x="5030" y="2254"/>
                    <a:pt x="4971" y="2254"/>
                  </a:cubicBezTo>
                  <a:cubicBezTo>
                    <a:pt x="4924" y="2254"/>
                    <a:pt x="4878" y="2250"/>
                    <a:pt x="4832" y="2237"/>
                  </a:cubicBezTo>
                  <a:cubicBezTo>
                    <a:pt x="4647" y="2185"/>
                    <a:pt x="4473" y="1985"/>
                    <a:pt x="4310" y="1985"/>
                  </a:cubicBezTo>
                  <a:cubicBezTo>
                    <a:pt x="4273" y="1985"/>
                    <a:pt x="4236" y="1996"/>
                    <a:pt x="4200" y="2021"/>
                  </a:cubicBezTo>
                  <a:cubicBezTo>
                    <a:pt x="4149" y="1841"/>
                    <a:pt x="4095" y="1661"/>
                    <a:pt x="4044" y="1479"/>
                  </a:cubicBezTo>
                  <a:cubicBezTo>
                    <a:pt x="3949" y="1536"/>
                    <a:pt x="3845" y="1557"/>
                    <a:pt x="3738" y="1557"/>
                  </a:cubicBezTo>
                  <a:cubicBezTo>
                    <a:pt x="3455" y="1557"/>
                    <a:pt x="3140" y="1413"/>
                    <a:pt x="2854" y="1413"/>
                  </a:cubicBezTo>
                  <a:cubicBezTo>
                    <a:pt x="2757" y="1413"/>
                    <a:pt x="2663" y="1430"/>
                    <a:pt x="2574" y="1474"/>
                  </a:cubicBezTo>
                  <a:cubicBezTo>
                    <a:pt x="2350" y="1589"/>
                    <a:pt x="2183" y="1872"/>
                    <a:pt x="1948" y="1872"/>
                  </a:cubicBezTo>
                  <a:cubicBezTo>
                    <a:pt x="1928" y="1872"/>
                    <a:pt x="1909" y="1871"/>
                    <a:pt x="1888" y="1867"/>
                  </a:cubicBezTo>
                  <a:cubicBezTo>
                    <a:pt x="1823" y="1853"/>
                    <a:pt x="1745" y="1819"/>
                    <a:pt x="1682" y="1819"/>
                  </a:cubicBezTo>
                  <a:cubicBezTo>
                    <a:pt x="1646" y="1819"/>
                    <a:pt x="1615" y="1830"/>
                    <a:pt x="1593" y="1862"/>
                  </a:cubicBezTo>
                  <a:cubicBezTo>
                    <a:pt x="1563" y="1905"/>
                    <a:pt x="1576" y="1965"/>
                    <a:pt x="1569" y="2019"/>
                  </a:cubicBezTo>
                  <a:cubicBezTo>
                    <a:pt x="1558" y="2158"/>
                    <a:pt x="1423" y="2252"/>
                    <a:pt x="1301" y="2325"/>
                  </a:cubicBezTo>
                  <a:cubicBezTo>
                    <a:pt x="901" y="2565"/>
                    <a:pt x="487" y="2809"/>
                    <a:pt x="27" y="2888"/>
                  </a:cubicBezTo>
                  <a:cubicBezTo>
                    <a:pt x="16" y="2918"/>
                    <a:pt x="12" y="2948"/>
                    <a:pt x="1" y="2978"/>
                  </a:cubicBezTo>
                  <a:cubicBezTo>
                    <a:pt x="54" y="3075"/>
                    <a:pt x="89" y="3208"/>
                    <a:pt x="157" y="3298"/>
                  </a:cubicBezTo>
                  <a:cubicBezTo>
                    <a:pt x="228" y="3390"/>
                    <a:pt x="346" y="3433"/>
                    <a:pt x="431" y="3512"/>
                  </a:cubicBezTo>
                  <a:cubicBezTo>
                    <a:pt x="539" y="3615"/>
                    <a:pt x="588" y="3775"/>
                    <a:pt x="719" y="3846"/>
                  </a:cubicBezTo>
                  <a:cubicBezTo>
                    <a:pt x="778" y="3879"/>
                    <a:pt x="844" y="3888"/>
                    <a:pt x="912" y="3888"/>
                  </a:cubicBezTo>
                  <a:cubicBezTo>
                    <a:pt x="986" y="3888"/>
                    <a:pt x="1063" y="3877"/>
                    <a:pt x="1138" y="3877"/>
                  </a:cubicBezTo>
                  <a:cubicBezTo>
                    <a:pt x="1200" y="3877"/>
                    <a:pt x="1260" y="3884"/>
                    <a:pt x="1316" y="3910"/>
                  </a:cubicBezTo>
                  <a:cubicBezTo>
                    <a:pt x="1542" y="4017"/>
                    <a:pt x="1611" y="4393"/>
                    <a:pt x="1858" y="4393"/>
                  </a:cubicBezTo>
                  <a:cubicBezTo>
                    <a:pt x="1860" y="4393"/>
                    <a:pt x="1861" y="4393"/>
                    <a:pt x="1863" y="4392"/>
                  </a:cubicBezTo>
                  <a:lnTo>
                    <a:pt x="1863" y="4392"/>
                  </a:lnTo>
                  <a:cubicBezTo>
                    <a:pt x="1798" y="4714"/>
                    <a:pt x="2028" y="5065"/>
                    <a:pt x="2349" y="5132"/>
                  </a:cubicBezTo>
                  <a:cubicBezTo>
                    <a:pt x="2210" y="5472"/>
                    <a:pt x="2070" y="5813"/>
                    <a:pt x="1931" y="6151"/>
                  </a:cubicBezTo>
                  <a:cubicBezTo>
                    <a:pt x="1890" y="6250"/>
                    <a:pt x="1854" y="6372"/>
                    <a:pt x="1923" y="6451"/>
                  </a:cubicBezTo>
                  <a:cubicBezTo>
                    <a:pt x="2013" y="6556"/>
                    <a:pt x="2220" y="6507"/>
                    <a:pt x="2285" y="6631"/>
                  </a:cubicBezTo>
                  <a:cubicBezTo>
                    <a:pt x="2304" y="6670"/>
                    <a:pt x="2304" y="6719"/>
                    <a:pt x="2336" y="6751"/>
                  </a:cubicBezTo>
                  <a:cubicBezTo>
                    <a:pt x="2362" y="6777"/>
                    <a:pt x="2403" y="6781"/>
                    <a:pt x="2439" y="6783"/>
                  </a:cubicBezTo>
                  <a:cubicBezTo>
                    <a:pt x="2938" y="6824"/>
                    <a:pt x="3440" y="6865"/>
                    <a:pt x="3941" y="6906"/>
                  </a:cubicBezTo>
                  <a:cubicBezTo>
                    <a:pt x="3947" y="7032"/>
                    <a:pt x="3952" y="7156"/>
                    <a:pt x="3958" y="7281"/>
                  </a:cubicBezTo>
                  <a:cubicBezTo>
                    <a:pt x="4277" y="7351"/>
                    <a:pt x="4644" y="7461"/>
                    <a:pt x="4764" y="7765"/>
                  </a:cubicBezTo>
                  <a:cubicBezTo>
                    <a:pt x="4791" y="7833"/>
                    <a:pt x="4806" y="7915"/>
                    <a:pt x="4860" y="7964"/>
                  </a:cubicBezTo>
                  <a:cubicBezTo>
                    <a:pt x="4935" y="8030"/>
                    <a:pt x="5057" y="8026"/>
                    <a:pt x="5119" y="8103"/>
                  </a:cubicBezTo>
                  <a:cubicBezTo>
                    <a:pt x="5151" y="8146"/>
                    <a:pt x="5156" y="8204"/>
                    <a:pt x="5164" y="8258"/>
                  </a:cubicBezTo>
                  <a:cubicBezTo>
                    <a:pt x="5198" y="8485"/>
                    <a:pt x="5306" y="8699"/>
                    <a:pt x="5468" y="8860"/>
                  </a:cubicBezTo>
                  <a:cubicBezTo>
                    <a:pt x="5553" y="8942"/>
                    <a:pt x="5665" y="9014"/>
                    <a:pt x="5780" y="9014"/>
                  </a:cubicBezTo>
                  <a:cubicBezTo>
                    <a:pt x="5803" y="9014"/>
                    <a:pt x="5825" y="9011"/>
                    <a:pt x="5848" y="9005"/>
                  </a:cubicBezTo>
                  <a:lnTo>
                    <a:pt x="8659" y="9027"/>
                  </a:lnTo>
                  <a:cubicBezTo>
                    <a:pt x="8785" y="9185"/>
                    <a:pt x="8967" y="9299"/>
                    <a:pt x="9164" y="9342"/>
                  </a:cubicBezTo>
                  <a:cubicBezTo>
                    <a:pt x="9246" y="9359"/>
                    <a:pt x="9331" y="9365"/>
                    <a:pt x="9408" y="9395"/>
                  </a:cubicBezTo>
                  <a:cubicBezTo>
                    <a:pt x="9546" y="9449"/>
                    <a:pt x="9651" y="9577"/>
                    <a:pt x="9796" y="9612"/>
                  </a:cubicBezTo>
                  <a:cubicBezTo>
                    <a:pt x="9888" y="9635"/>
                    <a:pt x="9987" y="9616"/>
                    <a:pt x="10077" y="9642"/>
                  </a:cubicBezTo>
                  <a:cubicBezTo>
                    <a:pt x="10203" y="9674"/>
                    <a:pt x="10298" y="9779"/>
                    <a:pt x="10420" y="9822"/>
                  </a:cubicBezTo>
                  <a:cubicBezTo>
                    <a:pt x="10474" y="9840"/>
                    <a:pt x="10530" y="9846"/>
                    <a:pt x="10588" y="9846"/>
                  </a:cubicBezTo>
                  <a:cubicBezTo>
                    <a:pt x="10679" y="9846"/>
                    <a:pt x="10773" y="9832"/>
                    <a:pt x="10864" y="9832"/>
                  </a:cubicBezTo>
                  <a:cubicBezTo>
                    <a:pt x="10936" y="9832"/>
                    <a:pt x="11007" y="9841"/>
                    <a:pt x="11071" y="9875"/>
                  </a:cubicBezTo>
                  <a:cubicBezTo>
                    <a:pt x="11184" y="9934"/>
                    <a:pt x="11296" y="10060"/>
                    <a:pt x="11403" y="10060"/>
                  </a:cubicBezTo>
                  <a:cubicBezTo>
                    <a:pt x="11428" y="10060"/>
                    <a:pt x="11453" y="10053"/>
                    <a:pt x="11478" y="10036"/>
                  </a:cubicBezTo>
                  <a:cubicBezTo>
                    <a:pt x="11448" y="9796"/>
                    <a:pt x="11688" y="9614"/>
                    <a:pt x="11909" y="9517"/>
                  </a:cubicBezTo>
                  <a:cubicBezTo>
                    <a:pt x="12477" y="9269"/>
                    <a:pt x="13106" y="9202"/>
                    <a:pt x="13726" y="9202"/>
                  </a:cubicBezTo>
                  <a:cubicBezTo>
                    <a:pt x="13955" y="9202"/>
                    <a:pt x="14182" y="9211"/>
                    <a:pt x="14409" y="9228"/>
                  </a:cubicBezTo>
                  <a:cubicBezTo>
                    <a:pt x="14439" y="9231"/>
                    <a:pt x="14470" y="9233"/>
                    <a:pt x="14500" y="9233"/>
                  </a:cubicBezTo>
                  <a:cubicBezTo>
                    <a:pt x="14566" y="9233"/>
                    <a:pt x="14629" y="9223"/>
                    <a:pt x="14679" y="9183"/>
                  </a:cubicBezTo>
                  <a:cubicBezTo>
                    <a:pt x="14748" y="9127"/>
                    <a:pt x="14765" y="9035"/>
                    <a:pt x="14803" y="8956"/>
                  </a:cubicBezTo>
                  <a:cubicBezTo>
                    <a:pt x="14910" y="8725"/>
                    <a:pt x="15174" y="8617"/>
                    <a:pt x="15407" y="8506"/>
                  </a:cubicBezTo>
                  <a:cubicBezTo>
                    <a:pt x="15639" y="8397"/>
                    <a:pt x="15887" y="8225"/>
                    <a:pt x="15905" y="7970"/>
                  </a:cubicBezTo>
                  <a:cubicBezTo>
                    <a:pt x="15924" y="7673"/>
                    <a:pt x="15613" y="7409"/>
                    <a:pt x="15684" y="7118"/>
                  </a:cubicBezTo>
                  <a:cubicBezTo>
                    <a:pt x="15731" y="6929"/>
                    <a:pt x="15939" y="6813"/>
                    <a:pt x="16134" y="6805"/>
                  </a:cubicBezTo>
                  <a:cubicBezTo>
                    <a:pt x="16141" y="6805"/>
                    <a:pt x="16149" y="6805"/>
                    <a:pt x="16157" y="6805"/>
                  </a:cubicBezTo>
                  <a:cubicBezTo>
                    <a:pt x="16345" y="6805"/>
                    <a:pt x="16524" y="6879"/>
                    <a:pt x="16699" y="6953"/>
                  </a:cubicBezTo>
                  <a:cubicBezTo>
                    <a:pt x="16795" y="6992"/>
                    <a:pt x="16893" y="7032"/>
                    <a:pt x="16997" y="7032"/>
                  </a:cubicBezTo>
                  <a:cubicBezTo>
                    <a:pt x="17002" y="7032"/>
                    <a:pt x="17007" y="7032"/>
                    <a:pt x="17012" y="7032"/>
                  </a:cubicBezTo>
                  <a:cubicBezTo>
                    <a:pt x="17121" y="7028"/>
                    <a:pt x="17235" y="6961"/>
                    <a:pt x="17256" y="6854"/>
                  </a:cubicBezTo>
                  <a:cubicBezTo>
                    <a:pt x="17304" y="6628"/>
                    <a:pt x="17688" y="6597"/>
                    <a:pt x="17970" y="6597"/>
                  </a:cubicBezTo>
                  <a:cubicBezTo>
                    <a:pt x="18019" y="6597"/>
                    <a:pt x="18064" y="6598"/>
                    <a:pt x="18105" y="6599"/>
                  </a:cubicBezTo>
                  <a:cubicBezTo>
                    <a:pt x="18126" y="6600"/>
                    <a:pt x="18148" y="6600"/>
                    <a:pt x="18170" y="6600"/>
                  </a:cubicBezTo>
                  <a:cubicBezTo>
                    <a:pt x="18426" y="6600"/>
                    <a:pt x="18711" y="6559"/>
                    <a:pt x="18840" y="6342"/>
                  </a:cubicBezTo>
                  <a:cubicBezTo>
                    <a:pt x="18904" y="6233"/>
                    <a:pt x="18915" y="6096"/>
                    <a:pt x="18983" y="5989"/>
                  </a:cubicBezTo>
                  <a:cubicBezTo>
                    <a:pt x="19022" y="5929"/>
                    <a:pt x="19080" y="5882"/>
                    <a:pt x="19135" y="5834"/>
                  </a:cubicBezTo>
                  <a:cubicBezTo>
                    <a:pt x="19364" y="5641"/>
                    <a:pt x="19625" y="5435"/>
                    <a:pt x="19921" y="5435"/>
                  </a:cubicBezTo>
                  <a:cubicBezTo>
                    <a:pt x="19933" y="5435"/>
                    <a:pt x="19944" y="5435"/>
                    <a:pt x="19956" y="5436"/>
                  </a:cubicBezTo>
                  <a:cubicBezTo>
                    <a:pt x="20042" y="5441"/>
                    <a:pt x="20126" y="5464"/>
                    <a:pt x="20211" y="5464"/>
                  </a:cubicBezTo>
                  <a:cubicBezTo>
                    <a:pt x="20226" y="5464"/>
                    <a:pt x="20241" y="5463"/>
                    <a:pt x="20256" y="5462"/>
                  </a:cubicBezTo>
                  <a:cubicBezTo>
                    <a:pt x="20425" y="5444"/>
                    <a:pt x="20569" y="5320"/>
                    <a:pt x="20738" y="5307"/>
                  </a:cubicBezTo>
                  <a:cubicBezTo>
                    <a:pt x="20748" y="5307"/>
                    <a:pt x="20758" y="5306"/>
                    <a:pt x="20768" y="5306"/>
                  </a:cubicBezTo>
                  <a:cubicBezTo>
                    <a:pt x="20979" y="5306"/>
                    <a:pt x="21195" y="5464"/>
                    <a:pt x="21385" y="5464"/>
                  </a:cubicBezTo>
                  <a:cubicBezTo>
                    <a:pt x="21440" y="5464"/>
                    <a:pt x="21493" y="5451"/>
                    <a:pt x="21544" y="5417"/>
                  </a:cubicBezTo>
                  <a:cubicBezTo>
                    <a:pt x="21595" y="5219"/>
                    <a:pt x="21460" y="5020"/>
                    <a:pt x="21299" y="4896"/>
                  </a:cubicBezTo>
                  <a:cubicBezTo>
                    <a:pt x="21139" y="4770"/>
                    <a:pt x="20946" y="4684"/>
                    <a:pt x="20804" y="4536"/>
                  </a:cubicBezTo>
                  <a:cubicBezTo>
                    <a:pt x="20629" y="4350"/>
                    <a:pt x="20515" y="4056"/>
                    <a:pt x="20260" y="4022"/>
                  </a:cubicBezTo>
                  <a:cubicBezTo>
                    <a:pt x="20245" y="4020"/>
                    <a:pt x="20230" y="4019"/>
                    <a:pt x="20215" y="4019"/>
                  </a:cubicBezTo>
                  <a:cubicBezTo>
                    <a:pt x="20037" y="4019"/>
                    <a:pt x="19877" y="4153"/>
                    <a:pt x="19705" y="4217"/>
                  </a:cubicBezTo>
                  <a:cubicBezTo>
                    <a:pt x="19606" y="4254"/>
                    <a:pt x="19502" y="4268"/>
                    <a:pt x="19397" y="4268"/>
                  </a:cubicBezTo>
                  <a:cubicBezTo>
                    <a:pt x="19254" y="4268"/>
                    <a:pt x="19109" y="4243"/>
                    <a:pt x="18968" y="4217"/>
                  </a:cubicBezTo>
                  <a:cubicBezTo>
                    <a:pt x="18786" y="4185"/>
                    <a:pt x="18559" y="4095"/>
                    <a:pt x="18568" y="3910"/>
                  </a:cubicBezTo>
                  <a:cubicBezTo>
                    <a:pt x="18570" y="3874"/>
                    <a:pt x="18583" y="3838"/>
                    <a:pt x="18595" y="3801"/>
                  </a:cubicBezTo>
                  <a:cubicBezTo>
                    <a:pt x="18664" y="3615"/>
                    <a:pt x="18733" y="3431"/>
                    <a:pt x="18801" y="3244"/>
                  </a:cubicBezTo>
                  <a:cubicBezTo>
                    <a:pt x="18910" y="2942"/>
                    <a:pt x="19063" y="2601"/>
                    <a:pt x="19373" y="2520"/>
                  </a:cubicBezTo>
                  <a:lnTo>
                    <a:pt x="19388" y="2520"/>
                  </a:lnTo>
                  <a:cubicBezTo>
                    <a:pt x="19326" y="2411"/>
                    <a:pt x="19257" y="2314"/>
                    <a:pt x="19148" y="2274"/>
                  </a:cubicBezTo>
                  <a:cubicBezTo>
                    <a:pt x="19026" y="2229"/>
                    <a:pt x="18887" y="2267"/>
                    <a:pt x="18763" y="2229"/>
                  </a:cubicBezTo>
                  <a:cubicBezTo>
                    <a:pt x="18664" y="2199"/>
                    <a:pt x="18587" y="2126"/>
                    <a:pt x="18501" y="2070"/>
                  </a:cubicBezTo>
                  <a:cubicBezTo>
                    <a:pt x="18358" y="1979"/>
                    <a:pt x="18197" y="1941"/>
                    <a:pt x="18031" y="1941"/>
                  </a:cubicBezTo>
                  <a:cubicBezTo>
                    <a:pt x="17750" y="1941"/>
                    <a:pt x="17453" y="2048"/>
                    <a:pt x="17199" y="2181"/>
                  </a:cubicBezTo>
                  <a:cubicBezTo>
                    <a:pt x="16794" y="2394"/>
                    <a:pt x="16397" y="2674"/>
                    <a:pt x="15941" y="2691"/>
                  </a:cubicBezTo>
                  <a:cubicBezTo>
                    <a:pt x="15919" y="2692"/>
                    <a:pt x="15896" y="2693"/>
                    <a:pt x="15873" y="2693"/>
                  </a:cubicBezTo>
                  <a:cubicBezTo>
                    <a:pt x="15838" y="2693"/>
                    <a:pt x="15803" y="2692"/>
                    <a:pt x="15768" y="2692"/>
                  </a:cubicBezTo>
                  <a:cubicBezTo>
                    <a:pt x="15672" y="2692"/>
                    <a:pt x="15577" y="2697"/>
                    <a:pt x="15491" y="2734"/>
                  </a:cubicBezTo>
                  <a:cubicBezTo>
                    <a:pt x="15377" y="2783"/>
                    <a:pt x="15290" y="2882"/>
                    <a:pt x="15174" y="2929"/>
                  </a:cubicBezTo>
                  <a:cubicBezTo>
                    <a:pt x="15120" y="2951"/>
                    <a:pt x="15066" y="2961"/>
                    <a:pt x="15013" y="2961"/>
                  </a:cubicBezTo>
                  <a:cubicBezTo>
                    <a:pt x="14725" y="2961"/>
                    <a:pt x="14432" y="2692"/>
                    <a:pt x="14120" y="2685"/>
                  </a:cubicBezTo>
                  <a:cubicBezTo>
                    <a:pt x="14117" y="2685"/>
                    <a:pt x="14114" y="2685"/>
                    <a:pt x="14111" y="2685"/>
                  </a:cubicBezTo>
                  <a:cubicBezTo>
                    <a:pt x="14015" y="2685"/>
                    <a:pt x="13919" y="2708"/>
                    <a:pt x="13826" y="2708"/>
                  </a:cubicBezTo>
                  <a:cubicBezTo>
                    <a:pt x="13785" y="2708"/>
                    <a:pt x="13745" y="2703"/>
                    <a:pt x="13706" y="2691"/>
                  </a:cubicBezTo>
                  <a:cubicBezTo>
                    <a:pt x="13599" y="2661"/>
                    <a:pt x="13518" y="2576"/>
                    <a:pt x="13436" y="2501"/>
                  </a:cubicBezTo>
                  <a:cubicBezTo>
                    <a:pt x="12892" y="1984"/>
                    <a:pt x="12143" y="1690"/>
                    <a:pt x="11394" y="1690"/>
                  </a:cubicBezTo>
                  <a:cubicBezTo>
                    <a:pt x="11327" y="1690"/>
                    <a:pt x="11260" y="1692"/>
                    <a:pt x="11193" y="1697"/>
                  </a:cubicBezTo>
                  <a:cubicBezTo>
                    <a:pt x="11015" y="1710"/>
                    <a:pt x="10820" y="1753"/>
                    <a:pt x="10722" y="1899"/>
                  </a:cubicBezTo>
                  <a:cubicBezTo>
                    <a:pt x="10688" y="1950"/>
                    <a:pt x="10668" y="2010"/>
                    <a:pt x="10628" y="2055"/>
                  </a:cubicBezTo>
                  <a:cubicBezTo>
                    <a:pt x="10579" y="2107"/>
                    <a:pt x="10515" y="2128"/>
                    <a:pt x="10447" y="2128"/>
                  </a:cubicBezTo>
                  <a:cubicBezTo>
                    <a:pt x="10345" y="2128"/>
                    <a:pt x="10233" y="2082"/>
                    <a:pt x="10145" y="2023"/>
                  </a:cubicBezTo>
                  <a:cubicBezTo>
                    <a:pt x="10009" y="1930"/>
                    <a:pt x="9870" y="1805"/>
                    <a:pt x="9706" y="1805"/>
                  </a:cubicBezTo>
                  <a:cubicBezTo>
                    <a:pt x="9697" y="1805"/>
                    <a:pt x="9688" y="1806"/>
                    <a:pt x="9678" y="1807"/>
                  </a:cubicBezTo>
                  <a:cubicBezTo>
                    <a:pt x="9692" y="1685"/>
                    <a:pt x="9576" y="1570"/>
                    <a:pt x="9456" y="1570"/>
                  </a:cubicBezTo>
                  <a:cubicBezTo>
                    <a:pt x="9441" y="1570"/>
                    <a:pt x="9426" y="1571"/>
                    <a:pt x="9411" y="1575"/>
                  </a:cubicBezTo>
                  <a:cubicBezTo>
                    <a:pt x="9372" y="1297"/>
                    <a:pt x="9331" y="1018"/>
                    <a:pt x="9291" y="740"/>
                  </a:cubicBezTo>
                  <a:cubicBezTo>
                    <a:pt x="8530" y="729"/>
                    <a:pt x="7823" y="360"/>
                    <a:pt x="71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297"/>
            <p:cNvSpPr/>
            <p:nvPr/>
          </p:nvSpPr>
          <p:spPr>
            <a:xfrm>
              <a:off x="6052050" y="2318287"/>
              <a:ext cx="615270" cy="287560"/>
            </a:xfrm>
            <a:custGeom>
              <a:rect b="b" l="l" r="r" t="t"/>
              <a:pathLst>
                <a:path extrusionOk="0" h="10120" w="21653">
                  <a:moveTo>
                    <a:pt x="7183" y="65"/>
                  </a:moveTo>
                  <a:cubicBezTo>
                    <a:pt x="7812" y="401"/>
                    <a:pt x="8526" y="780"/>
                    <a:pt x="9297" y="799"/>
                  </a:cubicBezTo>
                  <a:lnTo>
                    <a:pt x="9417" y="1641"/>
                  </a:lnTo>
                  <a:lnTo>
                    <a:pt x="9447" y="1633"/>
                  </a:lnTo>
                  <a:cubicBezTo>
                    <a:pt x="9459" y="1630"/>
                    <a:pt x="9471" y="1629"/>
                    <a:pt x="9483" y="1629"/>
                  </a:cubicBezTo>
                  <a:cubicBezTo>
                    <a:pt x="9536" y="1629"/>
                    <a:pt x="9591" y="1654"/>
                    <a:pt x="9631" y="1699"/>
                  </a:cubicBezTo>
                  <a:cubicBezTo>
                    <a:pt x="9668" y="1738"/>
                    <a:pt x="9685" y="1789"/>
                    <a:pt x="9679" y="1836"/>
                  </a:cubicBezTo>
                  <a:lnTo>
                    <a:pt x="9676" y="1869"/>
                  </a:lnTo>
                  <a:lnTo>
                    <a:pt x="9709" y="1866"/>
                  </a:lnTo>
                  <a:cubicBezTo>
                    <a:pt x="9717" y="1866"/>
                    <a:pt x="9726" y="1865"/>
                    <a:pt x="9735" y="1865"/>
                  </a:cubicBezTo>
                  <a:cubicBezTo>
                    <a:pt x="9860" y="1865"/>
                    <a:pt x="9978" y="1947"/>
                    <a:pt x="10088" y="2027"/>
                  </a:cubicBezTo>
                  <a:cubicBezTo>
                    <a:pt x="10111" y="2044"/>
                    <a:pt x="10135" y="2061"/>
                    <a:pt x="10158" y="2076"/>
                  </a:cubicBezTo>
                  <a:cubicBezTo>
                    <a:pt x="10261" y="2147"/>
                    <a:pt x="10377" y="2186"/>
                    <a:pt x="10476" y="2186"/>
                  </a:cubicBezTo>
                  <a:cubicBezTo>
                    <a:pt x="10557" y="2186"/>
                    <a:pt x="10626" y="2158"/>
                    <a:pt x="10675" y="2104"/>
                  </a:cubicBezTo>
                  <a:cubicBezTo>
                    <a:pt x="10703" y="2074"/>
                    <a:pt x="10720" y="2040"/>
                    <a:pt x="10737" y="2006"/>
                  </a:cubicBezTo>
                  <a:cubicBezTo>
                    <a:pt x="10748" y="1986"/>
                    <a:pt x="10758" y="1965"/>
                    <a:pt x="10771" y="1946"/>
                  </a:cubicBezTo>
                  <a:cubicBezTo>
                    <a:pt x="10846" y="1834"/>
                    <a:pt x="10990" y="1774"/>
                    <a:pt x="11223" y="1757"/>
                  </a:cubicBezTo>
                  <a:cubicBezTo>
                    <a:pt x="11290" y="1753"/>
                    <a:pt x="11358" y="1749"/>
                    <a:pt x="11425" y="1749"/>
                  </a:cubicBezTo>
                  <a:cubicBezTo>
                    <a:pt x="12172" y="1749"/>
                    <a:pt x="12909" y="2042"/>
                    <a:pt x="13447" y="2552"/>
                  </a:cubicBezTo>
                  <a:lnTo>
                    <a:pt x="13467" y="2571"/>
                  </a:lnTo>
                  <a:cubicBezTo>
                    <a:pt x="13544" y="2644"/>
                    <a:pt x="13623" y="2719"/>
                    <a:pt x="13726" y="2749"/>
                  </a:cubicBezTo>
                  <a:cubicBezTo>
                    <a:pt x="13764" y="2761"/>
                    <a:pt x="13808" y="2765"/>
                    <a:pt x="13854" y="2765"/>
                  </a:cubicBezTo>
                  <a:cubicBezTo>
                    <a:pt x="13900" y="2765"/>
                    <a:pt x="13949" y="2761"/>
                    <a:pt x="13996" y="2755"/>
                  </a:cubicBezTo>
                  <a:cubicBezTo>
                    <a:pt x="14043" y="2749"/>
                    <a:pt x="14090" y="2743"/>
                    <a:pt x="14137" y="2743"/>
                  </a:cubicBezTo>
                  <a:lnTo>
                    <a:pt x="14148" y="2745"/>
                  </a:lnTo>
                  <a:cubicBezTo>
                    <a:pt x="14300" y="2747"/>
                    <a:pt x="14450" y="2815"/>
                    <a:pt x="14596" y="2884"/>
                  </a:cubicBezTo>
                  <a:cubicBezTo>
                    <a:pt x="14741" y="2950"/>
                    <a:pt x="14893" y="3019"/>
                    <a:pt x="15043" y="3019"/>
                  </a:cubicBezTo>
                  <a:cubicBezTo>
                    <a:pt x="15103" y="3019"/>
                    <a:pt x="15159" y="3008"/>
                    <a:pt x="15213" y="2987"/>
                  </a:cubicBezTo>
                  <a:cubicBezTo>
                    <a:pt x="15275" y="2961"/>
                    <a:pt x="15328" y="2923"/>
                    <a:pt x="15380" y="2884"/>
                  </a:cubicBezTo>
                  <a:cubicBezTo>
                    <a:pt x="15429" y="2848"/>
                    <a:pt x="15476" y="2813"/>
                    <a:pt x="15530" y="2790"/>
                  </a:cubicBezTo>
                  <a:cubicBezTo>
                    <a:pt x="15607" y="2758"/>
                    <a:pt x="15693" y="2749"/>
                    <a:pt x="15795" y="2749"/>
                  </a:cubicBezTo>
                  <a:lnTo>
                    <a:pt x="15907" y="2751"/>
                  </a:lnTo>
                  <a:cubicBezTo>
                    <a:pt x="15928" y="2751"/>
                    <a:pt x="15950" y="2751"/>
                    <a:pt x="15971" y="2749"/>
                  </a:cubicBezTo>
                  <a:cubicBezTo>
                    <a:pt x="16344" y="2736"/>
                    <a:pt x="16676" y="2548"/>
                    <a:pt x="16999" y="2368"/>
                  </a:cubicBezTo>
                  <a:cubicBezTo>
                    <a:pt x="17079" y="2323"/>
                    <a:pt x="17160" y="2278"/>
                    <a:pt x="17239" y="2237"/>
                  </a:cubicBezTo>
                  <a:cubicBezTo>
                    <a:pt x="17445" y="2128"/>
                    <a:pt x="17754" y="1999"/>
                    <a:pt x="18058" y="1999"/>
                  </a:cubicBezTo>
                  <a:cubicBezTo>
                    <a:pt x="18229" y="1999"/>
                    <a:pt x="18384" y="2042"/>
                    <a:pt x="18514" y="2126"/>
                  </a:cubicBezTo>
                  <a:cubicBezTo>
                    <a:pt x="18540" y="2141"/>
                    <a:pt x="18563" y="2160"/>
                    <a:pt x="18589" y="2177"/>
                  </a:cubicBezTo>
                  <a:cubicBezTo>
                    <a:pt x="18647" y="2220"/>
                    <a:pt x="18709" y="2265"/>
                    <a:pt x="18782" y="2286"/>
                  </a:cubicBezTo>
                  <a:cubicBezTo>
                    <a:pt x="18844" y="2306"/>
                    <a:pt x="18911" y="2306"/>
                    <a:pt x="18975" y="2308"/>
                  </a:cubicBezTo>
                  <a:cubicBezTo>
                    <a:pt x="19043" y="2308"/>
                    <a:pt x="19108" y="2308"/>
                    <a:pt x="19168" y="2331"/>
                  </a:cubicBezTo>
                  <a:cubicBezTo>
                    <a:pt x="19260" y="2366"/>
                    <a:pt x="19324" y="2449"/>
                    <a:pt x="19373" y="2533"/>
                  </a:cubicBezTo>
                  <a:cubicBezTo>
                    <a:pt x="19076" y="2623"/>
                    <a:pt x="18923" y="2938"/>
                    <a:pt x="18803" y="3268"/>
                  </a:cubicBezTo>
                  <a:lnTo>
                    <a:pt x="18600" y="3825"/>
                  </a:lnTo>
                  <a:cubicBezTo>
                    <a:pt x="18585" y="3863"/>
                    <a:pt x="18572" y="3900"/>
                    <a:pt x="18570" y="3942"/>
                  </a:cubicBezTo>
                  <a:cubicBezTo>
                    <a:pt x="18557" y="4172"/>
                    <a:pt x="18861" y="4251"/>
                    <a:pt x="18992" y="4275"/>
                  </a:cubicBezTo>
                  <a:cubicBezTo>
                    <a:pt x="19146" y="4302"/>
                    <a:pt x="19285" y="4326"/>
                    <a:pt x="19427" y="4326"/>
                  </a:cubicBezTo>
                  <a:cubicBezTo>
                    <a:pt x="19547" y="4326"/>
                    <a:pt x="19650" y="4309"/>
                    <a:pt x="19744" y="4275"/>
                  </a:cubicBezTo>
                  <a:cubicBezTo>
                    <a:pt x="19804" y="4251"/>
                    <a:pt x="19864" y="4219"/>
                    <a:pt x="19922" y="4189"/>
                  </a:cubicBezTo>
                  <a:cubicBezTo>
                    <a:pt x="20031" y="4131"/>
                    <a:pt x="20135" y="4077"/>
                    <a:pt x="20246" y="4077"/>
                  </a:cubicBezTo>
                  <a:cubicBezTo>
                    <a:pt x="20260" y="4077"/>
                    <a:pt x="20273" y="4078"/>
                    <a:pt x="20286" y="4080"/>
                  </a:cubicBezTo>
                  <a:cubicBezTo>
                    <a:pt x="20451" y="4103"/>
                    <a:pt x="20556" y="4247"/>
                    <a:pt x="20665" y="4397"/>
                  </a:cubicBezTo>
                  <a:cubicBezTo>
                    <a:pt x="20710" y="4463"/>
                    <a:pt x="20760" y="4529"/>
                    <a:pt x="20813" y="4587"/>
                  </a:cubicBezTo>
                  <a:cubicBezTo>
                    <a:pt x="20903" y="4679"/>
                    <a:pt x="21010" y="4750"/>
                    <a:pt x="21117" y="4817"/>
                  </a:cubicBezTo>
                  <a:cubicBezTo>
                    <a:pt x="21182" y="4857"/>
                    <a:pt x="21250" y="4900"/>
                    <a:pt x="21310" y="4949"/>
                  </a:cubicBezTo>
                  <a:cubicBezTo>
                    <a:pt x="21454" y="5061"/>
                    <a:pt x="21591" y="5245"/>
                    <a:pt x="21548" y="5434"/>
                  </a:cubicBezTo>
                  <a:cubicBezTo>
                    <a:pt x="21509" y="5457"/>
                    <a:pt x="21464" y="5470"/>
                    <a:pt x="21413" y="5470"/>
                  </a:cubicBezTo>
                  <a:cubicBezTo>
                    <a:pt x="21325" y="5470"/>
                    <a:pt x="21229" y="5434"/>
                    <a:pt x="21128" y="5395"/>
                  </a:cubicBezTo>
                  <a:cubicBezTo>
                    <a:pt x="21020" y="5354"/>
                    <a:pt x="20908" y="5310"/>
                    <a:pt x="20794" y="5310"/>
                  </a:cubicBezTo>
                  <a:cubicBezTo>
                    <a:pt x="20784" y="5310"/>
                    <a:pt x="20774" y="5311"/>
                    <a:pt x="20764" y="5311"/>
                  </a:cubicBezTo>
                  <a:cubicBezTo>
                    <a:pt x="20674" y="5318"/>
                    <a:pt x="20590" y="5356"/>
                    <a:pt x="20509" y="5393"/>
                  </a:cubicBezTo>
                  <a:cubicBezTo>
                    <a:pt x="20432" y="5427"/>
                    <a:pt x="20359" y="5459"/>
                    <a:pt x="20282" y="5468"/>
                  </a:cubicBezTo>
                  <a:cubicBezTo>
                    <a:pt x="20271" y="5469"/>
                    <a:pt x="20260" y="5469"/>
                    <a:pt x="20249" y="5469"/>
                  </a:cubicBezTo>
                  <a:cubicBezTo>
                    <a:pt x="20200" y="5469"/>
                    <a:pt x="20153" y="5462"/>
                    <a:pt x="20102" y="5455"/>
                  </a:cubicBezTo>
                  <a:cubicBezTo>
                    <a:pt x="20065" y="5449"/>
                    <a:pt x="20025" y="5444"/>
                    <a:pt x="19986" y="5442"/>
                  </a:cubicBezTo>
                  <a:cubicBezTo>
                    <a:pt x="19974" y="5441"/>
                    <a:pt x="19962" y="5441"/>
                    <a:pt x="19950" y="5441"/>
                  </a:cubicBezTo>
                  <a:cubicBezTo>
                    <a:pt x="19652" y="5441"/>
                    <a:pt x="19387" y="5641"/>
                    <a:pt x="19146" y="5845"/>
                  </a:cubicBezTo>
                  <a:cubicBezTo>
                    <a:pt x="19088" y="5892"/>
                    <a:pt x="19031" y="5941"/>
                    <a:pt x="18990" y="6006"/>
                  </a:cubicBezTo>
                  <a:cubicBezTo>
                    <a:pt x="18951" y="6066"/>
                    <a:pt x="18930" y="6132"/>
                    <a:pt x="18911" y="6196"/>
                  </a:cubicBezTo>
                  <a:cubicBezTo>
                    <a:pt x="18891" y="6256"/>
                    <a:pt x="18874" y="6312"/>
                    <a:pt x="18844" y="6361"/>
                  </a:cubicBezTo>
                  <a:cubicBezTo>
                    <a:pt x="18746" y="6528"/>
                    <a:pt x="18540" y="6606"/>
                    <a:pt x="18195" y="6606"/>
                  </a:cubicBezTo>
                  <a:lnTo>
                    <a:pt x="18133" y="6606"/>
                  </a:lnTo>
                  <a:cubicBezTo>
                    <a:pt x="18092" y="6603"/>
                    <a:pt x="18047" y="6603"/>
                    <a:pt x="17998" y="6603"/>
                  </a:cubicBezTo>
                  <a:cubicBezTo>
                    <a:pt x="17829" y="6603"/>
                    <a:pt x="17317" y="6603"/>
                    <a:pt x="17259" y="6882"/>
                  </a:cubicBezTo>
                  <a:cubicBezTo>
                    <a:pt x="17239" y="6978"/>
                    <a:pt x="17130" y="7034"/>
                    <a:pt x="17038" y="7038"/>
                  </a:cubicBezTo>
                  <a:lnTo>
                    <a:pt x="17025" y="7038"/>
                  </a:lnTo>
                  <a:cubicBezTo>
                    <a:pt x="16924" y="7038"/>
                    <a:pt x="16826" y="6995"/>
                    <a:pt x="16738" y="6959"/>
                  </a:cubicBezTo>
                  <a:cubicBezTo>
                    <a:pt x="16573" y="6890"/>
                    <a:pt x="16386" y="6811"/>
                    <a:pt x="16191" y="6811"/>
                  </a:cubicBezTo>
                  <a:cubicBezTo>
                    <a:pt x="16181" y="6811"/>
                    <a:pt x="16172" y="6811"/>
                    <a:pt x="16162" y="6811"/>
                  </a:cubicBezTo>
                  <a:cubicBezTo>
                    <a:pt x="15965" y="6818"/>
                    <a:pt x="15738" y="6935"/>
                    <a:pt x="15686" y="7143"/>
                  </a:cubicBezTo>
                  <a:cubicBezTo>
                    <a:pt x="15645" y="7308"/>
                    <a:pt x="15720" y="7463"/>
                    <a:pt x="15791" y="7612"/>
                  </a:cubicBezTo>
                  <a:cubicBezTo>
                    <a:pt x="15851" y="7739"/>
                    <a:pt x="15915" y="7867"/>
                    <a:pt x="15907" y="8000"/>
                  </a:cubicBezTo>
                  <a:cubicBezTo>
                    <a:pt x="15894" y="8197"/>
                    <a:pt x="15731" y="8371"/>
                    <a:pt x="15425" y="8514"/>
                  </a:cubicBezTo>
                  <a:lnTo>
                    <a:pt x="15369" y="8540"/>
                  </a:lnTo>
                  <a:cubicBezTo>
                    <a:pt x="15144" y="8645"/>
                    <a:pt x="14911" y="8754"/>
                    <a:pt x="14806" y="8977"/>
                  </a:cubicBezTo>
                  <a:cubicBezTo>
                    <a:pt x="14797" y="8999"/>
                    <a:pt x="14786" y="9022"/>
                    <a:pt x="14778" y="9044"/>
                  </a:cubicBezTo>
                  <a:cubicBezTo>
                    <a:pt x="14756" y="9104"/>
                    <a:pt x="14735" y="9157"/>
                    <a:pt x="14690" y="9194"/>
                  </a:cubicBezTo>
                  <a:cubicBezTo>
                    <a:pt x="14653" y="9224"/>
                    <a:pt x="14600" y="9239"/>
                    <a:pt x="14527" y="9239"/>
                  </a:cubicBezTo>
                  <a:cubicBezTo>
                    <a:pt x="14497" y="9239"/>
                    <a:pt x="14467" y="9236"/>
                    <a:pt x="14439" y="9234"/>
                  </a:cubicBezTo>
                  <a:cubicBezTo>
                    <a:pt x="14212" y="9217"/>
                    <a:pt x="13983" y="9209"/>
                    <a:pt x="13749" y="9209"/>
                  </a:cubicBezTo>
                  <a:cubicBezTo>
                    <a:pt x="12999" y="9209"/>
                    <a:pt x="12421" y="9307"/>
                    <a:pt x="11926" y="9524"/>
                  </a:cubicBezTo>
                  <a:cubicBezTo>
                    <a:pt x="11815" y="9573"/>
                    <a:pt x="11455" y="9755"/>
                    <a:pt x="11478" y="10053"/>
                  </a:cubicBezTo>
                  <a:cubicBezTo>
                    <a:pt x="11464" y="10060"/>
                    <a:pt x="11449" y="10064"/>
                    <a:pt x="11433" y="10064"/>
                  </a:cubicBezTo>
                  <a:cubicBezTo>
                    <a:pt x="11373" y="10064"/>
                    <a:pt x="11302" y="10014"/>
                    <a:pt x="11234" y="9965"/>
                  </a:cubicBezTo>
                  <a:cubicBezTo>
                    <a:pt x="11193" y="9935"/>
                    <a:pt x="11153" y="9905"/>
                    <a:pt x="11112" y="9884"/>
                  </a:cubicBezTo>
                  <a:cubicBezTo>
                    <a:pt x="11052" y="9851"/>
                    <a:pt x="10981" y="9836"/>
                    <a:pt x="10891" y="9836"/>
                  </a:cubicBezTo>
                  <a:cubicBezTo>
                    <a:pt x="10844" y="9836"/>
                    <a:pt x="10797" y="9841"/>
                    <a:pt x="10752" y="9845"/>
                  </a:cubicBezTo>
                  <a:cubicBezTo>
                    <a:pt x="10707" y="9847"/>
                    <a:pt x="10662" y="9851"/>
                    <a:pt x="10617" y="9851"/>
                  </a:cubicBezTo>
                  <a:cubicBezTo>
                    <a:pt x="10553" y="9851"/>
                    <a:pt x="10501" y="9843"/>
                    <a:pt x="10456" y="9828"/>
                  </a:cubicBezTo>
                  <a:cubicBezTo>
                    <a:pt x="10403" y="9809"/>
                    <a:pt x="10353" y="9776"/>
                    <a:pt x="10304" y="9744"/>
                  </a:cubicBezTo>
                  <a:cubicBezTo>
                    <a:pt x="10244" y="9706"/>
                    <a:pt x="10184" y="9665"/>
                    <a:pt x="10114" y="9646"/>
                  </a:cubicBezTo>
                  <a:cubicBezTo>
                    <a:pt x="10062" y="9633"/>
                    <a:pt x="10013" y="9633"/>
                    <a:pt x="9964" y="9631"/>
                  </a:cubicBezTo>
                  <a:cubicBezTo>
                    <a:pt x="9916" y="9629"/>
                    <a:pt x="9871" y="9629"/>
                    <a:pt x="9829" y="9618"/>
                  </a:cubicBezTo>
                  <a:cubicBezTo>
                    <a:pt x="9754" y="9601"/>
                    <a:pt x="9691" y="9554"/>
                    <a:pt x="9623" y="9506"/>
                  </a:cubicBezTo>
                  <a:cubicBezTo>
                    <a:pt x="9567" y="9468"/>
                    <a:pt x="9511" y="9427"/>
                    <a:pt x="9445" y="9401"/>
                  </a:cubicBezTo>
                  <a:cubicBezTo>
                    <a:pt x="9391" y="9380"/>
                    <a:pt x="9331" y="9371"/>
                    <a:pt x="9276" y="9361"/>
                  </a:cubicBezTo>
                  <a:cubicBezTo>
                    <a:pt x="9250" y="9356"/>
                    <a:pt x="9224" y="9352"/>
                    <a:pt x="9199" y="9346"/>
                  </a:cubicBezTo>
                  <a:cubicBezTo>
                    <a:pt x="9006" y="9305"/>
                    <a:pt x="8830" y="9198"/>
                    <a:pt x="8706" y="9044"/>
                  </a:cubicBezTo>
                  <a:lnTo>
                    <a:pt x="8699" y="9033"/>
                  </a:lnTo>
                  <a:lnTo>
                    <a:pt x="5876" y="9012"/>
                  </a:lnTo>
                  <a:lnTo>
                    <a:pt x="5869" y="9012"/>
                  </a:lnTo>
                  <a:cubicBezTo>
                    <a:pt x="5850" y="9018"/>
                    <a:pt x="5829" y="9020"/>
                    <a:pt x="5809" y="9020"/>
                  </a:cubicBezTo>
                  <a:cubicBezTo>
                    <a:pt x="5685" y="9020"/>
                    <a:pt x="5571" y="8928"/>
                    <a:pt x="5516" y="8872"/>
                  </a:cubicBezTo>
                  <a:cubicBezTo>
                    <a:pt x="5357" y="8716"/>
                    <a:pt x="5252" y="8506"/>
                    <a:pt x="5218" y="8285"/>
                  </a:cubicBezTo>
                  <a:lnTo>
                    <a:pt x="5216" y="8270"/>
                  </a:lnTo>
                  <a:cubicBezTo>
                    <a:pt x="5209" y="8221"/>
                    <a:pt x="5201" y="8163"/>
                    <a:pt x="5169" y="8120"/>
                  </a:cubicBezTo>
                  <a:cubicBezTo>
                    <a:pt x="5130" y="8071"/>
                    <a:pt x="5074" y="8052"/>
                    <a:pt x="5019" y="8032"/>
                  </a:cubicBezTo>
                  <a:cubicBezTo>
                    <a:pt x="4976" y="8017"/>
                    <a:pt x="4937" y="8002"/>
                    <a:pt x="4907" y="7977"/>
                  </a:cubicBezTo>
                  <a:cubicBezTo>
                    <a:pt x="4871" y="7942"/>
                    <a:pt x="4854" y="7893"/>
                    <a:pt x="4837" y="7840"/>
                  </a:cubicBezTo>
                  <a:cubicBezTo>
                    <a:pt x="4830" y="7822"/>
                    <a:pt x="4824" y="7803"/>
                    <a:pt x="4817" y="7786"/>
                  </a:cubicBezTo>
                  <a:cubicBezTo>
                    <a:pt x="4697" y="7486"/>
                    <a:pt x="4361" y="7370"/>
                    <a:pt x="4012" y="7291"/>
                  </a:cubicBezTo>
                  <a:lnTo>
                    <a:pt x="3995" y="6914"/>
                  </a:lnTo>
                  <a:lnTo>
                    <a:pt x="2469" y="6790"/>
                  </a:lnTo>
                  <a:cubicBezTo>
                    <a:pt x="2435" y="6785"/>
                    <a:pt x="2403" y="6781"/>
                    <a:pt x="2383" y="6764"/>
                  </a:cubicBezTo>
                  <a:cubicBezTo>
                    <a:pt x="2368" y="6749"/>
                    <a:pt x="2362" y="6728"/>
                    <a:pt x="2356" y="6704"/>
                  </a:cubicBezTo>
                  <a:cubicBezTo>
                    <a:pt x="2351" y="6687"/>
                    <a:pt x="2345" y="6668"/>
                    <a:pt x="2336" y="6651"/>
                  </a:cubicBezTo>
                  <a:cubicBezTo>
                    <a:pt x="2298" y="6573"/>
                    <a:pt x="2214" y="6556"/>
                    <a:pt x="2135" y="6537"/>
                  </a:cubicBezTo>
                  <a:cubicBezTo>
                    <a:pt x="2068" y="6522"/>
                    <a:pt x="2008" y="6509"/>
                    <a:pt x="1972" y="6466"/>
                  </a:cubicBezTo>
                  <a:cubicBezTo>
                    <a:pt x="1912" y="6398"/>
                    <a:pt x="1946" y="6284"/>
                    <a:pt x="1985" y="6194"/>
                  </a:cubicBezTo>
                  <a:lnTo>
                    <a:pt x="2413" y="5144"/>
                  </a:lnTo>
                  <a:lnTo>
                    <a:pt x="2381" y="5138"/>
                  </a:lnTo>
                  <a:cubicBezTo>
                    <a:pt x="2075" y="5074"/>
                    <a:pt x="1854" y="4737"/>
                    <a:pt x="1918" y="4431"/>
                  </a:cubicBezTo>
                  <a:lnTo>
                    <a:pt x="1921" y="4399"/>
                  </a:lnTo>
                  <a:lnTo>
                    <a:pt x="1888" y="4399"/>
                  </a:lnTo>
                  <a:cubicBezTo>
                    <a:pt x="1762" y="4399"/>
                    <a:pt x="1685" y="4287"/>
                    <a:pt x="1601" y="4170"/>
                  </a:cubicBezTo>
                  <a:cubicBezTo>
                    <a:pt x="1533" y="4071"/>
                    <a:pt x="1462" y="3968"/>
                    <a:pt x="1355" y="3919"/>
                  </a:cubicBezTo>
                  <a:cubicBezTo>
                    <a:pt x="1304" y="3895"/>
                    <a:pt x="1241" y="3882"/>
                    <a:pt x="1164" y="3882"/>
                  </a:cubicBezTo>
                  <a:cubicBezTo>
                    <a:pt x="1126" y="3882"/>
                    <a:pt x="1089" y="3885"/>
                    <a:pt x="1051" y="3889"/>
                  </a:cubicBezTo>
                  <a:cubicBezTo>
                    <a:pt x="1012" y="3891"/>
                    <a:pt x="976" y="3893"/>
                    <a:pt x="939" y="3893"/>
                  </a:cubicBezTo>
                  <a:cubicBezTo>
                    <a:pt x="862" y="3893"/>
                    <a:pt x="807" y="3880"/>
                    <a:pt x="759" y="3855"/>
                  </a:cubicBezTo>
                  <a:cubicBezTo>
                    <a:pt x="689" y="3816"/>
                    <a:pt x="642" y="3747"/>
                    <a:pt x="594" y="3675"/>
                  </a:cubicBezTo>
                  <a:cubicBezTo>
                    <a:pt x="560" y="3623"/>
                    <a:pt x="524" y="3570"/>
                    <a:pt x="479" y="3525"/>
                  </a:cubicBezTo>
                  <a:cubicBezTo>
                    <a:pt x="440" y="3488"/>
                    <a:pt x="395" y="3460"/>
                    <a:pt x="352" y="3433"/>
                  </a:cubicBezTo>
                  <a:cubicBezTo>
                    <a:pt x="297" y="3396"/>
                    <a:pt x="243" y="3362"/>
                    <a:pt x="205" y="3313"/>
                  </a:cubicBezTo>
                  <a:cubicBezTo>
                    <a:pt x="166" y="3261"/>
                    <a:pt x="138" y="3195"/>
                    <a:pt x="112" y="3128"/>
                  </a:cubicBezTo>
                  <a:cubicBezTo>
                    <a:pt x="95" y="3088"/>
                    <a:pt x="78" y="3045"/>
                    <a:pt x="59" y="3008"/>
                  </a:cubicBezTo>
                  <a:cubicBezTo>
                    <a:pt x="61" y="2998"/>
                    <a:pt x="63" y="2987"/>
                    <a:pt x="65" y="2978"/>
                  </a:cubicBezTo>
                  <a:cubicBezTo>
                    <a:pt x="70" y="2965"/>
                    <a:pt x="72" y="2955"/>
                    <a:pt x="74" y="2944"/>
                  </a:cubicBezTo>
                  <a:cubicBezTo>
                    <a:pt x="541" y="2860"/>
                    <a:pt x="967" y="2606"/>
                    <a:pt x="1342" y="2381"/>
                  </a:cubicBezTo>
                  <a:cubicBezTo>
                    <a:pt x="1481" y="2297"/>
                    <a:pt x="1612" y="2198"/>
                    <a:pt x="1625" y="2053"/>
                  </a:cubicBezTo>
                  <a:cubicBezTo>
                    <a:pt x="1627" y="2036"/>
                    <a:pt x="1627" y="2018"/>
                    <a:pt x="1625" y="2003"/>
                  </a:cubicBezTo>
                  <a:cubicBezTo>
                    <a:pt x="1625" y="1967"/>
                    <a:pt x="1625" y="1933"/>
                    <a:pt x="1642" y="1909"/>
                  </a:cubicBezTo>
                  <a:cubicBezTo>
                    <a:pt x="1657" y="1888"/>
                    <a:pt x="1679" y="1877"/>
                    <a:pt x="1711" y="1877"/>
                  </a:cubicBezTo>
                  <a:cubicBezTo>
                    <a:pt x="1747" y="1877"/>
                    <a:pt x="1792" y="1890"/>
                    <a:pt x="1835" y="1903"/>
                  </a:cubicBezTo>
                  <a:cubicBezTo>
                    <a:pt x="1861" y="1911"/>
                    <a:pt x="1886" y="1920"/>
                    <a:pt x="1912" y="1924"/>
                  </a:cubicBezTo>
                  <a:cubicBezTo>
                    <a:pt x="1933" y="1929"/>
                    <a:pt x="1955" y="1931"/>
                    <a:pt x="1976" y="1931"/>
                  </a:cubicBezTo>
                  <a:cubicBezTo>
                    <a:pt x="2128" y="1931"/>
                    <a:pt x="2255" y="1819"/>
                    <a:pt x="2377" y="1710"/>
                  </a:cubicBezTo>
                  <a:cubicBezTo>
                    <a:pt x="2452" y="1644"/>
                    <a:pt x="2529" y="1575"/>
                    <a:pt x="2615" y="1532"/>
                  </a:cubicBezTo>
                  <a:cubicBezTo>
                    <a:pt x="2692" y="1491"/>
                    <a:pt x="2780" y="1472"/>
                    <a:pt x="2883" y="1472"/>
                  </a:cubicBezTo>
                  <a:cubicBezTo>
                    <a:pt x="3024" y="1472"/>
                    <a:pt x="3176" y="1509"/>
                    <a:pt x="3322" y="1545"/>
                  </a:cubicBezTo>
                  <a:cubicBezTo>
                    <a:pt x="3470" y="1579"/>
                    <a:pt x="3622" y="1616"/>
                    <a:pt x="3767" y="1616"/>
                  </a:cubicBezTo>
                  <a:cubicBezTo>
                    <a:pt x="3877" y="1616"/>
                    <a:pt x="3971" y="1596"/>
                    <a:pt x="4055" y="1551"/>
                  </a:cubicBezTo>
                  <a:lnTo>
                    <a:pt x="4213" y="2098"/>
                  </a:lnTo>
                  <a:lnTo>
                    <a:pt x="4245" y="2074"/>
                  </a:lnTo>
                  <a:cubicBezTo>
                    <a:pt x="4273" y="2055"/>
                    <a:pt x="4305" y="2044"/>
                    <a:pt x="4340" y="2044"/>
                  </a:cubicBezTo>
                  <a:cubicBezTo>
                    <a:pt x="4421" y="2044"/>
                    <a:pt x="4511" y="2102"/>
                    <a:pt x="4607" y="2166"/>
                  </a:cubicBezTo>
                  <a:cubicBezTo>
                    <a:pt x="4687" y="2218"/>
                    <a:pt x="4768" y="2271"/>
                    <a:pt x="4852" y="2295"/>
                  </a:cubicBezTo>
                  <a:cubicBezTo>
                    <a:pt x="4894" y="2308"/>
                    <a:pt x="4939" y="2314"/>
                    <a:pt x="4995" y="2314"/>
                  </a:cubicBezTo>
                  <a:cubicBezTo>
                    <a:pt x="5032" y="2314"/>
                    <a:pt x="5068" y="2310"/>
                    <a:pt x="5107" y="2308"/>
                  </a:cubicBezTo>
                  <a:cubicBezTo>
                    <a:pt x="5130" y="2306"/>
                    <a:pt x="5154" y="2306"/>
                    <a:pt x="5179" y="2303"/>
                  </a:cubicBezTo>
                  <a:cubicBezTo>
                    <a:pt x="5192" y="2303"/>
                    <a:pt x="5205" y="2303"/>
                    <a:pt x="5218" y="2303"/>
                  </a:cubicBezTo>
                  <a:cubicBezTo>
                    <a:pt x="5338" y="2303"/>
                    <a:pt x="5462" y="2320"/>
                    <a:pt x="5584" y="2336"/>
                  </a:cubicBezTo>
                  <a:cubicBezTo>
                    <a:pt x="5707" y="2354"/>
                    <a:pt x="5836" y="2369"/>
                    <a:pt x="5958" y="2369"/>
                  </a:cubicBezTo>
                  <a:cubicBezTo>
                    <a:pt x="6025" y="2369"/>
                    <a:pt x="6090" y="2364"/>
                    <a:pt x="6150" y="2353"/>
                  </a:cubicBezTo>
                  <a:cubicBezTo>
                    <a:pt x="6351" y="2312"/>
                    <a:pt x="6540" y="2141"/>
                    <a:pt x="6600" y="1943"/>
                  </a:cubicBezTo>
                  <a:cubicBezTo>
                    <a:pt x="6641" y="1813"/>
                    <a:pt x="6615" y="1691"/>
                    <a:pt x="6527" y="1603"/>
                  </a:cubicBezTo>
                  <a:cubicBezTo>
                    <a:pt x="6501" y="1577"/>
                    <a:pt x="6469" y="1554"/>
                    <a:pt x="6439" y="1532"/>
                  </a:cubicBezTo>
                  <a:cubicBezTo>
                    <a:pt x="6396" y="1502"/>
                    <a:pt x="6353" y="1470"/>
                    <a:pt x="6328" y="1427"/>
                  </a:cubicBezTo>
                  <a:cubicBezTo>
                    <a:pt x="6293" y="1367"/>
                    <a:pt x="6300" y="1288"/>
                    <a:pt x="6306" y="1234"/>
                  </a:cubicBezTo>
                  <a:cubicBezTo>
                    <a:pt x="6373" y="754"/>
                    <a:pt x="6773" y="392"/>
                    <a:pt x="7183" y="65"/>
                  </a:cubicBezTo>
                  <a:close/>
                  <a:moveTo>
                    <a:pt x="7176" y="0"/>
                  </a:moveTo>
                  <a:lnTo>
                    <a:pt x="7163" y="11"/>
                  </a:lnTo>
                  <a:cubicBezTo>
                    <a:pt x="6741" y="349"/>
                    <a:pt x="6323" y="722"/>
                    <a:pt x="6253" y="1226"/>
                  </a:cubicBezTo>
                  <a:cubicBezTo>
                    <a:pt x="6244" y="1288"/>
                    <a:pt x="6238" y="1380"/>
                    <a:pt x="6283" y="1455"/>
                  </a:cubicBezTo>
                  <a:cubicBezTo>
                    <a:pt x="6313" y="1509"/>
                    <a:pt x="6362" y="1543"/>
                    <a:pt x="6409" y="1577"/>
                  </a:cubicBezTo>
                  <a:cubicBezTo>
                    <a:pt x="6439" y="1596"/>
                    <a:pt x="6465" y="1618"/>
                    <a:pt x="6488" y="1641"/>
                  </a:cubicBezTo>
                  <a:cubicBezTo>
                    <a:pt x="6583" y="1736"/>
                    <a:pt x="6574" y="1849"/>
                    <a:pt x="6548" y="1929"/>
                  </a:cubicBezTo>
                  <a:cubicBezTo>
                    <a:pt x="6495" y="2104"/>
                    <a:pt x="6319" y="2263"/>
                    <a:pt x="6139" y="2299"/>
                  </a:cubicBezTo>
                  <a:cubicBezTo>
                    <a:pt x="6081" y="2311"/>
                    <a:pt x="6018" y="2315"/>
                    <a:pt x="5953" y="2315"/>
                  </a:cubicBezTo>
                  <a:cubicBezTo>
                    <a:pt x="5836" y="2315"/>
                    <a:pt x="5710" y="2301"/>
                    <a:pt x="5591" y="2284"/>
                  </a:cubicBezTo>
                  <a:cubicBezTo>
                    <a:pt x="5469" y="2267"/>
                    <a:pt x="5343" y="2249"/>
                    <a:pt x="5217" y="2249"/>
                  </a:cubicBezTo>
                  <a:cubicBezTo>
                    <a:pt x="5204" y="2249"/>
                    <a:pt x="5191" y="2249"/>
                    <a:pt x="5177" y="2250"/>
                  </a:cubicBezTo>
                  <a:cubicBezTo>
                    <a:pt x="5152" y="2252"/>
                    <a:pt x="5128" y="2254"/>
                    <a:pt x="5102" y="2254"/>
                  </a:cubicBezTo>
                  <a:cubicBezTo>
                    <a:pt x="5066" y="2256"/>
                    <a:pt x="5029" y="2261"/>
                    <a:pt x="4995" y="2261"/>
                  </a:cubicBezTo>
                  <a:cubicBezTo>
                    <a:pt x="4944" y="2261"/>
                    <a:pt x="4903" y="2254"/>
                    <a:pt x="4867" y="2243"/>
                  </a:cubicBezTo>
                  <a:cubicBezTo>
                    <a:pt x="4789" y="2222"/>
                    <a:pt x="4712" y="2171"/>
                    <a:pt x="4637" y="2121"/>
                  </a:cubicBezTo>
                  <a:cubicBezTo>
                    <a:pt x="4534" y="2053"/>
                    <a:pt x="4438" y="1991"/>
                    <a:pt x="4340" y="1991"/>
                  </a:cubicBezTo>
                  <a:cubicBezTo>
                    <a:pt x="4305" y="1991"/>
                    <a:pt x="4275" y="1997"/>
                    <a:pt x="4245" y="2012"/>
                  </a:cubicBezTo>
                  <a:lnTo>
                    <a:pt x="4087" y="1470"/>
                  </a:lnTo>
                  <a:lnTo>
                    <a:pt x="4057" y="1489"/>
                  </a:lnTo>
                  <a:cubicBezTo>
                    <a:pt x="3975" y="1539"/>
                    <a:pt x="3879" y="1564"/>
                    <a:pt x="3767" y="1564"/>
                  </a:cubicBezTo>
                  <a:cubicBezTo>
                    <a:pt x="3628" y="1564"/>
                    <a:pt x="3480" y="1528"/>
                    <a:pt x="3335" y="1491"/>
                  </a:cubicBezTo>
                  <a:cubicBezTo>
                    <a:pt x="3185" y="1455"/>
                    <a:pt x="3030" y="1419"/>
                    <a:pt x="2883" y="1419"/>
                  </a:cubicBezTo>
                  <a:cubicBezTo>
                    <a:pt x="2771" y="1419"/>
                    <a:pt x="2677" y="1440"/>
                    <a:pt x="2591" y="1483"/>
                  </a:cubicBezTo>
                  <a:cubicBezTo>
                    <a:pt x="2499" y="1530"/>
                    <a:pt x="2420" y="1601"/>
                    <a:pt x="2341" y="1671"/>
                  </a:cubicBezTo>
                  <a:cubicBezTo>
                    <a:pt x="2222" y="1777"/>
                    <a:pt x="2106" y="1876"/>
                    <a:pt x="1976" y="1876"/>
                  </a:cubicBezTo>
                  <a:cubicBezTo>
                    <a:pt x="1959" y="1876"/>
                    <a:pt x="1941" y="1874"/>
                    <a:pt x="1923" y="1871"/>
                  </a:cubicBezTo>
                  <a:cubicBezTo>
                    <a:pt x="1899" y="1866"/>
                    <a:pt x="1873" y="1860"/>
                    <a:pt x="1850" y="1851"/>
                  </a:cubicBezTo>
                  <a:cubicBezTo>
                    <a:pt x="1803" y="1839"/>
                    <a:pt x="1754" y="1824"/>
                    <a:pt x="1711" y="1824"/>
                  </a:cubicBezTo>
                  <a:cubicBezTo>
                    <a:pt x="1661" y="1824"/>
                    <a:pt x="1623" y="1843"/>
                    <a:pt x="1599" y="1879"/>
                  </a:cubicBezTo>
                  <a:cubicBezTo>
                    <a:pt x="1571" y="1916"/>
                    <a:pt x="1571" y="1963"/>
                    <a:pt x="1571" y="2003"/>
                  </a:cubicBezTo>
                  <a:cubicBezTo>
                    <a:pt x="1574" y="2018"/>
                    <a:pt x="1574" y="2033"/>
                    <a:pt x="1571" y="2048"/>
                  </a:cubicBezTo>
                  <a:cubicBezTo>
                    <a:pt x="1561" y="2171"/>
                    <a:pt x="1443" y="2258"/>
                    <a:pt x="1316" y="2333"/>
                  </a:cubicBezTo>
                  <a:cubicBezTo>
                    <a:pt x="939" y="2558"/>
                    <a:pt x="511" y="2815"/>
                    <a:pt x="48" y="2895"/>
                  </a:cubicBezTo>
                  <a:lnTo>
                    <a:pt x="33" y="2897"/>
                  </a:lnTo>
                  <a:lnTo>
                    <a:pt x="29" y="2912"/>
                  </a:lnTo>
                  <a:cubicBezTo>
                    <a:pt x="22" y="2929"/>
                    <a:pt x="18" y="2946"/>
                    <a:pt x="14" y="2965"/>
                  </a:cubicBezTo>
                  <a:cubicBezTo>
                    <a:pt x="12" y="2978"/>
                    <a:pt x="7" y="2991"/>
                    <a:pt x="5" y="3004"/>
                  </a:cubicBezTo>
                  <a:lnTo>
                    <a:pt x="1" y="3015"/>
                  </a:lnTo>
                  <a:lnTo>
                    <a:pt x="5" y="3023"/>
                  </a:lnTo>
                  <a:cubicBezTo>
                    <a:pt x="27" y="3060"/>
                    <a:pt x="44" y="3103"/>
                    <a:pt x="63" y="3148"/>
                  </a:cubicBezTo>
                  <a:cubicBezTo>
                    <a:pt x="91" y="3218"/>
                    <a:pt x="119" y="3289"/>
                    <a:pt x="164" y="3345"/>
                  </a:cubicBezTo>
                  <a:cubicBezTo>
                    <a:pt x="207" y="3403"/>
                    <a:pt x="267" y="3441"/>
                    <a:pt x="324" y="3478"/>
                  </a:cubicBezTo>
                  <a:cubicBezTo>
                    <a:pt x="365" y="3505"/>
                    <a:pt x="406" y="3531"/>
                    <a:pt x="440" y="3563"/>
                  </a:cubicBezTo>
                  <a:cubicBezTo>
                    <a:pt x="483" y="3604"/>
                    <a:pt x="517" y="3655"/>
                    <a:pt x="549" y="3705"/>
                  </a:cubicBezTo>
                  <a:cubicBezTo>
                    <a:pt x="599" y="3780"/>
                    <a:pt x="650" y="3857"/>
                    <a:pt x="734" y="3902"/>
                  </a:cubicBezTo>
                  <a:cubicBezTo>
                    <a:pt x="789" y="3932"/>
                    <a:pt x="854" y="3947"/>
                    <a:pt x="939" y="3947"/>
                  </a:cubicBezTo>
                  <a:cubicBezTo>
                    <a:pt x="978" y="3947"/>
                    <a:pt x="1017" y="3945"/>
                    <a:pt x="1053" y="3940"/>
                  </a:cubicBezTo>
                  <a:cubicBezTo>
                    <a:pt x="1091" y="3938"/>
                    <a:pt x="1128" y="3936"/>
                    <a:pt x="1164" y="3936"/>
                  </a:cubicBezTo>
                  <a:cubicBezTo>
                    <a:pt x="1235" y="3936"/>
                    <a:pt x="1286" y="3947"/>
                    <a:pt x="1334" y="3968"/>
                  </a:cubicBezTo>
                  <a:cubicBezTo>
                    <a:pt x="1426" y="4011"/>
                    <a:pt x="1494" y="4107"/>
                    <a:pt x="1559" y="4200"/>
                  </a:cubicBezTo>
                  <a:cubicBezTo>
                    <a:pt x="1640" y="4315"/>
                    <a:pt x="1721" y="4433"/>
                    <a:pt x="1861" y="4450"/>
                  </a:cubicBezTo>
                  <a:cubicBezTo>
                    <a:pt x="1814" y="4765"/>
                    <a:pt x="2032" y="5099"/>
                    <a:pt x="2341" y="5183"/>
                  </a:cubicBezTo>
                  <a:lnTo>
                    <a:pt x="1933" y="6175"/>
                  </a:lnTo>
                  <a:cubicBezTo>
                    <a:pt x="1893" y="6278"/>
                    <a:pt x="1852" y="6408"/>
                    <a:pt x="1929" y="6501"/>
                  </a:cubicBezTo>
                  <a:cubicBezTo>
                    <a:pt x="1978" y="6556"/>
                    <a:pt x="2051" y="6573"/>
                    <a:pt x="2122" y="6591"/>
                  </a:cubicBezTo>
                  <a:cubicBezTo>
                    <a:pt x="2195" y="6606"/>
                    <a:pt x="2261" y="6621"/>
                    <a:pt x="2289" y="6676"/>
                  </a:cubicBezTo>
                  <a:cubicBezTo>
                    <a:pt x="2296" y="6689"/>
                    <a:pt x="2300" y="6704"/>
                    <a:pt x="2304" y="6719"/>
                  </a:cubicBezTo>
                  <a:cubicBezTo>
                    <a:pt x="2313" y="6747"/>
                    <a:pt x="2321" y="6777"/>
                    <a:pt x="2345" y="6803"/>
                  </a:cubicBezTo>
                  <a:cubicBezTo>
                    <a:pt x="2379" y="6835"/>
                    <a:pt x="2431" y="6839"/>
                    <a:pt x="2463" y="6843"/>
                  </a:cubicBezTo>
                  <a:lnTo>
                    <a:pt x="3943" y="6963"/>
                  </a:lnTo>
                  <a:lnTo>
                    <a:pt x="3960" y="7334"/>
                  </a:lnTo>
                  <a:lnTo>
                    <a:pt x="3980" y="7338"/>
                  </a:lnTo>
                  <a:cubicBezTo>
                    <a:pt x="4322" y="7415"/>
                    <a:pt x="4654" y="7525"/>
                    <a:pt x="4768" y="7805"/>
                  </a:cubicBezTo>
                  <a:cubicBezTo>
                    <a:pt x="4774" y="7822"/>
                    <a:pt x="4779" y="7840"/>
                    <a:pt x="4785" y="7857"/>
                  </a:cubicBezTo>
                  <a:cubicBezTo>
                    <a:pt x="4804" y="7915"/>
                    <a:pt x="4824" y="7972"/>
                    <a:pt x="4871" y="8015"/>
                  </a:cubicBezTo>
                  <a:cubicBezTo>
                    <a:pt x="4909" y="8050"/>
                    <a:pt x="4957" y="8067"/>
                    <a:pt x="5002" y="8082"/>
                  </a:cubicBezTo>
                  <a:cubicBezTo>
                    <a:pt x="5051" y="8101"/>
                    <a:pt x="5098" y="8116"/>
                    <a:pt x="5126" y="8152"/>
                  </a:cubicBezTo>
                  <a:cubicBezTo>
                    <a:pt x="5152" y="8185"/>
                    <a:pt x="5156" y="8230"/>
                    <a:pt x="5164" y="8277"/>
                  </a:cubicBezTo>
                  <a:lnTo>
                    <a:pt x="5167" y="8294"/>
                  </a:lnTo>
                  <a:cubicBezTo>
                    <a:pt x="5201" y="8525"/>
                    <a:pt x="5310" y="8746"/>
                    <a:pt x="5479" y="8911"/>
                  </a:cubicBezTo>
                  <a:cubicBezTo>
                    <a:pt x="5539" y="8971"/>
                    <a:pt x="5666" y="9074"/>
                    <a:pt x="5809" y="9074"/>
                  </a:cubicBezTo>
                  <a:cubicBezTo>
                    <a:pt x="5833" y="9074"/>
                    <a:pt x="5856" y="9069"/>
                    <a:pt x="5878" y="9065"/>
                  </a:cubicBezTo>
                  <a:lnTo>
                    <a:pt x="8674" y="9087"/>
                  </a:lnTo>
                  <a:cubicBezTo>
                    <a:pt x="8804" y="9245"/>
                    <a:pt x="8987" y="9356"/>
                    <a:pt x="9188" y="9399"/>
                  </a:cubicBezTo>
                  <a:cubicBezTo>
                    <a:pt x="9214" y="9404"/>
                    <a:pt x="9239" y="9410"/>
                    <a:pt x="9265" y="9414"/>
                  </a:cubicBezTo>
                  <a:cubicBezTo>
                    <a:pt x="9323" y="9423"/>
                    <a:pt x="9376" y="9431"/>
                    <a:pt x="9426" y="9453"/>
                  </a:cubicBezTo>
                  <a:cubicBezTo>
                    <a:pt x="9486" y="9474"/>
                    <a:pt x="9537" y="9511"/>
                    <a:pt x="9593" y="9551"/>
                  </a:cubicBezTo>
                  <a:cubicBezTo>
                    <a:pt x="9661" y="9599"/>
                    <a:pt x="9732" y="9650"/>
                    <a:pt x="9818" y="9669"/>
                  </a:cubicBezTo>
                  <a:cubicBezTo>
                    <a:pt x="9865" y="9682"/>
                    <a:pt x="9914" y="9682"/>
                    <a:pt x="9961" y="9684"/>
                  </a:cubicBezTo>
                  <a:cubicBezTo>
                    <a:pt x="10011" y="9686"/>
                    <a:pt x="10056" y="9686"/>
                    <a:pt x="10099" y="9699"/>
                  </a:cubicBezTo>
                  <a:cubicBezTo>
                    <a:pt x="10161" y="9714"/>
                    <a:pt x="10216" y="9751"/>
                    <a:pt x="10274" y="9789"/>
                  </a:cubicBezTo>
                  <a:cubicBezTo>
                    <a:pt x="10326" y="9824"/>
                    <a:pt x="10377" y="9858"/>
                    <a:pt x="10437" y="9879"/>
                  </a:cubicBezTo>
                  <a:cubicBezTo>
                    <a:pt x="10488" y="9896"/>
                    <a:pt x="10546" y="9905"/>
                    <a:pt x="10617" y="9905"/>
                  </a:cubicBezTo>
                  <a:cubicBezTo>
                    <a:pt x="10664" y="9905"/>
                    <a:pt x="10711" y="9901"/>
                    <a:pt x="10756" y="9899"/>
                  </a:cubicBezTo>
                  <a:cubicBezTo>
                    <a:pt x="10801" y="9894"/>
                    <a:pt x="10846" y="9890"/>
                    <a:pt x="10891" y="9890"/>
                  </a:cubicBezTo>
                  <a:cubicBezTo>
                    <a:pt x="10973" y="9890"/>
                    <a:pt x="11033" y="9903"/>
                    <a:pt x="11086" y="9931"/>
                  </a:cubicBezTo>
                  <a:cubicBezTo>
                    <a:pt x="11125" y="9950"/>
                    <a:pt x="11163" y="9980"/>
                    <a:pt x="11202" y="10008"/>
                  </a:cubicBezTo>
                  <a:cubicBezTo>
                    <a:pt x="11277" y="10061"/>
                    <a:pt x="11352" y="10119"/>
                    <a:pt x="11431" y="10119"/>
                  </a:cubicBezTo>
                  <a:cubicBezTo>
                    <a:pt x="11463" y="10119"/>
                    <a:pt x="11493" y="10108"/>
                    <a:pt x="11521" y="10089"/>
                  </a:cubicBezTo>
                  <a:lnTo>
                    <a:pt x="11534" y="10078"/>
                  </a:lnTo>
                  <a:lnTo>
                    <a:pt x="11532" y="10063"/>
                  </a:lnTo>
                  <a:cubicBezTo>
                    <a:pt x="11498" y="9791"/>
                    <a:pt x="11842" y="9620"/>
                    <a:pt x="11950" y="9573"/>
                  </a:cubicBezTo>
                  <a:cubicBezTo>
                    <a:pt x="12434" y="9361"/>
                    <a:pt x="13006" y="9262"/>
                    <a:pt x="13754" y="9262"/>
                  </a:cubicBezTo>
                  <a:cubicBezTo>
                    <a:pt x="13981" y="9262"/>
                    <a:pt x="14210" y="9271"/>
                    <a:pt x="14435" y="9288"/>
                  </a:cubicBezTo>
                  <a:cubicBezTo>
                    <a:pt x="14465" y="9290"/>
                    <a:pt x="14495" y="9292"/>
                    <a:pt x="14527" y="9292"/>
                  </a:cubicBezTo>
                  <a:cubicBezTo>
                    <a:pt x="14581" y="9292"/>
                    <a:pt x="14662" y="9286"/>
                    <a:pt x="14724" y="9234"/>
                  </a:cubicBezTo>
                  <a:cubicBezTo>
                    <a:pt x="14778" y="9191"/>
                    <a:pt x="14803" y="9125"/>
                    <a:pt x="14829" y="9063"/>
                  </a:cubicBezTo>
                  <a:cubicBezTo>
                    <a:pt x="14836" y="9042"/>
                    <a:pt x="14844" y="9020"/>
                    <a:pt x="14855" y="8999"/>
                  </a:cubicBezTo>
                  <a:cubicBezTo>
                    <a:pt x="14951" y="8793"/>
                    <a:pt x="15174" y="8690"/>
                    <a:pt x="15390" y="8589"/>
                  </a:cubicBezTo>
                  <a:lnTo>
                    <a:pt x="15446" y="8564"/>
                  </a:lnTo>
                  <a:cubicBezTo>
                    <a:pt x="15772" y="8409"/>
                    <a:pt x="15945" y="8221"/>
                    <a:pt x="15960" y="8002"/>
                  </a:cubicBezTo>
                  <a:cubicBezTo>
                    <a:pt x="15969" y="7857"/>
                    <a:pt x="15903" y="7722"/>
                    <a:pt x="15840" y="7589"/>
                  </a:cubicBezTo>
                  <a:cubicBezTo>
                    <a:pt x="15770" y="7441"/>
                    <a:pt x="15701" y="7302"/>
                    <a:pt x="15738" y="7156"/>
                  </a:cubicBezTo>
                  <a:cubicBezTo>
                    <a:pt x="15783" y="6974"/>
                    <a:pt x="15986" y="6871"/>
                    <a:pt x="16162" y="6865"/>
                  </a:cubicBezTo>
                  <a:cubicBezTo>
                    <a:pt x="16169" y="6865"/>
                    <a:pt x="16177" y="6864"/>
                    <a:pt x="16184" y="6864"/>
                  </a:cubicBezTo>
                  <a:cubicBezTo>
                    <a:pt x="16369" y="6864"/>
                    <a:pt x="16556" y="6940"/>
                    <a:pt x="16717" y="7008"/>
                  </a:cubicBezTo>
                  <a:cubicBezTo>
                    <a:pt x="16809" y="7047"/>
                    <a:pt x="16914" y="7092"/>
                    <a:pt x="17025" y="7092"/>
                  </a:cubicBezTo>
                  <a:lnTo>
                    <a:pt x="17040" y="7092"/>
                  </a:lnTo>
                  <a:cubicBezTo>
                    <a:pt x="17156" y="7085"/>
                    <a:pt x="17284" y="7017"/>
                    <a:pt x="17310" y="6893"/>
                  </a:cubicBezTo>
                  <a:cubicBezTo>
                    <a:pt x="17344" y="6734"/>
                    <a:pt x="17569" y="6657"/>
                    <a:pt x="17998" y="6657"/>
                  </a:cubicBezTo>
                  <a:cubicBezTo>
                    <a:pt x="18047" y="6657"/>
                    <a:pt x="18092" y="6657"/>
                    <a:pt x="18131" y="6659"/>
                  </a:cubicBezTo>
                  <a:lnTo>
                    <a:pt x="18195" y="6659"/>
                  </a:lnTo>
                  <a:cubicBezTo>
                    <a:pt x="18424" y="6659"/>
                    <a:pt x="18748" y="6631"/>
                    <a:pt x="18891" y="6389"/>
                  </a:cubicBezTo>
                  <a:cubicBezTo>
                    <a:pt x="18923" y="6333"/>
                    <a:pt x="18943" y="6271"/>
                    <a:pt x="18962" y="6211"/>
                  </a:cubicBezTo>
                  <a:cubicBezTo>
                    <a:pt x="18981" y="6149"/>
                    <a:pt x="19001" y="6089"/>
                    <a:pt x="19035" y="6036"/>
                  </a:cubicBezTo>
                  <a:cubicBezTo>
                    <a:pt x="19071" y="5978"/>
                    <a:pt x="19127" y="5931"/>
                    <a:pt x="19181" y="5886"/>
                  </a:cubicBezTo>
                  <a:cubicBezTo>
                    <a:pt x="19415" y="5688"/>
                    <a:pt x="19665" y="5495"/>
                    <a:pt x="19946" y="5495"/>
                  </a:cubicBezTo>
                  <a:cubicBezTo>
                    <a:pt x="19958" y="5495"/>
                    <a:pt x="19970" y="5495"/>
                    <a:pt x="19982" y="5496"/>
                  </a:cubicBezTo>
                  <a:cubicBezTo>
                    <a:pt x="20020" y="5498"/>
                    <a:pt x="20059" y="5502"/>
                    <a:pt x="20095" y="5509"/>
                  </a:cubicBezTo>
                  <a:cubicBezTo>
                    <a:pt x="20146" y="5516"/>
                    <a:pt x="20198" y="5523"/>
                    <a:pt x="20251" y="5523"/>
                  </a:cubicBezTo>
                  <a:cubicBezTo>
                    <a:pt x="20262" y="5523"/>
                    <a:pt x="20274" y="5522"/>
                    <a:pt x="20286" y="5521"/>
                  </a:cubicBezTo>
                  <a:cubicBezTo>
                    <a:pt x="20374" y="5513"/>
                    <a:pt x="20453" y="5476"/>
                    <a:pt x="20532" y="5440"/>
                  </a:cubicBezTo>
                  <a:cubicBezTo>
                    <a:pt x="20612" y="5406"/>
                    <a:pt x="20687" y="5371"/>
                    <a:pt x="20768" y="5365"/>
                  </a:cubicBezTo>
                  <a:cubicBezTo>
                    <a:pt x="20776" y="5365"/>
                    <a:pt x="20783" y="5364"/>
                    <a:pt x="20791" y="5364"/>
                  </a:cubicBezTo>
                  <a:cubicBezTo>
                    <a:pt x="20897" y="5364"/>
                    <a:pt x="21005" y="5404"/>
                    <a:pt x="21109" y="5444"/>
                  </a:cubicBezTo>
                  <a:cubicBezTo>
                    <a:pt x="21216" y="5485"/>
                    <a:pt x="21314" y="5524"/>
                    <a:pt x="21413" y="5524"/>
                  </a:cubicBezTo>
                  <a:cubicBezTo>
                    <a:pt x="21479" y="5524"/>
                    <a:pt x="21535" y="5506"/>
                    <a:pt x="21587" y="5472"/>
                  </a:cubicBezTo>
                  <a:lnTo>
                    <a:pt x="21595" y="5466"/>
                  </a:lnTo>
                  <a:lnTo>
                    <a:pt x="21599" y="5455"/>
                  </a:lnTo>
                  <a:cubicBezTo>
                    <a:pt x="21653" y="5241"/>
                    <a:pt x="21503" y="5031"/>
                    <a:pt x="21342" y="4907"/>
                  </a:cubicBezTo>
                  <a:cubicBezTo>
                    <a:pt x="21280" y="4857"/>
                    <a:pt x="21212" y="4814"/>
                    <a:pt x="21145" y="4772"/>
                  </a:cubicBezTo>
                  <a:cubicBezTo>
                    <a:pt x="21042" y="4705"/>
                    <a:pt x="20937" y="4639"/>
                    <a:pt x="20854" y="4551"/>
                  </a:cubicBezTo>
                  <a:cubicBezTo>
                    <a:pt x="20800" y="4495"/>
                    <a:pt x="20753" y="4429"/>
                    <a:pt x="20708" y="4367"/>
                  </a:cubicBezTo>
                  <a:cubicBezTo>
                    <a:pt x="20597" y="4212"/>
                    <a:pt x="20481" y="4052"/>
                    <a:pt x="20292" y="4028"/>
                  </a:cubicBezTo>
                  <a:cubicBezTo>
                    <a:pt x="20275" y="4026"/>
                    <a:pt x="20258" y="4025"/>
                    <a:pt x="20242" y="4025"/>
                  </a:cubicBezTo>
                  <a:cubicBezTo>
                    <a:pt x="20118" y="4025"/>
                    <a:pt x="20006" y="4083"/>
                    <a:pt x="19896" y="4142"/>
                  </a:cubicBezTo>
                  <a:cubicBezTo>
                    <a:pt x="19840" y="4172"/>
                    <a:pt x="19783" y="4202"/>
                    <a:pt x="19725" y="4225"/>
                  </a:cubicBezTo>
                  <a:cubicBezTo>
                    <a:pt x="19637" y="4257"/>
                    <a:pt x="19540" y="4272"/>
                    <a:pt x="19427" y="4272"/>
                  </a:cubicBezTo>
                  <a:cubicBezTo>
                    <a:pt x="19290" y="4272"/>
                    <a:pt x="19153" y="4251"/>
                    <a:pt x="19001" y="4223"/>
                  </a:cubicBezTo>
                  <a:cubicBezTo>
                    <a:pt x="18911" y="4206"/>
                    <a:pt x="18613" y="4137"/>
                    <a:pt x="18623" y="3945"/>
                  </a:cubicBezTo>
                  <a:cubicBezTo>
                    <a:pt x="18626" y="3910"/>
                    <a:pt x="18636" y="3878"/>
                    <a:pt x="18649" y="3844"/>
                  </a:cubicBezTo>
                  <a:lnTo>
                    <a:pt x="18853" y="3285"/>
                  </a:lnTo>
                  <a:cubicBezTo>
                    <a:pt x="18973" y="2963"/>
                    <a:pt x="19121" y="2653"/>
                    <a:pt x="19412" y="2578"/>
                  </a:cubicBezTo>
                  <a:lnTo>
                    <a:pt x="19457" y="2569"/>
                  </a:lnTo>
                  <a:lnTo>
                    <a:pt x="19438" y="2537"/>
                  </a:lnTo>
                  <a:cubicBezTo>
                    <a:pt x="19382" y="2436"/>
                    <a:pt x="19307" y="2327"/>
                    <a:pt x="19187" y="2282"/>
                  </a:cubicBezTo>
                  <a:cubicBezTo>
                    <a:pt x="19118" y="2254"/>
                    <a:pt x="19046" y="2254"/>
                    <a:pt x="18975" y="2254"/>
                  </a:cubicBezTo>
                  <a:cubicBezTo>
                    <a:pt x="18913" y="2252"/>
                    <a:pt x="18853" y="2252"/>
                    <a:pt x="18797" y="2235"/>
                  </a:cubicBezTo>
                  <a:cubicBezTo>
                    <a:pt x="18733" y="2216"/>
                    <a:pt x="18677" y="2175"/>
                    <a:pt x="18619" y="2134"/>
                  </a:cubicBezTo>
                  <a:cubicBezTo>
                    <a:pt x="18593" y="2115"/>
                    <a:pt x="18570" y="2096"/>
                    <a:pt x="18542" y="2081"/>
                  </a:cubicBezTo>
                  <a:cubicBezTo>
                    <a:pt x="18405" y="1991"/>
                    <a:pt x="18240" y="1946"/>
                    <a:pt x="18058" y="1946"/>
                  </a:cubicBezTo>
                  <a:cubicBezTo>
                    <a:pt x="17743" y="1946"/>
                    <a:pt x="17426" y="2078"/>
                    <a:pt x="17214" y="2188"/>
                  </a:cubicBezTo>
                  <a:cubicBezTo>
                    <a:pt x="17134" y="2231"/>
                    <a:pt x="17053" y="2276"/>
                    <a:pt x="16974" y="2321"/>
                  </a:cubicBezTo>
                  <a:cubicBezTo>
                    <a:pt x="16657" y="2498"/>
                    <a:pt x="16329" y="2683"/>
                    <a:pt x="15969" y="2696"/>
                  </a:cubicBezTo>
                  <a:cubicBezTo>
                    <a:pt x="15948" y="2698"/>
                    <a:pt x="15928" y="2698"/>
                    <a:pt x="15907" y="2698"/>
                  </a:cubicBezTo>
                  <a:lnTo>
                    <a:pt x="15795" y="2696"/>
                  </a:lnTo>
                  <a:cubicBezTo>
                    <a:pt x="15686" y="2696"/>
                    <a:pt x="15594" y="2704"/>
                    <a:pt x="15508" y="2740"/>
                  </a:cubicBezTo>
                  <a:cubicBezTo>
                    <a:pt x="15450" y="2766"/>
                    <a:pt x="15399" y="2805"/>
                    <a:pt x="15348" y="2841"/>
                  </a:cubicBezTo>
                  <a:cubicBezTo>
                    <a:pt x="15296" y="2878"/>
                    <a:pt x="15249" y="2914"/>
                    <a:pt x="15193" y="2938"/>
                  </a:cubicBezTo>
                  <a:cubicBezTo>
                    <a:pt x="15144" y="2957"/>
                    <a:pt x="15095" y="2965"/>
                    <a:pt x="15043" y="2965"/>
                  </a:cubicBezTo>
                  <a:cubicBezTo>
                    <a:pt x="14904" y="2965"/>
                    <a:pt x="14765" y="2901"/>
                    <a:pt x="14617" y="2835"/>
                  </a:cubicBezTo>
                  <a:cubicBezTo>
                    <a:pt x="14467" y="2766"/>
                    <a:pt x="14311" y="2693"/>
                    <a:pt x="14148" y="2691"/>
                  </a:cubicBezTo>
                  <a:lnTo>
                    <a:pt x="14137" y="2689"/>
                  </a:lnTo>
                  <a:cubicBezTo>
                    <a:pt x="14088" y="2689"/>
                    <a:pt x="14036" y="2696"/>
                    <a:pt x="13989" y="2702"/>
                  </a:cubicBezTo>
                  <a:cubicBezTo>
                    <a:pt x="13942" y="2707"/>
                    <a:pt x="13895" y="2712"/>
                    <a:pt x="13852" y="2712"/>
                  </a:cubicBezTo>
                  <a:cubicBezTo>
                    <a:pt x="13812" y="2712"/>
                    <a:pt x="13774" y="2708"/>
                    <a:pt x="13741" y="2698"/>
                  </a:cubicBezTo>
                  <a:cubicBezTo>
                    <a:pt x="13651" y="2672"/>
                    <a:pt x="13576" y="2601"/>
                    <a:pt x="13505" y="2533"/>
                  </a:cubicBezTo>
                  <a:lnTo>
                    <a:pt x="13484" y="2513"/>
                  </a:lnTo>
                  <a:cubicBezTo>
                    <a:pt x="12935" y="1993"/>
                    <a:pt x="12185" y="1697"/>
                    <a:pt x="11425" y="1697"/>
                  </a:cubicBezTo>
                  <a:cubicBezTo>
                    <a:pt x="11356" y="1697"/>
                    <a:pt x="11288" y="1699"/>
                    <a:pt x="11219" y="1704"/>
                  </a:cubicBezTo>
                  <a:cubicBezTo>
                    <a:pt x="11060" y="1714"/>
                    <a:pt x="10840" y="1749"/>
                    <a:pt x="10726" y="1916"/>
                  </a:cubicBezTo>
                  <a:cubicBezTo>
                    <a:pt x="10713" y="1937"/>
                    <a:pt x="10701" y="1958"/>
                    <a:pt x="10690" y="1982"/>
                  </a:cubicBezTo>
                  <a:cubicBezTo>
                    <a:pt x="10673" y="2014"/>
                    <a:pt x="10658" y="2044"/>
                    <a:pt x="10634" y="2068"/>
                  </a:cubicBezTo>
                  <a:cubicBezTo>
                    <a:pt x="10596" y="2111"/>
                    <a:pt x="10542" y="2132"/>
                    <a:pt x="10476" y="2132"/>
                  </a:cubicBezTo>
                  <a:cubicBezTo>
                    <a:pt x="10388" y="2132"/>
                    <a:pt x="10281" y="2096"/>
                    <a:pt x="10188" y="2033"/>
                  </a:cubicBezTo>
                  <a:cubicBezTo>
                    <a:pt x="10167" y="2016"/>
                    <a:pt x="10144" y="2001"/>
                    <a:pt x="10120" y="1984"/>
                  </a:cubicBezTo>
                  <a:cubicBezTo>
                    <a:pt x="10002" y="1899"/>
                    <a:pt x="9878" y="1811"/>
                    <a:pt x="9734" y="1811"/>
                  </a:cubicBezTo>
                  <a:cubicBezTo>
                    <a:pt x="9732" y="1759"/>
                    <a:pt x="9711" y="1706"/>
                    <a:pt x="9672" y="1663"/>
                  </a:cubicBezTo>
                  <a:cubicBezTo>
                    <a:pt x="9621" y="1606"/>
                    <a:pt x="9550" y="1574"/>
                    <a:pt x="9481" y="1574"/>
                  </a:cubicBezTo>
                  <a:cubicBezTo>
                    <a:pt x="9475" y="1574"/>
                    <a:pt x="9468" y="1574"/>
                    <a:pt x="9462" y="1575"/>
                  </a:cubicBezTo>
                  <a:lnTo>
                    <a:pt x="9342" y="746"/>
                  </a:lnTo>
                  <a:lnTo>
                    <a:pt x="9321" y="746"/>
                  </a:lnTo>
                  <a:cubicBezTo>
                    <a:pt x="8547" y="733"/>
                    <a:pt x="7827" y="349"/>
                    <a:pt x="7191" y="9"/>
                  </a:cubicBezTo>
                  <a:lnTo>
                    <a:pt x="71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297"/>
            <p:cNvSpPr/>
            <p:nvPr/>
          </p:nvSpPr>
          <p:spPr>
            <a:xfrm>
              <a:off x="5727227" y="2557440"/>
              <a:ext cx="184868" cy="97094"/>
            </a:xfrm>
            <a:custGeom>
              <a:rect b="b" l="l" r="r" t="t"/>
              <a:pathLst>
                <a:path extrusionOk="0" h="3417" w="6506">
                  <a:moveTo>
                    <a:pt x="2749" y="0"/>
                  </a:moveTo>
                  <a:cubicBezTo>
                    <a:pt x="2742" y="0"/>
                    <a:pt x="2734" y="1"/>
                    <a:pt x="2726" y="1"/>
                  </a:cubicBezTo>
                  <a:cubicBezTo>
                    <a:pt x="2488" y="14"/>
                    <a:pt x="2297" y="194"/>
                    <a:pt x="2120" y="355"/>
                  </a:cubicBezTo>
                  <a:cubicBezTo>
                    <a:pt x="1961" y="500"/>
                    <a:pt x="1767" y="645"/>
                    <a:pt x="1558" y="645"/>
                  </a:cubicBezTo>
                  <a:cubicBezTo>
                    <a:pt x="1535" y="645"/>
                    <a:pt x="1513" y="643"/>
                    <a:pt x="1490" y="640"/>
                  </a:cubicBezTo>
                  <a:cubicBezTo>
                    <a:pt x="1276" y="607"/>
                    <a:pt x="1090" y="416"/>
                    <a:pt x="886" y="416"/>
                  </a:cubicBezTo>
                  <a:cubicBezTo>
                    <a:pt x="860" y="416"/>
                    <a:pt x="835" y="419"/>
                    <a:pt x="808" y="425"/>
                  </a:cubicBezTo>
                  <a:cubicBezTo>
                    <a:pt x="710" y="449"/>
                    <a:pt x="631" y="524"/>
                    <a:pt x="558" y="597"/>
                  </a:cubicBezTo>
                  <a:cubicBezTo>
                    <a:pt x="429" y="723"/>
                    <a:pt x="298" y="849"/>
                    <a:pt x="170" y="976"/>
                  </a:cubicBezTo>
                  <a:cubicBezTo>
                    <a:pt x="118" y="1025"/>
                    <a:pt x="65" y="1079"/>
                    <a:pt x="46" y="1149"/>
                  </a:cubicBezTo>
                  <a:cubicBezTo>
                    <a:pt x="1" y="1323"/>
                    <a:pt x="198" y="1467"/>
                    <a:pt x="376" y="1486"/>
                  </a:cubicBezTo>
                  <a:cubicBezTo>
                    <a:pt x="417" y="1491"/>
                    <a:pt x="458" y="1492"/>
                    <a:pt x="500" y="1492"/>
                  </a:cubicBezTo>
                  <a:cubicBezTo>
                    <a:pt x="555" y="1492"/>
                    <a:pt x="609" y="1490"/>
                    <a:pt x="664" y="1490"/>
                  </a:cubicBezTo>
                  <a:cubicBezTo>
                    <a:pt x="747" y="1490"/>
                    <a:pt x="829" y="1495"/>
                    <a:pt x="907" y="1524"/>
                  </a:cubicBezTo>
                  <a:cubicBezTo>
                    <a:pt x="1018" y="1565"/>
                    <a:pt x="1108" y="1649"/>
                    <a:pt x="1207" y="1711"/>
                  </a:cubicBezTo>
                  <a:cubicBezTo>
                    <a:pt x="1277" y="1756"/>
                    <a:pt x="1361" y="1790"/>
                    <a:pt x="1441" y="1790"/>
                  </a:cubicBezTo>
                  <a:cubicBezTo>
                    <a:pt x="1476" y="1790"/>
                    <a:pt x="1511" y="1784"/>
                    <a:pt x="1543" y="1769"/>
                  </a:cubicBezTo>
                  <a:cubicBezTo>
                    <a:pt x="1560" y="1904"/>
                    <a:pt x="1582" y="2051"/>
                    <a:pt x="1685" y="2141"/>
                  </a:cubicBezTo>
                  <a:cubicBezTo>
                    <a:pt x="1712" y="2165"/>
                    <a:pt x="1749" y="2191"/>
                    <a:pt x="1747" y="2229"/>
                  </a:cubicBezTo>
                  <a:cubicBezTo>
                    <a:pt x="1745" y="2244"/>
                    <a:pt x="1736" y="2259"/>
                    <a:pt x="1727" y="2274"/>
                  </a:cubicBezTo>
                  <a:cubicBezTo>
                    <a:pt x="1535" y="2571"/>
                    <a:pt x="1152" y="2662"/>
                    <a:pt x="792" y="2662"/>
                  </a:cubicBezTo>
                  <a:cubicBezTo>
                    <a:pt x="760" y="2662"/>
                    <a:pt x="727" y="2661"/>
                    <a:pt x="695" y="2660"/>
                  </a:cubicBezTo>
                  <a:cubicBezTo>
                    <a:pt x="638" y="2658"/>
                    <a:pt x="581" y="2655"/>
                    <a:pt x="524" y="2655"/>
                  </a:cubicBezTo>
                  <a:cubicBezTo>
                    <a:pt x="450" y="2655"/>
                    <a:pt x="377" y="2660"/>
                    <a:pt x="307" y="2683"/>
                  </a:cubicBezTo>
                  <a:cubicBezTo>
                    <a:pt x="183" y="2726"/>
                    <a:pt x="71" y="2840"/>
                    <a:pt x="84" y="2971"/>
                  </a:cubicBezTo>
                  <a:cubicBezTo>
                    <a:pt x="95" y="3080"/>
                    <a:pt x="185" y="3163"/>
                    <a:pt x="277" y="3223"/>
                  </a:cubicBezTo>
                  <a:cubicBezTo>
                    <a:pt x="471" y="3348"/>
                    <a:pt x="702" y="3416"/>
                    <a:pt x="934" y="3416"/>
                  </a:cubicBezTo>
                  <a:cubicBezTo>
                    <a:pt x="969" y="3416"/>
                    <a:pt x="1003" y="3415"/>
                    <a:pt x="1038" y="3412"/>
                  </a:cubicBezTo>
                  <a:cubicBezTo>
                    <a:pt x="1365" y="3384"/>
                    <a:pt x="1676" y="3221"/>
                    <a:pt x="2006" y="3221"/>
                  </a:cubicBezTo>
                  <a:cubicBezTo>
                    <a:pt x="2090" y="3221"/>
                    <a:pt x="2171" y="3232"/>
                    <a:pt x="2252" y="3249"/>
                  </a:cubicBezTo>
                  <a:cubicBezTo>
                    <a:pt x="2252" y="3240"/>
                    <a:pt x="2252" y="3234"/>
                    <a:pt x="2252" y="3225"/>
                  </a:cubicBezTo>
                  <a:cubicBezTo>
                    <a:pt x="2250" y="3120"/>
                    <a:pt x="2259" y="3001"/>
                    <a:pt x="2340" y="2936"/>
                  </a:cubicBezTo>
                  <a:cubicBezTo>
                    <a:pt x="2413" y="2883"/>
                    <a:pt x="2512" y="2891"/>
                    <a:pt x="2599" y="2870"/>
                  </a:cubicBezTo>
                  <a:cubicBezTo>
                    <a:pt x="2790" y="2823"/>
                    <a:pt x="2906" y="2632"/>
                    <a:pt x="3058" y="2503"/>
                  </a:cubicBezTo>
                  <a:cubicBezTo>
                    <a:pt x="3134" y="2438"/>
                    <a:pt x="3246" y="2397"/>
                    <a:pt x="3346" y="2397"/>
                  </a:cubicBezTo>
                  <a:cubicBezTo>
                    <a:pt x="3443" y="2397"/>
                    <a:pt x="3529" y="2435"/>
                    <a:pt x="3561" y="2527"/>
                  </a:cubicBezTo>
                  <a:cubicBezTo>
                    <a:pt x="3594" y="2615"/>
                    <a:pt x="3568" y="2735"/>
                    <a:pt x="3647" y="2784"/>
                  </a:cubicBezTo>
                  <a:cubicBezTo>
                    <a:pt x="3666" y="2796"/>
                    <a:pt x="3686" y="2800"/>
                    <a:pt x="3707" y="2800"/>
                  </a:cubicBezTo>
                  <a:cubicBezTo>
                    <a:pt x="3779" y="2800"/>
                    <a:pt x="3862" y="2745"/>
                    <a:pt x="3937" y="2745"/>
                  </a:cubicBezTo>
                  <a:cubicBezTo>
                    <a:pt x="3951" y="2745"/>
                    <a:pt x="3966" y="2747"/>
                    <a:pt x="3979" y="2752"/>
                  </a:cubicBezTo>
                  <a:cubicBezTo>
                    <a:pt x="4037" y="2643"/>
                    <a:pt x="4033" y="2503"/>
                    <a:pt x="3971" y="2396"/>
                  </a:cubicBezTo>
                  <a:cubicBezTo>
                    <a:pt x="4059" y="2298"/>
                    <a:pt x="4245" y="2377"/>
                    <a:pt x="4339" y="2283"/>
                  </a:cubicBezTo>
                  <a:cubicBezTo>
                    <a:pt x="4376" y="2246"/>
                    <a:pt x="4388" y="2193"/>
                    <a:pt x="4418" y="2152"/>
                  </a:cubicBezTo>
                  <a:cubicBezTo>
                    <a:pt x="4464" y="2090"/>
                    <a:pt x="4529" y="2072"/>
                    <a:pt x="4602" y="2072"/>
                  </a:cubicBezTo>
                  <a:cubicBezTo>
                    <a:pt x="4714" y="2072"/>
                    <a:pt x="4848" y="2115"/>
                    <a:pt x="4969" y="2115"/>
                  </a:cubicBezTo>
                  <a:cubicBezTo>
                    <a:pt x="4992" y="2115"/>
                    <a:pt x="5015" y="2113"/>
                    <a:pt x="5038" y="2109"/>
                  </a:cubicBezTo>
                  <a:cubicBezTo>
                    <a:pt x="5333" y="2062"/>
                    <a:pt x="5421" y="1653"/>
                    <a:pt x="5691" y="1522"/>
                  </a:cubicBezTo>
                  <a:cubicBezTo>
                    <a:pt x="5785" y="1477"/>
                    <a:pt x="5899" y="1471"/>
                    <a:pt x="5985" y="1409"/>
                  </a:cubicBezTo>
                  <a:cubicBezTo>
                    <a:pt x="6098" y="1329"/>
                    <a:pt x="6152" y="1169"/>
                    <a:pt x="6287" y="1132"/>
                  </a:cubicBezTo>
                  <a:cubicBezTo>
                    <a:pt x="6336" y="1117"/>
                    <a:pt x="6394" y="1124"/>
                    <a:pt x="6441" y="1102"/>
                  </a:cubicBezTo>
                  <a:cubicBezTo>
                    <a:pt x="6467" y="1089"/>
                    <a:pt x="6488" y="1068"/>
                    <a:pt x="6505" y="1044"/>
                  </a:cubicBezTo>
                  <a:cubicBezTo>
                    <a:pt x="6480" y="997"/>
                    <a:pt x="6452" y="950"/>
                    <a:pt x="6422" y="907"/>
                  </a:cubicBezTo>
                  <a:cubicBezTo>
                    <a:pt x="6235" y="659"/>
                    <a:pt x="5916" y="558"/>
                    <a:pt x="5616" y="490"/>
                  </a:cubicBezTo>
                  <a:cubicBezTo>
                    <a:pt x="5049" y="364"/>
                    <a:pt x="4469" y="313"/>
                    <a:pt x="3889" y="313"/>
                  </a:cubicBezTo>
                  <a:cubicBezTo>
                    <a:pt x="3708" y="313"/>
                    <a:pt x="3528" y="318"/>
                    <a:pt x="3347" y="327"/>
                  </a:cubicBezTo>
                  <a:cubicBezTo>
                    <a:pt x="3327" y="328"/>
                    <a:pt x="3307" y="329"/>
                    <a:pt x="3286" y="329"/>
                  </a:cubicBezTo>
                  <a:cubicBezTo>
                    <a:pt x="3190" y="329"/>
                    <a:pt x="3090" y="312"/>
                    <a:pt x="3041" y="232"/>
                  </a:cubicBezTo>
                  <a:cubicBezTo>
                    <a:pt x="3022" y="198"/>
                    <a:pt x="3013" y="160"/>
                    <a:pt x="2996" y="123"/>
                  </a:cubicBezTo>
                  <a:cubicBezTo>
                    <a:pt x="2950" y="38"/>
                    <a:pt x="2848" y="0"/>
                    <a:pt x="2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297"/>
            <p:cNvSpPr/>
            <p:nvPr/>
          </p:nvSpPr>
          <p:spPr>
            <a:xfrm>
              <a:off x="5727284" y="2556645"/>
              <a:ext cx="185720" cy="98685"/>
            </a:xfrm>
            <a:custGeom>
              <a:rect b="b" l="l" r="r" t="t"/>
              <a:pathLst>
                <a:path extrusionOk="0" h="3473" w="6536">
                  <a:moveTo>
                    <a:pt x="2744" y="54"/>
                  </a:moveTo>
                  <a:cubicBezTo>
                    <a:pt x="2825" y="54"/>
                    <a:pt x="2926" y="82"/>
                    <a:pt x="2970" y="164"/>
                  </a:cubicBezTo>
                  <a:cubicBezTo>
                    <a:pt x="2977" y="179"/>
                    <a:pt x="2983" y="194"/>
                    <a:pt x="2987" y="211"/>
                  </a:cubicBezTo>
                  <a:cubicBezTo>
                    <a:pt x="2996" y="233"/>
                    <a:pt x="3005" y="254"/>
                    <a:pt x="3017" y="275"/>
                  </a:cubicBezTo>
                  <a:cubicBezTo>
                    <a:pt x="3075" y="372"/>
                    <a:pt x="3200" y="383"/>
                    <a:pt x="3287" y="383"/>
                  </a:cubicBezTo>
                  <a:cubicBezTo>
                    <a:pt x="3307" y="383"/>
                    <a:pt x="3328" y="383"/>
                    <a:pt x="3347" y="380"/>
                  </a:cubicBezTo>
                  <a:cubicBezTo>
                    <a:pt x="3529" y="372"/>
                    <a:pt x="3709" y="368"/>
                    <a:pt x="3881" y="368"/>
                  </a:cubicBezTo>
                  <a:cubicBezTo>
                    <a:pt x="4500" y="368"/>
                    <a:pt x="5081" y="428"/>
                    <a:pt x="5608" y="543"/>
                  </a:cubicBezTo>
                  <a:cubicBezTo>
                    <a:pt x="5895" y="608"/>
                    <a:pt x="6214" y="706"/>
                    <a:pt x="6398" y="950"/>
                  </a:cubicBezTo>
                  <a:cubicBezTo>
                    <a:pt x="6426" y="989"/>
                    <a:pt x="6452" y="1032"/>
                    <a:pt x="6471" y="1070"/>
                  </a:cubicBezTo>
                  <a:cubicBezTo>
                    <a:pt x="6458" y="1085"/>
                    <a:pt x="6443" y="1098"/>
                    <a:pt x="6428" y="1105"/>
                  </a:cubicBezTo>
                  <a:cubicBezTo>
                    <a:pt x="6403" y="1115"/>
                    <a:pt x="6377" y="1120"/>
                    <a:pt x="6347" y="1122"/>
                  </a:cubicBezTo>
                  <a:cubicBezTo>
                    <a:pt x="6323" y="1124"/>
                    <a:pt x="6300" y="1128"/>
                    <a:pt x="6276" y="1135"/>
                  </a:cubicBezTo>
                  <a:cubicBezTo>
                    <a:pt x="6190" y="1158"/>
                    <a:pt x="6135" y="1229"/>
                    <a:pt x="6081" y="1295"/>
                  </a:cubicBezTo>
                  <a:cubicBezTo>
                    <a:pt x="6047" y="1340"/>
                    <a:pt x="6013" y="1385"/>
                    <a:pt x="5968" y="1415"/>
                  </a:cubicBezTo>
                  <a:cubicBezTo>
                    <a:pt x="5920" y="1447"/>
                    <a:pt x="5865" y="1465"/>
                    <a:pt x="5807" y="1482"/>
                  </a:cubicBezTo>
                  <a:cubicBezTo>
                    <a:pt x="5764" y="1495"/>
                    <a:pt x="5719" y="1507"/>
                    <a:pt x="5676" y="1527"/>
                  </a:cubicBezTo>
                  <a:cubicBezTo>
                    <a:pt x="5550" y="1589"/>
                    <a:pt x="5462" y="1707"/>
                    <a:pt x="5378" y="1822"/>
                  </a:cubicBezTo>
                  <a:cubicBezTo>
                    <a:pt x="5278" y="1959"/>
                    <a:pt x="5183" y="2088"/>
                    <a:pt x="5031" y="2112"/>
                  </a:cubicBezTo>
                  <a:cubicBezTo>
                    <a:pt x="5013" y="2115"/>
                    <a:pt x="4993" y="2116"/>
                    <a:pt x="4972" y="2116"/>
                  </a:cubicBezTo>
                  <a:cubicBezTo>
                    <a:pt x="4913" y="2116"/>
                    <a:pt x="4846" y="2105"/>
                    <a:pt x="4783" y="2094"/>
                  </a:cubicBezTo>
                  <a:cubicBezTo>
                    <a:pt x="4723" y="2084"/>
                    <a:pt x="4659" y="2073"/>
                    <a:pt x="4601" y="2073"/>
                  </a:cubicBezTo>
                  <a:cubicBezTo>
                    <a:pt x="4506" y="2073"/>
                    <a:pt x="4440" y="2103"/>
                    <a:pt x="4395" y="2165"/>
                  </a:cubicBezTo>
                  <a:cubicBezTo>
                    <a:pt x="4380" y="2184"/>
                    <a:pt x="4369" y="2206"/>
                    <a:pt x="4361" y="2225"/>
                  </a:cubicBezTo>
                  <a:cubicBezTo>
                    <a:pt x="4348" y="2251"/>
                    <a:pt x="4335" y="2274"/>
                    <a:pt x="4318" y="2292"/>
                  </a:cubicBezTo>
                  <a:cubicBezTo>
                    <a:pt x="4279" y="2330"/>
                    <a:pt x="4217" y="2334"/>
                    <a:pt x="4151" y="2339"/>
                  </a:cubicBezTo>
                  <a:cubicBezTo>
                    <a:pt x="4078" y="2345"/>
                    <a:pt x="4001" y="2349"/>
                    <a:pt x="3947" y="2407"/>
                  </a:cubicBezTo>
                  <a:lnTo>
                    <a:pt x="3934" y="2422"/>
                  </a:lnTo>
                  <a:lnTo>
                    <a:pt x="3945" y="2439"/>
                  </a:lnTo>
                  <a:cubicBezTo>
                    <a:pt x="4001" y="2531"/>
                    <a:pt x="4007" y="2651"/>
                    <a:pt x="3962" y="2750"/>
                  </a:cubicBezTo>
                  <a:cubicBezTo>
                    <a:pt x="3953" y="2748"/>
                    <a:pt x="3944" y="2748"/>
                    <a:pt x="3935" y="2748"/>
                  </a:cubicBezTo>
                  <a:cubicBezTo>
                    <a:pt x="3893" y="2748"/>
                    <a:pt x="3850" y="2762"/>
                    <a:pt x="3808" y="2776"/>
                  </a:cubicBezTo>
                  <a:cubicBezTo>
                    <a:pt x="3771" y="2789"/>
                    <a:pt x="3736" y="2801"/>
                    <a:pt x="3705" y="2801"/>
                  </a:cubicBezTo>
                  <a:cubicBezTo>
                    <a:pt x="3689" y="2801"/>
                    <a:pt x="3673" y="2797"/>
                    <a:pt x="3660" y="2789"/>
                  </a:cubicBezTo>
                  <a:cubicBezTo>
                    <a:pt x="3619" y="2763"/>
                    <a:pt x="3613" y="2711"/>
                    <a:pt x="3604" y="2651"/>
                  </a:cubicBezTo>
                  <a:cubicBezTo>
                    <a:pt x="3600" y="2617"/>
                    <a:pt x="3596" y="2581"/>
                    <a:pt x="3585" y="2546"/>
                  </a:cubicBezTo>
                  <a:cubicBezTo>
                    <a:pt x="3551" y="2452"/>
                    <a:pt x="3463" y="2399"/>
                    <a:pt x="3343" y="2399"/>
                  </a:cubicBezTo>
                  <a:cubicBezTo>
                    <a:pt x="3238" y="2399"/>
                    <a:pt x="3120" y="2441"/>
                    <a:pt x="3039" y="2512"/>
                  </a:cubicBezTo>
                  <a:cubicBezTo>
                    <a:pt x="2992" y="2553"/>
                    <a:pt x="2947" y="2598"/>
                    <a:pt x="2904" y="2643"/>
                  </a:cubicBezTo>
                  <a:cubicBezTo>
                    <a:pt x="2807" y="2746"/>
                    <a:pt x="2715" y="2840"/>
                    <a:pt x="2591" y="2872"/>
                  </a:cubicBezTo>
                  <a:cubicBezTo>
                    <a:pt x="2563" y="2879"/>
                    <a:pt x="2535" y="2881"/>
                    <a:pt x="2505" y="2885"/>
                  </a:cubicBezTo>
                  <a:cubicBezTo>
                    <a:pt x="2443" y="2894"/>
                    <a:pt x="2377" y="2902"/>
                    <a:pt x="2323" y="2943"/>
                  </a:cubicBezTo>
                  <a:cubicBezTo>
                    <a:pt x="2235" y="3009"/>
                    <a:pt x="2223" y="3127"/>
                    <a:pt x="2223" y="3245"/>
                  </a:cubicBezTo>
                  <a:cubicBezTo>
                    <a:pt x="2141" y="3230"/>
                    <a:pt x="2070" y="3223"/>
                    <a:pt x="2002" y="3223"/>
                  </a:cubicBezTo>
                  <a:cubicBezTo>
                    <a:pt x="1820" y="3223"/>
                    <a:pt x="1640" y="3273"/>
                    <a:pt x="1466" y="3320"/>
                  </a:cubicBezTo>
                  <a:cubicBezTo>
                    <a:pt x="1325" y="3361"/>
                    <a:pt x="1179" y="3401"/>
                    <a:pt x="1033" y="3414"/>
                  </a:cubicBezTo>
                  <a:cubicBezTo>
                    <a:pt x="1001" y="3417"/>
                    <a:pt x="969" y="3418"/>
                    <a:pt x="937" y="3418"/>
                  </a:cubicBezTo>
                  <a:cubicBezTo>
                    <a:pt x="707" y="3418"/>
                    <a:pt x="478" y="3352"/>
                    <a:pt x="290" y="3228"/>
                  </a:cubicBezTo>
                  <a:cubicBezTo>
                    <a:pt x="176" y="3155"/>
                    <a:pt x="116" y="3078"/>
                    <a:pt x="110" y="2996"/>
                  </a:cubicBezTo>
                  <a:cubicBezTo>
                    <a:pt x="97" y="2876"/>
                    <a:pt x="206" y="2774"/>
                    <a:pt x="314" y="2737"/>
                  </a:cubicBezTo>
                  <a:cubicBezTo>
                    <a:pt x="371" y="2718"/>
                    <a:pt x="436" y="2709"/>
                    <a:pt x="519" y="2709"/>
                  </a:cubicBezTo>
                  <a:cubicBezTo>
                    <a:pt x="562" y="2709"/>
                    <a:pt x="605" y="2711"/>
                    <a:pt x="648" y="2714"/>
                  </a:cubicBezTo>
                  <a:lnTo>
                    <a:pt x="693" y="2716"/>
                  </a:lnTo>
                  <a:cubicBezTo>
                    <a:pt x="723" y="2716"/>
                    <a:pt x="755" y="2718"/>
                    <a:pt x="789" y="2718"/>
                  </a:cubicBezTo>
                  <a:cubicBezTo>
                    <a:pt x="1239" y="2718"/>
                    <a:pt x="1580" y="2574"/>
                    <a:pt x="1749" y="2315"/>
                  </a:cubicBezTo>
                  <a:cubicBezTo>
                    <a:pt x="1760" y="2300"/>
                    <a:pt x="1770" y="2281"/>
                    <a:pt x="1770" y="2257"/>
                  </a:cubicBezTo>
                  <a:cubicBezTo>
                    <a:pt x="1773" y="2212"/>
                    <a:pt x="1738" y="2182"/>
                    <a:pt x="1710" y="2157"/>
                  </a:cubicBezTo>
                  <a:lnTo>
                    <a:pt x="1700" y="2150"/>
                  </a:lnTo>
                  <a:cubicBezTo>
                    <a:pt x="1608" y="2069"/>
                    <a:pt x="1584" y="1934"/>
                    <a:pt x="1567" y="1794"/>
                  </a:cubicBezTo>
                  <a:lnTo>
                    <a:pt x="1563" y="1758"/>
                  </a:lnTo>
                  <a:lnTo>
                    <a:pt x="1531" y="1773"/>
                  </a:lnTo>
                  <a:cubicBezTo>
                    <a:pt x="1503" y="1786"/>
                    <a:pt x="1473" y="1790"/>
                    <a:pt x="1438" y="1790"/>
                  </a:cubicBezTo>
                  <a:cubicBezTo>
                    <a:pt x="1355" y="1790"/>
                    <a:pt x="1273" y="1752"/>
                    <a:pt x="1220" y="1717"/>
                  </a:cubicBezTo>
                  <a:cubicBezTo>
                    <a:pt x="1188" y="1696"/>
                    <a:pt x="1156" y="1674"/>
                    <a:pt x="1126" y="1651"/>
                  </a:cubicBezTo>
                  <a:cubicBezTo>
                    <a:pt x="1059" y="1604"/>
                    <a:pt x="993" y="1557"/>
                    <a:pt x="913" y="1527"/>
                  </a:cubicBezTo>
                  <a:cubicBezTo>
                    <a:pt x="828" y="1495"/>
                    <a:pt x="740" y="1490"/>
                    <a:pt x="663" y="1490"/>
                  </a:cubicBezTo>
                  <a:cubicBezTo>
                    <a:pt x="635" y="1490"/>
                    <a:pt x="605" y="1492"/>
                    <a:pt x="577" y="1492"/>
                  </a:cubicBezTo>
                  <a:cubicBezTo>
                    <a:pt x="550" y="1493"/>
                    <a:pt x="523" y="1494"/>
                    <a:pt x="497" y="1494"/>
                  </a:cubicBezTo>
                  <a:cubicBezTo>
                    <a:pt x="452" y="1494"/>
                    <a:pt x="411" y="1492"/>
                    <a:pt x="376" y="1488"/>
                  </a:cubicBezTo>
                  <a:cubicBezTo>
                    <a:pt x="266" y="1475"/>
                    <a:pt x="155" y="1413"/>
                    <a:pt x="99" y="1334"/>
                  </a:cubicBezTo>
                  <a:cubicBezTo>
                    <a:pt x="67" y="1287"/>
                    <a:pt x="56" y="1235"/>
                    <a:pt x="69" y="1184"/>
                  </a:cubicBezTo>
                  <a:cubicBezTo>
                    <a:pt x="86" y="1120"/>
                    <a:pt x="140" y="1068"/>
                    <a:pt x="185" y="1023"/>
                  </a:cubicBezTo>
                  <a:lnTo>
                    <a:pt x="575" y="644"/>
                  </a:lnTo>
                  <a:cubicBezTo>
                    <a:pt x="641" y="578"/>
                    <a:pt x="719" y="503"/>
                    <a:pt x="813" y="479"/>
                  </a:cubicBezTo>
                  <a:cubicBezTo>
                    <a:pt x="836" y="473"/>
                    <a:pt x="860" y="470"/>
                    <a:pt x="883" y="470"/>
                  </a:cubicBezTo>
                  <a:cubicBezTo>
                    <a:pt x="986" y="470"/>
                    <a:pt x="1087" y="522"/>
                    <a:pt x="1192" y="578"/>
                  </a:cubicBezTo>
                  <a:cubicBezTo>
                    <a:pt x="1284" y="627"/>
                    <a:pt x="1381" y="678"/>
                    <a:pt x="1486" y="693"/>
                  </a:cubicBezTo>
                  <a:cubicBezTo>
                    <a:pt x="1507" y="698"/>
                    <a:pt x="1533" y="700"/>
                    <a:pt x="1556" y="700"/>
                  </a:cubicBezTo>
                  <a:cubicBezTo>
                    <a:pt x="1781" y="700"/>
                    <a:pt x="1985" y="541"/>
                    <a:pt x="2137" y="402"/>
                  </a:cubicBezTo>
                  <a:lnTo>
                    <a:pt x="2154" y="387"/>
                  </a:lnTo>
                  <a:cubicBezTo>
                    <a:pt x="2325" y="230"/>
                    <a:pt x="2505" y="68"/>
                    <a:pt x="2726" y="55"/>
                  </a:cubicBezTo>
                  <a:cubicBezTo>
                    <a:pt x="2732" y="54"/>
                    <a:pt x="2738" y="54"/>
                    <a:pt x="2744" y="54"/>
                  </a:cubicBezTo>
                  <a:close/>
                  <a:moveTo>
                    <a:pt x="2740" y="1"/>
                  </a:moveTo>
                  <a:cubicBezTo>
                    <a:pt x="2734" y="1"/>
                    <a:pt x="2728" y="1"/>
                    <a:pt x="2722" y="1"/>
                  </a:cubicBezTo>
                  <a:cubicBezTo>
                    <a:pt x="2482" y="16"/>
                    <a:pt x="2289" y="192"/>
                    <a:pt x="2118" y="346"/>
                  </a:cubicBezTo>
                  <a:lnTo>
                    <a:pt x="2100" y="363"/>
                  </a:lnTo>
                  <a:cubicBezTo>
                    <a:pt x="1955" y="494"/>
                    <a:pt x="1762" y="646"/>
                    <a:pt x="1556" y="646"/>
                  </a:cubicBezTo>
                  <a:cubicBezTo>
                    <a:pt x="1535" y="646"/>
                    <a:pt x="1513" y="644"/>
                    <a:pt x="1492" y="642"/>
                  </a:cubicBezTo>
                  <a:cubicBezTo>
                    <a:pt x="1398" y="627"/>
                    <a:pt x="1306" y="578"/>
                    <a:pt x="1218" y="530"/>
                  </a:cubicBezTo>
                  <a:cubicBezTo>
                    <a:pt x="1111" y="475"/>
                    <a:pt x="999" y="417"/>
                    <a:pt x="883" y="417"/>
                  </a:cubicBezTo>
                  <a:cubicBezTo>
                    <a:pt x="856" y="417"/>
                    <a:pt x="828" y="421"/>
                    <a:pt x="800" y="428"/>
                  </a:cubicBezTo>
                  <a:cubicBezTo>
                    <a:pt x="691" y="453"/>
                    <a:pt x="605" y="537"/>
                    <a:pt x="536" y="605"/>
                  </a:cubicBezTo>
                  <a:lnTo>
                    <a:pt x="149" y="985"/>
                  </a:lnTo>
                  <a:cubicBezTo>
                    <a:pt x="99" y="1032"/>
                    <a:pt x="39" y="1092"/>
                    <a:pt x="18" y="1171"/>
                  </a:cubicBezTo>
                  <a:cubicBezTo>
                    <a:pt x="1" y="1237"/>
                    <a:pt x="14" y="1304"/>
                    <a:pt x="56" y="1364"/>
                  </a:cubicBezTo>
                  <a:cubicBezTo>
                    <a:pt x="119" y="1456"/>
                    <a:pt x="245" y="1527"/>
                    <a:pt x="371" y="1542"/>
                  </a:cubicBezTo>
                  <a:cubicBezTo>
                    <a:pt x="406" y="1546"/>
                    <a:pt x="444" y="1546"/>
                    <a:pt x="489" y="1546"/>
                  </a:cubicBezTo>
                  <a:lnTo>
                    <a:pt x="577" y="1546"/>
                  </a:lnTo>
                  <a:cubicBezTo>
                    <a:pt x="607" y="1546"/>
                    <a:pt x="635" y="1544"/>
                    <a:pt x="663" y="1544"/>
                  </a:cubicBezTo>
                  <a:cubicBezTo>
                    <a:pt x="734" y="1544"/>
                    <a:pt x="817" y="1548"/>
                    <a:pt x="896" y="1578"/>
                  </a:cubicBezTo>
                  <a:cubicBezTo>
                    <a:pt x="967" y="1604"/>
                    <a:pt x="1029" y="1649"/>
                    <a:pt x="1093" y="1696"/>
                  </a:cubicBezTo>
                  <a:cubicBezTo>
                    <a:pt x="1126" y="1717"/>
                    <a:pt x="1158" y="1741"/>
                    <a:pt x="1192" y="1762"/>
                  </a:cubicBezTo>
                  <a:cubicBezTo>
                    <a:pt x="1250" y="1801"/>
                    <a:pt x="1342" y="1844"/>
                    <a:pt x="1438" y="1844"/>
                  </a:cubicBezTo>
                  <a:cubicBezTo>
                    <a:pt x="1466" y="1844"/>
                    <a:pt x="1494" y="1842"/>
                    <a:pt x="1518" y="1833"/>
                  </a:cubicBezTo>
                  <a:cubicBezTo>
                    <a:pt x="1537" y="1972"/>
                    <a:pt x="1567" y="2103"/>
                    <a:pt x="1666" y="2189"/>
                  </a:cubicBezTo>
                  <a:lnTo>
                    <a:pt x="1674" y="2197"/>
                  </a:lnTo>
                  <a:cubicBezTo>
                    <a:pt x="1696" y="2217"/>
                    <a:pt x="1719" y="2236"/>
                    <a:pt x="1717" y="2255"/>
                  </a:cubicBezTo>
                  <a:cubicBezTo>
                    <a:pt x="1717" y="2266"/>
                    <a:pt x="1710" y="2277"/>
                    <a:pt x="1704" y="2287"/>
                  </a:cubicBezTo>
                  <a:cubicBezTo>
                    <a:pt x="1492" y="2615"/>
                    <a:pt x="1040" y="2664"/>
                    <a:pt x="789" y="2664"/>
                  </a:cubicBezTo>
                  <a:cubicBezTo>
                    <a:pt x="757" y="2664"/>
                    <a:pt x="725" y="2664"/>
                    <a:pt x="695" y="2662"/>
                  </a:cubicBezTo>
                  <a:lnTo>
                    <a:pt x="650" y="2660"/>
                  </a:lnTo>
                  <a:cubicBezTo>
                    <a:pt x="607" y="2658"/>
                    <a:pt x="562" y="2656"/>
                    <a:pt x="519" y="2656"/>
                  </a:cubicBezTo>
                  <a:cubicBezTo>
                    <a:pt x="429" y="2656"/>
                    <a:pt x="359" y="2664"/>
                    <a:pt x="296" y="2686"/>
                  </a:cubicBezTo>
                  <a:cubicBezTo>
                    <a:pt x="166" y="2731"/>
                    <a:pt x="42" y="2853"/>
                    <a:pt x="56" y="3001"/>
                  </a:cubicBezTo>
                  <a:cubicBezTo>
                    <a:pt x="65" y="3099"/>
                    <a:pt x="134" y="3191"/>
                    <a:pt x="260" y="3273"/>
                  </a:cubicBezTo>
                  <a:cubicBezTo>
                    <a:pt x="457" y="3401"/>
                    <a:pt x="697" y="3472"/>
                    <a:pt x="933" y="3472"/>
                  </a:cubicBezTo>
                  <a:cubicBezTo>
                    <a:pt x="967" y="3472"/>
                    <a:pt x="1003" y="3470"/>
                    <a:pt x="1038" y="3468"/>
                  </a:cubicBezTo>
                  <a:cubicBezTo>
                    <a:pt x="1188" y="3453"/>
                    <a:pt x="1338" y="3412"/>
                    <a:pt x="1481" y="3373"/>
                  </a:cubicBezTo>
                  <a:cubicBezTo>
                    <a:pt x="1651" y="3324"/>
                    <a:pt x="1826" y="3277"/>
                    <a:pt x="2004" y="3277"/>
                  </a:cubicBezTo>
                  <a:cubicBezTo>
                    <a:pt x="2077" y="3277"/>
                    <a:pt x="2152" y="3286"/>
                    <a:pt x="2244" y="3303"/>
                  </a:cubicBezTo>
                  <a:lnTo>
                    <a:pt x="2276" y="3309"/>
                  </a:lnTo>
                  <a:lnTo>
                    <a:pt x="2276" y="3253"/>
                  </a:lnTo>
                  <a:cubicBezTo>
                    <a:pt x="2276" y="3155"/>
                    <a:pt x="2280" y="3044"/>
                    <a:pt x="2355" y="2986"/>
                  </a:cubicBezTo>
                  <a:cubicBezTo>
                    <a:pt x="2398" y="2954"/>
                    <a:pt x="2454" y="2945"/>
                    <a:pt x="2514" y="2939"/>
                  </a:cubicBezTo>
                  <a:cubicBezTo>
                    <a:pt x="2542" y="2934"/>
                    <a:pt x="2574" y="2930"/>
                    <a:pt x="2604" y="2924"/>
                  </a:cubicBezTo>
                  <a:cubicBezTo>
                    <a:pt x="2743" y="2889"/>
                    <a:pt x="2844" y="2782"/>
                    <a:pt x="2942" y="2679"/>
                  </a:cubicBezTo>
                  <a:cubicBezTo>
                    <a:pt x="2985" y="2636"/>
                    <a:pt x="3028" y="2591"/>
                    <a:pt x="3073" y="2553"/>
                  </a:cubicBezTo>
                  <a:cubicBezTo>
                    <a:pt x="3144" y="2491"/>
                    <a:pt x="3251" y="2452"/>
                    <a:pt x="3343" y="2452"/>
                  </a:cubicBezTo>
                  <a:cubicBezTo>
                    <a:pt x="3399" y="2452"/>
                    <a:pt x="3499" y="2467"/>
                    <a:pt x="3534" y="2566"/>
                  </a:cubicBezTo>
                  <a:cubicBezTo>
                    <a:pt x="3544" y="2591"/>
                    <a:pt x="3549" y="2626"/>
                    <a:pt x="3553" y="2658"/>
                  </a:cubicBezTo>
                  <a:cubicBezTo>
                    <a:pt x="3559" y="2724"/>
                    <a:pt x="3568" y="2795"/>
                    <a:pt x="3630" y="2834"/>
                  </a:cubicBezTo>
                  <a:cubicBezTo>
                    <a:pt x="3652" y="2847"/>
                    <a:pt x="3677" y="2853"/>
                    <a:pt x="3704" y="2853"/>
                  </a:cubicBezTo>
                  <a:cubicBezTo>
                    <a:pt x="3743" y="2853"/>
                    <a:pt x="3786" y="2841"/>
                    <a:pt x="3825" y="2827"/>
                  </a:cubicBezTo>
                  <a:cubicBezTo>
                    <a:pt x="3863" y="2813"/>
                    <a:pt x="3902" y="2801"/>
                    <a:pt x="3936" y="2801"/>
                  </a:cubicBezTo>
                  <a:cubicBezTo>
                    <a:pt x="3948" y="2801"/>
                    <a:pt x="3959" y="2802"/>
                    <a:pt x="3969" y="2806"/>
                  </a:cubicBezTo>
                  <a:lnTo>
                    <a:pt x="3990" y="2812"/>
                  </a:lnTo>
                  <a:lnTo>
                    <a:pt x="4001" y="2793"/>
                  </a:lnTo>
                  <a:cubicBezTo>
                    <a:pt x="4061" y="2681"/>
                    <a:pt x="4059" y="2542"/>
                    <a:pt x="4001" y="2431"/>
                  </a:cubicBezTo>
                  <a:cubicBezTo>
                    <a:pt x="4039" y="2401"/>
                    <a:pt x="4095" y="2396"/>
                    <a:pt x="4155" y="2392"/>
                  </a:cubicBezTo>
                  <a:cubicBezTo>
                    <a:pt x="4228" y="2388"/>
                    <a:pt x="4303" y="2384"/>
                    <a:pt x="4356" y="2330"/>
                  </a:cubicBezTo>
                  <a:cubicBezTo>
                    <a:pt x="4380" y="2307"/>
                    <a:pt x="4395" y="2277"/>
                    <a:pt x="4408" y="2249"/>
                  </a:cubicBezTo>
                  <a:cubicBezTo>
                    <a:pt x="4416" y="2229"/>
                    <a:pt x="4427" y="2212"/>
                    <a:pt x="4438" y="2197"/>
                  </a:cubicBezTo>
                  <a:cubicBezTo>
                    <a:pt x="4474" y="2148"/>
                    <a:pt x="4524" y="2127"/>
                    <a:pt x="4601" y="2127"/>
                  </a:cubicBezTo>
                  <a:cubicBezTo>
                    <a:pt x="4654" y="2127"/>
                    <a:pt x="4712" y="2137"/>
                    <a:pt x="4774" y="2148"/>
                  </a:cubicBezTo>
                  <a:cubicBezTo>
                    <a:pt x="4840" y="2159"/>
                    <a:pt x="4911" y="2170"/>
                    <a:pt x="4974" y="2170"/>
                  </a:cubicBezTo>
                  <a:cubicBezTo>
                    <a:pt x="4997" y="2170"/>
                    <a:pt x="5019" y="2169"/>
                    <a:pt x="5040" y="2165"/>
                  </a:cubicBezTo>
                  <a:cubicBezTo>
                    <a:pt x="5213" y="2137"/>
                    <a:pt x="5318" y="1994"/>
                    <a:pt x="5421" y="1854"/>
                  </a:cubicBezTo>
                  <a:cubicBezTo>
                    <a:pt x="5501" y="1743"/>
                    <a:pt x="5584" y="1629"/>
                    <a:pt x="5700" y="1576"/>
                  </a:cubicBezTo>
                  <a:cubicBezTo>
                    <a:pt x="5738" y="1557"/>
                    <a:pt x="5779" y="1546"/>
                    <a:pt x="5822" y="1533"/>
                  </a:cubicBezTo>
                  <a:cubicBezTo>
                    <a:pt x="5882" y="1516"/>
                    <a:pt x="5944" y="1497"/>
                    <a:pt x="5998" y="1460"/>
                  </a:cubicBezTo>
                  <a:cubicBezTo>
                    <a:pt x="6049" y="1424"/>
                    <a:pt x="6088" y="1377"/>
                    <a:pt x="6124" y="1330"/>
                  </a:cubicBezTo>
                  <a:cubicBezTo>
                    <a:pt x="6173" y="1265"/>
                    <a:pt x="6220" y="1205"/>
                    <a:pt x="6291" y="1186"/>
                  </a:cubicBezTo>
                  <a:cubicBezTo>
                    <a:pt x="6310" y="1180"/>
                    <a:pt x="6330" y="1177"/>
                    <a:pt x="6351" y="1175"/>
                  </a:cubicBezTo>
                  <a:cubicBezTo>
                    <a:pt x="6385" y="1173"/>
                    <a:pt x="6418" y="1169"/>
                    <a:pt x="6450" y="1154"/>
                  </a:cubicBezTo>
                  <a:cubicBezTo>
                    <a:pt x="6478" y="1141"/>
                    <a:pt x="6503" y="1120"/>
                    <a:pt x="6525" y="1090"/>
                  </a:cubicBezTo>
                  <a:lnTo>
                    <a:pt x="6535" y="1075"/>
                  </a:lnTo>
                  <a:lnTo>
                    <a:pt x="6527" y="1060"/>
                  </a:lnTo>
                  <a:cubicBezTo>
                    <a:pt x="6503" y="1017"/>
                    <a:pt x="6475" y="965"/>
                    <a:pt x="6441" y="918"/>
                  </a:cubicBezTo>
                  <a:cubicBezTo>
                    <a:pt x="6246" y="661"/>
                    <a:pt x="5916" y="558"/>
                    <a:pt x="5618" y="492"/>
                  </a:cubicBezTo>
                  <a:cubicBezTo>
                    <a:pt x="5089" y="374"/>
                    <a:pt x="4504" y="314"/>
                    <a:pt x="3881" y="314"/>
                  </a:cubicBezTo>
                  <a:cubicBezTo>
                    <a:pt x="3707" y="314"/>
                    <a:pt x="3527" y="318"/>
                    <a:pt x="3345" y="329"/>
                  </a:cubicBezTo>
                  <a:lnTo>
                    <a:pt x="3287" y="329"/>
                  </a:lnTo>
                  <a:cubicBezTo>
                    <a:pt x="3167" y="329"/>
                    <a:pt x="3097" y="303"/>
                    <a:pt x="3062" y="248"/>
                  </a:cubicBezTo>
                  <a:cubicBezTo>
                    <a:pt x="3052" y="230"/>
                    <a:pt x="3045" y="211"/>
                    <a:pt x="3039" y="192"/>
                  </a:cubicBezTo>
                  <a:cubicBezTo>
                    <a:pt x="3032" y="175"/>
                    <a:pt x="3026" y="158"/>
                    <a:pt x="3017" y="140"/>
                  </a:cubicBezTo>
                  <a:cubicBezTo>
                    <a:pt x="2963" y="35"/>
                    <a:pt x="2840" y="1"/>
                    <a:pt x="27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297"/>
            <p:cNvSpPr/>
            <p:nvPr/>
          </p:nvSpPr>
          <p:spPr>
            <a:xfrm>
              <a:off x="5667019" y="2621342"/>
              <a:ext cx="150940" cy="105562"/>
            </a:xfrm>
            <a:custGeom>
              <a:rect b="b" l="l" r="r" t="t"/>
              <a:pathLst>
                <a:path extrusionOk="0" h="3715" w="5312">
                  <a:moveTo>
                    <a:pt x="1842" y="1"/>
                  </a:moveTo>
                  <a:cubicBezTo>
                    <a:pt x="1771" y="1"/>
                    <a:pt x="1701" y="12"/>
                    <a:pt x="1633" y="40"/>
                  </a:cubicBezTo>
                  <a:cubicBezTo>
                    <a:pt x="1558" y="72"/>
                    <a:pt x="1494" y="122"/>
                    <a:pt x="1430" y="169"/>
                  </a:cubicBezTo>
                  <a:cubicBezTo>
                    <a:pt x="1297" y="272"/>
                    <a:pt x="1164" y="372"/>
                    <a:pt x="1029" y="473"/>
                  </a:cubicBezTo>
                  <a:cubicBezTo>
                    <a:pt x="738" y="694"/>
                    <a:pt x="431" y="936"/>
                    <a:pt x="318" y="1285"/>
                  </a:cubicBezTo>
                  <a:cubicBezTo>
                    <a:pt x="228" y="1557"/>
                    <a:pt x="277" y="1872"/>
                    <a:pt x="444" y="2106"/>
                  </a:cubicBezTo>
                  <a:cubicBezTo>
                    <a:pt x="491" y="2170"/>
                    <a:pt x="547" y="2232"/>
                    <a:pt x="568" y="2309"/>
                  </a:cubicBezTo>
                  <a:cubicBezTo>
                    <a:pt x="613" y="2472"/>
                    <a:pt x="485" y="2630"/>
                    <a:pt x="350" y="2731"/>
                  </a:cubicBezTo>
                  <a:cubicBezTo>
                    <a:pt x="217" y="2832"/>
                    <a:pt x="61" y="2924"/>
                    <a:pt x="1" y="3080"/>
                  </a:cubicBezTo>
                  <a:cubicBezTo>
                    <a:pt x="14" y="3091"/>
                    <a:pt x="26" y="3102"/>
                    <a:pt x="44" y="3108"/>
                  </a:cubicBezTo>
                  <a:cubicBezTo>
                    <a:pt x="59" y="3114"/>
                    <a:pt x="75" y="3116"/>
                    <a:pt x="91" y="3116"/>
                  </a:cubicBezTo>
                  <a:cubicBezTo>
                    <a:pt x="155" y="3116"/>
                    <a:pt x="222" y="3078"/>
                    <a:pt x="290" y="3078"/>
                  </a:cubicBezTo>
                  <a:cubicBezTo>
                    <a:pt x="291" y="3078"/>
                    <a:pt x="293" y="3078"/>
                    <a:pt x="294" y="3078"/>
                  </a:cubicBezTo>
                  <a:cubicBezTo>
                    <a:pt x="453" y="3083"/>
                    <a:pt x="509" y="3288"/>
                    <a:pt x="519" y="3449"/>
                  </a:cubicBezTo>
                  <a:cubicBezTo>
                    <a:pt x="830" y="3374"/>
                    <a:pt x="1117" y="3226"/>
                    <a:pt x="1402" y="3083"/>
                  </a:cubicBezTo>
                  <a:cubicBezTo>
                    <a:pt x="1468" y="3048"/>
                    <a:pt x="1539" y="3010"/>
                    <a:pt x="1569" y="2943"/>
                  </a:cubicBezTo>
                  <a:cubicBezTo>
                    <a:pt x="1586" y="2907"/>
                    <a:pt x="1590" y="2866"/>
                    <a:pt x="1610" y="2834"/>
                  </a:cubicBezTo>
                  <a:cubicBezTo>
                    <a:pt x="1665" y="2738"/>
                    <a:pt x="1805" y="2748"/>
                    <a:pt x="1899" y="2693"/>
                  </a:cubicBezTo>
                  <a:cubicBezTo>
                    <a:pt x="1978" y="2645"/>
                    <a:pt x="2021" y="2558"/>
                    <a:pt x="2081" y="2489"/>
                  </a:cubicBezTo>
                  <a:cubicBezTo>
                    <a:pt x="2123" y="2440"/>
                    <a:pt x="2189" y="2401"/>
                    <a:pt x="2249" y="2401"/>
                  </a:cubicBezTo>
                  <a:cubicBezTo>
                    <a:pt x="2275" y="2401"/>
                    <a:pt x="2300" y="2408"/>
                    <a:pt x="2321" y="2425"/>
                  </a:cubicBezTo>
                  <a:cubicBezTo>
                    <a:pt x="2321" y="2350"/>
                    <a:pt x="2321" y="2273"/>
                    <a:pt x="2353" y="2206"/>
                  </a:cubicBezTo>
                  <a:cubicBezTo>
                    <a:pt x="2382" y="2151"/>
                    <a:pt x="2441" y="2107"/>
                    <a:pt x="2501" y="2107"/>
                  </a:cubicBezTo>
                  <a:cubicBezTo>
                    <a:pt x="2512" y="2107"/>
                    <a:pt x="2524" y="2109"/>
                    <a:pt x="2535" y="2112"/>
                  </a:cubicBezTo>
                  <a:cubicBezTo>
                    <a:pt x="2615" y="2138"/>
                    <a:pt x="2645" y="2236"/>
                    <a:pt x="2642" y="2320"/>
                  </a:cubicBezTo>
                  <a:cubicBezTo>
                    <a:pt x="2640" y="2403"/>
                    <a:pt x="2623" y="2491"/>
                    <a:pt x="2655" y="2568"/>
                  </a:cubicBezTo>
                  <a:cubicBezTo>
                    <a:pt x="2676" y="2618"/>
                    <a:pt x="2734" y="2654"/>
                    <a:pt x="2785" y="2654"/>
                  </a:cubicBezTo>
                  <a:cubicBezTo>
                    <a:pt x="2813" y="2654"/>
                    <a:pt x="2838" y="2644"/>
                    <a:pt x="2855" y="2620"/>
                  </a:cubicBezTo>
                  <a:cubicBezTo>
                    <a:pt x="2983" y="2817"/>
                    <a:pt x="2949" y="3072"/>
                    <a:pt x="2962" y="3305"/>
                  </a:cubicBezTo>
                  <a:cubicBezTo>
                    <a:pt x="2968" y="3445"/>
                    <a:pt x="2992" y="3582"/>
                    <a:pt x="3032" y="3715"/>
                  </a:cubicBezTo>
                  <a:cubicBezTo>
                    <a:pt x="3062" y="3682"/>
                    <a:pt x="3092" y="3652"/>
                    <a:pt x="3131" y="3627"/>
                  </a:cubicBezTo>
                  <a:cubicBezTo>
                    <a:pt x="3358" y="3472"/>
                    <a:pt x="3684" y="3507"/>
                    <a:pt x="3881" y="3320"/>
                  </a:cubicBezTo>
                  <a:cubicBezTo>
                    <a:pt x="4048" y="3165"/>
                    <a:pt x="4160" y="2858"/>
                    <a:pt x="4359" y="2858"/>
                  </a:cubicBezTo>
                  <a:cubicBezTo>
                    <a:pt x="4379" y="2858"/>
                    <a:pt x="4400" y="2861"/>
                    <a:pt x="4423" y="2868"/>
                  </a:cubicBezTo>
                  <a:cubicBezTo>
                    <a:pt x="4384" y="3023"/>
                    <a:pt x="4551" y="3158"/>
                    <a:pt x="4708" y="3179"/>
                  </a:cubicBezTo>
                  <a:cubicBezTo>
                    <a:pt x="4751" y="3185"/>
                    <a:pt x="4794" y="3187"/>
                    <a:pt x="4837" y="3187"/>
                  </a:cubicBezTo>
                  <a:cubicBezTo>
                    <a:pt x="4892" y="3187"/>
                    <a:pt x="4947" y="3184"/>
                    <a:pt x="5002" y="3184"/>
                  </a:cubicBezTo>
                  <a:cubicBezTo>
                    <a:pt x="5062" y="3184"/>
                    <a:pt x="5122" y="3188"/>
                    <a:pt x="5181" y="3203"/>
                  </a:cubicBezTo>
                  <a:cubicBezTo>
                    <a:pt x="5188" y="3203"/>
                    <a:pt x="5192" y="3207"/>
                    <a:pt x="5196" y="3207"/>
                  </a:cubicBezTo>
                  <a:cubicBezTo>
                    <a:pt x="5213" y="3098"/>
                    <a:pt x="5235" y="2988"/>
                    <a:pt x="5265" y="2881"/>
                  </a:cubicBezTo>
                  <a:cubicBezTo>
                    <a:pt x="5286" y="2802"/>
                    <a:pt x="5312" y="2723"/>
                    <a:pt x="5303" y="2639"/>
                  </a:cubicBezTo>
                  <a:cubicBezTo>
                    <a:pt x="5293" y="2562"/>
                    <a:pt x="5252" y="2491"/>
                    <a:pt x="5211" y="2423"/>
                  </a:cubicBezTo>
                  <a:cubicBezTo>
                    <a:pt x="5089" y="2223"/>
                    <a:pt x="4954" y="2011"/>
                    <a:pt x="4740" y="1917"/>
                  </a:cubicBezTo>
                  <a:cubicBezTo>
                    <a:pt x="4650" y="1876"/>
                    <a:pt x="4545" y="1857"/>
                    <a:pt x="4474" y="1788"/>
                  </a:cubicBezTo>
                  <a:cubicBezTo>
                    <a:pt x="4382" y="1698"/>
                    <a:pt x="4376" y="1555"/>
                    <a:pt x="4374" y="1426"/>
                  </a:cubicBezTo>
                  <a:cubicBezTo>
                    <a:pt x="4374" y="1283"/>
                    <a:pt x="4371" y="1141"/>
                    <a:pt x="4371" y="1000"/>
                  </a:cubicBezTo>
                  <a:cubicBezTo>
                    <a:pt x="4290" y="983"/>
                    <a:pt x="4209" y="972"/>
                    <a:pt x="4125" y="972"/>
                  </a:cubicBezTo>
                  <a:cubicBezTo>
                    <a:pt x="3795" y="972"/>
                    <a:pt x="3484" y="1135"/>
                    <a:pt x="3157" y="1163"/>
                  </a:cubicBezTo>
                  <a:cubicBezTo>
                    <a:pt x="3122" y="1166"/>
                    <a:pt x="3088" y="1167"/>
                    <a:pt x="3053" y="1167"/>
                  </a:cubicBezTo>
                  <a:cubicBezTo>
                    <a:pt x="2821" y="1167"/>
                    <a:pt x="2590" y="1099"/>
                    <a:pt x="2396" y="974"/>
                  </a:cubicBezTo>
                  <a:cubicBezTo>
                    <a:pt x="2304" y="914"/>
                    <a:pt x="2214" y="831"/>
                    <a:pt x="2203" y="722"/>
                  </a:cubicBezTo>
                  <a:cubicBezTo>
                    <a:pt x="2190" y="591"/>
                    <a:pt x="2302" y="477"/>
                    <a:pt x="2426" y="434"/>
                  </a:cubicBezTo>
                  <a:cubicBezTo>
                    <a:pt x="2496" y="411"/>
                    <a:pt x="2569" y="406"/>
                    <a:pt x="2643" y="406"/>
                  </a:cubicBezTo>
                  <a:cubicBezTo>
                    <a:pt x="2700" y="406"/>
                    <a:pt x="2757" y="409"/>
                    <a:pt x="2814" y="411"/>
                  </a:cubicBezTo>
                  <a:cubicBezTo>
                    <a:pt x="2844" y="412"/>
                    <a:pt x="2875" y="413"/>
                    <a:pt x="2907" y="413"/>
                  </a:cubicBezTo>
                  <a:cubicBezTo>
                    <a:pt x="3050" y="413"/>
                    <a:pt x="3198" y="397"/>
                    <a:pt x="3337" y="362"/>
                  </a:cubicBezTo>
                  <a:cubicBezTo>
                    <a:pt x="3026" y="332"/>
                    <a:pt x="2720" y="265"/>
                    <a:pt x="2428" y="156"/>
                  </a:cubicBezTo>
                  <a:cubicBezTo>
                    <a:pt x="2238" y="87"/>
                    <a:pt x="2036" y="1"/>
                    <a:pt x="1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297"/>
            <p:cNvSpPr/>
            <p:nvPr/>
          </p:nvSpPr>
          <p:spPr>
            <a:xfrm>
              <a:off x="5666167" y="2620574"/>
              <a:ext cx="152589" cy="107863"/>
            </a:xfrm>
            <a:custGeom>
              <a:rect b="b" l="l" r="r" t="t"/>
              <a:pathLst>
                <a:path extrusionOk="0" h="3796" w="5370">
                  <a:moveTo>
                    <a:pt x="1873" y="54"/>
                  </a:moveTo>
                  <a:cubicBezTo>
                    <a:pt x="2040" y="54"/>
                    <a:pt x="2212" y="121"/>
                    <a:pt x="2381" y="183"/>
                  </a:cubicBezTo>
                  <a:lnTo>
                    <a:pt x="2447" y="209"/>
                  </a:lnTo>
                  <a:cubicBezTo>
                    <a:pt x="2685" y="296"/>
                    <a:pt x="2936" y="359"/>
                    <a:pt x="3195" y="395"/>
                  </a:cubicBezTo>
                  <a:cubicBezTo>
                    <a:pt x="3110" y="408"/>
                    <a:pt x="3020" y="414"/>
                    <a:pt x="2930" y="414"/>
                  </a:cubicBezTo>
                  <a:cubicBezTo>
                    <a:pt x="2902" y="414"/>
                    <a:pt x="2874" y="413"/>
                    <a:pt x="2846" y="412"/>
                  </a:cubicBezTo>
                  <a:lnTo>
                    <a:pt x="2801" y="410"/>
                  </a:lnTo>
                  <a:cubicBezTo>
                    <a:pt x="2758" y="408"/>
                    <a:pt x="2713" y="406"/>
                    <a:pt x="2670" y="406"/>
                  </a:cubicBezTo>
                  <a:cubicBezTo>
                    <a:pt x="2580" y="406"/>
                    <a:pt x="2510" y="414"/>
                    <a:pt x="2447" y="436"/>
                  </a:cubicBezTo>
                  <a:cubicBezTo>
                    <a:pt x="2317" y="481"/>
                    <a:pt x="2193" y="603"/>
                    <a:pt x="2207" y="751"/>
                  </a:cubicBezTo>
                  <a:cubicBezTo>
                    <a:pt x="2216" y="849"/>
                    <a:pt x="2285" y="941"/>
                    <a:pt x="2411" y="1023"/>
                  </a:cubicBezTo>
                  <a:cubicBezTo>
                    <a:pt x="2609" y="1153"/>
                    <a:pt x="2852" y="1222"/>
                    <a:pt x="3091" y="1222"/>
                  </a:cubicBezTo>
                  <a:cubicBezTo>
                    <a:pt x="3124" y="1222"/>
                    <a:pt x="3156" y="1220"/>
                    <a:pt x="3189" y="1218"/>
                  </a:cubicBezTo>
                  <a:cubicBezTo>
                    <a:pt x="3339" y="1203"/>
                    <a:pt x="3489" y="1162"/>
                    <a:pt x="3632" y="1123"/>
                  </a:cubicBezTo>
                  <a:cubicBezTo>
                    <a:pt x="3802" y="1074"/>
                    <a:pt x="3977" y="1027"/>
                    <a:pt x="4155" y="1027"/>
                  </a:cubicBezTo>
                  <a:cubicBezTo>
                    <a:pt x="4221" y="1027"/>
                    <a:pt x="4292" y="1033"/>
                    <a:pt x="4374" y="1048"/>
                  </a:cubicBezTo>
                  <a:lnTo>
                    <a:pt x="4378" y="1453"/>
                  </a:lnTo>
                  <a:cubicBezTo>
                    <a:pt x="4378" y="1593"/>
                    <a:pt x="4386" y="1738"/>
                    <a:pt x="4485" y="1835"/>
                  </a:cubicBezTo>
                  <a:cubicBezTo>
                    <a:pt x="4539" y="1886"/>
                    <a:pt x="4609" y="1912"/>
                    <a:pt x="4678" y="1935"/>
                  </a:cubicBezTo>
                  <a:cubicBezTo>
                    <a:pt x="4706" y="1946"/>
                    <a:pt x="4733" y="1957"/>
                    <a:pt x="4759" y="1968"/>
                  </a:cubicBezTo>
                  <a:cubicBezTo>
                    <a:pt x="4958" y="2055"/>
                    <a:pt x="5085" y="2244"/>
                    <a:pt x="5218" y="2465"/>
                  </a:cubicBezTo>
                  <a:cubicBezTo>
                    <a:pt x="5254" y="2525"/>
                    <a:pt x="5297" y="2595"/>
                    <a:pt x="5306" y="2670"/>
                  </a:cubicBezTo>
                  <a:cubicBezTo>
                    <a:pt x="5314" y="2739"/>
                    <a:pt x="5295" y="2812"/>
                    <a:pt x="5276" y="2880"/>
                  </a:cubicBezTo>
                  <a:lnTo>
                    <a:pt x="5269" y="2902"/>
                  </a:lnTo>
                  <a:cubicBezTo>
                    <a:pt x="5243" y="2994"/>
                    <a:pt x="5222" y="3090"/>
                    <a:pt x="5205" y="3200"/>
                  </a:cubicBezTo>
                  <a:cubicBezTo>
                    <a:pt x="5158" y="3189"/>
                    <a:pt x="5104" y="3185"/>
                    <a:pt x="5038" y="3185"/>
                  </a:cubicBezTo>
                  <a:cubicBezTo>
                    <a:pt x="5010" y="3185"/>
                    <a:pt x="4980" y="3185"/>
                    <a:pt x="4950" y="3187"/>
                  </a:cubicBezTo>
                  <a:cubicBezTo>
                    <a:pt x="4922" y="3187"/>
                    <a:pt x="4892" y="3189"/>
                    <a:pt x="4864" y="3189"/>
                  </a:cubicBezTo>
                  <a:cubicBezTo>
                    <a:pt x="4815" y="3189"/>
                    <a:pt x="4776" y="3187"/>
                    <a:pt x="4742" y="3180"/>
                  </a:cubicBezTo>
                  <a:cubicBezTo>
                    <a:pt x="4648" y="3167"/>
                    <a:pt x="4551" y="3110"/>
                    <a:pt x="4506" y="3041"/>
                  </a:cubicBezTo>
                  <a:cubicBezTo>
                    <a:pt x="4476" y="2996"/>
                    <a:pt x="4466" y="2949"/>
                    <a:pt x="4479" y="2904"/>
                  </a:cubicBezTo>
                  <a:lnTo>
                    <a:pt x="4485" y="2878"/>
                  </a:lnTo>
                  <a:lnTo>
                    <a:pt x="4461" y="2872"/>
                  </a:lnTo>
                  <a:cubicBezTo>
                    <a:pt x="4436" y="2863"/>
                    <a:pt x="4412" y="2859"/>
                    <a:pt x="4386" y="2859"/>
                  </a:cubicBezTo>
                  <a:cubicBezTo>
                    <a:pt x="4245" y="2859"/>
                    <a:pt x="4146" y="2998"/>
                    <a:pt x="4050" y="3135"/>
                  </a:cubicBezTo>
                  <a:cubicBezTo>
                    <a:pt x="4001" y="3204"/>
                    <a:pt x="3949" y="3277"/>
                    <a:pt x="3894" y="3328"/>
                  </a:cubicBezTo>
                  <a:cubicBezTo>
                    <a:pt x="3791" y="3424"/>
                    <a:pt x="3652" y="3459"/>
                    <a:pt x="3506" y="3495"/>
                  </a:cubicBezTo>
                  <a:cubicBezTo>
                    <a:pt x="3382" y="3527"/>
                    <a:pt x="3253" y="3559"/>
                    <a:pt x="3148" y="3630"/>
                  </a:cubicBezTo>
                  <a:cubicBezTo>
                    <a:pt x="3122" y="3647"/>
                    <a:pt x="3099" y="3667"/>
                    <a:pt x="3075" y="3690"/>
                  </a:cubicBezTo>
                  <a:cubicBezTo>
                    <a:pt x="3043" y="3572"/>
                    <a:pt x="3024" y="3452"/>
                    <a:pt x="3017" y="3332"/>
                  </a:cubicBezTo>
                  <a:cubicBezTo>
                    <a:pt x="3015" y="3281"/>
                    <a:pt x="3015" y="3232"/>
                    <a:pt x="3015" y="3180"/>
                  </a:cubicBezTo>
                  <a:cubicBezTo>
                    <a:pt x="3013" y="2990"/>
                    <a:pt x="3011" y="2795"/>
                    <a:pt x="2908" y="2634"/>
                  </a:cubicBezTo>
                  <a:lnTo>
                    <a:pt x="2885" y="2600"/>
                  </a:lnTo>
                  <a:lnTo>
                    <a:pt x="2863" y="2632"/>
                  </a:lnTo>
                  <a:cubicBezTo>
                    <a:pt x="2853" y="2646"/>
                    <a:pt x="2836" y="2652"/>
                    <a:pt x="2817" y="2652"/>
                  </a:cubicBezTo>
                  <a:cubicBezTo>
                    <a:pt x="2777" y="2652"/>
                    <a:pt x="2726" y="2624"/>
                    <a:pt x="2709" y="2585"/>
                  </a:cubicBezTo>
                  <a:cubicBezTo>
                    <a:pt x="2687" y="2533"/>
                    <a:pt x="2692" y="2473"/>
                    <a:pt x="2696" y="2411"/>
                  </a:cubicBezTo>
                  <a:cubicBezTo>
                    <a:pt x="2696" y="2390"/>
                    <a:pt x="2698" y="2368"/>
                    <a:pt x="2698" y="2347"/>
                  </a:cubicBezTo>
                  <a:cubicBezTo>
                    <a:pt x="2700" y="2259"/>
                    <a:pt x="2668" y="2143"/>
                    <a:pt x="2572" y="2113"/>
                  </a:cubicBezTo>
                  <a:cubicBezTo>
                    <a:pt x="2559" y="2109"/>
                    <a:pt x="2546" y="2107"/>
                    <a:pt x="2532" y="2107"/>
                  </a:cubicBezTo>
                  <a:cubicBezTo>
                    <a:pt x="2466" y="2107"/>
                    <a:pt x="2393" y="2153"/>
                    <a:pt x="2360" y="2223"/>
                  </a:cubicBezTo>
                  <a:cubicBezTo>
                    <a:pt x="2330" y="2280"/>
                    <a:pt x="2325" y="2347"/>
                    <a:pt x="2325" y="2409"/>
                  </a:cubicBezTo>
                  <a:cubicBezTo>
                    <a:pt x="2311" y="2404"/>
                    <a:pt x="2295" y="2402"/>
                    <a:pt x="2279" y="2402"/>
                  </a:cubicBezTo>
                  <a:cubicBezTo>
                    <a:pt x="2215" y="2402"/>
                    <a:pt x="2142" y="2438"/>
                    <a:pt x="2092" y="2497"/>
                  </a:cubicBezTo>
                  <a:cubicBezTo>
                    <a:pt x="2070" y="2520"/>
                    <a:pt x="2053" y="2546"/>
                    <a:pt x="2034" y="2572"/>
                  </a:cubicBezTo>
                  <a:cubicBezTo>
                    <a:pt x="1998" y="2621"/>
                    <a:pt x="1963" y="2668"/>
                    <a:pt x="1916" y="2696"/>
                  </a:cubicBezTo>
                  <a:cubicBezTo>
                    <a:pt x="1884" y="2715"/>
                    <a:pt x="1841" y="2726"/>
                    <a:pt x="1803" y="2737"/>
                  </a:cubicBezTo>
                  <a:cubicBezTo>
                    <a:pt x="1730" y="2758"/>
                    <a:pt x="1657" y="2777"/>
                    <a:pt x="1616" y="2846"/>
                  </a:cubicBezTo>
                  <a:cubicBezTo>
                    <a:pt x="1603" y="2867"/>
                    <a:pt x="1597" y="2891"/>
                    <a:pt x="1590" y="2915"/>
                  </a:cubicBezTo>
                  <a:cubicBezTo>
                    <a:pt x="1586" y="2930"/>
                    <a:pt x="1582" y="2945"/>
                    <a:pt x="1575" y="2957"/>
                  </a:cubicBezTo>
                  <a:cubicBezTo>
                    <a:pt x="1550" y="3015"/>
                    <a:pt x="1488" y="3052"/>
                    <a:pt x="1421" y="3084"/>
                  </a:cubicBezTo>
                  <a:cubicBezTo>
                    <a:pt x="1149" y="3223"/>
                    <a:pt x="871" y="3364"/>
                    <a:pt x="573" y="3442"/>
                  </a:cubicBezTo>
                  <a:cubicBezTo>
                    <a:pt x="562" y="3328"/>
                    <a:pt x="513" y="3084"/>
                    <a:pt x="318" y="3077"/>
                  </a:cubicBezTo>
                  <a:cubicBezTo>
                    <a:pt x="281" y="3077"/>
                    <a:pt x="245" y="3088"/>
                    <a:pt x="211" y="3099"/>
                  </a:cubicBezTo>
                  <a:cubicBezTo>
                    <a:pt x="179" y="3108"/>
                    <a:pt x="148" y="3116"/>
                    <a:pt x="120" y="3116"/>
                  </a:cubicBezTo>
                  <a:cubicBezTo>
                    <a:pt x="107" y="3116"/>
                    <a:pt x="95" y="3114"/>
                    <a:pt x="84" y="3110"/>
                  </a:cubicBezTo>
                  <a:cubicBezTo>
                    <a:pt x="76" y="3107"/>
                    <a:pt x="69" y="3103"/>
                    <a:pt x="63" y="3099"/>
                  </a:cubicBezTo>
                  <a:cubicBezTo>
                    <a:pt x="114" y="2985"/>
                    <a:pt x="224" y="2906"/>
                    <a:pt x="329" y="2829"/>
                  </a:cubicBezTo>
                  <a:cubicBezTo>
                    <a:pt x="352" y="2814"/>
                    <a:pt x="374" y="2797"/>
                    <a:pt x="395" y="2780"/>
                  </a:cubicBezTo>
                  <a:cubicBezTo>
                    <a:pt x="483" y="2713"/>
                    <a:pt x="680" y="2535"/>
                    <a:pt x="624" y="2330"/>
                  </a:cubicBezTo>
                  <a:cubicBezTo>
                    <a:pt x="607" y="2263"/>
                    <a:pt x="566" y="2208"/>
                    <a:pt x="526" y="2156"/>
                  </a:cubicBezTo>
                  <a:cubicBezTo>
                    <a:pt x="517" y="2143"/>
                    <a:pt x="506" y="2130"/>
                    <a:pt x="498" y="2115"/>
                  </a:cubicBezTo>
                  <a:cubicBezTo>
                    <a:pt x="333" y="1888"/>
                    <a:pt x="286" y="1584"/>
                    <a:pt x="374" y="1318"/>
                  </a:cubicBezTo>
                  <a:cubicBezTo>
                    <a:pt x="481" y="993"/>
                    <a:pt x="755" y="766"/>
                    <a:pt x="1076" y="521"/>
                  </a:cubicBezTo>
                  <a:lnTo>
                    <a:pt x="1477" y="217"/>
                  </a:lnTo>
                  <a:cubicBezTo>
                    <a:pt x="1539" y="170"/>
                    <a:pt x="1601" y="123"/>
                    <a:pt x="1672" y="93"/>
                  </a:cubicBezTo>
                  <a:cubicBezTo>
                    <a:pt x="1734" y="67"/>
                    <a:pt x="1800" y="54"/>
                    <a:pt x="1873" y="54"/>
                  </a:cubicBezTo>
                  <a:close/>
                  <a:moveTo>
                    <a:pt x="1873" y="1"/>
                  </a:moveTo>
                  <a:cubicBezTo>
                    <a:pt x="1792" y="1"/>
                    <a:pt x="1721" y="16"/>
                    <a:pt x="1653" y="44"/>
                  </a:cubicBezTo>
                  <a:cubicBezTo>
                    <a:pt x="1575" y="76"/>
                    <a:pt x="1509" y="127"/>
                    <a:pt x="1445" y="174"/>
                  </a:cubicBezTo>
                  <a:lnTo>
                    <a:pt x="1044" y="479"/>
                  </a:lnTo>
                  <a:cubicBezTo>
                    <a:pt x="776" y="682"/>
                    <a:pt x="444" y="935"/>
                    <a:pt x="322" y="1303"/>
                  </a:cubicBezTo>
                  <a:cubicBezTo>
                    <a:pt x="230" y="1582"/>
                    <a:pt x="281" y="1905"/>
                    <a:pt x="453" y="2148"/>
                  </a:cubicBezTo>
                  <a:cubicBezTo>
                    <a:pt x="464" y="2160"/>
                    <a:pt x="474" y="2175"/>
                    <a:pt x="483" y="2188"/>
                  </a:cubicBezTo>
                  <a:cubicBezTo>
                    <a:pt x="521" y="2240"/>
                    <a:pt x="558" y="2287"/>
                    <a:pt x="573" y="2343"/>
                  </a:cubicBezTo>
                  <a:cubicBezTo>
                    <a:pt x="620" y="2518"/>
                    <a:pt x="442" y="2677"/>
                    <a:pt x="363" y="2737"/>
                  </a:cubicBezTo>
                  <a:cubicBezTo>
                    <a:pt x="341" y="2754"/>
                    <a:pt x="320" y="2769"/>
                    <a:pt x="296" y="2786"/>
                  </a:cubicBezTo>
                  <a:cubicBezTo>
                    <a:pt x="181" y="2872"/>
                    <a:pt x="59" y="2960"/>
                    <a:pt x="7" y="3097"/>
                  </a:cubicBezTo>
                  <a:lnTo>
                    <a:pt x="1" y="3114"/>
                  </a:lnTo>
                  <a:lnTo>
                    <a:pt x="11" y="3127"/>
                  </a:lnTo>
                  <a:cubicBezTo>
                    <a:pt x="29" y="3142"/>
                    <a:pt x="46" y="3152"/>
                    <a:pt x="65" y="3159"/>
                  </a:cubicBezTo>
                  <a:cubicBezTo>
                    <a:pt x="82" y="3166"/>
                    <a:pt x="101" y="3169"/>
                    <a:pt x="120" y="3169"/>
                  </a:cubicBezTo>
                  <a:cubicBezTo>
                    <a:pt x="155" y="3169"/>
                    <a:pt x="191" y="3160"/>
                    <a:pt x="226" y="3150"/>
                  </a:cubicBezTo>
                  <a:cubicBezTo>
                    <a:pt x="258" y="3140"/>
                    <a:pt x="290" y="3131"/>
                    <a:pt x="322" y="3131"/>
                  </a:cubicBezTo>
                  <a:cubicBezTo>
                    <a:pt x="487" y="3135"/>
                    <a:pt x="517" y="3397"/>
                    <a:pt x="521" y="3476"/>
                  </a:cubicBezTo>
                  <a:lnTo>
                    <a:pt x="524" y="3508"/>
                  </a:lnTo>
                  <a:lnTo>
                    <a:pt x="556" y="3502"/>
                  </a:lnTo>
                  <a:cubicBezTo>
                    <a:pt x="871" y="3424"/>
                    <a:pt x="1162" y="3277"/>
                    <a:pt x="1445" y="3133"/>
                  </a:cubicBezTo>
                  <a:cubicBezTo>
                    <a:pt x="1520" y="3095"/>
                    <a:pt x="1590" y="3054"/>
                    <a:pt x="1625" y="2981"/>
                  </a:cubicBezTo>
                  <a:cubicBezTo>
                    <a:pt x="1631" y="2964"/>
                    <a:pt x="1638" y="2947"/>
                    <a:pt x="1642" y="2927"/>
                  </a:cubicBezTo>
                  <a:cubicBezTo>
                    <a:pt x="1648" y="2908"/>
                    <a:pt x="1653" y="2889"/>
                    <a:pt x="1663" y="2874"/>
                  </a:cubicBezTo>
                  <a:cubicBezTo>
                    <a:pt x="1691" y="2825"/>
                    <a:pt x="1753" y="2807"/>
                    <a:pt x="1818" y="2788"/>
                  </a:cubicBezTo>
                  <a:cubicBezTo>
                    <a:pt x="1860" y="2777"/>
                    <a:pt x="1903" y="2765"/>
                    <a:pt x="1942" y="2743"/>
                  </a:cubicBezTo>
                  <a:cubicBezTo>
                    <a:pt x="2002" y="2709"/>
                    <a:pt x="2040" y="2655"/>
                    <a:pt x="2077" y="2602"/>
                  </a:cubicBezTo>
                  <a:cubicBezTo>
                    <a:pt x="2094" y="2578"/>
                    <a:pt x="2111" y="2555"/>
                    <a:pt x="2130" y="2533"/>
                  </a:cubicBezTo>
                  <a:cubicBezTo>
                    <a:pt x="2172" y="2485"/>
                    <a:pt x="2231" y="2456"/>
                    <a:pt x="2280" y="2456"/>
                  </a:cubicBezTo>
                  <a:cubicBezTo>
                    <a:pt x="2301" y="2456"/>
                    <a:pt x="2321" y="2462"/>
                    <a:pt x="2336" y="2473"/>
                  </a:cubicBezTo>
                  <a:lnTo>
                    <a:pt x="2379" y="2507"/>
                  </a:lnTo>
                  <a:lnTo>
                    <a:pt x="2379" y="2452"/>
                  </a:lnTo>
                  <a:cubicBezTo>
                    <a:pt x="2379" y="2385"/>
                    <a:pt x="2377" y="2308"/>
                    <a:pt x="2409" y="2246"/>
                  </a:cubicBezTo>
                  <a:cubicBezTo>
                    <a:pt x="2432" y="2196"/>
                    <a:pt x="2484" y="2161"/>
                    <a:pt x="2531" y="2161"/>
                  </a:cubicBezTo>
                  <a:cubicBezTo>
                    <a:pt x="2540" y="2161"/>
                    <a:pt x="2548" y="2162"/>
                    <a:pt x="2557" y="2165"/>
                  </a:cubicBezTo>
                  <a:cubicBezTo>
                    <a:pt x="2623" y="2186"/>
                    <a:pt x="2647" y="2276"/>
                    <a:pt x="2645" y="2347"/>
                  </a:cubicBezTo>
                  <a:cubicBezTo>
                    <a:pt x="2645" y="2366"/>
                    <a:pt x="2645" y="2388"/>
                    <a:pt x="2642" y="2409"/>
                  </a:cubicBezTo>
                  <a:cubicBezTo>
                    <a:pt x="2638" y="2473"/>
                    <a:pt x="2634" y="2542"/>
                    <a:pt x="2660" y="2606"/>
                  </a:cubicBezTo>
                  <a:cubicBezTo>
                    <a:pt x="2685" y="2664"/>
                    <a:pt x="2752" y="2709"/>
                    <a:pt x="2816" y="2709"/>
                  </a:cubicBezTo>
                  <a:cubicBezTo>
                    <a:pt x="2840" y="2709"/>
                    <a:pt x="2861" y="2702"/>
                    <a:pt x="2878" y="2690"/>
                  </a:cubicBezTo>
                  <a:cubicBezTo>
                    <a:pt x="2957" y="2833"/>
                    <a:pt x="2960" y="3009"/>
                    <a:pt x="2962" y="3180"/>
                  </a:cubicBezTo>
                  <a:cubicBezTo>
                    <a:pt x="2962" y="3232"/>
                    <a:pt x="2962" y="3283"/>
                    <a:pt x="2964" y="3334"/>
                  </a:cubicBezTo>
                  <a:cubicBezTo>
                    <a:pt x="2970" y="3474"/>
                    <a:pt x="2996" y="3613"/>
                    <a:pt x="3037" y="3750"/>
                  </a:cubicBezTo>
                  <a:lnTo>
                    <a:pt x="3052" y="3795"/>
                  </a:lnTo>
                  <a:lnTo>
                    <a:pt x="3082" y="3761"/>
                  </a:lnTo>
                  <a:cubicBezTo>
                    <a:pt x="3114" y="3724"/>
                    <a:pt x="3144" y="3697"/>
                    <a:pt x="3178" y="3675"/>
                  </a:cubicBezTo>
                  <a:cubicBezTo>
                    <a:pt x="3277" y="3609"/>
                    <a:pt x="3399" y="3577"/>
                    <a:pt x="3519" y="3547"/>
                  </a:cubicBezTo>
                  <a:cubicBezTo>
                    <a:pt x="3664" y="3510"/>
                    <a:pt x="3817" y="3474"/>
                    <a:pt x="3930" y="3367"/>
                  </a:cubicBezTo>
                  <a:cubicBezTo>
                    <a:pt x="3990" y="3311"/>
                    <a:pt x="4044" y="3238"/>
                    <a:pt x="4093" y="3165"/>
                  </a:cubicBezTo>
                  <a:cubicBezTo>
                    <a:pt x="4184" y="3035"/>
                    <a:pt x="4274" y="2913"/>
                    <a:pt x="4387" y="2913"/>
                  </a:cubicBezTo>
                  <a:cubicBezTo>
                    <a:pt x="4398" y="2913"/>
                    <a:pt x="4409" y="2914"/>
                    <a:pt x="4421" y="2917"/>
                  </a:cubicBezTo>
                  <a:cubicBezTo>
                    <a:pt x="4414" y="2968"/>
                    <a:pt x="4429" y="3022"/>
                    <a:pt x="4461" y="3069"/>
                  </a:cubicBezTo>
                  <a:cubicBezTo>
                    <a:pt x="4517" y="3152"/>
                    <a:pt x="4624" y="3217"/>
                    <a:pt x="4733" y="3234"/>
                  </a:cubicBezTo>
                  <a:cubicBezTo>
                    <a:pt x="4772" y="3238"/>
                    <a:pt x="4813" y="3242"/>
                    <a:pt x="4864" y="3242"/>
                  </a:cubicBezTo>
                  <a:cubicBezTo>
                    <a:pt x="4892" y="3242"/>
                    <a:pt x="4922" y="3240"/>
                    <a:pt x="4952" y="3240"/>
                  </a:cubicBezTo>
                  <a:cubicBezTo>
                    <a:pt x="4980" y="3238"/>
                    <a:pt x="5010" y="3238"/>
                    <a:pt x="5038" y="3238"/>
                  </a:cubicBezTo>
                  <a:cubicBezTo>
                    <a:pt x="5106" y="3238"/>
                    <a:pt x="5158" y="3242"/>
                    <a:pt x="5207" y="3255"/>
                  </a:cubicBezTo>
                  <a:cubicBezTo>
                    <a:pt x="5211" y="3257"/>
                    <a:pt x="5216" y="3260"/>
                    <a:pt x="5218" y="3260"/>
                  </a:cubicBezTo>
                  <a:lnTo>
                    <a:pt x="5248" y="3268"/>
                  </a:lnTo>
                  <a:lnTo>
                    <a:pt x="5252" y="3238"/>
                  </a:lnTo>
                  <a:cubicBezTo>
                    <a:pt x="5271" y="3120"/>
                    <a:pt x="5293" y="3013"/>
                    <a:pt x="5321" y="2917"/>
                  </a:cubicBezTo>
                  <a:lnTo>
                    <a:pt x="5327" y="2895"/>
                  </a:lnTo>
                  <a:cubicBezTo>
                    <a:pt x="5346" y="2820"/>
                    <a:pt x="5370" y="2743"/>
                    <a:pt x="5359" y="2664"/>
                  </a:cubicBezTo>
                  <a:cubicBezTo>
                    <a:pt x="5348" y="2578"/>
                    <a:pt x="5303" y="2503"/>
                    <a:pt x="5263" y="2437"/>
                  </a:cubicBezTo>
                  <a:cubicBezTo>
                    <a:pt x="5151" y="2250"/>
                    <a:pt x="5012" y="2021"/>
                    <a:pt x="4781" y="1918"/>
                  </a:cubicBezTo>
                  <a:cubicBezTo>
                    <a:pt x="4755" y="1905"/>
                    <a:pt x="4725" y="1897"/>
                    <a:pt x="4697" y="1886"/>
                  </a:cubicBezTo>
                  <a:cubicBezTo>
                    <a:pt x="4631" y="1863"/>
                    <a:pt x="4569" y="1841"/>
                    <a:pt x="4521" y="1796"/>
                  </a:cubicBezTo>
                  <a:cubicBezTo>
                    <a:pt x="4440" y="1715"/>
                    <a:pt x="4431" y="1582"/>
                    <a:pt x="4431" y="1453"/>
                  </a:cubicBezTo>
                  <a:lnTo>
                    <a:pt x="4427" y="1003"/>
                  </a:lnTo>
                  <a:lnTo>
                    <a:pt x="4406" y="999"/>
                  </a:lnTo>
                  <a:cubicBezTo>
                    <a:pt x="4309" y="982"/>
                    <a:pt x="4230" y="973"/>
                    <a:pt x="4153" y="973"/>
                  </a:cubicBezTo>
                  <a:cubicBezTo>
                    <a:pt x="3971" y="973"/>
                    <a:pt x="3791" y="1023"/>
                    <a:pt x="3617" y="1070"/>
                  </a:cubicBezTo>
                  <a:cubicBezTo>
                    <a:pt x="3476" y="1111"/>
                    <a:pt x="3330" y="1151"/>
                    <a:pt x="3184" y="1164"/>
                  </a:cubicBezTo>
                  <a:cubicBezTo>
                    <a:pt x="3152" y="1167"/>
                    <a:pt x="3120" y="1168"/>
                    <a:pt x="3088" y="1168"/>
                  </a:cubicBezTo>
                  <a:cubicBezTo>
                    <a:pt x="2858" y="1168"/>
                    <a:pt x="2629" y="1102"/>
                    <a:pt x="2441" y="978"/>
                  </a:cubicBezTo>
                  <a:cubicBezTo>
                    <a:pt x="2327" y="905"/>
                    <a:pt x="2267" y="828"/>
                    <a:pt x="2261" y="746"/>
                  </a:cubicBezTo>
                  <a:cubicBezTo>
                    <a:pt x="2248" y="626"/>
                    <a:pt x="2357" y="524"/>
                    <a:pt x="2465" y="487"/>
                  </a:cubicBezTo>
                  <a:cubicBezTo>
                    <a:pt x="2522" y="468"/>
                    <a:pt x="2587" y="459"/>
                    <a:pt x="2670" y="459"/>
                  </a:cubicBezTo>
                  <a:cubicBezTo>
                    <a:pt x="2713" y="459"/>
                    <a:pt x="2756" y="461"/>
                    <a:pt x="2799" y="464"/>
                  </a:cubicBezTo>
                  <a:lnTo>
                    <a:pt x="2844" y="466"/>
                  </a:lnTo>
                  <a:cubicBezTo>
                    <a:pt x="2872" y="466"/>
                    <a:pt x="2902" y="468"/>
                    <a:pt x="2932" y="468"/>
                  </a:cubicBezTo>
                  <a:cubicBezTo>
                    <a:pt x="3090" y="468"/>
                    <a:pt x="3238" y="449"/>
                    <a:pt x="3373" y="414"/>
                  </a:cubicBezTo>
                  <a:lnTo>
                    <a:pt x="3519" y="376"/>
                  </a:lnTo>
                  <a:lnTo>
                    <a:pt x="3369" y="361"/>
                  </a:lnTo>
                  <a:cubicBezTo>
                    <a:pt x="3054" y="333"/>
                    <a:pt x="2752" y="264"/>
                    <a:pt x="2467" y="159"/>
                  </a:cubicBezTo>
                  <a:lnTo>
                    <a:pt x="2398" y="134"/>
                  </a:lnTo>
                  <a:cubicBezTo>
                    <a:pt x="2227" y="67"/>
                    <a:pt x="2049" y="1"/>
                    <a:pt x="18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297"/>
            <p:cNvSpPr/>
            <p:nvPr/>
          </p:nvSpPr>
          <p:spPr>
            <a:xfrm>
              <a:off x="5439030" y="2502120"/>
              <a:ext cx="337911" cy="206776"/>
            </a:xfrm>
            <a:custGeom>
              <a:rect b="b" l="l" r="r" t="t"/>
              <a:pathLst>
                <a:path extrusionOk="0" h="7277" w="11892">
                  <a:moveTo>
                    <a:pt x="922" y="1"/>
                  </a:moveTo>
                  <a:cubicBezTo>
                    <a:pt x="897" y="7"/>
                    <a:pt x="869" y="11"/>
                    <a:pt x="843" y="20"/>
                  </a:cubicBezTo>
                  <a:cubicBezTo>
                    <a:pt x="575" y="91"/>
                    <a:pt x="322" y="230"/>
                    <a:pt x="125" y="425"/>
                  </a:cubicBezTo>
                  <a:cubicBezTo>
                    <a:pt x="125" y="448"/>
                    <a:pt x="123" y="472"/>
                    <a:pt x="123" y="498"/>
                  </a:cubicBezTo>
                  <a:lnTo>
                    <a:pt x="115" y="3283"/>
                  </a:lnTo>
                  <a:cubicBezTo>
                    <a:pt x="1" y="3405"/>
                    <a:pt x="109" y="3641"/>
                    <a:pt x="273" y="3641"/>
                  </a:cubicBezTo>
                  <a:cubicBezTo>
                    <a:pt x="276" y="3641"/>
                    <a:pt x="279" y="3641"/>
                    <a:pt x="282" y="3641"/>
                  </a:cubicBezTo>
                  <a:cubicBezTo>
                    <a:pt x="408" y="3634"/>
                    <a:pt x="498" y="3525"/>
                    <a:pt x="580" y="3426"/>
                  </a:cubicBezTo>
                  <a:cubicBezTo>
                    <a:pt x="826" y="3122"/>
                    <a:pt x="1119" y="2854"/>
                    <a:pt x="1445" y="2636"/>
                  </a:cubicBezTo>
                  <a:cubicBezTo>
                    <a:pt x="1579" y="2546"/>
                    <a:pt x="1735" y="2460"/>
                    <a:pt x="1892" y="2460"/>
                  </a:cubicBezTo>
                  <a:cubicBezTo>
                    <a:pt x="1926" y="2460"/>
                    <a:pt x="1960" y="2464"/>
                    <a:pt x="1994" y="2473"/>
                  </a:cubicBezTo>
                  <a:cubicBezTo>
                    <a:pt x="2258" y="2543"/>
                    <a:pt x="2452" y="2887"/>
                    <a:pt x="2695" y="2887"/>
                  </a:cubicBezTo>
                  <a:cubicBezTo>
                    <a:pt x="2725" y="2887"/>
                    <a:pt x="2756" y="2881"/>
                    <a:pt x="2788" y="2869"/>
                  </a:cubicBezTo>
                  <a:cubicBezTo>
                    <a:pt x="2902" y="3137"/>
                    <a:pt x="3013" y="3407"/>
                    <a:pt x="3125" y="3675"/>
                  </a:cubicBezTo>
                  <a:cubicBezTo>
                    <a:pt x="3195" y="3706"/>
                    <a:pt x="3272" y="3715"/>
                    <a:pt x="3351" y="3715"/>
                  </a:cubicBezTo>
                  <a:cubicBezTo>
                    <a:pt x="3454" y="3715"/>
                    <a:pt x="3561" y="3700"/>
                    <a:pt x="3661" y="3700"/>
                  </a:cubicBezTo>
                  <a:cubicBezTo>
                    <a:pt x="3766" y="3700"/>
                    <a:pt x="3864" y="3717"/>
                    <a:pt x="3943" y="3784"/>
                  </a:cubicBezTo>
                  <a:cubicBezTo>
                    <a:pt x="4085" y="3904"/>
                    <a:pt x="4089" y="4129"/>
                    <a:pt x="4224" y="4255"/>
                  </a:cubicBezTo>
                  <a:cubicBezTo>
                    <a:pt x="4301" y="4326"/>
                    <a:pt x="4412" y="4354"/>
                    <a:pt x="4481" y="4433"/>
                  </a:cubicBezTo>
                  <a:cubicBezTo>
                    <a:pt x="4571" y="4536"/>
                    <a:pt x="4567" y="4690"/>
                    <a:pt x="4618" y="4817"/>
                  </a:cubicBezTo>
                  <a:cubicBezTo>
                    <a:pt x="4732" y="5087"/>
                    <a:pt x="5066" y="5168"/>
                    <a:pt x="5308" y="5335"/>
                  </a:cubicBezTo>
                  <a:cubicBezTo>
                    <a:pt x="5507" y="5472"/>
                    <a:pt x="5649" y="5676"/>
                    <a:pt x="5842" y="5824"/>
                  </a:cubicBezTo>
                  <a:cubicBezTo>
                    <a:pt x="6101" y="6025"/>
                    <a:pt x="6429" y="6109"/>
                    <a:pt x="6731" y="6242"/>
                  </a:cubicBezTo>
                  <a:cubicBezTo>
                    <a:pt x="7031" y="6372"/>
                    <a:pt x="7331" y="6593"/>
                    <a:pt x="7397" y="6914"/>
                  </a:cubicBezTo>
                  <a:cubicBezTo>
                    <a:pt x="7399" y="6923"/>
                    <a:pt x="7399" y="6934"/>
                    <a:pt x="7399" y="6944"/>
                  </a:cubicBezTo>
                  <a:cubicBezTo>
                    <a:pt x="7434" y="6939"/>
                    <a:pt x="7471" y="6937"/>
                    <a:pt x="7507" y="6937"/>
                  </a:cubicBezTo>
                  <a:cubicBezTo>
                    <a:pt x="7519" y="6937"/>
                    <a:pt x="7531" y="6937"/>
                    <a:pt x="7543" y="6938"/>
                  </a:cubicBezTo>
                  <a:cubicBezTo>
                    <a:pt x="7697" y="6946"/>
                    <a:pt x="7858" y="7013"/>
                    <a:pt x="7941" y="7144"/>
                  </a:cubicBezTo>
                  <a:cubicBezTo>
                    <a:pt x="7967" y="7189"/>
                    <a:pt x="7988" y="7240"/>
                    <a:pt x="8025" y="7276"/>
                  </a:cubicBezTo>
                  <a:cubicBezTo>
                    <a:pt x="8085" y="7120"/>
                    <a:pt x="8241" y="7028"/>
                    <a:pt x="8374" y="6927"/>
                  </a:cubicBezTo>
                  <a:cubicBezTo>
                    <a:pt x="8509" y="6826"/>
                    <a:pt x="8637" y="6668"/>
                    <a:pt x="8592" y="6505"/>
                  </a:cubicBezTo>
                  <a:cubicBezTo>
                    <a:pt x="8571" y="6428"/>
                    <a:pt x="8515" y="6366"/>
                    <a:pt x="8468" y="6302"/>
                  </a:cubicBezTo>
                  <a:cubicBezTo>
                    <a:pt x="8301" y="6068"/>
                    <a:pt x="8252" y="5753"/>
                    <a:pt x="8342" y="5481"/>
                  </a:cubicBezTo>
                  <a:cubicBezTo>
                    <a:pt x="8455" y="5132"/>
                    <a:pt x="8762" y="4890"/>
                    <a:pt x="9053" y="4669"/>
                  </a:cubicBezTo>
                  <a:cubicBezTo>
                    <a:pt x="9188" y="4568"/>
                    <a:pt x="9321" y="4468"/>
                    <a:pt x="9454" y="4365"/>
                  </a:cubicBezTo>
                  <a:cubicBezTo>
                    <a:pt x="9518" y="4318"/>
                    <a:pt x="9582" y="4268"/>
                    <a:pt x="9657" y="4236"/>
                  </a:cubicBezTo>
                  <a:cubicBezTo>
                    <a:pt x="9725" y="4208"/>
                    <a:pt x="9795" y="4197"/>
                    <a:pt x="9866" y="4197"/>
                  </a:cubicBezTo>
                  <a:cubicBezTo>
                    <a:pt x="10060" y="4197"/>
                    <a:pt x="10262" y="4283"/>
                    <a:pt x="10452" y="4352"/>
                  </a:cubicBezTo>
                  <a:cubicBezTo>
                    <a:pt x="10744" y="4461"/>
                    <a:pt x="11050" y="4528"/>
                    <a:pt x="11361" y="4558"/>
                  </a:cubicBezTo>
                  <a:cubicBezTo>
                    <a:pt x="11568" y="4502"/>
                    <a:pt x="11755" y="4399"/>
                    <a:pt x="11870" y="4221"/>
                  </a:cubicBezTo>
                  <a:cubicBezTo>
                    <a:pt x="11879" y="4206"/>
                    <a:pt x="11888" y="4191"/>
                    <a:pt x="11890" y="4176"/>
                  </a:cubicBezTo>
                  <a:cubicBezTo>
                    <a:pt x="11892" y="4138"/>
                    <a:pt x="11855" y="4112"/>
                    <a:pt x="11828" y="4088"/>
                  </a:cubicBezTo>
                  <a:cubicBezTo>
                    <a:pt x="11725" y="3998"/>
                    <a:pt x="11703" y="3851"/>
                    <a:pt x="11686" y="3716"/>
                  </a:cubicBezTo>
                  <a:cubicBezTo>
                    <a:pt x="11654" y="3731"/>
                    <a:pt x="11619" y="3737"/>
                    <a:pt x="11584" y="3737"/>
                  </a:cubicBezTo>
                  <a:cubicBezTo>
                    <a:pt x="11504" y="3737"/>
                    <a:pt x="11420" y="3703"/>
                    <a:pt x="11350" y="3658"/>
                  </a:cubicBezTo>
                  <a:cubicBezTo>
                    <a:pt x="11251" y="3596"/>
                    <a:pt x="11161" y="3512"/>
                    <a:pt x="11050" y="3471"/>
                  </a:cubicBezTo>
                  <a:cubicBezTo>
                    <a:pt x="10972" y="3442"/>
                    <a:pt x="10890" y="3437"/>
                    <a:pt x="10807" y="3437"/>
                  </a:cubicBezTo>
                  <a:cubicBezTo>
                    <a:pt x="10752" y="3437"/>
                    <a:pt x="10698" y="3439"/>
                    <a:pt x="10643" y="3439"/>
                  </a:cubicBezTo>
                  <a:cubicBezTo>
                    <a:pt x="10601" y="3439"/>
                    <a:pt x="10560" y="3438"/>
                    <a:pt x="10519" y="3433"/>
                  </a:cubicBezTo>
                  <a:cubicBezTo>
                    <a:pt x="10371" y="3418"/>
                    <a:pt x="10214" y="3315"/>
                    <a:pt x="10189" y="3182"/>
                  </a:cubicBezTo>
                  <a:cubicBezTo>
                    <a:pt x="9719" y="3274"/>
                    <a:pt x="9278" y="3506"/>
                    <a:pt x="8963" y="3866"/>
                  </a:cubicBezTo>
                  <a:cubicBezTo>
                    <a:pt x="8865" y="3976"/>
                    <a:pt x="8729" y="4108"/>
                    <a:pt x="8598" y="4108"/>
                  </a:cubicBezTo>
                  <a:cubicBezTo>
                    <a:pt x="8563" y="4108"/>
                    <a:pt x="8529" y="4099"/>
                    <a:pt x="8496" y="4078"/>
                  </a:cubicBezTo>
                  <a:cubicBezTo>
                    <a:pt x="8434" y="4039"/>
                    <a:pt x="8402" y="3968"/>
                    <a:pt x="8350" y="3919"/>
                  </a:cubicBezTo>
                  <a:cubicBezTo>
                    <a:pt x="8213" y="3788"/>
                    <a:pt x="7990" y="3833"/>
                    <a:pt x="7819" y="3754"/>
                  </a:cubicBezTo>
                  <a:cubicBezTo>
                    <a:pt x="7684" y="3692"/>
                    <a:pt x="7596" y="3559"/>
                    <a:pt x="7515" y="3435"/>
                  </a:cubicBezTo>
                  <a:cubicBezTo>
                    <a:pt x="7286" y="3077"/>
                    <a:pt x="7056" y="2715"/>
                    <a:pt x="6906" y="2317"/>
                  </a:cubicBezTo>
                  <a:cubicBezTo>
                    <a:pt x="6842" y="2149"/>
                    <a:pt x="6791" y="1969"/>
                    <a:pt x="6671" y="1835"/>
                  </a:cubicBezTo>
                  <a:cubicBezTo>
                    <a:pt x="6489" y="1631"/>
                    <a:pt x="6203" y="1581"/>
                    <a:pt x="5924" y="1581"/>
                  </a:cubicBezTo>
                  <a:cubicBezTo>
                    <a:pt x="5868" y="1581"/>
                    <a:pt x="5812" y="1583"/>
                    <a:pt x="5758" y="1586"/>
                  </a:cubicBezTo>
                  <a:cubicBezTo>
                    <a:pt x="5480" y="1602"/>
                    <a:pt x="5196" y="1635"/>
                    <a:pt x="4917" y="1635"/>
                  </a:cubicBezTo>
                  <a:cubicBezTo>
                    <a:pt x="4680" y="1635"/>
                    <a:pt x="4446" y="1611"/>
                    <a:pt x="4222" y="1532"/>
                  </a:cubicBezTo>
                  <a:cubicBezTo>
                    <a:pt x="3851" y="1400"/>
                    <a:pt x="3562" y="1134"/>
                    <a:pt x="3311" y="825"/>
                  </a:cubicBezTo>
                  <a:cubicBezTo>
                    <a:pt x="3298" y="845"/>
                    <a:pt x="3288" y="862"/>
                    <a:pt x="3277" y="881"/>
                  </a:cubicBezTo>
                  <a:cubicBezTo>
                    <a:pt x="3228" y="956"/>
                    <a:pt x="3172" y="1035"/>
                    <a:pt x="3088" y="1063"/>
                  </a:cubicBezTo>
                  <a:cubicBezTo>
                    <a:pt x="3007" y="1091"/>
                    <a:pt x="2908" y="1070"/>
                    <a:pt x="2844" y="1123"/>
                  </a:cubicBezTo>
                  <a:cubicBezTo>
                    <a:pt x="2806" y="1155"/>
                    <a:pt x="2788" y="1207"/>
                    <a:pt x="2763" y="1250"/>
                  </a:cubicBezTo>
                  <a:cubicBezTo>
                    <a:pt x="2706" y="1346"/>
                    <a:pt x="2594" y="1398"/>
                    <a:pt x="2483" y="1398"/>
                  </a:cubicBezTo>
                  <a:cubicBezTo>
                    <a:pt x="2408" y="1398"/>
                    <a:pt x="2335" y="1375"/>
                    <a:pt x="2279" y="1325"/>
                  </a:cubicBezTo>
                  <a:cubicBezTo>
                    <a:pt x="2122" y="1183"/>
                    <a:pt x="2141" y="935"/>
                    <a:pt x="2195" y="731"/>
                  </a:cubicBezTo>
                  <a:cubicBezTo>
                    <a:pt x="2246" y="528"/>
                    <a:pt x="2319" y="307"/>
                    <a:pt x="2231" y="116"/>
                  </a:cubicBezTo>
                  <a:cubicBezTo>
                    <a:pt x="2198" y="74"/>
                    <a:pt x="2149" y="56"/>
                    <a:pt x="2097" y="56"/>
                  </a:cubicBezTo>
                  <a:cubicBezTo>
                    <a:pt x="2021" y="56"/>
                    <a:pt x="1940" y="95"/>
                    <a:pt x="1893" y="157"/>
                  </a:cubicBezTo>
                  <a:cubicBezTo>
                    <a:pt x="1814" y="262"/>
                    <a:pt x="1805" y="401"/>
                    <a:pt x="1794" y="532"/>
                  </a:cubicBezTo>
                  <a:cubicBezTo>
                    <a:pt x="1784" y="660"/>
                    <a:pt x="1762" y="802"/>
                    <a:pt x="1670" y="894"/>
                  </a:cubicBezTo>
                  <a:lnTo>
                    <a:pt x="1612" y="517"/>
                  </a:lnTo>
                  <a:cubicBezTo>
                    <a:pt x="1593" y="399"/>
                    <a:pt x="1565" y="266"/>
                    <a:pt x="1460" y="206"/>
                  </a:cubicBezTo>
                  <a:cubicBezTo>
                    <a:pt x="1409" y="177"/>
                    <a:pt x="1349" y="171"/>
                    <a:pt x="1287" y="171"/>
                  </a:cubicBezTo>
                  <a:cubicBezTo>
                    <a:pt x="1241" y="171"/>
                    <a:pt x="1195" y="174"/>
                    <a:pt x="1151" y="174"/>
                  </a:cubicBezTo>
                  <a:cubicBezTo>
                    <a:pt x="1070" y="174"/>
                    <a:pt x="996" y="163"/>
                    <a:pt x="950" y="99"/>
                  </a:cubicBezTo>
                  <a:cubicBezTo>
                    <a:pt x="929" y="71"/>
                    <a:pt x="922" y="37"/>
                    <a:pt x="9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297"/>
            <p:cNvSpPr/>
            <p:nvPr/>
          </p:nvSpPr>
          <p:spPr>
            <a:xfrm>
              <a:off x="5439712" y="2501211"/>
              <a:ext cx="337968" cy="209021"/>
            </a:xfrm>
            <a:custGeom>
              <a:rect b="b" l="l" r="r" t="t"/>
              <a:pathLst>
                <a:path extrusionOk="0" h="7356" w="11894">
                  <a:moveTo>
                    <a:pt x="875" y="67"/>
                  </a:moveTo>
                  <a:cubicBezTo>
                    <a:pt x="877" y="99"/>
                    <a:pt x="888" y="125"/>
                    <a:pt x="905" y="146"/>
                  </a:cubicBezTo>
                  <a:cubicBezTo>
                    <a:pt x="958" y="223"/>
                    <a:pt x="1048" y="234"/>
                    <a:pt x="1128" y="234"/>
                  </a:cubicBezTo>
                  <a:cubicBezTo>
                    <a:pt x="1151" y="234"/>
                    <a:pt x="1173" y="232"/>
                    <a:pt x="1196" y="232"/>
                  </a:cubicBezTo>
                  <a:cubicBezTo>
                    <a:pt x="1218" y="230"/>
                    <a:pt x="1241" y="230"/>
                    <a:pt x="1263" y="230"/>
                  </a:cubicBezTo>
                  <a:cubicBezTo>
                    <a:pt x="1314" y="230"/>
                    <a:pt x="1374" y="234"/>
                    <a:pt x="1423" y="262"/>
                  </a:cubicBezTo>
                  <a:cubicBezTo>
                    <a:pt x="1515" y="315"/>
                    <a:pt x="1543" y="440"/>
                    <a:pt x="1560" y="553"/>
                  </a:cubicBezTo>
                  <a:lnTo>
                    <a:pt x="1629" y="982"/>
                  </a:lnTo>
                  <a:lnTo>
                    <a:pt x="1665" y="945"/>
                  </a:lnTo>
                  <a:cubicBezTo>
                    <a:pt x="1766" y="845"/>
                    <a:pt x="1785" y="697"/>
                    <a:pt x="1796" y="566"/>
                  </a:cubicBezTo>
                  <a:lnTo>
                    <a:pt x="1798" y="553"/>
                  </a:lnTo>
                  <a:cubicBezTo>
                    <a:pt x="1809" y="429"/>
                    <a:pt x="1820" y="300"/>
                    <a:pt x="1890" y="204"/>
                  </a:cubicBezTo>
                  <a:cubicBezTo>
                    <a:pt x="1931" y="150"/>
                    <a:pt x="2004" y="114"/>
                    <a:pt x="2072" y="114"/>
                  </a:cubicBezTo>
                  <a:cubicBezTo>
                    <a:pt x="2107" y="114"/>
                    <a:pt x="2154" y="123"/>
                    <a:pt x="2182" y="159"/>
                  </a:cubicBezTo>
                  <a:cubicBezTo>
                    <a:pt x="2259" y="324"/>
                    <a:pt x="2207" y="517"/>
                    <a:pt x="2158" y="703"/>
                  </a:cubicBezTo>
                  <a:lnTo>
                    <a:pt x="2145" y="757"/>
                  </a:lnTo>
                  <a:cubicBezTo>
                    <a:pt x="2070" y="1042"/>
                    <a:pt x="2102" y="1256"/>
                    <a:pt x="2237" y="1376"/>
                  </a:cubicBezTo>
                  <a:cubicBezTo>
                    <a:pt x="2295" y="1427"/>
                    <a:pt x="2375" y="1457"/>
                    <a:pt x="2460" y="1457"/>
                  </a:cubicBezTo>
                  <a:cubicBezTo>
                    <a:pt x="2587" y="1457"/>
                    <a:pt x="2702" y="1395"/>
                    <a:pt x="2762" y="1294"/>
                  </a:cubicBezTo>
                  <a:cubicBezTo>
                    <a:pt x="2771" y="1282"/>
                    <a:pt x="2777" y="1269"/>
                    <a:pt x="2784" y="1256"/>
                  </a:cubicBezTo>
                  <a:cubicBezTo>
                    <a:pt x="2799" y="1224"/>
                    <a:pt x="2814" y="1196"/>
                    <a:pt x="2837" y="1177"/>
                  </a:cubicBezTo>
                  <a:cubicBezTo>
                    <a:pt x="2869" y="1149"/>
                    <a:pt x="2917" y="1144"/>
                    <a:pt x="2968" y="1140"/>
                  </a:cubicBezTo>
                  <a:cubicBezTo>
                    <a:pt x="3002" y="1136"/>
                    <a:pt x="3039" y="1134"/>
                    <a:pt x="3073" y="1121"/>
                  </a:cubicBezTo>
                  <a:cubicBezTo>
                    <a:pt x="3165" y="1091"/>
                    <a:pt x="3223" y="1007"/>
                    <a:pt x="3274" y="928"/>
                  </a:cubicBezTo>
                  <a:cubicBezTo>
                    <a:pt x="3281" y="920"/>
                    <a:pt x="3285" y="911"/>
                    <a:pt x="3289" y="905"/>
                  </a:cubicBezTo>
                  <a:cubicBezTo>
                    <a:pt x="3581" y="1256"/>
                    <a:pt x="3868" y="1474"/>
                    <a:pt x="4189" y="1588"/>
                  </a:cubicBezTo>
                  <a:cubicBezTo>
                    <a:pt x="4391" y="1661"/>
                    <a:pt x="4616" y="1695"/>
                    <a:pt x="4894" y="1695"/>
                  </a:cubicBezTo>
                  <a:cubicBezTo>
                    <a:pt x="5078" y="1695"/>
                    <a:pt x="5269" y="1680"/>
                    <a:pt x="5453" y="1665"/>
                  </a:cubicBezTo>
                  <a:cubicBezTo>
                    <a:pt x="5548" y="1659"/>
                    <a:pt x="5642" y="1650"/>
                    <a:pt x="5736" y="1646"/>
                  </a:cubicBezTo>
                  <a:cubicBezTo>
                    <a:pt x="5794" y="1642"/>
                    <a:pt x="5848" y="1639"/>
                    <a:pt x="5899" y="1639"/>
                  </a:cubicBezTo>
                  <a:cubicBezTo>
                    <a:pt x="6242" y="1639"/>
                    <a:pt x="6480" y="1721"/>
                    <a:pt x="6625" y="1884"/>
                  </a:cubicBezTo>
                  <a:cubicBezTo>
                    <a:pt x="6724" y="1993"/>
                    <a:pt x="6775" y="2139"/>
                    <a:pt x="6827" y="2278"/>
                  </a:cubicBezTo>
                  <a:cubicBezTo>
                    <a:pt x="6837" y="2304"/>
                    <a:pt x="6846" y="2331"/>
                    <a:pt x="6857" y="2359"/>
                  </a:cubicBezTo>
                  <a:cubicBezTo>
                    <a:pt x="7009" y="2760"/>
                    <a:pt x="7242" y="3126"/>
                    <a:pt x="7469" y="3480"/>
                  </a:cubicBezTo>
                  <a:cubicBezTo>
                    <a:pt x="7542" y="3598"/>
                    <a:pt x="7637" y="3743"/>
                    <a:pt x="7784" y="3810"/>
                  </a:cubicBezTo>
                  <a:cubicBezTo>
                    <a:pt x="7857" y="3844"/>
                    <a:pt x="7939" y="3857"/>
                    <a:pt x="8018" y="3868"/>
                  </a:cubicBezTo>
                  <a:cubicBezTo>
                    <a:pt x="8129" y="3885"/>
                    <a:pt x="8234" y="3900"/>
                    <a:pt x="8307" y="3970"/>
                  </a:cubicBezTo>
                  <a:cubicBezTo>
                    <a:pt x="8329" y="3990"/>
                    <a:pt x="8344" y="4011"/>
                    <a:pt x="8363" y="4035"/>
                  </a:cubicBezTo>
                  <a:cubicBezTo>
                    <a:pt x="8389" y="4069"/>
                    <a:pt x="8416" y="4108"/>
                    <a:pt x="8457" y="4133"/>
                  </a:cubicBezTo>
                  <a:cubicBezTo>
                    <a:pt x="8494" y="4155"/>
                    <a:pt x="8532" y="4168"/>
                    <a:pt x="8573" y="4168"/>
                  </a:cubicBezTo>
                  <a:cubicBezTo>
                    <a:pt x="8718" y="4168"/>
                    <a:pt x="8862" y="4022"/>
                    <a:pt x="8958" y="3915"/>
                  </a:cubicBezTo>
                  <a:cubicBezTo>
                    <a:pt x="9252" y="3580"/>
                    <a:pt x="9672" y="3345"/>
                    <a:pt x="10145" y="3246"/>
                  </a:cubicBezTo>
                  <a:cubicBezTo>
                    <a:pt x="10188" y="3381"/>
                    <a:pt x="10349" y="3476"/>
                    <a:pt x="10492" y="3493"/>
                  </a:cubicBezTo>
                  <a:cubicBezTo>
                    <a:pt x="10527" y="3497"/>
                    <a:pt x="10565" y="3497"/>
                    <a:pt x="10610" y="3497"/>
                  </a:cubicBezTo>
                  <a:lnTo>
                    <a:pt x="10698" y="3497"/>
                  </a:lnTo>
                  <a:cubicBezTo>
                    <a:pt x="10728" y="3497"/>
                    <a:pt x="10756" y="3495"/>
                    <a:pt x="10784" y="3495"/>
                  </a:cubicBezTo>
                  <a:cubicBezTo>
                    <a:pt x="10855" y="3495"/>
                    <a:pt x="10938" y="3499"/>
                    <a:pt x="11017" y="3529"/>
                  </a:cubicBezTo>
                  <a:cubicBezTo>
                    <a:pt x="11088" y="3555"/>
                    <a:pt x="11150" y="3600"/>
                    <a:pt x="11214" y="3647"/>
                  </a:cubicBezTo>
                  <a:cubicBezTo>
                    <a:pt x="11247" y="3668"/>
                    <a:pt x="11279" y="3692"/>
                    <a:pt x="11313" y="3713"/>
                  </a:cubicBezTo>
                  <a:cubicBezTo>
                    <a:pt x="11371" y="3752"/>
                    <a:pt x="11463" y="3795"/>
                    <a:pt x="11559" y="3795"/>
                  </a:cubicBezTo>
                  <a:cubicBezTo>
                    <a:pt x="11587" y="3795"/>
                    <a:pt x="11615" y="3793"/>
                    <a:pt x="11639" y="3784"/>
                  </a:cubicBezTo>
                  <a:cubicBezTo>
                    <a:pt x="11658" y="3923"/>
                    <a:pt x="11688" y="4054"/>
                    <a:pt x="11787" y="4140"/>
                  </a:cubicBezTo>
                  <a:lnTo>
                    <a:pt x="11795" y="4148"/>
                  </a:lnTo>
                  <a:cubicBezTo>
                    <a:pt x="11817" y="4168"/>
                    <a:pt x="11840" y="4187"/>
                    <a:pt x="11838" y="4206"/>
                  </a:cubicBezTo>
                  <a:cubicBezTo>
                    <a:pt x="11838" y="4217"/>
                    <a:pt x="11831" y="4228"/>
                    <a:pt x="11825" y="4238"/>
                  </a:cubicBezTo>
                  <a:cubicBezTo>
                    <a:pt x="11724" y="4392"/>
                    <a:pt x="11559" y="4502"/>
                    <a:pt x="11334" y="4562"/>
                  </a:cubicBezTo>
                  <a:cubicBezTo>
                    <a:pt x="11022" y="4532"/>
                    <a:pt x="10720" y="4463"/>
                    <a:pt x="10437" y="4360"/>
                  </a:cubicBezTo>
                  <a:lnTo>
                    <a:pt x="10368" y="4335"/>
                  </a:lnTo>
                  <a:cubicBezTo>
                    <a:pt x="10197" y="4268"/>
                    <a:pt x="10019" y="4202"/>
                    <a:pt x="9843" y="4202"/>
                  </a:cubicBezTo>
                  <a:cubicBezTo>
                    <a:pt x="9762" y="4202"/>
                    <a:pt x="9691" y="4217"/>
                    <a:pt x="9623" y="4245"/>
                  </a:cubicBezTo>
                  <a:cubicBezTo>
                    <a:pt x="9545" y="4277"/>
                    <a:pt x="9479" y="4328"/>
                    <a:pt x="9415" y="4375"/>
                  </a:cubicBezTo>
                  <a:lnTo>
                    <a:pt x="9014" y="4680"/>
                  </a:lnTo>
                  <a:cubicBezTo>
                    <a:pt x="8746" y="4883"/>
                    <a:pt x="8414" y="5136"/>
                    <a:pt x="8292" y="5504"/>
                  </a:cubicBezTo>
                  <a:cubicBezTo>
                    <a:pt x="8200" y="5783"/>
                    <a:pt x="8251" y="6106"/>
                    <a:pt x="8423" y="6349"/>
                  </a:cubicBezTo>
                  <a:cubicBezTo>
                    <a:pt x="8434" y="6361"/>
                    <a:pt x="8444" y="6376"/>
                    <a:pt x="8453" y="6389"/>
                  </a:cubicBezTo>
                  <a:cubicBezTo>
                    <a:pt x="8491" y="6441"/>
                    <a:pt x="8528" y="6488"/>
                    <a:pt x="8543" y="6544"/>
                  </a:cubicBezTo>
                  <a:cubicBezTo>
                    <a:pt x="8590" y="6719"/>
                    <a:pt x="8412" y="6878"/>
                    <a:pt x="8333" y="6938"/>
                  </a:cubicBezTo>
                  <a:cubicBezTo>
                    <a:pt x="8311" y="6955"/>
                    <a:pt x="8290" y="6970"/>
                    <a:pt x="8269" y="6987"/>
                  </a:cubicBezTo>
                  <a:cubicBezTo>
                    <a:pt x="8161" y="7064"/>
                    <a:pt x="8054" y="7143"/>
                    <a:pt x="7994" y="7257"/>
                  </a:cubicBezTo>
                  <a:cubicBezTo>
                    <a:pt x="7984" y="7242"/>
                    <a:pt x="7975" y="7225"/>
                    <a:pt x="7964" y="7206"/>
                  </a:cubicBezTo>
                  <a:cubicBezTo>
                    <a:pt x="7956" y="7191"/>
                    <a:pt x="7947" y="7176"/>
                    <a:pt x="7939" y="7163"/>
                  </a:cubicBezTo>
                  <a:cubicBezTo>
                    <a:pt x="7859" y="7034"/>
                    <a:pt x="7703" y="6953"/>
                    <a:pt x="7521" y="6942"/>
                  </a:cubicBezTo>
                  <a:lnTo>
                    <a:pt x="7484" y="6942"/>
                  </a:lnTo>
                  <a:cubicBezTo>
                    <a:pt x="7459" y="6942"/>
                    <a:pt x="7431" y="6944"/>
                    <a:pt x="7401" y="6946"/>
                  </a:cubicBezTo>
                  <a:cubicBezTo>
                    <a:pt x="7399" y="6944"/>
                    <a:pt x="7399" y="6942"/>
                    <a:pt x="7399" y="6940"/>
                  </a:cubicBezTo>
                  <a:cubicBezTo>
                    <a:pt x="7326" y="6584"/>
                    <a:pt x="6987" y="6368"/>
                    <a:pt x="6717" y="6248"/>
                  </a:cubicBezTo>
                  <a:cubicBezTo>
                    <a:pt x="6627" y="6209"/>
                    <a:pt x="6533" y="6173"/>
                    <a:pt x="6443" y="6139"/>
                  </a:cubicBezTo>
                  <a:cubicBezTo>
                    <a:pt x="6231" y="6057"/>
                    <a:pt x="6013" y="5974"/>
                    <a:pt x="5833" y="5837"/>
                  </a:cubicBezTo>
                  <a:cubicBezTo>
                    <a:pt x="5747" y="5768"/>
                    <a:pt x="5670" y="5689"/>
                    <a:pt x="5593" y="5609"/>
                  </a:cubicBezTo>
                  <a:cubicBezTo>
                    <a:pt x="5503" y="5517"/>
                    <a:pt x="5408" y="5421"/>
                    <a:pt x="5299" y="5344"/>
                  </a:cubicBezTo>
                  <a:cubicBezTo>
                    <a:pt x="5224" y="5292"/>
                    <a:pt x="5141" y="5249"/>
                    <a:pt x="5059" y="5207"/>
                  </a:cubicBezTo>
                  <a:cubicBezTo>
                    <a:pt x="4871" y="5108"/>
                    <a:pt x="4693" y="5016"/>
                    <a:pt x="4620" y="4838"/>
                  </a:cubicBezTo>
                  <a:cubicBezTo>
                    <a:pt x="4601" y="4793"/>
                    <a:pt x="4590" y="4742"/>
                    <a:pt x="4577" y="4692"/>
                  </a:cubicBezTo>
                  <a:cubicBezTo>
                    <a:pt x="4558" y="4607"/>
                    <a:pt x="4538" y="4517"/>
                    <a:pt x="4476" y="4448"/>
                  </a:cubicBezTo>
                  <a:cubicBezTo>
                    <a:pt x="4436" y="4401"/>
                    <a:pt x="4384" y="4371"/>
                    <a:pt x="4333" y="4343"/>
                  </a:cubicBezTo>
                  <a:cubicBezTo>
                    <a:pt x="4290" y="4320"/>
                    <a:pt x="4251" y="4298"/>
                    <a:pt x="4219" y="4268"/>
                  </a:cubicBezTo>
                  <a:cubicBezTo>
                    <a:pt x="4157" y="4210"/>
                    <a:pt x="4123" y="4129"/>
                    <a:pt x="4089" y="4043"/>
                  </a:cubicBezTo>
                  <a:cubicBezTo>
                    <a:pt x="4052" y="3953"/>
                    <a:pt x="4014" y="3861"/>
                    <a:pt x="3936" y="3795"/>
                  </a:cubicBezTo>
                  <a:cubicBezTo>
                    <a:pt x="3842" y="3715"/>
                    <a:pt x="3729" y="3705"/>
                    <a:pt x="3639" y="3705"/>
                  </a:cubicBezTo>
                  <a:cubicBezTo>
                    <a:pt x="3587" y="3705"/>
                    <a:pt x="3534" y="3709"/>
                    <a:pt x="3482" y="3713"/>
                  </a:cubicBezTo>
                  <a:cubicBezTo>
                    <a:pt x="3429" y="3715"/>
                    <a:pt x="3375" y="3720"/>
                    <a:pt x="3324" y="3720"/>
                  </a:cubicBezTo>
                  <a:cubicBezTo>
                    <a:pt x="3242" y="3720"/>
                    <a:pt x="3176" y="3709"/>
                    <a:pt x="3122" y="3688"/>
                  </a:cubicBezTo>
                  <a:lnTo>
                    <a:pt x="2779" y="2867"/>
                  </a:lnTo>
                  <a:lnTo>
                    <a:pt x="2756" y="2876"/>
                  </a:lnTo>
                  <a:cubicBezTo>
                    <a:pt x="2728" y="2886"/>
                    <a:pt x="2700" y="2891"/>
                    <a:pt x="2670" y="2891"/>
                  </a:cubicBezTo>
                  <a:cubicBezTo>
                    <a:pt x="2550" y="2891"/>
                    <a:pt x="2439" y="2798"/>
                    <a:pt x="2323" y="2698"/>
                  </a:cubicBezTo>
                  <a:cubicBezTo>
                    <a:pt x="2216" y="2608"/>
                    <a:pt x="2105" y="2514"/>
                    <a:pt x="1976" y="2479"/>
                  </a:cubicBezTo>
                  <a:cubicBezTo>
                    <a:pt x="1940" y="2471"/>
                    <a:pt x="1903" y="2466"/>
                    <a:pt x="1867" y="2466"/>
                  </a:cubicBezTo>
                  <a:cubicBezTo>
                    <a:pt x="1693" y="2466"/>
                    <a:pt x="1530" y="2563"/>
                    <a:pt x="1406" y="2644"/>
                  </a:cubicBezTo>
                  <a:cubicBezTo>
                    <a:pt x="1078" y="2867"/>
                    <a:pt x="785" y="3135"/>
                    <a:pt x="534" y="3441"/>
                  </a:cubicBezTo>
                  <a:cubicBezTo>
                    <a:pt x="457" y="3535"/>
                    <a:pt x="371" y="3640"/>
                    <a:pt x="256" y="3647"/>
                  </a:cubicBezTo>
                  <a:lnTo>
                    <a:pt x="249" y="3647"/>
                  </a:lnTo>
                  <a:cubicBezTo>
                    <a:pt x="185" y="3647"/>
                    <a:pt x="121" y="3600"/>
                    <a:pt x="89" y="3527"/>
                  </a:cubicBezTo>
                  <a:cubicBezTo>
                    <a:pt x="65" y="3471"/>
                    <a:pt x="56" y="3390"/>
                    <a:pt x="110" y="3332"/>
                  </a:cubicBezTo>
                  <a:lnTo>
                    <a:pt x="116" y="3326"/>
                  </a:lnTo>
                  <a:lnTo>
                    <a:pt x="125" y="530"/>
                  </a:lnTo>
                  <a:lnTo>
                    <a:pt x="127" y="467"/>
                  </a:lnTo>
                  <a:cubicBezTo>
                    <a:pt x="316" y="283"/>
                    <a:pt x="558" y="148"/>
                    <a:pt x="826" y="78"/>
                  </a:cubicBezTo>
                  <a:cubicBezTo>
                    <a:pt x="843" y="73"/>
                    <a:pt x="858" y="69"/>
                    <a:pt x="875" y="67"/>
                  </a:cubicBezTo>
                  <a:close/>
                  <a:moveTo>
                    <a:pt x="926" y="0"/>
                  </a:moveTo>
                  <a:lnTo>
                    <a:pt x="871" y="13"/>
                  </a:lnTo>
                  <a:cubicBezTo>
                    <a:pt x="851" y="15"/>
                    <a:pt x="832" y="20"/>
                    <a:pt x="813" y="26"/>
                  </a:cubicBezTo>
                  <a:cubicBezTo>
                    <a:pt x="532" y="101"/>
                    <a:pt x="279" y="243"/>
                    <a:pt x="82" y="437"/>
                  </a:cubicBezTo>
                  <a:lnTo>
                    <a:pt x="76" y="446"/>
                  </a:lnTo>
                  <a:lnTo>
                    <a:pt x="63" y="3304"/>
                  </a:lnTo>
                  <a:cubicBezTo>
                    <a:pt x="11" y="3368"/>
                    <a:pt x="1" y="3461"/>
                    <a:pt x="41" y="3548"/>
                  </a:cubicBezTo>
                  <a:cubicBezTo>
                    <a:pt x="80" y="3640"/>
                    <a:pt x="164" y="3700"/>
                    <a:pt x="249" y="3700"/>
                  </a:cubicBezTo>
                  <a:lnTo>
                    <a:pt x="260" y="3700"/>
                  </a:lnTo>
                  <a:cubicBezTo>
                    <a:pt x="397" y="3692"/>
                    <a:pt x="496" y="3572"/>
                    <a:pt x="575" y="3476"/>
                  </a:cubicBezTo>
                  <a:cubicBezTo>
                    <a:pt x="823" y="3171"/>
                    <a:pt x="1113" y="2908"/>
                    <a:pt x="1436" y="2689"/>
                  </a:cubicBezTo>
                  <a:cubicBezTo>
                    <a:pt x="1554" y="2610"/>
                    <a:pt x="1708" y="2520"/>
                    <a:pt x="1867" y="2520"/>
                  </a:cubicBezTo>
                  <a:cubicBezTo>
                    <a:pt x="1899" y="2520"/>
                    <a:pt x="1931" y="2524"/>
                    <a:pt x="1961" y="2531"/>
                  </a:cubicBezTo>
                  <a:cubicBezTo>
                    <a:pt x="2079" y="2563"/>
                    <a:pt x="2186" y="2653"/>
                    <a:pt x="2287" y="2738"/>
                  </a:cubicBezTo>
                  <a:cubicBezTo>
                    <a:pt x="2413" y="2846"/>
                    <a:pt x="2531" y="2944"/>
                    <a:pt x="2670" y="2944"/>
                  </a:cubicBezTo>
                  <a:cubicBezTo>
                    <a:pt x="2698" y="2944"/>
                    <a:pt x="2724" y="2942"/>
                    <a:pt x="2749" y="2933"/>
                  </a:cubicBezTo>
                  <a:lnTo>
                    <a:pt x="3079" y="3728"/>
                  </a:lnTo>
                  <a:lnTo>
                    <a:pt x="3090" y="3733"/>
                  </a:lnTo>
                  <a:cubicBezTo>
                    <a:pt x="3154" y="3760"/>
                    <a:pt x="3229" y="3773"/>
                    <a:pt x="3324" y="3773"/>
                  </a:cubicBezTo>
                  <a:cubicBezTo>
                    <a:pt x="3377" y="3773"/>
                    <a:pt x="3433" y="3769"/>
                    <a:pt x="3484" y="3767"/>
                  </a:cubicBezTo>
                  <a:cubicBezTo>
                    <a:pt x="3538" y="3763"/>
                    <a:pt x="3589" y="3758"/>
                    <a:pt x="3639" y="3758"/>
                  </a:cubicBezTo>
                  <a:cubicBezTo>
                    <a:pt x="3759" y="3758"/>
                    <a:pt x="3840" y="3782"/>
                    <a:pt x="3902" y="3835"/>
                  </a:cubicBezTo>
                  <a:cubicBezTo>
                    <a:pt x="3969" y="3893"/>
                    <a:pt x="4003" y="3977"/>
                    <a:pt x="4039" y="4065"/>
                  </a:cubicBezTo>
                  <a:cubicBezTo>
                    <a:pt x="4076" y="4150"/>
                    <a:pt x="4112" y="4240"/>
                    <a:pt x="4183" y="4307"/>
                  </a:cubicBezTo>
                  <a:cubicBezTo>
                    <a:pt x="4219" y="4341"/>
                    <a:pt x="4264" y="4367"/>
                    <a:pt x="4307" y="4390"/>
                  </a:cubicBezTo>
                  <a:cubicBezTo>
                    <a:pt x="4356" y="4418"/>
                    <a:pt x="4401" y="4444"/>
                    <a:pt x="4438" y="4482"/>
                  </a:cubicBezTo>
                  <a:cubicBezTo>
                    <a:pt x="4489" y="4542"/>
                    <a:pt x="4506" y="4622"/>
                    <a:pt x="4526" y="4705"/>
                  </a:cubicBezTo>
                  <a:cubicBezTo>
                    <a:pt x="4536" y="4757"/>
                    <a:pt x="4549" y="4808"/>
                    <a:pt x="4571" y="4857"/>
                  </a:cubicBezTo>
                  <a:cubicBezTo>
                    <a:pt x="4652" y="5055"/>
                    <a:pt x="4845" y="5157"/>
                    <a:pt x="5033" y="5254"/>
                  </a:cubicBezTo>
                  <a:cubicBezTo>
                    <a:pt x="5115" y="5297"/>
                    <a:pt x="5196" y="5339"/>
                    <a:pt x="5269" y="5389"/>
                  </a:cubicBezTo>
                  <a:cubicBezTo>
                    <a:pt x="5374" y="5462"/>
                    <a:pt x="5466" y="5556"/>
                    <a:pt x="5554" y="5648"/>
                  </a:cubicBezTo>
                  <a:cubicBezTo>
                    <a:pt x="5631" y="5727"/>
                    <a:pt x="5710" y="5809"/>
                    <a:pt x="5800" y="5877"/>
                  </a:cubicBezTo>
                  <a:cubicBezTo>
                    <a:pt x="5987" y="6023"/>
                    <a:pt x="6210" y="6106"/>
                    <a:pt x="6424" y="6188"/>
                  </a:cubicBezTo>
                  <a:cubicBezTo>
                    <a:pt x="6514" y="6222"/>
                    <a:pt x="6606" y="6259"/>
                    <a:pt x="6696" y="6297"/>
                  </a:cubicBezTo>
                  <a:cubicBezTo>
                    <a:pt x="6955" y="6411"/>
                    <a:pt x="7279" y="6619"/>
                    <a:pt x="7347" y="6951"/>
                  </a:cubicBezTo>
                  <a:cubicBezTo>
                    <a:pt x="7347" y="6955"/>
                    <a:pt x="7347" y="6959"/>
                    <a:pt x="7347" y="6963"/>
                  </a:cubicBezTo>
                  <a:cubicBezTo>
                    <a:pt x="7347" y="6970"/>
                    <a:pt x="7349" y="6974"/>
                    <a:pt x="7349" y="6981"/>
                  </a:cubicBezTo>
                  <a:lnTo>
                    <a:pt x="7354" y="7006"/>
                  </a:lnTo>
                  <a:lnTo>
                    <a:pt x="7379" y="7002"/>
                  </a:lnTo>
                  <a:cubicBezTo>
                    <a:pt x="7420" y="6997"/>
                    <a:pt x="7454" y="6995"/>
                    <a:pt x="7485" y="6995"/>
                  </a:cubicBezTo>
                  <a:cubicBezTo>
                    <a:pt x="7496" y="6995"/>
                    <a:pt x="7506" y="6995"/>
                    <a:pt x="7517" y="6996"/>
                  </a:cubicBezTo>
                  <a:cubicBezTo>
                    <a:pt x="7684" y="7004"/>
                    <a:pt x="7823" y="7077"/>
                    <a:pt x="7894" y="7191"/>
                  </a:cubicBezTo>
                  <a:cubicBezTo>
                    <a:pt x="7902" y="7203"/>
                    <a:pt x="7909" y="7216"/>
                    <a:pt x="7917" y="7231"/>
                  </a:cubicBezTo>
                  <a:cubicBezTo>
                    <a:pt x="7936" y="7266"/>
                    <a:pt x="7956" y="7300"/>
                    <a:pt x="7981" y="7328"/>
                  </a:cubicBezTo>
                  <a:lnTo>
                    <a:pt x="8011" y="7356"/>
                  </a:lnTo>
                  <a:lnTo>
                    <a:pt x="8026" y="7317"/>
                  </a:lnTo>
                  <a:cubicBezTo>
                    <a:pt x="8074" y="7195"/>
                    <a:pt x="8187" y="7111"/>
                    <a:pt x="8299" y="7030"/>
                  </a:cubicBezTo>
                  <a:cubicBezTo>
                    <a:pt x="8322" y="7015"/>
                    <a:pt x="8344" y="6998"/>
                    <a:pt x="8365" y="6981"/>
                  </a:cubicBezTo>
                  <a:cubicBezTo>
                    <a:pt x="8453" y="6914"/>
                    <a:pt x="8650" y="6736"/>
                    <a:pt x="8594" y="6531"/>
                  </a:cubicBezTo>
                  <a:cubicBezTo>
                    <a:pt x="8577" y="6464"/>
                    <a:pt x="8536" y="6409"/>
                    <a:pt x="8496" y="6357"/>
                  </a:cubicBezTo>
                  <a:cubicBezTo>
                    <a:pt x="8487" y="6344"/>
                    <a:pt x="8476" y="6331"/>
                    <a:pt x="8468" y="6316"/>
                  </a:cubicBezTo>
                  <a:cubicBezTo>
                    <a:pt x="8305" y="6089"/>
                    <a:pt x="8256" y="5785"/>
                    <a:pt x="8344" y="5519"/>
                  </a:cubicBezTo>
                  <a:cubicBezTo>
                    <a:pt x="8451" y="5194"/>
                    <a:pt x="8725" y="4967"/>
                    <a:pt x="9046" y="4722"/>
                  </a:cubicBezTo>
                  <a:lnTo>
                    <a:pt x="9447" y="4418"/>
                  </a:lnTo>
                  <a:cubicBezTo>
                    <a:pt x="9509" y="4371"/>
                    <a:pt x="9571" y="4324"/>
                    <a:pt x="9642" y="4294"/>
                  </a:cubicBezTo>
                  <a:cubicBezTo>
                    <a:pt x="9704" y="4268"/>
                    <a:pt x="9770" y="4255"/>
                    <a:pt x="9843" y="4255"/>
                  </a:cubicBezTo>
                  <a:cubicBezTo>
                    <a:pt x="10010" y="4255"/>
                    <a:pt x="10182" y="4322"/>
                    <a:pt x="10351" y="4384"/>
                  </a:cubicBezTo>
                  <a:lnTo>
                    <a:pt x="10417" y="4410"/>
                  </a:lnTo>
                  <a:cubicBezTo>
                    <a:pt x="10707" y="4517"/>
                    <a:pt x="11015" y="4585"/>
                    <a:pt x="11332" y="4615"/>
                  </a:cubicBezTo>
                  <a:lnTo>
                    <a:pt x="11343" y="4615"/>
                  </a:lnTo>
                  <a:cubicBezTo>
                    <a:pt x="11583" y="4551"/>
                    <a:pt x="11761" y="4435"/>
                    <a:pt x="11870" y="4266"/>
                  </a:cubicBezTo>
                  <a:cubicBezTo>
                    <a:pt x="11881" y="4251"/>
                    <a:pt x="11891" y="4232"/>
                    <a:pt x="11891" y="4208"/>
                  </a:cubicBezTo>
                  <a:cubicBezTo>
                    <a:pt x="11894" y="4163"/>
                    <a:pt x="11859" y="4133"/>
                    <a:pt x="11831" y="4108"/>
                  </a:cubicBezTo>
                  <a:lnTo>
                    <a:pt x="11821" y="4101"/>
                  </a:lnTo>
                  <a:cubicBezTo>
                    <a:pt x="11729" y="4020"/>
                    <a:pt x="11705" y="3885"/>
                    <a:pt x="11688" y="3745"/>
                  </a:cubicBezTo>
                  <a:lnTo>
                    <a:pt x="11684" y="3709"/>
                  </a:lnTo>
                  <a:lnTo>
                    <a:pt x="11652" y="3724"/>
                  </a:lnTo>
                  <a:cubicBezTo>
                    <a:pt x="11624" y="3737"/>
                    <a:pt x="11594" y="3741"/>
                    <a:pt x="11559" y="3741"/>
                  </a:cubicBezTo>
                  <a:cubicBezTo>
                    <a:pt x="11476" y="3741"/>
                    <a:pt x="11394" y="3703"/>
                    <a:pt x="11341" y="3668"/>
                  </a:cubicBezTo>
                  <a:cubicBezTo>
                    <a:pt x="11309" y="3647"/>
                    <a:pt x="11277" y="3625"/>
                    <a:pt x="11247" y="3602"/>
                  </a:cubicBezTo>
                  <a:cubicBezTo>
                    <a:pt x="11180" y="3555"/>
                    <a:pt x="11114" y="3508"/>
                    <a:pt x="11034" y="3478"/>
                  </a:cubicBezTo>
                  <a:cubicBezTo>
                    <a:pt x="10949" y="3446"/>
                    <a:pt x="10861" y="3441"/>
                    <a:pt x="10784" y="3441"/>
                  </a:cubicBezTo>
                  <a:cubicBezTo>
                    <a:pt x="10756" y="3441"/>
                    <a:pt x="10726" y="3443"/>
                    <a:pt x="10698" y="3443"/>
                  </a:cubicBezTo>
                  <a:cubicBezTo>
                    <a:pt x="10671" y="3444"/>
                    <a:pt x="10644" y="3445"/>
                    <a:pt x="10618" y="3445"/>
                  </a:cubicBezTo>
                  <a:cubicBezTo>
                    <a:pt x="10573" y="3445"/>
                    <a:pt x="10532" y="3443"/>
                    <a:pt x="10497" y="3439"/>
                  </a:cubicBezTo>
                  <a:cubicBezTo>
                    <a:pt x="10368" y="3424"/>
                    <a:pt x="10214" y="3332"/>
                    <a:pt x="10190" y="3210"/>
                  </a:cubicBezTo>
                  <a:lnTo>
                    <a:pt x="10186" y="3182"/>
                  </a:lnTo>
                  <a:lnTo>
                    <a:pt x="10158" y="3188"/>
                  </a:lnTo>
                  <a:cubicBezTo>
                    <a:pt x="9665" y="3285"/>
                    <a:pt x="9224" y="3531"/>
                    <a:pt x="8918" y="3878"/>
                  </a:cubicBezTo>
                  <a:cubicBezTo>
                    <a:pt x="8780" y="4037"/>
                    <a:pt x="8667" y="4114"/>
                    <a:pt x="8574" y="4114"/>
                  </a:cubicBezTo>
                  <a:cubicBezTo>
                    <a:pt x="8543" y="4114"/>
                    <a:pt x="8514" y="4105"/>
                    <a:pt x="8487" y="4088"/>
                  </a:cubicBezTo>
                  <a:cubicBezTo>
                    <a:pt x="8455" y="4067"/>
                    <a:pt x="8429" y="4035"/>
                    <a:pt x="8406" y="4003"/>
                  </a:cubicBezTo>
                  <a:cubicBezTo>
                    <a:pt x="8386" y="3977"/>
                    <a:pt x="8367" y="3953"/>
                    <a:pt x="8346" y="3932"/>
                  </a:cubicBezTo>
                  <a:cubicBezTo>
                    <a:pt x="8258" y="3848"/>
                    <a:pt x="8140" y="3831"/>
                    <a:pt x="8026" y="3816"/>
                  </a:cubicBezTo>
                  <a:cubicBezTo>
                    <a:pt x="7951" y="3803"/>
                    <a:pt x="7872" y="3793"/>
                    <a:pt x="7806" y="3763"/>
                  </a:cubicBezTo>
                  <a:cubicBezTo>
                    <a:pt x="7673" y="3700"/>
                    <a:pt x="7585" y="3563"/>
                    <a:pt x="7514" y="3452"/>
                  </a:cubicBezTo>
                  <a:cubicBezTo>
                    <a:pt x="7289" y="3101"/>
                    <a:pt x="7056" y="2736"/>
                    <a:pt x="6906" y="2340"/>
                  </a:cubicBezTo>
                  <a:cubicBezTo>
                    <a:pt x="6897" y="2312"/>
                    <a:pt x="6887" y="2286"/>
                    <a:pt x="6876" y="2259"/>
                  </a:cubicBezTo>
                  <a:cubicBezTo>
                    <a:pt x="6825" y="2115"/>
                    <a:pt x="6771" y="1965"/>
                    <a:pt x="6666" y="1849"/>
                  </a:cubicBezTo>
                  <a:cubicBezTo>
                    <a:pt x="6510" y="1672"/>
                    <a:pt x="6257" y="1586"/>
                    <a:pt x="5899" y="1586"/>
                  </a:cubicBezTo>
                  <a:cubicBezTo>
                    <a:pt x="5848" y="1586"/>
                    <a:pt x="5792" y="1588"/>
                    <a:pt x="5734" y="1592"/>
                  </a:cubicBezTo>
                  <a:cubicBezTo>
                    <a:pt x="5640" y="1597"/>
                    <a:pt x="5543" y="1605"/>
                    <a:pt x="5449" y="1612"/>
                  </a:cubicBezTo>
                  <a:cubicBezTo>
                    <a:pt x="5265" y="1627"/>
                    <a:pt x="5076" y="1642"/>
                    <a:pt x="4894" y="1642"/>
                  </a:cubicBezTo>
                  <a:cubicBezTo>
                    <a:pt x="4622" y="1642"/>
                    <a:pt x="4403" y="1607"/>
                    <a:pt x="4206" y="1539"/>
                  </a:cubicBezTo>
                  <a:cubicBezTo>
                    <a:pt x="3887" y="1425"/>
                    <a:pt x="3600" y="1202"/>
                    <a:pt x="3307" y="840"/>
                  </a:cubicBezTo>
                  <a:lnTo>
                    <a:pt x="3283" y="810"/>
                  </a:lnTo>
                  <a:lnTo>
                    <a:pt x="3253" y="862"/>
                  </a:lnTo>
                  <a:cubicBezTo>
                    <a:pt x="3247" y="872"/>
                    <a:pt x="3238" y="885"/>
                    <a:pt x="3229" y="898"/>
                  </a:cubicBezTo>
                  <a:cubicBezTo>
                    <a:pt x="3182" y="971"/>
                    <a:pt x="3131" y="1046"/>
                    <a:pt x="3056" y="1072"/>
                  </a:cubicBezTo>
                  <a:cubicBezTo>
                    <a:pt x="3028" y="1080"/>
                    <a:pt x="2996" y="1082"/>
                    <a:pt x="2962" y="1087"/>
                  </a:cubicBezTo>
                  <a:cubicBezTo>
                    <a:pt x="2906" y="1091"/>
                    <a:pt x="2848" y="1097"/>
                    <a:pt x="2803" y="1136"/>
                  </a:cubicBezTo>
                  <a:cubicBezTo>
                    <a:pt x="2771" y="1162"/>
                    <a:pt x="2754" y="1196"/>
                    <a:pt x="2737" y="1230"/>
                  </a:cubicBezTo>
                  <a:cubicBezTo>
                    <a:pt x="2730" y="1243"/>
                    <a:pt x="2724" y="1256"/>
                    <a:pt x="2715" y="1269"/>
                  </a:cubicBezTo>
                  <a:cubicBezTo>
                    <a:pt x="2668" y="1350"/>
                    <a:pt x="2567" y="1404"/>
                    <a:pt x="2460" y="1404"/>
                  </a:cubicBezTo>
                  <a:cubicBezTo>
                    <a:pt x="2387" y="1404"/>
                    <a:pt x="2321" y="1380"/>
                    <a:pt x="2274" y="1337"/>
                  </a:cubicBezTo>
                  <a:cubicBezTo>
                    <a:pt x="2124" y="1202"/>
                    <a:pt x="2150" y="954"/>
                    <a:pt x="2197" y="770"/>
                  </a:cubicBezTo>
                  <a:lnTo>
                    <a:pt x="2212" y="716"/>
                  </a:lnTo>
                  <a:cubicBezTo>
                    <a:pt x="2263" y="521"/>
                    <a:pt x="2317" y="320"/>
                    <a:pt x="2227" y="131"/>
                  </a:cubicBezTo>
                  <a:cubicBezTo>
                    <a:pt x="2192" y="86"/>
                    <a:pt x="2137" y="60"/>
                    <a:pt x="2072" y="60"/>
                  </a:cubicBezTo>
                  <a:cubicBezTo>
                    <a:pt x="1987" y="60"/>
                    <a:pt x="1899" y="105"/>
                    <a:pt x="1848" y="172"/>
                  </a:cubicBezTo>
                  <a:cubicBezTo>
                    <a:pt x="1768" y="279"/>
                    <a:pt x="1755" y="416"/>
                    <a:pt x="1745" y="547"/>
                  </a:cubicBezTo>
                  <a:lnTo>
                    <a:pt x="1745" y="562"/>
                  </a:lnTo>
                  <a:cubicBezTo>
                    <a:pt x="1736" y="665"/>
                    <a:pt x="1721" y="778"/>
                    <a:pt x="1663" y="864"/>
                  </a:cubicBezTo>
                  <a:lnTo>
                    <a:pt x="1614" y="547"/>
                  </a:lnTo>
                  <a:cubicBezTo>
                    <a:pt x="1595" y="420"/>
                    <a:pt x="1565" y="281"/>
                    <a:pt x="1449" y="215"/>
                  </a:cubicBezTo>
                  <a:cubicBezTo>
                    <a:pt x="1389" y="180"/>
                    <a:pt x="1323" y="176"/>
                    <a:pt x="1263" y="176"/>
                  </a:cubicBezTo>
                  <a:cubicBezTo>
                    <a:pt x="1239" y="176"/>
                    <a:pt x="1215" y="176"/>
                    <a:pt x="1194" y="178"/>
                  </a:cubicBezTo>
                  <a:cubicBezTo>
                    <a:pt x="1170" y="178"/>
                    <a:pt x="1149" y="180"/>
                    <a:pt x="1128" y="180"/>
                  </a:cubicBezTo>
                  <a:cubicBezTo>
                    <a:pt x="1048" y="180"/>
                    <a:pt x="986" y="168"/>
                    <a:pt x="948" y="116"/>
                  </a:cubicBezTo>
                  <a:cubicBezTo>
                    <a:pt x="933" y="95"/>
                    <a:pt x="926" y="69"/>
                    <a:pt x="926" y="35"/>
                  </a:cubicBezTo>
                  <a:lnTo>
                    <a:pt x="9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297"/>
            <p:cNvSpPr/>
            <p:nvPr/>
          </p:nvSpPr>
          <p:spPr>
            <a:xfrm>
              <a:off x="5367939" y="2572016"/>
              <a:ext cx="281365" cy="188278"/>
            </a:xfrm>
            <a:custGeom>
              <a:rect b="b" l="l" r="r" t="t"/>
              <a:pathLst>
                <a:path extrusionOk="0" h="6626" w="9902">
                  <a:moveTo>
                    <a:pt x="4394" y="0"/>
                  </a:moveTo>
                  <a:cubicBezTo>
                    <a:pt x="4237" y="0"/>
                    <a:pt x="4081" y="86"/>
                    <a:pt x="3947" y="176"/>
                  </a:cubicBezTo>
                  <a:cubicBezTo>
                    <a:pt x="3621" y="394"/>
                    <a:pt x="3328" y="662"/>
                    <a:pt x="3082" y="966"/>
                  </a:cubicBezTo>
                  <a:cubicBezTo>
                    <a:pt x="3000" y="1065"/>
                    <a:pt x="2910" y="1174"/>
                    <a:pt x="2784" y="1181"/>
                  </a:cubicBezTo>
                  <a:cubicBezTo>
                    <a:pt x="2780" y="1181"/>
                    <a:pt x="2777" y="1181"/>
                    <a:pt x="2773" y="1181"/>
                  </a:cubicBezTo>
                  <a:cubicBezTo>
                    <a:pt x="2711" y="1181"/>
                    <a:pt x="2657" y="1146"/>
                    <a:pt x="2621" y="1095"/>
                  </a:cubicBezTo>
                  <a:cubicBezTo>
                    <a:pt x="2595" y="1101"/>
                    <a:pt x="2572" y="1108"/>
                    <a:pt x="2544" y="1110"/>
                  </a:cubicBezTo>
                  <a:cubicBezTo>
                    <a:pt x="2534" y="1111"/>
                    <a:pt x="2524" y="1111"/>
                    <a:pt x="2514" y="1111"/>
                  </a:cubicBezTo>
                  <a:cubicBezTo>
                    <a:pt x="2306" y="1111"/>
                    <a:pt x="2130" y="944"/>
                    <a:pt x="1985" y="791"/>
                  </a:cubicBezTo>
                  <a:cubicBezTo>
                    <a:pt x="1843" y="641"/>
                    <a:pt x="1702" y="493"/>
                    <a:pt x="1560" y="343"/>
                  </a:cubicBezTo>
                  <a:cubicBezTo>
                    <a:pt x="1505" y="285"/>
                    <a:pt x="1449" y="225"/>
                    <a:pt x="1374" y="189"/>
                  </a:cubicBezTo>
                  <a:cubicBezTo>
                    <a:pt x="1337" y="171"/>
                    <a:pt x="1294" y="160"/>
                    <a:pt x="1253" y="160"/>
                  </a:cubicBezTo>
                  <a:cubicBezTo>
                    <a:pt x="1213" y="160"/>
                    <a:pt x="1175" y="170"/>
                    <a:pt x="1143" y="193"/>
                  </a:cubicBezTo>
                  <a:cubicBezTo>
                    <a:pt x="1104" y="221"/>
                    <a:pt x="1081" y="261"/>
                    <a:pt x="1055" y="302"/>
                  </a:cubicBezTo>
                  <a:cubicBezTo>
                    <a:pt x="1025" y="351"/>
                    <a:pt x="997" y="401"/>
                    <a:pt x="967" y="450"/>
                  </a:cubicBezTo>
                  <a:cubicBezTo>
                    <a:pt x="980" y="525"/>
                    <a:pt x="973" y="604"/>
                    <a:pt x="991" y="679"/>
                  </a:cubicBezTo>
                  <a:cubicBezTo>
                    <a:pt x="1038" y="900"/>
                    <a:pt x="1263" y="1026"/>
                    <a:pt x="1447" y="1159"/>
                  </a:cubicBezTo>
                  <a:cubicBezTo>
                    <a:pt x="1631" y="1292"/>
                    <a:pt x="1803" y="1532"/>
                    <a:pt x="1691" y="1729"/>
                  </a:cubicBezTo>
                  <a:cubicBezTo>
                    <a:pt x="1421" y="1721"/>
                    <a:pt x="1151" y="1714"/>
                    <a:pt x="881" y="1706"/>
                  </a:cubicBezTo>
                  <a:cubicBezTo>
                    <a:pt x="863" y="1705"/>
                    <a:pt x="844" y="1704"/>
                    <a:pt x="825" y="1704"/>
                  </a:cubicBezTo>
                  <a:cubicBezTo>
                    <a:pt x="780" y="1704"/>
                    <a:pt x="734" y="1707"/>
                    <a:pt x="688" y="1716"/>
                  </a:cubicBezTo>
                  <a:cubicBezTo>
                    <a:pt x="603" y="1736"/>
                    <a:pt x="526" y="1783"/>
                    <a:pt x="451" y="1830"/>
                  </a:cubicBezTo>
                  <a:cubicBezTo>
                    <a:pt x="301" y="1922"/>
                    <a:pt x="151" y="2016"/>
                    <a:pt x="1" y="2110"/>
                  </a:cubicBezTo>
                  <a:cubicBezTo>
                    <a:pt x="168" y="2290"/>
                    <a:pt x="382" y="2428"/>
                    <a:pt x="618" y="2503"/>
                  </a:cubicBezTo>
                  <a:cubicBezTo>
                    <a:pt x="609" y="2607"/>
                    <a:pt x="521" y="2700"/>
                    <a:pt x="418" y="2715"/>
                  </a:cubicBezTo>
                  <a:cubicBezTo>
                    <a:pt x="356" y="2839"/>
                    <a:pt x="444" y="3012"/>
                    <a:pt x="581" y="3034"/>
                  </a:cubicBezTo>
                  <a:cubicBezTo>
                    <a:pt x="597" y="3037"/>
                    <a:pt x="612" y="3038"/>
                    <a:pt x="628" y="3038"/>
                  </a:cubicBezTo>
                  <a:cubicBezTo>
                    <a:pt x="679" y="3038"/>
                    <a:pt x="732" y="3026"/>
                    <a:pt x="783" y="3026"/>
                  </a:cubicBezTo>
                  <a:cubicBezTo>
                    <a:pt x="802" y="3026"/>
                    <a:pt x="820" y="3027"/>
                    <a:pt x="838" y="3032"/>
                  </a:cubicBezTo>
                  <a:cubicBezTo>
                    <a:pt x="1008" y="3072"/>
                    <a:pt x="1046" y="3291"/>
                    <a:pt x="1051" y="3464"/>
                  </a:cubicBezTo>
                  <a:cubicBezTo>
                    <a:pt x="1059" y="3779"/>
                    <a:pt x="1068" y="4094"/>
                    <a:pt x="1076" y="4409"/>
                  </a:cubicBezTo>
                  <a:cubicBezTo>
                    <a:pt x="1078" y="4450"/>
                    <a:pt x="1078" y="4493"/>
                    <a:pt x="1076" y="4536"/>
                  </a:cubicBezTo>
                  <a:cubicBezTo>
                    <a:pt x="1076" y="4544"/>
                    <a:pt x="1074" y="4553"/>
                    <a:pt x="1074" y="4561"/>
                  </a:cubicBezTo>
                  <a:cubicBezTo>
                    <a:pt x="1072" y="4604"/>
                    <a:pt x="1070" y="4649"/>
                    <a:pt x="1063" y="4692"/>
                  </a:cubicBezTo>
                  <a:cubicBezTo>
                    <a:pt x="1230" y="4684"/>
                    <a:pt x="1395" y="4645"/>
                    <a:pt x="1548" y="4566"/>
                  </a:cubicBezTo>
                  <a:cubicBezTo>
                    <a:pt x="1845" y="4409"/>
                    <a:pt x="2072" y="4112"/>
                    <a:pt x="2402" y="4049"/>
                  </a:cubicBezTo>
                  <a:cubicBezTo>
                    <a:pt x="2542" y="4024"/>
                    <a:pt x="2687" y="4043"/>
                    <a:pt x="2824" y="4009"/>
                  </a:cubicBezTo>
                  <a:cubicBezTo>
                    <a:pt x="2960" y="3976"/>
                    <a:pt x="3095" y="3890"/>
                    <a:pt x="3231" y="3890"/>
                  </a:cubicBezTo>
                  <a:cubicBezTo>
                    <a:pt x="3257" y="3890"/>
                    <a:pt x="3284" y="3894"/>
                    <a:pt x="3311" y="3902"/>
                  </a:cubicBezTo>
                  <a:cubicBezTo>
                    <a:pt x="3422" y="3934"/>
                    <a:pt x="3499" y="4034"/>
                    <a:pt x="3589" y="4107"/>
                  </a:cubicBezTo>
                  <a:cubicBezTo>
                    <a:pt x="3936" y="4394"/>
                    <a:pt x="4504" y="4296"/>
                    <a:pt x="4823" y="4615"/>
                  </a:cubicBezTo>
                  <a:cubicBezTo>
                    <a:pt x="4964" y="4756"/>
                    <a:pt x="5113" y="4988"/>
                    <a:pt x="5281" y="4988"/>
                  </a:cubicBezTo>
                  <a:cubicBezTo>
                    <a:pt x="5312" y="4988"/>
                    <a:pt x="5344" y="4980"/>
                    <a:pt x="5376" y="4962"/>
                  </a:cubicBezTo>
                  <a:cubicBezTo>
                    <a:pt x="5563" y="5125"/>
                    <a:pt x="5749" y="5288"/>
                    <a:pt x="5933" y="5451"/>
                  </a:cubicBezTo>
                  <a:cubicBezTo>
                    <a:pt x="6019" y="5457"/>
                    <a:pt x="6105" y="5463"/>
                    <a:pt x="6190" y="5470"/>
                  </a:cubicBezTo>
                  <a:cubicBezTo>
                    <a:pt x="6165" y="5716"/>
                    <a:pt x="6141" y="5963"/>
                    <a:pt x="6117" y="6209"/>
                  </a:cubicBezTo>
                  <a:cubicBezTo>
                    <a:pt x="6170" y="6179"/>
                    <a:pt x="6228" y="6161"/>
                    <a:pt x="6285" y="6161"/>
                  </a:cubicBezTo>
                  <a:cubicBezTo>
                    <a:pt x="6322" y="6161"/>
                    <a:pt x="6360" y="6170"/>
                    <a:pt x="6394" y="6188"/>
                  </a:cubicBezTo>
                  <a:cubicBezTo>
                    <a:pt x="6518" y="6254"/>
                    <a:pt x="6570" y="6436"/>
                    <a:pt x="6709" y="6460"/>
                  </a:cubicBezTo>
                  <a:cubicBezTo>
                    <a:pt x="6720" y="6462"/>
                    <a:pt x="6731" y="6463"/>
                    <a:pt x="6743" y="6463"/>
                  </a:cubicBezTo>
                  <a:cubicBezTo>
                    <a:pt x="6786" y="6463"/>
                    <a:pt x="6830" y="6450"/>
                    <a:pt x="6874" y="6450"/>
                  </a:cubicBezTo>
                  <a:cubicBezTo>
                    <a:pt x="6888" y="6450"/>
                    <a:pt x="6902" y="6452"/>
                    <a:pt x="6917" y="6455"/>
                  </a:cubicBezTo>
                  <a:cubicBezTo>
                    <a:pt x="7024" y="6481"/>
                    <a:pt x="7094" y="6625"/>
                    <a:pt x="7198" y="6625"/>
                  </a:cubicBezTo>
                  <a:cubicBezTo>
                    <a:pt x="7206" y="6625"/>
                    <a:pt x="7215" y="6624"/>
                    <a:pt x="7223" y="6622"/>
                  </a:cubicBezTo>
                  <a:cubicBezTo>
                    <a:pt x="7298" y="6605"/>
                    <a:pt x="7332" y="6513"/>
                    <a:pt x="7330" y="6438"/>
                  </a:cubicBezTo>
                  <a:cubicBezTo>
                    <a:pt x="7330" y="6361"/>
                    <a:pt x="7309" y="6282"/>
                    <a:pt x="7328" y="6207"/>
                  </a:cubicBezTo>
                  <a:cubicBezTo>
                    <a:pt x="7369" y="6048"/>
                    <a:pt x="7562" y="5995"/>
                    <a:pt x="7720" y="5954"/>
                  </a:cubicBezTo>
                  <a:cubicBezTo>
                    <a:pt x="7879" y="5915"/>
                    <a:pt x="8067" y="5821"/>
                    <a:pt x="8061" y="5656"/>
                  </a:cubicBezTo>
                  <a:lnTo>
                    <a:pt x="8061" y="5656"/>
                  </a:lnTo>
                  <a:cubicBezTo>
                    <a:pt x="8094" y="5673"/>
                    <a:pt x="8130" y="5681"/>
                    <a:pt x="8166" y="5681"/>
                  </a:cubicBezTo>
                  <a:cubicBezTo>
                    <a:pt x="8312" y="5681"/>
                    <a:pt x="8462" y="5553"/>
                    <a:pt x="8455" y="5401"/>
                  </a:cubicBezTo>
                  <a:cubicBezTo>
                    <a:pt x="8453" y="5346"/>
                    <a:pt x="8434" y="5292"/>
                    <a:pt x="8446" y="5238"/>
                  </a:cubicBezTo>
                  <a:cubicBezTo>
                    <a:pt x="8487" y="5084"/>
                    <a:pt x="8733" y="5106"/>
                    <a:pt x="8826" y="4975"/>
                  </a:cubicBezTo>
                  <a:cubicBezTo>
                    <a:pt x="8866" y="4917"/>
                    <a:pt x="8868" y="4834"/>
                    <a:pt x="8916" y="4778"/>
                  </a:cubicBezTo>
                  <a:cubicBezTo>
                    <a:pt x="8954" y="4729"/>
                    <a:pt x="9021" y="4707"/>
                    <a:pt x="9083" y="4692"/>
                  </a:cubicBezTo>
                  <a:cubicBezTo>
                    <a:pt x="9250" y="4645"/>
                    <a:pt x="9419" y="4598"/>
                    <a:pt x="9586" y="4553"/>
                  </a:cubicBezTo>
                  <a:cubicBezTo>
                    <a:pt x="9689" y="4525"/>
                    <a:pt x="9796" y="4497"/>
                    <a:pt x="9901" y="4484"/>
                  </a:cubicBezTo>
                  <a:cubicBezTo>
                    <a:pt x="9901" y="4474"/>
                    <a:pt x="9901" y="4463"/>
                    <a:pt x="9899" y="4454"/>
                  </a:cubicBezTo>
                  <a:cubicBezTo>
                    <a:pt x="9833" y="4133"/>
                    <a:pt x="9533" y="3912"/>
                    <a:pt x="9233" y="3782"/>
                  </a:cubicBezTo>
                  <a:cubicBezTo>
                    <a:pt x="8931" y="3649"/>
                    <a:pt x="8603" y="3565"/>
                    <a:pt x="8344" y="3364"/>
                  </a:cubicBezTo>
                  <a:cubicBezTo>
                    <a:pt x="8151" y="3216"/>
                    <a:pt x="8009" y="3012"/>
                    <a:pt x="7810" y="2875"/>
                  </a:cubicBezTo>
                  <a:cubicBezTo>
                    <a:pt x="7568" y="2708"/>
                    <a:pt x="7234" y="2627"/>
                    <a:pt x="7120" y="2357"/>
                  </a:cubicBezTo>
                  <a:cubicBezTo>
                    <a:pt x="7069" y="2230"/>
                    <a:pt x="7073" y="2076"/>
                    <a:pt x="6983" y="1973"/>
                  </a:cubicBezTo>
                  <a:cubicBezTo>
                    <a:pt x="6914" y="1894"/>
                    <a:pt x="6803" y="1866"/>
                    <a:pt x="6726" y="1795"/>
                  </a:cubicBezTo>
                  <a:cubicBezTo>
                    <a:pt x="6591" y="1669"/>
                    <a:pt x="6587" y="1444"/>
                    <a:pt x="6445" y="1324"/>
                  </a:cubicBezTo>
                  <a:cubicBezTo>
                    <a:pt x="6366" y="1257"/>
                    <a:pt x="6268" y="1240"/>
                    <a:pt x="6163" y="1240"/>
                  </a:cubicBezTo>
                  <a:cubicBezTo>
                    <a:pt x="6063" y="1240"/>
                    <a:pt x="5956" y="1255"/>
                    <a:pt x="5853" y="1255"/>
                  </a:cubicBezTo>
                  <a:cubicBezTo>
                    <a:pt x="5774" y="1255"/>
                    <a:pt x="5697" y="1246"/>
                    <a:pt x="5627" y="1215"/>
                  </a:cubicBezTo>
                  <a:cubicBezTo>
                    <a:pt x="5515" y="947"/>
                    <a:pt x="5404" y="677"/>
                    <a:pt x="5290" y="409"/>
                  </a:cubicBezTo>
                  <a:cubicBezTo>
                    <a:pt x="5258" y="421"/>
                    <a:pt x="5227" y="427"/>
                    <a:pt x="5197" y="427"/>
                  </a:cubicBezTo>
                  <a:cubicBezTo>
                    <a:pt x="4954" y="427"/>
                    <a:pt x="4760" y="83"/>
                    <a:pt x="4496" y="13"/>
                  </a:cubicBezTo>
                  <a:cubicBezTo>
                    <a:pt x="4462" y="4"/>
                    <a:pt x="4428" y="0"/>
                    <a:pt x="4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297"/>
            <p:cNvSpPr/>
            <p:nvPr/>
          </p:nvSpPr>
          <p:spPr>
            <a:xfrm>
              <a:off x="5366717" y="2571278"/>
              <a:ext cx="283496" cy="189727"/>
            </a:xfrm>
            <a:custGeom>
              <a:rect b="b" l="l" r="r" t="t"/>
              <a:pathLst>
                <a:path extrusionOk="0" h="6677" w="9977">
                  <a:moveTo>
                    <a:pt x="4436" y="54"/>
                  </a:moveTo>
                  <a:cubicBezTo>
                    <a:pt x="4468" y="54"/>
                    <a:pt x="4500" y="58"/>
                    <a:pt x="4530" y="65"/>
                  </a:cubicBezTo>
                  <a:cubicBezTo>
                    <a:pt x="4648" y="97"/>
                    <a:pt x="4755" y="187"/>
                    <a:pt x="4856" y="272"/>
                  </a:cubicBezTo>
                  <a:cubicBezTo>
                    <a:pt x="4982" y="380"/>
                    <a:pt x="5100" y="478"/>
                    <a:pt x="5239" y="478"/>
                  </a:cubicBezTo>
                  <a:cubicBezTo>
                    <a:pt x="5267" y="478"/>
                    <a:pt x="5293" y="476"/>
                    <a:pt x="5318" y="467"/>
                  </a:cubicBezTo>
                  <a:lnTo>
                    <a:pt x="5648" y="1262"/>
                  </a:lnTo>
                  <a:lnTo>
                    <a:pt x="5659" y="1267"/>
                  </a:lnTo>
                  <a:cubicBezTo>
                    <a:pt x="5723" y="1294"/>
                    <a:pt x="5798" y="1307"/>
                    <a:pt x="5893" y="1307"/>
                  </a:cubicBezTo>
                  <a:cubicBezTo>
                    <a:pt x="5946" y="1307"/>
                    <a:pt x="6002" y="1303"/>
                    <a:pt x="6053" y="1301"/>
                  </a:cubicBezTo>
                  <a:cubicBezTo>
                    <a:pt x="6107" y="1297"/>
                    <a:pt x="6158" y="1292"/>
                    <a:pt x="6208" y="1292"/>
                  </a:cubicBezTo>
                  <a:cubicBezTo>
                    <a:pt x="6328" y="1292"/>
                    <a:pt x="6409" y="1316"/>
                    <a:pt x="6471" y="1369"/>
                  </a:cubicBezTo>
                  <a:cubicBezTo>
                    <a:pt x="6538" y="1427"/>
                    <a:pt x="6572" y="1511"/>
                    <a:pt x="6608" y="1599"/>
                  </a:cubicBezTo>
                  <a:cubicBezTo>
                    <a:pt x="6645" y="1684"/>
                    <a:pt x="6681" y="1774"/>
                    <a:pt x="6752" y="1841"/>
                  </a:cubicBezTo>
                  <a:cubicBezTo>
                    <a:pt x="6788" y="1875"/>
                    <a:pt x="6833" y="1901"/>
                    <a:pt x="6876" y="1924"/>
                  </a:cubicBezTo>
                  <a:cubicBezTo>
                    <a:pt x="6925" y="1952"/>
                    <a:pt x="6970" y="1978"/>
                    <a:pt x="7007" y="2016"/>
                  </a:cubicBezTo>
                  <a:cubicBezTo>
                    <a:pt x="7058" y="2076"/>
                    <a:pt x="7075" y="2156"/>
                    <a:pt x="7095" y="2239"/>
                  </a:cubicBezTo>
                  <a:cubicBezTo>
                    <a:pt x="7105" y="2291"/>
                    <a:pt x="7118" y="2342"/>
                    <a:pt x="7140" y="2391"/>
                  </a:cubicBezTo>
                  <a:cubicBezTo>
                    <a:pt x="7221" y="2589"/>
                    <a:pt x="7414" y="2691"/>
                    <a:pt x="7602" y="2788"/>
                  </a:cubicBezTo>
                  <a:cubicBezTo>
                    <a:pt x="7684" y="2831"/>
                    <a:pt x="7765" y="2873"/>
                    <a:pt x="7838" y="2923"/>
                  </a:cubicBezTo>
                  <a:cubicBezTo>
                    <a:pt x="7943" y="2996"/>
                    <a:pt x="8035" y="3090"/>
                    <a:pt x="8123" y="3182"/>
                  </a:cubicBezTo>
                  <a:cubicBezTo>
                    <a:pt x="8200" y="3261"/>
                    <a:pt x="8279" y="3343"/>
                    <a:pt x="8369" y="3411"/>
                  </a:cubicBezTo>
                  <a:cubicBezTo>
                    <a:pt x="8556" y="3557"/>
                    <a:pt x="8779" y="3640"/>
                    <a:pt x="8993" y="3722"/>
                  </a:cubicBezTo>
                  <a:cubicBezTo>
                    <a:pt x="9083" y="3756"/>
                    <a:pt x="9175" y="3793"/>
                    <a:pt x="9265" y="3831"/>
                  </a:cubicBezTo>
                  <a:cubicBezTo>
                    <a:pt x="9524" y="3945"/>
                    <a:pt x="9848" y="4153"/>
                    <a:pt x="9916" y="4485"/>
                  </a:cubicBezTo>
                  <a:cubicBezTo>
                    <a:pt x="9916" y="4487"/>
                    <a:pt x="9916" y="4487"/>
                    <a:pt x="9916" y="4487"/>
                  </a:cubicBezTo>
                  <a:cubicBezTo>
                    <a:pt x="9818" y="4500"/>
                    <a:pt x="9721" y="4525"/>
                    <a:pt x="9623" y="4553"/>
                  </a:cubicBezTo>
                  <a:lnTo>
                    <a:pt x="9119" y="4692"/>
                  </a:lnTo>
                  <a:cubicBezTo>
                    <a:pt x="9061" y="4707"/>
                    <a:pt x="8984" y="4729"/>
                    <a:pt x="8937" y="4787"/>
                  </a:cubicBezTo>
                  <a:cubicBezTo>
                    <a:pt x="8909" y="4821"/>
                    <a:pt x="8896" y="4860"/>
                    <a:pt x="8884" y="4898"/>
                  </a:cubicBezTo>
                  <a:cubicBezTo>
                    <a:pt x="8873" y="4930"/>
                    <a:pt x="8864" y="4960"/>
                    <a:pt x="8845" y="4986"/>
                  </a:cubicBezTo>
                  <a:cubicBezTo>
                    <a:pt x="8809" y="5037"/>
                    <a:pt x="8740" y="5065"/>
                    <a:pt x="8671" y="5091"/>
                  </a:cubicBezTo>
                  <a:cubicBezTo>
                    <a:pt x="8582" y="5125"/>
                    <a:pt x="8489" y="5159"/>
                    <a:pt x="8464" y="5258"/>
                  </a:cubicBezTo>
                  <a:cubicBezTo>
                    <a:pt x="8453" y="5299"/>
                    <a:pt x="8459" y="5337"/>
                    <a:pt x="8466" y="5376"/>
                  </a:cubicBezTo>
                  <a:cubicBezTo>
                    <a:pt x="8468" y="5393"/>
                    <a:pt x="8470" y="5410"/>
                    <a:pt x="8470" y="5429"/>
                  </a:cubicBezTo>
                  <a:cubicBezTo>
                    <a:pt x="8474" y="5487"/>
                    <a:pt x="8451" y="5545"/>
                    <a:pt x="8406" y="5592"/>
                  </a:cubicBezTo>
                  <a:cubicBezTo>
                    <a:pt x="8353" y="5648"/>
                    <a:pt x="8278" y="5680"/>
                    <a:pt x="8208" y="5680"/>
                  </a:cubicBezTo>
                  <a:cubicBezTo>
                    <a:pt x="8176" y="5680"/>
                    <a:pt x="8144" y="5673"/>
                    <a:pt x="8117" y="5659"/>
                  </a:cubicBezTo>
                  <a:lnTo>
                    <a:pt x="8076" y="5637"/>
                  </a:lnTo>
                  <a:lnTo>
                    <a:pt x="8078" y="5684"/>
                  </a:lnTo>
                  <a:cubicBezTo>
                    <a:pt x="8084" y="5860"/>
                    <a:pt x="7834" y="5935"/>
                    <a:pt x="7757" y="5954"/>
                  </a:cubicBezTo>
                  <a:cubicBezTo>
                    <a:pt x="7611" y="5991"/>
                    <a:pt x="7392" y="6044"/>
                    <a:pt x="7345" y="6226"/>
                  </a:cubicBezTo>
                  <a:cubicBezTo>
                    <a:pt x="7330" y="6280"/>
                    <a:pt x="7337" y="6336"/>
                    <a:pt x="7341" y="6387"/>
                  </a:cubicBezTo>
                  <a:cubicBezTo>
                    <a:pt x="7343" y="6413"/>
                    <a:pt x="7347" y="6439"/>
                    <a:pt x="7347" y="6464"/>
                  </a:cubicBezTo>
                  <a:cubicBezTo>
                    <a:pt x="7347" y="6531"/>
                    <a:pt x="7322" y="6608"/>
                    <a:pt x="7260" y="6621"/>
                  </a:cubicBezTo>
                  <a:cubicBezTo>
                    <a:pt x="7253" y="6622"/>
                    <a:pt x="7247" y="6623"/>
                    <a:pt x="7240" y="6623"/>
                  </a:cubicBezTo>
                  <a:cubicBezTo>
                    <a:pt x="7196" y="6623"/>
                    <a:pt x="7155" y="6587"/>
                    <a:pt x="7112" y="6548"/>
                  </a:cubicBezTo>
                  <a:cubicBezTo>
                    <a:pt x="7067" y="6509"/>
                    <a:pt x="7024" y="6469"/>
                    <a:pt x="6966" y="6456"/>
                  </a:cubicBezTo>
                  <a:cubicBezTo>
                    <a:pt x="6951" y="6451"/>
                    <a:pt x="6934" y="6449"/>
                    <a:pt x="6917" y="6449"/>
                  </a:cubicBezTo>
                  <a:cubicBezTo>
                    <a:pt x="6893" y="6449"/>
                    <a:pt x="6870" y="6454"/>
                    <a:pt x="6846" y="6456"/>
                  </a:cubicBezTo>
                  <a:cubicBezTo>
                    <a:pt x="6825" y="6459"/>
                    <a:pt x="6804" y="6462"/>
                    <a:pt x="6782" y="6462"/>
                  </a:cubicBezTo>
                  <a:cubicBezTo>
                    <a:pt x="6774" y="6462"/>
                    <a:pt x="6765" y="6461"/>
                    <a:pt x="6756" y="6460"/>
                  </a:cubicBezTo>
                  <a:cubicBezTo>
                    <a:pt x="6688" y="6447"/>
                    <a:pt x="6640" y="6389"/>
                    <a:pt x="6591" y="6327"/>
                  </a:cubicBezTo>
                  <a:cubicBezTo>
                    <a:pt x="6550" y="6276"/>
                    <a:pt x="6508" y="6222"/>
                    <a:pt x="6450" y="6190"/>
                  </a:cubicBezTo>
                  <a:cubicBezTo>
                    <a:pt x="6413" y="6171"/>
                    <a:pt x="6372" y="6161"/>
                    <a:pt x="6327" y="6161"/>
                  </a:cubicBezTo>
                  <a:cubicBezTo>
                    <a:pt x="6283" y="6161"/>
                    <a:pt x="6237" y="6171"/>
                    <a:pt x="6190" y="6190"/>
                  </a:cubicBezTo>
                  <a:lnTo>
                    <a:pt x="6261" y="5470"/>
                  </a:lnTo>
                  <a:lnTo>
                    <a:pt x="5987" y="5451"/>
                  </a:lnTo>
                  <a:lnTo>
                    <a:pt x="5423" y="4956"/>
                  </a:lnTo>
                  <a:lnTo>
                    <a:pt x="5406" y="4965"/>
                  </a:lnTo>
                  <a:cubicBezTo>
                    <a:pt x="5378" y="4980"/>
                    <a:pt x="5353" y="4988"/>
                    <a:pt x="5325" y="4988"/>
                  </a:cubicBezTo>
                  <a:cubicBezTo>
                    <a:pt x="5209" y="4988"/>
                    <a:pt x="5098" y="4862"/>
                    <a:pt x="4991" y="4737"/>
                  </a:cubicBezTo>
                  <a:cubicBezTo>
                    <a:pt x="4954" y="4697"/>
                    <a:pt x="4920" y="4656"/>
                    <a:pt x="4886" y="4622"/>
                  </a:cubicBezTo>
                  <a:cubicBezTo>
                    <a:pt x="4714" y="4450"/>
                    <a:pt x="4472" y="4395"/>
                    <a:pt x="4237" y="4343"/>
                  </a:cubicBezTo>
                  <a:cubicBezTo>
                    <a:pt x="4027" y="4296"/>
                    <a:pt x="3810" y="4247"/>
                    <a:pt x="3649" y="4114"/>
                  </a:cubicBezTo>
                  <a:cubicBezTo>
                    <a:pt x="3624" y="4093"/>
                    <a:pt x="3600" y="4071"/>
                    <a:pt x="3577" y="4048"/>
                  </a:cubicBezTo>
                  <a:cubicBezTo>
                    <a:pt x="3515" y="3988"/>
                    <a:pt x="3448" y="3925"/>
                    <a:pt x="3360" y="3902"/>
                  </a:cubicBezTo>
                  <a:cubicBezTo>
                    <a:pt x="3332" y="3893"/>
                    <a:pt x="3305" y="3889"/>
                    <a:pt x="3275" y="3889"/>
                  </a:cubicBezTo>
                  <a:cubicBezTo>
                    <a:pt x="3185" y="3889"/>
                    <a:pt x="3099" y="3923"/>
                    <a:pt x="3013" y="3958"/>
                  </a:cubicBezTo>
                  <a:cubicBezTo>
                    <a:pt x="2964" y="3977"/>
                    <a:pt x="2910" y="3996"/>
                    <a:pt x="2861" y="4009"/>
                  </a:cubicBezTo>
                  <a:cubicBezTo>
                    <a:pt x="2788" y="4026"/>
                    <a:pt x="2718" y="4030"/>
                    <a:pt x="2640" y="4033"/>
                  </a:cubicBezTo>
                  <a:cubicBezTo>
                    <a:pt x="2574" y="4035"/>
                    <a:pt x="2508" y="4037"/>
                    <a:pt x="2441" y="4050"/>
                  </a:cubicBezTo>
                  <a:cubicBezTo>
                    <a:pt x="2231" y="4088"/>
                    <a:pt x="2060" y="4221"/>
                    <a:pt x="1895" y="4350"/>
                  </a:cubicBezTo>
                  <a:cubicBezTo>
                    <a:pt x="1794" y="4429"/>
                    <a:pt x="1689" y="4510"/>
                    <a:pt x="1578" y="4568"/>
                  </a:cubicBezTo>
                  <a:cubicBezTo>
                    <a:pt x="1447" y="4637"/>
                    <a:pt x="1303" y="4675"/>
                    <a:pt x="1136" y="4690"/>
                  </a:cubicBezTo>
                  <a:cubicBezTo>
                    <a:pt x="1141" y="4658"/>
                    <a:pt x="1143" y="4626"/>
                    <a:pt x="1145" y="4587"/>
                  </a:cubicBezTo>
                  <a:lnTo>
                    <a:pt x="1145" y="4564"/>
                  </a:lnTo>
                  <a:cubicBezTo>
                    <a:pt x="1147" y="4521"/>
                    <a:pt x="1147" y="4476"/>
                    <a:pt x="1147" y="4435"/>
                  </a:cubicBezTo>
                  <a:lnTo>
                    <a:pt x="1121" y="3490"/>
                  </a:lnTo>
                  <a:cubicBezTo>
                    <a:pt x="1113" y="3225"/>
                    <a:pt x="1034" y="3068"/>
                    <a:pt x="888" y="3032"/>
                  </a:cubicBezTo>
                  <a:cubicBezTo>
                    <a:pt x="869" y="3028"/>
                    <a:pt x="847" y="3026"/>
                    <a:pt x="824" y="3026"/>
                  </a:cubicBezTo>
                  <a:cubicBezTo>
                    <a:pt x="798" y="3026"/>
                    <a:pt x="771" y="3029"/>
                    <a:pt x="744" y="3032"/>
                  </a:cubicBezTo>
                  <a:cubicBezTo>
                    <a:pt x="720" y="3035"/>
                    <a:pt x="696" y="3037"/>
                    <a:pt x="671" y="3037"/>
                  </a:cubicBezTo>
                  <a:cubicBezTo>
                    <a:pt x="657" y="3037"/>
                    <a:pt x="643" y="3037"/>
                    <a:pt x="629" y="3034"/>
                  </a:cubicBezTo>
                  <a:cubicBezTo>
                    <a:pt x="573" y="3023"/>
                    <a:pt x="521" y="2985"/>
                    <a:pt x="491" y="2927"/>
                  </a:cubicBezTo>
                  <a:cubicBezTo>
                    <a:pt x="466" y="2873"/>
                    <a:pt x="461" y="2813"/>
                    <a:pt x="481" y="2764"/>
                  </a:cubicBezTo>
                  <a:cubicBezTo>
                    <a:pt x="588" y="2743"/>
                    <a:pt x="678" y="2642"/>
                    <a:pt x="686" y="2531"/>
                  </a:cubicBezTo>
                  <a:lnTo>
                    <a:pt x="689" y="2509"/>
                  </a:lnTo>
                  <a:lnTo>
                    <a:pt x="669" y="2503"/>
                  </a:lnTo>
                  <a:cubicBezTo>
                    <a:pt x="449" y="2432"/>
                    <a:pt x="247" y="2308"/>
                    <a:pt x="84" y="2141"/>
                  </a:cubicBezTo>
                  <a:lnTo>
                    <a:pt x="509" y="1879"/>
                  </a:lnTo>
                  <a:cubicBezTo>
                    <a:pt x="579" y="1832"/>
                    <a:pt x="654" y="1787"/>
                    <a:pt x="738" y="1768"/>
                  </a:cubicBezTo>
                  <a:cubicBezTo>
                    <a:pt x="772" y="1762"/>
                    <a:pt x="809" y="1757"/>
                    <a:pt x="858" y="1757"/>
                  </a:cubicBezTo>
                  <a:cubicBezTo>
                    <a:pt x="879" y="1757"/>
                    <a:pt x="901" y="1757"/>
                    <a:pt x="922" y="1759"/>
                  </a:cubicBezTo>
                  <a:lnTo>
                    <a:pt x="1749" y="1783"/>
                  </a:lnTo>
                  <a:lnTo>
                    <a:pt x="1758" y="1768"/>
                  </a:lnTo>
                  <a:cubicBezTo>
                    <a:pt x="1873" y="1562"/>
                    <a:pt x="1708" y="1309"/>
                    <a:pt x="1505" y="1164"/>
                  </a:cubicBezTo>
                  <a:cubicBezTo>
                    <a:pt x="1479" y="1144"/>
                    <a:pt x="1451" y="1125"/>
                    <a:pt x="1423" y="1106"/>
                  </a:cubicBezTo>
                  <a:cubicBezTo>
                    <a:pt x="1263" y="995"/>
                    <a:pt x="1098" y="879"/>
                    <a:pt x="1059" y="699"/>
                  </a:cubicBezTo>
                  <a:cubicBezTo>
                    <a:pt x="1051" y="662"/>
                    <a:pt x="1049" y="624"/>
                    <a:pt x="1046" y="583"/>
                  </a:cubicBezTo>
                  <a:cubicBezTo>
                    <a:pt x="1044" y="551"/>
                    <a:pt x="1042" y="517"/>
                    <a:pt x="1038" y="482"/>
                  </a:cubicBezTo>
                  <a:lnTo>
                    <a:pt x="1121" y="343"/>
                  </a:lnTo>
                  <a:cubicBezTo>
                    <a:pt x="1145" y="305"/>
                    <a:pt x="1168" y="266"/>
                    <a:pt x="1201" y="242"/>
                  </a:cubicBezTo>
                  <a:cubicBezTo>
                    <a:pt x="1227" y="223"/>
                    <a:pt x="1262" y="214"/>
                    <a:pt x="1299" y="214"/>
                  </a:cubicBezTo>
                  <a:cubicBezTo>
                    <a:pt x="1335" y="214"/>
                    <a:pt x="1373" y="222"/>
                    <a:pt x="1406" y="238"/>
                  </a:cubicBezTo>
                  <a:cubicBezTo>
                    <a:pt x="1475" y="272"/>
                    <a:pt x="1531" y="332"/>
                    <a:pt x="1584" y="388"/>
                  </a:cubicBezTo>
                  <a:lnTo>
                    <a:pt x="2006" y="834"/>
                  </a:lnTo>
                  <a:cubicBezTo>
                    <a:pt x="2157" y="993"/>
                    <a:pt x="2337" y="1163"/>
                    <a:pt x="2554" y="1163"/>
                  </a:cubicBezTo>
                  <a:cubicBezTo>
                    <a:pt x="2566" y="1163"/>
                    <a:pt x="2577" y="1163"/>
                    <a:pt x="2589" y="1162"/>
                  </a:cubicBezTo>
                  <a:cubicBezTo>
                    <a:pt x="2613" y="1159"/>
                    <a:pt x="2634" y="1155"/>
                    <a:pt x="2653" y="1151"/>
                  </a:cubicBezTo>
                  <a:cubicBezTo>
                    <a:pt x="2698" y="1204"/>
                    <a:pt x="2756" y="1234"/>
                    <a:pt x="2818" y="1234"/>
                  </a:cubicBezTo>
                  <a:lnTo>
                    <a:pt x="2829" y="1234"/>
                  </a:lnTo>
                  <a:cubicBezTo>
                    <a:pt x="2966" y="1226"/>
                    <a:pt x="3065" y="1106"/>
                    <a:pt x="3144" y="1010"/>
                  </a:cubicBezTo>
                  <a:cubicBezTo>
                    <a:pt x="3392" y="705"/>
                    <a:pt x="3682" y="442"/>
                    <a:pt x="4005" y="223"/>
                  </a:cubicBezTo>
                  <a:cubicBezTo>
                    <a:pt x="4123" y="144"/>
                    <a:pt x="4277" y="54"/>
                    <a:pt x="4436" y="54"/>
                  </a:cubicBezTo>
                  <a:close/>
                  <a:moveTo>
                    <a:pt x="4436" y="0"/>
                  </a:moveTo>
                  <a:cubicBezTo>
                    <a:pt x="4262" y="0"/>
                    <a:pt x="4099" y="97"/>
                    <a:pt x="3975" y="178"/>
                  </a:cubicBezTo>
                  <a:cubicBezTo>
                    <a:pt x="3647" y="401"/>
                    <a:pt x="3354" y="669"/>
                    <a:pt x="3103" y="975"/>
                  </a:cubicBezTo>
                  <a:cubicBezTo>
                    <a:pt x="3026" y="1069"/>
                    <a:pt x="2940" y="1174"/>
                    <a:pt x="2825" y="1181"/>
                  </a:cubicBezTo>
                  <a:lnTo>
                    <a:pt x="2818" y="1181"/>
                  </a:lnTo>
                  <a:cubicBezTo>
                    <a:pt x="2752" y="1181"/>
                    <a:pt x="2707" y="1134"/>
                    <a:pt x="2685" y="1106"/>
                  </a:cubicBezTo>
                  <a:lnTo>
                    <a:pt x="2675" y="1091"/>
                  </a:lnTo>
                  <a:lnTo>
                    <a:pt x="2658" y="1095"/>
                  </a:lnTo>
                  <a:cubicBezTo>
                    <a:pt x="2636" y="1102"/>
                    <a:pt x="2610" y="1106"/>
                    <a:pt x="2585" y="1108"/>
                  </a:cubicBezTo>
                  <a:cubicBezTo>
                    <a:pt x="2575" y="1109"/>
                    <a:pt x="2565" y="1109"/>
                    <a:pt x="2555" y="1109"/>
                  </a:cubicBezTo>
                  <a:cubicBezTo>
                    <a:pt x="2360" y="1109"/>
                    <a:pt x="2190" y="948"/>
                    <a:pt x="2047" y="797"/>
                  </a:cubicBezTo>
                  <a:lnTo>
                    <a:pt x="1623" y="352"/>
                  </a:lnTo>
                  <a:cubicBezTo>
                    <a:pt x="1569" y="294"/>
                    <a:pt x="1507" y="230"/>
                    <a:pt x="1430" y="191"/>
                  </a:cubicBezTo>
                  <a:cubicBezTo>
                    <a:pt x="1388" y="171"/>
                    <a:pt x="1343" y="160"/>
                    <a:pt x="1300" y="160"/>
                  </a:cubicBezTo>
                  <a:cubicBezTo>
                    <a:pt x="1252" y="160"/>
                    <a:pt x="1207" y="173"/>
                    <a:pt x="1171" y="198"/>
                  </a:cubicBezTo>
                  <a:cubicBezTo>
                    <a:pt x="1128" y="227"/>
                    <a:pt x="1100" y="275"/>
                    <a:pt x="1076" y="315"/>
                  </a:cubicBezTo>
                  <a:lnTo>
                    <a:pt x="982" y="472"/>
                  </a:lnTo>
                  <a:lnTo>
                    <a:pt x="982" y="482"/>
                  </a:lnTo>
                  <a:cubicBezTo>
                    <a:pt x="989" y="515"/>
                    <a:pt x="991" y="551"/>
                    <a:pt x="993" y="587"/>
                  </a:cubicBezTo>
                  <a:cubicBezTo>
                    <a:pt x="995" y="628"/>
                    <a:pt x="997" y="669"/>
                    <a:pt x="1006" y="710"/>
                  </a:cubicBezTo>
                  <a:cubicBezTo>
                    <a:pt x="1049" y="911"/>
                    <a:pt x="1224" y="1031"/>
                    <a:pt x="1393" y="1149"/>
                  </a:cubicBezTo>
                  <a:cubicBezTo>
                    <a:pt x="1419" y="1168"/>
                    <a:pt x="1447" y="1187"/>
                    <a:pt x="1475" y="1207"/>
                  </a:cubicBezTo>
                  <a:cubicBezTo>
                    <a:pt x="1653" y="1337"/>
                    <a:pt x="1803" y="1554"/>
                    <a:pt x="1717" y="1727"/>
                  </a:cubicBezTo>
                  <a:lnTo>
                    <a:pt x="924" y="1706"/>
                  </a:lnTo>
                  <a:cubicBezTo>
                    <a:pt x="903" y="1704"/>
                    <a:pt x="881" y="1704"/>
                    <a:pt x="858" y="1704"/>
                  </a:cubicBezTo>
                  <a:cubicBezTo>
                    <a:pt x="804" y="1704"/>
                    <a:pt x="764" y="1708"/>
                    <a:pt x="727" y="1717"/>
                  </a:cubicBezTo>
                  <a:cubicBezTo>
                    <a:pt x="635" y="1736"/>
                    <a:pt x="556" y="1785"/>
                    <a:pt x="479" y="1832"/>
                  </a:cubicBezTo>
                  <a:lnTo>
                    <a:pt x="1" y="2130"/>
                  </a:lnTo>
                  <a:lnTo>
                    <a:pt x="24" y="2154"/>
                  </a:lnTo>
                  <a:cubicBezTo>
                    <a:pt x="189" y="2334"/>
                    <a:pt x="399" y="2469"/>
                    <a:pt x="631" y="2548"/>
                  </a:cubicBezTo>
                  <a:cubicBezTo>
                    <a:pt x="616" y="2631"/>
                    <a:pt x="543" y="2702"/>
                    <a:pt x="457" y="2715"/>
                  </a:cubicBezTo>
                  <a:lnTo>
                    <a:pt x="444" y="2717"/>
                  </a:lnTo>
                  <a:lnTo>
                    <a:pt x="438" y="2730"/>
                  </a:lnTo>
                  <a:cubicBezTo>
                    <a:pt x="404" y="2796"/>
                    <a:pt x="408" y="2878"/>
                    <a:pt x="444" y="2951"/>
                  </a:cubicBezTo>
                  <a:cubicBezTo>
                    <a:pt x="483" y="3023"/>
                    <a:pt x="547" y="3075"/>
                    <a:pt x="620" y="3086"/>
                  </a:cubicBezTo>
                  <a:cubicBezTo>
                    <a:pt x="638" y="3089"/>
                    <a:pt x="656" y="3091"/>
                    <a:pt x="674" y="3091"/>
                  </a:cubicBezTo>
                  <a:cubicBezTo>
                    <a:pt x="699" y="3091"/>
                    <a:pt x="724" y="3088"/>
                    <a:pt x="749" y="3086"/>
                  </a:cubicBezTo>
                  <a:cubicBezTo>
                    <a:pt x="773" y="3082"/>
                    <a:pt x="797" y="3080"/>
                    <a:pt x="820" y="3080"/>
                  </a:cubicBezTo>
                  <a:cubicBezTo>
                    <a:pt x="840" y="3080"/>
                    <a:pt x="859" y="3082"/>
                    <a:pt x="875" y="3086"/>
                  </a:cubicBezTo>
                  <a:cubicBezTo>
                    <a:pt x="1025" y="3120"/>
                    <a:pt x="1064" y="3326"/>
                    <a:pt x="1068" y="3493"/>
                  </a:cubicBezTo>
                  <a:lnTo>
                    <a:pt x="1094" y="4435"/>
                  </a:lnTo>
                  <a:cubicBezTo>
                    <a:pt x="1094" y="4476"/>
                    <a:pt x="1094" y="4519"/>
                    <a:pt x="1091" y="4562"/>
                  </a:cubicBezTo>
                  <a:lnTo>
                    <a:pt x="1091" y="4585"/>
                  </a:lnTo>
                  <a:cubicBezTo>
                    <a:pt x="1089" y="4637"/>
                    <a:pt x="1085" y="4677"/>
                    <a:pt x="1079" y="4714"/>
                  </a:cubicBezTo>
                  <a:lnTo>
                    <a:pt x="1074" y="4746"/>
                  </a:lnTo>
                  <a:lnTo>
                    <a:pt x="1106" y="4746"/>
                  </a:lnTo>
                  <a:cubicBezTo>
                    <a:pt x="1295" y="4735"/>
                    <a:pt x="1458" y="4692"/>
                    <a:pt x="1603" y="4615"/>
                  </a:cubicBezTo>
                  <a:cubicBezTo>
                    <a:pt x="1719" y="4555"/>
                    <a:pt x="1824" y="4472"/>
                    <a:pt x="1927" y="4392"/>
                  </a:cubicBezTo>
                  <a:cubicBezTo>
                    <a:pt x="2094" y="4262"/>
                    <a:pt x="2253" y="4140"/>
                    <a:pt x="2450" y="4101"/>
                  </a:cubicBezTo>
                  <a:cubicBezTo>
                    <a:pt x="2514" y="4090"/>
                    <a:pt x="2578" y="4088"/>
                    <a:pt x="2643" y="4086"/>
                  </a:cubicBezTo>
                  <a:cubicBezTo>
                    <a:pt x="2718" y="4084"/>
                    <a:pt x="2797" y="4080"/>
                    <a:pt x="2874" y="4060"/>
                  </a:cubicBezTo>
                  <a:cubicBezTo>
                    <a:pt x="2927" y="4048"/>
                    <a:pt x="2981" y="4026"/>
                    <a:pt x="3032" y="4007"/>
                  </a:cubicBezTo>
                  <a:cubicBezTo>
                    <a:pt x="3116" y="3975"/>
                    <a:pt x="3195" y="3943"/>
                    <a:pt x="3275" y="3943"/>
                  </a:cubicBezTo>
                  <a:cubicBezTo>
                    <a:pt x="3300" y="3943"/>
                    <a:pt x="3324" y="3947"/>
                    <a:pt x="3345" y="3953"/>
                  </a:cubicBezTo>
                  <a:cubicBezTo>
                    <a:pt x="3420" y="3975"/>
                    <a:pt x="3478" y="4028"/>
                    <a:pt x="3540" y="4088"/>
                  </a:cubicBezTo>
                  <a:cubicBezTo>
                    <a:pt x="3566" y="4110"/>
                    <a:pt x="3590" y="4133"/>
                    <a:pt x="3615" y="4155"/>
                  </a:cubicBezTo>
                  <a:cubicBezTo>
                    <a:pt x="3787" y="4296"/>
                    <a:pt x="4009" y="4345"/>
                    <a:pt x="4226" y="4395"/>
                  </a:cubicBezTo>
                  <a:cubicBezTo>
                    <a:pt x="4461" y="4448"/>
                    <a:pt x="4686" y="4497"/>
                    <a:pt x="4847" y="4658"/>
                  </a:cubicBezTo>
                  <a:cubicBezTo>
                    <a:pt x="4881" y="4692"/>
                    <a:pt x="4916" y="4733"/>
                    <a:pt x="4952" y="4774"/>
                  </a:cubicBezTo>
                  <a:cubicBezTo>
                    <a:pt x="5066" y="4905"/>
                    <a:pt x="5186" y="5042"/>
                    <a:pt x="5325" y="5042"/>
                  </a:cubicBezTo>
                  <a:cubicBezTo>
                    <a:pt x="5355" y="5042"/>
                    <a:pt x="5387" y="5033"/>
                    <a:pt x="5415" y="5020"/>
                  </a:cubicBezTo>
                  <a:lnTo>
                    <a:pt x="5948" y="5487"/>
                  </a:lnTo>
                  <a:lnTo>
                    <a:pt x="5966" y="5502"/>
                  </a:lnTo>
                  <a:lnTo>
                    <a:pt x="6203" y="5519"/>
                  </a:lnTo>
                  <a:lnTo>
                    <a:pt x="6128" y="6284"/>
                  </a:lnTo>
                  <a:lnTo>
                    <a:pt x="6128" y="6284"/>
                  </a:lnTo>
                  <a:lnTo>
                    <a:pt x="6173" y="6259"/>
                  </a:lnTo>
                  <a:cubicBezTo>
                    <a:pt x="6226" y="6230"/>
                    <a:pt x="6280" y="6215"/>
                    <a:pt x="6329" y="6215"/>
                  </a:cubicBezTo>
                  <a:cubicBezTo>
                    <a:pt x="6363" y="6215"/>
                    <a:pt x="6396" y="6222"/>
                    <a:pt x="6424" y="6237"/>
                  </a:cubicBezTo>
                  <a:cubicBezTo>
                    <a:pt x="6473" y="6265"/>
                    <a:pt x="6512" y="6312"/>
                    <a:pt x="6550" y="6359"/>
                  </a:cubicBezTo>
                  <a:cubicBezTo>
                    <a:pt x="6604" y="6428"/>
                    <a:pt x="6658" y="6496"/>
                    <a:pt x="6748" y="6511"/>
                  </a:cubicBezTo>
                  <a:cubicBezTo>
                    <a:pt x="6760" y="6514"/>
                    <a:pt x="6773" y="6515"/>
                    <a:pt x="6786" y="6515"/>
                  </a:cubicBezTo>
                  <a:cubicBezTo>
                    <a:pt x="6809" y="6515"/>
                    <a:pt x="6832" y="6512"/>
                    <a:pt x="6855" y="6509"/>
                  </a:cubicBezTo>
                  <a:cubicBezTo>
                    <a:pt x="6876" y="6507"/>
                    <a:pt x="6899" y="6504"/>
                    <a:pt x="6920" y="6504"/>
                  </a:cubicBezTo>
                  <a:cubicBezTo>
                    <a:pt x="6932" y="6504"/>
                    <a:pt x="6943" y="6505"/>
                    <a:pt x="6953" y="6507"/>
                  </a:cubicBezTo>
                  <a:cubicBezTo>
                    <a:pt x="6996" y="6518"/>
                    <a:pt x="7037" y="6554"/>
                    <a:pt x="7075" y="6589"/>
                  </a:cubicBezTo>
                  <a:cubicBezTo>
                    <a:pt x="7125" y="6631"/>
                    <a:pt x="7176" y="6676"/>
                    <a:pt x="7240" y="6676"/>
                  </a:cubicBezTo>
                  <a:cubicBezTo>
                    <a:pt x="7251" y="6676"/>
                    <a:pt x="7262" y="6676"/>
                    <a:pt x="7272" y="6674"/>
                  </a:cubicBezTo>
                  <a:cubicBezTo>
                    <a:pt x="7362" y="6653"/>
                    <a:pt x="7401" y="6550"/>
                    <a:pt x="7401" y="6462"/>
                  </a:cubicBezTo>
                  <a:cubicBezTo>
                    <a:pt x="7401" y="6436"/>
                    <a:pt x="7397" y="6409"/>
                    <a:pt x="7395" y="6383"/>
                  </a:cubicBezTo>
                  <a:cubicBezTo>
                    <a:pt x="7390" y="6331"/>
                    <a:pt x="7384" y="6284"/>
                    <a:pt x="7397" y="6239"/>
                  </a:cubicBezTo>
                  <a:cubicBezTo>
                    <a:pt x="7433" y="6100"/>
                    <a:pt x="7600" y="6049"/>
                    <a:pt x="7770" y="6006"/>
                  </a:cubicBezTo>
                  <a:cubicBezTo>
                    <a:pt x="7851" y="5986"/>
                    <a:pt x="8104" y="5909"/>
                    <a:pt x="8129" y="5723"/>
                  </a:cubicBezTo>
                  <a:cubicBezTo>
                    <a:pt x="8153" y="5731"/>
                    <a:pt x="8179" y="5734"/>
                    <a:pt x="8205" y="5734"/>
                  </a:cubicBezTo>
                  <a:cubicBezTo>
                    <a:pt x="8289" y="5734"/>
                    <a:pt x="8381" y="5696"/>
                    <a:pt x="8444" y="5629"/>
                  </a:cubicBezTo>
                  <a:cubicBezTo>
                    <a:pt x="8500" y="5571"/>
                    <a:pt x="8528" y="5498"/>
                    <a:pt x="8524" y="5425"/>
                  </a:cubicBezTo>
                  <a:cubicBezTo>
                    <a:pt x="8524" y="5406"/>
                    <a:pt x="8522" y="5387"/>
                    <a:pt x="8517" y="5367"/>
                  </a:cubicBezTo>
                  <a:cubicBezTo>
                    <a:pt x="8513" y="5333"/>
                    <a:pt x="8507" y="5301"/>
                    <a:pt x="8515" y="5271"/>
                  </a:cubicBezTo>
                  <a:cubicBezTo>
                    <a:pt x="8534" y="5200"/>
                    <a:pt x="8607" y="5172"/>
                    <a:pt x="8691" y="5140"/>
                  </a:cubicBezTo>
                  <a:cubicBezTo>
                    <a:pt x="8766" y="5112"/>
                    <a:pt x="8843" y="5082"/>
                    <a:pt x="8890" y="5018"/>
                  </a:cubicBezTo>
                  <a:cubicBezTo>
                    <a:pt x="8911" y="4986"/>
                    <a:pt x="8924" y="4950"/>
                    <a:pt x="8935" y="4915"/>
                  </a:cubicBezTo>
                  <a:cubicBezTo>
                    <a:pt x="8946" y="4879"/>
                    <a:pt x="8956" y="4847"/>
                    <a:pt x="8978" y="4821"/>
                  </a:cubicBezTo>
                  <a:cubicBezTo>
                    <a:pt x="9012" y="4778"/>
                    <a:pt x="9068" y="4761"/>
                    <a:pt x="9132" y="4744"/>
                  </a:cubicBezTo>
                  <a:lnTo>
                    <a:pt x="9636" y="4605"/>
                  </a:lnTo>
                  <a:cubicBezTo>
                    <a:pt x="9741" y="4575"/>
                    <a:pt x="9843" y="4549"/>
                    <a:pt x="9948" y="4536"/>
                  </a:cubicBezTo>
                  <a:lnTo>
                    <a:pt x="9976" y="4534"/>
                  </a:lnTo>
                  <a:lnTo>
                    <a:pt x="9972" y="4506"/>
                  </a:lnTo>
                  <a:cubicBezTo>
                    <a:pt x="9970" y="4502"/>
                    <a:pt x="9970" y="4500"/>
                    <a:pt x="9970" y="4495"/>
                  </a:cubicBezTo>
                  <a:cubicBezTo>
                    <a:pt x="9970" y="4489"/>
                    <a:pt x="9970" y="4480"/>
                    <a:pt x="9968" y="4474"/>
                  </a:cubicBezTo>
                  <a:cubicBezTo>
                    <a:pt x="9895" y="4118"/>
                    <a:pt x="9556" y="3902"/>
                    <a:pt x="9286" y="3782"/>
                  </a:cubicBezTo>
                  <a:cubicBezTo>
                    <a:pt x="9196" y="3743"/>
                    <a:pt x="9102" y="3707"/>
                    <a:pt x="9012" y="3673"/>
                  </a:cubicBezTo>
                  <a:cubicBezTo>
                    <a:pt x="8800" y="3591"/>
                    <a:pt x="8582" y="3508"/>
                    <a:pt x="8402" y="3371"/>
                  </a:cubicBezTo>
                  <a:cubicBezTo>
                    <a:pt x="8316" y="3302"/>
                    <a:pt x="8239" y="3223"/>
                    <a:pt x="8162" y="3143"/>
                  </a:cubicBezTo>
                  <a:cubicBezTo>
                    <a:pt x="8072" y="3051"/>
                    <a:pt x="7977" y="2955"/>
                    <a:pt x="7868" y="2878"/>
                  </a:cubicBezTo>
                  <a:cubicBezTo>
                    <a:pt x="7793" y="2826"/>
                    <a:pt x="7710" y="2783"/>
                    <a:pt x="7628" y="2741"/>
                  </a:cubicBezTo>
                  <a:cubicBezTo>
                    <a:pt x="7440" y="2642"/>
                    <a:pt x="7262" y="2550"/>
                    <a:pt x="7189" y="2372"/>
                  </a:cubicBezTo>
                  <a:cubicBezTo>
                    <a:pt x="7170" y="2327"/>
                    <a:pt x="7159" y="2276"/>
                    <a:pt x="7146" y="2226"/>
                  </a:cubicBezTo>
                  <a:cubicBezTo>
                    <a:pt x="7127" y="2141"/>
                    <a:pt x="7107" y="2051"/>
                    <a:pt x="7045" y="1982"/>
                  </a:cubicBezTo>
                  <a:cubicBezTo>
                    <a:pt x="7005" y="1935"/>
                    <a:pt x="6953" y="1905"/>
                    <a:pt x="6902" y="1877"/>
                  </a:cubicBezTo>
                  <a:cubicBezTo>
                    <a:pt x="6859" y="1854"/>
                    <a:pt x="6820" y="1832"/>
                    <a:pt x="6788" y="1802"/>
                  </a:cubicBezTo>
                  <a:cubicBezTo>
                    <a:pt x="6726" y="1744"/>
                    <a:pt x="6692" y="1663"/>
                    <a:pt x="6658" y="1577"/>
                  </a:cubicBezTo>
                  <a:cubicBezTo>
                    <a:pt x="6621" y="1487"/>
                    <a:pt x="6583" y="1395"/>
                    <a:pt x="6505" y="1329"/>
                  </a:cubicBezTo>
                  <a:cubicBezTo>
                    <a:pt x="6411" y="1249"/>
                    <a:pt x="6298" y="1239"/>
                    <a:pt x="6208" y="1239"/>
                  </a:cubicBezTo>
                  <a:cubicBezTo>
                    <a:pt x="6156" y="1239"/>
                    <a:pt x="6103" y="1243"/>
                    <a:pt x="6051" y="1247"/>
                  </a:cubicBezTo>
                  <a:cubicBezTo>
                    <a:pt x="5998" y="1249"/>
                    <a:pt x="5944" y="1254"/>
                    <a:pt x="5893" y="1254"/>
                  </a:cubicBezTo>
                  <a:cubicBezTo>
                    <a:pt x="5811" y="1254"/>
                    <a:pt x="5745" y="1243"/>
                    <a:pt x="5691" y="1222"/>
                  </a:cubicBezTo>
                  <a:lnTo>
                    <a:pt x="5348" y="401"/>
                  </a:lnTo>
                  <a:lnTo>
                    <a:pt x="5325" y="410"/>
                  </a:lnTo>
                  <a:cubicBezTo>
                    <a:pt x="5297" y="420"/>
                    <a:pt x="5269" y="425"/>
                    <a:pt x="5239" y="425"/>
                  </a:cubicBezTo>
                  <a:cubicBezTo>
                    <a:pt x="5119" y="425"/>
                    <a:pt x="5008" y="332"/>
                    <a:pt x="4892" y="232"/>
                  </a:cubicBezTo>
                  <a:cubicBezTo>
                    <a:pt x="4785" y="142"/>
                    <a:pt x="4674" y="48"/>
                    <a:pt x="4545" y="13"/>
                  </a:cubicBezTo>
                  <a:cubicBezTo>
                    <a:pt x="4509" y="5"/>
                    <a:pt x="4472" y="0"/>
                    <a:pt x="44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297"/>
            <p:cNvSpPr/>
            <p:nvPr/>
          </p:nvSpPr>
          <p:spPr>
            <a:xfrm>
              <a:off x="5251927" y="2223557"/>
              <a:ext cx="795819" cy="395309"/>
            </a:xfrm>
            <a:custGeom>
              <a:rect b="b" l="l" r="r" t="t"/>
              <a:pathLst>
                <a:path extrusionOk="0" h="13912" w="28007">
                  <a:moveTo>
                    <a:pt x="21989" y="8555"/>
                  </a:moveTo>
                  <a:cubicBezTo>
                    <a:pt x="22210" y="8555"/>
                    <a:pt x="22435" y="8567"/>
                    <a:pt x="22629" y="8667"/>
                  </a:cubicBezTo>
                  <a:cubicBezTo>
                    <a:pt x="22601" y="8785"/>
                    <a:pt x="22462" y="8825"/>
                    <a:pt x="22357" y="8883"/>
                  </a:cubicBezTo>
                  <a:cubicBezTo>
                    <a:pt x="22254" y="8943"/>
                    <a:pt x="22183" y="9117"/>
                    <a:pt x="22293" y="9166"/>
                  </a:cubicBezTo>
                  <a:cubicBezTo>
                    <a:pt x="22023" y="9147"/>
                    <a:pt x="21753" y="9130"/>
                    <a:pt x="21483" y="9110"/>
                  </a:cubicBezTo>
                  <a:cubicBezTo>
                    <a:pt x="21294" y="9097"/>
                    <a:pt x="21105" y="9085"/>
                    <a:pt x="20916" y="9085"/>
                  </a:cubicBezTo>
                  <a:cubicBezTo>
                    <a:pt x="20859" y="9085"/>
                    <a:pt x="20801" y="9086"/>
                    <a:pt x="20744" y="9089"/>
                  </a:cubicBezTo>
                  <a:cubicBezTo>
                    <a:pt x="20431" y="9103"/>
                    <a:pt x="20120" y="9163"/>
                    <a:pt x="19810" y="9163"/>
                  </a:cubicBezTo>
                  <a:cubicBezTo>
                    <a:pt x="19750" y="9163"/>
                    <a:pt x="19690" y="9161"/>
                    <a:pt x="19630" y="9155"/>
                  </a:cubicBezTo>
                  <a:lnTo>
                    <a:pt x="19630" y="9155"/>
                  </a:lnTo>
                  <a:cubicBezTo>
                    <a:pt x="19645" y="9269"/>
                    <a:pt x="19657" y="9395"/>
                    <a:pt x="19591" y="9490"/>
                  </a:cubicBezTo>
                  <a:cubicBezTo>
                    <a:pt x="19559" y="9537"/>
                    <a:pt x="19510" y="9569"/>
                    <a:pt x="19473" y="9616"/>
                  </a:cubicBezTo>
                  <a:cubicBezTo>
                    <a:pt x="19325" y="9807"/>
                    <a:pt x="19480" y="10098"/>
                    <a:pt x="19387" y="10323"/>
                  </a:cubicBezTo>
                  <a:cubicBezTo>
                    <a:pt x="19357" y="10332"/>
                    <a:pt x="19326" y="10336"/>
                    <a:pt x="19296" y="10336"/>
                  </a:cubicBezTo>
                  <a:cubicBezTo>
                    <a:pt x="19116" y="10336"/>
                    <a:pt x="18937" y="10191"/>
                    <a:pt x="18923" y="10008"/>
                  </a:cubicBezTo>
                  <a:cubicBezTo>
                    <a:pt x="18908" y="9802"/>
                    <a:pt x="19066" y="9595"/>
                    <a:pt x="18991" y="9402"/>
                  </a:cubicBezTo>
                  <a:cubicBezTo>
                    <a:pt x="18931" y="9254"/>
                    <a:pt x="18740" y="9136"/>
                    <a:pt x="18794" y="8986"/>
                  </a:cubicBezTo>
                  <a:lnTo>
                    <a:pt x="18794" y="8986"/>
                  </a:lnTo>
                  <a:cubicBezTo>
                    <a:pt x="18822" y="8996"/>
                    <a:pt x="18851" y="9001"/>
                    <a:pt x="18880" y="9001"/>
                  </a:cubicBezTo>
                  <a:cubicBezTo>
                    <a:pt x="18982" y="9001"/>
                    <a:pt x="19085" y="8946"/>
                    <a:pt x="19167" y="8879"/>
                  </a:cubicBezTo>
                  <a:cubicBezTo>
                    <a:pt x="19272" y="8793"/>
                    <a:pt x="19362" y="8686"/>
                    <a:pt x="19486" y="8628"/>
                  </a:cubicBezTo>
                  <a:cubicBezTo>
                    <a:pt x="19600" y="8577"/>
                    <a:pt x="19730" y="8575"/>
                    <a:pt x="19855" y="8575"/>
                  </a:cubicBezTo>
                  <a:cubicBezTo>
                    <a:pt x="20536" y="8568"/>
                    <a:pt x="21217" y="8562"/>
                    <a:pt x="21898" y="8555"/>
                  </a:cubicBezTo>
                  <a:cubicBezTo>
                    <a:pt x="21928" y="8555"/>
                    <a:pt x="21959" y="8555"/>
                    <a:pt x="21989" y="8555"/>
                  </a:cubicBezTo>
                  <a:close/>
                  <a:moveTo>
                    <a:pt x="15994" y="1"/>
                  </a:moveTo>
                  <a:cubicBezTo>
                    <a:pt x="15915" y="1"/>
                    <a:pt x="15836" y="11"/>
                    <a:pt x="15765" y="46"/>
                  </a:cubicBezTo>
                  <a:cubicBezTo>
                    <a:pt x="15621" y="114"/>
                    <a:pt x="15533" y="258"/>
                    <a:pt x="15417" y="367"/>
                  </a:cubicBezTo>
                  <a:cubicBezTo>
                    <a:pt x="15167" y="603"/>
                    <a:pt x="14800" y="654"/>
                    <a:pt x="14460" y="705"/>
                  </a:cubicBezTo>
                  <a:cubicBezTo>
                    <a:pt x="13881" y="793"/>
                    <a:pt x="13309" y="913"/>
                    <a:pt x="12737" y="1031"/>
                  </a:cubicBezTo>
                  <a:cubicBezTo>
                    <a:pt x="12422" y="1098"/>
                    <a:pt x="12075" y="1305"/>
                    <a:pt x="11760" y="1370"/>
                  </a:cubicBezTo>
                  <a:cubicBezTo>
                    <a:pt x="11684" y="1470"/>
                    <a:pt x="11568" y="1505"/>
                    <a:pt x="11442" y="1505"/>
                  </a:cubicBezTo>
                  <a:cubicBezTo>
                    <a:pt x="11312" y="1505"/>
                    <a:pt x="11170" y="1469"/>
                    <a:pt x="11047" y="1430"/>
                  </a:cubicBezTo>
                  <a:cubicBezTo>
                    <a:pt x="10939" y="1394"/>
                    <a:pt x="10815" y="1367"/>
                    <a:pt x="10699" y="1367"/>
                  </a:cubicBezTo>
                  <a:cubicBezTo>
                    <a:pt x="10553" y="1367"/>
                    <a:pt x="10421" y="1410"/>
                    <a:pt x="10350" y="1532"/>
                  </a:cubicBezTo>
                  <a:cubicBezTo>
                    <a:pt x="10260" y="1702"/>
                    <a:pt x="10421" y="1892"/>
                    <a:pt x="10571" y="2008"/>
                  </a:cubicBezTo>
                  <a:cubicBezTo>
                    <a:pt x="10721" y="2126"/>
                    <a:pt x="10897" y="2289"/>
                    <a:pt x="10843" y="2471"/>
                  </a:cubicBezTo>
                  <a:cubicBezTo>
                    <a:pt x="10726" y="2424"/>
                    <a:pt x="10606" y="2377"/>
                    <a:pt x="10482" y="2377"/>
                  </a:cubicBezTo>
                  <a:cubicBezTo>
                    <a:pt x="10469" y="2377"/>
                    <a:pt x="10457" y="2378"/>
                    <a:pt x="10445" y="2379"/>
                  </a:cubicBezTo>
                  <a:cubicBezTo>
                    <a:pt x="10308" y="2387"/>
                    <a:pt x="10166" y="2484"/>
                    <a:pt x="10151" y="2621"/>
                  </a:cubicBezTo>
                  <a:cubicBezTo>
                    <a:pt x="10145" y="2685"/>
                    <a:pt x="10166" y="2754"/>
                    <a:pt x="10151" y="2818"/>
                  </a:cubicBezTo>
                  <a:cubicBezTo>
                    <a:pt x="10134" y="2889"/>
                    <a:pt x="10076" y="2940"/>
                    <a:pt x="10038" y="3000"/>
                  </a:cubicBezTo>
                  <a:cubicBezTo>
                    <a:pt x="9967" y="3116"/>
                    <a:pt x="9978" y="3274"/>
                    <a:pt x="10061" y="3379"/>
                  </a:cubicBezTo>
                  <a:cubicBezTo>
                    <a:pt x="9928" y="3441"/>
                    <a:pt x="9798" y="3504"/>
                    <a:pt x="9665" y="3566"/>
                  </a:cubicBezTo>
                  <a:cubicBezTo>
                    <a:pt x="9665" y="3654"/>
                    <a:pt x="9667" y="3743"/>
                    <a:pt x="9667" y="3833"/>
                  </a:cubicBezTo>
                  <a:cubicBezTo>
                    <a:pt x="9856" y="4020"/>
                    <a:pt x="10177" y="4009"/>
                    <a:pt x="10374" y="4187"/>
                  </a:cubicBezTo>
                  <a:cubicBezTo>
                    <a:pt x="10608" y="4399"/>
                    <a:pt x="10530" y="4847"/>
                    <a:pt x="10241" y="4969"/>
                  </a:cubicBezTo>
                  <a:cubicBezTo>
                    <a:pt x="10236" y="4969"/>
                    <a:pt x="10232" y="4969"/>
                    <a:pt x="10227" y="4969"/>
                  </a:cubicBezTo>
                  <a:cubicBezTo>
                    <a:pt x="10078" y="4969"/>
                    <a:pt x="9939" y="4842"/>
                    <a:pt x="9933" y="4693"/>
                  </a:cubicBezTo>
                  <a:cubicBezTo>
                    <a:pt x="9658" y="4785"/>
                    <a:pt x="9386" y="4875"/>
                    <a:pt x="9114" y="4967"/>
                  </a:cubicBezTo>
                  <a:cubicBezTo>
                    <a:pt x="9039" y="4855"/>
                    <a:pt x="8990" y="4725"/>
                    <a:pt x="8973" y="4592"/>
                  </a:cubicBezTo>
                  <a:cubicBezTo>
                    <a:pt x="8918" y="4618"/>
                    <a:pt x="8859" y="4629"/>
                    <a:pt x="8800" y="4629"/>
                  </a:cubicBezTo>
                  <a:cubicBezTo>
                    <a:pt x="8621" y="4629"/>
                    <a:pt x="8439" y="4521"/>
                    <a:pt x="8373" y="4352"/>
                  </a:cubicBezTo>
                  <a:cubicBezTo>
                    <a:pt x="8112" y="4429"/>
                    <a:pt x="7852" y="4504"/>
                    <a:pt x="7593" y="4581"/>
                  </a:cubicBezTo>
                  <a:cubicBezTo>
                    <a:pt x="7567" y="4513"/>
                    <a:pt x="7544" y="4444"/>
                    <a:pt x="7520" y="4373"/>
                  </a:cubicBezTo>
                  <a:cubicBezTo>
                    <a:pt x="7473" y="4366"/>
                    <a:pt x="7426" y="4362"/>
                    <a:pt x="7379" y="4362"/>
                  </a:cubicBezTo>
                  <a:cubicBezTo>
                    <a:pt x="7134" y="4362"/>
                    <a:pt x="6890" y="4458"/>
                    <a:pt x="6713" y="4628"/>
                  </a:cubicBezTo>
                  <a:cubicBezTo>
                    <a:pt x="6625" y="4712"/>
                    <a:pt x="6550" y="4817"/>
                    <a:pt x="6440" y="4868"/>
                  </a:cubicBezTo>
                  <a:cubicBezTo>
                    <a:pt x="6407" y="4884"/>
                    <a:pt x="6370" y="4891"/>
                    <a:pt x="6332" y="4891"/>
                  </a:cubicBezTo>
                  <a:cubicBezTo>
                    <a:pt x="6243" y="4891"/>
                    <a:pt x="6156" y="4848"/>
                    <a:pt x="6136" y="4765"/>
                  </a:cubicBezTo>
                  <a:cubicBezTo>
                    <a:pt x="6061" y="4803"/>
                    <a:pt x="5977" y="4822"/>
                    <a:pt x="5893" y="4822"/>
                  </a:cubicBezTo>
                  <a:cubicBezTo>
                    <a:pt x="5863" y="4822"/>
                    <a:pt x="5832" y="4820"/>
                    <a:pt x="5802" y="4815"/>
                  </a:cubicBezTo>
                  <a:cubicBezTo>
                    <a:pt x="5802" y="4697"/>
                    <a:pt x="5802" y="4579"/>
                    <a:pt x="5802" y="4461"/>
                  </a:cubicBezTo>
                  <a:cubicBezTo>
                    <a:pt x="5799" y="4461"/>
                    <a:pt x="5796" y="4461"/>
                    <a:pt x="5793" y="4461"/>
                  </a:cubicBezTo>
                  <a:cubicBezTo>
                    <a:pt x="5567" y="4461"/>
                    <a:pt x="5371" y="4310"/>
                    <a:pt x="5183" y="4185"/>
                  </a:cubicBezTo>
                  <a:cubicBezTo>
                    <a:pt x="4856" y="3968"/>
                    <a:pt x="4463" y="3812"/>
                    <a:pt x="4079" y="3812"/>
                  </a:cubicBezTo>
                  <a:cubicBezTo>
                    <a:pt x="3921" y="3812"/>
                    <a:pt x="3764" y="3838"/>
                    <a:pt x="3614" y="3898"/>
                  </a:cubicBezTo>
                  <a:cubicBezTo>
                    <a:pt x="3465" y="3958"/>
                    <a:pt x="3321" y="4050"/>
                    <a:pt x="3160" y="4065"/>
                  </a:cubicBezTo>
                  <a:cubicBezTo>
                    <a:pt x="3134" y="4068"/>
                    <a:pt x="3108" y="4069"/>
                    <a:pt x="3081" y="4069"/>
                  </a:cubicBezTo>
                  <a:cubicBezTo>
                    <a:pt x="3027" y="4069"/>
                    <a:pt x="2973" y="4065"/>
                    <a:pt x="2921" y="4065"/>
                  </a:cubicBezTo>
                  <a:cubicBezTo>
                    <a:pt x="2847" y="4065"/>
                    <a:pt x="2776" y="4073"/>
                    <a:pt x="2712" y="4110"/>
                  </a:cubicBezTo>
                  <a:cubicBezTo>
                    <a:pt x="2543" y="4211"/>
                    <a:pt x="2524" y="4474"/>
                    <a:pt x="2346" y="4558"/>
                  </a:cubicBezTo>
                  <a:cubicBezTo>
                    <a:pt x="2296" y="4582"/>
                    <a:pt x="2240" y="4588"/>
                    <a:pt x="2183" y="4588"/>
                  </a:cubicBezTo>
                  <a:cubicBezTo>
                    <a:pt x="2129" y="4588"/>
                    <a:pt x="2074" y="4583"/>
                    <a:pt x="2020" y="4583"/>
                  </a:cubicBezTo>
                  <a:cubicBezTo>
                    <a:pt x="1957" y="4583"/>
                    <a:pt x="1896" y="4590"/>
                    <a:pt x="1843" y="4622"/>
                  </a:cubicBezTo>
                  <a:cubicBezTo>
                    <a:pt x="1731" y="4690"/>
                    <a:pt x="1701" y="4843"/>
                    <a:pt x="1708" y="4975"/>
                  </a:cubicBezTo>
                  <a:cubicBezTo>
                    <a:pt x="1712" y="5106"/>
                    <a:pt x="1738" y="5243"/>
                    <a:pt x="1691" y="5367"/>
                  </a:cubicBezTo>
                  <a:cubicBezTo>
                    <a:pt x="1657" y="5460"/>
                    <a:pt x="1560" y="5534"/>
                    <a:pt x="1469" y="5534"/>
                  </a:cubicBezTo>
                  <a:cubicBezTo>
                    <a:pt x="1437" y="5534"/>
                    <a:pt x="1405" y="5525"/>
                    <a:pt x="1378" y="5505"/>
                  </a:cubicBezTo>
                  <a:cubicBezTo>
                    <a:pt x="1283" y="5432"/>
                    <a:pt x="1301" y="5286"/>
                    <a:pt x="1253" y="5177"/>
                  </a:cubicBezTo>
                  <a:cubicBezTo>
                    <a:pt x="1200" y="5052"/>
                    <a:pt x="1060" y="4990"/>
                    <a:pt x="920" y="4990"/>
                  </a:cubicBezTo>
                  <a:cubicBezTo>
                    <a:pt x="880" y="4990"/>
                    <a:pt x="839" y="4995"/>
                    <a:pt x="801" y="5005"/>
                  </a:cubicBezTo>
                  <a:cubicBezTo>
                    <a:pt x="632" y="5053"/>
                    <a:pt x="495" y="5177"/>
                    <a:pt x="366" y="5297"/>
                  </a:cubicBezTo>
                  <a:cubicBezTo>
                    <a:pt x="364" y="5483"/>
                    <a:pt x="362" y="5670"/>
                    <a:pt x="360" y="5854"/>
                  </a:cubicBezTo>
                  <a:cubicBezTo>
                    <a:pt x="240" y="5856"/>
                    <a:pt x="157" y="5991"/>
                    <a:pt x="167" y="6111"/>
                  </a:cubicBezTo>
                  <a:cubicBezTo>
                    <a:pt x="178" y="6231"/>
                    <a:pt x="251" y="6334"/>
                    <a:pt x="321" y="6430"/>
                  </a:cubicBezTo>
                  <a:cubicBezTo>
                    <a:pt x="187" y="6488"/>
                    <a:pt x="71" y="6593"/>
                    <a:pt x="0" y="6722"/>
                  </a:cubicBezTo>
                  <a:cubicBezTo>
                    <a:pt x="17" y="6718"/>
                    <a:pt x="33" y="6716"/>
                    <a:pt x="49" y="6716"/>
                  </a:cubicBezTo>
                  <a:cubicBezTo>
                    <a:pt x="223" y="6716"/>
                    <a:pt x="356" y="6907"/>
                    <a:pt x="422" y="7077"/>
                  </a:cubicBezTo>
                  <a:cubicBezTo>
                    <a:pt x="497" y="7264"/>
                    <a:pt x="583" y="7486"/>
                    <a:pt x="780" y="7527"/>
                  </a:cubicBezTo>
                  <a:cubicBezTo>
                    <a:pt x="811" y="7533"/>
                    <a:pt x="843" y="7535"/>
                    <a:pt x="875" y="7535"/>
                  </a:cubicBezTo>
                  <a:cubicBezTo>
                    <a:pt x="891" y="7535"/>
                    <a:pt x="906" y="7534"/>
                    <a:pt x="922" y="7534"/>
                  </a:cubicBezTo>
                  <a:cubicBezTo>
                    <a:pt x="961" y="7534"/>
                    <a:pt x="1000" y="7536"/>
                    <a:pt x="1037" y="7546"/>
                  </a:cubicBezTo>
                  <a:cubicBezTo>
                    <a:pt x="1202" y="7591"/>
                    <a:pt x="1266" y="7782"/>
                    <a:pt x="1328" y="7941"/>
                  </a:cubicBezTo>
                  <a:cubicBezTo>
                    <a:pt x="1384" y="8081"/>
                    <a:pt x="1499" y="8233"/>
                    <a:pt x="1640" y="8233"/>
                  </a:cubicBezTo>
                  <a:cubicBezTo>
                    <a:pt x="1658" y="8233"/>
                    <a:pt x="1676" y="8231"/>
                    <a:pt x="1695" y="8226"/>
                  </a:cubicBezTo>
                  <a:lnTo>
                    <a:pt x="1695" y="8226"/>
                  </a:lnTo>
                  <a:cubicBezTo>
                    <a:pt x="1639" y="8468"/>
                    <a:pt x="1618" y="8716"/>
                    <a:pt x="1626" y="8963"/>
                  </a:cubicBezTo>
                  <a:cubicBezTo>
                    <a:pt x="1656" y="8954"/>
                    <a:pt x="1684" y="8941"/>
                    <a:pt x="1712" y="8933"/>
                  </a:cubicBezTo>
                  <a:cubicBezTo>
                    <a:pt x="1823" y="8903"/>
                    <a:pt x="1939" y="8885"/>
                    <a:pt x="2048" y="8847"/>
                  </a:cubicBezTo>
                  <a:cubicBezTo>
                    <a:pt x="2310" y="8755"/>
                    <a:pt x="2515" y="8549"/>
                    <a:pt x="2691" y="8335"/>
                  </a:cubicBezTo>
                  <a:cubicBezTo>
                    <a:pt x="2745" y="8273"/>
                    <a:pt x="2798" y="8206"/>
                    <a:pt x="2877" y="8181"/>
                  </a:cubicBezTo>
                  <a:cubicBezTo>
                    <a:pt x="2903" y="8172"/>
                    <a:pt x="2929" y="8168"/>
                    <a:pt x="2955" y="8168"/>
                  </a:cubicBezTo>
                  <a:cubicBezTo>
                    <a:pt x="3014" y="8168"/>
                    <a:pt x="3075" y="8186"/>
                    <a:pt x="3132" y="8202"/>
                  </a:cubicBezTo>
                  <a:cubicBezTo>
                    <a:pt x="3375" y="8265"/>
                    <a:pt x="3627" y="8297"/>
                    <a:pt x="3878" y="8297"/>
                  </a:cubicBezTo>
                  <a:cubicBezTo>
                    <a:pt x="4026" y="8297"/>
                    <a:pt x="4173" y="8286"/>
                    <a:pt x="4319" y="8264"/>
                  </a:cubicBezTo>
                  <a:cubicBezTo>
                    <a:pt x="4339" y="8261"/>
                    <a:pt x="4359" y="8259"/>
                    <a:pt x="4379" y="8259"/>
                  </a:cubicBezTo>
                  <a:cubicBezTo>
                    <a:pt x="4404" y="8259"/>
                    <a:pt x="4428" y="8263"/>
                    <a:pt x="4448" y="8279"/>
                  </a:cubicBezTo>
                  <a:cubicBezTo>
                    <a:pt x="4476" y="8301"/>
                    <a:pt x="4484" y="8339"/>
                    <a:pt x="4497" y="8376"/>
                  </a:cubicBezTo>
                  <a:cubicBezTo>
                    <a:pt x="4553" y="8540"/>
                    <a:pt x="4707" y="8650"/>
                    <a:pt x="4827" y="8778"/>
                  </a:cubicBezTo>
                  <a:cubicBezTo>
                    <a:pt x="4947" y="8907"/>
                    <a:pt x="5035" y="9108"/>
                    <a:pt x="4936" y="9254"/>
                  </a:cubicBezTo>
                  <a:cubicBezTo>
                    <a:pt x="4861" y="9363"/>
                    <a:pt x="4705" y="9400"/>
                    <a:pt x="4649" y="9520"/>
                  </a:cubicBezTo>
                  <a:cubicBezTo>
                    <a:pt x="4609" y="9607"/>
                    <a:pt x="4641" y="9715"/>
                    <a:pt x="4609" y="9807"/>
                  </a:cubicBezTo>
                  <a:cubicBezTo>
                    <a:pt x="4555" y="9959"/>
                    <a:pt x="4366" y="10008"/>
                    <a:pt x="4208" y="10032"/>
                  </a:cubicBezTo>
                  <a:cubicBezTo>
                    <a:pt x="3897" y="10081"/>
                    <a:pt x="3589" y="10128"/>
                    <a:pt x="3278" y="10177"/>
                  </a:cubicBezTo>
                  <a:cubicBezTo>
                    <a:pt x="3257" y="10344"/>
                    <a:pt x="3233" y="10514"/>
                    <a:pt x="3212" y="10681"/>
                  </a:cubicBezTo>
                  <a:cubicBezTo>
                    <a:pt x="3098" y="10627"/>
                    <a:pt x="2972" y="10599"/>
                    <a:pt x="2847" y="10599"/>
                  </a:cubicBezTo>
                  <a:cubicBezTo>
                    <a:pt x="2774" y="10599"/>
                    <a:pt x="2701" y="10608"/>
                    <a:pt x="2631" y="10627"/>
                  </a:cubicBezTo>
                  <a:cubicBezTo>
                    <a:pt x="2588" y="10807"/>
                    <a:pt x="2751" y="10966"/>
                    <a:pt x="2905" y="11062"/>
                  </a:cubicBezTo>
                  <a:cubicBezTo>
                    <a:pt x="3062" y="11161"/>
                    <a:pt x="3246" y="11264"/>
                    <a:pt x="3282" y="11444"/>
                  </a:cubicBezTo>
                  <a:cubicBezTo>
                    <a:pt x="3306" y="11559"/>
                    <a:pt x="3270" y="11698"/>
                    <a:pt x="3357" y="11778"/>
                  </a:cubicBezTo>
                  <a:cubicBezTo>
                    <a:pt x="3443" y="11784"/>
                    <a:pt x="3531" y="11791"/>
                    <a:pt x="3619" y="11799"/>
                  </a:cubicBezTo>
                  <a:cubicBezTo>
                    <a:pt x="3627" y="11896"/>
                    <a:pt x="3634" y="11992"/>
                    <a:pt x="3642" y="12088"/>
                  </a:cubicBezTo>
                  <a:cubicBezTo>
                    <a:pt x="3701" y="12081"/>
                    <a:pt x="3761" y="12078"/>
                    <a:pt x="3820" y="12078"/>
                  </a:cubicBezTo>
                  <a:cubicBezTo>
                    <a:pt x="3990" y="12078"/>
                    <a:pt x="4159" y="12107"/>
                    <a:pt x="4317" y="12166"/>
                  </a:cubicBezTo>
                  <a:cubicBezTo>
                    <a:pt x="4354" y="12178"/>
                    <a:pt x="4390" y="12196"/>
                    <a:pt x="4416" y="12226"/>
                  </a:cubicBezTo>
                  <a:cubicBezTo>
                    <a:pt x="4456" y="12277"/>
                    <a:pt x="4448" y="12354"/>
                    <a:pt x="4422" y="12416"/>
                  </a:cubicBezTo>
                  <a:cubicBezTo>
                    <a:pt x="4364" y="12560"/>
                    <a:pt x="4240" y="12673"/>
                    <a:pt x="4195" y="12821"/>
                  </a:cubicBezTo>
                  <a:cubicBezTo>
                    <a:pt x="4154" y="12955"/>
                    <a:pt x="4238" y="13140"/>
                    <a:pt x="4366" y="13140"/>
                  </a:cubicBezTo>
                  <a:cubicBezTo>
                    <a:pt x="4379" y="13140"/>
                    <a:pt x="4393" y="13138"/>
                    <a:pt x="4407" y="13134"/>
                  </a:cubicBezTo>
                  <a:cubicBezTo>
                    <a:pt x="4514" y="13104"/>
                    <a:pt x="4546" y="12969"/>
                    <a:pt x="4561" y="12858"/>
                  </a:cubicBezTo>
                  <a:cubicBezTo>
                    <a:pt x="4579" y="12727"/>
                    <a:pt x="4598" y="12594"/>
                    <a:pt x="4615" y="12461"/>
                  </a:cubicBezTo>
                  <a:cubicBezTo>
                    <a:pt x="4621" y="12403"/>
                    <a:pt x="4648" y="12328"/>
                    <a:pt x="4705" y="12328"/>
                  </a:cubicBezTo>
                  <a:cubicBezTo>
                    <a:pt x="4706" y="12328"/>
                    <a:pt x="4708" y="12328"/>
                    <a:pt x="4709" y="12328"/>
                  </a:cubicBezTo>
                  <a:cubicBezTo>
                    <a:pt x="4733" y="12331"/>
                    <a:pt x="4752" y="12346"/>
                    <a:pt x="4771" y="12361"/>
                  </a:cubicBezTo>
                  <a:cubicBezTo>
                    <a:pt x="4887" y="12451"/>
                    <a:pt x="5009" y="12549"/>
                    <a:pt x="5046" y="12690"/>
                  </a:cubicBezTo>
                  <a:cubicBezTo>
                    <a:pt x="5048" y="12699"/>
                    <a:pt x="5048" y="12708"/>
                    <a:pt x="5050" y="12714"/>
                  </a:cubicBezTo>
                  <a:cubicBezTo>
                    <a:pt x="5080" y="12665"/>
                    <a:pt x="5108" y="12615"/>
                    <a:pt x="5138" y="12566"/>
                  </a:cubicBezTo>
                  <a:cubicBezTo>
                    <a:pt x="5164" y="12525"/>
                    <a:pt x="5187" y="12485"/>
                    <a:pt x="5226" y="12457"/>
                  </a:cubicBezTo>
                  <a:cubicBezTo>
                    <a:pt x="5258" y="12434"/>
                    <a:pt x="5296" y="12424"/>
                    <a:pt x="5336" y="12424"/>
                  </a:cubicBezTo>
                  <a:cubicBezTo>
                    <a:pt x="5377" y="12424"/>
                    <a:pt x="5420" y="12435"/>
                    <a:pt x="5457" y="12453"/>
                  </a:cubicBezTo>
                  <a:cubicBezTo>
                    <a:pt x="5532" y="12489"/>
                    <a:pt x="5588" y="12549"/>
                    <a:pt x="5643" y="12607"/>
                  </a:cubicBezTo>
                  <a:cubicBezTo>
                    <a:pt x="5785" y="12757"/>
                    <a:pt x="5926" y="12905"/>
                    <a:pt x="6068" y="13055"/>
                  </a:cubicBezTo>
                  <a:cubicBezTo>
                    <a:pt x="6213" y="13208"/>
                    <a:pt x="6389" y="13375"/>
                    <a:pt x="6597" y="13375"/>
                  </a:cubicBezTo>
                  <a:cubicBezTo>
                    <a:pt x="6607" y="13375"/>
                    <a:pt x="6617" y="13375"/>
                    <a:pt x="6627" y="13374"/>
                  </a:cubicBezTo>
                  <a:cubicBezTo>
                    <a:pt x="6655" y="13372"/>
                    <a:pt x="6678" y="13365"/>
                    <a:pt x="6704" y="13359"/>
                  </a:cubicBezTo>
                  <a:cubicBezTo>
                    <a:pt x="6644" y="13280"/>
                    <a:pt x="6629" y="13162"/>
                    <a:pt x="6700" y="13087"/>
                  </a:cubicBezTo>
                  <a:lnTo>
                    <a:pt x="6708" y="10302"/>
                  </a:lnTo>
                  <a:cubicBezTo>
                    <a:pt x="6708" y="10276"/>
                    <a:pt x="6710" y="10252"/>
                    <a:pt x="6710" y="10229"/>
                  </a:cubicBezTo>
                  <a:cubicBezTo>
                    <a:pt x="6907" y="10034"/>
                    <a:pt x="7160" y="9895"/>
                    <a:pt x="7428" y="9824"/>
                  </a:cubicBezTo>
                  <a:cubicBezTo>
                    <a:pt x="7454" y="9815"/>
                    <a:pt x="7482" y="9811"/>
                    <a:pt x="7507" y="9805"/>
                  </a:cubicBezTo>
                  <a:cubicBezTo>
                    <a:pt x="7510" y="9747"/>
                    <a:pt x="7533" y="9687"/>
                    <a:pt x="7574" y="9646"/>
                  </a:cubicBezTo>
                  <a:cubicBezTo>
                    <a:pt x="7642" y="9580"/>
                    <a:pt x="7737" y="9550"/>
                    <a:pt x="7829" y="9526"/>
                  </a:cubicBezTo>
                  <a:cubicBezTo>
                    <a:pt x="8002" y="9481"/>
                    <a:pt x="8180" y="9451"/>
                    <a:pt x="8360" y="9436"/>
                  </a:cubicBezTo>
                  <a:cubicBezTo>
                    <a:pt x="8437" y="9430"/>
                    <a:pt x="8519" y="9425"/>
                    <a:pt x="8585" y="9387"/>
                  </a:cubicBezTo>
                  <a:cubicBezTo>
                    <a:pt x="8641" y="9357"/>
                    <a:pt x="8681" y="9307"/>
                    <a:pt x="8737" y="9275"/>
                  </a:cubicBezTo>
                  <a:cubicBezTo>
                    <a:pt x="8800" y="9240"/>
                    <a:pt x="8871" y="9232"/>
                    <a:pt x="8944" y="9232"/>
                  </a:cubicBezTo>
                  <a:cubicBezTo>
                    <a:pt x="8993" y="9232"/>
                    <a:pt x="9043" y="9236"/>
                    <a:pt x="9092" y="9236"/>
                  </a:cubicBezTo>
                  <a:cubicBezTo>
                    <a:pt x="9106" y="9236"/>
                    <a:pt x="9120" y="9235"/>
                    <a:pt x="9134" y="9235"/>
                  </a:cubicBezTo>
                  <a:cubicBezTo>
                    <a:pt x="9266" y="9230"/>
                    <a:pt x="9427" y="9140"/>
                    <a:pt x="9406" y="9008"/>
                  </a:cubicBezTo>
                  <a:cubicBezTo>
                    <a:pt x="9399" y="8954"/>
                    <a:pt x="9363" y="8911"/>
                    <a:pt x="9348" y="8858"/>
                  </a:cubicBezTo>
                  <a:cubicBezTo>
                    <a:pt x="9301" y="8680"/>
                    <a:pt x="9532" y="8553"/>
                    <a:pt x="9716" y="8551"/>
                  </a:cubicBezTo>
                  <a:cubicBezTo>
                    <a:pt x="9721" y="8551"/>
                    <a:pt x="9725" y="8551"/>
                    <a:pt x="9729" y="8551"/>
                  </a:cubicBezTo>
                  <a:cubicBezTo>
                    <a:pt x="10036" y="8551"/>
                    <a:pt x="10340" y="8698"/>
                    <a:pt x="10528" y="8939"/>
                  </a:cubicBezTo>
                  <a:cubicBezTo>
                    <a:pt x="10333" y="8971"/>
                    <a:pt x="10143" y="9020"/>
                    <a:pt x="9956" y="9087"/>
                  </a:cubicBezTo>
                  <a:cubicBezTo>
                    <a:pt x="9847" y="9123"/>
                    <a:pt x="9740" y="9168"/>
                    <a:pt x="9656" y="9248"/>
                  </a:cubicBezTo>
                  <a:cubicBezTo>
                    <a:pt x="9575" y="9327"/>
                    <a:pt x="9523" y="9447"/>
                    <a:pt x="9556" y="9556"/>
                  </a:cubicBezTo>
                  <a:cubicBezTo>
                    <a:pt x="9611" y="9745"/>
                    <a:pt x="9862" y="9796"/>
                    <a:pt x="9980" y="9952"/>
                  </a:cubicBezTo>
                  <a:cubicBezTo>
                    <a:pt x="10126" y="10147"/>
                    <a:pt x="10023" y="10415"/>
                    <a:pt x="9896" y="10629"/>
                  </a:cubicBezTo>
                  <a:cubicBezTo>
                    <a:pt x="10147" y="10938"/>
                    <a:pt x="10436" y="11204"/>
                    <a:pt x="10807" y="11336"/>
                  </a:cubicBezTo>
                  <a:cubicBezTo>
                    <a:pt x="11031" y="11415"/>
                    <a:pt x="11265" y="11439"/>
                    <a:pt x="11502" y="11439"/>
                  </a:cubicBezTo>
                  <a:cubicBezTo>
                    <a:pt x="11781" y="11439"/>
                    <a:pt x="12065" y="11406"/>
                    <a:pt x="12343" y="11390"/>
                  </a:cubicBezTo>
                  <a:cubicBezTo>
                    <a:pt x="12397" y="11387"/>
                    <a:pt x="12453" y="11385"/>
                    <a:pt x="12509" y="11385"/>
                  </a:cubicBezTo>
                  <a:cubicBezTo>
                    <a:pt x="12788" y="11385"/>
                    <a:pt x="13074" y="11435"/>
                    <a:pt x="13256" y="11639"/>
                  </a:cubicBezTo>
                  <a:cubicBezTo>
                    <a:pt x="13376" y="11773"/>
                    <a:pt x="13427" y="11953"/>
                    <a:pt x="13491" y="12121"/>
                  </a:cubicBezTo>
                  <a:cubicBezTo>
                    <a:pt x="13641" y="12519"/>
                    <a:pt x="13871" y="12881"/>
                    <a:pt x="14100" y="13239"/>
                  </a:cubicBezTo>
                  <a:cubicBezTo>
                    <a:pt x="14181" y="13363"/>
                    <a:pt x="14269" y="13496"/>
                    <a:pt x="14404" y="13558"/>
                  </a:cubicBezTo>
                  <a:cubicBezTo>
                    <a:pt x="14575" y="13637"/>
                    <a:pt x="14798" y="13592"/>
                    <a:pt x="14935" y="13723"/>
                  </a:cubicBezTo>
                  <a:cubicBezTo>
                    <a:pt x="14987" y="13772"/>
                    <a:pt x="15019" y="13843"/>
                    <a:pt x="15081" y="13882"/>
                  </a:cubicBezTo>
                  <a:cubicBezTo>
                    <a:pt x="15114" y="13903"/>
                    <a:pt x="15148" y="13912"/>
                    <a:pt x="15183" y="13912"/>
                  </a:cubicBezTo>
                  <a:cubicBezTo>
                    <a:pt x="15314" y="13912"/>
                    <a:pt x="15450" y="13780"/>
                    <a:pt x="15548" y="13670"/>
                  </a:cubicBezTo>
                  <a:cubicBezTo>
                    <a:pt x="15863" y="13310"/>
                    <a:pt x="16304" y="13078"/>
                    <a:pt x="16774" y="12986"/>
                  </a:cubicBezTo>
                  <a:cubicBezTo>
                    <a:pt x="16767" y="12958"/>
                    <a:pt x="16767" y="12930"/>
                    <a:pt x="16774" y="12900"/>
                  </a:cubicBezTo>
                  <a:cubicBezTo>
                    <a:pt x="16793" y="12830"/>
                    <a:pt x="16846" y="12776"/>
                    <a:pt x="16898" y="12727"/>
                  </a:cubicBezTo>
                  <a:cubicBezTo>
                    <a:pt x="17026" y="12600"/>
                    <a:pt x="17157" y="12474"/>
                    <a:pt x="17286" y="12348"/>
                  </a:cubicBezTo>
                  <a:cubicBezTo>
                    <a:pt x="17359" y="12275"/>
                    <a:pt x="17438" y="12200"/>
                    <a:pt x="17536" y="12176"/>
                  </a:cubicBezTo>
                  <a:cubicBezTo>
                    <a:pt x="17563" y="12170"/>
                    <a:pt x="17588" y="12167"/>
                    <a:pt x="17614" y="12167"/>
                  </a:cubicBezTo>
                  <a:cubicBezTo>
                    <a:pt x="17818" y="12167"/>
                    <a:pt x="18004" y="12358"/>
                    <a:pt x="18218" y="12391"/>
                  </a:cubicBezTo>
                  <a:cubicBezTo>
                    <a:pt x="18241" y="12394"/>
                    <a:pt x="18263" y="12396"/>
                    <a:pt x="18286" y="12396"/>
                  </a:cubicBezTo>
                  <a:cubicBezTo>
                    <a:pt x="18495" y="12396"/>
                    <a:pt x="18689" y="12251"/>
                    <a:pt x="18848" y="12106"/>
                  </a:cubicBezTo>
                  <a:cubicBezTo>
                    <a:pt x="19025" y="11945"/>
                    <a:pt x="19216" y="11765"/>
                    <a:pt x="19454" y="11752"/>
                  </a:cubicBezTo>
                  <a:cubicBezTo>
                    <a:pt x="19462" y="11752"/>
                    <a:pt x="19470" y="11751"/>
                    <a:pt x="19477" y="11751"/>
                  </a:cubicBezTo>
                  <a:cubicBezTo>
                    <a:pt x="19576" y="11751"/>
                    <a:pt x="19678" y="11789"/>
                    <a:pt x="19724" y="11874"/>
                  </a:cubicBezTo>
                  <a:cubicBezTo>
                    <a:pt x="19741" y="11911"/>
                    <a:pt x="19750" y="11949"/>
                    <a:pt x="19769" y="11983"/>
                  </a:cubicBezTo>
                  <a:cubicBezTo>
                    <a:pt x="19818" y="12063"/>
                    <a:pt x="19918" y="12080"/>
                    <a:pt x="20014" y="12080"/>
                  </a:cubicBezTo>
                  <a:cubicBezTo>
                    <a:pt x="20035" y="12080"/>
                    <a:pt x="20055" y="12079"/>
                    <a:pt x="20075" y="12078"/>
                  </a:cubicBezTo>
                  <a:cubicBezTo>
                    <a:pt x="20256" y="12069"/>
                    <a:pt x="20436" y="12064"/>
                    <a:pt x="20617" y="12064"/>
                  </a:cubicBezTo>
                  <a:cubicBezTo>
                    <a:pt x="21197" y="12064"/>
                    <a:pt x="21777" y="12115"/>
                    <a:pt x="22344" y="12241"/>
                  </a:cubicBezTo>
                  <a:cubicBezTo>
                    <a:pt x="22644" y="12309"/>
                    <a:pt x="22963" y="12410"/>
                    <a:pt x="23150" y="12658"/>
                  </a:cubicBezTo>
                  <a:cubicBezTo>
                    <a:pt x="23180" y="12701"/>
                    <a:pt x="23208" y="12748"/>
                    <a:pt x="23233" y="12795"/>
                  </a:cubicBezTo>
                  <a:cubicBezTo>
                    <a:pt x="23253" y="12770"/>
                    <a:pt x="23270" y="12740"/>
                    <a:pt x="23283" y="12710"/>
                  </a:cubicBezTo>
                  <a:cubicBezTo>
                    <a:pt x="23403" y="12468"/>
                    <a:pt x="23520" y="12223"/>
                    <a:pt x="23638" y="11981"/>
                  </a:cubicBezTo>
                  <a:cubicBezTo>
                    <a:pt x="23784" y="11943"/>
                    <a:pt x="23867" y="11752"/>
                    <a:pt x="23795" y="11619"/>
                  </a:cubicBezTo>
                  <a:cubicBezTo>
                    <a:pt x="23741" y="11516"/>
                    <a:pt x="23625" y="11465"/>
                    <a:pt x="23552" y="11375"/>
                  </a:cubicBezTo>
                  <a:cubicBezTo>
                    <a:pt x="23373" y="11148"/>
                    <a:pt x="23535" y="10805"/>
                    <a:pt x="23452" y="10529"/>
                  </a:cubicBezTo>
                  <a:cubicBezTo>
                    <a:pt x="23435" y="10464"/>
                    <a:pt x="23403" y="10402"/>
                    <a:pt x="23413" y="10338"/>
                  </a:cubicBezTo>
                  <a:cubicBezTo>
                    <a:pt x="23428" y="10257"/>
                    <a:pt x="23503" y="10203"/>
                    <a:pt x="23572" y="10160"/>
                  </a:cubicBezTo>
                  <a:cubicBezTo>
                    <a:pt x="23786" y="10023"/>
                    <a:pt x="24032" y="9880"/>
                    <a:pt x="24276" y="9880"/>
                  </a:cubicBezTo>
                  <a:cubicBezTo>
                    <a:pt x="24337" y="9880"/>
                    <a:pt x="24398" y="9889"/>
                    <a:pt x="24459" y="9910"/>
                  </a:cubicBezTo>
                  <a:cubicBezTo>
                    <a:pt x="24608" y="9958"/>
                    <a:pt x="24748" y="10072"/>
                    <a:pt x="24898" y="10072"/>
                  </a:cubicBezTo>
                  <a:cubicBezTo>
                    <a:pt x="24920" y="10072"/>
                    <a:pt x="24942" y="10069"/>
                    <a:pt x="24964" y="10064"/>
                  </a:cubicBezTo>
                  <a:cubicBezTo>
                    <a:pt x="25005" y="9888"/>
                    <a:pt x="25020" y="9706"/>
                    <a:pt x="25007" y="9528"/>
                  </a:cubicBezTo>
                  <a:cubicBezTo>
                    <a:pt x="24994" y="9305"/>
                    <a:pt x="25052" y="8993"/>
                    <a:pt x="25052" y="8770"/>
                  </a:cubicBezTo>
                  <a:cubicBezTo>
                    <a:pt x="25151" y="8710"/>
                    <a:pt x="25247" y="8650"/>
                    <a:pt x="25344" y="8588"/>
                  </a:cubicBezTo>
                  <a:cubicBezTo>
                    <a:pt x="25326" y="8485"/>
                    <a:pt x="25335" y="8361"/>
                    <a:pt x="25423" y="8305"/>
                  </a:cubicBezTo>
                  <a:cubicBezTo>
                    <a:pt x="25453" y="8285"/>
                    <a:pt x="25487" y="8278"/>
                    <a:pt x="25521" y="8278"/>
                  </a:cubicBezTo>
                  <a:cubicBezTo>
                    <a:pt x="25600" y="8278"/>
                    <a:pt x="25685" y="8318"/>
                    <a:pt x="25761" y="8348"/>
                  </a:cubicBezTo>
                  <a:cubicBezTo>
                    <a:pt x="25916" y="8410"/>
                    <a:pt x="26083" y="8425"/>
                    <a:pt x="26250" y="8425"/>
                  </a:cubicBezTo>
                  <a:cubicBezTo>
                    <a:pt x="26326" y="8425"/>
                    <a:pt x="26402" y="8422"/>
                    <a:pt x="26477" y="8418"/>
                  </a:cubicBezTo>
                  <a:cubicBezTo>
                    <a:pt x="26610" y="8414"/>
                    <a:pt x="26770" y="8391"/>
                    <a:pt x="26822" y="8268"/>
                  </a:cubicBezTo>
                  <a:cubicBezTo>
                    <a:pt x="26856" y="8185"/>
                    <a:pt x="26824" y="8084"/>
                    <a:pt x="26867" y="8005"/>
                  </a:cubicBezTo>
                  <a:cubicBezTo>
                    <a:pt x="26895" y="7956"/>
                    <a:pt x="26946" y="7926"/>
                    <a:pt x="26978" y="7878"/>
                  </a:cubicBezTo>
                  <a:cubicBezTo>
                    <a:pt x="27034" y="7795"/>
                    <a:pt x="27013" y="7686"/>
                    <a:pt x="27008" y="7585"/>
                  </a:cubicBezTo>
                  <a:cubicBezTo>
                    <a:pt x="26995" y="7266"/>
                    <a:pt x="27190" y="6946"/>
                    <a:pt x="27482" y="6812"/>
                  </a:cubicBezTo>
                  <a:cubicBezTo>
                    <a:pt x="27542" y="6782"/>
                    <a:pt x="27610" y="6760"/>
                    <a:pt x="27662" y="6715"/>
                  </a:cubicBezTo>
                  <a:cubicBezTo>
                    <a:pt x="27741" y="6642"/>
                    <a:pt x="27765" y="6529"/>
                    <a:pt x="27801" y="6428"/>
                  </a:cubicBezTo>
                  <a:cubicBezTo>
                    <a:pt x="27837" y="6334"/>
                    <a:pt x="27908" y="6235"/>
                    <a:pt x="28007" y="6227"/>
                  </a:cubicBezTo>
                  <a:cubicBezTo>
                    <a:pt x="27904" y="6051"/>
                    <a:pt x="27735" y="5914"/>
                    <a:pt x="27533" y="5880"/>
                  </a:cubicBezTo>
                  <a:cubicBezTo>
                    <a:pt x="27460" y="5867"/>
                    <a:pt x="27382" y="5864"/>
                    <a:pt x="27303" y="5864"/>
                  </a:cubicBezTo>
                  <a:cubicBezTo>
                    <a:pt x="27239" y="5864"/>
                    <a:pt x="27173" y="5866"/>
                    <a:pt x="27110" y="5866"/>
                  </a:cubicBezTo>
                  <a:cubicBezTo>
                    <a:pt x="26907" y="5866"/>
                    <a:pt x="26719" y="5847"/>
                    <a:pt x="26612" y="5687"/>
                  </a:cubicBezTo>
                  <a:cubicBezTo>
                    <a:pt x="26550" y="5597"/>
                    <a:pt x="26535" y="5479"/>
                    <a:pt x="26464" y="5400"/>
                  </a:cubicBezTo>
                  <a:cubicBezTo>
                    <a:pt x="26383" y="5307"/>
                    <a:pt x="26248" y="5286"/>
                    <a:pt x="26147" y="5218"/>
                  </a:cubicBezTo>
                  <a:cubicBezTo>
                    <a:pt x="25907" y="5057"/>
                    <a:pt x="25894" y="4671"/>
                    <a:pt x="25641" y="4530"/>
                  </a:cubicBezTo>
                  <a:cubicBezTo>
                    <a:pt x="25577" y="4494"/>
                    <a:pt x="25508" y="4479"/>
                    <a:pt x="25437" y="4479"/>
                  </a:cubicBezTo>
                  <a:cubicBezTo>
                    <a:pt x="25281" y="4479"/>
                    <a:pt x="25114" y="4548"/>
                    <a:pt x="24964" y="4607"/>
                  </a:cubicBezTo>
                  <a:cubicBezTo>
                    <a:pt x="24820" y="4666"/>
                    <a:pt x="24664" y="4715"/>
                    <a:pt x="24510" y="4715"/>
                  </a:cubicBezTo>
                  <a:cubicBezTo>
                    <a:pt x="24456" y="4715"/>
                    <a:pt x="24402" y="4709"/>
                    <a:pt x="24349" y="4695"/>
                  </a:cubicBezTo>
                  <a:cubicBezTo>
                    <a:pt x="24148" y="4639"/>
                    <a:pt x="23975" y="4427"/>
                    <a:pt x="24032" y="4226"/>
                  </a:cubicBezTo>
                  <a:cubicBezTo>
                    <a:pt x="24006" y="4183"/>
                    <a:pt x="23965" y="4166"/>
                    <a:pt x="23919" y="4166"/>
                  </a:cubicBezTo>
                  <a:cubicBezTo>
                    <a:pt x="23830" y="4166"/>
                    <a:pt x="23724" y="4233"/>
                    <a:pt x="23670" y="4313"/>
                  </a:cubicBezTo>
                  <a:cubicBezTo>
                    <a:pt x="23589" y="4438"/>
                    <a:pt x="23527" y="4603"/>
                    <a:pt x="23381" y="4633"/>
                  </a:cubicBezTo>
                  <a:cubicBezTo>
                    <a:pt x="23366" y="4636"/>
                    <a:pt x="23351" y="4637"/>
                    <a:pt x="23337" y="4637"/>
                  </a:cubicBezTo>
                  <a:cubicBezTo>
                    <a:pt x="23192" y="4637"/>
                    <a:pt x="23075" y="4489"/>
                    <a:pt x="22995" y="4358"/>
                  </a:cubicBezTo>
                  <a:lnTo>
                    <a:pt x="22346" y="3279"/>
                  </a:lnTo>
                  <a:cubicBezTo>
                    <a:pt x="22284" y="3176"/>
                    <a:pt x="22222" y="3071"/>
                    <a:pt x="22196" y="2955"/>
                  </a:cubicBezTo>
                  <a:cubicBezTo>
                    <a:pt x="22179" y="2878"/>
                    <a:pt x="22179" y="2797"/>
                    <a:pt x="22141" y="2728"/>
                  </a:cubicBezTo>
                  <a:cubicBezTo>
                    <a:pt x="22074" y="2617"/>
                    <a:pt x="21924" y="2584"/>
                    <a:pt x="21843" y="2484"/>
                  </a:cubicBezTo>
                  <a:cubicBezTo>
                    <a:pt x="21736" y="2349"/>
                    <a:pt x="21778" y="2134"/>
                    <a:pt x="21665" y="2006"/>
                  </a:cubicBezTo>
                  <a:cubicBezTo>
                    <a:pt x="21519" y="1839"/>
                    <a:pt x="21198" y="1901"/>
                    <a:pt x="21091" y="1708"/>
                  </a:cubicBezTo>
                  <a:cubicBezTo>
                    <a:pt x="21001" y="1543"/>
                    <a:pt x="21134" y="1286"/>
                    <a:pt x="20984" y="1173"/>
                  </a:cubicBezTo>
                  <a:cubicBezTo>
                    <a:pt x="20952" y="1149"/>
                    <a:pt x="20916" y="1139"/>
                    <a:pt x="20880" y="1139"/>
                  </a:cubicBezTo>
                  <a:cubicBezTo>
                    <a:pt x="20783" y="1139"/>
                    <a:pt x="20675" y="1207"/>
                    <a:pt x="20592" y="1269"/>
                  </a:cubicBezTo>
                  <a:cubicBezTo>
                    <a:pt x="20137" y="1612"/>
                    <a:pt x="19612" y="1858"/>
                    <a:pt x="19060" y="1989"/>
                  </a:cubicBezTo>
                  <a:cubicBezTo>
                    <a:pt x="19019" y="1867"/>
                    <a:pt x="18978" y="1745"/>
                    <a:pt x="18938" y="1622"/>
                  </a:cubicBezTo>
                  <a:cubicBezTo>
                    <a:pt x="18886" y="1639"/>
                    <a:pt x="18833" y="1647"/>
                    <a:pt x="18779" y="1647"/>
                  </a:cubicBezTo>
                  <a:cubicBezTo>
                    <a:pt x="18567" y="1647"/>
                    <a:pt x="18354" y="1525"/>
                    <a:pt x="18258" y="1333"/>
                  </a:cubicBezTo>
                  <a:cubicBezTo>
                    <a:pt x="18224" y="1315"/>
                    <a:pt x="18189" y="1307"/>
                    <a:pt x="18154" y="1307"/>
                  </a:cubicBezTo>
                  <a:cubicBezTo>
                    <a:pt x="17984" y="1307"/>
                    <a:pt x="17797" y="1477"/>
                    <a:pt x="17625" y="1477"/>
                  </a:cubicBezTo>
                  <a:cubicBezTo>
                    <a:pt x="17590" y="1477"/>
                    <a:pt x="17557" y="1470"/>
                    <a:pt x="17524" y="1453"/>
                  </a:cubicBezTo>
                  <a:cubicBezTo>
                    <a:pt x="17316" y="1350"/>
                    <a:pt x="17416" y="1044"/>
                    <a:pt x="17410" y="813"/>
                  </a:cubicBezTo>
                  <a:cubicBezTo>
                    <a:pt x="17401" y="547"/>
                    <a:pt x="17200" y="318"/>
                    <a:pt x="16964" y="198"/>
                  </a:cubicBezTo>
                  <a:cubicBezTo>
                    <a:pt x="16727" y="78"/>
                    <a:pt x="16457" y="46"/>
                    <a:pt x="16191" y="16"/>
                  </a:cubicBezTo>
                  <a:cubicBezTo>
                    <a:pt x="16126" y="8"/>
                    <a:pt x="16060" y="1"/>
                    <a:pt x="159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297"/>
            <p:cNvSpPr/>
            <p:nvPr/>
          </p:nvSpPr>
          <p:spPr>
            <a:xfrm>
              <a:off x="5250450" y="2222818"/>
              <a:ext cx="798575" cy="396844"/>
            </a:xfrm>
            <a:custGeom>
              <a:rect b="b" l="l" r="r" t="t"/>
              <a:pathLst>
                <a:path extrusionOk="0" h="13966" w="28104">
                  <a:moveTo>
                    <a:pt x="22043" y="8607"/>
                  </a:moveTo>
                  <a:cubicBezTo>
                    <a:pt x="22235" y="8607"/>
                    <a:pt x="22458" y="8616"/>
                    <a:pt x="22649" y="8708"/>
                  </a:cubicBezTo>
                  <a:cubicBezTo>
                    <a:pt x="22623" y="8774"/>
                    <a:pt x="22548" y="8811"/>
                    <a:pt x="22469" y="8849"/>
                  </a:cubicBezTo>
                  <a:cubicBezTo>
                    <a:pt x="22445" y="8860"/>
                    <a:pt x="22420" y="8873"/>
                    <a:pt x="22396" y="8886"/>
                  </a:cubicBezTo>
                  <a:cubicBezTo>
                    <a:pt x="22319" y="8931"/>
                    <a:pt x="22259" y="9029"/>
                    <a:pt x="22263" y="9111"/>
                  </a:cubicBezTo>
                  <a:cubicBezTo>
                    <a:pt x="22263" y="9130"/>
                    <a:pt x="22268" y="9145"/>
                    <a:pt x="22276" y="9160"/>
                  </a:cubicBezTo>
                  <a:lnTo>
                    <a:pt x="21537" y="9111"/>
                  </a:lnTo>
                  <a:cubicBezTo>
                    <a:pt x="21352" y="9098"/>
                    <a:pt x="21164" y="9085"/>
                    <a:pt x="20976" y="9085"/>
                  </a:cubicBezTo>
                  <a:cubicBezTo>
                    <a:pt x="20915" y="9085"/>
                    <a:pt x="20854" y="9086"/>
                    <a:pt x="20794" y="9089"/>
                  </a:cubicBezTo>
                  <a:cubicBezTo>
                    <a:pt x="20659" y="9094"/>
                    <a:pt x="20521" y="9109"/>
                    <a:pt x="20389" y="9124"/>
                  </a:cubicBezTo>
                  <a:cubicBezTo>
                    <a:pt x="20213" y="9143"/>
                    <a:pt x="20035" y="9162"/>
                    <a:pt x="19857" y="9162"/>
                  </a:cubicBezTo>
                  <a:cubicBezTo>
                    <a:pt x="19797" y="9162"/>
                    <a:pt x="19739" y="9160"/>
                    <a:pt x="19686" y="9156"/>
                  </a:cubicBezTo>
                  <a:lnTo>
                    <a:pt x="19652" y="9154"/>
                  </a:lnTo>
                  <a:lnTo>
                    <a:pt x="19652" y="9154"/>
                  </a:lnTo>
                  <a:lnTo>
                    <a:pt x="19656" y="9186"/>
                  </a:lnTo>
                  <a:cubicBezTo>
                    <a:pt x="19671" y="9303"/>
                    <a:pt x="19679" y="9417"/>
                    <a:pt x="19622" y="9498"/>
                  </a:cubicBezTo>
                  <a:cubicBezTo>
                    <a:pt x="19607" y="9522"/>
                    <a:pt x="19585" y="9543"/>
                    <a:pt x="19562" y="9565"/>
                  </a:cubicBezTo>
                  <a:cubicBezTo>
                    <a:pt x="19542" y="9582"/>
                    <a:pt x="19523" y="9601"/>
                    <a:pt x="19504" y="9625"/>
                  </a:cubicBezTo>
                  <a:cubicBezTo>
                    <a:pt x="19416" y="9738"/>
                    <a:pt x="19427" y="9884"/>
                    <a:pt x="19437" y="10023"/>
                  </a:cubicBezTo>
                  <a:cubicBezTo>
                    <a:pt x="19444" y="10126"/>
                    <a:pt x="19452" y="10235"/>
                    <a:pt x="19418" y="10328"/>
                  </a:cubicBezTo>
                  <a:cubicBezTo>
                    <a:pt x="19397" y="10332"/>
                    <a:pt x="19371" y="10336"/>
                    <a:pt x="19347" y="10336"/>
                  </a:cubicBezTo>
                  <a:cubicBezTo>
                    <a:pt x="19176" y="10336"/>
                    <a:pt x="19015" y="10193"/>
                    <a:pt x="19002" y="10032"/>
                  </a:cubicBezTo>
                  <a:cubicBezTo>
                    <a:pt x="18996" y="9948"/>
                    <a:pt x="19020" y="9861"/>
                    <a:pt x="19045" y="9775"/>
                  </a:cubicBezTo>
                  <a:cubicBezTo>
                    <a:pt x="19080" y="9657"/>
                    <a:pt x="19114" y="9537"/>
                    <a:pt x="19067" y="9419"/>
                  </a:cubicBezTo>
                  <a:cubicBezTo>
                    <a:pt x="19045" y="9361"/>
                    <a:pt x="19002" y="9308"/>
                    <a:pt x="18964" y="9256"/>
                  </a:cubicBezTo>
                  <a:cubicBezTo>
                    <a:pt x="18906" y="9181"/>
                    <a:pt x="18855" y="9117"/>
                    <a:pt x="18865" y="9044"/>
                  </a:cubicBezTo>
                  <a:lnTo>
                    <a:pt x="18865" y="9044"/>
                  </a:lnTo>
                  <a:cubicBezTo>
                    <a:pt x="18887" y="9050"/>
                    <a:pt x="18909" y="9052"/>
                    <a:pt x="18932" y="9052"/>
                  </a:cubicBezTo>
                  <a:cubicBezTo>
                    <a:pt x="19027" y="9052"/>
                    <a:pt x="19134" y="9007"/>
                    <a:pt x="19236" y="8924"/>
                  </a:cubicBezTo>
                  <a:cubicBezTo>
                    <a:pt x="19268" y="8899"/>
                    <a:pt x="19298" y="8871"/>
                    <a:pt x="19330" y="8843"/>
                  </a:cubicBezTo>
                  <a:cubicBezTo>
                    <a:pt x="19401" y="8779"/>
                    <a:pt x="19467" y="8716"/>
                    <a:pt x="19549" y="8680"/>
                  </a:cubicBezTo>
                  <a:cubicBezTo>
                    <a:pt x="19660" y="8629"/>
                    <a:pt x="19791" y="8629"/>
                    <a:pt x="19907" y="8626"/>
                  </a:cubicBezTo>
                  <a:lnTo>
                    <a:pt x="21950" y="8607"/>
                  </a:lnTo>
                  <a:close/>
                  <a:moveTo>
                    <a:pt x="21950" y="8554"/>
                  </a:moveTo>
                  <a:lnTo>
                    <a:pt x="19907" y="8573"/>
                  </a:lnTo>
                  <a:cubicBezTo>
                    <a:pt x="19787" y="8575"/>
                    <a:pt x="19647" y="8575"/>
                    <a:pt x="19527" y="8631"/>
                  </a:cubicBezTo>
                  <a:cubicBezTo>
                    <a:pt x="19437" y="8671"/>
                    <a:pt x="19364" y="8738"/>
                    <a:pt x="19294" y="8804"/>
                  </a:cubicBezTo>
                  <a:cubicBezTo>
                    <a:pt x="19264" y="8830"/>
                    <a:pt x="19234" y="8858"/>
                    <a:pt x="19202" y="8884"/>
                  </a:cubicBezTo>
                  <a:cubicBezTo>
                    <a:pt x="19150" y="8926"/>
                    <a:pt x="19043" y="8999"/>
                    <a:pt x="18934" y="8999"/>
                  </a:cubicBezTo>
                  <a:cubicBezTo>
                    <a:pt x="18906" y="8999"/>
                    <a:pt x="18880" y="8995"/>
                    <a:pt x="18855" y="8986"/>
                  </a:cubicBezTo>
                  <a:lnTo>
                    <a:pt x="18829" y="8976"/>
                  </a:lnTo>
                  <a:lnTo>
                    <a:pt x="18820" y="9001"/>
                  </a:lnTo>
                  <a:cubicBezTo>
                    <a:pt x="18782" y="9111"/>
                    <a:pt x="18852" y="9203"/>
                    <a:pt x="18921" y="9291"/>
                  </a:cubicBezTo>
                  <a:cubicBezTo>
                    <a:pt x="18960" y="9338"/>
                    <a:pt x="18998" y="9387"/>
                    <a:pt x="19017" y="9438"/>
                  </a:cubicBezTo>
                  <a:cubicBezTo>
                    <a:pt x="19056" y="9539"/>
                    <a:pt x="19026" y="9646"/>
                    <a:pt x="18994" y="9760"/>
                  </a:cubicBezTo>
                  <a:cubicBezTo>
                    <a:pt x="18968" y="9850"/>
                    <a:pt x="18940" y="9942"/>
                    <a:pt x="18949" y="10036"/>
                  </a:cubicBezTo>
                  <a:cubicBezTo>
                    <a:pt x="18964" y="10227"/>
                    <a:pt x="19146" y="10390"/>
                    <a:pt x="19347" y="10390"/>
                  </a:cubicBezTo>
                  <a:cubicBezTo>
                    <a:pt x="19382" y="10390"/>
                    <a:pt x="19416" y="10385"/>
                    <a:pt x="19446" y="10375"/>
                  </a:cubicBezTo>
                  <a:lnTo>
                    <a:pt x="19459" y="10370"/>
                  </a:lnTo>
                  <a:lnTo>
                    <a:pt x="19463" y="10360"/>
                  </a:lnTo>
                  <a:cubicBezTo>
                    <a:pt x="19508" y="10253"/>
                    <a:pt x="19499" y="10135"/>
                    <a:pt x="19491" y="10019"/>
                  </a:cubicBezTo>
                  <a:cubicBezTo>
                    <a:pt x="19480" y="9884"/>
                    <a:pt x="19472" y="9756"/>
                    <a:pt x="19547" y="9657"/>
                  </a:cubicBezTo>
                  <a:cubicBezTo>
                    <a:pt x="19562" y="9638"/>
                    <a:pt x="19581" y="9621"/>
                    <a:pt x="19600" y="9603"/>
                  </a:cubicBezTo>
                  <a:cubicBezTo>
                    <a:pt x="19622" y="9580"/>
                    <a:pt x="19647" y="9558"/>
                    <a:pt x="19667" y="9531"/>
                  </a:cubicBezTo>
                  <a:cubicBezTo>
                    <a:pt x="19729" y="9441"/>
                    <a:pt x="19727" y="9325"/>
                    <a:pt x="19714" y="9211"/>
                  </a:cubicBezTo>
                  <a:lnTo>
                    <a:pt x="19714" y="9211"/>
                  </a:lnTo>
                  <a:cubicBezTo>
                    <a:pt x="19759" y="9214"/>
                    <a:pt x="19808" y="9216"/>
                    <a:pt x="19857" y="9216"/>
                  </a:cubicBezTo>
                  <a:cubicBezTo>
                    <a:pt x="20037" y="9216"/>
                    <a:pt x="20217" y="9196"/>
                    <a:pt x="20393" y="9177"/>
                  </a:cubicBezTo>
                  <a:cubicBezTo>
                    <a:pt x="20526" y="9162"/>
                    <a:pt x="20663" y="9147"/>
                    <a:pt x="20796" y="9141"/>
                  </a:cubicBezTo>
                  <a:cubicBezTo>
                    <a:pt x="20849" y="9138"/>
                    <a:pt x="20902" y="9137"/>
                    <a:pt x="20955" y="9137"/>
                  </a:cubicBezTo>
                  <a:cubicBezTo>
                    <a:pt x="21150" y="9137"/>
                    <a:pt x="21344" y="9151"/>
                    <a:pt x="21533" y="9164"/>
                  </a:cubicBezTo>
                  <a:lnTo>
                    <a:pt x="22493" y="9229"/>
                  </a:lnTo>
                  <a:lnTo>
                    <a:pt x="22493" y="9229"/>
                  </a:lnTo>
                  <a:lnTo>
                    <a:pt x="22355" y="9169"/>
                  </a:lnTo>
                  <a:cubicBezTo>
                    <a:pt x="22332" y="9156"/>
                    <a:pt x="22319" y="9136"/>
                    <a:pt x="22317" y="9109"/>
                  </a:cubicBezTo>
                  <a:cubicBezTo>
                    <a:pt x="22315" y="9049"/>
                    <a:pt x="22362" y="8967"/>
                    <a:pt x="22424" y="8933"/>
                  </a:cubicBezTo>
                  <a:cubicBezTo>
                    <a:pt x="22445" y="8920"/>
                    <a:pt x="22469" y="8909"/>
                    <a:pt x="22493" y="8896"/>
                  </a:cubicBezTo>
                  <a:cubicBezTo>
                    <a:pt x="22583" y="8854"/>
                    <a:pt x="22683" y="8802"/>
                    <a:pt x="22707" y="8699"/>
                  </a:cubicBezTo>
                  <a:lnTo>
                    <a:pt x="22713" y="8680"/>
                  </a:lnTo>
                  <a:lnTo>
                    <a:pt x="22694" y="8669"/>
                  </a:lnTo>
                  <a:cubicBezTo>
                    <a:pt x="22486" y="8562"/>
                    <a:pt x="22248" y="8554"/>
                    <a:pt x="22043" y="8554"/>
                  </a:cubicBezTo>
                  <a:close/>
                  <a:moveTo>
                    <a:pt x="16048" y="54"/>
                  </a:moveTo>
                  <a:cubicBezTo>
                    <a:pt x="16110" y="54"/>
                    <a:pt x="16174" y="61"/>
                    <a:pt x="16241" y="67"/>
                  </a:cubicBezTo>
                  <a:cubicBezTo>
                    <a:pt x="16500" y="97"/>
                    <a:pt x="16768" y="129"/>
                    <a:pt x="17003" y="247"/>
                  </a:cubicBezTo>
                  <a:cubicBezTo>
                    <a:pt x="17258" y="378"/>
                    <a:pt x="17428" y="609"/>
                    <a:pt x="17434" y="841"/>
                  </a:cubicBezTo>
                  <a:cubicBezTo>
                    <a:pt x="17436" y="899"/>
                    <a:pt x="17430" y="963"/>
                    <a:pt x="17426" y="1027"/>
                  </a:cubicBezTo>
                  <a:cubicBezTo>
                    <a:pt x="17411" y="1220"/>
                    <a:pt x="17393" y="1419"/>
                    <a:pt x="17563" y="1505"/>
                  </a:cubicBezTo>
                  <a:cubicBezTo>
                    <a:pt x="17599" y="1522"/>
                    <a:pt x="17636" y="1531"/>
                    <a:pt x="17676" y="1531"/>
                  </a:cubicBezTo>
                  <a:cubicBezTo>
                    <a:pt x="17768" y="1531"/>
                    <a:pt x="17863" y="1486"/>
                    <a:pt x="17953" y="1443"/>
                  </a:cubicBezTo>
                  <a:cubicBezTo>
                    <a:pt x="18043" y="1400"/>
                    <a:pt x="18126" y="1361"/>
                    <a:pt x="18203" y="1361"/>
                  </a:cubicBezTo>
                  <a:cubicBezTo>
                    <a:pt x="18235" y="1361"/>
                    <a:pt x="18263" y="1368"/>
                    <a:pt x="18289" y="1381"/>
                  </a:cubicBezTo>
                  <a:cubicBezTo>
                    <a:pt x="18390" y="1571"/>
                    <a:pt x="18606" y="1698"/>
                    <a:pt x="18831" y="1698"/>
                  </a:cubicBezTo>
                  <a:cubicBezTo>
                    <a:pt x="18880" y="1698"/>
                    <a:pt x="18927" y="1693"/>
                    <a:pt x="18972" y="1681"/>
                  </a:cubicBezTo>
                  <a:lnTo>
                    <a:pt x="19095" y="2047"/>
                  </a:lnTo>
                  <a:lnTo>
                    <a:pt x="19118" y="2041"/>
                  </a:lnTo>
                  <a:cubicBezTo>
                    <a:pt x="19673" y="1910"/>
                    <a:pt x="20206" y="1659"/>
                    <a:pt x="20659" y="1316"/>
                  </a:cubicBezTo>
                  <a:cubicBezTo>
                    <a:pt x="20770" y="1233"/>
                    <a:pt x="20859" y="1191"/>
                    <a:pt x="20929" y="1191"/>
                  </a:cubicBezTo>
                  <a:cubicBezTo>
                    <a:pt x="20963" y="1191"/>
                    <a:pt x="20993" y="1200"/>
                    <a:pt x="21018" y="1220"/>
                  </a:cubicBezTo>
                  <a:cubicBezTo>
                    <a:pt x="21091" y="1276"/>
                    <a:pt x="21087" y="1374"/>
                    <a:pt x="21083" y="1481"/>
                  </a:cubicBezTo>
                  <a:cubicBezTo>
                    <a:pt x="21081" y="1571"/>
                    <a:pt x="21076" y="1668"/>
                    <a:pt x="21119" y="1747"/>
                  </a:cubicBezTo>
                  <a:cubicBezTo>
                    <a:pt x="21181" y="1858"/>
                    <a:pt x="21308" y="1893"/>
                    <a:pt x="21430" y="1925"/>
                  </a:cubicBezTo>
                  <a:cubicBezTo>
                    <a:pt x="21531" y="1951"/>
                    <a:pt x="21633" y="1978"/>
                    <a:pt x="21698" y="2049"/>
                  </a:cubicBezTo>
                  <a:cubicBezTo>
                    <a:pt x="21749" y="2109"/>
                    <a:pt x="21766" y="2193"/>
                    <a:pt x="21783" y="2278"/>
                  </a:cubicBezTo>
                  <a:cubicBezTo>
                    <a:pt x="21801" y="2366"/>
                    <a:pt x="21818" y="2454"/>
                    <a:pt x="21873" y="2527"/>
                  </a:cubicBezTo>
                  <a:cubicBezTo>
                    <a:pt x="21914" y="2576"/>
                    <a:pt x="21970" y="2610"/>
                    <a:pt x="22021" y="2643"/>
                  </a:cubicBezTo>
                  <a:cubicBezTo>
                    <a:pt x="22081" y="2679"/>
                    <a:pt x="22137" y="2713"/>
                    <a:pt x="22169" y="2769"/>
                  </a:cubicBezTo>
                  <a:cubicBezTo>
                    <a:pt x="22195" y="2812"/>
                    <a:pt x="22203" y="2863"/>
                    <a:pt x="22210" y="2919"/>
                  </a:cubicBezTo>
                  <a:cubicBezTo>
                    <a:pt x="22214" y="2940"/>
                    <a:pt x="22218" y="2964"/>
                    <a:pt x="22223" y="2985"/>
                  </a:cubicBezTo>
                  <a:cubicBezTo>
                    <a:pt x="22248" y="3107"/>
                    <a:pt x="22315" y="3221"/>
                    <a:pt x="22375" y="3317"/>
                  </a:cubicBezTo>
                  <a:lnTo>
                    <a:pt x="23026" y="4397"/>
                  </a:lnTo>
                  <a:cubicBezTo>
                    <a:pt x="23145" y="4593"/>
                    <a:pt x="23263" y="4690"/>
                    <a:pt x="23388" y="4690"/>
                  </a:cubicBezTo>
                  <a:cubicBezTo>
                    <a:pt x="23405" y="4690"/>
                    <a:pt x="23422" y="4688"/>
                    <a:pt x="23440" y="4684"/>
                  </a:cubicBezTo>
                  <a:cubicBezTo>
                    <a:pt x="23566" y="4659"/>
                    <a:pt x="23632" y="4545"/>
                    <a:pt x="23697" y="4434"/>
                  </a:cubicBezTo>
                  <a:cubicBezTo>
                    <a:pt x="23714" y="4408"/>
                    <a:pt x="23729" y="4380"/>
                    <a:pt x="23746" y="4354"/>
                  </a:cubicBezTo>
                  <a:cubicBezTo>
                    <a:pt x="23795" y="4279"/>
                    <a:pt x="23894" y="4219"/>
                    <a:pt x="23971" y="4219"/>
                  </a:cubicBezTo>
                  <a:cubicBezTo>
                    <a:pt x="24007" y="4219"/>
                    <a:pt x="24035" y="4232"/>
                    <a:pt x="24054" y="4258"/>
                  </a:cubicBezTo>
                  <a:cubicBezTo>
                    <a:pt x="24035" y="4342"/>
                    <a:pt x="24048" y="4429"/>
                    <a:pt x="24095" y="4515"/>
                  </a:cubicBezTo>
                  <a:cubicBezTo>
                    <a:pt x="24157" y="4624"/>
                    <a:pt x="24273" y="4712"/>
                    <a:pt x="24395" y="4746"/>
                  </a:cubicBezTo>
                  <a:cubicBezTo>
                    <a:pt x="24449" y="4759"/>
                    <a:pt x="24504" y="4768"/>
                    <a:pt x="24564" y="4768"/>
                  </a:cubicBezTo>
                  <a:cubicBezTo>
                    <a:pt x="24731" y="4768"/>
                    <a:pt x="24899" y="4710"/>
                    <a:pt x="25025" y="4659"/>
                  </a:cubicBezTo>
                  <a:lnTo>
                    <a:pt x="25042" y="4652"/>
                  </a:lnTo>
                  <a:cubicBezTo>
                    <a:pt x="25183" y="4596"/>
                    <a:pt x="25344" y="4532"/>
                    <a:pt x="25488" y="4532"/>
                  </a:cubicBezTo>
                  <a:cubicBezTo>
                    <a:pt x="25561" y="4532"/>
                    <a:pt x="25625" y="4547"/>
                    <a:pt x="25681" y="4579"/>
                  </a:cubicBezTo>
                  <a:cubicBezTo>
                    <a:pt x="25805" y="4648"/>
                    <a:pt x="25867" y="4779"/>
                    <a:pt x="25933" y="4918"/>
                  </a:cubicBezTo>
                  <a:cubicBezTo>
                    <a:pt x="25995" y="5049"/>
                    <a:pt x="26062" y="5184"/>
                    <a:pt x="26184" y="5265"/>
                  </a:cubicBezTo>
                  <a:cubicBezTo>
                    <a:pt x="26225" y="5295"/>
                    <a:pt x="26274" y="5316"/>
                    <a:pt x="26319" y="5336"/>
                  </a:cubicBezTo>
                  <a:cubicBezTo>
                    <a:pt x="26388" y="5366"/>
                    <a:pt x="26450" y="5393"/>
                    <a:pt x="26495" y="5443"/>
                  </a:cubicBezTo>
                  <a:cubicBezTo>
                    <a:pt x="26533" y="5486"/>
                    <a:pt x="26555" y="5537"/>
                    <a:pt x="26576" y="5595"/>
                  </a:cubicBezTo>
                  <a:cubicBezTo>
                    <a:pt x="26593" y="5640"/>
                    <a:pt x="26613" y="5687"/>
                    <a:pt x="26640" y="5728"/>
                  </a:cubicBezTo>
                  <a:cubicBezTo>
                    <a:pt x="26758" y="5903"/>
                    <a:pt x="26972" y="5918"/>
                    <a:pt x="27163" y="5918"/>
                  </a:cubicBezTo>
                  <a:lnTo>
                    <a:pt x="27260" y="5918"/>
                  </a:lnTo>
                  <a:cubicBezTo>
                    <a:pt x="27292" y="5916"/>
                    <a:pt x="27324" y="5916"/>
                    <a:pt x="27356" y="5916"/>
                  </a:cubicBezTo>
                  <a:cubicBezTo>
                    <a:pt x="27420" y="5916"/>
                    <a:pt x="27504" y="5918"/>
                    <a:pt x="27581" y="5931"/>
                  </a:cubicBezTo>
                  <a:cubicBezTo>
                    <a:pt x="27752" y="5961"/>
                    <a:pt x="27909" y="6071"/>
                    <a:pt x="28016" y="6233"/>
                  </a:cubicBezTo>
                  <a:cubicBezTo>
                    <a:pt x="27902" y="6270"/>
                    <a:pt x="27844" y="6400"/>
                    <a:pt x="27829" y="6445"/>
                  </a:cubicBezTo>
                  <a:cubicBezTo>
                    <a:pt x="27821" y="6467"/>
                    <a:pt x="27812" y="6490"/>
                    <a:pt x="27806" y="6512"/>
                  </a:cubicBezTo>
                  <a:cubicBezTo>
                    <a:pt x="27778" y="6593"/>
                    <a:pt x="27752" y="6668"/>
                    <a:pt x="27694" y="6722"/>
                  </a:cubicBezTo>
                  <a:cubicBezTo>
                    <a:pt x="27658" y="6754"/>
                    <a:pt x="27613" y="6773"/>
                    <a:pt x="27566" y="6795"/>
                  </a:cubicBezTo>
                  <a:cubicBezTo>
                    <a:pt x="27551" y="6799"/>
                    <a:pt x="27536" y="6805"/>
                    <a:pt x="27521" y="6812"/>
                  </a:cubicBezTo>
                  <a:cubicBezTo>
                    <a:pt x="27221" y="6953"/>
                    <a:pt x="27020" y="7281"/>
                    <a:pt x="27035" y="7613"/>
                  </a:cubicBezTo>
                  <a:cubicBezTo>
                    <a:pt x="27035" y="7630"/>
                    <a:pt x="27037" y="7647"/>
                    <a:pt x="27039" y="7665"/>
                  </a:cubicBezTo>
                  <a:cubicBezTo>
                    <a:pt x="27043" y="7746"/>
                    <a:pt x="27050" y="7827"/>
                    <a:pt x="27009" y="7889"/>
                  </a:cubicBezTo>
                  <a:cubicBezTo>
                    <a:pt x="26996" y="7909"/>
                    <a:pt x="26979" y="7924"/>
                    <a:pt x="26960" y="7943"/>
                  </a:cubicBezTo>
                  <a:cubicBezTo>
                    <a:pt x="26936" y="7964"/>
                    <a:pt x="26912" y="7988"/>
                    <a:pt x="26895" y="8018"/>
                  </a:cubicBezTo>
                  <a:cubicBezTo>
                    <a:pt x="26870" y="8065"/>
                    <a:pt x="26867" y="8119"/>
                    <a:pt x="26865" y="8168"/>
                  </a:cubicBezTo>
                  <a:cubicBezTo>
                    <a:pt x="26865" y="8211"/>
                    <a:pt x="26863" y="8249"/>
                    <a:pt x="26848" y="8284"/>
                  </a:cubicBezTo>
                  <a:cubicBezTo>
                    <a:pt x="26803" y="8395"/>
                    <a:pt x="26645" y="8414"/>
                    <a:pt x="26529" y="8419"/>
                  </a:cubicBezTo>
                  <a:cubicBezTo>
                    <a:pt x="26456" y="8421"/>
                    <a:pt x="26381" y="8425"/>
                    <a:pt x="26308" y="8425"/>
                  </a:cubicBezTo>
                  <a:cubicBezTo>
                    <a:pt x="26103" y="8425"/>
                    <a:pt x="25955" y="8402"/>
                    <a:pt x="25824" y="8350"/>
                  </a:cubicBezTo>
                  <a:lnTo>
                    <a:pt x="25786" y="8335"/>
                  </a:lnTo>
                  <a:cubicBezTo>
                    <a:pt x="25717" y="8305"/>
                    <a:pt x="25644" y="8277"/>
                    <a:pt x="25571" y="8277"/>
                  </a:cubicBezTo>
                  <a:cubicBezTo>
                    <a:pt x="25531" y="8277"/>
                    <a:pt x="25492" y="8286"/>
                    <a:pt x="25460" y="8307"/>
                  </a:cubicBezTo>
                  <a:cubicBezTo>
                    <a:pt x="25353" y="8376"/>
                    <a:pt x="25357" y="8524"/>
                    <a:pt x="25368" y="8601"/>
                  </a:cubicBezTo>
                  <a:lnTo>
                    <a:pt x="25079" y="8781"/>
                  </a:lnTo>
                  <a:lnTo>
                    <a:pt x="25079" y="8796"/>
                  </a:lnTo>
                  <a:cubicBezTo>
                    <a:pt x="25079" y="8892"/>
                    <a:pt x="25068" y="9006"/>
                    <a:pt x="25055" y="9124"/>
                  </a:cubicBezTo>
                  <a:cubicBezTo>
                    <a:pt x="25040" y="9274"/>
                    <a:pt x="25025" y="9428"/>
                    <a:pt x="25034" y="9554"/>
                  </a:cubicBezTo>
                  <a:cubicBezTo>
                    <a:pt x="25044" y="9728"/>
                    <a:pt x="25031" y="9899"/>
                    <a:pt x="24993" y="10066"/>
                  </a:cubicBezTo>
                  <a:cubicBezTo>
                    <a:pt x="24979" y="10069"/>
                    <a:pt x="24965" y="10070"/>
                    <a:pt x="24950" y="10070"/>
                  </a:cubicBezTo>
                  <a:cubicBezTo>
                    <a:pt x="24865" y="10070"/>
                    <a:pt x="24776" y="10029"/>
                    <a:pt x="24684" y="9983"/>
                  </a:cubicBezTo>
                  <a:cubicBezTo>
                    <a:pt x="24631" y="9955"/>
                    <a:pt x="24575" y="9927"/>
                    <a:pt x="24519" y="9910"/>
                  </a:cubicBezTo>
                  <a:cubicBezTo>
                    <a:pt x="24459" y="9888"/>
                    <a:pt x="24395" y="9880"/>
                    <a:pt x="24329" y="9880"/>
                  </a:cubicBezTo>
                  <a:cubicBezTo>
                    <a:pt x="24074" y="9880"/>
                    <a:pt x="23823" y="10026"/>
                    <a:pt x="23609" y="10163"/>
                  </a:cubicBezTo>
                  <a:cubicBezTo>
                    <a:pt x="23536" y="10210"/>
                    <a:pt x="23455" y="10268"/>
                    <a:pt x="23440" y="10360"/>
                  </a:cubicBezTo>
                  <a:cubicBezTo>
                    <a:pt x="23429" y="10415"/>
                    <a:pt x="23448" y="10469"/>
                    <a:pt x="23465" y="10520"/>
                  </a:cubicBezTo>
                  <a:cubicBezTo>
                    <a:pt x="23469" y="10533"/>
                    <a:pt x="23476" y="10548"/>
                    <a:pt x="23478" y="10561"/>
                  </a:cubicBezTo>
                  <a:cubicBezTo>
                    <a:pt x="23512" y="10673"/>
                    <a:pt x="23504" y="10799"/>
                    <a:pt x="23495" y="10921"/>
                  </a:cubicBezTo>
                  <a:cubicBezTo>
                    <a:pt x="23484" y="11097"/>
                    <a:pt x="23472" y="11277"/>
                    <a:pt x="23583" y="11418"/>
                  </a:cubicBezTo>
                  <a:cubicBezTo>
                    <a:pt x="23615" y="11459"/>
                    <a:pt x="23656" y="11491"/>
                    <a:pt x="23697" y="11523"/>
                  </a:cubicBezTo>
                  <a:cubicBezTo>
                    <a:pt x="23746" y="11564"/>
                    <a:pt x="23795" y="11605"/>
                    <a:pt x="23823" y="11658"/>
                  </a:cubicBezTo>
                  <a:cubicBezTo>
                    <a:pt x="23853" y="11714"/>
                    <a:pt x="23855" y="11784"/>
                    <a:pt x="23825" y="11851"/>
                  </a:cubicBezTo>
                  <a:cubicBezTo>
                    <a:pt x="23797" y="11917"/>
                    <a:pt x="23744" y="11964"/>
                    <a:pt x="23684" y="11982"/>
                  </a:cubicBezTo>
                  <a:lnTo>
                    <a:pt x="23671" y="11984"/>
                  </a:lnTo>
                  <a:lnTo>
                    <a:pt x="23311" y="12725"/>
                  </a:lnTo>
                  <a:cubicBezTo>
                    <a:pt x="23305" y="12738"/>
                    <a:pt x="23296" y="12755"/>
                    <a:pt x="23287" y="12770"/>
                  </a:cubicBezTo>
                  <a:cubicBezTo>
                    <a:pt x="23268" y="12736"/>
                    <a:pt x="23247" y="12701"/>
                    <a:pt x="23223" y="12667"/>
                  </a:cubicBezTo>
                  <a:cubicBezTo>
                    <a:pt x="23028" y="12410"/>
                    <a:pt x="22698" y="12307"/>
                    <a:pt x="22400" y="12241"/>
                  </a:cubicBezTo>
                  <a:cubicBezTo>
                    <a:pt x="21863" y="12121"/>
                    <a:pt x="21295" y="12063"/>
                    <a:pt x="20663" y="12063"/>
                  </a:cubicBezTo>
                  <a:cubicBezTo>
                    <a:pt x="20489" y="12063"/>
                    <a:pt x="20309" y="12067"/>
                    <a:pt x="20127" y="12076"/>
                  </a:cubicBezTo>
                  <a:cubicBezTo>
                    <a:pt x="20108" y="12078"/>
                    <a:pt x="20089" y="12078"/>
                    <a:pt x="20069" y="12078"/>
                  </a:cubicBezTo>
                  <a:cubicBezTo>
                    <a:pt x="19949" y="12078"/>
                    <a:pt x="19879" y="12052"/>
                    <a:pt x="19844" y="11994"/>
                  </a:cubicBezTo>
                  <a:cubicBezTo>
                    <a:pt x="19834" y="11979"/>
                    <a:pt x="19827" y="11960"/>
                    <a:pt x="19821" y="11941"/>
                  </a:cubicBezTo>
                  <a:cubicBezTo>
                    <a:pt x="19814" y="11924"/>
                    <a:pt x="19808" y="11907"/>
                    <a:pt x="19799" y="11889"/>
                  </a:cubicBezTo>
                  <a:cubicBezTo>
                    <a:pt x="19746" y="11787"/>
                    <a:pt x="19624" y="11750"/>
                    <a:pt x="19527" y="11750"/>
                  </a:cubicBezTo>
                  <a:lnTo>
                    <a:pt x="19504" y="11750"/>
                  </a:lnTo>
                  <a:cubicBezTo>
                    <a:pt x="19264" y="11765"/>
                    <a:pt x="19071" y="11941"/>
                    <a:pt x="18900" y="12095"/>
                  </a:cubicBezTo>
                  <a:lnTo>
                    <a:pt x="18882" y="12112"/>
                  </a:lnTo>
                  <a:cubicBezTo>
                    <a:pt x="18737" y="12243"/>
                    <a:pt x="18544" y="12395"/>
                    <a:pt x="18338" y="12395"/>
                  </a:cubicBezTo>
                  <a:cubicBezTo>
                    <a:pt x="18317" y="12395"/>
                    <a:pt x="18295" y="12393"/>
                    <a:pt x="18274" y="12391"/>
                  </a:cubicBezTo>
                  <a:cubicBezTo>
                    <a:pt x="18180" y="12376"/>
                    <a:pt x="18088" y="12327"/>
                    <a:pt x="18000" y="12279"/>
                  </a:cubicBezTo>
                  <a:cubicBezTo>
                    <a:pt x="17893" y="12224"/>
                    <a:pt x="17781" y="12166"/>
                    <a:pt x="17665" y="12166"/>
                  </a:cubicBezTo>
                  <a:cubicBezTo>
                    <a:pt x="17638" y="12166"/>
                    <a:pt x="17610" y="12170"/>
                    <a:pt x="17582" y="12177"/>
                  </a:cubicBezTo>
                  <a:cubicBezTo>
                    <a:pt x="17473" y="12202"/>
                    <a:pt x="17387" y="12286"/>
                    <a:pt x="17318" y="12354"/>
                  </a:cubicBezTo>
                  <a:lnTo>
                    <a:pt x="16931" y="12734"/>
                  </a:lnTo>
                  <a:cubicBezTo>
                    <a:pt x="16881" y="12781"/>
                    <a:pt x="16821" y="12841"/>
                    <a:pt x="16800" y="12920"/>
                  </a:cubicBezTo>
                  <a:cubicBezTo>
                    <a:pt x="16794" y="12941"/>
                    <a:pt x="16794" y="12965"/>
                    <a:pt x="16796" y="12991"/>
                  </a:cubicBezTo>
                  <a:cubicBezTo>
                    <a:pt x="16311" y="13091"/>
                    <a:pt x="15881" y="13336"/>
                    <a:pt x="15579" y="13676"/>
                  </a:cubicBezTo>
                  <a:cubicBezTo>
                    <a:pt x="15441" y="13835"/>
                    <a:pt x="15328" y="13912"/>
                    <a:pt x="15235" y="13912"/>
                  </a:cubicBezTo>
                  <a:cubicBezTo>
                    <a:pt x="15204" y="13912"/>
                    <a:pt x="15175" y="13903"/>
                    <a:pt x="15148" y="13886"/>
                  </a:cubicBezTo>
                  <a:cubicBezTo>
                    <a:pt x="15114" y="13865"/>
                    <a:pt x="15090" y="13833"/>
                    <a:pt x="15065" y="13801"/>
                  </a:cubicBezTo>
                  <a:cubicBezTo>
                    <a:pt x="15047" y="13775"/>
                    <a:pt x="15028" y="13751"/>
                    <a:pt x="15007" y="13730"/>
                  </a:cubicBezTo>
                  <a:cubicBezTo>
                    <a:pt x="14919" y="13646"/>
                    <a:pt x="14801" y="13629"/>
                    <a:pt x="14687" y="13614"/>
                  </a:cubicBezTo>
                  <a:cubicBezTo>
                    <a:pt x="14612" y="13601"/>
                    <a:pt x="14533" y="13591"/>
                    <a:pt x="14467" y="13561"/>
                  </a:cubicBezTo>
                  <a:cubicBezTo>
                    <a:pt x="14334" y="13498"/>
                    <a:pt x="14246" y="13361"/>
                    <a:pt x="14175" y="13250"/>
                  </a:cubicBezTo>
                  <a:cubicBezTo>
                    <a:pt x="13950" y="12899"/>
                    <a:pt x="13717" y="12534"/>
                    <a:pt x="13567" y="12138"/>
                  </a:cubicBezTo>
                  <a:cubicBezTo>
                    <a:pt x="13558" y="12110"/>
                    <a:pt x="13548" y="12084"/>
                    <a:pt x="13537" y="12057"/>
                  </a:cubicBezTo>
                  <a:cubicBezTo>
                    <a:pt x="13486" y="11913"/>
                    <a:pt x="13432" y="11763"/>
                    <a:pt x="13327" y="11647"/>
                  </a:cubicBezTo>
                  <a:cubicBezTo>
                    <a:pt x="13171" y="11470"/>
                    <a:pt x="12918" y="11384"/>
                    <a:pt x="12560" y="11384"/>
                  </a:cubicBezTo>
                  <a:cubicBezTo>
                    <a:pt x="12509" y="11384"/>
                    <a:pt x="12453" y="11386"/>
                    <a:pt x="12395" y="11390"/>
                  </a:cubicBezTo>
                  <a:cubicBezTo>
                    <a:pt x="12301" y="11395"/>
                    <a:pt x="12204" y="11403"/>
                    <a:pt x="12110" y="11410"/>
                  </a:cubicBezTo>
                  <a:cubicBezTo>
                    <a:pt x="11926" y="11425"/>
                    <a:pt x="11737" y="11440"/>
                    <a:pt x="11555" y="11440"/>
                  </a:cubicBezTo>
                  <a:cubicBezTo>
                    <a:pt x="11283" y="11440"/>
                    <a:pt x="11064" y="11405"/>
                    <a:pt x="10867" y="11337"/>
                  </a:cubicBezTo>
                  <a:cubicBezTo>
                    <a:pt x="10552" y="11223"/>
                    <a:pt x="10270" y="11007"/>
                    <a:pt x="9980" y="10653"/>
                  </a:cubicBezTo>
                  <a:cubicBezTo>
                    <a:pt x="10152" y="10360"/>
                    <a:pt x="10175" y="10126"/>
                    <a:pt x="10053" y="9961"/>
                  </a:cubicBezTo>
                  <a:cubicBezTo>
                    <a:pt x="10000" y="9893"/>
                    <a:pt x="9925" y="9843"/>
                    <a:pt x="9850" y="9796"/>
                  </a:cubicBezTo>
                  <a:cubicBezTo>
                    <a:pt x="9753" y="9732"/>
                    <a:pt x="9663" y="9674"/>
                    <a:pt x="9633" y="9573"/>
                  </a:cubicBezTo>
                  <a:cubicBezTo>
                    <a:pt x="9608" y="9483"/>
                    <a:pt x="9644" y="9372"/>
                    <a:pt x="9728" y="9293"/>
                  </a:cubicBezTo>
                  <a:cubicBezTo>
                    <a:pt x="9800" y="9222"/>
                    <a:pt x="9897" y="9179"/>
                    <a:pt x="10017" y="9139"/>
                  </a:cubicBezTo>
                  <a:cubicBezTo>
                    <a:pt x="10201" y="9074"/>
                    <a:pt x="10392" y="9025"/>
                    <a:pt x="10585" y="8993"/>
                  </a:cubicBezTo>
                  <a:lnTo>
                    <a:pt x="10630" y="8984"/>
                  </a:lnTo>
                  <a:lnTo>
                    <a:pt x="10602" y="8948"/>
                  </a:lnTo>
                  <a:cubicBezTo>
                    <a:pt x="10409" y="8704"/>
                    <a:pt x="10094" y="8549"/>
                    <a:pt x="9781" y="8549"/>
                  </a:cubicBezTo>
                  <a:lnTo>
                    <a:pt x="9768" y="8549"/>
                  </a:lnTo>
                  <a:cubicBezTo>
                    <a:pt x="9629" y="8551"/>
                    <a:pt x="9483" y="8616"/>
                    <a:pt x="9413" y="8708"/>
                  </a:cubicBezTo>
                  <a:cubicBezTo>
                    <a:pt x="9372" y="8764"/>
                    <a:pt x="9357" y="8828"/>
                    <a:pt x="9374" y="8892"/>
                  </a:cubicBezTo>
                  <a:cubicBezTo>
                    <a:pt x="9380" y="8918"/>
                    <a:pt x="9393" y="8939"/>
                    <a:pt x="9404" y="8963"/>
                  </a:cubicBezTo>
                  <a:cubicBezTo>
                    <a:pt x="9417" y="8989"/>
                    <a:pt x="9428" y="9012"/>
                    <a:pt x="9432" y="9038"/>
                  </a:cubicBezTo>
                  <a:cubicBezTo>
                    <a:pt x="9438" y="9074"/>
                    <a:pt x="9428" y="9106"/>
                    <a:pt x="9402" y="9139"/>
                  </a:cubicBezTo>
                  <a:cubicBezTo>
                    <a:pt x="9357" y="9192"/>
                    <a:pt x="9269" y="9231"/>
                    <a:pt x="9183" y="9235"/>
                  </a:cubicBezTo>
                  <a:cubicBezTo>
                    <a:pt x="9173" y="9236"/>
                    <a:pt x="9162" y="9236"/>
                    <a:pt x="9151" y="9236"/>
                  </a:cubicBezTo>
                  <a:cubicBezTo>
                    <a:pt x="9125" y="9236"/>
                    <a:pt x="9099" y="9234"/>
                    <a:pt x="9072" y="9233"/>
                  </a:cubicBezTo>
                  <a:lnTo>
                    <a:pt x="8995" y="9233"/>
                  </a:lnTo>
                  <a:cubicBezTo>
                    <a:pt x="8926" y="9233"/>
                    <a:pt x="8847" y="9237"/>
                    <a:pt x="8776" y="9278"/>
                  </a:cubicBezTo>
                  <a:cubicBezTo>
                    <a:pt x="8746" y="9295"/>
                    <a:pt x="8721" y="9316"/>
                    <a:pt x="8697" y="9336"/>
                  </a:cubicBezTo>
                  <a:cubicBezTo>
                    <a:pt x="8673" y="9357"/>
                    <a:pt x="8650" y="9376"/>
                    <a:pt x="8624" y="9389"/>
                  </a:cubicBezTo>
                  <a:cubicBezTo>
                    <a:pt x="8566" y="9423"/>
                    <a:pt x="8494" y="9430"/>
                    <a:pt x="8423" y="9434"/>
                  </a:cubicBezTo>
                  <a:lnTo>
                    <a:pt x="8410" y="9436"/>
                  </a:lnTo>
                  <a:cubicBezTo>
                    <a:pt x="8228" y="9451"/>
                    <a:pt x="8048" y="9481"/>
                    <a:pt x="7872" y="9526"/>
                  </a:cubicBezTo>
                  <a:cubicBezTo>
                    <a:pt x="7784" y="9550"/>
                    <a:pt x="7682" y="9580"/>
                    <a:pt x="7609" y="9653"/>
                  </a:cubicBezTo>
                  <a:cubicBezTo>
                    <a:pt x="7566" y="9693"/>
                    <a:pt x="7540" y="9751"/>
                    <a:pt x="7534" y="9809"/>
                  </a:cubicBezTo>
                  <a:lnTo>
                    <a:pt x="7532" y="9811"/>
                  </a:lnTo>
                  <a:cubicBezTo>
                    <a:pt x="7512" y="9813"/>
                    <a:pt x="7493" y="9818"/>
                    <a:pt x="7474" y="9824"/>
                  </a:cubicBezTo>
                  <a:cubicBezTo>
                    <a:pt x="7193" y="9899"/>
                    <a:pt x="6940" y="10041"/>
                    <a:pt x="6743" y="10235"/>
                  </a:cubicBezTo>
                  <a:lnTo>
                    <a:pt x="6737" y="10244"/>
                  </a:lnTo>
                  <a:lnTo>
                    <a:pt x="6724" y="13102"/>
                  </a:lnTo>
                  <a:cubicBezTo>
                    <a:pt x="6660" y="13179"/>
                    <a:pt x="6668" y="13286"/>
                    <a:pt x="6713" y="13368"/>
                  </a:cubicBezTo>
                  <a:cubicBezTo>
                    <a:pt x="6702" y="13370"/>
                    <a:pt x="6690" y="13372"/>
                    <a:pt x="6677" y="13372"/>
                  </a:cubicBezTo>
                  <a:cubicBezTo>
                    <a:pt x="6667" y="13373"/>
                    <a:pt x="6657" y="13373"/>
                    <a:pt x="6647" y="13373"/>
                  </a:cubicBezTo>
                  <a:cubicBezTo>
                    <a:pt x="6452" y="13373"/>
                    <a:pt x="6282" y="13212"/>
                    <a:pt x="6139" y="13061"/>
                  </a:cubicBezTo>
                  <a:lnTo>
                    <a:pt x="5715" y="12616"/>
                  </a:lnTo>
                  <a:cubicBezTo>
                    <a:pt x="5661" y="12558"/>
                    <a:pt x="5599" y="12494"/>
                    <a:pt x="5522" y="12455"/>
                  </a:cubicBezTo>
                  <a:cubicBezTo>
                    <a:pt x="5480" y="12435"/>
                    <a:pt x="5435" y="12424"/>
                    <a:pt x="5392" y="12424"/>
                  </a:cubicBezTo>
                  <a:cubicBezTo>
                    <a:pt x="5344" y="12424"/>
                    <a:pt x="5299" y="12437"/>
                    <a:pt x="5263" y="12462"/>
                  </a:cubicBezTo>
                  <a:cubicBezTo>
                    <a:pt x="5220" y="12491"/>
                    <a:pt x="5192" y="12539"/>
                    <a:pt x="5168" y="12579"/>
                  </a:cubicBezTo>
                  <a:lnTo>
                    <a:pt x="5111" y="12671"/>
                  </a:lnTo>
                  <a:cubicBezTo>
                    <a:pt x="5059" y="12536"/>
                    <a:pt x="4935" y="12438"/>
                    <a:pt x="4841" y="12365"/>
                  </a:cubicBezTo>
                  <a:cubicBezTo>
                    <a:pt x="4821" y="12350"/>
                    <a:pt x="4796" y="12331"/>
                    <a:pt x="4757" y="12329"/>
                  </a:cubicBezTo>
                  <a:cubicBezTo>
                    <a:pt x="4697" y="12329"/>
                    <a:pt x="4652" y="12387"/>
                    <a:pt x="4639" y="12483"/>
                  </a:cubicBezTo>
                  <a:lnTo>
                    <a:pt x="4588" y="12881"/>
                  </a:lnTo>
                  <a:cubicBezTo>
                    <a:pt x="4575" y="12978"/>
                    <a:pt x="4547" y="13106"/>
                    <a:pt x="4451" y="13134"/>
                  </a:cubicBezTo>
                  <a:cubicBezTo>
                    <a:pt x="4440" y="13138"/>
                    <a:pt x="4429" y="13139"/>
                    <a:pt x="4418" y="13139"/>
                  </a:cubicBezTo>
                  <a:cubicBezTo>
                    <a:pt x="4380" y="13139"/>
                    <a:pt x="4344" y="13119"/>
                    <a:pt x="4314" y="13079"/>
                  </a:cubicBezTo>
                  <a:cubicBezTo>
                    <a:pt x="4269" y="13016"/>
                    <a:pt x="4251" y="12924"/>
                    <a:pt x="4273" y="12854"/>
                  </a:cubicBezTo>
                  <a:cubicBezTo>
                    <a:pt x="4296" y="12779"/>
                    <a:pt x="4341" y="12712"/>
                    <a:pt x="4389" y="12644"/>
                  </a:cubicBezTo>
                  <a:cubicBezTo>
                    <a:pt x="4429" y="12584"/>
                    <a:pt x="4472" y="12521"/>
                    <a:pt x="4500" y="12453"/>
                  </a:cubicBezTo>
                  <a:cubicBezTo>
                    <a:pt x="4534" y="12365"/>
                    <a:pt x="4530" y="12286"/>
                    <a:pt x="4489" y="12234"/>
                  </a:cubicBezTo>
                  <a:cubicBezTo>
                    <a:pt x="4459" y="12198"/>
                    <a:pt x="4416" y="12181"/>
                    <a:pt x="4378" y="12166"/>
                  </a:cubicBezTo>
                  <a:cubicBezTo>
                    <a:pt x="4216" y="12106"/>
                    <a:pt x="4044" y="12076"/>
                    <a:pt x="3873" y="12076"/>
                  </a:cubicBezTo>
                  <a:cubicBezTo>
                    <a:pt x="3822" y="12076"/>
                    <a:pt x="3771" y="12079"/>
                    <a:pt x="3720" y="12084"/>
                  </a:cubicBezTo>
                  <a:lnTo>
                    <a:pt x="3696" y="11799"/>
                  </a:lnTo>
                  <a:lnTo>
                    <a:pt x="3420" y="11778"/>
                  </a:lnTo>
                  <a:cubicBezTo>
                    <a:pt x="3377" y="11731"/>
                    <a:pt x="3375" y="11660"/>
                    <a:pt x="3373" y="11587"/>
                  </a:cubicBezTo>
                  <a:cubicBezTo>
                    <a:pt x="3371" y="11547"/>
                    <a:pt x="3369" y="11504"/>
                    <a:pt x="3360" y="11465"/>
                  </a:cubicBezTo>
                  <a:cubicBezTo>
                    <a:pt x="3324" y="11285"/>
                    <a:pt x="3154" y="11180"/>
                    <a:pt x="3004" y="11086"/>
                  </a:cubicBezTo>
                  <a:lnTo>
                    <a:pt x="2972" y="11067"/>
                  </a:lnTo>
                  <a:cubicBezTo>
                    <a:pt x="2880" y="11009"/>
                    <a:pt x="2675" y="10857"/>
                    <a:pt x="2707" y="10675"/>
                  </a:cubicBezTo>
                  <a:cubicBezTo>
                    <a:pt x="2768" y="10660"/>
                    <a:pt x="2832" y="10653"/>
                    <a:pt x="2897" y="10653"/>
                  </a:cubicBezTo>
                  <a:cubicBezTo>
                    <a:pt x="3019" y="10653"/>
                    <a:pt x="3143" y="10679"/>
                    <a:pt x="3251" y="10733"/>
                  </a:cubicBezTo>
                  <a:lnTo>
                    <a:pt x="3285" y="10748"/>
                  </a:lnTo>
                  <a:lnTo>
                    <a:pt x="3354" y="10227"/>
                  </a:lnTo>
                  <a:lnTo>
                    <a:pt x="4264" y="10085"/>
                  </a:lnTo>
                  <a:cubicBezTo>
                    <a:pt x="4429" y="10058"/>
                    <a:pt x="4628" y="10008"/>
                    <a:pt x="4686" y="9841"/>
                  </a:cubicBezTo>
                  <a:cubicBezTo>
                    <a:pt x="4701" y="9794"/>
                    <a:pt x="4703" y="9745"/>
                    <a:pt x="4703" y="9698"/>
                  </a:cubicBezTo>
                  <a:cubicBezTo>
                    <a:pt x="4706" y="9646"/>
                    <a:pt x="4708" y="9599"/>
                    <a:pt x="4727" y="9556"/>
                  </a:cubicBezTo>
                  <a:cubicBezTo>
                    <a:pt x="4753" y="9498"/>
                    <a:pt x="4808" y="9460"/>
                    <a:pt x="4866" y="9421"/>
                  </a:cubicBezTo>
                  <a:cubicBezTo>
                    <a:pt x="4920" y="9385"/>
                    <a:pt x="4973" y="9348"/>
                    <a:pt x="5010" y="9295"/>
                  </a:cubicBezTo>
                  <a:cubicBezTo>
                    <a:pt x="5117" y="9141"/>
                    <a:pt x="5031" y="8929"/>
                    <a:pt x="4898" y="8787"/>
                  </a:cubicBezTo>
                  <a:cubicBezTo>
                    <a:pt x="4866" y="8753"/>
                    <a:pt x="4834" y="8721"/>
                    <a:pt x="4800" y="8689"/>
                  </a:cubicBezTo>
                  <a:cubicBezTo>
                    <a:pt x="4703" y="8596"/>
                    <a:pt x="4613" y="8509"/>
                    <a:pt x="4575" y="8393"/>
                  </a:cubicBezTo>
                  <a:lnTo>
                    <a:pt x="4568" y="8376"/>
                  </a:lnTo>
                  <a:cubicBezTo>
                    <a:pt x="4558" y="8344"/>
                    <a:pt x="4547" y="8307"/>
                    <a:pt x="4517" y="8284"/>
                  </a:cubicBezTo>
                  <a:cubicBezTo>
                    <a:pt x="4496" y="8267"/>
                    <a:pt x="4466" y="8256"/>
                    <a:pt x="4431" y="8256"/>
                  </a:cubicBezTo>
                  <a:cubicBezTo>
                    <a:pt x="4408" y="8256"/>
                    <a:pt x="4386" y="8260"/>
                    <a:pt x="4367" y="8262"/>
                  </a:cubicBezTo>
                  <a:cubicBezTo>
                    <a:pt x="4222" y="8285"/>
                    <a:pt x="4075" y="8297"/>
                    <a:pt x="3927" y="8297"/>
                  </a:cubicBezTo>
                  <a:cubicBezTo>
                    <a:pt x="3679" y="8297"/>
                    <a:pt x="3430" y="8265"/>
                    <a:pt x="3191" y="8200"/>
                  </a:cubicBezTo>
                  <a:lnTo>
                    <a:pt x="3180" y="8198"/>
                  </a:lnTo>
                  <a:cubicBezTo>
                    <a:pt x="3123" y="8182"/>
                    <a:pt x="3062" y="8169"/>
                    <a:pt x="3004" y="8169"/>
                  </a:cubicBezTo>
                  <a:cubicBezTo>
                    <a:pt x="2975" y="8169"/>
                    <a:pt x="2947" y="8172"/>
                    <a:pt x="2921" y="8181"/>
                  </a:cubicBezTo>
                  <a:cubicBezTo>
                    <a:pt x="2837" y="8209"/>
                    <a:pt x="2777" y="8279"/>
                    <a:pt x="2724" y="8344"/>
                  </a:cubicBezTo>
                  <a:cubicBezTo>
                    <a:pt x="2561" y="8541"/>
                    <a:pt x="2357" y="8755"/>
                    <a:pt x="2092" y="8849"/>
                  </a:cubicBezTo>
                  <a:cubicBezTo>
                    <a:pt x="2025" y="8873"/>
                    <a:pt x="1952" y="8888"/>
                    <a:pt x="1884" y="8903"/>
                  </a:cubicBezTo>
                  <a:cubicBezTo>
                    <a:pt x="1843" y="8914"/>
                    <a:pt x="1800" y="8922"/>
                    <a:pt x="1758" y="8933"/>
                  </a:cubicBezTo>
                  <a:cubicBezTo>
                    <a:pt x="1740" y="8939"/>
                    <a:pt x="1721" y="8946"/>
                    <a:pt x="1704" y="8952"/>
                  </a:cubicBezTo>
                  <a:cubicBezTo>
                    <a:pt x="1700" y="8716"/>
                    <a:pt x="1721" y="8483"/>
                    <a:pt x="1773" y="8258"/>
                  </a:cubicBezTo>
                  <a:lnTo>
                    <a:pt x="1783" y="8213"/>
                  </a:lnTo>
                  <a:lnTo>
                    <a:pt x="1783" y="8213"/>
                  </a:lnTo>
                  <a:lnTo>
                    <a:pt x="1738" y="8226"/>
                  </a:lnTo>
                  <a:cubicBezTo>
                    <a:pt x="1723" y="8230"/>
                    <a:pt x="1708" y="8232"/>
                    <a:pt x="1693" y="8232"/>
                  </a:cubicBezTo>
                  <a:cubicBezTo>
                    <a:pt x="1572" y="8232"/>
                    <a:pt x="1460" y="8095"/>
                    <a:pt x="1406" y="7956"/>
                  </a:cubicBezTo>
                  <a:lnTo>
                    <a:pt x="1393" y="7926"/>
                  </a:lnTo>
                  <a:cubicBezTo>
                    <a:pt x="1331" y="7769"/>
                    <a:pt x="1263" y="7592"/>
                    <a:pt x="1096" y="7547"/>
                  </a:cubicBezTo>
                  <a:cubicBezTo>
                    <a:pt x="1057" y="7534"/>
                    <a:pt x="1018" y="7534"/>
                    <a:pt x="984" y="7534"/>
                  </a:cubicBezTo>
                  <a:lnTo>
                    <a:pt x="920" y="7534"/>
                  </a:lnTo>
                  <a:cubicBezTo>
                    <a:pt x="894" y="7534"/>
                    <a:pt x="866" y="7534"/>
                    <a:pt x="836" y="7527"/>
                  </a:cubicBezTo>
                  <a:cubicBezTo>
                    <a:pt x="656" y="7491"/>
                    <a:pt x="575" y="7283"/>
                    <a:pt x="500" y="7092"/>
                  </a:cubicBezTo>
                  <a:cubicBezTo>
                    <a:pt x="427" y="6910"/>
                    <a:pt x="286" y="6715"/>
                    <a:pt x="104" y="6715"/>
                  </a:cubicBezTo>
                  <a:cubicBezTo>
                    <a:pt x="172" y="6613"/>
                    <a:pt x="268" y="6529"/>
                    <a:pt x="384" y="6482"/>
                  </a:cubicBezTo>
                  <a:lnTo>
                    <a:pt x="416" y="6469"/>
                  </a:lnTo>
                  <a:lnTo>
                    <a:pt x="395" y="6441"/>
                  </a:lnTo>
                  <a:cubicBezTo>
                    <a:pt x="333" y="6355"/>
                    <a:pt x="256" y="6250"/>
                    <a:pt x="245" y="6135"/>
                  </a:cubicBezTo>
                  <a:cubicBezTo>
                    <a:pt x="241" y="6073"/>
                    <a:pt x="264" y="6004"/>
                    <a:pt x="305" y="5959"/>
                  </a:cubicBezTo>
                  <a:cubicBezTo>
                    <a:pt x="326" y="5936"/>
                    <a:pt x="363" y="5908"/>
                    <a:pt x="412" y="5908"/>
                  </a:cubicBezTo>
                  <a:lnTo>
                    <a:pt x="438" y="5908"/>
                  </a:lnTo>
                  <a:lnTo>
                    <a:pt x="446" y="5333"/>
                  </a:lnTo>
                  <a:cubicBezTo>
                    <a:pt x="564" y="5224"/>
                    <a:pt x="697" y="5102"/>
                    <a:pt x="860" y="5057"/>
                  </a:cubicBezTo>
                  <a:cubicBezTo>
                    <a:pt x="896" y="5046"/>
                    <a:pt x="935" y="5042"/>
                    <a:pt x="973" y="5042"/>
                  </a:cubicBezTo>
                  <a:cubicBezTo>
                    <a:pt x="1115" y="5042"/>
                    <a:pt x="1237" y="5109"/>
                    <a:pt x="1282" y="5214"/>
                  </a:cubicBezTo>
                  <a:cubicBezTo>
                    <a:pt x="1297" y="5250"/>
                    <a:pt x="1305" y="5295"/>
                    <a:pt x="1314" y="5336"/>
                  </a:cubicBezTo>
                  <a:cubicBezTo>
                    <a:pt x="1329" y="5417"/>
                    <a:pt x="1346" y="5498"/>
                    <a:pt x="1415" y="5552"/>
                  </a:cubicBezTo>
                  <a:cubicBezTo>
                    <a:pt x="1445" y="5573"/>
                    <a:pt x="1481" y="5586"/>
                    <a:pt x="1520" y="5586"/>
                  </a:cubicBezTo>
                  <a:cubicBezTo>
                    <a:pt x="1620" y="5586"/>
                    <a:pt x="1730" y="5505"/>
                    <a:pt x="1768" y="5402"/>
                  </a:cubicBezTo>
                  <a:cubicBezTo>
                    <a:pt x="1807" y="5301"/>
                    <a:pt x="1798" y="5192"/>
                    <a:pt x="1792" y="5087"/>
                  </a:cubicBezTo>
                  <a:cubicBezTo>
                    <a:pt x="1790" y="5059"/>
                    <a:pt x="1788" y="5029"/>
                    <a:pt x="1785" y="4999"/>
                  </a:cubicBezTo>
                  <a:cubicBezTo>
                    <a:pt x="1783" y="4907"/>
                    <a:pt x="1794" y="4742"/>
                    <a:pt x="1910" y="4671"/>
                  </a:cubicBezTo>
                  <a:cubicBezTo>
                    <a:pt x="1961" y="4639"/>
                    <a:pt x="2023" y="4635"/>
                    <a:pt x="2070" y="4635"/>
                  </a:cubicBezTo>
                  <a:cubicBezTo>
                    <a:pt x="2098" y="4635"/>
                    <a:pt x="2126" y="4637"/>
                    <a:pt x="2154" y="4639"/>
                  </a:cubicBezTo>
                  <a:cubicBezTo>
                    <a:pt x="2182" y="4639"/>
                    <a:pt x="2210" y="4641"/>
                    <a:pt x="2237" y="4641"/>
                  </a:cubicBezTo>
                  <a:cubicBezTo>
                    <a:pt x="2287" y="4641"/>
                    <a:pt x="2351" y="4637"/>
                    <a:pt x="2411" y="4609"/>
                  </a:cubicBezTo>
                  <a:cubicBezTo>
                    <a:pt x="2510" y="4560"/>
                    <a:pt x="2561" y="4464"/>
                    <a:pt x="2612" y="4369"/>
                  </a:cubicBezTo>
                  <a:cubicBezTo>
                    <a:pt x="2660" y="4284"/>
                    <a:pt x="2702" y="4204"/>
                    <a:pt x="2777" y="4159"/>
                  </a:cubicBezTo>
                  <a:cubicBezTo>
                    <a:pt x="2839" y="4123"/>
                    <a:pt x="2910" y="4117"/>
                    <a:pt x="2972" y="4117"/>
                  </a:cubicBezTo>
                  <a:cubicBezTo>
                    <a:pt x="2998" y="4117"/>
                    <a:pt x="3026" y="4119"/>
                    <a:pt x="3054" y="4119"/>
                  </a:cubicBezTo>
                  <a:cubicBezTo>
                    <a:pt x="3081" y="4121"/>
                    <a:pt x="3108" y="4122"/>
                    <a:pt x="3135" y="4122"/>
                  </a:cubicBezTo>
                  <a:cubicBezTo>
                    <a:pt x="3162" y="4122"/>
                    <a:pt x="3189" y="4121"/>
                    <a:pt x="3214" y="4119"/>
                  </a:cubicBezTo>
                  <a:cubicBezTo>
                    <a:pt x="3332" y="4106"/>
                    <a:pt x="3439" y="4057"/>
                    <a:pt x="3542" y="4007"/>
                  </a:cubicBezTo>
                  <a:cubicBezTo>
                    <a:pt x="3587" y="3988"/>
                    <a:pt x="3632" y="3967"/>
                    <a:pt x="3677" y="3947"/>
                  </a:cubicBezTo>
                  <a:cubicBezTo>
                    <a:pt x="3816" y="3894"/>
                    <a:pt x="3971" y="3864"/>
                    <a:pt x="4131" y="3864"/>
                  </a:cubicBezTo>
                  <a:cubicBezTo>
                    <a:pt x="4476" y="3864"/>
                    <a:pt x="4862" y="3994"/>
                    <a:pt x="5220" y="4232"/>
                  </a:cubicBezTo>
                  <a:cubicBezTo>
                    <a:pt x="5241" y="4247"/>
                    <a:pt x="5263" y="4260"/>
                    <a:pt x="5284" y="4275"/>
                  </a:cubicBezTo>
                  <a:cubicBezTo>
                    <a:pt x="5453" y="4389"/>
                    <a:pt x="5627" y="4506"/>
                    <a:pt x="5828" y="4513"/>
                  </a:cubicBezTo>
                  <a:lnTo>
                    <a:pt x="5826" y="4862"/>
                  </a:lnTo>
                  <a:lnTo>
                    <a:pt x="5850" y="4866"/>
                  </a:lnTo>
                  <a:cubicBezTo>
                    <a:pt x="5881" y="4872"/>
                    <a:pt x="5912" y="4875"/>
                    <a:pt x="5944" y="4875"/>
                  </a:cubicBezTo>
                  <a:cubicBezTo>
                    <a:pt x="6022" y="4875"/>
                    <a:pt x="6102" y="4858"/>
                    <a:pt x="6173" y="4828"/>
                  </a:cubicBezTo>
                  <a:cubicBezTo>
                    <a:pt x="6210" y="4907"/>
                    <a:pt x="6300" y="4944"/>
                    <a:pt x="6383" y="4944"/>
                  </a:cubicBezTo>
                  <a:cubicBezTo>
                    <a:pt x="6426" y="4944"/>
                    <a:pt x="6467" y="4935"/>
                    <a:pt x="6503" y="4918"/>
                  </a:cubicBezTo>
                  <a:cubicBezTo>
                    <a:pt x="6589" y="4879"/>
                    <a:pt x="6653" y="4811"/>
                    <a:pt x="6715" y="4742"/>
                  </a:cubicBezTo>
                  <a:cubicBezTo>
                    <a:pt x="6739" y="4719"/>
                    <a:pt x="6760" y="4695"/>
                    <a:pt x="6784" y="4674"/>
                  </a:cubicBezTo>
                  <a:cubicBezTo>
                    <a:pt x="6953" y="4509"/>
                    <a:pt x="7189" y="4417"/>
                    <a:pt x="7429" y="4417"/>
                  </a:cubicBezTo>
                  <a:cubicBezTo>
                    <a:pt x="7469" y="4417"/>
                    <a:pt x="7510" y="4419"/>
                    <a:pt x="7551" y="4425"/>
                  </a:cubicBezTo>
                  <a:lnTo>
                    <a:pt x="7628" y="4639"/>
                  </a:lnTo>
                  <a:lnTo>
                    <a:pt x="8410" y="4410"/>
                  </a:lnTo>
                  <a:cubicBezTo>
                    <a:pt x="8483" y="4571"/>
                    <a:pt x="8661" y="4682"/>
                    <a:pt x="8851" y="4682"/>
                  </a:cubicBezTo>
                  <a:cubicBezTo>
                    <a:pt x="8905" y="4682"/>
                    <a:pt x="8954" y="4674"/>
                    <a:pt x="9003" y="4656"/>
                  </a:cubicBezTo>
                  <a:cubicBezTo>
                    <a:pt x="9025" y="4781"/>
                    <a:pt x="9072" y="4903"/>
                    <a:pt x="9143" y="5008"/>
                  </a:cubicBezTo>
                  <a:lnTo>
                    <a:pt x="9156" y="5025"/>
                  </a:lnTo>
                  <a:lnTo>
                    <a:pt x="9961" y="4755"/>
                  </a:lnTo>
                  <a:cubicBezTo>
                    <a:pt x="9986" y="4902"/>
                    <a:pt x="10127" y="5021"/>
                    <a:pt x="10278" y="5021"/>
                  </a:cubicBezTo>
                  <a:cubicBezTo>
                    <a:pt x="10283" y="5021"/>
                    <a:pt x="10288" y="5021"/>
                    <a:pt x="10293" y="5021"/>
                  </a:cubicBezTo>
                  <a:lnTo>
                    <a:pt x="10302" y="5019"/>
                  </a:lnTo>
                  <a:cubicBezTo>
                    <a:pt x="10447" y="4959"/>
                    <a:pt x="10552" y="4817"/>
                    <a:pt x="10582" y="4641"/>
                  </a:cubicBezTo>
                  <a:cubicBezTo>
                    <a:pt x="10612" y="4466"/>
                    <a:pt x="10561" y="4299"/>
                    <a:pt x="10443" y="4194"/>
                  </a:cubicBezTo>
                  <a:cubicBezTo>
                    <a:pt x="10342" y="4104"/>
                    <a:pt x="10212" y="4059"/>
                    <a:pt x="10088" y="4018"/>
                  </a:cubicBezTo>
                  <a:cubicBezTo>
                    <a:pt x="9959" y="3973"/>
                    <a:pt x="9837" y="3934"/>
                    <a:pt x="9745" y="3849"/>
                  </a:cubicBezTo>
                  <a:lnTo>
                    <a:pt x="9745" y="3609"/>
                  </a:lnTo>
                  <a:lnTo>
                    <a:pt x="10154" y="3416"/>
                  </a:lnTo>
                  <a:lnTo>
                    <a:pt x="10135" y="3388"/>
                  </a:lnTo>
                  <a:cubicBezTo>
                    <a:pt x="10058" y="3292"/>
                    <a:pt x="10049" y="3146"/>
                    <a:pt x="10113" y="3041"/>
                  </a:cubicBezTo>
                  <a:cubicBezTo>
                    <a:pt x="10126" y="3020"/>
                    <a:pt x="10139" y="3002"/>
                    <a:pt x="10154" y="2983"/>
                  </a:cubicBezTo>
                  <a:cubicBezTo>
                    <a:pt x="10186" y="2942"/>
                    <a:pt x="10216" y="2902"/>
                    <a:pt x="10229" y="2850"/>
                  </a:cubicBezTo>
                  <a:cubicBezTo>
                    <a:pt x="10240" y="2810"/>
                    <a:pt x="10235" y="2769"/>
                    <a:pt x="10233" y="2730"/>
                  </a:cubicBezTo>
                  <a:cubicBezTo>
                    <a:pt x="10231" y="2703"/>
                    <a:pt x="10229" y="2675"/>
                    <a:pt x="10231" y="2649"/>
                  </a:cubicBezTo>
                  <a:cubicBezTo>
                    <a:pt x="10244" y="2525"/>
                    <a:pt x="10379" y="2439"/>
                    <a:pt x="10499" y="2430"/>
                  </a:cubicBezTo>
                  <a:cubicBezTo>
                    <a:pt x="10510" y="2430"/>
                    <a:pt x="10521" y="2429"/>
                    <a:pt x="10533" y="2429"/>
                  </a:cubicBezTo>
                  <a:cubicBezTo>
                    <a:pt x="10654" y="2429"/>
                    <a:pt x="10777" y="2479"/>
                    <a:pt x="10885" y="2523"/>
                  </a:cubicBezTo>
                  <a:lnTo>
                    <a:pt x="10912" y="2533"/>
                  </a:lnTo>
                  <a:lnTo>
                    <a:pt x="10921" y="2505"/>
                  </a:lnTo>
                  <a:cubicBezTo>
                    <a:pt x="10979" y="2308"/>
                    <a:pt x="10801" y="2139"/>
                    <a:pt x="10640" y="2015"/>
                  </a:cubicBezTo>
                  <a:cubicBezTo>
                    <a:pt x="10565" y="1955"/>
                    <a:pt x="10330" y="1751"/>
                    <a:pt x="10424" y="1571"/>
                  </a:cubicBezTo>
                  <a:cubicBezTo>
                    <a:pt x="10482" y="1471"/>
                    <a:pt x="10591" y="1419"/>
                    <a:pt x="10750" y="1419"/>
                  </a:cubicBezTo>
                  <a:cubicBezTo>
                    <a:pt x="10876" y="1419"/>
                    <a:pt x="11005" y="1453"/>
                    <a:pt x="11090" y="1481"/>
                  </a:cubicBezTo>
                  <a:cubicBezTo>
                    <a:pt x="11255" y="1533"/>
                    <a:pt x="11384" y="1558"/>
                    <a:pt x="11493" y="1558"/>
                  </a:cubicBezTo>
                  <a:cubicBezTo>
                    <a:pt x="11641" y="1558"/>
                    <a:pt x="11754" y="1511"/>
                    <a:pt x="11827" y="1421"/>
                  </a:cubicBezTo>
                  <a:cubicBezTo>
                    <a:pt x="11984" y="1387"/>
                    <a:pt x="12151" y="1318"/>
                    <a:pt x="12311" y="1252"/>
                  </a:cubicBezTo>
                  <a:cubicBezTo>
                    <a:pt x="12472" y="1186"/>
                    <a:pt x="12639" y="1117"/>
                    <a:pt x="12798" y="1083"/>
                  </a:cubicBezTo>
                  <a:cubicBezTo>
                    <a:pt x="13359" y="967"/>
                    <a:pt x="13940" y="845"/>
                    <a:pt x="14514" y="757"/>
                  </a:cubicBezTo>
                  <a:lnTo>
                    <a:pt x="14535" y="755"/>
                  </a:lnTo>
                  <a:cubicBezTo>
                    <a:pt x="14880" y="704"/>
                    <a:pt x="15236" y="648"/>
                    <a:pt x="15489" y="412"/>
                  </a:cubicBezTo>
                  <a:cubicBezTo>
                    <a:pt x="15527" y="376"/>
                    <a:pt x="15562" y="335"/>
                    <a:pt x="15596" y="297"/>
                  </a:cubicBezTo>
                  <a:cubicBezTo>
                    <a:pt x="15669" y="215"/>
                    <a:pt x="15735" y="140"/>
                    <a:pt x="15827" y="95"/>
                  </a:cubicBezTo>
                  <a:cubicBezTo>
                    <a:pt x="15889" y="67"/>
                    <a:pt x="15958" y="54"/>
                    <a:pt x="16048" y="54"/>
                  </a:cubicBezTo>
                  <a:close/>
                  <a:moveTo>
                    <a:pt x="16048" y="1"/>
                  </a:moveTo>
                  <a:cubicBezTo>
                    <a:pt x="15952" y="1"/>
                    <a:pt x="15872" y="16"/>
                    <a:pt x="15804" y="48"/>
                  </a:cubicBezTo>
                  <a:cubicBezTo>
                    <a:pt x="15703" y="95"/>
                    <a:pt x="15628" y="179"/>
                    <a:pt x="15557" y="260"/>
                  </a:cubicBezTo>
                  <a:cubicBezTo>
                    <a:pt x="15523" y="299"/>
                    <a:pt x="15489" y="337"/>
                    <a:pt x="15452" y="374"/>
                  </a:cubicBezTo>
                  <a:cubicBezTo>
                    <a:pt x="15210" y="599"/>
                    <a:pt x="14863" y="650"/>
                    <a:pt x="14527" y="701"/>
                  </a:cubicBezTo>
                  <a:lnTo>
                    <a:pt x="14507" y="706"/>
                  </a:lnTo>
                  <a:cubicBezTo>
                    <a:pt x="13929" y="791"/>
                    <a:pt x="13348" y="914"/>
                    <a:pt x="12785" y="1031"/>
                  </a:cubicBezTo>
                  <a:cubicBezTo>
                    <a:pt x="12624" y="1066"/>
                    <a:pt x="12455" y="1134"/>
                    <a:pt x="12290" y="1203"/>
                  </a:cubicBezTo>
                  <a:cubicBezTo>
                    <a:pt x="12129" y="1269"/>
                    <a:pt x="11962" y="1338"/>
                    <a:pt x="11806" y="1370"/>
                  </a:cubicBezTo>
                  <a:lnTo>
                    <a:pt x="11797" y="1372"/>
                  </a:lnTo>
                  <a:lnTo>
                    <a:pt x="11791" y="1381"/>
                  </a:lnTo>
                  <a:cubicBezTo>
                    <a:pt x="11727" y="1464"/>
                    <a:pt x="11630" y="1505"/>
                    <a:pt x="11493" y="1505"/>
                  </a:cubicBezTo>
                  <a:cubicBezTo>
                    <a:pt x="11388" y="1505"/>
                    <a:pt x="11266" y="1481"/>
                    <a:pt x="11107" y="1430"/>
                  </a:cubicBezTo>
                  <a:cubicBezTo>
                    <a:pt x="11017" y="1402"/>
                    <a:pt x="10882" y="1366"/>
                    <a:pt x="10750" y="1366"/>
                  </a:cubicBezTo>
                  <a:cubicBezTo>
                    <a:pt x="10572" y="1366"/>
                    <a:pt x="10445" y="1428"/>
                    <a:pt x="10377" y="1546"/>
                  </a:cubicBezTo>
                  <a:cubicBezTo>
                    <a:pt x="10302" y="1693"/>
                    <a:pt x="10387" y="1884"/>
                    <a:pt x="10606" y="2056"/>
                  </a:cubicBezTo>
                  <a:cubicBezTo>
                    <a:pt x="10745" y="2165"/>
                    <a:pt x="10897" y="2306"/>
                    <a:pt x="10876" y="2460"/>
                  </a:cubicBezTo>
                  <a:cubicBezTo>
                    <a:pt x="10772" y="2418"/>
                    <a:pt x="10657" y="2375"/>
                    <a:pt x="10534" y="2375"/>
                  </a:cubicBezTo>
                  <a:cubicBezTo>
                    <a:pt x="10521" y="2375"/>
                    <a:pt x="10508" y="2376"/>
                    <a:pt x="10495" y="2377"/>
                  </a:cubicBezTo>
                  <a:cubicBezTo>
                    <a:pt x="10353" y="2388"/>
                    <a:pt x="10195" y="2484"/>
                    <a:pt x="10178" y="2643"/>
                  </a:cubicBezTo>
                  <a:cubicBezTo>
                    <a:pt x="10173" y="2675"/>
                    <a:pt x="10178" y="2705"/>
                    <a:pt x="10180" y="2735"/>
                  </a:cubicBezTo>
                  <a:cubicBezTo>
                    <a:pt x="10182" y="2771"/>
                    <a:pt x="10186" y="2805"/>
                    <a:pt x="10178" y="2838"/>
                  </a:cubicBezTo>
                  <a:cubicBezTo>
                    <a:pt x="10167" y="2878"/>
                    <a:pt x="10141" y="2912"/>
                    <a:pt x="10111" y="2949"/>
                  </a:cubicBezTo>
                  <a:cubicBezTo>
                    <a:pt x="10096" y="2970"/>
                    <a:pt x="10081" y="2992"/>
                    <a:pt x="10066" y="3013"/>
                  </a:cubicBezTo>
                  <a:cubicBezTo>
                    <a:pt x="9998" y="3127"/>
                    <a:pt x="10002" y="3283"/>
                    <a:pt x="10073" y="3395"/>
                  </a:cubicBezTo>
                  <a:lnTo>
                    <a:pt x="9691" y="3575"/>
                  </a:lnTo>
                  <a:lnTo>
                    <a:pt x="9691" y="3870"/>
                  </a:lnTo>
                  <a:lnTo>
                    <a:pt x="9700" y="3879"/>
                  </a:lnTo>
                  <a:cubicBezTo>
                    <a:pt x="9800" y="3977"/>
                    <a:pt x="9938" y="4024"/>
                    <a:pt x="10070" y="4067"/>
                  </a:cubicBezTo>
                  <a:cubicBezTo>
                    <a:pt x="10197" y="4110"/>
                    <a:pt x="10317" y="4151"/>
                    <a:pt x="10409" y="4234"/>
                  </a:cubicBezTo>
                  <a:cubicBezTo>
                    <a:pt x="10512" y="4327"/>
                    <a:pt x="10557" y="4477"/>
                    <a:pt x="10529" y="4633"/>
                  </a:cubicBezTo>
                  <a:cubicBezTo>
                    <a:pt x="10503" y="4789"/>
                    <a:pt x="10411" y="4914"/>
                    <a:pt x="10287" y="4967"/>
                  </a:cubicBezTo>
                  <a:cubicBezTo>
                    <a:pt x="10283" y="4967"/>
                    <a:pt x="10280" y="4967"/>
                    <a:pt x="10276" y="4967"/>
                  </a:cubicBezTo>
                  <a:cubicBezTo>
                    <a:pt x="10141" y="4967"/>
                    <a:pt x="10017" y="4850"/>
                    <a:pt x="10010" y="4719"/>
                  </a:cubicBezTo>
                  <a:lnTo>
                    <a:pt x="10008" y="4682"/>
                  </a:lnTo>
                  <a:lnTo>
                    <a:pt x="9177" y="4961"/>
                  </a:lnTo>
                  <a:cubicBezTo>
                    <a:pt x="9111" y="4856"/>
                    <a:pt x="9068" y="4738"/>
                    <a:pt x="9051" y="4614"/>
                  </a:cubicBezTo>
                  <a:lnTo>
                    <a:pt x="9046" y="4577"/>
                  </a:lnTo>
                  <a:lnTo>
                    <a:pt x="9012" y="4594"/>
                  </a:lnTo>
                  <a:cubicBezTo>
                    <a:pt x="8963" y="4616"/>
                    <a:pt x="8909" y="4629"/>
                    <a:pt x="8851" y="4629"/>
                  </a:cubicBezTo>
                  <a:cubicBezTo>
                    <a:pt x="8673" y="4629"/>
                    <a:pt x="8509" y="4521"/>
                    <a:pt x="8449" y="4369"/>
                  </a:cubicBezTo>
                  <a:lnTo>
                    <a:pt x="8440" y="4346"/>
                  </a:lnTo>
                  <a:lnTo>
                    <a:pt x="7662" y="4573"/>
                  </a:lnTo>
                  <a:lnTo>
                    <a:pt x="7592" y="4376"/>
                  </a:lnTo>
                  <a:lnTo>
                    <a:pt x="7574" y="4374"/>
                  </a:lnTo>
                  <a:cubicBezTo>
                    <a:pt x="7527" y="4365"/>
                    <a:pt x="7478" y="4363"/>
                    <a:pt x="7429" y="4363"/>
                  </a:cubicBezTo>
                  <a:cubicBezTo>
                    <a:pt x="7174" y="4363"/>
                    <a:pt x="6927" y="4462"/>
                    <a:pt x="6747" y="4635"/>
                  </a:cubicBezTo>
                  <a:cubicBezTo>
                    <a:pt x="6724" y="4656"/>
                    <a:pt x="6700" y="4682"/>
                    <a:pt x="6677" y="4706"/>
                  </a:cubicBezTo>
                  <a:cubicBezTo>
                    <a:pt x="6615" y="4772"/>
                    <a:pt x="6557" y="4834"/>
                    <a:pt x="6480" y="4871"/>
                  </a:cubicBezTo>
                  <a:cubicBezTo>
                    <a:pt x="6452" y="4884"/>
                    <a:pt x="6417" y="4890"/>
                    <a:pt x="6383" y="4890"/>
                  </a:cubicBezTo>
                  <a:cubicBezTo>
                    <a:pt x="6312" y="4890"/>
                    <a:pt x="6231" y="4858"/>
                    <a:pt x="6216" y="4785"/>
                  </a:cubicBezTo>
                  <a:lnTo>
                    <a:pt x="6207" y="4751"/>
                  </a:lnTo>
                  <a:lnTo>
                    <a:pt x="6177" y="4768"/>
                  </a:lnTo>
                  <a:cubicBezTo>
                    <a:pt x="6107" y="4803"/>
                    <a:pt x="6026" y="4821"/>
                    <a:pt x="5946" y="4821"/>
                  </a:cubicBezTo>
                  <a:cubicBezTo>
                    <a:pt x="5923" y="4821"/>
                    <a:pt x="5901" y="4820"/>
                    <a:pt x="5880" y="4817"/>
                  </a:cubicBezTo>
                  <a:lnTo>
                    <a:pt x="5882" y="4459"/>
                  </a:lnTo>
                  <a:lnTo>
                    <a:pt x="5843" y="4459"/>
                  </a:lnTo>
                  <a:cubicBezTo>
                    <a:pt x="5653" y="4459"/>
                    <a:pt x="5481" y="4344"/>
                    <a:pt x="5314" y="4232"/>
                  </a:cubicBezTo>
                  <a:cubicBezTo>
                    <a:pt x="5293" y="4217"/>
                    <a:pt x="5271" y="4202"/>
                    <a:pt x="5250" y="4187"/>
                  </a:cubicBezTo>
                  <a:cubicBezTo>
                    <a:pt x="4883" y="3945"/>
                    <a:pt x="4485" y="3810"/>
                    <a:pt x="4131" y="3810"/>
                  </a:cubicBezTo>
                  <a:cubicBezTo>
                    <a:pt x="3962" y="3810"/>
                    <a:pt x="3804" y="3840"/>
                    <a:pt x="3658" y="3898"/>
                  </a:cubicBezTo>
                  <a:cubicBezTo>
                    <a:pt x="3611" y="3917"/>
                    <a:pt x="3564" y="3939"/>
                    <a:pt x="3521" y="3960"/>
                  </a:cubicBezTo>
                  <a:cubicBezTo>
                    <a:pt x="3416" y="4007"/>
                    <a:pt x="3317" y="4054"/>
                    <a:pt x="3210" y="4065"/>
                  </a:cubicBezTo>
                  <a:cubicBezTo>
                    <a:pt x="3184" y="4068"/>
                    <a:pt x="3159" y="4069"/>
                    <a:pt x="3133" y="4069"/>
                  </a:cubicBezTo>
                  <a:cubicBezTo>
                    <a:pt x="3107" y="4069"/>
                    <a:pt x="3082" y="4068"/>
                    <a:pt x="3056" y="4067"/>
                  </a:cubicBezTo>
                  <a:cubicBezTo>
                    <a:pt x="3028" y="4065"/>
                    <a:pt x="3000" y="4063"/>
                    <a:pt x="2972" y="4063"/>
                  </a:cubicBezTo>
                  <a:cubicBezTo>
                    <a:pt x="2904" y="4063"/>
                    <a:pt x="2824" y="4069"/>
                    <a:pt x="2752" y="4112"/>
                  </a:cubicBezTo>
                  <a:cubicBezTo>
                    <a:pt x="2664" y="4166"/>
                    <a:pt x="2615" y="4256"/>
                    <a:pt x="2565" y="4344"/>
                  </a:cubicBezTo>
                  <a:cubicBezTo>
                    <a:pt x="2516" y="4436"/>
                    <a:pt x="2471" y="4519"/>
                    <a:pt x="2387" y="4560"/>
                  </a:cubicBezTo>
                  <a:cubicBezTo>
                    <a:pt x="2349" y="4579"/>
                    <a:pt x="2302" y="4588"/>
                    <a:pt x="2237" y="4588"/>
                  </a:cubicBezTo>
                  <a:cubicBezTo>
                    <a:pt x="2212" y="4588"/>
                    <a:pt x="2184" y="4586"/>
                    <a:pt x="2156" y="4586"/>
                  </a:cubicBezTo>
                  <a:cubicBezTo>
                    <a:pt x="2128" y="4584"/>
                    <a:pt x="2100" y="4581"/>
                    <a:pt x="2070" y="4581"/>
                  </a:cubicBezTo>
                  <a:cubicBezTo>
                    <a:pt x="2017" y="4581"/>
                    <a:pt x="1944" y="4588"/>
                    <a:pt x="1882" y="4626"/>
                  </a:cubicBezTo>
                  <a:cubicBezTo>
                    <a:pt x="1743" y="4710"/>
                    <a:pt x="1728" y="4896"/>
                    <a:pt x="1732" y="5001"/>
                  </a:cubicBezTo>
                  <a:cubicBezTo>
                    <a:pt x="1734" y="5031"/>
                    <a:pt x="1736" y="5061"/>
                    <a:pt x="1738" y="5091"/>
                  </a:cubicBezTo>
                  <a:cubicBezTo>
                    <a:pt x="1745" y="5196"/>
                    <a:pt x="1751" y="5293"/>
                    <a:pt x="1719" y="5383"/>
                  </a:cubicBezTo>
                  <a:cubicBezTo>
                    <a:pt x="1687" y="5466"/>
                    <a:pt x="1599" y="5533"/>
                    <a:pt x="1520" y="5533"/>
                  </a:cubicBezTo>
                  <a:cubicBezTo>
                    <a:pt x="1492" y="5533"/>
                    <a:pt x="1468" y="5524"/>
                    <a:pt x="1447" y="5509"/>
                  </a:cubicBezTo>
                  <a:cubicBezTo>
                    <a:pt x="1393" y="5468"/>
                    <a:pt x="1380" y="5400"/>
                    <a:pt x="1365" y="5325"/>
                  </a:cubicBezTo>
                  <a:cubicBezTo>
                    <a:pt x="1357" y="5282"/>
                    <a:pt x="1348" y="5235"/>
                    <a:pt x="1331" y="5192"/>
                  </a:cubicBezTo>
                  <a:cubicBezTo>
                    <a:pt x="1278" y="5068"/>
                    <a:pt x="1136" y="4989"/>
                    <a:pt x="973" y="4989"/>
                  </a:cubicBezTo>
                  <a:cubicBezTo>
                    <a:pt x="928" y="4989"/>
                    <a:pt x="888" y="4995"/>
                    <a:pt x="847" y="5006"/>
                  </a:cubicBezTo>
                  <a:cubicBezTo>
                    <a:pt x="667" y="5055"/>
                    <a:pt x="526" y="5188"/>
                    <a:pt x="401" y="5303"/>
                  </a:cubicBezTo>
                  <a:lnTo>
                    <a:pt x="393" y="5310"/>
                  </a:lnTo>
                  <a:lnTo>
                    <a:pt x="386" y="5856"/>
                  </a:lnTo>
                  <a:cubicBezTo>
                    <a:pt x="341" y="5863"/>
                    <a:pt x="301" y="5886"/>
                    <a:pt x="266" y="5923"/>
                  </a:cubicBezTo>
                  <a:cubicBezTo>
                    <a:pt x="215" y="5978"/>
                    <a:pt x="185" y="6062"/>
                    <a:pt x="191" y="6139"/>
                  </a:cubicBezTo>
                  <a:cubicBezTo>
                    <a:pt x="202" y="6257"/>
                    <a:pt x="271" y="6360"/>
                    <a:pt x="333" y="6445"/>
                  </a:cubicBezTo>
                  <a:cubicBezTo>
                    <a:pt x="204" y="6508"/>
                    <a:pt x="97" y="6608"/>
                    <a:pt x="29" y="6735"/>
                  </a:cubicBezTo>
                  <a:lnTo>
                    <a:pt x="1" y="6786"/>
                  </a:lnTo>
                  <a:lnTo>
                    <a:pt x="1" y="6786"/>
                  </a:lnTo>
                  <a:lnTo>
                    <a:pt x="59" y="6773"/>
                  </a:lnTo>
                  <a:cubicBezTo>
                    <a:pt x="73" y="6770"/>
                    <a:pt x="87" y="6769"/>
                    <a:pt x="101" y="6769"/>
                  </a:cubicBezTo>
                  <a:cubicBezTo>
                    <a:pt x="254" y="6769"/>
                    <a:pt x="384" y="6945"/>
                    <a:pt x="453" y="7118"/>
                  </a:cubicBezTo>
                  <a:cubicBezTo>
                    <a:pt x="526" y="7305"/>
                    <a:pt x="618" y="7536"/>
                    <a:pt x="826" y="7579"/>
                  </a:cubicBezTo>
                  <a:cubicBezTo>
                    <a:pt x="860" y="7587"/>
                    <a:pt x="892" y="7587"/>
                    <a:pt x="920" y="7587"/>
                  </a:cubicBezTo>
                  <a:lnTo>
                    <a:pt x="984" y="7587"/>
                  </a:lnTo>
                  <a:cubicBezTo>
                    <a:pt x="1014" y="7587"/>
                    <a:pt x="1051" y="7587"/>
                    <a:pt x="1083" y="7598"/>
                  </a:cubicBezTo>
                  <a:cubicBezTo>
                    <a:pt x="1222" y="7637"/>
                    <a:pt x="1286" y="7799"/>
                    <a:pt x="1344" y="7945"/>
                  </a:cubicBezTo>
                  <a:lnTo>
                    <a:pt x="1355" y="7977"/>
                  </a:lnTo>
                  <a:cubicBezTo>
                    <a:pt x="1412" y="8118"/>
                    <a:pt x="1532" y="8287"/>
                    <a:pt x="1690" y="8287"/>
                  </a:cubicBezTo>
                  <a:cubicBezTo>
                    <a:pt x="1697" y="8287"/>
                    <a:pt x="1705" y="8287"/>
                    <a:pt x="1713" y="8286"/>
                  </a:cubicBezTo>
                  <a:lnTo>
                    <a:pt x="1713" y="8286"/>
                  </a:lnTo>
                  <a:cubicBezTo>
                    <a:pt x="1663" y="8515"/>
                    <a:pt x="1644" y="8751"/>
                    <a:pt x="1653" y="8991"/>
                  </a:cubicBezTo>
                  <a:lnTo>
                    <a:pt x="1653" y="9025"/>
                  </a:lnTo>
                  <a:lnTo>
                    <a:pt x="1687" y="9014"/>
                  </a:lnTo>
                  <a:cubicBezTo>
                    <a:pt x="1698" y="9010"/>
                    <a:pt x="1708" y="9006"/>
                    <a:pt x="1719" y="9004"/>
                  </a:cubicBezTo>
                  <a:cubicBezTo>
                    <a:pt x="1736" y="8997"/>
                    <a:pt x="1753" y="8991"/>
                    <a:pt x="1773" y="8986"/>
                  </a:cubicBezTo>
                  <a:cubicBezTo>
                    <a:pt x="1813" y="8974"/>
                    <a:pt x="1854" y="8965"/>
                    <a:pt x="1897" y="8956"/>
                  </a:cubicBezTo>
                  <a:cubicBezTo>
                    <a:pt x="1967" y="8939"/>
                    <a:pt x="2038" y="8924"/>
                    <a:pt x="2109" y="8899"/>
                  </a:cubicBezTo>
                  <a:cubicBezTo>
                    <a:pt x="2387" y="8800"/>
                    <a:pt x="2597" y="8581"/>
                    <a:pt x="2767" y="8376"/>
                  </a:cubicBezTo>
                  <a:cubicBezTo>
                    <a:pt x="2816" y="8316"/>
                    <a:pt x="2867" y="8254"/>
                    <a:pt x="2938" y="8232"/>
                  </a:cubicBezTo>
                  <a:cubicBezTo>
                    <a:pt x="2958" y="8225"/>
                    <a:pt x="2981" y="8222"/>
                    <a:pt x="3006" y="8222"/>
                  </a:cubicBezTo>
                  <a:cubicBezTo>
                    <a:pt x="3056" y="8222"/>
                    <a:pt x="3114" y="8235"/>
                    <a:pt x="3167" y="8249"/>
                  </a:cubicBezTo>
                  <a:lnTo>
                    <a:pt x="3178" y="8254"/>
                  </a:lnTo>
                  <a:cubicBezTo>
                    <a:pt x="3421" y="8318"/>
                    <a:pt x="3674" y="8351"/>
                    <a:pt x="3926" y="8351"/>
                  </a:cubicBezTo>
                  <a:cubicBezTo>
                    <a:pt x="4077" y="8351"/>
                    <a:pt x="4228" y="8339"/>
                    <a:pt x="4376" y="8316"/>
                  </a:cubicBezTo>
                  <a:cubicBezTo>
                    <a:pt x="4393" y="8313"/>
                    <a:pt x="4411" y="8311"/>
                    <a:pt x="4428" y="8311"/>
                  </a:cubicBezTo>
                  <a:cubicBezTo>
                    <a:pt x="4451" y="8311"/>
                    <a:pt x="4471" y="8315"/>
                    <a:pt x="4483" y="8324"/>
                  </a:cubicBezTo>
                  <a:cubicBezTo>
                    <a:pt x="4502" y="8339"/>
                    <a:pt x="4508" y="8365"/>
                    <a:pt x="4517" y="8393"/>
                  </a:cubicBezTo>
                  <a:lnTo>
                    <a:pt x="4523" y="8410"/>
                  </a:lnTo>
                  <a:cubicBezTo>
                    <a:pt x="4566" y="8539"/>
                    <a:pt x="4667" y="8635"/>
                    <a:pt x="4763" y="8727"/>
                  </a:cubicBezTo>
                  <a:cubicBezTo>
                    <a:pt x="4796" y="8759"/>
                    <a:pt x="4830" y="8791"/>
                    <a:pt x="4860" y="8824"/>
                  </a:cubicBezTo>
                  <a:cubicBezTo>
                    <a:pt x="4976" y="8950"/>
                    <a:pt x="5055" y="9134"/>
                    <a:pt x="4967" y="9265"/>
                  </a:cubicBezTo>
                  <a:cubicBezTo>
                    <a:pt x="4935" y="9310"/>
                    <a:pt x="4888" y="9342"/>
                    <a:pt x="4836" y="9376"/>
                  </a:cubicBezTo>
                  <a:cubicBezTo>
                    <a:pt x="4774" y="9419"/>
                    <a:pt x="4710" y="9462"/>
                    <a:pt x="4678" y="9535"/>
                  </a:cubicBezTo>
                  <a:cubicBezTo>
                    <a:pt x="4654" y="9586"/>
                    <a:pt x="4652" y="9642"/>
                    <a:pt x="4650" y="9698"/>
                  </a:cubicBezTo>
                  <a:cubicBezTo>
                    <a:pt x="4650" y="9743"/>
                    <a:pt x="4648" y="9786"/>
                    <a:pt x="4635" y="9824"/>
                  </a:cubicBezTo>
                  <a:cubicBezTo>
                    <a:pt x="4588" y="9963"/>
                    <a:pt x="4408" y="10008"/>
                    <a:pt x="4256" y="10032"/>
                  </a:cubicBezTo>
                  <a:lnTo>
                    <a:pt x="3326" y="10175"/>
                  </a:lnTo>
                  <a:lnTo>
                    <a:pt x="3307" y="10180"/>
                  </a:lnTo>
                  <a:lnTo>
                    <a:pt x="3242" y="10668"/>
                  </a:lnTo>
                  <a:cubicBezTo>
                    <a:pt x="3135" y="10622"/>
                    <a:pt x="3016" y="10599"/>
                    <a:pt x="2898" y="10599"/>
                  </a:cubicBezTo>
                  <a:cubicBezTo>
                    <a:pt x="2823" y="10599"/>
                    <a:pt x="2748" y="10608"/>
                    <a:pt x="2677" y="10628"/>
                  </a:cubicBezTo>
                  <a:lnTo>
                    <a:pt x="2662" y="10632"/>
                  </a:lnTo>
                  <a:lnTo>
                    <a:pt x="2657" y="10647"/>
                  </a:lnTo>
                  <a:cubicBezTo>
                    <a:pt x="2604" y="10870"/>
                    <a:pt x="2839" y="11047"/>
                    <a:pt x="2944" y="11112"/>
                  </a:cubicBezTo>
                  <a:lnTo>
                    <a:pt x="2977" y="11131"/>
                  </a:lnTo>
                  <a:cubicBezTo>
                    <a:pt x="3124" y="11223"/>
                    <a:pt x="3277" y="11320"/>
                    <a:pt x="3309" y="11476"/>
                  </a:cubicBezTo>
                  <a:cubicBezTo>
                    <a:pt x="3315" y="11510"/>
                    <a:pt x="3317" y="11551"/>
                    <a:pt x="3319" y="11587"/>
                  </a:cubicBezTo>
                  <a:cubicBezTo>
                    <a:pt x="3322" y="11673"/>
                    <a:pt x="3324" y="11763"/>
                    <a:pt x="3390" y="11823"/>
                  </a:cubicBezTo>
                  <a:lnTo>
                    <a:pt x="3397" y="11829"/>
                  </a:lnTo>
                  <a:lnTo>
                    <a:pt x="3645" y="11849"/>
                  </a:lnTo>
                  <a:lnTo>
                    <a:pt x="3671" y="12144"/>
                  </a:lnTo>
                  <a:lnTo>
                    <a:pt x="3699" y="12140"/>
                  </a:lnTo>
                  <a:cubicBezTo>
                    <a:pt x="3755" y="12133"/>
                    <a:pt x="3811" y="12130"/>
                    <a:pt x="3868" y="12130"/>
                  </a:cubicBezTo>
                  <a:cubicBezTo>
                    <a:pt x="4034" y="12130"/>
                    <a:pt x="4202" y="12160"/>
                    <a:pt x="4359" y="12217"/>
                  </a:cubicBezTo>
                  <a:cubicBezTo>
                    <a:pt x="4391" y="12228"/>
                    <a:pt x="4425" y="12243"/>
                    <a:pt x="4446" y="12269"/>
                  </a:cubicBezTo>
                  <a:cubicBezTo>
                    <a:pt x="4487" y="12320"/>
                    <a:pt x="4463" y="12402"/>
                    <a:pt x="4451" y="12434"/>
                  </a:cubicBezTo>
                  <a:cubicBezTo>
                    <a:pt x="4425" y="12496"/>
                    <a:pt x="4384" y="12556"/>
                    <a:pt x="4346" y="12611"/>
                  </a:cubicBezTo>
                  <a:cubicBezTo>
                    <a:pt x="4296" y="12682"/>
                    <a:pt x="4247" y="12755"/>
                    <a:pt x="4221" y="12839"/>
                  </a:cubicBezTo>
                  <a:cubicBezTo>
                    <a:pt x="4196" y="12924"/>
                    <a:pt x="4215" y="13034"/>
                    <a:pt x="4271" y="13111"/>
                  </a:cubicBezTo>
                  <a:cubicBezTo>
                    <a:pt x="4311" y="13164"/>
                    <a:pt x="4364" y="13193"/>
                    <a:pt x="4419" y="13193"/>
                  </a:cubicBezTo>
                  <a:cubicBezTo>
                    <a:pt x="4434" y="13193"/>
                    <a:pt x="4450" y="13190"/>
                    <a:pt x="4466" y="13186"/>
                  </a:cubicBezTo>
                  <a:cubicBezTo>
                    <a:pt x="4592" y="13149"/>
                    <a:pt x="4626" y="12999"/>
                    <a:pt x="4641" y="12888"/>
                  </a:cubicBezTo>
                  <a:lnTo>
                    <a:pt x="4693" y="12489"/>
                  </a:lnTo>
                  <a:cubicBezTo>
                    <a:pt x="4699" y="12449"/>
                    <a:pt x="4718" y="12382"/>
                    <a:pt x="4759" y="12382"/>
                  </a:cubicBezTo>
                  <a:cubicBezTo>
                    <a:pt x="4774" y="12382"/>
                    <a:pt x="4789" y="12393"/>
                    <a:pt x="4806" y="12408"/>
                  </a:cubicBezTo>
                  <a:cubicBezTo>
                    <a:pt x="4928" y="12500"/>
                    <a:pt x="5038" y="12596"/>
                    <a:pt x="5072" y="12723"/>
                  </a:cubicBezTo>
                  <a:cubicBezTo>
                    <a:pt x="5072" y="12727"/>
                    <a:pt x="5072" y="12731"/>
                    <a:pt x="5074" y="12736"/>
                  </a:cubicBezTo>
                  <a:lnTo>
                    <a:pt x="5087" y="12815"/>
                  </a:lnTo>
                  <a:lnTo>
                    <a:pt x="5213" y="12607"/>
                  </a:lnTo>
                  <a:cubicBezTo>
                    <a:pt x="5237" y="12569"/>
                    <a:pt x="5260" y="12530"/>
                    <a:pt x="5293" y="12506"/>
                  </a:cubicBezTo>
                  <a:cubicBezTo>
                    <a:pt x="5319" y="12487"/>
                    <a:pt x="5354" y="12478"/>
                    <a:pt x="5391" y="12478"/>
                  </a:cubicBezTo>
                  <a:cubicBezTo>
                    <a:pt x="5427" y="12478"/>
                    <a:pt x="5465" y="12486"/>
                    <a:pt x="5498" y="12502"/>
                  </a:cubicBezTo>
                  <a:cubicBezTo>
                    <a:pt x="5567" y="12536"/>
                    <a:pt x="5623" y="12596"/>
                    <a:pt x="5676" y="12652"/>
                  </a:cubicBezTo>
                  <a:lnTo>
                    <a:pt x="6098" y="13098"/>
                  </a:lnTo>
                  <a:cubicBezTo>
                    <a:pt x="6249" y="13257"/>
                    <a:pt x="6429" y="13427"/>
                    <a:pt x="6646" y="13427"/>
                  </a:cubicBezTo>
                  <a:cubicBezTo>
                    <a:pt x="6658" y="13427"/>
                    <a:pt x="6669" y="13427"/>
                    <a:pt x="6681" y="13426"/>
                  </a:cubicBezTo>
                  <a:cubicBezTo>
                    <a:pt x="6711" y="13423"/>
                    <a:pt x="6739" y="13417"/>
                    <a:pt x="6762" y="13411"/>
                  </a:cubicBezTo>
                  <a:lnTo>
                    <a:pt x="6801" y="13400"/>
                  </a:lnTo>
                  <a:lnTo>
                    <a:pt x="6777" y="13370"/>
                  </a:lnTo>
                  <a:cubicBezTo>
                    <a:pt x="6726" y="13301"/>
                    <a:pt x="6709" y="13196"/>
                    <a:pt x="6771" y="13130"/>
                  </a:cubicBezTo>
                  <a:lnTo>
                    <a:pt x="6777" y="13124"/>
                  </a:lnTo>
                  <a:lnTo>
                    <a:pt x="6786" y="10328"/>
                  </a:lnTo>
                  <a:lnTo>
                    <a:pt x="6788" y="10265"/>
                  </a:lnTo>
                  <a:cubicBezTo>
                    <a:pt x="6977" y="10081"/>
                    <a:pt x="7219" y="9946"/>
                    <a:pt x="7487" y="9876"/>
                  </a:cubicBezTo>
                  <a:cubicBezTo>
                    <a:pt x="7506" y="9871"/>
                    <a:pt x="7523" y="9867"/>
                    <a:pt x="7542" y="9863"/>
                  </a:cubicBezTo>
                  <a:lnTo>
                    <a:pt x="7587" y="9854"/>
                  </a:lnTo>
                  <a:lnTo>
                    <a:pt x="7587" y="9833"/>
                  </a:lnTo>
                  <a:cubicBezTo>
                    <a:pt x="7587" y="9779"/>
                    <a:pt x="7609" y="9728"/>
                    <a:pt x="7645" y="9691"/>
                  </a:cubicBezTo>
                  <a:cubicBezTo>
                    <a:pt x="7709" y="9627"/>
                    <a:pt x="7804" y="9599"/>
                    <a:pt x="7887" y="9578"/>
                  </a:cubicBezTo>
                  <a:cubicBezTo>
                    <a:pt x="8059" y="9533"/>
                    <a:pt x="8236" y="9503"/>
                    <a:pt x="8414" y="9490"/>
                  </a:cubicBezTo>
                  <a:lnTo>
                    <a:pt x="8427" y="9488"/>
                  </a:lnTo>
                  <a:cubicBezTo>
                    <a:pt x="8504" y="9481"/>
                    <a:pt x="8581" y="9475"/>
                    <a:pt x="8652" y="9436"/>
                  </a:cubicBezTo>
                  <a:cubicBezTo>
                    <a:pt x="8680" y="9419"/>
                    <a:pt x="8708" y="9398"/>
                    <a:pt x="8731" y="9378"/>
                  </a:cubicBezTo>
                  <a:cubicBezTo>
                    <a:pt x="8755" y="9357"/>
                    <a:pt x="8776" y="9340"/>
                    <a:pt x="8802" y="9325"/>
                  </a:cubicBezTo>
                  <a:cubicBezTo>
                    <a:pt x="8862" y="9291"/>
                    <a:pt x="8933" y="9286"/>
                    <a:pt x="8995" y="9286"/>
                  </a:cubicBezTo>
                  <a:lnTo>
                    <a:pt x="9070" y="9286"/>
                  </a:lnTo>
                  <a:cubicBezTo>
                    <a:pt x="9097" y="9288"/>
                    <a:pt x="9124" y="9289"/>
                    <a:pt x="9152" y="9289"/>
                  </a:cubicBezTo>
                  <a:cubicBezTo>
                    <a:pt x="9163" y="9289"/>
                    <a:pt x="9174" y="9289"/>
                    <a:pt x="9186" y="9288"/>
                  </a:cubicBezTo>
                  <a:cubicBezTo>
                    <a:pt x="9286" y="9284"/>
                    <a:pt x="9389" y="9237"/>
                    <a:pt x="9443" y="9171"/>
                  </a:cubicBezTo>
                  <a:cubicBezTo>
                    <a:pt x="9479" y="9130"/>
                    <a:pt x="9492" y="9081"/>
                    <a:pt x="9485" y="9029"/>
                  </a:cubicBezTo>
                  <a:cubicBezTo>
                    <a:pt x="9479" y="8997"/>
                    <a:pt x="9466" y="8967"/>
                    <a:pt x="9451" y="8939"/>
                  </a:cubicBezTo>
                  <a:cubicBezTo>
                    <a:pt x="9440" y="8918"/>
                    <a:pt x="9432" y="8899"/>
                    <a:pt x="9425" y="8877"/>
                  </a:cubicBezTo>
                  <a:cubicBezTo>
                    <a:pt x="9413" y="8830"/>
                    <a:pt x="9423" y="8783"/>
                    <a:pt x="9455" y="8740"/>
                  </a:cubicBezTo>
                  <a:cubicBezTo>
                    <a:pt x="9515" y="8663"/>
                    <a:pt x="9646" y="8605"/>
                    <a:pt x="9768" y="8603"/>
                  </a:cubicBezTo>
                  <a:lnTo>
                    <a:pt x="9781" y="8603"/>
                  </a:lnTo>
                  <a:cubicBezTo>
                    <a:pt x="10064" y="8603"/>
                    <a:pt x="10347" y="8734"/>
                    <a:pt x="10531" y="8948"/>
                  </a:cubicBezTo>
                  <a:cubicBezTo>
                    <a:pt x="10351" y="8980"/>
                    <a:pt x="10171" y="9027"/>
                    <a:pt x="9998" y="9087"/>
                  </a:cubicBezTo>
                  <a:cubicBezTo>
                    <a:pt x="9888" y="9126"/>
                    <a:pt x="9775" y="9171"/>
                    <a:pt x="9691" y="9254"/>
                  </a:cubicBezTo>
                  <a:cubicBezTo>
                    <a:pt x="9593" y="9348"/>
                    <a:pt x="9550" y="9479"/>
                    <a:pt x="9582" y="9588"/>
                  </a:cubicBezTo>
                  <a:cubicBezTo>
                    <a:pt x="9618" y="9708"/>
                    <a:pt x="9721" y="9775"/>
                    <a:pt x="9822" y="9841"/>
                  </a:cubicBezTo>
                  <a:cubicBezTo>
                    <a:pt x="9890" y="9886"/>
                    <a:pt x="9963" y="9931"/>
                    <a:pt x="10010" y="9993"/>
                  </a:cubicBezTo>
                  <a:cubicBezTo>
                    <a:pt x="10122" y="10143"/>
                    <a:pt x="10092" y="10360"/>
                    <a:pt x="9925" y="10640"/>
                  </a:cubicBezTo>
                  <a:lnTo>
                    <a:pt x="9914" y="10658"/>
                  </a:lnTo>
                  <a:lnTo>
                    <a:pt x="9927" y="10673"/>
                  </a:lnTo>
                  <a:cubicBezTo>
                    <a:pt x="10227" y="11043"/>
                    <a:pt x="10520" y="11270"/>
                    <a:pt x="10850" y="11386"/>
                  </a:cubicBezTo>
                  <a:cubicBezTo>
                    <a:pt x="11052" y="11459"/>
                    <a:pt x="11277" y="11493"/>
                    <a:pt x="11555" y="11493"/>
                  </a:cubicBezTo>
                  <a:cubicBezTo>
                    <a:pt x="11739" y="11493"/>
                    <a:pt x="11930" y="11478"/>
                    <a:pt x="12114" y="11463"/>
                  </a:cubicBezTo>
                  <a:cubicBezTo>
                    <a:pt x="12209" y="11457"/>
                    <a:pt x="12303" y="11448"/>
                    <a:pt x="12397" y="11444"/>
                  </a:cubicBezTo>
                  <a:cubicBezTo>
                    <a:pt x="12455" y="11440"/>
                    <a:pt x="12509" y="11437"/>
                    <a:pt x="12560" y="11437"/>
                  </a:cubicBezTo>
                  <a:cubicBezTo>
                    <a:pt x="12903" y="11437"/>
                    <a:pt x="13141" y="11519"/>
                    <a:pt x="13286" y="11682"/>
                  </a:cubicBezTo>
                  <a:cubicBezTo>
                    <a:pt x="13385" y="11791"/>
                    <a:pt x="13436" y="11937"/>
                    <a:pt x="13488" y="12076"/>
                  </a:cubicBezTo>
                  <a:cubicBezTo>
                    <a:pt x="13498" y="12102"/>
                    <a:pt x="13507" y="12129"/>
                    <a:pt x="13518" y="12157"/>
                  </a:cubicBezTo>
                  <a:cubicBezTo>
                    <a:pt x="13670" y="12558"/>
                    <a:pt x="13903" y="12924"/>
                    <a:pt x="14130" y="13278"/>
                  </a:cubicBezTo>
                  <a:cubicBezTo>
                    <a:pt x="14203" y="13396"/>
                    <a:pt x="14298" y="13541"/>
                    <a:pt x="14445" y="13608"/>
                  </a:cubicBezTo>
                  <a:cubicBezTo>
                    <a:pt x="14518" y="13642"/>
                    <a:pt x="14600" y="13655"/>
                    <a:pt x="14679" y="13666"/>
                  </a:cubicBezTo>
                  <a:cubicBezTo>
                    <a:pt x="14790" y="13683"/>
                    <a:pt x="14895" y="13698"/>
                    <a:pt x="14968" y="13768"/>
                  </a:cubicBezTo>
                  <a:cubicBezTo>
                    <a:pt x="14990" y="13788"/>
                    <a:pt x="15005" y="13809"/>
                    <a:pt x="15024" y="13833"/>
                  </a:cubicBezTo>
                  <a:cubicBezTo>
                    <a:pt x="15050" y="13867"/>
                    <a:pt x="15077" y="13906"/>
                    <a:pt x="15118" y="13931"/>
                  </a:cubicBezTo>
                  <a:cubicBezTo>
                    <a:pt x="15155" y="13953"/>
                    <a:pt x="15193" y="13966"/>
                    <a:pt x="15234" y="13966"/>
                  </a:cubicBezTo>
                  <a:cubicBezTo>
                    <a:pt x="15379" y="13966"/>
                    <a:pt x="15523" y="13820"/>
                    <a:pt x="15619" y="13713"/>
                  </a:cubicBezTo>
                  <a:cubicBezTo>
                    <a:pt x="15917" y="13372"/>
                    <a:pt x="16348" y="13134"/>
                    <a:pt x="16830" y="13038"/>
                  </a:cubicBezTo>
                  <a:lnTo>
                    <a:pt x="16856" y="13034"/>
                  </a:lnTo>
                  <a:lnTo>
                    <a:pt x="16851" y="13008"/>
                  </a:lnTo>
                  <a:cubicBezTo>
                    <a:pt x="16847" y="12978"/>
                    <a:pt x="16847" y="12954"/>
                    <a:pt x="16851" y="12933"/>
                  </a:cubicBezTo>
                  <a:cubicBezTo>
                    <a:pt x="16868" y="12869"/>
                    <a:pt x="16922" y="12817"/>
                    <a:pt x="16967" y="12772"/>
                  </a:cubicBezTo>
                  <a:lnTo>
                    <a:pt x="17357" y="12393"/>
                  </a:lnTo>
                  <a:cubicBezTo>
                    <a:pt x="17423" y="12327"/>
                    <a:pt x="17501" y="12252"/>
                    <a:pt x="17595" y="12228"/>
                  </a:cubicBezTo>
                  <a:cubicBezTo>
                    <a:pt x="17618" y="12222"/>
                    <a:pt x="17642" y="12219"/>
                    <a:pt x="17665" y="12219"/>
                  </a:cubicBezTo>
                  <a:cubicBezTo>
                    <a:pt x="17768" y="12219"/>
                    <a:pt x="17869" y="12271"/>
                    <a:pt x="17974" y="12327"/>
                  </a:cubicBezTo>
                  <a:cubicBezTo>
                    <a:pt x="18066" y="12376"/>
                    <a:pt x="18163" y="12427"/>
                    <a:pt x="18268" y="12442"/>
                  </a:cubicBezTo>
                  <a:cubicBezTo>
                    <a:pt x="18289" y="12447"/>
                    <a:pt x="18315" y="12449"/>
                    <a:pt x="18338" y="12449"/>
                  </a:cubicBezTo>
                  <a:cubicBezTo>
                    <a:pt x="18563" y="12449"/>
                    <a:pt x="18767" y="12290"/>
                    <a:pt x="18919" y="12151"/>
                  </a:cubicBezTo>
                  <a:lnTo>
                    <a:pt x="18936" y="12136"/>
                  </a:lnTo>
                  <a:cubicBezTo>
                    <a:pt x="19107" y="11979"/>
                    <a:pt x="19287" y="11817"/>
                    <a:pt x="19508" y="11804"/>
                  </a:cubicBezTo>
                  <a:cubicBezTo>
                    <a:pt x="19514" y="11803"/>
                    <a:pt x="19520" y="11803"/>
                    <a:pt x="19526" y="11803"/>
                  </a:cubicBezTo>
                  <a:cubicBezTo>
                    <a:pt x="19607" y="11803"/>
                    <a:pt x="19708" y="11831"/>
                    <a:pt x="19752" y="11913"/>
                  </a:cubicBezTo>
                  <a:cubicBezTo>
                    <a:pt x="19759" y="11928"/>
                    <a:pt x="19765" y="11943"/>
                    <a:pt x="19769" y="11960"/>
                  </a:cubicBezTo>
                  <a:cubicBezTo>
                    <a:pt x="19778" y="11982"/>
                    <a:pt x="19787" y="12003"/>
                    <a:pt x="19799" y="12024"/>
                  </a:cubicBezTo>
                  <a:cubicBezTo>
                    <a:pt x="19857" y="12121"/>
                    <a:pt x="19982" y="12132"/>
                    <a:pt x="20069" y="12132"/>
                  </a:cubicBezTo>
                  <a:cubicBezTo>
                    <a:pt x="20089" y="12132"/>
                    <a:pt x="20110" y="12132"/>
                    <a:pt x="20129" y="12129"/>
                  </a:cubicBezTo>
                  <a:cubicBezTo>
                    <a:pt x="20311" y="12121"/>
                    <a:pt x="20491" y="12117"/>
                    <a:pt x="20663" y="12117"/>
                  </a:cubicBezTo>
                  <a:cubicBezTo>
                    <a:pt x="21291" y="12117"/>
                    <a:pt x="21854" y="12174"/>
                    <a:pt x="22390" y="12292"/>
                  </a:cubicBezTo>
                  <a:cubicBezTo>
                    <a:pt x="22677" y="12357"/>
                    <a:pt x="22996" y="12455"/>
                    <a:pt x="23180" y="12699"/>
                  </a:cubicBezTo>
                  <a:cubicBezTo>
                    <a:pt x="23212" y="12744"/>
                    <a:pt x="23240" y="12791"/>
                    <a:pt x="23262" y="12834"/>
                  </a:cubicBezTo>
                  <a:lnTo>
                    <a:pt x="23283" y="12871"/>
                  </a:lnTo>
                  <a:lnTo>
                    <a:pt x="23307" y="12839"/>
                  </a:lnTo>
                  <a:cubicBezTo>
                    <a:pt x="23328" y="12809"/>
                    <a:pt x="23345" y="12776"/>
                    <a:pt x="23360" y="12749"/>
                  </a:cubicBezTo>
                  <a:lnTo>
                    <a:pt x="23709" y="12029"/>
                  </a:lnTo>
                  <a:cubicBezTo>
                    <a:pt x="23780" y="12007"/>
                    <a:pt x="23842" y="11947"/>
                    <a:pt x="23874" y="11872"/>
                  </a:cubicBezTo>
                  <a:cubicBezTo>
                    <a:pt x="23911" y="11791"/>
                    <a:pt x="23909" y="11701"/>
                    <a:pt x="23870" y="11632"/>
                  </a:cubicBezTo>
                  <a:cubicBezTo>
                    <a:pt x="23838" y="11568"/>
                    <a:pt x="23782" y="11525"/>
                    <a:pt x="23729" y="11482"/>
                  </a:cubicBezTo>
                  <a:cubicBezTo>
                    <a:pt x="23690" y="11450"/>
                    <a:pt x="23654" y="11420"/>
                    <a:pt x="23626" y="11384"/>
                  </a:cubicBezTo>
                  <a:cubicBezTo>
                    <a:pt x="23527" y="11260"/>
                    <a:pt x="23538" y="11097"/>
                    <a:pt x="23549" y="10925"/>
                  </a:cubicBezTo>
                  <a:cubicBezTo>
                    <a:pt x="23557" y="10799"/>
                    <a:pt x="23566" y="10666"/>
                    <a:pt x="23529" y="10546"/>
                  </a:cubicBezTo>
                  <a:cubicBezTo>
                    <a:pt x="23525" y="10531"/>
                    <a:pt x="23521" y="10516"/>
                    <a:pt x="23517" y="10501"/>
                  </a:cubicBezTo>
                  <a:cubicBezTo>
                    <a:pt x="23499" y="10456"/>
                    <a:pt x="23484" y="10411"/>
                    <a:pt x="23491" y="10368"/>
                  </a:cubicBezTo>
                  <a:cubicBezTo>
                    <a:pt x="23504" y="10300"/>
                    <a:pt x="23570" y="10250"/>
                    <a:pt x="23639" y="10208"/>
                  </a:cubicBezTo>
                  <a:cubicBezTo>
                    <a:pt x="23847" y="10075"/>
                    <a:pt x="24089" y="9933"/>
                    <a:pt x="24329" y="9933"/>
                  </a:cubicBezTo>
                  <a:cubicBezTo>
                    <a:pt x="24389" y="9933"/>
                    <a:pt x="24446" y="9942"/>
                    <a:pt x="24502" y="9959"/>
                  </a:cubicBezTo>
                  <a:cubicBezTo>
                    <a:pt x="24556" y="9978"/>
                    <a:pt x="24609" y="10004"/>
                    <a:pt x="24661" y="10030"/>
                  </a:cubicBezTo>
                  <a:cubicBezTo>
                    <a:pt x="24753" y="10077"/>
                    <a:pt x="24849" y="10124"/>
                    <a:pt x="24948" y="10124"/>
                  </a:cubicBezTo>
                  <a:cubicBezTo>
                    <a:pt x="24974" y="10124"/>
                    <a:pt x="24999" y="10122"/>
                    <a:pt x="25023" y="10115"/>
                  </a:cubicBezTo>
                  <a:lnTo>
                    <a:pt x="25038" y="10111"/>
                  </a:lnTo>
                  <a:lnTo>
                    <a:pt x="25042" y="10096"/>
                  </a:lnTo>
                  <a:cubicBezTo>
                    <a:pt x="25083" y="9916"/>
                    <a:pt x="25098" y="9734"/>
                    <a:pt x="25087" y="9552"/>
                  </a:cubicBezTo>
                  <a:cubicBezTo>
                    <a:pt x="25079" y="9430"/>
                    <a:pt x="25094" y="9276"/>
                    <a:pt x="25109" y="9128"/>
                  </a:cubicBezTo>
                  <a:cubicBezTo>
                    <a:pt x="25119" y="9014"/>
                    <a:pt x="25130" y="8907"/>
                    <a:pt x="25132" y="8811"/>
                  </a:cubicBezTo>
                  <a:lnTo>
                    <a:pt x="25426" y="8629"/>
                  </a:lnTo>
                  <a:lnTo>
                    <a:pt x="25423" y="8609"/>
                  </a:lnTo>
                  <a:cubicBezTo>
                    <a:pt x="25413" y="8551"/>
                    <a:pt x="25400" y="8410"/>
                    <a:pt x="25490" y="8352"/>
                  </a:cubicBezTo>
                  <a:cubicBezTo>
                    <a:pt x="25512" y="8338"/>
                    <a:pt x="25539" y="8332"/>
                    <a:pt x="25568" y="8332"/>
                  </a:cubicBezTo>
                  <a:cubicBezTo>
                    <a:pt x="25628" y="8332"/>
                    <a:pt x="25698" y="8357"/>
                    <a:pt x="25766" y="8384"/>
                  </a:cubicBezTo>
                  <a:lnTo>
                    <a:pt x="25805" y="8399"/>
                  </a:lnTo>
                  <a:cubicBezTo>
                    <a:pt x="25980" y="8468"/>
                    <a:pt x="26165" y="8479"/>
                    <a:pt x="26308" y="8479"/>
                  </a:cubicBezTo>
                  <a:cubicBezTo>
                    <a:pt x="26381" y="8479"/>
                    <a:pt x="26452" y="8474"/>
                    <a:pt x="26531" y="8472"/>
                  </a:cubicBezTo>
                  <a:cubicBezTo>
                    <a:pt x="26660" y="8466"/>
                    <a:pt x="26840" y="8444"/>
                    <a:pt x="26897" y="8303"/>
                  </a:cubicBezTo>
                  <a:cubicBezTo>
                    <a:pt x="26917" y="8260"/>
                    <a:pt x="26919" y="8215"/>
                    <a:pt x="26919" y="8170"/>
                  </a:cubicBezTo>
                  <a:cubicBezTo>
                    <a:pt x="26921" y="8125"/>
                    <a:pt x="26923" y="8080"/>
                    <a:pt x="26942" y="8044"/>
                  </a:cubicBezTo>
                  <a:cubicBezTo>
                    <a:pt x="26955" y="8020"/>
                    <a:pt x="26977" y="8001"/>
                    <a:pt x="26998" y="7982"/>
                  </a:cubicBezTo>
                  <a:cubicBezTo>
                    <a:pt x="27017" y="7962"/>
                    <a:pt x="27037" y="7943"/>
                    <a:pt x="27052" y="7917"/>
                  </a:cubicBezTo>
                  <a:cubicBezTo>
                    <a:pt x="27103" y="7842"/>
                    <a:pt x="27097" y="7750"/>
                    <a:pt x="27090" y="7662"/>
                  </a:cubicBezTo>
                  <a:cubicBezTo>
                    <a:pt x="27090" y="7645"/>
                    <a:pt x="27088" y="7628"/>
                    <a:pt x="27088" y="7611"/>
                  </a:cubicBezTo>
                  <a:cubicBezTo>
                    <a:pt x="27075" y="7300"/>
                    <a:pt x="27262" y="6992"/>
                    <a:pt x="27545" y="6861"/>
                  </a:cubicBezTo>
                  <a:cubicBezTo>
                    <a:pt x="27557" y="6855"/>
                    <a:pt x="27572" y="6848"/>
                    <a:pt x="27585" y="6842"/>
                  </a:cubicBezTo>
                  <a:cubicBezTo>
                    <a:pt x="27637" y="6820"/>
                    <a:pt x="27688" y="6799"/>
                    <a:pt x="27731" y="6760"/>
                  </a:cubicBezTo>
                  <a:cubicBezTo>
                    <a:pt x="27799" y="6700"/>
                    <a:pt x="27827" y="6613"/>
                    <a:pt x="27855" y="6529"/>
                  </a:cubicBezTo>
                  <a:cubicBezTo>
                    <a:pt x="27864" y="6508"/>
                    <a:pt x="27870" y="6484"/>
                    <a:pt x="27879" y="6463"/>
                  </a:cubicBezTo>
                  <a:cubicBezTo>
                    <a:pt x="27911" y="6379"/>
                    <a:pt x="27975" y="6287"/>
                    <a:pt x="28061" y="6278"/>
                  </a:cubicBezTo>
                  <a:lnTo>
                    <a:pt x="28104" y="6274"/>
                  </a:lnTo>
                  <a:lnTo>
                    <a:pt x="28082" y="6238"/>
                  </a:lnTo>
                  <a:cubicBezTo>
                    <a:pt x="27967" y="6043"/>
                    <a:pt x="27787" y="5912"/>
                    <a:pt x="27590" y="5878"/>
                  </a:cubicBezTo>
                  <a:cubicBezTo>
                    <a:pt x="27508" y="5865"/>
                    <a:pt x="27422" y="5863"/>
                    <a:pt x="27356" y="5863"/>
                  </a:cubicBezTo>
                  <a:cubicBezTo>
                    <a:pt x="27324" y="5863"/>
                    <a:pt x="27292" y="5863"/>
                    <a:pt x="27260" y="5865"/>
                  </a:cubicBezTo>
                  <a:lnTo>
                    <a:pt x="27163" y="5865"/>
                  </a:lnTo>
                  <a:cubicBezTo>
                    <a:pt x="26936" y="5865"/>
                    <a:pt x="26780" y="5837"/>
                    <a:pt x="26685" y="5698"/>
                  </a:cubicBezTo>
                  <a:cubicBezTo>
                    <a:pt x="26660" y="5661"/>
                    <a:pt x="26643" y="5618"/>
                    <a:pt x="26625" y="5573"/>
                  </a:cubicBezTo>
                  <a:cubicBezTo>
                    <a:pt x="26602" y="5516"/>
                    <a:pt x="26578" y="5456"/>
                    <a:pt x="26535" y="5408"/>
                  </a:cubicBezTo>
                  <a:cubicBezTo>
                    <a:pt x="26482" y="5348"/>
                    <a:pt x="26411" y="5316"/>
                    <a:pt x="26340" y="5286"/>
                  </a:cubicBezTo>
                  <a:cubicBezTo>
                    <a:pt x="26298" y="5267"/>
                    <a:pt x="26253" y="5248"/>
                    <a:pt x="26214" y="5222"/>
                  </a:cubicBezTo>
                  <a:cubicBezTo>
                    <a:pt x="26103" y="5147"/>
                    <a:pt x="26045" y="5025"/>
                    <a:pt x="25983" y="4894"/>
                  </a:cubicBezTo>
                  <a:cubicBezTo>
                    <a:pt x="25914" y="4753"/>
                    <a:pt x="25846" y="4609"/>
                    <a:pt x="25706" y="4532"/>
                  </a:cubicBezTo>
                  <a:cubicBezTo>
                    <a:pt x="25642" y="4496"/>
                    <a:pt x="25571" y="4479"/>
                    <a:pt x="25488" y="4479"/>
                  </a:cubicBezTo>
                  <a:cubicBezTo>
                    <a:pt x="25333" y="4479"/>
                    <a:pt x="25168" y="4543"/>
                    <a:pt x="25023" y="4603"/>
                  </a:cubicBezTo>
                  <a:lnTo>
                    <a:pt x="25006" y="4609"/>
                  </a:lnTo>
                  <a:cubicBezTo>
                    <a:pt x="24884" y="4656"/>
                    <a:pt x="24723" y="4714"/>
                    <a:pt x="24564" y="4714"/>
                  </a:cubicBezTo>
                  <a:cubicBezTo>
                    <a:pt x="24509" y="4714"/>
                    <a:pt x="24457" y="4708"/>
                    <a:pt x="24410" y="4693"/>
                  </a:cubicBezTo>
                  <a:cubicBezTo>
                    <a:pt x="24301" y="4665"/>
                    <a:pt x="24198" y="4586"/>
                    <a:pt x="24142" y="4487"/>
                  </a:cubicBezTo>
                  <a:cubicBezTo>
                    <a:pt x="24112" y="4436"/>
                    <a:pt x="24082" y="4352"/>
                    <a:pt x="24110" y="4260"/>
                  </a:cubicBezTo>
                  <a:lnTo>
                    <a:pt x="24114" y="4247"/>
                  </a:lnTo>
                  <a:lnTo>
                    <a:pt x="24108" y="4239"/>
                  </a:lnTo>
                  <a:cubicBezTo>
                    <a:pt x="24078" y="4189"/>
                    <a:pt x="24031" y="4166"/>
                    <a:pt x="23971" y="4166"/>
                  </a:cubicBezTo>
                  <a:cubicBezTo>
                    <a:pt x="23877" y="4166"/>
                    <a:pt x="23761" y="4234"/>
                    <a:pt x="23701" y="4327"/>
                  </a:cubicBezTo>
                  <a:cubicBezTo>
                    <a:pt x="23684" y="4352"/>
                    <a:pt x="23667" y="4380"/>
                    <a:pt x="23652" y="4408"/>
                  </a:cubicBezTo>
                  <a:cubicBezTo>
                    <a:pt x="23592" y="4506"/>
                    <a:pt x="23532" y="4611"/>
                    <a:pt x="23427" y="4633"/>
                  </a:cubicBezTo>
                  <a:cubicBezTo>
                    <a:pt x="23414" y="4636"/>
                    <a:pt x="23401" y="4637"/>
                    <a:pt x="23388" y="4637"/>
                  </a:cubicBezTo>
                  <a:cubicBezTo>
                    <a:pt x="23284" y="4637"/>
                    <a:pt x="23178" y="4546"/>
                    <a:pt x="23071" y="4369"/>
                  </a:cubicBezTo>
                  <a:lnTo>
                    <a:pt x="22422" y="3292"/>
                  </a:lnTo>
                  <a:cubicBezTo>
                    <a:pt x="22362" y="3191"/>
                    <a:pt x="22300" y="3088"/>
                    <a:pt x="22274" y="2975"/>
                  </a:cubicBezTo>
                  <a:cubicBezTo>
                    <a:pt x="22270" y="2953"/>
                    <a:pt x="22268" y="2932"/>
                    <a:pt x="22263" y="2910"/>
                  </a:cubicBezTo>
                  <a:cubicBezTo>
                    <a:pt x="22255" y="2853"/>
                    <a:pt x="22246" y="2795"/>
                    <a:pt x="22214" y="2741"/>
                  </a:cubicBezTo>
                  <a:cubicBezTo>
                    <a:pt x="22175" y="2675"/>
                    <a:pt x="22111" y="2636"/>
                    <a:pt x="22049" y="2595"/>
                  </a:cubicBezTo>
                  <a:cubicBezTo>
                    <a:pt x="21998" y="2565"/>
                    <a:pt x="21950" y="2535"/>
                    <a:pt x="21916" y="2493"/>
                  </a:cubicBezTo>
                  <a:cubicBezTo>
                    <a:pt x="21867" y="2433"/>
                    <a:pt x="21852" y="2353"/>
                    <a:pt x="21835" y="2268"/>
                  </a:cubicBezTo>
                  <a:cubicBezTo>
                    <a:pt x="21818" y="2178"/>
                    <a:pt x="21801" y="2086"/>
                    <a:pt x="21736" y="2015"/>
                  </a:cubicBezTo>
                  <a:cubicBezTo>
                    <a:pt x="21663" y="1929"/>
                    <a:pt x="21552" y="1901"/>
                    <a:pt x="21445" y="1873"/>
                  </a:cubicBezTo>
                  <a:cubicBezTo>
                    <a:pt x="21327" y="1841"/>
                    <a:pt x="21218" y="1813"/>
                    <a:pt x="21166" y="1721"/>
                  </a:cubicBezTo>
                  <a:cubicBezTo>
                    <a:pt x="21130" y="1655"/>
                    <a:pt x="21134" y="1567"/>
                    <a:pt x="21136" y="1483"/>
                  </a:cubicBezTo>
                  <a:cubicBezTo>
                    <a:pt x="21141" y="1368"/>
                    <a:pt x="21147" y="1250"/>
                    <a:pt x="21051" y="1177"/>
                  </a:cubicBezTo>
                  <a:cubicBezTo>
                    <a:pt x="21016" y="1151"/>
                    <a:pt x="20976" y="1139"/>
                    <a:pt x="20931" y="1139"/>
                  </a:cubicBezTo>
                  <a:cubicBezTo>
                    <a:pt x="20819" y="1139"/>
                    <a:pt x="20704" y="1216"/>
                    <a:pt x="20626" y="1274"/>
                  </a:cubicBezTo>
                  <a:cubicBezTo>
                    <a:pt x="20185" y="1608"/>
                    <a:pt x="19669" y="1852"/>
                    <a:pt x="19129" y="1983"/>
                  </a:cubicBezTo>
                  <a:lnTo>
                    <a:pt x="19009" y="1614"/>
                  </a:lnTo>
                  <a:lnTo>
                    <a:pt x="18983" y="1623"/>
                  </a:lnTo>
                  <a:cubicBezTo>
                    <a:pt x="18934" y="1638"/>
                    <a:pt x="18882" y="1644"/>
                    <a:pt x="18831" y="1644"/>
                  </a:cubicBezTo>
                  <a:cubicBezTo>
                    <a:pt x="18621" y="1644"/>
                    <a:pt x="18422" y="1526"/>
                    <a:pt x="18334" y="1348"/>
                  </a:cubicBezTo>
                  <a:lnTo>
                    <a:pt x="18330" y="1340"/>
                  </a:lnTo>
                  <a:lnTo>
                    <a:pt x="18323" y="1336"/>
                  </a:lnTo>
                  <a:cubicBezTo>
                    <a:pt x="18287" y="1316"/>
                    <a:pt x="18246" y="1308"/>
                    <a:pt x="18203" y="1308"/>
                  </a:cubicBezTo>
                  <a:cubicBezTo>
                    <a:pt x="18113" y="1308"/>
                    <a:pt x="18021" y="1351"/>
                    <a:pt x="17929" y="1393"/>
                  </a:cubicBezTo>
                  <a:cubicBezTo>
                    <a:pt x="17845" y="1434"/>
                    <a:pt x="17755" y="1477"/>
                    <a:pt x="17676" y="1477"/>
                  </a:cubicBezTo>
                  <a:cubicBezTo>
                    <a:pt x="17644" y="1477"/>
                    <a:pt x="17614" y="1471"/>
                    <a:pt x="17586" y="1456"/>
                  </a:cubicBezTo>
                  <a:cubicBezTo>
                    <a:pt x="17449" y="1387"/>
                    <a:pt x="17464" y="1214"/>
                    <a:pt x="17479" y="1031"/>
                  </a:cubicBezTo>
                  <a:cubicBezTo>
                    <a:pt x="17483" y="967"/>
                    <a:pt x="17490" y="901"/>
                    <a:pt x="17488" y="839"/>
                  </a:cubicBezTo>
                  <a:cubicBezTo>
                    <a:pt x="17479" y="588"/>
                    <a:pt x="17299" y="339"/>
                    <a:pt x="17027" y="200"/>
                  </a:cubicBezTo>
                  <a:cubicBezTo>
                    <a:pt x="16783" y="76"/>
                    <a:pt x="16498" y="44"/>
                    <a:pt x="16247" y="16"/>
                  </a:cubicBezTo>
                  <a:cubicBezTo>
                    <a:pt x="16179" y="7"/>
                    <a:pt x="16112" y="1"/>
                    <a:pt x="16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297"/>
            <p:cNvSpPr/>
            <p:nvPr/>
          </p:nvSpPr>
          <p:spPr>
            <a:xfrm>
              <a:off x="4785378" y="2306012"/>
              <a:ext cx="344333" cy="216977"/>
            </a:xfrm>
            <a:custGeom>
              <a:rect b="b" l="l" r="r" t="t"/>
              <a:pathLst>
                <a:path extrusionOk="0" h="7636" w="12118">
                  <a:moveTo>
                    <a:pt x="7374" y="1"/>
                  </a:moveTo>
                  <a:cubicBezTo>
                    <a:pt x="7230" y="1"/>
                    <a:pt x="7080" y="30"/>
                    <a:pt x="6940" y="62"/>
                  </a:cubicBezTo>
                  <a:cubicBezTo>
                    <a:pt x="6374" y="186"/>
                    <a:pt x="5742" y="359"/>
                    <a:pt x="5466" y="867"/>
                  </a:cubicBezTo>
                  <a:cubicBezTo>
                    <a:pt x="5436" y="921"/>
                    <a:pt x="5408" y="981"/>
                    <a:pt x="5358" y="1019"/>
                  </a:cubicBezTo>
                  <a:cubicBezTo>
                    <a:pt x="5313" y="1055"/>
                    <a:pt x="5256" y="1065"/>
                    <a:pt x="5197" y="1065"/>
                  </a:cubicBezTo>
                  <a:cubicBezTo>
                    <a:pt x="5160" y="1065"/>
                    <a:pt x="5121" y="1061"/>
                    <a:pt x="5084" y="1056"/>
                  </a:cubicBezTo>
                  <a:cubicBezTo>
                    <a:pt x="4456" y="970"/>
                    <a:pt x="3835" y="844"/>
                    <a:pt x="3216" y="717"/>
                  </a:cubicBezTo>
                  <a:cubicBezTo>
                    <a:pt x="2888" y="651"/>
                    <a:pt x="2560" y="584"/>
                    <a:pt x="2235" y="518"/>
                  </a:cubicBezTo>
                  <a:cubicBezTo>
                    <a:pt x="2074" y="486"/>
                    <a:pt x="1905" y="455"/>
                    <a:pt x="1741" y="455"/>
                  </a:cubicBezTo>
                  <a:cubicBezTo>
                    <a:pt x="1579" y="455"/>
                    <a:pt x="1422" y="485"/>
                    <a:pt x="1286" y="574"/>
                  </a:cubicBezTo>
                  <a:cubicBezTo>
                    <a:pt x="1121" y="681"/>
                    <a:pt x="1016" y="861"/>
                    <a:pt x="930" y="1041"/>
                  </a:cubicBezTo>
                  <a:cubicBezTo>
                    <a:pt x="913" y="1075"/>
                    <a:pt x="898" y="1109"/>
                    <a:pt x="896" y="1148"/>
                  </a:cubicBezTo>
                  <a:cubicBezTo>
                    <a:pt x="881" y="1362"/>
                    <a:pt x="1260" y="1407"/>
                    <a:pt x="1290" y="1621"/>
                  </a:cubicBezTo>
                  <a:cubicBezTo>
                    <a:pt x="1311" y="1767"/>
                    <a:pt x="1153" y="1868"/>
                    <a:pt x="1020" y="1930"/>
                  </a:cubicBezTo>
                  <a:cubicBezTo>
                    <a:pt x="814" y="2024"/>
                    <a:pt x="754" y="2208"/>
                    <a:pt x="600" y="2373"/>
                  </a:cubicBezTo>
                  <a:cubicBezTo>
                    <a:pt x="469" y="2517"/>
                    <a:pt x="253" y="2588"/>
                    <a:pt x="180" y="2768"/>
                  </a:cubicBezTo>
                  <a:cubicBezTo>
                    <a:pt x="90" y="2982"/>
                    <a:pt x="249" y="3245"/>
                    <a:pt x="139" y="3449"/>
                  </a:cubicBezTo>
                  <a:cubicBezTo>
                    <a:pt x="92" y="3535"/>
                    <a:pt x="0" y="3612"/>
                    <a:pt x="17" y="3708"/>
                  </a:cubicBezTo>
                  <a:cubicBezTo>
                    <a:pt x="24" y="3738"/>
                    <a:pt x="41" y="3766"/>
                    <a:pt x="58" y="3794"/>
                  </a:cubicBezTo>
                  <a:cubicBezTo>
                    <a:pt x="191" y="3980"/>
                    <a:pt x="394" y="4119"/>
                    <a:pt x="617" y="4173"/>
                  </a:cubicBezTo>
                  <a:cubicBezTo>
                    <a:pt x="729" y="4199"/>
                    <a:pt x="844" y="4207"/>
                    <a:pt x="951" y="4244"/>
                  </a:cubicBezTo>
                  <a:cubicBezTo>
                    <a:pt x="1138" y="4306"/>
                    <a:pt x="1290" y="4452"/>
                    <a:pt x="1481" y="4492"/>
                  </a:cubicBezTo>
                  <a:cubicBezTo>
                    <a:pt x="1518" y="4500"/>
                    <a:pt x="1556" y="4503"/>
                    <a:pt x="1594" y="4503"/>
                  </a:cubicBezTo>
                  <a:cubicBezTo>
                    <a:pt x="1745" y="4503"/>
                    <a:pt x="1895" y="4449"/>
                    <a:pt x="2038" y="4396"/>
                  </a:cubicBezTo>
                  <a:cubicBezTo>
                    <a:pt x="2271" y="4308"/>
                    <a:pt x="2505" y="4220"/>
                    <a:pt x="2712" y="4085"/>
                  </a:cubicBezTo>
                  <a:cubicBezTo>
                    <a:pt x="2796" y="4034"/>
                    <a:pt x="2873" y="3974"/>
                    <a:pt x="2959" y="3927"/>
                  </a:cubicBezTo>
                  <a:cubicBezTo>
                    <a:pt x="3121" y="3835"/>
                    <a:pt x="3306" y="3791"/>
                    <a:pt x="3492" y="3791"/>
                  </a:cubicBezTo>
                  <a:cubicBezTo>
                    <a:pt x="3771" y="3791"/>
                    <a:pt x="4053" y="3891"/>
                    <a:pt x="4257" y="4083"/>
                  </a:cubicBezTo>
                  <a:cubicBezTo>
                    <a:pt x="4456" y="4269"/>
                    <a:pt x="4587" y="4533"/>
                    <a:pt x="4821" y="4679"/>
                  </a:cubicBezTo>
                  <a:cubicBezTo>
                    <a:pt x="4904" y="4732"/>
                    <a:pt x="5005" y="4769"/>
                    <a:pt x="5065" y="4850"/>
                  </a:cubicBezTo>
                  <a:cubicBezTo>
                    <a:pt x="5125" y="4934"/>
                    <a:pt x="5131" y="5045"/>
                    <a:pt x="5174" y="5137"/>
                  </a:cubicBezTo>
                  <a:cubicBezTo>
                    <a:pt x="5200" y="5197"/>
                    <a:pt x="5241" y="5244"/>
                    <a:pt x="5283" y="5294"/>
                  </a:cubicBezTo>
                  <a:cubicBezTo>
                    <a:pt x="5247" y="5364"/>
                    <a:pt x="5217" y="5439"/>
                    <a:pt x="5206" y="5519"/>
                  </a:cubicBezTo>
                  <a:cubicBezTo>
                    <a:pt x="5196" y="5583"/>
                    <a:pt x="5200" y="5653"/>
                    <a:pt x="5170" y="5711"/>
                  </a:cubicBezTo>
                  <a:cubicBezTo>
                    <a:pt x="5099" y="5844"/>
                    <a:pt x="4900" y="5840"/>
                    <a:pt x="4795" y="5947"/>
                  </a:cubicBezTo>
                  <a:cubicBezTo>
                    <a:pt x="4763" y="5979"/>
                    <a:pt x="4741" y="6018"/>
                    <a:pt x="4711" y="6050"/>
                  </a:cubicBezTo>
                  <a:cubicBezTo>
                    <a:pt x="4662" y="6097"/>
                    <a:pt x="4596" y="6118"/>
                    <a:pt x="4534" y="6148"/>
                  </a:cubicBezTo>
                  <a:cubicBezTo>
                    <a:pt x="4422" y="6204"/>
                    <a:pt x="4324" y="6290"/>
                    <a:pt x="4255" y="6395"/>
                  </a:cubicBezTo>
                  <a:cubicBezTo>
                    <a:pt x="4204" y="6474"/>
                    <a:pt x="4174" y="6592"/>
                    <a:pt x="4244" y="6654"/>
                  </a:cubicBezTo>
                  <a:cubicBezTo>
                    <a:pt x="4272" y="6675"/>
                    <a:pt x="4309" y="6686"/>
                    <a:pt x="4343" y="6695"/>
                  </a:cubicBezTo>
                  <a:cubicBezTo>
                    <a:pt x="4439" y="6718"/>
                    <a:pt x="4538" y="6742"/>
                    <a:pt x="4639" y="6763"/>
                  </a:cubicBezTo>
                  <a:cubicBezTo>
                    <a:pt x="4626" y="6731"/>
                    <a:pt x="4628" y="6699"/>
                    <a:pt x="4649" y="6673"/>
                  </a:cubicBezTo>
                  <a:cubicBezTo>
                    <a:pt x="4678" y="6684"/>
                    <a:pt x="4707" y="6689"/>
                    <a:pt x="4737" y="6689"/>
                  </a:cubicBezTo>
                  <a:cubicBezTo>
                    <a:pt x="4878" y="6689"/>
                    <a:pt x="5020" y="6576"/>
                    <a:pt x="5031" y="6431"/>
                  </a:cubicBezTo>
                  <a:cubicBezTo>
                    <a:pt x="5228" y="6249"/>
                    <a:pt x="5414" y="6056"/>
                    <a:pt x="5596" y="5857"/>
                  </a:cubicBezTo>
                  <a:cubicBezTo>
                    <a:pt x="5723" y="5718"/>
                    <a:pt x="5849" y="5576"/>
                    <a:pt x="5967" y="5431"/>
                  </a:cubicBezTo>
                  <a:cubicBezTo>
                    <a:pt x="6035" y="5421"/>
                    <a:pt x="6104" y="5416"/>
                    <a:pt x="6173" y="5416"/>
                  </a:cubicBezTo>
                  <a:cubicBezTo>
                    <a:pt x="6295" y="5416"/>
                    <a:pt x="6416" y="5431"/>
                    <a:pt x="6533" y="5463"/>
                  </a:cubicBezTo>
                  <a:cubicBezTo>
                    <a:pt x="6605" y="5484"/>
                    <a:pt x="6683" y="5516"/>
                    <a:pt x="6710" y="5585"/>
                  </a:cubicBezTo>
                  <a:cubicBezTo>
                    <a:pt x="6734" y="5649"/>
                    <a:pt x="6708" y="5720"/>
                    <a:pt x="6730" y="5784"/>
                  </a:cubicBezTo>
                  <a:cubicBezTo>
                    <a:pt x="6755" y="5863"/>
                    <a:pt x="6843" y="5900"/>
                    <a:pt x="6925" y="5921"/>
                  </a:cubicBezTo>
                  <a:cubicBezTo>
                    <a:pt x="7064" y="5959"/>
                    <a:pt x="7208" y="5978"/>
                    <a:pt x="7352" y="5978"/>
                  </a:cubicBezTo>
                  <a:cubicBezTo>
                    <a:pt x="7488" y="5978"/>
                    <a:pt x="7624" y="5961"/>
                    <a:pt x="7756" y="5928"/>
                  </a:cubicBezTo>
                  <a:cubicBezTo>
                    <a:pt x="7809" y="6043"/>
                    <a:pt x="7861" y="6159"/>
                    <a:pt x="7914" y="6275"/>
                  </a:cubicBezTo>
                  <a:cubicBezTo>
                    <a:pt x="7895" y="6274"/>
                    <a:pt x="7875" y="6273"/>
                    <a:pt x="7855" y="6273"/>
                  </a:cubicBezTo>
                  <a:cubicBezTo>
                    <a:pt x="7590" y="6273"/>
                    <a:pt x="7323" y="6367"/>
                    <a:pt x="7120" y="6538"/>
                  </a:cubicBezTo>
                  <a:cubicBezTo>
                    <a:pt x="7077" y="6573"/>
                    <a:pt x="7036" y="6613"/>
                    <a:pt x="7023" y="6667"/>
                  </a:cubicBezTo>
                  <a:cubicBezTo>
                    <a:pt x="6997" y="6763"/>
                    <a:pt x="7079" y="6862"/>
                    <a:pt x="7173" y="6894"/>
                  </a:cubicBezTo>
                  <a:cubicBezTo>
                    <a:pt x="7210" y="6906"/>
                    <a:pt x="7248" y="6910"/>
                    <a:pt x="7287" y="6910"/>
                  </a:cubicBezTo>
                  <a:cubicBezTo>
                    <a:pt x="7347" y="6910"/>
                    <a:pt x="7409" y="6899"/>
                    <a:pt x="7469" y="6888"/>
                  </a:cubicBezTo>
                  <a:cubicBezTo>
                    <a:pt x="7623" y="7091"/>
                    <a:pt x="7649" y="7382"/>
                    <a:pt x="7535" y="7607"/>
                  </a:cubicBezTo>
                  <a:cubicBezTo>
                    <a:pt x="7599" y="7627"/>
                    <a:pt x="7663" y="7636"/>
                    <a:pt x="7726" y="7636"/>
                  </a:cubicBezTo>
                  <a:cubicBezTo>
                    <a:pt x="8020" y="7636"/>
                    <a:pt x="8309" y="7448"/>
                    <a:pt x="8540" y="7247"/>
                  </a:cubicBezTo>
                  <a:cubicBezTo>
                    <a:pt x="8624" y="7175"/>
                    <a:pt x="8711" y="7098"/>
                    <a:pt x="8819" y="7085"/>
                  </a:cubicBezTo>
                  <a:cubicBezTo>
                    <a:pt x="8830" y="7083"/>
                    <a:pt x="8840" y="7083"/>
                    <a:pt x="8851" y="7083"/>
                  </a:cubicBezTo>
                  <a:cubicBezTo>
                    <a:pt x="8955" y="7083"/>
                    <a:pt x="9052" y="7135"/>
                    <a:pt x="9153" y="7162"/>
                  </a:cubicBezTo>
                  <a:cubicBezTo>
                    <a:pt x="9194" y="7173"/>
                    <a:pt x="9238" y="7178"/>
                    <a:pt x="9281" y="7178"/>
                  </a:cubicBezTo>
                  <a:cubicBezTo>
                    <a:pt x="9383" y="7178"/>
                    <a:pt x="9483" y="7147"/>
                    <a:pt x="9556" y="7076"/>
                  </a:cubicBezTo>
                  <a:cubicBezTo>
                    <a:pt x="9656" y="6975"/>
                    <a:pt x="9671" y="6787"/>
                    <a:pt x="9562" y="6693"/>
                  </a:cubicBezTo>
                  <a:lnTo>
                    <a:pt x="9562" y="6693"/>
                  </a:lnTo>
                  <a:cubicBezTo>
                    <a:pt x="9453" y="6718"/>
                    <a:pt x="9340" y="6742"/>
                    <a:pt x="9229" y="6742"/>
                  </a:cubicBezTo>
                  <a:cubicBezTo>
                    <a:pt x="9179" y="6742"/>
                    <a:pt x="9129" y="6737"/>
                    <a:pt x="9080" y="6725"/>
                  </a:cubicBezTo>
                  <a:cubicBezTo>
                    <a:pt x="8921" y="6686"/>
                    <a:pt x="8776" y="6547"/>
                    <a:pt x="8784" y="6384"/>
                  </a:cubicBezTo>
                  <a:cubicBezTo>
                    <a:pt x="8628" y="6369"/>
                    <a:pt x="8476" y="6296"/>
                    <a:pt x="8366" y="6183"/>
                  </a:cubicBezTo>
                  <a:cubicBezTo>
                    <a:pt x="8538" y="5902"/>
                    <a:pt x="8763" y="5585"/>
                    <a:pt x="9093" y="5578"/>
                  </a:cubicBezTo>
                  <a:cubicBezTo>
                    <a:pt x="9097" y="5578"/>
                    <a:pt x="9101" y="5578"/>
                    <a:pt x="9105" y="5578"/>
                  </a:cubicBezTo>
                  <a:cubicBezTo>
                    <a:pt x="9180" y="5578"/>
                    <a:pt x="9255" y="5596"/>
                    <a:pt x="9331" y="5600"/>
                  </a:cubicBezTo>
                  <a:cubicBezTo>
                    <a:pt x="9344" y="5601"/>
                    <a:pt x="9357" y="5601"/>
                    <a:pt x="9370" y="5601"/>
                  </a:cubicBezTo>
                  <a:cubicBezTo>
                    <a:pt x="9883" y="5601"/>
                    <a:pt x="10268" y="5071"/>
                    <a:pt x="10755" y="4910"/>
                  </a:cubicBezTo>
                  <a:cubicBezTo>
                    <a:pt x="10792" y="4809"/>
                    <a:pt x="10862" y="4722"/>
                    <a:pt x="10963" y="4689"/>
                  </a:cubicBezTo>
                  <a:cubicBezTo>
                    <a:pt x="11015" y="4672"/>
                    <a:pt x="11075" y="4668"/>
                    <a:pt x="11111" y="4627"/>
                  </a:cubicBezTo>
                  <a:cubicBezTo>
                    <a:pt x="11143" y="4589"/>
                    <a:pt x="11141" y="4533"/>
                    <a:pt x="11162" y="4490"/>
                  </a:cubicBezTo>
                  <a:cubicBezTo>
                    <a:pt x="11205" y="4408"/>
                    <a:pt x="11301" y="4396"/>
                    <a:pt x="11398" y="4396"/>
                  </a:cubicBezTo>
                  <a:cubicBezTo>
                    <a:pt x="11433" y="4396"/>
                    <a:pt x="11468" y="4397"/>
                    <a:pt x="11501" y="4398"/>
                  </a:cubicBezTo>
                  <a:cubicBezTo>
                    <a:pt x="11505" y="4398"/>
                    <a:pt x="11508" y="4398"/>
                    <a:pt x="11512" y="4398"/>
                  </a:cubicBezTo>
                  <a:cubicBezTo>
                    <a:pt x="11637" y="4398"/>
                    <a:pt x="11765" y="4363"/>
                    <a:pt x="11854" y="4278"/>
                  </a:cubicBezTo>
                  <a:cubicBezTo>
                    <a:pt x="11947" y="4190"/>
                    <a:pt x="11987" y="4040"/>
                    <a:pt x="11925" y="3929"/>
                  </a:cubicBezTo>
                  <a:cubicBezTo>
                    <a:pt x="11897" y="3875"/>
                    <a:pt x="11848" y="3835"/>
                    <a:pt x="11824" y="3781"/>
                  </a:cubicBezTo>
                  <a:cubicBezTo>
                    <a:pt x="11752" y="3618"/>
                    <a:pt x="11906" y="3455"/>
                    <a:pt x="12000" y="3305"/>
                  </a:cubicBezTo>
                  <a:cubicBezTo>
                    <a:pt x="12109" y="3130"/>
                    <a:pt x="12118" y="2855"/>
                    <a:pt x="11938" y="2753"/>
                  </a:cubicBezTo>
                  <a:cubicBezTo>
                    <a:pt x="11879" y="2719"/>
                    <a:pt x="11810" y="2710"/>
                    <a:pt x="11739" y="2710"/>
                  </a:cubicBezTo>
                  <a:cubicBezTo>
                    <a:pt x="11648" y="2710"/>
                    <a:pt x="11553" y="2725"/>
                    <a:pt x="11466" y="2725"/>
                  </a:cubicBezTo>
                  <a:cubicBezTo>
                    <a:pt x="11372" y="2725"/>
                    <a:pt x="11288" y="2707"/>
                    <a:pt x="11229" y="2635"/>
                  </a:cubicBezTo>
                  <a:cubicBezTo>
                    <a:pt x="11192" y="2592"/>
                    <a:pt x="11175" y="2534"/>
                    <a:pt x="11141" y="2487"/>
                  </a:cubicBezTo>
                  <a:cubicBezTo>
                    <a:pt x="11070" y="2395"/>
                    <a:pt x="10942" y="2373"/>
                    <a:pt x="10824" y="2369"/>
                  </a:cubicBezTo>
                  <a:cubicBezTo>
                    <a:pt x="10708" y="2367"/>
                    <a:pt x="10584" y="2373"/>
                    <a:pt x="10481" y="2320"/>
                  </a:cubicBezTo>
                  <a:cubicBezTo>
                    <a:pt x="10378" y="2266"/>
                    <a:pt x="10312" y="2121"/>
                    <a:pt x="10387" y="2031"/>
                  </a:cubicBezTo>
                  <a:cubicBezTo>
                    <a:pt x="10339" y="2022"/>
                    <a:pt x="10291" y="2019"/>
                    <a:pt x="10243" y="2019"/>
                  </a:cubicBezTo>
                  <a:cubicBezTo>
                    <a:pt x="10059" y="2019"/>
                    <a:pt x="9874" y="2070"/>
                    <a:pt x="9688" y="2088"/>
                  </a:cubicBezTo>
                  <a:cubicBezTo>
                    <a:pt x="9653" y="2092"/>
                    <a:pt x="9616" y="2094"/>
                    <a:pt x="9580" y="2094"/>
                  </a:cubicBezTo>
                  <a:cubicBezTo>
                    <a:pt x="9375" y="2094"/>
                    <a:pt x="9165" y="2034"/>
                    <a:pt x="9065" y="1861"/>
                  </a:cubicBezTo>
                  <a:cubicBezTo>
                    <a:pt x="9031" y="1803"/>
                    <a:pt x="9011" y="1737"/>
                    <a:pt x="8984" y="1675"/>
                  </a:cubicBezTo>
                  <a:cubicBezTo>
                    <a:pt x="8831" y="1330"/>
                    <a:pt x="8431" y="1186"/>
                    <a:pt x="8071" y="1077"/>
                  </a:cubicBezTo>
                  <a:cubicBezTo>
                    <a:pt x="8077" y="717"/>
                    <a:pt x="8052" y="291"/>
                    <a:pt x="7747" y="98"/>
                  </a:cubicBezTo>
                  <a:cubicBezTo>
                    <a:pt x="7635" y="26"/>
                    <a:pt x="7507" y="1"/>
                    <a:pt x="73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297"/>
            <p:cNvSpPr/>
            <p:nvPr/>
          </p:nvSpPr>
          <p:spPr>
            <a:xfrm>
              <a:off x="4784696" y="2305245"/>
              <a:ext cx="345157" cy="218540"/>
            </a:xfrm>
            <a:custGeom>
              <a:rect b="b" l="l" r="r" t="t"/>
              <a:pathLst>
                <a:path extrusionOk="0" h="7691" w="12147">
                  <a:moveTo>
                    <a:pt x="5430" y="5415"/>
                  </a:moveTo>
                  <a:lnTo>
                    <a:pt x="5391" y="5449"/>
                  </a:lnTo>
                  <a:cubicBezTo>
                    <a:pt x="5415" y="5477"/>
                    <a:pt x="5442" y="5511"/>
                    <a:pt x="5464" y="5548"/>
                  </a:cubicBezTo>
                  <a:cubicBezTo>
                    <a:pt x="5464" y="5548"/>
                    <a:pt x="5464" y="5550"/>
                    <a:pt x="5464" y="5550"/>
                  </a:cubicBezTo>
                  <a:lnTo>
                    <a:pt x="5511" y="5522"/>
                  </a:lnTo>
                  <a:cubicBezTo>
                    <a:pt x="5492" y="5488"/>
                    <a:pt x="5466" y="5456"/>
                    <a:pt x="5430" y="5415"/>
                  </a:cubicBezTo>
                  <a:close/>
                  <a:moveTo>
                    <a:pt x="7401" y="54"/>
                  </a:moveTo>
                  <a:cubicBezTo>
                    <a:pt x="7544" y="54"/>
                    <a:pt x="7660" y="84"/>
                    <a:pt x="7758" y="146"/>
                  </a:cubicBezTo>
                  <a:cubicBezTo>
                    <a:pt x="8043" y="331"/>
                    <a:pt x="8076" y="734"/>
                    <a:pt x="8067" y="1104"/>
                  </a:cubicBezTo>
                  <a:lnTo>
                    <a:pt x="8067" y="1123"/>
                  </a:lnTo>
                  <a:lnTo>
                    <a:pt x="8086" y="1130"/>
                  </a:lnTo>
                  <a:cubicBezTo>
                    <a:pt x="8444" y="1239"/>
                    <a:pt x="8836" y="1383"/>
                    <a:pt x="8984" y="1713"/>
                  </a:cubicBezTo>
                  <a:cubicBezTo>
                    <a:pt x="8995" y="1736"/>
                    <a:pt x="9003" y="1758"/>
                    <a:pt x="9012" y="1781"/>
                  </a:cubicBezTo>
                  <a:cubicBezTo>
                    <a:pt x="9027" y="1822"/>
                    <a:pt x="9042" y="1863"/>
                    <a:pt x="9065" y="1901"/>
                  </a:cubicBezTo>
                  <a:cubicBezTo>
                    <a:pt x="9190" y="2115"/>
                    <a:pt x="9457" y="2148"/>
                    <a:pt x="9605" y="2148"/>
                  </a:cubicBezTo>
                  <a:cubicBezTo>
                    <a:pt x="9642" y="2148"/>
                    <a:pt x="9678" y="2145"/>
                    <a:pt x="9715" y="2143"/>
                  </a:cubicBezTo>
                  <a:cubicBezTo>
                    <a:pt x="9787" y="2135"/>
                    <a:pt x="9862" y="2122"/>
                    <a:pt x="9933" y="2111"/>
                  </a:cubicBezTo>
                  <a:cubicBezTo>
                    <a:pt x="10042" y="2092"/>
                    <a:pt x="10158" y="2073"/>
                    <a:pt x="10267" y="2073"/>
                  </a:cubicBezTo>
                  <a:cubicBezTo>
                    <a:pt x="10304" y="2073"/>
                    <a:pt x="10336" y="2075"/>
                    <a:pt x="10366" y="2079"/>
                  </a:cubicBezTo>
                  <a:cubicBezTo>
                    <a:pt x="10351" y="2111"/>
                    <a:pt x="10349" y="2150"/>
                    <a:pt x="10355" y="2190"/>
                  </a:cubicBezTo>
                  <a:cubicBezTo>
                    <a:pt x="10372" y="2265"/>
                    <a:pt x="10426" y="2336"/>
                    <a:pt x="10492" y="2370"/>
                  </a:cubicBezTo>
                  <a:cubicBezTo>
                    <a:pt x="10587" y="2420"/>
                    <a:pt x="10692" y="2420"/>
                    <a:pt x="10794" y="2422"/>
                  </a:cubicBezTo>
                  <a:cubicBezTo>
                    <a:pt x="10812" y="2422"/>
                    <a:pt x="10829" y="2422"/>
                    <a:pt x="10848" y="2424"/>
                  </a:cubicBezTo>
                  <a:cubicBezTo>
                    <a:pt x="10994" y="2428"/>
                    <a:pt x="11090" y="2462"/>
                    <a:pt x="11144" y="2531"/>
                  </a:cubicBezTo>
                  <a:cubicBezTo>
                    <a:pt x="11159" y="2550"/>
                    <a:pt x="11171" y="2574"/>
                    <a:pt x="11182" y="2597"/>
                  </a:cubicBezTo>
                  <a:cubicBezTo>
                    <a:pt x="11197" y="2625"/>
                    <a:pt x="11212" y="2653"/>
                    <a:pt x="11231" y="2679"/>
                  </a:cubicBezTo>
                  <a:cubicBezTo>
                    <a:pt x="11304" y="2767"/>
                    <a:pt x="11407" y="2777"/>
                    <a:pt x="11489" y="2777"/>
                  </a:cubicBezTo>
                  <a:cubicBezTo>
                    <a:pt x="11534" y="2777"/>
                    <a:pt x="11579" y="2773"/>
                    <a:pt x="11624" y="2771"/>
                  </a:cubicBezTo>
                  <a:cubicBezTo>
                    <a:pt x="11669" y="2767"/>
                    <a:pt x="11716" y="2762"/>
                    <a:pt x="11761" y="2762"/>
                  </a:cubicBezTo>
                  <a:cubicBezTo>
                    <a:pt x="11840" y="2762"/>
                    <a:pt x="11900" y="2775"/>
                    <a:pt x="11949" y="2803"/>
                  </a:cubicBezTo>
                  <a:cubicBezTo>
                    <a:pt x="12005" y="2835"/>
                    <a:pt x="12046" y="2891"/>
                    <a:pt x="12065" y="2964"/>
                  </a:cubicBezTo>
                  <a:cubicBezTo>
                    <a:pt x="12091" y="3073"/>
                    <a:pt x="12067" y="3212"/>
                    <a:pt x="12001" y="3317"/>
                  </a:cubicBezTo>
                  <a:cubicBezTo>
                    <a:pt x="11983" y="3345"/>
                    <a:pt x="11964" y="3375"/>
                    <a:pt x="11945" y="3403"/>
                  </a:cubicBezTo>
                  <a:cubicBezTo>
                    <a:pt x="11857" y="3529"/>
                    <a:pt x="11758" y="3673"/>
                    <a:pt x="11825" y="3819"/>
                  </a:cubicBezTo>
                  <a:cubicBezTo>
                    <a:pt x="11838" y="3851"/>
                    <a:pt x="11861" y="3879"/>
                    <a:pt x="11881" y="3907"/>
                  </a:cubicBezTo>
                  <a:cubicBezTo>
                    <a:pt x="11898" y="3926"/>
                    <a:pt x="11915" y="3947"/>
                    <a:pt x="11926" y="3969"/>
                  </a:cubicBezTo>
                  <a:cubicBezTo>
                    <a:pt x="11979" y="4063"/>
                    <a:pt x="11949" y="4200"/>
                    <a:pt x="11861" y="4286"/>
                  </a:cubicBezTo>
                  <a:cubicBezTo>
                    <a:pt x="11784" y="4359"/>
                    <a:pt x="11671" y="4399"/>
                    <a:pt x="11538" y="4399"/>
                  </a:cubicBezTo>
                  <a:lnTo>
                    <a:pt x="11489" y="4397"/>
                  </a:lnTo>
                  <a:cubicBezTo>
                    <a:pt x="11467" y="4397"/>
                    <a:pt x="11444" y="4396"/>
                    <a:pt x="11421" y="4396"/>
                  </a:cubicBezTo>
                  <a:cubicBezTo>
                    <a:pt x="11319" y="4396"/>
                    <a:pt x="11212" y="4408"/>
                    <a:pt x="11163" y="4504"/>
                  </a:cubicBezTo>
                  <a:cubicBezTo>
                    <a:pt x="11152" y="4526"/>
                    <a:pt x="11148" y="4547"/>
                    <a:pt x="11141" y="4569"/>
                  </a:cubicBezTo>
                  <a:cubicBezTo>
                    <a:pt x="11135" y="4594"/>
                    <a:pt x="11129" y="4620"/>
                    <a:pt x="11114" y="4637"/>
                  </a:cubicBezTo>
                  <a:cubicBezTo>
                    <a:pt x="11094" y="4661"/>
                    <a:pt x="11058" y="4669"/>
                    <a:pt x="11021" y="4678"/>
                  </a:cubicBezTo>
                  <a:cubicBezTo>
                    <a:pt x="11006" y="4682"/>
                    <a:pt x="10991" y="4686"/>
                    <a:pt x="10979" y="4691"/>
                  </a:cubicBezTo>
                  <a:cubicBezTo>
                    <a:pt x="10882" y="4721"/>
                    <a:pt x="10803" y="4802"/>
                    <a:pt x="10758" y="4916"/>
                  </a:cubicBezTo>
                  <a:cubicBezTo>
                    <a:pt x="10557" y="4984"/>
                    <a:pt x="10372" y="5115"/>
                    <a:pt x="10194" y="5241"/>
                  </a:cubicBezTo>
                  <a:cubicBezTo>
                    <a:pt x="9934" y="5426"/>
                    <a:pt x="9686" y="5600"/>
                    <a:pt x="9397" y="5600"/>
                  </a:cubicBezTo>
                  <a:cubicBezTo>
                    <a:pt x="9384" y="5600"/>
                    <a:pt x="9370" y="5600"/>
                    <a:pt x="9357" y="5599"/>
                  </a:cubicBezTo>
                  <a:cubicBezTo>
                    <a:pt x="9325" y="5597"/>
                    <a:pt x="9292" y="5593"/>
                    <a:pt x="9260" y="5590"/>
                  </a:cubicBezTo>
                  <a:cubicBezTo>
                    <a:pt x="9215" y="5584"/>
                    <a:pt x="9170" y="5580"/>
                    <a:pt x="9125" y="5580"/>
                  </a:cubicBezTo>
                  <a:lnTo>
                    <a:pt x="9115" y="5580"/>
                  </a:lnTo>
                  <a:cubicBezTo>
                    <a:pt x="8780" y="5586"/>
                    <a:pt x="8549" y="5895"/>
                    <a:pt x="8369" y="6197"/>
                  </a:cubicBezTo>
                  <a:lnTo>
                    <a:pt x="8358" y="6214"/>
                  </a:lnTo>
                  <a:lnTo>
                    <a:pt x="8371" y="6229"/>
                  </a:lnTo>
                  <a:cubicBezTo>
                    <a:pt x="8480" y="6340"/>
                    <a:pt x="8628" y="6415"/>
                    <a:pt x="8783" y="6435"/>
                  </a:cubicBezTo>
                  <a:cubicBezTo>
                    <a:pt x="8787" y="6608"/>
                    <a:pt x="8943" y="6739"/>
                    <a:pt x="9098" y="6777"/>
                  </a:cubicBezTo>
                  <a:cubicBezTo>
                    <a:pt x="9143" y="6789"/>
                    <a:pt x="9194" y="6794"/>
                    <a:pt x="9246" y="6794"/>
                  </a:cubicBezTo>
                  <a:cubicBezTo>
                    <a:pt x="9359" y="6794"/>
                    <a:pt x="9479" y="6772"/>
                    <a:pt x="9577" y="6750"/>
                  </a:cubicBezTo>
                  <a:cubicBezTo>
                    <a:pt x="9612" y="6784"/>
                    <a:pt x="9633" y="6833"/>
                    <a:pt x="9635" y="6889"/>
                  </a:cubicBezTo>
                  <a:cubicBezTo>
                    <a:pt x="9637" y="6962"/>
                    <a:pt x="9610" y="7035"/>
                    <a:pt x="9560" y="7084"/>
                  </a:cubicBezTo>
                  <a:cubicBezTo>
                    <a:pt x="9498" y="7144"/>
                    <a:pt x="9408" y="7178"/>
                    <a:pt x="9305" y="7178"/>
                  </a:cubicBezTo>
                  <a:cubicBezTo>
                    <a:pt x="9265" y="7178"/>
                    <a:pt x="9224" y="7174"/>
                    <a:pt x="9183" y="7163"/>
                  </a:cubicBezTo>
                  <a:cubicBezTo>
                    <a:pt x="9151" y="7155"/>
                    <a:pt x="9117" y="7142"/>
                    <a:pt x="9085" y="7131"/>
                  </a:cubicBezTo>
                  <a:cubicBezTo>
                    <a:pt x="9019" y="7107"/>
                    <a:pt x="8950" y="7084"/>
                    <a:pt x="8879" y="7084"/>
                  </a:cubicBezTo>
                  <a:cubicBezTo>
                    <a:pt x="8866" y="7084"/>
                    <a:pt x="8853" y="7084"/>
                    <a:pt x="8840" y="7086"/>
                  </a:cubicBezTo>
                  <a:cubicBezTo>
                    <a:pt x="8725" y="7099"/>
                    <a:pt x="8633" y="7178"/>
                    <a:pt x="8547" y="7253"/>
                  </a:cubicBezTo>
                  <a:cubicBezTo>
                    <a:pt x="8254" y="7507"/>
                    <a:pt x="7987" y="7637"/>
                    <a:pt x="7750" y="7637"/>
                  </a:cubicBezTo>
                  <a:cubicBezTo>
                    <a:pt x="7697" y="7637"/>
                    <a:pt x="7646" y="7630"/>
                    <a:pt x="7596" y="7617"/>
                  </a:cubicBezTo>
                  <a:cubicBezTo>
                    <a:pt x="7698" y="7386"/>
                    <a:pt x="7668" y="7101"/>
                    <a:pt x="7514" y="6900"/>
                  </a:cubicBezTo>
                  <a:lnTo>
                    <a:pt x="7506" y="6887"/>
                  </a:lnTo>
                  <a:lnTo>
                    <a:pt x="7489" y="6889"/>
                  </a:lnTo>
                  <a:cubicBezTo>
                    <a:pt x="7423" y="6900"/>
                    <a:pt x="7362" y="6910"/>
                    <a:pt x="7307" y="6910"/>
                  </a:cubicBezTo>
                  <a:cubicBezTo>
                    <a:pt x="7270" y="6910"/>
                    <a:pt x="7237" y="6906"/>
                    <a:pt x="7206" y="6895"/>
                  </a:cubicBezTo>
                  <a:cubicBezTo>
                    <a:pt x="7124" y="6867"/>
                    <a:pt x="7051" y="6784"/>
                    <a:pt x="7073" y="6700"/>
                  </a:cubicBezTo>
                  <a:cubicBezTo>
                    <a:pt x="7084" y="6653"/>
                    <a:pt x="7124" y="6617"/>
                    <a:pt x="7161" y="6585"/>
                  </a:cubicBezTo>
                  <a:cubicBezTo>
                    <a:pt x="7357" y="6422"/>
                    <a:pt x="7617" y="6328"/>
                    <a:pt x="7873" y="6328"/>
                  </a:cubicBezTo>
                  <a:cubicBezTo>
                    <a:pt x="7894" y="6328"/>
                    <a:pt x="7915" y="6328"/>
                    <a:pt x="7936" y="6330"/>
                  </a:cubicBezTo>
                  <a:lnTo>
                    <a:pt x="7981" y="6332"/>
                  </a:lnTo>
                  <a:lnTo>
                    <a:pt x="7795" y="5925"/>
                  </a:lnTo>
                  <a:lnTo>
                    <a:pt x="7773" y="5929"/>
                  </a:lnTo>
                  <a:cubicBezTo>
                    <a:pt x="7645" y="5961"/>
                    <a:pt x="7511" y="5977"/>
                    <a:pt x="7377" y="5977"/>
                  </a:cubicBezTo>
                  <a:cubicBezTo>
                    <a:pt x="7235" y="5977"/>
                    <a:pt x="7092" y="5959"/>
                    <a:pt x="6955" y="5923"/>
                  </a:cubicBezTo>
                  <a:cubicBezTo>
                    <a:pt x="6854" y="5895"/>
                    <a:pt x="6796" y="5856"/>
                    <a:pt x="6779" y="5803"/>
                  </a:cubicBezTo>
                  <a:cubicBezTo>
                    <a:pt x="6769" y="5777"/>
                    <a:pt x="6771" y="5747"/>
                    <a:pt x="6771" y="5715"/>
                  </a:cubicBezTo>
                  <a:cubicBezTo>
                    <a:pt x="6773" y="5678"/>
                    <a:pt x="6773" y="5640"/>
                    <a:pt x="6760" y="5603"/>
                  </a:cubicBezTo>
                  <a:cubicBezTo>
                    <a:pt x="6726" y="5518"/>
                    <a:pt x="6632" y="5483"/>
                    <a:pt x="6563" y="5464"/>
                  </a:cubicBezTo>
                  <a:cubicBezTo>
                    <a:pt x="6444" y="5433"/>
                    <a:pt x="6319" y="5416"/>
                    <a:pt x="6195" y="5416"/>
                  </a:cubicBezTo>
                  <a:cubicBezTo>
                    <a:pt x="6125" y="5416"/>
                    <a:pt x="6055" y="5421"/>
                    <a:pt x="5987" y="5432"/>
                  </a:cubicBezTo>
                  <a:lnTo>
                    <a:pt x="5978" y="5432"/>
                  </a:lnTo>
                  <a:lnTo>
                    <a:pt x="5972" y="5441"/>
                  </a:lnTo>
                  <a:cubicBezTo>
                    <a:pt x="5847" y="5593"/>
                    <a:pt x="5721" y="5734"/>
                    <a:pt x="5601" y="5865"/>
                  </a:cubicBezTo>
                  <a:cubicBezTo>
                    <a:pt x="5397" y="6088"/>
                    <a:pt x="5213" y="6276"/>
                    <a:pt x="5035" y="6439"/>
                  </a:cubicBezTo>
                  <a:lnTo>
                    <a:pt x="5029" y="6447"/>
                  </a:lnTo>
                  <a:lnTo>
                    <a:pt x="5027" y="6456"/>
                  </a:lnTo>
                  <a:cubicBezTo>
                    <a:pt x="5018" y="6580"/>
                    <a:pt x="4894" y="6690"/>
                    <a:pt x="4761" y="6690"/>
                  </a:cubicBezTo>
                  <a:cubicBezTo>
                    <a:pt x="4733" y="6690"/>
                    <a:pt x="4708" y="6683"/>
                    <a:pt x="4682" y="6675"/>
                  </a:cubicBezTo>
                  <a:lnTo>
                    <a:pt x="4665" y="6668"/>
                  </a:lnTo>
                  <a:lnTo>
                    <a:pt x="4652" y="6683"/>
                  </a:lnTo>
                  <a:cubicBezTo>
                    <a:pt x="4635" y="6705"/>
                    <a:pt x="4626" y="6728"/>
                    <a:pt x="4628" y="6756"/>
                  </a:cubicBezTo>
                  <a:cubicBezTo>
                    <a:pt x="4553" y="6739"/>
                    <a:pt x="4472" y="6720"/>
                    <a:pt x="4373" y="6696"/>
                  </a:cubicBezTo>
                  <a:cubicBezTo>
                    <a:pt x="4343" y="6687"/>
                    <a:pt x="4309" y="6679"/>
                    <a:pt x="4288" y="6660"/>
                  </a:cubicBezTo>
                  <a:cubicBezTo>
                    <a:pt x="4226" y="6606"/>
                    <a:pt x="4262" y="6497"/>
                    <a:pt x="4300" y="6437"/>
                  </a:cubicBezTo>
                  <a:cubicBezTo>
                    <a:pt x="4369" y="6334"/>
                    <a:pt x="4461" y="6253"/>
                    <a:pt x="4570" y="6201"/>
                  </a:cubicBezTo>
                  <a:cubicBezTo>
                    <a:pt x="4583" y="6193"/>
                    <a:pt x="4598" y="6186"/>
                    <a:pt x="4613" y="6180"/>
                  </a:cubicBezTo>
                  <a:cubicBezTo>
                    <a:pt x="4663" y="6158"/>
                    <a:pt x="4714" y="6135"/>
                    <a:pt x="4755" y="6096"/>
                  </a:cubicBezTo>
                  <a:cubicBezTo>
                    <a:pt x="4772" y="6079"/>
                    <a:pt x="4787" y="6058"/>
                    <a:pt x="4800" y="6040"/>
                  </a:cubicBezTo>
                  <a:cubicBezTo>
                    <a:pt x="4813" y="6023"/>
                    <a:pt x="4823" y="6008"/>
                    <a:pt x="4838" y="5993"/>
                  </a:cubicBezTo>
                  <a:cubicBezTo>
                    <a:pt x="4879" y="5950"/>
                    <a:pt x="4943" y="5925"/>
                    <a:pt x="5003" y="5901"/>
                  </a:cubicBezTo>
                  <a:cubicBezTo>
                    <a:pt x="5087" y="5867"/>
                    <a:pt x="5172" y="5835"/>
                    <a:pt x="5217" y="5751"/>
                  </a:cubicBezTo>
                  <a:cubicBezTo>
                    <a:pt x="5243" y="5704"/>
                    <a:pt x="5247" y="5650"/>
                    <a:pt x="5252" y="5601"/>
                  </a:cubicBezTo>
                  <a:cubicBezTo>
                    <a:pt x="5252" y="5584"/>
                    <a:pt x="5254" y="5567"/>
                    <a:pt x="5256" y="5550"/>
                  </a:cubicBezTo>
                  <a:cubicBezTo>
                    <a:pt x="5267" y="5466"/>
                    <a:pt x="5303" y="5389"/>
                    <a:pt x="5331" y="5331"/>
                  </a:cubicBezTo>
                  <a:lnTo>
                    <a:pt x="5340" y="5316"/>
                  </a:lnTo>
                  <a:lnTo>
                    <a:pt x="5327" y="5301"/>
                  </a:lnTo>
                  <a:cubicBezTo>
                    <a:pt x="5282" y="5250"/>
                    <a:pt x="5245" y="5207"/>
                    <a:pt x="5222" y="5153"/>
                  </a:cubicBezTo>
                  <a:cubicBezTo>
                    <a:pt x="5207" y="5119"/>
                    <a:pt x="5196" y="5081"/>
                    <a:pt x="5185" y="5040"/>
                  </a:cubicBezTo>
                  <a:cubicBezTo>
                    <a:pt x="5168" y="4980"/>
                    <a:pt x="5149" y="4916"/>
                    <a:pt x="5110" y="4862"/>
                  </a:cubicBezTo>
                  <a:cubicBezTo>
                    <a:pt x="5063" y="4798"/>
                    <a:pt x="4993" y="4759"/>
                    <a:pt x="4926" y="4721"/>
                  </a:cubicBezTo>
                  <a:cubicBezTo>
                    <a:pt x="4903" y="4708"/>
                    <a:pt x="4879" y="4695"/>
                    <a:pt x="4858" y="4682"/>
                  </a:cubicBezTo>
                  <a:cubicBezTo>
                    <a:pt x="4723" y="4596"/>
                    <a:pt x="4622" y="4472"/>
                    <a:pt x="4517" y="4339"/>
                  </a:cubicBezTo>
                  <a:cubicBezTo>
                    <a:pt x="4450" y="4254"/>
                    <a:pt x="4380" y="4166"/>
                    <a:pt x="4298" y="4091"/>
                  </a:cubicBezTo>
                  <a:cubicBezTo>
                    <a:pt x="4097" y="3900"/>
                    <a:pt x="3812" y="3791"/>
                    <a:pt x="3516" y="3791"/>
                  </a:cubicBezTo>
                  <a:cubicBezTo>
                    <a:pt x="3319" y="3791"/>
                    <a:pt x="3131" y="3838"/>
                    <a:pt x="2970" y="3930"/>
                  </a:cubicBezTo>
                  <a:cubicBezTo>
                    <a:pt x="2916" y="3960"/>
                    <a:pt x="2865" y="3996"/>
                    <a:pt x="2814" y="4029"/>
                  </a:cubicBezTo>
                  <a:cubicBezTo>
                    <a:pt x="2784" y="4050"/>
                    <a:pt x="2754" y="4071"/>
                    <a:pt x="2724" y="4091"/>
                  </a:cubicBezTo>
                  <a:cubicBezTo>
                    <a:pt x="2516" y="4224"/>
                    <a:pt x="2280" y="4311"/>
                    <a:pt x="2053" y="4397"/>
                  </a:cubicBezTo>
                  <a:cubicBezTo>
                    <a:pt x="1927" y="4444"/>
                    <a:pt x="1770" y="4504"/>
                    <a:pt x="1618" y="4504"/>
                  </a:cubicBezTo>
                  <a:cubicBezTo>
                    <a:pt x="1582" y="4504"/>
                    <a:pt x="1545" y="4500"/>
                    <a:pt x="1511" y="4494"/>
                  </a:cubicBezTo>
                  <a:cubicBezTo>
                    <a:pt x="1408" y="4472"/>
                    <a:pt x="1318" y="4419"/>
                    <a:pt x="1222" y="4363"/>
                  </a:cubicBezTo>
                  <a:cubicBezTo>
                    <a:pt x="1147" y="4320"/>
                    <a:pt x="1070" y="4273"/>
                    <a:pt x="984" y="4245"/>
                  </a:cubicBezTo>
                  <a:cubicBezTo>
                    <a:pt x="918" y="4221"/>
                    <a:pt x="847" y="4211"/>
                    <a:pt x="780" y="4200"/>
                  </a:cubicBezTo>
                  <a:cubicBezTo>
                    <a:pt x="735" y="4191"/>
                    <a:pt x="690" y="4185"/>
                    <a:pt x="648" y="4174"/>
                  </a:cubicBezTo>
                  <a:cubicBezTo>
                    <a:pt x="431" y="4121"/>
                    <a:pt x="232" y="3986"/>
                    <a:pt x="105" y="3804"/>
                  </a:cubicBezTo>
                  <a:cubicBezTo>
                    <a:pt x="86" y="3778"/>
                    <a:pt x="71" y="3754"/>
                    <a:pt x="67" y="3731"/>
                  </a:cubicBezTo>
                  <a:cubicBezTo>
                    <a:pt x="56" y="3673"/>
                    <a:pt x="95" y="3622"/>
                    <a:pt x="135" y="3568"/>
                  </a:cubicBezTo>
                  <a:cubicBezTo>
                    <a:pt x="153" y="3542"/>
                    <a:pt x="172" y="3517"/>
                    <a:pt x="187" y="3489"/>
                  </a:cubicBezTo>
                  <a:cubicBezTo>
                    <a:pt x="247" y="3375"/>
                    <a:pt x="232" y="3247"/>
                    <a:pt x="215" y="3122"/>
                  </a:cubicBezTo>
                  <a:cubicBezTo>
                    <a:pt x="202" y="3009"/>
                    <a:pt x="189" y="2902"/>
                    <a:pt x="228" y="2805"/>
                  </a:cubicBezTo>
                  <a:cubicBezTo>
                    <a:pt x="270" y="2702"/>
                    <a:pt x="365" y="2636"/>
                    <a:pt x="463" y="2565"/>
                  </a:cubicBezTo>
                  <a:cubicBezTo>
                    <a:pt x="528" y="2522"/>
                    <a:pt x="592" y="2475"/>
                    <a:pt x="643" y="2420"/>
                  </a:cubicBezTo>
                  <a:cubicBezTo>
                    <a:pt x="697" y="2362"/>
                    <a:pt x="740" y="2304"/>
                    <a:pt x="780" y="2246"/>
                  </a:cubicBezTo>
                  <a:cubicBezTo>
                    <a:pt x="858" y="2137"/>
                    <a:pt x="926" y="2040"/>
                    <a:pt x="1055" y="1980"/>
                  </a:cubicBezTo>
                  <a:cubicBezTo>
                    <a:pt x="1262" y="1884"/>
                    <a:pt x="1359" y="1770"/>
                    <a:pt x="1340" y="1644"/>
                  </a:cubicBezTo>
                  <a:cubicBezTo>
                    <a:pt x="1325" y="1528"/>
                    <a:pt x="1224" y="1462"/>
                    <a:pt x="1125" y="1396"/>
                  </a:cubicBezTo>
                  <a:cubicBezTo>
                    <a:pt x="1029" y="1333"/>
                    <a:pt x="939" y="1271"/>
                    <a:pt x="945" y="1177"/>
                  </a:cubicBezTo>
                  <a:cubicBezTo>
                    <a:pt x="947" y="1145"/>
                    <a:pt x="960" y="1115"/>
                    <a:pt x="977" y="1078"/>
                  </a:cubicBezTo>
                  <a:cubicBezTo>
                    <a:pt x="1057" y="913"/>
                    <a:pt x="1160" y="729"/>
                    <a:pt x="1325" y="622"/>
                  </a:cubicBezTo>
                  <a:cubicBezTo>
                    <a:pt x="1442" y="545"/>
                    <a:pt x="1586" y="509"/>
                    <a:pt x="1764" y="509"/>
                  </a:cubicBezTo>
                  <a:cubicBezTo>
                    <a:pt x="1929" y="509"/>
                    <a:pt x="2102" y="541"/>
                    <a:pt x="2252" y="571"/>
                  </a:cubicBezTo>
                  <a:lnTo>
                    <a:pt x="3238" y="772"/>
                  </a:lnTo>
                  <a:cubicBezTo>
                    <a:pt x="3846" y="896"/>
                    <a:pt x="4478" y="1023"/>
                    <a:pt x="5106" y="1108"/>
                  </a:cubicBezTo>
                  <a:cubicBezTo>
                    <a:pt x="5142" y="1113"/>
                    <a:pt x="5183" y="1119"/>
                    <a:pt x="5224" y="1119"/>
                  </a:cubicBezTo>
                  <a:cubicBezTo>
                    <a:pt x="5297" y="1119"/>
                    <a:pt x="5355" y="1102"/>
                    <a:pt x="5400" y="1068"/>
                  </a:cubicBezTo>
                  <a:cubicBezTo>
                    <a:pt x="5447" y="1031"/>
                    <a:pt x="5475" y="980"/>
                    <a:pt x="5500" y="931"/>
                  </a:cubicBezTo>
                  <a:lnTo>
                    <a:pt x="5513" y="907"/>
                  </a:lnTo>
                  <a:cubicBezTo>
                    <a:pt x="5783" y="412"/>
                    <a:pt x="6407" y="239"/>
                    <a:pt x="6970" y="114"/>
                  </a:cubicBezTo>
                  <a:cubicBezTo>
                    <a:pt x="7101" y="86"/>
                    <a:pt x="7255" y="54"/>
                    <a:pt x="7401" y="54"/>
                  </a:cubicBezTo>
                  <a:close/>
                  <a:moveTo>
                    <a:pt x="7401" y="1"/>
                  </a:moveTo>
                  <a:cubicBezTo>
                    <a:pt x="7249" y="1"/>
                    <a:pt x="7092" y="33"/>
                    <a:pt x="6957" y="63"/>
                  </a:cubicBezTo>
                  <a:cubicBezTo>
                    <a:pt x="6383" y="189"/>
                    <a:pt x="5747" y="367"/>
                    <a:pt x="5466" y="881"/>
                  </a:cubicBezTo>
                  <a:lnTo>
                    <a:pt x="5453" y="905"/>
                  </a:lnTo>
                  <a:cubicBezTo>
                    <a:pt x="5427" y="952"/>
                    <a:pt x="5404" y="997"/>
                    <a:pt x="5367" y="1025"/>
                  </a:cubicBezTo>
                  <a:cubicBezTo>
                    <a:pt x="5331" y="1053"/>
                    <a:pt x="5284" y="1066"/>
                    <a:pt x="5224" y="1066"/>
                  </a:cubicBezTo>
                  <a:cubicBezTo>
                    <a:pt x="5185" y="1066"/>
                    <a:pt x="5149" y="1061"/>
                    <a:pt x="5112" y="1055"/>
                  </a:cubicBezTo>
                  <a:cubicBezTo>
                    <a:pt x="4487" y="971"/>
                    <a:pt x="3857" y="843"/>
                    <a:pt x="3244" y="719"/>
                  </a:cubicBezTo>
                  <a:lnTo>
                    <a:pt x="2263" y="519"/>
                  </a:lnTo>
                  <a:cubicBezTo>
                    <a:pt x="2111" y="487"/>
                    <a:pt x="1933" y="455"/>
                    <a:pt x="1764" y="455"/>
                  </a:cubicBezTo>
                  <a:cubicBezTo>
                    <a:pt x="1575" y="455"/>
                    <a:pt x="1423" y="496"/>
                    <a:pt x="1297" y="577"/>
                  </a:cubicBezTo>
                  <a:cubicBezTo>
                    <a:pt x="1119" y="693"/>
                    <a:pt x="1012" y="883"/>
                    <a:pt x="930" y="1057"/>
                  </a:cubicBezTo>
                  <a:cubicBezTo>
                    <a:pt x="913" y="1089"/>
                    <a:pt x="896" y="1128"/>
                    <a:pt x="892" y="1173"/>
                  </a:cubicBezTo>
                  <a:cubicBezTo>
                    <a:pt x="883" y="1299"/>
                    <a:pt x="992" y="1372"/>
                    <a:pt x="1095" y="1441"/>
                  </a:cubicBezTo>
                  <a:cubicBezTo>
                    <a:pt x="1187" y="1503"/>
                    <a:pt x="1275" y="1561"/>
                    <a:pt x="1288" y="1650"/>
                  </a:cubicBezTo>
                  <a:cubicBezTo>
                    <a:pt x="1301" y="1753"/>
                    <a:pt x="1215" y="1848"/>
                    <a:pt x="1033" y="1931"/>
                  </a:cubicBezTo>
                  <a:cubicBezTo>
                    <a:pt x="890" y="1998"/>
                    <a:pt x="815" y="2103"/>
                    <a:pt x="735" y="2216"/>
                  </a:cubicBezTo>
                  <a:cubicBezTo>
                    <a:pt x="697" y="2272"/>
                    <a:pt x="656" y="2328"/>
                    <a:pt x="605" y="2383"/>
                  </a:cubicBezTo>
                  <a:cubicBezTo>
                    <a:pt x="555" y="2435"/>
                    <a:pt x="493" y="2480"/>
                    <a:pt x="433" y="2522"/>
                  </a:cubicBezTo>
                  <a:cubicBezTo>
                    <a:pt x="333" y="2593"/>
                    <a:pt x="228" y="2666"/>
                    <a:pt x="178" y="2786"/>
                  </a:cubicBezTo>
                  <a:cubicBezTo>
                    <a:pt x="133" y="2893"/>
                    <a:pt x="148" y="3013"/>
                    <a:pt x="163" y="3129"/>
                  </a:cubicBezTo>
                  <a:cubicBezTo>
                    <a:pt x="178" y="3251"/>
                    <a:pt x="193" y="3364"/>
                    <a:pt x="140" y="3463"/>
                  </a:cubicBezTo>
                  <a:cubicBezTo>
                    <a:pt x="127" y="3487"/>
                    <a:pt x="110" y="3512"/>
                    <a:pt x="91" y="3536"/>
                  </a:cubicBezTo>
                  <a:cubicBezTo>
                    <a:pt x="48" y="3598"/>
                    <a:pt x="1" y="3660"/>
                    <a:pt x="16" y="3739"/>
                  </a:cubicBezTo>
                  <a:cubicBezTo>
                    <a:pt x="22" y="3776"/>
                    <a:pt x="41" y="3808"/>
                    <a:pt x="61" y="3836"/>
                  </a:cubicBezTo>
                  <a:cubicBezTo>
                    <a:pt x="195" y="4029"/>
                    <a:pt x="405" y="4170"/>
                    <a:pt x="635" y="4226"/>
                  </a:cubicBezTo>
                  <a:cubicBezTo>
                    <a:pt x="680" y="4236"/>
                    <a:pt x="727" y="4245"/>
                    <a:pt x="772" y="4251"/>
                  </a:cubicBezTo>
                  <a:cubicBezTo>
                    <a:pt x="836" y="4262"/>
                    <a:pt x="905" y="4275"/>
                    <a:pt x="967" y="4296"/>
                  </a:cubicBezTo>
                  <a:cubicBezTo>
                    <a:pt x="1046" y="4322"/>
                    <a:pt x="1123" y="4367"/>
                    <a:pt x="1196" y="4410"/>
                  </a:cubicBezTo>
                  <a:cubicBezTo>
                    <a:pt x="1290" y="4466"/>
                    <a:pt x="1389" y="4521"/>
                    <a:pt x="1500" y="4545"/>
                  </a:cubicBezTo>
                  <a:cubicBezTo>
                    <a:pt x="1539" y="4554"/>
                    <a:pt x="1577" y="4558"/>
                    <a:pt x="1618" y="4558"/>
                  </a:cubicBezTo>
                  <a:cubicBezTo>
                    <a:pt x="1779" y="4558"/>
                    <a:pt x="1942" y="4496"/>
                    <a:pt x="2072" y="4446"/>
                  </a:cubicBezTo>
                  <a:cubicBezTo>
                    <a:pt x="2302" y="4361"/>
                    <a:pt x="2539" y="4271"/>
                    <a:pt x="2751" y="4136"/>
                  </a:cubicBezTo>
                  <a:cubicBezTo>
                    <a:pt x="2784" y="4116"/>
                    <a:pt x="2814" y="4095"/>
                    <a:pt x="2846" y="4074"/>
                  </a:cubicBezTo>
                  <a:cubicBezTo>
                    <a:pt x="2893" y="4041"/>
                    <a:pt x="2944" y="4007"/>
                    <a:pt x="2996" y="3977"/>
                  </a:cubicBezTo>
                  <a:cubicBezTo>
                    <a:pt x="3150" y="3889"/>
                    <a:pt x="3330" y="3844"/>
                    <a:pt x="3516" y="3844"/>
                  </a:cubicBezTo>
                  <a:cubicBezTo>
                    <a:pt x="3797" y="3844"/>
                    <a:pt x="4069" y="3947"/>
                    <a:pt x="4262" y="4129"/>
                  </a:cubicBezTo>
                  <a:cubicBezTo>
                    <a:pt x="4341" y="4202"/>
                    <a:pt x="4410" y="4290"/>
                    <a:pt x="4476" y="4374"/>
                  </a:cubicBezTo>
                  <a:cubicBezTo>
                    <a:pt x="4579" y="4504"/>
                    <a:pt x="4686" y="4637"/>
                    <a:pt x="4830" y="4727"/>
                  </a:cubicBezTo>
                  <a:cubicBezTo>
                    <a:pt x="4853" y="4742"/>
                    <a:pt x="4877" y="4755"/>
                    <a:pt x="4900" y="4768"/>
                  </a:cubicBezTo>
                  <a:cubicBezTo>
                    <a:pt x="4965" y="4804"/>
                    <a:pt x="5027" y="4838"/>
                    <a:pt x="5067" y="4894"/>
                  </a:cubicBezTo>
                  <a:cubicBezTo>
                    <a:pt x="5102" y="4939"/>
                    <a:pt x="5117" y="4995"/>
                    <a:pt x="5134" y="5055"/>
                  </a:cubicBezTo>
                  <a:cubicBezTo>
                    <a:pt x="5145" y="5096"/>
                    <a:pt x="5155" y="5136"/>
                    <a:pt x="5175" y="5177"/>
                  </a:cubicBezTo>
                  <a:cubicBezTo>
                    <a:pt x="5198" y="5233"/>
                    <a:pt x="5237" y="5280"/>
                    <a:pt x="5275" y="5325"/>
                  </a:cubicBezTo>
                  <a:cubicBezTo>
                    <a:pt x="5247" y="5383"/>
                    <a:pt x="5213" y="5460"/>
                    <a:pt x="5202" y="5541"/>
                  </a:cubicBezTo>
                  <a:cubicBezTo>
                    <a:pt x="5200" y="5561"/>
                    <a:pt x="5198" y="5578"/>
                    <a:pt x="5198" y="5597"/>
                  </a:cubicBezTo>
                  <a:cubicBezTo>
                    <a:pt x="5194" y="5644"/>
                    <a:pt x="5190" y="5689"/>
                    <a:pt x="5170" y="5725"/>
                  </a:cubicBezTo>
                  <a:cubicBezTo>
                    <a:pt x="5136" y="5792"/>
                    <a:pt x="5061" y="5820"/>
                    <a:pt x="4984" y="5852"/>
                  </a:cubicBezTo>
                  <a:cubicBezTo>
                    <a:pt x="4918" y="5878"/>
                    <a:pt x="4849" y="5903"/>
                    <a:pt x="4800" y="5957"/>
                  </a:cubicBezTo>
                  <a:cubicBezTo>
                    <a:pt x="4783" y="5972"/>
                    <a:pt x="4770" y="5991"/>
                    <a:pt x="4757" y="6008"/>
                  </a:cubicBezTo>
                  <a:cubicBezTo>
                    <a:pt x="4744" y="6025"/>
                    <a:pt x="4731" y="6043"/>
                    <a:pt x="4716" y="6058"/>
                  </a:cubicBezTo>
                  <a:cubicBezTo>
                    <a:pt x="4682" y="6090"/>
                    <a:pt x="4639" y="6111"/>
                    <a:pt x="4592" y="6130"/>
                  </a:cubicBezTo>
                  <a:cubicBezTo>
                    <a:pt x="4577" y="6139"/>
                    <a:pt x="4562" y="6145"/>
                    <a:pt x="4547" y="6152"/>
                  </a:cubicBezTo>
                  <a:cubicBezTo>
                    <a:pt x="4429" y="6210"/>
                    <a:pt x="4328" y="6298"/>
                    <a:pt x="4258" y="6407"/>
                  </a:cubicBezTo>
                  <a:cubicBezTo>
                    <a:pt x="4198" y="6499"/>
                    <a:pt x="4170" y="6630"/>
                    <a:pt x="4251" y="6700"/>
                  </a:cubicBezTo>
                  <a:cubicBezTo>
                    <a:pt x="4283" y="6728"/>
                    <a:pt x="4326" y="6739"/>
                    <a:pt x="4360" y="6747"/>
                  </a:cubicBezTo>
                  <a:cubicBezTo>
                    <a:pt x="4478" y="6777"/>
                    <a:pt x="4570" y="6799"/>
                    <a:pt x="4656" y="6816"/>
                  </a:cubicBezTo>
                  <a:lnTo>
                    <a:pt x="4703" y="6827"/>
                  </a:lnTo>
                  <a:lnTo>
                    <a:pt x="4686" y="6782"/>
                  </a:lnTo>
                  <a:cubicBezTo>
                    <a:pt x="4680" y="6762"/>
                    <a:pt x="4680" y="6745"/>
                    <a:pt x="4684" y="6732"/>
                  </a:cubicBezTo>
                  <a:lnTo>
                    <a:pt x="4684" y="6732"/>
                  </a:lnTo>
                  <a:cubicBezTo>
                    <a:pt x="4710" y="6739"/>
                    <a:pt x="4735" y="6743"/>
                    <a:pt x="4761" y="6743"/>
                  </a:cubicBezTo>
                  <a:cubicBezTo>
                    <a:pt x="4920" y="6743"/>
                    <a:pt x="5063" y="6619"/>
                    <a:pt x="5080" y="6471"/>
                  </a:cubicBezTo>
                  <a:cubicBezTo>
                    <a:pt x="5256" y="6308"/>
                    <a:pt x="5438" y="6122"/>
                    <a:pt x="5640" y="5901"/>
                  </a:cubicBezTo>
                  <a:cubicBezTo>
                    <a:pt x="5760" y="5773"/>
                    <a:pt x="5884" y="5631"/>
                    <a:pt x="6006" y="5483"/>
                  </a:cubicBezTo>
                  <a:cubicBezTo>
                    <a:pt x="6069" y="5474"/>
                    <a:pt x="6134" y="5470"/>
                    <a:pt x="6199" y="5470"/>
                  </a:cubicBezTo>
                  <a:cubicBezTo>
                    <a:pt x="6317" y="5470"/>
                    <a:pt x="6436" y="5485"/>
                    <a:pt x="6550" y="5516"/>
                  </a:cubicBezTo>
                  <a:cubicBezTo>
                    <a:pt x="6640" y="5541"/>
                    <a:pt x="6692" y="5576"/>
                    <a:pt x="6709" y="5623"/>
                  </a:cubicBezTo>
                  <a:cubicBezTo>
                    <a:pt x="6719" y="5648"/>
                    <a:pt x="6719" y="5680"/>
                    <a:pt x="6717" y="5713"/>
                  </a:cubicBezTo>
                  <a:cubicBezTo>
                    <a:pt x="6717" y="5749"/>
                    <a:pt x="6715" y="5783"/>
                    <a:pt x="6728" y="5820"/>
                  </a:cubicBezTo>
                  <a:cubicBezTo>
                    <a:pt x="6751" y="5890"/>
                    <a:pt x="6822" y="5942"/>
                    <a:pt x="6940" y="5974"/>
                  </a:cubicBezTo>
                  <a:cubicBezTo>
                    <a:pt x="7083" y="6012"/>
                    <a:pt x="7231" y="6030"/>
                    <a:pt x="7379" y="6030"/>
                  </a:cubicBezTo>
                  <a:cubicBezTo>
                    <a:pt x="7509" y="6030"/>
                    <a:pt x="7639" y="6016"/>
                    <a:pt x="7765" y="5987"/>
                  </a:cubicBezTo>
                  <a:lnTo>
                    <a:pt x="7896" y="6274"/>
                  </a:lnTo>
                  <a:lnTo>
                    <a:pt x="7876" y="6274"/>
                  </a:lnTo>
                  <a:cubicBezTo>
                    <a:pt x="7606" y="6274"/>
                    <a:pt x="7332" y="6373"/>
                    <a:pt x="7126" y="6544"/>
                  </a:cubicBezTo>
                  <a:cubicBezTo>
                    <a:pt x="7084" y="6580"/>
                    <a:pt x="7036" y="6625"/>
                    <a:pt x="7021" y="6687"/>
                  </a:cubicBezTo>
                  <a:cubicBezTo>
                    <a:pt x="6989" y="6803"/>
                    <a:pt x="7084" y="6910"/>
                    <a:pt x="7189" y="6947"/>
                  </a:cubicBezTo>
                  <a:cubicBezTo>
                    <a:pt x="7226" y="6958"/>
                    <a:pt x="7266" y="6963"/>
                    <a:pt x="7309" y="6963"/>
                  </a:cubicBezTo>
                  <a:cubicBezTo>
                    <a:pt x="7363" y="6963"/>
                    <a:pt x="7421" y="6955"/>
                    <a:pt x="7482" y="6945"/>
                  </a:cubicBezTo>
                  <a:cubicBezTo>
                    <a:pt x="7619" y="7140"/>
                    <a:pt x="7643" y="7409"/>
                    <a:pt x="7534" y="7624"/>
                  </a:cubicBezTo>
                  <a:lnTo>
                    <a:pt x="7521" y="7652"/>
                  </a:lnTo>
                  <a:lnTo>
                    <a:pt x="7551" y="7660"/>
                  </a:lnTo>
                  <a:cubicBezTo>
                    <a:pt x="7615" y="7679"/>
                    <a:pt x="7681" y="7690"/>
                    <a:pt x="7748" y="7690"/>
                  </a:cubicBezTo>
                  <a:cubicBezTo>
                    <a:pt x="7998" y="7690"/>
                    <a:pt x="8279" y="7557"/>
                    <a:pt x="8585" y="7289"/>
                  </a:cubicBezTo>
                  <a:cubicBezTo>
                    <a:pt x="8665" y="7221"/>
                    <a:pt x="8748" y="7150"/>
                    <a:pt x="8847" y="7137"/>
                  </a:cubicBezTo>
                  <a:cubicBezTo>
                    <a:pt x="8857" y="7136"/>
                    <a:pt x="8867" y="7136"/>
                    <a:pt x="8877" y="7136"/>
                  </a:cubicBezTo>
                  <a:cubicBezTo>
                    <a:pt x="8940" y="7136"/>
                    <a:pt x="9001" y="7158"/>
                    <a:pt x="9068" y="7182"/>
                  </a:cubicBezTo>
                  <a:cubicBezTo>
                    <a:pt x="9100" y="7193"/>
                    <a:pt x="9136" y="7206"/>
                    <a:pt x="9170" y="7214"/>
                  </a:cubicBezTo>
                  <a:cubicBezTo>
                    <a:pt x="9215" y="7225"/>
                    <a:pt x="9260" y="7232"/>
                    <a:pt x="9305" y="7232"/>
                  </a:cubicBezTo>
                  <a:cubicBezTo>
                    <a:pt x="9423" y="7232"/>
                    <a:pt x="9526" y="7193"/>
                    <a:pt x="9599" y="7122"/>
                  </a:cubicBezTo>
                  <a:cubicBezTo>
                    <a:pt x="9659" y="7062"/>
                    <a:pt x="9691" y="6975"/>
                    <a:pt x="9689" y="6887"/>
                  </a:cubicBezTo>
                  <a:cubicBezTo>
                    <a:pt x="9687" y="6810"/>
                    <a:pt x="9655" y="6745"/>
                    <a:pt x="9603" y="6700"/>
                  </a:cubicBezTo>
                  <a:lnTo>
                    <a:pt x="9592" y="6692"/>
                  </a:lnTo>
                  <a:lnTo>
                    <a:pt x="9580" y="6694"/>
                  </a:lnTo>
                  <a:cubicBezTo>
                    <a:pt x="9479" y="6717"/>
                    <a:pt x="9363" y="6743"/>
                    <a:pt x="9252" y="6743"/>
                  </a:cubicBezTo>
                  <a:cubicBezTo>
                    <a:pt x="9200" y="6743"/>
                    <a:pt x="9153" y="6737"/>
                    <a:pt x="9110" y="6726"/>
                  </a:cubicBezTo>
                  <a:cubicBezTo>
                    <a:pt x="8967" y="6690"/>
                    <a:pt x="8825" y="6563"/>
                    <a:pt x="8836" y="6413"/>
                  </a:cubicBezTo>
                  <a:lnTo>
                    <a:pt x="8838" y="6387"/>
                  </a:lnTo>
                  <a:lnTo>
                    <a:pt x="8813" y="6385"/>
                  </a:lnTo>
                  <a:cubicBezTo>
                    <a:pt x="8669" y="6370"/>
                    <a:pt x="8528" y="6306"/>
                    <a:pt x="8425" y="6205"/>
                  </a:cubicBezTo>
                  <a:cubicBezTo>
                    <a:pt x="8598" y="5923"/>
                    <a:pt x="8815" y="5638"/>
                    <a:pt x="9117" y="5633"/>
                  </a:cubicBezTo>
                  <a:lnTo>
                    <a:pt x="9125" y="5631"/>
                  </a:lnTo>
                  <a:cubicBezTo>
                    <a:pt x="9168" y="5631"/>
                    <a:pt x="9209" y="5638"/>
                    <a:pt x="9254" y="5642"/>
                  </a:cubicBezTo>
                  <a:cubicBezTo>
                    <a:pt x="9286" y="5646"/>
                    <a:pt x="9320" y="5650"/>
                    <a:pt x="9352" y="5653"/>
                  </a:cubicBezTo>
                  <a:cubicBezTo>
                    <a:pt x="9367" y="5653"/>
                    <a:pt x="9380" y="5655"/>
                    <a:pt x="9395" y="5655"/>
                  </a:cubicBezTo>
                  <a:cubicBezTo>
                    <a:pt x="9704" y="5655"/>
                    <a:pt x="9970" y="5466"/>
                    <a:pt x="10224" y="5284"/>
                  </a:cubicBezTo>
                  <a:cubicBezTo>
                    <a:pt x="10404" y="5158"/>
                    <a:pt x="10589" y="5027"/>
                    <a:pt x="10788" y="4961"/>
                  </a:cubicBezTo>
                  <a:lnTo>
                    <a:pt x="10801" y="4956"/>
                  </a:lnTo>
                  <a:lnTo>
                    <a:pt x="10805" y="4946"/>
                  </a:lnTo>
                  <a:cubicBezTo>
                    <a:pt x="10842" y="4843"/>
                    <a:pt x="10910" y="4768"/>
                    <a:pt x="10994" y="4742"/>
                  </a:cubicBezTo>
                  <a:cubicBezTo>
                    <a:pt x="11006" y="4738"/>
                    <a:pt x="11021" y="4734"/>
                    <a:pt x="11034" y="4731"/>
                  </a:cubicBezTo>
                  <a:cubicBezTo>
                    <a:pt x="11075" y="4721"/>
                    <a:pt x="11122" y="4710"/>
                    <a:pt x="11154" y="4671"/>
                  </a:cubicBezTo>
                  <a:cubicBezTo>
                    <a:pt x="11178" y="4644"/>
                    <a:pt x="11186" y="4614"/>
                    <a:pt x="11193" y="4581"/>
                  </a:cubicBezTo>
                  <a:cubicBezTo>
                    <a:pt x="11199" y="4562"/>
                    <a:pt x="11204" y="4545"/>
                    <a:pt x="11210" y="4528"/>
                  </a:cubicBezTo>
                  <a:cubicBezTo>
                    <a:pt x="11246" y="4459"/>
                    <a:pt x="11333" y="4450"/>
                    <a:pt x="11421" y="4450"/>
                  </a:cubicBezTo>
                  <a:cubicBezTo>
                    <a:pt x="11443" y="4450"/>
                    <a:pt x="11465" y="4450"/>
                    <a:pt x="11486" y="4451"/>
                  </a:cubicBezTo>
                  <a:lnTo>
                    <a:pt x="11538" y="4453"/>
                  </a:lnTo>
                  <a:cubicBezTo>
                    <a:pt x="11684" y="4453"/>
                    <a:pt x="11812" y="4408"/>
                    <a:pt x="11898" y="4324"/>
                  </a:cubicBezTo>
                  <a:cubicBezTo>
                    <a:pt x="12005" y="4224"/>
                    <a:pt x="12037" y="4059"/>
                    <a:pt x="11973" y="3943"/>
                  </a:cubicBezTo>
                  <a:cubicBezTo>
                    <a:pt x="11958" y="3917"/>
                    <a:pt x="11941" y="3894"/>
                    <a:pt x="11923" y="3872"/>
                  </a:cubicBezTo>
                  <a:cubicBezTo>
                    <a:pt x="11904" y="3847"/>
                    <a:pt x="11885" y="3823"/>
                    <a:pt x="11872" y="3797"/>
                  </a:cubicBezTo>
                  <a:cubicBezTo>
                    <a:pt x="11821" y="3679"/>
                    <a:pt x="11906" y="3555"/>
                    <a:pt x="11988" y="3433"/>
                  </a:cubicBezTo>
                  <a:cubicBezTo>
                    <a:pt x="12009" y="3405"/>
                    <a:pt x="12028" y="3375"/>
                    <a:pt x="12046" y="3347"/>
                  </a:cubicBezTo>
                  <a:cubicBezTo>
                    <a:pt x="12121" y="3229"/>
                    <a:pt x="12146" y="3073"/>
                    <a:pt x="12116" y="2951"/>
                  </a:cubicBezTo>
                  <a:cubicBezTo>
                    <a:pt x="12095" y="2865"/>
                    <a:pt x="12046" y="2797"/>
                    <a:pt x="11975" y="2756"/>
                  </a:cubicBezTo>
                  <a:cubicBezTo>
                    <a:pt x="11919" y="2724"/>
                    <a:pt x="11851" y="2709"/>
                    <a:pt x="11761" y="2709"/>
                  </a:cubicBezTo>
                  <a:cubicBezTo>
                    <a:pt x="11713" y="2709"/>
                    <a:pt x="11666" y="2713"/>
                    <a:pt x="11619" y="2717"/>
                  </a:cubicBezTo>
                  <a:cubicBezTo>
                    <a:pt x="11574" y="2722"/>
                    <a:pt x="11531" y="2724"/>
                    <a:pt x="11489" y="2724"/>
                  </a:cubicBezTo>
                  <a:cubicBezTo>
                    <a:pt x="11384" y="2724"/>
                    <a:pt x="11319" y="2700"/>
                    <a:pt x="11274" y="2645"/>
                  </a:cubicBezTo>
                  <a:cubicBezTo>
                    <a:pt x="11257" y="2625"/>
                    <a:pt x="11244" y="2600"/>
                    <a:pt x="11231" y="2574"/>
                  </a:cubicBezTo>
                  <a:cubicBezTo>
                    <a:pt x="11219" y="2548"/>
                    <a:pt x="11204" y="2522"/>
                    <a:pt x="11186" y="2499"/>
                  </a:cubicBezTo>
                  <a:cubicBezTo>
                    <a:pt x="11122" y="2417"/>
                    <a:pt x="11013" y="2375"/>
                    <a:pt x="10848" y="2370"/>
                  </a:cubicBezTo>
                  <a:cubicBezTo>
                    <a:pt x="10831" y="2368"/>
                    <a:pt x="10812" y="2368"/>
                    <a:pt x="10794" y="2368"/>
                  </a:cubicBezTo>
                  <a:cubicBezTo>
                    <a:pt x="10698" y="2368"/>
                    <a:pt x="10599" y="2366"/>
                    <a:pt x="10518" y="2323"/>
                  </a:cubicBezTo>
                  <a:cubicBezTo>
                    <a:pt x="10464" y="2295"/>
                    <a:pt x="10419" y="2238"/>
                    <a:pt x="10409" y="2180"/>
                  </a:cubicBezTo>
                  <a:cubicBezTo>
                    <a:pt x="10402" y="2152"/>
                    <a:pt x="10402" y="2109"/>
                    <a:pt x="10430" y="2075"/>
                  </a:cubicBezTo>
                  <a:lnTo>
                    <a:pt x="10460" y="2038"/>
                  </a:lnTo>
                  <a:lnTo>
                    <a:pt x="10415" y="2032"/>
                  </a:lnTo>
                  <a:cubicBezTo>
                    <a:pt x="10368" y="2023"/>
                    <a:pt x="10321" y="2019"/>
                    <a:pt x="10267" y="2019"/>
                  </a:cubicBezTo>
                  <a:cubicBezTo>
                    <a:pt x="10154" y="2019"/>
                    <a:pt x="10036" y="2038"/>
                    <a:pt x="9925" y="2058"/>
                  </a:cubicBezTo>
                  <a:cubicBezTo>
                    <a:pt x="9854" y="2070"/>
                    <a:pt x="9781" y="2081"/>
                    <a:pt x="9710" y="2090"/>
                  </a:cubicBezTo>
                  <a:cubicBezTo>
                    <a:pt x="9676" y="2092"/>
                    <a:pt x="9640" y="2094"/>
                    <a:pt x="9605" y="2094"/>
                  </a:cubicBezTo>
                  <a:cubicBezTo>
                    <a:pt x="9468" y="2094"/>
                    <a:pt x="9224" y="2066"/>
                    <a:pt x="9110" y="1875"/>
                  </a:cubicBezTo>
                  <a:cubicBezTo>
                    <a:pt x="9091" y="1841"/>
                    <a:pt x="9076" y="1803"/>
                    <a:pt x="9061" y="1762"/>
                  </a:cubicBezTo>
                  <a:cubicBezTo>
                    <a:pt x="9053" y="1738"/>
                    <a:pt x="9044" y="1715"/>
                    <a:pt x="9033" y="1691"/>
                  </a:cubicBezTo>
                  <a:cubicBezTo>
                    <a:pt x="8879" y="1346"/>
                    <a:pt x="8485" y="1196"/>
                    <a:pt x="8121" y="1085"/>
                  </a:cubicBezTo>
                  <a:cubicBezTo>
                    <a:pt x="8127" y="706"/>
                    <a:pt x="8088" y="296"/>
                    <a:pt x="7786" y="101"/>
                  </a:cubicBezTo>
                  <a:cubicBezTo>
                    <a:pt x="7681" y="35"/>
                    <a:pt x="7555" y="1"/>
                    <a:pt x="74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297"/>
            <p:cNvSpPr/>
            <p:nvPr/>
          </p:nvSpPr>
          <p:spPr>
            <a:xfrm>
              <a:off x="4868715" y="2413698"/>
              <a:ext cx="66804" cy="77886"/>
            </a:xfrm>
            <a:custGeom>
              <a:rect b="b" l="l" r="r" t="t"/>
              <a:pathLst>
                <a:path extrusionOk="0" h="2741" w="2351">
                  <a:moveTo>
                    <a:pt x="559" y="1"/>
                  </a:moveTo>
                  <a:cubicBezTo>
                    <a:pt x="373" y="1"/>
                    <a:pt x="188" y="45"/>
                    <a:pt x="26" y="137"/>
                  </a:cubicBezTo>
                  <a:cubicBezTo>
                    <a:pt x="17" y="141"/>
                    <a:pt x="9" y="147"/>
                    <a:pt x="0" y="154"/>
                  </a:cubicBezTo>
                  <a:cubicBezTo>
                    <a:pt x="24" y="167"/>
                    <a:pt x="49" y="182"/>
                    <a:pt x="73" y="197"/>
                  </a:cubicBezTo>
                  <a:cubicBezTo>
                    <a:pt x="259" y="304"/>
                    <a:pt x="469" y="454"/>
                    <a:pt x="463" y="668"/>
                  </a:cubicBezTo>
                  <a:cubicBezTo>
                    <a:pt x="461" y="717"/>
                    <a:pt x="448" y="769"/>
                    <a:pt x="459" y="818"/>
                  </a:cubicBezTo>
                  <a:cubicBezTo>
                    <a:pt x="469" y="867"/>
                    <a:pt x="504" y="908"/>
                    <a:pt x="536" y="947"/>
                  </a:cubicBezTo>
                  <a:cubicBezTo>
                    <a:pt x="634" y="1062"/>
                    <a:pt x="733" y="1180"/>
                    <a:pt x="834" y="1296"/>
                  </a:cubicBezTo>
                  <a:cubicBezTo>
                    <a:pt x="864" y="1332"/>
                    <a:pt x="896" y="1371"/>
                    <a:pt x="915" y="1416"/>
                  </a:cubicBezTo>
                  <a:cubicBezTo>
                    <a:pt x="934" y="1467"/>
                    <a:pt x="934" y="1525"/>
                    <a:pt x="934" y="1581"/>
                  </a:cubicBezTo>
                  <a:cubicBezTo>
                    <a:pt x="934" y="1838"/>
                    <a:pt x="934" y="2097"/>
                    <a:pt x="934" y="2356"/>
                  </a:cubicBezTo>
                  <a:cubicBezTo>
                    <a:pt x="934" y="2485"/>
                    <a:pt x="947" y="2635"/>
                    <a:pt x="1056" y="2703"/>
                  </a:cubicBezTo>
                  <a:cubicBezTo>
                    <a:pt x="1107" y="2735"/>
                    <a:pt x="1167" y="2740"/>
                    <a:pt x="1226" y="2740"/>
                  </a:cubicBezTo>
                  <a:cubicBezTo>
                    <a:pt x="1241" y="2740"/>
                    <a:pt x="1255" y="2740"/>
                    <a:pt x="1269" y="2740"/>
                  </a:cubicBezTo>
                  <a:lnTo>
                    <a:pt x="1271" y="2740"/>
                  </a:lnTo>
                  <a:cubicBezTo>
                    <a:pt x="1277" y="2693"/>
                    <a:pt x="1296" y="2645"/>
                    <a:pt x="1322" y="2605"/>
                  </a:cubicBezTo>
                  <a:cubicBezTo>
                    <a:pt x="1391" y="2500"/>
                    <a:pt x="1489" y="2414"/>
                    <a:pt x="1601" y="2358"/>
                  </a:cubicBezTo>
                  <a:cubicBezTo>
                    <a:pt x="1663" y="2328"/>
                    <a:pt x="1729" y="2307"/>
                    <a:pt x="1778" y="2260"/>
                  </a:cubicBezTo>
                  <a:cubicBezTo>
                    <a:pt x="1808" y="2228"/>
                    <a:pt x="1830" y="2189"/>
                    <a:pt x="1862" y="2157"/>
                  </a:cubicBezTo>
                  <a:cubicBezTo>
                    <a:pt x="1967" y="2050"/>
                    <a:pt x="2166" y="2054"/>
                    <a:pt x="2237" y="1921"/>
                  </a:cubicBezTo>
                  <a:cubicBezTo>
                    <a:pt x="2267" y="1863"/>
                    <a:pt x="2263" y="1793"/>
                    <a:pt x="2273" y="1729"/>
                  </a:cubicBezTo>
                  <a:cubicBezTo>
                    <a:pt x="2284" y="1649"/>
                    <a:pt x="2314" y="1574"/>
                    <a:pt x="2350" y="1504"/>
                  </a:cubicBezTo>
                  <a:cubicBezTo>
                    <a:pt x="2308" y="1454"/>
                    <a:pt x="2267" y="1407"/>
                    <a:pt x="2241" y="1347"/>
                  </a:cubicBezTo>
                  <a:cubicBezTo>
                    <a:pt x="2198" y="1255"/>
                    <a:pt x="2192" y="1144"/>
                    <a:pt x="2132" y="1060"/>
                  </a:cubicBezTo>
                  <a:cubicBezTo>
                    <a:pt x="2072" y="979"/>
                    <a:pt x="1971" y="942"/>
                    <a:pt x="1888" y="889"/>
                  </a:cubicBezTo>
                  <a:cubicBezTo>
                    <a:pt x="1654" y="743"/>
                    <a:pt x="1523" y="479"/>
                    <a:pt x="1324" y="293"/>
                  </a:cubicBezTo>
                  <a:cubicBezTo>
                    <a:pt x="1120" y="101"/>
                    <a:pt x="838" y="1"/>
                    <a:pt x="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297"/>
            <p:cNvSpPr/>
            <p:nvPr/>
          </p:nvSpPr>
          <p:spPr>
            <a:xfrm>
              <a:off x="4867181" y="2412931"/>
              <a:ext cx="69247" cy="79420"/>
            </a:xfrm>
            <a:custGeom>
              <a:rect b="b" l="l" r="r" t="t"/>
              <a:pathLst>
                <a:path extrusionOk="0" h="2795" w="2437">
                  <a:moveTo>
                    <a:pt x="613" y="54"/>
                  </a:moveTo>
                  <a:cubicBezTo>
                    <a:pt x="894" y="54"/>
                    <a:pt x="1166" y="157"/>
                    <a:pt x="1359" y="339"/>
                  </a:cubicBezTo>
                  <a:cubicBezTo>
                    <a:pt x="1438" y="412"/>
                    <a:pt x="1507" y="500"/>
                    <a:pt x="1573" y="584"/>
                  </a:cubicBezTo>
                  <a:cubicBezTo>
                    <a:pt x="1676" y="714"/>
                    <a:pt x="1783" y="847"/>
                    <a:pt x="1927" y="937"/>
                  </a:cubicBezTo>
                  <a:cubicBezTo>
                    <a:pt x="1950" y="952"/>
                    <a:pt x="1974" y="965"/>
                    <a:pt x="1997" y="978"/>
                  </a:cubicBezTo>
                  <a:cubicBezTo>
                    <a:pt x="2062" y="1014"/>
                    <a:pt x="2124" y="1048"/>
                    <a:pt x="2164" y="1104"/>
                  </a:cubicBezTo>
                  <a:cubicBezTo>
                    <a:pt x="2199" y="1149"/>
                    <a:pt x="2214" y="1205"/>
                    <a:pt x="2231" y="1265"/>
                  </a:cubicBezTo>
                  <a:cubicBezTo>
                    <a:pt x="2242" y="1306"/>
                    <a:pt x="2252" y="1346"/>
                    <a:pt x="2272" y="1387"/>
                  </a:cubicBezTo>
                  <a:cubicBezTo>
                    <a:pt x="2295" y="1443"/>
                    <a:pt x="2334" y="1490"/>
                    <a:pt x="2372" y="1535"/>
                  </a:cubicBezTo>
                  <a:cubicBezTo>
                    <a:pt x="2344" y="1593"/>
                    <a:pt x="2310" y="1670"/>
                    <a:pt x="2299" y="1751"/>
                  </a:cubicBezTo>
                  <a:cubicBezTo>
                    <a:pt x="2297" y="1771"/>
                    <a:pt x="2295" y="1788"/>
                    <a:pt x="2295" y="1807"/>
                  </a:cubicBezTo>
                  <a:cubicBezTo>
                    <a:pt x="2291" y="1854"/>
                    <a:pt x="2287" y="1899"/>
                    <a:pt x="2267" y="1935"/>
                  </a:cubicBezTo>
                  <a:cubicBezTo>
                    <a:pt x="2233" y="2002"/>
                    <a:pt x="2158" y="2030"/>
                    <a:pt x="2081" y="2062"/>
                  </a:cubicBezTo>
                  <a:cubicBezTo>
                    <a:pt x="2015" y="2088"/>
                    <a:pt x="1946" y="2113"/>
                    <a:pt x="1897" y="2167"/>
                  </a:cubicBezTo>
                  <a:cubicBezTo>
                    <a:pt x="1880" y="2182"/>
                    <a:pt x="1867" y="2201"/>
                    <a:pt x="1854" y="2218"/>
                  </a:cubicBezTo>
                  <a:cubicBezTo>
                    <a:pt x="1841" y="2235"/>
                    <a:pt x="1828" y="2253"/>
                    <a:pt x="1813" y="2268"/>
                  </a:cubicBezTo>
                  <a:cubicBezTo>
                    <a:pt x="1779" y="2300"/>
                    <a:pt x="1736" y="2321"/>
                    <a:pt x="1689" y="2340"/>
                  </a:cubicBezTo>
                  <a:cubicBezTo>
                    <a:pt x="1674" y="2349"/>
                    <a:pt x="1659" y="2355"/>
                    <a:pt x="1644" y="2362"/>
                  </a:cubicBezTo>
                  <a:cubicBezTo>
                    <a:pt x="1526" y="2420"/>
                    <a:pt x="1425" y="2508"/>
                    <a:pt x="1355" y="2617"/>
                  </a:cubicBezTo>
                  <a:cubicBezTo>
                    <a:pt x="1329" y="2655"/>
                    <a:pt x="1310" y="2700"/>
                    <a:pt x="1303" y="2741"/>
                  </a:cubicBezTo>
                  <a:lnTo>
                    <a:pt x="1288" y="2741"/>
                  </a:lnTo>
                  <a:cubicBezTo>
                    <a:pt x="1230" y="2741"/>
                    <a:pt x="1170" y="2737"/>
                    <a:pt x="1123" y="2707"/>
                  </a:cubicBezTo>
                  <a:cubicBezTo>
                    <a:pt x="1029" y="2649"/>
                    <a:pt x="1016" y="2510"/>
                    <a:pt x="1016" y="2383"/>
                  </a:cubicBezTo>
                  <a:lnTo>
                    <a:pt x="1016" y="1608"/>
                  </a:lnTo>
                  <a:cubicBezTo>
                    <a:pt x="1016" y="1552"/>
                    <a:pt x="1016" y="1490"/>
                    <a:pt x="993" y="1434"/>
                  </a:cubicBezTo>
                  <a:cubicBezTo>
                    <a:pt x="973" y="1383"/>
                    <a:pt x="939" y="1344"/>
                    <a:pt x="907" y="1306"/>
                  </a:cubicBezTo>
                  <a:lnTo>
                    <a:pt x="609" y="956"/>
                  </a:lnTo>
                  <a:cubicBezTo>
                    <a:pt x="581" y="922"/>
                    <a:pt x="549" y="884"/>
                    <a:pt x="538" y="839"/>
                  </a:cubicBezTo>
                  <a:cubicBezTo>
                    <a:pt x="532" y="811"/>
                    <a:pt x="536" y="781"/>
                    <a:pt x="538" y="749"/>
                  </a:cubicBezTo>
                  <a:cubicBezTo>
                    <a:pt x="540" y="731"/>
                    <a:pt x="543" y="714"/>
                    <a:pt x="543" y="695"/>
                  </a:cubicBezTo>
                  <a:cubicBezTo>
                    <a:pt x="549" y="468"/>
                    <a:pt x="331" y="311"/>
                    <a:pt x="140" y="200"/>
                  </a:cubicBezTo>
                  <a:lnTo>
                    <a:pt x="106" y="181"/>
                  </a:lnTo>
                  <a:cubicBezTo>
                    <a:pt x="256" y="97"/>
                    <a:pt x="431" y="54"/>
                    <a:pt x="613" y="54"/>
                  </a:cubicBezTo>
                  <a:close/>
                  <a:moveTo>
                    <a:pt x="613" y="1"/>
                  </a:moveTo>
                  <a:cubicBezTo>
                    <a:pt x="416" y="1"/>
                    <a:pt x="228" y="48"/>
                    <a:pt x="67" y="140"/>
                  </a:cubicBezTo>
                  <a:cubicBezTo>
                    <a:pt x="61" y="144"/>
                    <a:pt x="54" y="147"/>
                    <a:pt x="50" y="151"/>
                  </a:cubicBezTo>
                  <a:lnTo>
                    <a:pt x="1" y="181"/>
                  </a:lnTo>
                  <a:lnTo>
                    <a:pt x="114" y="247"/>
                  </a:lnTo>
                  <a:cubicBezTo>
                    <a:pt x="292" y="350"/>
                    <a:pt x="496" y="494"/>
                    <a:pt x="489" y="695"/>
                  </a:cubicBezTo>
                  <a:cubicBezTo>
                    <a:pt x="489" y="710"/>
                    <a:pt x="487" y="727"/>
                    <a:pt x="487" y="742"/>
                  </a:cubicBezTo>
                  <a:cubicBezTo>
                    <a:pt x="483" y="779"/>
                    <a:pt x="478" y="813"/>
                    <a:pt x="487" y="851"/>
                  </a:cubicBezTo>
                  <a:cubicBezTo>
                    <a:pt x="498" y="907"/>
                    <a:pt x="538" y="954"/>
                    <a:pt x="568" y="991"/>
                  </a:cubicBezTo>
                  <a:lnTo>
                    <a:pt x="866" y="1340"/>
                  </a:lnTo>
                  <a:cubicBezTo>
                    <a:pt x="896" y="1374"/>
                    <a:pt x="926" y="1411"/>
                    <a:pt x="943" y="1453"/>
                  </a:cubicBezTo>
                  <a:cubicBezTo>
                    <a:pt x="963" y="1501"/>
                    <a:pt x="963" y="1554"/>
                    <a:pt x="963" y="1608"/>
                  </a:cubicBezTo>
                  <a:lnTo>
                    <a:pt x="963" y="2383"/>
                  </a:lnTo>
                  <a:cubicBezTo>
                    <a:pt x="963" y="2525"/>
                    <a:pt x="978" y="2679"/>
                    <a:pt x="1095" y="2754"/>
                  </a:cubicBezTo>
                  <a:cubicBezTo>
                    <a:pt x="1153" y="2790"/>
                    <a:pt x="1222" y="2795"/>
                    <a:pt x="1288" y="2795"/>
                  </a:cubicBezTo>
                  <a:lnTo>
                    <a:pt x="1350" y="2795"/>
                  </a:lnTo>
                  <a:lnTo>
                    <a:pt x="1352" y="2771"/>
                  </a:lnTo>
                  <a:cubicBezTo>
                    <a:pt x="1357" y="2730"/>
                    <a:pt x="1374" y="2685"/>
                    <a:pt x="1397" y="2647"/>
                  </a:cubicBezTo>
                  <a:cubicBezTo>
                    <a:pt x="1466" y="2544"/>
                    <a:pt x="1558" y="2463"/>
                    <a:pt x="1667" y="2411"/>
                  </a:cubicBezTo>
                  <a:cubicBezTo>
                    <a:pt x="1680" y="2403"/>
                    <a:pt x="1695" y="2396"/>
                    <a:pt x="1710" y="2390"/>
                  </a:cubicBezTo>
                  <a:cubicBezTo>
                    <a:pt x="1760" y="2368"/>
                    <a:pt x="1811" y="2345"/>
                    <a:pt x="1852" y="2306"/>
                  </a:cubicBezTo>
                  <a:cubicBezTo>
                    <a:pt x="1869" y="2289"/>
                    <a:pt x="1884" y="2268"/>
                    <a:pt x="1897" y="2250"/>
                  </a:cubicBezTo>
                  <a:cubicBezTo>
                    <a:pt x="1910" y="2233"/>
                    <a:pt x="1920" y="2218"/>
                    <a:pt x="1935" y="2203"/>
                  </a:cubicBezTo>
                  <a:cubicBezTo>
                    <a:pt x="1976" y="2160"/>
                    <a:pt x="2040" y="2135"/>
                    <a:pt x="2100" y="2111"/>
                  </a:cubicBezTo>
                  <a:cubicBezTo>
                    <a:pt x="2184" y="2077"/>
                    <a:pt x="2269" y="2045"/>
                    <a:pt x="2314" y="1961"/>
                  </a:cubicBezTo>
                  <a:cubicBezTo>
                    <a:pt x="2340" y="1914"/>
                    <a:pt x="2344" y="1860"/>
                    <a:pt x="2349" y="1811"/>
                  </a:cubicBezTo>
                  <a:cubicBezTo>
                    <a:pt x="2349" y="1794"/>
                    <a:pt x="2351" y="1777"/>
                    <a:pt x="2353" y="1760"/>
                  </a:cubicBezTo>
                  <a:cubicBezTo>
                    <a:pt x="2364" y="1676"/>
                    <a:pt x="2400" y="1599"/>
                    <a:pt x="2428" y="1541"/>
                  </a:cubicBezTo>
                  <a:lnTo>
                    <a:pt x="2437" y="1526"/>
                  </a:lnTo>
                  <a:lnTo>
                    <a:pt x="2424" y="1511"/>
                  </a:lnTo>
                  <a:cubicBezTo>
                    <a:pt x="2379" y="1460"/>
                    <a:pt x="2342" y="1417"/>
                    <a:pt x="2319" y="1363"/>
                  </a:cubicBezTo>
                  <a:cubicBezTo>
                    <a:pt x="2304" y="1329"/>
                    <a:pt x="2293" y="1291"/>
                    <a:pt x="2282" y="1250"/>
                  </a:cubicBezTo>
                  <a:cubicBezTo>
                    <a:pt x="2265" y="1190"/>
                    <a:pt x="2246" y="1126"/>
                    <a:pt x="2207" y="1072"/>
                  </a:cubicBezTo>
                  <a:cubicBezTo>
                    <a:pt x="2160" y="1008"/>
                    <a:pt x="2090" y="969"/>
                    <a:pt x="2023" y="931"/>
                  </a:cubicBezTo>
                  <a:cubicBezTo>
                    <a:pt x="2000" y="918"/>
                    <a:pt x="1976" y="905"/>
                    <a:pt x="1955" y="892"/>
                  </a:cubicBezTo>
                  <a:cubicBezTo>
                    <a:pt x="1820" y="806"/>
                    <a:pt x="1719" y="682"/>
                    <a:pt x="1614" y="549"/>
                  </a:cubicBezTo>
                  <a:cubicBezTo>
                    <a:pt x="1547" y="464"/>
                    <a:pt x="1477" y="376"/>
                    <a:pt x="1395" y="301"/>
                  </a:cubicBezTo>
                  <a:cubicBezTo>
                    <a:pt x="1194" y="110"/>
                    <a:pt x="909" y="1"/>
                    <a:pt x="6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297"/>
            <p:cNvSpPr/>
            <p:nvPr/>
          </p:nvSpPr>
          <p:spPr>
            <a:xfrm>
              <a:off x="4755402" y="2418045"/>
              <a:ext cx="170859" cy="122724"/>
            </a:xfrm>
            <a:custGeom>
              <a:rect b="b" l="l" r="r" t="t"/>
              <a:pathLst>
                <a:path extrusionOk="0" h="4319" w="6013">
                  <a:moveTo>
                    <a:pt x="3988" y="1"/>
                  </a:moveTo>
                  <a:cubicBezTo>
                    <a:pt x="3913" y="46"/>
                    <a:pt x="3842" y="97"/>
                    <a:pt x="3767" y="142"/>
                  </a:cubicBezTo>
                  <a:cubicBezTo>
                    <a:pt x="3560" y="277"/>
                    <a:pt x="3326" y="365"/>
                    <a:pt x="3093" y="453"/>
                  </a:cubicBezTo>
                  <a:cubicBezTo>
                    <a:pt x="2950" y="506"/>
                    <a:pt x="2800" y="560"/>
                    <a:pt x="2649" y="560"/>
                  </a:cubicBezTo>
                  <a:cubicBezTo>
                    <a:pt x="2611" y="560"/>
                    <a:pt x="2573" y="557"/>
                    <a:pt x="2536" y="549"/>
                  </a:cubicBezTo>
                  <a:cubicBezTo>
                    <a:pt x="2345" y="509"/>
                    <a:pt x="2193" y="363"/>
                    <a:pt x="2006" y="301"/>
                  </a:cubicBezTo>
                  <a:cubicBezTo>
                    <a:pt x="1899" y="264"/>
                    <a:pt x="1784" y="256"/>
                    <a:pt x="1672" y="230"/>
                  </a:cubicBezTo>
                  <a:cubicBezTo>
                    <a:pt x="1614" y="215"/>
                    <a:pt x="1559" y="196"/>
                    <a:pt x="1503" y="172"/>
                  </a:cubicBezTo>
                  <a:cubicBezTo>
                    <a:pt x="1241" y="414"/>
                    <a:pt x="984" y="674"/>
                    <a:pt x="843" y="1001"/>
                  </a:cubicBezTo>
                  <a:cubicBezTo>
                    <a:pt x="811" y="1081"/>
                    <a:pt x="781" y="1164"/>
                    <a:pt x="723" y="1228"/>
                  </a:cubicBezTo>
                  <a:cubicBezTo>
                    <a:pt x="654" y="1306"/>
                    <a:pt x="549" y="1344"/>
                    <a:pt x="485" y="1423"/>
                  </a:cubicBezTo>
                  <a:cubicBezTo>
                    <a:pt x="391" y="1535"/>
                    <a:pt x="397" y="1706"/>
                    <a:pt x="301" y="1818"/>
                  </a:cubicBezTo>
                  <a:cubicBezTo>
                    <a:pt x="243" y="1882"/>
                    <a:pt x="155" y="1916"/>
                    <a:pt x="97" y="1983"/>
                  </a:cubicBezTo>
                  <a:cubicBezTo>
                    <a:pt x="7" y="2079"/>
                    <a:pt x="1" y="2229"/>
                    <a:pt x="46" y="2353"/>
                  </a:cubicBezTo>
                  <a:cubicBezTo>
                    <a:pt x="93" y="2475"/>
                    <a:pt x="185" y="2576"/>
                    <a:pt x="280" y="2668"/>
                  </a:cubicBezTo>
                  <a:cubicBezTo>
                    <a:pt x="346" y="2730"/>
                    <a:pt x="419" y="2801"/>
                    <a:pt x="425" y="2893"/>
                  </a:cubicBezTo>
                  <a:cubicBezTo>
                    <a:pt x="432" y="2972"/>
                    <a:pt x="389" y="3058"/>
                    <a:pt x="429" y="3127"/>
                  </a:cubicBezTo>
                  <a:cubicBezTo>
                    <a:pt x="447" y="3157"/>
                    <a:pt x="477" y="3176"/>
                    <a:pt x="507" y="3193"/>
                  </a:cubicBezTo>
                  <a:cubicBezTo>
                    <a:pt x="738" y="3341"/>
                    <a:pt x="969" y="3487"/>
                    <a:pt x="1201" y="3632"/>
                  </a:cubicBezTo>
                  <a:cubicBezTo>
                    <a:pt x="1216" y="3784"/>
                    <a:pt x="1239" y="3952"/>
                    <a:pt x="1357" y="4048"/>
                  </a:cubicBezTo>
                  <a:cubicBezTo>
                    <a:pt x="1434" y="4110"/>
                    <a:pt x="1539" y="4129"/>
                    <a:pt x="1627" y="4176"/>
                  </a:cubicBezTo>
                  <a:cubicBezTo>
                    <a:pt x="1689" y="4206"/>
                    <a:pt x="1745" y="4251"/>
                    <a:pt x="1809" y="4279"/>
                  </a:cubicBezTo>
                  <a:cubicBezTo>
                    <a:pt x="1888" y="4313"/>
                    <a:pt x="1975" y="4319"/>
                    <a:pt x="2061" y="4319"/>
                  </a:cubicBezTo>
                  <a:cubicBezTo>
                    <a:pt x="2085" y="4319"/>
                    <a:pt x="2109" y="4318"/>
                    <a:pt x="2133" y="4318"/>
                  </a:cubicBezTo>
                  <a:cubicBezTo>
                    <a:pt x="2398" y="4309"/>
                    <a:pt x="2664" y="4303"/>
                    <a:pt x="2930" y="4296"/>
                  </a:cubicBezTo>
                  <a:cubicBezTo>
                    <a:pt x="3146" y="4290"/>
                    <a:pt x="3382" y="4277"/>
                    <a:pt x="3547" y="4134"/>
                  </a:cubicBezTo>
                  <a:cubicBezTo>
                    <a:pt x="3605" y="4082"/>
                    <a:pt x="3652" y="4016"/>
                    <a:pt x="3725" y="3988"/>
                  </a:cubicBezTo>
                  <a:cubicBezTo>
                    <a:pt x="3761" y="3974"/>
                    <a:pt x="3799" y="3973"/>
                    <a:pt x="3839" y="3973"/>
                  </a:cubicBezTo>
                  <a:cubicBezTo>
                    <a:pt x="3848" y="3973"/>
                    <a:pt x="3858" y="3973"/>
                    <a:pt x="3868" y="3973"/>
                  </a:cubicBezTo>
                  <a:cubicBezTo>
                    <a:pt x="3973" y="3975"/>
                    <a:pt x="4078" y="3977"/>
                    <a:pt x="4183" y="3979"/>
                  </a:cubicBezTo>
                  <a:cubicBezTo>
                    <a:pt x="4220" y="3979"/>
                    <a:pt x="4260" y="3979"/>
                    <a:pt x="4292" y="3962"/>
                  </a:cubicBezTo>
                  <a:cubicBezTo>
                    <a:pt x="4318" y="3947"/>
                    <a:pt x="4335" y="3924"/>
                    <a:pt x="4359" y="3909"/>
                  </a:cubicBezTo>
                  <a:cubicBezTo>
                    <a:pt x="4378" y="3897"/>
                    <a:pt x="4400" y="3893"/>
                    <a:pt x="4422" y="3893"/>
                  </a:cubicBezTo>
                  <a:cubicBezTo>
                    <a:pt x="4468" y="3893"/>
                    <a:pt x="4517" y="3912"/>
                    <a:pt x="4560" y="3932"/>
                  </a:cubicBezTo>
                  <a:cubicBezTo>
                    <a:pt x="4774" y="4031"/>
                    <a:pt x="4989" y="4129"/>
                    <a:pt x="5205" y="4228"/>
                  </a:cubicBezTo>
                  <a:cubicBezTo>
                    <a:pt x="5274" y="4071"/>
                    <a:pt x="5325" y="3907"/>
                    <a:pt x="5357" y="3737"/>
                  </a:cubicBezTo>
                  <a:cubicBezTo>
                    <a:pt x="5372" y="3641"/>
                    <a:pt x="5387" y="3540"/>
                    <a:pt x="5451" y="3469"/>
                  </a:cubicBezTo>
                  <a:cubicBezTo>
                    <a:pt x="5533" y="3382"/>
                    <a:pt x="5666" y="3371"/>
                    <a:pt x="5779" y="3334"/>
                  </a:cubicBezTo>
                  <a:cubicBezTo>
                    <a:pt x="5893" y="3298"/>
                    <a:pt x="6013" y="3189"/>
                    <a:pt x="5968" y="3075"/>
                  </a:cubicBezTo>
                  <a:cubicBezTo>
                    <a:pt x="5938" y="3000"/>
                    <a:pt x="5852" y="2970"/>
                    <a:pt x="5784" y="2927"/>
                  </a:cubicBezTo>
                  <a:cubicBezTo>
                    <a:pt x="5743" y="2904"/>
                    <a:pt x="5706" y="2863"/>
                    <a:pt x="5694" y="2820"/>
                  </a:cubicBezTo>
                  <a:cubicBezTo>
                    <a:pt x="5593" y="2799"/>
                    <a:pt x="5494" y="2775"/>
                    <a:pt x="5398" y="2752"/>
                  </a:cubicBezTo>
                  <a:cubicBezTo>
                    <a:pt x="5364" y="2743"/>
                    <a:pt x="5327" y="2732"/>
                    <a:pt x="5301" y="2711"/>
                  </a:cubicBezTo>
                  <a:cubicBezTo>
                    <a:pt x="5265" y="2679"/>
                    <a:pt x="5254" y="2634"/>
                    <a:pt x="5259" y="2587"/>
                  </a:cubicBezTo>
                  <a:lnTo>
                    <a:pt x="5257" y="2587"/>
                  </a:lnTo>
                  <a:cubicBezTo>
                    <a:pt x="5243" y="2587"/>
                    <a:pt x="5229" y="2587"/>
                    <a:pt x="5214" y="2587"/>
                  </a:cubicBezTo>
                  <a:cubicBezTo>
                    <a:pt x="5155" y="2587"/>
                    <a:pt x="5095" y="2582"/>
                    <a:pt x="5044" y="2550"/>
                  </a:cubicBezTo>
                  <a:cubicBezTo>
                    <a:pt x="4935" y="2482"/>
                    <a:pt x="4924" y="2332"/>
                    <a:pt x="4922" y="2203"/>
                  </a:cubicBezTo>
                  <a:cubicBezTo>
                    <a:pt x="4922" y="1944"/>
                    <a:pt x="4922" y="1685"/>
                    <a:pt x="4922" y="1428"/>
                  </a:cubicBezTo>
                  <a:cubicBezTo>
                    <a:pt x="4922" y="1372"/>
                    <a:pt x="4922" y="1314"/>
                    <a:pt x="4903" y="1263"/>
                  </a:cubicBezTo>
                  <a:cubicBezTo>
                    <a:pt x="4884" y="1218"/>
                    <a:pt x="4852" y="1179"/>
                    <a:pt x="4822" y="1143"/>
                  </a:cubicBezTo>
                  <a:cubicBezTo>
                    <a:pt x="4721" y="1027"/>
                    <a:pt x="4622" y="909"/>
                    <a:pt x="4524" y="794"/>
                  </a:cubicBezTo>
                  <a:cubicBezTo>
                    <a:pt x="4492" y="755"/>
                    <a:pt x="4457" y="714"/>
                    <a:pt x="4447" y="665"/>
                  </a:cubicBezTo>
                  <a:cubicBezTo>
                    <a:pt x="4436" y="616"/>
                    <a:pt x="4449" y="564"/>
                    <a:pt x="4451" y="515"/>
                  </a:cubicBezTo>
                  <a:cubicBezTo>
                    <a:pt x="4457" y="301"/>
                    <a:pt x="4247" y="151"/>
                    <a:pt x="4061" y="44"/>
                  </a:cubicBezTo>
                  <a:cubicBezTo>
                    <a:pt x="4037" y="29"/>
                    <a:pt x="4012" y="14"/>
                    <a:pt x="3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297"/>
            <p:cNvSpPr/>
            <p:nvPr/>
          </p:nvSpPr>
          <p:spPr>
            <a:xfrm>
              <a:off x="4754436" y="2417136"/>
              <a:ext cx="171769" cy="124401"/>
            </a:xfrm>
            <a:custGeom>
              <a:rect b="b" l="l" r="r" t="t"/>
              <a:pathLst>
                <a:path extrusionOk="0" h="4378" w="6045">
                  <a:moveTo>
                    <a:pt x="4022" y="63"/>
                  </a:moveTo>
                  <a:lnTo>
                    <a:pt x="4082" y="99"/>
                  </a:lnTo>
                  <a:cubicBezTo>
                    <a:pt x="4260" y="202"/>
                    <a:pt x="4464" y="346"/>
                    <a:pt x="4457" y="547"/>
                  </a:cubicBezTo>
                  <a:cubicBezTo>
                    <a:pt x="4457" y="562"/>
                    <a:pt x="4455" y="579"/>
                    <a:pt x="4455" y="594"/>
                  </a:cubicBezTo>
                  <a:cubicBezTo>
                    <a:pt x="4451" y="631"/>
                    <a:pt x="4446" y="665"/>
                    <a:pt x="4455" y="703"/>
                  </a:cubicBezTo>
                  <a:cubicBezTo>
                    <a:pt x="4466" y="759"/>
                    <a:pt x="4506" y="806"/>
                    <a:pt x="4536" y="843"/>
                  </a:cubicBezTo>
                  <a:lnTo>
                    <a:pt x="4834" y="1192"/>
                  </a:lnTo>
                  <a:cubicBezTo>
                    <a:pt x="4864" y="1226"/>
                    <a:pt x="4894" y="1263"/>
                    <a:pt x="4911" y="1305"/>
                  </a:cubicBezTo>
                  <a:cubicBezTo>
                    <a:pt x="4931" y="1353"/>
                    <a:pt x="4931" y="1406"/>
                    <a:pt x="4931" y="1460"/>
                  </a:cubicBezTo>
                  <a:lnTo>
                    <a:pt x="4931" y="2235"/>
                  </a:lnTo>
                  <a:cubicBezTo>
                    <a:pt x="4931" y="2377"/>
                    <a:pt x="4946" y="2531"/>
                    <a:pt x="5063" y="2606"/>
                  </a:cubicBezTo>
                  <a:cubicBezTo>
                    <a:pt x="5121" y="2642"/>
                    <a:pt x="5190" y="2647"/>
                    <a:pt x="5256" y="2647"/>
                  </a:cubicBezTo>
                  <a:lnTo>
                    <a:pt x="5265" y="2647"/>
                  </a:lnTo>
                  <a:cubicBezTo>
                    <a:pt x="5267" y="2694"/>
                    <a:pt x="5284" y="2734"/>
                    <a:pt x="5316" y="2762"/>
                  </a:cubicBezTo>
                  <a:cubicBezTo>
                    <a:pt x="5348" y="2790"/>
                    <a:pt x="5391" y="2801"/>
                    <a:pt x="5425" y="2809"/>
                  </a:cubicBezTo>
                  <a:cubicBezTo>
                    <a:pt x="5537" y="2837"/>
                    <a:pt x="5625" y="2859"/>
                    <a:pt x="5706" y="2876"/>
                  </a:cubicBezTo>
                  <a:cubicBezTo>
                    <a:pt x="5725" y="2917"/>
                    <a:pt x="5762" y="2957"/>
                    <a:pt x="5803" y="2983"/>
                  </a:cubicBezTo>
                  <a:cubicBezTo>
                    <a:pt x="5818" y="2992"/>
                    <a:pt x="5835" y="3000"/>
                    <a:pt x="5850" y="3009"/>
                  </a:cubicBezTo>
                  <a:cubicBezTo>
                    <a:pt x="5905" y="3041"/>
                    <a:pt x="5957" y="3069"/>
                    <a:pt x="5978" y="3118"/>
                  </a:cubicBezTo>
                  <a:cubicBezTo>
                    <a:pt x="5989" y="3148"/>
                    <a:pt x="5987" y="3178"/>
                    <a:pt x="5972" y="3210"/>
                  </a:cubicBezTo>
                  <a:cubicBezTo>
                    <a:pt x="5946" y="3264"/>
                    <a:pt x="5880" y="3317"/>
                    <a:pt x="5805" y="3341"/>
                  </a:cubicBezTo>
                  <a:cubicBezTo>
                    <a:pt x="5777" y="3351"/>
                    <a:pt x="5747" y="3358"/>
                    <a:pt x="5717" y="3366"/>
                  </a:cubicBezTo>
                  <a:cubicBezTo>
                    <a:pt x="5625" y="3388"/>
                    <a:pt x="5530" y="3411"/>
                    <a:pt x="5466" y="3482"/>
                  </a:cubicBezTo>
                  <a:cubicBezTo>
                    <a:pt x="5400" y="3555"/>
                    <a:pt x="5385" y="3649"/>
                    <a:pt x="5368" y="3741"/>
                  </a:cubicBezTo>
                  <a:lnTo>
                    <a:pt x="5363" y="3763"/>
                  </a:lnTo>
                  <a:cubicBezTo>
                    <a:pt x="5335" y="3919"/>
                    <a:pt x="5288" y="4076"/>
                    <a:pt x="5224" y="4223"/>
                  </a:cubicBezTo>
                  <a:lnTo>
                    <a:pt x="4605" y="3939"/>
                  </a:lnTo>
                  <a:cubicBezTo>
                    <a:pt x="4560" y="3919"/>
                    <a:pt x="4508" y="3898"/>
                    <a:pt x="4457" y="3898"/>
                  </a:cubicBezTo>
                  <a:cubicBezTo>
                    <a:pt x="4429" y="3898"/>
                    <a:pt x="4401" y="3904"/>
                    <a:pt x="4380" y="3919"/>
                  </a:cubicBezTo>
                  <a:cubicBezTo>
                    <a:pt x="4365" y="3928"/>
                    <a:pt x="4354" y="3936"/>
                    <a:pt x="4344" y="3947"/>
                  </a:cubicBezTo>
                  <a:cubicBezTo>
                    <a:pt x="4333" y="3956"/>
                    <a:pt x="4324" y="3964"/>
                    <a:pt x="4314" y="3971"/>
                  </a:cubicBezTo>
                  <a:cubicBezTo>
                    <a:pt x="4292" y="3984"/>
                    <a:pt x="4264" y="3986"/>
                    <a:pt x="4236" y="3986"/>
                  </a:cubicBezTo>
                  <a:lnTo>
                    <a:pt x="3870" y="3977"/>
                  </a:lnTo>
                  <a:cubicBezTo>
                    <a:pt x="3834" y="3977"/>
                    <a:pt x="3789" y="3979"/>
                    <a:pt x="3748" y="3996"/>
                  </a:cubicBezTo>
                  <a:cubicBezTo>
                    <a:pt x="3692" y="4018"/>
                    <a:pt x="3649" y="4058"/>
                    <a:pt x="3609" y="4099"/>
                  </a:cubicBezTo>
                  <a:cubicBezTo>
                    <a:pt x="3594" y="4114"/>
                    <a:pt x="3579" y="4131"/>
                    <a:pt x="3562" y="4144"/>
                  </a:cubicBezTo>
                  <a:cubicBezTo>
                    <a:pt x="3412" y="4277"/>
                    <a:pt x="3193" y="4294"/>
                    <a:pt x="2964" y="4301"/>
                  </a:cubicBezTo>
                  <a:lnTo>
                    <a:pt x="2167" y="4322"/>
                  </a:lnTo>
                  <a:cubicBezTo>
                    <a:pt x="2139" y="4324"/>
                    <a:pt x="2113" y="4324"/>
                    <a:pt x="2085" y="4324"/>
                  </a:cubicBezTo>
                  <a:cubicBezTo>
                    <a:pt x="2015" y="4324"/>
                    <a:pt x="1929" y="4320"/>
                    <a:pt x="1854" y="4286"/>
                  </a:cubicBezTo>
                  <a:cubicBezTo>
                    <a:pt x="1820" y="4273"/>
                    <a:pt x="1788" y="4251"/>
                    <a:pt x="1753" y="4230"/>
                  </a:cubicBezTo>
                  <a:cubicBezTo>
                    <a:pt x="1728" y="4215"/>
                    <a:pt x="1702" y="4198"/>
                    <a:pt x="1674" y="4183"/>
                  </a:cubicBezTo>
                  <a:cubicBezTo>
                    <a:pt x="1640" y="4166"/>
                    <a:pt x="1603" y="4153"/>
                    <a:pt x="1569" y="4140"/>
                  </a:cubicBezTo>
                  <a:cubicBezTo>
                    <a:pt x="1509" y="4116"/>
                    <a:pt x="1453" y="4097"/>
                    <a:pt x="1408" y="4058"/>
                  </a:cubicBezTo>
                  <a:cubicBezTo>
                    <a:pt x="1301" y="3971"/>
                    <a:pt x="1278" y="3814"/>
                    <a:pt x="1260" y="3662"/>
                  </a:cubicBezTo>
                  <a:lnTo>
                    <a:pt x="1260" y="3649"/>
                  </a:lnTo>
                  <a:lnTo>
                    <a:pt x="553" y="3204"/>
                  </a:lnTo>
                  <a:cubicBezTo>
                    <a:pt x="530" y="3187"/>
                    <a:pt x="500" y="3169"/>
                    <a:pt x="485" y="3144"/>
                  </a:cubicBezTo>
                  <a:cubicBezTo>
                    <a:pt x="466" y="3109"/>
                    <a:pt x="472" y="3067"/>
                    <a:pt x="481" y="3019"/>
                  </a:cubicBezTo>
                  <a:cubicBezTo>
                    <a:pt x="485" y="2989"/>
                    <a:pt x="489" y="2957"/>
                    <a:pt x="487" y="2923"/>
                  </a:cubicBezTo>
                  <a:cubicBezTo>
                    <a:pt x="478" y="2822"/>
                    <a:pt x="401" y="2747"/>
                    <a:pt x="331" y="2681"/>
                  </a:cubicBezTo>
                  <a:cubicBezTo>
                    <a:pt x="241" y="2593"/>
                    <a:pt x="151" y="2494"/>
                    <a:pt x="106" y="2375"/>
                  </a:cubicBezTo>
                  <a:cubicBezTo>
                    <a:pt x="59" y="2248"/>
                    <a:pt x="76" y="2113"/>
                    <a:pt x="151" y="2032"/>
                  </a:cubicBezTo>
                  <a:cubicBezTo>
                    <a:pt x="176" y="2002"/>
                    <a:pt x="211" y="1978"/>
                    <a:pt x="247" y="1955"/>
                  </a:cubicBezTo>
                  <a:cubicBezTo>
                    <a:pt x="284" y="1929"/>
                    <a:pt x="322" y="1903"/>
                    <a:pt x="354" y="1867"/>
                  </a:cubicBezTo>
                  <a:cubicBezTo>
                    <a:pt x="408" y="1807"/>
                    <a:pt x="431" y="1730"/>
                    <a:pt x="455" y="1657"/>
                  </a:cubicBezTo>
                  <a:cubicBezTo>
                    <a:pt x="476" y="1588"/>
                    <a:pt x="498" y="1524"/>
                    <a:pt x="538" y="1473"/>
                  </a:cubicBezTo>
                  <a:cubicBezTo>
                    <a:pt x="571" y="1434"/>
                    <a:pt x="613" y="1406"/>
                    <a:pt x="658" y="1374"/>
                  </a:cubicBezTo>
                  <a:cubicBezTo>
                    <a:pt x="699" y="1346"/>
                    <a:pt x="742" y="1318"/>
                    <a:pt x="778" y="1280"/>
                  </a:cubicBezTo>
                  <a:cubicBezTo>
                    <a:pt x="828" y="1222"/>
                    <a:pt x="858" y="1153"/>
                    <a:pt x="886" y="1087"/>
                  </a:cubicBezTo>
                  <a:cubicBezTo>
                    <a:pt x="890" y="1072"/>
                    <a:pt x="896" y="1059"/>
                    <a:pt x="903" y="1044"/>
                  </a:cubicBezTo>
                  <a:cubicBezTo>
                    <a:pt x="1042" y="721"/>
                    <a:pt x="1305" y="457"/>
                    <a:pt x="1543" y="234"/>
                  </a:cubicBezTo>
                  <a:cubicBezTo>
                    <a:pt x="1595" y="258"/>
                    <a:pt x="1648" y="275"/>
                    <a:pt x="1700" y="288"/>
                  </a:cubicBezTo>
                  <a:cubicBezTo>
                    <a:pt x="1745" y="298"/>
                    <a:pt x="1792" y="307"/>
                    <a:pt x="1837" y="313"/>
                  </a:cubicBezTo>
                  <a:cubicBezTo>
                    <a:pt x="1901" y="324"/>
                    <a:pt x="1970" y="337"/>
                    <a:pt x="2032" y="358"/>
                  </a:cubicBezTo>
                  <a:cubicBezTo>
                    <a:pt x="2111" y="384"/>
                    <a:pt x="2188" y="429"/>
                    <a:pt x="2261" y="472"/>
                  </a:cubicBezTo>
                  <a:cubicBezTo>
                    <a:pt x="2355" y="528"/>
                    <a:pt x="2454" y="583"/>
                    <a:pt x="2565" y="607"/>
                  </a:cubicBezTo>
                  <a:cubicBezTo>
                    <a:pt x="2604" y="616"/>
                    <a:pt x="2642" y="620"/>
                    <a:pt x="2683" y="620"/>
                  </a:cubicBezTo>
                  <a:cubicBezTo>
                    <a:pt x="2844" y="620"/>
                    <a:pt x="3007" y="558"/>
                    <a:pt x="3137" y="508"/>
                  </a:cubicBezTo>
                  <a:cubicBezTo>
                    <a:pt x="3367" y="423"/>
                    <a:pt x="3604" y="333"/>
                    <a:pt x="3816" y="198"/>
                  </a:cubicBezTo>
                  <a:cubicBezTo>
                    <a:pt x="3846" y="178"/>
                    <a:pt x="3876" y="159"/>
                    <a:pt x="3906" y="138"/>
                  </a:cubicBezTo>
                  <a:cubicBezTo>
                    <a:pt x="3945" y="112"/>
                    <a:pt x="3984" y="86"/>
                    <a:pt x="4022" y="63"/>
                  </a:cubicBezTo>
                  <a:close/>
                  <a:moveTo>
                    <a:pt x="4020" y="1"/>
                  </a:moveTo>
                  <a:lnTo>
                    <a:pt x="4007" y="9"/>
                  </a:lnTo>
                  <a:cubicBezTo>
                    <a:pt x="3962" y="35"/>
                    <a:pt x="3919" y="65"/>
                    <a:pt x="3876" y="93"/>
                  </a:cubicBezTo>
                  <a:cubicBezTo>
                    <a:pt x="3846" y="114"/>
                    <a:pt x="3819" y="133"/>
                    <a:pt x="3789" y="153"/>
                  </a:cubicBezTo>
                  <a:cubicBezTo>
                    <a:pt x="3581" y="286"/>
                    <a:pt x="3345" y="373"/>
                    <a:pt x="3118" y="459"/>
                  </a:cubicBezTo>
                  <a:cubicBezTo>
                    <a:pt x="2992" y="506"/>
                    <a:pt x="2835" y="566"/>
                    <a:pt x="2683" y="566"/>
                  </a:cubicBezTo>
                  <a:cubicBezTo>
                    <a:pt x="2647" y="566"/>
                    <a:pt x="2610" y="562"/>
                    <a:pt x="2576" y="556"/>
                  </a:cubicBezTo>
                  <a:cubicBezTo>
                    <a:pt x="2473" y="534"/>
                    <a:pt x="2383" y="481"/>
                    <a:pt x="2287" y="425"/>
                  </a:cubicBezTo>
                  <a:cubicBezTo>
                    <a:pt x="2212" y="382"/>
                    <a:pt x="2135" y="335"/>
                    <a:pt x="2049" y="307"/>
                  </a:cubicBezTo>
                  <a:cubicBezTo>
                    <a:pt x="1983" y="283"/>
                    <a:pt x="1912" y="273"/>
                    <a:pt x="1845" y="262"/>
                  </a:cubicBezTo>
                  <a:cubicBezTo>
                    <a:pt x="1800" y="253"/>
                    <a:pt x="1755" y="247"/>
                    <a:pt x="1713" y="236"/>
                  </a:cubicBezTo>
                  <a:cubicBezTo>
                    <a:pt x="1659" y="223"/>
                    <a:pt x="1603" y="204"/>
                    <a:pt x="1550" y="178"/>
                  </a:cubicBezTo>
                  <a:lnTo>
                    <a:pt x="1533" y="172"/>
                  </a:lnTo>
                  <a:lnTo>
                    <a:pt x="1520" y="183"/>
                  </a:lnTo>
                  <a:cubicBezTo>
                    <a:pt x="1273" y="412"/>
                    <a:pt x="999" y="682"/>
                    <a:pt x="853" y="1023"/>
                  </a:cubicBezTo>
                  <a:cubicBezTo>
                    <a:pt x="847" y="1038"/>
                    <a:pt x="841" y="1050"/>
                    <a:pt x="836" y="1065"/>
                  </a:cubicBezTo>
                  <a:cubicBezTo>
                    <a:pt x="808" y="1132"/>
                    <a:pt x="783" y="1194"/>
                    <a:pt x="738" y="1243"/>
                  </a:cubicBezTo>
                  <a:cubicBezTo>
                    <a:pt x="708" y="1278"/>
                    <a:pt x="669" y="1303"/>
                    <a:pt x="628" y="1331"/>
                  </a:cubicBezTo>
                  <a:cubicBezTo>
                    <a:pt x="581" y="1361"/>
                    <a:pt x="534" y="1393"/>
                    <a:pt x="498" y="1438"/>
                  </a:cubicBezTo>
                  <a:cubicBezTo>
                    <a:pt x="448" y="1496"/>
                    <a:pt x="425" y="1571"/>
                    <a:pt x="403" y="1642"/>
                  </a:cubicBezTo>
                  <a:cubicBezTo>
                    <a:pt x="380" y="1712"/>
                    <a:pt x="358" y="1779"/>
                    <a:pt x="314" y="1830"/>
                  </a:cubicBezTo>
                  <a:cubicBezTo>
                    <a:pt x="288" y="1862"/>
                    <a:pt x="251" y="1886"/>
                    <a:pt x="215" y="1910"/>
                  </a:cubicBezTo>
                  <a:cubicBezTo>
                    <a:pt x="179" y="1935"/>
                    <a:pt x="142" y="1961"/>
                    <a:pt x="110" y="1995"/>
                  </a:cubicBezTo>
                  <a:cubicBezTo>
                    <a:pt x="22" y="2092"/>
                    <a:pt x="1" y="2248"/>
                    <a:pt x="56" y="2394"/>
                  </a:cubicBezTo>
                  <a:cubicBezTo>
                    <a:pt x="104" y="2524"/>
                    <a:pt x="200" y="2627"/>
                    <a:pt x="296" y="2719"/>
                  </a:cubicBezTo>
                  <a:cubicBezTo>
                    <a:pt x="361" y="2782"/>
                    <a:pt x="427" y="2846"/>
                    <a:pt x="433" y="2927"/>
                  </a:cubicBezTo>
                  <a:cubicBezTo>
                    <a:pt x="436" y="2955"/>
                    <a:pt x="431" y="2983"/>
                    <a:pt x="427" y="3013"/>
                  </a:cubicBezTo>
                  <a:cubicBezTo>
                    <a:pt x="418" y="3067"/>
                    <a:pt x="410" y="3120"/>
                    <a:pt x="440" y="3172"/>
                  </a:cubicBezTo>
                  <a:cubicBezTo>
                    <a:pt x="461" y="3208"/>
                    <a:pt x="496" y="3229"/>
                    <a:pt x="526" y="3249"/>
                  </a:cubicBezTo>
                  <a:lnTo>
                    <a:pt x="1209" y="3679"/>
                  </a:lnTo>
                  <a:cubicBezTo>
                    <a:pt x="1226" y="3840"/>
                    <a:pt x="1254" y="4003"/>
                    <a:pt x="1374" y="4101"/>
                  </a:cubicBezTo>
                  <a:cubicBezTo>
                    <a:pt x="1428" y="4142"/>
                    <a:pt x="1490" y="4166"/>
                    <a:pt x="1550" y="4189"/>
                  </a:cubicBezTo>
                  <a:cubicBezTo>
                    <a:pt x="1584" y="4202"/>
                    <a:pt x="1618" y="4215"/>
                    <a:pt x="1648" y="4232"/>
                  </a:cubicBezTo>
                  <a:cubicBezTo>
                    <a:pt x="1676" y="4245"/>
                    <a:pt x="1700" y="4260"/>
                    <a:pt x="1725" y="4275"/>
                  </a:cubicBezTo>
                  <a:cubicBezTo>
                    <a:pt x="1760" y="4296"/>
                    <a:pt x="1794" y="4320"/>
                    <a:pt x="1833" y="4335"/>
                  </a:cubicBezTo>
                  <a:cubicBezTo>
                    <a:pt x="1918" y="4373"/>
                    <a:pt x="2008" y="4378"/>
                    <a:pt x="2085" y="4378"/>
                  </a:cubicBezTo>
                  <a:cubicBezTo>
                    <a:pt x="2113" y="4378"/>
                    <a:pt x="2141" y="4378"/>
                    <a:pt x="2169" y="4376"/>
                  </a:cubicBezTo>
                  <a:lnTo>
                    <a:pt x="2964" y="4354"/>
                  </a:lnTo>
                  <a:cubicBezTo>
                    <a:pt x="3204" y="4348"/>
                    <a:pt x="3433" y="4331"/>
                    <a:pt x="3598" y="4185"/>
                  </a:cubicBezTo>
                  <a:cubicBezTo>
                    <a:pt x="3615" y="4170"/>
                    <a:pt x="3632" y="4153"/>
                    <a:pt x="3647" y="4138"/>
                  </a:cubicBezTo>
                  <a:cubicBezTo>
                    <a:pt x="3686" y="4099"/>
                    <a:pt x="3722" y="4063"/>
                    <a:pt x="3767" y="4046"/>
                  </a:cubicBezTo>
                  <a:cubicBezTo>
                    <a:pt x="3799" y="4033"/>
                    <a:pt x="3838" y="4031"/>
                    <a:pt x="3870" y="4031"/>
                  </a:cubicBezTo>
                  <a:lnTo>
                    <a:pt x="4236" y="4039"/>
                  </a:lnTo>
                  <a:cubicBezTo>
                    <a:pt x="4269" y="4039"/>
                    <a:pt x="4307" y="4035"/>
                    <a:pt x="4341" y="4016"/>
                  </a:cubicBezTo>
                  <a:cubicBezTo>
                    <a:pt x="4354" y="4007"/>
                    <a:pt x="4367" y="3996"/>
                    <a:pt x="4378" y="3988"/>
                  </a:cubicBezTo>
                  <a:cubicBezTo>
                    <a:pt x="4386" y="3979"/>
                    <a:pt x="4397" y="3971"/>
                    <a:pt x="4408" y="3964"/>
                  </a:cubicBezTo>
                  <a:cubicBezTo>
                    <a:pt x="4421" y="3956"/>
                    <a:pt x="4437" y="3953"/>
                    <a:pt x="4454" y="3953"/>
                  </a:cubicBezTo>
                  <a:cubicBezTo>
                    <a:pt x="4494" y="3953"/>
                    <a:pt x="4541" y="3970"/>
                    <a:pt x="4581" y="3988"/>
                  </a:cubicBezTo>
                  <a:lnTo>
                    <a:pt x="5252" y="4296"/>
                  </a:lnTo>
                  <a:lnTo>
                    <a:pt x="5263" y="4271"/>
                  </a:lnTo>
                  <a:cubicBezTo>
                    <a:pt x="5335" y="4110"/>
                    <a:pt x="5387" y="3943"/>
                    <a:pt x="5417" y="3774"/>
                  </a:cubicBezTo>
                  <a:lnTo>
                    <a:pt x="5421" y="3750"/>
                  </a:lnTo>
                  <a:cubicBezTo>
                    <a:pt x="5436" y="3666"/>
                    <a:pt x="5451" y="3579"/>
                    <a:pt x="5505" y="3519"/>
                  </a:cubicBezTo>
                  <a:cubicBezTo>
                    <a:pt x="5560" y="3461"/>
                    <a:pt x="5642" y="3439"/>
                    <a:pt x="5730" y="3418"/>
                  </a:cubicBezTo>
                  <a:cubicBezTo>
                    <a:pt x="5760" y="3409"/>
                    <a:pt x="5792" y="3403"/>
                    <a:pt x="5822" y="3392"/>
                  </a:cubicBezTo>
                  <a:cubicBezTo>
                    <a:pt x="5910" y="3364"/>
                    <a:pt x="5989" y="3300"/>
                    <a:pt x="6021" y="3232"/>
                  </a:cubicBezTo>
                  <a:cubicBezTo>
                    <a:pt x="6043" y="3187"/>
                    <a:pt x="6045" y="3142"/>
                    <a:pt x="6028" y="3099"/>
                  </a:cubicBezTo>
                  <a:cubicBezTo>
                    <a:pt x="6000" y="3030"/>
                    <a:pt x="5938" y="2996"/>
                    <a:pt x="5875" y="2964"/>
                  </a:cubicBezTo>
                  <a:cubicBezTo>
                    <a:pt x="5860" y="2955"/>
                    <a:pt x="5845" y="2947"/>
                    <a:pt x="5830" y="2938"/>
                  </a:cubicBezTo>
                  <a:cubicBezTo>
                    <a:pt x="5796" y="2914"/>
                    <a:pt x="5764" y="2878"/>
                    <a:pt x="5751" y="2844"/>
                  </a:cubicBezTo>
                  <a:lnTo>
                    <a:pt x="5747" y="2829"/>
                  </a:lnTo>
                  <a:lnTo>
                    <a:pt x="5732" y="2827"/>
                  </a:lnTo>
                  <a:cubicBezTo>
                    <a:pt x="5646" y="2807"/>
                    <a:pt x="5556" y="2786"/>
                    <a:pt x="5438" y="2758"/>
                  </a:cubicBezTo>
                  <a:cubicBezTo>
                    <a:pt x="5408" y="2749"/>
                    <a:pt x="5374" y="2741"/>
                    <a:pt x="5353" y="2722"/>
                  </a:cubicBezTo>
                  <a:cubicBezTo>
                    <a:pt x="5327" y="2700"/>
                    <a:pt x="5316" y="2666"/>
                    <a:pt x="5320" y="2623"/>
                  </a:cubicBezTo>
                  <a:lnTo>
                    <a:pt x="5320" y="2593"/>
                  </a:lnTo>
                  <a:lnTo>
                    <a:pt x="5256" y="2593"/>
                  </a:lnTo>
                  <a:cubicBezTo>
                    <a:pt x="5198" y="2593"/>
                    <a:pt x="5138" y="2589"/>
                    <a:pt x="5091" y="2559"/>
                  </a:cubicBezTo>
                  <a:cubicBezTo>
                    <a:pt x="4997" y="2501"/>
                    <a:pt x="4984" y="2362"/>
                    <a:pt x="4984" y="2235"/>
                  </a:cubicBezTo>
                  <a:lnTo>
                    <a:pt x="4984" y="1460"/>
                  </a:lnTo>
                  <a:cubicBezTo>
                    <a:pt x="4984" y="1404"/>
                    <a:pt x="4984" y="1342"/>
                    <a:pt x="4961" y="1286"/>
                  </a:cubicBezTo>
                  <a:cubicBezTo>
                    <a:pt x="4941" y="1235"/>
                    <a:pt x="4907" y="1196"/>
                    <a:pt x="4875" y="1158"/>
                  </a:cubicBezTo>
                  <a:lnTo>
                    <a:pt x="4577" y="808"/>
                  </a:lnTo>
                  <a:cubicBezTo>
                    <a:pt x="4549" y="774"/>
                    <a:pt x="4517" y="736"/>
                    <a:pt x="4506" y="691"/>
                  </a:cubicBezTo>
                  <a:cubicBezTo>
                    <a:pt x="4500" y="663"/>
                    <a:pt x="4504" y="633"/>
                    <a:pt x="4506" y="601"/>
                  </a:cubicBezTo>
                  <a:cubicBezTo>
                    <a:pt x="4508" y="583"/>
                    <a:pt x="4511" y="566"/>
                    <a:pt x="4511" y="547"/>
                  </a:cubicBezTo>
                  <a:cubicBezTo>
                    <a:pt x="4517" y="320"/>
                    <a:pt x="4299" y="163"/>
                    <a:pt x="4108" y="52"/>
                  </a:cubicBezTo>
                  <a:lnTo>
                    <a:pt x="40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297"/>
            <p:cNvSpPr/>
            <p:nvPr/>
          </p:nvSpPr>
          <p:spPr>
            <a:xfrm>
              <a:off x="4688034" y="2386876"/>
              <a:ext cx="102408" cy="43759"/>
            </a:xfrm>
            <a:custGeom>
              <a:rect b="b" l="l" r="r" t="t"/>
              <a:pathLst>
                <a:path extrusionOk="0" h="1540" w="3604">
                  <a:moveTo>
                    <a:pt x="1600" y="1"/>
                  </a:moveTo>
                  <a:cubicBezTo>
                    <a:pt x="1401" y="1"/>
                    <a:pt x="1203" y="31"/>
                    <a:pt x="1026" y="119"/>
                  </a:cubicBezTo>
                  <a:cubicBezTo>
                    <a:pt x="857" y="204"/>
                    <a:pt x="714" y="339"/>
                    <a:pt x="542" y="423"/>
                  </a:cubicBezTo>
                  <a:cubicBezTo>
                    <a:pt x="459" y="464"/>
                    <a:pt x="369" y="491"/>
                    <a:pt x="294" y="545"/>
                  </a:cubicBezTo>
                  <a:cubicBezTo>
                    <a:pt x="161" y="639"/>
                    <a:pt x="90" y="796"/>
                    <a:pt x="26" y="944"/>
                  </a:cubicBezTo>
                  <a:cubicBezTo>
                    <a:pt x="17" y="963"/>
                    <a:pt x="9" y="982"/>
                    <a:pt x="7" y="1001"/>
                  </a:cubicBezTo>
                  <a:cubicBezTo>
                    <a:pt x="0" y="1055"/>
                    <a:pt x="32" y="1104"/>
                    <a:pt x="65" y="1149"/>
                  </a:cubicBezTo>
                  <a:cubicBezTo>
                    <a:pt x="159" y="1280"/>
                    <a:pt x="259" y="1415"/>
                    <a:pt x="405" y="1486"/>
                  </a:cubicBezTo>
                  <a:cubicBezTo>
                    <a:pt x="486" y="1524"/>
                    <a:pt x="574" y="1539"/>
                    <a:pt x="663" y="1539"/>
                  </a:cubicBezTo>
                  <a:cubicBezTo>
                    <a:pt x="758" y="1539"/>
                    <a:pt x="855" y="1522"/>
                    <a:pt x="947" y="1496"/>
                  </a:cubicBezTo>
                  <a:cubicBezTo>
                    <a:pt x="1082" y="1458"/>
                    <a:pt x="1213" y="1404"/>
                    <a:pt x="1337" y="1338"/>
                  </a:cubicBezTo>
                  <a:cubicBezTo>
                    <a:pt x="1444" y="1278"/>
                    <a:pt x="1549" y="1207"/>
                    <a:pt x="1671" y="1196"/>
                  </a:cubicBezTo>
                  <a:cubicBezTo>
                    <a:pt x="1687" y="1195"/>
                    <a:pt x="1703" y="1195"/>
                    <a:pt x="1719" y="1195"/>
                  </a:cubicBezTo>
                  <a:cubicBezTo>
                    <a:pt x="1727" y="1195"/>
                    <a:pt x="1735" y="1195"/>
                    <a:pt x="1743" y="1195"/>
                  </a:cubicBezTo>
                  <a:cubicBezTo>
                    <a:pt x="1767" y="1195"/>
                    <a:pt x="1791" y="1194"/>
                    <a:pt x="1815" y="1190"/>
                  </a:cubicBezTo>
                  <a:cubicBezTo>
                    <a:pt x="1963" y="1166"/>
                    <a:pt x="2059" y="1031"/>
                    <a:pt x="2181" y="946"/>
                  </a:cubicBezTo>
                  <a:cubicBezTo>
                    <a:pt x="2322" y="846"/>
                    <a:pt x="2492" y="814"/>
                    <a:pt x="2667" y="814"/>
                  </a:cubicBezTo>
                  <a:cubicBezTo>
                    <a:pt x="2775" y="814"/>
                    <a:pt x="2884" y="826"/>
                    <a:pt x="2989" y="843"/>
                  </a:cubicBezTo>
                  <a:cubicBezTo>
                    <a:pt x="3145" y="869"/>
                    <a:pt x="3304" y="901"/>
                    <a:pt x="3463" y="909"/>
                  </a:cubicBezTo>
                  <a:cubicBezTo>
                    <a:pt x="3454" y="894"/>
                    <a:pt x="3445" y="879"/>
                    <a:pt x="3443" y="862"/>
                  </a:cubicBezTo>
                  <a:cubicBezTo>
                    <a:pt x="3426" y="766"/>
                    <a:pt x="3518" y="689"/>
                    <a:pt x="3565" y="603"/>
                  </a:cubicBezTo>
                  <a:cubicBezTo>
                    <a:pt x="3595" y="549"/>
                    <a:pt x="3604" y="489"/>
                    <a:pt x="3604" y="429"/>
                  </a:cubicBezTo>
                  <a:cubicBezTo>
                    <a:pt x="3473" y="367"/>
                    <a:pt x="3334" y="320"/>
                    <a:pt x="3190" y="292"/>
                  </a:cubicBezTo>
                  <a:cubicBezTo>
                    <a:pt x="3070" y="142"/>
                    <a:pt x="2848" y="138"/>
                    <a:pt x="2655" y="125"/>
                  </a:cubicBezTo>
                  <a:cubicBezTo>
                    <a:pt x="2381" y="106"/>
                    <a:pt x="2111" y="42"/>
                    <a:pt x="1836" y="14"/>
                  </a:cubicBezTo>
                  <a:cubicBezTo>
                    <a:pt x="1758" y="6"/>
                    <a:pt x="1679" y="1"/>
                    <a:pt x="1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297"/>
            <p:cNvSpPr/>
            <p:nvPr/>
          </p:nvSpPr>
          <p:spPr>
            <a:xfrm>
              <a:off x="4687238" y="2386109"/>
              <a:ext cx="103999" cy="45237"/>
            </a:xfrm>
            <a:custGeom>
              <a:rect b="b" l="l" r="r" t="t"/>
              <a:pathLst>
                <a:path extrusionOk="0" h="1592" w="3660">
                  <a:moveTo>
                    <a:pt x="1631" y="54"/>
                  </a:moveTo>
                  <a:cubicBezTo>
                    <a:pt x="1702" y="54"/>
                    <a:pt x="1779" y="58"/>
                    <a:pt x="1860" y="66"/>
                  </a:cubicBezTo>
                  <a:cubicBezTo>
                    <a:pt x="1982" y="79"/>
                    <a:pt x="2106" y="99"/>
                    <a:pt x="2226" y="118"/>
                  </a:cubicBezTo>
                  <a:cubicBezTo>
                    <a:pt x="2374" y="141"/>
                    <a:pt x="2529" y="167"/>
                    <a:pt x="2681" y="178"/>
                  </a:cubicBezTo>
                  <a:lnTo>
                    <a:pt x="2721" y="180"/>
                  </a:lnTo>
                  <a:cubicBezTo>
                    <a:pt x="2903" y="193"/>
                    <a:pt x="3092" y="206"/>
                    <a:pt x="3199" y="336"/>
                  </a:cubicBezTo>
                  <a:lnTo>
                    <a:pt x="3206" y="345"/>
                  </a:lnTo>
                  <a:lnTo>
                    <a:pt x="3214" y="347"/>
                  </a:lnTo>
                  <a:cubicBezTo>
                    <a:pt x="3345" y="371"/>
                    <a:pt x="3476" y="413"/>
                    <a:pt x="3606" y="473"/>
                  </a:cubicBezTo>
                  <a:cubicBezTo>
                    <a:pt x="3602" y="531"/>
                    <a:pt x="3591" y="576"/>
                    <a:pt x="3570" y="617"/>
                  </a:cubicBezTo>
                  <a:cubicBezTo>
                    <a:pt x="3557" y="641"/>
                    <a:pt x="3540" y="666"/>
                    <a:pt x="3521" y="690"/>
                  </a:cubicBezTo>
                  <a:cubicBezTo>
                    <a:pt x="3478" y="752"/>
                    <a:pt x="3431" y="814"/>
                    <a:pt x="3446" y="893"/>
                  </a:cubicBezTo>
                  <a:cubicBezTo>
                    <a:pt x="3446" y="898"/>
                    <a:pt x="3448" y="902"/>
                    <a:pt x="3448" y="906"/>
                  </a:cubicBezTo>
                  <a:cubicBezTo>
                    <a:pt x="3341" y="898"/>
                    <a:pt x="3231" y="878"/>
                    <a:pt x="3124" y="861"/>
                  </a:cubicBezTo>
                  <a:cubicBezTo>
                    <a:pt x="3090" y="855"/>
                    <a:pt x="3056" y="851"/>
                    <a:pt x="3021" y="844"/>
                  </a:cubicBezTo>
                  <a:cubicBezTo>
                    <a:pt x="2897" y="825"/>
                    <a:pt x="2790" y="814"/>
                    <a:pt x="2694" y="814"/>
                  </a:cubicBezTo>
                  <a:cubicBezTo>
                    <a:pt x="2488" y="814"/>
                    <a:pt x="2323" y="859"/>
                    <a:pt x="2192" y="951"/>
                  </a:cubicBezTo>
                  <a:cubicBezTo>
                    <a:pt x="2156" y="979"/>
                    <a:pt x="2119" y="1011"/>
                    <a:pt x="2083" y="1041"/>
                  </a:cubicBezTo>
                  <a:cubicBezTo>
                    <a:pt x="2006" y="1110"/>
                    <a:pt x="1933" y="1176"/>
                    <a:pt x="1839" y="1191"/>
                  </a:cubicBezTo>
                  <a:cubicBezTo>
                    <a:pt x="1794" y="1198"/>
                    <a:pt x="1744" y="1193"/>
                    <a:pt x="1697" y="1198"/>
                  </a:cubicBezTo>
                  <a:cubicBezTo>
                    <a:pt x="1588" y="1206"/>
                    <a:pt x="1494" y="1260"/>
                    <a:pt x="1402" y="1313"/>
                  </a:cubicBezTo>
                  <a:cubicBezTo>
                    <a:pt x="1387" y="1322"/>
                    <a:pt x="1369" y="1330"/>
                    <a:pt x="1352" y="1341"/>
                  </a:cubicBezTo>
                  <a:cubicBezTo>
                    <a:pt x="1230" y="1408"/>
                    <a:pt x="1102" y="1459"/>
                    <a:pt x="969" y="1495"/>
                  </a:cubicBezTo>
                  <a:cubicBezTo>
                    <a:pt x="866" y="1524"/>
                    <a:pt x="772" y="1539"/>
                    <a:pt x="688" y="1539"/>
                  </a:cubicBezTo>
                  <a:cubicBezTo>
                    <a:pt x="596" y="1539"/>
                    <a:pt x="514" y="1521"/>
                    <a:pt x="444" y="1487"/>
                  </a:cubicBezTo>
                  <a:cubicBezTo>
                    <a:pt x="302" y="1418"/>
                    <a:pt x="202" y="1281"/>
                    <a:pt x="114" y="1161"/>
                  </a:cubicBezTo>
                  <a:cubicBezTo>
                    <a:pt x="82" y="1116"/>
                    <a:pt x="56" y="1076"/>
                    <a:pt x="60" y="1033"/>
                  </a:cubicBezTo>
                  <a:cubicBezTo>
                    <a:pt x="63" y="1016"/>
                    <a:pt x="69" y="998"/>
                    <a:pt x="78" y="981"/>
                  </a:cubicBezTo>
                  <a:cubicBezTo>
                    <a:pt x="135" y="851"/>
                    <a:pt x="206" y="688"/>
                    <a:pt x="337" y="596"/>
                  </a:cubicBezTo>
                  <a:cubicBezTo>
                    <a:pt x="386" y="561"/>
                    <a:pt x="440" y="538"/>
                    <a:pt x="500" y="512"/>
                  </a:cubicBezTo>
                  <a:cubicBezTo>
                    <a:pt x="527" y="499"/>
                    <a:pt x="555" y="488"/>
                    <a:pt x="583" y="473"/>
                  </a:cubicBezTo>
                  <a:cubicBezTo>
                    <a:pt x="671" y="431"/>
                    <a:pt x="752" y="373"/>
                    <a:pt x="832" y="319"/>
                  </a:cubicBezTo>
                  <a:cubicBezTo>
                    <a:pt x="907" y="266"/>
                    <a:pt x="984" y="212"/>
                    <a:pt x="1067" y="171"/>
                  </a:cubicBezTo>
                  <a:cubicBezTo>
                    <a:pt x="1224" y="92"/>
                    <a:pt x="1408" y="54"/>
                    <a:pt x="1631" y="54"/>
                  </a:cubicBezTo>
                  <a:close/>
                  <a:moveTo>
                    <a:pt x="1631" y="0"/>
                  </a:moveTo>
                  <a:cubicBezTo>
                    <a:pt x="1399" y="0"/>
                    <a:pt x="1208" y="41"/>
                    <a:pt x="1044" y="122"/>
                  </a:cubicBezTo>
                  <a:cubicBezTo>
                    <a:pt x="956" y="165"/>
                    <a:pt x="877" y="221"/>
                    <a:pt x="802" y="274"/>
                  </a:cubicBezTo>
                  <a:cubicBezTo>
                    <a:pt x="725" y="328"/>
                    <a:pt x="643" y="386"/>
                    <a:pt x="560" y="426"/>
                  </a:cubicBezTo>
                  <a:cubicBezTo>
                    <a:pt x="532" y="439"/>
                    <a:pt x="504" y="450"/>
                    <a:pt x="478" y="463"/>
                  </a:cubicBezTo>
                  <a:cubicBezTo>
                    <a:pt x="420" y="488"/>
                    <a:pt x="360" y="514"/>
                    <a:pt x="307" y="551"/>
                  </a:cubicBezTo>
                  <a:cubicBezTo>
                    <a:pt x="163" y="651"/>
                    <a:pt x="88" y="823"/>
                    <a:pt x="28" y="960"/>
                  </a:cubicBezTo>
                  <a:cubicBezTo>
                    <a:pt x="20" y="981"/>
                    <a:pt x="11" y="1003"/>
                    <a:pt x="7" y="1026"/>
                  </a:cubicBezTo>
                  <a:cubicBezTo>
                    <a:pt x="0" y="1088"/>
                    <a:pt x="35" y="1142"/>
                    <a:pt x="71" y="1191"/>
                  </a:cubicBezTo>
                  <a:cubicBezTo>
                    <a:pt x="163" y="1318"/>
                    <a:pt x="266" y="1461"/>
                    <a:pt x="422" y="1536"/>
                  </a:cubicBezTo>
                  <a:cubicBezTo>
                    <a:pt x="500" y="1573"/>
                    <a:pt x="590" y="1592"/>
                    <a:pt x="688" y="1592"/>
                  </a:cubicBezTo>
                  <a:cubicBezTo>
                    <a:pt x="778" y="1592"/>
                    <a:pt x="877" y="1577"/>
                    <a:pt x="982" y="1549"/>
                  </a:cubicBezTo>
                  <a:cubicBezTo>
                    <a:pt x="1119" y="1510"/>
                    <a:pt x="1254" y="1457"/>
                    <a:pt x="1378" y="1388"/>
                  </a:cubicBezTo>
                  <a:cubicBezTo>
                    <a:pt x="1395" y="1378"/>
                    <a:pt x="1412" y="1369"/>
                    <a:pt x="1429" y="1358"/>
                  </a:cubicBezTo>
                  <a:cubicBezTo>
                    <a:pt x="1515" y="1309"/>
                    <a:pt x="1605" y="1260"/>
                    <a:pt x="1702" y="1251"/>
                  </a:cubicBezTo>
                  <a:cubicBezTo>
                    <a:pt x="1749" y="1247"/>
                    <a:pt x="1798" y="1251"/>
                    <a:pt x="1847" y="1243"/>
                  </a:cubicBezTo>
                  <a:cubicBezTo>
                    <a:pt x="1956" y="1225"/>
                    <a:pt x="2040" y="1153"/>
                    <a:pt x="2119" y="1082"/>
                  </a:cubicBezTo>
                  <a:cubicBezTo>
                    <a:pt x="2154" y="1052"/>
                    <a:pt x="2188" y="1022"/>
                    <a:pt x="2224" y="996"/>
                  </a:cubicBezTo>
                  <a:cubicBezTo>
                    <a:pt x="2344" y="911"/>
                    <a:pt x="2499" y="868"/>
                    <a:pt x="2694" y="868"/>
                  </a:cubicBezTo>
                  <a:cubicBezTo>
                    <a:pt x="2788" y="868"/>
                    <a:pt x="2891" y="878"/>
                    <a:pt x="3013" y="898"/>
                  </a:cubicBezTo>
                  <a:cubicBezTo>
                    <a:pt x="3047" y="902"/>
                    <a:pt x="3081" y="908"/>
                    <a:pt x="3116" y="915"/>
                  </a:cubicBezTo>
                  <a:cubicBezTo>
                    <a:pt x="3238" y="934"/>
                    <a:pt x="3364" y="956"/>
                    <a:pt x="3488" y="964"/>
                  </a:cubicBezTo>
                  <a:lnTo>
                    <a:pt x="3535" y="966"/>
                  </a:lnTo>
                  <a:lnTo>
                    <a:pt x="3535" y="966"/>
                  </a:lnTo>
                  <a:lnTo>
                    <a:pt x="3514" y="923"/>
                  </a:lnTo>
                  <a:cubicBezTo>
                    <a:pt x="3506" y="908"/>
                    <a:pt x="3499" y="896"/>
                    <a:pt x="3497" y="885"/>
                  </a:cubicBezTo>
                  <a:cubicBezTo>
                    <a:pt x="3486" y="827"/>
                    <a:pt x="3525" y="776"/>
                    <a:pt x="3565" y="722"/>
                  </a:cubicBezTo>
                  <a:cubicBezTo>
                    <a:pt x="3583" y="696"/>
                    <a:pt x="3602" y="671"/>
                    <a:pt x="3617" y="643"/>
                  </a:cubicBezTo>
                  <a:cubicBezTo>
                    <a:pt x="3645" y="589"/>
                    <a:pt x="3658" y="531"/>
                    <a:pt x="3660" y="456"/>
                  </a:cubicBezTo>
                  <a:lnTo>
                    <a:pt x="3660" y="439"/>
                  </a:lnTo>
                  <a:lnTo>
                    <a:pt x="3645" y="433"/>
                  </a:lnTo>
                  <a:cubicBezTo>
                    <a:pt x="3508" y="368"/>
                    <a:pt x="3371" y="321"/>
                    <a:pt x="3233" y="296"/>
                  </a:cubicBezTo>
                  <a:cubicBezTo>
                    <a:pt x="3113" y="152"/>
                    <a:pt x="2908" y="139"/>
                    <a:pt x="2726" y="129"/>
                  </a:cubicBezTo>
                  <a:lnTo>
                    <a:pt x="2685" y="124"/>
                  </a:lnTo>
                  <a:cubicBezTo>
                    <a:pt x="2535" y="114"/>
                    <a:pt x="2381" y="90"/>
                    <a:pt x="2235" y="66"/>
                  </a:cubicBezTo>
                  <a:cubicBezTo>
                    <a:pt x="2115" y="45"/>
                    <a:pt x="1991" y="26"/>
                    <a:pt x="1867" y="13"/>
                  </a:cubicBezTo>
                  <a:cubicBezTo>
                    <a:pt x="1783" y="5"/>
                    <a:pt x="1705" y="0"/>
                    <a:pt x="16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297"/>
            <p:cNvSpPr/>
            <p:nvPr/>
          </p:nvSpPr>
          <p:spPr>
            <a:xfrm>
              <a:off x="4673543" y="2410004"/>
              <a:ext cx="124571" cy="77090"/>
            </a:xfrm>
            <a:custGeom>
              <a:rect b="b" l="l" r="r" t="t"/>
              <a:pathLst>
                <a:path extrusionOk="0" h="2713" w="4384">
                  <a:moveTo>
                    <a:pt x="3177" y="0"/>
                  </a:moveTo>
                  <a:cubicBezTo>
                    <a:pt x="3002" y="0"/>
                    <a:pt x="2832" y="32"/>
                    <a:pt x="2691" y="132"/>
                  </a:cubicBezTo>
                  <a:cubicBezTo>
                    <a:pt x="2569" y="217"/>
                    <a:pt x="2473" y="352"/>
                    <a:pt x="2325" y="376"/>
                  </a:cubicBezTo>
                  <a:cubicBezTo>
                    <a:pt x="2301" y="380"/>
                    <a:pt x="2277" y="381"/>
                    <a:pt x="2253" y="381"/>
                  </a:cubicBezTo>
                  <a:cubicBezTo>
                    <a:pt x="2245" y="381"/>
                    <a:pt x="2237" y="381"/>
                    <a:pt x="2229" y="381"/>
                  </a:cubicBezTo>
                  <a:cubicBezTo>
                    <a:pt x="2213" y="381"/>
                    <a:pt x="2197" y="381"/>
                    <a:pt x="2181" y="382"/>
                  </a:cubicBezTo>
                  <a:cubicBezTo>
                    <a:pt x="2059" y="393"/>
                    <a:pt x="1954" y="464"/>
                    <a:pt x="1847" y="524"/>
                  </a:cubicBezTo>
                  <a:cubicBezTo>
                    <a:pt x="1723" y="590"/>
                    <a:pt x="1592" y="644"/>
                    <a:pt x="1457" y="682"/>
                  </a:cubicBezTo>
                  <a:cubicBezTo>
                    <a:pt x="1365" y="708"/>
                    <a:pt x="1268" y="725"/>
                    <a:pt x="1173" y="725"/>
                  </a:cubicBezTo>
                  <a:cubicBezTo>
                    <a:pt x="1084" y="725"/>
                    <a:pt x="996" y="710"/>
                    <a:pt x="915" y="672"/>
                  </a:cubicBezTo>
                  <a:cubicBezTo>
                    <a:pt x="887" y="657"/>
                    <a:pt x="862" y="639"/>
                    <a:pt x="836" y="622"/>
                  </a:cubicBezTo>
                  <a:cubicBezTo>
                    <a:pt x="658" y="762"/>
                    <a:pt x="472" y="888"/>
                    <a:pt x="277" y="1002"/>
                  </a:cubicBezTo>
                  <a:cubicBezTo>
                    <a:pt x="217" y="1036"/>
                    <a:pt x="155" y="1072"/>
                    <a:pt x="116" y="1128"/>
                  </a:cubicBezTo>
                  <a:cubicBezTo>
                    <a:pt x="0" y="1297"/>
                    <a:pt x="159" y="1518"/>
                    <a:pt x="170" y="1724"/>
                  </a:cubicBezTo>
                  <a:cubicBezTo>
                    <a:pt x="174" y="1790"/>
                    <a:pt x="163" y="1859"/>
                    <a:pt x="187" y="1918"/>
                  </a:cubicBezTo>
                  <a:cubicBezTo>
                    <a:pt x="215" y="1991"/>
                    <a:pt x="287" y="2036"/>
                    <a:pt x="347" y="2086"/>
                  </a:cubicBezTo>
                  <a:cubicBezTo>
                    <a:pt x="470" y="2180"/>
                    <a:pt x="562" y="2306"/>
                    <a:pt x="662" y="2422"/>
                  </a:cubicBezTo>
                  <a:cubicBezTo>
                    <a:pt x="765" y="2538"/>
                    <a:pt x="883" y="2647"/>
                    <a:pt x="1029" y="2694"/>
                  </a:cubicBezTo>
                  <a:cubicBezTo>
                    <a:pt x="1070" y="2707"/>
                    <a:pt x="1113" y="2713"/>
                    <a:pt x="1157" y="2713"/>
                  </a:cubicBezTo>
                  <a:cubicBezTo>
                    <a:pt x="1269" y="2713"/>
                    <a:pt x="1381" y="2670"/>
                    <a:pt x="1444" y="2578"/>
                  </a:cubicBezTo>
                  <a:cubicBezTo>
                    <a:pt x="1464" y="2551"/>
                    <a:pt x="1477" y="2521"/>
                    <a:pt x="1502" y="2501"/>
                  </a:cubicBezTo>
                  <a:cubicBezTo>
                    <a:pt x="1526" y="2482"/>
                    <a:pt x="1554" y="2473"/>
                    <a:pt x="1584" y="2469"/>
                  </a:cubicBezTo>
                  <a:cubicBezTo>
                    <a:pt x="1725" y="2446"/>
                    <a:pt x="1890" y="2482"/>
                    <a:pt x="1997" y="2386"/>
                  </a:cubicBezTo>
                  <a:cubicBezTo>
                    <a:pt x="2019" y="2364"/>
                    <a:pt x="2038" y="2338"/>
                    <a:pt x="2059" y="2317"/>
                  </a:cubicBezTo>
                  <a:cubicBezTo>
                    <a:pt x="2123" y="2256"/>
                    <a:pt x="2211" y="2241"/>
                    <a:pt x="2300" y="2241"/>
                  </a:cubicBezTo>
                  <a:cubicBezTo>
                    <a:pt x="2346" y="2241"/>
                    <a:pt x="2392" y="2245"/>
                    <a:pt x="2436" y="2248"/>
                  </a:cubicBezTo>
                  <a:cubicBezTo>
                    <a:pt x="2539" y="2257"/>
                    <a:pt x="2642" y="2261"/>
                    <a:pt x="2745" y="2261"/>
                  </a:cubicBezTo>
                  <a:cubicBezTo>
                    <a:pt x="2827" y="2261"/>
                    <a:pt x="2909" y="2258"/>
                    <a:pt x="2991" y="2253"/>
                  </a:cubicBezTo>
                  <a:cubicBezTo>
                    <a:pt x="3049" y="2195"/>
                    <a:pt x="3126" y="2161"/>
                    <a:pt x="3182" y="2101"/>
                  </a:cubicBezTo>
                  <a:cubicBezTo>
                    <a:pt x="3278" y="1989"/>
                    <a:pt x="3272" y="1818"/>
                    <a:pt x="3366" y="1706"/>
                  </a:cubicBezTo>
                  <a:cubicBezTo>
                    <a:pt x="3430" y="1627"/>
                    <a:pt x="3535" y="1589"/>
                    <a:pt x="3604" y="1511"/>
                  </a:cubicBezTo>
                  <a:cubicBezTo>
                    <a:pt x="3662" y="1447"/>
                    <a:pt x="3692" y="1364"/>
                    <a:pt x="3724" y="1284"/>
                  </a:cubicBezTo>
                  <a:cubicBezTo>
                    <a:pt x="3865" y="957"/>
                    <a:pt x="4122" y="697"/>
                    <a:pt x="4384" y="455"/>
                  </a:cubicBezTo>
                  <a:cubicBezTo>
                    <a:pt x="4230" y="384"/>
                    <a:pt x="4092" y="273"/>
                    <a:pt x="3994" y="134"/>
                  </a:cubicBezTo>
                  <a:cubicBezTo>
                    <a:pt x="3985" y="121"/>
                    <a:pt x="3979" y="108"/>
                    <a:pt x="3973" y="95"/>
                  </a:cubicBezTo>
                  <a:cubicBezTo>
                    <a:pt x="3814" y="87"/>
                    <a:pt x="3655" y="55"/>
                    <a:pt x="3499" y="29"/>
                  </a:cubicBezTo>
                  <a:cubicBezTo>
                    <a:pt x="3394" y="12"/>
                    <a:pt x="3285" y="0"/>
                    <a:pt x="31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297"/>
            <p:cNvSpPr/>
            <p:nvPr/>
          </p:nvSpPr>
          <p:spPr>
            <a:xfrm>
              <a:off x="4673912" y="2409237"/>
              <a:ext cx="125623" cy="78624"/>
            </a:xfrm>
            <a:custGeom>
              <a:rect b="b" l="l" r="r" t="t"/>
              <a:pathLst>
                <a:path extrusionOk="0" h="2767" w="4421">
                  <a:moveTo>
                    <a:pt x="3163" y="54"/>
                  </a:moveTo>
                  <a:cubicBezTo>
                    <a:pt x="3257" y="54"/>
                    <a:pt x="3360" y="64"/>
                    <a:pt x="3482" y="84"/>
                  </a:cubicBezTo>
                  <a:cubicBezTo>
                    <a:pt x="3516" y="88"/>
                    <a:pt x="3550" y="94"/>
                    <a:pt x="3585" y="101"/>
                  </a:cubicBezTo>
                  <a:cubicBezTo>
                    <a:pt x="3702" y="120"/>
                    <a:pt x="3822" y="142"/>
                    <a:pt x="3942" y="150"/>
                  </a:cubicBezTo>
                  <a:cubicBezTo>
                    <a:pt x="3949" y="159"/>
                    <a:pt x="3953" y="167"/>
                    <a:pt x="3960" y="176"/>
                  </a:cubicBezTo>
                  <a:cubicBezTo>
                    <a:pt x="4052" y="307"/>
                    <a:pt x="4178" y="416"/>
                    <a:pt x="4326" y="489"/>
                  </a:cubicBezTo>
                  <a:cubicBezTo>
                    <a:pt x="4086" y="711"/>
                    <a:pt x="3829" y="975"/>
                    <a:pt x="3687" y="1301"/>
                  </a:cubicBezTo>
                  <a:cubicBezTo>
                    <a:pt x="3681" y="1316"/>
                    <a:pt x="3675" y="1328"/>
                    <a:pt x="3670" y="1343"/>
                  </a:cubicBezTo>
                  <a:cubicBezTo>
                    <a:pt x="3642" y="1410"/>
                    <a:pt x="3617" y="1472"/>
                    <a:pt x="3572" y="1521"/>
                  </a:cubicBezTo>
                  <a:cubicBezTo>
                    <a:pt x="3542" y="1556"/>
                    <a:pt x="3503" y="1581"/>
                    <a:pt x="3462" y="1609"/>
                  </a:cubicBezTo>
                  <a:cubicBezTo>
                    <a:pt x="3415" y="1639"/>
                    <a:pt x="3368" y="1671"/>
                    <a:pt x="3332" y="1716"/>
                  </a:cubicBezTo>
                  <a:cubicBezTo>
                    <a:pt x="3282" y="1774"/>
                    <a:pt x="3259" y="1849"/>
                    <a:pt x="3237" y="1920"/>
                  </a:cubicBezTo>
                  <a:cubicBezTo>
                    <a:pt x="3214" y="1990"/>
                    <a:pt x="3192" y="2057"/>
                    <a:pt x="3148" y="2108"/>
                  </a:cubicBezTo>
                  <a:cubicBezTo>
                    <a:pt x="3120" y="2140"/>
                    <a:pt x="3085" y="2164"/>
                    <a:pt x="3049" y="2190"/>
                  </a:cubicBezTo>
                  <a:cubicBezTo>
                    <a:pt x="3021" y="2209"/>
                    <a:pt x="2991" y="2230"/>
                    <a:pt x="2965" y="2254"/>
                  </a:cubicBezTo>
                  <a:cubicBezTo>
                    <a:pt x="2882" y="2259"/>
                    <a:pt x="2799" y="2262"/>
                    <a:pt x="2716" y="2262"/>
                  </a:cubicBezTo>
                  <a:cubicBezTo>
                    <a:pt x="2618" y="2262"/>
                    <a:pt x="2521" y="2258"/>
                    <a:pt x="2425" y="2250"/>
                  </a:cubicBezTo>
                  <a:cubicBezTo>
                    <a:pt x="2383" y="2245"/>
                    <a:pt x="2336" y="2241"/>
                    <a:pt x="2286" y="2241"/>
                  </a:cubicBezTo>
                  <a:cubicBezTo>
                    <a:pt x="2213" y="2241"/>
                    <a:pt x="2106" y="2250"/>
                    <a:pt x="2027" y="2325"/>
                  </a:cubicBezTo>
                  <a:cubicBezTo>
                    <a:pt x="2016" y="2335"/>
                    <a:pt x="2006" y="2346"/>
                    <a:pt x="1995" y="2359"/>
                  </a:cubicBezTo>
                  <a:cubicBezTo>
                    <a:pt x="1986" y="2370"/>
                    <a:pt x="1976" y="2383"/>
                    <a:pt x="1965" y="2391"/>
                  </a:cubicBezTo>
                  <a:cubicBezTo>
                    <a:pt x="1901" y="2451"/>
                    <a:pt x="1806" y="2455"/>
                    <a:pt x="1706" y="2458"/>
                  </a:cubicBezTo>
                  <a:cubicBezTo>
                    <a:pt x="1661" y="2460"/>
                    <a:pt x="1611" y="2462"/>
                    <a:pt x="1566" y="2468"/>
                  </a:cubicBezTo>
                  <a:cubicBezTo>
                    <a:pt x="1541" y="2473"/>
                    <a:pt x="1502" y="2483"/>
                    <a:pt x="1472" y="2507"/>
                  </a:cubicBezTo>
                  <a:cubicBezTo>
                    <a:pt x="1451" y="2524"/>
                    <a:pt x="1436" y="2548"/>
                    <a:pt x="1423" y="2569"/>
                  </a:cubicBezTo>
                  <a:cubicBezTo>
                    <a:pt x="1419" y="2575"/>
                    <a:pt x="1414" y="2584"/>
                    <a:pt x="1410" y="2590"/>
                  </a:cubicBezTo>
                  <a:cubicBezTo>
                    <a:pt x="1356" y="2668"/>
                    <a:pt x="1258" y="2713"/>
                    <a:pt x="1144" y="2713"/>
                  </a:cubicBezTo>
                  <a:cubicBezTo>
                    <a:pt x="1104" y="2713"/>
                    <a:pt x="1063" y="2706"/>
                    <a:pt x="1024" y="2695"/>
                  </a:cubicBezTo>
                  <a:cubicBezTo>
                    <a:pt x="874" y="2648"/>
                    <a:pt x="756" y="2530"/>
                    <a:pt x="669" y="2432"/>
                  </a:cubicBezTo>
                  <a:cubicBezTo>
                    <a:pt x="645" y="2402"/>
                    <a:pt x="619" y="2374"/>
                    <a:pt x="596" y="2344"/>
                  </a:cubicBezTo>
                  <a:cubicBezTo>
                    <a:pt x="521" y="2256"/>
                    <a:pt x="444" y="2164"/>
                    <a:pt x="352" y="2091"/>
                  </a:cubicBezTo>
                  <a:cubicBezTo>
                    <a:pt x="341" y="2083"/>
                    <a:pt x="332" y="2074"/>
                    <a:pt x="322" y="2068"/>
                  </a:cubicBezTo>
                  <a:cubicBezTo>
                    <a:pt x="268" y="2027"/>
                    <a:pt x="219" y="1990"/>
                    <a:pt x="199" y="1937"/>
                  </a:cubicBezTo>
                  <a:cubicBezTo>
                    <a:pt x="184" y="1898"/>
                    <a:pt x="184" y="1856"/>
                    <a:pt x="184" y="1811"/>
                  </a:cubicBezTo>
                  <a:cubicBezTo>
                    <a:pt x="184" y="1789"/>
                    <a:pt x="184" y="1770"/>
                    <a:pt x="184" y="1748"/>
                  </a:cubicBezTo>
                  <a:cubicBezTo>
                    <a:pt x="180" y="1673"/>
                    <a:pt x="157" y="1596"/>
                    <a:pt x="133" y="1523"/>
                  </a:cubicBezTo>
                  <a:cubicBezTo>
                    <a:pt x="94" y="1393"/>
                    <a:pt x="58" y="1271"/>
                    <a:pt x="127" y="1170"/>
                  </a:cubicBezTo>
                  <a:cubicBezTo>
                    <a:pt x="159" y="1121"/>
                    <a:pt x="217" y="1089"/>
                    <a:pt x="277" y="1052"/>
                  </a:cubicBezTo>
                  <a:cubicBezTo>
                    <a:pt x="463" y="945"/>
                    <a:pt x="645" y="821"/>
                    <a:pt x="825" y="681"/>
                  </a:cubicBezTo>
                  <a:cubicBezTo>
                    <a:pt x="846" y="696"/>
                    <a:pt x="868" y="711"/>
                    <a:pt x="891" y="722"/>
                  </a:cubicBezTo>
                  <a:cubicBezTo>
                    <a:pt x="969" y="760"/>
                    <a:pt x="1059" y="779"/>
                    <a:pt x="1160" y="779"/>
                  </a:cubicBezTo>
                  <a:cubicBezTo>
                    <a:pt x="1248" y="779"/>
                    <a:pt x="1345" y="764"/>
                    <a:pt x="1451" y="735"/>
                  </a:cubicBezTo>
                  <a:cubicBezTo>
                    <a:pt x="1588" y="696"/>
                    <a:pt x="1723" y="643"/>
                    <a:pt x="1847" y="574"/>
                  </a:cubicBezTo>
                  <a:cubicBezTo>
                    <a:pt x="1864" y="564"/>
                    <a:pt x="1881" y="555"/>
                    <a:pt x="1898" y="544"/>
                  </a:cubicBezTo>
                  <a:cubicBezTo>
                    <a:pt x="1984" y="495"/>
                    <a:pt x="2074" y="446"/>
                    <a:pt x="2171" y="437"/>
                  </a:cubicBezTo>
                  <a:cubicBezTo>
                    <a:pt x="2218" y="433"/>
                    <a:pt x="2267" y="437"/>
                    <a:pt x="2316" y="429"/>
                  </a:cubicBezTo>
                  <a:cubicBezTo>
                    <a:pt x="2425" y="411"/>
                    <a:pt x="2509" y="339"/>
                    <a:pt x="2588" y="268"/>
                  </a:cubicBezTo>
                  <a:cubicBezTo>
                    <a:pt x="2623" y="238"/>
                    <a:pt x="2657" y="208"/>
                    <a:pt x="2693" y="182"/>
                  </a:cubicBezTo>
                  <a:cubicBezTo>
                    <a:pt x="2813" y="97"/>
                    <a:pt x="2968" y="54"/>
                    <a:pt x="3163" y="54"/>
                  </a:cubicBezTo>
                  <a:close/>
                  <a:moveTo>
                    <a:pt x="3163" y="0"/>
                  </a:moveTo>
                  <a:cubicBezTo>
                    <a:pt x="2957" y="0"/>
                    <a:pt x="2792" y="45"/>
                    <a:pt x="2661" y="137"/>
                  </a:cubicBezTo>
                  <a:cubicBezTo>
                    <a:pt x="2625" y="165"/>
                    <a:pt x="2588" y="197"/>
                    <a:pt x="2552" y="227"/>
                  </a:cubicBezTo>
                  <a:cubicBezTo>
                    <a:pt x="2475" y="296"/>
                    <a:pt x="2402" y="362"/>
                    <a:pt x="2308" y="377"/>
                  </a:cubicBezTo>
                  <a:cubicBezTo>
                    <a:pt x="2263" y="384"/>
                    <a:pt x="2213" y="379"/>
                    <a:pt x="2166" y="384"/>
                  </a:cubicBezTo>
                  <a:cubicBezTo>
                    <a:pt x="2057" y="392"/>
                    <a:pt x="1963" y="446"/>
                    <a:pt x="1871" y="499"/>
                  </a:cubicBezTo>
                  <a:cubicBezTo>
                    <a:pt x="1856" y="508"/>
                    <a:pt x="1838" y="516"/>
                    <a:pt x="1821" y="527"/>
                  </a:cubicBezTo>
                  <a:cubicBezTo>
                    <a:pt x="1699" y="594"/>
                    <a:pt x="1571" y="645"/>
                    <a:pt x="1438" y="681"/>
                  </a:cubicBezTo>
                  <a:cubicBezTo>
                    <a:pt x="1335" y="710"/>
                    <a:pt x="1241" y="725"/>
                    <a:pt x="1157" y="725"/>
                  </a:cubicBezTo>
                  <a:cubicBezTo>
                    <a:pt x="1065" y="725"/>
                    <a:pt x="983" y="707"/>
                    <a:pt x="913" y="673"/>
                  </a:cubicBezTo>
                  <a:cubicBezTo>
                    <a:pt x="889" y="662"/>
                    <a:pt x="866" y="645"/>
                    <a:pt x="840" y="628"/>
                  </a:cubicBezTo>
                  <a:lnTo>
                    <a:pt x="823" y="615"/>
                  </a:lnTo>
                  <a:lnTo>
                    <a:pt x="808" y="628"/>
                  </a:lnTo>
                  <a:cubicBezTo>
                    <a:pt x="626" y="769"/>
                    <a:pt x="439" y="896"/>
                    <a:pt x="244" y="1009"/>
                  </a:cubicBezTo>
                  <a:cubicBezTo>
                    <a:pt x="184" y="1044"/>
                    <a:pt x="122" y="1080"/>
                    <a:pt x="82" y="1140"/>
                  </a:cubicBezTo>
                  <a:cubicBezTo>
                    <a:pt x="0" y="1260"/>
                    <a:pt x="41" y="1401"/>
                    <a:pt x="84" y="1538"/>
                  </a:cubicBezTo>
                  <a:cubicBezTo>
                    <a:pt x="105" y="1609"/>
                    <a:pt x="127" y="1682"/>
                    <a:pt x="131" y="1753"/>
                  </a:cubicBezTo>
                  <a:cubicBezTo>
                    <a:pt x="131" y="1772"/>
                    <a:pt x="131" y="1791"/>
                    <a:pt x="131" y="1811"/>
                  </a:cubicBezTo>
                  <a:cubicBezTo>
                    <a:pt x="131" y="1858"/>
                    <a:pt x="131" y="1909"/>
                    <a:pt x="148" y="1956"/>
                  </a:cubicBezTo>
                  <a:cubicBezTo>
                    <a:pt x="176" y="2025"/>
                    <a:pt x="234" y="2068"/>
                    <a:pt x="289" y="2110"/>
                  </a:cubicBezTo>
                  <a:cubicBezTo>
                    <a:pt x="298" y="2117"/>
                    <a:pt x="309" y="2125"/>
                    <a:pt x="319" y="2132"/>
                  </a:cubicBezTo>
                  <a:cubicBezTo>
                    <a:pt x="407" y="2203"/>
                    <a:pt x="482" y="2293"/>
                    <a:pt x="553" y="2378"/>
                  </a:cubicBezTo>
                  <a:cubicBezTo>
                    <a:pt x="579" y="2408"/>
                    <a:pt x="604" y="2438"/>
                    <a:pt x="630" y="2466"/>
                  </a:cubicBezTo>
                  <a:cubicBezTo>
                    <a:pt x="720" y="2571"/>
                    <a:pt x="846" y="2695"/>
                    <a:pt x="1007" y="2747"/>
                  </a:cubicBezTo>
                  <a:cubicBezTo>
                    <a:pt x="1052" y="2760"/>
                    <a:pt x="1097" y="2766"/>
                    <a:pt x="1144" y="2766"/>
                  </a:cubicBezTo>
                  <a:cubicBezTo>
                    <a:pt x="1275" y="2766"/>
                    <a:pt x="1391" y="2713"/>
                    <a:pt x="1453" y="2620"/>
                  </a:cubicBezTo>
                  <a:cubicBezTo>
                    <a:pt x="1459" y="2612"/>
                    <a:pt x="1464" y="2605"/>
                    <a:pt x="1468" y="2597"/>
                  </a:cubicBezTo>
                  <a:cubicBezTo>
                    <a:pt x="1481" y="2578"/>
                    <a:pt x="1491" y="2560"/>
                    <a:pt x="1506" y="2548"/>
                  </a:cubicBezTo>
                  <a:cubicBezTo>
                    <a:pt x="1526" y="2533"/>
                    <a:pt x="1556" y="2526"/>
                    <a:pt x="1575" y="2522"/>
                  </a:cubicBezTo>
                  <a:cubicBezTo>
                    <a:pt x="1618" y="2515"/>
                    <a:pt x="1663" y="2513"/>
                    <a:pt x="1708" y="2511"/>
                  </a:cubicBezTo>
                  <a:cubicBezTo>
                    <a:pt x="1813" y="2509"/>
                    <a:pt x="1922" y="2505"/>
                    <a:pt x="2001" y="2432"/>
                  </a:cubicBezTo>
                  <a:cubicBezTo>
                    <a:pt x="2014" y="2419"/>
                    <a:pt x="2025" y="2406"/>
                    <a:pt x="2036" y="2393"/>
                  </a:cubicBezTo>
                  <a:cubicBezTo>
                    <a:pt x="2046" y="2383"/>
                    <a:pt x="2055" y="2372"/>
                    <a:pt x="2066" y="2363"/>
                  </a:cubicBezTo>
                  <a:cubicBezTo>
                    <a:pt x="2113" y="2316"/>
                    <a:pt x="2183" y="2295"/>
                    <a:pt x="2286" y="2295"/>
                  </a:cubicBezTo>
                  <a:cubicBezTo>
                    <a:pt x="2331" y="2295"/>
                    <a:pt x="2378" y="2299"/>
                    <a:pt x="2421" y="2303"/>
                  </a:cubicBezTo>
                  <a:cubicBezTo>
                    <a:pt x="2519" y="2311"/>
                    <a:pt x="2619" y="2315"/>
                    <a:pt x="2720" y="2315"/>
                  </a:cubicBezTo>
                  <a:cubicBezTo>
                    <a:pt x="2806" y="2315"/>
                    <a:pt x="2892" y="2312"/>
                    <a:pt x="2978" y="2308"/>
                  </a:cubicBezTo>
                  <a:lnTo>
                    <a:pt x="2989" y="2305"/>
                  </a:lnTo>
                  <a:lnTo>
                    <a:pt x="2995" y="2299"/>
                  </a:lnTo>
                  <a:cubicBezTo>
                    <a:pt x="3021" y="2275"/>
                    <a:pt x="3049" y="2254"/>
                    <a:pt x="3081" y="2233"/>
                  </a:cubicBezTo>
                  <a:cubicBezTo>
                    <a:pt x="3118" y="2207"/>
                    <a:pt x="3156" y="2181"/>
                    <a:pt x="3188" y="2145"/>
                  </a:cubicBezTo>
                  <a:cubicBezTo>
                    <a:pt x="3242" y="2085"/>
                    <a:pt x="3265" y="2008"/>
                    <a:pt x="3289" y="1935"/>
                  </a:cubicBezTo>
                  <a:cubicBezTo>
                    <a:pt x="3310" y="1866"/>
                    <a:pt x="3332" y="1802"/>
                    <a:pt x="3372" y="1751"/>
                  </a:cubicBezTo>
                  <a:cubicBezTo>
                    <a:pt x="3405" y="1712"/>
                    <a:pt x="3447" y="1684"/>
                    <a:pt x="3492" y="1652"/>
                  </a:cubicBezTo>
                  <a:cubicBezTo>
                    <a:pt x="3533" y="1624"/>
                    <a:pt x="3576" y="1596"/>
                    <a:pt x="3612" y="1558"/>
                  </a:cubicBezTo>
                  <a:cubicBezTo>
                    <a:pt x="3662" y="1500"/>
                    <a:pt x="3692" y="1431"/>
                    <a:pt x="3720" y="1365"/>
                  </a:cubicBezTo>
                  <a:cubicBezTo>
                    <a:pt x="3724" y="1350"/>
                    <a:pt x="3730" y="1337"/>
                    <a:pt x="3737" y="1322"/>
                  </a:cubicBezTo>
                  <a:cubicBezTo>
                    <a:pt x="3878" y="992"/>
                    <a:pt x="4148" y="724"/>
                    <a:pt x="4390" y="501"/>
                  </a:cubicBezTo>
                  <a:lnTo>
                    <a:pt x="4420" y="474"/>
                  </a:lnTo>
                  <a:lnTo>
                    <a:pt x="4384" y="456"/>
                  </a:lnTo>
                  <a:cubicBezTo>
                    <a:pt x="4229" y="388"/>
                    <a:pt x="4099" y="279"/>
                    <a:pt x="4004" y="144"/>
                  </a:cubicBezTo>
                  <a:cubicBezTo>
                    <a:pt x="3996" y="133"/>
                    <a:pt x="3990" y="122"/>
                    <a:pt x="3983" y="112"/>
                  </a:cubicBezTo>
                  <a:lnTo>
                    <a:pt x="3975" y="97"/>
                  </a:lnTo>
                  <a:lnTo>
                    <a:pt x="3960" y="97"/>
                  </a:lnTo>
                  <a:cubicBezTo>
                    <a:pt x="3840" y="90"/>
                    <a:pt x="3713" y="69"/>
                    <a:pt x="3593" y="47"/>
                  </a:cubicBezTo>
                  <a:cubicBezTo>
                    <a:pt x="3559" y="41"/>
                    <a:pt x="3525" y="37"/>
                    <a:pt x="3490" y="30"/>
                  </a:cubicBezTo>
                  <a:cubicBezTo>
                    <a:pt x="3366" y="11"/>
                    <a:pt x="3259" y="0"/>
                    <a:pt x="3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297"/>
            <p:cNvSpPr/>
            <p:nvPr/>
          </p:nvSpPr>
          <p:spPr>
            <a:xfrm>
              <a:off x="4603703" y="2346757"/>
              <a:ext cx="115336" cy="65667"/>
            </a:xfrm>
            <a:custGeom>
              <a:rect b="b" l="l" r="r" t="t"/>
              <a:pathLst>
                <a:path extrusionOk="0" h="2311" w="4059">
                  <a:moveTo>
                    <a:pt x="1632" y="0"/>
                  </a:moveTo>
                  <a:cubicBezTo>
                    <a:pt x="1595" y="0"/>
                    <a:pt x="1559" y="6"/>
                    <a:pt x="1524" y="18"/>
                  </a:cubicBezTo>
                  <a:cubicBezTo>
                    <a:pt x="1447" y="44"/>
                    <a:pt x="1385" y="100"/>
                    <a:pt x="1316" y="144"/>
                  </a:cubicBezTo>
                  <a:cubicBezTo>
                    <a:pt x="1201" y="224"/>
                    <a:pt x="1066" y="275"/>
                    <a:pt x="926" y="297"/>
                  </a:cubicBezTo>
                  <a:cubicBezTo>
                    <a:pt x="834" y="309"/>
                    <a:pt x="740" y="309"/>
                    <a:pt x="648" y="329"/>
                  </a:cubicBezTo>
                  <a:cubicBezTo>
                    <a:pt x="459" y="369"/>
                    <a:pt x="301" y="496"/>
                    <a:pt x="149" y="616"/>
                  </a:cubicBezTo>
                  <a:cubicBezTo>
                    <a:pt x="89" y="663"/>
                    <a:pt x="24" y="719"/>
                    <a:pt x="12" y="794"/>
                  </a:cubicBezTo>
                  <a:cubicBezTo>
                    <a:pt x="1" y="860"/>
                    <a:pt x="31" y="924"/>
                    <a:pt x="63" y="980"/>
                  </a:cubicBezTo>
                  <a:cubicBezTo>
                    <a:pt x="157" y="1141"/>
                    <a:pt x="290" y="1295"/>
                    <a:pt x="299" y="1481"/>
                  </a:cubicBezTo>
                  <a:cubicBezTo>
                    <a:pt x="303" y="1546"/>
                    <a:pt x="290" y="1610"/>
                    <a:pt x="303" y="1674"/>
                  </a:cubicBezTo>
                  <a:cubicBezTo>
                    <a:pt x="318" y="1747"/>
                    <a:pt x="367" y="1809"/>
                    <a:pt x="414" y="1869"/>
                  </a:cubicBezTo>
                  <a:cubicBezTo>
                    <a:pt x="524" y="2006"/>
                    <a:pt x="639" y="2148"/>
                    <a:pt x="796" y="2229"/>
                  </a:cubicBezTo>
                  <a:cubicBezTo>
                    <a:pt x="887" y="2277"/>
                    <a:pt x="989" y="2300"/>
                    <a:pt x="1092" y="2300"/>
                  </a:cubicBezTo>
                  <a:cubicBezTo>
                    <a:pt x="1287" y="2300"/>
                    <a:pt x="1484" y="2217"/>
                    <a:pt x="1608" y="2066"/>
                  </a:cubicBezTo>
                  <a:cubicBezTo>
                    <a:pt x="1644" y="2023"/>
                    <a:pt x="1674" y="1974"/>
                    <a:pt x="1723" y="1946"/>
                  </a:cubicBezTo>
                  <a:cubicBezTo>
                    <a:pt x="1751" y="1932"/>
                    <a:pt x="1781" y="1925"/>
                    <a:pt x="1811" y="1925"/>
                  </a:cubicBezTo>
                  <a:cubicBezTo>
                    <a:pt x="1866" y="1925"/>
                    <a:pt x="1923" y="1946"/>
                    <a:pt x="1970" y="1976"/>
                  </a:cubicBezTo>
                  <a:cubicBezTo>
                    <a:pt x="2043" y="2023"/>
                    <a:pt x="2101" y="2090"/>
                    <a:pt x="2171" y="2141"/>
                  </a:cubicBezTo>
                  <a:cubicBezTo>
                    <a:pt x="2409" y="2311"/>
                    <a:pt x="2726" y="2272"/>
                    <a:pt x="3026" y="2285"/>
                  </a:cubicBezTo>
                  <a:cubicBezTo>
                    <a:pt x="3084" y="2161"/>
                    <a:pt x="3150" y="2036"/>
                    <a:pt x="3262" y="1957"/>
                  </a:cubicBezTo>
                  <a:cubicBezTo>
                    <a:pt x="3337" y="1903"/>
                    <a:pt x="3427" y="1876"/>
                    <a:pt x="3510" y="1835"/>
                  </a:cubicBezTo>
                  <a:cubicBezTo>
                    <a:pt x="3682" y="1751"/>
                    <a:pt x="3825" y="1616"/>
                    <a:pt x="3994" y="1531"/>
                  </a:cubicBezTo>
                  <a:cubicBezTo>
                    <a:pt x="4016" y="1520"/>
                    <a:pt x="4037" y="1511"/>
                    <a:pt x="4059" y="1503"/>
                  </a:cubicBezTo>
                  <a:cubicBezTo>
                    <a:pt x="3982" y="1351"/>
                    <a:pt x="3917" y="1184"/>
                    <a:pt x="3785" y="1085"/>
                  </a:cubicBezTo>
                  <a:cubicBezTo>
                    <a:pt x="3572" y="929"/>
                    <a:pt x="3238" y="980"/>
                    <a:pt x="3071" y="779"/>
                  </a:cubicBezTo>
                  <a:cubicBezTo>
                    <a:pt x="3039" y="740"/>
                    <a:pt x="3015" y="695"/>
                    <a:pt x="2979" y="665"/>
                  </a:cubicBezTo>
                  <a:cubicBezTo>
                    <a:pt x="2921" y="616"/>
                    <a:pt x="2842" y="609"/>
                    <a:pt x="2769" y="592"/>
                  </a:cubicBezTo>
                  <a:cubicBezTo>
                    <a:pt x="2469" y="528"/>
                    <a:pt x="2240" y="301"/>
                    <a:pt x="1985" y="132"/>
                  </a:cubicBezTo>
                  <a:cubicBezTo>
                    <a:pt x="1879" y="62"/>
                    <a:pt x="1754" y="0"/>
                    <a:pt x="1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297"/>
            <p:cNvSpPr/>
            <p:nvPr/>
          </p:nvSpPr>
          <p:spPr>
            <a:xfrm>
              <a:off x="4602935" y="2345961"/>
              <a:ext cx="117212" cy="66946"/>
            </a:xfrm>
            <a:custGeom>
              <a:rect b="b" l="l" r="r" t="t"/>
              <a:pathLst>
                <a:path extrusionOk="0" h="2356" w="4125">
                  <a:moveTo>
                    <a:pt x="1658" y="55"/>
                  </a:moveTo>
                  <a:cubicBezTo>
                    <a:pt x="1757" y="55"/>
                    <a:pt x="1866" y="95"/>
                    <a:pt x="1997" y="183"/>
                  </a:cubicBezTo>
                  <a:cubicBezTo>
                    <a:pt x="2063" y="226"/>
                    <a:pt x="2130" y="275"/>
                    <a:pt x="2194" y="325"/>
                  </a:cubicBezTo>
                  <a:cubicBezTo>
                    <a:pt x="2376" y="460"/>
                    <a:pt x="2565" y="599"/>
                    <a:pt x="2790" y="648"/>
                  </a:cubicBezTo>
                  <a:cubicBezTo>
                    <a:pt x="2802" y="650"/>
                    <a:pt x="2817" y="652"/>
                    <a:pt x="2830" y="655"/>
                  </a:cubicBezTo>
                  <a:cubicBezTo>
                    <a:pt x="2890" y="667"/>
                    <a:pt x="2946" y="678"/>
                    <a:pt x="2989" y="712"/>
                  </a:cubicBezTo>
                  <a:cubicBezTo>
                    <a:pt x="3010" y="732"/>
                    <a:pt x="3027" y="755"/>
                    <a:pt x="3045" y="781"/>
                  </a:cubicBezTo>
                  <a:cubicBezTo>
                    <a:pt x="3055" y="794"/>
                    <a:pt x="3066" y="809"/>
                    <a:pt x="3077" y="824"/>
                  </a:cubicBezTo>
                  <a:cubicBezTo>
                    <a:pt x="3175" y="942"/>
                    <a:pt x="3327" y="978"/>
                    <a:pt x="3473" y="1012"/>
                  </a:cubicBezTo>
                  <a:cubicBezTo>
                    <a:pt x="3587" y="1040"/>
                    <a:pt x="3704" y="1068"/>
                    <a:pt x="3794" y="1134"/>
                  </a:cubicBezTo>
                  <a:cubicBezTo>
                    <a:pt x="3902" y="1214"/>
                    <a:pt x="3964" y="1342"/>
                    <a:pt x="4026" y="1467"/>
                  </a:cubicBezTo>
                  <a:cubicBezTo>
                    <a:pt x="4032" y="1484"/>
                    <a:pt x="4041" y="1501"/>
                    <a:pt x="4049" y="1518"/>
                  </a:cubicBezTo>
                  <a:cubicBezTo>
                    <a:pt x="4036" y="1522"/>
                    <a:pt x="4024" y="1529"/>
                    <a:pt x="4009" y="1535"/>
                  </a:cubicBezTo>
                  <a:cubicBezTo>
                    <a:pt x="3923" y="1578"/>
                    <a:pt x="3844" y="1634"/>
                    <a:pt x="3769" y="1687"/>
                  </a:cubicBezTo>
                  <a:cubicBezTo>
                    <a:pt x="3692" y="1741"/>
                    <a:pt x="3610" y="1799"/>
                    <a:pt x="3527" y="1839"/>
                  </a:cubicBezTo>
                  <a:cubicBezTo>
                    <a:pt x="3499" y="1852"/>
                    <a:pt x="3471" y="1863"/>
                    <a:pt x="3445" y="1876"/>
                  </a:cubicBezTo>
                  <a:cubicBezTo>
                    <a:pt x="3387" y="1901"/>
                    <a:pt x="3327" y="1927"/>
                    <a:pt x="3274" y="1964"/>
                  </a:cubicBezTo>
                  <a:cubicBezTo>
                    <a:pt x="3160" y="2043"/>
                    <a:pt x="3092" y="2165"/>
                    <a:pt x="3036" y="2285"/>
                  </a:cubicBezTo>
                  <a:cubicBezTo>
                    <a:pt x="2982" y="2283"/>
                    <a:pt x="2927" y="2283"/>
                    <a:pt x="2873" y="2283"/>
                  </a:cubicBezTo>
                  <a:cubicBezTo>
                    <a:pt x="2629" y="2281"/>
                    <a:pt x="2397" y="2279"/>
                    <a:pt x="2213" y="2146"/>
                  </a:cubicBezTo>
                  <a:cubicBezTo>
                    <a:pt x="2183" y="2124"/>
                    <a:pt x="2155" y="2099"/>
                    <a:pt x="2125" y="2073"/>
                  </a:cubicBezTo>
                  <a:cubicBezTo>
                    <a:pt x="2091" y="2041"/>
                    <a:pt x="2053" y="2009"/>
                    <a:pt x="2012" y="1983"/>
                  </a:cubicBezTo>
                  <a:cubicBezTo>
                    <a:pt x="1956" y="1946"/>
                    <a:pt x="1894" y="1927"/>
                    <a:pt x="1837" y="1927"/>
                  </a:cubicBezTo>
                  <a:cubicBezTo>
                    <a:pt x="1801" y="1927"/>
                    <a:pt x="1767" y="1935"/>
                    <a:pt x="1738" y="1951"/>
                  </a:cubicBezTo>
                  <a:cubicBezTo>
                    <a:pt x="1695" y="1974"/>
                    <a:pt x="1663" y="2013"/>
                    <a:pt x="1635" y="2051"/>
                  </a:cubicBezTo>
                  <a:cubicBezTo>
                    <a:pt x="1628" y="2060"/>
                    <a:pt x="1622" y="2069"/>
                    <a:pt x="1613" y="2077"/>
                  </a:cubicBezTo>
                  <a:cubicBezTo>
                    <a:pt x="1498" y="2216"/>
                    <a:pt x="1313" y="2302"/>
                    <a:pt x="1118" y="2302"/>
                  </a:cubicBezTo>
                  <a:cubicBezTo>
                    <a:pt x="1018" y="2302"/>
                    <a:pt x="919" y="2279"/>
                    <a:pt x="836" y="2234"/>
                  </a:cubicBezTo>
                  <a:cubicBezTo>
                    <a:pt x="679" y="2152"/>
                    <a:pt x="557" y="2000"/>
                    <a:pt x="461" y="1880"/>
                  </a:cubicBezTo>
                  <a:cubicBezTo>
                    <a:pt x="420" y="1826"/>
                    <a:pt x="371" y="1766"/>
                    <a:pt x="356" y="1696"/>
                  </a:cubicBezTo>
                  <a:cubicBezTo>
                    <a:pt x="349" y="1659"/>
                    <a:pt x="349" y="1623"/>
                    <a:pt x="351" y="1582"/>
                  </a:cubicBezTo>
                  <a:cubicBezTo>
                    <a:pt x="354" y="1559"/>
                    <a:pt x="354" y="1533"/>
                    <a:pt x="354" y="1507"/>
                  </a:cubicBezTo>
                  <a:cubicBezTo>
                    <a:pt x="347" y="1357"/>
                    <a:pt x="264" y="1229"/>
                    <a:pt x="182" y="1107"/>
                  </a:cubicBezTo>
                  <a:cubicBezTo>
                    <a:pt x="159" y="1068"/>
                    <a:pt x="135" y="1032"/>
                    <a:pt x="114" y="995"/>
                  </a:cubicBezTo>
                  <a:cubicBezTo>
                    <a:pt x="84" y="944"/>
                    <a:pt x="56" y="884"/>
                    <a:pt x="64" y="826"/>
                  </a:cubicBezTo>
                  <a:cubicBezTo>
                    <a:pt x="77" y="762"/>
                    <a:pt x="133" y="712"/>
                    <a:pt x="193" y="665"/>
                  </a:cubicBezTo>
                  <a:cubicBezTo>
                    <a:pt x="334" y="552"/>
                    <a:pt x="495" y="423"/>
                    <a:pt x="681" y="382"/>
                  </a:cubicBezTo>
                  <a:cubicBezTo>
                    <a:pt x="735" y="372"/>
                    <a:pt x="788" y="367"/>
                    <a:pt x="842" y="363"/>
                  </a:cubicBezTo>
                  <a:cubicBezTo>
                    <a:pt x="881" y="359"/>
                    <a:pt x="919" y="357"/>
                    <a:pt x="958" y="350"/>
                  </a:cubicBezTo>
                  <a:cubicBezTo>
                    <a:pt x="1101" y="329"/>
                    <a:pt x="1241" y="275"/>
                    <a:pt x="1358" y="194"/>
                  </a:cubicBezTo>
                  <a:cubicBezTo>
                    <a:pt x="1376" y="183"/>
                    <a:pt x="1393" y="170"/>
                    <a:pt x="1410" y="160"/>
                  </a:cubicBezTo>
                  <a:cubicBezTo>
                    <a:pt x="1459" y="123"/>
                    <a:pt x="1504" y="89"/>
                    <a:pt x="1560" y="70"/>
                  </a:cubicBezTo>
                  <a:cubicBezTo>
                    <a:pt x="1590" y="59"/>
                    <a:pt x="1624" y="55"/>
                    <a:pt x="1658" y="55"/>
                  </a:cubicBezTo>
                  <a:close/>
                  <a:moveTo>
                    <a:pt x="1658" y="1"/>
                  </a:moveTo>
                  <a:cubicBezTo>
                    <a:pt x="1617" y="1"/>
                    <a:pt x="1578" y="7"/>
                    <a:pt x="1540" y="20"/>
                  </a:cubicBezTo>
                  <a:cubicBezTo>
                    <a:pt x="1481" y="42"/>
                    <a:pt x="1427" y="78"/>
                    <a:pt x="1378" y="115"/>
                  </a:cubicBezTo>
                  <a:cubicBezTo>
                    <a:pt x="1361" y="128"/>
                    <a:pt x="1346" y="138"/>
                    <a:pt x="1328" y="151"/>
                  </a:cubicBezTo>
                  <a:cubicBezTo>
                    <a:pt x="1217" y="226"/>
                    <a:pt x="1086" y="277"/>
                    <a:pt x="951" y="297"/>
                  </a:cubicBezTo>
                  <a:cubicBezTo>
                    <a:pt x="913" y="303"/>
                    <a:pt x="876" y="305"/>
                    <a:pt x="838" y="310"/>
                  </a:cubicBezTo>
                  <a:cubicBezTo>
                    <a:pt x="784" y="314"/>
                    <a:pt x="726" y="318"/>
                    <a:pt x="671" y="331"/>
                  </a:cubicBezTo>
                  <a:cubicBezTo>
                    <a:pt x="471" y="374"/>
                    <a:pt x="306" y="507"/>
                    <a:pt x="159" y="622"/>
                  </a:cubicBezTo>
                  <a:cubicBezTo>
                    <a:pt x="107" y="665"/>
                    <a:pt x="28" y="727"/>
                    <a:pt x="13" y="817"/>
                  </a:cubicBezTo>
                  <a:cubicBezTo>
                    <a:pt x="0" y="892"/>
                    <a:pt x="34" y="967"/>
                    <a:pt x="66" y="1021"/>
                  </a:cubicBezTo>
                  <a:cubicBezTo>
                    <a:pt x="90" y="1059"/>
                    <a:pt x="114" y="1098"/>
                    <a:pt x="137" y="1134"/>
                  </a:cubicBezTo>
                  <a:cubicBezTo>
                    <a:pt x="214" y="1252"/>
                    <a:pt x="294" y="1374"/>
                    <a:pt x="300" y="1509"/>
                  </a:cubicBezTo>
                  <a:cubicBezTo>
                    <a:pt x="300" y="1533"/>
                    <a:pt x="300" y="1557"/>
                    <a:pt x="298" y="1580"/>
                  </a:cubicBezTo>
                  <a:cubicBezTo>
                    <a:pt x="296" y="1623"/>
                    <a:pt x="296" y="1664"/>
                    <a:pt x="304" y="1707"/>
                  </a:cubicBezTo>
                  <a:cubicBezTo>
                    <a:pt x="321" y="1790"/>
                    <a:pt x="375" y="1859"/>
                    <a:pt x="420" y="1914"/>
                  </a:cubicBezTo>
                  <a:cubicBezTo>
                    <a:pt x="519" y="2039"/>
                    <a:pt x="643" y="2193"/>
                    <a:pt x="812" y="2281"/>
                  </a:cubicBezTo>
                  <a:cubicBezTo>
                    <a:pt x="902" y="2330"/>
                    <a:pt x="1009" y="2356"/>
                    <a:pt x="1118" y="2356"/>
                  </a:cubicBezTo>
                  <a:cubicBezTo>
                    <a:pt x="1328" y="2356"/>
                    <a:pt x="1530" y="2264"/>
                    <a:pt x="1656" y="2111"/>
                  </a:cubicBezTo>
                  <a:cubicBezTo>
                    <a:pt x="1663" y="2103"/>
                    <a:pt x="1669" y="2092"/>
                    <a:pt x="1675" y="2084"/>
                  </a:cubicBezTo>
                  <a:cubicBezTo>
                    <a:pt x="1703" y="2049"/>
                    <a:pt x="1729" y="2017"/>
                    <a:pt x="1763" y="1998"/>
                  </a:cubicBezTo>
                  <a:cubicBezTo>
                    <a:pt x="1785" y="1986"/>
                    <a:pt x="1810" y="1980"/>
                    <a:pt x="1837" y="1980"/>
                  </a:cubicBezTo>
                  <a:cubicBezTo>
                    <a:pt x="1883" y="1980"/>
                    <a:pt x="1935" y="1997"/>
                    <a:pt x="1982" y="2028"/>
                  </a:cubicBezTo>
                  <a:cubicBezTo>
                    <a:pt x="2020" y="2051"/>
                    <a:pt x="2055" y="2081"/>
                    <a:pt x="2091" y="2114"/>
                  </a:cubicBezTo>
                  <a:cubicBezTo>
                    <a:pt x="2119" y="2139"/>
                    <a:pt x="2151" y="2167"/>
                    <a:pt x="2183" y="2191"/>
                  </a:cubicBezTo>
                  <a:cubicBezTo>
                    <a:pt x="2380" y="2330"/>
                    <a:pt x="2631" y="2334"/>
                    <a:pt x="2873" y="2336"/>
                  </a:cubicBezTo>
                  <a:cubicBezTo>
                    <a:pt x="2933" y="2336"/>
                    <a:pt x="2991" y="2336"/>
                    <a:pt x="3051" y="2341"/>
                  </a:cubicBezTo>
                  <a:lnTo>
                    <a:pt x="3068" y="2341"/>
                  </a:lnTo>
                  <a:lnTo>
                    <a:pt x="3077" y="2324"/>
                  </a:lnTo>
                  <a:cubicBezTo>
                    <a:pt x="3132" y="2204"/>
                    <a:pt x="3197" y="2084"/>
                    <a:pt x="3304" y="2009"/>
                  </a:cubicBezTo>
                  <a:cubicBezTo>
                    <a:pt x="3353" y="1974"/>
                    <a:pt x="3407" y="1951"/>
                    <a:pt x="3467" y="1925"/>
                  </a:cubicBezTo>
                  <a:cubicBezTo>
                    <a:pt x="3494" y="1912"/>
                    <a:pt x="3522" y="1901"/>
                    <a:pt x="3550" y="1886"/>
                  </a:cubicBezTo>
                  <a:cubicBezTo>
                    <a:pt x="3638" y="1844"/>
                    <a:pt x="3719" y="1786"/>
                    <a:pt x="3799" y="1732"/>
                  </a:cubicBezTo>
                  <a:cubicBezTo>
                    <a:pt x="3874" y="1679"/>
                    <a:pt x="3951" y="1625"/>
                    <a:pt x="4034" y="1584"/>
                  </a:cubicBezTo>
                  <a:cubicBezTo>
                    <a:pt x="4051" y="1576"/>
                    <a:pt x="4069" y="1567"/>
                    <a:pt x="4086" y="1561"/>
                  </a:cubicBezTo>
                  <a:lnTo>
                    <a:pt x="4124" y="1546"/>
                  </a:lnTo>
                  <a:lnTo>
                    <a:pt x="4111" y="1520"/>
                  </a:lnTo>
                  <a:cubicBezTo>
                    <a:pt x="4099" y="1494"/>
                    <a:pt x="4086" y="1469"/>
                    <a:pt x="4073" y="1443"/>
                  </a:cubicBezTo>
                  <a:cubicBezTo>
                    <a:pt x="4009" y="1312"/>
                    <a:pt x="3944" y="1179"/>
                    <a:pt x="3827" y="1092"/>
                  </a:cubicBezTo>
                  <a:cubicBezTo>
                    <a:pt x="3728" y="1019"/>
                    <a:pt x="3606" y="989"/>
                    <a:pt x="3486" y="961"/>
                  </a:cubicBezTo>
                  <a:cubicBezTo>
                    <a:pt x="3342" y="927"/>
                    <a:pt x="3205" y="895"/>
                    <a:pt x="3120" y="790"/>
                  </a:cubicBezTo>
                  <a:cubicBezTo>
                    <a:pt x="3109" y="777"/>
                    <a:pt x="3098" y="762"/>
                    <a:pt x="3090" y="749"/>
                  </a:cubicBezTo>
                  <a:cubicBezTo>
                    <a:pt x="3070" y="723"/>
                    <a:pt x="3049" y="693"/>
                    <a:pt x="3023" y="672"/>
                  </a:cubicBezTo>
                  <a:cubicBezTo>
                    <a:pt x="2970" y="629"/>
                    <a:pt x="2903" y="616"/>
                    <a:pt x="2841" y="603"/>
                  </a:cubicBezTo>
                  <a:cubicBezTo>
                    <a:pt x="2826" y="601"/>
                    <a:pt x="2813" y="597"/>
                    <a:pt x="2800" y="595"/>
                  </a:cubicBezTo>
                  <a:cubicBezTo>
                    <a:pt x="2588" y="547"/>
                    <a:pt x="2404" y="412"/>
                    <a:pt x="2226" y="282"/>
                  </a:cubicBezTo>
                  <a:cubicBezTo>
                    <a:pt x="2162" y="232"/>
                    <a:pt x="2095" y="183"/>
                    <a:pt x="2027" y="138"/>
                  </a:cubicBezTo>
                  <a:cubicBezTo>
                    <a:pt x="1888" y="46"/>
                    <a:pt x="1767" y="1"/>
                    <a:pt x="16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297"/>
            <p:cNvSpPr/>
            <p:nvPr/>
          </p:nvSpPr>
          <p:spPr>
            <a:xfrm>
              <a:off x="4635128" y="2233530"/>
              <a:ext cx="187539" cy="165574"/>
            </a:xfrm>
            <a:custGeom>
              <a:rect b="b" l="l" r="r" t="t"/>
              <a:pathLst>
                <a:path extrusionOk="0" h="5827" w="6600">
                  <a:moveTo>
                    <a:pt x="3728" y="0"/>
                  </a:moveTo>
                  <a:cubicBezTo>
                    <a:pt x="3683" y="0"/>
                    <a:pt x="3640" y="13"/>
                    <a:pt x="3604" y="42"/>
                  </a:cubicBezTo>
                  <a:cubicBezTo>
                    <a:pt x="3559" y="76"/>
                    <a:pt x="3533" y="127"/>
                    <a:pt x="3510" y="177"/>
                  </a:cubicBezTo>
                  <a:cubicBezTo>
                    <a:pt x="3426" y="357"/>
                    <a:pt x="3362" y="547"/>
                    <a:pt x="3317" y="742"/>
                  </a:cubicBezTo>
                  <a:cubicBezTo>
                    <a:pt x="3292" y="776"/>
                    <a:pt x="3254" y="790"/>
                    <a:pt x="3213" y="790"/>
                  </a:cubicBezTo>
                  <a:cubicBezTo>
                    <a:pt x="3154" y="790"/>
                    <a:pt x="3089" y="760"/>
                    <a:pt x="3051" y="712"/>
                  </a:cubicBezTo>
                  <a:cubicBezTo>
                    <a:pt x="2987" y="633"/>
                    <a:pt x="2974" y="524"/>
                    <a:pt x="2953" y="423"/>
                  </a:cubicBezTo>
                  <a:cubicBezTo>
                    <a:pt x="2929" y="322"/>
                    <a:pt x="2882" y="215"/>
                    <a:pt x="2788" y="177"/>
                  </a:cubicBezTo>
                  <a:cubicBezTo>
                    <a:pt x="2761" y="165"/>
                    <a:pt x="2734" y="161"/>
                    <a:pt x="2706" y="161"/>
                  </a:cubicBezTo>
                  <a:cubicBezTo>
                    <a:pt x="2603" y="161"/>
                    <a:pt x="2496" y="225"/>
                    <a:pt x="2394" y="254"/>
                  </a:cubicBezTo>
                  <a:cubicBezTo>
                    <a:pt x="2329" y="272"/>
                    <a:pt x="2263" y="277"/>
                    <a:pt x="2197" y="277"/>
                  </a:cubicBezTo>
                  <a:cubicBezTo>
                    <a:pt x="2127" y="277"/>
                    <a:pt x="2057" y="272"/>
                    <a:pt x="1987" y="272"/>
                  </a:cubicBezTo>
                  <a:cubicBezTo>
                    <a:pt x="1967" y="272"/>
                    <a:pt x="1947" y="272"/>
                    <a:pt x="1927" y="273"/>
                  </a:cubicBezTo>
                  <a:cubicBezTo>
                    <a:pt x="1663" y="288"/>
                    <a:pt x="1408" y="432"/>
                    <a:pt x="1260" y="650"/>
                  </a:cubicBezTo>
                  <a:cubicBezTo>
                    <a:pt x="1224" y="706"/>
                    <a:pt x="1192" y="766"/>
                    <a:pt x="1142" y="813"/>
                  </a:cubicBezTo>
                  <a:cubicBezTo>
                    <a:pt x="1055" y="896"/>
                    <a:pt x="942" y="914"/>
                    <a:pt x="820" y="914"/>
                  </a:cubicBezTo>
                  <a:cubicBezTo>
                    <a:pt x="725" y="914"/>
                    <a:pt x="626" y="903"/>
                    <a:pt x="529" y="903"/>
                  </a:cubicBezTo>
                  <a:cubicBezTo>
                    <a:pt x="453" y="903"/>
                    <a:pt x="379" y="910"/>
                    <a:pt x="311" y="933"/>
                  </a:cubicBezTo>
                  <a:cubicBezTo>
                    <a:pt x="345" y="1021"/>
                    <a:pt x="311" y="1130"/>
                    <a:pt x="232" y="1181"/>
                  </a:cubicBezTo>
                  <a:cubicBezTo>
                    <a:pt x="202" y="1199"/>
                    <a:pt x="167" y="1207"/>
                    <a:pt x="133" y="1207"/>
                  </a:cubicBezTo>
                  <a:cubicBezTo>
                    <a:pt x="115" y="1207"/>
                    <a:pt x="98" y="1205"/>
                    <a:pt x="82" y="1201"/>
                  </a:cubicBezTo>
                  <a:cubicBezTo>
                    <a:pt x="35" y="1357"/>
                    <a:pt x="0" y="1509"/>
                    <a:pt x="48" y="1659"/>
                  </a:cubicBezTo>
                  <a:cubicBezTo>
                    <a:pt x="78" y="1749"/>
                    <a:pt x="135" y="1837"/>
                    <a:pt x="120" y="1931"/>
                  </a:cubicBezTo>
                  <a:cubicBezTo>
                    <a:pt x="112" y="1985"/>
                    <a:pt x="80" y="2032"/>
                    <a:pt x="67" y="2086"/>
                  </a:cubicBezTo>
                  <a:cubicBezTo>
                    <a:pt x="30" y="2238"/>
                    <a:pt x="157" y="2375"/>
                    <a:pt x="228" y="2514"/>
                  </a:cubicBezTo>
                  <a:cubicBezTo>
                    <a:pt x="285" y="2632"/>
                    <a:pt x="307" y="2765"/>
                    <a:pt x="326" y="2895"/>
                  </a:cubicBezTo>
                  <a:cubicBezTo>
                    <a:pt x="367" y="3176"/>
                    <a:pt x="410" y="3459"/>
                    <a:pt x="450" y="3740"/>
                  </a:cubicBezTo>
                  <a:cubicBezTo>
                    <a:pt x="463" y="3823"/>
                    <a:pt x="478" y="3905"/>
                    <a:pt x="495" y="3988"/>
                  </a:cubicBezTo>
                  <a:cubicBezTo>
                    <a:pt x="507" y="3987"/>
                    <a:pt x="518" y="3986"/>
                    <a:pt x="529" y="3986"/>
                  </a:cubicBezTo>
                  <a:cubicBezTo>
                    <a:pt x="651" y="3986"/>
                    <a:pt x="773" y="4048"/>
                    <a:pt x="879" y="4117"/>
                  </a:cubicBezTo>
                  <a:cubicBezTo>
                    <a:pt x="1134" y="4286"/>
                    <a:pt x="1363" y="4513"/>
                    <a:pt x="1663" y="4577"/>
                  </a:cubicBezTo>
                  <a:cubicBezTo>
                    <a:pt x="1736" y="4594"/>
                    <a:pt x="1815" y="4601"/>
                    <a:pt x="1873" y="4650"/>
                  </a:cubicBezTo>
                  <a:cubicBezTo>
                    <a:pt x="1909" y="4680"/>
                    <a:pt x="1933" y="4725"/>
                    <a:pt x="1965" y="4764"/>
                  </a:cubicBezTo>
                  <a:cubicBezTo>
                    <a:pt x="2132" y="4965"/>
                    <a:pt x="2466" y="4914"/>
                    <a:pt x="2679" y="5070"/>
                  </a:cubicBezTo>
                  <a:cubicBezTo>
                    <a:pt x="2811" y="5169"/>
                    <a:pt x="2876" y="5336"/>
                    <a:pt x="2953" y="5488"/>
                  </a:cubicBezTo>
                  <a:cubicBezTo>
                    <a:pt x="3115" y="5422"/>
                    <a:pt x="3291" y="5398"/>
                    <a:pt x="3467" y="5398"/>
                  </a:cubicBezTo>
                  <a:cubicBezTo>
                    <a:pt x="3544" y="5398"/>
                    <a:pt x="3622" y="5403"/>
                    <a:pt x="3698" y="5411"/>
                  </a:cubicBezTo>
                  <a:cubicBezTo>
                    <a:pt x="3973" y="5439"/>
                    <a:pt x="4243" y="5503"/>
                    <a:pt x="4517" y="5522"/>
                  </a:cubicBezTo>
                  <a:cubicBezTo>
                    <a:pt x="4710" y="5535"/>
                    <a:pt x="4932" y="5539"/>
                    <a:pt x="5052" y="5689"/>
                  </a:cubicBezTo>
                  <a:cubicBezTo>
                    <a:pt x="5196" y="5717"/>
                    <a:pt x="5335" y="5764"/>
                    <a:pt x="5466" y="5826"/>
                  </a:cubicBezTo>
                  <a:cubicBezTo>
                    <a:pt x="5470" y="5659"/>
                    <a:pt x="5402" y="5475"/>
                    <a:pt x="5468" y="5319"/>
                  </a:cubicBezTo>
                  <a:cubicBezTo>
                    <a:pt x="5541" y="5139"/>
                    <a:pt x="5757" y="5068"/>
                    <a:pt x="5888" y="4924"/>
                  </a:cubicBezTo>
                  <a:cubicBezTo>
                    <a:pt x="6042" y="4759"/>
                    <a:pt x="6102" y="4575"/>
                    <a:pt x="6308" y="4481"/>
                  </a:cubicBezTo>
                  <a:cubicBezTo>
                    <a:pt x="6441" y="4419"/>
                    <a:pt x="6599" y="4318"/>
                    <a:pt x="6578" y="4172"/>
                  </a:cubicBezTo>
                  <a:cubicBezTo>
                    <a:pt x="6548" y="3958"/>
                    <a:pt x="6169" y="3913"/>
                    <a:pt x="6184" y="3699"/>
                  </a:cubicBezTo>
                  <a:cubicBezTo>
                    <a:pt x="6186" y="3660"/>
                    <a:pt x="6201" y="3626"/>
                    <a:pt x="6218" y="3592"/>
                  </a:cubicBezTo>
                  <a:cubicBezTo>
                    <a:pt x="6248" y="3530"/>
                    <a:pt x="6280" y="3470"/>
                    <a:pt x="6316" y="3412"/>
                  </a:cubicBezTo>
                  <a:cubicBezTo>
                    <a:pt x="6154" y="3281"/>
                    <a:pt x="6012" y="3120"/>
                    <a:pt x="6027" y="2921"/>
                  </a:cubicBezTo>
                  <a:cubicBezTo>
                    <a:pt x="6042" y="2705"/>
                    <a:pt x="6239" y="2497"/>
                    <a:pt x="6152" y="2302"/>
                  </a:cubicBezTo>
                  <a:cubicBezTo>
                    <a:pt x="6122" y="2238"/>
                    <a:pt x="6064" y="2182"/>
                    <a:pt x="6068" y="2113"/>
                  </a:cubicBezTo>
                  <a:cubicBezTo>
                    <a:pt x="6074" y="2006"/>
                    <a:pt x="6209" y="1970"/>
                    <a:pt x="6289" y="1899"/>
                  </a:cubicBezTo>
                  <a:cubicBezTo>
                    <a:pt x="6389" y="1809"/>
                    <a:pt x="6389" y="1629"/>
                    <a:pt x="6289" y="1539"/>
                  </a:cubicBezTo>
                  <a:cubicBezTo>
                    <a:pt x="6224" y="1481"/>
                    <a:pt x="6128" y="1451"/>
                    <a:pt x="6107" y="1368"/>
                  </a:cubicBezTo>
                  <a:cubicBezTo>
                    <a:pt x="6100" y="1340"/>
                    <a:pt x="6104" y="1308"/>
                    <a:pt x="6111" y="1278"/>
                  </a:cubicBezTo>
                  <a:cubicBezTo>
                    <a:pt x="6134" y="1141"/>
                    <a:pt x="6149" y="961"/>
                    <a:pt x="6023" y="897"/>
                  </a:cubicBezTo>
                  <a:cubicBezTo>
                    <a:pt x="5969" y="869"/>
                    <a:pt x="5905" y="875"/>
                    <a:pt x="5847" y="856"/>
                  </a:cubicBezTo>
                  <a:cubicBezTo>
                    <a:pt x="5770" y="828"/>
                    <a:pt x="5717" y="762"/>
                    <a:pt x="5652" y="710"/>
                  </a:cubicBezTo>
                  <a:cubicBezTo>
                    <a:pt x="5494" y="590"/>
                    <a:pt x="5282" y="579"/>
                    <a:pt x="5082" y="575"/>
                  </a:cubicBezTo>
                  <a:cubicBezTo>
                    <a:pt x="4945" y="571"/>
                    <a:pt x="4808" y="569"/>
                    <a:pt x="4671" y="564"/>
                  </a:cubicBezTo>
                  <a:cubicBezTo>
                    <a:pt x="4615" y="564"/>
                    <a:pt x="4557" y="562"/>
                    <a:pt x="4508" y="537"/>
                  </a:cubicBezTo>
                  <a:cubicBezTo>
                    <a:pt x="4474" y="517"/>
                    <a:pt x="4446" y="489"/>
                    <a:pt x="4420" y="459"/>
                  </a:cubicBezTo>
                  <a:cubicBezTo>
                    <a:pt x="4397" y="436"/>
                    <a:pt x="4378" y="408"/>
                    <a:pt x="4356" y="380"/>
                  </a:cubicBezTo>
                  <a:cubicBezTo>
                    <a:pt x="4354" y="382"/>
                    <a:pt x="4352" y="384"/>
                    <a:pt x="4348" y="387"/>
                  </a:cubicBezTo>
                  <a:cubicBezTo>
                    <a:pt x="4345" y="387"/>
                    <a:pt x="4342" y="387"/>
                    <a:pt x="4340" y="387"/>
                  </a:cubicBezTo>
                  <a:cubicBezTo>
                    <a:pt x="4323" y="387"/>
                    <a:pt x="4305" y="381"/>
                    <a:pt x="4290" y="374"/>
                  </a:cubicBezTo>
                  <a:cubicBezTo>
                    <a:pt x="4163" y="318"/>
                    <a:pt x="4082" y="198"/>
                    <a:pt x="3977" y="108"/>
                  </a:cubicBezTo>
                  <a:cubicBezTo>
                    <a:pt x="3909" y="47"/>
                    <a:pt x="3815" y="0"/>
                    <a:pt x="37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297"/>
            <p:cNvSpPr/>
            <p:nvPr/>
          </p:nvSpPr>
          <p:spPr>
            <a:xfrm>
              <a:off x="4634275" y="2232763"/>
              <a:ext cx="189045" cy="167506"/>
            </a:xfrm>
            <a:custGeom>
              <a:rect b="b" l="l" r="r" t="t"/>
              <a:pathLst>
                <a:path extrusionOk="0" h="5895" w="6653">
                  <a:moveTo>
                    <a:pt x="3756" y="54"/>
                  </a:moveTo>
                  <a:cubicBezTo>
                    <a:pt x="3831" y="54"/>
                    <a:pt x="3919" y="92"/>
                    <a:pt x="3990" y="154"/>
                  </a:cubicBezTo>
                  <a:cubicBezTo>
                    <a:pt x="4022" y="182"/>
                    <a:pt x="4054" y="214"/>
                    <a:pt x="4084" y="246"/>
                  </a:cubicBezTo>
                  <a:cubicBezTo>
                    <a:pt x="4150" y="315"/>
                    <a:pt x="4217" y="386"/>
                    <a:pt x="4309" y="426"/>
                  </a:cubicBezTo>
                  <a:cubicBezTo>
                    <a:pt x="4323" y="433"/>
                    <a:pt x="4343" y="440"/>
                    <a:pt x="4363" y="440"/>
                  </a:cubicBezTo>
                  <a:cubicBezTo>
                    <a:pt x="4368" y="440"/>
                    <a:pt x="4373" y="440"/>
                    <a:pt x="4378" y="439"/>
                  </a:cubicBezTo>
                  <a:lnTo>
                    <a:pt x="4384" y="450"/>
                  </a:lnTo>
                  <a:cubicBezTo>
                    <a:pt x="4399" y="467"/>
                    <a:pt x="4414" y="486"/>
                    <a:pt x="4429" y="506"/>
                  </a:cubicBezTo>
                  <a:cubicBezTo>
                    <a:pt x="4455" y="534"/>
                    <a:pt x="4487" y="566"/>
                    <a:pt x="4525" y="587"/>
                  </a:cubicBezTo>
                  <a:cubicBezTo>
                    <a:pt x="4581" y="615"/>
                    <a:pt x="4645" y="617"/>
                    <a:pt x="4701" y="619"/>
                  </a:cubicBezTo>
                  <a:lnTo>
                    <a:pt x="5112" y="628"/>
                  </a:lnTo>
                  <a:cubicBezTo>
                    <a:pt x="5329" y="634"/>
                    <a:pt x="5522" y="647"/>
                    <a:pt x="5665" y="759"/>
                  </a:cubicBezTo>
                  <a:cubicBezTo>
                    <a:pt x="5684" y="774"/>
                    <a:pt x="5704" y="791"/>
                    <a:pt x="5723" y="808"/>
                  </a:cubicBezTo>
                  <a:cubicBezTo>
                    <a:pt x="5766" y="846"/>
                    <a:pt x="5811" y="887"/>
                    <a:pt x="5869" y="909"/>
                  </a:cubicBezTo>
                  <a:cubicBezTo>
                    <a:pt x="5897" y="917"/>
                    <a:pt x="5924" y="921"/>
                    <a:pt x="5952" y="926"/>
                  </a:cubicBezTo>
                  <a:cubicBezTo>
                    <a:pt x="5984" y="930"/>
                    <a:pt x="6014" y="934"/>
                    <a:pt x="6042" y="947"/>
                  </a:cubicBezTo>
                  <a:cubicBezTo>
                    <a:pt x="6126" y="990"/>
                    <a:pt x="6149" y="1103"/>
                    <a:pt x="6115" y="1301"/>
                  </a:cubicBezTo>
                  <a:cubicBezTo>
                    <a:pt x="6109" y="1335"/>
                    <a:pt x="6102" y="1369"/>
                    <a:pt x="6111" y="1401"/>
                  </a:cubicBezTo>
                  <a:cubicBezTo>
                    <a:pt x="6128" y="1468"/>
                    <a:pt x="6184" y="1504"/>
                    <a:pt x="6235" y="1538"/>
                  </a:cubicBezTo>
                  <a:cubicBezTo>
                    <a:pt x="6259" y="1556"/>
                    <a:pt x="6282" y="1568"/>
                    <a:pt x="6299" y="1586"/>
                  </a:cubicBezTo>
                  <a:cubicBezTo>
                    <a:pt x="6342" y="1624"/>
                    <a:pt x="6368" y="1682"/>
                    <a:pt x="6368" y="1746"/>
                  </a:cubicBezTo>
                  <a:cubicBezTo>
                    <a:pt x="6368" y="1810"/>
                    <a:pt x="6342" y="1868"/>
                    <a:pt x="6301" y="1907"/>
                  </a:cubicBezTo>
                  <a:cubicBezTo>
                    <a:pt x="6278" y="1928"/>
                    <a:pt x="6248" y="1948"/>
                    <a:pt x="6218" y="1965"/>
                  </a:cubicBezTo>
                  <a:cubicBezTo>
                    <a:pt x="6149" y="2008"/>
                    <a:pt x="6077" y="2053"/>
                    <a:pt x="6072" y="2138"/>
                  </a:cubicBezTo>
                  <a:cubicBezTo>
                    <a:pt x="6068" y="2194"/>
                    <a:pt x="6096" y="2239"/>
                    <a:pt x="6124" y="2282"/>
                  </a:cubicBezTo>
                  <a:cubicBezTo>
                    <a:pt x="6137" y="2301"/>
                    <a:pt x="6147" y="2320"/>
                    <a:pt x="6156" y="2340"/>
                  </a:cubicBezTo>
                  <a:cubicBezTo>
                    <a:pt x="6205" y="2447"/>
                    <a:pt x="6158" y="2562"/>
                    <a:pt x="6107" y="2685"/>
                  </a:cubicBezTo>
                  <a:cubicBezTo>
                    <a:pt x="6072" y="2768"/>
                    <a:pt x="6036" y="2856"/>
                    <a:pt x="6029" y="2946"/>
                  </a:cubicBezTo>
                  <a:cubicBezTo>
                    <a:pt x="6014" y="3167"/>
                    <a:pt x="6177" y="3334"/>
                    <a:pt x="6310" y="3445"/>
                  </a:cubicBezTo>
                  <a:cubicBezTo>
                    <a:pt x="6278" y="3499"/>
                    <a:pt x="6248" y="3554"/>
                    <a:pt x="6224" y="3608"/>
                  </a:cubicBezTo>
                  <a:cubicBezTo>
                    <a:pt x="6207" y="3640"/>
                    <a:pt x="6190" y="3679"/>
                    <a:pt x="6186" y="3724"/>
                  </a:cubicBezTo>
                  <a:cubicBezTo>
                    <a:pt x="6177" y="3850"/>
                    <a:pt x="6286" y="3923"/>
                    <a:pt x="6389" y="3992"/>
                  </a:cubicBezTo>
                  <a:cubicBezTo>
                    <a:pt x="6481" y="4054"/>
                    <a:pt x="6569" y="4112"/>
                    <a:pt x="6582" y="4201"/>
                  </a:cubicBezTo>
                  <a:cubicBezTo>
                    <a:pt x="6595" y="4304"/>
                    <a:pt x="6509" y="4399"/>
                    <a:pt x="6327" y="4482"/>
                  </a:cubicBezTo>
                  <a:cubicBezTo>
                    <a:pt x="6184" y="4549"/>
                    <a:pt x="6109" y="4654"/>
                    <a:pt x="6029" y="4767"/>
                  </a:cubicBezTo>
                  <a:cubicBezTo>
                    <a:pt x="5991" y="4823"/>
                    <a:pt x="5950" y="4879"/>
                    <a:pt x="5899" y="4934"/>
                  </a:cubicBezTo>
                  <a:cubicBezTo>
                    <a:pt x="5849" y="4986"/>
                    <a:pt x="5787" y="5031"/>
                    <a:pt x="5727" y="5073"/>
                  </a:cubicBezTo>
                  <a:cubicBezTo>
                    <a:pt x="5627" y="5144"/>
                    <a:pt x="5522" y="5217"/>
                    <a:pt x="5472" y="5337"/>
                  </a:cubicBezTo>
                  <a:cubicBezTo>
                    <a:pt x="5427" y="5446"/>
                    <a:pt x="5442" y="5564"/>
                    <a:pt x="5457" y="5680"/>
                  </a:cubicBezTo>
                  <a:cubicBezTo>
                    <a:pt x="5462" y="5723"/>
                    <a:pt x="5468" y="5768"/>
                    <a:pt x="5470" y="5810"/>
                  </a:cubicBezTo>
                  <a:cubicBezTo>
                    <a:pt x="5346" y="5757"/>
                    <a:pt x="5222" y="5716"/>
                    <a:pt x="5097" y="5693"/>
                  </a:cubicBezTo>
                  <a:cubicBezTo>
                    <a:pt x="4977" y="5549"/>
                    <a:pt x="4772" y="5536"/>
                    <a:pt x="4590" y="5526"/>
                  </a:cubicBezTo>
                  <a:lnTo>
                    <a:pt x="4549" y="5521"/>
                  </a:lnTo>
                  <a:cubicBezTo>
                    <a:pt x="4399" y="5511"/>
                    <a:pt x="4245" y="5487"/>
                    <a:pt x="4099" y="5463"/>
                  </a:cubicBezTo>
                  <a:cubicBezTo>
                    <a:pt x="3979" y="5442"/>
                    <a:pt x="3855" y="5423"/>
                    <a:pt x="3731" y="5410"/>
                  </a:cubicBezTo>
                  <a:cubicBezTo>
                    <a:pt x="3648" y="5401"/>
                    <a:pt x="3569" y="5397"/>
                    <a:pt x="3495" y="5397"/>
                  </a:cubicBezTo>
                  <a:cubicBezTo>
                    <a:pt x="3305" y="5397"/>
                    <a:pt x="3141" y="5425"/>
                    <a:pt x="2996" y="5481"/>
                  </a:cubicBezTo>
                  <a:cubicBezTo>
                    <a:pt x="2987" y="5463"/>
                    <a:pt x="2978" y="5446"/>
                    <a:pt x="2970" y="5427"/>
                  </a:cubicBezTo>
                  <a:cubicBezTo>
                    <a:pt x="2908" y="5296"/>
                    <a:pt x="2841" y="5163"/>
                    <a:pt x="2724" y="5076"/>
                  </a:cubicBezTo>
                  <a:cubicBezTo>
                    <a:pt x="2625" y="5003"/>
                    <a:pt x="2503" y="4973"/>
                    <a:pt x="2383" y="4945"/>
                  </a:cubicBezTo>
                  <a:cubicBezTo>
                    <a:pt x="2239" y="4911"/>
                    <a:pt x="2102" y="4879"/>
                    <a:pt x="2017" y="4774"/>
                  </a:cubicBezTo>
                  <a:cubicBezTo>
                    <a:pt x="2006" y="4761"/>
                    <a:pt x="1995" y="4746"/>
                    <a:pt x="1987" y="4733"/>
                  </a:cubicBezTo>
                  <a:cubicBezTo>
                    <a:pt x="1967" y="4707"/>
                    <a:pt x="1946" y="4677"/>
                    <a:pt x="1920" y="4656"/>
                  </a:cubicBezTo>
                  <a:cubicBezTo>
                    <a:pt x="1867" y="4613"/>
                    <a:pt x="1800" y="4600"/>
                    <a:pt x="1738" y="4587"/>
                  </a:cubicBezTo>
                  <a:cubicBezTo>
                    <a:pt x="1723" y="4585"/>
                    <a:pt x="1710" y="4581"/>
                    <a:pt x="1697" y="4579"/>
                  </a:cubicBezTo>
                  <a:cubicBezTo>
                    <a:pt x="1485" y="4531"/>
                    <a:pt x="1301" y="4396"/>
                    <a:pt x="1123" y="4266"/>
                  </a:cubicBezTo>
                  <a:cubicBezTo>
                    <a:pt x="1059" y="4216"/>
                    <a:pt x="992" y="4167"/>
                    <a:pt x="924" y="4122"/>
                  </a:cubicBezTo>
                  <a:cubicBezTo>
                    <a:pt x="785" y="4030"/>
                    <a:pt x="665" y="3985"/>
                    <a:pt x="555" y="3985"/>
                  </a:cubicBezTo>
                  <a:cubicBezTo>
                    <a:pt x="553" y="3985"/>
                    <a:pt x="549" y="3985"/>
                    <a:pt x="547" y="3987"/>
                  </a:cubicBezTo>
                  <a:cubicBezTo>
                    <a:pt x="532" y="3917"/>
                    <a:pt x="519" y="3844"/>
                    <a:pt x="508" y="3762"/>
                  </a:cubicBezTo>
                  <a:lnTo>
                    <a:pt x="382" y="2918"/>
                  </a:lnTo>
                  <a:cubicBezTo>
                    <a:pt x="363" y="2787"/>
                    <a:pt x="343" y="2652"/>
                    <a:pt x="281" y="2528"/>
                  </a:cubicBezTo>
                  <a:cubicBezTo>
                    <a:pt x="264" y="2492"/>
                    <a:pt x="240" y="2455"/>
                    <a:pt x="219" y="2421"/>
                  </a:cubicBezTo>
                  <a:cubicBezTo>
                    <a:pt x="157" y="2318"/>
                    <a:pt x="99" y="2222"/>
                    <a:pt x="123" y="2119"/>
                  </a:cubicBezTo>
                  <a:cubicBezTo>
                    <a:pt x="129" y="2098"/>
                    <a:pt x="138" y="2076"/>
                    <a:pt x="146" y="2053"/>
                  </a:cubicBezTo>
                  <a:cubicBezTo>
                    <a:pt x="159" y="2025"/>
                    <a:pt x="172" y="1995"/>
                    <a:pt x="176" y="1960"/>
                  </a:cubicBezTo>
                  <a:cubicBezTo>
                    <a:pt x="189" y="1888"/>
                    <a:pt x="159" y="1819"/>
                    <a:pt x="133" y="1755"/>
                  </a:cubicBezTo>
                  <a:cubicBezTo>
                    <a:pt x="123" y="1729"/>
                    <a:pt x="112" y="1703"/>
                    <a:pt x="103" y="1680"/>
                  </a:cubicBezTo>
                  <a:cubicBezTo>
                    <a:pt x="58" y="1541"/>
                    <a:pt x="90" y="1395"/>
                    <a:pt x="129" y="1260"/>
                  </a:cubicBezTo>
                  <a:cubicBezTo>
                    <a:pt x="139" y="1261"/>
                    <a:pt x="149" y="1262"/>
                    <a:pt x="159" y="1262"/>
                  </a:cubicBezTo>
                  <a:cubicBezTo>
                    <a:pt x="202" y="1262"/>
                    <a:pt x="242" y="1251"/>
                    <a:pt x="275" y="1230"/>
                  </a:cubicBezTo>
                  <a:cubicBezTo>
                    <a:pt x="356" y="1178"/>
                    <a:pt x="399" y="1071"/>
                    <a:pt x="373" y="977"/>
                  </a:cubicBezTo>
                  <a:cubicBezTo>
                    <a:pt x="427" y="964"/>
                    <a:pt x="485" y="958"/>
                    <a:pt x="560" y="958"/>
                  </a:cubicBezTo>
                  <a:cubicBezTo>
                    <a:pt x="607" y="958"/>
                    <a:pt x="656" y="960"/>
                    <a:pt x="705" y="962"/>
                  </a:cubicBezTo>
                  <a:cubicBezTo>
                    <a:pt x="755" y="964"/>
                    <a:pt x="804" y="968"/>
                    <a:pt x="851" y="968"/>
                  </a:cubicBezTo>
                  <a:cubicBezTo>
                    <a:pt x="962" y="968"/>
                    <a:pt x="1091" y="956"/>
                    <a:pt x="1192" y="859"/>
                  </a:cubicBezTo>
                  <a:cubicBezTo>
                    <a:pt x="1230" y="823"/>
                    <a:pt x="1258" y="778"/>
                    <a:pt x="1284" y="735"/>
                  </a:cubicBezTo>
                  <a:cubicBezTo>
                    <a:pt x="1294" y="722"/>
                    <a:pt x="1303" y="707"/>
                    <a:pt x="1314" y="692"/>
                  </a:cubicBezTo>
                  <a:cubicBezTo>
                    <a:pt x="1455" y="480"/>
                    <a:pt x="1704" y="341"/>
                    <a:pt x="1959" y="326"/>
                  </a:cubicBezTo>
                  <a:cubicBezTo>
                    <a:pt x="1974" y="325"/>
                    <a:pt x="1990" y="325"/>
                    <a:pt x="2006" y="325"/>
                  </a:cubicBezTo>
                  <a:cubicBezTo>
                    <a:pt x="2045" y="325"/>
                    <a:pt x="2084" y="326"/>
                    <a:pt x="2124" y="328"/>
                  </a:cubicBezTo>
                  <a:cubicBezTo>
                    <a:pt x="2160" y="330"/>
                    <a:pt x="2196" y="330"/>
                    <a:pt x="2233" y="330"/>
                  </a:cubicBezTo>
                  <a:cubicBezTo>
                    <a:pt x="2312" y="330"/>
                    <a:pt x="2374" y="324"/>
                    <a:pt x="2430" y="306"/>
                  </a:cubicBezTo>
                  <a:cubicBezTo>
                    <a:pt x="2469" y="296"/>
                    <a:pt x="2507" y="281"/>
                    <a:pt x="2546" y="266"/>
                  </a:cubicBezTo>
                  <a:cubicBezTo>
                    <a:pt x="2613" y="238"/>
                    <a:pt x="2679" y="215"/>
                    <a:pt x="2739" y="215"/>
                  </a:cubicBezTo>
                  <a:cubicBezTo>
                    <a:pt x="2763" y="215"/>
                    <a:pt x="2786" y="219"/>
                    <a:pt x="2807" y="227"/>
                  </a:cubicBezTo>
                  <a:cubicBezTo>
                    <a:pt x="2878" y="257"/>
                    <a:pt x="2927" y="334"/>
                    <a:pt x="2955" y="456"/>
                  </a:cubicBezTo>
                  <a:cubicBezTo>
                    <a:pt x="2959" y="474"/>
                    <a:pt x="2963" y="491"/>
                    <a:pt x="2968" y="510"/>
                  </a:cubicBezTo>
                  <a:cubicBezTo>
                    <a:pt x="2985" y="596"/>
                    <a:pt x="3004" y="686"/>
                    <a:pt x="3060" y="756"/>
                  </a:cubicBezTo>
                  <a:cubicBezTo>
                    <a:pt x="3103" y="810"/>
                    <a:pt x="3173" y="844"/>
                    <a:pt x="3242" y="844"/>
                  </a:cubicBezTo>
                  <a:cubicBezTo>
                    <a:pt x="3296" y="844"/>
                    <a:pt x="3341" y="823"/>
                    <a:pt x="3368" y="784"/>
                  </a:cubicBezTo>
                  <a:lnTo>
                    <a:pt x="3373" y="774"/>
                  </a:lnTo>
                  <a:cubicBezTo>
                    <a:pt x="3418" y="583"/>
                    <a:pt x="3482" y="394"/>
                    <a:pt x="3563" y="214"/>
                  </a:cubicBezTo>
                  <a:cubicBezTo>
                    <a:pt x="3587" y="167"/>
                    <a:pt x="3611" y="120"/>
                    <a:pt x="3649" y="90"/>
                  </a:cubicBezTo>
                  <a:cubicBezTo>
                    <a:pt x="3679" y="67"/>
                    <a:pt x="3716" y="54"/>
                    <a:pt x="3756" y="54"/>
                  </a:cubicBezTo>
                  <a:close/>
                  <a:moveTo>
                    <a:pt x="3756" y="0"/>
                  </a:moveTo>
                  <a:cubicBezTo>
                    <a:pt x="3703" y="0"/>
                    <a:pt x="3656" y="17"/>
                    <a:pt x="3617" y="47"/>
                  </a:cubicBezTo>
                  <a:cubicBezTo>
                    <a:pt x="3568" y="84"/>
                    <a:pt x="3540" y="139"/>
                    <a:pt x="3516" y="193"/>
                  </a:cubicBezTo>
                  <a:cubicBezTo>
                    <a:pt x="3433" y="373"/>
                    <a:pt x="3366" y="564"/>
                    <a:pt x="3323" y="756"/>
                  </a:cubicBezTo>
                  <a:cubicBezTo>
                    <a:pt x="3300" y="784"/>
                    <a:pt x="3266" y="791"/>
                    <a:pt x="3242" y="791"/>
                  </a:cubicBezTo>
                  <a:cubicBezTo>
                    <a:pt x="3191" y="791"/>
                    <a:pt x="3135" y="763"/>
                    <a:pt x="3103" y="724"/>
                  </a:cubicBezTo>
                  <a:cubicBezTo>
                    <a:pt x="3053" y="662"/>
                    <a:pt x="3036" y="583"/>
                    <a:pt x="3019" y="499"/>
                  </a:cubicBezTo>
                  <a:cubicBezTo>
                    <a:pt x="3015" y="480"/>
                    <a:pt x="3013" y="463"/>
                    <a:pt x="3008" y="444"/>
                  </a:cubicBezTo>
                  <a:cubicBezTo>
                    <a:pt x="2974" y="304"/>
                    <a:pt x="2914" y="214"/>
                    <a:pt x="2829" y="178"/>
                  </a:cubicBezTo>
                  <a:cubicBezTo>
                    <a:pt x="2799" y="167"/>
                    <a:pt x="2769" y="161"/>
                    <a:pt x="2736" y="161"/>
                  </a:cubicBezTo>
                  <a:cubicBezTo>
                    <a:pt x="2666" y="161"/>
                    <a:pt x="2595" y="189"/>
                    <a:pt x="2524" y="216"/>
                  </a:cubicBezTo>
                  <a:cubicBezTo>
                    <a:pt x="2488" y="231"/>
                    <a:pt x="2451" y="246"/>
                    <a:pt x="2415" y="255"/>
                  </a:cubicBezTo>
                  <a:cubicBezTo>
                    <a:pt x="2364" y="270"/>
                    <a:pt x="2308" y="276"/>
                    <a:pt x="2233" y="276"/>
                  </a:cubicBezTo>
                  <a:cubicBezTo>
                    <a:pt x="2196" y="276"/>
                    <a:pt x="2162" y="276"/>
                    <a:pt x="2126" y="274"/>
                  </a:cubicBezTo>
                  <a:cubicBezTo>
                    <a:pt x="2085" y="273"/>
                    <a:pt x="2045" y="271"/>
                    <a:pt x="2005" y="271"/>
                  </a:cubicBezTo>
                  <a:cubicBezTo>
                    <a:pt x="1988" y="271"/>
                    <a:pt x="1971" y="272"/>
                    <a:pt x="1954" y="272"/>
                  </a:cubicBezTo>
                  <a:cubicBezTo>
                    <a:pt x="1684" y="287"/>
                    <a:pt x="1421" y="437"/>
                    <a:pt x="1269" y="662"/>
                  </a:cubicBezTo>
                  <a:cubicBezTo>
                    <a:pt x="1258" y="677"/>
                    <a:pt x="1249" y="692"/>
                    <a:pt x="1239" y="707"/>
                  </a:cubicBezTo>
                  <a:cubicBezTo>
                    <a:pt x="1213" y="748"/>
                    <a:pt x="1187" y="789"/>
                    <a:pt x="1155" y="821"/>
                  </a:cubicBezTo>
                  <a:cubicBezTo>
                    <a:pt x="1067" y="902"/>
                    <a:pt x="952" y="915"/>
                    <a:pt x="851" y="915"/>
                  </a:cubicBezTo>
                  <a:cubicBezTo>
                    <a:pt x="804" y="915"/>
                    <a:pt x="757" y="911"/>
                    <a:pt x="707" y="909"/>
                  </a:cubicBezTo>
                  <a:cubicBezTo>
                    <a:pt x="658" y="906"/>
                    <a:pt x="609" y="904"/>
                    <a:pt x="560" y="904"/>
                  </a:cubicBezTo>
                  <a:cubicBezTo>
                    <a:pt x="467" y="904"/>
                    <a:pt x="395" y="913"/>
                    <a:pt x="333" y="934"/>
                  </a:cubicBezTo>
                  <a:lnTo>
                    <a:pt x="305" y="945"/>
                  </a:lnTo>
                  <a:lnTo>
                    <a:pt x="315" y="971"/>
                  </a:lnTo>
                  <a:cubicBezTo>
                    <a:pt x="348" y="1046"/>
                    <a:pt x="315" y="1142"/>
                    <a:pt x="247" y="1185"/>
                  </a:cubicBezTo>
                  <a:cubicBezTo>
                    <a:pt x="222" y="1199"/>
                    <a:pt x="192" y="1207"/>
                    <a:pt x="161" y="1207"/>
                  </a:cubicBezTo>
                  <a:cubicBezTo>
                    <a:pt x="146" y="1207"/>
                    <a:pt x="131" y="1205"/>
                    <a:pt x="116" y="1202"/>
                  </a:cubicBezTo>
                  <a:lnTo>
                    <a:pt x="93" y="1198"/>
                  </a:lnTo>
                  <a:lnTo>
                    <a:pt x="86" y="1221"/>
                  </a:lnTo>
                  <a:cubicBezTo>
                    <a:pt x="41" y="1373"/>
                    <a:pt x="0" y="1534"/>
                    <a:pt x="52" y="1695"/>
                  </a:cubicBezTo>
                  <a:cubicBezTo>
                    <a:pt x="60" y="1723"/>
                    <a:pt x="71" y="1748"/>
                    <a:pt x="84" y="1774"/>
                  </a:cubicBezTo>
                  <a:cubicBezTo>
                    <a:pt x="110" y="1836"/>
                    <a:pt x="133" y="1894"/>
                    <a:pt x="125" y="1954"/>
                  </a:cubicBezTo>
                  <a:cubicBezTo>
                    <a:pt x="120" y="1980"/>
                    <a:pt x="110" y="2005"/>
                    <a:pt x="97" y="2031"/>
                  </a:cubicBezTo>
                  <a:cubicBezTo>
                    <a:pt x="88" y="2057"/>
                    <a:pt x="78" y="2080"/>
                    <a:pt x="71" y="2106"/>
                  </a:cubicBezTo>
                  <a:cubicBezTo>
                    <a:pt x="41" y="2230"/>
                    <a:pt x="110" y="2342"/>
                    <a:pt x="174" y="2449"/>
                  </a:cubicBezTo>
                  <a:cubicBezTo>
                    <a:pt x="195" y="2483"/>
                    <a:pt x="217" y="2518"/>
                    <a:pt x="234" y="2552"/>
                  </a:cubicBezTo>
                  <a:cubicBezTo>
                    <a:pt x="292" y="2667"/>
                    <a:pt x="311" y="2798"/>
                    <a:pt x="328" y="2927"/>
                  </a:cubicBezTo>
                  <a:lnTo>
                    <a:pt x="455" y="3771"/>
                  </a:lnTo>
                  <a:cubicBezTo>
                    <a:pt x="467" y="3861"/>
                    <a:pt x="482" y="3942"/>
                    <a:pt x="497" y="4019"/>
                  </a:cubicBezTo>
                  <a:lnTo>
                    <a:pt x="504" y="4043"/>
                  </a:lnTo>
                  <a:lnTo>
                    <a:pt x="527" y="4041"/>
                  </a:lnTo>
                  <a:cubicBezTo>
                    <a:pt x="537" y="4040"/>
                    <a:pt x="546" y="4040"/>
                    <a:pt x="556" y="4040"/>
                  </a:cubicBezTo>
                  <a:cubicBezTo>
                    <a:pt x="657" y="4040"/>
                    <a:pt x="765" y="4081"/>
                    <a:pt x="894" y="4167"/>
                  </a:cubicBezTo>
                  <a:cubicBezTo>
                    <a:pt x="960" y="4210"/>
                    <a:pt x="1027" y="4259"/>
                    <a:pt x="1091" y="4309"/>
                  </a:cubicBezTo>
                  <a:cubicBezTo>
                    <a:pt x="1273" y="4444"/>
                    <a:pt x="1462" y="4583"/>
                    <a:pt x="1687" y="4632"/>
                  </a:cubicBezTo>
                  <a:cubicBezTo>
                    <a:pt x="1699" y="4634"/>
                    <a:pt x="1714" y="4636"/>
                    <a:pt x="1727" y="4639"/>
                  </a:cubicBezTo>
                  <a:cubicBezTo>
                    <a:pt x="1787" y="4651"/>
                    <a:pt x="1843" y="4662"/>
                    <a:pt x="1886" y="4696"/>
                  </a:cubicBezTo>
                  <a:cubicBezTo>
                    <a:pt x="1907" y="4716"/>
                    <a:pt x="1924" y="4739"/>
                    <a:pt x="1942" y="4765"/>
                  </a:cubicBezTo>
                  <a:cubicBezTo>
                    <a:pt x="1952" y="4778"/>
                    <a:pt x="1963" y="4793"/>
                    <a:pt x="1974" y="4808"/>
                  </a:cubicBezTo>
                  <a:cubicBezTo>
                    <a:pt x="2072" y="4926"/>
                    <a:pt x="2224" y="4962"/>
                    <a:pt x="2370" y="4996"/>
                  </a:cubicBezTo>
                  <a:cubicBezTo>
                    <a:pt x="2484" y="5024"/>
                    <a:pt x="2601" y="5052"/>
                    <a:pt x="2691" y="5118"/>
                  </a:cubicBezTo>
                  <a:cubicBezTo>
                    <a:pt x="2799" y="5198"/>
                    <a:pt x="2861" y="5326"/>
                    <a:pt x="2923" y="5451"/>
                  </a:cubicBezTo>
                  <a:cubicBezTo>
                    <a:pt x="2933" y="5476"/>
                    <a:pt x="2946" y="5502"/>
                    <a:pt x="2959" y="5528"/>
                  </a:cubicBezTo>
                  <a:lnTo>
                    <a:pt x="2972" y="5549"/>
                  </a:lnTo>
                  <a:lnTo>
                    <a:pt x="2993" y="5541"/>
                  </a:lnTo>
                  <a:cubicBezTo>
                    <a:pt x="3139" y="5481"/>
                    <a:pt x="3304" y="5451"/>
                    <a:pt x="3498" y="5451"/>
                  </a:cubicBezTo>
                  <a:cubicBezTo>
                    <a:pt x="3569" y="5451"/>
                    <a:pt x="3644" y="5455"/>
                    <a:pt x="3724" y="5463"/>
                  </a:cubicBezTo>
                  <a:cubicBezTo>
                    <a:pt x="3846" y="5476"/>
                    <a:pt x="3970" y="5496"/>
                    <a:pt x="4090" y="5515"/>
                  </a:cubicBezTo>
                  <a:cubicBezTo>
                    <a:pt x="4238" y="5541"/>
                    <a:pt x="4393" y="5564"/>
                    <a:pt x="4545" y="5575"/>
                  </a:cubicBezTo>
                  <a:lnTo>
                    <a:pt x="4585" y="5577"/>
                  </a:lnTo>
                  <a:cubicBezTo>
                    <a:pt x="4767" y="5590"/>
                    <a:pt x="4956" y="5603"/>
                    <a:pt x="5063" y="5733"/>
                  </a:cubicBezTo>
                  <a:lnTo>
                    <a:pt x="5070" y="5742"/>
                  </a:lnTo>
                  <a:lnTo>
                    <a:pt x="5078" y="5744"/>
                  </a:lnTo>
                  <a:cubicBezTo>
                    <a:pt x="5213" y="5770"/>
                    <a:pt x="5350" y="5815"/>
                    <a:pt x="5485" y="5877"/>
                  </a:cubicBezTo>
                  <a:lnTo>
                    <a:pt x="5524" y="5894"/>
                  </a:lnTo>
                  <a:lnTo>
                    <a:pt x="5524" y="5853"/>
                  </a:lnTo>
                  <a:cubicBezTo>
                    <a:pt x="5524" y="5793"/>
                    <a:pt x="5517" y="5733"/>
                    <a:pt x="5509" y="5673"/>
                  </a:cubicBezTo>
                  <a:cubicBezTo>
                    <a:pt x="5496" y="5560"/>
                    <a:pt x="5483" y="5453"/>
                    <a:pt x="5522" y="5356"/>
                  </a:cubicBezTo>
                  <a:cubicBezTo>
                    <a:pt x="5564" y="5253"/>
                    <a:pt x="5659" y="5187"/>
                    <a:pt x="5757" y="5116"/>
                  </a:cubicBezTo>
                  <a:cubicBezTo>
                    <a:pt x="5822" y="5073"/>
                    <a:pt x="5886" y="5026"/>
                    <a:pt x="5937" y="4971"/>
                  </a:cubicBezTo>
                  <a:cubicBezTo>
                    <a:pt x="5991" y="4913"/>
                    <a:pt x="6034" y="4855"/>
                    <a:pt x="6074" y="4797"/>
                  </a:cubicBezTo>
                  <a:cubicBezTo>
                    <a:pt x="6152" y="4688"/>
                    <a:pt x="6220" y="4591"/>
                    <a:pt x="6349" y="4531"/>
                  </a:cubicBezTo>
                  <a:cubicBezTo>
                    <a:pt x="6556" y="4435"/>
                    <a:pt x="6653" y="4321"/>
                    <a:pt x="6634" y="4195"/>
                  </a:cubicBezTo>
                  <a:cubicBezTo>
                    <a:pt x="6619" y="4079"/>
                    <a:pt x="6518" y="4013"/>
                    <a:pt x="6419" y="3947"/>
                  </a:cubicBezTo>
                  <a:cubicBezTo>
                    <a:pt x="6323" y="3884"/>
                    <a:pt x="6233" y="3822"/>
                    <a:pt x="6239" y="3728"/>
                  </a:cubicBezTo>
                  <a:cubicBezTo>
                    <a:pt x="6241" y="3696"/>
                    <a:pt x="6254" y="3666"/>
                    <a:pt x="6271" y="3629"/>
                  </a:cubicBezTo>
                  <a:cubicBezTo>
                    <a:pt x="6299" y="3572"/>
                    <a:pt x="6331" y="3514"/>
                    <a:pt x="6368" y="3452"/>
                  </a:cubicBezTo>
                  <a:lnTo>
                    <a:pt x="6381" y="3432"/>
                  </a:lnTo>
                  <a:lnTo>
                    <a:pt x="6361" y="3417"/>
                  </a:lnTo>
                  <a:cubicBezTo>
                    <a:pt x="6160" y="3255"/>
                    <a:pt x="6072" y="3107"/>
                    <a:pt x="6083" y="2950"/>
                  </a:cubicBezTo>
                  <a:cubicBezTo>
                    <a:pt x="6089" y="2869"/>
                    <a:pt x="6124" y="2785"/>
                    <a:pt x="6156" y="2706"/>
                  </a:cubicBezTo>
                  <a:cubicBezTo>
                    <a:pt x="6209" y="2577"/>
                    <a:pt x="6263" y="2447"/>
                    <a:pt x="6205" y="2316"/>
                  </a:cubicBezTo>
                  <a:cubicBezTo>
                    <a:pt x="6194" y="2295"/>
                    <a:pt x="6182" y="2273"/>
                    <a:pt x="6169" y="2254"/>
                  </a:cubicBezTo>
                  <a:cubicBezTo>
                    <a:pt x="6145" y="2215"/>
                    <a:pt x="6122" y="2179"/>
                    <a:pt x="6126" y="2140"/>
                  </a:cubicBezTo>
                  <a:cubicBezTo>
                    <a:pt x="6128" y="2083"/>
                    <a:pt x="6184" y="2048"/>
                    <a:pt x="6246" y="2010"/>
                  </a:cubicBezTo>
                  <a:cubicBezTo>
                    <a:pt x="6278" y="1990"/>
                    <a:pt x="6310" y="1971"/>
                    <a:pt x="6336" y="1948"/>
                  </a:cubicBezTo>
                  <a:cubicBezTo>
                    <a:pt x="6389" y="1898"/>
                    <a:pt x="6421" y="1825"/>
                    <a:pt x="6421" y="1746"/>
                  </a:cubicBezTo>
                  <a:cubicBezTo>
                    <a:pt x="6421" y="1667"/>
                    <a:pt x="6389" y="1594"/>
                    <a:pt x="6336" y="1547"/>
                  </a:cubicBezTo>
                  <a:cubicBezTo>
                    <a:pt x="6314" y="1528"/>
                    <a:pt x="6289" y="1511"/>
                    <a:pt x="6265" y="1496"/>
                  </a:cubicBezTo>
                  <a:cubicBezTo>
                    <a:pt x="6218" y="1463"/>
                    <a:pt x="6175" y="1436"/>
                    <a:pt x="6162" y="1388"/>
                  </a:cubicBezTo>
                  <a:cubicBezTo>
                    <a:pt x="6158" y="1365"/>
                    <a:pt x="6162" y="1339"/>
                    <a:pt x="6167" y="1309"/>
                  </a:cubicBezTo>
                  <a:cubicBezTo>
                    <a:pt x="6192" y="1168"/>
                    <a:pt x="6209" y="973"/>
                    <a:pt x="6066" y="900"/>
                  </a:cubicBezTo>
                  <a:cubicBezTo>
                    <a:pt x="6032" y="883"/>
                    <a:pt x="5995" y="876"/>
                    <a:pt x="5959" y="872"/>
                  </a:cubicBezTo>
                  <a:cubicBezTo>
                    <a:pt x="5933" y="868"/>
                    <a:pt x="5909" y="866"/>
                    <a:pt x="5888" y="857"/>
                  </a:cubicBezTo>
                  <a:cubicBezTo>
                    <a:pt x="5839" y="840"/>
                    <a:pt x="5800" y="806"/>
                    <a:pt x="5757" y="767"/>
                  </a:cubicBezTo>
                  <a:cubicBezTo>
                    <a:pt x="5738" y="750"/>
                    <a:pt x="5719" y="733"/>
                    <a:pt x="5697" y="716"/>
                  </a:cubicBezTo>
                  <a:cubicBezTo>
                    <a:pt x="5541" y="596"/>
                    <a:pt x="5340" y="581"/>
                    <a:pt x="5115" y="574"/>
                  </a:cubicBezTo>
                  <a:lnTo>
                    <a:pt x="4703" y="566"/>
                  </a:lnTo>
                  <a:cubicBezTo>
                    <a:pt x="4652" y="564"/>
                    <a:pt x="4596" y="564"/>
                    <a:pt x="4551" y="540"/>
                  </a:cubicBezTo>
                  <a:cubicBezTo>
                    <a:pt x="4519" y="523"/>
                    <a:pt x="4491" y="495"/>
                    <a:pt x="4470" y="469"/>
                  </a:cubicBezTo>
                  <a:cubicBezTo>
                    <a:pt x="4455" y="452"/>
                    <a:pt x="4442" y="435"/>
                    <a:pt x="4427" y="416"/>
                  </a:cubicBezTo>
                  <a:lnTo>
                    <a:pt x="4397" y="377"/>
                  </a:lnTo>
                  <a:lnTo>
                    <a:pt x="4378" y="384"/>
                  </a:lnTo>
                  <a:cubicBezTo>
                    <a:pt x="4373" y="384"/>
                    <a:pt x="4369" y="388"/>
                    <a:pt x="4367" y="388"/>
                  </a:cubicBezTo>
                  <a:cubicBezTo>
                    <a:pt x="4354" y="388"/>
                    <a:pt x="4341" y="381"/>
                    <a:pt x="4330" y="377"/>
                  </a:cubicBezTo>
                  <a:cubicBezTo>
                    <a:pt x="4249" y="341"/>
                    <a:pt x="4187" y="276"/>
                    <a:pt x="4123" y="210"/>
                  </a:cubicBezTo>
                  <a:cubicBezTo>
                    <a:pt x="4090" y="178"/>
                    <a:pt x="4058" y="144"/>
                    <a:pt x="4024" y="114"/>
                  </a:cubicBezTo>
                  <a:cubicBezTo>
                    <a:pt x="3945" y="43"/>
                    <a:pt x="3844" y="0"/>
                    <a:pt x="37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297"/>
            <p:cNvSpPr/>
            <p:nvPr/>
          </p:nvSpPr>
          <p:spPr>
            <a:xfrm>
              <a:off x="4805950" y="2196366"/>
              <a:ext cx="179668" cy="139944"/>
            </a:xfrm>
            <a:custGeom>
              <a:rect b="b" l="l" r="r" t="t"/>
              <a:pathLst>
                <a:path extrusionOk="0" h="4925" w="6323">
                  <a:moveTo>
                    <a:pt x="3241" y="0"/>
                  </a:moveTo>
                  <a:cubicBezTo>
                    <a:pt x="3215" y="0"/>
                    <a:pt x="3191" y="6"/>
                    <a:pt x="3167" y="19"/>
                  </a:cubicBezTo>
                  <a:cubicBezTo>
                    <a:pt x="3109" y="49"/>
                    <a:pt x="3081" y="118"/>
                    <a:pt x="3032" y="161"/>
                  </a:cubicBezTo>
                  <a:cubicBezTo>
                    <a:pt x="3004" y="188"/>
                    <a:pt x="2968" y="206"/>
                    <a:pt x="2931" y="221"/>
                  </a:cubicBezTo>
                  <a:cubicBezTo>
                    <a:pt x="2798" y="270"/>
                    <a:pt x="2651" y="270"/>
                    <a:pt x="2511" y="300"/>
                  </a:cubicBezTo>
                  <a:cubicBezTo>
                    <a:pt x="2372" y="332"/>
                    <a:pt x="2228" y="407"/>
                    <a:pt x="2183" y="544"/>
                  </a:cubicBezTo>
                  <a:cubicBezTo>
                    <a:pt x="2138" y="683"/>
                    <a:pt x="2218" y="842"/>
                    <a:pt x="2171" y="983"/>
                  </a:cubicBezTo>
                  <a:cubicBezTo>
                    <a:pt x="2085" y="1251"/>
                    <a:pt x="1631" y="1264"/>
                    <a:pt x="1573" y="1540"/>
                  </a:cubicBezTo>
                  <a:cubicBezTo>
                    <a:pt x="1551" y="1630"/>
                    <a:pt x="1579" y="1744"/>
                    <a:pt x="1509" y="1804"/>
                  </a:cubicBezTo>
                  <a:cubicBezTo>
                    <a:pt x="1457" y="1847"/>
                    <a:pt x="1367" y="1845"/>
                    <a:pt x="1337" y="1907"/>
                  </a:cubicBezTo>
                  <a:cubicBezTo>
                    <a:pt x="1311" y="1954"/>
                    <a:pt x="1339" y="2014"/>
                    <a:pt x="1318" y="2063"/>
                  </a:cubicBezTo>
                  <a:cubicBezTo>
                    <a:pt x="1298" y="2106"/>
                    <a:pt x="1259" y="2116"/>
                    <a:pt x="1211" y="2116"/>
                  </a:cubicBezTo>
                  <a:cubicBezTo>
                    <a:pt x="1169" y="2116"/>
                    <a:pt x="1120" y="2108"/>
                    <a:pt x="1073" y="2108"/>
                  </a:cubicBezTo>
                  <a:cubicBezTo>
                    <a:pt x="1043" y="2108"/>
                    <a:pt x="1014" y="2111"/>
                    <a:pt x="988" y="2123"/>
                  </a:cubicBezTo>
                  <a:cubicBezTo>
                    <a:pt x="881" y="2172"/>
                    <a:pt x="887" y="2342"/>
                    <a:pt x="789" y="2408"/>
                  </a:cubicBezTo>
                  <a:cubicBezTo>
                    <a:pt x="762" y="2426"/>
                    <a:pt x="733" y="2433"/>
                    <a:pt x="703" y="2433"/>
                  </a:cubicBezTo>
                  <a:cubicBezTo>
                    <a:pt x="617" y="2433"/>
                    <a:pt x="522" y="2375"/>
                    <a:pt x="433" y="2348"/>
                  </a:cubicBezTo>
                  <a:cubicBezTo>
                    <a:pt x="394" y="2336"/>
                    <a:pt x="354" y="2331"/>
                    <a:pt x="314" y="2331"/>
                  </a:cubicBezTo>
                  <a:cubicBezTo>
                    <a:pt x="245" y="2331"/>
                    <a:pt x="176" y="2347"/>
                    <a:pt x="112" y="2376"/>
                  </a:cubicBezTo>
                  <a:cubicBezTo>
                    <a:pt x="120" y="2444"/>
                    <a:pt x="110" y="2519"/>
                    <a:pt x="99" y="2586"/>
                  </a:cubicBezTo>
                  <a:cubicBezTo>
                    <a:pt x="92" y="2616"/>
                    <a:pt x="88" y="2648"/>
                    <a:pt x="95" y="2676"/>
                  </a:cubicBezTo>
                  <a:cubicBezTo>
                    <a:pt x="116" y="2759"/>
                    <a:pt x="212" y="2789"/>
                    <a:pt x="277" y="2847"/>
                  </a:cubicBezTo>
                  <a:cubicBezTo>
                    <a:pt x="377" y="2937"/>
                    <a:pt x="377" y="3117"/>
                    <a:pt x="277" y="3207"/>
                  </a:cubicBezTo>
                  <a:cubicBezTo>
                    <a:pt x="197" y="3278"/>
                    <a:pt x="62" y="3314"/>
                    <a:pt x="56" y="3421"/>
                  </a:cubicBezTo>
                  <a:cubicBezTo>
                    <a:pt x="52" y="3490"/>
                    <a:pt x="110" y="3546"/>
                    <a:pt x="140" y="3610"/>
                  </a:cubicBezTo>
                  <a:cubicBezTo>
                    <a:pt x="227" y="3805"/>
                    <a:pt x="30" y="4013"/>
                    <a:pt x="15" y="4229"/>
                  </a:cubicBezTo>
                  <a:cubicBezTo>
                    <a:pt x="0" y="4428"/>
                    <a:pt x="142" y="4589"/>
                    <a:pt x="304" y="4720"/>
                  </a:cubicBezTo>
                  <a:cubicBezTo>
                    <a:pt x="371" y="4606"/>
                    <a:pt x="452" y="4503"/>
                    <a:pt x="564" y="4433"/>
                  </a:cubicBezTo>
                  <a:cubicBezTo>
                    <a:pt x="699" y="4344"/>
                    <a:pt x="855" y="4314"/>
                    <a:pt x="1017" y="4314"/>
                  </a:cubicBezTo>
                  <a:cubicBezTo>
                    <a:pt x="1181" y="4314"/>
                    <a:pt x="1350" y="4345"/>
                    <a:pt x="1511" y="4377"/>
                  </a:cubicBezTo>
                  <a:cubicBezTo>
                    <a:pt x="1836" y="4443"/>
                    <a:pt x="2164" y="4510"/>
                    <a:pt x="2492" y="4576"/>
                  </a:cubicBezTo>
                  <a:cubicBezTo>
                    <a:pt x="3111" y="4703"/>
                    <a:pt x="3732" y="4829"/>
                    <a:pt x="4360" y="4915"/>
                  </a:cubicBezTo>
                  <a:cubicBezTo>
                    <a:pt x="4397" y="4920"/>
                    <a:pt x="4436" y="4924"/>
                    <a:pt x="4473" y="4924"/>
                  </a:cubicBezTo>
                  <a:cubicBezTo>
                    <a:pt x="4532" y="4924"/>
                    <a:pt x="4589" y="4914"/>
                    <a:pt x="4634" y="4878"/>
                  </a:cubicBezTo>
                  <a:cubicBezTo>
                    <a:pt x="4684" y="4840"/>
                    <a:pt x="4712" y="4780"/>
                    <a:pt x="4742" y="4726"/>
                  </a:cubicBezTo>
                  <a:cubicBezTo>
                    <a:pt x="4917" y="4403"/>
                    <a:pt x="5236" y="4216"/>
                    <a:pt x="5590" y="4092"/>
                  </a:cubicBezTo>
                  <a:cubicBezTo>
                    <a:pt x="5579" y="3925"/>
                    <a:pt x="5564" y="3760"/>
                    <a:pt x="5536" y="3597"/>
                  </a:cubicBezTo>
                  <a:cubicBezTo>
                    <a:pt x="5511" y="3434"/>
                    <a:pt x="5494" y="3229"/>
                    <a:pt x="5635" y="3143"/>
                  </a:cubicBezTo>
                  <a:cubicBezTo>
                    <a:pt x="5681" y="3114"/>
                    <a:pt x="5732" y="3106"/>
                    <a:pt x="5786" y="3106"/>
                  </a:cubicBezTo>
                  <a:cubicBezTo>
                    <a:pt x="5852" y="3106"/>
                    <a:pt x="5923" y="3119"/>
                    <a:pt x="5991" y="3119"/>
                  </a:cubicBezTo>
                  <a:cubicBezTo>
                    <a:pt x="6028" y="3119"/>
                    <a:pt x="6064" y="3115"/>
                    <a:pt x="6098" y="3104"/>
                  </a:cubicBezTo>
                  <a:cubicBezTo>
                    <a:pt x="6246" y="3057"/>
                    <a:pt x="6323" y="2877"/>
                    <a:pt x="6293" y="2725"/>
                  </a:cubicBezTo>
                  <a:cubicBezTo>
                    <a:pt x="6263" y="2573"/>
                    <a:pt x="6151" y="2447"/>
                    <a:pt x="6027" y="2354"/>
                  </a:cubicBezTo>
                  <a:cubicBezTo>
                    <a:pt x="5901" y="2260"/>
                    <a:pt x="5761" y="2192"/>
                    <a:pt x="5635" y="2100"/>
                  </a:cubicBezTo>
                  <a:cubicBezTo>
                    <a:pt x="5389" y="1920"/>
                    <a:pt x="5204" y="1643"/>
                    <a:pt x="5172" y="1339"/>
                  </a:cubicBezTo>
                  <a:cubicBezTo>
                    <a:pt x="5151" y="1131"/>
                    <a:pt x="5196" y="921"/>
                    <a:pt x="5168" y="715"/>
                  </a:cubicBezTo>
                  <a:cubicBezTo>
                    <a:pt x="5140" y="510"/>
                    <a:pt x="4999" y="291"/>
                    <a:pt x="4791" y="287"/>
                  </a:cubicBezTo>
                  <a:cubicBezTo>
                    <a:pt x="4787" y="287"/>
                    <a:pt x="4783" y="287"/>
                    <a:pt x="4780" y="287"/>
                  </a:cubicBezTo>
                  <a:cubicBezTo>
                    <a:pt x="4668" y="287"/>
                    <a:pt x="4565" y="348"/>
                    <a:pt x="4461" y="392"/>
                  </a:cubicBezTo>
                  <a:cubicBezTo>
                    <a:pt x="4405" y="416"/>
                    <a:pt x="4340" y="433"/>
                    <a:pt x="4279" y="433"/>
                  </a:cubicBezTo>
                  <a:cubicBezTo>
                    <a:pt x="4224" y="433"/>
                    <a:pt x="4171" y="419"/>
                    <a:pt x="4129" y="383"/>
                  </a:cubicBezTo>
                  <a:cubicBezTo>
                    <a:pt x="4073" y="338"/>
                    <a:pt x="4050" y="266"/>
                    <a:pt x="3998" y="214"/>
                  </a:cubicBezTo>
                  <a:cubicBezTo>
                    <a:pt x="3876" y="94"/>
                    <a:pt x="3672" y="148"/>
                    <a:pt x="3510" y="94"/>
                  </a:cubicBezTo>
                  <a:cubicBezTo>
                    <a:pt x="3420" y="64"/>
                    <a:pt x="3327" y="0"/>
                    <a:pt x="3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297"/>
            <p:cNvSpPr/>
            <p:nvPr/>
          </p:nvSpPr>
          <p:spPr>
            <a:xfrm>
              <a:off x="4805154" y="2195627"/>
              <a:ext cx="181202" cy="141450"/>
            </a:xfrm>
            <a:custGeom>
              <a:rect b="b" l="l" r="r" t="t"/>
              <a:pathLst>
                <a:path extrusionOk="0" h="4978" w="6377">
                  <a:moveTo>
                    <a:pt x="3267" y="54"/>
                  </a:moveTo>
                  <a:cubicBezTo>
                    <a:pt x="3316" y="54"/>
                    <a:pt x="3374" y="78"/>
                    <a:pt x="3433" y="105"/>
                  </a:cubicBezTo>
                  <a:cubicBezTo>
                    <a:pt x="3465" y="120"/>
                    <a:pt x="3497" y="135"/>
                    <a:pt x="3529" y="146"/>
                  </a:cubicBezTo>
                  <a:cubicBezTo>
                    <a:pt x="3593" y="167"/>
                    <a:pt x="3664" y="172"/>
                    <a:pt x="3733" y="178"/>
                  </a:cubicBezTo>
                  <a:cubicBezTo>
                    <a:pt x="3840" y="184"/>
                    <a:pt x="3938" y="191"/>
                    <a:pt x="4007" y="259"/>
                  </a:cubicBezTo>
                  <a:cubicBezTo>
                    <a:pt x="4028" y="281"/>
                    <a:pt x="4045" y="307"/>
                    <a:pt x="4063" y="334"/>
                  </a:cubicBezTo>
                  <a:cubicBezTo>
                    <a:pt x="4084" y="369"/>
                    <a:pt x="4108" y="403"/>
                    <a:pt x="4140" y="431"/>
                  </a:cubicBezTo>
                  <a:cubicBezTo>
                    <a:pt x="4183" y="467"/>
                    <a:pt x="4238" y="487"/>
                    <a:pt x="4305" y="487"/>
                  </a:cubicBezTo>
                  <a:cubicBezTo>
                    <a:pt x="4380" y="487"/>
                    <a:pt x="4452" y="463"/>
                    <a:pt x="4500" y="444"/>
                  </a:cubicBezTo>
                  <a:cubicBezTo>
                    <a:pt x="4523" y="433"/>
                    <a:pt x="4547" y="422"/>
                    <a:pt x="4570" y="412"/>
                  </a:cubicBezTo>
                  <a:cubicBezTo>
                    <a:pt x="4652" y="373"/>
                    <a:pt x="4729" y="339"/>
                    <a:pt x="4810" y="339"/>
                  </a:cubicBezTo>
                  <a:lnTo>
                    <a:pt x="4819" y="339"/>
                  </a:lnTo>
                  <a:cubicBezTo>
                    <a:pt x="5012" y="343"/>
                    <a:pt x="5145" y="553"/>
                    <a:pt x="5170" y="746"/>
                  </a:cubicBezTo>
                  <a:cubicBezTo>
                    <a:pt x="5185" y="851"/>
                    <a:pt x="5179" y="960"/>
                    <a:pt x="5172" y="1065"/>
                  </a:cubicBezTo>
                  <a:cubicBezTo>
                    <a:pt x="5168" y="1164"/>
                    <a:pt x="5164" y="1266"/>
                    <a:pt x="5174" y="1367"/>
                  </a:cubicBezTo>
                  <a:cubicBezTo>
                    <a:pt x="5204" y="1661"/>
                    <a:pt x="5382" y="1954"/>
                    <a:pt x="5648" y="2147"/>
                  </a:cubicBezTo>
                  <a:cubicBezTo>
                    <a:pt x="5710" y="2192"/>
                    <a:pt x="5777" y="2233"/>
                    <a:pt x="5839" y="2271"/>
                  </a:cubicBezTo>
                  <a:cubicBezTo>
                    <a:pt x="5907" y="2312"/>
                    <a:pt x="5976" y="2355"/>
                    <a:pt x="6038" y="2402"/>
                  </a:cubicBezTo>
                  <a:cubicBezTo>
                    <a:pt x="6136" y="2477"/>
                    <a:pt x="6263" y="2597"/>
                    <a:pt x="6293" y="2755"/>
                  </a:cubicBezTo>
                  <a:cubicBezTo>
                    <a:pt x="6321" y="2890"/>
                    <a:pt x="6256" y="3062"/>
                    <a:pt x="6117" y="3105"/>
                  </a:cubicBezTo>
                  <a:cubicBezTo>
                    <a:pt x="6089" y="3113"/>
                    <a:pt x="6057" y="3117"/>
                    <a:pt x="6019" y="3117"/>
                  </a:cubicBezTo>
                  <a:cubicBezTo>
                    <a:pt x="5987" y="3117"/>
                    <a:pt x="5950" y="3115"/>
                    <a:pt x="5918" y="3111"/>
                  </a:cubicBezTo>
                  <a:cubicBezTo>
                    <a:pt x="5884" y="3109"/>
                    <a:pt x="5847" y="3105"/>
                    <a:pt x="5813" y="3105"/>
                  </a:cubicBezTo>
                  <a:cubicBezTo>
                    <a:pt x="5744" y="3105"/>
                    <a:pt x="5693" y="3117"/>
                    <a:pt x="5648" y="3145"/>
                  </a:cubicBezTo>
                  <a:cubicBezTo>
                    <a:pt x="5498" y="3237"/>
                    <a:pt x="5509" y="3441"/>
                    <a:pt x="5539" y="3627"/>
                  </a:cubicBezTo>
                  <a:cubicBezTo>
                    <a:pt x="5562" y="3771"/>
                    <a:pt x="5579" y="3927"/>
                    <a:pt x="5590" y="4099"/>
                  </a:cubicBezTo>
                  <a:cubicBezTo>
                    <a:pt x="5174" y="4249"/>
                    <a:pt x="4898" y="4459"/>
                    <a:pt x="4746" y="4739"/>
                  </a:cubicBezTo>
                  <a:lnTo>
                    <a:pt x="4733" y="4763"/>
                  </a:lnTo>
                  <a:cubicBezTo>
                    <a:pt x="4707" y="4810"/>
                    <a:pt x="4684" y="4855"/>
                    <a:pt x="4647" y="4883"/>
                  </a:cubicBezTo>
                  <a:cubicBezTo>
                    <a:pt x="4611" y="4911"/>
                    <a:pt x="4566" y="4924"/>
                    <a:pt x="4504" y="4924"/>
                  </a:cubicBezTo>
                  <a:cubicBezTo>
                    <a:pt x="4465" y="4924"/>
                    <a:pt x="4429" y="4919"/>
                    <a:pt x="4392" y="4913"/>
                  </a:cubicBezTo>
                  <a:cubicBezTo>
                    <a:pt x="3767" y="4829"/>
                    <a:pt x="3137" y="4701"/>
                    <a:pt x="2524" y="4577"/>
                  </a:cubicBezTo>
                  <a:lnTo>
                    <a:pt x="1543" y="4377"/>
                  </a:lnTo>
                  <a:cubicBezTo>
                    <a:pt x="1391" y="4345"/>
                    <a:pt x="1213" y="4313"/>
                    <a:pt x="1044" y="4313"/>
                  </a:cubicBezTo>
                  <a:cubicBezTo>
                    <a:pt x="855" y="4313"/>
                    <a:pt x="703" y="4354"/>
                    <a:pt x="577" y="4435"/>
                  </a:cubicBezTo>
                  <a:cubicBezTo>
                    <a:pt x="482" y="4495"/>
                    <a:pt x="403" y="4583"/>
                    <a:pt x="324" y="4705"/>
                  </a:cubicBezTo>
                  <a:cubicBezTo>
                    <a:pt x="140" y="4551"/>
                    <a:pt x="58" y="4407"/>
                    <a:pt x="69" y="4257"/>
                  </a:cubicBezTo>
                  <a:cubicBezTo>
                    <a:pt x="75" y="4176"/>
                    <a:pt x="110" y="4092"/>
                    <a:pt x="142" y="4013"/>
                  </a:cubicBezTo>
                  <a:cubicBezTo>
                    <a:pt x="195" y="3884"/>
                    <a:pt x="249" y="3754"/>
                    <a:pt x="191" y="3623"/>
                  </a:cubicBezTo>
                  <a:cubicBezTo>
                    <a:pt x="180" y="3602"/>
                    <a:pt x="168" y="3580"/>
                    <a:pt x="155" y="3561"/>
                  </a:cubicBezTo>
                  <a:cubicBezTo>
                    <a:pt x="131" y="3522"/>
                    <a:pt x="108" y="3486"/>
                    <a:pt x="112" y="3447"/>
                  </a:cubicBezTo>
                  <a:cubicBezTo>
                    <a:pt x="114" y="3390"/>
                    <a:pt x="170" y="3355"/>
                    <a:pt x="232" y="3317"/>
                  </a:cubicBezTo>
                  <a:cubicBezTo>
                    <a:pt x="264" y="3297"/>
                    <a:pt x="296" y="3278"/>
                    <a:pt x="322" y="3255"/>
                  </a:cubicBezTo>
                  <a:cubicBezTo>
                    <a:pt x="375" y="3205"/>
                    <a:pt x="407" y="3132"/>
                    <a:pt x="407" y="3053"/>
                  </a:cubicBezTo>
                  <a:cubicBezTo>
                    <a:pt x="407" y="2974"/>
                    <a:pt x="375" y="2901"/>
                    <a:pt x="322" y="2854"/>
                  </a:cubicBezTo>
                  <a:cubicBezTo>
                    <a:pt x="300" y="2835"/>
                    <a:pt x="275" y="2818"/>
                    <a:pt x="251" y="2803"/>
                  </a:cubicBezTo>
                  <a:cubicBezTo>
                    <a:pt x="204" y="2770"/>
                    <a:pt x="161" y="2743"/>
                    <a:pt x="148" y="2695"/>
                  </a:cubicBezTo>
                  <a:cubicBezTo>
                    <a:pt x="144" y="2672"/>
                    <a:pt x="148" y="2646"/>
                    <a:pt x="153" y="2616"/>
                  </a:cubicBezTo>
                  <a:cubicBezTo>
                    <a:pt x="168" y="2537"/>
                    <a:pt x="172" y="2475"/>
                    <a:pt x="168" y="2419"/>
                  </a:cubicBezTo>
                  <a:cubicBezTo>
                    <a:pt x="226" y="2396"/>
                    <a:pt x="286" y="2383"/>
                    <a:pt x="344" y="2383"/>
                  </a:cubicBezTo>
                  <a:cubicBezTo>
                    <a:pt x="382" y="2383"/>
                    <a:pt x="419" y="2389"/>
                    <a:pt x="452" y="2400"/>
                  </a:cubicBezTo>
                  <a:cubicBezTo>
                    <a:pt x="482" y="2408"/>
                    <a:pt x="512" y="2419"/>
                    <a:pt x="542" y="2432"/>
                  </a:cubicBezTo>
                  <a:cubicBezTo>
                    <a:pt x="605" y="2458"/>
                    <a:pt x="669" y="2485"/>
                    <a:pt x="731" y="2485"/>
                  </a:cubicBezTo>
                  <a:cubicBezTo>
                    <a:pt x="767" y="2485"/>
                    <a:pt x="802" y="2475"/>
                    <a:pt x="832" y="2455"/>
                  </a:cubicBezTo>
                  <a:cubicBezTo>
                    <a:pt x="885" y="2419"/>
                    <a:pt x="911" y="2361"/>
                    <a:pt x="935" y="2303"/>
                  </a:cubicBezTo>
                  <a:cubicBezTo>
                    <a:pt x="958" y="2248"/>
                    <a:pt x="980" y="2194"/>
                    <a:pt x="1027" y="2173"/>
                  </a:cubicBezTo>
                  <a:cubicBezTo>
                    <a:pt x="1047" y="2164"/>
                    <a:pt x="1075" y="2161"/>
                    <a:pt x="1105" y="2161"/>
                  </a:cubicBezTo>
                  <a:cubicBezTo>
                    <a:pt x="1126" y="2161"/>
                    <a:pt x="1148" y="2162"/>
                    <a:pt x="1170" y="2164"/>
                  </a:cubicBezTo>
                  <a:cubicBezTo>
                    <a:pt x="1194" y="2166"/>
                    <a:pt x="1217" y="2168"/>
                    <a:pt x="1239" y="2168"/>
                  </a:cubicBezTo>
                  <a:cubicBezTo>
                    <a:pt x="1282" y="2168"/>
                    <a:pt x="1342" y="2162"/>
                    <a:pt x="1369" y="2100"/>
                  </a:cubicBezTo>
                  <a:cubicBezTo>
                    <a:pt x="1384" y="2070"/>
                    <a:pt x="1382" y="2038"/>
                    <a:pt x="1382" y="2010"/>
                  </a:cubicBezTo>
                  <a:cubicBezTo>
                    <a:pt x="1380" y="1986"/>
                    <a:pt x="1380" y="1963"/>
                    <a:pt x="1389" y="1943"/>
                  </a:cubicBezTo>
                  <a:cubicBezTo>
                    <a:pt x="1402" y="1918"/>
                    <a:pt x="1432" y="1907"/>
                    <a:pt x="1468" y="1894"/>
                  </a:cubicBezTo>
                  <a:cubicBezTo>
                    <a:pt x="1498" y="1881"/>
                    <a:pt x="1528" y="1871"/>
                    <a:pt x="1554" y="1849"/>
                  </a:cubicBezTo>
                  <a:cubicBezTo>
                    <a:pt x="1609" y="1802"/>
                    <a:pt x="1614" y="1729"/>
                    <a:pt x="1618" y="1658"/>
                  </a:cubicBezTo>
                  <a:cubicBezTo>
                    <a:pt x="1618" y="1628"/>
                    <a:pt x="1620" y="1598"/>
                    <a:pt x="1627" y="1571"/>
                  </a:cubicBezTo>
                  <a:cubicBezTo>
                    <a:pt x="1654" y="1442"/>
                    <a:pt x="1779" y="1376"/>
                    <a:pt x="1911" y="1303"/>
                  </a:cubicBezTo>
                  <a:cubicBezTo>
                    <a:pt x="2044" y="1232"/>
                    <a:pt x="2179" y="1157"/>
                    <a:pt x="2224" y="1018"/>
                  </a:cubicBezTo>
                  <a:cubicBezTo>
                    <a:pt x="2250" y="941"/>
                    <a:pt x="2241" y="861"/>
                    <a:pt x="2233" y="786"/>
                  </a:cubicBezTo>
                  <a:cubicBezTo>
                    <a:pt x="2224" y="711"/>
                    <a:pt x="2218" y="643"/>
                    <a:pt x="2237" y="579"/>
                  </a:cubicBezTo>
                  <a:cubicBezTo>
                    <a:pt x="2286" y="424"/>
                    <a:pt x="2469" y="369"/>
                    <a:pt x="2546" y="352"/>
                  </a:cubicBezTo>
                  <a:cubicBezTo>
                    <a:pt x="2597" y="341"/>
                    <a:pt x="2653" y="334"/>
                    <a:pt x="2704" y="326"/>
                  </a:cubicBezTo>
                  <a:cubicBezTo>
                    <a:pt x="2792" y="315"/>
                    <a:pt x="2882" y="302"/>
                    <a:pt x="2968" y="270"/>
                  </a:cubicBezTo>
                  <a:cubicBezTo>
                    <a:pt x="3015" y="253"/>
                    <a:pt x="3051" y="232"/>
                    <a:pt x="3079" y="206"/>
                  </a:cubicBezTo>
                  <a:cubicBezTo>
                    <a:pt x="3101" y="187"/>
                    <a:pt x="3118" y="165"/>
                    <a:pt x="3133" y="144"/>
                  </a:cubicBezTo>
                  <a:cubicBezTo>
                    <a:pt x="3156" y="114"/>
                    <a:pt x="3178" y="84"/>
                    <a:pt x="3208" y="69"/>
                  </a:cubicBezTo>
                  <a:cubicBezTo>
                    <a:pt x="3226" y="59"/>
                    <a:pt x="3245" y="54"/>
                    <a:pt x="3267" y="54"/>
                  </a:cubicBezTo>
                  <a:close/>
                  <a:moveTo>
                    <a:pt x="3268" y="0"/>
                  </a:moveTo>
                  <a:cubicBezTo>
                    <a:pt x="3238" y="0"/>
                    <a:pt x="3208" y="7"/>
                    <a:pt x="3182" y="22"/>
                  </a:cubicBezTo>
                  <a:cubicBezTo>
                    <a:pt x="3141" y="43"/>
                    <a:pt x="3116" y="77"/>
                    <a:pt x="3090" y="112"/>
                  </a:cubicBezTo>
                  <a:cubicBezTo>
                    <a:pt x="3075" y="131"/>
                    <a:pt x="3060" y="152"/>
                    <a:pt x="3043" y="167"/>
                  </a:cubicBezTo>
                  <a:cubicBezTo>
                    <a:pt x="3019" y="189"/>
                    <a:pt x="2991" y="206"/>
                    <a:pt x="2948" y="221"/>
                  </a:cubicBezTo>
                  <a:cubicBezTo>
                    <a:pt x="2869" y="251"/>
                    <a:pt x="2786" y="262"/>
                    <a:pt x="2698" y="274"/>
                  </a:cubicBezTo>
                  <a:cubicBezTo>
                    <a:pt x="2644" y="281"/>
                    <a:pt x="2589" y="287"/>
                    <a:pt x="2535" y="300"/>
                  </a:cubicBezTo>
                  <a:cubicBezTo>
                    <a:pt x="2449" y="319"/>
                    <a:pt x="2244" y="382"/>
                    <a:pt x="2186" y="562"/>
                  </a:cubicBezTo>
                  <a:cubicBezTo>
                    <a:pt x="2162" y="637"/>
                    <a:pt x="2171" y="716"/>
                    <a:pt x="2179" y="791"/>
                  </a:cubicBezTo>
                  <a:cubicBezTo>
                    <a:pt x="2188" y="866"/>
                    <a:pt x="2194" y="936"/>
                    <a:pt x="2175" y="1001"/>
                  </a:cubicBezTo>
                  <a:cubicBezTo>
                    <a:pt x="2134" y="1121"/>
                    <a:pt x="2014" y="1187"/>
                    <a:pt x="1886" y="1256"/>
                  </a:cubicBezTo>
                  <a:cubicBezTo>
                    <a:pt x="1749" y="1331"/>
                    <a:pt x="1607" y="1408"/>
                    <a:pt x="1573" y="1560"/>
                  </a:cubicBezTo>
                  <a:cubicBezTo>
                    <a:pt x="1567" y="1592"/>
                    <a:pt x="1564" y="1624"/>
                    <a:pt x="1564" y="1656"/>
                  </a:cubicBezTo>
                  <a:cubicBezTo>
                    <a:pt x="1560" y="1716"/>
                    <a:pt x="1558" y="1776"/>
                    <a:pt x="1519" y="1808"/>
                  </a:cubicBezTo>
                  <a:cubicBezTo>
                    <a:pt x="1500" y="1823"/>
                    <a:pt x="1477" y="1834"/>
                    <a:pt x="1449" y="1843"/>
                  </a:cubicBezTo>
                  <a:cubicBezTo>
                    <a:pt x="1410" y="1858"/>
                    <a:pt x="1363" y="1875"/>
                    <a:pt x="1339" y="1920"/>
                  </a:cubicBezTo>
                  <a:cubicBezTo>
                    <a:pt x="1324" y="1950"/>
                    <a:pt x="1327" y="1984"/>
                    <a:pt x="1329" y="2012"/>
                  </a:cubicBezTo>
                  <a:cubicBezTo>
                    <a:pt x="1329" y="2038"/>
                    <a:pt x="1329" y="2059"/>
                    <a:pt x="1322" y="2078"/>
                  </a:cubicBezTo>
                  <a:cubicBezTo>
                    <a:pt x="1309" y="2104"/>
                    <a:pt x="1286" y="2115"/>
                    <a:pt x="1239" y="2115"/>
                  </a:cubicBezTo>
                  <a:cubicBezTo>
                    <a:pt x="1219" y="2115"/>
                    <a:pt x="1196" y="2113"/>
                    <a:pt x="1174" y="2113"/>
                  </a:cubicBezTo>
                  <a:cubicBezTo>
                    <a:pt x="1151" y="2111"/>
                    <a:pt x="1125" y="2106"/>
                    <a:pt x="1099" y="2106"/>
                  </a:cubicBezTo>
                  <a:cubicBezTo>
                    <a:pt x="1061" y="2106"/>
                    <a:pt x="1031" y="2113"/>
                    <a:pt x="1005" y="2126"/>
                  </a:cubicBezTo>
                  <a:cubicBezTo>
                    <a:pt x="939" y="2156"/>
                    <a:pt x="911" y="2220"/>
                    <a:pt x="885" y="2282"/>
                  </a:cubicBezTo>
                  <a:cubicBezTo>
                    <a:pt x="864" y="2335"/>
                    <a:pt x="842" y="2385"/>
                    <a:pt x="802" y="2410"/>
                  </a:cubicBezTo>
                  <a:cubicBezTo>
                    <a:pt x="782" y="2424"/>
                    <a:pt x="758" y="2429"/>
                    <a:pt x="733" y="2429"/>
                  </a:cubicBezTo>
                  <a:cubicBezTo>
                    <a:pt x="681" y="2429"/>
                    <a:pt x="621" y="2407"/>
                    <a:pt x="564" y="2383"/>
                  </a:cubicBezTo>
                  <a:cubicBezTo>
                    <a:pt x="532" y="2370"/>
                    <a:pt x="500" y="2357"/>
                    <a:pt x="467" y="2348"/>
                  </a:cubicBezTo>
                  <a:cubicBezTo>
                    <a:pt x="429" y="2336"/>
                    <a:pt x="387" y="2330"/>
                    <a:pt x="344" y="2330"/>
                  </a:cubicBezTo>
                  <a:cubicBezTo>
                    <a:pt x="273" y="2330"/>
                    <a:pt x="200" y="2346"/>
                    <a:pt x="129" y="2378"/>
                  </a:cubicBezTo>
                  <a:lnTo>
                    <a:pt x="112" y="2387"/>
                  </a:lnTo>
                  <a:lnTo>
                    <a:pt x="114" y="2406"/>
                  </a:lnTo>
                  <a:cubicBezTo>
                    <a:pt x="118" y="2460"/>
                    <a:pt x="114" y="2524"/>
                    <a:pt x="101" y="2608"/>
                  </a:cubicBezTo>
                  <a:cubicBezTo>
                    <a:pt x="95" y="2642"/>
                    <a:pt x="88" y="2676"/>
                    <a:pt x="97" y="2708"/>
                  </a:cubicBezTo>
                  <a:cubicBezTo>
                    <a:pt x="114" y="2775"/>
                    <a:pt x="170" y="2811"/>
                    <a:pt x="221" y="2845"/>
                  </a:cubicBezTo>
                  <a:cubicBezTo>
                    <a:pt x="245" y="2863"/>
                    <a:pt x="268" y="2875"/>
                    <a:pt x="285" y="2893"/>
                  </a:cubicBezTo>
                  <a:cubicBezTo>
                    <a:pt x="328" y="2931"/>
                    <a:pt x="354" y="2989"/>
                    <a:pt x="354" y="3053"/>
                  </a:cubicBezTo>
                  <a:cubicBezTo>
                    <a:pt x="354" y="3117"/>
                    <a:pt x="328" y="3175"/>
                    <a:pt x="287" y="3214"/>
                  </a:cubicBezTo>
                  <a:cubicBezTo>
                    <a:pt x="264" y="3235"/>
                    <a:pt x="234" y="3255"/>
                    <a:pt x="204" y="3272"/>
                  </a:cubicBezTo>
                  <a:cubicBezTo>
                    <a:pt x="135" y="3315"/>
                    <a:pt x="63" y="3360"/>
                    <a:pt x="58" y="3445"/>
                  </a:cubicBezTo>
                  <a:cubicBezTo>
                    <a:pt x="54" y="3501"/>
                    <a:pt x="82" y="3546"/>
                    <a:pt x="110" y="3589"/>
                  </a:cubicBezTo>
                  <a:cubicBezTo>
                    <a:pt x="123" y="3608"/>
                    <a:pt x="133" y="3627"/>
                    <a:pt x="142" y="3647"/>
                  </a:cubicBezTo>
                  <a:cubicBezTo>
                    <a:pt x="191" y="3754"/>
                    <a:pt x="144" y="3869"/>
                    <a:pt x="93" y="3992"/>
                  </a:cubicBezTo>
                  <a:cubicBezTo>
                    <a:pt x="58" y="4075"/>
                    <a:pt x="22" y="4163"/>
                    <a:pt x="15" y="4253"/>
                  </a:cubicBezTo>
                  <a:cubicBezTo>
                    <a:pt x="0" y="4484"/>
                    <a:pt x="178" y="4656"/>
                    <a:pt x="315" y="4765"/>
                  </a:cubicBezTo>
                  <a:lnTo>
                    <a:pt x="339" y="4784"/>
                  </a:lnTo>
                  <a:lnTo>
                    <a:pt x="354" y="4759"/>
                  </a:lnTo>
                  <a:cubicBezTo>
                    <a:pt x="433" y="4628"/>
                    <a:pt x="512" y="4540"/>
                    <a:pt x="605" y="4480"/>
                  </a:cubicBezTo>
                  <a:cubicBezTo>
                    <a:pt x="722" y="4403"/>
                    <a:pt x="866" y="4367"/>
                    <a:pt x="1044" y="4367"/>
                  </a:cubicBezTo>
                  <a:cubicBezTo>
                    <a:pt x="1209" y="4367"/>
                    <a:pt x="1382" y="4399"/>
                    <a:pt x="1532" y="4429"/>
                  </a:cubicBezTo>
                  <a:lnTo>
                    <a:pt x="2516" y="4630"/>
                  </a:lnTo>
                  <a:cubicBezTo>
                    <a:pt x="3126" y="4754"/>
                    <a:pt x="3758" y="4881"/>
                    <a:pt x="4386" y="4966"/>
                  </a:cubicBezTo>
                  <a:cubicBezTo>
                    <a:pt x="4422" y="4971"/>
                    <a:pt x="4463" y="4977"/>
                    <a:pt x="4504" y="4977"/>
                  </a:cubicBezTo>
                  <a:cubicBezTo>
                    <a:pt x="4577" y="4977"/>
                    <a:pt x="4635" y="4960"/>
                    <a:pt x="4680" y="4926"/>
                  </a:cubicBezTo>
                  <a:cubicBezTo>
                    <a:pt x="4727" y="4889"/>
                    <a:pt x="4755" y="4838"/>
                    <a:pt x="4780" y="4789"/>
                  </a:cubicBezTo>
                  <a:lnTo>
                    <a:pt x="4793" y="4765"/>
                  </a:lnTo>
                  <a:cubicBezTo>
                    <a:pt x="4943" y="4489"/>
                    <a:pt x="5209" y="4292"/>
                    <a:pt x="5627" y="4142"/>
                  </a:cubicBezTo>
                  <a:lnTo>
                    <a:pt x="5646" y="4135"/>
                  </a:lnTo>
                  <a:lnTo>
                    <a:pt x="5644" y="4116"/>
                  </a:lnTo>
                  <a:cubicBezTo>
                    <a:pt x="5633" y="3934"/>
                    <a:pt x="5616" y="3771"/>
                    <a:pt x="5592" y="3619"/>
                  </a:cubicBezTo>
                  <a:cubicBezTo>
                    <a:pt x="5564" y="3450"/>
                    <a:pt x="5554" y="3267"/>
                    <a:pt x="5678" y="3190"/>
                  </a:cubicBezTo>
                  <a:cubicBezTo>
                    <a:pt x="5712" y="3169"/>
                    <a:pt x="5755" y="3158"/>
                    <a:pt x="5813" y="3158"/>
                  </a:cubicBezTo>
                  <a:cubicBezTo>
                    <a:pt x="5845" y="3158"/>
                    <a:pt x="5877" y="3162"/>
                    <a:pt x="5912" y="3165"/>
                  </a:cubicBezTo>
                  <a:cubicBezTo>
                    <a:pt x="5948" y="3168"/>
                    <a:pt x="5985" y="3170"/>
                    <a:pt x="6020" y="3170"/>
                  </a:cubicBezTo>
                  <a:cubicBezTo>
                    <a:pt x="6062" y="3170"/>
                    <a:pt x="6102" y="3167"/>
                    <a:pt x="6134" y="3156"/>
                  </a:cubicBezTo>
                  <a:cubicBezTo>
                    <a:pt x="6304" y="3102"/>
                    <a:pt x="6376" y="2901"/>
                    <a:pt x="6346" y="2745"/>
                  </a:cubicBezTo>
                  <a:cubicBezTo>
                    <a:pt x="6319" y="2608"/>
                    <a:pt x="6224" y="2473"/>
                    <a:pt x="6070" y="2359"/>
                  </a:cubicBezTo>
                  <a:cubicBezTo>
                    <a:pt x="6006" y="2310"/>
                    <a:pt x="5935" y="2267"/>
                    <a:pt x="5867" y="2226"/>
                  </a:cubicBezTo>
                  <a:cubicBezTo>
                    <a:pt x="5804" y="2188"/>
                    <a:pt x="5738" y="2149"/>
                    <a:pt x="5678" y="2104"/>
                  </a:cubicBezTo>
                  <a:cubicBezTo>
                    <a:pt x="5425" y="1918"/>
                    <a:pt x="5256" y="1641"/>
                    <a:pt x="5226" y="1361"/>
                  </a:cubicBezTo>
                  <a:cubicBezTo>
                    <a:pt x="5217" y="1264"/>
                    <a:pt x="5222" y="1164"/>
                    <a:pt x="5226" y="1067"/>
                  </a:cubicBezTo>
                  <a:cubicBezTo>
                    <a:pt x="5232" y="960"/>
                    <a:pt x="5239" y="849"/>
                    <a:pt x="5224" y="737"/>
                  </a:cubicBezTo>
                  <a:cubicBezTo>
                    <a:pt x="5194" y="523"/>
                    <a:pt x="5044" y="292"/>
                    <a:pt x="4821" y="285"/>
                  </a:cubicBezTo>
                  <a:lnTo>
                    <a:pt x="4810" y="285"/>
                  </a:lnTo>
                  <a:cubicBezTo>
                    <a:pt x="4718" y="285"/>
                    <a:pt x="4632" y="324"/>
                    <a:pt x="4549" y="362"/>
                  </a:cubicBezTo>
                  <a:cubicBezTo>
                    <a:pt x="4525" y="373"/>
                    <a:pt x="4502" y="384"/>
                    <a:pt x="4478" y="392"/>
                  </a:cubicBezTo>
                  <a:cubicBezTo>
                    <a:pt x="4435" y="412"/>
                    <a:pt x="4371" y="433"/>
                    <a:pt x="4305" y="433"/>
                  </a:cubicBezTo>
                  <a:cubicBezTo>
                    <a:pt x="4251" y="433"/>
                    <a:pt x="4208" y="418"/>
                    <a:pt x="4174" y="390"/>
                  </a:cubicBezTo>
                  <a:cubicBezTo>
                    <a:pt x="4148" y="369"/>
                    <a:pt x="4129" y="337"/>
                    <a:pt x="4108" y="307"/>
                  </a:cubicBezTo>
                  <a:cubicBezTo>
                    <a:pt x="4090" y="277"/>
                    <a:pt x="4071" y="247"/>
                    <a:pt x="4045" y="221"/>
                  </a:cubicBezTo>
                  <a:cubicBezTo>
                    <a:pt x="3962" y="139"/>
                    <a:pt x="3848" y="131"/>
                    <a:pt x="3737" y="124"/>
                  </a:cubicBezTo>
                  <a:cubicBezTo>
                    <a:pt x="3673" y="118"/>
                    <a:pt x="3604" y="114"/>
                    <a:pt x="3546" y="94"/>
                  </a:cubicBezTo>
                  <a:cubicBezTo>
                    <a:pt x="3516" y="86"/>
                    <a:pt x="3484" y="71"/>
                    <a:pt x="3454" y="56"/>
                  </a:cubicBezTo>
                  <a:cubicBezTo>
                    <a:pt x="3394" y="28"/>
                    <a:pt x="3330" y="0"/>
                    <a:pt x="3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297"/>
            <p:cNvSpPr/>
            <p:nvPr/>
          </p:nvSpPr>
          <p:spPr>
            <a:xfrm>
              <a:off x="4757192" y="2189035"/>
              <a:ext cx="111358" cy="76465"/>
            </a:xfrm>
            <a:custGeom>
              <a:rect b="b" l="l" r="r" t="t"/>
              <a:pathLst>
                <a:path extrusionOk="0" h="2691" w="3919">
                  <a:moveTo>
                    <a:pt x="24" y="1"/>
                  </a:moveTo>
                  <a:cubicBezTo>
                    <a:pt x="7" y="46"/>
                    <a:pt x="0" y="91"/>
                    <a:pt x="15" y="140"/>
                  </a:cubicBezTo>
                  <a:cubicBezTo>
                    <a:pt x="49" y="243"/>
                    <a:pt x="165" y="290"/>
                    <a:pt x="238" y="371"/>
                  </a:cubicBezTo>
                  <a:cubicBezTo>
                    <a:pt x="334" y="481"/>
                    <a:pt x="339" y="648"/>
                    <a:pt x="289" y="785"/>
                  </a:cubicBezTo>
                  <a:cubicBezTo>
                    <a:pt x="279" y="811"/>
                    <a:pt x="266" y="836"/>
                    <a:pt x="253" y="860"/>
                  </a:cubicBezTo>
                  <a:cubicBezTo>
                    <a:pt x="315" y="879"/>
                    <a:pt x="371" y="911"/>
                    <a:pt x="416" y="961"/>
                  </a:cubicBezTo>
                  <a:cubicBezTo>
                    <a:pt x="474" y="1029"/>
                    <a:pt x="499" y="1119"/>
                    <a:pt x="557" y="1186"/>
                  </a:cubicBezTo>
                  <a:cubicBezTo>
                    <a:pt x="722" y="1372"/>
                    <a:pt x="1048" y="1295"/>
                    <a:pt x="1247" y="1445"/>
                  </a:cubicBezTo>
                  <a:cubicBezTo>
                    <a:pt x="1369" y="1535"/>
                    <a:pt x="1423" y="1689"/>
                    <a:pt x="1468" y="1835"/>
                  </a:cubicBezTo>
                  <a:cubicBezTo>
                    <a:pt x="1487" y="1899"/>
                    <a:pt x="1508" y="1965"/>
                    <a:pt x="1515" y="2032"/>
                  </a:cubicBezTo>
                  <a:cubicBezTo>
                    <a:pt x="1523" y="2105"/>
                    <a:pt x="1519" y="2180"/>
                    <a:pt x="1521" y="2253"/>
                  </a:cubicBezTo>
                  <a:cubicBezTo>
                    <a:pt x="1523" y="2308"/>
                    <a:pt x="1534" y="2364"/>
                    <a:pt x="1547" y="2418"/>
                  </a:cubicBezTo>
                  <a:cubicBezTo>
                    <a:pt x="1549" y="2420"/>
                    <a:pt x="1551" y="2420"/>
                    <a:pt x="1551" y="2422"/>
                  </a:cubicBezTo>
                  <a:cubicBezTo>
                    <a:pt x="1609" y="2441"/>
                    <a:pt x="1673" y="2435"/>
                    <a:pt x="1727" y="2463"/>
                  </a:cubicBezTo>
                  <a:cubicBezTo>
                    <a:pt x="1793" y="2497"/>
                    <a:pt x="1819" y="2561"/>
                    <a:pt x="1828" y="2634"/>
                  </a:cubicBezTo>
                  <a:cubicBezTo>
                    <a:pt x="1892" y="2605"/>
                    <a:pt x="1961" y="2589"/>
                    <a:pt x="2030" y="2589"/>
                  </a:cubicBezTo>
                  <a:cubicBezTo>
                    <a:pt x="2070" y="2589"/>
                    <a:pt x="2110" y="2594"/>
                    <a:pt x="2149" y="2606"/>
                  </a:cubicBezTo>
                  <a:cubicBezTo>
                    <a:pt x="2238" y="2633"/>
                    <a:pt x="2333" y="2691"/>
                    <a:pt x="2419" y="2691"/>
                  </a:cubicBezTo>
                  <a:cubicBezTo>
                    <a:pt x="2449" y="2691"/>
                    <a:pt x="2478" y="2684"/>
                    <a:pt x="2505" y="2666"/>
                  </a:cubicBezTo>
                  <a:cubicBezTo>
                    <a:pt x="2603" y="2600"/>
                    <a:pt x="2597" y="2430"/>
                    <a:pt x="2704" y="2381"/>
                  </a:cubicBezTo>
                  <a:cubicBezTo>
                    <a:pt x="2730" y="2369"/>
                    <a:pt x="2759" y="2366"/>
                    <a:pt x="2789" y="2366"/>
                  </a:cubicBezTo>
                  <a:cubicBezTo>
                    <a:pt x="2836" y="2366"/>
                    <a:pt x="2885" y="2374"/>
                    <a:pt x="2927" y="2374"/>
                  </a:cubicBezTo>
                  <a:cubicBezTo>
                    <a:pt x="2975" y="2374"/>
                    <a:pt x="3014" y="2364"/>
                    <a:pt x="3034" y="2321"/>
                  </a:cubicBezTo>
                  <a:cubicBezTo>
                    <a:pt x="3055" y="2272"/>
                    <a:pt x="3027" y="2212"/>
                    <a:pt x="3053" y="2165"/>
                  </a:cubicBezTo>
                  <a:cubicBezTo>
                    <a:pt x="3083" y="2103"/>
                    <a:pt x="3173" y="2105"/>
                    <a:pt x="3225" y="2062"/>
                  </a:cubicBezTo>
                  <a:cubicBezTo>
                    <a:pt x="3295" y="2002"/>
                    <a:pt x="3267" y="1888"/>
                    <a:pt x="3289" y="1798"/>
                  </a:cubicBezTo>
                  <a:cubicBezTo>
                    <a:pt x="3347" y="1522"/>
                    <a:pt x="3801" y="1509"/>
                    <a:pt x="3887" y="1241"/>
                  </a:cubicBezTo>
                  <a:cubicBezTo>
                    <a:pt x="3919" y="1145"/>
                    <a:pt x="3893" y="1040"/>
                    <a:pt x="3887" y="939"/>
                  </a:cubicBezTo>
                  <a:cubicBezTo>
                    <a:pt x="3788" y="864"/>
                    <a:pt x="3711" y="761"/>
                    <a:pt x="3670" y="644"/>
                  </a:cubicBezTo>
                  <a:cubicBezTo>
                    <a:pt x="3638" y="549"/>
                    <a:pt x="3623" y="440"/>
                    <a:pt x="3550" y="374"/>
                  </a:cubicBezTo>
                  <a:cubicBezTo>
                    <a:pt x="3483" y="310"/>
                    <a:pt x="3388" y="302"/>
                    <a:pt x="3292" y="302"/>
                  </a:cubicBezTo>
                  <a:cubicBezTo>
                    <a:pt x="3264" y="302"/>
                    <a:pt x="3237" y="303"/>
                    <a:pt x="3209" y="303"/>
                  </a:cubicBezTo>
                  <a:cubicBezTo>
                    <a:pt x="3202" y="303"/>
                    <a:pt x="3194" y="303"/>
                    <a:pt x="3186" y="303"/>
                  </a:cubicBezTo>
                  <a:cubicBezTo>
                    <a:pt x="3057" y="303"/>
                    <a:pt x="2901" y="243"/>
                    <a:pt x="2897" y="114"/>
                  </a:cubicBezTo>
                  <a:cubicBezTo>
                    <a:pt x="2591" y="39"/>
                    <a:pt x="2276" y="1"/>
                    <a:pt x="1961" y="1"/>
                  </a:cubicBezTo>
                  <a:cubicBezTo>
                    <a:pt x="1865" y="1"/>
                    <a:pt x="1769" y="5"/>
                    <a:pt x="1673" y="12"/>
                  </a:cubicBezTo>
                  <a:cubicBezTo>
                    <a:pt x="1455" y="29"/>
                    <a:pt x="1238" y="63"/>
                    <a:pt x="1018" y="78"/>
                  </a:cubicBezTo>
                  <a:cubicBezTo>
                    <a:pt x="942" y="83"/>
                    <a:pt x="867" y="85"/>
                    <a:pt x="791" y="85"/>
                  </a:cubicBezTo>
                  <a:cubicBezTo>
                    <a:pt x="533" y="85"/>
                    <a:pt x="275" y="57"/>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297"/>
            <p:cNvSpPr/>
            <p:nvPr/>
          </p:nvSpPr>
          <p:spPr>
            <a:xfrm>
              <a:off x="4756453" y="2188183"/>
              <a:ext cx="112637" cy="78084"/>
            </a:xfrm>
            <a:custGeom>
              <a:rect b="b" l="l" r="r" t="t"/>
              <a:pathLst>
                <a:path extrusionOk="0" h="2748" w="3964">
                  <a:moveTo>
                    <a:pt x="1992" y="59"/>
                  </a:moveTo>
                  <a:cubicBezTo>
                    <a:pt x="2298" y="59"/>
                    <a:pt x="2603" y="94"/>
                    <a:pt x="2899" y="166"/>
                  </a:cubicBezTo>
                  <a:cubicBezTo>
                    <a:pt x="2916" y="292"/>
                    <a:pt x="3066" y="359"/>
                    <a:pt x="3212" y="361"/>
                  </a:cubicBezTo>
                  <a:lnTo>
                    <a:pt x="3229" y="361"/>
                  </a:lnTo>
                  <a:lnTo>
                    <a:pt x="3319" y="359"/>
                  </a:lnTo>
                  <a:cubicBezTo>
                    <a:pt x="3401" y="359"/>
                    <a:pt x="3495" y="365"/>
                    <a:pt x="3559" y="423"/>
                  </a:cubicBezTo>
                  <a:cubicBezTo>
                    <a:pt x="3608" y="468"/>
                    <a:pt x="3628" y="536"/>
                    <a:pt x="3649" y="609"/>
                  </a:cubicBezTo>
                  <a:cubicBezTo>
                    <a:pt x="3655" y="635"/>
                    <a:pt x="3662" y="659"/>
                    <a:pt x="3670" y="682"/>
                  </a:cubicBezTo>
                  <a:cubicBezTo>
                    <a:pt x="3709" y="798"/>
                    <a:pt x="3786" y="903"/>
                    <a:pt x="3887" y="982"/>
                  </a:cubicBezTo>
                  <a:cubicBezTo>
                    <a:pt x="3889" y="1006"/>
                    <a:pt x="3891" y="1029"/>
                    <a:pt x="3893" y="1053"/>
                  </a:cubicBezTo>
                  <a:cubicBezTo>
                    <a:pt x="3902" y="1128"/>
                    <a:pt x="3908" y="1198"/>
                    <a:pt x="3889" y="1263"/>
                  </a:cubicBezTo>
                  <a:cubicBezTo>
                    <a:pt x="3848" y="1383"/>
                    <a:pt x="3728" y="1449"/>
                    <a:pt x="3600" y="1518"/>
                  </a:cubicBezTo>
                  <a:cubicBezTo>
                    <a:pt x="3463" y="1593"/>
                    <a:pt x="3321" y="1670"/>
                    <a:pt x="3287" y="1822"/>
                  </a:cubicBezTo>
                  <a:cubicBezTo>
                    <a:pt x="3281" y="1854"/>
                    <a:pt x="3278" y="1886"/>
                    <a:pt x="3278" y="1918"/>
                  </a:cubicBezTo>
                  <a:cubicBezTo>
                    <a:pt x="3274" y="1978"/>
                    <a:pt x="3272" y="2038"/>
                    <a:pt x="3233" y="2070"/>
                  </a:cubicBezTo>
                  <a:cubicBezTo>
                    <a:pt x="3214" y="2085"/>
                    <a:pt x="3191" y="2096"/>
                    <a:pt x="3163" y="2105"/>
                  </a:cubicBezTo>
                  <a:cubicBezTo>
                    <a:pt x="3124" y="2120"/>
                    <a:pt x="3077" y="2137"/>
                    <a:pt x="3053" y="2182"/>
                  </a:cubicBezTo>
                  <a:cubicBezTo>
                    <a:pt x="3038" y="2212"/>
                    <a:pt x="3041" y="2246"/>
                    <a:pt x="3043" y="2274"/>
                  </a:cubicBezTo>
                  <a:cubicBezTo>
                    <a:pt x="3043" y="2300"/>
                    <a:pt x="3043" y="2321"/>
                    <a:pt x="3036" y="2340"/>
                  </a:cubicBezTo>
                  <a:cubicBezTo>
                    <a:pt x="3023" y="2366"/>
                    <a:pt x="3000" y="2377"/>
                    <a:pt x="2953" y="2377"/>
                  </a:cubicBezTo>
                  <a:cubicBezTo>
                    <a:pt x="2933" y="2377"/>
                    <a:pt x="2910" y="2377"/>
                    <a:pt x="2888" y="2375"/>
                  </a:cubicBezTo>
                  <a:cubicBezTo>
                    <a:pt x="2865" y="2373"/>
                    <a:pt x="2839" y="2368"/>
                    <a:pt x="2813" y="2368"/>
                  </a:cubicBezTo>
                  <a:cubicBezTo>
                    <a:pt x="2775" y="2368"/>
                    <a:pt x="2745" y="2375"/>
                    <a:pt x="2719" y="2388"/>
                  </a:cubicBezTo>
                  <a:cubicBezTo>
                    <a:pt x="2653" y="2418"/>
                    <a:pt x="2625" y="2482"/>
                    <a:pt x="2599" y="2544"/>
                  </a:cubicBezTo>
                  <a:cubicBezTo>
                    <a:pt x="2578" y="2597"/>
                    <a:pt x="2556" y="2647"/>
                    <a:pt x="2516" y="2672"/>
                  </a:cubicBezTo>
                  <a:cubicBezTo>
                    <a:pt x="2496" y="2686"/>
                    <a:pt x="2472" y="2691"/>
                    <a:pt x="2447" y="2691"/>
                  </a:cubicBezTo>
                  <a:cubicBezTo>
                    <a:pt x="2395" y="2691"/>
                    <a:pt x="2335" y="2669"/>
                    <a:pt x="2278" y="2645"/>
                  </a:cubicBezTo>
                  <a:cubicBezTo>
                    <a:pt x="2246" y="2632"/>
                    <a:pt x="2214" y="2619"/>
                    <a:pt x="2181" y="2610"/>
                  </a:cubicBezTo>
                  <a:cubicBezTo>
                    <a:pt x="2143" y="2597"/>
                    <a:pt x="2102" y="2591"/>
                    <a:pt x="2059" y="2591"/>
                  </a:cubicBezTo>
                  <a:cubicBezTo>
                    <a:pt x="1999" y="2591"/>
                    <a:pt x="1935" y="2604"/>
                    <a:pt x="1875" y="2627"/>
                  </a:cubicBezTo>
                  <a:cubicBezTo>
                    <a:pt x="1860" y="2550"/>
                    <a:pt x="1824" y="2499"/>
                    <a:pt x="1766" y="2469"/>
                  </a:cubicBezTo>
                  <a:cubicBezTo>
                    <a:pt x="1732" y="2452"/>
                    <a:pt x="1695" y="2445"/>
                    <a:pt x="1659" y="2441"/>
                  </a:cubicBezTo>
                  <a:cubicBezTo>
                    <a:pt x="1637" y="2437"/>
                    <a:pt x="1614" y="2435"/>
                    <a:pt x="1594" y="2428"/>
                  </a:cubicBezTo>
                  <a:cubicBezTo>
                    <a:pt x="1584" y="2373"/>
                    <a:pt x="1577" y="2325"/>
                    <a:pt x="1575" y="2283"/>
                  </a:cubicBezTo>
                  <a:cubicBezTo>
                    <a:pt x="1573" y="2255"/>
                    <a:pt x="1573" y="2227"/>
                    <a:pt x="1573" y="2199"/>
                  </a:cubicBezTo>
                  <a:cubicBezTo>
                    <a:pt x="1573" y="2154"/>
                    <a:pt x="1573" y="2107"/>
                    <a:pt x="1569" y="2060"/>
                  </a:cubicBezTo>
                  <a:cubicBezTo>
                    <a:pt x="1560" y="1989"/>
                    <a:pt x="1539" y="1923"/>
                    <a:pt x="1519" y="1856"/>
                  </a:cubicBezTo>
                  <a:cubicBezTo>
                    <a:pt x="1479" y="1728"/>
                    <a:pt x="1423" y="1552"/>
                    <a:pt x="1290" y="1453"/>
                  </a:cubicBezTo>
                  <a:cubicBezTo>
                    <a:pt x="1192" y="1381"/>
                    <a:pt x="1070" y="1359"/>
                    <a:pt x="952" y="1338"/>
                  </a:cubicBezTo>
                  <a:cubicBezTo>
                    <a:pt x="817" y="1314"/>
                    <a:pt x="688" y="1293"/>
                    <a:pt x="605" y="1196"/>
                  </a:cubicBezTo>
                  <a:cubicBezTo>
                    <a:pt x="577" y="1166"/>
                    <a:pt x="557" y="1130"/>
                    <a:pt x="536" y="1089"/>
                  </a:cubicBezTo>
                  <a:cubicBezTo>
                    <a:pt x="515" y="1051"/>
                    <a:pt x="491" y="1010"/>
                    <a:pt x="461" y="973"/>
                  </a:cubicBezTo>
                  <a:cubicBezTo>
                    <a:pt x="422" y="931"/>
                    <a:pt x="375" y="899"/>
                    <a:pt x="317" y="875"/>
                  </a:cubicBezTo>
                  <a:cubicBezTo>
                    <a:pt x="326" y="858"/>
                    <a:pt x="332" y="841"/>
                    <a:pt x="339" y="824"/>
                  </a:cubicBezTo>
                  <a:cubicBezTo>
                    <a:pt x="399" y="663"/>
                    <a:pt x="377" y="489"/>
                    <a:pt x="283" y="384"/>
                  </a:cubicBezTo>
                  <a:cubicBezTo>
                    <a:pt x="255" y="352"/>
                    <a:pt x="223" y="326"/>
                    <a:pt x="189" y="301"/>
                  </a:cubicBezTo>
                  <a:cubicBezTo>
                    <a:pt x="135" y="258"/>
                    <a:pt x="86" y="219"/>
                    <a:pt x="67" y="161"/>
                  </a:cubicBezTo>
                  <a:cubicBezTo>
                    <a:pt x="58" y="131"/>
                    <a:pt x="58" y="99"/>
                    <a:pt x="69" y="63"/>
                  </a:cubicBezTo>
                  <a:cubicBezTo>
                    <a:pt x="314" y="115"/>
                    <a:pt x="564" y="141"/>
                    <a:pt x="813" y="141"/>
                  </a:cubicBezTo>
                  <a:cubicBezTo>
                    <a:pt x="891" y="141"/>
                    <a:pt x="968" y="139"/>
                    <a:pt x="1046" y="134"/>
                  </a:cubicBezTo>
                  <a:cubicBezTo>
                    <a:pt x="1162" y="127"/>
                    <a:pt x="1279" y="114"/>
                    <a:pt x="1391" y="99"/>
                  </a:cubicBezTo>
                  <a:cubicBezTo>
                    <a:pt x="1494" y="89"/>
                    <a:pt x="1599" y="76"/>
                    <a:pt x="1702" y="69"/>
                  </a:cubicBezTo>
                  <a:cubicBezTo>
                    <a:pt x="1798" y="62"/>
                    <a:pt x="1895" y="59"/>
                    <a:pt x="1992" y="59"/>
                  </a:cubicBezTo>
                  <a:close/>
                  <a:moveTo>
                    <a:pt x="35" y="1"/>
                  </a:moveTo>
                  <a:lnTo>
                    <a:pt x="26" y="22"/>
                  </a:lnTo>
                  <a:cubicBezTo>
                    <a:pt x="5" y="78"/>
                    <a:pt x="0" y="129"/>
                    <a:pt x="15" y="176"/>
                  </a:cubicBezTo>
                  <a:cubicBezTo>
                    <a:pt x="39" y="251"/>
                    <a:pt x="99" y="299"/>
                    <a:pt x="157" y="344"/>
                  </a:cubicBezTo>
                  <a:cubicBezTo>
                    <a:pt x="187" y="367"/>
                    <a:pt x="219" y="391"/>
                    <a:pt x="245" y="419"/>
                  </a:cubicBezTo>
                  <a:cubicBezTo>
                    <a:pt x="324" y="511"/>
                    <a:pt x="343" y="663"/>
                    <a:pt x="290" y="804"/>
                  </a:cubicBezTo>
                  <a:cubicBezTo>
                    <a:pt x="281" y="830"/>
                    <a:pt x="268" y="854"/>
                    <a:pt x="255" y="879"/>
                  </a:cubicBezTo>
                  <a:lnTo>
                    <a:pt x="240" y="907"/>
                  </a:lnTo>
                  <a:lnTo>
                    <a:pt x="270" y="916"/>
                  </a:lnTo>
                  <a:cubicBezTo>
                    <a:pt x="335" y="937"/>
                    <a:pt x="384" y="967"/>
                    <a:pt x="420" y="1010"/>
                  </a:cubicBezTo>
                  <a:cubicBezTo>
                    <a:pt x="448" y="1040"/>
                    <a:pt x="467" y="1076"/>
                    <a:pt x="489" y="1115"/>
                  </a:cubicBezTo>
                  <a:cubicBezTo>
                    <a:pt x="510" y="1156"/>
                    <a:pt x="532" y="1196"/>
                    <a:pt x="564" y="1233"/>
                  </a:cubicBezTo>
                  <a:cubicBezTo>
                    <a:pt x="660" y="1342"/>
                    <a:pt x="804" y="1366"/>
                    <a:pt x="943" y="1391"/>
                  </a:cubicBezTo>
                  <a:cubicBezTo>
                    <a:pt x="1055" y="1411"/>
                    <a:pt x="1170" y="1432"/>
                    <a:pt x="1258" y="1496"/>
                  </a:cubicBezTo>
                  <a:cubicBezTo>
                    <a:pt x="1369" y="1578"/>
                    <a:pt x="1419" y="1715"/>
                    <a:pt x="1468" y="1873"/>
                  </a:cubicBezTo>
                  <a:cubicBezTo>
                    <a:pt x="1487" y="1935"/>
                    <a:pt x="1507" y="2000"/>
                    <a:pt x="1515" y="2066"/>
                  </a:cubicBezTo>
                  <a:cubicBezTo>
                    <a:pt x="1519" y="2109"/>
                    <a:pt x="1519" y="2154"/>
                    <a:pt x="1519" y="2199"/>
                  </a:cubicBezTo>
                  <a:cubicBezTo>
                    <a:pt x="1519" y="2229"/>
                    <a:pt x="1519" y="2257"/>
                    <a:pt x="1522" y="2285"/>
                  </a:cubicBezTo>
                  <a:cubicBezTo>
                    <a:pt x="1524" y="2336"/>
                    <a:pt x="1530" y="2390"/>
                    <a:pt x="1545" y="2454"/>
                  </a:cubicBezTo>
                  <a:lnTo>
                    <a:pt x="1547" y="2469"/>
                  </a:lnTo>
                  <a:lnTo>
                    <a:pt x="1569" y="2478"/>
                  </a:lnTo>
                  <a:cubicBezTo>
                    <a:pt x="1597" y="2486"/>
                    <a:pt x="1624" y="2490"/>
                    <a:pt x="1652" y="2495"/>
                  </a:cubicBezTo>
                  <a:cubicBezTo>
                    <a:pt x="1684" y="2499"/>
                    <a:pt x="1714" y="2503"/>
                    <a:pt x="1742" y="2516"/>
                  </a:cubicBezTo>
                  <a:cubicBezTo>
                    <a:pt x="1792" y="2542"/>
                    <a:pt x="1819" y="2591"/>
                    <a:pt x="1828" y="2668"/>
                  </a:cubicBezTo>
                  <a:lnTo>
                    <a:pt x="1832" y="2705"/>
                  </a:lnTo>
                  <a:lnTo>
                    <a:pt x="1864" y="2690"/>
                  </a:lnTo>
                  <a:cubicBezTo>
                    <a:pt x="1929" y="2660"/>
                    <a:pt x="1994" y="2645"/>
                    <a:pt x="2057" y="2645"/>
                  </a:cubicBezTo>
                  <a:cubicBezTo>
                    <a:pt x="2095" y="2645"/>
                    <a:pt x="2132" y="2650"/>
                    <a:pt x="2166" y="2662"/>
                  </a:cubicBezTo>
                  <a:cubicBezTo>
                    <a:pt x="2196" y="2670"/>
                    <a:pt x="2226" y="2681"/>
                    <a:pt x="2256" y="2694"/>
                  </a:cubicBezTo>
                  <a:cubicBezTo>
                    <a:pt x="2319" y="2720"/>
                    <a:pt x="2383" y="2747"/>
                    <a:pt x="2445" y="2747"/>
                  </a:cubicBezTo>
                  <a:cubicBezTo>
                    <a:pt x="2481" y="2747"/>
                    <a:pt x="2516" y="2737"/>
                    <a:pt x="2546" y="2717"/>
                  </a:cubicBezTo>
                  <a:cubicBezTo>
                    <a:pt x="2599" y="2681"/>
                    <a:pt x="2625" y="2623"/>
                    <a:pt x="2649" y="2565"/>
                  </a:cubicBezTo>
                  <a:cubicBezTo>
                    <a:pt x="2672" y="2510"/>
                    <a:pt x="2694" y="2456"/>
                    <a:pt x="2741" y="2435"/>
                  </a:cubicBezTo>
                  <a:cubicBezTo>
                    <a:pt x="2761" y="2426"/>
                    <a:pt x="2789" y="2423"/>
                    <a:pt x="2819" y="2423"/>
                  </a:cubicBezTo>
                  <a:cubicBezTo>
                    <a:pt x="2840" y="2423"/>
                    <a:pt x="2862" y="2424"/>
                    <a:pt x="2884" y="2426"/>
                  </a:cubicBezTo>
                  <a:cubicBezTo>
                    <a:pt x="2908" y="2428"/>
                    <a:pt x="2931" y="2430"/>
                    <a:pt x="2953" y="2430"/>
                  </a:cubicBezTo>
                  <a:cubicBezTo>
                    <a:pt x="2996" y="2430"/>
                    <a:pt x="3056" y="2424"/>
                    <a:pt x="3083" y="2362"/>
                  </a:cubicBezTo>
                  <a:cubicBezTo>
                    <a:pt x="3098" y="2332"/>
                    <a:pt x="3096" y="2300"/>
                    <a:pt x="3094" y="2272"/>
                  </a:cubicBezTo>
                  <a:cubicBezTo>
                    <a:pt x="3094" y="2248"/>
                    <a:pt x="3094" y="2225"/>
                    <a:pt x="3103" y="2205"/>
                  </a:cubicBezTo>
                  <a:cubicBezTo>
                    <a:pt x="3116" y="2180"/>
                    <a:pt x="3146" y="2169"/>
                    <a:pt x="3182" y="2156"/>
                  </a:cubicBezTo>
                  <a:cubicBezTo>
                    <a:pt x="3212" y="2143"/>
                    <a:pt x="3242" y="2133"/>
                    <a:pt x="3268" y="2111"/>
                  </a:cubicBezTo>
                  <a:cubicBezTo>
                    <a:pt x="3323" y="2064"/>
                    <a:pt x="3328" y="1991"/>
                    <a:pt x="3332" y="1920"/>
                  </a:cubicBezTo>
                  <a:cubicBezTo>
                    <a:pt x="3332" y="1890"/>
                    <a:pt x="3334" y="1860"/>
                    <a:pt x="3341" y="1833"/>
                  </a:cubicBezTo>
                  <a:cubicBezTo>
                    <a:pt x="3368" y="1704"/>
                    <a:pt x="3493" y="1638"/>
                    <a:pt x="3625" y="1565"/>
                  </a:cubicBezTo>
                  <a:cubicBezTo>
                    <a:pt x="3756" y="1494"/>
                    <a:pt x="3893" y="1419"/>
                    <a:pt x="3938" y="1280"/>
                  </a:cubicBezTo>
                  <a:cubicBezTo>
                    <a:pt x="3964" y="1203"/>
                    <a:pt x="3955" y="1123"/>
                    <a:pt x="3947" y="1046"/>
                  </a:cubicBezTo>
                  <a:cubicBezTo>
                    <a:pt x="3945" y="1021"/>
                    <a:pt x="3940" y="993"/>
                    <a:pt x="3940" y="967"/>
                  </a:cubicBezTo>
                  <a:lnTo>
                    <a:pt x="3938" y="954"/>
                  </a:lnTo>
                  <a:lnTo>
                    <a:pt x="3930" y="948"/>
                  </a:lnTo>
                  <a:cubicBezTo>
                    <a:pt x="3833" y="873"/>
                    <a:pt x="3758" y="774"/>
                    <a:pt x="3722" y="665"/>
                  </a:cubicBezTo>
                  <a:cubicBezTo>
                    <a:pt x="3713" y="641"/>
                    <a:pt x="3707" y="618"/>
                    <a:pt x="3700" y="594"/>
                  </a:cubicBezTo>
                  <a:cubicBezTo>
                    <a:pt x="3679" y="519"/>
                    <a:pt x="3655" y="440"/>
                    <a:pt x="3595" y="384"/>
                  </a:cubicBezTo>
                  <a:cubicBezTo>
                    <a:pt x="3518" y="311"/>
                    <a:pt x="3411" y="305"/>
                    <a:pt x="3319" y="305"/>
                  </a:cubicBezTo>
                  <a:lnTo>
                    <a:pt x="3229" y="307"/>
                  </a:lnTo>
                  <a:lnTo>
                    <a:pt x="3212" y="307"/>
                  </a:lnTo>
                  <a:cubicBezTo>
                    <a:pt x="3113" y="305"/>
                    <a:pt x="2953" y="260"/>
                    <a:pt x="2951" y="144"/>
                  </a:cubicBezTo>
                  <a:lnTo>
                    <a:pt x="2948" y="123"/>
                  </a:lnTo>
                  <a:lnTo>
                    <a:pt x="2929" y="119"/>
                  </a:lnTo>
                  <a:cubicBezTo>
                    <a:pt x="2622" y="43"/>
                    <a:pt x="2304" y="5"/>
                    <a:pt x="1986" y="5"/>
                  </a:cubicBezTo>
                  <a:cubicBezTo>
                    <a:pt x="1890" y="5"/>
                    <a:pt x="1793" y="9"/>
                    <a:pt x="1697" y="16"/>
                  </a:cubicBezTo>
                  <a:cubicBezTo>
                    <a:pt x="1592" y="22"/>
                    <a:pt x="1487" y="35"/>
                    <a:pt x="1384" y="48"/>
                  </a:cubicBezTo>
                  <a:cubicBezTo>
                    <a:pt x="1273" y="61"/>
                    <a:pt x="1157" y="74"/>
                    <a:pt x="1044" y="80"/>
                  </a:cubicBezTo>
                  <a:cubicBezTo>
                    <a:pt x="967" y="85"/>
                    <a:pt x="889" y="88"/>
                    <a:pt x="811" y="88"/>
                  </a:cubicBezTo>
                  <a:cubicBezTo>
                    <a:pt x="558" y="88"/>
                    <a:pt x="303" y="61"/>
                    <a:pt x="56" y="5"/>
                  </a:cubicBezTo>
                  <a:lnTo>
                    <a:pt x="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297"/>
            <p:cNvSpPr/>
            <p:nvPr/>
          </p:nvSpPr>
          <p:spPr>
            <a:xfrm>
              <a:off x="4757846" y="2142466"/>
              <a:ext cx="142302" cy="73282"/>
            </a:xfrm>
            <a:custGeom>
              <a:rect b="b" l="l" r="r" t="t"/>
              <a:pathLst>
                <a:path extrusionOk="0" h="2579" w="5008">
                  <a:moveTo>
                    <a:pt x="2927" y="0"/>
                  </a:moveTo>
                  <a:cubicBezTo>
                    <a:pt x="2916" y="0"/>
                    <a:pt x="2906" y="0"/>
                    <a:pt x="2895" y="1"/>
                  </a:cubicBezTo>
                  <a:cubicBezTo>
                    <a:pt x="2737" y="12"/>
                    <a:pt x="2572" y="48"/>
                    <a:pt x="2415" y="52"/>
                  </a:cubicBezTo>
                  <a:cubicBezTo>
                    <a:pt x="2317" y="157"/>
                    <a:pt x="2278" y="322"/>
                    <a:pt x="2355" y="446"/>
                  </a:cubicBezTo>
                  <a:cubicBezTo>
                    <a:pt x="2392" y="502"/>
                    <a:pt x="2445" y="554"/>
                    <a:pt x="2443" y="620"/>
                  </a:cubicBezTo>
                  <a:cubicBezTo>
                    <a:pt x="2437" y="802"/>
                    <a:pt x="2047" y="779"/>
                    <a:pt x="2066" y="963"/>
                  </a:cubicBezTo>
                  <a:cubicBezTo>
                    <a:pt x="2017" y="1002"/>
                    <a:pt x="1958" y="1019"/>
                    <a:pt x="1896" y="1019"/>
                  </a:cubicBezTo>
                  <a:cubicBezTo>
                    <a:pt x="1806" y="1019"/>
                    <a:pt x="1712" y="982"/>
                    <a:pt x="1646" y="918"/>
                  </a:cubicBezTo>
                  <a:cubicBezTo>
                    <a:pt x="1537" y="811"/>
                    <a:pt x="1492" y="652"/>
                    <a:pt x="1485" y="498"/>
                  </a:cubicBezTo>
                  <a:cubicBezTo>
                    <a:pt x="1335" y="404"/>
                    <a:pt x="1179" y="305"/>
                    <a:pt x="1001" y="284"/>
                  </a:cubicBezTo>
                  <a:cubicBezTo>
                    <a:pt x="982" y="281"/>
                    <a:pt x="962" y="280"/>
                    <a:pt x="942" y="280"/>
                  </a:cubicBezTo>
                  <a:cubicBezTo>
                    <a:pt x="782" y="280"/>
                    <a:pt x="617" y="356"/>
                    <a:pt x="560" y="502"/>
                  </a:cubicBezTo>
                  <a:cubicBezTo>
                    <a:pt x="517" y="609"/>
                    <a:pt x="532" y="744"/>
                    <a:pt x="453" y="826"/>
                  </a:cubicBezTo>
                  <a:cubicBezTo>
                    <a:pt x="382" y="896"/>
                    <a:pt x="256" y="903"/>
                    <a:pt x="204" y="991"/>
                  </a:cubicBezTo>
                  <a:cubicBezTo>
                    <a:pt x="155" y="1072"/>
                    <a:pt x="202" y="1179"/>
                    <a:pt x="191" y="1276"/>
                  </a:cubicBezTo>
                  <a:cubicBezTo>
                    <a:pt x="176" y="1411"/>
                    <a:pt x="48" y="1522"/>
                    <a:pt x="1" y="1640"/>
                  </a:cubicBezTo>
                  <a:cubicBezTo>
                    <a:pt x="252" y="1696"/>
                    <a:pt x="510" y="1724"/>
                    <a:pt x="768" y="1724"/>
                  </a:cubicBezTo>
                  <a:cubicBezTo>
                    <a:pt x="844" y="1724"/>
                    <a:pt x="919" y="1722"/>
                    <a:pt x="995" y="1717"/>
                  </a:cubicBezTo>
                  <a:cubicBezTo>
                    <a:pt x="1215" y="1702"/>
                    <a:pt x="1432" y="1668"/>
                    <a:pt x="1650" y="1651"/>
                  </a:cubicBezTo>
                  <a:cubicBezTo>
                    <a:pt x="1746" y="1644"/>
                    <a:pt x="1842" y="1640"/>
                    <a:pt x="1938" y="1640"/>
                  </a:cubicBezTo>
                  <a:cubicBezTo>
                    <a:pt x="2253" y="1640"/>
                    <a:pt x="2568" y="1678"/>
                    <a:pt x="2874" y="1753"/>
                  </a:cubicBezTo>
                  <a:cubicBezTo>
                    <a:pt x="2878" y="1882"/>
                    <a:pt x="3034" y="1942"/>
                    <a:pt x="3163" y="1942"/>
                  </a:cubicBezTo>
                  <a:cubicBezTo>
                    <a:pt x="3171" y="1942"/>
                    <a:pt x="3179" y="1942"/>
                    <a:pt x="3186" y="1942"/>
                  </a:cubicBezTo>
                  <a:cubicBezTo>
                    <a:pt x="3214" y="1942"/>
                    <a:pt x="3241" y="1941"/>
                    <a:pt x="3269" y="1941"/>
                  </a:cubicBezTo>
                  <a:cubicBezTo>
                    <a:pt x="3365" y="1941"/>
                    <a:pt x="3460" y="1949"/>
                    <a:pt x="3527" y="2013"/>
                  </a:cubicBezTo>
                  <a:cubicBezTo>
                    <a:pt x="3600" y="2079"/>
                    <a:pt x="3615" y="2188"/>
                    <a:pt x="3647" y="2283"/>
                  </a:cubicBezTo>
                  <a:cubicBezTo>
                    <a:pt x="3688" y="2400"/>
                    <a:pt x="3765" y="2503"/>
                    <a:pt x="3864" y="2578"/>
                  </a:cubicBezTo>
                  <a:cubicBezTo>
                    <a:pt x="3861" y="2531"/>
                    <a:pt x="3864" y="2484"/>
                    <a:pt x="3876" y="2441"/>
                  </a:cubicBezTo>
                  <a:cubicBezTo>
                    <a:pt x="3921" y="2304"/>
                    <a:pt x="4065" y="2229"/>
                    <a:pt x="4204" y="2197"/>
                  </a:cubicBezTo>
                  <a:cubicBezTo>
                    <a:pt x="4344" y="2167"/>
                    <a:pt x="4491" y="2167"/>
                    <a:pt x="4624" y="2118"/>
                  </a:cubicBezTo>
                  <a:cubicBezTo>
                    <a:pt x="4661" y="2103"/>
                    <a:pt x="4697" y="2085"/>
                    <a:pt x="4725" y="2058"/>
                  </a:cubicBezTo>
                  <a:cubicBezTo>
                    <a:pt x="4774" y="2015"/>
                    <a:pt x="4802" y="1946"/>
                    <a:pt x="4860" y="1916"/>
                  </a:cubicBezTo>
                  <a:cubicBezTo>
                    <a:pt x="4884" y="1903"/>
                    <a:pt x="4909" y="1898"/>
                    <a:pt x="4934" y="1898"/>
                  </a:cubicBezTo>
                  <a:cubicBezTo>
                    <a:pt x="4958" y="1898"/>
                    <a:pt x="4983" y="1902"/>
                    <a:pt x="5008" y="1910"/>
                  </a:cubicBezTo>
                  <a:cubicBezTo>
                    <a:pt x="5006" y="1852"/>
                    <a:pt x="5001" y="1792"/>
                    <a:pt x="4995" y="1734"/>
                  </a:cubicBezTo>
                  <a:cubicBezTo>
                    <a:pt x="4973" y="1567"/>
                    <a:pt x="4883" y="1370"/>
                    <a:pt x="4714" y="1366"/>
                  </a:cubicBezTo>
                  <a:cubicBezTo>
                    <a:pt x="4654" y="1106"/>
                    <a:pt x="4806" y="787"/>
                    <a:pt x="4628" y="588"/>
                  </a:cubicBezTo>
                  <a:cubicBezTo>
                    <a:pt x="4531" y="478"/>
                    <a:pt x="4384" y="462"/>
                    <a:pt x="4228" y="462"/>
                  </a:cubicBezTo>
                  <a:cubicBezTo>
                    <a:pt x="4163" y="462"/>
                    <a:pt x="4097" y="465"/>
                    <a:pt x="4033" y="465"/>
                  </a:cubicBezTo>
                  <a:cubicBezTo>
                    <a:pt x="3876" y="465"/>
                    <a:pt x="3728" y="448"/>
                    <a:pt x="3630" y="337"/>
                  </a:cubicBezTo>
                  <a:cubicBezTo>
                    <a:pt x="3594" y="296"/>
                    <a:pt x="3566" y="241"/>
                    <a:pt x="3514" y="217"/>
                  </a:cubicBezTo>
                  <a:cubicBezTo>
                    <a:pt x="3489" y="205"/>
                    <a:pt x="3462" y="202"/>
                    <a:pt x="3434" y="202"/>
                  </a:cubicBezTo>
                  <a:cubicBezTo>
                    <a:pt x="3408" y="202"/>
                    <a:pt x="3381" y="205"/>
                    <a:pt x="3355" y="205"/>
                  </a:cubicBezTo>
                  <a:cubicBezTo>
                    <a:pt x="3335" y="205"/>
                    <a:pt x="3315" y="203"/>
                    <a:pt x="3296" y="198"/>
                  </a:cubicBezTo>
                  <a:cubicBezTo>
                    <a:pt x="3206" y="172"/>
                    <a:pt x="3157" y="72"/>
                    <a:pt x="3075" y="29"/>
                  </a:cubicBezTo>
                  <a:cubicBezTo>
                    <a:pt x="3029" y="6"/>
                    <a:pt x="2977" y="0"/>
                    <a:pt x="29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297"/>
            <p:cNvSpPr/>
            <p:nvPr/>
          </p:nvSpPr>
          <p:spPr>
            <a:xfrm>
              <a:off x="4756879" y="2141670"/>
              <a:ext cx="144007" cy="75641"/>
            </a:xfrm>
            <a:custGeom>
              <a:rect b="b" l="l" r="r" t="t"/>
              <a:pathLst>
                <a:path extrusionOk="0" h="2662" w="5068">
                  <a:moveTo>
                    <a:pt x="2970" y="55"/>
                  </a:moveTo>
                  <a:cubicBezTo>
                    <a:pt x="3023" y="55"/>
                    <a:pt x="3064" y="63"/>
                    <a:pt x="3096" y="80"/>
                  </a:cubicBezTo>
                  <a:cubicBezTo>
                    <a:pt x="3128" y="97"/>
                    <a:pt x="3156" y="125"/>
                    <a:pt x="3184" y="155"/>
                  </a:cubicBezTo>
                  <a:cubicBezTo>
                    <a:pt x="3225" y="194"/>
                    <a:pt x="3266" y="234"/>
                    <a:pt x="3323" y="252"/>
                  </a:cubicBezTo>
                  <a:cubicBezTo>
                    <a:pt x="3343" y="257"/>
                    <a:pt x="3366" y="259"/>
                    <a:pt x="3391" y="259"/>
                  </a:cubicBezTo>
                  <a:cubicBezTo>
                    <a:pt x="3404" y="259"/>
                    <a:pt x="3417" y="259"/>
                    <a:pt x="3431" y="258"/>
                  </a:cubicBezTo>
                  <a:cubicBezTo>
                    <a:pt x="3443" y="257"/>
                    <a:pt x="3455" y="257"/>
                    <a:pt x="3466" y="257"/>
                  </a:cubicBezTo>
                  <a:cubicBezTo>
                    <a:pt x="3495" y="257"/>
                    <a:pt x="3519" y="260"/>
                    <a:pt x="3538" y="269"/>
                  </a:cubicBezTo>
                  <a:cubicBezTo>
                    <a:pt x="3568" y="284"/>
                    <a:pt x="3589" y="312"/>
                    <a:pt x="3613" y="344"/>
                  </a:cubicBezTo>
                  <a:cubicBezTo>
                    <a:pt x="3623" y="357"/>
                    <a:pt x="3634" y="372"/>
                    <a:pt x="3645" y="384"/>
                  </a:cubicBezTo>
                  <a:cubicBezTo>
                    <a:pt x="3748" y="502"/>
                    <a:pt x="3902" y="519"/>
                    <a:pt x="4059" y="519"/>
                  </a:cubicBezTo>
                  <a:cubicBezTo>
                    <a:pt x="4095" y="519"/>
                    <a:pt x="4130" y="518"/>
                    <a:pt x="4165" y="517"/>
                  </a:cubicBezTo>
                  <a:lnTo>
                    <a:pt x="4260" y="517"/>
                  </a:lnTo>
                  <a:cubicBezTo>
                    <a:pt x="4427" y="517"/>
                    <a:pt x="4555" y="537"/>
                    <a:pt x="4643" y="633"/>
                  </a:cubicBezTo>
                  <a:cubicBezTo>
                    <a:pt x="4742" y="747"/>
                    <a:pt x="4729" y="903"/>
                    <a:pt x="4716" y="1068"/>
                  </a:cubicBezTo>
                  <a:cubicBezTo>
                    <a:pt x="4707" y="1179"/>
                    <a:pt x="4697" y="1295"/>
                    <a:pt x="4722" y="1400"/>
                  </a:cubicBezTo>
                  <a:lnTo>
                    <a:pt x="4727" y="1421"/>
                  </a:lnTo>
                  <a:lnTo>
                    <a:pt x="4748" y="1421"/>
                  </a:lnTo>
                  <a:cubicBezTo>
                    <a:pt x="4894" y="1424"/>
                    <a:pt x="4980" y="1597"/>
                    <a:pt x="5003" y="1766"/>
                  </a:cubicBezTo>
                  <a:cubicBezTo>
                    <a:pt x="5007" y="1809"/>
                    <a:pt x="5012" y="1856"/>
                    <a:pt x="5014" y="1903"/>
                  </a:cubicBezTo>
                  <a:cubicBezTo>
                    <a:pt x="4997" y="1900"/>
                    <a:pt x="4982" y="1898"/>
                    <a:pt x="4967" y="1898"/>
                  </a:cubicBezTo>
                  <a:cubicBezTo>
                    <a:pt x="4936" y="1898"/>
                    <a:pt x="4907" y="1906"/>
                    <a:pt x="4881" y="1921"/>
                  </a:cubicBezTo>
                  <a:cubicBezTo>
                    <a:pt x="4840" y="1942"/>
                    <a:pt x="4815" y="1976"/>
                    <a:pt x="4789" y="2011"/>
                  </a:cubicBezTo>
                  <a:cubicBezTo>
                    <a:pt x="4774" y="2030"/>
                    <a:pt x="4759" y="2051"/>
                    <a:pt x="4742" y="2066"/>
                  </a:cubicBezTo>
                  <a:cubicBezTo>
                    <a:pt x="4718" y="2088"/>
                    <a:pt x="4690" y="2105"/>
                    <a:pt x="4647" y="2120"/>
                  </a:cubicBezTo>
                  <a:cubicBezTo>
                    <a:pt x="4568" y="2150"/>
                    <a:pt x="4485" y="2161"/>
                    <a:pt x="4397" y="2173"/>
                  </a:cubicBezTo>
                  <a:cubicBezTo>
                    <a:pt x="4343" y="2180"/>
                    <a:pt x="4288" y="2186"/>
                    <a:pt x="4234" y="2199"/>
                  </a:cubicBezTo>
                  <a:cubicBezTo>
                    <a:pt x="4148" y="2218"/>
                    <a:pt x="3943" y="2281"/>
                    <a:pt x="3885" y="2461"/>
                  </a:cubicBezTo>
                  <a:cubicBezTo>
                    <a:pt x="3878" y="2486"/>
                    <a:pt x="3872" y="2516"/>
                    <a:pt x="3872" y="2548"/>
                  </a:cubicBezTo>
                  <a:cubicBezTo>
                    <a:pt x="3795" y="2480"/>
                    <a:pt x="3737" y="2394"/>
                    <a:pt x="3707" y="2302"/>
                  </a:cubicBezTo>
                  <a:cubicBezTo>
                    <a:pt x="3698" y="2278"/>
                    <a:pt x="3692" y="2255"/>
                    <a:pt x="3685" y="2231"/>
                  </a:cubicBezTo>
                  <a:cubicBezTo>
                    <a:pt x="3664" y="2156"/>
                    <a:pt x="3640" y="2077"/>
                    <a:pt x="3580" y="2021"/>
                  </a:cubicBezTo>
                  <a:cubicBezTo>
                    <a:pt x="3503" y="1948"/>
                    <a:pt x="3396" y="1942"/>
                    <a:pt x="3304" y="1942"/>
                  </a:cubicBezTo>
                  <a:lnTo>
                    <a:pt x="3214" y="1944"/>
                  </a:lnTo>
                  <a:lnTo>
                    <a:pt x="3197" y="1944"/>
                  </a:lnTo>
                  <a:cubicBezTo>
                    <a:pt x="3098" y="1942"/>
                    <a:pt x="2938" y="1897"/>
                    <a:pt x="2936" y="1781"/>
                  </a:cubicBezTo>
                  <a:lnTo>
                    <a:pt x="2933" y="1760"/>
                  </a:lnTo>
                  <a:lnTo>
                    <a:pt x="2914" y="1756"/>
                  </a:lnTo>
                  <a:cubicBezTo>
                    <a:pt x="2607" y="1680"/>
                    <a:pt x="2289" y="1642"/>
                    <a:pt x="1971" y="1642"/>
                  </a:cubicBezTo>
                  <a:cubicBezTo>
                    <a:pt x="1875" y="1642"/>
                    <a:pt x="1778" y="1646"/>
                    <a:pt x="1682" y="1653"/>
                  </a:cubicBezTo>
                  <a:cubicBezTo>
                    <a:pt x="1577" y="1659"/>
                    <a:pt x="1472" y="1672"/>
                    <a:pt x="1369" y="1685"/>
                  </a:cubicBezTo>
                  <a:cubicBezTo>
                    <a:pt x="1258" y="1698"/>
                    <a:pt x="1142" y="1711"/>
                    <a:pt x="1029" y="1717"/>
                  </a:cubicBezTo>
                  <a:cubicBezTo>
                    <a:pt x="953" y="1722"/>
                    <a:pt x="877" y="1725"/>
                    <a:pt x="800" y="1725"/>
                  </a:cubicBezTo>
                  <a:cubicBezTo>
                    <a:pt x="557" y="1725"/>
                    <a:pt x="313" y="1699"/>
                    <a:pt x="73" y="1649"/>
                  </a:cubicBezTo>
                  <a:cubicBezTo>
                    <a:pt x="93" y="1614"/>
                    <a:pt x="116" y="1578"/>
                    <a:pt x="142" y="1541"/>
                  </a:cubicBezTo>
                  <a:cubicBezTo>
                    <a:pt x="191" y="1469"/>
                    <a:pt x="243" y="1394"/>
                    <a:pt x="251" y="1306"/>
                  </a:cubicBezTo>
                  <a:cubicBezTo>
                    <a:pt x="255" y="1267"/>
                    <a:pt x="251" y="1226"/>
                    <a:pt x="247" y="1188"/>
                  </a:cubicBezTo>
                  <a:cubicBezTo>
                    <a:pt x="240" y="1130"/>
                    <a:pt x="234" y="1076"/>
                    <a:pt x="260" y="1031"/>
                  </a:cubicBezTo>
                  <a:cubicBezTo>
                    <a:pt x="285" y="991"/>
                    <a:pt x="332" y="969"/>
                    <a:pt x="382" y="948"/>
                  </a:cubicBezTo>
                  <a:cubicBezTo>
                    <a:pt x="425" y="927"/>
                    <a:pt x="470" y="907"/>
                    <a:pt x="506" y="873"/>
                  </a:cubicBezTo>
                  <a:cubicBezTo>
                    <a:pt x="562" y="815"/>
                    <a:pt x="575" y="738"/>
                    <a:pt x="590" y="663"/>
                  </a:cubicBezTo>
                  <a:cubicBezTo>
                    <a:pt x="596" y="620"/>
                    <a:pt x="602" y="577"/>
                    <a:pt x="617" y="541"/>
                  </a:cubicBezTo>
                  <a:cubicBezTo>
                    <a:pt x="673" y="397"/>
                    <a:pt x="838" y="335"/>
                    <a:pt x="975" y="335"/>
                  </a:cubicBezTo>
                  <a:cubicBezTo>
                    <a:pt x="995" y="335"/>
                    <a:pt x="1014" y="335"/>
                    <a:pt x="1033" y="337"/>
                  </a:cubicBezTo>
                  <a:cubicBezTo>
                    <a:pt x="1202" y="359"/>
                    <a:pt x="1357" y="455"/>
                    <a:pt x="1494" y="541"/>
                  </a:cubicBezTo>
                  <a:cubicBezTo>
                    <a:pt x="1502" y="672"/>
                    <a:pt x="1539" y="845"/>
                    <a:pt x="1661" y="965"/>
                  </a:cubicBezTo>
                  <a:cubicBezTo>
                    <a:pt x="1732" y="1034"/>
                    <a:pt x="1832" y="1074"/>
                    <a:pt x="1929" y="1074"/>
                  </a:cubicBezTo>
                  <a:cubicBezTo>
                    <a:pt x="2001" y="1074"/>
                    <a:pt x="2066" y="1053"/>
                    <a:pt x="2117" y="1010"/>
                  </a:cubicBezTo>
                  <a:lnTo>
                    <a:pt x="2128" y="1001"/>
                  </a:lnTo>
                  <a:lnTo>
                    <a:pt x="2126" y="986"/>
                  </a:lnTo>
                  <a:cubicBezTo>
                    <a:pt x="2119" y="920"/>
                    <a:pt x="2186" y="888"/>
                    <a:pt x="2293" y="843"/>
                  </a:cubicBezTo>
                  <a:cubicBezTo>
                    <a:pt x="2391" y="802"/>
                    <a:pt x="2501" y="757"/>
                    <a:pt x="2505" y="648"/>
                  </a:cubicBezTo>
                  <a:cubicBezTo>
                    <a:pt x="2507" y="590"/>
                    <a:pt x="2471" y="543"/>
                    <a:pt x="2441" y="500"/>
                  </a:cubicBezTo>
                  <a:cubicBezTo>
                    <a:pt x="2430" y="487"/>
                    <a:pt x="2421" y="472"/>
                    <a:pt x="2413" y="459"/>
                  </a:cubicBezTo>
                  <a:cubicBezTo>
                    <a:pt x="2340" y="344"/>
                    <a:pt x="2381" y="198"/>
                    <a:pt x="2462" y="106"/>
                  </a:cubicBezTo>
                  <a:cubicBezTo>
                    <a:pt x="2544" y="104"/>
                    <a:pt x="2629" y="91"/>
                    <a:pt x="2713" y="80"/>
                  </a:cubicBezTo>
                  <a:cubicBezTo>
                    <a:pt x="2786" y="72"/>
                    <a:pt x="2858" y="61"/>
                    <a:pt x="2931" y="57"/>
                  </a:cubicBezTo>
                  <a:cubicBezTo>
                    <a:pt x="2944" y="57"/>
                    <a:pt x="2957" y="55"/>
                    <a:pt x="2970" y="55"/>
                  </a:cubicBezTo>
                  <a:close/>
                  <a:moveTo>
                    <a:pt x="2970" y="1"/>
                  </a:moveTo>
                  <a:cubicBezTo>
                    <a:pt x="2955" y="1"/>
                    <a:pt x="2942" y="3"/>
                    <a:pt x="2927" y="3"/>
                  </a:cubicBezTo>
                  <a:cubicBezTo>
                    <a:pt x="2854" y="7"/>
                    <a:pt x="2779" y="18"/>
                    <a:pt x="2706" y="27"/>
                  </a:cubicBezTo>
                  <a:cubicBezTo>
                    <a:pt x="2621" y="40"/>
                    <a:pt x="2533" y="52"/>
                    <a:pt x="2449" y="52"/>
                  </a:cubicBezTo>
                  <a:lnTo>
                    <a:pt x="2436" y="55"/>
                  </a:lnTo>
                  <a:lnTo>
                    <a:pt x="2430" y="61"/>
                  </a:lnTo>
                  <a:cubicBezTo>
                    <a:pt x="2331" y="166"/>
                    <a:pt x="2278" y="346"/>
                    <a:pt x="2368" y="489"/>
                  </a:cubicBezTo>
                  <a:cubicBezTo>
                    <a:pt x="2376" y="502"/>
                    <a:pt x="2387" y="517"/>
                    <a:pt x="2398" y="532"/>
                  </a:cubicBezTo>
                  <a:cubicBezTo>
                    <a:pt x="2426" y="571"/>
                    <a:pt x="2454" y="607"/>
                    <a:pt x="2451" y="646"/>
                  </a:cubicBezTo>
                  <a:cubicBezTo>
                    <a:pt x="2449" y="721"/>
                    <a:pt x="2364" y="755"/>
                    <a:pt x="2274" y="794"/>
                  </a:cubicBezTo>
                  <a:cubicBezTo>
                    <a:pt x="2179" y="832"/>
                    <a:pt x="2072" y="875"/>
                    <a:pt x="2072" y="978"/>
                  </a:cubicBezTo>
                  <a:cubicBezTo>
                    <a:pt x="2033" y="1005"/>
                    <a:pt x="1983" y="1018"/>
                    <a:pt x="1931" y="1018"/>
                  </a:cubicBezTo>
                  <a:cubicBezTo>
                    <a:pt x="1849" y="1018"/>
                    <a:pt x="1760" y="986"/>
                    <a:pt x="1699" y="927"/>
                  </a:cubicBezTo>
                  <a:cubicBezTo>
                    <a:pt x="1584" y="815"/>
                    <a:pt x="1552" y="646"/>
                    <a:pt x="1545" y="524"/>
                  </a:cubicBezTo>
                  <a:lnTo>
                    <a:pt x="1545" y="511"/>
                  </a:lnTo>
                  <a:lnTo>
                    <a:pt x="1534" y="504"/>
                  </a:lnTo>
                  <a:cubicBezTo>
                    <a:pt x="1389" y="412"/>
                    <a:pt x="1226" y="307"/>
                    <a:pt x="1040" y="284"/>
                  </a:cubicBezTo>
                  <a:cubicBezTo>
                    <a:pt x="1018" y="282"/>
                    <a:pt x="997" y="282"/>
                    <a:pt x="975" y="282"/>
                  </a:cubicBezTo>
                  <a:cubicBezTo>
                    <a:pt x="819" y="282"/>
                    <a:pt x="632" y="354"/>
                    <a:pt x="568" y="522"/>
                  </a:cubicBezTo>
                  <a:cubicBezTo>
                    <a:pt x="551" y="564"/>
                    <a:pt x="542" y="609"/>
                    <a:pt x="536" y="652"/>
                  </a:cubicBezTo>
                  <a:cubicBezTo>
                    <a:pt x="523" y="723"/>
                    <a:pt x="512" y="789"/>
                    <a:pt x="467" y="834"/>
                  </a:cubicBezTo>
                  <a:cubicBezTo>
                    <a:pt x="440" y="862"/>
                    <a:pt x="401" y="879"/>
                    <a:pt x="360" y="899"/>
                  </a:cubicBezTo>
                  <a:cubicBezTo>
                    <a:pt x="305" y="922"/>
                    <a:pt x="247" y="948"/>
                    <a:pt x="215" y="1004"/>
                  </a:cubicBezTo>
                  <a:cubicBezTo>
                    <a:pt x="180" y="1064"/>
                    <a:pt x="187" y="1130"/>
                    <a:pt x="193" y="1194"/>
                  </a:cubicBezTo>
                  <a:cubicBezTo>
                    <a:pt x="198" y="1233"/>
                    <a:pt x="202" y="1267"/>
                    <a:pt x="198" y="1299"/>
                  </a:cubicBezTo>
                  <a:cubicBezTo>
                    <a:pt x="191" y="1374"/>
                    <a:pt x="142" y="1445"/>
                    <a:pt x="97" y="1511"/>
                  </a:cubicBezTo>
                  <a:cubicBezTo>
                    <a:pt x="65" y="1559"/>
                    <a:pt x="30" y="1608"/>
                    <a:pt x="11" y="1659"/>
                  </a:cubicBezTo>
                  <a:lnTo>
                    <a:pt x="0" y="1689"/>
                  </a:lnTo>
                  <a:lnTo>
                    <a:pt x="30" y="1696"/>
                  </a:lnTo>
                  <a:cubicBezTo>
                    <a:pt x="282" y="1750"/>
                    <a:pt x="540" y="1779"/>
                    <a:pt x="797" y="1779"/>
                  </a:cubicBezTo>
                  <a:cubicBezTo>
                    <a:pt x="875" y="1779"/>
                    <a:pt x="953" y="1776"/>
                    <a:pt x="1031" y="1771"/>
                  </a:cubicBezTo>
                  <a:cubicBezTo>
                    <a:pt x="1147" y="1764"/>
                    <a:pt x="1264" y="1751"/>
                    <a:pt x="1376" y="1736"/>
                  </a:cubicBezTo>
                  <a:cubicBezTo>
                    <a:pt x="1479" y="1726"/>
                    <a:pt x="1584" y="1713"/>
                    <a:pt x="1687" y="1706"/>
                  </a:cubicBezTo>
                  <a:cubicBezTo>
                    <a:pt x="1783" y="1699"/>
                    <a:pt x="1880" y="1696"/>
                    <a:pt x="1977" y="1696"/>
                  </a:cubicBezTo>
                  <a:cubicBezTo>
                    <a:pt x="2283" y="1696"/>
                    <a:pt x="2588" y="1731"/>
                    <a:pt x="2884" y="1803"/>
                  </a:cubicBezTo>
                  <a:cubicBezTo>
                    <a:pt x="2901" y="1929"/>
                    <a:pt x="3051" y="1996"/>
                    <a:pt x="3197" y="1998"/>
                  </a:cubicBezTo>
                  <a:lnTo>
                    <a:pt x="3214" y="1998"/>
                  </a:lnTo>
                  <a:lnTo>
                    <a:pt x="3304" y="1996"/>
                  </a:lnTo>
                  <a:cubicBezTo>
                    <a:pt x="3386" y="1996"/>
                    <a:pt x="3480" y="2002"/>
                    <a:pt x="3544" y="2060"/>
                  </a:cubicBezTo>
                  <a:cubicBezTo>
                    <a:pt x="3593" y="2105"/>
                    <a:pt x="3613" y="2173"/>
                    <a:pt x="3634" y="2246"/>
                  </a:cubicBezTo>
                  <a:cubicBezTo>
                    <a:pt x="3640" y="2272"/>
                    <a:pt x="3647" y="2296"/>
                    <a:pt x="3655" y="2319"/>
                  </a:cubicBezTo>
                  <a:cubicBezTo>
                    <a:pt x="3696" y="2437"/>
                    <a:pt x="3778" y="2546"/>
                    <a:pt x="3883" y="2628"/>
                  </a:cubicBezTo>
                  <a:lnTo>
                    <a:pt x="3928" y="2662"/>
                  </a:lnTo>
                  <a:lnTo>
                    <a:pt x="3925" y="2604"/>
                  </a:lnTo>
                  <a:cubicBezTo>
                    <a:pt x="3921" y="2551"/>
                    <a:pt x="3925" y="2512"/>
                    <a:pt x="3936" y="2478"/>
                  </a:cubicBezTo>
                  <a:cubicBezTo>
                    <a:pt x="3985" y="2323"/>
                    <a:pt x="4168" y="2268"/>
                    <a:pt x="4245" y="2251"/>
                  </a:cubicBezTo>
                  <a:cubicBezTo>
                    <a:pt x="4296" y="2240"/>
                    <a:pt x="4352" y="2233"/>
                    <a:pt x="4403" y="2225"/>
                  </a:cubicBezTo>
                  <a:cubicBezTo>
                    <a:pt x="4491" y="2214"/>
                    <a:pt x="4581" y="2201"/>
                    <a:pt x="4667" y="2169"/>
                  </a:cubicBezTo>
                  <a:cubicBezTo>
                    <a:pt x="4714" y="2152"/>
                    <a:pt x="4750" y="2131"/>
                    <a:pt x="4778" y="2105"/>
                  </a:cubicBezTo>
                  <a:cubicBezTo>
                    <a:pt x="4800" y="2086"/>
                    <a:pt x="4817" y="2064"/>
                    <a:pt x="4832" y="2043"/>
                  </a:cubicBezTo>
                  <a:cubicBezTo>
                    <a:pt x="4855" y="2013"/>
                    <a:pt x="4877" y="1983"/>
                    <a:pt x="4907" y="1968"/>
                  </a:cubicBezTo>
                  <a:cubicBezTo>
                    <a:pt x="4925" y="1957"/>
                    <a:pt x="4945" y="1952"/>
                    <a:pt x="4967" y="1952"/>
                  </a:cubicBezTo>
                  <a:cubicBezTo>
                    <a:pt x="4986" y="1952"/>
                    <a:pt x="5008" y="1956"/>
                    <a:pt x="5033" y="1963"/>
                  </a:cubicBezTo>
                  <a:lnTo>
                    <a:pt x="5067" y="1976"/>
                  </a:lnTo>
                  <a:lnTo>
                    <a:pt x="5067" y="1938"/>
                  </a:lnTo>
                  <a:cubicBezTo>
                    <a:pt x="5067" y="1876"/>
                    <a:pt x="5063" y="1816"/>
                    <a:pt x="5055" y="1758"/>
                  </a:cubicBezTo>
                  <a:cubicBezTo>
                    <a:pt x="5031" y="1576"/>
                    <a:pt x="4935" y="1387"/>
                    <a:pt x="4770" y="1370"/>
                  </a:cubicBezTo>
                  <a:cubicBezTo>
                    <a:pt x="4752" y="1276"/>
                    <a:pt x="4761" y="1173"/>
                    <a:pt x="4770" y="1072"/>
                  </a:cubicBezTo>
                  <a:cubicBezTo>
                    <a:pt x="4785" y="903"/>
                    <a:pt x="4797" y="727"/>
                    <a:pt x="4682" y="599"/>
                  </a:cubicBezTo>
                  <a:cubicBezTo>
                    <a:pt x="4574" y="477"/>
                    <a:pt x="4412" y="463"/>
                    <a:pt x="4249" y="463"/>
                  </a:cubicBezTo>
                  <a:cubicBezTo>
                    <a:pt x="4220" y="463"/>
                    <a:pt x="4192" y="463"/>
                    <a:pt x="4163" y="464"/>
                  </a:cubicBezTo>
                  <a:cubicBezTo>
                    <a:pt x="4131" y="466"/>
                    <a:pt x="4099" y="466"/>
                    <a:pt x="4067" y="466"/>
                  </a:cubicBezTo>
                  <a:cubicBezTo>
                    <a:pt x="3900" y="466"/>
                    <a:pt x="3771" y="447"/>
                    <a:pt x="3685" y="348"/>
                  </a:cubicBezTo>
                  <a:cubicBezTo>
                    <a:pt x="3675" y="337"/>
                    <a:pt x="3664" y="324"/>
                    <a:pt x="3655" y="312"/>
                  </a:cubicBezTo>
                  <a:cubicBezTo>
                    <a:pt x="3630" y="275"/>
                    <a:pt x="3602" y="241"/>
                    <a:pt x="3561" y="222"/>
                  </a:cubicBezTo>
                  <a:cubicBezTo>
                    <a:pt x="3529" y="204"/>
                    <a:pt x="3495" y="202"/>
                    <a:pt x="3469" y="202"/>
                  </a:cubicBezTo>
                  <a:cubicBezTo>
                    <a:pt x="3456" y="202"/>
                    <a:pt x="3443" y="204"/>
                    <a:pt x="3428" y="204"/>
                  </a:cubicBezTo>
                  <a:cubicBezTo>
                    <a:pt x="3416" y="205"/>
                    <a:pt x="3403" y="206"/>
                    <a:pt x="3391" y="206"/>
                  </a:cubicBezTo>
                  <a:cubicBezTo>
                    <a:pt x="3371" y="206"/>
                    <a:pt x="3352" y="204"/>
                    <a:pt x="3338" y="200"/>
                  </a:cubicBezTo>
                  <a:cubicBezTo>
                    <a:pt x="3293" y="187"/>
                    <a:pt x="3259" y="153"/>
                    <a:pt x="3223" y="117"/>
                  </a:cubicBezTo>
                  <a:cubicBezTo>
                    <a:pt x="3193" y="87"/>
                    <a:pt x="3161" y="55"/>
                    <a:pt x="3120" y="33"/>
                  </a:cubicBezTo>
                  <a:cubicBezTo>
                    <a:pt x="3079" y="12"/>
                    <a:pt x="3032" y="1"/>
                    <a:pt x="29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297"/>
            <p:cNvSpPr/>
            <p:nvPr/>
          </p:nvSpPr>
          <p:spPr>
            <a:xfrm>
              <a:off x="4776542" y="2111126"/>
              <a:ext cx="25829" cy="29694"/>
            </a:xfrm>
            <a:custGeom>
              <a:rect b="b" l="l" r="r" t="t"/>
              <a:pathLst>
                <a:path extrusionOk="0" h="1045" w="909">
                  <a:moveTo>
                    <a:pt x="600" y="1"/>
                  </a:moveTo>
                  <a:cubicBezTo>
                    <a:pt x="589" y="1"/>
                    <a:pt x="578" y="3"/>
                    <a:pt x="568" y="7"/>
                  </a:cubicBezTo>
                  <a:cubicBezTo>
                    <a:pt x="540" y="63"/>
                    <a:pt x="575" y="125"/>
                    <a:pt x="605" y="176"/>
                  </a:cubicBezTo>
                  <a:cubicBezTo>
                    <a:pt x="635" y="228"/>
                    <a:pt x="662" y="296"/>
                    <a:pt x="628" y="345"/>
                  </a:cubicBezTo>
                  <a:cubicBezTo>
                    <a:pt x="607" y="375"/>
                    <a:pt x="568" y="386"/>
                    <a:pt x="534" y="395"/>
                  </a:cubicBezTo>
                  <a:cubicBezTo>
                    <a:pt x="497" y="405"/>
                    <a:pt x="461" y="414"/>
                    <a:pt x="427" y="425"/>
                  </a:cubicBezTo>
                  <a:cubicBezTo>
                    <a:pt x="412" y="429"/>
                    <a:pt x="397" y="433"/>
                    <a:pt x="386" y="444"/>
                  </a:cubicBezTo>
                  <a:cubicBezTo>
                    <a:pt x="367" y="463"/>
                    <a:pt x="373" y="497"/>
                    <a:pt x="388" y="521"/>
                  </a:cubicBezTo>
                  <a:cubicBezTo>
                    <a:pt x="401" y="545"/>
                    <a:pt x="420" y="566"/>
                    <a:pt x="427" y="592"/>
                  </a:cubicBezTo>
                  <a:cubicBezTo>
                    <a:pt x="433" y="628"/>
                    <a:pt x="414" y="667"/>
                    <a:pt x="384" y="688"/>
                  </a:cubicBezTo>
                  <a:cubicBezTo>
                    <a:pt x="352" y="712"/>
                    <a:pt x="315" y="718"/>
                    <a:pt x="277" y="720"/>
                  </a:cubicBezTo>
                  <a:cubicBezTo>
                    <a:pt x="189" y="727"/>
                    <a:pt x="78" y="714"/>
                    <a:pt x="30" y="789"/>
                  </a:cubicBezTo>
                  <a:cubicBezTo>
                    <a:pt x="0" y="834"/>
                    <a:pt x="11" y="898"/>
                    <a:pt x="43" y="941"/>
                  </a:cubicBezTo>
                  <a:cubicBezTo>
                    <a:pt x="75" y="984"/>
                    <a:pt x="127" y="1010"/>
                    <a:pt x="178" y="1025"/>
                  </a:cubicBezTo>
                  <a:cubicBezTo>
                    <a:pt x="222" y="1038"/>
                    <a:pt x="268" y="1045"/>
                    <a:pt x="314" y="1045"/>
                  </a:cubicBezTo>
                  <a:cubicBezTo>
                    <a:pt x="371" y="1045"/>
                    <a:pt x="428" y="1034"/>
                    <a:pt x="480" y="1012"/>
                  </a:cubicBezTo>
                  <a:cubicBezTo>
                    <a:pt x="540" y="986"/>
                    <a:pt x="594" y="945"/>
                    <a:pt x="630" y="892"/>
                  </a:cubicBezTo>
                  <a:cubicBezTo>
                    <a:pt x="658" y="851"/>
                    <a:pt x="675" y="804"/>
                    <a:pt x="688" y="757"/>
                  </a:cubicBezTo>
                  <a:cubicBezTo>
                    <a:pt x="692" y="744"/>
                    <a:pt x="697" y="731"/>
                    <a:pt x="705" y="720"/>
                  </a:cubicBezTo>
                  <a:cubicBezTo>
                    <a:pt x="718" y="707"/>
                    <a:pt x="737" y="705"/>
                    <a:pt x="755" y="703"/>
                  </a:cubicBezTo>
                  <a:cubicBezTo>
                    <a:pt x="823" y="692"/>
                    <a:pt x="909" y="658"/>
                    <a:pt x="905" y="590"/>
                  </a:cubicBezTo>
                  <a:cubicBezTo>
                    <a:pt x="905" y="570"/>
                    <a:pt x="896" y="553"/>
                    <a:pt x="890" y="538"/>
                  </a:cubicBezTo>
                  <a:cubicBezTo>
                    <a:pt x="849" y="442"/>
                    <a:pt x="830" y="337"/>
                    <a:pt x="832" y="232"/>
                  </a:cubicBezTo>
                  <a:cubicBezTo>
                    <a:pt x="832" y="213"/>
                    <a:pt x="834" y="193"/>
                    <a:pt x="827" y="176"/>
                  </a:cubicBezTo>
                  <a:cubicBezTo>
                    <a:pt x="817" y="146"/>
                    <a:pt x="791" y="129"/>
                    <a:pt x="767" y="108"/>
                  </a:cubicBezTo>
                  <a:cubicBezTo>
                    <a:pt x="737" y="82"/>
                    <a:pt x="712" y="52"/>
                    <a:pt x="680" y="28"/>
                  </a:cubicBezTo>
                  <a:cubicBezTo>
                    <a:pt x="656" y="13"/>
                    <a:pt x="628" y="1"/>
                    <a:pt x="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297"/>
            <p:cNvSpPr/>
            <p:nvPr/>
          </p:nvSpPr>
          <p:spPr>
            <a:xfrm>
              <a:off x="4775803" y="2110388"/>
              <a:ext cx="27364" cy="31200"/>
            </a:xfrm>
            <a:custGeom>
              <a:rect b="b" l="l" r="r" t="t"/>
              <a:pathLst>
                <a:path extrusionOk="0" h="1098" w="963">
                  <a:moveTo>
                    <a:pt x="626" y="53"/>
                  </a:moveTo>
                  <a:cubicBezTo>
                    <a:pt x="647" y="53"/>
                    <a:pt x="669" y="62"/>
                    <a:pt x="691" y="76"/>
                  </a:cubicBezTo>
                  <a:cubicBezTo>
                    <a:pt x="710" y="89"/>
                    <a:pt x="725" y="106"/>
                    <a:pt x="744" y="123"/>
                  </a:cubicBezTo>
                  <a:cubicBezTo>
                    <a:pt x="755" y="134"/>
                    <a:pt x="766" y="144"/>
                    <a:pt x="776" y="155"/>
                  </a:cubicBezTo>
                  <a:lnTo>
                    <a:pt x="787" y="164"/>
                  </a:lnTo>
                  <a:cubicBezTo>
                    <a:pt x="804" y="179"/>
                    <a:pt x="821" y="194"/>
                    <a:pt x="828" y="211"/>
                  </a:cubicBezTo>
                  <a:cubicBezTo>
                    <a:pt x="832" y="221"/>
                    <a:pt x="832" y="236"/>
                    <a:pt x="832" y="258"/>
                  </a:cubicBezTo>
                  <a:cubicBezTo>
                    <a:pt x="828" y="365"/>
                    <a:pt x="849" y="474"/>
                    <a:pt x="892" y="577"/>
                  </a:cubicBezTo>
                  <a:cubicBezTo>
                    <a:pt x="898" y="592"/>
                    <a:pt x="903" y="605"/>
                    <a:pt x="905" y="616"/>
                  </a:cubicBezTo>
                  <a:cubicBezTo>
                    <a:pt x="907" y="665"/>
                    <a:pt x="836" y="693"/>
                    <a:pt x="776" y="701"/>
                  </a:cubicBezTo>
                  <a:cubicBezTo>
                    <a:pt x="757" y="703"/>
                    <a:pt x="731" y="708"/>
                    <a:pt x="712" y="727"/>
                  </a:cubicBezTo>
                  <a:cubicBezTo>
                    <a:pt x="699" y="742"/>
                    <a:pt x="693" y="761"/>
                    <a:pt x="688" y="776"/>
                  </a:cubicBezTo>
                  <a:cubicBezTo>
                    <a:pt x="678" y="813"/>
                    <a:pt x="663" y="862"/>
                    <a:pt x="635" y="903"/>
                  </a:cubicBezTo>
                  <a:cubicBezTo>
                    <a:pt x="603" y="950"/>
                    <a:pt x="553" y="988"/>
                    <a:pt x="496" y="1014"/>
                  </a:cubicBezTo>
                  <a:cubicBezTo>
                    <a:pt x="448" y="1034"/>
                    <a:pt x="395" y="1045"/>
                    <a:pt x="341" y="1045"/>
                  </a:cubicBezTo>
                  <a:cubicBezTo>
                    <a:pt x="298" y="1045"/>
                    <a:pt x="255" y="1038"/>
                    <a:pt x="213" y="1025"/>
                  </a:cubicBezTo>
                  <a:cubicBezTo>
                    <a:pt x="157" y="1008"/>
                    <a:pt x="116" y="984"/>
                    <a:pt x="91" y="950"/>
                  </a:cubicBezTo>
                  <a:cubicBezTo>
                    <a:pt x="67" y="918"/>
                    <a:pt x="54" y="866"/>
                    <a:pt x="78" y="830"/>
                  </a:cubicBezTo>
                  <a:cubicBezTo>
                    <a:pt x="110" y="778"/>
                    <a:pt x="181" y="776"/>
                    <a:pt x="256" y="776"/>
                  </a:cubicBezTo>
                  <a:cubicBezTo>
                    <a:pt x="273" y="774"/>
                    <a:pt x="290" y="774"/>
                    <a:pt x="305" y="774"/>
                  </a:cubicBezTo>
                  <a:cubicBezTo>
                    <a:pt x="354" y="770"/>
                    <a:pt x="395" y="759"/>
                    <a:pt x="425" y="738"/>
                  </a:cubicBezTo>
                  <a:cubicBezTo>
                    <a:pt x="466" y="708"/>
                    <a:pt x="487" y="656"/>
                    <a:pt x="478" y="613"/>
                  </a:cubicBezTo>
                  <a:cubicBezTo>
                    <a:pt x="472" y="590"/>
                    <a:pt x="461" y="571"/>
                    <a:pt x="448" y="553"/>
                  </a:cubicBezTo>
                  <a:cubicBezTo>
                    <a:pt x="444" y="547"/>
                    <a:pt x="440" y="541"/>
                    <a:pt x="436" y="534"/>
                  </a:cubicBezTo>
                  <a:cubicBezTo>
                    <a:pt x="427" y="517"/>
                    <a:pt x="423" y="498"/>
                    <a:pt x="431" y="487"/>
                  </a:cubicBezTo>
                  <a:cubicBezTo>
                    <a:pt x="438" y="483"/>
                    <a:pt x="448" y="478"/>
                    <a:pt x="459" y="476"/>
                  </a:cubicBezTo>
                  <a:lnTo>
                    <a:pt x="566" y="446"/>
                  </a:lnTo>
                  <a:cubicBezTo>
                    <a:pt x="598" y="438"/>
                    <a:pt x="648" y="425"/>
                    <a:pt x="676" y="386"/>
                  </a:cubicBezTo>
                  <a:cubicBezTo>
                    <a:pt x="710" y="339"/>
                    <a:pt x="703" y="273"/>
                    <a:pt x="654" y="189"/>
                  </a:cubicBezTo>
                  <a:cubicBezTo>
                    <a:pt x="626" y="142"/>
                    <a:pt x="601" y="95"/>
                    <a:pt x="613" y="54"/>
                  </a:cubicBezTo>
                  <a:cubicBezTo>
                    <a:pt x="618" y="54"/>
                    <a:pt x="622" y="53"/>
                    <a:pt x="626" y="53"/>
                  </a:cubicBezTo>
                  <a:close/>
                  <a:moveTo>
                    <a:pt x="628" y="1"/>
                  </a:moveTo>
                  <a:cubicBezTo>
                    <a:pt x="612" y="1"/>
                    <a:pt x="597" y="4"/>
                    <a:pt x="583" y="9"/>
                  </a:cubicBezTo>
                  <a:lnTo>
                    <a:pt x="575" y="14"/>
                  </a:lnTo>
                  <a:lnTo>
                    <a:pt x="568" y="22"/>
                  </a:lnTo>
                  <a:cubicBezTo>
                    <a:pt x="534" y="93"/>
                    <a:pt x="581" y="170"/>
                    <a:pt x="607" y="215"/>
                  </a:cubicBezTo>
                  <a:cubicBezTo>
                    <a:pt x="646" y="279"/>
                    <a:pt x="654" y="326"/>
                    <a:pt x="633" y="354"/>
                  </a:cubicBezTo>
                  <a:cubicBezTo>
                    <a:pt x="616" y="376"/>
                    <a:pt x="586" y="386"/>
                    <a:pt x="553" y="395"/>
                  </a:cubicBezTo>
                  <a:lnTo>
                    <a:pt x="444" y="425"/>
                  </a:lnTo>
                  <a:cubicBezTo>
                    <a:pt x="429" y="429"/>
                    <a:pt x="408" y="436"/>
                    <a:pt x="393" y="453"/>
                  </a:cubicBezTo>
                  <a:cubicBezTo>
                    <a:pt x="363" y="483"/>
                    <a:pt x="374" y="530"/>
                    <a:pt x="391" y="560"/>
                  </a:cubicBezTo>
                  <a:cubicBezTo>
                    <a:pt x="395" y="568"/>
                    <a:pt x="399" y="575"/>
                    <a:pt x="406" y="583"/>
                  </a:cubicBezTo>
                  <a:cubicBezTo>
                    <a:pt x="414" y="596"/>
                    <a:pt x="423" y="611"/>
                    <a:pt x="425" y="624"/>
                  </a:cubicBezTo>
                  <a:cubicBezTo>
                    <a:pt x="431" y="648"/>
                    <a:pt x="418" y="676"/>
                    <a:pt x="393" y="693"/>
                  </a:cubicBezTo>
                  <a:cubicBezTo>
                    <a:pt x="371" y="710"/>
                    <a:pt x="341" y="718"/>
                    <a:pt x="301" y="721"/>
                  </a:cubicBezTo>
                  <a:cubicBezTo>
                    <a:pt x="286" y="721"/>
                    <a:pt x="271" y="721"/>
                    <a:pt x="256" y="723"/>
                  </a:cubicBezTo>
                  <a:cubicBezTo>
                    <a:pt x="174" y="725"/>
                    <a:pt x="80" y="727"/>
                    <a:pt x="33" y="800"/>
                  </a:cubicBezTo>
                  <a:cubicBezTo>
                    <a:pt x="1" y="851"/>
                    <a:pt x="7" y="926"/>
                    <a:pt x="48" y="982"/>
                  </a:cubicBezTo>
                  <a:cubicBezTo>
                    <a:pt x="80" y="1025"/>
                    <a:pt x="129" y="1057"/>
                    <a:pt x="196" y="1076"/>
                  </a:cubicBezTo>
                  <a:cubicBezTo>
                    <a:pt x="243" y="1091"/>
                    <a:pt x="292" y="1098"/>
                    <a:pt x="339" y="1098"/>
                  </a:cubicBezTo>
                  <a:cubicBezTo>
                    <a:pt x="401" y="1098"/>
                    <a:pt x="461" y="1087"/>
                    <a:pt x="517" y="1063"/>
                  </a:cubicBezTo>
                  <a:cubicBezTo>
                    <a:pt x="583" y="1033"/>
                    <a:pt x="641" y="988"/>
                    <a:pt x="678" y="933"/>
                  </a:cubicBezTo>
                  <a:cubicBezTo>
                    <a:pt x="710" y="886"/>
                    <a:pt x="727" y="832"/>
                    <a:pt x="740" y="791"/>
                  </a:cubicBezTo>
                  <a:cubicBezTo>
                    <a:pt x="744" y="781"/>
                    <a:pt x="746" y="770"/>
                    <a:pt x="751" y="766"/>
                  </a:cubicBezTo>
                  <a:cubicBezTo>
                    <a:pt x="757" y="759"/>
                    <a:pt x="772" y="757"/>
                    <a:pt x="785" y="755"/>
                  </a:cubicBezTo>
                  <a:cubicBezTo>
                    <a:pt x="871" y="742"/>
                    <a:pt x="963" y="697"/>
                    <a:pt x="956" y="613"/>
                  </a:cubicBezTo>
                  <a:cubicBezTo>
                    <a:pt x="956" y="592"/>
                    <a:pt x="948" y="573"/>
                    <a:pt x="939" y="553"/>
                  </a:cubicBezTo>
                  <a:cubicBezTo>
                    <a:pt x="901" y="461"/>
                    <a:pt x="881" y="359"/>
                    <a:pt x="886" y="254"/>
                  </a:cubicBezTo>
                  <a:cubicBezTo>
                    <a:pt x="886" y="236"/>
                    <a:pt x="886" y="215"/>
                    <a:pt x="879" y="194"/>
                  </a:cubicBezTo>
                  <a:cubicBezTo>
                    <a:pt x="868" y="161"/>
                    <a:pt x="843" y="142"/>
                    <a:pt x="821" y="123"/>
                  </a:cubicBezTo>
                  <a:lnTo>
                    <a:pt x="811" y="114"/>
                  </a:lnTo>
                  <a:cubicBezTo>
                    <a:pt x="800" y="106"/>
                    <a:pt x="791" y="95"/>
                    <a:pt x="781" y="84"/>
                  </a:cubicBezTo>
                  <a:cubicBezTo>
                    <a:pt x="763" y="67"/>
                    <a:pt x="744" y="48"/>
                    <a:pt x="721" y="33"/>
                  </a:cubicBezTo>
                  <a:cubicBezTo>
                    <a:pt x="691" y="12"/>
                    <a:pt x="658" y="1"/>
                    <a:pt x="6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297"/>
            <p:cNvSpPr/>
            <p:nvPr/>
          </p:nvSpPr>
          <p:spPr>
            <a:xfrm>
              <a:off x="4804671" y="2093965"/>
              <a:ext cx="93343" cy="62115"/>
            </a:xfrm>
            <a:custGeom>
              <a:rect b="b" l="l" r="r" t="t"/>
              <a:pathLst>
                <a:path extrusionOk="0" h="2186" w="3285">
                  <a:moveTo>
                    <a:pt x="1972" y="0"/>
                  </a:moveTo>
                  <a:cubicBezTo>
                    <a:pt x="1877" y="0"/>
                    <a:pt x="1785" y="23"/>
                    <a:pt x="1693" y="41"/>
                  </a:cubicBezTo>
                  <a:cubicBezTo>
                    <a:pt x="1619" y="55"/>
                    <a:pt x="1543" y="59"/>
                    <a:pt x="1467" y="59"/>
                  </a:cubicBezTo>
                  <a:cubicBezTo>
                    <a:pt x="1346" y="59"/>
                    <a:pt x="1224" y="48"/>
                    <a:pt x="1104" y="48"/>
                  </a:cubicBezTo>
                  <a:cubicBezTo>
                    <a:pt x="1012" y="48"/>
                    <a:pt x="921" y="55"/>
                    <a:pt x="832" y="77"/>
                  </a:cubicBezTo>
                  <a:lnTo>
                    <a:pt x="270" y="221"/>
                  </a:lnTo>
                  <a:cubicBezTo>
                    <a:pt x="270" y="311"/>
                    <a:pt x="270" y="403"/>
                    <a:pt x="270" y="493"/>
                  </a:cubicBezTo>
                  <a:cubicBezTo>
                    <a:pt x="71" y="514"/>
                    <a:pt x="0" y="832"/>
                    <a:pt x="170" y="934"/>
                  </a:cubicBezTo>
                  <a:cubicBezTo>
                    <a:pt x="210" y="962"/>
                    <a:pt x="264" y="977"/>
                    <a:pt x="287" y="1020"/>
                  </a:cubicBezTo>
                  <a:cubicBezTo>
                    <a:pt x="313" y="1065"/>
                    <a:pt x="296" y="1123"/>
                    <a:pt x="302" y="1174"/>
                  </a:cubicBezTo>
                  <a:cubicBezTo>
                    <a:pt x="317" y="1281"/>
                    <a:pt x="437" y="1341"/>
                    <a:pt x="544" y="1354"/>
                  </a:cubicBezTo>
                  <a:cubicBezTo>
                    <a:pt x="652" y="1369"/>
                    <a:pt x="765" y="1356"/>
                    <a:pt x="864" y="1401"/>
                  </a:cubicBezTo>
                  <a:cubicBezTo>
                    <a:pt x="962" y="1444"/>
                    <a:pt x="1031" y="1581"/>
                    <a:pt x="958" y="1663"/>
                  </a:cubicBezTo>
                  <a:cubicBezTo>
                    <a:pt x="883" y="1667"/>
                    <a:pt x="819" y="1706"/>
                    <a:pt x="767" y="1759"/>
                  </a:cubicBezTo>
                  <a:cubicBezTo>
                    <a:pt x="924" y="1755"/>
                    <a:pt x="1089" y="1719"/>
                    <a:pt x="1247" y="1708"/>
                  </a:cubicBezTo>
                  <a:cubicBezTo>
                    <a:pt x="1258" y="1707"/>
                    <a:pt x="1268" y="1707"/>
                    <a:pt x="1279" y="1707"/>
                  </a:cubicBezTo>
                  <a:cubicBezTo>
                    <a:pt x="1329" y="1707"/>
                    <a:pt x="1381" y="1713"/>
                    <a:pt x="1427" y="1736"/>
                  </a:cubicBezTo>
                  <a:cubicBezTo>
                    <a:pt x="1509" y="1779"/>
                    <a:pt x="1558" y="1879"/>
                    <a:pt x="1648" y="1905"/>
                  </a:cubicBezTo>
                  <a:cubicBezTo>
                    <a:pt x="1667" y="1910"/>
                    <a:pt x="1687" y="1912"/>
                    <a:pt x="1707" y="1912"/>
                  </a:cubicBezTo>
                  <a:cubicBezTo>
                    <a:pt x="1733" y="1912"/>
                    <a:pt x="1760" y="1909"/>
                    <a:pt x="1786" y="1909"/>
                  </a:cubicBezTo>
                  <a:cubicBezTo>
                    <a:pt x="1814" y="1909"/>
                    <a:pt x="1841" y="1912"/>
                    <a:pt x="1866" y="1924"/>
                  </a:cubicBezTo>
                  <a:cubicBezTo>
                    <a:pt x="1918" y="1948"/>
                    <a:pt x="1946" y="2003"/>
                    <a:pt x="1982" y="2044"/>
                  </a:cubicBezTo>
                  <a:cubicBezTo>
                    <a:pt x="2081" y="2156"/>
                    <a:pt x="2230" y="2171"/>
                    <a:pt x="2387" y="2171"/>
                  </a:cubicBezTo>
                  <a:cubicBezTo>
                    <a:pt x="2450" y="2171"/>
                    <a:pt x="2514" y="2169"/>
                    <a:pt x="2577" y="2169"/>
                  </a:cubicBezTo>
                  <a:cubicBezTo>
                    <a:pt x="2647" y="2169"/>
                    <a:pt x="2716" y="2172"/>
                    <a:pt x="2779" y="2186"/>
                  </a:cubicBezTo>
                  <a:cubicBezTo>
                    <a:pt x="2841" y="2091"/>
                    <a:pt x="2890" y="1984"/>
                    <a:pt x="2933" y="1881"/>
                  </a:cubicBezTo>
                  <a:cubicBezTo>
                    <a:pt x="2980" y="1770"/>
                    <a:pt x="3028" y="1656"/>
                    <a:pt x="3021" y="1536"/>
                  </a:cubicBezTo>
                  <a:cubicBezTo>
                    <a:pt x="3013" y="1326"/>
                    <a:pt x="2841" y="1144"/>
                    <a:pt x="2852" y="934"/>
                  </a:cubicBezTo>
                  <a:cubicBezTo>
                    <a:pt x="2860" y="765"/>
                    <a:pt x="2985" y="628"/>
                    <a:pt x="3096" y="499"/>
                  </a:cubicBezTo>
                  <a:cubicBezTo>
                    <a:pt x="3188" y="388"/>
                    <a:pt x="3280" y="255"/>
                    <a:pt x="3285" y="116"/>
                  </a:cubicBezTo>
                  <a:lnTo>
                    <a:pt x="3285" y="116"/>
                  </a:lnTo>
                  <a:cubicBezTo>
                    <a:pt x="3231" y="154"/>
                    <a:pt x="3155" y="164"/>
                    <a:pt x="3084" y="164"/>
                  </a:cubicBezTo>
                  <a:cubicBezTo>
                    <a:pt x="3070" y="164"/>
                    <a:pt x="3056" y="164"/>
                    <a:pt x="3043" y="163"/>
                  </a:cubicBezTo>
                  <a:cubicBezTo>
                    <a:pt x="2792" y="150"/>
                    <a:pt x="2541" y="114"/>
                    <a:pt x="2299" y="54"/>
                  </a:cubicBezTo>
                  <a:cubicBezTo>
                    <a:pt x="2194" y="30"/>
                    <a:pt x="2091" y="0"/>
                    <a:pt x="1984" y="0"/>
                  </a:cubicBezTo>
                  <a:cubicBezTo>
                    <a:pt x="1980" y="0"/>
                    <a:pt x="1976" y="0"/>
                    <a:pt x="19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297"/>
            <p:cNvSpPr/>
            <p:nvPr/>
          </p:nvSpPr>
          <p:spPr>
            <a:xfrm>
              <a:off x="4805466" y="2093169"/>
              <a:ext cx="93400" cy="63763"/>
            </a:xfrm>
            <a:custGeom>
              <a:rect b="b" l="l" r="r" t="t"/>
              <a:pathLst>
                <a:path extrusionOk="0" h="2244" w="3287">
                  <a:moveTo>
                    <a:pt x="1956" y="54"/>
                  </a:moveTo>
                  <a:cubicBezTo>
                    <a:pt x="2046" y="54"/>
                    <a:pt x="2138" y="78"/>
                    <a:pt x="2226" y="99"/>
                  </a:cubicBezTo>
                  <a:lnTo>
                    <a:pt x="2265" y="110"/>
                  </a:lnTo>
                  <a:cubicBezTo>
                    <a:pt x="2509" y="168"/>
                    <a:pt x="2760" y="204"/>
                    <a:pt x="3012" y="219"/>
                  </a:cubicBezTo>
                  <a:lnTo>
                    <a:pt x="3055" y="219"/>
                  </a:lnTo>
                  <a:cubicBezTo>
                    <a:pt x="3122" y="219"/>
                    <a:pt x="3180" y="210"/>
                    <a:pt x="3225" y="191"/>
                  </a:cubicBezTo>
                  <a:lnTo>
                    <a:pt x="3225" y="191"/>
                  </a:lnTo>
                  <a:cubicBezTo>
                    <a:pt x="3203" y="313"/>
                    <a:pt x="3115" y="429"/>
                    <a:pt x="3047" y="508"/>
                  </a:cubicBezTo>
                  <a:lnTo>
                    <a:pt x="3030" y="530"/>
                  </a:lnTo>
                  <a:cubicBezTo>
                    <a:pt x="2925" y="652"/>
                    <a:pt x="2807" y="791"/>
                    <a:pt x="2798" y="960"/>
                  </a:cubicBezTo>
                  <a:cubicBezTo>
                    <a:pt x="2792" y="1078"/>
                    <a:pt x="2839" y="1187"/>
                    <a:pt x="2884" y="1290"/>
                  </a:cubicBezTo>
                  <a:cubicBezTo>
                    <a:pt x="2925" y="1384"/>
                    <a:pt x="2963" y="1472"/>
                    <a:pt x="2967" y="1567"/>
                  </a:cubicBezTo>
                  <a:cubicBezTo>
                    <a:pt x="2972" y="1682"/>
                    <a:pt x="2925" y="1796"/>
                    <a:pt x="2882" y="1899"/>
                  </a:cubicBezTo>
                  <a:cubicBezTo>
                    <a:pt x="2847" y="1982"/>
                    <a:pt x="2800" y="2087"/>
                    <a:pt x="2738" y="2184"/>
                  </a:cubicBezTo>
                  <a:cubicBezTo>
                    <a:pt x="2672" y="2173"/>
                    <a:pt x="2601" y="2171"/>
                    <a:pt x="2548" y="2171"/>
                  </a:cubicBezTo>
                  <a:cubicBezTo>
                    <a:pt x="2518" y="2171"/>
                    <a:pt x="2485" y="2171"/>
                    <a:pt x="2453" y="2173"/>
                  </a:cubicBezTo>
                  <a:lnTo>
                    <a:pt x="2361" y="2173"/>
                  </a:lnTo>
                  <a:cubicBezTo>
                    <a:pt x="2192" y="2173"/>
                    <a:pt x="2061" y="2154"/>
                    <a:pt x="1975" y="2055"/>
                  </a:cubicBezTo>
                  <a:cubicBezTo>
                    <a:pt x="1965" y="2044"/>
                    <a:pt x="1954" y="2031"/>
                    <a:pt x="1945" y="2019"/>
                  </a:cubicBezTo>
                  <a:cubicBezTo>
                    <a:pt x="1920" y="1982"/>
                    <a:pt x="1892" y="1948"/>
                    <a:pt x="1851" y="1929"/>
                  </a:cubicBezTo>
                  <a:cubicBezTo>
                    <a:pt x="1819" y="1911"/>
                    <a:pt x="1785" y="1909"/>
                    <a:pt x="1759" y="1909"/>
                  </a:cubicBezTo>
                  <a:cubicBezTo>
                    <a:pt x="1746" y="1909"/>
                    <a:pt x="1733" y="1911"/>
                    <a:pt x="1718" y="1911"/>
                  </a:cubicBezTo>
                  <a:cubicBezTo>
                    <a:pt x="1706" y="1912"/>
                    <a:pt x="1693" y="1913"/>
                    <a:pt x="1681" y="1913"/>
                  </a:cubicBezTo>
                  <a:cubicBezTo>
                    <a:pt x="1661" y="1913"/>
                    <a:pt x="1642" y="1911"/>
                    <a:pt x="1628" y="1907"/>
                  </a:cubicBezTo>
                  <a:cubicBezTo>
                    <a:pt x="1583" y="1894"/>
                    <a:pt x="1549" y="1860"/>
                    <a:pt x="1513" y="1824"/>
                  </a:cubicBezTo>
                  <a:cubicBezTo>
                    <a:pt x="1483" y="1794"/>
                    <a:pt x="1451" y="1762"/>
                    <a:pt x="1410" y="1740"/>
                  </a:cubicBezTo>
                  <a:cubicBezTo>
                    <a:pt x="1369" y="1719"/>
                    <a:pt x="1322" y="1708"/>
                    <a:pt x="1260" y="1708"/>
                  </a:cubicBezTo>
                  <a:cubicBezTo>
                    <a:pt x="1245" y="1708"/>
                    <a:pt x="1232" y="1710"/>
                    <a:pt x="1217" y="1710"/>
                  </a:cubicBezTo>
                  <a:cubicBezTo>
                    <a:pt x="1144" y="1714"/>
                    <a:pt x="1069" y="1725"/>
                    <a:pt x="996" y="1734"/>
                  </a:cubicBezTo>
                  <a:cubicBezTo>
                    <a:pt x="936" y="1742"/>
                    <a:pt x="876" y="1751"/>
                    <a:pt x="819" y="1755"/>
                  </a:cubicBezTo>
                  <a:cubicBezTo>
                    <a:pt x="849" y="1736"/>
                    <a:pt x="887" y="1721"/>
                    <a:pt x="932" y="1717"/>
                  </a:cubicBezTo>
                  <a:lnTo>
                    <a:pt x="943" y="1717"/>
                  </a:lnTo>
                  <a:lnTo>
                    <a:pt x="949" y="1708"/>
                  </a:lnTo>
                  <a:cubicBezTo>
                    <a:pt x="981" y="1672"/>
                    <a:pt x="994" y="1624"/>
                    <a:pt x="984" y="1573"/>
                  </a:cubicBezTo>
                  <a:cubicBezTo>
                    <a:pt x="969" y="1502"/>
                    <a:pt x="913" y="1434"/>
                    <a:pt x="846" y="1404"/>
                  </a:cubicBezTo>
                  <a:cubicBezTo>
                    <a:pt x="774" y="1372"/>
                    <a:pt x="696" y="1367"/>
                    <a:pt x="621" y="1365"/>
                  </a:cubicBezTo>
                  <a:cubicBezTo>
                    <a:pt x="587" y="1363"/>
                    <a:pt x="553" y="1361"/>
                    <a:pt x="519" y="1357"/>
                  </a:cubicBezTo>
                  <a:cubicBezTo>
                    <a:pt x="420" y="1344"/>
                    <a:pt x="315" y="1290"/>
                    <a:pt x="300" y="1198"/>
                  </a:cubicBezTo>
                  <a:cubicBezTo>
                    <a:pt x="298" y="1181"/>
                    <a:pt x="300" y="1164"/>
                    <a:pt x="300" y="1144"/>
                  </a:cubicBezTo>
                  <a:cubicBezTo>
                    <a:pt x="302" y="1108"/>
                    <a:pt x="302" y="1070"/>
                    <a:pt x="283" y="1035"/>
                  </a:cubicBezTo>
                  <a:cubicBezTo>
                    <a:pt x="261" y="997"/>
                    <a:pt x="223" y="977"/>
                    <a:pt x="189" y="958"/>
                  </a:cubicBezTo>
                  <a:cubicBezTo>
                    <a:pt x="178" y="954"/>
                    <a:pt x="165" y="947"/>
                    <a:pt x="154" y="941"/>
                  </a:cubicBezTo>
                  <a:cubicBezTo>
                    <a:pt x="73" y="890"/>
                    <a:pt x="64" y="789"/>
                    <a:pt x="79" y="716"/>
                  </a:cubicBezTo>
                  <a:cubicBezTo>
                    <a:pt x="97" y="645"/>
                    <a:pt x="150" y="557"/>
                    <a:pt x="244" y="547"/>
                  </a:cubicBezTo>
                  <a:lnTo>
                    <a:pt x="268" y="545"/>
                  </a:lnTo>
                  <a:lnTo>
                    <a:pt x="268" y="270"/>
                  </a:lnTo>
                  <a:lnTo>
                    <a:pt x="810" y="131"/>
                  </a:lnTo>
                  <a:cubicBezTo>
                    <a:pt x="885" y="112"/>
                    <a:pt x="971" y="103"/>
                    <a:pt x="1076" y="103"/>
                  </a:cubicBezTo>
                  <a:cubicBezTo>
                    <a:pt x="1136" y="103"/>
                    <a:pt x="1196" y="105"/>
                    <a:pt x="1256" y="108"/>
                  </a:cubicBezTo>
                  <a:cubicBezTo>
                    <a:pt x="1318" y="112"/>
                    <a:pt x="1380" y="114"/>
                    <a:pt x="1442" y="114"/>
                  </a:cubicBezTo>
                  <a:cubicBezTo>
                    <a:pt x="1530" y="114"/>
                    <a:pt x="1603" y="108"/>
                    <a:pt x="1669" y="95"/>
                  </a:cubicBezTo>
                  <a:lnTo>
                    <a:pt x="1721" y="86"/>
                  </a:lnTo>
                  <a:cubicBezTo>
                    <a:pt x="1798" y="69"/>
                    <a:pt x="1875" y="54"/>
                    <a:pt x="1956" y="54"/>
                  </a:cubicBezTo>
                  <a:close/>
                  <a:moveTo>
                    <a:pt x="1952" y="0"/>
                  </a:moveTo>
                  <a:cubicBezTo>
                    <a:pt x="1870" y="0"/>
                    <a:pt x="1789" y="18"/>
                    <a:pt x="1710" y="33"/>
                  </a:cubicBezTo>
                  <a:lnTo>
                    <a:pt x="1658" y="43"/>
                  </a:lnTo>
                  <a:cubicBezTo>
                    <a:pt x="1594" y="54"/>
                    <a:pt x="1526" y="60"/>
                    <a:pt x="1442" y="60"/>
                  </a:cubicBezTo>
                  <a:cubicBezTo>
                    <a:pt x="1380" y="60"/>
                    <a:pt x="1320" y="58"/>
                    <a:pt x="1260" y="54"/>
                  </a:cubicBezTo>
                  <a:cubicBezTo>
                    <a:pt x="1198" y="52"/>
                    <a:pt x="1136" y="50"/>
                    <a:pt x="1076" y="50"/>
                  </a:cubicBezTo>
                  <a:cubicBezTo>
                    <a:pt x="964" y="50"/>
                    <a:pt x="876" y="58"/>
                    <a:pt x="797" y="80"/>
                  </a:cubicBezTo>
                  <a:lnTo>
                    <a:pt x="214" y="228"/>
                  </a:lnTo>
                  <a:lnTo>
                    <a:pt x="214" y="497"/>
                  </a:lnTo>
                  <a:cubicBezTo>
                    <a:pt x="124" y="519"/>
                    <a:pt x="52" y="596"/>
                    <a:pt x="28" y="705"/>
                  </a:cubicBezTo>
                  <a:cubicBezTo>
                    <a:pt x="0" y="823"/>
                    <a:pt x="41" y="932"/>
                    <a:pt x="127" y="986"/>
                  </a:cubicBezTo>
                  <a:cubicBezTo>
                    <a:pt x="139" y="995"/>
                    <a:pt x="152" y="1001"/>
                    <a:pt x="165" y="1007"/>
                  </a:cubicBezTo>
                  <a:cubicBezTo>
                    <a:pt x="195" y="1022"/>
                    <a:pt x="223" y="1037"/>
                    <a:pt x="236" y="1061"/>
                  </a:cubicBezTo>
                  <a:cubicBezTo>
                    <a:pt x="249" y="1082"/>
                    <a:pt x="249" y="1112"/>
                    <a:pt x="246" y="1142"/>
                  </a:cubicBezTo>
                  <a:cubicBezTo>
                    <a:pt x="246" y="1164"/>
                    <a:pt x="244" y="1185"/>
                    <a:pt x="249" y="1207"/>
                  </a:cubicBezTo>
                  <a:cubicBezTo>
                    <a:pt x="266" y="1324"/>
                    <a:pt x="394" y="1393"/>
                    <a:pt x="512" y="1410"/>
                  </a:cubicBezTo>
                  <a:cubicBezTo>
                    <a:pt x="546" y="1414"/>
                    <a:pt x="583" y="1417"/>
                    <a:pt x="617" y="1417"/>
                  </a:cubicBezTo>
                  <a:cubicBezTo>
                    <a:pt x="692" y="1421"/>
                    <a:pt x="761" y="1425"/>
                    <a:pt x="825" y="1453"/>
                  </a:cubicBezTo>
                  <a:cubicBezTo>
                    <a:pt x="876" y="1477"/>
                    <a:pt x="919" y="1530"/>
                    <a:pt x="930" y="1584"/>
                  </a:cubicBezTo>
                  <a:cubicBezTo>
                    <a:pt x="936" y="1605"/>
                    <a:pt x="936" y="1637"/>
                    <a:pt x="917" y="1665"/>
                  </a:cubicBezTo>
                  <a:cubicBezTo>
                    <a:pt x="844" y="1672"/>
                    <a:pt x="776" y="1708"/>
                    <a:pt x="720" y="1768"/>
                  </a:cubicBezTo>
                  <a:lnTo>
                    <a:pt x="675" y="1815"/>
                  </a:lnTo>
                  <a:lnTo>
                    <a:pt x="739" y="1813"/>
                  </a:lnTo>
                  <a:cubicBezTo>
                    <a:pt x="827" y="1811"/>
                    <a:pt x="917" y="1800"/>
                    <a:pt x="1003" y="1787"/>
                  </a:cubicBezTo>
                  <a:cubicBezTo>
                    <a:pt x="1076" y="1779"/>
                    <a:pt x="1148" y="1768"/>
                    <a:pt x="1221" y="1764"/>
                  </a:cubicBezTo>
                  <a:cubicBezTo>
                    <a:pt x="1234" y="1764"/>
                    <a:pt x="1247" y="1762"/>
                    <a:pt x="1260" y="1762"/>
                  </a:cubicBezTo>
                  <a:cubicBezTo>
                    <a:pt x="1313" y="1762"/>
                    <a:pt x="1354" y="1770"/>
                    <a:pt x="1386" y="1787"/>
                  </a:cubicBezTo>
                  <a:cubicBezTo>
                    <a:pt x="1418" y="1804"/>
                    <a:pt x="1446" y="1832"/>
                    <a:pt x="1474" y="1862"/>
                  </a:cubicBezTo>
                  <a:cubicBezTo>
                    <a:pt x="1515" y="1901"/>
                    <a:pt x="1556" y="1941"/>
                    <a:pt x="1613" y="1959"/>
                  </a:cubicBezTo>
                  <a:cubicBezTo>
                    <a:pt x="1633" y="1964"/>
                    <a:pt x="1656" y="1966"/>
                    <a:pt x="1681" y="1966"/>
                  </a:cubicBezTo>
                  <a:cubicBezTo>
                    <a:pt x="1694" y="1966"/>
                    <a:pt x="1707" y="1966"/>
                    <a:pt x="1721" y="1965"/>
                  </a:cubicBezTo>
                  <a:cubicBezTo>
                    <a:pt x="1733" y="1964"/>
                    <a:pt x="1745" y="1964"/>
                    <a:pt x="1756" y="1964"/>
                  </a:cubicBezTo>
                  <a:cubicBezTo>
                    <a:pt x="1785" y="1964"/>
                    <a:pt x="1809" y="1967"/>
                    <a:pt x="1828" y="1976"/>
                  </a:cubicBezTo>
                  <a:cubicBezTo>
                    <a:pt x="1858" y="1991"/>
                    <a:pt x="1879" y="2019"/>
                    <a:pt x="1903" y="2051"/>
                  </a:cubicBezTo>
                  <a:cubicBezTo>
                    <a:pt x="1913" y="2064"/>
                    <a:pt x="1924" y="2079"/>
                    <a:pt x="1935" y="2091"/>
                  </a:cubicBezTo>
                  <a:cubicBezTo>
                    <a:pt x="2044" y="2214"/>
                    <a:pt x="2209" y="2227"/>
                    <a:pt x="2377" y="2227"/>
                  </a:cubicBezTo>
                  <a:cubicBezTo>
                    <a:pt x="2403" y="2227"/>
                    <a:pt x="2429" y="2227"/>
                    <a:pt x="2455" y="2226"/>
                  </a:cubicBezTo>
                  <a:cubicBezTo>
                    <a:pt x="2485" y="2224"/>
                    <a:pt x="2518" y="2224"/>
                    <a:pt x="2548" y="2224"/>
                  </a:cubicBezTo>
                  <a:cubicBezTo>
                    <a:pt x="2605" y="2224"/>
                    <a:pt x="2678" y="2226"/>
                    <a:pt x="2745" y="2241"/>
                  </a:cubicBezTo>
                  <a:lnTo>
                    <a:pt x="2764" y="2244"/>
                  </a:lnTo>
                  <a:lnTo>
                    <a:pt x="2772" y="2229"/>
                  </a:lnTo>
                  <a:cubicBezTo>
                    <a:pt x="2841" y="2124"/>
                    <a:pt x="2892" y="2008"/>
                    <a:pt x="2931" y="1920"/>
                  </a:cubicBezTo>
                  <a:cubicBezTo>
                    <a:pt x="2976" y="1813"/>
                    <a:pt x="3027" y="1691"/>
                    <a:pt x="3021" y="1562"/>
                  </a:cubicBezTo>
                  <a:cubicBezTo>
                    <a:pt x="3017" y="1459"/>
                    <a:pt x="2974" y="1363"/>
                    <a:pt x="2933" y="1269"/>
                  </a:cubicBezTo>
                  <a:cubicBezTo>
                    <a:pt x="2888" y="1166"/>
                    <a:pt x="2845" y="1067"/>
                    <a:pt x="2850" y="965"/>
                  </a:cubicBezTo>
                  <a:cubicBezTo>
                    <a:pt x="2858" y="812"/>
                    <a:pt x="2965" y="686"/>
                    <a:pt x="3070" y="564"/>
                  </a:cubicBezTo>
                  <a:lnTo>
                    <a:pt x="3087" y="545"/>
                  </a:lnTo>
                  <a:cubicBezTo>
                    <a:pt x="3169" y="448"/>
                    <a:pt x="3278" y="302"/>
                    <a:pt x="3285" y="146"/>
                  </a:cubicBezTo>
                  <a:lnTo>
                    <a:pt x="3287" y="93"/>
                  </a:lnTo>
                  <a:lnTo>
                    <a:pt x="3242" y="123"/>
                  </a:lnTo>
                  <a:cubicBezTo>
                    <a:pt x="3201" y="150"/>
                    <a:pt x="3137" y="165"/>
                    <a:pt x="3055" y="165"/>
                  </a:cubicBezTo>
                  <a:lnTo>
                    <a:pt x="3015" y="165"/>
                  </a:lnTo>
                  <a:cubicBezTo>
                    <a:pt x="2766" y="153"/>
                    <a:pt x="2518" y="116"/>
                    <a:pt x="2275" y="56"/>
                  </a:cubicBezTo>
                  <a:lnTo>
                    <a:pt x="2239" y="48"/>
                  </a:lnTo>
                  <a:cubicBezTo>
                    <a:pt x="2147" y="24"/>
                    <a:pt x="2053" y="3"/>
                    <a:pt x="1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297"/>
            <p:cNvSpPr/>
            <p:nvPr/>
          </p:nvSpPr>
          <p:spPr>
            <a:xfrm>
              <a:off x="4760232" y="1735021"/>
              <a:ext cx="203480" cy="343736"/>
            </a:xfrm>
            <a:custGeom>
              <a:rect b="b" l="l" r="r" t="t"/>
              <a:pathLst>
                <a:path extrusionOk="0" h="12097" w="7161">
                  <a:moveTo>
                    <a:pt x="4680" y="0"/>
                  </a:moveTo>
                  <a:cubicBezTo>
                    <a:pt x="4538" y="0"/>
                    <a:pt x="4393" y="14"/>
                    <a:pt x="4255" y="29"/>
                  </a:cubicBezTo>
                  <a:cubicBezTo>
                    <a:pt x="4095" y="46"/>
                    <a:pt x="3930" y="66"/>
                    <a:pt x="3782" y="132"/>
                  </a:cubicBezTo>
                  <a:cubicBezTo>
                    <a:pt x="3632" y="198"/>
                    <a:pt x="3501" y="320"/>
                    <a:pt x="3465" y="479"/>
                  </a:cubicBezTo>
                  <a:cubicBezTo>
                    <a:pt x="3445" y="569"/>
                    <a:pt x="3458" y="663"/>
                    <a:pt x="3450" y="755"/>
                  </a:cubicBezTo>
                  <a:cubicBezTo>
                    <a:pt x="3435" y="920"/>
                    <a:pt x="3349" y="1077"/>
                    <a:pt x="3220" y="1180"/>
                  </a:cubicBezTo>
                  <a:cubicBezTo>
                    <a:pt x="3152" y="1233"/>
                    <a:pt x="3068" y="1276"/>
                    <a:pt x="3030" y="1355"/>
                  </a:cubicBezTo>
                  <a:cubicBezTo>
                    <a:pt x="3004" y="1407"/>
                    <a:pt x="3000" y="1465"/>
                    <a:pt x="2978" y="1516"/>
                  </a:cubicBezTo>
                  <a:cubicBezTo>
                    <a:pt x="2910" y="1672"/>
                    <a:pt x="2704" y="1700"/>
                    <a:pt x="2533" y="1704"/>
                  </a:cubicBezTo>
                  <a:cubicBezTo>
                    <a:pt x="2310" y="1713"/>
                    <a:pt x="2089" y="1719"/>
                    <a:pt x="1866" y="1726"/>
                  </a:cubicBezTo>
                  <a:cubicBezTo>
                    <a:pt x="1817" y="1727"/>
                    <a:pt x="1766" y="1729"/>
                    <a:pt x="1716" y="1729"/>
                  </a:cubicBezTo>
                  <a:cubicBezTo>
                    <a:pt x="1561" y="1729"/>
                    <a:pt x="1406" y="1715"/>
                    <a:pt x="1266" y="1649"/>
                  </a:cubicBezTo>
                  <a:cubicBezTo>
                    <a:pt x="1080" y="1561"/>
                    <a:pt x="949" y="1390"/>
                    <a:pt x="782" y="1267"/>
                  </a:cubicBezTo>
                  <a:cubicBezTo>
                    <a:pt x="602" y="1136"/>
                    <a:pt x="379" y="1065"/>
                    <a:pt x="157" y="1065"/>
                  </a:cubicBezTo>
                  <a:cubicBezTo>
                    <a:pt x="123" y="1065"/>
                    <a:pt x="88" y="1067"/>
                    <a:pt x="54" y="1070"/>
                  </a:cubicBezTo>
                  <a:cubicBezTo>
                    <a:pt x="240" y="1340"/>
                    <a:pt x="429" y="1610"/>
                    <a:pt x="615" y="1880"/>
                  </a:cubicBezTo>
                  <a:cubicBezTo>
                    <a:pt x="641" y="1919"/>
                    <a:pt x="671" y="1957"/>
                    <a:pt x="714" y="1977"/>
                  </a:cubicBezTo>
                  <a:cubicBezTo>
                    <a:pt x="752" y="1994"/>
                    <a:pt x="799" y="1987"/>
                    <a:pt x="842" y="1998"/>
                  </a:cubicBezTo>
                  <a:cubicBezTo>
                    <a:pt x="885" y="2007"/>
                    <a:pt x="924" y="2034"/>
                    <a:pt x="962" y="2060"/>
                  </a:cubicBezTo>
                  <a:cubicBezTo>
                    <a:pt x="1224" y="2249"/>
                    <a:pt x="1485" y="2437"/>
                    <a:pt x="1708" y="2669"/>
                  </a:cubicBezTo>
                  <a:cubicBezTo>
                    <a:pt x="1768" y="2731"/>
                    <a:pt x="1826" y="2799"/>
                    <a:pt x="1843" y="2881"/>
                  </a:cubicBezTo>
                  <a:cubicBezTo>
                    <a:pt x="1883" y="3089"/>
                    <a:pt x="1652" y="3277"/>
                    <a:pt x="1695" y="3485"/>
                  </a:cubicBezTo>
                  <a:cubicBezTo>
                    <a:pt x="1736" y="3691"/>
                    <a:pt x="2023" y="3791"/>
                    <a:pt x="2031" y="4001"/>
                  </a:cubicBezTo>
                  <a:cubicBezTo>
                    <a:pt x="2033" y="4051"/>
                    <a:pt x="2018" y="4098"/>
                    <a:pt x="2010" y="4147"/>
                  </a:cubicBezTo>
                  <a:cubicBezTo>
                    <a:pt x="2001" y="4211"/>
                    <a:pt x="2001" y="4275"/>
                    <a:pt x="2003" y="4342"/>
                  </a:cubicBezTo>
                  <a:cubicBezTo>
                    <a:pt x="2008" y="4543"/>
                    <a:pt x="2006" y="4747"/>
                    <a:pt x="2001" y="4948"/>
                  </a:cubicBezTo>
                  <a:cubicBezTo>
                    <a:pt x="2010" y="4946"/>
                    <a:pt x="2019" y="4944"/>
                    <a:pt x="2028" y="4944"/>
                  </a:cubicBezTo>
                  <a:cubicBezTo>
                    <a:pt x="2038" y="4944"/>
                    <a:pt x="2047" y="4946"/>
                    <a:pt x="2057" y="4950"/>
                  </a:cubicBezTo>
                  <a:cubicBezTo>
                    <a:pt x="2121" y="4972"/>
                    <a:pt x="2130" y="5060"/>
                    <a:pt x="2153" y="5124"/>
                  </a:cubicBezTo>
                  <a:cubicBezTo>
                    <a:pt x="2220" y="5315"/>
                    <a:pt x="2460" y="5366"/>
                    <a:pt x="2661" y="5387"/>
                  </a:cubicBezTo>
                  <a:cubicBezTo>
                    <a:pt x="2719" y="5561"/>
                    <a:pt x="2895" y="5687"/>
                    <a:pt x="3079" y="5690"/>
                  </a:cubicBezTo>
                  <a:cubicBezTo>
                    <a:pt x="3047" y="5934"/>
                    <a:pt x="3013" y="6180"/>
                    <a:pt x="2980" y="6424"/>
                  </a:cubicBezTo>
                  <a:cubicBezTo>
                    <a:pt x="2835" y="6407"/>
                    <a:pt x="2687" y="6392"/>
                    <a:pt x="2541" y="6377"/>
                  </a:cubicBezTo>
                  <a:cubicBezTo>
                    <a:pt x="2451" y="6542"/>
                    <a:pt x="2355" y="6724"/>
                    <a:pt x="2391" y="6909"/>
                  </a:cubicBezTo>
                  <a:cubicBezTo>
                    <a:pt x="2406" y="6986"/>
                    <a:pt x="2445" y="7065"/>
                    <a:pt x="2415" y="7138"/>
                  </a:cubicBezTo>
                  <a:cubicBezTo>
                    <a:pt x="2353" y="7296"/>
                    <a:pt x="2089" y="7221"/>
                    <a:pt x="1965" y="7337"/>
                  </a:cubicBezTo>
                  <a:cubicBezTo>
                    <a:pt x="1916" y="7384"/>
                    <a:pt x="1894" y="7459"/>
                    <a:pt x="1843" y="7504"/>
                  </a:cubicBezTo>
                  <a:cubicBezTo>
                    <a:pt x="1772" y="7571"/>
                    <a:pt x="1663" y="7564"/>
                    <a:pt x="1571" y="7594"/>
                  </a:cubicBezTo>
                  <a:cubicBezTo>
                    <a:pt x="1479" y="7624"/>
                    <a:pt x="1359" y="7781"/>
                    <a:pt x="1431" y="7845"/>
                  </a:cubicBezTo>
                  <a:cubicBezTo>
                    <a:pt x="1435" y="7946"/>
                    <a:pt x="1307" y="7982"/>
                    <a:pt x="1203" y="7982"/>
                  </a:cubicBezTo>
                  <a:cubicBezTo>
                    <a:pt x="1197" y="7982"/>
                    <a:pt x="1191" y="7982"/>
                    <a:pt x="1185" y="7982"/>
                  </a:cubicBezTo>
                  <a:cubicBezTo>
                    <a:pt x="1172" y="7981"/>
                    <a:pt x="1158" y="7981"/>
                    <a:pt x="1144" y="7981"/>
                  </a:cubicBezTo>
                  <a:cubicBezTo>
                    <a:pt x="1047" y="7981"/>
                    <a:pt x="937" y="8004"/>
                    <a:pt x="922" y="8095"/>
                  </a:cubicBezTo>
                  <a:cubicBezTo>
                    <a:pt x="911" y="8162"/>
                    <a:pt x="962" y="8222"/>
                    <a:pt x="960" y="8288"/>
                  </a:cubicBezTo>
                  <a:cubicBezTo>
                    <a:pt x="956" y="8385"/>
                    <a:pt x="844" y="8436"/>
                    <a:pt x="750" y="8447"/>
                  </a:cubicBezTo>
                  <a:cubicBezTo>
                    <a:pt x="654" y="8458"/>
                    <a:pt x="549" y="8453"/>
                    <a:pt x="476" y="8515"/>
                  </a:cubicBezTo>
                  <a:cubicBezTo>
                    <a:pt x="392" y="8588"/>
                    <a:pt x="392" y="8717"/>
                    <a:pt x="349" y="8820"/>
                  </a:cubicBezTo>
                  <a:cubicBezTo>
                    <a:pt x="296" y="8949"/>
                    <a:pt x="159" y="9037"/>
                    <a:pt x="19" y="9037"/>
                  </a:cubicBezTo>
                  <a:cubicBezTo>
                    <a:pt x="13" y="9037"/>
                    <a:pt x="7" y="9036"/>
                    <a:pt x="0" y="9036"/>
                  </a:cubicBezTo>
                  <a:lnTo>
                    <a:pt x="0" y="9036"/>
                  </a:lnTo>
                  <a:cubicBezTo>
                    <a:pt x="39" y="9132"/>
                    <a:pt x="77" y="9231"/>
                    <a:pt x="116" y="9327"/>
                  </a:cubicBezTo>
                  <a:cubicBezTo>
                    <a:pt x="197" y="9537"/>
                    <a:pt x="304" y="9773"/>
                    <a:pt x="521" y="9837"/>
                  </a:cubicBezTo>
                  <a:cubicBezTo>
                    <a:pt x="517" y="10073"/>
                    <a:pt x="309" y="10292"/>
                    <a:pt x="369" y="10521"/>
                  </a:cubicBezTo>
                  <a:cubicBezTo>
                    <a:pt x="399" y="10632"/>
                    <a:pt x="489" y="10750"/>
                    <a:pt x="429" y="10849"/>
                  </a:cubicBezTo>
                  <a:cubicBezTo>
                    <a:pt x="405" y="10887"/>
                    <a:pt x="364" y="10911"/>
                    <a:pt x="332" y="10943"/>
                  </a:cubicBezTo>
                  <a:cubicBezTo>
                    <a:pt x="210" y="11063"/>
                    <a:pt x="255" y="11286"/>
                    <a:pt x="390" y="11393"/>
                  </a:cubicBezTo>
                  <a:cubicBezTo>
                    <a:pt x="482" y="11464"/>
                    <a:pt x="597" y="11491"/>
                    <a:pt x="715" y="11491"/>
                  </a:cubicBezTo>
                  <a:cubicBezTo>
                    <a:pt x="771" y="11491"/>
                    <a:pt x="827" y="11485"/>
                    <a:pt x="881" y="11474"/>
                  </a:cubicBezTo>
                  <a:cubicBezTo>
                    <a:pt x="926" y="11646"/>
                    <a:pt x="1099" y="11772"/>
                    <a:pt x="1274" y="11772"/>
                  </a:cubicBezTo>
                  <a:cubicBezTo>
                    <a:pt x="1300" y="11772"/>
                    <a:pt x="1326" y="11769"/>
                    <a:pt x="1352" y="11763"/>
                  </a:cubicBezTo>
                  <a:cubicBezTo>
                    <a:pt x="1356" y="11911"/>
                    <a:pt x="1539" y="11976"/>
                    <a:pt x="1684" y="12001"/>
                  </a:cubicBezTo>
                  <a:cubicBezTo>
                    <a:pt x="1847" y="12029"/>
                    <a:pt x="2012" y="12057"/>
                    <a:pt x="2175" y="12085"/>
                  </a:cubicBezTo>
                  <a:cubicBezTo>
                    <a:pt x="2210" y="12091"/>
                    <a:pt x="2248" y="12096"/>
                    <a:pt x="2285" y="12096"/>
                  </a:cubicBezTo>
                  <a:cubicBezTo>
                    <a:pt x="2350" y="12096"/>
                    <a:pt x="2411" y="12080"/>
                    <a:pt x="2447" y="12027"/>
                  </a:cubicBezTo>
                  <a:cubicBezTo>
                    <a:pt x="2466" y="11997"/>
                    <a:pt x="2473" y="11961"/>
                    <a:pt x="2494" y="11933"/>
                  </a:cubicBezTo>
                  <a:cubicBezTo>
                    <a:pt x="2516" y="11901"/>
                    <a:pt x="2554" y="11883"/>
                    <a:pt x="2591" y="11871"/>
                  </a:cubicBezTo>
                  <a:cubicBezTo>
                    <a:pt x="2746" y="11808"/>
                    <a:pt x="2915" y="11778"/>
                    <a:pt x="3083" y="11778"/>
                  </a:cubicBezTo>
                  <a:cubicBezTo>
                    <a:pt x="3089" y="11778"/>
                    <a:pt x="3095" y="11778"/>
                    <a:pt x="3100" y="11778"/>
                  </a:cubicBezTo>
                  <a:cubicBezTo>
                    <a:pt x="3126" y="11779"/>
                    <a:pt x="3152" y="11780"/>
                    <a:pt x="3178" y="11780"/>
                  </a:cubicBezTo>
                  <a:cubicBezTo>
                    <a:pt x="3267" y="11780"/>
                    <a:pt x="3356" y="11770"/>
                    <a:pt x="3411" y="11706"/>
                  </a:cubicBezTo>
                  <a:cubicBezTo>
                    <a:pt x="3458" y="11652"/>
                    <a:pt x="3471" y="11568"/>
                    <a:pt x="3533" y="11532"/>
                  </a:cubicBezTo>
                  <a:cubicBezTo>
                    <a:pt x="3567" y="11513"/>
                    <a:pt x="3608" y="11511"/>
                    <a:pt x="3649" y="11511"/>
                  </a:cubicBezTo>
                  <a:cubicBezTo>
                    <a:pt x="3857" y="11513"/>
                    <a:pt x="4065" y="11513"/>
                    <a:pt x="4274" y="11515"/>
                  </a:cubicBezTo>
                  <a:cubicBezTo>
                    <a:pt x="4360" y="11515"/>
                    <a:pt x="4450" y="11515"/>
                    <a:pt x="4525" y="11476"/>
                  </a:cubicBezTo>
                  <a:cubicBezTo>
                    <a:pt x="4600" y="11438"/>
                    <a:pt x="4652" y="11367"/>
                    <a:pt x="4714" y="11311"/>
                  </a:cubicBezTo>
                  <a:cubicBezTo>
                    <a:pt x="4761" y="11268"/>
                    <a:pt x="4825" y="11233"/>
                    <a:pt x="4888" y="11233"/>
                  </a:cubicBezTo>
                  <a:cubicBezTo>
                    <a:pt x="4902" y="11233"/>
                    <a:pt x="4916" y="11235"/>
                    <a:pt x="4930" y="11239"/>
                  </a:cubicBezTo>
                  <a:cubicBezTo>
                    <a:pt x="5003" y="11142"/>
                    <a:pt x="5087" y="11052"/>
                    <a:pt x="5181" y="10975"/>
                  </a:cubicBezTo>
                  <a:cubicBezTo>
                    <a:pt x="5264" y="10904"/>
                    <a:pt x="5359" y="10836"/>
                    <a:pt x="5397" y="10733"/>
                  </a:cubicBezTo>
                  <a:cubicBezTo>
                    <a:pt x="5422" y="10755"/>
                    <a:pt x="5450" y="10764"/>
                    <a:pt x="5478" y="10764"/>
                  </a:cubicBezTo>
                  <a:cubicBezTo>
                    <a:pt x="5569" y="10764"/>
                    <a:pt x="5669" y="10668"/>
                    <a:pt x="5704" y="10570"/>
                  </a:cubicBezTo>
                  <a:cubicBezTo>
                    <a:pt x="5749" y="10439"/>
                    <a:pt x="5761" y="10281"/>
                    <a:pt x="5877" y="10206"/>
                  </a:cubicBezTo>
                  <a:cubicBezTo>
                    <a:pt x="5928" y="10172"/>
                    <a:pt x="5991" y="10163"/>
                    <a:pt x="6048" y="10142"/>
                  </a:cubicBezTo>
                  <a:cubicBezTo>
                    <a:pt x="6222" y="10079"/>
                    <a:pt x="6346" y="9899"/>
                    <a:pt x="6344" y="9713"/>
                  </a:cubicBezTo>
                  <a:lnTo>
                    <a:pt x="6344" y="9713"/>
                  </a:lnTo>
                  <a:cubicBezTo>
                    <a:pt x="6371" y="9736"/>
                    <a:pt x="6403" y="9746"/>
                    <a:pt x="6436" y="9746"/>
                  </a:cubicBezTo>
                  <a:cubicBezTo>
                    <a:pt x="6517" y="9746"/>
                    <a:pt x="6606" y="9686"/>
                    <a:pt x="6655" y="9612"/>
                  </a:cubicBezTo>
                  <a:cubicBezTo>
                    <a:pt x="6726" y="9512"/>
                    <a:pt x="6764" y="9385"/>
                    <a:pt x="6860" y="9308"/>
                  </a:cubicBezTo>
                  <a:cubicBezTo>
                    <a:pt x="6910" y="9270"/>
                    <a:pt x="6972" y="9248"/>
                    <a:pt x="7019" y="9207"/>
                  </a:cubicBezTo>
                  <a:cubicBezTo>
                    <a:pt x="7143" y="9109"/>
                    <a:pt x="7160" y="8918"/>
                    <a:pt x="7103" y="8770"/>
                  </a:cubicBezTo>
                  <a:cubicBezTo>
                    <a:pt x="7045" y="8623"/>
                    <a:pt x="6927" y="8507"/>
                    <a:pt x="6813" y="8395"/>
                  </a:cubicBezTo>
                  <a:cubicBezTo>
                    <a:pt x="6642" y="8230"/>
                    <a:pt x="6473" y="8063"/>
                    <a:pt x="6301" y="7896"/>
                  </a:cubicBezTo>
                  <a:cubicBezTo>
                    <a:pt x="6237" y="7834"/>
                    <a:pt x="6166" y="7751"/>
                    <a:pt x="6192" y="7665"/>
                  </a:cubicBezTo>
                  <a:cubicBezTo>
                    <a:pt x="6235" y="7519"/>
                    <a:pt x="6477" y="7549"/>
                    <a:pt x="6556" y="7421"/>
                  </a:cubicBezTo>
                  <a:cubicBezTo>
                    <a:pt x="6406" y="7251"/>
                    <a:pt x="6237" y="7099"/>
                    <a:pt x="6053" y="6969"/>
                  </a:cubicBezTo>
                  <a:cubicBezTo>
                    <a:pt x="6201" y="6799"/>
                    <a:pt x="6301" y="6510"/>
                    <a:pt x="6126" y="6371"/>
                  </a:cubicBezTo>
                  <a:cubicBezTo>
                    <a:pt x="6057" y="6317"/>
                    <a:pt x="5956" y="6296"/>
                    <a:pt x="5924" y="6214"/>
                  </a:cubicBezTo>
                  <a:cubicBezTo>
                    <a:pt x="5860" y="6056"/>
                    <a:pt x="6134" y="5944"/>
                    <a:pt x="6130" y="5773"/>
                  </a:cubicBezTo>
                  <a:cubicBezTo>
                    <a:pt x="6126" y="5649"/>
                    <a:pt x="5967" y="5546"/>
                    <a:pt x="6010" y="5428"/>
                  </a:cubicBezTo>
                  <a:cubicBezTo>
                    <a:pt x="6036" y="5357"/>
                    <a:pt x="6119" y="5332"/>
                    <a:pt x="6168" y="5276"/>
                  </a:cubicBezTo>
                  <a:cubicBezTo>
                    <a:pt x="6243" y="5190"/>
                    <a:pt x="6224" y="5053"/>
                    <a:pt x="6162" y="4957"/>
                  </a:cubicBezTo>
                  <a:cubicBezTo>
                    <a:pt x="6098" y="4860"/>
                    <a:pt x="6001" y="4794"/>
                    <a:pt x="5918" y="4715"/>
                  </a:cubicBezTo>
                  <a:cubicBezTo>
                    <a:pt x="5774" y="4578"/>
                    <a:pt x="5667" y="4400"/>
                    <a:pt x="5616" y="4209"/>
                  </a:cubicBezTo>
                  <a:cubicBezTo>
                    <a:pt x="5596" y="4134"/>
                    <a:pt x="5586" y="4055"/>
                    <a:pt x="5611" y="3982"/>
                  </a:cubicBezTo>
                  <a:cubicBezTo>
                    <a:pt x="5650" y="3881"/>
                    <a:pt x="5759" y="3804"/>
                    <a:pt x="5757" y="3697"/>
                  </a:cubicBezTo>
                  <a:cubicBezTo>
                    <a:pt x="5757" y="3648"/>
                    <a:pt x="5734" y="3603"/>
                    <a:pt x="5738" y="3556"/>
                  </a:cubicBezTo>
                  <a:cubicBezTo>
                    <a:pt x="5755" y="3371"/>
                    <a:pt x="6089" y="3410"/>
                    <a:pt x="6153" y="3236"/>
                  </a:cubicBezTo>
                  <a:cubicBezTo>
                    <a:pt x="6194" y="3131"/>
                    <a:pt x="6104" y="3026"/>
                    <a:pt x="6023" y="2949"/>
                  </a:cubicBezTo>
                  <a:cubicBezTo>
                    <a:pt x="5839" y="2778"/>
                    <a:pt x="5654" y="2604"/>
                    <a:pt x="5470" y="2431"/>
                  </a:cubicBezTo>
                  <a:cubicBezTo>
                    <a:pt x="5365" y="2334"/>
                    <a:pt x="5258" y="2232"/>
                    <a:pt x="5200" y="2099"/>
                  </a:cubicBezTo>
                  <a:cubicBezTo>
                    <a:pt x="5144" y="1966"/>
                    <a:pt x="5153" y="1794"/>
                    <a:pt x="5262" y="1698"/>
                  </a:cubicBezTo>
                  <a:cubicBezTo>
                    <a:pt x="5288" y="1677"/>
                    <a:pt x="5318" y="1657"/>
                    <a:pt x="5339" y="1632"/>
                  </a:cubicBezTo>
                  <a:cubicBezTo>
                    <a:pt x="5451" y="1501"/>
                    <a:pt x="5333" y="1212"/>
                    <a:pt x="5500" y="1171"/>
                  </a:cubicBezTo>
                  <a:cubicBezTo>
                    <a:pt x="5839" y="1092"/>
                    <a:pt x="5678" y="468"/>
                    <a:pt x="5423" y="233"/>
                  </a:cubicBezTo>
                  <a:cubicBezTo>
                    <a:pt x="5225" y="50"/>
                    <a:pt x="4957" y="0"/>
                    <a:pt x="46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297"/>
            <p:cNvSpPr/>
            <p:nvPr/>
          </p:nvSpPr>
          <p:spPr>
            <a:xfrm>
              <a:off x="4759067" y="1734254"/>
              <a:ext cx="205298" cy="345271"/>
            </a:xfrm>
            <a:custGeom>
              <a:rect b="b" l="l" r="r" t="t"/>
              <a:pathLst>
                <a:path extrusionOk="0" h="12151" w="7225">
                  <a:moveTo>
                    <a:pt x="4720" y="54"/>
                  </a:moveTo>
                  <a:cubicBezTo>
                    <a:pt x="5048" y="54"/>
                    <a:pt x="5280" y="125"/>
                    <a:pt x="5445" y="279"/>
                  </a:cubicBezTo>
                  <a:cubicBezTo>
                    <a:pt x="5627" y="448"/>
                    <a:pt x="5749" y="802"/>
                    <a:pt x="5693" y="1009"/>
                  </a:cubicBezTo>
                  <a:cubicBezTo>
                    <a:pt x="5670" y="1099"/>
                    <a:pt x="5616" y="1153"/>
                    <a:pt x="5537" y="1172"/>
                  </a:cubicBezTo>
                  <a:cubicBezTo>
                    <a:pt x="5423" y="1200"/>
                    <a:pt x="5417" y="1314"/>
                    <a:pt x="5412" y="1425"/>
                  </a:cubicBezTo>
                  <a:cubicBezTo>
                    <a:pt x="5408" y="1507"/>
                    <a:pt x="5404" y="1590"/>
                    <a:pt x="5359" y="1642"/>
                  </a:cubicBezTo>
                  <a:cubicBezTo>
                    <a:pt x="5348" y="1657"/>
                    <a:pt x="5333" y="1667"/>
                    <a:pt x="5316" y="1680"/>
                  </a:cubicBezTo>
                  <a:cubicBezTo>
                    <a:pt x="5305" y="1689"/>
                    <a:pt x="5295" y="1697"/>
                    <a:pt x="5284" y="1706"/>
                  </a:cubicBezTo>
                  <a:cubicBezTo>
                    <a:pt x="5160" y="1817"/>
                    <a:pt x="5162" y="2006"/>
                    <a:pt x="5217" y="2136"/>
                  </a:cubicBezTo>
                  <a:cubicBezTo>
                    <a:pt x="5277" y="2276"/>
                    <a:pt x="5391" y="2383"/>
                    <a:pt x="5494" y="2479"/>
                  </a:cubicBezTo>
                  <a:lnTo>
                    <a:pt x="6044" y="2996"/>
                  </a:lnTo>
                  <a:cubicBezTo>
                    <a:pt x="6158" y="3101"/>
                    <a:pt x="6197" y="3184"/>
                    <a:pt x="6171" y="3255"/>
                  </a:cubicBezTo>
                  <a:cubicBezTo>
                    <a:pt x="6143" y="3326"/>
                    <a:pt x="6059" y="3355"/>
                    <a:pt x="5972" y="3390"/>
                  </a:cubicBezTo>
                  <a:cubicBezTo>
                    <a:pt x="5869" y="3428"/>
                    <a:pt x="5762" y="3467"/>
                    <a:pt x="5753" y="3580"/>
                  </a:cubicBezTo>
                  <a:cubicBezTo>
                    <a:pt x="5749" y="3610"/>
                    <a:pt x="5755" y="3638"/>
                    <a:pt x="5762" y="3664"/>
                  </a:cubicBezTo>
                  <a:cubicBezTo>
                    <a:pt x="5768" y="3685"/>
                    <a:pt x="5772" y="3705"/>
                    <a:pt x="5772" y="3724"/>
                  </a:cubicBezTo>
                  <a:cubicBezTo>
                    <a:pt x="5772" y="3780"/>
                    <a:pt x="5738" y="3827"/>
                    <a:pt x="5700" y="3878"/>
                  </a:cubicBezTo>
                  <a:cubicBezTo>
                    <a:pt x="5672" y="3917"/>
                    <a:pt x="5644" y="3955"/>
                    <a:pt x="5627" y="4000"/>
                  </a:cubicBezTo>
                  <a:cubicBezTo>
                    <a:pt x="5597" y="4086"/>
                    <a:pt x="5614" y="4180"/>
                    <a:pt x="5631" y="4242"/>
                  </a:cubicBezTo>
                  <a:cubicBezTo>
                    <a:pt x="5685" y="4442"/>
                    <a:pt x="5792" y="4620"/>
                    <a:pt x="5940" y="4761"/>
                  </a:cubicBezTo>
                  <a:cubicBezTo>
                    <a:pt x="5965" y="4785"/>
                    <a:pt x="5991" y="4806"/>
                    <a:pt x="6017" y="4830"/>
                  </a:cubicBezTo>
                  <a:cubicBezTo>
                    <a:pt x="6079" y="4883"/>
                    <a:pt x="6137" y="4934"/>
                    <a:pt x="6179" y="4999"/>
                  </a:cubicBezTo>
                  <a:cubicBezTo>
                    <a:pt x="6235" y="5082"/>
                    <a:pt x="6257" y="5209"/>
                    <a:pt x="6188" y="5286"/>
                  </a:cubicBezTo>
                  <a:cubicBezTo>
                    <a:pt x="6171" y="5305"/>
                    <a:pt x="6149" y="5320"/>
                    <a:pt x="6126" y="5337"/>
                  </a:cubicBezTo>
                  <a:cubicBezTo>
                    <a:pt x="6085" y="5365"/>
                    <a:pt x="6044" y="5395"/>
                    <a:pt x="6025" y="5447"/>
                  </a:cubicBezTo>
                  <a:cubicBezTo>
                    <a:pt x="5997" y="5524"/>
                    <a:pt x="6040" y="5592"/>
                    <a:pt x="6081" y="5659"/>
                  </a:cubicBezTo>
                  <a:cubicBezTo>
                    <a:pt x="6111" y="5704"/>
                    <a:pt x="6143" y="5753"/>
                    <a:pt x="6143" y="5802"/>
                  </a:cubicBezTo>
                  <a:cubicBezTo>
                    <a:pt x="6145" y="5871"/>
                    <a:pt x="6092" y="5933"/>
                    <a:pt x="6038" y="5993"/>
                  </a:cubicBezTo>
                  <a:cubicBezTo>
                    <a:pt x="5969" y="6072"/>
                    <a:pt x="5899" y="6151"/>
                    <a:pt x="5940" y="6252"/>
                  </a:cubicBezTo>
                  <a:cubicBezTo>
                    <a:pt x="5965" y="6314"/>
                    <a:pt x="6021" y="6344"/>
                    <a:pt x="6077" y="6374"/>
                  </a:cubicBezTo>
                  <a:cubicBezTo>
                    <a:pt x="6102" y="6387"/>
                    <a:pt x="6128" y="6402"/>
                    <a:pt x="6149" y="6419"/>
                  </a:cubicBezTo>
                  <a:cubicBezTo>
                    <a:pt x="6199" y="6458"/>
                    <a:pt x="6227" y="6509"/>
                    <a:pt x="6233" y="6576"/>
                  </a:cubicBezTo>
                  <a:cubicBezTo>
                    <a:pt x="6246" y="6713"/>
                    <a:pt x="6162" y="6876"/>
                    <a:pt x="6074" y="6978"/>
                  </a:cubicBezTo>
                  <a:lnTo>
                    <a:pt x="6055" y="7000"/>
                  </a:lnTo>
                  <a:lnTo>
                    <a:pt x="6079" y="7017"/>
                  </a:lnTo>
                  <a:cubicBezTo>
                    <a:pt x="6254" y="7143"/>
                    <a:pt x="6417" y="7289"/>
                    <a:pt x="6563" y="7450"/>
                  </a:cubicBezTo>
                  <a:cubicBezTo>
                    <a:pt x="6529" y="7490"/>
                    <a:pt x="6469" y="7512"/>
                    <a:pt x="6407" y="7533"/>
                  </a:cubicBezTo>
                  <a:cubicBezTo>
                    <a:pt x="6323" y="7563"/>
                    <a:pt x="6233" y="7593"/>
                    <a:pt x="6207" y="7685"/>
                  </a:cubicBezTo>
                  <a:cubicBezTo>
                    <a:pt x="6177" y="7784"/>
                    <a:pt x="6254" y="7876"/>
                    <a:pt x="6323" y="7943"/>
                  </a:cubicBezTo>
                  <a:lnTo>
                    <a:pt x="6835" y="8442"/>
                  </a:lnTo>
                  <a:cubicBezTo>
                    <a:pt x="6942" y="8545"/>
                    <a:pt x="7062" y="8662"/>
                    <a:pt x="7118" y="8808"/>
                  </a:cubicBezTo>
                  <a:cubicBezTo>
                    <a:pt x="7171" y="8939"/>
                    <a:pt x="7161" y="9121"/>
                    <a:pt x="7045" y="9215"/>
                  </a:cubicBezTo>
                  <a:cubicBezTo>
                    <a:pt x="7021" y="9232"/>
                    <a:pt x="6996" y="9247"/>
                    <a:pt x="6968" y="9262"/>
                  </a:cubicBezTo>
                  <a:cubicBezTo>
                    <a:pt x="6940" y="9277"/>
                    <a:pt x="6910" y="9294"/>
                    <a:pt x="6884" y="9314"/>
                  </a:cubicBezTo>
                  <a:cubicBezTo>
                    <a:pt x="6818" y="9367"/>
                    <a:pt x="6777" y="9442"/>
                    <a:pt x="6739" y="9515"/>
                  </a:cubicBezTo>
                  <a:cubicBezTo>
                    <a:pt x="6719" y="9554"/>
                    <a:pt x="6698" y="9592"/>
                    <a:pt x="6674" y="9624"/>
                  </a:cubicBezTo>
                  <a:cubicBezTo>
                    <a:pt x="6625" y="9697"/>
                    <a:pt x="6543" y="9745"/>
                    <a:pt x="6474" y="9745"/>
                  </a:cubicBezTo>
                  <a:cubicBezTo>
                    <a:pt x="6447" y="9745"/>
                    <a:pt x="6422" y="9737"/>
                    <a:pt x="6402" y="9721"/>
                  </a:cubicBezTo>
                  <a:lnTo>
                    <a:pt x="6357" y="9684"/>
                  </a:lnTo>
                  <a:lnTo>
                    <a:pt x="6357" y="9742"/>
                  </a:lnTo>
                  <a:cubicBezTo>
                    <a:pt x="6359" y="9916"/>
                    <a:pt x="6244" y="10085"/>
                    <a:pt x="6081" y="10145"/>
                  </a:cubicBezTo>
                  <a:cubicBezTo>
                    <a:pt x="6062" y="10151"/>
                    <a:pt x="6044" y="10156"/>
                    <a:pt x="6025" y="10160"/>
                  </a:cubicBezTo>
                  <a:cubicBezTo>
                    <a:pt x="5984" y="10173"/>
                    <a:pt x="5942" y="10186"/>
                    <a:pt x="5903" y="10211"/>
                  </a:cubicBezTo>
                  <a:cubicBezTo>
                    <a:pt x="5807" y="10274"/>
                    <a:pt x="5777" y="10385"/>
                    <a:pt x="5749" y="10492"/>
                  </a:cubicBezTo>
                  <a:cubicBezTo>
                    <a:pt x="5740" y="10524"/>
                    <a:pt x="5730" y="10556"/>
                    <a:pt x="5719" y="10588"/>
                  </a:cubicBezTo>
                  <a:cubicBezTo>
                    <a:pt x="5687" y="10683"/>
                    <a:pt x="5592" y="10764"/>
                    <a:pt x="5520" y="10764"/>
                  </a:cubicBezTo>
                  <a:cubicBezTo>
                    <a:pt x="5496" y="10764"/>
                    <a:pt x="5475" y="10758"/>
                    <a:pt x="5455" y="10741"/>
                  </a:cubicBezTo>
                  <a:lnTo>
                    <a:pt x="5427" y="10715"/>
                  </a:lnTo>
                  <a:lnTo>
                    <a:pt x="5412" y="10751"/>
                  </a:lnTo>
                  <a:cubicBezTo>
                    <a:pt x="5382" y="10835"/>
                    <a:pt x="5307" y="10895"/>
                    <a:pt x="5237" y="10955"/>
                  </a:cubicBezTo>
                  <a:lnTo>
                    <a:pt x="5205" y="10981"/>
                  </a:lnTo>
                  <a:cubicBezTo>
                    <a:pt x="5117" y="11053"/>
                    <a:pt x="5035" y="11139"/>
                    <a:pt x="4960" y="11236"/>
                  </a:cubicBezTo>
                  <a:cubicBezTo>
                    <a:pt x="4950" y="11236"/>
                    <a:pt x="4939" y="11233"/>
                    <a:pt x="4926" y="11233"/>
                  </a:cubicBezTo>
                  <a:cubicBezTo>
                    <a:pt x="4843" y="11233"/>
                    <a:pt x="4772" y="11287"/>
                    <a:pt x="4735" y="11319"/>
                  </a:cubicBezTo>
                  <a:cubicBezTo>
                    <a:pt x="4716" y="11336"/>
                    <a:pt x="4699" y="11355"/>
                    <a:pt x="4680" y="11375"/>
                  </a:cubicBezTo>
                  <a:cubicBezTo>
                    <a:pt x="4639" y="11415"/>
                    <a:pt x="4603" y="11454"/>
                    <a:pt x="4553" y="11480"/>
                  </a:cubicBezTo>
                  <a:cubicBezTo>
                    <a:pt x="4489" y="11512"/>
                    <a:pt x="4412" y="11516"/>
                    <a:pt x="4337" y="11516"/>
                  </a:cubicBezTo>
                  <a:lnTo>
                    <a:pt x="3679" y="11512"/>
                  </a:lnTo>
                  <a:cubicBezTo>
                    <a:pt x="3641" y="11512"/>
                    <a:pt x="3598" y="11514"/>
                    <a:pt x="3559" y="11535"/>
                  </a:cubicBezTo>
                  <a:cubicBezTo>
                    <a:pt x="3516" y="11561"/>
                    <a:pt x="3495" y="11604"/>
                    <a:pt x="3474" y="11647"/>
                  </a:cubicBezTo>
                  <a:cubicBezTo>
                    <a:pt x="3461" y="11670"/>
                    <a:pt x="3450" y="11696"/>
                    <a:pt x="3433" y="11715"/>
                  </a:cubicBezTo>
                  <a:cubicBezTo>
                    <a:pt x="3383" y="11772"/>
                    <a:pt x="3299" y="11780"/>
                    <a:pt x="3216" y="11780"/>
                  </a:cubicBezTo>
                  <a:cubicBezTo>
                    <a:pt x="3199" y="11780"/>
                    <a:pt x="3182" y="11780"/>
                    <a:pt x="3165" y="11780"/>
                  </a:cubicBezTo>
                  <a:lnTo>
                    <a:pt x="3122" y="11778"/>
                  </a:lnTo>
                  <a:cubicBezTo>
                    <a:pt x="2949" y="11778"/>
                    <a:pt x="2781" y="11810"/>
                    <a:pt x="2621" y="11872"/>
                  </a:cubicBezTo>
                  <a:cubicBezTo>
                    <a:pt x="2582" y="11887"/>
                    <a:pt x="2542" y="11906"/>
                    <a:pt x="2514" y="11943"/>
                  </a:cubicBezTo>
                  <a:cubicBezTo>
                    <a:pt x="2499" y="11962"/>
                    <a:pt x="2492" y="11981"/>
                    <a:pt x="2484" y="12000"/>
                  </a:cubicBezTo>
                  <a:cubicBezTo>
                    <a:pt x="2477" y="12015"/>
                    <a:pt x="2473" y="12028"/>
                    <a:pt x="2464" y="12041"/>
                  </a:cubicBezTo>
                  <a:cubicBezTo>
                    <a:pt x="2439" y="12078"/>
                    <a:pt x="2396" y="12097"/>
                    <a:pt x="2327" y="12097"/>
                  </a:cubicBezTo>
                  <a:cubicBezTo>
                    <a:pt x="2297" y="12097"/>
                    <a:pt x="2261" y="12093"/>
                    <a:pt x="2220" y="12086"/>
                  </a:cubicBezTo>
                  <a:lnTo>
                    <a:pt x="1730" y="12000"/>
                  </a:lnTo>
                  <a:cubicBezTo>
                    <a:pt x="1616" y="11981"/>
                    <a:pt x="1423" y="11928"/>
                    <a:pt x="1421" y="11788"/>
                  </a:cubicBezTo>
                  <a:lnTo>
                    <a:pt x="1419" y="11756"/>
                  </a:lnTo>
                  <a:lnTo>
                    <a:pt x="1387" y="11763"/>
                  </a:lnTo>
                  <a:cubicBezTo>
                    <a:pt x="1363" y="11769"/>
                    <a:pt x="1340" y="11771"/>
                    <a:pt x="1314" y="11771"/>
                  </a:cubicBezTo>
                  <a:cubicBezTo>
                    <a:pt x="1149" y="11771"/>
                    <a:pt x="988" y="11651"/>
                    <a:pt x="948" y="11495"/>
                  </a:cubicBezTo>
                  <a:lnTo>
                    <a:pt x="943" y="11471"/>
                  </a:lnTo>
                  <a:lnTo>
                    <a:pt x="918" y="11475"/>
                  </a:lnTo>
                  <a:cubicBezTo>
                    <a:pt x="862" y="11485"/>
                    <a:pt x="810" y="11490"/>
                    <a:pt x="760" y="11490"/>
                  </a:cubicBezTo>
                  <a:cubicBezTo>
                    <a:pt x="635" y="11490"/>
                    <a:pt x="528" y="11460"/>
                    <a:pt x="448" y="11398"/>
                  </a:cubicBezTo>
                  <a:cubicBezTo>
                    <a:pt x="380" y="11345"/>
                    <a:pt x="335" y="11255"/>
                    <a:pt x="328" y="11165"/>
                  </a:cubicBezTo>
                  <a:cubicBezTo>
                    <a:pt x="324" y="11094"/>
                    <a:pt x="348" y="11032"/>
                    <a:pt x="390" y="10989"/>
                  </a:cubicBezTo>
                  <a:cubicBezTo>
                    <a:pt x="401" y="10978"/>
                    <a:pt x="414" y="10970"/>
                    <a:pt x="425" y="10959"/>
                  </a:cubicBezTo>
                  <a:cubicBezTo>
                    <a:pt x="450" y="10940"/>
                    <a:pt x="476" y="10918"/>
                    <a:pt x="493" y="10891"/>
                  </a:cubicBezTo>
                  <a:cubicBezTo>
                    <a:pt x="543" y="10809"/>
                    <a:pt x="506" y="10721"/>
                    <a:pt x="470" y="10636"/>
                  </a:cubicBezTo>
                  <a:cubicBezTo>
                    <a:pt x="457" y="10606"/>
                    <a:pt x="444" y="10571"/>
                    <a:pt x="435" y="10541"/>
                  </a:cubicBezTo>
                  <a:cubicBezTo>
                    <a:pt x="403" y="10421"/>
                    <a:pt x="453" y="10301"/>
                    <a:pt x="504" y="10175"/>
                  </a:cubicBezTo>
                  <a:cubicBezTo>
                    <a:pt x="545" y="10074"/>
                    <a:pt x="585" y="9971"/>
                    <a:pt x="588" y="9864"/>
                  </a:cubicBezTo>
                  <a:lnTo>
                    <a:pt x="590" y="9843"/>
                  </a:lnTo>
                  <a:lnTo>
                    <a:pt x="568" y="9839"/>
                  </a:lnTo>
                  <a:cubicBezTo>
                    <a:pt x="365" y="9776"/>
                    <a:pt x="262" y="9552"/>
                    <a:pt x="180" y="9346"/>
                  </a:cubicBezTo>
                  <a:lnTo>
                    <a:pt x="82" y="9089"/>
                  </a:lnTo>
                  <a:cubicBezTo>
                    <a:pt x="225" y="9082"/>
                    <a:pt x="360" y="8990"/>
                    <a:pt x="416" y="8857"/>
                  </a:cubicBezTo>
                  <a:cubicBezTo>
                    <a:pt x="431" y="8821"/>
                    <a:pt x="442" y="8782"/>
                    <a:pt x="450" y="8744"/>
                  </a:cubicBezTo>
                  <a:cubicBezTo>
                    <a:pt x="468" y="8673"/>
                    <a:pt x="485" y="8605"/>
                    <a:pt x="534" y="8562"/>
                  </a:cubicBezTo>
                  <a:cubicBezTo>
                    <a:pt x="585" y="8519"/>
                    <a:pt x="660" y="8512"/>
                    <a:pt x="738" y="8506"/>
                  </a:cubicBezTo>
                  <a:cubicBezTo>
                    <a:pt x="757" y="8504"/>
                    <a:pt x="776" y="8504"/>
                    <a:pt x="793" y="8500"/>
                  </a:cubicBezTo>
                  <a:cubicBezTo>
                    <a:pt x="907" y="8489"/>
                    <a:pt x="1022" y="8427"/>
                    <a:pt x="1029" y="8317"/>
                  </a:cubicBezTo>
                  <a:cubicBezTo>
                    <a:pt x="1029" y="8281"/>
                    <a:pt x="1018" y="8247"/>
                    <a:pt x="1007" y="8217"/>
                  </a:cubicBezTo>
                  <a:cubicBezTo>
                    <a:pt x="995" y="8185"/>
                    <a:pt x="986" y="8155"/>
                    <a:pt x="990" y="8127"/>
                  </a:cubicBezTo>
                  <a:cubicBezTo>
                    <a:pt x="1001" y="8045"/>
                    <a:pt x="1121" y="8035"/>
                    <a:pt x="1192" y="8035"/>
                  </a:cubicBezTo>
                  <a:lnTo>
                    <a:pt x="1247" y="8035"/>
                  </a:lnTo>
                  <a:cubicBezTo>
                    <a:pt x="1282" y="8035"/>
                    <a:pt x="1400" y="8030"/>
                    <a:pt x="1462" y="7966"/>
                  </a:cubicBezTo>
                  <a:cubicBezTo>
                    <a:pt x="1487" y="7940"/>
                    <a:pt x="1500" y="7908"/>
                    <a:pt x="1498" y="7872"/>
                  </a:cubicBezTo>
                  <a:lnTo>
                    <a:pt x="1498" y="7861"/>
                  </a:lnTo>
                  <a:lnTo>
                    <a:pt x="1490" y="7853"/>
                  </a:lnTo>
                  <a:cubicBezTo>
                    <a:pt x="1485" y="7848"/>
                    <a:pt x="1472" y="7835"/>
                    <a:pt x="1479" y="7803"/>
                  </a:cubicBezTo>
                  <a:cubicBezTo>
                    <a:pt x="1492" y="7743"/>
                    <a:pt x="1560" y="7666"/>
                    <a:pt x="1620" y="7647"/>
                  </a:cubicBezTo>
                  <a:cubicBezTo>
                    <a:pt x="1648" y="7638"/>
                    <a:pt x="1680" y="7632"/>
                    <a:pt x="1712" y="7625"/>
                  </a:cubicBezTo>
                  <a:cubicBezTo>
                    <a:pt x="1779" y="7613"/>
                    <a:pt x="1849" y="7600"/>
                    <a:pt x="1903" y="7553"/>
                  </a:cubicBezTo>
                  <a:cubicBezTo>
                    <a:pt x="1931" y="7525"/>
                    <a:pt x="1950" y="7493"/>
                    <a:pt x="1969" y="7460"/>
                  </a:cubicBezTo>
                  <a:cubicBezTo>
                    <a:pt x="1987" y="7430"/>
                    <a:pt x="2004" y="7405"/>
                    <a:pt x="2025" y="7383"/>
                  </a:cubicBezTo>
                  <a:cubicBezTo>
                    <a:pt x="2074" y="7336"/>
                    <a:pt x="2154" y="7323"/>
                    <a:pt x="2229" y="7311"/>
                  </a:cubicBezTo>
                  <a:cubicBezTo>
                    <a:pt x="2334" y="7296"/>
                    <a:pt x="2441" y="7276"/>
                    <a:pt x="2482" y="7176"/>
                  </a:cubicBezTo>
                  <a:cubicBezTo>
                    <a:pt x="2505" y="7113"/>
                    <a:pt x="2488" y="7049"/>
                    <a:pt x="2473" y="6987"/>
                  </a:cubicBezTo>
                  <a:cubicBezTo>
                    <a:pt x="2467" y="6968"/>
                    <a:pt x="2462" y="6951"/>
                    <a:pt x="2458" y="6931"/>
                  </a:cubicBezTo>
                  <a:cubicBezTo>
                    <a:pt x="2426" y="6766"/>
                    <a:pt x="2505" y="6601"/>
                    <a:pt x="2597" y="6432"/>
                  </a:cubicBezTo>
                  <a:lnTo>
                    <a:pt x="3045" y="6479"/>
                  </a:lnTo>
                  <a:lnTo>
                    <a:pt x="3150" y="5691"/>
                  </a:lnTo>
                  <a:lnTo>
                    <a:pt x="3120" y="5691"/>
                  </a:lnTo>
                  <a:cubicBezTo>
                    <a:pt x="2949" y="5689"/>
                    <a:pt x="2784" y="5569"/>
                    <a:pt x="2728" y="5406"/>
                  </a:cubicBezTo>
                  <a:lnTo>
                    <a:pt x="2721" y="5389"/>
                  </a:lnTo>
                  <a:lnTo>
                    <a:pt x="2704" y="5389"/>
                  </a:lnTo>
                  <a:cubicBezTo>
                    <a:pt x="2527" y="5369"/>
                    <a:pt x="2282" y="5322"/>
                    <a:pt x="2218" y="5142"/>
                  </a:cubicBezTo>
                  <a:cubicBezTo>
                    <a:pt x="2214" y="5129"/>
                    <a:pt x="2209" y="5114"/>
                    <a:pt x="2205" y="5099"/>
                  </a:cubicBezTo>
                  <a:cubicBezTo>
                    <a:pt x="2190" y="5039"/>
                    <a:pt x="2171" y="4973"/>
                    <a:pt x="2107" y="4952"/>
                  </a:cubicBezTo>
                  <a:cubicBezTo>
                    <a:pt x="2094" y="4947"/>
                    <a:pt x="2083" y="4945"/>
                    <a:pt x="2070" y="4945"/>
                  </a:cubicBezTo>
                  <a:cubicBezTo>
                    <a:pt x="2074" y="4746"/>
                    <a:pt x="2074" y="4553"/>
                    <a:pt x="2072" y="4367"/>
                  </a:cubicBezTo>
                  <a:lnTo>
                    <a:pt x="2070" y="4360"/>
                  </a:lnTo>
                  <a:cubicBezTo>
                    <a:pt x="2070" y="4300"/>
                    <a:pt x="2068" y="4238"/>
                    <a:pt x="2079" y="4178"/>
                  </a:cubicBezTo>
                  <a:cubicBezTo>
                    <a:pt x="2081" y="4165"/>
                    <a:pt x="2083" y="4150"/>
                    <a:pt x="2085" y="4137"/>
                  </a:cubicBezTo>
                  <a:cubicBezTo>
                    <a:pt x="2094" y="4101"/>
                    <a:pt x="2100" y="4065"/>
                    <a:pt x="2098" y="4026"/>
                  </a:cubicBezTo>
                  <a:cubicBezTo>
                    <a:pt x="2094" y="3906"/>
                    <a:pt x="2008" y="3820"/>
                    <a:pt x="1922" y="3739"/>
                  </a:cubicBezTo>
                  <a:cubicBezTo>
                    <a:pt x="1849" y="3666"/>
                    <a:pt x="1779" y="3598"/>
                    <a:pt x="1762" y="3508"/>
                  </a:cubicBezTo>
                  <a:cubicBezTo>
                    <a:pt x="1742" y="3411"/>
                    <a:pt x="1787" y="3319"/>
                    <a:pt x="1832" y="3223"/>
                  </a:cubicBezTo>
                  <a:cubicBezTo>
                    <a:pt x="1882" y="3120"/>
                    <a:pt x="1931" y="3015"/>
                    <a:pt x="1909" y="2903"/>
                  </a:cubicBezTo>
                  <a:cubicBezTo>
                    <a:pt x="1892" y="2816"/>
                    <a:pt x="1832" y="2743"/>
                    <a:pt x="1768" y="2678"/>
                  </a:cubicBezTo>
                  <a:cubicBezTo>
                    <a:pt x="1543" y="2443"/>
                    <a:pt x="1275" y="2252"/>
                    <a:pt x="1018" y="2066"/>
                  </a:cubicBezTo>
                  <a:cubicBezTo>
                    <a:pt x="982" y="2040"/>
                    <a:pt x="939" y="2010"/>
                    <a:pt x="890" y="1997"/>
                  </a:cubicBezTo>
                  <a:cubicBezTo>
                    <a:pt x="870" y="1993"/>
                    <a:pt x="851" y="1993"/>
                    <a:pt x="832" y="1991"/>
                  </a:cubicBezTo>
                  <a:cubicBezTo>
                    <a:pt x="806" y="1989"/>
                    <a:pt x="785" y="1986"/>
                    <a:pt x="763" y="1978"/>
                  </a:cubicBezTo>
                  <a:cubicBezTo>
                    <a:pt x="727" y="1963"/>
                    <a:pt x="701" y="1924"/>
                    <a:pt x="678" y="1892"/>
                  </a:cubicBezTo>
                  <a:lnTo>
                    <a:pt x="144" y="1121"/>
                  </a:lnTo>
                  <a:cubicBezTo>
                    <a:pt x="165" y="1120"/>
                    <a:pt x="186" y="1119"/>
                    <a:pt x="207" y="1119"/>
                  </a:cubicBezTo>
                  <a:cubicBezTo>
                    <a:pt x="421" y="1119"/>
                    <a:pt x="634" y="1189"/>
                    <a:pt x="808" y="1316"/>
                  </a:cubicBezTo>
                  <a:cubicBezTo>
                    <a:pt x="870" y="1361"/>
                    <a:pt x="928" y="1414"/>
                    <a:pt x="986" y="1468"/>
                  </a:cubicBezTo>
                  <a:cubicBezTo>
                    <a:pt x="1080" y="1554"/>
                    <a:pt x="1177" y="1644"/>
                    <a:pt x="1297" y="1702"/>
                  </a:cubicBezTo>
                  <a:cubicBezTo>
                    <a:pt x="1449" y="1772"/>
                    <a:pt x="1614" y="1783"/>
                    <a:pt x="1757" y="1783"/>
                  </a:cubicBezTo>
                  <a:cubicBezTo>
                    <a:pt x="1807" y="1783"/>
                    <a:pt x="1858" y="1781"/>
                    <a:pt x="1907" y="1781"/>
                  </a:cubicBezTo>
                  <a:lnTo>
                    <a:pt x="2576" y="1759"/>
                  </a:lnTo>
                  <a:cubicBezTo>
                    <a:pt x="2739" y="1755"/>
                    <a:pt x="2968" y="1727"/>
                    <a:pt x="3043" y="1554"/>
                  </a:cubicBezTo>
                  <a:cubicBezTo>
                    <a:pt x="3056" y="1528"/>
                    <a:pt x="3062" y="1500"/>
                    <a:pt x="3069" y="1474"/>
                  </a:cubicBezTo>
                  <a:cubicBezTo>
                    <a:pt x="3075" y="1444"/>
                    <a:pt x="3081" y="1419"/>
                    <a:pt x="3094" y="1395"/>
                  </a:cubicBezTo>
                  <a:cubicBezTo>
                    <a:pt x="3120" y="1342"/>
                    <a:pt x="3171" y="1305"/>
                    <a:pt x="3225" y="1267"/>
                  </a:cubicBezTo>
                  <a:cubicBezTo>
                    <a:pt x="3242" y="1254"/>
                    <a:pt x="3261" y="1241"/>
                    <a:pt x="3279" y="1228"/>
                  </a:cubicBezTo>
                  <a:cubicBezTo>
                    <a:pt x="3411" y="1121"/>
                    <a:pt x="3501" y="956"/>
                    <a:pt x="3516" y="785"/>
                  </a:cubicBezTo>
                  <a:cubicBezTo>
                    <a:pt x="3521" y="748"/>
                    <a:pt x="3521" y="710"/>
                    <a:pt x="3521" y="675"/>
                  </a:cubicBezTo>
                  <a:cubicBezTo>
                    <a:pt x="3521" y="617"/>
                    <a:pt x="3521" y="564"/>
                    <a:pt x="3531" y="512"/>
                  </a:cubicBezTo>
                  <a:cubicBezTo>
                    <a:pt x="3561" y="377"/>
                    <a:pt x="3675" y="253"/>
                    <a:pt x="3833" y="182"/>
                  </a:cubicBezTo>
                  <a:cubicBezTo>
                    <a:pt x="3979" y="116"/>
                    <a:pt x="4142" y="99"/>
                    <a:pt x="4298" y="82"/>
                  </a:cubicBezTo>
                  <a:cubicBezTo>
                    <a:pt x="4427" y="67"/>
                    <a:pt x="4575" y="54"/>
                    <a:pt x="4720" y="54"/>
                  </a:cubicBezTo>
                  <a:close/>
                  <a:moveTo>
                    <a:pt x="4720" y="0"/>
                  </a:moveTo>
                  <a:cubicBezTo>
                    <a:pt x="4573" y="0"/>
                    <a:pt x="4423" y="13"/>
                    <a:pt x="4294" y="28"/>
                  </a:cubicBezTo>
                  <a:cubicBezTo>
                    <a:pt x="4131" y="45"/>
                    <a:pt x="3964" y="65"/>
                    <a:pt x="3810" y="133"/>
                  </a:cubicBezTo>
                  <a:cubicBezTo>
                    <a:pt x="3636" y="212"/>
                    <a:pt x="3514" y="350"/>
                    <a:pt x="3480" y="502"/>
                  </a:cubicBezTo>
                  <a:cubicBezTo>
                    <a:pt x="3467" y="560"/>
                    <a:pt x="3467" y="617"/>
                    <a:pt x="3467" y="675"/>
                  </a:cubicBezTo>
                  <a:cubicBezTo>
                    <a:pt x="3467" y="710"/>
                    <a:pt x="3467" y="746"/>
                    <a:pt x="3465" y="780"/>
                  </a:cubicBezTo>
                  <a:cubicBezTo>
                    <a:pt x="3450" y="937"/>
                    <a:pt x="3369" y="1089"/>
                    <a:pt x="3244" y="1185"/>
                  </a:cubicBezTo>
                  <a:cubicBezTo>
                    <a:pt x="3227" y="1198"/>
                    <a:pt x="3210" y="1211"/>
                    <a:pt x="3193" y="1224"/>
                  </a:cubicBezTo>
                  <a:cubicBezTo>
                    <a:pt x="3137" y="1264"/>
                    <a:pt x="3079" y="1305"/>
                    <a:pt x="3047" y="1369"/>
                  </a:cubicBezTo>
                  <a:cubicBezTo>
                    <a:pt x="3032" y="1399"/>
                    <a:pt x="3024" y="1432"/>
                    <a:pt x="3017" y="1462"/>
                  </a:cubicBezTo>
                  <a:cubicBezTo>
                    <a:pt x="3011" y="1487"/>
                    <a:pt x="3004" y="1511"/>
                    <a:pt x="2994" y="1532"/>
                  </a:cubicBezTo>
                  <a:cubicBezTo>
                    <a:pt x="2929" y="1678"/>
                    <a:pt x="2724" y="1702"/>
                    <a:pt x="2574" y="1706"/>
                  </a:cubicBezTo>
                  <a:lnTo>
                    <a:pt x="1905" y="1727"/>
                  </a:lnTo>
                  <a:cubicBezTo>
                    <a:pt x="1856" y="1727"/>
                    <a:pt x="1807" y="1729"/>
                    <a:pt x="1757" y="1729"/>
                  </a:cubicBezTo>
                  <a:cubicBezTo>
                    <a:pt x="1620" y="1729"/>
                    <a:pt x="1462" y="1721"/>
                    <a:pt x="1318" y="1652"/>
                  </a:cubicBezTo>
                  <a:cubicBezTo>
                    <a:pt x="1207" y="1599"/>
                    <a:pt x="1117" y="1515"/>
                    <a:pt x="1020" y="1427"/>
                  </a:cubicBezTo>
                  <a:cubicBezTo>
                    <a:pt x="963" y="1376"/>
                    <a:pt x="905" y="1320"/>
                    <a:pt x="838" y="1273"/>
                  </a:cubicBezTo>
                  <a:cubicBezTo>
                    <a:pt x="658" y="1139"/>
                    <a:pt x="428" y="1066"/>
                    <a:pt x="202" y="1066"/>
                  </a:cubicBezTo>
                  <a:cubicBezTo>
                    <a:pt x="166" y="1066"/>
                    <a:pt x="129" y="1068"/>
                    <a:pt x="93" y="1072"/>
                  </a:cubicBezTo>
                  <a:lnTo>
                    <a:pt x="48" y="1076"/>
                  </a:lnTo>
                  <a:lnTo>
                    <a:pt x="635" y="1922"/>
                  </a:lnTo>
                  <a:cubicBezTo>
                    <a:pt x="660" y="1961"/>
                    <a:pt x="693" y="2006"/>
                    <a:pt x="744" y="2027"/>
                  </a:cubicBezTo>
                  <a:cubicBezTo>
                    <a:pt x="772" y="2040"/>
                    <a:pt x="800" y="2042"/>
                    <a:pt x="828" y="2044"/>
                  </a:cubicBezTo>
                  <a:cubicBezTo>
                    <a:pt x="845" y="2044"/>
                    <a:pt x="860" y="2046"/>
                    <a:pt x="877" y="2051"/>
                  </a:cubicBezTo>
                  <a:cubicBezTo>
                    <a:pt x="915" y="2059"/>
                    <a:pt x="952" y="2085"/>
                    <a:pt x="986" y="2111"/>
                  </a:cubicBezTo>
                  <a:cubicBezTo>
                    <a:pt x="1243" y="2293"/>
                    <a:pt x="1509" y="2484"/>
                    <a:pt x="1730" y="2715"/>
                  </a:cubicBezTo>
                  <a:cubicBezTo>
                    <a:pt x="1783" y="2771"/>
                    <a:pt x="1841" y="2835"/>
                    <a:pt x="1856" y="2914"/>
                  </a:cubicBezTo>
                  <a:cubicBezTo>
                    <a:pt x="1875" y="3008"/>
                    <a:pt x="1832" y="3101"/>
                    <a:pt x="1785" y="3199"/>
                  </a:cubicBezTo>
                  <a:cubicBezTo>
                    <a:pt x="1736" y="3300"/>
                    <a:pt x="1687" y="3405"/>
                    <a:pt x="1708" y="3516"/>
                  </a:cubicBezTo>
                  <a:cubicBezTo>
                    <a:pt x="1730" y="3623"/>
                    <a:pt x="1809" y="3700"/>
                    <a:pt x="1886" y="3778"/>
                  </a:cubicBezTo>
                  <a:cubicBezTo>
                    <a:pt x="1965" y="3855"/>
                    <a:pt x="2042" y="3930"/>
                    <a:pt x="2047" y="4028"/>
                  </a:cubicBezTo>
                  <a:cubicBezTo>
                    <a:pt x="2047" y="4060"/>
                    <a:pt x="2040" y="4093"/>
                    <a:pt x="2034" y="4127"/>
                  </a:cubicBezTo>
                  <a:cubicBezTo>
                    <a:pt x="2032" y="4142"/>
                    <a:pt x="2027" y="4155"/>
                    <a:pt x="2025" y="4170"/>
                  </a:cubicBezTo>
                  <a:cubicBezTo>
                    <a:pt x="2014" y="4234"/>
                    <a:pt x="2017" y="4298"/>
                    <a:pt x="2019" y="4360"/>
                  </a:cubicBezTo>
                  <a:lnTo>
                    <a:pt x="2019" y="4369"/>
                  </a:lnTo>
                  <a:cubicBezTo>
                    <a:pt x="2021" y="4564"/>
                    <a:pt x="2021" y="4767"/>
                    <a:pt x="2017" y="4975"/>
                  </a:cubicBezTo>
                  <a:lnTo>
                    <a:pt x="2014" y="5014"/>
                  </a:lnTo>
                  <a:lnTo>
                    <a:pt x="2051" y="5001"/>
                  </a:lnTo>
                  <a:cubicBezTo>
                    <a:pt x="2057" y="4999"/>
                    <a:pt x="2064" y="4998"/>
                    <a:pt x="2070" y="4998"/>
                  </a:cubicBezTo>
                  <a:cubicBezTo>
                    <a:pt x="2077" y="4998"/>
                    <a:pt x="2083" y="4999"/>
                    <a:pt x="2089" y="5001"/>
                  </a:cubicBezTo>
                  <a:cubicBezTo>
                    <a:pt x="2126" y="5016"/>
                    <a:pt x="2141" y="5063"/>
                    <a:pt x="2154" y="5114"/>
                  </a:cubicBezTo>
                  <a:cubicBezTo>
                    <a:pt x="2158" y="5129"/>
                    <a:pt x="2162" y="5147"/>
                    <a:pt x="2169" y="5159"/>
                  </a:cubicBezTo>
                  <a:cubicBezTo>
                    <a:pt x="2239" y="5363"/>
                    <a:pt x="2492" y="5419"/>
                    <a:pt x="2683" y="5440"/>
                  </a:cubicBezTo>
                  <a:cubicBezTo>
                    <a:pt x="2747" y="5605"/>
                    <a:pt x="2912" y="5727"/>
                    <a:pt x="3090" y="5742"/>
                  </a:cubicBezTo>
                  <a:lnTo>
                    <a:pt x="2998" y="6421"/>
                  </a:lnTo>
                  <a:lnTo>
                    <a:pt x="2567" y="6374"/>
                  </a:lnTo>
                  <a:lnTo>
                    <a:pt x="2559" y="6391"/>
                  </a:lnTo>
                  <a:cubicBezTo>
                    <a:pt x="2458" y="6573"/>
                    <a:pt x="2370" y="6753"/>
                    <a:pt x="2407" y="6942"/>
                  </a:cubicBezTo>
                  <a:cubicBezTo>
                    <a:pt x="2411" y="6961"/>
                    <a:pt x="2415" y="6981"/>
                    <a:pt x="2422" y="7000"/>
                  </a:cubicBezTo>
                  <a:cubicBezTo>
                    <a:pt x="2437" y="7058"/>
                    <a:pt x="2449" y="7109"/>
                    <a:pt x="2430" y="7156"/>
                  </a:cubicBezTo>
                  <a:cubicBezTo>
                    <a:pt x="2402" y="7229"/>
                    <a:pt x="2319" y="7242"/>
                    <a:pt x="2220" y="7259"/>
                  </a:cubicBezTo>
                  <a:cubicBezTo>
                    <a:pt x="2137" y="7272"/>
                    <a:pt x="2051" y="7287"/>
                    <a:pt x="1989" y="7345"/>
                  </a:cubicBezTo>
                  <a:cubicBezTo>
                    <a:pt x="1961" y="7370"/>
                    <a:pt x="1942" y="7403"/>
                    <a:pt x="1924" y="7433"/>
                  </a:cubicBezTo>
                  <a:cubicBezTo>
                    <a:pt x="1905" y="7463"/>
                    <a:pt x="1890" y="7490"/>
                    <a:pt x="1867" y="7512"/>
                  </a:cubicBezTo>
                  <a:cubicBezTo>
                    <a:pt x="1824" y="7550"/>
                    <a:pt x="1766" y="7561"/>
                    <a:pt x="1702" y="7574"/>
                  </a:cubicBezTo>
                  <a:cubicBezTo>
                    <a:pt x="1670" y="7578"/>
                    <a:pt x="1635" y="7585"/>
                    <a:pt x="1603" y="7595"/>
                  </a:cubicBezTo>
                  <a:cubicBezTo>
                    <a:pt x="1526" y="7621"/>
                    <a:pt x="1442" y="7713"/>
                    <a:pt x="1427" y="7793"/>
                  </a:cubicBezTo>
                  <a:cubicBezTo>
                    <a:pt x="1419" y="7827"/>
                    <a:pt x="1425" y="7859"/>
                    <a:pt x="1445" y="7883"/>
                  </a:cubicBezTo>
                  <a:cubicBezTo>
                    <a:pt x="1445" y="7900"/>
                    <a:pt x="1436" y="7915"/>
                    <a:pt x="1425" y="7928"/>
                  </a:cubicBezTo>
                  <a:cubicBezTo>
                    <a:pt x="1387" y="7968"/>
                    <a:pt x="1307" y="7981"/>
                    <a:pt x="1247" y="7981"/>
                  </a:cubicBezTo>
                  <a:lnTo>
                    <a:pt x="1192" y="7981"/>
                  </a:lnTo>
                  <a:cubicBezTo>
                    <a:pt x="1042" y="7981"/>
                    <a:pt x="950" y="8030"/>
                    <a:pt x="937" y="8118"/>
                  </a:cubicBezTo>
                  <a:cubicBezTo>
                    <a:pt x="930" y="8161"/>
                    <a:pt x="943" y="8197"/>
                    <a:pt x="956" y="8234"/>
                  </a:cubicBezTo>
                  <a:cubicBezTo>
                    <a:pt x="967" y="8262"/>
                    <a:pt x="975" y="8287"/>
                    <a:pt x="975" y="8313"/>
                  </a:cubicBezTo>
                  <a:cubicBezTo>
                    <a:pt x="971" y="8392"/>
                    <a:pt x="875" y="8437"/>
                    <a:pt x="789" y="8448"/>
                  </a:cubicBezTo>
                  <a:cubicBezTo>
                    <a:pt x="770" y="8450"/>
                    <a:pt x="750" y="8450"/>
                    <a:pt x="733" y="8452"/>
                  </a:cubicBezTo>
                  <a:cubicBezTo>
                    <a:pt x="650" y="8459"/>
                    <a:pt x="564" y="8465"/>
                    <a:pt x="500" y="8523"/>
                  </a:cubicBezTo>
                  <a:cubicBezTo>
                    <a:pt x="438" y="8577"/>
                    <a:pt x="418" y="8654"/>
                    <a:pt x="399" y="8731"/>
                  </a:cubicBezTo>
                  <a:cubicBezTo>
                    <a:pt x="390" y="8767"/>
                    <a:pt x="380" y="8804"/>
                    <a:pt x="367" y="8838"/>
                  </a:cubicBezTo>
                  <a:cubicBezTo>
                    <a:pt x="318" y="8954"/>
                    <a:pt x="193" y="9036"/>
                    <a:pt x="63" y="9036"/>
                  </a:cubicBezTo>
                  <a:cubicBezTo>
                    <a:pt x="56" y="9036"/>
                    <a:pt x="50" y="9036"/>
                    <a:pt x="43" y="9035"/>
                  </a:cubicBezTo>
                  <a:lnTo>
                    <a:pt x="1" y="9033"/>
                  </a:lnTo>
                  <a:lnTo>
                    <a:pt x="131" y="9365"/>
                  </a:lnTo>
                  <a:cubicBezTo>
                    <a:pt x="215" y="9577"/>
                    <a:pt x="320" y="9806"/>
                    <a:pt x="534" y="9884"/>
                  </a:cubicBezTo>
                  <a:cubicBezTo>
                    <a:pt x="528" y="9974"/>
                    <a:pt x="491" y="10066"/>
                    <a:pt x="455" y="10156"/>
                  </a:cubicBezTo>
                  <a:cubicBezTo>
                    <a:pt x="401" y="10284"/>
                    <a:pt x="348" y="10417"/>
                    <a:pt x="384" y="10554"/>
                  </a:cubicBezTo>
                  <a:cubicBezTo>
                    <a:pt x="393" y="10588"/>
                    <a:pt x="408" y="10623"/>
                    <a:pt x="420" y="10657"/>
                  </a:cubicBezTo>
                  <a:cubicBezTo>
                    <a:pt x="453" y="10732"/>
                    <a:pt x="483" y="10803"/>
                    <a:pt x="446" y="10863"/>
                  </a:cubicBezTo>
                  <a:cubicBezTo>
                    <a:pt x="435" y="10884"/>
                    <a:pt x="414" y="10901"/>
                    <a:pt x="393" y="10918"/>
                  </a:cubicBezTo>
                  <a:cubicBezTo>
                    <a:pt x="378" y="10929"/>
                    <a:pt x="365" y="10940"/>
                    <a:pt x="354" y="10951"/>
                  </a:cubicBezTo>
                  <a:cubicBezTo>
                    <a:pt x="298" y="11004"/>
                    <a:pt x="270" y="11081"/>
                    <a:pt x="275" y="11169"/>
                  </a:cubicBezTo>
                  <a:cubicBezTo>
                    <a:pt x="281" y="11274"/>
                    <a:pt x="335" y="11377"/>
                    <a:pt x="416" y="11439"/>
                  </a:cubicBezTo>
                  <a:cubicBezTo>
                    <a:pt x="504" y="11508"/>
                    <a:pt x="622" y="11543"/>
                    <a:pt x="759" y="11543"/>
                  </a:cubicBezTo>
                  <a:cubicBezTo>
                    <a:pt x="805" y="11543"/>
                    <a:pt x="853" y="11539"/>
                    <a:pt x="903" y="11531"/>
                  </a:cubicBezTo>
                  <a:cubicBezTo>
                    <a:pt x="958" y="11700"/>
                    <a:pt x="1130" y="11825"/>
                    <a:pt x="1314" y="11825"/>
                  </a:cubicBezTo>
                  <a:cubicBezTo>
                    <a:pt x="1333" y="11825"/>
                    <a:pt x="1352" y="11825"/>
                    <a:pt x="1370" y="11820"/>
                  </a:cubicBezTo>
                  <a:cubicBezTo>
                    <a:pt x="1391" y="11936"/>
                    <a:pt x="1513" y="12018"/>
                    <a:pt x="1721" y="12054"/>
                  </a:cubicBezTo>
                  <a:lnTo>
                    <a:pt x="2212" y="12140"/>
                  </a:lnTo>
                  <a:cubicBezTo>
                    <a:pt x="2254" y="12146"/>
                    <a:pt x="2291" y="12150"/>
                    <a:pt x="2323" y="12150"/>
                  </a:cubicBezTo>
                  <a:cubicBezTo>
                    <a:pt x="2411" y="12150"/>
                    <a:pt x="2475" y="12122"/>
                    <a:pt x="2509" y="12069"/>
                  </a:cubicBezTo>
                  <a:cubicBezTo>
                    <a:pt x="2520" y="12054"/>
                    <a:pt x="2527" y="12037"/>
                    <a:pt x="2533" y="12020"/>
                  </a:cubicBezTo>
                  <a:cubicBezTo>
                    <a:pt x="2539" y="12003"/>
                    <a:pt x="2546" y="11988"/>
                    <a:pt x="2557" y="11975"/>
                  </a:cubicBezTo>
                  <a:cubicBezTo>
                    <a:pt x="2576" y="11949"/>
                    <a:pt x="2610" y="11934"/>
                    <a:pt x="2640" y="11923"/>
                  </a:cubicBezTo>
                  <a:cubicBezTo>
                    <a:pt x="2794" y="11863"/>
                    <a:pt x="2955" y="11831"/>
                    <a:pt x="3122" y="11831"/>
                  </a:cubicBezTo>
                  <a:lnTo>
                    <a:pt x="3163" y="11833"/>
                  </a:lnTo>
                  <a:cubicBezTo>
                    <a:pt x="3180" y="11834"/>
                    <a:pt x="3198" y="11834"/>
                    <a:pt x="3215" y="11834"/>
                  </a:cubicBezTo>
                  <a:cubicBezTo>
                    <a:pt x="3311" y="11834"/>
                    <a:pt x="3410" y="11824"/>
                    <a:pt x="3474" y="11750"/>
                  </a:cubicBezTo>
                  <a:cubicBezTo>
                    <a:pt x="3495" y="11726"/>
                    <a:pt x="3508" y="11696"/>
                    <a:pt x="3523" y="11670"/>
                  </a:cubicBezTo>
                  <a:cubicBezTo>
                    <a:pt x="3540" y="11634"/>
                    <a:pt x="3557" y="11600"/>
                    <a:pt x="3587" y="11583"/>
                  </a:cubicBezTo>
                  <a:cubicBezTo>
                    <a:pt x="3613" y="11568"/>
                    <a:pt x="3647" y="11565"/>
                    <a:pt x="3679" y="11565"/>
                  </a:cubicBezTo>
                  <a:lnTo>
                    <a:pt x="4337" y="11570"/>
                  </a:lnTo>
                  <a:cubicBezTo>
                    <a:pt x="4418" y="11570"/>
                    <a:pt x="4504" y="11565"/>
                    <a:pt x="4579" y="11527"/>
                  </a:cubicBezTo>
                  <a:cubicBezTo>
                    <a:pt x="4635" y="11499"/>
                    <a:pt x="4678" y="11454"/>
                    <a:pt x="4718" y="11411"/>
                  </a:cubicBezTo>
                  <a:cubicBezTo>
                    <a:pt x="4735" y="11394"/>
                    <a:pt x="4753" y="11375"/>
                    <a:pt x="4772" y="11360"/>
                  </a:cubicBezTo>
                  <a:cubicBezTo>
                    <a:pt x="4824" y="11313"/>
                    <a:pt x="4880" y="11287"/>
                    <a:pt x="4930" y="11287"/>
                  </a:cubicBezTo>
                  <a:cubicBezTo>
                    <a:pt x="4941" y="11287"/>
                    <a:pt x="4952" y="11288"/>
                    <a:pt x="4963" y="11291"/>
                  </a:cubicBezTo>
                  <a:lnTo>
                    <a:pt x="4980" y="11298"/>
                  </a:lnTo>
                  <a:lnTo>
                    <a:pt x="4993" y="11283"/>
                  </a:lnTo>
                  <a:cubicBezTo>
                    <a:pt x="5068" y="11184"/>
                    <a:pt x="5151" y="11096"/>
                    <a:pt x="5239" y="11021"/>
                  </a:cubicBezTo>
                  <a:lnTo>
                    <a:pt x="5271" y="10996"/>
                  </a:lnTo>
                  <a:cubicBezTo>
                    <a:pt x="5340" y="10940"/>
                    <a:pt x="5408" y="10882"/>
                    <a:pt x="5449" y="10801"/>
                  </a:cubicBezTo>
                  <a:cubicBezTo>
                    <a:pt x="5470" y="10813"/>
                    <a:pt x="5494" y="10818"/>
                    <a:pt x="5520" y="10818"/>
                  </a:cubicBezTo>
                  <a:cubicBezTo>
                    <a:pt x="5629" y="10818"/>
                    <a:pt x="5734" y="10708"/>
                    <a:pt x="5770" y="10606"/>
                  </a:cubicBezTo>
                  <a:cubicBezTo>
                    <a:pt x="5781" y="10573"/>
                    <a:pt x="5790" y="10539"/>
                    <a:pt x="5800" y="10505"/>
                  </a:cubicBezTo>
                  <a:cubicBezTo>
                    <a:pt x="5828" y="10402"/>
                    <a:pt x="5854" y="10306"/>
                    <a:pt x="5933" y="10256"/>
                  </a:cubicBezTo>
                  <a:cubicBezTo>
                    <a:pt x="5963" y="10235"/>
                    <a:pt x="6002" y="10224"/>
                    <a:pt x="6040" y="10211"/>
                  </a:cubicBezTo>
                  <a:cubicBezTo>
                    <a:pt x="6059" y="10207"/>
                    <a:pt x="6079" y="10201"/>
                    <a:pt x="6098" y="10194"/>
                  </a:cubicBezTo>
                  <a:cubicBezTo>
                    <a:pt x="6267" y="10132"/>
                    <a:pt x="6394" y="9965"/>
                    <a:pt x="6409" y="9787"/>
                  </a:cubicBezTo>
                  <a:cubicBezTo>
                    <a:pt x="6430" y="9796"/>
                    <a:pt x="6452" y="9800"/>
                    <a:pt x="6475" y="9800"/>
                  </a:cubicBezTo>
                  <a:cubicBezTo>
                    <a:pt x="6561" y="9800"/>
                    <a:pt x="6659" y="9740"/>
                    <a:pt x="6719" y="9657"/>
                  </a:cubicBezTo>
                  <a:cubicBezTo>
                    <a:pt x="6743" y="9620"/>
                    <a:pt x="6764" y="9579"/>
                    <a:pt x="6786" y="9541"/>
                  </a:cubicBezTo>
                  <a:cubicBezTo>
                    <a:pt x="6824" y="9470"/>
                    <a:pt x="6859" y="9404"/>
                    <a:pt x="6919" y="9357"/>
                  </a:cubicBezTo>
                  <a:cubicBezTo>
                    <a:pt x="6940" y="9339"/>
                    <a:pt x="6966" y="9324"/>
                    <a:pt x="6994" y="9309"/>
                  </a:cubicBezTo>
                  <a:cubicBezTo>
                    <a:pt x="7021" y="9294"/>
                    <a:pt x="7051" y="9277"/>
                    <a:pt x="7077" y="9256"/>
                  </a:cubicBezTo>
                  <a:cubicBezTo>
                    <a:pt x="7221" y="9140"/>
                    <a:pt x="7225" y="8932"/>
                    <a:pt x="7169" y="8789"/>
                  </a:cubicBezTo>
                  <a:cubicBezTo>
                    <a:pt x="7107" y="8632"/>
                    <a:pt x="6983" y="8510"/>
                    <a:pt x="6874" y="8403"/>
                  </a:cubicBezTo>
                  <a:lnTo>
                    <a:pt x="6362" y="7904"/>
                  </a:lnTo>
                  <a:cubicBezTo>
                    <a:pt x="6302" y="7848"/>
                    <a:pt x="6237" y="7773"/>
                    <a:pt x="6259" y="7700"/>
                  </a:cubicBezTo>
                  <a:cubicBezTo>
                    <a:pt x="6278" y="7636"/>
                    <a:pt x="6347" y="7613"/>
                    <a:pt x="6424" y="7585"/>
                  </a:cubicBezTo>
                  <a:cubicBezTo>
                    <a:pt x="6501" y="7559"/>
                    <a:pt x="6578" y="7531"/>
                    <a:pt x="6621" y="7463"/>
                  </a:cubicBezTo>
                  <a:lnTo>
                    <a:pt x="6632" y="7445"/>
                  </a:lnTo>
                  <a:lnTo>
                    <a:pt x="6617" y="7430"/>
                  </a:lnTo>
                  <a:cubicBezTo>
                    <a:pt x="6473" y="7268"/>
                    <a:pt x="6308" y="7120"/>
                    <a:pt x="6132" y="6991"/>
                  </a:cubicBezTo>
                  <a:cubicBezTo>
                    <a:pt x="6216" y="6886"/>
                    <a:pt x="6299" y="6723"/>
                    <a:pt x="6284" y="6571"/>
                  </a:cubicBezTo>
                  <a:cubicBezTo>
                    <a:pt x="6278" y="6490"/>
                    <a:pt x="6244" y="6424"/>
                    <a:pt x="6184" y="6376"/>
                  </a:cubicBezTo>
                  <a:cubicBezTo>
                    <a:pt x="6158" y="6357"/>
                    <a:pt x="6130" y="6342"/>
                    <a:pt x="6102" y="6327"/>
                  </a:cubicBezTo>
                  <a:cubicBezTo>
                    <a:pt x="6053" y="6299"/>
                    <a:pt x="6006" y="6276"/>
                    <a:pt x="5989" y="6231"/>
                  </a:cubicBezTo>
                  <a:cubicBezTo>
                    <a:pt x="5961" y="6162"/>
                    <a:pt x="6014" y="6100"/>
                    <a:pt x="6079" y="6029"/>
                  </a:cubicBezTo>
                  <a:cubicBezTo>
                    <a:pt x="6139" y="5961"/>
                    <a:pt x="6199" y="5890"/>
                    <a:pt x="6197" y="5800"/>
                  </a:cubicBezTo>
                  <a:cubicBezTo>
                    <a:pt x="6194" y="5736"/>
                    <a:pt x="6160" y="5682"/>
                    <a:pt x="6128" y="5629"/>
                  </a:cubicBezTo>
                  <a:cubicBezTo>
                    <a:pt x="6089" y="5569"/>
                    <a:pt x="6055" y="5517"/>
                    <a:pt x="6074" y="5464"/>
                  </a:cubicBezTo>
                  <a:cubicBezTo>
                    <a:pt x="6087" y="5429"/>
                    <a:pt x="6122" y="5406"/>
                    <a:pt x="6158" y="5380"/>
                  </a:cubicBezTo>
                  <a:cubicBezTo>
                    <a:pt x="6182" y="5363"/>
                    <a:pt x="6207" y="5344"/>
                    <a:pt x="6229" y="5320"/>
                  </a:cubicBezTo>
                  <a:cubicBezTo>
                    <a:pt x="6314" y="5224"/>
                    <a:pt x="6293" y="5072"/>
                    <a:pt x="6224" y="4969"/>
                  </a:cubicBezTo>
                  <a:cubicBezTo>
                    <a:pt x="6177" y="4898"/>
                    <a:pt x="6113" y="4842"/>
                    <a:pt x="6051" y="4789"/>
                  </a:cubicBezTo>
                  <a:cubicBezTo>
                    <a:pt x="6025" y="4767"/>
                    <a:pt x="6002" y="4746"/>
                    <a:pt x="5978" y="4722"/>
                  </a:cubicBezTo>
                  <a:cubicBezTo>
                    <a:pt x="5837" y="4590"/>
                    <a:pt x="5734" y="4414"/>
                    <a:pt x="5682" y="4230"/>
                  </a:cubicBezTo>
                  <a:cubicBezTo>
                    <a:pt x="5667" y="4172"/>
                    <a:pt x="5650" y="4090"/>
                    <a:pt x="5678" y="4018"/>
                  </a:cubicBezTo>
                  <a:cubicBezTo>
                    <a:pt x="5691" y="3981"/>
                    <a:pt x="5717" y="3947"/>
                    <a:pt x="5742" y="3910"/>
                  </a:cubicBezTo>
                  <a:cubicBezTo>
                    <a:pt x="5783" y="3855"/>
                    <a:pt x="5826" y="3797"/>
                    <a:pt x="5826" y="3724"/>
                  </a:cubicBezTo>
                  <a:cubicBezTo>
                    <a:pt x="5826" y="3698"/>
                    <a:pt x="5820" y="3675"/>
                    <a:pt x="5815" y="3653"/>
                  </a:cubicBezTo>
                  <a:cubicBezTo>
                    <a:pt x="5809" y="3630"/>
                    <a:pt x="5805" y="3606"/>
                    <a:pt x="5807" y="3585"/>
                  </a:cubicBezTo>
                  <a:cubicBezTo>
                    <a:pt x="5813" y="3505"/>
                    <a:pt x="5895" y="3475"/>
                    <a:pt x="5991" y="3439"/>
                  </a:cubicBezTo>
                  <a:cubicBezTo>
                    <a:pt x="6087" y="3405"/>
                    <a:pt x="6186" y="3366"/>
                    <a:pt x="6220" y="3274"/>
                  </a:cubicBezTo>
                  <a:cubicBezTo>
                    <a:pt x="6267" y="3150"/>
                    <a:pt x="6164" y="3034"/>
                    <a:pt x="6081" y="2957"/>
                  </a:cubicBezTo>
                  <a:lnTo>
                    <a:pt x="5530" y="2439"/>
                  </a:lnTo>
                  <a:cubicBezTo>
                    <a:pt x="5432" y="2349"/>
                    <a:pt x="5322" y="2246"/>
                    <a:pt x="5267" y="2115"/>
                  </a:cubicBezTo>
                  <a:cubicBezTo>
                    <a:pt x="5220" y="2004"/>
                    <a:pt x="5215" y="1839"/>
                    <a:pt x="5320" y="1746"/>
                  </a:cubicBezTo>
                  <a:cubicBezTo>
                    <a:pt x="5329" y="1738"/>
                    <a:pt x="5340" y="1731"/>
                    <a:pt x="5348" y="1723"/>
                  </a:cubicBezTo>
                  <a:cubicBezTo>
                    <a:pt x="5367" y="1710"/>
                    <a:pt x="5385" y="1695"/>
                    <a:pt x="5402" y="1676"/>
                  </a:cubicBezTo>
                  <a:cubicBezTo>
                    <a:pt x="5455" y="1612"/>
                    <a:pt x="5462" y="1513"/>
                    <a:pt x="5466" y="1427"/>
                  </a:cubicBezTo>
                  <a:cubicBezTo>
                    <a:pt x="5470" y="1314"/>
                    <a:pt x="5477" y="1241"/>
                    <a:pt x="5547" y="1226"/>
                  </a:cubicBezTo>
                  <a:cubicBezTo>
                    <a:pt x="5648" y="1202"/>
                    <a:pt x="5717" y="1132"/>
                    <a:pt x="5745" y="1022"/>
                  </a:cubicBezTo>
                  <a:cubicBezTo>
                    <a:pt x="5805" y="795"/>
                    <a:pt x="5680" y="422"/>
                    <a:pt x="5481" y="240"/>
                  </a:cubicBezTo>
                  <a:cubicBezTo>
                    <a:pt x="5305" y="75"/>
                    <a:pt x="5063" y="0"/>
                    <a:pt x="47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297"/>
            <p:cNvSpPr/>
            <p:nvPr/>
          </p:nvSpPr>
          <p:spPr>
            <a:xfrm>
              <a:off x="4703803" y="2145478"/>
              <a:ext cx="22419" cy="27847"/>
            </a:xfrm>
            <a:custGeom>
              <a:rect b="b" l="l" r="r" t="t"/>
              <a:pathLst>
                <a:path extrusionOk="0" h="980" w="789">
                  <a:moveTo>
                    <a:pt x="687" y="1"/>
                  </a:moveTo>
                  <a:cubicBezTo>
                    <a:pt x="677" y="1"/>
                    <a:pt x="666" y="3"/>
                    <a:pt x="656" y="4"/>
                  </a:cubicBezTo>
                  <a:cubicBezTo>
                    <a:pt x="585" y="15"/>
                    <a:pt x="504" y="34"/>
                    <a:pt x="467" y="96"/>
                  </a:cubicBezTo>
                  <a:cubicBezTo>
                    <a:pt x="493" y="148"/>
                    <a:pt x="471" y="218"/>
                    <a:pt x="422" y="250"/>
                  </a:cubicBezTo>
                  <a:cubicBezTo>
                    <a:pt x="371" y="280"/>
                    <a:pt x="300" y="270"/>
                    <a:pt x="249" y="306"/>
                  </a:cubicBezTo>
                  <a:cubicBezTo>
                    <a:pt x="212" y="332"/>
                    <a:pt x="193" y="385"/>
                    <a:pt x="208" y="430"/>
                  </a:cubicBezTo>
                  <a:cubicBezTo>
                    <a:pt x="214" y="454"/>
                    <a:pt x="229" y="473"/>
                    <a:pt x="238" y="497"/>
                  </a:cubicBezTo>
                  <a:cubicBezTo>
                    <a:pt x="255" y="555"/>
                    <a:pt x="221" y="615"/>
                    <a:pt x="178" y="658"/>
                  </a:cubicBezTo>
                  <a:cubicBezTo>
                    <a:pt x="137" y="700"/>
                    <a:pt x="86" y="733"/>
                    <a:pt x="49" y="780"/>
                  </a:cubicBezTo>
                  <a:cubicBezTo>
                    <a:pt x="15" y="829"/>
                    <a:pt x="0" y="900"/>
                    <a:pt x="41" y="945"/>
                  </a:cubicBezTo>
                  <a:cubicBezTo>
                    <a:pt x="65" y="971"/>
                    <a:pt x="99" y="980"/>
                    <a:pt x="136" y="980"/>
                  </a:cubicBezTo>
                  <a:cubicBezTo>
                    <a:pt x="161" y="980"/>
                    <a:pt x="188" y="976"/>
                    <a:pt x="212" y="970"/>
                  </a:cubicBezTo>
                  <a:cubicBezTo>
                    <a:pt x="279" y="957"/>
                    <a:pt x="347" y="945"/>
                    <a:pt x="409" y="915"/>
                  </a:cubicBezTo>
                  <a:cubicBezTo>
                    <a:pt x="471" y="882"/>
                    <a:pt x="527" y="833"/>
                    <a:pt x="549" y="769"/>
                  </a:cubicBezTo>
                  <a:cubicBezTo>
                    <a:pt x="570" y="711"/>
                    <a:pt x="564" y="649"/>
                    <a:pt x="553" y="591"/>
                  </a:cubicBezTo>
                  <a:cubicBezTo>
                    <a:pt x="544" y="550"/>
                    <a:pt x="538" y="499"/>
                    <a:pt x="570" y="471"/>
                  </a:cubicBezTo>
                  <a:cubicBezTo>
                    <a:pt x="581" y="463"/>
                    <a:pt x="596" y="458"/>
                    <a:pt x="609" y="454"/>
                  </a:cubicBezTo>
                  <a:cubicBezTo>
                    <a:pt x="666" y="435"/>
                    <a:pt x="724" y="415"/>
                    <a:pt x="784" y="396"/>
                  </a:cubicBezTo>
                  <a:cubicBezTo>
                    <a:pt x="789" y="298"/>
                    <a:pt x="782" y="197"/>
                    <a:pt x="765" y="98"/>
                  </a:cubicBezTo>
                  <a:cubicBezTo>
                    <a:pt x="759" y="60"/>
                    <a:pt x="744" y="15"/>
                    <a:pt x="705" y="4"/>
                  </a:cubicBezTo>
                  <a:cubicBezTo>
                    <a:pt x="699" y="2"/>
                    <a:pt x="693" y="1"/>
                    <a:pt x="6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297"/>
            <p:cNvSpPr/>
            <p:nvPr/>
          </p:nvSpPr>
          <p:spPr>
            <a:xfrm>
              <a:off x="4702951" y="2144739"/>
              <a:ext cx="24068" cy="29353"/>
            </a:xfrm>
            <a:custGeom>
              <a:rect b="b" l="l" r="r" t="t"/>
              <a:pathLst>
                <a:path extrusionOk="0" h="1033" w="847">
                  <a:moveTo>
                    <a:pt x="713" y="53"/>
                  </a:moveTo>
                  <a:cubicBezTo>
                    <a:pt x="719" y="53"/>
                    <a:pt x="724" y="54"/>
                    <a:pt x="729" y="56"/>
                  </a:cubicBezTo>
                  <a:cubicBezTo>
                    <a:pt x="748" y="60"/>
                    <a:pt x="761" y="86"/>
                    <a:pt x="769" y="129"/>
                  </a:cubicBezTo>
                  <a:cubicBezTo>
                    <a:pt x="784" y="219"/>
                    <a:pt x="791" y="311"/>
                    <a:pt x="789" y="403"/>
                  </a:cubicBezTo>
                  <a:lnTo>
                    <a:pt x="630" y="454"/>
                  </a:lnTo>
                  <a:cubicBezTo>
                    <a:pt x="615" y="459"/>
                    <a:pt x="598" y="465"/>
                    <a:pt x="583" y="478"/>
                  </a:cubicBezTo>
                  <a:cubicBezTo>
                    <a:pt x="536" y="516"/>
                    <a:pt x="549" y="583"/>
                    <a:pt x="557" y="621"/>
                  </a:cubicBezTo>
                  <a:cubicBezTo>
                    <a:pt x="566" y="671"/>
                    <a:pt x="572" y="733"/>
                    <a:pt x="555" y="786"/>
                  </a:cubicBezTo>
                  <a:cubicBezTo>
                    <a:pt x="536" y="838"/>
                    <a:pt x="491" y="885"/>
                    <a:pt x="427" y="915"/>
                  </a:cubicBezTo>
                  <a:cubicBezTo>
                    <a:pt x="371" y="945"/>
                    <a:pt x="307" y="958"/>
                    <a:pt x="236" y="971"/>
                  </a:cubicBezTo>
                  <a:cubicBezTo>
                    <a:pt x="219" y="975"/>
                    <a:pt x="193" y="979"/>
                    <a:pt x="167" y="979"/>
                  </a:cubicBezTo>
                  <a:cubicBezTo>
                    <a:pt x="131" y="979"/>
                    <a:pt x="107" y="971"/>
                    <a:pt x="90" y="953"/>
                  </a:cubicBezTo>
                  <a:cubicBezTo>
                    <a:pt x="60" y="919"/>
                    <a:pt x="73" y="859"/>
                    <a:pt x="101" y="823"/>
                  </a:cubicBezTo>
                  <a:cubicBezTo>
                    <a:pt x="120" y="795"/>
                    <a:pt x="148" y="771"/>
                    <a:pt x="176" y="748"/>
                  </a:cubicBezTo>
                  <a:cubicBezTo>
                    <a:pt x="193" y="733"/>
                    <a:pt x="212" y="718"/>
                    <a:pt x="227" y="703"/>
                  </a:cubicBezTo>
                  <a:cubicBezTo>
                    <a:pt x="287" y="643"/>
                    <a:pt x="311" y="574"/>
                    <a:pt x="294" y="516"/>
                  </a:cubicBezTo>
                  <a:cubicBezTo>
                    <a:pt x="289" y="501"/>
                    <a:pt x="283" y="489"/>
                    <a:pt x="277" y="476"/>
                  </a:cubicBezTo>
                  <a:cubicBezTo>
                    <a:pt x="272" y="467"/>
                    <a:pt x="266" y="459"/>
                    <a:pt x="264" y="448"/>
                  </a:cubicBezTo>
                  <a:cubicBezTo>
                    <a:pt x="253" y="414"/>
                    <a:pt x="266" y="373"/>
                    <a:pt x="296" y="354"/>
                  </a:cubicBezTo>
                  <a:cubicBezTo>
                    <a:pt x="315" y="339"/>
                    <a:pt x="343" y="334"/>
                    <a:pt x="373" y="328"/>
                  </a:cubicBezTo>
                  <a:cubicBezTo>
                    <a:pt x="405" y="321"/>
                    <a:pt x="437" y="315"/>
                    <a:pt x="465" y="298"/>
                  </a:cubicBezTo>
                  <a:cubicBezTo>
                    <a:pt x="523" y="264"/>
                    <a:pt x="549" y="186"/>
                    <a:pt x="527" y="124"/>
                  </a:cubicBezTo>
                  <a:cubicBezTo>
                    <a:pt x="561" y="81"/>
                    <a:pt x="626" y="66"/>
                    <a:pt x="690" y="56"/>
                  </a:cubicBezTo>
                  <a:cubicBezTo>
                    <a:pt x="697" y="55"/>
                    <a:pt x="706" y="53"/>
                    <a:pt x="713" y="53"/>
                  </a:cubicBezTo>
                  <a:close/>
                  <a:moveTo>
                    <a:pt x="714" y="0"/>
                  </a:moveTo>
                  <a:cubicBezTo>
                    <a:pt x="703" y="0"/>
                    <a:pt x="692" y="1"/>
                    <a:pt x="681" y="2"/>
                  </a:cubicBezTo>
                  <a:cubicBezTo>
                    <a:pt x="598" y="17"/>
                    <a:pt x="516" y="39"/>
                    <a:pt x="474" y="107"/>
                  </a:cubicBezTo>
                  <a:lnTo>
                    <a:pt x="467" y="120"/>
                  </a:lnTo>
                  <a:lnTo>
                    <a:pt x="474" y="133"/>
                  </a:lnTo>
                  <a:cubicBezTo>
                    <a:pt x="493" y="174"/>
                    <a:pt x="476" y="229"/>
                    <a:pt x="437" y="253"/>
                  </a:cubicBezTo>
                  <a:cubicBezTo>
                    <a:pt x="418" y="266"/>
                    <a:pt x="390" y="270"/>
                    <a:pt x="364" y="274"/>
                  </a:cubicBezTo>
                  <a:cubicBezTo>
                    <a:pt x="330" y="281"/>
                    <a:pt x="296" y="287"/>
                    <a:pt x="264" y="309"/>
                  </a:cubicBezTo>
                  <a:cubicBezTo>
                    <a:pt x="217" y="343"/>
                    <a:pt x="195" y="407"/>
                    <a:pt x="212" y="463"/>
                  </a:cubicBezTo>
                  <a:cubicBezTo>
                    <a:pt x="217" y="476"/>
                    <a:pt x="223" y="489"/>
                    <a:pt x="229" y="501"/>
                  </a:cubicBezTo>
                  <a:cubicBezTo>
                    <a:pt x="234" y="510"/>
                    <a:pt x="238" y="521"/>
                    <a:pt x="242" y="531"/>
                  </a:cubicBezTo>
                  <a:cubicBezTo>
                    <a:pt x="259" y="589"/>
                    <a:pt x="206" y="647"/>
                    <a:pt x="191" y="664"/>
                  </a:cubicBezTo>
                  <a:cubicBezTo>
                    <a:pt x="174" y="679"/>
                    <a:pt x="159" y="694"/>
                    <a:pt x="142" y="707"/>
                  </a:cubicBezTo>
                  <a:cubicBezTo>
                    <a:pt x="112" y="733"/>
                    <a:pt x="82" y="759"/>
                    <a:pt x="58" y="791"/>
                  </a:cubicBezTo>
                  <a:cubicBezTo>
                    <a:pt x="15" y="846"/>
                    <a:pt x="0" y="934"/>
                    <a:pt x="52" y="988"/>
                  </a:cubicBezTo>
                  <a:cubicBezTo>
                    <a:pt x="77" y="1018"/>
                    <a:pt x="116" y="1033"/>
                    <a:pt x="167" y="1033"/>
                  </a:cubicBezTo>
                  <a:cubicBezTo>
                    <a:pt x="197" y="1033"/>
                    <a:pt x="227" y="1026"/>
                    <a:pt x="247" y="1024"/>
                  </a:cubicBezTo>
                  <a:cubicBezTo>
                    <a:pt x="322" y="1009"/>
                    <a:pt x="388" y="994"/>
                    <a:pt x="452" y="964"/>
                  </a:cubicBezTo>
                  <a:cubicBezTo>
                    <a:pt x="527" y="926"/>
                    <a:pt x="581" y="870"/>
                    <a:pt x="604" y="804"/>
                  </a:cubicBezTo>
                  <a:cubicBezTo>
                    <a:pt x="628" y="737"/>
                    <a:pt x="619" y="666"/>
                    <a:pt x="609" y="611"/>
                  </a:cubicBezTo>
                  <a:cubicBezTo>
                    <a:pt x="602" y="576"/>
                    <a:pt x="596" y="536"/>
                    <a:pt x="617" y="519"/>
                  </a:cubicBezTo>
                  <a:cubicBezTo>
                    <a:pt x="624" y="512"/>
                    <a:pt x="636" y="508"/>
                    <a:pt x="647" y="506"/>
                  </a:cubicBezTo>
                  <a:lnTo>
                    <a:pt x="840" y="441"/>
                  </a:lnTo>
                  <a:lnTo>
                    <a:pt x="840" y="424"/>
                  </a:lnTo>
                  <a:cubicBezTo>
                    <a:pt x="846" y="321"/>
                    <a:pt x="840" y="219"/>
                    <a:pt x="821" y="120"/>
                  </a:cubicBezTo>
                  <a:cubicBezTo>
                    <a:pt x="816" y="94"/>
                    <a:pt x="804" y="22"/>
                    <a:pt x="744" y="4"/>
                  </a:cubicBezTo>
                  <a:cubicBezTo>
                    <a:pt x="735" y="1"/>
                    <a:pt x="725" y="0"/>
                    <a:pt x="7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297"/>
            <p:cNvSpPr/>
            <p:nvPr/>
          </p:nvSpPr>
          <p:spPr>
            <a:xfrm>
              <a:off x="4578329" y="1772839"/>
              <a:ext cx="239709" cy="449724"/>
            </a:xfrm>
            <a:custGeom>
              <a:rect b="b" l="l" r="r" t="t"/>
              <a:pathLst>
                <a:path extrusionOk="0" h="15827" w="8436">
                  <a:moveTo>
                    <a:pt x="6638" y="1"/>
                  </a:moveTo>
                  <a:cubicBezTo>
                    <a:pt x="6437" y="39"/>
                    <a:pt x="6235" y="78"/>
                    <a:pt x="6034" y="114"/>
                  </a:cubicBezTo>
                  <a:cubicBezTo>
                    <a:pt x="5967" y="127"/>
                    <a:pt x="5892" y="146"/>
                    <a:pt x="5867" y="209"/>
                  </a:cubicBezTo>
                  <a:cubicBezTo>
                    <a:pt x="5856" y="234"/>
                    <a:pt x="5856" y="266"/>
                    <a:pt x="5860" y="296"/>
                  </a:cubicBezTo>
                  <a:cubicBezTo>
                    <a:pt x="5873" y="391"/>
                    <a:pt x="5914" y="481"/>
                    <a:pt x="5939" y="573"/>
                  </a:cubicBezTo>
                  <a:cubicBezTo>
                    <a:pt x="5965" y="665"/>
                    <a:pt x="5976" y="770"/>
                    <a:pt x="5927" y="853"/>
                  </a:cubicBezTo>
                  <a:cubicBezTo>
                    <a:pt x="5894" y="908"/>
                    <a:pt x="5829" y="943"/>
                    <a:pt x="5768" y="943"/>
                  </a:cubicBezTo>
                  <a:cubicBezTo>
                    <a:pt x="5736" y="943"/>
                    <a:pt x="5705" y="934"/>
                    <a:pt x="5680" y="911"/>
                  </a:cubicBezTo>
                  <a:cubicBezTo>
                    <a:pt x="5676" y="828"/>
                    <a:pt x="5595" y="770"/>
                    <a:pt x="5515" y="744"/>
                  </a:cubicBezTo>
                  <a:cubicBezTo>
                    <a:pt x="5436" y="718"/>
                    <a:pt x="5348" y="712"/>
                    <a:pt x="5280" y="665"/>
                  </a:cubicBezTo>
                  <a:cubicBezTo>
                    <a:pt x="5226" y="628"/>
                    <a:pt x="5187" y="571"/>
                    <a:pt x="5132" y="536"/>
                  </a:cubicBezTo>
                  <a:cubicBezTo>
                    <a:pt x="5099" y="516"/>
                    <a:pt x="5062" y="507"/>
                    <a:pt x="5026" y="507"/>
                  </a:cubicBezTo>
                  <a:cubicBezTo>
                    <a:pt x="4906" y="507"/>
                    <a:pt x="4782" y="602"/>
                    <a:pt x="4753" y="725"/>
                  </a:cubicBezTo>
                  <a:cubicBezTo>
                    <a:pt x="4727" y="838"/>
                    <a:pt x="4759" y="961"/>
                    <a:pt x="4712" y="1066"/>
                  </a:cubicBezTo>
                  <a:cubicBezTo>
                    <a:pt x="4656" y="1185"/>
                    <a:pt x="4508" y="1235"/>
                    <a:pt x="4375" y="1241"/>
                  </a:cubicBezTo>
                  <a:cubicBezTo>
                    <a:pt x="4360" y="1242"/>
                    <a:pt x="4344" y="1242"/>
                    <a:pt x="4328" y="1242"/>
                  </a:cubicBezTo>
                  <a:cubicBezTo>
                    <a:pt x="4257" y="1242"/>
                    <a:pt x="4186" y="1236"/>
                    <a:pt x="4115" y="1236"/>
                  </a:cubicBezTo>
                  <a:cubicBezTo>
                    <a:pt x="4069" y="1236"/>
                    <a:pt x="4023" y="1239"/>
                    <a:pt x="3977" y="1248"/>
                  </a:cubicBezTo>
                  <a:cubicBezTo>
                    <a:pt x="3846" y="1271"/>
                    <a:pt x="3713" y="1372"/>
                    <a:pt x="3713" y="1505"/>
                  </a:cubicBezTo>
                  <a:cubicBezTo>
                    <a:pt x="3713" y="1545"/>
                    <a:pt x="3726" y="1588"/>
                    <a:pt x="3713" y="1627"/>
                  </a:cubicBezTo>
                  <a:cubicBezTo>
                    <a:pt x="3696" y="1685"/>
                    <a:pt x="3630" y="1713"/>
                    <a:pt x="3587" y="1755"/>
                  </a:cubicBezTo>
                  <a:cubicBezTo>
                    <a:pt x="3486" y="1854"/>
                    <a:pt x="3508" y="2017"/>
                    <a:pt x="3480" y="2154"/>
                  </a:cubicBezTo>
                  <a:cubicBezTo>
                    <a:pt x="3439" y="2355"/>
                    <a:pt x="3283" y="2510"/>
                    <a:pt x="3193" y="2692"/>
                  </a:cubicBezTo>
                  <a:cubicBezTo>
                    <a:pt x="3092" y="2897"/>
                    <a:pt x="3058" y="3159"/>
                    <a:pt x="2863" y="3281"/>
                  </a:cubicBezTo>
                  <a:cubicBezTo>
                    <a:pt x="2801" y="3319"/>
                    <a:pt x="2724" y="3345"/>
                    <a:pt x="2689" y="3409"/>
                  </a:cubicBezTo>
                  <a:cubicBezTo>
                    <a:pt x="2661" y="3459"/>
                    <a:pt x="2668" y="3519"/>
                    <a:pt x="2640" y="3568"/>
                  </a:cubicBezTo>
                  <a:cubicBezTo>
                    <a:pt x="2554" y="3726"/>
                    <a:pt x="2147" y="3658"/>
                    <a:pt x="2134" y="3838"/>
                  </a:cubicBezTo>
                  <a:cubicBezTo>
                    <a:pt x="2115" y="4129"/>
                    <a:pt x="2096" y="4418"/>
                    <a:pt x="2077" y="4708"/>
                  </a:cubicBezTo>
                  <a:cubicBezTo>
                    <a:pt x="2072" y="4791"/>
                    <a:pt x="2066" y="4877"/>
                    <a:pt x="2029" y="4954"/>
                  </a:cubicBezTo>
                  <a:cubicBezTo>
                    <a:pt x="1980" y="5059"/>
                    <a:pt x="1879" y="5130"/>
                    <a:pt x="1802" y="5215"/>
                  </a:cubicBezTo>
                  <a:cubicBezTo>
                    <a:pt x="1723" y="5301"/>
                    <a:pt x="1665" y="5428"/>
                    <a:pt x="1714" y="5530"/>
                  </a:cubicBezTo>
                  <a:cubicBezTo>
                    <a:pt x="1757" y="5614"/>
                    <a:pt x="1854" y="5653"/>
                    <a:pt x="1922" y="5715"/>
                  </a:cubicBezTo>
                  <a:cubicBezTo>
                    <a:pt x="2036" y="5818"/>
                    <a:pt x="2070" y="5997"/>
                    <a:pt x="2002" y="6132"/>
                  </a:cubicBezTo>
                  <a:cubicBezTo>
                    <a:pt x="1986" y="6124"/>
                    <a:pt x="1970" y="6120"/>
                    <a:pt x="1953" y="6120"/>
                  </a:cubicBezTo>
                  <a:cubicBezTo>
                    <a:pt x="1907" y="6120"/>
                    <a:pt x="1859" y="6149"/>
                    <a:pt x="1826" y="6184"/>
                  </a:cubicBezTo>
                  <a:cubicBezTo>
                    <a:pt x="1781" y="6231"/>
                    <a:pt x="1747" y="6293"/>
                    <a:pt x="1689" y="6323"/>
                  </a:cubicBezTo>
                  <a:cubicBezTo>
                    <a:pt x="1659" y="6339"/>
                    <a:pt x="1627" y="6344"/>
                    <a:pt x="1595" y="6344"/>
                  </a:cubicBezTo>
                  <a:cubicBezTo>
                    <a:pt x="1511" y="6344"/>
                    <a:pt x="1420" y="6306"/>
                    <a:pt x="1333" y="6302"/>
                  </a:cubicBezTo>
                  <a:cubicBezTo>
                    <a:pt x="1325" y="6301"/>
                    <a:pt x="1316" y="6301"/>
                    <a:pt x="1308" y="6301"/>
                  </a:cubicBezTo>
                  <a:cubicBezTo>
                    <a:pt x="1180" y="6301"/>
                    <a:pt x="1058" y="6375"/>
                    <a:pt x="975" y="6473"/>
                  </a:cubicBezTo>
                  <a:cubicBezTo>
                    <a:pt x="887" y="6580"/>
                    <a:pt x="838" y="6711"/>
                    <a:pt x="802" y="6844"/>
                  </a:cubicBezTo>
                  <a:cubicBezTo>
                    <a:pt x="650" y="7394"/>
                    <a:pt x="693" y="7975"/>
                    <a:pt x="735" y="8545"/>
                  </a:cubicBezTo>
                  <a:cubicBezTo>
                    <a:pt x="744" y="8654"/>
                    <a:pt x="755" y="8770"/>
                    <a:pt x="815" y="8860"/>
                  </a:cubicBezTo>
                  <a:cubicBezTo>
                    <a:pt x="915" y="9012"/>
                    <a:pt x="1145" y="9096"/>
                    <a:pt x="1138" y="9278"/>
                  </a:cubicBezTo>
                  <a:cubicBezTo>
                    <a:pt x="1134" y="9413"/>
                    <a:pt x="997" y="9496"/>
                    <a:pt x="890" y="9580"/>
                  </a:cubicBezTo>
                  <a:cubicBezTo>
                    <a:pt x="782" y="9665"/>
                    <a:pt x="697" y="9833"/>
                    <a:pt x="797" y="9925"/>
                  </a:cubicBezTo>
                  <a:cubicBezTo>
                    <a:pt x="832" y="9955"/>
                    <a:pt x="879" y="9965"/>
                    <a:pt x="915" y="9993"/>
                  </a:cubicBezTo>
                  <a:cubicBezTo>
                    <a:pt x="992" y="10049"/>
                    <a:pt x="1007" y="10154"/>
                    <a:pt x="1014" y="10248"/>
                  </a:cubicBezTo>
                  <a:cubicBezTo>
                    <a:pt x="1031" y="10428"/>
                    <a:pt x="1031" y="10645"/>
                    <a:pt x="881" y="10750"/>
                  </a:cubicBezTo>
                  <a:cubicBezTo>
                    <a:pt x="793" y="10812"/>
                    <a:pt x="669" y="10816"/>
                    <a:pt x="592" y="10891"/>
                  </a:cubicBezTo>
                  <a:cubicBezTo>
                    <a:pt x="506" y="10977"/>
                    <a:pt x="510" y="11112"/>
                    <a:pt x="513" y="11234"/>
                  </a:cubicBezTo>
                  <a:cubicBezTo>
                    <a:pt x="513" y="11414"/>
                    <a:pt x="489" y="11596"/>
                    <a:pt x="444" y="11771"/>
                  </a:cubicBezTo>
                  <a:cubicBezTo>
                    <a:pt x="435" y="11799"/>
                    <a:pt x="425" y="11829"/>
                    <a:pt x="408" y="11855"/>
                  </a:cubicBezTo>
                  <a:cubicBezTo>
                    <a:pt x="468" y="11930"/>
                    <a:pt x="414" y="12061"/>
                    <a:pt x="322" y="12101"/>
                  </a:cubicBezTo>
                  <a:cubicBezTo>
                    <a:pt x="284" y="12117"/>
                    <a:pt x="245" y="12124"/>
                    <a:pt x="204" y="12124"/>
                  </a:cubicBezTo>
                  <a:cubicBezTo>
                    <a:pt x="136" y="12124"/>
                    <a:pt x="66" y="12106"/>
                    <a:pt x="0" y="12089"/>
                  </a:cubicBezTo>
                  <a:lnTo>
                    <a:pt x="0" y="12089"/>
                  </a:lnTo>
                  <a:cubicBezTo>
                    <a:pt x="13" y="12307"/>
                    <a:pt x="35" y="12551"/>
                    <a:pt x="200" y="12697"/>
                  </a:cubicBezTo>
                  <a:cubicBezTo>
                    <a:pt x="292" y="12776"/>
                    <a:pt x="427" y="12830"/>
                    <a:pt x="453" y="12950"/>
                  </a:cubicBezTo>
                  <a:cubicBezTo>
                    <a:pt x="463" y="13003"/>
                    <a:pt x="448" y="13061"/>
                    <a:pt x="468" y="13113"/>
                  </a:cubicBezTo>
                  <a:cubicBezTo>
                    <a:pt x="489" y="13177"/>
                    <a:pt x="555" y="13213"/>
                    <a:pt x="592" y="13271"/>
                  </a:cubicBezTo>
                  <a:cubicBezTo>
                    <a:pt x="682" y="13421"/>
                    <a:pt x="540" y="13655"/>
                    <a:pt x="669" y="13770"/>
                  </a:cubicBezTo>
                  <a:cubicBezTo>
                    <a:pt x="727" y="13822"/>
                    <a:pt x="819" y="13826"/>
                    <a:pt x="864" y="13890"/>
                  </a:cubicBezTo>
                  <a:cubicBezTo>
                    <a:pt x="932" y="13989"/>
                    <a:pt x="817" y="14132"/>
                    <a:pt x="864" y="14246"/>
                  </a:cubicBezTo>
                  <a:cubicBezTo>
                    <a:pt x="905" y="14345"/>
                    <a:pt x="1046" y="14360"/>
                    <a:pt x="1110" y="14447"/>
                  </a:cubicBezTo>
                  <a:cubicBezTo>
                    <a:pt x="1220" y="14591"/>
                    <a:pt x="1050" y="14824"/>
                    <a:pt x="1155" y="14972"/>
                  </a:cubicBezTo>
                  <a:cubicBezTo>
                    <a:pt x="1200" y="15037"/>
                    <a:pt x="1284" y="15060"/>
                    <a:pt x="1337" y="15118"/>
                  </a:cubicBezTo>
                  <a:cubicBezTo>
                    <a:pt x="1492" y="15279"/>
                    <a:pt x="1331" y="15581"/>
                    <a:pt x="1475" y="15750"/>
                  </a:cubicBezTo>
                  <a:cubicBezTo>
                    <a:pt x="1519" y="15803"/>
                    <a:pt x="1583" y="15826"/>
                    <a:pt x="1649" y="15826"/>
                  </a:cubicBezTo>
                  <a:cubicBezTo>
                    <a:pt x="1753" y="15826"/>
                    <a:pt x="1864" y="15771"/>
                    <a:pt x="1927" y="15684"/>
                  </a:cubicBezTo>
                  <a:cubicBezTo>
                    <a:pt x="2029" y="15542"/>
                    <a:pt x="2038" y="15354"/>
                    <a:pt x="2042" y="15178"/>
                  </a:cubicBezTo>
                  <a:cubicBezTo>
                    <a:pt x="2065" y="15187"/>
                    <a:pt x="2088" y="15191"/>
                    <a:pt x="2112" y="15191"/>
                  </a:cubicBezTo>
                  <a:cubicBezTo>
                    <a:pt x="2187" y="15191"/>
                    <a:pt x="2263" y="15149"/>
                    <a:pt x="2312" y="15090"/>
                  </a:cubicBezTo>
                  <a:cubicBezTo>
                    <a:pt x="2379" y="15011"/>
                    <a:pt x="2406" y="14910"/>
                    <a:pt x="2434" y="14812"/>
                  </a:cubicBezTo>
                  <a:cubicBezTo>
                    <a:pt x="2539" y="14889"/>
                    <a:pt x="2649" y="14968"/>
                    <a:pt x="2777" y="14992"/>
                  </a:cubicBezTo>
                  <a:cubicBezTo>
                    <a:pt x="2800" y="14996"/>
                    <a:pt x="2823" y="14998"/>
                    <a:pt x="2846" y="14998"/>
                  </a:cubicBezTo>
                  <a:cubicBezTo>
                    <a:pt x="2954" y="14998"/>
                    <a:pt x="3065" y="14949"/>
                    <a:pt x="3109" y="14852"/>
                  </a:cubicBezTo>
                  <a:cubicBezTo>
                    <a:pt x="3131" y="14801"/>
                    <a:pt x="3135" y="14743"/>
                    <a:pt x="3159" y="14694"/>
                  </a:cubicBezTo>
                  <a:cubicBezTo>
                    <a:pt x="3208" y="14587"/>
                    <a:pt x="3332" y="14540"/>
                    <a:pt x="3446" y="14516"/>
                  </a:cubicBezTo>
                  <a:cubicBezTo>
                    <a:pt x="3561" y="14490"/>
                    <a:pt x="3686" y="14477"/>
                    <a:pt x="3776" y="14402"/>
                  </a:cubicBezTo>
                  <a:cubicBezTo>
                    <a:pt x="3866" y="14327"/>
                    <a:pt x="3891" y="14162"/>
                    <a:pt x="3791" y="14102"/>
                  </a:cubicBezTo>
                  <a:cubicBezTo>
                    <a:pt x="3746" y="14075"/>
                    <a:pt x="3688" y="14072"/>
                    <a:pt x="3631" y="14072"/>
                  </a:cubicBezTo>
                  <a:cubicBezTo>
                    <a:pt x="3610" y="14072"/>
                    <a:pt x="3590" y="14072"/>
                    <a:pt x="3570" y="14072"/>
                  </a:cubicBezTo>
                  <a:cubicBezTo>
                    <a:pt x="3492" y="14072"/>
                    <a:pt x="3426" y="14065"/>
                    <a:pt x="3409" y="13995"/>
                  </a:cubicBezTo>
                  <a:cubicBezTo>
                    <a:pt x="3403" y="13970"/>
                    <a:pt x="3407" y="13942"/>
                    <a:pt x="3413" y="13916"/>
                  </a:cubicBezTo>
                  <a:cubicBezTo>
                    <a:pt x="3523" y="13398"/>
                    <a:pt x="3632" y="12879"/>
                    <a:pt x="3739" y="12363"/>
                  </a:cubicBezTo>
                  <a:cubicBezTo>
                    <a:pt x="3752" y="12305"/>
                    <a:pt x="3767" y="12243"/>
                    <a:pt x="3812" y="12209"/>
                  </a:cubicBezTo>
                  <a:cubicBezTo>
                    <a:pt x="3857" y="12174"/>
                    <a:pt x="3915" y="12172"/>
                    <a:pt x="3971" y="12168"/>
                  </a:cubicBezTo>
                  <a:cubicBezTo>
                    <a:pt x="4341" y="12127"/>
                    <a:pt x="4665" y="11784"/>
                    <a:pt x="4648" y="11412"/>
                  </a:cubicBezTo>
                  <a:cubicBezTo>
                    <a:pt x="4780" y="11375"/>
                    <a:pt x="4875" y="11247"/>
                    <a:pt x="4909" y="11114"/>
                  </a:cubicBezTo>
                  <a:cubicBezTo>
                    <a:pt x="4943" y="10979"/>
                    <a:pt x="4928" y="10837"/>
                    <a:pt x="4913" y="10700"/>
                  </a:cubicBezTo>
                  <a:cubicBezTo>
                    <a:pt x="4909" y="10660"/>
                    <a:pt x="4902" y="10615"/>
                    <a:pt x="4879" y="10582"/>
                  </a:cubicBezTo>
                  <a:cubicBezTo>
                    <a:pt x="4845" y="10533"/>
                    <a:pt x="4778" y="10520"/>
                    <a:pt x="4725" y="10492"/>
                  </a:cubicBezTo>
                  <a:cubicBezTo>
                    <a:pt x="4598" y="10428"/>
                    <a:pt x="4530" y="10270"/>
                    <a:pt x="4570" y="10135"/>
                  </a:cubicBezTo>
                  <a:cubicBezTo>
                    <a:pt x="4399" y="10115"/>
                    <a:pt x="4228" y="10098"/>
                    <a:pt x="4056" y="10079"/>
                  </a:cubicBezTo>
                  <a:cubicBezTo>
                    <a:pt x="4011" y="10075"/>
                    <a:pt x="3964" y="10068"/>
                    <a:pt x="3932" y="10040"/>
                  </a:cubicBezTo>
                  <a:cubicBezTo>
                    <a:pt x="3889" y="10002"/>
                    <a:pt x="3885" y="9938"/>
                    <a:pt x="3883" y="9880"/>
                  </a:cubicBezTo>
                  <a:cubicBezTo>
                    <a:pt x="3866" y="9295"/>
                    <a:pt x="3851" y="8695"/>
                    <a:pt x="4028" y="8136"/>
                  </a:cubicBezTo>
                  <a:cubicBezTo>
                    <a:pt x="4058" y="8039"/>
                    <a:pt x="4095" y="7934"/>
                    <a:pt x="4056" y="7840"/>
                  </a:cubicBezTo>
                  <a:cubicBezTo>
                    <a:pt x="4048" y="7819"/>
                    <a:pt x="4037" y="7799"/>
                    <a:pt x="4033" y="7778"/>
                  </a:cubicBezTo>
                  <a:cubicBezTo>
                    <a:pt x="4024" y="7714"/>
                    <a:pt x="4097" y="7669"/>
                    <a:pt x="4157" y="7641"/>
                  </a:cubicBezTo>
                  <a:cubicBezTo>
                    <a:pt x="4433" y="7512"/>
                    <a:pt x="4684" y="7328"/>
                    <a:pt x="4890" y="7101"/>
                  </a:cubicBezTo>
                  <a:cubicBezTo>
                    <a:pt x="4932" y="7056"/>
                    <a:pt x="4975" y="7004"/>
                    <a:pt x="5035" y="6985"/>
                  </a:cubicBezTo>
                  <a:cubicBezTo>
                    <a:pt x="5082" y="6968"/>
                    <a:pt x="5136" y="6974"/>
                    <a:pt x="5183" y="6957"/>
                  </a:cubicBezTo>
                  <a:cubicBezTo>
                    <a:pt x="5292" y="6917"/>
                    <a:pt x="5329" y="6779"/>
                    <a:pt x="5333" y="6662"/>
                  </a:cubicBezTo>
                  <a:cubicBezTo>
                    <a:pt x="5340" y="6544"/>
                    <a:pt x="5335" y="6411"/>
                    <a:pt x="5417" y="6327"/>
                  </a:cubicBezTo>
                  <a:cubicBezTo>
                    <a:pt x="5460" y="6285"/>
                    <a:pt x="5515" y="6261"/>
                    <a:pt x="5571" y="6240"/>
                  </a:cubicBezTo>
                  <a:cubicBezTo>
                    <a:pt x="5725" y="6177"/>
                    <a:pt x="5882" y="6115"/>
                    <a:pt x="6036" y="6055"/>
                  </a:cubicBezTo>
                  <a:cubicBezTo>
                    <a:pt x="6096" y="6032"/>
                    <a:pt x="6162" y="6002"/>
                    <a:pt x="6184" y="5940"/>
                  </a:cubicBezTo>
                  <a:cubicBezTo>
                    <a:pt x="6197" y="5910"/>
                    <a:pt x="6194" y="5873"/>
                    <a:pt x="6201" y="5841"/>
                  </a:cubicBezTo>
                  <a:cubicBezTo>
                    <a:pt x="6233" y="5698"/>
                    <a:pt x="6430" y="5631"/>
                    <a:pt x="6443" y="5488"/>
                  </a:cubicBezTo>
                  <a:cubicBezTo>
                    <a:pt x="6452" y="5408"/>
                    <a:pt x="6404" y="5318"/>
                    <a:pt x="6454" y="5258"/>
                  </a:cubicBezTo>
                  <a:cubicBezTo>
                    <a:pt x="6492" y="5211"/>
                    <a:pt x="6563" y="5213"/>
                    <a:pt x="6619" y="5190"/>
                  </a:cubicBezTo>
                  <a:cubicBezTo>
                    <a:pt x="6676" y="5164"/>
                    <a:pt x="6715" y="5108"/>
                    <a:pt x="6747" y="5055"/>
                  </a:cubicBezTo>
                  <a:cubicBezTo>
                    <a:pt x="6878" y="4828"/>
                    <a:pt x="6951" y="4571"/>
                    <a:pt x="6959" y="4309"/>
                  </a:cubicBezTo>
                  <a:cubicBezTo>
                    <a:pt x="6990" y="4320"/>
                    <a:pt x="7022" y="4326"/>
                    <a:pt x="7054" y="4326"/>
                  </a:cubicBezTo>
                  <a:cubicBezTo>
                    <a:pt x="7165" y="4326"/>
                    <a:pt x="7277" y="4263"/>
                    <a:pt x="7326" y="4161"/>
                  </a:cubicBezTo>
                  <a:cubicBezTo>
                    <a:pt x="7364" y="4080"/>
                    <a:pt x="7364" y="3984"/>
                    <a:pt x="7416" y="3911"/>
                  </a:cubicBezTo>
                  <a:cubicBezTo>
                    <a:pt x="7476" y="3823"/>
                    <a:pt x="7572" y="3801"/>
                    <a:pt x="7680" y="3801"/>
                  </a:cubicBezTo>
                  <a:cubicBezTo>
                    <a:pt x="7782" y="3801"/>
                    <a:pt x="7894" y="3820"/>
                    <a:pt x="7999" y="3820"/>
                  </a:cubicBezTo>
                  <a:cubicBezTo>
                    <a:pt x="8095" y="3820"/>
                    <a:pt x="8185" y="3804"/>
                    <a:pt x="8253" y="3744"/>
                  </a:cubicBezTo>
                  <a:cubicBezTo>
                    <a:pt x="8303" y="3701"/>
                    <a:pt x="8350" y="3634"/>
                    <a:pt x="8403" y="3617"/>
                  </a:cubicBezTo>
                  <a:cubicBezTo>
                    <a:pt x="8408" y="3416"/>
                    <a:pt x="8410" y="3212"/>
                    <a:pt x="8405" y="3011"/>
                  </a:cubicBezTo>
                  <a:cubicBezTo>
                    <a:pt x="8403" y="2944"/>
                    <a:pt x="8403" y="2880"/>
                    <a:pt x="8412" y="2816"/>
                  </a:cubicBezTo>
                  <a:cubicBezTo>
                    <a:pt x="8420" y="2767"/>
                    <a:pt x="8435" y="2720"/>
                    <a:pt x="8433" y="2670"/>
                  </a:cubicBezTo>
                  <a:cubicBezTo>
                    <a:pt x="8425" y="2460"/>
                    <a:pt x="8138" y="2360"/>
                    <a:pt x="8097" y="2154"/>
                  </a:cubicBezTo>
                  <a:cubicBezTo>
                    <a:pt x="8054" y="1946"/>
                    <a:pt x="8285" y="1758"/>
                    <a:pt x="8245" y="1550"/>
                  </a:cubicBezTo>
                  <a:cubicBezTo>
                    <a:pt x="8228" y="1468"/>
                    <a:pt x="8170" y="1400"/>
                    <a:pt x="8110" y="1338"/>
                  </a:cubicBezTo>
                  <a:cubicBezTo>
                    <a:pt x="7887" y="1106"/>
                    <a:pt x="7626" y="918"/>
                    <a:pt x="7364" y="729"/>
                  </a:cubicBezTo>
                  <a:cubicBezTo>
                    <a:pt x="7326" y="703"/>
                    <a:pt x="7287" y="676"/>
                    <a:pt x="7244" y="667"/>
                  </a:cubicBezTo>
                  <a:cubicBezTo>
                    <a:pt x="7201" y="656"/>
                    <a:pt x="7154" y="663"/>
                    <a:pt x="7116" y="646"/>
                  </a:cubicBezTo>
                  <a:cubicBezTo>
                    <a:pt x="7073" y="626"/>
                    <a:pt x="7043" y="588"/>
                    <a:pt x="7017" y="549"/>
                  </a:cubicBezTo>
                  <a:cubicBezTo>
                    <a:pt x="6891" y="367"/>
                    <a:pt x="6764" y="185"/>
                    <a:pt x="66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297"/>
            <p:cNvSpPr/>
            <p:nvPr/>
          </p:nvSpPr>
          <p:spPr>
            <a:xfrm>
              <a:off x="4577534" y="1772043"/>
              <a:ext cx="241243" cy="451259"/>
            </a:xfrm>
            <a:custGeom>
              <a:rect b="b" l="l" r="r" t="t"/>
              <a:pathLst>
                <a:path extrusionOk="0" h="15881" w="8490">
                  <a:moveTo>
                    <a:pt x="6653" y="59"/>
                  </a:moveTo>
                  <a:lnTo>
                    <a:pt x="7024" y="592"/>
                  </a:lnTo>
                  <a:cubicBezTo>
                    <a:pt x="7049" y="631"/>
                    <a:pt x="7082" y="676"/>
                    <a:pt x="7133" y="697"/>
                  </a:cubicBezTo>
                  <a:cubicBezTo>
                    <a:pt x="7161" y="710"/>
                    <a:pt x="7189" y="712"/>
                    <a:pt x="7217" y="714"/>
                  </a:cubicBezTo>
                  <a:cubicBezTo>
                    <a:pt x="7234" y="714"/>
                    <a:pt x="7249" y="716"/>
                    <a:pt x="7266" y="721"/>
                  </a:cubicBezTo>
                  <a:cubicBezTo>
                    <a:pt x="7304" y="729"/>
                    <a:pt x="7341" y="755"/>
                    <a:pt x="7375" y="781"/>
                  </a:cubicBezTo>
                  <a:cubicBezTo>
                    <a:pt x="7632" y="963"/>
                    <a:pt x="7898" y="1154"/>
                    <a:pt x="8119" y="1385"/>
                  </a:cubicBezTo>
                  <a:cubicBezTo>
                    <a:pt x="8172" y="1441"/>
                    <a:pt x="8230" y="1505"/>
                    <a:pt x="8245" y="1584"/>
                  </a:cubicBezTo>
                  <a:cubicBezTo>
                    <a:pt x="8264" y="1678"/>
                    <a:pt x="8221" y="1771"/>
                    <a:pt x="8174" y="1869"/>
                  </a:cubicBezTo>
                  <a:cubicBezTo>
                    <a:pt x="8125" y="1970"/>
                    <a:pt x="8076" y="2075"/>
                    <a:pt x="8097" y="2186"/>
                  </a:cubicBezTo>
                  <a:cubicBezTo>
                    <a:pt x="8119" y="2293"/>
                    <a:pt x="8198" y="2370"/>
                    <a:pt x="8275" y="2448"/>
                  </a:cubicBezTo>
                  <a:cubicBezTo>
                    <a:pt x="8354" y="2525"/>
                    <a:pt x="8431" y="2600"/>
                    <a:pt x="8436" y="2698"/>
                  </a:cubicBezTo>
                  <a:cubicBezTo>
                    <a:pt x="8436" y="2730"/>
                    <a:pt x="8429" y="2763"/>
                    <a:pt x="8423" y="2797"/>
                  </a:cubicBezTo>
                  <a:cubicBezTo>
                    <a:pt x="8421" y="2812"/>
                    <a:pt x="8416" y="2825"/>
                    <a:pt x="8414" y="2840"/>
                  </a:cubicBezTo>
                  <a:cubicBezTo>
                    <a:pt x="8403" y="2904"/>
                    <a:pt x="8406" y="2968"/>
                    <a:pt x="8408" y="3030"/>
                  </a:cubicBezTo>
                  <a:lnTo>
                    <a:pt x="8408" y="3039"/>
                  </a:lnTo>
                  <a:cubicBezTo>
                    <a:pt x="8410" y="3227"/>
                    <a:pt x="8410" y="3425"/>
                    <a:pt x="8406" y="3628"/>
                  </a:cubicBezTo>
                  <a:cubicBezTo>
                    <a:pt x="8369" y="3645"/>
                    <a:pt x="8337" y="3677"/>
                    <a:pt x="8307" y="3709"/>
                  </a:cubicBezTo>
                  <a:cubicBezTo>
                    <a:pt x="8292" y="3724"/>
                    <a:pt x="8277" y="3739"/>
                    <a:pt x="8264" y="3752"/>
                  </a:cubicBezTo>
                  <a:cubicBezTo>
                    <a:pt x="8209" y="3799"/>
                    <a:pt x="8136" y="3821"/>
                    <a:pt x="8026" y="3821"/>
                  </a:cubicBezTo>
                  <a:cubicBezTo>
                    <a:pt x="7975" y="3821"/>
                    <a:pt x="7919" y="3817"/>
                    <a:pt x="7866" y="3812"/>
                  </a:cubicBezTo>
                  <a:cubicBezTo>
                    <a:pt x="7812" y="3808"/>
                    <a:pt x="7759" y="3804"/>
                    <a:pt x="7707" y="3804"/>
                  </a:cubicBezTo>
                  <a:cubicBezTo>
                    <a:pt x="7613" y="3804"/>
                    <a:pt x="7495" y="3817"/>
                    <a:pt x="7420" y="3924"/>
                  </a:cubicBezTo>
                  <a:cubicBezTo>
                    <a:pt x="7390" y="3969"/>
                    <a:pt x="7375" y="4022"/>
                    <a:pt x="7362" y="4074"/>
                  </a:cubicBezTo>
                  <a:cubicBezTo>
                    <a:pt x="7354" y="4110"/>
                    <a:pt x="7345" y="4147"/>
                    <a:pt x="7328" y="4179"/>
                  </a:cubicBezTo>
                  <a:cubicBezTo>
                    <a:pt x="7287" y="4267"/>
                    <a:pt x="7187" y="4327"/>
                    <a:pt x="7082" y="4327"/>
                  </a:cubicBezTo>
                  <a:cubicBezTo>
                    <a:pt x="7052" y="4327"/>
                    <a:pt x="7024" y="4322"/>
                    <a:pt x="6998" y="4312"/>
                  </a:cubicBezTo>
                  <a:lnTo>
                    <a:pt x="6964" y="4299"/>
                  </a:lnTo>
                  <a:lnTo>
                    <a:pt x="6962" y="4337"/>
                  </a:lnTo>
                  <a:cubicBezTo>
                    <a:pt x="6953" y="4592"/>
                    <a:pt x="6880" y="4847"/>
                    <a:pt x="6752" y="5068"/>
                  </a:cubicBezTo>
                  <a:cubicBezTo>
                    <a:pt x="6722" y="5119"/>
                    <a:pt x="6687" y="5171"/>
                    <a:pt x="6636" y="5192"/>
                  </a:cubicBezTo>
                  <a:cubicBezTo>
                    <a:pt x="6619" y="5201"/>
                    <a:pt x="6599" y="5205"/>
                    <a:pt x="6578" y="5209"/>
                  </a:cubicBezTo>
                  <a:cubicBezTo>
                    <a:pt x="6537" y="5220"/>
                    <a:pt x="6490" y="5231"/>
                    <a:pt x="6460" y="5269"/>
                  </a:cubicBezTo>
                  <a:cubicBezTo>
                    <a:pt x="6422" y="5316"/>
                    <a:pt x="6430" y="5376"/>
                    <a:pt x="6439" y="5430"/>
                  </a:cubicBezTo>
                  <a:cubicBezTo>
                    <a:pt x="6443" y="5460"/>
                    <a:pt x="6447" y="5488"/>
                    <a:pt x="6445" y="5511"/>
                  </a:cubicBezTo>
                  <a:cubicBezTo>
                    <a:pt x="6439" y="5578"/>
                    <a:pt x="6387" y="5627"/>
                    <a:pt x="6332" y="5678"/>
                  </a:cubicBezTo>
                  <a:cubicBezTo>
                    <a:pt x="6276" y="5732"/>
                    <a:pt x="6220" y="5786"/>
                    <a:pt x="6203" y="5863"/>
                  </a:cubicBezTo>
                  <a:cubicBezTo>
                    <a:pt x="6201" y="5878"/>
                    <a:pt x="6199" y="5893"/>
                    <a:pt x="6197" y="5906"/>
                  </a:cubicBezTo>
                  <a:cubicBezTo>
                    <a:pt x="6195" y="5925"/>
                    <a:pt x="6192" y="5944"/>
                    <a:pt x="6188" y="5959"/>
                  </a:cubicBezTo>
                  <a:cubicBezTo>
                    <a:pt x="6169" y="6008"/>
                    <a:pt x="6111" y="6034"/>
                    <a:pt x="6053" y="6058"/>
                  </a:cubicBezTo>
                  <a:lnTo>
                    <a:pt x="5590" y="6242"/>
                  </a:lnTo>
                  <a:cubicBezTo>
                    <a:pt x="5535" y="6263"/>
                    <a:pt x="5473" y="6289"/>
                    <a:pt x="5425" y="6336"/>
                  </a:cubicBezTo>
                  <a:cubicBezTo>
                    <a:pt x="5344" y="6422"/>
                    <a:pt x="5340" y="6546"/>
                    <a:pt x="5335" y="6655"/>
                  </a:cubicBezTo>
                  <a:lnTo>
                    <a:pt x="5335" y="6688"/>
                  </a:lnTo>
                  <a:cubicBezTo>
                    <a:pt x="5331" y="6773"/>
                    <a:pt x="5308" y="6921"/>
                    <a:pt x="5200" y="6960"/>
                  </a:cubicBezTo>
                  <a:cubicBezTo>
                    <a:pt x="5181" y="6966"/>
                    <a:pt x="5158" y="6970"/>
                    <a:pt x="5132" y="6972"/>
                  </a:cubicBezTo>
                  <a:cubicBezTo>
                    <a:pt x="5106" y="6975"/>
                    <a:pt x="5080" y="6979"/>
                    <a:pt x="5055" y="6987"/>
                  </a:cubicBezTo>
                  <a:cubicBezTo>
                    <a:pt x="4993" y="7009"/>
                    <a:pt x="4948" y="7056"/>
                    <a:pt x="4905" y="7103"/>
                  </a:cubicBezTo>
                  <a:lnTo>
                    <a:pt x="4898" y="7112"/>
                  </a:lnTo>
                  <a:cubicBezTo>
                    <a:pt x="4695" y="7332"/>
                    <a:pt x="4446" y="7519"/>
                    <a:pt x="4174" y="7645"/>
                  </a:cubicBezTo>
                  <a:cubicBezTo>
                    <a:pt x="4110" y="7675"/>
                    <a:pt x="4024" y="7727"/>
                    <a:pt x="4035" y="7810"/>
                  </a:cubicBezTo>
                  <a:cubicBezTo>
                    <a:pt x="4037" y="7829"/>
                    <a:pt x="4046" y="7847"/>
                    <a:pt x="4052" y="7862"/>
                  </a:cubicBezTo>
                  <a:cubicBezTo>
                    <a:pt x="4054" y="7868"/>
                    <a:pt x="4056" y="7872"/>
                    <a:pt x="4059" y="7879"/>
                  </a:cubicBezTo>
                  <a:cubicBezTo>
                    <a:pt x="4093" y="7960"/>
                    <a:pt x="4063" y="8054"/>
                    <a:pt x="4033" y="8147"/>
                  </a:cubicBezTo>
                  <a:lnTo>
                    <a:pt x="4031" y="8157"/>
                  </a:lnTo>
                  <a:cubicBezTo>
                    <a:pt x="3851" y="8725"/>
                    <a:pt x="3868" y="9327"/>
                    <a:pt x="3885" y="9908"/>
                  </a:cubicBezTo>
                  <a:cubicBezTo>
                    <a:pt x="3885" y="9972"/>
                    <a:pt x="3891" y="10043"/>
                    <a:pt x="3943" y="10088"/>
                  </a:cubicBezTo>
                  <a:cubicBezTo>
                    <a:pt x="3984" y="10124"/>
                    <a:pt x="4039" y="10130"/>
                    <a:pt x="4080" y="10135"/>
                  </a:cubicBezTo>
                  <a:lnTo>
                    <a:pt x="4564" y="10186"/>
                  </a:lnTo>
                  <a:cubicBezTo>
                    <a:pt x="4541" y="10325"/>
                    <a:pt x="4613" y="10480"/>
                    <a:pt x="4740" y="10544"/>
                  </a:cubicBezTo>
                  <a:cubicBezTo>
                    <a:pt x="4757" y="10553"/>
                    <a:pt x="4772" y="10559"/>
                    <a:pt x="4789" y="10565"/>
                  </a:cubicBezTo>
                  <a:cubicBezTo>
                    <a:pt x="4828" y="10583"/>
                    <a:pt x="4864" y="10598"/>
                    <a:pt x="4886" y="10625"/>
                  </a:cubicBezTo>
                  <a:cubicBezTo>
                    <a:pt x="4905" y="10653"/>
                    <a:pt x="4909" y="10688"/>
                    <a:pt x="4913" y="10730"/>
                  </a:cubicBezTo>
                  <a:cubicBezTo>
                    <a:pt x="4928" y="10859"/>
                    <a:pt x="4943" y="11002"/>
                    <a:pt x="4911" y="11135"/>
                  </a:cubicBezTo>
                  <a:cubicBezTo>
                    <a:pt x="4875" y="11275"/>
                    <a:pt x="4781" y="11384"/>
                    <a:pt x="4669" y="11414"/>
                  </a:cubicBezTo>
                  <a:lnTo>
                    <a:pt x="4648" y="11420"/>
                  </a:lnTo>
                  <a:lnTo>
                    <a:pt x="4648" y="11442"/>
                  </a:lnTo>
                  <a:cubicBezTo>
                    <a:pt x="4665" y="11789"/>
                    <a:pt x="4358" y="12129"/>
                    <a:pt x="3996" y="12168"/>
                  </a:cubicBezTo>
                  <a:lnTo>
                    <a:pt x="3975" y="12170"/>
                  </a:lnTo>
                  <a:cubicBezTo>
                    <a:pt x="3926" y="12174"/>
                    <a:pt x="3868" y="12181"/>
                    <a:pt x="3825" y="12215"/>
                  </a:cubicBezTo>
                  <a:cubicBezTo>
                    <a:pt x="3774" y="12256"/>
                    <a:pt x="3756" y="12318"/>
                    <a:pt x="3741" y="12384"/>
                  </a:cubicBezTo>
                  <a:lnTo>
                    <a:pt x="3416" y="13938"/>
                  </a:lnTo>
                  <a:cubicBezTo>
                    <a:pt x="3409" y="13966"/>
                    <a:pt x="3403" y="13998"/>
                    <a:pt x="3409" y="14030"/>
                  </a:cubicBezTo>
                  <a:cubicBezTo>
                    <a:pt x="3435" y="14126"/>
                    <a:pt x="3536" y="14126"/>
                    <a:pt x="3598" y="14126"/>
                  </a:cubicBezTo>
                  <a:lnTo>
                    <a:pt x="3662" y="14126"/>
                  </a:lnTo>
                  <a:cubicBezTo>
                    <a:pt x="3714" y="14126"/>
                    <a:pt x="3767" y="14130"/>
                    <a:pt x="3804" y="14152"/>
                  </a:cubicBezTo>
                  <a:cubicBezTo>
                    <a:pt x="3842" y="14175"/>
                    <a:pt x="3853" y="14214"/>
                    <a:pt x="3855" y="14244"/>
                  </a:cubicBezTo>
                  <a:cubicBezTo>
                    <a:pt x="3861" y="14304"/>
                    <a:pt x="3831" y="14370"/>
                    <a:pt x="3786" y="14409"/>
                  </a:cubicBezTo>
                  <a:cubicBezTo>
                    <a:pt x="3714" y="14469"/>
                    <a:pt x="3615" y="14488"/>
                    <a:pt x="3521" y="14508"/>
                  </a:cubicBezTo>
                  <a:cubicBezTo>
                    <a:pt x="3504" y="14510"/>
                    <a:pt x="3486" y="14514"/>
                    <a:pt x="3469" y="14518"/>
                  </a:cubicBezTo>
                  <a:cubicBezTo>
                    <a:pt x="3306" y="14553"/>
                    <a:pt x="3206" y="14615"/>
                    <a:pt x="3161" y="14711"/>
                  </a:cubicBezTo>
                  <a:cubicBezTo>
                    <a:pt x="3148" y="14737"/>
                    <a:pt x="3142" y="14767"/>
                    <a:pt x="3135" y="14795"/>
                  </a:cubicBezTo>
                  <a:cubicBezTo>
                    <a:pt x="3129" y="14820"/>
                    <a:pt x="3122" y="14846"/>
                    <a:pt x="3112" y="14867"/>
                  </a:cubicBezTo>
                  <a:cubicBezTo>
                    <a:pt x="3075" y="14949"/>
                    <a:pt x="2981" y="15000"/>
                    <a:pt x="2872" y="15000"/>
                  </a:cubicBezTo>
                  <a:cubicBezTo>
                    <a:pt x="2850" y="15000"/>
                    <a:pt x="2829" y="14998"/>
                    <a:pt x="2809" y="14994"/>
                  </a:cubicBezTo>
                  <a:cubicBezTo>
                    <a:pt x="2685" y="14970"/>
                    <a:pt x="2576" y="14889"/>
                    <a:pt x="2479" y="14818"/>
                  </a:cubicBezTo>
                  <a:lnTo>
                    <a:pt x="2447" y="14797"/>
                  </a:lnTo>
                  <a:lnTo>
                    <a:pt x="2437" y="14833"/>
                  </a:lnTo>
                  <a:cubicBezTo>
                    <a:pt x="2411" y="14927"/>
                    <a:pt x="2383" y="15026"/>
                    <a:pt x="2321" y="15101"/>
                  </a:cubicBezTo>
                  <a:cubicBezTo>
                    <a:pt x="2272" y="15158"/>
                    <a:pt x="2202" y="15193"/>
                    <a:pt x="2137" y="15193"/>
                  </a:cubicBezTo>
                  <a:cubicBezTo>
                    <a:pt x="2117" y="15193"/>
                    <a:pt x="2097" y="15190"/>
                    <a:pt x="2079" y="15182"/>
                  </a:cubicBezTo>
                  <a:lnTo>
                    <a:pt x="2045" y="15167"/>
                  </a:lnTo>
                  <a:lnTo>
                    <a:pt x="2042" y="15206"/>
                  </a:lnTo>
                  <a:cubicBezTo>
                    <a:pt x="2038" y="15397"/>
                    <a:pt x="2027" y="15566"/>
                    <a:pt x="1933" y="15697"/>
                  </a:cubicBezTo>
                  <a:cubicBezTo>
                    <a:pt x="1877" y="15774"/>
                    <a:pt x="1775" y="15827"/>
                    <a:pt x="1678" y="15827"/>
                  </a:cubicBezTo>
                  <a:cubicBezTo>
                    <a:pt x="1633" y="15827"/>
                    <a:pt x="1569" y="15817"/>
                    <a:pt x="1524" y="15761"/>
                  </a:cubicBezTo>
                  <a:cubicBezTo>
                    <a:pt x="1460" y="15686"/>
                    <a:pt x="1462" y="15579"/>
                    <a:pt x="1464" y="15465"/>
                  </a:cubicBezTo>
                  <a:cubicBezTo>
                    <a:pt x="1468" y="15343"/>
                    <a:pt x="1470" y="15217"/>
                    <a:pt x="1385" y="15127"/>
                  </a:cubicBezTo>
                  <a:cubicBezTo>
                    <a:pt x="1359" y="15099"/>
                    <a:pt x="1327" y="15080"/>
                    <a:pt x="1297" y="15060"/>
                  </a:cubicBezTo>
                  <a:cubicBezTo>
                    <a:pt x="1260" y="15037"/>
                    <a:pt x="1226" y="15015"/>
                    <a:pt x="1205" y="14983"/>
                  </a:cubicBezTo>
                  <a:cubicBezTo>
                    <a:pt x="1160" y="14919"/>
                    <a:pt x="1173" y="14833"/>
                    <a:pt x="1188" y="14741"/>
                  </a:cubicBezTo>
                  <a:cubicBezTo>
                    <a:pt x="1205" y="14643"/>
                    <a:pt x="1222" y="14540"/>
                    <a:pt x="1160" y="14458"/>
                  </a:cubicBezTo>
                  <a:cubicBezTo>
                    <a:pt x="1128" y="14415"/>
                    <a:pt x="1080" y="14390"/>
                    <a:pt x="1035" y="14364"/>
                  </a:cubicBezTo>
                  <a:cubicBezTo>
                    <a:pt x="984" y="14336"/>
                    <a:pt x="935" y="14310"/>
                    <a:pt x="915" y="14263"/>
                  </a:cubicBezTo>
                  <a:cubicBezTo>
                    <a:pt x="898" y="14218"/>
                    <a:pt x="909" y="14165"/>
                    <a:pt x="924" y="14109"/>
                  </a:cubicBezTo>
                  <a:cubicBezTo>
                    <a:pt x="939" y="14038"/>
                    <a:pt x="956" y="13966"/>
                    <a:pt x="913" y="13901"/>
                  </a:cubicBezTo>
                  <a:cubicBezTo>
                    <a:pt x="883" y="13861"/>
                    <a:pt x="840" y="13841"/>
                    <a:pt x="795" y="13822"/>
                  </a:cubicBezTo>
                  <a:cubicBezTo>
                    <a:pt x="765" y="13809"/>
                    <a:pt x="738" y="13798"/>
                    <a:pt x="716" y="13779"/>
                  </a:cubicBezTo>
                  <a:cubicBezTo>
                    <a:pt x="656" y="13726"/>
                    <a:pt x="665" y="13636"/>
                    <a:pt x="671" y="13543"/>
                  </a:cubicBezTo>
                  <a:cubicBezTo>
                    <a:pt x="680" y="13453"/>
                    <a:pt x="688" y="13361"/>
                    <a:pt x="641" y="13286"/>
                  </a:cubicBezTo>
                  <a:cubicBezTo>
                    <a:pt x="626" y="13258"/>
                    <a:pt x="603" y="13235"/>
                    <a:pt x="581" y="13213"/>
                  </a:cubicBezTo>
                  <a:cubicBezTo>
                    <a:pt x="556" y="13188"/>
                    <a:pt x="530" y="13162"/>
                    <a:pt x="519" y="13132"/>
                  </a:cubicBezTo>
                  <a:cubicBezTo>
                    <a:pt x="511" y="13106"/>
                    <a:pt x="511" y="13079"/>
                    <a:pt x="511" y="13051"/>
                  </a:cubicBezTo>
                  <a:cubicBezTo>
                    <a:pt x="511" y="13025"/>
                    <a:pt x="511" y="12999"/>
                    <a:pt x="506" y="12971"/>
                  </a:cubicBezTo>
                  <a:cubicBezTo>
                    <a:pt x="485" y="12877"/>
                    <a:pt x="406" y="12821"/>
                    <a:pt x="331" y="12768"/>
                  </a:cubicBezTo>
                  <a:cubicBezTo>
                    <a:pt x="301" y="12749"/>
                    <a:pt x="271" y="12727"/>
                    <a:pt x="245" y="12704"/>
                  </a:cubicBezTo>
                  <a:cubicBezTo>
                    <a:pt x="99" y="12575"/>
                    <a:pt x="69" y="12363"/>
                    <a:pt x="58" y="12151"/>
                  </a:cubicBezTo>
                  <a:lnTo>
                    <a:pt x="58" y="12151"/>
                  </a:lnTo>
                  <a:cubicBezTo>
                    <a:pt x="118" y="12167"/>
                    <a:pt x="179" y="12177"/>
                    <a:pt x="237" y="12177"/>
                  </a:cubicBezTo>
                  <a:cubicBezTo>
                    <a:pt x="281" y="12177"/>
                    <a:pt x="323" y="12171"/>
                    <a:pt x="361" y="12155"/>
                  </a:cubicBezTo>
                  <a:cubicBezTo>
                    <a:pt x="418" y="12129"/>
                    <a:pt x="466" y="12072"/>
                    <a:pt x="483" y="12007"/>
                  </a:cubicBezTo>
                  <a:cubicBezTo>
                    <a:pt x="493" y="11960"/>
                    <a:pt x="489" y="11915"/>
                    <a:pt x="468" y="11881"/>
                  </a:cubicBezTo>
                  <a:cubicBezTo>
                    <a:pt x="481" y="11857"/>
                    <a:pt x="489" y="11834"/>
                    <a:pt x="498" y="11806"/>
                  </a:cubicBezTo>
                  <a:cubicBezTo>
                    <a:pt x="543" y="11628"/>
                    <a:pt x="566" y="11444"/>
                    <a:pt x="566" y="11260"/>
                  </a:cubicBezTo>
                  <a:lnTo>
                    <a:pt x="566" y="11242"/>
                  </a:lnTo>
                  <a:cubicBezTo>
                    <a:pt x="566" y="11129"/>
                    <a:pt x="564" y="11011"/>
                    <a:pt x="639" y="10938"/>
                  </a:cubicBezTo>
                  <a:cubicBezTo>
                    <a:pt x="678" y="10900"/>
                    <a:pt x="731" y="10882"/>
                    <a:pt x="787" y="10861"/>
                  </a:cubicBezTo>
                  <a:cubicBezTo>
                    <a:pt x="834" y="10846"/>
                    <a:pt x="881" y="10829"/>
                    <a:pt x="924" y="10799"/>
                  </a:cubicBezTo>
                  <a:cubicBezTo>
                    <a:pt x="1083" y="10690"/>
                    <a:pt x="1087" y="10471"/>
                    <a:pt x="1070" y="10274"/>
                  </a:cubicBezTo>
                  <a:cubicBezTo>
                    <a:pt x="1061" y="10173"/>
                    <a:pt x="1044" y="10062"/>
                    <a:pt x="960" y="10000"/>
                  </a:cubicBezTo>
                  <a:cubicBezTo>
                    <a:pt x="941" y="9985"/>
                    <a:pt x="922" y="9976"/>
                    <a:pt x="903" y="9968"/>
                  </a:cubicBezTo>
                  <a:cubicBezTo>
                    <a:pt x="881" y="9957"/>
                    <a:pt x="860" y="9946"/>
                    <a:pt x="845" y="9931"/>
                  </a:cubicBezTo>
                  <a:cubicBezTo>
                    <a:pt x="819" y="9910"/>
                    <a:pt x="806" y="9880"/>
                    <a:pt x="808" y="9843"/>
                  </a:cubicBezTo>
                  <a:cubicBezTo>
                    <a:pt x="810" y="9775"/>
                    <a:pt x="862" y="9687"/>
                    <a:pt x="935" y="9629"/>
                  </a:cubicBezTo>
                  <a:cubicBezTo>
                    <a:pt x="950" y="9618"/>
                    <a:pt x="965" y="9606"/>
                    <a:pt x="980" y="9595"/>
                  </a:cubicBezTo>
                  <a:cubicBezTo>
                    <a:pt x="1078" y="9520"/>
                    <a:pt x="1190" y="9436"/>
                    <a:pt x="1194" y="9306"/>
                  </a:cubicBezTo>
                  <a:cubicBezTo>
                    <a:pt x="1198" y="9179"/>
                    <a:pt x="1102" y="9098"/>
                    <a:pt x="1008" y="9019"/>
                  </a:cubicBezTo>
                  <a:cubicBezTo>
                    <a:pt x="954" y="8974"/>
                    <a:pt x="900" y="8926"/>
                    <a:pt x="864" y="8873"/>
                  </a:cubicBezTo>
                  <a:cubicBezTo>
                    <a:pt x="806" y="8785"/>
                    <a:pt x="798" y="8671"/>
                    <a:pt x="789" y="8571"/>
                  </a:cubicBezTo>
                  <a:cubicBezTo>
                    <a:pt x="748" y="8009"/>
                    <a:pt x="703" y="7431"/>
                    <a:pt x="855" y="6880"/>
                  </a:cubicBezTo>
                  <a:cubicBezTo>
                    <a:pt x="885" y="6769"/>
                    <a:pt x="933" y="6630"/>
                    <a:pt x="1023" y="6518"/>
                  </a:cubicBezTo>
                  <a:cubicBezTo>
                    <a:pt x="1108" y="6415"/>
                    <a:pt x="1226" y="6355"/>
                    <a:pt x="1338" y="6355"/>
                  </a:cubicBezTo>
                  <a:lnTo>
                    <a:pt x="1359" y="6355"/>
                  </a:lnTo>
                  <a:cubicBezTo>
                    <a:pt x="1398" y="6358"/>
                    <a:pt x="1438" y="6368"/>
                    <a:pt x="1477" y="6377"/>
                  </a:cubicBezTo>
                  <a:cubicBezTo>
                    <a:pt x="1526" y="6388"/>
                    <a:pt x="1576" y="6397"/>
                    <a:pt x="1624" y="6397"/>
                  </a:cubicBezTo>
                  <a:cubicBezTo>
                    <a:pt x="1661" y="6397"/>
                    <a:pt x="1697" y="6391"/>
                    <a:pt x="1727" y="6375"/>
                  </a:cubicBezTo>
                  <a:cubicBezTo>
                    <a:pt x="1775" y="6351"/>
                    <a:pt x="1805" y="6313"/>
                    <a:pt x="1837" y="6274"/>
                  </a:cubicBezTo>
                  <a:cubicBezTo>
                    <a:pt x="1847" y="6259"/>
                    <a:pt x="1860" y="6244"/>
                    <a:pt x="1873" y="6231"/>
                  </a:cubicBezTo>
                  <a:cubicBezTo>
                    <a:pt x="1906" y="6196"/>
                    <a:pt x="1948" y="6176"/>
                    <a:pt x="1982" y="6176"/>
                  </a:cubicBezTo>
                  <a:cubicBezTo>
                    <a:pt x="1994" y="6176"/>
                    <a:pt x="2005" y="6178"/>
                    <a:pt x="2015" y="6184"/>
                  </a:cubicBezTo>
                  <a:lnTo>
                    <a:pt x="2040" y="6199"/>
                  </a:lnTo>
                  <a:lnTo>
                    <a:pt x="2053" y="6173"/>
                  </a:lnTo>
                  <a:cubicBezTo>
                    <a:pt x="2126" y="6028"/>
                    <a:pt x="2092" y="5833"/>
                    <a:pt x="1970" y="5723"/>
                  </a:cubicBezTo>
                  <a:cubicBezTo>
                    <a:pt x="1944" y="5700"/>
                    <a:pt x="1916" y="5683"/>
                    <a:pt x="1888" y="5663"/>
                  </a:cubicBezTo>
                  <a:cubicBezTo>
                    <a:pt x="1839" y="5629"/>
                    <a:pt x="1792" y="5597"/>
                    <a:pt x="1768" y="5548"/>
                  </a:cubicBezTo>
                  <a:cubicBezTo>
                    <a:pt x="1721" y="5453"/>
                    <a:pt x="1779" y="5338"/>
                    <a:pt x="1850" y="5261"/>
                  </a:cubicBezTo>
                  <a:cubicBezTo>
                    <a:pt x="1873" y="5237"/>
                    <a:pt x="1899" y="5211"/>
                    <a:pt x="1922" y="5188"/>
                  </a:cubicBezTo>
                  <a:cubicBezTo>
                    <a:pt x="1982" y="5130"/>
                    <a:pt x="2045" y="5072"/>
                    <a:pt x="2081" y="4993"/>
                  </a:cubicBezTo>
                  <a:cubicBezTo>
                    <a:pt x="2122" y="4911"/>
                    <a:pt x="2126" y="4819"/>
                    <a:pt x="2132" y="4738"/>
                  </a:cubicBezTo>
                  <a:lnTo>
                    <a:pt x="2190" y="3868"/>
                  </a:lnTo>
                  <a:cubicBezTo>
                    <a:pt x="2195" y="3797"/>
                    <a:pt x="2282" y="3774"/>
                    <a:pt x="2413" y="3746"/>
                  </a:cubicBezTo>
                  <a:cubicBezTo>
                    <a:pt x="2529" y="3720"/>
                    <a:pt x="2647" y="3694"/>
                    <a:pt x="2692" y="3609"/>
                  </a:cubicBezTo>
                  <a:cubicBezTo>
                    <a:pt x="2709" y="3581"/>
                    <a:pt x="2713" y="3551"/>
                    <a:pt x="2719" y="3521"/>
                  </a:cubicBezTo>
                  <a:cubicBezTo>
                    <a:pt x="2724" y="3495"/>
                    <a:pt x="2728" y="3472"/>
                    <a:pt x="2741" y="3450"/>
                  </a:cubicBezTo>
                  <a:cubicBezTo>
                    <a:pt x="2762" y="3410"/>
                    <a:pt x="2805" y="3386"/>
                    <a:pt x="2852" y="3362"/>
                  </a:cubicBezTo>
                  <a:cubicBezTo>
                    <a:pt x="2869" y="3352"/>
                    <a:pt x="2889" y="3343"/>
                    <a:pt x="2906" y="3332"/>
                  </a:cubicBezTo>
                  <a:cubicBezTo>
                    <a:pt x="3049" y="3240"/>
                    <a:pt x="3109" y="3077"/>
                    <a:pt x="3167" y="2921"/>
                  </a:cubicBezTo>
                  <a:cubicBezTo>
                    <a:pt x="3191" y="2857"/>
                    <a:pt x="3217" y="2790"/>
                    <a:pt x="3244" y="2733"/>
                  </a:cubicBezTo>
                  <a:cubicBezTo>
                    <a:pt x="3276" y="2666"/>
                    <a:pt x="3319" y="2602"/>
                    <a:pt x="3360" y="2542"/>
                  </a:cubicBezTo>
                  <a:cubicBezTo>
                    <a:pt x="3433" y="2433"/>
                    <a:pt x="3508" y="2319"/>
                    <a:pt x="3534" y="2188"/>
                  </a:cubicBezTo>
                  <a:cubicBezTo>
                    <a:pt x="3542" y="2145"/>
                    <a:pt x="3546" y="2103"/>
                    <a:pt x="3551" y="2060"/>
                  </a:cubicBezTo>
                  <a:cubicBezTo>
                    <a:pt x="3559" y="1959"/>
                    <a:pt x="3568" y="1865"/>
                    <a:pt x="3632" y="1803"/>
                  </a:cubicBezTo>
                  <a:cubicBezTo>
                    <a:pt x="3645" y="1790"/>
                    <a:pt x="3662" y="1779"/>
                    <a:pt x="3677" y="1766"/>
                  </a:cubicBezTo>
                  <a:cubicBezTo>
                    <a:pt x="3714" y="1738"/>
                    <a:pt x="3752" y="1711"/>
                    <a:pt x="3767" y="1663"/>
                  </a:cubicBezTo>
                  <a:cubicBezTo>
                    <a:pt x="3778" y="1631"/>
                    <a:pt x="3776" y="1601"/>
                    <a:pt x="3771" y="1571"/>
                  </a:cubicBezTo>
                  <a:cubicBezTo>
                    <a:pt x="3769" y="1558"/>
                    <a:pt x="3769" y="1546"/>
                    <a:pt x="3769" y="1533"/>
                  </a:cubicBezTo>
                  <a:cubicBezTo>
                    <a:pt x="3769" y="1413"/>
                    <a:pt x="3894" y="1323"/>
                    <a:pt x="4011" y="1301"/>
                  </a:cubicBezTo>
                  <a:cubicBezTo>
                    <a:pt x="4048" y="1295"/>
                    <a:pt x="4091" y="1291"/>
                    <a:pt x="4142" y="1291"/>
                  </a:cubicBezTo>
                  <a:cubicBezTo>
                    <a:pt x="4176" y="1291"/>
                    <a:pt x="4213" y="1293"/>
                    <a:pt x="4249" y="1293"/>
                  </a:cubicBezTo>
                  <a:cubicBezTo>
                    <a:pt x="4287" y="1296"/>
                    <a:pt x="4326" y="1298"/>
                    <a:pt x="4364" y="1298"/>
                  </a:cubicBezTo>
                  <a:cubicBezTo>
                    <a:pt x="4378" y="1298"/>
                    <a:pt x="4392" y="1298"/>
                    <a:pt x="4406" y="1297"/>
                  </a:cubicBezTo>
                  <a:cubicBezTo>
                    <a:pt x="4577" y="1288"/>
                    <a:pt x="4712" y="1218"/>
                    <a:pt x="4763" y="1104"/>
                  </a:cubicBezTo>
                  <a:cubicBezTo>
                    <a:pt x="4796" y="1038"/>
                    <a:pt x="4796" y="967"/>
                    <a:pt x="4796" y="899"/>
                  </a:cubicBezTo>
                  <a:cubicBezTo>
                    <a:pt x="4796" y="849"/>
                    <a:pt x="4798" y="804"/>
                    <a:pt x="4806" y="759"/>
                  </a:cubicBezTo>
                  <a:cubicBezTo>
                    <a:pt x="4832" y="650"/>
                    <a:pt x="4943" y="562"/>
                    <a:pt x="5053" y="562"/>
                  </a:cubicBezTo>
                  <a:cubicBezTo>
                    <a:pt x="5087" y="562"/>
                    <a:pt x="5119" y="571"/>
                    <a:pt x="5147" y="588"/>
                  </a:cubicBezTo>
                  <a:cubicBezTo>
                    <a:pt x="5173" y="605"/>
                    <a:pt x="5196" y="626"/>
                    <a:pt x="5220" y="650"/>
                  </a:cubicBezTo>
                  <a:cubicBezTo>
                    <a:pt x="5241" y="671"/>
                    <a:pt x="5265" y="695"/>
                    <a:pt x="5293" y="714"/>
                  </a:cubicBezTo>
                  <a:cubicBezTo>
                    <a:pt x="5344" y="749"/>
                    <a:pt x="5404" y="764"/>
                    <a:pt x="5460" y="779"/>
                  </a:cubicBezTo>
                  <a:cubicBezTo>
                    <a:pt x="5485" y="785"/>
                    <a:pt x="5511" y="791"/>
                    <a:pt x="5535" y="798"/>
                  </a:cubicBezTo>
                  <a:cubicBezTo>
                    <a:pt x="5601" y="819"/>
                    <a:pt x="5678" y="871"/>
                    <a:pt x="5683" y="941"/>
                  </a:cubicBezTo>
                  <a:lnTo>
                    <a:pt x="5683" y="952"/>
                  </a:lnTo>
                  <a:lnTo>
                    <a:pt x="5691" y="961"/>
                  </a:lnTo>
                  <a:cubicBezTo>
                    <a:pt x="5719" y="986"/>
                    <a:pt x="5755" y="999"/>
                    <a:pt x="5796" y="999"/>
                  </a:cubicBezTo>
                  <a:cubicBezTo>
                    <a:pt x="5867" y="999"/>
                    <a:pt x="5940" y="956"/>
                    <a:pt x="5976" y="894"/>
                  </a:cubicBezTo>
                  <a:cubicBezTo>
                    <a:pt x="6023" y="817"/>
                    <a:pt x="6027" y="716"/>
                    <a:pt x="5993" y="594"/>
                  </a:cubicBezTo>
                  <a:cubicBezTo>
                    <a:pt x="5985" y="560"/>
                    <a:pt x="5974" y="528"/>
                    <a:pt x="5963" y="496"/>
                  </a:cubicBezTo>
                  <a:cubicBezTo>
                    <a:pt x="5942" y="436"/>
                    <a:pt x="5922" y="380"/>
                    <a:pt x="5914" y="320"/>
                  </a:cubicBezTo>
                  <a:cubicBezTo>
                    <a:pt x="5910" y="288"/>
                    <a:pt x="5912" y="264"/>
                    <a:pt x="5920" y="247"/>
                  </a:cubicBezTo>
                  <a:cubicBezTo>
                    <a:pt x="5940" y="200"/>
                    <a:pt x="6002" y="181"/>
                    <a:pt x="6066" y="170"/>
                  </a:cubicBezTo>
                  <a:lnTo>
                    <a:pt x="6653" y="59"/>
                  </a:lnTo>
                  <a:close/>
                  <a:moveTo>
                    <a:pt x="6677" y="1"/>
                  </a:moveTo>
                  <a:lnTo>
                    <a:pt x="6055" y="117"/>
                  </a:lnTo>
                  <a:cubicBezTo>
                    <a:pt x="6006" y="125"/>
                    <a:pt x="5905" y="144"/>
                    <a:pt x="5871" y="226"/>
                  </a:cubicBezTo>
                  <a:cubicBezTo>
                    <a:pt x="5856" y="262"/>
                    <a:pt x="5858" y="301"/>
                    <a:pt x="5862" y="327"/>
                  </a:cubicBezTo>
                  <a:cubicBezTo>
                    <a:pt x="5869" y="393"/>
                    <a:pt x="5890" y="453"/>
                    <a:pt x="5912" y="513"/>
                  </a:cubicBezTo>
                  <a:cubicBezTo>
                    <a:pt x="5922" y="545"/>
                    <a:pt x="5933" y="577"/>
                    <a:pt x="5942" y="607"/>
                  </a:cubicBezTo>
                  <a:cubicBezTo>
                    <a:pt x="5972" y="716"/>
                    <a:pt x="5970" y="804"/>
                    <a:pt x="5931" y="869"/>
                  </a:cubicBezTo>
                  <a:cubicBezTo>
                    <a:pt x="5903" y="914"/>
                    <a:pt x="5847" y="946"/>
                    <a:pt x="5796" y="946"/>
                  </a:cubicBezTo>
                  <a:cubicBezTo>
                    <a:pt x="5779" y="946"/>
                    <a:pt x="5755" y="941"/>
                    <a:pt x="5734" y="926"/>
                  </a:cubicBezTo>
                  <a:cubicBezTo>
                    <a:pt x="5723" y="834"/>
                    <a:pt x="5633" y="774"/>
                    <a:pt x="5552" y="749"/>
                  </a:cubicBezTo>
                  <a:cubicBezTo>
                    <a:pt x="5526" y="740"/>
                    <a:pt x="5500" y="734"/>
                    <a:pt x="5473" y="727"/>
                  </a:cubicBezTo>
                  <a:cubicBezTo>
                    <a:pt x="5419" y="712"/>
                    <a:pt x="5365" y="699"/>
                    <a:pt x="5323" y="669"/>
                  </a:cubicBezTo>
                  <a:cubicBezTo>
                    <a:pt x="5299" y="654"/>
                    <a:pt x="5278" y="633"/>
                    <a:pt x="5256" y="611"/>
                  </a:cubicBezTo>
                  <a:cubicBezTo>
                    <a:pt x="5233" y="588"/>
                    <a:pt x="5207" y="562"/>
                    <a:pt x="5175" y="543"/>
                  </a:cubicBezTo>
                  <a:cubicBezTo>
                    <a:pt x="5138" y="519"/>
                    <a:pt x="5098" y="509"/>
                    <a:pt x="5053" y="509"/>
                  </a:cubicBezTo>
                  <a:cubicBezTo>
                    <a:pt x="4920" y="509"/>
                    <a:pt x="4785" y="616"/>
                    <a:pt x="4755" y="749"/>
                  </a:cubicBezTo>
                  <a:cubicBezTo>
                    <a:pt x="4744" y="798"/>
                    <a:pt x="4742" y="849"/>
                    <a:pt x="4742" y="899"/>
                  </a:cubicBezTo>
                  <a:cubicBezTo>
                    <a:pt x="4742" y="965"/>
                    <a:pt x="4742" y="1027"/>
                    <a:pt x="4716" y="1081"/>
                  </a:cubicBezTo>
                  <a:cubicBezTo>
                    <a:pt x="4650" y="1222"/>
                    <a:pt x="4459" y="1239"/>
                    <a:pt x="4403" y="1243"/>
                  </a:cubicBezTo>
                  <a:cubicBezTo>
                    <a:pt x="4388" y="1244"/>
                    <a:pt x="4374" y="1244"/>
                    <a:pt x="4359" y="1244"/>
                  </a:cubicBezTo>
                  <a:cubicBezTo>
                    <a:pt x="4323" y="1244"/>
                    <a:pt x="4288" y="1243"/>
                    <a:pt x="4251" y="1241"/>
                  </a:cubicBezTo>
                  <a:cubicBezTo>
                    <a:pt x="4215" y="1239"/>
                    <a:pt x="4178" y="1237"/>
                    <a:pt x="4142" y="1237"/>
                  </a:cubicBezTo>
                  <a:cubicBezTo>
                    <a:pt x="4086" y="1237"/>
                    <a:pt x="4041" y="1241"/>
                    <a:pt x="4001" y="1248"/>
                  </a:cubicBezTo>
                  <a:cubicBezTo>
                    <a:pt x="3859" y="1276"/>
                    <a:pt x="3716" y="1383"/>
                    <a:pt x="3716" y="1533"/>
                  </a:cubicBezTo>
                  <a:cubicBezTo>
                    <a:pt x="3716" y="1548"/>
                    <a:pt x="3718" y="1561"/>
                    <a:pt x="3718" y="1576"/>
                  </a:cubicBezTo>
                  <a:cubicBezTo>
                    <a:pt x="3720" y="1601"/>
                    <a:pt x="3724" y="1625"/>
                    <a:pt x="3716" y="1646"/>
                  </a:cubicBezTo>
                  <a:cubicBezTo>
                    <a:pt x="3707" y="1678"/>
                    <a:pt x="3677" y="1700"/>
                    <a:pt x="3645" y="1723"/>
                  </a:cubicBezTo>
                  <a:cubicBezTo>
                    <a:pt x="3628" y="1736"/>
                    <a:pt x="3611" y="1749"/>
                    <a:pt x="3596" y="1764"/>
                  </a:cubicBezTo>
                  <a:cubicBezTo>
                    <a:pt x="3516" y="1841"/>
                    <a:pt x="3508" y="1951"/>
                    <a:pt x="3497" y="2055"/>
                  </a:cubicBezTo>
                  <a:cubicBezTo>
                    <a:pt x="3493" y="2096"/>
                    <a:pt x="3489" y="2139"/>
                    <a:pt x="3482" y="2178"/>
                  </a:cubicBezTo>
                  <a:cubicBezTo>
                    <a:pt x="3456" y="2300"/>
                    <a:pt x="3388" y="2403"/>
                    <a:pt x="3315" y="2512"/>
                  </a:cubicBezTo>
                  <a:cubicBezTo>
                    <a:pt x="3274" y="2574"/>
                    <a:pt x="3232" y="2640"/>
                    <a:pt x="3197" y="2709"/>
                  </a:cubicBezTo>
                  <a:cubicBezTo>
                    <a:pt x="3167" y="2769"/>
                    <a:pt x="3142" y="2837"/>
                    <a:pt x="3118" y="2902"/>
                  </a:cubicBezTo>
                  <a:cubicBezTo>
                    <a:pt x="3060" y="3058"/>
                    <a:pt x="3007" y="3204"/>
                    <a:pt x="2878" y="3285"/>
                  </a:cubicBezTo>
                  <a:cubicBezTo>
                    <a:pt x="2861" y="3296"/>
                    <a:pt x="2844" y="3305"/>
                    <a:pt x="2827" y="3315"/>
                  </a:cubicBezTo>
                  <a:cubicBezTo>
                    <a:pt x="2775" y="3341"/>
                    <a:pt x="2722" y="3371"/>
                    <a:pt x="2694" y="3425"/>
                  </a:cubicBezTo>
                  <a:cubicBezTo>
                    <a:pt x="2679" y="3452"/>
                    <a:pt x="2672" y="3482"/>
                    <a:pt x="2666" y="3512"/>
                  </a:cubicBezTo>
                  <a:cubicBezTo>
                    <a:pt x="2662" y="3538"/>
                    <a:pt x="2657" y="3564"/>
                    <a:pt x="2647" y="3583"/>
                  </a:cubicBezTo>
                  <a:cubicBezTo>
                    <a:pt x="2610" y="3647"/>
                    <a:pt x="2505" y="3671"/>
                    <a:pt x="2402" y="3692"/>
                  </a:cubicBezTo>
                  <a:cubicBezTo>
                    <a:pt x="2276" y="3720"/>
                    <a:pt x="2143" y="3748"/>
                    <a:pt x="2137" y="3866"/>
                  </a:cubicBezTo>
                  <a:lnTo>
                    <a:pt x="2079" y="4734"/>
                  </a:lnTo>
                  <a:cubicBezTo>
                    <a:pt x="2072" y="4815"/>
                    <a:pt x="2068" y="4899"/>
                    <a:pt x="2034" y="4971"/>
                  </a:cubicBezTo>
                  <a:cubicBezTo>
                    <a:pt x="2002" y="5040"/>
                    <a:pt x="1946" y="5094"/>
                    <a:pt x="1886" y="5149"/>
                  </a:cubicBezTo>
                  <a:cubicBezTo>
                    <a:pt x="1860" y="5175"/>
                    <a:pt x="1835" y="5198"/>
                    <a:pt x="1811" y="5226"/>
                  </a:cubicBezTo>
                  <a:cubicBezTo>
                    <a:pt x="1730" y="5316"/>
                    <a:pt x="1661" y="5453"/>
                    <a:pt x="1719" y="5571"/>
                  </a:cubicBezTo>
                  <a:cubicBezTo>
                    <a:pt x="1749" y="5633"/>
                    <a:pt x="1805" y="5670"/>
                    <a:pt x="1858" y="5706"/>
                  </a:cubicBezTo>
                  <a:cubicBezTo>
                    <a:pt x="1886" y="5726"/>
                    <a:pt x="1910" y="5743"/>
                    <a:pt x="1933" y="5764"/>
                  </a:cubicBezTo>
                  <a:cubicBezTo>
                    <a:pt x="2032" y="5852"/>
                    <a:pt x="2064" y="6004"/>
                    <a:pt x="2015" y="6126"/>
                  </a:cubicBezTo>
                  <a:cubicBezTo>
                    <a:pt x="2004" y="6123"/>
                    <a:pt x="1992" y="6121"/>
                    <a:pt x="1980" y="6121"/>
                  </a:cubicBezTo>
                  <a:cubicBezTo>
                    <a:pt x="1932" y="6121"/>
                    <a:pt x="1878" y="6148"/>
                    <a:pt x="1835" y="6195"/>
                  </a:cubicBezTo>
                  <a:cubicBezTo>
                    <a:pt x="1820" y="6208"/>
                    <a:pt x="1807" y="6225"/>
                    <a:pt x="1794" y="6240"/>
                  </a:cubicBezTo>
                  <a:cubicBezTo>
                    <a:pt x="1766" y="6276"/>
                    <a:pt x="1738" y="6308"/>
                    <a:pt x="1704" y="6328"/>
                  </a:cubicBezTo>
                  <a:cubicBezTo>
                    <a:pt x="1680" y="6339"/>
                    <a:pt x="1653" y="6344"/>
                    <a:pt x="1623" y="6344"/>
                  </a:cubicBezTo>
                  <a:cubicBezTo>
                    <a:pt x="1582" y="6344"/>
                    <a:pt x="1536" y="6335"/>
                    <a:pt x="1488" y="6325"/>
                  </a:cubicBezTo>
                  <a:cubicBezTo>
                    <a:pt x="1447" y="6315"/>
                    <a:pt x="1404" y="6306"/>
                    <a:pt x="1363" y="6302"/>
                  </a:cubicBezTo>
                  <a:cubicBezTo>
                    <a:pt x="1356" y="6301"/>
                    <a:pt x="1348" y="6301"/>
                    <a:pt x="1340" y="6301"/>
                  </a:cubicBezTo>
                  <a:cubicBezTo>
                    <a:pt x="1212" y="6301"/>
                    <a:pt x="1077" y="6369"/>
                    <a:pt x="982" y="6484"/>
                  </a:cubicBezTo>
                  <a:cubicBezTo>
                    <a:pt x="883" y="6602"/>
                    <a:pt x="836" y="6750"/>
                    <a:pt x="804" y="6865"/>
                  </a:cubicBezTo>
                  <a:cubicBezTo>
                    <a:pt x="650" y="7427"/>
                    <a:pt x="695" y="8009"/>
                    <a:pt x="738" y="8575"/>
                  </a:cubicBezTo>
                  <a:cubicBezTo>
                    <a:pt x="744" y="8676"/>
                    <a:pt x="755" y="8804"/>
                    <a:pt x="819" y="8903"/>
                  </a:cubicBezTo>
                  <a:cubicBezTo>
                    <a:pt x="860" y="8963"/>
                    <a:pt x="918" y="9012"/>
                    <a:pt x="973" y="9059"/>
                  </a:cubicBezTo>
                  <a:cubicBezTo>
                    <a:pt x="1061" y="9134"/>
                    <a:pt x="1143" y="9203"/>
                    <a:pt x="1140" y="9303"/>
                  </a:cubicBezTo>
                  <a:cubicBezTo>
                    <a:pt x="1136" y="9408"/>
                    <a:pt x="1040" y="9481"/>
                    <a:pt x="948" y="9552"/>
                  </a:cubicBezTo>
                  <a:cubicBezTo>
                    <a:pt x="933" y="9565"/>
                    <a:pt x="915" y="9576"/>
                    <a:pt x="900" y="9588"/>
                  </a:cubicBezTo>
                  <a:cubicBezTo>
                    <a:pt x="830" y="9644"/>
                    <a:pt x="757" y="9745"/>
                    <a:pt x="755" y="9843"/>
                  </a:cubicBezTo>
                  <a:cubicBezTo>
                    <a:pt x="753" y="9895"/>
                    <a:pt x="772" y="9940"/>
                    <a:pt x="808" y="9972"/>
                  </a:cubicBezTo>
                  <a:cubicBezTo>
                    <a:pt x="830" y="9991"/>
                    <a:pt x="855" y="10004"/>
                    <a:pt x="879" y="10015"/>
                  </a:cubicBezTo>
                  <a:cubicBezTo>
                    <a:pt x="896" y="10023"/>
                    <a:pt x="913" y="10032"/>
                    <a:pt x="928" y="10043"/>
                  </a:cubicBezTo>
                  <a:cubicBezTo>
                    <a:pt x="995" y="10092"/>
                    <a:pt x="1008" y="10190"/>
                    <a:pt x="1016" y="10278"/>
                  </a:cubicBezTo>
                  <a:cubicBezTo>
                    <a:pt x="1031" y="10460"/>
                    <a:pt x="1029" y="10660"/>
                    <a:pt x="894" y="10756"/>
                  </a:cubicBezTo>
                  <a:cubicBezTo>
                    <a:pt x="858" y="10780"/>
                    <a:pt x="815" y="10795"/>
                    <a:pt x="770" y="10812"/>
                  </a:cubicBezTo>
                  <a:cubicBezTo>
                    <a:pt x="710" y="10833"/>
                    <a:pt x="648" y="10855"/>
                    <a:pt x="601" y="10900"/>
                  </a:cubicBezTo>
                  <a:cubicBezTo>
                    <a:pt x="511" y="10990"/>
                    <a:pt x="513" y="11125"/>
                    <a:pt x="513" y="11245"/>
                  </a:cubicBezTo>
                  <a:lnTo>
                    <a:pt x="513" y="11262"/>
                  </a:lnTo>
                  <a:cubicBezTo>
                    <a:pt x="513" y="11440"/>
                    <a:pt x="491" y="11619"/>
                    <a:pt x="446" y="11793"/>
                  </a:cubicBezTo>
                  <a:cubicBezTo>
                    <a:pt x="438" y="11821"/>
                    <a:pt x="427" y="11847"/>
                    <a:pt x="414" y="11868"/>
                  </a:cubicBezTo>
                  <a:lnTo>
                    <a:pt x="403" y="11885"/>
                  </a:lnTo>
                  <a:lnTo>
                    <a:pt x="416" y="11900"/>
                  </a:lnTo>
                  <a:cubicBezTo>
                    <a:pt x="436" y="11924"/>
                    <a:pt x="440" y="11956"/>
                    <a:pt x="431" y="11992"/>
                  </a:cubicBezTo>
                  <a:cubicBezTo>
                    <a:pt x="418" y="12044"/>
                    <a:pt x="382" y="12087"/>
                    <a:pt x="339" y="12106"/>
                  </a:cubicBezTo>
                  <a:cubicBezTo>
                    <a:pt x="308" y="12119"/>
                    <a:pt x="274" y="12124"/>
                    <a:pt x="236" y="12124"/>
                  </a:cubicBezTo>
                  <a:cubicBezTo>
                    <a:pt x="174" y="12124"/>
                    <a:pt x="104" y="12110"/>
                    <a:pt x="35" y="12091"/>
                  </a:cubicBezTo>
                  <a:lnTo>
                    <a:pt x="1" y="12080"/>
                  </a:lnTo>
                  <a:lnTo>
                    <a:pt x="3" y="12117"/>
                  </a:lnTo>
                  <a:cubicBezTo>
                    <a:pt x="13" y="12352"/>
                    <a:pt x="41" y="12594"/>
                    <a:pt x="211" y="12744"/>
                  </a:cubicBezTo>
                  <a:cubicBezTo>
                    <a:pt x="238" y="12770"/>
                    <a:pt x="268" y="12791"/>
                    <a:pt x="298" y="12813"/>
                  </a:cubicBezTo>
                  <a:cubicBezTo>
                    <a:pt x="371" y="12862"/>
                    <a:pt x="438" y="12909"/>
                    <a:pt x="453" y="12982"/>
                  </a:cubicBezTo>
                  <a:cubicBezTo>
                    <a:pt x="457" y="13004"/>
                    <a:pt x="457" y="13027"/>
                    <a:pt x="457" y="13051"/>
                  </a:cubicBezTo>
                  <a:cubicBezTo>
                    <a:pt x="457" y="13083"/>
                    <a:pt x="457" y="13117"/>
                    <a:pt x="470" y="13149"/>
                  </a:cubicBezTo>
                  <a:cubicBezTo>
                    <a:pt x="485" y="13192"/>
                    <a:pt x="515" y="13222"/>
                    <a:pt x="545" y="13252"/>
                  </a:cubicBezTo>
                  <a:cubicBezTo>
                    <a:pt x="564" y="13271"/>
                    <a:pt x="583" y="13291"/>
                    <a:pt x="596" y="13314"/>
                  </a:cubicBezTo>
                  <a:cubicBezTo>
                    <a:pt x="633" y="13374"/>
                    <a:pt x="626" y="13458"/>
                    <a:pt x="620" y="13537"/>
                  </a:cubicBezTo>
                  <a:cubicBezTo>
                    <a:pt x="609" y="13640"/>
                    <a:pt x="601" y="13747"/>
                    <a:pt x="680" y="13818"/>
                  </a:cubicBezTo>
                  <a:cubicBezTo>
                    <a:pt x="708" y="13843"/>
                    <a:pt x="742" y="13858"/>
                    <a:pt x="776" y="13871"/>
                  </a:cubicBezTo>
                  <a:cubicBezTo>
                    <a:pt x="813" y="13888"/>
                    <a:pt x="849" y="13903"/>
                    <a:pt x="868" y="13933"/>
                  </a:cubicBezTo>
                  <a:cubicBezTo>
                    <a:pt x="898" y="13976"/>
                    <a:pt x="885" y="14034"/>
                    <a:pt x="870" y="14096"/>
                  </a:cubicBezTo>
                  <a:cubicBezTo>
                    <a:pt x="858" y="14158"/>
                    <a:pt x="840" y="14223"/>
                    <a:pt x="866" y="14285"/>
                  </a:cubicBezTo>
                  <a:cubicBezTo>
                    <a:pt x="894" y="14347"/>
                    <a:pt x="952" y="14379"/>
                    <a:pt x="1010" y="14411"/>
                  </a:cubicBezTo>
                  <a:cubicBezTo>
                    <a:pt x="1053" y="14435"/>
                    <a:pt x="1091" y="14456"/>
                    <a:pt x="1117" y="14490"/>
                  </a:cubicBezTo>
                  <a:cubicBezTo>
                    <a:pt x="1164" y="14555"/>
                    <a:pt x="1151" y="14640"/>
                    <a:pt x="1136" y="14733"/>
                  </a:cubicBezTo>
                  <a:cubicBezTo>
                    <a:pt x="1119" y="14831"/>
                    <a:pt x="1102" y="14934"/>
                    <a:pt x="1160" y="15015"/>
                  </a:cubicBezTo>
                  <a:cubicBezTo>
                    <a:pt x="1190" y="15056"/>
                    <a:pt x="1228" y="15080"/>
                    <a:pt x="1267" y="15105"/>
                  </a:cubicBezTo>
                  <a:cubicBezTo>
                    <a:pt x="1297" y="15122"/>
                    <a:pt x="1325" y="15142"/>
                    <a:pt x="1346" y="15163"/>
                  </a:cubicBezTo>
                  <a:cubicBezTo>
                    <a:pt x="1417" y="15236"/>
                    <a:pt x="1415" y="15347"/>
                    <a:pt x="1410" y="15463"/>
                  </a:cubicBezTo>
                  <a:cubicBezTo>
                    <a:pt x="1408" y="15581"/>
                    <a:pt x="1406" y="15705"/>
                    <a:pt x="1483" y="15795"/>
                  </a:cubicBezTo>
                  <a:cubicBezTo>
                    <a:pt x="1528" y="15851"/>
                    <a:pt x="1599" y="15881"/>
                    <a:pt x="1678" y="15881"/>
                  </a:cubicBezTo>
                  <a:cubicBezTo>
                    <a:pt x="1790" y="15881"/>
                    <a:pt x="1910" y="15819"/>
                    <a:pt x="1976" y="15729"/>
                  </a:cubicBezTo>
                  <a:cubicBezTo>
                    <a:pt x="2075" y="15594"/>
                    <a:pt x="2090" y="15429"/>
                    <a:pt x="2096" y="15242"/>
                  </a:cubicBezTo>
                  <a:cubicBezTo>
                    <a:pt x="2109" y="15245"/>
                    <a:pt x="2123" y="15246"/>
                    <a:pt x="2137" y="15246"/>
                  </a:cubicBezTo>
                  <a:cubicBezTo>
                    <a:pt x="2217" y="15246"/>
                    <a:pt x="2303" y="15205"/>
                    <a:pt x="2362" y="15135"/>
                  </a:cubicBezTo>
                  <a:cubicBezTo>
                    <a:pt x="2422" y="15062"/>
                    <a:pt x="2454" y="14970"/>
                    <a:pt x="2479" y="14885"/>
                  </a:cubicBezTo>
                  <a:cubicBezTo>
                    <a:pt x="2572" y="14953"/>
                    <a:pt x="2677" y="15024"/>
                    <a:pt x="2799" y="15047"/>
                  </a:cubicBezTo>
                  <a:cubicBezTo>
                    <a:pt x="2822" y="15052"/>
                    <a:pt x="2846" y="15054"/>
                    <a:pt x="2872" y="15054"/>
                  </a:cubicBezTo>
                  <a:cubicBezTo>
                    <a:pt x="3002" y="15054"/>
                    <a:pt x="3116" y="14990"/>
                    <a:pt x="3161" y="14891"/>
                  </a:cubicBezTo>
                  <a:cubicBezTo>
                    <a:pt x="3174" y="14863"/>
                    <a:pt x="3180" y="14835"/>
                    <a:pt x="3187" y="14807"/>
                  </a:cubicBezTo>
                  <a:cubicBezTo>
                    <a:pt x="3193" y="14780"/>
                    <a:pt x="3199" y="14756"/>
                    <a:pt x="3210" y="14733"/>
                  </a:cubicBezTo>
                  <a:cubicBezTo>
                    <a:pt x="3246" y="14653"/>
                    <a:pt x="3334" y="14600"/>
                    <a:pt x="3480" y="14570"/>
                  </a:cubicBezTo>
                  <a:cubicBezTo>
                    <a:pt x="3497" y="14565"/>
                    <a:pt x="3514" y="14563"/>
                    <a:pt x="3531" y="14559"/>
                  </a:cubicBezTo>
                  <a:cubicBezTo>
                    <a:pt x="3632" y="14540"/>
                    <a:pt x="3739" y="14518"/>
                    <a:pt x="3821" y="14450"/>
                  </a:cubicBezTo>
                  <a:cubicBezTo>
                    <a:pt x="3879" y="14400"/>
                    <a:pt x="3915" y="14317"/>
                    <a:pt x="3909" y="14240"/>
                  </a:cubicBezTo>
                  <a:cubicBezTo>
                    <a:pt x="3904" y="14182"/>
                    <a:pt x="3876" y="14135"/>
                    <a:pt x="3831" y="14107"/>
                  </a:cubicBezTo>
                  <a:cubicBezTo>
                    <a:pt x="3784" y="14077"/>
                    <a:pt x="3722" y="14073"/>
                    <a:pt x="3662" y="14073"/>
                  </a:cubicBezTo>
                  <a:lnTo>
                    <a:pt x="3598" y="14073"/>
                  </a:lnTo>
                  <a:cubicBezTo>
                    <a:pt x="3506" y="14073"/>
                    <a:pt x="3474" y="14060"/>
                    <a:pt x="3463" y="14017"/>
                  </a:cubicBezTo>
                  <a:cubicBezTo>
                    <a:pt x="3456" y="13998"/>
                    <a:pt x="3463" y="13972"/>
                    <a:pt x="3467" y="13948"/>
                  </a:cubicBezTo>
                  <a:lnTo>
                    <a:pt x="3795" y="12395"/>
                  </a:lnTo>
                  <a:cubicBezTo>
                    <a:pt x="3806" y="12339"/>
                    <a:pt x="3821" y="12286"/>
                    <a:pt x="3857" y="12258"/>
                  </a:cubicBezTo>
                  <a:cubicBezTo>
                    <a:pt x="3889" y="12232"/>
                    <a:pt x="3932" y="12228"/>
                    <a:pt x="3979" y="12224"/>
                  </a:cubicBezTo>
                  <a:lnTo>
                    <a:pt x="4001" y="12222"/>
                  </a:lnTo>
                  <a:cubicBezTo>
                    <a:pt x="4391" y="12179"/>
                    <a:pt x="4708" y="11832"/>
                    <a:pt x="4703" y="11459"/>
                  </a:cubicBezTo>
                  <a:cubicBezTo>
                    <a:pt x="4847" y="11410"/>
                    <a:pt x="4933" y="11268"/>
                    <a:pt x="4963" y="11148"/>
                  </a:cubicBezTo>
                  <a:cubicBezTo>
                    <a:pt x="4999" y="11007"/>
                    <a:pt x="4982" y="10857"/>
                    <a:pt x="4967" y="10724"/>
                  </a:cubicBezTo>
                  <a:cubicBezTo>
                    <a:pt x="4963" y="10685"/>
                    <a:pt x="4958" y="10634"/>
                    <a:pt x="4928" y="10595"/>
                  </a:cubicBezTo>
                  <a:cubicBezTo>
                    <a:pt x="4898" y="10553"/>
                    <a:pt x="4853" y="10535"/>
                    <a:pt x="4811" y="10516"/>
                  </a:cubicBezTo>
                  <a:cubicBezTo>
                    <a:pt x="4796" y="10510"/>
                    <a:pt x="4781" y="10503"/>
                    <a:pt x="4766" y="10497"/>
                  </a:cubicBezTo>
                  <a:cubicBezTo>
                    <a:pt x="4652" y="10439"/>
                    <a:pt x="4588" y="10291"/>
                    <a:pt x="4624" y="10169"/>
                  </a:cubicBezTo>
                  <a:lnTo>
                    <a:pt x="4633" y="10139"/>
                  </a:lnTo>
                  <a:lnTo>
                    <a:pt x="4086" y="10081"/>
                  </a:lnTo>
                  <a:cubicBezTo>
                    <a:pt x="4041" y="10077"/>
                    <a:pt x="4003" y="10070"/>
                    <a:pt x="3977" y="10047"/>
                  </a:cubicBezTo>
                  <a:cubicBezTo>
                    <a:pt x="3943" y="10017"/>
                    <a:pt x="3939" y="9961"/>
                    <a:pt x="3939" y="9908"/>
                  </a:cubicBezTo>
                  <a:cubicBezTo>
                    <a:pt x="3921" y="9329"/>
                    <a:pt x="3904" y="8734"/>
                    <a:pt x="4082" y="8172"/>
                  </a:cubicBezTo>
                  <a:lnTo>
                    <a:pt x="4084" y="8164"/>
                  </a:lnTo>
                  <a:cubicBezTo>
                    <a:pt x="4114" y="8067"/>
                    <a:pt x="4151" y="7958"/>
                    <a:pt x="4108" y="7857"/>
                  </a:cubicBezTo>
                  <a:cubicBezTo>
                    <a:pt x="4106" y="7851"/>
                    <a:pt x="4103" y="7844"/>
                    <a:pt x="4101" y="7840"/>
                  </a:cubicBezTo>
                  <a:cubicBezTo>
                    <a:pt x="4095" y="7827"/>
                    <a:pt x="4088" y="7814"/>
                    <a:pt x="4088" y="7804"/>
                  </a:cubicBezTo>
                  <a:cubicBezTo>
                    <a:pt x="4082" y="7765"/>
                    <a:pt x="4118" y="7731"/>
                    <a:pt x="4196" y="7694"/>
                  </a:cubicBezTo>
                  <a:cubicBezTo>
                    <a:pt x="4474" y="7564"/>
                    <a:pt x="4731" y="7375"/>
                    <a:pt x="4937" y="7148"/>
                  </a:cubicBezTo>
                  <a:lnTo>
                    <a:pt x="4945" y="7140"/>
                  </a:lnTo>
                  <a:cubicBezTo>
                    <a:pt x="4982" y="7099"/>
                    <a:pt x="5023" y="7054"/>
                    <a:pt x="5072" y="7037"/>
                  </a:cubicBezTo>
                  <a:cubicBezTo>
                    <a:pt x="5093" y="7030"/>
                    <a:pt x="5115" y="7028"/>
                    <a:pt x="5138" y="7026"/>
                  </a:cubicBezTo>
                  <a:cubicBezTo>
                    <a:pt x="5164" y="7022"/>
                    <a:pt x="5192" y="7020"/>
                    <a:pt x="5220" y="7009"/>
                  </a:cubicBezTo>
                  <a:cubicBezTo>
                    <a:pt x="5357" y="6962"/>
                    <a:pt x="5385" y="6788"/>
                    <a:pt x="5389" y="6690"/>
                  </a:cubicBezTo>
                  <a:lnTo>
                    <a:pt x="5389" y="6658"/>
                  </a:lnTo>
                  <a:cubicBezTo>
                    <a:pt x="5393" y="6553"/>
                    <a:pt x="5398" y="6443"/>
                    <a:pt x="5464" y="6375"/>
                  </a:cubicBezTo>
                  <a:cubicBezTo>
                    <a:pt x="5503" y="6334"/>
                    <a:pt x="5560" y="6313"/>
                    <a:pt x="5610" y="6291"/>
                  </a:cubicBezTo>
                  <a:lnTo>
                    <a:pt x="6072" y="6107"/>
                  </a:lnTo>
                  <a:cubicBezTo>
                    <a:pt x="6139" y="6081"/>
                    <a:pt x="6212" y="6047"/>
                    <a:pt x="6237" y="5978"/>
                  </a:cubicBezTo>
                  <a:cubicBezTo>
                    <a:pt x="6246" y="5955"/>
                    <a:pt x="6248" y="5933"/>
                    <a:pt x="6250" y="5912"/>
                  </a:cubicBezTo>
                  <a:cubicBezTo>
                    <a:pt x="6252" y="5899"/>
                    <a:pt x="6252" y="5886"/>
                    <a:pt x="6255" y="5873"/>
                  </a:cubicBezTo>
                  <a:cubicBezTo>
                    <a:pt x="6270" y="5813"/>
                    <a:pt x="6317" y="5766"/>
                    <a:pt x="6368" y="5719"/>
                  </a:cubicBezTo>
                  <a:cubicBezTo>
                    <a:pt x="6428" y="5661"/>
                    <a:pt x="6490" y="5603"/>
                    <a:pt x="6499" y="5518"/>
                  </a:cubicBezTo>
                  <a:cubicBezTo>
                    <a:pt x="6501" y="5486"/>
                    <a:pt x="6497" y="5453"/>
                    <a:pt x="6492" y="5421"/>
                  </a:cubicBezTo>
                  <a:cubicBezTo>
                    <a:pt x="6484" y="5374"/>
                    <a:pt x="6480" y="5331"/>
                    <a:pt x="6503" y="5301"/>
                  </a:cubicBezTo>
                  <a:cubicBezTo>
                    <a:pt x="6522" y="5278"/>
                    <a:pt x="6555" y="5271"/>
                    <a:pt x="6591" y="5263"/>
                  </a:cubicBezTo>
                  <a:cubicBezTo>
                    <a:pt x="6612" y="5256"/>
                    <a:pt x="6636" y="5252"/>
                    <a:pt x="6657" y="5241"/>
                  </a:cubicBezTo>
                  <a:cubicBezTo>
                    <a:pt x="6724" y="5213"/>
                    <a:pt x="6764" y="5154"/>
                    <a:pt x="6799" y="5096"/>
                  </a:cubicBezTo>
                  <a:cubicBezTo>
                    <a:pt x="6925" y="4875"/>
                    <a:pt x="7000" y="4626"/>
                    <a:pt x="7013" y="4374"/>
                  </a:cubicBezTo>
                  <a:cubicBezTo>
                    <a:pt x="7037" y="4378"/>
                    <a:pt x="7058" y="4380"/>
                    <a:pt x="7082" y="4380"/>
                  </a:cubicBezTo>
                  <a:cubicBezTo>
                    <a:pt x="7208" y="4380"/>
                    <a:pt x="7326" y="4307"/>
                    <a:pt x="7377" y="4200"/>
                  </a:cubicBezTo>
                  <a:cubicBezTo>
                    <a:pt x="7394" y="4164"/>
                    <a:pt x="7405" y="4125"/>
                    <a:pt x="7414" y="4087"/>
                  </a:cubicBezTo>
                  <a:cubicBezTo>
                    <a:pt x="7426" y="4037"/>
                    <a:pt x="7439" y="3992"/>
                    <a:pt x="7465" y="3954"/>
                  </a:cubicBezTo>
                  <a:cubicBezTo>
                    <a:pt x="7512" y="3885"/>
                    <a:pt x="7585" y="3857"/>
                    <a:pt x="7707" y="3857"/>
                  </a:cubicBezTo>
                  <a:cubicBezTo>
                    <a:pt x="7756" y="3857"/>
                    <a:pt x="7808" y="3862"/>
                    <a:pt x="7861" y="3866"/>
                  </a:cubicBezTo>
                  <a:cubicBezTo>
                    <a:pt x="7915" y="3870"/>
                    <a:pt x="7973" y="3874"/>
                    <a:pt x="8026" y="3874"/>
                  </a:cubicBezTo>
                  <a:cubicBezTo>
                    <a:pt x="8104" y="3874"/>
                    <a:pt x="8215" y="3866"/>
                    <a:pt x="8298" y="3793"/>
                  </a:cubicBezTo>
                  <a:cubicBezTo>
                    <a:pt x="8313" y="3778"/>
                    <a:pt x="8328" y="3763"/>
                    <a:pt x="8343" y="3748"/>
                  </a:cubicBezTo>
                  <a:cubicBezTo>
                    <a:pt x="8376" y="3716"/>
                    <a:pt x="8408" y="3682"/>
                    <a:pt x="8440" y="3671"/>
                  </a:cubicBezTo>
                  <a:lnTo>
                    <a:pt x="8459" y="3667"/>
                  </a:lnTo>
                  <a:lnTo>
                    <a:pt x="8459" y="3647"/>
                  </a:lnTo>
                  <a:cubicBezTo>
                    <a:pt x="8463" y="3437"/>
                    <a:pt x="8463" y="3232"/>
                    <a:pt x="8461" y="3037"/>
                  </a:cubicBezTo>
                  <a:lnTo>
                    <a:pt x="8459" y="3030"/>
                  </a:lnTo>
                  <a:cubicBezTo>
                    <a:pt x="8459" y="2970"/>
                    <a:pt x="8457" y="2908"/>
                    <a:pt x="8468" y="2848"/>
                  </a:cubicBezTo>
                  <a:cubicBezTo>
                    <a:pt x="8470" y="2835"/>
                    <a:pt x="8472" y="2820"/>
                    <a:pt x="8474" y="2807"/>
                  </a:cubicBezTo>
                  <a:cubicBezTo>
                    <a:pt x="8483" y="2771"/>
                    <a:pt x="8489" y="2735"/>
                    <a:pt x="8487" y="2696"/>
                  </a:cubicBezTo>
                  <a:cubicBezTo>
                    <a:pt x="8483" y="2576"/>
                    <a:pt x="8397" y="2490"/>
                    <a:pt x="8311" y="2409"/>
                  </a:cubicBezTo>
                  <a:cubicBezTo>
                    <a:pt x="8238" y="2336"/>
                    <a:pt x="8168" y="2268"/>
                    <a:pt x="8151" y="2178"/>
                  </a:cubicBezTo>
                  <a:cubicBezTo>
                    <a:pt x="8131" y="2081"/>
                    <a:pt x="8176" y="1989"/>
                    <a:pt x="8221" y="1893"/>
                  </a:cubicBezTo>
                  <a:cubicBezTo>
                    <a:pt x="8271" y="1790"/>
                    <a:pt x="8320" y="1685"/>
                    <a:pt x="8298" y="1573"/>
                  </a:cubicBezTo>
                  <a:cubicBezTo>
                    <a:pt x="8281" y="1486"/>
                    <a:pt x="8221" y="1413"/>
                    <a:pt x="8157" y="1348"/>
                  </a:cubicBezTo>
                  <a:cubicBezTo>
                    <a:pt x="7932" y="1113"/>
                    <a:pt x="7664" y="922"/>
                    <a:pt x="7407" y="736"/>
                  </a:cubicBezTo>
                  <a:cubicBezTo>
                    <a:pt x="7371" y="710"/>
                    <a:pt x="7328" y="680"/>
                    <a:pt x="7279" y="667"/>
                  </a:cubicBezTo>
                  <a:cubicBezTo>
                    <a:pt x="7259" y="663"/>
                    <a:pt x="7240" y="663"/>
                    <a:pt x="7221" y="661"/>
                  </a:cubicBezTo>
                  <a:cubicBezTo>
                    <a:pt x="7195" y="659"/>
                    <a:pt x="7174" y="656"/>
                    <a:pt x="7152" y="648"/>
                  </a:cubicBezTo>
                  <a:cubicBezTo>
                    <a:pt x="7116" y="633"/>
                    <a:pt x="7090" y="594"/>
                    <a:pt x="7067" y="562"/>
                  </a:cubicBezTo>
                  <a:lnTo>
                    <a:pt x="66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297"/>
            <p:cNvSpPr/>
            <p:nvPr/>
          </p:nvSpPr>
          <p:spPr>
            <a:xfrm>
              <a:off x="4456691" y="1691492"/>
              <a:ext cx="499962" cy="452083"/>
            </a:xfrm>
            <a:custGeom>
              <a:rect b="b" l="l" r="r" t="t"/>
              <a:pathLst>
                <a:path extrusionOk="0" h="15910" w="17595">
                  <a:moveTo>
                    <a:pt x="14087" y="0"/>
                  </a:moveTo>
                  <a:cubicBezTo>
                    <a:pt x="13972" y="0"/>
                    <a:pt x="13856" y="20"/>
                    <a:pt x="13747" y="57"/>
                  </a:cubicBezTo>
                  <a:cubicBezTo>
                    <a:pt x="13732" y="266"/>
                    <a:pt x="13529" y="437"/>
                    <a:pt x="13322" y="437"/>
                  </a:cubicBezTo>
                  <a:cubicBezTo>
                    <a:pt x="13289" y="437"/>
                    <a:pt x="13256" y="433"/>
                    <a:pt x="13224" y="423"/>
                  </a:cubicBezTo>
                  <a:cubicBezTo>
                    <a:pt x="13175" y="552"/>
                    <a:pt x="13154" y="689"/>
                    <a:pt x="13162" y="824"/>
                  </a:cubicBezTo>
                  <a:cubicBezTo>
                    <a:pt x="13156" y="825"/>
                    <a:pt x="13150" y="825"/>
                    <a:pt x="13144" y="825"/>
                  </a:cubicBezTo>
                  <a:cubicBezTo>
                    <a:pt x="13056" y="825"/>
                    <a:pt x="12998" y="722"/>
                    <a:pt x="12950" y="642"/>
                  </a:cubicBezTo>
                  <a:cubicBezTo>
                    <a:pt x="12915" y="581"/>
                    <a:pt x="12841" y="523"/>
                    <a:pt x="12780" y="523"/>
                  </a:cubicBezTo>
                  <a:cubicBezTo>
                    <a:pt x="12755" y="523"/>
                    <a:pt x="12732" y="532"/>
                    <a:pt x="12714" y="554"/>
                  </a:cubicBezTo>
                  <a:cubicBezTo>
                    <a:pt x="12684" y="591"/>
                    <a:pt x="12689" y="640"/>
                    <a:pt x="12669" y="681"/>
                  </a:cubicBezTo>
                  <a:cubicBezTo>
                    <a:pt x="12622" y="786"/>
                    <a:pt x="12470" y="788"/>
                    <a:pt x="12391" y="871"/>
                  </a:cubicBezTo>
                  <a:cubicBezTo>
                    <a:pt x="12258" y="1013"/>
                    <a:pt x="12425" y="1231"/>
                    <a:pt x="12434" y="1426"/>
                  </a:cubicBezTo>
                  <a:cubicBezTo>
                    <a:pt x="12434" y="1452"/>
                    <a:pt x="12432" y="1480"/>
                    <a:pt x="12419" y="1505"/>
                  </a:cubicBezTo>
                  <a:cubicBezTo>
                    <a:pt x="12400" y="1541"/>
                    <a:pt x="12363" y="1556"/>
                    <a:pt x="12324" y="1556"/>
                  </a:cubicBezTo>
                  <a:cubicBezTo>
                    <a:pt x="12275" y="1556"/>
                    <a:pt x="12222" y="1532"/>
                    <a:pt x="12194" y="1490"/>
                  </a:cubicBezTo>
                  <a:cubicBezTo>
                    <a:pt x="12140" y="1418"/>
                    <a:pt x="12144" y="1319"/>
                    <a:pt x="12151" y="1227"/>
                  </a:cubicBezTo>
                  <a:lnTo>
                    <a:pt x="12151" y="1227"/>
                  </a:lnTo>
                  <a:cubicBezTo>
                    <a:pt x="11946" y="1281"/>
                    <a:pt x="11735" y="1308"/>
                    <a:pt x="11525" y="1308"/>
                  </a:cubicBezTo>
                  <a:cubicBezTo>
                    <a:pt x="11495" y="1308"/>
                    <a:pt x="11465" y="1307"/>
                    <a:pt x="11435" y="1306"/>
                  </a:cubicBezTo>
                  <a:cubicBezTo>
                    <a:pt x="11405" y="1167"/>
                    <a:pt x="11480" y="1013"/>
                    <a:pt x="11609" y="948"/>
                  </a:cubicBezTo>
                  <a:cubicBezTo>
                    <a:pt x="11722" y="895"/>
                    <a:pt x="11857" y="908"/>
                    <a:pt x="11973" y="858"/>
                  </a:cubicBezTo>
                  <a:cubicBezTo>
                    <a:pt x="12089" y="809"/>
                    <a:pt x="12166" y="636"/>
                    <a:pt x="12061" y="565"/>
                  </a:cubicBezTo>
                  <a:cubicBezTo>
                    <a:pt x="12033" y="547"/>
                    <a:pt x="12001" y="541"/>
                    <a:pt x="11967" y="541"/>
                  </a:cubicBezTo>
                  <a:cubicBezTo>
                    <a:pt x="11948" y="541"/>
                    <a:pt x="11929" y="543"/>
                    <a:pt x="11911" y="546"/>
                  </a:cubicBezTo>
                  <a:cubicBezTo>
                    <a:pt x="11724" y="561"/>
                    <a:pt x="11508" y="597"/>
                    <a:pt x="11422" y="762"/>
                  </a:cubicBezTo>
                  <a:cubicBezTo>
                    <a:pt x="11388" y="824"/>
                    <a:pt x="11382" y="897"/>
                    <a:pt x="11352" y="961"/>
                  </a:cubicBezTo>
                  <a:cubicBezTo>
                    <a:pt x="11326" y="1015"/>
                    <a:pt x="11285" y="1062"/>
                    <a:pt x="11260" y="1115"/>
                  </a:cubicBezTo>
                  <a:cubicBezTo>
                    <a:pt x="11182" y="1270"/>
                    <a:pt x="11234" y="1480"/>
                    <a:pt x="11373" y="1580"/>
                  </a:cubicBezTo>
                  <a:cubicBezTo>
                    <a:pt x="11384" y="1617"/>
                    <a:pt x="11351" y="1636"/>
                    <a:pt x="11311" y="1636"/>
                  </a:cubicBezTo>
                  <a:cubicBezTo>
                    <a:pt x="11278" y="1636"/>
                    <a:pt x="11241" y="1623"/>
                    <a:pt x="11221" y="1595"/>
                  </a:cubicBezTo>
                  <a:cubicBezTo>
                    <a:pt x="11178" y="1538"/>
                    <a:pt x="11157" y="1450"/>
                    <a:pt x="11086" y="1433"/>
                  </a:cubicBezTo>
                  <a:cubicBezTo>
                    <a:pt x="11077" y="1430"/>
                    <a:pt x="11069" y="1429"/>
                    <a:pt x="11060" y="1429"/>
                  </a:cubicBezTo>
                  <a:cubicBezTo>
                    <a:pt x="11027" y="1429"/>
                    <a:pt x="10994" y="1442"/>
                    <a:pt x="10962" y="1445"/>
                  </a:cubicBezTo>
                  <a:cubicBezTo>
                    <a:pt x="10958" y="1446"/>
                    <a:pt x="10954" y="1446"/>
                    <a:pt x="10950" y="1446"/>
                  </a:cubicBezTo>
                  <a:cubicBezTo>
                    <a:pt x="10863" y="1446"/>
                    <a:pt x="10787" y="1379"/>
                    <a:pt x="10713" y="1330"/>
                  </a:cubicBezTo>
                  <a:cubicBezTo>
                    <a:pt x="10670" y="1302"/>
                    <a:pt x="10613" y="1281"/>
                    <a:pt x="10562" y="1281"/>
                  </a:cubicBezTo>
                  <a:cubicBezTo>
                    <a:pt x="10522" y="1281"/>
                    <a:pt x="10486" y="1294"/>
                    <a:pt x="10460" y="1325"/>
                  </a:cubicBezTo>
                  <a:cubicBezTo>
                    <a:pt x="10561" y="1480"/>
                    <a:pt x="10634" y="1651"/>
                    <a:pt x="10673" y="1829"/>
                  </a:cubicBezTo>
                  <a:cubicBezTo>
                    <a:pt x="10690" y="1908"/>
                    <a:pt x="10700" y="1992"/>
                    <a:pt x="10666" y="2065"/>
                  </a:cubicBezTo>
                  <a:cubicBezTo>
                    <a:pt x="10639" y="2117"/>
                    <a:pt x="10580" y="2157"/>
                    <a:pt x="10523" y="2157"/>
                  </a:cubicBezTo>
                  <a:cubicBezTo>
                    <a:pt x="10504" y="2157"/>
                    <a:pt x="10484" y="2152"/>
                    <a:pt x="10467" y="2142"/>
                  </a:cubicBezTo>
                  <a:cubicBezTo>
                    <a:pt x="10435" y="2020"/>
                    <a:pt x="10400" y="1897"/>
                    <a:pt x="10368" y="1775"/>
                  </a:cubicBezTo>
                  <a:cubicBezTo>
                    <a:pt x="10259" y="1788"/>
                    <a:pt x="10150" y="1801"/>
                    <a:pt x="10040" y="1814"/>
                  </a:cubicBezTo>
                  <a:cubicBezTo>
                    <a:pt x="10029" y="1815"/>
                    <a:pt x="10016" y="1817"/>
                    <a:pt x="10004" y="1817"/>
                  </a:cubicBezTo>
                  <a:cubicBezTo>
                    <a:pt x="9980" y="1817"/>
                    <a:pt x="9957" y="1812"/>
                    <a:pt x="9940" y="1797"/>
                  </a:cubicBezTo>
                  <a:cubicBezTo>
                    <a:pt x="9918" y="1777"/>
                    <a:pt x="9916" y="1745"/>
                    <a:pt x="9914" y="1715"/>
                  </a:cubicBezTo>
                  <a:cubicBezTo>
                    <a:pt x="9903" y="1544"/>
                    <a:pt x="9893" y="1373"/>
                    <a:pt x="9882" y="1201"/>
                  </a:cubicBezTo>
                  <a:cubicBezTo>
                    <a:pt x="9681" y="1265"/>
                    <a:pt x="9449" y="1364"/>
                    <a:pt x="9411" y="1570"/>
                  </a:cubicBezTo>
                  <a:cubicBezTo>
                    <a:pt x="9387" y="1696"/>
                    <a:pt x="9447" y="1822"/>
                    <a:pt x="9505" y="1936"/>
                  </a:cubicBezTo>
                  <a:cubicBezTo>
                    <a:pt x="9492" y="1935"/>
                    <a:pt x="9478" y="1935"/>
                    <a:pt x="9465" y="1935"/>
                  </a:cubicBezTo>
                  <a:cubicBezTo>
                    <a:pt x="9326" y="1935"/>
                    <a:pt x="9165" y="1968"/>
                    <a:pt x="9134" y="2097"/>
                  </a:cubicBezTo>
                  <a:cubicBezTo>
                    <a:pt x="9124" y="2140"/>
                    <a:pt x="9130" y="2182"/>
                    <a:pt x="9119" y="2223"/>
                  </a:cubicBezTo>
                  <a:cubicBezTo>
                    <a:pt x="9091" y="2329"/>
                    <a:pt x="8974" y="2362"/>
                    <a:pt x="8855" y="2362"/>
                  </a:cubicBezTo>
                  <a:cubicBezTo>
                    <a:pt x="8814" y="2362"/>
                    <a:pt x="8772" y="2358"/>
                    <a:pt x="8734" y="2352"/>
                  </a:cubicBezTo>
                  <a:cubicBezTo>
                    <a:pt x="8706" y="2347"/>
                    <a:pt x="8674" y="2343"/>
                    <a:pt x="8650" y="2326"/>
                  </a:cubicBezTo>
                  <a:cubicBezTo>
                    <a:pt x="8532" y="2247"/>
                    <a:pt x="8629" y="1987"/>
                    <a:pt x="8489" y="1960"/>
                  </a:cubicBezTo>
                  <a:cubicBezTo>
                    <a:pt x="8425" y="2013"/>
                    <a:pt x="8361" y="2067"/>
                    <a:pt x="8294" y="2118"/>
                  </a:cubicBezTo>
                  <a:cubicBezTo>
                    <a:pt x="8189" y="2206"/>
                    <a:pt x="8078" y="2362"/>
                    <a:pt x="8177" y="2459"/>
                  </a:cubicBezTo>
                  <a:cubicBezTo>
                    <a:pt x="8074" y="2502"/>
                    <a:pt x="7973" y="2542"/>
                    <a:pt x="7870" y="2585"/>
                  </a:cubicBezTo>
                  <a:cubicBezTo>
                    <a:pt x="7859" y="2724"/>
                    <a:pt x="8020" y="2814"/>
                    <a:pt x="8159" y="2827"/>
                  </a:cubicBezTo>
                  <a:cubicBezTo>
                    <a:pt x="8299" y="2840"/>
                    <a:pt x="8449" y="2817"/>
                    <a:pt x="8569" y="2887"/>
                  </a:cubicBezTo>
                  <a:cubicBezTo>
                    <a:pt x="8691" y="2958"/>
                    <a:pt x="8712" y="3183"/>
                    <a:pt x="8575" y="3211"/>
                  </a:cubicBezTo>
                  <a:cubicBezTo>
                    <a:pt x="8455" y="3202"/>
                    <a:pt x="8352" y="3091"/>
                    <a:pt x="8354" y="2971"/>
                  </a:cubicBezTo>
                  <a:cubicBezTo>
                    <a:pt x="8348" y="2970"/>
                    <a:pt x="8341" y="2970"/>
                    <a:pt x="8335" y="2970"/>
                  </a:cubicBezTo>
                  <a:cubicBezTo>
                    <a:pt x="8193" y="2970"/>
                    <a:pt x="8067" y="3123"/>
                    <a:pt x="8102" y="3262"/>
                  </a:cubicBezTo>
                  <a:cubicBezTo>
                    <a:pt x="8093" y="3271"/>
                    <a:pt x="8083" y="3274"/>
                    <a:pt x="8072" y="3274"/>
                  </a:cubicBezTo>
                  <a:cubicBezTo>
                    <a:pt x="8049" y="3274"/>
                    <a:pt x="8023" y="3258"/>
                    <a:pt x="8012" y="3236"/>
                  </a:cubicBezTo>
                  <a:cubicBezTo>
                    <a:pt x="7997" y="3204"/>
                    <a:pt x="7999" y="3166"/>
                    <a:pt x="7994" y="3129"/>
                  </a:cubicBezTo>
                  <a:cubicBezTo>
                    <a:pt x="7979" y="3018"/>
                    <a:pt x="7826" y="2891"/>
                    <a:pt x="7713" y="2891"/>
                  </a:cubicBezTo>
                  <a:cubicBezTo>
                    <a:pt x="7681" y="2891"/>
                    <a:pt x="7652" y="2901"/>
                    <a:pt x="7630" y="2926"/>
                  </a:cubicBezTo>
                  <a:cubicBezTo>
                    <a:pt x="7618" y="2939"/>
                    <a:pt x="7602" y="2944"/>
                    <a:pt x="7586" y="2944"/>
                  </a:cubicBezTo>
                  <a:cubicBezTo>
                    <a:pt x="7555" y="2944"/>
                    <a:pt x="7523" y="2926"/>
                    <a:pt x="7506" y="2898"/>
                  </a:cubicBezTo>
                  <a:cubicBezTo>
                    <a:pt x="7482" y="2857"/>
                    <a:pt x="7487" y="2804"/>
                    <a:pt x="7497" y="2757"/>
                  </a:cubicBezTo>
                  <a:cubicBezTo>
                    <a:pt x="7506" y="2707"/>
                    <a:pt x="7517" y="2658"/>
                    <a:pt x="7502" y="2611"/>
                  </a:cubicBezTo>
                  <a:cubicBezTo>
                    <a:pt x="7484" y="2553"/>
                    <a:pt x="7423" y="2516"/>
                    <a:pt x="7364" y="2516"/>
                  </a:cubicBezTo>
                  <a:cubicBezTo>
                    <a:pt x="7336" y="2516"/>
                    <a:pt x="7308" y="2524"/>
                    <a:pt x="7285" y="2542"/>
                  </a:cubicBezTo>
                  <a:cubicBezTo>
                    <a:pt x="7290" y="2682"/>
                    <a:pt x="7137" y="2772"/>
                    <a:pt x="7086" y="2902"/>
                  </a:cubicBezTo>
                  <a:cubicBezTo>
                    <a:pt x="7075" y="2930"/>
                    <a:pt x="7069" y="2960"/>
                    <a:pt x="7054" y="2984"/>
                  </a:cubicBezTo>
                  <a:cubicBezTo>
                    <a:pt x="6981" y="3091"/>
                    <a:pt x="6773" y="3046"/>
                    <a:pt x="6730" y="3166"/>
                  </a:cubicBezTo>
                  <a:cubicBezTo>
                    <a:pt x="6713" y="3219"/>
                    <a:pt x="6741" y="3279"/>
                    <a:pt x="6722" y="3333"/>
                  </a:cubicBezTo>
                  <a:cubicBezTo>
                    <a:pt x="6675" y="3464"/>
                    <a:pt x="6422" y="3393"/>
                    <a:pt x="6368" y="3521"/>
                  </a:cubicBezTo>
                  <a:cubicBezTo>
                    <a:pt x="6347" y="3571"/>
                    <a:pt x="6370" y="3631"/>
                    <a:pt x="6407" y="3669"/>
                  </a:cubicBezTo>
                  <a:cubicBezTo>
                    <a:pt x="6474" y="3742"/>
                    <a:pt x="6577" y="3760"/>
                    <a:pt x="6681" y="3760"/>
                  </a:cubicBezTo>
                  <a:cubicBezTo>
                    <a:pt x="6715" y="3760"/>
                    <a:pt x="6750" y="3758"/>
                    <a:pt x="6784" y="3755"/>
                  </a:cubicBezTo>
                  <a:cubicBezTo>
                    <a:pt x="6885" y="3749"/>
                    <a:pt x="6985" y="3742"/>
                    <a:pt x="7086" y="3736"/>
                  </a:cubicBezTo>
                  <a:cubicBezTo>
                    <a:pt x="7133" y="3734"/>
                    <a:pt x="7182" y="3729"/>
                    <a:pt x="7221" y="3706"/>
                  </a:cubicBezTo>
                  <a:cubicBezTo>
                    <a:pt x="7266" y="3678"/>
                    <a:pt x="7292" y="3631"/>
                    <a:pt x="7324" y="3590"/>
                  </a:cubicBezTo>
                  <a:cubicBezTo>
                    <a:pt x="7405" y="3487"/>
                    <a:pt x="7537" y="3431"/>
                    <a:pt x="7667" y="3431"/>
                  </a:cubicBezTo>
                  <a:cubicBezTo>
                    <a:pt x="7742" y="3431"/>
                    <a:pt x="7815" y="3449"/>
                    <a:pt x="7879" y="3487"/>
                  </a:cubicBezTo>
                  <a:cubicBezTo>
                    <a:pt x="7907" y="3504"/>
                    <a:pt x="7934" y="3526"/>
                    <a:pt x="7952" y="3556"/>
                  </a:cubicBezTo>
                  <a:cubicBezTo>
                    <a:pt x="7962" y="3579"/>
                    <a:pt x="7967" y="3603"/>
                    <a:pt x="7969" y="3629"/>
                  </a:cubicBezTo>
                  <a:cubicBezTo>
                    <a:pt x="7986" y="3746"/>
                    <a:pt x="8003" y="3862"/>
                    <a:pt x="8018" y="3980"/>
                  </a:cubicBezTo>
                  <a:cubicBezTo>
                    <a:pt x="8022" y="3999"/>
                    <a:pt x="8024" y="4021"/>
                    <a:pt x="8016" y="4038"/>
                  </a:cubicBezTo>
                  <a:cubicBezTo>
                    <a:pt x="8005" y="4061"/>
                    <a:pt x="7977" y="4072"/>
                    <a:pt x="7952" y="4076"/>
                  </a:cubicBezTo>
                  <a:cubicBezTo>
                    <a:pt x="7942" y="4078"/>
                    <a:pt x="7932" y="4079"/>
                    <a:pt x="7922" y="4079"/>
                  </a:cubicBezTo>
                  <a:cubicBezTo>
                    <a:pt x="7806" y="4079"/>
                    <a:pt x="7710" y="3966"/>
                    <a:pt x="7660" y="3856"/>
                  </a:cubicBezTo>
                  <a:cubicBezTo>
                    <a:pt x="7647" y="3826"/>
                    <a:pt x="7630" y="3789"/>
                    <a:pt x="7596" y="3785"/>
                  </a:cubicBezTo>
                  <a:cubicBezTo>
                    <a:pt x="7594" y="3785"/>
                    <a:pt x="7592" y="3785"/>
                    <a:pt x="7590" y="3785"/>
                  </a:cubicBezTo>
                  <a:cubicBezTo>
                    <a:pt x="7573" y="3785"/>
                    <a:pt x="7556" y="3792"/>
                    <a:pt x="7540" y="3800"/>
                  </a:cubicBezTo>
                  <a:cubicBezTo>
                    <a:pt x="7392" y="3877"/>
                    <a:pt x="7240" y="3961"/>
                    <a:pt x="7150" y="4100"/>
                  </a:cubicBezTo>
                  <a:cubicBezTo>
                    <a:pt x="7133" y="4130"/>
                    <a:pt x="7116" y="4162"/>
                    <a:pt x="7092" y="4188"/>
                  </a:cubicBezTo>
                  <a:cubicBezTo>
                    <a:pt x="7032" y="4248"/>
                    <a:pt x="6930" y="4254"/>
                    <a:pt x="6874" y="4318"/>
                  </a:cubicBezTo>
                  <a:cubicBezTo>
                    <a:pt x="6846" y="4353"/>
                    <a:pt x="6833" y="4400"/>
                    <a:pt x="6825" y="4443"/>
                  </a:cubicBezTo>
                  <a:cubicBezTo>
                    <a:pt x="6810" y="4524"/>
                    <a:pt x="6803" y="4610"/>
                    <a:pt x="6777" y="4687"/>
                  </a:cubicBezTo>
                  <a:cubicBezTo>
                    <a:pt x="6750" y="4764"/>
                    <a:pt x="6696" y="4839"/>
                    <a:pt x="6619" y="4867"/>
                  </a:cubicBezTo>
                  <a:cubicBezTo>
                    <a:pt x="6591" y="4875"/>
                    <a:pt x="6561" y="4882"/>
                    <a:pt x="6544" y="4901"/>
                  </a:cubicBezTo>
                  <a:cubicBezTo>
                    <a:pt x="6516" y="4933"/>
                    <a:pt x="6531" y="4980"/>
                    <a:pt x="6538" y="5021"/>
                  </a:cubicBezTo>
                  <a:cubicBezTo>
                    <a:pt x="6563" y="5156"/>
                    <a:pt x="6493" y="5306"/>
                    <a:pt x="6370" y="5373"/>
                  </a:cubicBezTo>
                  <a:cubicBezTo>
                    <a:pt x="6306" y="5407"/>
                    <a:pt x="6223" y="5428"/>
                    <a:pt x="6197" y="5495"/>
                  </a:cubicBezTo>
                  <a:cubicBezTo>
                    <a:pt x="6169" y="5561"/>
                    <a:pt x="6214" y="5647"/>
                    <a:pt x="6173" y="5707"/>
                  </a:cubicBezTo>
                  <a:cubicBezTo>
                    <a:pt x="6141" y="5756"/>
                    <a:pt x="6075" y="5760"/>
                    <a:pt x="6019" y="5773"/>
                  </a:cubicBezTo>
                  <a:cubicBezTo>
                    <a:pt x="5961" y="5784"/>
                    <a:pt x="5925" y="5825"/>
                    <a:pt x="5940" y="5880"/>
                  </a:cubicBezTo>
                  <a:cubicBezTo>
                    <a:pt x="5914" y="5900"/>
                    <a:pt x="5888" y="5919"/>
                    <a:pt x="5863" y="5938"/>
                  </a:cubicBezTo>
                  <a:cubicBezTo>
                    <a:pt x="5811" y="6073"/>
                    <a:pt x="5758" y="6206"/>
                    <a:pt x="5706" y="6341"/>
                  </a:cubicBezTo>
                  <a:cubicBezTo>
                    <a:pt x="5676" y="6422"/>
                    <a:pt x="5638" y="6512"/>
                    <a:pt x="5561" y="6555"/>
                  </a:cubicBezTo>
                  <a:cubicBezTo>
                    <a:pt x="5498" y="6589"/>
                    <a:pt x="5421" y="6585"/>
                    <a:pt x="5353" y="6609"/>
                  </a:cubicBezTo>
                  <a:cubicBezTo>
                    <a:pt x="5207" y="6658"/>
                    <a:pt x="5134" y="6823"/>
                    <a:pt x="5123" y="6975"/>
                  </a:cubicBezTo>
                  <a:cubicBezTo>
                    <a:pt x="5113" y="7127"/>
                    <a:pt x="5149" y="7279"/>
                    <a:pt x="5147" y="7434"/>
                  </a:cubicBezTo>
                  <a:cubicBezTo>
                    <a:pt x="5145" y="7586"/>
                    <a:pt x="5093" y="7753"/>
                    <a:pt x="4961" y="7828"/>
                  </a:cubicBezTo>
                  <a:cubicBezTo>
                    <a:pt x="4920" y="7851"/>
                    <a:pt x="4875" y="7864"/>
                    <a:pt x="4830" y="7875"/>
                  </a:cubicBezTo>
                  <a:cubicBezTo>
                    <a:pt x="4710" y="7909"/>
                    <a:pt x="4592" y="7941"/>
                    <a:pt x="4472" y="7974"/>
                  </a:cubicBezTo>
                  <a:cubicBezTo>
                    <a:pt x="4367" y="8001"/>
                    <a:pt x="4234" y="8072"/>
                    <a:pt x="4258" y="8179"/>
                  </a:cubicBezTo>
                  <a:cubicBezTo>
                    <a:pt x="4290" y="8316"/>
                    <a:pt x="4511" y="8278"/>
                    <a:pt x="4609" y="8378"/>
                  </a:cubicBezTo>
                  <a:cubicBezTo>
                    <a:pt x="4648" y="8419"/>
                    <a:pt x="4661" y="8479"/>
                    <a:pt x="4674" y="8535"/>
                  </a:cubicBezTo>
                  <a:cubicBezTo>
                    <a:pt x="4689" y="8616"/>
                    <a:pt x="4693" y="8719"/>
                    <a:pt x="4620" y="8756"/>
                  </a:cubicBezTo>
                  <a:cubicBezTo>
                    <a:pt x="4608" y="8761"/>
                    <a:pt x="4595" y="8764"/>
                    <a:pt x="4582" y="8764"/>
                  </a:cubicBezTo>
                  <a:cubicBezTo>
                    <a:pt x="4536" y="8764"/>
                    <a:pt x="4489" y="8731"/>
                    <a:pt x="4466" y="8689"/>
                  </a:cubicBezTo>
                  <a:cubicBezTo>
                    <a:pt x="4436" y="8636"/>
                    <a:pt x="4434" y="8571"/>
                    <a:pt x="4434" y="8511"/>
                  </a:cubicBezTo>
                  <a:cubicBezTo>
                    <a:pt x="4420" y="8505"/>
                    <a:pt x="4406" y="8502"/>
                    <a:pt x="4391" y="8502"/>
                  </a:cubicBezTo>
                  <a:cubicBezTo>
                    <a:pt x="4333" y="8502"/>
                    <a:pt x="4274" y="8551"/>
                    <a:pt x="4254" y="8608"/>
                  </a:cubicBezTo>
                  <a:cubicBezTo>
                    <a:pt x="4228" y="8678"/>
                    <a:pt x="4241" y="8758"/>
                    <a:pt x="4256" y="8833"/>
                  </a:cubicBezTo>
                  <a:cubicBezTo>
                    <a:pt x="4245" y="8825"/>
                    <a:pt x="4233" y="8821"/>
                    <a:pt x="4221" y="8821"/>
                  </a:cubicBezTo>
                  <a:cubicBezTo>
                    <a:pt x="4173" y="8821"/>
                    <a:pt x="4124" y="8880"/>
                    <a:pt x="4119" y="8935"/>
                  </a:cubicBezTo>
                  <a:cubicBezTo>
                    <a:pt x="4110" y="9006"/>
                    <a:pt x="4127" y="9083"/>
                    <a:pt x="4087" y="9141"/>
                  </a:cubicBezTo>
                  <a:cubicBezTo>
                    <a:pt x="4012" y="9246"/>
                    <a:pt x="3814" y="9180"/>
                    <a:pt x="3742" y="9285"/>
                  </a:cubicBezTo>
                  <a:cubicBezTo>
                    <a:pt x="3701" y="9345"/>
                    <a:pt x="3722" y="9428"/>
                    <a:pt x="3692" y="9493"/>
                  </a:cubicBezTo>
                  <a:cubicBezTo>
                    <a:pt x="3639" y="9621"/>
                    <a:pt x="3450" y="9606"/>
                    <a:pt x="3341" y="9692"/>
                  </a:cubicBezTo>
                  <a:cubicBezTo>
                    <a:pt x="3238" y="9771"/>
                    <a:pt x="3210" y="9938"/>
                    <a:pt x="3086" y="9975"/>
                  </a:cubicBezTo>
                  <a:cubicBezTo>
                    <a:pt x="3043" y="9987"/>
                    <a:pt x="2998" y="9983"/>
                    <a:pt x="2955" y="9987"/>
                  </a:cubicBezTo>
                  <a:cubicBezTo>
                    <a:pt x="2822" y="10007"/>
                    <a:pt x="2715" y="10142"/>
                    <a:pt x="2732" y="10277"/>
                  </a:cubicBezTo>
                  <a:cubicBezTo>
                    <a:pt x="2617" y="10270"/>
                    <a:pt x="2501" y="10267"/>
                    <a:pt x="2385" y="10267"/>
                  </a:cubicBezTo>
                  <a:cubicBezTo>
                    <a:pt x="2187" y="10267"/>
                    <a:pt x="1989" y="10276"/>
                    <a:pt x="1792" y="10294"/>
                  </a:cubicBezTo>
                  <a:cubicBezTo>
                    <a:pt x="1755" y="10298"/>
                    <a:pt x="1715" y="10302"/>
                    <a:pt x="1687" y="10326"/>
                  </a:cubicBezTo>
                  <a:cubicBezTo>
                    <a:pt x="1614" y="10390"/>
                    <a:pt x="1683" y="10508"/>
                    <a:pt x="1755" y="10572"/>
                  </a:cubicBezTo>
                  <a:cubicBezTo>
                    <a:pt x="1828" y="10634"/>
                    <a:pt x="1916" y="10729"/>
                    <a:pt x="1869" y="10812"/>
                  </a:cubicBezTo>
                  <a:cubicBezTo>
                    <a:pt x="1792" y="10857"/>
                    <a:pt x="1706" y="10892"/>
                    <a:pt x="1618" y="10911"/>
                  </a:cubicBezTo>
                  <a:cubicBezTo>
                    <a:pt x="1687" y="10954"/>
                    <a:pt x="1633" y="11063"/>
                    <a:pt x="1563" y="11099"/>
                  </a:cubicBezTo>
                  <a:cubicBezTo>
                    <a:pt x="1490" y="11136"/>
                    <a:pt x="1398" y="11157"/>
                    <a:pt x="1370" y="11230"/>
                  </a:cubicBezTo>
                  <a:cubicBezTo>
                    <a:pt x="1346" y="11290"/>
                    <a:pt x="1374" y="11363"/>
                    <a:pt x="1342" y="11416"/>
                  </a:cubicBezTo>
                  <a:cubicBezTo>
                    <a:pt x="1252" y="11421"/>
                    <a:pt x="1162" y="11464"/>
                    <a:pt x="1072" y="11466"/>
                  </a:cubicBezTo>
                  <a:cubicBezTo>
                    <a:pt x="866" y="11470"/>
                    <a:pt x="714" y="11674"/>
                    <a:pt x="671" y="11877"/>
                  </a:cubicBezTo>
                  <a:cubicBezTo>
                    <a:pt x="631" y="12078"/>
                    <a:pt x="665" y="12288"/>
                    <a:pt x="652" y="12494"/>
                  </a:cubicBezTo>
                  <a:cubicBezTo>
                    <a:pt x="637" y="12702"/>
                    <a:pt x="558" y="12927"/>
                    <a:pt x="369" y="13013"/>
                  </a:cubicBezTo>
                  <a:cubicBezTo>
                    <a:pt x="236" y="13075"/>
                    <a:pt x="29" y="13113"/>
                    <a:pt x="50" y="13257"/>
                  </a:cubicBezTo>
                  <a:cubicBezTo>
                    <a:pt x="63" y="13343"/>
                    <a:pt x="159" y="13385"/>
                    <a:pt x="243" y="13405"/>
                  </a:cubicBezTo>
                  <a:cubicBezTo>
                    <a:pt x="324" y="13424"/>
                    <a:pt x="410" y="13436"/>
                    <a:pt x="494" y="13436"/>
                  </a:cubicBezTo>
                  <a:cubicBezTo>
                    <a:pt x="654" y="13436"/>
                    <a:pt x="809" y="13394"/>
                    <a:pt x="918" y="13280"/>
                  </a:cubicBezTo>
                  <a:cubicBezTo>
                    <a:pt x="950" y="13248"/>
                    <a:pt x="976" y="13210"/>
                    <a:pt x="1014" y="13184"/>
                  </a:cubicBezTo>
                  <a:cubicBezTo>
                    <a:pt x="1041" y="13166"/>
                    <a:pt x="1073" y="13158"/>
                    <a:pt x="1104" y="13158"/>
                  </a:cubicBezTo>
                  <a:cubicBezTo>
                    <a:pt x="1191" y="13158"/>
                    <a:pt x="1281" y="13220"/>
                    <a:pt x="1295" y="13306"/>
                  </a:cubicBezTo>
                  <a:cubicBezTo>
                    <a:pt x="1312" y="13413"/>
                    <a:pt x="1210" y="13517"/>
                    <a:pt x="1106" y="13517"/>
                  </a:cubicBezTo>
                  <a:cubicBezTo>
                    <a:pt x="1093" y="13517"/>
                    <a:pt x="1080" y="13515"/>
                    <a:pt x="1068" y="13512"/>
                  </a:cubicBezTo>
                  <a:lnTo>
                    <a:pt x="1068" y="13512"/>
                  </a:lnTo>
                  <a:cubicBezTo>
                    <a:pt x="1138" y="13559"/>
                    <a:pt x="1123" y="13675"/>
                    <a:pt x="1059" y="13732"/>
                  </a:cubicBezTo>
                  <a:cubicBezTo>
                    <a:pt x="997" y="13788"/>
                    <a:pt x="907" y="13803"/>
                    <a:pt x="824" y="13814"/>
                  </a:cubicBezTo>
                  <a:cubicBezTo>
                    <a:pt x="772" y="13822"/>
                    <a:pt x="719" y="13829"/>
                    <a:pt x="667" y="13835"/>
                  </a:cubicBezTo>
                  <a:cubicBezTo>
                    <a:pt x="565" y="13850"/>
                    <a:pt x="461" y="13864"/>
                    <a:pt x="358" y="13864"/>
                  </a:cubicBezTo>
                  <a:cubicBezTo>
                    <a:pt x="299" y="13864"/>
                    <a:pt x="241" y="13860"/>
                    <a:pt x="183" y="13848"/>
                  </a:cubicBezTo>
                  <a:lnTo>
                    <a:pt x="183" y="13848"/>
                  </a:lnTo>
                  <a:cubicBezTo>
                    <a:pt x="352" y="13983"/>
                    <a:pt x="1" y="14320"/>
                    <a:pt x="179" y="14446"/>
                  </a:cubicBezTo>
                  <a:cubicBezTo>
                    <a:pt x="204" y="14464"/>
                    <a:pt x="234" y="14471"/>
                    <a:pt x="265" y="14471"/>
                  </a:cubicBezTo>
                  <a:cubicBezTo>
                    <a:pt x="304" y="14471"/>
                    <a:pt x="345" y="14460"/>
                    <a:pt x="382" y="14448"/>
                  </a:cubicBezTo>
                  <a:cubicBezTo>
                    <a:pt x="618" y="14377"/>
                    <a:pt x="854" y="14309"/>
                    <a:pt x="1089" y="14238"/>
                  </a:cubicBezTo>
                  <a:lnTo>
                    <a:pt x="1089" y="14238"/>
                  </a:lnTo>
                  <a:cubicBezTo>
                    <a:pt x="1113" y="14343"/>
                    <a:pt x="1023" y="14459"/>
                    <a:pt x="913" y="14461"/>
                  </a:cubicBezTo>
                  <a:cubicBezTo>
                    <a:pt x="1016" y="14521"/>
                    <a:pt x="997" y="14690"/>
                    <a:pt x="905" y="14765"/>
                  </a:cubicBezTo>
                  <a:cubicBezTo>
                    <a:pt x="833" y="14823"/>
                    <a:pt x="738" y="14839"/>
                    <a:pt x="644" y="14839"/>
                  </a:cubicBezTo>
                  <a:cubicBezTo>
                    <a:pt x="617" y="14839"/>
                    <a:pt x="590" y="14838"/>
                    <a:pt x="564" y="14836"/>
                  </a:cubicBezTo>
                  <a:lnTo>
                    <a:pt x="564" y="14836"/>
                  </a:lnTo>
                  <a:cubicBezTo>
                    <a:pt x="500" y="14907"/>
                    <a:pt x="560" y="15022"/>
                    <a:pt x="641" y="15072"/>
                  </a:cubicBezTo>
                  <a:cubicBezTo>
                    <a:pt x="723" y="15121"/>
                    <a:pt x="824" y="15136"/>
                    <a:pt x="898" y="15192"/>
                  </a:cubicBezTo>
                  <a:cubicBezTo>
                    <a:pt x="1008" y="15275"/>
                    <a:pt x="1057" y="15436"/>
                    <a:pt x="1188" y="15476"/>
                  </a:cubicBezTo>
                  <a:cubicBezTo>
                    <a:pt x="1278" y="15506"/>
                    <a:pt x="1391" y="15466"/>
                    <a:pt x="1464" y="15526"/>
                  </a:cubicBezTo>
                  <a:cubicBezTo>
                    <a:pt x="1509" y="15562"/>
                    <a:pt x="1524" y="15620"/>
                    <a:pt x="1548" y="15671"/>
                  </a:cubicBezTo>
                  <a:cubicBezTo>
                    <a:pt x="1615" y="15815"/>
                    <a:pt x="1772" y="15910"/>
                    <a:pt x="1930" y="15910"/>
                  </a:cubicBezTo>
                  <a:cubicBezTo>
                    <a:pt x="1958" y="15910"/>
                    <a:pt x="1985" y="15907"/>
                    <a:pt x="2013" y="15901"/>
                  </a:cubicBezTo>
                  <a:cubicBezTo>
                    <a:pt x="2051" y="15892"/>
                    <a:pt x="2092" y="15877"/>
                    <a:pt x="2115" y="15843"/>
                  </a:cubicBezTo>
                  <a:cubicBezTo>
                    <a:pt x="2137" y="15809"/>
                    <a:pt x="2137" y="15764"/>
                    <a:pt x="2148" y="15723"/>
                  </a:cubicBezTo>
                  <a:cubicBezTo>
                    <a:pt x="2218" y="15457"/>
                    <a:pt x="2702" y="15536"/>
                    <a:pt x="2799" y="15277"/>
                  </a:cubicBezTo>
                  <a:cubicBezTo>
                    <a:pt x="2829" y="15200"/>
                    <a:pt x="2818" y="15102"/>
                    <a:pt x="2887" y="15054"/>
                  </a:cubicBezTo>
                  <a:cubicBezTo>
                    <a:pt x="2921" y="15031"/>
                    <a:pt x="2966" y="15031"/>
                    <a:pt x="3009" y="15024"/>
                  </a:cubicBezTo>
                  <a:cubicBezTo>
                    <a:pt x="3180" y="14997"/>
                    <a:pt x="3322" y="14838"/>
                    <a:pt x="3330" y="14664"/>
                  </a:cubicBezTo>
                  <a:cubicBezTo>
                    <a:pt x="3395" y="14685"/>
                    <a:pt x="3467" y="14706"/>
                    <a:pt x="3535" y="14706"/>
                  </a:cubicBezTo>
                  <a:cubicBezTo>
                    <a:pt x="3584" y="14706"/>
                    <a:pt x="3632" y="14695"/>
                    <a:pt x="3673" y="14664"/>
                  </a:cubicBezTo>
                  <a:cubicBezTo>
                    <a:pt x="3776" y="14589"/>
                    <a:pt x="3778" y="14442"/>
                    <a:pt x="3793" y="14317"/>
                  </a:cubicBezTo>
                  <a:cubicBezTo>
                    <a:pt x="3806" y="14194"/>
                    <a:pt x="3875" y="14047"/>
                    <a:pt x="3995" y="14047"/>
                  </a:cubicBezTo>
                  <a:cubicBezTo>
                    <a:pt x="3998" y="14047"/>
                    <a:pt x="4002" y="14047"/>
                    <a:pt x="4005" y="14047"/>
                  </a:cubicBezTo>
                  <a:cubicBezTo>
                    <a:pt x="4132" y="14054"/>
                    <a:pt x="4185" y="14210"/>
                    <a:pt x="4196" y="14335"/>
                  </a:cubicBezTo>
                  <a:cubicBezTo>
                    <a:pt x="4209" y="14461"/>
                    <a:pt x="4230" y="14615"/>
                    <a:pt x="4348" y="14660"/>
                  </a:cubicBezTo>
                  <a:cubicBezTo>
                    <a:pt x="4374" y="14670"/>
                    <a:pt x="4403" y="14673"/>
                    <a:pt x="4432" y="14673"/>
                  </a:cubicBezTo>
                  <a:cubicBezTo>
                    <a:pt x="4475" y="14673"/>
                    <a:pt x="4520" y="14667"/>
                    <a:pt x="4562" y="14667"/>
                  </a:cubicBezTo>
                  <a:cubicBezTo>
                    <a:pt x="4604" y="14667"/>
                    <a:pt x="4644" y="14674"/>
                    <a:pt x="4676" y="14701"/>
                  </a:cubicBezTo>
                  <a:cubicBezTo>
                    <a:pt x="4682" y="14705"/>
                    <a:pt x="4684" y="14712"/>
                    <a:pt x="4689" y="14718"/>
                  </a:cubicBezTo>
                  <a:cubicBezTo>
                    <a:pt x="4706" y="14692"/>
                    <a:pt x="4716" y="14662"/>
                    <a:pt x="4725" y="14634"/>
                  </a:cubicBezTo>
                  <a:cubicBezTo>
                    <a:pt x="4770" y="14459"/>
                    <a:pt x="4794" y="14277"/>
                    <a:pt x="4794" y="14097"/>
                  </a:cubicBezTo>
                  <a:cubicBezTo>
                    <a:pt x="4791" y="13975"/>
                    <a:pt x="4787" y="13840"/>
                    <a:pt x="4873" y="13754"/>
                  </a:cubicBezTo>
                  <a:cubicBezTo>
                    <a:pt x="4950" y="13679"/>
                    <a:pt x="5074" y="13675"/>
                    <a:pt x="5162" y="13613"/>
                  </a:cubicBezTo>
                  <a:cubicBezTo>
                    <a:pt x="5312" y="13508"/>
                    <a:pt x="5312" y="13291"/>
                    <a:pt x="5295" y="13111"/>
                  </a:cubicBezTo>
                  <a:cubicBezTo>
                    <a:pt x="5288" y="13017"/>
                    <a:pt x="5273" y="12912"/>
                    <a:pt x="5196" y="12856"/>
                  </a:cubicBezTo>
                  <a:cubicBezTo>
                    <a:pt x="5160" y="12828"/>
                    <a:pt x="5113" y="12818"/>
                    <a:pt x="5078" y="12788"/>
                  </a:cubicBezTo>
                  <a:cubicBezTo>
                    <a:pt x="4978" y="12696"/>
                    <a:pt x="5063" y="12528"/>
                    <a:pt x="5171" y="12443"/>
                  </a:cubicBezTo>
                  <a:cubicBezTo>
                    <a:pt x="5278" y="12359"/>
                    <a:pt x="5415" y="12276"/>
                    <a:pt x="5419" y="12141"/>
                  </a:cubicBezTo>
                  <a:cubicBezTo>
                    <a:pt x="5426" y="11959"/>
                    <a:pt x="5196" y="11875"/>
                    <a:pt x="5096" y="11723"/>
                  </a:cubicBezTo>
                  <a:cubicBezTo>
                    <a:pt x="5036" y="11633"/>
                    <a:pt x="5025" y="11517"/>
                    <a:pt x="5016" y="11408"/>
                  </a:cubicBezTo>
                  <a:cubicBezTo>
                    <a:pt x="4974" y="10840"/>
                    <a:pt x="4931" y="10257"/>
                    <a:pt x="5083" y="9707"/>
                  </a:cubicBezTo>
                  <a:cubicBezTo>
                    <a:pt x="5119" y="9574"/>
                    <a:pt x="5168" y="9443"/>
                    <a:pt x="5256" y="9336"/>
                  </a:cubicBezTo>
                  <a:cubicBezTo>
                    <a:pt x="5339" y="9238"/>
                    <a:pt x="5461" y="9164"/>
                    <a:pt x="5589" y="9164"/>
                  </a:cubicBezTo>
                  <a:cubicBezTo>
                    <a:pt x="5597" y="9164"/>
                    <a:pt x="5606" y="9164"/>
                    <a:pt x="5614" y="9165"/>
                  </a:cubicBezTo>
                  <a:cubicBezTo>
                    <a:pt x="5701" y="9169"/>
                    <a:pt x="5792" y="9207"/>
                    <a:pt x="5876" y="9207"/>
                  </a:cubicBezTo>
                  <a:cubicBezTo>
                    <a:pt x="5908" y="9207"/>
                    <a:pt x="5940" y="9202"/>
                    <a:pt x="5970" y="9186"/>
                  </a:cubicBezTo>
                  <a:cubicBezTo>
                    <a:pt x="6028" y="9156"/>
                    <a:pt x="6062" y="9094"/>
                    <a:pt x="6107" y="9047"/>
                  </a:cubicBezTo>
                  <a:cubicBezTo>
                    <a:pt x="6140" y="9012"/>
                    <a:pt x="6188" y="8983"/>
                    <a:pt x="6234" y="8983"/>
                  </a:cubicBezTo>
                  <a:cubicBezTo>
                    <a:pt x="6251" y="8983"/>
                    <a:pt x="6267" y="8987"/>
                    <a:pt x="6283" y="8995"/>
                  </a:cubicBezTo>
                  <a:cubicBezTo>
                    <a:pt x="6351" y="8860"/>
                    <a:pt x="6317" y="8681"/>
                    <a:pt x="6203" y="8578"/>
                  </a:cubicBezTo>
                  <a:cubicBezTo>
                    <a:pt x="6135" y="8516"/>
                    <a:pt x="6038" y="8477"/>
                    <a:pt x="5995" y="8393"/>
                  </a:cubicBezTo>
                  <a:cubicBezTo>
                    <a:pt x="5946" y="8291"/>
                    <a:pt x="6004" y="8164"/>
                    <a:pt x="6083" y="8078"/>
                  </a:cubicBezTo>
                  <a:cubicBezTo>
                    <a:pt x="6160" y="7993"/>
                    <a:pt x="6261" y="7922"/>
                    <a:pt x="6310" y="7817"/>
                  </a:cubicBezTo>
                  <a:cubicBezTo>
                    <a:pt x="6347" y="7740"/>
                    <a:pt x="6353" y="7654"/>
                    <a:pt x="6358" y="7571"/>
                  </a:cubicBezTo>
                  <a:cubicBezTo>
                    <a:pt x="6377" y="7281"/>
                    <a:pt x="6396" y="6992"/>
                    <a:pt x="6415" y="6701"/>
                  </a:cubicBezTo>
                  <a:cubicBezTo>
                    <a:pt x="6428" y="6521"/>
                    <a:pt x="6835" y="6589"/>
                    <a:pt x="6923" y="6431"/>
                  </a:cubicBezTo>
                  <a:cubicBezTo>
                    <a:pt x="6949" y="6382"/>
                    <a:pt x="6942" y="6322"/>
                    <a:pt x="6970" y="6272"/>
                  </a:cubicBezTo>
                  <a:cubicBezTo>
                    <a:pt x="7005" y="6208"/>
                    <a:pt x="7082" y="6182"/>
                    <a:pt x="7144" y="6144"/>
                  </a:cubicBezTo>
                  <a:cubicBezTo>
                    <a:pt x="7339" y="6022"/>
                    <a:pt x="7373" y="5760"/>
                    <a:pt x="7474" y="5555"/>
                  </a:cubicBezTo>
                  <a:cubicBezTo>
                    <a:pt x="7564" y="5373"/>
                    <a:pt x="7720" y="5218"/>
                    <a:pt x="7761" y="5017"/>
                  </a:cubicBezTo>
                  <a:cubicBezTo>
                    <a:pt x="7789" y="4880"/>
                    <a:pt x="7767" y="4717"/>
                    <a:pt x="7868" y="4618"/>
                  </a:cubicBezTo>
                  <a:cubicBezTo>
                    <a:pt x="7911" y="4576"/>
                    <a:pt x="7977" y="4548"/>
                    <a:pt x="7994" y="4490"/>
                  </a:cubicBezTo>
                  <a:cubicBezTo>
                    <a:pt x="8007" y="4451"/>
                    <a:pt x="7994" y="4408"/>
                    <a:pt x="7994" y="4368"/>
                  </a:cubicBezTo>
                  <a:cubicBezTo>
                    <a:pt x="7994" y="4235"/>
                    <a:pt x="8127" y="4134"/>
                    <a:pt x="8258" y="4111"/>
                  </a:cubicBezTo>
                  <a:cubicBezTo>
                    <a:pt x="8304" y="4102"/>
                    <a:pt x="8350" y="4099"/>
                    <a:pt x="8396" y="4099"/>
                  </a:cubicBezTo>
                  <a:cubicBezTo>
                    <a:pt x="8467" y="4099"/>
                    <a:pt x="8538" y="4105"/>
                    <a:pt x="8609" y="4105"/>
                  </a:cubicBezTo>
                  <a:cubicBezTo>
                    <a:pt x="8625" y="4105"/>
                    <a:pt x="8641" y="4105"/>
                    <a:pt x="8656" y="4104"/>
                  </a:cubicBezTo>
                  <a:cubicBezTo>
                    <a:pt x="8789" y="4098"/>
                    <a:pt x="8937" y="4048"/>
                    <a:pt x="8993" y="3929"/>
                  </a:cubicBezTo>
                  <a:cubicBezTo>
                    <a:pt x="9040" y="3824"/>
                    <a:pt x="9008" y="3701"/>
                    <a:pt x="9034" y="3588"/>
                  </a:cubicBezTo>
                  <a:cubicBezTo>
                    <a:pt x="9063" y="3465"/>
                    <a:pt x="9187" y="3370"/>
                    <a:pt x="9307" y="3370"/>
                  </a:cubicBezTo>
                  <a:cubicBezTo>
                    <a:pt x="9343" y="3370"/>
                    <a:pt x="9380" y="3379"/>
                    <a:pt x="9413" y="3399"/>
                  </a:cubicBezTo>
                  <a:cubicBezTo>
                    <a:pt x="9468" y="3434"/>
                    <a:pt x="9507" y="3491"/>
                    <a:pt x="9561" y="3528"/>
                  </a:cubicBezTo>
                  <a:cubicBezTo>
                    <a:pt x="9629" y="3575"/>
                    <a:pt x="9717" y="3581"/>
                    <a:pt x="9796" y="3607"/>
                  </a:cubicBezTo>
                  <a:cubicBezTo>
                    <a:pt x="9876" y="3633"/>
                    <a:pt x="9957" y="3691"/>
                    <a:pt x="9961" y="3774"/>
                  </a:cubicBezTo>
                  <a:cubicBezTo>
                    <a:pt x="9986" y="3797"/>
                    <a:pt x="10017" y="3806"/>
                    <a:pt x="10049" y="3806"/>
                  </a:cubicBezTo>
                  <a:cubicBezTo>
                    <a:pt x="10110" y="3806"/>
                    <a:pt x="10175" y="3771"/>
                    <a:pt x="10208" y="3716"/>
                  </a:cubicBezTo>
                  <a:cubicBezTo>
                    <a:pt x="10257" y="3633"/>
                    <a:pt x="10246" y="3528"/>
                    <a:pt x="10220" y="3436"/>
                  </a:cubicBezTo>
                  <a:cubicBezTo>
                    <a:pt x="10195" y="3344"/>
                    <a:pt x="10154" y="3254"/>
                    <a:pt x="10141" y="3159"/>
                  </a:cubicBezTo>
                  <a:cubicBezTo>
                    <a:pt x="10137" y="3129"/>
                    <a:pt x="10137" y="3097"/>
                    <a:pt x="10148" y="3072"/>
                  </a:cubicBezTo>
                  <a:cubicBezTo>
                    <a:pt x="10173" y="3009"/>
                    <a:pt x="10248" y="2990"/>
                    <a:pt x="10315" y="2977"/>
                  </a:cubicBezTo>
                  <a:cubicBezTo>
                    <a:pt x="10516" y="2941"/>
                    <a:pt x="10718" y="2902"/>
                    <a:pt x="10919" y="2864"/>
                  </a:cubicBezTo>
                  <a:cubicBezTo>
                    <a:pt x="10859" y="2778"/>
                    <a:pt x="10797" y="2690"/>
                    <a:pt x="10737" y="2602"/>
                  </a:cubicBezTo>
                  <a:cubicBezTo>
                    <a:pt x="10771" y="2599"/>
                    <a:pt x="10806" y="2597"/>
                    <a:pt x="10840" y="2597"/>
                  </a:cubicBezTo>
                  <a:cubicBezTo>
                    <a:pt x="11062" y="2597"/>
                    <a:pt x="11285" y="2668"/>
                    <a:pt x="11465" y="2799"/>
                  </a:cubicBezTo>
                  <a:cubicBezTo>
                    <a:pt x="11632" y="2922"/>
                    <a:pt x="11763" y="3093"/>
                    <a:pt x="11949" y="3181"/>
                  </a:cubicBezTo>
                  <a:cubicBezTo>
                    <a:pt x="12089" y="3247"/>
                    <a:pt x="12244" y="3261"/>
                    <a:pt x="12399" y="3261"/>
                  </a:cubicBezTo>
                  <a:cubicBezTo>
                    <a:pt x="12449" y="3261"/>
                    <a:pt x="12500" y="3259"/>
                    <a:pt x="12549" y="3258"/>
                  </a:cubicBezTo>
                  <a:cubicBezTo>
                    <a:pt x="12772" y="3251"/>
                    <a:pt x="12993" y="3245"/>
                    <a:pt x="13216" y="3236"/>
                  </a:cubicBezTo>
                  <a:cubicBezTo>
                    <a:pt x="13387" y="3232"/>
                    <a:pt x="13593" y="3204"/>
                    <a:pt x="13661" y="3048"/>
                  </a:cubicBezTo>
                  <a:cubicBezTo>
                    <a:pt x="13683" y="2997"/>
                    <a:pt x="13687" y="2939"/>
                    <a:pt x="13713" y="2887"/>
                  </a:cubicBezTo>
                  <a:cubicBezTo>
                    <a:pt x="13751" y="2808"/>
                    <a:pt x="13835" y="2765"/>
                    <a:pt x="13903" y="2712"/>
                  </a:cubicBezTo>
                  <a:cubicBezTo>
                    <a:pt x="14032" y="2609"/>
                    <a:pt x="14118" y="2452"/>
                    <a:pt x="14133" y="2287"/>
                  </a:cubicBezTo>
                  <a:cubicBezTo>
                    <a:pt x="14141" y="2195"/>
                    <a:pt x="14128" y="2101"/>
                    <a:pt x="14148" y="2011"/>
                  </a:cubicBezTo>
                  <a:cubicBezTo>
                    <a:pt x="14184" y="1852"/>
                    <a:pt x="14315" y="1730"/>
                    <a:pt x="14465" y="1664"/>
                  </a:cubicBezTo>
                  <a:cubicBezTo>
                    <a:pt x="14613" y="1598"/>
                    <a:pt x="14778" y="1578"/>
                    <a:pt x="14938" y="1561"/>
                  </a:cubicBezTo>
                  <a:cubicBezTo>
                    <a:pt x="15076" y="1546"/>
                    <a:pt x="15221" y="1532"/>
                    <a:pt x="15363" y="1532"/>
                  </a:cubicBezTo>
                  <a:cubicBezTo>
                    <a:pt x="15640" y="1532"/>
                    <a:pt x="15908" y="1582"/>
                    <a:pt x="16106" y="1765"/>
                  </a:cubicBezTo>
                  <a:cubicBezTo>
                    <a:pt x="16262" y="1908"/>
                    <a:pt x="16382" y="2200"/>
                    <a:pt x="16374" y="2422"/>
                  </a:cubicBezTo>
                  <a:cubicBezTo>
                    <a:pt x="16483" y="2427"/>
                    <a:pt x="16592" y="2437"/>
                    <a:pt x="16699" y="2448"/>
                  </a:cubicBezTo>
                  <a:cubicBezTo>
                    <a:pt x="16787" y="2270"/>
                    <a:pt x="16901" y="2107"/>
                    <a:pt x="17036" y="1964"/>
                  </a:cubicBezTo>
                  <a:cubicBezTo>
                    <a:pt x="17031" y="1964"/>
                    <a:pt x="17027" y="1966"/>
                    <a:pt x="17025" y="1966"/>
                  </a:cubicBezTo>
                  <a:cubicBezTo>
                    <a:pt x="17006" y="1967"/>
                    <a:pt x="16986" y="1968"/>
                    <a:pt x="16966" y="1968"/>
                  </a:cubicBezTo>
                  <a:cubicBezTo>
                    <a:pt x="16889" y="1968"/>
                    <a:pt x="16812" y="1957"/>
                    <a:pt x="16757" y="1906"/>
                  </a:cubicBezTo>
                  <a:cubicBezTo>
                    <a:pt x="16650" y="1805"/>
                    <a:pt x="16697" y="1602"/>
                    <a:pt x="16579" y="1512"/>
                  </a:cubicBezTo>
                  <a:cubicBezTo>
                    <a:pt x="16524" y="1469"/>
                    <a:pt x="16447" y="1469"/>
                    <a:pt x="16378" y="1452"/>
                  </a:cubicBezTo>
                  <a:cubicBezTo>
                    <a:pt x="16307" y="1435"/>
                    <a:pt x="16234" y="1379"/>
                    <a:pt x="16245" y="1308"/>
                  </a:cubicBezTo>
                  <a:cubicBezTo>
                    <a:pt x="16272" y="1301"/>
                    <a:pt x="16299" y="1298"/>
                    <a:pt x="16327" y="1298"/>
                  </a:cubicBezTo>
                  <a:cubicBezTo>
                    <a:pt x="16515" y="1298"/>
                    <a:pt x="16715" y="1450"/>
                    <a:pt x="16890" y="1450"/>
                  </a:cubicBezTo>
                  <a:cubicBezTo>
                    <a:pt x="16939" y="1450"/>
                    <a:pt x="16987" y="1438"/>
                    <a:pt x="17031" y="1407"/>
                  </a:cubicBezTo>
                  <a:cubicBezTo>
                    <a:pt x="17085" y="1370"/>
                    <a:pt x="17121" y="1310"/>
                    <a:pt x="17177" y="1274"/>
                  </a:cubicBezTo>
                  <a:cubicBezTo>
                    <a:pt x="17301" y="1195"/>
                    <a:pt x="17494" y="1263"/>
                    <a:pt x="17595" y="1156"/>
                  </a:cubicBezTo>
                  <a:cubicBezTo>
                    <a:pt x="17580" y="957"/>
                    <a:pt x="17409" y="779"/>
                    <a:pt x="17209" y="756"/>
                  </a:cubicBezTo>
                  <a:cubicBezTo>
                    <a:pt x="17271" y="603"/>
                    <a:pt x="17091" y="456"/>
                    <a:pt x="16929" y="434"/>
                  </a:cubicBezTo>
                  <a:cubicBezTo>
                    <a:pt x="16882" y="429"/>
                    <a:pt x="16834" y="428"/>
                    <a:pt x="16786" y="428"/>
                  </a:cubicBezTo>
                  <a:cubicBezTo>
                    <a:pt x="16768" y="428"/>
                    <a:pt x="16750" y="428"/>
                    <a:pt x="16732" y="428"/>
                  </a:cubicBezTo>
                  <a:cubicBezTo>
                    <a:pt x="16631" y="428"/>
                    <a:pt x="16532" y="425"/>
                    <a:pt x="16442" y="381"/>
                  </a:cubicBezTo>
                  <a:cubicBezTo>
                    <a:pt x="16393" y="357"/>
                    <a:pt x="16342" y="319"/>
                    <a:pt x="16290" y="319"/>
                  </a:cubicBezTo>
                  <a:cubicBezTo>
                    <a:pt x="16281" y="319"/>
                    <a:pt x="16271" y="320"/>
                    <a:pt x="16262" y="323"/>
                  </a:cubicBezTo>
                  <a:cubicBezTo>
                    <a:pt x="16226" y="333"/>
                    <a:pt x="16200" y="363"/>
                    <a:pt x="16174" y="387"/>
                  </a:cubicBezTo>
                  <a:cubicBezTo>
                    <a:pt x="16100" y="454"/>
                    <a:pt x="15999" y="492"/>
                    <a:pt x="15899" y="492"/>
                  </a:cubicBezTo>
                  <a:cubicBezTo>
                    <a:pt x="15884" y="492"/>
                    <a:pt x="15870" y="491"/>
                    <a:pt x="15855" y="490"/>
                  </a:cubicBezTo>
                  <a:lnTo>
                    <a:pt x="15855" y="490"/>
                  </a:lnTo>
                  <a:cubicBezTo>
                    <a:pt x="15958" y="616"/>
                    <a:pt x="15969" y="811"/>
                    <a:pt x="15881" y="950"/>
                  </a:cubicBezTo>
                  <a:cubicBezTo>
                    <a:pt x="15868" y="952"/>
                    <a:pt x="15856" y="952"/>
                    <a:pt x="15843" y="952"/>
                  </a:cubicBezTo>
                  <a:cubicBezTo>
                    <a:pt x="15781" y="952"/>
                    <a:pt x="15719" y="939"/>
                    <a:pt x="15662" y="914"/>
                  </a:cubicBezTo>
                  <a:cubicBezTo>
                    <a:pt x="15761" y="771"/>
                    <a:pt x="15735" y="554"/>
                    <a:pt x="15605" y="436"/>
                  </a:cubicBezTo>
                  <a:cubicBezTo>
                    <a:pt x="15539" y="378"/>
                    <a:pt x="15450" y="348"/>
                    <a:pt x="15362" y="348"/>
                  </a:cubicBezTo>
                  <a:cubicBezTo>
                    <a:pt x="15275" y="348"/>
                    <a:pt x="15188" y="377"/>
                    <a:pt x="15122" y="434"/>
                  </a:cubicBezTo>
                  <a:cubicBezTo>
                    <a:pt x="15202" y="468"/>
                    <a:pt x="15167" y="588"/>
                    <a:pt x="15114" y="655"/>
                  </a:cubicBezTo>
                  <a:cubicBezTo>
                    <a:pt x="14983" y="815"/>
                    <a:pt x="14794" y="945"/>
                    <a:pt x="14592" y="945"/>
                  </a:cubicBezTo>
                  <a:cubicBezTo>
                    <a:pt x="14575" y="945"/>
                    <a:pt x="14559" y="944"/>
                    <a:pt x="14542" y="942"/>
                  </a:cubicBezTo>
                  <a:cubicBezTo>
                    <a:pt x="14572" y="798"/>
                    <a:pt x="14604" y="657"/>
                    <a:pt x="14634" y="513"/>
                  </a:cubicBezTo>
                  <a:cubicBezTo>
                    <a:pt x="14585" y="487"/>
                    <a:pt x="14531" y="474"/>
                    <a:pt x="14476" y="474"/>
                  </a:cubicBezTo>
                  <a:cubicBezTo>
                    <a:pt x="14321" y="474"/>
                    <a:pt x="14161" y="573"/>
                    <a:pt x="14116" y="723"/>
                  </a:cubicBezTo>
                  <a:cubicBezTo>
                    <a:pt x="14096" y="786"/>
                    <a:pt x="14092" y="854"/>
                    <a:pt x="14047" y="903"/>
                  </a:cubicBezTo>
                  <a:cubicBezTo>
                    <a:pt x="14015" y="940"/>
                    <a:pt x="13963" y="957"/>
                    <a:pt x="13923" y="987"/>
                  </a:cubicBezTo>
                  <a:cubicBezTo>
                    <a:pt x="13833" y="1055"/>
                    <a:pt x="13813" y="1182"/>
                    <a:pt x="13760" y="1283"/>
                  </a:cubicBezTo>
                  <a:cubicBezTo>
                    <a:pt x="13723" y="1352"/>
                    <a:pt x="13641" y="1409"/>
                    <a:pt x="13570" y="1409"/>
                  </a:cubicBezTo>
                  <a:cubicBezTo>
                    <a:pt x="13538" y="1409"/>
                    <a:pt x="13508" y="1398"/>
                    <a:pt x="13486" y="1370"/>
                  </a:cubicBezTo>
                  <a:lnTo>
                    <a:pt x="13438" y="1013"/>
                  </a:lnTo>
                  <a:cubicBezTo>
                    <a:pt x="13633" y="942"/>
                    <a:pt x="13867" y="820"/>
                    <a:pt x="13861" y="610"/>
                  </a:cubicBezTo>
                  <a:cubicBezTo>
                    <a:pt x="13858" y="578"/>
                    <a:pt x="13852" y="543"/>
                    <a:pt x="13867" y="516"/>
                  </a:cubicBezTo>
                  <a:cubicBezTo>
                    <a:pt x="13891" y="466"/>
                    <a:pt x="13957" y="462"/>
                    <a:pt x="14006" y="443"/>
                  </a:cubicBezTo>
                  <a:cubicBezTo>
                    <a:pt x="14160" y="381"/>
                    <a:pt x="14163" y="166"/>
                    <a:pt x="14137" y="1"/>
                  </a:cubicBezTo>
                  <a:cubicBezTo>
                    <a:pt x="14121" y="1"/>
                    <a:pt x="14104" y="0"/>
                    <a:pt x="140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297"/>
            <p:cNvSpPr/>
            <p:nvPr/>
          </p:nvSpPr>
          <p:spPr>
            <a:xfrm>
              <a:off x="4456748" y="1690753"/>
              <a:ext cx="500701" cy="453617"/>
            </a:xfrm>
            <a:custGeom>
              <a:rect b="b" l="l" r="r" t="t"/>
              <a:pathLst>
                <a:path extrusionOk="0" h="15964" w="17621">
                  <a:moveTo>
                    <a:pt x="14076" y="55"/>
                  </a:moveTo>
                  <a:cubicBezTo>
                    <a:pt x="14088" y="55"/>
                    <a:pt x="14100" y="55"/>
                    <a:pt x="14111" y="55"/>
                  </a:cubicBezTo>
                  <a:cubicBezTo>
                    <a:pt x="14133" y="207"/>
                    <a:pt x="14126" y="392"/>
                    <a:pt x="13996" y="443"/>
                  </a:cubicBezTo>
                  <a:cubicBezTo>
                    <a:pt x="13983" y="449"/>
                    <a:pt x="13968" y="454"/>
                    <a:pt x="13955" y="458"/>
                  </a:cubicBezTo>
                  <a:cubicBezTo>
                    <a:pt x="13912" y="469"/>
                    <a:pt x="13863" y="484"/>
                    <a:pt x="13841" y="529"/>
                  </a:cubicBezTo>
                  <a:cubicBezTo>
                    <a:pt x="13826" y="559"/>
                    <a:pt x="13829" y="589"/>
                    <a:pt x="13831" y="617"/>
                  </a:cubicBezTo>
                  <a:cubicBezTo>
                    <a:pt x="13831" y="623"/>
                    <a:pt x="13831" y="632"/>
                    <a:pt x="13831" y="638"/>
                  </a:cubicBezTo>
                  <a:cubicBezTo>
                    <a:pt x="13835" y="788"/>
                    <a:pt x="13700" y="914"/>
                    <a:pt x="13426" y="1015"/>
                  </a:cubicBezTo>
                  <a:lnTo>
                    <a:pt x="13406" y="1021"/>
                  </a:lnTo>
                  <a:lnTo>
                    <a:pt x="13458" y="1407"/>
                  </a:lnTo>
                  <a:lnTo>
                    <a:pt x="13462" y="1414"/>
                  </a:lnTo>
                  <a:cubicBezTo>
                    <a:pt x="13488" y="1446"/>
                    <a:pt x="13524" y="1463"/>
                    <a:pt x="13567" y="1463"/>
                  </a:cubicBezTo>
                  <a:cubicBezTo>
                    <a:pt x="13646" y="1463"/>
                    <a:pt x="13739" y="1401"/>
                    <a:pt x="13781" y="1321"/>
                  </a:cubicBezTo>
                  <a:cubicBezTo>
                    <a:pt x="13799" y="1287"/>
                    <a:pt x="13814" y="1251"/>
                    <a:pt x="13826" y="1216"/>
                  </a:cubicBezTo>
                  <a:cubicBezTo>
                    <a:pt x="13854" y="1144"/>
                    <a:pt x="13882" y="1077"/>
                    <a:pt x="13938" y="1034"/>
                  </a:cubicBezTo>
                  <a:cubicBezTo>
                    <a:pt x="13953" y="1024"/>
                    <a:pt x="13968" y="1013"/>
                    <a:pt x="13985" y="1004"/>
                  </a:cubicBezTo>
                  <a:cubicBezTo>
                    <a:pt x="14013" y="989"/>
                    <a:pt x="14043" y="972"/>
                    <a:pt x="14066" y="946"/>
                  </a:cubicBezTo>
                  <a:cubicBezTo>
                    <a:pt x="14101" y="908"/>
                    <a:pt x="14114" y="857"/>
                    <a:pt x="14124" y="807"/>
                  </a:cubicBezTo>
                  <a:cubicBezTo>
                    <a:pt x="14128" y="790"/>
                    <a:pt x="14133" y="773"/>
                    <a:pt x="14139" y="758"/>
                  </a:cubicBezTo>
                  <a:cubicBezTo>
                    <a:pt x="14180" y="625"/>
                    <a:pt x="14321" y="527"/>
                    <a:pt x="14473" y="527"/>
                  </a:cubicBezTo>
                  <a:cubicBezTo>
                    <a:pt x="14518" y="527"/>
                    <a:pt x="14563" y="537"/>
                    <a:pt x="14602" y="554"/>
                  </a:cubicBezTo>
                  <a:lnTo>
                    <a:pt x="14508" y="991"/>
                  </a:lnTo>
                  <a:lnTo>
                    <a:pt x="14536" y="994"/>
                  </a:lnTo>
                  <a:cubicBezTo>
                    <a:pt x="14555" y="996"/>
                    <a:pt x="14570" y="998"/>
                    <a:pt x="14587" y="998"/>
                  </a:cubicBezTo>
                  <a:cubicBezTo>
                    <a:pt x="14778" y="998"/>
                    <a:pt x="14981" y="884"/>
                    <a:pt x="15131" y="698"/>
                  </a:cubicBezTo>
                  <a:cubicBezTo>
                    <a:pt x="15170" y="649"/>
                    <a:pt x="15206" y="569"/>
                    <a:pt x="15189" y="505"/>
                  </a:cubicBezTo>
                  <a:cubicBezTo>
                    <a:pt x="15185" y="488"/>
                    <a:pt x="15176" y="471"/>
                    <a:pt x="15165" y="460"/>
                  </a:cubicBezTo>
                  <a:cubicBezTo>
                    <a:pt x="15219" y="422"/>
                    <a:pt x="15288" y="402"/>
                    <a:pt x="15360" y="402"/>
                  </a:cubicBezTo>
                  <a:cubicBezTo>
                    <a:pt x="15446" y="402"/>
                    <a:pt x="15525" y="430"/>
                    <a:pt x="15583" y="482"/>
                  </a:cubicBezTo>
                  <a:cubicBezTo>
                    <a:pt x="15705" y="589"/>
                    <a:pt x="15729" y="792"/>
                    <a:pt x="15637" y="925"/>
                  </a:cubicBezTo>
                  <a:lnTo>
                    <a:pt x="15620" y="953"/>
                  </a:lnTo>
                  <a:lnTo>
                    <a:pt x="15650" y="966"/>
                  </a:lnTo>
                  <a:cubicBezTo>
                    <a:pt x="15706" y="991"/>
                    <a:pt x="15771" y="1005"/>
                    <a:pt x="15835" y="1005"/>
                  </a:cubicBezTo>
                  <a:cubicBezTo>
                    <a:pt x="15851" y="1005"/>
                    <a:pt x="15867" y="1004"/>
                    <a:pt x="15883" y="1002"/>
                  </a:cubicBezTo>
                  <a:lnTo>
                    <a:pt x="15896" y="1002"/>
                  </a:lnTo>
                  <a:lnTo>
                    <a:pt x="15902" y="989"/>
                  </a:lnTo>
                  <a:cubicBezTo>
                    <a:pt x="15986" y="859"/>
                    <a:pt x="15984" y="679"/>
                    <a:pt x="15905" y="544"/>
                  </a:cubicBezTo>
                  <a:cubicBezTo>
                    <a:pt x="16010" y="544"/>
                    <a:pt x="16112" y="503"/>
                    <a:pt x="16190" y="434"/>
                  </a:cubicBezTo>
                  <a:lnTo>
                    <a:pt x="16205" y="419"/>
                  </a:lnTo>
                  <a:cubicBezTo>
                    <a:pt x="16226" y="400"/>
                    <a:pt x="16245" y="381"/>
                    <a:pt x="16267" y="374"/>
                  </a:cubicBezTo>
                  <a:cubicBezTo>
                    <a:pt x="16273" y="373"/>
                    <a:pt x="16280" y="372"/>
                    <a:pt x="16287" y="372"/>
                  </a:cubicBezTo>
                  <a:cubicBezTo>
                    <a:pt x="16321" y="372"/>
                    <a:pt x="16357" y="391"/>
                    <a:pt x="16391" y="411"/>
                  </a:cubicBezTo>
                  <a:cubicBezTo>
                    <a:pt x="16404" y="417"/>
                    <a:pt x="16417" y="424"/>
                    <a:pt x="16427" y="430"/>
                  </a:cubicBezTo>
                  <a:cubicBezTo>
                    <a:pt x="16522" y="477"/>
                    <a:pt x="16624" y="482"/>
                    <a:pt x="16732" y="482"/>
                  </a:cubicBezTo>
                  <a:lnTo>
                    <a:pt x="16777" y="482"/>
                  </a:lnTo>
                  <a:cubicBezTo>
                    <a:pt x="16824" y="482"/>
                    <a:pt x="16873" y="482"/>
                    <a:pt x="16922" y="488"/>
                  </a:cubicBezTo>
                  <a:cubicBezTo>
                    <a:pt x="17023" y="501"/>
                    <a:pt x="17126" y="563"/>
                    <a:pt x="17171" y="638"/>
                  </a:cubicBezTo>
                  <a:cubicBezTo>
                    <a:pt x="17197" y="683"/>
                    <a:pt x="17201" y="728"/>
                    <a:pt x="17182" y="771"/>
                  </a:cubicBezTo>
                  <a:lnTo>
                    <a:pt x="17169" y="803"/>
                  </a:lnTo>
                  <a:lnTo>
                    <a:pt x="17203" y="807"/>
                  </a:lnTo>
                  <a:cubicBezTo>
                    <a:pt x="17387" y="829"/>
                    <a:pt x="17544" y="989"/>
                    <a:pt x="17565" y="1174"/>
                  </a:cubicBezTo>
                  <a:cubicBezTo>
                    <a:pt x="17518" y="1216"/>
                    <a:pt x="17445" y="1221"/>
                    <a:pt x="17370" y="1227"/>
                  </a:cubicBezTo>
                  <a:cubicBezTo>
                    <a:pt x="17297" y="1234"/>
                    <a:pt x="17222" y="1238"/>
                    <a:pt x="17160" y="1279"/>
                  </a:cubicBezTo>
                  <a:cubicBezTo>
                    <a:pt x="17128" y="1298"/>
                    <a:pt x="17102" y="1326"/>
                    <a:pt x="17079" y="1351"/>
                  </a:cubicBezTo>
                  <a:cubicBezTo>
                    <a:pt x="17057" y="1375"/>
                    <a:pt x="17038" y="1396"/>
                    <a:pt x="17014" y="1411"/>
                  </a:cubicBezTo>
                  <a:cubicBezTo>
                    <a:pt x="16978" y="1437"/>
                    <a:pt x="16937" y="1450"/>
                    <a:pt x="16890" y="1450"/>
                  </a:cubicBezTo>
                  <a:cubicBezTo>
                    <a:pt x="16809" y="1450"/>
                    <a:pt x="16721" y="1416"/>
                    <a:pt x="16629" y="1377"/>
                  </a:cubicBezTo>
                  <a:cubicBezTo>
                    <a:pt x="16530" y="1339"/>
                    <a:pt x="16427" y="1298"/>
                    <a:pt x="16325" y="1298"/>
                  </a:cubicBezTo>
                  <a:cubicBezTo>
                    <a:pt x="16295" y="1298"/>
                    <a:pt x="16265" y="1300"/>
                    <a:pt x="16237" y="1309"/>
                  </a:cubicBezTo>
                  <a:lnTo>
                    <a:pt x="16220" y="1313"/>
                  </a:lnTo>
                  <a:lnTo>
                    <a:pt x="16217" y="1330"/>
                  </a:lnTo>
                  <a:cubicBezTo>
                    <a:pt x="16202" y="1416"/>
                    <a:pt x="16282" y="1482"/>
                    <a:pt x="16367" y="1504"/>
                  </a:cubicBezTo>
                  <a:cubicBezTo>
                    <a:pt x="16389" y="1508"/>
                    <a:pt x="16410" y="1512"/>
                    <a:pt x="16432" y="1516"/>
                  </a:cubicBezTo>
                  <a:cubicBezTo>
                    <a:pt x="16481" y="1525"/>
                    <a:pt x="16526" y="1534"/>
                    <a:pt x="16562" y="1559"/>
                  </a:cubicBezTo>
                  <a:cubicBezTo>
                    <a:pt x="16616" y="1600"/>
                    <a:pt x="16631" y="1671"/>
                    <a:pt x="16646" y="1746"/>
                  </a:cubicBezTo>
                  <a:cubicBezTo>
                    <a:pt x="16663" y="1821"/>
                    <a:pt x="16680" y="1898"/>
                    <a:pt x="16738" y="1951"/>
                  </a:cubicBezTo>
                  <a:cubicBezTo>
                    <a:pt x="16799" y="2010"/>
                    <a:pt x="16882" y="2020"/>
                    <a:pt x="16948" y="2020"/>
                  </a:cubicBezTo>
                  <a:cubicBezTo>
                    <a:pt x="16956" y="2020"/>
                    <a:pt x="16964" y="2020"/>
                    <a:pt x="16972" y="2020"/>
                  </a:cubicBezTo>
                  <a:lnTo>
                    <a:pt x="16972" y="2020"/>
                  </a:lnTo>
                  <a:cubicBezTo>
                    <a:pt x="16854" y="2153"/>
                    <a:pt x="16757" y="2294"/>
                    <a:pt x="16682" y="2446"/>
                  </a:cubicBezTo>
                  <a:cubicBezTo>
                    <a:pt x="16595" y="2438"/>
                    <a:pt x="16498" y="2427"/>
                    <a:pt x="16400" y="2423"/>
                  </a:cubicBezTo>
                  <a:cubicBezTo>
                    <a:pt x="16397" y="2198"/>
                    <a:pt x="16280" y="1917"/>
                    <a:pt x="16121" y="1771"/>
                  </a:cubicBezTo>
                  <a:cubicBezTo>
                    <a:pt x="15945" y="1606"/>
                    <a:pt x="15703" y="1531"/>
                    <a:pt x="15360" y="1531"/>
                  </a:cubicBezTo>
                  <a:cubicBezTo>
                    <a:pt x="15213" y="1531"/>
                    <a:pt x="15063" y="1544"/>
                    <a:pt x="14934" y="1559"/>
                  </a:cubicBezTo>
                  <a:cubicBezTo>
                    <a:pt x="14771" y="1576"/>
                    <a:pt x="14604" y="1596"/>
                    <a:pt x="14450" y="1664"/>
                  </a:cubicBezTo>
                  <a:cubicBezTo>
                    <a:pt x="14276" y="1743"/>
                    <a:pt x="14154" y="1881"/>
                    <a:pt x="14120" y="2033"/>
                  </a:cubicBezTo>
                  <a:cubicBezTo>
                    <a:pt x="14107" y="2091"/>
                    <a:pt x="14107" y="2148"/>
                    <a:pt x="14107" y="2206"/>
                  </a:cubicBezTo>
                  <a:cubicBezTo>
                    <a:pt x="14107" y="2241"/>
                    <a:pt x="14107" y="2277"/>
                    <a:pt x="14105" y="2311"/>
                  </a:cubicBezTo>
                  <a:cubicBezTo>
                    <a:pt x="14090" y="2468"/>
                    <a:pt x="14009" y="2620"/>
                    <a:pt x="13884" y="2716"/>
                  </a:cubicBezTo>
                  <a:cubicBezTo>
                    <a:pt x="13867" y="2729"/>
                    <a:pt x="13850" y="2742"/>
                    <a:pt x="13833" y="2755"/>
                  </a:cubicBezTo>
                  <a:cubicBezTo>
                    <a:pt x="13777" y="2795"/>
                    <a:pt x="13719" y="2836"/>
                    <a:pt x="13687" y="2900"/>
                  </a:cubicBezTo>
                  <a:cubicBezTo>
                    <a:pt x="13672" y="2930"/>
                    <a:pt x="13664" y="2963"/>
                    <a:pt x="13657" y="2993"/>
                  </a:cubicBezTo>
                  <a:cubicBezTo>
                    <a:pt x="13651" y="3018"/>
                    <a:pt x="13644" y="3042"/>
                    <a:pt x="13634" y="3063"/>
                  </a:cubicBezTo>
                  <a:cubicBezTo>
                    <a:pt x="13569" y="3209"/>
                    <a:pt x="13364" y="3233"/>
                    <a:pt x="13214" y="3237"/>
                  </a:cubicBezTo>
                  <a:lnTo>
                    <a:pt x="12545" y="3258"/>
                  </a:lnTo>
                  <a:cubicBezTo>
                    <a:pt x="12496" y="3258"/>
                    <a:pt x="12447" y="3260"/>
                    <a:pt x="12397" y="3260"/>
                  </a:cubicBezTo>
                  <a:cubicBezTo>
                    <a:pt x="12260" y="3260"/>
                    <a:pt x="12102" y="3252"/>
                    <a:pt x="11958" y="3183"/>
                  </a:cubicBezTo>
                  <a:cubicBezTo>
                    <a:pt x="11847" y="3130"/>
                    <a:pt x="11757" y="3046"/>
                    <a:pt x="11662" y="2958"/>
                  </a:cubicBezTo>
                  <a:cubicBezTo>
                    <a:pt x="11603" y="2907"/>
                    <a:pt x="11545" y="2851"/>
                    <a:pt x="11478" y="2804"/>
                  </a:cubicBezTo>
                  <a:cubicBezTo>
                    <a:pt x="11296" y="2669"/>
                    <a:pt x="11071" y="2596"/>
                    <a:pt x="10842" y="2596"/>
                  </a:cubicBezTo>
                  <a:cubicBezTo>
                    <a:pt x="10806" y="2596"/>
                    <a:pt x="10769" y="2598"/>
                    <a:pt x="10733" y="2603"/>
                  </a:cubicBezTo>
                  <a:lnTo>
                    <a:pt x="10688" y="2607"/>
                  </a:lnTo>
                  <a:lnTo>
                    <a:pt x="10872" y="2873"/>
                  </a:lnTo>
                  <a:lnTo>
                    <a:pt x="10306" y="2978"/>
                  </a:lnTo>
                  <a:cubicBezTo>
                    <a:pt x="10257" y="2986"/>
                    <a:pt x="10156" y="3005"/>
                    <a:pt x="10122" y="3087"/>
                  </a:cubicBezTo>
                  <a:cubicBezTo>
                    <a:pt x="10107" y="3123"/>
                    <a:pt x="10109" y="3162"/>
                    <a:pt x="10113" y="3188"/>
                  </a:cubicBezTo>
                  <a:cubicBezTo>
                    <a:pt x="10120" y="3254"/>
                    <a:pt x="10141" y="3314"/>
                    <a:pt x="10163" y="3374"/>
                  </a:cubicBezTo>
                  <a:cubicBezTo>
                    <a:pt x="10173" y="3406"/>
                    <a:pt x="10184" y="3438"/>
                    <a:pt x="10193" y="3468"/>
                  </a:cubicBezTo>
                  <a:cubicBezTo>
                    <a:pt x="10223" y="3577"/>
                    <a:pt x="10221" y="3665"/>
                    <a:pt x="10182" y="3730"/>
                  </a:cubicBezTo>
                  <a:cubicBezTo>
                    <a:pt x="10154" y="3775"/>
                    <a:pt x="10098" y="3807"/>
                    <a:pt x="10047" y="3807"/>
                  </a:cubicBezTo>
                  <a:cubicBezTo>
                    <a:pt x="10030" y="3807"/>
                    <a:pt x="10006" y="3802"/>
                    <a:pt x="9985" y="3787"/>
                  </a:cubicBezTo>
                  <a:cubicBezTo>
                    <a:pt x="9974" y="3695"/>
                    <a:pt x="9884" y="3635"/>
                    <a:pt x="9803" y="3610"/>
                  </a:cubicBezTo>
                  <a:cubicBezTo>
                    <a:pt x="9777" y="3601"/>
                    <a:pt x="9751" y="3595"/>
                    <a:pt x="9724" y="3588"/>
                  </a:cubicBezTo>
                  <a:cubicBezTo>
                    <a:pt x="9670" y="3573"/>
                    <a:pt x="9616" y="3560"/>
                    <a:pt x="9574" y="3530"/>
                  </a:cubicBezTo>
                  <a:cubicBezTo>
                    <a:pt x="9550" y="3515"/>
                    <a:pt x="9529" y="3494"/>
                    <a:pt x="9507" y="3472"/>
                  </a:cubicBezTo>
                  <a:cubicBezTo>
                    <a:pt x="9484" y="3449"/>
                    <a:pt x="9458" y="3423"/>
                    <a:pt x="9426" y="3404"/>
                  </a:cubicBezTo>
                  <a:cubicBezTo>
                    <a:pt x="9389" y="3380"/>
                    <a:pt x="9349" y="3370"/>
                    <a:pt x="9304" y="3370"/>
                  </a:cubicBezTo>
                  <a:cubicBezTo>
                    <a:pt x="9171" y="3370"/>
                    <a:pt x="9036" y="3477"/>
                    <a:pt x="9006" y="3610"/>
                  </a:cubicBezTo>
                  <a:cubicBezTo>
                    <a:pt x="8995" y="3659"/>
                    <a:pt x="8993" y="3710"/>
                    <a:pt x="8993" y="3760"/>
                  </a:cubicBezTo>
                  <a:cubicBezTo>
                    <a:pt x="8993" y="3826"/>
                    <a:pt x="8993" y="3888"/>
                    <a:pt x="8967" y="3942"/>
                  </a:cubicBezTo>
                  <a:cubicBezTo>
                    <a:pt x="8901" y="4083"/>
                    <a:pt x="8710" y="4100"/>
                    <a:pt x="8654" y="4104"/>
                  </a:cubicBezTo>
                  <a:cubicBezTo>
                    <a:pt x="8639" y="4105"/>
                    <a:pt x="8625" y="4105"/>
                    <a:pt x="8610" y="4105"/>
                  </a:cubicBezTo>
                  <a:cubicBezTo>
                    <a:pt x="8574" y="4105"/>
                    <a:pt x="8539" y="4104"/>
                    <a:pt x="8502" y="4102"/>
                  </a:cubicBezTo>
                  <a:cubicBezTo>
                    <a:pt x="8466" y="4100"/>
                    <a:pt x="8429" y="4098"/>
                    <a:pt x="8393" y="4098"/>
                  </a:cubicBezTo>
                  <a:cubicBezTo>
                    <a:pt x="8337" y="4098"/>
                    <a:pt x="8292" y="4102"/>
                    <a:pt x="8252" y="4109"/>
                  </a:cubicBezTo>
                  <a:cubicBezTo>
                    <a:pt x="8110" y="4137"/>
                    <a:pt x="7967" y="4244"/>
                    <a:pt x="7967" y="4394"/>
                  </a:cubicBezTo>
                  <a:cubicBezTo>
                    <a:pt x="7967" y="4409"/>
                    <a:pt x="7969" y="4422"/>
                    <a:pt x="7969" y="4437"/>
                  </a:cubicBezTo>
                  <a:cubicBezTo>
                    <a:pt x="7971" y="4462"/>
                    <a:pt x="7975" y="4486"/>
                    <a:pt x="7967" y="4507"/>
                  </a:cubicBezTo>
                  <a:cubicBezTo>
                    <a:pt x="7958" y="4539"/>
                    <a:pt x="7928" y="4561"/>
                    <a:pt x="7896" y="4584"/>
                  </a:cubicBezTo>
                  <a:cubicBezTo>
                    <a:pt x="7879" y="4597"/>
                    <a:pt x="7862" y="4610"/>
                    <a:pt x="7847" y="4625"/>
                  </a:cubicBezTo>
                  <a:cubicBezTo>
                    <a:pt x="7767" y="4702"/>
                    <a:pt x="7759" y="4812"/>
                    <a:pt x="7748" y="4916"/>
                  </a:cubicBezTo>
                  <a:cubicBezTo>
                    <a:pt x="7744" y="4957"/>
                    <a:pt x="7740" y="5000"/>
                    <a:pt x="7733" y="5039"/>
                  </a:cubicBezTo>
                  <a:cubicBezTo>
                    <a:pt x="7707" y="5161"/>
                    <a:pt x="7639" y="5264"/>
                    <a:pt x="7566" y="5373"/>
                  </a:cubicBezTo>
                  <a:cubicBezTo>
                    <a:pt x="7525" y="5435"/>
                    <a:pt x="7483" y="5501"/>
                    <a:pt x="7448" y="5570"/>
                  </a:cubicBezTo>
                  <a:cubicBezTo>
                    <a:pt x="7418" y="5630"/>
                    <a:pt x="7393" y="5698"/>
                    <a:pt x="7369" y="5763"/>
                  </a:cubicBezTo>
                  <a:cubicBezTo>
                    <a:pt x="7311" y="5919"/>
                    <a:pt x="7258" y="6067"/>
                    <a:pt x="7129" y="6146"/>
                  </a:cubicBezTo>
                  <a:cubicBezTo>
                    <a:pt x="7112" y="6157"/>
                    <a:pt x="7095" y="6166"/>
                    <a:pt x="7078" y="6176"/>
                  </a:cubicBezTo>
                  <a:cubicBezTo>
                    <a:pt x="7026" y="6202"/>
                    <a:pt x="6973" y="6232"/>
                    <a:pt x="6945" y="6286"/>
                  </a:cubicBezTo>
                  <a:cubicBezTo>
                    <a:pt x="6930" y="6313"/>
                    <a:pt x="6923" y="6343"/>
                    <a:pt x="6917" y="6373"/>
                  </a:cubicBezTo>
                  <a:cubicBezTo>
                    <a:pt x="6913" y="6399"/>
                    <a:pt x="6908" y="6425"/>
                    <a:pt x="6898" y="6444"/>
                  </a:cubicBezTo>
                  <a:cubicBezTo>
                    <a:pt x="6861" y="6508"/>
                    <a:pt x="6756" y="6532"/>
                    <a:pt x="6653" y="6553"/>
                  </a:cubicBezTo>
                  <a:cubicBezTo>
                    <a:pt x="6527" y="6581"/>
                    <a:pt x="6394" y="6609"/>
                    <a:pt x="6388" y="6727"/>
                  </a:cubicBezTo>
                  <a:lnTo>
                    <a:pt x="6330" y="7595"/>
                  </a:lnTo>
                  <a:cubicBezTo>
                    <a:pt x="6326" y="7676"/>
                    <a:pt x="6319" y="7760"/>
                    <a:pt x="6285" y="7832"/>
                  </a:cubicBezTo>
                  <a:cubicBezTo>
                    <a:pt x="6253" y="7901"/>
                    <a:pt x="6197" y="7955"/>
                    <a:pt x="6137" y="8010"/>
                  </a:cubicBezTo>
                  <a:cubicBezTo>
                    <a:pt x="6111" y="8036"/>
                    <a:pt x="6086" y="8059"/>
                    <a:pt x="6062" y="8087"/>
                  </a:cubicBezTo>
                  <a:cubicBezTo>
                    <a:pt x="5981" y="8177"/>
                    <a:pt x="5912" y="8314"/>
                    <a:pt x="5970" y="8432"/>
                  </a:cubicBezTo>
                  <a:cubicBezTo>
                    <a:pt x="6000" y="8494"/>
                    <a:pt x="6056" y="8531"/>
                    <a:pt x="6109" y="8567"/>
                  </a:cubicBezTo>
                  <a:cubicBezTo>
                    <a:pt x="6137" y="8587"/>
                    <a:pt x="6161" y="8604"/>
                    <a:pt x="6184" y="8625"/>
                  </a:cubicBezTo>
                  <a:cubicBezTo>
                    <a:pt x="6283" y="8713"/>
                    <a:pt x="6315" y="8865"/>
                    <a:pt x="6266" y="8987"/>
                  </a:cubicBezTo>
                  <a:cubicBezTo>
                    <a:pt x="6255" y="8984"/>
                    <a:pt x="6243" y="8982"/>
                    <a:pt x="6231" y="8982"/>
                  </a:cubicBezTo>
                  <a:cubicBezTo>
                    <a:pt x="6183" y="8982"/>
                    <a:pt x="6129" y="9009"/>
                    <a:pt x="6086" y="9056"/>
                  </a:cubicBezTo>
                  <a:cubicBezTo>
                    <a:pt x="6071" y="9069"/>
                    <a:pt x="6058" y="9086"/>
                    <a:pt x="6045" y="9101"/>
                  </a:cubicBezTo>
                  <a:cubicBezTo>
                    <a:pt x="6017" y="9137"/>
                    <a:pt x="5989" y="9169"/>
                    <a:pt x="5955" y="9189"/>
                  </a:cubicBezTo>
                  <a:cubicBezTo>
                    <a:pt x="5931" y="9200"/>
                    <a:pt x="5904" y="9205"/>
                    <a:pt x="5874" y="9205"/>
                  </a:cubicBezTo>
                  <a:cubicBezTo>
                    <a:pt x="5833" y="9205"/>
                    <a:pt x="5787" y="9196"/>
                    <a:pt x="5739" y="9186"/>
                  </a:cubicBezTo>
                  <a:cubicBezTo>
                    <a:pt x="5698" y="9176"/>
                    <a:pt x="5657" y="9167"/>
                    <a:pt x="5614" y="9163"/>
                  </a:cubicBezTo>
                  <a:cubicBezTo>
                    <a:pt x="5607" y="9162"/>
                    <a:pt x="5599" y="9162"/>
                    <a:pt x="5591" y="9162"/>
                  </a:cubicBezTo>
                  <a:cubicBezTo>
                    <a:pt x="5463" y="9162"/>
                    <a:pt x="5328" y="9230"/>
                    <a:pt x="5233" y="9345"/>
                  </a:cubicBezTo>
                  <a:cubicBezTo>
                    <a:pt x="5134" y="9463"/>
                    <a:pt x="5087" y="9611"/>
                    <a:pt x="5055" y="9726"/>
                  </a:cubicBezTo>
                  <a:cubicBezTo>
                    <a:pt x="4901" y="10288"/>
                    <a:pt x="4946" y="10870"/>
                    <a:pt x="4989" y="11436"/>
                  </a:cubicBezTo>
                  <a:cubicBezTo>
                    <a:pt x="4995" y="11537"/>
                    <a:pt x="5006" y="11665"/>
                    <a:pt x="5070" y="11764"/>
                  </a:cubicBezTo>
                  <a:cubicBezTo>
                    <a:pt x="5111" y="11824"/>
                    <a:pt x="5169" y="11873"/>
                    <a:pt x="5224" y="11920"/>
                  </a:cubicBezTo>
                  <a:cubicBezTo>
                    <a:pt x="5312" y="11995"/>
                    <a:pt x="5394" y="12064"/>
                    <a:pt x="5391" y="12164"/>
                  </a:cubicBezTo>
                  <a:cubicBezTo>
                    <a:pt x="5387" y="12269"/>
                    <a:pt x="5291" y="12342"/>
                    <a:pt x="5199" y="12413"/>
                  </a:cubicBezTo>
                  <a:cubicBezTo>
                    <a:pt x="5184" y="12426"/>
                    <a:pt x="5166" y="12437"/>
                    <a:pt x="5151" y="12449"/>
                  </a:cubicBezTo>
                  <a:cubicBezTo>
                    <a:pt x="5081" y="12505"/>
                    <a:pt x="5008" y="12606"/>
                    <a:pt x="5006" y="12704"/>
                  </a:cubicBezTo>
                  <a:cubicBezTo>
                    <a:pt x="5004" y="12756"/>
                    <a:pt x="5023" y="12801"/>
                    <a:pt x="5059" y="12833"/>
                  </a:cubicBezTo>
                  <a:cubicBezTo>
                    <a:pt x="5081" y="12852"/>
                    <a:pt x="5106" y="12865"/>
                    <a:pt x="5130" y="12876"/>
                  </a:cubicBezTo>
                  <a:cubicBezTo>
                    <a:pt x="5147" y="12884"/>
                    <a:pt x="5164" y="12893"/>
                    <a:pt x="5179" y="12904"/>
                  </a:cubicBezTo>
                  <a:cubicBezTo>
                    <a:pt x="5246" y="12953"/>
                    <a:pt x="5259" y="13051"/>
                    <a:pt x="5267" y="13139"/>
                  </a:cubicBezTo>
                  <a:cubicBezTo>
                    <a:pt x="5282" y="13321"/>
                    <a:pt x="5280" y="13521"/>
                    <a:pt x="5145" y="13617"/>
                  </a:cubicBezTo>
                  <a:cubicBezTo>
                    <a:pt x="5109" y="13641"/>
                    <a:pt x="5066" y="13656"/>
                    <a:pt x="5021" y="13673"/>
                  </a:cubicBezTo>
                  <a:cubicBezTo>
                    <a:pt x="4961" y="13694"/>
                    <a:pt x="4899" y="13716"/>
                    <a:pt x="4852" y="13761"/>
                  </a:cubicBezTo>
                  <a:cubicBezTo>
                    <a:pt x="4762" y="13851"/>
                    <a:pt x="4764" y="13986"/>
                    <a:pt x="4764" y="14106"/>
                  </a:cubicBezTo>
                  <a:lnTo>
                    <a:pt x="4764" y="14123"/>
                  </a:lnTo>
                  <a:cubicBezTo>
                    <a:pt x="4764" y="14301"/>
                    <a:pt x="4742" y="14480"/>
                    <a:pt x="4697" y="14654"/>
                  </a:cubicBezTo>
                  <a:cubicBezTo>
                    <a:pt x="4693" y="14669"/>
                    <a:pt x="4687" y="14684"/>
                    <a:pt x="4680" y="14699"/>
                  </a:cubicBezTo>
                  <a:cubicBezTo>
                    <a:pt x="4639" y="14669"/>
                    <a:pt x="4594" y="14665"/>
                    <a:pt x="4558" y="14665"/>
                  </a:cubicBezTo>
                  <a:cubicBezTo>
                    <a:pt x="4537" y="14665"/>
                    <a:pt x="4515" y="14667"/>
                    <a:pt x="4494" y="14669"/>
                  </a:cubicBezTo>
                  <a:cubicBezTo>
                    <a:pt x="4474" y="14671"/>
                    <a:pt x="4455" y="14672"/>
                    <a:pt x="4437" y="14672"/>
                  </a:cubicBezTo>
                  <a:cubicBezTo>
                    <a:pt x="4405" y="14672"/>
                    <a:pt x="4376" y="14669"/>
                    <a:pt x="4354" y="14660"/>
                  </a:cubicBezTo>
                  <a:cubicBezTo>
                    <a:pt x="4256" y="14622"/>
                    <a:pt x="4232" y="14485"/>
                    <a:pt x="4222" y="14358"/>
                  </a:cubicBezTo>
                  <a:cubicBezTo>
                    <a:pt x="4207" y="14213"/>
                    <a:pt x="4142" y="14054"/>
                    <a:pt x="4005" y="14046"/>
                  </a:cubicBezTo>
                  <a:lnTo>
                    <a:pt x="3995" y="14046"/>
                  </a:lnTo>
                  <a:cubicBezTo>
                    <a:pt x="3857" y="14046"/>
                    <a:pt x="3780" y="14198"/>
                    <a:pt x="3763" y="14339"/>
                  </a:cubicBezTo>
                  <a:lnTo>
                    <a:pt x="3759" y="14384"/>
                  </a:lnTo>
                  <a:cubicBezTo>
                    <a:pt x="3748" y="14495"/>
                    <a:pt x="3737" y="14609"/>
                    <a:pt x="3656" y="14669"/>
                  </a:cubicBezTo>
                  <a:cubicBezTo>
                    <a:pt x="3622" y="14693"/>
                    <a:pt x="3583" y="14705"/>
                    <a:pt x="3532" y="14705"/>
                  </a:cubicBezTo>
                  <a:cubicBezTo>
                    <a:pt x="3467" y="14705"/>
                    <a:pt x="3397" y="14686"/>
                    <a:pt x="3335" y="14665"/>
                  </a:cubicBezTo>
                  <a:lnTo>
                    <a:pt x="3303" y="14654"/>
                  </a:lnTo>
                  <a:lnTo>
                    <a:pt x="3300" y="14690"/>
                  </a:lnTo>
                  <a:cubicBezTo>
                    <a:pt x="3294" y="14851"/>
                    <a:pt x="3163" y="14999"/>
                    <a:pt x="3003" y="15023"/>
                  </a:cubicBezTo>
                  <a:cubicBezTo>
                    <a:pt x="2994" y="15025"/>
                    <a:pt x="2985" y="15025"/>
                    <a:pt x="2977" y="15027"/>
                  </a:cubicBezTo>
                  <a:cubicBezTo>
                    <a:pt x="2943" y="15031"/>
                    <a:pt x="2902" y="15035"/>
                    <a:pt x="2868" y="15059"/>
                  </a:cubicBezTo>
                  <a:cubicBezTo>
                    <a:pt x="2814" y="15095"/>
                    <a:pt x="2803" y="15158"/>
                    <a:pt x="2790" y="15218"/>
                  </a:cubicBezTo>
                  <a:cubicBezTo>
                    <a:pt x="2786" y="15245"/>
                    <a:pt x="2782" y="15271"/>
                    <a:pt x="2773" y="15295"/>
                  </a:cubicBezTo>
                  <a:cubicBezTo>
                    <a:pt x="2730" y="15408"/>
                    <a:pt x="2600" y="15451"/>
                    <a:pt x="2461" y="15496"/>
                  </a:cubicBezTo>
                  <a:cubicBezTo>
                    <a:pt x="2313" y="15543"/>
                    <a:pt x="2158" y="15592"/>
                    <a:pt x="2120" y="15742"/>
                  </a:cubicBezTo>
                  <a:cubicBezTo>
                    <a:pt x="2116" y="15757"/>
                    <a:pt x="2113" y="15770"/>
                    <a:pt x="2111" y="15785"/>
                  </a:cubicBezTo>
                  <a:cubicBezTo>
                    <a:pt x="2107" y="15811"/>
                    <a:pt x="2103" y="15835"/>
                    <a:pt x="2090" y="15854"/>
                  </a:cubicBezTo>
                  <a:cubicBezTo>
                    <a:pt x="2075" y="15875"/>
                    <a:pt x="2047" y="15892"/>
                    <a:pt x="2004" y="15901"/>
                  </a:cubicBezTo>
                  <a:cubicBezTo>
                    <a:pt x="1981" y="15907"/>
                    <a:pt x="1955" y="15910"/>
                    <a:pt x="1929" y="15910"/>
                  </a:cubicBezTo>
                  <a:cubicBezTo>
                    <a:pt x="1779" y="15910"/>
                    <a:pt x="1631" y="15817"/>
                    <a:pt x="1571" y="15687"/>
                  </a:cubicBezTo>
                  <a:cubicBezTo>
                    <a:pt x="1565" y="15674"/>
                    <a:pt x="1561" y="15663"/>
                    <a:pt x="1556" y="15650"/>
                  </a:cubicBezTo>
                  <a:cubicBezTo>
                    <a:pt x="1537" y="15607"/>
                    <a:pt x="1520" y="15562"/>
                    <a:pt x="1479" y="15530"/>
                  </a:cubicBezTo>
                  <a:cubicBezTo>
                    <a:pt x="1428" y="15490"/>
                    <a:pt x="1366" y="15490"/>
                    <a:pt x="1304" y="15490"/>
                  </a:cubicBezTo>
                  <a:cubicBezTo>
                    <a:pt x="1263" y="15490"/>
                    <a:pt x="1226" y="15487"/>
                    <a:pt x="1192" y="15479"/>
                  </a:cubicBezTo>
                  <a:cubicBezTo>
                    <a:pt x="1124" y="15457"/>
                    <a:pt x="1081" y="15395"/>
                    <a:pt x="1031" y="15331"/>
                  </a:cubicBezTo>
                  <a:cubicBezTo>
                    <a:pt x="997" y="15282"/>
                    <a:pt x="961" y="15233"/>
                    <a:pt x="914" y="15196"/>
                  </a:cubicBezTo>
                  <a:cubicBezTo>
                    <a:pt x="867" y="15162"/>
                    <a:pt x="815" y="15143"/>
                    <a:pt x="764" y="15125"/>
                  </a:cubicBezTo>
                  <a:cubicBezTo>
                    <a:pt x="725" y="15110"/>
                    <a:pt x="687" y="15095"/>
                    <a:pt x="652" y="15074"/>
                  </a:cubicBezTo>
                  <a:cubicBezTo>
                    <a:pt x="607" y="15048"/>
                    <a:pt x="571" y="14997"/>
                    <a:pt x="562" y="14950"/>
                  </a:cubicBezTo>
                  <a:cubicBezTo>
                    <a:pt x="560" y="14926"/>
                    <a:pt x="564" y="14905"/>
                    <a:pt x="575" y="14890"/>
                  </a:cubicBezTo>
                  <a:cubicBezTo>
                    <a:pt x="597" y="14890"/>
                    <a:pt x="620" y="14892"/>
                    <a:pt x="644" y="14892"/>
                  </a:cubicBezTo>
                  <a:cubicBezTo>
                    <a:pt x="764" y="14892"/>
                    <a:pt x="854" y="14866"/>
                    <a:pt x="920" y="14813"/>
                  </a:cubicBezTo>
                  <a:cubicBezTo>
                    <a:pt x="978" y="14763"/>
                    <a:pt x="1012" y="14682"/>
                    <a:pt x="1006" y="14605"/>
                  </a:cubicBezTo>
                  <a:cubicBezTo>
                    <a:pt x="1004" y="14564"/>
                    <a:pt x="991" y="14530"/>
                    <a:pt x="969" y="14504"/>
                  </a:cubicBezTo>
                  <a:cubicBezTo>
                    <a:pt x="1008" y="14491"/>
                    <a:pt x="1042" y="14465"/>
                    <a:pt x="1070" y="14431"/>
                  </a:cubicBezTo>
                  <a:cubicBezTo>
                    <a:pt x="1111" y="14380"/>
                    <a:pt x="1126" y="14316"/>
                    <a:pt x="1113" y="14258"/>
                  </a:cubicBezTo>
                  <a:lnTo>
                    <a:pt x="1106" y="14230"/>
                  </a:lnTo>
                  <a:lnTo>
                    <a:pt x="374" y="14448"/>
                  </a:lnTo>
                  <a:cubicBezTo>
                    <a:pt x="336" y="14459"/>
                    <a:pt x="295" y="14468"/>
                    <a:pt x="259" y="14468"/>
                  </a:cubicBezTo>
                  <a:cubicBezTo>
                    <a:pt x="233" y="14468"/>
                    <a:pt x="209" y="14463"/>
                    <a:pt x="192" y="14450"/>
                  </a:cubicBezTo>
                  <a:cubicBezTo>
                    <a:pt x="125" y="14401"/>
                    <a:pt x="151" y="14313"/>
                    <a:pt x="200" y="14185"/>
                  </a:cubicBezTo>
                  <a:cubicBezTo>
                    <a:pt x="237" y="14093"/>
                    <a:pt x="275" y="13990"/>
                    <a:pt x="241" y="13911"/>
                  </a:cubicBezTo>
                  <a:lnTo>
                    <a:pt x="241" y="13911"/>
                  </a:lnTo>
                  <a:cubicBezTo>
                    <a:pt x="274" y="13914"/>
                    <a:pt x="310" y="13916"/>
                    <a:pt x="346" y="13916"/>
                  </a:cubicBezTo>
                  <a:cubicBezTo>
                    <a:pt x="453" y="13916"/>
                    <a:pt x="568" y="13902"/>
                    <a:pt x="667" y="13889"/>
                  </a:cubicBezTo>
                  <a:lnTo>
                    <a:pt x="826" y="13868"/>
                  </a:lnTo>
                  <a:cubicBezTo>
                    <a:pt x="905" y="13855"/>
                    <a:pt x="1006" y="13842"/>
                    <a:pt x="1076" y="13778"/>
                  </a:cubicBezTo>
                  <a:cubicBezTo>
                    <a:pt x="1117" y="13739"/>
                    <a:pt x="1143" y="13677"/>
                    <a:pt x="1139" y="13619"/>
                  </a:cubicBezTo>
                  <a:cubicBezTo>
                    <a:pt x="1136" y="13602"/>
                    <a:pt x="1132" y="13583"/>
                    <a:pt x="1126" y="13568"/>
                  </a:cubicBezTo>
                  <a:cubicBezTo>
                    <a:pt x="1179" y="13561"/>
                    <a:pt x="1231" y="13534"/>
                    <a:pt x="1269" y="13489"/>
                  </a:cubicBezTo>
                  <a:cubicBezTo>
                    <a:pt x="1310" y="13441"/>
                    <a:pt x="1327" y="13384"/>
                    <a:pt x="1319" y="13328"/>
                  </a:cubicBezTo>
                  <a:cubicBezTo>
                    <a:pt x="1301" y="13221"/>
                    <a:pt x="1194" y="13156"/>
                    <a:pt x="1102" y="13156"/>
                  </a:cubicBezTo>
                  <a:cubicBezTo>
                    <a:pt x="1064" y="13156"/>
                    <a:pt x="1027" y="13167"/>
                    <a:pt x="999" y="13186"/>
                  </a:cubicBezTo>
                  <a:cubicBezTo>
                    <a:pt x="967" y="13208"/>
                    <a:pt x="946" y="13234"/>
                    <a:pt x="922" y="13259"/>
                  </a:cubicBezTo>
                  <a:cubicBezTo>
                    <a:pt x="914" y="13270"/>
                    <a:pt x="905" y="13279"/>
                    <a:pt x="896" y="13289"/>
                  </a:cubicBezTo>
                  <a:cubicBezTo>
                    <a:pt x="779" y="13409"/>
                    <a:pt x="612" y="13435"/>
                    <a:pt x="492" y="13435"/>
                  </a:cubicBezTo>
                  <a:cubicBezTo>
                    <a:pt x="414" y="13435"/>
                    <a:pt x="331" y="13424"/>
                    <a:pt x="247" y="13405"/>
                  </a:cubicBezTo>
                  <a:cubicBezTo>
                    <a:pt x="174" y="13388"/>
                    <a:pt x="87" y="13351"/>
                    <a:pt x="74" y="13281"/>
                  </a:cubicBezTo>
                  <a:cubicBezTo>
                    <a:pt x="61" y="13193"/>
                    <a:pt x="149" y="13152"/>
                    <a:pt x="286" y="13101"/>
                  </a:cubicBezTo>
                  <a:cubicBezTo>
                    <a:pt x="318" y="13088"/>
                    <a:pt x="350" y="13077"/>
                    <a:pt x="378" y="13064"/>
                  </a:cubicBezTo>
                  <a:cubicBezTo>
                    <a:pt x="547" y="12985"/>
                    <a:pt x="659" y="12784"/>
                    <a:pt x="676" y="12522"/>
                  </a:cubicBezTo>
                  <a:cubicBezTo>
                    <a:pt x="682" y="12441"/>
                    <a:pt x="680" y="12359"/>
                    <a:pt x="678" y="12280"/>
                  </a:cubicBezTo>
                  <a:cubicBezTo>
                    <a:pt x="674" y="12156"/>
                    <a:pt x="672" y="12030"/>
                    <a:pt x="697" y="11907"/>
                  </a:cubicBezTo>
                  <a:cubicBezTo>
                    <a:pt x="736" y="11717"/>
                    <a:pt x="877" y="11522"/>
                    <a:pt x="1070" y="11517"/>
                  </a:cubicBezTo>
                  <a:cubicBezTo>
                    <a:pt x="1119" y="11517"/>
                    <a:pt x="1169" y="11505"/>
                    <a:pt x="1216" y="11494"/>
                  </a:cubicBezTo>
                  <a:cubicBezTo>
                    <a:pt x="1259" y="11481"/>
                    <a:pt x="1299" y="11472"/>
                    <a:pt x="1340" y="11470"/>
                  </a:cubicBezTo>
                  <a:lnTo>
                    <a:pt x="1355" y="11468"/>
                  </a:lnTo>
                  <a:lnTo>
                    <a:pt x="1364" y="11457"/>
                  </a:lnTo>
                  <a:cubicBezTo>
                    <a:pt x="1383" y="11421"/>
                    <a:pt x="1383" y="11382"/>
                    <a:pt x="1383" y="11344"/>
                  </a:cubicBezTo>
                  <a:cubicBezTo>
                    <a:pt x="1383" y="11316"/>
                    <a:pt x="1383" y="11288"/>
                    <a:pt x="1391" y="11267"/>
                  </a:cubicBezTo>
                  <a:cubicBezTo>
                    <a:pt x="1411" y="11220"/>
                    <a:pt x="1462" y="11198"/>
                    <a:pt x="1516" y="11175"/>
                  </a:cubicBezTo>
                  <a:cubicBezTo>
                    <a:pt x="1535" y="11166"/>
                    <a:pt x="1554" y="11158"/>
                    <a:pt x="1571" y="11149"/>
                  </a:cubicBezTo>
                  <a:cubicBezTo>
                    <a:pt x="1629" y="11121"/>
                    <a:pt x="1672" y="11055"/>
                    <a:pt x="1674" y="10999"/>
                  </a:cubicBezTo>
                  <a:cubicBezTo>
                    <a:pt x="1676" y="10982"/>
                    <a:pt x="1672" y="10967"/>
                    <a:pt x="1666" y="10952"/>
                  </a:cubicBezTo>
                  <a:cubicBezTo>
                    <a:pt x="1741" y="10930"/>
                    <a:pt x="1813" y="10900"/>
                    <a:pt x="1880" y="10862"/>
                  </a:cubicBezTo>
                  <a:lnTo>
                    <a:pt x="1886" y="10860"/>
                  </a:lnTo>
                  <a:lnTo>
                    <a:pt x="1891" y="10853"/>
                  </a:lnTo>
                  <a:cubicBezTo>
                    <a:pt x="1955" y="10738"/>
                    <a:pt x="1816" y="10618"/>
                    <a:pt x="1771" y="10577"/>
                  </a:cubicBezTo>
                  <a:cubicBezTo>
                    <a:pt x="1728" y="10540"/>
                    <a:pt x="1681" y="10476"/>
                    <a:pt x="1681" y="10423"/>
                  </a:cubicBezTo>
                  <a:cubicBezTo>
                    <a:pt x="1681" y="10401"/>
                    <a:pt x="1689" y="10386"/>
                    <a:pt x="1702" y="10373"/>
                  </a:cubicBezTo>
                  <a:cubicBezTo>
                    <a:pt x="1723" y="10354"/>
                    <a:pt x="1756" y="10350"/>
                    <a:pt x="1792" y="10348"/>
                  </a:cubicBezTo>
                  <a:cubicBezTo>
                    <a:pt x="1989" y="10329"/>
                    <a:pt x="2187" y="10320"/>
                    <a:pt x="2385" y="10320"/>
                  </a:cubicBezTo>
                  <a:cubicBezTo>
                    <a:pt x="2500" y="10320"/>
                    <a:pt x="2614" y="10323"/>
                    <a:pt x="2728" y="10328"/>
                  </a:cubicBezTo>
                  <a:lnTo>
                    <a:pt x="2760" y="10331"/>
                  </a:lnTo>
                  <a:lnTo>
                    <a:pt x="2760" y="10331"/>
                  </a:lnTo>
                  <a:lnTo>
                    <a:pt x="2756" y="10298"/>
                  </a:lnTo>
                  <a:cubicBezTo>
                    <a:pt x="2741" y="10181"/>
                    <a:pt x="2838" y="10056"/>
                    <a:pt x="2958" y="10041"/>
                  </a:cubicBezTo>
                  <a:cubicBezTo>
                    <a:pt x="2973" y="10039"/>
                    <a:pt x="2988" y="10039"/>
                    <a:pt x="3003" y="10037"/>
                  </a:cubicBezTo>
                  <a:cubicBezTo>
                    <a:pt x="3033" y="10037"/>
                    <a:pt x="3063" y="10035"/>
                    <a:pt x="3090" y="10026"/>
                  </a:cubicBezTo>
                  <a:cubicBezTo>
                    <a:pt x="3172" y="10003"/>
                    <a:pt x="3217" y="9930"/>
                    <a:pt x="3260" y="9861"/>
                  </a:cubicBezTo>
                  <a:cubicBezTo>
                    <a:pt x="3288" y="9816"/>
                    <a:pt x="3315" y="9769"/>
                    <a:pt x="3356" y="9739"/>
                  </a:cubicBezTo>
                  <a:cubicBezTo>
                    <a:pt x="3395" y="9707"/>
                    <a:pt x="3450" y="9690"/>
                    <a:pt x="3504" y="9673"/>
                  </a:cubicBezTo>
                  <a:cubicBezTo>
                    <a:pt x="3590" y="9645"/>
                    <a:pt x="3677" y="9617"/>
                    <a:pt x="3716" y="9529"/>
                  </a:cubicBezTo>
                  <a:cubicBezTo>
                    <a:pt x="3731" y="9497"/>
                    <a:pt x="3733" y="9461"/>
                    <a:pt x="3735" y="9426"/>
                  </a:cubicBezTo>
                  <a:cubicBezTo>
                    <a:pt x="3740" y="9390"/>
                    <a:pt x="3742" y="9354"/>
                    <a:pt x="3761" y="9326"/>
                  </a:cubicBezTo>
                  <a:cubicBezTo>
                    <a:pt x="3791" y="9283"/>
                    <a:pt x="3851" y="9274"/>
                    <a:pt x="3915" y="9266"/>
                  </a:cubicBezTo>
                  <a:cubicBezTo>
                    <a:pt x="3988" y="9255"/>
                    <a:pt x="4063" y="9244"/>
                    <a:pt x="4106" y="9182"/>
                  </a:cubicBezTo>
                  <a:cubicBezTo>
                    <a:pt x="4140" y="9137"/>
                    <a:pt x="4140" y="9081"/>
                    <a:pt x="4140" y="9028"/>
                  </a:cubicBezTo>
                  <a:cubicBezTo>
                    <a:pt x="4140" y="9006"/>
                    <a:pt x="4140" y="8985"/>
                    <a:pt x="4142" y="8966"/>
                  </a:cubicBezTo>
                  <a:cubicBezTo>
                    <a:pt x="4148" y="8921"/>
                    <a:pt x="4186" y="8874"/>
                    <a:pt x="4219" y="8874"/>
                  </a:cubicBezTo>
                  <a:cubicBezTo>
                    <a:pt x="4226" y="8874"/>
                    <a:pt x="4233" y="8876"/>
                    <a:pt x="4239" y="8880"/>
                  </a:cubicBezTo>
                  <a:lnTo>
                    <a:pt x="4294" y="8923"/>
                  </a:lnTo>
                  <a:lnTo>
                    <a:pt x="4282" y="8854"/>
                  </a:lnTo>
                  <a:cubicBezTo>
                    <a:pt x="4267" y="8786"/>
                    <a:pt x="4252" y="8709"/>
                    <a:pt x="4277" y="8642"/>
                  </a:cubicBezTo>
                  <a:cubicBezTo>
                    <a:pt x="4295" y="8594"/>
                    <a:pt x="4346" y="8555"/>
                    <a:pt x="4392" y="8555"/>
                  </a:cubicBezTo>
                  <a:cubicBezTo>
                    <a:pt x="4397" y="8555"/>
                    <a:pt x="4401" y="8556"/>
                    <a:pt x="4406" y="8557"/>
                  </a:cubicBezTo>
                  <a:cubicBezTo>
                    <a:pt x="4406" y="8610"/>
                    <a:pt x="4410" y="8674"/>
                    <a:pt x="4440" y="8730"/>
                  </a:cubicBezTo>
                  <a:cubicBezTo>
                    <a:pt x="4469" y="8782"/>
                    <a:pt x="4526" y="8816"/>
                    <a:pt x="4580" y="8816"/>
                  </a:cubicBezTo>
                  <a:cubicBezTo>
                    <a:pt x="4597" y="8816"/>
                    <a:pt x="4613" y="8812"/>
                    <a:pt x="4629" y="8805"/>
                  </a:cubicBezTo>
                  <a:cubicBezTo>
                    <a:pt x="4678" y="8782"/>
                    <a:pt x="4729" y="8719"/>
                    <a:pt x="4697" y="8557"/>
                  </a:cubicBezTo>
                  <a:cubicBezTo>
                    <a:pt x="4687" y="8505"/>
                    <a:pt x="4674" y="8434"/>
                    <a:pt x="4624" y="8385"/>
                  </a:cubicBezTo>
                  <a:cubicBezTo>
                    <a:pt x="4577" y="8336"/>
                    <a:pt x="4509" y="8319"/>
                    <a:pt x="4442" y="8299"/>
                  </a:cubicBezTo>
                  <a:cubicBezTo>
                    <a:pt x="4363" y="8280"/>
                    <a:pt x="4297" y="8261"/>
                    <a:pt x="4282" y="8199"/>
                  </a:cubicBezTo>
                  <a:cubicBezTo>
                    <a:pt x="4262" y="8115"/>
                    <a:pt x="4376" y="8053"/>
                    <a:pt x="4479" y="8025"/>
                  </a:cubicBezTo>
                  <a:lnTo>
                    <a:pt x="4834" y="7927"/>
                  </a:lnTo>
                  <a:cubicBezTo>
                    <a:pt x="4879" y="7916"/>
                    <a:pt x="4927" y="7903"/>
                    <a:pt x="4972" y="7877"/>
                  </a:cubicBezTo>
                  <a:cubicBezTo>
                    <a:pt x="5096" y="7809"/>
                    <a:pt x="5169" y="7652"/>
                    <a:pt x="5171" y="7460"/>
                  </a:cubicBezTo>
                  <a:cubicBezTo>
                    <a:pt x="5173" y="7389"/>
                    <a:pt x="5164" y="7318"/>
                    <a:pt x="5158" y="7252"/>
                  </a:cubicBezTo>
                  <a:cubicBezTo>
                    <a:pt x="5149" y="7170"/>
                    <a:pt x="5141" y="7085"/>
                    <a:pt x="5147" y="7003"/>
                  </a:cubicBezTo>
                  <a:cubicBezTo>
                    <a:pt x="5156" y="6875"/>
                    <a:pt x="5218" y="6710"/>
                    <a:pt x="5359" y="6660"/>
                  </a:cubicBezTo>
                  <a:cubicBezTo>
                    <a:pt x="5385" y="6650"/>
                    <a:pt x="5413" y="6645"/>
                    <a:pt x="5443" y="6641"/>
                  </a:cubicBezTo>
                  <a:cubicBezTo>
                    <a:pt x="5486" y="6633"/>
                    <a:pt x="5531" y="6626"/>
                    <a:pt x="5571" y="6603"/>
                  </a:cubicBezTo>
                  <a:cubicBezTo>
                    <a:pt x="5655" y="6558"/>
                    <a:pt x="5694" y="6470"/>
                    <a:pt x="5730" y="6376"/>
                  </a:cubicBezTo>
                  <a:lnTo>
                    <a:pt x="5882" y="5981"/>
                  </a:lnTo>
                  <a:lnTo>
                    <a:pt x="5970" y="5917"/>
                  </a:lnTo>
                  <a:lnTo>
                    <a:pt x="5963" y="5900"/>
                  </a:lnTo>
                  <a:cubicBezTo>
                    <a:pt x="5959" y="5883"/>
                    <a:pt x="5961" y="5870"/>
                    <a:pt x="5970" y="5857"/>
                  </a:cubicBezTo>
                  <a:cubicBezTo>
                    <a:pt x="5978" y="5842"/>
                    <a:pt x="5998" y="5829"/>
                    <a:pt x="6021" y="5825"/>
                  </a:cubicBezTo>
                  <a:cubicBezTo>
                    <a:pt x="6030" y="5823"/>
                    <a:pt x="6041" y="5821"/>
                    <a:pt x="6049" y="5818"/>
                  </a:cubicBezTo>
                  <a:cubicBezTo>
                    <a:pt x="6101" y="5810"/>
                    <a:pt x="6161" y="5797"/>
                    <a:pt x="6195" y="5748"/>
                  </a:cubicBezTo>
                  <a:cubicBezTo>
                    <a:pt x="6221" y="5707"/>
                    <a:pt x="6216" y="5660"/>
                    <a:pt x="6214" y="5619"/>
                  </a:cubicBezTo>
                  <a:cubicBezTo>
                    <a:pt x="6212" y="5587"/>
                    <a:pt x="6210" y="5555"/>
                    <a:pt x="6218" y="5531"/>
                  </a:cubicBezTo>
                  <a:cubicBezTo>
                    <a:pt x="6236" y="5489"/>
                    <a:pt x="6283" y="5467"/>
                    <a:pt x="6332" y="5446"/>
                  </a:cubicBezTo>
                  <a:cubicBezTo>
                    <a:pt x="6347" y="5439"/>
                    <a:pt x="6364" y="5431"/>
                    <a:pt x="6379" y="5422"/>
                  </a:cubicBezTo>
                  <a:cubicBezTo>
                    <a:pt x="6514" y="5351"/>
                    <a:pt x="6591" y="5191"/>
                    <a:pt x="6561" y="5041"/>
                  </a:cubicBezTo>
                  <a:lnTo>
                    <a:pt x="6559" y="5028"/>
                  </a:lnTo>
                  <a:cubicBezTo>
                    <a:pt x="6553" y="4996"/>
                    <a:pt x="6546" y="4964"/>
                    <a:pt x="6561" y="4946"/>
                  </a:cubicBezTo>
                  <a:cubicBezTo>
                    <a:pt x="6570" y="4936"/>
                    <a:pt x="6589" y="4929"/>
                    <a:pt x="6606" y="4925"/>
                  </a:cubicBezTo>
                  <a:cubicBezTo>
                    <a:pt x="6613" y="4923"/>
                    <a:pt x="6619" y="4921"/>
                    <a:pt x="6626" y="4919"/>
                  </a:cubicBezTo>
                  <a:cubicBezTo>
                    <a:pt x="6703" y="4891"/>
                    <a:pt x="6767" y="4820"/>
                    <a:pt x="6799" y="4722"/>
                  </a:cubicBezTo>
                  <a:cubicBezTo>
                    <a:pt x="6820" y="4664"/>
                    <a:pt x="6829" y="4604"/>
                    <a:pt x="6838" y="4544"/>
                  </a:cubicBezTo>
                  <a:cubicBezTo>
                    <a:pt x="6842" y="4520"/>
                    <a:pt x="6846" y="4499"/>
                    <a:pt x="6850" y="4475"/>
                  </a:cubicBezTo>
                  <a:cubicBezTo>
                    <a:pt x="6857" y="4434"/>
                    <a:pt x="6868" y="4392"/>
                    <a:pt x="6893" y="4362"/>
                  </a:cubicBezTo>
                  <a:cubicBezTo>
                    <a:pt x="6917" y="4334"/>
                    <a:pt x="6955" y="4317"/>
                    <a:pt x="6994" y="4299"/>
                  </a:cubicBezTo>
                  <a:cubicBezTo>
                    <a:pt x="7035" y="4282"/>
                    <a:pt x="7075" y="4265"/>
                    <a:pt x="7110" y="4233"/>
                  </a:cubicBezTo>
                  <a:cubicBezTo>
                    <a:pt x="7129" y="4212"/>
                    <a:pt x="7144" y="4186"/>
                    <a:pt x="7159" y="4162"/>
                  </a:cubicBezTo>
                  <a:cubicBezTo>
                    <a:pt x="7163" y="4156"/>
                    <a:pt x="7168" y="4147"/>
                    <a:pt x="7172" y="4141"/>
                  </a:cubicBezTo>
                  <a:cubicBezTo>
                    <a:pt x="7258" y="4004"/>
                    <a:pt x="7414" y="3922"/>
                    <a:pt x="7551" y="3850"/>
                  </a:cubicBezTo>
                  <a:cubicBezTo>
                    <a:pt x="7564" y="3843"/>
                    <a:pt x="7577" y="3837"/>
                    <a:pt x="7590" y="3837"/>
                  </a:cubicBezTo>
                  <a:lnTo>
                    <a:pt x="7592" y="3837"/>
                  </a:lnTo>
                  <a:cubicBezTo>
                    <a:pt x="7609" y="3841"/>
                    <a:pt x="7622" y="3867"/>
                    <a:pt x="7635" y="3892"/>
                  </a:cubicBezTo>
                  <a:cubicBezTo>
                    <a:pt x="7686" y="4009"/>
                    <a:pt x="7790" y="4133"/>
                    <a:pt x="7920" y="4133"/>
                  </a:cubicBezTo>
                  <a:cubicBezTo>
                    <a:pt x="7931" y="4133"/>
                    <a:pt x="7943" y="4132"/>
                    <a:pt x="7954" y="4130"/>
                  </a:cubicBezTo>
                  <a:cubicBezTo>
                    <a:pt x="7995" y="4124"/>
                    <a:pt x="8025" y="4104"/>
                    <a:pt x="8037" y="4074"/>
                  </a:cubicBezTo>
                  <a:cubicBezTo>
                    <a:pt x="8050" y="4049"/>
                    <a:pt x="8046" y="4023"/>
                    <a:pt x="8044" y="4002"/>
                  </a:cubicBezTo>
                  <a:lnTo>
                    <a:pt x="7995" y="3650"/>
                  </a:lnTo>
                  <a:cubicBezTo>
                    <a:pt x="7990" y="3625"/>
                    <a:pt x="7986" y="3597"/>
                    <a:pt x="7973" y="3571"/>
                  </a:cubicBezTo>
                  <a:cubicBezTo>
                    <a:pt x="7956" y="3539"/>
                    <a:pt x="7930" y="3515"/>
                    <a:pt x="7890" y="3490"/>
                  </a:cubicBezTo>
                  <a:cubicBezTo>
                    <a:pt x="7825" y="3451"/>
                    <a:pt x="7746" y="3430"/>
                    <a:pt x="7665" y="3430"/>
                  </a:cubicBezTo>
                  <a:cubicBezTo>
                    <a:pt x="7521" y="3430"/>
                    <a:pt x="7384" y="3494"/>
                    <a:pt x="7300" y="3599"/>
                  </a:cubicBezTo>
                  <a:cubicBezTo>
                    <a:pt x="7292" y="3610"/>
                    <a:pt x="7285" y="3620"/>
                    <a:pt x="7277" y="3631"/>
                  </a:cubicBezTo>
                  <a:cubicBezTo>
                    <a:pt x="7255" y="3661"/>
                    <a:pt x="7234" y="3691"/>
                    <a:pt x="7206" y="3708"/>
                  </a:cubicBezTo>
                  <a:cubicBezTo>
                    <a:pt x="7170" y="3730"/>
                    <a:pt x="7125" y="3732"/>
                    <a:pt x="7082" y="3736"/>
                  </a:cubicBezTo>
                  <a:lnTo>
                    <a:pt x="6780" y="3755"/>
                  </a:lnTo>
                  <a:cubicBezTo>
                    <a:pt x="6748" y="3757"/>
                    <a:pt x="6715" y="3760"/>
                    <a:pt x="6683" y="3760"/>
                  </a:cubicBezTo>
                  <a:cubicBezTo>
                    <a:pt x="6559" y="3760"/>
                    <a:pt x="6476" y="3732"/>
                    <a:pt x="6424" y="3676"/>
                  </a:cubicBezTo>
                  <a:cubicBezTo>
                    <a:pt x="6396" y="3646"/>
                    <a:pt x="6375" y="3599"/>
                    <a:pt x="6390" y="3558"/>
                  </a:cubicBezTo>
                  <a:cubicBezTo>
                    <a:pt x="6411" y="3507"/>
                    <a:pt x="6478" y="3494"/>
                    <a:pt x="6548" y="3481"/>
                  </a:cubicBezTo>
                  <a:cubicBezTo>
                    <a:pt x="6628" y="3466"/>
                    <a:pt x="6715" y="3449"/>
                    <a:pt x="6745" y="3367"/>
                  </a:cubicBezTo>
                  <a:cubicBezTo>
                    <a:pt x="6756" y="3335"/>
                    <a:pt x="6754" y="3303"/>
                    <a:pt x="6752" y="3273"/>
                  </a:cubicBezTo>
                  <a:cubicBezTo>
                    <a:pt x="6750" y="3248"/>
                    <a:pt x="6748" y="3222"/>
                    <a:pt x="6754" y="3200"/>
                  </a:cubicBezTo>
                  <a:cubicBezTo>
                    <a:pt x="6771" y="3151"/>
                    <a:pt x="6829" y="3136"/>
                    <a:pt x="6898" y="3119"/>
                  </a:cubicBezTo>
                  <a:cubicBezTo>
                    <a:pt x="6962" y="3102"/>
                    <a:pt x="7035" y="3085"/>
                    <a:pt x="7073" y="3025"/>
                  </a:cubicBezTo>
                  <a:cubicBezTo>
                    <a:pt x="7086" y="3005"/>
                    <a:pt x="7095" y="2984"/>
                    <a:pt x="7101" y="2963"/>
                  </a:cubicBezTo>
                  <a:cubicBezTo>
                    <a:pt x="7103" y="2954"/>
                    <a:pt x="7105" y="2945"/>
                    <a:pt x="7110" y="2939"/>
                  </a:cubicBezTo>
                  <a:cubicBezTo>
                    <a:pt x="7129" y="2890"/>
                    <a:pt x="7165" y="2845"/>
                    <a:pt x="7200" y="2800"/>
                  </a:cubicBezTo>
                  <a:cubicBezTo>
                    <a:pt x="7253" y="2735"/>
                    <a:pt x="7307" y="2669"/>
                    <a:pt x="7311" y="2583"/>
                  </a:cubicBezTo>
                  <a:cubicBezTo>
                    <a:pt x="7326" y="2575"/>
                    <a:pt x="7343" y="2570"/>
                    <a:pt x="7363" y="2570"/>
                  </a:cubicBezTo>
                  <a:cubicBezTo>
                    <a:pt x="7414" y="2570"/>
                    <a:pt x="7461" y="2603"/>
                    <a:pt x="7474" y="2645"/>
                  </a:cubicBezTo>
                  <a:cubicBezTo>
                    <a:pt x="7487" y="2682"/>
                    <a:pt x="7478" y="2723"/>
                    <a:pt x="7470" y="2765"/>
                  </a:cubicBezTo>
                  <a:lnTo>
                    <a:pt x="7468" y="2776"/>
                  </a:lnTo>
                  <a:cubicBezTo>
                    <a:pt x="7459" y="2830"/>
                    <a:pt x="7453" y="2888"/>
                    <a:pt x="7480" y="2939"/>
                  </a:cubicBezTo>
                  <a:cubicBezTo>
                    <a:pt x="7502" y="2973"/>
                    <a:pt x="7545" y="2994"/>
                    <a:pt x="7584" y="2994"/>
                  </a:cubicBezTo>
                  <a:cubicBezTo>
                    <a:pt x="7609" y="2994"/>
                    <a:pt x="7632" y="2986"/>
                    <a:pt x="7647" y="2969"/>
                  </a:cubicBezTo>
                  <a:cubicBezTo>
                    <a:pt x="7662" y="2952"/>
                    <a:pt x="7684" y="2943"/>
                    <a:pt x="7710" y="2943"/>
                  </a:cubicBezTo>
                  <a:cubicBezTo>
                    <a:pt x="7810" y="2943"/>
                    <a:pt x="7952" y="3063"/>
                    <a:pt x="7967" y="3160"/>
                  </a:cubicBezTo>
                  <a:cubicBezTo>
                    <a:pt x="7967" y="3168"/>
                    <a:pt x="7967" y="3179"/>
                    <a:pt x="7969" y="3190"/>
                  </a:cubicBezTo>
                  <a:cubicBezTo>
                    <a:pt x="7971" y="3218"/>
                    <a:pt x="7973" y="3245"/>
                    <a:pt x="7986" y="3273"/>
                  </a:cubicBezTo>
                  <a:cubicBezTo>
                    <a:pt x="8001" y="3305"/>
                    <a:pt x="8038" y="3324"/>
                    <a:pt x="8071" y="3324"/>
                  </a:cubicBezTo>
                  <a:cubicBezTo>
                    <a:pt x="8089" y="3324"/>
                    <a:pt x="8107" y="3318"/>
                    <a:pt x="8119" y="3305"/>
                  </a:cubicBezTo>
                  <a:lnTo>
                    <a:pt x="8127" y="3297"/>
                  </a:lnTo>
                  <a:lnTo>
                    <a:pt x="8125" y="3282"/>
                  </a:lnTo>
                  <a:cubicBezTo>
                    <a:pt x="8110" y="3224"/>
                    <a:pt x="8125" y="3162"/>
                    <a:pt x="8168" y="3108"/>
                  </a:cubicBezTo>
                  <a:cubicBezTo>
                    <a:pt x="8209" y="3057"/>
                    <a:pt x="8267" y="3025"/>
                    <a:pt x="8327" y="3023"/>
                  </a:cubicBezTo>
                  <a:cubicBezTo>
                    <a:pt x="8337" y="3147"/>
                    <a:pt x="8447" y="3256"/>
                    <a:pt x="8571" y="3262"/>
                  </a:cubicBezTo>
                  <a:lnTo>
                    <a:pt x="8575" y="3265"/>
                  </a:lnTo>
                  <a:lnTo>
                    <a:pt x="8579" y="3262"/>
                  </a:lnTo>
                  <a:cubicBezTo>
                    <a:pt x="8639" y="3252"/>
                    <a:pt x="8680" y="3207"/>
                    <a:pt x="8691" y="3138"/>
                  </a:cubicBezTo>
                  <a:cubicBezTo>
                    <a:pt x="8708" y="3044"/>
                    <a:pt x="8659" y="2937"/>
                    <a:pt x="8582" y="2890"/>
                  </a:cubicBezTo>
                  <a:cubicBezTo>
                    <a:pt x="8487" y="2836"/>
                    <a:pt x="8380" y="2834"/>
                    <a:pt x="8277" y="2832"/>
                  </a:cubicBezTo>
                  <a:cubicBezTo>
                    <a:pt x="8237" y="2832"/>
                    <a:pt x="8198" y="2830"/>
                    <a:pt x="8160" y="2828"/>
                  </a:cubicBezTo>
                  <a:cubicBezTo>
                    <a:pt x="8031" y="2815"/>
                    <a:pt x="7898" y="2738"/>
                    <a:pt x="7894" y="2630"/>
                  </a:cubicBezTo>
                  <a:lnTo>
                    <a:pt x="8222" y="2493"/>
                  </a:lnTo>
                  <a:lnTo>
                    <a:pt x="8194" y="2465"/>
                  </a:lnTo>
                  <a:cubicBezTo>
                    <a:pt x="8172" y="2444"/>
                    <a:pt x="8162" y="2421"/>
                    <a:pt x="8164" y="2391"/>
                  </a:cubicBezTo>
                  <a:cubicBezTo>
                    <a:pt x="8166" y="2316"/>
                    <a:pt x="8239" y="2223"/>
                    <a:pt x="8310" y="2166"/>
                  </a:cubicBezTo>
                  <a:lnTo>
                    <a:pt x="8494" y="2016"/>
                  </a:lnTo>
                  <a:cubicBezTo>
                    <a:pt x="8534" y="2031"/>
                    <a:pt x="8543" y="2084"/>
                    <a:pt x="8549" y="2166"/>
                  </a:cubicBezTo>
                  <a:cubicBezTo>
                    <a:pt x="8558" y="2243"/>
                    <a:pt x="8567" y="2328"/>
                    <a:pt x="8633" y="2373"/>
                  </a:cubicBezTo>
                  <a:cubicBezTo>
                    <a:pt x="8663" y="2395"/>
                    <a:pt x="8697" y="2399"/>
                    <a:pt x="8727" y="2403"/>
                  </a:cubicBezTo>
                  <a:cubicBezTo>
                    <a:pt x="8772" y="2412"/>
                    <a:pt x="8813" y="2414"/>
                    <a:pt x="8854" y="2414"/>
                  </a:cubicBezTo>
                  <a:cubicBezTo>
                    <a:pt x="9012" y="2414"/>
                    <a:pt x="9115" y="2358"/>
                    <a:pt x="9143" y="2258"/>
                  </a:cubicBezTo>
                  <a:cubicBezTo>
                    <a:pt x="9149" y="2232"/>
                    <a:pt x="9152" y="2208"/>
                    <a:pt x="9152" y="2187"/>
                  </a:cubicBezTo>
                  <a:cubicBezTo>
                    <a:pt x="9154" y="2166"/>
                    <a:pt x="9154" y="2148"/>
                    <a:pt x="9158" y="2129"/>
                  </a:cubicBezTo>
                  <a:cubicBezTo>
                    <a:pt x="9187" y="2011"/>
                    <a:pt x="9341" y="1987"/>
                    <a:pt x="9468" y="1987"/>
                  </a:cubicBezTo>
                  <a:cubicBezTo>
                    <a:pt x="9480" y="1987"/>
                    <a:pt x="9492" y="1987"/>
                    <a:pt x="9503" y="1988"/>
                  </a:cubicBezTo>
                  <a:lnTo>
                    <a:pt x="9548" y="1990"/>
                  </a:lnTo>
                  <a:lnTo>
                    <a:pt x="9529" y="1949"/>
                  </a:lnTo>
                  <a:cubicBezTo>
                    <a:pt x="9464" y="1825"/>
                    <a:pt x="9415" y="1713"/>
                    <a:pt x="9434" y="1602"/>
                  </a:cubicBezTo>
                  <a:cubicBezTo>
                    <a:pt x="9469" y="1420"/>
                    <a:pt x="9670" y="1326"/>
                    <a:pt x="9854" y="1264"/>
                  </a:cubicBezTo>
                  <a:lnTo>
                    <a:pt x="9886" y="1743"/>
                  </a:lnTo>
                  <a:cubicBezTo>
                    <a:pt x="9886" y="1771"/>
                    <a:pt x="9891" y="1814"/>
                    <a:pt x="9919" y="1842"/>
                  </a:cubicBezTo>
                  <a:cubicBezTo>
                    <a:pt x="9938" y="1861"/>
                    <a:pt x="9966" y="1870"/>
                    <a:pt x="10002" y="1870"/>
                  </a:cubicBezTo>
                  <a:cubicBezTo>
                    <a:pt x="10015" y="1870"/>
                    <a:pt x="10028" y="1868"/>
                    <a:pt x="10041" y="1868"/>
                  </a:cubicBezTo>
                  <a:lnTo>
                    <a:pt x="10347" y="1831"/>
                  </a:lnTo>
                  <a:lnTo>
                    <a:pt x="10441" y="2185"/>
                  </a:lnTo>
                  <a:lnTo>
                    <a:pt x="10452" y="2189"/>
                  </a:lnTo>
                  <a:cubicBezTo>
                    <a:pt x="10472" y="2202"/>
                    <a:pt x="10496" y="2208"/>
                    <a:pt x="10520" y="2208"/>
                  </a:cubicBezTo>
                  <a:cubicBezTo>
                    <a:pt x="10585" y="2208"/>
                    <a:pt x="10656" y="2165"/>
                    <a:pt x="10688" y="2101"/>
                  </a:cubicBezTo>
                  <a:cubicBezTo>
                    <a:pt x="10726" y="2020"/>
                    <a:pt x="10713" y="1923"/>
                    <a:pt x="10696" y="1851"/>
                  </a:cubicBezTo>
                  <a:cubicBezTo>
                    <a:pt x="10658" y="1673"/>
                    <a:pt x="10589" y="1508"/>
                    <a:pt x="10493" y="1356"/>
                  </a:cubicBezTo>
                  <a:cubicBezTo>
                    <a:pt x="10510" y="1341"/>
                    <a:pt x="10533" y="1335"/>
                    <a:pt x="10560" y="1335"/>
                  </a:cubicBezTo>
                  <a:cubicBezTo>
                    <a:pt x="10602" y="1335"/>
                    <a:pt x="10652" y="1351"/>
                    <a:pt x="10696" y="1379"/>
                  </a:cubicBezTo>
                  <a:cubicBezTo>
                    <a:pt x="10711" y="1388"/>
                    <a:pt x="10724" y="1399"/>
                    <a:pt x="10739" y="1407"/>
                  </a:cubicBezTo>
                  <a:cubicBezTo>
                    <a:pt x="10804" y="1451"/>
                    <a:pt x="10870" y="1498"/>
                    <a:pt x="10947" y="1498"/>
                  </a:cubicBezTo>
                  <a:cubicBezTo>
                    <a:pt x="10952" y="1498"/>
                    <a:pt x="10957" y="1497"/>
                    <a:pt x="10962" y="1497"/>
                  </a:cubicBezTo>
                  <a:cubicBezTo>
                    <a:pt x="10977" y="1497"/>
                    <a:pt x="10994" y="1493"/>
                    <a:pt x="11009" y="1489"/>
                  </a:cubicBezTo>
                  <a:cubicBezTo>
                    <a:pt x="11027" y="1486"/>
                    <a:pt x="11044" y="1482"/>
                    <a:pt x="11060" y="1482"/>
                  </a:cubicBezTo>
                  <a:cubicBezTo>
                    <a:pt x="11066" y="1482"/>
                    <a:pt x="11072" y="1483"/>
                    <a:pt x="11078" y="1484"/>
                  </a:cubicBezTo>
                  <a:cubicBezTo>
                    <a:pt x="11116" y="1493"/>
                    <a:pt x="11138" y="1534"/>
                    <a:pt x="11161" y="1576"/>
                  </a:cubicBezTo>
                  <a:cubicBezTo>
                    <a:pt x="11172" y="1598"/>
                    <a:pt x="11183" y="1619"/>
                    <a:pt x="11198" y="1639"/>
                  </a:cubicBezTo>
                  <a:cubicBezTo>
                    <a:pt x="11225" y="1675"/>
                    <a:pt x="11273" y="1690"/>
                    <a:pt x="11309" y="1690"/>
                  </a:cubicBezTo>
                  <a:cubicBezTo>
                    <a:pt x="11343" y="1690"/>
                    <a:pt x="11371" y="1677"/>
                    <a:pt x="11386" y="1658"/>
                  </a:cubicBezTo>
                  <a:cubicBezTo>
                    <a:pt x="11395" y="1647"/>
                    <a:pt x="11405" y="1628"/>
                    <a:pt x="11397" y="1598"/>
                  </a:cubicBezTo>
                  <a:lnTo>
                    <a:pt x="11395" y="1589"/>
                  </a:lnTo>
                  <a:lnTo>
                    <a:pt x="11388" y="1583"/>
                  </a:lnTo>
                  <a:cubicBezTo>
                    <a:pt x="11258" y="1491"/>
                    <a:pt x="11208" y="1298"/>
                    <a:pt x="11281" y="1154"/>
                  </a:cubicBezTo>
                  <a:cubicBezTo>
                    <a:pt x="11294" y="1131"/>
                    <a:pt x="11307" y="1107"/>
                    <a:pt x="11324" y="1084"/>
                  </a:cubicBezTo>
                  <a:cubicBezTo>
                    <a:pt x="11341" y="1058"/>
                    <a:pt x="11360" y="1028"/>
                    <a:pt x="11373" y="998"/>
                  </a:cubicBezTo>
                  <a:cubicBezTo>
                    <a:pt x="11388" y="966"/>
                    <a:pt x="11397" y="934"/>
                    <a:pt x="11408" y="901"/>
                  </a:cubicBezTo>
                  <a:cubicBezTo>
                    <a:pt x="11418" y="865"/>
                    <a:pt x="11427" y="831"/>
                    <a:pt x="11444" y="799"/>
                  </a:cubicBezTo>
                  <a:cubicBezTo>
                    <a:pt x="11521" y="651"/>
                    <a:pt x="11725" y="612"/>
                    <a:pt x="11911" y="597"/>
                  </a:cubicBezTo>
                  <a:cubicBezTo>
                    <a:pt x="11928" y="595"/>
                    <a:pt x="11945" y="595"/>
                    <a:pt x="11962" y="595"/>
                  </a:cubicBezTo>
                  <a:cubicBezTo>
                    <a:pt x="11999" y="595"/>
                    <a:pt x="12025" y="599"/>
                    <a:pt x="12044" y="614"/>
                  </a:cubicBezTo>
                  <a:cubicBezTo>
                    <a:pt x="12078" y="636"/>
                    <a:pt x="12085" y="672"/>
                    <a:pt x="12080" y="698"/>
                  </a:cubicBezTo>
                  <a:cubicBezTo>
                    <a:pt x="12076" y="762"/>
                    <a:pt x="12022" y="833"/>
                    <a:pt x="11960" y="861"/>
                  </a:cubicBezTo>
                  <a:cubicBezTo>
                    <a:pt x="11909" y="882"/>
                    <a:pt x="11853" y="891"/>
                    <a:pt x="11793" y="899"/>
                  </a:cubicBezTo>
                  <a:cubicBezTo>
                    <a:pt x="11727" y="910"/>
                    <a:pt x="11658" y="921"/>
                    <a:pt x="11596" y="951"/>
                  </a:cubicBezTo>
                  <a:cubicBezTo>
                    <a:pt x="11457" y="1019"/>
                    <a:pt x="11375" y="1186"/>
                    <a:pt x="11405" y="1339"/>
                  </a:cubicBezTo>
                  <a:lnTo>
                    <a:pt x="11410" y="1360"/>
                  </a:lnTo>
                  <a:lnTo>
                    <a:pt x="11431" y="1360"/>
                  </a:lnTo>
                  <a:cubicBezTo>
                    <a:pt x="11462" y="1361"/>
                    <a:pt x="11493" y="1362"/>
                    <a:pt x="11524" y="1362"/>
                  </a:cubicBezTo>
                  <a:cubicBezTo>
                    <a:pt x="11726" y="1362"/>
                    <a:pt x="11926" y="1338"/>
                    <a:pt x="12121" y="1289"/>
                  </a:cubicBezTo>
                  <a:lnTo>
                    <a:pt x="12121" y="1289"/>
                  </a:lnTo>
                  <a:cubicBezTo>
                    <a:pt x="12117" y="1377"/>
                    <a:pt x="12121" y="1463"/>
                    <a:pt x="12168" y="1531"/>
                  </a:cubicBezTo>
                  <a:cubicBezTo>
                    <a:pt x="12200" y="1579"/>
                    <a:pt x="12260" y="1609"/>
                    <a:pt x="12322" y="1609"/>
                  </a:cubicBezTo>
                  <a:cubicBezTo>
                    <a:pt x="12376" y="1609"/>
                    <a:pt x="12419" y="1585"/>
                    <a:pt x="12440" y="1542"/>
                  </a:cubicBezTo>
                  <a:cubicBezTo>
                    <a:pt x="12453" y="1519"/>
                    <a:pt x="12460" y="1489"/>
                    <a:pt x="12457" y="1450"/>
                  </a:cubicBezTo>
                  <a:cubicBezTo>
                    <a:pt x="12455" y="1379"/>
                    <a:pt x="12432" y="1304"/>
                    <a:pt x="12408" y="1234"/>
                  </a:cubicBezTo>
                  <a:cubicBezTo>
                    <a:pt x="12367" y="1105"/>
                    <a:pt x="12333" y="996"/>
                    <a:pt x="12408" y="914"/>
                  </a:cubicBezTo>
                  <a:cubicBezTo>
                    <a:pt x="12438" y="882"/>
                    <a:pt x="12483" y="863"/>
                    <a:pt x="12530" y="844"/>
                  </a:cubicBezTo>
                  <a:cubicBezTo>
                    <a:pt x="12594" y="816"/>
                    <a:pt x="12661" y="786"/>
                    <a:pt x="12691" y="717"/>
                  </a:cubicBezTo>
                  <a:cubicBezTo>
                    <a:pt x="12699" y="698"/>
                    <a:pt x="12704" y="679"/>
                    <a:pt x="12708" y="662"/>
                  </a:cubicBezTo>
                  <a:cubicBezTo>
                    <a:pt x="12714" y="636"/>
                    <a:pt x="12719" y="614"/>
                    <a:pt x="12732" y="597"/>
                  </a:cubicBezTo>
                  <a:cubicBezTo>
                    <a:pt x="12744" y="584"/>
                    <a:pt x="12759" y="576"/>
                    <a:pt x="12777" y="576"/>
                  </a:cubicBezTo>
                  <a:cubicBezTo>
                    <a:pt x="12824" y="576"/>
                    <a:pt x="12890" y="623"/>
                    <a:pt x="12929" y="687"/>
                  </a:cubicBezTo>
                  <a:cubicBezTo>
                    <a:pt x="12979" y="773"/>
                    <a:pt x="13042" y="880"/>
                    <a:pt x="13142" y="880"/>
                  </a:cubicBezTo>
                  <a:cubicBezTo>
                    <a:pt x="13149" y="880"/>
                    <a:pt x="13157" y="879"/>
                    <a:pt x="13164" y="878"/>
                  </a:cubicBezTo>
                  <a:lnTo>
                    <a:pt x="13188" y="874"/>
                  </a:lnTo>
                  <a:lnTo>
                    <a:pt x="13186" y="848"/>
                  </a:lnTo>
                  <a:cubicBezTo>
                    <a:pt x="13177" y="726"/>
                    <a:pt x="13197" y="599"/>
                    <a:pt x="13239" y="482"/>
                  </a:cubicBezTo>
                  <a:cubicBezTo>
                    <a:pt x="13265" y="488"/>
                    <a:pt x="13293" y="490"/>
                    <a:pt x="13319" y="490"/>
                  </a:cubicBezTo>
                  <a:cubicBezTo>
                    <a:pt x="13539" y="490"/>
                    <a:pt x="13745" y="312"/>
                    <a:pt x="13769" y="102"/>
                  </a:cubicBezTo>
                  <a:cubicBezTo>
                    <a:pt x="13869" y="72"/>
                    <a:pt x="13972" y="55"/>
                    <a:pt x="14076" y="55"/>
                  </a:cubicBezTo>
                  <a:close/>
                  <a:moveTo>
                    <a:pt x="14085" y="0"/>
                  </a:moveTo>
                  <a:cubicBezTo>
                    <a:pt x="13966" y="0"/>
                    <a:pt x="13849" y="20"/>
                    <a:pt x="13736" y="57"/>
                  </a:cubicBezTo>
                  <a:lnTo>
                    <a:pt x="13719" y="64"/>
                  </a:lnTo>
                  <a:lnTo>
                    <a:pt x="13717" y="81"/>
                  </a:lnTo>
                  <a:cubicBezTo>
                    <a:pt x="13704" y="272"/>
                    <a:pt x="13518" y="437"/>
                    <a:pt x="13319" y="437"/>
                  </a:cubicBezTo>
                  <a:cubicBezTo>
                    <a:pt x="13289" y="437"/>
                    <a:pt x="13259" y="432"/>
                    <a:pt x="13231" y="424"/>
                  </a:cubicBezTo>
                  <a:lnTo>
                    <a:pt x="13207" y="417"/>
                  </a:lnTo>
                  <a:lnTo>
                    <a:pt x="13199" y="441"/>
                  </a:lnTo>
                  <a:cubicBezTo>
                    <a:pt x="13149" y="561"/>
                    <a:pt x="13126" y="694"/>
                    <a:pt x="13132" y="824"/>
                  </a:cubicBezTo>
                  <a:cubicBezTo>
                    <a:pt x="13066" y="816"/>
                    <a:pt x="13014" y="730"/>
                    <a:pt x="12972" y="655"/>
                  </a:cubicBezTo>
                  <a:cubicBezTo>
                    <a:pt x="12933" y="591"/>
                    <a:pt x="12854" y="522"/>
                    <a:pt x="12777" y="522"/>
                  </a:cubicBezTo>
                  <a:cubicBezTo>
                    <a:pt x="12742" y="522"/>
                    <a:pt x="12712" y="537"/>
                    <a:pt x="12691" y="563"/>
                  </a:cubicBezTo>
                  <a:cubicBezTo>
                    <a:pt x="12669" y="591"/>
                    <a:pt x="12663" y="621"/>
                    <a:pt x="12657" y="649"/>
                  </a:cubicBezTo>
                  <a:cubicBezTo>
                    <a:pt x="12652" y="666"/>
                    <a:pt x="12650" y="683"/>
                    <a:pt x="12644" y="696"/>
                  </a:cubicBezTo>
                  <a:cubicBezTo>
                    <a:pt x="12620" y="745"/>
                    <a:pt x="12567" y="769"/>
                    <a:pt x="12509" y="794"/>
                  </a:cubicBezTo>
                  <a:cubicBezTo>
                    <a:pt x="12460" y="816"/>
                    <a:pt x="12408" y="837"/>
                    <a:pt x="12370" y="878"/>
                  </a:cubicBezTo>
                  <a:cubicBezTo>
                    <a:pt x="12273" y="981"/>
                    <a:pt x="12316" y="1118"/>
                    <a:pt x="12357" y="1249"/>
                  </a:cubicBezTo>
                  <a:cubicBezTo>
                    <a:pt x="12378" y="1317"/>
                    <a:pt x="12402" y="1388"/>
                    <a:pt x="12404" y="1452"/>
                  </a:cubicBezTo>
                  <a:cubicBezTo>
                    <a:pt x="12406" y="1482"/>
                    <a:pt x="12402" y="1501"/>
                    <a:pt x="12393" y="1519"/>
                  </a:cubicBezTo>
                  <a:cubicBezTo>
                    <a:pt x="12376" y="1551"/>
                    <a:pt x="12342" y="1555"/>
                    <a:pt x="12322" y="1555"/>
                  </a:cubicBezTo>
                  <a:cubicBezTo>
                    <a:pt x="12280" y="1555"/>
                    <a:pt x="12235" y="1534"/>
                    <a:pt x="12213" y="1501"/>
                  </a:cubicBezTo>
                  <a:cubicBezTo>
                    <a:pt x="12168" y="1437"/>
                    <a:pt x="12170" y="1349"/>
                    <a:pt x="12177" y="1255"/>
                  </a:cubicBezTo>
                  <a:lnTo>
                    <a:pt x="12179" y="1219"/>
                  </a:lnTo>
                  <a:lnTo>
                    <a:pt x="12179" y="1219"/>
                  </a:lnTo>
                  <a:lnTo>
                    <a:pt x="12142" y="1227"/>
                  </a:lnTo>
                  <a:cubicBezTo>
                    <a:pt x="11942" y="1281"/>
                    <a:pt x="11731" y="1307"/>
                    <a:pt x="11523" y="1307"/>
                  </a:cubicBezTo>
                  <a:cubicBezTo>
                    <a:pt x="11500" y="1307"/>
                    <a:pt x="11478" y="1307"/>
                    <a:pt x="11455" y="1306"/>
                  </a:cubicBezTo>
                  <a:cubicBezTo>
                    <a:pt x="11440" y="1184"/>
                    <a:pt x="11508" y="1054"/>
                    <a:pt x="11620" y="1000"/>
                  </a:cubicBezTo>
                  <a:cubicBezTo>
                    <a:pt x="11675" y="972"/>
                    <a:pt x="11735" y="964"/>
                    <a:pt x="11802" y="953"/>
                  </a:cubicBezTo>
                  <a:cubicBezTo>
                    <a:pt x="11862" y="944"/>
                    <a:pt x="11924" y="934"/>
                    <a:pt x="11982" y="910"/>
                  </a:cubicBezTo>
                  <a:cubicBezTo>
                    <a:pt x="12061" y="876"/>
                    <a:pt x="12127" y="788"/>
                    <a:pt x="12134" y="702"/>
                  </a:cubicBezTo>
                  <a:cubicBezTo>
                    <a:pt x="12140" y="647"/>
                    <a:pt x="12119" y="599"/>
                    <a:pt x="12074" y="569"/>
                  </a:cubicBezTo>
                  <a:cubicBezTo>
                    <a:pt x="12046" y="550"/>
                    <a:pt x="12010" y="542"/>
                    <a:pt x="11962" y="542"/>
                  </a:cubicBezTo>
                  <a:cubicBezTo>
                    <a:pt x="11943" y="542"/>
                    <a:pt x="11924" y="542"/>
                    <a:pt x="11907" y="544"/>
                  </a:cubicBezTo>
                  <a:cubicBezTo>
                    <a:pt x="11705" y="561"/>
                    <a:pt x="11487" y="602"/>
                    <a:pt x="11397" y="775"/>
                  </a:cubicBezTo>
                  <a:cubicBezTo>
                    <a:pt x="11378" y="812"/>
                    <a:pt x="11367" y="850"/>
                    <a:pt x="11356" y="886"/>
                  </a:cubicBezTo>
                  <a:cubicBezTo>
                    <a:pt x="11345" y="919"/>
                    <a:pt x="11337" y="949"/>
                    <a:pt x="11324" y="976"/>
                  </a:cubicBezTo>
                  <a:cubicBezTo>
                    <a:pt x="11313" y="1002"/>
                    <a:pt x="11296" y="1028"/>
                    <a:pt x="11279" y="1056"/>
                  </a:cubicBezTo>
                  <a:cubicBezTo>
                    <a:pt x="11262" y="1079"/>
                    <a:pt x="11247" y="1103"/>
                    <a:pt x="11234" y="1131"/>
                  </a:cubicBezTo>
                  <a:cubicBezTo>
                    <a:pt x="11153" y="1294"/>
                    <a:pt x="11202" y="1510"/>
                    <a:pt x="11348" y="1619"/>
                  </a:cubicBezTo>
                  <a:cubicBezTo>
                    <a:pt x="11345" y="1624"/>
                    <a:pt x="11345" y="1624"/>
                    <a:pt x="11345" y="1626"/>
                  </a:cubicBezTo>
                  <a:cubicBezTo>
                    <a:pt x="11341" y="1630"/>
                    <a:pt x="11328" y="1636"/>
                    <a:pt x="11309" y="1636"/>
                  </a:cubicBezTo>
                  <a:cubicBezTo>
                    <a:pt x="11281" y="1636"/>
                    <a:pt x="11253" y="1624"/>
                    <a:pt x="11240" y="1606"/>
                  </a:cubicBezTo>
                  <a:cubicBezTo>
                    <a:pt x="11228" y="1589"/>
                    <a:pt x="11217" y="1570"/>
                    <a:pt x="11208" y="1553"/>
                  </a:cubicBezTo>
                  <a:cubicBezTo>
                    <a:pt x="11180" y="1504"/>
                    <a:pt x="11150" y="1448"/>
                    <a:pt x="11090" y="1433"/>
                  </a:cubicBezTo>
                  <a:cubicBezTo>
                    <a:pt x="11080" y="1430"/>
                    <a:pt x="11069" y="1429"/>
                    <a:pt x="11059" y="1429"/>
                  </a:cubicBezTo>
                  <a:cubicBezTo>
                    <a:pt x="11039" y="1429"/>
                    <a:pt x="11018" y="1433"/>
                    <a:pt x="10998" y="1437"/>
                  </a:cubicBezTo>
                  <a:cubicBezTo>
                    <a:pt x="10985" y="1439"/>
                    <a:pt x="10970" y="1444"/>
                    <a:pt x="10958" y="1444"/>
                  </a:cubicBezTo>
                  <a:cubicBezTo>
                    <a:pt x="10953" y="1444"/>
                    <a:pt x="10949" y="1444"/>
                    <a:pt x="10944" y="1444"/>
                  </a:cubicBezTo>
                  <a:cubicBezTo>
                    <a:pt x="10881" y="1444"/>
                    <a:pt x="10825" y="1402"/>
                    <a:pt x="10769" y="1364"/>
                  </a:cubicBezTo>
                  <a:cubicBezTo>
                    <a:pt x="10756" y="1354"/>
                    <a:pt x="10741" y="1343"/>
                    <a:pt x="10726" y="1334"/>
                  </a:cubicBezTo>
                  <a:cubicBezTo>
                    <a:pt x="10673" y="1300"/>
                    <a:pt x="10613" y="1281"/>
                    <a:pt x="10561" y="1281"/>
                  </a:cubicBezTo>
                  <a:cubicBezTo>
                    <a:pt x="10508" y="1281"/>
                    <a:pt x="10465" y="1300"/>
                    <a:pt x="10437" y="1336"/>
                  </a:cubicBezTo>
                  <a:lnTo>
                    <a:pt x="10426" y="1351"/>
                  </a:lnTo>
                  <a:lnTo>
                    <a:pt x="10437" y="1366"/>
                  </a:lnTo>
                  <a:cubicBezTo>
                    <a:pt x="10536" y="1519"/>
                    <a:pt x="10606" y="1683"/>
                    <a:pt x="10645" y="1861"/>
                  </a:cubicBezTo>
                  <a:cubicBezTo>
                    <a:pt x="10660" y="1928"/>
                    <a:pt x="10671" y="2011"/>
                    <a:pt x="10638" y="2078"/>
                  </a:cubicBezTo>
                  <a:cubicBezTo>
                    <a:pt x="10618" y="2123"/>
                    <a:pt x="10566" y="2156"/>
                    <a:pt x="10521" y="2156"/>
                  </a:cubicBezTo>
                  <a:cubicBezTo>
                    <a:pt x="10510" y="2156"/>
                    <a:pt x="10498" y="2153"/>
                    <a:pt x="10488" y="2148"/>
                  </a:cubicBezTo>
                  <a:lnTo>
                    <a:pt x="10386" y="1771"/>
                  </a:lnTo>
                  <a:lnTo>
                    <a:pt x="10034" y="1814"/>
                  </a:lnTo>
                  <a:cubicBezTo>
                    <a:pt x="10025" y="1815"/>
                    <a:pt x="10016" y="1816"/>
                    <a:pt x="10006" y="1816"/>
                  </a:cubicBezTo>
                  <a:cubicBezTo>
                    <a:pt x="9985" y="1816"/>
                    <a:pt x="9966" y="1812"/>
                    <a:pt x="9957" y="1803"/>
                  </a:cubicBezTo>
                  <a:cubicBezTo>
                    <a:pt x="9944" y="1791"/>
                    <a:pt x="9940" y="1767"/>
                    <a:pt x="9938" y="1739"/>
                  </a:cubicBezTo>
                  <a:lnTo>
                    <a:pt x="9904" y="1191"/>
                  </a:lnTo>
                  <a:lnTo>
                    <a:pt x="9871" y="1201"/>
                  </a:lnTo>
                  <a:cubicBezTo>
                    <a:pt x="9666" y="1268"/>
                    <a:pt x="9424" y="1373"/>
                    <a:pt x="9383" y="1591"/>
                  </a:cubicBezTo>
                  <a:cubicBezTo>
                    <a:pt x="9359" y="1713"/>
                    <a:pt x="9411" y="1838"/>
                    <a:pt x="9460" y="1934"/>
                  </a:cubicBezTo>
                  <a:cubicBezTo>
                    <a:pt x="9256" y="1936"/>
                    <a:pt x="9134" y="1998"/>
                    <a:pt x="9107" y="2116"/>
                  </a:cubicBezTo>
                  <a:cubicBezTo>
                    <a:pt x="9100" y="2140"/>
                    <a:pt x="9100" y="2161"/>
                    <a:pt x="9098" y="2183"/>
                  </a:cubicBezTo>
                  <a:cubicBezTo>
                    <a:pt x="9098" y="2204"/>
                    <a:pt x="9096" y="2226"/>
                    <a:pt x="9092" y="2243"/>
                  </a:cubicBezTo>
                  <a:cubicBezTo>
                    <a:pt x="9066" y="2341"/>
                    <a:pt x="8948" y="2361"/>
                    <a:pt x="8854" y="2361"/>
                  </a:cubicBezTo>
                  <a:cubicBezTo>
                    <a:pt x="8817" y="2361"/>
                    <a:pt x="8777" y="2358"/>
                    <a:pt x="8736" y="2352"/>
                  </a:cubicBezTo>
                  <a:cubicBezTo>
                    <a:pt x="8710" y="2348"/>
                    <a:pt x="8682" y="2343"/>
                    <a:pt x="8663" y="2328"/>
                  </a:cubicBezTo>
                  <a:cubicBezTo>
                    <a:pt x="8618" y="2298"/>
                    <a:pt x="8609" y="2228"/>
                    <a:pt x="8603" y="2159"/>
                  </a:cubicBezTo>
                  <a:cubicBezTo>
                    <a:pt x="8594" y="2073"/>
                    <a:pt x="8586" y="1979"/>
                    <a:pt x="8494" y="1960"/>
                  </a:cubicBezTo>
                  <a:lnTo>
                    <a:pt x="8481" y="1958"/>
                  </a:lnTo>
                  <a:lnTo>
                    <a:pt x="8277" y="2125"/>
                  </a:lnTo>
                  <a:cubicBezTo>
                    <a:pt x="8198" y="2187"/>
                    <a:pt x="8115" y="2290"/>
                    <a:pt x="8110" y="2388"/>
                  </a:cubicBezTo>
                  <a:cubicBezTo>
                    <a:pt x="8108" y="2421"/>
                    <a:pt x="8117" y="2448"/>
                    <a:pt x="8132" y="2472"/>
                  </a:cubicBezTo>
                  <a:lnTo>
                    <a:pt x="7842" y="2594"/>
                  </a:lnTo>
                  <a:lnTo>
                    <a:pt x="7840" y="2611"/>
                  </a:lnTo>
                  <a:cubicBezTo>
                    <a:pt x="7830" y="2761"/>
                    <a:pt x="7992" y="2866"/>
                    <a:pt x="8155" y="2881"/>
                  </a:cubicBezTo>
                  <a:cubicBezTo>
                    <a:pt x="8194" y="2883"/>
                    <a:pt x="8237" y="2885"/>
                    <a:pt x="8275" y="2885"/>
                  </a:cubicBezTo>
                  <a:cubicBezTo>
                    <a:pt x="8378" y="2888"/>
                    <a:pt x="8472" y="2890"/>
                    <a:pt x="8554" y="2937"/>
                  </a:cubicBezTo>
                  <a:cubicBezTo>
                    <a:pt x="8620" y="2975"/>
                    <a:pt x="8648" y="3068"/>
                    <a:pt x="8637" y="3130"/>
                  </a:cubicBezTo>
                  <a:cubicBezTo>
                    <a:pt x="8633" y="3162"/>
                    <a:pt x="8618" y="3198"/>
                    <a:pt x="8571" y="3209"/>
                  </a:cubicBezTo>
                  <a:cubicBezTo>
                    <a:pt x="8466" y="3200"/>
                    <a:pt x="8376" y="3102"/>
                    <a:pt x="8378" y="2997"/>
                  </a:cubicBezTo>
                  <a:lnTo>
                    <a:pt x="8378" y="2973"/>
                  </a:lnTo>
                  <a:lnTo>
                    <a:pt x="8354" y="2969"/>
                  </a:lnTo>
                  <a:cubicBezTo>
                    <a:pt x="8347" y="2968"/>
                    <a:pt x="8339" y="2968"/>
                    <a:pt x="8332" y="2968"/>
                  </a:cubicBezTo>
                  <a:cubicBezTo>
                    <a:pt x="8254" y="2968"/>
                    <a:pt x="8178" y="3008"/>
                    <a:pt x="8125" y="3076"/>
                  </a:cubicBezTo>
                  <a:cubicBezTo>
                    <a:pt x="8078" y="3136"/>
                    <a:pt x="8059" y="3207"/>
                    <a:pt x="8070" y="3273"/>
                  </a:cubicBezTo>
                  <a:cubicBezTo>
                    <a:pt x="8057" y="3273"/>
                    <a:pt x="8040" y="3262"/>
                    <a:pt x="8035" y="3250"/>
                  </a:cubicBezTo>
                  <a:cubicBezTo>
                    <a:pt x="8025" y="3233"/>
                    <a:pt x="8022" y="3209"/>
                    <a:pt x="8022" y="3185"/>
                  </a:cubicBezTo>
                  <a:cubicBezTo>
                    <a:pt x="8020" y="3175"/>
                    <a:pt x="8020" y="3164"/>
                    <a:pt x="8018" y="3151"/>
                  </a:cubicBezTo>
                  <a:cubicBezTo>
                    <a:pt x="8001" y="3029"/>
                    <a:pt x="7838" y="2890"/>
                    <a:pt x="7710" y="2890"/>
                  </a:cubicBezTo>
                  <a:cubicBezTo>
                    <a:pt x="7669" y="2890"/>
                    <a:pt x="7632" y="2905"/>
                    <a:pt x="7607" y="2933"/>
                  </a:cubicBezTo>
                  <a:cubicBezTo>
                    <a:pt x="7601" y="2939"/>
                    <a:pt x="7592" y="2942"/>
                    <a:pt x="7583" y="2942"/>
                  </a:cubicBezTo>
                  <a:cubicBezTo>
                    <a:pt x="7563" y="2942"/>
                    <a:pt x="7539" y="2930"/>
                    <a:pt x="7527" y="2911"/>
                  </a:cubicBezTo>
                  <a:cubicBezTo>
                    <a:pt x="7508" y="2877"/>
                    <a:pt x="7512" y="2830"/>
                    <a:pt x="7521" y="2787"/>
                  </a:cubicBezTo>
                  <a:lnTo>
                    <a:pt x="7523" y="2776"/>
                  </a:lnTo>
                  <a:cubicBezTo>
                    <a:pt x="7532" y="2729"/>
                    <a:pt x="7540" y="2680"/>
                    <a:pt x="7525" y="2630"/>
                  </a:cubicBezTo>
                  <a:cubicBezTo>
                    <a:pt x="7506" y="2564"/>
                    <a:pt x="7438" y="2517"/>
                    <a:pt x="7363" y="2517"/>
                  </a:cubicBezTo>
                  <a:cubicBezTo>
                    <a:pt x="7326" y="2517"/>
                    <a:pt x="7294" y="2528"/>
                    <a:pt x="7268" y="2547"/>
                  </a:cubicBezTo>
                  <a:lnTo>
                    <a:pt x="7258" y="2555"/>
                  </a:lnTo>
                  <a:lnTo>
                    <a:pt x="7258" y="2568"/>
                  </a:lnTo>
                  <a:cubicBezTo>
                    <a:pt x="7260" y="2641"/>
                    <a:pt x="7210" y="2703"/>
                    <a:pt x="7159" y="2768"/>
                  </a:cubicBezTo>
                  <a:cubicBezTo>
                    <a:pt x="7120" y="2815"/>
                    <a:pt x="7082" y="2862"/>
                    <a:pt x="7058" y="2920"/>
                  </a:cubicBezTo>
                  <a:cubicBezTo>
                    <a:pt x="7056" y="2928"/>
                    <a:pt x="7052" y="2937"/>
                    <a:pt x="7050" y="2945"/>
                  </a:cubicBezTo>
                  <a:cubicBezTo>
                    <a:pt x="7043" y="2963"/>
                    <a:pt x="7037" y="2982"/>
                    <a:pt x="7028" y="2995"/>
                  </a:cubicBezTo>
                  <a:cubicBezTo>
                    <a:pt x="7000" y="3038"/>
                    <a:pt x="6943" y="3053"/>
                    <a:pt x="6883" y="3068"/>
                  </a:cubicBezTo>
                  <a:cubicBezTo>
                    <a:pt x="6812" y="3085"/>
                    <a:pt x="6730" y="3106"/>
                    <a:pt x="6705" y="3183"/>
                  </a:cubicBezTo>
                  <a:cubicBezTo>
                    <a:pt x="6692" y="3215"/>
                    <a:pt x="6696" y="3248"/>
                    <a:pt x="6698" y="3277"/>
                  </a:cubicBezTo>
                  <a:cubicBezTo>
                    <a:pt x="6700" y="3303"/>
                    <a:pt x="6703" y="3329"/>
                    <a:pt x="6694" y="3350"/>
                  </a:cubicBezTo>
                  <a:cubicBezTo>
                    <a:pt x="6675" y="3402"/>
                    <a:pt x="6608" y="3415"/>
                    <a:pt x="6538" y="3427"/>
                  </a:cubicBezTo>
                  <a:cubicBezTo>
                    <a:pt x="6461" y="3442"/>
                    <a:pt x="6375" y="3460"/>
                    <a:pt x="6341" y="3537"/>
                  </a:cubicBezTo>
                  <a:cubicBezTo>
                    <a:pt x="6319" y="3592"/>
                    <a:pt x="6336" y="3661"/>
                    <a:pt x="6386" y="3712"/>
                  </a:cubicBezTo>
                  <a:cubicBezTo>
                    <a:pt x="6467" y="3802"/>
                    <a:pt x="6596" y="3813"/>
                    <a:pt x="6683" y="3813"/>
                  </a:cubicBezTo>
                  <a:cubicBezTo>
                    <a:pt x="6715" y="3813"/>
                    <a:pt x="6750" y="3811"/>
                    <a:pt x="6784" y="3809"/>
                  </a:cubicBezTo>
                  <a:lnTo>
                    <a:pt x="7086" y="3790"/>
                  </a:lnTo>
                  <a:cubicBezTo>
                    <a:pt x="7131" y="3785"/>
                    <a:pt x="7187" y="3783"/>
                    <a:pt x="7234" y="3753"/>
                  </a:cubicBezTo>
                  <a:cubicBezTo>
                    <a:pt x="7270" y="3732"/>
                    <a:pt x="7296" y="3695"/>
                    <a:pt x="7320" y="3663"/>
                  </a:cubicBezTo>
                  <a:cubicBezTo>
                    <a:pt x="7328" y="3652"/>
                    <a:pt x="7335" y="3642"/>
                    <a:pt x="7343" y="3633"/>
                  </a:cubicBezTo>
                  <a:cubicBezTo>
                    <a:pt x="7416" y="3539"/>
                    <a:pt x="7536" y="3483"/>
                    <a:pt x="7665" y="3483"/>
                  </a:cubicBezTo>
                  <a:cubicBezTo>
                    <a:pt x="7737" y="3483"/>
                    <a:pt x="7806" y="3502"/>
                    <a:pt x="7864" y="3537"/>
                  </a:cubicBezTo>
                  <a:cubicBezTo>
                    <a:pt x="7894" y="3556"/>
                    <a:pt x="7913" y="3573"/>
                    <a:pt x="7924" y="3595"/>
                  </a:cubicBezTo>
                  <a:cubicBezTo>
                    <a:pt x="7935" y="3614"/>
                    <a:pt x="7937" y="3635"/>
                    <a:pt x="7941" y="3659"/>
                  </a:cubicBezTo>
                  <a:lnTo>
                    <a:pt x="7990" y="4010"/>
                  </a:lnTo>
                  <a:cubicBezTo>
                    <a:pt x="7992" y="4027"/>
                    <a:pt x="7995" y="4042"/>
                    <a:pt x="7990" y="4053"/>
                  </a:cubicBezTo>
                  <a:cubicBezTo>
                    <a:pt x="7984" y="4064"/>
                    <a:pt x="7969" y="4072"/>
                    <a:pt x="7945" y="4077"/>
                  </a:cubicBezTo>
                  <a:cubicBezTo>
                    <a:pt x="7938" y="4078"/>
                    <a:pt x="7930" y="4078"/>
                    <a:pt x="7923" y="4078"/>
                  </a:cubicBezTo>
                  <a:cubicBezTo>
                    <a:pt x="7817" y="4078"/>
                    <a:pt x="7726" y="3967"/>
                    <a:pt x="7684" y="3871"/>
                  </a:cubicBezTo>
                  <a:cubicBezTo>
                    <a:pt x="7669" y="3841"/>
                    <a:pt x="7647" y="3792"/>
                    <a:pt x="7598" y="3785"/>
                  </a:cubicBezTo>
                  <a:cubicBezTo>
                    <a:pt x="7594" y="3785"/>
                    <a:pt x="7590" y="3784"/>
                    <a:pt x="7586" y="3784"/>
                  </a:cubicBezTo>
                  <a:cubicBezTo>
                    <a:pt x="7565" y="3784"/>
                    <a:pt x="7545" y="3793"/>
                    <a:pt x="7525" y="3802"/>
                  </a:cubicBezTo>
                  <a:cubicBezTo>
                    <a:pt x="7390" y="3873"/>
                    <a:pt x="7221" y="3963"/>
                    <a:pt x="7127" y="4113"/>
                  </a:cubicBezTo>
                  <a:cubicBezTo>
                    <a:pt x="7123" y="4119"/>
                    <a:pt x="7116" y="4128"/>
                    <a:pt x="7112" y="4134"/>
                  </a:cubicBezTo>
                  <a:cubicBezTo>
                    <a:pt x="7099" y="4158"/>
                    <a:pt x="7086" y="4177"/>
                    <a:pt x="7071" y="4194"/>
                  </a:cubicBezTo>
                  <a:cubicBezTo>
                    <a:pt x="7045" y="4220"/>
                    <a:pt x="7011" y="4235"/>
                    <a:pt x="6975" y="4250"/>
                  </a:cubicBezTo>
                  <a:cubicBezTo>
                    <a:pt x="6930" y="4269"/>
                    <a:pt x="6885" y="4289"/>
                    <a:pt x="6853" y="4327"/>
                  </a:cubicBezTo>
                  <a:cubicBezTo>
                    <a:pt x="6818" y="4366"/>
                    <a:pt x="6805" y="4417"/>
                    <a:pt x="6797" y="4464"/>
                  </a:cubicBezTo>
                  <a:cubicBezTo>
                    <a:pt x="6793" y="4488"/>
                    <a:pt x="6788" y="4512"/>
                    <a:pt x="6786" y="4537"/>
                  </a:cubicBezTo>
                  <a:cubicBezTo>
                    <a:pt x="6778" y="4595"/>
                    <a:pt x="6769" y="4651"/>
                    <a:pt x="6750" y="4704"/>
                  </a:cubicBezTo>
                  <a:cubicBezTo>
                    <a:pt x="6720" y="4786"/>
                    <a:pt x="6668" y="4846"/>
                    <a:pt x="6606" y="4867"/>
                  </a:cubicBezTo>
                  <a:cubicBezTo>
                    <a:pt x="6602" y="4869"/>
                    <a:pt x="6596" y="4871"/>
                    <a:pt x="6591" y="4874"/>
                  </a:cubicBezTo>
                  <a:cubicBezTo>
                    <a:pt x="6568" y="4880"/>
                    <a:pt x="6540" y="4889"/>
                    <a:pt x="6521" y="4910"/>
                  </a:cubicBezTo>
                  <a:cubicBezTo>
                    <a:pt x="6488" y="4949"/>
                    <a:pt x="6499" y="4998"/>
                    <a:pt x="6508" y="5039"/>
                  </a:cubicBezTo>
                  <a:lnTo>
                    <a:pt x="6510" y="5051"/>
                  </a:lnTo>
                  <a:cubicBezTo>
                    <a:pt x="6533" y="5176"/>
                    <a:pt x="6467" y="5315"/>
                    <a:pt x="6356" y="5375"/>
                  </a:cubicBezTo>
                  <a:cubicBezTo>
                    <a:pt x="6341" y="5384"/>
                    <a:pt x="6326" y="5390"/>
                    <a:pt x="6308" y="5396"/>
                  </a:cubicBezTo>
                  <a:cubicBezTo>
                    <a:pt x="6255" y="5422"/>
                    <a:pt x="6195" y="5450"/>
                    <a:pt x="6169" y="5510"/>
                  </a:cubicBezTo>
                  <a:cubicBezTo>
                    <a:pt x="6154" y="5546"/>
                    <a:pt x="6158" y="5585"/>
                    <a:pt x="6161" y="5621"/>
                  </a:cubicBezTo>
                  <a:cubicBezTo>
                    <a:pt x="6163" y="5660"/>
                    <a:pt x="6167" y="5694"/>
                    <a:pt x="6150" y="5718"/>
                  </a:cubicBezTo>
                  <a:cubicBezTo>
                    <a:pt x="6128" y="5750"/>
                    <a:pt x="6086" y="5758"/>
                    <a:pt x="6038" y="5767"/>
                  </a:cubicBezTo>
                  <a:cubicBezTo>
                    <a:pt x="6030" y="5769"/>
                    <a:pt x="6019" y="5769"/>
                    <a:pt x="6011" y="5771"/>
                  </a:cubicBezTo>
                  <a:cubicBezTo>
                    <a:pt x="5972" y="5780"/>
                    <a:pt x="5940" y="5801"/>
                    <a:pt x="5923" y="5829"/>
                  </a:cubicBezTo>
                  <a:cubicBezTo>
                    <a:pt x="5912" y="5848"/>
                    <a:pt x="5906" y="5872"/>
                    <a:pt x="5910" y="5896"/>
                  </a:cubicBezTo>
                  <a:lnTo>
                    <a:pt x="5843" y="5943"/>
                  </a:lnTo>
                  <a:lnTo>
                    <a:pt x="5837" y="5949"/>
                  </a:lnTo>
                  <a:lnTo>
                    <a:pt x="5681" y="6356"/>
                  </a:lnTo>
                  <a:cubicBezTo>
                    <a:pt x="5649" y="6442"/>
                    <a:pt x="5612" y="6519"/>
                    <a:pt x="5546" y="6558"/>
                  </a:cubicBezTo>
                  <a:cubicBezTo>
                    <a:pt x="5514" y="6575"/>
                    <a:pt x="5475" y="6581"/>
                    <a:pt x="5434" y="6588"/>
                  </a:cubicBezTo>
                  <a:cubicBezTo>
                    <a:pt x="5404" y="6594"/>
                    <a:pt x="5372" y="6598"/>
                    <a:pt x="5342" y="6609"/>
                  </a:cubicBezTo>
                  <a:cubicBezTo>
                    <a:pt x="5175" y="6667"/>
                    <a:pt x="5104" y="6855"/>
                    <a:pt x="5094" y="6999"/>
                  </a:cubicBezTo>
                  <a:cubicBezTo>
                    <a:pt x="5087" y="7087"/>
                    <a:pt x="5098" y="7173"/>
                    <a:pt x="5104" y="7256"/>
                  </a:cubicBezTo>
                  <a:cubicBezTo>
                    <a:pt x="5111" y="7322"/>
                    <a:pt x="5119" y="7391"/>
                    <a:pt x="5117" y="7457"/>
                  </a:cubicBezTo>
                  <a:cubicBezTo>
                    <a:pt x="5117" y="7631"/>
                    <a:pt x="5051" y="7770"/>
                    <a:pt x="4946" y="7830"/>
                  </a:cubicBezTo>
                  <a:cubicBezTo>
                    <a:pt x="4907" y="7852"/>
                    <a:pt x="4862" y="7865"/>
                    <a:pt x="4819" y="7875"/>
                  </a:cubicBezTo>
                  <a:lnTo>
                    <a:pt x="4464" y="7974"/>
                  </a:lnTo>
                  <a:cubicBezTo>
                    <a:pt x="4333" y="8008"/>
                    <a:pt x="4202" y="8089"/>
                    <a:pt x="4230" y="8212"/>
                  </a:cubicBezTo>
                  <a:cubicBezTo>
                    <a:pt x="4252" y="8304"/>
                    <a:pt x="4342" y="8329"/>
                    <a:pt x="4429" y="8351"/>
                  </a:cubicBezTo>
                  <a:cubicBezTo>
                    <a:pt x="4487" y="8368"/>
                    <a:pt x="4549" y="8385"/>
                    <a:pt x="4588" y="8422"/>
                  </a:cubicBezTo>
                  <a:cubicBezTo>
                    <a:pt x="4620" y="8458"/>
                    <a:pt x="4633" y="8509"/>
                    <a:pt x="4644" y="8567"/>
                  </a:cubicBezTo>
                  <a:cubicBezTo>
                    <a:pt x="4657" y="8625"/>
                    <a:pt x="4667" y="8728"/>
                    <a:pt x="4605" y="8756"/>
                  </a:cubicBezTo>
                  <a:cubicBezTo>
                    <a:pt x="4597" y="8760"/>
                    <a:pt x="4588" y="8762"/>
                    <a:pt x="4579" y="8762"/>
                  </a:cubicBezTo>
                  <a:cubicBezTo>
                    <a:pt x="4545" y="8762"/>
                    <a:pt x="4506" y="8737"/>
                    <a:pt x="4487" y="8702"/>
                  </a:cubicBezTo>
                  <a:cubicBezTo>
                    <a:pt x="4459" y="8655"/>
                    <a:pt x="4459" y="8591"/>
                    <a:pt x="4457" y="8537"/>
                  </a:cubicBezTo>
                  <a:lnTo>
                    <a:pt x="4457" y="8520"/>
                  </a:lnTo>
                  <a:lnTo>
                    <a:pt x="4442" y="8512"/>
                  </a:lnTo>
                  <a:cubicBezTo>
                    <a:pt x="4427" y="8505"/>
                    <a:pt x="4411" y="8502"/>
                    <a:pt x="4394" y="8502"/>
                  </a:cubicBezTo>
                  <a:cubicBezTo>
                    <a:pt x="4326" y="8502"/>
                    <a:pt x="4253" y="8553"/>
                    <a:pt x="4226" y="8625"/>
                  </a:cubicBezTo>
                  <a:cubicBezTo>
                    <a:pt x="4202" y="8689"/>
                    <a:pt x="4209" y="8758"/>
                    <a:pt x="4219" y="8820"/>
                  </a:cubicBezTo>
                  <a:cubicBezTo>
                    <a:pt x="4153" y="8820"/>
                    <a:pt x="4097" y="8893"/>
                    <a:pt x="4089" y="8959"/>
                  </a:cubicBezTo>
                  <a:cubicBezTo>
                    <a:pt x="4087" y="8981"/>
                    <a:pt x="4087" y="9004"/>
                    <a:pt x="4087" y="9028"/>
                  </a:cubicBezTo>
                  <a:cubicBezTo>
                    <a:pt x="4087" y="9075"/>
                    <a:pt x="4087" y="9120"/>
                    <a:pt x="4063" y="9152"/>
                  </a:cubicBezTo>
                  <a:cubicBezTo>
                    <a:pt x="4033" y="9195"/>
                    <a:pt x="3973" y="9204"/>
                    <a:pt x="3909" y="9212"/>
                  </a:cubicBezTo>
                  <a:cubicBezTo>
                    <a:pt x="3836" y="9223"/>
                    <a:pt x="3761" y="9234"/>
                    <a:pt x="3716" y="9296"/>
                  </a:cubicBezTo>
                  <a:cubicBezTo>
                    <a:pt x="3690" y="9334"/>
                    <a:pt x="3686" y="9379"/>
                    <a:pt x="3682" y="9422"/>
                  </a:cubicBezTo>
                  <a:cubicBezTo>
                    <a:pt x="3680" y="9454"/>
                    <a:pt x="3677" y="9484"/>
                    <a:pt x="3667" y="9508"/>
                  </a:cubicBezTo>
                  <a:cubicBezTo>
                    <a:pt x="3639" y="9574"/>
                    <a:pt x="3566" y="9596"/>
                    <a:pt x="3487" y="9621"/>
                  </a:cubicBezTo>
                  <a:cubicBezTo>
                    <a:pt x="3429" y="9641"/>
                    <a:pt x="3371" y="9660"/>
                    <a:pt x="3322" y="9696"/>
                  </a:cubicBezTo>
                  <a:cubicBezTo>
                    <a:pt x="3275" y="9733"/>
                    <a:pt x="3245" y="9784"/>
                    <a:pt x="3213" y="9833"/>
                  </a:cubicBezTo>
                  <a:cubicBezTo>
                    <a:pt x="3174" y="9898"/>
                    <a:pt x="3138" y="9956"/>
                    <a:pt x="3075" y="9975"/>
                  </a:cubicBezTo>
                  <a:cubicBezTo>
                    <a:pt x="3052" y="9983"/>
                    <a:pt x="3028" y="9983"/>
                    <a:pt x="3003" y="9983"/>
                  </a:cubicBezTo>
                  <a:cubicBezTo>
                    <a:pt x="2985" y="9986"/>
                    <a:pt x="2966" y="9986"/>
                    <a:pt x="2949" y="9988"/>
                  </a:cubicBezTo>
                  <a:cubicBezTo>
                    <a:pt x="2814" y="10005"/>
                    <a:pt x="2703" y="10138"/>
                    <a:pt x="2703" y="10275"/>
                  </a:cubicBezTo>
                  <a:cubicBezTo>
                    <a:pt x="2596" y="10270"/>
                    <a:pt x="2489" y="10267"/>
                    <a:pt x="2382" y="10267"/>
                  </a:cubicBezTo>
                  <a:cubicBezTo>
                    <a:pt x="2183" y="10267"/>
                    <a:pt x="1984" y="10276"/>
                    <a:pt x="1788" y="10294"/>
                  </a:cubicBezTo>
                  <a:cubicBezTo>
                    <a:pt x="1743" y="10298"/>
                    <a:pt x="1700" y="10303"/>
                    <a:pt x="1668" y="10333"/>
                  </a:cubicBezTo>
                  <a:cubicBezTo>
                    <a:pt x="1642" y="10356"/>
                    <a:pt x="1627" y="10386"/>
                    <a:pt x="1627" y="10423"/>
                  </a:cubicBezTo>
                  <a:cubicBezTo>
                    <a:pt x="1627" y="10498"/>
                    <a:pt x="1687" y="10575"/>
                    <a:pt x="1736" y="10618"/>
                  </a:cubicBezTo>
                  <a:cubicBezTo>
                    <a:pt x="1833" y="10703"/>
                    <a:pt x="1869" y="10770"/>
                    <a:pt x="1848" y="10819"/>
                  </a:cubicBezTo>
                  <a:cubicBezTo>
                    <a:pt x="1773" y="10862"/>
                    <a:pt x="1694" y="10892"/>
                    <a:pt x="1610" y="10911"/>
                  </a:cubicBezTo>
                  <a:lnTo>
                    <a:pt x="1548" y="10926"/>
                  </a:lnTo>
                  <a:lnTo>
                    <a:pt x="1604" y="10960"/>
                  </a:lnTo>
                  <a:cubicBezTo>
                    <a:pt x="1616" y="10969"/>
                    <a:pt x="1623" y="10980"/>
                    <a:pt x="1621" y="10997"/>
                  </a:cubicBezTo>
                  <a:cubicBezTo>
                    <a:pt x="1621" y="11033"/>
                    <a:pt x="1586" y="11083"/>
                    <a:pt x="1548" y="11102"/>
                  </a:cubicBezTo>
                  <a:cubicBezTo>
                    <a:pt x="1531" y="11110"/>
                    <a:pt x="1514" y="11117"/>
                    <a:pt x="1496" y="11125"/>
                  </a:cubicBezTo>
                  <a:cubicBezTo>
                    <a:pt x="1436" y="11151"/>
                    <a:pt x="1368" y="11181"/>
                    <a:pt x="1342" y="11247"/>
                  </a:cubicBezTo>
                  <a:cubicBezTo>
                    <a:pt x="1329" y="11280"/>
                    <a:pt x="1329" y="11312"/>
                    <a:pt x="1329" y="11344"/>
                  </a:cubicBezTo>
                  <a:cubicBezTo>
                    <a:pt x="1329" y="11372"/>
                    <a:pt x="1329" y="11395"/>
                    <a:pt x="1323" y="11417"/>
                  </a:cubicBezTo>
                  <a:cubicBezTo>
                    <a:pt x="1282" y="11421"/>
                    <a:pt x="1241" y="11432"/>
                    <a:pt x="1203" y="11440"/>
                  </a:cubicBezTo>
                  <a:cubicBezTo>
                    <a:pt x="1156" y="11453"/>
                    <a:pt x="1113" y="11464"/>
                    <a:pt x="1070" y="11464"/>
                  </a:cubicBezTo>
                  <a:cubicBezTo>
                    <a:pt x="847" y="11470"/>
                    <a:pt x="687" y="11687"/>
                    <a:pt x="644" y="11897"/>
                  </a:cubicBezTo>
                  <a:cubicBezTo>
                    <a:pt x="618" y="12025"/>
                    <a:pt x="620" y="12156"/>
                    <a:pt x="624" y="12280"/>
                  </a:cubicBezTo>
                  <a:cubicBezTo>
                    <a:pt x="627" y="12359"/>
                    <a:pt x="629" y="12441"/>
                    <a:pt x="622" y="12520"/>
                  </a:cubicBezTo>
                  <a:cubicBezTo>
                    <a:pt x="607" y="12760"/>
                    <a:pt x="507" y="12944"/>
                    <a:pt x="357" y="13015"/>
                  </a:cubicBezTo>
                  <a:cubicBezTo>
                    <a:pt x="329" y="13028"/>
                    <a:pt x="299" y="13039"/>
                    <a:pt x="267" y="13051"/>
                  </a:cubicBezTo>
                  <a:cubicBezTo>
                    <a:pt x="142" y="13099"/>
                    <a:pt x="1" y="13152"/>
                    <a:pt x="22" y="13287"/>
                  </a:cubicBezTo>
                  <a:cubicBezTo>
                    <a:pt x="33" y="13369"/>
                    <a:pt x="108" y="13426"/>
                    <a:pt x="234" y="13456"/>
                  </a:cubicBezTo>
                  <a:cubicBezTo>
                    <a:pt x="324" y="13478"/>
                    <a:pt x="410" y="13489"/>
                    <a:pt x="492" y="13489"/>
                  </a:cubicBezTo>
                  <a:cubicBezTo>
                    <a:pt x="678" y="13489"/>
                    <a:pt x="832" y="13433"/>
                    <a:pt x="935" y="13326"/>
                  </a:cubicBezTo>
                  <a:cubicBezTo>
                    <a:pt x="944" y="13315"/>
                    <a:pt x="952" y="13304"/>
                    <a:pt x="963" y="13294"/>
                  </a:cubicBezTo>
                  <a:cubicBezTo>
                    <a:pt x="984" y="13270"/>
                    <a:pt x="1004" y="13249"/>
                    <a:pt x="1027" y="13231"/>
                  </a:cubicBezTo>
                  <a:cubicBezTo>
                    <a:pt x="1049" y="13219"/>
                    <a:pt x="1074" y="13210"/>
                    <a:pt x="1102" y="13210"/>
                  </a:cubicBezTo>
                  <a:cubicBezTo>
                    <a:pt x="1171" y="13210"/>
                    <a:pt x="1254" y="13259"/>
                    <a:pt x="1265" y="13336"/>
                  </a:cubicBezTo>
                  <a:cubicBezTo>
                    <a:pt x="1271" y="13377"/>
                    <a:pt x="1259" y="13420"/>
                    <a:pt x="1229" y="13454"/>
                  </a:cubicBezTo>
                  <a:cubicBezTo>
                    <a:pt x="1195" y="13493"/>
                    <a:pt x="1148" y="13516"/>
                    <a:pt x="1102" y="13516"/>
                  </a:cubicBezTo>
                  <a:cubicBezTo>
                    <a:pt x="1092" y="13516"/>
                    <a:pt x="1082" y="13514"/>
                    <a:pt x="1072" y="13512"/>
                  </a:cubicBezTo>
                  <a:lnTo>
                    <a:pt x="916" y="13469"/>
                  </a:lnTo>
                  <a:lnTo>
                    <a:pt x="916" y="13469"/>
                  </a:lnTo>
                  <a:lnTo>
                    <a:pt x="1051" y="13559"/>
                  </a:lnTo>
                  <a:cubicBezTo>
                    <a:pt x="1076" y="13576"/>
                    <a:pt x="1083" y="13604"/>
                    <a:pt x="1085" y="13624"/>
                  </a:cubicBezTo>
                  <a:cubicBezTo>
                    <a:pt x="1087" y="13664"/>
                    <a:pt x="1070" y="13711"/>
                    <a:pt x="1040" y="13737"/>
                  </a:cubicBezTo>
                  <a:cubicBezTo>
                    <a:pt x="986" y="13786"/>
                    <a:pt x="907" y="13801"/>
                    <a:pt x="817" y="13814"/>
                  </a:cubicBezTo>
                  <a:lnTo>
                    <a:pt x="661" y="13836"/>
                  </a:lnTo>
                  <a:cubicBezTo>
                    <a:pt x="563" y="13849"/>
                    <a:pt x="452" y="13862"/>
                    <a:pt x="348" y="13862"/>
                  </a:cubicBezTo>
                  <a:cubicBezTo>
                    <a:pt x="290" y="13862"/>
                    <a:pt x="235" y="13858"/>
                    <a:pt x="185" y="13848"/>
                  </a:cubicBezTo>
                  <a:lnTo>
                    <a:pt x="78" y="13827"/>
                  </a:lnTo>
                  <a:lnTo>
                    <a:pt x="164" y="13896"/>
                  </a:lnTo>
                  <a:cubicBezTo>
                    <a:pt x="228" y="13947"/>
                    <a:pt x="200" y="14035"/>
                    <a:pt x="151" y="14166"/>
                  </a:cubicBezTo>
                  <a:cubicBezTo>
                    <a:pt x="106" y="14283"/>
                    <a:pt x="54" y="14418"/>
                    <a:pt x="159" y="14493"/>
                  </a:cubicBezTo>
                  <a:cubicBezTo>
                    <a:pt x="187" y="14513"/>
                    <a:pt x="223" y="14521"/>
                    <a:pt x="262" y="14521"/>
                  </a:cubicBezTo>
                  <a:cubicBezTo>
                    <a:pt x="303" y="14521"/>
                    <a:pt x="348" y="14512"/>
                    <a:pt x="389" y="14500"/>
                  </a:cubicBezTo>
                  <a:lnTo>
                    <a:pt x="1064" y="14298"/>
                  </a:lnTo>
                  <a:lnTo>
                    <a:pt x="1064" y="14298"/>
                  </a:lnTo>
                  <a:cubicBezTo>
                    <a:pt x="1064" y="14333"/>
                    <a:pt x="1051" y="14369"/>
                    <a:pt x="1027" y="14397"/>
                  </a:cubicBezTo>
                  <a:cubicBezTo>
                    <a:pt x="997" y="14436"/>
                    <a:pt x="954" y="14459"/>
                    <a:pt x="911" y="14461"/>
                  </a:cubicBezTo>
                  <a:lnTo>
                    <a:pt x="817" y="14463"/>
                  </a:lnTo>
                  <a:lnTo>
                    <a:pt x="899" y="14510"/>
                  </a:lnTo>
                  <a:cubicBezTo>
                    <a:pt x="941" y="14536"/>
                    <a:pt x="952" y="14583"/>
                    <a:pt x="954" y="14609"/>
                  </a:cubicBezTo>
                  <a:cubicBezTo>
                    <a:pt x="959" y="14669"/>
                    <a:pt x="931" y="14733"/>
                    <a:pt x="886" y="14770"/>
                  </a:cubicBezTo>
                  <a:cubicBezTo>
                    <a:pt x="830" y="14815"/>
                    <a:pt x="751" y="14838"/>
                    <a:pt x="644" y="14838"/>
                  </a:cubicBezTo>
                  <a:cubicBezTo>
                    <a:pt x="618" y="14838"/>
                    <a:pt x="590" y="14836"/>
                    <a:pt x="564" y="14834"/>
                  </a:cubicBezTo>
                  <a:lnTo>
                    <a:pt x="552" y="14834"/>
                  </a:lnTo>
                  <a:lnTo>
                    <a:pt x="541" y="14843"/>
                  </a:lnTo>
                  <a:cubicBezTo>
                    <a:pt x="515" y="14875"/>
                    <a:pt x="504" y="14913"/>
                    <a:pt x="511" y="14958"/>
                  </a:cubicBezTo>
                  <a:cubicBezTo>
                    <a:pt x="519" y="15020"/>
                    <a:pt x="567" y="15085"/>
                    <a:pt x="624" y="15121"/>
                  </a:cubicBezTo>
                  <a:cubicBezTo>
                    <a:pt x="663" y="15145"/>
                    <a:pt x="706" y="15160"/>
                    <a:pt x="747" y="15175"/>
                  </a:cubicBezTo>
                  <a:cubicBezTo>
                    <a:pt x="796" y="15192"/>
                    <a:pt x="841" y="15211"/>
                    <a:pt x="881" y="15239"/>
                  </a:cubicBezTo>
                  <a:cubicBezTo>
                    <a:pt x="922" y="15271"/>
                    <a:pt x="956" y="15318"/>
                    <a:pt x="989" y="15361"/>
                  </a:cubicBezTo>
                  <a:cubicBezTo>
                    <a:pt x="1040" y="15432"/>
                    <a:pt x="1091" y="15502"/>
                    <a:pt x="1177" y="15528"/>
                  </a:cubicBezTo>
                  <a:cubicBezTo>
                    <a:pt x="1218" y="15541"/>
                    <a:pt x="1261" y="15543"/>
                    <a:pt x="1304" y="15543"/>
                  </a:cubicBezTo>
                  <a:cubicBezTo>
                    <a:pt x="1357" y="15543"/>
                    <a:pt x="1409" y="15543"/>
                    <a:pt x="1447" y="15573"/>
                  </a:cubicBezTo>
                  <a:cubicBezTo>
                    <a:pt x="1475" y="15597"/>
                    <a:pt x="1490" y="15633"/>
                    <a:pt x="1507" y="15672"/>
                  </a:cubicBezTo>
                  <a:cubicBezTo>
                    <a:pt x="1511" y="15685"/>
                    <a:pt x="1516" y="15697"/>
                    <a:pt x="1522" y="15708"/>
                  </a:cubicBezTo>
                  <a:cubicBezTo>
                    <a:pt x="1593" y="15860"/>
                    <a:pt x="1756" y="15963"/>
                    <a:pt x="1929" y="15963"/>
                  </a:cubicBezTo>
                  <a:cubicBezTo>
                    <a:pt x="1959" y="15963"/>
                    <a:pt x="1987" y="15959"/>
                    <a:pt x="2015" y="15952"/>
                  </a:cubicBezTo>
                  <a:cubicBezTo>
                    <a:pt x="2073" y="15942"/>
                    <a:pt x="2113" y="15918"/>
                    <a:pt x="2135" y="15884"/>
                  </a:cubicBezTo>
                  <a:cubicBezTo>
                    <a:pt x="2154" y="15856"/>
                    <a:pt x="2158" y="15824"/>
                    <a:pt x="2165" y="15794"/>
                  </a:cubicBezTo>
                  <a:cubicBezTo>
                    <a:pt x="2167" y="15781"/>
                    <a:pt x="2169" y="15768"/>
                    <a:pt x="2171" y="15757"/>
                  </a:cubicBezTo>
                  <a:cubicBezTo>
                    <a:pt x="2203" y="15635"/>
                    <a:pt x="2336" y="15592"/>
                    <a:pt x="2478" y="15547"/>
                  </a:cubicBezTo>
                  <a:cubicBezTo>
                    <a:pt x="2621" y="15500"/>
                    <a:pt x="2771" y="15451"/>
                    <a:pt x="2823" y="15314"/>
                  </a:cubicBezTo>
                  <a:cubicBezTo>
                    <a:pt x="2833" y="15286"/>
                    <a:pt x="2838" y="15256"/>
                    <a:pt x="2844" y="15228"/>
                  </a:cubicBezTo>
                  <a:cubicBezTo>
                    <a:pt x="2853" y="15177"/>
                    <a:pt x="2863" y="15128"/>
                    <a:pt x="2900" y="15102"/>
                  </a:cubicBezTo>
                  <a:cubicBezTo>
                    <a:pt x="2921" y="15087"/>
                    <a:pt x="2951" y="15083"/>
                    <a:pt x="2983" y="15080"/>
                  </a:cubicBezTo>
                  <a:cubicBezTo>
                    <a:pt x="2992" y="15078"/>
                    <a:pt x="3003" y="15078"/>
                    <a:pt x="3011" y="15076"/>
                  </a:cubicBezTo>
                  <a:cubicBezTo>
                    <a:pt x="3185" y="15048"/>
                    <a:pt x="3328" y="14898"/>
                    <a:pt x="3352" y="14727"/>
                  </a:cubicBezTo>
                  <a:cubicBezTo>
                    <a:pt x="3407" y="14744"/>
                    <a:pt x="3472" y="14759"/>
                    <a:pt x="3532" y="14759"/>
                  </a:cubicBezTo>
                  <a:cubicBezTo>
                    <a:pt x="3594" y="14759"/>
                    <a:pt x="3645" y="14744"/>
                    <a:pt x="3688" y="14712"/>
                  </a:cubicBezTo>
                  <a:cubicBezTo>
                    <a:pt x="3787" y="14639"/>
                    <a:pt x="3800" y="14506"/>
                    <a:pt x="3812" y="14391"/>
                  </a:cubicBezTo>
                  <a:lnTo>
                    <a:pt x="3817" y="14346"/>
                  </a:lnTo>
                  <a:cubicBezTo>
                    <a:pt x="3827" y="14247"/>
                    <a:pt x="3885" y="14099"/>
                    <a:pt x="3995" y="14099"/>
                  </a:cubicBezTo>
                  <a:lnTo>
                    <a:pt x="4001" y="14099"/>
                  </a:lnTo>
                  <a:cubicBezTo>
                    <a:pt x="4106" y="14106"/>
                    <a:pt x="4155" y="14241"/>
                    <a:pt x="4168" y="14363"/>
                  </a:cubicBezTo>
                  <a:cubicBezTo>
                    <a:pt x="4179" y="14474"/>
                    <a:pt x="4196" y="14656"/>
                    <a:pt x="4335" y="14710"/>
                  </a:cubicBezTo>
                  <a:cubicBezTo>
                    <a:pt x="4364" y="14721"/>
                    <a:pt x="4399" y="14725"/>
                    <a:pt x="4438" y="14725"/>
                  </a:cubicBezTo>
                  <a:cubicBezTo>
                    <a:pt x="4457" y="14725"/>
                    <a:pt x="4477" y="14724"/>
                    <a:pt x="4498" y="14723"/>
                  </a:cubicBezTo>
                  <a:cubicBezTo>
                    <a:pt x="4517" y="14720"/>
                    <a:pt x="4539" y="14718"/>
                    <a:pt x="4558" y="14718"/>
                  </a:cubicBezTo>
                  <a:cubicBezTo>
                    <a:pt x="4603" y="14718"/>
                    <a:pt x="4633" y="14727"/>
                    <a:pt x="4657" y="14746"/>
                  </a:cubicBezTo>
                  <a:cubicBezTo>
                    <a:pt x="4659" y="14748"/>
                    <a:pt x="4659" y="14750"/>
                    <a:pt x="4661" y="14755"/>
                  </a:cubicBezTo>
                  <a:lnTo>
                    <a:pt x="4691" y="14791"/>
                  </a:lnTo>
                  <a:lnTo>
                    <a:pt x="4710" y="14757"/>
                  </a:lnTo>
                  <a:cubicBezTo>
                    <a:pt x="4727" y="14731"/>
                    <a:pt x="4740" y="14699"/>
                    <a:pt x="4749" y="14667"/>
                  </a:cubicBezTo>
                  <a:cubicBezTo>
                    <a:pt x="4796" y="14489"/>
                    <a:pt x="4817" y="14305"/>
                    <a:pt x="4817" y="14121"/>
                  </a:cubicBezTo>
                  <a:lnTo>
                    <a:pt x="4817" y="14103"/>
                  </a:lnTo>
                  <a:cubicBezTo>
                    <a:pt x="4817" y="13990"/>
                    <a:pt x="4815" y="13872"/>
                    <a:pt x="4890" y="13799"/>
                  </a:cubicBezTo>
                  <a:cubicBezTo>
                    <a:pt x="4929" y="13761"/>
                    <a:pt x="4982" y="13743"/>
                    <a:pt x="5038" y="13722"/>
                  </a:cubicBezTo>
                  <a:cubicBezTo>
                    <a:pt x="5085" y="13707"/>
                    <a:pt x="5132" y="13690"/>
                    <a:pt x="5175" y="13660"/>
                  </a:cubicBezTo>
                  <a:cubicBezTo>
                    <a:pt x="5334" y="13551"/>
                    <a:pt x="5338" y="13332"/>
                    <a:pt x="5321" y="13135"/>
                  </a:cubicBezTo>
                  <a:cubicBezTo>
                    <a:pt x="5312" y="13034"/>
                    <a:pt x="5295" y="12923"/>
                    <a:pt x="5211" y="12861"/>
                  </a:cubicBezTo>
                  <a:cubicBezTo>
                    <a:pt x="5192" y="12846"/>
                    <a:pt x="5173" y="12837"/>
                    <a:pt x="5154" y="12829"/>
                  </a:cubicBezTo>
                  <a:cubicBezTo>
                    <a:pt x="5132" y="12818"/>
                    <a:pt x="5111" y="12807"/>
                    <a:pt x="5096" y="12792"/>
                  </a:cubicBezTo>
                  <a:cubicBezTo>
                    <a:pt x="5070" y="12771"/>
                    <a:pt x="5057" y="12741"/>
                    <a:pt x="5059" y="12704"/>
                  </a:cubicBezTo>
                  <a:cubicBezTo>
                    <a:pt x="5061" y="12636"/>
                    <a:pt x="5113" y="12548"/>
                    <a:pt x="5186" y="12490"/>
                  </a:cubicBezTo>
                  <a:cubicBezTo>
                    <a:pt x="5201" y="12479"/>
                    <a:pt x="5216" y="12467"/>
                    <a:pt x="5231" y="12456"/>
                  </a:cubicBezTo>
                  <a:cubicBezTo>
                    <a:pt x="5329" y="12381"/>
                    <a:pt x="5441" y="12297"/>
                    <a:pt x="5445" y="12167"/>
                  </a:cubicBezTo>
                  <a:cubicBezTo>
                    <a:pt x="5449" y="12040"/>
                    <a:pt x="5353" y="11959"/>
                    <a:pt x="5259" y="11880"/>
                  </a:cubicBezTo>
                  <a:cubicBezTo>
                    <a:pt x="5205" y="11835"/>
                    <a:pt x="5151" y="11787"/>
                    <a:pt x="5115" y="11734"/>
                  </a:cubicBezTo>
                  <a:cubicBezTo>
                    <a:pt x="5057" y="11646"/>
                    <a:pt x="5049" y="11532"/>
                    <a:pt x="5040" y="11432"/>
                  </a:cubicBezTo>
                  <a:cubicBezTo>
                    <a:pt x="4999" y="10870"/>
                    <a:pt x="4954" y="10292"/>
                    <a:pt x="5106" y="9741"/>
                  </a:cubicBezTo>
                  <a:cubicBezTo>
                    <a:pt x="5136" y="9630"/>
                    <a:pt x="5184" y="9491"/>
                    <a:pt x="5274" y="9379"/>
                  </a:cubicBezTo>
                  <a:cubicBezTo>
                    <a:pt x="5359" y="9276"/>
                    <a:pt x="5477" y="9216"/>
                    <a:pt x="5589" y="9216"/>
                  </a:cubicBezTo>
                  <a:lnTo>
                    <a:pt x="5610" y="9216"/>
                  </a:lnTo>
                  <a:cubicBezTo>
                    <a:pt x="5649" y="9219"/>
                    <a:pt x="5689" y="9229"/>
                    <a:pt x="5728" y="9238"/>
                  </a:cubicBezTo>
                  <a:cubicBezTo>
                    <a:pt x="5777" y="9249"/>
                    <a:pt x="5827" y="9258"/>
                    <a:pt x="5875" y="9258"/>
                  </a:cubicBezTo>
                  <a:cubicBezTo>
                    <a:pt x="5912" y="9258"/>
                    <a:pt x="5948" y="9252"/>
                    <a:pt x="5978" y="9236"/>
                  </a:cubicBezTo>
                  <a:cubicBezTo>
                    <a:pt x="6026" y="9212"/>
                    <a:pt x="6056" y="9174"/>
                    <a:pt x="6088" y="9135"/>
                  </a:cubicBezTo>
                  <a:cubicBezTo>
                    <a:pt x="6098" y="9120"/>
                    <a:pt x="6111" y="9105"/>
                    <a:pt x="6124" y="9092"/>
                  </a:cubicBezTo>
                  <a:cubicBezTo>
                    <a:pt x="6157" y="9057"/>
                    <a:pt x="6199" y="9037"/>
                    <a:pt x="6233" y="9037"/>
                  </a:cubicBezTo>
                  <a:cubicBezTo>
                    <a:pt x="6245" y="9037"/>
                    <a:pt x="6256" y="9039"/>
                    <a:pt x="6266" y="9045"/>
                  </a:cubicBezTo>
                  <a:lnTo>
                    <a:pt x="6291" y="9060"/>
                  </a:lnTo>
                  <a:lnTo>
                    <a:pt x="6304" y="9034"/>
                  </a:lnTo>
                  <a:cubicBezTo>
                    <a:pt x="6377" y="8889"/>
                    <a:pt x="6343" y="8694"/>
                    <a:pt x="6221" y="8584"/>
                  </a:cubicBezTo>
                  <a:cubicBezTo>
                    <a:pt x="6195" y="8561"/>
                    <a:pt x="6167" y="8544"/>
                    <a:pt x="6139" y="8524"/>
                  </a:cubicBezTo>
                  <a:cubicBezTo>
                    <a:pt x="6090" y="8490"/>
                    <a:pt x="6043" y="8458"/>
                    <a:pt x="6019" y="8409"/>
                  </a:cubicBezTo>
                  <a:cubicBezTo>
                    <a:pt x="5972" y="8314"/>
                    <a:pt x="6032" y="8199"/>
                    <a:pt x="6101" y="8122"/>
                  </a:cubicBezTo>
                  <a:cubicBezTo>
                    <a:pt x="6124" y="8098"/>
                    <a:pt x="6150" y="8072"/>
                    <a:pt x="6173" y="8049"/>
                  </a:cubicBezTo>
                  <a:cubicBezTo>
                    <a:pt x="6233" y="7991"/>
                    <a:pt x="6296" y="7933"/>
                    <a:pt x="6332" y="7854"/>
                  </a:cubicBezTo>
                  <a:cubicBezTo>
                    <a:pt x="6373" y="7772"/>
                    <a:pt x="6377" y="7680"/>
                    <a:pt x="6383" y="7599"/>
                  </a:cubicBezTo>
                  <a:lnTo>
                    <a:pt x="6441" y="6729"/>
                  </a:lnTo>
                  <a:cubicBezTo>
                    <a:pt x="6446" y="6658"/>
                    <a:pt x="6533" y="6635"/>
                    <a:pt x="6664" y="6607"/>
                  </a:cubicBezTo>
                  <a:cubicBezTo>
                    <a:pt x="6780" y="6581"/>
                    <a:pt x="6898" y="6555"/>
                    <a:pt x="6943" y="6470"/>
                  </a:cubicBezTo>
                  <a:cubicBezTo>
                    <a:pt x="6960" y="6442"/>
                    <a:pt x="6964" y="6412"/>
                    <a:pt x="6970" y="6382"/>
                  </a:cubicBezTo>
                  <a:cubicBezTo>
                    <a:pt x="6975" y="6356"/>
                    <a:pt x="6979" y="6333"/>
                    <a:pt x="6992" y="6311"/>
                  </a:cubicBezTo>
                  <a:cubicBezTo>
                    <a:pt x="7013" y="6271"/>
                    <a:pt x="7056" y="6247"/>
                    <a:pt x="7103" y="6223"/>
                  </a:cubicBezTo>
                  <a:cubicBezTo>
                    <a:pt x="7120" y="6213"/>
                    <a:pt x="7140" y="6204"/>
                    <a:pt x="7157" y="6193"/>
                  </a:cubicBezTo>
                  <a:cubicBezTo>
                    <a:pt x="7300" y="6101"/>
                    <a:pt x="7360" y="5938"/>
                    <a:pt x="7418" y="5782"/>
                  </a:cubicBezTo>
                  <a:cubicBezTo>
                    <a:pt x="7442" y="5718"/>
                    <a:pt x="7468" y="5651"/>
                    <a:pt x="7495" y="5594"/>
                  </a:cubicBezTo>
                  <a:cubicBezTo>
                    <a:pt x="7527" y="5527"/>
                    <a:pt x="7570" y="5463"/>
                    <a:pt x="7611" y="5403"/>
                  </a:cubicBezTo>
                  <a:cubicBezTo>
                    <a:pt x="7684" y="5294"/>
                    <a:pt x="7759" y="5180"/>
                    <a:pt x="7785" y="5049"/>
                  </a:cubicBezTo>
                  <a:cubicBezTo>
                    <a:pt x="7793" y="5006"/>
                    <a:pt x="7797" y="4964"/>
                    <a:pt x="7802" y="4921"/>
                  </a:cubicBezTo>
                  <a:cubicBezTo>
                    <a:pt x="7810" y="4820"/>
                    <a:pt x="7819" y="4726"/>
                    <a:pt x="7883" y="4664"/>
                  </a:cubicBezTo>
                  <a:cubicBezTo>
                    <a:pt x="7896" y="4651"/>
                    <a:pt x="7913" y="4640"/>
                    <a:pt x="7928" y="4627"/>
                  </a:cubicBezTo>
                  <a:cubicBezTo>
                    <a:pt x="7965" y="4599"/>
                    <a:pt x="8003" y="4572"/>
                    <a:pt x="8018" y="4524"/>
                  </a:cubicBezTo>
                  <a:cubicBezTo>
                    <a:pt x="8029" y="4492"/>
                    <a:pt x="8027" y="4462"/>
                    <a:pt x="8022" y="4432"/>
                  </a:cubicBezTo>
                  <a:cubicBezTo>
                    <a:pt x="8020" y="4419"/>
                    <a:pt x="8020" y="4407"/>
                    <a:pt x="8020" y="4394"/>
                  </a:cubicBezTo>
                  <a:cubicBezTo>
                    <a:pt x="8020" y="4274"/>
                    <a:pt x="8145" y="4184"/>
                    <a:pt x="8262" y="4162"/>
                  </a:cubicBezTo>
                  <a:cubicBezTo>
                    <a:pt x="8299" y="4156"/>
                    <a:pt x="8342" y="4152"/>
                    <a:pt x="8393" y="4152"/>
                  </a:cubicBezTo>
                  <a:cubicBezTo>
                    <a:pt x="8427" y="4152"/>
                    <a:pt x="8464" y="4154"/>
                    <a:pt x="8500" y="4154"/>
                  </a:cubicBezTo>
                  <a:cubicBezTo>
                    <a:pt x="8538" y="4157"/>
                    <a:pt x="8577" y="4159"/>
                    <a:pt x="8615" y="4159"/>
                  </a:cubicBezTo>
                  <a:cubicBezTo>
                    <a:pt x="8629" y="4159"/>
                    <a:pt x="8643" y="4159"/>
                    <a:pt x="8657" y="4158"/>
                  </a:cubicBezTo>
                  <a:cubicBezTo>
                    <a:pt x="8828" y="4149"/>
                    <a:pt x="8963" y="4079"/>
                    <a:pt x="9014" y="3965"/>
                  </a:cubicBezTo>
                  <a:cubicBezTo>
                    <a:pt x="9047" y="3899"/>
                    <a:pt x="9047" y="3828"/>
                    <a:pt x="9047" y="3760"/>
                  </a:cubicBezTo>
                  <a:cubicBezTo>
                    <a:pt x="9047" y="3710"/>
                    <a:pt x="9049" y="3665"/>
                    <a:pt x="9057" y="3620"/>
                  </a:cubicBezTo>
                  <a:cubicBezTo>
                    <a:pt x="9083" y="3511"/>
                    <a:pt x="9194" y="3423"/>
                    <a:pt x="9304" y="3423"/>
                  </a:cubicBezTo>
                  <a:cubicBezTo>
                    <a:pt x="9338" y="3423"/>
                    <a:pt x="9370" y="3432"/>
                    <a:pt x="9398" y="3449"/>
                  </a:cubicBezTo>
                  <a:cubicBezTo>
                    <a:pt x="9424" y="3466"/>
                    <a:pt x="9447" y="3487"/>
                    <a:pt x="9471" y="3511"/>
                  </a:cubicBezTo>
                  <a:cubicBezTo>
                    <a:pt x="9492" y="3532"/>
                    <a:pt x="9516" y="3556"/>
                    <a:pt x="9544" y="3575"/>
                  </a:cubicBezTo>
                  <a:cubicBezTo>
                    <a:pt x="9595" y="3610"/>
                    <a:pt x="9655" y="3625"/>
                    <a:pt x="9711" y="3640"/>
                  </a:cubicBezTo>
                  <a:cubicBezTo>
                    <a:pt x="9736" y="3646"/>
                    <a:pt x="9762" y="3652"/>
                    <a:pt x="9786" y="3659"/>
                  </a:cubicBezTo>
                  <a:cubicBezTo>
                    <a:pt x="9852" y="3680"/>
                    <a:pt x="9929" y="3732"/>
                    <a:pt x="9934" y="3802"/>
                  </a:cubicBezTo>
                  <a:lnTo>
                    <a:pt x="9934" y="3813"/>
                  </a:lnTo>
                  <a:lnTo>
                    <a:pt x="9942" y="3822"/>
                  </a:lnTo>
                  <a:cubicBezTo>
                    <a:pt x="9970" y="3847"/>
                    <a:pt x="10006" y="3860"/>
                    <a:pt x="10047" y="3860"/>
                  </a:cubicBezTo>
                  <a:cubicBezTo>
                    <a:pt x="10118" y="3860"/>
                    <a:pt x="10191" y="3817"/>
                    <a:pt x="10227" y="3755"/>
                  </a:cubicBezTo>
                  <a:cubicBezTo>
                    <a:pt x="10274" y="3678"/>
                    <a:pt x="10278" y="3577"/>
                    <a:pt x="10244" y="3455"/>
                  </a:cubicBezTo>
                  <a:cubicBezTo>
                    <a:pt x="10236" y="3421"/>
                    <a:pt x="10225" y="3389"/>
                    <a:pt x="10214" y="3357"/>
                  </a:cubicBezTo>
                  <a:cubicBezTo>
                    <a:pt x="10193" y="3297"/>
                    <a:pt x="10173" y="3241"/>
                    <a:pt x="10165" y="3181"/>
                  </a:cubicBezTo>
                  <a:cubicBezTo>
                    <a:pt x="10161" y="3149"/>
                    <a:pt x="10163" y="3125"/>
                    <a:pt x="10171" y="3108"/>
                  </a:cubicBezTo>
                  <a:cubicBezTo>
                    <a:pt x="10191" y="3061"/>
                    <a:pt x="10253" y="3042"/>
                    <a:pt x="10317" y="3031"/>
                  </a:cubicBezTo>
                  <a:lnTo>
                    <a:pt x="10962" y="2909"/>
                  </a:lnTo>
                  <a:lnTo>
                    <a:pt x="10784" y="2652"/>
                  </a:lnTo>
                  <a:cubicBezTo>
                    <a:pt x="10805" y="2651"/>
                    <a:pt x="10826" y="2650"/>
                    <a:pt x="10847" y="2650"/>
                  </a:cubicBezTo>
                  <a:cubicBezTo>
                    <a:pt x="11061" y="2650"/>
                    <a:pt x="11274" y="2720"/>
                    <a:pt x="11448" y="2847"/>
                  </a:cubicBezTo>
                  <a:cubicBezTo>
                    <a:pt x="11510" y="2892"/>
                    <a:pt x="11568" y="2945"/>
                    <a:pt x="11626" y="2999"/>
                  </a:cubicBezTo>
                  <a:cubicBezTo>
                    <a:pt x="11720" y="3085"/>
                    <a:pt x="11817" y="3175"/>
                    <a:pt x="11937" y="3233"/>
                  </a:cubicBezTo>
                  <a:cubicBezTo>
                    <a:pt x="12089" y="3303"/>
                    <a:pt x="12254" y="3314"/>
                    <a:pt x="12397" y="3314"/>
                  </a:cubicBezTo>
                  <a:cubicBezTo>
                    <a:pt x="12447" y="3314"/>
                    <a:pt x="12498" y="3312"/>
                    <a:pt x="12547" y="3312"/>
                  </a:cubicBezTo>
                  <a:lnTo>
                    <a:pt x="13216" y="3290"/>
                  </a:lnTo>
                  <a:cubicBezTo>
                    <a:pt x="13379" y="3286"/>
                    <a:pt x="13608" y="3258"/>
                    <a:pt x="13683" y="3085"/>
                  </a:cubicBezTo>
                  <a:cubicBezTo>
                    <a:pt x="13696" y="3059"/>
                    <a:pt x="13702" y="3031"/>
                    <a:pt x="13709" y="3005"/>
                  </a:cubicBezTo>
                  <a:cubicBezTo>
                    <a:pt x="13715" y="2975"/>
                    <a:pt x="13721" y="2950"/>
                    <a:pt x="13734" y="2926"/>
                  </a:cubicBezTo>
                  <a:cubicBezTo>
                    <a:pt x="13760" y="2873"/>
                    <a:pt x="13811" y="2836"/>
                    <a:pt x="13865" y="2798"/>
                  </a:cubicBezTo>
                  <a:cubicBezTo>
                    <a:pt x="13882" y="2785"/>
                    <a:pt x="13901" y="2772"/>
                    <a:pt x="13919" y="2759"/>
                  </a:cubicBezTo>
                  <a:cubicBezTo>
                    <a:pt x="14051" y="2652"/>
                    <a:pt x="14141" y="2487"/>
                    <a:pt x="14156" y="2316"/>
                  </a:cubicBezTo>
                  <a:cubicBezTo>
                    <a:pt x="14161" y="2279"/>
                    <a:pt x="14161" y="2241"/>
                    <a:pt x="14161" y="2206"/>
                  </a:cubicBezTo>
                  <a:cubicBezTo>
                    <a:pt x="14161" y="2148"/>
                    <a:pt x="14161" y="2095"/>
                    <a:pt x="14171" y="2043"/>
                  </a:cubicBezTo>
                  <a:cubicBezTo>
                    <a:pt x="14201" y="1908"/>
                    <a:pt x="14315" y="1784"/>
                    <a:pt x="14473" y="1713"/>
                  </a:cubicBezTo>
                  <a:cubicBezTo>
                    <a:pt x="14619" y="1647"/>
                    <a:pt x="14782" y="1630"/>
                    <a:pt x="14938" y="1613"/>
                  </a:cubicBezTo>
                  <a:cubicBezTo>
                    <a:pt x="15067" y="1598"/>
                    <a:pt x="15215" y="1585"/>
                    <a:pt x="15360" y="1585"/>
                  </a:cubicBezTo>
                  <a:cubicBezTo>
                    <a:pt x="15688" y="1585"/>
                    <a:pt x="15920" y="1656"/>
                    <a:pt x="16085" y="1810"/>
                  </a:cubicBezTo>
                  <a:cubicBezTo>
                    <a:pt x="16237" y="1949"/>
                    <a:pt x="16352" y="2234"/>
                    <a:pt x="16346" y="2446"/>
                  </a:cubicBezTo>
                  <a:lnTo>
                    <a:pt x="16344" y="2472"/>
                  </a:lnTo>
                  <a:lnTo>
                    <a:pt x="16372" y="2474"/>
                  </a:lnTo>
                  <a:cubicBezTo>
                    <a:pt x="16485" y="2478"/>
                    <a:pt x="16597" y="2491"/>
                    <a:pt x="16695" y="2502"/>
                  </a:cubicBezTo>
                  <a:lnTo>
                    <a:pt x="16712" y="2504"/>
                  </a:lnTo>
                  <a:lnTo>
                    <a:pt x="16721" y="2487"/>
                  </a:lnTo>
                  <a:cubicBezTo>
                    <a:pt x="16804" y="2316"/>
                    <a:pt x="16918" y="2155"/>
                    <a:pt x="17053" y="2009"/>
                  </a:cubicBezTo>
                  <a:lnTo>
                    <a:pt x="17100" y="1960"/>
                  </a:lnTo>
                  <a:lnTo>
                    <a:pt x="17100" y="1960"/>
                  </a:lnTo>
                  <a:lnTo>
                    <a:pt x="17032" y="1964"/>
                  </a:lnTo>
                  <a:lnTo>
                    <a:pt x="17029" y="1986"/>
                  </a:lnTo>
                  <a:lnTo>
                    <a:pt x="17021" y="1964"/>
                  </a:lnTo>
                  <a:cubicBezTo>
                    <a:pt x="16999" y="1966"/>
                    <a:pt x="16978" y="1966"/>
                    <a:pt x="16957" y="1966"/>
                  </a:cubicBezTo>
                  <a:cubicBezTo>
                    <a:pt x="16869" y="1966"/>
                    <a:pt x="16813" y="1951"/>
                    <a:pt x="16774" y="1913"/>
                  </a:cubicBezTo>
                  <a:cubicBezTo>
                    <a:pt x="16729" y="1870"/>
                    <a:pt x="16714" y="1803"/>
                    <a:pt x="16699" y="1733"/>
                  </a:cubicBezTo>
                  <a:cubicBezTo>
                    <a:pt x="16680" y="1654"/>
                    <a:pt x="16663" y="1570"/>
                    <a:pt x="16595" y="1516"/>
                  </a:cubicBezTo>
                  <a:cubicBezTo>
                    <a:pt x="16550" y="1482"/>
                    <a:pt x="16494" y="1474"/>
                    <a:pt x="16440" y="1463"/>
                  </a:cubicBezTo>
                  <a:cubicBezTo>
                    <a:pt x="16421" y="1461"/>
                    <a:pt x="16402" y="1456"/>
                    <a:pt x="16382" y="1452"/>
                  </a:cubicBezTo>
                  <a:cubicBezTo>
                    <a:pt x="16335" y="1439"/>
                    <a:pt x="16275" y="1403"/>
                    <a:pt x="16269" y="1356"/>
                  </a:cubicBezTo>
                  <a:cubicBezTo>
                    <a:pt x="16286" y="1353"/>
                    <a:pt x="16303" y="1351"/>
                    <a:pt x="16321" y="1351"/>
                  </a:cubicBezTo>
                  <a:cubicBezTo>
                    <a:pt x="16411" y="1351"/>
                    <a:pt x="16513" y="1389"/>
                    <a:pt x="16609" y="1426"/>
                  </a:cubicBezTo>
                  <a:cubicBezTo>
                    <a:pt x="16702" y="1465"/>
                    <a:pt x="16798" y="1504"/>
                    <a:pt x="16890" y="1504"/>
                  </a:cubicBezTo>
                  <a:cubicBezTo>
                    <a:pt x="16948" y="1504"/>
                    <a:pt x="16999" y="1489"/>
                    <a:pt x="17044" y="1456"/>
                  </a:cubicBezTo>
                  <a:cubicBezTo>
                    <a:pt x="17072" y="1437"/>
                    <a:pt x="17096" y="1411"/>
                    <a:pt x="17117" y="1388"/>
                  </a:cubicBezTo>
                  <a:cubicBezTo>
                    <a:pt x="17141" y="1362"/>
                    <a:pt x="17162" y="1341"/>
                    <a:pt x="17190" y="1324"/>
                  </a:cubicBezTo>
                  <a:cubicBezTo>
                    <a:pt x="17242" y="1291"/>
                    <a:pt x="17306" y="1285"/>
                    <a:pt x="17374" y="1281"/>
                  </a:cubicBezTo>
                  <a:cubicBezTo>
                    <a:pt x="17460" y="1274"/>
                    <a:pt x="17550" y="1268"/>
                    <a:pt x="17612" y="1201"/>
                  </a:cubicBezTo>
                  <a:lnTo>
                    <a:pt x="17621" y="1193"/>
                  </a:lnTo>
                  <a:lnTo>
                    <a:pt x="17621" y="1180"/>
                  </a:lnTo>
                  <a:cubicBezTo>
                    <a:pt x="17604" y="979"/>
                    <a:pt x="17441" y="799"/>
                    <a:pt x="17242" y="758"/>
                  </a:cubicBezTo>
                  <a:cubicBezTo>
                    <a:pt x="17252" y="711"/>
                    <a:pt x="17244" y="659"/>
                    <a:pt x="17216" y="612"/>
                  </a:cubicBezTo>
                  <a:cubicBezTo>
                    <a:pt x="17164" y="522"/>
                    <a:pt x="17047" y="449"/>
                    <a:pt x="16929" y="434"/>
                  </a:cubicBezTo>
                  <a:cubicBezTo>
                    <a:pt x="16877" y="428"/>
                    <a:pt x="16826" y="428"/>
                    <a:pt x="16777" y="428"/>
                  </a:cubicBezTo>
                  <a:lnTo>
                    <a:pt x="16732" y="428"/>
                  </a:lnTo>
                  <a:cubicBezTo>
                    <a:pt x="16629" y="428"/>
                    <a:pt x="16535" y="424"/>
                    <a:pt x="16453" y="383"/>
                  </a:cubicBezTo>
                  <a:cubicBezTo>
                    <a:pt x="16440" y="377"/>
                    <a:pt x="16430" y="370"/>
                    <a:pt x="16417" y="364"/>
                  </a:cubicBezTo>
                  <a:cubicBezTo>
                    <a:pt x="16375" y="341"/>
                    <a:pt x="16331" y="319"/>
                    <a:pt x="16285" y="319"/>
                  </a:cubicBezTo>
                  <a:cubicBezTo>
                    <a:pt x="16274" y="319"/>
                    <a:pt x="16263" y="320"/>
                    <a:pt x="16252" y="323"/>
                  </a:cubicBezTo>
                  <a:cubicBezTo>
                    <a:pt x="16217" y="334"/>
                    <a:pt x="16192" y="359"/>
                    <a:pt x="16168" y="381"/>
                  </a:cubicBezTo>
                  <a:lnTo>
                    <a:pt x="16153" y="394"/>
                  </a:lnTo>
                  <a:cubicBezTo>
                    <a:pt x="16084" y="455"/>
                    <a:pt x="15993" y="491"/>
                    <a:pt x="15899" y="491"/>
                  </a:cubicBezTo>
                  <a:cubicBezTo>
                    <a:pt x="15884" y="491"/>
                    <a:pt x="15870" y="490"/>
                    <a:pt x="15855" y="488"/>
                  </a:cubicBezTo>
                  <a:lnTo>
                    <a:pt x="15791" y="482"/>
                  </a:lnTo>
                  <a:lnTo>
                    <a:pt x="15832" y="533"/>
                  </a:lnTo>
                  <a:cubicBezTo>
                    <a:pt x="15926" y="649"/>
                    <a:pt x="15937" y="822"/>
                    <a:pt x="15864" y="951"/>
                  </a:cubicBezTo>
                  <a:cubicBezTo>
                    <a:pt x="15854" y="951"/>
                    <a:pt x="15845" y="952"/>
                    <a:pt x="15836" y="952"/>
                  </a:cubicBezTo>
                  <a:cubicBezTo>
                    <a:pt x="15789" y="952"/>
                    <a:pt x="15743" y="943"/>
                    <a:pt x="15699" y="927"/>
                  </a:cubicBezTo>
                  <a:cubicBezTo>
                    <a:pt x="15787" y="773"/>
                    <a:pt x="15753" y="561"/>
                    <a:pt x="15620" y="443"/>
                  </a:cubicBezTo>
                  <a:cubicBezTo>
                    <a:pt x="15551" y="381"/>
                    <a:pt x="15459" y="349"/>
                    <a:pt x="15360" y="349"/>
                  </a:cubicBezTo>
                  <a:cubicBezTo>
                    <a:pt x="15262" y="349"/>
                    <a:pt x="15172" y="381"/>
                    <a:pt x="15103" y="441"/>
                  </a:cubicBezTo>
                  <a:lnTo>
                    <a:pt x="15071" y="469"/>
                  </a:lnTo>
                  <a:lnTo>
                    <a:pt x="15110" y="486"/>
                  </a:lnTo>
                  <a:cubicBezTo>
                    <a:pt x="15125" y="492"/>
                    <a:pt x="15133" y="503"/>
                    <a:pt x="15138" y="518"/>
                  </a:cubicBezTo>
                  <a:cubicBezTo>
                    <a:pt x="15146" y="557"/>
                    <a:pt x="15127" y="619"/>
                    <a:pt x="15090" y="664"/>
                  </a:cubicBezTo>
                  <a:cubicBezTo>
                    <a:pt x="14949" y="838"/>
                    <a:pt x="14761" y="942"/>
                    <a:pt x="14587" y="942"/>
                  </a:cubicBezTo>
                  <a:cubicBezTo>
                    <a:pt x="14582" y="942"/>
                    <a:pt x="14577" y="942"/>
                    <a:pt x="14572" y="942"/>
                  </a:cubicBezTo>
                  <a:lnTo>
                    <a:pt x="14664" y="527"/>
                  </a:lnTo>
                  <a:lnTo>
                    <a:pt x="14645" y="516"/>
                  </a:lnTo>
                  <a:cubicBezTo>
                    <a:pt x="14596" y="488"/>
                    <a:pt x="14536" y="473"/>
                    <a:pt x="14473" y="473"/>
                  </a:cubicBezTo>
                  <a:cubicBezTo>
                    <a:pt x="14298" y="473"/>
                    <a:pt x="14135" y="587"/>
                    <a:pt x="14088" y="741"/>
                  </a:cubicBezTo>
                  <a:cubicBezTo>
                    <a:pt x="14081" y="758"/>
                    <a:pt x="14077" y="777"/>
                    <a:pt x="14073" y="794"/>
                  </a:cubicBezTo>
                  <a:cubicBezTo>
                    <a:pt x="14062" y="839"/>
                    <a:pt x="14054" y="882"/>
                    <a:pt x="14026" y="910"/>
                  </a:cubicBezTo>
                  <a:cubicBezTo>
                    <a:pt x="14009" y="929"/>
                    <a:pt x="13985" y="944"/>
                    <a:pt x="13959" y="957"/>
                  </a:cubicBezTo>
                  <a:cubicBezTo>
                    <a:pt x="13940" y="968"/>
                    <a:pt x="13923" y="979"/>
                    <a:pt x="13904" y="991"/>
                  </a:cubicBezTo>
                  <a:cubicBezTo>
                    <a:pt x="13837" y="1043"/>
                    <a:pt x="13807" y="1120"/>
                    <a:pt x="13777" y="1197"/>
                  </a:cubicBezTo>
                  <a:cubicBezTo>
                    <a:pt x="13764" y="1229"/>
                    <a:pt x="13751" y="1264"/>
                    <a:pt x="13734" y="1296"/>
                  </a:cubicBezTo>
                  <a:cubicBezTo>
                    <a:pt x="13700" y="1358"/>
                    <a:pt x="13625" y="1409"/>
                    <a:pt x="13567" y="1409"/>
                  </a:cubicBezTo>
                  <a:cubicBezTo>
                    <a:pt x="13544" y="1409"/>
                    <a:pt x="13524" y="1401"/>
                    <a:pt x="13509" y="1386"/>
                  </a:cubicBezTo>
                  <a:lnTo>
                    <a:pt x="13464" y="1056"/>
                  </a:lnTo>
                  <a:cubicBezTo>
                    <a:pt x="13749" y="949"/>
                    <a:pt x="13891" y="807"/>
                    <a:pt x="13884" y="636"/>
                  </a:cubicBezTo>
                  <a:cubicBezTo>
                    <a:pt x="13884" y="627"/>
                    <a:pt x="13884" y="621"/>
                    <a:pt x="13884" y="614"/>
                  </a:cubicBezTo>
                  <a:cubicBezTo>
                    <a:pt x="13882" y="591"/>
                    <a:pt x="13880" y="569"/>
                    <a:pt x="13889" y="552"/>
                  </a:cubicBezTo>
                  <a:cubicBezTo>
                    <a:pt x="13901" y="529"/>
                    <a:pt x="13931" y="518"/>
                    <a:pt x="13970" y="509"/>
                  </a:cubicBezTo>
                  <a:cubicBezTo>
                    <a:pt x="13985" y="503"/>
                    <a:pt x="14000" y="499"/>
                    <a:pt x="14015" y="494"/>
                  </a:cubicBezTo>
                  <a:cubicBezTo>
                    <a:pt x="14150" y="439"/>
                    <a:pt x="14201" y="278"/>
                    <a:pt x="14163" y="25"/>
                  </a:cubicBezTo>
                  <a:lnTo>
                    <a:pt x="14158" y="4"/>
                  </a:lnTo>
                  <a:lnTo>
                    <a:pt x="14137" y="2"/>
                  </a:lnTo>
                  <a:cubicBezTo>
                    <a:pt x="14120" y="1"/>
                    <a:pt x="14103" y="0"/>
                    <a:pt x="140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297"/>
            <p:cNvSpPr/>
            <p:nvPr/>
          </p:nvSpPr>
          <p:spPr>
            <a:xfrm>
              <a:off x="4579864" y="2207447"/>
              <a:ext cx="21510" cy="36655"/>
            </a:xfrm>
            <a:custGeom>
              <a:rect b="b" l="l" r="r" t="t"/>
              <a:pathLst>
                <a:path extrusionOk="0" h="1290" w="757">
                  <a:moveTo>
                    <a:pt x="588" y="0"/>
                  </a:moveTo>
                  <a:cubicBezTo>
                    <a:pt x="511" y="0"/>
                    <a:pt x="438" y="54"/>
                    <a:pt x="358" y="58"/>
                  </a:cubicBezTo>
                  <a:cubicBezTo>
                    <a:pt x="354" y="58"/>
                    <a:pt x="349" y="58"/>
                    <a:pt x="345" y="58"/>
                  </a:cubicBezTo>
                  <a:cubicBezTo>
                    <a:pt x="303" y="58"/>
                    <a:pt x="260" y="46"/>
                    <a:pt x="219" y="46"/>
                  </a:cubicBezTo>
                  <a:cubicBezTo>
                    <a:pt x="202" y="46"/>
                    <a:pt x="185" y="48"/>
                    <a:pt x="169" y="53"/>
                  </a:cubicBezTo>
                  <a:cubicBezTo>
                    <a:pt x="86" y="81"/>
                    <a:pt x="60" y="186"/>
                    <a:pt x="49" y="272"/>
                  </a:cubicBezTo>
                  <a:cubicBezTo>
                    <a:pt x="32" y="400"/>
                    <a:pt x="19" y="540"/>
                    <a:pt x="88" y="647"/>
                  </a:cubicBezTo>
                  <a:cubicBezTo>
                    <a:pt x="99" y="662"/>
                    <a:pt x="109" y="677"/>
                    <a:pt x="126" y="683"/>
                  </a:cubicBezTo>
                  <a:cubicBezTo>
                    <a:pt x="135" y="687"/>
                    <a:pt x="143" y="688"/>
                    <a:pt x="152" y="688"/>
                  </a:cubicBezTo>
                  <a:cubicBezTo>
                    <a:pt x="170" y="688"/>
                    <a:pt x="189" y="683"/>
                    <a:pt x="207" y="683"/>
                  </a:cubicBezTo>
                  <a:cubicBezTo>
                    <a:pt x="210" y="683"/>
                    <a:pt x="212" y="683"/>
                    <a:pt x="214" y="683"/>
                  </a:cubicBezTo>
                  <a:cubicBezTo>
                    <a:pt x="251" y="688"/>
                    <a:pt x="281" y="720"/>
                    <a:pt x="294" y="756"/>
                  </a:cubicBezTo>
                  <a:cubicBezTo>
                    <a:pt x="306" y="790"/>
                    <a:pt x="306" y="829"/>
                    <a:pt x="304" y="868"/>
                  </a:cubicBezTo>
                  <a:cubicBezTo>
                    <a:pt x="302" y="908"/>
                    <a:pt x="300" y="953"/>
                    <a:pt x="272" y="983"/>
                  </a:cubicBezTo>
                  <a:cubicBezTo>
                    <a:pt x="246" y="1012"/>
                    <a:pt x="208" y="1018"/>
                    <a:pt x="168" y="1018"/>
                  </a:cubicBezTo>
                  <a:cubicBezTo>
                    <a:pt x="139" y="1018"/>
                    <a:pt x="109" y="1015"/>
                    <a:pt x="81" y="1015"/>
                  </a:cubicBezTo>
                  <a:cubicBezTo>
                    <a:pt x="75" y="1015"/>
                    <a:pt x="68" y="1015"/>
                    <a:pt x="62" y="1015"/>
                  </a:cubicBezTo>
                  <a:cubicBezTo>
                    <a:pt x="41" y="1015"/>
                    <a:pt x="19" y="1022"/>
                    <a:pt x="9" y="1039"/>
                  </a:cubicBezTo>
                  <a:cubicBezTo>
                    <a:pt x="2" y="1050"/>
                    <a:pt x="2" y="1062"/>
                    <a:pt x="0" y="1073"/>
                  </a:cubicBezTo>
                  <a:cubicBezTo>
                    <a:pt x="0" y="1146"/>
                    <a:pt x="2" y="1217"/>
                    <a:pt x="13" y="1287"/>
                  </a:cubicBezTo>
                  <a:lnTo>
                    <a:pt x="221" y="1290"/>
                  </a:lnTo>
                  <a:cubicBezTo>
                    <a:pt x="326" y="1290"/>
                    <a:pt x="439" y="1285"/>
                    <a:pt x="521" y="1221"/>
                  </a:cubicBezTo>
                  <a:cubicBezTo>
                    <a:pt x="602" y="1159"/>
                    <a:pt x="632" y="1054"/>
                    <a:pt x="660" y="958"/>
                  </a:cubicBezTo>
                  <a:cubicBezTo>
                    <a:pt x="679" y="891"/>
                    <a:pt x="696" y="825"/>
                    <a:pt x="716" y="760"/>
                  </a:cubicBezTo>
                  <a:cubicBezTo>
                    <a:pt x="735" y="688"/>
                    <a:pt x="756" y="613"/>
                    <a:pt x="750" y="540"/>
                  </a:cubicBezTo>
                  <a:cubicBezTo>
                    <a:pt x="748" y="497"/>
                    <a:pt x="737" y="456"/>
                    <a:pt x="726" y="415"/>
                  </a:cubicBezTo>
                  <a:cubicBezTo>
                    <a:pt x="692" y="278"/>
                    <a:pt x="658" y="141"/>
                    <a:pt x="624" y="4"/>
                  </a:cubicBezTo>
                  <a:cubicBezTo>
                    <a:pt x="612" y="1"/>
                    <a:pt x="600" y="0"/>
                    <a:pt x="5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297"/>
            <p:cNvSpPr/>
            <p:nvPr/>
          </p:nvSpPr>
          <p:spPr>
            <a:xfrm>
              <a:off x="4579068" y="2206708"/>
              <a:ext cx="23045" cy="38133"/>
            </a:xfrm>
            <a:custGeom>
              <a:rect b="b" l="l" r="r" t="t"/>
              <a:pathLst>
                <a:path extrusionOk="0" h="1342" w="811">
                  <a:moveTo>
                    <a:pt x="614" y="53"/>
                  </a:moveTo>
                  <a:cubicBezTo>
                    <a:pt x="619" y="53"/>
                    <a:pt x="623" y="53"/>
                    <a:pt x="628" y="54"/>
                  </a:cubicBezTo>
                  <a:lnTo>
                    <a:pt x="729" y="448"/>
                  </a:lnTo>
                  <a:cubicBezTo>
                    <a:pt x="739" y="484"/>
                    <a:pt x="750" y="525"/>
                    <a:pt x="752" y="566"/>
                  </a:cubicBezTo>
                  <a:cubicBezTo>
                    <a:pt x="756" y="639"/>
                    <a:pt x="737" y="709"/>
                    <a:pt x="718" y="778"/>
                  </a:cubicBezTo>
                  <a:lnTo>
                    <a:pt x="662" y="975"/>
                  </a:lnTo>
                  <a:cubicBezTo>
                    <a:pt x="634" y="1080"/>
                    <a:pt x="604" y="1172"/>
                    <a:pt x="534" y="1228"/>
                  </a:cubicBezTo>
                  <a:cubicBezTo>
                    <a:pt x="461" y="1283"/>
                    <a:pt x="360" y="1288"/>
                    <a:pt x="255" y="1288"/>
                  </a:cubicBezTo>
                  <a:lnTo>
                    <a:pt x="64" y="1288"/>
                  </a:lnTo>
                  <a:cubicBezTo>
                    <a:pt x="56" y="1226"/>
                    <a:pt x="54" y="1161"/>
                    <a:pt x="56" y="1101"/>
                  </a:cubicBezTo>
                  <a:cubicBezTo>
                    <a:pt x="56" y="1093"/>
                    <a:pt x="56" y="1084"/>
                    <a:pt x="58" y="1078"/>
                  </a:cubicBezTo>
                  <a:cubicBezTo>
                    <a:pt x="62" y="1071"/>
                    <a:pt x="75" y="1067"/>
                    <a:pt x="92" y="1067"/>
                  </a:cubicBezTo>
                  <a:cubicBezTo>
                    <a:pt x="109" y="1067"/>
                    <a:pt x="131" y="1067"/>
                    <a:pt x="150" y="1069"/>
                  </a:cubicBezTo>
                  <a:lnTo>
                    <a:pt x="197" y="1069"/>
                  </a:lnTo>
                  <a:cubicBezTo>
                    <a:pt x="236" y="1069"/>
                    <a:pt x="285" y="1065"/>
                    <a:pt x="322" y="1026"/>
                  </a:cubicBezTo>
                  <a:cubicBezTo>
                    <a:pt x="356" y="988"/>
                    <a:pt x="358" y="932"/>
                    <a:pt x="360" y="894"/>
                  </a:cubicBezTo>
                  <a:cubicBezTo>
                    <a:pt x="360" y="859"/>
                    <a:pt x="362" y="814"/>
                    <a:pt x="347" y="771"/>
                  </a:cubicBezTo>
                  <a:cubicBezTo>
                    <a:pt x="330" y="722"/>
                    <a:pt x="289" y="688"/>
                    <a:pt x="244" y="684"/>
                  </a:cubicBezTo>
                  <a:cubicBezTo>
                    <a:pt x="241" y="683"/>
                    <a:pt x="237" y="683"/>
                    <a:pt x="233" y="683"/>
                  </a:cubicBezTo>
                  <a:cubicBezTo>
                    <a:pt x="223" y="683"/>
                    <a:pt x="212" y="684"/>
                    <a:pt x="202" y="686"/>
                  </a:cubicBezTo>
                  <a:cubicBezTo>
                    <a:pt x="195" y="686"/>
                    <a:pt x="188" y="686"/>
                    <a:pt x="182" y="686"/>
                  </a:cubicBezTo>
                  <a:cubicBezTo>
                    <a:pt x="175" y="686"/>
                    <a:pt x="169" y="686"/>
                    <a:pt x="165" y="684"/>
                  </a:cubicBezTo>
                  <a:cubicBezTo>
                    <a:pt x="154" y="679"/>
                    <a:pt x="146" y="669"/>
                    <a:pt x="139" y="660"/>
                  </a:cubicBezTo>
                  <a:cubicBezTo>
                    <a:pt x="75" y="559"/>
                    <a:pt x="86" y="429"/>
                    <a:pt x="103" y="302"/>
                  </a:cubicBezTo>
                  <a:cubicBezTo>
                    <a:pt x="114" y="229"/>
                    <a:pt x="133" y="129"/>
                    <a:pt x="206" y="105"/>
                  </a:cubicBezTo>
                  <a:cubicBezTo>
                    <a:pt x="217" y="100"/>
                    <a:pt x="231" y="99"/>
                    <a:pt x="245" y="99"/>
                  </a:cubicBezTo>
                  <a:cubicBezTo>
                    <a:pt x="264" y="99"/>
                    <a:pt x="285" y="102"/>
                    <a:pt x="307" y="105"/>
                  </a:cubicBezTo>
                  <a:cubicBezTo>
                    <a:pt x="330" y="107"/>
                    <a:pt x="352" y="112"/>
                    <a:pt x="375" y="112"/>
                  </a:cubicBezTo>
                  <a:lnTo>
                    <a:pt x="388" y="112"/>
                  </a:lnTo>
                  <a:cubicBezTo>
                    <a:pt x="431" y="109"/>
                    <a:pt x="469" y="94"/>
                    <a:pt x="508" y="79"/>
                  </a:cubicBezTo>
                  <a:cubicBezTo>
                    <a:pt x="546" y="66"/>
                    <a:pt x="580" y="53"/>
                    <a:pt x="614" y="53"/>
                  </a:cubicBezTo>
                  <a:close/>
                  <a:moveTo>
                    <a:pt x="619" y="0"/>
                  </a:moveTo>
                  <a:cubicBezTo>
                    <a:pt x="576" y="0"/>
                    <a:pt x="531" y="15"/>
                    <a:pt x="491" y="30"/>
                  </a:cubicBezTo>
                  <a:cubicBezTo>
                    <a:pt x="454" y="43"/>
                    <a:pt x="420" y="56"/>
                    <a:pt x="386" y="58"/>
                  </a:cubicBezTo>
                  <a:lnTo>
                    <a:pt x="375" y="58"/>
                  </a:lnTo>
                  <a:cubicBezTo>
                    <a:pt x="356" y="58"/>
                    <a:pt x="337" y="54"/>
                    <a:pt x="315" y="52"/>
                  </a:cubicBezTo>
                  <a:cubicBezTo>
                    <a:pt x="293" y="48"/>
                    <a:pt x="269" y="45"/>
                    <a:pt x="246" y="45"/>
                  </a:cubicBezTo>
                  <a:cubicBezTo>
                    <a:pt x="226" y="45"/>
                    <a:pt x="206" y="48"/>
                    <a:pt x="189" y="54"/>
                  </a:cubicBezTo>
                  <a:cubicBezTo>
                    <a:pt x="88" y="88"/>
                    <a:pt x="62" y="208"/>
                    <a:pt x="49" y="296"/>
                  </a:cubicBezTo>
                  <a:cubicBezTo>
                    <a:pt x="32" y="431"/>
                    <a:pt x="22" y="572"/>
                    <a:pt x="94" y="688"/>
                  </a:cubicBezTo>
                  <a:cubicBezTo>
                    <a:pt x="105" y="705"/>
                    <a:pt x="120" y="724"/>
                    <a:pt x="144" y="733"/>
                  </a:cubicBezTo>
                  <a:cubicBezTo>
                    <a:pt x="155" y="738"/>
                    <a:pt x="167" y="740"/>
                    <a:pt x="180" y="740"/>
                  </a:cubicBezTo>
                  <a:cubicBezTo>
                    <a:pt x="190" y="740"/>
                    <a:pt x="200" y="739"/>
                    <a:pt x="210" y="737"/>
                  </a:cubicBezTo>
                  <a:cubicBezTo>
                    <a:pt x="217" y="737"/>
                    <a:pt x="225" y="735"/>
                    <a:pt x="240" y="735"/>
                  </a:cubicBezTo>
                  <a:cubicBezTo>
                    <a:pt x="266" y="739"/>
                    <a:pt x="287" y="765"/>
                    <a:pt x="296" y="791"/>
                  </a:cubicBezTo>
                  <a:cubicBezTo>
                    <a:pt x="309" y="823"/>
                    <a:pt x="307" y="859"/>
                    <a:pt x="304" y="894"/>
                  </a:cubicBezTo>
                  <a:cubicBezTo>
                    <a:pt x="304" y="932"/>
                    <a:pt x="302" y="969"/>
                    <a:pt x="281" y="990"/>
                  </a:cubicBezTo>
                  <a:cubicBezTo>
                    <a:pt x="264" y="1009"/>
                    <a:pt x="240" y="1016"/>
                    <a:pt x="197" y="1016"/>
                  </a:cubicBezTo>
                  <a:lnTo>
                    <a:pt x="154" y="1016"/>
                  </a:lnTo>
                  <a:cubicBezTo>
                    <a:pt x="138" y="1014"/>
                    <a:pt x="122" y="1013"/>
                    <a:pt x="107" y="1013"/>
                  </a:cubicBezTo>
                  <a:cubicBezTo>
                    <a:pt x="101" y="1013"/>
                    <a:pt x="94" y="1013"/>
                    <a:pt x="88" y="1014"/>
                  </a:cubicBezTo>
                  <a:cubicBezTo>
                    <a:pt x="43" y="1016"/>
                    <a:pt x="22" y="1035"/>
                    <a:pt x="13" y="1050"/>
                  </a:cubicBezTo>
                  <a:cubicBezTo>
                    <a:pt x="2" y="1067"/>
                    <a:pt x="2" y="1086"/>
                    <a:pt x="2" y="1099"/>
                  </a:cubicBezTo>
                  <a:cubicBezTo>
                    <a:pt x="0" y="1170"/>
                    <a:pt x="4" y="1245"/>
                    <a:pt x="13" y="1318"/>
                  </a:cubicBezTo>
                  <a:lnTo>
                    <a:pt x="17" y="1341"/>
                  </a:lnTo>
                  <a:lnTo>
                    <a:pt x="255" y="1341"/>
                  </a:lnTo>
                  <a:cubicBezTo>
                    <a:pt x="364" y="1341"/>
                    <a:pt x="480" y="1335"/>
                    <a:pt x="566" y="1268"/>
                  </a:cubicBezTo>
                  <a:cubicBezTo>
                    <a:pt x="656" y="1198"/>
                    <a:pt x="690" y="1078"/>
                    <a:pt x="714" y="990"/>
                  </a:cubicBezTo>
                  <a:lnTo>
                    <a:pt x="769" y="793"/>
                  </a:lnTo>
                  <a:cubicBezTo>
                    <a:pt x="789" y="722"/>
                    <a:pt x="810" y="643"/>
                    <a:pt x="806" y="564"/>
                  </a:cubicBezTo>
                  <a:cubicBezTo>
                    <a:pt x="801" y="516"/>
                    <a:pt x="791" y="474"/>
                    <a:pt x="782" y="435"/>
                  </a:cubicBezTo>
                  <a:lnTo>
                    <a:pt x="673" y="7"/>
                  </a:lnTo>
                  <a:lnTo>
                    <a:pt x="656" y="4"/>
                  </a:lnTo>
                  <a:cubicBezTo>
                    <a:pt x="644" y="2"/>
                    <a:pt x="63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297"/>
            <p:cNvSpPr/>
            <p:nvPr/>
          </p:nvSpPr>
          <p:spPr>
            <a:xfrm>
              <a:off x="4521588" y="2154826"/>
              <a:ext cx="49044" cy="86950"/>
            </a:xfrm>
            <a:custGeom>
              <a:rect b="b" l="l" r="r" t="t"/>
              <a:pathLst>
                <a:path extrusionOk="0" h="3060" w="1726">
                  <a:moveTo>
                    <a:pt x="1125" y="1"/>
                  </a:moveTo>
                  <a:cubicBezTo>
                    <a:pt x="1102" y="157"/>
                    <a:pt x="1068" y="329"/>
                    <a:pt x="941" y="423"/>
                  </a:cubicBezTo>
                  <a:cubicBezTo>
                    <a:pt x="898" y="457"/>
                    <a:pt x="845" y="476"/>
                    <a:pt x="806" y="513"/>
                  </a:cubicBezTo>
                  <a:cubicBezTo>
                    <a:pt x="721" y="592"/>
                    <a:pt x="710" y="723"/>
                    <a:pt x="654" y="823"/>
                  </a:cubicBezTo>
                  <a:cubicBezTo>
                    <a:pt x="619" y="887"/>
                    <a:pt x="538" y="935"/>
                    <a:pt x="470" y="935"/>
                  </a:cubicBezTo>
                  <a:cubicBezTo>
                    <a:pt x="431" y="935"/>
                    <a:pt x="397" y="919"/>
                    <a:pt x="378" y="881"/>
                  </a:cubicBezTo>
                  <a:cubicBezTo>
                    <a:pt x="395" y="802"/>
                    <a:pt x="331" y="725"/>
                    <a:pt x="256" y="699"/>
                  </a:cubicBezTo>
                  <a:cubicBezTo>
                    <a:pt x="221" y="687"/>
                    <a:pt x="185" y="683"/>
                    <a:pt x="149" y="683"/>
                  </a:cubicBezTo>
                  <a:cubicBezTo>
                    <a:pt x="106" y="683"/>
                    <a:pt x="62" y="689"/>
                    <a:pt x="20" y="695"/>
                  </a:cubicBezTo>
                  <a:cubicBezTo>
                    <a:pt x="1" y="963"/>
                    <a:pt x="9" y="1284"/>
                    <a:pt x="110" y="1530"/>
                  </a:cubicBezTo>
                  <a:cubicBezTo>
                    <a:pt x="50" y="1740"/>
                    <a:pt x="67" y="1972"/>
                    <a:pt x="161" y="2171"/>
                  </a:cubicBezTo>
                  <a:cubicBezTo>
                    <a:pt x="179" y="2207"/>
                    <a:pt x="198" y="2244"/>
                    <a:pt x="206" y="2285"/>
                  </a:cubicBezTo>
                  <a:cubicBezTo>
                    <a:pt x="228" y="2392"/>
                    <a:pt x="161" y="2497"/>
                    <a:pt x="127" y="2602"/>
                  </a:cubicBezTo>
                  <a:cubicBezTo>
                    <a:pt x="91" y="2707"/>
                    <a:pt x="106" y="2855"/>
                    <a:pt x="213" y="2885"/>
                  </a:cubicBezTo>
                  <a:cubicBezTo>
                    <a:pt x="226" y="2888"/>
                    <a:pt x="239" y="2889"/>
                    <a:pt x="252" y="2889"/>
                  </a:cubicBezTo>
                  <a:cubicBezTo>
                    <a:pt x="287" y="2889"/>
                    <a:pt x="323" y="2880"/>
                    <a:pt x="358" y="2880"/>
                  </a:cubicBezTo>
                  <a:cubicBezTo>
                    <a:pt x="361" y="2880"/>
                    <a:pt x="364" y="2880"/>
                    <a:pt x="367" y="2880"/>
                  </a:cubicBezTo>
                  <a:cubicBezTo>
                    <a:pt x="416" y="2880"/>
                    <a:pt x="466" y="2897"/>
                    <a:pt x="504" y="2927"/>
                  </a:cubicBezTo>
                  <a:cubicBezTo>
                    <a:pt x="517" y="2938"/>
                    <a:pt x="530" y="2949"/>
                    <a:pt x="532" y="2964"/>
                  </a:cubicBezTo>
                  <a:cubicBezTo>
                    <a:pt x="536" y="2979"/>
                    <a:pt x="528" y="2994"/>
                    <a:pt x="519" y="3007"/>
                  </a:cubicBezTo>
                  <a:cubicBezTo>
                    <a:pt x="678" y="3016"/>
                    <a:pt x="840" y="3059"/>
                    <a:pt x="994" y="3059"/>
                  </a:cubicBezTo>
                  <a:cubicBezTo>
                    <a:pt x="1052" y="3059"/>
                    <a:pt x="1109" y="3053"/>
                    <a:pt x="1164" y="3037"/>
                  </a:cubicBezTo>
                  <a:cubicBezTo>
                    <a:pt x="1119" y="2947"/>
                    <a:pt x="1025" y="2882"/>
                    <a:pt x="926" y="2882"/>
                  </a:cubicBezTo>
                  <a:cubicBezTo>
                    <a:pt x="928" y="2730"/>
                    <a:pt x="931" y="2580"/>
                    <a:pt x="933" y="2428"/>
                  </a:cubicBezTo>
                  <a:cubicBezTo>
                    <a:pt x="1074" y="2475"/>
                    <a:pt x="1218" y="2525"/>
                    <a:pt x="1359" y="2574"/>
                  </a:cubicBezTo>
                  <a:cubicBezTo>
                    <a:pt x="1404" y="2588"/>
                    <a:pt x="1451" y="2604"/>
                    <a:pt x="1499" y="2604"/>
                  </a:cubicBezTo>
                  <a:cubicBezTo>
                    <a:pt x="1509" y="2604"/>
                    <a:pt x="1518" y="2603"/>
                    <a:pt x="1528" y="2602"/>
                  </a:cubicBezTo>
                  <a:cubicBezTo>
                    <a:pt x="1706" y="2574"/>
                    <a:pt x="1725" y="2293"/>
                    <a:pt x="1588" y="2173"/>
                  </a:cubicBezTo>
                  <a:cubicBezTo>
                    <a:pt x="1479" y="2079"/>
                    <a:pt x="1330" y="2062"/>
                    <a:pt x="1182" y="2062"/>
                  </a:cubicBezTo>
                  <a:cubicBezTo>
                    <a:pt x="1145" y="2062"/>
                    <a:pt x="1108" y="2063"/>
                    <a:pt x="1072" y="2064"/>
                  </a:cubicBezTo>
                  <a:cubicBezTo>
                    <a:pt x="1110" y="1830"/>
                    <a:pt x="1267" y="1620"/>
                    <a:pt x="1479" y="1515"/>
                  </a:cubicBezTo>
                  <a:cubicBezTo>
                    <a:pt x="1552" y="1479"/>
                    <a:pt x="1640" y="1447"/>
                    <a:pt x="1663" y="1370"/>
                  </a:cubicBezTo>
                  <a:cubicBezTo>
                    <a:pt x="1717" y="1213"/>
                    <a:pt x="1475" y="1136"/>
                    <a:pt x="1374" y="1006"/>
                  </a:cubicBezTo>
                  <a:cubicBezTo>
                    <a:pt x="1271" y="873"/>
                    <a:pt x="1320" y="682"/>
                    <a:pt x="1395" y="534"/>
                  </a:cubicBezTo>
                  <a:cubicBezTo>
                    <a:pt x="1470" y="386"/>
                    <a:pt x="1571" y="239"/>
                    <a:pt x="1558" y="74"/>
                  </a:cubicBezTo>
                  <a:cubicBezTo>
                    <a:pt x="1415" y="48"/>
                    <a:pt x="1271" y="24"/>
                    <a:pt x="11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297"/>
            <p:cNvSpPr/>
            <p:nvPr/>
          </p:nvSpPr>
          <p:spPr>
            <a:xfrm>
              <a:off x="4520849" y="2153973"/>
              <a:ext cx="49897" cy="88541"/>
            </a:xfrm>
            <a:custGeom>
              <a:rect b="b" l="l" r="r" t="t"/>
              <a:pathLst>
                <a:path extrusionOk="0" h="3116" w="1756">
                  <a:moveTo>
                    <a:pt x="1175" y="63"/>
                  </a:moveTo>
                  <a:lnTo>
                    <a:pt x="1559" y="125"/>
                  </a:lnTo>
                  <a:cubicBezTo>
                    <a:pt x="1561" y="247"/>
                    <a:pt x="1499" y="365"/>
                    <a:pt x="1436" y="479"/>
                  </a:cubicBezTo>
                  <a:cubicBezTo>
                    <a:pt x="1424" y="502"/>
                    <a:pt x="1411" y="528"/>
                    <a:pt x="1398" y="553"/>
                  </a:cubicBezTo>
                  <a:cubicBezTo>
                    <a:pt x="1338" y="671"/>
                    <a:pt x="1256" y="892"/>
                    <a:pt x="1379" y="1051"/>
                  </a:cubicBezTo>
                  <a:cubicBezTo>
                    <a:pt x="1415" y="1100"/>
                    <a:pt x="1469" y="1138"/>
                    <a:pt x="1520" y="1177"/>
                  </a:cubicBezTo>
                  <a:cubicBezTo>
                    <a:pt x="1627" y="1258"/>
                    <a:pt x="1691" y="1312"/>
                    <a:pt x="1666" y="1391"/>
                  </a:cubicBezTo>
                  <a:cubicBezTo>
                    <a:pt x="1646" y="1449"/>
                    <a:pt x="1582" y="1479"/>
                    <a:pt x="1520" y="1509"/>
                  </a:cubicBezTo>
                  <a:lnTo>
                    <a:pt x="1494" y="1522"/>
                  </a:lnTo>
                  <a:cubicBezTo>
                    <a:pt x="1274" y="1631"/>
                    <a:pt x="1113" y="1848"/>
                    <a:pt x="1070" y="2090"/>
                  </a:cubicBezTo>
                  <a:lnTo>
                    <a:pt x="1066" y="2122"/>
                  </a:lnTo>
                  <a:lnTo>
                    <a:pt x="1098" y="2122"/>
                  </a:lnTo>
                  <a:cubicBezTo>
                    <a:pt x="1136" y="2120"/>
                    <a:pt x="1175" y="2118"/>
                    <a:pt x="1214" y="2118"/>
                  </a:cubicBezTo>
                  <a:cubicBezTo>
                    <a:pt x="1336" y="2118"/>
                    <a:pt x="1488" y="2130"/>
                    <a:pt x="1597" y="2225"/>
                  </a:cubicBezTo>
                  <a:cubicBezTo>
                    <a:pt x="1666" y="2282"/>
                    <a:pt x="1694" y="2396"/>
                    <a:pt x="1668" y="2490"/>
                  </a:cubicBezTo>
                  <a:cubicBezTo>
                    <a:pt x="1657" y="2527"/>
                    <a:pt x="1627" y="2593"/>
                    <a:pt x="1550" y="2606"/>
                  </a:cubicBezTo>
                  <a:cubicBezTo>
                    <a:pt x="1542" y="2607"/>
                    <a:pt x="1533" y="2608"/>
                    <a:pt x="1524" y="2608"/>
                  </a:cubicBezTo>
                  <a:cubicBezTo>
                    <a:pt x="1479" y="2608"/>
                    <a:pt x="1433" y="2591"/>
                    <a:pt x="1394" y="2578"/>
                  </a:cubicBezTo>
                  <a:lnTo>
                    <a:pt x="933" y="2420"/>
                  </a:lnTo>
                  <a:lnTo>
                    <a:pt x="924" y="2940"/>
                  </a:lnTo>
                  <a:lnTo>
                    <a:pt x="952" y="2940"/>
                  </a:lnTo>
                  <a:cubicBezTo>
                    <a:pt x="1027" y="2940"/>
                    <a:pt x="1102" y="2983"/>
                    <a:pt x="1147" y="3049"/>
                  </a:cubicBezTo>
                  <a:cubicBezTo>
                    <a:pt x="1109" y="3058"/>
                    <a:pt x="1066" y="3062"/>
                    <a:pt x="1017" y="3062"/>
                  </a:cubicBezTo>
                  <a:cubicBezTo>
                    <a:pt x="933" y="3062"/>
                    <a:pt x="847" y="3049"/>
                    <a:pt x="757" y="3034"/>
                  </a:cubicBezTo>
                  <a:cubicBezTo>
                    <a:pt x="702" y="3026"/>
                    <a:pt x="642" y="3017"/>
                    <a:pt x="584" y="3013"/>
                  </a:cubicBezTo>
                  <a:cubicBezTo>
                    <a:pt x="586" y="3004"/>
                    <a:pt x="586" y="2996"/>
                    <a:pt x="584" y="2987"/>
                  </a:cubicBezTo>
                  <a:cubicBezTo>
                    <a:pt x="579" y="2964"/>
                    <a:pt x="560" y="2947"/>
                    <a:pt x="547" y="2936"/>
                  </a:cubicBezTo>
                  <a:cubicBezTo>
                    <a:pt x="502" y="2902"/>
                    <a:pt x="447" y="2882"/>
                    <a:pt x="382" y="2882"/>
                  </a:cubicBezTo>
                  <a:cubicBezTo>
                    <a:pt x="365" y="2885"/>
                    <a:pt x="348" y="2887"/>
                    <a:pt x="331" y="2889"/>
                  </a:cubicBezTo>
                  <a:cubicBezTo>
                    <a:pt x="313" y="2890"/>
                    <a:pt x="294" y="2892"/>
                    <a:pt x="276" y="2892"/>
                  </a:cubicBezTo>
                  <a:cubicBezTo>
                    <a:pt x="265" y="2892"/>
                    <a:pt x="254" y="2891"/>
                    <a:pt x="245" y="2889"/>
                  </a:cubicBezTo>
                  <a:cubicBezTo>
                    <a:pt x="220" y="2880"/>
                    <a:pt x="198" y="2863"/>
                    <a:pt x="183" y="2835"/>
                  </a:cubicBezTo>
                  <a:cubicBezTo>
                    <a:pt x="155" y="2786"/>
                    <a:pt x="155" y="2707"/>
                    <a:pt x="177" y="2640"/>
                  </a:cubicBezTo>
                  <a:cubicBezTo>
                    <a:pt x="185" y="2615"/>
                    <a:pt x="196" y="2589"/>
                    <a:pt x="209" y="2563"/>
                  </a:cubicBezTo>
                  <a:cubicBezTo>
                    <a:pt x="241" y="2482"/>
                    <a:pt x="277" y="2398"/>
                    <a:pt x="258" y="2308"/>
                  </a:cubicBezTo>
                  <a:cubicBezTo>
                    <a:pt x="252" y="2274"/>
                    <a:pt x="235" y="2240"/>
                    <a:pt x="220" y="2210"/>
                  </a:cubicBezTo>
                  <a:lnTo>
                    <a:pt x="211" y="2190"/>
                  </a:lnTo>
                  <a:cubicBezTo>
                    <a:pt x="121" y="1998"/>
                    <a:pt x="104" y="1773"/>
                    <a:pt x="162" y="1569"/>
                  </a:cubicBezTo>
                  <a:lnTo>
                    <a:pt x="166" y="1560"/>
                  </a:lnTo>
                  <a:lnTo>
                    <a:pt x="162" y="1552"/>
                  </a:lnTo>
                  <a:cubicBezTo>
                    <a:pt x="61" y="1303"/>
                    <a:pt x="57" y="982"/>
                    <a:pt x="70" y="748"/>
                  </a:cubicBezTo>
                  <a:cubicBezTo>
                    <a:pt x="102" y="744"/>
                    <a:pt x="138" y="741"/>
                    <a:pt x="172" y="741"/>
                  </a:cubicBezTo>
                  <a:cubicBezTo>
                    <a:pt x="209" y="741"/>
                    <a:pt x="244" y="745"/>
                    <a:pt x="273" y="755"/>
                  </a:cubicBezTo>
                  <a:cubicBezTo>
                    <a:pt x="333" y="776"/>
                    <a:pt x="391" y="838"/>
                    <a:pt x="378" y="905"/>
                  </a:cubicBezTo>
                  <a:lnTo>
                    <a:pt x="376" y="913"/>
                  </a:lnTo>
                  <a:lnTo>
                    <a:pt x="380" y="922"/>
                  </a:lnTo>
                  <a:cubicBezTo>
                    <a:pt x="402" y="967"/>
                    <a:pt x="442" y="993"/>
                    <a:pt x="496" y="993"/>
                  </a:cubicBezTo>
                  <a:cubicBezTo>
                    <a:pt x="575" y="993"/>
                    <a:pt x="663" y="937"/>
                    <a:pt x="704" y="866"/>
                  </a:cubicBezTo>
                  <a:cubicBezTo>
                    <a:pt x="725" y="826"/>
                    <a:pt x="740" y="783"/>
                    <a:pt x="755" y="742"/>
                  </a:cubicBezTo>
                  <a:cubicBezTo>
                    <a:pt x="779" y="673"/>
                    <a:pt x="800" y="607"/>
                    <a:pt x="849" y="564"/>
                  </a:cubicBezTo>
                  <a:cubicBezTo>
                    <a:pt x="871" y="545"/>
                    <a:pt x="897" y="530"/>
                    <a:pt x="922" y="513"/>
                  </a:cubicBezTo>
                  <a:cubicBezTo>
                    <a:pt x="944" y="502"/>
                    <a:pt x="965" y="489"/>
                    <a:pt x="984" y="474"/>
                  </a:cubicBezTo>
                  <a:cubicBezTo>
                    <a:pt x="1109" y="382"/>
                    <a:pt x="1147" y="221"/>
                    <a:pt x="1175" y="63"/>
                  </a:cubicBezTo>
                  <a:close/>
                  <a:moveTo>
                    <a:pt x="1130" y="1"/>
                  </a:moveTo>
                  <a:lnTo>
                    <a:pt x="1126" y="26"/>
                  </a:lnTo>
                  <a:cubicBezTo>
                    <a:pt x="1102" y="185"/>
                    <a:pt x="1068" y="346"/>
                    <a:pt x="952" y="431"/>
                  </a:cubicBezTo>
                  <a:cubicBezTo>
                    <a:pt x="933" y="444"/>
                    <a:pt x="916" y="457"/>
                    <a:pt x="897" y="468"/>
                  </a:cubicBezTo>
                  <a:cubicBezTo>
                    <a:pt x="869" y="483"/>
                    <a:pt x="839" y="500"/>
                    <a:pt x="813" y="524"/>
                  </a:cubicBezTo>
                  <a:cubicBezTo>
                    <a:pt x="755" y="577"/>
                    <a:pt x="729" y="652"/>
                    <a:pt x="704" y="723"/>
                  </a:cubicBezTo>
                  <a:cubicBezTo>
                    <a:pt x="691" y="763"/>
                    <a:pt x="676" y="804"/>
                    <a:pt x="657" y="841"/>
                  </a:cubicBezTo>
                  <a:cubicBezTo>
                    <a:pt x="627" y="896"/>
                    <a:pt x="556" y="939"/>
                    <a:pt x="496" y="939"/>
                  </a:cubicBezTo>
                  <a:cubicBezTo>
                    <a:pt x="466" y="939"/>
                    <a:pt x="444" y="926"/>
                    <a:pt x="432" y="905"/>
                  </a:cubicBezTo>
                  <a:cubicBezTo>
                    <a:pt x="444" y="815"/>
                    <a:pt x="372" y="733"/>
                    <a:pt x="290" y="703"/>
                  </a:cubicBezTo>
                  <a:cubicBezTo>
                    <a:pt x="256" y="693"/>
                    <a:pt x="220" y="686"/>
                    <a:pt x="177" y="686"/>
                  </a:cubicBezTo>
                  <a:cubicBezTo>
                    <a:pt x="130" y="686"/>
                    <a:pt x="80" y="693"/>
                    <a:pt x="42" y="699"/>
                  </a:cubicBezTo>
                  <a:lnTo>
                    <a:pt x="20" y="703"/>
                  </a:lnTo>
                  <a:lnTo>
                    <a:pt x="18" y="725"/>
                  </a:lnTo>
                  <a:cubicBezTo>
                    <a:pt x="1" y="963"/>
                    <a:pt x="5" y="1299"/>
                    <a:pt x="108" y="1563"/>
                  </a:cubicBezTo>
                  <a:cubicBezTo>
                    <a:pt x="50" y="1775"/>
                    <a:pt x="70" y="2013"/>
                    <a:pt x="162" y="2212"/>
                  </a:cubicBezTo>
                  <a:lnTo>
                    <a:pt x="172" y="2233"/>
                  </a:lnTo>
                  <a:cubicBezTo>
                    <a:pt x="185" y="2263"/>
                    <a:pt x="200" y="2291"/>
                    <a:pt x="207" y="2319"/>
                  </a:cubicBezTo>
                  <a:cubicBezTo>
                    <a:pt x="222" y="2392"/>
                    <a:pt x="190" y="2465"/>
                    <a:pt x="157" y="2542"/>
                  </a:cubicBezTo>
                  <a:cubicBezTo>
                    <a:pt x="147" y="2570"/>
                    <a:pt x="136" y="2595"/>
                    <a:pt x="127" y="2623"/>
                  </a:cubicBezTo>
                  <a:cubicBezTo>
                    <a:pt x="100" y="2705"/>
                    <a:pt x="102" y="2799"/>
                    <a:pt x="136" y="2861"/>
                  </a:cubicBezTo>
                  <a:cubicBezTo>
                    <a:pt x="157" y="2902"/>
                    <a:pt x="190" y="2929"/>
                    <a:pt x="232" y="2940"/>
                  </a:cubicBezTo>
                  <a:cubicBezTo>
                    <a:pt x="246" y="2944"/>
                    <a:pt x="262" y="2946"/>
                    <a:pt x="278" y="2946"/>
                  </a:cubicBezTo>
                  <a:cubicBezTo>
                    <a:pt x="297" y="2946"/>
                    <a:pt x="317" y="2944"/>
                    <a:pt x="337" y="2940"/>
                  </a:cubicBezTo>
                  <a:cubicBezTo>
                    <a:pt x="352" y="2940"/>
                    <a:pt x="369" y="2938"/>
                    <a:pt x="389" y="2936"/>
                  </a:cubicBezTo>
                  <a:cubicBezTo>
                    <a:pt x="434" y="2936"/>
                    <a:pt x="479" y="2951"/>
                    <a:pt x="515" y="2979"/>
                  </a:cubicBezTo>
                  <a:cubicBezTo>
                    <a:pt x="526" y="2987"/>
                    <a:pt x="530" y="2994"/>
                    <a:pt x="532" y="2998"/>
                  </a:cubicBezTo>
                  <a:cubicBezTo>
                    <a:pt x="532" y="3004"/>
                    <a:pt x="530" y="3011"/>
                    <a:pt x="524" y="3022"/>
                  </a:cubicBezTo>
                  <a:lnTo>
                    <a:pt x="498" y="3060"/>
                  </a:lnTo>
                  <a:lnTo>
                    <a:pt x="543" y="3062"/>
                  </a:lnTo>
                  <a:cubicBezTo>
                    <a:pt x="612" y="3067"/>
                    <a:pt x="682" y="3077"/>
                    <a:pt x="749" y="3088"/>
                  </a:cubicBezTo>
                  <a:cubicBezTo>
                    <a:pt x="839" y="3101"/>
                    <a:pt x="929" y="3116"/>
                    <a:pt x="1017" y="3116"/>
                  </a:cubicBezTo>
                  <a:cubicBezTo>
                    <a:pt x="1085" y="3116"/>
                    <a:pt x="1143" y="3107"/>
                    <a:pt x="1196" y="3092"/>
                  </a:cubicBezTo>
                  <a:lnTo>
                    <a:pt x="1226" y="3082"/>
                  </a:lnTo>
                  <a:lnTo>
                    <a:pt x="1214" y="3054"/>
                  </a:lnTo>
                  <a:cubicBezTo>
                    <a:pt x="1166" y="2962"/>
                    <a:pt x="1074" y="2897"/>
                    <a:pt x="980" y="2889"/>
                  </a:cubicBezTo>
                  <a:lnTo>
                    <a:pt x="984" y="2495"/>
                  </a:lnTo>
                  <a:lnTo>
                    <a:pt x="1376" y="2627"/>
                  </a:lnTo>
                  <a:cubicBezTo>
                    <a:pt x="1418" y="2643"/>
                    <a:pt x="1469" y="2660"/>
                    <a:pt x="1521" y="2660"/>
                  </a:cubicBezTo>
                  <a:cubicBezTo>
                    <a:pt x="1533" y="2660"/>
                    <a:pt x="1545" y="2659"/>
                    <a:pt x="1556" y="2657"/>
                  </a:cubicBezTo>
                  <a:cubicBezTo>
                    <a:pt x="1636" y="2647"/>
                    <a:pt x="1694" y="2591"/>
                    <a:pt x="1719" y="2505"/>
                  </a:cubicBezTo>
                  <a:cubicBezTo>
                    <a:pt x="1751" y="2392"/>
                    <a:pt x="1715" y="2257"/>
                    <a:pt x="1631" y="2184"/>
                  </a:cubicBezTo>
                  <a:cubicBezTo>
                    <a:pt x="1509" y="2079"/>
                    <a:pt x="1344" y="2064"/>
                    <a:pt x="1214" y="2064"/>
                  </a:cubicBezTo>
                  <a:cubicBezTo>
                    <a:pt x="1186" y="2064"/>
                    <a:pt x="1158" y="2066"/>
                    <a:pt x="1130" y="2066"/>
                  </a:cubicBezTo>
                  <a:cubicBezTo>
                    <a:pt x="1177" y="1854"/>
                    <a:pt x="1323" y="1665"/>
                    <a:pt x="1518" y="1569"/>
                  </a:cubicBezTo>
                  <a:lnTo>
                    <a:pt x="1544" y="1558"/>
                  </a:lnTo>
                  <a:cubicBezTo>
                    <a:pt x="1612" y="1524"/>
                    <a:pt x="1689" y="1488"/>
                    <a:pt x="1715" y="1408"/>
                  </a:cubicBezTo>
                  <a:cubicBezTo>
                    <a:pt x="1756" y="1288"/>
                    <a:pt x="1653" y="1209"/>
                    <a:pt x="1552" y="1136"/>
                  </a:cubicBezTo>
                  <a:cubicBezTo>
                    <a:pt x="1505" y="1098"/>
                    <a:pt x="1454" y="1061"/>
                    <a:pt x="1421" y="1018"/>
                  </a:cubicBezTo>
                  <a:cubicBezTo>
                    <a:pt x="1316" y="883"/>
                    <a:pt x="1391" y="684"/>
                    <a:pt x="1445" y="577"/>
                  </a:cubicBezTo>
                  <a:cubicBezTo>
                    <a:pt x="1458" y="551"/>
                    <a:pt x="1471" y="528"/>
                    <a:pt x="1484" y="502"/>
                  </a:cubicBezTo>
                  <a:cubicBezTo>
                    <a:pt x="1552" y="376"/>
                    <a:pt x="1623" y="247"/>
                    <a:pt x="1612" y="101"/>
                  </a:cubicBezTo>
                  <a:lnTo>
                    <a:pt x="1610" y="80"/>
                  </a:lnTo>
                  <a:lnTo>
                    <a:pt x="11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297"/>
            <p:cNvSpPr/>
            <p:nvPr/>
          </p:nvSpPr>
          <p:spPr>
            <a:xfrm>
              <a:off x="4479053" y="2240236"/>
              <a:ext cx="170177" cy="199104"/>
            </a:xfrm>
            <a:custGeom>
              <a:rect b="b" l="l" r="r" t="t"/>
              <a:pathLst>
                <a:path extrusionOk="0" h="7007" w="5989">
                  <a:moveTo>
                    <a:pt x="2016" y="1"/>
                  </a:moveTo>
                  <a:cubicBezTo>
                    <a:pt x="2012" y="7"/>
                    <a:pt x="2008" y="13"/>
                    <a:pt x="2003" y="20"/>
                  </a:cubicBezTo>
                  <a:cubicBezTo>
                    <a:pt x="1900" y="153"/>
                    <a:pt x="1883" y="331"/>
                    <a:pt x="1868" y="498"/>
                  </a:cubicBezTo>
                  <a:cubicBezTo>
                    <a:pt x="1864" y="547"/>
                    <a:pt x="1862" y="598"/>
                    <a:pt x="1888" y="639"/>
                  </a:cubicBezTo>
                  <a:cubicBezTo>
                    <a:pt x="1924" y="690"/>
                    <a:pt x="1997" y="701"/>
                    <a:pt x="2048" y="738"/>
                  </a:cubicBezTo>
                  <a:cubicBezTo>
                    <a:pt x="2136" y="802"/>
                    <a:pt x="2147" y="941"/>
                    <a:pt x="2085" y="1031"/>
                  </a:cubicBezTo>
                  <a:cubicBezTo>
                    <a:pt x="2029" y="1115"/>
                    <a:pt x="1923" y="1156"/>
                    <a:pt x="1822" y="1156"/>
                  </a:cubicBezTo>
                  <a:cubicBezTo>
                    <a:pt x="1814" y="1156"/>
                    <a:pt x="1807" y="1156"/>
                    <a:pt x="1800" y="1155"/>
                  </a:cubicBezTo>
                  <a:lnTo>
                    <a:pt x="1800" y="1155"/>
                  </a:lnTo>
                  <a:cubicBezTo>
                    <a:pt x="1873" y="1273"/>
                    <a:pt x="1802" y="1451"/>
                    <a:pt x="1669" y="1488"/>
                  </a:cubicBezTo>
                  <a:cubicBezTo>
                    <a:pt x="1652" y="1492"/>
                    <a:pt x="1635" y="1494"/>
                    <a:pt x="1618" y="1494"/>
                  </a:cubicBezTo>
                  <a:cubicBezTo>
                    <a:pt x="1500" y="1494"/>
                    <a:pt x="1384" y="1391"/>
                    <a:pt x="1386" y="1271"/>
                  </a:cubicBezTo>
                  <a:cubicBezTo>
                    <a:pt x="1388" y="1230"/>
                    <a:pt x="1397" y="1185"/>
                    <a:pt x="1369" y="1158"/>
                  </a:cubicBezTo>
                  <a:cubicBezTo>
                    <a:pt x="1352" y="1143"/>
                    <a:pt x="1328" y="1138"/>
                    <a:pt x="1305" y="1134"/>
                  </a:cubicBezTo>
                  <a:cubicBezTo>
                    <a:pt x="1213" y="1121"/>
                    <a:pt x="1118" y="1106"/>
                    <a:pt x="1026" y="1091"/>
                  </a:cubicBezTo>
                  <a:cubicBezTo>
                    <a:pt x="1009" y="1089"/>
                    <a:pt x="990" y="1087"/>
                    <a:pt x="972" y="1087"/>
                  </a:cubicBezTo>
                  <a:cubicBezTo>
                    <a:pt x="939" y="1087"/>
                    <a:pt x="907" y="1093"/>
                    <a:pt x="885" y="1117"/>
                  </a:cubicBezTo>
                  <a:cubicBezTo>
                    <a:pt x="866" y="1138"/>
                    <a:pt x="861" y="1168"/>
                    <a:pt x="855" y="1196"/>
                  </a:cubicBezTo>
                  <a:lnTo>
                    <a:pt x="799" y="1505"/>
                  </a:lnTo>
                  <a:cubicBezTo>
                    <a:pt x="782" y="1485"/>
                    <a:pt x="765" y="1466"/>
                    <a:pt x="746" y="1447"/>
                  </a:cubicBezTo>
                  <a:lnTo>
                    <a:pt x="746" y="1447"/>
                  </a:lnTo>
                  <a:cubicBezTo>
                    <a:pt x="748" y="1515"/>
                    <a:pt x="754" y="1584"/>
                    <a:pt x="769" y="1650"/>
                  </a:cubicBezTo>
                  <a:cubicBezTo>
                    <a:pt x="793" y="1779"/>
                    <a:pt x="840" y="1920"/>
                    <a:pt x="774" y="2032"/>
                  </a:cubicBezTo>
                  <a:cubicBezTo>
                    <a:pt x="711" y="2141"/>
                    <a:pt x="559" y="2207"/>
                    <a:pt x="570" y="2329"/>
                  </a:cubicBezTo>
                  <a:cubicBezTo>
                    <a:pt x="579" y="2428"/>
                    <a:pt x="692" y="2488"/>
                    <a:pt x="705" y="2587"/>
                  </a:cubicBezTo>
                  <a:cubicBezTo>
                    <a:pt x="718" y="2694"/>
                    <a:pt x="602" y="2769"/>
                    <a:pt x="504" y="2812"/>
                  </a:cubicBezTo>
                  <a:cubicBezTo>
                    <a:pt x="403" y="2852"/>
                    <a:pt x="285" y="2910"/>
                    <a:pt x="274" y="3017"/>
                  </a:cubicBezTo>
                  <a:cubicBezTo>
                    <a:pt x="272" y="3045"/>
                    <a:pt x="276" y="3073"/>
                    <a:pt x="276" y="3101"/>
                  </a:cubicBezTo>
                  <a:cubicBezTo>
                    <a:pt x="272" y="3174"/>
                    <a:pt x="227" y="3234"/>
                    <a:pt x="189" y="3294"/>
                  </a:cubicBezTo>
                  <a:cubicBezTo>
                    <a:pt x="17" y="3566"/>
                    <a:pt x="0" y="3928"/>
                    <a:pt x="146" y="4215"/>
                  </a:cubicBezTo>
                  <a:cubicBezTo>
                    <a:pt x="180" y="4283"/>
                    <a:pt x="225" y="4352"/>
                    <a:pt x="251" y="4427"/>
                  </a:cubicBezTo>
                  <a:cubicBezTo>
                    <a:pt x="358" y="4761"/>
                    <a:pt x="43" y="5151"/>
                    <a:pt x="216" y="5458"/>
                  </a:cubicBezTo>
                  <a:cubicBezTo>
                    <a:pt x="491" y="5458"/>
                    <a:pt x="786" y="5464"/>
                    <a:pt x="1011" y="5622"/>
                  </a:cubicBezTo>
                  <a:cubicBezTo>
                    <a:pt x="1061" y="5655"/>
                    <a:pt x="1106" y="5697"/>
                    <a:pt x="1163" y="5708"/>
                  </a:cubicBezTo>
                  <a:cubicBezTo>
                    <a:pt x="1179" y="5711"/>
                    <a:pt x="1195" y="5712"/>
                    <a:pt x="1212" y="5712"/>
                  </a:cubicBezTo>
                  <a:cubicBezTo>
                    <a:pt x="1220" y="5712"/>
                    <a:pt x="1228" y="5711"/>
                    <a:pt x="1236" y="5711"/>
                  </a:cubicBezTo>
                  <a:cubicBezTo>
                    <a:pt x="1260" y="5711"/>
                    <a:pt x="1285" y="5712"/>
                    <a:pt x="1307" y="5721"/>
                  </a:cubicBezTo>
                  <a:cubicBezTo>
                    <a:pt x="1388" y="5751"/>
                    <a:pt x="1406" y="5865"/>
                    <a:pt x="1371" y="5944"/>
                  </a:cubicBezTo>
                  <a:cubicBezTo>
                    <a:pt x="1339" y="6023"/>
                    <a:pt x="1271" y="6083"/>
                    <a:pt x="1221" y="6152"/>
                  </a:cubicBezTo>
                  <a:cubicBezTo>
                    <a:pt x="1084" y="6342"/>
                    <a:pt x="1082" y="6593"/>
                    <a:pt x="1084" y="6827"/>
                  </a:cubicBezTo>
                  <a:cubicBezTo>
                    <a:pt x="1084" y="6867"/>
                    <a:pt x="1086" y="6910"/>
                    <a:pt x="1106" y="6944"/>
                  </a:cubicBezTo>
                  <a:cubicBezTo>
                    <a:pt x="1132" y="6987"/>
                    <a:pt x="1179" y="7004"/>
                    <a:pt x="1230" y="7004"/>
                  </a:cubicBezTo>
                  <a:cubicBezTo>
                    <a:pt x="1274" y="7004"/>
                    <a:pt x="1320" y="6992"/>
                    <a:pt x="1358" y="6972"/>
                  </a:cubicBezTo>
                  <a:cubicBezTo>
                    <a:pt x="1442" y="6932"/>
                    <a:pt x="1517" y="6865"/>
                    <a:pt x="1611" y="6859"/>
                  </a:cubicBezTo>
                  <a:cubicBezTo>
                    <a:pt x="1615" y="6858"/>
                    <a:pt x="1619" y="6858"/>
                    <a:pt x="1623" y="6858"/>
                  </a:cubicBezTo>
                  <a:cubicBezTo>
                    <a:pt x="1700" y="6858"/>
                    <a:pt x="1771" y="6899"/>
                    <a:pt x="1845" y="6929"/>
                  </a:cubicBezTo>
                  <a:cubicBezTo>
                    <a:pt x="1994" y="6992"/>
                    <a:pt x="2156" y="7007"/>
                    <a:pt x="2319" y="7007"/>
                  </a:cubicBezTo>
                  <a:cubicBezTo>
                    <a:pt x="2397" y="7007"/>
                    <a:pt x="2475" y="7004"/>
                    <a:pt x="2552" y="7000"/>
                  </a:cubicBezTo>
                  <a:cubicBezTo>
                    <a:pt x="2650" y="6930"/>
                    <a:pt x="2780" y="6890"/>
                    <a:pt x="2904" y="6890"/>
                  </a:cubicBezTo>
                  <a:cubicBezTo>
                    <a:pt x="2935" y="6890"/>
                    <a:pt x="2966" y="6892"/>
                    <a:pt x="2995" y="6897"/>
                  </a:cubicBezTo>
                  <a:cubicBezTo>
                    <a:pt x="3137" y="6924"/>
                    <a:pt x="3275" y="6972"/>
                    <a:pt x="3419" y="6972"/>
                  </a:cubicBezTo>
                  <a:cubicBezTo>
                    <a:pt x="3425" y="6972"/>
                    <a:pt x="3431" y="6972"/>
                    <a:pt x="3437" y="6972"/>
                  </a:cubicBezTo>
                  <a:cubicBezTo>
                    <a:pt x="3576" y="6970"/>
                    <a:pt x="3709" y="6923"/>
                    <a:pt x="3846" y="6912"/>
                  </a:cubicBezTo>
                  <a:cubicBezTo>
                    <a:pt x="3868" y="6911"/>
                    <a:pt x="3889" y="6910"/>
                    <a:pt x="3911" y="6910"/>
                  </a:cubicBezTo>
                  <a:cubicBezTo>
                    <a:pt x="4090" y="6910"/>
                    <a:pt x="4268" y="6960"/>
                    <a:pt x="4446" y="6960"/>
                  </a:cubicBezTo>
                  <a:cubicBezTo>
                    <a:pt x="4470" y="6960"/>
                    <a:pt x="4495" y="6959"/>
                    <a:pt x="4519" y="6957"/>
                  </a:cubicBezTo>
                  <a:cubicBezTo>
                    <a:pt x="4564" y="6953"/>
                    <a:pt x="4606" y="6944"/>
                    <a:pt x="4645" y="6923"/>
                  </a:cubicBezTo>
                  <a:cubicBezTo>
                    <a:pt x="4722" y="6874"/>
                    <a:pt x="4748" y="6771"/>
                    <a:pt x="4748" y="6681"/>
                  </a:cubicBezTo>
                  <a:cubicBezTo>
                    <a:pt x="4746" y="6589"/>
                    <a:pt x="4729" y="6497"/>
                    <a:pt x="4746" y="6407"/>
                  </a:cubicBezTo>
                  <a:cubicBezTo>
                    <a:pt x="4774" y="6265"/>
                    <a:pt x="4887" y="6158"/>
                    <a:pt x="4986" y="6053"/>
                  </a:cubicBezTo>
                  <a:cubicBezTo>
                    <a:pt x="5026" y="6012"/>
                    <a:pt x="5063" y="5970"/>
                    <a:pt x="5101" y="5925"/>
                  </a:cubicBezTo>
                  <a:cubicBezTo>
                    <a:pt x="4986" y="5841"/>
                    <a:pt x="4889" y="5730"/>
                    <a:pt x="4801" y="5618"/>
                  </a:cubicBezTo>
                  <a:cubicBezTo>
                    <a:pt x="4754" y="5558"/>
                    <a:pt x="4705" y="5496"/>
                    <a:pt x="4690" y="5423"/>
                  </a:cubicBezTo>
                  <a:cubicBezTo>
                    <a:pt x="4677" y="5359"/>
                    <a:pt x="4690" y="5295"/>
                    <a:pt x="4686" y="5230"/>
                  </a:cubicBezTo>
                  <a:cubicBezTo>
                    <a:pt x="4677" y="5044"/>
                    <a:pt x="4544" y="4890"/>
                    <a:pt x="4450" y="4729"/>
                  </a:cubicBezTo>
                  <a:cubicBezTo>
                    <a:pt x="4418" y="4673"/>
                    <a:pt x="4388" y="4609"/>
                    <a:pt x="4399" y="4543"/>
                  </a:cubicBezTo>
                  <a:cubicBezTo>
                    <a:pt x="4411" y="4468"/>
                    <a:pt x="4476" y="4412"/>
                    <a:pt x="4536" y="4365"/>
                  </a:cubicBezTo>
                  <a:cubicBezTo>
                    <a:pt x="4688" y="4245"/>
                    <a:pt x="4846" y="4118"/>
                    <a:pt x="5035" y="4078"/>
                  </a:cubicBezTo>
                  <a:cubicBezTo>
                    <a:pt x="5127" y="4058"/>
                    <a:pt x="5221" y="4058"/>
                    <a:pt x="5313" y="4046"/>
                  </a:cubicBezTo>
                  <a:cubicBezTo>
                    <a:pt x="5453" y="4024"/>
                    <a:pt x="5588" y="3973"/>
                    <a:pt x="5703" y="3893"/>
                  </a:cubicBezTo>
                  <a:cubicBezTo>
                    <a:pt x="5772" y="3849"/>
                    <a:pt x="5834" y="3793"/>
                    <a:pt x="5911" y="3767"/>
                  </a:cubicBezTo>
                  <a:cubicBezTo>
                    <a:pt x="5935" y="3759"/>
                    <a:pt x="5963" y="3754"/>
                    <a:pt x="5988" y="3752"/>
                  </a:cubicBezTo>
                  <a:cubicBezTo>
                    <a:pt x="5971" y="3669"/>
                    <a:pt x="5956" y="3587"/>
                    <a:pt x="5943" y="3504"/>
                  </a:cubicBezTo>
                  <a:cubicBezTo>
                    <a:pt x="5903" y="3223"/>
                    <a:pt x="5860" y="2940"/>
                    <a:pt x="5819" y="2659"/>
                  </a:cubicBezTo>
                  <a:cubicBezTo>
                    <a:pt x="5800" y="2529"/>
                    <a:pt x="5778" y="2396"/>
                    <a:pt x="5721" y="2278"/>
                  </a:cubicBezTo>
                  <a:cubicBezTo>
                    <a:pt x="5650" y="2139"/>
                    <a:pt x="5523" y="2002"/>
                    <a:pt x="5560" y="1850"/>
                  </a:cubicBezTo>
                  <a:cubicBezTo>
                    <a:pt x="5573" y="1796"/>
                    <a:pt x="5605" y="1749"/>
                    <a:pt x="5613" y="1695"/>
                  </a:cubicBezTo>
                  <a:cubicBezTo>
                    <a:pt x="5628" y="1601"/>
                    <a:pt x="5571" y="1513"/>
                    <a:pt x="5541" y="1423"/>
                  </a:cubicBezTo>
                  <a:cubicBezTo>
                    <a:pt x="5493" y="1273"/>
                    <a:pt x="5528" y="1121"/>
                    <a:pt x="5575" y="965"/>
                  </a:cubicBezTo>
                  <a:cubicBezTo>
                    <a:pt x="5534" y="956"/>
                    <a:pt x="5496" y="937"/>
                    <a:pt x="5468" y="907"/>
                  </a:cubicBezTo>
                  <a:lnTo>
                    <a:pt x="5427" y="631"/>
                  </a:lnTo>
                  <a:cubicBezTo>
                    <a:pt x="5398" y="645"/>
                    <a:pt x="5366" y="652"/>
                    <a:pt x="5334" y="652"/>
                  </a:cubicBezTo>
                  <a:cubicBezTo>
                    <a:pt x="5248" y="652"/>
                    <a:pt x="5159" y="602"/>
                    <a:pt x="5106" y="530"/>
                  </a:cubicBezTo>
                  <a:cubicBezTo>
                    <a:pt x="5031" y="433"/>
                    <a:pt x="5009" y="307"/>
                    <a:pt x="5001" y="185"/>
                  </a:cubicBezTo>
                  <a:cubicBezTo>
                    <a:pt x="4989" y="178"/>
                    <a:pt x="4978" y="174"/>
                    <a:pt x="4966" y="174"/>
                  </a:cubicBezTo>
                  <a:cubicBezTo>
                    <a:pt x="4925" y="174"/>
                    <a:pt x="4883" y="212"/>
                    <a:pt x="4861" y="251"/>
                  </a:cubicBezTo>
                  <a:cubicBezTo>
                    <a:pt x="4836" y="303"/>
                    <a:pt x="4823" y="365"/>
                    <a:pt x="4778" y="399"/>
                  </a:cubicBezTo>
                  <a:cubicBezTo>
                    <a:pt x="4750" y="420"/>
                    <a:pt x="4718" y="427"/>
                    <a:pt x="4684" y="427"/>
                  </a:cubicBezTo>
                  <a:cubicBezTo>
                    <a:pt x="4627" y="427"/>
                    <a:pt x="4565" y="409"/>
                    <a:pt x="4508" y="409"/>
                  </a:cubicBezTo>
                  <a:cubicBezTo>
                    <a:pt x="4476" y="409"/>
                    <a:pt x="4446" y="414"/>
                    <a:pt x="4420" y="431"/>
                  </a:cubicBezTo>
                  <a:cubicBezTo>
                    <a:pt x="4375" y="459"/>
                    <a:pt x="4354" y="513"/>
                    <a:pt x="4317" y="549"/>
                  </a:cubicBezTo>
                  <a:cubicBezTo>
                    <a:pt x="4236" y="626"/>
                    <a:pt x="4107" y="611"/>
                    <a:pt x="3996" y="635"/>
                  </a:cubicBezTo>
                  <a:cubicBezTo>
                    <a:pt x="3887" y="656"/>
                    <a:pt x="3773" y="787"/>
                    <a:pt x="3850" y="870"/>
                  </a:cubicBezTo>
                  <a:cubicBezTo>
                    <a:pt x="3823" y="922"/>
                    <a:pt x="3772" y="944"/>
                    <a:pt x="3716" y="944"/>
                  </a:cubicBezTo>
                  <a:cubicBezTo>
                    <a:pt x="3636" y="944"/>
                    <a:pt x="3544" y="899"/>
                    <a:pt x="3494" y="832"/>
                  </a:cubicBezTo>
                  <a:cubicBezTo>
                    <a:pt x="3409" y="716"/>
                    <a:pt x="3381" y="564"/>
                    <a:pt x="3287" y="457"/>
                  </a:cubicBezTo>
                  <a:cubicBezTo>
                    <a:pt x="3215" y="378"/>
                    <a:pt x="3108" y="333"/>
                    <a:pt x="3001" y="333"/>
                  </a:cubicBezTo>
                  <a:cubicBezTo>
                    <a:pt x="2963" y="333"/>
                    <a:pt x="2926" y="338"/>
                    <a:pt x="2890" y="350"/>
                  </a:cubicBezTo>
                  <a:cubicBezTo>
                    <a:pt x="2861" y="359"/>
                    <a:pt x="2830" y="371"/>
                    <a:pt x="2800" y="371"/>
                  </a:cubicBezTo>
                  <a:cubicBezTo>
                    <a:pt x="2793" y="371"/>
                    <a:pt x="2786" y="371"/>
                    <a:pt x="2779" y="369"/>
                  </a:cubicBezTo>
                  <a:cubicBezTo>
                    <a:pt x="2680" y="348"/>
                    <a:pt x="2700" y="208"/>
                    <a:pt x="2687" y="110"/>
                  </a:cubicBezTo>
                  <a:cubicBezTo>
                    <a:pt x="2682" y="80"/>
                    <a:pt x="2672" y="54"/>
                    <a:pt x="2661" y="31"/>
                  </a:cubicBezTo>
                  <a:cubicBezTo>
                    <a:pt x="2606" y="47"/>
                    <a:pt x="2549" y="53"/>
                    <a:pt x="2491" y="53"/>
                  </a:cubicBezTo>
                  <a:cubicBezTo>
                    <a:pt x="2337" y="53"/>
                    <a:pt x="2175" y="10"/>
                    <a:pt x="20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297"/>
            <p:cNvSpPr/>
            <p:nvPr/>
          </p:nvSpPr>
          <p:spPr>
            <a:xfrm>
              <a:off x="4478257" y="2239440"/>
              <a:ext cx="171882" cy="200695"/>
            </a:xfrm>
            <a:custGeom>
              <a:rect b="b" l="l" r="r" t="t"/>
              <a:pathLst>
                <a:path extrusionOk="0" h="7063" w="6049">
                  <a:moveTo>
                    <a:pt x="2057" y="56"/>
                  </a:moveTo>
                  <a:cubicBezTo>
                    <a:pt x="2121" y="61"/>
                    <a:pt x="2186" y="71"/>
                    <a:pt x="2248" y="80"/>
                  </a:cubicBezTo>
                  <a:cubicBezTo>
                    <a:pt x="2339" y="93"/>
                    <a:pt x="2433" y="106"/>
                    <a:pt x="2521" y="106"/>
                  </a:cubicBezTo>
                  <a:cubicBezTo>
                    <a:pt x="2576" y="106"/>
                    <a:pt x="2627" y="101"/>
                    <a:pt x="2674" y="89"/>
                  </a:cubicBezTo>
                  <a:cubicBezTo>
                    <a:pt x="2680" y="108"/>
                    <a:pt x="2687" y="125"/>
                    <a:pt x="2689" y="140"/>
                  </a:cubicBezTo>
                  <a:cubicBezTo>
                    <a:pt x="2691" y="161"/>
                    <a:pt x="2691" y="183"/>
                    <a:pt x="2693" y="206"/>
                  </a:cubicBezTo>
                  <a:cubicBezTo>
                    <a:pt x="2698" y="294"/>
                    <a:pt x="2704" y="404"/>
                    <a:pt x="2800" y="425"/>
                  </a:cubicBezTo>
                  <a:cubicBezTo>
                    <a:pt x="2808" y="426"/>
                    <a:pt x="2815" y="427"/>
                    <a:pt x="2822" y="427"/>
                  </a:cubicBezTo>
                  <a:cubicBezTo>
                    <a:pt x="2851" y="427"/>
                    <a:pt x="2880" y="418"/>
                    <a:pt x="2908" y="410"/>
                  </a:cubicBezTo>
                  <a:lnTo>
                    <a:pt x="2925" y="404"/>
                  </a:lnTo>
                  <a:cubicBezTo>
                    <a:pt x="2957" y="393"/>
                    <a:pt x="2991" y="388"/>
                    <a:pt x="3025" y="388"/>
                  </a:cubicBezTo>
                  <a:cubicBezTo>
                    <a:pt x="3126" y="388"/>
                    <a:pt x="3230" y="431"/>
                    <a:pt x="3295" y="504"/>
                  </a:cubicBezTo>
                  <a:cubicBezTo>
                    <a:pt x="3343" y="558"/>
                    <a:pt x="3373" y="624"/>
                    <a:pt x="3405" y="695"/>
                  </a:cubicBezTo>
                  <a:cubicBezTo>
                    <a:pt x="3430" y="757"/>
                    <a:pt x="3458" y="819"/>
                    <a:pt x="3501" y="875"/>
                  </a:cubicBezTo>
                  <a:cubicBezTo>
                    <a:pt x="3555" y="948"/>
                    <a:pt x="3655" y="999"/>
                    <a:pt x="3743" y="999"/>
                  </a:cubicBezTo>
                  <a:cubicBezTo>
                    <a:pt x="3816" y="999"/>
                    <a:pt x="3872" y="967"/>
                    <a:pt x="3902" y="909"/>
                  </a:cubicBezTo>
                  <a:lnTo>
                    <a:pt x="3910" y="894"/>
                  </a:lnTo>
                  <a:lnTo>
                    <a:pt x="3897" y="879"/>
                  </a:lnTo>
                  <a:cubicBezTo>
                    <a:pt x="3880" y="860"/>
                    <a:pt x="3876" y="836"/>
                    <a:pt x="3885" y="808"/>
                  </a:cubicBezTo>
                  <a:cubicBezTo>
                    <a:pt x="3902" y="755"/>
                    <a:pt x="3968" y="701"/>
                    <a:pt x="4030" y="689"/>
                  </a:cubicBezTo>
                  <a:cubicBezTo>
                    <a:pt x="4060" y="682"/>
                    <a:pt x="4092" y="680"/>
                    <a:pt x="4125" y="676"/>
                  </a:cubicBezTo>
                  <a:cubicBezTo>
                    <a:pt x="4210" y="667"/>
                    <a:pt x="4300" y="659"/>
                    <a:pt x="4364" y="596"/>
                  </a:cubicBezTo>
                  <a:cubicBezTo>
                    <a:pt x="4382" y="579"/>
                    <a:pt x="4394" y="560"/>
                    <a:pt x="4407" y="543"/>
                  </a:cubicBezTo>
                  <a:cubicBezTo>
                    <a:pt x="4424" y="517"/>
                    <a:pt x="4442" y="496"/>
                    <a:pt x="4463" y="481"/>
                  </a:cubicBezTo>
                  <a:cubicBezTo>
                    <a:pt x="4483" y="469"/>
                    <a:pt x="4510" y="464"/>
                    <a:pt x="4540" y="464"/>
                  </a:cubicBezTo>
                  <a:cubicBezTo>
                    <a:pt x="4565" y="464"/>
                    <a:pt x="4593" y="467"/>
                    <a:pt x="4622" y="472"/>
                  </a:cubicBezTo>
                  <a:cubicBezTo>
                    <a:pt x="4652" y="476"/>
                    <a:pt x="4682" y="481"/>
                    <a:pt x="4712" y="481"/>
                  </a:cubicBezTo>
                  <a:cubicBezTo>
                    <a:pt x="4757" y="481"/>
                    <a:pt x="4793" y="470"/>
                    <a:pt x="4821" y="449"/>
                  </a:cubicBezTo>
                  <a:cubicBezTo>
                    <a:pt x="4859" y="419"/>
                    <a:pt x="4877" y="376"/>
                    <a:pt x="4894" y="335"/>
                  </a:cubicBezTo>
                  <a:cubicBezTo>
                    <a:pt x="4900" y="320"/>
                    <a:pt x="4907" y="305"/>
                    <a:pt x="4915" y="290"/>
                  </a:cubicBezTo>
                  <a:cubicBezTo>
                    <a:pt x="4933" y="255"/>
                    <a:pt x="4966" y="229"/>
                    <a:pt x="4994" y="229"/>
                  </a:cubicBezTo>
                  <a:cubicBezTo>
                    <a:pt x="4997" y="229"/>
                    <a:pt x="5000" y="229"/>
                    <a:pt x="5003" y="230"/>
                  </a:cubicBezTo>
                  <a:cubicBezTo>
                    <a:pt x="5014" y="346"/>
                    <a:pt x="5035" y="474"/>
                    <a:pt x="5112" y="575"/>
                  </a:cubicBezTo>
                  <a:cubicBezTo>
                    <a:pt x="5172" y="657"/>
                    <a:pt x="5273" y="707"/>
                    <a:pt x="5366" y="707"/>
                  </a:cubicBezTo>
                  <a:cubicBezTo>
                    <a:pt x="5389" y="707"/>
                    <a:pt x="5412" y="704"/>
                    <a:pt x="5434" y="697"/>
                  </a:cubicBezTo>
                  <a:lnTo>
                    <a:pt x="5470" y="946"/>
                  </a:lnTo>
                  <a:lnTo>
                    <a:pt x="5474" y="952"/>
                  </a:lnTo>
                  <a:cubicBezTo>
                    <a:pt x="5498" y="978"/>
                    <a:pt x="5530" y="999"/>
                    <a:pt x="5569" y="1012"/>
                  </a:cubicBezTo>
                  <a:cubicBezTo>
                    <a:pt x="5528" y="1156"/>
                    <a:pt x="5496" y="1308"/>
                    <a:pt x="5543" y="1460"/>
                  </a:cubicBezTo>
                  <a:cubicBezTo>
                    <a:pt x="5551" y="1488"/>
                    <a:pt x="5562" y="1513"/>
                    <a:pt x="5575" y="1539"/>
                  </a:cubicBezTo>
                  <a:cubicBezTo>
                    <a:pt x="5601" y="1601"/>
                    <a:pt x="5624" y="1659"/>
                    <a:pt x="5616" y="1719"/>
                  </a:cubicBezTo>
                  <a:cubicBezTo>
                    <a:pt x="5611" y="1745"/>
                    <a:pt x="5601" y="1770"/>
                    <a:pt x="5588" y="1796"/>
                  </a:cubicBezTo>
                  <a:cubicBezTo>
                    <a:pt x="5579" y="1822"/>
                    <a:pt x="5569" y="1845"/>
                    <a:pt x="5562" y="1871"/>
                  </a:cubicBezTo>
                  <a:cubicBezTo>
                    <a:pt x="5532" y="1995"/>
                    <a:pt x="5601" y="2107"/>
                    <a:pt x="5665" y="2214"/>
                  </a:cubicBezTo>
                  <a:cubicBezTo>
                    <a:pt x="5686" y="2248"/>
                    <a:pt x="5708" y="2283"/>
                    <a:pt x="5725" y="2317"/>
                  </a:cubicBezTo>
                  <a:cubicBezTo>
                    <a:pt x="5783" y="2432"/>
                    <a:pt x="5802" y="2563"/>
                    <a:pt x="5819" y="2692"/>
                  </a:cubicBezTo>
                  <a:lnTo>
                    <a:pt x="5946" y="3536"/>
                  </a:lnTo>
                  <a:cubicBezTo>
                    <a:pt x="5956" y="3615"/>
                    <a:pt x="5969" y="3688"/>
                    <a:pt x="5984" y="3757"/>
                  </a:cubicBezTo>
                  <a:cubicBezTo>
                    <a:pt x="5963" y="3759"/>
                    <a:pt x="5946" y="3763"/>
                    <a:pt x="5928" y="3769"/>
                  </a:cubicBezTo>
                  <a:cubicBezTo>
                    <a:pt x="5869" y="3791"/>
                    <a:pt x="5815" y="3827"/>
                    <a:pt x="5766" y="3864"/>
                  </a:cubicBezTo>
                  <a:cubicBezTo>
                    <a:pt x="5749" y="3877"/>
                    <a:pt x="5734" y="3887"/>
                    <a:pt x="5716" y="3900"/>
                  </a:cubicBezTo>
                  <a:cubicBezTo>
                    <a:pt x="5605" y="3975"/>
                    <a:pt x="5474" y="4026"/>
                    <a:pt x="5339" y="4046"/>
                  </a:cubicBezTo>
                  <a:cubicBezTo>
                    <a:pt x="5301" y="4052"/>
                    <a:pt x="5264" y="4054"/>
                    <a:pt x="5226" y="4059"/>
                  </a:cubicBezTo>
                  <a:cubicBezTo>
                    <a:pt x="5172" y="4063"/>
                    <a:pt x="5114" y="4067"/>
                    <a:pt x="5059" y="4080"/>
                  </a:cubicBezTo>
                  <a:cubicBezTo>
                    <a:pt x="4859" y="4123"/>
                    <a:pt x="4694" y="4256"/>
                    <a:pt x="4547" y="4371"/>
                  </a:cubicBezTo>
                  <a:cubicBezTo>
                    <a:pt x="4495" y="4414"/>
                    <a:pt x="4416" y="4476"/>
                    <a:pt x="4401" y="4566"/>
                  </a:cubicBezTo>
                  <a:cubicBezTo>
                    <a:pt x="4388" y="4641"/>
                    <a:pt x="4422" y="4716"/>
                    <a:pt x="4454" y="4770"/>
                  </a:cubicBezTo>
                  <a:cubicBezTo>
                    <a:pt x="4478" y="4808"/>
                    <a:pt x="4502" y="4847"/>
                    <a:pt x="4525" y="4883"/>
                  </a:cubicBezTo>
                  <a:cubicBezTo>
                    <a:pt x="4602" y="5001"/>
                    <a:pt x="4682" y="5123"/>
                    <a:pt x="4688" y="5258"/>
                  </a:cubicBezTo>
                  <a:cubicBezTo>
                    <a:pt x="4688" y="5282"/>
                    <a:pt x="4688" y="5306"/>
                    <a:pt x="4686" y="5329"/>
                  </a:cubicBezTo>
                  <a:cubicBezTo>
                    <a:pt x="4684" y="5372"/>
                    <a:pt x="4684" y="5413"/>
                    <a:pt x="4692" y="5456"/>
                  </a:cubicBezTo>
                  <a:cubicBezTo>
                    <a:pt x="4709" y="5539"/>
                    <a:pt x="4763" y="5608"/>
                    <a:pt x="4808" y="5663"/>
                  </a:cubicBezTo>
                  <a:cubicBezTo>
                    <a:pt x="4892" y="5766"/>
                    <a:pt x="4979" y="5873"/>
                    <a:pt x="5089" y="5957"/>
                  </a:cubicBezTo>
                  <a:cubicBezTo>
                    <a:pt x="5054" y="6000"/>
                    <a:pt x="5024" y="6032"/>
                    <a:pt x="4994" y="6064"/>
                  </a:cubicBezTo>
                  <a:lnTo>
                    <a:pt x="4969" y="6090"/>
                  </a:lnTo>
                  <a:cubicBezTo>
                    <a:pt x="4872" y="6190"/>
                    <a:pt x="4774" y="6291"/>
                    <a:pt x="4748" y="6428"/>
                  </a:cubicBezTo>
                  <a:cubicBezTo>
                    <a:pt x="4735" y="6492"/>
                    <a:pt x="4739" y="6557"/>
                    <a:pt x="4744" y="6617"/>
                  </a:cubicBezTo>
                  <a:cubicBezTo>
                    <a:pt x="4746" y="6649"/>
                    <a:pt x="4748" y="6679"/>
                    <a:pt x="4748" y="6709"/>
                  </a:cubicBezTo>
                  <a:cubicBezTo>
                    <a:pt x="4748" y="6756"/>
                    <a:pt x="4739" y="6876"/>
                    <a:pt x="4658" y="6927"/>
                  </a:cubicBezTo>
                  <a:cubicBezTo>
                    <a:pt x="4624" y="6949"/>
                    <a:pt x="4579" y="6955"/>
                    <a:pt x="4544" y="6957"/>
                  </a:cubicBezTo>
                  <a:cubicBezTo>
                    <a:pt x="4521" y="6960"/>
                    <a:pt x="4497" y="6961"/>
                    <a:pt x="4472" y="6961"/>
                  </a:cubicBezTo>
                  <a:cubicBezTo>
                    <a:pt x="4386" y="6961"/>
                    <a:pt x="4297" y="6948"/>
                    <a:pt x="4210" y="6936"/>
                  </a:cubicBezTo>
                  <a:cubicBezTo>
                    <a:pt x="4123" y="6924"/>
                    <a:pt x="4032" y="6912"/>
                    <a:pt x="3941" y="6912"/>
                  </a:cubicBezTo>
                  <a:cubicBezTo>
                    <a:pt x="3918" y="6912"/>
                    <a:pt x="3895" y="6913"/>
                    <a:pt x="3872" y="6915"/>
                  </a:cubicBezTo>
                  <a:cubicBezTo>
                    <a:pt x="3807" y="6919"/>
                    <a:pt x="3745" y="6932"/>
                    <a:pt x="3685" y="6945"/>
                  </a:cubicBezTo>
                  <a:cubicBezTo>
                    <a:pt x="3612" y="6957"/>
                    <a:pt x="3537" y="6972"/>
                    <a:pt x="3465" y="6975"/>
                  </a:cubicBezTo>
                  <a:lnTo>
                    <a:pt x="3454" y="6975"/>
                  </a:lnTo>
                  <a:cubicBezTo>
                    <a:pt x="3355" y="6975"/>
                    <a:pt x="3257" y="6951"/>
                    <a:pt x="3160" y="6930"/>
                  </a:cubicBezTo>
                  <a:cubicBezTo>
                    <a:pt x="3118" y="6919"/>
                    <a:pt x="3073" y="6908"/>
                    <a:pt x="3028" y="6900"/>
                  </a:cubicBezTo>
                  <a:cubicBezTo>
                    <a:pt x="2997" y="6894"/>
                    <a:pt x="2966" y="6892"/>
                    <a:pt x="2933" y="6892"/>
                  </a:cubicBezTo>
                  <a:cubicBezTo>
                    <a:pt x="2808" y="6892"/>
                    <a:pt x="2672" y="6931"/>
                    <a:pt x="2571" y="7002"/>
                  </a:cubicBezTo>
                  <a:cubicBezTo>
                    <a:pt x="2492" y="7005"/>
                    <a:pt x="2421" y="7009"/>
                    <a:pt x="2348" y="7009"/>
                  </a:cubicBezTo>
                  <a:cubicBezTo>
                    <a:pt x="2153" y="7009"/>
                    <a:pt x="2008" y="6985"/>
                    <a:pt x="1883" y="6932"/>
                  </a:cubicBezTo>
                  <a:cubicBezTo>
                    <a:pt x="1868" y="6927"/>
                    <a:pt x="1853" y="6921"/>
                    <a:pt x="1838" y="6912"/>
                  </a:cubicBezTo>
                  <a:cubicBezTo>
                    <a:pt x="1778" y="6887"/>
                    <a:pt x="1719" y="6859"/>
                    <a:pt x="1652" y="6859"/>
                  </a:cubicBezTo>
                  <a:cubicBezTo>
                    <a:pt x="1646" y="6859"/>
                    <a:pt x="1641" y="6859"/>
                    <a:pt x="1637" y="6861"/>
                  </a:cubicBezTo>
                  <a:cubicBezTo>
                    <a:pt x="1564" y="6865"/>
                    <a:pt x="1502" y="6902"/>
                    <a:pt x="1442" y="6938"/>
                  </a:cubicBezTo>
                  <a:cubicBezTo>
                    <a:pt x="1421" y="6951"/>
                    <a:pt x="1397" y="6966"/>
                    <a:pt x="1374" y="6977"/>
                  </a:cubicBezTo>
                  <a:cubicBezTo>
                    <a:pt x="1337" y="6996"/>
                    <a:pt x="1296" y="7007"/>
                    <a:pt x="1260" y="7007"/>
                  </a:cubicBezTo>
                  <a:cubicBezTo>
                    <a:pt x="1226" y="7007"/>
                    <a:pt x="1181" y="6998"/>
                    <a:pt x="1157" y="6957"/>
                  </a:cubicBezTo>
                  <a:cubicBezTo>
                    <a:pt x="1140" y="6930"/>
                    <a:pt x="1140" y="6889"/>
                    <a:pt x="1140" y="6855"/>
                  </a:cubicBezTo>
                  <a:cubicBezTo>
                    <a:pt x="1136" y="6597"/>
                    <a:pt x="1144" y="6372"/>
                    <a:pt x="1271" y="6195"/>
                  </a:cubicBezTo>
                  <a:cubicBezTo>
                    <a:pt x="1288" y="6173"/>
                    <a:pt x="1305" y="6150"/>
                    <a:pt x="1324" y="6128"/>
                  </a:cubicBezTo>
                  <a:cubicBezTo>
                    <a:pt x="1361" y="6083"/>
                    <a:pt x="1401" y="6038"/>
                    <a:pt x="1425" y="5983"/>
                  </a:cubicBezTo>
                  <a:cubicBezTo>
                    <a:pt x="1449" y="5927"/>
                    <a:pt x="1449" y="5858"/>
                    <a:pt x="1427" y="5807"/>
                  </a:cubicBezTo>
                  <a:cubicBezTo>
                    <a:pt x="1410" y="5766"/>
                    <a:pt x="1382" y="5738"/>
                    <a:pt x="1346" y="5723"/>
                  </a:cubicBezTo>
                  <a:cubicBezTo>
                    <a:pt x="1318" y="5713"/>
                    <a:pt x="1290" y="5713"/>
                    <a:pt x="1262" y="5713"/>
                  </a:cubicBezTo>
                  <a:lnTo>
                    <a:pt x="1243" y="5713"/>
                  </a:lnTo>
                  <a:cubicBezTo>
                    <a:pt x="1228" y="5713"/>
                    <a:pt x="1211" y="5713"/>
                    <a:pt x="1196" y="5708"/>
                  </a:cubicBezTo>
                  <a:cubicBezTo>
                    <a:pt x="1155" y="5702"/>
                    <a:pt x="1121" y="5674"/>
                    <a:pt x="1082" y="5648"/>
                  </a:cubicBezTo>
                  <a:cubicBezTo>
                    <a:pt x="1074" y="5642"/>
                    <a:pt x="1065" y="5633"/>
                    <a:pt x="1054" y="5629"/>
                  </a:cubicBezTo>
                  <a:cubicBezTo>
                    <a:pt x="836" y="5475"/>
                    <a:pt x="566" y="5460"/>
                    <a:pt x="259" y="5460"/>
                  </a:cubicBezTo>
                  <a:cubicBezTo>
                    <a:pt x="182" y="5308"/>
                    <a:pt x="225" y="5134"/>
                    <a:pt x="272" y="4952"/>
                  </a:cubicBezTo>
                  <a:cubicBezTo>
                    <a:pt x="313" y="4783"/>
                    <a:pt x="356" y="4609"/>
                    <a:pt x="304" y="4446"/>
                  </a:cubicBezTo>
                  <a:cubicBezTo>
                    <a:pt x="285" y="4393"/>
                    <a:pt x="259" y="4341"/>
                    <a:pt x="232" y="4294"/>
                  </a:cubicBezTo>
                  <a:cubicBezTo>
                    <a:pt x="221" y="4273"/>
                    <a:pt x="208" y="4251"/>
                    <a:pt x="197" y="4230"/>
                  </a:cubicBezTo>
                  <a:cubicBezTo>
                    <a:pt x="56" y="3951"/>
                    <a:pt x="73" y="3600"/>
                    <a:pt x="238" y="3337"/>
                  </a:cubicBezTo>
                  <a:lnTo>
                    <a:pt x="255" y="3311"/>
                  </a:lnTo>
                  <a:cubicBezTo>
                    <a:pt x="292" y="3255"/>
                    <a:pt x="328" y="3199"/>
                    <a:pt x="330" y="3131"/>
                  </a:cubicBezTo>
                  <a:cubicBezTo>
                    <a:pt x="332" y="3116"/>
                    <a:pt x="330" y="3103"/>
                    <a:pt x="330" y="3090"/>
                  </a:cubicBezTo>
                  <a:cubicBezTo>
                    <a:pt x="328" y="3075"/>
                    <a:pt x="328" y="3062"/>
                    <a:pt x="330" y="3050"/>
                  </a:cubicBezTo>
                  <a:cubicBezTo>
                    <a:pt x="337" y="2957"/>
                    <a:pt x="444" y="2904"/>
                    <a:pt x="542" y="2863"/>
                  </a:cubicBezTo>
                  <a:cubicBezTo>
                    <a:pt x="694" y="2799"/>
                    <a:pt x="772" y="2709"/>
                    <a:pt x="759" y="2610"/>
                  </a:cubicBezTo>
                  <a:cubicBezTo>
                    <a:pt x="752" y="2555"/>
                    <a:pt x="718" y="2512"/>
                    <a:pt x="686" y="2471"/>
                  </a:cubicBezTo>
                  <a:cubicBezTo>
                    <a:pt x="656" y="2432"/>
                    <a:pt x="628" y="2396"/>
                    <a:pt x="624" y="2355"/>
                  </a:cubicBezTo>
                  <a:cubicBezTo>
                    <a:pt x="619" y="2291"/>
                    <a:pt x="669" y="2244"/>
                    <a:pt x="727" y="2188"/>
                  </a:cubicBezTo>
                  <a:cubicBezTo>
                    <a:pt x="763" y="2154"/>
                    <a:pt x="799" y="2118"/>
                    <a:pt x="825" y="2075"/>
                  </a:cubicBezTo>
                  <a:cubicBezTo>
                    <a:pt x="885" y="1968"/>
                    <a:pt x="859" y="1848"/>
                    <a:pt x="834" y="1730"/>
                  </a:cubicBezTo>
                  <a:cubicBezTo>
                    <a:pt x="829" y="1710"/>
                    <a:pt x="825" y="1691"/>
                    <a:pt x="823" y="1674"/>
                  </a:cubicBezTo>
                  <a:cubicBezTo>
                    <a:pt x="814" y="1635"/>
                    <a:pt x="810" y="1595"/>
                    <a:pt x="806" y="1550"/>
                  </a:cubicBezTo>
                  <a:lnTo>
                    <a:pt x="806" y="1550"/>
                  </a:lnTo>
                  <a:lnTo>
                    <a:pt x="842" y="1595"/>
                  </a:lnTo>
                  <a:lnTo>
                    <a:pt x="909" y="1228"/>
                  </a:lnTo>
                  <a:cubicBezTo>
                    <a:pt x="915" y="1201"/>
                    <a:pt x="919" y="1177"/>
                    <a:pt x="934" y="1162"/>
                  </a:cubicBezTo>
                  <a:cubicBezTo>
                    <a:pt x="947" y="1149"/>
                    <a:pt x="966" y="1141"/>
                    <a:pt x="996" y="1141"/>
                  </a:cubicBezTo>
                  <a:cubicBezTo>
                    <a:pt x="1016" y="1141"/>
                    <a:pt x="1033" y="1145"/>
                    <a:pt x="1050" y="1147"/>
                  </a:cubicBezTo>
                  <a:lnTo>
                    <a:pt x="1329" y="1188"/>
                  </a:lnTo>
                  <a:cubicBezTo>
                    <a:pt x="1350" y="1192"/>
                    <a:pt x="1367" y="1196"/>
                    <a:pt x="1378" y="1205"/>
                  </a:cubicBezTo>
                  <a:cubicBezTo>
                    <a:pt x="1391" y="1220"/>
                    <a:pt x="1391" y="1246"/>
                    <a:pt x="1389" y="1276"/>
                  </a:cubicBezTo>
                  <a:cubicBezTo>
                    <a:pt x="1389" y="1282"/>
                    <a:pt x="1389" y="1291"/>
                    <a:pt x="1389" y="1297"/>
                  </a:cubicBezTo>
                  <a:cubicBezTo>
                    <a:pt x="1386" y="1359"/>
                    <a:pt x="1414" y="1419"/>
                    <a:pt x="1461" y="1468"/>
                  </a:cubicBezTo>
                  <a:cubicBezTo>
                    <a:pt x="1513" y="1520"/>
                    <a:pt x="1580" y="1549"/>
                    <a:pt x="1647" y="1549"/>
                  </a:cubicBezTo>
                  <a:cubicBezTo>
                    <a:pt x="1667" y="1549"/>
                    <a:pt x="1687" y="1547"/>
                    <a:pt x="1706" y="1541"/>
                  </a:cubicBezTo>
                  <a:cubicBezTo>
                    <a:pt x="1774" y="1522"/>
                    <a:pt x="1834" y="1464"/>
                    <a:pt x="1864" y="1389"/>
                  </a:cubicBezTo>
                  <a:cubicBezTo>
                    <a:pt x="1888" y="1329"/>
                    <a:pt x="1890" y="1265"/>
                    <a:pt x="1868" y="1209"/>
                  </a:cubicBezTo>
                  <a:cubicBezTo>
                    <a:pt x="1982" y="1205"/>
                    <a:pt x="2081" y="1153"/>
                    <a:pt x="2136" y="1074"/>
                  </a:cubicBezTo>
                  <a:cubicBezTo>
                    <a:pt x="2209" y="967"/>
                    <a:pt x="2188" y="813"/>
                    <a:pt x="2091" y="744"/>
                  </a:cubicBezTo>
                  <a:cubicBezTo>
                    <a:pt x="2070" y="729"/>
                    <a:pt x="2046" y="718"/>
                    <a:pt x="2023" y="708"/>
                  </a:cubicBezTo>
                  <a:cubicBezTo>
                    <a:pt x="1988" y="693"/>
                    <a:pt x="1956" y="678"/>
                    <a:pt x="1939" y="652"/>
                  </a:cubicBezTo>
                  <a:cubicBezTo>
                    <a:pt x="1918" y="620"/>
                    <a:pt x="1920" y="577"/>
                    <a:pt x="1924" y="528"/>
                  </a:cubicBezTo>
                  <a:cubicBezTo>
                    <a:pt x="1937" y="380"/>
                    <a:pt x="1952" y="196"/>
                    <a:pt x="2053" y="63"/>
                  </a:cubicBezTo>
                  <a:cubicBezTo>
                    <a:pt x="2055" y="61"/>
                    <a:pt x="2055" y="59"/>
                    <a:pt x="2057" y="56"/>
                  </a:cubicBezTo>
                  <a:close/>
                  <a:moveTo>
                    <a:pt x="2046" y="1"/>
                  </a:moveTo>
                  <a:lnTo>
                    <a:pt x="2027" y="5"/>
                  </a:lnTo>
                  <a:lnTo>
                    <a:pt x="2018" y="18"/>
                  </a:lnTo>
                  <a:cubicBezTo>
                    <a:pt x="2016" y="22"/>
                    <a:pt x="2014" y="26"/>
                    <a:pt x="2010" y="31"/>
                  </a:cubicBezTo>
                  <a:cubicBezTo>
                    <a:pt x="1901" y="174"/>
                    <a:pt x="1883" y="369"/>
                    <a:pt x="1871" y="524"/>
                  </a:cubicBezTo>
                  <a:cubicBezTo>
                    <a:pt x="1866" y="581"/>
                    <a:pt x="1864" y="635"/>
                    <a:pt x="1894" y="682"/>
                  </a:cubicBezTo>
                  <a:cubicBezTo>
                    <a:pt x="1920" y="721"/>
                    <a:pt x="1961" y="740"/>
                    <a:pt x="2001" y="757"/>
                  </a:cubicBezTo>
                  <a:cubicBezTo>
                    <a:pt x="2023" y="766"/>
                    <a:pt x="2042" y="776"/>
                    <a:pt x="2061" y="789"/>
                  </a:cubicBezTo>
                  <a:cubicBezTo>
                    <a:pt x="2134" y="841"/>
                    <a:pt x="2149" y="961"/>
                    <a:pt x="2091" y="1044"/>
                  </a:cubicBezTo>
                  <a:cubicBezTo>
                    <a:pt x="2044" y="1113"/>
                    <a:pt x="1953" y="1157"/>
                    <a:pt x="1854" y="1157"/>
                  </a:cubicBezTo>
                  <a:cubicBezTo>
                    <a:pt x="1846" y="1157"/>
                    <a:pt x="1837" y="1156"/>
                    <a:pt x="1828" y="1156"/>
                  </a:cubicBezTo>
                  <a:lnTo>
                    <a:pt x="1776" y="1153"/>
                  </a:lnTo>
                  <a:lnTo>
                    <a:pt x="1804" y="1198"/>
                  </a:lnTo>
                  <a:cubicBezTo>
                    <a:pt x="1834" y="1246"/>
                    <a:pt x="1838" y="1310"/>
                    <a:pt x="1815" y="1370"/>
                  </a:cubicBezTo>
                  <a:cubicBezTo>
                    <a:pt x="1791" y="1430"/>
                    <a:pt x="1744" y="1475"/>
                    <a:pt x="1691" y="1490"/>
                  </a:cubicBezTo>
                  <a:cubicBezTo>
                    <a:pt x="1677" y="1494"/>
                    <a:pt x="1662" y="1495"/>
                    <a:pt x="1648" y="1495"/>
                  </a:cubicBezTo>
                  <a:cubicBezTo>
                    <a:pt x="1595" y="1495"/>
                    <a:pt x="1540" y="1472"/>
                    <a:pt x="1500" y="1430"/>
                  </a:cubicBezTo>
                  <a:cubicBezTo>
                    <a:pt x="1461" y="1393"/>
                    <a:pt x="1442" y="1346"/>
                    <a:pt x="1442" y="1299"/>
                  </a:cubicBezTo>
                  <a:cubicBezTo>
                    <a:pt x="1442" y="1293"/>
                    <a:pt x="1442" y="1284"/>
                    <a:pt x="1442" y="1278"/>
                  </a:cubicBezTo>
                  <a:cubicBezTo>
                    <a:pt x="1444" y="1243"/>
                    <a:pt x="1446" y="1198"/>
                    <a:pt x="1416" y="1166"/>
                  </a:cubicBezTo>
                  <a:cubicBezTo>
                    <a:pt x="1393" y="1145"/>
                    <a:pt x="1361" y="1138"/>
                    <a:pt x="1337" y="1136"/>
                  </a:cubicBezTo>
                  <a:lnTo>
                    <a:pt x="1059" y="1093"/>
                  </a:lnTo>
                  <a:cubicBezTo>
                    <a:pt x="1041" y="1091"/>
                    <a:pt x="1020" y="1087"/>
                    <a:pt x="996" y="1087"/>
                  </a:cubicBezTo>
                  <a:cubicBezTo>
                    <a:pt x="951" y="1087"/>
                    <a:pt x="917" y="1100"/>
                    <a:pt x="894" y="1126"/>
                  </a:cubicBezTo>
                  <a:cubicBezTo>
                    <a:pt x="868" y="1153"/>
                    <a:pt x="862" y="1192"/>
                    <a:pt x="857" y="1218"/>
                  </a:cubicBezTo>
                  <a:lnTo>
                    <a:pt x="810" y="1475"/>
                  </a:lnTo>
                  <a:cubicBezTo>
                    <a:pt x="804" y="1468"/>
                    <a:pt x="799" y="1462"/>
                    <a:pt x="793" y="1456"/>
                  </a:cubicBezTo>
                  <a:lnTo>
                    <a:pt x="746" y="1411"/>
                  </a:lnTo>
                  <a:lnTo>
                    <a:pt x="748" y="1477"/>
                  </a:lnTo>
                  <a:cubicBezTo>
                    <a:pt x="750" y="1554"/>
                    <a:pt x="759" y="1623"/>
                    <a:pt x="769" y="1685"/>
                  </a:cubicBezTo>
                  <a:cubicBezTo>
                    <a:pt x="774" y="1702"/>
                    <a:pt x="778" y="1721"/>
                    <a:pt x="782" y="1740"/>
                  </a:cubicBezTo>
                  <a:cubicBezTo>
                    <a:pt x="806" y="1848"/>
                    <a:pt x="829" y="1959"/>
                    <a:pt x="778" y="2047"/>
                  </a:cubicBezTo>
                  <a:cubicBezTo>
                    <a:pt x="759" y="2083"/>
                    <a:pt x="722" y="2118"/>
                    <a:pt x="688" y="2150"/>
                  </a:cubicBezTo>
                  <a:cubicBezTo>
                    <a:pt x="626" y="2210"/>
                    <a:pt x="564" y="2270"/>
                    <a:pt x="570" y="2360"/>
                  </a:cubicBezTo>
                  <a:cubicBezTo>
                    <a:pt x="577" y="2417"/>
                    <a:pt x="611" y="2462"/>
                    <a:pt x="645" y="2503"/>
                  </a:cubicBezTo>
                  <a:cubicBezTo>
                    <a:pt x="673" y="2542"/>
                    <a:pt x="701" y="2576"/>
                    <a:pt x="705" y="2617"/>
                  </a:cubicBezTo>
                  <a:cubicBezTo>
                    <a:pt x="718" y="2715"/>
                    <a:pt x="596" y="2784"/>
                    <a:pt x="521" y="2814"/>
                  </a:cubicBezTo>
                  <a:cubicBezTo>
                    <a:pt x="439" y="2848"/>
                    <a:pt x="287" y="2912"/>
                    <a:pt x="277" y="3043"/>
                  </a:cubicBezTo>
                  <a:cubicBezTo>
                    <a:pt x="274" y="3060"/>
                    <a:pt x="274" y="3077"/>
                    <a:pt x="277" y="3092"/>
                  </a:cubicBezTo>
                  <a:cubicBezTo>
                    <a:pt x="277" y="3105"/>
                    <a:pt x="279" y="3116"/>
                    <a:pt x="277" y="3129"/>
                  </a:cubicBezTo>
                  <a:cubicBezTo>
                    <a:pt x="274" y="3182"/>
                    <a:pt x="244" y="3229"/>
                    <a:pt x="210" y="3281"/>
                  </a:cubicBezTo>
                  <a:lnTo>
                    <a:pt x="193" y="3309"/>
                  </a:lnTo>
                  <a:cubicBezTo>
                    <a:pt x="17" y="3587"/>
                    <a:pt x="0" y="3960"/>
                    <a:pt x="150" y="4254"/>
                  </a:cubicBezTo>
                  <a:cubicBezTo>
                    <a:pt x="161" y="4277"/>
                    <a:pt x="174" y="4299"/>
                    <a:pt x="184" y="4320"/>
                  </a:cubicBezTo>
                  <a:cubicBezTo>
                    <a:pt x="212" y="4367"/>
                    <a:pt x="236" y="4414"/>
                    <a:pt x="253" y="4464"/>
                  </a:cubicBezTo>
                  <a:cubicBezTo>
                    <a:pt x="300" y="4611"/>
                    <a:pt x="259" y="4778"/>
                    <a:pt x="219" y="4939"/>
                  </a:cubicBezTo>
                  <a:cubicBezTo>
                    <a:pt x="172" y="5130"/>
                    <a:pt x="122" y="5327"/>
                    <a:pt x="221" y="5498"/>
                  </a:cubicBezTo>
                  <a:lnTo>
                    <a:pt x="227" y="5513"/>
                  </a:lnTo>
                  <a:lnTo>
                    <a:pt x="244" y="5513"/>
                  </a:lnTo>
                  <a:cubicBezTo>
                    <a:pt x="547" y="5513"/>
                    <a:pt x="814" y="5524"/>
                    <a:pt x="1024" y="5672"/>
                  </a:cubicBezTo>
                  <a:cubicBezTo>
                    <a:pt x="1033" y="5678"/>
                    <a:pt x="1041" y="5685"/>
                    <a:pt x="1050" y="5691"/>
                  </a:cubicBezTo>
                  <a:cubicBezTo>
                    <a:pt x="1091" y="5721"/>
                    <a:pt x="1134" y="5751"/>
                    <a:pt x="1187" y="5762"/>
                  </a:cubicBezTo>
                  <a:cubicBezTo>
                    <a:pt x="1206" y="5766"/>
                    <a:pt x="1226" y="5766"/>
                    <a:pt x="1243" y="5766"/>
                  </a:cubicBezTo>
                  <a:lnTo>
                    <a:pt x="1262" y="5766"/>
                  </a:lnTo>
                  <a:cubicBezTo>
                    <a:pt x="1286" y="5766"/>
                    <a:pt x="1307" y="5766"/>
                    <a:pt x="1326" y="5775"/>
                  </a:cubicBezTo>
                  <a:cubicBezTo>
                    <a:pt x="1354" y="5785"/>
                    <a:pt x="1369" y="5809"/>
                    <a:pt x="1378" y="5826"/>
                  </a:cubicBezTo>
                  <a:cubicBezTo>
                    <a:pt x="1395" y="5867"/>
                    <a:pt x="1393" y="5918"/>
                    <a:pt x="1376" y="5961"/>
                  </a:cubicBezTo>
                  <a:cubicBezTo>
                    <a:pt x="1354" y="6010"/>
                    <a:pt x="1320" y="6051"/>
                    <a:pt x="1284" y="6094"/>
                  </a:cubicBezTo>
                  <a:cubicBezTo>
                    <a:pt x="1264" y="6118"/>
                    <a:pt x="1245" y="6141"/>
                    <a:pt x="1228" y="6165"/>
                  </a:cubicBezTo>
                  <a:cubicBezTo>
                    <a:pt x="1080" y="6368"/>
                    <a:pt x="1082" y="6651"/>
                    <a:pt x="1086" y="6857"/>
                  </a:cubicBezTo>
                  <a:cubicBezTo>
                    <a:pt x="1086" y="6895"/>
                    <a:pt x="1086" y="6945"/>
                    <a:pt x="1112" y="6985"/>
                  </a:cubicBezTo>
                  <a:cubicBezTo>
                    <a:pt x="1140" y="7032"/>
                    <a:pt x="1191" y="7060"/>
                    <a:pt x="1260" y="7060"/>
                  </a:cubicBezTo>
                  <a:cubicBezTo>
                    <a:pt x="1305" y="7060"/>
                    <a:pt x="1354" y="7047"/>
                    <a:pt x="1399" y="7024"/>
                  </a:cubicBezTo>
                  <a:cubicBezTo>
                    <a:pt x="1423" y="7013"/>
                    <a:pt x="1446" y="6998"/>
                    <a:pt x="1470" y="6983"/>
                  </a:cubicBezTo>
                  <a:cubicBezTo>
                    <a:pt x="1528" y="6949"/>
                    <a:pt x="1581" y="6917"/>
                    <a:pt x="1639" y="6915"/>
                  </a:cubicBezTo>
                  <a:lnTo>
                    <a:pt x="1652" y="6912"/>
                  </a:lnTo>
                  <a:cubicBezTo>
                    <a:pt x="1708" y="6912"/>
                    <a:pt x="1761" y="6938"/>
                    <a:pt x="1817" y="6962"/>
                  </a:cubicBezTo>
                  <a:cubicBezTo>
                    <a:pt x="1832" y="6968"/>
                    <a:pt x="1847" y="6977"/>
                    <a:pt x="1862" y="6981"/>
                  </a:cubicBezTo>
                  <a:cubicBezTo>
                    <a:pt x="1995" y="7037"/>
                    <a:pt x="2145" y="7062"/>
                    <a:pt x="2348" y="7062"/>
                  </a:cubicBezTo>
                  <a:cubicBezTo>
                    <a:pt x="2426" y="7062"/>
                    <a:pt x="2498" y="7058"/>
                    <a:pt x="2580" y="7054"/>
                  </a:cubicBezTo>
                  <a:lnTo>
                    <a:pt x="2588" y="7054"/>
                  </a:lnTo>
                  <a:lnTo>
                    <a:pt x="2595" y="7050"/>
                  </a:lnTo>
                  <a:cubicBezTo>
                    <a:pt x="2687" y="6983"/>
                    <a:pt x="2814" y="6945"/>
                    <a:pt x="2929" y="6945"/>
                  </a:cubicBezTo>
                  <a:cubicBezTo>
                    <a:pt x="2960" y="6945"/>
                    <a:pt x="2989" y="6948"/>
                    <a:pt x="3017" y="6953"/>
                  </a:cubicBezTo>
                  <a:cubicBezTo>
                    <a:pt x="3062" y="6962"/>
                    <a:pt x="3105" y="6970"/>
                    <a:pt x="3150" y="6981"/>
                  </a:cubicBezTo>
                  <a:cubicBezTo>
                    <a:pt x="3248" y="7005"/>
                    <a:pt x="3349" y="7028"/>
                    <a:pt x="3454" y="7028"/>
                  </a:cubicBezTo>
                  <a:lnTo>
                    <a:pt x="3467" y="7028"/>
                  </a:lnTo>
                  <a:cubicBezTo>
                    <a:pt x="3544" y="7026"/>
                    <a:pt x="3621" y="7011"/>
                    <a:pt x="3694" y="6996"/>
                  </a:cubicBezTo>
                  <a:cubicBezTo>
                    <a:pt x="3754" y="6985"/>
                    <a:pt x="3816" y="6972"/>
                    <a:pt x="3876" y="6968"/>
                  </a:cubicBezTo>
                  <a:cubicBezTo>
                    <a:pt x="3898" y="6966"/>
                    <a:pt x="3920" y="6966"/>
                    <a:pt x="3943" y="6966"/>
                  </a:cubicBezTo>
                  <a:cubicBezTo>
                    <a:pt x="4030" y="6966"/>
                    <a:pt x="4118" y="6978"/>
                    <a:pt x="4204" y="6990"/>
                  </a:cubicBezTo>
                  <a:cubicBezTo>
                    <a:pt x="4293" y="7001"/>
                    <a:pt x="4383" y="7014"/>
                    <a:pt x="4473" y="7014"/>
                  </a:cubicBezTo>
                  <a:cubicBezTo>
                    <a:pt x="4498" y="7014"/>
                    <a:pt x="4524" y="7013"/>
                    <a:pt x="4549" y="7011"/>
                  </a:cubicBezTo>
                  <a:cubicBezTo>
                    <a:pt x="4589" y="7009"/>
                    <a:pt x="4641" y="7000"/>
                    <a:pt x="4686" y="6972"/>
                  </a:cubicBezTo>
                  <a:cubicBezTo>
                    <a:pt x="4787" y="6910"/>
                    <a:pt x="4802" y="6780"/>
                    <a:pt x="4802" y="6709"/>
                  </a:cubicBezTo>
                  <a:cubicBezTo>
                    <a:pt x="4802" y="6677"/>
                    <a:pt x="4799" y="6645"/>
                    <a:pt x="4797" y="6615"/>
                  </a:cubicBezTo>
                  <a:cubicBezTo>
                    <a:pt x="4793" y="6552"/>
                    <a:pt x="4789" y="6495"/>
                    <a:pt x="4799" y="6439"/>
                  </a:cubicBezTo>
                  <a:cubicBezTo>
                    <a:pt x="4825" y="6317"/>
                    <a:pt x="4917" y="6220"/>
                    <a:pt x="5007" y="6126"/>
                  </a:cubicBezTo>
                  <a:lnTo>
                    <a:pt x="5033" y="6100"/>
                  </a:lnTo>
                  <a:cubicBezTo>
                    <a:pt x="5067" y="6064"/>
                    <a:pt x="5104" y="6023"/>
                    <a:pt x="5149" y="5970"/>
                  </a:cubicBezTo>
                  <a:lnTo>
                    <a:pt x="5168" y="5948"/>
                  </a:lnTo>
                  <a:lnTo>
                    <a:pt x="5144" y="5931"/>
                  </a:lnTo>
                  <a:cubicBezTo>
                    <a:pt x="5029" y="5850"/>
                    <a:pt x="4937" y="5736"/>
                    <a:pt x="4849" y="5629"/>
                  </a:cubicBezTo>
                  <a:cubicBezTo>
                    <a:pt x="4808" y="5575"/>
                    <a:pt x="4759" y="5515"/>
                    <a:pt x="4744" y="5445"/>
                  </a:cubicBezTo>
                  <a:cubicBezTo>
                    <a:pt x="4737" y="5408"/>
                    <a:pt x="4737" y="5372"/>
                    <a:pt x="4739" y="5331"/>
                  </a:cubicBezTo>
                  <a:cubicBezTo>
                    <a:pt x="4742" y="5308"/>
                    <a:pt x="4742" y="5282"/>
                    <a:pt x="4742" y="5256"/>
                  </a:cubicBezTo>
                  <a:cubicBezTo>
                    <a:pt x="4735" y="5106"/>
                    <a:pt x="4652" y="4978"/>
                    <a:pt x="4570" y="4856"/>
                  </a:cubicBezTo>
                  <a:cubicBezTo>
                    <a:pt x="4547" y="4817"/>
                    <a:pt x="4523" y="4781"/>
                    <a:pt x="4502" y="4744"/>
                  </a:cubicBezTo>
                  <a:cubicBezTo>
                    <a:pt x="4472" y="4693"/>
                    <a:pt x="4444" y="4633"/>
                    <a:pt x="4452" y="4575"/>
                  </a:cubicBezTo>
                  <a:cubicBezTo>
                    <a:pt x="4465" y="4511"/>
                    <a:pt x="4521" y="4461"/>
                    <a:pt x="4581" y="4414"/>
                  </a:cubicBezTo>
                  <a:cubicBezTo>
                    <a:pt x="4722" y="4301"/>
                    <a:pt x="4883" y="4172"/>
                    <a:pt x="5069" y="4131"/>
                  </a:cubicBezTo>
                  <a:cubicBezTo>
                    <a:pt x="5123" y="4121"/>
                    <a:pt x="5176" y="4116"/>
                    <a:pt x="5230" y="4112"/>
                  </a:cubicBezTo>
                  <a:cubicBezTo>
                    <a:pt x="5269" y="4108"/>
                    <a:pt x="5307" y="4106"/>
                    <a:pt x="5346" y="4099"/>
                  </a:cubicBezTo>
                  <a:cubicBezTo>
                    <a:pt x="5489" y="4078"/>
                    <a:pt x="5629" y="4024"/>
                    <a:pt x="5746" y="3943"/>
                  </a:cubicBezTo>
                  <a:cubicBezTo>
                    <a:pt x="5764" y="3932"/>
                    <a:pt x="5781" y="3919"/>
                    <a:pt x="5798" y="3909"/>
                  </a:cubicBezTo>
                  <a:cubicBezTo>
                    <a:pt x="5847" y="3872"/>
                    <a:pt x="5892" y="3838"/>
                    <a:pt x="5948" y="3819"/>
                  </a:cubicBezTo>
                  <a:cubicBezTo>
                    <a:pt x="5967" y="3812"/>
                    <a:pt x="5991" y="3808"/>
                    <a:pt x="6018" y="3806"/>
                  </a:cubicBezTo>
                  <a:lnTo>
                    <a:pt x="6048" y="3804"/>
                  </a:lnTo>
                  <a:lnTo>
                    <a:pt x="6042" y="3774"/>
                  </a:lnTo>
                  <a:cubicBezTo>
                    <a:pt x="6025" y="3697"/>
                    <a:pt x="6012" y="3617"/>
                    <a:pt x="5999" y="3527"/>
                  </a:cubicBezTo>
                  <a:lnTo>
                    <a:pt x="5873" y="2683"/>
                  </a:lnTo>
                  <a:cubicBezTo>
                    <a:pt x="5854" y="2552"/>
                    <a:pt x="5834" y="2415"/>
                    <a:pt x="5772" y="2293"/>
                  </a:cubicBezTo>
                  <a:cubicBezTo>
                    <a:pt x="5755" y="2257"/>
                    <a:pt x="5731" y="2220"/>
                    <a:pt x="5710" y="2186"/>
                  </a:cubicBezTo>
                  <a:cubicBezTo>
                    <a:pt x="5648" y="2083"/>
                    <a:pt x="5590" y="1987"/>
                    <a:pt x="5614" y="1884"/>
                  </a:cubicBezTo>
                  <a:cubicBezTo>
                    <a:pt x="5620" y="1863"/>
                    <a:pt x="5629" y="1841"/>
                    <a:pt x="5637" y="1818"/>
                  </a:cubicBezTo>
                  <a:cubicBezTo>
                    <a:pt x="5650" y="1790"/>
                    <a:pt x="5663" y="1760"/>
                    <a:pt x="5667" y="1725"/>
                  </a:cubicBezTo>
                  <a:cubicBezTo>
                    <a:pt x="5680" y="1653"/>
                    <a:pt x="5650" y="1584"/>
                    <a:pt x="5624" y="1520"/>
                  </a:cubicBezTo>
                  <a:cubicBezTo>
                    <a:pt x="5614" y="1494"/>
                    <a:pt x="5603" y="1468"/>
                    <a:pt x="5594" y="1443"/>
                  </a:cubicBezTo>
                  <a:cubicBezTo>
                    <a:pt x="5547" y="1297"/>
                    <a:pt x="5586" y="1145"/>
                    <a:pt x="5629" y="1001"/>
                  </a:cubicBezTo>
                  <a:lnTo>
                    <a:pt x="5635" y="973"/>
                  </a:lnTo>
                  <a:lnTo>
                    <a:pt x="5607" y="967"/>
                  </a:lnTo>
                  <a:cubicBezTo>
                    <a:pt x="5573" y="961"/>
                    <a:pt x="5541" y="943"/>
                    <a:pt x="5519" y="922"/>
                  </a:cubicBezTo>
                  <a:lnTo>
                    <a:pt x="5476" y="618"/>
                  </a:lnTo>
                  <a:lnTo>
                    <a:pt x="5442" y="635"/>
                  </a:lnTo>
                  <a:cubicBezTo>
                    <a:pt x="5419" y="647"/>
                    <a:pt x="5392" y="653"/>
                    <a:pt x="5365" y="653"/>
                  </a:cubicBezTo>
                  <a:cubicBezTo>
                    <a:pt x="5289" y="653"/>
                    <a:pt x="5205" y="610"/>
                    <a:pt x="5155" y="543"/>
                  </a:cubicBezTo>
                  <a:cubicBezTo>
                    <a:pt x="5082" y="449"/>
                    <a:pt x="5065" y="322"/>
                    <a:pt x="5054" y="211"/>
                  </a:cubicBezTo>
                  <a:lnTo>
                    <a:pt x="5054" y="198"/>
                  </a:lnTo>
                  <a:lnTo>
                    <a:pt x="5044" y="189"/>
                  </a:lnTo>
                  <a:cubicBezTo>
                    <a:pt x="5029" y="181"/>
                    <a:pt x="5012" y="176"/>
                    <a:pt x="4994" y="176"/>
                  </a:cubicBezTo>
                  <a:cubicBezTo>
                    <a:pt x="4939" y="176"/>
                    <a:pt x="4889" y="224"/>
                    <a:pt x="4866" y="266"/>
                  </a:cubicBezTo>
                  <a:cubicBezTo>
                    <a:pt x="4857" y="281"/>
                    <a:pt x="4851" y="299"/>
                    <a:pt x="4844" y="316"/>
                  </a:cubicBezTo>
                  <a:cubicBezTo>
                    <a:pt x="4829" y="352"/>
                    <a:pt x="4817" y="384"/>
                    <a:pt x="4789" y="406"/>
                  </a:cubicBezTo>
                  <a:cubicBezTo>
                    <a:pt x="4770" y="421"/>
                    <a:pt x="4742" y="427"/>
                    <a:pt x="4711" y="427"/>
                  </a:cubicBezTo>
                  <a:cubicBezTo>
                    <a:pt x="4685" y="427"/>
                    <a:pt x="4657" y="423"/>
                    <a:pt x="4628" y="419"/>
                  </a:cubicBezTo>
                  <a:cubicBezTo>
                    <a:pt x="4598" y="414"/>
                    <a:pt x="4566" y="410"/>
                    <a:pt x="4536" y="410"/>
                  </a:cubicBezTo>
                  <a:cubicBezTo>
                    <a:pt x="4495" y="410"/>
                    <a:pt x="4461" y="419"/>
                    <a:pt x="4433" y="436"/>
                  </a:cubicBezTo>
                  <a:cubicBezTo>
                    <a:pt x="4403" y="455"/>
                    <a:pt x="4384" y="483"/>
                    <a:pt x="4364" y="511"/>
                  </a:cubicBezTo>
                  <a:cubicBezTo>
                    <a:pt x="4352" y="528"/>
                    <a:pt x="4341" y="545"/>
                    <a:pt x="4326" y="558"/>
                  </a:cubicBezTo>
                  <a:cubicBezTo>
                    <a:pt x="4274" y="607"/>
                    <a:pt x="4200" y="614"/>
                    <a:pt x="4120" y="622"/>
                  </a:cubicBezTo>
                  <a:cubicBezTo>
                    <a:pt x="4086" y="626"/>
                    <a:pt x="4052" y="629"/>
                    <a:pt x="4020" y="635"/>
                  </a:cubicBezTo>
                  <a:cubicBezTo>
                    <a:pt x="3936" y="652"/>
                    <a:pt x="3857" y="721"/>
                    <a:pt x="3833" y="791"/>
                  </a:cubicBezTo>
                  <a:cubicBezTo>
                    <a:pt x="3820" y="830"/>
                    <a:pt x="3825" y="868"/>
                    <a:pt x="3846" y="898"/>
                  </a:cubicBezTo>
                  <a:cubicBezTo>
                    <a:pt x="3818" y="937"/>
                    <a:pt x="3775" y="946"/>
                    <a:pt x="3743" y="946"/>
                  </a:cubicBezTo>
                  <a:cubicBezTo>
                    <a:pt x="3670" y="946"/>
                    <a:pt x="3587" y="903"/>
                    <a:pt x="3544" y="843"/>
                  </a:cubicBezTo>
                  <a:cubicBezTo>
                    <a:pt x="3505" y="793"/>
                    <a:pt x="3480" y="736"/>
                    <a:pt x="3454" y="674"/>
                  </a:cubicBezTo>
                  <a:cubicBezTo>
                    <a:pt x="3422" y="603"/>
                    <a:pt x="3388" y="528"/>
                    <a:pt x="3334" y="468"/>
                  </a:cubicBezTo>
                  <a:cubicBezTo>
                    <a:pt x="3259" y="383"/>
                    <a:pt x="3141" y="334"/>
                    <a:pt x="3026" y="334"/>
                  </a:cubicBezTo>
                  <a:cubicBezTo>
                    <a:pt x="2986" y="334"/>
                    <a:pt x="2947" y="340"/>
                    <a:pt x="2910" y="352"/>
                  </a:cubicBezTo>
                  <a:lnTo>
                    <a:pt x="2888" y="359"/>
                  </a:lnTo>
                  <a:cubicBezTo>
                    <a:pt x="2866" y="367"/>
                    <a:pt x="2846" y="373"/>
                    <a:pt x="2827" y="373"/>
                  </a:cubicBezTo>
                  <a:cubicBezTo>
                    <a:pt x="2821" y="373"/>
                    <a:pt x="2816" y="372"/>
                    <a:pt x="2811" y="371"/>
                  </a:cubicBezTo>
                  <a:cubicBezTo>
                    <a:pt x="2760" y="361"/>
                    <a:pt x="2751" y="299"/>
                    <a:pt x="2747" y="204"/>
                  </a:cubicBezTo>
                  <a:cubicBezTo>
                    <a:pt x="2745" y="179"/>
                    <a:pt x="2745" y="155"/>
                    <a:pt x="2740" y="134"/>
                  </a:cubicBezTo>
                  <a:cubicBezTo>
                    <a:pt x="2738" y="106"/>
                    <a:pt x="2728" y="78"/>
                    <a:pt x="2713" y="46"/>
                  </a:cubicBezTo>
                  <a:lnTo>
                    <a:pt x="2702" y="26"/>
                  </a:lnTo>
                  <a:lnTo>
                    <a:pt x="2680" y="33"/>
                  </a:lnTo>
                  <a:cubicBezTo>
                    <a:pt x="2631" y="46"/>
                    <a:pt x="2578" y="54"/>
                    <a:pt x="2516" y="54"/>
                  </a:cubicBezTo>
                  <a:cubicBezTo>
                    <a:pt x="2432" y="54"/>
                    <a:pt x="2346" y="41"/>
                    <a:pt x="2256" y="26"/>
                  </a:cubicBezTo>
                  <a:cubicBezTo>
                    <a:pt x="2188" y="18"/>
                    <a:pt x="2117" y="7"/>
                    <a:pt x="20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297"/>
            <p:cNvSpPr/>
            <p:nvPr/>
          </p:nvSpPr>
          <p:spPr>
            <a:xfrm>
              <a:off x="4435637" y="2279077"/>
              <a:ext cx="67287" cy="71066"/>
            </a:xfrm>
            <a:custGeom>
              <a:rect b="b" l="l" r="r" t="t"/>
              <a:pathLst>
                <a:path extrusionOk="0" h="2501" w="2368">
                  <a:moveTo>
                    <a:pt x="2118" y="0"/>
                  </a:moveTo>
                  <a:cubicBezTo>
                    <a:pt x="2105" y="0"/>
                    <a:pt x="2091" y="2"/>
                    <a:pt x="2077" y="7"/>
                  </a:cubicBezTo>
                  <a:cubicBezTo>
                    <a:pt x="2019" y="24"/>
                    <a:pt x="1984" y="82"/>
                    <a:pt x="1939" y="123"/>
                  </a:cubicBezTo>
                  <a:cubicBezTo>
                    <a:pt x="1766" y="283"/>
                    <a:pt x="1483" y="204"/>
                    <a:pt x="1256" y="270"/>
                  </a:cubicBezTo>
                  <a:cubicBezTo>
                    <a:pt x="1224" y="279"/>
                    <a:pt x="1190" y="294"/>
                    <a:pt x="1168" y="320"/>
                  </a:cubicBezTo>
                  <a:cubicBezTo>
                    <a:pt x="1074" y="425"/>
                    <a:pt x="1209" y="654"/>
                    <a:pt x="1078" y="703"/>
                  </a:cubicBezTo>
                  <a:cubicBezTo>
                    <a:pt x="1064" y="709"/>
                    <a:pt x="1050" y="710"/>
                    <a:pt x="1035" y="710"/>
                  </a:cubicBezTo>
                  <a:cubicBezTo>
                    <a:pt x="1020" y="710"/>
                    <a:pt x="1005" y="709"/>
                    <a:pt x="990" y="708"/>
                  </a:cubicBezTo>
                  <a:cubicBezTo>
                    <a:pt x="979" y="707"/>
                    <a:pt x="967" y="706"/>
                    <a:pt x="956" y="706"/>
                  </a:cubicBezTo>
                  <a:cubicBezTo>
                    <a:pt x="869" y="706"/>
                    <a:pt x="783" y="728"/>
                    <a:pt x="705" y="768"/>
                  </a:cubicBezTo>
                  <a:cubicBezTo>
                    <a:pt x="723" y="864"/>
                    <a:pt x="742" y="958"/>
                    <a:pt x="759" y="1052"/>
                  </a:cubicBezTo>
                  <a:cubicBezTo>
                    <a:pt x="755" y="1052"/>
                    <a:pt x="750" y="1052"/>
                    <a:pt x="746" y="1052"/>
                  </a:cubicBezTo>
                  <a:cubicBezTo>
                    <a:pt x="632" y="1052"/>
                    <a:pt x="490" y="1080"/>
                    <a:pt x="472" y="1190"/>
                  </a:cubicBezTo>
                  <a:cubicBezTo>
                    <a:pt x="461" y="1243"/>
                    <a:pt x="489" y="1297"/>
                    <a:pt x="491" y="1350"/>
                  </a:cubicBezTo>
                  <a:cubicBezTo>
                    <a:pt x="495" y="1449"/>
                    <a:pt x="399" y="1534"/>
                    <a:pt x="304" y="1534"/>
                  </a:cubicBezTo>
                  <a:cubicBezTo>
                    <a:pt x="287" y="1534"/>
                    <a:pt x="270" y="1532"/>
                    <a:pt x="253" y="1526"/>
                  </a:cubicBezTo>
                  <a:cubicBezTo>
                    <a:pt x="251" y="1612"/>
                    <a:pt x="249" y="1697"/>
                    <a:pt x="247" y="1783"/>
                  </a:cubicBezTo>
                  <a:cubicBezTo>
                    <a:pt x="224" y="1775"/>
                    <a:pt x="199" y="1772"/>
                    <a:pt x="175" y="1772"/>
                  </a:cubicBezTo>
                  <a:cubicBezTo>
                    <a:pt x="113" y="1772"/>
                    <a:pt x="50" y="1796"/>
                    <a:pt x="0" y="1834"/>
                  </a:cubicBezTo>
                  <a:cubicBezTo>
                    <a:pt x="82" y="1818"/>
                    <a:pt x="164" y="1801"/>
                    <a:pt x="244" y="1801"/>
                  </a:cubicBezTo>
                  <a:cubicBezTo>
                    <a:pt x="296" y="1801"/>
                    <a:pt x="347" y="1808"/>
                    <a:pt x="397" y="1826"/>
                  </a:cubicBezTo>
                  <a:cubicBezTo>
                    <a:pt x="480" y="1858"/>
                    <a:pt x="553" y="1918"/>
                    <a:pt x="639" y="1935"/>
                  </a:cubicBezTo>
                  <a:cubicBezTo>
                    <a:pt x="669" y="1939"/>
                    <a:pt x="697" y="1942"/>
                    <a:pt x="727" y="1948"/>
                  </a:cubicBezTo>
                  <a:cubicBezTo>
                    <a:pt x="812" y="1969"/>
                    <a:pt x="875" y="2042"/>
                    <a:pt x="941" y="2100"/>
                  </a:cubicBezTo>
                  <a:cubicBezTo>
                    <a:pt x="1031" y="2184"/>
                    <a:pt x="1140" y="2248"/>
                    <a:pt x="1247" y="2310"/>
                  </a:cubicBezTo>
                  <a:cubicBezTo>
                    <a:pt x="1320" y="2353"/>
                    <a:pt x="1393" y="2396"/>
                    <a:pt x="1464" y="2439"/>
                  </a:cubicBezTo>
                  <a:cubicBezTo>
                    <a:pt x="1502" y="2460"/>
                    <a:pt x="1539" y="2482"/>
                    <a:pt x="1577" y="2501"/>
                  </a:cubicBezTo>
                  <a:cubicBezTo>
                    <a:pt x="1562" y="2302"/>
                    <a:pt x="1610" y="2098"/>
                    <a:pt x="1717" y="1927"/>
                  </a:cubicBezTo>
                  <a:cubicBezTo>
                    <a:pt x="1755" y="1867"/>
                    <a:pt x="1800" y="1807"/>
                    <a:pt x="1804" y="1734"/>
                  </a:cubicBezTo>
                  <a:cubicBezTo>
                    <a:pt x="1804" y="1706"/>
                    <a:pt x="1800" y="1678"/>
                    <a:pt x="1802" y="1650"/>
                  </a:cubicBezTo>
                  <a:cubicBezTo>
                    <a:pt x="1813" y="1543"/>
                    <a:pt x="1931" y="1485"/>
                    <a:pt x="2032" y="1445"/>
                  </a:cubicBezTo>
                  <a:cubicBezTo>
                    <a:pt x="2130" y="1402"/>
                    <a:pt x="2246" y="1327"/>
                    <a:pt x="2233" y="1220"/>
                  </a:cubicBezTo>
                  <a:cubicBezTo>
                    <a:pt x="2220" y="1121"/>
                    <a:pt x="2107" y="1061"/>
                    <a:pt x="2098" y="962"/>
                  </a:cubicBezTo>
                  <a:cubicBezTo>
                    <a:pt x="2087" y="840"/>
                    <a:pt x="2239" y="774"/>
                    <a:pt x="2302" y="665"/>
                  </a:cubicBezTo>
                  <a:cubicBezTo>
                    <a:pt x="2368" y="553"/>
                    <a:pt x="2321" y="412"/>
                    <a:pt x="2297" y="283"/>
                  </a:cubicBezTo>
                  <a:cubicBezTo>
                    <a:pt x="2282" y="217"/>
                    <a:pt x="2276" y="148"/>
                    <a:pt x="2274" y="80"/>
                  </a:cubicBezTo>
                  <a:cubicBezTo>
                    <a:pt x="2229" y="37"/>
                    <a:pt x="2175" y="0"/>
                    <a:pt x="2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297"/>
            <p:cNvSpPr/>
            <p:nvPr/>
          </p:nvSpPr>
          <p:spPr>
            <a:xfrm>
              <a:off x="4432654" y="2278281"/>
              <a:ext cx="70782" cy="73140"/>
            </a:xfrm>
            <a:custGeom>
              <a:rect b="b" l="l" r="r" t="t"/>
              <a:pathLst>
                <a:path extrusionOk="0" h="2574" w="2491">
                  <a:moveTo>
                    <a:pt x="2224" y="55"/>
                  </a:moveTo>
                  <a:cubicBezTo>
                    <a:pt x="2264" y="55"/>
                    <a:pt x="2306" y="77"/>
                    <a:pt x="2353" y="121"/>
                  </a:cubicBezTo>
                  <a:cubicBezTo>
                    <a:pt x="2355" y="193"/>
                    <a:pt x="2364" y="258"/>
                    <a:pt x="2374" y="318"/>
                  </a:cubicBezTo>
                  <a:cubicBezTo>
                    <a:pt x="2379" y="335"/>
                    <a:pt x="2383" y="354"/>
                    <a:pt x="2387" y="373"/>
                  </a:cubicBezTo>
                  <a:cubicBezTo>
                    <a:pt x="2411" y="481"/>
                    <a:pt x="2434" y="592"/>
                    <a:pt x="2383" y="680"/>
                  </a:cubicBezTo>
                  <a:cubicBezTo>
                    <a:pt x="2364" y="716"/>
                    <a:pt x="2327" y="751"/>
                    <a:pt x="2293" y="783"/>
                  </a:cubicBezTo>
                  <a:cubicBezTo>
                    <a:pt x="2233" y="843"/>
                    <a:pt x="2169" y="903"/>
                    <a:pt x="2175" y="993"/>
                  </a:cubicBezTo>
                  <a:cubicBezTo>
                    <a:pt x="2182" y="1050"/>
                    <a:pt x="2216" y="1095"/>
                    <a:pt x="2250" y="1136"/>
                  </a:cubicBezTo>
                  <a:cubicBezTo>
                    <a:pt x="2278" y="1175"/>
                    <a:pt x="2306" y="1209"/>
                    <a:pt x="2310" y="1250"/>
                  </a:cubicBezTo>
                  <a:cubicBezTo>
                    <a:pt x="2323" y="1348"/>
                    <a:pt x="2201" y="1417"/>
                    <a:pt x="2126" y="1447"/>
                  </a:cubicBezTo>
                  <a:cubicBezTo>
                    <a:pt x="2044" y="1481"/>
                    <a:pt x="1892" y="1545"/>
                    <a:pt x="1882" y="1676"/>
                  </a:cubicBezTo>
                  <a:cubicBezTo>
                    <a:pt x="1879" y="1693"/>
                    <a:pt x="1879" y="1710"/>
                    <a:pt x="1882" y="1725"/>
                  </a:cubicBezTo>
                  <a:cubicBezTo>
                    <a:pt x="1882" y="1738"/>
                    <a:pt x="1884" y="1749"/>
                    <a:pt x="1882" y="1762"/>
                  </a:cubicBezTo>
                  <a:cubicBezTo>
                    <a:pt x="1879" y="1815"/>
                    <a:pt x="1849" y="1862"/>
                    <a:pt x="1815" y="1914"/>
                  </a:cubicBezTo>
                  <a:lnTo>
                    <a:pt x="1798" y="1942"/>
                  </a:lnTo>
                  <a:cubicBezTo>
                    <a:pt x="1700" y="2100"/>
                    <a:pt x="1648" y="2291"/>
                    <a:pt x="1655" y="2484"/>
                  </a:cubicBezTo>
                  <a:cubicBezTo>
                    <a:pt x="1631" y="2471"/>
                    <a:pt x="1607" y="2458"/>
                    <a:pt x="1584" y="2443"/>
                  </a:cubicBezTo>
                  <a:lnTo>
                    <a:pt x="1365" y="2317"/>
                  </a:lnTo>
                  <a:cubicBezTo>
                    <a:pt x="1260" y="2255"/>
                    <a:pt x="1153" y="2192"/>
                    <a:pt x="1063" y="2109"/>
                  </a:cubicBezTo>
                  <a:cubicBezTo>
                    <a:pt x="1052" y="2098"/>
                    <a:pt x="1040" y="2087"/>
                    <a:pt x="1029" y="2077"/>
                  </a:cubicBezTo>
                  <a:cubicBezTo>
                    <a:pt x="973" y="2023"/>
                    <a:pt x="915" y="1970"/>
                    <a:pt x="838" y="1950"/>
                  </a:cubicBezTo>
                  <a:cubicBezTo>
                    <a:pt x="821" y="1946"/>
                    <a:pt x="804" y="1944"/>
                    <a:pt x="787" y="1942"/>
                  </a:cubicBezTo>
                  <a:cubicBezTo>
                    <a:pt x="774" y="1940"/>
                    <a:pt x="761" y="1940"/>
                    <a:pt x="748" y="1935"/>
                  </a:cubicBezTo>
                  <a:cubicBezTo>
                    <a:pt x="701" y="1927"/>
                    <a:pt x="658" y="1903"/>
                    <a:pt x="613" y="1880"/>
                  </a:cubicBezTo>
                  <a:cubicBezTo>
                    <a:pt x="581" y="1860"/>
                    <a:pt x="547" y="1843"/>
                    <a:pt x="513" y="1830"/>
                  </a:cubicBezTo>
                  <a:cubicBezTo>
                    <a:pt x="470" y="1815"/>
                    <a:pt x="427" y="1807"/>
                    <a:pt x="378" y="1805"/>
                  </a:cubicBezTo>
                  <a:lnTo>
                    <a:pt x="384" y="1588"/>
                  </a:lnTo>
                  <a:cubicBezTo>
                    <a:pt x="392" y="1589"/>
                    <a:pt x="400" y="1590"/>
                    <a:pt x="408" y="1590"/>
                  </a:cubicBezTo>
                  <a:cubicBezTo>
                    <a:pt x="464" y="1590"/>
                    <a:pt x="523" y="1565"/>
                    <a:pt x="564" y="1520"/>
                  </a:cubicBezTo>
                  <a:cubicBezTo>
                    <a:pt x="605" y="1479"/>
                    <a:pt x="624" y="1430"/>
                    <a:pt x="622" y="1378"/>
                  </a:cubicBezTo>
                  <a:cubicBezTo>
                    <a:pt x="622" y="1353"/>
                    <a:pt x="615" y="1329"/>
                    <a:pt x="611" y="1308"/>
                  </a:cubicBezTo>
                  <a:cubicBezTo>
                    <a:pt x="605" y="1278"/>
                    <a:pt x="598" y="1248"/>
                    <a:pt x="603" y="1222"/>
                  </a:cubicBezTo>
                  <a:cubicBezTo>
                    <a:pt x="622" y="1119"/>
                    <a:pt x="780" y="1108"/>
                    <a:pt x="847" y="1108"/>
                  </a:cubicBezTo>
                  <a:lnTo>
                    <a:pt x="896" y="1108"/>
                  </a:lnTo>
                  <a:lnTo>
                    <a:pt x="840" y="811"/>
                  </a:lnTo>
                  <a:cubicBezTo>
                    <a:pt x="909" y="779"/>
                    <a:pt x="983" y="762"/>
                    <a:pt x="1058" y="762"/>
                  </a:cubicBezTo>
                  <a:cubicBezTo>
                    <a:pt x="1069" y="762"/>
                    <a:pt x="1081" y="763"/>
                    <a:pt x="1093" y="763"/>
                  </a:cubicBezTo>
                  <a:lnTo>
                    <a:pt x="1104" y="763"/>
                  </a:lnTo>
                  <a:cubicBezTo>
                    <a:pt x="1115" y="764"/>
                    <a:pt x="1125" y="765"/>
                    <a:pt x="1136" y="765"/>
                  </a:cubicBezTo>
                  <a:cubicBezTo>
                    <a:pt x="1157" y="765"/>
                    <a:pt x="1176" y="763"/>
                    <a:pt x="1192" y="757"/>
                  </a:cubicBezTo>
                  <a:cubicBezTo>
                    <a:pt x="1282" y="723"/>
                    <a:pt x="1275" y="626"/>
                    <a:pt x="1267" y="541"/>
                  </a:cubicBezTo>
                  <a:cubicBezTo>
                    <a:pt x="1262" y="474"/>
                    <a:pt x="1256" y="406"/>
                    <a:pt x="1292" y="365"/>
                  </a:cubicBezTo>
                  <a:cubicBezTo>
                    <a:pt x="1312" y="341"/>
                    <a:pt x="1344" y="331"/>
                    <a:pt x="1367" y="324"/>
                  </a:cubicBezTo>
                  <a:cubicBezTo>
                    <a:pt x="1451" y="301"/>
                    <a:pt x="1543" y="296"/>
                    <a:pt x="1633" y="292"/>
                  </a:cubicBezTo>
                  <a:cubicBezTo>
                    <a:pt x="1787" y="283"/>
                    <a:pt x="1946" y="277"/>
                    <a:pt x="2062" y="170"/>
                  </a:cubicBezTo>
                  <a:cubicBezTo>
                    <a:pt x="2077" y="157"/>
                    <a:pt x="2087" y="144"/>
                    <a:pt x="2100" y="131"/>
                  </a:cubicBezTo>
                  <a:cubicBezTo>
                    <a:pt x="2128" y="99"/>
                    <a:pt x="2156" y="71"/>
                    <a:pt x="2190" y="61"/>
                  </a:cubicBezTo>
                  <a:cubicBezTo>
                    <a:pt x="2201" y="57"/>
                    <a:pt x="2213" y="55"/>
                    <a:pt x="2224" y="55"/>
                  </a:cubicBezTo>
                  <a:close/>
                  <a:moveTo>
                    <a:pt x="2224" y="1"/>
                  </a:moveTo>
                  <a:cubicBezTo>
                    <a:pt x="2207" y="1"/>
                    <a:pt x="2190" y="4"/>
                    <a:pt x="2173" y="9"/>
                  </a:cubicBezTo>
                  <a:cubicBezTo>
                    <a:pt x="2126" y="24"/>
                    <a:pt x="2094" y="61"/>
                    <a:pt x="2062" y="95"/>
                  </a:cubicBezTo>
                  <a:cubicBezTo>
                    <a:pt x="2051" y="108"/>
                    <a:pt x="2038" y="119"/>
                    <a:pt x="2025" y="131"/>
                  </a:cubicBezTo>
                  <a:cubicBezTo>
                    <a:pt x="1924" y="223"/>
                    <a:pt x="1781" y="232"/>
                    <a:pt x="1631" y="238"/>
                  </a:cubicBezTo>
                  <a:cubicBezTo>
                    <a:pt x="1539" y="243"/>
                    <a:pt x="1442" y="247"/>
                    <a:pt x="1352" y="273"/>
                  </a:cubicBezTo>
                  <a:cubicBezTo>
                    <a:pt x="1320" y="281"/>
                    <a:pt x="1282" y="296"/>
                    <a:pt x="1252" y="328"/>
                  </a:cubicBezTo>
                  <a:cubicBezTo>
                    <a:pt x="1202" y="386"/>
                    <a:pt x="1209" y="470"/>
                    <a:pt x="1215" y="545"/>
                  </a:cubicBezTo>
                  <a:cubicBezTo>
                    <a:pt x="1222" y="633"/>
                    <a:pt x="1224" y="688"/>
                    <a:pt x="1175" y="708"/>
                  </a:cubicBezTo>
                  <a:cubicBezTo>
                    <a:pt x="1165" y="710"/>
                    <a:pt x="1152" y="711"/>
                    <a:pt x="1139" y="711"/>
                  </a:cubicBezTo>
                  <a:cubicBezTo>
                    <a:pt x="1129" y="711"/>
                    <a:pt x="1119" y="711"/>
                    <a:pt x="1108" y="710"/>
                  </a:cubicBezTo>
                  <a:lnTo>
                    <a:pt x="1097" y="710"/>
                  </a:lnTo>
                  <a:cubicBezTo>
                    <a:pt x="1083" y="709"/>
                    <a:pt x="1069" y="708"/>
                    <a:pt x="1055" y="708"/>
                  </a:cubicBezTo>
                  <a:cubicBezTo>
                    <a:pt x="966" y="708"/>
                    <a:pt x="877" y="731"/>
                    <a:pt x="798" y="772"/>
                  </a:cubicBezTo>
                  <a:lnTo>
                    <a:pt x="780" y="781"/>
                  </a:lnTo>
                  <a:lnTo>
                    <a:pt x="832" y="1055"/>
                  </a:lnTo>
                  <a:cubicBezTo>
                    <a:pt x="667" y="1059"/>
                    <a:pt x="568" y="1115"/>
                    <a:pt x="549" y="1213"/>
                  </a:cubicBezTo>
                  <a:cubicBezTo>
                    <a:pt x="543" y="1250"/>
                    <a:pt x="551" y="1284"/>
                    <a:pt x="560" y="1318"/>
                  </a:cubicBezTo>
                  <a:cubicBezTo>
                    <a:pt x="564" y="1340"/>
                    <a:pt x="568" y="1359"/>
                    <a:pt x="568" y="1380"/>
                  </a:cubicBezTo>
                  <a:cubicBezTo>
                    <a:pt x="570" y="1417"/>
                    <a:pt x="555" y="1453"/>
                    <a:pt x="525" y="1483"/>
                  </a:cubicBezTo>
                  <a:cubicBezTo>
                    <a:pt x="493" y="1517"/>
                    <a:pt x="448" y="1537"/>
                    <a:pt x="406" y="1537"/>
                  </a:cubicBezTo>
                  <a:cubicBezTo>
                    <a:pt x="393" y="1537"/>
                    <a:pt x="379" y="1535"/>
                    <a:pt x="367" y="1530"/>
                  </a:cubicBezTo>
                  <a:lnTo>
                    <a:pt x="333" y="1518"/>
                  </a:lnTo>
                  <a:lnTo>
                    <a:pt x="326" y="1777"/>
                  </a:lnTo>
                  <a:cubicBezTo>
                    <a:pt x="311" y="1774"/>
                    <a:pt x="296" y="1773"/>
                    <a:pt x="280" y="1773"/>
                  </a:cubicBezTo>
                  <a:cubicBezTo>
                    <a:pt x="214" y="1773"/>
                    <a:pt x="146" y="1798"/>
                    <a:pt x="88" y="1843"/>
                  </a:cubicBezTo>
                  <a:lnTo>
                    <a:pt x="1" y="1912"/>
                  </a:lnTo>
                  <a:lnTo>
                    <a:pt x="110" y="1890"/>
                  </a:lnTo>
                  <a:cubicBezTo>
                    <a:pt x="191" y="1873"/>
                    <a:pt x="276" y="1859"/>
                    <a:pt x="355" y="1859"/>
                  </a:cubicBezTo>
                  <a:cubicBezTo>
                    <a:pt x="404" y="1859"/>
                    <a:pt x="452" y="1865"/>
                    <a:pt x="493" y="1880"/>
                  </a:cubicBezTo>
                  <a:cubicBezTo>
                    <a:pt x="525" y="1892"/>
                    <a:pt x="555" y="1907"/>
                    <a:pt x="588" y="1927"/>
                  </a:cubicBezTo>
                  <a:cubicBezTo>
                    <a:pt x="635" y="1952"/>
                    <a:pt x="684" y="1978"/>
                    <a:pt x="740" y="1989"/>
                  </a:cubicBezTo>
                  <a:cubicBezTo>
                    <a:pt x="753" y="1991"/>
                    <a:pt x="765" y="1993"/>
                    <a:pt x="780" y="1995"/>
                  </a:cubicBezTo>
                  <a:cubicBezTo>
                    <a:pt x="795" y="1997"/>
                    <a:pt x="810" y="1997"/>
                    <a:pt x="825" y="2002"/>
                  </a:cubicBezTo>
                  <a:cubicBezTo>
                    <a:pt x="890" y="2017"/>
                    <a:pt x="939" y="2066"/>
                    <a:pt x="992" y="2115"/>
                  </a:cubicBezTo>
                  <a:cubicBezTo>
                    <a:pt x="1003" y="2126"/>
                    <a:pt x="1016" y="2139"/>
                    <a:pt x="1027" y="2150"/>
                  </a:cubicBezTo>
                  <a:cubicBezTo>
                    <a:pt x="1121" y="2235"/>
                    <a:pt x="1232" y="2300"/>
                    <a:pt x="1340" y="2362"/>
                  </a:cubicBezTo>
                  <a:lnTo>
                    <a:pt x="1556" y="2490"/>
                  </a:lnTo>
                  <a:cubicBezTo>
                    <a:pt x="1595" y="2512"/>
                    <a:pt x="1633" y="2533"/>
                    <a:pt x="1672" y="2552"/>
                  </a:cubicBezTo>
                  <a:lnTo>
                    <a:pt x="1715" y="2574"/>
                  </a:lnTo>
                  <a:lnTo>
                    <a:pt x="1710" y="2527"/>
                  </a:lnTo>
                  <a:cubicBezTo>
                    <a:pt x="1695" y="2330"/>
                    <a:pt x="1742" y="2130"/>
                    <a:pt x="1843" y="1970"/>
                  </a:cubicBezTo>
                  <a:lnTo>
                    <a:pt x="1860" y="1944"/>
                  </a:lnTo>
                  <a:cubicBezTo>
                    <a:pt x="1897" y="1888"/>
                    <a:pt x="1933" y="1832"/>
                    <a:pt x="1935" y="1764"/>
                  </a:cubicBezTo>
                  <a:cubicBezTo>
                    <a:pt x="1937" y="1749"/>
                    <a:pt x="1935" y="1736"/>
                    <a:pt x="1935" y="1723"/>
                  </a:cubicBezTo>
                  <a:cubicBezTo>
                    <a:pt x="1933" y="1708"/>
                    <a:pt x="1933" y="1695"/>
                    <a:pt x="1935" y="1683"/>
                  </a:cubicBezTo>
                  <a:cubicBezTo>
                    <a:pt x="1942" y="1590"/>
                    <a:pt x="2049" y="1537"/>
                    <a:pt x="2147" y="1496"/>
                  </a:cubicBezTo>
                  <a:cubicBezTo>
                    <a:pt x="2299" y="1432"/>
                    <a:pt x="2377" y="1342"/>
                    <a:pt x="2364" y="1243"/>
                  </a:cubicBezTo>
                  <a:cubicBezTo>
                    <a:pt x="2357" y="1188"/>
                    <a:pt x="2323" y="1145"/>
                    <a:pt x="2291" y="1104"/>
                  </a:cubicBezTo>
                  <a:cubicBezTo>
                    <a:pt x="2261" y="1065"/>
                    <a:pt x="2233" y="1029"/>
                    <a:pt x="2229" y="988"/>
                  </a:cubicBezTo>
                  <a:cubicBezTo>
                    <a:pt x="2224" y="924"/>
                    <a:pt x="2274" y="877"/>
                    <a:pt x="2332" y="821"/>
                  </a:cubicBezTo>
                  <a:cubicBezTo>
                    <a:pt x="2368" y="787"/>
                    <a:pt x="2404" y="751"/>
                    <a:pt x="2430" y="708"/>
                  </a:cubicBezTo>
                  <a:cubicBezTo>
                    <a:pt x="2490" y="601"/>
                    <a:pt x="2464" y="481"/>
                    <a:pt x="2439" y="363"/>
                  </a:cubicBezTo>
                  <a:cubicBezTo>
                    <a:pt x="2434" y="343"/>
                    <a:pt x="2430" y="324"/>
                    <a:pt x="2428" y="307"/>
                  </a:cubicBezTo>
                  <a:cubicBezTo>
                    <a:pt x="2415" y="247"/>
                    <a:pt x="2409" y="185"/>
                    <a:pt x="2407" y="108"/>
                  </a:cubicBezTo>
                  <a:lnTo>
                    <a:pt x="2407" y="97"/>
                  </a:lnTo>
                  <a:lnTo>
                    <a:pt x="2398" y="89"/>
                  </a:lnTo>
                  <a:cubicBezTo>
                    <a:pt x="2338" y="30"/>
                    <a:pt x="2280" y="1"/>
                    <a:pt x="2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297"/>
            <p:cNvSpPr/>
            <p:nvPr/>
          </p:nvSpPr>
          <p:spPr>
            <a:xfrm>
              <a:off x="4414270" y="2330249"/>
              <a:ext cx="72657" cy="61490"/>
            </a:xfrm>
            <a:custGeom>
              <a:rect b="b" l="l" r="r" t="t"/>
              <a:pathLst>
                <a:path extrusionOk="0" h="2164" w="2557">
                  <a:moveTo>
                    <a:pt x="996" y="0"/>
                  </a:moveTo>
                  <a:cubicBezTo>
                    <a:pt x="916" y="0"/>
                    <a:pt x="834" y="17"/>
                    <a:pt x="752" y="33"/>
                  </a:cubicBezTo>
                  <a:cubicBezTo>
                    <a:pt x="699" y="76"/>
                    <a:pt x="660" y="136"/>
                    <a:pt x="654" y="205"/>
                  </a:cubicBezTo>
                  <a:cubicBezTo>
                    <a:pt x="648" y="269"/>
                    <a:pt x="660" y="344"/>
                    <a:pt x="611" y="385"/>
                  </a:cubicBezTo>
                  <a:cubicBezTo>
                    <a:pt x="590" y="402"/>
                    <a:pt x="562" y="406"/>
                    <a:pt x="536" y="411"/>
                  </a:cubicBezTo>
                  <a:cubicBezTo>
                    <a:pt x="522" y="412"/>
                    <a:pt x="508" y="412"/>
                    <a:pt x="494" y="412"/>
                  </a:cubicBezTo>
                  <a:cubicBezTo>
                    <a:pt x="440" y="412"/>
                    <a:pt x="385" y="405"/>
                    <a:pt x="332" y="405"/>
                  </a:cubicBezTo>
                  <a:cubicBezTo>
                    <a:pt x="296" y="405"/>
                    <a:pt x="260" y="409"/>
                    <a:pt x="225" y="419"/>
                  </a:cubicBezTo>
                  <a:cubicBezTo>
                    <a:pt x="127" y="451"/>
                    <a:pt x="63" y="597"/>
                    <a:pt x="146" y="659"/>
                  </a:cubicBezTo>
                  <a:lnTo>
                    <a:pt x="0" y="659"/>
                  </a:lnTo>
                  <a:cubicBezTo>
                    <a:pt x="5" y="668"/>
                    <a:pt x="13" y="674"/>
                    <a:pt x="18" y="685"/>
                  </a:cubicBezTo>
                  <a:cubicBezTo>
                    <a:pt x="69" y="773"/>
                    <a:pt x="69" y="886"/>
                    <a:pt x="129" y="970"/>
                  </a:cubicBezTo>
                  <a:cubicBezTo>
                    <a:pt x="238" y="1122"/>
                    <a:pt x="476" y="1107"/>
                    <a:pt x="613" y="1233"/>
                  </a:cubicBezTo>
                  <a:cubicBezTo>
                    <a:pt x="690" y="1306"/>
                    <a:pt x="725" y="1418"/>
                    <a:pt x="802" y="1488"/>
                  </a:cubicBezTo>
                  <a:cubicBezTo>
                    <a:pt x="915" y="1597"/>
                    <a:pt x="1100" y="1600"/>
                    <a:pt x="1217" y="1702"/>
                  </a:cubicBezTo>
                  <a:cubicBezTo>
                    <a:pt x="1288" y="1760"/>
                    <a:pt x="1329" y="1848"/>
                    <a:pt x="1400" y="1906"/>
                  </a:cubicBezTo>
                  <a:cubicBezTo>
                    <a:pt x="1513" y="1998"/>
                    <a:pt x="1678" y="1998"/>
                    <a:pt x="1804" y="2071"/>
                  </a:cubicBezTo>
                  <a:cubicBezTo>
                    <a:pt x="1852" y="2099"/>
                    <a:pt x="1894" y="2133"/>
                    <a:pt x="1942" y="2163"/>
                  </a:cubicBezTo>
                  <a:cubicBezTo>
                    <a:pt x="1901" y="1930"/>
                    <a:pt x="2027" y="1672"/>
                    <a:pt x="2244" y="1572"/>
                  </a:cubicBezTo>
                  <a:cubicBezTo>
                    <a:pt x="2331" y="1532"/>
                    <a:pt x="2427" y="1518"/>
                    <a:pt x="2524" y="1518"/>
                  </a:cubicBezTo>
                  <a:cubicBezTo>
                    <a:pt x="2531" y="1518"/>
                    <a:pt x="2539" y="1518"/>
                    <a:pt x="2546" y="1518"/>
                  </a:cubicBezTo>
                  <a:cubicBezTo>
                    <a:pt x="2556" y="1430"/>
                    <a:pt x="2556" y="1343"/>
                    <a:pt x="2531" y="1259"/>
                  </a:cubicBezTo>
                  <a:cubicBezTo>
                    <a:pt x="2505" y="1184"/>
                    <a:pt x="2460" y="1115"/>
                    <a:pt x="2426" y="1047"/>
                  </a:cubicBezTo>
                  <a:cubicBezTo>
                    <a:pt x="2370" y="938"/>
                    <a:pt x="2340" y="820"/>
                    <a:pt x="2329" y="700"/>
                  </a:cubicBezTo>
                  <a:cubicBezTo>
                    <a:pt x="2291" y="681"/>
                    <a:pt x="2254" y="659"/>
                    <a:pt x="2216" y="638"/>
                  </a:cubicBezTo>
                  <a:cubicBezTo>
                    <a:pt x="2145" y="595"/>
                    <a:pt x="2072" y="552"/>
                    <a:pt x="1999" y="509"/>
                  </a:cubicBezTo>
                  <a:cubicBezTo>
                    <a:pt x="1892" y="447"/>
                    <a:pt x="1783" y="383"/>
                    <a:pt x="1693" y="299"/>
                  </a:cubicBezTo>
                  <a:cubicBezTo>
                    <a:pt x="1627" y="241"/>
                    <a:pt x="1564" y="168"/>
                    <a:pt x="1479" y="147"/>
                  </a:cubicBezTo>
                  <a:cubicBezTo>
                    <a:pt x="1449" y="141"/>
                    <a:pt x="1419" y="138"/>
                    <a:pt x="1391" y="134"/>
                  </a:cubicBezTo>
                  <a:cubicBezTo>
                    <a:pt x="1305" y="117"/>
                    <a:pt x="1232" y="57"/>
                    <a:pt x="1149" y="25"/>
                  </a:cubicBezTo>
                  <a:cubicBezTo>
                    <a:pt x="1099" y="7"/>
                    <a:pt x="1048" y="0"/>
                    <a:pt x="9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297"/>
            <p:cNvSpPr/>
            <p:nvPr/>
          </p:nvSpPr>
          <p:spPr>
            <a:xfrm>
              <a:off x="4412821" y="2329481"/>
              <a:ext cx="74959" cy="63763"/>
            </a:xfrm>
            <a:custGeom>
              <a:rect b="b" l="l" r="r" t="t"/>
              <a:pathLst>
                <a:path extrusionOk="0" h="2244" w="2638">
                  <a:moveTo>
                    <a:pt x="1050" y="56"/>
                  </a:moveTo>
                  <a:cubicBezTo>
                    <a:pt x="1101" y="56"/>
                    <a:pt x="1149" y="62"/>
                    <a:pt x="1191" y="78"/>
                  </a:cubicBezTo>
                  <a:cubicBezTo>
                    <a:pt x="1223" y="90"/>
                    <a:pt x="1253" y="105"/>
                    <a:pt x="1286" y="125"/>
                  </a:cubicBezTo>
                  <a:cubicBezTo>
                    <a:pt x="1333" y="150"/>
                    <a:pt x="1382" y="176"/>
                    <a:pt x="1438" y="187"/>
                  </a:cubicBezTo>
                  <a:cubicBezTo>
                    <a:pt x="1451" y="189"/>
                    <a:pt x="1463" y="191"/>
                    <a:pt x="1478" y="193"/>
                  </a:cubicBezTo>
                  <a:cubicBezTo>
                    <a:pt x="1493" y="195"/>
                    <a:pt x="1508" y="195"/>
                    <a:pt x="1523" y="200"/>
                  </a:cubicBezTo>
                  <a:cubicBezTo>
                    <a:pt x="1588" y="215"/>
                    <a:pt x="1637" y="264"/>
                    <a:pt x="1690" y="313"/>
                  </a:cubicBezTo>
                  <a:cubicBezTo>
                    <a:pt x="1701" y="324"/>
                    <a:pt x="1714" y="337"/>
                    <a:pt x="1725" y="348"/>
                  </a:cubicBezTo>
                  <a:cubicBezTo>
                    <a:pt x="1819" y="433"/>
                    <a:pt x="1930" y="498"/>
                    <a:pt x="2038" y="560"/>
                  </a:cubicBezTo>
                  <a:lnTo>
                    <a:pt x="2254" y="688"/>
                  </a:lnTo>
                  <a:cubicBezTo>
                    <a:pt x="2288" y="708"/>
                    <a:pt x="2323" y="727"/>
                    <a:pt x="2357" y="744"/>
                  </a:cubicBezTo>
                  <a:cubicBezTo>
                    <a:pt x="2368" y="866"/>
                    <a:pt x="2400" y="980"/>
                    <a:pt x="2453" y="1085"/>
                  </a:cubicBezTo>
                  <a:cubicBezTo>
                    <a:pt x="2464" y="1108"/>
                    <a:pt x="2477" y="1130"/>
                    <a:pt x="2487" y="1151"/>
                  </a:cubicBezTo>
                  <a:cubicBezTo>
                    <a:pt x="2515" y="1198"/>
                    <a:pt x="2539" y="1245"/>
                    <a:pt x="2556" y="1295"/>
                  </a:cubicBezTo>
                  <a:cubicBezTo>
                    <a:pt x="2575" y="1357"/>
                    <a:pt x="2582" y="1430"/>
                    <a:pt x="2573" y="1517"/>
                  </a:cubicBezTo>
                  <a:cubicBezTo>
                    <a:pt x="2462" y="1517"/>
                    <a:pt x="2368" y="1537"/>
                    <a:pt x="2284" y="1575"/>
                  </a:cubicBezTo>
                  <a:cubicBezTo>
                    <a:pt x="2076" y="1669"/>
                    <a:pt x="1945" y="1903"/>
                    <a:pt x="1958" y="2134"/>
                  </a:cubicBezTo>
                  <a:cubicBezTo>
                    <a:pt x="1956" y="2132"/>
                    <a:pt x="1952" y="2130"/>
                    <a:pt x="1948" y="2128"/>
                  </a:cubicBezTo>
                  <a:cubicBezTo>
                    <a:pt x="1922" y="2109"/>
                    <a:pt x="1896" y="2089"/>
                    <a:pt x="1868" y="2074"/>
                  </a:cubicBezTo>
                  <a:cubicBezTo>
                    <a:pt x="1810" y="2040"/>
                    <a:pt x="1744" y="2023"/>
                    <a:pt x="1682" y="2006"/>
                  </a:cubicBezTo>
                  <a:cubicBezTo>
                    <a:pt x="1603" y="1982"/>
                    <a:pt x="1528" y="1961"/>
                    <a:pt x="1468" y="1914"/>
                  </a:cubicBezTo>
                  <a:cubicBezTo>
                    <a:pt x="1436" y="1886"/>
                    <a:pt x="1408" y="1849"/>
                    <a:pt x="1380" y="1813"/>
                  </a:cubicBezTo>
                  <a:cubicBezTo>
                    <a:pt x="1352" y="1777"/>
                    <a:pt x="1322" y="1738"/>
                    <a:pt x="1286" y="1708"/>
                  </a:cubicBezTo>
                  <a:cubicBezTo>
                    <a:pt x="1226" y="1657"/>
                    <a:pt x="1148" y="1629"/>
                    <a:pt x="1076" y="1601"/>
                  </a:cubicBezTo>
                  <a:cubicBezTo>
                    <a:pt x="998" y="1575"/>
                    <a:pt x="926" y="1547"/>
                    <a:pt x="872" y="1496"/>
                  </a:cubicBezTo>
                  <a:cubicBezTo>
                    <a:pt x="836" y="1464"/>
                    <a:pt x="810" y="1421"/>
                    <a:pt x="782" y="1374"/>
                  </a:cubicBezTo>
                  <a:cubicBezTo>
                    <a:pt x="754" y="1329"/>
                    <a:pt x="724" y="1280"/>
                    <a:pt x="684" y="1241"/>
                  </a:cubicBezTo>
                  <a:cubicBezTo>
                    <a:pt x="617" y="1179"/>
                    <a:pt x="529" y="1149"/>
                    <a:pt x="444" y="1121"/>
                  </a:cubicBezTo>
                  <a:cubicBezTo>
                    <a:pt x="347" y="1089"/>
                    <a:pt x="255" y="1057"/>
                    <a:pt x="201" y="982"/>
                  </a:cubicBezTo>
                  <a:cubicBezTo>
                    <a:pt x="171" y="939"/>
                    <a:pt x="159" y="890"/>
                    <a:pt x="144" y="836"/>
                  </a:cubicBezTo>
                  <a:cubicBezTo>
                    <a:pt x="133" y="795"/>
                    <a:pt x="120" y="752"/>
                    <a:pt x="101" y="714"/>
                  </a:cubicBezTo>
                  <a:lnTo>
                    <a:pt x="276" y="712"/>
                  </a:lnTo>
                  <a:lnTo>
                    <a:pt x="212" y="663"/>
                  </a:lnTo>
                  <a:cubicBezTo>
                    <a:pt x="184" y="643"/>
                    <a:pt x="182" y="611"/>
                    <a:pt x="186" y="590"/>
                  </a:cubicBezTo>
                  <a:cubicBezTo>
                    <a:pt x="195" y="538"/>
                    <a:pt x="238" y="487"/>
                    <a:pt x="285" y="472"/>
                  </a:cubicBezTo>
                  <a:cubicBezTo>
                    <a:pt x="313" y="463"/>
                    <a:pt x="345" y="459"/>
                    <a:pt x="386" y="459"/>
                  </a:cubicBezTo>
                  <a:cubicBezTo>
                    <a:pt x="411" y="459"/>
                    <a:pt x="435" y="461"/>
                    <a:pt x="461" y="463"/>
                  </a:cubicBezTo>
                  <a:cubicBezTo>
                    <a:pt x="485" y="465"/>
                    <a:pt x="510" y="466"/>
                    <a:pt x="535" y="466"/>
                  </a:cubicBezTo>
                  <a:cubicBezTo>
                    <a:pt x="553" y="466"/>
                    <a:pt x="571" y="465"/>
                    <a:pt x="589" y="463"/>
                  </a:cubicBezTo>
                  <a:cubicBezTo>
                    <a:pt x="615" y="461"/>
                    <a:pt x="651" y="455"/>
                    <a:pt x="679" y="431"/>
                  </a:cubicBezTo>
                  <a:cubicBezTo>
                    <a:pt x="726" y="393"/>
                    <a:pt x="729" y="333"/>
                    <a:pt x="729" y="279"/>
                  </a:cubicBezTo>
                  <a:cubicBezTo>
                    <a:pt x="729" y="264"/>
                    <a:pt x="731" y="249"/>
                    <a:pt x="731" y="234"/>
                  </a:cubicBezTo>
                  <a:cubicBezTo>
                    <a:pt x="735" y="180"/>
                    <a:pt x="765" y="127"/>
                    <a:pt x="814" y="86"/>
                  </a:cubicBezTo>
                  <a:cubicBezTo>
                    <a:pt x="892" y="70"/>
                    <a:pt x="974" y="56"/>
                    <a:pt x="1050" y="56"/>
                  </a:cubicBezTo>
                  <a:close/>
                  <a:moveTo>
                    <a:pt x="1048" y="0"/>
                  </a:moveTo>
                  <a:cubicBezTo>
                    <a:pt x="964" y="0"/>
                    <a:pt x="876" y="20"/>
                    <a:pt x="797" y="35"/>
                  </a:cubicBezTo>
                  <a:lnTo>
                    <a:pt x="786" y="41"/>
                  </a:lnTo>
                  <a:cubicBezTo>
                    <a:pt x="722" y="90"/>
                    <a:pt x="684" y="159"/>
                    <a:pt x="677" y="230"/>
                  </a:cubicBezTo>
                  <a:cubicBezTo>
                    <a:pt x="677" y="245"/>
                    <a:pt x="675" y="262"/>
                    <a:pt x="675" y="277"/>
                  </a:cubicBezTo>
                  <a:cubicBezTo>
                    <a:pt x="675" y="324"/>
                    <a:pt x="673" y="367"/>
                    <a:pt x="645" y="390"/>
                  </a:cubicBezTo>
                  <a:cubicBezTo>
                    <a:pt x="632" y="401"/>
                    <a:pt x="613" y="408"/>
                    <a:pt x="585" y="410"/>
                  </a:cubicBezTo>
                  <a:cubicBezTo>
                    <a:pt x="568" y="412"/>
                    <a:pt x="551" y="412"/>
                    <a:pt x="534" y="412"/>
                  </a:cubicBezTo>
                  <a:cubicBezTo>
                    <a:pt x="510" y="412"/>
                    <a:pt x="487" y="411"/>
                    <a:pt x="465" y="410"/>
                  </a:cubicBezTo>
                  <a:cubicBezTo>
                    <a:pt x="437" y="408"/>
                    <a:pt x="411" y="405"/>
                    <a:pt x="386" y="405"/>
                  </a:cubicBezTo>
                  <a:cubicBezTo>
                    <a:pt x="339" y="405"/>
                    <a:pt x="302" y="410"/>
                    <a:pt x="268" y="420"/>
                  </a:cubicBezTo>
                  <a:cubicBezTo>
                    <a:pt x="201" y="442"/>
                    <a:pt x="146" y="508"/>
                    <a:pt x="133" y="581"/>
                  </a:cubicBezTo>
                  <a:cubicBezTo>
                    <a:pt x="129" y="609"/>
                    <a:pt x="131" y="637"/>
                    <a:pt x="141" y="658"/>
                  </a:cubicBezTo>
                  <a:lnTo>
                    <a:pt x="0" y="660"/>
                  </a:lnTo>
                  <a:lnTo>
                    <a:pt x="28" y="701"/>
                  </a:lnTo>
                  <a:cubicBezTo>
                    <a:pt x="32" y="705"/>
                    <a:pt x="34" y="710"/>
                    <a:pt x="39" y="714"/>
                  </a:cubicBezTo>
                  <a:cubicBezTo>
                    <a:pt x="41" y="718"/>
                    <a:pt x="45" y="720"/>
                    <a:pt x="45" y="725"/>
                  </a:cubicBezTo>
                  <a:cubicBezTo>
                    <a:pt x="66" y="761"/>
                    <a:pt x="79" y="804"/>
                    <a:pt x="92" y="849"/>
                  </a:cubicBezTo>
                  <a:cubicBezTo>
                    <a:pt x="107" y="905"/>
                    <a:pt x="124" y="962"/>
                    <a:pt x="159" y="1012"/>
                  </a:cubicBezTo>
                  <a:cubicBezTo>
                    <a:pt x="223" y="1102"/>
                    <a:pt x="326" y="1138"/>
                    <a:pt x="426" y="1172"/>
                  </a:cubicBezTo>
                  <a:cubicBezTo>
                    <a:pt x="506" y="1198"/>
                    <a:pt x="587" y="1226"/>
                    <a:pt x="645" y="1280"/>
                  </a:cubicBezTo>
                  <a:cubicBezTo>
                    <a:pt x="681" y="1314"/>
                    <a:pt x="709" y="1357"/>
                    <a:pt x="735" y="1402"/>
                  </a:cubicBezTo>
                  <a:cubicBezTo>
                    <a:pt x="765" y="1449"/>
                    <a:pt x="793" y="1496"/>
                    <a:pt x="836" y="1537"/>
                  </a:cubicBezTo>
                  <a:cubicBezTo>
                    <a:pt x="898" y="1594"/>
                    <a:pt x="979" y="1624"/>
                    <a:pt x="1056" y="1652"/>
                  </a:cubicBezTo>
                  <a:cubicBezTo>
                    <a:pt x="1129" y="1678"/>
                    <a:pt x="1198" y="1704"/>
                    <a:pt x="1251" y="1749"/>
                  </a:cubicBezTo>
                  <a:cubicBezTo>
                    <a:pt x="1283" y="1777"/>
                    <a:pt x="1309" y="1809"/>
                    <a:pt x="1337" y="1845"/>
                  </a:cubicBezTo>
                  <a:cubicBezTo>
                    <a:pt x="1365" y="1884"/>
                    <a:pt x="1395" y="1922"/>
                    <a:pt x="1436" y="1954"/>
                  </a:cubicBezTo>
                  <a:cubicBezTo>
                    <a:pt x="1502" y="2010"/>
                    <a:pt x="1586" y="2034"/>
                    <a:pt x="1667" y="2057"/>
                  </a:cubicBezTo>
                  <a:cubicBezTo>
                    <a:pt x="1729" y="2074"/>
                    <a:pt x="1789" y="2092"/>
                    <a:pt x="1843" y="2122"/>
                  </a:cubicBezTo>
                  <a:cubicBezTo>
                    <a:pt x="1868" y="2134"/>
                    <a:pt x="1892" y="2152"/>
                    <a:pt x="1918" y="2171"/>
                  </a:cubicBezTo>
                  <a:cubicBezTo>
                    <a:pt x="1937" y="2186"/>
                    <a:pt x="1958" y="2199"/>
                    <a:pt x="1980" y="2214"/>
                  </a:cubicBezTo>
                  <a:lnTo>
                    <a:pt x="2029" y="2244"/>
                  </a:lnTo>
                  <a:lnTo>
                    <a:pt x="2018" y="2186"/>
                  </a:lnTo>
                  <a:cubicBezTo>
                    <a:pt x="1980" y="1959"/>
                    <a:pt x="2102" y="1717"/>
                    <a:pt x="2305" y="1624"/>
                  </a:cubicBezTo>
                  <a:cubicBezTo>
                    <a:pt x="2383" y="1588"/>
                    <a:pt x="2470" y="1571"/>
                    <a:pt x="2573" y="1571"/>
                  </a:cubicBezTo>
                  <a:lnTo>
                    <a:pt x="2620" y="1573"/>
                  </a:lnTo>
                  <a:lnTo>
                    <a:pt x="2622" y="1549"/>
                  </a:lnTo>
                  <a:cubicBezTo>
                    <a:pt x="2637" y="1440"/>
                    <a:pt x="2631" y="1355"/>
                    <a:pt x="2607" y="1277"/>
                  </a:cubicBezTo>
                  <a:cubicBezTo>
                    <a:pt x="2588" y="1224"/>
                    <a:pt x="2562" y="1172"/>
                    <a:pt x="2535" y="1125"/>
                  </a:cubicBezTo>
                  <a:cubicBezTo>
                    <a:pt x="2524" y="1104"/>
                    <a:pt x="2511" y="1082"/>
                    <a:pt x="2500" y="1061"/>
                  </a:cubicBezTo>
                  <a:cubicBezTo>
                    <a:pt x="2449" y="958"/>
                    <a:pt x="2417" y="845"/>
                    <a:pt x="2408" y="725"/>
                  </a:cubicBezTo>
                  <a:lnTo>
                    <a:pt x="2406" y="710"/>
                  </a:lnTo>
                  <a:lnTo>
                    <a:pt x="2393" y="703"/>
                  </a:lnTo>
                  <a:cubicBezTo>
                    <a:pt x="2355" y="684"/>
                    <a:pt x="2318" y="663"/>
                    <a:pt x="2282" y="641"/>
                  </a:cubicBezTo>
                  <a:lnTo>
                    <a:pt x="2063" y="515"/>
                  </a:lnTo>
                  <a:cubicBezTo>
                    <a:pt x="1958" y="453"/>
                    <a:pt x="1851" y="390"/>
                    <a:pt x="1761" y="307"/>
                  </a:cubicBezTo>
                  <a:cubicBezTo>
                    <a:pt x="1750" y="296"/>
                    <a:pt x="1738" y="285"/>
                    <a:pt x="1727" y="275"/>
                  </a:cubicBezTo>
                  <a:cubicBezTo>
                    <a:pt x="1671" y="221"/>
                    <a:pt x="1613" y="168"/>
                    <a:pt x="1536" y="148"/>
                  </a:cubicBezTo>
                  <a:cubicBezTo>
                    <a:pt x="1519" y="144"/>
                    <a:pt x="1502" y="142"/>
                    <a:pt x="1485" y="140"/>
                  </a:cubicBezTo>
                  <a:cubicBezTo>
                    <a:pt x="1472" y="138"/>
                    <a:pt x="1459" y="138"/>
                    <a:pt x="1446" y="133"/>
                  </a:cubicBezTo>
                  <a:cubicBezTo>
                    <a:pt x="1399" y="125"/>
                    <a:pt x="1356" y="101"/>
                    <a:pt x="1311" y="78"/>
                  </a:cubicBezTo>
                  <a:cubicBezTo>
                    <a:pt x="1279" y="58"/>
                    <a:pt x="1245" y="41"/>
                    <a:pt x="1211" y="28"/>
                  </a:cubicBezTo>
                  <a:cubicBezTo>
                    <a:pt x="1161" y="9"/>
                    <a:pt x="1108"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297"/>
            <p:cNvSpPr/>
            <p:nvPr/>
          </p:nvSpPr>
          <p:spPr>
            <a:xfrm>
              <a:off x="4468256" y="2373351"/>
              <a:ext cx="18356" cy="20004"/>
            </a:xfrm>
            <a:custGeom>
              <a:rect b="b" l="l" r="r" t="t"/>
              <a:pathLst>
                <a:path extrusionOk="0" h="704" w="646">
                  <a:moveTo>
                    <a:pt x="624" y="1"/>
                  </a:moveTo>
                  <a:cubicBezTo>
                    <a:pt x="527" y="1"/>
                    <a:pt x="431" y="15"/>
                    <a:pt x="344" y="55"/>
                  </a:cubicBezTo>
                  <a:cubicBezTo>
                    <a:pt x="127" y="155"/>
                    <a:pt x="1" y="413"/>
                    <a:pt x="42" y="646"/>
                  </a:cubicBezTo>
                  <a:cubicBezTo>
                    <a:pt x="50" y="650"/>
                    <a:pt x="59" y="659"/>
                    <a:pt x="67" y="663"/>
                  </a:cubicBezTo>
                  <a:cubicBezTo>
                    <a:pt x="121" y="691"/>
                    <a:pt x="180" y="703"/>
                    <a:pt x="240" y="703"/>
                  </a:cubicBezTo>
                  <a:cubicBezTo>
                    <a:pt x="311" y="703"/>
                    <a:pt x="382" y="687"/>
                    <a:pt x="447" y="659"/>
                  </a:cubicBezTo>
                  <a:cubicBezTo>
                    <a:pt x="481" y="644"/>
                    <a:pt x="515" y="627"/>
                    <a:pt x="545" y="608"/>
                  </a:cubicBezTo>
                  <a:cubicBezTo>
                    <a:pt x="528" y="417"/>
                    <a:pt x="618" y="205"/>
                    <a:pt x="646" y="1"/>
                  </a:cubicBezTo>
                  <a:cubicBezTo>
                    <a:pt x="639" y="1"/>
                    <a:pt x="631" y="1"/>
                    <a:pt x="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297"/>
            <p:cNvSpPr/>
            <p:nvPr/>
          </p:nvSpPr>
          <p:spPr>
            <a:xfrm>
              <a:off x="4467403" y="2372584"/>
              <a:ext cx="20061" cy="21510"/>
            </a:xfrm>
            <a:custGeom>
              <a:rect b="b" l="l" r="r" t="t"/>
              <a:pathLst>
                <a:path extrusionOk="0" h="757" w="706">
                  <a:moveTo>
                    <a:pt x="644" y="54"/>
                  </a:moveTo>
                  <a:lnTo>
                    <a:pt x="644" y="54"/>
                  </a:lnTo>
                  <a:cubicBezTo>
                    <a:pt x="633" y="120"/>
                    <a:pt x="618" y="187"/>
                    <a:pt x="601" y="253"/>
                  </a:cubicBezTo>
                  <a:cubicBezTo>
                    <a:pt x="571" y="375"/>
                    <a:pt x="541" y="500"/>
                    <a:pt x="547" y="620"/>
                  </a:cubicBezTo>
                  <a:cubicBezTo>
                    <a:pt x="517" y="637"/>
                    <a:pt x="492" y="650"/>
                    <a:pt x="468" y="660"/>
                  </a:cubicBezTo>
                  <a:cubicBezTo>
                    <a:pt x="402" y="688"/>
                    <a:pt x="334" y="702"/>
                    <a:pt x="270" y="702"/>
                  </a:cubicBezTo>
                  <a:cubicBezTo>
                    <a:pt x="211" y="702"/>
                    <a:pt x="156" y="690"/>
                    <a:pt x="110" y="667"/>
                  </a:cubicBezTo>
                  <a:cubicBezTo>
                    <a:pt x="106" y="665"/>
                    <a:pt x="102" y="660"/>
                    <a:pt x="97" y="658"/>
                  </a:cubicBezTo>
                  <a:cubicBezTo>
                    <a:pt x="63" y="433"/>
                    <a:pt x="185" y="197"/>
                    <a:pt x="384" y="107"/>
                  </a:cubicBezTo>
                  <a:cubicBezTo>
                    <a:pt x="459" y="73"/>
                    <a:pt x="545" y="56"/>
                    <a:pt x="644" y="54"/>
                  </a:cubicBezTo>
                  <a:close/>
                  <a:moveTo>
                    <a:pt x="652" y="0"/>
                  </a:moveTo>
                  <a:cubicBezTo>
                    <a:pt x="541" y="0"/>
                    <a:pt x="447" y="20"/>
                    <a:pt x="363" y="58"/>
                  </a:cubicBezTo>
                  <a:cubicBezTo>
                    <a:pt x="138" y="161"/>
                    <a:pt x="1" y="427"/>
                    <a:pt x="46" y="677"/>
                  </a:cubicBezTo>
                  <a:lnTo>
                    <a:pt x="48" y="690"/>
                  </a:lnTo>
                  <a:lnTo>
                    <a:pt x="67" y="701"/>
                  </a:lnTo>
                  <a:cubicBezTo>
                    <a:pt x="72" y="705"/>
                    <a:pt x="78" y="710"/>
                    <a:pt x="84" y="714"/>
                  </a:cubicBezTo>
                  <a:cubicBezTo>
                    <a:pt x="140" y="742"/>
                    <a:pt x="202" y="757"/>
                    <a:pt x="271" y="757"/>
                  </a:cubicBezTo>
                  <a:cubicBezTo>
                    <a:pt x="342" y="757"/>
                    <a:pt x="417" y="740"/>
                    <a:pt x="487" y="710"/>
                  </a:cubicBezTo>
                  <a:cubicBezTo>
                    <a:pt x="519" y="697"/>
                    <a:pt x="551" y="680"/>
                    <a:pt x="590" y="656"/>
                  </a:cubicBezTo>
                  <a:lnTo>
                    <a:pt x="603" y="647"/>
                  </a:lnTo>
                  <a:lnTo>
                    <a:pt x="603" y="630"/>
                  </a:lnTo>
                  <a:cubicBezTo>
                    <a:pt x="592" y="517"/>
                    <a:pt x="622" y="395"/>
                    <a:pt x="652" y="266"/>
                  </a:cubicBezTo>
                  <a:cubicBezTo>
                    <a:pt x="671" y="189"/>
                    <a:pt x="691" y="110"/>
                    <a:pt x="701" y="32"/>
                  </a:cubicBezTo>
                  <a:lnTo>
                    <a:pt x="706" y="3"/>
                  </a:lnTo>
                  <a:lnTo>
                    <a:pt x="6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297"/>
            <p:cNvSpPr/>
            <p:nvPr/>
          </p:nvSpPr>
          <p:spPr>
            <a:xfrm>
              <a:off x="4525423" y="2562612"/>
              <a:ext cx="25233" cy="38701"/>
            </a:xfrm>
            <a:custGeom>
              <a:rect b="b" l="l" r="r" t="t"/>
              <a:pathLst>
                <a:path extrusionOk="0" h="1362" w="888">
                  <a:moveTo>
                    <a:pt x="725" y="0"/>
                  </a:moveTo>
                  <a:cubicBezTo>
                    <a:pt x="722" y="0"/>
                    <a:pt x="719" y="1"/>
                    <a:pt x="716" y="1"/>
                  </a:cubicBezTo>
                  <a:cubicBezTo>
                    <a:pt x="708" y="93"/>
                    <a:pt x="622" y="158"/>
                    <a:pt x="536" y="190"/>
                  </a:cubicBezTo>
                  <a:cubicBezTo>
                    <a:pt x="451" y="222"/>
                    <a:pt x="358" y="235"/>
                    <a:pt x="279" y="282"/>
                  </a:cubicBezTo>
                  <a:cubicBezTo>
                    <a:pt x="298" y="348"/>
                    <a:pt x="273" y="423"/>
                    <a:pt x="217" y="464"/>
                  </a:cubicBezTo>
                  <a:cubicBezTo>
                    <a:pt x="178" y="494"/>
                    <a:pt x="129" y="505"/>
                    <a:pt x="89" y="535"/>
                  </a:cubicBezTo>
                  <a:cubicBezTo>
                    <a:pt x="20" y="586"/>
                    <a:pt x="1" y="687"/>
                    <a:pt x="26" y="770"/>
                  </a:cubicBezTo>
                  <a:cubicBezTo>
                    <a:pt x="50" y="854"/>
                    <a:pt x="112" y="922"/>
                    <a:pt x="176" y="980"/>
                  </a:cubicBezTo>
                  <a:cubicBezTo>
                    <a:pt x="163" y="1094"/>
                    <a:pt x="159" y="1222"/>
                    <a:pt x="241" y="1300"/>
                  </a:cubicBezTo>
                  <a:cubicBezTo>
                    <a:pt x="294" y="1350"/>
                    <a:pt x="366" y="1362"/>
                    <a:pt x="439" y="1362"/>
                  </a:cubicBezTo>
                  <a:cubicBezTo>
                    <a:pt x="470" y="1362"/>
                    <a:pt x="500" y="1360"/>
                    <a:pt x="530" y="1357"/>
                  </a:cubicBezTo>
                  <a:cubicBezTo>
                    <a:pt x="598" y="1351"/>
                    <a:pt x="680" y="1334"/>
                    <a:pt x="699" y="1270"/>
                  </a:cubicBezTo>
                  <a:cubicBezTo>
                    <a:pt x="710" y="1233"/>
                    <a:pt x="697" y="1192"/>
                    <a:pt x="703" y="1154"/>
                  </a:cubicBezTo>
                  <a:cubicBezTo>
                    <a:pt x="708" y="1126"/>
                    <a:pt x="721" y="1102"/>
                    <a:pt x="733" y="1077"/>
                  </a:cubicBezTo>
                  <a:cubicBezTo>
                    <a:pt x="783" y="959"/>
                    <a:pt x="751" y="824"/>
                    <a:pt x="757" y="695"/>
                  </a:cubicBezTo>
                  <a:cubicBezTo>
                    <a:pt x="768" y="479"/>
                    <a:pt x="888" y="254"/>
                    <a:pt x="793" y="59"/>
                  </a:cubicBezTo>
                  <a:cubicBezTo>
                    <a:pt x="780" y="30"/>
                    <a:pt x="755" y="0"/>
                    <a:pt x="7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297"/>
            <p:cNvSpPr/>
            <p:nvPr/>
          </p:nvSpPr>
          <p:spPr>
            <a:xfrm>
              <a:off x="4524514" y="2561844"/>
              <a:ext cx="26028" cy="40207"/>
            </a:xfrm>
            <a:custGeom>
              <a:rect b="b" l="l" r="r" t="t"/>
              <a:pathLst>
                <a:path extrusionOk="0" h="1415" w="916">
                  <a:moveTo>
                    <a:pt x="770" y="58"/>
                  </a:moveTo>
                  <a:cubicBezTo>
                    <a:pt x="783" y="65"/>
                    <a:pt x="793" y="80"/>
                    <a:pt x="802" y="97"/>
                  </a:cubicBezTo>
                  <a:cubicBezTo>
                    <a:pt x="860" y="217"/>
                    <a:pt x="830" y="352"/>
                    <a:pt x="800" y="493"/>
                  </a:cubicBezTo>
                  <a:cubicBezTo>
                    <a:pt x="783" y="568"/>
                    <a:pt x="765" y="645"/>
                    <a:pt x="761" y="722"/>
                  </a:cubicBezTo>
                  <a:cubicBezTo>
                    <a:pt x="759" y="765"/>
                    <a:pt x="761" y="808"/>
                    <a:pt x="763" y="849"/>
                  </a:cubicBezTo>
                  <a:cubicBezTo>
                    <a:pt x="768" y="937"/>
                    <a:pt x="772" y="1018"/>
                    <a:pt x="740" y="1093"/>
                  </a:cubicBezTo>
                  <a:cubicBezTo>
                    <a:pt x="738" y="1099"/>
                    <a:pt x="733" y="1106"/>
                    <a:pt x="731" y="1112"/>
                  </a:cubicBezTo>
                  <a:cubicBezTo>
                    <a:pt x="720" y="1134"/>
                    <a:pt x="712" y="1153"/>
                    <a:pt x="708" y="1177"/>
                  </a:cubicBezTo>
                  <a:cubicBezTo>
                    <a:pt x="705" y="1198"/>
                    <a:pt x="705" y="1217"/>
                    <a:pt x="708" y="1234"/>
                  </a:cubicBezTo>
                  <a:cubicBezTo>
                    <a:pt x="710" y="1254"/>
                    <a:pt x="712" y="1273"/>
                    <a:pt x="705" y="1288"/>
                  </a:cubicBezTo>
                  <a:cubicBezTo>
                    <a:pt x="695" y="1327"/>
                    <a:pt x="645" y="1350"/>
                    <a:pt x="560" y="1356"/>
                  </a:cubicBezTo>
                  <a:cubicBezTo>
                    <a:pt x="532" y="1359"/>
                    <a:pt x="502" y="1361"/>
                    <a:pt x="472" y="1361"/>
                  </a:cubicBezTo>
                  <a:cubicBezTo>
                    <a:pt x="388" y="1361"/>
                    <a:pt x="330" y="1344"/>
                    <a:pt x="292" y="1307"/>
                  </a:cubicBezTo>
                  <a:cubicBezTo>
                    <a:pt x="217" y="1239"/>
                    <a:pt x="223" y="1119"/>
                    <a:pt x="234" y="1012"/>
                  </a:cubicBezTo>
                  <a:lnTo>
                    <a:pt x="236" y="997"/>
                  </a:lnTo>
                  <a:lnTo>
                    <a:pt x="225" y="988"/>
                  </a:lnTo>
                  <a:cubicBezTo>
                    <a:pt x="178" y="943"/>
                    <a:pt x="110" y="874"/>
                    <a:pt x="84" y="791"/>
                  </a:cubicBezTo>
                  <a:cubicBezTo>
                    <a:pt x="63" y="724"/>
                    <a:pt x="71" y="630"/>
                    <a:pt x="138" y="583"/>
                  </a:cubicBezTo>
                  <a:cubicBezTo>
                    <a:pt x="155" y="570"/>
                    <a:pt x="174" y="559"/>
                    <a:pt x="195" y="551"/>
                  </a:cubicBezTo>
                  <a:cubicBezTo>
                    <a:pt x="219" y="540"/>
                    <a:pt x="243" y="530"/>
                    <a:pt x="264" y="512"/>
                  </a:cubicBezTo>
                  <a:cubicBezTo>
                    <a:pt x="324" y="470"/>
                    <a:pt x="354" y="395"/>
                    <a:pt x="341" y="322"/>
                  </a:cubicBezTo>
                  <a:cubicBezTo>
                    <a:pt x="384" y="300"/>
                    <a:pt x="431" y="285"/>
                    <a:pt x="480" y="272"/>
                  </a:cubicBezTo>
                  <a:cubicBezTo>
                    <a:pt x="515" y="262"/>
                    <a:pt x="547" y="253"/>
                    <a:pt x="579" y="240"/>
                  </a:cubicBezTo>
                  <a:cubicBezTo>
                    <a:pt x="682" y="202"/>
                    <a:pt x="750" y="135"/>
                    <a:pt x="770" y="58"/>
                  </a:cubicBezTo>
                  <a:close/>
                  <a:moveTo>
                    <a:pt x="759" y="1"/>
                  </a:moveTo>
                  <a:cubicBezTo>
                    <a:pt x="754" y="1"/>
                    <a:pt x="749" y="1"/>
                    <a:pt x="744" y="2"/>
                  </a:cubicBezTo>
                  <a:lnTo>
                    <a:pt x="725" y="7"/>
                  </a:lnTo>
                  <a:lnTo>
                    <a:pt x="723" y="26"/>
                  </a:lnTo>
                  <a:cubicBezTo>
                    <a:pt x="712" y="127"/>
                    <a:pt x="594" y="178"/>
                    <a:pt x="560" y="191"/>
                  </a:cubicBezTo>
                  <a:cubicBezTo>
                    <a:pt x="530" y="202"/>
                    <a:pt x="498" y="212"/>
                    <a:pt x="465" y="221"/>
                  </a:cubicBezTo>
                  <a:cubicBezTo>
                    <a:pt x="410" y="236"/>
                    <a:pt x="350" y="253"/>
                    <a:pt x="298" y="285"/>
                  </a:cubicBezTo>
                  <a:lnTo>
                    <a:pt x="279" y="296"/>
                  </a:lnTo>
                  <a:lnTo>
                    <a:pt x="285" y="315"/>
                  </a:lnTo>
                  <a:cubicBezTo>
                    <a:pt x="300" y="371"/>
                    <a:pt x="279" y="435"/>
                    <a:pt x="234" y="470"/>
                  </a:cubicBezTo>
                  <a:cubicBezTo>
                    <a:pt x="217" y="482"/>
                    <a:pt x="195" y="491"/>
                    <a:pt x="174" y="502"/>
                  </a:cubicBezTo>
                  <a:cubicBezTo>
                    <a:pt x="150" y="512"/>
                    <a:pt x="127" y="523"/>
                    <a:pt x="106" y="538"/>
                  </a:cubicBezTo>
                  <a:cubicBezTo>
                    <a:pt x="33" y="594"/>
                    <a:pt x="1" y="703"/>
                    <a:pt x="33" y="806"/>
                  </a:cubicBezTo>
                  <a:cubicBezTo>
                    <a:pt x="61" y="898"/>
                    <a:pt x="127" y="971"/>
                    <a:pt x="180" y="1018"/>
                  </a:cubicBezTo>
                  <a:cubicBezTo>
                    <a:pt x="168" y="1142"/>
                    <a:pt x="170" y="1269"/>
                    <a:pt x="255" y="1348"/>
                  </a:cubicBezTo>
                  <a:cubicBezTo>
                    <a:pt x="320" y="1408"/>
                    <a:pt x="410" y="1414"/>
                    <a:pt x="472" y="1414"/>
                  </a:cubicBezTo>
                  <a:cubicBezTo>
                    <a:pt x="502" y="1414"/>
                    <a:pt x="534" y="1412"/>
                    <a:pt x="564" y="1410"/>
                  </a:cubicBezTo>
                  <a:cubicBezTo>
                    <a:pt x="605" y="1408"/>
                    <a:pt x="729" y="1397"/>
                    <a:pt x="757" y="1305"/>
                  </a:cubicBezTo>
                  <a:cubicBezTo>
                    <a:pt x="765" y="1279"/>
                    <a:pt x="763" y="1254"/>
                    <a:pt x="761" y="1230"/>
                  </a:cubicBezTo>
                  <a:cubicBezTo>
                    <a:pt x="759" y="1215"/>
                    <a:pt x="759" y="1200"/>
                    <a:pt x="761" y="1185"/>
                  </a:cubicBezTo>
                  <a:cubicBezTo>
                    <a:pt x="763" y="1170"/>
                    <a:pt x="772" y="1153"/>
                    <a:pt x="778" y="1136"/>
                  </a:cubicBezTo>
                  <a:cubicBezTo>
                    <a:pt x="783" y="1129"/>
                    <a:pt x="787" y="1121"/>
                    <a:pt x="789" y="1114"/>
                  </a:cubicBezTo>
                  <a:cubicBezTo>
                    <a:pt x="825" y="1029"/>
                    <a:pt x="821" y="937"/>
                    <a:pt x="817" y="847"/>
                  </a:cubicBezTo>
                  <a:cubicBezTo>
                    <a:pt x="815" y="806"/>
                    <a:pt x="813" y="765"/>
                    <a:pt x="815" y="724"/>
                  </a:cubicBezTo>
                  <a:cubicBezTo>
                    <a:pt x="819" y="654"/>
                    <a:pt x="836" y="577"/>
                    <a:pt x="851" y="504"/>
                  </a:cubicBezTo>
                  <a:cubicBezTo>
                    <a:pt x="883" y="360"/>
                    <a:pt x="915" y="210"/>
                    <a:pt x="851" y="73"/>
                  </a:cubicBezTo>
                  <a:cubicBezTo>
                    <a:pt x="828" y="28"/>
                    <a:pt x="794" y="1"/>
                    <a:pt x="7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297"/>
            <p:cNvSpPr/>
            <p:nvPr/>
          </p:nvSpPr>
          <p:spPr>
            <a:xfrm>
              <a:off x="4267685" y="2348973"/>
              <a:ext cx="251331" cy="229366"/>
            </a:xfrm>
            <a:custGeom>
              <a:rect b="b" l="l" r="r" t="t"/>
              <a:pathLst>
                <a:path extrusionOk="0" h="8072" w="8845">
                  <a:moveTo>
                    <a:pt x="5159" y="0"/>
                  </a:moveTo>
                  <a:cubicBezTo>
                    <a:pt x="5029" y="2"/>
                    <a:pt x="4900" y="4"/>
                    <a:pt x="4772" y="4"/>
                  </a:cubicBezTo>
                  <a:cubicBezTo>
                    <a:pt x="4722" y="7"/>
                    <a:pt x="4667" y="9"/>
                    <a:pt x="4630" y="41"/>
                  </a:cubicBezTo>
                  <a:cubicBezTo>
                    <a:pt x="4596" y="69"/>
                    <a:pt x="4583" y="118"/>
                    <a:pt x="4572" y="161"/>
                  </a:cubicBezTo>
                  <a:cubicBezTo>
                    <a:pt x="4517" y="401"/>
                    <a:pt x="4461" y="639"/>
                    <a:pt x="4405" y="878"/>
                  </a:cubicBezTo>
                  <a:cubicBezTo>
                    <a:pt x="4266" y="1112"/>
                    <a:pt x="4003" y="1268"/>
                    <a:pt x="3730" y="1277"/>
                  </a:cubicBezTo>
                  <a:cubicBezTo>
                    <a:pt x="3636" y="1281"/>
                    <a:pt x="3520" y="1277"/>
                    <a:pt x="3469" y="1356"/>
                  </a:cubicBezTo>
                  <a:cubicBezTo>
                    <a:pt x="3420" y="1429"/>
                    <a:pt x="3454" y="1536"/>
                    <a:pt x="3405" y="1609"/>
                  </a:cubicBezTo>
                  <a:cubicBezTo>
                    <a:pt x="3366" y="1667"/>
                    <a:pt x="3289" y="1682"/>
                    <a:pt x="3221" y="1686"/>
                  </a:cubicBezTo>
                  <a:cubicBezTo>
                    <a:pt x="3198" y="1688"/>
                    <a:pt x="3176" y="1688"/>
                    <a:pt x="3153" y="1688"/>
                  </a:cubicBezTo>
                  <a:cubicBezTo>
                    <a:pt x="2865" y="1688"/>
                    <a:pt x="2579" y="1574"/>
                    <a:pt x="2374" y="1373"/>
                  </a:cubicBezTo>
                  <a:cubicBezTo>
                    <a:pt x="2289" y="1291"/>
                    <a:pt x="2170" y="1193"/>
                    <a:pt x="2071" y="1193"/>
                  </a:cubicBezTo>
                  <a:cubicBezTo>
                    <a:pt x="2035" y="1193"/>
                    <a:pt x="2002" y="1206"/>
                    <a:pt x="1974" y="1236"/>
                  </a:cubicBezTo>
                  <a:cubicBezTo>
                    <a:pt x="1959" y="1637"/>
                    <a:pt x="2488" y="2001"/>
                    <a:pt x="2286" y="2346"/>
                  </a:cubicBezTo>
                  <a:cubicBezTo>
                    <a:pt x="1676" y="2284"/>
                    <a:pt x="1065" y="2243"/>
                    <a:pt x="452" y="2228"/>
                  </a:cubicBezTo>
                  <a:cubicBezTo>
                    <a:pt x="447" y="2228"/>
                    <a:pt x="441" y="2228"/>
                    <a:pt x="435" y="2228"/>
                  </a:cubicBezTo>
                  <a:cubicBezTo>
                    <a:pt x="246" y="2228"/>
                    <a:pt x="1" y="2294"/>
                    <a:pt x="11" y="2479"/>
                  </a:cubicBezTo>
                  <a:cubicBezTo>
                    <a:pt x="15" y="2569"/>
                    <a:pt x="88" y="2642"/>
                    <a:pt x="133" y="2721"/>
                  </a:cubicBezTo>
                  <a:cubicBezTo>
                    <a:pt x="178" y="2800"/>
                    <a:pt x="176" y="2929"/>
                    <a:pt x="88" y="2957"/>
                  </a:cubicBezTo>
                  <a:cubicBezTo>
                    <a:pt x="313" y="3210"/>
                    <a:pt x="701" y="3216"/>
                    <a:pt x="1042" y="3233"/>
                  </a:cubicBezTo>
                  <a:cubicBezTo>
                    <a:pt x="1382" y="3248"/>
                    <a:pt x="1783" y="3338"/>
                    <a:pt x="1909" y="3655"/>
                  </a:cubicBezTo>
                  <a:cubicBezTo>
                    <a:pt x="1982" y="3837"/>
                    <a:pt x="1950" y="4071"/>
                    <a:pt x="2096" y="4201"/>
                  </a:cubicBezTo>
                  <a:cubicBezTo>
                    <a:pt x="2203" y="4298"/>
                    <a:pt x="2372" y="4304"/>
                    <a:pt x="2464" y="4411"/>
                  </a:cubicBezTo>
                  <a:cubicBezTo>
                    <a:pt x="2593" y="4561"/>
                    <a:pt x="2494" y="4791"/>
                    <a:pt x="2518" y="4986"/>
                  </a:cubicBezTo>
                  <a:cubicBezTo>
                    <a:pt x="2561" y="5311"/>
                    <a:pt x="2955" y="5583"/>
                    <a:pt x="2831" y="5888"/>
                  </a:cubicBezTo>
                  <a:cubicBezTo>
                    <a:pt x="2796" y="5975"/>
                    <a:pt x="2723" y="6040"/>
                    <a:pt x="2659" y="6106"/>
                  </a:cubicBezTo>
                  <a:cubicBezTo>
                    <a:pt x="2404" y="6380"/>
                    <a:pt x="2263" y="6762"/>
                    <a:pt x="2280" y="7137"/>
                  </a:cubicBezTo>
                  <a:cubicBezTo>
                    <a:pt x="2282" y="7182"/>
                    <a:pt x="2282" y="7235"/>
                    <a:pt x="2256" y="7269"/>
                  </a:cubicBezTo>
                  <a:cubicBezTo>
                    <a:pt x="2265" y="7287"/>
                    <a:pt x="2276" y="7306"/>
                    <a:pt x="2284" y="7323"/>
                  </a:cubicBezTo>
                  <a:cubicBezTo>
                    <a:pt x="2314" y="7387"/>
                    <a:pt x="2353" y="7460"/>
                    <a:pt x="2421" y="7479"/>
                  </a:cubicBezTo>
                  <a:cubicBezTo>
                    <a:pt x="2440" y="7485"/>
                    <a:pt x="2460" y="7487"/>
                    <a:pt x="2479" y="7487"/>
                  </a:cubicBezTo>
                  <a:cubicBezTo>
                    <a:pt x="2494" y="7487"/>
                    <a:pt x="2508" y="7486"/>
                    <a:pt x="2523" y="7486"/>
                  </a:cubicBezTo>
                  <a:cubicBezTo>
                    <a:pt x="2539" y="7486"/>
                    <a:pt x="2554" y="7487"/>
                    <a:pt x="2569" y="7490"/>
                  </a:cubicBezTo>
                  <a:cubicBezTo>
                    <a:pt x="2674" y="7514"/>
                    <a:pt x="2721" y="7638"/>
                    <a:pt x="2809" y="7698"/>
                  </a:cubicBezTo>
                  <a:cubicBezTo>
                    <a:pt x="2869" y="7741"/>
                    <a:pt x="2946" y="7749"/>
                    <a:pt x="3019" y="7758"/>
                  </a:cubicBezTo>
                  <a:cubicBezTo>
                    <a:pt x="3094" y="7766"/>
                    <a:pt x="3172" y="7774"/>
                    <a:pt x="3249" y="7774"/>
                  </a:cubicBezTo>
                  <a:cubicBezTo>
                    <a:pt x="3372" y="7774"/>
                    <a:pt x="3491" y="7754"/>
                    <a:pt x="3591" y="7687"/>
                  </a:cubicBezTo>
                  <a:cubicBezTo>
                    <a:pt x="3681" y="7629"/>
                    <a:pt x="3771" y="7531"/>
                    <a:pt x="3868" y="7531"/>
                  </a:cubicBezTo>
                  <a:cubicBezTo>
                    <a:pt x="3884" y="7531"/>
                    <a:pt x="3900" y="7533"/>
                    <a:pt x="3917" y="7539"/>
                  </a:cubicBezTo>
                  <a:cubicBezTo>
                    <a:pt x="4060" y="7589"/>
                    <a:pt x="4026" y="7803"/>
                    <a:pt x="4103" y="7932"/>
                  </a:cubicBezTo>
                  <a:cubicBezTo>
                    <a:pt x="4161" y="8032"/>
                    <a:pt x="4282" y="8072"/>
                    <a:pt x="4401" y="8072"/>
                  </a:cubicBezTo>
                  <a:cubicBezTo>
                    <a:pt x="4426" y="8072"/>
                    <a:pt x="4452" y="8070"/>
                    <a:pt x="4476" y="8066"/>
                  </a:cubicBezTo>
                  <a:cubicBezTo>
                    <a:pt x="4613" y="8045"/>
                    <a:pt x="4744" y="7985"/>
                    <a:pt x="4883" y="7968"/>
                  </a:cubicBezTo>
                  <a:cubicBezTo>
                    <a:pt x="4920" y="7963"/>
                    <a:pt x="4958" y="7961"/>
                    <a:pt x="4995" y="7961"/>
                  </a:cubicBezTo>
                  <a:cubicBezTo>
                    <a:pt x="5096" y="7961"/>
                    <a:pt x="5197" y="7974"/>
                    <a:pt x="5298" y="7974"/>
                  </a:cubicBezTo>
                  <a:cubicBezTo>
                    <a:pt x="5303" y="7974"/>
                    <a:pt x="5308" y="7974"/>
                    <a:pt x="5314" y="7974"/>
                  </a:cubicBezTo>
                  <a:cubicBezTo>
                    <a:pt x="5327" y="7974"/>
                    <a:pt x="5339" y="7972"/>
                    <a:pt x="5354" y="7972"/>
                  </a:cubicBezTo>
                  <a:cubicBezTo>
                    <a:pt x="5329" y="7906"/>
                    <a:pt x="5309" y="7839"/>
                    <a:pt x="5303" y="7773"/>
                  </a:cubicBezTo>
                  <a:cubicBezTo>
                    <a:pt x="5277" y="7552"/>
                    <a:pt x="5402" y="7342"/>
                    <a:pt x="5519" y="7154"/>
                  </a:cubicBezTo>
                  <a:cubicBezTo>
                    <a:pt x="5549" y="7169"/>
                    <a:pt x="5578" y="7176"/>
                    <a:pt x="5607" y="7176"/>
                  </a:cubicBezTo>
                  <a:cubicBezTo>
                    <a:pt x="5757" y="7176"/>
                    <a:pt x="5901" y="6997"/>
                    <a:pt x="6049" y="6907"/>
                  </a:cubicBezTo>
                  <a:cubicBezTo>
                    <a:pt x="6116" y="6866"/>
                    <a:pt x="6194" y="6847"/>
                    <a:pt x="6273" y="6847"/>
                  </a:cubicBezTo>
                  <a:cubicBezTo>
                    <a:pt x="6440" y="6847"/>
                    <a:pt x="6609" y="6934"/>
                    <a:pt x="6689" y="7081"/>
                  </a:cubicBezTo>
                  <a:cubicBezTo>
                    <a:pt x="6728" y="7154"/>
                    <a:pt x="6753" y="7244"/>
                    <a:pt x="6826" y="7280"/>
                  </a:cubicBezTo>
                  <a:cubicBezTo>
                    <a:pt x="6865" y="7301"/>
                    <a:pt x="6911" y="7302"/>
                    <a:pt x="6956" y="7302"/>
                  </a:cubicBezTo>
                  <a:cubicBezTo>
                    <a:pt x="6960" y="7302"/>
                    <a:pt x="6965" y="7302"/>
                    <a:pt x="6969" y="7302"/>
                  </a:cubicBezTo>
                  <a:cubicBezTo>
                    <a:pt x="7019" y="7302"/>
                    <a:pt x="7067" y="7303"/>
                    <a:pt x="7107" y="7329"/>
                  </a:cubicBezTo>
                  <a:cubicBezTo>
                    <a:pt x="7150" y="7357"/>
                    <a:pt x="7171" y="7409"/>
                    <a:pt x="7203" y="7449"/>
                  </a:cubicBezTo>
                  <a:cubicBezTo>
                    <a:pt x="7261" y="7521"/>
                    <a:pt x="7349" y="7552"/>
                    <a:pt x="7441" y="7552"/>
                  </a:cubicBezTo>
                  <a:cubicBezTo>
                    <a:pt x="7534" y="7552"/>
                    <a:pt x="7631" y="7521"/>
                    <a:pt x="7707" y="7469"/>
                  </a:cubicBezTo>
                  <a:cubicBezTo>
                    <a:pt x="7859" y="7366"/>
                    <a:pt x="7955" y="7201"/>
                    <a:pt x="8073" y="7057"/>
                  </a:cubicBezTo>
                  <a:cubicBezTo>
                    <a:pt x="8189" y="6922"/>
                    <a:pt x="8324" y="6805"/>
                    <a:pt x="8465" y="6695"/>
                  </a:cubicBezTo>
                  <a:cubicBezTo>
                    <a:pt x="8358" y="6575"/>
                    <a:pt x="8253" y="6455"/>
                    <a:pt x="8148" y="6338"/>
                  </a:cubicBezTo>
                  <a:cubicBezTo>
                    <a:pt x="8082" y="6263"/>
                    <a:pt x="8013" y="6183"/>
                    <a:pt x="7985" y="6089"/>
                  </a:cubicBezTo>
                  <a:cubicBezTo>
                    <a:pt x="7893" y="5785"/>
                    <a:pt x="8225" y="5515"/>
                    <a:pt x="8251" y="5200"/>
                  </a:cubicBezTo>
                  <a:cubicBezTo>
                    <a:pt x="8270" y="4947"/>
                    <a:pt x="8097" y="4729"/>
                    <a:pt x="7930" y="4538"/>
                  </a:cubicBezTo>
                  <a:cubicBezTo>
                    <a:pt x="7900" y="4501"/>
                    <a:pt x="7868" y="4465"/>
                    <a:pt x="7827" y="4444"/>
                  </a:cubicBezTo>
                  <a:cubicBezTo>
                    <a:pt x="7754" y="4403"/>
                    <a:pt x="7660" y="4405"/>
                    <a:pt x="7602" y="4347"/>
                  </a:cubicBezTo>
                  <a:cubicBezTo>
                    <a:pt x="7499" y="4246"/>
                    <a:pt x="7604" y="4069"/>
                    <a:pt x="7728" y="3994"/>
                  </a:cubicBezTo>
                  <a:cubicBezTo>
                    <a:pt x="7855" y="3921"/>
                    <a:pt x="8013" y="3865"/>
                    <a:pt x="8058" y="3728"/>
                  </a:cubicBezTo>
                  <a:cubicBezTo>
                    <a:pt x="8082" y="3657"/>
                    <a:pt x="8067" y="3578"/>
                    <a:pt x="8093" y="3507"/>
                  </a:cubicBezTo>
                  <a:cubicBezTo>
                    <a:pt x="8125" y="3411"/>
                    <a:pt x="8219" y="3353"/>
                    <a:pt x="8307" y="3299"/>
                  </a:cubicBezTo>
                  <a:cubicBezTo>
                    <a:pt x="8392" y="3246"/>
                    <a:pt x="8474" y="3188"/>
                    <a:pt x="8555" y="3126"/>
                  </a:cubicBezTo>
                  <a:cubicBezTo>
                    <a:pt x="8553" y="3122"/>
                    <a:pt x="8549" y="3122"/>
                    <a:pt x="8545" y="3117"/>
                  </a:cubicBezTo>
                  <a:cubicBezTo>
                    <a:pt x="8525" y="3083"/>
                    <a:pt x="8523" y="3040"/>
                    <a:pt x="8523" y="3000"/>
                  </a:cubicBezTo>
                  <a:cubicBezTo>
                    <a:pt x="8521" y="2766"/>
                    <a:pt x="8523" y="2515"/>
                    <a:pt x="8660" y="2325"/>
                  </a:cubicBezTo>
                  <a:cubicBezTo>
                    <a:pt x="8710" y="2256"/>
                    <a:pt x="8778" y="2196"/>
                    <a:pt x="8810" y="2117"/>
                  </a:cubicBezTo>
                  <a:cubicBezTo>
                    <a:pt x="8845" y="2038"/>
                    <a:pt x="8827" y="1924"/>
                    <a:pt x="8746" y="1894"/>
                  </a:cubicBezTo>
                  <a:cubicBezTo>
                    <a:pt x="8724" y="1885"/>
                    <a:pt x="8699" y="1884"/>
                    <a:pt x="8675" y="1884"/>
                  </a:cubicBezTo>
                  <a:cubicBezTo>
                    <a:pt x="8667" y="1884"/>
                    <a:pt x="8659" y="1885"/>
                    <a:pt x="8651" y="1885"/>
                  </a:cubicBezTo>
                  <a:cubicBezTo>
                    <a:pt x="8634" y="1885"/>
                    <a:pt x="8618" y="1884"/>
                    <a:pt x="8602" y="1881"/>
                  </a:cubicBezTo>
                  <a:cubicBezTo>
                    <a:pt x="8545" y="1870"/>
                    <a:pt x="8500" y="1828"/>
                    <a:pt x="8450" y="1795"/>
                  </a:cubicBezTo>
                  <a:cubicBezTo>
                    <a:pt x="8225" y="1637"/>
                    <a:pt x="7930" y="1631"/>
                    <a:pt x="7655" y="1631"/>
                  </a:cubicBezTo>
                  <a:cubicBezTo>
                    <a:pt x="7625" y="1577"/>
                    <a:pt x="7610" y="1521"/>
                    <a:pt x="7604" y="1466"/>
                  </a:cubicBezTo>
                  <a:cubicBezTo>
                    <a:pt x="7574" y="1485"/>
                    <a:pt x="7540" y="1502"/>
                    <a:pt x="7506" y="1517"/>
                  </a:cubicBezTo>
                  <a:cubicBezTo>
                    <a:pt x="7441" y="1545"/>
                    <a:pt x="7370" y="1561"/>
                    <a:pt x="7299" y="1561"/>
                  </a:cubicBezTo>
                  <a:cubicBezTo>
                    <a:pt x="7239" y="1561"/>
                    <a:pt x="7180" y="1549"/>
                    <a:pt x="7126" y="1521"/>
                  </a:cubicBezTo>
                  <a:cubicBezTo>
                    <a:pt x="7068" y="1491"/>
                    <a:pt x="7019" y="1444"/>
                    <a:pt x="6963" y="1412"/>
                  </a:cubicBezTo>
                  <a:cubicBezTo>
                    <a:pt x="6837" y="1339"/>
                    <a:pt x="6672" y="1341"/>
                    <a:pt x="6559" y="1247"/>
                  </a:cubicBezTo>
                  <a:cubicBezTo>
                    <a:pt x="6488" y="1189"/>
                    <a:pt x="6447" y="1101"/>
                    <a:pt x="6376" y="1043"/>
                  </a:cubicBezTo>
                  <a:cubicBezTo>
                    <a:pt x="6259" y="941"/>
                    <a:pt x="6074" y="938"/>
                    <a:pt x="5961" y="829"/>
                  </a:cubicBezTo>
                  <a:cubicBezTo>
                    <a:pt x="5884" y="759"/>
                    <a:pt x="5849" y="647"/>
                    <a:pt x="5772" y="574"/>
                  </a:cubicBezTo>
                  <a:cubicBezTo>
                    <a:pt x="5635" y="448"/>
                    <a:pt x="5397" y="463"/>
                    <a:pt x="5288" y="311"/>
                  </a:cubicBezTo>
                  <a:cubicBezTo>
                    <a:pt x="5228" y="227"/>
                    <a:pt x="5228" y="114"/>
                    <a:pt x="5177" y="26"/>
                  </a:cubicBezTo>
                  <a:cubicBezTo>
                    <a:pt x="5172" y="15"/>
                    <a:pt x="5164" y="9"/>
                    <a:pt x="51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297"/>
            <p:cNvSpPr/>
            <p:nvPr/>
          </p:nvSpPr>
          <p:spPr>
            <a:xfrm>
              <a:off x="4267145" y="2348234"/>
              <a:ext cx="252297" cy="230872"/>
            </a:xfrm>
            <a:custGeom>
              <a:rect b="b" l="l" r="r" t="t"/>
              <a:pathLst>
                <a:path extrusionOk="0" h="8125" w="8879">
                  <a:moveTo>
                    <a:pt x="5166" y="54"/>
                  </a:moveTo>
                  <a:cubicBezTo>
                    <a:pt x="5168" y="58"/>
                    <a:pt x="5172" y="60"/>
                    <a:pt x="5172" y="65"/>
                  </a:cubicBezTo>
                  <a:cubicBezTo>
                    <a:pt x="5193" y="101"/>
                    <a:pt x="5206" y="144"/>
                    <a:pt x="5219" y="189"/>
                  </a:cubicBezTo>
                  <a:cubicBezTo>
                    <a:pt x="5234" y="245"/>
                    <a:pt x="5251" y="302"/>
                    <a:pt x="5286" y="352"/>
                  </a:cubicBezTo>
                  <a:cubicBezTo>
                    <a:pt x="5350" y="442"/>
                    <a:pt x="5453" y="478"/>
                    <a:pt x="5553" y="512"/>
                  </a:cubicBezTo>
                  <a:cubicBezTo>
                    <a:pt x="5633" y="538"/>
                    <a:pt x="5714" y="566"/>
                    <a:pt x="5772" y="620"/>
                  </a:cubicBezTo>
                  <a:cubicBezTo>
                    <a:pt x="5808" y="654"/>
                    <a:pt x="5836" y="697"/>
                    <a:pt x="5862" y="742"/>
                  </a:cubicBezTo>
                  <a:cubicBezTo>
                    <a:pt x="5892" y="789"/>
                    <a:pt x="5920" y="836"/>
                    <a:pt x="5963" y="877"/>
                  </a:cubicBezTo>
                  <a:cubicBezTo>
                    <a:pt x="6025" y="934"/>
                    <a:pt x="6106" y="964"/>
                    <a:pt x="6183" y="992"/>
                  </a:cubicBezTo>
                  <a:cubicBezTo>
                    <a:pt x="6256" y="1018"/>
                    <a:pt x="6325" y="1044"/>
                    <a:pt x="6378" y="1089"/>
                  </a:cubicBezTo>
                  <a:cubicBezTo>
                    <a:pt x="6410" y="1117"/>
                    <a:pt x="6436" y="1149"/>
                    <a:pt x="6464" y="1185"/>
                  </a:cubicBezTo>
                  <a:cubicBezTo>
                    <a:pt x="6492" y="1224"/>
                    <a:pt x="6522" y="1262"/>
                    <a:pt x="6563" y="1294"/>
                  </a:cubicBezTo>
                  <a:cubicBezTo>
                    <a:pt x="6629" y="1350"/>
                    <a:pt x="6713" y="1374"/>
                    <a:pt x="6794" y="1397"/>
                  </a:cubicBezTo>
                  <a:cubicBezTo>
                    <a:pt x="6856" y="1414"/>
                    <a:pt x="6916" y="1432"/>
                    <a:pt x="6970" y="1462"/>
                  </a:cubicBezTo>
                  <a:cubicBezTo>
                    <a:pt x="6993" y="1474"/>
                    <a:pt x="7017" y="1492"/>
                    <a:pt x="7040" y="1511"/>
                  </a:cubicBezTo>
                  <a:cubicBezTo>
                    <a:pt x="7070" y="1532"/>
                    <a:pt x="7100" y="1554"/>
                    <a:pt x="7132" y="1571"/>
                  </a:cubicBezTo>
                  <a:cubicBezTo>
                    <a:pt x="7187" y="1599"/>
                    <a:pt x="7250" y="1613"/>
                    <a:pt x="7318" y="1613"/>
                  </a:cubicBezTo>
                  <a:cubicBezTo>
                    <a:pt x="7389" y="1613"/>
                    <a:pt x="7464" y="1597"/>
                    <a:pt x="7535" y="1567"/>
                  </a:cubicBezTo>
                  <a:cubicBezTo>
                    <a:pt x="7557" y="1558"/>
                    <a:pt x="7578" y="1547"/>
                    <a:pt x="7602" y="1534"/>
                  </a:cubicBezTo>
                  <a:cubicBezTo>
                    <a:pt x="7610" y="1584"/>
                    <a:pt x="7627" y="1629"/>
                    <a:pt x="7651" y="1669"/>
                  </a:cubicBezTo>
                  <a:lnTo>
                    <a:pt x="7657" y="1684"/>
                  </a:lnTo>
                  <a:lnTo>
                    <a:pt x="7674" y="1684"/>
                  </a:lnTo>
                  <a:cubicBezTo>
                    <a:pt x="7977" y="1684"/>
                    <a:pt x="8244" y="1695"/>
                    <a:pt x="8454" y="1843"/>
                  </a:cubicBezTo>
                  <a:cubicBezTo>
                    <a:pt x="8463" y="1849"/>
                    <a:pt x="8471" y="1856"/>
                    <a:pt x="8480" y="1862"/>
                  </a:cubicBezTo>
                  <a:cubicBezTo>
                    <a:pt x="8521" y="1892"/>
                    <a:pt x="8564" y="1922"/>
                    <a:pt x="8617" y="1933"/>
                  </a:cubicBezTo>
                  <a:cubicBezTo>
                    <a:pt x="8636" y="1937"/>
                    <a:pt x="8656" y="1937"/>
                    <a:pt x="8673" y="1937"/>
                  </a:cubicBezTo>
                  <a:lnTo>
                    <a:pt x="8692" y="1937"/>
                  </a:lnTo>
                  <a:cubicBezTo>
                    <a:pt x="8716" y="1937"/>
                    <a:pt x="8737" y="1937"/>
                    <a:pt x="8756" y="1946"/>
                  </a:cubicBezTo>
                  <a:cubicBezTo>
                    <a:pt x="8784" y="1956"/>
                    <a:pt x="8799" y="1980"/>
                    <a:pt x="8808" y="1997"/>
                  </a:cubicBezTo>
                  <a:cubicBezTo>
                    <a:pt x="8825" y="2038"/>
                    <a:pt x="8823" y="2089"/>
                    <a:pt x="8806" y="2132"/>
                  </a:cubicBezTo>
                  <a:cubicBezTo>
                    <a:pt x="8784" y="2181"/>
                    <a:pt x="8750" y="2222"/>
                    <a:pt x="8714" y="2265"/>
                  </a:cubicBezTo>
                  <a:cubicBezTo>
                    <a:pt x="8694" y="2289"/>
                    <a:pt x="8675" y="2312"/>
                    <a:pt x="8658" y="2336"/>
                  </a:cubicBezTo>
                  <a:cubicBezTo>
                    <a:pt x="8510" y="2539"/>
                    <a:pt x="8512" y="2822"/>
                    <a:pt x="8516" y="3028"/>
                  </a:cubicBezTo>
                  <a:cubicBezTo>
                    <a:pt x="8516" y="3064"/>
                    <a:pt x="8516" y="3109"/>
                    <a:pt x="8536" y="3148"/>
                  </a:cubicBezTo>
                  <a:cubicBezTo>
                    <a:pt x="8454" y="3208"/>
                    <a:pt x="8381" y="3259"/>
                    <a:pt x="8311" y="3304"/>
                  </a:cubicBezTo>
                  <a:lnTo>
                    <a:pt x="8304" y="3308"/>
                  </a:lnTo>
                  <a:cubicBezTo>
                    <a:pt x="8219" y="3362"/>
                    <a:pt x="8122" y="3422"/>
                    <a:pt x="8086" y="3525"/>
                  </a:cubicBezTo>
                  <a:cubicBezTo>
                    <a:pt x="8071" y="3563"/>
                    <a:pt x="8069" y="3604"/>
                    <a:pt x="8067" y="3643"/>
                  </a:cubicBezTo>
                  <a:cubicBezTo>
                    <a:pt x="8064" y="3679"/>
                    <a:pt x="8062" y="3713"/>
                    <a:pt x="8052" y="3745"/>
                  </a:cubicBezTo>
                  <a:cubicBezTo>
                    <a:pt x="8019" y="3844"/>
                    <a:pt x="7921" y="3898"/>
                    <a:pt x="7816" y="3953"/>
                  </a:cubicBezTo>
                  <a:cubicBezTo>
                    <a:pt x="7788" y="3968"/>
                    <a:pt x="7760" y="3981"/>
                    <a:pt x="7734" y="3998"/>
                  </a:cubicBezTo>
                  <a:cubicBezTo>
                    <a:pt x="7640" y="4054"/>
                    <a:pt x="7565" y="4157"/>
                    <a:pt x="7554" y="4249"/>
                  </a:cubicBezTo>
                  <a:cubicBezTo>
                    <a:pt x="7546" y="4305"/>
                    <a:pt x="7563" y="4354"/>
                    <a:pt x="7602" y="4392"/>
                  </a:cubicBezTo>
                  <a:cubicBezTo>
                    <a:pt x="7640" y="4431"/>
                    <a:pt x="7692" y="4446"/>
                    <a:pt x="7743" y="4459"/>
                  </a:cubicBezTo>
                  <a:cubicBezTo>
                    <a:pt x="7775" y="4470"/>
                    <a:pt x="7805" y="4478"/>
                    <a:pt x="7833" y="4493"/>
                  </a:cubicBezTo>
                  <a:cubicBezTo>
                    <a:pt x="7869" y="4512"/>
                    <a:pt x="7899" y="4549"/>
                    <a:pt x="7929" y="4581"/>
                  </a:cubicBezTo>
                  <a:cubicBezTo>
                    <a:pt x="8099" y="4776"/>
                    <a:pt x="8262" y="4986"/>
                    <a:pt x="8244" y="5224"/>
                  </a:cubicBezTo>
                  <a:cubicBezTo>
                    <a:pt x="8234" y="5352"/>
                    <a:pt x="8167" y="5479"/>
                    <a:pt x="8103" y="5599"/>
                  </a:cubicBezTo>
                  <a:cubicBezTo>
                    <a:pt x="8015" y="5766"/>
                    <a:pt x="7923" y="5939"/>
                    <a:pt x="7979" y="6121"/>
                  </a:cubicBezTo>
                  <a:cubicBezTo>
                    <a:pt x="8009" y="6224"/>
                    <a:pt x="8082" y="6308"/>
                    <a:pt x="8146" y="6381"/>
                  </a:cubicBezTo>
                  <a:lnTo>
                    <a:pt x="8446" y="6719"/>
                  </a:lnTo>
                  <a:cubicBezTo>
                    <a:pt x="8330" y="6809"/>
                    <a:pt x="8191" y="6927"/>
                    <a:pt x="8073" y="7066"/>
                  </a:cubicBezTo>
                  <a:cubicBezTo>
                    <a:pt x="8039" y="7107"/>
                    <a:pt x="8009" y="7148"/>
                    <a:pt x="7977" y="7188"/>
                  </a:cubicBezTo>
                  <a:cubicBezTo>
                    <a:pt x="7897" y="7293"/>
                    <a:pt x="7816" y="7400"/>
                    <a:pt x="7711" y="7473"/>
                  </a:cubicBezTo>
                  <a:cubicBezTo>
                    <a:pt x="7638" y="7523"/>
                    <a:pt x="7548" y="7553"/>
                    <a:pt x="7462" y="7553"/>
                  </a:cubicBezTo>
                  <a:cubicBezTo>
                    <a:pt x="7370" y="7553"/>
                    <a:pt x="7291" y="7518"/>
                    <a:pt x="7244" y="7458"/>
                  </a:cubicBezTo>
                  <a:cubicBezTo>
                    <a:pt x="7233" y="7445"/>
                    <a:pt x="7225" y="7433"/>
                    <a:pt x="7216" y="7418"/>
                  </a:cubicBezTo>
                  <a:cubicBezTo>
                    <a:pt x="7197" y="7388"/>
                    <a:pt x="7175" y="7355"/>
                    <a:pt x="7141" y="7334"/>
                  </a:cubicBezTo>
                  <a:cubicBezTo>
                    <a:pt x="7096" y="7304"/>
                    <a:pt x="7045" y="7302"/>
                    <a:pt x="6993" y="7302"/>
                  </a:cubicBezTo>
                  <a:lnTo>
                    <a:pt x="6970" y="7302"/>
                  </a:lnTo>
                  <a:cubicBezTo>
                    <a:pt x="6929" y="7302"/>
                    <a:pt x="6890" y="7300"/>
                    <a:pt x="6858" y="7283"/>
                  </a:cubicBezTo>
                  <a:cubicBezTo>
                    <a:pt x="6809" y="7259"/>
                    <a:pt x="6785" y="7206"/>
                    <a:pt x="6757" y="7148"/>
                  </a:cubicBezTo>
                  <a:cubicBezTo>
                    <a:pt x="6749" y="7131"/>
                    <a:pt x="6740" y="7113"/>
                    <a:pt x="6732" y="7096"/>
                  </a:cubicBezTo>
                  <a:cubicBezTo>
                    <a:pt x="6650" y="6944"/>
                    <a:pt x="6477" y="6846"/>
                    <a:pt x="6293" y="6846"/>
                  </a:cubicBezTo>
                  <a:cubicBezTo>
                    <a:pt x="6205" y="6846"/>
                    <a:pt x="6123" y="6867"/>
                    <a:pt x="6055" y="6910"/>
                  </a:cubicBezTo>
                  <a:cubicBezTo>
                    <a:pt x="6003" y="6940"/>
                    <a:pt x="5952" y="6983"/>
                    <a:pt x="5903" y="7023"/>
                  </a:cubicBezTo>
                  <a:cubicBezTo>
                    <a:pt x="5811" y="7098"/>
                    <a:pt x="5716" y="7176"/>
                    <a:pt x="5626" y="7176"/>
                  </a:cubicBezTo>
                  <a:cubicBezTo>
                    <a:pt x="5601" y="7176"/>
                    <a:pt x="5575" y="7169"/>
                    <a:pt x="5551" y="7156"/>
                  </a:cubicBezTo>
                  <a:lnTo>
                    <a:pt x="5528" y="7143"/>
                  </a:lnTo>
                  <a:lnTo>
                    <a:pt x="5515" y="7165"/>
                  </a:lnTo>
                  <a:cubicBezTo>
                    <a:pt x="5412" y="7332"/>
                    <a:pt x="5268" y="7561"/>
                    <a:pt x="5294" y="7803"/>
                  </a:cubicBezTo>
                  <a:cubicBezTo>
                    <a:pt x="5301" y="7863"/>
                    <a:pt x="5318" y="7921"/>
                    <a:pt x="5335" y="7973"/>
                  </a:cubicBezTo>
                  <a:lnTo>
                    <a:pt x="5333" y="7973"/>
                  </a:lnTo>
                  <a:lnTo>
                    <a:pt x="5316" y="7975"/>
                  </a:lnTo>
                  <a:cubicBezTo>
                    <a:pt x="5266" y="7975"/>
                    <a:pt x="5215" y="7970"/>
                    <a:pt x="5166" y="7966"/>
                  </a:cubicBezTo>
                  <a:cubicBezTo>
                    <a:pt x="5112" y="7964"/>
                    <a:pt x="5058" y="7961"/>
                    <a:pt x="5006" y="7961"/>
                  </a:cubicBezTo>
                  <a:cubicBezTo>
                    <a:pt x="4969" y="7961"/>
                    <a:pt x="4933" y="7962"/>
                    <a:pt x="4900" y="7966"/>
                  </a:cubicBezTo>
                  <a:cubicBezTo>
                    <a:pt x="4825" y="7977"/>
                    <a:pt x="4754" y="7996"/>
                    <a:pt x="4684" y="8018"/>
                  </a:cubicBezTo>
                  <a:cubicBezTo>
                    <a:pt x="4621" y="8037"/>
                    <a:pt x="4555" y="8056"/>
                    <a:pt x="4491" y="8065"/>
                  </a:cubicBezTo>
                  <a:cubicBezTo>
                    <a:pt x="4465" y="8069"/>
                    <a:pt x="4441" y="8071"/>
                    <a:pt x="4418" y="8071"/>
                  </a:cubicBezTo>
                  <a:cubicBezTo>
                    <a:pt x="4358" y="8071"/>
                    <a:pt x="4212" y="8058"/>
                    <a:pt x="4144" y="7945"/>
                  </a:cubicBezTo>
                  <a:cubicBezTo>
                    <a:pt x="4118" y="7900"/>
                    <a:pt x="4105" y="7840"/>
                    <a:pt x="4092" y="7782"/>
                  </a:cubicBezTo>
                  <a:cubicBezTo>
                    <a:pt x="4071" y="7681"/>
                    <a:pt x="4047" y="7576"/>
                    <a:pt x="3947" y="7540"/>
                  </a:cubicBezTo>
                  <a:cubicBezTo>
                    <a:pt x="3927" y="7533"/>
                    <a:pt x="3908" y="7529"/>
                    <a:pt x="3889" y="7529"/>
                  </a:cubicBezTo>
                  <a:cubicBezTo>
                    <a:pt x="3807" y="7529"/>
                    <a:pt x="3737" y="7585"/>
                    <a:pt x="3668" y="7638"/>
                  </a:cubicBezTo>
                  <a:cubicBezTo>
                    <a:pt x="3644" y="7658"/>
                    <a:pt x="3621" y="7677"/>
                    <a:pt x="3597" y="7692"/>
                  </a:cubicBezTo>
                  <a:cubicBezTo>
                    <a:pt x="3514" y="7748"/>
                    <a:pt x="3409" y="7773"/>
                    <a:pt x="3270" y="7773"/>
                  </a:cubicBezTo>
                  <a:cubicBezTo>
                    <a:pt x="3192" y="7773"/>
                    <a:pt x="3111" y="7765"/>
                    <a:pt x="3040" y="7756"/>
                  </a:cubicBezTo>
                  <a:cubicBezTo>
                    <a:pt x="2974" y="7750"/>
                    <a:pt x="2899" y="7741"/>
                    <a:pt x="2843" y="7703"/>
                  </a:cubicBezTo>
                  <a:cubicBezTo>
                    <a:pt x="2811" y="7681"/>
                    <a:pt x="2785" y="7649"/>
                    <a:pt x="2755" y="7615"/>
                  </a:cubicBezTo>
                  <a:cubicBezTo>
                    <a:pt x="2712" y="7561"/>
                    <a:pt x="2665" y="7508"/>
                    <a:pt x="2595" y="7490"/>
                  </a:cubicBezTo>
                  <a:cubicBezTo>
                    <a:pt x="2573" y="7486"/>
                    <a:pt x="2554" y="7486"/>
                    <a:pt x="2537" y="7486"/>
                  </a:cubicBezTo>
                  <a:lnTo>
                    <a:pt x="2503" y="7486"/>
                  </a:lnTo>
                  <a:cubicBezTo>
                    <a:pt x="2483" y="7486"/>
                    <a:pt x="2466" y="7486"/>
                    <a:pt x="2449" y="7480"/>
                  </a:cubicBezTo>
                  <a:cubicBezTo>
                    <a:pt x="2391" y="7463"/>
                    <a:pt x="2355" y="7398"/>
                    <a:pt x="2327" y="7338"/>
                  </a:cubicBezTo>
                  <a:lnTo>
                    <a:pt x="2308" y="7298"/>
                  </a:lnTo>
                  <a:cubicBezTo>
                    <a:pt x="2329" y="7257"/>
                    <a:pt x="2329" y="7206"/>
                    <a:pt x="2327" y="7163"/>
                  </a:cubicBezTo>
                  <a:cubicBezTo>
                    <a:pt x="2310" y="6796"/>
                    <a:pt x="2449" y="6419"/>
                    <a:pt x="2700" y="6151"/>
                  </a:cubicBezTo>
                  <a:cubicBezTo>
                    <a:pt x="2710" y="6139"/>
                    <a:pt x="2721" y="6128"/>
                    <a:pt x="2732" y="6117"/>
                  </a:cubicBezTo>
                  <a:cubicBezTo>
                    <a:pt x="2787" y="6059"/>
                    <a:pt x="2843" y="6001"/>
                    <a:pt x="2875" y="5924"/>
                  </a:cubicBezTo>
                  <a:cubicBezTo>
                    <a:pt x="2952" y="5734"/>
                    <a:pt x="2841" y="5556"/>
                    <a:pt x="2734" y="5384"/>
                  </a:cubicBezTo>
                  <a:cubicBezTo>
                    <a:pt x="2659" y="5262"/>
                    <a:pt x="2580" y="5138"/>
                    <a:pt x="2565" y="5007"/>
                  </a:cubicBezTo>
                  <a:cubicBezTo>
                    <a:pt x="2556" y="4941"/>
                    <a:pt x="2563" y="4868"/>
                    <a:pt x="2569" y="4797"/>
                  </a:cubicBezTo>
                  <a:cubicBezTo>
                    <a:pt x="2580" y="4665"/>
                    <a:pt x="2592" y="4525"/>
                    <a:pt x="2503" y="4420"/>
                  </a:cubicBezTo>
                  <a:cubicBezTo>
                    <a:pt x="2449" y="4356"/>
                    <a:pt x="2374" y="4326"/>
                    <a:pt x="2299" y="4296"/>
                  </a:cubicBezTo>
                  <a:cubicBezTo>
                    <a:pt x="2237" y="4272"/>
                    <a:pt x="2179" y="4249"/>
                    <a:pt x="2134" y="4208"/>
                  </a:cubicBezTo>
                  <a:cubicBezTo>
                    <a:pt x="2048" y="4131"/>
                    <a:pt x="2029" y="4013"/>
                    <a:pt x="2008" y="3891"/>
                  </a:cubicBezTo>
                  <a:cubicBezTo>
                    <a:pt x="1995" y="3816"/>
                    <a:pt x="1980" y="3741"/>
                    <a:pt x="1952" y="3670"/>
                  </a:cubicBezTo>
                  <a:cubicBezTo>
                    <a:pt x="1847" y="3407"/>
                    <a:pt x="1538" y="3255"/>
                    <a:pt x="1061" y="3231"/>
                  </a:cubicBezTo>
                  <a:lnTo>
                    <a:pt x="1013" y="3229"/>
                  </a:lnTo>
                  <a:cubicBezTo>
                    <a:pt x="707" y="3216"/>
                    <a:pt x="362" y="3199"/>
                    <a:pt x="150" y="2989"/>
                  </a:cubicBezTo>
                  <a:cubicBezTo>
                    <a:pt x="169" y="2976"/>
                    <a:pt x="184" y="2957"/>
                    <a:pt x="193" y="2933"/>
                  </a:cubicBezTo>
                  <a:cubicBezTo>
                    <a:pt x="216" y="2876"/>
                    <a:pt x="210" y="2796"/>
                    <a:pt x="176" y="2734"/>
                  </a:cubicBezTo>
                  <a:cubicBezTo>
                    <a:pt x="161" y="2711"/>
                    <a:pt x="146" y="2685"/>
                    <a:pt x="129" y="2661"/>
                  </a:cubicBezTo>
                  <a:cubicBezTo>
                    <a:pt x="94" y="2610"/>
                    <a:pt x="60" y="2561"/>
                    <a:pt x="56" y="2503"/>
                  </a:cubicBezTo>
                  <a:cubicBezTo>
                    <a:pt x="54" y="2458"/>
                    <a:pt x="69" y="2421"/>
                    <a:pt x="99" y="2389"/>
                  </a:cubicBezTo>
                  <a:cubicBezTo>
                    <a:pt x="174" y="2310"/>
                    <a:pt x="330" y="2280"/>
                    <a:pt x="452" y="2280"/>
                  </a:cubicBezTo>
                  <a:lnTo>
                    <a:pt x="469" y="2282"/>
                  </a:lnTo>
                  <a:cubicBezTo>
                    <a:pt x="1080" y="2297"/>
                    <a:pt x="1695" y="2336"/>
                    <a:pt x="2301" y="2398"/>
                  </a:cubicBezTo>
                  <a:lnTo>
                    <a:pt x="2318" y="2400"/>
                  </a:lnTo>
                  <a:lnTo>
                    <a:pt x="2327" y="2385"/>
                  </a:lnTo>
                  <a:cubicBezTo>
                    <a:pt x="2449" y="2177"/>
                    <a:pt x="2323" y="1963"/>
                    <a:pt x="2203" y="1757"/>
                  </a:cubicBezTo>
                  <a:cubicBezTo>
                    <a:pt x="2110" y="1601"/>
                    <a:pt x="2016" y="1438"/>
                    <a:pt x="2018" y="1273"/>
                  </a:cubicBezTo>
                  <a:cubicBezTo>
                    <a:pt x="2039" y="1254"/>
                    <a:pt x="2063" y="1245"/>
                    <a:pt x="2091" y="1245"/>
                  </a:cubicBezTo>
                  <a:cubicBezTo>
                    <a:pt x="2162" y="1245"/>
                    <a:pt x="2257" y="1305"/>
                    <a:pt x="2374" y="1419"/>
                  </a:cubicBezTo>
                  <a:cubicBezTo>
                    <a:pt x="2585" y="1624"/>
                    <a:pt x="2878" y="1742"/>
                    <a:pt x="3175" y="1742"/>
                  </a:cubicBezTo>
                  <a:cubicBezTo>
                    <a:pt x="3197" y="1742"/>
                    <a:pt x="3219" y="1741"/>
                    <a:pt x="3242" y="1740"/>
                  </a:cubicBezTo>
                  <a:cubicBezTo>
                    <a:pt x="3342" y="1734"/>
                    <a:pt x="3411" y="1704"/>
                    <a:pt x="3447" y="1650"/>
                  </a:cubicBezTo>
                  <a:cubicBezTo>
                    <a:pt x="3475" y="1607"/>
                    <a:pt x="3479" y="1558"/>
                    <a:pt x="3482" y="1511"/>
                  </a:cubicBezTo>
                  <a:cubicBezTo>
                    <a:pt x="3486" y="1468"/>
                    <a:pt x="3488" y="1427"/>
                    <a:pt x="3509" y="1397"/>
                  </a:cubicBezTo>
                  <a:cubicBezTo>
                    <a:pt x="3550" y="1335"/>
                    <a:pt x="3638" y="1333"/>
                    <a:pt x="3724" y="1331"/>
                  </a:cubicBezTo>
                  <a:lnTo>
                    <a:pt x="3752" y="1331"/>
                  </a:lnTo>
                  <a:cubicBezTo>
                    <a:pt x="4032" y="1322"/>
                    <a:pt x="4304" y="1159"/>
                    <a:pt x="4448" y="917"/>
                  </a:cubicBezTo>
                  <a:lnTo>
                    <a:pt x="4617" y="193"/>
                  </a:lnTo>
                  <a:cubicBezTo>
                    <a:pt x="4628" y="148"/>
                    <a:pt x="4639" y="110"/>
                    <a:pt x="4666" y="86"/>
                  </a:cubicBezTo>
                  <a:cubicBezTo>
                    <a:pt x="4696" y="60"/>
                    <a:pt x="4741" y="58"/>
                    <a:pt x="4791" y="58"/>
                  </a:cubicBezTo>
                  <a:lnTo>
                    <a:pt x="5166" y="54"/>
                  </a:lnTo>
                  <a:close/>
                  <a:moveTo>
                    <a:pt x="5191" y="0"/>
                  </a:moveTo>
                  <a:lnTo>
                    <a:pt x="4791" y="5"/>
                  </a:lnTo>
                  <a:cubicBezTo>
                    <a:pt x="4746" y="5"/>
                    <a:pt x="4679" y="5"/>
                    <a:pt x="4632" y="45"/>
                  </a:cubicBezTo>
                  <a:cubicBezTo>
                    <a:pt x="4589" y="82"/>
                    <a:pt x="4574" y="140"/>
                    <a:pt x="4566" y="180"/>
                  </a:cubicBezTo>
                  <a:lnTo>
                    <a:pt x="4401" y="889"/>
                  </a:lnTo>
                  <a:lnTo>
                    <a:pt x="4401" y="894"/>
                  </a:lnTo>
                  <a:cubicBezTo>
                    <a:pt x="4266" y="1119"/>
                    <a:pt x="4011" y="1269"/>
                    <a:pt x="3749" y="1277"/>
                  </a:cubicBezTo>
                  <a:lnTo>
                    <a:pt x="3724" y="1277"/>
                  </a:lnTo>
                  <a:cubicBezTo>
                    <a:pt x="3627" y="1279"/>
                    <a:pt x="3520" y="1284"/>
                    <a:pt x="3464" y="1367"/>
                  </a:cubicBezTo>
                  <a:cubicBezTo>
                    <a:pt x="3437" y="1410"/>
                    <a:pt x="3432" y="1459"/>
                    <a:pt x="3430" y="1507"/>
                  </a:cubicBezTo>
                  <a:cubicBezTo>
                    <a:pt x="3426" y="1549"/>
                    <a:pt x="3424" y="1590"/>
                    <a:pt x="3402" y="1620"/>
                  </a:cubicBezTo>
                  <a:cubicBezTo>
                    <a:pt x="3377" y="1659"/>
                    <a:pt x="3323" y="1680"/>
                    <a:pt x="3237" y="1686"/>
                  </a:cubicBezTo>
                  <a:cubicBezTo>
                    <a:pt x="3215" y="1688"/>
                    <a:pt x="3193" y="1689"/>
                    <a:pt x="3171" y="1689"/>
                  </a:cubicBezTo>
                  <a:cubicBezTo>
                    <a:pt x="2889" y="1689"/>
                    <a:pt x="2611" y="1575"/>
                    <a:pt x="2410" y="1380"/>
                  </a:cubicBezTo>
                  <a:cubicBezTo>
                    <a:pt x="2282" y="1254"/>
                    <a:pt x="2174" y="1192"/>
                    <a:pt x="2089" y="1192"/>
                  </a:cubicBezTo>
                  <a:cubicBezTo>
                    <a:pt x="2043" y="1192"/>
                    <a:pt x="2004" y="1210"/>
                    <a:pt x="1971" y="1245"/>
                  </a:cubicBezTo>
                  <a:lnTo>
                    <a:pt x="1965" y="1252"/>
                  </a:lnTo>
                  <a:lnTo>
                    <a:pt x="1965" y="1262"/>
                  </a:lnTo>
                  <a:cubicBezTo>
                    <a:pt x="1958" y="1444"/>
                    <a:pt x="2059" y="1618"/>
                    <a:pt x="2155" y="1783"/>
                  </a:cubicBezTo>
                  <a:cubicBezTo>
                    <a:pt x="2271" y="1980"/>
                    <a:pt x="2380" y="2166"/>
                    <a:pt x="2290" y="2344"/>
                  </a:cubicBezTo>
                  <a:cubicBezTo>
                    <a:pt x="1688" y="2282"/>
                    <a:pt x="1076" y="2244"/>
                    <a:pt x="471" y="2229"/>
                  </a:cubicBezTo>
                  <a:lnTo>
                    <a:pt x="452" y="2229"/>
                  </a:lnTo>
                  <a:cubicBezTo>
                    <a:pt x="388" y="2229"/>
                    <a:pt x="169" y="2237"/>
                    <a:pt x="60" y="2353"/>
                  </a:cubicBezTo>
                  <a:cubicBezTo>
                    <a:pt x="19" y="2396"/>
                    <a:pt x="0" y="2447"/>
                    <a:pt x="2" y="2505"/>
                  </a:cubicBezTo>
                  <a:cubicBezTo>
                    <a:pt x="7" y="2578"/>
                    <a:pt x="47" y="2636"/>
                    <a:pt x="86" y="2691"/>
                  </a:cubicBezTo>
                  <a:cubicBezTo>
                    <a:pt x="101" y="2715"/>
                    <a:pt x="116" y="2736"/>
                    <a:pt x="129" y="2760"/>
                  </a:cubicBezTo>
                  <a:cubicBezTo>
                    <a:pt x="154" y="2807"/>
                    <a:pt x="161" y="2871"/>
                    <a:pt x="144" y="2912"/>
                  </a:cubicBezTo>
                  <a:cubicBezTo>
                    <a:pt x="135" y="2936"/>
                    <a:pt x="120" y="2951"/>
                    <a:pt x="99" y="2957"/>
                  </a:cubicBezTo>
                  <a:lnTo>
                    <a:pt x="58" y="2968"/>
                  </a:lnTo>
                  <a:lnTo>
                    <a:pt x="86" y="3000"/>
                  </a:lnTo>
                  <a:cubicBezTo>
                    <a:pt x="311" y="3251"/>
                    <a:pt x="684" y="3268"/>
                    <a:pt x="1011" y="3283"/>
                  </a:cubicBezTo>
                  <a:lnTo>
                    <a:pt x="1058" y="3285"/>
                  </a:lnTo>
                  <a:cubicBezTo>
                    <a:pt x="1376" y="3300"/>
                    <a:pt x="1778" y="3383"/>
                    <a:pt x="1903" y="3692"/>
                  </a:cubicBezTo>
                  <a:cubicBezTo>
                    <a:pt x="1928" y="3756"/>
                    <a:pt x="1941" y="3829"/>
                    <a:pt x="1954" y="3900"/>
                  </a:cubicBezTo>
                  <a:cubicBezTo>
                    <a:pt x="1975" y="4026"/>
                    <a:pt x="1999" y="4159"/>
                    <a:pt x="2098" y="4247"/>
                  </a:cubicBezTo>
                  <a:cubicBezTo>
                    <a:pt x="2151" y="4294"/>
                    <a:pt x="2215" y="4322"/>
                    <a:pt x="2280" y="4347"/>
                  </a:cubicBezTo>
                  <a:cubicBezTo>
                    <a:pt x="2350" y="4375"/>
                    <a:pt x="2417" y="4401"/>
                    <a:pt x="2462" y="4455"/>
                  </a:cubicBezTo>
                  <a:cubicBezTo>
                    <a:pt x="2537" y="4542"/>
                    <a:pt x="2526" y="4665"/>
                    <a:pt x="2515" y="4793"/>
                  </a:cubicBezTo>
                  <a:cubicBezTo>
                    <a:pt x="2509" y="4866"/>
                    <a:pt x="2503" y="4943"/>
                    <a:pt x="2511" y="5014"/>
                  </a:cubicBezTo>
                  <a:cubicBezTo>
                    <a:pt x="2528" y="5157"/>
                    <a:pt x="2610" y="5286"/>
                    <a:pt x="2689" y="5412"/>
                  </a:cubicBezTo>
                  <a:cubicBezTo>
                    <a:pt x="2794" y="5582"/>
                    <a:pt x="2892" y="5740"/>
                    <a:pt x="2826" y="5905"/>
                  </a:cubicBezTo>
                  <a:cubicBezTo>
                    <a:pt x="2798" y="5971"/>
                    <a:pt x="2747" y="6023"/>
                    <a:pt x="2693" y="6079"/>
                  </a:cubicBezTo>
                  <a:cubicBezTo>
                    <a:pt x="2682" y="6091"/>
                    <a:pt x="2670" y="6102"/>
                    <a:pt x="2659" y="6115"/>
                  </a:cubicBezTo>
                  <a:cubicBezTo>
                    <a:pt x="2395" y="6396"/>
                    <a:pt x="2254" y="6779"/>
                    <a:pt x="2273" y="7165"/>
                  </a:cubicBezTo>
                  <a:cubicBezTo>
                    <a:pt x="2275" y="7203"/>
                    <a:pt x="2275" y="7253"/>
                    <a:pt x="2254" y="7278"/>
                  </a:cubicBezTo>
                  <a:lnTo>
                    <a:pt x="2245" y="7293"/>
                  </a:lnTo>
                  <a:lnTo>
                    <a:pt x="2278" y="7362"/>
                  </a:lnTo>
                  <a:cubicBezTo>
                    <a:pt x="2312" y="7430"/>
                    <a:pt x="2355" y="7508"/>
                    <a:pt x="2432" y="7531"/>
                  </a:cubicBezTo>
                  <a:cubicBezTo>
                    <a:pt x="2458" y="7538"/>
                    <a:pt x="2481" y="7540"/>
                    <a:pt x="2503" y="7540"/>
                  </a:cubicBezTo>
                  <a:lnTo>
                    <a:pt x="2537" y="7540"/>
                  </a:lnTo>
                  <a:cubicBezTo>
                    <a:pt x="2550" y="7540"/>
                    <a:pt x="2567" y="7540"/>
                    <a:pt x="2582" y="7544"/>
                  </a:cubicBezTo>
                  <a:cubicBezTo>
                    <a:pt x="2637" y="7555"/>
                    <a:pt x="2674" y="7602"/>
                    <a:pt x="2715" y="7649"/>
                  </a:cubicBezTo>
                  <a:cubicBezTo>
                    <a:pt x="2745" y="7683"/>
                    <a:pt x="2775" y="7720"/>
                    <a:pt x="2813" y="7748"/>
                  </a:cubicBezTo>
                  <a:cubicBezTo>
                    <a:pt x="2882" y="7793"/>
                    <a:pt x="2965" y="7803"/>
                    <a:pt x="3036" y="7810"/>
                  </a:cubicBezTo>
                  <a:cubicBezTo>
                    <a:pt x="3107" y="7818"/>
                    <a:pt x="3190" y="7827"/>
                    <a:pt x="3270" y="7827"/>
                  </a:cubicBezTo>
                  <a:cubicBezTo>
                    <a:pt x="3419" y="7827"/>
                    <a:pt x="3533" y="7797"/>
                    <a:pt x="3625" y="7737"/>
                  </a:cubicBezTo>
                  <a:cubicBezTo>
                    <a:pt x="3651" y="7720"/>
                    <a:pt x="3674" y="7700"/>
                    <a:pt x="3700" y="7681"/>
                  </a:cubicBezTo>
                  <a:cubicBezTo>
                    <a:pt x="3763" y="7631"/>
                    <a:pt x="3828" y="7583"/>
                    <a:pt x="3890" y="7583"/>
                  </a:cubicBezTo>
                  <a:cubicBezTo>
                    <a:pt x="3903" y="7583"/>
                    <a:pt x="3915" y="7585"/>
                    <a:pt x="3927" y="7589"/>
                  </a:cubicBezTo>
                  <a:cubicBezTo>
                    <a:pt x="4002" y="7617"/>
                    <a:pt x="4019" y="7698"/>
                    <a:pt x="4041" y="7795"/>
                  </a:cubicBezTo>
                  <a:cubicBezTo>
                    <a:pt x="4054" y="7855"/>
                    <a:pt x="4067" y="7919"/>
                    <a:pt x="4099" y="7973"/>
                  </a:cubicBezTo>
                  <a:cubicBezTo>
                    <a:pt x="4154" y="8069"/>
                    <a:pt x="4272" y="8125"/>
                    <a:pt x="4418" y="8125"/>
                  </a:cubicBezTo>
                  <a:cubicBezTo>
                    <a:pt x="4444" y="8125"/>
                    <a:pt x="4471" y="8122"/>
                    <a:pt x="4497" y="8118"/>
                  </a:cubicBezTo>
                  <a:cubicBezTo>
                    <a:pt x="4568" y="8107"/>
                    <a:pt x="4634" y="8088"/>
                    <a:pt x="4699" y="8069"/>
                  </a:cubicBezTo>
                  <a:cubicBezTo>
                    <a:pt x="4767" y="8050"/>
                    <a:pt x="4836" y="8028"/>
                    <a:pt x="4906" y="8020"/>
                  </a:cubicBezTo>
                  <a:cubicBezTo>
                    <a:pt x="4937" y="8016"/>
                    <a:pt x="4972" y="8015"/>
                    <a:pt x="5008" y="8015"/>
                  </a:cubicBezTo>
                  <a:cubicBezTo>
                    <a:pt x="5058" y="8015"/>
                    <a:pt x="5111" y="8017"/>
                    <a:pt x="5161" y="8020"/>
                  </a:cubicBezTo>
                  <a:cubicBezTo>
                    <a:pt x="5213" y="8024"/>
                    <a:pt x="5264" y="8028"/>
                    <a:pt x="5316" y="8028"/>
                  </a:cubicBezTo>
                  <a:lnTo>
                    <a:pt x="5333" y="8026"/>
                  </a:lnTo>
                  <a:lnTo>
                    <a:pt x="5361" y="8026"/>
                  </a:lnTo>
                  <a:lnTo>
                    <a:pt x="5410" y="8022"/>
                  </a:lnTo>
                  <a:lnTo>
                    <a:pt x="5397" y="7990"/>
                  </a:lnTo>
                  <a:cubicBezTo>
                    <a:pt x="5378" y="7932"/>
                    <a:pt x="5354" y="7865"/>
                    <a:pt x="5348" y="7797"/>
                  </a:cubicBezTo>
                  <a:cubicBezTo>
                    <a:pt x="5326" y="7598"/>
                    <a:pt x="5429" y="7407"/>
                    <a:pt x="5549" y="7214"/>
                  </a:cubicBezTo>
                  <a:cubicBezTo>
                    <a:pt x="5573" y="7223"/>
                    <a:pt x="5601" y="7229"/>
                    <a:pt x="5626" y="7229"/>
                  </a:cubicBezTo>
                  <a:cubicBezTo>
                    <a:pt x="5736" y="7229"/>
                    <a:pt x="5838" y="7146"/>
                    <a:pt x="5937" y="7064"/>
                  </a:cubicBezTo>
                  <a:cubicBezTo>
                    <a:pt x="5984" y="7026"/>
                    <a:pt x="6033" y="6985"/>
                    <a:pt x="6083" y="6955"/>
                  </a:cubicBezTo>
                  <a:cubicBezTo>
                    <a:pt x="6143" y="6918"/>
                    <a:pt x="6215" y="6899"/>
                    <a:pt x="6293" y="6899"/>
                  </a:cubicBezTo>
                  <a:cubicBezTo>
                    <a:pt x="6458" y="6899"/>
                    <a:pt x="6612" y="6987"/>
                    <a:pt x="6685" y="7120"/>
                  </a:cubicBezTo>
                  <a:cubicBezTo>
                    <a:pt x="6693" y="7137"/>
                    <a:pt x="6702" y="7154"/>
                    <a:pt x="6710" y="7171"/>
                  </a:cubicBezTo>
                  <a:cubicBezTo>
                    <a:pt x="6738" y="7233"/>
                    <a:pt x="6768" y="7298"/>
                    <a:pt x="6832" y="7330"/>
                  </a:cubicBezTo>
                  <a:cubicBezTo>
                    <a:pt x="6875" y="7353"/>
                    <a:pt x="6922" y="7355"/>
                    <a:pt x="6970" y="7355"/>
                  </a:cubicBezTo>
                  <a:lnTo>
                    <a:pt x="6993" y="7355"/>
                  </a:lnTo>
                  <a:cubicBezTo>
                    <a:pt x="7038" y="7355"/>
                    <a:pt x="7079" y="7355"/>
                    <a:pt x="7111" y="7377"/>
                  </a:cubicBezTo>
                  <a:cubicBezTo>
                    <a:pt x="7137" y="7394"/>
                    <a:pt x="7154" y="7420"/>
                    <a:pt x="7171" y="7448"/>
                  </a:cubicBezTo>
                  <a:cubicBezTo>
                    <a:pt x="7182" y="7463"/>
                    <a:pt x="7190" y="7478"/>
                    <a:pt x="7201" y="7490"/>
                  </a:cubicBezTo>
                  <a:cubicBezTo>
                    <a:pt x="7261" y="7565"/>
                    <a:pt x="7353" y="7604"/>
                    <a:pt x="7462" y="7606"/>
                  </a:cubicBezTo>
                  <a:cubicBezTo>
                    <a:pt x="7559" y="7606"/>
                    <a:pt x="7659" y="7574"/>
                    <a:pt x="7741" y="7518"/>
                  </a:cubicBezTo>
                  <a:cubicBezTo>
                    <a:pt x="7854" y="7439"/>
                    <a:pt x="7938" y="7330"/>
                    <a:pt x="8019" y="7223"/>
                  </a:cubicBezTo>
                  <a:cubicBezTo>
                    <a:pt x="8049" y="7182"/>
                    <a:pt x="8082" y="7141"/>
                    <a:pt x="8114" y="7101"/>
                  </a:cubicBezTo>
                  <a:cubicBezTo>
                    <a:pt x="8236" y="6955"/>
                    <a:pt x="8384" y="6833"/>
                    <a:pt x="8499" y="6743"/>
                  </a:cubicBezTo>
                  <a:lnTo>
                    <a:pt x="8523" y="6726"/>
                  </a:lnTo>
                  <a:lnTo>
                    <a:pt x="8187" y="6344"/>
                  </a:lnTo>
                  <a:cubicBezTo>
                    <a:pt x="8127" y="6276"/>
                    <a:pt x="8056" y="6199"/>
                    <a:pt x="8030" y="6106"/>
                  </a:cubicBezTo>
                  <a:cubicBezTo>
                    <a:pt x="7981" y="5944"/>
                    <a:pt x="8062" y="5789"/>
                    <a:pt x="8150" y="5624"/>
                  </a:cubicBezTo>
                  <a:cubicBezTo>
                    <a:pt x="8217" y="5498"/>
                    <a:pt x="8285" y="5367"/>
                    <a:pt x="8296" y="5228"/>
                  </a:cubicBezTo>
                  <a:cubicBezTo>
                    <a:pt x="8317" y="4971"/>
                    <a:pt x="8146" y="4750"/>
                    <a:pt x="7970" y="4547"/>
                  </a:cubicBezTo>
                  <a:cubicBezTo>
                    <a:pt x="7940" y="4510"/>
                    <a:pt x="7904" y="4472"/>
                    <a:pt x="7859" y="4446"/>
                  </a:cubicBezTo>
                  <a:cubicBezTo>
                    <a:pt x="7827" y="4427"/>
                    <a:pt x="7790" y="4418"/>
                    <a:pt x="7756" y="4407"/>
                  </a:cubicBezTo>
                  <a:cubicBezTo>
                    <a:pt x="7711" y="4397"/>
                    <a:pt x="7668" y="4384"/>
                    <a:pt x="7640" y="4354"/>
                  </a:cubicBezTo>
                  <a:cubicBezTo>
                    <a:pt x="7612" y="4328"/>
                    <a:pt x="7602" y="4294"/>
                    <a:pt x="7608" y="4255"/>
                  </a:cubicBezTo>
                  <a:cubicBezTo>
                    <a:pt x="7617" y="4180"/>
                    <a:pt x="7681" y="4092"/>
                    <a:pt x="7762" y="4043"/>
                  </a:cubicBezTo>
                  <a:cubicBezTo>
                    <a:pt x="7788" y="4028"/>
                    <a:pt x="7814" y="4013"/>
                    <a:pt x="7842" y="4000"/>
                  </a:cubicBezTo>
                  <a:cubicBezTo>
                    <a:pt x="7951" y="3940"/>
                    <a:pt x="8064" y="3880"/>
                    <a:pt x="8103" y="3760"/>
                  </a:cubicBezTo>
                  <a:cubicBezTo>
                    <a:pt x="8114" y="3724"/>
                    <a:pt x="8118" y="3685"/>
                    <a:pt x="8120" y="3647"/>
                  </a:cubicBezTo>
                  <a:cubicBezTo>
                    <a:pt x="8122" y="3610"/>
                    <a:pt x="8124" y="3574"/>
                    <a:pt x="8135" y="3542"/>
                  </a:cubicBezTo>
                  <a:cubicBezTo>
                    <a:pt x="8165" y="3458"/>
                    <a:pt x="8251" y="3405"/>
                    <a:pt x="8332" y="3353"/>
                  </a:cubicBezTo>
                  <a:lnTo>
                    <a:pt x="8339" y="3349"/>
                  </a:lnTo>
                  <a:cubicBezTo>
                    <a:pt x="8416" y="3300"/>
                    <a:pt x="8499" y="3244"/>
                    <a:pt x="8591" y="3173"/>
                  </a:cubicBezTo>
                  <a:lnTo>
                    <a:pt x="8613" y="3156"/>
                  </a:lnTo>
                  <a:lnTo>
                    <a:pt x="8596" y="3135"/>
                  </a:lnTo>
                  <a:lnTo>
                    <a:pt x="8587" y="3128"/>
                  </a:lnTo>
                  <a:cubicBezTo>
                    <a:pt x="8570" y="3101"/>
                    <a:pt x="8570" y="3060"/>
                    <a:pt x="8570" y="3026"/>
                  </a:cubicBezTo>
                  <a:cubicBezTo>
                    <a:pt x="8566" y="2768"/>
                    <a:pt x="8574" y="2543"/>
                    <a:pt x="8701" y="2366"/>
                  </a:cubicBezTo>
                  <a:cubicBezTo>
                    <a:pt x="8718" y="2344"/>
                    <a:pt x="8735" y="2321"/>
                    <a:pt x="8754" y="2299"/>
                  </a:cubicBezTo>
                  <a:cubicBezTo>
                    <a:pt x="8791" y="2254"/>
                    <a:pt x="8831" y="2209"/>
                    <a:pt x="8855" y="2154"/>
                  </a:cubicBezTo>
                  <a:cubicBezTo>
                    <a:pt x="8879" y="2098"/>
                    <a:pt x="8879" y="2029"/>
                    <a:pt x="8857" y="1978"/>
                  </a:cubicBezTo>
                  <a:cubicBezTo>
                    <a:pt x="8840" y="1937"/>
                    <a:pt x="8812" y="1909"/>
                    <a:pt x="8776" y="1894"/>
                  </a:cubicBezTo>
                  <a:cubicBezTo>
                    <a:pt x="8748" y="1884"/>
                    <a:pt x="8720" y="1884"/>
                    <a:pt x="8692" y="1884"/>
                  </a:cubicBezTo>
                  <a:lnTo>
                    <a:pt x="8673" y="1884"/>
                  </a:lnTo>
                  <a:cubicBezTo>
                    <a:pt x="8658" y="1884"/>
                    <a:pt x="8643" y="1884"/>
                    <a:pt x="8626" y="1879"/>
                  </a:cubicBezTo>
                  <a:cubicBezTo>
                    <a:pt x="8585" y="1873"/>
                    <a:pt x="8551" y="1845"/>
                    <a:pt x="8512" y="1819"/>
                  </a:cubicBezTo>
                  <a:cubicBezTo>
                    <a:pt x="8504" y="1813"/>
                    <a:pt x="8495" y="1804"/>
                    <a:pt x="8484" y="1800"/>
                  </a:cubicBezTo>
                  <a:cubicBezTo>
                    <a:pt x="8266" y="1646"/>
                    <a:pt x="7996" y="1631"/>
                    <a:pt x="7689" y="1631"/>
                  </a:cubicBezTo>
                  <a:cubicBezTo>
                    <a:pt x="7668" y="1588"/>
                    <a:pt x="7655" y="1541"/>
                    <a:pt x="7651" y="1487"/>
                  </a:cubicBezTo>
                  <a:lnTo>
                    <a:pt x="7647" y="1447"/>
                  </a:lnTo>
                  <a:lnTo>
                    <a:pt x="7610" y="1468"/>
                  </a:lnTo>
                  <a:cubicBezTo>
                    <a:pt x="7574" y="1489"/>
                    <a:pt x="7544" y="1504"/>
                    <a:pt x="7516" y="1517"/>
                  </a:cubicBezTo>
                  <a:cubicBezTo>
                    <a:pt x="7450" y="1545"/>
                    <a:pt x="7382" y="1559"/>
                    <a:pt x="7318" y="1559"/>
                  </a:cubicBezTo>
                  <a:cubicBezTo>
                    <a:pt x="7259" y="1559"/>
                    <a:pt x="7204" y="1547"/>
                    <a:pt x="7158" y="1524"/>
                  </a:cubicBezTo>
                  <a:cubicBezTo>
                    <a:pt x="7128" y="1509"/>
                    <a:pt x="7102" y="1487"/>
                    <a:pt x="7072" y="1468"/>
                  </a:cubicBezTo>
                  <a:cubicBezTo>
                    <a:pt x="7049" y="1449"/>
                    <a:pt x="7023" y="1429"/>
                    <a:pt x="6995" y="1414"/>
                  </a:cubicBezTo>
                  <a:cubicBezTo>
                    <a:pt x="6937" y="1380"/>
                    <a:pt x="6871" y="1363"/>
                    <a:pt x="6809" y="1346"/>
                  </a:cubicBezTo>
                  <a:cubicBezTo>
                    <a:pt x="6730" y="1322"/>
                    <a:pt x="6655" y="1301"/>
                    <a:pt x="6595" y="1254"/>
                  </a:cubicBezTo>
                  <a:cubicBezTo>
                    <a:pt x="6563" y="1226"/>
                    <a:pt x="6535" y="1189"/>
                    <a:pt x="6507" y="1153"/>
                  </a:cubicBezTo>
                  <a:cubicBezTo>
                    <a:pt x="6479" y="1117"/>
                    <a:pt x="6449" y="1078"/>
                    <a:pt x="6413" y="1048"/>
                  </a:cubicBezTo>
                  <a:cubicBezTo>
                    <a:pt x="6353" y="997"/>
                    <a:pt x="6275" y="969"/>
                    <a:pt x="6203" y="941"/>
                  </a:cubicBezTo>
                  <a:cubicBezTo>
                    <a:pt x="6125" y="915"/>
                    <a:pt x="6053" y="887"/>
                    <a:pt x="5999" y="836"/>
                  </a:cubicBezTo>
                  <a:cubicBezTo>
                    <a:pt x="5963" y="804"/>
                    <a:pt x="5937" y="761"/>
                    <a:pt x="5909" y="714"/>
                  </a:cubicBezTo>
                  <a:cubicBezTo>
                    <a:pt x="5881" y="669"/>
                    <a:pt x="5851" y="620"/>
                    <a:pt x="5811" y="581"/>
                  </a:cubicBezTo>
                  <a:cubicBezTo>
                    <a:pt x="5744" y="519"/>
                    <a:pt x="5656" y="489"/>
                    <a:pt x="5571" y="461"/>
                  </a:cubicBezTo>
                  <a:cubicBezTo>
                    <a:pt x="5474" y="429"/>
                    <a:pt x="5382" y="397"/>
                    <a:pt x="5328" y="322"/>
                  </a:cubicBezTo>
                  <a:cubicBezTo>
                    <a:pt x="5298" y="279"/>
                    <a:pt x="5286" y="230"/>
                    <a:pt x="5271" y="176"/>
                  </a:cubicBezTo>
                  <a:cubicBezTo>
                    <a:pt x="5258" y="129"/>
                    <a:pt x="5245" y="82"/>
                    <a:pt x="5219" y="39"/>
                  </a:cubicBezTo>
                  <a:cubicBezTo>
                    <a:pt x="5215" y="30"/>
                    <a:pt x="5211" y="24"/>
                    <a:pt x="5206" y="20"/>
                  </a:cubicBezTo>
                  <a:cubicBezTo>
                    <a:pt x="5204" y="18"/>
                    <a:pt x="5202" y="13"/>
                    <a:pt x="5200" y="11"/>
                  </a:cubicBezTo>
                  <a:lnTo>
                    <a:pt x="5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297"/>
            <p:cNvSpPr/>
            <p:nvPr/>
          </p:nvSpPr>
          <p:spPr>
            <a:xfrm>
              <a:off x="4480758" y="2435093"/>
              <a:ext cx="83909" cy="57199"/>
            </a:xfrm>
            <a:custGeom>
              <a:rect b="b" l="l" r="r" t="t"/>
              <a:pathLst>
                <a:path extrusionOk="0" h="2013" w="2953">
                  <a:moveTo>
                    <a:pt x="1563" y="0"/>
                  </a:moveTo>
                  <a:cubicBezTo>
                    <a:pt x="1559" y="0"/>
                    <a:pt x="1555" y="0"/>
                    <a:pt x="1551" y="1"/>
                  </a:cubicBezTo>
                  <a:cubicBezTo>
                    <a:pt x="1457" y="7"/>
                    <a:pt x="1382" y="74"/>
                    <a:pt x="1298" y="114"/>
                  </a:cubicBezTo>
                  <a:cubicBezTo>
                    <a:pt x="1261" y="134"/>
                    <a:pt x="1216" y="146"/>
                    <a:pt x="1174" y="146"/>
                  </a:cubicBezTo>
                  <a:cubicBezTo>
                    <a:pt x="1127" y="146"/>
                    <a:pt x="1083" y="131"/>
                    <a:pt x="1056" y="95"/>
                  </a:cubicBezTo>
                  <a:cubicBezTo>
                    <a:pt x="975" y="157"/>
                    <a:pt x="893" y="215"/>
                    <a:pt x="808" y="268"/>
                  </a:cubicBezTo>
                  <a:cubicBezTo>
                    <a:pt x="720" y="322"/>
                    <a:pt x="626" y="380"/>
                    <a:pt x="594" y="476"/>
                  </a:cubicBezTo>
                  <a:cubicBezTo>
                    <a:pt x="568" y="547"/>
                    <a:pt x="583" y="626"/>
                    <a:pt x="559" y="697"/>
                  </a:cubicBezTo>
                  <a:cubicBezTo>
                    <a:pt x="514" y="834"/>
                    <a:pt x="356" y="890"/>
                    <a:pt x="229" y="963"/>
                  </a:cubicBezTo>
                  <a:cubicBezTo>
                    <a:pt x="105" y="1038"/>
                    <a:pt x="0" y="1215"/>
                    <a:pt x="103" y="1316"/>
                  </a:cubicBezTo>
                  <a:cubicBezTo>
                    <a:pt x="161" y="1374"/>
                    <a:pt x="255" y="1372"/>
                    <a:pt x="328" y="1413"/>
                  </a:cubicBezTo>
                  <a:cubicBezTo>
                    <a:pt x="369" y="1434"/>
                    <a:pt x="401" y="1470"/>
                    <a:pt x="431" y="1507"/>
                  </a:cubicBezTo>
                  <a:cubicBezTo>
                    <a:pt x="561" y="1657"/>
                    <a:pt x="696" y="1826"/>
                    <a:pt x="739" y="2012"/>
                  </a:cubicBezTo>
                  <a:cubicBezTo>
                    <a:pt x="767" y="2004"/>
                    <a:pt x="795" y="1993"/>
                    <a:pt x="823" y="1978"/>
                  </a:cubicBezTo>
                  <a:cubicBezTo>
                    <a:pt x="889" y="1944"/>
                    <a:pt x="943" y="1890"/>
                    <a:pt x="996" y="1837"/>
                  </a:cubicBezTo>
                  <a:cubicBezTo>
                    <a:pt x="1148" y="1683"/>
                    <a:pt x="1301" y="1530"/>
                    <a:pt x="1453" y="1376"/>
                  </a:cubicBezTo>
                  <a:cubicBezTo>
                    <a:pt x="1477" y="1351"/>
                    <a:pt x="1506" y="1327"/>
                    <a:pt x="1539" y="1327"/>
                  </a:cubicBezTo>
                  <a:cubicBezTo>
                    <a:pt x="1540" y="1327"/>
                    <a:pt x="1541" y="1327"/>
                    <a:pt x="1543" y="1327"/>
                  </a:cubicBezTo>
                  <a:cubicBezTo>
                    <a:pt x="1558" y="1329"/>
                    <a:pt x="1571" y="1335"/>
                    <a:pt x="1581" y="1342"/>
                  </a:cubicBezTo>
                  <a:cubicBezTo>
                    <a:pt x="1682" y="1393"/>
                    <a:pt x="1770" y="1473"/>
                    <a:pt x="1830" y="1569"/>
                  </a:cubicBezTo>
                  <a:cubicBezTo>
                    <a:pt x="1847" y="1597"/>
                    <a:pt x="1862" y="1627"/>
                    <a:pt x="1888" y="1650"/>
                  </a:cubicBezTo>
                  <a:cubicBezTo>
                    <a:pt x="1926" y="1687"/>
                    <a:pt x="1977" y="1699"/>
                    <a:pt x="2031" y="1699"/>
                  </a:cubicBezTo>
                  <a:cubicBezTo>
                    <a:pt x="2076" y="1699"/>
                    <a:pt x="2123" y="1690"/>
                    <a:pt x="2166" y="1680"/>
                  </a:cubicBezTo>
                  <a:cubicBezTo>
                    <a:pt x="2192" y="1586"/>
                    <a:pt x="2198" y="1488"/>
                    <a:pt x="2188" y="1393"/>
                  </a:cubicBezTo>
                  <a:cubicBezTo>
                    <a:pt x="2340" y="1380"/>
                    <a:pt x="2492" y="1368"/>
                    <a:pt x="2646" y="1355"/>
                  </a:cubicBezTo>
                  <a:cubicBezTo>
                    <a:pt x="2667" y="1353"/>
                    <a:pt x="2693" y="1350"/>
                    <a:pt x="2712" y="1338"/>
                  </a:cubicBezTo>
                  <a:cubicBezTo>
                    <a:pt x="2775" y="1295"/>
                    <a:pt x="2730" y="1188"/>
                    <a:pt x="2764" y="1121"/>
                  </a:cubicBezTo>
                  <a:cubicBezTo>
                    <a:pt x="2796" y="1059"/>
                    <a:pt x="2886" y="1046"/>
                    <a:pt x="2920" y="986"/>
                  </a:cubicBezTo>
                  <a:cubicBezTo>
                    <a:pt x="2952" y="928"/>
                    <a:pt x="2918" y="853"/>
                    <a:pt x="2867" y="811"/>
                  </a:cubicBezTo>
                  <a:cubicBezTo>
                    <a:pt x="2813" y="766"/>
                    <a:pt x="2749" y="742"/>
                    <a:pt x="2695" y="701"/>
                  </a:cubicBezTo>
                  <a:cubicBezTo>
                    <a:pt x="2535" y="575"/>
                    <a:pt x="2532" y="337"/>
                    <a:pt x="2537" y="131"/>
                  </a:cubicBezTo>
                  <a:cubicBezTo>
                    <a:pt x="2537" y="127"/>
                    <a:pt x="2537" y="121"/>
                    <a:pt x="2537" y="116"/>
                  </a:cubicBezTo>
                  <a:cubicBezTo>
                    <a:pt x="2522" y="125"/>
                    <a:pt x="2505" y="131"/>
                    <a:pt x="2492" y="142"/>
                  </a:cubicBezTo>
                  <a:cubicBezTo>
                    <a:pt x="2415" y="146"/>
                    <a:pt x="2337" y="149"/>
                    <a:pt x="2259" y="149"/>
                  </a:cubicBezTo>
                  <a:cubicBezTo>
                    <a:pt x="2096" y="149"/>
                    <a:pt x="1934" y="134"/>
                    <a:pt x="1785" y="71"/>
                  </a:cubicBezTo>
                  <a:cubicBezTo>
                    <a:pt x="1711" y="41"/>
                    <a:pt x="1640" y="0"/>
                    <a:pt x="1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297"/>
            <p:cNvSpPr/>
            <p:nvPr/>
          </p:nvSpPr>
          <p:spPr>
            <a:xfrm>
              <a:off x="4481525" y="2434354"/>
              <a:ext cx="84052" cy="58961"/>
            </a:xfrm>
            <a:custGeom>
              <a:rect b="b" l="l" r="r" t="t"/>
              <a:pathLst>
                <a:path extrusionOk="0" h="2075" w="2958">
                  <a:moveTo>
                    <a:pt x="1537" y="52"/>
                  </a:moveTo>
                  <a:cubicBezTo>
                    <a:pt x="1593" y="52"/>
                    <a:pt x="1646" y="78"/>
                    <a:pt x="1702" y="102"/>
                  </a:cubicBezTo>
                  <a:cubicBezTo>
                    <a:pt x="1717" y="108"/>
                    <a:pt x="1732" y="117"/>
                    <a:pt x="1747" y="121"/>
                  </a:cubicBezTo>
                  <a:cubicBezTo>
                    <a:pt x="1880" y="177"/>
                    <a:pt x="2030" y="202"/>
                    <a:pt x="2233" y="202"/>
                  </a:cubicBezTo>
                  <a:cubicBezTo>
                    <a:pt x="2311" y="202"/>
                    <a:pt x="2383" y="198"/>
                    <a:pt x="2465" y="194"/>
                  </a:cubicBezTo>
                  <a:lnTo>
                    <a:pt x="2473" y="194"/>
                  </a:lnTo>
                  <a:lnTo>
                    <a:pt x="2480" y="190"/>
                  </a:lnTo>
                  <a:cubicBezTo>
                    <a:pt x="2480" y="190"/>
                    <a:pt x="2482" y="190"/>
                    <a:pt x="2482" y="187"/>
                  </a:cubicBezTo>
                  <a:lnTo>
                    <a:pt x="2482" y="187"/>
                  </a:lnTo>
                  <a:cubicBezTo>
                    <a:pt x="2480" y="376"/>
                    <a:pt x="2484" y="618"/>
                    <a:pt x="2653" y="749"/>
                  </a:cubicBezTo>
                  <a:cubicBezTo>
                    <a:pt x="2679" y="768"/>
                    <a:pt x="2709" y="785"/>
                    <a:pt x="2737" y="802"/>
                  </a:cubicBezTo>
                  <a:cubicBezTo>
                    <a:pt x="2767" y="819"/>
                    <a:pt x="2797" y="834"/>
                    <a:pt x="2820" y="856"/>
                  </a:cubicBezTo>
                  <a:cubicBezTo>
                    <a:pt x="2863" y="892"/>
                    <a:pt x="2895" y="954"/>
                    <a:pt x="2870" y="999"/>
                  </a:cubicBezTo>
                  <a:cubicBezTo>
                    <a:pt x="2857" y="1023"/>
                    <a:pt x="2829" y="1040"/>
                    <a:pt x="2801" y="1055"/>
                  </a:cubicBezTo>
                  <a:cubicBezTo>
                    <a:pt x="2769" y="1076"/>
                    <a:pt x="2735" y="1096"/>
                    <a:pt x="2713" y="1134"/>
                  </a:cubicBezTo>
                  <a:cubicBezTo>
                    <a:pt x="2696" y="1169"/>
                    <a:pt x="2696" y="1209"/>
                    <a:pt x="2694" y="1246"/>
                  </a:cubicBezTo>
                  <a:cubicBezTo>
                    <a:pt x="2694" y="1295"/>
                    <a:pt x="2692" y="1325"/>
                    <a:pt x="2670" y="1342"/>
                  </a:cubicBezTo>
                  <a:cubicBezTo>
                    <a:pt x="2655" y="1351"/>
                    <a:pt x="2634" y="1353"/>
                    <a:pt x="2617" y="1353"/>
                  </a:cubicBezTo>
                  <a:lnTo>
                    <a:pt x="2131" y="1394"/>
                  </a:lnTo>
                  <a:lnTo>
                    <a:pt x="2133" y="1421"/>
                  </a:lnTo>
                  <a:cubicBezTo>
                    <a:pt x="2143" y="1507"/>
                    <a:pt x="2139" y="1597"/>
                    <a:pt x="2118" y="1683"/>
                  </a:cubicBezTo>
                  <a:cubicBezTo>
                    <a:pt x="2081" y="1691"/>
                    <a:pt x="2041" y="1698"/>
                    <a:pt x="2002" y="1698"/>
                  </a:cubicBezTo>
                  <a:cubicBezTo>
                    <a:pt x="1948" y="1698"/>
                    <a:pt x="1908" y="1685"/>
                    <a:pt x="1878" y="1657"/>
                  </a:cubicBezTo>
                  <a:cubicBezTo>
                    <a:pt x="1861" y="1640"/>
                    <a:pt x="1848" y="1619"/>
                    <a:pt x="1835" y="1597"/>
                  </a:cubicBezTo>
                  <a:lnTo>
                    <a:pt x="1824" y="1580"/>
                  </a:lnTo>
                  <a:cubicBezTo>
                    <a:pt x="1762" y="1479"/>
                    <a:pt x="1672" y="1398"/>
                    <a:pt x="1567" y="1344"/>
                  </a:cubicBezTo>
                  <a:cubicBezTo>
                    <a:pt x="1554" y="1336"/>
                    <a:pt x="1537" y="1329"/>
                    <a:pt x="1518" y="1327"/>
                  </a:cubicBezTo>
                  <a:lnTo>
                    <a:pt x="1509" y="1327"/>
                  </a:lnTo>
                  <a:cubicBezTo>
                    <a:pt x="1464" y="1327"/>
                    <a:pt x="1426" y="1364"/>
                    <a:pt x="1406" y="1383"/>
                  </a:cubicBezTo>
                  <a:lnTo>
                    <a:pt x="950" y="1843"/>
                  </a:lnTo>
                  <a:cubicBezTo>
                    <a:pt x="899" y="1895"/>
                    <a:pt x="845" y="1946"/>
                    <a:pt x="783" y="1981"/>
                  </a:cubicBezTo>
                  <a:cubicBezTo>
                    <a:pt x="766" y="1989"/>
                    <a:pt x="749" y="1998"/>
                    <a:pt x="732" y="2004"/>
                  </a:cubicBezTo>
                  <a:cubicBezTo>
                    <a:pt x="680" y="1820"/>
                    <a:pt x="547" y="1657"/>
                    <a:pt x="425" y="1516"/>
                  </a:cubicBezTo>
                  <a:cubicBezTo>
                    <a:pt x="395" y="1479"/>
                    <a:pt x="359" y="1441"/>
                    <a:pt x="314" y="1415"/>
                  </a:cubicBezTo>
                  <a:cubicBezTo>
                    <a:pt x="282" y="1396"/>
                    <a:pt x="245" y="1387"/>
                    <a:pt x="211" y="1376"/>
                  </a:cubicBezTo>
                  <a:cubicBezTo>
                    <a:pt x="166" y="1366"/>
                    <a:pt x="123" y="1353"/>
                    <a:pt x="95" y="1323"/>
                  </a:cubicBezTo>
                  <a:cubicBezTo>
                    <a:pt x="67" y="1297"/>
                    <a:pt x="57" y="1263"/>
                    <a:pt x="63" y="1224"/>
                  </a:cubicBezTo>
                  <a:cubicBezTo>
                    <a:pt x="72" y="1149"/>
                    <a:pt x="136" y="1061"/>
                    <a:pt x="217" y="1012"/>
                  </a:cubicBezTo>
                  <a:cubicBezTo>
                    <a:pt x="243" y="997"/>
                    <a:pt x="269" y="982"/>
                    <a:pt x="297" y="969"/>
                  </a:cubicBezTo>
                  <a:cubicBezTo>
                    <a:pt x="406" y="909"/>
                    <a:pt x="519" y="849"/>
                    <a:pt x="558" y="729"/>
                  </a:cubicBezTo>
                  <a:cubicBezTo>
                    <a:pt x="569" y="693"/>
                    <a:pt x="573" y="654"/>
                    <a:pt x="575" y="616"/>
                  </a:cubicBezTo>
                  <a:cubicBezTo>
                    <a:pt x="577" y="579"/>
                    <a:pt x="579" y="543"/>
                    <a:pt x="590" y="511"/>
                  </a:cubicBezTo>
                  <a:cubicBezTo>
                    <a:pt x="620" y="427"/>
                    <a:pt x="706" y="374"/>
                    <a:pt x="787" y="322"/>
                  </a:cubicBezTo>
                  <a:lnTo>
                    <a:pt x="794" y="318"/>
                  </a:lnTo>
                  <a:cubicBezTo>
                    <a:pt x="866" y="273"/>
                    <a:pt x="944" y="220"/>
                    <a:pt x="1027" y="157"/>
                  </a:cubicBezTo>
                  <a:cubicBezTo>
                    <a:pt x="1057" y="184"/>
                    <a:pt x="1101" y="197"/>
                    <a:pt x="1148" y="197"/>
                  </a:cubicBezTo>
                  <a:cubicBezTo>
                    <a:pt x="1193" y="197"/>
                    <a:pt x="1241" y="186"/>
                    <a:pt x="1284" y="164"/>
                  </a:cubicBezTo>
                  <a:cubicBezTo>
                    <a:pt x="1308" y="153"/>
                    <a:pt x="1331" y="138"/>
                    <a:pt x="1355" y="123"/>
                  </a:cubicBezTo>
                  <a:cubicBezTo>
                    <a:pt x="1413" y="89"/>
                    <a:pt x="1466" y="57"/>
                    <a:pt x="1524" y="55"/>
                  </a:cubicBezTo>
                  <a:lnTo>
                    <a:pt x="1537" y="52"/>
                  </a:lnTo>
                  <a:close/>
                  <a:moveTo>
                    <a:pt x="1537" y="1"/>
                  </a:moveTo>
                  <a:cubicBezTo>
                    <a:pt x="1532" y="1"/>
                    <a:pt x="1527" y="1"/>
                    <a:pt x="1522" y="1"/>
                  </a:cubicBezTo>
                  <a:cubicBezTo>
                    <a:pt x="1449" y="5"/>
                    <a:pt x="1387" y="42"/>
                    <a:pt x="1327" y="78"/>
                  </a:cubicBezTo>
                  <a:cubicBezTo>
                    <a:pt x="1306" y="91"/>
                    <a:pt x="1282" y="106"/>
                    <a:pt x="1259" y="117"/>
                  </a:cubicBezTo>
                  <a:cubicBezTo>
                    <a:pt x="1224" y="134"/>
                    <a:pt x="1184" y="145"/>
                    <a:pt x="1147" y="145"/>
                  </a:cubicBezTo>
                  <a:cubicBezTo>
                    <a:pt x="1117" y="145"/>
                    <a:pt x="1076" y="138"/>
                    <a:pt x="1051" y="104"/>
                  </a:cubicBezTo>
                  <a:lnTo>
                    <a:pt x="1034" y="85"/>
                  </a:lnTo>
                  <a:lnTo>
                    <a:pt x="1012" y="100"/>
                  </a:lnTo>
                  <a:cubicBezTo>
                    <a:pt x="922" y="168"/>
                    <a:pt x="843" y="226"/>
                    <a:pt x="766" y="273"/>
                  </a:cubicBezTo>
                  <a:lnTo>
                    <a:pt x="759" y="277"/>
                  </a:lnTo>
                  <a:cubicBezTo>
                    <a:pt x="674" y="331"/>
                    <a:pt x="575" y="391"/>
                    <a:pt x="541" y="494"/>
                  </a:cubicBezTo>
                  <a:cubicBezTo>
                    <a:pt x="526" y="532"/>
                    <a:pt x="524" y="573"/>
                    <a:pt x="522" y="612"/>
                  </a:cubicBezTo>
                  <a:cubicBezTo>
                    <a:pt x="519" y="648"/>
                    <a:pt x="517" y="682"/>
                    <a:pt x="507" y="714"/>
                  </a:cubicBezTo>
                  <a:cubicBezTo>
                    <a:pt x="474" y="813"/>
                    <a:pt x="376" y="867"/>
                    <a:pt x="271" y="922"/>
                  </a:cubicBezTo>
                  <a:cubicBezTo>
                    <a:pt x="243" y="937"/>
                    <a:pt x="215" y="950"/>
                    <a:pt x="189" y="967"/>
                  </a:cubicBezTo>
                  <a:cubicBezTo>
                    <a:pt x="95" y="1023"/>
                    <a:pt x="20" y="1126"/>
                    <a:pt x="9" y="1218"/>
                  </a:cubicBezTo>
                  <a:cubicBezTo>
                    <a:pt x="1" y="1274"/>
                    <a:pt x="18" y="1323"/>
                    <a:pt x="57" y="1361"/>
                  </a:cubicBezTo>
                  <a:cubicBezTo>
                    <a:pt x="95" y="1400"/>
                    <a:pt x="147" y="1415"/>
                    <a:pt x="198" y="1428"/>
                  </a:cubicBezTo>
                  <a:cubicBezTo>
                    <a:pt x="230" y="1439"/>
                    <a:pt x="260" y="1447"/>
                    <a:pt x="288" y="1462"/>
                  </a:cubicBezTo>
                  <a:cubicBezTo>
                    <a:pt x="324" y="1481"/>
                    <a:pt x="354" y="1518"/>
                    <a:pt x="384" y="1550"/>
                  </a:cubicBezTo>
                  <a:cubicBezTo>
                    <a:pt x="509" y="1694"/>
                    <a:pt x="646" y="1863"/>
                    <a:pt x="687" y="2045"/>
                  </a:cubicBezTo>
                  <a:lnTo>
                    <a:pt x="693" y="2075"/>
                  </a:lnTo>
                  <a:lnTo>
                    <a:pt x="721" y="2064"/>
                  </a:lnTo>
                  <a:cubicBezTo>
                    <a:pt x="749" y="2056"/>
                    <a:pt x="779" y="2043"/>
                    <a:pt x="809" y="2028"/>
                  </a:cubicBezTo>
                  <a:cubicBezTo>
                    <a:pt x="877" y="1991"/>
                    <a:pt x="933" y="1936"/>
                    <a:pt x="986" y="1882"/>
                  </a:cubicBezTo>
                  <a:lnTo>
                    <a:pt x="1445" y="1421"/>
                  </a:lnTo>
                  <a:cubicBezTo>
                    <a:pt x="1464" y="1402"/>
                    <a:pt x="1488" y="1381"/>
                    <a:pt x="1514" y="1381"/>
                  </a:cubicBezTo>
                  <a:cubicBezTo>
                    <a:pt x="1522" y="1381"/>
                    <a:pt x="1533" y="1387"/>
                    <a:pt x="1544" y="1391"/>
                  </a:cubicBezTo>
                  <a:cubicBezTo>
                    <a:pt x="1640" y="1441"/>
                    <a:pt x="1721" y="1516"/>
                    <a:pt x="1779" y="1608"/>
                  </a:cubicBezTo>
                  <a:lnTo>
                    <a:pt x="1790" y="1625"/>
                  </a:lnTo>
                  <a:cubicBezTo>
                    <a:pt x="1805" y="1649"/>
                    <a:pt x="1820" y="1674"/>
                    <a:pt x="1841" y="1696"/>
                  </a:cubicBezTo>
                  <a:cubicBezTo>
                    <a:pt x="1882" y="1732"/>
                    <a:pt x="1933" y="1751"/>
                    <a:pt x="2002" y="1751"/>
                  </a:cubicBezTo>
                  <a:cubicBezTo>
                    <a:pt x="2051" y="1751"/>
                    <a:pt x="2103" y="1741"/>
                    <a:pt x="2146" y="1732"/>
                  </a:cubicBezTo>
                  <a:lnTo>
                    <a:pt x="2163" y="1728"/>
                  </a:lnTo>
                  <a:lnTo>
                    <a:pt x="2167" y="1713"/>
                  </a:lnTo>
                  <a:cubicBezTo>
                    <a:pt x="2188" y="1625"/>
                    <a:pt x="2197" y="1533"/>
                    <a:pt x="2188" y="1443"/>
                  </a:cubicBezTo>
                  <a:lnTo>
                    <a:pt x="2621" y="1406"/>
                  </a:lnTo>
                  <a:cubicBezTo>
                    <a:pt x="2645" y="1404"/>
                    <a:pt x="2675" y="1402"/>
                    <a:pt x="2698" y="1385"/>
                  </a:cubicBezTo>
                  <a:cubicBezTo>
                    <a:pt x="2748" y="1353"/>
                    <a:pt x="2748" y="1297"/>
                    <a:pt x="2748" y="1246"/>
                  </a:cubicBezTo>
                  <a:cubicBezTo>
                    <a:pt x="2750" y="1214"/>
                    <a:pt x="2750" y="1181"/>
                    <a:pt x="2760" y="1158"/>
                  </a:cubicBezTo>
                  <a:cubicBezTo>
                    <a:pt x="2773" y="1134"/>
                    <a:pt x="2801" y="1119"/>
                    <a:pt x="2829" y="1102"/>
                  </a:cubicBezTo>
                  <a:cubicBezTo>
                    <a:pt x="2861" y="1083"/>
                    <a:pt x="2895" y="1061"/>
                    <a:pt x="2915" y="1027"/>
                  </a:cubicBezTo>
                  <a:cubicBezTo>
                    <a:pt x="2958" y="954"/>
                    <a:pt x="2917" y="867"/>
                    <a:pt x="2857" y="815"/>
                  </a:cubicBezTo>
                  <a:cubicBezTo>
                    <a:pt x="2827" y="792"/>
                    <a:pt x="2795" y="772"/>
                    <a:pt x="2763" y="755"/>
                  </a:cubicBezTo>
                  <a:cubicBezTo>
                    <a:pt x="2735" y="740"/>
                    <a:pt x="2709" y="725"/>
                    <a:pt x="2685" y="706"/>
                  </a:cubicBezTo>
                  <a:cubicBezTo>
                    <a:pt x="2529" y="584"/>
                    <a:pt x="2533" y="337"/>
                    <a:pt x="2535" y="157"/>
                  </a:cubicBezTo>
                  <a:lnTo>
                    <a:pt x="2535" y="95"/>
                  </a:lnTo>
                  <a:lnTo>
                    <a:pt x="2495" y="119"/>
                  </a:lnTo>
                  <a:cubicBezTo>
                    <a:pt x="2490" y="123"/>
                    <a:pt x="2486" y="125"/>
                    <a:pt x="2480" y="127"/>
                  </a:cubicBezTo>
                  <a:cubicBezTo>
                    <a:pt x="2471" y="132"/>
                    <a:pt x="2463" y="136"/>
                    <a:pt x="2456" y="142"/>
                  </a:cubicBezTo>
                  <a:cubicBezTo>
                    <a:pt x="2377" y="145"/>
                    <a:pt x="2306" y="149"/>
                    <a:pt x="2233" y="149"/>
                  </a:cubicBezTo>
                  <a:cubicBezTo>
                    <a:pt x="2038" y="149"/>
                    <a:pt x="1893" y="125"/>
                    <a:pt x="1768" y="72"/>
                  </a:cubicBezTo>
                  <a:cubicBezTo>
                    <a:pt x="1753" y="67"/>
                    <a:pt x="1738" y="61"/>
                    <a:pt x="1723" y="52"/>
                  </a:cubicBezTo>
                  <a:cubicBezTo>
                    <a:pt x="1666" y="26"/>
                    <a:pt x="1604" y="1"/>
                    <a:pt x="1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297"/>
            <p:cNvSpPr/>
            <p:nvPr/>
          </p:nvSpPr>
          <p:spPr>
            <a:xfrm>
              <a:off x="4555940" y="2452624"/>
              <a:ext cx="13298" cy="10798"/>
            </a:xfrm>
            <a:custGeom>
              <a:rect b="b" l="l" r="r" t="t"/>
              <a:pathLst>
                <a:path extrusionOk="0" h="380" w="468">
                  <a:moveTo>
                    <a:pt x="210" y="1"/>
                  </a:moveTo>
                  <a:cubicBezTo>
                    <a:pt x="139" y="1"/>
                    <a:pt x="69" y="16"/>
                    <a:pt x="0" y="35"/>
                  </a:cubicBezTo>
                  <a:cubicBezTo>
                    <a:pt x="15" y="52"/>
                    <a:pt x="30" y="69"/>
                    <a:pt x="49" y="84"/>
                  </a:cubicBezTo>
                  <a:cubicBezTo>
                    <a:pt x="103" y="125"/>
                    <a:pt x="167" y="149"/>
                    <a:pt x="221" y="194"/>
                  </a:cubicBezTo>
                  <a:cubicBezTo>
                    <a:pt x="272" y="236"/>
                    <a:pt x="306" y="311"/>
                    <a:pt x="274" y="369"/>
                  </a:cubicBezTo>
                  <a:cubicBezTo>
                    <a:pt x="272" y="374"/>
                    <a:pt x="268" y="376"/>
                    <a:pt x="264" y="380"/>
                  </a:cubicBezTo>
                  <a:cubicBezTo>
                    <a:pt x="274" y="378"/>
                    <a:pt x="285" y="376"/>
                    <a:pt x="294" y="376"/>
                  </a:cubicBezTo>
                  <a:cubicBezTo>
                    <a:pt x="334" y="369"/>
                    <a:pt x="375" y="361"/>
                    <a:pt x="414" y="352"/>
                  </a:cubicBezTo>
                  <a:cubicBezTo>
                    <a:pt x="450" y="303"/>
                    <a:pt x="467" y="239"/>
                    <a:pt x="454" y="179"/>
                  </a:cubicBezTo>
                  <a:cubicBezTo>
                    <a:pt x="439" y="104"/>
                    <a:pt x="381" y="37"/>
                    <a:pt x="309" y="14"/>
                  </a:cubicBezTo>
                  <a:cubicBezTo>
                    <a:pt x="276" y="5"/>
                    <a:pt x="242" y="1"/>
                    <a:pt x="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297"/>
            <p:cNvSpPr/>
            <p:nvPr/>
          </p:nvSpPr>
          <p:spPr>
            <a:xfrm>
              <a:off x="4554576" y="2451914"/>
              <a:ext cx="15429" cy="12559"/>
            </a:xfrm>
            <a:custGeom>
              <a:rect b="b" l="l" r="r" t="t"/>
              <a:pathLst>
                <a:path extrusionOk="0" h="442" w="543">
                  <a:moveTo>
                    <a:pt x="258" y="54"/>
                  </a:moveTo>
                  <a:cubicBezTo>
                    <a:pt x="284" y="54"/>
                    <a:pt x="316" y="56"/>
                    <a:pt x="348" y="64"/>
                  </a:cubicBezTo>
                  <a:cubicBezTo>
                    <a:pt x="412" y="84"/>
                    <a:pt x="464" y="141"/>
                    <a:pt x="477" y="208"/>
                  </a:cubicBezTo>
                  <a:cubicBezTo>
                    <a:pt x="485" y="255"/>
                    <a:pt x="474" y="309"/>
                    <a:pt x="447" y="354"/>
                  </a:cubicBezTo>
                  <a:cubicBezTo>
                    <a:pt x="417" y="360"/>
                    <a:pt x="389" y="364"/>
                    <a:pt x="359" y="371"/>
                  </a:cubicBezTo>
                  <a:cubicBezTo>
                    <a:pt x="372" y="306"/>
                    <a:pt x="335" y="240"/>
                    <a:pt x="286" y="197"/>
                  </a:cubicBezTo>
                  <a:cubicBezTo>
                    <a:pt x="256" y="174"/>
                    <a:pt x="224" y="154"/>
                    <a:pt x="192" y="137"/>
                  </a:cubicBezTo>
                  <a:cubicBezTo>
                    <a:pt x="164" y="120"/>
                    <a:pt x="138" y="107"/>
                    <a:pt x="114" y="88"/>
                  </a:cubicBezTo>
                  <a:cubicBezTo>
                    <a:pt x="108" y="84"/>
                    <a:pt x="104" y="79"/>
                    <a:pt x="97" y="75"/>
                  </a:cubicBezTo>
                  <a:cubicBezTo>
                    <a:pt x="155" y="60"/>
                    <a:pt x="209" y="54"/>
                    <a:pt x="258" y="54"/>
                  </a:cubicBezTo>
                  <a:close/>
                  <a:moveTo>
                    <a:pt x="256" y="0"/>
                  </a:moveTo>
                  <a:cubicBezTo>
                    <a:pt x="192" y="0"/>
                    <a:pt x="121" y="11"/>
                    <a:pt x="39" y="34"/>
                  </a:cubicBezTo>
                  <a:lnTo>
                    <a:pt x="1" y="45"/>
                  </a:lnTo>
                  <a:lnTo>
                    <a:pt x="27" y="77"/>
                  </a:lnTo>
                  <a:cubicBezTo>
                    <a:pt x="44" y="99"/>
                    <a:pt x="63" y="116"/>
                    <a:pt x="82" y="131"/>
                  </a:cubicBezTo>
                  <a:cubicBezTo>
                    <a:pt x="108" y="150"/>
                    <a:pt x="138" y="167"/>
                    <a:pt x="166" y="184"/>
                  </a:cubicBezTo>
                  <a:cubicBezTo>
                    <a:pt x="196" y="201"/>
                    <a:pt x="226" y="216"/>
                    <a:pt x="249" y="238"/>
                  </a:cubicBezTo>
                  <a:cubicBezTo>
                    <a:pt x="292" y="274"/>
                    <a:pt x="324" y="336"/>
                    <a:pt x="299" y="381"/>
                  </a:cubicBezTo>
                  <a:lnTo>
                    <a:pt x="252" y="441"/>
                  </a:lnTo>
                  <a:lnTo>
                    <a:pt x="252" y="441"/>
                  </a:lnTo>
                  <a:lnTo>
                    <a:pt x="346" y="426"/>
                  </a:lnTo>
                  <a:cubicBezTo>
                    <a:pt x="387" y="420"/>
                    <a:pt x="429" y="411"/>
                    <a:pt x="468" y="403"/>
                  </a:cubicBezTo>
                  <a:lnTo>
                    <a:pt x="479" y="401"/>
                  </a:lnTo>
                  <a:lnTo>
                    <a:pt x="485" y="392"/>
                  </a:lnTo>
                  <a:cubicBezTo>
                    <a:pt x="526" y="334"/>
                    <a:pt x="543" y="264"/>
                    <a:pt x="528" y="197"/>
                  </a:cubicBezTo>
                  <a:cubicBezTo>
                    <a:pt x="511" y="111"/>
                    <a:pt x="447" y="39"/>
                    <a:pt x="363" y="13"/>
                  </a:cubicBezTo>
                  <a:cubicBezTo>
                    <a:pt x="327" y="2"/>
                    <a:pt x="288" y="0"/>
                    <a:pt x="2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297"/>
            <p:cNvSpPr/>
            <p:nvPr/>
          </p:nvSpPr>
          <p:spPr>
            <a:xfrm>
              <a:off x="4552700" y="2401452"/>
              <a:ext cx="144604" cy="68679"/>
            </a:xfrm>
            <a:custGeom>
              <a:rect b="b" l="l" r="r" t="t"/>
              <a:pathLst>
                <a:path extrusionOk="0" h="2417" w="5089">
                  <a:moveTo>
                    <a:pt x="3606" y="0"/>
                  </a:moveTo>
                  <a:cubicBezTo>
                    <a:pt x="3576" y="0"/>
                    <a:pt x="3546" y="7"/>
                    <a:pt x="3518" y="21"/>
                  </a:cubicBezTo>
                  <a:cubicBezTo>
                    <a:pt x="3469" y="49"/>
                    <a:pt x="3439" y="98"/>
                    <a:pt x="3403" y="141"/>
                  </a:cubicBezTo>
                  <a:cubicBezTo>
                    <a:pt x="3279" y="292"/>
                    <a:pt x="3082" y="375"/>
                    <a:pt x="2887" y="375"/>
                  </a:cubicBezTo>
                  <a:cubicBezTo>
                    <a:pt x="2784" y="375"/>
                    <a:pt x="2682" y="352"/>
                    <a:pt x="2591" y="304"/>
                  </a:cubicBezTo>
                  <a:cubicBezTo>
                    <a:pt x="2563" y="289"/>
                    <a:pt x="2535" y="270"/>
                    <a:pt x="2509" y="251"/>
                  </a:cubicBezTo>
                  <a:cubicBezTo>
                    <a:pt x="2471" y="296"/>
                    <a:pt x="2434" y="338"/>
                    <a:pt x="2394" y="379"/>
                  </a:cubicBezTo>
                  <a:cubicBezTo>
                    <a:pt x="2295" y="484"/>
                    <a:pt x="2182" y="591"/>
                    <a:pt x="2154" y="733"/>
                  </a:cubicBezTo>
                  <a:cubicBezTo>
                    <a:pt x="2137" y="823"/>
                    <a:pt x="2154" y="915"/>
                    <a:pt x="2156" y="1007"/>
                  </a:cubicBezTo>
                  <a:cubicBezTo>
                    <a:pt x="2156" y="1097"/>
                    <a:pt x="2130" y="1200"/>
                    <a:pt x="2053" y="1249"/>
                  </a:cubicBezTo>
                  <a:cubicBezTo>
                    <a:pt x="2014" y="1270"/>
                    <a:pt x="1972" y="1279"/>
                    <a:pt x="1927" y="1283"/>
                  </a:cubicBezTo>
                  <a:cubicBezTo>
                    <a:pt x="1903" y="1285"/>
                    <a:pt x="1878" y="1286"/>
                    <a:pt x="1854" y="1286"/>
                  </a:cubicBezTo>
                  <a:cubicBezTo>
                    <a:pt x="1676" y="1286"/>
                    <a:pt x="1498" y="1236"/>
                    <a:pt x="1319" y="1236"/>
                  </a:cubicBezTo>
                  <a:cubicBezTo>
                    <a:pt x="1297" y="1236"/>
                    <a:pt x="1276" y="1237"/>
                    <a:pt x="1254" y="1238"/>
                  </a:cubicBezTo>
                  <a:cubicBezTo>
                    <a:pt x="1117" y="1249"/>
                    <a:pt x="984" y="1296"/>
                    <a:pt x="845" y="1298"/>
                  </a:cubicBezTo>
                  <a:cubicBezTo>
                    <a:pt x="839" y="1298"/>
                    <a:pt x="833" y="1298"/>
                    <a:pt x="827" y="1298"/>
                  </a:cubicBezTo>
                  <a:cubicBezTo>
                    <a:pt x="683" y="1298"/>
                    <a:pt x="545" y="1250"/>
                    <a:pt x="403" y="1223"/>
                  </a:cubicBezTo>
                  <a:cubicBezTo>
                    <a:pt x="375" y="1218"/>
                    <a:pt x="345" y="1216"/>
                    <a:pt x="315" y="1216"/>
                  </a:cubicBezTo>
                  <a:cubicBezTo>
                    <a:pt x="208" y="1216"/>
                    <a:pt x="97" y="1247"/>
                    <a:pt x="5" y="1300"/>
                  </a:cubicBezTo>
                  <a:cubicBezTo>
                    <a:pt x="5" y="1305"/>
                    <a:pt x="5" y="1311"/>
                    <a:pt x="5" y="1315"/>
                  </a:cubicBezTo>
                  <a:cubicBezTo>
                    <a:pt x="0" y="1497"/>
                    <a:pt x="3" y="1703"/>
                    <a:pt x="114" y="1836"/>
                  </a:cubicBezTo>
                  <a:cubicBezTo>
                    <a:pt x="183" y="1817"/>
                    <a:pt x="253" y="1802"/>
                    <a:pt x="324" y="1802"/>
                  </a:cubicBezTo>
                  <a:cubicBezTo>
                    <a:pt x="356" y="1802"/>
                    <a:pt x="390" y="1806"/>
                    <a:pt x="423" y="1815"/>
                  </a:cubicBezTo>
                  <a:cubicBezTo>
                    <a:pt x="495" y="1838"/>
                    <a:pt x="553" y="1905"/>
                    <a:pt x="568" y="1980"/>
                  </a:cubicBezTo>
                  <a:cubicBezTo>
                    <a:pt x="581" y="2040"/>
                    <a:pt x="564" y="2104"/>
                    <a:pt x="528" y="2153"/>
                  </a:cubicBezTo>
                  <a:cubicBezTo>
                    <a:pt x="560" y="2145"/>
                    <a:pt x="592" y="2136"/>
                    <a:pt x="622" y="2123"/>
                  </a:cubicBezTo>
                  <a:cubicBezTo>
                    <a:pt x="708" y="2089"/>
                    <a:pt x="783" y="2031"/>
                    <a:pt x="866" y="1990"/>
                  </a:cubicBezTo>
                  <a:cubicBezTo>
                    <a:pt x="1030" y="1906"/>
                    <a:pt x="1216" y="1888"/>
                    <a:pt x="1403" y="1888"/>
                  </a:cubicBezTo>
                  <a:cubicBezTo>
                    <a:pt x="1462" y="1888"/>
                    <a:pt x="1521" y="1890"/>
                    <a:pt x="1580" y="1892"/>
                  </a:cubicBezTo>
                  <a:cubicBezTo>
                    <a:pt x="1616" y="1892"/>
                    <a:pt x="1654" y="1894"/>
                    <a:pt x="1680" y="1920"/>
                  </a:cubicBezTo>
                  <a:cubicBezTo>
                    <a:pt x="1695" y="1935"/>
                    <a:pt x="1704" y="1958"/>
                    <a:pt x="1710" y="1980"/>
                  </a:cubicBezTo>
                  <a:cubicBezTo>
                    <a:pt x="1734" y="2072"/>
                    <a:pt x="1725" y="2175"/>
                    <a:pt x="1770" y="2260"/>
                  </a:cubicBezTo>
                  <a:cubicBezTo>
                    <a:pt x="1830" y="2371"/>
                    <a:pt x="1968" y="2417"/>
                    <a:pt x="2096" y="2417"/>
                  </a:cubicBezTo>
                  <a:cubicBezTo>
                    <a:pt x="2102" y="2417"/>
                    <a:pt x="2107" y="2417"/>
                    <a:pt x="2113" y="2417"/>
                  </a:cubicBezTo>
                  <a:cubicBezTo>
                    <a:pt x="2246" y="2412"/>
                    <a:pt x="2374" y="2374"/>
                    <a:pt x="2507" y="2372"/>
                  </a:cubicBezTo>
                  <a:cubicBezTo>
                    <a:pt x="2512" y="2372"/>
                    <a:pt x="2516" y="2371"/>
                    <a:pt x="2521" y="2371"/>
                  </a:cubicBezTo>
                  <a:cubicBezTo>
                    <a:pt x="2668" y="2371"/>
                    <a:pt x="2823" y="2413"/>
                    <a:pt x="2966" y="2413"/>
                  </a:cubicBezTo>
                  <a:cubicBezTo>
                    <a:pt x="3051" y="2413"/>
                    <a:pt x="3132" y="2398"/>
                    <a:pt x="3206" y="2352"/>
                  </a:cubicBezTo>
                  <a:cubicBezTo>
                    <a:pt x="3306" y="2288"/>
                    <a:pt x="3377" y="2170"/>
                    <a:pt x="3493" y="2140"/>
                  </a:cubicBezTo>
                  <a:cubicBezTo>
                    <a:pt x="3553" y="2125"/>
                    <a:pt x="3619" y="2136"/>
                    <a:pt x="3679" y="2123"/>
                  </a:cubicBezTo>
                  <a:cubicBezTo>
                    <a:pt x="3777" y="2100"/>
                    <a:pt x="3857" y="2014"/>
                    <a:pt x="3958" y="2014"/>
                  </a:cubicBezTo>
                  <a:cubicBezTo>
                    <a:pt x="3959" y="2014"/>
                    <a:pt x="3961" y="2014"/>
                    <a:pt x="3962" y="2014"/>
                  </a:cubicBezTo>
                  <a:cubicBezTo>
                    <a:pt x="4013" y="2014"/>
                    <a:pt x="4063" y="2042"/>
                    <a:pt x="4116" y="2050"/>
                  </a:cubicBezTo>
                  <a:cubicBezTo>
                    <a:pt x="4130" y="2052"/>
                    <a:pt x="4144" y="2053"/>
                    <a:pt x="4157" y="2053"/>
                  </a:cubicBezTo>
                  <a:cubicBezTo>
                    <a:pt x="4248" y="2053"/>
                    <a:pt x="4330" y="2006"/>
                    <a:pt x="4414" y="1954"/>
                  </a:cubicBezTo>
                  <a:cubicBezTo>
                    <a:pt x="4380" y="1770"/>
                    <a:pt x="4266" y="1581"/>
                    <a:pt x="4369" y="1429"/>
                  </a:cubicBezTo>
                  <a:cubicBezTo>
                    <a:pt x="4408" y="1373"/>
                    <a:pt x="4470" y="1337"/>
                    <a:pt x="4530" y="1303"/>
                  </a:cubicBezTo>
                  <a:cubicBezTo>
                    <a:pt x="4725" y="1189"/>
                    <a:pt x="4911" y="1063"/>
                    <a:pt x="5089" y="923"/>
                  </a:cubicBezTo>
                  <a:cubicBezTo>
                    <a:pt x="4986" y="848"/>
                    <a:pt x="4905" y="741"/>
                    <a:pt x="4828" y="636"/>
                  </a:cubicBezTo>
                  <a:cubicBezTo>
                    <a:pt x="4795" y="591"/>
                    <a:pt x="4763" y="542"/>
                    <a:pt x="4770" y="488"/>
                  </a:cubicBezTo>
                  <a:cubicBezTo>
                    <a:pt x="4772" y="469"/>
                    <a:pt x="4780" y="450"/>
                    <a:pt x="4789" y="431"/>
                  </a:cubicBezTo>
                  <a:cubicBezTo>
                    <a:pt x="4800" y="407"/>
                    <a:pt x="4810" y="383"/>
                    <a:pt x="4821" y="360"/>
                  </a:cubicBezTo>
                  <a:cubicBezTo>
                    <a:pt x="4521" y="347"/>
                    <a:pt x="4204" y="386"/>
                    <a:pt x="3966" y="216"/>
                  </a:cubicBezTo>
                  <a:cubicBezTo>
                    <a:pt x="3896" y="165"/>
                    <a:pt x="3838" y="98"/>
                    <a:pt x="3765" y="51"/>
                  </a:cubicBezTo>
                  <a:cubicBezTo>
                    <a:pt x="3718" y="21"/>
                    <a:pt x="3661" y="0"/>
                    <a:pt x="36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297"/>
            <p:cNvSpPr/>
            <p:nvPr/>
          </p:nvSpPr>
          <p:spPr>
            <a:xfrm>
              <a:off x="4551848" y="2400713"/>
              <a:ext cx="146735" cy="70213"/>
            </a:xfrm>
            <a:custGeom>
              <a:rect b="b" l="l" r="r" t="t"/>
              <a:pathLst>
                <a:path extrusionOk="0" h="2471" w="5164">
                  <a:moveTo>
                    <a:pt x="3635" y="53"/>
                  </a:moveTo>
                  <a:cubicBezTo>
                    <a:pt x="3681" y="53"/>
                    <a:pt x="3733" y="70"/>
                    <a:pt x="3780" y="101"/>
                  </a:cubicBezTo>
                  <a:cubicBezTo>
                    <a:pt x="3818" y="124"/>
                    <a:pt x="3853" y="154"/>
                    <a:pt x="3889" y="187"/>
                  </a:cubicBezTo>
                  <a:cubicBezTo>
                    <a:pt x="3917" y="212"/>
                    <a:pt x="3949" y="240"/>
                    <a:pt x="3981" y="264"/>
                  </a:cubicBezTo>
                  <a:cubicBezTo>
                    <a:pt x="4178" y="403"/>
                    <a:pt x="4429" y="407"/>
                    <a:pt x="4671" y="409"/>
                  </a:cubicBezTo>
                  <a:cubicBezTo>
                    <a:pt x="4716" y="409"/>
                    <a:pt x="4763" y="409"/>
                    <a:pt x="4808" y="412"/>
                  </a:cubicBezTo>
                  <a:cubicBezTo>
                    <a:pt x="4804" y="422"/>
                    <a:pt x="4800" y="433"/>
                    <a:pt x="4793" y="446"/>
                  </a:cubicBezTo>
                  <a:cubicBezTo>
                    <a:pt x="4785" y="467"/>
                    <a:pt x="4776" y="489"/>
                    <a:pt x="4772" y="512"/>
                  </a:cubicBezTo>
                  <a:cubicBezTo>
                    <a:pt x="4765" y="574"/>
                    <a:pt x="4800" y="628"/>
                    <a:pt x="4836" y="677"/>
                  </a:cubicBezTo>
                  <a:cubicBezTo>
                    <a:pt x="4909" y="778"/>
                    <a:pt x="4982" y="874"/>
                    <a:pt x="5076" y="949"/>
                  </a:cubicBezTo>
                  <a:cubicBezTo>
                    <a:pt x="4903" y="1082"/>
                    <a:pt x="4725" y="1202"/>
                    <a:pt x="4540" y="1309"/>
                  </a:cubicBezTo>
                  <a:cubicBezTo>
                    <a:pt x="4480" y="1344"/>
                    <a:pt x="4418" y="1380"/>
                    <a:pt x="4378" y="1440"/>
                  </a:cubicBezTo>
                  <a:cubicBezTo>
                    <a:pt x="4296" y="1560"/>
                    <a:pt x="4337" y="1701"/>
                    <a:pt x="4378" y="1838"/>
                  </a:cubicBezTo>
                  <a:cubicBezTo>
                    <a:pt x="4390" y="1881"/>
                    <a:pt x="4405" y="1924"/>
                    <a:pt x="4414" y="1967"/>
                  </a:cubicBezTo>
                  <a:cubicBezTo>
                    <a:pt x="4341" y="2013"/>
                    <a:pt x="4268" y="2052"/>
                    <a:pt x="4191" y="2052"/>
                  </a:cubicBezTo>
                  <a:cubicBezTo>
                    <a:pt x="4177" y="2052"/>
                    <a:pt x="4164" y="2051"/>
                    <a:pt x="4150" y="2048"/>
                  </a:cubicBezTo>
                  <a:cubicBezTo>
                    <a:pt x="4131" y="2046"/>
                    <a:pt x="4112" y="2040"/>
                    <a:pt x="4091" y="2033"/>
                  </a:cubicBezTo>
                  <a:cubicBezTo>
                    <a:pt x="4058" y="2023"/>
                    <a:pt x="4026" y="2012"/>
                    <a:pt x="3988" y="2012"/>
                  </a:cubicBezTo>
                  <a:cubicBezTo>
                    <a:pt x="3923" y="2012"/>
                    <a:pt x="3868" y="2042"/>
                    <a:pt x="3816" y="2072"/>
                  </a:cubicBezTo>
                  <a:cubicBezTo>
                    <a:pt x="3778" y="2093"/>
                    <a:pt x="3741" y="2113"/>
                    <a:pt x="3703" y="2121"/>
                  </a:cubicBezTo>
                  <a:cubicBezTo>
                    <a:pt x="3677" y="2128"/>
                    <a:pt x="3649" y="2130"/>
                    <a:pt x="3617" y="2130"/>
                  </a:cubicBezTo>
                  <a:cubicBezTo>
                    <a:pt x="3585" y="2130"/>
                    <a:pt x="3551" y="2132"/>
                    <a:pt x="3516" y="2141"/>
                  </a:cubicBezTo>
                  <a:cubicBezTo>
                    <a:pt x="3439" y="2160"/>
                    <a:pt x="3381" y="2216"/>
                    <a:pt x="3326" y="2267"/>
                  </a:cubicBezTo>
                  <a:cubicBezTo>
                    <a:pt x="3294" y="2299"/>
                    <a:pt x="3257" y="2333"/>
                    <a:pt x="3221" y="2357"/>
                  </a:cubicBezTo>
                  <a:cubicBezTo>
                    <a:pt x="3159" y="2393"/>
                    <a:pt x="3088" y="2413"/>
                    <a:pt x="2996" y="2413"/>
                  </a:cubicBezTo>
                  <a:cubicBezTo>
                    <a:pt x="2927" y="2413"/>
                    <a:pt x="2854" y="2402"/>
                    <a:pt x="2779" y="2391"/>
                  </a:cubicBezTo>
                  <a:cubicBezTo>
                    <a:pt x="2704" y="2380"/>
                    <a:pt x="2625" y="2370"/>
                    <a:pt x="2550" y="2370"/>
                  </a:cubicBezTo>
                  <a:lnTo>
                    <a:pt x="2537" y="2370"/>
                  </a:lnTo>
                  <a:cubicBezTo>
                    <a:pt x="2469" y="2372"/>
                    <a:pt x="2398" y="2383"/>
                    <a:pt x="2332" y="2393"/>
                  </a:cubicBezTo>
                  <a:cubicBezTo>
                    <a:pt x="2269" y="2404"/>
                    <a:pt x="2205" y="2415"/>
                    <a:pt x="2143" y="2417"/>
                  </a:cubicBezTo>
                  <a:lnTo>
                    <a:pt x="2128" y="2417"/>
                  </a:lnTo>
                  <a:cubicBezTo>
                    <a:pt x="1987" y="2417"/>
                    <a:pt x="1871" y="2363"/>
                    <a:pt x="1824" y="2273"/>
                  </a:cubicBezTo>
                  <a:cubicBezTo>
                    <a:pt x="1798" y="2224"/>
                    <a:pt x="1792" y="2168"/>
                    <a:pt x="1783" y="2108"/>
                  </a:cubicBezTo>
                  <a:cubicBezTo>
                    <a:pt x="1779" y="2072"/>
                    <a:pt x="1774" y="2036"/>
                    <a:pt x="1766" y="1999"/>
                  </a:cubicBezTo>
                  <a:cubicBezTo>
                    <a:pt x="1759" y="1976"/>
                    <a:pt x="1751" y="1948"/>
                    <a:pt x="1729" y="1926"/>
                  </a:cubicBezTo>
                  <a:cubicBezTo>
                    <a:pt x="1697" y="1896"/>
                    <a:pt x="1652" y="1892"/>
                    <a:pt x="1612" y="1890"/>
                  </a:cubicBezTo>
                  <a:cubicBezTo>
                    <a:pt x="1554" y="1888"/>
                    <a:pt x="1496" y="1888"/>
                    <a:pt x="1440" y="1888"/>
                  </a:cubicBezTo>
                  <a:cubicBezTo>
                    <a:pt x="1267" y="1888"/>
                    <a:pt x="1065" y="1901"/>
                    <a:pt x="883" y="1991"/>
                  </a:cubicBezTo>
                  <a:cubicBezTo>
                    <a:pt x="849" y="2010"/>
                    <a:pt x="815" y="2029"/>
                    <a:pt x="783" y="2048"/>
                  </a:cubicBezTo>
                  <a:cubicBezTo>
                    <a:pt x="735" y="2078"/>
                    <a:pt x="690" y="2106"/>
                    <a:pt x="643" y="2126"/>
                  </a:cubicBezTo>
                  <a:cubicBezTo>
                    <a:pt x="633" y="2130"/>
                    <a:pt x="622" y="2134"/>
                    <a:pt x="611" y="2136"/>
                  </a:cubicBezTo>
                  <a:cubicBezTo>
                    <a:pt x="628" y="2093"/>
                    <a:pt x="635" y="2044"/>
                    <a:pt x="624" y="1999"/>
                  </a:cubicBezTo>
                  <a:cubicBezTo>
                    <a:pt x="607" y="1913"/>
                    <a:pt x="543" y="1841"/>
                    <a:pt x="459" y="1815"/>
                  </a:cubicBezTo>
                  <a:cubicBezTo>
                    <a:pt x="423" y="1804"/>
                    <a:pt x="384" y="1802"/>
                    <a:pt x="352" y="1802"/>
                  </a:cubicBezTo>
                  <a:cubicBezTo>
                    <a:pt x="292" y="1802"/>
                    <a:pt x="225" y="1811"/>
                    <a:pt x="153" y="1832"/>
                  </a:cubicBezTo>
                  <a:cubicBezTo>
                    <a:pt x="63" y="1712"/>
                    <a:pt x="58" y="1532"/>
                    <a:pt x="60" y="1341"/>
                  </a:cubicBezTo>
                  <a:cubicBezTo>
                    <a:pt x="147" y="1295"/>
                    <a:pt x="249" y="1270"/>
                    <a:pt x="343" y="1270"/>
                  </a:cubicBezTo>
                  <a:cubicBezTo>
                    <a:pt x="372" y="1270"/>
                    <a:pt x="400" y="1272"/>
                    <a:pt x="427" y="1277"/>
                  </a:cubicBezTo>
                  <a:cubicBezTo>
                    <a:pt x="472" y="1286"/>
                    <a:pt x="515" y="1294"/>
                    <a:pt x="560" y="1305"/>
                  </a:cubicBezTo>
                  <a:cubicBezTo>
                    <a:pt x="658" y="1329"/>
                    <a:pt x="759" y="1352"/>
                    <a:pt x="864" y="1352"/>
                  </a:cubicBezTo>
                  <a:lnTo>
                    <a:pt x="877" y="1352"/>
                  </a:lnTo>
                  <a:cubicBezTo>
                    <a:pt x="954" y="1350"/>
                    <a:pt x="1031" y="1335"/>
                    <a:pt x="1104" y="1320"/>
                  </a:cubicBezTo>
                  <a:cubicBezTo>
                    <a:pt x="1164" y="1309"/>
                    <a:pt x="1226" y="1296"/>
                    <a:pt x="1286" y="1292"/>
                  </a:cubicBezTo>
                  <a:cubicBezTo>
                    <a:pt x="1308" y="1290"/>
                    <a:pt x="1330" y="1290"/>
                    <a:pt x="1353" y="1290"/>
                  </a:cubicBezTo>
                  <a:cubicBezTo>
                    <a:pt x="1440" y="1290"/>
                    <a:pt x="1528" y="1302"/>
                    <a:pt x="1614" y="1314"/>
                  </a:cubicBezTo>
                  <a:cubicBezTo>
                    <a:pt x="1703" y="1325"/>
                    <a:pt x="1793" y="1338"/>
                    <a:pt x="1883" y="1338"/>
                  </a:cubicBezTo>
                  <a:cubicBezTo>
                    <a:pt x="1908" y="1338"/>
                    <a:pt x="1934" y="1337"/>
                    <a:pt x="1959" y="1335"/>
                  </a:cubicBezTo>
                  <a:cubicBezTo>
                    <a:pt x="1999" y="1333"/>
                    <a:pt x="2051" y="1324"/>
                    <a:pt x="2096" y="1296"/>
                  </a:cubicBezTo>
                  <a:cubicBezTo>
                    <a:pt x="2197" y="1234"/>
                    <a:pt x="2212" y="1104"/>
                    <a:pt x="2212" y="1033"/>
                  </a:cubicBezTo>
                  <a:cubicBezTo>
                    <a:pt x="2212" y="1001"/>
                    <a:pt x="2209" y="969"/>
                    <a:pt x="2207" y="939"/>
                  </a:cubicBezTo>
                  <a:cubicBezTo>
                    <a:pt x="2203" y="876"/>
                    <a:pt x="2199" y="819"/>
                    <a:pt x="2209" y="763"/>
                  </a:cubicBezTo>
                  <a:cubicBezTo>
                    <a:pt x="2235" y="641"/>
                    <a:pt x="2327" y="544"/>
                    <a:pt x="2417" y="450"/>
                  </a:cubicBezTo>
                  <a:lnTo>
                    <a:pt x="2443" y="424"/>
                  </a:lnTo>
                  <a:cubicBezTo>
                    <a:pt x="2473" y="392"/>
                    <a:pt x="2505" y="358"/>
                    <a:pt x="2544" y="313"/>
                  </a:cubicBezTo>
                  <a:cubicBezTo>
                    <a:pt x="2563" y="328"/>
                    <a:pt x="2586" y="343"/>
                    <a:pt x="2610" y="354"/>
                  </a:cubicBezTo>
                  <a:cubicBezTo>
                    <a:pt x="2700" y="403"/>
                    <a:pt x="2807" y="429"/>
                    <a:pt x="2916" y="429"/>
                  </a:cubicBezTo>
                  <a:cubicBezTo>
                    <a:pt x="3126" y="429"/>
                    <a:pt x="3328" y="337"/>
                    <a:pt x="3454" y="184"/>
                  </a:cubicBezTo>
                  <a:cubicBezTo>
                    <a:pt x="3461" y="176"/>
                    <a:pt x="3467" y="165"/>
                    <a:pt x="3473" y="157"/>
                  </a:cubicBezTo>
                  <a:cubicBezTo>
                    <a:pt x="3501" y="122"/>
                    <a:pt x="3527" y="90"/>
                    <a:pt x="3561" y="71"/>
                  </a:cubicBezTo>
                  <a:cubicBezTo>
                    <a:pt x="3583" y="59"/>
                    <a:pt x="3608" y="53"/>
                    <a:pt x="3635" y="53"/>
                  </a:cubicBezTo>
                  <a:close/>
                  <a:moveTo>
                    <a:pt x="3635" y="0"/>
                  </a:moveTo>
                  <a:cubicBezTo>
                    <a:pt x="3599" y="0"/>
                    <a:pt x="3565" y="8"/>
                    <a:pt x="3536" y="24"/>
                  </a:cubicBezTo>
                  <a:cubicBezTo>
                    <a:pt x="3493" y="47"/>
                    <a:pt x="3461" y="86"/>
                    <a:pt x="3433" y="124"/>
                  </a:cubicBezTo>
                  <a:cubicBezTo>
                    <a:pt x="3426" y="133"/>
                    <a:pt x="3420" y="142"/>
                    <a:pt x="3411" y="150"/>
                  </a:cubicBezTo>
                  <a:cubicBezTo>
                    <a:pt x="3296" y="289"/>
                    <a:pt x="3111" y="375"/>
                    <a:pt x="2916" y="375"/>
                  </a:cubicBezTo>
                  <a:cubicBezTo>
                    <a:pt x="2816" y="375"/>
                    <a:pt x="2717" y="352"/>
                    <a:pt x="2634" y="307"/>
                  </a:cubicBezTo>
                  <a:cubicBezTo>
                    <a:pt x="2608" y="294"/>
                    <a:pt x="2582" y="277"/>
                    <a:pt x="2554" y="255"/>
                  </a:cubicBezTo>
                  <a:lnTo>
                    <a:pt x="2533" y="240"/>
                  </a:lnTo>
                  <a:lnTo>
                    <a:pt x="2518" y="259"/>
                  </a:lnTo>
                  <a:cubicBezTo>
                    <a:pt x="2473" y="313"/>
                    <a:pt x="2439" y="352"/>
                    <a:pt x="2404" y="388"/>
                  </a:cubicBezTo>
                  <a:lnTo>
                    <a:pt x="2379" y="414"/>
                  </a:lnTo>
                  <a:cubicBezTo>
                    <a:pt x="2282" y="514"/>
                    <a:pt x="2184" y="615"/>
                    <a:pt x="2158" y="752"/>
                  </a:cubicBezTo>
                  <a:cubicBezTo>
                    <a:pt x="2145" y="816"/>
                    <a:pt x="2149" y="881"/>
                    <a:pt x="2154" y="941"/>
                  </a:cubicBezTo>
                  <a:cubicBezTo>
                    <a:pt x="2156" y="973"/>
                    <a:pt x="2158" y="1003"/>
                    <a:pt x="2158" y="1033"/>
                  </a:cubicBezTo>
                  <a:cubicBezTo>
                    <a:pt x="2158" y="1080"/>
                    <a:pt x="2149" y="1200"/>
                    <a:pt x="2068" y="1251"/>
                  </a:cubicBezTo>
                  <a:cubicBezTo>
                    <a:pt x="2034" y="1273"/>
                    <a:pt x="1989" y="1279"/>
                    <a:pt x="1954" y="1281"/>
                  </a:cubicBezTo>
                  <a:cubicBezTo>
                    <a:pt x="1931" y="1284"/>
                    <a:pt x="1907" y="1285"/>
                    <a:pt x="1882" y="1285"/>
                  </a:cubicBezTo>
                  <a:cubicBezTo>
                    <a:pt x="1796" y="1285"/>
                    <a:pt x="1707" y="1272"/>
                    <a:pt x="1620" y="1260"/>
                  </a:cubicBezTo>
                  <a:cubicBezTo>
                    <a:pt x="1533" y="1248"/>
                    <a:pt x="1442" y="1236"/>
                    <a:pt x="1351" y="1236"/>
                  </a:cubicBezTo>
                  <a:cubicBezTo>
                    <a:pt x="1328" y="1236"/>
                    <a:pt x="1305" y="1237"/>
                    <a:pt x="1282" y="1239"/>
                  </a:cubicBezTo>
                  <a:cubicBezTo>
                    <a:pt x="1217" y="1243"/>
                    <a:pt x="1155" y="1256"/>
                    <a:pt x="1095" y="1269"/>
                  </a:cubicBezTo>
                  <a:cubicBezTo>
                    <a:pt x="1022" y="1281"/>
                    <a:pt x="947" y="1296"/>
                    <a:pt x="875" y="1299"/>
                  </a:cubicBezTo>
                  <a:lnTo>
                    <a:pt x="864" y="1299"/>
                  </a:lnTo>
                  <a:cubicBezTo>
                    <a:pt x="765" y="1299"/>
                    <a:pt x="667" y="1275"/>
                    <a:pt x="570" y="1254"/>
                  </a:cubicBezTo>
                  <a:cubicBezTo>
                    <a:pt x="528" y="1243"/>
                    <a:pt x="483" y="1232"/>
                    <a:pt x="438" y="1224"/>
                  </a:cubicBezTo>
                  <a:cubicBezTo>
                    <a:pt x="408" y="1218"/>
                    <a:pt x="377" y="1216"/>
                    <a:pt x="345" y="1216"/>
                  </a:cubicBezTo>
                  <a:cubicBezTo>
                    <a:pt x="236" y="1216"/>
                    <a:pt x="120" y="1246"/>
                    <a:pt x="22" y="1303"/>
                  </a:cubicBezTo>
                  <a:lnTo>
                    <a:pt x="7" y="1311"/>
                  </a:lnTo>
                  <a:lnTo>
                    <a:pt x="7" y="1341"/>
                  </a:lnTo>
                  <a:cubicBezTo>
                    <a:pt x="5" y="1506"/>
                    <a:pt x="1" y="1733"/>
                    <a:pt x="123" y="1879"/>
                  </a:cubicBezTo>
                  <a:lnTo>
                    <a:pt x="133" y="1892"/>
                  </a:lnTo>
                  <a:lnTo>
                    <a:pt x="150" y="1888"/>
                  </a:lnTo>
                  <a:cubicBezTo>
                    <a:pt x="225" y="1866"/>
                    <a:pt x="292" y="1856"/>
                    <a:pt x="354" y="1856"/>
                  </a:cubicBezTo>
                  <a:cubicBezTo>
                    <a:pt x="380" y="1856"/>
                    <a:pt x="412" y="1858"/>
                    <a:pt x="444" y="1866"/>
                  </a:cubicBezTo>
                  <a:cubicBezTo>
                    <a:pt x="508" y="1886"/>
                    <a:pt x="560" y="1943"/>
                    <a:pt x="573" y="2010"/>
                  </a:cubicBezTo>
                  <a:cubicBezTo>
                    <a:pt x="583" y="2061"/>
                    <a:pt x="568" y="2117"/>
                    <a:pt x="536" y="2162"/>
                  </a:cubicBezTo>
                  <a:lnTo>
                    <a:pt x="495" y="2222"/>
                  </a:lnTo>
                  <a:lnTo>
                    <a:pt x="495" y="2222"/>
                  </a:lnTo>
                  <a:lnTo>
                    <a:pt x="564" y="2205"/>
                  </a:lnTo>
                  <a:cubicBezTo>
                    <a:pt x="594" y="2198"/>
                    <a:pt x="628" y="2188"/>
                    <a:pt x="663" y="2175"/>
                  </a:cubicBezTo>
                  <a:cubicBezTo>
                    <a:pt x="716" y="2153"/>
                    <a:pt x="763" y="2123"/>
                    <a:pt x="810" y="2096"/>
                  </a:cubicBezTo>
                  <a:cubicBezTo>
                    <a:pt x="842" y="2076"/>
                    <a:pt x="875" y="2057"/>
                    <a:pt x="907" y="2040"/>
                  </a:cubicBezTo>
                  <a:cubicBezTo>
                    <a:pt x="1078" y="1952"/>
                    <a:pt x="1273" y="1941"/>
                    <a:pt x="1440" y="1941"/>
                  </a:cubicBezTo>
                  <a:cubicBezTo>
                    <a:pt x="1496" y="1941"/>
                    <a:pt x="1554" y="1941"/>
                    <a:pt x="1610" y="1943"/>
                  </a:cubicBezTo>
                  <a:cubicBezTo>
                    <a:pt x="1642" y="1946"/>
                    <a:pt x="1674" y="1948"/>
                    <a:pt x="1691" y="1965"/>
                  </a:cubicBezTo>
                  <a:cubicBezTo>
                    <a:pt x="1704" y="1976"/>
                    <a:pt x="1710" y="1995"/>
                    <a:pt x="1714" y="2012"/>
                  </a:cubicBezTo>
                  <a:cubicBezTo>
                    <a:pt x="1721" y="2044"/>
                    <a:pt x="1725" y="2078"/>
                    <a:pt x="1729" y="2115"/>
                  </a:cubicBezTo>
                  <a:cubicBezTo>
                    <a:pt x="1738" y="2177"/>
                    <a:pt x="1744" y="2241"/>
                    <a:pt x="1777" y="2299"/>
                  </a:cubicBezTo>
                  <a:cubicBezTo>
                    <a:pt x="1834" y="2406"/>
                    <a:pt x="1965" y="2470"/>
                    <a:pt x="2128" y="2470"/>
                  </a:cubicBezTo>
                  <a:lnTo>
                    <a:pt x="2143" y="2470"/>
                  </a:lnTo>
                  <a:cubicBezTo>
                    <a:pt x="2212" y="2468"/>
                    <a:pt x="2276" y="2458"/>
                    <a:pt x="2340" y="2447"/>
                  </a:cubicBezTo>
                  <a:cubicBezTo>
                    <a:pt x="2404" y="2436"/>
                    <a:pt x="2473" y="2425"/>
                    <a:pt x="2539" y="2423"/>
                  </a:cubicBezTo>
                  <a:lnTo>
                    <a:pt x="2550" y="2423"/>
                  </a:lnTo>
                  <a:cubicBezTo>
                    <a:pt x="2623" y="2423"/>
                    <a:pt x="2698" y="2434"/>
                    <a:pt x="2773" y="2445"/>
                  </a:cubicBezTo>
                  <a:cubicBezTo>
                    <a:pt x="2846" y="2455"/>
                    <a:pt x="2923" y="2466"/>
                    <a:pt x="2996" y="2466"/>
                  </a:cubicBezTo>
                  <a:cubicBezTo>
                    <a:pt x="3099" y="2466"/>
                    <a:pt x="3180" y="2445"/>
                    <a:pt x="3249" y="2402"/>
                  </a:cubicBezTo>
                  <a:cubicBezTo>
                    <a:pt x="3291" y="2374"/>
                    <a:pt x="3328" y="2340"/>
                    <a:pt x="3362" y="2308"/>
                  </a:cubicBezTo>
                  <a:cubicBezTo>
                    <a:pt x="3416" y="2256"/>
                    <a:pt x="3465" y="2209"/>
                    <a:pt x="3529" y="2192"/>
                  </a:cubicBezTo>
                  <a:cubicBezTo>
                    <a:pt x="3557" y="2186"/>
                    <a:pt x="3587" y="2183"/>
                    <a:pt x="3619" y="2183"/>
                  </a:cubicBezTo>
                  <a:cubicBezTo>
                    <a:pt x="3651" y="2183"/>
                    <a:pt x="3683" y="2181"/>
                    <a:pt x="3716" y="2175"/>
                  </a:cubicBezTo>
                  <a:cubicBezTo>
                    <a:pt x="3761" y="2164"/>
                    <a:pt x="3803" y="2141"/>
                    <a:pt x="3842" y="2119"/>
                  </a:cubicBezTo>
                  <a:cubicBezTo>
                    <a:pt x="3891" y="2091"/>
                    <a:pt x="3936" y="2066"/>
                    <a:pt x="3990" y="2066"/>
                  </a:cubicBezTo>
                  <a:cubicBezTo>
                    <a:pt x="4018" y="2066"/>
                    <a:pt x="4046" y="2074"/>
                    <a:pt x="4073" y="2085"/>
                  </a:cubicBezTo>
                  <a:cubicBezTo>
                    <a:pt x="4097" y="2091"/>
                    <a:pt x="4118" y="2098"/>
                    <a:pt x="4142" y="2102"/>
                  </a:cubicBezTo>
                  <a:cubicBezTo>
                    <a:pt x="4157" y="2104"/>
                    <a:pt x="4174" y="2106"/>
                    <a:pt x="4189" y="2106"/>
                  </a:cubicBezTo>
                  <a:cubicBezTo>
                    <a:pt x="4285" y="2106"/>
                    <a:pt x="4371" y="2057"/>
                    <a:pt x="4457" y="2003"/>
                  </a:cubicBezTo>
                  <a:lnTo>
                    <a:pt x="4474" y="1995"/>
                  </a:lnTo>
                  <a:lnTo>
                    <a:pt x="4470" y="1976"/>
                  </a:lnTo>
                  <a:cubicBezTo>
                    <a:pt x="4461" y="1924"/>
                    <a:pt x="4444" y="1873"/>
                    <a:pt x="4429" y="1823"/>
                  </a:cubicBezTo>
                  <a:cubicBezTo>
                    <a:pt x="4390" y="1693"/>
                    <a:pt x="4354" y="1571"/>
                    <a:pt x="4423" y="1470"/>
                  </a:cubicBezTo>
                  <a:cubicBezTo>
                    <a:pt x="4455" y="1421"/>
                    <a:pt x="4513" y="1389"/>
                    <a:pt x="4573" y="1352"/>
                  </a:cubicBezTo>
                  <a:cubicBezTo>
                    <a:pt x="4763" y="1241"/>
                    <a:pt x="4954" y="1112"/>
                    <a:pt x="5136" y="971"/>
                  </a:cubicBezTo>
                  <a:lnTo>
                    <a:pt x="5164" y="947"/>
                  </a:lnTo>
                  <a:lnTo>
                    <a:pt x="5136" y="928"/>
                  </a:lnTo>
                  <a:cubicBezTo>
                    <a:pt x="5035" y="855"/>
                    <a:pt x="4956" y="752"/>
                    <a:pt x="4879" y="647"/>
                  </a:cubicBezTo>
                  <a:cubicBezTo>
                    <a:pt x="4847" y="602"/>
                    <a:pt x="4821" y="562"/>
                    <a:pt x="4825" y="519"/>
                  </a:cubicBezTo>
                  <a:cubicBezTo>
                    <a:pt x="4828" y="502"/>
                    <a:pt x="4834" y="484"/>
                    <a:pt x="4843" y="467"/>
                  </a:cubicBezTo>
                  <a:cubicBezTo>
                    <a:pt x="4851" y="450"/>
                    <a:pt x="4858" y="435"/>
                    <a:pt x="4864" y="418"/>
                  </a:cubicBezTo>
                  <a:lnTo>
                    <a:pt x="4892" y="360"/>
                  </a:lnTo>
                  <a:lnTo>
                    <a:pt x="4851" y="360"/>
                  </a:lnTo>
                  <a:cubicBezTo>
                    <a:pt x="4791" y="356"/>
                    <a:pt x="4731" y="356"/>
                    <a:pt x="4671" y="356"/>
                  </a:cubicBezTo>
                  <a:cubicBezTo>
                    <a:pt x="4427" y="354"/>
                    <a:pt x="4195" y="352"/>
                    <a:pt x="4011" y="219"/>
                  </a:cubicBezTo>
                  <a:cubicBezTo>
                    <a:pt x="3981" y="197"/>
                    <a:pt x="3953" y="172"/>
                    <a:pt x="3923" y="146"/>
                  </a:cubicBezTo>
                  <a:cubicBezTo>
                    <a:pt x="3889" y="114"/>
                    <a:pt x="3851" y="82"/>
                    <a:pt x="3810" y="56"/>
                  </a:cubicBezTo>
                  <a:cubicBezTo>
                    <a:pt x="3754" y="19"/>
                    <a:pt x="3692" y="0"/>
                    <a:pt x="3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297"/>
            <p:cNvSpPr/>
            <p:nvPr/>
          </p:nvSpPr>
          <p:spPr>
            <a:xfrm>
              <a:off x="4515877" y="2608186"/>
              <a:ext cx="34666" cy="60780"/>
            </a:xfrm>
            <a:custGeom>
              <a:rect b="b" l="l" r="r" t="t"/>
              <a:pathLst>
                <a:path extrusionOk="0" h="2139" w="1220">
                  <a:moveTo>
                    <a:pt x="883" y="1"/>
                  </a:moveTo>
                  <a:cubicBezTo>
                    <a:pt x="876" y="1"/>
                    <a:pt x="869" y="1"/>
                    <a:pt x="862" y="2"/>
                  </a:cubicBezTo>
                  <a:cubicBezTo>
                    <a:pt x="742" y="17"/>
                    <a:pt x="654" y="135"/>
                    <a:pt x="536" y="145"/>
                  </a:cubicBezTo>
                  <a:cubicBezTo>
                    <a:pt x="532" y="146"/>
                    <a:pt x="528" y="146"/>
                    <a:pt x="524" y="146"/>
                  </a:cubicBezTo>
                  <a:cubicBezTo>
                    <a:pt x="474" y="146"/>
                    <a:pt x="421" y="130"/>
                    <a:pt x="372" y="130"/>
                  </a:cubicBezTo>
                  <a:cubicBezTo>
                    <a:pt x="345" y="130"/>
                    <a:pt x="319" y="134"/>
                    <a:pt x="296" y="150"/>
                  </a:cubicBezTo>
                  <a:cubicBezTo>
                    <a:pt x="255" y="178"/>
                    <a:pt x="240" y="229"/>
                    <a:pt x="204" y="265"/>
                  </a:cubicBezTo>
                  <a:cubicBezTo>
                    <a:pt x="148" y="323"/>
                    <a:pt x="41" y="334"/>
                    <a:pt x="15" y="411"/>
                  </a:cubicBezTo>
                  <a:cubicBezTo>
                    <a:pt x="0" y="454"/>
                    <a:pt x="17" y="499"/>
                    <a:pt x="37" y="540"/>
                  </a:cubicBezTo>
                  <a:cubicBezTo>
                    <a:pt x="71" y="621"/>
                    <a:pt x="116" y="715"/>
                    <a:pt x="204" y="735"/>
                  </a:cubicBezTo>
                  <a:cubicBezTo>
                    <a:pt x="220" y="738"/>
                    <a:pt x="237" y="739"/>
                    <a:pt x="254" y="739"/>
                  </a:cubicBezTo>
                  <a:cubicBezTo>
                    <a:pt x="272" y="739"/>
                    <a:pt x="291" y="738"/>
                    <a:pt x="308" y="738"/>
                  </a:cubicBezTo>
                  <a:cubicBezTo>
                    <a:pt x="345" y="738"/>
                    <a:pt x="379" y="742"/>
                    <a:pt x="403" y="769"/>
                  </a:cubicBezTo>
                  <a:cubicBezTo>
                    <a:pt x="452" y="822"/>
                    <a:pt x="410" y="906"/>
                    <a:pt x="365" y="962"/>
                  </a:cubicBezTo>
                  <a:cubicBezTo>
                    <a:pt x="320" y="1015"/>
                    <a:pt x="268" y="1090"/>
                    <a:pt x="305" y="1152"/>
                  </a:cubicBezTo>
                  <a:cubicBezTo>
                    <a:pt x="317" y="1174"/>
                    <a:pt x="339" y="1189"/>
                    <a:pt x="352" y="1212"/>
                  </a:cubicBezTo>
                  <a:cubicBezTo>
                    <a:pt x="380" y="1260"/>
                    <a:pt x="360" y="1319"/>
                    <a:pt x="341" y="1371"/>
                  </a:cubicBezTo>
                  <a:cubicBezTo>
                    <a:pt x="277" y="1559"/>
                    <a:pt x="255" y="1761"/>
                    <a:pt x="281" y="1960"/>
                  </a:cubicBezTo>
                  <a:cubicBezTo>
                    <a:pt x="285" y="2003"/>
                    <a:pt x="294" y="2050"/>
                    <a:pt x="322" y="2084"/>
                  </a:cubicBezTo>
                  <a:cubicBezTo>
                    <a:pt x="353" y="2122"/>
                    <a:pt x="402" y="2138"/>
                    <a:pt x="451" y="2138"/>
                  </a:cubicBezTo>
                  <a:cubicBezTo>
                    <a:pt x="475" y="2138"/>
                    <a:pt x="499" y="2134"/>
                    <a:pt x="521" y="2127"/>
                  </a:cubicBezTo>
                  <a:cubicBezTo>
                    <a:pt x="587" y="2104"/>
                    <a:pt x="643" y="2054"/>
                    <a:pt x="697" y="2005"/>
                  </a:cubicBezTo>
                  <a:cubicBezTo>
                    <a:pt x="716" y="1988"/>
                    <a:pt x="737" y="1969"/>
                    <a:pt x="742" y="1941"/>
                  </a:cubicBezTo>
                  <a:cubicBezTo>
                    <a:pt x="747" y="1942"/>
                    <a:pt x="753" y="1942"/>
                    <a:pt x="758" y="1942"/>
                  </a:cubicBezTo>
                  <a:cubicBezTo>
                    <a:pt x="857" y="1942"/>
                    <a:pt x="931" y="1801"/>
                    <a:pt x="866" y="1722"/>
                  </a:cubicBezTo>
                  <a:cubicBezTo>
                    <a:pt x="943" y="1688"/>
                    <a:pt x="1024" y="1652"/>
                    <a:pt x="1076" y="1585"/>
                  </a:cubicBezTo>
                  <a:cubicBezTo>
                    <a:pt x="1132" y="1510"/>
                    <a:pt x="1144" y="1414"/>
                    <a:pt x="1153" y="1319"/>
                  </a:cubicBezTo>
                  <a:cubicBezTo>
                    <a:pt x="1187" y="1009"/>
                    <a:pt x="1219" y="694"/>
                    <a:pt x="1177" y="383"/>
                  </a:cubicBezTo>
                  <a:cubicBezTo>
                    <a:pt x="1164" y="293"/>
                    <a:pt x="1144" y="199"/>
                    <a:pt x="1093" y="124"/>
                  </a:cubicBezTo>
                  <a:cubicBezTo>
                    <a:pt x="1046" y="55"/>
                    <a:pt x="966"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297"/>
            <p:cNvSpPr/>
            <p:nvPr/>
          </p:nvSpPr>
          <p:spPr>
            <a:xfrm>
              <a:off x="4515081" y="2607448"/>
              <a:ext cx="36258" cy="62286"/>
            </a:xfrm>
            <a:custGeom>
              <a:rect b="b" l="l" r="r" t="t"/>
              <a:pathLst>
                <a:path extrusionOk="0" h="2192" w="1276">
                  <a:moveTo>
                    <a:pt x="913" y="54"/>
                  </a:moveTo>
                  <a:cubicBezTo>
                    <a:pt x="982" y="54"/>
                    <a:pt x="1053" y="99"/>
                    <a:pt x="1100" y="165"/>
                  </a:cubicBezTo>
                  <a:cubicBezTo>
                    <a:pt x="1149" y="240"/>
                    <a:pt x="1168" y="332"/>
                    <a:pt x="1179" y="414"/>
                  </a:cubicBezTo>
                  <a:cubicBezTo>
                    <a:pt x="1222" y="722"/>
                    <a:pt x="1187" y="1037"/>
                    <a:pt x="1155" y="1343"/>
                  </a:cubicBezTo>
                  <a:cubicBezTo>
                    <a:pt x="1147" y="1429"/>
                    <a:pt x="1136" y="1525"/>
                    <a:pt x="1082" y="1594"/>
                  </a:cubicBezTo>
                  <a:cubicBezTo>
                    <a:pt x="1033" y="1658"/>
                    <a:pt x="954" y="1693"/>
                    <a:pt x="883" y="1725"/>
                  </a:cubicBezTo>
                  <a:lnTo>
                    <a:pt x="851" y="1738"/>
                  </a:lnTo>
                  <a:lnTo>
                    <a:pt x="872" y="1765"/>
                  </a:lnTo>
                  <a:cubicBezTo>
                    <a:pt x="900" y="1798"/>
                    <a:pt x="894" y="1843"/>
                    <a:pt x="879" y="1873"/>
                  </a:cubicBezTo>
                  <a:cubicBezTo>
                    <a:pt x="859" y="1915"/>
                    <a:pt x="826" y="1942"/>
                    <a:pt x="787" y="1942"/>
                  </a:cubicBezTo>
                  <a:cubicBezTo>
                    <a:pt x="782" y="1942"/>
                    <a:pt x="778" y="1942"/>
                    <a:pt x="774" y="1941"/>
                  </a:cubicBezTo>
                  <a:lnTo>
                    <a:pt x="750" y="1937"/>
                  </a:lnTo>
                  <a:lnTo>
                    <a:pt x="744" y="1963"/>
                  </a:lnTo>
                  <a:cubicBezTo>
                    <a:pt x="740" y="1980"/>
                    <a:pt x="725" y="1995"/>
                    <a:pt x="705" y="2012"/>
                  </a:cubicBezTo>
                  <a:cubicBezTo>
                    <a:pt x="658" y="2055"/>
                    <a:pt x="602" y="2106"/>
                    <a:pt x="540" y="2128"/>
                  </a:cubicBezTo>
                  <a:cubicBezTo>
                    <a:pt x="521" y="2134"/>
                    <a:pt x="501" y="2137"/>
                    <a:pt x="481" y="2137"/>
                  </a:cubicBezTo>
                  <a:cubicBezTo>
                    <a:pt x="437" y="2137"/>
                    <a:pt x="395" y="2121"/>
                    <a:pt x="371" y="2093"/>
                  </a:cubicBezTo>
                  <a:cubicBezTo>
                    <a:pt x="350" y="2065"/>
                    <a:pt x="341" y="2029"/>
                    <a:pt x="335" y="1982"/>
                  </a:cubicBezTo>
                  <a:cubicBezTo>
                    <a:pt x="311" y="1789"/>
                    <a:pt x="330" y="1590"/>
                    <a:pt x="395" y="1405"/>
                  </a:cubicBezTo>
                  <a:cubicBezTo>
                    <a:pt x="414" y="1350"/>
                    <a:pt x="438" y="1281"/>
                    <a:pt x="403" y="1223"/>
                  </a:cubicBezTo>
                  <a:cubicBezTo>
                    <a:pt x="395" y="1211"/>
                    <a:pt x="386" y="1200"/>
                    <a:pt x="375" y="1191"/>
                  </a:cubicBezTo>
                  <a:cubicBezTo>
                    <a:pt x="367" y="1183"/>
                    <a:pt x="360" y="1174"/>
                    <a:pt x="356" y="1166"/>
                  </a:cubicBezTo>
                  <a:cubicBezTo>
                    <a:pt x="328" y="1118"/>
                    <a:pt x="373" y="1054"/>
                    <a:pt x="414" y="1005"/>
                  </a:cubicBezTo>
                  <a:cubicBezTo>
                    <a:pt x="470" y="936"/>
                    <a:pt x="510" y="840"/>
                    <a:pt x="453" y="778"/>
                  </a:cubicBezTo>
                  <a:cubicBezTo>
                    <a:pt x="420" y="741"/>
                    <a:pt x="375" y="737"/>
                    <a:pt x="333" y="737"/>
                  </a:cubicBezTo>
                  <a:lnTo>
                    <a:pt x="285" y="737"/>
                  </a:lnTo>
                  <a:cubicBezTo>
                    <a:pt x="273" y="737"/>
                    <a:pt x="253" y="737"/>
                    <a:pt x="238" y="735"/>
                  </a:cubicBezTo>
                  <a:cubicBezTo>
                    <a:pt x="165" y="718"/>
                    <a:pt x="123" y="638"/>
                    <a:pt x="88" y="555"/>
                  </a:cubicBezTo>
                  <a:cubicBezTo>
                    <a:pt x="71" y="516"/>
                    <a:pt x="58" y="478"/>
                    <a:pt x="69" y="446"/>
                  </a:cubicBezTo>
                  <a:cubicBezTo>
                    <a:pt x="80" y="409"/>
                    <a:pt x="116" y="390"/>
                    <a:pt x="161" y="369"/>
                  </a:cubicBezTo>
                  <a:cubicBezTo>
                    <a:pt x="193" y="354"/>
                    <a:pt x="225" y="336"/>
                    <a:pt x="251" y="311"/>
                  </a:cubicBezTo>
                  <a:cubicBezTo>
                    <a:pt x="268" y="294"/>
                    <a:pt x="281" y="274"/>
                    <a:pt x="292" y="255"/>
                  </a:cubicBezTo>
                  <a:cubicBezTo>
                    <a:pt x="307" y="234"/>
                    <a:pt x="320" y="212"/>
                    <a:pt x="339" y="199"/>
                  </a:cubicBezTo>
                  <a:cubicBezTo>
                    <a:pt x="356" y="188"/>
                    <a:pt x="378" y="184"/>
                    <a:pt x="404" y="184"/>
                  </a:cubicBezTo>
                  <a:cubicBezTo>
                    <a:pt x="424" y="184"/>
                    <a:pt x="446" y="187"/>
                    <a:pt x="470" y="191"/>
                  </a:cubicBezTo>
                  <a:cubicBezTo>
                    <a:pt x="494" y="194"/>
                    <a:pt x="521" y="198"/>
                    <a:pt x="548" y="198"/>
                  </a:cubicBezTo>
                  <a:cubicBezTo>
                    <a:pt x="554" y="198"/>
                    <a:pt x="560" y="198"/>
                    <a:pt x="566" y="197"/>
                  </a:cubicBezTo>
                  <a:cubicBezTo>
                    <a:pt x="632" y="193"/>
                    <a:pt x="690" y="156"/>
                    <a:pt x="744" y="122"/>
                  </a:cubicBezTo>
                  <a:cubicBezTo>
                    <a:pt x="793" y="90"/>
                    <a:pt x="840" y="62"/>
                    <a:pt x="892" y="56"/>
                  </a:cubicBezTo>
                  <a:cubicBezTo>
                    <a:pt x="899" y="55"/>
                    <a:pt x="906" y="54"/>
                    <a:pt x="913" y="54"/>
                  </a:cubicBezTo>
                  <a:close/>
                  <a:moveTo>
                    <a:pt x="914" y="0"/>
                  </a:moveTo>
                  <a:cubicBezTo>
                    <a:pt x="904" y="0"/>
                    <a:pt x="895" y="1"/>
                    <a:pt x="885" y="2"/>
                  </a:cubicBezTo>
                  <a:cubicBezTo>
                    <a:pt x="823" y="9"/>
                    <a:pt x="767" y="43"/>
                    <a:pt x="716" y="77"/>
                  </a:cubicBezTo>
                  <a:cubicBezTo>
                    <a:pt x="665" y="109"/>
                    <a:pt x="615" y="139"/>
                    <a:pt x="562" y="144"/>
                  </a:cubicBezTo>
                  <a:cubicBezTo>
                    <a:pt x="557" y="144"/>
                    <a:pt x="552" y="144"/>
                    <a:pt x="546" y="144"/>
                  </a:cubicBezTo>
                  <a:cubicBezTo>
                    <a:pt x="524" y="144"/>
                    <a:pt x="501" y="141"/>
                    <a:pt x="476" y="137"/>
                  </a:cubicBezTo>
                  <a:cubicBezTo>
                    <a:pt x="453" y="133"/>
                    <a:pt x="425" y="129"/>
                    <a:pt x="401" y="129"/>
                  </a:cubicBezTo>
                  <a:cubicBezTo>
                    <a:pt x="365" y="129"/>
                    <a:pt x="335" y="137"/>
                    <a:pt x="309" y="154"/>
                  </a:cubicBezTo>
                  <a:cubicBezTo>
                    <a:pt x="281" y="174"/>
                    <a:pt x="264" y="199"/>
                    <a:pt x="247" y="227"/>
                  </a:cubicBezTo>
                  <a:cubicBezTo>
                    <a:pt x="236" y="242"/>
                    <a:pt x="225" y="259"/>
                    <a:pt x="215" y="272"/>
                  </a:cubicBezTo>
                  <a:cubicBezTo>
                    <a:pt x="193" y="291"/>
                    <a:pt x="165" y="306"/>
                    <a:pt x="135" y="321"/>
                  </a:cubicBezTo>
                  <a:cubicBezTo>
                    <a:pt x="86" y="345"/>
                    <a:pt x="37" y="371"/>
                    <a:pt x="18" y="429"/>
                  </a:cubicBezTo>
                  <a:cubicBezTo>
                    <a:pt x="0" y="482"/>
                    <a:pt x="24" y="540"/>
                    <a:pt x="39" y="576"/>
                  </a:cubicBezTo>
                  <a:cubicBezTo>
                    <a:pt x="80" y="673"/>
                    <a:pt x="131" y="765"/>
                    <a:pt x="225" y="786"/>
                  </a:cubicBezTo>
                  <a:cubicBezTo>
                    <a:pt x="247" y="791"/>
                    <a:pt x="268" y="791"/>
                    <a:pt x="285" y="791"/>
                  </a:cubicBezTo>
                  <a:lnTo>
                    <a:pt x="333" y="791"/>
                  </a:lnTo>
                  <a:cubicBezTo>
                    <a:pt x="369" y="791"/>
                    <a:pt x="395" y="795"/>
                    <a:pt x="412" y="814"/>
                  </a:cubicBezTo>
                  <a:cubicBezTo>
                    <a:pt x="446" y="851"/>
                    <a:pt x="412" y="921"/>
                    <a:pt x="373" y="971"/>
                  </a:cubicBezTo>
                  <a:cubicBezTo>
                    <a:pt x="339" y="1011"/>
                    <a:pt x="260" y="1108"/>
                    <a:pt x="309" y="1191"/>
                  </a:cubicBezTo>
                  <a:cubicBezTo>
                    <a:pt x="318" y="1206"/>
                    <a:pt x="328" y="1217"/>
                    <a:pt x="337" y="1228"/>
                  </a:cubicBezTo>
                  <a:cubicBezTo>
                    <a:pt x="345" y="1234"/>
                    <a:pt x="352" y="1243"/>
                    <a:pt x="356" y="1251"/>
                  </a:cubicBezTo>
                  <a:cubicBezTo>
                    <a:pt x="380" y="1288"/>
                    <a:pt x="360" y="1341"/>
                    <a:pt x="343" y="1388"/>
                  </a:cubicBezTo>
                  <a:cubicBezTo>
                    <a:pt x="277" y="1579"/>
                    <a:pt x="255" y="1787"/>
                    <a:pt x="281" y="1988"/>
                  </a:cubicBezTo>
                  <a:cubicBezTo>
                    <a:pt x="288" y="2038"/>
                    <a:pt x="298" y="2087"/>
                    <a:pt x="330" y="2128"/>
                  </a:cubicBezTo>
                  <a:cubicBezTo>
                    <a:pt x="363" y="2168"/>
                    <a:pt x="416" y="2192"/>
                    <a:pt x="476" y="2192"/>
                  </a:cubicBezTo>
                  <a:cubicBezTo>
                    <a:pt x="504" y="2192"/>
                    <a:pt x="532" y="2185"/>
                    <a:pt x="557" y="2177"/>
                  </a:cubicBezTo>
                  <a:cubicBezTo>
                    <a:pt x="630" y="2151"/>
                    <a:pt x="690" y="2098"/>
                    <a:pt x="742" y="2050"/>
                  </a:cubicBezTo>
                  <a:cubicBezTo>
                    <a:pt x="757" y="2038"/>
                    <a:pt x="776" y="2020"/>
                    <a:pt x="789" y="1995"/>
                  </a:cubicBezTo>
                  <a:cubicBezTo>
                    <a:pt x="847" y="1995"/>
                    <a:pt x="900" y="1956"/>
                    <a:pt x="928" y="1896"/>
                  </a:cubicBezTo>
                  <a:cubicBezTo>
                    <a:pt x="950" y="1849"/>
                    <a:pt x="952" y="1800"/>
                    <a:pt x="932" y="1761"/>
                  </a:cubicBezTo>
                  <a:cubicBezTo>
                    <a:pt x="999" y="1731"/>
                    <a:pt x="1074" y="1693"/>
                    <a:pt x="1125" y="1628"/>
                  </a:cubicBezTo>
                  <a:cubicBezTo>
                    <a:pt x="1187" y="1545"/>
                    <a:pt x="1200" y="1435"/>
                    <a:pt x="1209" y="1348"/>
                  </a:cubicBezTo>
                  <a:cubicBezTo>
                    <a:pt x="1241" y="1039"/>
                    <a:pt x="1275" y="720"/>
                    <a:pt x="1230" y="405"/>
                  </a:cubicBezTo>
                  <a:cubicBezTo>
                    <a:pt x="1220" y="319"/>
                    <a:pt x="1200" y="219"/>
                    <a:pt x="1142" y="135"/>
                  </a:cubicBezTo>
                  <a:cubicBezTo>
                    <a:pt x="1088" y="52"/>
                    <a:pt x="1001" y="0"/>
                    <a:pt x="9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297"/>
            <p:cNvSpPr/>
            <p:nvPr/>
          </p:nvSpPr>
          <p:spPr>
            <a:xfrm>
              <a:off x="4491952" y="2455068"/>
              <a:ext cx="222461" cy="262782"/>
            </a:xfrm>
            <a:custGeom>
              <a:rect b="b" l="l" r="r" t="t"/>
              <a:pathLst>
                <a:path extrusionOk="0" h="9248" w="7829">
                  <a:moveTo>
                    <a:pt x="3541" y="1"/>
                  </a:moveTo>
                  <a:cubicBezTo>
                    <a:pt x="3354" y="1"/>
                    <a:pt x="3168" y="19"/>
                    <a:pt x="3004" y="103"/>
                  </a:cubicBezTo>
                  <a:cubicBezTo>
                    <a:pt x="2921" y="144"/>
                    <a:pt x="2846" y="202"/>
                    <a:pt x="2760" y="236"/>
                  </a:cubicBezTo>
                  <a:cubicBezTo>
                    <a:pt x="2691" y="264"/>
                    <a:pt x="2618" y="277"/>
                    <a:pt x="2546" y="290"/>
                  </a:cubicBezTo>
                  <a:cubicBezTo>
                    <a:pt x="2537" y="290"/>
                    <a:pt x="2526" y="292"/>
                    <a:pt x="2516" y="294"/>
                  </a:cubicBezTo>
                  <a:cubicBezTo>
                    <a:pt x="2479" y="345"/>
                    <a:pt x="2400" y="360"/>
                    <a:pt x="2370" y="418"/>
                  </a:cubicBezTo>
                  <a:cubicBezTo>
                    <a:pt x="2336" y="485"/>
                    <a:pt x="2381" y="592"/>
                    <a:pt x="2318" y="635"/>
                  </a:cubicBezTo>
                  <a:cubicBezTo>
                    <a:pt x="2299" y="647"/>
                    <a:pt x="2273" y="650"/>
                    <a:pt x="2252" y="652"/>
                  </a:cubicBezTo>
                  <a:cubicBezTo>
                    <a:pt x="2098" y="665"/>
                    <a:pt x="1946" y="677"/>
                    <a:pt x="1794" y="690"/>
                  </a:cubicBezTo>
                  <a:cubicBezTo>
                    <a:pt x="1804" y="785"/>
                    <a:pt x="1798" y="883"/>
                    <a:pt x="1772" y="977"/>
                  </a:cubicBezTo>
                  <a:cubicBezTo>
                    <a:pt x="1729" y="987"/>
                    <a:pt x="1682" y="996"/>
                    <a:pt x="1637" y="996"/>
                  </a:cubicBezTo>
                  <a:cubicBezTo>
                    <a:pt x="1583" y="996"/>
                    <a:pt x="1532" y="984"/>
                    <a:pt x="1494" y="947"/>
                  </a:cubicBezTo>
                  <a:cubicBezTo>
                    <a:pt x="1468" y="924"/>
                    <a:pt x="1453" y="894"/>
                    <a:pt x="1436" y="866"/>
                  </a:cubicBezTo>
                  <a:cubicBezTo>
                    <a:pt x="1376" y="770"/>
                    <a:pt x="1288" y="690"/>
                    <a:pt x="1187" y="639"/>
                  </a:cubicBezTo>
                  <a:cubicBezTo>
                    <a:pt x="1177" y="632"/>
                    <a:pt x="1164" y="626"/>
                    <a:pt x="1149" y="624"/>
                  </a:cubicBezTo>
                  <a:cubicBezTo>
                    <a:pt x="1147" y="624"/>
                    <a:pt x="1146" y="624"/>
                    <a:pt x="1145" y="624"/>
                  </a:cubicBezTo>
                  <a:cubicBezTo>
                    <a:pt x="1112" y="624"/>
                    <a:pt x="1083" y="648"/>
                    <a:pt x="1059" y="673"/>
                  </a:cubicBezTo>
                  <a:cubicBezTo>
                    <a:pt x="907" y="827"/>
                    <a:pt x="754" y="980"/>
                    <a:pt x="602" y="1134"/>
                  </a:cubicBezTo>
                  <a:cubicBezTo>
                    <a:pt x="549" y="1187"/>
                    <a:pt x="495" y="1241"/>
                    <a:pt x="429" y="1275"/>
                  </a:cubicBezTo>
                  <a:cubicBezTo>
                    <a:pt x="401" y="1290"/>
                    <a:pt x="373" y="1301"/>
                    <a:pt x="345" y="1309"/>
                  </a:cubicBezTo>
                  <a:cubicBezTo>
                    <a:pt x="356" y="1361"/>
                    <a:pt x="362" y="1412"/>
                    <a:pt x="358" y="1466"/>
                  </a:cubicBezTo>
                  <a:cubicBezTo>
                    <a:pt x="332" y="1781"/>
                    <a:pt x="0" y="2051"/>
                    <a:pt x="92" y="2355"/>
                  </a:cubicBezTo>
                  <a:cubicBezTo>
                    <a:pt x="120" y="2449"/>
                    <a:pt x="189" y="2529"/>
                    <a:pt x="255" y="2604"/>
                  </a:cubicBezTo>
                  <a:cubicBezTo>
                    <a:pt x="360" y="2721"/>
                    <a:pt x="465" y="2841"/>
                    <a:pt x="572" y="2961"/>
                  </a:cubicBezTo>
                  <a:cubicBezTo>
                    <a:pt x="639" y="2910"/>
                    <a:pt x="705" y="2861"/>
                    <a:pt x="772" y="2811"/>
                  </a:cubicBezTo>
                  <a:cubicBezTo>
                    <a:pt x="1024" y="2624"/>
                    <a:pt x="1309" y="2429"/>
                    <a:pt x="1615" y="2429"/>
                  </a:cubicBezTo>
                  <a:cubicBezTo>
                    <a:pt x="1649" y="2429"/>
                    <a:pt x="1684" y="2431"/>
                    <a:pt x="1719" y="2436"/>
                  </a:cubicBezTo>
                  <a:cubicBezTo>
                    <a:pt x="2014" y="2479"/>
                    <a:pt x="2246" y="2713"/>
                    <a:pt x="2404" y="2968"/>
                  </a:cubicBezTo>
                  <a:cubicBezTo>
                    <a:pt x="2561" y="3221"/>
                    <a:pt x="2666" y="3506"/>
                    <a:pt x="2835" y="3750"/>
                  </a:cubicBezTo>
                  <a:cubicBezTo>
                    <a:pt x="2897" y="3840"/>
                    <a:pt x="2968" y="3921"/>
                    <a:pt x="3036" y="4003"/>
                  </a:cubicBezTo>
                  <a:cubicBezTo>
                    <a:pt x="3118" y="4099"/>
                    <a:pt x="3197" y="4193"/>
                    <a:pt x="3278" y="4288"/>
                  </a:cubicBezTo>
                  <a:cubicBezTo>
                    <a:pt x="3441" y="4478"/>
                    <a:pt x="3604" y="4671"/>
                    <a:pt x="3795" y="4836"/>
                  </a:cubicBezTo>
                  <a:cubicBezTo>
                    <a:pt x="4007" y="5020"/>
                    <a:pt x="4251" y="5168"/>
                    <a:pt x="4493" y="5314"/>
                  </a:cubicBezTo>
                  <a:cubicBezTo>
                    <a:pt x="4652" y="5410"/>
                    <a:pt x="4812" y="5507"/>
                    <a:pt x="4971" y="5603"/>
                  </a:cubicBezTo>
                  <a:cubicBezTo>
                    <a:pt x="5044" y="5648"/>
                    <a:pt x="5117" y="5691"/>
                    <a:pt x="5174" y="5753"/>
                  </a:cubicBezTo>
                  <a:cubicBezTo>
                    <a:pt x="5282" y="5864"/>
                    <a:pt x="5339" y="6029"/>
                    <a:pt x="5479" y="6096"/>
                  </a:cubicBezTo>
                  <a:cubicBezTo>
                    <a:pt x="5601" y="6156"/>
                    <a:pt x="5761" y="6130"/>
                    <a:pt x="5860" y="6224"/>
                  </a:cubicBezTo>
                  <a:cubicBezTo>
                    <a:pt x="5905" y="6267"/>
                    <a:pt x="5926" y="6329"/>
                    <a:pt x="5946" y="6389"/>
                  </a:cubicBezTo>
                  <a:cubicBezTo>
                    <a:pt x="6019" y="6614"/>
                    <a:pt x="6094" y="6839"/>
                    <a:pt x="6169" y="7064"/>
                  </a:cubicBezTo>
                  <a:cubicBezTo>
                    <a:pt x="6211" y="7199"/>
                    <a:pt x="6250" y="7366"/>
                    <a:pt x="6151" y="7471"/>
                  </a:cubicBezTo>
                  <a:cubicBezTo>
                    <a:pt x="6085" y="7540"/>
                    <a:pt x="5969" y="7561"/>
                    <a:pt x="5929" y="7649"/>
                  </a:cubicBezTo>
                  <a:cubicBezTo>
                    <a:pt x="5890" y="7735"/>
                    <a:pt x="5944" y="7848"/>
                    <a:pt x="5888" y="7925"/>
                  </a:cubicBezTo>
                  <a:cubicBezTo>
                    <a:pt x="5854" y="7975"/>
                    <a:pt x="5787" y="7988"/>
                    <a:pt x="5727" y="7996"/>
                  </a:cubicBezTo>
                  <a:cubicBezTo>
                    <a:pt x="5405" y="8048"/>
                    <a:pt x="5079" y="8100"/>
                    <a:pt x="4755" y="8100"/>
                  </a:cubicBezTo>
                  <a:cubicBezTo>
                    <a:pt x="4650" y="8100"/>
                    <a:pt x="4546" y="8094"/>
                    <a:pt x="4442" y="8082"/>
                  </a:cubicBezTo>
                  <a:cubicBezTo>
                    <a:pt x="4371" y="8074"/>
                    <a:pt x="4296" y="8062"/>
                    <a:pt x="4225" y="8062"/>
                  </a:cubicBezTo>
                  <a:cubicBezTo>
                    <a:pt x="4160" y="8062"/>
                    <a:pt x="4098" y="8072"/>
                    <a:pt x="4041" y="8101"/>
                  </a:cubicBezTo>
                  <a:cubicBezTo>
                    <a:pt x="3919" y="8161"/>
                    <a:pt x="3863" y="8356"/>
                    <a:pt x="3977" y="8431"/>
                  </a:cubicBezTo>
                  <a:cubicBezTo>
                    <a:pt x="4002" y="8448"/>
                    <a:pt x="4035" y="8455"/>
                    <a:pt x="4067" y="8463"/>
                  </a:cubicBezTo>
                  <a:cubicBezTo>
                    <a:pt x="4315" y="8525"/>
                    <a:pt x="4566" y="8585"/>
                    <a:pt x="4814" y="8647"/>
                  </a:cubicBezTo>
                  <a:lnTo>
                    <a:pt x="4853" y="8860"/>
                  </a:lnTo>
                  <a:cubicBezTo>
                    <a:pt x="4880" y="8847"/>
                    <a:pt x="4908" y="8841"/>
                    <a:pt x="4936" y="8841"/>
                  </a:cubicBezTo>
                  <a:cubicBezTo>
                    <a:pt x="5058" y="8841"/>
                    <a:pt x="5177" y="8956"/>
                    <a:pt x="5264" y="9059"/>
                  </a:cubicBezTo>
                  <a:cubicBezTo>
                    <a:pt x="5345" y="9152"/>
                    <a:pt x="5465" y="9247"/>
                    <a:pt x="5576" y="9247"/>
                  </a:cubicBezTo>
                  <a:cubicBezTo>
                    <a:pt x="5613" y="9247"/>
                    <a:pt x="5649" y="9236"/>
                    <a:pt x="5682" y="9211"/>
                  </a:cubicBezTo>
                  <a:cubicBezTo>
                    <a:pt x="5633" y="8980"/>
                    <a:pt x="5586" y="8748"/>
                    <a:pt x="5536" y="8517"/>
                  </a:cubicBezTo>
                  <a:cubicBezTo>
                    <a:pt x="5616" y="8487"/>
                    <a:pt x="5693" y="8459"/>
                    <a:pt x="5770" y="8429"/>
                  </a:cubicBezTo>
                  <a:cubicBezTo>
                    <a:pt x="5708" y="8337"/>
                    <a:pt x="5783" y="8206"/>
                    <a:pt x="5879" y="8153"/>
                  </a:cubicBezTo>
                  <a:cubicBezTo>
                    <a:pt x="5978" y="8097"/>
                    <a:pt x="6096" y="8086"/>
                    <a:pt x="6196" y="8037"/>
                  </a:cubicBezTo>
                  <a:cubicBezTo>
                    <a:pt x="6363" y="7955"/>
                    <a:pt x="6460" y="7780"/>
                    <a:pt x="6548" y="7615"/>
                  </a:cubicBezTo>
                  <a:cubicBezTo>
                    <a:pt x="6640" y="7437"/>
                    <a:pt x="6734" y="7259"/>
                    <a:pt x="6828" y="7081"/>
                  </a:cubicBezTo>
                  <a:cubicBezTo>
                    <a:pt x="6861" y="7019"/>
                    <a:pt x="6895" y="6953"/>
                    <a:pt x="6886" y="6882"/>
                  </a:cubicBezTo>
                  <a:cubicBezTo>
                    <a:pt x="6882" y="6839"/>
                    <a:pt x="6861" y="6798"/>
                    <a:pt x="6835" y="6760"/>
                  </a:cubicBezTo>
                  <a:cubicBezTo>
                    <a:pt x="6736" y="6610"/>
                    <a:pt x="6584" y="6496"/>
                    <a:pt x="6413" y="6441"/>
                  </a:cubicBezTo>
                  <a:cubicBezTo>
                    <a:pt x="6526" y="6338"/>
                    <a:pt x="6599" y="6194"/>
                    <a:pt x="6614" y="6042"/>
                  </a:cubicBezTo>
                  <a:cubicBezTo>
                    <a:pt x="6869" y="6076"/>
                    <a:pt x="7124" y="6113"/>
                    <a:pt x="7379" y="6147"/>
                  </a:cubicBezTo>
                  <a:cubicBezTo>
                    <a:pt x="7328" y="6246"/>
                    <a:pt x="7366" y="6379"/>
                    <a:pt x="7458" y="6436"/>
                  </a:cubicBezTo>
                  <a:cubicBezTo>
                    <a:pt x="7493" y="6458"/>
                    <a:pt x="7534" y="6468"/>
                    <a:pt x="7574" y="6468"/>
                  </a:cubicBezTo>
                  <a:cubicBezTo>
                    <a:pt x="7643" y="6468"/>
                    <a:pt x="7712" y="6438"/>
                    <a:pt x="7754" y="6383"/>
                  </a:cubicBezTo>
                  <a:cubicBezTo>
                    <a:pt x="7829" y="6284"/>
                    <a:pt x="7808" y="6136"/>
                    <a:pt x="7737" y="6036"/>
                  </a:cubicBezTo>
                  <a:cubicBezTo>
                    <a:pt x="7668" y="5933"/>
                    <a:pt x="7559" y="5864"/>
                    <a:pt x="7452" y="5800"/>
                  </a:cubicBezTo>
                  <a:cubicBezTo>
                    <a:pt x="7130" y="5601"/>
                    <a:pt x="6807" y="5404"/>
                    <a:pt x="6483" y="5204"/>
                  </a:cubicBezTo>
                  <a:cubicBezTo>
                    <a:pt x="6432" y="5172"/>
                    <a:pt x="6381" y="5142"/>
                    <a:pt x="6329" y="5110"/>
                  </a:cubicBezTo>
                  <a:cubicBezTo>
                    <a:pt x="6134" y="4990"/>
                    <a:pt x="5933" y="4868"/>
                    <a:pt x="5708" y="4825"/>
                  </a:cubicBezTo>
                  <a:cubicBezTo>
                    <a:pt x="5586" y="4802"/>
                    <a:pt x="5414" y="4703"/>
                    <a:pt x="5496" y="4609"/>
                  </a:cubicBezTo>
                  <a:cubicBezTo>
                    <a:pt x="5346" y="4572"/>
                    <a:pt x="5198" y="4534"/>
                    <a:pt x="5050" y="4497"/>
                  </a:cubicBezTo>
                  <a:cubicBezTo>
                    <a:pt x="5136" y="4431"/>
                    <a:pt x="5069" y="4292"/>
                    <a:pt x="4990" y="4217"/>
                  </a:cubicBezTo>
                  <a:cubicBezTo>
                    <a:pt x="4913" y="4140"/>
                    <a:pt x="4819" y="4030"/>
                    <a:pt x="4874" y="3936"/>
                  </a:cubicBezTo>
                  <a:cubicBezTo>
                    <a:pt x="4900" y="3891"/>
                    <a:pt x="4960" y="3863"/>
                    <a:pt x="4973" y="3812"/>
                  </a:cubicBezTo>
                  <a:cubicBezTo>
                    <a:pt x="4999" y="3715"/>
                    <a:pt x="4864" y="3664"/>
                    <a:pt x="4804" y="3583"/>
                  </a:cubicBezTo>
                  <a:cubicBezTo>
                    <a:pt x="4746" y="3501"/>
                    <a:pt x="4772" y="3388"/>
                    <a:pt x="4757" y="3287"/>
                  </a:cubicBezTo>
                  <a:cubicBezTo>
                    <a:pt x="4744" y="3212"/>
                    <a:pt x="4669" y="3139"/>
                    <a:pt x="4605" y="3139"/>
                  </a:cubicBezTo>
                  <a:cubicBezTo>
                    <a:pt x="4583" y="3139"/>
                    <a:pt x="4563" y="3147"/>
                    <a:pt x="4547" y="3167"/>
                  </a:cubicBezTo>
                  <a:cubicBezTo>
                    <a:pt x="4448" y="3060"/>
                    <a:pt x="4350" y="2951"/>
                    <a:pt x="4253" y="2841"/>
                  </a:cubicBezTo>
                  <a:cubicBezTo>
                    <a:pt x="4135" y="2711"/>
                    <a:pt x="4005" y="2571"/>
                    <a:pt x="3831" y="2544"/>
                  </a:cubicBezTo>
                  <a:cubicBezTo>
                    <a:pt x="3833" y="2256"/>
                    <a:pt x="3801" y="1969"/>
                    <a:pt x="3735" y="1691"/>
                  </a:cubicBezTo>
                  <a:lnTo>
                    <a:pt x="3735" y="1691"/>
                  </a:lnTo>
                  <a:cubicBezTo>
                    <a:pt x="3763" y="1718"/>
                    <a:pt x="3798" y="1729"/>
                    <a:pt x="3834" y="1729"/>
                  </a:cubicBezTo>
                  <a:cubicBezTo>
                    <a:pt x="3912" y="1729"/>
                    <a:pt x="3997" y="1677"/>
                    <a:pt x="4041" y="1605"/>
                  </a:cubicBezTo>
                  <a:cubicBezTo>
                    <a:pt x="4105" y="1502"/>
                    <a:pt x="4116" y="1374"/>
                    <a:pt x="4167" y="1264"/>
                  </a:cubicBezTo>
                  <a:cubicBezTo>
                    <a:pt x="4202" y="1192"/>
                    <a:pt x="4266" y="1123"/>
                    <a:pt x="4339" y="1100"/>
                  </a:cubicBezTo>
                  <a:cubicBezTo>
                    <a:pt x="4320" y="917"/>
                    <a:pt x="4275" y="737"/>
                    <a:pt x="4245" y="557"/>
                  </a:cubicBezTo>
                  <a:cubicBezTo>
                    <a:pt x="4242" y="549"/>
                    <a:pt x="4242" y="538"/>
                    <a:pt x="4240" y="530"/>
                  </a:cubicBezTo>
                  <a:cubicBezTo>
                    <a:pt x="4110" y="530"/>
                    <a:pt x="3970" y="487"/>
                    <a:pt x="3908" y="373"/>
                  </a:cubicBezTo>
                  <a:cubicBezTo>
                    <a:pt x="3863" y="288"/>
                    <a:pt x="3872" y="185"/>
                    <a:pt x="3848" y="93"/>
                  </a:cubicBezTo>
                  <a:cubicBezTo>
                    <a:pt x="3842" y="71"/>
                    <a:pt x="3833" y="48"/>
                    <a:pt x="3818" y="33"/>
                  </a:cubicBezTo>
                  <a:cubicBezTo>
                    <a:pt x="3792" y="7"/>
                    <a:pt x="3754" y="5"/>
                    <a:pt x="3718" y="5"/>
                  </a:cubicBezTo>
                  <a:cubicBezTo>
                    <a:pt x="3659" y="3"/>
                    <a:pt x="3600" y="1"/>
                    <a:pt x="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297"/>
            <p:cNvSpPr/>
            <p:nvPr/>
          </p:nvSpPr>
          <p:spPr>
            <a:xfrm>
              <a:off x="4492265" y="2454329"/>
              <a:ext cx="223143" cy="264260"/>
            </a:xfrm>
            <a:custGeom>
              <a:rect b="b" l="l" r="r" t="t"/>
              <a:pathLst>
                <a:path extrusionOk="0" h="9300" w="7853">
                  <a:moveTo>
                    <a:pt x="3537" y="54"/>
                  </a:moveTo>
                  <a:cubicBezTo>
                    <a:pt x="3593" y="54"/>
                    <a:pt x="3651" y="54"/>
                    <a:pt x="3707" y="56"/>
                  </a:cubicBezTo>
                  <a:cubicBezTo>
                    <a:pt x="3739" y="59"/>
                    <a:pt x="3771" y="61"/>
                    <a:pt x="3788" y="78"/>
                  </a:cubicBezTo>
                  <a:cubicBezTo>
                    <a:pt x="3801" y="89"/>
                    <a:pt x="3807" y="108"/>
                    <a:pt x="3811" y="125"/>
                  </a:cubicBezTo>
                  <a:cubicBezTo>
                    <a:pt x="3818" y="157"/>
                    <a:pt x="3822" y="191"/>
                    <a:pt x="3826" y="228"/>
                  </a:cubicBezTo>
                  <a:cubicBezTo>
                    <a:pt x="3835" y="290"/>
                    <a:pt x="3841" y="354"/>
                    <a:pt x="3874" y="412"/>
                  </a:cubicBezTo>
                  <a:cubicBezTo>
                    <a:pt x="3929" y="513"/>
                    <a:pt x="4049" y="575"/>
                    <a:pt x="4206" y="581"/>
                  </a:cubicBezTo>
                  <a:lnTo>
                    <a:pt x="4206" y="588"/>
                  </a:lnTo>
                  <a:cubicBezTo>
                    <a:pt x="4216" y="648"/>
                    <a:pt x="4229" y="710"/>
                    <a:pt x="4242" y="772"/>
                  </a:cubicBezTo>
                  <a:cubicBezTo>
                    <a:pt x="4264" y="881"/>
                    <a:pt x="4285" y="995"/>
                    <a:pt x="4300" y="1108"/>
                  </a:cubicBezTo>
                  <a:cubicBezTo>
                    <a:pt x="4231" y="1138"/>
                    <a:pt x="4167" y="1200"/>
                    <a:pt x="4133" y="1278"/>
                  </a:cubicBezTo>
                  <a:cubicBezTo>
                    <a:pt x="4109" y="1327"/>
                    <a:pt x="4094" y="1378"/>
                    <a:pt x="4081" y="1430"/>
                  </a:cubicBezTo>
                  <a:cubicBezTo>
                    <a:pt x="4062" y="1496"/>
                    <a:pt x="4043" y="1560"/>
                    <a:pt x="4006" y="1618"/>
                  </a:cubicBezTo>
                  <a:cubicBezTo>
                    <a:pt x="3968" y="1683"/>
                    <a:pt x="3891" y="1728"/>
                    <a:pt x="3822" y="1728"/>
                  </a:cubicBezTo>
                  <a:cubicBezTo>
                    <a:pt x="3790" y="1728"/>
                    <a:pt x="3764" y="1717"/>
                    <a:pt x="3743" y="1698"/>
                  </a:cubicBezTo>
                  <a:lnTo>
                    <a:pt x="3677" y="1633"/>
                  </a:lnTo>
                  <a:lnTo>
                    <a:pt x="3698" y="1723"/>
                  </a:lnTo>
                  <a:cubicBezTo>
                    <a:pt x="3762" y="2000"/>
                    <a:pt x="3794" y="2285"/>
                    <a:pt x="3792" y="2570"/>
                  </a:cubicBezTo>
                  <a:lnTo>
                    <a:pt x="3792" y="2591"/>
                  </a:lnTo>
                  <a:lnTo>
                    <a:pt x="3816" y="2595"/>
                  </a:lnTo>
                  <a:cubicBezTo>
                    <a:pt x="3974" y="2621"/>
                    <a:pt x="4099" y="2747"/>
                    <a:pt x="4223" y="2884"/>
                  </a:cubicBezTo>
                  <a:lnTo>
                    <a:pt x="4536" y="3236"/>
                  </a:lnTo>
                  <a:lnTo>
                    <a:pt x="4555" y="3210"/>
                  </a:lnTo>
                  <a:cubicBezTo>
                    <a:pt x="4565" y="3198"/>
                    <a:pt x="4578" y="3193"/>
                    <a:pt x="4592" y="3193"/>
                  </a:cubicBezTo>
                  <a:cubicBezTo>
                    <a:pt x="4642" y="3193"/>
                    <a:pt x="4708" y="3256"/>
                    <a:pt x="4718" y="3317"/>
                  </a:cubicBezTo>
                  <a:cubicBezTo>
                    <a:pt x="4724" y="3349"/>
                    <a:pt x="4724" y="3384"/>
                    <a:pt x="4724" y="3418"/>
                  </a:cubicBezTo>
                  <a:cubicBezTo>
                    <a:pt x="4726" y="3489"/>
                    <a:pt x="4728" y="3564"/>
                    <a:pt x="4771" y="3626"/>
                  </a:cubicBezTo>
                  <a:cubicBezTo>
                    <a:pt x="4795" y="3656"/>
                    <a:pt x="4825" y="3681"/>
                    <a:pt x="4855" y="3707"/>
                  </a:cubicBezTo>
                  <a:cubicBezTo>
                    <a:pt x="4913" y="3754"/>
                    <a:pt x="4949" y="3786"/>
                    <a:pt x="4936" y="3831"/>
                  </a:cubicBezTo>
                  <a:cubicBezTo>
                    <a:pt x="4930" y="3853"/>
                    <a:pt x="4911" y="3872"/>
                    <a:pt x="4889" y="3891"/>
                  </a:cubicBezTo>
                  <a:cubicBezTo>
                    <a:pt x="4872" y="3909"/>
                    <a:pt x="4853" y="3926"/>
                    <a:pt x="4840" y="3949"/>
                  </a:cubicBezTo>
                  <a:cubicBezTo>
                    <a:pt x="4767" y="4074"/>
                    <a:pt x="4908" y="4209"/>
                    <a:pt x="4962" y="4262"/>
                  </a:cubicBezTo>
                  <a:cubicBezTo>
                    <a:pt x="5007" y="4307"/>
                    <a:pt x="5056" y="4384"/>
                    <a:pt x="5052" y="4444"/>
                  </a:cubicBezTo>
                  <a:cubicBezTo>
                    <a:pt x="5052" y="4470"/>
                    <a:pt x="5041" y="4487"/>
                    <a:pt x="5022" y="4502"/>
                  </a:cubicBezTo>
                  <a:lnTo>
                    <a:pt x="4977" y="4536"/>
                  </a:lnTo>
                  <a:lnTo>
                    <a:pt x="5442" y="4652"/>
                  </a:lnTo>
                  <a:cubicBezTo>
                    <a:pt x="5433" y="4678"/>
                    <a:pt x="5435" y="4699"/>
                    <a:pt x="5442" y="4716"/>
                  </a:cubicBezTo>
                  <a:cubicBezTo>
                    <a:pt x="5472" y="4804"/>
                    <a:pt x="5611" y="4862"/>
                    <a:pt x="5693" y="4877"/>
                  </a:cubicBezTo>
                  <a:cubicBezTo>
                    <a:pt x="5915" y="4920"/>
                    <a:pt x="6113" y="5042"/>
                    <a:pt x="6303" y="5158"/>
                  </a:cubicBezTo>
                  <a:lnTo>
                    <a:pt x="7428" y="5850"/>
                  </a:lnTo>
                  <a:cubicBezTo>
                    <a:pt x="7524" y="5910"/>
                    <a:pt x="7636" y="5976"/>
                    <a:pt x="7704" y="6077"/>
                  </a:cubicBezTo>
                  <a:cubicBezTo>
                    <a:pt x="7764" y="6162"/>
                    <a:pt x="7794" y="6297"/>
                    <a:pt x="7722" y="6392"/>
                  </a:cubicBezTo>
                  <a:cubicBezTo>
                    <a:pt x="7686" y="6438"/>
                    <a:pt x="7622" y="6465"/>
                    <a:pt x="7560" y="6465"/>
                  </a:cubicBezTo>
                  <a:cubicBezTo>
                    <a:pt x="7525" y="6465"/>
                    <a:pt x="7491" y="6457"/>
                    <a:pt x="7462" y="6439"/>
                  </a:cubicBezTo>
                  <a:cubicBezTo>
                    <a:pt x="7381" y="6390"/>
                    <a:pt x="7349" y="6270"/>
                    <a:pt x="7392" y="6184"/>
                  </a:cubicBezTo>
                  <a:lnTo>
                    <a:pt x="7409" y="6152"/>
                  </a:lnTo>
                  <a:lnTo>
                    <a:pt x="6580" y="6038"/>
                  </a:lnTo>
                  <a:lnTo>
                    <a:pt x="6577" y="6066"/>
                  </a:lnTo>
                  <a:cubicBezTo>
                    <a:pt x="6562" y="6210"/>
                    <a:pt x="6492" y="6349"/>
                    <a:pt x="6385" y="6447"/>
                  </a:cubicBezTo>
                  <a:lnTo>
                    <a:pt x="6350" y="6477"/>
                  </a:lnTo>
                  <a:lnTo>
                    <a:pt x="6393" y="6492"/>
                  </a:lnTo>
                  <a:cubicBezTo>
                    <a:pt x="6560" y="6546"/>
                    <a:pt x="6704" y="6655"/>
                    <a:pt x="6802" y="6801"/>
                  </a:cubicBezTo>
                  <a:cubicBezTo>
                    <a:pt x="6822" y="6831"/>
                    <a:pt x="6843" y="6869"/>
                    <a:pt x="6850" y="6912"/>
                  </a:cubicBezTo>
                  <a:cubicBezTo>
                    <a:pt x="6856" y="6970"/>
                    <a:pt x="6828" y="7030"/>
                    <a:pt x="6794" y="7094"/>
                  </a:cubicBezTo>
                  <a:lnTo>
                    <a:pt x="6513" y="7630"/>
                  </a:lnTo>
                  <a:cubicBezTo>
                    <a:pt x="6417" y="7810"/>
                    <a:pt x="6327" y="7964"/>
                    <a:pt x="6173" y="8039"/>
                  </a:cubicBezTo>
                  <a:cubicBezTo>
                    <a:pt x="6128" y="8063"/>
                    <a:pt x="6080" y="8076"/>
                    <a:pt x="6029" y="8091"/>
                  </a:cubicBezTo>
                  <a:cubicBezTo>
                    <a:pt x="5971" y="8108"/>
                    <a:pt x="5911" y="8125"/>
                    <a:pt x="5855" y="8155"/>
                  </a:cubicBezTo>
                  <a:cubicBezTo>
                    <a:pt x="5787" y="8194"/>
                    <a:pt x="5731" y="8262"/>
                    <a:pt x="5716" y="8333"/>
                  </a:cubicBezTo>
                  <a:cubicBezTo>
                    <a:pt x="5705" y="8371"/>
                    <a:pt x="5708" y="8408"/>
                    <a:pt x="5720" y="8440"/>
                  </a:cubicBezTo>
                  <a:lnTo>
                    <a:pt x="5495" y="8526"/>
                  </a:lnTo>
                  <a:lnTo>
                    <a:pt x="5641" y="9224"/>
                  </a:lnTo>
                  <a:cubicBezTo>
                    <a:pt x="5618" y="9239"/>
                    <a:pt x="5592" y="9245"/>
                    <a:pt x="5566" y="9245"/>
                  </a:cubicBezTo>
                  <a:cubicBezTo>
                    <a:pt x="5463" y="9245"/>
                    <a:pt x="5348" y="9153"/>
                    <a:pt x="5275" y="9068"/>
                  </a:cubicBezTo>
                  <a:cubicBezTo>
                    <a:pt x="5144" y="8913"/>
                    <a:pt x="5028" y="8841"/>
                    <a:pt x="4926" y="8841"/>
                  </a:cubicBezTo>
                  <a:cubicBezTo>
                    <a:pt x="4904" y="8841"/>
                    <a:pt x="4883" y="8843"/>
                    <a:pt x="4863" y="8849"/>
                  </a:cubicBezTo>
                  <a:lnTo>
                    <a:pt x="4827" y="8652"/>
                  </a:lnTo>
                  <a:lnTo>
                    <a:pt x="4062" y="8463"/>
                  </a:lnTo>
                  <a:cubicBezTo>
                    <a:pt x="4032" y="8457"/>
                    <a:pt x="4002" y="8448"/>
                    <a:pt x="3981" y="8433"/>
                  </a:cubicBezTo>
                  <a:cubicBezTo>
                    <a:pt x="3934" y="8403"/>
                    <a:pt x="3929" y="8352"/>
                    <a:pt x="3931" y="8324"/>
                  </a:cubicBezTo>
                  <a:cubicBezTo>
                    <a:pt x="3934" y="8254"/>
                    <a:pt x="3981" y="8181"/>
                    <a:pt x="4041" y="8151"/>
                  </a:cubicBezTo>
                  <a:cubicBezTo>
                    <a:pt x="4090" y="8127"/>
                    <a:pt x="4144" y="8114"/>
                    <a:pt x="4214" y="8114"/>
                  </a:cubicBezTo>
                  <a:cubicBezTo>
                    <a:pt x="4270" y="8114"/>
                    <a:pt x="4330" y="8123"/>
                    <a:pt x="4388" y="8129"/>
                  </a:cubicBezTo>
                  <a:lnTo>
                    <a:pt x="4426" y="8136"/>
                  </a:lnTo>
                  <a:cubicBezTo>
                    <a:pt x="4527" y="8146"/>
                    <a:pt x="4632" y="8153"/>
                    <a:pt x="4743" y="8153"/>
                  </a:cubicBezTo>
                  <a:cubicBezTo>
                    <a:pt x="5073" y="8153"/>
                    <a:pt x="5401" y="8099"/>
                    <a:pt x="5720" y="8050"/>
                  </a:cubicBezTo>
                  <a:cubicBezTo>
                    <a:pt x="5789" y="8039"/>
                    <a:pt x="5858" y="8022"/>
                    <a:pt x="5898" y="7966"/>
                  </a:cubicBezTo>
                  <a:cubicBezTo>
                    <a:pt x="5935" y="7917"/>
                    <a:pt x="5933" y="7859"/>
                    <a:pt x="5930" y="7804"/>
                  </a:cubicBezTo>
                  <a:cubicBezTo>
                    <a:pt x="5928" y="7761"/>
                    <a:pt x="5926" y="7720"/>
                    <a:pt x="5941" y="7686"/>
                  </a:cubicBezTo>
                  <a:cubicBezTo>
                    <a:pt x="5963" y="7643"/>
                    <a:pt x="6008" y="7617"/>
                    <a:pt x="6055" y="7589"/>
                  </a:cubicBezTo>
                  <a:cubicBezTo>
                    <a:pt x="6091" y="7568"/>
                    <a:pt x="6130" y="7546"/>
                    <a:pt x="6160" y="7514"/>
                  </a:cubicBezTo>
                  <a:cubicBezTo>
                    <a:pt x="6269" y="7401"/>
                    <a:pt x="6228" y="7223"/>
                    <a:pt x="6181" y="7082"/>
                  </a:cubicBezTo>
                  <a:lnTo>
                    <a:pt x="5960" y="6407"/>
                  </a:lnTo>
                  <a:cubicBezTo>
                    <a:pt x="5939" y="6347"/>
                    <a:pt x="5918" y="6280"/>
                    <a:pt x="5866" y="6231"/>
                  </a:cubicBezTo>
                  <a:cubicBezTo>
                    <a:pt x="5804" y="6169"/>
                    <a:pt x="5718" y="6154"/>
                    <a:pt x="5637" y="6141"/>
                  </a:cubicBezTo>
                  <a:cubicBezTo>
                    <a:pt x="5581" y="6132"/>
                    <a:pt x="5525" y="6122"/>
                    <a:pt x="5478" y="6098"/>
                  </a:cubicBezTo>
                  <a:cubicBezTo>
                    <a:pt x="5399" y="6060"/>
                    <a:pt x="5346" y="5982"/>
                    <a:pt x="5292" y="5901"/>
                  </a:cubicBezTo>
                  <a:cubicBezTo>
                    <a:pt x="5258" y="5852"/>
                    <a:pt x="5226" y="5803"/>
                    <a:pt x="5183" y="5760"/>
                  </a:cubicBezTo>
                  <a:cubicBezTo>
                    <a:pt x="5121" y="5695"/>
                    <a:pt x="5043" y="5648"/>
                    <a:pt x="4975" y="5608"/>
                  </a:cubicBezTo>
                  <a:lnTo>
                    <a:pt x="4495" y="5318"/>
                  </a:lnTo>
                  <a:cubicBezTo>
                    <a:pt x="4257" y="5175"/>
                    <a:pt x="4013" y="5025"/>
                    <a:pt x="3801" y="4841"/>
                  </a:cubicBezTo>
                  <a:cubicBezTo>
                    <a:pt x="3610" y="4678"/>
                    <a:pt x="3447" y="4483"/>
                    <a:pt x="3287" y="4296"/>
                  </a:cubicBezTo>
                  <a:lnTo>
                    <a:pt x="3047" y="4011"/>
                  </a:lnTo>
                  <a:cubicBezTo>
                    <a:pt x="2978" y="3932"/>
                    <a:pt x="2907" y="3849"/>
                    <a:pt x="2845" y="3761"/>
                  </a:cubicBezTo>
                  <a:cubicBezTo>
                    <a:pt x="2751" y="3626"/>
                    <a:pt x="2676" y="3474"/>
                    <a:pt x="2603" y="3328"/>
                  </a:cubicBezTo>
                  <a:cubicBezTo>
                    <a:pt x="2545" y="3212"/>
                    <a:pt x="2485" y="3092"/>
                    <a:pt x="2415" y="2979"/>
                  </a:cubicBezTo>
                  <a:cubicBezTo>
                    <a:pt x="2222" y="2668"/>
                    <a:pt x="1973" y="2475"/>
                    <a:pt x="1712" y="2437"/>
                  </a:cubicBezTo>
                  <a:cubicBezTo>
                    <a:pt x="1678" y="2430"/>
                    <a:pt x="1641" y="2428"/>
                    <a:pt x="1607" y="2428"/>
                  </a:cubicBezTo>
                  <a:cubicBezTo>
                    <a:pt x="1296" y="2428"/>
                    <a:pt x="1011" y="2619"/>
                    <a:pt x="746" y="2816"/>
                  </a:cubicBezTo>
                  <a:cubicBezTo>
                    <a:pt x="686" y="2859"/>
                    <a:pt x="623" y="2906"/>
                    <a:pt x="563" y="2951"/>
                  </a:cubicBezTo>
                  <a:lnTo>
                    <a:pt x="264" y="2610"/>
                  </a:lnTo>
                  <a:cubicBezTo>
                    <a:pt x="204" y="2542"/>
                    <a:pt x="133" y="2465"/>
                    <a:pt x="107" y="2372"/>
                  </a:cubicBezTo>
                  <a:cubicBezTo>
                    <a:pt x="58" y="2210"/>
                    <a:pt x="139" y="2055"/>
                    <a:pt x="227" y="1890"/>
                  </a:cubicBezTo>
                  <a:cubicBezTo>
                    <a:pt x="294" y="1764"/>
                    <a:pt x="362" y="1633"/>
                    <a:pt x="373" y="1494"/>
                  </a:cubicBezTo>
                  <a:cubicBezTo>
                    <a:pt x="377" y="1449"/>
                    <a:pt x="375" y="1404"/>
                    <a:pt x="364" y="1355"/>
                  </a:cubicBezTo>
                  <a:cubicBezTo>
                    <a:pt x="386" y="1346"/>
                    <a:pt x="409" y="1338"/>
                    <a:pt x="431" y="1325"/>
                  </a:cubicBezTo>
                  <a:cubicBezTo>
                    <a:pt x="499" y="1288"/>
                    <a:pt x="555" y="1233"/>
                    <a:pt x="608" y="1179"/>
                  </a:cubicBezTo>
                  <a:lnTo>
                    <a:pt x="1067" y="718"/>
                  </a:lnTo>
                  <a:cubicBezTo>
                    <a:pt x="1086" y="699"/>
                    <a:pt x="1110" y="678"/>
                    <a:pt x="1136" y="678"/>
                  </a:cubicBezTo>
                  <a:cubicBezTo>
                    <a:pt x="1144" y="678"/>
                    <a:pt x="1155" y="684"/>
                    <a:pt x="1166" y="688"/>
                  </a:cubicBezTo>
                  <a:cubicBezTo>
                    <a:pt x="1262" y="738"/>
                    <a:pt x="1343" y="813"/>
                    <a:pt x="1401" y="905"/>
                  </a:cubicBezTo>
                  <a:lnTo>
                    <a:pt x="1412" y="922"/>
                  </a:lnTo>
                  <a:cubicBezTo>
                    <a:pt x="1427" y="946"/>
                    <a:pt x="1442" y="971"/>
                    <a:pt x="1463" y="993"/>
                  </a:cubicBezTo>
                  <a:cubicBezTo>
                    <a:pt x="1504" y="1029"/>
                    <a:pt x="1555" y="1048"/>
                    <a:pt x="1624" y="1048"/>
                  </a:cubicBezTo>
                  <a:cubicBezTo>
                    <a:pt x="1673" y="1048"/>
                    <a:pt x="1725" y="1038"/>
                    <a:pt x="1768" y="1029"/>
                  </a:cubicBezTo>
                  <a:lnTo>
                    <a:pt x="1785" y="1025"/>
                  </a:lnTo>
                  <a:lnTo>
                    <a:pt x="1789" y="1010"/>
                  </a:lnTo>
                  <a:cubicBezTo>
                    <a:pt x="1810" y="922"/>
                    <a:pt x="1819" y="830"/>
                    <a:pt x="1810" y="740"/>
                  </a:cubicBezTo>
                  <a:lnTo>
                    <a:pt x="2243" y="703"/>
                  </a:lnTo>
                  <a:cubicBezTo>
                    <a:pt x="2267" y="701"/>
                    <a:pt x="2297" y="699"/>
                    <a:pt x="2320" y="682"/>
                  </a:cubicBezTo>
                  <a:cubicBezTo>
                    <a:pt x="2370" y="650"/>
                    <a:pt x="2370" y="594"/>
                    <a:pt x="2370" y="543"/>
                  </a:cubicBezTo>
                  <a:cubicBezTo>
                    <a:pt x="2372" y="511"/>
                    <a:pt x="2372" y="478"/>
                    <a:pt x="2382" y="455"/>
                  </a:cubicBezTo>
                  <a:cubicBezTo>
                    <a:pt x="2397" y="431"/>
                    <a:pt x="2423" y="414"/>
                    <a:pt x="2451" y="397"/>
                  </a:cubicBezTo>
                  <a:cubicBezTo>
                    <a:pt x="2475" y="382"/>
                    <a:pt x="2500" y="367"/>
                    <a:pt x="2520" y="346"/>
                  </a:cubicBezTo>
                  <a:lnTo>
                    <a:pt x="2539" y="341"/>
                  </a:lnTo>
                  <a:cubicBezTo>
                    <a:pt x="2614" y="329"/>
                    <a:pt x="2689" y="318"/>
                    <a:pt x="2760" y="288"/>
                  </a:cubicBezTo>
                  <a:cubicBezTo>
                    <a:pt x="2813" y="266"/>
                    <a:pt x="2860" y="236"/>
                    <a:pt x="2907" y="209"/>
                  </a:cubicBezTo>
                  <a:cubicBezTo>
                    <a:pt x="2939" y="189"/>
                    <a:pt x="2972" y="170"/>
                    <a:pt x="3004" y="153"/>
                  </a:cubicBezTo>
                  <a:cubicBezTo>
                    <a:pt x="3175" y="65"/>
                    <a:pt x="3370" y="54"/>
                    <a:pt x="3537" y="54"/>
                  </a:cubicBezTo>
                  <a:close/>
                  <a:moveTo>
                    <a:pt x="3537" y="1"/>
                  </a:moveTo>
                  <a:cubicBezTo>
                    <a:pt x="3364" y="1"/>
                    <a:pt x="3162" y="14"/>
                    <a:pt x="2980" y="104"/>
                  </a:cubicBezTo>
                  <a:cubicBezTo>
                    <a:pt x="2946" y="123"/>
                    <a:pt x="2912" y="142"/>
                    <a:pt x="2880" y="161"/>
                  </a:cubicBezTo>
                  <a:cubicBezTo>
                    <a:pt x="2832" y="191"/>
                    <a:pt x="2787" y="219"/>
                    <a:pt x="2740" y="239"/>
                  </a:cubicBezTo>
                  <a:cubicBezTo>
                    <a:pt x="2674" y="264"/>
                    <a:pt x="2601" y="277"/>
                    <a:pt x="2530" y="288"/>
                  </a:cubicBezTo>
                  <a:lnTo>
                    <a:pt x="2490" y="296"/>
                  </a:lnTo>
                  <a:lnTo>
                    <a:pt x="2485" y="305"/>
                  </a:lnTo>
                  <a:cubicBezTo>
                    <a:pt x="2470" y="322"/>
                    <a:pt x="2447" y="337"/>
                    <a:pt x="2423" y="352"/>
                  </a:cubicBezTo>
                  <a:cubicBezTo>
                    <a:pt x="2391" y="371"/>
                    <a:pt x="2357" y="393"/>
                    <a:pt x="2335" y="431"/>
                  </a:cubicBezTo>
                  <a:cubicBezTo>
                    <a:pt x="2318" y="466"/>
                    <a:pt x="2318" y="506"/>
                    <a:pt x="2316" y="543"/>
                  </a:cubicBezTo>
                  <a:cubicBezTo>
                    <a:pt x="2316" y="592"/>
                    <a:pt x="2314" y="622"/>
                    <a:pt x="2292" y="639"/>
                  </a:cubicBezTo>
                  <a:cubicBezTo>
                    <a:pt x="2277" y="648"/>
                    <a:pt x="2256" y="650"/>
                    <a:pt x="2239" y="650"/>
                  </a:cubicBezTo>
                  <a:lnTo>
                    <a:pt x="1753" y="691"/>
                  </a:lnTo>
                  <a:lnTo>
                    <a:pt x="1755" y="718"/>
                  </a:lnTo>
                  <a:cubicBezTo>
                    <a:pt x="1765" y="804"/>
                    <a:pt x="1761" y="896"/>
                    <a:pt x="1740" y="980"/>
                  </a:cubicBezTo>
                  <a:cubicBezTo>
                    <a:pt x="1703" y="988"/>
                    <a:pt x="1663" y="995"/>
                    <a:pt x="1624" y="995"/>
                  </a:cubicBezTo>
                  <a:cubicBezTo>
                    <a:pt x="1570" y="995"/>
                    <a:pt x="1530" y="982"/>
                    <a:pt x="1500" y="954"/>
                  </a:cubicBezTo>
                  <a:cubicBezTo>
                    <a:pt x="1483" y="937"/>
                    <a:pt x="1470" y="916"/>
                    <a:pt x="1457" y="894"/>
                  </a:cubicBezTo>
                  <a:lnTo>
                    <a:pt x="1446" y="877"/>
                  </a:lnTo>
                  <a:cubicBezTo>
                    <a:pt x="1384" y="776"/>
                    <a:pt x="1294" y="695"/>
                    <a:pt x="1189" y="641"/>
                  </a:cubicBezTo>
                  <a:cubicBezTo>
                    <a:pt x="1176" y="633"/>
                    <a:pt x="1159" y="626"/>
                    <a:pt x="1140" y="624"/>
                  </a:cubicBezTo>
                  <a:lnTo>
                    <a:pt x="1131" y="624"/>
                  </a:lnTo>
                  <a:cubicBezTo>
                    <a:pt x="1086" y="624"/>
                    <a:pt x="1050" y="661"/>
                    <a:pt x="1028" y="680"/>
                  </a:cubicBezTo>
                  <a:lnTo>
                    <a:pt x="572" y="1140"/>
                  </a:lnTo>
                  <a:cubicBezTo>
                    <a:pt x="521" y="1192"/>
                    <a:pt x="467" y="1243"/>
                    <a:pt x="405" y="1278"/>
                  </a:cubicBezTo>
                  <a:cubicBezTo>
                    <a:pt x="381" y="1290"/>
                    <a:pt x="356" y="1301"/>
                    <a:pt x="326" y="1312"/>
                  </a:cubicBezTo>
                  <a:lnTo>
                    <a:pt x="302" y="1318"/>
                  </a:lnTo>
                  <a:lnTo>
                    <a:pt x="309" y="1342"/>
                  </a:lnTo>
                  <a:cubicBezTo>
                    <a:pt x="319" y="1395"/>
                    <a:pt x="324" y="1445"/>
                    <a:pt x="321" y="1490"/>
                  </a:cubicBezTo>
                  <a:cubicBezTo>
                    <a:pt x="311" y="1618"/>
                    <a:pt x="244" y="1745"/>
                    <a:pt x="180" y="1865"/>
                  </a:cubicBezTo>
                  <a:cubicBezTo>
                    <a:pt x="92" y="2032"/>
                    <a:pt x="0" y="2205"/>
                    <a:pt x="56" y="2387"/>
                  </a:cubicBezTo>
                  <a:cubicBezTo>
                    <a:pt x="86" y="2490"/>
                    <a:pt x="159" y="2574"/>
                    <a:pt x="223" y="2647"/>
                  </a:cubicBezTo>
                  <a:lnTo>
                    <a:pt x="557" y="3024"/>
                  </a:lnTo>
                  <a:lnTo>
                    <a:pt x="576" y="3009"/>
                  </a:lnTo>
                  <a:cubicBezTo>
                    <a:pt x="643" y="2957"/>
                    <a:pt x="709" y="2908"/>
                    <a:pt x="778" y="2859"/>
                  </a:cubicBezTo>
                  <a:cubicBezTo>
                    <a:pt x="1035" y="2668"/>
                    <a:pt x="1311" y="2482"/>
                    <a:pt x="1607" y="2482"/>
                  </a:cubicBezTo>
                  <a:cubicBezTo>
                    <a:pt x="1639" y="2482"/>
                    <a:pt x="1671" y="2484"/>
                    <a:pt x="1703" y="2488"/>
                  </a:cubicBezTo>
                  <a:cubicBezTo>
                    <a:pt x="2035" y="2537"/>
                    <a:pt x="2262" y="2835"/>
                    <a:pt x="2370" y="3007"/>
                  </a:cubicBezTo>
                  <a:cubicBezTo>
                    <a:pt x="2438" y="3118"/>
                    <a:pt x="2498" y="3238"/>
                    <a:pt x="2556" y="3352"/>
                  </a:cubicBezTo>
                  <a:cubicBezTo>
                    <a:pt x="2629" y="3499"/>
                    <a:pt x="2706" y="3654"/>
                    <a:pt x="2802" y="3791"/>
                  </a:cubicBezTo>
                  <a:cubicBezTo>
                    <a:pt x="2865" y="3881"/>
                    <a:pt x="2937" y="3966"/>
                    <a:pt x="3006" y="4046"/>
                  </a:cubicBezTo>
                  <a:lnTo>
                    <a:pt x="3246" y="4331"/>
                  </a:lnTo>
                  <a:cubicBezTo>
                    <a:pt x="3407" y="4519"/>
                    <a:pt x="3572" y="4714"/>
                    <a:pt x="3764" y="4881"/>
                  </a:cubicBezTo>
                  <a:cubicBezTo>
                    <a:pt x="3981" y="5070"/>
                    <a:pt x="4227" y="5220"/>
                    <a:pt x="4467" y="5363"/>
                  </a:cubicBezTo>
                  <a:lnTo>
                    <a:pt x="4947" y="5653"/>
                  </a:lnTo>
                  <a:cubicBezTo>
                    <a:pt x="5016" y="5695"/>
                    <a:pt x="5088" y="5738"/>
                    <a:pt x="5144" y="5796"/>
                  </a:cubicBezTo>
                  <a:cubicBezTo>
                    <a:pt x="5183" y="5837"/>
                    <a:pt x="5215" y="5884"/>
                    <a:pt x="5247" y="5931"/>
                  </a:cubicBezTo>
                  <a:cubicBezTo>
                    <a:pt x="5303" y="6015"/>
                    <a:pt x="5363" y="6100"/>
                    <a:pt x="5455" y="6147"/>
                  </a:cubicBezTo>
                  <a:cubicBezTo>
                    <a:pt x="5508" y="6173"/>
                    <a:pt x="5570" y="6184"/>
                    <a:pt x="5628" y="6192"/>
                  </a:cubicBezTo>
                  <a:cubicBezTo>
                    <a:pt x="5705" y="6207"/>
                    <a:pt x="5778" y="6218"/>
                    <a:pt x="5830" y="6270"/>
                  </a:cubicBezTo>
                  <a:cubicBezTo>
                    <a:pt x="5870" y="6308"/>
                    <a:pt x="5892" y="6370"/>
                    <a:pt x="5909" y="6424"/>
                  </a:cubicBezTo>
                  <a:lnTo>
                    <a:pt x="6132" y="7099"/>
                  </a:lnTo>
                  <a:cubicBezTo>
                    <a:pt x="6173" y="7227"/>
                    <a:pt x="6211" y="7386"/>
                    <a:pt x="6121" y="7478"/>
                  </a:cubicBezTo>
                  <a:cubicBezTo>
                    <a:pt x="6098" y="7504"/>
                    <a:pt x="6063" y="7523"/>
                    <a:pt x="6029" y="7542"/>
                  </a:cubicBezTo>
                  <a:cubicBezTo>
                    <a:pt x="5975" y="7572"/>
                    <a:pt x="5920" y="7604"/>
                    <a:pt x="5892" y="7664"/>
                  </a:cubicBezTo>
                  <a:cubicBezTo>
                    <a:pt x="5873" y="7709"/>
                    <a:pt x="5875" y="7759"/>
                    <a:pt x="5877" y="7806"/>
                  </a:cubicBezTo>
                  <a:cubicBezTo>
                    <a:pt x="5879" y="7855"/>
                    <a:pt x="5879" y="7902"/>
                    <a:pt x="5855" y="7934"/>
                  </a:cubicBezTo>
                  <a:cubicBezTo>
                    <a:pt x="5828" y="7975"/>
                    <a:pt x="5770" y="7988"/>
                    <a:pt x="5712" y="7996"/>
                  </a:cubicBezTo>
                  <a:cubicBezTo>
                    <a:pt x="5395" y="8048"/>
                    <a:pt x="5069" y="8099"/>
                    <a:pt x="4743" y="8099"/>
                  </a:cubicBezTo>
                  <a:cubicBezTo>
                    <a:pt x="4634" y="8099"/>
                    <a:pt x="4531" y="8093"/>
                    <a:pt x="4433" y="8082"/>
                  </a:cubicBezTo>
                  <a:lnTo>
                    <a:pt x="4394" y="8078"/>
                  </a:lnTo>
                  <a:cubicBezTo>
                    <a:pt x="4334" y="8069"/>
                    <a:pt x="4274" y="8063"/>
                    <a:pt x="4214" y="8063"/>
                  </a:cubicBezTo>
                  <a:cubicBezTo>
                    <a:pt x="4137" y="8063"/>
                    <a:pt x="4073" y="8076"/>
                    <a:pt x="4017" y="8104"/>
                  </a:cubicBezTo>
                  <a:cubicBezTo>
                    <a:pt x="3940" y="8142"/>
                    <a:pt x="3882" y="8232"/>
                    <a:pt x="3878" y="8322"/>
                  </a:cubicBezTo>
                  <a:cubicBezTo>
                    <a:pt x="3874" y="8388"/>
                    <a:pt x="3899" y="8444"/>
                    <a:pt x="3951" y="8478"/>
                  </a:cubicBezTo>
                  <a:cubicBezTo>
                    <a:pt x="3981" y="8498"/>
                    <a:pt x="4017" y="8508"/>
                    <a:pt x="4049" y="8515"/>
                  </a:cubicBezTo>
                  <a:lnTo>
                    <a:pt x="4782" y="8695"/>
                  </a:lnTo>
                  <a:lnTo>
                    <a:pt x="4823" y="8924"/>
                  </a:lnTo>
                  <a:lnTo>
                    <a:pt x="4855" y="8909"/>
                  </a:lnTo>
                  <a:cubicBezTo>
                    <a:pt x="4877" y="8898"/>
                    <a:pt x="4901" y="8893"/>
                    <a:pt x="4926" y="8893"/>
                  </a:cubicBezTo>
                  <a:cubicBezTo>
                    <a:pt x="5013" y="8893"/>
                    <a:pt x="5114" y="8962"/>
                    <a:pt x="5234" y="9102"/>
                  </a:cubicBezTo>
                  <a:cubicBezTo>
                    <a:pt x="5273" y="9147"/>
                    <a:pt x="5414" y="9299"/>
                    <a:pt x="5566" y="9299"/>
                  </a:cubicBezTo>
                  <a:cubicBezTo>
                    <a:pt x="5611" y="9299"/>
                    <a:pt x="5652" y="9286"/>
                    <a:pt x="5688" y="9258"/>
                  </a:cubicBezTo>
                  <a:lnTo>
                    <a:pt x="5701" y="9248"/>
                  </a:lnTo>
                  <a:lnTo>
                    <a:pt x="5558" y="8558"/>
                  </a:lnTo>
                  <a:lnTo>
                    <a:pt x="5800" y="8468"/>
                  </a:lnTo>
                  <a:lnTo>
                    <a:pt x="5783" y="8440"/>
                  </a:lnTo>
                  <a:cubicBezTo>
                    <a:pt x="5763" y="8414"/>
                    <a:pt x="5759" y="8382"/>
                    <a:pt x="5768" y="8346"/>
                  </a:cubicBezTo>
                  <a:cubicBezTo>
                    <a:pt x="5780" y="8290"/>
                    <a:pt x="5828" y="8232"/>
                    <a:pt x="5881" y="8202"/>
                  </a:cubicBezTo>
                  <a:cubicBezTo>
                    <a:pt x="5930" y="8174"/>
                    <a:pt x="5986" y="8159"/>
                    <a:pt x="6044" y="8142"/>
                  </a:cubicBezTo>
                  <a:cubicBezTo>
                    <a:pt x="6093" y="8127"/>
                    <a:pt x="6147" y="8112"/>
                    <a:pt x="6196" y="8089"/>
                  </a:cubicBezTo>
                  <a:cubicBezTo>
                    <a:pt x="6365" y="8005"/>
                    <a:pt x="6460" y="7842"/>
                    <a:pt x="6560" y="7654"/>
                  </a:cubicBezTo>
                  <a:lnTo>
                    <a:pt x="6841" y="7120"/>
                  </a:lnTo>
                  <a:cubicBezTo>
                    <a:pt x="6873" y="7060"/>
                    <a:pt x="6912" y="6985"/>
                    <a:pt x="6903" y="6906"/>
                  </a:cubicBezTo>
                  <a:cubicBezTo>
                    <a:pt x="6897" y="6852"/>
                    <a:pt x="6869" y="6805"/>
                    <a:pt x="6845" y="6771"/>
                  </a:cubicBezTo>
                  <a:cubicBezTo>
                    <a:pt x="6751" y="6627"/>
                    <a:pt x="6612" y="6518"/>
                    <a:pt x="6451" y="6456"/>
                  </a:cubicBezTo>
                  <a:cubicBezTo>
                    <a:pt x="6545" y="6360"/>
                    <a:pt x="6607" y="6231"/>
                    <a:pt x="6627" y="6098"/>
                  </a:cubicBezTo>
                  <a:lnTo>
                    <a:pt x="7329" y="6195"/>
                  </a:lnTo>
                  <a:cubicBezTo>
                    <a:pt x="7295" y="6300"/>
                    <a:pt x="7338" y="6426"/>
                    <a:pt x="7434" y="6486"/>
                  </a:cubicBezTo>
                  <a:cubicBezTo>
                    <a:pt x="7471" y="6510"/>
                    <a:pt x="7516" y="6520"/>
                    <a:pt x="7563" y="6520"/>
                  </a:cubicBezTo>
                  <a:cubicBezTo>
                    <a:pt x="7644" y="6520"/>
                    <a:pt x="7719" y="6484"/>
                    <a:pt x="7764" y="6424"/>
                  </a:cubicBezTo>
                  <a:cubicBezTo>
                    <a:pt x="7852" y="6308"/>
                    <a:pt x="7818" y="6147"/>
                    <a:pt x="7749" y="6045"/>
                  </a:cubicBezTo>
                  <a:cubicBezTo>
                    <a:pt x="7674" y="5937"/>
                    <a:pt x="7559" y="5867"/>
                    <a:pt x="7456" y="5803"/>
                  </a:cubicBezTo>
                  <a:lnTo>
                    <a:pt x="6331" y="5113"/>
                  </a:lnTo>
                  <a:cubicBezTo>
                    <a:pt x="6145" y="4999"/>
                    <a:pt x="5935" y="4871"/>
                    <a:pt x="5703" y="4823"/>
                  </a:cubicBezTo>
                  <a:cubicBezTo>
                    <a:pt x="5615" y="4808"/>
                    <a:pt x="5510" y="4753"/>
                    <a:pt x="5491" y="4699"/>
                  </a:cubicBezTo>
                  <a:cubicBezTo>
                    <a:pt x="5489" y="4688"/>
                    <a:pt x="5487" y="4673"/>
                    <a:pt x="5504" y="4652"/>
                  </a:cubicBezTo>
                  <a:lnTo>
                    <a:pt x="5532" y="4620"/>
                  </a:lnTo>
                  <a:lnTo>
                    <a:pt x="5088" y="4508"/>
                  </a:lnTo>
                  <a:cubicBezTo>
                    <a:pt x="5099" y="4491"/>
                    <a:pt x="5106" y="4470"/>
                    <a:pt x="5106" y="4448"/>
                  </a:cubicBezTo>
                  <a:cubicBezTo>
                    <a:pt x="5112" y="4369"/>
                    <a:pt x="5056" y="4279"/>
                    <a:pt x="4998" y="4224"/>
                  </a:cubicBezTo>
                  <a:cubicBezTo>
                    <a:pt x="4928" y="4155"/>
                    <a:pt x="4840" y="4054"/>
                    <a:pt x="4885" y="3977"/>
                  </a:cubicBezTo>
                  <a:cubicBezTo>
                    <a:pt x="4896" y="3960"/>
                    <a:pt x="4911" y="3945"/>
                    <a:pt x="4926" y="3930"/>
                  </a:cubicBezTo>
                  <a:cubicBezTo>
                    <a:pt x="4951" y="3909"/>
                    <a:pt x="4979" y="3883"/>
                    <a:pt x="4988" y="3844"/>
                  </a:cubicBezTo>
                  <a:cubicBezTo>
                    <a:pt x="5009" y="3765"/>
                    <a:pt x="4945" y="3711"/>
                    <a:pt x="4889" y="3664"/>
                  </a:cubicBezTo>
                  <a:cubicBezTo>
                    <a:pt x="4861" y="3643"/>
                    <a:pt x="4833" y="3619"/>
                    <a:pt x="4816" y="3594"/>
                  </a:cubicBezTo>
                  <a:cubicBezTo>
                    <a:pt x="4780" y="3546"/>
                    <a:pt x="4780" y="3482"/>
                    <a:pt x="4778" y="3416"/>
                  </a:cubicBezTo>
                  <a:cubicBezTo>
                    <a:pt x="4778" y="3382"/>
                    <a:pt x="4778" y="3343"/>
                    <a:pt x="4771" y="3309"/>
                  </a:cubicBezTo>
                  <a:cubicBezTo>
                    <a:pt x="4756" y="3221"/>
                    <a:pt x="4671" y="3139"/>
                    <a:pt x="4593" y="3139"/>
                  </a:cubicBezTo>
                  <a:cubicBezTo>
                    <a:pt x="4572" y="3139"/>
                    <a:pt x="4553" y="3144"/>
                    <a:pt x="4536" y="3157"/>
                  </a:cubicBezTo>
                  <a:lnTo>
                    <a:pt x="4261" y="2850"/>
                  </a:lnTo>
                  <a:cubicBezTo>
                    <a:pt x="4137" y="2711"/>
                    <a:pt x="4011" y="2582"/>
                    <a:pt x="3846" y="2546"/>
                  </a:cubicBezTo>
                  <a:cubicBezTo>
                    <a:pt x="3846" y="2287"/>
                    <a:pt x="3818" y="2027"/>
                    <a:pt x="3764" y="1773"/>
                  </a:cubicBezTo>
                  <a:lnTo>
                    <a:pt x="3764" y="1773"/>
                  </a:lnTo>
                  <a:cubicBezTo>
                    <a:pt x="3781" y="1779"/>
                    <a:pt x="3803" y="1781"/>
                    <a:pt x="3822" y="1781"/>
                  </a:cubicBezTo>
                  <a:cubicBezTo>
                    <a:pt x="3908" y="1781"/>
                    <a:pt x="4004" y="1725"/>
                    <a:pt x="4054" y="1646"/>
                  </a:cubicBezTo>
                  <a:cubicBezTo>
                    <a:pt x="4092" y="1584"/>
                    <a:pt x="4111" y="1513"/>
                    <a:pt x="4133" y="1445"/>
                  </a:cubicBezTo>
                  <a:cubicBezTo>
                    <a:pt x="4146" y="1395"/>
                    <a:pt x="4161" y="1346"/>
                    <a:pt x="4182" y="1301"/>
                  </a:cubicBezTo>
                  <a:cubicBezTo>
                    <a:pt x="4214" y="1230"/>
                    <a:pt x="4274" y="1170"/>
                    <a:pt x="4336" y="1151"/>
                  </a:cubicBezTo>
                  <a:lnTo>
                    <a:pt x="4358" y="1143"/>
                  </a:lnTo>
                  <a:lnTo>
                    <a:pt x="4356" y="1121"/>
                  </a:lnTo>
                  <a:cubicBezTo>
                    <a:pt x="4341" y="1001"/>
                    <a:pt x="4317" y="879"/>
                    <a:pt x="4294" y="761"/>
                  </a:cubicBezTo>
                  <a:cubicBezTo>
                    <a:pt x="4283" y="699"/>
                    <a:pt x="4270" y="639"/>
                    <a:pt x="4259" y="579"/>
                  </a:cubicBezTo>
                  <a:lnTo>
                    <a:pt x="4257" y="566"/>
                  </a:lnTo>
                  <a:cubicBezTo>
                    <a:pt x="4257" y="560"/>
                    <a:pt x="4255" y="556"/>
                    <a:pt x="4255" y="551"/>
                  </a:cubicBezTo>
                  <a:lnTo>
                    <a:pt x="4246" y="528"/>
                  </a:lnTo>
                  <a:lnTo>
                    <a:pt x="4225" y="528"/>
                  </a:lnTo>
                  <a:cubicBezTo>
                    <a:pt x="4081" y="528"/>
                    <a:pt x="3968" y="476"/>
                    <a:pt x="3921" y="386"/>
                  </a:cubicBezTo>
                  <a:cubicBezTo>
                    <a:pt x="3895" y="337"/>
                    <a:pt x="3889" y="281"/>
                    <a:pt x="3880" y="221"/>
                  </a:cubicBezTo>
                  <a:cubicBezTo>
                    <a:pt x="3876" y="185"/>
                    <a:pt x="3871" y="149"/>
                    <a:pt x="3863" y="112"/>
                  </a:cubicBezTo>
                  <a:cubicBezTo>
                    <a:pt x="3856" y="89"/>
                    <a:pt x="3848" y="61"/>
                    <a:pt x="3826" y="39"/>
                  </a:cubicBezTo>
                  <a:cubicBezTo>
                    <a:pt x="3794" y="9"/>
                    <a:pt x="3749" y="5"/>
                    <a:pt x="3709" y="3"/>
                  </a:cubicBezTo>
                  <a:cubicBezTo>
                    <a:pt x="3651" y="1"/>
                    <a:pt x="3593" y="1"/>
                    <a:pt x="3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297"/>
            <p:cNvSpPr/>
            <p:nvPr/>
          </p:nvSpPr>
          <p:spPr>
            <a:xfrm>
              <a:off x="4612425" y="2456943"/>
              <a:ext cx="66747" cy="48987"/>
            </a:xfrm>
            <a:custGeom>
              <a:rect b="b" l="l" r="r" t="t"/>
              <a:pathLst>
                <a:path extrusionOk="0" h="1724" w="2349">
                  <a:moveTo>
                    <a:pt x="2312" y="1"/>
                  </a:moveTo>
                  <a:cubicBezTo>
                    <a:pt x="2228" y="53"/>
                    <a:pt x="2146" y="100"/>
                    <a:pt x="2055" y="100"/>
                  </a:cubicBezTo>
                  <a:cubicBezTo>
                    <a:pt x="2042" y="100"/>
                    <a:pt x="2028" y="99"/>
                    <a:pt x="2014" y="97"/>
                  </a:cubicBezTo>
                  <a:cubicBezTo>
                    <a:pt x="1961" y="89"/>
                    <a:pt x="1911" y="61"/>
                    <a:pt x="1860" y="61"/>
                  </a:cubicBezTo>
                  <a:cubicBezTo>
                    <a:pt x="1859" y="61"/>
                    <a:pt x="1857" y="61"/>
                    <a:pt x="1856" y="61"/>
                  </a:cubicBezTo>
                  <a:cubicBezTo>
                    <a:pt x="1755" y="61"/>
                    <a:pt x="1675" y="147"/>
                    <a:pt x="1577" y="170"/>
                  </a:cubicBezTo>
                  <a:cubicBezTo>
                    <a:pt x="1517" y="183"/>
                    <a:pt x="1451" y="172"/>
                    <a:pt x="1391" y="187"/>
                  </a:cubicBezTo>
                  <a:cubicBezTo>
                    <a:pt x="1275" y="217"/>
                    <a:pt x="1204" y="335"/>
                    <a:pt x="1104" y="399"/>
                  </a:cubicBezTo>
                  <a:cubicBezTo>
                    <a:pt x="1030" y="445"/>
                    <a:pt x="949" y="460"/>
                    <a:pt x="864" y="460"/>
                  </a:cubicBezTo>
                  <a:cubicBezTo>
                    <a:pt x="721" y="460"/>
                    <a:pt x="566" y="418"/>
                    <a:pt x="419" y="418"/>
                  </a:cubicBezTo>
                  <a:cubicBezTo>
                    <a:pt x="414" y="418"/>
                    <a:pt x="410" y="419"/>
                    <a:pt x="405" y="419"/>
                  </a:cubicBezTo>
                  <a:cubicBezTo>
                    <a:pt x="272" y="421"/>
                    <a:pt x="144" y="459"/>
                    <a:pt x="11" y="464"/>
                  </a:cubicBezTo>
                  <a:lnTo>
                    <a:pt x="0" y="464"/>
                  </a:lnTo>
                  <a:cubicBezTo>
                    <a:pt x="2" y="472"/>
                    <a:pt x="2" y="483"/>
                    <a:pt x="5" y="491"/>
                  </a:cubicBezTo>
                  <a:cubicBezTo>
                    <a:pt x="35" y="671"/>
                    <a:pt x="80" y="851"/>
                    <a:pt x="99" y="1034"/>
                  </a:cubicBezTo>
                  <a:cubicBezTo>
                    <a:pt x="119" y="1027"/>
                    <a:pt x="139" y="1023"/>
                    <a:pt x="159" y="1023"/>
                  </a:cubicBezTo>
                  <a:cubicBezTo>
                    <a:pt x="177" y="1023"/>
                    <a:pt x="196" y="1026"/>
                    <a:pt x="215" y="1034"/>
                  </a:cubicBezTo>
                  <a:cubicBezTo>
                    <a:pt x="157" y="1111"/>
                    <a:pt x="227" y="1218"/>
                    <a:pt x="309" y="1267"/>
                  </a:cubicBezTo>
                  <a:cubicBezTo>
                    <a:pt x="388" y="1316"/>
                    <a:pt x="491" y="1346"/>
                    <a:pt x="538" y="1428"/>
                  </a:cubicBezTo>
                  <a:cubicBezTo>
                    <a:pt x="570" y="1481"/>
                    <a:pt x="572" y="1546"/>
                    <a:pt x="587" y="1603"/>
                  </a:cubicBezTo>
                  <a:cubicBezTo>
                    <a:pt x="600" y="1648"/>
                    <a:pt x="622" y="1687"/>
                    <a:pt x="647" y="1723"/>
                  </a:cubicBezTo>
                  <a:cubicBezTo>
                    <a:pt x="662" y="1698"/>
                    <a:pt x="675" y="1672"/>
                    <a:pt x="690" y="1648"/>
                  </a:cubicBezTo>
                  <a:cubicBezTo>
                    <a:pt x="718" y="1608"/>
                    <a:pt x="750" y="1567"/>
                    <a:pt x="793" y="1541"/>
                  </a:cubicBezTo>
                  <a:cubicBezTo>
                    <a:pt x="854" y="1504"/>
                    <a:pt x="930" y="1500"/>
                    <a:pt x="1006" y="1500"/>
                  </a:cubicBezTo>
                  <a:cubicBezTo>
                    <a:pt x="1025" y="1500"/>
                    <a:pt x="1044" y="1500"/>
                    <a:pt x="1063" y="1500"/>
                  </a:cubicBezTo>
                  <a:cubicBezTo>
                    <a:pt x="1158" y="1500"/>
                    <a:pt x="1247" y="1494"/>
                    <a:pt x="1303" y="1423"/>
                  </a:cubicBezTo>
                  <a:cubicBezTo>
                    <a:pt x="1322" y="1357"/>
                    <a:pt x="1361" y="1295"/>
                    <a:pt x="1412" y="1243"/>
                  </a:cubicBezTo>
                  <a:cubicBezTo>
                    <a:pt x="1453" y="1203"/>
                    <a:pt x="1506" y="1168"/>
                    <a:pt x="1530" y="1117"/>
                  </a:cubicBezTo>
                  <a:cubicBezTo>
                    <a:pt x="1545" y="1085"/>
                    <a:pt x="1549" y="1051"/>
                    <a:pt x="1562" y="1021"/>
                  </a:cubicBezTo>
                  <a:cubicBezTo>
                    <a:pt x="1603" y="922"/>
                    <a:pt x="1719" y="881"/>
                    <a:pt x="1811" y="828"/>
                  </a:cubicBezTo>
                  <a:cubicBezTo>
                    <a:pt x="1905" y="774"/>
                    <a:pt x="1989" y="654"/>
                    <a:pt x="1929" y="566"/>
                  </a:cubicBezTo>
                  <a:cubicBezTo>
                    <a:pt x="2089" y="511"/>
                    <a:pt x="2235" y="412"/>
                    <a:pt x="2348" y="284"/>
                  </a:cubicBezTo>
                  <a:cubicBezTo>
                    <a:pt x="2344" y="279"/>
                    <a:pt x="2340" y="273"/>
                    <a:pt x="2338" y="266"/>
                  </a:cubicBezTo>
                  <a:cubicBezTo>
                    <a:pt x="2314" y="207"/>
                    <a:pt x="2325" y="138"/>
                    <a:pt x="2321" y="72"/>
                  </a:cubicBezTo>
                  <a:cubicBezTo>
                    <a:pt x="2321" y="48"/>
                    <a:pt x="2316" y="24"/>
                    <a:pt x="2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297"/>
            <p:cNvSpPr/>
            <p:nvPr/>
          </p:nvSpPr>
          <p:spPr>
            <a:xfrm>
              <a:off x="4611516" y="2455721"/>
              <a:ext cx="68565" cy="51545"/>
            </a:xfrm>
            <a:custGeom>
              <a:rect b="b" l="l" r="r" t="t"/>
              <a:pathLst>
                <a:path extrusionOk="0" h="1814" w="2413">
                  <a:moveTo>
                    <a:pt x="2325" y="89"/>
                  </a:moveTo>
                  <a:cubicBezTo>
                    <a:pt x="2325" y="97"/>
                    <a:pt x="2327" y="108"/>
                    <a:pt x="2327" y="117"/>
                  </a:cubicBezTo>
                  <a:cubicBezTo>
                    <a:pt x="2327" y="136"/>
                    <a:pt x="2327" y="155"/>
                    <a:pt x="2327" y="175"/>
                  </a:cubicBezTo>
                  <a:cubicBezTo>
                    <a:pt x="2327" y="222"/>
                    <a:pt x="2327" y="273"/>
                    <a:pt x="2344" y="320"/>
                  </a:cubicBezTo>
                  <a:cubicBezTo>
                    <a:pt x="2346" y="322"/>
                    <a:pt x="2346" y="322"/>
                    <a:pt x="2346" y="324"/>
                  </a:cubicBezTo>
                  <a:cubicBezTo>
                    <a:pt x="2237" y="444"/>
                    <a:pt x="2102" y="532"/>
                    <a:pt x="1952" y="584"/>
                  </a:cubicBezTo>
                  <a:lnTo>
                    <a:pt x="1918" y="594"/>
                  </a:lnTo>
                  <a:lnTo>
                    <a:pt x="1937" y="624"/>
                  </a:lnTo>
                  <a:cubicBezTo>
                    <a:pt x="1952" y="646"/>
                    <a:pt x="1956" y="672"/>
                    <a:pt x="1952" y="699"/>
                  </a:cubicBezTo>
                  <a:cubicBezTo>
                    <a:pt x="1939" y="753"/>
                    <a:pt x="1890" y="811"/>
                    <a:pt x="1830" y="847"/>
                  </a:cubicBezTo>
                  <a:cubicBezTo>
                    <a:pt x="1811" y="858"/>
                    <a:pt x="1791" y="869"/>
                    <a:pt x="1770" y="879"/>
                  </a:cubicBezTo>
                  <a:cubicBezTo>
                    <a:pt x="1688" y="922"/>
                    <a:pt x="1605" y="965"/>
                    <a:pt x="1568" y="1053"/>
                  </a:cubicBezTo>
                  <a:cubicBezTo>
                    <a:pt x="1562" y="1068"/>
                    <a:pt x="1558" y="1085"/>
                    <a:pt x="1553" y="1102"/>
                  </a:cubicBezTo>
                  <a:cubicBezTo>
                    <a:pt x="1549" y="1117"/>
                    <a:pt x="1545" y="1134"/>
                    <a:pt x="1538" y="1147"/>
                  </a:cubicBezTo>
                  <a:cubicBezTo>
                    <a:pt x="1521" y="1181"/>
                    <a:pt x="1491" y="1207"/>
                    <a:pt x="1461" y="1235"/>
                  </a:cubicBezTo>
                  <a:cubicBezTo>
                    <a:pt x="1448" y="1246"/>
                    <a:pt x="1436" y="1256"/>
                    <a:pt x="1425" y="1267"/>
                  </a:cubicBezTo>
                  <a:cubicBezTo>
                    <a:pt x="1373" y="1321"/>
                    <a:pt x="1333" y="1385"/>
                    <a:pt x="1309" y="1454"/>
                  </a:cubicBezTo>
                  <a:cubicBezTo>
                    <a:pt x="1262" y="1511"/>
                    <a:pt x="1181" y="1518"/>
                    <a:pt x="1097" y="1518"/>
                  </a:cubicBezTo>
                  <a:lnTo>
                    <a:pt x="1035" y="1516"/>
                  </a:lnTo>
                  <a:cubicBezTo>
                    <a:pt x="958" y="1516"/>
                    <a:pt x="879" y="1520"/>
                    <a:pt x="810" y="1563"/>
                  </a:cubicBezTo>
                  <a:cubicBezTo>
                    <a:pt x="763" y="1591"/>
                    <a:pt x="731" y="1636"/>
                    <a:pt x="701" y="1679"/>
                  </a:cubicBezTo>
                  <a:cubicBezTo>
                    <a:pt x="692" y="1689"/>
                    <a:pt x="686" y="1702"/>
                    <a:pt x="677" y="1715"/>
                  </a:cubicBezTo>
                  <a:cubicBezTo>
                    <a:pt x="662" y="1689"/>
                    <a:pt x="651" y="1666"/>
                    <a:pt x="645" y="1640"/>
                  </a:cubicBezTo>
                  <a:cubicBezTo>
                    <a:pt x="641" y="1623"/>
                    <a:pt x="636" y="1604"/>
                    <a:pt x="634" y="1584"/>
                  </a:cubicBezTo>
                  <a:cubicBezTo>
                    <a:pt x="626" y="1541"/>
                    <a:pt x="617" y="1496"/>
                    <a:pt x="594" y="1458"/>
                  </a:cubicBezTo>
                  <a:cubicBezTo>
                    <a:pt x="555" y="1391"/>
                    <a:pt x="486" y="1357"/>
                    <a:pt x="420" y="1325"/>
                  </a:cubicBezTo>
                  <a:cubicBezTo>
                    <a:pt x="399" y="1312"/>
                    <a:pt x="375" y="1301"/>
                    <a:pt x="354" y="1289"/>
                  </a:cubicBezTo>
                  <a:cubicBezTo>
                    <a:pt x="304" y="1259"/>
                    <a:pt x="264" y="1205"/>
                    <a:pt x="255" y="1158"/>
                  </a:cubicBezTo>
                  <a:cubicBezTo>
                    <a:pt x="249" y="1134"/>
                    <a:pt x="253" y="1111"/>
                    <a:pt x="268" y="1094"/>
                  </a:cubicBezTo>
                  <a:lnTo>
                    <a:pt x="289" y="1066"/>
                  </a:lnTo>
                  <a:lnTo>
                    <a:pt x="257" y="1053"/>
                  </a:lnTo>
                  <a:cubicBezTo>
                    <a:pt x="236" y="1044"/>
                    <a:pt x="212" y="1040"/>
                    <a:pt x="189" y="1040"/>
                  </a:cubicBezTo>
                  <a:cubicBezTo>
                    <a:pt x="178" y="1040"/>
                    <a:pt x="167" y="1040"/>
                    <a:pt x="154" y="1042"/>
                  </a:cubicBezTo>
                  <a:cubicBezTo>
                    <a:pt x="139" y="931"/>
                    <a:pt x="118" y="819"/>
                    <a:pt x="97" y="712"/>
                  </a:cubicBezTo>
                  <a:cubicBezTo>
                    <a:pt x="86" y="652"/>
                    <a:pt x="73" y="592"/>
                    <a:pt x="62" y="532"/>
                  </a:cubicBezTo>
                  <a:cubicBezTo>
                    <a:pt x="122" y="530"/>
                    <a:pt x="182" y="519"/>
                    <a:pt x="240" y="511"/>
                  </a:cubicBezTo>
                  <a:cubicBezTo>
                    <a:pt x="304" y="500"/>
                    <a:pt x="373" y="489"/>
                    <a:pt x="439" y="487"/>
                  </a:cubicBezTo>
                  <a:lnTo>
                    <a:pt x="450" y="487"/>
                  </a:lnTo>
                  <a:cubicBezTo>
                    <a:pt x="523" y="487"/>
                    <a:pt x="598" y="498"/>
                    <a:pt x="673" y="509"/>
                  </a:cubicBezTo>
                  <a:cubicBezTo>
                    <a:pt x="746" y="519"/>
                    <a:pt x="823" y="530"/>
                    <a:pt x="896" y="530"/>
                  </a:cubicBezTo>
                  <a:cubicBezTo>
                    <a:pt x="999" y="530"/>
                    <a:pt x="1080" y="509"/>
                    <a:pt x="1149" y="466"/>
                  </a:cubicBezTo>
                  <a:cubicBezTo>
                    <a:pt x="1191" y="438"/>
                    <a:pt x="1228" y="404"/>
                    <a:pt x="1262" y="372"/>
                  </a:cubicBezTo>
                  <a:cubicBezTo>
                    <a:pt x="1316" y="320"/>
                    <a:pt x="1365" y="273"/>
                    <a:pt x="1429" y="256"/>
                  </a:cubicBezTo>
                  <a:cubicBezTo>
                    <a:pt x="1457" y="250"/>
                    <a:pt x="1487" y="247"/>
                    <a:pt x="1519" y="247"/>
                  </a:cubicBezTo>
                  <a:cubicBezTo>
                    <a:pt x="1551" y="247"/>
                    <a:pt x="1583" y="245"/>
                    <a:pt x="1616" y="239"/>
                  </a:cubicBezTo>
                  <a:cubicBezTo>
                    <a:pt x="1661" y="228"/>
                    <a:pt x="1703" y="205"/>
                    <a:pt x="1742" y="183"/>
                  </a:cubicBezTo>
                  <a:cubicBezTo>
                    <a:pt x="1791" y="155"/>
                    <a:pt x="1836" y="130"/>
                    <a:pt x="1890" y="130"/>
                  </a:cubicBezTo>
                  <a:cubicBezTo>
                    <a:pt x="1918" y="130"/>
                    <a:pt x="1946" y="138"/>
                    <a:pt x="1973" y="149"/>
                  </a:cubicBezTo>
                  <a:cubicBezTo>
                    <a:pt x="1997" y="155"/>
                    <a:pt x="2018" y="162"/>
                    <a:pt x="2042" y="166"/>
                  </a:cubicBezTo>
                  <a:cubicBezTo>
                    <a:pt x="2058" y="169"/>
                    <a:pt x="2074" y="170"/>
                    <a:pt x="2090" y="170"/>
                  </a:cubicBezTo>
                  <a:cubicBezTo>
                    <a:pt x="2173" y="170"/>
                    <a:pt x="2249" y="134"/>
                    <a:pt x="2325" y="89"/>
                  </a:cubicBezTo>
                  <a:close/>
                  <a:moveTo>
                    <a:pt x="2363" y="1"/>
                  </a:moveTo>
                  <a:lnTo>
                    <a:pt x="2329" y="22"/>
                  </a:lnTo>
                  <a:cubicBezTo>
                    <a:pt x="2250" y="72"/>
                    <a:pt x="2173" y="116"/>
                    <a:pt x="2091" y="116"/>
                  </a:cubicBezTo>
                  <a:cubicBezTo>
                    <a:pt x="2077" y="116"/>
                    <a:pt x="2064" y="115"/>
                    <a:pt x="2050" y="112"/>
                  </a:cubicBezTo>
                  <a:cubicBezTo>
                    <a:pt x="2031" y="110"/>
                    <a:pt x="2012" y="104"/>
                    <a:pt x="1991" y="97"/>
                  </a:cubicBezTo>
                  <a:cubicBezTo>
                    <a:pt x="1958" y="87"/>
                    <a:pt x="1926" y="76"/>
                    <a:pt x="1888" y="76"/>
                  </a:cubicBezTo>
                  <a:cubicBezTo>
                    <a:pt x="1823" y="76"/>
                    <a:pt x="1770" y="106"/>
                    <a:pt x="1716" y="136"/>
                  </a:cubicBezTo>
                  <a:cubicBezTo>
                    <a:pt x="1678" y="157"/>
                    <a:pt x="1641" y="177"/>
                    <a:pt x="1603" y="185"/>
                  </a:cubicBezTo>
                  <a:cubicBezTo>
                    <a:pt x="1577" y="192"/>
                    <a:pt x="1549" y="194"/>
                    <a:pt x="1517" y="194"/>
                  </a:cubicBezTo>
                  <a:cubicBezTo>
                    <a:pt x="1485" y="194"/>
                    <a:pt x="1451" y="196"/>
                    <a:pt x="1416" y="205"/>
                  </a:cubicBezTo>
                  <a:cubicBezTo>
                    <a:pt x="1339" y="224"/>
                    <a:pt x="1281" y="280"/>
                    <a:pt x="1226" y="331"/>
                  </a:cubicBezTo>
                  <a:cubicBezTo>
                    <a:pt x="1194" y="363"/>
                    <a:pt x="1157" y="397"/>
                    <a:pt x="1121" y="421"/>
                  </a:cubicBezTo>
                  <a:cubicBezTo>
                    <a:pt x="1059" y="457"/>
                    <a:pt x="988" y="477"/>
                    <a:pt x="896" y="477"/>
                  </a:cubicBezTo>
                  <a:cubicBezTo>
                    <a:pt x="827" y="477"/>
                    <a:pt x="756" y="466"/>
                    <a:pt x="679" y="455"/>
                  </a:cubicBezTo>
                  <a:cubicBezTo>
                    <a:pt x="604" y="444"/>
                    <a:pt x="527" y="434"/>
                    <a:pt x="450" y="434"/>
                  </a:cubicBezTo>
                  <a:lnTo>
                    <a:pt x="437" y="434"/>
                  </a:lnTo>
                  <a:cubicBezTo>
                    <a:pt x="369" y="436"/>
                    <a:pt x="298" y="447"/>
                    <a:pt x="232" y="457"/>
                  </a:cubicBezTo>
                  <a:cubicBezTo>
                    <a:pt x="169" y="468"/>
                    <a:pt x="105" y="479"/>
                    <a:pt x="41" y="481"/>
                  </a:cubicBezTo>
                  <a:lnTo>
                    <a:pt x="0" y="479"/>
                  </a:lnTo>
                  <a:lnTo>
                    <a:pt x="7" y="524"/>
                  </a:lnTo>
                  <a:cubicBezTo>
                    <a:pt x="9" y="528"/>
                    <a:pt x="9" y="534"/>
                    <a:pt x="9" y="539"/>
                  </a:cubicBezTo>
                  <a:cubicBezTo>
                    <a:pt x="19" y="599"/>
                    <a:pt x="32" y="661"/>
                    <a:pt x="45" y="723"/>
                  </a:cubicBezTo>
                  <a:cubicBezTo>
                    <a:pt x="67" y="839"/>
                    <a:pt x="92" y="961"/>
                    <a:pt x="105" y="1079"/>
                  </a:cubicBezTo>
                  <a:lnTo>
                    <a:pt x="109" y="1111"/>
                  </a:lnTo>
                  <a:lnTo>
                    <a:pt x="139" y="1100"/>
                  </a:lnTo>
                  <a:cubicBezTo>
                    <a:pt x="157" y="1095"/>
                    <a:pt x="175" y="1093"/>
                    <a:pt x="192" y="1093"/>
                  </a:cubicBezTo>
                  <a:cubicBezTo>
                    <a:pt x="197" y="1093"/>
                    <a:pt x="203" y="1093"/>
                    <a:pt x="208" y="1094"/>
                  </a:cubicBezTo>
                  <a:cubicBezTo>
                    <a:pt x="197" y="1117"/>
                    <a:pt x="197" y="1143"/>
                    <a:pt x="202" y="1169"/>
                  </a:cubicBezTo>
                  <a:cubicBezTo>
                    <a:pt x="214" y="1231"/>
                    <a:pt x="262" y="1295"/>
                    <a:pt x="326" y="1334"/>
                  </a:cubicBezTo>
                  <a:cubicBezTo>
                    <a:pt x="349" y="1346"/>
                    <a:pt x="373" y="1359"/>
                    <a:pt x="396" y="1372"/>
                  </a:cubicBezTo>
                  <a:cubicBezTo>
                    <a:pt x="459" y="1402"/>
                    <a:pt x="516" y="1432"/>
                    <a:pt x="546" y="1486"/>
                  </a:cubicBezTo>
                  <a:cubicBezTo>
                    <a:pt x="566" y="1516"/>
                    <a:pt x="574" y="1554"/>
                    <a:pt x="581" y="1595"/>
                  </a:cubicBezTo>
                  <a:cubicBezTo>
                    <a:pt x="585" y="1614"/>
                    <a:pt x="589" y="1634"/>
                    <a:pt x="594" y="1653"/>
                  </a:cubicBezTo>
                  <a:cubicBezTo>
                    <a:pt x="606" y="1698"/>
                    <a:pt x="626" y="1739"/>
                    <a:pt x="658" y="1781"/>
                  </a:cubicBezTo>
                  <a:lnTo>
                    <a:pt x="681" y="1814"/>
                  </a:lnTo>
                  <a:lnTo>
                    <a:pt x="714" y="1760"/>
                  </a:lnTo>
                  <a:cubicBezTo>
                    <a:pt x="724" y="1743"/>
                    <a:pt x="735" y="1724"/>
                    <a:pt x="746" y="1709"/>
                  </a:cubicBezTo>
                  <a:cubicBezTo>
                    <a:pt x="771" y="1670"/>
                    <a:pt x="799" y="1631"/>
                    <a:pt x="838" y="1608"/>
                  </a:cubicBezTo>
                  <a:cubicBezTo>
                    <a:pt x="894" y="1574"/>
                    <a:pt x="966" y="1569"/>
                    <a:pt x="1035" y="1569"/>
                  </a:cubicBezTo>
                  <a:lnTo>
                    <a:pt x="1097" y="1569"/>
                  </a:lnTo>
                  <a:cubicBezTo>
                    <a:pt x="1194" y="1569"/>
                    <a:pt x="1292" y="1563"/>
                    <a:pt x="1354" y="1484"/>
                  </a:cubicBezTo>
                  <a:lnTo>
                    <a:pt x="1361" y="1475"/>
                  </a:lnTo>
                  <a:cubicBezTo>
                    <a:pt x="1380" y="1411"/>
                    <a:pt x="1414" y="1353"/>
                    <a:pt x="1463" y="1306"/>
                  </a:cubicBezTo>
                  <a:cubicBezTo>
                    <a:pt x="1474" y="1295"/>
                    <a:pt x="1485" y="1286"/>
                    <a:pt x="1496" y="1276"/>
                  </a:cubicBezTo>
                  <a:cubicBezTo>
                    <a:pt x="1530" y="1246"/>
                    <a:pt x="1566" y="1216"/>
                    <a:pt x="1586" y="1171"/>
                  </a:cubicBezTo>
                  <a:cubicBezTo>
                    <a:pt x="1594" y="1151"/>
                    <a:pt x="1601" y="1134"/>
                    <a:pt x="1605" y="1115"/>
                  </a:cubicBezTo>
                  <a:cubicBezTo>
                    <a:pt x="1609" y="1102"/>
                    <a:pt x="1611" y="1087"/>
                    <a:pt x="1618" y="1074"/>
                  </a:cubicBezTo>
                  <a:cubicBezTo>
                    <a:pt x="1648" y="1004"/>
                    <a:pt x="1718" y="967"/>
                    <a:pt x="1796" y="927"/>
                  </a:cubicBezTo>
                  <a:cubicBezTo>
                    <a:pt x="1817" y="916"/>
                    <a:pt x="1836" y="905"/>
                    <a:pt x="1856" y="894"/>
                  </a:cubicBezTo>
                  <a:cubicBezTo>
                    <a:pt x="1931" y="849"/>
                    <a:pt x="1988" y="779"/>
                    <a:pt x="2003" y="710"/>
                  </a:cubicBezTo>
                  <a:cubicBezTo>
                    <a:pt x="2010" y="680"/>
                    <a:pt x="2008" y="650"/>
                    <a:pt x="1997" y="624"/>
                  </a:cubicBezTo>
                  <a:cubicBezTo>
                    <a:pt x="2151" y="567"/>
                    <a:pt x="2290" y="470"/>
                    <a:pt x="2400" y="346"/>
                  </a:cubicBezTo>
                  <a:lnTo>
                    <a:pt x="2413" y="331"/>
                  </a:lnTo>
                  <a:lnTo>
                    <a:pt x="2404" y="316"/>
                  </a:lnTo>
                  <a:cubicBezTo>
                    <a:pt x="2402" y="312"/>
                    <a:pt x="2400" y="309"/>
                    <a:pt x="2395" y="301"/>
                  </a:cubicBezTo>
                  <a:cubicBezTo>
                    <a:pt x="2380" y="262"/>
                    <a:pt x="2380" y="220"/>
                    <a:pt x="2380" y="175"/>
                  </a:cubicBezTo>
                  <a:cubicBezTo>
                    <a:pt x="2380" y="153"/>
                    <a:pt x="2380" y="134"/>
                    <a:pt x="2380" y="112"/>
                  </a:cubicBezTo>
                  <a:cubicBezTo>
                    <a:pt x="2378" y="91"/>
                    <a:pt x="2376" y="70"/>
                    <a:pt x="2370" y="40"/>
                  </a:cubicBezTo>
                  <a:lnTo>
                    <a:pt x="23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297"/>
            <p:cNvSpPr/>
            <p:nvPr/>
          </p:nvSpPr>
          <p:spPr>
            <a:xfrm>
              <a:off x="4630809" y="2464984"/>
              <a:ext cx="96327" cy="94878"/>
            </a:xfrm>
            <a:custGeom>
              <a:rect b="b" l="l" r="r" t="t"/>
              <a:pathLst>
                <a:path extrusionOk="0" h="3339" w="3390">
                  <a:moveTo>
                    <a:pt x="1701" y="1"/>
                  </a:moveTo>
                  <a:cubicBezTo>
                    <a:pt x="1588" y="129"/>
                    <a:pt x="1442" y="228"/>
                    <a:pt x="1282" y="283"/>
                  </a:cubicBezTo>
                  <a:cubicBezTo>
                    <a:pt x="1342" y="371"/>
                    <a:pt x="1258" y="491"/>
                    <a:pt x="1164" y="545"/>
                  </a:cubicBezTo>
                  <a:cubicBezTo>
                    <a:pt x="1072" y="598"/>
                    <a:pt x="956" y="639"/>
                    <a:pt x="915" y="738"/>
                  </a:cubicBezTo>
                  <a:cubicBezTo>
                    <a:pt x="902" y="768"/>
                    <a:pt x="898" y="802"/>
                    <a:pt x="883" y="834"/>
                  </a:cubicBezTo>
                  <a:cubicBezTo>
                    <a:pt x="859" y="885"/>
                    <a:pt x="806" y="920"/>
                    <a:pt x="765" y="960"/>
                  </a:cubicBezTo>
                  <a:cubicBezTo>
                    <a:pt x="714" y="1012"/>
                    <a:pt x="675" y="1074"/>
                    <a:pt x="656" y="1140"/>
                  </a:cubicBezTo>
                  <a:cubicBezTo>
                    <a:pt x="600" y="1211"/>
                    <a:pt x="511" y="1217"/>
                    <a:pt x="416" y="1217"/>
                  </a:cubicBezTo>
                  <a:cubicBezTo>
                    <a:pt x="397" y="1217"/>
                    <a:pt x="378" y="1217"/>
                    <a:pt x="359" y="1217"/>
                  </a:cubicBezTo>
                  <a:cubicBezTo>
                    <a:pt x="283" y="1217"/>
                    <a:pt x="207" y="1221"/>
                    <a:pt x="146" y="1258"/>
                  </a:cubicBezTo>
                  <a:cubicBezTo>
                    <a:pt x="103" y="1284"/>
                    <a:pt x="71" y="1325"/>
                    <a:pt x="43" y="1365"/>
                  </a:cubicBezTo>
                  <a:cubicBezTo>
                    <a:pt x="28" y="1389"/>
                    <a:pt x="15" y="1415"/>
                    <a:pt x="0" y="1440"/>
                  </a:cubicBezTo>
                  <a:cubicBezTo>
                    <a:pt x="76" y="1542"/>
                    <a:pt x="202" y="1607"/>
                    <a:pt x="329" y="1607"/>
                  </a:cubicBezTo>
                  <a:cubicBezTo>
                    <a:pt x="360" y="1607"/>
                    <a:pt x="392" y="1603"/>
                    <a:pt x="422" y="1595"/>
                  </a:cubicBezTo>
                  <a:cubicBezTo>
                    <a:pt x="497" y="1824"/>
                    <a:pt x="572" y="2051"/>
                    <a:pt x="649" y="2278"/>
                  </a:cubicBezTo>
                  <a:cubicBezTo>
                    <a:pt x="671" y="2347"/>
                    <a:pt x="699" y="2419"/>
                    <a:pt x="761" y="2456"/>
                  </a:cubicBezTo>
                  <a:cubicBezTo>
                    <a:pt x="829" y="2497"/>
                    <a:pt x="930" y="2484"/>
                    <a:pt x="973" y="2552"/>
                  </a:cubicBezTo>
                  <a:cubicBezTo>
                    <a:pt x="1007" y="2606"/>
                    <a:pt x="982" y="2683"/>
                    <a:pt x="1016" y="2737"/>
                  </a:cubicBezTo>
                  <a:cubicBezTo>
                    <a:pt x="1042" y="2776"/>
                    <a:pt x="1084" y="2785"/>
                    <a:pt x="1132" y="2785"/>
                  </a:cubicBezTo>
                  <a:cubicBezTo>
                    <a:pt x="1178" y="2785"/>
                    <a:pt x="1229" y="2776"/>
                    <a:pt x="1277" y="2776"/>
                  </a:cubicBezTo>
                  <a:cubicBezTo>
                    <a:pt x="1286" y="2776"/>
                    <a:pt x="1294" y="2777"/>
                    <a:pt x="1303" y="2777"/>
                  </a:cubicBezTo>
                  <a:cubicBezTo>
                    <a:pt x="1444" y="2790"/>
                    <a:pt x="1592" y="2972"/>
                    <a:pt x="1517" y="3094"/>
                  </a:cubicBezTo>
                  <a:cubicBezTo>
                    <a:pt x="1534" y="3090"/>
                    <a:pt x="1551" y="3087"/>
                    <a:pt x="1569" y="3087"/>
                  </a:cubicBezTo>
                  <a:cubicBezTo>
                    <a:pt x="1636" y="3087"/>
                    <a:pt x="1705" y="3122"/>
                    <a:pt x="1742" y="3178"/>
                  </a:cubicBezTo>
                  <a:cubicBezTo>
                    <a:pt x="1770" y="3216"/>
                    <a:pt x="1783" y="3268"/>
                    <a:pt x="1819" y="3300"/>
                  </a:cubicBezTo>
                  <a:cubicBezTo>
                    <a:pt x="1852" y="3331"/>
                    <a:pt x="1894" y="3338"/>
                    <a:pt x="1940" y="3338"/>
                  </a:cubicBezTo>
                  <a:cubicBezTo>
                    <a:pt x="1984" y="3338"/>
                    <a:pt x="2031" y="3331"/>
                    <a:pt x="2076" y="3330"/>
                  </a:cubicBezTo>
                  <a:cubicBezTo>
                    <a:pt x="2070" y="3189"/>
                    <a:pt x="2068" y="3047"/>
                    <a:pt x="2076" y="2908"/>
                  </a:cubicBezTo>
                  <a:cubicBezTo>
                    <a:pt x="1931" y="2786"/>
                    <a:pt x="1785" y="2666"/>
                    <a:pt x="1641" y="2544"/>
                  </a:cubicBezTo>
                  <a:cubicBezTo>
                    <a:pt x="1618" y="2524"/>
                    <a:pt x="1594" y="2505"/>
                    <a:pt x="1577" y="2479"/>
                  </a:cubicBezTo>
                  <a:cubicBezTo>
                    <a:pt x="1551" y="2434"/>
                    <a:pt x="1549" y="2379"/>
                    <a:pt x="1539" y="2330"/>
                  </a:cubicBezTo>
                  <a:cubicBezTo>
                    <a:pt x="1511" y="2210"/>
                    <a:pt x="1421" y="2117"/>
                    <a:pt x="1329" y="2036"/>
                  </a:cubicBezTo>
                  <a:cubicBezTo>
                    <a:pt x="1239" y="1955"/>
                    <a:pt x="1140" y="1873"/>
                    <a:pt x="1091" y="1762"/>
                  </a:cubicBezTo>
                  <a:cubicBezTo>
                    <a:pt x="1039" y="1650"/>
                    <a:pt x="1057" y="1498"/>
                    <a:pt x="1162" y="1436"/>
                  </a:cubicBezTo>
                  <a:cubicBezTo>
                    <a:pt x="1207" y="1410"/>
                    <a:pt x="1258" y="1402"/>
                    <a:pt x="1309" y="1398"/>
                  </a:cubicBezTo>
                  <a:cubicBezTo>
                    <a:pt x="1551" y="1367"/>
                    <a:pt x="1795" y="1338"/>
                    <a:pt x="2039" y="1338"/>
                  </a:cubicBezTo>
                  <a:cubicBezTo>
                    <a:pt x="2102" y="1338"/>
                    <a:pt x="2166" y="1340"/>
                    <a:pt x="2228" y="1344"/>
                  </a:cubicBezTo>
                  <a:cubicBezTo>
                    <a:pt x="2537" y="1365"/>
                    <a:pt x="2846" y="1451"/>
                    <a:pt x="3090" y="1635"/>
                  </a:cubicBezTo>
                  <a:cubicBezTo>
                    <a:pt x="3130" y="1666"/>
                    <a:pt x="3175" y="1701"/>
                    <a:pt x="3223" y="1701"/>
                  </a:cubicBezTo>
                  <a:cubicBezTo>
                    <a:pt x="3230" y="1701"/>
                    <a:pt x="3236" y="1701"/>
                    <a:pt x="3242" y="1700"/>
                  </a:cubicBezTo>
                  <a:cubicBezTo>
                    <a:pt x="3285" y="1689"/>
                    <a:pt x="3315" y="1652"/>
                    <a:pt x="3332" y="1614"/>
                  </a:cubicBezTo>
                  <a:cubicBezTo>
                    <a:pt x="3390" y="1488"/>
                    <a:pt x="3340" y="1340"/>
                    <a:pt x="3270" y="1222"/>
                  </a:cubicBezTo>
                  <a:cubicBezTo>
                    <a:pt x="3197" y="1102"/>
                    <a:pt x="3100" y="999"/>
                    <a:pt x="3051" y="870"/>
                  </a:cubicBezTo>
                  <a:cubicBezTo>
                    <a:pt x="3023" y="800"/>
                    <a:pt x="3011" y="727"/>
                    <a:pt x="2987" y="656"/>
                  </a:cubicBezTo>
                  <a:cubicBezTo>
                    <a:pt x="2983" y="641"/>
                    <a:pt x="2974" y="628"/>
                    <a:pt x="2968" y="613"/>
                  </a:cubicBezTo>
                  <a:cubicBezTo>
                    <a:pt x="2961" y="624"/>
                    <a:pt x="2955" y="633"/>
                    <a:pt x="2948" y="643"/>
                  </a:cubicBezTo>
                  <a:cubicBezTo>
                    <a:pt x="2885" y="735"/>
                    <a:pt x="2773" y="778"/>
                    <a:pt x="2661" y="778"/>
                  </a:cubicBezTo>
                  <a:cubicBezTo>
                    <a:pt x="2617" y="778"/>
                    <a:pt x="2574" y="772"/>
                    <a:pt x="2533" y="759"/>
                  </a:cubicBezTo>
                  <a:cubicBezTo>
                    <a:pt x="2387" y="712"/>
                    <a:pt x="2269" y="603"/>
                    <a:pt x="2166" y="487"/>
                  </a:cubicBezTo>
                  <a:cubicBezTo>
                    <a:pt x="2066" y="371"/>
                    <a:pt x="1974" y="245"/>
                    <a:pt x="1851" y="151"/>
                  </a:cubicBezTo>
                  <a:cubicBezTo>
                    <a:pt x="1796" y="106"/>
                    <a:pt x="1734" y="63"/>
                    <a:pt x="17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297"/>
            <p:cNvSpPr/>
            <p:nvPr/>
          </p:nvSpPr>
          <p:spPr>
            <a:xfrm>
              <a:off x="4629900" y="2463705"/>
              <a:ext cx="98287" cy="96952"/>
            </a:xfrm>
            <a:custGeom>
              <a:rect b="b" l="l" r="r" t="t"/>
              <a:pathLst>
                <a:path extrusionOk="0" h="3412" w="3459">
                  <a:moveTo>
                    <a:pt x="1729" y="91"/>
                  </a:moveTo>
                  <a:cubicBezTo>
                    <a:pt x="1759" y="133"/>
                    <a:pt x="1802" y="166"/>
                    <a:pt x="1843" y="196"/>
                  </a:cubicBezTo>
                  <a:lnTo>
                    <a:pt x="1868" y="215"/>
                  </a:lnTo>
                  <a:cubicBezTo>
                    <a:pt x="1956" y="286"/>
                    <a:pt x="2031" y="376"/>
                    <a:pt x="2102" y="461"/>
                  </a:cubicBezTo>
                  <a:cubicBezTo>
                    <a:pt x="2128" y="491"/>
                    <a:pt x="2153" y="521"/>
                    <a:pt x="2179" y="549"/>
                  </a:cubicBezTo>
                  <a:cubicBezTo>
                    <a:pt x="2269" y="654"/>
                    <a:pt x="2395" y="778"/>
                    <a:pt x="2556" y="830"/>
                  </a:cubicBezTo>
                  <a:cubicBezTo>
                    <a:pt x="2601" y="843"/>
                    <a:pt x="2646" y="849"/>
                    <a:pt x="2693" y="849"/>
                  </a:cubicBezTo>
                  <a:cubicBezTo>
                    <a:pt x="2820" y="849"/>
                    <a:pt x="2931" y="800"/>
                    <a:pt x="2995" y="714"/>
                  </a:cubicBezTo>
                  <a:cubicBezTo>
                    <a:pt x="3004" y="742"/>
                    <a:pt x="3013" y="772"/>
                    <a:pt x="3021" y="802"/>
                  </a:cubicBezTo>
                  <a:cubicBezTo>
                    <a:pt x="3032" y="843"/>
                    <a:pt x="3043" y="883"/>
                    <a:pt x="3058" y="924"/>
                  </a:cubicBezTo>
                  <a:cubicBezTo>
                    <a:pt x="3092" y="1012"/>
                    <a:pt x="3145" y="1087"/>
                    <a:pt x="3199" y="1162"/>
                  </a:cubicBezTo>
                  <a:cubicBezTo>
                    <a:pt x="3225" y="1200"/>
                    <a:pt x="3255" y="1239"/>
                    <a:pt x="3278" y="1280"/>
                  </a:cubicBezTo>
                  <a:cubicBezTo>
                    <a:pt x="3327" y="1359"/>
                    <a:pt x="3400" y="1513"/>
                    <a:pt x="3340" y="1648"/>
                  </a:cubicBezTo>
                  <a:cubicBezTo>
                    <a:pt x="3332" y="1665"/>
                    <a:pt x="3308" y="1708"/>
                    <a:pt x="3270" y="1717"/>
                  </a:cubicBezTo>
                  <a:cubicBezTo>
                    <a:pt x="3265" y="1718"/>
                    <a:pt x="3261" y="1718"/>
                    <a:pt x="3256" y="1718"/>
                  </a:cubicBezTo>
                  <a:cubicBezTo>
                    <a:pt x="3217" y="1718"/>
                    <a:pt x="3177" y="1688"/>
                    <a:pt x="3139" y="1659"/>
                  </a:cubicBezTo>
                  <a:cubicBezTo>
                    <a:pt x="2914" y="1490"/>
                    <a:pt x="2612" y="1387"/>
                    <a:pt x="2263" y="1361"/>
                  </a:cubicBezTo>
                  <a:cubicBezTo>
                    <a:pt x="2203" y="1357"/>
                    <a:pt x="2138" y="1355"/>
                    <a:pt x="2072" y="1355"/>
                  </a:cubicBezTo>
                  <a:cubicBezTo>
                    <a:pt x="1826" y="1355"/>
                    <a:pt x="1577" y="1385"/>
                    <a:pt x="1337" y="1415"/>
                  </a:cubicBezTo>
                  <a:cubicBezTo>
                    <a:pt x="1288" y="1421"/>
                    <a:pt x="1230" y="1428"/>
                    <a:pt x="1181" y="1458"/>
                  </a:cubicBezTo>
                  <a:cubicBezTo>
                    <a:pt x="1061" y="1528"/>
                    <a:pt x="1044" y="1697"/>
                    <a:pt x="1097" y="1817"/>
                  </a:cubicBezTo>
                  <a:cubicBezTo>
                    <a:pt x="1144" y="1925"/>
                    <a:pt x="1234" y="2004"/>
                    <a:pt x="1320" y="2081"/>
                  </a:cubicBezTo>
                  <a:lnTo>
                    <a:pt x="1344" y="2100"/>
                  </a:lnTo>
                  <a:cubicBezTo>
                    <a:pt x="1433" y="2182"/>
                    <a:pt x="1519" y="2270"/>
                    <a:pt x="1545" y="2381"/>
                  </a:cubicBezTo>
                  <a:cubicBezTo>
                    <a:pt x="1547" y="2396"/>
                    <a:pt x="1551" y="2411"/>
                    <a:pt x="1553" y="2426"/>
                  </a:cubicBezTo>
                  <a:cubicBezTo>
                    <a:pt x="1558" y="2462"/>
                    <a:pt x="1564" y="2503"/>
                    <a:pt x="1586" y="2537"/>
                  </a:cubicBezTo>
                  <a:cubicBezTo>
                    <a:pt x="1605" y="2567"/>
                    <a:pt x="1633" y="2591"/>
                    <a:pt x="1656" y="2610"/>
                  </a:cubicBezTo>
                  <a:lnTo>
                    <a:pt x="2081" y="2964"/>
                  </a:lnTo>
                  <a:cubicBezTo>
                    <a:pt x="2074" y="3082"/>
                    <a:pt x="2074" y="3206"/>
                    <a:pt x="2081" y="3349"/>
                  </a:cubicBezTo>
                  <a:cubicBezTo>
                    <a:pt x="2070" y="3349"/>
                    <a:pt x="2057" y="3351"/>
                    <a:pt x="2046" y="3351"/>
                  </a:cubicBezTo>
                  <a:cubicBezTo>
                    <a:pt x="2021" y="3354"/>
                    <a:pt x="1995" y="3358"/>
                    <a:pt x="1971" y="3358"/>
                  </a:cubicBezTo>
                  <a:cubicBezTo>
                    <a:pt x="1924" y="3358"/>
                    <a:pt x="1892" y="3347"/>
                    <a:pt x="1868" y="3326"/>
                  </a:cubicBezTo>
                  <a:cubicBezTo>
                    <a:pt x="1851" y="3309"/>
                    <a:pt x="1838" y="3283"/>
                    <a:pt x="1826" y="3259"/>
                  </a:cubicBezTo>
                  <a:cubicBezTo>
                    <a:pt x="1817" y="3240"/>
                    <a:pt x="1808" y="3223"/>
                    <a:pt x="1798" y="3208"/>
                  </a:cubicBezTo>
                  <a:cubicBezTo>
                    <a:pt x="1755" y="3146"/>
                    <a:pt x="1680" y="3105"/>
                    <a:pt x="1603" y="3105"/>
                  </a:cubicBezTo>
                  <a:cubicBezTo>
                    <a:pt x="1598" y="3105"/>
                    <a:pt x="1594" y="3107"/>
                    <a:pt x="1590" y="3107"/>
                  </a:cubicBezTo>
                  <a:cubicBezTo>
                    <a:pt x="1601" y="3062"/>
                    <a:pt x="1594" y="3015"/>
                    <a:pt x="1568" y="2966"/>
                  </a:cubicBezTo>
                  <a:cubicBezTo>
                    <a:pt x="1523" y="2874"/>
                    <a:pt x="1427" y="2805"/>
                    <a:pt x="1337" y="2797"/>
                  </a:cubicBezTo>
                  <a:cubicBezTo>
                    <a:pt x="1328" y="2796"/>
                    <a:pt x="1319" y="2796"/>
                    <a:pt x="1309" y="2796"/>
                  </a:cubicBezTo>
                  <a:cubicBezTo>
                    <a:pt x="1284" y="2796"/>
                    <a:pt x="1259" y="2798"/>
                    <a:pt x="1232" y="2801"/>
                  </a:cubicBezTo>
                  <a:cubicBezTo>
                    <a:pt x="1211" y="2801"/>
                    <a:pt x="1187" y="2803"/>
                    <a:pt x="1166" y="2803"/>
                  </a:cubicBezTo>
                  <a:cubicBezTo>
                    <a:pt x="1116" y="2803"/>
                    <a:pt x="1086" y="2792"/>
                    <a:pt x="1071" y="2767"/>
                  </a:cubicBezTo>
                  <a:cubicBezTo>
                    <a:pt x="1056" y="2745"/>
                    <a:pt x="1054" y="2717"/>
                    <a:pt x="1052" y="2687"/>
                  </a:cubicBezTo>
                  <a:cubicBezTo>
                    <a:pt x="1050" y="2651"/>
                    <a:pt x="1048" y="2614"/>
                    <a:pt x="1029" y="2582"/>
                  </a:cubicBezTo>
                  <a:cubicBezTo>
                    <a:pt x="996" y="2533"/>
                    <a:pt x="943" y="2518"/>
                    <a:pt x="889" y="2507"/>
                  </a:cubicBezTo>
                  <a:cubicBezTo>
                    <a:pt x="859" y="2499"/>
                    <a:pt x="829" y="2492"/>
                    <a:pt x="806" y="2477"/>
                  </a:cubicBezTo>
                  <a:cubicBezTo>
                    <a:pt x="754" y="2447"/>
                    <a:pt x="729" y="2383"/>
                    <a:pt x="707" y="2315"/>
                  </a:cubicBezTo>
                  <a:lnTo>
                    <a:pt x="472" y="1607"/>
                  </a:lnTo>
                  <a:lnTo>
                    <a:pt x="446" y="1614"/>
                  </a:lnTo>
                  <a:cubicBezTo>
                    <a:pt x="419" y="1621"/>
                    <a:pt x="391" y="1625"/>
                    <a:pt x="362" y="1625"/>
                  </a:cubicBezTo>
                  <a:cubicBezTo>
                    <a:pt x="253" y="1625"/>
                    <a:pt x="138" y="1572"/>
                    <a:pt x="64" y="1483"/>
                  </a:cubicBezTo>
                  <a:lnTo>
                    <a:pt x="67" y="1479"/>
                  </a:lnTo>
                  <a:cubicBezTo>
                    <a:pt x="77" y="1462"/>
                    <a:pt x="88" y="1443"/>
                    <a:pt x="99" y="1425"/>
                  </a:cubicBezTo>
                  <a:cubicBezTo>
                    <a:pt x="124" y="1389"/>
                    <a:pt x="152" y="1350"/>
                    <a:pt x="191" y="1327"/>
                  </a:cubicBezTo>
                  <a:cubicBezTo>
                    <a:pt x="247" y="1293"/>
                    <a:pt x="319" y="1288"/>
                    <a:pt x="388" y="1288"/>
                  </a:cubicBezTo>
                  <a:lnTo>
                    <a:pt x="450" y="1288"/>
                  </a:lnTo>
                  <a:cubicBezTo>
                    <a:pt x="547" y="1288"/>
                    <a:pt x="645" y="1282"/>
                    <a:pt x="707" y="1203"/>
                  </a:cubicBezTo>
                  <a:lnTo>
                    <a:pt x="714" y="1194"/>
                  </a:lnTo>
                  <a:cubicBezTo>
                    <a:pt x="733" y="1130"/>
                    <a:pt x="767" y="1072"/>
                    <a:pt x="816" y="1025"/>
                  </a:cubicBezTo>
                  <a:cubicBezTo>
                    <a:pt x="827" y="1014"/>
                    <a:pt x="838" y="1005"/>
                    <a:pt x="849" y="995"/>
                  </a:cubicBezTo>
                  <a:cubicBezTo>
                    <a:pt x="883" y="965"/>
                    <a:pt x="919" y="935"/>
                    <a:pt x="939" y="890"/>
                  </a:cubicBezTo>
                  <a:cubicBezTo>
                    <a:pt x="947" y="870"/>
                    <a:pt x="954" y="853"/>
                    <a:pt x="958" y="834"/>
                  </a:cubicBezTo>
                  <a:cubicBezTo>
                    <a:pt x="962" y="821"/>
                    <a:pt x="964" y="806"/>
                    <a:pt x="971" y="793"/>
                  </a:cubicBezTo>
                  <a:cubicBezTo>
                    <a:pt x="1001" y="723"/>
                    <a:pt x="1071" y="686"/>
                    <a:pt x="1149" y="646"/>
                  </a:cubicBezTo>
                  <a:cubicBezTo>
                    <a:pt x="1170" y="635"/>
                    <a:pt x="1189" y="624"/>
                    <a:pt x="1209" y="613"/>
                  </a:cubicBezTo>
                  <a:cubicBezTo>
                    <a:pt x="1284" y="568"/>
                    <a:pt x="1341" y="498"/>
                    <a:pt x="1356" y="429"/>
                  </a:cubicBezTo>
                  <a:cubicBezTo>
                    <a:pt x="1363" y="399"/>
                    <a:pt x="1361" y="369"/>
                    <a:pt x="1350" y="343"/>
                  </a:cubicBezTo>
                  <a:cubicBezTo>
                    <a:pt x="1493" y="290"/>
                    <a:pt x="1622" y="202"/>
                    <a:pt x="1729" y="91"/>
                  </a:cubicBezTo>
                  <a:close/>
                  <a:moveTo>
                    <a:pt x="1738" y="1"/>
                  </a:moveTo>
                  <a:lnTo>
                    <a:pt x="1712" y="28"/>
                  </a:lnTo>
                  <a:cubicBezTo>
                    <a:pt x="1601" y="155"/>
                    <a:pt x="1459" y="249"/>
                    <a:pt x="1305" y="303"/>
                  </a:cubicBezTo>
                  <a:lnTo>
                    <a:pt x="1271" y="313"/>
                  </a:lnTo>
                  <a:lnTo>
                    <a:pt x="1290" y="343"/>
                  </a:lnTo>
                  <a:cubicBezTo>
                    <a:pt x="1305" y="365"/>
                    <a:pt x="1309" y="391"/>
                    <a:pt x="1305" y="418"/>
                  </a:cubicBezTo>
                  <a:cubicBezTo>
                    <a:pt x="1292" y="472"/>
                    <a:pt x="1243" y="530"/>
                    <a:pt x="1183" y="566"/>
                  </a:cubicBezTo>
                  <a:cubicBezTo>
                    <a:pt x="1164" y="577"/>
                    <a:pt x="1144" y="588"/>
                    <a:pt x="1123" y="598"/>
                  </a:cubicBezTo>
                  <a:cubicBezTo>
                    <a:pt x="1041" y="641"/>
                    <a:pt x="958" y="684"/>
                    <a:pt x="921" y="772"/>
                  </a:cubicBezTo>
                  <a:cubicBezTo>
                    <a:pt x="915" y="787"/>
                    <a:pt x="911" y="804"/>
                    <a:pt x="906" y="821"/>
                  </a:cubicBezTo>
                  <a:cubicBezTo>
                    <a:pt x="902" y="836"/>
                    <a:pt x="898" y="853"/>
                    <a:pt x="891" y="866"/>
                  </a:cubicBezTo>
                  <a:cubicBezTo>
                    <a:pt x="874" y="900"/>
                    <a:pt x="844" y="926"/>
                    <a:pt x="814" y="954"/>
                  </a:cubicBezTo>
                  <a:cubicBezTo>
                    <a:pt x="801" y="965"/>
                    <a:pt x="789" y="975"/>
                    <a:pt x="778" y="986"/>
                  </a:cubicBezTo>
                  <a:cubicBezTo>
                    <a:pt x="726" y="1040"/>
                    <a:pt x="686" y="1104"/>
                    <a:pt x="662" y="1173"/>
                  </a:cubicBezTo>
                  <a:cubicBezTo>
                    <a:pt x="615" y="1230"/>
                    <a:pt x="534" y="1237"/>
                    <a:pt x="450" y="1237"/>
                  </a:cubicBezTo>
                  <a:lnTo>
                    <a:pt x="388" y="1235"/>
                  </a:lnTo>
                  <a:cubicBezTo>
                    <a:pt x="311" y="1235"/>
                    <a:pt x="232" y="1239"/>
                    <a:pt x="163" y="1282"/>
                  </a:cubicBezTo>
                  <a:cubicBezTo>
                    <a:pt x="116" y="1310"/>
                    <a:pt x="84" y="1355"/>
                    <a:pt x="54" y="1398"/>
                  </a:cubicBezTo>
                  <a:cubicBezTo>
                    <a:pt x="41" y="1415"/>
                    <a:pt x="30" y="1434"/>
                    <a:pt x="19" y="1451"/>
                  </a:cubicBezTo>
                  <a:lnTo>
                    <a:pt x="0" y="1488"/>
                  </a:lnTo>
                  <a:lnTo>
                    <a:pt x="11" y="1500"/>
                  </a:lnTo>
                  <a:cubicBezTo>
                    <a:pt x="92" y="1611"/>
                    <a:pt x="231" y="1679"/>
                    <a:pt x="364" y="1679"/>
                  </a:cubicBezTo>
                  <a:cubicBezTo>
                    <a:pt x="388" y="1679"/>
                    <a:pt x="412" y="1676"/>
                    <a:pt x="435" y="1672"/>
                  </a:cubicBezTo>
                  <a:lnTo>
                    <a:pt x="656" y="2332"/>
                  </a:lnTo>
                  <a:cubicBezTo>
                    <a:pt x="675" y="2392"/>
                    <a:pt x="705" y="2482"/>
                    <a:pt x="780" y="2524"/>
                  </a:cubicBezTo>
                  <a:cubicBezTo>
                    <a:pt x="810" y="2542"/>
                    <a:pt x="844" y="2550"/>
                    <a:pt x="876" y="2559"/>
                  </a:cubicBezTo>
                  <a:cubicBezTo>
                    <a:pt x="924" y="2569"/>
                    <a:pt x="962" y="2578"/>
                    <a:pt x="984" y="2610"/>
                  </a:cubicBezTo>
                  <a:cubicBezTo>
                    <a:pt x="996" y="2632"/>
                    <a:pt x="999" y="2659"/>
                    <a:pt x="1001" y="2689"/>
                  </a:cubicBezTo>
                  <a:cubicBezTo>
                    <a:pt x="1003" y="2724"/>
                    <a:pt x="1005" y="2762"/>
                    <a:pt x="1026" y="2794"/>
                  </a:cubicBezTo>
                  <a:cubicBezTo>
                    <a:pt x="1061" y="2850"/>
                    <a:pt x="1123" y="2857"/>
                    <a:pt x="1166" y="2857"/>
                  </a:cubicBezTo>
                  <a:cubicBezTo>
                    <a:pt x="1187" y="2857"/>
                    <a:pt x="1213" y="2854"/>
                    <a:pt x="1239" y="2852"/>
                  </a:cubicBezTo>
                  <a:cubicBezTo>
                    <a:pt x="1261" y="2851"/>
                    <a:pt x="1284" y="2849"/>
                    <a:pt x="1305" y="2849"/>
                  </a:cubicBezTo>
                  <a:cubicBezTo>
                    <a:pt x="1314" y="2849"/>
                    <a:pt x="1322" y="2850"/>
                    <a:pt x="1331" y="2850"/>
                  </a:cubicBezTo>
                  <a:cubicBezTo>
                    <a:pt x="1403" y="2857"/>
                    <a:pt x="1485" y="2914"/>
                    <a:pt x="1521" y="2989"/>
                  </a:cubicBezTo>
                  <a:cubicBezTo>
                    <a:pt x="1536" y="3019"/>
                    <a:pt x="1556" y="3075"/>
                    <a:pt x="1526" y="3127"/>
                  </a:cubicBezTo>
                  <a:lnTo>
                    <a:pt x="1489" y="3184"/>
                  </a:lnTo>
                  <a:lnTo>
                    <a:pt x="1489" y="3184"/>
                  </a:lnTo>
                  <a:lnTo>
                    <a:pt x="1556" y="3165"/>
                  </a:lnTo>
                  <a:cubicBezTo>
                    <a:pt x="1569" y="3161"/>
                    <a:pt x="1584" y="3159"/>
                    <a:pt x="1599" y="3159"/>
                  </a:cubicBezTo>
                  <a:cubicBezTo>
                    <a:pt x="1658" y="3159"/>
                    <a:pt x="1720" y="3190"/>
                    <a:pt x="1753" y="3238"/>
                  </a:cubicBezTo>
                  <a:cubicBezTo>
                    <a:pt x="1763" y="3251"/>
                    <a:pt x="1770" y="3268"/>
                    <a:pt x="1778" y="3283"/>
                  </a:cubicBezTo>
                  <a:cubicBezTo>
                    <a:pt x="1791" y="3311"/>
                    <a:pt x="1806" y="3341"/>
                    <a:pt x="1832" y="3364"/>
                  </a:cubicBezTo>
                  <a:cubicBezTo>
                    <a:pt x="1877" y="3405"/>
                    <a:pt x="1933" y="3411"/>
                    <a:pt x="1971" y="3411"/>
                  </a:cubicBezTo>
                  <a:cubicBezTo>
                    <a:pt x="1997" y="3411"/>
                    <a:pt x="2023" y="3407"/>
                    <a:pt x="2051" y="3405"/>
                  </a:cubicBezTo>
                  <a:cubicBezTo>
                    <a:pt x="2070" y="3403"/>
                    <a:pt x="2091" y="3401"/>
                    <a:pt x="2111" y="3401"/>
                  </a:cubicBezTo>
                  <a:lnTo>
                    <a:pt x="2136" y="3401"/>
                  </a:lnTo>
                  <a:lnTo>
                    <a:pt x="2136" y="3373"/>
                  </a:lnTo>
                  <a:cubicBezTo>
                    <a:pt x="2128" y="3216"/>
                    <a:pt x="2128" y="3079"/>
                    <a:pt x="2136" y="2955"/>
                  </a:cubicBezTo>
                  <a:lnTo>
                    <a:pt x="2136" y="2940"/>
                  </a:lnTo>
                  <a:lnTo>
                    <a:pt x="1688" y="2569"/>
                  </a:lnTo>
                  <a:cubicBezTo>
                    <a:pt x="1669" y="2550"/>
                    <a:pt x="1646" y="2533"/>
                    <a:pt x="1633" y="2509"/>
                  </a:cubicBezTo>
                  <a:cubicBezTo>
                    <a:pt x="1616" y="2484"/>
                    <a:pt x="1611" y="2452"/>
                    <a:pt x="1605" y="2417"/>
                  </a:cubicBezTo>
                  <a:cubicBezTo>
                    <a:pt x="1603" y="2400"/>
                    <a:pt x="1601" y="2383"/>
                    <a:pt x="1596" y="2368"/>
                  </a:cubicBezTo>
                  <a:cubicBezTo>
                    <a:pt x="1568" y="2244"/>
                    <a:pt x="1474" y="2147"/>
                    <a:pt x="1378" y="2062"/>
                  </a:cubicBezTo>
                  <a:lnTo>
                    <a:pt x="1356" y="2040"/>
                  </a:lnTo>
                  <a:cubicBezTo>
                    <a:pt x="1273" y="1967"/>
                    <a:pt x="1189" y="1892"/>
                    <a:pt x="1146" y="1796"/>
                  </a:cubicBezTo>
                  <a:cubicBezTo>
                    <a:pt x="1104" y="1700"/>
                    <a:pt x="1114" y="1558"/>
                    <a:pt x="1209" y="1503"/>
                  </a:cubicBezTo>
                  <a:cubicBezTo>
                    <a:pt x="1247" y="1479"/>
                    <a:pt x="1296" y="1475"/>
                    <a:pt x="1344" y="1468"/>
                  </a:cubicBezTo>
                  <a:cubicBezTo>
                    <a:pt x="1583" y="1438"/>
                    <a:pt x="1830" y="1408"/>
                    <a:pt x="2072" y="1408"/>
                  </a:cubicBezTo>
                  <a:cubicBezTo>
                    <a:pt x="2136" y="1408"/>
                    <a:pt x="2201" y="1410"/>
                    <a:pt x="2258" y="1415"/>
                  </a:cubicBezTo>
                  <a:cubicBezTo>
                    <a:pt x="2597" y="1438"/>
                    <a:pt x="2890" y="1539"/>
                    <a:pt x="3109" y="1704"/>
                  </a:cubicBezTo>
                  <a:cubicBezTo>
                    <a:pt x="3150" y="1736"/>
                    <a:pt x="3201" y="1773"/>
                    <a:pt x="3257" y="1773"/>
                  </a:cubicBezTo>
                  <a:cubicBezTo>
                    <a:pt x="3264" y="1773"/>
                    <a:pt x="3272" y="1772"/>
                    <a:pt x="3280" y="1770"/>
                  </a:cubicBezTo>
                  <a:cubicBezTo>
                    <a:pt x="3325" y="1760"/>
                    <a:pt x="3364" y="1723"/>
                    <a:pt x="3390" y="1670"/>
                  </a:cubicBezTo>
                  <a:cubicBezTo>
                    <a:pt x="3458" y="1513"/>
                    <a:pt x="3379" y="1342"/>
                    <a:pt x="3323" y="1252"/>
                  </a:cubicBezTo>
                  <a:cubicBezTo>
                    <a:pt x="3300" y="1209"/>
                    <a:pt x="3270" y="1170"/>
                    <a:pt x="3242" y="1130"/>
                  </a:cubicBezTo>
                  <a:cubicBezTo>
                    <a:pt x="3190" y="1055"/>
                    <a:pt x="3139" y="986"/>
                    <a:pt x="3107" y="905"/>
                  </a:cubicBezTo>
                  <a:cubicBezTo>
                    <a:pt x="3094" y="868"/>
                    <a:pt x="3083" y="830"/>
                    <a:pt x="3072" y="789"/>
                  </a:cubicBezTo>
                  <a:cubicBezTo>
                    <a:pt x="3064" y="757"/>
                    <a:pt x="3055" y="725"/>
                    <a:pt x="3045" y="693"/>
                  </a:cubicBezTo>
                  <a:cubicBezTo>
                    <a:pt x="3040" y="684"/>
                    <a:pt x="3036" y="673"/>
                    <a:pt x="3032" y="663"/>
                  </a:cubicBezTo>
                  <a:cubicBezTo>
                    <a:pt x="3030" y="658"/>
                    <a:pt x="3025" y="654"/>
                    <a:pt x="3023" y="648"/>
                  </a:cubicBezTo>
                  <a:lnTo>
                    <a:pt x="3004" y="601"/>
                  </a:lnTo>
                  <a:lnTo>
                    <a:pt x="2972" y="652"/>
                  </a:lnTo>
                  <a:cubicBezTo>
                    <a:pt x="2968" y="658"/>
                    <a:pt x="2963" y="667"/>
                    <a:pt x="2959" y="673"/>
                  </a:cubicBezTo>
                  <a:cubicBezTo>
                    <a:pt x="2905" y="751"/>
                    <a:pt x="2807" y="796"/>
                    <a:pt x="2693" y="796"/>
                  </a:cubicBezTo>
                  <a:cubicBezTo>
                    <a:pt x="2653" y="796"/>
                    <a:pt x="2612" y="789"/>
                    <a:pt x="2573" y="778"/>
                  </a:cubicBezTo>
                  <a:cubicBezTo>
                    <a:pt x="2423" y="731"/>
                    <a:pt x="2305" y="613"/>
                    <a:pt x="2218" y="515"/>
                  </a:cubicBezTo>
                  <a:cubicBezTo>
                    <a:pt x="2194" y="485"/>
                    <a:pt x="2168" y="457"/>
                    <a:pt x="2145" y="427"/>
                  </a:cubicBezTo>
                  <a:cubicBezTo>
                    <a:pt x="2070" y="339"/>
                    <a:pt x="1993" y="247"/>
                    <a:pt x="1901" y="174"/>
                  </a:cubicBezTo>
                  <a:lnTo>
                    <a:pt x="1875" y="155"/>
                  </a:lnTo>
                  <a:cubicBezTo>
                    <a:pt x="1830" y="118"/>
                    <a:pt x="1781" y="82"/>
                    <a:pt x="1757" y="35"/>
                  </a:cubicBezTo>
                  <a:lnTo>
                    <a:pt x="173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297"/>
            <p:cNvSpPr/>
            <p:nvPr/>
          </p:nvSpPr>
          <p:spPr>
            <a:xfrm>
              <a:off x="4660331" y="2502972"/>
              <a:ext cx="72458" cy="67798"/>
            </a:xfrm>
            <a:custGeom>
              <a:rect b="b" l="l" r="r" t="t"/>
              <a:pathLst>
                <a:path extrusionOk="0" h="2386" w="2550">
                  <a:moveTo>
                    <a:pt x="1000" y="1"/>
                  </a:moveTo>
                  <a:cubicBezTo>
                    <a:pt x="756" y="1"/>
                    <a:pt x="512" y="30"/>
                    <a:pt x="270" y="61"/>
                  </a:cubicBezTo>
                  <a:cubicBezTo>
                    <a:pt x="219" y="65"/>
                    <a:pt x="168" y="73"/>
                    <a:pt x="123" y="99"/>
                  </a:cubicBezTo>
                  <a:cubicBezTo>
                    <a:pt x="18" y="161"/>
                    <a:pt x="0" y="313"/>
                    <a:pt x="52" y="425"/>
                  </a:cubicBezTo>
                  <a:cubicBezTo>
                    <a:pt x="101" y="536"/>
                    <a:pt x="200" y="618"/>
                    <a:pt x="290" y="699"/>
                  </a:cubicBezTo>
                  <a:cubicBezTo>
                    <a:pt x="382" y="780"/>
                    <a:pt x="472" y="873"/>
                    <a:pt x="500" y="993"/>
                  </a:cubicBezTo>
                  <a:cubicBezTo>
                    <a:pt x="510" y="1042"/>
                    <a:pt x="512" y="1097"/>
                    <a:pt x="538" y="1142"/>
                  </a:cubicBezTo>
                  <a:cubicBezTo>
                    <a:pt x="555" y="1168"/>
                    <a:pt x="579" y="1187"/>
                    <a:pt x="602" y="1207"/>
                  </a:cubicBezTo>
                  <a:cubicBezTo>
                    <a:pt x="746" y="1329"/>
                    <a:pt x="892" y="1449"/>
                    <a:pt x="1037" y="1571"/>
                  </a:cubicBezTo>
                  <a:cubicBezTo>
                    <a:pt x="1029" y="1710"/>
                    <a:pt x="1031" y="1852"/>
                    <a:pt x="1037" y="1993"/>
                  </a:cubicBezTo>
                  <a:cubicBezTo>
                    <a:pt x="1048" y="1992"/>
                    <a:pt x="1059" y="1992"/>
                    <a:pt x="1069" y="1992"/>
                  </a:cubicBezTo>
                  <a:cubicBezTo>
                    <a:pt x="1087" y="1992"/>
                    <a:pt x="1105" y="1993"/>
                    <a:pt x="1121" y="1997"/>
                  </a:cubicBezTo>
                  <a:cubicBezTo>
                    <a:pt x="1294" y="2040"/>
                    <a:pt x="1354" y="2302"/>
                    <a:pt x="1532" y="2325"/>
                  </a:cubicBezTo>
                  <a:cubicBezTo>
                    <a:pt x="1543" y="2327"/>
                    <a:pt x="1554" y="2327"/>
                    <a:pt x="1565" y="2327"/>
                  </a:cubicBezTo>
                  <a:cubicBezTo>
                    <a:pt x="1603" y="2327"/>
                    <a:pt x="1642" y="2320"/>
                    <a:pt x="1679" y="2320"/>
                  </a:cubicBezTo>
                  <a:cubicBezTo>
                    <a:pt x="1702" y="2320"/>
                    <a:pt x="1724" y="2323"/>
                    <a:pt x="1744" y="2332"/>
                  </a:cubicBezTo>
                  <a:cubicBezTo>
                    <a:pt x="1772" y="2344"/>
                    <a:pt x="1789" y="2364"/>
                    <a:pt x="1804" y="2385"/>
                  </a:cubicBezTo>
                  <a:cubicBezTo>
                    <a:pt x="1978" y="2126"/>
                    <a:pt x="2136" y="1854"/>
                    <a:pt x="2199" y="1550"/>
                  </a:cubicBezTo>
                  <a:cubicBezTo>
                    <a:pt x="2214" y="1487"/>
                    <a:pt x="2222" y="1421"/>
                    <a:pt x="2246" y="1361"/>
                  </a:cubicBezTo>
                  <a:cubicBezTo>
                    <a:pt x="2308" y="1215"/>
                    <a:pt x="2456" y="1117"/>
                    <a:pt x="2516" y="969"/>
                  </a:cubicBezTo>
                  <a:cubicBezTo>
                    <a:pt x="2544" y="900"/>
                    <a:pt x="2550" y="823"/>
                    <a:pt x="2548" y="748"/>
                  </a:cubicBezTo>
                  <a:cubicBezTo>
                    <a:pt x="2546" y="513"/>
                    <a:pt x="2456" y="283"/>
                    <a:pt x="2312" y="95"/>
                  </a:cubicBezTo>
                  <a:lnTo>
                    <a:pt x="2312" y="95"/>
                  </a:lnTo>
                  <a:cubicBezTo>
                    <a:pt x="2321" y="157"/>
                    <a:pt x="2319" y="219"/>
                    <a:pt x="2293" y="277"/>
                  </a:cubicBezTo>
                  <a:cubicBezTo>
                    <a:pt x="2276" y="315"/>
                    <a:pt x="2246" y="352"/>
                    <a:pt x="2203" y="363"/>
                  </a:cubicBezTo>
                  <a:cubicBezTo>
                    <a:pt x="2197" y="364"/>
                    <a:pt x="2191" y="364"/>
                    <a:pt x="2184" y="364"/>
                  </a:cubicBezTo>
                  <a:cubicBezTo>
                    <a:pt x="2136" y="364"/>
                    <a:pt x="2091" y="329"/>
                    <a:pt x="2051" y="298"/>
                  </a:cubicBezTo>
                  <a:cubicBezTo>
                    <a:pt x="1807" y="114"/>
                    <a:pt x="1498" y="28"/>
                    <a:pt x="1189" y="7"/>
                  </a:cubicBezTo>
                  <a:cubicBezTo>
                    <a:pt x="1127" y="3"/>
                    <a:pt x="1063" y="1"/>
                    <a:pt x="10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297"/>
            <p:cNvSpPr/>
            <p:nvPr/>
          </p:nvSpPr>
          <p:spPr>
            <a:xfrm>
              <a:off x="4659535" y="2502177"/>
              <a:ext cx="73993" cy="69929"/>
            </a:xfrm>
            <a:custGeom>
              <a:rect b="b" l="l" r="r" t="t"/>
              <a:pathLst>
                <a:path extrusionOk="0" h="2461" w="2604">
                  <a:moveTo>
                    <a:pt x="1029" y="54"/>
                  </a:moveTo>
                  <a:cubicBezTo>
                    <a:pt x="1093" y="54"/>
                    <a:pt x="1158" y="56"/>
                    <a:pt x="1215" y="61"/>
                  </a:cubicBezTo>
                  <a:cubicBezTo>
                    <a:pt x="1554" y="84"/>
                    <a:pt x="1847" y="185"/>
                    <a:pt x="2066" y="350"/>
                  </a:cubicBezTo>
                  <a:cubicBezTo>
                    <a:pt x="2107" y="382"/>
                    <a:pt x="2158" y="419"/>
                    <a:pt x="2214" y="419"/>
                  </a:cubicBezTo>
                  <a:cubicBezTo>
                    <a:pt x="2221" y="419"/>
                    <a:pt x="2229" y="418"/>
                    <a:pt x="2237" y="416"/>
                  </a:cubicBezTo>
                  <a:cubicBezTo>
                    <a:pt x="2282" y="406"/>
                    <a:pt x="2321" y="369"/>
                    <a:pt x="2347" y="316"/>
                  </a:cubicBezTo>
                  <a:cubicBezTo>
                    <a:pt x="2359" y="283"/>
                    <a:pt x="2368" y="251"/>
                    <a:pt x="2370" y="215"/>
                  </a:cubicBezTo>
                  <a:cubicBezTo>
                    <a:pt x="2484" y="386"/>
                    <a:pt x="2546" y="583"/>
                    <a:pt x="2550" y="778"/>
                  </a:cubicBezTo>
                  <a:cubicBezTo>
                    <a:pt x="2550" y="864"/>
                    <a:pt x="2542" y="931"/>
                    <a:pt x="2518" y="988"/>
                  </a:cubicBezTo>
                  <a:cubicBezTo>
                    <a:pt x="2490" y="1057"/>
                    <a:pt x="2441" y="1117"/>
                    <a:pt x="2387" y="1177"/>
                  </a:cubicBezTo>
                  <a:cubicBezTo>
                    <a:pt x="2336" y="1239"/>
                    <a:pt x="2282" y="1303"/>
                    <a:pt x="2250" y="1378"/>
                  </a:cubicBezTo>
                  <a:cubicBezTo>
                    <a:pt x="2229" y="1430"/>
                    <a:pt x="2218" y="1483"/>
                    <a:pt x="2209" y="1533"/>
                  </a:cubicBezTo>
                  <a:lnTo>
                    <a:pt x="2201" y="1573"/>
                  </a:lnTo>
                  <a:cubicBezTo>
                    <a:pt x="2139" y="1869"/>
                    <a:pt x="1980" y="2139"/>
                    <a:pt x="1830" y="2368"/>
                  </a:cubicBezTo>
                  <a:cubicBezTo>
                    <a:pt x="1817" y="2353"/>
                    <a:pt x="1800" y="2342"/>
                    <a:pt x="1783" y="2336"/>
                  </a:cubicBezTo>
                  <a:cubicBezTo>
                    <a:pt x="1762" y="2325"/>
                    <a:pt x="1736" y="2321"/>
                    <a:pt x="1706" y="2321"/>
                  </a:cubicBezTo>
                  <a:cubicBezTo>
                    <a:pt x="1687" y="2321"/>
                    <a:pt x="1667" y="2323"/>
                    <a:pt x="1646" y="2325"/>
                  </a:cubicBezTo>
                  <a:cubicBezTo>
                    <a:pt x="1626" y="2327"/>
                    <a:pt x="1608" y="2328"/>
                    <a:pt x="1589" y="2328"/>
                  </a:cubicBezTo>
                  <a:cubicBezTo>
                    <a:pt x="1581" y="2328"/>
                    <a:pt x="1573" y="2328"/>
                    <a:pt x="1565" y="2327"/>
                  </a:cubicBezTo>
                  <a:cubicBezTo>
                    <a:pt x="1483" y="2317"/>
                    <a:pt x="1427" y="2246"/>
                    <a:pt x="1370" y="2173"/>
                  </a:cubicBezTo>
                  <a:cubicBezTo>
                    <a:pt x="1310" y="2100"/>
                    <a:pt x="1250" y="2023"/>
                    <a:pt x="1155" y="2000"/>
                  </a:cubicBezTo>
                  <a:cubicBezTo>
                    <a:pt x="1136" y="1995"/>
                    <a:pt x="1115" y="1993"/>
                    <a:pt x="1091" y="1993"/>
                  </a:cubicBezTo>
                  <a:cubicBezTo>
                    <a:pt x="1085" y="1848"/>
                    <a:pt x="1085" y="1719"/>
                    <a:pt x="1093" y="1601"/>
                  </a:cubicBezTo>
                  <a:lnTo>
                    <a:pt x="1093" y="1586"/>
                  </a:lnTo>
                  <a:lnTo>
                    <a:pt x="645" y="1215"/>
                  </a:lnTo>
                  <a:cubicBezTo>
                    <a:pt x="624" y="1196"/>
                    <a:pt x="603" y="1179"/>
                    <a:pt x="590" y="1155"/>
                  </a:cubicBezTo>
                  <a:cubicBezTo>
                    <a:pt x="573" y="1130"/>
                    <a:pt x="568" y="1098"/>
                    <a:pt x="562" y="1063"/>
                  </a:cubicBezTo>
                  <a:cubicBezTo>
                    <a:pt x="560" y="1046"/>
                    <a:pt x="558" y="1029"/>
                    <a:pt x="553" y="1014"/>
                  </a:cubicBezTo>
                  <a:cubicBezTo>
                    <a:pt x="525" y="890"/>
                    <a:pt x="431" y="793"/>
                    <a:pt x="335" y="708"/>
                  </a:cubicBezTo>
                  <a:lnTo>
                    <a:pt x="313" y="686"/>
                  </a:lnTo>
                  <a:cubicBezTo>
                    <a:pt x="230" y="613"/>
                    <a:pt x="146" y="538"/>
                    <a:pt x="103" y="442"/>
                  </a:cubicBezTo>
                  <a:cubicBezTo>
                    <a:pt x="61" y="346"/>
                    <a:pt x="71" y="204"/>
                    <a:pt x="166" y="149"/>
                  </a:cubicBezTo>
                  <a:cubicBezTo>
                    <a:pt x="204" y="125"/>
                    <a:pt x="253" y="121"/>
                    <a:pt x="301" y="114"/>
                  </a:cubicBezTo>
                  <a:cubicBezTo>
                    <a:pt x="540" y="84"/>
                    <a:pt x="787" y="54"/>
                    <a:pt x="1029" y="54"/>
                  </a:cubicBezTo>
                  <a:close/>
                  <a:moveTo>
                    <a:pt x="1029" y="1"/>
                  </a:moveTo>
                  <a:cubicBezTo>
                    <a:pt x="783" y="1"/>
                    <a:pt x="534" y="31"/>
                    <a:pt x="294" y="61"/>
                  </a:cubicBezTo>
                  <a:cubicBezTo>
                    <a:pt x="245" y="67"/>
                    <a:pt x="187" y="74"/>
                    <a:pt x="138" y="104"/>
                  </a:cubicBezTo>
                  <a:cubicBezTo>
                    <a:pt x="18" y="174"/>
                    <a:pt x="1" y="343"/>
                    <a:pt x="54" y="463"/>
                  </a:cubicBezTo>
                  <a:cubicBezTo>
                    <a:pt x="101" y="571"/>
                    <a:pt x="191" y="650"/>
                    <a:pt x="277" y="727"/>
                  </a:cubicBezTo>
                  <a:lnTo>
                    <a:pt x="301" y="746"/>
                  </a:lnTo>
                  <a:cubicBezTo>
                    <a:pt x="390" y="828"/>
                    <a:pt x="476" y="916"/>
                    <a:pt x="502" y="1027"/>
                  </a:cubicBezTo>
                  <a:cubicBezTo>
                    <a:pt x="504" y="1042"/>
                    <a:pt x="508" y="1057"/>
                    <a:pt x="510" y="1072"/>
                  </a:cubicBezTo>
                  <a:cubicBezTo>
                    <a:pt x="515" y="1108"/>
                    <a:pt x="521" y="1149"/>
                    <a:pt x="543" y="1183"/>
                  </a:cubicBezTo>
                  <a:cubicBezTo>
                    <a:pt x="562" y="1213"/>
                    <a:pt x="588" y="1237"/>
                    <a:pt x="613" y="1256"/>
                  </a:cubicBezTo>
                  <a:lnTo>
                    <a:pt x="1038" y="1610"/>
                  </a:lnTo>
                  <a:cubicBezTo>
                    <a:pt x="1031" y="1734"/>
                    <a:pt x="1031" y="1869"/>
                    <a:pt x="1040" y="2021"/>
                  </a:cubicBezTo>
                  <a:lnTo>
                    <a:pt x="1042" y="2049"/>
                  </a:lnTo>
                  <a:lnTo>
                    <a:pt x="1068" y="2047"/>
                  </a:lnTo>
                  <a:cubicBezTo>
                    <a:pt x="1095" y="2047"/>
                    <a:pt x="1121" y="2047"/>
                    <a:pt x="1143" y="2053"/>
                  </a:cubicBezTo>
                  <a:cubicBezTo>
                    <a:pt x="1217" y="2070"/>
                    <a:pt x="1271" y="2137"/>
                    <a:pt x="1327" y="2207"/>
                  </a:cubicBezTo>
                  <a:cubicBezTo>
                    <a:pt x="1391" y="2285"/>
                    <a:pt x="1455" y="2366"/>
                    <a:pt x="1556" y="2381"/>
                  </a:cubicBezTo>
                  <a:cubicBezTo>
                    <a:pt x="1566" y="2382"/>
                    <a:pt x="1576" y="2383"/>
                    <a:pt x="1586" y="2383"/>
                  </a:cubicBezTo>
                  <a:cubicBezTo>
                    <a:pt x="1608" y="2383"/>
                    <a:pt x="1630" y="2380"/>
                    <a:pt x="1652" y="2379"/>
                  </a:cubicBezTo>
                  <a:cubicBezTo>
                    <a:pt x="1670" y="2377"/>
                    <a:pt x="1688" y="2376"/>
                    <a:pt x="1705" y="2376"/>
                  </a:cubicBezTo>
                  <a:cubicBezTo>
                    <a:pt x="1727" y="2376"/>
                    <a:pt x="1747" y="2378"/>
                    <a:pt x="1762" y="2385"/>
                  </a:cubicBezTo>
                  <a:cubicBezTo>
                    <a:pt x="1781" y="2392"/>
                    <a:pt x="1796" y="2407"/>
                    <a:pt x="1809" y="2428"/>
                  </a:cubicBezTo>
                  <a:lnTo>
                    <a:pt x="1832" y="2460"/>
                  </a:lnTo>
                  <a:lnTo>
                    <a:pt x="1854" y="2428"/>
                  </a:lnTo>
                  <a:cubicBezTo>
                    <a:pt x="2015" y="2190"/>
                    <a:pt x="2186" y="1903"/>
                    <a:pt x="2254" y="1584"/>
                  </a:cubicBezTo>
                  <a:lnTo>
                    <a:pt x="2261" y="1543"/>
                  </a:lnTo>
                  <a:cubicBezTo>
                    <a:pt x="2272" y="1492"/>
                    <a:pt x="2280" y="1445"/>
                    <a:pt x="2299" y="1400"/>
                  </a:cubicBezTo>
                  <a:cubicBezTo>
                    <a:pt x="2327" y="1331"/>
                    <a:pt x="2377" y="1273"/>
                    <a:pt x="2428" y="1213"/>
                  </a:cubicBezTo>
                  <a:cubicBezTo>
                    <a:pt x="2482" y="1149"/>
                    <a:pt x="2535" y="1085"/>
                    <a:pt x="2567" y="1008"/>
                  </a:cubicBezTo>
                  <a:cubicBezTo>
                    <a:pt x="2593" y="943"/>
                    <a:pt x="2604" y="871"/>
                    <a:pt x="2604" y="776"/>
                  </a:cubicBezTo>
                  <a:cubicBezTo>
                    <a:pt x="2599" y="543"/>
                    <a:pt x="2514" y="305"/>
                    <a:pt x="2362" y="108"/>
                  </a:cubicBezTo>
                  <a:lnTo>
                    <a:pt x="2297" y="24"/>
                  </a:lnTo>
                  <a:lnTo>
                    <a:pt x="2312" y="127"/>
                  </a:lnTo>
                  <a:cubicBezTo>
                    <a:pt x="2323" y="194"/>
                    <a:pt x="2319" y="247"/>
                    <a:pt x="2297" y="294"/>
                  </a:cubicBezTo>
                  <a:cubicBezTo>
                    <a:pt x="2289" y="311"/>
                    <a:pt x="2265" y="354"/>
                    <a:pt x="2227" y="363"/>
                  </a:cubicBezTo>
                  <a:cubicBezTo>
                    <a:pt x="2222" y="364"/>
                    <a:pt x="2218" y="364"/>
                    <a:pt x="2213" y="364"/>
                  </a:cubicBezTo>
                  <a:cubicBezTo>
                    <a:pt x="2174" y="364"/>
                    <a:pt x="2134" y="334"/>
                    <a:pt x="2096" y="305"/>
                  </a:cubicBezTo>
                  <a:cubicBezTo>
                    <a:pt x="1871" y="136"/>
                    <a:pt x="1569" y="33"/>
                    <a:pt x="1220" y="7"/>
                  </a:cubicBezTo>
                  <a:cubicBezTo>
                    <a:pt x="1160" y="3"/>
                    <a:pt x="1095" y="1"/>
                    <a:pt x="1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297"/>
            <p:cNvSpPr/>
            <p:nvPr/>
          </p:nvSpPr>
          <p:spPr>
            <a:xfrm>
              <a:off x="4715112" y="2473650"/>
              <a:ext cx="79534" cy="106840"/>
            </a:xfrm>
            <a:custGeom>
              <a:rect b="b" l="l" r="r" t="t"/>
              <a:pathLst>
                <a:path extrusionOk="0" h="3760" w="2799">
                  <a:moveTo>
                    <a:pt x="837" y="1"/>
                  </a:moveTo>
                  <a:cubicBezTo>
                    <a:pt x="748" y="1"/>
                    <a:pt x="660" y="16"/>
                    <a:pt x="596" y="77"/>
                  </a:cubicBezTo>
                  <a:cubicBezTo>
                    <a:pt x="575" y="98"/>
                    <a:pt x="556" y="124"/>
                    <a:pt x="534" y="146"/>
                  </a:cubicBezTo>
                  <a:cubicBezTo>
                    <a:pt x="427" y="242"/>
                    <a:pt x="262" y="206"/>
                    <a:pt x="121" y="229"/>
                  </a:cubicBezTo>
                  <a:cubicBezTo>
                    <a:pt x="91" y="233"/>
                    <a:pt x="63" y="242"/>
                    <a:pt x="39" y="261"/>
                  </a:cubicBezTo>
                  <a:cubicBezTo>
                    <a:pt x="22" y="274"/>
                    <a:pt x="11" y="291"/>
                    <a:pt x="1" y="308"/>
                  </a:cubicBezTo>
                  <a:cubicBezTo>
                    <a:pt x="7" y="323"/>
                    <a:pt x="16" y="336"/>
                    <a:pt x="20" y="351"/>
                  </a:cubicBezTo>
                  <a:cubicBezTo>
                    <a:pt x="44" y="422"/>
                    <a:pt x="56" y="495"/>
                    <a:pt x="84" y="565"/>
                  </a:cubicBezTo>
                  <a:cubicBezTo>
                    <a:pt x="133" y="694"/>
                    <a:pt x="230" y="797"/>
                    <a:pt x="303" y="917"/>
                  </a:cubicBezTo>
                  <a:cubicBezTo>
                    <a:pt x="341" y="981"/>
                    <a:pt x="371" y="1054"/>
                    <a:pt x="384" y="1127"/>
                  </a:cubicBezTo>
                  <a:cubicBezTo>
                    <a:pt x="528" y="1315"/>
                    <a:pt x="618" y="1545"/>
                    <a:pt x="620" y="1780"/>
                  </a:cubicBezTo>
                  <a:cubicBezTo>
                    <a:pt x="622" y="1855"/>
                    <a:pt x="616" y="1932"/>
                    <a:pt x="588" y="2001"/>
                  </a:cubicBezTo>
                  <a:cubicBezTo>
                    <a:pt x="556" y="2080"/>
                    <a:pt x="498" y="2147"/>
                    <a:pt x="440" y="2213"/>
                  </a:cubicBezTo>
                  <a:cubicBezTo>
                    <a:pt x="444" y="2234"/>
                    <a:pt x="446" y="2258"/>
                    <a:pt x="446" y="2279"/>
                  </a:cubicBezTo>
                  <a:cubicBezTo>
                    <a:pt x="466" y="2485"/>
                    <a:pt x="483" y="2689"/>
                    <a:pt x="502" y="2894"/>
                  </a:cubicBezTo>
                  <a:cubicBezTo>
                    <a:pt x="508" y="2984"/>
                    <a:pt x="517" y="3074"/>
                    <a:pt x="558" y="3154"/>
                  </a:cubicBezTo>
                  <a:cubicBezTo>
                    <a:pt x="665" y="3357"/>
                    <a:pt x="935" y="3400"/>
                    <a:pt x="1115" y="3541"/>
                  </a:cubicBezTo>
                  <a:cubicBezTo>
                    <a:pt x="1194" y="3604"/>
                    <a:pt x="1260" y="3685"/>
                    <a:pt x="1348" y="3732"/>
                  </a:cubicBezTo>
                  <a:cubicBezTo>
                    <a:pt x="1383" y="3750"/>
                    <a:pt x="1425" y="3759"/>
                    <a:pt x="1465" y="3759"/>
                  </a:cubicBezTo>
                  <a:cubicBezTo>
                    <a:pt x="1527" y="3759"/>
                    <a:pt x="1587" y="3736"/>
                    <a:pt x="1616" y="3681"/>
                  </a:cubicBezTo>
                  <a:cubicBezTo>
                    <a:pt x="1646" y="3621"/>
                    <a:pt x="1629" y="3546"/>
                    <a:pt x="1657" y="3486"/>
                  </a:cubicBezTo>
                  <a:cubicBezTo>
                    <a:pt x="1690" y="3414"/>
                    <a:pt x="1770" y="3389"/>
                    <a:pt x="1854" y="3389"/>
                  </a:cubicBezTo>
                  <a:cubicBezTo>
                    <a:pt x="1895" y="3389"/>
                    <a:pt x="1937" y="3395"/>
                    <a:pt x="1974" y="3404"/>
                  </a:cubicBezTo>
                  <a:cubicBezTo>
                    <a:pt x="2042" y="3422"/>
                    <a:pt x="2117" y="3443"/>
                    <a:pt x="2186" y="3443"/>
                  </a:cubicBezTo>
                  <a:cubicBezTo>
                    <a:pt x="2234" y="3443"/>
                    <a:pt x="2279" y="3433"/>
                    <a:pt x="2319" y="3404"/>
                  </a:cubicBezTo>
                  <a:cubicBezTo>
                    <a:pt x="2368" y="3368"/>
                    <a:pt x="2396" y="3308"/>
                    <a:pt x="2452" y="3282"/>
                  </a:cubicBezTo>
                  <a:cubicBezTo>
                    <a:pt x="2546" y="3237"/>
                    <a:pt x="2700" y="3297"/>
                    <a:pt x="2739" y="3199"/>
                  </a:cubicBezTo>
                  <a:cubicBezTo>
                    <a:pt x="2799" y="3111"/>
                    <a:pt x="2756" y="2986"/>
                    <a:pt x="2689" y="2903"/>
                  </a:cubicBezTo>
                  <a:cubicBezTo>
                    <a:pt x="2625" y="2817"/>
                    <a:pt x="2537" y="2742"/>
                    <a:pt x="2505" y="2642"/>
                  </a:cubicBezTo>
                  <a:cubicBezTo>
                    <a:pt x="2443" y="2438"/>
                    <a:pt x="2614" y="2247"/>
                    <a:pt x="2730" y="2067"/>
                  </a:cubicBezTo>
                  <a:cubicBezTo>
                    <a:pt x="2732" y="2061"/>
                    <a:pt x="2737" y="2055"/>
                    <a:pt x="2739" y="2048"/>
                  </a:cubicBezTo>
                  <a:cubicBezTo>
                    <a:pt x="2655" y="1950"/>
                    <a:pt x="2632" y="1808"/>
                    <a:pt x="2619" y="1675"/>
                  </a:cubicBezTo>
                  <a:cubicBezTo>
                    <a:pt x="2387" y="1530"/>
                    <a:pt x="2156" y="1384"/>
                    <a:pt x="1925" y="1236"/>
                  </a:cubicBezTo>
                  <a:cubicBezTo>
                    <a:pt x="1895" y="1219"/>
                    <a:pt x="1865" y="1200"/>
                    <a:pt x="1847" y="1170"/>
                  </a:cubicBezTo>
                  <a:cubicBezTo>
                    <a:pt x="1807" y="1101"/>
                    <a:pt x="1850" y="1015"/>
                    <a:pt x="1843" y="936"/>
                  </a:cubicBezTo>
                  <a:cubicBezTo>
                    <a:pt x="1837" y="844"/>
                    <a:pt x="1764" y="773"/>
                    <a:pt x="1698" y="711"/>
                  </a:cubicBezTo>
                  <a:cubicBezTo>
                    <a:pt x="1603" y="619"/>
                    <a:pt x="1511" y="518"/>
                    <a:pt x="1464" y="396"/>
                  </a:cubicBezTo>
                  <a:cubicBezTo>
                    <a:pt x="1419" y="272"/>
                    <a:pt x="1425" y="122"/>
                    <a:pt x="1515" y="26"/>
                  </a:cubicBezTo>
                  <a:cubicBezTo>
                    <a:pt x="1518" y="21"/>
                    <a:pt x="1524" y="17"/>
                    <a:pt x="1528" y="13"/>
                  </a:cubicBezTo>
                  <a:lnTo>
                    <a:pt x="1528" y="13"/>
                  </a:lnTo>
                  <a:cubicBezTo>
                    <a:pt x="1446" y="18"/>
                    <a:pt x="1364" y="21"/>
                    <a:pt x="1282" y="21"/>
                  </a:cubicBezTo>
                  <a:cubicBezTo>
                    <a:pt x="1179" y="21"/>
                    <a:pt x="1076" y="17"/>
                    <a:pt x="973" y="8"/>
                  </a:cubicBezTo>
                  <a:cubicBezTo>
                    <a:pt x="929" y="5"/>
                    <a:pt x="883" y="1"/>
                    <a:pt x="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297"/>
            <p:cNvSpPr/>
            <p:nvPr/>
          </p:nvSpPr>
          <p:spPr>
            <a:xfrm>
              <a:off x="4714259" y="2472911"/>
              <a:ext cx="81295" cy="108318"/>
            </a:xfrm>
            <a:custGeom>
              <a:rect b="b" l="l" r="r" t="t"/>
              <a:pathLst>
                <a:path extrusionOk="0" h="3812" w="2861">
                  <a:moveTo>
                    <a:pt x="866" y="54"/>
                  </a:moveTo>
                  <a:cubicBezTo>
                    <a:pt x="911" y="54"/>
                    <a:pt x="958" y="58"/>
                    <a:pt x="1001" y="62"/>
                  </a:cubicBezTo>
                  <a:cubicBezTo>
                    <a:pt x="1098" y="70"/>
                    <a:pt x="1196" y="74"/>
                    <a:pt x="1295" y="74"/>
                  </a:cubicBezTo>
                  <a:cubicBezTo>
                    <a:pt x="1361" y="74"/>
                    <a:pt x="1428" y="72"/>
                    <a:pt x="1496" y="69"/>
                  </a:cubicBezTo>
                  <a:lnTo>
                    <a:pt x="1496" y="69"/>
                  </a:lnTo>
                  <a:cubicBezTo>
                    <a:pt x="1432" y="167"/>
                    <a:pt x="1421" y="302"/>
                    <a:pt x="1470" y="431"/>
                  </a:cubicBezTo>
                  <a:cubicBezTo>
                    <a:pt x="1518" y="561"/>
                    <a:pt x="1614" y="664"/>
                    <a:pt x="1710" y="756"/>
                  </a:cubicBezTo>
                  <a:cubicBezTo>
                    <a:pt x="1775" y="819"/>
                    <a:pt x="1841" y="883"/>
                    <a:pt x="1847" y="964"/>
                  </a:cubicBezTo>
                  <a:cubicBezTo>
                    <a:pt x="1850" y="992"/>
                    <a:pt x="1845" y="1020"/>
                    <a:pt x="1841" y="1050"/>
                  </a:cubicBezTo>
                  <a:cubicBezTo>
                    <a:pt x="1832" y="1104"/>
                    <a:pt x="1824" y="1157"/>
                    <a:pt x="1854" y="1209"/>
                  </a:cubicBezTo>
                  <a:cubicBezTo>
                    <a:pt x="1875" y="1245"/>
                    <a:pt x="1910" y="1266"/>
                    <a:pt x="1940" y="1286"/>
                  </a:cubicBezTo>
                  <a:lnTo>
                    <a:pt x="2623" y="1716"/>
                  </a:lnTo>
                  <a:cubicBezTo>
                    <a:pt x="2638" y="1847"/>
                    <a:pt x="2662" y="1980"/>
                    <a:pt x="2739" y="2078"/>
                  </a:cubicBezTo>
                  <a:cubicBezTo>
                    <a:pt x="2737" y="2078"/>
                    <a:pt x="2737" y="2078"/>
                    <a:pt x="2737" y="2081"/>
                  </a:cubicBezTo>
                  <a:cubicBezTo>
                    <a:pt x="2717" y="2110"/>
                    <a:pt x="2698" y="2140"/>
                    <a:pt x="2677" y="2170"/>
                  </a:cubicBezTo>
                  <a:cubicBezTo>
                    <a:pt x="2572" y="2320"/>
                    <a:pt x="2454" y="2494"/>
                    <a:pt x="2510" y="2674"/>
                  </a:cubicBezTo>
                  <a:cubicBezTo>
                    <a:pt x="2535" y="2753"/>
                    <a:pt x="2589" y="2815"/>
                    <a:pt x="2642" y="2875"/>
                  </a:cubicBezTo>
                  <a:cubicBezTo>
                    <a:pt x="2662" y="2899"/>
                    <a:pt x="2681" y="2920"/>
                    <a:pt x="2698" y="2944"/>
                  </a:cubicBezTo>
                  <a:cubicBezTo>
                    <a:pt x="2756" y="3017"/>
                    <a:pt x="2801" y="3130"/>
                    <a:pt x="2743" y="3216"/>
                  </a:cubicBezTo>
                  <a:cubicBezTo>
                    <a:pt x="2728" y="3255"/>
                    <a:pt x="2683" y="3259"/>
                    <a:pt x="2610" y="3261"/>
                  </a:cubicBezTo>
                  <a:cubicBezTo>
                    <a:pt x="2563" y="3261"/>
                    <a:pt x="2512" y="3263"/>
                    <a:pt x="2469" y="3285"/>
                  </a:cubicBezTo>
                  <a:cubicBezTo>
                    <a:pt x="2432" y="3302"/>
                    <a:pt x="2409" y="3330"/>
                    <a:pt x="2383" y="3357"/>
                  </a:cubicBezTo>
                  <a:cubicBezTo>
                    <a:pt x="2366" y="3377"/>
                    <a:pt x="2351" y="3394"/>
                    <a:pt x="2332" y="3409"/>
                  </a:cubicBezTo>
                  <a:cubicBezTo>
                    <a:pt x="2302" y="3430"/>
                    <a:pt x="2263" y="3443"/>
                    <a:pt x="2216" y="3443"/>
                  </a:cubicBezTo>
                  <a:cubicBezTo>
                    <a:pt x="2158" y="3443"/>
                    <a:pt x="2094" y="3426"/>
                    <a:pt x="2034" y="3411"/>
                  </a:cubicBezTo>
                  <a:lnTo>
                    <a:pt x="2010" y="3405"/>
                  </a:lnTo>
                  <a:cubicBezTo>
                    <a:pt x="1967" y="3394"/>
                    <a:pt x="1925" y="3387"/>
                    <a:pt x="1884" y="3387"/>
                  </a:cubicBezTo>
                  <a:cubicBezTo>
                    <a:pt x="1775" y="3387"/>
                    <a:pt x="1698" y="3428"/>
                    <a:pt x="1663" y="3501"/>
                  </a:cubicBezTo>
                  <a:cubicBezTo>
                    <a:pt x="1648" y="3535"/>
                    <a:pt x="1644" y="3570"/>
                    <a:pt x="1642" y="3604"/>
                  </a:cubicBezTo>
                  <a:cubicBezTo>
                    <a:pt x="1638" y="3638"/>
                    <a:pt x="1635" y="3668"/>
                    <a:pt x="1623" y="3694"/>
                  </a:cubicBezTo>
                  <a:cubicBezTo>
                    <a:pt x="1593" y="3752"/>
                    <a:pt x="1524" y="3758"/>
                    <a:pt x="1494" y="3758"/>
                  </a:cubicBezTo>
                  <a:cubicBezTo>
                    <a:pt x="1460" y="3758"/>
                    <a:pt x="1421" y="3749"/>
                    <a:pt x="1391" y="3734"/>
                  </a:cubicBezTo>
                  <a:cubicBezTo>
                    <a:pt x="1338" y="3707"/>
                    <a:pt x="1295" y="3666"/>
                    <a:pt x="1248" y="3621"/>
                  </a:cubicBezTo>
                  <a:cubicBezTo>
                    <a:pt x="1220" y="3595"/>
                    <a:pt x="1192" y="3570"/>
                    <a:pt x="1162" y="3546"/>
                  </a:cubicBezTo>
                  <a:cubicBezTo>
                    <a:pt x="1093" y="3492"/>
                    <a:pt x="1012" y="3454"/>
                    <a:pt x="933" y="3415"/>
                  </a:cubicBezTo>
                  <a:cubicBezTo>
                    <a:pt x="800" y="3349"/>
                    <a:pt x="676" y="3289"/>
                    <a:pt x="611" y="3167"/>
                  </a:cubicBezTo>
                  <a:cubicBezTo>
                    <a:pt x="573" y="3092"/>
                    <a:pt x="564" y="3000"/>
                    <a:pt x="558" y="2918"/>
                  </a:cubicBezTo>
                  <a:lnTo>
                    <a:pt x="504" y="2301"/>
                  </a:lnTo>
                  <a:cubicBezTo>
                    <a:pt x="502" y="2284"/>
                    <a:pt x="500" y="2265"/>
                    <a:pt x="498" y="2248"/>
                  </a:cubicBezTo>
                  <a:lnTo>
                    <a:pt x="502" y="2245"/>
                  </a:lnTo>
                  <a:cubicBezTo>
                    <a:pt x="553" y="2181"/>
                    <a:pt x="609" y="2117"/>
                    <a:pt x="641" y="2038"/>
                  </a:cubicBezTo>
                  <a:cubicBezTo>
                    <a:pt x="667" y="1973"/>
                    <a:pt x="678" y="1901"/>
                    <a:pt x="678" y="1806"/>
                  </a:cubicBezTo>
                  <a:cubicBezTo>
                    <a:pt x="673" y="1575"/>
                    <a:pt x="588" y="1339"/>
                    <a:pt x="438" y="1142"/>
                  </a:cubicBezTo>
                  <a:cubicBezTo>
                    <a:pt x="427" y="1071"/>
                    <a:pt x="397" y="996"/>
                    <a:pt x="354" y="928"/>
                  </a:cubicBezTo>
                  <a:cubicBezTo>
                    <a:pt x="331" y="885"/>
                    <a:pt x="301" y="846"/>
                    <a:pt x="273" y="806"/>
                  </a:cubicBezTo>
                  <a:cubicBezTo>
                    <a:pt x="221" y="731"/>
                    <a:pt x="170" y="662"/>
                    <a:pt x="138" y="581"/>
                  </a:cubicBezTo>
                  <a:cubicBezTo>
                    <a:pt x="125" y="544"/>
                    <a:pt x="114" y="506"/>
                    <a:pt x="103" y="465"/>
                  </a:cubicBezTo>
                  <a:cubicBezTo>
                    <a:pt x="95" y="433"/>
                    <a:pt x="86" y="401"/>
                    <a:pt x="76" y="369"/>
                  </a:cubicBezTo>
                  <a:cubicBezTo>
                    <a:pt x="71" y="360"/>
                    <a:pt x="67" y="349"/>
                    <a:pt x="63" y="339"/>
                  </a:cubicBezTo>
                  <a:cubicBezTo>
                    <a:pt x="63" y="339"/>
                    <a:pt x="61" y="337"/>
                    <a:pt x="61" y="337"/>
                  </a:cubicBezTo>
                  <a:cubicBezTo>
                    <a:pt x="69" y="326"/>
                    <a:pt x="76" y="315"/>
                    <a:pt x="86" y="307"/>
                  </a:cubicBezTo>
                  <a:cubicBezTo>
                    <a:pt x="106" y="292"/>
                    <a:pt x="136" y="285"/>
                    <a:pt x="155" y="281"/>
                  </a:cubicBezTo>
                  <a:cubicBezTo>
                    <a:pt x="198" y="274"/>
                    <a:pt x="243" y="272"/>
                    <a:pt x="288" y="270"/>
                  </a:cubicBezTo>
                  <a:cubicBezTo>
                    <a:pt x="393" y="268"/>
                    <a:pt x="502" y="264"/>
                    <a:pt x="581" y="191"/>
                  </a:cubicBezTo>
                  <a:cubicBezTo>
                    <a:pt x="594" y="178"/>
                    <a:pt x="605" y="165"/>
                    <a:pt x="616" y="152"/>
                  </a:cubicBezTo>
                  <a:cubicBezTo>
                    <a:pt x="626" y="142"/>
                    <a:pt x="635" y="131"/>
                    <a:pt x="646" y="122"/>
                  </a:cubicBezTo>
                  <a:cubicBezTo>
                    <a:pt x="693" y="75"/>
                    <a:pt x="763" y="54"/>
                    <a:pt x="866" y="54"/>
                  </a:cubicBezTo>
                  <a:close/>
                  <a:moveTo>
                    <a:pt x="866" y="0"/>
                  </a:moveTo>
                  <a:cubicBezTo>
                    <a:pt x="793" y="0"/>
                    <a:pt x="686" y="9"/>
                    <a:pt x="607" y="84"/>
                  </a:cubicBezTo>
                  <a:cubicBezTo>
                    <a:pt x="596" y="94"/>
                    <a:pt x="586" y="105"/>
                    <a:pt x="575" y="118"/>
                  </a:cubicBezTo>
                  <a:cubicBezTo>
                    <a:pt x="566" y="129"/>
                    <a:pt x="556" y="142"/>
                    <a:pt x="545" y="150"/>
                  </a:cubicBezTo>
                  <a:cubicBezTo>
                    <a:pt x="481" y="210"/>
                    <a:pt x="386" y="214"/>
                    <a:pt x="288" y="217"/>
                  </a:cubicBezTo>
                  <a:cubicBezTo>
                    <a:pt x="241" y="219"/>
                    <a:pt x="191" y="221"/>
                    <a:pt x="146" y="227"/>
                  </a:cubicBezTo>
                  <a:cubicBezTo>
                    <a:pt x="121" y="232"/>
                    <a:pt x="82" y="242"/>
                    <a:pt x="52" y="266"/>
                  </a:cubicBezTo>
                  <a:cubicBezTo>
                    <a:pt x="33" y="281"/>
                    <a:pt x="20" y="300"/>
                    <a:pt x="7" y="319"/>
                  </a:cubicBezTo>
                  <a:lnTo>
                    <a:pt x="1" y="332"/>
                  </a:lnTo>
                  <a:lnTo>
                    <a:pt x="5" y="345"/>
                  </a:lnTo>
                  <a:cubicBezTo>
                    <a:pt x="9" y="352"/>
                    <a:pt x="11" y="356"/>
                    <a:pt x="14" y="362"/>
                  </a:cubicBezTo>
                  <a:cubicBezTo>
                    <a:pt x="18" y="371"/>
                    <a:pt x="22" y="379"/>
                    <a:pt x="24" y="388"/>
                  </a:cubicBezTo>
                  <a:cubicBezTo>
                    <a:pt x="35" y="418"/>
                    <a:pt x="44" y="448"/>
                    <a:pt x="52" y="478"/>
                  </a:cubicBezTo>
                  <a:cubicBezTo>
                    <a:pt x="63" y="519"/>
                    <a:pt x="74" y="559"/>
                    <a:pt x="89" y="600"/>
                  </a:cubicBezTo>
                  <a:cubicBezTo>
                    <a:pt x="123" y="688"/>
                    <a:pt x="176" y="763"/>
                    <a:pt x="230" y="838"/>
                  </a:cubicBezTo>
                  <a:cubicBezTo>
                    <a:pt x="256" y="876"/>
                    <a:pt x="286" y="915"/>
                    <a:pt x="309" y="956"/>
                  </a:cubicBezTo>
                  <a:cubicBezTo>
                    <a:pt x="350" y="1022"/>
                    <a:pt x="376" y="1091"/>
                    <a:pt x="386" y="1157"/>
                  </a:cubicBezTo>
                  <a:lnTo>
                    <a:pt x="393" y="1170"/>
                  </a:lnTo>
                  <a:cubicBezTo>
                    <a:pt x="538" y="1358"/>
                    <a:pt x="620" y="1586"/>
                    <a:pt x="624" y="1808"/>
                  </a:cubicBezTo>
                  <a:cubicBezTo>
                    <a:pt x="624" y="1894"/>
                    <a:pt x="616" y="1961"/>
                    <a:pt x="592" y="2018"/>
                  </a:cubicBezTo>
                  <a:cubicBezTo>
                    <a:pt x="564" y="2089"/>
                    <a:pt x="513" y="2147"/>
                    <a:pt x="459" y="2211"/>
                  </a:cubicBezTo>
                  <a:lnTo>
                    <a:pt x="442" y="2230"/>
                  </a:lnTo>
                  <a:lnTo>
                    <a:pt x="444" y="2241"/>
                  </a:lnTo>
                  <a:cubicBezTo>
                    <a:pt x="446" y="2263"/>
                    <a:pt x="448" y="2284"/>
                    <a:pt x="451" y="2308"/>
                  </a:cubicBezTo>
                  <a:lnTo>
                    <a:pt x="504" y="2922"/>
                  </a:lnTo>
                  <a:cubicBezTo>
                    <a:pt x="513" y="3010"/>
                    <a:pt x="521" y="3107"/>
                    <a:pt x="564" y="3192"/>
                  </a:cubicBezTo>
                  <a:cubicBezTo>
                    <a:pt x="635" y="3330"/>
                    <a:pt x="774" y="3396"/>
                    <a:pt x="909" y="3462"/>
                  </a:cubicBezTo>
                  <a:cubicBezTo>
                    <a:pt x="986" y="3499"/>
                    <a:pt x="1063" y="3537"/>
                    <a:pt x="1130" y="3589"/>
                  </a:cubicBezTo>
                  <a:cubicBezTo>
                    <a:pt x="1158" y="3610"/>
                    <a:pt x="1183" y="3636"/>
                    <a:pt x="1211" y="3660"/>
                  </a:cubicBezTo>
                  <a:cubicBezTo>
                    <a:pt x="1258" y="3704"/>
                    <a:pt x="1308" y="3749"/>
                    <a:pt x="1368" y="3782"/>
                  </a:cubicBezTo>
                  <a:cubicBezTo>
                    <a:pt x="1406" y="3801"/>
                    <a:pt x="1451" y="3812"/>
                    <a:pt x="1494" y="3812"/>
                  </a:cubicBezTo>
                  <a:cubicBezTo>
                    <a:pt x="1575" y="3812"/>
                    <a:pt x="1640" y="3777"/>
                    <a:pt x="1670" y="3717"/>
                  </a:cubicBezTo>
                  <a:cubicBezTo>
                    <a:pt x="1687" y="3683"/>
                    <a:pt x="1691" y="3647"/>
                    <a:pt x="1695" y="3610"/>
                  </a:cubicBezTo>
                  <a:cubicBezTo>
                    <a:pt x="1698" y="3578"/>
                    <a:pt x="1700" y="3548"/>
                    <a:pt x="1713" y="3522"/>
                  </a:cubicBezTo>
                  <a:cubicBezTo>
                    <a:pt x="1743" y="3456"/>
                    <a:pt x="1822" y="3441"/>
                    <a:pt x="1884" y="3441"/>
                  </a:cubicBezTo>
                  <a:cubicBezTo>
                    <a:pt x="1920" y="3441"/>
                    <a:pt x="1959" y="3447"/>
                    <a:pt x="1997" y="3456"/>
                  </a:cubicBezTo>
                  <a:lnTo>
                    <a:pt x="2021" y="3462"/>
                  </a:lnTo>
                  <a:cubicBezTo>
                    <a:pt x="2085" y="3480"/>
                    <a:pt x="2152" y="3497"/>
                    <a:pt x="2216" y="3497"/>
                  </a:cubicBezTo>
                  <a:cubicBezTo>
                    <a:pt x="2276" y="3497"/>
                    <a:pt x="2323" y="3482"/>
                    <a:pt x="2364" y="3452"/>
                  </a:cubicBezTo>
                  <a:cubicBezTo>
                    <a:pt x="2387" y="3435"/>
                    <a:pt x="2407" y="3413"/>
                    <a:pt x="2424" y="3394"/>
                  </a:cubicBezTo>
                  <a:cubicBezTo>
                    <a:pt x="2445" y="3368"/>
                    <a:pt x="2467" y="3345"/>
                    <a:pt x="2492" y="3332"/>
                  </a:cubicBezTo>
                  <a:cubicBezTo>
                    <a:pt x="2525" y="3317"/>
                    <a:pt x="2570" y="3315"/>
                    <a:pt x="2612" y="3315"/>
                  </a:cubicBezTo>
                  <a:cubicBezTo>
                    <a:pt x="2683" y="3312"/>
                    <a:pt x="2764" y="3310"/>
                    <a:pt x="2790" y="3240"/>
                  </a:cubicBezTo>
                  <a:cubicBezTo>
                    <a:pt x="2861" y="3139"/>
                    <a:pt x="2809" y="3000"/>
                    <a:pt x="2741" y="2912"/>
                  </a:cubicBezTo>
                  <a:cubicBezTo>
                    <a:pt x="2722" y="2888"/>
                    <a:pt x="2702" y="2865"/>
                    <a:pt x="2681" y="2841"/>
                  </a:cubicBezTo>
                  <a:cubicBezTo>
                    <a:pt x="2632" y="2781"/>
                    <a:pt x="2582" y="2728"/>
                    <a:pt x="2561" y="2659"/>
                  </a:cubicBezTo>
                  <a:cubicBezTo>
                    <a:pt x="2512" y="2503"/>
                    <a:pt x="2619" y="2348"/>
                    <a:pt x="2719" y="2200"/>
                  </a:cubicBezTo>
                  <a:cubicBezTo>
                    <a:pt x="2741" y="2168"/>
                    <a:pt x="2762" y="2138"/>
                    <a:pt x="2782" y="2108"/>
                  </a:cubicBezTo>
                  <a:cubicBezTo>
                    <a:pt x="2784" y="2104"/>
                    <a:pt x="2786" y="2100"/>
                    <a:pt x="2788" y="2095"/>
                  </a:cubicBezTo>
                  <a:cubicBezTo>
                    <a:pt x="2790" y="2093"/>
                    <a:pt x="2790" y="2091"/>
                    <a:pt x="2792" y="2089"/>
                  </a:cubicBezTo>
                  <a:lnTo>
                    <a:pt x="2803" y="2072"/>
                  </a:lnTo>
                  <a:lnTo>
                    <a:pt x="2790" y="2057"/>
                  </a:lnTo>
                  <a:cubicBezTo>
                    <a:pt x="2713" y="1965"/>
                    <a:pt x="2689" y="1830"/>
                    <a:pt x="2674" y="1699"/>
                  </a:cubicBezTo>
                  <a:lnTo>
                    <a:pt x="2674" y="1686"/>
                  </a:lnTo>
                  <a:lnTo>
                    <a:pt x="1967" y="1241"/>
                  </a:lnTo>
                  <a:cubicBezTo>
                    <a:pt x="1944" y="1224"/>
                    <a:pt x="1914" y="1206"/>
                    <a:pt x="1899" y="1181"/>
                  </a:cubicBezTo>
                  <a:cubicBezTo>
                    <a:pt x="1880" y="1146"/>
                    <a:pt x="1886" y="1104"/>
                    <a:pt x="1895" y="1056"/>
                  </a:cubicBezTo>
                  <a:cubicBezTo>
                    <a:pt x="1899" y="1026"/>
                    <a:pt x="1903" y="994"/>
                    <a:pt x="1901" y="960"/>
                  </a:cubicBezTo>
                  <a:cubicBezTo>
                    <a:pt x="1892" y="859"/>
                    <a:pt x="1815" y="784"/>
                    <a:pt x="1745" y="718"/>
                  </a:cubicBezTo>
                  <a:cubicBezTo>
                    <a:pt x="1655" y="630"/>
                    <a:pt x="1565" y="531"/>
                    <a:pt x="1520" y="412"/>
                  </a:cubicBezTo>
                  <a:cubicBezTo>
                    <a:pt x="1473" y="285"/>
                    <a:pt x="1490" y="150"/>
                    <a:pt x="1569" y="64"/>
                  </a:cubicBezTo>
                  <a:cubicBezTo>
                    <a:pt x="1571" y="62"/>
                    <a:pt x="1573" y="60"/>
                    <a:pt x="1578" y="58"/>
                  </a:cubicBezTo>
                  <a:lnTo>
                    <a:pt x="1625" y="7"/>
                  </a:lnTo>
                  <a:lnTo>
                    <a:pt x="1556" y="13"/>
                  </a:lnTo>
                  <a:cubicBezTo>
                    <a:pt x="1471" y="18"/>
                    <a:pt x="1385" y="21"/>
                    <a:pt x="1301" y="21"/>
                  </a:cubicBezTo>
                  <a:cubicBezTo>
                    <a:pt x="1201" y="21"/>
                    <a:pt x="1102" y="17"/>
                    <a:pt x="1005" y="9"/>
                  </a:cubicBezTo>
                  <a:cubicBezTo>
                    <a:pt x="963" y="4"/>
                    <a:pt x="916" y="0"/>
                    <a:pt x="8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297"/>
            <p:cNvSpPr/>
            <p:nvPr/>
          </p:nvSpPr>
          <p:spPr>
            <a:xfrm>
              <a:off x="4711588" y="2536528"/>
              <a:ext cx="37536" cy="55466"/>
            </a:xfrm>
            <a:custGeom>
              <a:rect b="b" l="l" r="r" t="t"/>
              <a:pathLst>
                <a:path extrusionOk="0" h="1952" w="1321">
                  <a:moveTo>
                    <a:pt x="564" y="0"/>
                  </a:moveTo>
                  <a:cubicBezTo>
                    <a:pt x="517" y="56"/>
                    <a:pt x="472" y="114"/>
                    <a:pt x="442" y="180"/>
                  </a:cubicBezTo>
                  <a:cubicBezTo>
                    <a:pt x="418" y="240"/>
                    <a:pt x="410" y="306"/>
                    <a:pt x="395" y="369"/>
                  </a:cubicBezTo>
                  <a:cubicBezTo>
                    <a:pt x="332" y="673"/>
                    <a:pt x="174" y="945"/>
                    <a:pt x="0" y="1204"/>
                  </a:cubicBezTo>
                  <a:cubicBezTo>
                    <a:pt x="56" y="1290"/>
                    <a:pt x="45" y="1438"/>
                    <a:pt x="127" y="1515"/>
                  </a:cubicBezTo>
                  <a:cubicBezTo>
                    <a:pt x="180" y="1565"/>
                    <a:pt x="257" y="1572"/>
                    <a:pt x="336" y="1572"/>
                  </a:cubicBezTo>
                  <a:cubicBezTo>
                    <a:pt x="366" y="1572"/>
                    <a:pt x="395" y="1571"/>
                    <a:pt x="424" y="1571"/>
                  </a:cubicBezTo>
                  <a:cubicBezTo>
                    <a:pt x="514" y="1571"/>
                    <a:pt x="594" y="1580"/>
                    <a:pt x="632" y="1654"/>
                  </a:cubicBezTo>
                  <a:cubicBezTo>
                    <a:pt x="641" y="1774"/>
                    <a:pt x="746" y="1877"/>
                    <a:pt x="864" y="1883"/>
                  </a:cubicBezTo>
                  <a:cubicBezTo>
                    <a:pt x="862" y="1907"/>
                    <a:pt x="855" y="1928"/>
                    <a:pt x="851" y="1952"/>
                  </a:cubicBezTo>
                  <a:cubicBezTo>
                    <a:pt x="924" y="1933"/>
                    <a:pt x="997" y="1907"/>
                    <a:pt x="1052" y="1858"/>
                  </a:cubicBezTo>
                  <a:cubicBezTo>
                    <a:pt x="1117" y="1798"/>
                    <a:pt x="1151" y="1714"/>
                    <a:pt x="1187" y="1633"/>
                  </a:cubicBezTo>
                  <a:cubicBezTo>
                    <a:pt x="1226" y="1553"/>
                    <a:pt x="1271" y="1474"/>
                    <a:pt x="1320" y="1399"/>
                  </a:cubicBezTo>
                  <a:cubicBezTo>
                    <a:pt x="1294" y="1373"/>
                    <a:pt x="1267" y="1350"/>
                    <a:pt x="1239" y="1328"/>
                  </a:cubicBezTo>
                  <a:cubicBezTo>
                    <a:pt x="1059" y="1187"/>
                    <a:pt x="789" y="1144"/>
                    <a:pt x="682" y="941"/>
                  </a:cubicBezTo>
                  <a:cubicBezTo>
                    <a:pt x="641" y="861"/>
                    <a:pt x="632" y="771"/>
                    <a:pt x="626" y="681"/>
                  </a:cubicBezTo>
                  <a:cubicBezTo>
                    <a:pt x="607" y="476"/>
                    <a:pt x="590" y="272"/>
                    <a:pt x="570" y="66"/>
                  </a:cubicBezTo>
                  <a:cubicBezTo>
                    <a:pt x="570" y="45"/>
                    <a:pt x="568" y="21"/>
                    <a:pt x="5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297"/>
            <p:cNvSpPr/>
            <p:nvPr/>
          </p:nvSpPr>
          <p:spPr>
            <a:xfrm>
              <a:off x="4710679" y="2534681"/>
              <a:ext cx="39412" cy="58364"/>
            </a:xfrm>
            <a:custGeom>
              <a:rect b="b" l="l" r="r" t="t"/>
              <a:pathLst>
                <a:path extrusionOk="0" h="2054" w="1387">
                  <a:moveTo>
                    <a:pt x="577" y="131"/>
                  </a:moveTo>
                  <a:cubicBezTo>
                    <a:pt x="577" y="131"/>
                    <a:pt x="577" y="134"/>
                    <a:pt x="577" y="134"/>
                  </a:cubicBezTo>
                  <a:lnTo>
                    <a:pt x="630" y="748"/>
                  </a:lnTo>
                  <a:cubicBezTo>
                    <a:pt x="639" y="836"/>
                    <a:pt x="647" y="933"/>
                    <a:pt x="690" y="1018"/>
                  </a:cubicBezTo>
                  <a:cubicBezTo>
                    <a:pt x="761" y="1156"/>
                    <a:pt x="900" y="1222"/>
                    <a:pt x="1035" y="1288"/>
                  </a:cubicBezTo>
                  <a:cubicBezTo>
                    <a:pt x="1112" y="1325"/>
                    <a:pt x="1189" y="1363"/>
                    <a:pt x="1256" y="1415"/>
                  </a:cubicBezTo>
                  <a:cubicBezTo>
                    <a:pt x="1275" y="1430"/>
                    <a:pt x="1294" y="1449"/>
                    <a:pt x="1318" y="1468"/>
                  </a:cubicBezTo>
                  <a:cubicBezTo>
                    <a:pt x="1271" y="1541"/>
                    <a:pt x="1230" y="1614"/>
                    <a:pt x="1196" y="1687"/>
                  </a:cubicBezTo>
                  <a:lnTo>
                    <a:pt x="1183" y="1717"/>
                  </a:lnTo>
                  <a:cubicBezTo>
                    <a:pt x="1151" y="1783"/>
                    <a:pt x="1119" y="1854"/>
                    <a:pt x="1065" y="1903"/>
                  </a:cubicBezTo>
                  <a:cubicBezTo>
                    <a:pt x="1022" y="1942"/>
                    <a:pt x="969" y="1963"/>
                    <a:pt x="917" y="1978"/>
                  </a:cubicBezTo>
                  <a:cubicBezTo>
                    <a:pt x="919" y="1970"/>
                    <a:pt x="922" y="1961"/>
                    <a:pt x="924" y="1953"/>
                  </a:cubicBezTo>
                  <a:lnTo>
                    <a:pt x="926" y="1923"/>
                  </a:lnTo>
                  <a:lnTo>
                    <a:pt x="898" y="1920"/>
                  </a:lnTo>
                  <a:cubicBezTo>
                    <a:pt x="793" y="1916"/>
                    <a:pt x="699" y="1824"/>
                    <a:pt x="692" y="1719"/>
                  </a:cubicBezTo>
                  <a:lnTo>
                    <a:pt x="690" y="1708"/>
                  </a:lnTo>
                  <a:cubicBezTo>
                    <a:pt x="641" y="1616"/>
                    <a:pt x="542" y="1610"/>
                    <a:pt x="452" y="1610"/>
                  </a:cubicBezTo>
                  <a:lnTo>
                    <a:pt x="371" y="1610"/>
                  </a:lnTo>
                  <a:cubicBezTo>
                    <a:pt x="287" y="1610"/>
                    <a:pt x="221" y="1601"/>
                    <a:pt x="178" y="1560"/>
                  </a:cubicBezTo>
                  <a:cubicBezTo>
                    <a:pt x="137" y="1522"/>
                    <a:pt x="122" y="1458"/>
                    <a:pt x="107" y="1398"/>
                  </a:cubicBezTo>
                  <a:cubicBezTo>
                    <a:pt x="95" y="1353"/>
                    <a:pt x="84" y="1308"/>
                    <a:pt x="65" y="1269"/>
                  </a:cubicBezTo>
                  <a:cubicBezTo>
                    <a:pt x="221" y="1033"/>
                    <a:pt x="388" y="753"/>
                    <a:pt x="454" y="440"/>
                  </a:cubicBezTo>
                  <a:lnTo>
                    <a:pt x="461" y="399"/>
                  </a:lnTo>
                  <a:cubicBezTo>
                    <a:pt x="472" y="348"/>
                    <a:pt x="480" y="301"/>
                    <a:pt x="499" y="256"/>
                  </a:cubicBezTo>
                  <a:cubicBezTo>
                    <a:pt x="519" y="211"/>
                    <a:pt x="544" y="172"/>
                    <a:pt x="577" y="131"/>
                  </a:cubicBezTo>
                  <a:close/>
                  <a:moveTo>
                    <a:pt x="615" y="1"/>
                  </a:moveTo>
                  <a:lnTo>
                    <a:pt x="577" y="48"/>
                  </a:lnTo>
                  <a:cubicBezTo>
                    <a:pt x="525" y="110"/>
                    <a:pt x="478" y="166"/>
                    <a:pt x="450" y="234"/>
                  </a:cubicBezTo>
                  <a:cubicBezTo>
                    <a:pt x="429" y="286"/>
                    <a:pt x="418" y="339"/>
                    <a:pt x="409" y="389"/>
                  </a:cubicBezTo>
                  <a:lnTo>
                    <a:pt x="401" y="429"/>
                  </a:lnTo>
                  <a:cubicBezTo>
                    <a:pt x="337" y="738"/>
                    <a:pt x="167" y="1021"/>
                    <a:pt x="9" y="1254"/>
                  </a:cubicBezTo>
                  <a:lnTo>
                    <a:pt x="0" y="1269"/>
                  </a:lnTo>
                  <a:lnTo>
                    <a:pt x="9" y="1284"/>
                  </a:lnTo>
                  <a:cubicBezTo>
                    <a:pt x="32" y="1316"/>
                    <a:pt x="43" y="1361"/>
                    <a:pt x="54" y="1411"/>
                  </a:cubicBezTo>
                  <a:cubicBezTo>
                    <a:pt x="71" y="1479"/>
                    <a:pt x="88" y="1550"/>
                    <a:pt x="142" y="1599"/>
                  </a:cubicBezTo>
                  <a:cubicBezTo>
                    <a:pt x="204" y="1659"/>
                    <a:pt x="294" y="1663"/>
                    <a:pt x="371" y="1663"/>
                  </a:cubicBezTo>
                  <a:lnTo>
                    <a:pt x="452" y="1663"/>
                  </a:lnTo>
                  <a:cubicBezTo>
                    <a:pt x="547" y="1663"/>
                    <a:pt x="609" y="1674"/>
                    <a:pt x="639" y="1728"/>
                  </a:cubicBezTo>
                  <a:cubicBezTo>
                    <a:pt x="649" y="1845"/>
                    <a:pt x="748" y="1950"/>
                    <a:pt x="866" y="1972"/>
                  </a:cubicBezTo>
                  <a:cubicBezTo>
                    <a:pt x="864" y="1974"/>
                    <a:pt x="864" y="1978"/>
                    <a:pt x="864" y="1980"/>
                  </a:cubicBezTo>
                  <a:cubicBezTo>
                    <a:pt x="859" y="1991"/>
                    <a:pt x="857" y="2002"/>
                    <a:pt x="857" y="2013"/>
                  </a:cubicBezTo>
                  <a:lnTo>
                    <a:pt x="851" y="2053"/>
                  </a:lnTo>
                  <a:lnTo>
                    <a:pt x="851" y="2053"/>
                  </a:lnTo>
                  <a:lnTo>
                    <a:pt x="889" y="2043"/>
                  </a:lnTo>
                  <a:cubicBezTo>
                    <a:pt x="954" y="2025"/>
                    <a:pt x="1037" y="2000"/>
                    <a:pt x="1101" y="1942"/>
                  </a:cubicBezTo>
                  <a:cubicBezTo>
                    <a:pt x="1164" y="1886"/>
                    <a:pt x="1198" y="1811"/>
                    <a:pt x="1230" y="1738"/>
                  </a:cubicBezTo>
                  <a:lnTo>
                    <a:pt x="1245" y="1710"/>
                  </a:lnTo>
                  <a:cubicBezTo>
                    <a:pt x="1279" y="1633"/>
                    <a:pt x="1324" y="1556"/>
                    <a:pt x="1374" y="1479"/>
                  </a:cubicBezTo>
                  <a:lnTo>
                    <a:pt x="1386" y="1460"/>
                  </a:lnTo>
                  <a:lnTo>
                    <a:pt x="1369" y="1445"/>
                  </a:lnTo>
                  <a:cubicBezTo>
                    <a:pt x="1341" y="1417"/>
                    <a:pt x="1316" y="1393"/>
                    <a:pt x="1288" y="1372"/>
                  </a:cubicBezTo>
                  <a:cubicBezTo>
                    <a:pt x="1219" y="1318"/>
                    <a:pt x="1138" y="1280"/>
                    <a:pt x="1059" y="1241"/>
                  </a:cubicBezTo>
                  <a:cubicBezTo>
                    <a:pt x="926" y="1175"/>
                    <a:pt x="802" y="1115"/>
                    <a:pt x="737" y="993"/>
                  </a:cubicBezTo>
                  <a:cubicBezTo>
                    <a:pt x="699" y="918"/>
                    <a:pt x="690" y="826"/>
                    <a:pt x="684" y="744"/>
                  </a:cubicBezTo>
                  <a:lnTo>
                    <a:pt x="630" y="127"/>
                  </a:lnTo>
                  <a:cubicBezTo>
                    <a:pt x="628" y="106"/>
                    <a:pt x="626" y="84"/>
                    <a:pt x="624" y="63"/>
                  </a:cubicBezTo>
                  <a:lnTo>
                    <a:pt x="6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297"/>
            <p:cNvSpPr/>
            <p:nvPr/>
          </p:nvSpPr>
          <p:spPr>
            <a:xfrm>
              <a:off x="4722556" y="2578835"/>
              <a:ext cx="41287" cy="66377"/>
            </a:xfrm>
            <a:custGeom>
              <a:rect b="b" l="l" r="r" t="t"/>
              <a:pathLst>
                <a:path extrusionOk="0" h="2336" w="1453">
                  <a:moveTo>
                    <a:pt x="883" y="0"/>
                  </a:moveTo>
                  <a:cubicBezTo>
                    <a:pt x="855" y="47"/>
                    <a:pt x="825" y="94"/>
                    <a:pt x="801" y="144"/>
                  </a:cubicBezTo>
                  <a:cubicBezTo>
                    <a:pt x="765" y="225"/>
                    <a:pt x="731" y="309"/>
                    <a:pt x="666" y="369"/>
                  </a:cubicBezTo>
                  <a:cubicBezTo>
                    <a:pt x="611" y="418"/>
                    <a:pt x="538" y="444"/>
                    <a:pt x="465" y="463"/>
                  </a:cubicBezTo>
                  <a:cubicBezTo>
                    <a:pt x="444" y="587"/>
                    <a:pt x="411" y="711"/>
                    <a:pt x="366" y="829"/>
                  </a:cubicBezTo>
                  <a:cubicBezTo>
                    <a:pt x="349" y="868"/>
                    <a:pt x="330" y="908"/>
                    <a:pt x="294" y="930"/>
                  </a:cubicBezTo>
                  <a:cubicBezTo>
                    <a:pt x="244" y="960"/>
                    <a:pt x="180" y="945"/>
                    <a:pt x="126" y="966"/>
                  </a:cubicBezTo>
                  <a:cubicBezTo>
                    <a:pt x="0" y="1018"/>
                    <a:pt x="32" y="1202"/>
                    <a:pt x="84" y="1326"/>
                  </a:cubicBezTo>
                  <a:cubicBezTo>
                    <a:pt x="195" y="1335"/>
                    <a:pt x="257" y="1453"/>
                    <a:pt x="300" y="1553"/>
                  </a:cubicBezTo>
                  <a:cubicBezTo>
                    <a:pt x="341" y="1654"/>
                    <a:pt x="384" y="1757"/>
                    <a:pt x="384" y="1866"/>
                  </a:cubicBezTo>
                  <a:cubicBezTo>
                    <a:pt x="386" y="1937"/>
                    <a:pt x="369" y="2012"/>
                    <a:pt x="401" y="2076"/>
                  </a:cubicBezTo>
                  <a:cubicBezTo>
                    <a:pt x="452" y="2177"/>
                    <a:pt x="591" y="2188"/>
                    <a:pt x="679" y="2256"/>
                  </a:cubicBezTo>
                  <a:cubicBezTo>
                    <a:pt x="709" y="2278"/>
                    <a:pt x="728" y="2305"/>
                    <a:pt x="746" y="2335"/>
                  </a:cubicBezTo>
                  <a:cubicBezTo>
                    <a:pt x="780" y="2308"/>
                    <a:pt x="812" y="2278"/>
                    <a:pt x="833" y="2239"/>
                  </a:cubicBezTo>
                  <a:cubicBezTo>
                    <a:pt x="868" y="2179"/>
                    <a:pt x="878" y="2108"/>
                    <a:pt x="898" y="2040"/>
                  </a:cubicBezTo>
                  <a:cubicBezTo>
                    <a:pt x="962" y="1832"/>
                    <a:pt x="1148" y="1667"/>
                    <a:pt x="1363" y="1628"/>
                  </a:cubicBezTo>
                  <a:cubicBezTo>
                    <a:pt x="1453" y="1504"/>
                    <a:pt x="1337" y="1331"/>
                    <a:pt x="1208" y="1249"/>
                  </a:cubicBezTo>
                  <a:cubicBezTo>
                    <a:pt x="1078" y="1168"/>
                    <a:pt x="917" y="1106"/>
                    <a:pt x="863" y="962"/>
                  </a:cubicBezTo>
                  <a:cubicBezTo>
                    <a:pt x="844" y="915"/>
                    <a:pt x="842" y="863"/>
                    <a:pt x="838" y="814"/>
                  </a:cubicBezTo>
                  <a:cubicBezTo>
                    <a:pt x="823" y="542"/>
                    <a:pt x="840" y="268"/>
                    <a:pt x="8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297"/>
            <p:cNvSpPr/>
            <p:nvPr/>
          </p:nvSpPr>
          <p:spPr>
            <a:xfrm>
              <a:off x="4722045" y="2574914"/>
              <a:ext cx="41145" cy="71378"/>
            </a:xfrm>
            <a:custGeom>
              <a:rect b="b" l="l" r="r" t="t"/>
              <a:pathLst>
                <a:path extrusionOk="0" h="2512" w="1448">
                  <a:moveTo>
                    <a:pt x="856" y="271"/>
                  </a:moveTo>
                  <a:cubicBezTo>
                    <a:pt x="826" y="504"/>
                    <a:pt x="817" y="734"/>
                    <a:pt x="830" y="954"/>
                  </a:cubicBezTo>
                  <a:cubicBezTo>
                    <a:pt x="832" y="1008"/>
                    <a:pt x="836" y="1059"/>
                    <a:pt x="856" y="1109"/>
                  </a:cubicBezTo>
                  <a:cubicBezTo>
                    <a:pt x="903" y="1231"/>
                    <a:pt x="1019" y="1297"/>
                    <a:pt x="1130" y="1361"/>
                  </a:cubicBezTo>
                  <a:cubicBezTo>
                    <a:pt x="1158" y="1376"/>
                    <a:pt x="1186" y="1394"/>
                    <a:pt x="1211" y="1411"/>
                  </a:cubicBezTo>
                  <a:cubicBezTo>
                    <a:pt x="1299" y="1466"/>
                    <a:pt x="1368" y="1554"/>
                    <a:pt x="1383" y="1634"/>
                  </a:cubicBezTo>
                  <a:cubicBezTo>
                    <a:pt x="1391" y="1674"/>
                    <a:pt x="1385" y="1711"/>
                    <a:pt x="1366" y="1741"/>
                  </a:cubicBezTo>
                  <a:cubicBezTo>
                    <a:pt x="1147" y="1786"/>
                    <a:pt x="956" y="1957"/>
                    <a:pt x="890" y="2171"/>
                  </a:cubicBezTo>
                  <a:cubicBezTo>
                    <a:pt x="884" y="2193"/>
                    <a:pt x="879" y="2214"/>
                    <a:pt x="873" y="2236"/>
                  </a:cubicBezTo>
                  <a:cubicBezTo>
                    <a:pt x="862" y="2281"/>
                    <a:pt x="851" y="2326"/>
                    <a:pt x="828" y="2364"/>
                  </a:cubicBezTo>
                  <a:cubicBezTo>
                    <a:pt x="815" y="2388"/>
                    <a:pt x="798" y="2411"/>
                    <a:pt x="770" y="2433"/>
                  </a:cubicBezTo>
                  <a:cubicBezTo>
                    <a:pt x="755" y="2409"/>
                    <a:pt x="736" y="2390"/>
                    <a:pt x="714" y="2373"/>
                  </a:cubicBezTo>
                  <a:cubicBezTo>
                    <a:pt x="678" y="2345"/>
                    <a:pt x="635" y="2326"/>
                    <a:pt x="592" y="2308"/>
                  </a:cubicBezTo>
                  <a:cubicBezTo>
                    <a:pt x="530" y="2281"/>
                    <a:pt x="470" y="2255"/>
                    <a:pt x="442" y="2201"/>
                  </a:cubicBezTo>
                  <a:cubicBezTo>
                    <a:pt x="423" y="2161"/>
                    <a:pt x="425" y="2111"/>
                    <a:pt x="427" y="2060"/>
                  </a:cubicBezTo>
                  <a:cubicBezTo>
                    <a:pt x="429" y="2041"/>
                    <a:pt x="429" y="2021"/>
                    <a:pt x="429" y="2004"/>
                  </a:cubicBezTo>
                  <a:cubicBezTo>
                    <a:pt x="427" y="1888"/>
                    <a:pt x="382" y="1779"/>
                    <a:pt x="342" y="1681"/>
                  </a:cubicBezTo>
                  <a:cubicBezTo>
                    <a:pt x="299" y="1578"/>
                    <a:pt x="234" y="1460"/>
                    <a:pt x="121" y="1441"/>
                  </a:cubicBezTo>
                  <a:cubicBezTo>
                    <a:pt x="91" y="1359"/>
                    <a:pt x="67" y="1256"/>
                    <a:pt x="97" y="1188"/>
                  </a:cubicBezTo>
                  <a:cubicBezTo>
                    <a:pt x="108" y="1160"/>
                    <a:pt x="127" y="1141"/>
                    <a:pt x="155" y="1130"/>
                  </a:cubicBezTo>
                  <a:cubicBezTo>
                    <a:pt x="174" y="1121"/>
                    <a:pt x="198" y="1119"/>
                    <a:pt x="224" y="1117"/>
                  </a:cubicBezTo>
                  <a:cubicBezTo>
                    <a:pt x="258" y="1115"/>
                    <a:pt x="294" y="1111"/>
                    <a:pt x="327" y="1091"/>
                  </a:cubicBezTo>
                  <a:cubicBezTo>
                    <a:pt x="367" y="1066"/>
                    <a:pt x="391" y="1021"/>
                    <a:pt x="408" y="976"/>
                  </a:cubicBezTo>
                  <a:cubicBezTo>
                    <a:pt x="451" y="869"/>
                    <a:pt x="483" y="753"/>
                    <a:pt x="507" y="622"/>
                  </a:cubicBezTo>
                  <a:cubicBezTo>
                    <a:pt x="569" y="605"/>
                    <a:pt x="644" y="579"/>
                    <a:pt x="701" y="526"/>
                  </a:cubicBezTo>
                  <a:cubicBezTo>
                    <a:pt x="764" y="470"/>
                    <a:pt x="798" y="395"/>
                    <a:pt x="830" y="322"/>
                  </a:cubicBezTo>
                  <a:lnTo>
                    <a:pt x="845" y="294"/>
                  </a:lnTo>
                  <a:cubicBezTo>
                    <a:pt x="847" y="286"/>
                    <a:pt x="851" y="279"/>
                    <a:pt x="856" y="271"/>
                  </a:cubicBezTo>
                  <a:close/>
                  <a:moveTo>
                    <a:pt x="950" y="1"/>
                  </a:moveTo>
                  <a:lnTo>
                    <a:pt x="860" y="155"/>
                  </a:lnTo>
                  <a:cubicBezTo>
                    <a:pt x="839" y="192"/>
                    <a:pt x="815" y="230"/>
                    <a:pt x="796" y="271"/>
                  </a:cubicBezTo>
                  <a:lnTo>
                    <a:pt x="783" y="301"/>
                  </a:lnTo>
                  <a:cubicBezTo>
                    <a:pt x="751" y="367"/>
                    <a:pt x="719" y="438"/>
                    <a:pt x="665" y="487"/>
                  </a:cubicBezTo>
                  <a:cubicBezTo>
                    <a:pt x="609" y="537"/>
                    <a:pt x="537" y="560"/>
                    <a:pt x="477" y="575"/>
                  </a:cubicBezTo>
                  <a:lnTo>
                    <a:pt x="459" y="579"/>
                  </a:lnTo>
                  <a:lnTo>
                    <a:pt x="457" y="597"/>
                  </a:lnTo>
                  <a:cubicBezTo>
                    <a:pt x="434" y="732"/>
                    <a:pt x="402" y="849"/>
                    <a:pt x="359" y="956"/>
                  </a:cubicBezTo>
                  <a:cubicBezTo>
                    <a:pt x="346" y="991"/>
                    <a:pt x="329" y="1027"/>
                    <a:pt x="299" y="1046"/>
                  </a:cubicBezTo>
                  <a:cubicBezTo>
                    <a:pt x="277" y="1059"/>
                    <a:pt x="249" y="1061"/>
                    <a:pt x="219" y="1064"/>
                  </a:cubicBezTo>
                  <a:cubicBezTo>
                    <a:pt x="192" y="1066"/>
                    <a:pt x="162" y="1068"/>
                    <a:pt x="136" y="1081"/>
                  </a:cubicBezTo>
                  <a:cubicBezTo>
                    <a:pt x="93" y="1096"/>
                    <a:pt x="65" y="1126"/>
                    <a:pt x="48" y="1166"/>
                  </a:cubicBezTo>
                  <a:cubicBezTo>
                    <a:pt x="1" y="1278"/>
                    <a:pt x="59" y="1432"/>
                    <a:pt x="78" y="1475"/>
                  </a:cubicBezTo>
                  <a:lnTo>
                    <a:pt x="84" y="1490"/>
                  </a:lnTo>
                  <a:lnTo>
                    <a:pt x="102" y="1492"/>
                  </a:lnTo>
                  <a:cubicBezTo>
                    <a:pt x="196" y="1499"/>
                    <a:pt x="254" y="1608"/>
                    <a:pt x="292" y="1702"/>
                  </a:cubicBezTo>
                  <a:cubicBezTo>
                    <a:pt x="333" y="1798"/>
                    <a:pt x="374" y="1899"/>
                    <a:pt x="376" y="2004"/>
                  </a:cubicBezTo>
                  <a:cubicBezTo>
                    <a:pt x="376" y="2021"/>
                    <a:pt x="376" y="2041"/>
                    <a:pt x="374" y="2058"/>
                  </a:cubicBezTo>
                  <a:cubicBezTo>
                    <a:pt x="372" y="2113"/>
                    <a:pt x="369" y="2171"/>
                    <a:pt x="395" y="2225"/>
                  </a:cubicBezTo>
                  <a:cubicBezTo>
                    <a:pt x="432" y="2296"/>
                    <a:pt x="502" y="2328"/>
                    <a:pt x="571" y="2356"/>
                  </a:cubicBezTo>
                  <a:cubicBezTo>
                    <a:pt x="609" y="2373"/>
                    <a:pt x="650" y="2392"/>
                    <a:pt x="682" y="2416"/>
                  </a:cubicBezTo>
                  <a:cubicBezTo>
                    <a:pt x="704" y="2433"/>
                    <a:pt x="725" y="2456"/>
                    <a:pt x="742" y="2486"/>
                  </a:cubicBezTo>
                  <a:lnTo>
                    <a:pt x="757" y="2512"/>
                  </a:lnTo>
                  <a:lnTo>
                    <a:pt x="781" y="2495"/>
                  </a:lnTo>
                  <a:cubicBezTo>
                    <a:pt x="826" y="2461"/>
                    <a:pt x="854" y="2428"/>
                    <a:pt x="875" y="2390"/>
                  </a:cubicBezTo>
                  <a:cubicBezTo>
                    <a:pt x="901" y="2345"/>
                    <a:pt x="914" y="2296"/>
                    <a:pt x="924" y="2248"/>
                  </a:cubicBezTo>
                  <a:cubicBezTo>
                    <a:pt x="931" y="2227"/>
                    <a:pt x="935" y="2208"/>
                    <a:pt x="941" y="2186"/>
                  </a:cubicBezTo>
                  <a:cubicBezTo>
                    <a:pt x="1004" y="1989"/>
                    <a:pt x="1181" y="1828"/>
                    <a:pt x="1387" y="1792"/>
                  </a:cubicBezTo>
                  <a:lnTo>
                    <a:pt x="1398" y="1790"/>
                  </a:lnTo>
                  <a:lnTo>
                    <a:pt x="1402" y="1781"/>
                  </a:lnTo>
                  <a:cubicBezTo>
                    <a:pt x="1436" y="1736"/>
                    <a:pt x="1447" y="1681"/>
                    <a:pt x="1434" y="1623"/>
                  </a:cubicBezTo>
                  <a:cubicBezTo>
                    <a:pt x="1417" y="1531"/>
                    <a:pt x="1340" y="1428"/>
                    <a:pt x="1239" y="1366"/>
                  </a:cubicBezTo>
                  <a:cubicBezTo>
                    <a:pt x="1214" y="1349"/>
                    <a:pt x="1184" y="1331"/>
                    <a:pt x="1156" y="1314"/>
                  </a:cubicBezTo>
                  <a:cubicBezTo>
                    <a:pt x="1053" y="1256"/>
                    <a:pt x="946" y="1194"/>
                    <a:pt x="905" y="1091"/>
                  </a:cubicBezTo>
                  <a:cubicBezTo>
                    <a:pt x="890" y="1046"/>
                    <a:pt x="886" y="999"/>
                    <a:pt x="884" y="950"/>
                  </a:cubicBezTo>
                  <a:cubicBezTo>
                    <a:pt x="869" y="691"/>
                    <a:pt x="884" y="419"/>
                    <a:pt x="929" y="142"/>
                  </a:cubicBezTo>
                  <a:lnTo>
                    <a:pt x="9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297"/>
            <p:cNvSpPr/>
            <p:nvPr/>
          </p:nvSpPr>
          <p:spPr>
            <a:xfrm>
              <a:off x="4745912" y="2566476"/>
              <a:ext cx="53477" cy="52909"/>
            </a:xfrm>
            <a:custGeom>
              <a:rect b="b" l="l" r="r" t="t"/>
              <a:pathLst>
                <a:path extrusionOk="0" h="1862" w="1882">
                  <a:moveTo>
                    <a:pt x="1415" y="0"/>
                  </a:moveTo>
                  <a:cubicBezTo>
                    <a:pt x="1398" y="4"/>
                    <a:pt x="1383" y="9"/>
                    <a:pt x="1368" y="15"/>
                  </a:cubicBezTo>
                  <a:cubicBezTo>
                    <a:pt x="1312" y="41"/>
                    <a:pt x="1284" y="101"/>
                    <a:pt x="1235" y="137"/>
                  </a:cubicBezTo>
                  <a:cubicBezTo>
                    <a:pt x="1195" y="166"/>
                    <a:pt x="1150" y="176"/>
                    <a:pt x="1102" y="176"/>
                  </a:cubicBezTo>
                  <a:cubicBezTo>
                    <a:pt x="1033" y="176"/>
                    <a:pt x="958" y="155"/>
                    <a:pt x="890" y="137"/>
                  </a:cubicBezTo>
                  <a:cubicBezTo>
                    <a:pt x="853" y="128"/>
                    <a:pt x="811" y="122"/>
                    <a:pt x="770" y="122"/>
                  </a:cubicBezTo>
                  <a:cubicBezTo>
                    <a:pt x="686" y="122"/>
                    <a:pt x="606" y="147"/>
                    <a:pt x="573" y="219"/>
                  </a:cubicBezTo>
                  <a:cubicBezTo>
                    <a:pt x="545" y="279"/>
                    <a:pt x="562" y="354"/>
                    <a:pt x="532" y="414"/>
                  </a:cubicBezTo>
                  <a:cubicBezTo>
                    <a:pt x="503" y="469"/>
                    <a:pt x="443" y="492"/>
                    <a:pt x="381" y="492"/>
                  </a:cubicBezTo>
                  <a:cubicBezTo>
                    <a:pt x="341" y="492"/>
                    <a:pt x="299" y="483"/>
                    <a:pt x="264" y="465"/>
                  </a:cubicBezTo>
                  <a:cubicBezTo>
                    <a:pt x="206" y="435"/>
                    <a:pt x="159" y="390"/>
                    <a:pt x="112" y="345"/>
                  </a:cubicBezTo>
                  <a:cubicBezTo>
                    <a:pt x="93" y="373"/>
                    <a:pt x="78" y="405"/>
                    <a:pt x="61" y="435"/>
                  </a:cubicBezTo>
                  <a:cubicBezTo>
                    <a:pt x="18" y="703"/>
                    <a:pt x="1" y="977"/>
                    <a:pt x="16" y="1249"/>
                  </a:cubicBezTo>
                  <a:cubicBezTo>
                    <a:pt x="20" y="1298"/>
                    <a:pt x="22" y="1350"/>
                    <a:pt x="41" y="1397"/>
                  </a:cubicBezTo>
                  <a:cubicBezTo>
                    <a:pt x="95" y="1541"/>
                    <a:pt x="256" y="1603"/>
                    <a:pt x="386" y="1684"/>
                  </a:cubicBezTo>
                  <a:cubicBezTo>
                    <a:pt x="453" y="1727"/>
                    <a:pt x="515" y="1791"/>
                    <a:pt x="547" y="1862"/>
                  </a:cubicBezTo>
                  <a:lnTo>
                    <a:pt x="866" y="1733"/>
                  </a:lnTo>
                  <a:cubicBezTo>
                    <a:pt x="920" y="1710"/>
                    <a:pt x="976" y="1688"/>
                    <a:pt x="1029" y="1667"/>
                  </a:cubicBezTo>
                  <a:cubicBezTo>
                    <a:pt x="1186" y="1603"/>
                    <a:pt x="1357" y="1523"/>
                    <a:pt x="1417" y="1365"/>
                  </a:cubicBezTo>
                  <a:cubicBezTo>
                    <a:pt x="1552" y="1307"/>
                    <a:pt x="1723" y="1301"/>
                    <a:pt x="1803" y="1179"/>
                  </a:cubicBezTo>
                  <a:cubicBezTo>
                    <a:pt x="1882" y="1059"/>
                    <a:pt x="1822" y="900"/>
                    <a:pt x="1848" y="759"/>
                  </a:cubicBezTo>
                  <a:cubicBezTo>
                    <a:pt x="1723" y="729"/>
                    <a:pt x="1620" y="621"/>
                    <a:pt x="1595" y="495"/>
                  </a:cubicBezTo>
                  <a:cubicBezTo>
                    <a:pt x="1584" y="448"/>
                    <a:pt x="1584" y="396"/>
                    <a:pt x="1569" y="352"/>
                  </a:cubicBezTo>
                  <a:cubicBezTo>
                    <a:pt x="1550" y="289"/>
                    <a:pt x="1505" y="242"/>
                    <a:pt x="1475" y="184"/>
                  </a:cubicBezTo>
                  <a:cubicBezTo>
                    <a:pt x="1445" y="129"/>
                    <a:pt x="1430" y="64"/>
                    <a:pt x="14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297"/>
            <p:cNvSpPr/>
            <p:nvPr/>
          </p:nvSpPr>
          <p:spPr>
            <a:xfrm>
              <a:off x="4745202" y="2565623"/>
              <a:ext cx="54131" cy="54756"/>
            </a:xfrm>
            <a:custGeom>
              <a:rect b="b" l="l" r="r" t="t"/>
              <a:pathLst>
                <a:path extrusionOk="0" h="1927" w="1905">
                  <a:moveTo>
                    <a:pt x="1421" y="62"/>
                  </a:moveTo>
                  <a:cubicBezTo>
                    <a:pt x="1433" y="116"/>
                    <a:pt x="1448" y="174"/>
                    <a:pt x="1476" y="227"/>
                  </a:cubicBezTo>
                  <a:cubicBezTo>
                    <a:pt x="1487" y="249"/>
                    <a:pt x="1502" y="270"/>
                    <a:pt x="1515" y="292"/>
                  </a:cubicBezTo>
                  <a:cubicBezTo>
                    <a:pt x="1536" y="324"/>
                    <a:pt x="1558" y="356"/>
                    <a:pt x="1568" y="390"/>
                  </a:cubicBezTo>
                  <a:cubicBezTo>
                    <a:pt x="1577" y="414"/>
                    <a:pt x="1581" y="441"/>
                    <a:pt x="1583" y="469"/>
                  </a:cubicBezTo>
                  <a:cubicBezTo>
                    <a:pt x="1585" y="491"/>
                    <a:pt x="1590" y="510"/>
                    <a:pt x="1594" y="529"/>
                  </a:cubicBezTo>
                  <a:cubicBezTo>
                    <a:pt x="1620" y="658"/>
                    <a:pt x="1718" y="767"/>
                    <a:pt x="1843" y="808"/>
                  </a:cubicBezTo>
                  <a:cubicBezTo>
                    <a:pt x="1836" y="859"/>
                    <a:pt x="1838" y="909"/>
                    <a:pt x="1840" y="960"/>
                  </a:cubicBezTo>
                  <a:cubicBezTo>
                    <a:pt x="1845" y="1046"/>
                    <a:pt x="1849" y="1129"/>
                    <a:pt x="1806" y="1194"/>
                  </a:cubicBezTo>
                  <a:cubicBezTo>
                    <a:pt x="1757" y="1271"/>
                    <a:pt x="1665" y="1296"/>
                    <a:pt x="1568" y="1324"/>
                  </a:cubicBezTo>
                  <a:cubicBezTo>
                    <a:pt x="1523" y="1339"/>
                    <a:pt x="1476" y="1352"/>
                    <a:pt x="1431" y="1371"/>
                  </a:cubicBezTo>
                  <a:lnTo>
                    <a:pt x="1423" y="1376"/>
                  </a:lnTo>
                  <a:lnTo>
                    <a:pt x="1418" y="1386"/>
                  </a:lnTo>
                  <a:cubicBezTo>
                    <a:pt x="1363" y="1532"/>
                    <a:pt x="1204" y="1607"/>
                    <a:pt x="1043" y="1671"/>
                  </a:cubicBezTo>
                  <a:lnTo>
                    <a:pt x="585" y="1858"/>
                  </a:lnTo>
                  <a:cubicBezTo>
                    <a:pt x="549" y="1796"/>
                    <a:pt x="491" y="1733"/>
                    <a:pt x="426" y="1693"/>
                  </a:cubicBezTo>
                  <a:cubicBezTo>
                    <a:pt x="399" y="1676"/>
                    <a:pt x="369" y="1658"/>
                    <a:pt x="341" y="1641"/>
                  </a:cubicBezTo>
                  <a:cubicBezTo>
                    <a:pt x="238" y="1583"/>
                    <a:pt x="131" y="1521"/>
                    <a:pt x="90" y="1418"/>
                  </a:cubicBezTo>
                  <a:cubicBezTo>
                    <a:pt x="75" y="1373"/>
                    <a:pt x="71" y="1326"/>
                    <a:pt x="69" y="1277"/>
                  </a:cubicBezTo>
                  <a:cubicBezTo>
                    <a:pt x="54" y="1020"/>
                    <a:pt x="69" y="748"/>
                    <a:pt x="111" y="474"/>
                  </a:cubicBezTo>
                  <a:cubicBezTo>
                    <a:pt x="118" y="463"/>
                    <a:pt x="124" y="452"/>
                    <a:pt x="131" y="441"/>
                  </a:cubicBezTo>
                  <a:cubicBezTo>
                    <a:pt x="135" y="433"/>
                    <a:pt x="139" y="424"/>
                    <a:pt x="144" y="418"/>
                  </a:cubicBezTo>
                  <a:cubicBezTo>
                    <a:pt x="184" y="454"/>
                    <a:pt x="227" y="493"/>
                    <a:pt x="279" y="519"/>
                  </a:cubicBezTo>
                  <a:cubicBezTo>
                    <a:pt x="317" y="538"/>
                    <a:pt x="362" y="549"/>
                    <a:pt x="405" y="549"/>
                  </a:cubicBezTo>
                  <a:cubicBezTo>
                    <a:pt x="486" y="549"/>
                    <a:pt x="551" y="514"/>
                    <a:pt x="581" y="454"/>
                  </a:cubicBezTo>
                  <a:cubicBezTo>
                    <a:pt x="598" y="420"/>
                    <a:pt x="602" y="384"/>
                    <a:pt x="606" y="347"/>
                  </a:cubicBezTo>
                  <a:cubicBezTo>
                    <a:pt x="609" y="315"/>
                    <a:pt x="611" y="285"/>
                    <a:pt x="624" y="259"/>
                  </a:cubicBezTo>
                  <a:cubicBezTo>
                    <a:pt x="654" y="193"/>
                    <a:pt x="733" y="178"/>
                    <a:pt x="795" y="178"/>
                  </a:cubicBezTo>
                  <a:cubicBezTo>
                    <a:pt x="831" y="178"/>
                    <a:pt x="870" y="184"/>
                    <a:pt x="908" y="193"/>
                  </a:cubicBezTo>
                  <a:lnTo>
                    <a:pt x="932" y="199"/>
                  </a:lnTo>
                  <a:cubicBezTo>
                    <a:pt x="996" y="217"/>
                    <a:pt x="1063" y="234"/>
                    <a:pt x="1127" y="234"/>
                  </a:cubicBezTo>
                  <a:cubicBezTo>
                    <a:pt x="1187" y="234"/>
                    <a:pt x="1234" y="219"/>
                    <a:pt x="1275" y="189"/>
                  </a:cubicBezTo>
                  <a:cubicBezTo>
                    <a:pt x="1298" y="172"/>
                    <a:pt x="1318" y="150"/>
                    <a:pt x="1335" y="131"/>
                  </a:cubicBezTo>
                  <a:cubicBezTo>
                    <a:pt x="1356" y="105"/>
                    <a:pt x="1378" y="82"/>
                    <a:pt x="1403" y="69"/>
                  </a:cubicBezTo>
                  <a:cubicBezTo>
                    <a:pt x="1408" y="67"/>
                    <a:pt x="1414" y="64"/>
                    <a:pt x="1421" y="62"/>
                  </a:cubicBezTo>
                  <a:close/>
                  <a:moveTo>
                    <a:pt x="1461" y="0"/>
                  </a:moveTo>
                  <a:lnTo>
                    <a:pt x="1436" y="4"/>
                  </a:lnTo>
                  <a:cubicBezTo>
                    <a:pt x="1412" y="9"/>
                    <a:pt x="1395" y="13"/>
                    <a:pt x="1380" y="22"/>
                  </a:cubicBezTo>
                  <a:cubicBezTo>
                    <a:pt x="1343" y="39"/>
                    <a:pt x="1320" y="67"/>
                    <a:pt x="1294" y="94"/>
                  </a:cubicBezTo>
                  <a:cubicBezTo>
                    <a:pt x="1277" y="114"/>
                    <a:pt x="1262" y="131"/>
                    <a:pt x="1243" y="146"/>
                  </a:cubicBezTo>
                  <a:cubicBezTo>
                    <a:pt x="1213" y="167"/>
                    <a:pt x="1174" y="180"/>
                    <a:pt x="1127" y="180"/>
                  </a:cubicBezTo>
                  <a:cubicBezTo>
                    <a:pt x="1069" y="180"/>
                    <a:pt x="1005" y="163"/>
                    <a:pt x="945" y="148"/>
                  </a:cubicBezTo>
                  <a:lnTo>
                    <a:pt x="921" y="142"/>
                  </a:lnTo>
                  <a:cubicBezTo>
                    <a:pt x="878" y="131"/>
                    <a:pt x="836" y="124"/>
                    <a:pt x="795" y="124"/>
                  </a:cubicBezTo>
                  <a:cubicBezTo>
                    <a:pt x="686" y="124"/>
                    <a:pt x="609" y="165"/>
                    <a:pt x="574" y="238"/>
                  </a:cubicBezTo>
                  <a:cubicBezTo>
                    <a:pt x="559" y="272"/>
                    <a:pt x="555" y="307"/>
                    <a:pt x="553" y="341"/>
                  </a:cubicBezTo>
                  <a:cubicBezTo>
                    <a:pt x="549" y="375"/>
                    <a:pt x="546" y="405"/>
                    <a:pt x="534" y="431"/>
                  </a:cubicBezTo>
                  <a:cubicBezTo>
                    <a:pt x="504" y="489"/>
                    <a:pt x="435" y="495"/>
                    <a:pt x="405" y="495"/>
                  </a:cubicBezTo>
                  <a:cubicBezTo>
                    <a:pt x="371" y="495"/>
                    <a:pt x="332" y="486"/>
                    <a:pt x="302" y="471"/>
                  </a:cubicBezTo>
                  <a:cubicBezTo>
                    <a:pt x="249" y="444"/>
                    <a:pt x="206" y="403"/>
                    <a:pt x="154" y="356"/>
                  </a:cubicBezTo>
                  <a:lnTo>
                    <a:pt x="131" y="334"/>
                  </a:lnTo>
                  <a:lnTo>
                    <a:pt x="114" y="360"/>
                  </a:lnTo>
                  <a:cubicBezTo>
                    <a:pt x="103" y="377"/>
                    <a:pt x="92" y="397"/>
                    <a:pt x="84" y="416"/>
                  </a:cubicBezTo>
                  <a:cubicBezTo>
                    <a:pt x="77" y="426"/>
                    <a:pt x="71" y="439"/>
                    <a:pt x="64" y="450"/>
                  </a:cubicBezTo>
                  <a:lnTo>
                    <a:pt x="60" y="461"/>
                  </a:lnTo>
                  <a:cubicBezTo>
                    <a:pt x="15" y="741"/>
                    <a:pt x="0" y="1016"/>
                    <a:pt x="15" y="1281"/>
                  </a:cubicBezTo>
                  <a:cubicBezTo>
                    <a:pt x="17" y="1335"/>
                    <a:pt x="21" y="1386"/>
                    <a:pt x="41" y="1436"/>
                  </a:cubicBezTo>
                  <a:cubicBezTo>
                    <a:pt x="88" y="1558"/>
                    <a:pt x="204" y="1624"/>
                    <a:pt x="315" y="1688"/>
                  </a:cubicBezTo>
                  <a:cubicBezTo>
                    <a:pt x="343" y="1703"/>
                    <a:pt x="371" y="1721"/>
                    <a:pt x="396" y="1738"/>
                  </a:cubicBezTo>
                  <a:cubicBezTo>
                    <a:pt x="461" y="1778"/>
                    <a:pt x="519" y="1841"/>
                    <a:pt x="549" y="1905"/>
                  </a:cubicBezTo>
                  <a:lnTo>
                    <a:pt x="559" y="1926"/>
                  </a:lnTo>
                  <a:lnTo>
                    <a:pt x="1065" y="1721"/>
                  </a:lnTo>
                  <a:cubicBezTo>
                    <a:pt x="1230" y="1654"/>
                    <a:pt x="1397" y="1575"/>
                    <a:pt x="1463" y="1416"/>
                  </a:cubicBezTo>
                  <a:cubicBezTo>
                    <a:pt x="1502" y="1399"/>
                    <a:pt x="1543" y="1388"/>
                    <a:pt x="1583" y="1376"/>
                  </a:cubicBezTo>
                  <a:cubicBezTo>
                    <a:pt x="1684" y="1346"/>
                    <a:pt x="1791" y="1316"/>
                    <a:pt x="1851" y="1223"/>
                  </a:cubicBezTo>
                  <a:cubicBezTo>
                    <a:pt x="1903" y="1144"/>
                    <a:pt x="1898" y="1048"/>
                    <a:pt x="1894" y="958"/>
                  </a:cubicBezTo>
                  <a:cubicBezTo>
                    <a:pt x="1892" y="902"/>
                    <a:pt x="1890" y="846"/>
                    <a:pt x="1900" y="795"/>
                  </a:cubicBezTo>
                  <a:lnTo>
                    <a:pt x="1905" y="769"/>
                  </a:lnTo>
                  <a:lnTo>
                    <a:pt x="1879" y="763"/>
                  </a:lnTo>
                  <a:cubicBezTo>
                    <a:pt x="1763" y="735"/>
                    <a:pt x="1669" y="636"/>
                    <a:pt x="1645" y="519"/>
                  </a:cubicBezTo>
                  <a:cubicBezTo>
                    <a:pt x="1641" y="501"/>
                    <a:pt x="1639" y="482"/>
                    <a:pt x="1637" y="463"/>
                  </a:cubicBezTo>
                  <a:cubicBezTo>
                    <a:pt x="1633" y="433"/>
                    <a:pt x="1630" y="403"/>
                    <a:pt x="1620" y="373"/>
                  </a:cubicBezTo>
                  <a:cubicBezTo>
                    <a:pt x="1607" y="332"/>
                    <a:pt x="1583" y="296"/>
                    <a:pt x="1560" y="262"/>
                  </a:cubicBezTo>
                  <a:cubicBezTo>
                    <a:pt x="1547" y="242"/>
                    <a:pt x="1534" y="223"/>
                    <a:pt x="1523" y="204"/>
                  </a:cubicBezTo>
                  <a:cubicBezTo>
                    <a:pt x="1493" y="146"/>
                    <a:pt x="1478" y="82"/>
                    <a:pt x="1466" y="26"/>
                  </a:cubicBezTo>
                  <a:lnTo>
                    <a:pt x="14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297"/>
            <p:cNvSpPr/>
            <p:nvPr/>
          </p:nvSpPr>
          <p:spPr>
            <a:xfrm>
              <a:off x="4854082" y="2585882"/>
              <a:ext cx="357773" cy="152787"/>
            </a:xfrm>
            <a:custGeom>
              <a:rect b="b" l="l" r="r" t="t"/>
              <a:pathLst>
                <a:path extrusionOk="0" h="5377" w="12591">
                  <a:moveTo>
                    <a:pt x="5346" y="1"/>
                  </a:moveTo>
                  <a:cubicBezTo>
                    <a:pt x="5159" y="1"/>
                    <a:pt x="4974" y="27"/>
                    <a:pt x="4798" y="93"/>
                  </a:cubicBezTo>
                  <a:cubicBezTo>
                    <a:pt x="4678" y="138"/>
                    <a:pt x="4564" y="200"/>
                    <a:pt x="4453" y="262"/>
                  </a:cubicBezTo>
                  <a:cubicBezTo>
                    <a:pt x="4134" y="436"/>
                    <a:pt x="3815" y="611"/>
                    <a:pt x="3536" y="843"/>
                  </a:cubicBezTo>
                  <a:cubicBezTo>
                    <a:pt x="3223" y="834"/>
                    <a:pt x="2910" y="825"/>
                    <a:pt x="2600" y="819"/>
                  </a:cubicBezTo>
                  <a:cubicBezTo>
                    <a:pt x="2575" y="818"/>
                    <a:pt x="2550" y="817"/>
                    <a:pt x="2525" y="817"/>
                  </a:cubicBezTo>
                  <a:cubicBezTo>
                    <a:pt x="2434" y="817"/>
                    <a:pt x="2343" y="827"/>
                    <a:pt x="2266" y="873"/>
                  </a:cubicBezTo>
                  <a:cubicBezTo>
                    <a:pt x="2167" y="930"/>
                    <a:pt x="2109" y="1072"/>
                    <a:pt x="2178" y="1164"/>
                  </a:cubicBezTo>
                  <a:cubicBezTo>
                    <a:pt x="1874" y="1358"/>
                    <a:pt x="1512" y="1457"/>
                    <a:pt x="1152" y="1457"/>
                  </a:cubicBezTo>
                  <a:cubicBezTo>
                    <a:pt x="1110" y="1457"/>
                    <a:pt x="1069" y="1456"/>
                    <a:pt x="1027" y="1453"/>
                  </a:cubicBezTo>
                  <a:cubicBezTo>
                    <a:pt x="894" y="1444"/>
                    <a:pt x="758" y="1422"/>
                    <a:pt x="625" y="1422"/>
                  </a:cubicBezTo>
                  <a:cubicBezTo>
                    <a:pt x="542" y="1422"/>
                    <a:pt x="461" y="1431"/>
                    <a:pt x="382" y="1455"/>
                  </a:cubicBezTo>
                  <a:cubicBezTo>
                    <a:pt x="174" y="1520"/>
                    <a:pt x="1" y="1760"/>
                    <a:pt x="102" y="1952"/>
                  </a:cubicBezTo>
                  <a:cubicBezTo>
                    <a:pt x="237" y="1978"/>
                    <a:pt x="372" y="2004"/>
                    <a:pt x="507" y="2030"/>
                  </a:cubicBezTo>
                  <a:cubicBezTo>
                    <a:pt x="597" y="2257"/>
                    <a:pt x="680" y="2531"/>
                    <a:pt x="534" y="2724"/>
                  </a:cubicBezTo>
                  <a:cubicBezTo>
                    <a:pt x="434" y="2859"/>
                    <a:pt x="226" y="2966"/>
                    <a:pt x="273" y="3129"/>
                  </a:cubicBezTo>
                  <a:cubicBezTo>
                    <a:pt x="331" y="3324"/>
                    <a:pt x="687" y="3274"/>
                    <a:pt x="749" y="3467"/>
                  </a:cubicBezTo>
                  <a:cubicBezTo>
                    <a:pt x="770" y="3534"/>
                    <a:pt x="747" y="3606"/>
                    <a:pt x="742" y="3675"/>
                  </a:cubicBezTo>
                  <a:cubicBezTo>
                    <a:pt x="730" y="3877"/>
                    <a:pt x="916" y="4064"/>
                    <a:pt x="1115" y="4064"/>
                  </a:cubicBezTo>
                  <a:cubicBezTo>
                    <a:pt x="1132" y="4064"/>
                    <a:pt x="1148" y="4063"/>
                    <a:pt x="1164" y="4061"/>
                  </a:cubicBezTo>
                  <a:lnTo>
                    <a:pt x="1164" y="4061"/>
                  </a:lnTo>
                  <a:cubicBezTo>
                    <a:pt x="1040" y="4198"/>
                    <a:pt x="1235" y="4406"/>
                    <a:pt x="1417" y="4444"/>
                  </a:cubicBezTo>
                  <a:cubicBezTo>
                    <a:pt x="1601" y="4481"/>
                    <a:pt x="1828" y="4485"/>
                    <a:pt x="1914" y="4650"/>
                  </a:cubicBezTo>
                  <a:cubicBezTo>
                    <a:pt x="1948" y="4716"/>
                    <a:pt x="1951" y="4793"/>
                    <a:pt x="1978" y="4862"/>
                  </a:cubicBezTo>
                  <a:cubicBezTo>
                    <a:pt x="2047" y="5029"/>
                    <a:pt x="2241" y="5094"/>
                    <a:pt x="2426" y="5094"/>
                  </a:cubicBezTo>
                  <a:cubicBezTo>
                    <a:pt x="2457" y="5094"/>
                    <a:pt x="2487" y="5092"/>
                    <a:pt x="2516" y="5089"/>
                  </a:cubicBezTo>
                  <a:cubicBezTo>
                    <a:pt x="2893" y="5048"/>
                    <a:pt x="3292" y="4731"/>
                    <a:pt x="3213" y="4358"/>
                  </a:cubicBezTo>
                  <a:lnTo>
                    <a:pt x="3213" y="4358"/>
                  </a:lnTo>
                  <a:cubicBezTo>
                    <a:pt x="3487" y="4459"/>
                    <a:pt x="3761" y="4560"/>
                    <a:pt x="4035" y="4660"/>
                  </a:cubicBezTo>
                  <a:cubicBezTo>
                    <a:pt x="4281" y="4903"/>
                    <a:pt x="4626" y="5026"/>
                    <a:pt x="4970" y="5026"/>
                  </a:cubicBezTo>
                  <a:cubicBezTo>
                    <a:pt x="5274" y="5026"/>
                    <a:pt x="5577" y="4930"/>
                    <a:pt x="5811" y="4735"/>
                  </a:cubicBezTo>
                  <a:cubicBezTo>
                    <a:pt x="5895" y="4667"/>
                    <a:pt x="5981" y="4581"/>
                    <a:pt x="6090" y="4579"/>
                  </a:cubicBezTo>
                  <a:cubicBezTo>
                    <a:pt x="6161" y="4579"/>
                    <a:pt x="6229" y="4615"/>
                    <a:pt x="6298" y="4635"/>
                  </a:cubicBezTo>
                  <a:cubicBezTo>
                    <a:pt x="6340" y="4647"/>
                    <a:pt x="6384" y="4654"/>
                    <a:pt x="6427" y="4654"/>
                  </a:cubicBezTo>
                  <a:cubicBezTo>
                    <a:pt x="6596" y="4654"/>
                    <a:pt x="6765" y="4562"/>
                    <a:pt x="6850" y="4414"/>
                  </a:cubicBezTo>
                  <a:lnTo>
                    <a:pt x="6850" y="4414"/>
                  </a:lnTo>
                  <a:cubicBezTo>
                    <a:pt x="6848" y="4720"/>
                    <a:pt x="6846" y="5025"/>
                    <a:pt x="6846" y="5329"/>
                  </a:cubicBezTo>
                  <a:lnTo>
                    <a:pt x="6846" y="5376"/>
                  </a:lnTo>
                  <a:cubicBezTo>
                    <a:pt x="6917" y="5320"/>
                    <a:pt x="6988" y="5258"/>
                    <a:pt x="7011" y="5170"/>
                  </a:cubicBezTo>
                  <a:cubicBezTo>
                    <a:pt x="7024" y="5119"/>
                    <a:pt x="7020" y="5063"/>
                    <a:pt x="7039" y="5016"/>
                  </a:cubicBezTo>
                  <a:cubicBezTo>
                    <a:pt x="7105" y="4847"/>
                    <a:pt x="7390" y="4868"/>
                    <a:pt x="7465" y="4703"/>
                  </a:cubicBezTo>
                  <a:cubicBezTo>
                    <a:pt x="7478" y="4678"/>
                    <a:pt x="7485" y="4645"/>
                    <a:pt x="7504" y="4624"/>
                  </a:cubicBezTo>
                  <a:cubicBezTo>
                    <a:pt x="7532" y="4592"/>
                    <a:pt x="7581" y="4588"/>
                    <a:pt x="7624" y="4585"/>
                  </a:cubicBezTo>
                  <a:cubicBezTo>
                    <a:pt x="7838" y="4579"/>
                    <a:pt x="8052" y="4573"/>
                    <a:pt x="8266" y="4573"/>
                  </a:cubicBezTo>
                  <a:cubicBezTo>
                    <a:pt x="8565" y="4573"/>
                    <a:pt x="8863" y="4586"/>
                    <a:pt x="9158" y="4630"/>
                  </a:cubicBezTo>
                  <a:cubicBezTo>
                    <a:pt x="9256" y="4646"/>
                    <a:pt x="9355" y="4663"/>
                    <a:pt x="9453" y="4663"/>
                  </a:cubicBezTo>
                  <a:cubicBezTo>
                    <a:pt x="9507" y="4663"/>
                    <a:pt x="9561" y="4658"/>
                    <a:pt x="9614" y="4643"/>
                  </a:cubicBezTo>
                  <a:cubicBezTo>
                    <a:pt x="9816" y="4583"/>
                    <a:pt x="9964" y="4395"/>
                    <a:pt x="10171" y="4354"/>
                  </a:cubicBezTo>
                  <a:cubicBezTo>
                    <a:pt x="10207" y="4347"/>
                    <a:pt x="10244" y="4345"/>
                    <a:pt x="10282" y="4345"/>
                  </a:cubicBezTo>
                  <a:cubicBezTo>
                    <a:pt x="10339" y="4345"/>
                    <a:pt x="10398" y="4350"/>
                    <a:pt x="10456" y="4350"/>
                  </a:cubicBezTo>
                  <a:cubicBezTo>
                    <a:pt x="10483" y="4350"/>
                    <a:pt x="10509" y="4349"/>
                    <a:pt x="10536" y="4346"/>
                  </a:cubicBezTo>
                  <a:cubicBezTo>
                    <a:pt x="10797" y="4316"/>
                    <a:pt x="11014" y="4093"/>
                    <a:pt x="11276" y="4093"/>
                  </a:cubicBezTo>
                  <a:cubicBezTo>
                    <a:pt x="11278" y="4093"/>
                    <a:pt x="11281" y="4093"/>
                    <a:pt x="11283" y="4093"/>
                  </a:cubicBezTo>
                  <a:cubicBezTo>
                    <a:pt x="11292" y="4112"/>
                    <a:pt x="11294" y="4133"/>
                    <a:pt x="11294" y="4155"/>
                  </a:cubicBezTo>
                  <a:cubicBezTo>
                    <a:pt x="11341" y="4140"/>
                    <a:pt x="11390" y="4127"/>
                    <a:pt x="11442" y="4123"/>
                  </a:cubicBezTo>
                  <a:cubicBezTo>
                    <a:pt x="11459" y="4121"/>
                    <a:pt x="11476" y="4120"/>
                    <a:pt x="11494" y="4120"/>
                  </a:cubicBezTo>
                  <a:cubicBezTo>
                    <a:pt x="11705" y="4120"/>
                    <a:pt x="11914" y="4227"/>
                    <a:pt x="12124" y="4227"/>
                  </a:cubicBezTo>
                  <a:cubicBezTo>
                    <a:pt x="12159" y="4227"/>
                    <a:pt x="12193" y="4224"/>
                    <a:pt x="12228" y="4217"/>
                  </a:cubicBezTo>
                  <a:cubicBezTo>
                    <a:pt x="12258" y="4211"/>
                    <a:pt x="12292" y="4204"/>
                    <a:pt x="12323" y="4204"/>
                  </a:cubicBezTo>
                  <a:cubicBezTo>
                    <a:pt x="12339" y="4204"/>
                    <a:pt x="12354" y="4206"/>
                    <a:pt x="12367" y="4211"/>
                  </a:cubicBezTo>
                  <a:cubicBezTo>
                    <a:pt x="12430" y="4110"/>
                    <a:pt x="12472" y="3994"/>
                    <a:pt x="12513" y="3883"/>
                  </a:cubicBezTo>
                  <a:cubicBezTo>
                    <a:pt x="12528" y="3838"/>
                    <a:pt x="12543" y="3791"/>
                    <a:pt x="12530" y="3746"/>
                  </a:cubicBezTo>
                  <a:cubicBezTo>
                    <a:pt x="12520" y="3705"/>
                    <a:pt x="12490" y="3675"/>
                    <a:pt x="12479" y="3636"/>
                  </a:cubicBezTo>
                  <a:cubicBezTo>
                    <a:pt x="12462" y="3583"/>
                    <a:pt x="12487" y="3527"/>
                    <a:pt x="12505" y="3474"/>
                  </a:cubicBezTo>
                  <a:cubicBezTo>
                    <a:pt x="12590" y="3223"/>
                    <a:pt x="12524" y="2925"/>
                    <a:pt x="12340" y="2737"/>
                  </a:cubicBezTo>
                  <a:cubicBezTo>
                    <a:pt x="12286" y="2679"/>
                    <a:pt x="12215" y="2614"/>
                    <a:pt x="12235" y="2537"/>
                  </a:cubicBezTo>
                  <a:cubicBezTo>
                    <a:pt x="12252" y="2467"/>
                    <a:pt x="12331" y="2439"/>
                    <a:pt x="12389" y="2394"/>
                  </a:cubicBezTo>
                  <a:cubicBezTo>
                    <a:pt x="12509" y="2297"/>
                    <a:pt x="12522" y="2122"/>
                    <a:pt x="12524" y="1965"/>
                  </a:cubicBezTo>
                  <a:cubicBezTo>
                    <a:pt x="12526" y="1856"/>
                    <a:pt x="12507" y="1717"/>
                    <a:pt x="12400" y="1689"/>
                  </a:cubicBezTo>
                  <a:cubicBezTo>
                    <a:pt x="12357" y="1678"/>
                    <a:pt x="12299" y="1687"/>
                    <a:pt x="12275" y="1648"/>
                  </a:cubicBezTo>
                  <a:cubicBezTo>
                    <a:pt x="12262" y="1631"/>
                    <a:pt x="12262" y="1607"/>
                    <a:pt x="12258" y="1586"/>
                  </a:cubicBezTo>
                  <a:cubicBezTo>
                    <a:pt x="12226" y="1468"/>
                    <a:pt x="12052" y="1460"/>
                    <a:pt x="11982" y="1359"/>
                  </a:cubicBezTo>
                  <a:cubicBezTo>
                    <a:pt x="11877" y="1213"/>
                    <a:pt x="12057" y="982"/>
                    <a:pt x="11952" y="836"/>
                  </a:cubicBezTo>
                  <a:cubicBezTo>
                    <a:pt x="11915" y="785"/>
                    <a:pt x="11853" y="761"/>
                    <a:pt x="11800" y="729"/>
                  </a:cubicBezTo>
                  <a:cubicBezTo>
                    <a:pt x="11690" y="663"/>
                    <a:pt x="11607" y="560"/>
                    <a:pt x="11498" y="491"/>
                  </a:cubicBezTo>
                  <a:cubicBezTo>
                    <a:pt x="11376" y="416"/>
                    <a:pt x="11241" y="391"/>
                    <a:pt x="11099" y="391"/>
                  </a:cubicBezTo>
                  <a:cubicBezTo>
                    <a:pt x="10863" y="391"/>
                    <a:pt x="10607" y="459"/>
                    <a:pt x="10366" y="474"/>
                  </a:cubicBezTo>
                  <a:cubicBezTo>
                    <a:pt x="10276" y="530"/>
                    <a:pt x="10186" y="588"/>
                    <a:pt x="10096" y="645"/>
                  </a:cubicBezTo>
                  <a:cubicBezTo>
                    <a:pt x="10034" y="684"/>
                    <a:pt x="9968" y="735"/>
                    <a:pt x="9970" y="808"/>
                  </a:cubicBezTo>
                  <a:cubicBezTo>
                    <a:pt x="9546" y="939"/>
                    <a:pt x="9103" y="1070"/>
                    <a:pt x="8665" y="1070"/>
                  </a:cubicBezTo>
                  <a:cubicBezTo>
                    <a:pt x="8515" y="1070"/>
                    <a:pt x="8365" y="1054"/>
                    <a:pt x="8217" y="1018"/>
                  </a:cubicBezTo>
                  <a:cubicBezTo>
                    <a:pt x="7853" y="930"/>
                    <a:pt x="7534" y="725"/>
                    <a:pt x="7204" y="553"/>
                  </a:cubicBezTo>
                  <a:cubicBezTo>
                    <a:pt x="6870" y="380"/>
                    <a:pt x="6518" y="238"/>
                    <a:pt x="6158" y="133"/>
                  </a:cubicBezTo>
                  <a:cubicBezTo>
                    <a:pt x="5896" y="57"/>
                    <a:pt x="5618" y="1"/>
                    <a:pt x="5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297"/>
            <p:cNvSpPr/>
            <p:nvPr/>
          </p:nvSpPr>
          <p:spPr>
            <a:xfrm>
              <a:off x="4855076" y="2585143"/>
              <a:ext cx="357631" cy="155032"/>
            </a:xfrm>
            <a:custGeom>
              <a:rect b="b" l="l" r="r" t="t"/>
              <a:pathLst>
                <a:path extrusionOk="0" h="5456" w="12586">
                  <a:moveTo>
                    <a:pt x="5311" y="54"/>
                  </a:moveTo>
                  <a:cubicBezTo>
                    <a:pt x="5547" y="54"/>
                    <a:pt x="5809" y="97"/>
                    <a:pt x="6115" y="185"/>
                  </a:cubicBezTo>
                  <a:cubicBezTo>
                    <a:pt x="6473" y="290"/>
                    <a:pt x="6824" y="429"/>
                    <a:pt x="7156" y="603"/>
                  </a:cubicBezTo>
                  <a:cubicBezTo>
                    <a:pt x="7229" y="641"/>
                    <a:pt x="7302" y="680"/>
                    <a:pt x="7377" y="721"/>
                  </a:cubicBezTo>
                  <a:cubicBezTo>
                    <a:pt x="7630" y="858"/>
                    <a:pt x="7891" y="1001"/>
                    <a:pt x="8176" y="1070"/>
                  </a:cubicBezTo>
                  <a:cubicBezTo>
                    <a:pt x="8320" y="1106"/>
                    <a:pt x="8467" y="1124"/>
                    <a:pt x="8628" y="1124"/>
                  </a:cubicBezTo>
                  <a:cubicBezTo>
                    <a:pt x="9087" y="1124"/>
                    <a:pt x="9560" y="976"/>
                    <a:pt x="9941" y="860"/>
                  </a:cubicBezTo>
                  <a:lnTo>
                    <a:pt x="9961" y="854"/>
                  </a:lnTo>
                  <a:lnTo>
                    <a:pt x="9961" y="832"/>
                  </a:lnTo>
                  <a:cubicBezTo>
                    <a:pt x="9961" y="776"/>
                    <a:pt x="10019" y="731"/>
                    <a:pt x="10074" y="695"/>
                  </a:cubicBezTo>
                  <a:lnTo>
                    <a:pt x="10340" y="526"/>
                  </a:lnTo>
                  <a:cubicBezTo>
                    <a:pt x="10447" y="519"/>
                    <a:pt x="10556" y="502"/>
                    <a:pt x="10663" y="485"/>
                  </a:cubicBezTo>
                  <a:cubicBezTo>
                    <a:pt x="10798" y="466"/>
                    <a:pt x="10935" y="444"/>
                    <a:pt x="11064" y="444"/>
                  </a:cubicBezTo>
                  <a:cubicBezTo>
                    <a:pt x="11223" y="444"/>
                    <a:pt x="11345" y="474"/>
                    <a:pt x="11450" y="541"/>
                  </a:cubicBezTo>
                  <a:cubicBezTo>
                    <a:pt x="11499" y="573"/>
                    <a:pt x="11546" y="614"/>
                    <a:pt x="11591" y="654"/>
                  </a:cubicBezTo>
                  <a:cubicBezTo>
                    <a:pt x="11640" y="697"/>
                    <a:pt x="11692" y="742"/>
                    <a:pt x="11752" y="776"/>
                  </a:cubicBezTo>
                  <a:cubicBezTo>
                    <a:pt x="11762" y="785"/>
                    <a:pt x="11777" y="791"/>
                    <a:pt x="11790" y="800"/>
                  </a:cubicBezTo>
                  <a:cubicBezTo>
                    <a:pt x="11831" y="821"/>
                    <a:pt x="11870" y="843"/>
                    <a:pt x="11895" y="877"/>
                  </a:cubicBezTo>
                  <a:cubicBezTo>
                    <a:pt x="11940" y="941"/>
                    <a:pt x="11923" y="1027"/>
                    <a:pt x="11906" y="1119"/>
                  </a:cubicBezTo>
                  <a:cubicBezTo>
                    <a:pt x="11887" y="1218"/>
                    <a:pt x="11865" y="1319"/>
                    <a:pt x="11925" y="1402"/>
                  </a:cubicBezTo>
                  <a:cubicBezTo>
                    <a:pt x="11960" y="1449"/>
                    <a:pt x="12015" y="1477"/>
                    <a:pt x="12067" y="1505"/>
                  </a:cubicBezTo>
                  <a:cubicBezTo>
                    <a:pt x="12129" y="1537"/>
                    <a:pt x="12182" y="1565"/>
                    <a:pt x="12195" y="1618"/>
                  </a:cubicBezTo>
                  <a:cubicBezTo>
                    <a:pt x="12197" y="1625"/>
                    <a:pt x="12200" y="1631"/>
                    <a:pt x="12200" y="1638"/>
                  </a:cubicBezTo>
                  <a:cubicBezTo>
                    <a:pt x="12202" y="1653"/>
                    <a:pt x="12206" y="1672"/>
                    <a:pt x="12217" y="1689"/>
                  </a:cubicBezTo>
                  <a:cubicBezTo>
                    <a:pt x="12242" y="1726"/>
                    <a:pt x="12283" y="1730"/>
                    <a:pt x="12320" y="1734"/>
                  </a:cubicBezTo>
                  <a:cubicBezTo>
                    <a:pt x="12332" y="1736"/>
                    <a:pt x="12345" y="1738"/>
                    <a:pt x="12358" y="1741"/>
                  </a:cubicBezTo>
                  <a:cubicBezTo>
                    <a:pt x="12446" y="1764"/>
                    <a:pt x="12463" y="1891"/>
                    <a:pt x="12463" y="1991"/>
                  </a:cubicBezTo>
                  <a:cubicBezTo>
                    <a:pt x="12461" y="2141"/>
                    <a:pt x="12448" y="2310"/>
                    <a:pt x="12337" y="2398"/>
                  </a:cubicBezTo>
                  <a:cubicBezTo>
                    <a:pt x="12322" y="2411"/>
                    <a:pt x="12305" y="2422"/>
                    <a:pt x="12287" y="2430"/>
                  </a:cubicBezTo>
                  <a:cubicBezTo>
                    <a:pt x="12240" y="2463"/>
                    <a:pt x="12187" y="2495"/>
                    <a:pt x="12172" y="2557"/>
                  </a:cubicBezTo>
                  <a:cubicBezTo>
                    <a:pt x="12152" y="2643"/>
                    <a:pt x="12219" y="2713"/>
                    <a:pt x="12275" y="2769"/>
                  </a:cubicBezTo>
                  <a:lnTo>
                    <a:pt x="12285" y="2780"/>
                  </a:lnTo>
                  <a:cubicBezTo>
                    <a:pt x="12463" y="2964"/>
                    <a:pt x="12527" y="3249"/>
                    <a:pt x="12446" y="3491"/>
                  </a:cubicBezTo>
                  <a:lnTo>
                    <a:pt x="12437" y="3510"/>
                  </a:lnTo>
                  <a:cubicBezTo>
                    <a:pt x="12420" y="3557"/>
                    <a:pt x="12401" y="3613"/>
                    <a:pt x="12418" y="3669"/>
                  </a:cubicBezTo>
                  <a:cubicBezTo>
                    <a:pt x="12425" y="3692"/>
                    <a:pt x="12435" y="3712"/>
                    <a:pt x="12446" y="3729"/>
                  </a:cubicBezTo>
                  <a:cubicBezTo>
                    <a:pt x="12457" y="3746"/>
                    <a:pt x="12465" y="3761"/>
                    <a:pt x="12470" y="3778"/>
                  </a:cubicBezTo>
                  <a:cubicBezTo>
                    <a:pt x="12480" y="3814"/>
                    <a:pt x="12467" y="3855"/>
                    <a:pt x="12452" y="3900"/>
                  </a:cubicBezTo>
                  <a:cubicBezTo>
                    <a:pt x="12416" y="4003"/>
                    <a:pt x="12375" y="4112"/>
                    <a:pt x="12320" y="4204"/>
                  </a:cubicBezTo>
                  <a:cubicBezTo>
                    <a:pt x="12312" y="4203"/>
                    <a:pt x="12304" y="4203"/>
                    <a:pt x="12295" y="4203"/>
                  </a:cubicBezTo>
                  <a:cubicBezTo>
                    <a:pt x="12265" y="4203"/>
                    <a:pt x="12230" y="4208"/>
                    <a:pt x="12202" y="4215"/>
                  </a:cubicBezTo>
                  <a:lnTo>
                    <a:pt x="12187" y="4217"/>
                  </a:lnTo>
                  <a:cubicBezTo>
                    <a:pt x="12157" y="4224"/>
                    <a:pt x="12125" y="4226"/>
                    <a:pt x="12090" y="4226"/>
                  </a:cubicBezTo>
                  <a:cubicBezTo>
                    <a:pt x="11990" y="4226"/>
                    <a:pt x="11889" y="4200"/>
                    <a:pt x="11782" y="4174"/>
                  </a:cubicBezTo>
                  <a:cubicBezTo>
                    <a:pt x="11676" y="4147"/>
                    <a:pt x="11565" y="4119"/>
                    <a:pt x="11456" y="4119"/>
                  </a:cubicBezTo>
                  <a:cubicBezTo>
                    <a:pt x="11439" y="4119"/>
                    <a:pt x="11422" y="4119"/>
                    <a:pt x="11405" y="4121"/>
                  </a:cubicBezTo>
                  <a:cubicBezTo>
                    <a:pt x="11366" y="4125"/>
                    <a:pt x="11328" y="4132"/>
                    <a:pt x="11285" y="4144"/>
                  </a:cubicBezTo>
                  <a:cubicBezTo>
                    <a:pt x="11283" y="4132"/>
                    <a:pt x="11278" y="4119"/>
                    <a:pt x="11272" y="4108"/>
                  </a:cubicBezTo>
                  <a:lnTo>
                    <a:pt x="11265" y="4093"/>
                  </a:lnTo>
                  <a:lnTo>
                    <a:pt x="11242" y="4093"/>
                  </a:lnTo>
                  <a:cubicBezTo>
                    <a:pt x="11096" y="4093"/>
                    <a:pt x="10963" y="4157"/>
                    <a:pt x="10835" y="4222"/>
                  </a:cubicBezTo>
                  <a:cubicBezTo>
                    <a:pt x="10728" y="4275"/>
                    <a:pt x="10614" y="4333"/>
                    <a:pt x="10498" y="4346"/>
                  </a:cubicBezTo>
                  <a:cubicBezTo>
                    <a:pt x="10477" y="4348"/>
                    <a:pt x="10456" y="4349"/>
                    <a:pt x="10435" y="4349"/>
                  </a:cubicBezTo>
                  <a:cubicBezTo>
                    <a:pt x="10403" y="4349"/>
                    <a:pt x="10370" y="4347"/>
                    <a:pt x="10338" y="4346"/>
                  </a:cubicBezTo>
                  <a:cubicBezTo>
                    <a:pt x="10308" y="4346"/>
                    <a:pt x="10280" y="4344"/>
                    <a:pt x="10250" y="4344"/>
                  </a:cubicBezTo>
                  <a:cubicBezTo>
                    <a:pt x="10203" y="4344"/>
                    <a:pt x="10166" y="4348"/>
                    <a:pt x="10130" y="4354"/>
                  </a:cubicBezTo>
                  <a:cubicBezTo>
                    <a:pt x="10016" y="4378"/>
                    <a:pt x="9918" y="4442"/>
                    <a:pt x="9826" y="4507"/>
                  </a:cubicBezTo>
                  <a:cubicBezTo>
                    <a:pt x="9744" y="4560"/>
                    <a:pt x="9663" y="4616"/>
                    <a:pt x="9571" y="4644"/>
                  </a:cubicBezTo>
                  <a:cubicBezTo>
                    <a:pt x="9526" y="4656"/>
                    <a:pt x="9475" y="4661"/>
                    <a:pt x="9421" y="4661"/>
                  </a:cubicBezTo>
                  <a:cubicBezTo>
                    <a:pt x="9340" y="4661"/>
                    <a:pt x="9252" y="4650"/>
                    <a:pt x="9168" y="4637"/>
                  </a:cubicBezTo>
                  <a:lnTo>
                    <a:pt x="9127" y="4631"/>
                  </a:lnTo>
                  <a:cubicBezTo>
                    <a:pt x="8866" y="4590"/>
                    <a:pt x="8581" y="4573"/>
                    <a:pt x="8234" y="4573"/>
                  </a:cubicBezTo>
                  <a:cubicBezTo>
                    <a:pt x="8017" y="4573"/>
                    <a:pt x="7799" y="4579"/>
                    <a:pt x="7589" y="4586"/>
                  </a:cubicBezTo>
                  <a:cubicBezTo>
                    <a:pt x="7540" y="4588"/>
                    <a:pt x="7484" y="4592"/>
                    <a:pt x="7448" y="4633"/>
                  </a:cubicBezTo>
                  <a:cubicBezTo>
                    <a:pt x="7433" y="4652"/>
                    <a:pt x="7424" y="4674"/>
                    <a:pt x="7415" y="4695"/>
                  </a:cubicBezTo>
                  <a:cubicBezTo>
                    <a:pt x="7413" y="4704"/>
                    <a:pt x="7411" y="4712"/>
                    <a:pt x="7407" y="4719"/>
                  </a:cubicBezTo>
                  <a:cubicBezTo>
                    <a:pt x="7375" y="4791"/>
                    <a:pt x="7293" y="4824"/>
                    <a:pt x="7208" y="4858"/>
                  </a:cubicBezTo>
                  <a:cubicBezTo>
                    <a:pt x="7113" y="4896"/>
                    <a:pt x="7017" y="4935"/>
                    <a:pt x="6978" y="5031"/>
                  </a:cubicBezTo>
                  <a:cubicBezTo>
                    <a:pt x="6965" y="5064"/>
                    <a:pt x="6963" y="5096"/>
                    <a:pt x="6959" y="5128"/>
                  </a:cubicBezTo>
                  <a:cubicBezTo>
                    <a:pt x="6957" y="5149"/>
                    <a:pt x="6955" y="5171"/>
                    <a:pt x="6950" y="5190"/>
                  </a:cubicBezTo>
                  <a:cubicBezTo>
                    <a:pt x="6933" y="5252"/>
                    <a:pt x="6886" y="5304"/>
                    <a:pt x="6837" y="5346"/>
                  </a:cubicBezTo>
                  <a:lnTo>
                    <a:pt x="6843" y="4339"/>
                  </a:lnTo>
                  <a:lnTo>
                    <a:pt x="6792" y="4427"/>
                  </a:lnTo>
                  <a:cubicBezTo>
                    <a:pt x="6713" y="4564"/>
                    <a:pt x="6556" y="4652"/>
                    <a:pt x="6391" y="4652"/>
                  </a:cubicBezTo>
                  <a:cubicBezTo>
                    <a:pt x="6348" y="4652"/>
                    <a:pt x="6308" y="4646"/>
                    <a:pt x="6271" y="4635"/>
                  </a:cubicBezTo>
                  <a:cubicBezTo>
                    <a:pt x="6250" y="4629"/>
                    <a:pt x="6231" y="4622"/>
                    <a:pt x="6211" y="4616"/>
                  </a:cubicBezTo>
                  <a:cubicBezTo>
                    <a:pt x="6162" y="4596"/>
                    <a:pt x="6113" y="4579"/>
                    <a:pt x="6053" y="4579"/>
                  </a:cubicBezTo>
                  <a:cubicBezTo>
                    <a:pt x="5948" y="4581"/>
                    <a:pt x="5862" y="4654"/>
                    <a:pt x="5787" y="4719"/>
                  </a:cubicBezTo>
                  <a:lnTo>
                    <a:pt x="5759" y="4740"/>
                  </a:lnTo>
                  <a:cubicBezTo>
                    <a:pt x="5539" y="4924"/>
                    <a:pt x="5247" y="5025"/>
                    <a:pt x="4937" y="5025"/>
                  </a:cubicBezTo>
                  <a:cubicBezTo>
                    <a:pt x="4583" y="5025"/>
                    <a:pt x="4251" y="4896"/>
                    <a:pt x="4020" y="4667"/>
                  </a:cubicBezTo>
                  <a:lnTo>
                    <a:pt x="3141" y="4344"/>
                  </a:lnTo>
                  <a:lnTo>
                    <a:pt x="3152" y="4391"/>
                  </a:lnTo>
                  <a:cubicBezTo>
                    <a:pt x="3180" y="4517"/>
                    <a:pt x="3148" y="4646"/>
                    <a:pt x="3064" y="4761"/>
                  </a:cubicBezTo>
                  <a:cubicBezTo>
                    <a:pt x="2938" y="4935"/>
                    <a:pt x="2708" y="5064"/>
                    <a:pt x="2477" y="5089"/>
                  </a:cubicBezTo>
                  <a:cubicBezTo>
                    <a:pt x="2449" y="5091"/>
                    <a:pt x="2421" y="5094"/>
                    <a:pt x="2393" y="5094"/>
                  </a:cubicBezTo>
                  <a:cubicBezTo>
                    <a:pt x="2314" y="5094"/>
                    <a:pt x="2051" y="5079"/>
                    <a:pt x="1969" y="4879"/>
                  </a:cubicBezTo>
                  <a:cubicBezTo>
                    <a:pt x="1956" y="4849"/>
                    <a:pt x="1950" y="4819"/>
                    <a:pt x="1943" y="4787"/>
                  </a:cubicBezTo>
                  <a:cubicBezTo>
                    <a:pt x="1935" y="4746"/>
                    <a:pt x="1924" y="4704"/>
                    <a:pt x="1903" y="4663"/>
                  </a:cubicBezTo>
                  <a:cubicBezTo>
                    <a:pt x="1826" y="4517"/>
                    <a:pt x="1648" y="4487"/>
                    <a:pt x="1491" y="4462"/>
                  </a:cubicBezTo>
                  <a:cubicBezTo>
                    <a:pt x="1457" y="4455"/>
                    <a:pt x="1421" y="4451"/>
                    <a:pt x="1389" y="4442"/>
                  </a:cubicBezTo>
                  <a:cubicBezTo>
                    <a:pt x="1273" y="4419"/>
                    <a:pt x="1155" y="4324"/>
                    <a:pt x="1125" y="4230"/>
                  </a:cubicBezTo>
                  <a:cubicBezTo>
                    <a:pt x="1108" y="4183"/>
                    <a:pt x="1116" y="4140"/>
                    <a:pt x="1149" y="4104"/>
                  </a:cubicBezTo>
                  <a:lnTo>
                    <a:pt x="1200" y="4048"/>
                  </a:lnTo>
                  <a:lnTo>
                    <a:pt x="1200" y="4048"/>
                  </a:lnTo>
                  <a:lnTo>
                    <a:pt x="1125" y="4059"/>
                  </a:lnTo>
                  <a:cubicBezTo>
                    <a:pt x="1109" y="4061"/>
                    <a:pt x="1094" y="4062"/>
                    <a:pt x="1078" y="4062"/>
                  </a:cubicBezTo>
                  <a:cubicBezTo>
                    <a:pt x="987" y="4062"/>
                    <a:pt x="897" y="4021"/>
                    <a:pt x="829" y="3947"/>
                  </a:cubicBezTo>
                  <a:cubicBezTo>
                    <a:pt x="763" y="3877"/>
                    <a:pt x="729" y="3789"/>
                    <a:pt x="735" y="3703"/>
                  </a:cubicBezTo>
                  <a:cubicBezTo>
                    <a:pt x="735" y="3682"/>
                    <a:pt x="739" y="3662"/>
                    <a:pt x="742" y="3641"/>
                  </a:cubicBezTo>
                  <a:cubicBezTo>
                    <a:pt x="750" y="3592"/>
                    <a:pt x="757" y="3538"/>
                    <a:pt x="739" y="3485"/>
                  </a:cubicBezTo>
                  <a:cubicBezTo>
                    <a:pt x="705" y="3377"/>
                    <a:pt x="594" y="3337"/>
                    <a:pt x="484" y="3300"/>
                  </a:cubicBezTo>
                  <a:cubicBezTo>
                    <a:pt x="384" y="3264"/>
                    <a:pt x="289" y="3232"/>
                    <a:pt x="264" y="3146"/>
                  </a:cubicBezTo>
                  <a:cubicBezTo>
                    <a:pt x="236" y="3050"/>
                    <a:pt x="319" y="2970"/>
                    <a:pt x="407" y="2887"/>
                  </a:cubicBezTo>
                  <a:cubicBezTo>
                    <a:pt x="448" y="2848"/>
                    <a:pt x="489" y="2810"/>
                    <a:pt x="521" y="2767"/>
                  </a:cubicBezTo>
                  <a:cubicBezTo>
                    <a:pt x="671" y="2565"/>
                    <a:pt x="594" y="2289"/>
                    <a:pt x="497" y="2047"/>
                  </a:cubicBezTo>
                  <a:lnTo>
                    <a:pt x="491" y="2032"/>
                  </a:lnTo>
                  <a:lnTo>
                    <a:pt x="86" y="1953"/>
                  </a:lnTo>
                  <a:cubicBezTo>
                    <a:pt x="50" y="1876"/>
                    <a:pt x="67" y="1801"/>
                    <a:pt x="88" y="1749"/>
                  </a:cubicBezTo>
                  <a:cubicBezTo>
                    <a:pt x="133" y="1638"/>
                    <a:pt x="238" y="1543"/>
                    <a:pt x="354" y="1507"/>
                  </a:cubicBezTo>
                  <a:cubicBezTo>
                    <a:pt x="422" y="1486"/>
                    <a:pt x="499" y="1475"/>
                    <a:pt x="589" y="1475"/>
                  </a:cubicBezTo>
                  <a:cubicBezTo>
                    <a:pt x="671" y="1475"/>
                    <a:pt x="757" y="1483"/>
                    <a:pt x="838" y="1492"/>
                  </a:cubicBezTo>
                  <a:cubicBezTo>
                    <a:pt x="889" y="1498"/>
                    <a:pt x="939" y="1503"/>
                    <a:pt x="990" y="1505"/>
                  </a:cubicBezTo>
                  <a:cubicBezTo>
                    <a:pt x="1033" y="1508"/>
                    <a:pt x="1076" y="1509"/>
                    <a:pt x="1119" y="1509"/>
                  </a:cubicBezTo>
                  <a:cubicBezTo>
                    <a:pt x="1489" y="1509"/>
                    <a:pt x="1858" y="1403"/>
                    <a:pt x="2158" y="1211"/>
                  </a:cubicBezTo>
                  <a:lnTo>
                    <a:pt x="2181" y="1196"/>
                  </a:lnTo>
                  <a:lnTo>
                    <a:pt x="2164" y="1173"/>
                  </a:lnTo>
                  <a:cubicBezTo>
                    <a:pt x="2136" y="1136"/>
                    <a:pt x="2138" y="1094"/>
                    <a:pt x="2143" y="1064"/>
                  </a:cubicBezTo>
                  <a:cubicBezTo>
                    <a:pt x="2153" y="1008"/>
                    <a:pt x="2194" y="952"/>
                    <a:pt x="2243" y="922"/>
                  </a:cubicBezTo>
                  <a:cubicBezTo>
                    <a:pt x="2321" y="875"/>
                    <a:pt x="2415" y="871"/>
                    <a:pt x="2496" y="871"/>
                  </a:cubicBezTo>
                  <a:lnTo>
                    <a:pt x="2563" y="871"/>
                  </a:lnTo>
                  <a:lnTo>
                    <a:pt x="3510" y="894"/>
                  </a:lnTo>
                  <a:lnTo>
                    <a:pt x="3518" y="888"/>
                  </a:lnTo>
                  <a:cubicBezTo>
                    <a:pt x="3795" y="659"/>
                    <a:pt x="4118" y="481"/>
                    <a:pt x="4431" y="312"/>
                  </a:cubicBezTo>
                  <a:cubicBezTo>
                    <a:pt x="4540" y="252"/>
                    <a:pt x="4654" y="189"/>
                    <a:pt x="4774" y="144"/>
                  </a:cubicBezTo>
                  <a:cubicBezTo>
                    <a:pt x="4934" y="84"/>
                    <a:pt x="5114" y="54"/>
                    <a:pt x="5311" y="54"/>
                  </a:cubicBezTo>
                  <a:close/>
                  <a:moveTo>
                    <a:pt x="5311" y="1"/>
                  </a:moveTo>
                  <a:cubicBezTo>
                    <a:pt x="5108" y="1"/>
                    <a:pt x="4922" y="33"/>
                    <a:pt x="4754" y="95"/>
                  </a:cubicBezTo>
                  <a:cubicBezTo>
                    <a:pt x="4630" y="140"/>
                    <a:pt x="4517" y="202"/>
                    <a:pt x="4405" y="264"/>
                  </a:cubicBezTo>
                  <a:cubicBezTo>
                    <a:pt x="4092" y="434"/>
                    <a:pt x="3771" y="611"/>
                    <a:pt x="3490" y="841"/>
                  </a:cubicBezTo>
                  <a:lnTo>
                    <a:pt x="2565" y="817"/>
                  </a:lnTo>
                  <a:lnTo>
                    <a:pt x="2496" y="817"/>
                  </a:lnTo>
                  <a:cubicBezTo>
                    <a:pt x="2408" y="817"/>
                    <a:pt x="2306" y="824"/>
                    <a:pt x="2218" y="875"/>
                  </a:cubicBezTo>
                  <a:cubicBezTo>
                    <a:pt x="2153" y="914"/>
                    <a:pt x="2104" y="982"/>
                    <a:pt x="2091" y="1055"/>
                  </a:cubicBezTo>
                  <a:cubicBezTo>
                    <a:pt x="2081" y="1100"/>
                    <a:pt x="2087" y="1143"/>
                    <a:pt x="2106" y="1181"/>
                  </a:cubicBezTo>
                  <a:cubicBezTo>
                    <a:pt x="1820" y="1360"/>
                    <a:pt x="1469" y="1457"/>
                    <a:pt x="1116" y="1457"/>
                  </a:cubicBezTo>
                  <a:cubicBezTo>
                    <a:pt x="1075" y="1457"/>
                    <a:pt x="1033" y="1456"/>
                    <a:pt x="992" y="1453"/>
                  </a:cubicBezTo>
                  <a:cubicBezTo>
                    <a:pt x="943" y="1449"/>
                    <a:pt x="894" y="1445"/>
                    <a:pt x="844" y="1438"/>
                  </a:cubicBezTo>
                  <a:cubicBezTo>
                    <a:pt x="761" y="1430"/>
                    <a:pt x="673" y="1421"/>
                    <a:pt x="589" y="1421"/>
                  </a:cubicBezTo>
                  <a:cubicBezTo>
                    <a:pt x="493" y="1421"/>
                    <a:pt x="412" y="1432"/>
                    <a:pt x="339" y="1456"/>
                  </a:cubicBezTo>
                  <a:cubicBezTo>
                    <a:pt x="208" y="1496"/>
                    <a:pt x="90" y="1603"/>
                    <a:pt x="39" y="1728"/>
                  </a:cubicBezTo>
                  <a:cubicBezTo>
                    <a:pt x="0" y="1820"/>
                    <a:pt x="2" y="1910"/>
                    <a:pt x="43" y="1989"/>
                  </a:cubicBezTo>
                  <a:lnTo>
                    <a:pt x="50" y="2002"/>
                  </a:lnTo>
                  <a:lnTo>
                    <a:pt x="452" y="2079"/>
                  </a:lnTo>
                  <a:cubicBezTo>
                    <a:pt x="540" y="2306"/>
                    <a:pt x="609" y="2559"/>
                    <a:pt x="478" y="2735"/>
                  </a:cubicBezTo>
                  <a:cubicBezTo>
                    <a:pt x="448" y="2773"/>
                    <a:pt x="409" y="2812"/>
                    <a:pt x="369" y="2848"/>
                  </a:cubicBezTo>
                  <a:cubicBezTo>
                    <a:pt x="274" y="2940"/>
                    <a:pt x="176" y="3032"/>
                    <a:pt x="212" y="3161"/>
                  </a:cubicBezTo>
                  <a:cubicBezTo>
                    <a:pt x="244" y="3272"/>
                    <a:pt x="358" y="3313"/>
                    <a:pt x="467" y="3350"/>
                  </a:cubicBezTo>
                  <a:cubicBezTo>
                    <a:pt x="568" y="3386"/>
                    <a:pt x="662" y="3418"/>
                    <a:pt x="690" y="3502"/>
                  </a:cubicBezTo>
                  <a:cubicBezTo>
                    <a:pt x="703" y="3542"/>
                    <a:pt x="697" y="3587"/>
                    <a:pt x="688" y="3635"/>
                  </a:cubicBezTo>
                  <a:cubicBezTo>
                    <a:pt x="686" y="3656"/>
                    <a:pt x="682" y="3677"/>
                    <a:pt x="682" y="3699"/>
                  </a:cubicBezTo>
                  <a:cubicBezTo>
                    <a:pt x="675" y="3799"/>
                    <a:pt x="714" y="3902"/>
                    <a:pt x="789" y="3984"/>
                  </a:cubicBezTo>
                  <a:cubicBezTo>
                    <a:pt x="868" y="4067"/>
                    <a:pt x="973" y="4117"/>
                    <a:pt x="1078" y="4117"/>
                  </a:cubicBezTo>
                  <a:cubicBezTo>
                    <a:pt x="1061" y="4155"/>
                    <a:pt x="1059" y="4200"/>
                    <a:pt x="1074" y="4247"/>
                  </a:cubicBezTo>
                  <a:cubicBezTo>
                    <a:pt x="1110" y="4359"/>
                    <a:pt x="1243" y="4468"/>
                    <a:pt x="1378" y="4496"/>
                  </a:cubicBezTo>
                  <a:cubicBezTo>
                    <a:pt x="1412" y="4502"/>
                    <a:pt x="1446" y="4509"/>
                    <a:pt x="1483" y="4515"/>
                  </a:cubicBezTo>
                  <a:cubicBezTo>
                    <a:pt x="1635" y="4539"/>
                    <a:pt x="1791" y="4564"/>
                    <a:pt x="1856" y="4689"/>
                  </a:cubicBezTo>
                  <a:cubicBezTo>
                    <a:pt x="1873" y="4721"/>
                    <a:pt x="1881" y="4759"/>
                    <a:pt x="1892" y="4800"/>
                  </a:cubicBezTo>
                  <a:cubicBezTo>
                    <a:pt x="1898" y="4832"/>
                    <a:pt x="1907" y="4866"/>
                    <a:pt x="1920" y="4899"/>
                  </a:cubicBezTo>
                  <a:cubicBezTo>
                    <a:pt x="1982" y="5055"/>
                    <a:pt x="2160" y="5147"/>
                    <a:pt x="2393" y="5147"/>
                  </a:cubicBezTo>
                  <a:cubicBezTo>
                    <a:pt x="2423" y="5147"/>
                    <a:pt x="2453" y="5145"/>
                    <a:pt x="2483" y="5143"/>
                  </a:cubicBezTo>
                  <a:cubicBezTo>
                    <a:pt x="2728" y="5115"/>
                    <a:pt x="2972" y="4978"/>
                    <a:pt x="3107" y="4794"/>
                  </a:cubicBezTo>
                  <a:cubicBezTo>
                    <a:pt x="3190" y="4678"/>
                    <a:pt x="3227" y="4551"/>
                    <a:pt x="3212" y="4425"/>
                  </a:cubicBezTo>
                  <a:lnTo>
                    <a:pt x="3212" y="4425"/>
                  </a:lnTo>
                  <a:lnTo>
                    <a:pt x="3985" y="4710"/>
                  </a:lnTo>
                  <a:cubicBezTo>
                    <a:pt x="4227" y="4946"/>
                    <a:pt x="4572" y="5079"/>
                    <a:pt x="4937" y="5079"/>
                  </a:cubicBezTo>
                  <a:cubicBezTo>
                    <a:pt x="5260" y="5079"/>
                    <a:pt x="5564" y="4974"/>
                    <a:pt x="5794" y="4783"/>
                  </a:cubicBezTo>
                  <a:lnTo>
                    <a:pt x="5821" y="4759"/>
                  </a:lnTo>
                  <a:cubicBezTo>
                    <a:pt x="5894" y="4697"/>
                    <a:pt x="5967" y="4633"/>
                    <a:pt x="6059" y="4633"/>
                  </a:cubicBezTo>
                  <a:cubicBezTo>
                    <a:pt x="6102" y="4633"/>
                    <a:pt x="6147" y="4648"/>
                    <a:pt x="6192" y="4665"/>
                  </a:cubicBezTo>
                  <a:cubicBezTo>
                    <a:pt x="6213" y="4674"/>
                    <a:pt x="6235" y="4680"/>
                    <a:pt x="6254" y="4686"/>
                  </a:cubicBezTo>
                  <a:cubicBezTo>
                    <a:pt x="6299" y="4699"/>
                    <a:pt x="6344" y="4706"/>
                    <a:pt x="6391" y="4706"/>
                  </a:cubicBezTo>
                  <a:cubicBezTo>
                    <a:pt x="6543" y="4706"/>
                    <a:pt x="6691" y="4637"/>
                    <a:pt x="6788" y="4526"/>
                  </a:cubicBezTo>
                  <a:lnTo>
                    <a:pt x="6788" y="4526"/>
                  </a:lnTo>
                  <a:lnTo>
                    <a:pt x="6783" y="5355"/>
                  </a:lnTo>
                  <a:lnTo>
                    <a:pt x="6783" y="5456"/>
                  </a:lnTo>
                  <a:lnTo>
                    <a:pt x="6826" y="5423"/>
                  </a:lnTo>
                  <a:cubicBezTo>
                    <a:pt x="6899" y="5368"/>
                    <a:pt x="6976" y="5301"/>
                    <a:pt x="7002" y="5203"/>
                  </a:cubicBezTo>
                  <a:cubicBezTo>
                    <a:pt x="7008" y="5179"/>
                    <a:pt x="7010" y="5156"/>
                    <a:pt x="7013" y="5132"/>
                  </a:cubicBezTo>
                  <a:cubicBezTo>
                    <a:pt x="7017" y="5104"/>
                    <a:pt x="7019" y="5076"/>
                    <a:pt x="7030" y="5051"/>
                  </a:cubicBezTo>
                  <a:cubicBezTo>
                    <a:pt x="7058" y="4976"/>
                    <a:pt x="7141" y="4944"/>
                    <a:pt x="7227" y="4907"/>
                  </a:cubicBezTo>
                  <a:cubicBezTo>
                    <a:pt x="7319" y="4871"/>
                    <a:pt x="7413" y="4832"/>
                    <a:pt x="7456" y="4742"/>
                  </a:cubicBezTo>
                  <a:cubicBezTo>
                    <a:pt x="7460" y="4731"/>
                    <a:pt x="7463" y="4723"/>
                    <a:pt x="7467" y="4712"/>
                  </a:cubicBezTo>
                  <a:cubicBezTo>
                    <a:pt x="7473" y="4695"/>
                    <a:pt x="7480" y="4680"/>
                    <a:pt x="7488" y="4667"/>
                  </a:cubicBezTo>
                  <a:cubicBezTo>
                    <a:pt x="7510" y="4644"/>
                    <a:pt x="7550" y="4641"/>
                    <a:pt x="7591" y="4639"/>
                  </a:cubicBezTo>
                  <a:cubicBezTo>
                    <a:pt x="7801" y="4633"/>
                    <a:pt x="8017" y="4626"/>
                    <a:pt x="8234" y="4626"/>
                  </a:cubicBezTo>
                  <a:cubicBezTo>
                    <a:pt x="8579" y="4626"/>
                    <a:pt x="8862" y="4644"/>
                    <a:pt x="9119" y="4682"/>
                  </a:cubicBezTo>
                  <a:lnTo>
                    <a:pt x="9162" y="4689"/>
                  </a:lnTo>
                  <a:cubicBezTo>
                    <a:pt x="9245" y="4702"/>
                    <a:pt x="9334" y="4714"/>
                    <a:pt x="9418" y="4714"/>
                  </a:cubicBezTo>
                  <a:cubicBezTo>
                    <a:pt x="9478" y="4714"/>
                    <a:pt x="9535" y="4708"/>
                    <a:pt x="9586" y="4693"/>
                  </a:cubicBezTo>
                  <a:cubicBezTo>
                    <a:pt x="9684" y="4665"/>
                    <a:pt x="9772" y="4607"/>
                    <a:pt x="9856" y="4549"/>
                  </a:cubicBezTo>
                  <a:cubicBezTo>
                    <a:pt x="9948" y="4487"/>
                    <a:pt x="10038" y="4427"/>
                    <a:pt x="10141" y="4406"/>
                  </a:cubicBezTo>
                  <a:cubicBezTo>
                    <a:pt x="10173" y="4399"/>
                    <a:pt x="10207" y="4397"/>
                    <a:pt x="10250" y="4397"/>
                  </a:cubicBezTo>
                  <a:cubicBezTo>
                    <a:pt x="10278" y="4397"/>
                    <a:pt x="10308" y="4399"/>
                    <a:pt x="10336" y="4399"/>
                  </a:cubicBezTo>
                  <a:cubicBezTo>
                    <a:pt x="10366" y="4402"/>
                    <a:pt x="10396" y="4403"/>
                    <a:pt x="10424" y="4403"/>
                  </a:cubicBezTo>
                  <a:cubicBezTo>
                    <a:pt x="10453" y="4403"/>
                    <a:pt x="10480" y="4402"/>
                    <a:pt x="10505" y="4399"/>
                  </a:cubicBezTo>
                  <a:cubicBezTo>
                    <a:pt x="10631" y="4384"/>
                    <a:pt x="10747" y="4327"/>
                    <a:pt x="10858" y="4271"/>
                  </a:cubicBezTo>
                  <a:cubicBezTo>
                    <a:pt x="10983" y="4209"/>
                    <a:pt x="11100" y="4149"/>
                    <a:pt x="11229" y="4147"/>
                  </a:cubicBezTo>
                  <a:cubicBezTo>
                    <a:pt x="11231" y="4155"/>
                    <a:pt x="11233" y="4168"/>
                    <a:pt x="11233" y="4179"/>
                  </a:cubicBezTo>
                  <a:lnTo>
                    <a:pt x="11231" y="4217"/>
                  </a:lnTo>
                  <a:lnTo>
                    <a:pt x="11231" y="4217"/>
                  </a:lnTo>
                  <a:lnTo>
                    <a:pt x="11268" y="4207"/>
                  </a:lnTo>
                  <a:cubicBezTo>
                    <a:pt x="11321" y="4189"/>
                    <a:pt x="11366" y="4179"/>
                    <a:pt x="11409" y="4174"/>
                  </a:cubicBezTo>
                  <a:cubicBezTo>
                    <a:pt x="11425" y="4173"/>
                    <a:pt x="11441" y="4172"/>
                    <a:pt x="11457" y="4172"/>
                  </a:cubicBezTo>
                  <a:cubicBezTo>
                    <a:pt x="11562" y="4172"/>
                    <a:pt x="11667" y="4200"/>
                    <a:pt x="11769" y="4226"/>
                  </a:cubicBezTo>
                  <a:cubicBezTo>
                    <a:pt x="11874" y="4252"/>
                    <a:pt x="11983" y="4279"/>
                    <a:pt x="12090" y="4279"/>
                  </a:cubicBezTo>
                  <a:cubicBezTo>
                    <a:pt x="12129" y="4279"/>
                    <a:pt x="12163" y="4277"/>
                    <a:pt x="12197" y="4271"/>
                  </a:cubicBezTo>
                  <a:lnTo>
                    <a:pt x="12212" y="4267"/>
                  </a:lnTo>
                  <a:cubicBezTo>
                    <a:pt x="12239" y="4262"/>
                    <a:pt x="12268" y="4257"/>
                    <a:pt x="12291" y="4257"/>
                  </a:cubicBezTo>
                  <a:cubicBezTo>
                    <a:pt x="12304" y="4257"/>
                    <a:pt x="12315" y="4259"/>
                    <a:pt x="12324" y="4262"/>
                  </a:cubicBezTo>
                  <a:lnTo>
                    <a:pt x="12343" y="4269"/>
                  </a:lnTo>
                  <a:lnTo>
                    <a:pt x="12356" y="4249"/>
                  </a:lnTo>
                  <a:cubicBezTo>
                    <a:pt x="12418" y="4149"/>
                    <a:pt x="12463" y="4029"/>
                    <a:pt x="12502" y="3917"/>
                  </a:cubicBezTo>
                  <a:cubicBezTo>
                    <a:pt x="12517" y="3874"/>
                    <a:pt x="12536" y="3819"/>
                    <a:pt x="12521" y="3763"/>
                  </a:cubicBezTo>
                  <a:cubicBezTo>
                    <a:pt x="12515" y="3742"/>
                    <a:pt x="12504" y="3720"/>
                    <a:pt x="12493" y="3703"/>
                  </a:cubicBezTo>
                  <a:cubicBezTo>
                    <a:pt x="12482" y="3686"/>
                    <a:pt x="12474" y="3671"/>
                    <a:pt x="12470" y="3654"/>
                  </a:cubicBezTo>
                  <a:cubicBezTo>
                    <a:pt x="12457" y="3615"/>
                    <a:pt x="12474" y="3572"/>
                    <a:pt x="12489" y="3527"/>
                  </a:cubicBezTo>
                  <a:lnTo>
                    <a:pt x="12495" y="3508"/>
                  </a:lnTo>
                  <a:cubicBezTo>
                    <a:pt x="12585" y="3249"/>
                    <a:pt x="12517" y="2940"/>
                    <a:pt x="12324" y="2743"/>
                  </a:cubicBezTo>
                  <a:lnTo>
                    <a:pt x="12313" y="2733"/>
                  </a:lnTo>
                  <a:cubicBezTo>
                    <a:pt x="12266" y="2683"/>
                    <a:pt x="12210" y="2628"/>
                    <a:pt x="12225" y="2570"/>
                  </a:cubicBezTo>
                  <a:cubicBezTo>
                    <a:pt x="12234" y="2529"/>
                    <a:pt x="12275" y="2503"/>
                    <a:pt x="12317" y="2478"/>
                  </a:cubicBezTo>
                  <a:cubicBezTo>
                    <a:pt x="12335" y="2465"/>
                    <a:pt x="12354" y="2454"/>
                    <a:pt x="12369" y="2441"/>
                  </a:cubicBezTo>
                  <a:cubicBezTo>
                    <a:pt x="12500" y="2338"/>
                    <a:pt x="12515" y="2156"/>
                    <a:pt x="12517" y="1993"/>
                  </a:cubicBezTo>
                  <a:cubicBezTo>
                    <a:pt x="12519" y="1820"/>
                    <a:pt x="12470" y="1715"/>
                    <a:pt x="12371" y="1689"/>
                  </a:cubicBezTo>
                  <a:cubicBezTo>
                    <a:pt x="12358" y="1685"/>
                    <a:pt x="12341" y="1683"/>
                    <a:pt x="12326" y="1681"/>
                  </a:cubicBezTo>
                  <a:cubicBezTo>
                    <a:pt x="12294" y="1678"/>
                    <a:pt x="12272" y="1674"/>
                    <a:pt x="12262" y="1659"/>
                  </a:cubicBezTo>
                  <a:cubicBezTo>
                    <a:pt x="12257" y="1653"/>
                    <a:pt x="12255" y="1640"/>
                    <a:pt x="12253" y="1627"/>
                  </a:cubicBezTo>
                  <a:cubicBezTo>
                    <a:pt x="12251" y="1621"/>
                    <a:pt x="12251" y="1612"/>
                    <a:pt x="12249" y="1606"/>
                  </a:cubicBezTo>
                  <a:cubicBezTo>
                    <a:pt x="12227" y="1528"/>
                    <a:pt x="12159" y="1492"/>
                    <a:pt x="12090" y="1458"/>
                  </a:cubicBezTo>
                  <a:cubicBezTo>
                    <a:pt x="12045" y="1432"/>
                    <a:pt x="11996" y="1408"/>
                    <a:pt x="11968" y="1370"/>
                  </a:cubicBezTo>
                  <a:cubicBezTo>
                    <a:pt x="11923" y="1306"/>
                    <a:pt x="11940" y="1220"/>
                    <a:pt x="11957" y="1130"/>
                  </a:cubicBezTo>
                  <a:cubicBezTo>
                    <a:pt x="11977" y="1031"/>
                    <a:pt x="11998" y="929"/>
                    <a:pt x="11938" y="847"/>
                  </a:cubicBezTo>
                  <a:cubicBezTo>
                    <a:pt x="11906" y="802"/>
                    <a:pt x="11861" y="776"/>
                    <a:pt x="11816" y="753"/>
                  </a:cubicBezTo>
                  <a:cubicBezTo>
                    <a:pt x="11803" y="746"/>
                    <a:pt x="11790" y="738"/>
                    <a:pt x="11777" y="731"/>
                  </a:cubicBezTo>
                  <a:cubicBezTo>
                    <a:pt x="11724" y="699"/>
                    <a:pt x="11677" y="656"/>
                    <a:pt x="11628" y="614"/>
                  </a:cubicBezTo>
                  <a:cubicBezTo>
                    <a:pt x="11580" y="573"/>
                    <a:pt x="11531" y="530"/>
                    <a:pt x="11478" y="496"/>
                  </a:cubicBezTo>
                  <a:cubicBezTo>
                    <a:pt x="11364" y="423"/>
                    <a:pt x="11233" y="391"/>
                    <a:pt x="11064" y="391"/>
                  </a:cubicBezTo>
                  <a:cubicBezTo>
                    <a:pt x="10931" y="391"/>
                    <a:pt x="10792" y="412"/>
                    <a:pt x="10655" y="434"/>
                  </a:cubicBezTo>
                  <a:cubicBezTo>
                    <a:pt x="10548" y="449"/>
                    <a:pt x="10436" y="466"/>
                    <a:pt x="10329" y="472"/>
                  </a:cubicBezTo>
                  <a:lnTo>
                    <a:pt x="10323" y="472"/>
                  </a:lnTo>
                  <a:lnTo>
                    <a:pt x="10046" y="650"/>
                  </a:lnTo>
                  <a:cubicBezTo>
                    <a:pt x="9982" y="691"/>
                    <a:pt x="9918" y="742"/>
                    <a:pt x="9909" y="813"/>
                  </a:cubicBezTo>
                  <a:cubicBezTo>
                    <a:pt x="9534" y="929"/>
                    <a:pt x="9072" y="1070"/>
                    <a:pt x="8628" y="1070"/>
                  </a:cubicBezTo>
                  <a:cubicBezTo>
                    <a:pt x="8472" y="1070"/>
                    <a:pt x="8328" y="1053"/>
                    <a:pt x="8187" y="1019"/>
                  </a:cubicBezTo>
                  <a:cubicBezTo>
                    <a:pt x="7910" y="950"/>
                    <a:pt x="7651" y="811"/>
                    <a:pt x="7403" y="674"/>
                  </a:cubicBezTo>
                  <a:cubicBezTo>
                    <a:pt x="7328" y="633"/>
                    <a:pt x="7255" y="592"/>
                    <a:pt x="7180" y="554"/>
                  </a:cubicBezTo>
                  <a:cubicBezTo>
                    <a:pt x="6845" y="380"/>
                    <a:pt x="6492" y="239"/>
                    <a:pt x="6130" y="134"/>
                  </a:cubicBezTo>
                  <a:cubicBezTo>
                    <a:pt x="5819" y="44"/>
                    <a:pt x="5551" y="1"/>
                    <a:pt x="5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297"/>
            <p:cNvSpPr/>
            <p:nvPr/>
          </p:nvSpPr>
          <p:spPr>
            <a:xfrm>
              <a:off x="4848200" y="2581762"/>
              <a:ext cx="64559" cy="41372"/>
            </a:xfrm>
            <a:custGeom>
              <a:rect b="b" l="l" r="r" t="t"/>
              <a:pathLst>
                <a:path extrusionOk="0" h="1456" w="2272">
                  <a:moveTo>
                    <a:pt x="1394" y="0"/>
                  </a:moveTo>
                  <a:cubicBezTo>
                    <a:pt x="1344" y="0"/>
                    <a:pt x="1294" y="8"/>
                    <a:pt x="1245" y="28"/>
                  </a:cubicBezTo>
                  <a:cubicBezTo>
                    <a:pt x="1196" y="49"/>
                    <a:pt x="1153" y="79"/>
                    <a:pt x="1101" y="94"/>
                  </a:cubicBezTo>
                  <a:cubicBezTo>
                    <a:pt x="1070" y="103"/>
                    <a:pt x="1038" y="106"/>
                    <a:pt x="1006" y="106"/>
                  </a:cubicBezTo>
                  <a:cubicBezTo>
                    <a:pt x="948" y="106"/>
                    <a:pt x="889" y="97"/>
                    <a:pt x="832" y="97"/>
                  </a:cubicBezTo>
                  <a:cubicBezTo>
                    <a:pt x="797" y="97"/>
                    <a:pt x="762" y="100"/>
                    <a:pt x="729" y="111"/>
                  </a:cubicBezTo>
                  <a:cubicBezTo>
                    <a:pt x="666" y="133"/>
                    <a:pt x="615" y="178"/>
                    <a:pt x="566" y="225"/>
                  </a:cubicBezTo>
                  <a:cubicBezTo>
                    <a:pt x="313" y="471"/>
                    <a:pt x="120" y="780"/>
                    <a:pt x="0" y="1112"/>
                  </a:cubicBezTo>
                  <a:cubicBezTo>
                    <a:pt x="7" y="1112"/>
                    <a:pt x="13" y="1112"/>
                    <a:pt x="17" y="1114"/>
                  </a:cubicBezTo>
                  <a:cubicBezTo>
                    <a:pt x="99" y="1131"/>
                    <a:pt x="182" y="1153"/>
                    <a:pt x="242" y="1210"/>
                  </a:cubicBezTo>
                  <a:cubicBezTo>
                    <a:pt x="277" y="1247"/>
                    <a:pt x="300" y="1292"/>
                    <a:pt x="330" y="1333"/>
                  </a:cubicBezTo>
                  <a:cubicBezTo>
                    <a:pt x="395" y="1417"/>
                    <a:pt x="497" y="1456"/>
                    <a:pt x="602" y="1456"/>
                  </a:cubicBezTo>
                  <a:cubicBezTo>
                    <a:pt x="770" y="1456"/>
                    <a:pt x="944" y="1357"/>
                    <a:pt x="984" y="1191"/>
                  </a:cubicBezTo>
                  <a:cubicBezTo>
                    <a:pt x="1000" y="1194"/>
                    <a:pt x="1016" y="1196"/>
                    <a:pt x="1031" y="1196"/>
                  </a:cubicBezTo>
                  <a:cubicBezTo>
                    <a:pt x="1241" y="1196"/>
                    <a:pt x="1403" y="921"/>
                    <a:pt x="1624" y="919"/>
                  </a:cubicBezTo>
                  <a:cubicBezTo>
                    <a:pt x="1625" y="919"/>
                    <a:pt x="1626" y="919"/>
                    <a:pt x="1627" y="919"/>
                  </a:cubicBezTo>
                  <a:cubicBezTo>
                    <a:pt x="1775" y="919"/>
                    <a:pt x="1932" y="1036"/>
                    <a:pt x="2063" y="1036"/>
                  </a:cubicBezTo>
                  <a:cubicBezTo>
                    <a:pt x="2105" y="1036"/>
                    <a:pt x="2144" y="1025"/>
                    <a:pt x="2179" y="994"/>
                  </a:cubicBezTo>
                  <a:cubicBezTo>
                    <a:pt x="2271" y="915"/>
                    <a:pt x="2239" y="754"/>
                    <a:pt x="2145" y="677"/>
                  </a:cubicBezTo>
                  <a:cubicBezTo>
                    <a:pt x="2050" y="600"/>
                    <a:pt x="1922" y="585"/>
                    <a:pt x="1800" y="581"/>
                  </a:cubicBezTo>
                  <a:cubicBezTo>
                    <a:pt x="1740" y="478"/>
                    <a:pt x="1682" y="375"/>
                    <a:pt x="1622" y="272"/>
                  </a:cubicBezTo>
                  <a:cubicBezTo>
                    <a:pt x="1573" y="184"/>
                    <a:pt x="1523" y="96"/>
                    <a:pt x="1474" y="6"/>
                  </a:cubicBezTo>
                  <a:cubicBezTo>
                    <a:pt x="1447" y="3"/>
                    <a:pt x="1421" y="0"/>
                    <a:pt x="1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297"/>
            <p:cNvSpPr/>
            <p:nvPr/>
          </p:nvSpPr>
          <p:spPr>
            <a:xfrm>
              <a:off x="4847149" y="2580995"/>
              <a:ext cx="65298" cy="42907"/>
            </a:xfrm>
            <a:custGeom>
              <a:rect b="b" l="l" r="r" t="t"/>
              <a:pathLst>
                <a:path extrusionOk="0" h="1510" w="2298">
                  <a:moveTo>
                    <a:pt x="1426" y="54"/>
                  </a:moveTo>
                  <a:cubicBezTo>
                    <a:pt x="1448" y="54"/>
                    <a:pt x="1470" y="56"/>
                    <a:pt x="1494" y="59"/>
                  </a:cubicBezTo>
                  <a:cubicBezTo>
                    <a:pt x="1541" y="143"/>
                    <a:pt x="1588" y="228"/>
                    <a:pt x="1635" y="312"/>
                  </a:cubicBezTo>
                  <a:lnTo>
                    <a:pt x="1822" y="635"/>
                  </a:lnTo>
                  <a:lnTo>
                    <a:pt x="1837" y="635"/>
                  </a:lnTo>
                  <a:cubicBezTo>
                    <a:pt x="1955" y="640"/>
                    <a:pt x="2077" y="653"/>
                    <a:pt x="2165" y="723"/>
                  </a:cubicBezTo>
                  <a:cubicBezTo>
                    <a:pt x="2212" y="764"/>
                    <a:pt x="2244" y="828"/>
                    <a:pt x="2244" y="890"/>
                  </a:cubicBezTo>
                  <a:cubicBezTo>
                    <a:pt x="2244" y="922"/>
                    <a:pt x="2237" y="967"/>
                    <a:pt x="2199" y="1002"/>
                  </a:cubicBezTo>
                  <a:cubicBezTo>
                    <a:pt x="2171" y="1025"/>
                    <a:pt x="2139" y="1036"/>
                    <a:pt x="2100" y="1036"/>
                  </a:cubicBezTo>
                  <a:cubicBezTo>
                    <a:pt x="2042" y="1036"/>
                    <a:pt x="1976" y="1010"/>
                    <a:pt x="1905" y="982"/>
                  </a:cubicBezTo>
                  <a:cubicBezTo>
                    <a:pt x="1826" y="952"/>
                    <a:pt x="1745" y="920"/>
                    <a:pt x="1661" y="920"/>
                  </a:cubicBezTo>
                  <a:lnTo>
                    <a:pt x="1659" y="920"/>
                  </a:lnTo>
                  <a:cubicBezTo>
                    <a:pt x="1539" y="920"/>
                    <a:pt x="1438" y="995"/>
                    <a:pt x="1340" y="1066"/>
                  </a:cubicBezTo>
                  <a:cubicBezTo>
                    <a:pt x="1248" y="1134"/>
                    <a:pt x="1159" y="1196"/>
                    <a:pt x="1065" y="1196"/>
                  </a:cubicBezTo>
                  <a:cubicBezTo>
                    <a:pt x="1052" y="1196"/>
                    <a:pt x="1038" y="1195"/>
                    <a:pt x="1025" y="1192"/>
                  </a:cubicBezTo>
                  <a:lnTo>
                    <a:pt x="999" y="1186"/>
                  </a:lnTo>
                  <a:lnTo>
                    <a:pt x="995" y="1212"/>
                  </a:lnTo>
                  <a:cubicBezTo>
                    <a:pt x="956" y="1372"/>
                    <a:pt x="787" y="1456"/>
                    <a:pt x="639" y="1456"/>
                  </a:cubicBezTo>
                  <a:cubicBezTo>
                    <a:pt x="534" y="1456"/>
                    <a:pt x="444" y="1415"/>
                    <a:pt x="388" y="1342"/>
                  </a:cubicBezTo>
                  <a:cubicBezTo>
                    <a:pt x="378" y="1330"/>
                    <a:pt x="367" y="1312"/>
                    <a:pt x="356" y="1297"/>
                  </a:cubicBezTo>
                  <a:cubicBezTo>
                    <a:pt x="339" y="1270"/>
                    <a:pt x="320" y="1244"/>
                    <a:pt x="296" y="1218"/>
                  </a:cubicBezTo>
                  <a:cubicBezTo>
                    <a:pt x="239" y="1160"/>
                    <a:pt x="155" y="1135"/>
                    <a:pt x="74" y="1117"/>
                  </a:cubicBezTo>
                  <a:cubicBezTo>
                    <a:pt x="196" y="794"/>
                    <a:pt x="384" y="503"/>
                    <a:pt x="622" y="271"/>
                  </a:cubicBezTo>
                  <a:cubicBezTo>
                    <a:pt x="665" y="230"/>
                    <a:pt x="714" y="183"/>
                    <a:pt x="774" y="164"/>
                  </a:cubicBezTo>
                  <a:cubicBezTo>
                    <a:pt x="802" y="155"/>
                    <a:pt x="836" y="152"/>
                    <a:pt x="873" y="152"/>
                  </a:cubicBezTo>
                  <a:cubicBezTo>
                    <a:pt x="899" y="152"/>
                    <a:pt x="926" y="154"/>
                    <a:pt x="954" y="155"/>
                  </a:cubicBezTo>
                  <a:cubicBezTo>
                    <a:pt x="982" y="158"/>
                    <a:pt x="1010" y="160"/>
                    <a:pt x="1036" y="160"/>
                  </a:cubicBezTo>
                  <a:cubicBezTo>
                    <a:pt x="1077" y="160"/>
                    <a:pt x="1115" y="156"/>
                    <a:pt x="1147" y="147"/>
                  </a:cubicBezTo>
                  <a:cubicBezTo>
                    <a:pt x="1179" y="136"/>
                    <a:pt x="1209" y="121"/>
                    <a:pt x="1237" y="106"/>
                  </a:cubicBezTo>
                  <a:cubicBezTo>
                    <a:pt x="1256" y="98"/>
                    <a:pt x="1273" y="89"/>
                    <a:pt x="1293" y="80"/>
                  </a:cubicBezTo>
                  <a:cubicBezTo>
                    <a:pt x="1334" y="63"/>
                    <a:pt x="1378" y="54"/>
                    <a:pt x="1426" y="54"/>
                  </a:cubicBezTo>
                  <a:close/>
                  <a:moveTo>
                    <a:pt x="1430" y="0"/>
                  </a:moveTo>
                  <a:cubicBezTo>
                    <a:pt x="1374" y="0"/>
                    <a:pt x="1322" y="11"/>
                    <a:pt x="1271" y="31"/>
                  </a:cubicBezTo>
                  <a:cubicBezTo>
                    <a:pt x="1252" y="40"/>
                    <a:pt x="1233" y="48"/>
                    <a:pt x="1213" y="59"/>
                  </a:cubicBezTo>
                  <a:cubicBezTo>
                    <a:pt x="1186" y="74"/>
                    <a:pt x="1158" y="87"/>
                    <a:pt x="1130" y="95"/>
                  </a:cubicBezTo>
                  <a:cubicBezTo>
                    <a:pt x="1104" y="103"/>
                    <a:pt x="1073" y="105"/>
                    <a:pt x="1038" y="105"/>
                  </a:cubicBezTo>
                  <a:cubicBezTo>
                    <a:pt x="1012" y="105"/>
                    <a:pt x="984" y="104"/>
                    <a:pt x="956" y="102"/>
                  </a:cubicBezTo>
                  <a:cubicBezTo>
                    <a:pt x="928" y="100"/>
                    <a:pt x="898" y="98"/>
                    <a:pt x="871" y="98"/>
                  </a:cubicBezTo>
                  <a:cubicBezTo>
                    <a:pt x="826" y="98"/>
                    <a:pt x="789" y="102"/>
                    <a:pt x="757" y="115"/>
                  </a:cubicBezTo>
                  <a:cubicBezTo>
                    <a:pt x="686" y="136"/>
                    <a:pt x="631" y="188"/>
                    <a:pt x="586" y="233"/>
                  </a:cubicBezTo>
                  <a:cubicBezTo>
                    <a:pt x="335" y="477"/>
                    <a:pt x="136" y="787"/>
                    <a:pt x="11" y="1128"/>
                  </a:cubicBezTo>
                  <a:lnTo>
                    <a:pt x="1" y="1158"/>
                  </a:lnTo>
                  <a:lnTo>
                    <a:pt x="33" y="1165"/>
                  </a:lnTo>
                  <a:cubicBezTo>
                    <a:pt x="35" y="1165"/>
                    <a:pt x="39" y="1165"/>
                    <a:pt x="44" y="1167"/>
                  </a:cubicBezTo>
                  <a:lnTo>
                    <a:pt x="50" y="1167"/>
                  </a:lnTo>
                  <a:cubicBezTo>
                    <a:pt x="127" y="1184"/>
                    <a:pt x="206" y="1205"/>
                    <a:pt x="260" y="1257"/>
                  </a:cubicBezTo>
                  <a:cubicBezTo>
                    <a:pt x="279" y="1276"/>
                    <a:pt x="294" y="1302"/>
                    <a:pt x="311" y="1327"/>
                  </a:cubicBezTo>
                  <a:cubicBezTo>
                    <a:pt x="322" y="1342"/>
                    <a:pt x="335" y="1360"/>
                    <a:pt x="346" y="1377"/>
                  </a:cubicBezTo>
                  <a:cubicBezTo>
                    <a:pt x="412" y="1460"/>
                    <a:pt x="519" y="1509"/>
                    <a:pt x="639" y="1509"/>
                  </a:cubicBezTo>
                  <a:cubicBezTo>
                    <a:pt x="802" y="1509"/>
                    <a:pt x="986" y="1420"/>
                    <a:pt x="1040" y="1248"/>
                  </a:cubicBezTo>
                  <a:lnTo>
                    <a:pt x="1068" y="1248"/>
                  </a:lnTo>
                  <a:cubicBezTo>
                    <a:pt x="1179" y="1248"/>
                    <a:pt x="1278" y="1177"/>
                    <a:pt x="1372" y="1109"/>
                  </a:cubicBezTo>
                  <a:cubicBezTo>
                    <a:pt x="1464" y="1042"/>
                    <a:pt x="1558" y="974"/>
                    <a:pt x="1663" y="974"/>
                  </a:cubicBezTo>
                  <a:cubicBezTo>
                    <a:pt x="1734" y="974"/>
                    <a:pt x="1811" y="1004"/>
                    <a:pt x="1886" y="1032"/>
                  </a:cubicBezTo>
                  <a:cubicBezTo>
                    <a:pt x="1961" y="1062"/>
                    <a:pt x="2032" y="1090"/>
                    <a:pt x="2100" y="1090"/>
                  </a:cubicBezTo>
                  <a:cubicBezTo>
                    <a:pt x="2152" y="1090"/>
                    <a:pt x="2197" y="1075"/>
                    <a:pt x="2233" y="1042"/>
                  </a:cubicBezTo>
                  <a:cubicBezTo>
                    <a:pt x="2276" y="1006"/>
                    <a:pt x="2297" y="950"/>
                    <a:pt x="2297" y="890"/>
                  </a:cubicBezTo>
                  <a:cubicBezTo>
                    <a:pt x="2295" y="811"/>
                    <a:pt x="2259" y="732"/>
                    <a:pt x="2199" y="682"/>
                  </a:cubicBezTo>
                  <a:cubicBezTo>
                    <a:pt x="2102" y="603"/>
                    <a:pt x="1976" y="586"/>
                    <a:pt x="1852" y="582"/>
                  </a:cubicBezTo>
                  <a:lnTo>
                    <a:pt x="1683" y="284"/>
                  </a:lnTo>
                  <a:cubicBezTo>
                    <a:pt x="1633" y="198"/>
                    <a:pt x="1584" y="110"/>
                    <a:pt x="1535" y="20"/>
                  </a:cubicBezTo>
                  <a:lnTo>
                    <a:pt x="1528" y="10"/>
                  </a:lnTo>
                  <a:lnTo>
                    <a:pt x="1515" y="8"/>
                  </a:lnTo>
                  <a:cubicBezTo>
                    <a:pt x="1486" y="3"/>
                    <a:pt x="1458" y="0"/>
                    <a:pt x="1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297"/>
            <p:cNvSpPr/>
            <p:nvPr/>
          </p:nvSpPr>
          <p:spPr>
            <a:xfrm>
              <a:off x="4804671" y="2740393"/>
              <a:ext cx="53164" cy="20345"/>
            </a:xfrm>
            <a:custGeom>
              <a:rect b="b" l="l" r="r" t="t"/>
              <a:pathLst>
                <a:path extrusionOk="0" h="716" w="1871">
                  <a:moveTo>
                    <a:pt x="220" y="1"/>
                  </a:moveTo>
                  <a:cubicBezTo>
                    <a:pt x="204" y="1"/>
                    <a:pt x="188" y="4"/>
                    <a:pt x="176" y="15"/>
                  </a:cubicBezTo>
                  <a:cubicBezTo>
                    <a:pt x="161" y="28"/>
                    <a:pt x="157" y="49"/>
                    <a:pt x="150" y="71"/>
                  </a:cubicBezTo>
                  <a:cubicBezTo>
                    <a:pt x="125" y="146"/>
                    <a:pt x="65" y="206"/>
                    <a:pt x="32" y="281"/>
                  </a:cubicBezTo>
                  <a:cubicBezTo>
                    <a:pt x="0" y="354"/>
                    <a:pt x="9" y="461"/>
                    <a:pt x="84" y="491"/>
                  </a:cubicBezTo>
                  <a:cubicBezTo>
                    <a:pt x="99" y="497"/>
                    <a:pt x="115" y="499"/>
                    <a:pt x="131" y="499"/>
                  </a:cubicBezTo>
                  <a:cubicBezTo>
                    <a:pt x="178" y="499"/>
                    <a:pt x="228" y="482"/>
                    <a:pt x="271" y="482"/>
                  </a:cubicBezTo>
                  <a:cubicBezTo>
                    <a:pt x="298" y="482"/>
                    <a:pt x="323" y="488"/>
                    <a:pt x="341" y="510"/>
                  </a:cubicBezTo>
                  <a:cubicBezTo>
                    <a:pt x="362" y="538"/>
                    <a:pt x="362" y="577"/>
                    <a:pt x="377" y="609"/>
                  </a:cubicBezTo>
                  <a:cubicBezTo>
                    <a:pt x="407" y="675"/>
                    <a:pt x="493" y="694"/>
                    <a:pt x="566" y="703"/>
                  </a:cubicBezTo>
                  <a:cubicBezTo>
                    <a:pt x="632" y="710"/>
                    <a:pt x="700" y="716"/>
                    <a:pt x="767" y="716"/>
                  </a:cubicBezTo>
                  <a:cubicBezTo>
                    <a:pt x="899" y="716"/>
                    <a:pt x="1028" y="694"/>
                    <a:pt x="1131" y="617"/>
                  </a:cubicBezTo>
                  <a:cubicBezTo>
                    <a:pt x="1168" y="589"/>
                    <a:pt x="1200" y="557"/>
                    <a:pt x="1243" y="544"/>
                  </a:cubicBezTo>
                  <a:cubicBezTo>
                    <a:pt x="1257" y="540"/>
                    <a:pt x="1271" y="538"/>
                    <a:pt x="1285" y="538"/>
                  </a:cubicBezTo>
                  <a:cubicBezTo>
                    <a:pt x="1351" y="538"/>
                    <a:pt x="1418" y="577"/>
                    <a:pt x="1485" y="592"/>
                  </a:cubicBezTo>
                  <a:cubicBezTo>
                    <a:pt x="1506" y="595"/>
                    <a:pt x="1527" y="596"/>
                    <a:pt x="1548" y="596"/>
                  </a:cubicBezTo>
                  <a:cubicBezTo>
                    <a:pt x="1577" y="596"/>
                    <a:pt x="1607" y="594"/>
                    <a:pt x="1635" y="592"/>
                  </a:cubicBezTo>
                  <a:cubicBezTo>
                    <a:pt x="1689" y="587"/>
                    <a:pt x="1742" y="583"/>
                    <a:pt x="1789" y="555"/>
                  </a:cubicBezTo>
                  <a:cubicBezTo>
                    <a:pt x="1834" y="529"/>
                    <a:pt x="1871" y="476"/>
                    <a:pt x="1856" y="424"/>
                  </a:cubicBezTo>
                  <a:cubicBezTo>
                    <a:pt x="1832" y="330"/>
                    <a:pt x="1699" y="334"/>
                    <a:pt x="1607" y="302"/>
                  </a:cubicBezTo>
                  <a:cubicBezTo>
                    <a:pt x="1521" y="272"/>
                    <a:pt x="1446" y="194"/>
                    <a:pt x="1359" y="194"/>
                  </a:cubicBezTo>
                  <a:cubicBezTo>
                    <a:pt x="1352" y="194"/>
                    <a:pt x="1346" y="194"/>
                    <a:pt x="1339" y="195"/>
                  </a:cubicBezTo>
                  <a:cubicBezTo>
                    <a:pt x="1309" y="202"/>
                    <a:pt x="1279" y="217"/>
                    <a:pt x="1251" y="229"/>
                  </a:cubicBezTo>
                  <a:cubicBezTo>
                    <a:pt x="1159" y="270"/>
                    <a:pt x="1059" y="280"/>
                    <a:pt x="957" y="280"/>
                  </a:cubicBezTo>
                  <a:cubicBezTo>
                    <a:pt x="903" y="280"/>
                    <a:pt x="849" y="277"/>
                    <a:pt x="795" y="274"/>
                  </a:cubicBezTo>
                  <a:cubicBezTo>
                    <a:pt x="765" y="272"/>
                    <a:pt x="735" y="270"/>
                    <a:pt x="709" y="257"/>
                  </a:cubicBezTo>
                  <a:cubicBezTo>
                    <a:pt x="684" y="247"/>
                    <a:pt x="664" y="225"/>
                    <a:pt x="643" y="206"/>
                  </a:cubicBezTo>
                  <a:cubicBezTo>
                    <a:pt x="536" y="105"/>
                    <a:pt x="401" y="34"/>
                    <a:pt x="255" y="4"/>
                  </a:cubicBezTo>
                  <a:cubicBezTo>
                    <a:pt x="244" y="3"/>
                    <a:pt x="232" y="1"/>
                    <a:pt x="2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297"/>
            <p:cNvSpPr/>
            <p:nvPr/>
          </p:nvSpPr>
          <p:spPr>
            <a:xfrm>
              <a:off x="4804103" y="2739626"/>
              <a:ext cx="54585" cy="21851"/>
            </a:xfrm>
            <a:custGeom>
              <a:rect b="b" l="l" r="r" t="t"/>
              <a:pathLst>
                <a:path extrusionOk="0" h="769" w="1921">
                  <a:moveTo>
                    <a:pt x="237" y="55"/>
                  </a:moveTo>
                  <a:cubicBezTo>
                    <a:pt x="246" y="55"/>
                    <a:pt x="257" y="56"/>
                    <a:pt x="271" y="59"/>
                  </a:cubicBezTo>
                  <a:cubicBezTo>
                    <a:pt x="410" y="87"/>
                    <a:pt x="541" y="156"/>
                    <a:pt x="646" y="252"/>
                  </a:cubicBezTo>
                  <a:lnTo>
                    <a:pt x="652" y="259"/>
                  </a:lnTo>
                  <a:cubicBezTo>
                    <a:pt x="672" y="278"/>
                    <a:pt x="691" y="297"/>
                    <a:pt x="719" y="310"/>
                  </a:cubicBezTo>
                  <a:cubicBezTo>
                    <a:pt x="749" y="323"/>
                    <a:pt x="783" y="325"/>
                    <a:pt x="813" y="327"/>
                  </a:cubicBezTo>
                  <a:cubicBezTo>
                    <a:pt x="871" y="331"/>
                    <a:pt x="924" y="334"/>
                    <a:pt x="978" y="334"/>
                  </a:cubicBezTo>
                  <a:cubicBezTo>
                    <a:pt x="1102" y="334"/>
                    <a:pt x="1199" y="316"/>
                    <a:pt x="1282" y="280"/>
                  </a:cubicBezTo>
                  <a:lnTo>
                    <a:pt x="1301" y="271"/>
                  </a:lnTo>
                  <a:cubicBezTo>
                    <a:pt x="1323" y="263"/>
                    <a:pt x="1342" y="252"/>
                    <a:pt x="1364" y="250"/>
                  </a:cubicBezTo>
                  <a:cubicBezTo>
                    <a:pt x="1370" y="249"/>
                    <a:pt x="1376" y="249"/>
                    <a:pt x="1382" y="249"/>
                  </a:cubicBezTo>
                  <a:cubicBezTo>
                    <a:pt x="1428" y="249"/>
                    <a:pt x="1470" y="275"/>
                    <a:pt x="1516" y="304"/>
                  </a:cubicBezTo>
                  <a:cubicBezTo>
                    <a:pt x="1548" y="323"/>
                    <a:pt x="1582" y="342"/>
                    <a:pt x="1619" y="355"/>
                  </a:cubicBezTo>
                  <a:cubicBezTo>
                    <a:pt x="1644" y="366"/>
                    <a:pt x="1674" y="372"/>
                    <a:pt x="1704" y="376"/>
                  </a:cubicBezTo>
                  <a:cubicBezTo>
                    <a:pt x="1786" y="396"/>
                    <a:pt x="1837" y="409"/>
                    <a:pt x="1850" y="458"/>
                  </a:cubicBezTo>
                  <a:cubicBezTo>
                    <a:pt x="1861" y="499"/>
                    <a:pt x="1831" y="539"/>
                    <a:pt x="1796" y="561"/>
                  </a:cubicBezTo>
                  <a:cubicBezTo>
                    <a:pt x="1754" y="584"/>
                    <a:pt x="1702" y="589"/>
                    <a:pt x="1653" y="593"/>
                  </a:cubicBezTo>
                  <a:cubicBezTo>
                    <a:pt x="1628" y="595"/>
                    <a:pt x="1602" y="597"/>
                    <a:pt x="1578" y="597"/>
                  </a:cubicBezTo>
                  <a:cubicBezTo>
                    <a:pt x="1553" y="597"/>
                    <a:pt x="1530" y="595"/>
                    <a:pt x="1509" y="591"/>
                  </a:cubicBezTo>
                  <a:cubicBezTo>
                    <a:pt x="1486" y="586"/>
                    <a:pt x="1460" y="578"/>
                    <a:pt x="1432" y="567"/>
                  </a:cubicBezTo>
                  <a:cubicBezTo>
                    <a:pt x="1392" y="553"/>
                    <a:pt x="1347" y="539"/>
                    <a:pt x="1303" y="539"/>
                  </a:cubicBezTo>
                  <a:cubicBezTo>
                    <a:pt x="1286" y="539"/>
                    <a:pt x="1270" y="541"/>
                    <a:pt x="1254" y="546"/>
                  </a:cubicBezTo>
                  <a:cubicBezTo>
                    <a:pt x="1218" y="556"/>
                    <a:pt x="1188" y="580"/>
                    <a:pt x="1160" y="604"/>
                  </a:cubicBezTo>
                  <a:cubicBezTo>
                    <a:pt x="1151" y="610"/>
                    <a:pt x="1145" y="616"/>
                    <a:pt x="1136" y="623"/>
                  </a:cubicBezTo>
                  <a:cubicBezTo>
                    <a:pt x="1051" y="687"/>
                    <a:pt x="939" y="715"/>
                    <a:pt x="792" y="715"/>
                  </a:cubicBezTo>
                  <a:cubicBezTo>
                    <a:pt x="719" y="715"/>
                    <a:pt x="644" y="708"/>
                    <a:pt x="590" y="702"/>
                  </a:cubicBezTo>
                  <a:cubicBezTo>
                    <a:pt x="524" y="696"/>
                    <a:pt x="447" y="681"/>
                    <a:pt x="421" y="625"/>
                  </a:cubicBezTo>
                  <a:cubicBezTo>
                    <a:pt x="417" y="614"/>
                    <a:pt x="412" y="601"/>
                    <a:pt x="410" y="589"/>
                  </a:cubicBezTo>
                  <a:cubicBezTo>
                    <a:pt x="404" y="567"/>
                    <a:pt x="397" y="541"/>
                    <a:pt x="380" y="520"/>
                  </a:cubicBezTo>
                  <a:cubicBezTo>
                    <a:pt x="359" y="494"/>
                    <a:pt x="331" y="481"/>
                    <a:pt x="290" y="481"/>
                  </a:cubicBezTo>
                  <a:cubicBezTo>
                    <a:pt x="267" y="481"/>
                    <a:pt x="243" y="486"/>
                    <a:pt x="220" y="490"/>
                  </a:cubicBezTo>
                  <a:cubicBezTo>
                    <a:pt x="195" y="494"/>
                    <a:pt x="170" y="498"/>
                    <a:pt x="148" y="498"/>
                  </a:cubicBezTo>
                  <a:cubicBezTo>
                    <a:pt x="135" y="498"/>
                    <a:pt x="122" y="496"/>
                    <a:pt x="112" y="492"/>
                  </a:cubicBezTo>
                  <a:cubicBezTo>
                    <a:pt x="93" y="484"/>
                    <a:pt x="80" y="471"/>
                    <a:pt x="72" y="447"/>
                  </a:cubicBezTo>
                  <a:cubicBezTo>
                    <a:pt x="57" y="411"/>
                    <a:pt x="59" y="359"/>
                    <a:pt x="76" y="319"/>
                  </a:cubicBezTo>
                  <a:cubicBezTo>
                    <a:pt x="91" y="289"/>
                    <a:pt x="108" y="261"/>
                    <a:pt x="127" y="231"/>
                  </a:cubicBezTo>
                  <a:cubicBezTo>
                    <a:pt x="153" y="192"/>
                    <a:pt x="181" y="151"/>
                    <a:pt x="196" y="104"/>
                  </a:cubicBezTo>
                  <a:lnTo>
                    <a:pt x="198" y="96"/>
                  </a:lnTo>
                  <a:cubicBezTo>
                    <a:pt x="202" y="83"/>
                    <a:pt x="207" y="68"/>
                    <a:pt x="213" y="61"/>
                  </a:cubicBezTo>
                  <a:cubicBezTo>
                    <a:pt x="219" y="57"/>
                    <a:pt x="226" y="55"/>
                    <a:pt x="237" y="55"/>
                  </a:cubicBezTo>
                  <a:close/>
                  <a:moveTo>
                    <a:pt x="240" y="1"/>
                  </a:moveTo>
                  <a:cubicBezTo>
                    <a:pt x="214" y="1"/>
                    <a:pt x="195" y="8"/>
                    <a:pt x="179" y="23"/>
                  </a:cubicBezTo>
                  <a:cubicBezTo>
                    <a:pt x="160" y="38"/>
                    <a:pt x="153" y="61"/>
                    <a:pt x="147" y="81"/>
                  </a:cubicBezTo>
                  <a:lnTo>
                    <a:pt x="145" y="89"/>
                  </a:lnTo>
                  <a:cubicBezTo>
                    <a:pt x="132" y="128"/>
                    <a:pt x="108" y="164"/>
                    <a:pt x="85" y="201"/>
                  </a:cubicBezTo>
                  <a:cubicBezTo>
                    <a:pt x="63" y="231"/>
                    <a:pt x="44" y="263"/>
                    <a:pt x="29" y="297"/>
                  </a:cubicBezTo>
                  <a:cubicBezTo>
                    <a:pt x="3" y="351"/>
                    <a:pt x="1" y="419"/>
                    <a:pt x="22" y="469"/>
                  </a:cubicBezTo>
                  <a:cubicBezTo>
                    <a:pt x="35" y="503"/>
                    <a:pt x="61" y="529"/>
                    <a:pt x="93" y="541"/>
                  </a:cubicBezTo>
                  <a:cubicBezTo>
                    <a:pt x="112" y="549"/>
                    <a:pt x="132" y="551"/>
                    <a:pt x="154" y="551"/>
                  </a:cubicBezTo>
                  <a:cubicBezTo>
                    <a:pt x="178" y="551"/>
                    <a:pt x="203" y="548"/>
                    <a:pt x="228" y="544"/>
                  </a:cubicBezTo>
                  <a:cubicBezTo>
                    <a:pt x="251" y="540"/>
                    <a:pt x="272" y="537"/>
                    <a:pt x="290" y="537"/>
                  </a:cubicBezTo>
                  <a:cubicBezTo>
                    <a:pt x="312" y="537"/>
                    <a:pt x="329" y="541"/>
                    <a:pt x="339" y="554"/>
                  </a:cubicBezTo>
                  <a:cubicBezTo>
                    <a:pt x="348" y="567"/>
                    <a:pt x="354" y="584"/>
                    <a:pt x="359" y="601"/>
                  </a:cubicBezTo>
                  <a:cubicBezTo>
                    <a:pt x="361" y="616"/>
                    <a:pt x="365" y="634"/>
                    <a:pt x="372" y="646"/>
                  </a:cubicBezTo>
                  <a:cubicBezTo>
                    <a:pt x="408" y="726"/>
                    <a:pt x="504" y="747"/>
                    <a:pt x="584" y="756"/>
                  </a:cubicBezTo>
                  <a:cubicBezTo>
                    <a:pt x="639" y="762"/>
                    <a:pt x="714" y="768"/>
                    <a:pt x="792" y="768"/>
                  </a:cubicBezTo>
                  <a:cubicBezTo>
                    <a:pt x="950" y="768"/>
                    <a:pt x="1074" y="736"/>
                    <a:pt x="1169" y="666"/>
                  </a:cubicBezTo>
                  <a:cubicBezTo>
                    <a:pt x="1177" y="659"/>
                    <a:pt x="1186" y="653"/>
                    <a:pt x="1194" y="644"/>
                  </a:cubicBezTo>
                  <a:cubicBezTo>
                    <a:pt x="1220" y="625"/>
                    <a:pt x="1244" y="606"/>
                    <a:pt x="1271" y="597"/>
                  </a:cubicBezTo>
                  <a:cubicBezTo>
                    <a:pt x="1282" y="594"/>
                    <a:pt x="1293" y="592"/>
                    <a:pt x="1305" y="592"/>
                  </a:cubicBezTo>
                  <a:cubicBezTo>
                    <a:pt x="1339" y="592"/>
                    <a:pt x="1377" y="604"/>
                    <a:pt x="1415" y="619"/>
                  </a:cubicBezTo>
                  <a:cubicBezTo>
                    <a:pt x="1443" y="629"/>
                    <a:pt x="1471" y="638"/>
                    <a:pt x="1499" y="644"/>
                  </a:cubicBezTo>
                  <a:cubicBezTo>
                    <a:pt x="1522" y="649"/>
                    <a:pt x="1548" y="650"/>
                    <a:pt x="1575" y="650"/>
                  </a:cubicBezTo>
                  <a:cubicBezTo>
                    <a:pt x="1601" y="650"/>
                    <a:pt x="1629" y="649"/>
                    <a:pt x="1657" y="646"/>
                  </a:cubicBezTo>
                  <a:cubicBezTo>
                    <a:pt x="1711" y="640"/>
                    <a:pt x="1771" y="636"/>
                    <a:pt x="1822" y="606"/>
                  </a:cubicBezTo>
                  <a:cubicBezTo>
                    <a:pt x="1876" y="576"/>
                    <a:pt x="1921" y="511"/>
                    <a:pt x="1903" y="445"/>
                  </a:cubicBezTo>
                  <a:cubicBezTo>
                    <a:pt x="1880" y="359"/>
                    <a:pt x="1792" y="342"/>
                    <a:pt x="1715" y="325"/>
                  </a:cubicBezTo>
                  <a:cubicBezTo>
                    <a:pt x="1687" y="319"/>
                    <a:pt x="1659" y="314"/>
                    <a:pt x="1636" y="306"/>
                  </a:cubicBezTo>
                  <a:cubicBezTo>
                    <a:pt x="1606" y="295"/>
                    <a:pt x="1576" y="276"/>
                    <a:pt x="1544" y="256"/>
                  </a:cubicBezTo>
                  <a:cubicBezTo>
                    <a:pt x="1495" y="226"/>
                    <a:pt x="1442" y="195"/>
                    <a:pt x="1381" y="195"/>
                  </a:cubicBezTo>
                  <a:cubicBezTo>
                    <a:pt x="1373" y="195"/>
                    <a:pt x="1364" y="195"/>
                    <a:pt x="1355" y="196"/>
                  </a:cubicBezTo>
                  <a:cubicBezTo>
                    <a:pt x="1327" y="201"/>
                    <a:pt x="1304" y="211"/>
                    <a:pt x="1278" y="224"/>
                  </a:cubicBezTo>
                  <a:lnTo>
                    <a:pt x="1261" y="233"/>
                  </a:lnTo>
                  <a:cubicBezTo>
                    <a:pt x="1184" y="265"/>
                    <a:pt x="1094" y="280"/>
                    <a:pt x="978" y="280"/>
                  </a:cubicBezTo>
                  <a:cubicBezTo>
                    <a:pt x="924" y="280"/>
                    <a:pt x="873" y="278"/>
                    <a:pt x="817" y="274"/>
                  </a:cubicBezTo>
                  <a:cubicBezTo>
                    <a:pt x="789" y="274"/>
                    <a:pt x="764" y="271"/>
                    <a:pt x="740" y="261"/>
                  </a:cubicBezTo>
                  <a:cubicBezTo>
                    <a:pt x="723" y="252"/>
                    <a:pt x="706" y="237"/>
                    <a:pt x="689" y="220"/>
                  </a:cubicBezTo>
                  <a:lnTo>
                    <a:pt x="682" y="214"/>
                  </a:lnTo>
                  <a:cubicBezTo>
                    <a:pt x="569" y="109"/>
                    <a:pt x="432" y="38"/>
                    <a:pt x="282" y="6"/>
                  </a:cubicBezTo>
                  <a:cubicBezTo>
                    <a:pt x="266" y="2"/>
                    <a:pt x="252" y="1"/>
                    <a:pt x="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297"/>
            <p:cNvSpPr/>
            <p:nvPr/>
          </p:nvSpPr>
          <p:spPr>
            <a:xfrm>
              <a:off x="4743724" y="2591678"/>
              <a:ext cx="109000" cy="129061"/>
            </a:xfrm>
            <a:custGeom>
              <a:rect b="b" l="l" r="r" t="t"/>
              <a:pathLst>
                <a:path extrusionOk="0" h="4542" w="3836">
                  <a:moveTo>
                    <a:pt x="1918" y="0"/>
                  </a:moveTo>
                  <a:lnTo>
                    <a:pt x="1918" y="0"/>
                  </a:lnTo>
                  <a:cubicBezTo>
                    <a:pt x="1922" y="103"/>
                    <a:pt x="1935" y="208"/>
                    <a:pt x="1880" y="292"/>
                  </a:cubicBezTo>
                  <a:cubicBezTo>
                    <a:pt x="1800" y="414"/>
                    <a:pt x="1629" y="420"/>
                    <a:pt x="1494" y="478"/>
                  </a:cubicBezTo>
                  <a:cubicBezTo>
                    <a:pt x="1434" y="636"/>
                    <a:pt x="1263" y="716"/>
                    <a:pt x="1106" y="780"/>
                  </a:cubicBezTo>
                  <a:cubicBezTo>
                    <a:pt x="1053" y="801"/>
                    <a:pt x="997" y="823"/>
                    <a:pt x="943" y="846"/>
                  </a:cubicBezTo>
                  <a:cubicBezTo>
                    <a:pt x="836" y="889"/>
                    <a:pt x="731" y="932"/>
                    <a:pt x="624" y="975"/>
                  </a:cubicBezTo>
                  <a:cubicBezTo>
                    <a:pt x="656" y="1044"/>
                    <a:pt x="663" y="1114"/>
                    <a:pt x="618" y="1176"/>
                  </a:cubicBezTo>
                  <a:cubicBezTo>
                    <a:pt x="403" y="1215"/>
                    <a:pt x="217" y="1380"/>
                    <a:pt x="153" y="1588"/>
                  </a:cubicBezTo>
                  <a:cubicBezTo>
                    <a:pt x="133" y="1656"/>
                    <a:pt x="123" y="1727"/>
                    <a:pt x="88" y="1787"/>
                  </a:cubicBezTo>
                  <a:cubicBezTo>
                    <a:pt x="67" y="1826"/>
                    <a:pt x="35" y="1856"/>
                    <a:pt x="1" y="1883"/>
                  </a:cubicBezTo>
                  <a:cubicBezTo>
                    <a:pt x="56" y="1978"/>
                    <a:pt x="63" y="2102"/>
                    <a:pt x="63" y="2215"/>
                  </a:cubicBezTo>
                  <a:cubicBezTo>
                    <a:pt x="98" y="2196"/>
                    <a:pt x="137" y="2187"/>
                    <a:pt x="177" y="2187"/>
                  </a:cubicBezTo>
                  <a:cubicBezTo>
                    <a:pt x="326" y="2187"/>
                    <a:pt x="481" y="2314"/>
                    <a:pt x="468" y="2468"/>
                  </a:cubicBezTo>
                  <a:cubicBezTo>
                    <a:pt x="463" y="2533"/>
                    <a:pt x="436" y="2593"/>
                    <a:pt x="431" y="2657"/>
                  </a:cubicBezTo>
                  <a:cubicBezTo>
                    <a:pt x="425" y="2719"/>
                    <a:pt x="457" y="2794"/>
                    <a:pt x="519" y="2805"/>
                  </a:cubicBezTo>
                  <a:cubicBezTo>
                    <a:pt x="524" y="2805"/>
                    <a:pt x="529" y="2806"/>
                    <a:pt x="534" y="2806"/>
                  </a:cubicBezTo>
                  <a:cubicBezTo>
                    <a:pt x="558" y="2806"/>
                    <a:pt x="582" y="2798"/>
                    <a:pt x="603" y="2790"/>
                  </a:cubicBezTo>
                  <a:lnTo>
                    <a:pt x="1256" y="2560"/>
                  </a:lnTo>
                  <a:lnTo>
                    <a:pt x="1256" y="2560"/>
                  </a:lnTo>
                  <a:cubicBezTo>
                    <a:pt x="1207" y="2605"/>
                    <a:pt x="1248" y="2695"/>
                    <a:pt x="1310" y="2725"/>
                  </a:cubicBezTo>
                  <a:cubicBezTo>
                    <a:pt x="1370" y="2755"/>
                    <a:pt x="1443" y="2755"/>
                    <a:pt x="1505" y="2785"/>
                  </a:cubicBezTo>
                  <a:cubicBezTo>
                    <a:pt x="1573" y="2820"/>
                    <a:pt x="1618" y="2892"/>
                    <a:pt x="1622" y="2967"/>
                  </a:cubicBezTo>
                  <a:cubicBezTo>
                    <a:pt x="1622" y="2993"/>
                    <a:pt x="1618" y="3021"/>
                    <a:pt x="1599" y="3036"/>
                  </a:cubicBezTo>
                  <a:cubicBezTo>
                    <a:pt x="1582" y="3053"/>
                    <a:pt x="1558" y="3055"/>
                    <a:pt x="1535" y="3057"/>
                  </a:cubicBezTo>
                  <a:cubicBezTo>
                    <a:pt x="1271" y="3083"/>
                    <a:pt x="1005" y="3107"/>
                    <a:pt x="742" y="3132"/>
                  </a:cubicBezTo>
                  <a:cubicBezTo>
                    <a:pt x="802" y="3162"/>
                    <a:pt x="800" y="3248"/>
                    <a:pt x="772" y="3308"/>
                  </a:cubicBezTo>
                  <a:cubicBezTo>
                    <a:pt x="746" y="3370"/>
                    <a:pt x="701" y="3426"/>
                    <a:pt x="703" y="3492"/>
                  </a:cubicBezTo>
                  <a:cubicBezTo>
                    <a:pt x="710" y="3692"/>
                    <a:pt x="1093" y="3717"/>
                    <a:pt x="1072" y="3917"/>
                  </a:cubicBezTo>
                  <a:cubicBezTo>
                    <a:pt x="1068" y="3957"/>
                    <a:pt x="1042" y="3998"/>
                    <a:pt x="1040" y="4041"/>
                  </a:cubicBezTo>
                  <a:cubicBezTo>
                    <a:pt x="1035" y="4124"/>
                    <a:pt x="1123" y="4189"/>
                    <a:pt x="1207" y="4202"/>
                  </a:cubicBezTo>
                  <a:cubicBezTo>
                    <a:pt x="1237" y="4207"/>
                    <a:pt x="1267" y="4208"/>
                    <a:pt x="1297" y="4208"/>
                  </a:cubicBezTo>
                  <a:cubicBezTo>
                    <a:pt x="1325" y="4208"/>
                    <a:pt x="1353" y="4207"/>
                    <a:pt x="1380" y="4207"/>
                  </a:cubicBezTo>
                  <a:cubicBezTo>
                    <a:pt x="1408" y="4207"/>
                    <a:pt x="1435" y="4208"/>
                    <a:pt x="1462" y="4212"/>
                  </a:cubicBezTo>
                  <a:cubicBezTo>
                    <a:pt x="1462" y="4309"/>
                    <a:pt x="1462" y="4403"/>
                    <a:pt x="1462" y="4499"/>
                  </a:cubicBezTo>
                  <a:cubicBezTo>
                    <a:pt x="1539" y="4527"/>
                    <a:pt x="1622" y="4542"/>
                    <a:pt x="1705" y="4542"/>
                  </a:cubicBezTo>
                  <a:cubicBezTo>
                    <a:pt x="1806" y="4542"/>
                    <a:pt x="1906" y="4521"/>
                    <a:pt x="1997" y="4480"/>
                  </a:cubicBezTo>
                  <a:cubicBezTo>
                    <a:pt x="2064" y="4411"/>
                    <a:pt x="2002" y="4296"/>
                    <a:pt x="1927" y="4240"/>
                  </a:cubicBezTo>
                  <a:cubicBezTo>
                    <a:pt x="1850" y="4184"/>
                    <a:pt x="1751" y="4139"/>
                    <a:pt x="1725" y="4047"/>
                  </a:cubicBezTo>
                  <a:cubicBezTo>
                    <a:pt x="1687" y="3912"/>
                    <a:pt x="1841" y="3797"/>
                    <a:pt x="1982" y="3779"/>
                  </a:cubicBezTo>
                  <a:cubicBezTo>
                    <a:pt x="2018" y="3775"/>
                    <a:pt x="2054" y="3774"/>
                    <a:pt x="2090" y="3774"/>
                  </a:cubicBezTo>
                  <a:cubicBezTo>
                    <a:pt x="2123" y="3774"/>
                    <a:pt x="2155" y="3775"/>
                    <a:pt x="2188" y="3775"/>
                  </a:cubicBezTo>
                  <a:cubicBezTo>
                    <a:pt x="2261" y="3775"/>
                    <a:pt x="2333" y="3771"/>
                    <a:pt x="2400" y="3743"/>
                  </a:cubicBezTo>
                  <a:cubicBezTo>
                    <a:pt x="2431" y="3651"/>
                    <a:pt x="2311" y="3580"/>
                    <a:pt x="2210" y="3580"/>
                  </a:cubicBezTo>
                  <a:cubicBezTo>
                    <a:pt x="2207" y="3580"/>
                    <a:pt x="2204" y="3580"/>
                    <a:pt x="2201" y="3580"/>
                  </a:cubicBezTo>
                  <a:cubicBezTo>
                    <a:pt x="2150" y="3583"/>
                    <a:pt x="2095" y="3593"/>
                    <a:pt x="2044" y="3593"/>
                  </a:cubicBezTo>
                  <a:cubicBezTo>
                    <a:pt x="1994" y="3593"/>
                    <a:pt x="1946" y="3584"/>
                    <a:pt x="1907" y="3552"/>
                  </a:cubicBezTo>
                  <a:cubicBezTo>
                    <a:pt x="1935" y="3484"/>
                    <a:pt x="1832" y="3432"/>
                    <a:pt x="1817" y="3360"/>
                  </a:cubicBezTo>
                  <a:cubicBezTo>
                    <a:pt x="1795" y="3263"/>
                    <a:pt x="1923" y="3209"/>
                    <a:pt x="2024" y="3209"/>
                  </a:cubicBezTo>
                  <a:cubicBezTo>
                    <a:pt x="2028" y="3209"/>
                    <a:pt x="2032" y="3209"/>
                    <a:pt x="2036" y="3210"/>
                  </a:cubicBezTo>
                  <a:cubicBezTo>
                    <a:pt x="2156" y="3214"/>
                    <a:pt x="2274" y="3235"/>
                    <a:pt x="2394" y="3240"/>
                  </a:cubicBezTo>
                  <a:cubicBezTo>
                    <a:pt x="2406" y="3240"/>
                    <a:pt x="2418" y="3240"/>
                    <a:pt x="2431" y="3240"/>
                  </a:cubicBezTo>
                  <a:cubicBezTo>
                    <a:pt x="2539" y="3240"/>
                    <a:pt x="2648" y="3222"/>
                    <a:pt x="2739" y="3160"/>
                  </a:cubicBezTo>
                  <a:cubicBezTo>
                    <a:pt x="2839" y="3094"/>
                    <a:pt x="2904" y="2967"/>
                    <a:pt x="2874" y="2852"/>
                  </a:cubicBezTo>
                  <a:cubicBezTo>
                    <a:pt x="2850" y="2765"/>
                    <a:pt x="2761" y="2702"/>
                    <a:pt x="2675" y="2702"/>
                  </a:cubicBezTo>
                  <a:cubicBezTo>
                    <a:pt x="2646" y="2702"/>
                    <a:pt x="2617" y="2709"/>
                    <a:pt x="2591" y="2725"/>
                  </a:cubicBezTo>
                  <a:cubicBezTo>
                    <a:pt x="2584" y="2655"/>
                    <a:pt x="2563" y="2567"/>
                    <a:pt x="2494" y="2550"/>
                  </a:cubicBezTo>
                  <a:cubicBezTo>
                    <a:pt x="2487" y="2548"/>
                    <a:pt x="2479" y="2547"/>
                    <a:pt x="2471" y="2547"/>
                  </a:cubicBezTo>
                  <a:cubicBezTo>
                    <a:pt x="2420" y="2547"/>
                    <a:pt x="2373" y="2587"/>
                    <a:pt x="2334" y="2625"/>
                  </a:cubicBezTo>
                  <a:cubicBezTo>
                    <a:pt x="2240" y="2712"/>
                    <a:pt x="2130" y="2794"/>
                    <a:pt x="2002" y="2796"/>
                  </a:cubicBezTo>
                  <a:cubicBezTo>
                    <a:pt x="1875" y="2796"/>
                    <a:pt x="1745" y="2674"/>
                    <a:pt x="1783" y="2552"/>
                  </a:cubicBezTo>
                  <a:lnTo>
                    <a:pt x="1783" y="2552"/>
                  </a:lnTo>
                  <a:cubicBezTo>
                    <a:pt x="1795" y="2562"/>
                    <a:pt x="1809" y="2566"/>
                    <a:pt x="1824" y="2566"/>
                  </a:cubicBezTo>
                  <a:cubicBezTo>
                    <a:pt x="1861" y="2566"/>
                    <a:pt x="1902" y="2537"/>
                    <a:pt x="1914" y="2498"/>
                  </a:cubicBezTo>
                  <a:cubicBezTo>
                    <a:pt x="1931" y="2445"/>
                    <a:pt x="1912" y="2387"/>
                    <a:pt x="1888" y="2338"/>
                  </a:cubicBezTo>
                  <a:cubicBezTo>
                    <a:pt x="1955" y="2338"/>
                    <a:pt x="2023" y="2333"/>
                    <a:pt x="2079" y="2297"/>
                  </a:cubicBezTo>
                  <a:cubicBezTo>
                    <a:pt x="2132" y="2260"/>
                    <a:pt x="2160" y="2179"/>
                    <a:pt x="2122" y="2128"/>
                  </a:cubicBezTo>
                  <a:cubicBezTo>
                    <a:pt x="2083" y="2074"/>
                    <a:pt x="2002" y="2074"/>
                    <a:pt x="1957" y="2029"/>
                  </a:cubicBezTo>
                  <a:cubicBezTo>
                    <a:pt x="1903" y="1975"/>
                    <a:pt x="1916" y="1890"/>
                    <a:pt x="1895" y="1819"/>
                  </a:cubicBezTo>
                  <a:cubicBezTo>
                    <a:pt x="1875" y="1751"/>
                    <a:pt x="1845" y="1723"/>
                    <a:pt x="1785" y="1684"/>
                  </a:cubicBezTo>
                  <a:cubicBezTo>
                    <a:pt x="1558" y="1538"/>
                    <a:pt x="1473" y="1211"/>
                    <a:pt x="1599" y="973"/>
                  </a:cubicBezTo>
                  <a:lnTo>
                    <a:pt x="1599" y="973"/>
                  </a:lnTo>
                  <a:lnTo>
                    <a:pt x="1689" y="1116"/>
                  </a:lnTo>
                  <a:cubicBezTo>
                    <a:pt x="1817" y="1121"/>
                    <a:pt x="1944" y="1148"/>
                    <a:pt x="2062" y="1198"/>
                  </a:cubicBezTo>
                  <a:cubicBezTo>
                    <a:pt x="2075" y="1344"/>
                    <a:pt x="2226" y="1442"/>
                    <a:pt x="2368" y="1442"/>
                  </a:cubicBezTo>
                  <a:cubicBezTo>
                    <a:pt x="2438" y="1442"/>
                    <a:pt x="2506" y="1419"/>
                    <a:pt x="2554" y="1365"/>
                  </a:cubicBezTo>
                  <a:cubicBezTo>
                    <a:pt x="2533" y="1181"/>
                    <a:pt x="2529" y="994"/>
                    <a:pt x="2539" y="810"/>
                  </a:cubicBezTo>
                  <a:cubicBezTo>
                    <a:pt x="2756" y="748"/>
                    <a:pt x="2981" y="718"/>
                    <a:pt x="3205" y="718"/>
                  </a:cubicBezTo>
                  <a:cubicBezTo>
                    <a:pt x="3363" y="718"/>
                    <a:pt x="3522" y="733"/>
                    <a:pt x="3677" y="763"/>
                  </a:cubicBezTo>
                  <a:cubicBezTo>
                    <a:pt x="3720" y="645"/>
                    <a:pt x="3776" y="531"/>
                    <a:pt x="3836" y="420"/>
                  </a:cubicBezTo>
                  <a:cubicBezTo>
                    <a:pt x="3662" y="388"/>
                    <a:pt x="3497" y="328"/>
                    <a:pt x="3356" y="223"/>
                  </a:cubicBezTo>
                  <a:cubicBezTo>
                    <a:pt x="3294" y="178"/>
                    <a:pt x="3231" y="120"/>
                    <a:pt x="3152" y="114"/>
                  </a:cubicBezTo>
                  <a:cubicBezTo>
                    <a:pt x="3147" y="113"/>
                    <a:pt x="3142" y="113"/>
                    <a:pt x="3138" y="113"/>
                  </a:cubicBezTo>
                  <a:cubicBezTo>
                    <a:pt x="3087" y="113"/>
                    <a:pt x="3038" y="133"/>
                    <a:pt x="2989" y="150"/>
                  </a:cubicBezTo>
                  <a:cubicBezTo>
                    <a:pt x="2868" y="192"/>
                    <a:pt x="2740" y="213"/>
                    <a:pt x="2611" y="213"/>
                  </a:cubicBezTo>
                  <a:cubicBezTo>
                    <a:pt x="2401" y="213"/>
                    <a:pt x="2191" y="158"/>
                    <a:pt x="2010" y="52"/>
                  </a:cubicBezTo>
                  <a:cubicBezTo>
                    <a:pt x="1980" y="32"/>
                    <a:pt x="1950" y="15"/>
                    <a:pt x="1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297"/>
            <p:cNvSpPr/>
            <p:nvPr/>
          </p:nvSpPr>
          <p:spPr>
            <a:xfrm>
              <a:off x="4742758" y="2590400"/>
              <a:ext cx="111131" cy="131078"/>
            </a:xfrm>
            <a:custGeom>
              <a:rect b="b" l="l" r="r" t="t"/>
              <a:pathLst>
                <a:path extrusionOk="0" h="4613" w="3911">
                  <a:moveTo>
                    <a:pt x="1982" y="90"/>
                  </a:moveTo>
                  <a:lnTo>
                    <a:pt x="1982" y="90"/>
                  </a:lnTo>
                  <a:cubicBezTo>
                    <a:pt x="1997" y="99"/>
                    <a:pt x="2014" y="109"/>
                    <a:pt x="2031" y="118"/>
                  </a:cubicBezTo>
                  <a:cubicBezTo>
                    <a:pt x="2214" y="227"/>
                    <a:pt x="2426" y="285"/>
                    <a:pt x="2644" y="285"/>
                  </a:cubicBezTo>
                  <a:cubicBezTo>
                    <a:pt x="2779" y="285"/>
                    <a:pt x="2910" y="264"/>
                    <a:pt x="3032" y="221"/>
                  </a:cubicBezTo>
                  <a:lnTo>
                    <a:pt x="3051" y="214"/>
                  </a:lnTo>
                  <a:cubicBezTo>
                    <a:pt x="3093" y="199"/>
                    <a:pt x="3129" y="186"/>
                    <a:pt x="3168" y="186"/>
                  </a:cubicBezTo>
                  <a:cubicBezTo>
                    <a:pt x="3174" y="186"/>
                    <a:pt x="3179" y="186"/>
                    <a:pt x="3184" y="187"/>
                  </a:cubicBezTo>
                  <a:cubicBezTo>
                    <a:pt x="3244" y="191"/>
                    <a:pt x="3293" y="229"/>
                    <a:pt x="3345" y="268"/>
                  </a:cubicBezTo>
                  <a:lnTo>
                    <a:pt x="3375" y="289"/>
                  </a:lnTo>
                  <a:cubicBezTo>
                    <a:pt x="3497" y="381"/>
                    <a:pt x="3647" y="446"/>
                    <a:pt x="3829" y="484"/>
                  </a:cubicBezTo>
                  <a:cubicBezTo>
                    <a:pt x="3771" y="591"/>
                    <a:pt x="3728" y="686"/>
                    <a:pt x="3694" y="778"/>
                  </a:cubicBezTo>
                  <a:cubicBezTo>
                    <a:pt x="3545" y="750"/>
                    <a:pt x="3394" y="736"/>
                    <a:pt x="3242" y="736"/>
                  </a:cubicBezTo>
                  <a:cubicBezTo>
                    <a:pt x="3013" y="736"/>
                    <a:pt x="2785" y="767"/>
                    <a:pt x="2567" y="829"/>
                  </a:cubicBezTo>
                  <a:lnTo>
                    <a:pt x="2548" y="834"/>
                  </a:lnTo>
                  <a:lnTo>
                    <a:pt x="2548" y="853"/>
                  </a:lnTo>
                  <a:cubicBezTo>
                    <a:pt x="2535" y="1035"/>
                    <a:pt x="2539" y="1219"/>
                    <a:pt x="2561" y="1401"/>
                  </a:cubicBezTo>
                  <a:cubicBezTo>
                    <a:pt x="2522" y="1440"/>
                    <a:pt x="2464" y="1461"/>
                    <a:pt x="2402" y="1461"/>
                  </a:cubicBezTo>
                  <a:cubicBezTo>
                    <a:pt x="2276" y="1461"/>
                    <a:pt x="2134" y="1378"/>
                    <a:pt x="2124" y="1241"/>
                  </a:cubicBezTo>
                  <a:lnTo>
                    <a:pt x="2121" y="1226"/>
                  </a:lnTo>
                  <a:lnTo>
                    <a:pt x="2106" y="1219"/>
                  </a:lnTo>
                  <a:cubicBezTo>
                    <a:pt x="1989" y="1170"/>
                    <a:pt x="1864" y="1142"/>
                    <a:pt x="1738" y="1134"/>
                  </a:cubicBezTo>
                  <a:lnTo>
                    <a:pt x="1631" y="964"/>
                  </a:lnTo>
                  <a:lnTo>
                    <a:pt x="1609" y="1005"/>
                  </a:lnTo>
                  <a:cubicBezTo>
                    <a:pt x="1477" y="1256"/>
                    <a:pt x="1567" y="1598"/>
                    <a:pt x="1806" y="1753"/>
                  </a:cubicBezTo>
                  <a:cubicBezTo>
                    <a:pt x="1862" y="1789"/>
                    <a:pt x="1886" y="1813"/>
                    <a:pt x="1905" y="1871"/>
                  </a:cubicBezTo>
                  <a:cubicBezTo>
                    <a:pt x="1911" y="1892"/>
                    <a:pt x="1914" y="1918"/>
                    <a:pt x="1916" y="1943"/>
                  </a:cubicBezTo>
                  <a:cubicBezTo>
                    <a:pt x="1922" y="1997"/>
                    <a:pt x="1931" y="2050"/>
                    <a:pt x="1971" y="2093"/>
                  </a:cubicBezTo>
                  <a:cubicBezTo>
                    <a:pt x="1997" y="2117"/>
                    <a:pt x="2029" y="2130"/>
                    <a:pt x="2059" y="2143"/>
                  </a:cubicBezTo>
                  <a:cubicBezTo>
                    <a:pt x="2089" y="2153"/>
                    <a:pt x="2119" y="2166"/>
                    <a:pt x="2134" y="2188"/>
                  </a:cubicBezTo>
                  <a:cubicBezTo>
                    <a:pt x="2149" y="2207"/>
                    <a:pt x="2149" y="2228"/>
                    <a:pt x="2145" y="2243"/>
                  </a:cubicBezTo>
                  <a:cubicBezTo>
                    <a:pt x="2141" y="2273"/>
                    <a:pt x="2121" y="2303"/>
                    <a:pt x="2098" y="2320"/>
                  </a:cubicBezTo>
                  <a:cubicBezTo>
                    <a:pt x="2051" y="2350"/>
                    <a:pt x="1991" y="2355"/>
                    <a:pt x="1935" y="2355"/>
                  </a:cubicBezTo>
                  <a:lnTo>
                    <a:pt x="1881" y="2355"/>
                  </a:lnTo>
                  <a:lnTo>
                    <a:pt x="1899" y="2393"/>
                  </a:lnTo>
                  <a:cubicBezTo>
                    <a:pt x="1918" y="2438"/>
                    <a:pt x="1937" y="2490"/>
                    <a:pt x="1922" y="2535"/>
                  </a:cubicBezTo>
                  <a:cubicBezTo>
                    <a:pt x="1914" y="2562"/>
                    <a:pt x="1882" y="2585"/>
                    <a:pt x="1856" y="2585"/>
                  </a:cubicBezTo>
                  <a:cubicBezTo>
                    <a:pt x="1848" y="2585"/>
                    <a:pt x="1841" y="2583"/>
                    <a:pt x="1834" y="2578"/>
                  </a:cubicBezTo>
                  <a:lnTo>
                    <a:pt x="1804" y="2552"/>
                  </a:lnTo>
                  <a:lnTo>
                    <a:pt x="1791" y="2590"/>
                  </a:lnTo>
                  <a:cubicBezTo>
                    <a:pt x="1774" y="2646"/>
                    <a:pt x="1785" y="2706"/>
                    <a:pt x="1824" y="2757"/>
                  </a:cubicBezTo>
                  <a:cubicBezTo>
                    <a:pt x="1873" y="2824"/>
                    <a:pt x="1954" y="2867"/>
                    <a:pt x="2036" y="2867"/>
                  </a:cubicBezTo>
                  <a:cubicBezTo>
                    <a:pt x="2179" y="2867"/>
                    <a:pt x="2297" y="2772"/>
                    <a:pt x="2385" y="2689"/>
                  </a:cubicBezTo>
                  <a:cubicBezTo>
                    <a:pt x="2422" y="2655"/>
                    <a:pt x="2463" y="2618"/>
                    <a:pt x="2505" y="2618"/>
                  </a:cubicBezTo>
                  <a:cubicBezTo>
                    <a:pt x="2510" y="2618"/>
                    <a:pt x="2516" y="2619"/>
                    <a:pt x="2522" y="2620"/>
                  </a:cubicBezTo>
                  <a:cubicBezTo>
                    <a:pt x="2563" y="2631"/>
                    <a:pt x="2588" y="2680"/>
                    <a:pt x="2599" y="2772"/>
                  </a:cubicBezTo>
                  <a:lnTo>
                    <a:pt x="2603" y="2815"/>
                  </a:lnTo>
                  <a:lnTo>
                    <a:pt x="2640" y="2792"/>
                  </a:lnTo>
                  <a:cubicBezTo>
                    <a:pt x="2659" y="2779"/>
                    <a:pt x="2683" y="2772"/>
                    <a:pt x="2708" y="2772"/>
                  </a:cubicBezTo>
                  <a:cubicBezTo>
                    <a:pt x="2783" y="2772"/>
                    <a:pt x="2861" y="2832"/>
                    <a:pt x="2882" y="2905"/>
                  </a:cubicBezTo>
                  <a:cubicBezTo>
                    <a:pt x="2912" y="3015"/>
                    <a:pt x="2841" y="3128"/>
                    <a:pt x="2758" y="3184"/>
                  </a:cubicBezTo>
                  <a:cubicBezTo>
                    <a:pt x="2682" y="3234"/>
                    <a:pt x="2581" y="3259"/>
                    <a:pt x="2457" y="3259"/>
                  </a:cubicBezTo>
                  <a:cubicBezTo>
                    <a:pt x="2447" y="3259"/>
                    <a:pt x="2438" y="3259"/>
                    <a:pt x="2428" y="3259"/>
                  </a:cubicBezTo>
                  <a:cubicBezTo>
                    <a:pt x="2370" y="3257"/>
                    <a:pt x="2310" y="3250"/>
                    <a:pt x="2252" y="3242"/>
                  </a:cubicBezTo>
                  <a:cubicBezTo>
                    <a:pt x="2192" y="3235"/>
                    <a:pt x="2132" y="3229"/>
                    <a:pt x="2070" y="3227"/>
                  </a:cubicBezTo>
                  <a:lnTo>
                    <a:pt x="2059" y="3227"/>
                  </a:lnTo>
                  <a:cubicBezTo>
                    <a:pt x="1986" y="3227"/>
                    <a:pt x="1894" y="3252"/>
                    <a:pt x="1847" y="3310"/>
                  </a:cubicBezTo>
                  <a:cubicBezTo>
                    <a:pt x="1824" y="3338"/>
                    <a:pt x="1817" y="3372"/>
                    <a:pt x="1824" y="3409"/>
                  </a:cubicBezTo>
                  <a:cubicBezTo>
                    <a:pt x="1832" y="3445"/>
                    <a:pt x="1858" y="3477"/>
                    <a:pt x="1879" y="3503"/>
                  </a:cubicBezTo>
                  <a:cubicBezTo>
                    <a:pt x="1909" y="3539"/>
                    <a:pt x="1926" y="3563"/>
                    <a:pt x="1918" y="3589"/>
                  </a:cubicBezTo>
                  <a:lnTo>
                    <a:pt x="1909" y="3606"/>
                  </a:lnTo>
                  <a:lnTo>
                    <a:pt x="1924" y="3619"/>
                  </a:lnTo>
                  <a:cubicBezTo>
                    <a:pt x="1976" y="3659"/>
                    <a:pt x="2036" y="3664"/>
                    <a:pt x="2076" y="3664"/>
                  </a:cubicBezTo>
                  <a:cubicBezTo>
                    <a:pt x="2109" y="3664"/>
                    <a:pt x="2141" y="3662"/>
                    <a:pt x="2171" y="3657"/>
                  </a:cubicBezTo>
                  <a:cubicBezTo>
                    <a:pt x="2194" y="3655"/>
                    <a:pt x="2216" y="3653"/>
                    <a:pt x="2237" y="3653"/>
                  </a:cubicBezTo>
                  <a:lnTo>
                    <a:pt x="2246" y="3653"/>
                  </a:lnTo>
                  <a:cubicBezTo>
                    <a:pt x="2306" y="3653"/>
                    <a:pt x="2372" y="3681"/>
                    <a:pt x="2400" y="3719"/>
                  </a:cubicBezTo>
                  <a:cubicBezTo>
                    <a:pt x="2411" y="3737"/>
                    <a:pt x="2415" y="3752"/>
                    <a:pt x="2413" y="3769"/>
                  </a:cubicBezTo>
                  <a:cubicBezTo>
                    <a:pt x="2356" y="3789"/>
                    <a:pt x="2296" y="3793"/>
                    <a:pt x="2237" y="3793"/>
                  </a:cubicBezTo>
                  <a:cubicBezTo>
                    <a:pt x="2216" y="3793"/>
                    <a:pt x="2194" y="3793"/>
                    <a:pt x="2173" y="3792"/>
                  </a:cubicBezTo>
                  <a:lnTo>
                    <a:pt x="2119" y="3792"/>
                  </a:lnTo>
                  <a:cubicBezTo>
                    <a:pt x="2076" y="3792"/>
                    <a:pt x="2044" y="3794"/>
                    <a:pt x="2012" y="3799"/>
                  </a:cubicBezTo>
                  <a:cubicBezTo>
                    <a:pt x="1911" y="3809"/>
                    <a:pt x="1811" y="3867"/>
                    <a:pt x="1761" y="3942"/>
                  </a:cubicBezTo>
                  <a:cubicBezTo>
                    <a:pt x="1727" y="3992"/>
                    <a:pt x="1719" y="4047"/>
                    <a:pt x="1734" y="4101"/>
                  </a:cubicBezTo>
                  <a:cubicBezTo>
                    <a:pt x="1757" y="4180"/>
                    <a:pt x="1826" y="4227"/>
                    <a:pt x="1894" y="4272"/>
                  </a:cubicBezTo>
                  <a:cubicBezTo>
                    <a:pt x="1911" y="4283"/>
                    <a:pt x="1929" y="4296"/>
                    <a:pt x="1944" y="4307"/>
                  </a:cubicBezTo>
                  <a:cubicBezTo>
                    <a:pt x="1993" y="4343"/>
                    <a:pt x="2029" y="4399"/>
                    <a:pt x="2034" y="4446"/>
                  </a:cubicBezTo>
                  <a:cubicBezTo>
                    <a:pt x="2036" y="4467"/>
                    <a:pt x="2029" y="4486"/>
                    <a:pt x="2016" y="4501"/>
                  </a:cubicBezTo>
                  <a:cubicBezTo>
                    <a:pt x="1930" y="4540"/>
                    <a:pt x="1834" y="4560"/>
                    <a:pt x="1738" y="4560"/>
                  </a:cubicBezTo>
                  <a:cubicBezTo>
                    <a:pt x="1664" y="4560"/>
                    <a:pt x="1590" y="4548"/>
                    <a:pt x="1522" y="4525"/>
                  </a:cubicBezTo>
                  <a:lnTo>
                    <a:pt x="1524" y="4236"/>
                  </a:lnTo>
                  <a:lnTo>
                    <a:pt x="1500" y="4232"/>
                  </a:lnTo>
                  <a:cubicBezTo>
                    <a:pt x="1468" y="4225"/>
                    <a:pt x="1434" y="4225"/>
                    <a:pt x="1408" y="4225"/>
                  </a:cubicBezTo>
                  <a:lnTo>
                    <a:pt x="1367" y="4225"/>
                  </a:lnTo>
                  <a:cubicBezTo>
                    <a:pt x="1354" y="4225"/>
                    <a:pt x="1342" y="4227"/>
                    <a:pt x="1329" y="4227"/>
                  </a:cubicBezTo>
                  <a:cubicBezTo>
                    <a:pt x="1305" y="4227"/>
                    <a:pt x="1275" y="4225"/>
                    <a:pt x="1245" y="4221"/>
                  </a:cubicBezTo>
                  <a:cubicBezTo>
                    <a:pt x="1172" y="4208"/>
                    <a:pt x="1097" y="4154"/>
                    <a:pt x="1099" y="4086"/>
                  </a:cubicBezTo>
                  <a:cubicBezTo>
                    <a:pt x="1102" y="4069"/>
                    <a:pt x="1108" y="4049"/>
                    <a:pt x="1117" y="4028"/>
                  </a:cubicBezTo>
                  <a:cubicBezTo>
                    <a:pt x="1123" y="4009"/>
                    <a:pt x="1132" y="3987"/>
                    <a:pt x="1134" y="3964"/>
                  </a:cubicBezTo>
                  <a:cubicBezTo>
                    <a:pt x="1147" y="3846"/>
                    <a:pt x="1042" y="3784"/>
                    <a:pt x="941" y="3724"/>
                  </a:cubicBezTo>
                  <a:cubicBezTo>
                    <a:pt x="851" y="3670"/>
                    <a:pt x="767" y="3619"/>
                    <a:pt x="763" y="3537"/>
                  </a:cubicBezTo>
                  <a:cubicBezTo>
                    <a:pt x="763" y="3495"/>
                    <a:pt x="782" y="3456"/>
                    <a:pt x="806" y="3415"/>
                  </a:cubicBezTo>
                  <a:cubicBezTo>
                    <a:pt x="814" y="3398"/>
                    <a:pt x="823" y="3381"/>
                    <a:pt x="832" y="3364"/>
                  </a:cubicBezTo>
                  <a:cubicBezTo>
                    <a:pt x="855" y="3310"/>
                    <a:pt x="859" y="3246"/>
                    <a:pt x="834" y="3199"/>
                  </a:cubicBezTo>
                  <a:lnTo>
                    <a:pt x="1571" y="3128"/>
                  </a:lnTo>
                  <a:cubicBezTo>
                    <a:pt x="1594" y="3126"/>
                    <a:pt x="1626" y="3124"/>
                    <a:pt x="1650" y="3102"/>
                  </a:cubicBezTo>
                  <a:cubicBezTo>
                    <a:pt x="1674" y="3083"/>
                    <a:pt x="1684" y="3051"/>
                    <a:pt x="1682" y="3012"/>
                  </a:cubicBezTo>
                  <a:cubicBezTo>
                    <a:pt x="1680" y="2925"/>
                    <a:pt x="1626" y="2845"/>
                    <a:pt x="1549" y="2807"/>
                  </a:cubicBezTo>
                  <a:cubicBezTo>
                    <a:pt x="1517" y="2790"/>
                    <a:pt x="1481" y="2781"/>
                    <a:pt x="1447" y="2775"/>
                  </a:cubicBezTo>
                  <a:cubicBezTo>
                    <a:pt x="1414" y="2766"/>
                    <a:pt x="1382" y="2760"/>
                    <a:pt x="1354" y="2747"/>
                  </a:cubicBezTo>
                  <a:cubicBezTo>
                    <a:pt x="1324" y="2730"/>
                    <a:pt x="1301" y="2698"/>
                    <a:pt x="1294" y="2665"/>
                  </a:cubicBezTo>
                  <a:cubicBezTo>
                    <a:pt x="1292" y="2648"/>
                    <a:pt x="1297" y="2633"/>
                    <a:pt x="1309" y="2625"/>
                  </a:cubicBezTo>
                  <a:lnTo>
                    <a:pt x="1408" y="2535"/>
                  </a:lnTo>
                  <a:lnTo>
                    <a:pt x="1408" y="2535"/>
                  </a:lnTo>
                  <a:lnTo>
                    <a:pt x="628" y="2811"/>
                  </a:lnTo>
                  <a:cubicBezTo>
                    <a:pt x="607" y="2817"/>
                    <a:pt x="586" y="2824"/>
                    <a:pt x="565" y="2824"/>
                  </a:cubicBezTo>
                  <a:cubicBezTo>
                    <a:pt x="562" y="2824"/>
                    <a:pt x="560" y="2824"/>
                    <a:pt x="557" y="2824"/>
                  </a:cubicBezTo>
                  <a:cubicBezTo>
                    <a:pt x="512" y="2815"/>
                    <a:pt x="487" y="2755"/>
                    <a:pt x="491" y="2704"/>
                  </a:cubicBezTo>
                  <a:cubicBezTo>
                    <a:pt x="493" y="2674"/>
                    <a:pt x="502" y="2644"/>
                    <a:pt x="510" y="2614"/>
                  </a:cubicBezTo>
                  <a:cubicBezTo>
                    <a:pt x="519" y="2582"/>
                    <a:pt x="527" y="2550"/>
                    <a:pt x="530" y="2515"/>
                  </a:cubicBezTo>
                  <a:cubicBezTo>
                    <a:pt x="536" y="2445"/>
                    <a:pt x="508" y="2374"/>
                    <a:pt x="455" y="2314"/>
                  </a:cubicBezTo>
                  <a:cubicBezTo>
                    <a:pt x="391" y="2245"/>
                    <a:pt x="297" y="2205"/>
                    <a:pt x="209" y="2205"/>
                  </a:cubicBezTo>
                  <a:cubicBezTo>
                    <a:pt x="179" y="2205"/>
                    <a:pt x="150" y="2210"/>
                    <a:pt x="122" y="2220"/>
                  </a:cubicBezTo>
                  <a:cubicBezTo>
                    <a:pt x="120" y="2119"/>
                    <a:pt x="110" y="2018"/>
                    <a:pt x="69" y="1935"/>
                  </a:cubicBezTo>
                  <a:cubicBezTo>
                    <a:pt x="105" y="1905"/>
                    <a:pt x="129" y="1877"/>
                    <a:pt x="146" y="1845"/>
                  </a:cubicBezTo>
                  <a:cubicBezTo>
                    <a:pt x="172" y="1800"/>
                    <a:pt x="185" y="1751"/>
                    <a:pt x="195" y="1703"/>
                  </a:cubicBezTo>
                  <a:cubicBezTo>
                    <a:pt x="202" y="1682"/>
                    <a:pt x="206" y="1663"/>
                    <a:pt x="212" y="1641"/>
                  </a:cubicBezTo>
                  <a:cubicBezTo>
                    <a:pt x="275" y="1444"/>
                    <a:pt x="452" y="1286"/>
                    <a:pt x="658" y="1247"/>
                  </a:cubicBezTo>
                  <a:lnTo>
                    <a:pt x="669" y="1245"/>
                  </a:lnTo>
                  <a:lnTo>
                    <a:pt x="673" y="1236"/>
                  </a:lnTo>
                  <a:cubicBezTo>
                    <a:pt x="714" y="1181"/>
                    <a:pt x="720" y="1110"/>
                    <a:pt x="695" y="1035"/>
                  </a:cubicBezTo>
                  <a:lnTo>
                    <a:pt x="1151" y="849"/>
                  </a:lnTo>
                  <a:cubicBezTo>
                    <a:pt x="1316" y="782"/>
                    <a:pt x="1483" y="703"/>
                    <a:pt x="1549" y="544"/>
                  </a:cubicBezTo>
                  <a:cubicBezTo>
                    <a:pt x="1588" y="527"/>
                    <a:pt x="1629" y="516"/>
                    <a:pt x="1669" y="504"/>
                  </a:cubicBezTo>
                  <a:cubicBezTo>
                    <a:pt x="1770" y="474"/>
                    <a:pt x="1877" y="444"/>
                    <a:pt x="1937" y="351"/>
                  </a:cubicBezTo>
                  <a:cubicBezTo>
                    <a:pt x="1989" y="272"/>
                    <a:pt x="1984" y="180"/>
                    <a:pt x="1982" y="90"/>
                  </a:cubicBezTo>
                  <a:close/>
                  <a:moveTo>
                    <a:pt x="1924" y="0"/>
                  </a:moveTo>
                  <a:lnTo>
                    <a:pt x="1926" y="88"/>
                  </a:lnTo>
                  <a:cubicBezTo>
                    <a:pt x="1931" y="174"/>
                    <a:pt x="1935" y="257"/>
                    <a:pt x="1892" y="322"/>
                  </a:cubicBezTo>
                  <a:cubicBezTo>
                    <a:pt x="1843" y="399"/>
                    <a:pt x="1751" y="424"/>
                    <a:pt x="1654" y="452"/>
                  </a:cubicBezTo>
                  <a:cubicBezTo>
                    <a:pt x="1609" y="467"/>
                    <a:pt x="1562" y="480"/>
                    <a:pt x="1517" y="499"/>
                  </a:cubicBezTo>
                  <a:lnTo>
                    <a:pt x="1509" y="504"/>
                  </a:lnTo>
                  <a:lnTo>
                    <a:pt x="1504" y="514"/>
                  </a:lnTo>
                  <a:cubicBezTo>
                    <a:pt x="1449" y="660"/>
                    <a:pt x="1290" y="735"/>
                    <a:pt x="1129" y="799"/>
                  </a:cubicBezTo>
                  <a:lnTo>
                    <a:pt x="622" y="1007"/>
                  </a:lnTo>
                  <a:lnTo>
                    <a:pt x="635" y="1033"/>
                  </a:lnTo>
                  <a:cubicBezTo>
                    <a:pt x="656" y="1076"/>
                    <a:pt x="671" y="1140"/>
                    <a:pt x="637" y="1196"/>
                  </a:cubicBezTo>
                  <a:cubicBezTo>
                    <a:pt x="418" y="1241"/>
                    <a:pt x="227" y="1412"/>
                    <a:pt x="161" y="1626"/>
                  </a:cubicBezTo>
                  <a:cubicBezTo>
                    <a:pt x="155" y="1648"/>
                    <a:pt x="150" y="1669"/>
                    <a:pt x="144" y="1691"/>
                  </a:cubicBezTo>
                  <a:cubicBezTo>
                    <a:pt x="133" y="1736"/>
                    <a:pt x="122" y="1781"/>
                    <a:pt x="99" y="1819"/>
                  </a:cubicBezTo>
                  <a:cubicBezTo>
                    <a:pt x="82" y="1849"/>
                    <a:pt x="58" y="1877"/>
                    <a:pt x="20" y="1907"/>
                  </a:cubicBezTo>
                  <a:lnTo>
                    <a:pt x="0" y="1920"/>
                  </a:lnTo>
                  <a:lnTo>
                    <a:pt x="13" y="1941"/>
                  </a:lnTo>
                  <a:cubicBezTo>
                    <a:pt x="62" y="2029"/>
                    <a:pt x="69" y="2147"/>
                    <a:pt x="69" y="2260"/>
                  </a:cubicBezTo>
                  <a:lnTo>
                    <a:pt x="69" y="2305"/>
                  </a:lnTo>
                  <a:lnTo>
                    <a:pt x="110" y="2284"/>
                  </a:lnTo>
                  <a:cubicBezTo>
                    <a:pt x="139" y="2267"/>
                    <a:pt x="173" y="2259"/>
                    <a:pt x="209" y="2259"/>
                  </a:cubicBezTo>
                  <a:cubicBezTo>
                    <a:pt x="283" y="2259"/>
                    <a:pt x="363" y="2293"/>
                    <a:pt x="416" y="2350"/>
                  </a:cubicBezTo>
                  <a:cubicBezTo>
                    <a:pt x="459" y="2398"/>
                    <a:pt x="480" y="2455"/>
                    <a:pt x="476" y="2511"/>
                  </a:cubicBezTo>
                  <a:cubicBezTo>
                    <a:pt x="474" y="2541"/>
                    <a:pt x="465" y="2569"/>
                    <a:pt x="457" y="2599"/>
                  </a:cubicBezTo>
                  <a:cubicBezTo>
                    <a:pt x="448" y="2631"/>
                    <a:pt x="440" y="2663"/>
                    <a:pt x="437" y="2700"/>
                  </a:cubicBezTo>
                  <a:cubicBezTo>
                    <a:pt x="431" y="2777"/>
                    <a:pt x="472" y="2865"/>
                    <a:pt x="549" y="2875"/>
                  </a:cubicBezTo>
                  <a:cubicBezTo>
                    <a:pt x="556" y="2877"/>
                    <a:pt x="564" y="2877"/>
                    <a:pt x="571" y="2877"/>
                  </a:cubicBezTo>
                  <a:cubicBezTo>
                    <a:pt x="599" y="2877"/>
                    <a:pt x="625" y="2869"/>
                    <a:pt x="645" y="2860"/>
                  </a:cubicBezTo>
                  <a:lnTo>
                    <a:pt x="1241" y="2650"/>
                  </a:lnTo>
                  <a:cubicBezTo>
                    <a:pt x="1241" y="2657"/>
                    <a:pt x="1241" y="2665"/>
                    <a:pt x="1243" y="2672"/>
                  </a:cubicBezTo>
                  <a:cubicBezTo>
                    <a:pt x="1249" y="2721"/>
                    <a:pt x="1286" y="2770"/>
                    <a:pt x="1331" y="2794"/>
                  </a:cubicBezTo>
                  <a:cubicBezTo>
                    <a:pt x="1365" y="2811"/>
                    <a:pt x="1402" y="2817"/>
                    <a:pt x="1436" y="2826"/>
                  </a:cubicBezTo>
                  <a:cubicBezTo>
                    <a:pt x="1468" y="2835"/>
                    <a:pt x="1498" y="2841"/>
                    <a:pt x="1526" y="2854"/>
                  </a:cubicBezTo>
                  <a:cubicBezTo>
                    <a:pt x="1586" y="2884"/>
                    <a:pt x="1626" y="2948"/>
                    <a:pt x="1629" y="3012"/>
                  </a:cubicBezTo>
                  <a:cubicBezTo>
                    <a:pt x="1629" y="3027"/>
                    <a:pt x="1629" y="3051"/>
                    <a:pt x="1616" y="3062"/>
                  </a:cubicBezTo>
                  <a:cubicBezTo>
                    <a:pt x="1605" y="3070"/>
                    <a:pt x="1586" y="3075"/>
                    <a:pt x="1567" y="3075"/>
                  </a:cubicBezTo>
                  <a:lnTo>
                    <a:pt x="680" y="3160"/>
                  </a:lnTo>
                  <a:lnTo>
                    <a:pt x="763" y="3201"/>
                  </a:lnTo>
                  <a:cubicBezTo>
                    <a:pt x="806" y="3222"/>
                    <a:pt x="806" y="3291"/>
                    <a:pt x="782" y="3342"/>
                  </a:cubicBezTo>
                  <a:cubicBezTo>
                    <a:pt x="776" y="3360"/>
                    <a:pt x="767" y="3375"/>
                    <a:pt x="759" y="3390"/>
                  </a:cubicBezTo>
                  <a:cubicBezTo>
                    <a:pt x="733" y="3435"/>
                    <a:pt x="707" y="3484"/>
                    <a:pt x="710" y="3537"/>
                  </a:cubicBezTo>
                  <a:cubicBezTo>
                    <a:pt x="714" y="3651"/>
                    <a:pt x="814" y="3711"/>
                    <a:pt x="913" y="3769"/>
                  </a:cubicBezTo>
                  <a:cubicBezTo>
                    <a:pt x="1003" y="3822"/>
                    <a:pt x="1089" y="3874"/>
                    <a:pt x="1080" y="3957"/>
                  </a:cubicBezTo>
                  <a:cubicBezTo>
                    <a:pt x="1078" y="3974"/>
                    <a:pt x="1072" y="3992"/>
                    <a:pt x="1065" y="4011"/>
                  </a:cubicBezTo>
                  <a:cubicBezTo>
                    <a:pt x="1057" y="4034"/>
                    <a:pt x="1048" y="4058"/>
                    <a:pt x="1048" y="4084"/>
                  </a:cubicBezTo>
                  <a:cubicBezTo>
                    <a:pt x="1042" y="4184"/>
                    <a:pt x="1140" y="4257"/>
                    <a:pt x="1237" y="4274"/>
                  </a:cubicBezTo>
                  <a:cubicBezTo>
                    <a:pt x="1271" y="4279"/>
                    <a:pt x="1303" y="4279"/>
                    <a:pt x="1329" y="4279"/>
                  </a:cubicBezTo>
                  <a:lnTo>
                    <a:pt x="1369" y="4279"/>
                  </a:lnTo>
                  <a:cubicBezTo>
                    <a:pt x="1384" y="4279"/>
                    <a:pt x="1399" y="4278"/>
                    <a:pt x="1416" y="4278"/>
                  </a:cubicBezTo>
                  <a:cubicBezTo>
                    <a:pt x="1432" y="4278"/>
                    <a:pt x="1450" y="4279"/>
                    <a:pt x="1470" y="4281"/>
                  </a:cubicBezTo>
                  <a:lnTo>
                    <a:pt x="1468" y="4561"/>
                  </a:lnTo>
                  <a:lnTo>
                    <a:pt x="1485" y="4568"/>
                  </a:lnTo>
                  <a:cubicBezTo>
                    <a:pt x="1567" y="4598"/>
                    <a:pt x="1652" y="4613"/>
                    <a:pt x="1740" y="4613"/>
                  </a:cubicBezTo>
                  <a:cubicBezTo>
                    <a:pt x="1845" y="4613"/>
                    <a:pt x="1950" y="4591"/>
                    <a:pt x="2042" y="4549"/>
                  </a:cubicBezTo>
                  <a:lnTo>
                    <a:pt x="2051" y="4544"/>
                  </a:lnTo>
                  <a:cubicBezTo>
                    <a:pt x="2079" y="4516"/>
                    <a:pt x="2089" y="4480"/>
                    <a:pt x="2087" y="4441"/>
                  </a:cubicBezTo>
                  <a:cubicBezTo>
                    <a:pt x="2081" y="4371"/>
                    <a:pt x="2027" y="4300"/>
                    <a:pt x="1976" y="4264"/>
                  </a:cubicBezTo>
                  <a:cubicBezTo>
                    <a:pt x="1959" y="4251"/>
                    <a:pt x="1941" y="4240"/>
                    <a:pt x="1924" y="4227"/>
                  </a:cubicBezTo>
                  <a:cubicBezTo>
                    <a:pt x="1862" y="4187"/>
                    <a:pt x="1802" y="4148"/>
                    <a:pt x="1785" y="4086"/>
                  </a:cubicBezTo>
                  <a:cubicBezTo>
                    <a:pt x="1774" y="4047"/>
                    <a:pt x="1781" y="4009"/>
                    <a:pt x="1806" y="3972"/>
                  </a:cubicBezTo>
                  <a:cubicBezTo>
                    <a:pt x="1847" y="3910"/>
                    <a:pt x="1935" y="3861"/>
                    <a:pt x="2019" y="3850"/>
                  </a:cubicBezTo>
                  <a:cubicBezTo>
                    <a:pt x="2049" y="3848"/>
                    <a:pt x="2079" y="3846"/>
                    <a:pt x="2119" y="3846"/>
                  </a:cubicBezTo>
                  <a:lnTo>
                    <a:pt x="2171" y="3846"/>
                  </a:lnTo>
                  <a:cubicBezTo>
                    <a:pt x="2192" y="3846"/>
                    <a:pt x="2213" y="3847"/>
                    <a:pt x="2235" y="3847"/>
                  </a:cubicBezTo>
                  <a:cubicBezTo>
                    <a:pt x="2305" y="3847"/>
                    <a:pt x="2376" y="3842"/>
                    <a:pt x="2445" y="3814"/>
                  </a:cubicBezTo>
                  <a:lnTo>
                    <a:pt x="2456" y="3809"/>
                  </a:lnTo>
                  <a:lnTo>
                    <a:pt x="2460" y="3797"/>
                  </a:lnTo>
                  <a:cubicBezTo>
                    <a:pt x="2473" y="3760"/>
                    <a:pt x="2466" y="3722"/>
                    <a:pt x="2443" y="3689"/>
                  </a:cubicBezTo>
                  <a:cubicBezTo>
                    <a:pt x="2404" y="3636"/>
                    <a:pt x="2323" y="3599"/>
                    <a:pt x="2246" y="3599"/>
                  </a:cubicBezTo>
                  <a:lnTo>
                    <a:pt x="2235" y="3599"/>
                  </a:lnTo>
                  <a:cubicBezTo>
                    <a:pt x="2211" y="3599"/>
                    <a:pt x="2190" y="3602"/>
                    <a:pt x="2166" y="3606"/>
                  </a:cubicBezTo>
                  <a:cubicBezTo>
                    <a:pt x="2136" y="3608"/>
                    <a:pt x="2106" y="3610"/>
                    <a:pt x="2076" y="3610"/>
                  </a:cubicBezTo>
                  <a:cubicBezTo>
                    <a:pt x="2031" y="3610"/>
                    <a:pt x="1999" y="3604"/>
                    <a:pt x="1971" y="3587"/>
                  </a:cubicBezTo>
                  <a:cubicBezTo>
                    <a:pt x="1978" y="3542"/>
                    <a:pt x="1948" y="3503"/>
                    <a:pt x="1920" y="3469"/>
                  </a:cubicBezTo>
                  <a:cubicBezTo>
                    <a:pt x="1903" y="3447"/>
                    <a:pt x="1881" y="3422"/>
                    <a:pt x="1877" y="3398"/>
                  </a:cubicBezTo>
                  <a:cubicBezTo>
                    <a:pt x="1873" y="3377"/>
                    <a:pt x="1877" y="3360"/>
                    <a:pt x="1890" y="3342"/>
                  </a:cubicBezTo>
                  <a:cubicBezTo>
                    <a:pt x="1918" y="3306"/>
                    <a:pt x="1991" y="3280"/>
                    <a:pt x="2059" y="3280"/>
                  </a:cubicBezTo>
                  <a:lnTo>
                    <a:pt x="2068" y="3280"/>
                  </a:lnTo>
                  <a:cubicBezTo>
                    <a:pt x="2128" y="3282"/>
                    <a:pt x="2188" y="3289"/>
                    <a:pt x="2246" y="3295"/>
                  </a:cubicBezTo>
                  <a:cubicBezTo>
                    <a:pt x="2304" y="3302"/>
                    <a:pt x="2366" y="3310"/>
                    <a:pt x="2428" y="3312"/>
                  </a:cubicBezTo>
                  <a:cubicBezTo>
                    <a:pt x="2437" y="3313"/>
                    <a:pt x="2447" y="3313"/>
                    <a:pt x="2456" y="3313"/>
                  </a:cubicBezTo>
                  <a:cubicBezTo>
                    <a:pt x="2588" y="3313"/>
                    <a:pt x="2704" y="3285"/>
                    <a:pt x="2788" y="3229"/>
                  </a:cubicBezTo>
                  <a:cubicBezTo>
                    <a:pt x="2906" y="3150"/>
                    <a:pt x="2966" y="3010"/>
                    <a:pt x="2933" y="2890"/>
                  </a:cubicBezTo>
                  <a:cubicBezTo>
                    <a:pt x="2908" y="2794"/>
                    <a:pt x="2809" y="2719"/>
                    <a:pt x="2708" y="2719"/>
                  </a:cubicBezTo>
                  <a:cubicBezTo>
                    <a:pt x="2687" y="2719"/>
                    <a:pt x="2666" y="2723"/>
                    <a:pt x="2646" y="2730"/>
                  </a:cubicBezTo>
                  <a:cubicBezTo>
                    <a:pt x="2638" y="2674"/>
                    <a:pt x="2612" y="2588"/>
                    <a:pt x="2535" y="2569"/>
                  </a:cubicBezTo>
                  <a:cubicBezTo>
                    <a:pt x="2524" y="2567"/>
                    <a:pt x="2516" y="2565"/>
                    <a:pt x="2505" y="2565"/>
                  </a:cubicBezTo>
                  <a:cubicBezTo>
                    <a:pt x="2445" y="2565"/>
                    <a:pt x="2394" y="2610"/>
                    <a:pt x="2349" y="2650"/>
                  </a:cubicBezTo>
                  <a:cubicBezTo>
                    <a:pt x="2269" y="2725"/>
                    <a:pt x="2160" y="2813"/>
                    <a:pt x="2036" y="2813"/>
                  </a:cubicBezTo>
                  <a:cubicBezTo>
                    <a:pt x="1974" y="2813"/>
                    <a:pt x="1905" y="2779"/>
                    <a:pt x="1866" y="2725"/>
                  </a:cubicBezTo>
                  <a:cubicBezTo>
                    <a:pt x="1847" y="2698"/>
                    <a:pt x="1836" y="2665"/>
                    <a:pt x="1836" y="2635"/>
                  </a:cubicBezTo>
                  <a:lnTo>
                    <a:pt x="1836" y="2635"/>
                  </a:lnTo>
                  <a:cubicBezTo>
                    <a:pt x="1843" y="2637"/>
                    <a:pt x="1850" y="2638"/>
                    <a:pt x="1857" y="2638"/>
                  </a:cubicBezTo>
                  <a:cubicBezTo>
                    <a:pt x="1906" y="2638"/>
                    <a:pt x="1959" y="2601"/>
                    <a:pt x="1974" y="2552"/>
                  </a:cubicBezTo>
                  <a:cubicBezTo>
                    <a:pt x="1989" y="2503"/>
                    <a:pt x="1980" y="2453"/>
                    <a:pt x="1963" y="2408"/>
                  </a:cubicBezTo>
                  <a:cubicBezTo>
                    <a:pt x="2019" y="2406"/>
                    <a:pt x="2076" y="2398"/>
                    <a:pt x="2128" y="2363"/>
                  </a:cubicBezTo>
                  <a:cubicBezTo>
                    <a:pt x="2164" y="2338"/>
                    <a:pt x="2192" y="2297"/>
                    <a:pt x="2199" y="2252"/>
                  </a:cubicBezTo>
                  <a:cubicBezTo>
                    <a:pt x="2205" y="2215"/>
                    <a:pt x="2196" y="2181"/>
                    <a:pt x="2177" y="2155"/>
                  </a:cubicBezTo>
                  <a:cubicBezTo>
                    <a:pt x="2151" y="2121"/>
                    <a:pt x="2115" y="2106"/>
                    <a:pt x="2079" y="2093"/>
                  </a:cubicBezTo>
                  <a:cubicBezTo>
                    <a:pt x="2053" y="2083"/>
                    <a:pt x="2027" y="2072"/>
                    <a:pt x="2008" y="2055"/>
                  </a:cubicBezTo>
                  <a:cubicBezTo>
                    <a:pt x="1980" y="2027"/>
                    <a:pt x="1976" y="1982"/>
                    <a:pt x="1969" y="1937"/>
                  </a:cubicBezTo>
                  <a:cubicBezTo>
                    <a:pt x="1967" y="1909"/>
                    <a:pt x="1963" y="1881"/>
                    <a:pt x="1954" y="1856"/>
                  </a:cubicBezTo>
                  <a:cubicBezTo>
                    <a:pt x="1933" y="1781"/>
                    <a:pt x="1899" y="1748"/>
                    <a:pt x="1834" y="1708"/>
                  </a:cubicBezTo>
                  <a:cubicBezTo>
                    <a:pt x="1631" y="1577"/>
                    <a:pt x="1547" y="1296"/>
                    <a:pt x="1637" y="1074"/>
                  </a:cubicBezTo>
                  <a:lnTo>
                    <a:pt x="1637" y="1074"/>
                  </a:lnTo>
                  <a:lnTo>
                    <a:pt x="1708" y="1187"/>
                  </a:lnTo>
                  <a:lnTo>
                    <a:pt x="1721" y="1187"/>
                  </a:lnTo>
                  <a:cubicBezTo>
                    <a:pt x="1843" y="1193"/>
                    <a:pt x="1961" y="1217"/>
                    <a:pt x="2072" y="1262"/>
                  </a:cubicBezTo>
                  <a:cubicBezTo>
                    <a:pt x="2096" y="1418"/>
                    <a:pt x="2256" y="1515"/>
                    <a:pt x="2402" y="1515"/>
                  </a:cubicBezTo>
                  <a:cubicBezTo>
                    <a:pt x="2486" y="1515"/>
                    <a:pt x="2558" y="1483"/>
                    <a:pt x="2610" y="1427"/>
                  </a:cubicBezTo>
                  <a:lnTo>
                    <a:pt x="2616" y="1418"/>
                  </a:lnTo>
                  <a:lnTo>
                    <a:pt x="2616" y="1408"/>
                  </a:lnTo>
                  <a:cubicBezTo>
                    <a:pt x="2595" y="1230"/>
                    <a:pt x="2588" y="1052"/>
                    <a:pt x="2599" y="874"/>
                  </a:cubicBezTo>
                  <a:cubicBezTo>
                    <a:pt x="2807" y="818"/>
                    <a:pt x="3024" y="790"/>
                    <a:pt x="3242" y="790"/>
                  </a:cubicBezTo>
                  <a:cubicBezTo>
                    <a:pt x="3398" y="790"/>
                    <a:pt x="3554" y="804"/>
                    <a:pt x="3707" y="834"/>
                  </a:cubicBezTo>
                  <a:lnTo>
                    <a:pt x="3728" y="838"/>
                  </a:lnTo>
                  <a:lnTo>
                    <a:pt x="3737" y="816"/>
                  </a:lnTo>
                  <a:cubicBezTo>
                    <a:pt x="3775" y="711"/>
                    <a:pt x="3825" y="604"/>
                    <a:pt x="3893" y="478"/>
                  </a:cubicBezTo>
                  <a:lnTo>
                    <a:pt x="3910" y="446"/>
                  </a:lnTo>
                  <a:lnTo>
                    <a:pt x="3874" y="439"/>
                  </a:lnTo>
                  <a:cubicBezTo>
                    <a:pt x="3683" y="403"/>
                    <a:pt x="3531" y="339"/>
                    <a:pt x="3407" y="247"/>
                  </a:cubicBezTo>
                  <a:lnTo>
                    <a:pt x="3379" y="227"/>
                  </a:lnTo>
                  <a:cubicBezTo>
                    <a:pt x="3321" y="182"/>
                    <a:pt x="3263" y="139"/>
                    <a:pt x="3191" y="133"/>
                  </a:cubicBezTo>
                  <a:cubicBezTo>
                    <a:pt x="3183" y="132"/>
                    <a:pt x="3176" y="132"/>
                    <a:pt x="3168" y="132"/>
                  </a:cubicBezTo>
                  <a:cubicBezTo>
                    <a:pt x="3121" y="132"/>
                    <a:pt x="3077" y="148"/>
                    <a:pt x="3034" y="163"/>
                  </a:cubicBezTo>
                  <a:lnTo>
                    <a:pt x="3015" y="169"/>
                  </a:lnTo>
                  <a:cubicBezTo>
                    <a:pt x="2897" y="210"/>
                    <a:pt x="2773" y="232"/>
                    <a:pt x="2644" y="232"/>
                  </a:cubicBezTo>
                  <a:cubicBezTo>
                    <a:pt x="2436" y="232"/>
                    <a:pt x="2233" y="176"/>
                    <a:pt x="2059" y="73"/>
                  </a:cubicBezTo>
                  <a:cubicBezTo>
                    <a:pt x="2027" y="54"/>
                    <a:pt x="1997" y="37"/>
                    <a:pt x="1965" y="19"/>
                  </a:cubicBezTo>
                  <a:lnTo>
                    <a:pt x="1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297"/>
            <p:cNvSpPr/>
            <p:nvPr/>
          </p:nvSpPr>
          <p:spPr>
            <a:xfrm>
              <a:off x="4784526" y="2528629"/>
              <a:ext cx="118718" cy="75016"/>
            </a:xfrm>
            <a:custGeom>
              <a:rect b="b" l="l" r="r" t="t"/>
              <a:pathLst>
                <a:path extrusionOk="0" h="2640" w="4178">
                  <a:moveTo>
                    <a:pt x="3397" y="1"/>
                  </a:moveTo>
                  <a:cubicBezTo>
                    <a:pt x="3375" y="1"/>
                    <a:pt x="3353" y="5"/>
                    <a:pt x="3334" y="17"/>
                  </a:cubicBezTo>
                  <a:cubicBezTo>
                    <a:pt x="3310" y="32"/>
                    <a:pt x="3293" y="55"/>
                    <a:pt x="3267" y="70"/>
                  </a:cubicBezTo>
                  <a:cubicBezTo>
                    <a:pt x="3235" y="87"/>
                    <a:pt x="3195" y="87"/>
                    <a:pt x="3158" y="87"/>
                  </a:cubicBezTo>
                  <a:cubicBezTo>
                    <a:pt x="3053" y="85"/>
                    <a:pt x="2948" y="83"/>
                    <a:pt x="2843" y="81"/>
                  </a:cubicBezTo>
                  <a:cubicBezTo>
                    <a:pt x="2833" y="81"/>
                    <a:pt x="2823" y="81"/>
                    <a:pt x="2814" y="81"/>
                  </a:cubicBezTo>
                  <a:cubicBezTo>
                    <a:pt x="2774" y="81"/>
                    <a:pt x="2736" y="82"/>
                    <a:pt x="2700" y="96"/>
                  </a:cubicBezTo>
                  <a:cubicBezTo>
                    <a:pt x="2627" y="124"/>
                    <a:pt x="2580" y="190"/>
                    <a:pt x="2522" y="242"/>
                  </a:cubicBezTo>
                  <a:cubicBezTo>
                    <a:pt x="2357" y="385"/>
                    <a:pt x="2121" y="398"/>
                    <a:pt x="1905" y="404"/>
                  </a:cubicBezTo>
                  <a:cubicBezTo>
                    <a:pt x="1639" y="411"/>
                    <a:pt x="1373" y="417"/>
                    <a:pt x="1108" y="426"/>
                  </a:cubicBezTo>
                  <a:cubicBezTo>
                    <a:pt x="1084" y="426"/>
                    <a:pt x="1060" y="427"/>
                    <a:pt x="1036" y="427"/>
                  </a:cubicBezTo>
                  <a:cubicBezTo>
                    <a:pt x="950" y="427"/>
                    <a:pt x="863" y="421"/>
                    <a:pt x="784" y="387"/>
                  </a:cubicBezTo>
                  <a:cubicBezTo>
                    <a:pt x="720" y="359"/>
                    <a:pt x="664" y="314"/>
                    <a:pt x="602" y="284"/>
                  </a:cubicBezTo>
                  <a:cubicBezTo>
                    <a:pt x="514" y="237"/>
                    <a:pt x="409" y="218"/>
                    <a:pt x="332" y="156"/>
                  </a:cubicBezTo>
                  <a:cubicBezTo>
                    <a:pt x="317" y="143"/>
                    <a:pt x="309" y="128"/>
                    <a:pt x="296" y="113"/>
                  </a:cubicBezTo>
                  <a:cubicBezTo>
                    <a:pt x="294" y="120"/>
                    <a:pt x="289" y="126"/>
                    <a:pt x="287" y="132"/>
                  </a:cubicBezTo>
                  <a:cubicBezTo>
                    <a:pt x="171" y="312"/>
                    <a:pt x="0" y="503"/>
                    <a:pt x="62" y="707"/>
                  </a:cubicBezTo>
                  <a:cubicBezTo>
                    <a:pt x="94" y="807"/>
                    <a:pt x="182" y="882"/>
                    <a:pt x="246" y="968"/>
                  </a:cubicBezTo>
                  <a:cubicBezTo>
                    <a:pt x="313" y="1051"/>
                    <a:pt x="356" y="1176"/>
                    <a:pt x="296" y="1264"/>
                  </a:cubicBezTo>
                  <a:cubicBezTo>
                    <a:pt x="264" y="1347"/>
                    <a:pt x="148" y="1317"/>
                    <a:pt x="56" y="1332"/>
                  </a:cubicBezTo>
                  <a:cubicBezTo>
                    <a:pt x="71" y="1396"/>
                    <a:pt x="86" y="1461"/>
                    <a:pt x="116" y="1516"/>
                  </a:cubicBezTo>
                  <a:cubicBezTo>
                    <a:pt x="146" y="1574"/>
                    <a:pt x="191" y="1621"/>
                    <a:pt x="210" y="1684"/>
                  </a:cubicBezTo>
                  <a:cubicBezTo>
                    <a:pt x="225" y="1728"/>
                    <a:pt x="225" y="1780"/>
                    <a:pt x="236" y="1827"/>
                  </a:cubicBezTo>
                  <a:cubicBezTo>
                    <a:pt x="261" y="1953"/>
                    <a:pt x="364" y="2061"/>
                    <a:pt x="489" y="2091"/>
                  </a:cubicBezTo>
                  <a:cubicBezTo>
                    <a:pt x="482" y="2131"/>
                    <a:pt x="482" y="2174"/>
                    <a:pt x="482" y="2219"/>
                  </a:cubicBezTo>
                  <a:cubicBezTo>
                    <a:pt x="514" y="2234"/>
                    <a:pt x="544" y="2251"/>
                    <a:pt x="574" y="2271"/>
                  </a:cubicBezTo>
                  <a:cubicBezTo>
                    <a:pt x="755" y="2377"/>
                    <a:pt x="965" y="2432"/>
                    <a:pt x="1175" y="2432"/>
                  </a:cubicBezTo>
                  <a:cubicBezTo>
                    <a:pt x="1304" y="2432"/>
                    <a:pt x="1432" y="2411"/>
                    <a:pt x="1553" y="2369"/>
                  </a:cubicBezTo>
                  <a:cubicBezTo>
                    <a:pt x="1602" y="2352"/>
                    <a:pt x="1651" y="2332"/>
                    <a:pt x="1702" y="2332"/>
                  </a:cubicBezTo>
                  <a:cubicBezTo>
                    <a:pt x="1706" y="2332"/>
                    <a:pt x="1711" y="2332"/>
                    <a:pt x="1716" y="2333"/>
                  </a:cubicBezTo>
                  <a:cubicBezTo>
                    <a:pt x="1795" y="2339"/>
                    <a:pt x="1858" y="2397"/>
                    <a:pt x="1920" y="2442"/>
                  </a:cubicBezTo>
                  <a:cubicBezTo>
                    <a:pt x="2061" y="2547"/>
                    <a:pt x="2226" y="2607"/>
                    <a:pt x="2400" y="2639"/>
                  </a:cubicBezTo>
                  <a:cubicBezTo>
                    <a:pt x="2509" y="2440"/>
                    <a:pt x="2644" y="2253"/>
                    <a:pt x="2807" y="2095"/>
                  </a:cubicBezTo>
                  <a:cubicBezTo>
                    <a:pt x="2856" y="2048"/>
                    <a:pt x="2905" y="2003"/>
                    <a:pt x="2970" y="1981"/>
                  </a:cubicBezTo>
                  <a:cubicBezTo>
                    <a:pt x="3003" y="1970"/>
                    <a:pt x="3038" y="1967"/>
                    <a:pt x="3073" y="1967"/>
                  </a:cubicBezTo>
                  <a:cubicBezTo>
                    <a:pt x="3130" y="1967"/>
                    <a:pt x="3189" y="1976"/>
                    <a:pt x="3247" y="1976"/>
                  </a:cubicBezTo>
                  <a:cubicBezTo>
                    <a:pt x="3279" y="1976"/>
                    <a:pt x="3311" y="1973"/>
                    <a:pt x="3342" y="1964"/>
                  </a:cubicBezTo>
                  <a:cubicBezTo>
                    <a:pt x="3394" y="1949"/>
                    <a:pt x="3437" y="1919"/>
                    <a:pt x="3486" y="1898"/>
                  </a:cubicBezTo>
                  <a:cubicBezTo>
                    <a:pt x="3535" y="1878"/>
                    <a:pt x="3585" y="1870"/>
                    <a:pt x="3635" y="1870"/>
                  </a:cubicBezTo>
                  <a:cubicBezTo>
                    <a:pt x="3662" y="1870"/>
                    <a:pt x="3688" y="1873"/>
                    <a:pt x="3715" y="1876"/>
                  </a:cubicBezTo>
                  <a:cubicBezTo>
                    <a:pt x="3664" y="1780"/>
                    <a:pt x="3614" y="1684"/>
                    <a:pt x="3572" y="1583"/>
                  </a:cubicBezTo>
                  <a:cubicBezTo>
                    <a:pt x="3522" y="1469"/>
                    <a:pt x="3479" y="1339"/>
                    <a:pt x="3524" y="1223"/>
                  </a:cubicBezTo>
                  <a:cubicBezTo>
                    <a:pt x="3557" y="1141"/>
                    <a:pt x="3627" y="1081"/>
                    <a:pt x="3692" y="1019"/>
                  </a:cubicBezTo>
                  <a:cubicBezTo>
                    <a:pt x="3897" y="829"/>
                    <a:pt x="4064" y="593"/>
                    <a:pt x="4178" y="336"/>
                  </a:cubicBezTo>
                  <a:cubicBezTo>
                    <a:pt x="3964" y="237"/>
                    <a:pt x="3749" y="139"/>
                    <a:pt x="3535" y="40"/>
                  </a:cubicBezTo>
                  <a:cubicBezTo>
                    <a:pt x="3492" y="20"/>
                    <a:pt x="3443" y="1"/>
                    <a:pt x="33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297"/>
            <p:cNvSpPr/>
            <p:nvPr/>
          </p:nvSpPr>
          <p:spPr>
            <a:xfrm>
              <a:off x="4783957" y="2527862"/>
              <a:ext cx="120338" cy="76635"/>
            </a:xfrm>
            <a:custGeom>
              <a:rect b="b" l="l" r="r" t="t"/>
              <a:pathLst>
                <a:path extrusionOk="0" h="2697" w="4235">
                  <a:moveTo>
                    <a:pt x="3415" y="56"/>
                  </a:moveTo>
                  <a:cubicBezTo>
                    <a:pt x="3455" y="56"/>
                    <a:pt x="3502" y="73"/>
                    <a:pt x="3542" y="91"/>
                  </a:cubicBezTo>
                  <a:lnTo>
                    <a:pt x="4164" y="376"/>
                  </a:lnTo>
                  <a:cubicBezTo>
                    <a:pt x="4050" y="622"/>
                    <a:pt x="3887" y="847"/>
                    <a:pt x="3694" y="1027"/>
                  </a:cubicBezTo>
                  <a:lnTo>
                    <a:pt x="3675" y="1046"/>
                  </a:lnTo>
                  <a:cubicBezTo>
                    <a:pt x="3613" y="1102"/>
                    <a:pt x="3551" y="1160"/>
                    <a:pt x="3519" y="1241"/>
                  </a:cubicBezTo>
                  <a:cubicBezTo>
                    <a:pt x="3469" y="1368"/>
                    <a:pt x="3514" y="1503"/>
                    <a:pt x="3566" y="1621"/>
                  </a:cubicBezTo>
                  <a:cubicBezTo>
                    <a:pt x="3600" y="1698"/>
                    <a:pt x="3639" y="1779"/>
                    <a:pt x="3688" y="1871"/>
                  </a:cubicBezTo>
                  <a:cubicBezTo>
                    <a:pt x="3677" y="1870"/>
                    <a:pt x="3665" y="1870"/>
                    <a:pt x="3654" y="1870"/>
                  </a:cubicBezTo>
                  <a:cubicBezTo>
                    <a:pt x="3597" y="1870"/>
                    <a:pt x="3545" y="1880"/>
                    <a:pt x="3495" y="1901"/>
                  </a:cubicBezTo>
                  <a:cubicBezTo>
                    <a:pt x="3476" y="1910"/>
                    <a:pt x="3457" y="1918"/>
                    <a:pt x="3437" y="1929"/>
                  </a:cubicBezTo>
                  <a:cubicBezTo>
                    <a:pt x="3410" y="1944"/>
                    <a:pt x="3382" y="1957"/>
                    <a:pt x="3354" y="1965"/>
                  </a:cubicBezTo>
                  <a:cubicBezTo>
                    <a:pt x="3328" y="1973"/>
                    <a:pt x="3297" y="1975"/>
                    <a:pt x="3262" y="1975"/>
                  </a:cubicBezTo>
                  <a:cubicBezTo>
                    <a:pt x="3236" y="1975"/>
                    <a:pt x="3208" y="1974"/>
                    <a:pt x="3180" y="1972"/>
                  </a:cubicBezTo>
                  <a:cubicBezTo>
                    <a:pt x="3152" y="1970"/>
                    <a:pt x="3122" y="1968"/>
                    <a:pt x="3095" y="1968"/>
                  </a:cubicBezTo>
                  <a:cubicBezTo>
                    <a:pt x="3050" y="1968"/>
                    <a:pt x="3013" y="1974"/>
                    <a:pt x="2981" y="1985"/>
                  </a:cubicBezTo>
                  <a:cubicBezTo>
                    <a:pt x="2910" y="2006"/>
                    <a:pt x="2855" y="2058"/>
                    <a:pt x="2810" y="2103"/>
                  </a:cubicBezTo>
                  <a:cubicBezTo>
                    <a:pt x="2655" y="2253"/>
                    <a:pt x="2520" y="2433"/>
                    <a:pt x="2405" y="2636"/>
                  </a:cubicBezTo>
                  <a:cubicBezTo>
                    <a:pt x="2223" y="2600"/>
                    <a:pt x="2077" y="2538"/>
                    <a:pt x="1955" y="2448"/>
                  </a:cubicBezTo>
                  <a:lnTo>
                    <a:pt x="1929" y="2428"/>
                  </a:lnTo>
                  <a:cubicBezTo>
                    <a:pt x="1871" y="2383"/>
                    <a:pt x="1813" y="2340"/>
                    <a:pt x="1741" y="2334"/>
                  </a:cubicBezTo>
                  <a:cubicBezTo>
                    <a:pt x="1734" y="2332"/>
                    <a:pt x="1728" y="2332"/>
                    <a:pt x="1721" y="2332"/>
                  </a:cubicBezTo>
                  <a:cubicBezTo>
                    <a:pt x="1672" y="2332"/>
                    <a:pt x="1627" y="2349"/>
                    <a:pt x="1584" y="2364"/>
                  </a:cubicBezTo>
                  <a:lnTo>
                    <a:pt x="1565" y="2370"/>
                  </a:lnTo>
                  <a:cubicBezTo>
                    <a:pt x="1447" y="2411"/>
                    <a:pt x="1323" y="2433"/>
                    <a:pt x="1194" y="2433"/>
                  </a:cubicBezTo>
                  <a:cubicBezTo>
                    <a:pt x="986" y="2433"/>
                    <a:pt x="783" y="2377"/>
                    <a:pt x="609" y="2274"/>
                  </a:cubicBezTo>
                  <a:cubicBezTo>
                    <a:pt x="581" y="2259"/>
                    <a:pt x="556" y="2242"/>
                    <a:pt x="528" y="2229"/>
                  </a:cubicBezTo>
                  <a:cubicBezTo>
                    <a:pt x="528" y="2195"/>
                    <a:pt x="530" y="2158"/>
                    <a:pt x="536" y="2124"/>
                  </a:cubicBezTo>
                  <a:lnTo>
                    <a:pt x="541" y="2098"/>
                  </a:lnTo>
                  <a:lnTo>
                    <a:pt x="515" y="2092"/>
                  </a:lnTo>
                  <a:cubicBezTo>
                    <a:pt x="399" y="2064"/>
                    <a:pt x="305" y="1965"/>
                    <a:pt x="281" y="1848"/>
                  </a:cubicBezTo>
                  <a:cubicBezTo>
                    <a:pt x="277" y="1830"/>
                    <a:pt x="275" y="1811"/>
                    <a:pt x="273" y="1792"/>
                  </a:cubicBezTo>
                  <a:cubicBezTo>
                    <a:pt x="269" y="1762"/>
                    <a:pt x="266" y="1732"/>
                    <a:pt x="256" y="1702"/>
                  </a:cubicBezTo>
                  <a:cubicBezTo>
                    <a:pt x="243" y="1661"/>
                    <a:pt x="219" y="1625"/>
                    <a:pt x="196" y="1591"/>
                  </a:cubicBezTo>
                  <a:cubicBezTo>
                    <a:pt x="183" y="1571"/>
                    <a:pt x="170" y="1552"/>
                    <a:pt x="159" y="1533"/>
                  </a:cubicBezTo>
                  <a:cubicBezTo>
                    <a:pt x="136" y="1486"/>
                    <a:pt x="121" y="1432"/>
                    <a:pt x="108" y="1383"/>
                  </a:cubicBezTo>
                  <a:cubicBezTo>
                    <a:pt x="125" y="1381"/>
                    <a:pt x="142" y="1381"/>
                    <a:pt x="159" y="1381"/>
                  </a:cubicBezTo>
                  <a:cubicBezTo>
                    <a:pt x="230" y="1378"/>
                    <a:pt x="309" y="1376"/>
                    <a:pt x="337" y="1306"/>
                  </a:cubicBezTo>
                  <a:cubicBezTo>
                    <a:pt x="408" y="1205"/>
                    <a:pt x="356" y="1066"/>
                    <a:pt x="288" y="978"/>
                  </a:cubicBezTo>
                  <a:cubicBezTo>
                    <a:pt x="269" y="954"/>
                    <a:pt x="249" y="931"/>
                    <a:pt x="228" y="907"/>
                  </a:cubicBezTo>
                  <a:cubicBezTo>
                    <a:pt x="179" y="847"/>
                    <a:pt x="129" y="794"/>
                    <a:pt x="108" y="725"/>
                  </a:cubicBezTo>
                  <a:cubicBezTo>
                    <a:pt x="59" y="569"/>
                    <a:pt x="166" y="414"/>
                    <a:pt x="266" y="266"/>
                  </a:cubicBezTo>
                  <a:cubicBezTo>
                    <a:pt x="286" y="241"/>
                    <a:pt x="303" y="213"/>
                    <a:pt x="320" y="187"/>
                  </a:cubicBezTo>
                  <a:cubicBezTo>
                    <a:pt x="324" y="194"/>
                    <a:pt x="331" y="198"/>
                    <a:pt x="335" y="204"/>
                  </a:cubicBezTo>
                  <a:cubicBezTo>
                    <a:pt x="389" y="245"/>
                    <a:pt x="451" y="269"/>
                    <a:pt x="511" y="292"/>
                  </a:cubicBezTo>
                  <a:cubicBezTo>
                    <a:pt x="545" y="305"/>
                    <a:pt x="579" y="318"/>
                    <a:pt x="609" y="335"/>
                  </a:cubicBezTo>
                  <a:cubicBezTo>
                    <a:pt x="637" y="348"/>
                    <a:pt x="661" y="363"/>
                    <a:pt x="686" y="378"/>
                  </a:cubicBezTo>
                  <a:cubicBezTo>
                    <a:pt x="721" y="399"/>
                    <a:pt x="755" y="423"/>
                    <a:pt x="794" y="438"/>
                  </a:cubicBezTo>
                  <a:cubicBezTo>
                    <a:pt x="879" y="476"/>
                    <a:pt x="969" y="481"/>
                    <a:pt x="1046" y="481"/>
                  </a:cubicBezTo>
                  <a:cubicBezTo>
                    <a:pt x="1074" y="481"/>
                    <a:pt x="1102" y="481"/>
                    <a:pt x="1130" y="479"/>
                  </a:cubicBezTo>
                  <a:lnTo>
                    <a:pt x="1925" y="457"/>
                  </a:lnTo>
                  <a:cubicBezTo>
                    <a:pt x="2165" y="451"/>
                    <a:pt x="2394" y="434"/>
                    <a:pt x="2559" y="288"/>
                  </a:cubicBezTo>
                  <a:cubicBezTo>
                    <a:pt x="2576" y="273"/>
                    <a:pt x="2593" y="256"/>
                    <a:pt x="2608" y="241"/>
                  </a:cubicBezTo>
                  <a:cubicBezTo>
                    <a:pt x="2647" y="202"/>
                    <a:pt x="2683" y="166"/>
                    <a:pt x="2728" y="149"/>
                  </a:cubicBezTo>
                  <a:cubicBezTo>
                    <a:pt x="2760" y="136"/>
                    <a:pt x="2799" y="134"/>
                    <a:pt x="2831" y="134"/>
                  </a:cubicBezTo>
                  <a:lnTo>
                    <a:pt x="3197" y="142"/>
                  </a:lnTo>
                  <a:cubicBezTo>
                    <a:pt x="3230" y="142"/>
                    <a:pt x="3268" y="138"/>
                    <a:pt x="3302" y="119"/>
                  </a:cubicBezTo>
                  <a:cubicBezTo>
                    <a:pt x="3315" y="110"/>
                    <a:pt x="3328" y="99"/>
                    <a:pt x="3339" y="91"/>
                  </a:cubicBezTo>
                  <a:cubicBezTo>
                    <a:pt x="3350" y="82"/>
                    <a:pt x="3358" y="74"/>
                    <a:pt x="3369" y="67"/>
                  </a:cubicBezTo>
                  <a:cubicBezTo>
                    <a:pt x="3382" y="59"/>
                    <a:pt x="3398" y="56"/>
                    <a:pt x="3415" y="56"/>
                  </a:cubicBezTo>
                  <a:close/>
                  <a:moveTo>
                    <a:pt x="3418" y="1"/>
                  </a:moveTo>
                  <a:cubicBezTo>
                    <a:pt x="3390" y="1"/>
                    <a:pt x="3362" y="7"/>
                    <a:pt x="3341" y="22"/>
                  </a:cubicBezTo>
                  <a:cubicBezTo>
                    <a:pt x="3326" y="31"/>
                    <a:pt x="3315" y="39"/>
                    <a:pt x="3305" y="50"/>
                  </a:cubicBezTo>
                  <a:cubicBezTo>
                    <a:pt x="3294" y="59"/>
                    <a:pt x="3285" y="67"/>
                    <a:pt x="3275" y="74"/>
                  </a:cubicBezTo>
                  <a:cubicBezTo>
                    <a:pt x="3253" y="87"/>
                    <a:pt x="3225" y="89"/>
                    <a:pt x="3197" y="89"/>
                  </a:cubicBezTo>
                  <a:lnTo>
                    <a:pt x="2831" y="80"/>
                  </a:lnTo>
                  <a:cubicBezTo>
                    <a:pt x="2795" y="80"/>
                    <a:pt x="2750" y="82"/>
                    <a:pt x="2709" y="99"/>
                  </a:cubicBezTo>
                  <a:cubicBezTo>
                    <a:pt x="2653" y="121"/>
                    <a:pt x="2610" y="161"/>
                    <a:pt x="2570" y="202"/>
                  </a:cubicBezTo>
                  <a:cubicBezTo>
                    <a:pt x="2555" y="217"/>
                    <a:pt x="2540" y="234"/>
                    <a:pt x="2523" y="247"/>
                  </a:cubicBezTo>
                  <a:cubicBezTo>
                    <a:pt x="2373" y="380"/>
                    <a:pt x="2154" y="397"/>
                    <a:pt x="1925" y="404"/>
                  </a:cubicBezTo>
                  <a:lnTo>
                    <a:pt x="1128" y="425"/>
                  </a:lnTo>
                  <a:cubicBezTo>
                    <a:pt x="1100" y="427"/>
                    <a:pt x="1074" y="427"/>
                    <a:pt x="1046" y="427"/>
                  </a:cubicBezTo>
                  <a:cubicBezTo>
                    <a:pt x="976" y="427"/>
                    <a:pt x="890" y="423"/>
                    <a:pt x="815" y="389"/>
                  </a:cubicBezTo>
                  <a:cubicBezTo>
                    <a:pt x="781" y="376"/>
                    <a:pt x="749" y="354"/>
                    <a:pt x="714" y="333"/>
                  </a:cubicBezTo>
                  <a:cubicBezTo>
                    <a:pt x="689" y="318"/>
                    <a:pt x="663" y="301"/>
                    <a:pt x="635" y="286"/>
                  </a:cubicBezTo>
                  <a:cubicBezTo>
                    <a:pt x="601" y="269"/>
                    <a:pt x="564" y="256"/>
                    <a:pt x="530" y="243"/>
                  </a:cubicBezTo>
                  <a:cubicBezTo>
                    <a:pt x="470" y="219"/>
                    <a:pt x="414" y="200"/>
                    <a:pt x="369" y="161"/>
                  </a:cubicBezTo>
                  <a:cubicBezTo>
                    <a:pt x="363" y="155"/>
                    <a:pt x="356" y="149"/>
                    <a:pt x="350" y="138"/>
                  </a:cubicBezTo>
                  <a:cubicBezTo>
                    <a:pt x="346" y="134"/>
                    <a:pt x="341" y="127"/>
                    <a:pt x="337" y="123"/>
                  </a:cubicBezTo>
                  <a:lnTo>
                    <a:pt x="314" y="95"/>
                  </a:lnTo>
                  <a:lnTo>
                    <a:pt x="294" y="127"/>
                  </a:lnTo>
                  <a:cubicBezTo>
                    <a:pt x="292" y="129"/>
                    <a:pt x="290" y="134"/>
                    <a:pt x="288" y="138"/>
                  </a:cubicBezTo>
                  <a:cubicBezTo>
                    <a:pt x="286" y="142"/>
                    <a:pt x="286" y="144"/>
                    <a:pt x="284" y="147"/>
                  </a:cubicBezTo>
                  <a:cubicBezTo>
                    <a:pt x="264" y="176"/>
                    <a:pt x="245" y="206"/>
                    <a:pt x="224" y="236"/>
                  </a:cubicBezTo>
                  <a:cubicBezTo>
                    <a:pt x="119" y="386"/>
                    <a:pt x="1" y="560"/>
                    <a:pt x="57" y="740"/>
                  </a:cubicBezTo>
                  <a:cubicBezTo>
                    <a:pt x="82" y="819"/>
                    <a:pt x="136" y="881"/>
                    <a:pt x="187" y="941"/>
                  </a:cubicBezTo>
                  <a:cubicBezTo>
                    <a:pt x="209" y="965"/>
                    <a:pt x="228" y="986"/>
                    <a:pt x="245" y="1010"/>
                  </a:cubicBezTo>
                  <a:cubicBezTo>
                    <a:pt x="303" y="1083"/>
                    <a:pt x="348" y="1196"/>
                    <a:pt x="290" y="1282"/>
                  </a:cubicBezTo>
                  <a:cubicBezTo>
                    <a:pt x="275" y="1321"/>
                    <a:pt x="230" y="1325"/>
                    <a:pt x="157" y="1327"/>
                  </a:cubicBezTo>
                  <a:cubicBezTo>
                    <a:pt x="129" y="1327"/>
                    <a:pt x="99" y="1329"/>
                    <a:pt x="72" y="1333"/>
                  </a:cubicBezTo>
                  <a:lnTo>
                    <a:pt x="44" y="1338"/>
                  </a:lnTo>
                  <a:lnTo>
                    <a:pt x="50" y="1366"/>
                  </a:lnTo>
                  <a:cubicBezTo>
                    <a:pt x="63" y="1426"/>
                    <a:pt x="80" y="1494"/>
                    <a:pt x="112" y="1556"/>
                  </a:cubicBezTo>
                  <a:cubicBezTo>
                    <a:pt x="123" y="1578"/>
                    <a:pt x="138" y="1599"/>
                    <a:pt x="151" y="1621"/>
                  </a:cubicBezTo>
                  <a:cubicBezTo>
                    <a:pt x="172" y="1653"/>
                    <a:pt x="194" y="1685"/>
                    <a:pt x="204" y="1719"/>
                  </a:cubicBezTo>
                  <a:cubicBezTo>
                    <a:pt x="213" y="1743"/>
                    <a:pt x="217" y="1770"/>
                    <a:pt x="219" y="1798"/>
                  </a:cubicBezTo>
                  <a:cubicBezTo>
                    <a:pt x="221" y="1820"/>
                    <a:pt x="226" y="1839"/>
                    <a:pt x="230" y="1858"/>
                  </a:cubicBezTo>
                  <a:cubicBezTo>
                    <a:pt x="256" y="1987"/>
                    <a:pt x="354" y="2096"/>
                    <a:pt x="479" y="2137"/>
                  </a:cubicBezTo>
                  <a:cubicBezTo>
                    <a:pt x="474" y="2175"/>
                    <a:pt x="474" y="2214"/>
                    <a:pt x="476" y="2246"/>
                  </a:cubicBezTo>
                  <a:lnTo>
                    <a:pt x="476" y="2261"/>
                  </a:lnTo>
                  <a:lnTo>
                    <a:pt x="491" y="2270"/>
                  </a:lnTo>
                  <a:cubicBezTo>
                    <a:pt x="521" y="2285"/>
                    <a:pt x="551" y="2302"/>
                    <a:pt x="581" y="2319"/>
                  </a:cubicBezTo>
                  <a:cubicBezTo>
                    <a:pt x="764" y="2428"/>
                    <a:pt x="976" y="2486"/>
                    <a:pt x="1194" y="2486"/>
                  </a:cubicBezTo>
                  <a:cubicBezTo>
                    <a:pt x="1329" y="2486"/>
                    <a:pt x="1460" y="2465"/>
                    <a:pt x="1582" y="2422"/>
                  </a:cubicBezTo>
                  <a:lnTo>
                    <a:pt x="1601" y="2415"/>
                  </a:lnTo>
                  <a:cubicBezTo>
                    <a:pt x="1643" y="2400"/>
                    <a:pt x="1679" y="2387"/>
                    <a:pt x="1718" y="2387"/>
                  </a:cubicBezTo>
                  <a:cubicBezTo>
                    <a:pt x="1724" y="2387"/>
                    <a:pt x="1729" y="2387"/>
                    <a:pt x="1734" y="2388"/>
                  </a:cubicBezTo>
                  <a:cubicBezTo>
                    <a:pt x="1794" y="2392"/>
                    <a:pt x="1843" y="2430"/>
                    <a:pt x="1895" y="2469"/>
                  </a:cubicBezTo>
                  <a:lnTo>
                    <a:pt x="1925" y="2490"/>
                  </a:lnTo>
                  <a:cubicBezTo>
                    <a:pt x="2055" y="2589"/>
                    <a:pt x="2216" y="2653"/>
                    <a:pt x="2415" y="2694"/>
                  </a:cubicBezTo>
                  <a:lnTo>
                    <a:pt x="2435" y="2696"/>
                  </a:lnTo>
                  <a:lnTo>
                    <a:pt x="2443" y="2679"/>
                  </a:lnTo>
                  <a:cubicBezTo>
                    <a:pt x="2557" y="2471"/>
                    <a:pt x="2694" y="2291"/>
                    <a:pt x="2846" y="2141"/>
                  </a:cubicBezTo>
                  <a:cubicBezTo>
                    <a:pt x="2889" y="2100"/>
                    <a:pt x="2938" y="2053"/>
                    <a:pt x="2998" y="2034"/>
                  </a:cubicBezTo>
                  <a:cubicBezTo>
                    <a:pt x="3026" y="2025"/>
                    <a:pt x="3060" y="2022"/>
                    <a:pt x="3097" y="2022"/>
                  </a:cubicBezTo>
                  <a:cubicBezTo>
                    <a:pt x="3123" y="2022"/>
                    <a:pt x="3150" y="2024"/>
                    <a:pt x="3178" y="2025"/>
                  </a:cubicBezTo>
                  <a:cubicBezTo>
                    <a:pt x="3206" y="2028"/>
                    <a:pt x="3234" y="2030"/>
                    <a:pt x="3260" y="2030"/>
                  </a:cubicBezTo>
                  <a:cubicBezTo>
                    <a:pt x="3301" y="2030"/>
                    <a:pt x="3339" y="2026"/>
                    <a:pt x="3371" y="2017"/>
                  </a:cubicBezTo>
                  <a:cubicBezTo>
                    <a:pt x="3403" y="2006"/>
                    <a:pt x="3433" y="1991"/>
                    <a:pt x="3461" y="1976"/>
                  </a:cubicBezTo>
                  <a:cubicBezTo>
                    <a:pt x="3480" y="1968"/>
                    <a:pt x="3497" y="1959"/>
                    <a:pt x="3517" y="1950"/>
                  </a:cubicBezTo>
                  <a:cubicBezTo>
                    <a:pt x="3559" y="1933"/>
                    <a:pt x="3604" y="1924"/>
                    <a:pt x="3653" y="1924"/>
                  </a:cubicBezTo>
                  <a:cubicBezTo>
                    <a:pt x="3678" y="1924"/>
                    <a:pt x="3704" y="1926"/>
                    <a:pt x="3731" y="1931"/>
                  </a:cubicBezTo>
                  <a:lnTo>
                    <a:pt x="3784" y="1938"/>
                  </a:lnTo>
                  <a:lnTo>
                    <a:pt x="3759" y="1890"/>
                  </a:lnTo>
                  <a:cubicBezTo>
                    <a:pt x="3699" y="1781"/>
                    <a:pt x="3654" y="1687"/>
                    <a:pt x="3615" y="1599"/>
                  </a:cubicBezTo>
                  <a:cubicBezTo>
                    <a:pt x="3568" y="1492"/>
                    <a:pt x="3527" y="1368"/>
                    <a:pt x="3570" y="1261"/>
                  </a:cubicBezTo>
                  <a:cubicBezTo>
                    <a:pt x="3596" y="1192"/>
                    <a:pt x="3654" y="1136"/>
                    <a:pt x="3712" y="1085"/>
                  </a:cubicBezTo>
                  <a:lnTo>
                    <a:pt x="3731" y="1068"/>
                  </a:lnTo>
                  <a:cubicBezTo>
                    <a:pt x="3937" y="875"/>
                    <a:pt x="4106" y="635"/>
                    <a:pt x="4224" y="374"/>
                  </a:cubicBezTo>
                  <a:lnTo>
                    <a:pt x="4234" y="350"/>
                  </a:lnTo>
                  <a:lnTo>
                    <a:pt x="3566" y="42"/>
                  </a:lnTo>
                  <a:cubicBezTo>
                    <a:pt x="3521" y="22"/>
                    <a:pt x="3469" y="1"/>
                    <a:pt x="34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297"/>
            <p:cNvSpPr/>
            <p:nvPr/>
          </p:nvSpPr>
          <p:spPr>
            <a:xfrm>
              <a:off x="4407025" y="2639469"/>
              <a:ext cx="21880" cy="17816"/>
            </a:xfrm>
            <a:custGeom>
              <a:rect b="b" l="l" r="r" t="t"/>
              <a:pathLst>
                <a:path extrusionOk="0" h="627" w="770">
                  <a:moveTo>
                    <a:pt x="548" y="1"/>
                  </a:moveTo>
                  <a:cubicBezTo>
                    <a:pt x="400" y="1"/>
                    <a:pt x="252" y="80"/>
                    <a:pt x="174" y="206"/>
                  </a:cubicBezTo>
                  <a:cubicBezTo>
                    <a:pt x="99" y="216"/>
                    <a:pt x="35" y="276"/>
                    <a:pt x="18" y="351"/>
                  </a:cubicBezTo>
                  <a:cubicBezTo>
                    <a:pt x="1" y="424"/>
                    <a:pt x="33" y="508"/>
                    <a:pt x="95" y="548"/>
                  </a:cubicBezTo>
                  <a:cubicBezTo>
                    <a:pt x="127" y="572"/>
                    <a:pt x="168" y="583"/>
                    <a:pt x="206" y="591"/>
                  </a:cubicBezTo>
                  <a:cubicBezTo>
                    <a:pt x="304" y="615"/>
                    <a:pt x="404" y="626"/>
                    <a:pt x="505" y="626"/>
                  </a:cubicBezTo>
                  <a:cubicBezTo>
                    <a:pt x="522" y="626"/>
                    <a:pt x="539" y="626"/>
                    <a:pt x="555" y="626"/>
                  </a:cubicBezTo>
                  <a:cubicBezTo>
                    <a:pt x="598" y="568"/>
                    <a:pt x="613" y="491"/>
                    <a:pt x="592" y="422"/>
                  </a:cubicBezTo>
                  <a:cubicBezTo>
                    <a:pt x="641" y="396"/>
                    <a:pt x="690" y="371"/>
                    <a:pt x="740" y="343"/>
                  </a:cubicBezTo>
                  <a:cubicBezTo>
                    <a:pt x="755" y="289"/>
                    <a:pt x="770" y="233"/>
                    <a:pt x="768" y="176"/>
                  </a:cubicBezTo>
                  <a:cubicBezTo>
                    <a:pt x="763" y="120"/>
                    <a:pt x="740" y="60"/>
                    <a:pt x="690" y="32"/>
                  </a:cubicBezTo>
                  <a:cubicBezTo>
                    <a:pt x="671" y="19"/>
                    <a:pt x="648" y="13"/>
                    <a:pt x="626" y="9"/>
                  </a:cubicBezTo>
                  <a:cubicBezTo>
                    <a:pt x="600" y="3"/>
                    <a:pt x="574"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297"/>
            <p:cNvSpPr/>
            <p:nvPr/>
          </p:nvSpPr>
          <p:spPr>
            <a:xfrm>
              <a:off x="4406172" y="2638730"/>
              <a:ext cx="23528" cy="19322"/>
            </a:xfrm>
            <a:custGeom>
              <a:rect b="b" l="l" r="r" t="t"/>
              <a:pathLst>
                <a:path extrusionOk="0" h="680" w="828">
                  <a:moveTo>
                    <a:pt x="577" y="54"/>
                  </a:moveTo>
                  <a:cubicBezTo>
                    <a:pt x="603" y="54"/>
                    <a:pt x="626" y="56"/>
                    <a:pt x="652" y="62"/>
                  </a:cubicBezTo>
                  <a:cubicBezTo>
                    <a:pt x="675" y="67"/>
                    <a:pt x="693" y="73"/>
                    <a:pt x="708" y="82"/>
                  </a:cubicBezTo>
                  <a:cubicBezTo>
                    <a:pt x="750" y="107"/>
                    <a:pt x="768" y="161"/>
                    <a:pt x="770" y="204"/>
                  </a:cubicBezTo>
                  <a:cubicBezTo>
                    <a:pt x="774" y="253"/>
                    <a:pt x="761" y="302"/>
                    <a:pt x="748" y="352"/>
                  </a:cubicBezTo>
                  <a:lnTo>
                    <a:pt x="590" y="435"/>
                  </a:lnTo>
                  <a:lnTo>
                    <a:pt x="596" y="457"/>
                  </a:lnTo>
                  <a:cubicBezTo>
                    <a:pt x="613" y="512"/>
                    <a:pt x="605" y="577"/>
                    <a:pt x="570" y="624"/>
                  </a:cubicBezTo>
                  <a:cubicBezTo>
                    <a:pt x="555" y="624"/>
                    <a:pt x="539" y="625"/>
                    <a:pt x="523" y="625"/>
                  </a:cubicBezTo>
                  <a:cubicBezTo>
                    <a:pt x="429" y="625"/>
                    <a:pt x="334" y="614"/>
                    <a:pt x="243" y="592"/>
                  </a:cubicBezTo>
                  <a:cubicBezTo>
                    <a:pt x="206" y="583"/>
                    <a:pt x="170" y="572"/>
                    <a:pt x="140" y="553"/>
                  </a:cubicBezTo>
                  <a:cubicBezTo>
                    <a:pt x="86" y="517"/>
                    <a:pt x="58" y="446"/>
                    <a:pt x="73" y="382"/>
                  </a:cubicBezTo>
                  <a:cubicBezTo>
                    <a:pt x="88" y="319"/>
                    <a:pt x="144" y="268"/>
                    <a:pt x="208" y="259"/>
                  </a:cubicBezTo>
                  <a:lnTo>
                    <a:pt x="221" y="257"/>
                  </a:lnTo>
                  <a:lnTo>
                    <a:pt x="228" y="247"/>
                  </a:lnTo>
                  <a:cubicBezTo>
                    <a:pt x="298" y="129"/>
                    <a:pt x="435" y="54"/>
                    <a:pt x="577" y="54"/>
                  </a:cubicBezTo>
                  <a:close/>
                  <a:moveTo>
                    <a:pt x="577" y="0"/>
                  </a:moveTo>
                  <a:cubicBezTo>
                    <a:pt x="423" y="0"/>
                    <a:pt x="270" y="82"/>
                    <a:pt x="189" y="208"/>
                  </a:cubicBezTo>
                  <a:cubicBezTo>
                    <a:pt x="108" y="225"/>
                    <a:pt x="39" y="289"/>
                    <a:pt x="22" y="371"/>
                  </a:cubicBezTo>
                  <a:cubicBezTo>
                    <a:pt x="1" y="454"/>
                    <a:pt x="37" y="549"/>
                    <a:pt x="110" y="598"/>
                  </a:cubicBezTo>
                  <a:cubicBezTo>
                    <a:pt x="146" y="622"/>
                    <a:pt x="189" y="634"/>
                    <a:pt x="230" y="645"/>
                  </a:cubicBezTo>
                  <a:cubicBezTo>
                    <a:pt x="328" y="667"/>
                    <a:pt x="429" y="679"/>
                    <a:pt x="530" y="679"/>
                  </a:cubicBezTo>
                  <a:cubicBezTo>
                    <a:pt x="549" y="679"/>
                    <a:pt x="568" y="679"/>
                    <a:pt x="588" y="677"/>
                  </a:cubicBezTo>
                  <a:lnTo>
                    <a:pt x="598" y="677"/>
                  </a:lnTo>
                  <a:lnTo>
                    <a:pt x="607" y="667"/>
                  </a:lnTo>
                  <a:cubicBezTo>
                    <a:pt x="650" y="609"/>
                    <a:pt x="667" y="532"/>
                    <a:pt x="654" y="461"/>
                  </a:cubicBezTo>
                  <a:lnTo>
                    <a:pt x="793" y="388"/>
                  </a:lnTo>
                  <a:lnTo>
                    <a:pt x="795" y="377"/>
                  </a:lnTo>
                  <a:cubicBezTo>
                    <a:pt x="810" y="324"/>
                    <a:pt x="828" y="262"/>
                    <a:pt x="823" y="202"/>
                  </a:cubicBezTo>
                  <a:cubicBezTo>
                    <a:pt x="819" y="129"/>
                    <a:pt x="787" y="67"/>
                    <a:pt x="733" y="35"/>
                  </a:cubicBezTo>
                  <a:cubicBezTo>
                    <a:pt x="710" y="20"/>
                    <a:pt x="682" y="13"/>
                    <a:pt x="660" y="9"/>
                  </a:cubicBezTo>
                  <a:cubicBezTo>
                    <a:pt x="635" y="2"/>
                    <a:pt x="605" y="0"/>
                    <a:pt x="5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297"/>
            <p:cNvSpPr/>
            <p:nvPr/>
          </p:nvSpPr>
          <p:spPr>
            <a:xfrm>
              <a:off x="4185797" y="2541785"/>
              <a:ext cx="238544" cy="186203"/>
            </a:xfrm>
            <a:custGeom>
              <a:rect b="b" l="l" r="r" t="t"/>
              <a:pathLst>
                <a:path extrusionOk="0" h="6553" w="8395">
                  <a:moveTo>
                    <a:pt x="704" y="0"/>
                  </a:moveTo>
                  <a:cubicBezTo>
                    <a:pt x="552" y="0"/>
                    <a:pt x="406" y="101"/>
                    <a:pt x="352" y="244"/>
                  </a:cubicBezTo>
                  <a:cubicBezTo>
                    <a:pt x="333" y="297"/>
                    <a:pt x="322" y="361"/>
                    <a:pt x="279" y="400"/>
                  </a:cubicBezTo>
                  <a:cubicBezTo>
                    <a:pt x="224" y="451"/>
                    <a:pt x="131" y="445"/>
                    <a:pt x="76" y="494"/>
                  </a:cubicBezTo>
                  <a:cubicBezTo>
                    <a:pt x="1" y="561"/>
                    <a:pt x="31" y="689"/>
                    <a:pt x="104" y="758"/>
                  </a:cubicBezTo>
                  <a:cubicBezTo>
                    <a:pt x="174" y="826"/>
                    <a:pt x="273" y="856"/>
                    <a:pt x="359" y="910"/>
                  </a:cubicBezTo>
                  <a:cubicBezTo>
                    <a:pt x="626" y="1075"/>
                    <a:pt x="695" y="1396"/>
                    <a:pt x="691" y="1728"/>
                  </a:cubicBezTo>
                  <a:cubicBezTo>
                    <a:pt x="847" y="1710"/>
                    <a:pt x="1003" y="1701"/>
                    <a:pt x="1161" y="1701"/>
                  </a:cubicBezTo>
                  <a:cubicBezTo>
                    <a:pt x="1245" y="1701"/>
                    <a:pt x="1330" y="1704"/>
                    <a:pt x="1415" y="1709"/>
                  </a:cubicBezTo>
                  <a:cubicBezTo>
                    <a:pt x="1560" y="1718"/>
                    <a:pt x="1734" y="1754"/>
                    <a:pt x="1792" y="1889"/>
                  </a:cubicBezTo>
                  <a:cubicBezTo>
                    <a:pt x="1839" y="2003"/>
                    <a:pt x="1779" y="2137"/>
                    <a:pt x="1683" y="2212"/>
                  </a:cubicBezTo>
                  <a:cubicBezTo>
                    <a:pt x="1586" y="2287"/>
                    <a:pt x="1464" y="2317"/>
                    <a:pt x="1344" y="2343"/>
                  </a:cubicBezTo>
                  <a:cubicBezTo>
                    <a:pt x="1252" y="2557"/>
                    <a:pt x="1590" y="2800"/>
                    <a:pt x="1475" y="3001"/>
                  </a:cubicBezTo>
                  <a:cubicBezTo>
                    <a:pt x="1432" y="3072"/>
                    <a:pt x="1344" y="3108"/>
                    <a:pt x="1310" y="3181"/>
                  </a:cubicBezTo>
                  <a:cubicBezTo>
                    <a:pt x="1241" y="3329"/>
                    <a:pt x="1428" y="3507"/>
                    <a:pt x="1361" y="3654"/>
                  </a:cubicBezTo>
                  <a:cubicBezTo>
                    <a:pt x="1273" y="3701"/>
                    <a:pt x="1186" y="3746"/>
                    <a:pt x="1098" y="3791"/>
                  </a:cubicBezTo>
                  <a:cubicBezTo>
                    <a:pt x="1031" y="3959"/>
                    <a:pt x="1363" y="4019"/>
                    <a:pt x="1400" y="4194"/>
                  </a:cubicBezTo>
                  <a:cubicBezTo>
                    <a:pt x="1445" y="4406"/>
                    <a:pt x="1027" y="4535"/>
                    <a:pt x="1113" y="4734"/>
                  </a:cubicBezTo>
                  <a:cubicBezTo>
                    <a:pt x="1164" y="4856"/>
                    <a:pt x="1385" y="4880"/>
                    <a:pt x="1374" y="5013"/>
                  </a:cubicBezTo>
                  <a:cubicBezTo>
                    <a:pt x="1365" y="5107"/>
                    <a:pt x="1246" y="5141"/>
                    <a:pt x="1188" y="5214"/>
                  </a:cubicBezTo>
                  <a:cubicBezTo>
                    <a:pt x="1158" y="5250"/>
                    <a:pt x="1145" y="5295"/>
                    <a:pt x="1132" y="5338"/>
                  </a:cubicBezTo>
                  <a:lnTo>
                    <a:pt x="1068" y="5568"/>
                  </a:lnTo>
                  <a:cubicBezTo>
                    <a:pt x="1040" y="5668"/>
                    <a:pt x="1012" y="5769"/>
                    <a:pt x="988" y="5872"/>
                  </a:cubicBezTo>
                  <a:cubicBezTo>
                    <a:pt x="1082" y="5855"/>
                    <a:pt x="1178" y="5846"/>
                    <a:pt x="1273" y="5846"/>
                  </a:cubicBezTo>
                  <a:cubicBezTo>
                    <a:pt x="1372" y="5846"/>
                    <a:pt x="1471" y="5855"/>
                    <a:pt x="1569" y="5874"/>
                  </a:cubicBezTo>
                  <a:cubicBezTo>
                    <a:pt x="1569" y="6020"/>
                    <a:pt x="1614" y="6163"/>
                    <a:pt x="1695" y="6283"/>
                  </a:cubicBezTo>
                  <a:cubicBezTo>
                    <a:pt x="1773" y="6397"/>
                    <a:pt x="1920" y="6504"/>
                    <a:pt x="2055" y="6527"/>
                  </a:cubicBezTo>
                  <a:cubicBezTo>
                    <a:pt x="2145" y="6542"/>
                    <a:pt x="2237" y="6553"/>
                    <a:pt x="2328" y="6553"/>
                  </a:cubicBezTo>
                  <a:cubicBezTo>
                    <a:pt x="2461" y="6553"/>
                    <a:pt x="2591" y="6530"/>
                    <a:pt x="2707" y="6465"/>
                  </a:cubicBezTo>
                  <a:cubicBezTo>
                    <a:pt x="2897" y="6361"/>
                    <a:pt x="3047" y="6146"/>
                    <a:pt x="3261" y="6146"/>
                  </a:cubicBezTo>
                  <a:cubicBezTo>
                    <a:pt x="3266" y="6146"/>
                    <a:pt x="3271" y="6146"/>
                    <a:pt x="3277" y="6146"/>
                  </a:cubicBezTo>
                  <a:cubicBezTo>
                    <a:pt x="3326" y="6150"/>
                    <a:pt x="3373" y="6163"/>
                    <a:pt x="3422" y="6165"/>
                  </a:cubicBezTo>
                  <a:cubicBezTo>
                    <a:pt x="3484" y="6165"/>
                    <a:pt x="3544" y="6146"/>
                    <a:pt x="3604" y="6131"/>
                  </a:cubicBezTo>
                  <a:cubicBezTo>
                    <a:pt x="3711" y="6105"/>
                    <a:pt x="3821" y="6096"/>
                    <a:pt x="3931" y="6096"/>
                  </a:cubicBezTo>
                  <a:cubicBezTo>
                    <a:pt x="4061" y="6096"/>
                    <a:pt x="4192" y="6108"/>
                    <a:pt x="4322" y="6116"/>
                  </a:cubicBezTo>
                  <a:cubicBezTo>
                    <a:pt x="4345" y="6117"/>
                    <a:pt x="4369" y="6118"/>
                    <a:pt x="4392" y="6118"/>
                  </a:cubicBezTo>
                  <a:cubicBezTo>
                    <a:pt x="4488" y="6118"/>
                    <a:pt x="4586" y="6103"/>
                    <a:pt x="4648" y="6033"/>
                  </a:cubicBezTo>
                  <a:cubicBezTo>
                    <a:pt x="4684" y="5992"/>
                    <a:pt x="4699" y="5938"/>
                    <a:pt x="4723" y="5891"/>
                  </a:cubicBezTo>
                  <a:cubicBezTo>
                    <a:pt x="4789" y="5750"/>
                    <a:pt x="4907" y="5643"/>
                    <a:pt x="5021" y="5540"/>
                  </a:cubicBezTo>
                  <a:cubicBezTo>
                    <a:pt x="5066" y="5499"/>
                    <a:pt x="5111" y="5458"/>
                    <a:pt x="5166" y="5439"/>
                  </a:cubicBezTo>
                  <a:cubicBezTo>
                    <a:pt x="5248" y="5413"/>
                    <a:pt x="5336" y="5435"/>
                    <a:pt x="5417" y="5413"/>
                  </a:cubicBezTo>
                  <a:cubicBezTo>
                    <a:pt x="5563" y="5375"/>
                    <a:pt x="5640" y="5223"/>
                    <a:pt x="5698" y="5088"/>
                  </a:cubicBezTo>
                  <a:cubicBezTo>
                    <a:pt x="5728" y="5019"/>
                    <a:pt x="5758" y="4951"/>
                    <a:pt x="5760" y="4878"/>
                  </a:cubicBezTo>
                  <a:cubicBezTo>
                    <a:pt x="5764" y="4813"/>
                    <a:pt x="5747" y="4751"/>
                    <a:pt x="5762" y="4689"/>
                  </a:cubicBezTo>
                  <a:cubicBezTo>
                    <a:pt x="5774" y="4642"/>
                    <a:pt x="5820" y="4597"/>
                    <a:pt x="5865" y="4597"/>
                  </a:cubicBezTo>
                  <a:cubicBezTo>
                    <a:pt x="5878" y="4597"/>
                    <a:pt x="5890" y="4600"/>
                    <a:pt x="5901" y="4608"/>
                  </a:cubicBezTo>
                  <a:cubicBezTo>
                    <a:pt x="6062" y="4593"/>
                    <a:pt x="6154" y="4404"/>
                    <a:pt x="6143" y="4244"/>
                  </a:cubicBezTo>
                  <a:cubicBezTo>
                    <a:pt x="6130" y="4083"/>
                    <a:pt x="6053" y="3935"/>
                    <a:pt x="6021" y="3776"/>
                  </a:cubicBezTo>
                  <a:cubicBezTo>
                    <a:pt x="5948" y="3432"/>
                    <a:pt x="6118" y="3050"/>
                    <a:pt x="6422" y="2870"/>
                  </a:cubicBezTo>
                  <a:cubicBezTo>
                    <a:pt x="6514" y="2817"/>
                    <a:pt x="6623" y="2774"/>
                    <a:pt x="6677" y="2682"/>
                  </a:cubicBezTo>
                  <a:cubicBezTo>
                    <a:pt x="6722" y="2605"/>
                    <a:pt x="6722" y="2504"/>
                    <a:pt x="6777" y="2433"/>
                  </a:cubicBezTo>
                  <a:cubicBezTo>
                    <a:pt x="6822" y="2380"/>
                    <a:pt x="6891" y="2354"/>
                    <a:pt x="6957" y="2332"/>
                  </a:cubicBezTo>
                  <a:cubicBezTo>
                    <a:pt x="7300" y="2215"/>
                    <a:pt x="7643" y="2097"/>
                    <a:pt x="7986" y="1981"/>
                  </a:cubicBezTo>
                  <a:cubicBezTo>
                    <a:pt x="8004" y="1830"/>
                    <a:pt x="8147" y="1710"/>
                    <a:pt x="8295" y="1710"/>
                  </a:cubicBezTo>
                  <a:cubicBezTo>
                    <a:pt x="8305" y="1710"/>
                    <a:pt x="8315" y="1710"/>
                    <a:pt x="8324" y="1711"/>
                  </a:cubicBezTo>
                  <a:cubicBezTo>
                    <a:pt x="8395" y="1542"/>
                    <a:pt x="8301" y="1366"/>
                    <a:pt x="8236" y="1186"/>
                  </a:cubicBezTo>
                  <a:cubicBezTo>
                    <a:pt x="8221" y="1186"/>
                    <a:pt x="8209" y="1188"/>
                    <a:pt x="8196" y="1188"/>
                  </a:cubicBezTo>
                  <a:cubicBezTo>
                    <a:pt x="8190" y="1188"/>
                    <a:pt x="8185" y="1188"/>
                    <a:pt x="8180" y="1188"/>
                  </a:cubicBezTo>
                  <a:cubicBezTo>
                    <a:pt x="8079" y="1188"/>
                    <a:pt x="7978" y="1175"/>
                    <a:pt x="7877" y="1175"/>
                  </a:cubicBezTo>
                  <a:cubicBezTo>
                    <a:pt x="7840" y="1175"/>
                    <a:pt x="7802" y="1177"/>
                    <a:pt x="7765" y="1182"/>
                  </a:cubicBezTo>
                  <a:cubicBezTo>
                    <a:pt x="7626" y="1199"/>
                    <a:pt x="7495" y="1259"/>
                    <a:pt x="7358" y="1280"/>
                  </a:cubicBezTo>
                  <a:cubicBezTo>
                    <a:pt x="7334" y="1284"/>
                    <a:pt x="7308" y="1286"/>
                    <a:pt x="7283" y="1286"/>
                  </a:cubicBezTo>
                  <a:cubicBezTo>
                    <a:pt x="7164" y="1286"/>
                    <a:pt x="7043" y="1246"/>
                    <a:pt x="6985" y="1146"/>
                  </a:cubicBezTo>
                  <a:cubicBezTo>
                    <a:pt x="6908" y="1017"/>
                    <a:pt x="6942" y="803"/>
                    <a:pt x="6799" y="753"/>
                  </a:cubicBezTo>
                  <a:cubicBezTo>
                    <a:pt x="6782" y="747"/>
                    <a:pt x="6766" y="745"/>
                    <a:pt x="6750" y="745"/>
                  </a:cubicBezTo>
                  <a:cubicBezTo>
                    <a:pt x="6653" y="745"/>
                    <a:pt x="6563" y="843"/>
                    <a:pt x="6473" y="901"/>
                  </a:cubicBezTo>
                  <a:cubicBezTo>
                    <a:pt x="6373" y="968"/>
                    <a:pt x="6254" y="988"/>
                    <a:pt x="6131" y="988"/>
                  </a:cubicBezTo>
                  <a:cubicBezTo>
                    <a:pt x="6054" y="988"/>
                    <a:pt x="5976" y="980"/>
                    <a:pt x="5901" y="972"/>
                  </a:cubicBezTo>
                  <a:cubicBezTo>
                    <a:pt x="5828" y="963"/>
                    <a:pt x="5751" y="955"/>
                    <a:pt x="5691" y="912"/>
                  </a:cubicBezTo>
                  <a:cubicBezTo>
                    <a:pt x="5603" y="852"/>
                    <a:pt x="5556" y="728"/>
                    <a:pt x="5451" y="704"/>
                  </a:cubicBezTo>
                  <a:cubicBezTo>
                    <a:pt x="5436" y="701"/>
                    <a:pt x="5421" y="700"/>
                    <a:pt x="5405" y="700"/>
                  </a:cubicBezTo>
                  <a:cubicBezTo>
                    <a:pt x="5390" y="700"/>
                    <a:pt x="5376" y="701"/>
                    <a:pt x="5361" y="701"/>
                  </a:cubicBezTo>
                  <a:cubicBezTo>
                    <a:pt x="5342" y="701"/>
                    <a:pt x="5322" y="699"/>
                    <a:pt x="5303" y="693"/>
                  </a:cubicBezTo>
                  <a:cubicBezTo>
                    <a:pt x="5235" y="674"/>
                    <a:pt x="5196" y="601"/>
                    <a:pt x="5166" y="537"/>
                  </a:cubicBezTo>
                  <a:cubicBezTo>
                    <a:pt x="5158" y="520"/>
                    <a:pt x="5147" y="501"/>
                    <a:pt x="5138" y="483"/>
                  </a:cubicBezTo>
                  <a:cubicBezTo>
                    <a:pt x="5132" y="492"/>
                    <a:pt x="5123" y="503"/>
                    <a:pt x="5111" y="507"/>
                  </a:cubicBezTo>
                  <a:cubicBezTo>
                    <a:pt x="5097" y="513"/>
                    <a:pt x="5081" y="515"/>
                    <a:pt x="5066" y="515"/>
                  </a:cubicBezTo>
                  <a:cubicBezTo>
                    <a:pt x="5055" y="515"/>
                    <a:pt x="5044" y="514"/>
                    <a:pt x="5033" y="513"/>
                  </a:cubicBezTo>
                  <a:cubicBezTo>
                    <a:pt x="3862" y="372"/>
                    <a:pt x="2684" y="302"/>
                    <a:pt x="1505" y="302"/>
                  </a:cubicBezTo>
                  <a:cubicBezTo>
                    <a:pt x="1360" y="302"/>
                    <a:pt x="1215" y="304"/>
                    <a:pt x="1070" y="306"/>
                  </a:cubicBezTo>
                  <a:cubicBezTo>
                    <a:pt x="1040" y="145"/>
                    <a:pt x="896" y="14"/>
                    <a:pt x="736" y="1"/>
                  </a:cubicBezTo>
                  <a:cubicBezTo>
                    <a:pt x="725" y="0"/>
                    <a:pt x="715" y="0"/>
                    <a:pt x="7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297"/>
            <p:cNvSpPr/>
            <p:nvPr/>
          </p:nvSpPr>
          <p:spPr>
            <a:xfrm>
              <a:off x="4185939" y="2540989"/>
              <a:ext cx="238913" cy="187738"/>
            </a:xfrm>
            <a:custGeom>
              <a:rect b="b" l="l" r="r" t="t"/>
              <a:pathLst>
                <a:path extrusionOk="0" h="6607" w="8408">
                  <a:moveTo>
                    <a:pt x="702" y="54"/>
                  </a:moveTo>
                  <a:cubicBezTo>
                    <a:pt x="711" y="54"/>
                    <a:pt x="720" y="54"/>
                    <a:pt x="728" y="55"/>
                  </a:cubicBezTo>
                  <a:cubicBezTo>
                    <a:pt x="878" y="68"/>
                    <a:pt x="1011" y="190"/>
                    <a:pt x="1039" y="338"/>
                  </a:cubicBezTo>
                  <a:lnTo>
                    <a:pt x="1043" y="359"/>
                  </a:lnTo>
                  <a:lnTo>
                    <a:pt x="1065" y="359"/>
                  </a:lnTo>
                  <a:cubicBezTo>
                    <a:pt x="1206" y="357"/>
                    <a:pt x="1348" y="356"/>
                    <a:pt x="1490" y="356"/>
                  </a:cubicBezTo>
                  <a:cubicBezTo>
                    <a:pt x="2669" y="356"/>
                    <a:pt x="3856" y="428"/>
                    <a:pt x="5026" y="567"/>
                  </a:cubicBezTo>
                  <a:cubicBezTo>
                    <a:pt x="5039" y="569"/>
                    <a:pt x="5052" y="570"/>
                    <a:pt x="5064" y="570"/>
                  </a:cubicBezTo>
                  <a:cubicBezTo>
                    <a:pt x="5084" y="570"/>
                    <a:pt x="5103" y="567"/>
                    <a:pt x="5118" y="561"/>
                  </a:cubicBezTo>
                  <a:cubicBezTo>
                    <a:pt x="5121" y="559"/>
                    <a:pt x="5123" y="556"/>
                    <a:pt x="5127" y="554"/>
                  </a:cubicBezTo>
                  <a:lnTo>
                    <a:pt x="5136" y="578"/>
                  </a:lnTo>
                  <a:cubicBezTo>
                    <a:pt x="5170" y="646"/>
                    <a:pt x="5213" y="724"/>
                    <a:pt x="5290" y="747"/>
                  </a:cubicBezTo>
                  <a:cubicBezTo>
                    <a:pt x="5316" y="754"/>
                    <a:pt x="5339" y="756"/>
                    <a:pt x="5361" y="756"/>
                  </a:cubicBezTo>
                  <a:lnTo>
                    <a:pt x="5395" y="756"/>
                  </a:lnTo>
                  <a:cubicBezTo>
                    <a:pt x="5408" y="756"/>
                    <a:pt x="5425" y="756"/>
                    <a:pt x="5440" y="760"/>
                  </a:cubicBezTo>
                  <a:cubicBezTo>
                    <a:pt x="5495" y="771"/>
                    <a:pt x="5532" y="818"/>
                    <a:pt x="5573" y="865"/>
                  </a:cubicBezTo>
                  <a:cubicBezTo>
                    <a:pt x="5603" y="899"/>
                    <a:pt x="5633" y="936"/>
                    <a:pt x="5671" y="964"/>
                  </a:cubicBezTo>
                  <a:cubicBezTo>
                    <a:pt x="5740" y="1009"/>
                    <a:pt x="5823" y="1019"/>
                    <a:pt x="5894" y="1026"/>
                  </a:cubicBezTo>
                  <a:cubicBezTo>
                    <a:pt x="5965" y="1034"/>
                    <a:pt x="6048" y="1043"/>
                    <a:pt x="6128" y="1043"/>
                  </a:cubicBezTo>
                  <a:cubicBezTo>
                    <a:pt x="6277" y="1043"/>
                    <a:pt x="6391" y="1013"/>
                    <a:pt x="6483" y="953"/>
                  </a:cubicBezTo>
                  <a:cubicBezTo>
                    <a:pt x="6509" y="936"/>
                    <a:pt x="6532" y="916"/>
                    <a:pt x="6558" y="897"/>
                  </a:cubicBezTo>
                  <a:cubicBezTo>
                    <a:pt x="6621" y="847"/>
                    <a:pt x="6686" y="799"/>
                    <a:pt x="6748" y="799"/>
                  </a:cubicBezTo>
                  <a:cubicBezTo>
                    <a:pt x="6761" y="799"/>
                    <a:pt x="6773" y="801"/>
                    <a:pt x="6785" y="805"/>
                  </a:cubicBezTo>
                  <a:cubicBezTo>
                    <a:pt x="6860" y="833"/>
                    <a:pt x="6877" y="914"/>
                    <a:pt x="6899" y="1011"/>
                  </a:cubicBezTo>
                  <a:cubicBezTo>
                    <a:pt x="6912" y="1071"/>
                    <a:pt x="6925" y="1135"/>
                    <a:pt x="6957" y="1189"/>
                  </a:cubicBezTo>
                  <a:cubicBezTo>
                    <a:pt x="7012" y="1285"/>
                    <a:pt x="7130" y="1341"/>
                    <a:pt x="7276" y="1341"/>
                  </a:cubicBezTo>
                  <a:cubicBezTo>
                    <a:pt x="7302" y="1341"/>
                    <a:pt x="7329" y="1338"/>
                    <a:pt x="7355" y="1334"/>
                  </a:cubicBezTo>
                  <a:cubicBezTo>
                    <a:pt x="7426" y="1323"/>
                    <a:pt x="7492" y="1304"/>
                    <a:pt x="7557" y="1285"/>
                  </a:cubicBezTo>
                  <a:cubicBezTo>
                    <a:pt x="7625" y="1266"/>
                    <a:pt x="7694" y="1244"/>
                    <a:pt x="7764" y="1236"/>
                  </a:cubicBezTo>
                  <a:cubicBezTo>
                    <a:pt x="7795" y="1232"/>
                    <a:pt x="7830" y="1231"/>
                    <a:pt x="7866" y="1231"/>
                  </a:cubicBezTo>
                  <a:cubicBezTo>
                    <a:pt x="7916" y="1231"/>
                    <a:pt x="7969" y="1233"/>
                    <a:pt x="8019" y="1236"/>
                  </a:cubicBezTo>
                  <a:cubicBezTo>
                    <a:pt x="8071" y="1240"/>
                    <a:pt x="8122" y="1244"/>
                    <a:pt x="8174" y="1244"/>
                  </a:cubicBezTo>
                  <a:lnTo>
                    <a:pt x="8191" y="1242"/>
                  </a:lnTo>
                  <a:lnTo>
                    <a:pt x="8212" y="1242"/>
                  </a:lnTo>
                  <a:cubicBezTo>
                    <a:pt x="8221" y="1264"/>
                    <a:pt x="8229" y="1285"/>
                    <a:pt x="8238" y="1306"/>
                  </a:cubicBezTo>
                  <a:cubicBezTo>
                    <a:pt x="8291" y="1448"/>
                    <a:pt x="8345" y="1583"/>
                    <a:pt x="8302" y="1711"/>
                  </a:cubicBezTo>
                  <a:cubicBezTo>
                    <a:pt x="8299" y="1711"/>
                    <a:pt x="8297" y="1711"/>
                    <a:pt x="8294" y="1711"/>
                  </a:cubicBezTo>
                  <a:cubicBezTo>
                    <a:pt x="8136" y="1711"/>
                    <a:pt x="7985" y="1836"/>
                    <a:pt x="7957" y="1988"/>
                  </a:cubicBezTo>
                  <a:lnTo>
                    <a:pt x="6944" y="2335"/>
                  </a:lnTo>
                  <a:cubicBezTo>
                    <a:pt x="6882" y="2356"/>
                    <a:pt x="6802" y="2382"/>
                    <a:pt x="6753" y="2444"/>
                  </a:cubicBezTo>
                  <a:cubicBezTo>
                    <a:pt x="6717" y="2489"/>
                    <a:pt x="6704" y="2540"/>
                    <a:pt x="6689" y="2590"/>
                  </a:cubicBezTo>
                  <a:cubicBezTo>
                    <a:pt x="6678" y="2628"/>
                    <a:pt x="6667" y="2665"/>
                    <a:pt x="6648" y="2697"/>
                  </a:cubicBezTo>
                  <a:cubicBezTo>
                    <a:pt x="6610" y="2763"/>
                    <a:pt x="6539" y="2802"/>
                    <a:pt x="6462" y="2843"/>
                  </a:cubicBezTo>
                  <a:cubicBezTo>
                    <a:pt x="6442" y="2853"/>
                    <a:pt x="6423" y="2864"/>
                    <a:pt x="6402" y="2877"/>
                  </a:cubicBezTo>
                  <a:cubicBezTo>
                    <a:pt x="6089" y="3061"/>
                    <a:pt x="5915" y="3453"/>
                    <a:pt x="5988" y="3811"/>
                  </a:cubicBezTo>
                  <a:cubicBezTo>
                    <a:pt x="6003" y="3875"/>
                    <a:pt x="6025" y="3939"/>
                    <a:pt x="6044" y="4002"/>
                  </a:cubicBezTo>
                  <a:cubicBezTo>
                    <a:pt x="6076" y="4094"/>
                    <a:pt x="6104" y="4182"/>
                    <a:pt x="6110" y="4274"/>
                  </a:cubicBezTo>
                  <a:cubicBezTo>
                    <a:pt x="6121" y="4422"/>
                    <a:pt x="6040" y="4591"/>
                    <a:pt x="5903" y="4608"/>
                  </a:cubicBezTo>
                  <a:cubicBezTo>
                    <a:pt x="5890" y="4602"/>
                    <a:pt x="5878" y="4600"/>
                    <a:pt x="5864" y="4600"/>
                  </a:cubicBezTo>
                  <a:cubicBezTo>
                    <a:pt x="5808" y="4600"/>
                    <a:pt x="5747" y="4648"/>
                    <a:pt x="5731" y="4711"/>
                  </a:cubicBezTo>
                  <a:cubicBezTo>
                    <a:pt x="5720" y="4754"/>
                    <a:pt x="5723" y="4794"/>
                    <a:pt x="5727" y="4835"/>
                  </a:cubicBezTo>
                  <a:cubicBezTo>
                    <a:pt x="5729" y="4859"/>
                    <a:pt x="5729" y="4882"/>
                    <a:pt x="5729" y="4904"/>
                  </a:cubicBezTo>
                  <a:cubicBezTo>
                    <a:pt x="5727" y="4974"/>
                    <a:pt x="5697" y="5041"/>
                    <a:pt x="5669" y="5105"/>
                  </a:cubicBezTo>
                  <a:cubicBezTo>
                    <a:pt x="5611" y="5236"/>
                    <a:pt x="5538" y="5381"/>
                    <a:pt x="5406" y="5416"/>
                  </a:cubicBezTo>
                  <a:cubicBezTo>
                    <a:pt x="5371" y="5424"/>
                    <a:pt x="5335" y="5424"/>
                    <a:pt x="5294" y="5424"/>
                  </a:cubicBezTo>
                  <a:cubicBezTo>
                    <a:pt x="5249" y="5426"/>
                    <a:pt x="5200" y="5426"/>
                    <a:pt x="5153" y="5441"/>
                  </a:cubicBezTo>
                  <a:cubicBezTo>
                    <a:pt x="5091" y="5463"/>
                    <a:pt x="5041" y="5508"/>
                    <a:pt x="4998" y="5546"/>
                  </a:cubicBezTo>
                  <a:cubicBezTo>
                    <a:pt x="4887" y="5647"/>
                    <a:pt x="4763" y="5761"/>
                    <a:pt x="4694" y="5906"/>
                  </a:cubicBezTo>
                  <a:cubicBezTo>
                    <a:pt x="4688" y="5919"/>
                    <a:pt x="4683" y="5932"/>
                    <a:pt x="4677" y="5945"/>
                  </a:cubicBezTo>
                  <a:cubicBezTo>
                    <a:pt x="4662" y="5981"/>
                    <a:pt x="4647" y="6016"/>
                    <a:pt x="4623" y="6043"/>
                  </a:cubicBezTo>
                  <a:cubicBezTo>
                    <a:pt x="4576" y="6095"/>
                    <a:pt x="4504" y="6118"/>
                    <a:pt x="4390" y="6118"/>
                  </a:cubicBezTo>
                  <a:cubicBezTo>
                    <a:pt x="4366" y="6118"/>
                    <a:pt x="4343" y="6118"/>
                    <a:pt x="4319" y="6116"/>
                  </a:cubicBezTo>
                  <a:lnTo>
                    <a:pt x="4234" y="6112"/>
                  </a:lnTo>
                  <a:cubicBezTo>
                    <a:pt x="4135" y="6103"/>
                    <a:pt x="4032" y="6097"/>
                    <a:pt x="3929" y="6097"/>
                  </a:cubicBezTo>
                  <a:cubicBezTo>
                    <a:pt x="3801" y="6097"/>
                    <a:pt x="3692" y="6108"/>
                    <a:pt x="3593" y="6133"/>
                  </a:cubicBezTo>
                  <a:cubicBezTo>
                    <a:pt x="3580" y="6135"/>
                    <a:pt x="3567" y="6140"/>
                    <a:pt x="3557" y="6142"/>
                  </a:cubicBezTo>
                  <a:cubicBezTo>
                    <a:pt x="3509" y="6155"/>
                    <a:pt x="3467" y="6165"/>
                    <a:pt x="3417" y="6165"/>
                  </a:cubicBezTo>
                  <a:cubicBezTo>
                    <a:pt x="3394" y="6165"/>
                    <a:pt x="3370" y="6161"/>
                    <a:pt x="3344" y="6157"/>
                  </a:cubicBezTo>
                  <a:cubicBezTo>
                    <a:pt x="3321" y="6153"/>
                    <a:pt x="3297" y="6148"/>
                    <a:pt x="3272" y="6148"/>
                  </a:cubicBezTo>
                  <a:cubicBezTo>
                    <a:pt x="3265" y="6148"/>
                    <a:pt x="3259" y="6148"/>
                    <a:pt x="3253" y="6148"/>
                  </a:cubicBezTo>
                  <a:cubicBezTo>
                    <a:pt x="3105" y="6148"/>
                    <a:pt x="2986" y="6244"/>
                    <a:pt x="2871" y="6339"/>
                  </a:cubicBezTo>
                  <a:cubicBezTo>
                    <a:pt x="2813" y="6386"/>
                    <a:pt x="2751" y="6435"/>
                    <a:pt x="2689" y="6470"/>
                  </a:cubicBezTo>
                  <a:cubicBezTo>
                    <a:pt x="2589" y="6526"/>
                    <a:pt x="2472" y="6554"/>
                    <a:pt x="2327" y="6554"/>
                  </a:cubicBezTo>
                  <a:cubicBezTo>
                    <a:pt x="2246" y="6554"/>
                    <a:pt x="2157" y="6545"/>
                    <a:pt x="2057" y="6528"/>
                  </a:cubicBezTo>
                  <a:cubicBezTo>
                    <a:pt x="1935" y="6506"/>
                    <a:pt x="1791" y="6410"/>
                    <a:pt x="1714" y="6296"/>
                  </a:cubicBezTo>
                  <a:cubicBezTo>
                    <a:pt x="1635" y="6180"/>
                    <a:pt x="1592" y="6041"/>
                    <a:pt x="1590" y="5902"/>
                  </a:cubicBezTo>
                  <a:lnTo>
                    <a:pt x="1590" y="5881"/>
                  </a:lnTo>
                  <a:lnTo>
                    <a:pt x="1568" y="5876"/>
                  </a:lnTo>
                  <a:cubicBezTo>
                    <a:pt x="1470" y="5857"/>
                    <a:pt x="1369" y="5848"/>
                    <a:pt x="1268" y="5848"/>
                  </a:cubicBezTo>
                  <a:cubicBezTo>
                    <a:pt x="1185" y="5848"/>
                    <a:pt x="1101" y="5855"/>
                    <a:pt x="1018" y="5866"/>
                  </a:cubicBezTo>
                  <a:cubicBezTo>
                    <a:pt x="1041" y="5773"/>
                    <a:pt x="1067" y="5681"/>
                    <a:pt x="1088" y="5602"/>
                  </a:cubicBezTo>
                  <a:lnTo>
                    <a:pt x="1155" y="5373"/>
                  </a:lnTo>
                  <a:cubicBezTo>
                    <a:pt x="1166" y="5332"/>
                    <a:pt x="1176" y="5291"/>
                    <a:pt x="1202" y="5259"/>
                  </a:cubicBezTo>
                  <a:cubicBezTo>
                    <a:pt x="1221" y="5234"/>
                    <a:pt x="1251" y="5212"/>
                    <a:pt x="1281" y="5193"/>
                  </a:cubicBezTo>
                  <a:cubicBezTo>
                    <a:pt x="1335" y="5154"/>
                    <a:pt x="1390" y="5114"/>
                    <a:pt x="1395" y="5043"/>
                  </a:cubicBezTo>
                  <a:cubicBezTo>
                    <a:pt x="1403" y="4953"/>
                    <a:pt x="1328" y="4908"/>
                    <a:pt x="1256" y="4863"/>
                  </a:cubicBezTo>
                  <a:cubicBezTo>
                    <a:pt x="1204" y="4831"/>
                    <a:pt x="1153" y="4799"/>
                    <a:pt x="1131" y="4751"/>
                  </a:cubicBezTo>
                  <a:cubicBezTo>
                    <a:pt x="1097" y="4672"/>
                    <a:pt x="1157" y="4608"/>
                    <a:pt x="1260" y="4511"/>
                  </a:cubicBezTo>
                  <a:cubicBezTo>
                    <a:pt x="1352" y="4424"/>
                    <a:pt x="1446" y="4336"/>
                    <a:pt x="1420" y="4216"/>
                  </a:cubicBezTo>
                  <a:cubicBezTo>
                    <a:pt x="1401" y="4128"/>
                    <a:pt x="1318" y="4066"/>
                    <a:pt x="1243" y="4012"/>
                  </a:cubicBezTo>
                  <a:cubicBezTo>
                    <a:pt x="1153" y="3946"/>
                    <a:pt x="1097" y="3901"/>
                    <a:pt x="1116" y="3839"/>
                  </a:cubicBezTo>
                  <a:lnTo>
                    <a:pt x="1375" y="3702"/>
                  </a:lnTo>
                  <a:lnTo>
                    <a:pt x="1380" y="3693"/>
                  </a:lnTo>
                  <a:cubicBezTo>
                    <a:pt x="1418" y="3610"/>
                    <a:pt x="1386" y="3522"/>
                    <a:pt x="1354" y="3438"/>
                  </a:cubicBezTo>
                  <a:cubicBezTo>
                    <a:pt x="1326" y="3359"/>
                    <a:pt x="1298" y="3286"/>
                    <a:pt x="1328" y="3222"/>
                  </a:cubicBezTo>
                  <a:cubicBezTo>
                    <a:pt x="1345" y="3187"/>
                    <a:pt x="1375" y="3162"/>
                    <a:pt x="1408" y="3134"/>
                  </a:cubicBezTo>
                  <a:cubicBezTo>
                    <a:pt x="1438" y="3106"/>
                    <a:pt x="1470" y="3078"/>
                    <a:pt x="1491" y="3042"/>
                  </a:cubicBezTo>
                  <a:cubicBezTo>
                    <a:pt x="1560" y="2926"/>
                    <a:pt x="1495" y="2804"/>
                    <a:pt x="1433" y="2686"/>
                  </a:cubicBezTo>
                  <a:cubicBezTo>
                    <a:pt x="1380" y="2581"/>
                    <a:pt x="1328" y="2485"/>
                    <a:pt x="1358" y="2395"/>
                  </a:cubicBezTo>
                  <a:cubicBezTo>
                    <a:pt x="1472" y="2369"/>
                    <a:pt x="1596" y="2337"/>
                    <a:pt x="1693" y="2262"/>
                  </a:cubicBezTo>
                  <a:cubicBezTo>
                    <a:pt x="1793" y="2183"/>
                    <a:pt x="1866" y="2037"/>
                    <a:pt x="1810" y="1908"/>
                  </a:cubicBezTo>
                  <a:cubicBezTo>
                    <a:pt x="1761" y="1788"/>
                    <a:pt x="1630" y="1724"/>
                    <a:pt x="1412" y="1711"/>
                  </a:cubicBezTo>
                  <a:cubicBezTo>
                    <a:pt x="1325" y="1706"/>
                    <a:pt x="1238" y="1703"/>
                    <a:pt x="1149" y="1703"/>
                  </a:cubicBezTo>
                  <a:cubicBezTo>
                    <a:pt x="1005" y="1703"/>
                    <a:pt x="859" y="1710"/>
                    <a:pt x="711" y="1726"/>
                  </a:cubicBezTo>
                  <a:cubicBezTo>
                    <a:pt x="711" y="1323"/>
                    <a:pt x="598" y="1058"/>
                    <a:pt x="366" y="914"/>
                  </a:cubicBezTo>
                  <a:cubicBezTo>
                    <a:pt x="336" y="895"/>
                    <a:pt x="302" y="880"/>
                    <a:pt x="272" y="863"/>
                  </a:cubicBezTo>
                  <a:cubicBezTo>
                    <a:pt x="214" y="835"/>
                    <a:pt x="161" y="807"/>
                    <a:pt x="118" y="766"/>
                  </a:cubicBezTo>
                  <a:cubicBezTo>
                    <a:pt x="77" y="728"/>
                    <a:pt x="54" y="672"/>
                    <a:pt x="54" y="621"/>
                  </a:cubicBezTo>
                  <a:cubicBezTo>
                    <a:pt x="54" y="599"/>
                    <a:pt x="60" y="565"/>
                    <a:pt x="88" y="541"/>
                  </a:cubicBezTo>
                  <a:cubicBezTo>
                    <a:pt x="111" y="522"/>
                    <a:pt x="144" y="511"/>
                    <a:pt x="180" y="501"/>
                  </a:cubicBezTo>
                  <a:cubicBezTo>
                    <a:pt x="219" y="490"/>
                    <a:pt x="259" y="479"/>
                    <a:pt x="294" y="449"/>
                  </a:cubicBezTo>
                  <a:cubicBezTo>
                    <a:pt x="330" y="413"/>
                    <a:pt x="345" y="366"/>
                    <a:pt x="360" y="321"/>
                  </a:cubicBezTo>
                  <a:cubicBezTo>
                    <a:pt x="364" y="308"/>
                    <a:pt x="369" y="293"/>
                    <a:pt x="373" y="280"/>
                  </a:cubicBezTo>
                  <a:cubicBezTo>
                    <a:pt x="421" y="149"/>
                    <a:pt x="563" y="54"/>
                    <a:pt x="702" y="54"/>
                  </a:cubicBezTo>
                  <a:close/>
                  <a:moveTo>
                    <a:pt x="701" y="0"/>
                  </a:moveTo>
                  <a:cubicBezTo>
                    <a:pt x="537" y="0"/>
                    <a:pt x="380" y="110"/>
                    <a:pt x="324" y="261"/>
                  </a:cubicBezTo>
                  <a:cubicBezTo>
                    <a:pt x="317" y="276"/>
                    <a:pt x="313" y="291"/>
                    <a:pt x="309" y="304"/>
                  </a:cubicBezTo>
                  <a:cubicBezTo>
                    <a:pt x="296" y="347"/>
                    <a:pt x="285" y="385"/>
                    <a:pt x="257" y="409"/>
                  </a:cubicBezTo>
                  <a:cubicBezTo>
                    <a:pt x="234" y="430"/>
                    <a:pt x="199" y="441"/>
                    <a:pt x="165" y="449"/>
                  </a:cubicBezTo>
                  <a:cubicBezTo>
                    <a:pt x="126" y="462"/>
                    <a:pt x="86" y="473"/>
                    <a:pt x="51" y="503"/>
                  </a:cubicBezTo>
                  <a:cubicBezTo>
                    <a:pt x="19" y="531"/>
                    <a:pt x="2" y="571"/>
                    <a:pt x="0" y="621"/>
                  </a:cubicBezTo>
                  <a:cubicBezTo>
                    <a:pt x="0" y="685"/>
                    <a:pt x="30" y="756"/>
                    <a:pt x="79" y="805"/>
                  </a:cubicBezTo>
                  <a:cubicBezTo>
                    <a:pt x="129" y="852"/>
                    <a:pt x="189" y="882"/>
                    <a:pt x="246" y="910"/>
                  </a:cubicBezTo>
                  <a:cubicBezTo>
                    <a:pt x="279" y="927"/>
                    <a:pt x="311" y="942"/>
                    <a:pt x="339" y="959"/>
                  </a:cubicBezTo>
                  <a:cubicBezTo>
                    <a:pt x="559" y="1096"/>
                    <a:pt x="664" y="1358"/>
                    <a:pt x="658" y="1754"/>
                  </a:cubicBezTo>
                  <a:lnTo>
                    <a:pt x="658" y="1784"/>
                  </a:lnTo>
                  <a:lnTo>
                    <a:pt x="688" y="1782"/>
                  </a:lnTo>
                  <a:cubicBezTo>
                    <a:pt x="841" y="1765"/>
                    <a:pt x="993" y="1756"/>
                    <a:pt x="1143" y="1756"/>
                  </a:cubicBezTo>
                  <a:cubicBezTo>
                    <a:pt x="1232" y="1756"/>
                    <a:pt x="1320" y="1759"/>
                    <a:pt x="1408" y="1765"/>
                  </a:cubicBezTo>
                  <a:cubicBezTo>
                    <a:pt x="1605" y="1776"/>
                    <a:pt x="1720" y="1831"/>
                    <a:pt x="1761" y="1928"/>
                  </a:cubicBezTo>
                  <a:cubicBezTo>
                    <a:pt x="1806" y="2033"/>
                    <a:pt x="1744" y="2153"/>
                    <a:pt x="1660" y="2219"/>
                  </a:cubicBezTo>
                  <a:cubicBezTo>
                    <a:pt x="1568" y="2292"/>
                    <a:pt x="1444" y="2320"/>
                    <a:pt x="1333" y="2345"/>
                  </a:cubicBezTo>
                  <a:lnTo>
                    <a:pt x="1320" y="2350"/>
                  </a:lnTo>
                  <a:lnTo>
                    <a:pt x="1315" y="2360"/>
                  </a:lnTo>
                  <a:cubicBezTo>
                    <a:pt x="1264" y="2478"/>
                    <a:pt x="1326" y="2596"/>
                    <a:pt x="1386" y="2710"/>
                  </a:cubicBezTo>
                  <a:cubicBezTo>
                    <a:pt x="1444" y="2821"/>
                    <a:pt x="1498" y="2924"/>
                    <a:pt x="1446" y="3014"/>
                  </a:cubicBezTo>
                  <a:cubicBezTo>
                    <a:pt x="1429" y="3044"/>
                    <a:pt x="1401" y="3067"/>
                    <a:pt x="1371" y="3093"/>
                  </a:cubicBezTo>
                  <a:cubicBezTo>
                    <a:pt x="1337" y="3123"/>
                    <a:pt x="1300" y="3153"/>
                    <a:pt x="1281" y="3198"/>
                  </a:cubicBezTo>
                  <a:cubicBezTo>
                    <a:pt x="1241" y="3282"/>
                    <a:pt x="1273" y="3372"/>
                    <a:pt x="1305" y="3455"/>
                  </a:cubicBezTo>
                  <a:cubicBezTo>
                    <a:pt x="1333" y="3530"/>
                    <a:pt x="1358" y="3601"/>
                    <a:pt x="1335" y="3663"/>
                  </a:cubicBezTo>
                  <a:lnTo>
                    <a:pt x="1073" y="3800"/>
                  </a:lnTo>
                  <a:lnTo>
                    <a:pt x="1069" y="3809"/>
                  </a:lnTo>
                  <a:cubicBezTo>
                    <a:pt x="1024" y="3920"/>
                    <a:pt x="1118" y="3989"/>
                    <a:pt x="1211" y="4055"/>
                  </a:cubicBezTo>
                  <a:cubicBezTo>
                    <a:pt x="1281" y="4107"/>
                    <a:pt x="1354" y="4158"/>
                    <a:pt x="1369" y="4229"/>
                  </a:cubicBezTo>
                  <a:cubicBezTo>
                    <a:pt x="1386" y="4317"/>
                    <a:pt x="1307" y="4392"/>
                    <a:pt x="1223" y="4471"/>
                  </a:cubicBezTo>
                  <a:cubicBezTo>
                    <a:pt x="1129" y="4561"/>
                    <a:pt x="1031" y="4653"/>
                    <a:pt x="1082" y="4773"/>
                  </a:cubicBezTo>
                  <a:cubicBezTo>
                    <a:pt x="1110" y="4835"/>
                    <a:pt x="1170" y="4871"/>
                    <a:pt x="1228" y="4908"/>
                  </a:cubicBezTo>
                  <a:cubicBezTo>
                    <a:pt x="1303" y="4953"/>
                    <a:pt x="1345" y="4985"/>
                    <a:pt x="1341" y="5039"/>
                  </a:cubicBezTo>
                  <a:cubicBezTo>
                    <a:pt x="1339" y="5086"/>
                    <a:pt x="1296" y="5116"/>
                    <a:pt x="1249" y="5150"/>
                  </a:cubicBezTo>
                  <a:cubicBezTo>
                    <a:pt x="1217" y="5171"/>
                    <a:pt x="1185" y="5195"/>
                    <a:pt x="1161" y="5225"/>
                  </a:cubicBezTo>
                  <a:cubicBezTo>
                    <a:pt x="1129" y="5266"/>
                    <a:pt x="1114" y="5315"/>
                    <a:pt x="1101" y="5360"/>
                  </a:cubicBezTo>
                  <a:lnTo>
                    <a:pt x="1037" y="5589"/>
                  </a:lnTo>
                  <a:cubicBezTo>
                    <a:pt x="1011" y="5679"/>
                    <a:pt x="981" y="5786"/>
                    <a:pt x="958" y="5893"/>
                  </a:cubicBezTo>
                  <a:lnTo>
                    <a:pt x="949" y="5932"/>
                  </a:lnTo>
                  <a:lnTo>
                    <a:pt x="988" y="5926"/>
                  </a:lnTo>
                  <a:cubicBezTo>
                    <a:pt x="1080" y="5909"/>
                    <a:pt x="1173" y="5901"/>
                    <a:pt x="1265" y="5901"/>
                  </a:cubicBezTo>
                  <a:cubicBezTo>
                    <a:pt x="1357" y="5901"/>
                    <a:pt x="1448" y="5909"/>
                    <a:pt x="1536" y="5926"/>
                  </a:cubicBezTo>
                  <a:cubicBezTo>
                    <a:pt x="1543" y="6067"/>
                    <a:pt x="1590" y="6208"/>
                    <a:pt x="1669" y="6326"/>
                  </a:cubicBezTo>
                  <a:cubicBezTo>
                    <a:pt x="1755" y="6453"/>
                    <a:pt x="1909" y="6558"/>
                    <a:pt x="2046" y="6581"/>
                  </a:cubicBezTo>
                  <a:cubicBezTo>
                    <a:pt x="2149" y="6598"/>
                    <a:pt x="2239" y="6607"/>
                    <a:pt x="2322" y="6607"/>
                  </a:cubicBezTo>
                  <a:cubicBezTo>
                    <a:pt x="2477" y="6607"/>
                    <a:pt x="2605" y="6579"/>
                    <a:pt x="2715" y="6517"/>
                  </a:cubicBezTo>
                  <a:cubicBezTo>
                    <a:pt x="2783" y="6480"/>
                    <a:pt x="2845" y="6429"/>
                    <a:pt x="2905" y="6380"/>
                  </a:cubicBezTo>
                  <a:cubicBezTo>
                    <a:pt x="3018" y="6290"/>
                    <a:pt x="3123" y="6201"/>
                    <a:pt x="3252" y="6201"/>
                  </a:cubicBezTo>
                  <a:cubicBezTo>
                    <a:pt x="3258" y="6201"/>
                    <a:pt x="3263" y="6202"/>
                    <a:pt x="3269" y="6202"/>
                  </a:cubicBezTo>
                  <a:cubicBezTo>
                    <a:pt x="3291" y="6202"/>
                    <a:pt x="3314" y="6206"/>
                    <a:pt x="3336" y="6210"/>
                  </a:cubicBezTo>
                  <a:cubicBezTo>
                    <a:pt x="3362" y="6215"/>
                    <a:pt x="3389" y="6219"/>
                    <a:pt x="3424" y="6219"/>
                  </a:cubicBezTo>
                  <a:cubicBezTo>
                    <a:pt x="3473" y="6219"/>
                    <a:pt x="3522" y="6206"/>
                    <a:pt x="3569" y="6195"/>
                  </a:cubicBezTo>
                  <a:lnTo>
                    <a:pt x="3606" y="6185"/>
                  </a:lnTo>
                  <a:cubicBezTo>
                    <a:pt x="3700" y="6161"/>
                    <a:pt x="3805" y="6150"/>
                    <a:pt x="3929" y="6150"/>
                  </a:cubicBezTo>
                  <a:cubicBezTo>
                    <a:pt x="4030" y="6150"/>
                    <a:pt x="4131" y="6157"/>
                    <a:pt x="4229" y="6163"/>
                  </a:cubicBezTo>
                  <a:lnTo>
                    <a:pt x="4315" y="6170"/>
                  </a:lnTo>
                  <a:cubicBezTo>
                    <a:pt x="4341" y="6172"/>
                    <a:pt x="4366" y="6172"/>
                    <a:pt x="4390" y="6172"/>
                  </a:cubicBezTo>
                  <a:cubicBezTo>
                    <a:pt x="4471" y="6172"/>
                    <a:pt x="4589" y="6163"/>
                    <a:pt x="4662" y="6078"/>
                  </a:cubicBezTo>
                  <a:cubicBezTo>
                    <a:pt x="4692" y="6046"/>
                    <a:pt x="4709" y="6005"/>
                    <a:pt x="4726" y="5966"/>
                  </a:cubicBezTo>
                  <a:cubicBezTo>
                    <a:pt x="4731" y="5953"/>
                    <a:pt x="4737" y="5943"/>
                    <a:pt x="4741" y="5930"/>
                  </a:cubicBezTo>
                  <a:cubicBezTo>
                    <a:pt x="4808" y="5793"/>
                    <a:pt x="4928" y="5683"/>
                    <a:pt x="5033" y="5587"/>
                  </a:cubicBezTo>
                  <a:cubicBezTo>
                    <a:pt x="5076" y="5548"/>
                    <a:pt x="5118" y="5510"/>
                    <a:pt x="5170" y="5493"/>
                  </a:cubicBezTo>
                  <a:cubicBezTo>
                    <a:pt x="5208" y="5480"/>
                    <a:pt x="5251" y="5480"/>
                    <a:pt x="5296" y="5478"/>
                  </a:cubicBezTo>
                  <a:cubicBezTo>
                    <a:pt x="5337" y="5478"/>
                    <a:pt x="5378" y="5478"/>
                    <a:pt x="5421" y="5467"/>
                  </a:cubicBezTo>
                  <a:cubicBezTo>
                    <a:pt x="5568" y="5428"/>
                    <a:pt x="5650" y="5281"/>
                    <a:pt x="5718" y="5126"/>
                  </a:cubicBezTo>
                  <a:cubicBezTo>
                    <a:pt x="5746" y="5060"/>
                    <a:pt x="5778" y="4985"/>
                    <a:pt x="5783" y="4906"/>
                  </a:cubicBezTo>
                  <a:cubicBezTo>
                    <a:pt x="5783" y="4882"/>
                    <a:pt x="5783" y="4856"/>
                    <a:pt x="5780" y="4831"/>
                  </a:cubicBezTo>
                  <a:cubicBezTo>
                    <a:pt x="5776" y="4794"/>
                    <a:pt x="5774" y="4758"/>
                    <a:pt x="5783" y="4724"/>
                  </a:cubicBezTo>
                  <a:cubicBezTo>
                    <a:pt x="5791" y="4685"/>
                    <a:pt x="5830" y="4652"/>
                    <a:pt x="5863" y="4652"/>
                  </a:cubicBezTo>
                  <a:cubicBezTo>
                    <a:pt x="5870" y="4652"/>
                    <a:pt x="5877" y="4654"/>
                    <a:pt x="5883" y="4657"/>
                  </a:cubicBezTo>
                  <a:lnTo>
                    <a:pt x="5890" y="4661"/>
                  </a:lnTo>
                  <a:lnTo>
                    <a:pt x="5898" y="4661"/>
                  </a:lnTo>
                  <a:cubicBezTo>
                    <a:pt x="6072" y="4646"/>
                    <a:pt x="6177" y="4447"/>
                    <a:pt x="6164" y="4269"/>
                  </a:cubicBezTo>
                  <a:cubicBezTo>
                    <a:pt x="6158" y="4171"/>
                    <a:pt x="6125" y="4074"/>
                    <a:pt x="6095" y="3984"/>
                  </a:cubicBezTo>
                  <a:cubicBezTo>
                    <a:pt x="6076" y="3924"/>
                    <a:pt x="6055" y="3860"/>
                    <a:pt x="6042" y="3798"/>
                  </a:cubicBezTo>
                  <a:cubicBezTo>
                    <a:pt x="5971" y="3464"/>
                    <a:pt x="6134" y="3095"/>
                    <a:pt x="6430" y="2922"/>
                  </a:cubicBezTo>
                  <a:cubicBezTo>
                    <a:pt x="6449" y="2911"/>
                    <a:pt x="6468" y="2900"/>
                    <a:pt x="6487" y="2890"/>
                  </a:cubicBezTo>
                  <a:cubicBezTo>
                    <a:pt x="6567" y="2847"/>
                    <a:pt x="6648" y="2804"/>
                    <a:pt x="6695" y="2725"/>
                  </a:cubicBezTo>
                  <a:cubicBezTo>
                    <a:pt x="6717" y="2686"/>
                    <a:pt x="6730" y="2645"/>
                    <a:pt x="6740" y="2605"/>
                  </a:cubicBezTo>
                  <a:cubicBezTo>
                    <a:pt x="6753" y="2558"/>
                    <a:pt x="6766" y="2513"/>
                    <a:pt x="6794" y="2478"/>
                  </a:cubicBezTo>
                  <a:cubicBezTo>
                    <a:pt x="6835" y="2429"/>
                    <a:pt x="6905" y="2403"/>
                    <a:pt x="6961" y="2384"/>
                  </a:cubicBezTo>
                  <a:lnTo>
                    <a:pt x="8004" y="2028"/>
                  </a:lnTo>
                  <a:lnTo>
                    <a:pt x="8006" y="2011"/>
                  </a:lnTo>
                  <a:cubicBezTo>
                    <a:pt x="8023" y="1878"/>
                    <a:pt x="8155" y="1764"/>
                    <a:pt x="8292" y="1764"/>
                  </a:cubicBezTo>
                  <a:cubicBezTo>
                    <a:pt x="8301" y="1764"/>
                    <a:pt x="8309" y="1764"/>
                    <a:pt x="8317" y="1765"/>
                  </a:cubicBezTo>
                  <a:lnTo>
                    <a:pt x="8336" y="1769"/>
                  </a:lnTo>
                  <a:lnTo>
                    <a:pt x="8345" y="1750"/>
                  </a:lnTo>
                  <a:cubicBezTo>
                    <a:pt x="8407" y="1596"/>
                    <a:pt x="8347" y="1439"/>
                    <a:pt x="8287" y="1287"/>
                  </a:cubicBezTo>
                  <a:cubicBezTo>
                    <a:pt x="8276" y="1259"/>
                    <a:pt x="8266" y="1234"/>
                    <a:pt x="8255" y="1206"/>
                  </a:cubicBezTo>
                  <a:lnTo>
                    <a:pt x="8249" y="1186"/>
                  </a:lnTo>
                  <a:lnTo>
                    <a:pt x="8214" y="1189"/>
                  </a:lnTo>
                  <a:lnTo>
                    <a:pt x="8191" y="1189"/>
                  </a:lnTo>
                  <a:lnTo>
                    <a:pt x="8174" y="1191"/>
                  </a:lnTo>
                  <a:cubicBezTo>
                    <a:pt x="8124" y="1191"/>
                    <a:pt x="8073" y="1186"/>
                    <a:pt x="8024" y="1182"/>
                  </a:cubicBezTo>
                  <a:cubicBezTo>
                    <a:pt x="7970" y="1180"/>
                    <a:pt x="7916" y="1177"/>
                    <a:pt x="7864" y="1177"/>
                  </a:cubicBezTo>
                  <a:cubicBezTo>
                    <a:pt x="7827" y="1177"/>
                    <a:pt x="7791" y="1178"/>
                    <a:pt x="7758" y="1182"/>
                  </a:cubicBezTo>
                  <a:cubicBezTo>
                    <a:pt x="7683" y="1193"/>
                    <a:pt x="7612" y="1214"/>
                    <a:pt x="7542" y="1234"/>
                  </a:cubicBezTo>
                  <a:cubicBezTo>
                    <a:pt x="7479" y="1253"/>
                    <a:pt x="7413" y="1272"/>
                    <a:pt x="7349" y="1281"/>
                  </a:cubicBezTo>
                  <a:cubicBezTo>
                    <a:pt x="7323" y="1285"/>
                    <a:pt x="7299" y="1287"/>
                    <a:pt x="7276" y="1287"/>
                  </a:cubicBezTo>
                  <a:cubicBezTo>
                    <a:pt x="7216" y="1287"/>
                    <a:pt x="7070" y="1274"/>
                    <a:pt x="7002" y="1161"/>
                  </a:cubicBezTo>
                  <a:cubicBezTo>
                    <a:pt x="6976" y="1116"/>
                    <a:pt x="6963" y="1056"/>
                    <a:pt x="6950" y="998"/>
                  </a:cubicBezTo>
                  <a:cubicBezTo>
                    <a:pt x="6929" y="897"/>
                    <a:pt x="6905" y="792"/>
                    <a:pt x="6805" y="756"/>
                  </a:cubicBezTo>
                  <a:cubicBezTo>
                    <a:pt x="6785" y="749"/>
                    <a:pt x="6766" y="745"/>
                    <a:pt x="6747" y="745"/>
                  </a:cubicBezTo>
                  <a:cubicBezTo>
                    <a:pt x="6665" y="745"/>
                    <a:pt x="6595" y="801"/>
                    <a:pt x="6526" y="854"/>
                  </a:cubicBezTo>
                  <a:cubicBezTo>
                    <a:pt x="6502" y="874"/>
                    <a:pt x="6479" y="893"/>
                    <a:pt x="6455" y="908"/>
                  </a:cubicBezTo>
                  <a:cubicBezTo>
                    <a:pt x="6372" y="964"/>
                    <a:pt x="6267" y="989"/>
                    <a:pt x="6128" y="989"/>
                  </a:cubicBezTo>
                  <a:cubicBezTo>
                    <a:pt x="6050" y="989"/>
                    <a:pt x="5969" y="981"/>
                    <a:pt x="5898" y="972"/>
                  </a:cubicBezTo>
                  <a:cubicBezTo>
                    <a:pt x="5832" y="966"/>
                    <a:pt x="5757" y="957"/>
                    <a:pt x="5701" y="919"/>
                  </a:cubicBezTo>
                  <a:cubicBezTo>
                    <a:pt x="5669" y="897"/>
                    <a:pt x="5643" y="865"/>
                    <a:pt x="5613" y="831"/>
                  </a:cubicBezTo>
                  <a:cubicBezTo>
                    <a:pt x="5570" y="777"/>
                    <a:pt x="5523" y="724"/>
                    <a:pt x="5453" y="706"/>
                  </a:cubicBezTo>
                  <a:cubicBezTo>
                    <a:pt x="5431" y="702"/>
                    <a:pt x="5412" y="702"/>
                    <a:pt x="5395" y="702"/>
                  </a:cubicBezTo>
                  <a:lnTo>
                    <a:pt x="5361" y="702"/>
                  </a:lnTo>
                  <a:cubicBezTo>
                    <a:pt x="5341" y="702"/>
                    <a:pt x="5324" y="702"/>
                    <a:pt x="5307" y="696"/>
                  </a:cubicBezTo>
                  <a:cubicBezTo>
                    <a:pt x="5249" y="679"/>
                    <a:pt x="5213" y="614"/>
                    <a:pt x="5185" y="554"/>
                  </a:cubicBezTo>
                  <a:lnTo>
                    <a:pt x="5140" y="460"/>
                  </a:lnTo>
                  <a:lnTo>
                    <a:pt x="5112" y="496"/>
                  </a:lnTo>
                  <a:cubicBezTo>
                    <a:pt x="5108" y="503"/>
                    <a:pt x="5101" y="507"/>
                    <a:pt x="5095" y="511"/>
                  </a:cubicBezTo>
                  <a:cubicBezTo>
                    <a:pt x="5087" y="515"/>
                    <a:pt x="5077" y="516"/>
                    <a:pt x="5066" y="516"/>
                  </a:cubicBezTo>
                  <a:cubicBezTo>
                    <a:pt x="5055" y="516"/>
                    <a:pt x="5043" y="515"/>
                    <a:pt x="5033" y="514"/>
                  </a:cubicBezTo>
                  <a:cubicBezTo>
                    <a:pt x="3868" y="374"/>
                    <a:pt x="2685" y="303"/>
                    <a:pt x="1510" y="303"/>
                  </a:cubicBezTo>
                  <a:cubicBezTo>
                    <a:pt x="1369" y="303"/>
                    <a:pt x="1227" y="304"/>
                    <a:pt x="1086" y="306"/>
                  </a:cubicBezTo>
                  <a:cubicBezTo>
                    <a:pt x="1046" y="145"/>
                    <a:pt x="898" y="17"/>
                    <a:pt x="733" y="2"/>
                  </a:cubicBezTo>
                  <a:cubicBezTo>
                    <a:pt x="722" y="1"/>
                    <a:pt x="712" y="0"/>
                    <a:pt x="7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297"/>
            <p:cNvSpPr/>
            <p:nvPr/>
          </p:nvSpPr>
          <p:spPr>
            <a:xfrm>
              <a:off x="4174233" y="2590115"/>
              <a:ext cx="63820" cy="124571"/>
            </a:xfrm>
            <a:custGeom>
              <a:rect b="b" l="l" r="r" t="t"/>
              <a:pathLst>
                <a:path extrusionOk="0" h="4384" w="2246">
                  <a:moveTo>
                    <a:pt x="1568" y="0"/>
                  </a:moveTo>
                  <a:cubicBezTo>
                    <a:pt x="1410" y="0"/>
                    <a:pt x="1254" y="9"/>
                    <a:pt x="1098" y="27"/>
                  </a:cubicBezTo>
                  <a:cubicBezTo>
                    <a:pt x="1095" y="164"/>
                    <a:pt x="1080" y="306"/>
                    <a:pt x="1063" y="436"/>
                  </a:cubicBezTo>
                  <a:cubicBezTo>
                    <a:pt x="1044" y="569"/>
                    <a:pt x="1016" y="715"/>
                    <a:pt x="909" y="794"/>
                  </a:cubicBezTo>
                  <a:cubicBezTo>
                    <a:pt x="862" y="829"/>
                    <a:pt x="802" y="846"/>
                    <a:pt x="755" y="880"/>
                  </a:cubicBezTo>
                  <a:cubicBezTo>
                    <a:pt x="551" y="1017"/>
                    <a:pt x="601" y="1319"/>
                    <a:pt x="598" y="1566"/>
                  </a:cubicBezTo>
                  <a:cubicBezTo>
                    <a:pt x="596" y="1608"/>
                    <a:pt x="590" y="1658"/>
                    <a:pt x="556" y="1686"/>
                  </a:cubicBezTo>
                  <a:cubicBezTo>
                    <a:pt x="521" y="1711"/>
                    <a:pt x="472" y="1705"/>
                    <a:pt x="433" y="1720"/>
                  </a:cubicBezTo>
                  <a:cubicBezTo>
                    <a:pt x="356" y="1754"/>
                    <a:pt x="343" y="1855"/>
                    <a:pt x="320" y="1936"/>
                  </a:cubicBezTo>
                  <a:cubicBezTo>
                    <a:pt x="281" y="2075"/>
                    <a:pt x="168" y="2193"/>
                    <a:pt x="31" y="2238"/>
                  </a:cubicBezTo>
                  <a:cubicBezTo>
                    <a:pt x="1" y="2461"/>
                    <a:pt x="112" y="2695"/>
                    <a:pt x="301" y="2815"/>
                  </a:cubicBezTo>
                  <a:cubicBezTo>
                    <a:pt x="365" y="2853"/>
                    <a:pt x="440" y="2883"/>
                    <a:pt x="487" y="2943"/>
                  </a:cubicBezTo>
                  <a:cubicBezTo>
                    <a:pt x="547" y="3022"/>
                    <a:pt x="543" y="3132"/>
                    <a:pt x="536" y="3232"/>
                  </a:cubicBezTo>
                  <a:cubicBezTo>
                    <a:pt x="523" y="3455"/>
                    <a:pt x="508" y="3680"/>
                    <a:pt x="493" y="3903"/>
                  </a:cubicBezTo>
                  <a:cubicBezTo>
                    <a:pt x="481" y="4096"/>
                    <a:pt x="515" y="4351"/>
                    <a:pt x="706" y="4381"/>
                  </a:cubicBezTo>
                  <a:cubicBezTo>
                    <a:pt x="717" y="4383"/>
                    <a:pt x="728" y="4384"/>
                    <a:pt x="739" y="4384"/>
                  </a:cubicBezTo>
                  <a:cubicBezTo>
                    <a:pt x="817" y="4384"/>
                    <a:pt x="891" y="4342"/>
                    <a:pt x="963" y="4308"/>
                  </a:cubicBezTo>
                  <a:cubicBezTo>
                    <a:pt x="1100" y="4242"/>
                    <a:pt x="1245" y="4197"/>
                    <a:pt x="1395" y="4171"/>
                  </a:cubicBezTo>
                  <a:cubicBezTo>
                    <a:pt x="1419" y="4068"/>
                    <a:pt x="1447" y="3967"/>
                    <a:pt x="1475" y="3867"/>
                  </a:cubicBezTo>
                  <a:lnTo>
                    <a:pt x="1539" y="3637"/>
                  </a:lnTo>
                  <a:cubicBezTo>
                    <a:pt x="1552" y="3594"/>
                    <a:pt x="1565" y="3549"/>
                    <a:pt x="1595" y="3513"/>
                  </a:cubicBezTo>
                  <a:cubicBezTo>
                    <a:pt x="1653" y="3440"/>
                    <a:pt x="1772" y="3406"/>
                    <a:pt x="1781" y="3312"/>
                  </a:cubicBezTo>
                  <a:cubicBezTo>
                    <a:pt x="1792" y="3179"/>
                    <a:pt x="1571" y="3155"/>
                    <a:pt x="1520" y="3033"/>
                  </a:cubicBezTo>
                  <a:cubicBezTo>
                    <a:pt x="1434" y="2834"/>
                    <a:pt x="1852" y="2705"/>
                    <a:pt x="1807" y="2493"/>
                  </a:cubicBezTo>
                  <a:cubicBezTo>
                    <a:pt x="1770" y="2318"/>
                    <a:pt x="1438" y="2258"/>
                    <a:pt x="1505" y="2090"/>
                  </a:cubicBezTo>
                  <a:cubicBezTo>
                    <a:pt x="1593" y="2045"/>
                    <a:pt x="1680" y="2000"/>
                    <a:pt x="1768" y="1953"/>
                  </a:cubicBezTo>
                  <a:cubicBezTo>
                    <a:pt x="1835" y="1806"/>
                    <a:pt x="1648" y="1628"/>
                    <a:pt x="1717" y="1480"/>
                  </a:cubicBezTo>
                  <a:cubicBezTo>
                    <a:pt x="1751" y="1407"/>
                    <a:pt x="1839" y="1371"/>
                    <a:pt x="1882" y="1300"/>
                  </a:cubicBezTo>
                  <a:cubicBezTo>
                    <a:pt x="1997" y="1099"/>
                    <a:pt x="1659" y="856"/>
                    <a:pt x="1751" y="642"/>
                  </a:cubicBezTo>
                  <a:cubicBezTo>
                    <a:pt x="1871" y="616"/>
                    <a:pt x="1993" y="586"/>
                    <a:pt x="2090" y="511"/>
                  </a:cubicBezTo>
                  <a:cubicBezTo>
                    <a:pt x="2186" y="436"/>
                    <a:pt x="2246" y="302"/>
                    <a:pt x="2199" y="188"/>
                  </a:cubicBezTo>
                  <a:cubicBezTo>
                    <a:pt x="2141" y="53"/>
                    <a:pt x="1967" y="17"/>
                    <a:pt x="1822" y="8"/>
                  </a:cubicBezTo>
                  <a:cubicBezTo>
                    <a:pt x="1737" y="3"/>
                    <a:pt x="1652" y="0"/>
                    <a:pt x="15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297"/>
            <p:cNvSpPr/>
            <p:nvPr/>
          </p:nvSpPr>
          <p:spPr>
            <a:xfrm>
              <a:off x="4173438" y="2589348"/>
              <a:ext cx="65553" cy="126106"/>
            </a:xfrm>
            <a:custGeom>
              <a:rect b="b" l="l" r="r" t="t"/>
              <a:pathLst>
                <a:path extrusionOk="0" h="4438" w="2307">
                  <a:moveTo>
                    <a:pt x="1587" y="54"/>
                  </a:moveTo>
                  <a:cubicBezTo>
                    <a:pt x="1675" y="54"/>
                    <a:pt x="1762" y="57"/>
                    <a:pt x="1848" y="63"/>
                  </a:cubicBezTo>
                  <a:cubicBezTo>
                    <a:pt x="2045" y="74"/>
                    <a:pt x="2160" y="129"/>
                    <a:pt x="2201" y="226"/>
                  </a:cubicBezTo>
                  <a:cubicBezTo>
                    <a:pt x="2246" y="331"/>
                    <a:pt x="2184" y="451"/>
                    <a:pt x="2100" y="517"/>
                  </a:cubicBezTo>
                  <a:cubicBezTo>
                    <a:pt x="2008" y="590"/>
                    <a:pt x="1884" y="618"/>
                    <a:pt x="1773" y="643"/>
                  </a:cubicBezTo>
                  <a:lnTo>
                    <a:pt x="1760" y="648"/>
                  </a:lnTo>
                  <a:lnTo>
                    <a:pt x="1755" y="658"/>
                  </a:lnTo>
                  <a:cubicBezTo>
                    <a:pt x="1704" y="776"/>
                    <a:pt x="1766" y="894"/>
                    <a:pt x="1826" y="1008"/>
                  </a:cubicBezTo>
                  <a:cubicBezTo>
                    <a:pt x="1884" y="1119"/>
                    <a:pt x="1938" y="1222"/>
                    <a:pt x="1886" y="1312"/>
                  </a:cubicBezTo>
                  <a:cubicBezTo>
                    <a:pt x="1869" y="1342"/>
                    <a:pt x="1841" y="1365"/>
                    <a:pt x="1813" y="1391"/>
                  </a:cubicBezTo>
                  <a:cubicBezTo>
                    <a:pt x="1777" y="1421"/>
                    <a:pt x="1740" y="1451"/>
                    <a:pt x="1721" y="1496"/>
                  </a:cubicBezTo>
                  <a:cubicBezTo>
                    <a:pt x="1681" y="1580"/>
                    <a:pt x="1713" y="1670"/>
                    <a:pt x="1745" y="1753"/>
                  </a:cubicBezTo>
                  <a:cubicBezTo>
                    <a:pt x="1773" y="1828"/>
                    <a:pt x="1798" y="1899"/>
                    <a:pt x="1775" y="1961"/>
                  </a:cubicBezTo>
                  <a:lnTo>
                    <a:pt x="1513" y="2098"/>
                  </a:lnTo>
                  <a:lnTo>
                    <a:pt x="1509" y="2107"/>
                  </a:lnTo>
                  <a:cubicBezTo>
                    <a:pt x="1464" y="2218"/>
                    <a:pt x="1558" y="2287"/>
                    <a:pt x="1651" y="2353"/>
                  </a:cubicBezTo>
                  <a:cubicBezTo>
                    <a:pt x="1721" y="2405"/>
                    <a:pt x="1794" y="2456"/>
                    <a:pt x="1809" y="2527"/>
                  </a:cubicBezTo>
                  <a:cubicBezTo>
                    <a:pt x="1826" y="2615"/>
                    <a:pt x="1747" y="2690"/>
                    <a:pt x="1663" y="2769"/>
                  </a:cubicBezTo>
                  <a:cubicBezTo>
                    <a:pt x="1569" y="2859"/>
                    <a:pt x="1471" y="2951"/>
                    <a:pt x="1522" y="3071"/>
                  </a:cubicBezTo>
                  <a:cubicBezTo>
                    <a:pt x="1550" y="3133"/>
                    <a:pt x="1610" y="3169"/>
                    <a:pt x="1668" y="3206"/>
                  </a:cubicBezTo>
                  <a:cubicBezTo>
                    <a:pt x="1743" y="3251"/>
                    <a:pt x="1785" y="3283"/>
                    <a:pt x="1781" y="3337"/>
                  </a:cubicBezTo>
                  <a:cubicBezTo>
                    <a:pt x="1779" y="3384"/>
                    <a:pt x="1736" y="3414"/>
                    <a:pt x="1689" y="3448"/>
                  </a:cubicBezTo>
                  <a:cubicBezTo>
                    <a:pt x="1657" y="3469"/>
                    <a:pt x="1625" y="3493"/>
                    <a:pt x="1601" y="3523"/>
                  </a:cubicBezTo>
                  <a:cubicBezTo>
                    <a:pt x="1569" y="3564"/>
                    <a:pt x="1554" y="3613"/>
                    <a:pt x="1541" y="3658"/>
                  </a:cubicBezTo>
                  <a:lnTo>
                    <a:pt x="1477" y="3887"/>
                  </a:lnTo>
                  <a:cubicBezTo>
                    <a:pt x="1453" y="3973"/>
                    <a:pt x="1426" y="4074"/>
                    <a:pt x="1402" y="4174"/>
                  </a:cubicBezTo>
                  <a:cubicBezTo>
                    <a:pt x="1252" y="4202"/>
                    <a:pt x="1108" y="4247"/>
                    <a:pt x="980" y="4311"/>
                  </a:cubicBezTo>
                  <a:lnTo>
                    <a:pt x="958" y="4320"/>
                  </a:lnTo>
                  <a:cubicBezTo>
                    <a:pt x="896" y="4352"/>
                    <a:pt x="830" y="4384"/>
                    <a:pt x="768" y="4384"/>
                  </a:cubicBezTo>
                  <a:lnTo>
                    <a:pt x="766" y="4384"/>
                  </a:lnTo>
                  <a:cubicBezTo>
                    <a:pt x="757" y="4384"/>
                    <a:pt x="746" y="4382"/>
                    <a:pt x="738" y="4382"/>
                  </a:cubicBezTo>
                  <a:cubicBezTo>
                    <a:pt x="536" y="4348"/>
                    <a:pt x="543" y="4029"/>
                    <a:pt x="549" y="3932"/>
                  </a:cubicBezTo>
                  <a:lnTo>
                    <a:pt x="592" y="3259"/>
                  </a:lnTo>
                  <a:cubicBezTo>
                    <a:pt x="599" y="3148"/>
                    <a:pt x="601" y="3039"/>
                    <a:pt x="536" y="2955"/>
                  </a:cubicBezTo>
                  <a:cubicBezTo>
                    <a:pt x="498" y="2906"/>
                    <a:pt x="444" y="2876"/>
                    <a:pt x="395" y="2848"/>
                  </a:cubicBezTo>
                  <a:cubicBezTo>
                    <a:pt x="378" y="2837"/>
                    <a:pt x="361" y="2829"/>
                    <a:pt x="344" y="2818"/>
                  </a:cubicBezTo>
                  <a:cubicBezTo>
                    <a:pt x="168" y="2709"/>
                    <a:pt x="63" y="2492"/>
                    <a:pt x="82" y="2287"/>
                  </a:cubicBezTo>
                  <a:cubicBezTo>
                    <a:pt x="221" y="2233"/>
                    <a:pt x="333" y="2113"/>
                    <a:pt x="374" y="1970"/>
                  </a:cubicBezTo>
                  <a:cubicBezTo>
                    <a:pt x="378" y="1957"/>
                    <a:pt x="382" y="1942"/>
                    <a:pt x="386" y="1927"/>
                  </a:cubicBezTo>
                  <a:cubicBezTo>
                    <a:pt x="404" y="1858"/>
                    <a:pt x="419" y="1794"/>
                    <a:pt x="472" y="1773"/>
                  </a:cubicBezTo>
                  <a:cubicBezTo>
                    <a:pt x="485" y="1766"/>
                    <a:pt x="500" y="1764"/>
                    <a:pt x="517" y="1762"/>
                  </a:cubicBezTo>
                  <a:cubicBezTo>
                    <a:pt x="545" y="1758"/>
                    <a:pt x="575" y="1753"/>
                    <a:pt x="599" y="1734"/>
                  </a:cubicBezTo>
                  <a:cubicBezTo>
                    <a:pt x="646" y="1700"/>
                    <a:pt x="652" y="1640"/>
                    <a:pt x="652" y="1593"/>
                  </a:cubicBezTo>
                  <a:cubicBezTo>
                    <a:pt x="652" y="1550"/>
                    <a:pt x="652" y="1505"/>
                    <a:pt x="650" y="1460"/>
                  </a:cubicBezTo>
                  <a:cubicBezTo>
                    <a:pt x="646" y="1252"/>
                    <a:pt x="641" y="1033"/>
                    <a:pt x="798" y="928"/>
                  </a:cubicBezTo>
                  <a:cubicBezTo>
                    <a:pt x="819" y="913"/>
                    <a:pt x="843" y="903"/>
                    <a:pt x="866" y="892"/>
                  </a:cubicBezTo>
                  <a:cubicBezTo>
                    <a:pt x="896" y="877"/>
                    <a:pt x="924" y="862"/>
                    <a:pt x="952" y="843"/>
                  </a:cubicBezTo>
                  <a:cubicBezTo>
                    <a:pt x="1066" y="759"/>
                    <a:pt x="1096" y="611"/>
                    <a:pt x="1117" y="468"/>
                  </a:cubicBezTo>
                  <a:cubicBezTo>
                    <a:pt x="1136" y="331"/>
                    <a:pt x="1149" y="200"/>
                    <a:pt x="1151" y="78"/>
                  </a:cubicBezTo>
                  <a:cubicBezTo>
                    <a:pt x="1297" y="62"/>
                    <a:pt x="1443" y="54"/>
                    <a:pt x="1587" y="54"/>
                  </a:cubicBezTo>
                  <a:close/>
                  <a:moveTo>
                    <a:pt x="1582" y="1"/>
                  </a:moveTo>
                  <a:cubicBezTo>
                    <a:pt x="1430" y="1"/>
                    <a:pt x="1276" y="9"/>
                    <a:pt x="1121" y="26"/>
                  </a:cubicBezTo>
                  <a:lnTo>
                    <a:pt x="1098" y="29"/>
                  </a:lnTo>
                  <a:lnTo>
                    <a:pt x="1098" y="52"/>
                  </a:lnTo>
                  <a:cubicBezTo>
                    <a:pt x="1096" y="179"/>
                    <a:pt x="1085" y="316"/>
                    <a:pt x="1063" y="459"/>
                  </a:cubicBezTo>
                  <a:cubicBezTo>
                    <a:pt x="1044" y="592"/>
                    <a:pt x="1018" y="727"/>
                    <a:pt x="920" y="800"/>
                  </a:cubicBezTo>
                  <a:cubicBezTo>
                    <a:pt x="896" y="817"/>
                    <a:pt x="871" y="830"/>
                    <a:pt x="843" y="843"/>
                  </a:cubicBezTo>
                  <a:cubicBezTo>
                    <a:pt x="817" y="856"/>
                    <a:pt x="791" y="868"/>
                    <a:pt x="768" y="883"/>
                  </a:cubicBezTo>
                  <a:cubicBezTo>
                    <a:pt x="586" y="1006"/>
                    <a:pt x="592" y="1248"/>
                    <a:pt x="596" y="1462"/>
                  </a:cubicBezTo>
                  <a:cubicBezTo>
                    <a:pt x="599" y="1507"/>
                    <a:pt x="599" y="1550"/>
                    <a:pt x="599" y="1590"/>
                  </a:cubicBezTo>
                  <a:cubicBezTo>
                    <a:pt x="599" y="1627"/>
                    <a:pt x="594" y="1670"/>
                    <a:pt x="569" y="1691"/>
                  </a:cubicBezTo>
                  <a:cubicBezTo>
                    <a:pt x="554" y="1702"/>
                    <a:pt x="532" y="1704"/>
                    <a:pt x="509" y="1708"/>
                  </a:cubicBezTo>
                  <a:cubicBezTo>
                    <a:pt x="489" y="1713"/>
                    <a:pt x="470" y="1715"/>
                    <a:pt x="451" y="1723"/>
                  </a:cubicBezTo>
                  <a:cubicBezTo>
                    <a:pt x="374" y="1755"/>
                    <a:pt x="352" y="1839"/>
                    <a:pt x="335" y="1914"/>
                  </a:cubicBezTo>
                  <a:cubicBezTo>
                    <a:pt x="331" y="1929"/>
                    <a:pt x="326" y="1942"/>
                    <a:pt x="322" y="1957"/>
                  </a:cubicBezTo>
                  <a:cubicBezTo>
                    <a:pt x="286" y="2087"/>
                    <a:pt x="181" y="2197"/>
                    <a:pt x="50" y="2242"/>
                  </a:cubicBezTo>
                  <a:lnTo>
                    <a:pt x="33" y="2246"/>
                  </a:lnTo>
                  <a:lnTo>
                    <a:pt x="31" y="2263"/>
                  </a:lnTo>
                  <a:cubicBezTo>
                    <a:pt x="1" y="2492"/>
                    <a:pt x="119" y="2741"/>
                    <a:pt x="316" y="2863"/>
                  </a:cubicBezTo>
                  <a:cubicBezTo>
                    <a:pt x="333" y="2874"/>
                    <a:pt x="350" y="2884"/>
                    <a:pt x="367" y="2893"/>
                  </a:cubicBezTo>
                  <a:cubicBezTo>
                    <a:pt x="416" y="2921"/>
                    <a:pt x="461" y="2947"/>
                    <a:pt x="494" y="2987"/>
                  </a:cubicBezTo>
                  <a:cubicBezTo>
                    <a:pt x="547" y="3056"/>
                    <a:pt x="545" y="3154"/>
                    <a:pt x="539" y="3257"/>
                  </a:cubicBezTo>
                  <a:lnTo>
                    <a:pt x="496" y="3928"/>
                  </a:lnTo>
                  <a:cubicBezTo>
                    <a:pt x="487" y="4037"/>
                    <a:pt x="485" y="4395"/>
                    <a:pt x="729" y="4433"/>
                  </a:cubicBezTo>
                  <a:cubicBezTo>
                    <a:pt x="742" y="4436"/>
                    <a:pt x="755" y="4438"/>
                    <a:pt x="766" y="4438"/>
                  </a:cubicBezTo>
                  <a:lnTo>
                    <a:pt x="768" y="4438"/>
                  </a:lnTo>
                  <a:cubicBezTo>
                    <a:pt x="843" y="4438"/>
                    <a:pt x="913" y="4403"/>
                    <a:pt x="982" y="4369"/>
                  </a:cubicBezTo>
                  <a:lnTo>
                    <a:pt x="1003" y="4359"/>
                  </a:lnTo>
                  <a:cubicBezTo>
                    <a:pt x="1134" y="4294"/>
                    <a:pt x="1276" y="4249"/>
                    <a:pt x="1428" y="4224"/>
                  </a:cubicBezTo>
                  <a:lnTo>
                    <a:pt x="1445" y="4221"/>
                  </a:lnTo>
                  <a:lnTo>
                    <a:pt x="1449" y="4204"/>
                  </a:lnTo>
                  <a:cubicBezTo>
                    <a:pt x="1475" y="4097"/>
                    <a:pt x="1503" y="3990"/>
                    <a:pt x="1528" y="3900"/>
                  </a:cubicBezTo>
                  <a:lnTo>
                    <a:pt x="1595" y="3671"/>
                  </a:lnTo>
                  <a:cubicBezTo>
                    <a:pt x="1606" y="3630"/>
                    <a:pt x="1616" y="3589"/>
                    <a:pt x="1642" y="3557"/>
                  </a:cubicBezTo>
                  <a:cubicBezTo>
                    <a:pt x="1663" y="3532"/>
                    <a:pt x="1691" y="3510"/>
                    <a:pt x="1721" y="3491"/>
                  </a:cubicBezTo>
                  <a:cubicBezTo>
                    <a:pt x="1775" y="3452"/>
                    <a:pt x="1830" y="3412"/>
                    <a:pt x="1835" y="3341"/>
                  </a:cubicBezTo>
                  <a:cubicBezTo>
                    <a:pt x="1843" y="3251"/>
                    <a:pt x="1768" y="3206"/>
                    <a:pt x="1696" y="3161"/>
                  </a:cubicBezTo>
                  <a:cubicBezTo>
                    <a:pt x="1644" y="3129"/>
                    <a:pt x="1593" y="3097"/>
                    <a:pt x="1571" y="3049"/>
                  </a:cubicBezTo>
                  <a:cubicBezTo>
                    <a:pt x="1537" y="2970"/>
                    <a:pt x="1597" y="2906"/>
                    <a:pt x="1700" y="2809"/>
                  </a:cubicBezTo>
                  <a:cubicBezTo>
                    <a:pt x="1792" y="2722"/>
                    <a:pt x="1886" y="2634"/>
                    <a:pt x="1860" y="2514"/>
                  </a:cubicBezTo>
                  <a:cubicBezTo>
                    <a:pt x="1841" y="2426"/>
                    <a:pt x="1758" y="2364"/>
                    <a:pt x="1683" y="2310"/>
                  </a:cubicBezTo>
                  <a:cubicBezTo>
                    <a:pt x="1593" y="2244"/>
                    <a:pt x="1537" y="2199"/>
                    <a:pt x="1556" y="2137"/>
                  </a:cubicBezTo>
                  <a:lnTo>
                    <a:pt x="1815" y="2000"/>
                  </a:lnTo>
                  <a:lnTo>
                    <a:pt x="1820" y="1991"/>
                  </a:lnTo>
                  <a:cubicBezTo>
                    <a:pt x="1858" y="1908"/>
                    <a:pt x="1826" y="1820"/>
                    <a:pt x="1794" y="1736"/>
                  </a:cubicBezTo>
                  <a:cubicBezTo>
                    <a:pt x="1766" y="1657"/>
                    <a:pt x="1738" y="1584"/>
                    <a:pt x="1768" y="1520"/>
                  </a:cubicBezTo>
                  <a:cubicBezTo>
                    <a:pt x="1785" y="1485"/>
                    <a:pt x="1815" y="1460"/>
                    <a:pt x="1848" y="1432"/>
                  </a:cubicBezTo>
                  <a:cubicBezTo>
                    <a:pt x="1878" y="1404"/>
                    <a:pt x="1910" y="1376"/>
                    <a:pt x="1931" y="1340"/>
                  </a:cubicBezTo>
                  <a:cubicBezTo>
                    <a:pt x="2000" y="1224"/>
                    <a:pt x="1935" y="1102"/>
                    <a:pt x="1873" y="984"/>
                  </a:cubicBezTo>
                  <a:cubicBezTo>
                    <a:pt x="1820" y="879"/>
                    <a:pt x="1768" y="783"/>
                    <a:pt x="1798" y="693"/>
                  </a:cubicBezTo>
                  <a:cubicBezTo>
                    <a:pt x="1912" y="667"/>
                    <a:pt x="2036" y="635"/>
                    <a:pt x="2133" y="560"/>
                  </a:cubicBezTo>
                  <a:cubicBezTo>
                    <a:pt x="2233" y="481"/>
                    <a:pt x="2306" y="335"/>
                    <a:pt x="2250" y="206"/>
                  </a:cubicBezTo>
                  <a:cubicBezTo>
                    <a:pt x="2201" y="86"/>
                    <a:pt x="2070" y="22"/>
                    <a:pt x="1852" y="9"/>
                  </a:cubicBezTo>
                  <a:cubicBezTo>
                    <a:pt x="1763" y="4"/>
                    <a:pt x="1673" y="1"/>
                    <a:pt x="1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297"/>
            <p:cNvSpPr/>
            <p:nvPr/>
          </p:nvSpPr>
          <p:spPr>
            <a:xfrm>
              <a:off x="4234924" y="2118087"/>
              <a:ext cx="166285" cy="258974"/>
            </a:xfrm>
            <a:custGeom>
              <a:rect b="b" l="l" r="r" t="t"/>
              <a:pathLst>
                <a:path extrusionOk="0" h="9114" w="5852">
                  <a:moveTo>
                    <a:pt x="2146" y="0"/>
                  </a:moveTo>
                  <a:cubicBezTo>
                    <a:pt x="2054" y="0"/>
                    <a:pt x="1967" y="100"/>
                    <a:pt x="1903" y="182"/>
                  </a:cubicBezTo>
                  <a:cubicBezTo>
                    <a:pt x="1819" y="291"/>
                    <a:pt x="1683" y="388"/>
                    <a:pt x="1557" y="388"/>
                  </a:cubicBezTo>
                  <a:cubicBezTo>
                    <a:pt x="1512" y="388"/>
                    <a:pt x="1469" y="376"/>
                    <a:pt x="1430" y="349"/>
                  </a:cubicBezTo>
                  <a:cubicBezTo>
                    <a:pt x="1404" y="334"/>
                    <a:pt x="1385" y="312"/>
                    <a:pt x="1359" y="295"/>
                  </a:cubicBezTo>
                  <a:cubicBezTo>
                    <a:pt x="1323" y="270"/>
                    <a:pt x="1280" y="259"/>
                    <a:pt x="1236" y="259"/>
                  </a:cubicBezTo>
                  <a:cubicBezTo>
                    <a:pt x="1160" y="259"/>
                    <a:pt x="1080" y="294"/>
                    <a:pt x="1023" y="347"/>
                  </a:cubicBezTo>
                  <a:cubicBezTo>
                    <a:pt x="931" y="428"/>
                    <a:pt x="881" y="546"/>
                    <a:pt x="834" y="660"/>
                  </a:cubicBezTo>
                  <a:cubicBezTo>
                    <a:pt x="740" y="882"/>
                    <a:pt x="646" y="1105"/>
                    <a:pt x="549" y="1326"/>
                  </a:cubicBezTo>
                  <a:cubicBezTo>
                    <a:pt x="528" y="1373"/>
                    <a:pt x="508" y="1420"/>
                    <a:pt x="487" y="1469"/>
                  </a:cubicBezTo>
                  <a:cubicBezTo>
                    <a:pt x="446" y="1564"/>
                    <a:pt x="406" y="1660"/>
                    <a:pt x="365" y="1754"/>
                  </a:cubicBezTo>
                  <a:cubicBezTo>
                    <a:pt x="284" y="1941"/>
                    <a:pt x="204" y="2125"/>
                    <a:pt x="119" y="2307"/>
                  </a:cubicBezTo>
                  <a:cubicBezTo>
                    <a:pt x="1" y="2391"/>
                    <a:pt x="84" y="2581"/>
                    <a:pt x="200" y="2663"/>
                  </a:cubicBezTo>
                  <a:cubicBezTo>
                    <a:pt x="318" y="2744"/>
                    <a:pt x="472" y="2804"/>
                    <a:pt x="517" y="2939"/>
                  </a:cubicBezTo>
                  <a:cubicBezTo>
                    <a:pt x="568" y="3104"/>
                    <a:pt x="455" y="3346"/>
                    <a:pt x="611" y="3419"/>
                  </a:cubicBezTo>
                  <a:cubicBezTo>
                    <a:pt x="629" y="3427"/>
                    <a:pt x="647" y="3430"/>
                    <a:pt x="665" y="3430"/>
                  </a:cubicBezTo>
                  <a:cubicBezTo>
                    <a:pt x="745" y="3430"/>
                    <a:pt x="823" y="3359"/>
                    <a:pt x="858" y="3280"/>
                  </a:cubicBezTo>
                  <a:cubicBezTo>
                    <a:pt x="898" y="3183"/>
                    <a:pt x="905" y="3072"/>
                    <a:pt x="956" y="2982"/>
                  </a:cubicBezTo>
                  <a:cubicBezTo>
                    <a:pt x="992" y="2917"/>
                    <a:pt x="1068" y="2866"/>
                    <a:pt x="1136" y="2866"/>
                  </a:cubicBezTo>
                  <a:cubicBezTo>
                    <a:pt x="1165" y="2866"/>
                    <a:pt x="1193" y="2875"/>
                    <a:pt x="1216" y="2896"/>
                  </a:cubicBezTo>
                  <a:cubicBezTo>
                    <a:pt x="1310" y="2980"/>
                    <a:pt x="1228" y="3130"/>
                    <a:pt x="1203" y="3252"/>
                  </a:cubicBezTo>
                  <a:cubicBezTo>
                    <a:pt x="1175" y="3391"/>
                    <a:pt x="1233" y="3533"/>
                    <a:pt x="1222" y="3674"/>
                  </a:cubicBezTo>
                  <a:cubicBezTo>
                    <a:pt x="1212" y="3787"/>
                    <a:pt x="1112" y="3906"/>
                    <a:pt x="1012" y="3906"/>
                  </a:cubicBezTo>
                  <a:cubicBezTo>
                    <a:pt x="988" y="3906"/>
                    <a:pt x="964" y="3899"/>
                    <a:pt x="941" y="3884"/>
                  </a:cubicBezTo>
                  <a:lnTo>
                    <a:pt x="941" y="3884"/>
                  </a:lnTo>
                  <a:cubicBezTo>
                    <a:pt x="853" y="3950"/>
                    <a:pt x="883" y="4103"/>
                    <a:pt x="971" y="4169"/>
                  </a:cubicBezTo>
                  <a:cubicBezTo>
                    <a:pt x="1059" y="4235"/>
                    <a:pt x="1179" y="4242"/>
                    <a:pt x="1288" y="4244"/>
                  </a:cubicBezTo>
                  <a:cubicBezTo>
                    <a:pt x="1314" y="4245"/>
                    <a:pt x="1340" y="4246"/>
                    <a:pt x="1366" y="4246"/>
                  </a:cubicBezTo>
                  <a:cubicBezTo>
                    <a:pt x="1452" y="4246"/>
                    <a:pt x="1536" y="4237"/>
                    <a:pt x="1612" y="4201"/>
                  </a:cubicBezTo>
                  <a:cubicBezTo>
                    <a:pt x="1713" y="4154"/>
                    <a:pt x="1788" y="4038"/>
                    <a:pt x="1753" y="3933"/>
                  </a:cubicBezTo>
                  <a:lnTo>
                    <a:pt x="1753" y="3933"/>
                  </a:lnTo>
                  <a:cubicBezTo>
                    <a:pt x="1903" y="3972"/>
                    <a:pt x="2053" y="4010"/>
                    <a:pt x="2205" y="4047"/>
                  </a:cubicBezTo>
                  <a:cubicBezTo>
                    <a:pt x="2270" y="4150"/>
                    <a:pt x="2197" y="4282"/>
                    <a:pt x="2117" y="4375"/>
                  </a:cubicBezTo>
                  <a:cubicBezTo>
                    <a:pt x="2038" y="4465"/>
                    <a:pt x="1944" y="4572"/>
                    <a:pt x="1970" y="4690"/>
                  </a:cubicBezTo>
                  <a:cubicBezTo>
                    <a:pt x="1998" y="4821"/>
                    <a:pt x="2140" y="4861"/>
                    <a:pt x="2284" y="4861"/>
                  </a:cubicBezTo>
                  <a:cubicBezTo>
                    <a:pt x="2336" y="4861"/>
                    <a:pt x="2387" y="4856"/>
                    <a:pt x="2435" y="4848"/>
                  </a:cubicBezTo>
                  <a:lnTo>
                    <a:pt x="2435" y="4848"/>
                  </a:lnTo>
                  <a:cubicBezTo>
                    <a:pt x="2385" y="5178"/>
                    <a:pt x="2338" y="5510"/>
                    <a:pt x="2289" y="5842"/>
                  </a:cubicBezTo>
                  <a:cubicBezTo>
                    <a:pt x="2287" y="5866"/>
                    <a:pt x="2282" y="5891"/>
                    <a:pt x="2263" y="5911"/>
                  </a:cubicBezTo>
                  <a:cubicBezTo>
                    <a:pt x="2248" y="5926"/>
                    <a:pt x="2222" y="5930"/>
                    <a:pt x="2201" y="5934"/>
                  </a:cubicBezTo>
                  <a:cubicBezTo>
                    <a:pt x="2045" y="5962"/>
                    <a:pt x="1890" y="5990"/>
                    <a:pt x="1734" y="6018"/>
                  </a:cubicBezTo>
                  <a:cubicBezTo>
                    <a:pt x="1740" y="5936"/>
                    <a:pt x="1728" y="5844"/>
                    <a:pt x="1661" y="5797"/>
                  </a:cubicBezTo>
                  <a:cubicBezTo>
                    <a:pt x="1645" y="5786"/>
                    <a:pt x="1626" y="5781"/>
                    <a:pt x="1606" y="5781"/>
                  </a:cubicBezTo>
                  <a:cubicBezTo>
                    <a:pt x="1545" y="5781"/>
                    <a:pt x="1481" y="5827"/>
                    <a:pt x="1500" y="5885"/>
                  </a:cubicBezTo>
                  <a:cubicBezTo>
                    <a:pt x="1449" y="5891"/>
                    <a:pt x="1395" y="5898"/>
                    <a:pt x="1344" y="5902"/>
                  </a:cubicBezTo>
                  <a:cubicBezTo>
                    <a:pt x="1271" y="6011"/>
                    <a:pt x="1194" y="6125"/>
                    <a:pt x="1179" y="6254"/>
                  </a:cubicBezTo>
                  <a:cubicBezTo>
                    <a:pt x="1162" y="6382"/>
                    <a:pt x="1224" y="6532"/>
                    <a:pt x="1350" y="6569"/>
                  </a:cubicBezTo>
                  <a:cubicBezTo>
                    <a:pt x="1464" y="6603"/>
                    <a:pt x="1631" y="6560"/>
                    <a:pt x="1670" y="6673"/>
                  </a:cubicBezTo>
                  <a:cubicBezTo>
                    <a:pt x="1708" y="6787"/>
                    <a:pt x="1543" y="6851"/>
                    <a:pt x="1425" y="6873"/>
                  </a:cubicBezTo>
                  <a:cubicBezTo>
                    <a:pt x="1342" y="6888"/>
                    <a:pt x="1258" y="6911"/>
                    <a:pt x="1183" y="6952"/>
                  </a:cubicBezTo>
                  <a:cubicBezTo>
                    <a:pt x="1062" y="7017"/>
                    <a:pt x="942" y="7132"/>
                    <a:pt x="816" y="7132"/>
                  </a:cubicBezTo>
                  <a:cubicBezTo>
                    <a:pt x="793" y="7132"/>
                    <a:pt x="770" y="7128"/>
                    <a:pt x="746" y="7119"/>
                  </a:cubicBezTo>
                  <a:lnTo>
                    <a:pt x="746" y="7119"/>
                  </a:lnTo>
                  <a:cubicBezTo>
                    <a:pt x="671" y="7233"/>
                    <a:pt x="748" y="7393"/>
                    <a:pt x="868" y="7455"/>
                  </a:cubicBezTo>
                  <a:cubicBezTo>
                    <a:pt x="947" y="7496"/>
                    <a:pt x="1034" y="7506"/>
                    <a:pt x="1123" y="7506"/>
                  </a:cubicBezTo>
                  <a:cubicBezTo>
                    <a:pt x="1170" y="7506"/>
                    <a:pt x="1218" y="7503"/>
                    <a:pt x="1265" y="7500"/>
                  </a:cubicBezTo>
                  <a:cubicBezTo>
                    <a:pt x="1391" y="7490"/>
                    <a:pt x="1518" y="7481"/>
                    <a:pt x="1644" y="7473"/>
                  </a:cubicBezTo>
                  <a:cubicBezTo>
                    <a:pt x="1672" y="7470"/>
                    <a:pt x="1701" y="7468"/>
                    <a:pt x="1729" y="7468"/>
                  </a:cubicBezTo>
                  <a:cubicBezTo>
                    <a:pt x="1777" y="7468"/>
                    <a:pt x="1823" y="7474"/>
                    <a:pt x="1865" y="7494"/>
                  </a:cubicBezTo>
                  <a:cubicBezTo>
                    <a:pt x="1933" y="7528"/>
                    <a:pt x="1980" y="7614"/>
                    <a:pt x="1944" y="7680"/>
                  </a:cubicBezTo>
                  <a:cubicBezTo>
                    <a:pt x="1962" y="7688"/>
                    <a:pt x="1980" y="7692"/>
                    <a:pt x="1998" y="7692"/>
                  </a:cubicBezTo>
                  <a:cubicBezTo>
                    <a:pt x="2134" y="7692"/>
                    <a:pt x="2272" y="7498"/>
                    <a:pt x="2398" y="7498"/>
                  </a:cubicBezTo>
                  <a:cubicBezTo>
                    <a:pt x="2421" y="7498"/>
                    <a:pt x="2444" y="7504"/>
                    <a:pt x="2467" y="7520"/>
                  </a:cubicBezTo>
                  <a:cubicBezTo>
                    <a:pt x="2510" y="7548"/>
                    <a:pt x="2527" y="7601"/>
                    <a:pt x="2529" y="7653"/>
                  </a:cubicBezTo>
                  <a:cubicBezTo>
                    <a:pt x="2533" y="7824"/>
                    <a:pt x="2377" y="7961"/>
                    <a:pt x="2212" y="8002"/>
                  </a:cubicBezTo>
                  <a:cubicBezTo>
                    <a:pt x="2154" y="8016"/>
                    <a:pt x="2095" y="8021"/>
                    <a:pt x="2035" y="8021"/>
                  </a:cubicBezTo>
                  <a:cubicBezTo>
                    <a:pt x="1926" y="8021"/>
                    <a:pt x="1816" y="8004"/>
                    <a:pt x="1706" y="7991"/>
                  </a:cubicBezTo>
                  <a:cubicBezTo>
                    <a:pt x="1686" y="7989"/>
                    <a:pt x="1665" y="7987"/>
                    <a:pt x="1644" y="7987"/>
                  </a:cubicBezTo>
                  <a:cubicBezTo>
                    <a:pt x="1619" y="7987"/>
                    <a:pt x="1594" y="7990"/>
                    <a:pt x="1571" y="8000"/>
                  </a:cubicBezTo>
                  <a:cubicBezTo>
                    <a:pt x="1513" y="8021"/>
                    <a:pt x="1477" y="8075"/>
                    <a:pt x="1443" y="8124"/>
                  </a:cubicBezTo>
                  <a:cubicBezTo>
                    <a:pt x="1365" y="8237"/>
                    <a:pt x="1290" y="8351"/>
                    <a:pt x="1213" y="8465"/>
                  </a:cubicBezTo>
                  <a:cubicBezTo>
                    <a:pt x="1149" y="8465"/>
                    <a:pt x="1085" y="8465"/>
                    <a:pt x="1021" y="8462"/>
                  </a:cubicBezTo>
                  <a:lnTo>
                    <a:pt x="1021" y="8462"/>
                  </a:lnTo>
                  <a:cubicBezTo>
                    <a:pt x="1045" y="8634"/>
                    <a:pt x="889" y="8801"/>
                    <a:pt x="719" y="8801"/>
                  </a:cubicBezTo>
                  <a:cubicBezTo>
                    <a:pt x="708" y="8801"/>
                    <a:pt x="697" y="8800"/>
                    <a:pt x="686" y="8799"/>
                  </a:cubicBezTo>
                  <a:lnTo>
                    <a:pt x="686" y="8799"/>
                  </a:lnTo>
                  <a:cubicBezTo>
                    <a:pt x="695" y="8904"/>
                    <a:pt x="701" y="9009"/>
                    <a:pt x="708" y="9114"/>
                  </a:cubicBezTo>
                  <a:cubicBezTo>
                    <a:pt x="1001" y="8977"/>
                    <a:pt x="1295" y="8840"/>
                    <a:pt x="1586" y="8705"/>
                  </a:cubicBezTo>
                  <a:cubicBezTo>
                    <a:pt x="1642" y="8677"/>
                    <a:pt x="1700" y="8649"/>
                    <a:pt x="1734" y="8597"/>
                  </a:cubicBezTo>
                  <a:cubicBezTo>
                    <a:pt x="1762" y="8555"/>
                    <a:pt x="1770" y="8501"/>
                    <a:pt x="1798" y="8458"/>
                  </a:cubicBezTo>
                  <a:cubicBezTo>
                    <a:pt x="1850" y="8385"/>
                    <a:pt x="1948" y="8366"/>
                    <a:pt x="2036" y="8351"/>
                  </a:cubicBezTo>
                  <a:cubicBezTo>
                    <a:pt x="2114" y="8340"/>
                    <a:pt x="2194" y="8328"/>
                    <a:pt x="2273" y="8328"/>
                  </a:cubicBezTo>
                  <a:cubicBezTo>
                    <a:pt x="2316" y="8328"/>
                    <a:pt x="2358" y="8331"/>
                    <a:pt x="2400" y="8340"/>
                  </a:cubicBezTo>
                  <a:cubicBezTo>
                    <a:pt x="2523" y="8364"/>
                    <a:pt x="2652" y="8431"/>
                    <a:pt x="2771" y="8431"/>
                  </a:cubicBezTo>
                  <a:cubicBezTo>
                    <a:pt x="2813" y="8431"/>
                    <a:pt x="2854" y="8422"/>
                    <a:pt x="2893" y="8400"/>
                  </a:cubicBezTo>
                  <a:cubicBezTo>
                    <a:pt x="2964" y="8360"/>
                    <a:pt x="3009" y="8285"/>
                    <a:pt x="3084" y="8257"/>
                  </a:cubicBezTo>
                  <a:cubicBezTo>
                    <a:pt x="3104" y="8249"/>
                    <a:pt x="3124" y="8246"/>
                    <a:pt x="3144" y="8246"/>
                  </a:cubicBezTo>
                  <a:cubicBezTo>
                    <a:pt x="3313" y="8246"/>
                    <a:pt x="3477" y="8477"/>
                    <a:pt x="3635" y="8477"/>
                  </a:cubicBezTo>
                  <a:cubicBezTo>
                    <a:pt x="3661" y="8477"/>
                    <a:pt x="3688" y="8471"/>
                    <a:pt x="3714" y="8456"/>
                  </a:cubicBezTo>
                  <a:cubicBezTo>
                    <a:pt x="3754" y="8432"/>
                    <a:pt x="3782" y="8392"/>
                    <a:pt x="3816" y="8360"/>
                  </a:cubicBezTo>
                  <a:cubicBezTo>
                    <a:pt x="3910" y="8269"/>
                    <a:pt x="4037" y="8248"/>
                    <a:pt x="4170" y="8248"/>
                  </a:cubicBezTo>
                  <a:cubicBezTo>
                    <a:pt x="4261" y="8248"/>
                    <a:pt x="4355" y="8258"/>
                    <a:pt x="4444" y="8263"/>
                  </a:cubicBezTo>
                  <a:cubicBezTo>
                    <a:pt x="4458" y="8264"/>
                    <a:pt x="4472" y="8264"/>
                    <a:pt x="4486" y="8264"/>
                  </a:cubicBezTo>
                  <a:cubicBezTo>
                    <a:pt x="4697" y="8264"/>
                    <a:pt x="4944" y="8174"/>
                    <a:pt x="4952" y="7970"/>
                  </a:cubicBezTo>
                  <a:cubicBezTo>
                    <a:pt x="5017" y="7995"/>
                    <a:pt x="5087" y="8022"/>
                    <a:pt x="5155" y="8022"/>
                  </a:cubicBezTo>
                  <a:cubicBezTo>
                    <a:pt x="5179" y="8022"/>
                    <a:pt x="5203" y="8018"/>
                    <a:pt x="5226" y="8010"/>
                  </a:cubicBezTo>
                  <a:cubicBezTo>
                    <a:pt x="5316" y="7980"/>
                    <a:pt x="5370" y="7850"/>
                    <a:pt x="5299" y="7790"/>
                  </a:cubicBezTo>
                  <a:cubicBezTo>
                    <a:pt x="5098" y="7751"/>
                    <a:pt x="4896" y="7710"/>
                    <a:pt x="4695" y="7672"/>
                  </a:cubicBezTo>
                  <a:cubicBezTo>
                    <a:pt x="4705" y="7580"/>
                    <a:pt x="4794" y="7507"/>
                    <a:pt x="4884" y="7507"/>
                  </a:cubicBezTo>
                  <a:cubicBezTo>
                    <a:pt x="4893" y="7507"/>
                    <a:pt x="4902" y="7507"/>
                    <a:pt x="4911" y="7509"/>
                  </a:cubicBezTo>
                  <a:cubicBezTo>
                    <a:pt x="4907" y="7449"/>
                    <a:pt x="4903" y="7387"/>
                    <a:pt x="4898" y="7327"/>
                  </a:cubicBezTo>
                  <a:lnTo>
                    <a:pt x="4898" y="7327"/>
                  </a:lnTo>
                  <a:cubicBezTo>
                    <a:pt x="4912" y="7332"/>
                    <a:pt x="4926" y="7335"/>
                    <a:pt x="4940" y="7335"/>
                  </a:cubicBezTo>
                  <a:cubicBezTo>
                    <a:pt x="5009" y="7335"/>
                    <a:pt x="5076" y="7274"/>
                    <a:pt x="5096" y="7205"/>
                  </a:cubicBezTo>
                  <a:cubicBezTo>
                    <a:pt x="5121" y="7121"/>
                    <a:pt x="5098" y="7033"/>
                    <a:pt x="5074" y="6948"/>
                  </a:cubicBezTo>
                  <a:cubicBezTo>
                    <a:pt x="5233" y="6926"/>
                    <a:pt x="5393" y="6907"/>
                    <a:pt x="5552" y="6886"/>
                  </a:cubicBezTo>
                  <a:cubicBezTo>
                    <a:pt x="5625" y="6875"/>
                    <a:pt x="5702" y="6864"/>
                    <a:pt x="5760" y="6819"/>
                  </a:cubicBezTo>
                  <a:cubicBezTo>
                    <a:pt x="5820" y="6774"/>
                    <a:pt x="5852" y="6686"/>
                    <a:pt x="5809" y="6626"/>
                  </a:cubicBezTo>
                  <a:lnTo>
                    <a:pt x="5809" y="6626"/>
                  </a:lnTo>
                  <a:cubicBezTo>
                    <a:pt x="5790" y="6631"/>
                    <a:pt x="5770" y="6633"/>
                    <a:pt x="5750" y="6633"/>
                  </a:cubicBezTo>
                  <a:cubicBezTo>
                    <a:pt x="5669" y="6633"/>
                    <a:pt x="5587" y="6596"/>
                    <a:pt x="5537" y="6532"/>
                  </a:cubicBezTo>
                  <a:cubicBezTo>
                    <a:pt x="5509" y="6494"/>
                    <a:pt x="5488" y="6446"/>
                    <a:pt x="5449" y="6419"/>
                  </a:cubicBezTo>
                  <a:cubicBezTo>
                    <a:pt x="5408" y="6393"/>
                    <a:pt x="5357" y="6393"/>
                    <a:pt x="5310" y="6393"/>
                  </a:cubicBezTo>
                  <a:cubicBezTo>
                    <a:pt x="5040" y="6397"/>
                    <a:pt x="4772" y="6404"/>
                    <a:pt x="4504" y="6408"/>
                  </a:cubicBezTo>
                  <a:cubicBezTo>
                    <a:pt x="4536" y="6037"/>
                    <a:pt x="4481" y="5660"/>
                    <a:pt x="4337" y="5317"/>
                  </a:cubicBezTo>
                  <a:cubicBezTo>
                    <a:pt x="4294" y="5270"/>
                    <a:pt x="4229" y="5245"/>
                    <a:pt x="4165" y="5245"/>
                  </a:cubicBezTo>
                  <a:cubicBezTo>
                    <a:pt x="4150" y="5245"/>
                    <a:pt x="4135" y="5246"/>
                    <a:pt x="4121" y="5249"/>
                  </a:cubicBezTo>
                  <a:cubicBezTo>
                    <a:pt x="4179" y="5167"/>
                    <a:pt x="4116" y="5052"/>
                    <a:pt x="4041" y="4983"/>
                  </a:cubicBezTo>
                  <a:cubicBezTo>
                    <a:pt x="3966" y="4915"/>
                    <a:pt x="3872" y="4850"/>
                    <a:pt x="3855" y="4752"/>
                  </a:cubicBezTo>
                  <a:cubicBezTo>
                    <a:pt x="3842" y="4683"/>
                    <a:pt x="3853" y="4589"/>
                    <a:pt x="3784" y="4576"/>
                  </a:cubicBezTo>
                  <a:cubicBezTo>
                    <a:pt x="3781" y="4576"/>
                    <a:pt x="3779" y="4575"/>
                    <a:pt x="3776" y="4575"/>
                  </a:cubicBezTo>
                  <a:cubicBezTo>
                    <a:pt x="3747" y="4575"/>
                    <a:pt x="3719" y="4594"/>
                    <a:pt x="3690" y="4600"/>
                  </a:cubicBezTo>
                  <a:cubicBezTo>
                    <a:pt x="3683" y="4601"/>
                    <a:pt x="3677" y="4602"/>
                    <a:pt x="3670" y="4602"/>
                  </a:cubicBezTo>
                  <a:cubicBezTo>
                    <a:pt x="3610" y="4602"/>
                    <a:pt x="3556" y="4542"/>
                    <a:pt x="3542" y="4480"/>
                  </a:cubicBezTo>
                  <a:cubicBezTo>
                    <a:pt x="3525" y="4411"/>
                    <a:pt x="3542" y="4338"/>
                    <a:pt x="3544" y="4267"/>
                  </a:cubicBezTo>
                  <a:cubicBezTo>
                    <a:pt x="3555" y="4032"/>
                    <a:pt x="3409" y="3796"/>
                    <a:pt x="3195" y="3702"/>
                  </a:cubicBezTo>
                  <a:cubicBezTo>
                    <a:pt x="3139" y="3678"/>
                    <a:pt x="3079" y="3661"/>
                    <a:pt x="3037" y="3620"/>
                  </a:cubicBezTo>
                  <a:cubicBezTo>
                    <a:pt x="2929" y="3515"/>
                    <a:pt x="2996" y="3333"/>
                    <a:pt x="3067" y="3203"/>
                  </a:cubicBezTo>
                  <a:cubicBezTo>
                    <a:pt x="2942" y="3193"/>
                    <a:pt x="2818" y="3188"/>
                    <a:pt x="2693" y="3188"/>
                  </a:cubicBezTo>
                  <a:cubicBezTo>
                    <a:pt x="2562" y="3188"/>
                    <a:pt x="2430" y="3194"/>
                    <a:pt x="2300" y="3205"/>
                  </a:cubicBezTo>
                  <a:cubicBezTo>
                    <a:pt x="2267" y="3048"/>
                    <a:pt x="2310" y="2888"/>
                    <a:pt x="2351" y="2731"/>
                  </a:cubicBezTo>
                  <a:cubicBezTo>
                    <a:pt x="2407" y="2528"/>
                    <a:pt x="2462" y="2322"/>
                    <a:pt x="2518" y="2119"/>
                  </a:cubicBezTo>
                  <a:cubicBezTo>
                    <a:pt x="2544" y="2016"/>
                    <a:pt x="2578" y="1906"/>
                    <a:pt x="2666" y="1849"/>
                  </a:cubicBezTo>
                  <a:cubicBezTo>
                    <a:pt x="2726" y="1810"/>
                    <a:pt x="2799" y="1804"/>
                    <a:pt x="2861" y="1769"/>
                  </a:cubicBezTo>
                  <a:cubicBezTo>
                    <a:pt x="2921" y="1735"/>
                    <a:pt x="2966" y="1649"/>
                    <a:pt x="2921" y="1596"/>
                  </a:cubicBezTo>
                  <a:lnTo>
                    <a:pt x="2921" y="1596"/>
                  </a:lnTo>
                  <a:cubicBezTo>
                    <a:pt x="2925" y="1596"/>
                    <a:pt x="2930" y="1596"/>
                    <a:pt x="2934" y="1596"/>
                  </a:cubicBezTo>
                  <a:cubicBezTo>
                    <a:pt x="3111" y="1596"/>
                    <a:pt x="3272" y="1429"/>
                    <a:pt x="3264" y="1251"/>
                  </a:cubicBezTo>
                  <a:cubicBezTo>
                    <a:pt x="2979" y="1196"/>
                    <a:pt x="2690" y="1168"/>
                    <a:pt x="2401" y="1168"/>
                  </a:cubicBezTo>
                  <a:cubicBezTo>
                    <a:pt x="2251" y="1168"/>
                    <a:pt x="2100" y="1175"/>
                    <a:pt x="1950" y="1191"/>
                  </a:cubicBezTo>
                  <a:cubicBezTo>
                    <a:pt x="1920" y="1293"/>
                    <a:pt x="1814" y="1345"/>
                    <a:pt x="1709" y="1345"/>
                  </a:cubicBezTo>
                  <a:cubicBezTo>
                    <a:pt x="1617" y="1345"/>
                    <a:pt x="1527" y="1305"/>
                    <a:pt x="1488" y="1221"/>
                  </a:cubicBezTo>
                  <a:cubicBezTo>
                    <a:pt x="1430" y="1090"/>
                    <a:pt x="1496" y="930"/>
                    <a:pt x="1605" y="837"/>
                  </a:cubicBezTo>
                  <a:cubicBezTo>
                    <a:pt x="1715" y="745"/>
                    <a:pt x="1858" y="707"/>
                    <a:pt x="1998" y="670"/>
                  </a:cubicBezTo>
                  <a:cubicBezTo>
                    <a:pt x="1914" y="572"/>
                    <a:pt x="2010" y="430"/>
                    <a:pt x="2100" y="342"/>
                  </a:cubicBezTo>
                  <a:cubicBezTo>
                    <a:pt x="2192" y="252"/>
                    <a:pt x="2287" y="111"/>
                    <a:pt x="2205" y="15"/>
                  </a:cubicBezTo>
                  <a:cubicBezTo>
                    <a:pt x="2186" y="5"/>
                    <a:pt x="2166" y="0"/>
                    <a:pt x="2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297"/>
            <p:cNvSpPr/>
            <p:nvPr/>
          </p:nvSpPr>
          <p:spPr>
            <a:xfrm>
              <a:off x="4235890" y="2117320"/>
              <a:ext cx="166171" cy="260907"/>
            </a:xfrm>
            <a:custGeom>
              <a:rect b="b" l="l" r="r" t="t"/>
              <a:pathLst>
                <a:path extrusionOk="0" h="9182" w="5848">
                  <a:moveTo>
                    <a:pt x="2114" y="54"/>
                  </a:moveTo>
                  <a:cubicBezTo>
                    <a:pt x="2128" y="54"/>
                    <a:pt x="2141" y="57"/>
                    <a:pt x="2154" y="63"/>
                  </a:cubicBezTo>
                  <a:cubicBezTo>
                    <a:pt x="2231" y="162"/>
                    <a:pt x="2081" y="318"/>
                    <a:pt x="2049" y="350"/>
                  </a:cubicBezTo>
                  <a:cubicBezTo>
                    <a:pt x="1951" y="447"/>
                    <a:pt x="1871" y="577"/>
                    <a:pt x="1921" y="680"/>
                  </a:cubicBezTo>
                  <a:cubicBezTo>
                    <a:pt x="1796" y="714"/>
                    <a:pt x="1661" y="755"/>
                    <a:pt x="1554" y="845"/>
                  </a:cubicBezTo>
                  <a:cubicBezTo>
                    <a:pt x="1443" y="939"/>
                    <a:pt x="1364" y="1111"/>
                    <a:pt x="1430" y="1259"/>
                  </a:cubicBezTo>
                  <a:cubicBezTo>
                    <a:pt x="1471" y="1344"/>
                    <a:pt x="1563" y="1398"/>
                    <a:pt x="1674" y="1398"/>
                  </a:cubicBezTo>
                  <a:cubicBezTo>
                    <a:pt x="1775" y="1398"/>
                    <a:pt x="1893" y="1351"/>
                    <a:pt x="1936" y="1241"/>
                  </a:cubicBezTo>
                  <a:cubicBezTo>
                    <a:pt x="2075" y="1229"/>
                    <a:pt x="2216" y="1222"/>
                    <a:pt x="2357" y="1222"/>
                  </a:cubicBezTo>
                  <a:cubicBezTo>
                    <a:pt x="2641" y="1222"/>
                    <a:pt x="2926" y="1248"/>
                    <a:pt x="3204" y="1301"/>
                  </a:cubicBezTo>
                  <a:cubicBezTo>
                    <a:pt x="3200" y="1370"/>
                    <a:pt x="3170" y="1441"/>
                    <a:pt x="3116" y="1499"/>
                  </a:cubicBezTo>
                  <a:cubicBezTo>
                    <a:pt x="3056" y="1561"/>
                    <a:pt x="2977" y="1597"/>
                    <a:pt x="2900" y="1597"/>
                  </a:cubicBezTo>
                  <a:lnTo>
                    <a:pt x="2825" y="1593"/>
                  </a:lnTo>
                  <a:lnTo>
                    <a:pt x="2825" y="1593"/>
                  </a:lnTo>
                  <a:lnTo>
                    <a:pt x="2865" y="1640"/>
                  </a:lnTo>
                  <a:cubicBezTo>
                    <a:pt x="2876" y="1653"/>
                    <a:pt x="2880" y="1668"/>
                    <a:pt x="2876" y="1687"/>
                  </a:cubicBezTo>
                  <a:cubicBezTo>
                    <a:pt x="2872" y="1719"/>
                    <a:pt x="2844" y="1756"/>
                    <a:pt x="2812" y="1773"/>
                  </a:cubicBezTo>
                  <a:cubicBezTo>
                    <a:pt x="2786" y="1788"/>
                    <a:pt x="2758" y="1796"/>
                    <a:pt x="2726" y="1807"/>
                  </a:cubicBezTo>
                  <a:cubicBezTo>
                    <a:pt x="2690" y="1820"/>
                    <a:pt x="2651" y="1831"/>
                    <a:pt x="2617" y="1854"/>
                  </a:cubicBezTo>
                  <a:cubicBezTo>
                    <a:pt x="2525" y="1914"/>
                    <a:pt x="2488" y="2028"/>
                    <a:pt x="2458" y="2137"/>
                  </a:cubicBezTo>
                  <a:lnTo>
                    <a:pt x="2291" y="2752"/>
                  </a:lnTo>
                  <a:cubicBezTo>
                    <a:pt x="2253" y="2902"/>
                    <a:pt x="2206" y="3071"/>
                    <a:pt x="2240" y="3238"/>
                  </a:cubicBezTo>
                  <a:lnTo>
                    <a:pt x="2244" y="3262"/>
                  </a:lnTo>
                  <a:lnTo>
                    <a:pt x="2268" y="3260"/>
                  </a:lnTo>
                  <a:cubicBezTo>
                    <a:pt x="2401" y="3248"/>
                    <a:pt x="2535" y="3242"/>
                    <a:pt x="2669" y="3242"/>
                  </a:cubicBezTo>
                  <a:cubicBezTo>
                    <a:pt x="2776" y="3242"/>
                    <a:pt x="2883" y="3246"/>
                    <a:pt x="2990" y="3253"/>
                  </a:cubicBezTo>
                  <a:cubicBezTo>
                    <a:pt x="2898" y="3440"/>
                    <a:pt x="2893" y="3579"/>
                    <a:pt x="2983" y="3667"/>
                  </a:cubicBezTo>
                  <a:cubicBezTo>
                    <a:pt x="3020" y="3703"/>
                    <a:pt x="3067" y="3720"/>
                    <a:pt x="3112" y="3740"/>
                  </a:cubicBezTo>
                  <a:cubicBezTo>
                    <a:pt x="3125" y="3744"/>
                    <a:pt x="3138" y="3748"/>
                    <a:pt x="3150" y="3755"/>
                  </a:cubicBezTo>
                  <a:cubicBezTo>
                    <a:pt x="3354" y="3845"/>
                    <a:pt x="3495" y="4070"/>
                    <a:pt x="3485" y="4292"/>
                  </a:cubicBezTo>
                  <a:cubicBezTo>
                    <a:pt x="3483" y="4314"/>
                    <a:pt x="3480" y="4333"/>
                    <a:pt x="3478" y="4352"/>
                  </a:cubicBezTo>
                  <a:cubicBezTo>
                    <a:pt x="3474" y="4404"/>
                    <a:pt x="3470" y="4459"/>
                    <a:pt x="3480" y="4513"/>
                  </a:cubicBezTo>
                  <a:cubicBezTo>
                    <a:pt x="3498" y="4584"/>
                    <a:pt x="3560" y="4657"/>
                    <a:pt x="3637" y="4657"/>
                  </a:cubicBezTo>
                  <a:cubicBezTo>
                    <a:pt x="3645" y="4657"/>
                    <a:pt x="3654" y="4654"/>
                    <a:pt x="3663" y="4654"/>
                  </a:cubicBezTo>
                  <a:cubicBezTo>
                    <a:pt x="3675" y="4650"/>
                    <a:pt x="3688" y="4646"/>
                    <a:pt x="3701" y="4642"/>
                  </a:cubicBezTo>
                  <a:cubicBezTo>
                    <a:pt x="3716" y="4635"/>
                    <a:pt x="3729" y="4631"/>
                    <a:pt x="3746" y="4631"/>
                  </a:cubicBezTo>
                  <a:cubicBezTo>
                    <a:pt x="3776" y="4635"/>
                    <a:pt x="3782" y="4674"/>
                    <a:pt x="3789" y="4734"/>
                  </a:cubicBezTo>
                  <a:cubicBezTo>
                    <a:pt x="3789" y="4751"/>
                    <a:pt x="3791" y="4768"/>
                    <a:pt x="3793" y="4783"/>
                  </a:cubicBezTo>
                  <a:cubicBezTo>
                    <a:pt x="3810" y="4875"/>
                    <a:pt x="3881" y="4935"/>
                    <a:pt x="3950" y="4995"/>
                  </a:cubicBezTo>
                  <a:cubicBezTo>
                    <a:pt x="3962" y="5006"/>
                    <a:pt x="3977" y="5019"/>
                    <a:pt x="3990" y="5029"/>
                  </a:cubicBezTo>
                  <a:cubicBezTo>
                    <a:pt x="4048" y="5083"/>
                    <a:pt x="4117" y="5188"/>
                    <a:pt x="4063" y="5261"/>
                  </a:cubicBezTo>
                  <a:lnTo>
                    <a:pt x="4025" y="5314"/>
                  </a:lnTo>
                  <a:lnTo>
                    <a:pt x="4025" y="5314"/>
                  </a:lnTo>
                  <a:lnTo>
                    <a:pt x="4091" y="5301"/>
                  </a:lnTo>
                  <a:cubicBezTo>
                    <a:pt x="4104" y="5299"/>
                    <a:pt x="4116" y="5298"/>
                    <a:pt x="4129" y="5298"/>
                  </a:cubicBezTo>
                  <a:cubicBezTo>
                    <a:pt x="4185" y="5298"/>
                    <a:pt x="4241" y="5321"/>
                    <a:pt x="4282" y="5359"/>
                  </a:cubicBezTo>
                  <a:cubicBezTo>
                    <a:pt x="4419" y="5698"/>
                    <a:pt x="4477" y="6068"/>
                    <a:pt x="4442" y="6433"/>
                  </a:cubicBezTo>
                  <a:lnTo>
                    <a:pt x="4440" y="6461"/>
                  </a:lnTo>
                  <a:lnTo>
                    <a:pt x="5297" y="6448"/>
                  </a:lnTo>
                  <a:cubicBezTo>
                    <a:pt x="5334" y="6448"/>
                    <a:pt x="5370" y="6450"/>
                    <a:pt x="5400" y="6469"/>
                  </a:cubicBezTo>
                  <a:cubicBezTo>
                    <a:pt x="5421" y="6484"/>
                    <a:pt x="5439" y="6508"/>
                    <a:pt x="5456" y="6536"/>
                  </a:cubicBezTo>
                  <a:cubicBezTo>
                    <a:pt x="5464" y="6548"/>
                    <a:pt x="5473" y="6561"/>
                    <a:pt x="5481" y="6574"/>
                  </a:cubicBezTo>
                  <a:cubicBezTo>
                    <a:pt x="5537" y="6644"/>
                    <a:pt x="5626" y="6687"/>
                    <a:pt x="5717" y="6687"/>
                  </a:cubicBezTo>
                  <a:cubicBezTo>
                    <a:pt x="5732" y="6687"/>
                    <a:pt x="5747" y="6686"/>
                    <a:pt x="5762" y="6683"/>
                  </a:cubicBezTo>
                  <a:lnTo>
                    <a:pt x="5762" y="6683"/>
                  </a:lnTo>
                  <a:cubicBezTo>
                    <a:pt x="5781" y="6730"/>
                    <a:pt x="5751" y="6793"/>
                    <a:pt x="5711" y="6825"/>
                  </a:cubicBezTo>
                  <a:cubicBezTo>
                    <a:pt x="5655" y="6865"/>
                    <a:pt x="5580" y="6876"/>
                    <a:pt x="5514" y="6885"/>
                  </a:cubicBezTo>
                  <a:lnTo>
                    <a:pt x="5006" y="6953"/>
                  </a:lnTo>
                  <a:lnTo>
                    <a:pt x="5014" y="6983"/>
                  </a:lnTo>
                  <a:cubicBezTo>
                    <a:pt x="5036" y="7056"/>
                    <a:pt x="5059" y="7146"/>
                    <a:pt x="5036" y="7225"/>
                  </a:cubicBezTo>
                  <a:cubicBezTo>
                    <a:pt x="5018" y="7286"/>
                    <a:pt x="4959" y="7334"/>
                    <a:pt x="4906" y="7334"/>
                  </a:cubicBezTo>
                  <a:cubicBezTo>
                    <a:pt x="4895" y="7334"/>
                    <a:pt x="4885" y="7332"/>
                    <a:pt x="4875" y="7328"/>
                  </a:cubicBezTo>
                  <a:lnTo>
                    <a:pt x="4834" y="7313"/>
                  </a:lnTo>
                  <a:lnTo>
                    <a:pt x="4849" y="7508"/>
                  </a:lnTo>
                  <a:cubicBezTo>
                    <a:pt x="4744" y="7508"/>
                    <a:pt x="4646" y="7594"/>
                    <a:pt x="4635" y="7697"/>
                  </a:cubicBezTo>
                  <a:lnTo>
                    <a:pt x="4631" y="7720"/>
                  </a:lnTo>
                  <a:lnTo>
                    <a:pt x="5252" y="7842"/>
                  </a:lnTo>
                  <a:cubicBezTo>
                    <a:pt x="5274" y="7864"/>
                    <a:pt x="5272" y="7894"/>
                    <a:pt x="5269" y="7911"/>
                  </a:cubicBezTo>
                  <a:cubicBezTo>
                    <a:pt x="5261" y="7956"/>
                    <a:pt x="5224" y="7999"/>
                    <a:pt x="5184" y="8012"/>
                  </a:cubicBezTo>
                  <a:cubicBezTo>
                    <a:pt x="5165" y="8018"/>
                    <a:pt x="5144" y="8021"/>
                    <a:pt x="5123" y="8021"/>
                  </a:cubicBezTo>
                  <a:cubicBezTo>
                    <a:pt x="5063" y="8021"/>
                    <a:pt x="4995" y="7998"/>
                    <a:pt x="4929" y="7971"/>
                  </a:cubicBezTo>
                  <a:lnTo>
                    <a:pt x="4894" y="7958"/>
                  </a:lnTo>
                  <a:lnTo>
                    <a:pt x="4892" y="7995"/>
                  </a:lnTo>
                  <a:cubicBezTo>
                    <a:pt x="4884" y="8172"/>
                    <a:pt x="4662" y="8266"/>
                    <a:pt x="4453" y="8266"/>
                  </a:cubicBezTo>
                  <a:cubicBezTo>
                    <a:pt x="4439" y="8266"/>
                    <a:pt x="4426" y="8265"/>
                    <a:pt x="4412" y="8264"/>
                  </a:cubicBezTo>
                  <a:cubicBezTo>
                    <a:pt x="4385" y="8262"/>
                    <a:pt x="4355" y="8260"/>
                    <a:pt x="4325" y="8258"/>
                  </a:cubicBezTo>
                  <a:cubicBezTo>
                    <a:pt x="4262" y="8254"/>
                    <a:pt x="4196" y="8247"/>
                    <a:pt x="4134" y="8247"/>
                  </a:cubicBezTo>
                  <a:cubicBezTo>
                    <a:pt x="4018" y="8247"/>
                    <a:pt x="3872" y="8262"/>
                    <a:pt x="3763" y="8367"/>
                  </a:cubicBezTo>
                  <a:cubicBezTo>
                    <a:pt x="3752" y="8378"/>
                    <a:pt x="3742" y="8389"/>
                    <a:pt x="3731" y="8402"/>
                  </a:cubicBezTo>
                  <a:cubicBezTo>
                    <a:pt x="3710" y="8425"/>
                    <a:pt x="3690" y="8447"/>
                    <a:pt x="3667" y="8459"/>
                  </a:cubicBezTo>
                  <a:cubicBezTo>
                    <a:pt x="3646" y="8471"/>
                    <a:pt x="3625" y="8477"/>
                    <a:pt x="3603" y="8477"/>
                  </a:cubicBezTo>
                  <a:cubicBezTo>
                    <a:pt x="3534" y="8477"/>
                    <a:pt x="3457" y="8426"/>
                    <a:pt x="3378" y="8369"/>
                  </a:cubicBezTo>
                  <a:cubicBezTo>
                    <a:pt x="3292" y="8309"/>
                    <a:pt x="3204" y="8245"/>
                    <a:pt x="3110" y="8245"/>
                  </a:cubicBezTo>
                  <a:cubicBezTo>
                    <a:pt x="3086" y="8245"/>
                    <a:pt x="3063" y="8249"/>
                    <a:pt x="3039" y="8258"/>
                  </a:cubicBezTo>
                  <a:cubicBezTo>
                    <a:pt x="2992" y="8275"/>
                    <a:pt x="2958" y="8309"/>
                    <a:pt x="2923" y="8342"/>
                  </a:cubicBezTo>
                  <a:cubicBezTo>
                    <a:pt x="2898" y="8365"/>
                    <a:pt x="2874" y="8389"/>
                    <a:pt x="2846" y="8404"/>
                  </a:cubicBezTo>
                  <a:cubicBezTo>
                    <a:pt x="2814" y="8423"/>
                    <a:pt x="2778" y="8432"/>
                    <a:pt x="2737" y="8432"/>
                  </a:cubicBezTo>
                  <a:cubicBezTo>
                    <a:pt x="2668" y="8432"/>
                    <a:pt x="2596" y="8408"/>
                    <a:pt x="2518" y="8382"/>
                  </a:cubicBezTo>
                  <a:cubicBezTo>
                    <a:pt x="2471" y="8367"/>
                    <a:pt x="2420" y="8350"/>
                    <a:pt x="2371" y="8339"/>
                  </a:cubicBezTo>
                  <a:cubicBezTo>
                    <a:pt x="2333" y="8332"/>
                    <a:pt x="2293" y="8329"/>
                    <a:pt x="2251" y="8329"/>
                  </a:cubicBezTo>
                  <a:cubicBezTo>
                    <a:pt x="2166" y="8329"/>
                    <a:pt x="2076" y="8341"/>
                    <a:pt x="1998" y="8352"/>
                  </a:cubicBezTo>
                  <a:cubicBezTo>
                    <a:pt x="1904" y="8367"/>
                    <a:pt x="1799" y="8389"/>
                    <a:pt x="1743" y="8470"/>
                  </a:cubicBezTo>
                  <a:cubicBezTo>
                    <a:pt x="1726" y="8494"/>
                    <a:pt x="1717" y="8522"/>
                    <a:pt x="1706" y="8547"/>
                  </a:cubicBezTo>
                  <a:cubicBezTo>
                    <a:pt x="1698" y="8569"/>
                    <a:pt x="1689" y="8592"/>
                    <a:pt x="1679" y="8609"/>
                  </a:cubicBezTo>
                  <a:cubicBezTo>
                    <a:pt x="1649" y="8654"/>
                    <a:pt x="1601" y="8678"/>
                    <a:pt x="1541" y="8706"/>
                  </a:cubicBezTo>
                  <a:lnTo>
                    <a:pt x="699" y="9100"/>
                  </a:lnTo>
                  <a:lnTo>
                    <a:pt x="682" y="8854"/>
                  </a:lnTo>
                  <a:lnTo>
                    <a:pt x="682" y="8854"/>
                  </a:lnTo>
                  <a:cubicBezTo>
                    <a:pt x="684" y="8854"/>
                    <a:pt x="686" y="8854"/>
                    <a:pt x="688" y="8854"/>
                  </a:cubicBezTo>
                  <a:cubicBezTo>
                    <a:pt x="775" y="8854"/>
                    <a:pt x="868" y="8809"/>
                    <a:pt x="933" y="8736"/>
                  </a:cubicBezTo>
                  <a:cubicBezTo>
                    <a:pt x="989" y="8672"/>
                    <a:pt x="1019" y="8594"/>
                    <a:pt x="1017" y="8517"/>
                  </a:cubicBezTo>
                  <a:lnTo>
                    <a:pt x="1017" y="8517"/>
                  </a:lnTo>
                  <a:lnTo>
                    <a:pt x="1192" y="8519"/>
                  </a:lnTo>
                  <a:lnTo>
                    <a:pt x="1432" y="8166"/>
                  </a:lnTo>
                  <a:cubicBezTo>
                    <a:pt x="1466" y="8115"/>
                    <a:pt x="1499" y="8070"/>
                    <a:pt x="1546" y="8050"/>
                  </a:cubicBezTo>
                  <a:cubicBezTo>
                    <a:pt x="1563" y="8044"/>
                    <a:pt x="1585" y="8042"/>
                    <a:pt x="1607" y="8042"/>
                  </a:cubicBezTo>
                  <a:cubicBezTo>
                    <a:pt x="1627" y="8042"/>
                    <a:pt x="1648" y="8044"/>
                    <a:pt x="1668" y="8046"/>
                  </a:cubicBezTo>
                  <a:lnTo>
                    <a:pt x="1739" y="8055"/>
                  </a:lnTo>
                  <a:cubicBezTo>
                    <a:pt x="1824" y="8065"/>
                    <a:pt x="1912" y="8076"/>
                    <a:pt x="1998" y="8076"/>
                  </a:cubicBezTo>
                  <a:cubicBezTo>
                    <a:pt x="2066" y="8076"/>
                    <a:pt x="2128" y="8070"/>
                    <a:pt x="2184" y="8055"/>
                  </a:cubicBezTo>
                  <a:cubicBezTo>
                    <a:pt x="2351" y="8014"/>
                    <a:pt x="2525" y="7868"/>
                    <a:pt x="2521" y="7680"/>
                  </a:cubicBezTo>
                  <a:cubicBezTo>
                    <a:pt x="2518" y="7611"/>
                    <a:pt x="2493" y="7555"/>
                    <a:pt x="2448" y="7523"/>
                  </a:cubicBezTo>
                  <a:cubicBezTo>
                    <a:pt x="2422" y="7506"/>
                    <a:pt x="2394" y="7497"/>
                    <a:pt x="2364" y="7497"/>
                  </a:cubicBezTo>
                  <a:cubicBezTo>
                    <a:pt x="2293" y="7497"/>
                    <a:pt x="2225" y="7547"/>
                    <a:pt x="2156" y="7596"/>
                  </a:cubicBezTo>
                  <a:cubicBezTo>
                    <a:pt x="2090" y="7645"/>
                    <a:pt x="2022" y="7692"/>
                    <a:pt x="1962" y="7692"/>
                  </a:cubicBezTo>
                  <a:cubicBezTo>
                    <a:pt x="1956" y="7692"/>
                    <a:pt x="1950" y="7691"/>
                    <a:pt x="1944" y="7690"/>
                  </a:cubicBezTo>
                  <a:cubicBezTo>
                    <a:pt x="1951" y="7665"/>
                    <a:pt x="1951" y="7639"/>
                    <a:pt x="1942" y="7611"/>
                  </a:cubicBezTo>
                  <a:cubicBezTo>
                    <a:pt x="1927" y="7564"/>
                    <a:pt x="1889" y="7521"/>
                    <a:pt x="1844" y="7497"/>
                  </a:cubicBezTo>
                  <a:cubicBezTo>
                    <a:pt x="1803" y="7478"/>
                    <a:pt x="1756" y="7467"/>
                    <a:pt x="1694" y="7467"/>
                  </a:cubicBezTo>
                  <a:cubicBezTo>
                    <a:pt x="1666" y="7467"/>
                    <a:pt x="1636" y="7470"/>
                    <a:pt x="1608" y="7472"/>
                  </a:cubicBezTo>
                  <a:lnTo>
                    <a:pt x="1229" y="7500"/>
                  </a:lnTo>
                  <a:cubicBezTo>
                    <a:pt x="1179" y="7504"/>
                    <a:pt x="1132" y="7506"/>
                    <a:pt x="1085" y="7506"/>
                  </a:cubicBezTo>
                  <a:cubicBezTo>
                    <a:pt x="984" y="7506"/>
                    <a:pt x="909" y="7491"/>
                    <a:pt x="847" y="7459"/>
                  </a:cubicBezTo>
                  <a:cubicBezTo>
                    <a:pt x="785" y="7427"/>
                    <a:pt x="734" y="7363"/>
                    <a:pt x="717" y="7294"/>
                  </a:cubicBezTo>
                  <a:cubicBezTo>
                    <a:pt x="708" y="7264"/>
                    <a:pt x="704" y="7221"/>
                    <a:pt x="725" y="7178"/>
                  </a:cubicBezTo>
                  <a:cubicBezTo>
                    <a:pt x="742" y="7183"/>
                    <a:pt x="762" y="7185"/>
                    <a:pt x="781" y="7185"/>
                  </a:cubicBezTo>
                  <a:cubicBezTo>
                    <a:pt x="879" y="7185"/>
                    <a:pt x="969" y="7125"/>
                    <a:pt x="1057" y="7067"/>
                  </a:cubicBezTo>
                  <a:cubicBezTo>
                    <a:pt x="1092" y="7045"/>
                    <a:pt x="1128" y="7022"/>
                    <a:pt x="1162" y="7003"/>
                  </a:cubicBezTo>
                  <a:cubicBezTo>
                    <a:pt x="1224" y="6968"/>
                    <a:pt x="1299" y="6945"/>
                    <a:pt x="1396" y="6928"/>
                  </a:cubicBezTo>
                  <a:cubicBezTo>
                    <a:pt x="1443" y="6919"/>
                    <a:pt x="1597" y="6885"/>
                    <a:pt x="1651" y="6795"/>
                  </a:cubicBezTo>
                  <a:cubicBezTo>
                    <a:pt x="1668" y="6763"/>
                    <a:pt x="1672" y="6726"/>
                    <a:pt x="1659" y="6692"/>
                  </a:cubicBezTo>
                  <a:cubicBezTo>
                    <a:pt x="1629" y="6598"/>
                    <a:pt x="1529" y="6591"/>
                    <a:pt x="1441" y="6587"/>
                  </a:cubicBezTo>
                  <a:cubicBezTo>
                    <a:pt x="1400" y="6583"/>
                    <a:pt x="1357" y="6581"/>
                    <a:pt x="1323" y="6572"/>
                  </a:cubicBezTo>
                  <a:cubicBezTo>
                    <a:pt x="1209" y="6538"/>
                    <a:pt x="1156" y="6398"/>
                    <a:pt x="1171" y="6285"/>
                  </a:cubicBezTo>
                  <a:cubicBezTo>
                    <a:pt x="1186" y="6163"/>
                    <a:pt x="1259" y="6053"/>
                    <a:pt x="1325" y="5955"/>
                  </a:cubicBezTo>
                  <a:lnTo>
                    <a:pt x="1503" y="5936"/>
                  </a:lnTo>
                  <a:lnTo>
                    <a:pt x="1492" y="5903"/>
                  </a:lnTo>
                  <a:cubicBezTo>
                    <a:pt x="1488" y="5891"/>
                    <a:pt x="1490" y="5880"/>
                    <a:pt x="1499" y="5869"/>
                  </a:cubicBezTo>
                  <a:cubicBezTo>
                    <a:pt x="1512" y="5848"/>
                    <a:pt x="1543" y="5836"/>
                    <a:pt x="1572" y="5836"/>
                  </a:cubicBezTo>
                  <a:cubicBezTo>
                    <a:pt x="1587" y="5836"/>
                    <a:pt x="1602" y="5839"/>
                    <a:pt x="1612" y="5848"/>
                  </a:cubicBezTo>
                  <a:cubicBezTo>
                    <a:pt x="1670" y="5888"/>
                    <a:pt x="1679" y="5976"/>
                    <a:pt x="1674" y="6043"/>
                  </a:cubicBezTo>
                  <a:lnTo>
                    <a:pt x="1672" y="6077"/>
                  </a:lnTo>
                  <a:lnTo>
                    <a:pt x="2171" y="5989"/>
                  </a:lnTo>
                  <a:cubicBezTo>
                    <a:pt x="2195" y="5985"/>
                    <a:pt x="2225" y="5978"/>
                    <a:pt x="2248" y="5957"/>
                  </a:cubicBezTo>
                  <a:cubicBezTo>
                    <a:pt x="2274" y="5931"/>
                    <a:pt x="2278" y="5897"/>
                    <a:pt x="2283" y="5871"/>
                  </a:cubicBezTo>
                  <a:lnTo>
                    <a:pt x="2433" y="4841"/>
                  </a:lnTo>
                  <a:lnTo>
                    <a:pt x="2396" y="4847"/>
                  </a:lnTo>
                  <a:cubicBezTo>
                    <a:pt x="2345" y="4856"/>
                    <a:pt x="2296" y="4862"/>
                    <a:pt x="2248" y="4862"/>
                  </a:cubicBezTo>
                  <a:cubicBezTo>
                    <a:pt x="2133" y="4862"/>
                    <a:pt x="1989" y="4834"/>
                    <a:pt x="1961" y="4712"/>
                  </a:cubicBezTo>
                  <a:cubicBezTo>
                    <a:pt x="1940" y="4607"/>
                    <a:pt x="2026" y="4509"/>
                    <a:pt x="2103" y="4419"/>
                  </a:cubicBezTo>
                  <a:cubicBezTo>
                    <a:pt x="2221" y="4284"/>
                    <a:pt x="2253" y="4153"/>
                    <a:pt x="2193" y="4061"/>
                  </a:cubicBezTo>
                  <a:lnTo>
                    <a:pt x="2186" y="4050"/>
                  </a:lnTo>
                  <a:lnTo>
                    <a:pt x="1679" y="3924"/>
                  </a:lnTo>
                  <a:lnTo>
                    <a:pt x="1694" y="3969"/>
                  </a:lnTo>
                  <a:cubicBezTo>
                    <a:pt x="1724" y="4061"/>
                    <a:pt x="1651" y="4164"/>
                    <a:pt x="1567" y="4205"/>
                  </a:cubicBezTo>
                  <a:cubicBezTo>
                    <a:pt x="1492" y="4241"/>
                    <a:pt x="1404" y="4245"/>
                    <a:pt x="1331" y="4245"/>
                  </a:cubicBezTo>
                  <a:lnTo>
                    <a:pt x="1256" y="4245"/>
                  </a:lnTo>
                  <a:cubicBezTo>
                    <a:pt x="1137" y="4241"/>
                    <a:pt x="1032" y="4234"/>
                    <a:pt x="954" y="4175"/>
                  </a:cubicBezTo>
                  <a:cubicBezTo>
                    <a:pt x="909" y="4142"/>
                    <a:pt x="882" y="4082"/>
                    <a:pt x="882" y="4027"/>
                  </a:cubicBezTo>
                  <a:cubicBezTo>
                    <a:pt x="882" y="4001"/>
                    <a:pt x="886" y="3969"/>
                    <a:pt x="909" y="3945"/>
                  </a:cubicBezTo>
                  <a:cubicBezTo>
                    <a:pt x="931" y="3954"/>
                    <a:pt x="954" y="3960"/>
                    <a:pt x="978" y="3960"/>
                  </a:cubicBezTo>
                  <a:cubicBezTo>
                    <a:pt x="1087" y="3960"/>
                    <a:pt x="1203" y="3836"/>
                    <a:pt x="1214" y="3703"/>
                  </a:cubicBezTo>
                  <a:cubicBezTo>
                    <a:pt x="1220" y="3637"/>
                    <a:pt x="1209" y="3570"/>
                    <a:pt x="1201" y="3506"/>
                  </a:cubicBezTo>
                  <a:cubicBezTo>
                    <a:pt x="1192" y="3429"/>
                    <a:pt x="1182" y="3356"/>
                    <a:pt x="1196" y="3285"/>
                  </a:cubicBezTo>
                  <a:cubicBezTo>
                    <a:pt x="1201" y="3255"/>
                    <a:pt x="1209" y="3225"/>
                    <a:pt x="1220" y="3193"/>
                  </a:cubicBezTo>
                  <a:cubicBezTo>
                    <a:pt x="1250" y="3093"/>
                    <a:pt x="1284" y="2977"/>
                    <a:pt x="1201" y="2902"/>
                  </a:cubicBezTo>
                  <a:cubicBezTo>
                    <a:pt x="1173" y="2878"/>
                    <a:pt x="1139" y="2865"/>
                    <a:pt x="1102" y="2865"/>
                  </a:cubicBezTo>
                  <a:cubicBezTo>
                    <a:pt x="1025" y="2865"/>
                    <a:pt x="939" y="2921"/>
                    <a:pt x="899" y="2994"/>
                  </a:cubicBezTo>
                  <a:cubicBezTo>
                    <a:pt x="869" y="3050"/>
                    <a:pt x="854" y="3110"/>
                    <a:pt x="839" y="3168"/>
                  </a:cubicBezTo>
                  <a:cubicBezTo>
                    <a:pt x="826" y="3213"/>
                    <a:pt x="815" y="3255"/>
                    <a:pt x="798" y="3296"/>
                  </a:cubicBezTo>
                  <a:cubicBezTo>
                    <a:pt x="770" y="3360"/>
                    <a:pt x="702" y="3429"/>
                    <a:pt x="631" y="3429"/>
                  </a:cubicBezTo>
                  <a:cubicBezTo>
                    <a:pt x="616" y="3429"/>
                    <a:pt x="601" y="3427"/>
                    <a:pt x="588" y="3420"/>
                  </a:cubicBezTo>
                  <a:cubicBezTo>
                    <a:pt x="513" y="3386"/>
                    <a:pt x="513" y="3307"/>
                    <a:pt x="519" y="3178"/>
                  </a:cubicBezTo>
                  <a:cubicBezTo>
                    <a:pt x="526" y="3103"/>
                    <a:pt x="530" y="3026"/>
                    <a:pt x="507" y="2960"/>
                  </a:cubicBezTo>
                  <a:cubicBezTo>
                    <a:pt x="470" y="2846"/>
                    <a:pt x="369" y="2784"/>
                    <a:pt x="271" y="2724"/>
                  </a:cubicBezTo>
                  <a:cubicBezTo>
                    <a:pt x="241" y="2707"/>
                    <a:pt x="211" y="2688"/>
                    <a:pt x="183" y="2668"/>
                  </a:cubicBezTo>
                  <a:cubicBezTo>
                    <a:pt x="110" y="2617"/>
                    <a:pt x="55" y="2523"/>
                    <a:pt x="55" y="2448"/>
                  </a:cubicBezTo>
                  <a:cubicBezTo>
                    <a:pt x="55" y="2409"/>
                    <a:pt x="70" y="2377"/>
                    <a:pt x="100" y="2356"/>
                  </a:cubicBezTo>
                  <a:lnTo>
                    <a:pt x="106" y="2353"/>
                  </a:lnTo>
                  <a:lnTo>
                    <a:pt x="108" y="2347"/>
                  </a:lnTo>
                  <a:cubicBezTo>
                    <a:pt x="196" y="2161"/>
                    <a:pt x="280" y="1963"/>
                    <a:pt x="355" y="1792"/>
                  </a:cubicBezTo>
                  <a:lnTo>
                    <a:pt x="547" y="1344"/>
                  </a:lnTo>
                  <a:cubicBezTo>
                    <a:pt x="642" y="1128"/>
                    <a:pt x="734" y="914"/>
                    <a:pt x="826" y="697"/>
                  </a:cubicBezTo>
                  <a:cubicBezTo>
                    <a:pt x="871" y="586"/>
                    <a:pt x="920" y="472"/>
                    <a:pt x="1006" y="393"/>
                  </a:cubicBezTo>
                  <a:cubicBezTo>
                    <a:pt x="1061" y="343"/>
                    <a:pt x="1135" y="315"/>
                    <a:pt x="1202" y="315"/>
                  </a:cubicBezTo>
                  <a:cubicBezTo>
                    <a:pt x="1242" y="315"/>
                    <a:pt x="1280" y="325"/>
                    <a:pt x="1310" y="346"/>
                  </a:cubicBezTo>
                  <a:cubicBezTo>
                    <a:pt x="1323" y="352"/>
                    <a:pt x="1334" y="361"/>
                    <a:pt x="1344" y="372"/>
                  </a:cubicBezTo>
                  <a:cubicBezTo>
                    <a:pt x="1355" y="380"/>
                    <a:pt x="1368" y="391"/>
                    <a:pt x="1381" y="399"/>
                  </a:cubicBezTo>
                  <a:cubicBezTo>
                    <a:pt x="1421" y="427"/>
                    <a:pt x="1469" y="442"/>
                    <a:pt x="1520" y="442"/>
                  </a:cubicBezTo>
                  <a:cubicBezTo>
                    <a:pt x="1670" y="442"/>
                    <a:pt x="1811" y="327"/>
                    <a:pt x="1889" y="226"/>
                  </a:cubicBezTo>
                  <a:cubicBezTo>
                    <a:pt x="1952" y="146"/>
                    <a:pt x="2037" y="54"/>
                    <a:pt x="2114" y="54"/>
                  </a:cubicBezTo>
                  <a:close/>
                  <a:moveTo>
                    <a:pt x="2111" y="1"/>
                  </a:moveTo>
                  <a:cubicBezTo>
                    <a:pt x="2011" y="1"/>
                    <a:pt x="1921" y="97"/>
                    <a:pt x="1848" y="194"/>
                  </a:cubicBezTo>
                  <a:cubicBezTo>
                    <a:pt x="1771" y="290"/>
                    <a:pt x="1642" y="389"/>
                    <a:pt x="1520" y="389"/>
                  </a:cubicBezTo>
                  <a:cubicBezTo>
                    <a:pt x="1479" y="389"/>
                    <a:pt x="1443" y="378"/>
                    <a:pt x="1411" y="354"/>
                  </a:cubicBezTo>
                  <a:cubicBezTo>
                    <a:pt x="1400" y="348"/>
                    <a:pt x="1389" y="339"/>
                    <a:pt x="1379" y="331"/>
                  </a:cubicBezTo>
                  <a:cubicBezTo>
                    <a:pt x="1366" y="320"/>
                    <a:pt x="1355" y="309"/>
                    <a:pt x="1340" y="301"/>
                  </a:cubicBezTo>
                  <a:cubicBezTo>
                    <a:pt x="1302" y="275"/>
                    <a:pt x="1254" y="262"/>
                    <a:pt x="1203" y="262"/>
                  </a:cubicBezTo>
                  <a:cubicBezTo>
                    <a:pt x="1122" y="262"/>
                    <a:pt x="1034" y="295"/>
                    <a:pt x="969" y="354"/>
                  </a:cubicBezTo>
                  <a:cubicBezTo>
                    <a:pt x="875" y="440"/>
                    <a:pt x="822" y="567"/>
                    <a:pt x="777" y="676"/>
                  </a:cubicBezTo>
                  <a:cubicBezTo>
                    <a:pt x="684" y="892"/>
                    <a:pt x="592" y="1109"/>
                    <a:pt x="500" y="1323"/>
                  </a:cubicBezTo>
                  <a:lnTo>
                    <a:pt x="305" y="1771"/>
                  </a:lnTo>
                  <a:cubicBezTo>
                    <a:pt x="232" y="1942"/>
                    <a:pt x="149" y="2133"/>
                    <a:pt x="63" y="2317"/>
                  </a:cubicBezTo>
                  <a:cubicBezTo>
                    <a:pt x="22" y="2349"/>
                    <a:pt x="1" y="2394"/>
                    <a:pt x="1" y="2448"/>
                  </a:cubicBezTo>
                  <a:cubicBezTo>
                    <a:pt x="1" y="2540"/>
                    <a:pt x="65" y="2651"/>
                    <a:pt x="151" y="2711"/>
                  </a:cubicBezTo>
                  <a:cubicBezTo>
                    <a:pt x="181" y="2733"/>
                    <a:pt x="211" y="2752"/>
                    <a:pt x="243" y="2769"/>
                  </a:cubicBezTo>
                  <a:cubicBezTo>
                    <a:pt x="337" y="2827"/>
                    <a:pt x="427" y="2883"/>
                    <a:pt x="457" y="2975"/>
                  </a:cubicBezTo>
                  <a:cubicBezTo>
                    <a:pt x="474" y="3033"/>
                    <a:pt x="470" y="3105"/>
                    <a:pt x="468" y="3174"/>
                  </a:cubicBezTo>
                  <a:cubicBezTo>
                    <a:pt x="459" y="3294"/>
                    <a:pt x="453" y="3418"/>
                    <a:pt x="567" y="3470"/>
                  </a:cubicBezTo>
                  <a:cubicBezTo>
                    <a:pt x="586" y="3478"/>
                    <a:pt x="607" y="3482"/>
                    <a:pt x="631" y="3482"/>
                  </a:cubicBezTo>
                  <a:cubicBezTo>
                    <a:pt x="725" y="3482"/>
                    <a:pt x="811" y="3399"/>
                    <a:pt x="847" y="3318"/>
                  </a:cubicBezTo>
                  <a:cubicBezTo>
                    <a:pt x="867" y="3273"/>
                    <a:pt x="879" y="3225"/>
                    <a:pt x="890" y="3180"/>
                  </a:cubicBezTo>
                  <a:cubicBezTo>
                    <a:pt x="905" y="3123"/>
                    <a:pt x="918" y="3069"/>
                    <a:pt x="946" y="3022"/>
                  </a:cubicBezTo>
                  <a:cubicBezTo>
                    <a:pt x="978" y="2962"/>
                    <a:pt x="1046" y="2921"/>
                    <a:pt x="1103" y="2921"/>
                  </a:cubicBezTo>
                  <a:cubicBezTo>
                    <a:pt x="1126" y="2921"/>
                    <a:pt x="1148" y="2928"/>
                    <a:pt x="1164" y="2943"/>
                  </a:cubicBezTo>
                  <a:cubicBezTo>
                    <a:pt x="1222" y="2994"/>
                    <a:pt x="1196" y="3084"/>
                    <a:pt x="1169" y="3178"/>
                  </a:cubicBezTo>
                  <a:cubicBezTo>
                    <a:pt x="1158" y="3210"/>
                    <a:pt x="1149" y="3243"/>
                    <a:pt x="1143" y="3275"/>
                  </a:cubicBezTo>
                  <a:cubicBezTo>
                    <a:pt x="1128" y="3354"/>
                    <a:pt x="1139" y="3435"/>
                    <a:pt x="1149" y="3515"/>
                  </a:cubicBezTo>
                  <a:cubicBezTo>
                    <a:pt x="1158" y="3579"/>
                    <a:pt x="1167" y="3639"/>
                    <a:pt x="1160" y="3699"/>
                  </a:cubicBezTo>
                  <a:cubicBezTo>
                    <a:pt x="1152" y="3802"/>
                    <a:pt x="1059" y="3907"/>
                    <a:pt x="978" y="3907"/>
                  </a:cubicBezTo>
                  <a:cubicBezTo>
                    <a:pt x="959" y="3907"/>
                    <a:pt x="939" y="3900"/>
                    <a:pt x="922" y="3890"/>
                  </a:cubicBezTo>
                  <a:lnTo>
                    <a:pt x="907" y="3879"/>
                  </a:lnTo>
                  <a:lnTo>
                    <a:pt x="892" y="3890"/>
                  </a:lnTo>
                  <a:cubicBezTo>
                    <a:pt x="849" y="3920"/>
                    <a:pt x="828" y="3969"/>
                    <a:pt x="828" y="4025"/>
                  </a:cubicBezTo>
                  <a:cubicBezTo>
                    <a:pt x="828" y="4100"/>
                    <a:pt x="864" y="4175"/>
                    <a:pt x="922" y="4217"/>
                  </a:cubicBezTo>
                  <a:cubicBezTo>
                    <a:pt x="1021" y="4292"/>
                    <a:pt x="1156" y="4294"/>
                    <a:pt x="1254" y="4299"/>
                  </a:cubicBezTo>
                  <a:lnTo>
                    <a:pt x="1331" y="4299"/>
                  </a:lnTo>
                  <a:cubicBezTo>
                    <a:pt x="1411" y="4299"/>
                    <a:pt x="1505" y="4294"/>
                    <a:pt x="1591" y="4252"/>
                  </a:cubicBezTo>
                  <a:cubicBezTo>
                    <a:pt x="1685" y="4207"/>
                    <a:pt x="1762" y="4104"/>
                    <a:pt x="1754" y="3997"/>
                  </a:cubicBezTo>
                  <a:lnTo>
                    <a:pt x="1754" y="3997"/>
                  </a:lnTo>
                  <a:lnTo>
                    <a:pt x="2152" y="4097"/>
                  </a:lnTo>
                  <a:cubicBezTo>
                    <a:pt x="2208" y="4198"/>
                    <a:pt x="2109" y="4331"/>
                    <a:pt x="2060" y="4387"/>
                  </a:cubicBezTo>
                  <a:cubicBezTo>
                    <a:pt x="1981" y="4479"/>
                    <a:pt x="1880" y="4592"/>
                    <a:pt x="1910" y="4723"/>
                  </a:cubicBezTo>
                  <a:cubicBezTo>
                    <a:pt x="1937" y="4845"/>
                    <a:pt x="2054" y="4914"/>
                    <a:pt x="2240" y="4914"/>
                  </a:cubicBezTo>
                  <a:cubicBezTo>
                    <a:pt x="2243" y="4914"/>
                    <a:pt x="2246" y="4914"/>
                    <a:pt x="2248" y="4914"/>
                  </a:cubicBezTo>
                  <a:cubicBezTo>
                    <a:pt x="2287" y="4914"/>
                    <a:pt x="2328" y="4912"/>
                    <a:pt x="2368" y="4907"/>
                  </a:cubicBezTo>
                  <a:lnTo>
                    <a:pt x="2368" y="4907"/>
                  </a:lnTo>
                  <a:lnTo>
                    <a:pt x="2229" y="5865"/>
                  </a:lnTo>
                  <a:cubicBezTo>
                    <a:pt x="2225" y="5886"/>
                    <a:pt x="2223" y="5908"/>
                    <a:pt x="2212" y="5918"/>
                  </a:cubicBezTo>
                  <a:cubicBezTo>
                    <a:pt x="2199" y="5929"/>
                    <a:pt x="2180" y="5931"/>
                    <a:pt x="2163" y="5936"/>
                  </a:cubicBezTo>
                  <a:lnTo>
                    <a:pt x="1728" y="6013"/>
                  </a:lnTo>
                  <a:cubicBezTo>
                    <a:pt x="1728" y="5914"/>
                    <a:pt x="1698" y="5843"/>
                    <a:pt x="1644" y="5803"/>
                  </a:cubicBezTo>
                  <a:cubicBezTo>
                    <a:pt x="1624" y="5789"/>
                    <a:pt x="1599" y="5783"/>
                    <a:pt x="1574" y="5783"/>
                  </a:cubicBezTo>
                  <a:cubicBezTo>
                    <a:pt x="1528" y="5783"/>
                    <a:pt x="1480" y="5803"/>
                    <a:pt x="1456" y="5837"/>
                  </a:cubicBezTo>
                  <a:cubicBezTo>
                    <a:pt x="1443" y="5852"/>
                    <a:pt x="1436" y="5871"/>
                    <a:pt x="1436" y="5888"/>
                  </a:cubicBezTo>
                  <a:lnTo>
                    <a:pt x="1295" y="5906"/>
                  </a:lnTo>
                  <a:lnTo>
                    <a:pt x="1289" y="5914"/>
                  </a:lnTo>
                  <a:cubicBezTo>
                    <a:pt x="1216" y="6019"/>
                    <a:pt x="1137" y="6139"/>
                    <a:pt x="1117" y="6276"/>
                  </a:cubicBezTo>
                  <a:cubicBezTo>
                    <a:pt x="1100" y="6413"/>
                    <a:pt x="1167" y="6581"/>
                    <a:pt x="1308" y="6621"/>
                  </a:cubicBezTo>
                  <a:cubicBezTo>
                    <a:pt x="1349" y="6634"/>
                    <a:pt x="1394" y="6636"/>
                    <a:pt x="1436" y="6640"/>
                  </a:cubicBezTo>
                  <a:cubicBezTo>
                    <a:pt x="1531" y="6647"/>
                    <a:pt x="1591" y="6653"/>
                    <a:pt x="1610" y="6709"/>
                  </a:cubicBezTo>
                  <a:cubicBezTo>
                    <a:pt x="1616" y="6730"/>
                    <a:pt x="1614" y="6750"/>
                    <a:pt x="1604" y="6767"/>
                  </a:cubicBezTo>
                  <a:cubicBezTo>
                    <a:pt x="1571" y="6823"/>
                    <a:pt x="1466" y="6859"/>
                    <a:pt x="1387" y="6874"/>
                  </a:cubicBezTo>
                  <a:cubicBezTo>
                    <a:pt x="1284" y="6893"/>
                    <a:pt x="1205" y="6919"/>
                    <a:pt x="1137" y="6955"/>
                  </a:cubicBezTo>
                  <a:cubicBezTo>
                    <a:pt x="1100" y="6975"/>
                    <a:pt x="1064" y="6998"/>
                    <a:pt x="1027" y="7022"/>
                  </a:cubicBezTo>
                  <a:cubicBezTo>
                    <a:pt x="946" y="7077"/>
                    <a:pt x="860" y="7131"/>
                    <a:pt x="779" y="7131"/>
                  </a:cubicBezTo>
                  <a:cubicBezTo>
                    <a:pt x="759" y="7131"/>
                    <a:pt x="740" y="7128"/>
                    <a:pt x="721" y="7120"/>
                  </a:cubicBezTo>
                  <a:lnTo>
                    <a:pt x="702" y="7114"/>
                  </a:lnTo>
                  <a:lnTo>
                    <a:pt x="689" y="7131"/>
                  </a:lnTo>
                  <a:cubicBezTo>
                    <a:pt x="657" y="7183"/>
                    <a:pt x="648" y="7245"/>
                    <a:pt x="665" y="7309"/>
                  </a:cubicBezTo>
                  <a:cubicBezTo>
                    <a:pt x="687" y="7390"/>
                    <a:pt x="747" y="7465"/>
                    <a:pt x="822" y="7506"/>
                  </a:cubicBezTo>
                  <a:cubicBezTo>
                    <a:pt x="892" y="7542"/>
                    <a:pt x="976" y="7560"/>
                    <a:pt x="1085" y="7560"/>
                  </a:cubicBezTo>
                  <a:cubicBezTo>
                    <a:pt x="1134" y="7560"/>
                    <a:pt x="1182" y="7557"/>
                    <a:pt x="1231" y="7553"/>
                  </a:cubicBezTo>
                  <a:lnTo>
                    <a:pt x="1612" y="7525"/>
                  </a:lnTo>
                  <a:cubicBezTo>
                    <a:pt x="1640" y="7523"/>
                    <a:pt x="1666" y="7521"/>
                    <a:pt x="1694" y="7521"/>
                  </a:cubicBezTo>
                  <a:cubicBezTo>
                    <a:pt x="1747" y="7521"/>
                    <a:pt x="1786" y="7530"/>
                    <a:pt x="1820" y="7545"/>
                  </a:cubicBezTo>
                  <a:cubicBezTo>
                    <a:pt x="1852" y="7562"/>
                    <a:pt x="1880" y="7594"/>
                    <a:pt x="1891" y="7628"/>
                  </a:cubicBezTo>
                  <a:cubicBezTo>
                    <a:pt x="1895" y="7645"/>
                    <a:pt x="1899" y="7671"/>
                    <a:pt x="1886" y="7695"/>
                  </a:cubicBezTo>
                  <a:lnTo>
                    <a:pt x="1871" y="7720"/>
                  </a:lnTo>
                  <a:lnTo>
                    <a:pt x="1899" y="7731"/>
                  </a:lnTo>
                  <a:cubicBezTo>
                    <a:pt x="1919" y="7742"/>
                    <a:pt x="1942" y="7746"/>
                    <a:pt x="1964" y="7746"/>
                  </a:cubicBezTo>
                  <a:cubicBezTo>
                    <a:pt x="2043" y="7746"/>
                    <a:pt x="2116" y="7692"/>
                    <a:pt x="2188" y="7641"/>
                  </a:cubicBezTo>
                  <a:cubicBezTo>
                    <a:pt x="2252" y="7593"/>
                    <a:pt x="2312" y="7552"/>
                    <a:pt x="2365" y="7552"/>
                  </a:cubicBezTo>
                  <a:cubicBezTo>
                    <a:pt x="2384" y="7552"/>
                    <a:pt x="2401" y="7557"/>
                    <a:pt x="2418" y="7568"/>
                  </a:cubicBezTo>
                  <a:cubicBezTo>
                    <a:pt x="2448" y="7590"/>
                    <a:pt x="2467" y="7630"/>
                    <a:pt x="2467" y="7682"/>
                  </a:cubicBezTo>
                  <a:cubicBezTo>
                    <a:pt x="2471" y="7842"/>
                    <a:pt x="2317" y="7967"/>
                    <a:pt x="2171" y="8003"/>
                  </a:cubicBezTo>
                  <a:cubicBezTo>
                    <a:pt x="2120" y="8016"/>
                    <a:pt x="2062" y="8021"/>
                    <a:pt x="2000" y="8021"/>
                  </a:cubicBezTo>
                  <a:cubicBezTo>
                    <a:pt x="1918" y="8021"/>
                    <a:pt x="1830" y="8012"/>
                    <a:pt x="1745" y="8001"/>
                  </a:cubicBezTo>
                  <a:lnTo>
                    <a:pt x="1674" y="7992"/>
                  </a:lnTo>
                  <a:cubicBezTo>
                    <a:pt x="1654" y="7990"/>
                    <a:pt x="1633" y="7988"/>
                    <a:pt x="1612" y="7988"/>
                  </a:cubicBezTo>
                  <a:cubicBezTo>
                    <a:pt x="1581" y="7988"/>
                    <a:pt x="1551" y="7992"/>
                    <a:pt x="1526" y="8001"/>
                  </a:cubicBezTo>
                  <a:cubicBezTo>
                    <a:pt x="1460" y="8027"/>
                    <a:pt x="1417" y="8089"/>
                    <a:pt x="1387" y="8136"/>
                  </a:cubicBezTo>
                  <a:lnTo>
                    <a:pt x="1164" y="8466"/>
                  </a:lnTo>
                  <a:lnTo>
                    <a:pt x="957" y="8464"/>
                  </a:lnTo>
                  <a:lnTo>
                    <a:pt x="961" y="8494"/>
                  </a:lnTo>
                  <a:cubicBezTo>
                    <a:pt x="969" y="8564"/>
                    <a:pt x="946" y="8639"/>
                    <a:pt x="892" y="8699"/>
                  </a:cubicBezTo>
                  <a:cubicBezTo>
                    <a:pt x="838" y="8763"/>
                    <a:pt x="764" y="8800"/>
                    <a:pt x="689" y="8800"/>
                  </a:cubicBezTo>
                  <a:cubicBezTo>
                    <a:pt x="679" y="8800"/>
                    <a:pt x="668" y="8800"/>
                    <a:pt x="657" y="8798"/>
                  </a:cubicBezTo>
                  <a:lnTo>
                    <a:pt x="624" y="8794"/>
                  </a:lnTo>
                  <a:lnTo>
                    <a:pt x="624" y="8794"/>
                  </a:lnTo>
                  <a:lnTo>
                    <a:pt x="650" y="9181"/>
                  </a:lnTo>
                  <a:lnTo>
                    <a:pt x="1563" y="8755"/>
                  </a:lnTo>
                  <a:cubicBezTo>
                    <a:pt x="1616" y="8729"/>
                    <a:pt x="1683" y="8699"/>
                    <a:pt x="1724" y="8639"/>
                  </a:cubicBezTo>
                  <a:cubicBezTo>
                    <a:pt x="1739" y="8616"/>
                    <a:pt x="1747" y="8590"/>
                    <a:pt x="1758" y="8564"/>
                  </a:cubicBezTo>
                  <a:cubicBezTo>
                    <a:pt x="1766" y="8541"/>
                    <a:pt x="1775" y="8519"/>
                    <a:pt x="1788" y="8500"/>
                  </a:cubicBezTo>
                  <a:cubicBezTo>
                    <a:pt x="1831" y="8436"/>
                    <a:pt x="1919" y="8419"/>
                    <a:pt x="2006" y="8406"/>
                  </a:cubicBezTo>
                  <a:cubicBezTo>
                    <a:pt x="2081" y="8394"/>
                    <a:pt x="2166" y="8383"/>
                    <a:pt x="2246" y="8383"/>
                  </a:cubicBezTo>
                  <a:cubicBezTo>
                    <a:pt x="2286" y="8383"/>
                    <a:pt x="2325" y="8386"/>
                    <a:pt x="2360" y="8393"/>
                  </a:cubicBezTo>
                  <a:cubicBezTo>
                    <a:pt x="2407" y="8402"/>
                    <a:pt x="2456" y="8419"/>
                    <a:pt x="2503" y="8434"/>
                  </a:cubicBezTo>
                  <a:cubicBezTo>
                    <a:pt x="2581" y="8459"/>
                    <a:pt x="2660" y="8485"/>
                    <a:pt x="2737" y="8485"/>
                  </a:cubicBezTo>
                  <a:cubicBezTo>
                    <a:pt x="2788" y="8485"/>
                    <a:pt x="2833" y="8474"/>
                    <a:pt x="2874" y="8451"/>
                  </a:cubicBezTo>
                  <a:cubicBezTo>
                    <a:pt x="2906" y="8432"/>
                    <a:pt x="2934" y="8406"/>
                    <a:pt x="2960" y="8380"/>
                  </a:cubicBezTo>
                  <a:cubicBezTo>
                    <a:pt x="2992" y="8350"/>
                    <a:pt x="3022" y="8322"/>
                    <a:pt x="3058" y="8309"/>
                  </a:cubicBezTo>
                  <a:cubicBezTo>
                    <a:pt x="3074" y="8304"/>
                    <a:pt x="3090" y="8301"/>
                    <a:pt x="3107" y="8301"/>
                  </a:cubicBezTo>
                  <a:cubicBezTo>
                    <a:pt x="3183" y="8301"/>
                    <a:pt x="3268" y="8356"/>
                    <a:pt x="3348" y="8412"/>
                  </a:cubicBezTo>
                  <a:cubicBezTo>
                    <a:pt x="3429" y="8470"/>
                    <a:pt x="3515" y="8530"/>
                    <a:pt x="3600" y="8530"/>
                  </a:cubicBezTo>
                  <a:cubicBezTo>
                    <a:pt x="3633" y="8530"/>
                    <a:pt x="3665" y="8524"/>
                    <a:pt x="3692" y="8507"/>
                  </a:cubicBezTo>
                  <a:cubicBezTo>
                    <a:pt x="3725" y="8487"/>
                    <a:pt x="3748" y="8462"/>
                    <a:pt x="3772" y="8438"/>
                  </a:cubicBezTo>
                  <a:cubicBezTo>
                    <a:pt x="3780" y="8425"/>
                    <a:pt x="3791" y="8414"/>
                    <a:pt x="3802" y="8406"/>
                  </a:cubicBezTo>
                  <a:cubicBezTo>
                    <a:pt x="3875" y="8333"/>
                    <a:pt x="3977" y="8301"/>
                    <a:pt x="4134" y="8301"/>
                  </a:cubicBezTo>
                  <a:cubicBezTo>
                    <a:pt x="4196" y="8301"/>
                    <a:pt x="4260" y="8307"/>
                    <a:pt x="4322" y="8312"/>
                  </a:cubicBezTo>
                  <a:cubicBezTo>
                    <a:pt x="4350" y="8314"/>
                    <a:pt x="4380" y="8316"/>
                    <a:pt x="4408" y="8318"/>
                  </a:cubicBezTo>
                  <a:cubicBezTo>
                    <a:pt x="4422" y="8319"/>
                    <a:pt x="4437" y="8319"/>
                    <a:pt x="4452" y="8319"/>
                  </a:cubicBezTo>
                  <a:cubicBezTo>
                    <a:pt x="4669" y="8319"/>
                    <a:pt x="4907" y="8230"/>
                    <a:pt x="4942" y="8035"/>
                  </a:cubicBezTo>
                  <a:cubicBezTo>
                    <a:pt x="5002" y="8057"/>
                    <a:pt x="5059" y="8076"/>
                    <a:pt x="5122" y="8076"/>
                  </a:cubicBezTo>
                  <a:cubicBezTo>
                    <a:pt x="5149" y="8076"/>
                    <a:pt x="5175" y="8072"/>
                    <a:pt x="5201" y="8063"/>
                  </a:cubicBezTo>
                  <a:cubicBezTo>
                    <a:pt x="5259" y="8044"/>
                    <a:pt x="5310" y="7984"/>
                    <a:pt x="5321" y="7922"/>
                  </a:cubicBezTo>
                  <a:cubicBezTo>
                    <a:pt x="5331" y="7870"/>
                    <a:pt x="5317" y="7825"/>
                    <a:pt x="5282" y="7797"/>
                  </a:cubicBezTo>
                  <a:lnTo>
                    <a:pt x="5276" y="7793"/>
                  </a:lnTo>
                  <a:lnTo>
                    <a:pt x="4693" y="7677"/>
                  </a:lnTo>
                  <a:cubicBezTo>
                    <a:pt x="4712" y="7614"/>
                    <a:pt x="4779" y="7562"/>
                    <a:pt x="4848" y="7562"/>
                  </a:cubicBezTo>
                  <a:cubicBezTo>
                    <a:pt x="4856" y="7562"/>
                    <a:pt x="4865" y="7562"/>
                    <a:pt x="4873" y="7564"/>
                  </a:cubicBezTo>
                  <a:lnTo>
                    <a:pt x="4907" y="7568"/>
                  </a:lnTo>
                  <a:lnTo>
                    <a:pt x="4894" y="7388"/>
                  </a:lnTo>
                  <a:lnTo>
                    <a:pt x="4894" y="7388"/>
                  </a:lnTo>
                  <a:cubicBezTo>
                    <a:pt x="4899" y="7389"/>
                    <a:pt x="4904" y="7389"/>
                    <a:pt x="4908" y="7389"/>
                  </a:cubicBezTo>
                  <a:cubicBezTo>
                    <a:pt x="4985" y="7389"/>
                    <a:pt x="5063" y="7323"/>
                    <a:pt x="5087" y="7240"/>
                  </a:cubicBezTo>
                  <a:cubicBezTo>
                    <a:pt x="5113" y="7157"/>
                    <a:pt x="5094" y="7071"/>
                    <a:pt x="5074" y="6998"/>
                  </a:cubicBezTo>
                  <a:lnTo>
                    <a:pt x="5520" y="6938"/>
                  </a:lnTo>
                  <a:cubicBezTo>
                    <a:pt x="5591" y="6930"/>
                    <a:pt x="5676" y="6917"/>
                    <a:pt x="5743" y="6868"/>
                  </a:cubicBezTo>
                  <a:cubicBezTo>
                    <a:pt x="5809" y="6816"/>
                    <a:pt x="5848" y="6711"/>
                    <a:pt x="5796" y="6636"/>
                  </a:cubicBezTo>
                  <a:lnTo>
                    <a:pt x="5786" y="6621"/>
                  </a:lnTo>
                  <a:lnTo>
                    <a:pt x="5769" y="6625"/>
                  </a:lnTo>
                  <a:cubicBezTo>
                    <a:pt x="5751" y="6630"/>
                    <a:pt x="5732" y="6633"/>
                    <a:pt x="5713" y="6633"/>
                  </a:cubicBezTo>
                  <a:cubicBezTo>
                    <a:pt x="5641" y="6633"/>
                    <a:pt x="5567" y="6598"/>
                    <a:pt x="5524" y="6542"/>
                  </a:cubicBezTo>
                  <a:cubicBezTo>
                    <a:pt x="5516" y="6531"/>
                    <a:pt x="5507" y="6518"/>
                    <a:pt x="5501" y="6506"/>
                  </a:cubicBezTo>
                  <a:cubicBezTo>
                    <a:pt x="5481" y="6476"/>
                    <a:pt x="5462" y="6446"/>
                    <a:pt x="5428" y="6424"/>
                  </a:cubicBezTo>
                  <a:cubicBezTo>
                    <a:pt x="5389" y="6396"/>
                    <a:pt x="5340" y="6394"/>
                    <a:pt x="5297" y="6394"/>
                  </a:cubicBezTo>
                  <a:lnTo>
                    <a:pt x="4498" y="6407"/>
                  </a:lnTo>
                  <a:cubicBezTo>
                    <a:pt x="4526" y="6043"/>
                    <a:pt x="4468" y="5672"/>
                    <a:pt x="4329" y="5334"/>
                  </a:cubicBezTo>
                  <a:lnTo>
                    <a:pt x="4322" y="5325"/>
                  </a:lnTo>
                  <a:cubicBezTo>
                    <a:pt x="4273" y="5274"/>
                    <a:pt x="4202" y="5244"/>
                    <a:pt x="4130" y="5244"/>
                  </a:cubicBezTo>
                  <a:cubicBezTo>
                    <a:pt x="4155" y="5158"/>
                    <a:pt x="4100" y="5057"/>
                    <a:pt x="4025" y="4991"/>
                  </a:cubicBezTo>
                  <a:cubicBezTo>
                    <a:pt x="4012" y="4978"/>
                    <a:pt x="3999" y="4965"/>
                    <a:pt x="3984" y="4954"/>
                  </a:cubicBezTo>
                  <a:cubicBezTo>
                    <a:pt x="3922" y="4901"/>
                    <a:pt x="3860" y="4847"/>
                    <a:pt x="3847" y="4772"/>
                  </a:cubicBezTo>
                  <a:cubicBezTo>
                    <a:pt x="3845" y="4759"/>
                    <a:pt x="3842" y="4744"/>
                    <a:pt x="3840" y="4729"/>
                  </a:cubicBezTo>
                  <a:cubicBezTo>
                    <a:pt x="3836" y="4667"/>
                    <a:pt x="3827" y="4590"/>
                    <a:pt x="3757" y="4577"/>
                  </a:cubicBezTo>
                  <a:cubicBezTo>
                    <a:pt x="3752" y="4577"/>
                    <a:pt x="3747" y="4576"/>
                    <a:pt x="3742" y="4576"/>
                  </a:cubicBezTo>
                  <a:cubicBezTo>
                    <a:pt x="3720" y="4576"/>
                    <a:pt x="3699" y="4583"/>
                    <a:pt x="3682" y="4590"/>
                  </a:cubicBezTo>
                  <a:cubicBezTo>
                    <a:pt x="3671" y="4594"/>
                    <a:pt x="3663" y="4599"/>
                    <a:pt x="3652" y="4601"/>
                  </a:cubicBezTo>
                  <a:cubicBezTo>
                    <a:pt x="3647" y="4602"/>
                    <a:pt x="3643" y="4602"/>
                    <a:pt x="3639" y="4602"/>
                  </a:cubicBezTo>
                  <a:cubicBezTo>
                    <a:pt x="3590" y="4602"/>
                    <a:pt x="3544" y="4549"/>
                    <a:pt x="3534" y="4500"/>
                  </a:cubicBezTo>
                  <a:cubicBezTo>
                    <a:pt x="3523" y="4455"/>
                    <a:pt x="3528" y="4408"/>
                    <a:pt x="3532" y="4359"/>
                  </a:cubicBezTo>
                  <a:cubicBezTo>
                    <a:pt x="3534" y="4337"/>
                    <a:pt x="3536" y="4316"/>
                    <a:pt x="3538" y="4297"/>
                  </a:cubicBezTo>
                  <a:cubicBezTo>
                    <a:pt x="3549" y="4048"/>
                    <a:pt x="3399" y="3804"/>
                    <a:pt x="3172" y="3705"/>
                  </a:cubicBezTo>
                  <a:cubicBezTo>
                    <a:pt x="3159" y="3699"/>
                    <a:pt x="3146" y="3695"/>
                    <a:pt x="3133" y="3690"/>
                  </a:cubicBezTo>
                  <a:cubicBezTo>
                    <a:pt x="3090" y="3673"/>
                    <a:pt x="3050" y="3656"/>
                    <a:pt x="3022" y="3628"/>
                  </a:cubicBezTo>
                  <a:cubicBezTo>
                    <a:pt x="2928" y="3536"/>
                    <a:pt x="2988" y="3367"/>
                    <a:pt x="3056" y="3243"/>
                  </a:cubicBezTo>
                  <a:lnTo>
                    <a:pt x="3078" y="3206"/>
                  </a:lnTo>
                  <a:lnTo>
                    <a:pt x="3035" y="3202"/>
                  </a:lnTo>
                  <a:cubicBezTo>
                    <a:pt x="2918" y="3193"/>
                    <a:pt x="2801" y="3188"/>
                    <a:pt x="2683" y="3188"/>
                  </a:cubicBezTo>
                  <a:cubicBezTo>
                    <a:pt x="2551" y="3188"/>
                    <a:pt x="2419" y="3194"/>
                    <a:pt x="2289" y="3204"/>
                  </a:cubicBezTo>
                  <a:cubicBezTo>
                    <a:pt x="2266" y="3056"/>
                    <a:pt x="2306" y="2902"/>
                    <a:pt x="2343" y="2767"/>
                  </a:cubicBezTo>
                  <a:lnTo>
                    <a:pt x="2510" y="2152"/>
                  </a:lnTo>
                  <a:cubicBezTo>
                    <a:pt x="2538" y="2047"/>
                    <a:pt x="2570" y="1948"/>
                    <a:pt x="2647" y="1899"/>
                  </a:cubicBezTo>
                  <a:cubicBezTo>
                    <a:pt x="2675" y="1880"/>
                    <a:pt x="2709" y="1869"/>
                    <a:pt x="2743" y="1858"/>
                  </a:cubicBezTo>
                  <a:cubicBezTo>
                    <a:pt x="2776" y="1848"/>
                    <a:pt x="2808" y="1837"/>
                    <a:pt x="2840" y="1820"/>
                  </a:cubicBezTo>
                  <a:cubicBezTo>
                    <a:pt x="2885" y="1794"/>
                    <a:pt x="2921" y="1745"/>
                    <a:pt x="2930" y="1696"/>
                  </a:cubicBezTo>
                  <a:cubicBezTo>
                    <a:pt x="2932" y="1679"/>
                    <a:pt x="2932" y="1664"/>
                    <a:pt x="2928" y="1649"/>
                  </a:cubicBezTo>
                  <a:cubicBezTo>
                    <a:pt x="3011" y="1640"/>
                    <a:pt x="3093" y="1599"/>
                    <a:pt x="3155" y="1535"/>
                  </a:cubicBezTo>
                  <a:cubicBezTo>
                    <a:pt x="3223" y="1462"/>
                    <a:pt x="3260" y="1368"/>
                    <a:pt x="3255" y="1278"/>
                  </a:cubicBezTo>
                  <a:lnTo>
                    <a:pt x="3255" y="1256"/>
                  </a:lnTo>
                  <a:lnTo>
                    <a:pt x="3234" y="1252"/>
                  </a:lnTo>
                  <a:cubicBezTo>
                    <a:pt x="2946" y="1197"/>
                    <a:pt x="2651" y="1169"/>
                    <a:pt x="2357" y="1169"/>
                  </a:cubicBezTo>
                  <a:cubicBezTo>
                    <a:pt x="2209" y="1169"/>
                    <a:pt x="2061" y="1176"/>
                    <a:pt x="1914" y="1190"/>
                  </a:cubicBezTo>
                  <a:lnTo>
                    <a:pt x="1895" y="1192"/>
                  </a:lnTo>
                  <a:lnTo>
                    <a:pt x="1891" y="1209"/>
                  </a:lnTo>
                  <a:cubicBezTo>
                    <a:pt x="1861" y="1304"/>
                    <a:pt x="1762" y="1346"/>
                    <a:pt x="1674" y="1346"/>
                  </a:cubicBezTo>
                  <a:cubicBezTo>
                    <a:pt x="1604" y="1346"/>
                    <a:pt x="1516" y="1316"/>
                    <a:pt x="1479" y="1235"/>
                  </a:cubicBezTo>
                  <a:cubicBezTo>
                    <a:pt x="1424" y="1113"/>
                    <a:pt x="1492" y="967"/>
                    <a:pt x="1589" y="886"/>
                  </a:cubicBezTo>
                  <a:cubicBezTo>
                    <a:pt x="1696" y="796"/>
                    <a:pt x="1841" y="757"/>
                    <a:pt x="1970" y="723"/>
                  </a:cubicBezTo>
                  <a:lnTo>
                    <a:pt x="2011" y="710"/>
                  </a:lnTo>
                  <a:lnTo>
                    <a:pt x="1983" y="678"/>
                  </a:lnTo>
                  <a:cubicBezTo>
                    <a:pt x="1899" y="579"/>
                    <a:pt x="2053" y="419"/>
                    <a:pt x="2086" y="389"/>
                  </a:cubicBezTo>
                  <a:cubicBezTo>
                    <a:pt x="2197" y="282"/>
                    <a:pt x="2283" y="130"/>
                    <a:pt x="2191" y="25"/>
                  </a:cubicBezTo>
                  <a:lnTo>
                    <a:pt x="2182" y="18"/>
                  </a:lnTo>
                  <a:cubicBezTo>
                    <a:pt x="2161" y="5"/>
                    <a:pt x="2137" y="1"/>
                    <a:pt x="21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297"/>
            <p:cNvSpPr/>
            <p:nvPr/>
          </p:nvSpPr>
          <p:spPr>
            <a:xfrm>
              <a:off x="4228247" y="2159088"/>
              <a:ext cx="13412" cy="10627"/>
            </a:xfrm>
            <a:custGeom>
              <a:rect b="b" l="l" r="r" t="t"/>
              <a:pathLst>
                <a:path extrusionOk="0" h="374" w="472">
                  <a:moveTo>
                    <a:pt x="314" y="1"/>
                  </a:moveTo>
                  <a:cubicBezTo>
                    <a:pt x="275" y="1"/>
                    <a:pt x="235" y="10"/>
                    <a:pt x="197" y="22"/>
                  </a:cubicBezTo>
                  <a:cubicBezTo>
                    <a:pt x="152" y="35"/>
                    <a:pt x="105" y="54"/>
                    <a:pt x="79" y="93"/>
                  </a:cubicBezTo>
                  <a:cubicBezTo>
                    <a:pt x="69" y="110"/>
                    <a:pt x="62" y="131"/>
                    <a:pt x="56" y="153"/>
                  </a:cubicBezTo>
                  <a:cubicBezTo>
                    <a:pt x="39" y="211"/>
                    <a:pt x="21" y="271"/>
                    <a:pt x="4" y="329"/>
                  </a:cubicBezTo>
                  <a:cubicBezTo>
                    <a:pt x="2" y="337"/>
                    <a:pt x="0" y="346"/>
                    <a:pt x="4" y="352"/>
                  </a:cubicBezTo>
                  <a:cubicBezTo>
                    <a:pt x="9" y="358"/>
                    <a:pt x="17" y="361"/>
                    <a:pt x="24" y="363"/>
                  </a:cubicBezTo>
                  <a:cubicBezTo>
                    <a:pt x="57" y="370"/>
                    <a:pt x="90" y="373"/>
                    <a:pt x="124" y="373"/>
                  </a:cubicBezTo>
                  <a:cubicBezTo>
                    <a:pt x="203" y="373"/>
                    <a:pt x="283" y="354"/>
                    <a:pt x="354" y="318"/>
                  </a:cubicBezTo>
                  <a:cubicBezTo>
                    <a:pt x="403" y="288"/>
                    <a:pt x="441" y="239"/>
                    <a:pt x="459" y="185"/>
                  </a:cubicBezTo>
                  <a:cubicBezTo>
                    <a:pt x="469" y="153"/>
                    <a:pt x="471" y="116"/>
                    <a:pt x="459" y="84"/>
                  </a:cubicBezTo>
                  <a:cubicBezTo>
                    <a:pt x="441" y="37"/>
                    <a:pt x="392" y="9"/>
                    <a:pt x="343" y="3"/>
                  </a:cubicBezTo>
                  <a:cubicBezTo>
                    <a:pt x="333" y="2"/>
                    <a:pt x="324"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297"/>
            <p:cNvSpPr/>
            <p:nvPr/>
          </p:nvSpPr>
          <p:spPr>
            <a:xfrm>
              <a:off x="4227395" y="2158321"/>
              <a:ext cx="15117" cy="12133"/>
            </a:xfrm>
            <a:custGeom>
              <a:rect b="b" l="l" r="r" t="t"/>
              <a:pathLst>
                <a:path extrusionOk="0" h="427" w="532">
                  <a:moveTo>
                    <a:pt x="346" y="54"/>
                  </a:moveTo>
                  <a:cubicBezTo>
                    <a:pt x="354" y="54"/>
                    <a:pt x="362" y="54"/>
                    <a:pt x="371" y="56"/>
                  </a:cubicBezTo>
                  <a:cubicBezTo>
                    <a:pt x="414" y="62"/>
                    <a:pt x="452" y="88"/>
                    <a:pt x="465" y="120"/>
                  </a:cubicBezTo>
                  <a:cubicBezTo>
                    <a:pt x="476" y="150"/>
                    <a:pt x="469" y="182"/>
                    <a:pt x="463" y="203"/>
                  </a:cubicBezTo>
                  <a:cubicBezTo>
                    <a:pt x="448" y="253"/>
                    <a:pt x="414" y="296"/>
                    <a:pt x="371" y="319"/>
                  </a:cubicBezTo>
                  <a:cubicBezTo>
                    <a:pt x="304" y="356"/>
                    <a:pt x="229" y="373"/>
                    <a:pt x="154" y="373"/>
                  </a:cubicBezTo>
                  <a:cubicBezTo>
                    <a:pt x="124" y="373"/>
                    <a:pt x="94" y="371"/>
                    <a:pt x="60" y="362"/>
                  </a:cubicBezTo>
                  <a:cubicBezTo>
                    <a:pt x="60" y="362"/>
                    <a:pt x="60" y="362"/>
                    <a:pt x="60" y="360"/>
                  </a:cubicBezTo>
                  <a:lnTo>
                    <a:pt x="111" y="188"/>
                  </a:lnTo>
                  <a:cubicBezTo>
                    <a:pt x="116" y="169"/>
                    <a:pt x="122" y="150"/>
                    <a:pt x="133" y="135"/>
                  </a:cubicBezTo>
                  <a:cubicBezTo>
                    <a:pt x="154" y="103"/>
                    <a:pt x="195" y="88"/>
                    <a:pt x="236" y="75"/>
                  </a:cubicBezTo>
                  <a:cubicBezTo>
                    <a:pt x="269" y="64"/>
                    <a:pt x="308" y="54"/>
                    <a:pt x="346" y="54"/>
                  </a:cubicBezTo>
                  <a:close/>
                  <a:moveTo>
                    <a:pt x="347" y="0"/>
                  </a:moveTo>
                  <a:cubicBezTo>
                    <a:pt x="302" y="0"/>
                    <a:pt x="258" y="11"/>
                    <a:pt x="221" y="23"/>
                  </a:cubicBezTo>
                  <a:cubicBezTo>
                    <a:pt x="171" y="38"/>
                    <a:pt x="118" y="58"/>
                    <a:pt x="88" y="105"/>
                  </a:cubicBezTo>
                  <a:cubicBezTo>
                    <a:pt x="73" y="126"/>
                    <a:pt x="66" y="152"/>
                    <a:pt x="60" y="173"/>
                  </a:cubicBezTo>
                  <a:lnTo>
                    <a:pt x="9" y="347"/>
                  </a:lnTo>
                  <a:cubicBezTo>
                    <a:pt x="6" y="356"/>
                    <a:pt x="0" y="377"/>
                    <a:pt x="13" y="396"/>
                  </a:cubicBezTo>
                  <a:cubicBezTo>
                    <a:pt x="24" y="409"/>
                    <a:pt x="41" y="413"/>
                    <a:pt x="47" y="415"/>
                  </a:cubicBezTo>
                  <a:cubicBezTo>
                    <a:pt x="81" y="422"/>
                    <a:pt x="118" y="426"/>
                    <a:pt x="154" y="426"/>
                  </a:cubicBezTo>
                  <a:cubicBezTo>
                    <a:pt x="238" y="426"/>
                    <a:pt x="324" y="407"/>
                    <a:pt x="399" y="366"/>
                  </a:cubicBezTo>
                  <a:cubicBezTo>
                    <a:pt x="452" y="334"/>
                    <a:pt x="493" y="281"/>
                    <a:pt x="514" y="221"/>
                  </a:cubicBezTo>
                  <a:cubicBezTo>
                    <a:pt x="523" y="191"/>
                    <a:pt x="531" y="143"/>
                    <a:pt x="514" y="101"/>
                  </a:cubicBezTo>
                  <a:cubicBezTo>
                    <a:pt x="495" y="49"/>
                    <a:pt x="441" y="11"/>
                    <a:pt x="377" y="2"/>
                  </a:cubicBezTo>
                  <a:cubicBezTo>
                    <a:pt x="367" y="1"/>
                    <a:pt x="357" y="0"/>
                    <a:pt x="3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297"/>
            <p:cNvSpPr/>
            <p:nvPr/>
          </p:nvSpPr>
          <p:spPr>
            <a:xfrm>
              <a:off x="4218189" y="2131328"/>
              <a:ext cx="16708" cy="23016"/>
            </a:xfrm>
            <a:custGeom>
              <a:rect b="b" l="l" r="r" t="t"/>
              <a:pathLst>
                <a:path extrusionOk="0" h="810" w="588">
                  <a:moveTo>
                    <a:pt x="502" y="1"/>
                  </a:moveTo>
                  <a:cubicBezTo>
                    <a:pt x="442" y="1"/>
                    <a:pt x="390" y="46"/>
                    <a:pt x="354" y="93"/>
                  </a:cubicBezTo>
                  <a:cubicBezTo>
                    <a:pt x="315" y="140"/>
                    <a:pt x="285" y="194"/>
                    <a:pt x="238" y="232"/>
                  </a:cubicBezTo>
                  <a:cubicBezTo>
                    <a:pt x="189" y="271"/>
                    <a:pt x="125" y="286"/>
                    <a:pt x="67" y="309"/>
                  </a:cubicBezTo>
                  <a:cubicBezTo>
                    <a:pt x="54" y="316"/>
                    <a:pt x="39" y="322"/>
                    <a:pt x="28" y="333"/>
                  </a:cubicBezTo>
                  <a:cubicBezTo>
                    <a:pt x="1" y="359"/>
                    <a:pt x="7" y="404"/>
                    <a:pt x="22" y="438"/>
                  </a:cubicBezTo>
                  <a:cubicBezTo>
                    <a:pt x="39" y="472"/>
                    <a:pt x="65" y="502"/>
                    <a:pt x="76" y="538"/>
                  </a:cubicBezTo>
                  <a:cubicBezTo>
                    <a:pt x="101" y="626"/>
                    <a:pt x="41" y="725"/>
                    <a:pt x="80" y="808"/>
                  </a:cubicBezTo>
                  <a:cubicBezTo>
                    <a:pt x="85" y="809"/>
                    <a:pt x="90" y="809"/>
                    <a:pt x="95" y="809"/>
                  </a:cubicBezTo>
                  <a:cubicBezTo>
                    <a:pt x="203" y="809"/>
                    <a:pt x="302" y="705"/>
                    <a:pt x="292" y="596"/>
                  </a:cubicBezTo>
                  <a:cubicBezTo>
                    <a:pt x="290" y="586"/>
                    <a:pt x="290" y="573"/>
                    <a:pt x="294" y="562"/>
                  </a:cubicBezTo>
                  <a:cubicBezTo>
                    <a:pt x="300" y="546"/>
                    <a:pt x="317" y="542"/>
                    <a:pt x="337" y="542"/>
                  </a:cubicBezTo>
                  <a:cubicBezTo>
                    <a:pt x="351" y="542"/>
                    <a:pt x="366" y="544"/>
                    <a:pt x="380" y="545"/>
                  </a:cubicBezTo>
                  <a:cubicBezTo>
                    <a:pt x="383" y="545"/>
                    <a:pt x="387" y="545"/>
                    <a:pt x="390" y="545"/>
                  </a:cubicBezTo>
                  <a:cubicBezTo>
                    <a:pt x="434" y="545"/>
                    <a:pt x="478" y="521"/>
                    <a:pt x="506" y="487"/>
                  </a:cubicBezTo>
                  <a:cubicBezTo>
                    <a:pt x="538" y="449"/>
                    <a:pt x="555" y="401"/>
                    <a:pt x="566" y="352"/>
                  </a:cubicBezTo>
                  <a:cubicBezTo>
                    <a:pt x="588" y="245"/>
                    <a:pt x="579" y="129"/>
                    <a:pt x="538" y="26"/>
                  </a:cubicBezTo>
                  <a:cubicBezTo>
                    <a:pt x="534" y="18"/>
                    <a:pt x="530" y="9"/>
                    <a:pt x="523" y="5"/>
                  </a:cubicBezTo>
                  <a:cubicBezTo>
                    <a:pt x="517" y="1"/>
                    <a:pt x="508" y="1"/>
                    <a:pt x="5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297"/>
            <p:cNvSpPr/>
            <p:nvPr/>
          </p:nvSpPr>
          <p:spPr>
            <a:xfrm>
              <a:off x="4217336" y="2130532"/>
              <a:ext cx="18356" cy="24579"/>
            </a:xfrm>
            <a:custGeom>
              <a:rect b="b" l="l" r="r" t="t"/>
              <a:pathLst>
                <a:path extrusionOk="0" h="865" w="646">
                  <a:moveTo>
                    <a:pt x="538" y="54"/>
                  </a:moveTo>
                  <a:cubicBezTo>
                    <a:pt x="540" y="57"/>
                    <a:pt x="543" y="63"/>
                    <a:pt x="543" y="65"/>
                  </a:cubicBezTo>
                  <a:cubicBezTo>
                    <a:pt x="581" y="162"/>
                    <a:pt x="592" y="273"/>
                    <a:pt x="568" y="376"/>
                  </a:cubicBezTo>
                  <a:cubicBezTo>
                    <a:pt x="558" y="427"/>
                    <a:pt x="540" y="468"/>
                    <a:pt x="517" y="496"/>
                  </a:cubicBezTo>
                  <a:cubicBezTo>
                    <a:pt x="489" y="528"/>
                    <a:pt x="453" y="547"/>
                    <a:pt x="418" y="547"/>
                  </a:cubicBezTo>
                  <a:lnTo>
                    <a:pt x="399" y="545"/>
                  </a:lnTo>
                  <a:cubicBezTo>
                    <a:pt x="388" y="545"/>
                    <a:pt x="378" y="543"/>
                    <a:pt x="367" y="543"/>
                  </a:cubicBezTo>
                  <a:cubicBezTo>
                    <a:pt x="333" y="543"/>
                    <a:pt x="309" y="556"/>
                    <a:pt x="298" y="581"/>
                  </a:cubicBezTo>
                  <a:cubicBezTo>
                    <a:pt x="292" y="596"/>
                    <a:pt x="294" y="611"/>
                    <a:pt x="296" y="626"/>
                  </a:cubicBezTo>
                  <a:cubicBezTo>
                    <a:pt x="298" y="669"/>
                    <a:pt x="283" y="714"/>
                    <a:pt x="249" y="751"/>
                  </a:cubicBezTo>
                  <a:cubicBezTo>
                    <a:pt x="217" y="787"/>
                    <a:pt x="172" y="809"/>
                    <a:pt x="129" y="811"/>
                  </a:cubicBezTo>
                  <a:cubicBezTo>
                    <a:pt x="118" y="776"/>
                    <a:pt x="125" y="740"/>
                    <a:pt x="131" y="699"/>
                  </a:cubicBezTo>
                  <a:cubicBezTo>
                    <a:pt x="138" y="654"/>
                    <a:pt x="146" y="607"/>
                    <a:pt x="131" y="560"/>
                  </a:cubicBezTo>
                  <a:cubicBezTo>
                    <a:pt x="123" y="534"/>
                    <a:pt x="110" y="513"/>
                    <a:pt x="97" y="492"/>
                  </a:cubicBezTo>
                  <a:cubicBezTo>
                    <a:pt x="91" y="481"/>
                    <a:pt x="82" y="468"/>
                    <a:pt x="78" y="455"/>
                  </a:cubicBezTo>
                  <a:cubicBezTo>
                    <a:pt x="65" y="429"/>
                    <a:pt x="61" y="395"/>
                    <a:pt x="78" y="378"/>
                  </a:cubicBezTo>
                  <a:cubicBezTo>
                    <a:pt x="84" y="372"/>
                    <a:pt x="97" y="367"/>
                    <a:pt x="108" y="363"/>
                  </a:cubicBezTo>
                  <a:cubicBezTo>
                    <a:pt x="121" y="357"/>
                    <a:pt x="136" y="350"/>
                    <a:pt x="151" y="346"/>
                  </a:cubicBezTo>
                  <a:cubicBezTo>
                    <a:pt x="195" y="329"/>
                    <a:pt x="245" y="312"/>
                    <a:pt x="285" y="279"/>
                  </a:cubicBezTo>
                  <a:cubicBezTo>
                    <a:pt x="322" y="252"/>
                    <a:pt x="348" y="213"/>
                    <a:pt x="375" y="179"/>
                  </a:cubicBezTo>
                  <a:cubicBezTo>
                    <a:pt x="384" y="164"/>
                    <a:pt x="395" y="151"/>
                    <a:pt x="403" y="138"/>
                  </a:cubicBezTo>
                  <a:cubicBezTo>
                    <a:pt x="433" y="99"/>
                    <a:pt x="478" y="57"/>
                    <a:pt x="538" y="54"/>
                  </a:cubicBezTo>
                  <a:close/>
                  <a:moveTo>
                    <a:pt x="530" y="1"/>
                  </a:moveTo>
                  <a:cubicBezTo>
                    <a:pt x="472" y="3"/>
                    <a:pt x="414" y="37"/>
                    <a:pt x="363" y="104"/>
                  </a:cubicBezTo>
                  <a:cubicBezTo>
                    <a:pt x="352" y="119"/>
                    <a:pt x="341" y="132"/>
                    <a:pt x="330" y="147"/>
                  </a:cubicBezTo>
                  <a:cubicBezTo>
                    <a:pt x="307" y="181"/>
                    <a:pt x="283" y="213"/>
                    <a:pt x="251" y="239"/>
                  </a:cubicBezTo>
                  <a:cubicBezTo>
                    <a:pt x="217" y="264"/>
                    <a:pt x="176" y="279"/>
                    <a:pt x="131" y="297"/>
                  </a:cubicBezTo>
                  <a:cubicBezTo>
                    <a:pt x="116" y="301"/>
                    <a:pt x="101" y="307"/>
                    <a:pt x="88" y="312"/>
                  </a:cubicBezTo>
                  <a:cubicBezTo>
                    <a:pt x="71" y="318"/>
                    <a:pt x="54" y="327"/>
                    <a:pt x="39" y="342"/>
                  </a:cubicBezTo>
                  <a:cubicBezTo>
                    <a:pt x="1" y="380"/>
                    <a:pt x="9" y="438"/>
                    <a:pt x="28" y="479"/>
                  </a:cubicBezTo>
                  <a:cubicBezTo>
                    <a:pt x="35" y="492"/>
                    <a:pt x="43" y="507"/>
                    <a:pt x="52" y="519"/>
                  </a:cubicBezTo>
                  <a:cubicBezTo>
                    <a:pt x="63" y="539"/>
                    <a:pt x="73" y="556"/>
                    <a:pt x="80" y="575"/>
                  </a:cubicBezTo>
                  <a:cubicBezTo>
                    <a:pt x="91" y="609"/>
                    <a:pt x="84" y="650"/>
                    <a:pt x="78" y="691"/>
                  </a:cubicBezTo>
                  <a:cubicBezTo>
                    <a:pt x="71" y="742"/>
                    <a:pt x="63" y="796"/>
                    <a:pt x="86" y="847"/>
                  </a:cubicBezTo>
                  <a:lnTo>
                    <a:pt x="93" y="860"/>
                  </a:lnTo>
                  <a:lnTo>
                    <a:pt x="108" y="862"/>
                  </a:lnTo>
                  <a:cubicBezTo>
                    <a:pt x="114" y="862"/>
                    <a:pt x="118" y="864"/>
                    <a:pt x="125" y="864"/>
                  </a:cubicBezTo>
                  <a:cubicBezTo>
                    <a:pt x="185" y="864"/>
                    <a:pt x="245" y="836"/>
                    <a:pt x="290" y="787"/>
                  </a:cubicBezTo>
                  <a:cubicBezTo>
                    <a:pt x="333" y="740"/>
                    <a:pt x="354" y="680"/>
                    <a:pt x="348" y="618"/>
                  </a:cubicBezTo>
                  <a:cubicBezTo>
                    <a:pt x="348" y="611"/>
                    <a:pt x="348" y="605"/>
                    <a:pt x="348" y="601"/>
                  </a:cubicBezTo>
                  <a:cubicBezTo>
                    <a:pt x="350" y="599"/>
                    <a:pt x="360" y="596"/>
                    <a:pt x="367" y="596"/>
                  </a:cubicBezTo>
                  <a:cubicBezTo>
                    <a:pt x="375" y="596"/>
                    <a:pt x="384" y="599"/>
                    <a:pt x="393" y="599"/>
                  </a:cubicBezTo>
                  <a:lnTo>
                    <a:pt x="408" y="601"/>
                  </a:lnTo>
                  <a:cubicBezTo>
                    <a:pt x="411" y="601"/>
                    <a:pt x="415" y="601"/>
                    <a:pt x="419" y="601"/>
                  </a:cubicBezTo>
                  <a:cubicBezTo>
                    <a:pt x="469" y="601"/>
                    <a:pt x="520" y="574"/>
                    <a:pt x="558" y="532"/>
                  </a:cubicBezTo>
                  <a:cubicBezTo>
                    <a:pt x="588" y="496"/>
                    <a:pt x="609" y="449"/>
                    <a:pt x="622" y="387"/>
                  </a:cubicBezTo>
                  <a:cubicBezTo>
                    <a:pt x="645" y="273"/>
                    <a:pt x="635" y="153"/>
                    <a:pt x="592" y="44"/>
                  </a:cubicBezTo>
                  <a:cubicBezTo>
                    <a:pt x="590" y="35"/>
                    <a:pt x="583" y="20"/>
                    <a:pt x="566" y="9"/>
                  </a:cubicBezTo>
                  <a:cubicBezTo>
                    <a:pt x="558" y="5"/>
                    <a:pt x="547" y="1"/>
                    <a:pt x="5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297"/>
            <p:cNvSpPr/>
            <p:nvPr/>
          </p:nvSpPr>
          <p:spPr>
            <a:xfrm>
              <a:off x="4192134" y="2221625"/>
              <a:ext cx="57086" cy="45180"/>
            </a:xfrm>
            <a:custGeom>
              <a:rect b="b" l="l" r="r" t="t"/>
              <a:pathLst>
                <a:path extrusionOk="0" h="1590" w="2009">
                  <a:moveTo>
                    <a:pt x="1378" y="0"/>
                  </a:moveTo>
                  <a:lnTo>
                    <a:pt x="1378" y="0"/>
                  </a:lnTo>
                  <a:cubicBezTo>
                    <a:pt x="1380" y="92"/>
                    <a:pt x="1312" y="180"/>
                    <a:pt x="1222" y="199"/>
                  </a:cubicBezTo>
                  <a:cubicBezTo>
                    <a:pt x="1177" y="208"/>
                    <a:pt x="1127" y="201"/>
                    <a:pt x="1087" y="223"/>
                  </a:cubicBezTo>
                  <a:cubicBezTo>
                    <a:pt x="1027" y="255"/>
                    <a:pt x="1010" y="328"/>
                    <a:pt x="984" y="390"/>
                  </a:cubicBezTo>
                  <a:cubicBezTo>
                    <a:pt x="963" y="440"/>
                    <a:pt x="914" y="491"/>
                    <a:pt x="865" y="491"/>
                  </a:cubicBezTo>
                  <a:cubicBezTo>
                    <a:pt x="854" y="491"/>
                    <a:pt x="843" y="488"/>
                    <a:pt x="832" y="482"/>
                  </a:cubicBezTo>
                  <a:cubicBezTo>
                    <a:pt x="808" y="452"/>
                    <a:pt x="793" y="414"/>
                    <a:pt x="791" y="373"/>
                  </a:cubicBezTo>
                  <a:cubicBezTo>
                    <a:pt x="727" y="385"/>
                    <a:pt x="662" y="397"/>
                    <a:pt x="597" y="397"/>
                  </a:cubicBezTo>
                  <a:cubicBezTo>
                    <a:pt x="551" y="397"/>
                    <a:pt x="506" y="391"/>
                    <a:pt x="463" y="375"/>
                  </a:cubicBezTo>
                  <a:cubicBezTo>
                    <a:pt x="420" y="358"/>
                    <a:pt x="380" y="330"/>
                    <a:pt x="337" y="315"/>
                  </a:cubicBezTo>
                  <a:cubicBezTo>
                    <a:pt x="314" y="308"/>
                    <a:pt x="290" y="304"/>
                    <a:pt x="266" y="304"/>
                  </a:cubicBezTo>
                  <a:cubicBezTo>
                    <a:pt x="185" y="304"/>
                    <a:pt x="105" y="344"/>
                    <a:pt x="58" y="411"/>
                  </a:cubicBezTo>
                  <a:cubicBezTo>
                    <a:pt x="1" y="499"/>
                    <a:pt x="7" y="623"/>
                    <a:pt x="76" y="705"/>
                  </a:cubicBezTo>
                  <a:cubicBezTo>
                    <a:pt x="133" y="771"/>
                    <a:pt x="221" y="801"/>
                    <a:pt x="307" y="816"/>
                  </a:cubicBezTo>
                  <a:cubicBezTo>
                    <a:pt x="348" y="825"/>
                    <a:pt x="390" y="829"/>
                    <a:pt x="427" y="851"/>
                  </a:cubicBezTo>
                  <a:cubicBezTo>
                    <a:pt x="463" y="870"/>
                    <a:pt x="491" y="911"/>
                    <a:pt x="480" y="951"/>
                  </a:cubicBezTo>
                  <a:cubicBezTo>
                    <a:pt x="465" y="1016"/>
                    <a:pt x="380" y="1024"/>
                    <a:pt x="315" y="1028"/>
                  </a:cubicBezTo>
                  <a:cubicBezTo>
                    <a:pt x="292" y="1031"/>
                    <a:pt x="268" y="1037"/>
                    <a:pt x="247" y="1048"/>
                  </a:cubicBezTo>
                  <a:cubicBezTo>
                    <a:pt x="393" y="1191"/>
                    <a:pt x="480" y="1395"/>
                    <a:pt x="558" y="1590"/>
                  </a:cubicBezTo>
                  <a:lnTo>
                    <a:pt x="761" y="1590"/>
                  </a:lnTo>
                  <a:cubicBezTo>
                    <a:pt x="834" y="1521"/>
                    <a:pt x="795" y="1380"/>
                    <a:pt x="873" y="1318"/>
                  </a:cubicBezTo>
                  <a:cubicBezTo>
                    <a:pt x="901" y="1295"/>
                    <a:pt x="938" y="1289"/>
                    <a:pt x="975" y="1289"/>
                  </a:cubicBezTo>
                  <a:cubicBezTo>
                    <a:pt x="983" y="1289"/>
                    <a:pt x="991" y="1289"/>
                    <a:pt x="999" y="1290"/>
                  </a:cubicBezTo>
                  <a:cubicBezTo>
                    <a:pt x="1125" y="1301"/>
                    <a:pt x="1243" y="1350"/>
                    <a:pt x="1359" y="1403"/>
                  </a:cubicBezTo>
                  <a:cubicBezTo>
                    <a:pt x="1385" y="1333"/>
                    <a:pt x="1464" y="1281"/>
                    <a:pt x="1543" y="1268"/>
                  </a:cubicBezTo>
                  <a:cubicBezTo>
                    <a:pt x="1561" y="1266"/>
                    <a:pt x="1579" y="1265"/>
                    <a:pt x="1597" y="1265"/>
                  </a:cubicBezTo>
                  <a:cubicBezTo>
                    <a:pt x="1677" y="1265"/>
                    <a:pt x="1758" y="1285"/>
                    <a:pt x="1839" y="1294"/>
                  </a:cubicBezTo>
                  <a:cubicBezTo>
                    <a:pt x="1937" y="1118"/>
                    <a:pt x="1995" y="921"/>
                    <a:pt x="2008" y="720"/>
                  </a:cubicBezTo>
                  <a:cubicBezTo>
                    <a:pt x="1942" y="686"/>
                    <a:pt x="1875" y="651"/>
                    <a:pt x="1809" y="617"/>
                  </a:cubicBezTo>
                  <a:cubicBezTo>
                    <a:pt x="1856" y="557"/>
                    <a:pt x="1837" y="465"/>
                    <a:pt x="1785" y="409"/>
                  </a:cubicBezTo>
                  <a:cubicBezTo>
                    <a:pt x="1734" y="351"/>
                    <a:pt x="1657" y="326"/>
                    <a:pt x="1582" y="309"/>
                  </a:cubicBezTo>
                  <a:cubicBezTo>
                    <a:pt x="1625" y="174"/>
                    <a:pt x="1517" y="13"/>
                    <a:pt x="13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297"/>
            <p:cNvSpPr/>
            <p:nvPr/>
          </p:nvSpPr>
          <p:spPr>
            <a:xfrm>
              <a:off x="4191281" y="2220830"/>
              <a:ext cx="58705" cy="46771"/>
            </a:xfrm>
            <a:custGeom>
              <a:rect b="b" l="l" r="r" t="t"/>
              <a:pathLst>
                <a:path extrusionOk="0" h="1646" w="2066">
                  <a:moveTo>
                    <a:pt x="1432" y="60"/>
                  </a:moveTo>
                  <a:cubicBezTo>
                    <a:pt x="1481" y="73"/>
                    <a:pt x="1526" y="105"/>
                    <a:pt x="1556" y="152"/>
                  </a:cubicBezTo>
                  <a:cubicBezTo>
                    <a:pt x="1592" y="206"/>
                    <a:pt x="1605" y="272"/>
                    <a:pt x="1588" y="328"/>
                  </a:cubicBezTo>
                  <a:lnTo>
                    <a:pt x="1577" y="356"/>
                  </a:lnTo>
                  <a:lnTo>
                    <a:pt x="1607" y="362"/>
                  </a:lnTo>
                  <a:cubicBezTo>
                    <a:pt x="1667" y="377"/>
                    <a:pt x="1745" y="399"/>
                    <a:pt x="1796" y="454"/>
                  </a:cubicBezTo>
                  <a:cubicBezTo>
                    <a:pt x="1837" y="499"/>
                    <a:pt x="1858" y="579"/>
                    <a:pt x="1817" y="630"/>
                  </a:cubicBezTo>
                  <a:lnTo>
                    <a:pt x="1798" y="656"/>
                  </a:lnTo>
                  <a:lnTo>
                    <a:pt x="2010" y="765"/>
                  </a:lnTo>
                  <a:cubicBezTo>
                    <a:pt x="1995" y="949"/>
                    <a:pt x="1942" y="1131"/>
                    <a:pt x="1854" y="1294"/>
                  </a:cubicBezTo>
                  <a:cubicBezTo>
                    <a:pt x="1832" y="1292"/>
                    <a:pt x="1809" y="1288"/>
                    <a:pt x="1787" y="1284"/>
                  </a:cubicBezTo>
                  <a:cubicBezTo>
                    <a:pt x="1735" y="1276"/>
                    <a:pt x="1681" y="1267"/>
                    <a:pt x="1627" y="1267"/>
                  </a:cubicBezTo>
                  <a:cubicBezTo>
                    <a:pt x="1608" y="1267"/>
                    <a:pt x="1588" y="1268"/>
                    <a:pt x="1569" y="1271"/>
                  </a:cubicBezTo>
                  <a:cubicBezTo>
                    <a:pt x="1485" y="1281"/>
                    <a:pt x="1412" y="1331"/>
                    <a:pt x="1376" y="1397"/>
                  </a:cubicBezTo>
                  <a:cubicBezTo>
                    <a:pt x="1262" y="1346"/>
                    <a:pt x="1151" y="1301"/>
                    <a:pt x="1031" y="1292"/>
                  </a:cubicBezTo>
                  <a:cubicBezTo>
                    <a:pt x="1020" y="1290"/>
                    <a:pt x="1012" y="1290"/>
                    <a:pt x="1001" y="1290"/>
                  </a:cubicBezTo>
                  <a:cubicBezTo>
                    <a:pt x="952" y="1290"/>
                    <a:pt x="915" y="1301"/>
                    <a:pt x="885" y="1324"/>
                  </a:cubicBezTo>
                  <a:cubicBezTo>
                    <a:pt x="838" y="1363"/>
                    <a:pt x="828" y="1421"/>
                    <a:pt x="819" y="1478"/>
                  </a:cubicBezTo>
                  <a:cubicBezTo>
                    <a:pt x="810" y="1521"/>
                    <a:pt x="804" y="1562"/>
                    <a:pt x="780" y="1590"/>
                  </a:cubicBezTo>
                  <a:lnTo>
                    <a:pt x="607" y="1592"/>
                  </a:lnTo>
                  <a:cubicBezTo>
                    <a:pt x="534" y="1410"/>
                    <a:pt x="453" y="1226"/>
                    <a:pt x="324" y="1086"/>
                  </a:cubicBezTo>
                  <a:cubicBezTo>
                    <a:pt x="333" y="1084"/>
                    <a:pt x="339" y="1082"/>
                    <a:pt x="348" y="1082"/>
                  </a:cubicBezTo>
                  <a:cubicBezTo>
                    <a:pt x="410" y="1078"/>
                    <a:pt x="515" y="1071"/>
                    <a:pt x="536" y="986"/>
                  </a:cubicBezTo>
                  <a:cubicBezTo>
                    <a:pt x="551" y="930"/>
                    <a:pt x="513" y="879"/>
                    <a:pt x="470" y="855"/>
                  </a:cubicBezTo>
                  <a:cubicBezTo>
                    <a:pt x="435" y="834"/>
                    <a:pt x="397" y="827"/>
                    <a:pt x="358" y="823"/>
                  </a:cubicBezTo>
                  <a:lnTo>
                    <a:pt x="341" y="819"/>
                  </a:lnTo>
                  <a:cubicBezTo>
                    <a:pt x="241" y="801"/>
                    <a:pt x="170" y="767"/>
                    <a:pt x="125" y="716"/>
                  </a:cubicBezTo>
                  <a:cubicBezTo>
                    <a:pt x="65" y="643"/>
                    <a:pt x="58" y="532"/>
                    <a:pt x="112" y="454"/>
                  </a:cubicBezTo>
                  <a:cubicBezTo>
                    <a:pt x="150" y="396"/>
                    <a:pt x="226" y="360"/>
                    <a:pt x="299" y="360"/>
                  </a:cubicBezTo>
                  <a:cubicBezTo>
                    <a:pt x="319" y="360"/>
                    <a:pt x="339" y="363"/>
                    <a:pt x="358" y="369"/>
                  </a:cubicBezTo>
                  <a:cubicBezTo>
                    <a:pt x="380" y="377"/>
                    <a:pt x="401" y="388"/>
                    <a:pt x="425" y="399"/>
                  </a:cubicBezTo>
                  <a:cubicBezTo>
                    <a:pt x="444" y="409"/>
                    <a:pt x="463" y="420"/>
                    <a:pt x="485" y="427"/>
                  </a:cubicBezTo>
                  <a:cubicBezTo>
                    <a:pt x="528" y="444"/>
                    <a:pt x="577" y="451"/>
                    <a:pt x="630" y="451"/>
                  </a:cubicBezTo>
                  <a:cubicBezTo>
                    <a:pt x="683" y="451"/>
                    <a:pt x="741" y="444"/>
                    <a:pt x="800" y="433"/>
                  </a:cubicBezTo>
                  <a:cubicBezTo>
                    <a:pt x="806" y="467"/>
                    <a:pt x="819" y="499"/>
                    <a:pt x="840" y="527"/>
                  </a:cubicBezTo>
                  <a:lnTo>
                    <a:pt x="849" y="534"/>
                  </a:lnTo>
                  <a:cubicBezTo>
                    <a:pt x="862" y="542"/>
                    <a:pt x="879" y="547"/>
                    <a:pt x="894" y="547"/>
                  </a:cubicBezTo>
                  <a:cubicBezTo>
                    <a:pt x="958" y="547"/>
                    <a:pt x="1014" y="484"/>
                    <a:pt x="1038" y="429"/>
                  </a:cubicBezTo>
                  <a:cubicBezTo>
                    <a:pt x="1044" y="416"/>
                    <a:pt x="1048" y="403"/>
                    <a:pt x="1055" y="390"/>
                  </a:cubicBezTo>
                  <a:cubicBezTo>
                    <a:pt x="1074" y="341"/>
                    <a:pt x="1091" y="296"/>
                    <a:pt x="1130" y="274"/>
                  </a:cubicBezTo>
                  <a:cubicBezTo>
                    <a:pt x="1151" y="264"/>
                    <a:pt x="1177" y="262"/>
                    <a:pt x="1205" y="259"/>
                  </a:cubicBezTo>
                  <a:cubicBezTo>
                    <a:pt x="1222" y="257"/>
                    <a:pt x="1239" y="257"/>
                    <a:pt x="1256" y="253"/>
                  </a:cubicBezTo>
                  <a:cubicBezTo>
                    <a:pt x="1348" y="234"/>
                    <a:pt x="1421" y="152"/>
                    <a:pt x="1432" y="60"/>
                  </a:cubicBezTo>
                  <a:close/>
                  <a:moveTo>
                    <a:pt x="1380" y="0"/>
                  </a:moveTo>
                  <a:lnTo>
                    <a:pt x="1380" y="30"/>
                  </a:lnTo>
                  <a:cubicBezTo>
                    <a:pt x="1382" y="107"/>
                    <a:pt x="1322" y="184"/>
                    <a:pt x="1245" y="199"/>
                  </a:cubicBezTo>
                  <a:cubicBezTo>
                    <a:pt x="1230" y="204"/>
                    <a:pt x="1215" y="204"/>
                    <a:pt x="1200" y="206"/>
                  </a:cubicBezTo>
                  <a:cubicBezTo>
                    <a:pt x="1168" y="208"/>
                    <a:pt x="1136" y="210"/>
                    <a:pt x="1104" y="227"/>
                  </a:cubicBezTo>
                  <a:cubicBezTo>
                    <a:pt x="1048" y="257"/>
                    <a:pt x="1025" y="317"/>
                    <a:pt x="1003" y="371"/>
                  </a:cubicBezTo>
                  <a:cubicBezTo>
                    <a:pt x="999" y="384"/>
                    <a:pt x="995" y="397"/>
                    <a:pt x="990" y="407"/>
                  </a:cubicBezTo>
                  <a:cubicBezTo>
                    <a:pt x="972" y="450"/>
                    <a:pt x="931" y="492"/>
                    <a:pt x="896" y="492"/>
                  </a:cubicBezTo>
                  <a:cubicBezTo>
                    <a:pt x="890" y="492"/>
                    <a:pt x="884" y="491"/>
                    <a:pt x="879" y="489"/>
                  </a:cubicBezTo>
                  <a:cubicBezTo>
                    <a:pt x="862" y="463"/>
                    <a:pt x="851" y="431"/>
                    <a:pt x="849" y="401"/>
                  </a:cubicBezTo>
                  <a:lnTo>
                    <a:pt x="847" y="369"/>
                  </a:lnTo>
                  <a:lnTo>
                    <a:pt x="817" y="375"/>
                  </a:lnTo>
                  <a:cubicBezTo>
                    <a:pt x="750" y="388"/>
                    <a:pt x="688" y="399"/>
                    <a:pt x="628" y="399"/>
                  </a:cubicBezTo>
                  <a:cubicBezTo>
                    <a:pt x="581" y="399"/>
                    <a:pt x="540" y="392"/>
                    <a:pt x="504" y="377"/>
                  </a:cubicBezTo>
                  <a:cubicBezTo>
                    <a:pt x="485" y="371"/>
                    <a:pt x="465" y="360"/>
                    <a:pt x="448" y="352"/>
                  </a:cubicBezTo>
                  <a:cubicBezTo>
                    <a:pt x="425" y="339"/>
                    <a:pt x="401" y="328"/>
                    <a:pt x="375" y="317"/>
                  </a:cubicBezTo>
                  <a:cubicBezTo>
                    <a:pt x="350" y="311"/>
                    <a:pt x="322" y="307"/>
                    <a:pt x="294" y="307"/>
                  </a:cubicBezTo>
                  <a:cubicBezTo>
                    <a:pt x="204" y="307"/>
                    <a:pt x="116" y="352"/>
                    <a:pt x="67" y="424"/>
                  </a:cubicBezTo>
                  <a:cubicBezTo>
                    <a:pt x="1" y="521"/>
                    <a:pt x="9" y="660"/>
                    <a:pt x="84" y="750"/>
                  </a:cubicBezTo>
                  <a:cubicBezTo>
                    <a:pt x="138" y="812"/>
                    <a:pt x="219" y="851"/>
                    <a:pt x="333" y="872"/>
                  </a:cubicBezTo>
                  <a:lnTo>
                    <a:pt x="350" y="874"/>
                  </a:lnTo>
                  <a:cubicBezTo>
                    <a:pt x="384" y="881"/>
                    <a:pt x="416" y="885"/>
                    <a:pt x="444" y="900"/>
                  </a:cubicBezTo>
                  <a:cubicBezTo>
                    <a:pt x="468" y="915"/>
                    <a:pt x="491" y="945"/>
                    <a:pt x="485" y="973"/>
                  </a:cubicBezTo>
                  <a:cubicBezTo>
                    <a:pt x="474" y="1016"/>
                    <a:pt x="410" y="1024"/>
                    <a:pt x="343" y="1029"/>
                  </a:cubicBezTo>
                  <a:cubicBezTo>
                    <a:pt x="320" y="1031"/>
                    <a:pt x="294" y="1039"/>
                    <a:pt x="266" y="1052"/>
                  </a:cubicBezTo>
                  <a:lnTo>
                    <a:pt x="232" y="1067"/>
                  </a:lnTo>
                  <a:lnTo>
                    <a:pt x="260" y="1095"/>
                  </a:lnTo>
                  <a:cubicBezTo>
                    <a:pt x="399" y="1232"/>
                    <a:pt x="487" y="1433"/>
                    <a:pt x="564" y="1628"/>
                  </a:cubicBezTo>
                  <a:lnTo>
                    <a:pt x="570" y="1646"/>
                  </a:lnTo>
                  <a:lnTo>
                    <a:pt x="802" y="1643"/>
                  </a:lnTo>
                  <a:lnTo>
                    <a:pt x="808" y="1637"/>
                  </a:lnTo>
                  <a:cubicBezTo>
                    <a:pt x="851" y="1596"/>
                    <a:pt x="862" y="1541"/>
                    <a:pt x="870" y="1487"/>
                  </a:cubicBezTo>
                  <a:cubicBezTo>
                    <a:pt x="879" y="1438"/>
                    <a:pt x="888" y="1391"/>
                    <a:pt x="920" y="1367"/>
                  </a:cubicBezTo>
                  <a:cubicBezTo>
                    <a:pt x="939" y="1352"/>
                    <a:pt x="967" y="1344"/>
                    <a:pt x="1001" y="1344"/>
                  </a:cubicBezTo>
                  <a:cubicBezTo>
                    <a:pt x="1009" y="1344"/>
                    <a:pt x="1018" y="1345"/>
                    <a:pt x="1027" y="1346"/>
                  </a:cubicBezTo>
                  <a:cubicBezTo>
                    <a:pt x="1147" y="1354"/>
                    <a:pt x="1262" y="1403"/>
                    <a:pt x="1378" y="1455"/>
                  </a:cubicBezTo>
                  <a:lnTo>
                    <a:pt x="1404" y="1468"/>
                  </a:lnTo>
                  <a:lnTo>
                    <a:pt x="1415" y="1442"/>
                  </a:lnTo>
                  <a:cubicBezTo>
                    <a:pt x="1436" y="1382"/>
                    <a:pt x="1502" y="1335"/>
                    <a:pt x="1575" y="1324"/>
                  </a:cubicBezTo>
                  <a:cubicBezTo>
                    <a:pt x="1594" y="1321"/>
                    <a:pt x="1613" y="1320"/>
                    <a:pt x="1633" y="1320"/>
                  </a:cubicBezTo>
                  <a:cubicBezTo>
                    <a:pt x="1680" y="1320"/>
                    <a:pt x="1728" y="1328"/>
                    <a:pt x="1779" y="1337"/>
                  </a:cubicBezTo>
                  <a:cubicBezTo>
                    <a:pt x="1807" y="1341"/>
                    <a:pt x="1837" y="1346"/>
                    <a:pt x="1865" y="1350"/>
                  </a:cubicBezTo>
                  <a:lnTo>
                    <a:pt x="1884" y="1352"/>
                  </a:lnTo>
                  <a:lnTo>
                    <a:pt x="1892" y="1335"/>
                  </a:lnTo>
                  <a:cubicBezTo>
                    <a:pt x="1991" y="1157"/>
                    <a:pt x="2051" y="956"/>
                    <a:pt x="2066" y="750"/>
                  </a:cubicBezTo>
                  <a:lnTo>
                    <a:pt x="2066" y="733"/>
                  </a:lnTo>
                  <a:lnTo>
                    <a:pt x="1877" y="634"/>
                  </a:lnTo>
                  <a:cubicBezTo>
                    <a:pt x="1912" y="564"/>
                    <a:pt x="1886" y="474"/>
                    <a:pt x="1835" y="418"/>
                  </a:cubicBezTo>
                  <a:cubicBezTo>
                    <a:pt x="1781" y="360"/>
                    <a:pt x="1708" y="332"/>
                    <a:pt x="1644" y="317"/>
                  </a:cubicBezTo>
                  <a:cubicBezTo>
                    <a:pt x="1657" y="253"/>
                    <a:pt x="1642" y="182"/>
                    <a:pt x="1601" y="122"/>
                  </a:cubicBezTo>
                  <a:cubicBezTo>
                    <a:pt x="1554" y="54"/>
                    <a:pt x="1485" y="9"/>
                    <a:pt x="1410" y="2"/>
                  </a:cubicBezTo>
                  <a:lnTo>
                    <a:pt x="13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297"/>
            <p:cNvSpPr/>
            <p:nvPr/>
          </p:nvSpPr>
          <p:spPr>
            <a:xfrm>
              <a:off x="4154258" y="2251374"/>
              <a:ext cx="87206" cy="75186"/>
            </a:xfrm>
            <a:custGeom>
              <a:rect b="b" l="l" r="r" t="t"/>
              <a:pathLst>
                <a:path extrusionOk="0" h="2646" w="3069">
                  <a:moveTo>
                    <a:pt x="1580" y="1"/>
                  </a:moveTo>
                  <a:cubicBezTo>
                    <a:pt x="1539" y="20"/>
                    <a:pt x="1507" y="52"/>
                    <a:pt x="1522" y="93"/>
                  </a:cubicBezTo>
                  <a:cubicBezTo>
                    <a:pt x="1498" y="103"/>
                    <a:pt x="1473" y="107"/>
                    <a:pt x="1447" y="107"/>
                  </a:cubicBezTo>
                  <a:cubicBezTo>
                    <a:pt x="1399" y="107"/>
                    <a:pt x="1349" y="93"/>
                    <a:pt x="1301" y="82"/>
                  </a:cubicBezTo>
                  <a:cubicBezTo>
                    <a:pt x="1274" y="76"/>
                    <a:pt x="1244" y="71"/>
                    <a:pt x="1214" y="71"/>
                  </a:cubicBezTo>
                  <a:cubicBezTo>
                    <a:pt x="1166" y="71"/>
                    <a:pt x="1121" y="83"/>
                    <a:pt x="1091" y="121"/>
                  </a:cubicBezTo>
                  <a:cubicBezTo>
                    <a:pt x="1079" y="138"/>
                    <a:pt x="1070" y="159"/>
                    <a:pt x="1055" y="179"/>
                  </a:cubicBezTo>
                  <a:cubicBezTo>
                    <a:pt x="1028" y="212"/>
                    <a:pt x="986" y="225"/>
                    <a:pt x="942" y="225"/>
                  </a:cubicBezTo>
                  <a:cubicBezTo>
                    <a:pt x="907" y="225"/>
                    <a:pt x="870" y="216"/>
                    <a:pt x="839" y="202"/>
                  </a:cubicBezTo>
                  <a:cubicBezTo>
                    <a:pt x="766" y="170"/>
                    <a:pt x="704" y="119"/>
                    <a:pt x="629" y="97"/>
                  </a:cubicBezTo>
                  <a:cubicBezTo>
                    <a:pt x="609" y="92"/>
                    <a:pt x="588" y="89"/>
                    <a:pt x="567" y="89"/>
                  </a:cubicBezTo>
                  <a:cubicBezTo>
                    <a:pt x="502" y="89"/>
                    <a:pt x="437" y="115"/>
                    <a:pt x="393" y="164"/>
                  </a:cubicBezTo>
                  <a:cubicBezTo>
                    <a:pt x="337" y="226"/>
                    <a:pt x="324" y="328"/>
                    <a:pt x="369" y="399"/>
                  </a:cubicBezTo>
                  <a:cubicBezTo>
                    <a:pt x="410" y="463"/>
                    <a:pt x="494" y="511"/>
                    <a:pt x="487" y="583"/>
                  </a:cubicBezTo>
                  <a:cubicBezTo>
                    <a:pt x="483" y="639"/>
                    <a:pt x="429" y="676"/>
                    <a:pt x="399" y="723"/>
                  </a:cubicBezTo>
                  <a:cubicBezTo>
                    <a:pt x="359" y="789"/>
                    <a:pt x="365" y="875"/>
                    <a:pt x="395" y="946"/>
                  </a:cubicBezTo>
                  <a:cubicBezTo>
                    <a:pt x="427" y="1016"/>
                    <a:pt x="483" y="1076"/>
                    <a:pt x="534" y="1132"/>
                  </a:cubicBezTo>
                  <a:lnTo>
                    <a:pt x="811" y="1125"/>
                  </a:lnTo>
                  <a:cubicBezTo>
                    <a:pt x="815" y="1173"/>
                    <a:pt x="817" y="1220"/>
                    <a:pt x="821" y="1267"/>
                  </a:cubicBezTo>
                  <a:cubicBezTo>
                    <a:pt x="933" y="1312"/>
                    <a:pt x="1036" y="1380"/>
                    <a:pt x="1119" y="1468"/>
                  </a:cubicBezTo>
                  <a:cubicBezTo>
                    <a:pt x="1014" y="1498"/>
                    <a:pt x="909" y="1530"/>
                    <a:pt x="806" y="1560"/>
                  </a:cubicBezTo>
                  <a:cubicBezTo>
                    <a:pt x="785" y="1567"/>
                    <a:pt x="764" y="1573"/>
                    <a:pt x="749" y="1588"/>
                  </a:cubicBezTo>
                  <a:cubicBezTo>
                    <a:pt x="687" y="1644"/>
                    <a:pt x="755" y="1753"/>
                    <a:pt x="723" y="1830"/>
                  </a:cubicBezTo>
                  <a:cubicBezTo>
                    <a:pt x="703" y="1852"/>
                    <a:pt x="676" y="1857"/>
                    <a:pt x="646" y="1857"/>
                  </a:cubicBezTo>
                  <a:cubicBezTo>
                    <a:pt x="613" y="1857"/>
                    <a:pt x="577" y="1851"/>
                    <a:pt x="544" y="1851"/>
                  </a:cubicBezTo>
                  <a:cubicBezTo>
                    <a:pt x="514" y="1851"/>
                    <a:pt x="487" y="1856"/>
                    <a:pt x="468" y="1878"/>
                  </a:cubicBezTo>
                  <a:cubicBezTo>
                    <a:pt x="434" y="1914"/>
                    <a:pt x="447" y="1974"/>
                    <a:pt x="440" y="2023"/>
                  </a:cubicBezTo>
                  <a:cubicBezTo>
                    <a:pt x="429" y="2111"/>
                    <a:pt x="350" y="2175"/>
                    <a:pt x="264" y="2199"/>
                  </a:cubicBezTo>
                  <a:cubicBezTo>
                    <a:pt x="229" y="2208"/>
                    <a:pt x="193" y="2211"/>
                    <a:pt x="157" y="2211"/>
                  </a:cubicBezTo>
                  <a:cubicBezTo>
                    <a:pt x="105" y="2211"/>
                    <a:pt x="52" y="2204"/>
                    <a:pt x="1" y="2197"/>
                  </a:cubicBezTo>
                  <a:lnTo>
                    <a:pt x="1" y="2197"/>
                  </a:lnTo>
                  <a:cubicBezTo>
                    <a:pt x="63" y="2306"/>
                    <a:pt x="125" y="2413"/>
                    <a:pt x="187" y="2522"/>
                  </a:cubicBezTo>
                  <a:cubicBezTo>
                    <a:pt x="200" y="2548"/>
                    <a:pt x="217" y="2574"/>
                    <a:pt x="243" y="2589"/>
                  </a:cubicBezTo>
                  <a:cubicBezTo>
                    <a:pt x="264" y="2604"/>
                    <a:pt x="290" y="2606"/>
                    <a:pt x="316" y="2610"/>
                  </a:cubicBezTo>
                  <a:cubicBezTo>
                    <a:pt x="525" y="2634"/>
                    <a:pt x="736" y="2646"/>
                    <a:pt x="948" y="2646"/>
                  </a:cubicBezTo>
                  <a:cubicBezTo>
                    <a:pt x="1233" y="2646"/>
                    <a:pt x="1519" y="2624"/>
                    <a:pt x="1801" y="2582"/>
                  </a:cubicBezTo>
                  <a:cubicBezTo>
                    <a:pt x="1833" y="2576"/>
                    <a:pt x="1865" y="2572"/>
                    <a:pt x="1891" y="2552"/>
                  </a:cubicBezTo>
                  <a:cubicBezTo>
                    <a:pt x="1929" y="2525"/>
                    <a:pt x="1942" y="2475"/>
                    <a:pt x="1963" y="2432"/>
                  </a:cubicBezTo>
                  <a:cubicBezTo>
                    <a:pt x="2039" y="2276"/>
                    <a:pt x="2228" y="2205"/>
                    <a:pt x="2401" y="2205"/>
                  </a:cubicBezTo>
                  <a:cubicBezTo>
                    <a:pt x="2404" y="2205"/>
                    <a:pt x="2406" y="2205"/>
                    <a:pt x="2409" y="2205"/>
                  </a:cubicBezTo>
                  <a:cubicBezTo>
                    <a:pt x="2447" y="2206"/>
                    <a:pt x="2488" y="2208"/>
                    <a:pt x="2528" y="2208"/>
                  </a:cubicBezTo>
                  <a:cubicBezTo>
                    <a:pt x="2628" y="2208"/>
                    <a:pt x="2726" y="2195"/>
                    <a:pt x="2778" y="2117"/>
                  </a:cubicBezTo>
                  <a:cubicBezTo>
                    <a:pt x="2827" y="2042"/>
                    <a:pt x="2810" y="1937"/>
                    <a:pt x="2859" y="1863"/>
                  </a:cubicBezTo>
                  <a:cubicBezTo>
                    <a:pt x="2874" y="1837"/>
                    <a:pt x="2898" y="1818"/>
                    <a:pt x="2913" y="1792"/>
                  </a:cubicBezTo>
                  <a:cubicBezTo>
                    <a:pt x="2945" y="1745"/>
                    <a:pt x="2951" y="1680"/>
                    <a:pt x="2930" y="1627"/>
                  </a:cubicBezTo>
                  <a:cubicBezTo>
                    <a:pt x="2917" y="1601"/>
                    <a:pt x="2900" y="1578"/>
                    <a:pt x="2889" y="1552"/>
                  </a:cubicBezTo>
                  <a:cubicBezTo>
                    <a:pt x="2859" y="1470"/>
                    <a:pt x="2904" y="1383"/>
                    <a:pt x="2943" y="1305"/>
                  </a:cubicBezTo>
                  <a:cubicBezTo>
                    <a:pt x="3013" y="1151"/>
                    <a:pt x="3056" y="986"/>
                    <a:pt x="3067" y="817"/>
                  </a:cubicBezTo>
                  <a:cubicBezTo>
                    <a:pt x="3069" y="793"/>
                    <a:pt x="3069" y="770"/>
                    <a:pt x="3054" y="751"/>
                  </a:cubicBezTo>
                  <a:cubicBezTo>
                    <a:pt x="3035" y="725"/>
                    <a:pt x="2994" y="725"/>
                    <a:pt x="2960" y="721"/>
                  </a:cubicBezTo>
                  <a:cubicBezTo>
                    <a:pt x="2878" y="706"/>
                    <a:pt x="2818" y="639"/>
                    <a:pt x="2767" y="577"/>
                  </a:cubicBezTo>
                  <a:cubicBezTo>
                    <a:pt x="2726" y="528"/>
                    <a:pt x="2683" y="474"/>
                    <a:pt x="2679" y="412"/>
                  </a:cubicBezTo>
                  <a:cubicBezTo>
                    <a:pt x="2679" y="393"/>
                    <a:pt x="2685" y="373"/>
                    <a:pt x="2692" y="356"/>
                  </a:cubicBezTo>
                  <a:cubicBezTo>
                    <a:pt x="2576" y="303"/>
                    <a:pt x="2458" y="254"/>
                    <a:pt x="2332" y="243"/>
                  </a:cubicBezTo>
                  <a:cubicBezTo>
                    <a:pt x="2324" y="242"/>
                    <a:pt x="2316" y="242"/>
                    <a:pt x="2308" y="242"/>
                  </a:cubicBezTo>
                  <a:cubicBezTo>
                    <a:pt x="2271" y="242"/>
                    <a:pt x="2234" y="248"/>
                    <a:pt x="2206" y="271"/>
                  </a:cubicBezTo>
                  <a:cubicBezTo>
                    <a:pt x="2128" y="333"/>
                    <a:pt x="2167" y="474"/>
                    <a:pt x="2094" y="543"/>
                  </a:cubicBezTo>
                  <a:lnTo>
                    <a:pt x="1891" y="543"/>
                  </a:lnTo>
                  <a:cubicBezTo>
                    <a:pt x="1813" y="348"/>
                    <a:pt x="1726" y="144"/>
                    <a:pt x="15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297"/>
            <p:cNvSpPr/>
            <p:nvPr/>
          </p:nvSpPr>
          <p:spPr>
            <a:xfrm>
              <a:off x="4152809" y="2250464"/>
              <a:ext cx="89450" cy="76863"/>
            </a:xfrm>
            <a:custGeom>
              <a:rect b="b" l="l" r="r" t="t"/>
              <a:pathLst>
                <a:path extrusionOk="0" h="2705" w="3148">
                  <a:moveTo>
                    <a:pt x="1627" y="65"/>
                  </a:moveTo>
                  <a:cubicBezTo>
                    <a:pt x="1759" y="202"/>
                    <a:pt x="1843" y="397"/>
                    <a:pt x="1918" y="585"/>
                  </a:cubicBezTo>
                  <a:lnTo>
                    <a:pt x="1924" y="603"/>
                  </a:lnTo>
                  <a:lnTo>
                    <a:pt x="2156" y="600"/>
                  </a:lnTo>
                  <a:lnTo>
                    <a:pt x="2162" y="594"/>
                  </a:lnTo>
                  <a:cubicBezTo>
                    <a:pt x="2205" y="553"/>
                    <a:pt x="2216" y="498"/>
                    <a:pt x="2224" y="444"/>
                  </a:cubicBezTo>
                  <a:cubicBezTo>
                    <a:pt x="2233" y="395"/>
                    <a:pt x="2242" y="348"/>
                    <a:pt x="2274" y="324"/>
                  </a:cubicBezTo>
                  <a:cubicBezTo>
                    <a:pt x="2293" y="309"/>
                    <a:pt x="2321" y="301"/>
                    <a:pt x="2355" y="301"/>
                  </a:cubicBezTo>
                  <a:cubicBezTo>
                    <a:pt x="2363" y="301"/>
                    <a:pt x="2372" y="302"/>
                    <a:pt x="2381" y="303"/>
                  </a:cubicBezTo>
                  <a:cubicBezTo>
                    <a:pt x="2494" y="311"/>
                    <a:pt x="2601" y="354"/>
                    <a:pt x="2711" y="403"/>
                  </a:cubicBezTo>
                  <a:cubicBezTo>
                    <a:pt x="2706" y="416"/>
                    <a:pt x="2704" y="429"/>
                    <a:pt x="2704" y="444"/>
                  </a:cubicBezTo>
                  <a:cubicBezTo>
                    <a:pt x="2706" y="519"/>
                    <a:pt x="2760" y="581"/>
                    <a:pt x="2796" y="626"/>
                  </a:cubicBezTo>
                  <a:cubicBezTo>
                    <a:pt x="2856" y="697"/>
                    <a:pt x="2919" y="763"/>
                    <a:pt x="3006" y="778"/>
                  </a:cubicBezTo>
                  <a:cubicBezTo>
                    <a:pt x="3013" y="780"/>
                    <a:pt x="3021" y="780"/>
                    <a:pt x="3030" y="783"/>
                  </a:cubicBezTo>
                  <a:cubicBezTo>
                    <a:pt x="3051" y="785"/>
                    <a:pt x="3075" y="787"/>
                    <a:pt x="3084" y="800"/>
                  </a:cubicBezTo>
                  <a:cubicBezTo>
                    <a:pt x="3092" y="810"/>
                    <a:pt x="3092" y="830"/>
                    <a:pt x="3090" y="847"/>
                  </a:cubicBezTo>
                  <a:cubicBezTo>
                    <a:pt x="3081" y="1012"/>
                    <a:pt x="3039" y="1177"/>
                    <a:pt x="2968" y="1325"/>
                  </a:cubicBezTo>
                  <a:lnTo>
                    <a:pt x="2961" y="1340"/>
                  </a:lnTo>
                  <a:cubicBezTo>
                    <a:pt x="2925" y="1417"/>
                    <a:pt x="2882" y="1507"/>
                    <a:pt x="2916" y="1592"/>
                  </a:cubicBezTo>
                  <a:cubicBezTo>
                    <a:pt x="2921" y="1610"/>
                    <a:pt x="2929" y="1622"/>
                    <a:pt x="2938" y="1637"/>
                  </a:cubicBezTo>
                  <a:cubicBezTo>
                    <a:pt x="2944" y="1648"/>
                    <a:pt x="2951" y="1659"/>
                    <a:pt x="2955" y="1670"/>
                  </a:cubicBezTo>
                  <a:cubicBezTo>
                    <a:pt x="2974" y="1715"/>
                    <a:pt x="2970" y="1770"/>
                    <a:pt x="2942" y="1809"/>
                  </a:cubicBezTo>
                  <a:cubicBezTo>
                    <a:pt x="2936" y="1820"/>
                    <a:pt x="2927" y="1830"/>
                    <a:pt x="2916" y="1841"/>
                  </a:cubicBezTo>
                  <a:cubicBezTo>
                    <a:pt x="2906" y="1854"/>
                    <a:pt x="2895" y="1865"/>
                    <a:pt x="2886" y="1880"/>
                  </a:cubicBezTo>
                  <a:cubicBezTo>
                    <a:pt x="2859" y="1920"/>
                    <a:pt x="2850" y="1969"/>
                    <a:pt x="2844" y="2017"/>
                  </a:cubicBezTo>
                  <a:cubicBezTo>
                    <a:pt x="2835" y="2059"/>
                    <a:pt x="2829" y="2102"/>
                    <a:pt x="2807" y="2134"/>
                  </a:cubicBezTo>
                  <a:cubicBezTo>
                    <a:pt x="2762" y="2201"/>
                    <a:pt x="2675" y="2213"/>
                    <a:pt x="2586" y="2213"/>
                  </a:cubicBezTo>
                  <a:cubicBezTo>
                    <a:pt x="2561" y="2213"/>
                    <a:pt x="2536" y="2213"/>
                    <a:pt x="2511" y="2212"/>
                  </a:cubicBezTo>
                  <a:lnTo>
                    <a:pt x="2456" y="2212"/>
                  </a:lnTo>
                  <a:cubicBezTo>
                    <a:pt x="2289" y="2212"/>
                    <a:pt x="2079" y="2274"/>
                    <a:pt x="1991" y="2454"/>
                  </a:cubicBezTo>
                  <a:cubicBezTo>
                    <a:pt x="1984" y="2462"/>
                    <a:pt x="1980" y="2473"/>
                    <a:pt x="1976" y="2484"/>
                  </a:cubicBezTo>
                  <a:cubicBezTo>
                    <a:pt x="1961" y="2516"/>
                    <a:pt x="1948" y="2546"/>
                    <a:pt x="1924" y="2563"/>
                  </a:cubicBezTo>
                  <a:cubicBezTo>
                    <a:pt x="1905" y="2578"/>
                    <a:pt x="1877" y="2582"/>
                    <a:pt x="1847" y="2587"/>
                  </a:cubicBezTo>
                  <a:cubicBezTo>
                    <a:pt x="1570" y="2629"/>
                    <a:pt x="1288" y="2650"/>
                    <a:pt x="1005" y="2650"/>
                  </a:cubicBezTo>
                  <a:cubicBezTo>
                    <a:pt x="792" y="2650"/>
                    <a:pt x="579" y="2638"/>
                    <a:pt x="369" y="2614"/>
                  </a:cubicBezTo>
                  <a:cubicBezTo>
                    <a:pt x="348" y="2612"/>
                    <a:pt x="324" y="2610"/>
                    <a:pt x="307" y="2599"/>
                  </a:cubicBezTo>
                  <a:cubicBezTo>
                    <a:pt x="288" y="2587"/>
                    <a:pt x="273" y="2563"/>
                    <a:pt x="260" y="2539"/>
                  </a:cubicBezTo>
                  <a:lnTo>
                    <a:pt x="101" y="2263"/>
                  </a:lnTo>
                  <a:lnTo>
                    <a:pt x="101" y="2263"/>
                  </a:lnTo>
                  <a:cubicBezTo>
                    <a:pt x="135" y="2267"/>
                    <a:pt x="171" y="2270"/>
                    <a:pt x="206" y="2270"/>
                  </a:cubicBezTo>
                  <a:cubicBezTo>
                    <a:pt x="247" y="2270"/>
                    <a:pt x="287" y="2266"/>
                    <a:pt x="322" y="2257"/>
                  </a:cubicBezTo>
                  <a:cubicBezTo>
                    <a:pt x="410" y="2233"/>
                    <a:pt x="504" y="2162"/>
                    <a:pt x="519" y="2057"/>
                  </a:cubicBezTo>
                  <a:cubicBezTo>
                    <a:pt x="521" y="2042"/>
                    <a:pt x="521" y="2025"/>
                    <a:pt x="521" y="2010"/>
                  </a:cubicBezTo>
                  <a:cubicBezTo>
                    <a:pt x="521" y="1976"/>
                    <a:pt x="521" y="1946"/>
                    <a:pt x="538" y="1929"/>
                  </a:cubicBezTo>
                  <a:cubicBezTo>
                    <a:pt x="549" y="1916"/>
                    <a:pt x="566" y="1910"/>
                    <a:pt x="594" y="1910"/>
                  </a:cubicBezTo>
                  <a:cubicBezTo>
                    <a:pt x="611" y="1910"/>
                    <a:pt x="626" y="1912"/>
                    <a:pt x="643" y="1914"/>
                  </a:cubicBezTo>
                  <a:cubicBezTo>
                    <a:pt x="660" y="1916"/>
                    <a:pt x="680" y="1916"/>
                    <a:pt x="697" y="1916"/>
                  </a:cubicBezTo>
                  <a:cubicBezTo>
                    <a:pt x="725" y="1916"/>
                    <a:pt x="763" y="1914"/>
                    <a:pt x="793" y="1882"/>
                  </a:cubicBezTo>
                  <a:lnTo>
                    <a:pt x="798" y="1873"/>
                  </a:lnTo>
                  <a:cubicBezTo>
                    <a:pt x="815" y="1832"/>
                    <a:pt x="810" y="1787"/>
                    <a:pt x="804" y="1747"/>
                  </a:cubicBezTo>
                  <a:cubicBezTo>
                    <a:pt x="798" y="1693"/>
                    <a:pt x="795" y="1661"/>
                    <a:pt x="817" y="1640"/>
                  </a:cubicBezTo>
                  <a:cubicBezTo>
                    <a:pt x="830" y="1629"/>
                    <a:pt x="847" y="1625"/>
                    <a:pt x="864" y="1618"/>
                  </a:cubicBezTo>
                  <a:lnTo>
                    <a:pt x="1220" y="1513"/>
                  </a:lnTo>
                  <a:lnTo>
                    <a:pt x="1190" y="1481"/>
                  </a:lnTo>
                  <a:cubicBezTo>
                    <a:pt x="1106" y="1395"/>
                    <a:pt x="1007" y="1327"/>
                    <a:pt x="898" y="1280"/>
                  </a:cubicBezTo>
                  <a:lnTo>
                    <a:pt x="887" y="1132"/>
                  </a:lnTo>
                  <a:lnTo>
                    <a:pt x="598" y="1136"/>
                  </a:lnTo>
                  <a:cubicBezTo>
                    <a:pt x="549" y="1085"/>
                    <a:pt x="500" y="1031"/>
                    <a:pt x="472" y="967"/>
                  </a:cubicBezTo>
                  <a:cubicBezTo>
                    <a:pt x="446" y="911"/>
                    <a:pt x="433" y="830"/>
                    <a:pt x="474" y="770"/>
                  </a:cubicBezTo>
                  <a:cubicBezTo>
                    <a:pt x="483" y="755"/>
                    <a:pt x="493" y="742"/>
                    <a:pt x="506" y="727"/>
                  </a:cubicBezTo>
                  <a:cubicBezTo>
                    <a:pt x="532" y="697"/>
                    <a:pt x="562" y="665"/>
                    <a:pt x="564" y="618"/>
                  </a:cubicBezTo>
                  <a:cubicBezTo>
                    <a:pt x="570" y="558"/>
                    <a:pt x="528" y="513"/>
                    <a:pt x="491" y="472"/>
                  </a:cubicBezTo>
                  <a:cubicBezTo>
                    <a:pt x="472" y="455"/>
                    <a:pt x="457" y="435"/>
                    <a:pt x="444" y="418"/>
                  </a:cubicBezTo>
                  <a:cubicBezTo>
                    <a:pt x="405" y="358"/>
                    <a:pt x="414" y="268"/>
                    <a:pt x="465" y="213"/>
                  </a:cubicBezTo>
                  <a:cubicBezTo>
                    <a:pt x="502" y="173"/>
                    <a:pt x="562" y="148"/>
                    <a:pt x="622" y="148"/>
                  </a:cubicBezTo>
                  <a:cubicBezTo>
                    <a:pt x="639" y="148"/>
                    <a:pt x="656" y="150"/>
                    <a:pt x="673" y="155"/>
                  </a:cubicBezTo>
                  <a:cubicBezTo>
                    <a:pt x="716" y="168"/>
                    <a:pt x="755" y="189"/>
                    <a:pt x="795" y="213"/>
                  </a:cubicBezTo>
                  <a:cubicBezTo>
                    <a:pt x="821" y="230"/>
                    <a:pt x="849" y="245"/>
                    <a:pt x="879" y="258"/>
                  </a:cubicBezTo>
                  <a:cubicBezTo>
                    <a:pt x="915" y="275"/>
                    <a:pt x="956" y="283"/>
                    <a:pt x="992" y="283"/>
                  </a:cubicBezTo>
                  <a:cubicBezTo>
                    <a:pt x="1050" y="283"/>
                    <a:pt x="1097" y="264"/>
                    <a:pt x="1127" y="226"/>
                  </a:cubicBezTo>
                  <a:cubicBezTo>
                    <a:pt x="1134" y="217"/>
                    <a:pt x="1140" y="206"/>
                    <a:pt x="1147" y="193"/>
                  </a:cubicBezTo>
                  <a:cubicBezTo>
                    <a:pt x="1153" y="185"/>
                    <a:pt x="1157" y="176"/>
                    <a:pt x="1164" y="170"/>
                  </a:cubicBezTo>
                  <a:cubicBezTo>
                    <a:pt x="1185" y="143"/>
                    <a:pt x="1221" y="130"/>
                    <a:pt x="1267" y="130"/>
                  </a:cubicBezTo>
                  <a:cubicBezTo>
                    <a:pt x="1291" y="130"/>
                    <a:pt x="1317" y="133"/>
                    <a:pt x="1346" y="140"/>
                  </a:cubicBezTo>
                  <a:lnTo>
                    <a:pt x="1370" y="146"/>
                  </a:lnTo>
                  <a:cubicBezTo>
                    <a:pt x="1412" y="156"/>
                    <a:pt x="1457" y="165"/>
                    <a:pt x="1499" y="165"/>
                  </a:cubicBezTo>
                  <a:cubicBezTo>
                    <a:pt x="1529" y="165"/>
                    <a:pt x="1558" y="160"/>
                    <a:pt x="1584" y="148"/>
                  </a:cubicBezTo>
                  <a:lnTo>
                    <a:pt x="1607" y="138"/>
                  </a:lnTo>
                  <a:lnTo>
                    <a:pt x="1599" y="114"/>
                  </a:lnTo>
                  <a:cubicBezTo>
                    <a:pt x="1590" y="95"/>
                    <a:pt x="1607" y="78"/>
                    <a:pt x="1627" y="65"/>
                  </a:cubicBezTo>
                  <a:close/>
                  <a:moveTo>
                    <a:pt x="1637" y="1"/>
                  </a:moveTo>
                  <a:lnTo>
                    <a:pt x="1620" y="9"/>
                  </a:lnTo>
                  <a:cubicBezTo>
                    <a:pt x="1569" y="33"/>
                    <a:pt x="1541" y="69"/>
                    <a:pt x="1543" y="108"/>
                  </a:cubicBezTo>
                  <a:cubicBezTo>
                    <a:pt x="1530" y="111"/>
                    <a:pt x="1517" y="112"/>
                    <a:pt x="1502" y="112"/>
                  </a:cubicBezTo>
                  <a:cubicBezTo>
                    <a:pt x="1465" y="112"/>
                    <a:pt x="1422" y="103"/>
                    <a:pt x="1382" y="93"/>
                  </a:cubicBezTo>
                  <a:lnTo>
                    <a:pt x="1359" y="88"/>
                  </a:lnTo>
                  <a:cubicBezTo>
                    <a:pt x="1326" y="81"/>
                    <a:pt x="1296" y="77"/>
                    <a:pt x="1268" y="77"/>
                  </a:cubicBezTo>
                  <a:cubicBezTo>
                    <a:pt x="1204" y="77"/>
                    <a:pt x="1154" y="97"/>
                    <a:pt x="1123" y="136"/>
                  </a:cubicBezTo>
                  <a:cubicBezTo>
                    <a:pt x="1115" y="144"/>
                    <a:pt x="1108" y="157"/>
                    <a:pt x="1102" y="168"/>
                  </a:cubicBezTo>
                  <a:cubicBezTo>
                    <a:pt x="1095" y="176"/>
                    <a:pt x="1091" y="185"/>
                    <a:pt x="1085" y="193"/>
                  </a:cubicBezTo>
                  <a:cubicBezTo>
                    <a:pt x="1061" y="223"/>
                    <a:pt x="1022" y="230"/>
                    <a:pt x="992" y="230"/>
                  </a:cubicBezTo>
                  <a:cubicBezTo>
                    <a:pt x="962" y="230"/>
                    <a:pt x="930" y="223"/>
                    <a:pt x="900" y="208"/>
                  </a:cubicBezTo>
                  <a:cubicBezTo>
                    <a:pt x="872" y="198"/>
                    <a:pt x="849" y="183"/>
                    <a:pt x="821" y="168"/>
                  </a:cubicBezTo>
                  <a:cubicBezTo>
                    <a:pt x="780" y="142"/>
                    <a:pt x="735" y="116"/>
                    <a:pt x="686" y="103"/>
                  </a:cubicBezTo>
                  <a:cubicBezTo>
                    <a:pt x="665" y="98"/>
                    <a:pt x="642" y="95"/>
                    <a:pt x="620" y="95"/>
                  </a:cubicBezTo>
                  <a:cubicBezTo>
                    <a:pt x="546" y="95"/>
                    <a:pt x="473" y="125"/>
                    <a:pt x="425" y="176"/>
                  </a:cubicBezTo>
                  <a:cubicBezTo>
                    <a:pt x="358" y="251"/>
                    <a:pt x="348" y="367"/>
                    <a:pt x="399" y="446"/>
                  </a:cubicBezTo>
                  <a:cubicBezTo>
                    <a:pt x="414" y="470"/>
                    <a:pt x="433" y="489"/>
                    <a:pt x="450" y="508"/>
                  </a:cubicBezTo>
                  <a:cubicBezTo>
                    <a:pt x="485" y="545"/>
                    <a:pt x="515" y="577"/>
                    <a:pt x="510" y="613"/>
                  </a:cubicBezTo>
                  <a:cubicBezTo>
                    <a:pt x="508" y="641"/>
                    <a:pt x="487" y="667"/>
                    <a:pt x="465" y="693"/>
                  </a:cubicBezTo>
                  <a:cubicBezTo>
                    <a:pt x="453" y="708"/>
                    <a:pt x="438" y="725"/>
                    <a:pt x="429" y="740"/>
                  </a:cubicBezTo>
                  <a:cubicBezTo>
                    <a:pt x="384" y="808"/>
                    <a:pt x="384" y="900"/>
                    <a:pt x="423" y="990"/>
                  </a:cubicBezTo>
                  <a:cubicBezTo>
                    <a:pt x="457" y="1065"/>
                    <a:pt x="513" y="1125"/>
                    <a:pt x="566" y="1183"/>
                  </a:cubicBezTo>
                  <a:lnTo>
                    <a:pt x="575" y="1192"/>
                  </a:lnTo>
                  <a:lnTo>
                    <a:pt x="838" y="1185"/>
                  </a:lnTo>
                  <a:lnTo>
                    <a:pt x="847" y="1316"/>
                  </a:lnTo>
                  <a:lnTo>
                    <a:pt x="862" y="1322"/>
                  </a:lnTo>
                  <a:cubicBezTo>
                    <a:pt x="956" y="1361"/>
                    <a:pt x="1044" y="1419"/>
                    <a:pt x="1119" y="1487"/>
                  </a:cubicBezTo>
                  <a:lnTo>
                    <a:pt x="849" y="1567"/>
                  </a:lnTo>
                  <a:cubicBezTo>
                    <a:pt x="830" y="1573"/>
                    <a:pt x="802" y="1582"/>
                    <a:pt x="783" y="1599"/>
                  </a:cubicBezTo>
                  <a:cubicBezTo>
                    <a:pt x="735" y="1642"/>
                    <a:pt x="744" y="1700"/>
                    <a:pt x="750" y="1753"/>
                  </a:cubicBezTo>
                  <a:cubicBezTo>
                    <a:pt x="755" y="1787"/>
                    <a:pt x="761" y="1822"/>
                    <a:pt x="750" y="1847"/>
                  </a:cubicBezTo>
                  <a:cubicBezTo>
                    <a:pt x="738" y="1859"/>
                    <a:pt x="716" y="1863"/>
                    <a:pt x="690" y="1863"/>
                  </a:cubicBezTo>
                  <a:cubicBezTo>
                    <a:pt x="677" y="1863"/>
                    <a:pt x="663" y="1862"/>
                    <a:pt x="648" y="1860"/>
                  </a:cubicBezTo>
                  <a:cubicBezTo>
                    <a:pt x="630" y="1858"/>
                    <a:pt x="611" y="1856"/>
                    <a:pt x="594" y="1856"/>
                  </a:cubicBezTo>
                  <a:cubicBezTo>
                    <a:pt x="568" y="1856"/>
                    <a:pt x="528" y="1860"/>
                    <a:pt x="498" y="1892"/>
                  </a:cubicBezTo>
                  <a:cubicBezTo>
                    <a:pt x="468" y="1925"/>
                    <a:pt x="468" y="1969"/>
                    <a:pt x="468" y="2008"/>
                  </a:cubicBezTo>
                  <a:cubicBezTo>
                    <a:pt x="468" y="2023"/>
                    <a:pt x="468" y="2038"/>
                    <a:pt x="465" y="2051"/>
                  </a:cubicBezTo>
                  <a:cubicBezTo>
                    <a:pt x="455" y="2130"/>
                    <a:pt x="378" y="2186"/>
                    <a:pt x="309" y="2205"/>
                  </a:cubicBezTo>
                  <a:cubicBezTo>
                    <a:pt x="280" y="2213"/>
                    <a:pt x="246" y="2216"/>
                    <a:pt x="211" y="2216"/>
                  </a:cubicBezTo>
                  <a:cubicBezTo>
                    <a:pt x="160" y="2216"/>
                    <a:pt x="105" y="2209"/>
                    <a:pt x="56" y="2203"/>
                  </a:cubicBezTo>
                  <a:lnTo>
                    <a:pt x="0" y="2194"/>
                  </a:lnTo>
                  <a:lnTo>
                    <a:pt x="215" y="2567"/>
                  </a:lnTo>
                  <a:cubicBezTo>
                    <a:pt x="230" y="2593"/>
                    <a:pt x="247" y="2625"/>
                    <a:pt x="279" y="2644"/>
                  </a:cubicBezTo>
                  <a:cubicBezTo>
                    <a:pt x="307" y="2662"/>
                    <a:pt x="339" y="2666"/>
                    <a:pt x="363" y="2668"/>
                  </a:cubicBezTo>
                  <a:cubicBezTo>
                    <a:pt x="575" y="2692"/>
                    <a:pt x="791" y="2704"/>
                    <a:pt x="1003" y="2704"/>
                  </a:cubicBezTo>
                  <a:cubicBezTo>
                    <a:pt x="1288" y="2704"/>
                    <a:pt x="1575" y="2683"/>
                    <a:pt x="1856" y="2640"/>
                  </a:cubicBezTo>
                  <a:cubicBezTo>
                    <a:pt x="1886" y="2636"/>
                    <a:pt x="1924" y="2629"/>
                    <a:pt x="1957" y="2606"/>
                  </a:cubicBezTo>
                  <a:cubicBezTo>
                    <a:pt x="1991" y="2580"/>
                    <a:pt x="2010" y="2542"/>
                    <a:pt x="2025" y="2505"/>
                  </a:cubicBezTo>
                  <a:cubicBezTo>
                    <a:pt x="2029" y="2497"/>
                    <a:pt x="2034" y="2486"/>
                    <a:pt x="2038" y="2477"/>
                  </a:cubicBezTo>
                  <a:cubicBezTo>
                    <a:pt x="2115" y="2321"/>
                    <a:pt x="2310" y="2265"/>
                    <a:pt x="2460" y="2265"/>
                  </a:cubicBezTo>
                  <a:lnTo>
                    <a:pt x="2511" y="2265"/>
                  </a:lnTo>
                  <a:cubicBezTo>
                    <a:pt x="2533" y="2265"/>
                    <a:pt x="2556" y="2267"/>
                    <a:pt x="2578" y="2267"/>
                  </a:cubicBezTo>
                  <a:cubicBezTo>
                    <a:pt x="2679" y="2267"/>
                    <a:pt x="2790" y="2254"/>
                    <a:pt x="2850" y="2164"/>
                  </a:cubicBezTo>
                  <a:cubicBezTo>
                    <a:pt x="2880" y="2122"/>
                    <a:pt x="2886" y="2072"/>
                    <a:pt x="2895" y="2025"/>
                  </a:cubicBezTo>
                  <a:cubicBezTo>
                    <a:pt x="2904" y="1982"/>
                    <a:pt x="2910" y="1942"/>
                    <a:pt x="2931" y="1910"/>
                  </a:cubicBezTo>
                  <a:cubicBezTo>
                    <a:pt x="2940" y="1897"/>
                    <a:pt x="2949" y="1886"/>
                    <a:pt x="2957" y="1875"/>
                  </a:cubicBezTo>
                  <a:cubicBezTo>
                    <a:pt x="2968" y="1865"/>
                    <a:pt x="2979" y="1852"/>
                    <a:pt x="2987" y="1839"/>
                  </a:cubicBezTo>
                  <a:cubicBezTo>
                    <a:pt x="3024" y="1783"/>
                    <a:pt x="3030" y="1710"/>
                    <a:pt x="3004" y="1650"/>
                  </a:cubicBezTo>
                  <a:cubicBezTo>
                    <a:pt x="2998" y="1635"/>
                    <a:pt x="2991" y="1625"/>
                    <a:pt x="2985" y="1612"/>
                  </a:cubicBezTo>
                  <a:cubicBezTo>
                    <a:pt x="2979" y="1599"/>
                    <a:pt x="2970" y="1588"/>
                    <a:pt x="2966" y="1573"/>
                  </a:cubicBezTo>
                  <a:cubicBezTo>
                    <a:pt x="2940" y="1509"/>
                    <a:pt x="2976" y="1434"/>
                    <a:pt x="3011" y="1361"/>
                  </a:cubicBezTo>
                  <a:lnTo>
                    <a:pt x="3017" y="1348"/>
                  </a:lnTo>
                  <a:cubicBezTo>
                    <a:pt x="3090" y="1194"/>
                    <a:pt x="3133" y="1023"/>
                    <a:pt x="3144" y="851"/>
                  </a:cubicBezTo>
                  <a:cubicBezTo>
                    <a:pt x="3146" y="832"/>
                    <a:pt x="3148" y="795"/>
                    <a:pt x="3126" y="768"/>
                  </a:cubicBezTo>
                  <a:cubicBezTo>
                    <a:pt x="3103" y="738"/>
                    <a:pt x="3066" y="733"/>
                    <a:pt x="3036" y="729"/>
                  </a:cubicBezTo>
                  <a:cubicBezTo>
                    <a:pt x="3028" y="727"/>
                    <a:pt x="3021" y="727"/>
                    <a:pt x="3015" y="725"/>
                  </a:cubicBezTo>
                  <a:cubicBezTo>
                    <a:pt x="2946" y="714"/>
                    <a:pt x="2891" y="656"/>
                    <a:pt x="2837" y="592"/>
                  </a:cubicBezTo>
                  <a:cubicBezTo>
                    <a:pt x="2794" y="540"/>
                    <a:pt x="2760" y="495"/>
                    <a:pt x="2758" y="442"/>
                  </a:cubicBezTo>
                  <a:cubicBezTo>
                    <a:pt x="2758" y="427"/>
                    <a:pt x="2762" y="414"/>
                    <a:pt x="2769" y="399"/>
                  </a:cubicBezTo>
                  <a:lnTo>
                    <a:pt x="2777" y="375"/>
                  </a:lnTo>
                  <a:lnTo>
                    <a:pt x="2754" y="365"/>
                  </a:lnTo>
                  <a:cubicBezTo>
                    <a:pt x="2634" y="309"/>
                    <a:pt x="2514" y="258"/>
                    <a:pt x="2385" y="249"/>
                  </a:cubicBezTo>
                  <a:cubicBezTo>
                    <a:pt x="2374" y="247"/>
                    <a:pt x="2366" y="247"/>
                    <a:pt x="2355" y="247"/>
                  </a:cubicBezTo>
                  <a:cubicBezTo>
                    <a:pt x="2306" y="247"/>
                    <a:pt x="2269" y="258"/>
                    <a:pt x="2239" y="281"/>
                  </a:cubicBezTo>
                  <a:cubicBezTo>
                    <a:pt x="2192" y="320"/>
                    <a:pt x="2182" y="378"/>
                    <a:pt x="2173" y="435"/>
                  </a:cubicBezTo>
                  <a:cubicBezTo>
                    <a:pt x="2164" y="478"/>
                    <a:pt x="2158" y="519"/>
                    <a:pt x="2134" y="547"/>
                  </a:cubicBezTo>
                  <a:lnTo>
                    <a:pt x="1961" y="549"/>
                  </a:lnTo>
                  <a:cubicBezTo>
                    <a:pt x="1882" y="354"/>
                    <a:pt x="1794" y="155"/>
                    <a:pt x="1650" y="13"/>
                  </a:cubicBezTo>
                  <a:lnTo>
                    <a:pt x="16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34" name="Google Shape;4634;p297"/>
          <p:cNvSpPr/>
          <p:nvPr/>
        </p:nvSpPr>
        <p:spPr>
          <a:xfrm>
            <a:off x="193590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297"/>
          <p:cNvSpPr/>
          <p:nvPr/>
        </p:nvSpPr>
        <p:spPr>
          <a:xfrm>
            <a:off x="391365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297"/>
          <p:cNvSpPr/>
          <p:nvPr/>
        </p:nvSpPr>
        <p:spPr>
          <a:xfrm>
            <a:off x="5888794"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37" name="Google Shape;4637;p297"/>
          <p:cNvGrpSpPr/>
          <p:nvPr/>
        </p:nvGrpSpPr>
        <p:grpSpPr>
          <a:xfrm>
            <a:off x="2134576" y="2459525"/>
            <a:ext cx="924640" cy="546011"/>
            <a:chOff x="2134576" y="2496825"/>
            <a:chExt cx="924640" cy="546011"/>
          </a:xfrm>
        </p:grpSpPr>
        <p:sp>
          <p:nvSpPr>
            <p:cNvPr id="4638" name="Google Shape;4638;p297"/>
            <p:cNvSpPr/>
            <p:nvPr/>
          </p:nvSpPr>
          <p:spPr>
            <a:xfrm>
              <a:off x="2168415" y="2496825"/>
              <a:ext cx="844878" cy="285125"/>
            </a:xfrm>
            <a:custGeom>
              <a:rect b="b" l="l" r="r" t="t"/>
              <a:pathLst>
                <a:path extrusionOk="0" h="87061" w="257978">
                  <a:moveTo>
                    <a:pt x="37389" y="47002"/>
                  </a:moveTo>
                  <a:cubicBezTo>
                    <a:pt x="40237" y="47002"/>
                    <a:pt x="43086" y="47180"/>
                    <a:pt x="45934" y="47536"/>
                  </a:cubicBezTo>
                  <a:cubicBezTo>
                    <a:pt x="48961" y="47892"/>
                    <a:pt x="51810" y="48426"/>
                    <a:pt x="54480" y="49138"/>
                  </a:cubicBezTo>
                  <a:lnTo>
                    <a:pt x="54480" y="52877"/>
                  </a:lnTo>
                  <a:cubicBezTo>
                    <a:pt x="54480" y="55548"/>
                    <a:pt x="54302" y="58396"/>
                    <a:pt x="53590" y="60889"/>
                  </a:cubicBezTo>
                  <a:cubicBezTo>
                    <a:pt x="53056" y="63203"/>
                    <a:pt x="51988" y="65162"/>
                    <a:pt x="50385" y="66942"/>
                  </a:cubicBezTo>
                  <a:cubicBezTo>
                    <a:pt x="48071" y="69613"/>
                    <a:pt x="45044" y="71571"/>
                    <a:pt x="41662" y="72817"/>
                  </a:cubicBezTo>
                  <a:cubicBezTo>
                    <a:pt x="38635" y="73885"/>
                    <a:pt x="35430" y="74420"/>
                    <a:pt x="32226" y="74420"/>
                  </a:cubicBezTo>
                  <a:cubicBezTo>
                    <a:pt x="31886" y="74442"/>
                    <a:pt x="31552" y="74454"/>
                    <a:pt x="31222" y="74454"/>
                  </a:cubicBezTo>
                  <a:cubicBezTo>
                    <a:pt x="18750" y="74454"/>
                    <a:pt x="13268" y="58372"/>
                    <a:pt x="23502" y="50741"/>
                  </a:cubicBezTo>
                  <a:cubicBezTo>
                    <a:pt x="26528" y="48248"/>
                    <a:pt x="31157" y="47002"/>
                    <a:pt x="37389" y="47002"/>
                  </a:cubicBezTo>
                  <a:close/>
                  <a:moveTo>
                    <a:pt x="90372" y="2447"/>
                  </a:moveTo>
                  <a:cubicBezTo>
                    <a:pt x="90159" y="2447"/>
                    <a:pt x="89946" y="2462"/>
                    <a:pt x="89732" y="2493"/>
                  </a:cubicBezTo>
                  <a:lnTo>
                    <a:pt x="80118" y="2493"/>
                  </a:lnTo>
                  <a:cubicBezTo>
                    <a:pt x="79049" y="2671"/>
                    <a:pt x="78337" y="3561"/>
                    <a:pt x="78337" y="4807"/>
                  </a:cubicBezTo>
                  <a:cubicBezTo>
                    <a:pt x="78515" y="6053"/>
                    <a:pt x="78871" y="7300"/>
                    <a:pt x="79227" y="8546"/>
                  </a:cubicBezTo>
                  <a:lnTo>
                    <a:pt x="100948" y="79939"/>
                  </a:lnTo>
                  <a:cubicBezTo>
                    <a:pt x="101304" y="81363"/>
                    <a:pt x="102016" y="82609"/>
                    <a:pt x="102906" y="83677"/>
                  </a:cubicBezTo>
                  <a:cubicBezTo>
                    <a:pt x="103975" y="84390"/>
                    <a:pt x="105221" y="84568"/>
                    <a:pt x="106467" y="84568"/>
                  </a:cubicBezTo>
                  <a:lnTo>
                    <a:pt x="114479" y="84390"/>
                  </a:lnTo>
                  <a:cubicBezTo>
                    <a:pt x="114693" y="84420"/>
                    <a:pt x="114907" y="84435"/>
                    <a:pt x="115119" y="84435"/>
                  </a:cubicBezTo>
                  <a:cubicBezTo>
                    <a:pt x="116148" y="84435"/>
                    <a:pt x="117155" y="84089"/>
                    <a:pt x="118040" y="83499"/>
                  </a:cubicBezTo>
                  <a:cubicBezTo>
                    <a:pt x="118930" y="82431"/>
                    <a:pt x="119642" y="81185"/>
                    <a:pt x="119820" y="79761"/>
                  </a:cubicBezTo>
                  <a:lnTo>
                    <a:pt x="134063" y="20296"/>
                  </a:lnTo>
                  <a:lnTo>
                    <a:pt x="148484" y="79761"/>
                  </a:lnTo>
                  <a:cubicBezTo>
                    <a:pt x="148662" y="81185"/>
                    <a:pt x="149196" y="82431"/>
                    <a:pt x="150264" y="83499"/>
                  </a:cubicBezTo>
                  <a:cubicBezTo>
                    <a:pt x="151149" y="84089"/>
                    <a:pt x="152156" y="84435"/>
                    <a:pt x="153185" y="84435"/>
                  </a:cubicBezTo>
                  <a:cubicBezTo>
                    <a:pt x="153397" y="84435"/>
                    <a:pt x="153611" y="84420"/>
                    <a:pt x="153825" y="84390"/>
                  </a:cubicBezTo>
                  <a:lnTo>
                    <a:pt x="161837" y="84390"/>
                  </a:lnTo>
                  <a:cubicBezTo>
                    <a:pt x="162051" y="84420"/>
                    <a:pt x="162264" y="84435"/>
                    <a:pt x="162477" y="84435"/>
                  </a:cubicBezTo>
                  <a:cubicBezTo>
                    <a:pt x="163505" y="84435"/>
                    <a:pt x="164513" y="84089"/>
                    <a:pt x="165398" y="83499"/>
                  </a:cubicBezTo>
                  <a:cubicBezTo>
                    <a:pt x="166288" y="82431"/>
                    <a:pt x="167000" y="81185"/>
                    <a:pt x="167356" y="79939"/>
                  </a:cubicBezTo>
                  <a:lnTo>
                    <a:pt x="189611" y="8368"/>
                  </a:lnTo>
                  <a:cubicBezTo>
                    <a:pt x="189789" y="7656"/>
                    <a:pt x="189967" y="6943"/>
                    <a:pt x="190145" y="6053"/>
                  </a:cubicBezTo>
                  <a:cubicBezTo>
                    <a:pt x="190323" y="5697"/>
                    <a:pt x="190323" y="5163"/>
                    <a:pt x="190323" y="4629"/>
                  </a:cubicBezTo>
                  <a:lnTo>
                    <a:pt x="190323" y="4273"/>
                  </a:lnTo>
                  <a:cubicBezTo>
                    <a:pt x="190323" y="3297"/>
                    <a:pt x="189431" y="2470"/>
                    <a:pt x="188463" y="2470"/>
                  </a:cubicBezTo>
                  <a:cubicBezTo>
                    <a:pt x="188371" y="2470"/>
                    <a:pt x="188279" y="2477"/>
                    <a:pt x="188186" y="2493"/>
                  </a:cubicBezTo>
                  <a:lnTo>
                    <a:pt x="179463" y="2493"/>
                  </a:lnTo>
                  <a:cubicBezTo>
                    <a:pt x="179249" y="2462"/>
                    <a:pt x="179035" y="2447"/>
                    <a:pt x="178822" y="2447"/>
                  </a:cubicBezTo>
                  <a:cubicBezTo>
                    <a:pt x="177794" y="2447"/>
                    <a:pt x="176787" y="2793"/>
                    <a:pt x="175902" y="3383"/>
                  </a:cubicBezTo>
                  <a:cubicBezTo>
                    <a:pt x="175012" y="4451"/>
                    <a:pt x="174299" y="5697"/>
                    <a:pt x="174121" y="6943"/>
                  </a:cubicBezTo>
                  <a:lnTo>
                    <a:pt x="158098" y="68900"/>
                  </a:lnTo>
                  <a:lnTo>
                    <a:pt x="143499" y="7121"/>
                  </a:lnTo>
                  <a:cubicBezTo>
                    <a:pt x="143321" y="5697"/>
                    <a:pt x="142609" y="4451"/>
                    <a:pt x="141719" y="3383"/>
                  </a:cubicBezTo>
                  <a:cubicBezTo>
                    <a:pt x="140834" y="2793"/>
                    <a:pt x="139827" y="2447"/>
                    <a:pt x="138697" y="2447"/>
                  </a:cubicBezTo>
                  <a:cubicBezTo>
                    <a:pt x="138463" y="2447"/>
                    <a:pt x="138224" y="2462"/>
                    <a:pt x="137980" y="2493"/>
                  </a:cubicBezTo>
                  <a:lnTo>
                    <a:pt x="130680" y="2493"/>
                  </a:lnTo>
                  <a:cubicBezTo>
                    <a:pt x="129256" y="2493"/>
                    <a:pt x="128010" y="2849"/>
                    <a:pt x="126941" y="3383"/>
                  </a:cubicBezTo>
                  <a:cubicBezTo>
                    <a:pt x="126051" y="4451"/>
                    <a:pt x="125339" y="5697"/>
                    <a:pt x="125161" y="7121"/>
                  </a:cubicBezTo>
                  <a:lnTo>
                    <a:pt x="110740" y="68366"/>
                  </a:lnTo>
                  <a:lnTo>
                    <a:pt x="95073" y="7121"/>
                  </a:lnTo>
                  <a:cubicBezTo>
                    <a:pt x="94895" y="5697"/>
                    <a:pt x="94183" y="4451"/>
                    <a:pt x="93292" y="3383"/>
                  </a:cubicBezTo>
                  <a:cubicBezTo>
                    <a:pt x="92407" y="2793"/>
                    <a:pt x="91400" y="2447"/>
                    <a:pt x="90372" y="2447"/>
                  </a:cubicBezTo>
                  <a:close/>
                  <a:moveTo>
                    <a:pt x="37745" y="178"/>
                  </a:moveTo>
                  <a:cubicBezTo>
                    <a:pt x="32760" y="178"/>
                    <a:pt x="27953" y="712"/>
                    <a:pt x="23324" y="1958"/>
                  </a:cubicBezTo>
                  <a:cubicBezTo>
                    <a:pt x="19229" y="2849"/>
                    <a:pt x="15134" y="4273"/>
                    <a:pt x="11395" y="6053"/>
                  </a:cubicBezTo>
                  <a:cubicBezTo>
                    <a:pt x="10327" y="6409"/>
                    <a:pt x="9437" y="7121"/>
                    <a:pt x="8725" y="8012"/>
                  </a:cubicBezTo>
                  <a:cubicBezTo>
                    <a:pt x="8369" y="8902"/>
                    <a:pt x="8013" y="10148"/>
                    <a:pt x="8191" y="11216"/>
                  </a:cubicBezTo>
                  <a:lnTo>
                    <a:pt x="8191" y="15667"/>
                  </a:lnTo>
                  <a:cubicBezTo>
                    <a:pt x="8191" y="17626"/>
                    <a:pt x="8725" y="18516"/>
                    <a:pt x="10149" y="18516"/>
                  </a:cubicBezTo>
                  <a:cubicBezTo>
                    <a:pt x="10683" y="18516"/>
                    <a:pt x="11039" y="18516"/>
                    <a:pt x="11573" y="18338"/>
                  </a:cubicBezTo>
                  <a:cubicBezTo>
                    <a:pt x="12641" y="17982"/>
                    <a:pt x="13710" y="17626"/>
                    <a:pt x="14778" y="17092"/>
                  </a:cubicBezTo>
                  <a:cubicBezTo>
                    <a:pt x="17983" y="15845"/>
                    <a:pt x="21365" y="14777"/>
                    <a:pt x="24748" y="13887"/>
                  </a:cubicBezTo>
                  <a:cubicBezTo>
                    <a:pt x="28131" y="13175"/>
                    <a:pt x="31335" y="12819"/>
                    <a:pt x="34718" y="12819"/>
                  </a:cubicBezTo>
                  <a:cubicBezTo>
                    <a:pt x="42018" y="12819"/>
                    <a:pt x="46825" y="14243"/>
                    <a:pt x="49851" y="17270"/>
                  </a:cubicBezTo>
                  <a:cubicBezTo>
                    <a:pt x="52878" y="20118"/>
                    <a:pt x="54302" y="24925"/>
                    <a:pt x="54302" y="32047"/>
                  </a:cubicBezTo>
                  <a:lnTo>
                    <a:pt x="54302" y="38634"/>
                  </a:lnTo>
                  <a:cubicBezTo>
                    <a:pt x="50563" y="37922"/>
                    <a:pt x="47181" y="37210"/>
                    <a:pt x="43620" y="36676"/>
                  </a:cubicBezTo>
                  <a:cubicBezTo>
                    <a:pt x="40415" y="36142"/>
                    <a:pt x="37211" y="35963"/>
                    <a:pt x="33828" y="35963"/>
                  </a:cubicBezTo>
                  <a:cubicBezTo>
                    <a:pt x="24392" y="35963"/>
                    <a:pt x="16914" y="38278"/>
                    <a:pt x="11217" y="43085"/>
                  </a:cubicBezTo>
                  <a:cubicBezTo>
                    <a:pt x="713" y="52877"/>
                    <a:pt x="1" y="69256"/>
                    <a:pt x="9615" y="79761"/>
                  </a:cubicBezTo>
                  <a:cubicBezTo>
                    <a:pt x="14267" y="84246"/>
                    <a:pt x="20469" y="86562"/>
                    <a:pt x="26775" y="86562"/>
                  </a:cubicBezTo>
                  <a:cubicBezTo>
                    <a:pt x="27227" y="86562"/>
                    <a:pt x="27679" y="86550"/>
                    <a:pt x="28131" y="86526"/>
                  </a:cubicBezTo>
                  <a:cubicBezTo>
                    <a:pt x="28326" y="86529"/>
                    <a:pt x="28520" y="86531"/>
                    <a:pt x="28715" y="86531"/>
                  </a:cubicBezTo>
                  <a:cubicBezTo>
                    <a:pt x="39010" y="86531"/>
                    <a:pt x="48905" y="81920"/>
                    <a:pt x="55370" y="73707"/>
                  </a:cubicBezTo>
                  <a:cubicBezTo>
                    <a:pt x="56439" y="75844"/>
                    <a:pt x="57329" y="77624"/>
                    <a:pt x="58219" y="79227"/>
                  </a:cubicBezTo>
                  <a:cubicBezTo>
                    <a:pt x="59109" y="80829"/>
                    <a:pt x="60356" y="82253"/>
                    <a:pt x="61602" y="83677"/>
                  </a:cubicBezTo>
                  <a:cubicBezTo>
                    <a:pt x="62314" y="84390"/>
                    <a:pt x="63204" y="84924"/>
                    <a:pt x="64272" y="84924"/>
                  </a:cubicBezTo>
                  <a:cubicBezTo>
                    <a:pt x="65163" y="84924"/>
                    <a:pt x="66053" y="84568"/>
                    <a:pt x="66765" y="84212"/>
                  </a:cubicBezTo>
                  <a:lnTo>
                    <a:pt x="72462" y="80295"/>
                  </a:lnTo>
                  <a:cubicBezTo>
                    <a:pt x="73530" y="79761"/>
                    <a:pt x="74064" y="78692"/>
                    <a:pt x="74242" y="77624"/>
                  </a:cubicBezTo>
                  <a:cubicBezTo>
                    <a:pt x="74242" y="76734"/>
                    <a:pt x="74064" y="76022"/>
                    <a:pt x="73708" y="75310"/>
                  </a:cubicBezTo>
                  <a:cubicBezTo>
                    <a:pt x="72462" y="73173"/>
                    <a:pt x="71572" y="71037"/>
                    <a:pt x="70682" y="68722"/>
                  </a:cubicBezTo>
                  <a:cubicBezTo>
                    <a:pt x="69970" y="66052"/>
                    <a:pt x="69613" y="63203"/>
                    <a:pt x="69791" y="60355"/>
                  </a:cubicBezTo>
                  <a:lnTo>
                    <a:pt x="69613" y="60355"/>
                  </a:lnTo>
                  <a:lnTo>
                    <a:pt x="69613" y="30444"/>
                  </a:lnTo>
                  <a:cubicBezTo>
                    <a:pt x="69613" y="20296"/>
                    <a:pt x="67121" y="12641"/>
                    <a:pt x="61958" y="7656"/>
                  </a:cubicBezTo>
                  <a:cubicBezTo>
                    <a:pt x="56795" y="2671"/>
                    <a:pt x="48783" y="178"/>
                    <a:pt x="37745" y="178"/>
                  </a:cubicBezTo>
                  <a:close/>
                  <a:moveTo>
                    <a:pt x="228601" y="0"/>
                  </a:moveTo>
                  <a:cubicBezTo>
                    <a:pt x="224684" y="0"/>
                    <a:pt x="220767" y="534"/>
                    <a:pt x="217028" y="1602"/>
                  </a:cubicBezTo>
                  <a:cubicBezTo>
                    <a:pt x="213468" y="2493"/>
                    <a:pt x="210263" y="4095"/>
                    <a:pt x="207236" y="6409"/>
                  </a:cubicBezTo>
                  <a:cubicBezTo>
                    <a:pt x="204566" y="8368"/>
                    <a:pt x="202251" y="11038"/>
                    <a:pt x="200649" y="13887"/>
                  </a:cubicBezTo>
                  <a:cubicBezTo>
                    <a:pt x="198869" y="17092"/>
                    <a:pt x="197978" y="20652"/>
                    <a:pt x="198156" y="24213"/>
                  </a:cubicBezTo>
                  <a:cubicBezTo>
                    <a:pt x="198156" y="29020"/>
                    <a:pt x="199759" y="33827"/>
                    <a:pt x="202785" y="37566"/>
                  </a:cubicBezTo>
                  <a:cubicBezTo>
                    <a:pt x="206524" y="42195"/>
                    <a:pt x="211687" y="45577"/>
                    <a:pt x="217563" y="47002"/>
                  </a:cubicBezTo>
                  <a:lnTo>
                    <a:pt x="230915" y="51275"/>
                  </a:lnTo>
                  <a:cubicBezTo>
                    <a:pt x="234298" y="51987"/>
                    <a:pt x="237503" y="53767"/>
                    <a:pt x="240173" y="55904"/>
                  </a:cubicBezTo>
                  <a:cubicBezTo>
                    <a:pt x="241954" y="57684"/>
                    <a:pt x="242844" y="59998"/>
                    <a:pt x="242844" y="62491"/>
                  </a:cubicBezTo>
                  <a:cubicBezTo>
                    <a:pt x="242844" y="66052"/>
                    <a:pt x="241063" y="69434"/>
                    <a:pt x="238037" y="71393"/>
                  </a:cubicBezTo>
                  <a:cubicBezTo>
                    <a:pt x="234302" y="73416"/>
                    <a:pt x="230296" y="74487"/>
                    <a:pt x="226255" y="74487"/>
                  </a:cubicBezTo>
                  <a:cubicBezTo>
                    <a:pt x="225672" y="74487"/>
                    <a:pt x="225089" y="74464"/>
                    <a:pt x="224506" y="74420"/>
                  </a:cubicBezTo>
                  <a:cubicBezTo>
                    <a:pt x="220767" y="74420"/>
                    <a:pt x="217028" y="74063"/>
                    <a:pt x="213290" y="73351"/>
                  </a:cubicBezTo>
                  <a:cubicBezTo>
                    <a:pt x="209729" y="72639"/>
                    <a:pt x="206346" y="71571"/>
                    <a:pt x="203141" y="70147"/>
                  </a:cubicBezTo>
                  <a:cubicBezTo>
                    <a:pt x="202251" y="69791"/>
                    <a:pt x="201539" y="69256"/>
                    <a:pt x="201005" y="69078"/>
                  </a:cubicBezTo>
                  <a:cubicBezTo>
                    <a:pt x="200293" y="68900"/>
                    <a:pt x="199759" y="68900"/>
                    <a:pt x="199225" y="68900"/>
                  </a:cubicBezTo>
                  <a:cubicBezTo>
                    <a:pt x="197800" y="68900"/>
                    <a:pt x="197088" y="69791"/>
                    <a:pt x="197088" y="71749"/>
                  </a:cubicBezTo>
                  <a:lnTo>
                    <a:pt x="197088" y="76556"/>
                  </a:lnTo>
                  <a:cubicBezTo>
                    <a:pt x="197088" y="77446"/>
                    <a:pt x="197266" y="78336"/>
                    <a:pt x="197622" y="79048"/>
                  </a:cubicBezTo>
                  <a:cubicBezTo>
                    <a:pt x="198334" y="80117"/>
                    <a:pt x="199225" y="81007"/>
                    <a:pt x="200471" y="81719"/>
                  </a:cubicBezTo>
                  <a:cubicBezTo>
                    <a:pt x="203854" y="83321"/>
                    <a:pt x="207414" y="84568"/>
                    <a:pt x="211153" y="85280"/>
                  </a:cubicBezTo>
                  <a:cubicBezTo>
                    <a:pt x="215782" y="86526"/>
                    <a:pt x="220589" y="87060"/>
                    <a:pt x="225396" y="87060"/>
                  </a:cubicBezTo>
                  <a:cubicBezTo>
                    <a:pt x="229847" y="87060"/>
                    <a:pt x="234298" y="86348"/>
                    <a:pt x="238749" y="84924"/>
                  </a:cubicBezTo>
                  <a:cubicBezTo>
                    <a:pt x="242310" y="84034"/>
                    <a:pt x="245870" y="82253"/>
                    <a:pt x="248897" y="79761"/>
                  </a:cubicBezTo>
                  <a:cubicBezTo>
                    <a:pt x="251746" y="77624"/>
                    <a:pt x="254060" y="74776"/>
                    <a:pt x="255663" y="71749"/>
                  </a:cubicBezTo>
                  <a:cubicBezTo>
                    <a:pt x="257265" y="68366"/>
                    <a:pt x="257977" y="64627"/>
                    <a:pt x="257977" y="60889"/>
                  </a:cubicBezTo>
                  <a:cubicBezTo>
                    <a:pt x="257977" y="56260"/>
                    <a:pt x="256553" y="51809"/>
                    <a:pt x="253704" y="48070"/>
                  </a:cubicBezTo>
                  <a:cubicBezTo>
                    <a:pt x="250856" y="44153"/>
                    <a:pt x="246049" y="41305"/>
                    <a:pt x="239283" y="39168"/>
                  </a:cubicBezTo>
                  <a:lnTo>
                    <a:pt x="226286" y="34895"/>
                  </a:lnTo>
                  <a:cubicBezTo>
                    <a:pt x="222548" y="34005"/>
                    <a:pt x="218987" y="32225"/>
                    <a:pt x="216138" y="29910"/>
                  </a:cubicBezTo>
                  <a:cubicBezTo>
                    <a:pt x="214180" y="28130"/>
                    <a:pt x="213112" y="25815"/>
                    <a:pt x="213290" y="23323"/>
                  </a:cubicBezTo>
                  <a:cubicBezTo>
                    <a:pt x="213112" y="19940"/>
                    <a:pt x="214714" y="16735"/>
                    <a:pt x="217741" y="15133"/>
                  </a:cubicBezTo>
                  <a:cubicBezTo>
                    <a:pt x="221168" y="13338"/>
                    <a:pt x="225044" y="12440"/>
                    <a:pt x="228957" y="12440"/>
                  </a:cubicBezTo>
                  <a:cubicBezTo>
                    <a:pt x="229313" y="12440"/>
                    <a:pt x="229669" y="12448"/>
                    <a:pt x="230025" y="12463"/>
                  </a:cubicBezTo>
                  <a:cubicBezTo>
                    <a:pt x="236078" y="12463"/>
                    <a:pt x="242310" y="13531"/>
                    <a:pt x="247829" y="16023"/>
                  </a:cubicBezTo>
                  <a:cubicBezTo>
                    <a:pt x="248897" y="16735"/>
                    <a:pt x="250143" y="17092"/>
                    <a:pt x="251390" y="17270"/>
                  </a:cubicBezTo>
                  <a:cubicBezTo>
                    <a:pt x="252814" y="17270"/>
                    <a:pt x="253526" y="16201"/>
                    <a:pt x="253526" y="14243"/>
                  </a:cubicBezTo>
                  <a:lnTo>
                    <a:pt x="253526" y="9792"/>
                  </a:lnTo>
                  <a:cubicBezTo>
                    <a:pt x="253704" y="8724"/>
                    <a:pt x="253348" y="7656"/>
                    <a:pt x="252814" y="6765"/>
                  </a:cubicBezTo>
                  <a:cubicBezTo>
                    <a:pt x="251924" y="5875"/>
                    <a:pt x="251034" y="4985"/>
                    <a:pt x="249965" y="4451"/>
                  </a:cubicBezTo>
                  <a:cubicBezTo>
                    <a:pt x="248719" y="3917"/>
                    <a:pt x="247473" y="3205"/>
                    <a:pt x="246049" y="2849"/>
                  </a:cubicBezTo>
                  <a:cubicBezTo>
                    <a:pt x="244268" y="2314"/>
                    <a:pt x="242666" y="1780"/>
                    <a:pt x="240885" y="1424"/>
                  </a:cubicBezTo>
                  <a:cubicBezTo>
                    <a:pt x="238927" y="1068"/>
                    <a:pt x="236969" y="712"/>
                    <a:pt x="234832" y="356"/>
                  </a:cubicBezTo>
                  <a:cubicBezTo>
                    <a:pt x="232696" y="178"/>
                    <a:pt x="230737" y="0"/>
                    <a:pt x="228601" y="0"/>
                  </a:cubicBezTo>
                  <a:close/>
                </a:path>
              </a:pathLst>
            </a:custGeom>
            <a:solidFill>
              <a:srgbClr val="252F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297"/>
            <p:cNvSpPr/>
            <p:nvPr/>
          </p:nvSpPr>
          <p:spPr>
            <a:xfrm>
              <a:off x="2134576" y="2850420"/>
              <a:ext cx="845458" cy="192416"/>
            </a:xfrm>
            <a:custGeom>
              <a:rect b="b" l="l" r="r" t="t"/>
              <a:pathLst>
                <a:path extrusionOk="0" h="58753" w="258155">
                  <a:moveTo>
                    <a:pt x="253170" y="24035"/>
                  </a:moveTo>
                  <a:cubicBezTo>
                    <a:pt x="222725" y="46468"/>
                    <a:pt x="178572" y="58397"/>
                    <a:pt x="140472" y="58397"/>
                  </a:cubicBezTo>
                  <a:cubicBezTo>
                    <a:pt x="89553" y="58753"/>
                    <a:pt x="40593" y="40059"/>
                    <a:pt x="2849" y="6054"/>
                  </a:cubicBezTo>
                  <a:cubicBezTo>
                    <a:pt x="1" y="3383"/>
                    <a:pt x="2493" y="0"/>
                    <a:pt x="6054" y="1959"/>
                  </a:cubicBezTo>
                  <a:cubicBezTo>
                    <a:pt x="47893" y="25994"/>
                    <a:pt x="95429" y="38456"/>
                    <a:pt x="143677" y="38456"/>
                  </a:cubicBezTo>
                  <a:cubicBezTo>
                    <a:pt x="179818" y="38278"/>
                    <a:pt x="215426" y="30979"/>
                    <a:pt x="248719" y="17092"/>
                  </a:cubicBezTo>
                  <a:cubicBezTo>
                    <a:pt x="253704" y="14778"/>
                    <a:pt x="258155" y="20297"/>
                    <a:pt x="253170" y="24035"/>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297"/>
            <p:cNvSpPr/>
            <p:nvPr/>
          </p:nvSpPr>
          <p:spPr>
            <a:xfrm>
              <a:off x="2877879" y="2824162"/>
              <a:ext cx="181337" cy="184255"/>
            </a:xfrm>
            <a:custGeom>
              <a:rect b="b" l="l" r="r" t="t"/>
              <a:pathLst>
                <a:path extrusionOk="0" h="56261" w="55370">
                  <a:moveTo>
                    <a:pt x="38990" y="17626"/>
                  </a:moveTo>
                  <a:cubicBezTo>
                    <a:pt x="35074" y="12641"/>
                    <a:pt x="13353" y="15312"/>
                    <a:pt x="3383" y="16380"/>
                  </a:cubicBezTo>
                  <a:cubicBezTo>
                    <a:pt x="356" y="16914"/>
                    <a:pt x="0" y="14244"/>
                    <a:pt x="2671" y="12285"/>
                  </a:cubicBezTo>
                  <a:cubicBezTo>
                    <a:pt x="20119" y="1"/>
                    <a:pt x="48605" y="3562"/>
                    <a:pt x="51987" y="7656"/>
                  </a:cubicBezTo>
                  <a:cubicBezTo>
                    <a:pt x="55370" y="11751"/>
                    <a:pt x="51097" y="40415"/>
                    <a:pt x="34718" y="54124"/>
                  </a:cubicBezTo>
                  <a:cubicBezTo>
                    <a:pt x="32225" y="56261"/>
                    <a:pt x="29911" y="55192"/>
                    <a:pt x="30979" y="52344"/>
                  </a:cubicBezTo>
                  <a:cubicBezTo>
                    <a:pt x="34718" y="43264"/>
                    <a:pt x="42907" y="22612"/>
                    <a:pt x="38990" y="17626"/>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1" name="Google Shape;4641;p297"/>
          <p:cNvGrpSpPr/>
          <p:nvPr/>
        </p:nvGrpSpPr>
        <p:grpSpPr>
          <a:xfrm>
            <a:off x="4066412" y="2322963"/>
            <a:ext cx="1015428" cy="677152"/>
            <a:chOff x="4066412" y="2360263"/>
            <a:chExt cx="1015428" cy="677152"/>
          </a:xfrm>
        </p:grpSpPr>
        <p:sp>
          <p:nvSpPr>
            <p:cNvPr id="4642" name="Google Shape;4642;p297"/>
            <p:cNvSpPr/>
            <p:nvPr/>
          </p:nvSpPr>
          <p:spPr>
            <a:xfrm>
              <a:off x="4254875" y="2360263"/>
              <a:ext cx="532643" cy="242861"/>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297"/>
            <p:cNvSpPr/>
            <p:nvPr/>
          </p:nvSpPr>
          <p:spPr>
            <a:xfrm>
              <a:off x="4551879" y="2443305"/>
              <a:ext cx="529962" cy="594110"/>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297"/>
            <p:cNvSpPr/>
            <p:nvPr/>
          </p:nvSpPr>
          <p:spPr>
            <a:xfrm>
              <a:off x="4244621" y="2881653"/>
              <a:ext cx="325749" cy="153651"/>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297"/>
            <p:cNvSpPr/>
            <p:nvPr/>
          </p:nvSpPr>
          <p:spPr>
            <a:xfrm>
              <a:off x="4066412" y="2562114"/>
              <a:ext cx="510117" cy="426108"/>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46" name="Google Shape;4646;p297"/>
          <p:cNvSpPr/>
          <p:nvPr/>
        </p:nvSpPr>
        <p:spPr>
          <a:xfrm>
            <a:off x="6174741" y="2311150"/>
            <a:ext cx="744726" cy="700750"/>
          </a:xfrm>
          <a:prstGeom prst="rect">
            <a:avLst/>
          </a:prstGeom>
          <a:noFill/>
          <a:ln>
            <a:noFill/>
          </a:ln>
        </p:spPr>
      </p:sp>
      <p:sp>
        <p:nvSpPr>
          <p:cNvPr id="4647" name="Google Shape;4647;p297"/>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4648" name="Google Shape;4648;p297"/>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649" name="Google Shape;4649;p297"/>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Full page, six logos + title, subtitle">
  <p:cSld name="CUSTOM_5_3_1_1_1_1_1_1_1_1_1_1_1_1_1">
    <p:bg>
      <p:bgPr>
        <a:solidFill>
          <a:schemeClr val="lt1"/>
        </a:solidFill>
      </p:bgPr>
    </p:bg>
    <p:spTree>
      <p:nvGrpSpPr>
        <p:cNvPr id="4650" name="Shape 4650"/>
        <p:cNvGrpSpPr/>
        <p:nvPr/>
      </p:nvGrpSpPr>
      <p:grpSpPr>
        <a:xfrm>
          <a:off x="0" y="0"/>
          <a:ext cx="0" cy="0"/>
          <a:chOff x="0" y="0"/>
          <a:chExt cx="0" cy="0"/>
        </a:xfrm>
      </p:grpSpPr>
      <p:sp>
        <p:nvSpPr>
          <p:cNvPr id="4651" name="Google Shape;4651;p29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298"/>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4653" name="Google Shape;4653;p298"/>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654" name="Google Shape;4654;p298"/>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4655" name="Google Shape;4655;p298"/>
          <p:cNvSpPr txBox="1"/>
          <p:nvPr>
            <p:ph idx="3" type="title"/>
          </p:nvPr>
        </p:nvSpPr>
        <p:spPr>
          <a:xfrm>
            <a:off x="1060704"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56" name="Google Shape;4656;p298"/>
          <p:cNvSpPr txBox="1"/>
          <p:nvPr>
            <p:ph idx="4" type="title"/>
          </p:nvPr>
        </p:nvSpPr>
        <p:spPr>
          <a:xfrm>
            <a:off x="1060704"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57" name="Google Shape;4657;p298"/>
          <p:cNvSpPr txBox="1"/>
          <p:nvPr>
            <p:ph idx="5" type="title"/>
          </p:nvPr>
        </p:nvSpPr>
        <p:spPr>
          <a:xfrm>
            <a:off x="3479211"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58" name="Google Shape;4658;p298"/>
          <p:cNvSpPr txBox="1"/>
          <p:nvPr>
            <p:ph idx="6" type="title"/>
          </p:nvPr>
        </p:nvSpPr>
        <p:spPr>
          <a:xfrm>
            <a:off x="3479211"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59" name="Google Shape;4659;p298"/>
          <p:cNvSpPr txBox="1"/>
          <p:nvPr>
            <p:ph idx="7" type="title"/>
          </p:nvPr>
        </p:nvSpPr>
        <p:spPr>
          <a:xfrm>
            <a:off x="5888736"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60" name="Google Shape;4660;p298"/>
          <p:cNvSpPr txBox="1"/>
          <p:nvPr>
            <p:ph idx="8" type="title"/>
          </p:nvPr>
        </p:nvSpPr>
        <p:spPr>
          <a:xfrm>
            <a:off x="5888736"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Full page, six logos + title">
  <p:cSld name="CUSTOM_5_3_1_1_1_1_1_1_1_1_1_1_1_1_1_1">
    <p:bg>
      <p:bgPr>
        <a:solidFill>
          <a:schemeClr val="lt1"/>
        </a:solidFill>
      </p:bgPr>
    </p:bg>
    <p:spTree>
      <p:nvGrpSpPr>
        <p:cNvPr id="4661" name="Shape 4661"/>
        <p:cNvGrpSpPr/>
        <p:nvPr/>
      </p:nvGrpSpPr>
      <p:grpSpPr>
        <a:xfrm>
          <a:off x="0" y="0"/>
          <a:ext cx="0" cy="0"/>
          <a:chOff x="0" y="0"/>
          <a:chExt cx="0" cy="0"/>
        </a:xfrm>
      </p:grpSpPr>
      <p:sp>
        <p:nvSpPr>
          <p:cNvPr id="4662" name="Google Shape;4662;p29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299"/>
          <p:cNvSpPr txBox="1"/>
          <p:nvPr>
            <p:ph type="title"/>
          </p:nvPr>
        </p:nvSpPr>
        <p:spPr>
          <a:xfrm>
            <a:off x="1060704"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64" name="Google Shape;4664;p299"/>
          <p:cNvSpPr txBox="1"/>
          <p:nvPr>
            <p:ph idx="2" type="title"/>
          </p:nvPr>
        </p:nvSpPr>
        <p:spPr>
          <a:xfrm>
            <a:off x="1060704"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65" name="Google Shape;4665;p299"/>
          <p:cNvSpPr txBox="1"/>
          <p:nvPr>
            <p:ph idx="3" type="title"/>
          </p:nvPr>
        </p:nvSpPr>
        <p:spPr>
          <a:xfrm>
            <a:off x="3479211"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66" name="Google Shape;4666;p299"/>
          <p:cNvSpPr txBox="1"/>
          <p:nvPr>
            <p:ph idx="4" type="title"/>
          </p:nvPr>
        </p:nvSpPr>
        <p:spPr>
          <a:xfrm>
            <a:off x="3479211"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67" name="Google Shape;4667;p299"/>
          <p:cNvSpPr txBox="1"/>
          <p:nvPr>
            <p:ph idx="5" type="title"/>
          </p:nvPr>
        </p:nvSpPr>
        <p:spPr>
          <a:xfrm>
            <a:off x="5888736"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68" name="Google Shape;4668;p299"/>
          <p:cNvSpPr txBox="1"/>
          <p:nvPr>
            <p:ph idx="6" type="title"/>
          </p:nvPr>
        </p:nvSpPr>
        <p:spPr>
          <a:xfrm>
            <a:off x="5888736"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69" name="Google Shape;4669;p299"/>
          <p:cNvSpPr txBox="1"/>
          <p:nvPr>
            <p:ph idx="7"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670" name="Google Shape;4670;p299"/>
          <p:cNvSpPr txBox="1"/>
          <p:nvPr>
            <p:ph idx="8" type="title"/>
          </p:nvPr>
        </p:nvSpPr>
        <p:spPr>
          <a:xfrm>
            <a:off x="1059917"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71" name="Google Shape;4671;p299"/>
          <p:cNvSpPr txBox="1"/>
          <p:nvPr>
            <p:ph idx="9" type="title"/>
          </p:nvPr>
        </p:nvSpPr>
        <p:spPr>
          <a:xfrm>
            <a:off x="3478424"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72" name="Google Shape;4672;p299"/>
          <p:cNvSpPr txBox="1"/>
          <p:nvPr>
            <p:ph idx="13" type="title"/>
          </p:nvPr>
        </p:nvSpPr>
        <p:spPr>
          <a:xfrm>
            <a:off x="5887949"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Two line title + text: Light">
  <p:cSld name="CUSTOM_5_2">
    <p:spTree>
      <p:nvGrpSpPr>
        <p:cNvPr id="4673" name="Shape 4673"/>
        <p:cNvGrpSpPr/>
        <p:nvPr/>
      </p:nvGrpSpPr>
      <p:grpSpPr>
        <a:xfrm>
          <a:off x="0" y="0"/>
          <a:ext cx="0" cy="0"/>
          <a:chOff x="0" y="0"/>
          <a:chExt cx="0" cy="0"/>
        </a:xfrm>
      </p:grpSpPr>
      <p:sp>
        <p:nvSpPr>
          <p:cNvPr id="4674" name="Google Shape;4674;p30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300"/>
          <p:cNvSpPr txBox="1"/>
          <p:nvPr>
            <p:ph type="title"/>
          </p:nvPr>
        </p:nvSpPr>
        <p:spPr>
          <a:xfrm>
            <a:off x="3472225" y="615750"/>
            <a:ext cx="46083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676" name="Google Shape;4676;p300"/>
          <p:cNvSpPr txBox="1"/>
          <p:nvPr>
            <p:ph idx="2" type="title"/>
          </p:nvPr>
        </p:nvSpPr>
        <p:spPr>
          <a:xfrm>
            <a:off x="3472225" y="1874525"/>
            <a:ext cx="4608300" cy="257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2pPr>
            <a:lvl3pPr lvl="2"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3pPr>
            <a:lvl4pPr lvl="3"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4pPr>
            <a:lvl5pPr lvl="4"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5pPr>
            <a:lvl6pPr lvl="5"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6pPr>
            <a:lvl7pPr lvl="6"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7pPr>
            <a:lvl8pPr lvl="7"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8pPr>
            <a:lvl9pPr lvl="8" rtl="0">
              <a:lnSpc>
                <a:spcPct val="130000"/>
              </a:lnSpc>
              <a:spcBef>
                <a:spcPts val="1500"/>
              </a:spcBef>
              <a:spcAft>
                <a:spcPts val="1500"/>
              </a:spcAft>
              <a:buSzPts val="1300"/>
              <a:buFont typeface="Lexend Deca Light"/>
              <a:buNone/>
              <a:defRPr sz="1300">
                <a:latin typeface="Lexend Deca Light"/>
                <a:ea typeface="Lexend Deca Light"/>
                <a:cs typeface="Lexend Deca Light"/>
                <a:sym typeface="Lexend Deca Light"/>
              </a:defRPr>
            </a:lvl9pPr>
          </a:lstStyle>
          <a:p/>
        </p:txBody>
      </p:sp>
      <p:sp>
        <p:nvSpPr>
          <p:cNvPr id="4677" name="Google Shape;4677;p300"/>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78" name="Google Shape;4678;p300"/>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79" name="Google Shape;4679;p300"/>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80" name="Google Shape;4680;p300"/>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Single line title + text: Light">
  <p:cSld name="CUSTOM_5_2_1">
    <p:spTree>
      <p:nvGrpSpPr>
        <p:cNvPr id="4681" name="Shape 4681"/>
        <p:cNvGrpSpPr/>
        <p:nvPr/>
      </p:nvGrpSpPr>
      <p:grpSpPr>
        <a:xfrm>
          <a:off x="0" y="0"/>
          <a:ext cx="0" cy="0"/>
          <a:chOff x="0" y="0"/>
          <a:chExt cx="0" cy="0"/>
        </a:xfrm>
      </p:grpSpPr>
      <p:sp>
        <p:nvSpPr>
          <p:cNvPr id="4682" name="Google Shape;4682;p30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301"/>
          <p:cNvSpPr txBox="1"/>
          <p:nvPr>
            <p:ph type="title"/>
          </p:nvPr>
        </p:nvSpPr>
        <p:spPr>
          <a:xfrm>
            <a:off x="3472225" y="615750"/>
            <a:ext cx="4608300" cy="4572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684" name="Google Shape;4684;p301"/>
          <p:cNvSpPr txBox="1"/>
          <p:nvPr>
            <p:ph idx="2" type="title"/>
          </p:nvPr>
        </p:nvSpPr>
        <p:spPr>
          <a:xfrm>
            <a:off x="3472225" y="1426464"/>
            <a:ext cx="4608300" cy="3017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2pPr>
            <a:lvl3pPr lvl="2"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3pPr>
            <a:lvl4pPr lvl="3"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4pPr>
            <a:lvl5pPr lvl="4"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5pPr>
            <a:lvl6pPr lvl="5"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6pPr>
            <a:lvl7pPr lvl="6"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7pPr>
            <a:lvl8pPr lvl="7"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8pPr>
            <a:lvl9pPr lvl="8" rtl="0">
              <a:lnSpc>
                <a:spcPct val="130000"/>
              </a:lnSpc>
              <a:spcBef>
                <a:spcPts val="1500"/>
              </a:spcBef>
              <a:spcAft>
                <a:spcPts val="1500"/>
              </a:spcAft>
              <a:buSzPts val="1300"/>
              <a:buFont typeface="Lexend Deca Light"/>
              <a:buNone/>
              <a:defRPr sz="1300">
                <a:latin typeface="Lexend Deca Light"/>
                <a:ea typeface="Lexend Deca Light"/>
                <a:cs typeface="Lexend Deca Light"/>
                <a:sym typeface="Lexend Deca Light"/>
              </a:defRPr>
            </a:lvl9pPr>
          </a:lstStyle>
          <a:p/>
        </p:txBody>
      </p:sp>
      <p:sp>
        <p:nvSpPr>
          <p:cNvPr id="4685" name="Google Shape;4685;p301"/>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86" name="Google Shape;4686;p301"/>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87" name="Google Shape;4687;p301"/>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88" name="Google Shape;4688;p301"/>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Two line title + text: Dark">
  <p:cSld name="CUSTOM_5_1">
    <p:bg>
      <p:bgPr>
        <a:solidFill>
          <a:schemeClr val="dk1"/>
        </a:solidFill>
      </p:bgPr>
    </p:bg>
    <p:spTree>
      <p:nvGrpSpPr>
        <p:cNvPr id="4689" name="Shape 4689"/>
        <p:cNvGrpSpPr/>
        <p:nvPr/>
      </p:nvGrpSpPr>
      <p:grpSpPr>
        <a:xfrm>
          <a:off x="0" y="0"/>
          <a:ext cx="0" cy="0"/>
          <a:chOff x="0" y="0"/>
          <a:chExt cx="0" cy="0"/>
        </a:xfrm>
      </p:grpSpPr>
      <p:sp>
        <p:nvSpPr>
          <p:cNvPr id="4690" name="Google Shape;4690;p30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302"/>
          <p:cNvSpPr txBox="1"/>
          <p:nvPr>
            <p:ph type="title"/>
          </p:nvPr>
        </p:nvSpPr>
        <p:spPr>
          <a:xfrm>
            <a:off x="3472225" y="615750"/>
            <a:ext cx="4608300" cy="9234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4692" name="Google Shape;4692;p302"/>
          <p:cNvSpPr txBox="1"/>
          <p:nvPr>
            <p:ph idx="2" type="title"/>
          </p:nvPr>
        </p:nvSpPr>
        <p:spPr>
          <a:xfrm>
            <a:off x="3472225" y="1874525"/>
            <a:ext cx="4608300" cy="257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
        <p:nvSpPr>
          <p:cNvPr id="4693" name="Google Shape;4693;p302"/>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94" name="Google Shape;4694;p302"/>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95" name="Google Shape;4695;p302"/>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96" name="Google Shape;4696;p302"/>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 name="Shape 16"/>
        <p:cNvGrpSpPr/>
        <p:nvPr/>
      </p:nvGrpSpPr>
      <p:grpSpPr>
        <a:xfrm>
          <a:off x="0" y="0"/>
          <a:ext cx="0" cy="0"/>
          <a:chOff x="0" y="0"/>
          <a:chExt cx="0" cy="0"/>
        </a:xfrm>
      </p:grpSpPr>
      <p:sp>
        <p:nvSpPr>
          <p:cNvPr id="17" name="Google Shape;17;p4"/>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8" name="Google Shape;18;p4"/>
          <p:cNvSpPr txBox="1"/>
          <p:nvPr>
            <p:ph idx="1" type="body"/>
          </p:nvPr>
        </p:nvSpPr>
        <p:spPr>
          <a:xfrm>
            <a:off x="311700" y="1152475"/>
            <a:ext cx="8520600" cy="3416400"/>
          </a:xfrm>
          <a:prstGeom prst="rect">
            <a:avLst/>
          </a:prstGeom>
        </p:spPr>
        <p:txBody>
          <a:bodyPr anchorCtr="0" anchor="t"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19" name="Google Shape;19;p4"/>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Dark">
  <p:cSld name="CUSTOM_6_1_1_1_1_1_1_1_1_1_1_1_1_1_1_1_1_1_1">
    <p:bg>
      <p:bgPr>
        <a:solidFill>
          <a:schemeClr val="accent1"/>
        </a:solidFill>
      </p:bgPr>
    </p:bg>
    <p:spTree>
      <p:nvGrpSpPr>
        <p:cNvPr id="231" name="Shape 231"/>
        <p:cNvGrpSpPr/>
        <p:nvPr/>
      </p:nvGrpSpPr>
      <p:grpSpPr>
        <a:xfrm>
          <a:off x="0" y="0"/>
          <a:ext cx="0" cy="0"/>
          <a:chOff x="0" y="0"/>
          <a:chExt cx="0" cy="0"/>
        </a:xfrm>
      </p:grpSpPr>
      <p:sp>
        <p:nvSpPr>
          <p:cNvPr id="232" name="Google Shape;232;p3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3" name="Google Shape;233;p32"/>
          <p:cNvPicPr preferRelativeResize="0"/>
          <p:nvPr/>
        </p:nvPicPr>
        <p:blipFill rotWithShape="1">
          <a:blip r:embed="rId2">
            <a:alphaModFix/>
          </a:blip>
          <a:srcRect b="0" l="0" r="28602" t="26739"/>
          <a:stretch/>
        </p:blipFill>
        <p:spPr>
          <a:xfrm>
            <a:off x="4131350" y="1"/>
            <a:ext cx="5012650" cy="5143500"/>
          </a:xfrm>
          <a:prstGeom prst="rect">
            <a:avLst/>
          </a:prstGeom>
          <a:noFill/>
          <a:ln>
            <a:noFill/>
          </a:ln>
        </p:spPr>
      </p:pic>
      <p:sp>
        <p:nvSpPr>
          <p:cNvPr id="234" name="Google Shape;234;p32"/>
          <p:cNvSpPr txBox="1"/>
          <p:nvPr>
            <p:ph type="title"/>
          </p:nvPr>
        </p:nvSpPr>
        <p:spPr>
          <a:xfrm>
            <a:off x="621720" y="1785396"/>
            <a:ext cx="5706000" cy="26517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Single line title + text: Dark">
  <p:cSld name="CUSTOM_5_1_3">
    <p:bg>
      <p:bgPr>
        <a:solidFill>
          <a:schemeClr val="dk1"/>
        </a:solidFill>
      </p:bgPr>
    </p:bg>
    <p:spTree>
      <p:nvGrpSpPr>
        <p:cNvPr id="4697" name="Shape 4697"/>
        <p:cNvGrpSpPr/>
        <p:nvPr/>
      </p:nvGrpSpPr>
      <p:grpSpPr>
        <a:xfrm>
          <a:off x="0" y="0"/>
          <a:ext cx="0" cy="0"/>
          <a:chOff x="0" y="0"/>
          <a:chExt cx="0" cy="0"/>
        </a:xfrm>
      </p:grpSpPr>
      <p:sp>
        <p:nvSpPr>
          <p:cNvPr id="4698" name="Google Shape;4698;p30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303"/>
          <p:cNvSpPr txBox="1"/>
          <p:nvPr>
            <p:ph type="title"/>
          </p:nvPr>
        </p:nvSpPr>
        <p:spPr>
          <a:xfrm>
            <a:off x="3472225" y="615750"/>
            <a:ext cx="4608300" cy="4572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4700" name="Google Shape;4700;p303"/>
          <p:cNvSpPr txBox="1"/>
          <p:nvPr>
            <p:ph idx="2" type="title"/>
          </p:nvPr>
        </p:nvSpPr>
        <p:spPr>
          <a:xfrm>
            <a:off x="3472225" y="1426464"/>
            <a:ext cx="4608300" cy="3017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
        <p:nvSpPr>
          <p:cNvPr id="4701" name="Google Shape;4701;p303"/>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02" name="Google Shape;4702;p303"/>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03" name="Google Shape;4703;p303"/>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04" name="Google Shape;4704;p303"/>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 Closing_Light">
  <p:cSld name="CUSTOM_5_1_2">
    <p:bg>
      <p:bgPr>
        <a:solidFill>
          <a:schemeClr val="lt1"/>
        </a:solidFill>
      </p:bgPr>
    </p:bg>
    <p:spTree>
      <p:nvGrpSpPr>
        <p:cNvPr id="4705" name="Shape 4705"/>
        <p:cNvGrpSpPr/>
        <p:nvPr/>
      </p:nvGrpSpPr>
      <p:grpSpPr>
        <a:xfrm>
          <a:off x="0" y="0"/>
          <a:ext cx="0" cy="0"/>
          <a:chOff x="0" y="0"/>
          <a:chExt cx="0" cy="0"/>
        </a:xfrm>
      </p:grpSpPr>
      <p:pic>
        <p:nvPicPr>
          <p:cNvPr id="4706" name="Google Shape;4706;p304"/>
          <p:cNvPicPr preferRelativeResize="0"/>
          <p:nvPr/>
        </p:nvPicPr>
        <p:blipFill rotWithShape="1">
          <a:blip r:embed="rId2">
            <a:alphaModFix/>
          </a:blip>
          <a:srcRect b="0" l="33497" r="0" t="36624"/>
          <a:stretch/>
        </p:blipFill>
        <p:spPr>
          <a:xfrm rot="5400000">
            <a:off x="4905512" y="74188"/>
            <a:ext cx="4369825" cy="4164300"/>
          </a:xfrm>
          <a:prstGeom prst="rect">
            <a:avLst/>
          </a:prstGeom>
          <a:noFill/>
          <a:ln>
            <a:noFill/>
          </a:ln>
        </p:spPr>
      </p:pic>
      <p:pic>
        <p:nvPicPr>
          <p:cNvPr id="4707" name="Google Shape;4707;p304"/>
          <p:cNvPicPr preferRelativeResize="0"/>
          <p:nvPr/>
        </p:nvPicPr>
        <p:blipFill rotWithShape="1">
          <a:blip r:embed="rId3">
            <a:alphaModFix/>
          </a:blip>
          <a:srcRect b="39061" l="33368" r="0" t="0"/>
          <a:stretch/>
        </p:blipFill>
        <p:spPr>
          <a:xfrm>
            <a:off x="0" y="2009125"/>
            <a:ext cx="4569375" cy="3134374"/>
          </a:xfrm>
          <a:prstGeom prst="rect">
            <a:avLst/>
          </a:prstGeom>
          <a:noFill/>
          <a:ln>
            <a:noFill/>
          </a:ln>
        </p:spPr>
      </p:pic>
      <p:sp>
        <p:nvSpPr>
          <p:cNvPr id="4708" name="Google Shape;4708;p304"/>
          <p:cNvSpPr txBox="1"/>
          <p:nvPr>
            <p:ph type="title"/>
          </p:nvPr>
        </p:nvSpPr>
        <p:spPr>
          <a:xfrm>
            <a:off x="1935900" y="1561300"/>
            <a:ext cx="5272200" cy="1691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4709" name="Google Shape;4709;p30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 Closing_Dark">
  <p:cSld name="CUSTOM_5_1_1">
    <p:bg>
      <p:bgPr>
        <a:solidFill>
          <a:schemeClr val="dk1"/>
        </a:solidFill>
      </p:bgPr>
    </p:bg>
    <p:spTree>
      <p:nvGrpSpPr>
        <p:cNvPr id="4710" name="Shape 4710"/>
        <p:cNvGrpSpPr/>
        <p:nvPr/>
      </p:nvGrpSpPr>
      <p:grpSpPr>
        <a:xfrm>
          <a:off x="0" y="0"/>
          <a:ext cx="0" cy="0"/>
          <a:chOff x="0" y="0"/>
          <a:chExt cx="0" cy="0"/>
        </a:xfrm>
      </p:grpSpPr>
      <p:pic>
        <p:nvPicPr>
          <p:cNvPr id="4711" name="Google Shape;4711;p305"/>
          <p:cNvPicPr preferRelativeResize="0"/>
          <p:nvPr/>
        </p:nvPicPr>
        <p:blipFill rotWithShape="1">
          <a:blip r:embed="rId2">
            <a:alphaModFix/>
          </a:blip>
          <a:srcRect b="0" l="33643" r="0" t="36768"/>
          <a:stretch/>
        </p:blipFill>
        <p:spPr>
          <a:xfrm rot="5400000">
            <a:off x="4905512" y="83713"/>
            <a:ext cx="4360300" cy="4154775"/>
          </a:xfrm>
          <a:prstGeom prst="rect">
            <a:avLst/>
          </a:prstGeom>
          <a:noFill/>
          <a:ln>
            <a:noFill/>
          </a:ln>
        </p:spPr>
      </p:pic>
      <p:sp>
        <p:nvSpPr>
          <p:cNvPr id="4712" name="Google Shape;4712;p305"/>
          <p:cNvSpPr/>
          <p:nvPr/>
        </p:nvSpPr>
        <p:spPr>
          <a:xfrm>
            <a:off x="0" y="2009125"/>
            <a:ext cx="4569375" cy="3134374"/>
          </a:xfrm>
          <a:prstGeom prst="rect">
            <a:avLst/>
          </a:prstGeom>
          <a:noFill/>
          <a:ln>
            <a:noFill/>
          </a:ln>
        </p:spPr>
      </p:sp>
      <p:sp>
        <p:nvSpPr>
          <p:cNvPr id="4713" name="Google Shape;4713;p305"/>
          <p:cNvSpPr txBox="1"/>
          <p:nvPr>
            <p:ph type="title"/>
          </p:nvPr>
        </p:nvSpPr>
        <p:spPr>
          <a:xfrm>
            <a:off x="1935900" y="1561300"/>
            <a:ext cx="5272200" cy="1691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5500"/>
              <a:buNone/>
              <a:defRPr sz="5500">
                <a:solidFill>
                  <a:schemeClr val="lt1"/>
                </a:solidFill>
              </a:defRPr>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4714" name="Google Shape;4714;p30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xx Not Editable">
  <p:cSld name="CUSTOM_5_1_1_1">
    <p:bg>
      <p:bgPr>
        <a:solidFill>
          <a:schemeClr val="lt1"/>
        </a:solidFill>
      </p:bgPr>
    </p:bg>
    <p:spTree>
      <p:nvGrpSpPr>
        <p:cNvPr id="4715" name="Shape 4715"/>
        <p:cNvGrpSpPr/>
        <p:nvPr/>
      </p:nvGrpSpPr>
      <p:grpSpPr>
        <a:xfrm>
          <a:off x="0" y="0"/>
          <a:ext cx="0" cy="0"/>
          <a:chOff x="0" y="0"/>
          <a:chExt cx="0" cy="0"/>
        </a:xfrm>
      </p:grpSpPr>
      <p:sp>
        <p:nvSpPr>
          <p:cNvPr id="4716" name="Google Shape;4716;p30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717" name="Google Shape;4717;p306"/>
          <p:cNvPicPr preferRelativeResize="0"/>
          <p:nvPr/>
        </p:nvPicPr>
        <p:blipFill rotWithShape="1">
          <a:blip r:embed="rId2">
            <a:alphaModFix/>
          </a:blip>
          <a:srcRect b="20919" l="16331" r="0" t="20218"/>
          <a:stretch/>
        </p:blipFill>
        <p:spPr>
          <a:xfrm rot="10800000">
            <a:off x="3698401" y="0"/>
            <a:ext cx="5494099" cy="5152950"/>
          </a:xfrm>
          <a:prstGeom prst="rect">
            <a:avLst/>
          </a:prstGeom>
          <a:noFill/>
          <a:ln>
            <a:noFill/>
          </a:ln>
        </p:spPr>
      </p:pic>
      <p:sp>
        <p:nvSpPr>
          <p:cNvPr id="4718" name="Google Shape;4718;p306"/>
          <p:cNvSpPr txBox="1"/>
          <p:nvPr/>
        </p:nvSpPr>
        <p:spPr>
          <a:xfrm>
            <a:off x="622725" y="612650"/>
            <a:ext cx="2629800" cy="307800"/>
          </a:xfrm>
          <a:prstGeom prst="rect">
            <a:avLst/>
          </a:prstGeom>
          <a:noFill/>
          <a:ln>
            <a:noFill/>
          </a:ln>
        </p:spPr>
        <p:txBody>
          <a:bodyPr anchorCtr="0" anchor="t" bIns="0" lIns="0" spcFirstLastPara="1" rIns="0" wrap="square" tIns="0">
            <a:spAutoFit/>
          </a:bodyPr>
          <a:lstStyle/>
          <a:p>
            <a:pPr indent="0" lvl="0" marL="0" rtl="0" algn="l">
              <a:lnSpc>
                <a:spcPct val="130000"/>
              </a:lnSpc>
              <a:spcBef>
                <a:spcPts val="0"/>
              </a:spcBef>
              <a:spcAft>
                <a:spcPts val="500"/>
              </a:spcAft>
              <a:buNone/>
            </a:pPr>
            <a:r>
              <a:rPr lang="en" sz="2000">
                <a:solidFill>
                  <a:schemeClr val="dk1"/>
                </a:solidFill>
                <a:latin typeface="Lexend Deca Light"/>
                <a:ea typeface="Lexend Deca Light"/>
                <a:cs typeface="Lexend Deca Light"/>
                <a:sym typeface="Lexend Deca Light"/>
              </a:rPr>
              <a:t>Our brand attributes</a:t>
            </a:r>
            <a:endParaRPr sz="2000">
              <a:solidFill>
                <a:schemeClr val="dk1"/>
              </a:solidFill>
              <a:latin typeface="Lexend Deca Light"/>
              <a:ea typeface="Lexend Deca Light"/>
              <a:cs typeface="Lexend Deca Light"/>
              <a:sym typeface="Lexend Deca Light"/>
            </a:endParaRPr>
          </a:p>
        </p:txBody>
      </p:sp>
      <p:sp>
        <p:nvSpPr>
          <p:cNvPr id="4719" name="Google Shape;4719;p306"/>
          <p:cNvSpPr txBox="1"/>
          <p:nvPr/>
        </p:nvSpPr>
        <p:spPr>
          <a:xfrm>
            <a:off x="4557350" y="615750"/>
            <a:ext cx="3084300" cy="4102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2700">
                <a:solidFill>
                  <a:schemeClr val="dk1"/>
                </a:solidFill>
                <a:latin typeface="Noto Serif JP"/>
                <a:ea typeface="Noto Serif JP"/>
                <a:cs typeface="Noto Serif JP"/>
                <a:sym typeface="Noto Serif JP"/>
              </a:rPr>
              <a:t>Intuitive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We should be perceived as simple and clean. Clarity is a key aspect. </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Trusted</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Everything we do works in harmony and rooted in our brand ideals, making us instantly recognizable.</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Nimble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Everything we design is extremely consistent across all touch points.</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Inventive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Clr>
                <a:schemeClr val="dk1"/>
              </a:buClr>
              <a:buSzPts val="1100"/>
              <a:buFont typeface="Arial"/>
              <a:buNone/>
            </a:pPr>
            <a:r>
              <a:rPr lang="en" sz="1000">
                <a:solidFill>
                  <a:schemeClr val="dk1"/>
                </a:solidFill>
                <a:latin typeface="Lexend Deca Light"/>
                <a:ea typeface="Lexend Deca Light"/>
                <a:cs typeface="Lexend Deca Light"/>
                <a:sym typeface="Lexend Deca Light"/>
              </a:rPr>
              <a:t>We break the mold by using shapes, type and color to bring all our visual systems to life.</a:t>
            </a:r>
            <a:endParaRPr sz="1000">
              <a:solidFill>
                <a:schemeClr val="dk1"/>
              </a:solidFill>
              <a:latin typeface="Lexend Deca Light"/>
              <a:ea typeface="Lexend Deca Light"/>
              <a:cs typeface="Lexend Deca Light"/>
              <a:sym typeface="Lexend Deca Light"/>
            </a:endParaRPr>
          </a:p>
        </p:txBody>
      </p:sp>
      <p:sp>
        <p:nvSpPr>
          <p:cNvPr id="4720" name="Google Shape;4720;p306"/>
          <p:cNvSpPr txBox="1"/>
          <p:nvPr/>
        </p:nvSpPr>
        <p:spPr>
          <a:xfrm>
            <a:off x="622725" y="1079150"/>
            <a:ext cx="2629800" cy="3066300"/>
          </a:xfrm>
          <a:prstGeom prst="rect">
            <a:avLst/>
          </a:prstGeom>
          <a:noFill/>
          <a:ln>
            <a:noFill/>
          </a:ln>
        </p:spPr>
        <p:txBody>
          <a:bodyPr anchorCtr="0" anchor="t" bIns="0" lIns="0" spcFirstLastPara="1" rIns="0" wrap="square" tIns="0">
            <a:spAutoFit/>
          </a:bodyPr>
          <a:lstStyle/>
          <a:p>
            <a:pPr indent="0" lvl="0" marL="0" rtl="0" algn="l">
              <a:lnSpc>
                <a:spcPct val="130000"/>
              </a:lnSpc>
              <a:spcBef>
                <a:spcPts val="0"/>
              </a:spcBef>
              <a:spcAft>
                <a:spcPts val="0"/>
              </a:spcAft>
              <a:buNone/>
            </a:pPr>
            <a:r>
              <a:rPr lang="en" sz="1200">
                <a:solidFill>
                  <a:schemeClr val="dk1"/>
                </a:solidFill>
                <a:latin typeface="Lexend Deca Light"/>
                <a:ea typeface="Lexend Deca Light"/>
                <a:cs typeface="Lexend Deca Light"/>
                <a:sym typeface="Lexend Deca Light"/>
              </a:rPr>
              <a:t>Before jumping into using this template, please familiarize yourself with our brand attributes. They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act as a filter and a guide, inspiring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us to create experiences and interactions that feel consistent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and on-brand across everything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we do and everything we say.</a:t>
            </a:r>
            <a:endParaRPr sz="1200">
              <a:solidFill>
                <a:schemeClr val="dk1"/>
              </a:solidFill>
              <a:latin typeface="Lexend Deca Light"/>
              <a:ea typeface="Lexend Deca Light"/>
              <a:cs typeface="Lexend Deca Light"/>
              <a:sym typeface="Lexend Deca Light"/>
            </a:endParaRPr>
          </a:p>
          <a:p>
            <a:pPr indent="0" lvl="0" marL="0" rtl="0" algn="l">
              <a:lnSpc>
                <a:spcPct val="130000"/>
              </a:lnSpc>
              <a:spcBef>
                <a:spcPts val="0"/>
              </a:spcBef>
              <a:spcAft>
                <a:spcPts val="0"/>
              </a:spcAft>
              <a:buNone/>
            </a:pPr>
            <a:r>
              <a:t/>
            </a:r>
            <a:endParaRPr sz="1200">
              <a:solidFill>
                <a:schemeClr val="dk1"/>
              </a:solidFill>
              <a:latin typeface="Lexend Deca Light"/>
              <a:ea typeface="Lexend Deca Light"/>
              <a:cs typeface="Lexend Deca Light"/>
              <a:sym typeface="Lexend Deca Light"/>
            </a:endParaRPr>
          </a:p>
          <a:p>
            <a:pPr indent="0" lvl="0" marL="0" rtl="0" algn="l">
              <a:lnSpc>
                <a:spcPct val="130000"/>
              </a:lnSpc>
              <a:spcBef>
                <a:spcPts val="0"/>
              </a:spcBef>
              <a:spcAft>
                <a:spcPts val="0"/>
              </a:spcAft>
              <a:buNone/>
            </a:pPr>
            <a:r>
              <a:rPr lang="en" sz="1200">
                <a:solidFill>
                  <a:schemeClr val="dk1"/>
                </a:solidFill>
                <a:latin typeface="Lexend Deca Light"/>
                <a:ea typeface="Lexend Deca Light"/>
                <a:cs typeface="Lexend Deca Light"/>
                <a:sym typeface="Lexend Deca Light"/>
              </a:rPr>
              <a:t>This presentation is a reflection of our brand. Whatever decisions you make should be in reference to our brand attributes.</a:t>
            </a:r>
            <a:endParaRPr sz="1200">
              <a:solidFill>
                <a:schemeClr val="dk1"/>
              </a:solidFill>
              <a:latin typeface="Lexend Deca Light"/>
              <a:ea typeface="Lexend Deca Light"/>
              <a:cs typeface="Lexend Deca Light"/>
              <a:sym typeface="Lexend Deca Light"/>
            </a:endParaRPr>
          </a:p>
        </p:txBody>
      </p:sp>
      <p:sp>
        <p:nvSpPr>
          <p:cNvPr id="4721" name="Google Shape;4721;p30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_3">
    <p:bg>
      <p:bgPr>
        <a:solidFill>
          <a:schemeClr val="lt1"/>
        </a:solidFill>
      </p:bgPr>
    </p:bg>
    <p:spTree>
      <p:nvGrpSpPr>
        <p:cNvPr id="4722" name="Shape 4722"/>
        <p:cNvGrpSpPr/>
        <p:nvPr/>
      </p:nvGrpSpPr>
      <p:grpSpPr>
        <a:xfrm>
          <a:off x="0" y="0"/>
          <a:ext cx="0" cy="0"/>
          <a:chOff x="0" y="0"/>
          <a:chExt cx="0" cy="0"/>
        </a:xfrm>
      </p:grpSpPr>
      <p:sp>
        <p:nvSpPr>
          <p:cNvPr id="4723" name="Google Shape;4723;p307"/>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724" name="Google Shape;4724;p307"/>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l">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4725" name="Google Shape;4725;p30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Dark">
  <p:cSld name="CUSTOM_6_1_1_1_1_1_1_1_1_1_1_1_1_1_1_1_1_1_1_1_1_1_1_1_1_1_1_1_1_4">
    <p:bg>
      <p:bgPr>
        <a:solidFill>
          <a:schemeClr val="dk1"/>
        </a:solidFill>
      </p:bgPr>
    </p:bg>
    <p:spTree>
      <p:nvGrpSpPr>
        <p:cNvPr id="4726" name="Shape 4726"/>
        <p:cNvGrpSpPr/>
        <p:nvPr/>
      </p:nvGrpSpPr>
      <p:grpSpPr>
        <a:xfrm>
          <a:off x="0" y="0"/>
          <a:ext cx="0" cy="0"/>
          <a:chOff x="0" y="0"/>
          <a:chExt cx="0" cy="0"/>
        </a:xfrm>
      </p:grpSpPr>
      <p:sp>
        <p:nvSpPr>
          <p:cNvPr id="4727" name="Google Shape;4727;p308"/>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None/>
              <a:defRPr sz="3000">
                <a:solidFill>
                  <a:schemeClr val="lt1"/>
                </a:solidFill>
              </a:defRPr>
            </a:lvl1pPr>
            <a:lvl2pPr lvl="1"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4728" name="Google Shape;4728;p30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Dark">
  <p:cSld name="CUSTOM_6_1_1_1_1_1_1_1_1_1_1_1_1_1_1_1_1_1_1_1_1_1_1_1_1_1_1_1_1_1_1_1_1_1_1_1_1_1_1_1_1_1_2">
    <p:bg>
      <p:bgPr>
        <a:solidFill>
          <a:schemeClr val="dk1"/>
        </a:solidFill>
      </p:bgPr>
    </p:bg>
    <p:spTree>
      <p:nvGrpSpPr>
        <p:cNvPr id="4729" name="Shape 4729"/>
        <p:cNvGrpSpPr/>
        <p:nvPr/>
      </p:nvGrpSpPr>
      <p:grpSpPr>
        <a:xfrm>
          <a:off x="0" y="0"/>
          <a:ext cx="0" cy="0"/>
          <a:chOff x="0" y="0"/>
          <a:chExt cx="0" cy="0"/>
        </a:xfrm>
      </p:grpSpPr>
      <p:sp>
        <p:nvSpPr>
          <p:cNvPr id="4730" name="Google Shape;4730;p30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1" name="Google Shape;4731;p309"/>
          <p:cNvSpPr/>
          <p:nvPr/>
        </p:nvSpPr>
        <p:spPr>
          <a:xfrm>
            <a:off x="622725" y="0"/>
            <a:ext cx="8521275" cy="5143500"/>
          </a:xfrm>
          <a:prstGeom prst="rect">
            <a:avLst/>
          </a:prstGeom>
          <a:noFill/>
          <a:ln>
            <a:noFill/>
          </a:ln>
        </p:spPr>
      </p:sp>
      <p:sp>
        <p:nvSpPr>
          <p:cNvPr id="4732" name="Google Shape;4732;p309"/>
          <p:cNvSpPr txBox="1"/>
          <p:nvPr>
            <p:ph type="title"/>
          </p:nvPr>
        </p:nvSpPr>
        <p:spPr>
          <a:xfrm>
            <a:off x="1060650" y="615750"/>
            <a:ext cx="7022700" cy="38211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Clr>
                <a:schemeClr val="lt1"/>
              </a:buClr>
              <a:buSzPts val="5500"/>
              <a:buNone/>
              <a:defRPr sz="5500">
                <a:solidFill>
                  <a:schemeClr val="lt1"/>
                </a:solidFill>
              </a:defRPr>
            </a:lvl1pPr>
            <a:lvl2pPr lvl="1"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2pPr>
            <a:lvl3pPr lvl="2"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3pPr>
            <a:lvl4pPr lvl="3"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4pPr>
            <a:lvl5pPr lvl="4"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5pPr>
            <a:lvl6pPr lvl="5"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6pPr>
            <a:lvl7pPr lvl="6"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7pPr>
            <a:lvl8pPr lvl="7"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8pPr>
            <a:lvl9pPr lvl="8"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p:cSld name="CUSTOM_6_1_1_1_1_1_1_1_1_1_1_1_1_1_1_1_1_1_1_1_1_1_1_1_1_1_1_1_2">
    <p:bg>
      <p:bgPr>
        <a:solidFill>
          <a:schemeClr val="lt1"/>
        </a:solidFill>
      </p:bgPr>
    </p:bg>
    <p:spTree>
      <p:nvGrpSpPr>
        <p:cNvPr id="4733" name="Shape 4733"/>
        <p:cNvGrpSpPr/>
        <p:nvPr/>
      </p:nvGrpSpPr>
      <p:grpSpPr>
        <a:xfrm>
          <a:off x="0" y="0"/>
          <a:ext cx="0" cy="0"/>
          <a:chOff x="0" y="0"/>
          <a:chExt cx="0" cy="0"/>
        </a:xfrm>
      </p:grpSpPr>
      <p:sp>
        <p:nvSpPr>
          <p:cNvPr id="4734" name="Google Shape;4734;p310"/>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2800"/>
              <a:buFont typeface="Arial"/>
              <a:buNone/>
              <a:defRPr>
                <a:latin typeface="Arial"/>
                <a:ea typeface="Arial"/>
                <a:cs typeface="Arial"/>
                <a:sym typeface="Arial"/>
              </a:defRPr>
            </a:lvl2pPr>
            <a:lvl3pPr lvl="2" rtl="0" algn="ctr">
              <a:lnSpc>
                <a:spcPct val="100000"/>
              </a:lnSpc>
              <a:spcBef>
                <a:spcPts val="0"/>
              </a:spcBef>
              <a:spcAft>
                <a:spcPts val="0"/>
              </a:spcAft>
              <a:buSzPts val="2800"/>
              <a:buFont typeface="Arial"/>
              <a:buNone/>
              <a:defRPr>
                <a:latin typeface="Arial"/>
                <a:ea typeface="Arial"/>
                <a:cs typeface="Arial"/>
                <a:sym typeface="Arial"/>
              </a:defRPr>
            </a:lvl3pPr>
            <a:lvl4pPr lvl="3" rtl="0" algn="ctr">
              <a:lnSpc>
                <a:spcPct val="100000"/>
              </a:lnSpc>
              <a:spcBef>
                <a:spcPts val="0"/>
              </a:spcBef>
              <a:spcAft>
                <a:spcPts val="0"/>
              </a:spcAft>
              <a:buSzPts val="2800"/>
              <a:buFont typeface="Arial"/>
              <a:buNone/>
              <a:defRPr>
                <a:latin typeface="Arial"/>
                <a:ea typeface="Arial"/>
                <a:cs typeface="Arial"/>
                <a:sym typeface="Arial"/>
              </a:defRPr>
            </a:lvl4pPr>
            <a:lvl5pPr lvl="4" rtl="0" algn="ctr">
              <a:lnSpc>
                <a:spcPct val="100000"/>
              </a:lnSpc>
              <a:spcBef>
                <a:spcPts val="0"/>
              </a:spcBef>
              <a:spcAft>
                <a:spcPts val="0"/>
              </a:spcAft>
              <a:buSzPts val="2800"/>
              <a:buFont typeface="Arial"/>
              <a:buNone/>
              <a:defRPr>
                <a:latin typeface="Arial"/>
                <a:ea typeface="Arial"/>
                <a:cs typeface="Arial"/>
                <a:sym typeface="Arial"/>
              </a:defRPr>
            </a:lvl5pPr>
            <a:lvl6pPr lvl="5" rtl="0" algn="ctr">
              <a:lnSpc>
                <a:spcPct val="100000"/>
              </a:lnSpc>
              <a:spcBef>
                <a:spcPts val="0"/>
              </a:spcBef>
              <a:spcAft>
                <a:spcPts val="0"/>
              </a:spcAft>
              <a:buSzPts val="2800"/>
              <a:buFont typeface="Arial"/>
              <a:buNone/>
              <a:defRPr>
                <a:latin typeface="Arial"/>
                <a:ea typeface="Arial"/>
                <a:cs typeface="Arial"/>
                <a:sym typeface="Arial"/>
              </a:defRPr>
            </a:lvl6pPr>
            <a:lvl7pPr lvl="6" rtl="0" algn="ctr">
              <a:lnSpc>
                <a:spcPct val="100000"/>
              </a:lnSpc>
              <a:spcBef>
                <a:spcPts val="0"/>
              </a:spcBef>
              <a:spcAft>
                <a:spcPts val="0"/>
              </a:spcAft>
              <a:buSzPts val="2800"/>
              <a:buFont typeface="Arial"/>
              <a:buNone/>
              <a:defRPr>
                <a:latin typeface="Arial"/>
                <a:ea typeface="Arial"/>
                <a:cs typeface="Arial"/>
                <a:sym typeface="Arial"/>
              </a:defRPr>
            </a:lvl7pPr>
            <a:lvl8pPr lvl="7" rtl="0" algn="ctr">
              <a:lnSpc>
                <a:spcPct val="100000"/>
              </a:lnSpc>
              <a:spcBef>
                <a:spcPts val="0"/>
              </a:spcBef>
              <a:spcAft>
                <a:spcPts val="0"/>
              </a:spcAft>
              <a:buSzPts val="2800"/>
              <a:buFont typeface="Arial"/>
              <a:buNone/>
              <a:defRPr>
                <a:latin typeface="Arial"/>
                <a:ea typeface="Arial"/>
                <a:cs typeface="Arial"/>
                <a:sym typeface="Arial"/>
              </a:defRPr>
            </a:lvl8pPr>
            <a:lvl9pPr lvl="8" rtl="0"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735" name="Google Shape;4735;p31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50/50">
  <p:cSld name="CUSTOM_6_1_1_1_1_1_1_1_1_1_1_1_1_1_1_1_1_1_1_1_1_1_1_1_1_1_1_1_1_1_1_1_1_1_1_2_1">
    <p:bg>
      <p:bgPr>
        <a:solidFill>
          <a:schemeClr val="lt1"/>
        </a:solidFill>
      </p:bgPr>
    </p:bg>
    <p:spTree>
      <p:nvGrpSpPr>
        <p:cNvPr id="4736" name="Shape 4736"/>
        <p:cNvGrpSpPr/>
        <p:nvPr/>
      </p:nvGrpSpPr>
      <p:grpSpPr>
        <a:xfrm>
          <a:off x="0" y="0"/>
          <a:ext cx="0" cy="0"/>
          <a:chOff x="0" y="0"/>
          <a:chExt cx="0" cy="0"/>
        </a:xfrm>
      </p:grpSpPr>
      <p:sp>
        <p:nvSpPr>
          <p:cNvPr id="4737" name="Google Shape;4737;p311"/>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4738" name="Google Shape;4738;p311"/>
          <p:cNvSpPr txBox="1"/>
          <p:nvPr>
            <p:ph type="title"/>
          </p:nvPr>
        </p:nvSpPr>
        <p:spPr>
          <a:xfrm>
            <a:off x="5227600" y="612650"/>
            <a:ext cx="2852700" cy="3840300"/>
          </a:xfrm>
          <a:prstGeom prst="rect">
            <a:avLst/>
          </a:prstGeom>
          <a:noFill/>
          <a:ln>
            <a:noFill/>
          </a:ln>
        </p:spPr>
        <p:txBody>
          <a:bodyPr anchorCtr="0" anchor="b" bIns="0" lIns="0" spcFirstLastPara="1" rIns="0" wrap="square" tIns="0">
            <a:noAutofit/>
          </a:bodyPr>
          <a:lstStyle>
            <a:lvl1pPr lvl="0" rtl="0" algn="l">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4739" name="Google Shape;4739;p31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0" name="Google Shape;4740;p311"/>
          <p:cNvSpPr txBox="1"/>
          <p:nvPr>
            <p:ph idx="2" type="title"/>
          </p:nvPr>
        </p:nvSpPr>
        <p:spPr>
          <a:xfrm>
            <a:off x="621800" y="1414625"/>
            <a:ext cx="3950100" cy="30204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4741" name="Google Shape;4741;p311"/>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300"/>
              <a:buFont typeface="Arial"/>
              <a:buNone/>
            </a:pPr>
            <a:r>
              <a:t/>
            </a:r>
            <a:endParaRPr b="0" i="0" sz="1300" u="none" cap="none" strike="noStrike">
              <a:solidFill>
                <a:srgbClr val="FFFFFF"/>
              </a:solidFill>
              <a:latin typeface="Source Code Pro Medium"/>
              <a:ea typeface="Source Code Pro Medium"/>
              <a:cs typeface="Source Code Pro Medium"/>
              <a:sym typeface="Source Code Pro Medium"/>
            </a:endParaRPr>
          </a:p>
        </p:txBody>
      </p:sp>
      <p:sp>
        <p:nvSpPr>
          <p:cNvPr id="4742" name="Google Shape;4742;p311"/>
          <p:cNvSpPr txBox="1"/>
          <p:nvPr>
            <p:ph idx="3" type="title"/>
          </p:nvPr>
        </p:nvSpPr>
        <p:spPr>
          <a:xfrm>
            <a:off x="847116" y="754890"/>
            <a:ext cx="1305000" cy="1590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lgn="l">
              <a:lnSpc>
                <a:spcPct val="10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0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0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0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0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0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0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0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1">
  <p:cSld name="CUSTOM_6_1_1_1_1_1_1_1_1_1_1_1_1_1_1_1_1_1_1_1_1_3">
    <p:bg>
      <p:bgPr>
        <a:solidFill>
          <a:schemeClr val="lt1"/>
        </a:solidFill>
      </p:bgPr>
    </p:bg>
    <p:spTree>
      <p:nvGrpSpPr>
        <p:cNvPr id="4743" name="Shape 4743"/>
        <p:cNvGrpSpPr/>
        <p:nvPr/>
      </p:nvGrpSpPr>
      <p:grpSpPr>
        <a:xfrm>
          <a:off x="0" y="0"/>
          <a:ext cx="0" cy="0"/>
          <a:chOff x="0" y="0"/>
          <a:chExt cx="0" cy="0"/>
        </a:xfrm>
      </p:grpSpPr>
      <p:sp>
        <p:nvSpPr>
          <p:cNvPr id="4744" name="Google Shape;4744;p312"/>
          <p:cNvSpPr/>
          <p:nvPr/>
        </p:nvSpPr>
        <p:spPr>
          <a:xfrm rot="10800000">
            <a:off x="3685050" y="-9525"/>
            <a:ext cx="5487525" cy="5153025"/>
          </a:xfrm>
          <a:prstGeom prst="rect">
            <a:avLst/>
          </a:prstGeom>
          <a:noFill/>
          <a:ln>
            <a:noFill/>
          </a:ln>
        </p:spPr>
      </p:sp>
      <p:sp>
        <p:nvSpPr>
          <p:cNvPr id="4745" name="Google Shape;4745;p31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6" name="Google Shape;4746;p312"/>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4747" name="Google Shape;4747;p312"/>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 subtitle: Light">
  <p:cSld name="CUSTOM_6_1_1_1_1_1_1_1_1_1_1_1_1_1_1_1_1_1_1_1">
    <p:bg>
      <p:bgPr>
        <a:solidFill>
          <a:schemeClr val="lt1"/>
        </a:solidFill>
      </p:bgPr>
    </p:bg>
    <p:spTree>
      <p:nvGrpSpPr>
        <p:cNvPr id="235" name="Shape 235"/>
        <p:cNvGrpSpPr/>
        <p:nvPr/>
      </p:nvGrpSpPr>
      <p:grpSpPr>
        <a:xfrm>
          <a:off x="0" y="0"/>
          <a:ext cx="0" cy="0"/>
          <a:chOff x="0" y="0"/>
          <a:chExt cx="0" cy="0"/>
        </a:xfrm>
      </p:grpSpPr>
      <p:sp>
        <p:nvSpPr>
          <p:cNvPr id="236" name="Google Shape;236;p3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7" name="Google Shape;237;p33"/>
          <p:cNvPicPr preferRelativeResize="0"/>
          <p:nvPr/>
        </p:nvPicPr>
        <p:blipFill rotWithShape="1">
          <a:blip r:embed="rId2">
            <a:alphaModFix/>
          </a:blip>
          <a:srcRect b="59318" l="52638" r="0" t="40"/>
          <a:stretch/>
        </p:blipFill>
        <p:spPr>
          <a:xfrm rot="-5400000">
            <a:off x="6089450" y="2069900"/>
            <a:ext cx="3318675" cy="2847575"/>
          </a:xfrm>
          <a:prstGeom prst="rect">
            <a:avLst/>
          </a:prstGeom>
          <a:noFill/>
          <a:ln>
            <a:noFill/>
          </a:ln>
        </p:spPr>
      </p:pic>
      <p:pic>
        <p:nvPicPr>
          <p:cNvPr id="238" name="Google Shape;238;p33"/>
          <p:cNvPicPr preferRelativeResize="0"/>
          <p:nvPr/>
        </p:nvPicPr>
        <p:blipFill rotWithShape="1">
          <a:blip r:embed="rId3">
            <a:alphaModFix/>
          </a:blip>
          <a:srcRect b="28561" l="13148" r="121" t="0"/>
          <a:stretch/>
        </p:blipFill>
        <p:spPr>
          <a:xfrm rot="10800000">
            <a:off x="3466375" y="-19050"/>
            <a:ext cx="5734775" cy="4723650"/>
          </a:xfrm>
          <a:prstGeom prst="rect">
            <a:avLst/>
          </a:prstGeom>
          <a:noFill/>
          <a:ln>
            <a:noFill/>
          </a:ln>
        </p:spPr>
      </p:pic>
      <p:sp>
        <p:nvSpPr>
          <p:cNvPr id="239" name="Google Shape;239;p33"/>
          <p:cNvSpPr txBox="1"/>
          <p:nvPr>
            <p:ph type="title"/>
          </p:nvPr>
        </p:nvSpPr>
        <p:spPr>
          <a:xfrm>
            <a:off x="621720" y="1982004"/>
            <a:ext cx="5706000" cy="1929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40" name="Google Shape;240;p33"/>
          <p:cNvSpPr txBox="1"/>
          <p:nvPr>
            <p:ph idx="2" type="title"/>
          </p:nvPr>
        </p:nvSpPr>
        <p:spPr>
          <a:xfrm>
            <a:off x="621802" y="4290825"/>
            <a:ext cx="48255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 title">
  <p:cSld name="CUSTOM_6_1_1_1_1_1_1_1_1_1_1_1_1_1_1_1_1_1_1_1_1_1_1_1_1_1_1_1_1_1_1_1_2">
    <p:bg>
      <p:bgPr>
        <a:solidFill>
          <a:schemeClr val="dk1"/>
        </a:solidFill>
      </p:bgPr>
    </p:bg>
    <p:spTree>
      <p:nvGrpSpPr>
        <p:cNvPr id="4748" name="Shape 4748"/>
        <p:cNvGrpSpPr/>
        <p:nvPr/>
      </p:nvGrpSpPr>
      <p:grpSpPr>
        <a:xfrm>
          <a:off x="0" y="0"/>
          <a:ext cx="0" cy="0"/>
          <a:chOff x="0" y="0"/>
          <a:chExt cx="0" cy="0"/>
        </a:xfrm>
      </p:grpSpPr>
      <p:sp>
        <p:nvSpPr>
          <p:cNvPr id="4749" name="Google Shape;4749;p31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0" name="Google Shape;4750;p313"/>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4751" name="Google Shape;4751;p313"/>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1">
  <p:cSld name="CUSTOM_6_1_1_1_1_1_1_1_1_1_1_1_1_1_1_1_1_1_1_1_1_1_2">
    <p:bg>
      <p:bgPr>
        <a:solidFill>
          <a:schemeClr val="dk1"/>
        </a:solidFill>
      </p:bgPr>
    </p:bg>
    <p:spTree>
      <p:nvGrpSpPr>
        <p:cNvPr id="4752" name="Shape 4752"/>
        <p:cNvGrpSpPr/>
        <p:nvPr/>
      </p:nvGrpSpPr>
      <p:grpSpPr>
        <a:xfrm>
          <a:off x="0" y="0"/>
          <a:ext cx="0" cy="0"/>
          <a:chOff x="0" y="0"/>
          <a:chExt cx="0" cy="0"/>
        </a:xfrm>
      </p:grpSpPr>
      <p:sp>
        <p:nvSpPr>
          <p:cNvPr id="4753" name="Google Shape;4753;p314"/>
          <p:cNvSpPr/>
          <p:nvPr/>
        </p:nvSpPr>
        <p:spPr>
          <a:xfrm rot="-5400000">
            <a:off x="349413" y="-387512"/>
            <a:ext cx="5172075" cy="5909000"/>
          </a:xfrm>
          <a:prstGeom prst="rect">
            <a:avLst/>
          </a:prstGeom>
          <a:noFill/>
          <a:ln>
            <a:noFill/>
          </a:ln>
        </p:spPr>
      </p:sp>
      <p:sp>
        <p:nvSpPr>
          <p:cNvPr id="4754" name="Google Shape;4754;p31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5" name="Google Shape;4755;p314"/>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Clr>
                <a:schemeClr val="lt1"/>
              </a:buClr>
              <a:buSzPts val="5500"/>
              <a:buNone/>
              <a:defRPr sz="5500">
                <a:solidFill>
                  <a:schemeClr val="lt1"/>
                </a:solidFill>
              </a:defRPr>
            </a:lvl1pPr>
            <a:lvl2pPr lvl="1"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9pPr>
          </a:lstStyle>
          <a:p/>
        </p:txBody>
      </p:sp>
      <p:sp>
        <p:nvSpPr>
          <p:cNvPr id="4756" name="Google Shape;4756;p314"/>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 full title">
  <p:cSld name="CUSTOM_6_1_1_1_1_1_1_1_1_1_1_1_1_1_1_1_1_1_1_1_1_1_1_1_1_1_1_1_1_1_1_1_1_1_3">
    <p:bg>
      <p:bgPr>
        <a:solidFill>
          <a:schemeClr val="dk1"/>
        </a:solidFill>
      </p:bgPr>
    </p:bg>
    <p:spTree>
      <p:nvGrpSpPr>
        <p:cNvPr id="4757" name="Shape 4757"/>
        <p:cNvGrpSpPr/>
        <p:nvPr/>
      </p:nvGrpSpPr>
      <p:grpSpPr>
        <a:xfrm>
          <a:off x="0" y="0"/>
          <a:ext cx="0" cy="0"/>
          <a:chOff x="0" y="0"/>
          <a:chExt cx="0" cy="0"/>
        </a:xfrm>
      </p:grpSpPr>
      <p:sp>
        <p:nvSpPr>
          <p:cNvPr id="4758" name="Google Shape;4758;p31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9" name="Google Shape;4759;p315"/>
          <p:cNvSpPr txBox="1"/>
          <p:nvPr>
            <p:ph type="title"/>
          </p:nvPr>
        </p:nvSpPr>
        <p:spPr>
          <a:xfrm>
            <a:off x="622725" y="1414625"/>
            <a:ext cx="35112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4760" name="Google Shape;4760;p315"/>
          <p:cNvSpPr txBox="1"/>
          <p:nvPr>
            <p:ph idx="2" type="title"/>
          </p:nvPr>
        </p:nvSpPr>
        <p:spPr>
          <a:xfrm>
            <a:off x="4569400" y="1414625"/>
            <a:ext cx="35112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4761" name="Google Shape;4761;p315"/>
          <p:cNvSpPr txBox="1"/>
          <p:nvPr>
            <p:ph idx="3"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p:cSld name="CUSTOM_6_1_1_1_1_1_1_1_1_1_1_1_1_1_1_1_1_1_1_1_1_1_1_1_1_1_1_1_1_1_1_3">
    <p:bg>
      <p:bgPr>
        <a:solidFill>
          <a:schemeClr val="lt1"/>
        </a:solidFill>
      </p:bgPr>
    </p:bg>
    <p:spTree>
      <p:nvGrpSpPr>
        <p:cNvPr id="4762" name="Shape 4762"/>
        <p:cNvGrpSpPr/>
        <p:nvPr/>
      </p:nvGrpSpPr>
      <p:grpSpPr>
        <a:xfrm>
          <a:off x="0" y="0"/>
          <a:ext cx="0" cy="0"/>
          <a:chOff x="0" y="0"/>
          <a:chExt cx="0" cy="0"/>
        </a:xfrm>
      </p:grpSpPr>
      <p:sp>
        <p:nvSpPr>
          <p:cNvPr id="4763" name="Google Shape;4763;p316"/>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4764" name="Google Shape;4764;p31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5" name="Google Shape;4765;p316"/>
          <p:cNvSpPr txBox="1"/>
          <p:nvPr>
            <p:ph type="title"/>
          </p:nvPr>
        </p:nvSpPr>
        <p:spPr>
          <a:xfrm>
            <a:off x="622725"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4766" name="Google Shape;4766;p316"/>
          <p:cNvSpPr txBox="1"/>
          <p:nvPr>
            <p:ph idx="2" type="title"/>
          </p:nvPr>
        </p:nvSpPr>
        <p:spPr>
          <a:xfrm>
            <a:off x="5212080"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2">
  <p:cSld name="CUSTOM_6_1_1_1_1_1_1_1_1_1_1_1_1_1_1_1_1_1_1_1_1_2_2">
    <p:bg>
      <p:bgPr>
        <a:solidFill>
          <a:schemeClr val="lt1"/>
        </a:solidFill>
      </p:bgPr>
    </p:bg>
    <p:spTree>
      <p:nvGrpSpPr>
        <p:cNvPr id="4767" name="Shape 4767"/>
        <p:cNvGrpSpPr/>
        <p:nvPr/>
      </p:nvGrpSpPr>
      <p:grpSpPr>
        <a:xfrm>
          <a:off x="0" y="0"/>
          <a:ext cx="0" cy="0"/>
          <a:chOff x="0" y="0"/>
          <a:chExt cx="0" cy="0"/>
        </a:xfrm>
      </p:grpSpPr>
      <p:sp>
        <p:nvSpPr>
          <p:cNvPr id="4768" name="Google Shape;4768;p317"/>
          <p:cNvSpPr/>
          <p:nvPr/>
        </p:nvSpPr>
        <p:spPr>
          <a:xfrm flipH="1">
            <a:off x="0" y="0"/>
            <a:ext cx="8065050" cy="5143500"/>
          </a:xfrm>
          <a:prstGeom prst="rect">
            <a:avLst/>
          </a:prstGeom>
          <a:noFill/>
          <a:ln>
            <a:noFill/>
          </a:ln>
        </p:spPr>
      </p:sp>
      <p:sp>
        <p:nvSpPr>
          <p:cNvPr id="4769" name="Google Shape;4769;p31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0" name="Google Shape;4770;p317"/>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4771" name="Google Shape;4771;p317"/>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ingle statement only">
  <p:cSld name="CUSTOM_6_1_1_1_1_1_1_1_1_1_1_1_1_1_1_1_1_1_1_1_1_1_1_1_1_1_1_1_1_1_1_1_1_1_1_1_1_1_1_1_1_1_1_1_1_1_1_1_1_2">
    <p:bg>
      <p:bgPr>
        <a:solidFill>
          <a:schemeClr val="lt1"/>
        </a:solidFill>
      </p:bgPr>
    </p:bg>
    <p:spTree>
      <p:nvGrpSpPr>
        <p:cNvPr id="4772" name="Shape 4772"/>
        <p:cNvGrpSpPr/>
        <p:nvPr/>
      </p:nvGrpSpPr>
      <p:grpSpPr>
        <a:xfrm>
          <a:off x="0" y="0"/>
          <a:ext cx="0" cy="0"/>
          <a:chOff x="0" y="0"/>
          <a:chExt cx="0" cy="0"/>
        </a:xfrm>
      </p:grpSpPr>
      <p:sp>
        <p:nvSpPr>
          <p:cNvPr id="4773" name="Google Shape;4773;p31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4" name="Google Shape;4774;p318"/>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2800"/>
              <a:buFont typeface="Arial"/>
              <a:buNone/>
              <a:defRPr>
                <a:latin typeface="Arial"/>
                <a:ea typeface="Arial"/>
                <a:cs typeface="Arial"/>
                <a:sym typeface="Arial"/>
              </a:defRPr>
            </a:lvl2pPr>
            <a:lvl3pPr lvl="2" rtl="0" algn="ctr">
              <a:lnSpc>
                <a:spcPct val="100000"/>
              </a:lnSpc>
              <a:spcBef>
                <a:spcPts val="0"/>
              </a:spcBef>
              <a:spcAft>
                <a:spcPts val="0"/>
              </a:spcAft>
              <a:buSzPts val="2800"/>
              <a:buFont typeface="Arial"/>
              <a:buNone/>
              <a:defRPr>
                <a:latin typeface="Arial"/>
                <a:ea typeface="Arial"/>
                <a:cs typeface="Arial"/>
                <a:sym typeface="Arial"/>
              </a:defRPr>
            </a:lvl3pPr>
            <a:lvl4pPr lvl="3" rtl="0" algn="ctr">
              <a:lnSpc>
                <a:spcPct val="100000"/>
              </a:lnSpc>
              <a:spcBef>
                <a:spcPts val="0"/>
              </a:spcBef>
              <a:spcAft>
                <a:spcPts val="0"/>
              </a:spcAft>
              <a:buSzPts val="2800"/>
              <a:buFont typeface="Arial"/>
              <a:buNone/>
              <a:defRPr>
                <a:latin typeface="Arial"/>
                <a:ea typeface="Arial"/>
                <a:cs typeface="Arial"/>
                <a:sym typeface="Arial"/>
              </a:defRPr>
            </a:lvl4pPr>
            <a:lvl5pPr lvl="4" rtl="0" algn="ctr">
              <a:lnSpc>
                <a:spcPct val="100000"/>
              </a:lnSpc>
              <a:spcBef>
                <a:spcPts val="0"/>
              </a:spcBef>
              <a:spcAft>
                <a:spcPts val="0"/>
              </a:spcAft>
              <a:buSzPts val="2800"/>
              <a:buFont typeface="Arial"/>
              <a:buNone/>
              <a:defRPr>
                <a:latin typeface="Arial"/>
                <a:ea typeface="Arial"/>
                <a:cs typeface="Arial"/>
                <a:sym typeface="Arial"/>
              </a:defRPr>
            </a:lvl5pPr>
            <a:lvl6pPr lvl="5" rtl="0" algn="ctr">
              <a:lnSpc>
                <a:spcPct val="100000"/>
              </a:lnSpc>
              <a:spcBef>
                <a:spcPts val="0"/>
              </a:spcBef>
              <a:spcAft>
                <a:spcPts val="0"/>
              </a:spcAft>
              <a:buSzPts val="2800"/>
              <a:buFont typeface="Arial"/>
              <a:buNone/>
              <a:defRPr>
                <a:latin typeface="Arial"/>
                <a:ea typeface="Arial"/>
                <a:cs typeface="Arial"/>
                <a:sym typeface="Arial"/>
              </a:defRPr>
            </a:lvl6pPr>
            <a:lvl7pPr lvl="6" rtl="0" algn="ctr">
              <a:lnSpc>
                <a:spcPct val="100000"/>
              </a:lnSpc>
              <a:spcBef>
                <a:spcPts val="0"/>
              </a:spcBef>
              <a:spcAft>
                <a:spcPts val="0"/>
              </a:spcAft>
              <a:buSzPts val="2800"/>
              <a:buFont typeface="Arial"/>
              <a:buNone/>
              <a:defRPr>
                <a:latin typeface="Arial"/>
                <a:ea typeface="Arial"/>
                <a:cs typeface="Arial"/>
                <a:sym typeface="Arial"/>
              </a:defRPr>
            </a:lvl7pPr>
            <a:lvl8pPr lvl="7" rtl="0" algn="ctr">
              <a:lnSpc>
                <a:spcPct val="100000"/>
              </a:lnSpc>
              <a:spcBef>
                <a:spcPts val="0"/>
              </a:spcBef>
              <a:spcAft>
                <a:spcPts val="0"/>
              </a:spcAft>
              <a:buSzPts val="2800"/>
              <a:buFont typeface="Arial"/>
              <a:buNone/>
              <a:defRPr>
                <a:latin typeface="Arial"/>
                <a:ea typeface="Arial"/>
                <a:cs typeface="Arial"/>
                <a:sym typeface="Arial"/>
              </a:defRPr>
            </a:lvl8pPr>
            <a:lvl9pPr lvl="8" rtl="0"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775" name="Google Shape;4775;p318"/>
          <p:cNvSpPr txBox="1"/>
          <p:nvPr>
            <p:ph idx="2" type="title"/>
          </p:nvPr>
        </p:nvSpPr>
        <p:spPr>
          <a:xfrm>
            <a:off x="1719072"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76" name="Google Shape;4776;p318"/>
          <p:cNvSpPr txBox="1"/>
          <p:nvPr>
            <p:ph idx="3" type="title"/>
          </p:nvPr>
        </p:nvSpPr>
        <p:spPr>
          <a:xfrm>
            <a:off x="3916022"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77" name="Google Shape;4777;p318"/>
          <p:cNvSpPr txBox="1"/>
          <p:nvPr>
            <p:ph idx="4" type="title"/>
          </p:nvPr>
        </p:nvSpPr>
        <p:spPr>
          <a:xfrm>
            <a:off x="6108210"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78" name="Google Shape;4778;p318"/>
          <p:cNvSpPr txBox="1"/>
          <p:nvPr>
            <p:ph idx="5" type="title"/>
          </p:nvPr>
        </p:nvSpPr>
        <p:spPr>
          <a:xfrm>
            <a:off x="149964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779" name="Google Shape;4779;p318"/>
          <p:cNvSpPr txBox="1"/>
          <p:nvPr>
            <p:ph idx="6" type="title"/>
          </p:nvPr>
        </p:nvSpPr>
        <p:spPr>
          <a:xfrm>
            <a:off x="369419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780" name="Google Shape;4780;p318"/>
          <p:cNvSpPr txBox="1"/>
          <p:nvPr>
            <p:ph idx="7" type="title"/>
          </p:nvPr>
        </p:nvSpPr>
        <p:spPr>
          <a:xfrm>
            <a:off x="588874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3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2">
  <p:cSld name="CUSTOM_6_1_1_1_1_1_1_1_1_1_1_1_1_1_1_1_1_1_1_1_1_1_1_1_1_1_1_1_1_1_1_1_1_1_1_1_1_1_1_1_1_1_1_1_1_1_1_1_1_1_1_1_1_1_1_2_2">
    <p:bg>
      <p:bgPr>
        <a:solidFill>
          <a:schemeClr val="lt1"/>
        </a:solidFill>
      </p:bgPr>
    </p:bg>
    <p:spTree>
      <p:nvGrpSpPr>
        <p:cNvPr id="4781" name="Shape 4781"/>
        <p:cNvGrpSpPr/>
        <p:nvPr/>
      </p:nvGrpSpPr>
      <p:grpSpPr>
        <a:xfrm>
          <a:off x="0" y="0"/>
          <a:ext cx="0" cy="0"/>
          <a:chOff x="0" y="0"/>
          <a:chExt cx="0" cy="0"/>
        </a:xfrm>
      </p:grpSpPr>
      <p:sp>
        <p:nvSpPr>
          <p:cNvPr id="4782" name="Google Shape;4782;p319"/>
          <p:cNvSpPr txBox="1"/>
          <p:nvPr>
            <p:ph type="title"/>
          </p:nvPr>
        </p:nvSpPr>
        <p:spPr>
          <a:xfrm>
            <a:off x="5449824" y="612648"/>
            <a:ext cx="2633400" cy="3822300"/>
          </a:xfrm>
          <a:prstGeom prst="rect">
            <a:avLst/>
          </a:prstGeom>
          <a:noFill/>
          <a:ln>
            <a:noFill/>
          </a:ln>
        </p:spPr>
        <p:txBody>
          <a:bodyPr anchorCtr="0" anchor="ctr" bIns="0" lIns="0" spcFirstLastPara="1" rIns="0" wrap="square" tIns="0">
            <a:noAutofit/>
          </a:bodyPr>
          <a:lstStyle>
            <a:lvl1pPr lvl="0" rtl="0" algn="l">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783" name="Google Shape;4783;p319"/>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4" name="Google Shape;4784;p31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300"/>
              <a:buFont typeface="Arial"/>
              <a:buNone/>
            </a:pPr>
            <a:r>
              <a:t/>
            </a:r>
            <a:endParaRPr b="0" i="0" sz="1300" u="none" cap="none" strike="noStrike">
              <a:solidFill>
                <a:srgbClr val="FFFFFF"/>
              </a:solidFill>
              <a:latin typeface="Source Code Pro Medium"/>
              <a:ea typeface="Source Code Pro Medium"/>
              <a:cs typeface="Source Code Pro Medium"/>
              <a:sym typeface="Source Code Pro Medium"/>
            </a:endParaRPr>
          </a:p>
        </p:txBody>
      </p:sp>
      <p:sp>
        <p:nvSpPr>
          <p:cNvPr id="4785" name="Google Shape;4785;p319"/>
          <p:cNvSpPr txBox="1"/>
          <p:nvPr>
            <p:ph idx="2" type="title"/>
          </p:nvPr>
        </p:nvSpPr>
        <p:spPr>
          <a:xfrm>
            <a:off x="1634865" y="754890"/>
            <a:ext cx="1305000" cy="1590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lgn="l">
              <a:lnSpc>
                <a:spcPct val="10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0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0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0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0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0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0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0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786" name="Google Shape;4786;p319"/>
          <p:cNvSpPr txBox="1"/>
          <p:nvPr>
            <p:ph idx="3" type="title"/>
          </p:nvPr>
        </p:nvSpPr>
        <p:spPr>
          <a:xfrm>
            <a:off x="619200" y="1287090"/>
            <a:ext cx="3511200" cy="9234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4787" name="Google Shape;4787;p319"/>
          <p:cNvSpPr/>
          <p:nvPr/>
        </p:nvSpPr>
        <p:spPr>
          <a:xfrm>
            <a:off x="1189613" y="2400299"/>
            <a:ext cx="2192774" cy="2028485"/>
          </a:xfrm>
          <a:prstGeom prst="rect">
            <a:avLst/>
          </a:prstGeom>
          <a:noFill/>
          <a:ln>
            <a:noFill/>
          </a:ln>
        </p:spPr>
      </p:sp>
      <p:sp>
        <p:nvSpPr>
          <p:cNvPr id="4788" name="Google Shape;4788;p31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_4">
    <p:bg>
      <p:bgPr>
        <a:solidFill>
          <a:schemeClr val="lt1"/>
        </a:solidFill>
      </p:bgPr>
    </p:bg>
    <p:spTree>
      <p:nvGrpSpPr>
        <p:cNvPr id="4789" name="Shape 4789"/>
        <p:cNvGrpSpPr/>
        <p:nvPr/>
      </p:nvGrpSpPr>
      <p:grpSpPr>
        <a:xfrm>
          <a:off x="0" y="0"/>
          <a:ext cx="0" cy="0"/>
          <a:chOff x="0" y="0"/>
          <a:chExt cx="0" cy="0"/>
        </a:xfrm>
      </p:grpSpPr>
      <p:sp>
        <p:nvSpPr>
          <p:cNvPr id="4790" name="Google Shape;4790;p320"/>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791" name="Google Shape;4791;p320"/>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l">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4792" name="Google Shape;4792;p32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Dark">
  <p:cSld name="CUSTOM_6_1_1_1_1_1_1_1_1_1_1_1_1_1_1_1_1_1_1_1_1_1_1_1_1_1_1_1_1_5">
    <p:bg>
      <p:bgPr>
        <a:solidFill>
          <a:schemeClr val="dk1"/>
        </a:solidFill>
      </p:bgPr>
    </p:bg>
    <p:spTree>
      <p:nvGrpSpPr>
        <p:cNvPr id="4793" name="Shape 4793"/>
        <p:cNvGrpSpPr/>
        <p:nvPr/>
      </p:nvGrpSpPr>
      <p:grpSpPr>
        <a:xfrm>
          <a:off x="0" y="0"/>
          <a:ext cx="0" cy="0"/>
          <a:chOff x="0" y="0"/>
          <a:chExt cx="0" cy="0"/>
        </a:xfrm>
      </p:grpSpPr>
      <p:sp>
        <p:nvSpPr>
          <p:cNvPr id="4794" name="Google Shape;4794;p321"/>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None/>
              <a:defRPr sz="3000">
                <a:solidFill>
                  <a:schemeClr val="lt1"/>
                </a:solidFill>
              </a:defRPr>
            </a:lvl1pPr>
            <a:lvl2pPr lvl="1"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4795" name="Google Shape;4795;p32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Dark">
  <p:cSld name="CUSTOM_6_1_1_1_1_1_1_1_1_1_1_1_1_1_1_1_1_1_1_1_1_1_1_1_1_1_1_1_1_1_1_1_1_1_1_1_1_1_1_1_1_1_3">
    <p:bg>
      <p:bgPr>
        <a:solidFill>
          <a:schemeClr val="dk1"/>
        </a:solidFill>
      </p:bgPr>
    </p:bg>
    <p:spTree>
      <p:nvGrpSpPr>
        <p:cNvPr id="4796" name="Shape 4796"/>
        <p:cNvGrpSpPr/>
        <p:nvPr/>
      </p:nvGrpSpPr>
      <p:grpSpPr>
        <a:xfrm>
          <a:off x="0" y="0"/>
          <a:ext cx="0" cy="0"/>
          <a:chOff x="0" y="0"/>
          <a:chExt cx="0" cy="0"/>
        </a:xfrm>
      </p:grpSpPr>
      <p:sp>
        <p:nvSpPr>
          <p:cNvPr id="4797" name="Google Shape;4797;p32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8" name="Google Shape;4798;p322"/>
          <p:cNvSpPr/>
          <p:nvPr/>
        </p:nvSpPr>
        <p:spPr>
          <a:xfrm>
            <a:off x="622725" y="0"/>
            <a:ext cx="8521275" cy="5143500"/>
          </a:xfrm>
          <a:prstGeom prst="rect">
            <a:avLst/>
          </a:prstGeom>
          <a:noFill/>
          <a:ln>
            <a:noFill/>
          </a:ln>
        </p:spPr>
      </p:sp>
      <p:sp>
        <p:nvSpPr>
          <p:cNvPr id="4799" name="Google Shape;4799;p322"/>
          <p:cNvSpPr txBox="1"/>
          <p:nvPr>
            <p:ph type="title"/>
          </p:nvPr>
        </p:nvSpPr>
        <p:spPr>
          <a:xfrm>
            <a:off x="1060650" y="615750"/>
            <a:ext cx="7022700" cy="38211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Clr>
                <a:schemeClr val="lt1"/>
              </a:buClr>
              <a:buSzPts val="5500"/>
              <a:buNone/>
              <a:defRPr sz="5500">
                <a:solidFill>
                  <a:schemeClr val="lt1"/>
                </a:solidFill>
              </a:defRPr>
            </a:lvl1pPr>
            <a:lvl2pPr lvl="1"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2pPr>
            <a:lvl3pPr lvl="2"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3pPr>
            <a:lvl4pPr lvl="3"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4pPr>
            <a:lvl5pPr lvl="4"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5pPr>
            <a:lvl6pPr lvl="5"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6pPr>
            <a:lvl7pPr lvl="6"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7pPr>
            <a:lvl8pPr lvl="7"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8pPr>
            <a:lvl9pPr lvl="8"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1">
  <p:cSld name="CUSTOM_6_1_1_1_1_1_1_1_1_1_1_1_1_1_1_1_1_1_1_1_1">
    <p:bg>
      <p:bgPr>
        <a:solidFill>
          <a:schemeClr val="lt1"/>
        </a:solidFill>
      </p:bgPr>
    </p:bg>
    <p:spTree>
      <p:nvGrpSpPr>
        <p:cNvPr id="241" name="Shape 241"/>
        <p:cNvGrpSpPr/>
        <p:nvPr/>
      </p:nvGrpSpPr>
      <p:grpSpPr>
        <a:xfrm>
          <a:off x="0" y="0"/>
          <a:ext cx="0" cy="0"/>
          <a:chOff x="0" y="0"/>
          <a:chExt cx="0" cy="0"/>
        </a:xfrm>
      </p:grpSpPr>
      <p:pic>
        <p:nvPicPr>
          <p:cNvPr id="242" name="Google Shape;242;p34"/>
          <p:cNvPicPr preferRelativeResize="0"/>
          <p:nvPr/>
        </p:nvPicPr>
        <p:blipFill rotWithShape="1">
          <a:blip r:embed="rId2">
            <a:alphaModFix/>
          </a:blip>
          <a:srcRect b="21127" l="16763" r="0" t="20248"/>
          <a:stretch/>
        </p:blipFill>
        <p:spPr>
          <a:xfrm rot="10800000">
            <a:off x="3685050" y="-9525"/>
            <a:ext cx="5487525" cy="5153025"/>
          </a:xfrm>
          <a:prstGeom prst="rect">
            <a:avLst/>
          </a:prstGeom>
          <a:noFill/>
          <a:ln>
            <a:noFill/>
          </a:ln>
        </p:spPr>
      </p:pic>
      <p:sp>
        <p:nvSpPr>
          <p:cNvPr id="243" name="Google Shape;243;p3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34"/>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45" name="Google Shape;245;p34"/>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p:cSld name="CUSTOM_6_1_1_1_1_1_1_1_1_1_1_1_1_1_1_1_1_1_1_1_1_1_1_1_1_1_1_1_3">
    <p:bg>
      <p:bgPr>
        <a:solidFill>
          <a:schemeClr val="lt1"/>
        </a:solidFill>
      </p:bgPr>
    </p:bg>
    <p:spTree>
      <p:nvGrpSpPr>
        <p:cNvPr id="4800" name="Shape 4800"/>
        <p:cNvGrpSpPr/>
        <p:nvPr/>
      </p:nvGrpSpPr>
      <p:grpSpPr>
        <a:xfrm>
          <a:off x="0" y="0"/>
          <a:ext cx="0" cy="0"/>
          <a:chOff x="0" y="0"/>
          <a:chExt cx="0" cy="0"/>
        </a:xfrm>
      </p:grpSpPr>
      <p:sp>
        <p:nvSpPr>
          <p:cNvPr id="4801" name="Google Shape;4801;p323"/>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2800"/>
              <a:buFont typeface="Arial"/>
              <a:buNone/>
              <a:defRPr>
                <a:latin typeface="Arial"/>
                <a:ea typeface="Arial"/>
                <a:cs typeface="Arial"/>
                <a:sym typeface="Arial"/>
              </a:defRPr>
            </a:lvl2pPr>
            <a:lvl3pPr lvl="2" rtl="0" algn="ctr">
              <a:lnSpc>
                <a:spcPct val="100000"/>
              </a:lnSpc>
              <a:spcBef>
                <a:spcPts val="0"/>
              </a:spcBef>
              <a:spcAft>
                <a:spcPts val="0"/>
              </a:spcAft>
              <a:buSzPts val="2800"/>
              <a:buFont typeface="Arial"/>
              <a:buNone/>
              <a:defRPr>
                <a:latin typeface="Arial"/>
                <a:ea typeface="Arial"/>
                <a:cs typeface="Arial"/>
                <a:sym typeface="Arial"/>
              </a:defRPr>
            </a:lvl3pPr>
            <a:lvl4pPr lvl="3" rtl="0" algn="ctr">
              <a:lnSpc>
                <a:spcPct val="100000"/>
              </a:lnSpc>
              <a:spcBef>
                <a:spcPts val="0"/>
              </a:spcBef>
              <a:spcAft>
                <a:spcPts val="0"/>
              </a:spcAft>
              <a:buSzPts val="2800"/>
              <a:buFont typeface="Arial"/>
              <a:buNone/>
              <a:defRPr>
                <a:latin typeface="Arial"/>
                <a:ea typeface="Arial"/>
                <a:cs typeface="Arial"/>
                <a:sym typeface="Arial"/>
              </a:defRPr>
            </a:lvl4pPr>
            <a:lvl5pPr lvl="4" rtl="0" algn="ctr">
              <a:lnSpc>
                <a:spcPct val="100000"/>
              </a:lnSpc>
              <a:spcBef>
                <a:spcPts val="0"/>
              </a:spcBef>
              <a:spcAft>
                <a:spcPts val="0"/>
              </a:spcAft>
              <a:buSzPts val="2800"/>
              <a:buFont typeface="Arial"/>
              <a:buNone/>
              <a:defRPr>
                <a:latin typeface="Arial"/>
                <a:ea typeface="Arial"/>
                <a:cs typeface="Arial"/>
                <a:sym typeface="Arial"/>
              </a:defRPr>
            </a:lvl5pPr>
            <a:lvl6pPr lvl="5" rtl="0" algn="ctr">
              <a:lnSpc>
                <a:spcPct val="100000"/>
              </a:lnSpc>
              <a:spcBef>
                <a:spcPts val="0"/>
              </a:spcBef>
              <a:spcAft>
                <a:spcPts val="0"/>
              </a:spcAft>
              <a:buSzPts val="2800"/>
              <a:buFont typeface="Arial"/>
              <a:buNone/>
              <a:defRPr>
                <a:latin typeface="Arial"/>
                <a:ea typeface="Arial"/>
                <a:cs typeface="Arial"/>
                <a:sym typeface="Arial"/>
              </a:defRPr>
            </a:lvl6pPr>
            <a:lvl7pPr lvl="6" rtl="0" algn="ctr">
              <a:lnSpc>
                <a:spcPct val="100000"/>
              </a:lnSpc>
              <a:spcBef>
                <a:spcPts val="0"/>
              </a:spcBef>
              <a:spcAft>
                <a:spcPts val="0"/>
              </a:spcAft>
              <a:buSzPts val="2800"/>
              <a:buFont typeface="Arial"/>
              <a:buNone/>
              <a:defRPr>
                <a:latin typeface="Arial"/>
                <a:ea typeface="Arial"/>
                <a:cs typeface="Arial"/>
                <a:sym typeface="Arial"/>
              </a:defRPr>
            </a:lvl7pPr>
            <a:lvl8pPr lvl="7" rtl="0" algn="ctr">
              <a:lnSpc>
                <a:spcPct val="100000"/>
              </a:lnSpc>
              <a:spcBef>
                <a:spcPts val="0"/>
              </a:spcBef>
              <a:spcAft>
                <a:spcPts val="0"/>
              </a:spcAft>
              <a:buSzPts val="2800"/>
              <a:buFont typeface="Arial"/>
              <a:buNone/>
              <a:defRPr>
                <a:latin typeface="Arial"/>
                <a:ea typeface="Arial"/>
                <a:cs typeface="Arial"/>
                <a:sym typeface="Arial"/>
              </a:defRPr>
            </a:lvl8pPr>
            <a:lvl9pPr lvl="8" rtl="0"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802" name="Google Shape;4802;p32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50/50">
  <p:cSld name="CUSTOM_6_1_1_1_1_1_1_1_1_1_1_1_1_1_1_1_1_1_1_1_1_1_1_1_1_1_1_1_1_1_1_1_1_1_1_2_2">
    <p:bg>
      <p:bgPr>
        <a:solidFill>
          <a:schemeClr val="lt1"/>
        </a:solidFill>
      </p:bgPr>
    </p:bg>
    <p:spTree>
      <p:nvGrpSpPr>
        <p:cNvPr id="4803" name="Shape 4803"/>
        <p:cNvGrpSpPr/>
        <p:nvPr/>
      </p:nvGrpSpPr>
      <p:grpSpPr>
        <a:xfrm>
          <a:off x="0" y="0"/>
          <a:ext cx="0" cy="0"/>
          <a:chOff x="0" y="0"/>
          <a:chExt cx="0" cy="0"/>
        </a:xfrm>
      </p:grpSpPr>
      <p:sp>
        <p:nvSpPr>
          <p:cNvPr id="4804" name="Google Shape;4804;p324"/>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4805" name="Google Shape;4805;p324"/>
          <p:cNvSpPr txBox="1"/>
          <p:nvPr>
            <p:ph type="title"/>
          </p:nvPr>
        </p:nvSpPr>
        <p:spPr>
          <a:xfrm>
            <a:off x="5227600" y="612650"/>
            <a:ext cx="2852700" cy="3840300"/>
          </a:xfrm>
          <a:prstGeom prst="rect">
            <a:avLst/>
          </a:prstGeom>
          <a:noFill/>
          <a:ln>
            <a:noFill/>
          </a:ln>
        </p:spPr>
        <p:txBody>
          <a:bodyPr anchorCtr="0" anchor="b" bIns="0" lIns="0" spcFirstLastPara="1" rIns="0" wrap="square" tIns="0">
            <a:noAutofit/>
          </a:bodyPr>
          <a:lstStyle>
            <a:lvl1pPr lvl="0" rtl="0" algn="l">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4806" name="Google Shape;4806;p32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7" name="Google Shape;4807;p324"/>
          <p:cNvSpPr txBox="1"/>
          <p:nvPr>
            <p:ph idx="2" type="title"/>
          </p:nvPr>
        </p:nvSpPr>
        <p:spPr>
          <a:xfrm>
            <a:off x="621800" y="1414625"/>
            <a:ext cx="3950100" cy="30204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4808" name="Google Shape;4808;p324"/>
          <p:cNvSpPr txBox="1"/>
          <p:nvPr>
            <p:ph idx="3" type="title"/>
          </p:nvPr>
        </p:nvSpPr>
        <p:spPr>
          <a:xfrm>
            <a:off x="845785" y="755696"/>
            <a:ext cx="1305000" cy="1590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lgn="l">
              <a:lnSpc>
                <a:spcPct val="10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0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0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0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0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0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0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0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1">
  <p:cSld name="CUSTOM_6_1_1_1_1_1_1_1_1_1_1_1_1_1_1_1_1_1_1_1_1_4">
    <p:bg>
      <p:bgPr>
        <a:solidFill>
          <a:schemeClr val="lt1"/>
        </a:solidFill>
      </p:bgPr>
    </p:bg>
    <p:spTree>
      <p:nvGrpSpPr>
        <p:cNvPr id="4809" name="Shape 4809"/>
        <p:cNvGrpSpPr/>
        <p:nvPr/>
      </p:nvGrpSpPr>
      <p:grpSpPr>
        <a:xfrm>
          <a:off x="0" y="0"/>
          <a:ext cx="0" cy="0"/>
          <a:chOff x="0" y="0"/>
          <a:chExt cx="0" cy="0"/>
        </a:xfrm>
      </p:grpSpPr>
      <p:sp>
        <p:nvSpPr>
          <p:cNvPr id="4810" name="Google Shape;4810;p325"/>
          <p:cNvSpPr/>
          <p:nvPr/>
        </p:nvSpPr>
        <p:spPr>
          <a:xfrm rot="10800000">
            <a:off x="3685050" y="-9525"/>
            <a:ext cx="5487525" cy="5153025"/>
          </a:xfrm>
          <a:prstGeom prst="rect">
            <a:avLst/>
          </a:prstGeom>
          <a:noFill/>
          <a:ln>
            <a:noFill/>
          </a:ln>
        </p:spPr>
      </p:sp>
      <p:sp>
        <p:nvSpPr>
          <p:cNvPr id="4811" name="Google Shape;4811;p32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2" name="Google Shape;4812;p325"/>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4813" name="Google Shape;4813;p325"/>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 title">
  <p:cSld name="CUSTOM_6_1_1_1_1_1_1_1_1_1_1_1_1_1_1_1_1_1_1_1_1_1_1_1_1_1_1_1_1_1_1_1_3">
    <p:bg>
      <p:bgPr>
        <a:solidFill>
          <a:schemeClr val="dk1"/>
        </a:solidFill>
      </p:bgPr>
    </p:bg>
    <p:spTree>
      <p:nvGrpSpPr>
        <p:cNvPr id="4814" name="Shape 4814"/>
        <p:cNvGrpSpPr/>
        <p:nvPr/>
      </p:nvGrpSpPr>
      <p:grpSpPr>
        <a:xfrm>
          <a:off x="0" y="0"/>
          <a:ext cx="0" cy="0"/>
          <a:chOff x="0" y="0"/>
          <a:chExt cx="0" cy="0"/>
        </a:xfrm>
      </p:grpSpPr>
      <p:sp>
        <p:nvSpPr>
          <p:cNvPr id="4815" name="Google Shape;4815;p32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6" name="Google Shape;4816;p326"/>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4817" name="Google Shape;4817;p326"/>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1">
  <p:cSld name="CUSTOM_6_1_1_1_1_1_1_1_1_1_1_1_1_1_1_1_1_1_1_1_1_1_3">
    <p:bg>
      <p:bgPr>
        <a:solidFill>
          <a:schemeClr val="dk1"/>
        </a:solidFill>
      </p:bgPr>
    </p:bg>
    <p:spTree>
      <p:nvGrpSpPr>
        <p:cNvPr id="4818" name="Shape 4818"/>
        <p:cNvGrpSpPr/>
        <p:nvPr/>
      </p:nvGrpSpPr>
      <p:grpSpPr>
        <a:xfrm>
          <a:off x="0" y="0"/>
          <a:ext cx="0" cy="0"/>
          <a:chOff x="0" y="0"/>
          <a:chExt cx="0" cy="0"/>
        </a:xfrm>
      </p:grpSpPr>
      <p:sp>
        <p:nvSpPr>
          <p:cNvPr id="4819" name="Google Shape;4819;p327"/>
          <p:cNvSpPr/>
          <p:nvPr/>
        </p:nvSpPr>
        <p:spPr>
          <a:xfrm rot="-5400000">
            <a:off x="349413" y="-387512"/>
            <a:ext cx="5172075" cy="5909000"/>
          </a:xfrm>
          <a:prstGeom prst="rect">
            <a:avLst/>
          </a:prstGeom>
          <a:noFill/>
          <a:ln>
            <a:noFill/>
          </a:ln>
        </p:spPr>
      </p:sp>
      <p:sp>
        <p:nvSpPr>
          <p:cNvPr id="4820" name="Google Shape;4820;p32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1" name="Google Shape;4821;p327"/>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Clr>
                <a:schemeClr val="lt1"/>
              </a:buClr>
              <a:buSzPts val="5500"/>
              <a:buNone/>
              <a:defRPr sz="5500">
                <a:solidFill>
                  <a:schemeClr val="lt1"/>
                </a:solidFill>
              </a:defRPr>
            </a:lvl1pPr>
            <a:lvl2pPr lvl="1"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9pPr>
          </a:lstStyle>
          <a:p/>
        </p:txBody>
      </p:sp>
      <p:sp>
        <p:nvSpPr>
          <p:cNvPr id="4822" name="Google Shape;4822;p327"/>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 full title">
  <p:cSld name="CUSTOM_6_1_1_1_1_1_1_1_1_1_1_1_1_1_1_1_1_1_1_1_1_1_1_1_1_1_1_1_1_1_1_1_1_1_4">
    <p:bg>
      <p:bgPr>
        <a:solidFill>
          <a:schemeClr val="dk1"/>
        </a:solidFill>
      </p:bgPr>
    </p:bg>
    <p:spTree>
      <p:nvGrpSpPr>
        <p:cNvPr id="4823" name="Shape 4823"/>
        <p:cNvGrpSpPr/>
        <p:nvPr/>
      </p:nvGrpSpPr>
      <p:grpSpPr>
        <a:xfrm>
          <a:off x="0" y="0"/>
          <a:ext cx="0" cy="0"/>
          <a:chOff x="0" y="0"/>
          <a:chExt cx="0" cy="0"/>
        </a:xfrm>
      </p:grpSpPr>
      <p:sp>
        <p:nvSpPr>
          <p:cNvPr id="4824" name="Google Shape;4824;p32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5" name="Google Shape;4825;p328"/>
          <p:cNvSpPr txBox="1"/>
          <p:nvPr>
            <p:ph type="title"/>
          </p:nvPr>
        </p:nvSpPr>
        <p:spPr>
          <a:xfrm>
            <a:off x="622725" y="1414625"/>
            <a:ext cx="35112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4826" name="Google Shape;4826;p328"/>
          <p:cNvSpPr txBox="1"/>
          <p:nvPr>
            <p:ph idx="2" type="title"/>
          </p:nvPr>
        </p:nvSpPr>
        <p:spPr>
          <a:xfrm>
            <a:off x="4569400" y="1414625"/>
            <a:ext cx="35112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4827" name="Google Shape;4827;p328"/>
          <p:cNvSpPr txBox="1"/>
          <p:nvPr>
            <p:ph idx="3"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p:cSld name="CUSTOM_6_1_1_1_1_1_1_1_1_1_1_1_1_1_1_1_1_1_1_1_1_1_1_1_1_1_1_1_1_1_1_4">
    <p:bg>
      <p:bgPr>
        <a:solidFill>
          <a:schemeClr val="lt1"/>
        </a:solidFill>
      </p:bgPr>
    </p:bg>
    <p:spTree>
      <p:nvGrpSpPr>
        <p:cNvPr id="4828" name="Shape 4828"/>
        <p:cNvGrpSpPr/>
        <p:nvPr/>
      </p:nvGrpSpPr>
      <p:grpSpPr>
        <a:xfrm>
          <a:off x="0" y="0"/>
          <a:ext cx="0" cy="0"/>
          <a:chOff x="0" y="0"/>
          <a:chExt cx="0" cy="0"/>
        </a:xfrm>
      </p:grpSpPr>
      <p:sp>
        <p:nvSpPr>
          <p:cNvPr id="4829" name="Google Shape;4829;p329"/>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4830" name="Google Shape;4830;p32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1" name="Google Shape;4831;p329"/>
          <p:cNvSpPr txBox="1"/>
          <p:nvPr>
            <p:ph type="title"/>
          </p:nvPr>
        </p:nvSpPr>
        <p:spPr>
          <a:xfrm>
            <a:off x="622725"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4832" name="Google Shape;4832;p329"/>
          <p:cNvSpPr txBox="1"/>
          <p:nvPr>
            <p:ph idx="2" type="title"/>
          </p:nvPr>
        </p:nvSpPr>
        <p:spPr>
          <a:xfrm>
            <a:off x="5212080"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2">
  <p:cSld name="CUSTOM_6_1_1_1_1_1_1_1_1_1_1_1_1_1_1_1_1_1_1_1_1_2_3">
    <p:bg>
      <p:bgPr>
        <a:solidFill>
          <a:schemeClr val="lt1"/>
        </a:solidFill>
      </p:bgPr>
    </p:bg>
    <p:spTree>
      <p:nvGrpSpPr>
        <p:cNvPr id="4833" name="Shape 4833"/>
        <p:cNvGrpSpPr/>
        <p:nvPr/>
      </p:nvGrpSpPr>
      <p:grpSpPr>
        <a:xfrm>
          <a:off x="0" y="0"/>
          <a:ext cx="0" cy="0"/>
          <a:chOff x="0" y="0"/>
          <a:chExt cx="0" cy="0"/>
        </a:xfrm>
      </p:grpSpPr>
      <p:sp>
        <p:nvSpPr>
          <p:cNvPr id="4834" name="Google Shape;4834;p330"/>
          <p:cNvSpPr/>
          <p:nvPr/>
        </p:nvSpPr>
        <p:spPr>
          <a:xfrm flipH="1">
            <a:off x="0" y="0"/>
            <a:ext cx="8065050" cy="5143500"/>
          </a:xfrm>
          <a:prstGeom prst="rect">
            <a:avLst/>
          </a:prstGeom>
          <a:noFill/>
          <a:ln>
            <a:noFill/>
          </a:ln>
        </p:spPr>
      </p:sp>
      <p:sp>
        <p:nvSpPr>
          <p:cNvPr id="4835" name="Google Shape;4835;p33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6" name="Google Shape;4836;p330"/>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4837" name="Google Shape;4837;p330"/>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ingle statement only">
  <p:cSld name="CUSTOM_6_1_1_1_1_1_1_1_1_1_1_1_1_1_1_1_1_1_1_1_1_1_1_1_1_1_1_1_1_1_1_1_1_1_1_1_1_1_1_1_1_1_1_1_1_1_1_1_1_3">
    <p:bg>
      <p:bgPr>
        <a:solidFill>
          <a:schemeClr val="lt1"/>
        </a:solidFill>
      </p:bgPr>
    </p:bg>
    <p:spTree>
      <p:nvGrpSpPr>
        <p:cNvPr id="4838" name="Shape 4838"/>
        <p:cNvGrpSpPr/>
        <p:nvPr/>
      </p:nvGrpSpPr>
      <p:grpSpPr>
        <a:xfrm>
          <a:off x="0" y="0"/>
          <a:ext cx="0" cy="0"/>
          <a:chOff x="0" y="0"/>
          <a:chExt cx="0" cy="0"/>
        </a:xfrm>
      </p:grpSpPr>
      <p:sp>
        <p:nvSpPr>
          <p:cNvPr id="4839" name="Google Shape;4839;p33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0" name="Google Shape;4840;p331"/>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2800"/>
              <a:buFont typeface="Arial"/>
              <a:buNone/>
              <a:defRPr>
                <a:latin typeface="Arial"/>
                <a:ea typeface="Arial"/>
                <a:cs typeface="Arial"/>
                <a:sym typeface="Arial"/>
              </a:defRPr>
            </a:lvl2pPr>
            <a:lvl3pPr lvl="2" rtl="0" algn="ctr">
              <a:lnSpc>
                <a:spcPct val="100000"/>
              </a:lnSpc>
              <a:spcBef>
                <a:spcPts val="0"/>
              </a:spcBef>
              <a:spcAft>
                <a:spcPts val="0"/>
              </a:spcAft>
              <a:buSzPts val="2800"/>
              <a:buFont typeface="Arial"/>
              <a:buNone/>
              <a:defRPr>
                <a:latin typeface="Arial"/>
                <a:ea typeface="Arial"/>
                <a:cs typeface="Arial"/>
                <a:sym typeface="Arial"/>
              </a:defRPr>
            </a:lvl3pPr>
            <a:lvl4pPr lvl="3" rtl="0" algn="ctr">
              <a:lnSpc>
                <a:spcPct val="100000"/>
              </a:lnSpc>
              <a:spcBef>
                <a:spcPts val="0"/>
              </a:spcBef>
              <a:spcAft>
                <a:spcPts val="0"/>
              </a:spcAft>
              <a:buSzPts val="2800"/>
              <a:buFont typeface="Arial"/>
              <a:buNone/>
              <a:defRPr>
                <a:latin typeface="Arial"/>
                <a:ea typeface="Arial"/>
                <a:cs typeface="Arial"/>
                <a:sym typeface="Arial"/>
              </a:defRPr>
            </a:lvl4pPr>
            <a:lvl5pPr lvl="4" rtl="0" algn="ctr">
              <a:lnSpc>
                <a:spcPct val="100000"/>
              </a:lnSpc>
              <a:spcBef>
                <a:spcPts val="0"/>
              </a:spcBef>
              <a:spcAft>
                <a:spcPts val="0"/>
              </a:spcAft>
              <a:buSzPts val="2800"/>
              <a:buFont typeface="Arial"/>
              <a:buNone/>
              <a:defRPr>
                <a:latin typeface="Arial"/>
                <a:ea typeface="Arial"/>
                <a:cs typeface="Arial"/>
                <a:sym typeface="Arial"/>
              </a:defRPr>
            </a:lvl5pPr>
            <a:lvl6pPr lvl="5" rtl="0" algn="ctr">
              <a:lnSpc>
                <a:spcPct val="100000"/>
              </a:lnSpc>
              <a:spcBef>
                <a:spcPts val="0"/>
              </a:spcBef>
              <a:spcAft>
                <a:spcPts val="0"/>
              </a:spcAft>
              <a:buSzPts val="2800"/>
              <a:buFont typeface="Arial"/>
              <a:buNone/>
              <a:defRPr>
                <a:latin typeface="Arial"/>
                <a:ea typeface="Arial"/>
                <a:cs typeface="Arial"/>
                <a:sym typeface="Arial"/>
              </a:defRPr>
            </a:lvl6pPr>
            <a:lvl7pPr lvl="6" rtl="0" algn="ctr">
              <a:lnSpc>
                <a:spcPct val="100000"/>
              </a:lnSpc>
              <a:spcBef>
                <a:spcPts val="0"/>
              </a:spcBef>
              <a:spcAft>
                <a:spcPts val="0"/>
              </a:spcAft>
              <a:buSzPts val="2800"/>
              <a:buFont typeface="Arial"/>
              <a:buNone/>
              <a:defRPr>
                <a:latin typeface="Arial"/>
                <a:ea typeface="Arial"/>
                <a:cs typeface="Arial"/>
                <a:sym typeface="Arial"/>
              </a:defRPr>
            </a:lvl7pPr>
            <a:lvl8pPr lvl="7" rtl="0" algn="ctr">
              <a:lnSpc>
                <a:spcPct val="100000"/>
              </a:lnSpc>
              <a:spcBef>
                <a:spcPts val="0"/>
              </a:spcBef>
              <a:spcAft>
                <a:spcPts val="0"/>
              </a:spcAft>
              <a:buSzPts val="2800"/>
              <a:buFont typeface="Arial"/>
              <a:buNone/>
              <a:defRPr>
                <a:latin typeface="Arial"/>
                <a:ea typeface="Arial"/>
                <a:cs typeface="Arial"/>
                <a:sym typeface="Arial"/>
              </a:defRPr>
            </a:lvl8pPr>
            <a:lvl9pPr lvl="8" rtl="0"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841" name="Google Shape;4841;p331"/>
          <p:cNvSpPr txBox="1"/>
          <p:nvPr>
            <p:ph idx="2" type="title"/>
          </p:nvPr>
        </p:nvSpPr>
        <p:spPr>
          <a:xfrm>
            <a:off x="1719072"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842" name="Google Shape;4842;p331"/>
          <p:cNvSpPr txBox="1"/>
          <p:nvPr>
            <p:ph idx="3" type="title"/>
          </p:nvPr>
        </p:nvSpPr>
        <p:spPr>
          <a:xfrm>
            <a:off x="3916022"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843" name="Google Shape;4843;p331"/>
          <p:cNvSpPr txBox="1"/>
          <p:nvPr>
            <p:ph idx="4" type="title"/>
          </p:nvPr>
        </p:nvSpPr>
        <p:spPr>
          <a:xfrm>
            <a:off x="6108210"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844" name="Google Shape;4844;p331"/>
          <p:cNvSpPr txBox="1"/>
          <p:nvPr>
            <p:ph idx="5" type="title"/>
          </p:nvPr>
        </p:nvSpPr>
        <p:spPr>
          <a:xfrm>
            <a:off x="149964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845" name="Google Shape;4845;p331"/>
          <p:cNvSpPr txBox="1"/>
          <p:nvPr>
            <p:ph idx="6" type="title"/>
          </p:nvPr>
        </p:nvSpPr>
        <p:spPr>
          <a:xfrm>
            <a:off x="369419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846" name="Google Shape;4846;p331"/>
          <p:cNvSpPr txBox="1"/>
          <p:nvPr>
            <p:ph idx="7" type="title"/>
          </p:nvPr>
        </p:nvSpPr>
        <p:spPr>
          <a:xfrm>
            <a:off x="588874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3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2">
  <p:cSld name="CUSTOM_6_1_1_1_1_1_1_1_1_1_1_1_1_1_1_1_1_1_1_1_1_1_1_1_1_1_1_1_1_1_1_1_1_1_1_1_1_1_1_1_1_1_1_1_1_1_1_1_1_1_1_1_1_1_1_2_3">
    <p:bg>
      <p:bgPr>
        <a:solidFill>
          <a:schemeClr val="lt1"/>
        </a:solidFill>
      </p:bgPr>
    </p:bg>
    <p:spTree>
      <p:nvGrpSpPr>
        <p:cNvPr id="4847" name="Shape 4847"/>
        <p:cNvGrpSpPr/>
        <p:nvPr/>
      </p:nvGrpSpPr>
      <p:grpSpPr>
        <a:xfrm>
          <a:off x="0" y="0"/>
          <a:ext cx="0" cy="0"/>
          <a:chOff x="0" y="0"/>
          <a:chExt cx="0" cy="0"/>
        </a:xfrm>
      </p:grpSpPr>
      <p:sp>
        <p:nvSpPr>
          <p:cNvPr id="4848" name="Google Shape;4848;p332"/>
          <p:cNvSpPr txBox="1"/>
          <p:nvPr>
            <p:ph type="title"/>
          </p:nvPr>
        </p:nvSpPr>
        <p:spPr>
          <a:xfrm>
            <a:off x="5449824" y="612648"/>
            <a:ext cx="2633400" cy="3822300"/>
          </a:xfrm>
          <a:prstGeom prst="rect">
            <a:avLst/>
          </a:prstGeom>
          <a:noFill/>
          <a:ln>
            <a:noFill/>
          </a:ln>
        </p:spPr>
        <p:txBody>
          <a:bodyPr anchorCtr="0" anchor="ctr" bIns="0" lIns="0" spcFirstLastPara="1" rIns="0" wrap="square" tIns="0">
            <a:noAutofit/>
          </a:bodyPr>
          <a:lstStyle>
            <a:lvl1pPr lvl="0" rtl="0" algn="l">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849" name="Google Shape;4849;p332"/>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0" name="Google Shape;4850;p332"/>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300"/>
              <a:buFont typeface="Arial"/>
              <a:buNone/>
            </a:pPr>
            <a:r>
              <a:t/>
            </a:r>
            <a:endParaRPr b="0" i="0" sz="1300" u="none" cap="none" strike="noStrike">
              <a:solidFill>
                <a:srgbClr val="FFFFFF"/>
              </a:solidFill>
              <a:latin typeface="Source Code Pro Medium"/>
              <a:ea typeface="Source Code Pro Medium"/>
              <a:cs typeface="Source Code Pro Medium"/>
              <a:sym typeface="Source Code Pro Medium"/>
            </a:endParaRPr>
          </a:p>
        </p:txBody>
      </p:sp>
      <p:sp>
        <p:nvSpPr>
          <p:cNvPr id="4851" name="Google Shape;4851;p332"/>
          <p:cNvSpPr txBox="1"/>
          <p:nvPr>
            <p:ph idx="2" type="title"/>
          </p:nvPr>
        </p:nvSpPr>
        <p:spPr>
          <a:xfrm>
            <a:off x="1634865" y="754890"/>
            <a:ext cx="1305000" cy="1590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lgn="l">
              <a:lnSpc>
                <a:spcPct val="10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0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0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0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0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0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0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0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852" name="Google Shape;4852;p332"/>
          <p:cNvSpPr txBox="1"/>
          <p:nvPr>
            <p:ph idx="3" type="title"/>
          </p:nvPr>
        </p:nvSpPr>
        <p:spPr>
          <a:xfrm>
            <a:off x="619200" y="1287090"/>
            <a:ext cx="3511200" cy="9234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4853" name="Google Shape;4853;p332"/>
          <p:cNvSpPr/>
          <p:nvPr/>
        </p:nvSpPr>
        <p:spPr>
          <a:xfrm>
            <a:off x="1189613" y="2400299"/>
            <a:ext cx="2192774" cy="2028485"/>
          </a:xfrm>
          <a:prstGeom prst="rect">
            <a:avLst/>
          </a:prstGeom>
          <a:noFill/>
          <a:ln>
            <a:noFill/>
          </a:ln>
        </p:spPr>
      </p:sp>
      <p:sp>
        <p:nvSpPr>
          <p:cNvPr id="4854" name="Google Shape;4854;p33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2">
  <p:cSld name="CUSTOM_6_1_1_1_1_1_1_1_1_1_1_1_1_1_1_1_1_1_1_1_1_2">
    <p:bg>
      <p:bgPr>
        <a:solidFill>
          <a:schemeClr val="lt1"/>
        </a:solidFill>
      </p:bgPr>
    </p:bg>
    <p:spTree>
      <p:nvGrpSpPr>
        <p:cNvPr id="246" name="Shape 246"/>
        <p:cNvGrpSpPr/>
        <p:nvPr/>
      </p:nvGrpSpPr>
      <p:grpSpPr>
        <a:xfrm>
          <a:off x="0" y="0"/>
          <a:ext cx="0" cy="0"/>
          <a:chOff x="0" y="0"/>
          <a:chExt cx="0" cy="0"/>
        </a:xfrm>
      </p:grpSpPr>
      <p:pic>
        <p:nvPicPr>
          <p:cNvPr id="247" name="Google Shape;247;p35"/>
          <p:cNvPicPr preferRelativeResize="0"/>
          <p:nvPr/>
        </p:nvPicPr>
        <p:blipFill rotWithShape="1">
          <a:blip r:embed="rId2">
            <a:alphaModFix/>
          </a:blip>
          <a:srcRect b="8325" l="0" r="7808" t="32874"/>
          <a:stretch/>
        </p:blipFill>
        <p:spPr>
          <a:xfrm flipH="1">
            <a:off x="0" y="0"/>
            <a:ext cx="8065050" cy="5143500"/>
          </a:xfrm>
          <a:prstGeom prst="rect">
            <a:avLst/>
          </a:prstGeom>
          <a:noFill/>
          <a:ln>
            <a:noFill/>
          </a:ln>
        </p:spPr>
      </p:pic>
      <p:sp>
        <p:nvSpPr>
          <p:cNvPr id="248" name="Google Shape;248;p3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35"/>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0" name="Google Shape;250;p35"/>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_5">
    <p:bg>
      <p:bgPr>
        <a:solidFill>
          <a:schemeClr val="lt1"/>
        </a:solidFill>
      </p:bgPr>
    </p:bg>
    <p:spTree>
      <p:nvGrpSpPr>
        <p:cNvPr id="4855" name="Shape 4855"/>
        <p:cNvGrpSpPr/>
        <p:nvPr/>
      </p:nvGrpSpPr>
      <p:grpSpPr>
        <a:xfrm>
          <a:off x="0" y="0"/>
          <a:ext cx="0" cy="0"/>
          <a:chOff x="0" y="0"/>
          <a:chExt cx="0" cy="0"/>
        </a:xfrm>
      </p:grpSpPr>
      <p:sp>
        <p:nvSpPr>
          <p:cNvPr id="4856" name="Google Shape;4856;p333"/>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857" name="Google Shape;4857;p333"/>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l">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4858" name="Google Shape;4858;p33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ullet point 2 with icon" showMasterSp="0">
  <p:cSld name="Two bullet points">
    <p:spTree>
      <p:nvGrpSpPr>
        <p:cNvPr id="4859" name="Shape 4859"/>
        <p:cNvGrpSpPr/>
        <p:nvPr/>
      </p:nvGrpSpPr>
      <p:grpSpPr>
        <a:xfrm>
          <a:off x="0" y="0"/>
          <a:ext cx="0" cy="0"/>
          <a:chOff x="0" y="0"/>
          <a:chExt cx="0" cy="0"/>
        </a:xfrm>
      </p:grpSpPr>
      <p:cxnSp>
        <p:nvCxnSpPr>
          <p:cNvPr id="4860" name="Google Shape;4860;p334"/>
          <p:cNvCxnSpPr/>
          <p:nvPr/>
        </p:nvCxnSpPr>
        <p:spPr>
          <a:xfrm rot="10800000">
            <a:off x="4572000" y="2135977"/>
            <a:ext cx="0" cy="938700"/>
          </a:xfrm>
          <a:prstGeom prst="straightConnector1">
            <a:avLst/>
          </a:prstGeom>
          <a:noFill/>
          <a:ln cap="flat" cmpd="sng" w="19050">
            <a:solidFill>
              <a:schemeClr val="accent6"/>
            </a:solidFill>
            <a:prstDash val="solid"/>
            <a:miter lim="8000"/>
            <a:headEnd len="sm" w="sm" type="none"/>
            <a:tailEnd len="sm" w="sm" type="none"/>
          </a:ln>
        </p:spPr>
      </p:cxnSp>
      <p:sp>
        <p:nvSpPr>
          <p:cNvPr descr="MongoDB_Leaf_FullColor_RGB.png" id="4861" name="Google Shape;4861;p334"/>
          <p:cNvSpPr/>
          <p:nvPr/>
        </p:nvSpPr>
        <p:spPr>
          <a:xfrm>
            <a:off x="8736368" y="4627368"/>
            <a:ext cx="156373" cy="323556"/>
          </a:xfrm>
          <a:prstGeom prst="rect">
            <a:avLst/>
          </a:prstGeom>
          <a:noFill/>
          <a:ln>
            <a:noFill/>
          </a:ln>
        </p:spPr>
      </p:sp>
      <p:sp>
        <p:nvSpPr>
          <p:cNvPr id="4862" name="Google Shape;4862;p334"/>
          <p:cNvSpPr txBox="1"/>
          <p:nvPr>
            <p:ph idx="1" type="subTitle"/>
          </p:nvPr>
        </p:nvSpPr>
        <p:spPr>
          <a:xfrm>
            <a:off x="1587450" y="3456432"/>
            <a:ext cx="2311500" cy="400200"/>
          </a:xfrm>
          <a:prstGeom prst="rect">
            <a:avLst/>
          </a:prstGeom>
        </p:spPr>
        <p:txBody>
          <a:bodyPr anchorCtr="0" anchor="t" bIns="91425" lIns="91425" spcFirstLastPara="1" rIns="91425" wrap="square" tIns="91425">
            <a:normAutofit/>
          </a:bodyPr>
          <a:lstStyle>
            <a:lvl1pPr lvl="0" rtl="0" algn="ctr">
              <a:lnSpc>
                <a:spcPct val="110000"/>
              </a:lnSpc>
              <a:spcBef>
                <a:spcPts val="0"/>
              </a:spcBef>
              <a:spcAft>
                <a:spcPts val="0"/>
              </a:spcAft>
              <a:buNone/>
              <a:defRPr sz="1600">
                <a:solidFill>
                  <a:schemeClr val="lt1"/>
                </a:solidFill>
                <a:latin typeface="Barlow Medium"/>
                <a:ea typeface="Barlow Medium"/>
                <a:cs typeface="Barlow Medium"/>
                <a:sym typeface="Barlow Medium"/>
              </a:defRPr>
            </a:lvl1pPr>
            <a:lvl2pPr lvl="1"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2pPr>
            <a:lvl3pPr lvl="2"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3pPr>
            <a:lvl4pPr lvl="3"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4pPr>
            <a:lvl5pPr lvl="4"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5pPr>
            <a:lvl6pPr lvl="5"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6pPr>
            <a:lvl7pPr lvl="6"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7pPr>
            <a:lvl8pPr lvl="7"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8pPr>
            <a:lvl9pPr lvl="8" rtl="0" algn="ctr">
              <a:lnSpc>
                <a:spcPct val="110000"/>
              </a:lnSpc>
              <a:spcBef>
                <a:spcPts val="1200"/>
              </a:spcBef>
              <a:spcAft>
                <a:spcPts val="1200"/>
              </a:spcAft>
              <a:buNone/>
              <a:defRPr sz="1600">
                <a:solidFill>
                  <a:schemeClr val="lt1"/>
                </a:solidFill>
                <a:latin typeface="Barlow Medium"/>
                <a:ea typeface="Barlow Medium"/>
                <a:cs typeface="Barlow Medium"/>
                <a:sym typeface="Barlow Medium"/>
              </a:defRPr>
            </a:lvl9pPr>
          </a:lstStyle>
          <a:p/>
        </p:txBody>
      </p:sp>
      <p:sp>
        <p:nvSpPr>
          <p:cNvPr id="4863" name="Google Shape;4863;p334"/>
          <p:cNvSpPr txBox="1"/>
          <p:nvPr>
            <p:ph idx="2" type="subTitle"/>
          </p:nvPr>
        </p:nvSpPr>
        <p:spPr>
          <a:xfrm>
            <a:off x="4991239" y="3456432"/>
            <a:ext cx="2819100" cy="400200"/>
          </a:xfrm>
          <a:prstGeom prst="rect">
            <a:avLst/>
          </a:prstGeom>
        </p:spPr>
        <p:txBody>
          <a:bodyPr anchorCtr="0" anchor="t" bIns="91425" lIns="91425" spcFirstLastPara="1" rIns="91425" wrap="square" tIns="91425">
            <a:normAutofit/>
          </a:bodyPr>
          <a:lstStyle>
            <a:lvl1pPr lvl="0" rtl="0" algn="ctr">
              <a:lnSpc>
                <a:spcPct val="110000"/>
              </a:lnSpc>
              <a:spcBef>
                <a:spcPts val="0"/>
              </a:spcBef>
              <a:spcAft>
                <a:spcPts val="0"/>
              </a:spcAft>
              <a:buNone/>
              <a:defRPr sz="1600">
                <a:solidFill>
                  <a:schemeClr val="lt1"/>
                </a:solidFill>
                <a:latin typeface="Barlow Medium"/>
                <a:ea typeface="Barlow Medium"/>
                <a:cs typeface="Barlow Medium"/>
                <a:sym typeface="Barlow Medium"/>
              </a:defRPr>
            </a:lvl1pPr>
            <a:lvl2pPr lvl="1"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2pPr>
            <a:lvl3pPr lvl="2"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3pPr>
            <a:lvl4pPr lvl="3"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4pPr>
            <a:lvl5pPr lvl="4"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5pPr>
            <a:lvl6pPr lvl="5"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6pPr>
            <a:lvl7pPr lvl="6"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7pPr>
            <a:lvl8pPr lvl="7"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8pPr>
            <a:lvl9pPr lvl="8" rtl="0" algn="ctr">
              <a:lnSpc>
                <a:spcPct val="110000"/>
              </a:lnSpc>
              <a:spcBef>
                <a:spcPts val="1200"/>
              </a:spcBef>
              <a:spcAft>
                <a:spcPts val="1200"/>
              </a:spcAft>
              <a:buNone/>
              <a:defRPr sz="1600">
                <a:solidFill>
                  <a:schemeClr val="lt1"/>
                </a:solidFill>
                <a:latin typeface="Barlow Medium"/>
                <a:ea typeface="Barlow Medium"/>
                <a:cs typeface="Barlow Medium"/>
                <a:sym typeface="Barlow Medium"/>
              </a:defRPr>
            </a:lvl9pPr>
          </a:lstStyle>
          <a:p/>
        </p:txBody>
      </p:sp>
      <p:sp>
        <p:nvSpPr>
          <p:cNvPr id="4864" name="Google Shape;4864;p334"/>
          <p:cNvSpPr txBox="1"/>
          <p:nvPr>
            <p:ph idx="3" type="subTitle"/>
          </p:nvPr>
        </p:nvSpPr>
        <p:spPr>
          <a:xfrm>
            <a:off x="2286000" y="2114550"/>
            <a:ext cx="914400" cy="914400"/>
          </a:xfrm>
          <a:prstGeom prst="rect">
            <a:avLst/>
          </a:prstGeom>
          <a:solidFill>
            <a:schemeClr val="dk2"/>
          </a:solidFill>
        </p:spPr>
        <p:txBody>
          <a:bodyPr anchorCtr="0" anchor="t" bIns="91425" lIns="91425" spcFirstLastPara="1" rIns="91425" wrap="square" tIns="91425">
            <a:normAutofit/>
          </a:bodyPr>
          <a:lstStyle>
            <a:lvl1pPr lvl="0" rtl="0">
              <a:spcBef>
                <a:spcPts val="0"/>
              </a:spcBef>
              <a:spcAft>
                <a:spcPts val="0"/>
              </a:spcAft>
              <a:buNone/>
              <a:defRPr sz="600"/>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p:txBody>
      </p:sp>
      <p:sp>
        <p:nvSpPr>
          <p:cNvPr id="4865" name="Google Shape;4865;p334"/>
          <p:cNvSpPr txBox="1"/>
          <p:nvPr>
            <p:ph idx="4" type="subTitle"/>
          </p:nvPr>
        </p:nvSpPr>
        <p:spPr>
          <a:xfrm>
            <a:off x="5943600" y="2114550"/>
            <a:ext cx="914400" cy="914400"/>
          </a:xfrm>
          <a:prstGeom prst="rect">
            <a:avLst/>
          </a:prstGeom>
          <a:solidFill>
            <a:schemeClr val="dk2"/>
          </a:solidFill>
        </p:spPr>
        <p:txBody>
          <a:bodyPr anchorCtr="0" anchor="t" bIns="91425" lIns="91425" spcFirstLastPara="1" rIns="91425" wrap="square" tIns="91425">
            <a:normAutofit/>
          </a:bodyPr>
          <a:lstStyle>
            <a:lvl1pPr lvl="0" rtl="0">
              <a:spcBef>
                <a:spcPts val="0"/>
              </a:spcBef>
              <a:spcAft>
                <a:spcPts val="0"/>
              </a:spcAft>
              <a:buNone/>
              <a:defRPr sz="600"/>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p:txBody>
      </p:sp>
      <p:sp>
        <p:nvSpPr>
          <p:cNvPr id="4866" name="Google Shape;4866;p334"/>
          <p:cNvSpPr txBox="1"/>
          <p:nvPr>
            <p:ph idx="5" type="subTitle"/>
          </p:nvPr>
        </p:nvSpPr>
        <p:spPr>
          <a:xfrm>
            <a:off x="1587450" y="3790207"/>
            <a:ext cx="2311500" cy="400200"/>
          </a:xfrm>
          <a:prstGeom prst="rect">
            <a:avLst/>
          </a:prstGeom>
        </p:spPr>
        <p:txBody>
          <a:bodyPr anchorCtr="0" anchor="t" bIns="91425" lIns="91425" spcFirstLastPara="1" rIns="91425" wrap="square" tIns="91425">
            <a:normAutofit/>
          </a:bodyPr>
          <a:lstStyle>
            <a:lvl1pPr lvl="0" rtl="0" algn="ctr">
              <a:lnSpc>
                <a:spcPct val="110000"/>
              </a:lnSpc>
              <a:spcBef>
                <a:spcPts val="0"/>
              </a:spcBef>
              <a:spcAft>
                <a:spcPts val="0"/>
              </a:spcAft>
              <a:buNone/>
              <a:defRPr sz="1200">
                <a:solidFill>
                  <a:schemeClr val="lt1"/>
                </a:solidFill>
                <a:latin typeface="Barlow Light"/>
                <a:ea typeface="Barlow Light"/>
                <a:cs typeface="Barlow Light"/>
                <a:sym typeface="Barlow Light"/>
              </a:defRPr>
            </a:lvl1pPr>
            <a:lvl2pPr lvl="1"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2pPr>
            <a:lvl3pPr lvl="2"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3pPr>
            <a:lvl4pPr lvl="3"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4pPr>
            <a:lvl5pPr lvl="4"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5pPr>
            <a:lvl6pPr lvl="5"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6pPr>
            <a:lvl7pPr lvl="6"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7pPr>
            <a:lvl8pPr lvl="7"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8pPr>
            <a:lvl9pPr lvl="8" rtl="0" algn="ctr">
              <a:lnSpc>
                <a:spcPct val="110000"/>
              </a:lnSpc>
              <a:spcBef>
                <a:spcPts val="1200"/>
              </a:spcBef>
              <a:spcAft>
                <a:spcPts val="1200"/>
              </a:spcAft>
              <a:buNone/>
              <a:defRPr sz="1600">
                <a:solidFill>
                  <a:schemeClr val="lt1"/>
                </a:solidFill>
                <a:latin typeface="Barlow Light"/>
                <a:ea typeface="Barlow Light"/>
                <a:cs typeface="Barlow Light"/>
                <a:sym typeface="Barlow Light"/>
              </a:defRPr>
            </a:lvl9pPr>
          </a:lstStyle>
          <a:p/>
        </p:txBody>
      </p:sp>
      <p:sp>
        <p:nvSpPr>
          <p:cNvPr id="4867" name="Google Shape;4867;p334"/>
          <p:cNvSpPr txBox="1"/>
          <p:nvPr>
            <p:ph idx="6" type="subTitle"/>
          </p:nvPr>
        </p:nvSpPr>
        <p:spPr>
          <a:xfrm>
            <a:off x="5245050" y="3790212"/>
            <a:ext cx="2311500" cy="400200"/>
          </a:xfrm>
          <a:prstGeom prst="rect">
            <a:avLst/>
          </a:prstGeom>
        </p:spPr>
        <p:txBody>
          <a:bodyPr anchorCtr="0" anchor="t" bIns="91425" lIns="91425" spcFirstLastPara="1" rIns="91425" wrap="square" tIns="91425">
            <a:normAutofit/>
          </a:bodyPr>
          <a:lstStyle>
            <a:lvl1pPr lvl="0" rtl="0" algn="ctr">
              <a:lnSpc>
                <a:spcPct val="110000"/>
              </a:lnSpc>
              <a:spcBef>
                <a:spcPts val="0"/>
              </a:spcBef>
              <a:spcAft>
                <a:spcPts val="0"/>
              </a:spcAft>
              <a:buNone/>
              <a:defRPr sz="1200">
                <a:solidFill>
                  <a:schemeClr val="lt1"/>
                </a:solidFill>
                <a:latin typeface="Barlow Light"/>
                <a:ea typeface="Barlow Light"/>
                <a:cs typeface="Barlow Light"/>
                <a:sym typeface="Barlow Light"/>
              </a:defRPr>
            </a:lvl1pPr>
            <a:lvl2pPr lvl="1"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2pPr>
            <a:lvl3pPr lvl="2"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3pPr>
            <a:lvl4pPr lvl="3"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4pPr>
            <a:lvl5pPr lvl="4"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5pPr>
            <a:lvl6pPr lvl="5"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6pPr>
            <a:lvl7pPr lvl="6"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7pPr>
            <a:lvl8pPr lvl="7"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8pPr>
            <a:lvl9pPr lvl="8" rtl="0" algn="ctr">
              <a:lnSpc>
                <a:spcPct val="110000"/>
              </a:lnSpc>
              <a:spcBef>
                <a:spcPts val="1200"/>
              </a:spcBef>
              <a:spcAft>
                <a:spcPts val="1200"/>
              </a:spcAft>
              <a:buNone/>
              <a:defRPr sz="1600">
                <a:solidFill>
                  <a:schemeClr val="lt1"/>
                </a:solidFill>
                <a:latin typeface="Barlow Light"/>
                <a:ea typeface="Barlow Light"/>
                <a:cs typeface="Barlow Light"/>
                <a:sym typeface="Barlow Light"/>
              </a:defRPr>
            </a:lvl9pPr>
          </a:lstStyle>
          <a:p/>
        </p:txBody>
      </p:sp>
      <p:sp>
        <p:nvSpPr>
          <p:cNvPr id="4868" name="Google Shape;4868;p334"/>
          <p:cNvSpPr/>
          <p:nvPr/>
        </p:nvSpPr>
        <p:spPr>
          <a:xfrm>
            <a:off x="4093951" y="980057"/>
            <a:ext cx="956100" cy="39000"/>
          </a:xfrm>
          <a:prstGeom prst="roundRect">
            <a:avLst>
              <a:gd fmla="val 50000" name="adj"/>
            </a:avLst>
          </a:prstGeom>
          <a:solidFill>
            <a:schemeClr val="accent1"/>
          </a:solidFill>
          <a:ln>
            <a:noFill/>
          </a:ln>
        </p:spPr>
        <p:txBody>
          <a:bodyPr anchorCtr="0" anchor="ctr" bIns="34300" lIns="34300" spcFirstLastPara="1" rIns="34300" wrap="square" tIns="34300">
            <a:noAutofit/>
          </a:bodyPr>
          <a:lstStyle/>
          <a:p>
            <a:pPr indent="0" lvl="0" marL="0" marR="0" rtl="0" algn="l">
              <a:lnSpc>
                <a:spcPct val="100000"/>
              </a:lnSpc>
              <a:spcBef>
                <a:spcPts val="0"/>
              </a:spcBef>
              <a:spcAft>
                <a:spcPts val="0"/>
              </a:spcAft>
              <a:buClr>
                <a:srgbClr val="085C48"/>
              </a:buClr>
              <a:buSzPts val="1400"/>
              <a:buFont typeface="Arial"/>
              <a:buNone/>
            </a:pPr>
            <a:r>
              <a:t/>
            </a:r>
            <a:endParaRPr b="0" i="0" sz="1400" u="none" cap="none" strike="noStrike">
              <a:solidFill>
                <a:srgbClr val="085C48"/>
              </a:solidFill>
              <a:latin typeface="Arial"/>
              <a:ea typeface="Arial"/>
              <a:cs typeface="Arial"/>
              <a:sym typeface="Arial"/>
            </a:endParaRPr>
          </a:p>
        </p:txBody>
      </p:sp>
      <p:sp>
        <p:nvSpPr>
          <p:cNvPr id="4869" name="Google Shape;4869;p334"/>
          <p:cNvSpPr txBox="1"/>
          <p:nvPr>
            <p:ph idx="7" type="subTitle"/>
          </p:nvPr>
        </p:nvSpPr>
        <p:spPr>
          <a:xfrm>
            <a:off x="438900" y="302883"/>
            <a:ext cx="8266200" cy="508500"/>
          </a:xfrm>
          <a:prstGeom prst="rect">
            <a:avLst/>
          </a:prstGeom>
        </p:spPr>
        <p:txBody>
          <a:bodyPr anchorCtr="0" anchor="t" bIns="91425" lIns="91425" spcFirstLastPara="1" rIns="91425" wrap="square" tIns="91425">
            <a:normAutofit/>
          </a:bodyPr>
          <a:lstStyle>
            <a:lvl1pPr lvl="0" rtl="0" algn="ctr">
              <a:spcBef>
                <a:spcPts val="0"/>
              </a:spcBef>
              <a:spcAft>
                <a:spcPts val="0"/>
              </a:spcAft>
              <a:buNone/>
              <a:defRPr sz="3000">
                <a:solidFill>
                  <a:schemeClr val="lt1"/>
                </a:solidFill>
                <a:latin typeface="Barlow Light"/>
                <a:ea typeface="Barlow Light"/>
                <a:cs typeface="Barlow Light"/>
                <a:sym typeface="Barlow Light"/>
              </a:defRPr>
            </a:lvl1pPr>
            <a:lvl2pPr lvl="1" rtl="0">
              <a:spcBef>
                <a:spcPts val="1200"/>
              </a:spcBef>
              <a:spcAft>
                <a:spcPts val="0"/>
              </a:spcAft>
              <a:buNone/>
              <a:defRPr sz="2700">
                <a:solidFill>
                  <a:schemeClr val="lt1"/>
                </a:solidFill>
              </a:defRPr>
            </a:lvl2pPr>
            <a:lvl3pPr lvl="2" rtl="0">
              <a:spcBef>
                <a:spcPts val="1200"/>
              </a:spcBef>
              <a:spcAft>
                <a:spcPts val="0"/>
              </a:spcAft>
              <a:buNone/>
              <a:defRPr sz="2700">
                <a:solidFill>
                  <a:schemeClr val="lt1"/>
                </a:solidFill>
              </a:defRPr>
            </a:lvl3pPr>
            <a:lvl4pPr lvl="3" rtl="0">
              <a:spcBef>
                <a:spcPts val="1200"/>
              </a:spcBef>
              <a:spcAft>
                <a:spcPts val="0"/>
              </a:spcAft>
              <a:buNone/>
              <a:defRPr sz="2700">
                <a:solidFill>
                  <a:schemeClr val="lt1"/>
                </a:solidFill>
              </a:defRPr>
            </a:lvl4pPr>
            <a:lvl5pPr lvl="4" rtl="0">
              <a:spcBef>
                <a:spcPts val="1200"/>
              </a:spcBef>
              <a:spcAft>
                <a:spcPts val="0"/>
              </a:spcAft>
              <a:buNone/>
              <a:defRPr sz="2700">
                <a:solidFill>
                  <a:schemeClr val="lt1"/>
                </a:solidFill>
              </a:defRPr>
            </a:lvl5pPr>
            <a:lvl6pPr lvl="5" rtl="0">
              <a:spcBef>
                <a:spcPts val="1200"/>
              </a:spcBef>
              <a:spcAft>
                <a:spcPts val="0"/>
              </a:spcAft>
              <a:buNone/>
              <a:defRPr sz="2700">
                <a:solidFill>
                  <a:schemeClr val="lt1"/>
                </a:solidFill>
              </a:defRPr>
            </a:lvl6pPr>
            <a:lvl7pPr lvl="6" rtl="0">
              <a:spcBef>
                <a:spcPts val="1200"/>
              </a:spcBef>
              <a:spcAft>
                <a:spcPts val="0"/>
              </a:spcAft>
              <a:buNone/>
              <a:defRPr sz="2700">
                <a:solidFill>
                  <a:schemeClr val="lt1"/>
                </a:solidFill>
              </a:defRPr>
            </a:lvl7pPr>
            <a:lvl8pPr lvl="7" rtl="0">
              <a:spcBef>
                <a:spcPts val="1200"/>
              </a:spcBef>
              <a:spcAft>
                <a:spcPts val="0"/>
              </a:spcAft>
              <a:buNone/>
              <a:defRPr sz="2700">
                <a:solidFill>
                  <a:schemeClr val="lt1"/>
                </a:solidFill>
              </a:defRPr>
            </a:lvl8pPr>
            <a:lvl9pPr lvl="8" rtl="0">
              <a:spcBef>
                <a:spcPts val="1200"/>
              </a:spcBef>
              <a:spcAft>
                <a:spcPts val="1200"/>
              </a:spcAft>
              <a:buNone/>
              <a:defRPr sz="2700">
                <a:solidFill>
                  <a:schemeClr val="lt1"/>
                </a:solidFill>
              </a:defRPr>
            </a:lvl9pPr>
          </a:lstStyle>
          <a:p/>
        </p:txBody>
      </p:sp>
    </p:spTree>
  </p:cSld>
  <p:clrMapOvr>
    <a:masterClrMapping/>
  </p:clrMapOvr>
  <p:extLst>
    <p:ext uri="{DCECCB84-F9BA-43D5-87BE-67443E8EF086}">
      <p15:sldGuideLst>
        <p15:guide id="1" pos="576">
          <p15:clr>
            <a:srgbClr val="FA7B17"/>
          </p15:clr>
        </p15:guide>
        <p15:guide id="2" pos="1152">
          <p15:clr>
            <a:srgbClr val="FA7B17"/>
          </p15:clr>
        </p15:guide>
        <p15:guide id="3" pos="1728">
          <p15:clr>
            <a:srgbClr val="FA7B17"/>
          </p15:clr>
        </p15:guide>
        <p15:guide id="4" pos="2304">
          <p15:clr>
            <a:srgbClr val="FA7B17"/>
          </p15:clr>
        </p15:guide>
        <p15:guide id="5" pos="2880">
          <p15:clr>
            <a:srgbClr val="FA7B17"/>
          </p15:clr>
        </p15:guide>
        <p15:guide id="6" pos="3456">
          <p15:clr>
            <a:srgbClr val="FA7B17"/>
          </p15:clr>
        </p15:guide>
        <p15:guide id="7" pos="4032">
          <p15:clr>
            <a:srgbClr val="FA7B17"/>
          </p15:clr>
        </p15:guide>
        <p15:guide id="8" pos="4608">
          <p15:clr>
            <a:srgbClr val="FA7B17"/>
          </p15:clr>
        </p15:guide>
        <p15:guide id="9" pos="5184">
          <p15:clr>
            <a:srgbClr val="FA7B17"/>
          </p15:clr>
        </p15:guide>
        <p15:guide id="10" pos="5760">
          <p15:clr>
            <a:srgbClr val="FA7B17"/>
          </p15:clr>
        </p15:guide>
        <p15:guide id="11" orient="horz" pos="2232">
          <p15:clr>
            <a:srgbClr val="FA7B17"/>
          </p15:clr>
        </p15:guide>
      </p15:sldGuideLst>
    </p:ext>
  </p:extLst>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3">
  <p:cSld name="CUSTOM_6_1_1_1_1_1_1_1_1_1_1_1_1_1_1_1_1_1_1_1_1_2_1">
    <p:bg>
      <p:bgPr>
        <a:solidFill>
          <a:schemeClr val="lt1"/>
        </a:solidFill>
      </p:bgPr>
    </p:bg>
    <p:spTree>
      <p:nvGrpSpPr>
        <p:cNvPr id="251" name="Shape 251"/>
        <p:cNvGrpSpPr/>
        <p:nvPr/>
      </p:nvGrpSpPr>
      <p:grpSpPr>
        <a:xfrm>
          <a:off x="0" y="0"/>
          <a:ext cx="0" cy="0"/>
          <a:chOff x="0" y="0"/>
          <a:chExt cx="0" cy="0"/>
        </a:xfrm>
      </p:grpSpPr>
      <p:pic>
        <p:nvPicPr>
          <p:cNvPr id="252" name="Google Shape;252;p36"/>
          <p:cNvPicPr preferRelativeResize="0"/>
          <p:nvPr/>
        </p:nvPicPr>
        <p:blipFill rotWithShape="1">
          <a:blip r:embed="rId2">
            <a:alphaModFix/>
          </a:blip>
          <a:srcRect b="0" l="17889" r="7970" t="28119"/>
          <a:stretch/>
        </p:blipFill>
        <p:spPr>
          <a:xfrm flipH="1" rot="5400000">
            <a:off x="4041325" y="50350"/>
            <a:ext cx="5191125" cy="5033275"/>
          </a:xfrm>
          <a:prstGeom prst="rect">
            <a:avLst/>
          </a:prstGeom>
          <a:noFill/>
          <a:ln>
            <a:noFill/>
          </a:ln>
        </p:spPr>
      </p:pic>
      <p:sp>
        <p:nvSpPr>
          <p:cNvPr id="253" name="Google Shape;253;p3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36"/>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5" name="Google Shape;255;p36"/>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4">
  <p:cSld name="CUSTOM_6_1_1_1_1_1_1_1_1_1_1_1_1_1_1_1_1_1_1_1_1_2_1_1">
    <p:bg>
      <p:bgPr>
        <a:solidFill>
          <a:schemeClr val="lt1"/>
        </a:solidFill>
      </p:bgPr>
    </p:bg>
    <p:spTree>
      <p:nvGrpSpPr>
        <p:cNvPr id="256" name="Shape 256"/>
        <p:cNvGrpSpPr/>
        <p:nvPr/>
      </p:nvGrpSpPr>
      <p:grpSpPr>
        <a:xfrm>
          <a:off x="0" y="0"/>
          <a:ext cx="0" cy="0"/>
          <a:chOff x="0" y="0"/>
          <a:chExt cx="0" cy="0"/>
        </a:xfrm>
      </p:grpSpPr>
      <p:sp>
        <p:nvSpPr>
          <p:cNvPr id="257" name="Google Shape;257;p3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37"/>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9" name="Google Shape;259;p37"/>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1">
  <p:cSld name="CUSTOM_6_1_1_1_1_1_1_1_1_1_1_1_1_1_1_1_1_1_1_1_1_1">
    <p:bg>
      <p:bgPr>
        <a:solidFill>
          <a:schemeClr val="dk1"/>
        </a:solidFill>
      </p:bgPr>
    </p:bg>
    <p:spTree>
      <p:nvGrpSpPr>
        <p:cNvPr id="260" name="Shape 260"/>
        <p:cNvGrpSpPr/>
        <p:nvPr/>
      </p:nvGrpSpPr>
      <p:grpSpPr>
        <a:xfrm>
          <a:off x="0" y="0"/>
          <a:ext cx="0" cy="0"/>
          <a:chOff x="0" y="0"/>
          <a:chExt cx="0" cy="0"/>
        </a:xfrm>
      </p:grpSpPr>
      <p:pic>
        <p:nvPicPr>
          <p:cNvPr id="261" name="Google Shape;261;p38"/>
          <p:cNvPicPr preferRelativeResize="0"/>
          <p:nvPr/>
        </p:nvPicPr>
        <p:blipFill rotWithShape="1">
          <a:blip r:embed="rId2">
            <a:alphaModFix/>
          </a:blip>
          <a:srcRect b="0" l="5879" r="15523" t="10209"/>
          <a:stretch/>
        </p:blipFill>
        <p:spPr>
          <a:xfrm rot="-5400000">
            <a:off x="349413" y="-387512"/>
            <a:ext cx="5172075" cy="5909000"/>
          </a:xfrm>
          <a:prstGeom prst="rect">
            <a:avLst/>
          </a:prstGeom>
          <a:noFill/>
          <a:ln>
            <a:noFill/>
          </a:ln>
        </p:spPr>
      </p:pic>
      <p:sp>
        <p:nvSpPr>
          <p:cNvPr id="262" name="Google Shape;262;p3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38"/>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4" name="Google Shape;264;p38"/>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2">
  <p:cSld name="CUSTOM_6_1_1_1_1_1_1_1_1_1_1_1_1_1_1_1_1_1_1_1_1_1_1">
    <p:bg>
      <p:bgPr>
        <a:solidFill>
          <a:schemeClr val="accent1"/>
        </a:solidFill>
      </p:bgPr>
    </p:bg>
    <p:spTree>
      <p:nvGrpSpPr>
        <p:cNvPr id="265" name="Shape 265"/>
        <p:cNvGrpSpPr/>
        <p:nvPr/>
      </p:nvGrpSpPr>
      <p:grpSpPr>
        <a:xfrm>
          <a:off x="0" y="0"/>
          <a:ext cx="0" cy="0"/>
          <a:chOff x="0" y="0"/>
          <a:chExt cx="0" cy="0"/>
        </a:xfrm>
      </p:grpSpPr>
      <p:pic>
        <p:nvPicPr>
          <p:cNvPr id="266" name="Google Shape;266;p39"/>
          <p:cNvPicPr preferRelativeResize="0"/>
          <p:nvPr/>
        </p:nvPicPr>
        <p:blipFill rotWithShape="1">
          <a:blip r:embed="rId2">
            <a:alphaModFix/>
          </a:blip>
          <a:srcRect b="20174" l="15987" r="0" t="6517"/>
          <a:stretch/>
        </p:blipFill>
        <p:spPr>
          <a:xfrm>
            <a:off x="0" y="0"/>
            <a:ext cx="5894750" cy="5143500"/>
          </a:xfrm>
          <a:prstGeom prst="rect">
            <a:avLst/>
          </a:prstGeom>
          <a:noFill/>
          <a:ln>
            <a:noFill/>
          </a:ln>
        </p:spPr>
      </p:pic>
      <p:sp>
        <p:nvSpPr>
          <p:cNvPr id="267" name="Google Shape;267;p3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39"/>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9" name="Google Shape;269;p39"/>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3">
  <p:cSld name="CUSTOM_6_1_1_1_1_1_1_1_1_1_1_1_1_1_1_1_1_1_1_1_1_1_1_1">
    <p:bg>
      <p:bgPr>
        <a:solidFill>
          <a:schemeClr val="accent1"/>
        </a:solidFill>
      </p:bgPr>
    </p:bg>
    <p:spTree>
      <p:nvGrpSpPr>
        <p:cNvPr id="270" name="Shape 270"/>
        <p:cNvGrpSpPr/>
        <p:nvPr/>
      </p:nvGrpSpPr>
      <p:grpSpPr>
        <a:xfrm>
          <a:off x="0" y="0"/>
          <a:ext cx="0" cy="0"/>
          <a:chOff x="0" y="0"/>
          <a:chExt cx="0" cy="0"/>
        </a:xfrm>
      </p:grpSpPr>
      <p:pic>
        <p:nvPicPr>
          <p:cNvPr id="271" name="Google Shape;271;p40"/>
          <p:cNvPicPr preferRelativeResize="0"/>
          <p:nvPr/>
        </p:nvPicPr>
        <p:blipFill rotWithShape="1">
          <a:blip r:embed="rId2">
            <a:alphaModFix/>
          </a:blip>
          <a:srcRect b="33638" l="57224" r="0" t="13093"/>
          <a:stretch/>
        </p:blipFill>
        <p:spPr>
          <a:xfrm>
            <a:off x="0" y="0"/>
            <a:ext cx="4130450" cy="5143500"/>
          </a:xfrm>
          <a:prstGeom prst="rect">
            <a:avLst/>
          </a:prstGeom>
          <a:noFill/>
          <a:ln>
            <a:noFill/>
          </a:ln>
        </p:spPr>
      </p:pic>
      <p:sp>
        <p:nvSpPr>
          <p:cNvPr id="272" name="Google Shape;272;p4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40"/>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74" name="Google Shape;274;p40"/>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Light">
  <p:cSld name="CUSTOM_6_1_1_1_1_1_1_1_1_1_1_1_1_1_1_1_1_1_1_1_1_1_1_1_1">
    <p:bg>
      <p:bgPr>
        <a:solidFill>
          <a:schemeClr val="lt1"/>
        </a:solidFill>
      </p:bgPr>
    </p:bg>
    <p:spTree>
      <p:nvGrpSpPr>
        <p:cNvPr id="275" name="Shape 275"/>
        <p:cNvGrpSpPr/>
        <p:nvPr/>
      </p:nvGrpSpPr>
      <p:grpSpPr>
        <a:xfrm>
          <a:off x="0" y="0"/>
          <a:ext cx="0" cy="0"/>
          <a:chOff x="0" y="0"/>
          <a:chExt cx="0" cy="0"/>
        </a:xfrm>
      </p:grpSpPr>
      <p:sp>
        <p:nvSpPr>
          <p:cNvPr id="276" name="Google Shape;276;p41"/>
          <p:cNvSpPr/>
          <p:nvPr/>
        </p:nvSpPr>
        <p:spPr>
          <a:xfrm>
            <a:off x="4791451"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7" name="Google Shape;277;p41"/>
          <p:cNvSpPr txBox="1"/>
          <p:nvPr>
            <p:ph type="title"/>
          </p:nvPr>
        </p:nvSpPr>
        <p:spPr>
          <a:xfrm>
            <a:off x="5019399"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78" name="Google Shape;278;p4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9" name="Google Shape;279;p41"/>
          <p:cNvPicPr preferRelativeResize="0"/>
          <p:nvPr/>
        </p:nvPicPr>
        <p:blipFill rotWithShape="1">
          <a:blip r:embed="rId2">
            <a:alphaModFix/>
          </a:blip>
          <a:srcRect b="82" l="21154" r="0" t="8157"/>
          <a:stretch/>
        </p:blipFill>
        <p:spPr>
          <a:xfrm flipH="1" rot="10800000">
            <a:off x="-28575" y="324325"/>
            <a:ext cx="4157125" cy="4838225"/>
          </a:xfrm>
          <a:prstGeom prst="rect">
            <a:avLst/>
          </a:prstGeom>
          <a:noFill/>
          <a:ln>
            <a:noFill/>
          </a:ln>
        </p:spPr>
      </p:pic>
      <p:pic>
        <p:nvPicPr>
          <p:cNvPr id="280" name="Google Shape;280;p41"/>
          <p:cNvPicPr preferRelativeResize="0"/>
          <p:nvPr/>
        </p:nvPicPr>
        <p:blipFill rotWithShape="1">
          <a:blip r:embed="rId3">
            <a:alphaModFix/>
          </a:blip>
          <a:srcRect b="56743" l="30948" r="0" t="0"/>
          <a:stretch/>
        </p:blipFill>
        <p:spPr>
          <a:xfrm flipH="1" rot="5400000">
            <a:off x="-876062" y="1463234"/>
            <a:ext cx="4537275" cy="2842300"/>
          </a:xfrm>
          <a:prstGeom prst="rect">
            <a:avLst/>
          </a:prstGeom>
          <a:noFill/>
          <a:ln>
            <a:noFill/>
          </a:ln>
        </p:spPr>
      </p:pic>
      <p:sp>
        <p:nvSpPr>
          <p:cNvPr id="281" name="Google Shape;281;p41"/>
          <p:cNvSpPr txBox="1"/>
          <p:nvPr>
            <p:ph idx="2" type="title"/>
          </p:nvPr>
        </p:nvSpPr>
        <p:spPr>
          <a:xfrm>
            <a:off x="4791456"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82" name="Google Shape;282;p41"/>
          <p:cNvSpPr txBox="1"/>
          <p:nvPr>
            <p:ph idx="3" type="title"/>
          </p:nvPr>
        </p:nvSpPr>
        <p:spPr>
          <a:xfrm>
            <a:off x="4791456"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 name="Shape 20"/>
        <p:cNvGrpSpPr/>
        <p:nvPr/>
      </p:nvGrpSpPr>
      <p:grpSpPr>
        <a:xfrm>
          <a:off x="0" y="0"/>
          <a:ext cx="0" cy="0"/>
          <a:chOff x="0" y="0"/>
          <a:chExt cx="0" cy="0"/>
        </a:xfrm>
      </p:grpSpPr>
      <p:sp>
        <p:nvSpPr>
          <p:cNvPr id="21" name="Google Shape;21;p5"/>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2" name="Google Shape;22;p5"/>
          <p:cNvSpPr txBox="1"/>
          <p:nvPr>
            <p:ph idx="1" type="body"/>
          </p:nvPr>
        </p:nvSpPr>
        <p:spPr>
          <a:xfrm>
            <a:off x="3117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3" name="Google Shape;23;p5"/>
          <p:cNvSpPr txBox="1"/>
          <p:nvPr>
            <p:ph idx="2" type="body"/>
          </p:nvPr>
        </p:nvSpPr>
        <p:spPr>
          <a:xfrm>
            <a:off x="48324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4" name="Google Shape;24;p5"/>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Dark">
  <p:cSld name="CUSTOM_6_1_1_1_1_1_1_1_1_1_1_1_1_1_1_1_1_1_1_1_1_1_1_1_1_1">
    <p:bg>
      <p:bgPr>
        <a:solidFill>
          <a:schemeClr val="dk1"/>
        </a:solidFill>
      </p:bgPr>
    </p:bg>
    <p:spTree>
      <p:nvGrpSpPr>
        <p:cNvPr id="283" name="Shape 283"/>
        <p:cNvGrpSpPr/>
        <p:nvPr/>
      </p:nvGrpSpPr>
      <p:grpSpPr>
        <a:xfrm>
          <a:off x="0" y="0"/>
          <a:ext cx="0" cy="0"/>
          <a:chOff x="0" y="0"/>
          <a:chExt cx="0" cy="0"/>
        </a:xfrm>
      </p:grpSpPr>
      <p:sp>
        <p:nvSpPr>
          <p:cNvPr id="284" name="Google Shape;284;p4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42"/>
          <p:cNvSpPr txBox="1"/>
          <p:nvPr>
            <p:ph type="title"/>
          </p:nvPr>
        </p:nvSpPr>
        <p:spPr>
          <a:xfrm>
            <a:off x="4791456"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86" name="Google Shape;286;p42"/>
          <p:cNvSpPr txBox="1"/>
          <p:nvPr>
            <p:ph idx="2" type="title"/>
          </p:nvPr>
        </p:nvSpPr>
        <p:spPr>
          <a:xfrm>
            <a:off x="4791456"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287" name="Google Shape;287;p42"/>
          <p:cNvPicPr preferRelativeResize="0"/>
          <p:nvPr/>
        </p:nvPicPr>
        <p:blipFill rotWithShape="1">
          <a:blip r:embed="rId2">
            <a:alphaModFix/>
          </a:blip>
          <a:srcRect b="0" l="20726" r="134" t="7952"/>
          <a:stretch/>
        </p:blipFill>
        <p:spPr>
          <a:xfrm flipH="1" rot="10800000">
            <a:off x="-47625" y="324325"/>
            <a:ext cx="4176175" cy="4857275"/>
          </a:xfrm>
          <a:prstGeom prst="rect">
            <a:avLst/>
          </a:prstGeom>
          <a:noFill/>
          <a:ln>
            <a:noFill/>
          </a:ln>
        </p:spPr>
      </p:pic>
      <p:pic>
        <p:nvPicPr>
          <p:cNvPr id="288" name="Google Shape;288;p42"/>
          <p:cNvPicPr preferRelativeResize="0"/>
          <p:nvPr/>
        </p:nvPicPr>
        <p:blipFill rotWithShape="1">
          <a:blip r:embed="rId3">
            <a:alphaModFix/>
          </a:blip>
          <a:srcRect b="56889" l="30656" r="0" t="0"/>
          <a:stretch/>
        </p:blipFill>
        <p:spPr>
          <a:xfrm flipH="1" rot="5400000">
            <a:off x="-880825" y="1477522"/>
            <a:ext cx="4556325" cy="2832775"/>
          </a:xfrm>
          <a:prstGeom prst="rect">
            <a:avLst/>
          </a:prstGeom>
          <a:noFill/>
          <a:ln>
            <a:noFill/>
          </a:ln>
        </p:spPr>
      </p:pic>
      <p:sp>
        <p:nvSpPr>
          <p:cNvPr id="289" name="Google Shape;289;p42"/>
          <p:cNvSpPr/>
          <p:nvPr/>
        </p:nvSpPr>
        <p:spPr>
          <a:xfrm>
            <a:off x="4791451"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0" name="Google Shape;290;p42"/>
          <p:cNvSpPr txBox="1"/>
          <p:nvPr>
            <p:ph idx="3" type="title"/>
          </p:nvPr>
        </p:nvSpPr>
        <p:spPr>
          <a:xfrm>
            <a:off x="5019399"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
    <p:bg>
      <p:bgPr>
        <a:solidFill>
          <a:schemeClr val="lt1"/>
        </a:solidFill>
      </p:bgPr>
    </p:bg>
    <p:spTree>
      <p:nvGrpSpPr>
        <p:cNvPr id="291" name="Shape 291"/>
        <p:cNvGrpSpPr/>
        <p:nvPr/>
      </p:nvGrpSpPr>
      <p:grpSpPr>
        <a:xfrm>
          <a:off x="0" y="0"/>
          <a:ext cx="0" cy="0"/>
          <a:chOff x="0" y="0"/>
          <a:chExt cx="0" cy="0"/>
        </a:xfrm>
      </p:grpSpPr>
      <p:sp>
        <p:nvSpPr>
          <p:cNvPr id="292" name="Google Shape;292;p43"/>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93" name="Google Shape;293;p43"/>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94" name="Google Shape;294;p4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Small image + text">
  <p:cSld name="CUSTOM_6_1_1_1_1_1_1_1_1_1_1_1_1_1_1_1_1_1_1_1_1_1_1_1_1_1_1_2">
    <p:bg>
      <p:bgPr>
        <a:solidFill>
          <a:schemeClr val="lt1"/>
        </a:solidFill>
      </p:bgPr>
    </p:bg>
    <p:spTree>
      <p:nvGrpSpPr>
        <p:cNvPr id="295" name="Shape 295"/>
        <p:cNvGrpSpPr/>
        <p:nvPr/>
      </p:nvGrpSpPr>
      <p:grpSpPr>
        <a:xfrm>
          <a:off x="0" y="0"/>
          <a:ext cx="0" cy="0"/>
          <a:chOff x="0" y="0"/>
          <a:chExt cx="0" cy="0"/>
        </a:xfrm>
      </p:grpSpPr>
      <p:sp>
        <p:nvSpPr>
          <p:cNvPr id="296" name="Google Shape;296;p4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44"/>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98" name="Google Shape;298;p44"/>
          <p:cNvSpPr txBox="1"/>
          <p:nvPr>
            <p:ph idx="2" type="title"/>
          </p:nvPr>
        </p:nvSpPr>
        <p:spPr>
          <a:xfrm>
            <a:off x="3691550" y="1414625"/>
            <a:ext cx="43890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99" name="Google Shape;299;p44"/>
          <p:cNvSpPr/>
          <p:nvPr>
            <p:ph idx="3" type="pic"/>
          </p:nvPr>
        </p:nvSpPr>
        <p:spPr>
          <a:xfrm>
            <a:off x="622725" y="1414625"/>
            <a:ext cx="2629800" cy="30186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p:cSld name="CUSTOM_6_1_1_1_1_1_1_1_1_1_1_1_1_1_1_1_1_1_1_1_1_1_1_1_1_1_1_1">
    <p:bg>
      <p:bgPr>
        <a:solidFill>
          <a:schemeClr val="lt1"/>
        </a:solidFill>
      </p:bgPr>
    </p:bg>
    <p:spTree>
      <p:nvGrpSpPr>
        <p:cNvPr id="300" name="Shape 300"/>
        <p:cNvGrpSpPr/>
        <p:nvPr/>
      </p:nvGrpSpPr>
      <p:grpSpPr>
        <a:xfrm>
          <a:off x="0" y="0"/>
          <a:ext cx="0" cy="0"/>
          <a:chOff x="0" y="0"/>
          <a:chExt cx="0" cy="0"/>
        </a:xfrm>
      </p:grpSpPr>
      <p:sp>
        <p:nvSpPr>
          <p:cNvPr id="301" name="Google Shape;301;p45"/>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302" name="Google Shape;302;p4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45"/>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Dark">
  <p:cSld name="CUSTOM_6_1_1_1_1_1_1_1_1_1_1_1_1_1_1_1_1_1_1_1_1_1_1_1_1_1_1_1_1">
    <p:bg>
      <p:bgPr>
        <a:solidFill>
          <a:schemeClr val="dk1"/>
        </a:solidFill>
      </p:bgPr>
    </p:bg>
    <p:spTree>
      <p:nvGrpSpPr>
        <p:cNvPr id="304" name="Shape 304"/>
        <p:cNvGrpSpPr/>
        <p:nvPr/>
      </p:nvGrpSpPr>
      <p:grpSpPr>
        <a:xfrm>
          <a:off x="0" y="0"/>
          <a:ext cx="0" cy="0"/>
          <a:chOff x="0" y="0"/>
          <a:chExt cx="0" cy="0"/>
        </a:xfrm>
      </p:grpSpPr>
      <p:sp>
        <p:nvSpPr>
          <p:cNvPr id="305" name="Google Shape;305;p46"/>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06" name="Google Shape;306;p4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p:cSld name="CUSTOM_6_1_1_1_1_1_1_1_1_1_1_1_1_1_1_1_1_1_1_1_1_1_1_1_1_1_1_1_1_3">
    <p:bg>
      <p:bgPr>
        <a:solidFill>
          <a:schemeClr val="lt1"/>
        </a:solidFill>
      </p:bgPr>
    </p:bg>
    <p:spTree>
      <p:nvGrpSpPr>
        <p:cNvPr id="307" name="Shape 307"/>
        <p:cNvGrpSpPr/>
        <p:nvPr/>
      </p:nvGrpSpPr>
      <p:grpSpPr>
        <a:xfrm>
          <a:off x="0" y="0"/>
          <a:ext cx="0" cy="0"/>
          <a:chOff x="0" y="0"/>
          <a:chExt cx="0" cy="0"/>
        </a:xfrm>
      </p:grpSpPr>
      <p:sp>
        <p:nvSpPr>
          <p:cNvPr id="308" name="Google Shape;308;p4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1 with background">
  <p:cSld name="CUSTOM_6_1_1_1_1_1_1_1_1_1_1_1_1_1_1_1_1_1_1_1_1_1_1_1_1_1_1_1_1_3_2">
    <p:bg>
      <p:bgPr>
        <a:solidFill>
          <a:schemeClr val="lt1"/>
        </a:solidFill>
      </p:bgPr>
    </p:bg>
    <p:spTree>
      <p:nvGrpSpPr>
        <p:cNvPr id="309" name="Shape 309"/>
        <p:cNvGrpSpPr/>
        <p:nvPr/>
      </p:nvGrpSpPr>
      <p:grpSpPr>
        <a:xfrm>
          <a:off x="0" y="0"/>
          <a:ext cx="0" cy="0"/>
          <a:chOff x="0" y="0"/>
          <a:chExt cx="0" cy="0"/>
        </a:xfrm>
      </p:grpSpPr>
      <p:sp>
        <p:nvSpPr>
          <p:cNvPr id="310" name="Google Shape;310;p4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1" name="Google Shape;311;p48"/>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312" name="Google Shape;312;p48"/>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1 with background 2">
  <p:cSld name="CUSTOM_6_1_1_1_1_1_1_1_1_1_1_1_1_1_1_1_1_1_1_1_1_1_1_1_1_1_1_1_1_3_2_1">
    <p:bg>
      <p:bgPr>
        <a:solidFill>
          <a:schemeClr val="lt1"/>
        </a:solidFill>
      </p:bgPr>
    </p:bg>
    <p:spTree>
      <p:nvGrpSpPr>
        <p:cNvPr id="313" name="Shape 313"/>
        <p:cNvGrpSpPr/>
        <p:nvPr/>
      </p:nvGrpSpPr>
      <p:grpSpPr>
        <a:xfrm>
          <a:off x="0" y="0"/>
          <a:ext cx="0" cy="0"/>
          <a:chOff x="0" y="0"/>
          <a:chExt cx="0" cy="0"/>
        </a:xfrm>
      </p:grpSpPr>
      <p:sp>
        <p:nvSpPr>
          <p:cNvPr id="314" name="Google Shape;314;p4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5" name="Google Shape;315;p49"/>
          <p:cNvPicPr preferRelativeResize="0"/>
          <p:nvPr/>
        </p:nvPicPr>
        <p:blipFill rotWithShape="1">
          <a:blip r:embed="rId2">
            <a:alphaModFix/>
          </a:blip>
          <a:srcRect b="0" l="33497" r="0" t="36624"/>
          <a:stretch/>
        </p:blipFill>
        <p:spPr>
          <a:xfrm rot="5400000">
            <a:off x="4905512" y="74188"/>
            <a:ext cx="4369825" cy="4164300"/>
          </a:xfrm>
          <a:prstGeom prst="rect">
            <a:avLst/>
          </a:prstGeom>
          <a:noFill/>
          <a:ln>
            <a:noFill/>
          </a:ln>
        </p:spPr>
      </p:pic>
      <p:pic>
        <p:nvPicPr>
          <p:cNvPr id="316" name="Google Shape;316;p49"/>
          <p:cNvPicPr preferRelativeResize="0"/>
          <p:nvPr/>
        </p:nvPicPr>
        <p:blipFill rotWithShape="1">
          <a:blip r:embed="rId3">
            <a:alphaModFix/>
          </a:blip>
          <a:srcRect b="39061" l="33368" r="0" t="0"/>
          <a:stretch/>
        </p:blipFill>
        <p:spPr>
          <a:xfrm>
            <a:off x="0" y="2009125"/>
            <a:ext cx="4569375" cy="3134374"/>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Light">
  <p:cSld name="CUSTOM_6_1_1_1_1_1_1_1_1_1_1_1_1_1_1_1_1_1_1_1_1_1_1_1_1_1_1_1_1_3_1">
    <p:bg>
      <p:bgPr>
        <a:solidFill>
          <a:schemeClr val="lt1"/>
        </a:solidFill>
      </p:bgPr>
    </p:bg>
    <p:spTree>
      <p:nvGrpSpPr>
        <p:cNvPr id="317" name="Shape 317"/>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Dark">
  <p:cSld name="CUSTOM_6_1_1_1_1_1_1_1_1_1_1_1_1_1_1_1_1_1_1_1_1_1_1_1_1_1_1_1_1_2">
    <p:bg>
      <p:bgPr>
        <a:solidFill>
          <a:schemeClr val="dk1"/>
        </a:solidFill>
      </p:bgPr>
    </p:bg>
    <p:spTree>
      <p:nvGrpSpPr>
        <p:cNvPr id="318" name="Shape 318"/>
        <p:cNvGrpSpPr/>
        <p:nvPr/>
      </p:nvGrpSpPr>
      <p:grpSpPr>
        <a:xfrm>
          <a:off x="0" y="0"/>
          <a:ext cx="0" cy="0"/>
          <a:chOff x="0" y="0"/>
          <a:chExt cx="0" cy="0"/>
        </a:xfrm>
      </p:grpSpPr>
      <p:sp>
        <p:nvSpPr>
          <p:cNvPr id="319" name="Google Shape;319;p5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5" name="Shape 25"/>
        <p:cNvGrpSpPr/>
        <p:nvPr/>
      </p:nvGrpSpPr>
      <p:grpSpPr>
        <a:xfrm>
          <a:off x="0" y="0"/>
          <a:ext cx="0" cy="0"/>
          <a:chOff x="0" y="0"/>
          <a:chExt cx="0" cy="0"/>
        </a:xfrm>
      </p:grpSpPr>
      <p:sp>
        <p:nvSpPr>
          <p:cNvPr id="26" name="Google Shape;26;p6"/>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7" name="Google Shape;27;p6"/>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Dark">
  <p:cSld name="CUSTOM_6_1_1_1_1_1_1_1_1_1_1_1_1_1_1_1_1_1_1_1_1_1_1_1_1_1_1_1_1_2_1">
    <p:bg>
      <p:bgPr>
        <a:solidFill>
          <a:schemeClr val="dk1"/>
        </a:solidFill>
      </p:bgPr>
    </p:bg>
    <p:spTree>
      <p:nvGrpSpPr>
        <p:cNvPr id="320" name="Shape 320"/>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Dark">
  <p:cSld name="CUSTOM_6_1_1_1_1_1_1_1_1_1_1_1_1_1_1_1_1_1_1_1_1_1_1_1_1_1_1_1_1_2_1_1">
    <p:bg>
      <p:bgPr>
        <a:solidFill>
          <a:schemeClr val="dk1"/>
        </a:solidFill>
      </p:bgPr>
    </p:bg>
    <p:spTree>
      <p:nvGrpSpPr>
        <p:cNvPr id="321" name="Shape 321"/>
        <p:cNvGrpSpPr/>
        <p:nvPr/>
      </p:nvGrpSpPr>
      <p:grpSpPr>
        <a:xfrm>
          <a:off x="0" y="0"/>
          <a:ext cx="0" cy="0"/>
          <a:chOff x="0" y="0"/>
          <a:chExt cx="0" cy="0"/>
        </a:xfrm>
      </p:grpSpPr>
      <p:sp>
        <p:nvSpPr>
          <p:cNvPr id="322" name="Google Shape;322;p5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53"/>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4" name="Google Shape;324;p53"/>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5" name="Google Shape;325;p53"/>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Light">
  <p:cSld name="CUSTOM_6_1_1_1_1_1_1_1_1_1_1_1_1_1_1_1_1_1_1_1_1_1_1_1_1_1_1_1_1_2_1_1_1">
    <p:bg>
      <p:bgPr>
        <a:solidFill>
          <a:schemeClr val="lt1"/>
        </a:solidFill>
      </p:bgPr>
    </p:bg>
    <p:spTree>
      <p:nvGrpSpPr>
        <p:cNvPr id="326" name="Shape 326"/>
        <p:cNvGrpSpPr/>
        <p:nvPr/>
      </p:nvGrpSpPr>
      <p:grpSpPr>
        <a:xfrm>
          <a:off x="0" y="0"/>
          <a:ext cx="0" cy="0"/>
          <a:chOff x="0" y="0"/>
          <a:chExt cx="0" cy="0"/>
        </a:xfrm>
      </p:grpSpPr>
      <p:sp>
        <p:nvSpPr>
          <p:cNvPr id="327" name="Google Shape;327;p5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54"/>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9" name="Google Shape;329;p54"/>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0" name="Google Shape;330;p54"/>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numbers + centered title">
  <p:cSld name="CUSTOM_6_1_1_1_1_1_1_1_1_1_1_1_1_1_1_1_1_1_1_1_1_1_1_1_1_1_1_1_1_1">
    <p:bg>
      <p:bgPr>
        <a:solidFill>
          <a:schemeClr val="dk1"/>
        </a:solidFill>
      </p:bgPr>
    </p:bg>
    <p:spTree>
      <p:nvGrpSpPr>
        <p:cNvPr id="331" name="Shape 331"/>
        <p:cNvGrpSpPr/>
        <p:nvPr/>
      </p:nvGrpSpPr>
      <p:grpSpPr>
        <a:xfrm>
          <a:off x="0" y="0"/>
          <a:ext cx="0" cy="0"/>
          <a:chOff x="0" y="0"/>
          <a:chExt cx="0" cy="0"/>
        </a:xfrm>
      </p:grpSpPr>
      <p:sp>
        <p:nvSpPr>
          <p:cNvPr id="332" name="Google Shape;332;p55"/>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3" name="Google Shape;333;p5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55"/>
          <p:cNvSpPr txBox="1"/>
          <p:nvPr>
            <p:ph idx="2" type="title"/>
          </p:nvPr>
        </p:nvSpPr>
        <p:spPr>
          <a:xfrm>
            <a:off x="622724"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5" name="Google Shape;335;p55"/>
          <p:cNvSpPr txBox="1"/>
          <p:nvPr>
            <p:ph idx="3" type="title"/>
          </p:nvPr>
        </p:nvSpPr>
        <p:spPr>
          <a:xfrm>
            <a:off x="1060728"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36" name="Google Shape;336;p55"/>
          <p:cNvSpPr txBox="1"/>
          <p:nvPr>
            <p:ph idx="4" type="title"/>
          </p:nvPr>
        </p:nvSpPr>
        <p:spPr>
          <a:xfrm>
            <a:off x="3254861"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7" name="Google Shape;337;p55"/>
          <p:cNvSpPr txBox="1"/>
          <p:nvPr>
            <p:ph idx="5" type="title"/>
          </p:nvPr>
        </p:nvSpPr>
        <p:spPr>
          <a:xfrm>
            <a:off x="3692866"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38" name="Google Shape;338;p55"/>
          <p:cNvSpPr txBox="1"/>
          <p:nvPr>
            <p:ph idx="6" type="title"/>
          </p:nvPr>
        </p:nvSpPr>
        <p:spPr>
          <a:xfrm>
            <a:off x="5889651"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9" name="Google Shape;339;p55"/>
          <p:cNvSpPr txBox="1"/>
          <p:nvPr>
            <p:ph idx="7" type="title"/>
          </p:nvPr>
        </p:nvSpPr>
        <p:spPr>
          <a:xfrm>
            <a:off x="6327648"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p:cSld name="CUSTOM_6_1_1_1_1_1_1_1_1_1_1_1_1_1_1_1_1_1_1_1_1_1_1_1_1_1_1_1_1_1_1">
    <p:bg>
      <p:bgPr>
        <a:solidFill>
          <a:schemeClr val="lt1"/>
        </a:solidFill>
      </p:bgPr>
    </p:bg>
    <p:spTree>
      <p:nvGrpSpPr>
        <p:cNvPr id="340" name="Shape 340"/>
        <p:cNvGrpSpPr/>
        <p:nvPr/>
      </p:nvGrpSpPr>
      <p:grpSpPr>
        <a:xfrm>
          <a:off x="0" y="0"/>
          <a:ext cx="0" cy="0"/>
          <a:chOff x="0" y="0"/>
          <a:chExt cx="0" cy="0"/>
        </a:xfrm>
      </p:grpSpPr>
      <p:sp>
        <p:nvSpPr>
          <p:cNvPr id="341" name="Google Shape;341;p56"/>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342" name="Google Shape;342;p5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56"/>
          <p:cNvSpPr txBox="1"/>
          <p:nvPr>
            <p:ph type="title"/>
          </p:nvPr>
        </p:nvSpPr>
        <p:spPr>
          <a:xfrm>
            <a:off x="622725" y="615750"/>
            <a:ext cx="3068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44" name="Google Shape;344;p56"/>
          <p:cNvSpPr txBox="1"/>
          <p:nvPr>
            <p:ph idx="2" type="title"/>
          </p:nvPr>
        </p:nvSpPr>
        <p:spPr>
          <a:xfrm>
            <a:off x="5212080" y="615750"/>
            <a:ext cx="3068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blank">
  <p:cSld name="CUSTOM_6_1_1_1_1_1_1_1_1_1_1_1_1_1_1_1_1_1_1_1_1_1_1_1_1_1_1_1_1_1_1_2">
    <p:bg>
      <p:bgPr>
        <a:solidFill>
          <a:schemeClr val="lt1"/>
        </a:solidFill>
      </p:bgPr>
    </p:bg>
    <p:spTree>
      <p:nvGrpSpPr>
        <p:cNvPr id="345" name="Shape 345"/>
        <p:cNvGrpSpPr/>
        <p:nvPr/>
      </p:nvGrpSpPr>
      <p:grpSpPr>
        <a:xfrm>
          <a:off x="0" y="0"/>
          <a:ext cx="0" cy="0"/>
          <a:chOff x="0" y="0"/>
          <a:chExt cx="0" cy="0"/>
        </a:xfrm>
      </p:grpSpPr>
      <p:sp>
        <p:nvSpPr>
          <p:cNvPr id="346" name="Google Shape;346;p57"/>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347" name="Google Shape;347;p5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 title">
  <p:cSld name="CUSTOM_6_1_1_1_1_1_1_1_1_1_1_1_1_1_1_1_1_1_1_1_1_1_1_1_1_1_1_1_1_1_1_1">
    <p:bg>
      <p:bgPr>
        <a:solidFill>
          <a:schemeClr val="dk1"/>
        </a:solidFill>
      </p:bgPr>
    </p:bg>
    <p:spTree>
      <p:nvGrpSpPr>
        <p:cNvPr id="348" name="Shape 348"/>
        <p:cNvGrpSpPr/>
        <p:nvPr/>
      </p:nvGrpSpPr>
      <p:grpSpPr>
        <a:xfrm>
          <a:off x="0" y="0"/>
          <a:ext cx="0" cy="0"/>
          <a:chOff x="0" y="0"/>
          <a:chExt cx="0" cy="0"/>
        </a:xfrm>
      </p:grpSpPr>
      <p:sp>
        <p:nvSpPr>
          <p:cNvPr id="349" name="Google Shape;349;p5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58"/>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51" name="Google Shape;351;p58"/>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p:cSld name="CUSTOM_6_1_1_1_1_1_1_1_1_1_1_1_1_1_1_1_1_1_1_1_1_1_1_1_1_1_1_1_1_1_1_1_1">
    <p:bg>
      <p:bgPr>
        <a:solidFill>
          <a:schemeClr val="dk1"/>
        </a:solidFill>
      </p:bgPr>
    </p:bg>
    <p:spTree>
      <p:nvGrpSpPr>
        <p:cNvPr id="352" name="Shape 352"/>
        <p:cNvGrpSpPr/>
        <p:nvPr/>
      </p:nvGrpSpPr>
      <p:grpSpPr>
        <a:xfrm>
          <a:off x="0" y="0"/>
          <a:ext cx="0" cy="0"/>
          <a:chOff x="0" y="0"/>
          <a:chExt cx="0" cy="0"/>
        </a:xfrm>
      </p:grpSpPr>
      <p:sp>
        <p:nvSpPr>
          <p:cNvPr id="353" name="Google Shape;353;p5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59"/>
          <p:cNvSpPr txBox="1"/>
          <p:nvPr>
            <p:ph type="title"/>
          </p:nvPr>
        </p:nvSpPr>
        <p:spPr>
          <a:xfrm>
            <a:off x="622725" y="615750"/>
            <a:ext cx="7457700" cy="38373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 full title">
  <p:cSld name="CUSTOM_6_1_1_1_1_1_1_1_1_1_1_1_1_1_1_1_1_1_1_1_1_1_1_1_1_1_1_1_1_1_1_1_1_1">
    <p:bg>
      <p:bgPr>
        <a:solidFill>
          <a:schemeClr val="dk1"/>
        </a:solidFill>
      </p:bgPr>
    </p:bg>
    <p:spTree>
      <p:nvGrpSpPr>
        <p:cNvPr id="355" name="Shape 355"/>
        <p:cNvGrpSpPr/>
        <p:nvPr/>
      </p:nvGrpSpPr>
      <p:grpSpPr>
        <a:xfrm>
          <a:off x="0" y="0"/>
          <a:ext cx="0" cy="0"/>
          <a:chOff x="0" y="0"/>
          <a:chExt cx="0" cy="0"/>
        </a:xfrm>
      </p:grpSpPr>
      <p:sp>
        <p:nvSpPr>
          <p:cNvPr id="356" name="Google Shape;356;p6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60"/>
          <p:cNvSpPr txBox="1"/>
          <p:nvPr>
            <p:ph type="title"/>
          </p:nvPr>
        </p:nvSpPr>
        <p:spPr>
          <a:xfrm>
            <a:off x="622725"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58" name="Google Shape;358;p60"/>
          <p:cNvSpPr txBox="1"/>
          <p:nvPr>
            <p:ph idx="2" type="title"/>
          </p:nvPr>
        </p:nvSpPr>
        <p:spPr>
          <a:xfrm>
            <a:off x="4569400"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59" name="Google Shape;359;p60"/>
          <p:cNvSpPr txBox="1"/>
          <p:nvPr>
            <p:ph idx="3"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p:cSld name="CUSTOM_6_1_1_1_1_1_1_1_1_1_1_1_1_1_1_1_1_1_1_1_1_1_1_1_1_1_1_1_1_1_1_1_1_1_2">
    <p:bg>
      <p:bgPr>
        <a:solidFill>
          <a:schemeClr val="dk1"/>
        </a:solidFill>
      </p:bgPr>
    </p:bg>
    <p:spTree>
      <p:nvGrpSpPr>
        <p:cNvPr id="360" name="Shape 360"/>
        <p:cNvGrpSpPr/>
        <p:nvPr/>
      </p:nvGrpSpPr>
      <p:grpSpPr>
        <a:xfrm>
          <a:off x="0" y="0"/>
          <a:ext cx="0" cy="0"/>
          <a:chOff x="0" y="0"/>
          <a:chExt cx="0" cy="0"/>
        </a:xfrm>
      </p:grpSpPr>
      <p:sp>
        <p:nvSpPr>
          <p:cNvPr id="361" name="Google Shape;361;p6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61"/>
          <p:cNvSpPr txBox="1"/>
          <p:nvPr>
            <p:ph type="title"/>
          </p:nvPr>
        </p:nvSpPr>
        <p:spPr>
          <a:xfrm>
            <a:off x="622725"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63" name="Google Shape;363;p61"/>
          <p:cNvSpPr txBox="1"/>
          <p:nvPr>
            <p:ph idx="2" type="title"/>
          </p:nvPr>
        </p:nvSpPr>
        <p:spPr>
          <a:xfrm>
            <a:off x="4569400"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64" name="Google Shape;364;p61"/>
          <p:cNvSpPr txBox="1"/>
          <p:nvPr>
            <p:ph idx="3" type="title"/>
          </p:nvPr>
        </p:nvSpPr>
        <p:spPr>
          <a:xfrm>
            <a:off x="622725" y="615750"/>
            <a:ext cx="35112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65" name="Google Shape;365;p61"/>
          <p:cNvSpPr txBox="1"/>
          <p:nvPr>
            <p:ph idx="4" type="title"/>
          </p:nvPr>
        </p:nvSpPr>
        <p:spPr>
          <a:xfrm>
            <a:off x="4572000" y="615750"/>
            <a:ext cx="35112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8" name="Shape 28"/>
        <p:cNvGrpSpPr/>
        <p:nvPr/>
      </p:nvGrpSpPr>
      <p:grpSpPr>
        <a:xfrm>
          <a:off x="0" y="0"/>
          <a:ext cx="0" cy="0"/>
          <a:chOff x="0" y="0"/>
          <a:chExt cx="0" cy="0"/>
        </a:xfrm>
      </p:grpSpPr>
      <p:sp>
        <p:nvSpPr>
          <p:cNvPr id="29" name="Google Shape;29;p7"/>
          <p:cNvSpPr txBox="1"/>
          <p:nvPr>
            <p:ph type="title"/>
          </p:nvPr>
        </p:nvSpPr>
        <p:spPr>
          <a:xfrm>
            <a:off x="311700" y="555600"/>
            <a:ext cx="2808000" cy="755700"/>
          </a:xfrm>
          <a:prstGeom prst="rect">
            <a:avLst/>
          </a:prstGeom>
        </p:spPr>
        <p:txBody>
          <a:bodyPr anchorCtr="0" anchor="b" bIns="91425" lIns="91425" spcFirstLastPara="1" rIns="91425" wrap="square" tIns="91425">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30" name="Google Shape;30;p7"/>
          <p:cNvSpPr txBox="1"/>
          <p:nvPr>
            <p:ph idx="1" type="body"/>
          </p:nvPr>
        </p:nvSpPr>
        <p:spPr>
          <a:xfrm>
            <a:off x="311700" y="1389600"/>
            <a:ext cx="2808000" cy="3179400"/>
          </a:xfrm>
          <a:prstGeom prst="rect">
            <a:avLst/>
          </a:prstGeom>
        </p:spPr>
        <p:txBody>
          <a:bodyPr anchorCtr="0" anchor="t" bIns="91425" lIns="91425" spcFirstLastPara="1" rIns="91425" wrap="square" tIns="91425">
            <a:normAutofit/>
          </a:bodyPr>
          <a:lstStyle>
            <a:lvl1pPr indent="-304800" lvl="0" marL="457200">
              <a:spcBef>
                <a:spcPts val="0"/>
              </a:spcBef>
              <a:spcAft>
                <a:spcPts val="0"/>
              </a:spcAft>
              <a:buSzPts val="1200"/>
              <a:buChar char="●"/>
              <a:defRPr sz="12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31" name="Google Shape;31;p7"/>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p:cSld name="CUSTOM_6_1_1_1_1_1_1_1_1_1_1_1_1_1_1_1_1_1_1_1_1_1_1_1_1_1_1_1_1_1_1_1_1_1_1">
    <p:bg>
      <p:bgPr>
        <a:solidFill>
          <a:schemeClr val="dk1"/>
        </a:solidFill>
      </p:bgPr>
    </p:bg>
    <p:spTree>
      <p:nvGrpSpPr>
        <p:cNvPr id="366" name="Shape 366"/>
        <p:cNvGrpSpPr/>
        <p:nvPr/>
      </p:nvGrpSpPr>
      <p:grpSpPr>
        <a:xfrm>
          <a:off x="0" y="0"/>
          <a:ext cx="0" cy="0"/>
          <a:chOff x="0" y="0"/>
          <a:chExt cx="0" cy="0"/>
        </a:xfrm>
      </p:grpSpPr>
      <p:sp>
        <p:nvSpPr>
          <p:cNvPr id="367" name="Google Shape;367;p6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62"/>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69" name="Google Shape;369;p62"/>
          <p:cNvSpPr txBox="1"/>
          <p:nvPr>
            <p:ph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70" name="Google Shape;370;p62"/>
          <p:cNvSpPr txBox="1"/>
          <p:nvPr>
            <p:ph idx="2" type="title"/>
          </p:nvPr>
        </p:nvSpPr>
        <p:spPr>
          <a:xfrm>
            <a:off x="621800" y="1414625"/>
            <a:ext cx="3950100" cy="30204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71" name="Google Shape;371;p62"/>
          <p:cNvSpPr txBox="1"/>
          <p:nvPr>
            <p:ph idx="3" type="title"/>
          </p:nvPr>
        </p:nvSpPr>
        <p:spPr>
          <a:xfrm>
            <a:off x="5008275" y="612650"/>
            <a:ext cx="30720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50/50">
  <p:cSld name="CUSTOM_6_1_1_1_1_1_1_1_1_1_1_1_1_1_1_1_1_1_1_1_1_1_1_1_1_1_1_1_1_1_1_1_1_1_1_2">
    <p:bg>
      <p:bgPr>
        <a:solidFill>
          <a:schemeClr val="lt1"/>
        </a:solidFill>
      </p:bgPr>
    </p:bg>
    <p:spTree>
      <p:nvGrpSpPr>
        <p:cNvPr id="372" name="Shape 372"/>
        <p:cNvGrpSpPr/>
        <p:nvPr/>
      </p:nvGrpSpPr>
      <p:grpSpPr>
        <a:xfrm>
          <a:off x="0" y="0"/>
          <a:ext cx="0" cy="0"/>
          <a:chOff x="0" y="0"/>
          <a:chExt cx="0" cy="0"/>
        </a:xfrm>
      </p:grpSpPr>
      <p:sp>
        <p:nvSpPr>
          <p:cNvPr id="373" name="Google Shape;373;p63"/>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374" name="Google Shape;374;p63"/>
          <p:cNvSpPr txBox="1"/>
          <p:nvPr>
            <p:ph type="title"/>
          </p:nvPr>
        </p:nvSpPr>
        <p:spPr>
          <a:xfrm>
            <a:off x="5227600" y="612650"/>
            <a:ext cx="28527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375" name="Google Shape;375;p6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63"/>
          <p:cNvSpPr txBox="1"/>
          <p:nvPr>
            <p:ph idx="2" type="title"/>
          </p:nvPr>
        </p:nvSpPr>
        <p:spPr>
          <a:xfrm>
            <a:off x="621800" y="1414625"/>
            <a:ext cx="3950100" cy="30204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77" name="Google Shape;377;p63"/>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78" name="Google Shape;378;p63"/>
          <p:cNvSpPr txBox="1"/>
          <p:nvPr>
            <p:ph idx="3"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 subtitle">
  <p:cSld name="CUSTOM_6_1_1_1_1_1_1_1_1_1_1_1_1_1_1_1_1_1_1_1_1_1_1_1_1_1_1_1_1_1_1_1_1_1_1_1">
    <p:bg>
      <p:bgPr>
        <a:solidFill>
          <a:schemeClr val="dk1"/>
        </a:solidFill>
      </p:bgPr>
    </p:bg>
    <p:spTree>
      <p:nvGrpSpPr>
        <p:cNvPr id="379" name="Shape 379"/>
        <p:cNvGrpSpPr/>
        <p:nvPr/>
      </p:nvGrpSpPr>
      <p:grpSpPr>
        <a:xfrm>
          <a:off x="0" y="0"/>
          <a:ext cx="0" cy="0"/>
          <a:chOff x="0" y="0"/>
          <a:chExt cx="0" cy="0"/>
        </a:xfrm>
      </p:grpSpPr>
      <p:sp>
        <p:nvSpPr>
          <p:cNvPr id="380" name="Google Shape;380;p6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64"/>
          <p:cNvSpPr txBox="1"/>
          <p:nvPr>
            <p:ph type="title"/>
          </p:nvPr>
        </p:nvSpPr>
        <p:spPr>
          <a:xfrm>
            <a:off x="5008275" y="612650"/>
            <a:ext cx="30720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382" name="Google Shape;382;p64"/>
          <p:cNvSpPr txBox="1"/>
          <p:nvPr>
            <p:ph idx="2"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83" name="Google Shape;383;p64"/>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
        <p:nvSpPr>
          <p:cNvPr id="384" name="Google Shape;384;p64"/>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85" name="Google Shape;385;p64"/>
          <p:cNvSpPr txBox="1"/>
          <p:nvPr>
            <p:ph idx="4"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 subtitle 50/50">
  <p:cSld name="CUSTOM_6_1_1_1_1_1_1_1_1_1_1_1_1_1_1_1_1_1_1_1_1_1_1_1_1_1_1_1_1_1_1_1_1_1_1_1_1">
    <p:bg>
      <p:bgPr>
        <a:solidFill>
          <a:schemeClr val="lt1"/>
        </a:solidFill>
      </p:bgPr>
    </p:bg>
    <p:spTree>
      <p:nvGrpSpPr>
        <p:cNvPr id="386" name="Shape 386"/>
        <p:cNvGrpSpPr/>
        <p:nvPr/>
      </p:nvGrpSpPr>
      <p:grpSpPr>
        <a:xfrm>
          <a:off x="0" y="0"/>
          <a:ext cx="0" cy="0"/>
          <a:chOff x="0" y="0"/>
          <a:chExt cx="0" cy="0"/>
        </a:xfrm>
      </p:grpSpPr>
      <p:sp>
        <p:nvSpPr>
          <p:cNvPr id="387" name="Google Shape;387;p65"/>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388" name="Google Shape;388;p6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65"/>
          <p:cNvSpPr txBox="1"/>
          <p:nvPr>
            <p:ph type="title"/>
          </p:nvPr>
        </p:nvSpPr>
        <p:spPr>
          <a:xfrm>
            <a:off x="5227600" y="612650"/>
            <a:ext cx="28527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390" name="Google Shape;390;p65"/>
          <p:cNvSpPr txBox="1"/>
          <p:nvPr>
            <p:ph idx="2"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91" name="Google Shape;391;p65"/>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
        <p:nvSpPr>
          <p:cNvPr id="392" name="Google Shape;392;p65"/>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93" name="Google Shape;393;p65"/>
          <p:cNvSpPr txBox="1"/>
          <p:nvPr>
            <p:ph idx="4"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Dark 1">
  <p:cSld name="CUSTOM_6_1_1_1_1_1_1_1_1_1_1_1_1_1_1_1_1_1_1_1_1_1_1_1_1_1_1_1_1_1_1_1_1_1_1_1_1_1">
    <p:bg>
      <p:bgPr>
        <a:solidFill>
          <a:schemeClr val="accent1"/>
        </a:solidFill>
      </p:bgPr>
    </p:bg>
    <p:spTree>
      <p:nvGrpSpPr>
        <p:cNvPr id="394" name="Shape 394"/>
        <p:cNvGrpSpPr/>
        <p:nvPr/>
      </p:nvGrpSpPr>
      <p:grpSpPr>
        <a:xfrm>
          <a:off x="0" y="0"/>
          <a:ext cx="0" cy="0"/>
          <a:chOff x="0" y="0"/>
          <a:chExt cx="0" cy="0"/>
        </a:xfrm>
      </p:grpSpPr>
      <p:sp>
        <p:nvSpPr>
          <p:cNvPr id="395" name="Google Shape;395;p66"/>
          <p:cNvSpPr/>
          <p:nvPr>
            <p:ph idx="2" type="pic"/>
          </p:nvPr>
        </p:nvSpPr>
        <p:spPr>
          <a:xfrm>
            <a:off x="1060638" y="3778692"/>
            <a:ext cx="658500" cy="658500"/>
          </a:xfrm>
          <a:prstGeom prst="ellipse">
            <a:avLst/>
          </a:prstGeom>
          <a:noFill/>
          <a:ln>
            <a:noFill/>
          </a:ln>
        </p:spPr>
      </p:sp>
      <p:sp>
        <p:nvSpPr>
          <p:cNvPr id="396" name="Google Shape;396;p6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97" name="Google Shape;397;p66"/>
          <p:cNvPicPr preferRelativeResize="0"/>
          <p:nvPr/>
        </p:nvPicPr>
        <p:blipFill rotWithShape="1">
          <a:blip r:embed="rId2">
            <a:alphaModFix/>
          </a:blip>
          <a:srcRect b="12648" l="0" r="65411" t="0"/>
          <a:stretch/>
        </p:blipFill>
        <p:spPr>
          <a:xfrm flipH="1" rot="-5400000">
            <a:off x="5958563" y="1948538"/>
            <a:ext cx="1817925" cy="4591050"/>
          </a:xfrm>
          <a:prstGeom prst="rect">
            <a:avLst/>
          </a:prstGeom>
          <a:noFill/>
          <a:ln>
            <a:noFill/>
          </a:ln>
        </p:spPr>
      </p:pic>
      <p:pic>
        <p:nvPicPr>
          <p:cNvPr id="398" name="Google Shape;398;p66"/>
          <p:cNvPicPr preferRelativeResize="0"/>
          <p:nvPr/>
        </p:nvPicPr>
        <p:blipFill rotWithShape="1">
          <a:blip r:embed="rId3">
            <a:alphaModFix/>
          </a:blip>
          <a:srcRect b="24" l="0" r="28438" t="37793"/>
          <a:stretch/>
        </p:blipFill>
        <p:spPr>
          <a:xfrm rot="5400000">
            <a:off x="5636975" y="1645997"/>
            <a:ext cx="3773275" cy="3278875"/>
          </a:xfrm>
          <a:prstGeom prst="rect">
            <a:avLst/>
          </a:prstGeom>
          <a:noFill/>
          <a:ln>
            <a:noFill/>
          </a:ln>
        </p:spPr>
      </p:pic>
      <p:sp>
        <p:nvSpPr>
          <p:cNvPr id="399" name="Google Shape;399;p66"/>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684A"/>
              </a:solidFill>
            </a:endParaRPr>
          </a:p>
        </p:txBody>
      </p:sp>
      <p:sp>
        <p:nvSpPr>
          <p:cNvPr id="400" name="Google Shape;400;p66"/>
          <p:cNvSpPr txBox="1"/>
          <p:nvPr>
            <p:ph type="title"/>
          </p:nvPr>
        </p:nvSpPr>
        <p:spPr>
          <a:xfrm>
            <a:off x="1060704" y="941832"/>
            <a:ext cx="6583800" cy="2395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600"/>
              <a:buNone/>
              <a:defRPr sz="2600">
                <a:solidFill>
                  <a:schemeClr val="lt1"/>
                </a:solidFill>
              </a:defRPr>
            </a:lvl1pPr>
            <a:lvl2pPr lvl="1"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600"/>
              <a:buFont typeface="Noto Serif JP"/>
              <a:buNone/>
              <a:defRPr sz="2600">
                <a:solidFill>
                  <a:schemeClr val="lt1"/>
                </a:solidFill>
                <a:latin typeface="Noto Serif JP"/>
                <a:ea typeface="Noto Serif JP"/>
                <a:cs typeface="Noto Serif JP"/>
                <a:sym typeface="Noto Serif JP"/>
              </a:defRPr>
            </a:lvl9pPr>
          </a:lstStyle>
          <a:p/>
        </p:txBody>
      </p:sp>
      <p:sp>
        <p:nvSpPr>
          <p:cNvPr id="401" name="Google Shape;401;p66"/>
          <p:cNvSpPr txBox="1"/>
          <p:nvPr>
            <p:ph idx="3" type="title"/>
          </p:nvPr>
        </p:nvSpPr>
        <p:spPr>
          <a:xfrm>
            <a:off x="1938525" y="3778692"/>
            <a:ext cx="2633400" cy="658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100"/>
              <a:buNone/>
              <a:defRPr sz="11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100"/>
              <a:buNone/>
              <a:defRPr sz="1100">
                <a:latin typeface="Lexend Deca Light"/>
                <a:ea typeface="Lexend Deca Light"/>
                <a:cs typeface="Lexend Deca Light"/>
                <a:sym typeface="Lexend Deca Light"/>
              </a:defRPr>
            </a:lvl2pPr>
            <a:lvl3pPr lvl="2" rtl="0">
              <a:lnSpc>
                <a:spcPct val="130000"/>
              </a:lnSpc>
              <a:spcBef>
                <a:spcPts val="0"/>
              </a:spcBef>
              <a:spcAft>
                <a:spcPts val="0"/>
              </a:spcAft>
              <a:buSzPts val="1100"/>
              <a:buNone/>
              <a:defRPr sz="1100">
                <a:latin typeface="Lexend Deca Light"/>
                <a:ea typeface="Lexend Deca Light"/>
                <a:cs typeface="Lexend Deca Light"/>
                <a:sym typeface="Lexend Deca Light"/>
              </a:defRPr>
            </a:lvl3pPr>
            <a:lvl4pPr lvl="3" rtl="0">
              <a:lnSpc>
                <a:spcPct val="130000"/>
              </a:lnSpc>
              <a:spcBef>
                <a:spcPts val="0"/>
              </a:spcBef>
              <a:spcAft>
                <a:spcPts val="0"/>
              </a:spcAft>
              <a:buSzPts val="1100"/>
              <a:buNone/>
              <a:defRPr sz="1100">
                <a:latin typeface="Lexend Deca Light"/>
                <a:ea typeface="Lexend Deca Light"/>
                <a:cs typeface="Lexend Deca Light"/>
                <a:sym typeface="Lexend Deca Light"/>
              </a:defRPr>
            </a:lvl4pPr>
            <a:lvl5pPr lvl="4" rtl="0">
              <a:lnSpc>
                <a:spcPct val="130000"/>
              </a:lnSpc>
              <a:spcBef>
                <a:spcPts val="0"/>
              </a:spcBef>
              <a:spcAft>
                <a:spcPts val="0"/>
              </a:spcAft>
              <a:buSzPts val="1100"/>
              <a:buNone/>
              <a:defRPr sz="1100">
                <a:latin typeface="Lexend Deca Light"/>
                <a:ea typeface="Lexend Deca Light"/>
                <a:cs typeface="Lexend Deca Light"/>
                <a:sym typeface="Lexend Deca Light"/>
              </a:defRPr>
            </a:lvl5pPr>
            <a:lvl6pPr lvl="5" rtl="0">
              <a:lnSpc>
                <a:spcPct val="130000"/>
              </a:lnSpc>
              <a:spcBef>
                <a:spcPts val="0"/>
              </a:spcBef>
              <a:spcAft>
                <a:spcPts val="0"/>
              </a:spcAft>
              <a:buSzPts val="1100"/>
              <a:buNone/>
              <a:defRPr sz="1100">
                <a:latin typeface="Lexend Deca Light"/>
                <a:ea typeface="Lexend Deca Light"/>
                <a:cs typeface="Lexend Deca Light"/>
                <a:sym typeface="Lexend Deca Light"/>
              </a:defRPr>
            </a:lvl6pPr>
            <a:lvl7pPr lvl="6" rtl="0">
              <a:lnSpc>
                <a:spcPct val="130000"/>
              </a:lnSpc>
              <a:spcBef>
                <a:spcPts val="0"/>
              </a:spcBef>
              <a:spcAft>
                <a:spcPts val="0"/>
              </a:spcAft>
              <a:buSzPts val="1100"/>
              <a:buNone/>
              <a:defRPr sz="1100">
                <a:latin typeface="Lexend Deca Light"/>
                <a:ea typeface="Lexend Deca Light"/>
                <a:cs typeface="Lexend Deca Light"/>
                <a:sym typeface="Lexend Deca Light"/>
              </a:defRPr>
            </a:lvl7pPr>
            <a:lvl8pPr lvl="7" rtl="0">
              <a:lnSpc>
                <a:spcPct val="130000"/>
              </a:lnSpc>
              <a:spcBef>
                <a:spcPts val="0"/>
              </a:spcBef>
              <a:spcAft>
                <a:spcPts val="0"/>
              </a:spcAft>
              <a:buSzPts val="1100"/>
              <a:buNone/>
              <a:defRPr sz="1100">
                <a:latin typeface="Lexend Deca Light"/>
                <a:ea typeface="Lexend Deca Light"/>
                <a:cs typeface="Lexend Deca Light"/>
                <a:sym typeface="Lexend Deca Light"/>
              </a:defRPr>
            </a:lvl8pPr>
            <a:lvl9pPr lvl="8" rtl="0">
              <a:lnSpc>
                <a:spcPct val="130000"/>
              </a:lnSpc>
              <a:spcBef>
                <a:spcPts val="0"/>
              </a:spcBef>
              <a:spcAft>
                <a:spcPts val="0"/>
              </a:spcAft>
              <a:buSzPts val="1100"/>
              <a:buNone/>
              <a:defRPr sz="11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Light 1">
  <p:cSld name="CUSTOM_6_1_1_1_1_1_1_1_1_1_1_1_1_1_1_1_1_1_1_1_1_1_1_1_1_1_1_1_1_1_1_1_1_1_1_1_1_1_1">
    <p:bg>
      <p:bgPr>
        <a:solidFill>
          <a:schemeClr val="lt1"/>
        </a:solidFill>
      </p:bgPr>
    </p:bg>
    <p:spTree>
      <p:nvGrpSpPr>
        <p:cNvPr id="402" name="Shape 402"/>
        <p:cNvGrpSpPr/>
        <p:nvPr/>
      </p:nvGrpSpPr>
      <p:grpSpPr>
        <a:xfrm>
          <a:off x="0" y="0"/>
          <a:ext cx="0" cy="0"/>
          <a:chOff x="0" y="0"/>
          <a:chExt cx="0" cy="0"/>
        </a:xfrm>
      </p:grpSpPr>
      <p:sp>
        <p:nvSpPr>
          <p:cNvPr id="403" name="Google Shape;403;p67"/>
          <p:cNvSpPr/>
          <p:nvPr>
            <p:ph idx="2" type="pic"/>
          </p:nvPr>
        </p:nvSpPr>
        <p:spPr>
          <a:xfrm>
            <a:off x="1060638" y="3778692"/>
            <a:ext cx="658500" cy="658500"/>
          </a:xfrm>
          <a:prstGeom prst="ellipse">
            <a:avLst/>
          </a:prstGeom>
          <a:noFill/>
          <a:ln>
            <a:noFill/>
          </a:ln>
        </p:spPr>
      </p:sp>
      <p:sp>
        <p:nvSpPr>
          <p:cNvPr id="404" name="Google Shape;404;p6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05" name="Google Shape;405;p67"/>
          <p:cNvPicPr preferRelativeResize="0"/>
          <p:nvPr/>
        </p:nvPicPr>
        <p:blipFill rotWithShape="1">
          <a:blip r:embed="rId2">
            <a:alphaModFix/>
          </a:blip>
          <a:srcRect b="12831" l="0" r="65411" t="0"/>
          <a:stretch/>
        </p:blipFill>
        <p:spPr>
          <a:xfrm flipH="1" rot="-5400000">
            <a:off x="5953800" y="1953300"/>
            <a:ext cx="1817925" cy="4581525"/>
          </a:xfrm>
          <a:prstGeom prst="rect">
            <a:avLst/>
          </a:prstGeom>
          <a:noFill/>
          <a:ln>
            <a:noFill/>
          </a:ln>
        </p:spPr>
      </p:pic>
      <p:sp>
        <p:nvSpPr>
          <p:cNvPr id="406" name="Google Shape;406;p67"/>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684A"/>
              </a:solidFill>
            </a:endParaRPr>
          </a:p>
        </p:txBody>
      </p:sp>
      <p:sp>
        <p:nvSpPr>
          <p:cNvPr id="407" name="Google Shape;407;p67"/>
          <p:cNvSpPr txBox="1"/>
          <p:nvPr>
            <p:ph type="title"/>
          </p:nvPr>
        </p:nvSpPr>
        <p:spPr>
          <a:xfrm>
            <a:off x="1060704" y="941832"/>
            <a:ext cx="6583800" cy="2395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2600"/>
              <a:buNone/>
              <a:defRPr sz="2600"/>
            </a:lvl1pPr>
            <a:lvl2pPr lvl="1"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2pPr>
            <a:lvl3pPr lvl="2"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3pPr>
            <a:lvl4pPr lvl="3"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4pPr>
            <a:lvl5pPr lvl="4"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5pPr>
            <a:lvl6pPr lvl="5"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6pPr>
            <a:lvl7pPr lvl="6"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7pPr>
            <a:lvl8pPr lvl="7"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8pPr>
            <a:lvl9pPr lvl="8" rtl="0">
              <a:lnSpc>
                <a:spcPct val="130000"/>
              </a:lnSpc>
              <a:spcBef>
                <a:spcPts val="1000"/>
              </a:spcBef>
              <a:spcAft>
                <a:spcPts val="1000"/>
              </a:spcAft>
              <a:buSzPts val="2600"/>
              <a:buFont typeface="Noto Serif JP"/>
              <a:buNone/>
              <a:defRPr sz="2600">
                <a:latin typeface="Noto Serif JP"/>
                <a:ea typeface="Noto Serif JP"/>
                <a:cs typeface="Noto Serif JP"/>
                <a:sym typeface="Noto Serif JP"/>
              </a:defRPr>
            </a:lvl9pPr>
          </a:lstStyle>
          <a:p/>
        </p:txBody>
      </p:sp>
      <p:sp>
        <p:nvSpPr>
          <p:cNvPr id="408" name="Google Shape;408;p67"/>
          <p:cNvSpPr txBox="1"/>
          <p:nvPr>
            <p:ph idx="3" type="title"/>
          </p:nvPr>
        </p:nvSpPr>
        <p:spPr>
          <a:xfrm>
            <a:off x="1938525" y="3778692"/>
            <a:ext cx="2633400" cy="658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100"/>
              <a:buNone/>
              <a:defRPr sz="1100">
                <a:latin typeface="Lexend Deca Light"/>
                <a:ea typeface="Lexend Deca Light"/>
                <a:cs typeface="Lexend Deca Light"/>
                <a:sym typeface="Lexend Deca Light"/>
              </a:defRPr>
            </a:lvl1pPr>
            <a:lvl2pPr lvl="1" rtl="0">
              <a:lnSpc>
                <a:spcPct val="130000"/>
              </a:lnSpc>
              <a:spcBef>
                <a:spcPts val="0"/>
              </a:spcBef>
              <a:spcAft>
                <a:spcPts val="0"/>
              </a:spcAft>
              <a:buSzPts val="1100"/>
              <a:buNone/>
              <a:defRPr sz="1100">
                <a:latin typeface="Lexend Deca Light"/>
                <a:ea typeface="Lexend Deca Light"/>
                <a:cs typeface="Lexend Deca Light"/>
                <a:sym typeface="Lexend Deca Light"/>
              </a:defRPr>
            </a:lvl2pPr>
            <a:lvl3pPr lvl="2" rtl="0">
              <a:lnSpc>
                <a:spcPct val="130000"/>
              </a:lnSpc>
              <a:spcBef>
                <a:spcPts val="0"/>
              </a:spcBef>
              <a:spcAft>
                <a:spcPts val="0"/>
              </a:spcAft>
              <a:buSzPts val="1100"/>
              <a:buNone/>
              <a:defRPr sz="1100">
                <a:latin typeface="Lexend Deca Light"/>
                <a:ea typeface="Lexend Deca Light"/>
                <a:cs typeface="Lexend Deca Light"/>
                <a:sym typeface="Lexend Deca Light"/>
              </a:defRPr>
            </a:lvl3pPr>
            <a:lvl4pPr lvl="3" rtl="0">
              <a:lnSpc>
                <a:spcPct val="130000"/>
              </a:lnSpc>
              <a:spcBef>
                <a:spcPts val="0"/>
              </a:spcBef>
              <a:spcAft>
                <a:spcPts val="0"/>
              </a:spcAft>
              <a:buSzPts val="1100"/>
              <a:buNone/>
              <a:defRPr sz="1100">
                <a:latin typeface="Lexend Deca Light"/>
                <a:ea typeface="Lexend Deca Light"/>
                <a:cs typeface="Lexend Deca Light"/>
                <a:sym typeface="Lexend Deca Light"/>
              </a:defRPr>
            </a:lvl4pPr>
            <a:lvl5pPr lvl="4" rtl="0">
              <a:lnSpc>
                <a:spcPct val="130000"/>
              </a:lnSpc>
              <a:spcBef>
                <a:spcPts val="0"/>
              </a:spcBef>
              <a:spcAft>
                <a:spcPts val="0"/>
              </a:spcAft>
              <a:buSzPts val="1100"/>
              <a:buNone/>
              <a:defRPr sz="1100">
                <a:latin typeface="Lexend Deca Light"/>
                <a:ea typeface="Lexend Deca Light"/>
                <a:cs typeface="Lexend Deca Light"/>
                <a:sym typeface="Lexend Deca Light"/>
              </a:defRPr>
            </a:lvl5pPr>
            <a:lvl6pPr lvl="5" rtl="0">
              <a:lnSpc>
                <a:spcPct val="130000"/>
              </a:lnSpc>
              <a:spcBef>
                <a:spcPts val="0"/>
              </a:spcBef>
              <a:spcAft>
                <a:spcPts val="0"/>
              </a:spcAft>
              <a:buSzPts val="1100"/>
              <a:buNone/>
              <a:defRPr sz="1100">
                <a:latin typeface="Lexend Deca Light"/>
                <a:ea typeface="Lexend Deca Light"/>
                <a:cs typeface="Lexend Deca Light"/>
                <a:sym typeface="Lexend Deca Light"/>
              </a:defRPr>
            </a:lvl6pPr>
            <a:lvl7pPr lvl="6" rtl="0">
              <a:lnSpc>
                <a:spcPct val="130000"/>
              </a:lnSpc>
              <a:spcBef>
                <a:spcPts val="0"/>
              </a:spcBef>
              <a:spcAft>
                <a:spcPts val="0"/>
              </a:spcAft>
              <a:buSzPts val="1100"/>
              <a:buNone/>
              <a:defRPr sz="1100">
                <a:latin typeface="Lexend Deca Light"/>
                <a:ea typeface="Lexend Deca Light"/>
                <a:cs typeface="Lexend Deca Light"/>
                <a:sym typeface="Lexend Deca Light"/>
              </a:defRPr>
            </a:lvl7pPr>
            <a:lvl8pPr lvl="7" rtl="0">
              <a:lnSpc>
                <a:spcPct val="130000"/>
              </a:lnSpc>
              <a:spcBef>
                <a:spcPts val="0"/>
              </a:spcBef>
              <a:spcAft>
                <a:spcPts val="0"/>
              </a:spcAft>
              <a:buSzPts val="1100"/>
              <a:buNone/>
              <a:defRPr sz="1100">
                <a:latin typeface="Lexend Deca Light"/>
                <a:ea typeface="Lexend Deca Light"/>
                <a:cs typeface="Lexend Deca Light"/>
                <a:sym typeface="Lexend Deca Light"/>
              </a:defRPr>
            </a:lvl8pPr>
            <a:lvl9pPr lvl="8" rtl="0">
              <a:lnSpc>
                <a:spcPct val="130000"/>
              </a:lnSpc>
              <a:spcBef>
                <a:spcPts val="0"/>
              </a:spcBef>
              <a:spcAft>
                <a:spcPts val="0"/>
              </a:spcAft>
              <a:buSzPts val="1100"/>
              <a:buNone/>
              <a:defRPr sz="1100">
                <a:latin typeface="Lexend Deca Light"/>
                <a:ea typeface="Lexend Deca Light"/>
                <a:cs typeface="Lexend Deca Light"/>
                <a:sym typeface="Lexend Deca Light"/>
              </a:defRPr>
            </a:lvl9pPr>
          </a:lstStyle>
          <a:p/>
        </p:txBody>
      </p:sp>
      <p:pic>
        <p:nvPicPr>
          <p:cNvPr id="409" name="Google Shape;409;p67"/>
          <p:cNvPicPr preferRelativeResize="0"/>
          <p:nvPr/>
        </p:nvPicPr>
        <p:blipFill rotWithShape="1">
          <a:blip r:embed="rId3">
            <a:alphaModFix/>
          </a:blip>
          <a:srcRect b="24" l="0" r="28622" t="38155"/>
          <a:stretch/>
        </p:blipFill>
        <p:spPr>
          <a:xfrm rot="5400000">
            <a:off x="5632213" y="1650762"/>
            <a:ext cx="3763750" cy="3259825"/>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Dark 2">
  <p:cSld name="CUSTOM_6_1_1_1_1_1_1_1_1_1_1_1_1_1_1_1_1_1_1_1_1_1_1_1_1_1_1_1_1_1_1_1_1_1_1_1_1_1_1_1">
    <p:bg>
      <p:bgPr>
        <a:solidFill>
          <a:schemeClr val="dk1"/>
        </a:solidFill>
      </p:bgPr>
    </p:bg>
    <p:spTree>
      <p:nvGrpSpPr>
        <p:cNvPr id="410" name="Shape 410"/>
        <p:cNvGrpSpPr/>
        <p:nvPr/>
      </p:nvGrpSpPr>
      <p:grpSpPr>
        <a:xfrm>
          <a:off x="0" y="0"/>
          <a:ext cx="0" cy="0"/>
          <a:chOff x="0" y="0"/>
          <a:chExt cx="0" cy="0"/>
        </a:xfrm>
      </p:grpSpPr>
      <p:pic>
        <p:nvPicPr>
          <p:cNvPr id="411" name="Google Shape;411;p68"/>
          <p:cNvPicPr preferRelativeResize="0"/>
          <p:nvPr/>
        </p:nvPicPr>
        <p:blipFill rotWithShape="1">
          <a:blip r:embed="rId2">
            <a:alphaModFix/>
          </a:blip>
          <a:srcRect b="33020" l="0" r="0" t="3195"/>
          <a:stretch/>
        </p:blipFill>
        <p:spPr>
          <a:xfrm flipH="1">
            <a:off x="0" y="0"/>
            <a:ext cx="8064750" cy="5143500"/>
          </a:xfrm>
          <a:prstGeom prst="rect">
            <a:avLst/>
          </a:prstGeom>
          <a:noFill/>
          <a:ln>
            <a:noFill/>
          </a:ln>
        </p:spPr>
      </p:pic>
      <p:sp>
        <p:nvSpPr>
          <p:cNvPr id="412" name="Google Shape;412;p68"/>
          <p:cNvSpPr txBox="1"/>
          <p:nvPr>
            <p:ph type="title"/>
          </p:nvPr>
        </p:nvSpPr>
        <p:spPr>
          <a:xfrm>
            <a:off x="1060700" y="3950200"/>
            <a:ext cx="3069900" cy="2196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
        <p:nvSpPr>
          <p:cNvPr id="413" name="Google Shape;413;p6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68"/>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68"/>
          <p:cNvSpPr txBox="1"/>
          <p:nvPr>
            <p:ph idx="2" type="title"/>
          </p:nvPr>
        </p:nvSpPr>
        <p:spPr>
          <a:xfrm>
            <a:off x="1060704" y="941832"/>
            <a:ext cx="7022700" cy="2569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800"/>
              <a:buNone/>
              <a:defRPr>
                <a:solidFill>
                  <a:schemeClr val="lt1"/>
                </a:solidFill>
              </a:defRPr>
            </a:lvl1pPr>
            <a:lvl2pPr lvl="1"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Light 2">
  <p:cSld name="CUSTOM_6_1_1_1_1_1_1_1_1_1_1_1_1_1_1_1_1_1_1_1_1_1_1_1_1_1_1_1_1_1_1_1_1_1_1_1_1_1_1_1_1">
    <p:bg>
      <p:bgPr>
        <a:solidFill>
          <a:schemeClr val="lt1"/>
        </a:solidFill>
      </p:bgPr>
    </p:bg>
    <p:spTree>
      <p:nvGrpSpPr>
        <p:cNvPr id="416" name="Shape 416"/>
        <p:cNvGrpSpPr/>
        <p:nvPr/>
      </p:nvGrpSpPr>
      <p:grpSpPr>
        <a:xfrm>
          <a:off x="0" y="0"/>
          <a:ext cx="0" cy="0"/>
          <a:chOff x="0" y="0"/>
          <a:chExt cx="0" cy="0"/>
        </a:xfrm>
      </p:grpSpPr>
      <p:pic>
        <p:nvPicPr>
          <p:cNvPr id="417" name="Google Shape;417;p69"/>
          <p:cNvPicPr preferRelativeResize="0"/>
          <p:nvPr/>
        </p:nvPicPr>
        <p:blipFill rotWithShape="1">
          <a:blip r:embed="rId2">
            <a:alphaModFix/>
          </a:blip>
          <a:srcRect b="33022" l="0" r="0" t="3201"/>
          <a:stretch/>
        </p:blipFill>
        <p:spPr>
          <a:xfrm flipH="1">
            <a:off x="-125" y="0"/>
            <a:ext cx="8065000" cy="5143500"/>
          </a:xfrm>
          <a:prstGeom prst="rect">
            <a:avLst/>
          </a:prstGeom>
          <a:noFill/>
          <a:ln>
            <a:noFill/>
          </a:ln>
        </p:spPr>
      </p:pic>
      <p:sp>
        <p:nvSpPr>
          <p:cNvPr id="418" name="Google Shape;418;p69"/>
          <p:cNvSpPr txBox="1"/>
          <p:nvPr>
            <p:ph type="title"/>
          </p:nvPr>
        </p:nvSpPr>
        <p:spPr>
          <a:xfrm>
            <a:off x="1060700" y="3950200"/>
            <a:ext cx="3069900" cy="2196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1pPr>
            <a:lvl2pPr lvl="1"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2pPr>
            <a:lvl3pPr lvl="2"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3pPr>
            <a:lvl4pPr lvl="3"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4pPr>
            <a:lvl5pPr lvl="4"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5pPr>
            <a:lvl6pPr lvl="5"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6pPr>
            <a:lvl7pPr lvl="6"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7pPr>
            <a:lvl8pPr lvl="7"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8pPr>
            <a:lvl9pPr lvl="8"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9pPr>
          </a:lstStyle>
          <a:p/>
        </p:txBody>
      </p:sp>
      <p:sp>
        <p:nvSpPr>
          <p:cNvPr id="419" name="Google Shape;419;p6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69"/>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69"/>
          <p:cNvSpPr txBox="1"/>
          <p:nvPr>
            <p:ph idx="2" type="title"/>
          </p:nvPr>
        </p:nvSpPr>
        <p:spPr>
          <a:xfrm>
            <a:off x="1060704" y="941832"/>
            <a:ext cx="7022700" cy="2569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2800"/>
              <a:buNone/>
              <a:defRPr/>
            </a:lvl1pPr>
            <a:lvl2pPr lvl="1"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600"/>
              <a:buFont typeface="Noto Serif JP"/>
              <a:buNone/>
              <a:defRPr sz="26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Dark">
  <p:cSld name="CUSTOM_6_1_1_1_1_1_1_1_1_1_1_1_1_1_1_1_1_1_1_1_1_1_1_1_1_1_1_1_1_1_1_1_1_1_1_1_1_1_1_1_1_1">
    <p:bg>
      <p:bgPr>
        <a:solidFill>
          <a:schemeClr val="dk1"/>
        </a:solidFill>
      </p:bgPr>
    </p:bg>
    <p:spTree>
      <p:nvGrpSpPr>
        <p:cNvPr id="422" name="Shape 422"/>
        <p:cNvGrpSpPr/>
        <p:nvPr/>
      </p:nvGrpSpPr>
      <p:grpSpPr>
        <a:xfrm>
          <a:off x="0" y="0"/>
          <a:ext cx="0" cy="0"/>
          <a:chOff x="0" y="0"/>
          <a:chExt cx="0" cy="0"/>
        </a:xfrm>
      </p:grpSpPr>
      <p:sp>
        <p:nvSpPr>
          <p:cNvPr id="423" name="Google Shape;423;p7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24" name="Google Shape;424;p70"/>
          <p:cNvPicPr preferRelativeResize="0"/>
          <p:nvPr/>
        </p:nvPicPr>
        <p:blipFill rotWithShape="1">
          <a:blip r:embed="rId2">
            <a:alphaModFix/>
          </a:blip>
          <a:srcRect b="40666" l="-221" r="11537" t="5802"/>
          <a:stretch/>
        </p:blipFill>
        <p:spPr>
          <a:xfrm>
            <a:off x="622725" y="0"/>
            <a:ext cx="8521275" cy="5143500"/>
          </a:xfrm>
          <a:prstGeom prst="rect">
            <a:avLst/>
          </a:prstGeom>
          <a:noFill/>
          <a:ln>
            <a:noFill/>
          </a:ln>
        </p:spPr>
      </p:pic>
      <p:sp>
        <p:nvSpPr>
          <p:cNvPr id="425" name="Google Shape;425;p70"/>
          <p:cNvSpPr txBox="1"/>
          <p:nvPr>
            <p:ph type="title"/>
          </p:nvPr>
        </p:nvSpPr>
        <p:spPr>
          <a:xfrm>
            <a:off x="1060650" y="615750"/>
            <a:ext cx="7022700" cy="38211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5500"/>
              <a:buNone/>
              <a:defRPr sz="5500">
                <a:solidFill>
                  <a:schemeClr val="lt1"/>
                </a:solidFill>
              </a:defRPr>
            </a:lvl1pPr>
            <a:lvl2pPr lvl="1"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Light">
  <p:cSld name="CUSTOM_6_1_1_1_1_1_1_1_1_1_1_1_1_1_1_1_1_1_1_1_1_1_1_1_1_1_1_1_1_1_1_1_1_1_1_1_1_1_1_1_1_1_1">
    <p:bg>
      <p:bgPr>
        <a:solidFill>
          <a:schemeClr val="lt1"/>
        </a:solidFill>
      </p:bgPr>
    </p:bg>
    <p:spTree>
      <p:nvGrpSpPr>
        <p:cNvPr id="426" name="Shape 426"/>
        <p:cNvGrpSpPr/>
        <p:nvPr/>
      </p:nvGrpSpPr>
      <p:grpSpPr>
        <a:xfrm>
          <a:off x="0" y="0"/>
          <a:ext cx="0" cy="0"/>
          <a:chOff x="0" y="0"/>
          <a:chExt cx="0" cy="0"/>
        </a:xfrm>
      </p:grpSpPr>
      <p:sp>
        <p:nvSpPr>
          <p:cNvPr id="427" name="Google Shape;427;p7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28" name="Google Shape;428;p71"/>
          <p:cNvPicPr preferRelativeResize="0"/>
          <p:nvPr/>
        </p:nvPicPr>
        <p:blipFill rotWithShape="1">
          <a:blip r:embed="rId2">
            <a:alphaModFix/>
          </a:blip>
          <a:srcRect b="28155" l="0" r="73295" t="0"/>
          <a:stretch/>
        </p:blipFill>
        <p:spPr>
          <a:xfrm flipH="1">
            <a:off x="-28575" y="1042925"/>
            <a:ext cx="1524225" cy="4100575"/>
          </a:xfrm>
          <a:prstGeom prst="rect">
            <a:avLst/>
          </a:prstGeom>
          <a:noFill/>
          <a:ln>
            <a:noFill/>
          </a:ln>
        </p:spPr>
      </p:pic>
      <p:pic>
        <p:nvPicPr>
          <p:cNvPr id="429" name="Google Shape;429;p71"/>
          <p:cNvPicPr preferRelativeResize="0"/>
          <p:nvPr/>
        </p:nvPicPr>
        <p:blipFill rotWithShape="1">
          <a:blip r:embed="rId3">
            <a:alphaModFix/>
          </a:blip>
          <a:srcRect b="70739" l="31605" r="0" t="0"/>
          <a:stretch/>
        </p:blipFill>
        <p:spPr>
          <a:xfrm rot="5400000">
            <a:off x="-1350588" y="1283913"/>
            <a:ext cx="4620800" cy="1976775"/>
          </a:xfrm>
          <a:prstGeom prst="rect">
            <a:avLst/>
          </a:prstGeom>
          <a:noFill/>
          <a:ln>
            <a:noFill/>
          </a:ln>
        </p:spPr>
      </p:pic>
      <p:sp>
        <p:nvSpPr>
          <p:cNvPr id="430" name="Google Shape;430;p71"/>
          <p:cNvSpPr txBox="1"/>
          <p:nvPr>
            <p:ph type="title"/>
          </p:nvPr>
        </p:nvSpPr>
        <p:spPr>
          <a:xfrm>
            <a:off x="2813725" y="839575"/>
            <a:ext cx="5269500" cy="3373500"/>
          </a:xfrm>
          <a:prstGeom prst="rect">
            <a:avLst/>
          </a:prstGeom>
        </p:spPr>
        <p:txBody>
          <a:bodyPr anchorCtr="0" anchor="ctr"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2" name="Shape 32"/>
        <p:cNvGrpSpPr/>
        <p:nvPr/>
      </p:nvGrpSpPr>
      <p:grpSpPr>
        <a:xfrm>
          <a:off x="0" y="0"/>
          <a:ext cx="0" cy="0"/>
          <a:chOff x="0" y="0"/>
          <a:chExt cx="0" cy="0"/>
        </a:xfrm>
      </p:grpSpPr>
      <p:sp>
        <p:nvSpPr>
          <p:cNvPr id="33" name="Google Shape;33;p8"/>
          <p:cNvSpPr txBox="1"/>
          <p:nvPr>
            <p:ph type="title"/>
          </p:nvPr>
        </p:nvSpPr>
        <p:spPr>
          <a:xfrm>
            <a:off x="490250" y="450150"/>
            <a:ext cx="6367800" cy="4090800"/>
          </a:xfrm>
          <a:prstGeom prst="rect">
            <a:avLst/>
          </a:prstGeom>
        </p:spPr>
        <p:txBody>
          <a:bodyPr anchorCtr="0" anchor="ctr" bIns="91425" lIns="91425" spcFirstLastPara="1" rIns="91425" wrap="square" tIns="91425">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34" name="Google Shape;34;p8"/>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tatements">
  <p:cSld name="CUSTOM_6_1_1_1_1_1_1_1_1_1_1_1_1_1_1_1_1_1_1_1_1_1_1_1_1_1_1_1_1_1_1_1_1_1_1_1_1_1_1_1_1_1_1_1">
    <p:bg>
      <p:bgPr>
        <a:solidFill>
          <a:schemeClr val="lt1"/>
        </a:solidFill>
      </p:bgPr>
    </p:bg>
    <p:spTree>
      <p:nvGrpSpPr>
        <p:cNvPr id="431" name="Shape 431"/>
        <p:cNvGrpSpPr/>
        <p:nvPr/>
      </p:nvGrpSpPr>
      <p:grpSpPr>
        <a:xfrm>
          <a:off x="0" y="0"/>
          <a:ext cx="0" cy="0"/>
          <a:chOff x="0" y="0"/>
          <a:chExt cx="0" cy="0"/>
        </a:xfrm>
      </p:grpSpPr>
      <p:sp>
        <p:nvSpPr>
          <p:cNvPr id="432" name="Google Shape;432;p72"/>
          <p:cNvSpPr txBox="1"/>
          <p:nvPr>
            <p:ph type="title"/>
          </p:nvPr>
        </p:nvSpPr>
        <p:spPr>
          <a:xfrm>
            <a:off x="6217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33" name="Google Shape;433;p7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72"/>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35" name="Google Shape;435;p72"/>
          <p:cNvSpPr txBox="1"/>
          <p:nvPr>
            <p:ph idx="3" type="title"/>
          </p:nvPr>
        </p:nvSpPr>
        <p:spPr>
          <a:xfrm>
            <a:off x="622725"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36" name="Google Shape;436;p72"/>
          <p:cNvSpPr txBox="1"/>
          <p:nvPr>
            <p:ph idx="4" type="title"/>
          </p:nvPr>
        </p:nvSpPr>
        <p:spPr>
          <a:xfrm>
            <a:off x="622725"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37" name="Google Shape;437;p72"/>
          <p:cNvSpPr txBox="1"/>
          <p:nvPr>
            <p:ph idx="5" type="title"/>
          </p:nvPr>
        </p:nvSpPr>
        <p:spPr>
          <a:xfrm>
            <a:off x="3252650"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38" name="Google Shape;438;p72"/>
          <p:cNvSpPr txBox="1"/>
          <p:nvPr>
            <p:ph idx="6" type="title"/>
          </p:nvPr>
        </p:nvSpPr>
        <p:spPr>
          <a:xfrm>
            <a:off x="3252650"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39" name="Google Shape;439;p72"/>
          <p:cNvSpPr txBox="1"/>
          <p:nvPr>
            <p:ph idx="7" type="title"/>
          </p:nvPr>
        </p:nvSpPr>
        <p:spPr>
          <a:xfrm>
            <a:off x="5882575"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40" name="Google Shape;440;p72"/>
          <p:cNvSpPr txBox="1"/>
          <p:nvPr>
            <p:ph idx="8" type="title"/>
          </p:nvPr>
        </p:nvSpPr>
        <p:spPr>
          <a:xfrm>
            <a:off x="5882575"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41" name="Google Shape;441;p72"/>
          <p:cNvSpPr txBox="1"/>
          <p:nvPr>
            <p:ph idx="9" type="title"/>
          </p:nvPr>
        </p:nvSpPr>
        <p:spPr>
          <a:xfrm>
            <a:off x="3255267"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42" name="Google Shape;442;p72"/>
          <p:cNvSpPr txBox="1"/>
          <p:nvPr>
            <p:ph idx="13" type="title"/>
          </p:nvPr>
        </p:nvSpPr>
        <p:spPr>
          <a:xfrm>
            <a:off x="588874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Four icon statements">
  <p:cSld name="CUSTOM_6_1_1_1_1_1_1_1_1_1_1_1_1_1_1_1_1_1_1_1_1_1_1_1_1_1_1_1_1_1_1_1_1_1_1_1_1_1_1_1_1_1_1_1_1">
    <p:bg>
      <p:bgPr>
        <a:solidFill>
          <a:schemeClr val="lt1"/>
        </a:solidFill>
      </p:bgPr>
    </p:bg>
    <p:spTree>
      <p:nvGrpSpPr>
        <p:cNvPr id="443" name="Shape 443"/>
        <p:cNvGrpSpPr/>
        <p:nvPr/>
      </p:nvGrpSpPr>
      <p:grpSpPr>
        <a:xfrm>
          <a:off x="0" y="0"/>
          <a:ext cx="0" cy="0"/>
          <a:chOff x="0" y="0"/>
          <a:chExt cx="0" cy="0"/>
        </a:xfrm>
      </p:grpSpPr>
      <p:sp>
        <p:nvSpPr>
          <p:cNvPr id="444" name="Google Shape;444;p73"/>
          <p:cNvSpPr txBox="1"/>
          <p:nvPr>
            <p:ph type="title"/>
          </p:nvPr>
        </p:nvSpPr>
        <p:spPr>
          <a:xfrm>
            <a:off x="6217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45" name="Google Shape;445;p7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73"/>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47" name="Google Shape;447;p73"/>
          <p:cNvSpPr txBox="1"/>
          <p:nvPr>
            <p:ph idx="3" type="title"/>
          </p:nvPr>
        </p:nvSpPr>
        <p:spPr>
          <a:xfrm>
            <a:off x="622725"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48" name="Google Shape;448;p73"/>
          <p:cNvSpPr txBox="1"/>
          <p:nvPr>
            <p:ph idx="4" type="title"/>
          </p:nvPr>
        </p:nvSpPr>
        <p:spPr>
          <a:xfrm>
            <a:off x="622725"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49" name="Google Shape;449;p73"/>
          <p:cNvSpPr txBox="1"/>
          <p:nvPr>
            <p:ph idx="5" type="title"/>
          </p:nvPr>
        </p:nvSpPr>
        <p:spPr>
          <a:xfrm>
            <a:off x="4569367"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50" name="Google Shape;450;p73"/>
          <p:cNvSpPr txBox="1"/>
          <p:nvPr>
            <p:ph idx="6" type="title"/>
          </p:nvPr>
        </p:nvSpPr>
        <p:spPr>
          <a:xfrm>
            <a:off x="65470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51" name="Google Shape;451;p73"/>
          <p:cNvSpPr txBox="1"/>
          <p:nvPr>
            <p:ph idx="7" type="title"/>
          </p:nvPr>
        </p:nvSpPr>
        <p:spPr>
          <a:xfrm>
            <a:off x="2598275"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52" name="Google Shape;452;p73"/>
          <p:cNvSpPr txBox="1"/>
          <p:nvPr>
            <p:ph idx="8" type="title"/>
          </p:nvPr>
        </p:nvSpPr>
        <p:spPr>
          <a:xfrm>
            <a:off x="2598275"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53" name="Google Shape;453;p73"/>
          <p:cNvSpPr txBox="1"/>
          <p:nvPr>
            <p:ph idx="9" type="title"/>
          </p:nvPr>
        </p:nvSpPr>
        <p:spPr>
          <a:xfrm>
            <a:off x="4572688"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54" name="Google Shape;454;p73"/>
          <p:cNvSpPr txBox="1"/>
          <p:nvPr>
            <p:ph idx="13" type="title"/>
          </p:nvPr>
        </p:nvSpPr>
        <p:spPr>
          <a:xfrm>
            <a:off x="4572688"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55" name="Google Shape;455;p73"/>
          <p:cNvSpPr txBox="1"/>
          <p:nvPr>
            <p:ph idx="14" type="title"/>
          </p:nvPr>
        </p:nvSpPr>
        <p:spPr>
          <a:xfrm>
            <a:off x="6539638"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56" name="Google Shape;456;p73"/>
          <p:cNvSpPr txBox="1"/>
          <p:nvPr>
            <p:ph idx="15" type="title"/>
          </p:nvPr>
        </p:nvSpPr>
        <p:spPr>
          <a:xfrm>
            <a:off x="6539638"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57" name="Google Shape;457;p73"/>
          <p:cNvSpPr txBox="1"/>
          <p:nvPr>
            <p:ph idx="16" type="title"/>
          </p:nvPr>
        </p:nvSpPr>
        <p:spPr>
          <a:xfrm>
            <a:off x="2595580"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small icon statements ">
  <p:cSld name="CUSTOM_6_1_1_1_1_1_1_1_1_1_1_1_1_1_1_1_1_1_1_1_1_1_1_1_1_1_1_1_1_1_1_1_1_1_1_1_1_1_1_1_1_1_1_1_1_1">
    <p:bg>
      <p:bgPr>
        <a:solidFill>
          <a:schemeClr val="lt1"/>
        </a:solidFill>
      </p:bgPr>
    </p:bg>
    <p:spTree>
      <p:nvGrpSpPr>
        <p:cNvPr id="458" name="Shape 458"/>
        <p:cNvGrpSpPr/>
        <p:nvPr/>
      </p:nvGrpSpPr>
      <p:grpSpPr>
        <a:xfrm>
          <a:off x="0" y="0"/>
          <a:ext cx="0" cy="0"/>
          <a:chOff x="0" y="0"/>
          <a:chExt cx="0" cy="0"/>
        </a:xfrm>
      </p:grpSpPr>
      <p:sp>
        <p:nvSpPr>
          <p:cNvPr id="459" name="Google Shape;459;p74"/>
          <p:cNvSpPr txBox="1"/>
          <p:nvPr>
            <p:ph type="title"/>
          </p:nvPr>
        </p:nvSpPr>
        <p:spPr>
          <a:xfrm>
            <a:off x="6217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0" name="Google Shape;460;p7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74"/>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62" name="Google Shape;462;p74"/>
          <p:cNvSpPr txBox="1"/>
          <p:nvPr>
            <p:ph idx="3" type="title"/>
          </p:nvPr>
        </p:nvSpPr>
        <p:spPr>
          <a:xfrm>
            <a:off x="622725"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63" name="Google Shape;463;p74"/>
          <p:cNvSpPr txBox="1"/>
          <p:nvPr>
            <p:ph idx="4" type="title"/>
          </p:nvPr>
        </p:nvSpPr>
        <p:spPr>
          <a:xfrm>
            <a:off x="622725"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64" name="Google Shape;464;p74"/>
          <p:cNvSpPr txBox="1"/>
          <p:nvPr>
            <p:ph idx="5" type="title"/>
          </p:nvPr>
        </p:nvSpPr>
        <p:spPr>
          <a:xfrm>
            <a:off x="3252650"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65" name="Google Shape;465;p74"/>
          <p:cNvSpPr txBox="1"/>
          <p:nvPr>
            <p:ph idx="6" type="title"/>
          </p:nvPr>
        </p:nvSpPr>
        <p:spPr>
          <a:xfrm>
            <a:off x="3252650"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66" name="Google Shape;466;p74"/>
          <p:cNvSpPr txBox="1"/>
          <p:nvPr>
            <p:ph idx="7" type="title"/>
          </p:nvPr>
        </p:nvSpPr>
        <p:spPr>
          <a:xfrm>
            <a:off x="5882575"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67" name="Google Shape;467;p74"/>
          <p:cNvSpPr txBox="1"/>
          <p:nvPr>
            <p:ph idx="8" type="title"/>
          </p:nvPr>
        </p:nvSpPr>
        <p:spPr>
          <a:xfrm>
            <a:off x="5882575"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68" name="Google Shape;468;p74"/>
          <p:cNvSpPr txBox="1"/>
          <p:nvPr>
            <p:ph idx="9" type="title"/>
          </p:nvPr>
        </p:nvSpPr>
        <p:spPr>
          <a:xfrm>
            <a:off x="32526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9" name="Google Shape;469;p74"/>
          <p:cNvSpPr txBox="1"/>
          <p:nvPr>
            <p:ph idx="13" type="title"/>
          </p:nvPr>
        </p:nvSpPr>
        <p:spPr>
          <a:xfrm>
            <a:off x="58834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Four small icon statements">
  <p:cSld name="CUSTOM_6_1_1_1_1_1_1_1_1_1_1_1_1_1_1_1_1_1_1_1_1_1_1_1_1_1_1_1_1_1_1_1_1_1_1_1_1_1_1_1_1_1_1_1_1_1_1">
    <p:bg>
      <p:bgPr>
        <a:solidFill>
          <a:schemeClr val="lt1"/>
        </a:solidFill>
      </p:bgPr>
    </p:bg>
    <p:spTree>
      <p:nvGrpSpPr>
        <p:cNvPr id="470" name="Shape 470"/>
        <p:cNvGrpSpPr/>
        <p:nvPr/>
      </p:nvGrpSpPr>
      <p:grpSpPr>
        <a:xfrm>
          <a:off x="0" y="0"/>
          <a:ext cx="0" cy="0"/>
          <a:chOff x="0" y="0"/>
          <a:chExt cx="0" cy="0"/>
        </a:xfrm>
      </p:grpSpPr>
      <p:sp>
        <p:nvSpPr>
          <p:cNvPr id="471" name="Google Shape;471;p75"/>
          <p:cNvSpPr txBox="1"/>
          <p:nvPr>
            <p:ph type="title"/>
          </p:nvPr>
        </p:nvSpPr>
        <p:spPr>
          <a:xfrm>
            <a:off x="6217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2" name="Google Shape;472;p7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75"/>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74" name="Google Shape;474;p75"/>
          <p:cNvSpPr txBox="1"/>
          <p:nvPr>
            <p:ph idx="3" type="title"/>
          </p:nvPr>
        </p:nvSpPr>
        <p:spPr>
          <a:xfrm>
            <a:off x="2598271"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5" name="Google Shape;475;p75"/>
          <p:cNvSpPr txBox="1"/>
          <p:nvPr>
            <p:ph idx="4" type="title"/>
          </p:nvPr>
        </p:nvSpPr>
        <p:spPr>
          <a:xfrm>
            <a:off x="65396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6" name="Google Shape;476;p75"/>
          <p:cNvSpPr txBox="1"/>
          <p:nvPr>
            <p:ph idx="5" type="title"/>
          </p:nvPr>
        </p:nvSpPr>
        <p:spPr>
          <a:xfrm>
            <a:off x="622725"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77" name="Google Shape;477;p75"/>
          <p:cNvSpPr txBox="1"/>
          <p:nvPr>
            <p:ph idx="6" type="title"/>
          </p:nvPr>
        </p:nvSpPr>
        <p:spPr>
          <a:xfrm>
            <a:off x="622725"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78" name="Google Shape;478;p75"/>
          <p:cNvSpPr txBox="1"/>
          <p:nvPr>
            <p:ph idx="7" type="title"/>
          </p:nvPr>
        </p:nvSpPr>
        <p:spPr>
          <a:xfrm>
            <a:off x="2598279"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79" name="Google Shape;479;p75"/>
          <p:cNvSpPr txBox="1"/>
          <p:nvPr>
            <p:ph idx="8" type="title"/>
          </p:nvPr>
        </p:nvSpPr>
        <p:spPr>
          <a:xfrm>
            <a:off x="2598275"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80" name="Google Shape;480;p75"/>
          <p:cNvSpPr txBox="1"/>
          <p:nvPr>
            <p:ph idx="9" type="title"/>
          </p:nvPr>
        </p:nvSpPr>
        <p:spPr>
          <a:xfrm>
            <a:off x="4572695"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81" name="Google Shape;481;p75"/>
          <p:cNvSpPr txBox="1"/>
          <p:nvPr>
            <p:ph idx="13" type="title"/>
          </p:nvPr>
        </p:nvSpPr>
        <p:spPr>
          <a:xfrm>
            <a:off x="4572688"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82" name="Google Shape;482;p75"/>
          <p:cNvSpPr txBox="1"/>
          <p:nvPr>
            <p:ph idx="14" type="title"/>
          </p:nvPr>
        </p:nvSpPr>
        <p:spPr>
          <a:xfrm>
            <a:off x="6539649"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83" name="Google Shape;483;p75"/>
          <p:cNvSpPr txBox="1"/>
          <p:nvPr>
            <p:ph idx="15" type="title"/>
          </p:nvPr>
        </p:nvSpPr>
        <p:spPr>
          <a:xfrm>
            <a:off x="6539638"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84" name="Google Shape;484;p75"/>
          <p:cNvSpPr txBox="1"/>
          <p:nvPr>
            <p:ph idx="16" type="title"/>
          </p:nvPr>
        </p:nvSpPr>
        <p:spPr>
          <a:xfrm>
            <a:off x="45747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wo icon statement ">
  <p:cSld name="CUSTOM_6_1_1_1_1_1_1_1_1_1_1_1_1_1_1_1_1_1_1_1_1_1_1_1_1_1_1_1_1_1_1_1_1_1_1_1_1_1_1_1_1_1_1_1_1_1_1_1">
    <p:bg>
      <p:bgPr>
        <a:solidFill>
          <a:schemeClr val="lt1"/>
        </a:solidFill>
      </p:bgPr>
    </p:bg>
    <p:spTree>
      <p:nvGrpSpPr>
        <p:cNvPr id="485" name="Shape 485"/>
        <p:cNvGrpSpPr/>
        <p:nvPr/>
      </p:nvGrpSpPr>
      <p:grpSpPr>
        <a:xfrm>
          <a:off x="0" y="0"/>
          <a:ext cx="0" cy="0"/>
          <a:chOff x="0" y="0"/>
          <a:chExt cx="0" cy="0"/>
        </a:xfrm>
      </p:grpSpPr>
      <p:sp>
        <p:nvSpPr>
          <p:cNvPr id="486" name="Google Shape;486;p76"/>
          <p:cNvSpPr txBox="1"/>
          <p:nvPr>
            <p:ph type="title"/>
          </p:nvPr>
        </p:nvSpPr>
        <p:spPr>
          <a:xfrm>
            <a:off x="1060702" y="996602"/>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87" name="Google Shape;487;p7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76"/>
          <p:cNvSpPr txBox="1"/>
          <p:nvPr>
            <p:ph idx="2" type="title"/>
          </p:nvPr>
        </p:nvSpPr>
        <p:spPr>
          <a:xfrm>
            <a:off x="1060704" y="1911096"/>
            <a:ext cx="2615100" cy="4938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89" name="Google Shape;489;p76"/>
          <p:cNvSpPr txBox="1"/>
          <p:nvPr>
            <p:ph idx="3" type="title"/>
          </p:nvPr>
        </p:nvSpPr>
        <p:spPr>
          <a:xfrm>
            <a:off x="5449824" y="1911096"/>
            <a:ext cx="2615100" cy="4938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90" name="Google Shape;490;p76"/>
          <p:cNvSpPr txBox="1"/>
          <p:nvPr>
            <p:ph idx="4" type="title"/>
          </p:nvPr>
        </p:nvSpPr>
        <p:spPr>
          <a:xfrm>
            <a:off x="1060704" y="2633472"/>
            <a:ext cx="26151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91" name="Google Shape;491;p76"/>
          <p:cNvSpPr txBox="1"/>
          <p:nvPr>
            <p:ph idx="5" type="title"/>
          </p:nvPr>
        </p:nvSpPr>
        <p:spPr>
          <a:xfrm>
            <a:off x="5456379" y="2633472"/>
            <a:ext cx="26151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92" name="Google Shape;492;p76"/>
          <p:cNvSpPr txBox="1"/>
          <p:nvPr>
            <p:ph idx="6" type="title"/>
          </p:nvPr>
        </p:nvSpPr>
        <p:spPr>
          <a:xfrm>
            <a:off x="5456377" y="996602"/>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ingle statement only">
  <p:cSld name="CUSTOM_6_1_1_1_1_1_1_1_1_1_1_1_1_1_1_1_1_1_1_1_1_1_1_1_1_1_1_1_1_1_1_1_1_1_1_1_1_1_1_1_1_1_1_1_1_1_1_1_1">
    <p:bg>
      <p:bgPr>
        <a:solidFill>
          <a:schemeClr val="lt1"/>
        </a:solidFill>
      </p:bgPr>
    </p:bg>
    <p:spTree>
      <p:nvGrpSpPr>
        <p:cNvPr id="493" name="Shape 493"/>
        <p:cNvGrpSpPr/>
        <p:nvPr/>
      </p:nvGrpSpPr>
      <p:grpSpPr>
        <a:xfrm>
          <a:off x="0" y="0"/>
          <a:ext cx="0" cy="0"/>
          <a:chOff x="0" y="0"/>
          <a:chExt cx="0" cy="0"/>
        </a:xfrm>
      </p:grpSpPr>
      <p:sp>
        <p:nvSpPr>
          <p:cNvPr id="494" name="Google Shape;494;p7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77"/>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96" name="Google Shape;496;p77"/>
          <p:cNvSpPr txBox="1"/>
          <p:nvPr>
            <p:ph idx="2" type="title"/>
          </p:nvPr>
        </p:nvSpPr>
        <p:spPr>
          <a:xfrm>
            <a:off x="1719072"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97" name="Google Shape;497;p77"/>
          <p:cNvSpPr txBox="1"/>
          <p:nvPr>
            <p:ph idx="3" type="title"/>
          </p:nvPr>
        </p:nvSpPr>
        <p:spPr>
          <a:xfrm>
            <a:off x="3916022"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98" name="Google Shape;498;p77"/>
          <p:cNvSpPr txBox="1"/>
          <p:nvPr>
            <p:ph idx="4" type="title"/>
          </p:nvPr>
        </p:nvSpPr>
        <p:spPr>
          <a:xfrm>
            <a:off x="6108210"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99" name="Google Shape;499;p77"/>
          <p:cNvSpPr txBox="1"/>
          <p:nvPr>
            <p:ph idx="5" type="title"/>
          </p:nvPr>
        </p:nvSpPr>
        <p:spPr>
          <a:xfrm>
            <a:off x="149964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00" name="Google Shape;500;p77"/>
          <p:cNvSpPr txBox="1"/>
          <p:nvPr>
            <p:ph idx="6" type="title"/>
          </p:nvPr>
        </p:nvSpPr>
        <p:spPr>
          <a:xfrm>
            <a:off x="369419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01" name="Google Shape;501;p77"/>
          <p:cNvSpPr txBox="1"/>
          <p:nvPr>
            <p:ph idx="7" type="title"/>
          </p:nvPr>
        </p:nvSpPr>
        <p:spPr>
          <a:xfrm>
            <a:off x="588874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Large heading, three icon">
  <p:cSld name="CUSTOM_6_1_1_1_1_1_1_1_1_1_1_1_1_1_1_1_1_1_1_1_1_1_1_1_1_1_1_1_1_1_1_1_1_1_1_1_1_1_1_1_1_1_1_1_1_1_1_1_1_1">
    <p:bg>
      <p:bgPr>
        <a:solidFill>
          <a:schemeClr val="lt1"/>
        </a:solidFill>
      </p:bgPr>
    </p:bg>
    <p:spTree>
      <p:nvGrpSpPr>
        <p:cNvPr id="502" name="Shape 502"/>
        <p:cNvGrpSpPr/>
        <p:nvPr/>
      </p:nvGrpSpPr>
      <p:grpSpPr>
        <a:xfrm>
          <a:off x="0" y="0"/>
          <a:ext cx="0" cy="0"/>
          <a:chOff x="0" y="0"/>
          <a:chExt cx="0" cy="0"/>
        </a:xfrm>
      </p:grpSpPr>
      <p:sp>
        <p:nvSpPr>
          <p:cNvPr id="503" name="Google Shape;503;p7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78"/>
          <p:cNvSpPr txBox="1"/>
          <p:nvPr>
            <p:ph type="title"/>
          </p:nvPr>
        </p:nvSpPr>
        <p:spPr>
          <a:xfrm>
            <a:off x="622725" y="615750"/>
            <a:ext cx="7019100" cy="1706100"/>
          </a:xfrm>
          <a:prstGeom prst="rect">
            <a:avLst/>
          </a:prstGeom>
        </p:spPr>
        <p:txBody>
          <a:bodyPr anchorCtr="0" anchor="t"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505" name="Google Shape;505;p78"/>
          <p:cNvSpPr txBox="1"/>
          <p:nvPr>
            <p:ph idx="2" type="title"/>
          </p:nvPr>
        </p:nvSpPr>
        <p:spPr>
          <a:xfrm>
            <a:off x="621796" y="2784610"/>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06" name="Google Shape;506;p78"/>
          <p:cNvSpPr txBox="1"/>
          <p:nvPr>
            <p:ph idx="3" type="title"/>
          </p:nvPr>
        </p:nvSpPr>
        <p:spPr>
          <a:xfrm>
            <a:off x="622725"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507" name="Google Shape;507;p78"/>
          <p:cNvSpPr txBox="1"/>
          <p:nvPr>
            <p:ph idx="4" type="title"/>
          </p:nvPr>
        </p:nvSpPr>
        <p:spPr>
          <a:xfrm>
            <a:off x="622725"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08" name="Google Shape;508;p78"/>
          <p:cNvSpPr txBox="1"/>
          <p:nvPr>
            <p:ph idx="5" type="title"/>
          </p:nvPr>
        </p:nvSpPr>
        <p:spPr>
          <a:xfrm>
            <a:off x="3252650"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509" name="Google Shape;509;p78"/>
          <p:cNvSpPr txBox="1"/>
          <p:nvPr>
            <p:ph idx="6" type="title"/>
          </p:nvPr>
        </p:nvSpPr>
        <p:spPr>
          <a:xfrm>
            <a:off x="3252650"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10" name="Google Shape;510;p78"/>
          <p:cNvSpPr txBox="1"/>
          <p:nvPr>
            <p:ph idx="7" type="title"/>
          </p:nvPr>
        </p:nvSpPr>
        <p:spPr>
          <a:xfrm>
            <a:off x="5882575"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511" name="Google Shape;511;p78"/>
          <p:cNvSpPr txBox="1"/>
          <p:nvPr>
            <p:ph idx="8" type="title"/>
          </p:nvPr>
        </p:nvSpPr>
        <p:spPr>
          <a:xfrm>
            <a:off x="5882575"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12" name="Google Shape;512;p78"/>
          <p:cNvSpPr txBox="1"/>
          <p:nvPr>
            <p:ph idx="9" type="title"/>
          </p:nvPr>
        </p:nvSpPr>
        <p:spPr>
          <a:xfrm>
            <a:off x="3252646" y="2784597"/>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13" name="Google Shape;513;p78"/>
          <p:cNvSpPr txBox="1"/>
          <p:nvPr>
            <p:ph idx="13" type="title"/>
          </p:nvPr>
        </p:nvSpPr>
        <p:spPr>
          <a:xfrm>
            <a:off x="5883496" y="2784597"/>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50/50 icon ">
  <p:cSld name="CUSTOM_6_1_1_1_1_1_1_1_1_1_1_1_1_1_1_1_1_1_1_1_1_1_1_1_1_1_1_1_1_1_1_1_1_1_1_1_1_1_1_1_1_1_1_1_1_1_1_1_1_1_1">
    <p:bg>
      <p:bgPr>
        <a:solidFill>
          <a:schemeClr val="lt1"/>
        </a:solidFill>
      </p:bgPr>
    </p:bg>
    <p:spTree>
      <p:nvGrpSpPr>
        <p:cNvPr id="514" name="Shape 514"/>
        <p:cNvGrpSpPr/>
        <p:nvPr/>
      </p:nvGrpSpPr>
      <p:grpSpPr>
        <a:xfrm>
          <a:off x="0" y="0"/>
          <a:ext cx="0" cy="0"/>
          <a:chOff x="0" y="0"/>
          <a:chExt cx="0" cy="0"/>
        </a:xfrm>
      </p:grpSpPr>
      <p:sp>
        <p:nvSpPr>
          <p:cNvPr id="515" name="Google Shape;515;p79"/>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516" name="Google Shape;516;p79"/>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17" name="Google Shape;517;p7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7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19" name="Google Shape;519;p79"/>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20" name="Google Shape;520;p79"/>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21" name="Google Shape;521;p79"/>
          <p:cNvSpPr txBox="1"/>
          <p:nvPr>
            <p:ph idx="3"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22" name="Google Shape;522;p79"/>
          <p:cNvSpPr txBox="1"/>
          <p:nvPr>
            <p:ph idx="4" type="title"/>
          </p:nvPr>
        </p:nvSpPr>
        <p:spPr>
          <a:xfrm>
            <a:off x="5102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523" name="Google Shape;523;p79"/>
          <p:cNvSpPr txBox="1"/>
          <p:nvPr>
            <p:ph idx="5"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24" name="Google Shape;524;p79"/>
          <p:cNvSpPr txBox="1"/>
          <p:nvPr>
            <p:ph idx="6" type="title"/>
          </p:nvPr>
        </p:nvSpPr>
        <p:spPr>
          <a:xfrm>
            <a:off x="610557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left, long text block right">
  <p:cSld name="CUSTOM_6_1_1_1_1_1_1_1_1_1_1_1_1_1_1_1_1_1_1_1_1_1_1_1_1_1_1_1_1_1_1_1_1_1_1_1_1_1_1_1_1_1_1_1_1_1_1_1_1_1_1_1">
    <p:bg>
      <p:bgPr>
        <a:solidFill>
          <a:schemeClr val="lt1"/>
        </a:solidFill>
      </p:bgPr>
    </p:bg>
    <p:spTree>
      <p:nvGrpSpPr>
        <p:cNvPr id="525" name="Shape 525"/>
        <p:cNvGrpSpPr/>
        <p:nvPr/>
      </p:nvGrpSpPr>
      <p:grpSpPr>
        <a:xfrm>
          <a:off x="0" y="0"/>
          <a:ext cx="0" cy="0"/>
          <a:chOff x="0" y="0"/>
          <a:chExt cx="0" cy="0"/>
        </a:xfrm>
      </p:grpSpPr>
      <p:sp>
        <p:nvSpPr>
          <p:cNvPr id="526" name="Google Shape;526;p80"/>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527" name="Google Shape;527;p80"/>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28" name="Google Shape;528;p8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8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30" name="Google Shape;530;p80"/>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31" name="Google Shape;531;p80"/>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32" name="Google Shape;532;p80"/>
          <p:cNvSpPr txBox="1"/>
          <p:nvPr>
            <p:ph idx="4" type="title"/>
          </p:nvPr>
        </p:nvSpPr>
        <p:spPr>
          <a:xfrm>
            <a:off x="5449824" y="612648"/>
            <a:ext cx="2633400" cy="38223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left, three small icon statements right">
  <p:cSld name="CUSTOM_6_1_1_1_1_1_1_1_1_1_1_1_1_1_1_1_1_1_1_1_1_1_1_1_1_1_1_1_1_1_1_1_1_1_1_1_1_1_1_1_1_1_1_1_1_1_1_1_1_1_1_1_1">
    <p:bg>
      <p:bgPr>
        <a:solidFill>
          <a:schemeClr val="lt1"/>
        </a:solidFill>
      </p:bgPr>
    </p:bg>
    <p:spTree>
      <p:nvGrpSpPr>
        <p:cNvPr id="533" name="Shape 533"/>
        <p:cNvGrpSpPr/>
        <p:nvPr/>
      </p:nvGrpSpPr>
      <p:grpSpPr>
        <a:xfrm>
          <a:off x="0" y="0"/>
          <a:ext cx="0" cy="0"/>
          <a:chOff x="0" y="0"/>
          <a:chExt cx="0" cy="0"/>
        </a:xfrm>
      </p:grpSpPr>
      <p:sp>
        <p:nvSpPr>
          <p:cNvPr id="534" name="Google Shape;534;p81"/>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535" name="Google Shape;535;p81"/>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36" name="Google Shape;536;p8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81"/>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38" name="Google Shape;538;p81"/>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39" name="Google Shape;539;p81"/>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40" name="Google Shape;540;p81"/>
          <p:cNvSpPr txBox="1"/>
          <p:nvPr>
            <p:ph idx="4" type="title"/>
          </p:nvPr>
        </p:nvSpPr>
        <p:spPr>
          <a:xfrm>
            <a:off x="6117336" y="1143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41" name="Google Shape;541;p81"/>
          <p:cNvSpPr txBox="1"/>
          <p:nvPr>
            <p:ph idx="5" type="title"/>
          </p:nvPr>
        </p:nvSpPr>
        <p:spPr>
          <a:xfrm>
            <a:off x="6117336" y="22425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42" name="Google Shape;542;p81"/>
          <p:cNvSpPr txBox="1"/>
          <p:nvPr>
            <p:ph idx="6" type="title"/>
          </p:nvPr>
        </p:nvSpPr>
        <p:spPr>
          <a:xfrm>
            <a:off x="6117336" y="3342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43" name="Google Shape;543;p81"/>
          <p:cNvSpPr txBox="1"/>
          <p:nvPr>
            <p:ph idx="7" type="title"/>
          </p:nvPr>
        </p:nvSpPr>
        <p:spPr>
          <a:xfrm>
            <a:off x="5230368"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44" name="Google Shape;544;p81"/>
          <p:cNvSpPr txBox="1"/>
          <p:nvPr>
            <p:ph idx="8" type="title"/>
          </p:nvPr>
        </p:nvSpPr>
        <p:spPr>
          <a:xfrm>
            <a:off x="5230368"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45" name="Google Shape;545;p81"/>
          <p:cNvSpPr txBox="1"/>
          <p:nvPr>
            <p:ph idx="9" type="title"/>
          </p:nvPr>
        </p:nvSpPr>
        <p:spPr>
          <a:xfrm>
            <a:off x="5230368"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5"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9"/>
          <p:cNvSpPr txBox="1"/>
          <p:nvPr>
            <p:ph type="title"/>
          </p:nvPr>
        </p:nvSpPr>
        <p:spPr>
          <a:xfrm>
            <a:off x="265500" y="1233175"/>
            <a:ext cx="4045200" cy="1482300"/>
          </a:xfrm>
          <a:prstGeom prst="rect">
            <a:avLst/>
          </a:prstGeom>
        </p:spPr>
        <p:txBody>
          <a:bodyPr anchorCtr="0" anchor="b" bIns="91425" lIns="91425" spcFirstLastPara="1" rIns="91425" wrap="square" tIns="91425">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38" name="Google Shape;38;p9"/>
          <p:cNvSpPr txBox="1"/>
          <p:nvPr>
            <p:ph idx="1" type="subTitle"/>
          </p:nvPr>
        </p:nvSpPr>
        <p:spPr>
          <a:xfrm>
            <a:off x="265500" y="2803075"/>
            <a:ext cx="4045200" cy="12351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39" name="Google Shape;39;p9"/>
          <p:cNvSpPr txBox="1"/>
          <p:nvPr>
            <p:ph idx="2" type="body"/>
          </p:nvPr>
        </p:nvSpPr>
        <p:spPr>
          <a:xfrm>
            <a:off x="4939500" y="724075"/>
            <a:ext cx="3837000" cy="3695100"/>
          </a:xfrm>
          <a:prstGeom prst="rect">
            <a:avLst/>
          </a:prstGeom>
        </p:spPr>
        <p:txBody>
          <a:bodyPr anchorCtr="0" anchor="ctr"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40" name="Google Shape;40;p9"/>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no badge left, three small icon statements right 1">
  <p:cSld name="CUSTOM_6_1_1_1_1_1_1_1_1_1_1_1_1_1_1_1_1_1_1_1_1_1_1_1_1_1_1_1_1_1_1_1_1_1_1_1_1_1_1_1_1_1_1_1_1_1_1_1_1_1_1_1_1_2">
    <p:bg>
      <p:bgPr>
        <a:solidFill>
          <a:schemeClr val="lt1"/>
        </a:solidFill>
      </p:bgPr>
    </p:bg>
    <p:spTree>
      <p:nvGrpSpPr>
        <p:cNvPr id="546" name="Shape 546"/>
        <p:cNvGrpSpPr/>
        <p:nvPr/>
      </p:nvGrpSpPr>
      <p:grpSpPr>
        <a:xfrm>
          <a:off x="0" y="0"/>
          <a:ext cx="0" cy="0"/>
          <a:chOff x="0" y="0"/>
          <a:chExt cx="0" cy="0"/>
        </a:xfrm>
      </p:grpSpPr>
      <p:sp>
        <p:nvSpPr>
          <p:cNvPr id="547" name="Google Shape;547;p82"/>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548" name="Google Shape;548;p82"/>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49" name="Google Shape;549;p8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82"/>
          <p:cNvSpPr txBox="1"/>
          <p:nvPr>
            <p:ph idx="2"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51" name="Google Shape;551;p82"/>
          <p:cNvSpPr txBox="1"/>
          <p:nvPr>
            <p:ph idx="3" type="title"/>
          </p:nvPr>
        </p:nvSpPr>
        <p:spPr>
          <a:xfrm>
            <a:off x="6117336" y="1143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52" name="Google Shape;552;p82"/>
          <p:cNvSpPr txBox="1"/>
          <p:nvPr>
            <p:ph idx="4" type="title"/>
          </p:nvPr>
        </p:nvSpPr>
        <p:spPr>
          <a:xfrm>
            <a:off x="6117336" y="22425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53" name="Google Shape;553;p82"/>
          <p:cNvSpPr txBox="1"/>
          <p:nvPr>
            <p:ph idx="5" type="title"/>
          </p:nvPr>
        </p:nvSpPr>
        <p:spPr>
          <a:xfrm>
            <a:off x="6117336" y="3342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54" name="Google Shape;554;p82"/>
          <p:cNvSpPr txBox="1"/>
          <p:nvPr>
            <p:ph idx="6" type="title"/>
          </p:nvPr>
        </p:nvSpPr>
        <p:spPr>
          <a:xfrm>
            <a:off x="5230368"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55" name="Google Shape;555;p82"/>
          <p:cNvSpPr txBox="1"/>
          <p:nvPr>
            <p:ph idx="7" type="title"/>
          </p:nvPr>
        </p:nvSpPr>
        <p:spPr>
          <a:xfrm>
            <a:off x="5230368"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56" name="Google Shape;556;p82"/>
          <p:cNvSpPr txBox="1"/>
          <p:nvPr>
            <p:ph idx="8" type="title"/>
          </p:nvPr>
        </p:nvSpPr>
        <p:spPr>
          <a:xfrm>
            <a:off x="5230368"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1">
  <p:cSld name="CUSTOM_6_1_1_1_1_1_1_1_1_1_1_1_1_1_1_1_1_1_1_1_1_1_1_1_1_1_1_1_1_1_1_1_1_1_1_1_1_1_1_1_1_1_1_1_1_1_1_1_1_1_1_1_1_1">
    <p:bg>
      <p:bgPr>
        <a:solidFill>
          <a:schemeClr val="lt1"/>
        </a:solidFill>
      </p:bgPr>
    </p:bg>
    <p:spTree>
      <p:nvGrpSpPr>
        <p:cNvPr id="557" name="Shape 557"/>
        <p:cNvGrpSpPr/>
        <p:nvPr/>
      </p:nvGrpSpPr>
      <p:grpSpPr>
        <a:xfrm>
          <a:off x="0" y="0"/>
          <a:ext cx="0" cy="0"/>
          <a:chOff x="0" y="0"/>
          <a:chExt cx="0" cy="0"/>
        </a:xfrm>
      </p:grpSpPr>
      <p:pic>
        <p:nvPicPr>
          <p:cNvPr id="558" name="Google Shape;558;p83"/>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559" name="Google Shape;559;p83"/>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pic>
        <p:nvPicPr>
          <p:cNvPr id="560" name="Google Shape;560;p83"/>
          <p:cNvPicPr preferRelativeResize="0"/>
          <p:nvPr/>
        </p:nvPicPr>
        <p:blipFill>
          <a:blip r:embed="rId4">
            <a:alphaModFix/>
          </a:blip>
          <a:stretch>
            <a:fillRect/>
          </a:stretch>
        </p:blipFill>
        <p:spPr>
          <a:xfrm>
            <a:off x="1413525" y="1901025"/>
            <a:ext cx="2492500" cy="2761150"/>
          </a:xfrm>
          <a:prstGeom prst="rect">
            <a:avLst/>
          </a:prstGeom>
          <a:noFill/>
          <a:ln>
            <a:noFill/>
          </a:ln>
        </p:spPr>
      </p:pic>
      <p:sp>
        <p:nvSpPr>
          <p:cNvPr id="561" name="Google Shape;561;p83"/>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62" name="Google Shape;562;p8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1">
  <p:cSld name="CUSTOM_6_1_1_1_1_1_1_1_1_1_1_1_1_1_1_1_1_1_1_1_1_1_1_1_1_1_1_1_1_1_1_1_1_1_1_1_1_1_1_1_1_1_1_1_1_1_1_1_1_1_1_1_1_1_2">
    <p:bg>
      <p:bgPr>
        <a:solidFill>
          <a:schemeClr val="lt1"/>
        </a:solidFill>
      </p:bgPr>
    </p:bg>
    <p:spTree>
      <p:nvGrpSpPr>
        <p:cNvPr id="563" name="Shape 563"/>
        <p:cNvGrpSpPr/>
        <p:nvPr/>
      </p:nvGrpSpPr>
      <p:grpSpPr>
        <a:xfrm>
          <a:off x="0" y="0"/>
          <a:ext cx="0" cy="0"/>
          <a:chOff x="0" y="0"/>
          <a:chExt cx="0" cy="0"/>
        </a:xfrm>
      </p:grpSpPr>
      <p:pic>
        <p:nvPicPr>
          <p:cNvPr id="564" name="Google Shape;564;p84"/>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565" name="Google Shape;565;p84"/>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
        <p:nvSpPr>
          <p:cNvPr id="566" name="Google Shape;566;p84"/>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567" name="Google Shape;567;p84"/>
          <p:cNvPicPr preferRelativeResize="0"/>
          <p:nvPr/>
        </p:nvPicPr>
        <p:blipFill>
          <a:blip r:embed="rId4">
            <a:alphaModFix/>
          </a:blip>
          <a:stretch>
            <a:fillRect/>
          </a:stretch>
        </p:blipFill>
        <p:spPr>
          <a:xfrm>
            <a:off x="847625" y="1597800"/>
            <a:ext cx="3077900" cy="3077900"/>
          </a:xfrm>
          <a:prstGeom prst="rect">
            <a:avLst/>
          </a:prstGeom>
          <a:noFill/>
          <a:ln>
            <a:noFill/>
          </a:ln>
        </p:spPr>
      </p:pic>
      <p:sp>
        <p:nvSpPr>
          <p:cNvPr id="568" name="Google Shape;568;p8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1">
  <p:cSld name="CUSTOM_6_1_1_1_1_1_1_1_1_1_1_1_1_1_1_1_1_1_1_1_1_1_1_1_1_1_1_1_1_1_1_1_1_1_1_1_1_1_1_1_1_1_1_1_1_1_1_1_1_1_1_1_1_1_2_1">
    <p:bg>
      <p:bgPr>
        <a:solidFill>
          <a:schemeClr val="lt1"/>
        </a:solidFill>
      </p:bgPr>
    </p:bg>
    <p:spTree>
      <p:nvGrpSpPr>
        <p:cNvPr id="569" name="Shape 569"/>
        <p:cNvGrpSpPr/>
        <p:nvPr/>
      </p:nvGrpSpPr>
      <p:grpSpPr>
        <a:xfrm>
          <a:off x="0" y="0"/>
          <a:ext cx="0" cy="0"/>
          <a:chOff x="0" y="0"/>
          <a:chExt cx="0" cy="0"/>
        </a:xfrm>
      </p:grpSpPr>
      <p:sp>
        <p:nvSpPr>
          <p:cNvPr id="570" name="Google Shape;570;p85"/>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571" name="Google Shape;571;p85"/>
          <p:cNvPicPr preferRelativeResize="0"/>
          <p:nvPr/>
        </p:nvPicPr>
        <p:blipFill>
          <a:blip r:embed="rId2">
            <a:alphaModFix/>
          </a:blip>
          <a:stretch>
            <a:fillRect/>
          </a:stretch>
        </p:blipFill>
        <p:spPr>
          <a:xfrm>
            <a:off x="1059850" y="1961400"/>
            <a:ext cx="3081527" cy="2475757"/>
          </a:xfrm>
          <a:prstGeom prst="rect">
            <a:avLst/>
          </a:prstGeom>
          <a:noFill/>
          <a:ln>
            <a:noFill/>
          </a:ln>
        </p:spPr>
      </p:pic>
      <p:sp>
        <p:nvSpPr>
          <p:cNvPr id="572" name="Google Shape;572;p8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73" name="Google Shape;573;p85"/>
          <p:cNvPicPr preferRelativeResize="0"/>
          <p:nvPr/>
        </p:nvPicPr>
        <p:blipFill rotWithShape="1">
          <a:blip r:embed="rId3">
            <a:alphaModFix/>
          </a:blip>
          <a:srcRect b="-4577" l="0" r="26991" t="31456"/>
          <a:stretch/>
        </p:blipFill>
        <p:spPr>
          <a:xfrm flipH="1">
            <a:off x="-34750" y="0"/>
            <a:ext cx="4037150" cy="4043525"/>
          </a:xfrm>
          <a:prstGeom prst="rect">
            <a:avLst/>
          </a:prstGeom>
          <a:noFill/>
          <a:ln>
            <a:noFill/>
          </a:ln>
        </p:spPr>
      </p:pic>
      <p:pic>
        <p:nvPicPr>
          <p:cNvPr id="574" name="Google Shape;574;p85"/>
          <p:cNvPicPr preferRelativeResize="0"/>
          <p:nvPr/>
        </p:nvPicPr>
        <p:blipFill rotWithShape="1">
          <a:blip r:embed="rId4">
            <a:alphaModFix/>
          </a:blip>
          <a:srcRect b="19" l="0" r="14170" t="19"/>
          <a:stretch/>
        </p:blipFill>
        <p:spPr>
          <a:xfrm rot="-5400000">
            <a:off x="228625" y="-282427"/>
            <a:ext cx="3199550" cy="37263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ata Lake 1">
  <p:cSld name="CUSTOM_6_1_1_1_1_1_1_1_1_1_1_1_1_1_1_1_1_1_1_1_1_1_1_1_1_1_1_1_1_1_1_1_1_1_1_1_1_1_1_1_1_1_1_1_1_1_1_1_1_1_1_1_1_1_2_1_1">
    <p:bg>
      <p:bgPr>
        <a:solidFill>
          <a:schemeClr val="lt1"/>
        </a:solidFill>
      </p:bgPr>
    </p:bg>
    <p:spTree>
      <p:nvGrpSpPr>
        <p:cNvPr id="575" name="Shape 575"/>
        <p:cNvGrpSpPr/>
        <p:nvPr/>
      </p:nvGrpSpPr>
      <p:grpSpPr>
        <a:xfrm>
          <a:off x="0" y="0"/>
          <a:ext cx="0" cy="0"/>
          <a:chOff x="0" y="0"/>
          <a:chExt cx="0" cy="0"/>
        </a:xfrm>
      </p:grpSpPr>
      <p:sp>
        <p:nvSpPr>
          <p:cNvPr id="576" name="Google Shape;576;p86"/>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77" name="Google Shape;577;p8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78" name="Google Shape;578;p86"/>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579" name="Google Shape;579;p86"/>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
        <p:nvSpPr>
          <p:cNvPr id="580" name="Google Shape;580;p86"/>
          <p:cNvSpPr txBox="1"/>
          <p:nvPr/>
        </p:nvSpPr>
        <p:spPr>
          <a:xfrm>
            <a:off x="8" y="4033799"/>
            <a:ext cx="5399100" cy="1382700"/>
          </a:xfrm>
          <a:prstGeom prst="rect">
            <a:avLst/>
          </a:prstGeom>
          <a:noFill/>
          <a:ln>
            <a:noFill/>
          </a:ln>
        </p:spPr>
        <p:txBody>
          <a:bodyPr anchorCtr="0" anchor="t" bIns="45725" lIns="45725" spcFirstLastPara="1" rIns="45725" wrap="square" tIns="45725">
            <a:noAutofit/>
          </a:bodyPr>
          <a:lstStyle/>
          <a:p>
            <a:pPr indent="0" lvl="0" marL="0" rtl="0" algn="ctr">
              <a:lnSpc>
                <a:spcPct val="110000"/>
              </a:lnSpc>
              <a:spcBef>
                <a:spcPts val="1100"/>
              </a:spcBef>
              <a:spcAft>
                <a:spcPts val="1300"/>
              </a:spcAft>
              <a:buNone/>
            </a:pPr>
            <a:r>
              <a:rPr lang="en" sz="4000">
                <a:solidFill>
                  <a:srgbClr val="434343"/>
                </a:solidFill>
                <a:latin typeface="Lexend Deca Light"/>
                <a:ea typeface="Lexend Deca Light"/>
                <a:cs typeface="Lexend Deca Light"/>
                <a:sym typeface="Lexend Deca Light"/>
              </a:rPr>
              <a:t>Atlas Data Lake</a:t>
            </a:r>
            <a:endParaRPr sz="4000">
              <a:solidFill>
                <a:srgbClr val="434343"/>
              </a:solidFill>
              <a:latin typeface="Lexend Deca Light"/>
              <a:ea typeface="Lexend Deca Light"/>
              <a:cs typeface="Lexend Deca Light"/>
              <a:sym typeface="Lexend Deca Light"/>
            </a:endParaRPr>
          </a:p>
        </p:txBody>
      </p:sp>
      <p:pic>
        <p:nvPicPr>
          <p:cNvPr id="581" name="Google Shape;581;p86"/>
          <p:cNvPicPr preferRelativeResize="0"/>
          <p:nvPr/>
        </p:nvPicPr>
        <p:blipFill>
          <a:blip r:embed="rId4">
            <a:alphaModFix/>
          </a:blip>
          <a:stretch>
            <a:fillRect/>
          </a:stretch>
        </p:blipFill>
        <p:spPr>
          <a:xfrm>
            <a:off x="171775" y="892000"/>
            <a:ext cx="4836500" cy="3868624"/>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orkload Isolation">
  <p:cSld name="CUSTOM_6_1_1_1_1_1_1_1_1_1_1_1_1_1_1_1_1_1_1_1_1_1_1_1_1_1_1_1_1_1_1_1_1_1_1_1_1_1_1_1_1_1_1_1_1_1_1_1_1_1_1_1_1_1_2_1_1_1">
    <p:bg>
      <p:bgPr>
        <a:solidFill>
          <a:schemeClr val="lt1"/>
        </a:solidFill>
      </p:bgPr>
    </p:bg>
    <p:spTree>
      <p:nvGrpSpPr>
        <p:cNvPr id="582" name="Shape 582"/>
        <p:cNvGrpSpPr/>
        <p:nvPr/>
      </p:nvGrpSpPr>
      <p:grpSpPr>
        <a:xfrm>
          <a:off x="0" y="0"/>
          <a:ext cx="0" cy="0"/>
          <a:chOff x="0" y="0"/>
          <a:chExt cx="0" cy="0"/>
        </a:xfrm>
      </p:grpSpPr>
      <p:sp>
        <p:nvSpPr>
          <p:cNvPr id="583" name="Google Shape;583;p87"/>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84" name="Google Shape;584;p8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85" name="Google Shape;585;p87"/>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586" name="Google Shape;586;p87"/>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
        <p:nvSpPr>
          <p:cNvPr id="587" name="Google Shape;587;p87"/>
          <p:cNvSpPr txBox="1"/>
          <p:nvPr/>
        </p:nvSpPr>
        <p:spPr>
          <a:xfrm>
            <a:off x="8" y="4033799"/>
            <a:ext cx="5399100" cy="1382700"/>
          </a:xfrm>
          <a:prstGeom prst="rect">
            <a:avLst/>
          </a:prstGeom>
          <a:noFill/>
          <a:ln>
            <a:noFill/>
          </a:ln>
        </p:spPr>
        <p:txBody>
          <a:bodyPr anchorCtr="0" anchor="t" bIns="45725" lIns="45725" spcFirstLastPara="1" rIns="45725" wrap="square" tIns="45725">
            <a:noAutofit/>
          </a:bodyPr>
          <a:lstStyle/>
          <a:p>
            <a:pPr indent="0" lvl="0" marL="0" rtl="0" algn="ctr">
              <a:lnSpc>
                <a:spcPct val="110000"/>
              </a:lnSpc>
              <a:spcBef>
                <a:spcPts val="1100"/>
              </a:spcBef>
              <a:spcAft>
                <a:spcPts val="1300"/>
              </a:spcAft>
              <a:buNone/>
            </a:pPr>
            <a:r>
              <a:rPr lang="en" sz="4000">
                <a:solidFill>
                  <a:srgbClr val="434343"/>
                </a:solidFill>
                <a:latin typeface="Lexend Deca Light"/>
                <a:ea typeface="Lexend Deca Light"/>
                <a:cs typeface="Lexend Deca Light"/>
                <a:sym typeface="Lexend Deca Light"/>
              </a:rPr>
              <a:t>Workload Isolation</a:t>
            </a:r>
            <a:endParaRPr sz="4000">
              <a:solidFill>
                <a:srgbClr val="434343"/>
              </a:solidFill>
              <a:latin typeface="Lexend Deca Light"/>
              <a:ea typeface="Lexend Deca Light"/>
              <a:cs typeface="Lexend Deca Light"/>
              <a:sym typeface="Lexend Deca Light"/>
            </a:endParaRPr>
          </a:p>
        </p:txBody>
      </p:sp>
      <p:pic>
        <p:nvPicPr>
          <p:cNvPr id="588" name="Google Shape;588;p87"/>
          <p:cNvPicPr preferRelativeResize="0"/>
          <p:nvPr/>
        </p:nvPicPr>
        <p:blipFill>
          <a:blip r:embed="rId4">
            <a:alphaModFix/>
          </a:blip>
          <a:stretch>
            <a:fillRect/>
          </a:stretch>
        </p:blipFill>
        <p:spPr>
          <a:xfrm>
            <a:off x="1666292" y="1730192"/>
            <a:ext cx="2066501" cy="2066501"/>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2">
  <p:cSld name="CUSTOM_6_1_1_1_1_1_1_1_1_1_1_1_1_1_1_1_1_1_1_1_1_1_1_1_1_1_1_1_1_1_1_1_1_1_1_1_1_1_1_1_1_1_1_1_1_1_1_1_1_1_1_1_1_1_1">
    <p:bg>
      <p:bgPr>
        <a:solidFill>
          <a:schemeClr val="lt1"/>
        </a:solidFill>
      </p:bgPr>
    </p:bg>
    <p:spTree>
      <p:nvGrpSpPr>
        <p:cNvPr id="589" name="Shape 589"/>
        <p:cNvGrpSpPr/>
        <p:nvPr/>
      </p:nvGrpSpPr>
      <p:grpSpPr>
        <a:xfrm>
          <a:off x="0" y="0"/>
          <a:ext cx="0" cy="0"/>
          <a:chOff x="0" y="0"/>
          <a:chExt cx="0" cy="0"/>
        </a:xfrm>
      </p:grpSpPr>
      <p:sp>
        <p:nvSpPr>
          <p:cNvPr id="590" name="Google Shape;590;p88"/>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91" name="Google Shape;591;p88"/>
          <p:cNvSpPr/>
          <p:nvPr/>
        </p:nvSpPr>
        <p:spPr>
          <a:xfrm>
            <a:off x="-225" y="0"/>
            <a:ext cx="4572600" cy="5178600"/>
          </a:xfrm>
          <a:prstGeom prst="rect">
            <a:avLst/>
          </a:prstGeom>
          <a:solidFill>
            <a:srgbClr val="F9EB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92" name="Google Shape;592;p88"/>
          <p:cNvPicPr preferRelativeResize="0"/>
          <p:nvPr/>
        </p:nvPicPr>
        <p:blipFill>
          <a:blip r:embed="rId2">
            <a:alphaModFix/>
          </a:blip>
          <a:stretch>
            <a:fillRect/>
          </a:stretch>
        </p:blipFill>
        <p:spPr>
          <a:xfrm>
            <a:off x="978300" y="2286876"/>
            <a:ext cx="2615401" cy="2615423"/>
          </a:xfrm>
          <a:prstGeom prst="rect">
            <a:avLst/>
          </a:prstGeom>
          <a:noFill/>
          <a:ln>
            <a:noFill/>
          </a:ln>
        </p:spPr>
      </p:pic>
      <p:sp>
        <p:nvSpPr>
          <p:cNvPr id="593" name="Google Shape;593;p88"/>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94" name="Google Shape;594;p88"/>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95" name="Google Shape;595;p88"/>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96" name="Google Shape;596;p8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2">
  <p:cSld name="CUSTOM_6_1_1_1_1_1_1_1_1_1_1_1_1_1_1_1_1_1_1_1_1_1_1_1_1_1_1_1_1_1_1_1_1_1_1_1_1_1_1_1_1_1_1_1_1_1_1_1_1_1_1_1_1_1_1_2">
    <p:bg>
      <p:bgPr>
        <a:solidFill>
          <a:schemeClr val="lt1"/>
        </a:solidFill>
      </p:bgPr>
    </p:bg>
    <p:spTree>
      <p:nvGrpSpPr>
        <p:cNvPr id="597" name="Shape 597"/>
        <p:cNvGrpSpPr/>
        <p:nvPr/>
      </p:nvGrpSpPr>
      <p:grpSpPr>
        <a:xfrm>
          <a:off x="0" y="0"/>
          <a:ext cx="0" cy="0"/>
          <a:chOff x="0" y="0"/>
          <a:chExt cx="0" cy="0"/>
        </a:xfrm>
      </p:grpSpPr>
      <p:sp>
        <p:nvSpPr>
          <p:cNvPr id="598" name="Google Shape;598;p89"/>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99" name="Google Shape;599;p89"/>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8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01" name="Google Shape;601;p89"/>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02" name="Google Shape;602;p89"/>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603" name="Google Shape;603;p89"/>
          <p:cNvPicPr preferRelativeResize="0"/>
          <p:nvPr/>
        </p:nvPicPr>
        <p:blipFill>
          <a:blip r:embed="rId2">
            <a:alphaModFix/>
          </a:blip>
          <a:stretch>
            <a:fillRect/>
          </a:stretch>
        </p:blipFill>
        <p:spPr>
          <a:xfrm>
            <a:off x="1189613" y="2400299"/>
            <a:ext cx="2192774" cy="2028485"/>
          </a:xfrm>
          <a:prstGeom prst="rect">
            <a:avLst/>
          </a:prstGeom>
          <a:noFill/>
          <a:ln>
            <a:noFill/>
          </a:ln>
        </p:spPr>
      </p:pic>
      <p:sp>
        <p:nvSpPr>
          <p:cNvPr id="604" name="Google Shape;604;p8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2">
  <p:cSld name="CUSTOM_6_1_1_1_1_1_1_1_1_1_1_1_1_1_1_1_1_1_1_1_1_1_1_1_1_1_1_1_1_1_1_1_1_1_1_1_1_1_1_1_1_1_1_1_1_1_1_1_1_1_1_1_1_1_1_2_1">
    <p:bg>
      <p:bgPr>
        <a:solidFill>
          <a:schemeClr val="lt1"/>
        </a:solidFill>
      </p:bgPr>
    </p:bg>
    <p:spTree>
      <p:nvGrpSpPr>
        <p:cNvPr id="605" name="Shape 605"/>
        <p:cNvGrpSpPr/>
        <p:nvPr/>
      </p:nvGrpSpPr>
      <p:grpSpPr>
        <a:xfrm>
          <a:off x="0" y="0"/>
          <a:ext cx="0" cy="0"/>
          <a:chOff x="0" y="0"/>
          <a:chExt cx="0" cy="0"/>
        </a:xfrm>
      </p:grpSpPr>
      <p:sp>
        <p:nvSpPr>
          <p:cNvPr id="606" name="Google Shape;606;p90"/>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07" name="Google Shape;607;p90"/>
          <p:cNvSpPr/>
          <p:nvPr/>
        </p:nvSpPr>
        <p:spPr>
          <a:xfrm>
            <a:off x="-225" y="0"/>
            <a:ext cx="4572600" cy="517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9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09" name="Google Shape;609;p90"/>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10" name="Google Shape;610;p90"/>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611" name="Google Shape;611;p90"/>
          <p:cNvPicPr preferRelativeResize="0"/>
          <p:nvPr/>
        </p:nvPicPr>
        <p:blipFill>
          <a:blip r:embed="rId2">
            <a:alphaModFix/>
          </a:blip>
          <a:stretch>
            <a:fillRect/>
          </a:stretch>
        </p:blipFill>
        <p:spPr>
          <a:xfrm>
            <a:off x="1080850" y="2397325"/>
            <a:ext cx="2410449" cy="2260306"/>
          </a:xfrm>
          <a:prstGeom prst="rect">
            <a:avLst/>
          </a:prstGeom>
          <a:noFill/>
          <a:ln>
            <a:noFill/>
          </a:ln>
        </p:spPr>
      </p:pic>
      <p:sp>
        <p:nvSpPr>
          <p:cNvPr id="612" name="Google Shape;612;p9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3">
  <p:cSld name="CUSTOM_6_1_1_1_1_1_1_1_1_1_1_1_1_1_1_1_1_1_1_1_1_1_1_1_1_1_1_1_1_1_1_1_1_1_1_1_1_1_1_1_1_1_1_1_1_1_1_1_1_1_1_1_1_1_1_1">
    <p:bg>
      <p:bgPr>
        <a:solidFill>
          <a:schemeClr val="lt1"/>
        </a:solidFill>
      </p:bgPr>
    </p:bg>
    <p:spTree>
      <p:nvGrpSpPr>
        <p:cNvPr id="613" name="Shape 613"/>
        <p:cNvGrpSpPr/>
        <p:nvPr/>
      </p:nvGrpSpPr>
      <p:grpSpPr>
        <a:xfrm>
          <a:off x="0" y="0"/>
          <a:ext cx="0" cy="0"/>
          <a:chOff x="0" y="0"/>
          <a:chExt cx="0" cy="0"/>
        </a:xfrm>
      </p:grpSpPr>
      <p:sp>
        <p:nvSpPr>
          <p:cNvPr id="614" name="Google Shape;614;p91"/>
          <p:cNvSpPr/>
          <p:nvPr/>
        </p:nvSpPr>
        <p:spPr>
          <a:xfrm>
            <a:off x="-225" y="0"/>
            <a:ext cx="4572600" cy="5178600"/>
          </a:xfrm>
          <a:prstGeom prst="rect">
            <a:avLst/>
          </a:prstGeom>
          <a:solidFill>
            <a:srgbClr val="F9EB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15" name="Google Shape;615;p91"/>
          <p:cNvPicPr preferRelativeResize="0"/>
          <p:nvPr/>
        </p:nvPicPr>
        <p:blipFill>
          <a:blip r:embed="rId2">
            <a:alphaModFix/>
          </a:blip>
          <a:stretch>
            <a:fillRect/>
          </a:stretch>
        </p:blipFill>
        <p:spPr>
          <a:xfrm>
            <a:off x="698900" y="1745925"/>
            <a:ext cx="3174200" cy="3174200"/>
          </a:xfrm>
          <a:prstGeom prst="rect">
            <a:avLst/>
          </a:prstGeom>
          <a:noFill/>
          <a:ln>
            <a:noFill/>
          </a:ln>
        </p:spPr>
      </p:pic>
      <p:sp>
        <p:nvSpPr>
          <p:cNvPr id="616" name="Google Shape;616;p91"/>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617" name="Google Shape;617;p91"/>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18" name="Google Shape;618;p9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1" name="Shape 41"/>
        <p:cNvGrpSpPr/>
        <p:nvPr/>
      </p:nvGrpSpPr>
      <p:grpSpPr>
        <a:xfrm>
          <a:off x="0" y="0"/>
          <a:ext cx="0" cy="0"/>
          <a:chOff x="0" y="0"/>
          <a:chExt cx="0" cy="0"/>
        </a:xfrm>
      </p:grpSpPr>
      <p:sp>
        <p:nvSpPr>
          <p:cNvPr id="42" name="Google Shape;42;p10"/>
          <p:cNvSpPr txBox="1"/>
          <p:nvPr>
            <p:ph idx="1" type="body"/>
          </p:nvPr>
        </p:nvSpPr>
        <p:spPr>
          <a:xfrm>
            <a:off x="311700" y="4230575"/>
            <a:ext cx="5998800" cy="605100"/>
          </a:xfrm>
          <a:prstGeom prst="rect">
            <a:avLst/>
          </a:prstGeom>
        </p:spPr>
        <p:txBody>
          <a:bodyPr anchorCtr="0" anchor="ctr" bIns="91425" lIns="91425" spcFirstLastPara="1" rIns="91425" wrap="square" tIns="91425">
            <a:normAutofit/>
          </a:bodyPr>
          <a:lstStyle>
            <a:lvl1pPr indent="-228600" lvl="0" marL="457200">
              <a:lnSpc>
                <a:spcPct val="100000"/>
              </a:lnSpc>
              <a:spcBef>
                <a:spcPts val="0"/>
              </a:spcBef>
              <a:spcAft>
                <a:spcPts val="0"/>
              </a:spcAft>
              <a:buSzPts val="1800"/>
              <a:buNone/>
              <a:defRPr/>
            </a:lvl1pPr>
          </a:lstStyle>
          <a:p/>
        </p:txBody>
      </p:sp>
      <p:sp>
        <p:nvSpPr>
          <p:cNvPr id="43" name="Google Shape;43;p10"/>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3 ">
  <p:cSld name="CUSTOM_6_1_1_1_1_1_1_1_1_1_1_1_1_1_1_1_1_1_1_1_1_1_1_1_1_1_1_1_1_1_1_1_1_1_1_1_1_1_1_1_1_1_1_1_1_1_1_1_1_1_1_1_1_1_1_1_3">
    <p:bg>
      <p:bgPr>
        <a:solidFill>
          <a:schemeClr val="lt1"/>
        </a:solidFill>
      </p:bgPr>
    </p:bg>
    <p:spTree>
      <p:nvGrpSpPr>
        <p:cNvPr id="619" name="Shape 619"/>
        <p:cNvGrpSpPr/>
        <p:nvPr/>
      </p:nvGrpSpPr>
      <p:grpSpPr>
        <a:xfrm>
          <a:off x="0" y="0"/>
          <a:ext cx="0" cy="0"/>
          <a:chOff x="0" y="0"/>
          <a:chExt cx="0" cy="0"/>
        </a:xfrm>
      </p:grpSpPr>
      <p:sp>
        <p:nvSpPr>
          <p:cNvPr id="620" name="Google Shape;620;p92"/>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92"/>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622" name="Google Shape;622;p92"/>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623" name="Google Shape;623;p92"/>
          <p:cNvPicPr preferRelativeResize="0"/>
          <p:nvPr/>
        </p:nvPicPr>
        <p:blipFill>
          <a:blip r:embed="rId2">
            <a:alphaModFix/>
          </a:blip>
          <a:stretch>
            <a:fillRect/>
          </a:stretch>
        </p:blipFill>
        <p:spPr>
          <a:xfrm>
            <a:off x="751662" y="1874850"/>
            <a:ext cx="3068824" cy="2840667"/>
          </a:xfrm>
          <a:prstGeom prst="rect">
            <a:avLst/>
          </a:prstGeom>
          <a:noFill/>
          <a:ln>
            <a:noFill/>
          </a:ln>
        </p:spPr>
      </p:pic>
      <p:sp>
        <p:nvSpPr>
          <p:cNvPr id="624" name="Google Shape;624;p9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3">
  <p:cSld name="CUSTOM_6_1_1_1_1_1_1_1_1_1_1_1_1_1_1_1_1_1_1_1_1_1_1_1_1_1_1_1_1_1_1_1_1_1_1_1_1_1_1_1_1_1_1_1_1_1_1_1_1_1_1_1_1_1_1_1_2">
    <p:bg>
      <p:bgPr>
        <a:solidFill>
          <a:schemeClr val="lt1"/>
        </a:solidFill>
      </p:bgPr>
    </p:bg>
    <p:spTree>
      <p:nvGrpSpPr>
        <p:cNvPr id="625" name="Shape 625"/>
        <p:cNvGrpSpPr/>
        <p:nvPr/>
      </p:nvGrpSpPr>
      <p:grpSpPr>
        <a:xfrm>
          <a:off x="0" y="0"/>
          <a:ext cx="0" cy="0"/>
          <a:chOff x="0" y="0"/>
          <a:chExt cx="0" cy="0"/>
        </a:xfrm>
      </p:grpSpPr>
      <p:sp>
        <p:nvSpPr>
          <p:cNvPr id="626" name="Google Shape;626;p93"/>
          <p:cNvSpPr/>
          <p:nvPr/>
        </p:nvSpPr>
        <p:spPr>
          <a:xfrm>
            <a:off x="-225" y="0"/>
            <a:ext cx="4572600" cy="517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93"/>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628" name="Google Shape;628;p93"/>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629" name="Google Shape;629;p93"/>
          <p:cNvPicPr preferRelativeResize="0"/>
          <p:nvPr/>
        </p:nvPicPr>
        <p:blipFill>
          <a:blip r:embed="rId2">
            <a:alphaModFix/>
          </a:blip>
          <a:stretch>
            <a:fillRect/>
          </a:stretch>
        </p:blipFill>
        <p:spPr>
          <a:xfrm>
            <a:off x="751662" y="1863775"/>
            <a:ext cx="3068825" cy="2879364"/>
          </a:xfrm>
          <a:prstGeom prst="rect">
            <a:avLst/>
          </a:prstGeom>
          <a:noFill/>
          <a:ln>
            <a:noFill/>
          </a:ln>
        </p:spPr>
      </p:pic>
      <p:sp>
        <p:nvSpPr>
          <p:cNvPr id="630" name="Google Shape;630;p9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4">
  <p:cSld name="CUSTOM_6_1_1_1_1_1_1_1_1_1_1_1_1_1_1_1_1_1_1_1_1_1_1_1_1_1_1_1_1_1_1_1_1_1_1_1_1_1_1_1_1_1_1_1_1_1_1_1_1_1_1_1_1_1_1_1_1">
    <p:bg>
      <p:bgPr>
        <a:solidFill>
          <a:schemeClr val="accent3"/>
        </a:solidFill>
      </p:bgPr>
    </p:bg>
    <p:spTree>
      <p:nvGrpSpPr>
        <p:cNvPr id="631" name="Shape 631"/>
        <p:cNvGrpSpPr/>
        <p:nvPr/>
      </p:nvGrpSpPr>
      <p:grpSpPr>
        <a:xfrm>
          <a:off x="0" y="0"/>
          <a:ext cx="0" cy="0"/>
          <a:chOff x="0" y="0"/>
          <a:chExt cx="0" cy="0"/>
        </a:xfrm>
      </p:grpSpPr>
      <p:sp>
        <p:nvSpPr>
          <p:cNvPr id="632" name="Google Shape;632;p94"/>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633" name="Google Shape;633;p94"/>
          <p:cNvPicPr preferRelativeResize="0"/>
          <p:nvPr/>
        </p:nvPicPr>
        <p:blipFill>
          <a:blip r:embed="rId2">
            <a:alphaModFix/>
          </a:blip>
          <a:stretch>
            <a:fillRect/>
          </a:stretch>
        </p:blipFill>
        <p:spPr>
          <a:xfrm>
            <a:off x="622725" y="598438"/>
            <a:ext cx="3946651" cy="3946623"/>
          </a:xfrm>
          <a:prstGeom prst="rect">
            <a:avLst/>
          </a:prstGeom>
          <a:noFill/>
          <a:ln>
            <a:noFill/>
          </a:ln>
        </p:spPr>
      </p:pic>
      <p:sp>
        <p:nvSpPr>
          <p:cNvPr id="634" name="Google Shape;634;p9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4">
  <p:cSld name="CUSTOM_6_1_1_1_1_1_1_1_1_1_1_1_1_1_1_1_1_1_1_1_1_1_1_1_1_1_1_1_1_1_1_1_1_1_1_1_1_1_1_1_1_1_1_1_1_1_1_1_1_1_1_1_1_1_1_1_1_1">
    <p:bg>
      <p:bgPr>
        <a:solidFill>
          <a:schemeClr val="dk1"/>
        </a:solidFill>
      </p:bgPr>
    </p:bg>
    <p:spTree>
      <p:nvGrpSpPr>
        <p:cNvPr id="635" name="Shape 635"/>
        <p:cNvGrpSpPr/>
        <p:nvPr/>
      </p:nvGrpSpPr>
      <p:grpSpPr>
        <a:xfrm>
          <a:off x="0" y="0"/>
          <a:ext cx="0" cy="0"/>
          <a:chOff x="0" y="0"/>
          <a:chExt cx="0" cy="0"/>
        </a:xfrm>
      </p:grpSpPr>
      <p:sp>
        <p:nvSpPr>
          <p:cNvPr id="636" name="Google Shape;636;p95"/>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pic>
        <p:nvPicPr>
          <p:cNvPr id="637" name="Google Shape;637;p95"/>
          <p:cNvPicPr preferRelativeResize="0"/>
          <p:nvPr/>
        </p:nvPicPr>
        <p:blipFill rotWithShape="1">
          <a:blip r:embed="rId2">
            <a:alphaModFix/>
          </a:blip>
          <a:srcRect b="0" l="12648" r="0" t="0"/>
          <a:stretch/>
        </p:blipFill>
        <p:spPr>
          <a:xfrm>
            <a:off x="0" y="323925"/>
            <a:ext cx="4130449" cy="4377100"/>
          </a:xfrm>
          <a:prstGeom prst="rect">
            <a:avLst/>
          </a:prstGeom>
          <a:noFill/>
          <a:ln>
            <a:noFill/>
          </a:ln>
        </p:spPr>
      </p:pic>
      <p:sp>
        <p:nvSpPr>
          <p:cNvPr id="638" name="Google Shape;638;p9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4">
  <p:cSld name="CUSTOM_6_1_1_1_1_1_1_1_1_1_1_1_1_1_1_1_1_1_1_1_1_1_1_1_1_1_1_1_1_1_1_1_1_1_1_1_1_1_1_1_1_1_1_1_1_1_1_1_1_1_1_1_1_1_1_1_1_1_1">
    <p:bg>
      <p:bgPr>
        <a:solidFill>
          <a:schemeClr val="dk1"/>
        </a:solidFill>
      </p:bgPr>
    </p:bg>
    <p:spTree>
      <p:nvGrpSpPr>
        <p:cNvPr id="639" name="Shape 639"/>
        <p:cNvGrpSpPr/>
        <p:nvPr/>
      </p:nvGrpSpPr>
      <p:grpSpPr>
        <a:xfrm>
          <a:off x="0" y="0"/>
          <a:ext cx="0" cy="0"/>
          <a:chOff x="0" y="0"/>
          <a:chExt cx="0" cy="0"/>
        </a:xfrm>
      </p:grpSpPr>
      <p:sp>
        <p:nvSpPr>
          <p:cNvPr id="640" name="Google Shape;640;p96"/>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pic>
        <p:nvPicPr>
          <p:cNvPr id="641" name="Google Shape;641;p96"/>
          <p:cNvPicPr preferRelativeResize="0"/>
          <p:nvPr/>
        </p:nvPicPr>
        <p:blipFill rotWithShape="1">
          <a:blip r:embed="rId2">
            <a:alphaModFix/>
          </a:blip>
          <a:srcRect b="0" l="9518" r="0" t="0"/>
          <a:stretch/>
        </p:blipFill>
        <p:spPr>
          <a:xfrm>
            <a:off x="-225" y="615750"/>
            <a:ext cx="4133326" cy="4286225"/>
          </a:xfrm>
          <a:prstGeom prst="rect">
            <a:avLst/>
          </a:prstGeom>
          <a:noFill/>
          <a:ln>
            <a:noFill/>
          </a:ln>
        </p:spPr>
      </p:pic>
      <p:sp>
        <p:nvSpPr>
          <p:cNvPr id="642" name="Google Shape;642;p9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 text b">
  <p:cSld name="CUSTOM_6_1_1_1_1_1_1_1_1_1_1_1_1_1_1_1_1_1_1_1_1_1_1_1_1_1_1_1_1_1_1_1_1_1_1_1_1_1_1_1_1_1_1_1_1_1_1_1_1_1_1_1_1_1_1_1_1_1_1_2">
    <p:bg>
      <p:bgPr>
        <a:solidFill>
          <a:schemeClr val="dk1"/>
        </a:solidFill>
      </p:bgPr>
    </p:bg>
    <p:spTree>
      <p:nvGrpSpPr>
        <p:cNvPr id="643" name="Shape 643"/>
        <p:cNvGrpSpPr/>
        <p:nvPr/>
      </p:nvGrpSpPr>
      <p:grpSpPr>
        <a:xfrm>
          <a:off x="0" y="0"/>
          <a:ext cx="0" cy="0"/>
          <a:chOff x="0" y="0"/>
          <a:chExt cx="0" cy="0"/>
        </a:xfrm>
      </p:grpSpPr>
      <p:sp>
        <p:nvSpPr>
          <p:cNvPr id="644" name="Google Shape;644;p97"/>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645" name="Google Shape;645;p9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5">
  <p:cSld name="CUSTOM_6_1_1_1_1_1_1_1_1_1_1_1_1_1_1_1_1_1_1_1_1_1_1_1_1_1_1_1_1_1_1_1_1_1_1_1_1_1_1_1_1_1_1_1_1_1_1_1_1_1_1_1_1_1_1_1_1_1_1_1">
    <p:bg>
      <p:bgPr>
        <a:solidFill>
          <a:schemeClr val="accent3"/>
        </a:solidFill>
      </p:bgPr>
    </p:bg>
    <p:spTree>
      <p:nvGrpSpPr>
        <p:cNvPr id="646" name="Shape 646"/>
        <p:cNvGrpSpPr/>
        <p:nvPr/>
      </p:nvGrpSpPr>
      <p:grpSpPr>
        <a:xfrm>
          <a:off x="0" y="0"/>
          <a:ext cx="0" cy="0"/>
          <a:chOff x="0" y="0"/>
          <a:chExt cx="0" cy="0"/>
        </a:xfrm>
      </p:grpSpPr>
      <p:sp>
        <p:nvSpPr>
          <p:cNvPr id="647" name="Google Shape;647;p98"/>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648" name="Google Shape;648;p98"/>
          <p:cNvPicPr preferRelativeResize="0"/>
          <p:nvPr/>
        </p:nvPicPr>
        <p:blipFill>
          <a:blip r:embed="rId2">
            <a:alphaModFix/>
          </a:blip>
          <a:stretch>
            <a:fillRect/>
          </a:stretch>
        </p:blipFill>
        <p:spPr>
          <a:xfrm>
            <a:off x="978300" y="2286876"/>
            <a:ext cx="2615401" cy="2615423"/>
          </a:xfrm>
          <a:prstGeom prst="rect">
            <a:avLst/>
          </a:prstGeom>
          <a:noFill/>
          <a:ln>
            <a:noFill/>
          </a:ln>
        </p:spPr>
      </p:pic>
      <p:sp>
        <p:nvSpPr>
          <p:cNvPr id="649" name="Google Shape;649;p98"/>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50" name="Google Shape;650;p98"/>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51" name="Google Shape;651;p98"/>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652" name="Google Shape;652;p9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5">
  <p:cSld name="CUSTOM_6_1_1_1_1_1_1_1_1_1_1_1_1_1_1_1_1_1_1_1_1_1_1_1_1_1_1_1_1_1_1_1_1_1_1_1_1_1_1_1_1_1_1_1_1_1_1_1_1_1_1_1_1_1_1_1_1_1_1_1_1">
    <p:bg>
      <p:bgPr>
        <a:solidFill>
          <a:schemeClr val="dk1"/>
        </a:solidFill>
      </p:bgPr>
    </p:bg>
    <p:spTree>
      <p:nvGrpSpPr>
        <p:cNvPr id="653" name="Shape 653"/>
        <p:cNvGrpSpPr/>
        <p:nvPr/>
      </p:nvGrpSpPr>
      <p:grpSpPr>
        <a:xfrm>
          <a:off x="0" y="0"/>
          <a:ext cx="0" cy="0"/>
          <a:chOff x="0" y="0"/>
          <a:chExt cx="0" cy="0"/>
        </a:xfrm>
      </p:grpSpPr>
      <p:sp>
        <p:nvSpPr>
          <p:cNvPr id="654" name="Google Shape;654;p99"/>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655" name="Google Shape;655;p9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56" name="Google Shape;656;p99"/>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57" name="Google Shape;657;p99"/>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658" name="Google Shape;658;p99"/>
          <p:cNvPicPr preferRelativeResize="0"/>
          <p:nvPr/>
        </p:nvPicPr>
        <p:blipFill>
          <a:blip r:embed="rId2">
            <a:alphaModFix/>
          </a:blip>
          <a:stretch>
            <a:fillRect/>
          </a:stretch>
        </p:blipFill>
        <p:spPr>
          <a:xfrm>
            <a:off x="1080775" y="2400300"/>
            <a:ext cx="2410450" cy="2229852"/>
          </a:xfrm>
          <a:prstGeom prst="rect">
            <a:avLst/>
          </a:prstGeom>
          <a:noFill/>
          <a:ln>
            <a:noFill/>
          </a:ln>
        </p:spPr>
      </p:pic>
      <p:sp>
        <p:nvSpPr>
          <p:cNvPr id="659" name="Google Shape;659;p9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5">
  <p:cSld name="CUSTOM_6_1_1_1_1_1_1_1_1_1_1_1_1_1_1_1_1_1_1_1_1_1_1_1_1_1_1_1_1_1_1_1_1_1_1_1_1_1_1_1_1_1_1_1_1_1_1_1_1_1_1_1_1_1_1_1_1_1_1_1_1_1">
    <p:bg>
      <p:bgPr>
        <a:solidFill>
          <a:schemeClr val="accent1"/>
        </a:solidFill>
      </p:bgPr>
    </p:bg>
    <p:spTree>
      <p:nvGrpSpPr>
        <p:cNvPr id="660" name="Shape 660"/>
        <p:cNvGrpSpPr/>
        <p:nvPr/>
      </p:nvGrpSpPr>
      <p:grpSpPr>
        <a:xfrm>
          <a:off x="0" y="0"/>
          <a:ext cx="0" cy="0"/>
          <a:chOff x="0" y="0"/>
          <a:chExt cx="0" cy="0"/>
        </a:xfrm>
      </p:grpSpPr>
      <p:sp>
        <p:nvSpPr>
          <p:cNvPr id="661" name="Google Shape;661;p100"/>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662" name="Google Shape;662;p10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63" name="Google Shape;663;p100"/>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64" name="Google Shape;664;p100"/>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665" name="Google Shape;665;p100"/>
          <p:cNvPicPr preferRelativeResize="0"/>
          <p:nvPr/>
        </p:nvPicPr>
        <p:blipFill>
          <a:blip r:embed="rId2">
            <a:alphaModFix/>
          </a:blip>
          <a:stretch>
            <a:fillRect/>
          </a:stretch>
        </p:blipFill>
        <p:spPr>
          <a:xfrm>
            <a:off x="1080850" y="2397325"/>
            <a:ext cx="2410449" cy="2260306"/>
          </a:xfrm>
          <a:prstGeom prst="rect">
            <a:avLst/>
          </a:prstGeom>
          <a:noFill/>
          <a:ln>
            <a:noFill/>
          </a:ln>
        </p:spPr>
      </p:pic>
      <p:sp>
        <p:nvSpPr>
          <p:cNvPr id="666" name="Google Shape;666;p10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
  <p:cSld name="CUSTOM_6_1_1_1_1_1_1_1_1_1_1_1_1_1_1_1_1_1_1_1_1_1_1_1_1_1_1_1_1_1_1_1_1_1_1_1_1_1_1_1_1_1_1_1_1_1_1_1_1_1_1_1_1_1_1_1_1_1_1_1_1_1_1">
    <p:bg>
      <p:bgPr>
        <a:solidFill>
          <a:schemeClr val="dk1"/>
        </a:solidFill>
      </p:bgPr>
    </p:bg>
    <p:spTree>
      <p:nvGrpSpPr>
        <p:cNvPr id="667" name="Shape 667"/>
        <p:cNvGrpSpPr/>
        <p:nvPr/>
      </p:nvGrpSpPr>
      <p:grpSpPr>
        <a:xfrm>
          <a:off x="0" y="0"/>
          <a:ext cx="0" cy="0"/>
          <a:chOff x="0" y="0"/>
          <a:chExt cx="0" cy="0"/>
        </a:xfrm>
      </p:grpSpPr>
      <p:sp>
        <p:nvSpPr>
          <p:cNvPr id="668" name="Google Shape;668;p10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01"/>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70" name="Google Shape;670;p101"/>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71" name="Google Shape;671;p101"/>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672" name="Google Shape;672;p101"/>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673" name="Google Shape;673;p101"/>
          <p:cNvSpPr/>
          <p:nvPr>
            <p:ph idx="4" type="pic"/>
          </p:nvPr>
        </p:nvSpPr>
        <p:spPr>
          <a:xfrm>
            <a:off x="5008275" y="0"/>
            <a:ext cx="41331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Masters/_rels/slideMaster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2" Type="http://schemas.openxmlformats.org/officeDocument/2006/relationships/theme" Target="../theme/theme1.xml"/><Relationship Id="rId9" Type="http://schemas.openxmlformats.org/officeDocument/2006/relationships/slideLayout" Target="../slideLayouts/slideLayout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40" Type="http://schemas.openxmlformats.org/officeDocument/2006/relationships/slideLayout" Target="../slideLayouts/slideLayout51.xml"/><Relationship Id="rId42" Type="http://schemas.openxmlformats.org/officeDocument/2006/relationships/slideLayout" Target="../slideLayouts/slideLayout53.xml"/><Relationship Id="rId41" Type="http://schemas.openxmlformats.org/officeDocument/2006/relationships/slideLayout" Target="../slideLayouts/slideLayout52.xml"/><Relationship Id="rId44" Type="http://schemas.openxmlformats.org/officeDocument/2006/relationships/slideLayout" Target="../slideLayouts/slideLayout55.xml"/><Relationship Id="rId43" Type="http://schemas.openxmlformats.org/officeDocument/2006/relationships/slideLayout" Target="../slideLayouts/slideLayout54.xml"/><Relationship Id="rId46" Type="http://schemas.openxmlformats.org/officeDocument/2006/relationships/slideLayout" Target="../slideLayouts/slideLayout57.xml"/><Relationship Id="rId45" Type="http://schemas.openxmlformats.org/officeDocument/2006/relationships/slideLayout" Target="../slideLayouts/slideLayout56.xml"/><Relationship Id="rId107" Type="http://schemas.openxmlformats.org/officeDocument/2006/relationships/slideLayout" Target="../slideLayouts/slideLayout118.xml"/><Relationship Id="rId106" Type="http://schemas.openxmlformats.org/officeDocument/2006/relationships/slideLayout" Target="../slideLayouts/slideLayout117.xml"/><Relationship Id="rId105" Type="http://schemas.openxmlformats.org/officeDocument/2006/relationships/slideLayout" Target="../slideLayouts/slideLayout116.xml"/><Relationship Id="rId104" Type="http://schemas.openxmlformats.org/officeDocument/2006/relationships/slideLayout" Target="../slideLayouts/slideLayout115.xml"/><Relationship Id="rId109" Type="http://schemas.openxmlformats.org/officeDocument/2006/relationships/slideLayout" Target="../slideLayouts/slideLayout120.xml"/><Relationship Id="rId108" Type="http://schemas.openxmlformats.org/officeDocument/2006/relationships/slideLayout" Target="../slideLayouts/slideLayout119.xml"/><Relationship Id="rId48" Type="http://schemas.openxmlformats.org/officeDocument/2006/relationships/slideLayout" Target="../slideLayouts/slideLayout59.xml"/><Relationship Id="rId47" Type="http://schemas.openxmlformats.org/officeDocument/2006/relationships/slideLayout" Target="../slideLayouts/slideLayout58.xml"/><Relationship Id="rId49" Type="http://schemas.openxmlformats.org/officeDocument/2006/relationships/slideLayout" Target="../slideLayouts/slideLayout60.xml"/><Relationship Id="rId103" Type="http://schemas.openxmlformats.org/officeDocument/2006/relationships/slideLayout" Target="../slideLayouts/slideLayout114.xml"/><Relationship Id="rId102" Type="http://schemas.openxmlformats.org/officeDocument/2006/relationships/slideLayout" Target="../slideLayouts/slideLayout113.xml"/><Relationship Id="rId101" Type="http://schemas.openxmlformats.org/officeDocument/2006/relationships/slideLayout" Target="../slideLayouts/slideLayout112.xml"/><Relationship Id="rId100" Type="http://schemas.openxmlformats.org/officeDocument/2006/relationships/slideLayout" Target="../slideLayouts/slideLayout111.xml"/><Relationship Id="rId31" Type="http://schemas.openxmlformats.org/officeDocument/2006/relationships/slideLayout" Target="../slideLayouts/slideLayout42.xml"/><Relationship Id="rId30" Type="http://schemas.openxmlformats.org/officeDocument/2006/relationships/slideLayout" Target="../slideLayouts/slideLayout41.xml"/><Relationship Id="rId33" Type="http://schemas.openxmlformats.org/officeDocument/2006/relationships/slideLayout" Target="../slideLayouts/slideLayout44.xml"/><Relationship Id="rId32" Type="http://schemas.openxmlformats.org/officeDocument/2006/relationships/slideLayout" Target="../slideLayouts/slideLayout43.xml"/><Relationship Id="rId35" Type="http://schemas.openxmlformats.org/officeDocument/2006/relationships/slideLayout" Target="../slideLayouts/slideLayout46.xml"/><Relationship Id="rId34" Type="http://schemas.openxmlformats.org/officeDocument/2006/relationships/slideLayout" Target="../slideLayouts/slideLayout45.xml"/><Relationship Id="rId37" Type="http://schemas.openxmlformats.org/officeDocument/2006/relationships/slideLayout" Target="../slideLayouts/slideLayout48.xml"/><Relationship Id="rId36" Type="http://schemas.openxmlformats.org/officeDocument/2006/relationships/slideLayout" Target="../slideLayouts/slideLayout47.xml"/><Relationship Id="rId39" Type="http://schemas.openxmlformats.org/officeDocument/2006/relationships/slideLayout" Target="../slideLayouts/slideLayout50.xml"/><Relationship Id="rId38" Type="http://schemas.openxmlformats.org/officeDocument/2006/relationships/slideLayout" Target="../slideLayouts/slideLayout49.xml"/><Relationship Id="rId20" Type="http://schemas.openxmlformats.org/officeDocument/2006/relationships/slideLayout" Target="../slideLayouts/slideLayout31.xml"/><Relationship Id="rId22" Type="http://schemas.openxmlformats.org/officeDocument/2006/relationships/slideLayout" Target="../slideLayouts/slideLayout33.xml"/><Relationship Id="rId21" Type="http://schemas.openxmlformats.org/officeDocument/2006/relationships/slideLayout" Target="../slideLayouts/slideLayout32.xml"/><Relationship Id="rId24" Type="http://schemas.openxmlformats.org/officeDocument/2006/relationships/slideLayout" Target="../slideLayouts/slideLayout35.xml"/><Relationship Id="rId23" Type="http://schemas.openxmlformats.org/officeDocument/2006/relationships/slideLayout" Target="../slideLayouts/slideLayout34.xml"/><Relationship Id="rId129" Type="http://schemas.openxmlformats.org/officeDocument/2006/relationships/slideLayout" Target="../slideLayouts/slideLayout140.xml"/><Relationship Id="rId128" Type="http://schemas.openxmlformats.org/officeDocument/2006/relationships/slideLayout" Target="../slideLayouts/slideLayout139.xml"/><Relationship Id="rId127" Type="http://schemas.openxmlformats.org/officeDocument/2006/relationships/slideLayout" Target="../slideLayouts/slideLayout138.xml"/><Relationship Id="rId126" Type="http://schemas.openxmlformats.org/officeDocument/2006/relationships/slideLayout" Target="../slideLayouts/slideLayout137.xml"/><Relationship Id="rId26" Type="http://schemas.openxmlformats.org/officeDocument/2006/relationships/slideLayout" Target="../slideLayouts/slideLayout37.xml"/><Relationship Id="rId121" Type="http://schemas.openxmlformats.org/officeDocument/2006/relationships/slideLayout" Target="../slideLayouts/slideLayout132.xml"/><Relationship Id="rId25" Type="http://schemas.openxmlformats.org/officeDocument/2006/relationships/slideLayout" Target="../slideLayouts/slideLayout36.xml"/><Relationship Id="rId120" Type="http://schemas.openxmlformats.org/officeDocument/2006/relationships/slideLayout" Target="../slideLayouts/slideLayout131.xml"/><Relationship Id="rId28" Type="http://schemas.openxmlformats.org/officeDocument/2006/relationships/slideLayout" Target="../slideLayouts/slideLayout39.xml"/><Relationship Id="rId27" Type="http://schemas.openxmlformats.org/officeDocument/2006/relationships/slideLayout" Target="../slideLayouts/slideLayout38.xml"/><Relationship Id="rId125" Type="http://schemas.openxmlformats.org/officeDocument/2006/relationships/slideLayout" Target="../slideLayouts/slideLayout136.xml"/><Relationship Id="rId29" Type="http://schemas.openxmlformats.org/officeDocument/2006/relationships/slideLayout" Target="../slideLayouts/slideLayout40.xml"/><Relationship Id="rId124" Type="http://schemas.openxmlformats.org/officeDocument/2006/relationships/slideLayout" Target="../slideLayouts/slideLayout135.xml"/><Relationship Id="rId123" Type="http://schemas.openxmlformats.org/officeDocument/2006/relationships/slideLayout" Target="../slideLayouts/slideLayout134.xml"/><Relationship Id="rId122" Type="http://schemas.openxmlformats.org/officeDocument/2006/relationships/slideLayout" Target="../slideLayouts/slideLayout133.xml"/><Relationship Id="rId95" Type="http://schemas.openxmlformats.org/officeDocument/2006/relationships/slideLayout" Target="../slideLayouts/slideLayout106.xml"/><Relationship Id="rId94" Type="http://schemas.openxmlformats.org/officeDocument/2006/relationships/slideLayout" Target="../slideLayouts/slideLayout105.xml"/><Relationship Id="rId97" Type="http://schemas.openxmlformats.org/officeDocument/2006/relationships/slideLayout" Target="../slideLayouts/slideLayout108.xml"/><Relationship Id="rId96" Type="http://schemas.openxmlformats.org/officeDocument/2006/relationships/slideLayout" Target="../slideLayouts/slideLayout107.xml"/><Relationship Id="rId11" Type="http://schemas.openxmlformats.org/officeDocument/2006/relationships/slideLayout" Target="../slideLayouts/slideLayout22.xml"/><Relationship Id="rId99" Type="http://schemas.openxmlformats.org/officeDocument/2006/relationships/slideLayout" Target="../slideLayouts/slideLayout110.xml"/><Relationship Id="rId10" Type="http://schemas.openxmlformats.org/officeDocument/2006/relationships/slideLayout" Target="../slideLayouts/slideLayout21.xml"/><Relationship Id="rId98" Type="http://schemas.openxmlformats.org/officeDocument/2006/relationships/slideLayout" Target="../slideLayouts/slideLayout109.xml"/><Relationship Id="rId13" Type="http://schemas.openxmlformats.org/officeDocument/2006/relationships/slideLayout" Target="../slideLayouts/slideLayout24.xml"/><Relationship Id="rId12" Type="http://schemas.openxmlformats.org/officeDocument/2006/relationships/slideLayout" Target="../slideLayouts/slideLayout23.xml"/><Relationship Id="rId91" Type="http://schemas.openxmlformats.org/officeDocument/2006/relationships/slideLayout" Target="../slideLayouts/slideLayout102.xml"/><Relationship Id="rId90" Type="http://schemas.openxmlformats.org/officeDocument/2006/relationships/slideLayout" Target="../slideLayouts/slideLayout101.xml"/><Relationship Id="rId93" Type="http://schemas.openxmlformats.org/officeDocument/2006/relationships/slideLayout" Target="../slideLayouts/slideLayout104.xml"/><Relationship Id="rId92" Type="http://schemas.openxmlformats.org/officeDocument/2006/relationships/slideLayout" Target="../slideLayouts/slideLayout103.xml"/><Relationship Id="rId118" Type="http://schemas.openxmlformats.org/officeDocument/2006/relationships/slideLayout" Target="../slideLayouts/slideLayout129.xml"/><Relationship Id="rId117" Type="http://schemas.openxmlformats.org/officeDocument/2006/relationships/slideLayout" Target="../slideLayouts/slideLayout128.xml"/><Relationship Id="rId116" Type="http://schemas.openxmlformats.org/officeDocument/2006/relationships/slideLayout" Target="../slideLayouts/slideLayout127.xml"/><Relationship Id="rId115" Type="http://schemas.openxmlformats.org/officeDocument/2006/relationships/slideLayout" Target="../slideLayouts/slideLayout126.xml"/><Relationship Id="rId119" Type="http://schemas.openxmlformats.org/officeDocument/2006/relationships/slideLayout" Target="../slideLayouts/slideLayout130.xml"/><Relationship Id="rId15" Type="http://schemas.openxmlformats.org/officeDocument/2006/relationships/slideLayout" Target="../slideLayouts/slideLayout26.xml"/><Relationship Id="rId110" Type="http://schemas.openxmlformats.org/officeDocument/2006/relationships/slideLayout" Target="../slideLayouts/slideLayout121.xml"/><Relationship Id="rId14" Type="http://schemas.openxmlformats.org/officeDocument/2006/relationships/slideLayout" Target="../slideLayouts/slideLayout25.xml"/><Relationship Id="rId17" Type="http://schemas.openxmlformats.org/officeDocument/2006/relationships/slideLayout" Target="../slideLayouts/slideLayout28.xml"/><Relationship Id="rId16" Type="http://schemas.openxmlformats.org/officeDocument/2006/relationships/slideLayout" Target="../slideLayouts/slideLayout27.xml"/><Relationship Id="rId19" Type="http://schemas.openxmlformats.org/officeDocument/2006/relationships/slideLayout" Target="../slideLayouts/slideLayout30.xml"/><Relationship Id="rId114" Type="http://schemas.openxmlformats.org/officeDocument/2006/relationships/slideLayout" Target="../slideLayouts/slideLayout125.xml"/><Relationship Id="rId18" Type="http://schemas.openxmlformats.org/officeDocument/2006/relationships/slideLayout" Target="../slideLayouts/slideLayout29.xml"/><Relationship Id="rId113" Type="http://schemas.openxmlformats.org/officeDocument/2006/relationships/slideLayout" Target="../slideLayouts/slideLayout124.xml"/><Relationship Id="rId112" Type="http://schemas.openxmlformats.org/officeDocument/2006/relationships/slideLayout" Target="../slideLayouts/slideLayout123.xml"/><Relationship Id="rId111" Type="http://schemas.openxmlformats.org/officeDocument/2006/relationships/slideLayout" Target="../slideLayouts/slideLayout122.xml"/><Relationship Id="rId84" Type="http://schemas.openxmlformats.org/officeDocument/2006/relationships/slideLayout" Target="../slideLayouts/slideLayout95.xml"/><Relationship Id="rId83" Type="http://schemas.openxmlformats.org/officeDocument/2006/relationships/slideLayout" Target="../slideLayouts/slideLayout94.xml"/><Relationship Id="rId86" Type="http://schemas.openxmlformats.org/officeDocument/2006/relationships/slideLayout" Target="../slideLayouts/slideLayout97.xml"/><Relationship Id="rId85" Type="http://schemas.openxmlformats.org/officeDocument/2006/relationships/slideLayout" Target="../slideLayouts/slideLayout96.xml"/><Relationship Id="rId88" Type="http://schemas.openxmlformats.org/officeDocument/2006/relationships/slideLayout" Target="../slideLayouts/slideLayout99.xml"/><Relationship Id="rId150" Type="http://schemas.openxmlformats.org/officeDocument/2006/relationships/slideLayout" Target="../slideLayouts/slideLayout161.xml"/><Relationship Id="rId87" Type="http://schemas.openxmlformats.org/officeDocument/2006/relationships/slideLayout" Target="../slideLayouts/slideLayout98.xml"/><Relationship Id="rId89" Type="http://schemas.openxmlformats.org/officeDocument/2006/relationships/slideLayout" Target="../slideLayouts/slideLayout100.xml"/><Relationship Id="rId80" Type="http://schemas.openxmlformats.org/officeDocument/2006/relationships/slideLayout" Target="../slideLayouts/slideLayout91.xml"/><Relationship Id="rId82" Type="http://schemas.openxmlformats.org/officeDocument/2006/relationships/slideLayout" Target="../slideLayouts/slideLayout93.xml"/><Relationship Id="rId81" Type="http://schemas.openxmlformats.org/officeDocument/2006/relationships/slideLayout" Target="../slideLayouts/slideLayout92.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149" Type="http://schemas.openxmlformats.org/officeDocument/2006/relationships/slideLayout" Target="../slideLayouts/slideLayout160.xml"/><Relationship Id="rId4" Type="http://schemas.openxmlformats.org/officeDocument/2006/relationships/slideLayout" Target="../slideLayouts/slideLayout15.xml"/><Relationship Id="rId148" Type="http://schemas.openxmlformats.org/officeDocument/2006/relationships/slideLayout" Target="../slideLayouts/slideLayout159.xml"/><Relationship Id="rId9" Type="http://schemas.openxmlformats.org/officeDocument/2006/relationships/slideLayout" Target="../slideLayouts/slideLayout20.xml"/><Relationship Id="rId143" Type="http://schemas.openxmlformats.org/officeDocument/2006/relationships/slideLayout" Target="../slideLayouts/slideLayout154.xml"/><Relationship Id="rId142" Type="http://schemas.openxmlformats.org/officeDocument/2006/relationships/slideLayout" Target="../slideLayouts/slideLayout153.xml"/><Relationship Id="rId141" Type="http://schemas.openxmlformats.org/officeDocument/2006/relationships/slideLayout" Target="../slideLayouts/slideLayout152.xml"/><Relationship Id="rId140" Type="http://schemas.openxmlformats.org/officeDocument/2006/relationships/slideLayout" Target="../slideLayouts/slideLayout151.xml"/><Relationship Id="rId5" Type="http://schemas.openxmlformats.org/officeDocument/2006/relationships/slideLayout" Target="../slideLayouts/slideLayout16.xml"/><Relationship Id="rId147" Type="http://schemas.openxmlformats.org/officeDocument/2006/relationships/slideLayout" Target="../slideLayouts/slideLayout158.xml"/><Relationship Id="rId6" Type="http://schemas.openxmlformats.org/officeDocument/2006/relationships/slideLayout" Target="../slideLayouts/slideLayout17.xml"/><Relationship Id="rId146" Type="http://schemas.openxmlformats.org/officeDocument/2006/relationships/slideLayout" Target="../slideLayouts/slideLayout157.xml"/><Relationship Id="rId7" Type="http://schemas.openxmlformats.org/officeDocument/2006/relationships/slideLayout" Target="../slideLayouts/slideLayout18.xml"/><Relationship Id="rId145" Type="http://schemas.openxmlformats.org/officeDocument/2006/relationships/slideLayout" Target="../slideLayouts/slideLayout156.xml"/><Relationship Id="rId8" Type="http://schemas.openxmlformats.org/officeDocument/2006/relationships/slideLayout" Target="../slideLayouts/slideLayout19.xml"/><Relationship Id="rId144" Type="http://schemas.openxmlformats.org/officeDocument/2006/relationships/slideLayout" Target="../slideLayouts/slideLayout155.xml"/><Relationship Id="rId73" Type="http://schemas.openxmlformats.org/officeDocument/2006/relationships/slideLayout" Target="../slideLayouts/slideLayout84.xml"/><Relationship Id="rId72" Type="http://schemas.openxmlformats.org/officeDocument/2006/relationships/slideLayout" Target="../slideLayouts/slideLayout83.xml"/><Relationship Id="rId75" Type="http://schemas.openxmlformats.org/officeDocument/2006/relationships/slideLayout" Target="../slideLayouts/slideLayout86.xml"/><Relationship Id="rId74" Type="http://schemas.openxmlformats.org/officeDocument/2006/relationships/slideLayout" Target="../slideLayouts/slideLayout85.xml"/><Relationship Id="rId77" Type="http://schemas.openxmlformats.org/officeDocument/2006/relationships/slideLayout" Target="../slideLayouts/slideLayout88.xml"/><Relationship Id="rId76" Type="http://schemas.openxmlformats.org/officeDocument/2006/relationships/slideLayout" Target="../slideLayouts/slideLayout87.xml"/><Relationship Id="rId79" Type="http://schemas.openxmlformats.org/officeDocument/2006/relationships/slideLayout" Target="../slideLayouts/slideLayout90.xml"/><Relationship Id="rId78" Type="http://schemas.openxmlformats.org/officeDocument/2006/relationships/slideLayout" Target="../slideLayouts/slideLayout89.xml"/><Relationship Id="rId71" Type="http://schemas.openxmlformats.org/officeDocument/2006/relationships/slideLayout" Target="../slideLayouts/slideLayout82.xml"/><Relationship Id="rId70" Type="http://schemas.openxmlformats.org/officeDocument/2006/relationships/slideLayout" Target="../slideLayouts/slideLayout81.xml"/><Relationship Id="rId139" Type="http://schemas.openxmlformats.org/officeDocument/2006/relationships/slideLayout" Target="../slideLayouts/slideLayout150.xml"/><Relationship Id="rId138" Type="http://schemas.openxmlformats.org/officeDocument/2006/relationships/slideLayout" Target="../slideLayouts/slideLayout149.xml"/><Relationship Id="rId137" Type="http://schemas.openxmlformats.org/officeDocument/2006/relationships/slideLayout" Target="../slideLayouts/slideLayout148.xml"/><Relationship Id="rId132" Type="http://schemas.openxmlformats.org/officeDocument/2006/relationships/slideLayout" Target="../slideLayouts/slideLayout143.xml"/><Relationship Id="rId131" Type="http://schemas.openxmlformats.org/officeDocument/2006/relationships/slideLayout" Target="../slideLayouts/slideLayout142.xml"/><Relationship Id="rId130" Type="http://schemas.openxmlformats.org/officeDocument/2006/relationships/slideLayout" Target="../slideLayouts/slideLayout141.xml"/><Relationship Id="rId136" Type="http://schemas.openxmlformats.org/officeDocument/2006/relationships/slideLayout" Target="../slideLayouts/slideLayout147.xml"/><Relationship Id="rId135" Type="http://schemas.openxmlformats.org/officeDocument/2006/relationships/slideLayout" Target="../slideLayouts/slideLayout146.xml"/><Relationship Id="rId134" Type="http://schemas.openxmlformats.org/officeDocument/2006/relationships/slideLayout" Target="../slideLayouts/slideLayout145.xml"/><Relationship Id="rId133" Type="http://schemas.openxmlformats.org/officeDocument/2006/relationships/slideLayout" Target="../slideLayouts/slideLayout144.xml"/><Relationship Id="rId62" Type="http://schemas.openxmlformats.org/officeDocument/2006/relationships/slideLayout" Target="../slideLayouts/slideLayout73.xml"/><Relationship Id="rId61" Type="http://schemas.openxmlformats.org/officeDocument/2006/relationships/slideLayout" Target="../slideLayouts/slideLayout72.xml"/><Relationship Id="rId64" Type="http://schemas.openxmlformats.org/officeDocument/2006/relationships/slideLayout" Target="../slideLayouts/slideLayout75.xml"/><Relationship Id="rId63" Type="http://schemas.openxmlformats.org/officeDocument/2006/relationships/slideLayout" Target="../slideLayouts/slideLayout74.xml"/><Relationship Id="rId66" Type="http://schemas.openxmlformats.org/officeDocument/2006/relationships/slideLayout" Target="../slideLayouts/slideLayout77.xml"/><Relationship Id="rId65" Type="http://schemas.openxmlformats.org/officeDocument/2006/relationships/slideLayout" Target="../slideLayouts/slideLayout76.xml"/><Relationship Id="rId68" Type="http://schemas.openxmlformats.org/officeDocument/2006/relationships/slideLayout" Target="../slideLayouts/slideLayout79.xml"/><Relationship Id="rId67" Type="http://schemas.openxmlformats.org/officeDocument/2006/relationships/slideLayout" Target="../slideLayouts/slideLayout78.xml"/><Relationship Id="rId60" Type="http://schemas.openxmlformats.org/officeDocument/2006/relationships/slideLayout" Target="../slideLayouts/slideLayout71.xml"/><Relationship Id="rId69" Type="http://schemas.openxmlformats.org/officeDocument/2006/relationships/slideLayout" Target="../slideLayouts/slideLayout80.xml"/><Relationship Id="rId51" Type="http://schemas.openxmlformats.org/officeDocument/2006/relationships/slideLayout" Target="../slideLayouts/slideLayout62.xml"/><Relationship Id="rId50" Type="http://schemas.openxmlformats.org/officeDocument/2006/relationships/slideLayout" Target="../slideLayouts/slideLayout61.xml"/><Relationship Id="rId53" Type="http://schemas.openxmlformats.org/officeDocument/2006/relationships/slideLayout" Target="../slideLayouts/slideLayout64.xml"/><Relationship Id="rId52" Type="http://schemas.openxmlformats.org/officeDocument/2006/relationships/slideLayout" Target="../slideLayouts/slideLayout63.xml"/><Relationship Id="rId55" Type="http://schemas.openxmlformats.org/officeDocument/2006/relationships/slideLayout" Target="../slideLayouts/slideLayout66.xml"/><Relationship Id="rId54" Type="http://schemas.openxmlformats.org/officeDocument/2006/relationships/slideLayout" Target="../slideLayouts/slideLayout65.xml"/><Relationship Id="rId57" Type="http://schemas.openxmlformats.org/officeDocument/2006/relationships/slideLayout" Target="../slideLayouts/slideLayout68.xml"/><Relationship Id="rId56" Type="http://schemas.openxmlformats.org/officeDocument/2006/relationships/slideLayout" Target="../slideLayouts/slideLayout67.xml"/><Relationship Id="rId59" Type="http://schemas.openxmlformats.org/officeDocument/2006/relationships/slideLayout" Target="../slideLayouts/slideLayout70.xml"/><Relationship Id="rId58" Type="http://schemas.openxmlformats.org/officeDocument/2006/relationships/slideLayout" Target="../slideLayouts/slideLayout69.xml"/><Relationship Id="rId153" Type="http://schemas.openxmlformats.org/officeDocument/2006/relationships/theme" Target="../theme/theme4.xml"/><Relationship Id="rId152" Type="http://schemas.openxmlformats.org/officeDocument/2006/relationships/slideLayout" Target="../slideLayouts/slideLayout163.xml"/><Relationship Id="rId151" Type="http://schemas.openxmlformats.org/officeDocument/2006/relationships/slideLayout" Target="../slideLayouts/slideLayout162.xml"/></Relationships>
</file>

<file path=ppt/slideMasters/_rels/slideMaster3.xml.rels><?xml version="1.0" encoding="UTF-8" standalone="yes"?><Relationships xmlns="http://schemas.openxmlformats.org/package/2006/relationships"><Relationship Id="rId40" Type="http://schemas.openxmlformats.org/officeDocument/2006/relationships/slideLayout" Target="../slideLayouts/slideLayout203.xml"/><Relationship Id="rId42" Type="http://schemas.openxmlformats.org/officeDocument/2006/relationships/slideLayout" Target="../slideLayouts/slideLayout205.xml"/><Relationship Id="rId41" Type="http://schemas.openxmlformats.org/officeDocument/2006/relationships/slideLayout" Target="../slideLayouts/slideLayout204.xml"/><Relationship Id="rId44" Type="http://schemas.openxmlformats.org/officeDocument/2006/relationships/slideLayout" Target="../slideLayouts/slideLayout207.xml"/><Relationship Id="rId43" Type="http://schemas.openxmlformats.org/officeDocument/2006/relationships/slideLayout" Target="../slideLayouts/slideLayout206.xml"/><Relationship Id="rId46" Type="http://schemas.openxmlformats.org/officeDocument/2006/relationships/slideLayout" Target="../slideLayouts/slideLayout209.xml"/><Relationship Id="rId45" Type="http://schemas.openxmlformats.org/officeDocument/2006/relationships/slideLayout" Target="../slideLayouts/slideLayout208.xml"/><Relationship Id="rId107" Type="http://schemas.openxmlformats.org/officeDocument/2006/relationships/slideLayout" Target="../slideLayouts/slideLayout270.xml"/><Relationship Id="rId106" Type="http://schemas.openxmlformats.org/officeDocument/2006/relationships/slideLayout" Target="../slideLayouts/slideLayout269.xml"/><Relationship Id="rId105" Type="http://schemas.openxmlformats.org/officeDocument/2006/relationships/slideLayout" Target="../slideLayouts/slideLayout268.xml"/><Relationship Id="rId104" Type="http://schemas.openxmlformats.org/officeDocument/2006/relationships/slideLayout" Target="../slideLayouts/slideLayout267.xml"/><Relationship Id="rId109" Type="http://schemas.openxmlformats.org/officeDocument/2006/relationships/slideLayout" Target="../slideLayouts/slideLayout272.xml"/><Relationship Id="rId108" Type="http://schemas.openxmlformats.org/officeDocument/2006/relationships/slideLayout" Target="../slideLayouts/slideLayout271.xml"/><Relationship Id="rId48" Type="http://schemas.openxmlformats.org/officeDocument/2006/relationships/slideLayout" Target="../slideLayouts/slideLayout211.xml"/><Relationship Id="rId47" Type="http://schemas.openxmlformats.org/officeDocument/2006/relationships/slideLayout" Target="../slideLayouts/slideLayout210.xml"/><Relationship Id="rId49" Type="http://schemas.openxmlformats.org/officeDocument/2006/relationships/slideLayout" Target="../slideLayouts/slideLayout212.xml"/><Relationship Id="rId103" Type="http://schemas.openxmlformats.org/officeDocument/2006/relationships/slideLayout" Target="../slideLayouts/slideLayout266.xml"/><Relationship Id="rId102" Type="http://schemas.openxmlformats.org/officeDocument/2006/relationships/slideLayout" Target="../slideLayouts/slideLayout265.xml"/><Relationship Id="rId101" Type="http://schemas.openxmlformats.org/officeDocument/2006/relationships/slideLayout" Target="../slideLayouts/slideLayout264.xml"/><Relationship Id="rId100" Type="http://schemas.openxmlformats.org/officeDocument/2006/relationships/slideLayout" Target="../slideLayouts/slideLayout263.xml"/><Relationship Id="rId31" Type="http://schemas.openxmlformats.org/officeDocument/2006/relationships/slideLayout" Target="../slideLayouts/slideLayout194.xml"/><Relationship Id="rId30" Type="http://schemas.openxmlformats.org/officeDocument/2006/relationships/slideLayout" Target="../slideLayouts/slideLayout193.xml"/><Relationship Id="rId33" Type="http://schemas.openxmlformats.org/officeDocument/2006/relationships/slideLayout" Target="../slideLayouts/slideLayout196.xml"/><Relationship Id="rId32" Type="http://schemas.openxmlformats.org/officeDocument/2006/relationships/slideLayout" Target="../slideLayouts/slideLayout195.xml"/><Relationship Id="rId35" Type="http://schemas.openxmlformats.org/officeDocument/2006/relationships/slideLayout" Target="../slideLayouts/slideLayout198.xml"/><Relationship Id="rId34" Type="http://schemas.openxmlformats.org/officeDocument/2006/relationships/slideLayout" Target="../slideLayouts/slideLayout197.xml"/><Relationship Id="rId37" Type="http://schemas.openxmlformats.org/officeDocument/2006/relationships/slideLayout" Target="../slideLayouts/slideLayout200.xml"/><Relationship Id="rId36" Type="http://schemas.openxmlformats.org/officeDocument/2006/relationships/slideLayout" Target="../slideLayouts/slideLayout199.xml"/><Relationship Id="rId39" Type="http://schemas.openxmlformats.org/officeDocument/2006/relationships/slideLayout" Target="../slideLayouts/slideLayout202.xml"/><Relationship Id="rId38" Type="http://schemas.openxmlformats.org/officeDocument/2006/relationships/slideLayout" Target="../slideLayouts/slideLayout201.xml"/><Relationship Id="rId20" Type="http://schemas.openxmlformats.org/officeDocument/2006/relationships/slideLayout" Target="../slideLayouts/slideLayout183.xml"/><Relationship Id="rId22" Type="http://schemas.openxmlformats.org/officeDocument/2006/relationships/slideLayout" Target="../slideLayouts/slideLayout185.xml"/><Relationship Id="rId21" Type="http://schemas.openxmlformats.org/officeDocument/2006/relationships/slideLayout" Target="../slideLayouts/slideLayout184.xml"/><Relationship Id="rId24" Type="http://schemas.openxmlformats.org/officeDocument/2006/relationships/slideLayout" Target="../slideLayouts/slideLayout187.xml"/><Relationship Id="rId23" Type="http://schemas.openxmlformats.org/officeDocument/2006/relationships/slideLayout" Target="../slideLayouts/slideLayout186.xml"/><Relationship Id="rId129" Type="http://schemas.openxmlformats.org/officeDocument/2006/relationships/slideLayout" Target="../slideLayouts/slideLayout292.xml"/><Relationship Id="rId128" Type="http://schemas.openxmlformats.org/officeDocument/2006/relationships/slideLayout" Target="../slideLayouts/slideLayout291.xml"/><Relationship Id="rId127" Type="http://schemas.openxmlformats.org/officeDocument/2006/relationships/slideLayout" Target="../slideLayouts/slideLayout290.xml"/><Relationship Id="rId126" Type="http://schemas.openxmlformats.org/officeDocument/2006/relationships/slideLayout" Target="../slideLayouts/slideLayout289.xml"/><Relationship Id="rId26" Type="http://schemas.openxmlformats.org/officeDocument/2006/relationships/slideLayout" Target="../slideLayouts/slideLayout189.xml"/><Relationship Id="rId121" Type="http://schemas.openxmlformats.org/officeDocument/2006/relationships/slideLayout" Target="../slideLayouts/slideLayout284.xml"/><Relationship Id="rId25" Type="http://schemas.openxmlformats.org/officeDocument/2006/relationships/slideLayout" Target="../slideLayouts/slideLayout188.xml"/><Relationship Id="rId120" Type="http://schemas.openxmlformats.org/officeDocument/2006/relationships/slideLayout" Target="../slideLayouts/slideLayout283.xml"/><Relationship Id="rId28" Type="http://schemas.openxmlformats.org/officeDocument/2006/relationships/slideLayout" Target="../slideLayouts/slideLayout191.xml"/><Relationship Id="rId27" Type="http://schemas.openxmlformats.org/officeDocument/2006/relationships/slideLayout" Target="../slideLayouts/slideLayout190.xml"/><Relationship Id="rId125" Type="http://schemas.openxmlformats.org/officeDocument/2006/relationships/slideLayout" Target="../slideLayouts/slideLayout288.xml"/><Relationship Id="rId29" Type="http://schemas.openxmlformats.org/officeDocument/2006/relationships/slideLayout" Target="../slideLayouts/slideLayout192.xml"/><Relationship Id="rId124" Type="http://schemas.openxmlformats.org/officeDocument/2006/relationships/slideLayout" Target="../slideLayouts/slideLayout287.xml"/><Relationship Id="rId123" Type="http://schemas.openxmlformats.org/officeDocument/2006/relationships/slideLayout" Target="../slideLayouts/slideLayout286.xml"/><Relationship Id="rId122" Type="http://schemas.openxmlformats.org/officeDocument/2006/relationships/slideLayout" Target="../slideLayouts/slideLayout285.xml"/><Relationship Id="rId95" Type="http://schemas.openxmlformats.org/officeDocument/2006/relationships/slideLayout" Target="../slideLayouts/slideLayout258.xml"/><Relationship Id="rId94" Type="http://schemas.openxmlformats.org/officeDocument/2006/relationships/slideLayout" Target="../slideLayouts/slideLayout257.xml"/><Relationship Id="rId97" Type="http://schemas.openxmlformats.org/officeDocument/2006/relationships/slideLayout" Target="../slideLayouts/slideLayout260.xml"/><Relationship Id="rId96" Type="http://schemas.openxmlformats.org/officeDocument/2006/relationships/slideLayout" Target="../slideLayouts/slideLayout259.xml"/><Relationship Id="rId11" Type="http://schemas.openxmlformats.org/officeDocument/2006/relationships/slideLayout" Target="../slideLayouts/slideLayout174.xml"/><Relationship Id="rId99" Type="http://schemas.openxmlformats.org/officeDocument/2006/relationships/slideLayout" Target="../slideLayouts/slideLayout262.xml"/><Relationship Id="rId10" Type="http://schemas.openxmlformats.org/officeDocument/2006/relationships/slideLayout" Target="../slideLayouts/slideLayout173.xml"/><Relationship Id="rId98" Type="http://schemas.openxmlformats.org/officeDocument/2006/relationships/slideLayout" Target="../slideLayouts/slideLayout261.xml"/><Relationship Id="rId13" Type="http://schemas.openxmlformats.org/officeDocument/2006/relationships/slideLayout" Target="../slideLayouts/slideLayout176.xml"/><Relationship Id="rId12" Type="http://schemas.openxmlformats.org/officeDocument/2006/relationships/slideLayout" Target="../slideLayouts/slideLayout175.xml"/><Relationship Id="rId91" Type="http://schemas.openxmlformats.org/officeDocument/2006/relationships/slideLayout" Target="../slideLayouts/slideLayout254.xml"/><Relationship Id="rId90" Type="http://schemas.openxmlformats.org/officeDocument/2006/relationships/slideLayout" Target="../slideLayouts/slideLayout253.xml"/><Relationship Id="rId93" Type="http://schemas.openxmlformats.org/officeDocument/2006/relationships/slideLayout" Target="../slideLayouts/slideLayout256.xml"/><Relationship Id="rId92" Type="http://schemas.openxmlformats.org/officeDocument/2006/relationships/slideLayout" Target="../slideLayouts/slideLayout255.xml"/><Relationship Id="rId118" Type="http://schemas.openxmlformats.org/officeDocument/2006/relationships/slideLayout" Target="../slideLayouts/slideLayout281.xml"/><Relationship Id="rId117" Type="http://schemas.openxmlformats.org/officeDocument/2006/relationships/slideLayout" Target="../slideLayouts/slideLayout280.xml"/><Relationship Id="rId116" Type="http://schemas.openxmlformats.org/officeDocument/2006/relationships/slideLayout" Target="../slideLayouts/slideLayout279.xml"/><Relationship Id="rId115" Type="http://schemas.openxmlformats.org/officeDocument/2006/relationships/slideLayout" Target="../slideLayouts/slideLayout278.xml"/><Relationship Id="rId119" Type="http://schemas.openxmlformats.org/officeDocument/2006/relationships/slideLayout" Target="../slideLayouts/slideLayout282.xml"/><Relationship Id="rId15" Type="http://schemas.openxmlformats.org/officeDocument/2006/relationships/slideLayout" Target="../slideLayouts/slideLayout178.xml"/><Relationship Id="rId110" Type="http://schemas.openxmlformats.org/officeDocument/2006/relationships/slideLayout" Target="../slideLayouts/slideLayout273.xml"/><Relationship Id="rId14" Type="http://schemas.openxmlformats.org/officeDocument/2006/relationships/slideLayout" Target="../slideLayouts/slideLayout177.xml"/><Relationship Id="rId17" Type="http://schemas.openxmlformats.org/officeDocument/2006/relationships/slideLayout" Target="../slideLayouts/slideLayout180.xml"/><Relationship Id="rId16" Type="http://schemas.openxmlformats.org/officeDocument/2006/relationships/slideLayout" Target="../slideLayouts/slideLayout179.xml"/><Relationship Id="rId19" Type="http://schemas.openxmlformats.org/officeDocument/2006/relationships/slideLayout" Target="../slideLayouts/slideLayout182.xml"/><Relationship Id="rId114" Type="http://schemas.openxmlformats.org/officeDocument/2006/relationships/slideLayout" Target="../slideLayouts/slideLayout277.xml"/><Relationship Id="rId18" Type="http://schemas.openxmlformats.org/officeDocument/2006/relationships/slideLayout" Target="../slideLayouts/slideLayout181.xml"/><Relationship Id="rId113" Type="http://schemas.openxmlformats.org/officeDocument/2006/relationships/slideLayout" Target="../slideLayouts/slideLayout276.xml"/><Relationship Id="rId112" Type="http://schemas.openxmlformats.org/officeDocument/2006/relationships/slideLayout" Target="../slideLayouts/slideLayout275.xml"/><Relationship Id="rId111" Type="http://schemas.openxmlformats.org/officeDocument/2006/relationships/slideLayout" Target="../slideLayouts/slideLayout274.xml"/><Relationship Id="rId84" Type="http://schemas.openxmlformats.org/officeDocument/2006/relationships/slideLayout" Target="../slideLayouts/slideLayout247.xml"/><Relationship Id="rId83" Type="http://schemas.openxmlformats.org/officeDocument/2006/relationships/slideLayout" Target="../slideLayouts/slideLayout246.xml"/><Relationship Id="rId86" Type="http://schemas.openxmlformats.org/officeDocument/2006/relationships/slideLayout" Target="../slideLayouts/slideLayout249.xml"/><Relationship Id="rId85" Type="http://schemas.openxmlformats.org/officeDocument/2006/relationships/slideLayout" Target="../slideLayouts/slideLayout248.xml"/><Relationship Id="rId88" Type="http://schemas.openxmlformats.org/officeDocument/2006/relationships/slideLayout" Target="../slideLayouts/slideLayout251.xml"/><Relationship Id="rId150" Type="http://schemas.openxmlformats.org/officeDocument/2006/relationships/slideLayout" Target="../slideLayouts/slideLayout313.xml"/><Relationship Id="rId87" Type="http://schemas.openxmlformats.org/officeDocument/2006/relationships/slideLayout" Target="../slideLayouts/slideLayout250.xml"/><Relationship Id="rId89" Type="http://schemas.openxmlformats.org/officeDocument/2006/relationships/slideLayout" Target="../slideLayouts/slideLayout252.xml"/><Relationship Id="rId80" Type="http://schemas.openxmlformats.org/officeDocument/2006/relationships/slideLayout" Target="../slideLayouts/slideLayout243.xml"/><Relationship Id="rId82" Type="http://schemas.openxmlformats.org/officeDocument/2006/relationships/slideLayout" Target="../slideLayouts/slideLayout245.xml"/><Relationship Id="rId81" Type="http://schemas.openxmlformats.org/officeDocument/2006/relationships/slideLayout" Target="../slideLayouts/slideLayout244.xml"/><Relationship Id="rId1" Type="http://schemas.openxmlformats.org/officeDocument/2006/relationships/slideLayout" Target="../slideLayouts/slideLayout164.xml"/><Relationship Id="rId2" Type="http://schemas.openxmlformats.org/officeDocument/2006/relationships/slideLayout" Target="../slideLayouts/slideLayout165.xml"/><Relationship Id="rId3" Type="http://schemas.openxmlformats.org/officeDocument/2006/relationships/slideLayout" Target="../slideLayouts/slideLayout166.xml"/><Relationship Id="rId149" Type="http://schemas.openxmlformats.org/officeDocument/2006/relationships/slideLayout" Target="../slideLayouts/slideLayout312.xml"/><Relationship Id="rId4" Type="http://schemas.openxmlformats.org/officeDocument/2006/relationships/slideLayout" Target="../slideLayouts/slideLayout167.xml"/><Relationship Id="rId148" Type="http://schemas.openxmlformats.org/officeDocument/2006/relationships/slideLayout" Target="../slideLayouts/slideLayout311.xml"/><Relationship Id="rId9" Type="http://schemas.openxmlformats.org/officeDocument/2006/relationships/slideLayout" Target="../slideLayouts/slideLayout172.xml"/><Relationship Id="rId143" Type="http://schemas.openxmlformats.org/officeDocument/2006/relationships/slideLayout" Target="../slideLayouts/slideLayout306.xml"/><Relationship Id="rId142" Type="http://schemas.openxmlformats.org/officeDocument/2006/relationships/slideLayout" Target="../slideLayouts/slideLayout305.xml"/><Relationship Id="rId141" Type="http://schemas.openxmlformats.org/officeDocument/2006/relationships/slideLayout" Target="../slideLayouts/slideLayout304.xml"/><Relationship Id="rId140" Type="http://schemas.openxmlformats.org/officeDocument/2006/relationships/slideLayout" Target="../slideLayouts/slideLayout303.xml"/><Relationship Id="rId5" Type="http://schemas.openxmlformats.org/officeDocument/2006/relationships/slideLayout" Target="../slideLayouts/slideLayout168.xml"/><Relationship Id="rId147" Type="http://schemas.openxmlformats.org/officeDocument/2006/relationships/slideLayout" Target="../slideLayouts/slideLayout310.xml"/><Relationship Id="rId6" Type="http://schemas.openxmlformats.org/officeDocument/2006/relationships/slideLayout" Target="../slideLayouts/slideLayout169.xml"/><Relationship Id="rId146" Type="http://schemas.openxmlformats.org/officeDocument/2006/relationships/slideLayout" Target="../slideLayouts/slideLayout309.xml"/><Relationship Id="rId7" Type="http://schemas.openxmlformats.org/officeDocument/2006/relationships/slideLayout" Target="../slideLayouts/slideLayout170.xml"/><Relationship Id="rId145" Type="http://schemas.openxmlformats.org/officeDocument/2006/relationships/slideLayout" Target="../slideLayouts/slideLayout308.xml"/><Relationship Id="rId8" Type="http://schemas.openxmlformats.org/officeDocument/2006/relationships/slideLayout" Target="../slideLayouts/slideLayout171.xml"/><Relationship Id="rId144" Type="http://schemas.openxmlformats.org/officeDocument/2006/relationships/slideLayout" Target="../slideLayouts/slideLayout307.xml"/><Relationship Id="rId73" Type="http://schemas.openxmlformats.org/officeDocument/2006/relationships/slideLayout" Target="../slideLayouts/slideLayout236.xml"/><Relationship Id="rId72" Type="http://schemas.openxmlformats.org/officeDocument/2006/relationships/slideLayout" Target="../slideLayouts/slideLayout235.xml"/><Relationship Id="rId75" Type="http://schemas.openxmlformats.org/officeDocument/2006/relationships/slideLayout" Target="../slideLayouts/slideLayout238.xml"/><Relationship Id="rId74" Type="http://schemas.openxmlformats.org/officeDocument/2006/relationships/slideLayout" Target="../slideLayouts/slideLayout237.xml"/><Relationship Id="rId77" Type="http://schemas.openxmlformats.org/officeDocument/2006/relationships/slideLayout" Target="../slideLayouts/slideLayout240.xml"/><Relationship Id="rId76" Type="http://schemas.openxmlformats.org/officeDocument/2006/relationships/slideLayout" Target="../slideLayouts/slideLayout239.xml"/><Relationship Id="rId79" Type="http://schemas.openxmlformats.org/officeDocument/2006/relationships/slideLayout" Target="../slideLayouts/slideLayout242.xml"/><Relationship Id="rId78" Type="http://schemas.openxmlformats.org/officeDocument/2006/relationships/slideLayout" Target="../slideLayouts/slideLayout241.xml"/><Relationship Id="rId71" Type="http://schemas.openxmlformats.org/officeDocument/2006/relationships/slideLayout" Target="../slideLayouts/slideLayout234.xml"/><Relationship Id="rId70" Type="http://schemas.openxmlformats.org/officeDocument/2006/relationships/slideLayout" Target="../slideLayouts/slideLayout233.xml"/><Relationship Id="rId139" Type="http://schemas.openxmlformats.org/officeDocument/2006/relationships/slideLayout" Target="../slideLayouts/slideLayout302.xml"/><Relationship Id="rId138" Type="http://schemas.openxmlformats.org/officeDocument/2006/relationships/slideLayout" Target="../slideLayouts/slideLayout301.xml"/><Relationship Id="rId137" Type="http://schemas.openxmlformats.org/officeDocument/2006/relationships/slideLayout" Target="../slideLayouts/slideLayout300.xml"/><Relationship Id="rId132" Type="http://schemas.openxmlformats.org/officeDocument/2006/relationships/slideLayout" Target="../slideLayouts/slideLayout295.xml"/><Relationship Id="rId131" Type="http://schemas.openxmlformats.org/officeDocument/2006/relationships/slideLayout" Target="../slideLayouts/slideLayout294.xml"/><Relationship Id="rId130" Type="http://schemas.openxmlformats.org/officeDocument/2006/relationships/slideLayout" Target="../slideLayouts/slideLayout293.xml"/><Relationship Id="rId136" Type="http://schemas.openxmlformats.org/officeDocument/2006/relationships/slideLayout" Target="../slideLayouts/slideLayout299.xml"/><Relationship Id="rId135" Type="http://schemas.openxmlformats.org/officeDocument/2006/relationships/slideLayout" Target="../slideLayouts/slideLayout298.xml"/><Relationship Id="rId134" Type="http://schemas.openxmlformats.org/officeDocument/2006/relationships/slideLayout" Target="../slideLayouts/slideLayout297.xml"/><Relationship Id="rId133" Type="http://schemas.openxmlformats.org/officeDocument/2006/relationships/slideLayout" Target="../slideLayouts/slideLayout296.xml"/><Relationship Id="rId62" Type="http://schemas.openxmlformats.org/officeDocument/2006/relationships/slideLayout" Target="../slideLayouts/slideLayout225.xml"/><Relationship Id="rId61" Type="http://schemas.openxmlformats.org/officeDocument/2006/relationships/slideLayout" Target="../slideLayouts/slideLayout224.xml"/><Relationship Id="rId64" Type="http://schemas.openxmlformats.org/officeDocument/2006/relationships/slideLayout" Target="../slideLayouts/slideLayout227.xml"/><Relationship Id="rId63" Type="http://schemas.openxmlformats.org/officeDocument/2006/relationships/slideLayout" Target="../slideLayouts/slideLayout226.xml"/><Relationship Id="rId66" Type="http://schemas.openxmlformats.org/officeDocument/2006/relationships/slideLayout" Target="../slideLayouts/slideLayout229.xml"/><Relationship Id="rId65" Type="http://schemas.openxmlformats.org/officeDocument/2006/relationships/slideLayout" Target="../slideLayouts/slideLayout228.xml"/><Relationship Id="rId68" Type="http://schemas.openxmlformats.org/officeDocument/2006/relationships/slideLayout" Target="../slideLayouts/slideLayout231.xml"/><Relationship Id="rId67" Type="http://schemas.openxmlformats.org/officeDocument/2006/relationships/slideLayout" Target="../slideLayouts/slideLayout230.xml"/><Relationship Id="rId60" Type="http://schemas.openxmlformats.org/officeDocument/2006/relationships/slideLayout" Target="../slideLayouts/slideLayout223.xml"/><Relationship Id="rId165" Type="http://schemas.openxmlformats.org/officeDocument/2006/relationships/slideLayout" Target="../slideLayouts/slideLayout328.xml"/><Relationship Id="rId69" Type="http://schemas.openxmlformats.org/officeDocument/2006/relationships/slideLayout" Target="../slideLayouts/slideLayout232.xml"/><Relationship Id="rId164" Type="http://schemas.openxmlformats.org/officeDocument/2006/relationships/slideLayout" Target="../slideLayouts/slideLayout327.xml"/><Relationship Id="rId163" Type="http://schemas.openxmlformats.org/officeDocument/2006/relationships/slideLayout" Target="../slideLayouts/slideLayout326.xml"/><Relationship Id="rId162" Type="http://schemas.openxmlformats.org/officeDocument/2006/relationships/slideLayout" Target="../slideLayouts/slideLayout325.xml"/><Relationship Id="rId169" Type="http://schemas.openxmlformats.org/officeDocument/2006/relationships/theme" Target="../theme/theme3.xml"/><Relationship Id="rId168" Type="http://schemas.openxmlformats.org/officeDocument/2006/relationships/slideLayout" Target="../slideLayouts/slideLayout331.xml"/><Relationship Id="rId167" Type="http://schemas.openxmlformats.org/officeDocument/2006/relationships/slideLayout" Target="../slideLayouts/slideLayout330.xml"/><Relationship Id="rId166" Type="http://schemas.openxmlformats.org/officeDocument/2006/relationships/slideLayout" Target="../slideLayouts/slideLayout329.xml"/><Relationship Id="rId51" Type="http://schemas.openxmlformats.org/officeDocument/2006/relationships/slideLayout" Target="../slideLayouts/slideLayout214.xml"/><Relationship Id="rId50" Type="http://schemas.openxmlformats.org/officeDocument/2006/relationships/slideLayout" Target="../slideLayouts/slideLayout213.xml"/><Relationship Id="rId53" Type="http://schemas.openxmlformats.org/officeDocument/2006/relationships/slideLayout" Target="../slideLayouts/slideLayout216.xml"/><Relationship Id="rId52" Type="http://schemas.openxmlformats.org/officeDocument/2006/relationships/slideLayout" Target="../slideLayouts/slideLayout215.xml"/><Relationship Id="rId55" Type="http://schemas.openxmlformats.org/officeDocument/2006/relationships/slideLayout" Target="../slideLayouts/slideLayout218.xml"/><Relationship Id="rId161" Type="http://schemas.openxmlformats.org/officeDocument/2006/relationships/slideLayout" Target="../slideLayouts/slideLayout324.xml"/><Relationship Id="rId54" Type="http://schemas.openxmlformats.org/officeDocument/2006/relationships/slideLayout" Target="../slideLayouts/slideLayout217.xml"/><Relationship Id="rId160" Type="http://schemas.openxmlformats.org/officeDocument/2006/relationships/slideLayout" Target="../slideLayouts/slideLayout323.xml"/><Relationship Id="rId57" Type="http://schemas.openxmlformats.org/officeDocument/2006/relationships/slideLayout" Target="../slideLayouts/slideLayout220.xml"/><Relationship Id="rId56" Type="http://schemas.openxmlformats.org/officeDocument/2006/relationships/slideLayout" Target="../slideLayouts/slideLayout219.xml"/><Relationship Id="rId159" Type="http://schemas.openxmlformats.org/officeDocument/2006/relationships/slideLayout" Target="../slideLayouts/slideLayout322.xml"/><Relationship Id="rId59" Type="http://schemas.openxmlformats.org/officeDocument/2006/relationships/slideLayout" Target="../slideLayouts/slideLayout222.xml"/><Relationship Id="rId154" Type="http://schemas.openxmlformats.org/officeDocument/2006/relationships/slideLayout" Target="../slideLayouts/slideLayout317.xml"/><Relationship Id="rId58" Type="http://schemas.openxmlformats.org/officeDocument/2006/relationships/slideLayout" Target="../slideLayouts/slideLayout221.xml"/><Relationship Id="rId153" Type="http://schemas.openxmlformats.org/officeDocument/2006/relationships/slideLayout" Target="../slideLayouts/slideLayout316.xml"/><Relationship Id="rId152" Type="http://schemas.openxmlformats.org/officeDocument/2006/relationships/slideLayout" Target="../slideLayouts/slideLayout315.xml"/><Relationship Id="rId151" Type="http://schemas.openxmlformats.org/officeDocument/2006/relationships/slideLayout" Target="../slideLayouts/slideLayout314.xml"/><Relationship Id="rId158" Type="http://schemas.openxmlformats.org/officeDocument/2006/relationships/slideLayout" Target="../slideLayouts/slideLayout321.xml"/><Relationship Id="rId157" Type="http://schemas.openxmlformats.org/officeDocument/2006/relationships/slideLayout" Target="../slideLayouts/slideLayout320.xml"/><Relationship Id="rId156" Type="http://schemas.openxmlformats.org/officeDocument/2006/relationships/slideLayout" Target="../slideLayouts/slideLayout319.xml"/><Relationship Id="rId155" Type="http://schemas.openxmlformats.org/officeDocument/2006/relationships/slideLayout" Target="../slideLayouts/slideLayout3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a:lnSpc>
                <a:spcPct val="115000"/>
              </a:lnSpc>
              <a:spcBef>
                <a:spcPts val="0"/>
              </a:spcBef>
              <a:spcAft>
                <a:spcPts val="0"/>
              </a:spcAft>
              <a:buClr>
                <a:schemeClr val="dk2"/>
              </a:buClr>
              <a:buSzPts val="1800"/>
              <a:buChar char="●"/>
              <a:defRPr sz="1800">
                <a:solidFill>
                  <a:schemeClr val="dk2"/>
                </a:solidFill>
              </a:defRPr>
            </a:lvl1pPr>
            <a:lvl2pPr indent="-317500" lvl="1" marL="914400">
              <a:lnSpc>
                <a:spcPct val="115000"/>
              </a:lnSpc>
              <a:spcBef>
                <a:spcPts val="0"/>
              </a:spcBef>
              <a:spcAft>
                <a:spcPts val="0"/>
              </a:spcAft>
              <a:buClr>
                <a:schemeClr val="dk2"/>
              </a:buClr>
              <a:buSzPts val="1400"/>
              <a:buChar char="○"/>
              <a:defRPr>
                <a:solidFill>
                  <a:schemeClr val="dk2"/>
                </a:solidFill>
              </a:defRPr>
            </a:lvl2pPr>
            <a:lvl3pPr indent="-317500" lvl="2" marL="1371600">
              <a:lnSpc>
                <a:spcPct val="115000"/>
              </a:lnSpc>
              <a:spcBef>
                <a:spcPts val="0"/>
              </a:spcBef>
              <a:spcAft>
                <a:spcPts val="0"/>
              </a:spcAft>
              <a:buClr>
                <a:schemeClr val="dk2"/>
              </a:buClr>
              <a:buSzPts val="1400"/>
              <a:buChar char="■"/>
              <a:defRPr>
                <a:solidFill>
                  <a:schemeClr val="dk2"/>
                </a:solidFill>
              </a:defRPr>
            </a:lvl3pPr>
            <a:lvl4pPr indent="-317500" lvl="3" marL="1828800">
              <a:lnSpc>
                <a:spcPct val="115000"/>
              </a:lnSpc>
              <a:spcBef>
                <a:spcPts val="0"/>
              </a:spcBef>
              <a:spcAft>
                <a:spcPts val="0"/>
              </a:spcAft>
              <a:buClr>
                <a:schemeClr val="dk2"/>
              </a:buClr>
              <a:buSzPts val="1400"/>
              <a:buChar char="●"/>
              <a:defRPr>
                <a:solidFill>
                  <a:schemeClr val="dk2"/>
                </a:solidFill>
              </a:defRPr>
            </a:lvl4pPr>
            <a:lvl5pPr indent="-317500" lvl="4" marL="2286000">
              <a:lnSpc>
                <a:spcPct val="115000"/>
              </a:lnSpc>
              <a:spcBef>
                <a:spcPts val="0"/>
              </a:spcBef>
              <a:spcAft>
                <a:spcPts val="0"/>
              </a:spcAft>
              <a:buClr>
                <a:schemeClr val="dk2"/>
              </a:buClr>
              <a:buSzPts val="1400"/>
              <a:buChar char="○"/>
              <a:defRPr>
                <a:solidFill>
                  <a:schemeClr val="dk2"/>
                </a:solidFill>
              </a:defRPr>
            </a:lvl5pPr>
            <a:lvl6pPr indent="-317500" lvl="5" marL="2743200">
              <a:lnSpc>
                <a:spcPct val="115000"/>
              </a:lnSpc>
              <a:spcBef>
                <a:spcPts val="0"/>
              </a:spcBef>
              <a:spcAft>
                <a:spcPts val="0"/>
              </a:spcAft>
              <a:buClr>
                <a:schemeClr val="dk2"/>
              </a:buClr>
              <a:buSzPts val="1400"/>
              <a:buChar char="■"/>
              <a:defRPr>
                <a:solidFill>
                  <a:schemeClr val="dk2"/>
                </a:solidFill>
              </a:defRPr>
            </a:lvl6pPr>
            <a:lvl7pPr indent="-317500" lvl="6" marL="3200400">
              <a:lnSpc>
                <a:spcPct val="115000"/>
              </a:lnSpc>
              <a:spcBef>
                <a:spcPts val="0"/>
              </a:spcBef>
              <a:spcAft>
                <a:spcPts val="0"/>
              </a:spcAft>
              <a:buClr>
                <a:schemeClr val="dk2"/>
              </a:buClr>
              <a:buSzPts val="1400"/>
              <a:buChar char="●"/>
              <a:defRPr>
                <a:solidFill>
                  <a:schemeClr val="dk2"/>
                </a:solidFill>
              </a:defRPr>
            </a:lvl7pPr>
            <a:lvl8pPr indent="-317500" lvl="7" marL="3657600">
              <a:lnSpc>
                <a:spcPct val="115000"/>
              </a:lnSpc>
              <a:spcBef>
                <a:spcPts val="0"/>
              </a:spcBef>
              <a:spcAft>
                <a:spcPts val="0"/>
              </a:spcAft>
              <a:buClr>
                <a:schemeClr val="dk2"/>
              </a:buClr>
              <a:buSzPts val="1400"/>
              <a:buChar char="○"/>
              <a:defRPr>
                <a:solidFill>
                  <a:schemeClr val="dk2"/>
                </a:solidFill>
              </a:defRPr>
            </a:lvl8pPr>
            <a:lvl9pPr indent="-317500" lvl="8" marL="4114800">
              <a:lnSpc>
                <a:spcPct val="115000"/>
              </a:lnSpc>
              <a:spcBef>
                <a:spcPts val="0"/>
              </a:spcBef>
              <a:spcAft>
                <a:spcPts val="0"/>
              </a:spcAft>
              <a:buClr>
                <a:schemeClr val="dk2"/>
              </a:buClr>
              <a:buSzPts val="1400"/>
              <a:buChar char="■"/>
              <a:defRPr>
                <a:solidFill>
                  <a:schemeClr val="dk2"/>
                </a:solidFill>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0" name="Shape 50"/>
        <p:cNvGrpSpPr/>
        <p:nvPr/>
      </p:nvGrpSpPr>
      <p:grpSpPr>
        <a:xfrm>
          <a:off x="0" y="0"/>
          <a:ext cx="0" cy="0"/>
          <a:chOff x="0" y="0"/>
          <a:chExt cx="0" cy="0"/>
        </a:xfrm>
      </p:grpSpPr>
      <p:sp>
        <p:nvSpPr>
          <p:cNvPr id="51" name="Google Shape;51;p13"/>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rtl="0">
              <a:spcBef>
                <a:spcPts val="0"/>
              </a:spcBef>
              <a:spcAft>
                <a:spcPts val="0"/>
              </a:spcAft>
              <a:buClr>
                <a:schemeClr val="dk1"/>
              </a:buClr>
              <a:buSzPts val="2800"/>
              <a:buFont typeface="Noto Serif JP"/>
              <a:buNone/>
              <a:defRPr sz="2800">
                <a:solidFill>
                  <a:schemeClr val="dk1"/>
                </a:solidFill>
                <a:latin typeface="Noto Serif JP"/>
                <a:ea typeface="Noto Serif JP"/>
                <a:cs typeface="Noto Serif JP"/>
                <a:sym typeface="Noto Serif JP"/>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52" name="Google Shape;52;p13"/>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rtl="0">
              <a:lnSpc>
                <a:spcPct val="115000"/>
              </a:lnSpc>
              <a:spcBef>
                <a:spcPts val="0"/>
              </a:spcBef>
              <a:spcAft>
                <a:spcPts val="0"/>
              </a:spcAft>
              <a:buClr>
                <a:schemeClr val="dk1"/>
              </a:buClr>
              <a:buSzPts val="1800"/>
              <a:buFont typeface="Lexend Deca Light"/>
              <a:buChar char="●"/>
              <a:defRPr sz="1800">
                <a:solidFill>
                  <a:schemeClr val="dk1"/>
                </a:solidFill>
                <a:latin typeface="Lexend Deca Light"/>
                <a:ea typeface="Lexend Deca Light"/>
                <a:cs typeface="Lexend Deca Light"/>
                <a:sym typeface="Lexend Deca Light"/>
              </a:defRPr>
            </a:lvl1pPr>
            <a:lvl2pPr indent="-317500" lvl="1" marL="9144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2pPr>
            <a:lvl3pPr indent="-317500" lvl="2" marL="13716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3pPr>
            <a:lvl4pPr indent="-317500" lvl="3" marL="18288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4pPr>
            <a:lvl5pPr indent="-317500" lvl="4" marL="22860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5pPr>
            <a:lvl6pPr indent="-317500" lvl="5" marL="27432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6pPr>
            <a:lvl7pPr indent="-317500" lvl="6" marL="32004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7pPr>
            <a:lvl8pPr indent="-317500" lvl="7" marL="36576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8pPr>
            <a:lvl9pPr indent="-317500" lvl="8" marL="41148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9pPr>
          </a:lstStyle>
          <a:p/>
        </p:txBody>
      </p:sp>
      <p:sp>
        <p:nvSpPr>
          <p:cNvPr id="53" name="Google Shape;53;p13"/>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rtl="0" algn="r">
              <a:buNone/>
              <a:defRPr sz="1000">
                <a:solidFill>
                  <a:schemeClr val="dk2"/>
                </a:solidFill>
              </a:defRPr>
            </a:lvl1pPr>
            <a:lvl2pPr lvl="1" rtl="0" algn="r">
              <a:buNone/>
              <a:defRPr sz="1000">
                <a:solidFill>
                  <a:schemeClr val="dk2"/>
                </a:solidFill>
              </a:defRPr>
            </a:lvl2pPr>
            <a:lvl3pPr lvl="2" rtl="0" algn="r">
              <a:buNone/>
              <a:defRPr sz="1000">
                <a:solidFill>
                  <a:schemeClr val="dk2"/>
                </a:solidFill>
              </a:defRPr>
            </a:lvl3pPr>
            <a:lvl4pPr lvl="3" rtl="0" algn="r">
              <a:buNone/>
              <a:defRPr sz="1000">
                <a:solidFill>
                  <a:schemeClr val="dk2"/>
                </a:solidFill>
              </a:defRPr>
            </a:lvl4pPr>
            <a:lvl5pPr lvl="4" rtl="0" algn="r">
              <a:buNone/>
              <a:defRPr sz="1000">
                <a:solidFill>
                  <a:schemeClr val="dk2"/>
                </a:solidFill>
              </a:defRPr>
            </a:lvl5pPr>
            <a:lvl6pPr lvl="5" rtl="0" algn="r">
              <a:buNone/>
              <a:defRPr sz="1000">
                <a:solidFill>
                  <a:schemeClr val="dk2"/>
                </a:solidFill>
              </a:defRPr>
            </a:lvl6pPr>
            <a:lvl7pPr lvl="6" rtl="0" algn="r">
              <a:buNone/>
              <a:defRPr sz="1000">
                <a:solidFill>
                  <a:schemeClr val="dk2"/>
                </a:solidFill>
              </a:defRPr>
            </a:lvl7pPr>
            <a:lvl8pPr lvl="7" rtl="0" algn="r">
              <a:buNone/>
              <a:defRPr sz="1000">
                <a:solidFill>
                  <a:schemeClr val="dk2"/>
                </a:solidFill>
              </a:defRPr>
            </a:lvl8pPr>
            <a:lvl9pPr lvl="8" rtl="0"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 id="2147483673" r:id="rId15"/>
    <p:sldLayoutId id="2147483674" r:id="rId16"/>
    <p:sldLayoutId id="2147483675" r:id="rId17"/>
    <p:sldLayoutId id="2147483676" r:id="rId18"/>
    <p:sldLayoutId id="2147483677" r:id="rId19"/>
    <p:sldLayoutId id="2147483678" r:id="rId20"/>
    <p:sldLayoutId id="2147483679" r:id="rId21"/>
    <p:sldLayoutId id="2147483680" r:id="rId22"/>
    <p:sldLayoutId id="2147483681" r:id="rId23"/>
    <p:sldLayoutId id="2147483682" r:id="rId24"/>
    <p:sldLayoutId id="2147483683" r:id="rId25"/>
    <p:sldLayoutId id="2147483684" r:id="rId26"/>
    <p:sldLayoutId id="2147483685" r:id="rId27"/>
    <p:sldLayoutId id="2147483686" r:id="rId28"/>
    <p:sldLayoutId id="2147483687" r:id="rId29"/>
    <p:sldLayoutId id="2147483688" r:id="rId30"/>
    <p:sldLayoutId id="2147483689" r:id="rId31"/>
    <p:sldLayoutId id="2147483690" r:id="rId32"/>
    <p:sldLayoutId id="2147483691" r:id="rId33"/>
    <p:sldLayoutId id="2147483692" r:id="rId34"/>
    <p:sldLayoutId id="2147483693" r:id="rId35"/>
    <p:sldLayoutId id="2147483694" r:id="rId36"/>
    <p:sldLayoutId id="2147483695" r:id="rId37"/>
    <p:sldLayoutId id="2147483696" r:id="rId38"/>
    <p:sldLayoutId id="2147483697" r:id="rId39"/>
    <p:sldLayoutId id="2147483698" r:id="rId40"/>
    <p:sldLayoutId id="2147483699" r:id="rId41"/>
    <p:sldLayoutId id="2147483700" r:id="rId42"/>
    <p:sldLayoutId id="2147483701" r:id="rId43"/>
    <p:sldLayoutId id="2147483702" r:id="rId44"/>
    <p:sldLayoutId id="2147483703" r:id="rId45"/>
    <p:sldLayoutId id="2147483704" r:id="rId46"/>
    <p:sldLayoutId id="2147483705" r:id="rId47"/>
    <p:sldLayoutId id="2147483706" r:id="rId48"/>
    <p:sldLayoutId id="2147483707" r:id="rId49"/>
    <p:sldLayoutId id="2147483708" r:id="rId50"/>
    <p:sldLayoutId id="2147483709" r:id="rId51"/>
    <p:sldLayoutId id="2147483710" r:id="rId52"/>
    <p:sldLayoutId id="2147483711" r:id="rId53"/>
    <p:sldLayoutId id="2147483712" r:id="rId54"/>
    <p:sldLayoutId id="2147483713" r:id="rId55"/>
    <p:sldLayoutId id="2147483714" r:id="rId56"/>
    <p:sldLayoutId id="2147483715" r:id="rId57"/>
    <p:sldLayoutId id="2147483716" r:id="rId58"/>
    <p:sldLayoutId id="2147483717" r:id="rId59"/>
    <p:sldLayoutId id="2147483718" r:id="rId60"/>
    <p:sldLayoutId id="2147483719" r:id="rId61"/>
    <p:sldLayoutId id="2147483720" r:id="rId62"/>
    <p:sldLayoutId id="2147483721" r:id="rId63"/>
    <p:sldLayoutId id="2147483722" r:id="rId64"/>
    <p:sldLayoutId id="2147483723" r:id="rId65"/>
    <p:sldLayoutId id="2147483724" r:id="rId66"/>
    <p:sldLayoutId id="2147483725" r:id="rId67"/>
    <p:sldLayoutId id="2147483726" r:id="rId68"/>
    <p:sldLayoutId id="2147483727" r:id="rId69"/>
    <p:sldLayoutId id="2147483728" r:id="rId70"/>
    <p:sldLayoutId id="2147483729" r:id="rId71"/>
    <p:sldLayoutId id="2147483730" r:id="rId72"/>
    <p:sldLayoutId id="2147483731" r:id="rId73"/>
    <p:sldLayoutId id="2147483732" r:id="rId74"/>
    <p:sldLayoutId id="2147483733" r:id="rId75"/>
    <p:sldLayoutId id="2147483734" r:id="rId76"/>
    <p:sldLayoutId id="2147483735" r:id="rId77"/>
    <p:sldLayoutId id="2147483736" r:id="rId78"/>
    <p:sldLayoutId id="2147483737" r:id="rId79"/>
    <p:sldLayoutId id="2147483738" r:id="rId80"/>
    <p:sldLayoutId id="2147483739" r:id="rId81"/>
    <p:sldLayoutId id="2147483740" r:id="rId82"/>
    <p:sldLayoutId id="2147483741" r:id="rId83"/>
    <p:sldLayoutId id="2147483742" r:id="rId84"/>
    <p:sldLayoutId id="2147483743" r:id="rId85"/>
    <p:sldLayoutId id="2147483744" r:id="rId86"/>
    <p:sldLayoutId id="2147483745" r:id="rId87"/>
    <p:sldLayoutId id="2147483746" r:id="rId88"/>
    <p:sldLayoutId id="2147483747" r:id="rId89"/>
    <p:sldLayoutId id="2147483748" r:id="rId90"/>
    <p:sldLayoutId id="2147483749" r:id="rId91"/>
    <p:sldLayoutId id="2147483750" r:id="rId92"/>
    <p:sldLayoutId id="2147483751" r:id="rId93"/>
    <p:sldLayoutId id="2147483752" r:id="rId94"/>
    <p:sldLayoutId id="2147483753" r:id="rId95"/>
    <p:sldLayoutId id="2147483754" r:id="rId96"/>
    <p:sldLayoutId id="2147483755" r:id="rId97"/>
    <p:sldLayoutId id="2147483756" r:id="rId98"/>
    <p:sldLayoutId id="2147483757" r:id="rId99"/>
    <p:sldLayoutId id="2147483758" r:id="rId100"/>
    <p:sldLayoutId id="2147483759" r:id="rId101"/>
    <p:sldLayoutId id="2147483760" r:id="rId102"/>
    <p:sldLayoutId id="2147483761" r:id="rId103"/>
    <p:sldLayoutId id="2147483762" r:id="rId104"/>
    <p:sldLayoutId id="2147483763" r:id="rId105"/>
    <p:sldLayoutId id="2147483764" r:id="rId106"/>
    <p:sldLayoutId id="2147483765" r:id="rId107"/>
    <p:sldLayoutId id="2147483766" r:id="rId108"/>
    <p:sldLayoutId id="2147483767" r:id="rId109"/>
    <p:sldLayoutId id="2147483768" r:id="rId110"/>
    <p:sldLayoutId id="2147483769" r:id="rId111"/>
    <p:sldLayoutId id="2147483770" r:id="rId112"/>
    <p:sldLayoutId id="2147483771" r:id="rId113"/>
    <p:sldLayoutId id="2147483772" r:id="rId114"/>
    <p:sldLayoutId id="2147483773" r:id="rId115"/>
    <p:sldLayoutId id="2147483774" r:id="rId116"/>
    <p:sldLayoutId id="2147483775" r:id="rId117"/>
    <p:sldLayoutId id="2147483776" r:id="rId118"/>
    <p:sldLayoutId id="2147483777" r:id="rId119"/>
    <p:sldLayoutId id="2147483778" r:id="rId120"/>
    <p:sldLayoutId id="2147483779" r:id="rId121"/>
    <p:sldLayoutId id="2147483780" r:id="rId122"/>
    <p:sldLayoutId id="2147483781" r:id="rId123"/>
    <p:sldLayoutId id="2147483782" r:id="rId124"/>
    <p:sldLayoutId id="2147483783" r:id="rId125"/>
    <p:sldLayoutId id="2147483784" r:id="rId126"/>
    <p:sldLayoutId id="2147483785" r:id="rId127"/>
    <p:sldLayoutId id="2147483786" r:id="rId128"/>
    <p:sldLayoutId id="2147483787" r:id="rId129"/>
    <p:sldLayoutId id="2147483788" r:id="rId130"/>
    <p:sldLayoutId id="2147483789" r:id="rId131"/>
    <p:sldLayoutId id="2147483790" r:id="rId132"/>
    <p:sldLayoutId id="2147483791" r:id="rId133"/>
    <p:sldLayoutId id="2147483792" r:id="rId134"/>
    <p:sldLayoutId id="2147483793" r:id="rId135"/>
    <p:sldLayoutId id="2147483794" r:id="rId136"/>
    <p:sldLayoutId id="2147483795" r:id="rId137"/>
    <p:sldLayoutId id="2147483796" r:id="rId138"/>
    <p:sldLayoutId id="2147483797" r:id="rId139"/>
    <p:sldLayoutId id="2147483798" r:id="rId140"/>
    <p:sldLayoutId id="2147483799" r:id="rId141"/>
    <p:sldLayoutId id="2147483800" r:id="rId142"/>
    <p:sldLayoutId id="2147483801" r:id="rId143"/>
    <p:sldLayoutId id="2147483802" r:id="rId144"/>
    <p:sldLayoutId id="2147483803" r:id="rId145"/>
    <p:sldLayoutId id="2147483804" r:id="rId146"/>
    <p:sldLayoutId id="2147483805" r:id="rId147"/>
    <p:sldLayoutId id="2147483806" r:id="rId148"/>
    <p:sldLayoutId id="2147483807" r:id="rId149"/>
    <p:sldLayoutId id="2147483808" r:id="rId150"/>
    <p:sldLayoutId id="2147483809" r:id="rId151"/>
    <p:sldLayoutId id="2147483810" r:id="rId15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2416" name="Shape 2416"/>
        <p:cNvGrpSpPr/>
        <p:nvPr/>
      </p:nvGrpSpPr>
      <p:grpSpPr>
        <a:xfrm>
          <a:off x="0" y="0"/>
          <a:ext cx="0" cy="0"/>
          <a:chOff x="0" y="0"/>
          <a:chExt cx="0" cy="0"/>
        </a:xfrm>
      </p:grpSpPr>
      <p:sp>
        <p:nvSpPr>
          <p:cNvPr id="2417" name="Google Shape;2417;p166"/>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rtl="0">
              <a:spcBef>
                <a:spcPts val="0"/>
              </a:spcBef>
              <a:spcAft>
                <a:spcPts val="0"/>
              </a:spcAft>
              <a:buClr>
                <a:schemeClr val="dk1"/>
              </a:buClr>
              <a:buSzPts val="2800"/>
              <a:buFont typeface="Noto Serif JP"/>
              <a:buNone/>
              <a:defRPr sz="2800">
                <a:solidFill>
                  <a:schemeClr val="dk1"/>
                </a:solidFill>
                <a:latin typeface="Noto Serif JP"/>
                <a:ea typeface="Noto Serif JP"/>
                <a:cs typeface="Noto Serif JP"/>
                <a:sym typeface="Noto Serif JP"/>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2418" name="Google Shape;2418;p166"/>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rtl="0">
              <a:lnSpc>
                <a:spcPct val="115000"/>
              </a:lnSpc>
              <a:spcBef>
                <a:spcPts val="0"/>
              </a:spcBef>
              <a:spcAft>
                <a:spcPts val="0"/>
              </a:spcAft>
              <a:buClr>
                <a:schemeClr val="dk1"/>
              </a:buClr>
              <a:buSzPts val="1800"/>
              <a:buFont typeface="Lexend Deca Light"/>
              <a:buChar char="●"/>
              <a:defRPr sz="1800">
                <a:solidFill>
                  <a:schemeClr val="dk1"/>
                </a:solidFill>
                <a:latin typeface="Lexend Deca Light"/>
                <a:ea typeface="Lexend Deca Light"/>
                <a:cs typeface="Lexend Deca Light"/>
                <a:sym typeface="Lexend Deca Light"/>
              </a:defRPr>
            </a:lvl1pPr>
            <a:lvl2pPr indent="-317500" lvl="1" marL="9144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2pPr>
            <a:lvl3pPr indent="-317500" lvl="2" marL="13716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3pPr>
            <a:lvl4pPr indent="-317500" lvl="3" marL="18288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4pPr>
            <a:lvl5pPr indent="-317500" lvl="4" marL="22860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5pPr>
            <a:lvl6pPr indent="-317500" lvl="5" marL="27432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6pPr>
            <a:lvl7pPr indent="-317500" lvl="6" marL="32004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7pPr>
            <a:lvl8pPr indent="-317500" lvl="7" marL="36576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8pPr>
            <a:lvl9pPr indent="-317500" lvl="8" marL="41148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9pPr>
          </a:lstStyle>
          <a:p/>
        </p:txBody>
      </p:sp>
      <p:sp>
        <p:nvSpPr>
          <p:cNvPr id="2419" name="Google Shape;2419;p166"/>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rtl="0" algn="r">
              <a:buNone/>
              <a:defRPr sz="1000">
                <a:solidFill>
                  <a:schemeClr val="dk2"/>
                </a:solidFill>
              </a:defRPr>
            </a:lvl1pPr>
            <a:lvl2pPr lvl="1" rtl="0" algn="r">
              <a:buNone/>
              <a:defRPr sz="1000">
                <a:solidFill>
                  <a:schemeClr val="dk2"/>
                </a:solidFill>
              </a:defRPr>
            </a:lvl2pPr>
            <a:lvl3pPr lvl="2" rtl="0" algn="r">
              <a:buNone/>
              <a:defRPr sz="1000">
                <a:solidFill>
                  <a:schemeClr val="dk2"/>
                </a:solidFill>
              </a:defRPr>
            </a:lvl3pPr>
            <a:lvl4pPr lvl="3" rtl="0" algn="r">
              <a:buNone/>
              <a:defRPr sz="1000">
                <a:solidFill>
                  <a:schemeClr val="dk2"/>
                </a:solidFill>
              </a:defRPr>
            </a:lvl4pPr>
            <a:lvl5pPr lvl="4" rtl="0" algn="r">
              <a:buNone/>
              <a:defRPr sz="1000">
                <a:solidFill>
                  <a:schemeClr val="dk2"/>
                </a:solidFill>
              </a:defRPr>
            </a:lvl5pPr>
            <a:lvl6pPr lvl="5" rtl="0" algn="r">
              <a:buNone/>
              <a:defRPr sz="1000">
                <a:solidFill>
                  <a:schemeClr val="dk2"/>
                </a:solidFill>
              </a:defRPr>
            </a:lvl6pPr>
            <a:lvl7pPr lvl="6" rtl="0" algn="r">
              <a:buNone/>
              <a:defRPr sz="1000">
                <a:solidFill>
                  <a:schemeClr val="dk2"/>
                </a:solidFill>
              </a:defRPr>
            </a:lvl7pPr>
            <a:lvl8pPr lvl="7" rtl="0" algn="r">
              <a:buNone/>
              <a:defRPr sz="1000">
                <a:solidFill>
                  <a:schemeClr val="dk2"/>
                </a:solidFill>
              </a:defRPr>
            </a:lvl8pPr>
            <a:lvl9pPr lvl="8" rtl="0"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811" r:id="rId1"/>
    <p:sldLayoutId id="2147483812" r:id="rId2"/>
    <p:sldLayoutId id="2147483813" r:id="rId3"/>
    <p:sldLayoutId id="2147483814" r:id="rId4"/>
    <p:sldLayoutId id="2147483815" r:id="rId5"/>
    <p:sldLayoutId id="2147483816" r:id="rId6"/>
    <p:sldLayoutId id="2147483817" r:id="rId7"/>
    <p:sldLayoutId id="2147483818" r:id="rId8"/>
    <p:sldLayoutId id="2147483819" r:id="rId9"/>
    <p:sldLayoutId id="2147483820" r:id="rId10"/>
    <p:sldLayoutId id="2147483821" r:id="rId11"/>
    <p:sldLayoutId id="2147483822" r:id="rId12"/>
    <p:sldLayoutId id="2147483823" r:id="rId13"/>
    <p:sldLayoutId id="2147483824" r:id="rId14"/>
    <p:sldLayoutId id="2147483825" r:id="rId15"/>
    <p:sldLayoutId id="2147483826" r:id="rId16"/>
    <p:sldLayoutId id="2147483827" r:id="rId17"/>
    <p:sldLayoutId id="2147483828" r:id="rId18"/>
    <p:sldLayoutId id="2147483829" r:id="rId19"/>
    <p:sldLayoutId id="2147483830" r:id="rId20"/>
    <p:sldLayoutId id="2147483831" r:id="rId21"/>
    <p:sldLayoutId id="2147483832" r:id="rId22"/>
    <p:sldLayoutId id="2147483833" r:id="rId23"/>
    <p:sldLayoutId id="2147483834" r:id="rId24"/>
    <p:sldLayoutId id="2147483835" r:id="rId25"/>
    <p:sldLayoutId id="2147483836" r:id="rId26"/>
    <p:sldLayoutId id="2147483837" r:id="rId27"/>
    <p:sldLayoutId id="2147483838" r:id="rId28"/>
    <p:sldLayoutId id="2147483839" r:id="rId29"/>
    <p:sldLayoutId id="2147483840" r:id="rId30"/>
    <p:sldLayoutId id="2147483841" r:id="rId31"/>
    <p:sldLayoutId id="2147483842" r:id="rId32"/>
    <p:sldLayoutId id="2147483843" r:id="rId33"/>
    <p:sldLayoutId id="2147483844" r:id="rId34"/>
    <p:sldLayoutId id="2147483845" r:id="rId35"/>
    <p:sldLayoutId id="2147483846" r:id="rId36"/>
    <p:sldLayoutId id="2147483847" r:id="rId37"/>
    <p:sldLayoutId id="2147483848" r:id="rId38"/>
    <p:sldLayoutId id="2147483849" r:id="rId39"/>
    <p:sldLayoutId id="2147483850" r:id="rId40"/>
    <p:sldLayoutId id="2147483851" r:id="rId41"/>
    <p:sldLayoutId id="2147483852" r:id="rId42"/>
    <p:sldLayoutId id="2147483853" r:id="rId43"/>
    <p:sldLayoutId id="2147483854" r:id="rId44"/>
    <p:sldLayoutId id="2147483855" r:id="rId45"/>
    <p:sldLayoutId id="2147483856" r:id="rId46"/>
    <p:sldLayoutId id="2147483857" r:id="rId47"/>
    <p:sldLayoutId id="2147483858" r:id="rId48"/>
    <p:sldLayoutId id="2147483859" r:id="rId49"/>
    <p:sldLayoutId id="2147483860" r:id="rId50"/>
    <p:sldLayoutId id="2147483861" r:id="rId51"/>
    <p:sldLayoutId id="2147483862" r:id="rId52"/>
    <p:sldLayoutId id="2147483863" r:id="rId53"/>
    <p:sldLayoutId id="2147483864" r:id="rId54"/>
    <p:sldLayoutId id="2147483865" r:id="rId55"/>
    <p:sldLayoutId id="2147483866" r:id="rId56"/>
    <p:sldLayoutId id="2147483867" r:id="rId57"/>
    <p:sldLayoutId id="2147483868" r:id="rId58"/>
    <p:sldLayoutId id="2147483869" r:id="rId59"/>
    <p:sldLayoutId id="2147483870" r:id="rId60"/>
    <p:sldLayoutId id="2147483871" r:id="rId61"/>
    <p:sldLayoutId id="2147483872" r:id="rId62"/>
    <p:sldLayoutId id="2147483873" r:id="rId63"/>
    <p:sldLayoutId id="2147483874" r:id="rId64"/>
    <p:sldLayoutId id="2147483875" r:id="rId65"/>
    <p:sldLayoutId id="2147483876" r:id="rId66"/>
    <p:sldLayoutId id="2147483877" r:id="rId67"/>
    <p:sldLayoutId id="2147483878" r:id="rId68"/>
    <p:sldLayoutId id="2147483879" r:id="rId69"/>
    <p:sldLayoutId id="2147483880" r:id="rId70"/>
    <p:sldLayoutId id="2147483881" r:id="rId71"/>
    <p:sldLayoutId id="2147483882" r:id="rId72"/>
    <p:sldLayoutId id="2147483883" r:id="rId73"/>
    <p:sldLayoutId id="2147483884" r:id="rId74"/>
    <p:sldLayoutId id="2147483885" r:id="rId75"/>
    <p:sldLayoutId id="2147483886" r:id="rId76"/>
    <p:sldLayoutId id="2147483887" r:id="rId77"/>
    <p:sldLayoutId id="2147483888" r:id="rId78"/>
    <p:sldLayoutId id="2147483889" r:id="rId79"/>
    <p:sldLayoutId id="2147483890" r:id="rId80"/>
    <p:sldLayoutId id="2147483891" r:id="rId81"/>
    <p:sldLayoutId id="2147483892" r:id="rId82"/>
    <p:sldLayoutId id="2147483893" r:id="rId83"/>
    <p:sldLayoutId id="2147483894" r:id="rId84"/>
    <p:sldLayoutId id="2147483895" r:id="rId85"/>
    <p:sldLayoutId id="2147483896" r:id="rId86"/>
    <p:sldLayoutId id="2147483897" r:id="rId87"/>
    <p:sldLayoutId id="2147483898" r:id="rId88"/>
    <p:sldLayoutId id="2147483899" r:id="rId89"/>
    <p:sldLayoutId id="2147483900" r:id="rId90"/>
    <p:sldLayoutId id="2147483901" r:id="rId91"/>
    <p:sldLayoutId id="2147483902" r:id="rId92"/>
    <p:sldLayoutId id="2147483903" r:id="rId93"/>
    <p:sldLayoutId id="2147483904" r:id="rId94"/>
    <p:sldLayoutId id="2147483905" r:id="rId95"/>
    <p:sldLayoutId id="2147483906" r:id="rId96"/>
    <p:sldLayoutId id="2147483907" r:id="rId97"/>
    <p:sldLayoutId id="2147483908" r:id="rId98"/>
    <p:sldLayoutId id="2147483909" r:id="rId99"/>
    <p:sldLayoutId id="2147483910" r:id="rId100"/>
    <p:sldLayoutId id="2147483911" r:id="rId101"/>
    <p:sldLayoutId id="2147483912" r:id="rId102"/>
    <p:sldLayoutId id="2147483913" r:id="rId103"/>
    <p:sldLayoutId id="2147483914" r:id="rId104"/>
    <p:sldLayoutId id="2147483915" r:id="rId105"/>
    <p:sldLayoutId id="2147483916" r:id="rId106"/>
    <p:sldLayoutId id="2147483917" r:id="rId107"/>
    <p:sldLayoutId id="2147483918" r:id="rId108"/>
    <p:sldLayoutId id="2147483919" r:id="rId109"/>
    <p:sldLayoutId id="2147483920" r:id="rId110"/>
    <p:sldLayoutId id="2147483921" r:id="rId111"/>
    <p:sldLayoutId id="2147483922" r:id="rId112"/>
    <p:sldLayoutId id="2147483923" r:id="rId113"/>
    <p:sldLayoutId id="2147483924" r:id="rId114"/>
    <p:sldLayoutId id="2147483925" r:id="rId115"/>
    <p:sldLayoutId id="2147483926" r:id="rId116"/>
    <p:sldLayoutId id="2147483927" r:id="rId117"/>
    <p:sldLayoutId id="2147483928" r:id="rId118"/>
    <p:sldLayoutId id="2147483929" r:id="rId119"/>
    <p:sldLayoutId id="2147483930" r:id="rId120"/>
    <p:sldLayoutId id="2147483931" r:id="rId121"/>
    <p:sldLayoutId id="2147483932" r:id="rId122"/>
    <p:sldLayoutId id="2147483933" r:id="rId123"/>
    <p:sldLayoutId id="2147483934" r:id="rId124"/>
    <p:sldLayoutId id="2147483935" r:id="rId125"/>
    <p:sldLayoutId id="2147483936" r:id="rId126"/>
    <p:sldLayoutId id="2147483937" r:id="rId127"/>
    <p:sldLayoutId id="2147483938" r:id="rId128"/>
    <p:sldLayoutId id="2147483939" r:id="rId129"/>
    <p:sldLayoutId id="2147483940" r:id="rId130"/>
    <p:sldLayoutId id="2147483941" r:id="rId131"/>
    <p:sldLayoutId id="2147483942" r:id="rId132"/>
    <p:sldLayoutId id="2147483943" r:id="rId133"/>
    <p:sldLayoutId id="2147483944" r:id="rId134"/>
    <p:sldLayoutId id="2147483945" r:id="rId135"/>
    <p:sldLayoutId id="2147483946" r:id="rId136"/>
    <p:sldLayoutId id="2147483947" r:id="rId137"/>
    <p:sldLayoutId id="2147483948" r:id="rId138"/>
    <p:sldLayoutId id="2147483949" r:id="rId139"/>
    <p:sldLayoutId id="2147483950" r:id="rId140"/>
    <p:sldLayoutId id="2147483951" r:id="rId141"/>
    <p:sldLayoutId id="2147483952" r:id="rId142"/>
    <p:sldLayoutId id="2147483953" r:id="rId143"/>
    <p:sldLayoutId id="2147483954" r:id="rId144"/>
    <p:sldLayoutId id="2147483955" r:id="rId145"/>
    <p:sldLayoutId id="2147483956" r:id="rId146"/>
    <p:sldLayoutId id="2147483957" r:id="rId147"/>
    <p:sldLayoutId id="2147483958" r:id="rId148"/>
    <p:sldLayoutId id="2147483959" r:id="rId149"/>
    <p:sldLayoutId id="2147483960" r:id="rId150"/>
    <p:sldLayoutId id="2147483961" r:id="rId151"/>
    <p:sldLayoutId id="2147483962" r:id="rId152"/>
    <p:sldLayoutId id="2147483963" r:id="rId153"/>
    <p:sldLayoutId id="2147483964" r:id="rId154"/>
    <p:sldLayoutId id="2147483965" r:id="rId155"/>
    <p:sldLayoutId id="2147483966" r:id="rId156"/>
    <p:sldLayoutId id="2147483967" r:id="rId157"/>
    <p:sldLayoutId id="2147483968" r:id="rId158"/>
    <p:sldLayoutId id="2147483969" r:id="rId159"/>
    <p:sldLayoutId id="2147483970" r:id="rId160"/>
    <p:sldLayoutId id="2147483971" r:id="rId161"/>
    <p:sldLayoutId id="2147483972" r:id="rId162"/>
    <p:sldLayoutId id="2147483973" r:id="rId163"/>
    <p:sldLayoutId id="2147483974" r:id="rId164"/>
    <p:sldLayoutId id="2147483975" r:id="rId165"/>
    <p:sldLayoutId id="2147483976" r:id="rId166"/>
    <p:sldLayoutId id="2147483977" r:id="rId167"/>
    <p:sldLayoutId id="2147483978" r:id="rId168"/>
  </p:sldLayoutIdLst>
  <p:transition spd="med">
    <p:fade thruBlk="1"/>
  </p:transition>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xml"/><Relationship Id="rId3" Type="http://schemas.openxmlformats.org/officeDocument/2006/relationships/hyperlink" Target="https://creativecommons.org/licenses/by-nc-sa/3.0/" TargetMode="External"/><Relationship Id="rId4" Type="http://schemas.openxmlformats.org/officeDocument/2006/relationships/hyperlink" Target="https://docs.google.com/presentation/d/1sW52E0YZ4DhGhEQQa29yEBuWNqZBHzzaaRuix7jZFmY/edit?usp=sharing" TargetMode="Externa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1" Type="http://schemas.openxmlformats.org/officeDocument/2006/relationships/hyperlink" Target="https://drive.google.com/drive/folders/1U9WPFkIKBLELqHj7mfh76Bw1u5eFpwqg?usp=sharing" TargetMode="External"/><Relationship Id="rId10" Type="http://schemas.openxmlformats.org/officeDocument/2006/relationships/hyperlink" Target="https://drive.google.com/drive/folders/1D6vk8K1VNpe4O8jpmT0dB4Q7cVBBuOnJ?usp=sharing" TargetMode="External"/><Relationship Id="rId1" Type="http://schemas.openxmlformats.org/officeDocument/2006/relationships/slideLayout" Target="../slideLayouts/slideLayout52.xml"/><Relationship Id="rId2" Type="http://schemas.openxmlformats.org/officeDocument/2006/relationships/notesSlide" Target="../notesSlides/notesSlide2.xml"/><Relationship Id="rId3" Type="http://schemas.openxmlformats.org/officeDocument/2006/relationships/hyperlink" Target="https://learn.mongodb.com/learning-paths/introduction-to-mongodb" TargetMode="External"/><Relationship Id="rId4" Type="http://schemas.openxmlformats.org/officeDocument/2006/relationships/hyperlink" Target="https://learn.mongodb.com/learning-paths/mongodb-for-sql-professionals" TargetMode="External"/><Relationship Id="rId9" Type="http://schemas.openxmlformats.org/officeDocument/2006/relationships/hyperlink" Target="https://creativecommons.org/licenses/by-nc-sa/3.0/" TargetMode="External"/><Relationship Id="rId5" Type="http://schemas.openxmlformats.org/officeDocument/2006/relationships/hyperlink" Target="https://drive.google.com/drive/folders/1yzpZEOqjQmPAPB6WV7XEyzCBRoDvf4KN?usp=sharing" TargetMode="External"/><Relationship Id="rId6" Type="http://schemas.openxmlformats.org/officeDocument/2006/relationships/image" Target="../media/image135.png"/><Relationship Id="rId7" Type="http://schemas.openxmlformats.org/officeDocument/2006/relationships/image" Target="../media/image133.png"/><Relationship Id="rId8" Type="http://schemas.openxmlformats.org/officeDocument/2006/relationships/image" Target="../media/image134.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22.xml"/><Relationship Id="rId3" Type="http://schemas.openxmlformats.org/officeDocument/2006/relationships/image" Target="../media/image136.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23.xml"/><Relationship Id="rId3" Type="http://schemas.openxmlformats.org/officeDocument/2006/relationships/image" Target="../media/image136.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24.xml"/><Relationship Id="rId3" Type="http://schemas.openxmlformats.org/officeDocument/2006/relationships/image" Target="../media/image136.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25.xml"/><Relationship Id="rId3" Type="http://schemas.openxmlformats.org/officeDocument/2006/relationships/image" Target="../media/image136.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26.xml"/><Relationship Id="rId3" Type="http://schemas.openxmlformats.org/officeDocument/2006/relationships/image" Target="../media/image136.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27.xml"/><Relationship Id="rId3" Type="http://schemas.openxmlformats.org/officeDocument/2006/relationships/image" Target="../media/image136.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28.xml"/><Relationship Id="rId3" Type="http://schemas.openxmlformats.org/officeDocument/2006/relationships/image" Target="../media/image136.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3.xml"/><Relationship Id="rId3" Type="http://schemas.openxmlformats.org/officeDocument/2006/relationships/hyperlink" Target="https://www.mongodb.com/cloud/atlas/register" TargetMode="External"/><Relationship Id="rId4" Type="http://schemas.openxmlformats.org/officeDocument/2006/relationships/hyperlink" Target="https://www.mongodb.com/products/self-managed/community-edition" TargetMode="External"/><Relationship Id="rId5" Type="http://schemas.openxmlformats.org/officeDocument/2006/relationships/hyperlink" Target="https://www.mongodb.com/try/download/shell" TargetMode="External"/><Relationship Id="rId6" Type="http://schemas.openxmlformats.org/officeDocument/2006/relationships/hyperlink" Target="https://learn.mongodb.com/courses/atlas-for-educators" TargetMode="Externa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30.xml"/><Relationship Id="rId3" Type="http://schemas.openxmlformats.org/officeDocument/2006/relationships/image" Target="../media/image136.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1" Type="http://schemas.openxmlformats.org/officeDocument/2006/relationships/hyperlink" Target="https://docs.mongodb.com/manual/reference/operator/aggregation/substr/#exp._S_substr" TargetMode="External"/><Relationship Id="rId10" Type="http://schemas.openxmlformats.org/officeDocument/2006/relationships/hyperlink" Target="https://docs.mongodb.com/manual/reference/operator/aggregation/strcasecmp/#exp._S_strcasecmp" TargetMode="External"/><Relationship Id="rId13" Type="http://schemas.openxmlformats.org/officeDocument/2006/relationships/hyperlink" Target="https://docs.mongodb.com/manual/reference/operator/aggregation/substrCP/#exp._S_substrCP" TargetMode="External"/><Relationship Id="rId12" Type="http://schemas.openxmlformats.org/officeDocument/2006/relationships/hyperlink" Target="https://docs.mongodb.com/manual/reference/operator/aggregation/substrBytes/#exp._S_substrBytes" TargetMode="External"/><Relationship Id="rId15" Type="http://schemas.openxmlformats.org/officeDocument/2006/relationships/hyperlink" Target="https://docs.mongodb.com/manual/reference/operator/aggregation/sum/#grp._S_sum" TargetMode="External"/><Relationship Id="rId14" Type="http://schemas.openxmlformats.org/officeDocument/2006/relationships/hyperlink" Target="https://docs.mongodb.com/manual/reference/operator/aggregation/subtract/#exp._S_subtract" TargetMode="External"/><Relationship Id="rId17" Type="http://schemas.openxmlformats.org/officeDocument/2006/relationships/hyperlink" Target="https://docs.mongodb.com/manual/reference/operator/aggregation/tan/#exp._S_tan" TargetMode="External"/><Relationship Id="rId16" Type="http://schemas.openxmlformats.org/officeDocument/2006/relationships/hyperlink" Target="https://docs.mongodb.com/manual/reference/operator/aggregation/switch/#exp._S_switch" TargetMode="External"/><Relationship Id="rId19" Type="http://schemas.openxmlformats.org/officeDocument/2006/relationships/hyperlink" Target="https://docs.mongodb.com/manual/reference/operator/aggregation/toDate/#exp._S_toDate" TargetMode="External"/><Relationship Id="rId18" Type="http://schemas.openxmlformats.org/officeDocument/2006/relationships/hyperlink" Target="https://docs.mongodb.com/manual/reference/operator/aggregation/toBool/#exp._S_toBool" TargetMode="External"/><Relationship Id="rId1" Type="http://schemas.openxmlformats.org/officeDocument/2006/relationships/slideLayout" Target="../slideLayouts/slideLayout41.xml"/><Relationship Id="rId2" Type="http://schemas.openxmlformats.org/officeDocument/2006/relationships/notesSlide" Target="../notesSlides/notesSlide33.xml"/><Relationship Id="rId3" Type="http://schemas.openxmlformats.org/officeDocument/2006/relationships/hyperlink" Target="https://docs.mongodb.com/manual/reference/operator/aggregation/split/#exp._S_split" TargetMode="External"/><Relationship Id="rId4" Type="http://schemas.openxmlformats.org/officeDocument/2006/relationships/hyperlink" Target="https://docs.mongodb.com/manual/reference/operator/aggregation/regexFindAll/#exp._S_regexFindAll" TargetMode="External"/><Relationship Id="rId9" Type="http://schemas.openxmlformats.org/officeDocument/2006/relationships/hyperlink" Target="https://docs.mongodb.com/manual/reference/operator/aggregation/strLenCP/#exp._S_strLenCP" TargetMode="External"/><Relationship Id="rId5" Type="http://schemas.openxmlformats.org/officeDocument/2006/relationships/hyperlink" Target="https://docs.mongodb.com/manual/reference/operator/aggregation/sqrt/#exp._S_sqrt" TargetMode="External"/><Relationship Id="rId6" Type="http://schemas.openxmlformats.org/officeDocument/2006/relationships/hyperlink" Target="https://docs.mongodb.com/manual/reference/operator/aggregation/stdDevPop/#grp._S_stdDevPop" TargetMode="External"/><Relationship Id="rId7" Type="http://schemas.openxmlformats.org/officeDocument/2006/relationships/hyperlink" Target="https://docs.mongodb.com/manual/reference/operator/aggregation/stdDevSamp/#grp._S_stdDevSamp" TargetMode="External"/><Relationship Id="rId8" Type="http://schemas.openxmlformats.org/officeDocument/2006/relationships/hyperlink" Target="https://docs.mongodb.com/manual/reference/operator/aggregation/strLenBytes/#exp._S_strLenBytes"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xml"/><Relationship Id="rId3" Type="http://schemas.openxmlformats.org/officeDocument/2006/relationships/image" Target="../media/image137.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xml"/><Relationship Id="rId3" Type="http://schemas.openxmlformats.org/officeDocument/2006/relationships/image" Target="../media/image137.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53.xml"/><Relationship Id="rId3" Type="http://schemas.openxmlformats.org/officeDocument/2006/relationships/image" Target="../media/image139.png"/><Relationship Id="rId4" Type="http://schemas.openxmlformats.org/officeDocument/2006/relationships/hyperlink" Target="https://www.mongodb.com/students" TargetMode="External"/><Relationship Id="rId5" Type="http://schemas.openxmlformats.org/officeDocument/2006/relationships/image" Target="../media/image138.png"/><Relationship Id="rId6" Type="http://schemas.openxmlformats.org/officeDocument/2006/relationships/hyperlink" Target="https://university.mongodb.com/" TargetMode="Externa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6.xml"/><Relationship Id="rId3" Type="http://schemas.openxmlformats.org/officeDocument/2006/relationships/image" Target="../media/image137.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7.xml"/><Relationship Id="rId3" Type="http://schemas.openxmlformats.org/officeDocument/2006/relationships/image" Target="../media/image137.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73" name="Shape 4873"/>
        <p:cNvGrpSpPr/>
        <p:nvPr/>
      </p:nvGrpSpPr>
      <p:grpSpPr>
        <a:xfrm>
          <a:off x="0" y="0"/>
          <a:ext cx="0" cy="0"/>
          <a:chOff x="0" y="0"/>
          <a:chExt cx="0" cy="0"/>
        </a:xfrm>
      </p:grpSpPr>
      <p:sp>
        <p:nvSpPr>
          <p:cNvPr id="4874" name="Google Shape;4874;p335"/>
          <p:cNvSpPr txBox="1"/>
          <p:nvPr>
            <p:ph type="title"/>
          </p:nvPr>
        </p:nvSpPr>
        <p:spPr>
          <a:xfrm>
            <a:off x="1060704" y="1499616"/>
            <a:ext cx="5706000" cy="16641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Querying Data with Operators and Compound Conditions</a:t>
            </a:r>
            <a:endParaRPr/>
          </a:p>
        </p:txBody>
      </p:sp>
      <p:sp>
        <p:nvSpPr>
          <p:cNvPr id="4875" name="Google Shape;4875;p335"/>
          <p:cNvSpPr txBox="1"/>
          <p:nvPr>
            <p:ph idx="3" type="title"/>
          </p:nvPr>
        </p:nvSpPr>
        <p:spPr>
          <a:xfrm>
            <a:off x="1060700" y="4103100"/>
            <a:ext cx="3745500" cy="667500"/>
          </a:xfrm>
          <a:prstGeom prst="rect">
            <a:avLst/>
          </a:prstGeom>
        </p:spPr>
        <p:txBody>
          <a:bodyPr anchorCtr="0" anchor="ctr" bIns="0" lIns="0" spcFirstLastPara="1" rIns="0" wrap="square" tIns="0">
            <a:noAutofit/>
          </a:bodyPr>
          <a:lstStyle/>
          <a:p>
            <a:pPr indent="0" lvl="0" marL="0" rtl="0" algn="l">
              <a:lnSpc>
                <a:spcPct val="110000"/>
              </a:lnSpc>
              <a:spcBef>
                <a:spcPts val="0"/>
              </a:spcBef>
              <a:spcAft>
                <a:spcPts val="0"/>
              </a:spcAft>
              <a:buNone/>
            </a:pPr>
            <a:r>
              <a:rPr lang="en" sz="1000"/>
              <a:t>This work is licensed under the </a:t>
            </a:r>
            <a:r>
              <a:rPr lang="en" sz="1000" u="sng">
                <a:hlinkClick r:id="rId3"/>
              </a:rPr>
              <a:t>Creative Commons Attribution-NonCommercial-ShareAlike 3.0 Unported License</a:t>
            </a:r>
            <a:r>
              <a:rPr lang="en" sz="1000"/>
              <a:t> </a:t>
            </a:r>
            <a:endParaRPr sz="1000"/>
          </a:p>
          <a:p>
            <a:pPr indent="0" lvl="0" marL="0" rtl="0" algn="l">
              <a:lnSpc>
                <a:spcPct val="110000"/>
              </a:lnSpc>
              <a:spcBef>
                <a:spcPts val="0"/>
              </a:spcBef>
              <a:spcAft>
                <a:spcPts val="0"/>
              </a:spcAft>
              <a:buNone/>
            </a:pPr>
            <a:r>
              <a:rPr lang="en" sz="1000"/>
              <a:t>(CC BY-NC-SA 3.0)</a:t>
            </a:r>
            <a:endParaRPr sz="1200"/>
          </a:p>
        </p:txBody>
      </p:sp>
      <p:sp>
        <p:nvSpPr>
          <p:cNvPr id="4876" name="Google Shape;4876;p335"/>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LESSON</a:t>
            </a:r>
            <a:endParaRPr/>
          </a:p>
        </p:txBody>
      </p:sp>
      <p:sp>
        <p:nvSpPr>
          <p:cNvPr id="4877" name="Google Shape;4877;p335"/>
          <p:cNvSpPr txBox="1"/>
          <p:nvPr/>
        </p:nvSpPr>
        <p:spPr>
          <a:xfrm>
            <a:off x="1059846" y="3513700"/>
            <a:ext cx="3916800" cy="4002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700">
                <a:solidFill>
                  <a:srgbClr val="FAFBFC"/>
                </a:solidFill>
                <a:latin typeface="Lexend Deca Light"/>
                <a:ea typeface="Lexend Deca Light"/>
                <a:cs typeface="Lexend Deca Light"/>
                <a:sym typeface="Lexend Deca Light"/>
              </a:rPr>
              <a:t>Google slide deck available </a:t>
            </a:r>
            <a:r>
              <a:rPr lang="en" sz="1700" u="sng">
                <a:solidFill>
                  <a:schemeClr val="dk2"/>
                </a:solidFill>
                <a:latin typeface="Lexend Deca Light"/>
                <a:ea typeface="Lexend Deca Light"/>
                <a:cs typeface="Lexend Deca Light"/>
                <a:sym typeface="Lexend Deca Light"/>
                <a:hlinkClick r:id="rId4">
                  <a:extLst>
                    <a:ext uri="{A12FA001-AC4F-418D-AE19-62706E023703}">
                      <ahyp:hlinkClr val="tx"/>
                    </a:ext>
                  </a:extLst>
                </a:hlinkClick>
              </a:rPr>
              <a:t>here</a:t>
            </a:r>
            <a:endParaRPr sz="1700">
              <a:solidFill>
                <a:schemeClr val="dk2"/>
              </a:solidFill>
              <a:latin typeface="Lexend Deca Light"/>
              <a:ea typeface="Lexend Deca Light"/>
              <a:cs typeface="Lexend Deca Light"/>
              <a:sym typeface="Lexend Deca Light"/>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50" name="Shape 4950"/>
        <p:cNvGrpSpPr/>
        <p:nvPr/>
      </p:nvGrpSpPr>
      <p:grpSpPr>
        <a:xfrm>
          <a:off x="0" y="0"/>
          <a:ext cx="0" cy="0"/>
          <a:chOff x="0" y="0"/>
          <a:chExt cx="0" cy="0"/>
        </a:xfrm>
      </p:grpSpPr>
      <p:sp>
        <p:nvSpPr>
          <p:cNvPr id="4951" name="Google Shape;4951;p344"/>
          <p:cNvSpPr txBox="1"/>
          <p:nvPr/>
        </p:nvSpPr>
        <p:spPr>
          <a:xfrm>
            <a:off x="548025" y="407100"/>
            <a:ext cx="65604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rgbClr val="FAFBFC"/>
                </a:solidFill>
                <a:latin typeface="Noto Serif JP"/>
                <a:ea typeface="Noto Serif JP"/>
                <a:cs typeface="Noto Serif JP"/>
                <a:sym typeface="Noto Serif JP"/>
              </a:rPr>
              <a:t>Combining Operators: Exercise</a:t>
            </a:r>
            <a:endParaRPr sz="3000">
              <a:solidFill>
                <a:srgbClr val="FAFBFC"/>
              </a:solidFill>
              <a:latin typeface="Noto Serif JP"/>
              <a:ea typeface="Noto Serif JP"/>
              <a:cs typeface="Noto Serif JP"/>
              <a:sym typeface="Noto Serif JP"/>
            </a:endParaRPr>
          </a:p>
        </p:txBody>
      </p:sp>
      <p:sp>
        <p:nvSpPr>
          <p:cNvPr id="4952" name="Google Shape;4952;p344"/>
          <p:cNvSpPr txBox="1"/>
          <p:nvPr/>
        </p:nvSpPr>
        <p:spPr>
          <a:xfrm>
            <a:off x="734150" y="1502775"/>
            <a:ext cx="8318400" cy="32067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100">
                <a:solidFill>
                  <a:srgbClr val="FAFBFC"/>
                </a:solidFill>
                <a:latin typeface="Source Code Pro Medium"/>
                <a:ea typeface="Source Code Pro Medium"/>
                <a:cs typeface="Source Code Pro Medium"/>
                <a:sym typeface="Source Code Pro Medium"/>
              </a:rPr>
              <a:t>&gt;&gt;&gt; db.inventory.drop()</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800"/>
              </a:spcBef>
              <a:spcAft>
                <a:spcPts val="0"/>
              </a:spcAft>
              <a:buNone/>
            </a:pPr>
            <a:r>
              <a:rPr lang="en" sz="1100">
                <a:solidFill>
                  <a:srgbClr val="FAFBFC"/>
                </a:solidFill>
                <a:latin typeface="Source Code Pro Medium"/>
                <a:ea typeface="Source Code Pro Medium"/>
                <a:cs typeface="Source Code Pro Medium"/>
                <a:sym typeface="Source Code Pro Medium"/>
              </a:rPr>
              <a:t>&gt;&gt;&gt; db.inventory.insertMany(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800"/>
              </a:spcBef>
              <a:spcAft>
                <a:spcPts val="0"/>
              </a:spcAft>
              <a:buNone/>
            </a:pPr>
            <a:r>
              <a:rPr lang="en" sz="1100">
                <a:solidFill>
                  <a:srgbClr val="FAFBFC"/>
                </a:solidFill>
                <a:latin typeface="Source Code Pro Medium"/>
                <a:ea typeface="Source Code Pro Medium"/>
                <a:cs typeface="Source Code Pro Medium"/>
                <a:sym typeface="Source Code Pro Medium"/>
              </a:rPr>
              <a:t>   { "item": "journal", "qty": 25, "size": { "h": 14, "w": 21, "uom": "cm" }, "status": "A"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800"/>
              </a:spcBef>
              <a:spcAft>
                <a:spcPts val="0"/>
              </a:spcAft>
              <a:buNone/>
            </a:pPr>
            <a:r>
              <a:rPr lang="en" sz="1100">
                <a:solidFill>
                  <a:srgbClr val="FAFBFC"/>
                </a:solidFill>
                <a:latin typeface="Source Code Pro Medium"/>
                <a:ea typeface="Source Code Pro Medium"/>
                <a:cs typeface="Source Code Pro Medium"/>
                <a:sym typeface="Source Code Pro Medium"/>
              </a:rPr>
              <a:t>   { "item": "notebook", "qty": 50, "size": { "h": 8.5, "w": 11, "uom": "in" }, "status": "A"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800"/>
              </a:spcBef>
              <a:spcAft>
                <a:spcPts val="0"/>
              </a:spcAft>
              <a:buNone/>
            </a:pPr>
            <a:r>
              <a:rPr lang="en" sz="1100">
                <a:solidFill>
                  <a:srgbClr val="FAFBFC"/>
                </a:solidFill>
                <a:latin typeface="Source Code Pro Medium"/>
                <a:ea typeface="Source Code Pro Medium"/>
                <a:cs typeface="Source Code Pro Medium"/>
                <a:sym typeface="Source Code Pro Medium"/>
              </a:rPr>
              <a:t>   { "item": "paper", "qty": 100, "size": { "h": 8.5, "w": 11, "uom": "in" }, "status": "D"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800"/>
              </a:spcBef>
              <a:spcAft>
                <a:spcPts val="0"/>
              </a:spcAft>
              <a:buNone/>
            </a:pPr>
            <a:r>
              <a:rPr lang="en" sz="1100">
                <a:solidFill>
                  <a:srgbClr val="FAFBFC"/>
                </a:solidFill>
                <a:latin typeface="Source Code Pro Medium"/>
                <a:ea typeface="Source Code Pro Medium"/>
                <a:cs typeface="Source Code Pro Medium"/>
                <a:sym typeface="Source Code Pro Medium"/>
              </a:rPr>
              <a:t>   { "item": "planner", "qty": 75, "size": { "h": 22.85, "w": 30, "uom": "cm" }, "status": "D"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800"/>
              </a:spcBef>
              <a:spcAft>
                <a:spcPts val="0"/>
              </a:spcAft>
              <a:buNone/>
            </a:pPr>
            <a:r>
              <a:rPr lang="en" sz="1100">
                <a:solidFill>
                  <a:srgbClr val="FAFBFC"/>
                </a:solidFill>
                <a:latin typeface="Source Code Pro Medium"/>
                <a:ea typeface="Source Code Pro Medium"/>
                <a:cs typeface="Source Code Pro Medium"/>
                <a:sym typeface="Source Code Pro Medium"/>
              </a:rPr>
              <a:t>   { "item": "postcard", "qty": 45, "size": { "h": 10, "w": 15.25, "uom": "cm" }, "status": "A"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800"/>
              </a:spcBef>
              <a:spcAft>
                <a:spcPts val="0"/>
              </a:spcAft>
              <a:buNone/>
            </a:pPr>
            <a:r>
              <a:rPr lang="en" sz="1100">
                <a:solidFill>
                  <a:srgbClr val="FAFBFC"/>
                </a:solidFill>
                <a:latin typeface="Source Code Pro Medium"/>
                <a:ea typeface="Source Code Pro Medium"/>
                <a:cs typeface="Source Code Pro Medium"/>
                <a:sym typeface="Source Code Pro Medium"/>
              </a:rPr>
              <a:t>]);</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800"/>
              </a:spcBef>
              <a:spcAft>
                <a:spcPts val="800"/>
              </a:spcAft>
              <a:buNone/>
            </a:pPr>
            <a:r>
              <a:rPr lang="en" sz="1100">
                <a:solidFill>
                  <a:srgbClr val="FAFBFC"/>
                </a:solidFill>
                <a:latin typeface="Source Code Pro Medium"/>
                <a:ea typeface="Source Code Pro Medium"/>
                <a:cs typeface="Source Code Pro Medium"/>
                <a:sym typeface="Source Code Pro Medium"/>
              </a:rPr>
              <a:t>…</a:t>
            </a:r>
            <a:endParaRPr sz="1100">
              <a:solidFill>
                <a:srgbClr val="FAFBFC"/>
              </a:solidFill>
              <a:latin typeface="Source Code Pro Medium"/>
              <a:ea typeface="Source Code Pro Medium"/>
              <a:cs typeface="Source Code Pro Medium"/>
              <a:sym typeface="Source Code Pro Medium"/>
            </a:endParaRPr>
          </a:p>
        </p:txBody>
      </p:sp>
      <p:sp>
        <p:nvSpPr>
          <p:cNvPr id="4953" name="Google Shape;4953;p344"/>
          <p:cNvSpPr txBox="1"/>
          <p:nvPr/>
        </p:nvSpPr>
        <p:spPr>
          <a:xfrm>
            <a:off x="622725" y="4330600"/>
            <a:ext cx="6505800" cy="323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sz="900">
              <a:solidFill>
                <a:schemeClr val="lt1"/>
              </a:solidFill>
            </a:endParaRPr>
          </a:p>
        </p:txBody>
      </p:sp>
      <p:sp>
        <p:nvSpPr>
          <p:cNvPr id="4954" name="Google Shape;4954;p344"/>
          <p:cNvSpPr txBox="1"/>
          <p:nvPr/>
        </p:nvSpPr>
        <p:spPr>
          <a:xfrm>
            <a:off x="680825" y="1053600"/>
            <a:ext cx="49884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chemeClr val="lt1"/>
                </a:solidFill>
                <a:latin typeface="Lexend Deca Light"/>
                <a:ea typeface="Lexend Deca Light"/>
                <a:cs typeface="Lexend Deca Light"/>
                <a:sym typeface="Lexend Deca Light"/>
              </a:rPr>
              <a:t>First, let’s insert some data</a:t>
            </a:r>
            <a:endParaRPr>
              <a:solidFill>
                <a:schemeClr val="lt1"/>
              </a:solidFill>
              <a:latin typeface="Lexend Deca Light"/>
              <a:ea typeface="Lexend Deca Light"/>
              <a:cs typeface="Lexend Deca Light"/>
              <a:sym typeface="Lexend Deca Light"/>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58" name="Shape 4958"/>
        <p:cNvGrpSpPr/>
        <p:nvPr/>
      </p:nvGrpSpPr>
      <p:grpSpPr>
        <a:xfrm>
          <a:off x="0" y="0"/>
          <a:ext cx="0" cy="0"/>
          <a:chOff x="0" y="0"/>
          <a:chExt cx="0" cy="0"/>
        </a:xfrm>
      </p:grpSpPr>
      <p:sp>
        <p:nvSpPr>
          <p:cNvPr id="4959" name="Google Shape;4959;p345"/>
          <p:cNvSpPr txBox="1"/>
          <p:nvPr/>
        </p:nvSpPr>
        <p:spPr>
          <a:xfrm>
            <a:off x="532000" y="1145600"/>
            <a:ext cx="86586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rgbClr val="FAFBFC"/>
                </a:solidFill>
                <a:latin typeface="Lexend Deca Light"/>
                <a:ea typeface="Lexend Deca Light"/>
                <a:cs typeface="Lexend Deca Light"/>
                <a:sym typeface="Lexend Deca Light"/>
              </a:rPr>
              <a:t>Let’s query using an </a:t>
            </a:r>
            <a:r>
              <a:rPr lang="en" sz="1600" u="sng">
                <a:solidFill>
                  <a:srgbClr val="FAFBFC"/>
                </a:solidFill>
                <a:latin typeface="Lexend Deca Light"/>
                <a:ea typeface="Lexend Deca Light"/>
                <a:cs typeface="Lexend Deca Light"/>
                <a:sym typeface="Lexend Deca Light"/>
              </a:rPr>
              <a:t>implicit</a:t>
            </a:r>
            <a:r>
              <a:rPr lang="en" sz="1600">
                <a:solidFill>
                  <a:srgbClr val="FAFBFC"/>
                </a:solidFill>
                <a:latin typeface="Lexend Deca Light"/>
                <a:ea typeface="Lexend Deca Light"/>
                <a:cs typeface="Lexend Deca Light"/>
                <a:sym typeface="Lexend Deca Light"/>
              </a:rPr>
              <a:t> AND and OR</a:t>
            </a:r>
            <a:endParaRPr sz="1600">
              <a:solidFill>
                <a:srgbClr val="FAFBFC"/>
              </a:solidFill>
              <a:latin typeface="Lexend Deca Light"/>
              <a:ea typeface="Lexend Deca Light"/>
              <a:cs typeface="Lexend Deca Light"/>
              <a:sym typeface="Lexend Deca Light"/>
            </a:endParaRPr>
          </a:p>
        </p:txBody>
      </p:sp>
      <p:sp>
        <p:nvSpPr>
          <p:cNvPr id="4960" name="Google Shape;4960;p345"/>
          <p:cNvSpPr txBox="1"/>
          <p:nvPr/>
        </p:nvSpPr>
        <p:spPr>
          <a:xfrm>
            <a:off x="503400" y="1647225"/>
            <a:ext cx="7928400" cy="31632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&gt;&gt;&gt; db.inventory.find( { </a:t>
            </a:r>
            <a:r>
              <a:rPr lang="en" sz="1200">
                <a:solidFill>
                  <a:srgbClr val="0AD15C"/>
                </a:solidFill>
                <a:latin typeface="Source Code Pro"/>
                <a:ea typeface="Source Code Pro"/>
                <a:cs typeface="Source Code Pro"/>
                <a:sym typeface="Source Code Pro"/>
              </a:rPr>
              <a:t>status</a:t>
            </a:r>
            <a:r>
              <a:rPr lang="en" sz="1200">
                <a:solidFill>
                  <a:srgbClr val="FAFBFC"/>
                </a:solidFill>
                <a:latin typeface="Source Code Pro"/>
                <a:ea typeface="Source Code Pro"/>
                <a:cs typeface="Source Code Pro"/>
                <a:sym typeface="Source Code Pro"/>
              </a:rPr>
              <a:t>: "</a:t>
            </a:r>
            <a:r>
              <a:rPr lang="en" sz="1200">
                <a:solidFill>
                  <a:srgbClr val="0AD05B"/>
                </a:solidFill>
                <a:latin typeface="Source Code Pro"/>
                <a:ea typeface="Source Code Pro"/>
                <a:cs typeface="Source Code Pro"/>
                <a:sym typeface="Source Code Pro"/>
              </a:rPr>
              <a:t>A</a:t>
            </a:r>
            <a:r>
              <a:rPr lang="en" sz="1200">
                <a:solidFill>
                  <a:srgbClr val="FAFBFC"/>
                </a:solidFill>
                <a:latin typeface="Source Code Pro"/>
                <a:ea typeface="Source Code Pro"/>
                <a:cs typeface="Source Code Pro"/>
                <a:sym typeface="Source Code Pro"/>
              </a:rPr>
              <a:t>", </a:t>
            </a:r>
            <a:r>
              <a:rPr lang="en" sz="1200">
                <a:solidFill>
                  <a:srgbClr val="0AD15C"/>
                </a:solidFill>
                <a:latin typeface="Source Code Pro"/>
                <a:ea typeface="Source Code Pro"/>
                <a:cs typeface="Source Code Pro"/>
                <a:sym typeface="Source Code Pro"/>
              </a:rPr>
              <a:t>$or</a:t>
            </a:r>
            <a:r>
              <a:rPr lang="en" sz="1200">
                <a:solidFill>
                  <a:srgbClr val="FAFBFC"/>
                </a:solidFill>
                <a:latin typeface="Source Code Pro"/>
                <a:ea typeface="Source Code Pro"/>
                <a:cs typeface="Source Code Pro"/>
                <a:sym typeface="Source Code Pro"/>
              </a:rPr>
              <a:t>: [ { </a:t>
            </a:r>
            <a:r>
              <a:rPr lang="en" sz="1200">
                <a:solidFill>
                  <a:srgbClr val="0AD15C"/>
                </a:solidFill>
                <a:latin typeface="Source Code Pro"/>
                <a:ea typeface="Source Code Pro"/>
                <a:cs typeface="Source Code Pro"/>
                <a:sym typeface="Source Code Pro"/>
              </a:rPr>
              <a:t>qty</a:t>
            </a:r>
            <a:r>
              <a:rPr lang="en" sz="1200">
                <a:solidFill>
                  <a:srgbClr val="FAFBFC"/>
                </a:solidFill>
                <a:latin typeface="Source Code Pro"/>
                <a:ea typeface="Source Code Pro"/>
                <a:cs typeface="Source Code Pro"/>
                <a:sym typeface="Source Code Pro"/>
              </a:rPr>
              <a:t>: { </a:t>
            </a:r>
            <a:r>
              <a:rPr lang="en" sz="1200">
                <a:solidFill>
                  <a:srgbClr val="0AD15C"/>
                </a:solidFill>
                <a:latin typeface="Source Code Pro"/>
                <a:ea typeface="Source Code Pro"/>
                <a:cs typeface="Source Code Pro"/>
                <a:sym typeface="Source Code Pro"/>
              </a:rPr>
              <a:t>$lt</a:t>
            </a:r>
            <a:r>
              <a:rPr lang="en" sz="1200">
                <a:solidFill>
                  <a:srgbClr val="FAFBFC"/>
                </a:solidFill>
                <a:latin typeface="Source Code Pro"/>
                <a:ea typeface="Source Code Pro"/>
                <a:cs typeface="Source Code Pro"/>
                <a:sym typeface="Source Code Pro"/>
              </a:rPr>
              <a:t>: </a:t>
            </a:r>
            <a:r>
              <a:rPr lang="en" sz="1200">
                <a:solidFill>
                  <a:srgbClr val="0AD05B"/>
                </a:solidFill>
                <a:latin typeface="Source Code Pro"/>
                <a:ea typeface="Source Code Pro"/>
                <a:cs typeface="Source Code Pro"/>
                <a:sym typeface="Source Code Pro"/>
              </a:rPr>
              <a:t>30</a:t>
            </a:r>
            <a:r>
              <a:rPr lang="en" sz="1200">
                <a:solidFill>
                  <a:srgbClr val="FAFBFC"/>
                </a:solidFill>
                <a:latin typeface="Source Code Pro"/>
                <a:ea typeface="Source Code Pro"/>
                <a:cs typeface="Source Code Pro"/>
                <a:sym typeface="Source Code Pro"/>
              </a:rPr>
              <a:t> } }, { </a:t>
            </a:r>
            <a:r>
              <a:rPr lang="en" sz="1200">
                <a:solidFill>
                  <a:srgbClr val="0AD15C"/>
                </a:solidFill>
                <a:latin typeface="Source Code Pro"/>
                <a:ea typeface="Source Code Pro"/>
                <a:cs typeface="Source Code Pro"/>
                <a:sym typeface="Source Code Pro"/>
              </a:rPr>
              <a:t>item</a:t>
            </a:r>
            <a:r>
              <a:rPr lang="en" sz="1200">
                <a:solidFill>
                  <a:srgbClr val="FAFBFC"/>
                </a:solidFill>
                <a:latin typeface="Source Code Pro"/>
                <a:ea typeface="Source Code Pro"/>
                <a:cs typeface="Source Code Pro"/>
                <a:sym typeface="Source Code Pro"/>
              </a:rPr>
              <a:t>: /</a:t>
            </a:r>
            <a:r>
              <a:rPr lang="en" sz="1200">
                <a:solidFill>
                  <a:srgbClr val="0AD05B"/>
                </a:solidFill>
                <a:latin typeface="Source Code Pro"/>
                <a:ea typeface="Source Code Pro"/>
                <a:cs typeface="Source Code Pro"/>
                <a:sym typeface="Source Code Pro"/>
              </a:rPr>
              <a:t>^p</a:t>
            </a:r>
            <a:r>
              <a:rPr lang="en" sz="1200">
                <a:solidFill>
                  <a:srgbClr val="FAFBFC"/>
                </a:solidFill>
                <a:latin typeface="Source Code Pro"/>
                <a:ea typeface="Source Code Pro"/>
                <a:cs typeface="Source Code Pro"/>
                <a:sym typeface="Source Code Pro"/>
              </a:rPr>
              <a:t>/ } ]} )</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1500"/>
              </a:spcBef>
              <a:spcAft>
                <a:spcPts val="0"/>
              </a:spcAft>
              <a:buNone/>
            </a:pPr>
            <a:r>
              <a:rPr lang="en" sz="1200">
                <a:solidFill>
                  <a:srgbClr val="FAFBFC"/>
                </a:solidFill>
                <a:latin typeface="Source Code Pro"/>
                <a:ea typeface="Source Code Pro"/>
                <a:cs typeface="Source Code Pro"/>
                <a:sym typeface="Source Code Pro"/>
              </a:rPr>
              <a:t>{ "_id" : ObjectId("</a:t>
            </a:r>
            <a:r>
              <a:rPr lang="en" sz="1200">
                <a:solidFill>
                  <a:srgbClr val="0AD05B"/>
                </a:solidFill>
                <a:latin typeface="Source Code Pro"/>
                <a:ea typeface="Source Code Pro"/>
                <a:cs typeface="Source Code Pro"/>
                <a:sym typeface="Source Code Pro"/>
              </a:rPr>
              <a:t>5f3bffba63a92a8719c01243</a:t>
            </a:r>
            <a:r>
              <a:rPr lang="en" sz="1200">
                <a:solidFill>
                  <a:srgbClr val="FAFBFC"/>
                </a:solidFill>
                <a:latin typeface="Source Code Pro"/>
                <a:ea typeface="Source Code Pro"/>
                <a:cs typeface="Source Code Pro"/>
                <a:sym typeface="Source Code Pro"/>
              </a:rPr>
              <a:t>"), "</a:t>
            </a:r>
            <a:r>
              <a:rPr lang="en" sz="1200">
                <a:solidFill>
                  <a:srgbClr val="0AD15C"/>
                </a:solidFill>
                <a:latin typeface="Source Code Pro"/>
                <a:ea typeface="Source Code Pro"/>
                <a:cs typeface="Source Code Pro"/>
                <a:sym typeface="Source Code Pro"/>
              </a:rPr>
              <a:t>item</a:t>
            </a:r>
            <a:r>
              <a:rPr lang="en" sz="1200">
                <a:solidFill>
                  <a:srgbClr val="FAFBFC"/>
                </a:solidFill>
                <a:latin typeface="Source Code Pro"/>
                <a:ea typeface="Source Code Pro"/>
                <a:cs typeface="Source Code Pro"/>
                <a:sym typeface="Source Code Pro"/>
              </a:rPr>
              <a:t>" : "</a:t>
            </a:r>
            <a:r>
              <a:rPr lang="en" sz="1200">
                <a:solidFill>
                  <a:srgbClr val="0AD05B"/>
                </a:solidFill>
                <a:latin typeface="Source Code Pro"/>
                <a:ea typeface="Source Code Pro"/>
                <a:cs typeface="Source Code Pro"/>
                <a:sym typeface="Source Code Pro"/>
              </a:rPr>
              <a:t>postcard</a:t>
            </a:r>
            <a:r>
              <a:rPr lang="en" sz="1200">
                <a:solidFill>
                  <a:srgbClr val="FAFBFC"/>
                </a:solidFill>
                <a:latin typeface="Source Code Pro"/>
                <a:ea typeface="Source Code Pro"/>
                <a:cs typeface="Source Code Pro"/>
                <a:sym typeface="Source Code Pro"/>
              </a:rPr>
              <a:t>", "status" : "A", "size" : { "h" : 10, "w" : 15.25, "uom" : "cm" }, "instock" : [ { "warehouse" : "B", "</a:t>
            </a:r>
            <a:r>
              <a:rPr lang="en" sz="1200">
                <a:solidFill>
                  <a:srgbClr val="0AD15C"/>
                </a:solidFill>
                <a:latin typeface="Source Code Pro"/>
                <a:ea typeface="Source Code Pro"/>
                <a:cs typeface="Source Code Pro"/>
                <a:sym typeface="Source Code Pro"/>
              </a:rPr>
              <a:t>qty</a:t>
            </a:r>
            <a:r>
              <a:rPr lang="en" sz="1200">
                <a:solidFill>
                  <a:srgbClr val="FAFBFC"/>
                </a:solidFill>
                <a:latin typeface="Source Code Pro"/>
                <a:ea typeface="Source Code Pro"/>
                <a:cs typeface="Source Code Pro"/>
                <a:sym typeface="Source Code Pro"/>
              </a:rPr>
              <a:t>" : </a:t>
            </a:r>
            <a:r>
              <a:rPr lang="en" sz="1200">
                <a:solidFill>
                  <a:srgbClr val="0AD05B"/>
                </a:solidFill>
                <a:latin typeface="Source Code Pro"/>
                <a:ea typeface="Source Code Pro"/>
                <a:cs typeface="Source Code Pro"/>
                <a:sym typeface="Source Code Pro"/>
              </a:rPr>
              <a:t>15</a:t>
            </a:r>
            <a:r>
              <a:rPr lang="en" sz="1200">
                <a:solidFill>
                  <a:srgbClr val="FAFBFC"/>
                </a:solidFill>
                <a:latin typeface="Source Code Pro"/>
                <a:ea typeface="Source Code Pro"/>
                <a:cs typeface="Source Code Pro"/>
                <a:sym typeface="Source Code Pro"/>
              </a:rPr>
              <a:t> }, { "warehouse" : "C", "qty" : 35 } ] }</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1500"/>
              </a:spcBef>
              <a:spcAft>
                <a:spcPts val="0"/>
              </a:spcAft>
              <a:buNone/>
            </a:pPr>
            <a:r>
              <a:rPr lang="en" sz="1200">
                <a:solidFill>
                  <a:srgbClr val="FAFBFC"/>
                </a:solidFill>
                <a:latin typeface="Source Code Pro"/>
                <a:ea typeface="Source Code Pro"/>
                <a:cs typeface="Source Code Pro"/>
                <a:sym typeface="Source Code Pro"/>
              </a:rPr>
              <a:t>{ "_id" : ObjectId("</a:t>
            </a:r>
            <a:r>
              <a:rPr lang="en" sz="1200">
                <a:solidFill>
                  <a:srgbClr val="0AD05B"/>
                </a:solidFill>
                <a:latin typeface="Source Code Pro"/>
                <a:ea typeface="Source Code Pro"/>
                <a:cs typeface="Source Code Pro"/>
                <a:sym typeface="Source Code Pro"/>
              </a:rPr>
              <a:t>5f3cfb9cc7701a1b3b6e944a</a:t>
            </a:r>
            <a:r>
              <a:rPr lang="en" sz="1200">
                <a:solidFill>
                  <a:srgbClr val="FAFBFC"/>
                </a:solidFill>
                <a:latin typeface="Source Code Pro"/>
                <a:ea typeface="Source Code Pro"/>
                <a:cs typeface="Source Code Pro"/>
                <a:sym typeface="Source Code Pro"/>
              </a:rPr>
              <a:t>"), "item" : "journal", "</a:t>
            </a:r>
            <a:r>
              <a:rPr lang="en" sz="1200">
                <a:solidFill>
                  <a:srgbClr val="0AD15C"/>
                </a:solidFill>
                <a:latin typeface="Source Code Pro"/>
                <a:ea typeface="Source Code Pro"/>
                <a:cs typeface="Source Code Pro"/>
                <a:sym typeface="Source Code Pro"/>
              </a:rPr>
              <a:t>qty</a:t>
            </a:r>
            <a:r>
              <a:rPr lang="en" sz="1200">
                <a:solidFill>
                  <a:srgbClr val="FAFBFC"/>
                </a:solidFill>
                <a:latin typeface="Source Code Pro"/>
                <a:ea typeface="Source Code Pro"/>
                <a:cs typeface="Source Code Pro"/>
                <a:sym typeface="Source Code Pro"/>
              </a:rPr>
              <a:t>" : </a:t>
            </a:r>
            <a:r>
              <a:rPr lang="en" sz="1200">
                <a:solidFill>
                  <a:srgbClr val="0AD05B"/>
                </a:solidFill>
                <a:latin typeface="Source Code Pro"/>
                <a:ea typeface="Source Code Pro"/>
                <a:cs typeface="Source Code Pro"/>
                <a:sym typeface="Source Code Pro"/>
              </a:rPr>
              <a:t>25</a:t>
            </a:r>
            <a:r>
              <a:rPr lang="en" sz="1200">
                <a:solidFill>
                  <a:srgbClr val="FAFBFC"/>
                </a:solidFill>
                <a:latin typeface="Source Code Pro"/>
                <a:ea typeface="Source Code Pro"/>
                <a:cs typeface="Source Code Pro"/>
                <a:sym typeface="Source Code Pro"/>
              </a:rPr>
              <a:t>, "size" : { "h" : 14, "w" : 21, "uom" : "cm" }, "status" : "A" }</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1500"/>
              </a:spcBef>
              <a:spcAft>
                <a:spcPts val="1500"/>
              </a:spcAft>
              <a:buNone/>
            </a:pPr>
            <a:r>
              <a:rPr lang="en" sz="1200">
                <a:solidFill>
                  <a:srgbClr val="FAFBFC"/>
                </a:solidFill>
                <a:latin typeface="Source Code Pro"/>
                <a:ea typeface="Source Code Pro"/>
                <a:cs typeface="Source Code Pro"/>
                <a:sym typeface="Source Code Pro"/>
              </a:rPr>
              <a:t>{ "_id" : ObjectId("</a:t>
            </a:r>
            <a:r>
              <a:rPr lang="en" sz="1200">
                <a:solidFill>
                  <a:srgbClr val="0AD05B"/>
                </a:solidFill>
                <a:latin typeface="Source Code Pro"/>
                <a:ea typeface="Source Code Pro"/>
                <a:cs typeface="Source Code Pro"/>
                <a:sym typeface="Source Code Pro"/>
              </a:rPr>
              <a:t>5f3cfb9cc7701a1b3b6e944e</a:t>
            </a:r>
            <a:r>
              <a:rPr lang="en" sz="1200">
                <a:solidFill>
                  <a:srgbClr val="FAFBFC"/>
                </a:solidFill>
                <a:latin typeface="Source Code Pro"/>
                <a:ea typeface="Source Code Pro"/>
                <a:cs typeface="Source Code Pro"/>
                <a:sym typeface="Source Code Pro"/>
              </a:rPr>
              <a:t>"), "</a:t>
            </a:r>
            <a:r>
              <a:rPr lang="en" sz="1200">
                <a:solidFill>
                  <a:srgbClr val="0AD15C"/>
                </a:solidFill>
                <a:latin typeface="Source Code Pro"/>
                <a:ea typeface="Source Code Pro"/>
                <a:cs typeface="Source Code Pro"/>
                <a:sym typeface="Source Code Pro"/>
              </a:rPr>
              <a:t>item</a:t>
            </a:r>
            <a:r>
              <a:rPr lang="en" sz="1200">
                <a:solidFill>
                  <a:srgbClr val="FAFBFC"/>
                </a:solidFill>
                <a:latin typeface="Source Code Pro"/>
                <a:ea typeface="Source Code Pro"/>
                <a:cs typeface="Source Code Pro"/>
                <a:sym typeface="Source Code Pro"/>
              </a:rPr>
              <a:t>" : "</a:t>
            </a:r>
            <a:r>
              <a:rPr lang="en" sz="1200">
                <a:solidFill>
                  <a:srgbClr val="0AD05B"/>
                </a:solidFill>
                <a:latin typeface="Source Code Pro"/>
                <a:ea typeface="Source Code Pro"/>
                <a:cs typeface="Source Code Pro"/>
                <a:sym typeface="Source Code Pro"/>
              </a:rPr>
              <a:t>postcard</a:t>
            </a:r>
            <a:r>
              <a:rPr lang="en" sz="1200">
                <a:solidFill>
                  <a:srgbClr val="FAFBFC"/>
                </a:solidFill>
                <a:latin typeface="Source Code Pro"/>
                <a:ea typeface="Source Code Pro"/>
                <a:cs typeface="Source Code Pro"/>
                <a:sym typeface="Source Code Pro"/>
              </a:rPr>
              <a:t>", "qty" : 45, "size" : { "h" : 10, "w" : 15.25, "uom" : "cm" }, "status" : "A" }</a:t>
            </a:r>
            <a:endParaRPr sz="1000">
              <a:solidFill>
                <a:srgbClr val="FAFBFC"/>
              </a:solidFill>
              <a:latin typeface="Source Code Pro"/>
              <a:ea typeface="Source Code Pro"/>
              <a:cs typeface="Source Code Pro"/>
              <a:sym typeface="Source Code Pro"/>
            </a:endParaRPr>
          </a:p>
        </p:txBody>
      </p:sp>
      <p:sp>
        <p:nvSpPr>
          <p:cNvPr id="4961" name="Google Shape;4961;p345"/>
          <p:cNvSpPr txBox="1"/>
          <p:nvPr/>
        </p:nvSpPr>
        <p:spPr>
          <a:xfrm>
            <a:off x="579175" y="4404725"/>
            <a:ext cx="79404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Lexend Deca Light"/>
              <a:ea typeface="Lexend Deca Light"/>
              <a:cs typeface="Lexend Deca Light"/>
              <a:sym typeface="Lexend Deca Light"/>
            </a:endParaRPr>
          </a:p>
        </p:txBody>
      </p:sp>
      <p:sp>
        <p:nvSpPr>
          <p:cNvPr id="4962" name="Google Shape;4962;p345"/>
          <p:cNvSpPr txBox="1"/>
          <p:nvPr/>
        </p:nvSpPr>
        <p:spPr>
          <a:xfrm>
            <a:off x="431400" y="395100"/>
            <a:ext cx="80724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rgbClr val="FAFBFC"/>
                </a:solidFill>
                <a:latin typeface="Noto Serif JP"/>
                <a:ea typeface="Noto Serif JP"/>
                <a:cs typeface="Noto Serif JP"/>
                <a:sym typeface="Noto Serif JP"/>
              </a:rPr>
              <a:t>Combining Operators: Exercise</a:t>
            </a:r>
            <a:endParaRPr sz="3000">
              <a:solidFill>
                <a:srgbClr val="FAFBFC"/>
              </a:solidFill>
              <a:latin typeface="Noto Serif JP"/>
              <a:ea typeface="Noto Serif JP"/>
              <a:cs typeface="Noto Serif JP"/>
              <a:sym typeface="Noto Serif JP"/>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66" name="Shape 4966"/>
        <p:cNvGrpSpPr/>
        <p:nvPr/>
      </p:nvGrpSpPr>
      <p:grpSpPr>
        <a:xfrm>
          <a:off x="0" y="0"/>
          <a:ext cx="0" cy="0"/>
          <a:chOff x="0" y="0"/>
          <a:chExt cx="0" cy="0"/>
        </a:xfrm>
      </p:grpSpPr>
      <p:sp>
        <p:nvSpPr>
          <p:cNvPr id="4967" name="Google Shape;4967;p346"/>
          <p:cNvSpPr txBox="1"/>
          <p:nvPr/>
        </p:nvSpPr>
        <p:spPr>
          <a:xfrm>
            <a:off x="734150" y="1147450"/>
            <a:ext cx="78366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rgbClr val="FAFBFC"/>
                </a:solidFill>
                <a:latin typeface="Lexend Deca Light"/>
                <a:ea typeface="Lexend Deca Light"/>
                <a:cs typeface="Lexend Deca Light"/>
                <a:sym typeface="Lexend Deca Light"/>
              </a:rPr>
              <a:t>Let’s query using an </a:t>
            </a:r>
            <a:r>
              <a:rPr lang="en" sz="1600" u="sng">
                <a:solidFill>
                  <a:srgbClr val="FAFBFC"/>
                </a:solidFill>
                <a:latin typeface="Lexend Deca Light"/>
                <a:ea typeface="Lexend Deca Light"/>
                <a:cs typeface="Lexend Deca Light"/>
                <a:sym typeface="Lexend Deca Light"/>
              </a:rPr>
              <a:t>explicit</a:t>
            </a:r>
            <a:r>
              <a:rPr lang="en" sz="1600">
                <a:solidFill>
                  <a:srgbClr val="FAFBFC"/>
                </a:solidFill>
                <a:latin typeface="Lexend Deca Light"/>
                <a:ea typeface="Lexend Deca Light"/>
                <a:cs typeface="Lexend Deca Light"/>
                <a:sym typeface="Lexend Deca Light"/>
              </a:rPr>
              <a:t> AND and OR</a:t>
            </a:r>
            <a:endParaRPr sz="1600">
              <a:solidFill>
                <a:srgbClr val="FAFBFC"/>
              </a:solidFill>
              <a:latin typeface="Lexend Deca Light"/>
              <a:ea typeface="Lexend Deca Light"/>
              <a:cs typeface="Lexend Deca Light"/>
              <a:sym typeface="Lexend Deca Light"/>
            </a:endParaRPr>
          </a:p>
        </p:txBody>
      </p:sp>
      <p:sp>
        <p:nvSpPr>
          <p:cNvPr id="4968" name="Google Shape;4968;p346"/>
          <p:cNvSpPr txBox="1"/>
          <p:nvPr/>
        </p:nvSpPr>
        <p:spPr>
          <a:xfrm>
            <a:off x="1059850" y="1837300"/>
            <a:ext cx="6698400" cy="22089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a:solidFill>
                  <a:srgbClr val="FAFBFC"/>
                </a:solidFill>
                <a:latin typeface="Source Code Pro"/>
                <a:ea typeface="Source Code Pro"/>
                <a:cs typeface="Source Code Pro"/>
                <a:sym typeface="Source Code Pro"/>
              </a:rPr>
              <a:t>&gt;&gt;&gt; db.inventory.find( { </a:t>
            </a:r>
            <a:r>
              <a:rPr lang="en">
                <a:solidFill>
                  <a:srgbClr val="0AD15C"/>
                </a:solidFill>
                <a:latin typeface="Source Code Pro"/>
                <a:ea typeface="Source Code Pro"/>
                <a:cs typeface="Source Code Pro"/>
                <a:sym typeface="Source Code Pro"/>
              </a:rPr>
              <a:t>$and</a:t>
            </a:r>
            <a:r>
              <a:rPr lang="en">
                <a:solidFill>
                  <a:srgbClr val="FAFBFC"/>
                </a:solidFill>
                <a:latin typeface="Source Code Pro"/>
                <a:ea typeface="Source Code Pro"/>
                <a:cs typeface="Source Code Pro"/>
                <a:sym typeface="Source Code Pro"/>
              </a:rPr>
              <a:t>: [ { </a:t>
            </a:r>
            <a:r>
              <a:rPr lang="en">
                <a:solidFill>
                  <a:srgbClr val="0AD15C"/>
                </a:solidFill>
                <a:latin typeface="Source Code Pro"/>
                <a:ea typeface="Source Code Pro"/>
                <a:cs typeface="Source Code Pro"/>
                <a:sym typeface="Source Code Pro"/>
              </a:rPr>
              <a:t>$or</a:t>
            </a:r>
            <a:r>
              <a:rPr lang="en">
                <a:solidFill>
                  <a:srgbClr val="FAFBFC"/>
                </a:solidFill>
                <a:latin typeface="Source Code Pro"/>
                <a:ea typeface="Source Code Pro"/>
                <a:cs typeface="Source Code Pro"/>
                <a:sym typeface="Source Code Pro"/>
              </a:rPr>
              <a:t>: [ { </a:t>
            </a:r>
            <a:r>
              <a:rPr lang="en">
                <a:solidFill>
                  <a:srgbClr val="0AD15C"/>
                </a:solidFill>
                <a:latin typeface="Source Code Pro"/>
                <a:ea typeface="Source Code Pro"/>
                <a:cs typeface="Source Code Pro"/>
                <a:sym typeface="Source Code Pro"/>
              </a:rPr>
              <a:t>qty</a:t>
            </a:r>
            <a:r>
              <a:rPr lang="en">
                <a:solidFill>
                  <a:srgbClr val="FAFBFC"/>
                </a:solidFill>
                <a:latin typeface="Source Code Pro"/>
                <a:ea typeface="Source Code Pro"/>
                <a:cs typeface="Source Code Pro"/>
                <a:sym typeface="Source Code Pro"/>
              </a:rPr>
              <a:t>: { </a:t>
            </a:r>
            <a:r>
              <a:rPr lang="en">
                <a:solidFill>
                  <a:srgbClr val="0AD15C"/>
                </a:solidFill>
                <a:latin typeface="Source Code Pro"/>
                <a:ea typeface="Source Code Pro"/>
                <a:cs typeface="Source Code Pro"/>
                <a:sym typeface="Source Code Pro"/>
              </a:rPr>
              <a:t>$lt</a:t>
            </a:r>
            <a:r>
              <a:rPr lang="en">
                <a:solidFill>
                  <a:srgbClr val="FAFBFC"/>
                </a:solidFill>
                <a:latin typeface="Source Code Pro"/>
                <a:ea typeface="Source Code Pro"/>
                <a:cs typeface="Source Code Pro"/>
                <a:sym typeface="Source Code Pro"/>
              </a:rPr>
              <a:t> : </a:t>
            </a:r>
            <a:r>
              <a:rPr lang="en">
                <a:solidFill>
                  <a:srgbClr val="0AD05B"/>
                </a:solidFill>
                <a:latin typeface="Source Code Pro"/>
                <a:ea typeface="Source Code Pro"/>
                <a:cs typeface="Source Code Pro"/>
                <a:sym typeface="Source Code Pro"/>
              </a:rPr>
              <a:t>10</a:t>
            </a:r>
            <a:r>
              <a:rPr lang="en">
                <a:solidFill>
                  <a:srgbClr val="FAFBFC"/>
                </a:solidFill>
                <a:latin typeface="Source Code Pro"/>
                <a:ea typeface="Source Code Pro"/>
                <a:cs typeface="Source Code Pro"/>
                <a:sym typeface="Source Code Pro"/>
              </a:rPr>
              <a:t> } }, { </a:t>
            </a:r>
            <a:r>
              <a:rPr lang="en">
                <a:solidFill>
                  <a:srgbClr val="0AD15C"/>
                </a:solidFill>
                <a:latin typeface="Source Code Pro"/>
                <a:ea typeface="Source Code Pro"/>
                <a:cs typeface="Source Code Pro"/>
                <a:sym typeface="Source Code Pro"/>
              </a:rPr>
              <a:t>qty</a:t>
            </a:r>
            <a:r>
              <a:rPr lang="en">
                <a:solidFill>
                  <a:srgbClr val="FAFBFC"/>
                </a:solidFill>
                <a:latin typeface="Source Code Pro"/>
                <a:ea typeface="Source Code Pro"/>
                <a:cs typeface="Source Code Pro"/>
                <a:sym typeface="Source Code Pro"/>
              </a:rPr>
              <a:t> : { </a:t>
            </a:r>
            <a:r>
              <a:rPr lang="en">
                <a:solidFill>
                  <a:srgbClr val="0AD15C"/>
                </a:solidFill>
                <a:latin typeface="Source Code Pro"/>
                <a:ea typeface="Source Code Pro"/>
                <a:cs typeface="Source Code Pro"/>
                <a:sym typeface="Source Code Pro"/>
              </a:rPr>
              <a:t>$gt</a:t>
            </a:r>
            <a:r>
              <a:rPr lang="en">
                <a:solidFill>
                  <a:srgbClr val="FAFBFC"/>
                </a:solidFill>
                <a:latin typeface="Source Code Pro"/>
                <a:ea typeface="Source Code Pro"/>
                <a:cs typeface="Source Code Pro"/>
                <a:sym typeface="Source Code Pro"/>
              </a:rPr>
              <a:t>: </a:t>
            </a:r>
            <a:r>
              <a:rPr lang="en">
                <a:solidFill>
                  <a:srgbClr val="0AD05B"/>
                </a:solidFill>
                <a:latin typeface="Source Code Pro"/>
                <a:ea typeface="Source Code Pro"/>
                <a:cs typeface="Source Code Pro"/>
                <a:sym typeface="Source Code Pro"/>
              </a:rPr>
              <a:t>50</a:t>
            </a:r>
            <a:r>
              <a:rPr lang="en">
                <a:solidFill>
                  <a:srgbClr val="FAFBFC"/>
                </a:solidFill>
                <a:latin typeface="Source Code Pro"/>
                <a:ea typeface="Source Code Pro"/>
                <a:cs typeface="Source Code Pro"/>
                <a:sym typeface="Source Code Pro"/>
              </a:rPr>
              <a:t> } } ] }, { </a:t>
            </a:r>
            <a:r>
              <a:rPr lang="en">
                <a:solidFill>
                  <a:srgbClr val="0AD15C"/>
                </a:solidFill>
                <a:latin typeface="Source Code Pro"/>
                <a:ea typeface="Source Code Pro"/>
                <a:cs typeface="Source Code Pro"/>
                <a:sym typeface="Source Code Pro"/>
              </a:rPr>
              <a:t>$or</a:t>
            </a:r>
            <a:r>
              <a:rPr lang="en">
                <a:solidFill>
                  <a:srgbClr val="FAFBFC"/>
                </a:solidFill>
                <a:latin typeface="Source Code Pro"/>
                <a:ea typeface="Source Code Pro"/>
                <a:cs typeface="Source Code Pro"/>
                <a:sym typeface="Source Code Pro"/>
              </a:rPr>
              <a:t>: [ { </a:t>
            </a:r>
            <a:r>
              <a:rPr lang="en">
                <a:solidFill>
                  <a:srgbClr val="0AD15C"/>
                </a:solidFill>
                <a:latin typeface="Source Code Pro"/>
                <a:ea typeface="Source Code Pro"/>
                <a:cs typeface="Source Code Pro"/>
                <a:sym typeface="Source Code Pro"/>
              </a:rPr>
              <a:t>status</a:t>
            </a:r>
            <a:r>
              <a:rPr lang="en">
                <a:solidFill>
                  <a:srgbClr val="FAFBFC"/>
                </a:solidFill>
                <a:latin typeface="Source Code Pro"/>
                <a:ea typeface="Source Code Pro"/>
                <a:cs typeface="Source Code Pro"/>
                <a:sym typeface="Source Code Pro"/>
              </a:rPr>
              <a:t>: "</a:t>
            </a:r>
            <a:r>
              <a:rPr lang="en">
                <a:solidFill>
                  <a:srgbClr val="0AD05B"/>
                </a:solidFill>
                <a:latin typeface="Source Code Pro"/>
                <a:ea typeface="Source Code Pro"/>
                <a:cs typeface="Source Code Pro"/>
                <a:sym typeface="Source Code Pro"/>
              </a:rPr>
              <a:t>A</a:t>
            </a:r>
            <a:r>
              <a:rPr lang="en">
                <a:solidFill>
                  <a:srgbClr val="FAFBFC"/>
                </a:solidFill>
                <a:latin typeface="Source Code Pro"/>
                <a:ea typeface="Source Code Pro"/>
                <a:cs typeface="Source Code Pro"/>
                <a:sym typeface="Source Code Pro"/>
              </a:rPr>
              <a:t>" }, { "</a:t>
            </a:r>
            <a:r>
              <a:rPr lang="en">
                <a:solidFill>
                  <a:srgbClr val="0AD15C"/>
                </a:solidFill>
                <a:latin typeface="Source Code Pro"/>
                <a:ea typeface="Source Code Pro"/>
                <a:cs typeface="Source Code Pro"/>
                <a:sym typeface="Source Code Pro"/>
              </a:rPr>
              <a:t>size.w</a:t>
            </a:r>
            <a:r>
              <a:rPr lang="en">
                <a:solidFill>
                  <a:srgbClr val="FAFBFC"/>
                </a:solidFill>
                <a:latin typeface="Source Code Pro"/>
                <a:ea typeface="Source Code Pro"/>
                <a:cs typeface="Source Code Pro"/>
                <a:sym typeface="Source Code Pro"/>
              </a:rPr>
              <a:t>" : { </a:t>
            </a:r>
            <a:r>
              <a:rPr lang="en">
                <a:solidFill>
                  <a:srgbClr val="0AD15C"/>
                </a:solidFill>
                <a:latin typeface="Source Code Pro"/>
                <a:ea typeface="Source Code Pro"/>
                <a:cs typeface="Source Code Pro"/>
                <a:sym typeface="Source Code Pro"/>
              </a:rPr>
              <a:t>$lt</a:t>
            </a:r>
            <a:r>
              <a:rPr lang="en">
                <a:solidFill>
                  <a:srgbClr val="FAFBFC"/>
                </a:solidFill>
                <a:latin typeface="Source Code Pro"/>
                <a:ea typeface="Source Code Pro"/>
                <a:cs typeface="Source Code Pro"/>
                <a:sym typeface="Source Code Pro"/>
              </a:rPr>
              <a:t> : </a:t>
            </a:r>
            <a:r>
              <a:rPr lang="en">
                <a:solidFill>
                  <a:srgbClr val="0AD05B"/>
                </a:solidFill>
                <a:latin typeface="Source Code Pro"/>
                <a:ea typeface="Source Code Pro"/>
                <a:cs typeface="Source Code Pro"/>
                <a:sym typeface="Source Code Pro"/>
              </a:rPr>
              <a:t>15</a:t>
            </a:r>
            <a:r>
              <a:rPr lang="en">
                <a:solidFill>
                  <a:srgbClr val="FAFBFC"/>
                </a:solidFill>
                <a:latin typeface="Source Code Pro"/>
                <a:ea typeface="Source Code Pro"/>
                <a:cs typeface="Source Code Pro"/>
                <a:sym typeface="Source Code Pro"/>
              </a:rPr>
              <a:t> } } ] } ] } )</a:t>
            </a:r>
            <a:endParaRPr>
              <a:solidFill>
                <a:srgbClr val="FAFBFC"/>
              </a:solidFill>
              <a:latin typeface="Source Code Pro"/>
              <a:ea typeface="Source Code Pro"/>
              <a:cs typeface="Source Code Pro"/>
              <a:sym typeface="Source Code Pro"/>
            </a:endParaRPr>
          </a:p>
          <a:p>
            <a:pPr indent="0" lvl="0" marL="0" rtl="0" algn="l">
              <a:lnSpc>
                <a:spcPct val="150000"/>
              </a:lnSpc>
              <a:spcBef>
                <a:spcPts val="1500"/>
              </a:spcBef>
              <a:spcAft>
                <a:spcPts val="1500"/>
              </a:spcAft>
              <a:buNone/>
            </a:pPr>
            <a:r>
              <a:rPr lang="en">
                <a:solidFill>
                  <a:srgbClr val="FAFBFC"/>
                </a:solidFill>
                <a:latin typeface="Source Code Pro"/>
                <a:ea typeface="Source Code Pro"/>
                <a:cs typeface="Source Code Pro"/>
                <a:sym typeface="Source Code Pro"/>
              </a:rPr>
              <a:t>{ "_id" : ObjectId("</a:t>
            </a:r>
            <a:r>
              <a:rPr lang="en">
                <a:solidFill>
                  <a:srgbClr val="0AD05B"/>
                </a:solidFill>
                <a:latin typeface="Source Code Pro"/>
                <a:ea typeface="Source Code Pro"/>
                <a:cs typeface="Source Code Pro"/>
                <a:sym typeface="Source Code Pro"/>
              </a:rPr>
              <a:t>5f3cfb9cc7701a1b3b6e944c</a:t>
            </a:r>
            <a:r>
              <a:rPr lang="en">
                <a:solidFill>
                  <a:srgbClr val="FAFBFC"/>
                </a:solidFill>
                <a:latin typeface="Source Code Pro"/>
                <a:ea typeface="Source Code Pro"/>
                <a:cs typeface="Source Code Pro"/>
                <a:sym typeface="Source Code Pro"/>
              </a:rPr>
              <a:t>"), "item" : "paper", "</a:t>
            </a:r>
            <a:r>
              <a:rPr lang="en">
                <a:solidFill>
                  <a:srgbClr val="0AD15C"/>
                </a:solidFill>
                <a:latin typeface="Source Code Pro"/>
                <a:ea typeface="Source Code Pro"/>
                <a:cs typeface="Source Code Pro"/>
                <a:sym typeface="Source Code Pro"/>
              </a:rPr>
              <a:t>qty</a:t>
            </a:r>
            <a:r>
              <a:rPr lang="en">
                <a:solidFill>
                  <a:srgbClr val="FAFBFC"/>
                </a:solidFill>
                <a:latin typeface="Source Code Pro"/>
                <a:ea typeface="Source Code Pro"/>
                <a:cs typeface="Source Code Pro"/>
                <a:sym typeface="Source Code Pro"/>
              </a:rPr>
              <a:t>" : </a:t>
            </a:r>
            <a:r>
              <a:rPr lang="en">
                <a:solidFill>
                  <a:srgbClr val="0AD05B"/>
                </a:solidFill>
                <a:latin typeface="Source Code Pro"/>
                <a:ea typeface="Source Code Pro"/>
                <a:cs typeface="Source Code Pro"/>
                <a:sym typeface="Source Code Pro"/>
              </a:rPr>
              <a:t>100</a:t>
            </a:r>
            <a:r>
              <a:rPr lang="en">
                <a:solidFill>
                  <a:srgbClr val="FAFBFC"/>
                </a:solidFill>
                <a:latin typeface="Source Code Pro"/>
                <a:ea typeface="Source Code Pro"/>
                <a:cs typeface="Source Code Pro"/>
                <a:sym typeface="Source Code Pro"/>
              </a:rPr>
              <a:t>, "</a:t>
            </a:r>
            <a:r>
              <a:rPr lang="en">
                <a:solidFill>
                  <a:srgbClr val="0AD15C"/>
                </a:solidFill>
                <a:latin typeface="Source Code Pro"/>
                <a:ea typeface="Source Code Pro"/>
                <a:cs typeface="Source Code Pro"/>
                <a:sym typeface="Source Code Pro"/>
              </a:rPr>
              <a:t>size</a:t>
            </a:r>
            <a:r>
              <a:rPr lang="en">
                <a:solidFill>
                  <a:srgbClr val="FAFBFC"/>
                </a:solidFill>
                <a:latin typeface="Source Code Pro"/>
                <a:ea typeface="Source Code Pro"/>
                <a:cs typeface="Source Code Pro"/>
                <a:sym typeface="Source Code Pro"/>
              </a:rPr>
              <a:t>" : { "h" : 8.5, "</a:t>
            </a:r>
            <a:r>
              <a:rPr lang="en">
                <a:solidFill>
                  <a:srgbClr val="0AD15C"/>
                </a:solidFill>
                <a:latin typeface="Source Code Pro"/>
                <a:ea typeface="Source Code Pro"/>
                <a:cs typeface="Source Code Pro"/>
                <a:sym typeface="Source Code Pro"/>
              </a:rPr>
              <a:t>w</a:t>
            </a:r>
            <a:r>
              <a:rPr lang="en">
                <a:solidFill>
                  <a:srgbClr val="FAFBFC"/>
                </a:solidFill>
                <a:latin typeface="Source Code Pro"/>
                <a:ea typeface="Source Code Pro"/>
                <a:cs typeface="Source Code Pro"/>
                <a:sym typeface="Source Code Pro"/>
              </a:rPr>
              <a:t>" : </a:t>
            </a:r>
            <a:r>
              <a:rPr lang="en">
                <a:solidFill>
                  <a:srgbClr val="0AD05B"/>
                </a:solidFill>
                <a:latin typeface="Source Code Pro"/>
                <a:ea typeface="Source Code Pro"/>
                <a:cs typeface="Source Code Pro"/>
                <a:sym typeface="Source Code Pro"/>
              </a:rPr>
              <a:t>11</a:t>
            </a:r>
            <a:r>
              <a:rPr lang="en">
                <a:solidFill>
                  <a:srgbClr val="FAFBFC"/>
                </a:solidFill>
                <a:latin typeface="Source Code Pro"/>
                <a:ea typeface="Source Code Pro"/>
                <a:cs typeface="Source Code Pro"/>
                <a:sym typeface="Source Code Pro"/>
              </a:rPr>
              <a:t>, "uom" : "in" }, "status" : "D" }</a:t>
            </a:r>
            <a:endParaRPr>
              <a:solidFill>
                <a:srgbClr val="FAFBFC"/>
              </a:solidFill>
              <a:latin typeface="Source Code Pro"/>
              <a:ea typeface="Source Code Pro"/>
              <a:cs typeface="Source Code Pro"/>
              <a:sym typeface="Source Code Pro"/>
            </a:endParaRPr>
          </a:p>
        </p:txBody>
      </p:sp>
      <p:sp>
        <p:nvSpPr>
          <p:cNvPr id="4969" name="Google Shape;4969;p346"/>
          <p:cNvSpPr txBox="1"/>
          <p:nvPr/>
        </p:nvSpPr>
        <p:spPr>
          <a:xfrm>
            <a:off x="551375" y="500950"/>
            <a:ext cx="74649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rgbClr val="FAFBFC"/>
                </a:solidFill>
                <a:latin typeface="Noto Serif JP"/>
                <a:ea typeface="Noto Serif JP"/>
                <a:cs typeface="Noto Serif JP"/>
                <a:sym typeface="Noto Serif JP"/>
              </a:rPr>
              <a:t>Combining Operators: Exercise</a:t>
            </a:r>
            <a:endParaRPr sz="3000">
              <a:solidFill>
                <a:srgbClr val="FAFBFC"/>
              </a:solidFill>
              <a:latin typeface="Noto Serif JP"/>
              <a:ea typeface="Noto Serif JP"/>
              <a:cs typeface="Noto Serif JP"/>
              <a:sym typeface="Noto Serif JP"/>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73" name="Shape 4973"/>
        <p:cNvGrpSpPr/>
        <p:nvPr/>
      </p:nvGrpSpPr>
      <p:grpSpPr>
        <a:xfrm>
          <a:off x="0" y="0"/>
          <a:ext cx="0" cy="0"/>
          <a:chOff x="0" y="0"/>
          <a:chExt cx="0" cy="0"/>
        </a:xfrm>
      </p:grpSpPr>
      <p:sp>
        <p:nvSpPr>
          <p:cNvPr id="4974" name="Google Shape;4974;p347"/>
          <p:cNvSpPr txBox="1"/>
          <p:nvPr/>
        </p:nvSpPr>
        <p:spPr>
          <a:xfrm>
            <a:off x="622725" y="1174450"/>
            <a:ext cx="86118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rgbClr val="FAFBFC"/>
                </a:solidFill>
                <a:latin typeface="Lexend Deca Light"/>
                <a:ea typeface="Lexend Deca Light"/>
                <a:cs typeface="Lexend Deca Light"/>
                <a:sym typeface="Lexend Deca Light"/>
              </a:rPr>
              <a:t>Let’s query using the logical NOT operator</a:t>
            </a:r>
            <a:endParaRPr sz="1600">
              <a:solidFill>
                <a:srgbClr val="FAFBFC"/>
              </a:solidFill>
              <a:latin typeface="Lexend Deca Light"/>
              <a:ea typeface="Lexend Deca Light"/>
              <a:cs typeface="Lexend Deca Light"/>
              <a:sym typeface="Lexend Deca Light"/>
            </a:endParaRPr>
          </a:p>
        </p:txBody>
      </p:sp>
      <p:sp>
        <p:nvSpPr>
          <p:cNvPr id="4975" name="Google Shape;4975;p347"/>
          <p:cNvSpPr txBox="1"/>
          <p:nvPr/>
        </p:nvSpPr>
        <p:spPr>
          <a:xfrm>
            <a:off x="734150" y="1735325"/>
            <a:ext cx="7391700" cy="29553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000">
                <a:solidFill>
                  <a:srgbClr val="FAFBFC"/>
                </a:solidFill>
                <a:latin typeface="Source Code Pro"/>
                <a:ea typeface="Source Code Pro"/>
                <a:cs typeface="Source Code Pro"/>
                <a:sym typeface="Source Code Pro"/>
              </a:rPr>
              <a:t>&gt;&gt;&gt; db.inventory.find( { </a:t>
            </a:r>
            <a:r>
              <a:rPr lang="en" sz="1000">
                <a:solidFill>
                  <a:srgbClr val="0AD15C"/>
                </a:solidFill>
                <a:latin typeface="Source Code Pro"/>
                <a:ea typeface="Source Code Pro"/>
                <a:cs typeface="Source Code Pro"/>
                <a:sym typeface="Source Code Pro"/>
              </a:rPr>
              <a:t>item</a:t>
            </a:r>
            <a:r>
              <a:rPr lang="en" sz="1000">
                <a:solidFill>
                  <a:srgbClr val="FAFBFC"/>
                </a:solidFill>
                <a:latin typeface="Source Code Pro"/>
                <a:ea typeface="Source Code Pro"/>
                <a:cs typeface="Source Code Pro"/>
                <a:sym typeface="Source Code Pro"/>
              </a:rPr>
              <a:t>: { </a:t>
            </a:r>
            <a:r>
              <a:rPr lang="en" sz="1000">
                <a:solidFill>
                  <a:srgbClr val="0AD15C"/>
                </a:solidFill>
                <a:latin typeface="Source Code Pro"/>
                <a:ea typeface="Source Code Pro"/>
                <a:cs typeface="Source Code Pro"/>
                <a:sym typeface="Source Code Pro"/>
              </a:rPr>
              <a:t>$not</a:t>
            </a:r>
            <a:r>
              <a:rPr lang="en" sz="1000">
                <a:solidFill>
                  <a:srgbClr val="FAFBFC"/>
                </a:solidFill>
                <a:latin typeface="Source Code Pro"/>
                <a:ea typeface="Source Code Pro"/>
                <a:cs typeface="Source Code Pro"/>
                <a:sym typeface="Source Code Pro"/>
              </a:rPr>
              <a:t>: { </a:t>
            </a:r>
            <a:r>
              <a:rPr lang="en" sz="1000">
                <a:solidFill>
                  <a:srgbClr val="0AD15C"/>
                </a:solidFill>
                <a:latin typeface="Source Code Pro"/>
                <a:ea typeface="Source Code Pro"/>
                <a:cs typeface="Source Code Pro"/>
                <a:sym typeface="Source Code Pro"/>
              </a:rPr>
              <a:t>$regex</a:t>
            </a:r>
            <a:r>
              <a:rPr lang="en" sz="1000">
                <a:solidFill>
                  <a:srgbClr val="FAFBFC"/>
                </a:solidFill>
                <a:latin typeface="Source Code Pro"/>
                <a:ea typeface="Source Code Pro"/>
                <a:cs typeface="Source Code Pro"/>
                <a:sym typeface="Source Code Pro"/>
              </a:rPr>
              <a:t>: /</a:t>
            </a:r>
            <a:r>
              <a:rPr lang="en" sz="1000">
                <a:solidFill>
                  <a:srgbClr val="0AD05B"/>
                </a:solidFill>
                <a:latin typeface="Source Code Pro"/>
                <a:ea typeface="Source Code Pro"/>
                <a:cs typeface="Source Code Pro"/>
                <a:sym typeface="Source Code Pro"/>
              </a:rPr>
              <a:t>^p.*</a:t>
            </a:r>
            <a:r>
              <a:rPr lang="en" sz="1000">
                <a:solidFill>
                  <a:srgbClr val="FAFBFC"/>
                </a:solidFill>
                <a:latin typeface="Source Code Pro"/>
                <a:ea typeface="Source Code Pro"/>
                <a:cs typeface="Source Code Pro"/>
                <a:sym typeface="Source Code Pro"/>
              </a:rPr>
              <a:t>/ } } } )</a:t>
            </a:r>
            <a:endParaRPr sz="1000">
              <a:solidFill>
                <a:srgbClr val="FAFBFC"/>
              </a:solidFill>
              <a:latin typeface="Source Code Pro"/>
              <a:ea typeface="Source Code Pro"/>
              <a:cs typeface="Source Code Pro"/>
              <a:sym typeface="Source Code Pro"/>
            </a:endParaRPr>
          </a:p>
          <a:p>
            <a:pPr indent="0" lvl="0" marL="0" rtl="0" algn="l">
              <a:lnSpc>
                <a:spcPct val="150000"/>
              </a:lnSpc>
              <a:spcBef>
                <a:spcPts val="1500"/>
              </a:spcBef>
              <a:spcAft>
                <a:spcPts val="0"/>
              </a:spcAft>
              <a:buNone/>
            </a:pPr>
            <a:r>
              <a:rPr lang="en" sz="1000">
                <a:solidFill>
                  <a:srgbClr val="FAFBFC"/>
                </a:solidFill>
                <a:latin typeface="Source Code Pro"/>
                <a:ea typeface="Source Code Pro"/>
                <a:cs typeface="Source Code Pro"/>
                <a:sym typeface="Source Code Pro"/>
              </a:rPr>
              <a:t>{ "_id" : ObjectId("</a:t>
            </a:r>
            <a:r>
              <a:rPr lang="en" sz="1000">
                <a:solidFill>
                  <a:srgbClr val="0AD05B"/>
                </a:solidFill>
                <a:latin typeface="Source Code Pro"/>
                <a:ea typeface="Source Code Pro"/>
                <a:cs typeface="Source Code Pro"/>
                <a:sym typeface="Source Code Pro"/>
              </a:rPr>
              <a:t>5f3bffba63a92a8719c0123f</a:t>
            </a:r>
            <a:r>
              <a:rPr lang="en" sz="1000">
                <a:solidFill>
                  <a:srgbClr val="FAFBFC"/>
                </a:solidFill>
                <a:latin typeface="Source Code Pro"/>
                <a:ea typeface="Source Code Pro"/>
                <a:cs typeface="Source Code Pro"/>
                <a:sym typeface="Source Code Pro"/>
              </a:rPr>
              <a:t>"), "</a:t>
            </a:r>
            <a:r>
              <a:rPr lang="en" sz="1000">
                <a:solidFill>
                  <a:srgbClr val="0AD15C"/>
                </a:solidFill>
                <a:latin typeface="Source Code Pro"/>
                <a:ea typeface="Source Code Pro"/>
                <a:cs typeface="Source Code Pro"/>
                <a:sym typeface="Source Code Pro"/>
              </a:rPr>
              <a:t>item</a:t>
            </a:r>
            <a:r>
              <a:rPr lang="en" sz="1000">
                <a:solidFill>
                  <a:srgbClr val="FAFBFC"/>
                </a:solidFill>
                <a:latin typeface="Source Code Pro"/>
                <a:ea typeface="Source Code Pro"/>
                <a:cs typeface="Source Code Pro"/>
                <a:sym typeface="Source Code Pro"/>
              </a:rPr>
              <a:t>" : "</a:t>
            </a:r>
            <a:r>
              <a:rPr lang="en" sz="1000">
                <a:solidFill>
                  <a:srgbClr val="0AD05B"/>
                </a:solidFill>
                <a:latin typeface="Source Code Pro"/>
                <a:ea typeface="Source Code Pro"/>
                <a:cs typeface="Source Code Pro"/>
                <a:sym typeface="Source Code Pro"/>
              </a:rPr>
              <a:t>journal</a:t>
            </a:r>
            <a:r>
              <a:rPr lang="en" sz="1000">
                <a:solidFill>
                  <a:srgbClr val="FAFBFC"/>
                </a:solidFill>
                <a:latin typeface="Source Code Pro"/>
                <a:ea typeface="Source Code Pro"/>
                <a:cs typeface="Source Code Pro"/>
                <a:sym typeface="Source Code Pro"/>
              </a:rPr>
              <a:t>", "status" : "A", "size" : { "h" : 14, "w" : 21, "uom" : "cm" }, "instock" : [ { "warehouse" : "A", "qty" : 5 } ] }</a:t>
            </a:r>
            <a:endParaRPr sz="1000">
              <a:solidFill>
                <a:srgbClr val="FAFBFC"/>
              </a:solidFill>
              <a:latin typeface="Source Code Pro"/>
              <a:ea typeface="Source Code Pro"/>
              <a:cs typeface="Source Code Pro"/>
              <a:sym typeface="Source Code Pro"/>
            </a:endParaRPr>
          </a:p>
          <a:p>
            <a:pPr indent="0" lvl="0" marL="0" rtl="0" algn="l">
              <a:lnSpc>
                <a:spcPct val="150000"/>
              </a:lnSpc>
              <a:spcBef>
                <a:spcPts val="1500"/>
              </a:spcBef>
              <a:spcAft>
                <a:spcPts val="0"/>
              </a:spcAft>
              <a:buNone/>
            </a:pPr>
            <a:r>
              <a:rPr lang="en" sz="1000">
                <a:solidFill>
                  <a:srgbClr val="FAFBFC"/>
                </a:solidFill>
                <a:latin typeface="Source Code Pro"/>
                <a:ea typeface="Source Code Pro"/>
                <a:cs typeface="Source Code Pro"/>
                <a:sym typeface="Source Code Pro"/>
              </a:rPr>
              <a:t>{ "_id" : ObjectId("</a:t>
            </a:r>
            <a:r>
              <a:rPr lang="en" sz="1000">
                <a:solidFill>
                  <a:srgbClr val="0AD05B"/>
                </a:solidFill>
                <a:latin typeface="Source Code Pro"/>
                <a:ea typeface="Source Code Pro"/>
                <a:cs typeface="Source Code Pro"/>
                <a:sym typeface="Source Code Pro"/>
              </a:rPr>
              <a:t>5f3bffba63a92a8719c01240</a:t>
            </a:r>
            <a:r>
              <a:rPr lang="en" sz="1000">
                <a:solidFill>
                  <a:srgbClr val="FAFBFC"/>
                </a:solidFill>
                <a:latin typeface="Source Code Pro"/>
                <a:ea typeface="Source Code Pro"/>
                <a:cs typeface="Source Code Pro"/>
                <a:sym typeface="Source Code Pro"/>
              </a:rPr>
              <a:t>"), "</a:t>
            </a:r>
            <a:r>
              <a:rPr lang="en" sz="1000">
                <a:solidFill>
                  <a:srgbClr val="0AD15C"/>
                </a:solidFill>
                <a:latin typeface="Source Code Pro"/>
                <a:ea typeface="Source Code Pro"/>
                <a:cs typeface="Source Code Pro"/>
                <a:sym typeface="Source Code Pro"/>
              </a:rPr>
              <a:t>item</a:t>
            </a:r>
            <a:r>
              <a:rPr lang="en" sz="1000">
                <a:solidFill>
                  <a:srgbClr val="FAFBFC"/>
                </a:solidFill>
                <a:latin typeface="Source Code Pro"/>
                <a:ea typeface="Source Code Pro"/>
                <a:cs typeface="Source Code Pro"/>
                <a:sym typeface="Source Code Pro"/>
              </a:rPr>
              <a:t>" : "</a:t>
            </a:r>
            <a:r>
              <a:rPr lang="en" sz="1000">
                <a:solidFill>
                  <a:srgbClr val="0AD05B"/>
                </a:solidFill>
                <a:latin typeface="Source Code Pro"/>
                <a:ea typeface="Source Code Pro"/>
                <a:cs typeface="Source Code Pro"/>
                <a:sym typeface="Source Code Pro"/>
              </a:rPr>
              <a:t>notebook</a:t>
            </a:r>
            <a:r>
              <a:rPr lang="en" sz="1000">
                <a:solidFill>
                  <a:srgbClr val="FAFBFC"/>
                </a:solidFill>
                <a:latin typeface="Source Code Pro"/>
                <a:ea typeface="Source Code Pro"/>
                <a:cs typeface="Source Code Pro"/>
                <a:sym typeface="Source Code Pro"/>
              </a:rPr>
              <a:t>", "status" : "A", "size" : { "h" : 8.5, "w" : 11, "uom" : "in" }, "instock" : [ { "warehouse" : "C", "qty" : 5 } ] }</a:t>
            </a:r>
            <a:endParaRPr sz="1000">
              <a:solidFill>
                <a:srgbClr val="FAFBFC"/>
              </a:solidFill>
              <a:latin typeface="Source Code Pro"/>
              <a:ea typeface="Source Code Pro"/>
              <a:cs typeface="Source Code Pro"/>
              <a:sym typeface="Source Code Pro"/>
            </a:endParaRPr>
          </a:p>
          <a:p>
            <a:pPr indent="0" lvl="0" marL="0" rtl="0" algn="l">
              <a:lnSpc>
                <a:spcPct val="150000"/>
              </a:lnSpc>
              <a:spcBef>
                <a:spcPts val="1500"/>
              </a:spcBef>
              <a:spcAft>
                <a:spcPts val="0"/>
              </a:spcAft>
              <a:buNone/>
            </a:pPr>
            <a:r>
              <a:rPr lang="en" sz="1000">
                <a:solidFill>
                  <a:srgbClr val="FAFBFC"/>
                </a:solidFill>
                <a:latin typeface="Source Code Pro"/>
                <a:ea typeface="Source Code Pro"/>
                <a:cs typeface="Source Code Pro"/>
                <a:sym typeface="Source Code Pro"/>
              </a:rPr>
              <a:t>{ "_id" : ObjectId("</a:t>
            </a:r>
            <a:r>
              <a:rPr lang="en" sz="1000">
                <a:solidFill>
                  <a:srgbClr val="0AD05B"/>
                </a:solidFill>
                <a:latin typeface="Source Code Pro"/>
                <a:ea typeface="Source Code Pro"/>
                <a:cs typeface="Source Code Pro"/>
                <a:sym typeface="Source Code Pro"/>
              </a:rPr>
              <a:t>5f3cfb9cc7701a1b3b6e944a</a:t>
            </a:r>
            <a:r>
              <a:rPr lang="en" sz="1000">
                <a:solidFill>
                  <a:srgbClr val="FAFBFC"/>
                </a:solidFill>
                <a:latin typeface="Source Code Pro"/>
                <a:ea typeface="Source Code Pro"/>
                <a:cs typeface="Source Code Pro"/>
                <a:sym typeface="Source Code Pro"/>
              </a:rPr>
              <a:t>"), "</a:t>
            </a:r>
            <a:r>
              <a:rPr lang="en" sz="1000">
                <a:solidFill>
                  <a:srgbClr val="0AD15C"/>
                </a:solidFill>
                <a:latin typeface="Source Code Pro"/>
                <a:ea typeface="Source Code Pro"/>
                <a:cs typeface="Source Code Pro"/>
                <a:sym typeface="Source Code Pro"/>
              </a:rPr>
              <a:t>item</a:t>
            </a:r>
            <a:r>
              <a:rPr lang="en" sz="1000">
                <a:solidFill>
                  <a:srgbClr val="FAFBFC"/>
                </a:solidFill>
                <a:latin typeface="Source Code Pro"/>
                <a:ea typeface="Source Code Pro"/>
                <a:cs typeface="Source Code Pro"/>
                <a:sym typeface="Source Code Pro"/>
              </a:rPr>
              <a:t>" : "</a:t>
            </a:r>
            <a:r>
              <a:rPr lang="en" sz="1000">
                <a:solidFill>
                  <a:srgbClr val="0AD05B"/>
                </a:solidFill>
                <a:latin typeface="Source Code Pro"/>
                <a:ea typeface="Source Code Pro"/>
                <a:cs typeface="Source Code Pro"/>
                <a:sym typeface="Source Code Pro"/>
              </a:rPr>
              <a:t>journal</a:t>
            </a:r>
            <a:r>
              <a:rPr lang="en" sz="1000">
                <a:solidFill>
                  <a:srgbClr val="FAFBFC"/>
                </a:solidFill>
                <a:latin typeface="Source Code Pro"/>
                <a:ea typeface="Source Code Pro"/>
                <a:cs typeface="Source Code Pro"/>
                <a:sym typeface="Source Code Pro"/>
              </a:rPr>
              <a:t>", "qty" : 25, "size" : { "h" : 14, "w" : 21, "uom" : "cm" }, "status" : "A" }</a:t>
            </a:r>
            <a:endParaRPr sz="1000">
              <a:solidFill>
                <a:srgbClr val="FAFBFC"/>
              </a:solidFill>
              <a:latin typeface="Source Code Pro"/>
              <a:ea typeface="Source Code Pro"/>
              <a:cs typeface="Source Code Pro"/>
              <a:sym typeface="Source Code Pro"/>
            </a:endParaRPr>
          </a:p>
          <a:p>
            <a:pPr indent="0" lvl="0" marL="0" rtl="0" algn="l">
              <a:lnSpc>
                <a:spcPct val="150000"/>
              </a:lnSpc>
              <a:spcBef>
                <a:spcPts val="1500"/>
              </a:spcBef>
              <a:spcAft>
                <a:spcPts val="1500"/>
              </a:spcAft>
              <a:buNone/>
            </a:pPr>
            <a:r>
              <a:rPr lang="en" sz="1000">
                <a:solidFill>
                  <a:srgbClr val="FAFBFC"/>
                </a:solidFill>
                <a:latin typeface="Source Code Pro"/>
                <a:ea typeface="Source Code Pro"/>
                <a:cs typeface="Source Code Pro"/>
                <a:sym typeface="Source Code Pro"/>
              </a:rPr>
              <a:t>{ "_id" : ObjectId("</a:t>
            </a:r>
            <a:r>
              <a:rPr lang="en" sz="1000">
                <a:solidFill>
                  <a:srgbClr val="0AD05B"/>
                </a:solidFill>
                <a:latin typeface="Source Code Pro"/>
                <a:ea typeface="Source Code Pro"/>
                <a:cs typeface="Source Code Pro"/>
                <a:sym typeface="Source Code Pro"/>
              </a:rPr>
              <a:t>5f3cfb9cc7701a1b3b6e944b</a:t>
            </a:r>
            <a:r>
              <a:rPr lang="en" sz="1000">
                <a:solidFill>
                  <a:srgbClr val="FAFBFC"/>
                </a:solidFill>
                <a:latin typeface="Source Code Pro"/>
                <a:ea typeface="Source Code Pro"/>
                <a:cs typeface="Source Code Pro"/>
                <a:sym typeface="Source Code Pro"/>
              </a:rPr>
              <a:t>"), "</a:t>
            </a:r>
            <a:r>
              <a:rPr lang="en" sz="1000">
                <a:solidFill>
                  <a:srgbClr val="0AD15C"/>
                </a:solidFill>
                <a:latin typeface="Source Code Pro"/>
                <a:ea typeface="Source Code Pro"/>
                <a:cs typeface="Source Code Pro"/>
                <a:sym typeface="Source Code Pro"/>
              </a:rPr>
              <a:t>item</a:t>
            </a:r>
            <a:r>
              <a:rPr lang="en" sz="1000">
                <a:solidFill>
                  <a:srgbClr val="FAFBFC"/>
                </a:solidFill>
                <a:latin typeface="Source Code Pro"/>
                <a:ea typeface="Source Code Pro"/>
                <a:cs typeface="Source Code Pro"/>
                <a:sym typeface="Source Code Pro"/>
              </a:rPr>
              <a:t>" : "</a:t>
            </a:r>
            <a:r>
              <a:rPr lang="en" sz="1000">
                <a:solidFill>
                  <a:srgbClr val="0AD05B"/>
                </a:solidFill>
                <a:latin typeface="Source Code Pro"/>
                <a:ea typeface="Source Code Pro"/>
                <a:cs typeface="Source Code Pro"/>
                <a:sym typeface="Source Code Pro"/>
              </a:rPr>
              <a:t>notebook</a:t>
            </a:r>
            <a:r>
              <a:rPr lang="en" sz="1000">
                <a:solidFill>
                  <a:srgbClr val="FAFBFC"/>
                </a:solidFill>
                <a:latin typeface="Source Code Pro"/>
                <a:ea typeface="Source Code Pro"/>
                <a:cs typeface="Source Code Pro"/>
                <a:sym typeface="Source Code Pro"/>
              </a:rPr>
              <a:t>", "qty" : 50, "size" : { "h" : 8.5, "w" : 11, "uom" : "in" }, "status" : "A" }</a:t>
            </a:r>
            <a:endParaRPr sz="800">
              <a:solidFill>
                <a:srgbClr val="FAFBFC"/>
              </a:solidFill>
              <a:latin typeface="Source Code Pro"/>
              <a:ea typeface="Source Code Pro"/>
              <a:cs typeface="Source Code Pro"/>
              <a:sym typeface="Source Code Pro"/>
            </a:endParaRPr>
          </a:p>
        </p:txBody>
      </p:sp>
      <p:sp>
        <p:nvSpPr>
          <p:cNvPr id="4976" name="Google Shape;4976;p347"/>
          <p:cNvSpPr txBox="1"/>
          <p:nvPr/>
        </p:nvSpPr>
        <p:spPr>
          <a:xfrm>
            <a:off x="734150" y="4820400"/>
            <a:ext cx="62709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Lexend Deca Light"/>
              <a:ea typeface="Lexend Deca Light"/>
              <a:cs typeface="Lexend Deca Light"/>
              <a:sym typeface="Lexend Deca Light"/>
            </a:endParaRPr>
          </a:p>
        </p:txBody>
      </p:sp>
      <p:sp>
        <p:nvSpPr>
          <p:cNvPr id="4977" name="Google Shape;4977;p347"/>
          <p:cNvSpPr txBox="1"/>
          <p:nvPr/>
        </p:nvSpPr>
        <p:spPr>
          <a:xfrm>
            <a:off x="479775" y="458600"/>
            <a:ext cx="87066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rgbClr val="FAFBFC"/>
                </a:solidFill>
                <a:latin typeface="Noto Serif JP"/>
                <a:ea typeface="Noto Serif JP"/>
                <a:cs typeface="Noto Serif JP"/>
                <a:sym typeface="Noto Serif JP"/>
              </a:rPr>
              <a:t>Combining Operators: Exercise</a:t>
            </a:r>
            <a:endParaRPr sz="3000">
              <a:solidFill>
                <a:srgbClr val="FAFBFC"/>
              </a:solidFill>
              <a:latin typeface="Noto Serif JP"/>
              <a:ea typeface="Noto Serif JP"/>
              <a:cs typeface="Noto Serif JP"/>
              <a:sym typeface="Noto Serif JP"/>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81" name="Shape 4981"/>
        <p:cNvGrpSpPr/>
        <p:nvPr/>
      </p:nvGrpSpPr>
      <p:grpSpPr>
        <a:xfrm>
          <a:off x="0" y="0"/>
          <a:ext cx="0" cy="0"/>
          <a:chOff x="0" y="0"/>
          <a:chExt cx="0" cy="0"/>
        </a:xfrm>
      </p:grpSpPr>
      <p:sp>
        <p:nvSpPr>
          <p:cNvPr id="4982" name="Google Shape;4982;p348"/>
          <p:cNvSpPr txBox="1"/>
          <p:nvPr/>
        </p:nvSpPr>
        <p:spPr>
          <a:xfrm>
            <a:off x="922275" y="1218250"/>
            <a:ext cx="86118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rgbClr val="FAFBFC"/>
                </a:solidFill>
                <a:latin typeface="Lexend Deca Light"/>
                <a:ea typeface="Lexend Deca Light"/>
                <a:cs typeface="Lexend Deca Light"/>
                <a:sym typeface="Lexend Deca Light"/>
              </a:rPr>
              <a:t>Let’s query using the logical NOT operator</a:t>
            </a:r>
            <a:endParaRPr sz="1600">
              <a:solidFill>
                <a:srgbClr val="FAFBFC"/>
              </a:solidFill>
              <a:latin typeface="Lexend Deca Light"/>
              <a:ea typeface="Lexend Deca Light"/>
              <a:cs typeface="Lexend Deca Light"/>
              <a:sym typeface="Lexend Deca Light"/>
            </a:endParaRPr>
          </a:p>
        </p:txBody>
      </p:sp>
      <p:sp>
        <p:nvSpPr>
          <p:cNvPr id="4983" name="Google Shape;4983;p348"/>
          <p:cNvSpPr txBox="1"/>
          <p:nvPr/>
        </p:nvSpPr>
        <p:spPr>
          <a:xfrm>
            <a:off x="858775" y="1649350"/>
            <a:ext cx="6732900" cy="32625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1600">
                <a:solidFill>
                  <a:srgbClr val="F5F6F7"/>
                </a:solidFill>
                <a:latin typeface="Lexend Deca Light"/>
                <a:ea typeface="Lexend Deca Light"/>
                <a:cs typeface="Lexend Deca Light"/>
                <a:sym typeface="Lexend Deca Light"/>
              </a:rPr>
              <a:t>Using the same window, change </a:t>
            </a:r>
            <a:r>
              <a:rPr lang="en" sz="1600">
                <a:solidFill>
                  <a:srgbClr val="0AD15C"/>
                </a:solidFill>
                <a:latin typeface="Lexend Deca Light"/>
                <a:ea typeface="Lexend Deca Light"/>
                <a:cs typeface="Lexend Deca Light"/>
                <a:sym typeface="Lexend Deca Light"/>
              </a:rPr>
              <a:t>&lt;A&gt;</a:t>
            </a:r>
            <a:r>
              <a:rPr lang="en" sz="1600">
                <a:solidFill>
                  <a:srgbClr val="F5F6F7"/>
                </a:solidFill>
                <a:latin typeface="Lexend Deca Light"/>
                <a:ea typeface="Lexend Deca Light"/>
                <a:cs typeface="Lexend Deca Light"/>
                <a:sym typeface="Lexend Deca Light"/>
              </a:rPr>
              <a:t> to the and operator, </a:t>
            </a:r>
            <a:r>
              <a:rPr lang="en" sz="1600">
                <a:solidFill>
                  <a:srgbClr val="0AD15C"/>
                </a:solidFill>
                <a:latin typeface="Lexend Deca Light"/>
                <a:ea typeface="Lexend Deca Light"/>
                <a:cs typeface="Lexend Deca Light"/>
                <a:sym typeface="Lexend Deca Light"/>
              </a:rPr>
              <a:t>&lt;B&gt;</a:t>
            </a:r>
            <a:r>
              <a:rPr lang="en" sz="1600">
                <a:solidFill>
                  <a:srgbClr val="F5F6F7"/>
                </a:solidFill>
                <a:latin typeface="Lexend Deca Light"/>
                <a:ea typeface="Lexend Deca Light"/>
                <a:cs typeface="Lexend Deca Light"/>
                <a:sym typeface="Lexend Deca Light"/>
              </a:rPr>
              <a:t> to the less than operator, </a:t>
            </a:r>
            <a:r>
              <a:rPr lang="en" sz="1600">
                <a:solidFill>
                  <a:srgbClr val="0AD15C"/>
                </a:solidFill>
                <a:latin typeface="Lexend Deca Light"/>
                <a:ea typeface="Lexend Deca Light"/>
                <a:cs typeface="Lexend Deca Light"/>
                <a:sym typeface="Lexend Deca Light"/>
              </a:rPr>
              <a:t>&lt;C&gt;</a:t>
            </a:r>
            <a:r>
              <a:rPr lang="en" sz="1600">
                <a:solidFill>
                  <a:srgbClr val="F5F6F7"/>
                </a:solidFill>
                <a:latin typeface="Lexend Deca Light"/>
                <a:ea typeface="Lexend Deca Light"/>
                <a:cs typeface="Lexend Deca Light"/>
                <a:sym typeface="Lexend Deca Light"/>
              </a:rPr>
              <a:t> to the greater than operator and </a:t>
            </a:r>
            <a:r>
              <a:rPr lang="en" sz="1600">
                <a:solidFill>
                  <a:srgbClr val="0AD15C"/>
                </a:solidFill>
                <a:latin typeface="Lexend Deca Light"/>
                <a:ea typeface="Lexend Deca Light"/>
                <a:cs typeface="Lexend Deca Light"/>
                <a:sym typeface="Lexend Deca Light"/>
              </a:rPr>
              <a:t>&lt;D&gt;</a:t>
            </a:r>
            <a:r>
              <a:rPr lang="en" sz="1600">
                <a:solidFill>
                  <a:srgbClr val="F5F6F7"/>
                </a:solidFill>
                <a:latin typeface="Lexend Deca Light"/>
                <a:ea typeface="Lexend Deca Light"/>
                <a:cs typeface="Lexend Deca Light"/>
                <a:sym typeface="Lexend Deca Light"/>
              </a:rPr>
              <a:t> to the status field.</a:t>
            </a:r>
            <a:endParaRPr sz="1600">
              <a:solidFill>
                <a:srgbClr val="F5F6F7"/>
              </a:solidFill>
              <a:latin typeface="Lexend Deca Light"/>
              <a:ea typeface="Lexend Deca Light"/>
              <a:cs typeface="Lexend Deca Light"/>
              <a:sym typeface="Lexend Deca Light"/>
            </a:endParaRPr>
          </a:p>
          <a:p>
            <a:pPr indent="0" lvl="0" marL="0" rtl="0" algn="l">
              <a:lnSpc>
                <a:spcPct val="150000"/>
              </a:lnSpc>
              <a:spcBef>
                <a:spcPts val="2000"/>
              </a:spcBef>
              <a:spcAft>
                <a:spcPts val="0"/>
              </a:spcAft>
              <a:buNone/>
            </a:pPr>
            <a:r>
              <a:rPr lang="en" sz="1100">
                <a:solidFill>
                  <a:srgbClr val="FAFBFC"/>
                </a:solidFill>
                <a:latin typeface="Source Code Pro Medium"/>
                <a:ea typeface="Source Code Pro Medium"/>
                <a:cs typeface="Source Code Pro Medium"/>
                <a:sym typeface="Source Code Pro Medium"/>
              </a:rPr>
              <a:t>&gt;&gt;&gt; db.inventory.find( { </a:t>
            </a:r>
            <a:r>
              <a:rPr lang="en" sz="1100">
                <a:solidFill>
                  <a:srgbClr val="0AD15C"/>
                </a:solidFill>
                <a:latin typeface="Source Code Pro Medium"/>
                <a:ea typeface="Source Code Pro Medium"/>
                <a:cs typeface="Source Code Pro Medium"/>
                <a:sym typeface="Source Code Pro Medium"/>
              </a:rPr>
              <a:t>$and</a:t>
            </a:r>
            <a:r>
              <a:rPr lang="en" sz="1100">
                <a:solidFill>
                  <a:srgbClr val="FAFBFC"/>
                </a:solidFill>
                <a:latin typeface="Source Code Pro Medium"/>
                <a:ea typeface="Source Code Pro Medium"/>
                <a:cs typeface="Source Code Pro Medium"/>
                <a:sym typeface="Source Code Pro Medium"/>
              </a:rPr>
              <a:t>: [ { </a:t>
            </a:r>
            <a:r>
              <a:rPr lang="en" sz="1500">
                <a:solidFill>
                  <a:srgbClr val="0AD15C"/>
                </a:solidFill>
                <a:latin typeface="Source Code Pro Medium"/>
                <a:ea typeface="Source Code Pro Medium"/>
                <a:cs typeface="Source Code Pro Medium"/>
                <a:sym typeface="Source Code Pro Medium"/>
              </a:rPr>
              <a:t>&lt;A&gt;</a:t>
            </a:r>
            <a:r>
              <a:rPr lang="en" sz="1100">
                <a:solidFill>
                  <a:srgbClr val="FAFBFC"/>
                </a:solidFill>
                <a:latin typeface="Source Code Pro Medium"/>
                <a:ea typeface="Source Code Pro Medium"/>
                <a:cs typeface="Source Code Pro Medium"/>
                <a:sym typeface="Source Code Pro Medium"/>
              </a:rPr>
              <a:t>: [ { </a:t>
            </a:r>
            <a:r>
              <a:rPr lang="en" sz="1100">
                <a:solidFill>
                  <a:srgbClr val="0AD15C"/>
                </a:solidFill>
                <a:latin typeface="Source Code Pro Medium"/>
                <a:ea typeface="Source Code Pro Medium"/>
                <a:cs typeface="Source Code Pro Medium"/>
                <a:sym typeface="Source Code Pro Medium"/>
              </a:rPr>
              <a:t>qty</a:t>
            </a:r>
            <a:r>
              <a:rPr lang="en" sz="1100">
                <a:solidFill>
                  <a:srgbClr val="FAFBFC"/>
                </a:solidFill>
                <a:latin typeface="Source Code Pro Medium"/>
                <a:ea typeface="Source Code Pro Medium"/>
                <a:cs typeface="Source Code Pro Medium"/>
                <a:sym typeface="Source Code Pro Medium"/>
              </a:rPr>
              <a:t>: { </a:t>
            </a:r>
            <a:r>
              <a:rPr lang="en" sz="1500">
                <a:solidFill>
                  <a:srgbClr val="0AD15C"/>
                </a:solidFill>
                <a:latin typeface="Source Code Pro Medium"/>
                <a:ea typeface="Source Code Pro Medium"/>
                <a:cs typeface="Source Code Pro Medium"/>
                <a:sym typeface="Source Code Pro Medium"/>
              </a:rPr>
              <a:t>&lt;B&gt;</a:t>
            </a:r>
            <a:r>
              <a:rPr lang="en" sz="1100">
                <a:solidFill>
                  <a:srgbClr val="FAFBFC"/>
                </a:solidFill>
                <a:latin typeface="Source Code Pro Medium"/>
                <a:ea typeface="Source Code Pro Medium"/>
                <a:cs typeface="Source Code Pro Medium"/>
                <a:sym typeface="Source Code Pro Medium"/>
              </a:rPr>
              <a:t> : 150 } }, { </a:t>
            </a:r>
            <a:r>
              <a:rPr lang="en" sz="1100">
                <a:solidFill>
                  <a:srgbClr val="0AD15C"/>
                </a:solidFill>
                <a:latin typeface="Source Code Pro Medium"/>
                <a:ea typeface="Source Code Pro Medium"/>
                <a:cs typeface="Source Code Pro Medium"/>
                <a:sym typeface="Source Code Pro Medium"/>
              </a:rPr>
              <a:t>qty</a:t>
            </a:r>
            <a:r>
              <a:rPr lang="en" sz="1100">
                <a:solidFill>
                  <a:srgbClr val="FAFBFC"/>
                </a:solidFill>
                <a:latin typeface="Source Code Pro Medium"/>
                <a:ea typeface="Source Code Pro Medium"/>
                <a:cs typeface="Source Code Pro Medium"/>
                <a:sym typeface="Source Code Pro Medium"/>
              </a:rPr>
              <a:t> : { </a:t>
            </a:r>
            <a:r>
              <a:rPr lang="en" sz="1500">
                <a:solidFill>
                  <a:srgbClr val="0AD15C"/>
                </a:solidFill>
                <a:latin typeface="Source Code Pro Medium"/>
                <a:ea typeface="Source Code Pro Medium"/>
                <a:cs typeface="Source Code Pro Medium"/>
                <a:sym typeface="Source Code Pro Medium"/>
              </a:rPr>
              <a:t>&lt;C&gt;</a:t>
            </a:r>
            <a:r>
              <a:rPr lang="en" sz="1100">
                <a:solidFill>
                  <a:srgbClr val="FAFBFC"/>
                </a:solidFill>
                <a:latin typeface="Source Code Pro Medium"/>
                <a:ea typeface="Source Code Pro Medium"/>
                <a:cs typeface="Source Code Pro Medium"/>
                <a:sym typeface="Source Code Pro Medium"/>
              </a:rPr>
              <a:t>: 50 } } ] }, { "</a:t>
            </a:r>
            <a:r>
              <a:rPr lang="en" sz="1500">
                <a:solidFill>
                  <a:srgbClr val="0AD15C"/>
                </a:solidFill>
                <a:latin typeface="Source Code Pro Medium"/>
                <a:ea typeface="Source Code Pro Medium"/>
                <a:cs typeface="Source Code Pro Medium"/>
                <a:sym typeface="Source Code Pro Medium"/>
              </a:rPr>
              <a:t>&lt;D&gt;</a:t>
            </a:r>
            <a:r>
              <a:rPr lang="en" sz="1100">
                <a:solidFill>
                  <a:srgbClr val="FAFBFC"/>
                </a:solidFill>
                <a:latin typeface="Source Code Pro Medium"/>
                <a:ea typeface="Source Code Pro Medium"/>
                <a:cs typeface="Source Code Pro Medium"/>
                <a:sym typeface="Source Code Pro Medium"/>
              </a:rPr>
              <a:t>" : "D" } ] }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500"/>
              </a:spcBef>
              <a:spcAft>
                <a:spcPts val="0"/>
              </a:spcAft>
              <a:buNone/>
            </a:pPr>
            <a:r>
              <a:rPr lang="en" sz="1100">
                <a:solidFill>
                  <a:srgbClr val="FAFBFC"/>
                </a:solidFill>
                <a:latin typeface="Source Code Pro Medium"/>
                <a:ea typeface="Source Code Pro Medium"/>
                <a:cs typeface="Source Code Pro Medium"/>
                <a:sym typeface="Source Code Pro Medium"/>
              </a:rPr>
              <a:t>{ "_id" : ObjectId("5f55eeea2d4b45b7f11b6d96"), "item" : "paper", "</a:t>
            </a:r>
            <a:r>
              <a:rPr lang="en" sz="1100">
                <a:solidFill>
                  <a:srgbClr val="0AD15C"/>
                </a:solidFill>
                <a:latin typeface="Source Code Pro Medium"/>
                <a:ea typeface="Source Code Pro Medium"/>
                <a:cs typeface="Source Code Pro Medium"/>
                <a:sym typeface="Source Code Pro Medium"/>
              </a:rPr>
              <a:t>qty</a:t>
            </a:r>
            <a:r>
              <a:rPr lang="en" sz="1100">
                <a:solidFill>
                  <a:srgbClr val="FAFBFC"/>
                </a:solidFill>
                <a:latin typeface="Source Code Pro Medium"/>
                <a:ea typeface="Source Code Pro Medium"/>
                <a:cs typeface="Source Code Pro Medium"/>
                <a:sym typeface="Source Code Pro Medium"/>
              </a:rPr>
              <a:t>" : </a:t>
            </a:r>
            <a:r>
              <a:rPr lang="en" sz="1100">
                <a:solidFill>
                  <a:srgbClr val="0AD05B"/>
                </a:solidFill>
                <a:latin typeface="Source Code Pro Medium"/>
                <a:ea typeface="Source Code Pro Medium"/>
                <a:cs typeface="Source Code Pro Medium"/>
                <a:sym typeface="Source Code Pro Medium"/>
              </a:rPr>
              <a:t>100</a:t>
            </a:r>
            <a:r>
              <a:rPr lang="en" sz="1100">
                <a:solidFill>
                  <a:srgbClr val="FAFBFC"/>
                </a:solidFill>
                <a:latin typeface="Source Code Pro Medium"/>
                <a:ea typeface="Source Code Pro Medium"/>
                <a:cs typeface="Source Code Pro Medium"/>
                <a:sym typeface="Source Code Pro Medium"/>
              </a:rPr>
              <a:t>, "size" : { "h" : 8.5, "w" : 11, "uom" : "in" }, "</a:t>
            </a:r>
            <a:r>
              <a:rPr lang="en" sz="1100">
                <a:solidFill>
                  <a:srgbClr val="0AD15C"/>
                </a:solidFill>
                <a:latin typeface="Source Code Pro Medium"/>
                <a:ea typeface="Source Code Pro Medium"/>
                <a:cs typeface="Source Code Pro Medium"/>
                <a:sym typeface="Source Code Pro Medium"/>
              </a:rPr>
              <a:t>status</a:t>
            </a:r>
            <a:r>
              <a:rPr lang="en" sz="1100">
                <a:solidFill>
                  <a:srgbClr val="FAFBFC"/>
                </a:solidFill>
                <a:latin typeface="Source Code Pro Medium"/>
                <a:ea typeface="Source Code Pro Medium"/>
                <a:cs typeface="Source Code Pro Medium"/>
                <a:sym typeface="Source Code Pro Medium"/>
              </a:rPr>
              <a:t>" : "</a:t>
            </a:r>
            <a:r>
              <a:rPr lang="en" sz="1100">
                <a:solidFill>
                  <a:srgbClr val="0AD05B"/>
                </a:solidFill>
                <a:latin typeface="Source Code Pro Medium"/>
                <a:ea typeface="Source Code Pro Medium"/>
                <a:cs typeface="Source Code Pro Medium"/>
                <a:sym typeface="Source Code Pro Medium"/>
              </a:rPr>
              <a:t>D</a:t>
            </a:r>
            <a:r>
              <a:rPr lang="en" sz="1100">
                <a:solidFill>
                  <a:srgbClr val="FAFBFC"/>
                </a:solidFill>
                <a:latin typeface="Source Code Pro Medium"/>
                <a:ea typeface="Source Code Pro Medium"/>
                <a:cs typeface="Source Code Pro Medium"/>
                <a:sym typeface="Source Code Pro Medium"/>
              </a:rPr>
              <a:t>" }</a:t>
            </a:r>
            <a:endParaRPr sz="1100">
              <a:solidFill>
                <a:srgbClr val="FAFBFC"/>
              </a:solidFill>
              <a:latin typeface="Source Code Pro Medium"/>
              <a:ea typeface="Source Code Pro Medium"/>
              <a:cs typeface="Source Code Pro Medium"/>
              <a:sym typeface="Source Code Pro Medium"/>
            </a:endParaRPr>
          </a:p>
          <a:p>
            <a:pPr indent="0" lvl="0" marL="0" rtl="0" algn="l">
              <a:lnSpc>
                <a:spcPct val="150000"/>
              </a:lnSpc>
              <a:spcBef>
                <a:spcPts val="1500"/>
              </a:spcBef>
              <a:spcAft>
                <a:spcPts val="1500"/>
              </a:spcAft>
              <a:buNone/>
            </a:pPr>
            <a:r>
              <a:rPr lang="en" sz="1100">
                <a:solidFill>
                  <a:srgbClr val="FAFBFC"/>
                </a:solidFill>
                <a:latin typeface="Source Code Pro Medium"/>
                <a:ea typeface="Source Code Pro Medium"/>
                <a:cs typeface="Source Code Pro Medium"/>
                <a:sym typeface="Source Code Pro Medium"/>
              </a:rPr>
              <a:t>{ "_id" : ObjectId("5f55eeea2d4b45b7f11b6d97"), "item" : "planner", "</a:t>
            </a:r>
            <a:r>
              <a:rPr lang="en" sz="1100">
                <a:solidFill>
                  <a:srgbClr val="0AD15C"/>
                </a:solidFill>
                <a:latin typeface="Source Code Pro Medium"/>
                <a:ea typeface="Source Code Pro Medium"/>
                <a:cs typeface="Source Code Pro Medium"/>
                <a:sym typeface="Source Code Pro Medium"/>
              </a:rPr>
              <a:t>qty</a:t>
            </a:r>
            <a:r>
              <a:rPr lang="en" sz="1100">
                <a:solidFill>
                  <a:srgbClr val="FAFBFC"/>
                </a:solidFill>
                <a:latin typeface="Source Code Pro Medium"/>
                <a:ea typeface="Source Code Pro Medium"/>
                <a:cs typeface="Source Code Pro Medium"/>
                <a:sym typeface="Source Code Pro Medium"/>
              </a:rPr>
              <a:t>" : </a:t>
            </a:r>
            <a:r>
              <a:rPr lang="en" sz="1100">
                <a:solidFill>
                  <a:srgbClr val="0AD05B"/>
                </a:solidFill>
                <a:latin typeface="Source Code Pro Medium"/>
                <a:ea typeface="Source Code Pro Medium"/>
                <a:cs typeface="Source Code Pro Medium"/>
                <a:sym typeface="Source Code Pro Medium"/>
              </a:rPr>
              <a:t>75</a:t>
            </a:r>
            <a:r>
              <a:rPr lang="en" sz="1100">
                <a:solidFill>
                  <a:srgbClr val="FAFBFC"/>
                </a:solidFill>
                <a:latin typeface="Source Code Pro Medium"/>
                <a:ea typeface="Source Code Pro Medium"/>
                <a:cs typeface="Source Code Pro Medium"/>
                <a:sym typeface="Source Code Pro Medium"/>
              </a:rPr>
              <a:t>, "size" : { "h" : 22.85, "w" : 30, "uom" : "cm" }, "</a:t>
            </a:r>
            <a:r>
              <a:rPr lang="en" sz="1100">
                <a:solidFill>
                  <a:srgbClr val="0AD15C"/>
                </a:solidFill>
                <a:latin typeface="Source Code Pro Medium"/>
                <a:ea typeface="Source Code Pro Medium"/>
                <a:cs typeface="Source Code Pro Medium"/>
                <a:sym typeface="Source Code Pro Medium"/>
              </a:rPr>
              <a:t>status</a:t>
            </a:r>
            <a:r>
              <a:rPr lang="en" sz="1100">
                <a:solidFill>
                  <a:srgbClr val="FAFBFC"/>
                </a:solidFill>
                <a:latin typeface="Source Code Pro Medium"/>
                <a:ea typeface="Source Code Pro Medium"/>
                <a:cs typeface="Source Code Pro Medium"/>
                <a:sym typeface="Source Code Pro Medium"/>
              </a:rPr>
              <a:t>" : "</a:t>
            </a:r>
            <a:r>
              <a:rPr lang="en" sz="1100">
                <a:solidFill>
                  <a:srgbClr val="0AD05B"/>
                </a:solidFill>
                <a:latin typeface="Source Code Pro Medium"/>
                <a:ea typeface="Source Code Pro Medium"/>
                <a:cs typeface="Source Code Pro Medium"/>
                <a:sym typeface="Source Code Pro Medium"/>
              </a:rPr>
              <a:t>D</a:t>
            </a:r>
            <a:r>
              <a:rPr lang="en" sz="1100">
                <a:solidFill>
                  <a:srgbClr val="FAFBFC"/>
                </a:solidFill>
                <a:latin typeface="Source Code Pro Medium"/>
                <a:ea typeface="Source Code Pro Medium"/>
                <a:cs typeface="Source Code Pro Medium"/>
                <a:sym typeface="Source Code Pro Medium"/>
              </a:rPr>
              <a:t>" }</a:t>
            </a:r>
            <a:endParaRPr sz="1100">
              <a:solidFill>
                <a:srgbClr val="FAFBFC"/>
              </a:solidFill>
              <a:latin typeface="Source Code Pro Medium"/>
              <a:ea typeface="Source Code Pro Medium"/>
              <a:cs typeface="Source Code Pro Medium"/>
              <a:sym typeface="Source Code Pro Medium"/>
            </a:endParaRPr>
          </a:p>
        </p:txBody>
      </p:sp>
      <p:sp>
        <p:nvSpPr>
          <p:cNvPr id="4984" name="Google Shape;4984;p348"/>
          <p:cNvSpPr txBox="1"/>
          <p:nvPr/>
        </p:nvSpPr>
        <p:spPr>
          <a:xfrm>
            <a:off x="858775" y="525350"/>
            <a:ext cx="61524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rgbClr val="FAFBFC"/>
                </a:solidFill>
                <a:latin typeface="Noto Serif JP"/>
                <a:ea typeface="Noto Serif JP"/>
                <a:cs typeface="Noto Serif JP"/>
                <a:sym typeface="Noto Serif JP"/>
              </a:rPr>
              <a:t>Combining Operators: Exercise</a:t>
            </a:r>
            <a:endParaRPr sz="3000">
              <a:solidFill>
                <a:srgbClr val="FAFBFC"/>
              </a:solidFill>
              <a:latin typeface="Noto Serif JP"/>
              <a:ea typeface="Noto Serif JP"/>
              <a:cs typeface="Noto Serif JP"/>
              <a:sym typeface="Noto Serif JP"/>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88" name="Shape 4988"/>
        <p:cNvGrpSpPr/>
        <p:nvPr/>
      </p:nvGrpSpPr>
      <p:grpSpPr>
        <a:xfrm>
          <a:off x="0" y="0"/>
          <a:ext cx="0" cy="0"/>
          <a:chOff x="0" y="0"/>
          <a:chExt cx="0" cy="0"/>
        </a:xfrm>
      </p:grpSpPr>
      <p:sp>
        <p:nvSpPr>
          <p:cNvPr id="4989" name="Google Shape;4989;p349"/>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Quiz</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93" name="Shape 4993"/>
        <p:cNvGrpSpPr/>
        <p:nvPr/>
      </p:nvGrpSpPr>
      <p:grpSpPr>
        <a:xfrm>
          <a:off x="0" y="0"/>
          <a:ext cx="0" cy="0"/>
          <a:chOff x="0" y="0"/>
          <a:chExt cx="0" cy="0"/>
        </a:xfrm>
      </p:grpSpPr>
      <p:sp>
        <p:nvSpPr>
          <p:cNvPr id="4994" name="Google Shape;4994;p350"/>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4995" name="Google Shape;4995;p350"/>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1A1A1A"/>
                </a:solidFill>
                <a:latin typeface="Lexend Deca Medium"/>
                <a:ea typeface="Lexend Deca Medium"/>
                <a:cs typeface="Lexend Deca Medium"/>
                <a:sym typeface="Lexend Deca Medium"/>
              </a:rPr>
              <a:t>Which of the following are true for combining operators in MQL?</a:t>
            </a:r>
            <a:endParaRPr sz="1800">
              <a:solidFill>
                <a:srgbClr val="1A1A1A"/>
              </a:solidFill>
              <a:latin typeface="Lexend Deca Medium"/>
              <a:ea typeface="Lexend Deca Medium"/>
              <a:cs typeface="Lexend Deca Medium"/>
              <a:sym typeface="Lexend Deca Medium"/>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rPr>
              <a:t>Multiple separate $or clauses can be combined without any additional operators in MQL</a:t>
            </a:r>
            <a:endParaRPr sz="1800">
              <a:solidFill>
                <a:srgbClr val="1A1A1A"/>
              </a:solidFill>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rPr>
              <a:t>Implicit AND is the default logic for MongoDB query criteria</a:t>
            </a:r>
            <a:endParaRPr sz="1800">
              <a:solidFill>
                <a:srgbClr val="1A1A1A"/>
              </a:solidFill>
            </a:endParaRPr>
          </a:p>
          <a:p>
            <a:pPr indent="-228600" lvl="1" marL="742950" rtl="0" algn="l">
              <a:lnSpc>
                <a:spcPct val="110000"/>
              </a:lnSpc>
              <a:spcBef>
                <a:spcPts val="1500"/>
              </a:spcBef>
              <a:spcAft>
                <a:spcPts val="1500"/>
              </a:spcAft>
              <a:buClr>
                <a:srgbClr val="15232E"/>
              </a:buClr>
              <a:buSzPts val="1800"/>
              <a:buFont typeface="Lexend Deca Light"/>
              <a:buAutoNum type="alphaUcPeriod"/>
            </a:pPr>
            <a:r>
              <a:rPr lang="en" sz="1800">
                <a:solidFill>
                  <a:srgbClr val="1A1A1A"/>
                </a:solidFill>
              </a:rPr>
              <a:t>$NOR and $NOT are boolean combination operators in MQL</a:t>
            </a:r>
            <a:endParaRPr sz="1200"/>
          </a:p>
        </p:txBody>
      </p:sp>
      <p:sp>
        <p:nvSpPr>
          <p:cNvPr id="4996" name="Google Shape;4996;p350"/>
          <p:cNvSpPr/>
          <p:nvPr/>
        </p:nvSpPr>
        <p:spPr>
          <a:xfrm>
            <a:off x="618707" y="19077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350"/>
          <p:cNvSpPr/>
          <p:nvPr/>
        </p:nvSpPr>
        <p:spPr>
          <a:xfrm>
            <a:off x="618707" y="27459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350"/>
          <p:cNvSpPr/>
          <p:nvPr/>
        </p:nvSpPr>
        <p:spPr>
          <a:xfrm>
            <a:off x="618707" y="32031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02" name="Shape 5002"/>
        <p:cNvGrpSpPr/>
        <p:nvPr/>
      </p:nvGrpSpPr>
      <p:grpSpPr>
        <a:xfrm>
          <a:off x="0" y="0"/>
          <a:ext cx="0" cy="0"/>
          <a:chOff x="0" y="0"/>
          <a:chExt cx="0" cy="0"/>
        </a:xfrm>
      </p:grpSpPr>
      <p:sp>
        <p:nvSpPr>
          <p:cNvPr id="5003" name="Google Shape;5003;p351"/>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004" name="Google Shape;5004;p351"/>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1A1A1A"/>
                </a:solidFill>
                <a:latin typeface="Lexend Deca Medium"/>
                <a:ea typeface="Lexend Deca Medium"/>
                <a:cs typeface="Lexend Deca Medium"/>
                <a:sym typeface="Lexend Deca Medium"/>
              </a:rPr>
              <a:t>Which of the following are true for combining operators in MQL?</a:t>
            </a:r>
            <a:endParaRPr sz="1800">
              <a:solidFill>
                <a:srgbClr val="1A1A1A"/>
              </a:solidFill>
              <a:latin typeface="Lexend Deca Medium"/>
              <a:ea typeface="Lexend Deca Medium"/>
              <a:cs typeface="Lexend Deca Medium"/>
              <a:sym typeface="Lexend Deca Medium"/>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rPr>
              <a:t>Multiple separate $or clauses can be combined without any additional operators in MQL</a:t>
            </a:r>
            <a:endParaRPr sz="1800">
              <a:solidFill>
                <a:srgbClr val="1A1A1A"/>
              </a:solidFill>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rPr>
              <a:t>Implicit AND is the default logic for MongoDB query criteria</a:t>
            </a:r>
            <a:endParaRPr sz="1800">
              <a:solidFill>
                <a:srgbClr val="1A1A1A"/>
              </a:solidFill>
            </a:endParaRPr>
          </a:p>
          <a:p>
            <a:pPr indent="-228600" lvl="1" marL="742950" rtl="0" algn="l">
              <a:lnSpc>
                <a:spcPct val="110000"/>
              </a:lnSpc>
              <a:spcBef>
                <a:spcPts val="1500"/>
              </a:spcBef>
              <a:spcAft>
                <a:spcPts val="1500"/>
              </a:spcAft>
              <a:buClr>
                <a:srgbClr val="15232E"/>
              </a:buClr>
              <a:buSzPts val="1800"/>
              <a:buFont typeface="Lexend Deca Light"/>
              <a:buAutoNum type="alphaUcPeriod"/>
            </a:pPr>
            <a:r>
              <a:rPr lang="en" sz="1800">
                <a:solidFill>
                  <a:srgbClr val="1A1A1A"/>
                </a:solidFill>
              </a:rPr>
              <a:t>$NOR and $NOT are boolean combination operators in MQL</a:t>
            </a:r>
            <a:endParaRPr sz="1200"/>
          </a:p>
        </p:txBody>
      </p:sp>
      <p:grpSp>
        <p:nvGrpSpPr>
          <p:cNvPr id="5005" name="Google Shape;5005;p351"/>
          <p:cNvGrpSpPr/>
          <p:nvPr/>
        </p:nvGrpSpPr>
        <p:grpSpPr>
          <a:xfrm>
            <a:off x="619833" y="1908806"/>
            <a:ext cx="228608" cy="228608"/>
            <a:chOff x="4257004" y="1518516"/>
            <a:chExt cx="219457" cy="219457"/>
          </a:xfrm>
        </p:grpSpPr>
        <p:sp>
          <p:nvSpPr>
            <p:cNvPr id="5006" name="Google Shape;5006;p351"/>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07" name="Google Shape;5007;p351"/>
            <p:cNvGrpSpPr/>
            <p:nvPr/>
          </p:nvGrpSpPr>
          <p:grpSpPr>
            <a:xfrm>
              <a:off x="4320202" y="1582322"/>
              <a:ext cx="92712" cy="92091"/>
              <a:chOff x="4320202" y="1582322"/>
              <a:chExt cx="92712" cy="92091"/>
            </a:xfrm>
          </p:grpSpPr>
          <p:sp>
            <p:nvSpPr>
              <p:cNvPr id="5008" name="Google Shape;5008;p351"/>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351"/>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10" name="Google Shape;5010;p351"/>
          <p:cNvGrpSpPr/>
          <p:nvPr/>
        </p:nvGrpSpPr>
        <p:grpSpPr>
          <a:xfrm>
            <a:off x="618719" y="2749228"/>
            <a:ext cx="230860" cy="230824"/>
            <a:chOff x="3461391" y="1518516"/>
            <a:chExt cx="219470" cy="219457"/>
          </a:xfrm>
        </p:grpSpPr>
        <p:sp>
          <p:nvSpPr>
            <p:cNvPr id="5011" name="Google Shape;5011;p351"/>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351"/>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3" name="Google Shape;5013;p351"/>
          <p:cNvGrpSpPr/>
          <p:nvPr/>
        </p:nvGrpSpPr>
        <p:grpSpPr>
          <a:xfrm>
            <a:off x="618707" y="3233578"/>
            <a:ext cx="230860" cy="230824"/>
            <a:chOff x="3461391" y="1518516"/>
            <a:chExt cx="219470" cy="219457"/>
          </a:xfrm>
        </p:grpSpPr>
        <p:sp>
          <p:nvSpPr>
            <p:cNvPr id="5014" name="Google Shape;5014;p351"/>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351"/>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19" name="Shape 5019"/>
        <p:cNvGrpSpPr/>
        <p:nvPr/>
      </p:nvGrpSpPr>
      <p:grpSpPr>
        <a:xfrm>
          <a:off x="0" y="0"/>
          <a:ext cx="0" cy="0"/>
          <a:chOff x="0" y="0"/>
          <a:chExt cx="0" cy="0"/>
        </a:xfrm>
      </p:grpSpPr>
      <p:sp>
        <p:nvSpPr>
          <p:cNvPr id="5020" name="Google Shape;5020;p352"/>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021" name="Google Shape;5021;p352"/>
          <p:cNvSpPr txBox="1"/>
          <p:nvPr>
            <p:ph idx="2" type="title"/>
          </p:nvPr>
        </p:nvSpPr>
        <p:spPr>
          <a:xfrm>
            <a:off x="622725" y="1414625"/>
            <a:ext cx="39465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600">
                <a:solidFill>
                  <a:srgbClr val="B3BBC1"/>
                </a:solidFill>
                <a:latin typeface="Lexend Deca Medium"/>
                <a:ea typeface="Lexend Deca Medium"/>
                <a:cs typeface="Lexend Deca Medium"/>
                <a:sym typeface="Lexend Deca Medium"/>
              </a:rPr>
              <a:t>Which of the following are true for combining operators in MQL?</a:t>
            </a:r>
            <a:endParaRPr sz="1600">
              <a:solidFill>
                <a:srgbClr val="B3BBC1"/>
              </a:solidFill>
              <a:latin typeface="Lexend Deca Medium"/>
              <a:ea typeface="Lexend Deca Medium"/>
              <a:cs typeface="Lexend Deca Medium"/>
              <a:sym typeface="Lexend Deca Medium"/>
            </a:endParaRPr>
          </a:p>
          <a:p>
            <a:pPr indent="-215900" lvl="1" marL="742950" rtl="0" algn="l">
              <a:lnSpc>
                <a:spcPct val="110000"/>
              </a:lnSpc>
              <a:spcBef>
                <a:spcPts val="1500"/>
              </a:spcBef>
              <a:spcAft>
                <a:spcPts val="0"/>
              </a:spcAft>
              <a:buClr>
                <a:srgbClr val="15232E"/>
              </a:buClr>
              <a:buSzPts val="1600"/>
              <a:buFont typeface="Lexend Deca Light"/>
              <a:buAutoNum type="alphaUcPeriod"/>
            </a:pPr>
            <a:r>
              <a:rPr lang="en" sz="1600">
                <a:solidFill>
                  <a:srgbClr val="1A1A1A"/>
                </a:solidFill>
              </a:rPr>
              <a:t>Multiple separate $or clauses can be combined without any additional operators in MQL</a:t>
            </a:r>
            <a:endParaRPr sz="1600">
              <a:solidFill>
                <a:srgbClr val="1A1A1A"/>
              </a:solidFill>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Implicit AND is the default logic for MongoDB query criteria</a:t>
            </a:r>
            <a:endParaRPr sz="1600">
              <a:solidFill>
                <a:srgbClr val="B3BBC1"/>
              </a:solidFill>
            </a:endParaRPr>
          </a:p>
          <a:p>
            <a:pPr indent="-215900" lvl="1" marL="742950" rtl="0" algn="l">
              <a:lnSpc>
                <a:spcPct val="110000"/>
              </a:lnSpc>
              <a:spcBef>
                <a:spcPts val="1500"/>
              </a:spcBef>
              <a:spcAft>
                <a:spcPts val="1500"/>
              </a:spcAft>
              <a:buClr>
                <a:srgbClr val="B3BBC1"/>
              </a:buClr>
              <a:buSzPts val="1600"/>
              <a:buFont typeface="Lexend Deca Light"/>
              <a:buAutoNum type="alphaUcPeriod"/>
            </a:pPr>
            <a:r>
              <a:rPr lang="en" sz="1600">
                <a:solidFill>
                  <a:srgbClr val="B3BBC1"/>
                </a:solidFill>
              </a:rPr>
              <a:t>$NOR and $NOT are boolean combination operators in MQL</a:t>
            </a:r>
            <a:endParaRPr sz="1000">
              <a:solidFill>
                <a:srgbClr val="B3BBC1"/>
              </a:solidFill>
            </a:endParaRPr>
          </a:p>
        </p:txBody>
      </p:sp>
      <p:grpSp>
        <p:nvGrpSpPr>
          <p:cNvPr id="5022" name="Google Shape;5022;p352"/>
          <p:cNvGrpSpPr/>
          <p:nvPr/>
        </p:nvGrpSpPr>
        <p:grpSpPr>
          <a:xfrm>
            <a:off x="619833" y="2137406"/>
            <a:ext cx="228608" cy="228608"/>
            <a:chOff x="4257004" y="1518516"/>
            <a:chExt cx="219457" cy="219457"/>
          </a:xfrm>
        </p:grpSpPr>
        <p:sp>
          <p:nvSpPr>
            <p:cNvPr id="5023" name="Google Shape;5023;p352"/>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24" name="Google Shape;5024;p352"/>
            <p:cNvGrpSpPr/>
            <p:nvPr/>
          </p:nvGrpSpPr>
          <p:grpSpPr>
            <a:xfrm>
              <a:off x="4320202" y="1582322"/>
              <a:ext cx="92712" cy="92091"/>
              <a:chOff x="4320202" y="1582322"/>
              <a:chExt cx="92712" cy="92091"/>
            </a:xfrm>
          </p:grpSpPr>
          <p:sp>
            <p:nvSpPr>
              <p:cNvPr id="5025" name="Google Shape;5025;p352"/>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352"/>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27" name="Google Shape;5027;p352"/>
          <p:cNvGrpSpPr/>
          <p:nvPr/>
        </p:nvGrpSpPr>
        <p:grpSpPr>
          <a:xfrm>
            <a:off x="618719" y="3130228"/>
            <a:ext cx="230860" cy="230824"/>
            <a:chOff x="3461391" y="1518516"/>
            <a:chExt cx="219470" cy="219457"/>
          </a:xfrm>
        </p:grpSpPr>
        <p:sp>
          <p:nvSpPr>
            <p:cNvPr id="5028" name="Google Shape;5028;p352"/>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352"/>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0" name="Google Shape;5030;p352"/>
          <p:cNvGrpSpPr/>
          <p:nvPr/>
        </p:nvGrpSpPr>
        <p:grpSpPr>
          <a:xfrm>
            <a:off x="618707" y="3843178"/>
            <a:ext cx="230860" cy="230824"/>
            <a:chOff x="3461391" y="1518516"/>
            <a:chExt cx="219470" cy="219457"/>
          </a:xfrm>
        </p:grpSpPr>
        <p:sp>
          <p:nvSpPr>
            <p:cNvPr id="5031" name="Google Shape;5031;p352"/>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352"/>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33" name="Google Shape;5033;p352"/>
          <p:cNvSpPr txBox="1"/>
          <p:nvPr/>
        </p:nvSpPr>
        <p:spPr>
          <a:xfrm>
            <a:off x="5300075" y="2137425"/>
            <a:ext cx="3000000" cy="16809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CF4A22"/>
                </a:solidFill>
                <a:latin typeface="Lexend Deca Light"/>
                <a:ea typeface="Lexend Deca Light"/>
                <a:cs typeface="Lexend Deca Light"/>
                <a:sym typeface="Lexend Deca Light"/>
              </a:rPr>
              <a:t>This incorrect. To combine multiple or clauses you need to use the $and operator which is required as an additional operator.</a:t>
            </a:r>
            <a:endParaRPr i="1" sz="1800">
              <a:solidFill>
                <a:srgbClr val="CF4A22"/>
              </a:solidFill>
              <a:latin typeface="Lexend Deca Light"/>
              <a:ea typeface="Lexend Deca Light"/>
              <a:cs typeface="Lexend Deca Light"/>
              <a:sym typeface="Lexend Deca Light"/>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37" name="Shape 5037"/>
        <p:cNvGrpSpPr/>
        <p:nvPr/>
      </p:nvGrpSpPr>
      <p:grpSpPr>
        <a:xfrm>
          <a:off x="0" y="0"/>
          <a:ext cx="0" cy="0"/>
          <a:chOff x="0" y="0"/>
          <a:chExt cx="0" cy="0"/>
        </a:xfrm>
      </p:grpSpPr>
      <p:sp>
        <p:nvSpPr>
          <p:cNvPr id="5038" name="Google Shape;5038;p353"/>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039" name="Google Shape;5039;p353"/>
          <p:cNvSpPr txBox="1"/>
          <p:nvPr>
            <p:ph idx="2" type="title"/>
          </p:nvPr>
        </p:nvSpPr>
        <p:spPr>
          <a:xfrm>
            <a:off x="622725" y="1414625"/>
            <a:ext cx="39465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600">
                <a:solidFill>
                  <a:srgbClr val="B3BBC1"/>
                </a:solidFill>
                <a:latin typeface="Lexend Deca Medium"/>
                <a:ea typeface="Lexend Deca Medium"/>
                <a:cs typeface="Lexend Deca Medium"/>
                <a:sym typeface="Lexend Deca Medium"/>
              </a:rPr>
              <a:t>Which of the following are true for combining operators in MQL?</a:t>
            </a:r>
            <a:endParaRPr sz="1600">
              <a:solidFill>
                <a:srgbClr val="B3BBC1"/>
              </a:solidFill>
              <a:latin typeface="Lexend Deca Medium"/>
              <a:ea typeface="Lexend Deca Medium"/>
              <a:cs typeface="Lexend Deca Medium"/>
              <a:sym typeface="Lexend Deca Medium"/>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Multiple separate $or clauses can be combined without any additional operators in MQL</a:t>
            </a:r>
            <a:endParaRPr sz="1600">
              <a:solidFill>
                <a:srgbClr val="B3BBC1"/>
              </a:solidFill>
            </a:endParaRPr>
          </a:p>
          <a:p>
            <a:pPr indent="-215900" lvl="1" marL="742950" rtl="0" algn="l">
              <a:lnSpc>
                <a:spcPct val="110000"/>
              </a:lnSpc>
              <a:spcBef>
                <a:spcPts val="1500"/>
              </a:spcBef>
              <a:spcAft>
                <a:spcPts val="0"/>
              </a:spcAft>
              <a:buClr>
                <a:schemeClr val="dk1"/>
              </a:buClr>
              <a:buSzPts val="1600"/>
              <a:buFont typeface="Lexend Deca Light"/>
              <a:buAutoNum type="alphaUcPeriod"/>
            </a:pPr>
            <a:r>
              <a:rPr lang="en" sz="1600"/>
              <a:t>Implicit AND is the default logic for MongoDB query criteria</a:t>
            </a:r>
            <a:endParaRPr sz="1600"/>
          </a:p>
          <a:p>
            <a:pPr indent="-215900" lvl="1" marL="742950" rtl="0" algn="l">
              <a:lnSpc>
                <a:spcPct val="110000"/>
              </a:lnSpc>
              <a:spcBef>
                <a:spcPts val="1500"/>
              </a:spcBef>
              <a:spcAft>
                <a:spcPts val="1500"/>
              </a:spcAft>
              <a:buClr>
                <a:srgbClr val="B3BBC1"/>
              </a:buClr>
              <a:buSzPts val="1600"/>
              <a:buFont typeface="Lexend Deca Light"/>
              <a:buAutoNum type="alphaUcPeriod"/>
            </a:pPr>
            <a:r>
              <a:rPr lang="en" sz="1600">
                <a:solidFill>
                  <a:srgbClr val="B3BBC1"/>
                </a:solidFill>
              </a:rPr>
              <a:t>$NOR and $NOT are boolean combination operators in MQL</a:t>
            </a:r>
            <a:endParaRPr sz="1000">
              <a:solidFill>
                <a:srgbClr val="B3BBC1"/>
              </a:solidFill>
            </a:endParaRPr>
          </a:p>
        </p:txBody>
      </p:sp>
      <p:grpSp>
        <p:nvGrpSpPr>
          <p:cNvPr id="5040" name="Google Shape;5040;p353"/>
          <p:cNvGrpSpPr/>
          <p:nvPr/>
        </p:nvGrpSpPr>
        <p:grpSpPr>
          <a:xfrm>
            <a:off x="619833" y="2137406"/>
            <a:ext cx="228608" cy="228608"/>
            <a:chOff x="4257004" y="1518516"/>
            <a:chExt cx="219457" cy="219457"/>
          </a:xfrm>
        </p:grpSpPr>
        <p:sp>
          <p:nvSpPr>
            <p:cNvPr id="5041" name="Google Shape;5041;p353"/>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42" name="Google Shape;5042;p353"/>
            <p:cNvGrpSpPr/>
            <p:nvPr/>
          </p:nvGrpSpPr>
          <p:grpSpPr>
            <a:xfrm>
              <a:off x="4320202" y="1582322"/>
              <a:ext cx="92712" cy="92091"/>
              <a:chOff x="4320202" y="1582322"/>
              <a:chExt cx="92712" cy="92091"/>
            </a:xfrm>
          </p:grpSpPr>
          <p:sp>
            <p:nvSpPr>
              <p:cNvPr id="5043" name="Google Shape;5043;p353"/>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353"/>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45" name="Google Shape;5045;p353"/>
          <p:cNvGrpSpPr/>
          <p:nvPr/>
        </p:nvGrpSpPr>
        <p:grpSpPr>
          <a:xfrm>
            <a:off x="618719" y="3130228"/>
            <a:ext cx="230860" cy="230824"/>
            <a:chOff x="3461391" y="1518516"/>
            <a:chExt cx="219470" cy="219457"/>
          </a:xfrm>
        </p:grpSpPr>
        <p:sp>
          <p:nvSpPr>
            <p:cNvPr id="5046" name="Google Shape;5046;p35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35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8" name="Google Shape;5048;p353"/>
          <p:cNvGrpSpPr/>
          <p:nvPr/>
        </p:nvGrpSpPr>
        <p:grpSpPr>
          <a:xfrm>
            <a:off x="618707" y="3843178"/>
            <a:ext cx="230860" cy="230824"/>
            <a:chOff x="3461391" y="1518516"/>
            <a:chExt cx="219470" cy="219457"/>
          </a:xfrm>
        </p:grpSpPr>
        <p:sp>
          <p:nvSpPr>
            <p:cNvPr id="5049" name="Google Shape;5049;p35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35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51" name="Google Shape;5051;p353"/>
          <p:cNvSpPr txBox="1"/>
          <p:nvPr/>
        </p:nvSpPr>
        <p:spPr>
          <a:xfrm>
            <a:off x="5300075" y="2137425"/>
            <a:ext cx="3000000" cy="14787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i="1" lang="en" sz="1800">
                <a:solidFill>
                  <a:srgbClr val="13AA52"/>
                </a:solidFill>
                <a:latin typeface="Lexend Deca Light"/>
                <a:ea typeface="Lexend Deca Light"/>
                <a:cs typeface="Lexend Deca Light"/>
                <a:sym typeface="Lexend Deca Light"/>
              </a:rPr>
              <a:t>This is correct. This is the standard / default in MQL queries.</a:t>
            </a:r>
            <a:endParaRPr sz="1800">
              <a:solidFill>
                <a:srgbClr val="13AA52"/>
              </a:solidFill>
              <a:latin typeface="Lexend Deca Light"/>
              <a:ea typeface="Lexend Deca Light"/>
              <a:cs typeface="Lexend Deca Light"/>
              <a:sym typeface="Lexend Deca Light"/>
            </a:endParaRPr>
          </a:p>
          <a:p>
            <a:pPr indent="0" lvl="0" marL="0" rtl="0" algn="l">
              <a:lnSpc>
                <a:spcPct val="110000"/>
              </a:lnSpc>
              <a:spcBef>
                <a:spcPts val="800"/>
              </a:spcBef>
              <a:spcAft>
                <a:spcPts val="800"/>
              </a:spcAft>
              <a:buNone/>
            </a:pPr>
            <a:r>
              <a:t/>
            </a:r>
            <a:endParaRPr i="1" sz="1800">
              <a:solidFill>
                <a:srgbClr val="CF4A22"/>
              </a:solidFill>
              <a:latin typeface="Lexend Deca Light"/>
              <a:ea typeface="Lexend Deca Light"/>
              <a:cs typeface="Lexend Deca Light"/>
              <a:sym typeface="Lexend Deca Light"/>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81" name="Shape 4881"/>
        <p:cNvGrpSpPr/>
        <p:nvPr/>
      </p:nvGrpSpPr>
      <p:grpSpPr>
        <a:xfrm>
          <a:off x="0" y="0"/>
          <a:ext cx="0" cy="0"/>
          <a:chOff x="0" y="0"/>
          <a:chExt cx="0" cy="0"/>
        </a:xfrm>
      </p:grpSpPr>
      <p:sp>
        <p:nvSpPr>
          <p:cNvPr id="4882" name="Google Shape;4882;p336"/>
          <p:cNvSpPr txBox="1"/>
          <p:nvPr>
            <p:ph type="title"/>
          </p:nvPr>
        </p:nvSpPr>
        <p:spPr>
          <a:xfrm>
            <a:off x="3922148" y="459180"/>
            <a:ext cx="1305000" cy="1590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Overview</a:t>
            </a:r>
            <a:endParaRPr/>
          </a:p>
        </p:txBody>
      </p:sp>
      <p:cxnSp>
        <p:nvCxnSpPr>
          <p:cNvPr id="4883" name="Google Shape;4883;p336"/>
          <p:cNvCxnSpPr/>
          <p:nvPr/>
        </p:nvCxnSpPr>
        <p:spPr>
          <a:xfrm>
            <a:off x="6193150" y="1316525"/>
            <a:ext cx="11400" cy="3594600"/>
          </a:xfrm>
          <a:prstGeom prst="straightConnector1">
            <a:avLst/>
          </a:prstGeom>
          <a:noFill/>
          <a:ln cap="flat" cmpd="sng" w="19050">
            <a:solidFill>
              <a:schemeClr val="lt2"/>
            </a:solidFill>
            <a:prstDash val="solid"/>
            <a:round/>
            <a:headEnd len="med" w="med" type="none"/>
            <a:tailEnd len="med" w="med" type="none"/>
          </a:ln>
        </p:spPr>
      </p:cxnSp>
      <p:sp>
        <p:nvSpPr>
          <p:cNvPr id="4884" name="Google Shape;4884;p336"/>
          <p:cNvSpPr/>
          <p:nvPr/>
        </p:nvSpPr>
        <p:spPr>
          <a:xfrm>
            <a:off x="650225" y="3378950"/>
            <a:ext cx="5338800" cy="1001400"/>
          </a:xfrm>
          <a:prstGeom prst="rect">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A whole lecture or spread out across multiple lecture periods</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Handouts / asynchronous learning</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Supplemental reading material - read on your own / not part of formal teaching</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Complement to University courses </a:t>
            </a:r>
            <a:r>
              <a:rPr lang="en" sz="1200" u="sng">
                <a:solidFill>
                  <a:schemeClr val="hlink"/>
                </a:solidFill>
                <a:latin typeface="Lexend Deca Light"/>
                <a:ea typeface="Lexend Deca Light"/>
                <a:cs typeface="Lexend Deca Light"/>
                <a:sym typeface="Lexend Deca Light"/>
                <a:hlinkClick r:id="rId3"/>
              </a:rPr>
              <a:t>Introduction to MongoDB</a:t>
            </a:r>
            <a:r>
              <a:rPr lang="en" sz="1200">
                <a:latin typeface="Lexend Deca Light"/>
                <a:ea typeface="Lexend Deca Light"/>
                <a:cs typeface="Lexend Deca Light"/>
                <a:sym typeface="Lexend Deca Light"/>
              </a:rPr>
              <a:t> and </a:t>
            </a:r>
            <a:r>
              <a:rPr lang="en" sz="1200" u="sng">
                <a:solidFill>
                  <a:schemeClr val="hlink"/>
                </a:solidFill>
                <a:latin typeface="Lexend Deca Light"/>
                <a:ea typeface="Lexend Deca Light"/>
                <a:cs typeface="Lexend Deca Light"/>
                <a:sym typeface="Lexend Deca Light"/>
                <a:hlinkClick r:id="rId4"/>
              </a:rPr>
              <a:t>MongoDB for SQL Professionals</a:t>
            </a:r>
            <a:endParaRPr sz="1200">
              <a:latin typeface="Lexend Deca Light"/>
              <a:ea typeface="Lexend Deca Light"/>
              <a:cs typeface="Lexend Deca Light"/>
              <a:sym typeface="Lexend Deca Light"/>
            </a:endParaRPr>
          </a:p>
        </p:txBody>
      </p:sp>
      <p:sp>
        <p:nvSpPr>
          <p:cNvPr id="4885" name="Google Shape;4885;p336"/>
          <p:cNvSpPr txBox="1"/>
          <p:nvPr/>
        </p:nvSpPr>
        <p:spPr>
          <a:xfrm>
            <a:off x="6924313" y="1316525"/>
            <a:ext cx="1515600" cy="369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latin typeface="Lexend Deca Light"/>
                <a:ea typeface="Lexend Deca Light"/>
                <a:cs typeface="Lexend Deca Light"/>
                <a:sym typeface="Lexend Deca Light"/>
              </a:rPr>
              <a:t>At a Glance</a:t>
            </a:r>
            <a:endParaRPr sz="1200">
              <a:latin typeface="Lexend Deca Light"/>
              <a:ea typeface="Lexend Deca Light"/>
              <a:cs typeface="Lexend Deca Light"/>
              <a:sym typeface="Lexend Deca Light"/>
            </a:endParaRPr>
          </a:p>
        </p:txBody>
      </p:sp>
      <p:sp>
        <p:nvSpPr>
          <p:cNvPr id="4886" name="Google Shape;4886;p336"/>
          <p:cNvSpPr txBox="1"/>
          <p:nvPr/>
        </p:nvSpPr>
        <p:spPr>
          <a:xfrm>
            <a:off x="420308" y="2872913"/>
            <a:ext cx="24264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Lexend Deca"/>
                <a:ea typeface="Lexend Deca"/>
                <a:cs typeface="Lexend Deca"/>
                <a:sym typeface="Lexend Deca"/>
              </a:rPr>
              <a:t>Suggested Uses</a:t>
            </a:r>
            <a:endParaRPr>
              <a:latin typeface="Lexend Deca"/>
              <a:ea typeface="Lexend Deca"/>
              <a:cs typeface="Lexend Deca"/>
              <a:sym typeface="Lexend Deca"/>
            </a:endParaRPr>
          </a:p>
        </p:txBody>
      </p:sp>
      <p:sp>
        <p:nvSpPr>
          <p:cNvPr id="4887" name="Google Shape;4887;p336"/>
          <p:cNvSpPr txBox="1"/>
          <p:nvPr/>
        </p:nvSpPr>
        <p:spPr>
          <a:xfrm>
            <a:off x="420300" y="764088"/>
            <a:ext cx="31881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Lexend Deca"/>
                <a:ea typeface="Lexend Deca"/>
                <a:cs typeface="Lexend Deca"/>
                <a:sym typeface="Lexend Deca"/>
              </a:rPr>
              <a:t>Learning Objectives</a:t>
            </a:r>
            <a:endParaRPr>
              <a:latin typeface="Lexend Deca"/>
              <a:ea typeface="Lexend Deca"/>
              <a:cs typeface="Lexend Deca"/>
              <a:sym typeface="Lexend Deca"/>
            </a:endParaRPr>
          </a:p>
        </p:txBody>
      </p:sp>
      <p:sp>
        <p:nvSpPr>
          <p:cNvPr id="4888" name="Google Shape;4888;p336"/>
          <p:cNvSpPr txBox="1"/>
          <p:nvPr/>
        </p:nvSpPr>
        <p:spPr>
          <a:xfrm>
            <a:off x="7189775" y="1809400"/>
            <a:ext cx="1699200" cy="21063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Length: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45-55 minutes</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Level:</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Intermediate</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Prerequisites: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u="sng">
                <a:solidFill>
                  <a:schemeClr val="hlink"/>
                </a:solidFill>
                <a:latin typeface="Lexend Deca Light"/>
                <a:ea typeface="Lexend Deca Light"/>
                <a:cs typeface="Lexend Deca Light"/>
                <a:sym typeface="Lexend Deca Light"/>
                <a:hlinkClick r:id="rId5"/>
              </a:rPr>
              <a:t>Querying Complex Data in MongoDB with MQL</a:t>
            </a:r>
            <a:endParaRPr/>
          </a:p>
        </p:txBody>
      </p:sp>
      <p:pic>
        <p:nvPicPr>
          <p:cNvPr id="4889" name="Google Shape;4889;p336"/>
          <p:cNvPicPr preferRelativeResize="0"/>
          <p:nvPr/>
        </p:nvPicPr>
        <p:blipFill>
          <a:blip r:embed="rId6">
            <a:alphaModFix/>
          </a:blip>
          <a:stretch>
            <a:fillRect/>
          </a:stretch>
        </p:blipFill>
        <p:spPr>
          <a:xfrm>
            <a:off x="6649938" y="2467750"/>
            <a:ext cx="400199" cy="400199"/>
          </a:xfrm>
          <a:prstGeom prst="rect">
            <a:avLst/>
          </a:prstGeom>
          <a:noFill/>
          <a:ln>
            <a:noFill/>
          </a:ln>
        </p:spPr>
      </p:pic>
      <p:pic>
        <p:nvPicPr>
          <p:cNvPr id="4890" name="Google Shape;4890;p336"/>
          <p:cNvPicPr preferRelativeResize="0"/>
          <p:nvPr/>
        </p:nvPicPr>
        <p:blipFill>
          <a:blip r:embed="rId7">
            <a:alphaModFix/>
          </a:blip>
          <a:stretch>
            <a:fillRect/>
          </a:stretch>
        </p:blipFill>
        <p:spPr>
          <a:xfrm>
            <a:off x="6552500" y="1835400"/>
            <a:ext cx="501250" cy="501250"/>
          </a:xfrm>
          <a:prstGeom prst="rect">
            <a:avLst/>
          </a:prstGeom>
          <a:noFill/>
          <a:ln>
            <a:noFill/>
          </a:ln>
        </p:spPr>
      </p:pic>
      <p:pic>
        <p:nvPicPr>
          <p:cNvPr id="4891" name="Google Shape;4891;p336"/>
          <p:cNvPicPr preferRelativeResize="0"/>
          <p:nvPr/>
        </p:nvPicPr>
        <p:blipFill>
          <a:blip r:embed="rId8">
            <a:alphaModFix/>
          </a:blip>
          <a:stretch>
            <a:fillRect/>
          </a:stretch>
        </p:blipFill>
        <p:spPr>
          <a:xfrm>
            <a:off x="6649950" y="2999050"/>
            <a:ext cx="464099" cy="464099"/>
          </a:xfrm>
          <a:prstGeom prst="rect">
            <a:avLst/>
          </a:prstGeom>
          <a:noFill/>
          <a:ln>
            <a:noFill/>
          </a:ln>
        </p:spPr>
      </p:pic>
      <p:sp>
        <p:nvSpPr>
          <p:cNvPr id="4892" name="Google Shape;4892;p336"/>
          <p:cNvSpPr txBox="1"/>
          <p:nvPr/>
        </p:nvSpPr>
        <p:spPr>
          <a:xfrm>
            <a:off x="650225" y="1101575"/>
            <a:ext cx="4998300" cy="16440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lang="en" sz="1200">
                <a:latin typeface="Lexend Deca Light"/>
                <a:ea typeface="Lexend Deca Light"/>
                <a:cs typeface="Lexend Deca Light"/>
                <a:sym typeface="Lexend Deca Light"/>
              </a:rPr>
              <a:t>At the end of this lesson, learners will be able to: </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Execute more selective queries using MQL operators in conjunction with compound conditions.</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Use aggregation expressions in MQL to query complex data. </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Understand the benefit of combining operators “AND” and “OR” as well as “NOR” and “NOT” to return precise data. </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Describe the importance of cursors in query operations.</a:t>
            </a:r>
            <a:endParaRPr sz="1200">
              <a:latin typeface="Lexend Deca Light"/>
              <a:ea typeface="Lexend Deca Light"/>
              <a:cs typeface="Lexend Deca Light"/>
              <a:sym typeface="Lexend Deca Light"/>
            </a:endParaRPr>
          </a:p>
        </p:txBody>
      </p:sp>
      <p:sp>
        <p:nvSpPr>
          <p:cNvPr id="4893" name="Google Shape;4893;p336"/>
          <p:cNvSpPr txBox="1"/>
          <p:nvPr/>
        </p:nvSpPr>
        <p:spPr>
          <a:xfrm>
            <a:off x="6292225" y="4259225"/>
            <a:ext cx="2709600" cy="714300"/>
          </a:xfrm>
          <a:prstGeom prst="rect">
            <a:avLst/>
          </a:prstGeom>
          <a:noFill/>
          <a:ln>
            <a:noFill/>
          </a:ln>
        </p:spPr>
        <p:txBody>
          <a:bodyPr anchorCtr="0" anchor="t" bIns="91425" lIns="91425" spcFirstLastPara="1" rIns="91425" wrap="square" tIns="91425">
            <a:spAutoFit/>
          </a:bodyPr>
          <a:lstStyle/>
          <a:p>
            <a:pPr indent="0" lvl="0" marL="0" rtl="0" algn="ctr">
              <a:lnSpc>
                <a:spcPct val="110000"/>
              </a:lnSpc>
              <a:spcBef>
                <a:spcPts val="0"/>
              </a:spcBef>
              <a:spcAft>
                <a:spcPts val="0"/>
              </a:spcAft>
              <a:buNone/>
            </a:pPr>
            <a:r>
              <a:rPr lang="en" sz="800">
                <a:solidFill>
                  <a:schemeClr val="dk1"/>
                </a:solidFill>
                <a:latin typeface="Lexend Deca Light"/>
                <a:ea typeface="Lexend Deca Light"/>
                <a:cs typeface="Lexend Deca Light"/>
                <a:sym typeface="Lexend Deca Light"/>
              </a:rPr>
              <a:t>This work is licensed under the </a:t>
            </a:r>
            <a:r>
              <a:rPr lang="en" sz="800" u="sng">
                <a:solidFill>
                  <a:schemeClr val="dk1"/>
                </a:solidFill>
                <a:latin typeface="Lexend Deca Light"/>
                <a:ea typeface="Lexend Deca Light"/>
                <a:cs typeface="Lexend Deca Light"/>
                <a:sym typeface="Lexend Deca Light"/>
                <a:hlinkClick r:id="rId9">
                  <a:extLst>
                    <a:ext uri="{A12FA001-AC4F-418D-AE19-62706E023703}">
                      <ahyp:hlinkClr val="tx"/>
                    </a:ext>
                  </a:extLst>
                </a:hlinkClick>
              </a:rPr>
              <a:t>Creative Commons Attribution-NonCommercial-ShareAlike 3.0 Unported License</a:t>
            </a:r>
            <a:r>
              <a:rPr lang="en" sz="800">
                <a:solidFill>
                  <a:schemeClr val="dk1"/>
                </a:solidFill>
                <a:latin typeface="Lexend Deca Light"/>
                <a:ea typeface="Lexend Deca Light"/>
                <a:cs typeface="Lexend Deca Light"/>
                <a:sym typeface="Lexend Deca Light"/>
              </a:rPr>
              <a:t> </a:t>
            </a:r>
            <a:endParaRPr sz="800">
              <a:solidFill>
                <a:schemeClr val="dk1"/>
              </a:solidFill>
              <a:latin typeface="Lexend Deca Light"/>
              <a:ea typeface="Lexend Deca Light"/>
              <a:cs typeface="Lexend Deca Light"/>
              <a:sym typeface="Lexend Deca Light"/>
            </a:endParaRPr>
          </a:p>
          <a:p>
            <a:pPr indent="0" lvl="0" marL="0" rtl="0" algn="ctr">
              <a:lnSpc>
                <a:spcPct val="110000"/>
              </a:lnSpc>
              <a:spcBef>
                <a:spcPts val="0"/>
              </a:spcBef>
              <a:spcAft>
                <a:spcPts val="0"/>
              </a:spcAft>
              <a:buNone/>
            </a:pPr>
            <a:r>
              <a:rPr lang="en" sz="800">
                <a:solidFill>
                  <a:schemeClr val="dk1"/>
                </a:solidFill>
                <a:latin typeface="Lexend Deca Light"/>
                <a:ea typeface="Lexend Deca Light"/>
                <a:cs typeface="Lexend Deca Light"/>
                <a:sym typeface="Lexend Deca Light"/>
              </a:rPr>
              <a:t>(CC BY-NC-SA 3.0)</a:t>
            </a:r>
            <a:endParaRPr sz="800">
              <a:solidFill>
                <a:schemeClr val="dk1"/>
              </a:solidFill>
            </a:endParaRPr>
          </a:p>
        </p:txBody>
      </p:sp>
      <p:sp>
        <p:nvSpPr>
          <p:cNvPr id="4894" name="Google Shape;4894;p336"/>
          <p:cNvSpPr txBox="1"/>
          <p:nvPr/>
        </p:nvSpPr>
        <p:spPr>
          <a:xfrm>
            <a:off x="393725" y="4619525"/>
            <a:ext cx="5511300" cy="523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100">
                <a:latin typeface="Lexend Deca Light"/>
                <a:ea typeface="Lexend Deca Light"/>
                <a:cs typeface="Lexend Deca Light"/>
                <a:sym typeface="Lexend Deca Light"/>
              </a:rPr>
              <a:t>This lesson is a part of the courses </a:t>
            </a:r>
            <a:r>
              <a:rPr lang="en" sz="1100" u="sng">
                <a:solidFill>
                  <a:schemeClr val="hlink"/>
                </a:solidFill>
                <a:latin typeface="Lexend Deca Light"/>
                <a:ea typeface="Lexend Deca Light"/>
                <a:cs typeface="Lexend Deca Light"/>
                <a:sym typeface="Lexend Deca Light"/>
                <a:hlinkClick r:id="rId10"/>
              </a:rPr>
              <a:t>Querying in Non-Relational Databases</a:t>
            </a:r>
            <a:r>
              <a:rPr lang="en" sz="1100">
                <a:latin typeface="Lexend Deca Light"/>
                <a:ea typeface="Lexend Deca Light"/>
                <a:cs typeface="Lexend Deca Light"/>
                <a:sym typeface="Lexend Deca Light"/>
              </a:rPr>
              <a:t> and </a:t>
            </a:r>
            <a:r>
              <a:rPr lang="en" sz="1100" u="sng">
                <a:solidFill>
                  <a:schemeClr val="lt2"/>
                </a:solidFill>
                <a:latin typeface="Lexend Deca Light"/>
                <a:ea typeface="Lexend Deca Light"/>
                <a:cs typeface="Lexend Deca Light"/>
                <a:sym typeface="Lexend Deca Light"/>
                <a:hlinkClick r:id="rId11">
                  <a:extLst>
                    <a:ext uri="{A12FA001-AC4F-418D-AE19-62706E023703}">
                      <ahyp:hlinkClr val="tx"/>
                    </a:ext>
                  </a:extLst>
                </a:hlinkClick>
              </a:rPr>
              <a:t>Introduction to Modern Databases with MongoDB</a:t>
            </a:r>
            <a:r>
              <a:rPr lang="en" sz="1100">
                <a:latin typeface="Lexend Deca Light"/>
                <a:ea typeface="Lexend Deca Light"/>
                <a:cs typeface="Lexend Deca Light"/>
                <a:sym typeface="Lexend Deca Light"/>
              </a:rPr>
              <a:t>. </a:t>
            </a:r>
            <a:endParaRPr sz="900">
              <a:latin typeface="Lexend Deca Light"/>
              <a:ea typeface="Lexend Deca Light"/>
              <a:cs typeface="Lexend Deca Light"/>
              <a:sym typeface="Lexend Deca Light"/>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55" name="Shape 5055"/>
        <p:cNvGrpSpPr/>
        <p:nvPr/>
      </p:nvGrpSpPr>
      <p:grpSpPr>
        <a:xfrm>
          <a:off x="0" y="0"/>
          <a:ext cx="0" cy="0"/>
          <a:chOff x="0" y="0"/>
          <a:chExt cx="0" cy="0"/>
        </a:xfrm>
      </p:grpSpPr>
      <p:sp>
        <p:nvSpPr>
          <p:cNvPr id="5056" name="Google Shape;5056;p354"/>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057" name="Google Shape;5057;p354"/>
          <p:cNvSpPr txBox="1"/>
          <p:nvPr>
            <p:ph idx="2" type="title"/>
          </p:nvPr>
        </p:nvSpPr>
        <p:spPr>
          <a:xfrm>
            <a:off x="622725" y="1414625"/>
            <a:ext cx="39465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600">
                <a:solidFill>
                  <a:srgbClr val="B3BBC1"/>
                </a:solidFill>
                <a:latin typeface="Lexend Deca Medium"/>
                <a:ea typeface="Lexend Deca Medium"/>
                <a:cs typeface="Lexend Deca Medium"/>
                <a:sym typeface="Lexend Deca Medium"/>
              </a:rPr>
              <a:t>Which of the following are true for combining operators in MQL?</a:t>
            </a:r>
            <a:endParaRPr sz="1600">
              <a:solidFill>
                <a:srgbClr val="B3BBC1"/>
              </a:solidFill>
              <a:latin typeface="Lexend Deca Medium"/>
              <a:ea typeface="Lexend Deca Medium"/>
              <a:cs typeface="Lexend Deca Medium"/>
              <a:sym typeface="Lexend Deca Medium"/>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Multiple separate $or clauses can be combined without any additional operators in MQL</a:t>
            </a:r>
            <a:endParaRPr sz="1600">
              <a:solidFill>
                <a:srgbClr val="B3BBC1"/>
              </a:solidFill>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Implicit AND is the default logic for MongoDB query criteria</a:t>
            </a:r>
            <a:endParaRPr sz="1600">
              <a:solidFill>
                <a:srgbClr val="B3BBC1"/>
              </a:solidFill>
            </a:endParaRPr>
          </a:p>
          <a:p>
            <a:pPr indent="-215900" lvl="1" marL="742950" rtl="0" algn="l">
              <a:lnSpc>
                <a:spcPct val="110000"/>
              </a:lnSpc>
              <a:spcBef>
                <a:spcPts val="1500"/>
              </a:spcBef>
              <a:spcAft>
                <a:spcPts val="1500"/>
              </a:spcAft>
              <a:buClr>
                <a:schemeClr val="dk1"/>
              </a:buClr>
              <a:buSzPts val="1600"/>
              <a:buFont typeface="Lexend Deca Light"/>
              <a:buAutoNum type="alphaUcPeriod"/>
            </a:pPr>
            <a:r>
              <a:rPr lang="en" sz="1600"/>
              <a:t>$NOR and $NOT are boolean combination operators in MQL</a:t>
            </a:r>
            <a:endParaRPr sz="1000"/>
          </a:p>
        </p:txBody>
      </p:sp>
      <p:grpSp>
        <p:nvGrpSpPr>
          <p:cNvPr id="5058" name="Google Shape;5058;p354"/>
          <p:cNvGrpSpPr/>
          <p:nvPr/>
        </p:nvGrpSpPr>
        <p:grpSpPr>
          <a:xfrm>
            <a:off x="619833" y="2137406"/>
            <a:ext cx="228608" cy="228608"/>
            <a:chOff x="4257004" y="1518516"/>
            <a:chExt cx="219457" cy="219457"/>
          </a:xfrm>
        </p:grpSpPr>
        <p:sp>
          <p:nvSpPr>
            <p:cNvPr id="5059" name="Google Shape;5059;p354"/>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60" name="Google Shape;5060;p354"/>
            <p:cNvGrpSpPr/>
            <p:nvPr/>
          </p:nvGrpSpPr>
          <p:grpSpPr>
            <a:xfrm>
              <a:off x="4320202" y="1582322"/>
              <a:ext cx="92712" cy="92091"/>
              <a:chOff x="4320202" y="1582322"/>
              <a:chExt cx="92712" cy="92091"/>
            </a:xfrm>
          </p:grpSpPr>
          <p:sp>
            <p:nvSpPr>
              <p:cNvPr id="5061" name="Google Shape;5061;p354"/>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354"/>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63" name="Google Shape;5063;p354"/>
          <p:cNvGrpSpPr/>
          <p:nvPr/>
        </p:nvGrpSpPr>
        <p:grpSpPr>
          <a:xfrm>
            <a:off x="618719" y="3130228"/>
            <a:ext cx="230860" cy="230824"/>
            <a:chOff x="3461391" y="1518516"/>
            <a:chExt cx="219470" cy="219457"/>
          </a:xfrm>
        </p:grpSpPr>
        <p:sp>
          <p:nvSpPr>
            <p:cNvPr id="5064" name="Google Shape;5064;p35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35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6" name="Google Shape;5066;p354"/>
          <p:cNvGrpSpPr/>
          <p:nvPr/>
        </p:nvGrpSpPr>
        <p:grpSpPr>
          <a:xfrm>
            <a:off x="618707" y="3843178"/>
            <a:ext cx="230860" cy="230824"/>
            <a:chOff x="3461391" y="1518516"/>
            <a:chExt cx="219470" cy="219457"/>
          </a:xfrm>
        </p:grpSpPr>
        <p:sp>
          <p:nvSpPr>
            <p:cNvPr id="5067" name="Google Shape;5067;p35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35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69" name="Google Shape;5069;p354"/>
          <p:cNvSpPr txBox="1"/>
          <p:nvPr/>
        </p:nvSpPr>
        <p:spPr>
          <a:xfrm>
            <a:off x="5300075" y="2137425"/>
            <a:ext cx="3000000" cy="1376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13AA52"/>
                </a:solidFill>
                <a:latin typeface="Lexend Deca Light"/>
                <a:ea typeface="Lexend Deca Light"/>
                <a:cs typeface="Lexend Deca Light"/>
                <a:sym typeface="Lexend Deca Light"/>
              </a:rPr>
              <a:t>This is correct. These with $OR and $AND are the boolean operators in MQL.</a:t>
            </a:r>
            <a:endParaRPr i="1" sz="1800">
              <a:solidFill>
                <a:srgbClr val="CF4A22"/>
              </a:solidFill>
              <a:latin typeface="Lexend Deca Light"/>
              <a:ea typeface="Lexend Deca Light"/>
              <a:cs typeface="Lexend Deca Light"/>
              <a:sym typeface="Lexend Deca Light"/>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73" name="Shape 5073"/>
        <p:cNvGrpSpPr/>
        <p:nvPr/>
      </p:nvGrpSpPr>
      <p:grpSpPr>
        <a:xfrm>
          <a:off x="0" y="0"/>
          <a:ext cx="0" cy="0"/>
          <a:chOff x="0" y="0"/>
          <a:chExt cx="0" cy="0"/>
        </a:xfrm>
      </p:grpSpPr>
      <p:sp>
        <p:nvSpPr>
          <p:cNvPr id="5074" name="Google Shape;5074;p355"/>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Aggregation Expressions</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78" name="Shape 5078"/>
        <p:cNvGrpSpPr/>
        <p:nvPr/>
      </p:nvGrpSpPr>
      <p:grpSpPr>
        <a:xfrm>
          <a:off x="0" y="0"/>
          <a:ext cx="0" cy="0"/>
          <a:chOff x="0" y="0"/>
          <a:chExt cx="0" cy="0"/>
        </a:xfrm>
      </p:grpSpPr>
      <p:sp>
        <p:nvSpPr>
          <p:cNvPr id="5079" name="Google Shape;5079;p356"/>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Aggregation Expressions</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5080" name="Google Shape;5080;p356"/>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1A1A1A"/>
                </a:solidFill>
              </a:rPr>
              <a:t>$expr operator allows the use of aggregation expressions in MQL</a:t>
            </a:r>
            <a:endParaRPr sz="1800">
              <a:solidFill>
                <a:srgbClr val="1A1A1A"/>
              </a:solidFill>
            </a:endParaRPr>
          </a:p>
          <a:p>
            <a:pPr indent="0" lvl="0" marL="0" rtl="0" algn="l">
              <a:lnSpc>
                <a:spcPct val="110000"/>
              </a:lnSpc>
              <a:spcBef>
                <a:spcPts val="800"/>
              </a:spcBef>
              <a:spcAft>
                <a:spcPts val="0"/>
              </a:spcAft>
              <a:buNone/>
            </a:pPr>
            <a:r>
              <a:rPr i="1" lang="en" sz="1800">
                <a:solidFill>
                  <a:srgbClr val="1A1A1A"/>
                </a:solidFill>
              </a:rPr>
              <a:t>{ $expr: { &lt;expression&gt; } }</a:t>
            </a:r>
            <a:endParaRPr i="1" sz="1800">
              <a:solidFill>
                <a:srgbClr val="1A1A1A"/>
              </a:solidFill>
            </a:endParaRPr>
          </a:p>
          <a:p>
            <a:pPr indent="0" lvl="0" marL="0" rtl="0" algn="l">
              <a:lnSpc>
                <a:spcPct val="110000"/>
              </a:lnSpc>
              <a:spcBef>
                <a:spcPts val="2000"/>
              </a:spcBef>
              <a:spcAft>
                <a:spcPts val="0"/>
              </a:spcAft>
              <a:buNone/>
            </a:pPr>
            <a:r>
              <a:rPr lang="en" sz="1800">
                <a:solidFill>
                  <a:srgbClr val="B3BBC1"/>
                </a:solidFill>
              </a:rPr>
              <a:t>Expressions consist of field paths, literals, system variables, expression objects, and expression operators. These can be nested.</a:t>
            </a:r>
            <a:endParaRPr sz="1800">
              <a:solidFill>
                <a:srgbClr val="B3BBC1"/>
              </a:solidFill>
            </a:endParaRPr>
          </a:p>
          <a:p>
            <a:pPr indent="0" lvl="0" marL="0" rtl="0" algn="l">
              <a:lnSpc>
                <a:spcPct val="110000"/>
              </a:lnSpc>
              <a:spcBef>
                <a:spcPts val="2000"/>
              </a:spcBef>
              <a:spcAft>
                <a:spcPts val="0"/>
              </a:spcAft>
              <a:buNone/>
            </a:pPr>
            <a:r>
              <a:rPr lang="en" sz="1800">
                <a:solidFill>
                  <a:srgbClr val="B3BBC1"/>
                </a:solidFill>
              </a:rPr>
              <a:t>The $expr operator was introduced to allow MQL to take advantages </a:t>
            </a:r>
            <a:br>
              <a:rPr lang="en" sz="1800">
                <a:solidFill>
                  <a:srgbClr val="B3BBC1"/>
                </a:solidFill>
              </a:rPr>
            </a:br>
            <a:r>
              <a:rPr lang="en" sz="1800">
                <a:solidFill>
                  <a:srgbClr val="B3BBC1"/>
                </a:solidFill>
              </a:rPr>
              <a:t>of the wider range of query functionality built into the Aggregation framework.</a:t>
            </a:r>
            <a:endParaRPr sz="1800">
              <a:solidFill>
                <a:srgbClr val="B3BBC1"/>
              </a:solidFill>
            </a:endParaRPr>
          </a:p>
          <a:p>
            <a:pPr indent="0" lvl="0" marL="0" rtl="0" algn="l">
              <a:spcBef>
                <a:spcPts val="2000"/>
              </a:spcBef>
              <a:spcAft>
                <a:spcPts val="1500"/>
              </a:spcAft>
              <a:buNone/>
            </a:pPr>
            <a:r>
              <a:t/>
            </a:r>
            <a:endParaRPr/>
          </a:p>
        </p:txBody>
      </p:sp>
      <p:pic>
        <p:nvPicPr>
          <p:cNvPr id="5081" name="Google Shape;5081;p356"/>
          <p:cNvPicPr preferRelativeResize="0"/>
          <p:nvPr/>
        </p:nvPicPr>
        <p:blipFill>
          <a:blip r:embed="rId3">
            <a:alphaModFix/>
          </a:blip>
          <a:stretch>
            <a:fillRect/>
          </a:stretch>
        </p:blipFill>
        <p:spPr>
          <a:xfrm>
            <a:off x="7438128" y="3896128"/>
            <a:ext cx="1081451" cy="1081451"/>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85" name="Shape 5085"/>
        <p:cNvGrpSpPr/>
        <p:nvPr/>
      </p:nvGrpSpPr>
      <p:grpSpPr>
        <a:xfrm>
          <a:off x="0" y="0"/>
          <a:ext cx="0" cy="0"/>
          <a:chOff x="0" y="0"/>
          <a:chExt cx="0" cy="0"/>
        </a:xfrm>
      </p:grpSpPr>
      <p:sp>
        <p:nvSpPr>
          <p:cNvPr id="5086" name="Google Shape;5086;p357"/>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Aggregation Expressions</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5087" name="Google Shape;5087;p357"/>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B3BBC1"/>
                </a:solidFill>
              </a:rPr>
              <a:t>$expr operator allows the use of aggregation expressions in MQL</a:t>
            </a:r>
            <a:endParaRPr sz="1800">
              <a:solidFill>
                <a:srgbClr val="B3BBC1"/>
              </a:solidFill>
            </a:endParaRPr>
          </a:p>
          <a:p>
            <a:pPr indent="0" lvl="0" marL="0" rtl="0" algn="l">
              <a:lnSpc>
                <a:spcPct val="110000"/>
              </a:lnSpc>
              <a:spcBef>
                <a:spcPts val="800"/>
              </a:spcBef>
              <a:spcAft>
                <a:spcPts val="0"/>
              </a:spcAft>
              <a:buNone/>
            </a:pPr>
            <a:r>
              <a:rPr i="1" lang="en" sz="1800">
                <a:solidFill>
                  <a:srgbClr val="B3BBC1"/>
                </a:solidFill>
              </a:rPr>
              <a:t>{ $expr: { &lt;expression&gt; } }</a:t>
            </a:r>
            <a:endParaRPr i="1" sz="1800">
              <a:solidFill>
                <a:srgbClr val="B3BBC1"/>
              </a:solidFill>
            </a:endParaRPr>
          </a:p>
          <a:p>
            <a:pPr indent="0" lvl="0" marL="0" rtl="0" algn="l">
              <a:lnSpc>
                <a:spcPct val="110000"/>
              </a:lnSpc>
              <a:spcBef>
                <a:spcPts val="2000"/>
              </a:spcBef>
              <a:spcAft>
                <a:spcPts val="0"/>
              </a:spcAft>
              <a:buNone/>
            </a:pPr>
            <a:r>
              <a:rPr lang="en" sz="1800"/>
              <a:t>Expressions consist of field paths, literals, system variables, expression objects, and expression operators. These can be nested.</a:t>
            </a:r>
            <a:endParaRPr sz="1800"/>
          </a:p>
          <a:p>
            <a:pPr indent="0" lvl="0" marL="0" rtl="0" algn="l">
              <a:lnSpc>
                <a:spcPct val="110000"/>
              </a:lnSpc>
              <a:spcBef>
                <a:spcPts val="2000"/>
              </a:spcBef>
              <a:spcAft>
                <a:spcPts val="0"/>
              </a:spcAft>
              <a:buNone/>
            </a:pPr>
            <a:r>
              <a:rPr lang="en" sz="1800">
                <a:solidFill>
                  <a:srgbClr val="B3BBC1"/>
                </a:solidFill>
              </a:rPr>
              <a:t>The $expr operator was introduced to allow MQL to take advantages </a:t>
            </a:r>
            <a:br>
              <a:rPr lang="en" sz="1800">
                <a:solidFill>
                  <a:srgbClr val="B3BBC1"/>
                </a:solidFill>
              </a:rPr>
            </a:br>
            <a:r>
              <a:rPr lang="en" sz="1800">
                <a:solidFill>
                  <a:srgbClr val="B3BBC1"/>
                </a:solidFill>
              </a:rPr>
              <a:t>of the wider range of query functionality built into the Aggregation framework.</a:t>
            </a:r>
            <a:endParaRPr sz="1800">
              <a:solidFill>
                <a:srgbClr val="B3BBC1"/>
              </a:solidFill>
            </a:endParaRPr>
          </a:p>
          <a:p>
            <a:pPr indent="0" lvl="0" marL="0" rtl="0" algn="l">
              <a:spcBef>
                <a:spcPts val="2000"/>
              </a:spcBef>
              <a:spcAft>
                <a:spcPts val="1500"/>
              </a:spcAft>
              <a:buNone/>
            </a:pPr>
            <a:r>
              <a:t/>
            </a:r>
            <a:endParaRPr/>
          </a:p>
        </p:txBody>
      </p:sp>
      <p:pic>
        <p:nvPicPr>
          <p:cNvPr id="5088" name="Google Shape;5088;p357"/>
          <p:cNvPicPr preferRelativeResize="0"/>
          <p:nvPr/>
        </p:nvPicPr>
        <p:blipFill>
          <a:blip r:embed="rId3">
            <a:alphaModFix/>
          </a:blip>
          <a:stretch>
            <a:fillRect/>
          </a:stretch>
        </p:blipFill>
        <p:spPr>
          <a:xfrm>
            <a:off x="7641751" y="3912676"/>
            <a:ext cx="973400" cy="973400"/>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92" name="Shape 5092"/>
        <p:cNvGrpSpPr/>
        <p:nvPr/>
      </p:nvGrpSpPr>
      <p:grpSpPr>
        <a:xfrm>
          <a:off x="0" y="0"/>
          <a:ext cx="0" cy="0"/>
          <a:chOff x="0" y="0"/>
          <a:chExt cx="0" cy="0"/>
        </a:xfrm>
      </p:grpSpPr>
      <p:sp>
        <p:nvSpPr>
          <p:cNvPr id="5093" name="Google Shape;5093;p358"/>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Aggregation Expressions</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5094" name="Google Shape;5094;p358"/>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B3BBC1"/>
                </a:solidFill>
              </a:rPr>
              <a:t>$expr operator allows the use of aggregation expressions in MQL</a:t>
            </a:r>
            <a:endParaRPr sz="1800">
              <a:solidFill>
                <a:srgbClr val="B3BBC1"/>
              </a:solidFill>
            </a:endParaRPr>
          </a:p>
          <a:p>
            <a:pPr indent="0" lvl="0" marL="0" rtl="0" algn="l">
              <a:lnSpc>
                <a:spcPct val="110000"/>
              </a:lnSpc>
              <a:spcBef>
                <a:spcPts val="800"/>
              </a:spcBef>
              <a:spcAft>
                <a:spcPts val="0"/>
              </a:spcAft>
              <a:buNone/>
            </a:pPr>
            <a:r>
              <a:rPr i="1" lang="en" sz="1800">
                <a:solidFill>
                  <a:srgbClr val="B3BBC1"/>
                </a:solidFill>
              </a:rPr>
              <a:t>{ $expr: { &lt;expression&gt; } }</a:t>
            </a:r>
            <a:endParaRPr i="1" sz="1800">
              <a:solidFill>
                <a:srgbClr val="B3BBC1"/>
              </a:solidFill>
            </a:endParaRPr>
          </a:p>
          <a:p>
            <a:pPr indent="0" lvl="0" marL="0" rtl="0" algn="l">
              <a:lnSpc>
                <a:spcPct val="110000"/>
              </a:lnSpc>
              <a:spcBef>
                <a:spcPts val="2000"/>
              </a:spcBef>
              <a:spcAft>
                <a:spcPts val="0"/>
              </a:spcAft>
              <a:buNone/>
            </a:pPr>
            <a:r>
              <a:rPr lang="en" sz="1800">
                <a:solidFill>
                  <a:srgbClr val="B3BBC1"/>
                </a:solidFill>
              </a:rPr>
              <a:t>Expressions consist of field paths, literals, system variables, expression objects, and expression operators. These can be nested.</a:t>
            </a:r>
            <a:endParaRPr sz="1800">
              <a:solidFill>
                <a:srgbClr val="B3BBC1"/>
              </a:solidFill>
            </a:endParaRPr>
          </a:p>
          <a:p>
            <a:pPr indent="0" lvl="0" marL="0" rtl="0" algn="l">
              <a:lnSpc>
                <a:spcPct val="110000"/>
              </a:lnSpc>
              <a:spcBef>
                <a:spcPts val="2000"/>
              </a:spcBef>
              <a:spcAft>
                <a:spcPts val="0"/>
              </a:spcAft>
              <a:buNone/>
            </a:pPr>
            <a:r>
              <a:rPr lang="en" sz="1800"/>
              <a:t>The $expr operator was introduced to allow MQL to take advantages </a:t>
            </a:r>
            <a:br>
              <a:rPr lang="en" sz="1800"/>
            </a:br>
            <a:r>
              <a:rPr lang="en" sz="1800"/>
              <a:t>of the wider range of query functionality built into the Aggregation framework.</a:t>
            </a:r>
            <a:endParaRPr sz="1800"/>
          </a:p>
          <a:p>
            <a:pPr indent="0" lvl="0" marL="0" rtl="0" algn="l">
              <a:spcBef>
                <a:spcPts val="2000"/>
              </a:spcBef>
              <a:spcAft>
                <a:spcPts val="1500"/>
              </a:spcAft>
              <a:buNone/>
            </a:pPr>
            <a:r>
              <a:t/>
            </a:r>
            <a:endParaRPr/>
          </a:p>
        </p:txBody>
      </p:sp>
      <p:pic>
        <p:nvPicPr>
          <p:cNvPr id="5095" name="Google Shape;5095;p358"/>
          <p:cNvPicPr preferRelativeResize="0"/>
          <p:nvPr/>
        </p:nvPicPr>
        <p:blipFill>
          <a:blip r:embed="rId3">
            <a:alphaModFix/>
          </a:blip>
          <a:stretch>
            <a:fillRect/>
          </a:stretch>
        </p:blipFill>
        <p:spPr>
          <a:xfrm>
            <a:off x="7833126" y="3997951"/>
            <a:ext cx="961150" cy="961150"/>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99" name="Shape 5099"/>
        <p:cNvGrpSpPr/>
        <p:nvPr/>
      </p:nvGrpSpPr>
      <p:grpSpPr>
        <a:xfrm>
          <a:off x="0" y="0"/>
          <a:ext cx="0" cy="0"/>
          <a:chOff x="0" y="0"/>
          <a:chExt cx="0" cy="0"/>
        </a:xfrm>
      </p:grpSpPr>
      <p:sp>
        <p:nvSpPr>
          <p:cNvPr id="5100" name="Google Shape;5100;p359"/>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Aggregation Expressions: Field paths</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5101" name="Google Shape;5101;p359"/>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1A1A1A"/>
                </a:solidFill>
                <a:latin typeface="Lexend Deca Medium"/>
                <a:ea typeface="Lexend Deca Medium"/>
                <a:cs typeface="Lexend Deca Medium"/>
                <a:sym typeface="Lexend Deca Medium"/>
              </a:rPr>
              <a:t>Field paths</a:t>
            </a:r>
            <a:r>
              <a:rPr lang="en" sz="1800">
                <a:solidFill>
                  <a:srgbClr val="1A1A1A"/>
                </a:solidFill>
              </a:rPr>
              <a:t> are strings where the field name is prefixed by a dollar sign ($).</a:t>
            </a:r>
            <a:endParaRPr sz="1800">
              <a:solidFill>
                <a:srgbClr val="1A1A1A"/>
              </a:solidFill>
            </a:endParaRPr>
          </a:p>
          <a:p>
            <a:pPr indent="0" lvl="0" marL="0" rtl="0" algn="l">
              <a:lnSpc>
                <a:spcPct val="110000"/>
              </a:lnSpc>
              <a:spcBef>
                <a:spcPts val="2000"/>
              </a:spcBef>
              <a:spcAft>
                <a:spcPts val="0"/>
              </a:spcAft>
              <a:buNone/>
            </a:pPr>
            <a:r>
              <a:rPr lang="en" sz="1800">
                <a:solidFill>
                  <a:srgbClr val="1A1A1A"/>
                </a:solidFill>
              </a:rPr>
              <a:t>The field path will either be a field name or dotted field name </a:t>
            </a:r>
            <a:r>
              <a:rPr i="1" lang="en" sz="1800">
                <a:solidFill>
                  <a:srgbClr val="1A1A1A"/>
                </a:solidFill>
              </a:rPr>
              <a:t>(if the field is an embedded document).</a:t>
            </a:r>
            <a:endParaRPr i="1" sz="1800">
              <a:solidFill>
                <a:srgbClr val="1A1A1A"/>
              </a:solidFill>
            </a:endParaRPr>
          </a:p>
          <a:p>
            <a:pPr indent="0" lvl="0" marL="0" rtl="0" algn="l">
              <a:lnSpc>
                <a:spcPct val="110000"/>
              </a:lnSpc>
              <a:spcBef>
                <a:spcPts val="2000"/>
              </a:spcBef>
              <a:spcAft>
                <a:spcPts val="2000"/>
              </a:spcAft>
              <a:buNone/>
            </a:pPr>
            <a:r>
              <a:rPr lang="en" sz="1800">
                <a:solidFill>
                  <a:srgbClr val="1A1A1A"/>
                </a:solidFill>
              </a:rPr>
              <a:t>Taking a field, ‘product’ to specify it as a field path it would be ‘$product’. ‘$product.price’ would be how you specify ‘product.price’ field if an embedded field.</a:t>
            </a:r>
            <a:endParaRPr sz="1300"/>
          </a:p>
        </p:txBody>
      </p:sp>
      <p:pic>
        <p:nvPicPr>
          <p:cNvPr id="5102" name="Google Shape;5102;p359"/>
          <p:cNvPicPr preferRelativeResize="0"/>
          <p:nvPr/>
        </p:nvPicPr>
        <p:blipFill>
          <a:blip r:embed="rId3">
            <a:alphaModFix/>
          </a:blip>
          <a:stretch>
            <a:fillRect/>
          </a:stretch>
        </p:blipFill>
        <p:spPr>
          <a:xfrm>
            <a:off x="7770502" y="3937525"/>
            <a:ext cx="989651" cy="989651"/>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06" name="Shape 5106"/>
        <p:cNvGrpSpPr/>
        <p:nvPr/>
      </p:nvGrpSpPr>
      <p:grpSpPr>
        <a:xfrm>
          <a:off x="0" y="0"/>
          <a:ext cx="0" cy="0"/>
          <a:chOff x="0" y="0"/>
          <a:chExt cx="0" cy="0"/>
        </a:xfrm>
      </p:grpSpPr>
      <p:sp>
        <p:nvSpPr>
          <p:cNvPr id="5107" name="Google Shape;5107;p360"/>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Aggregation Expressions: Variables</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5108" name="Google Shape;5108;p360"/>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900">
                <a:solidFill>
                  <a:srgbClr val="1A1A1A"/>
                </a:solidFill>
                <a:latin typeface="Lexend Deca Medium"/>
                <a:ea typeface="Lexend Deca Medium"/>
                <a:cs typeface="Lexend Deca Medium"/>
                <a:sym typeface="Lexend Deca Medium"/>
              </a:rPr>
              <a:t>System variables</a:t>
            </a:r>
            <a:r>
              <a:rPr lang="en" sz="1900">
                <a:solidFill>
                  <a:srgbClr val="1A1A1A"/>
                </a:solidFill>
              </a:rPr>
              <a:t>, useful helpers such as NOW, ROOT, CLUSTER_TIME, etc.</a:t>
            </a:r>
            <a:endParaRPr sz="1900">
              <a:solidFill>
                <a:srgbClr val="1A1A1A"/>
              </a:solidFill>
            </a:endParaRPr>
          </a:p>
          <a:p>
            <a:pPr indent="0" lvl="0" marL="0" rtl="0" algn="l">
              <a:lnSpc>
                <a:spcPct val="110000"/>
              </a:lnSpc>
              <a:spcBef>
                <a:spcPts val="2000"/>
              </a:spcBef>
              <a:spcAft>
                <a:spcPts val="0"/>
              </a:spcAft>
              <a:buNone/>
            </a:pPr>
            <a:r>
              <a:rPr lang="en" sz="1900">
                <a:solidFill>
                  <a:srgbClr val="1A1A1A"/>
                </a:solidFill>
                <a:latin typeface="Lexend Deca Medium"/>
                <a:ea typeface="Lexend Deca Medium"/>
                <a:cs typeface="Lexend Deca Medium"/>
                <a:sym typeface="Lexend Deca Medium"/>
              </a:rPr>
              <a:t>User defined variables</a:t>
            </a:r>
            <a:r>
              <a:rPr lang="en" sz="1900">
                <a:solidFill>
                  <a:srgbClr val="1A1A1A"/>
                </a:solidFill>
              </a:rPr>
              <a:t>, hold any kind of BSON type data</a:t>
            </a:r>
            <a:endParaRPr sz="1900">
              <a:solidFill>
                <a:srgbClr val="1A1A1A"/>
              </a:solidFill>
            </a:endParaRPr>
          </a:p>
          <a:p>
            <a:pPr indent="0" lvl="0" marL="0" rtl="0" algn="l">
              <a:lnSpc>
                <a:spcPct val="110000"/>
              </a:lnSpc>
              <a:spcBef>
                <a:spcPts val="1500"/>
              </a:spcBef>
              <a:spcAft>
                <a:spcPts val="0"/>
              </a:spcAft>
              <a:buNone/>
            </a:pPr>
            <a:r>
              <a:rPr lang="en" sz="1700">
                <a:solidFill>
                  <a:srgbClr val="1A1A1A"/>
                </a:solidFill>
                <a:latin typeface="Lexend Deca"/>
                <a:ea typeface="Lexend Deca"/>
                <a:cs typeface="Lexend Deca"/>
                <a:sym typeface="Lexend Deca"/>
              </a:rPr>
              <a:t>$$&lt;variable&gt;"</a:t>
            </a:r>
            <a:endParaRPr sz="1700">
              <a:solidFill>
                <a:srgbClr val="1A1A1A"/>
              </a:solidFill>
              <a:latin typeface="Lexend Deca"/>
              <a:ea typeface="Lexend Deca"/>
              <a:cs typeface="Lexend Deca"/>
              <a:sym typeface="Lexend Deca"/>
            </a:endParaRPr>
          </a:p>
          <a:p>
            <a:pPr indent="0" lvl="0" marL="0" rtl="0" algn="l">
              <a:lnSpc>
                <a:spcPct val="110000"/>
              </a:lnSpc>
              <a:spcBef>
                <a:spcPts val="1500"/>
              </a:spcBef>
              <a:spcAft>
                <a:spcPts val="1500"/>
              </a:spcAft>
              <a:buNone/>
            </a:pPr>
            <a:r>
              <a:rPr lang="en" sz="1700">
                <a:solidFill>
                  <a:srgbClr val="1A1A1A"/>
                </a:solidFill>
                <a:latin typeface="Lexend Deca"/>
                <a:ea typeface="Lexend Deca"/>
                <a:cs typeface="Lexend Deca"/>
                <a:sym typeface="Lexend Deca"/>
              </a:rPr>
              <a:t>"$$&lt;variable&gt;.&lt;field&gt;"</a:t>
            </a:r>
            <a:endParaRPr sz="1800">
              <a:solidFill>
                <a:srgbClr val="1A1A1A"/>
              </a:solidFill>
              <a:latin typeface="Lexend Deca"/>
              <a:ea typeface="Lexend Deca"/>
              <a:cs typeface="Lexend Deca"/>
              <a:sym typeface="Lexend Deca"/>
            </a:endParaRPr>
          </a:p>
        </p:txBody>
      </p:sp>
      <p:pic>
        <p:nvPicPr>
          <p:cNvPr id="5109" name="Google Shape;5109;p360"/>
          <p:cNvPicPr preferRelativeResize="0"/>
          <p:nvPr/>
        </p:nvPicPr>
        <p:blipFill>
          <a:blip r:embed="rId3">
            <a:alphaModFix/>
          </a:blip>
          <a:stretch>
            <a:fillRect/>
          </a:stretch>
        </p:blipFill>
        <p:spPr>
          <a:xfrm>
            <a:off x="7702277" y="3835175"/>
            <a:ext cx="1001250" cy="1001250"/>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13" name="Shape 5113"/>
        <p:cNvGrpSpPr/>
        <p:nvPr/>
      </p:nvGrpSpPr>
      <p:grpSpPr>
        <a:xfrm>
          <a:off x="0" y="0"/>
          <a:ext cx="0" cy="0"/>
          <a:chOff x="0" y="0"/>
          <a:chExt cx="0" cy="0"/>
        </a:xfrm>
      </p:grpSpPr>
      <p:sp>
        <p:nvSpPr>
          <p:cNvPr id="5114" name="Google Shape;5114;p361"/>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solidFill>
                  <a:srgbClr val="1A1A1A"/>
                </a:solidFill>
              </a:rPr>
              <a:t>Aggregation Expressions: Literals</a:t>
            </a:r>
            <a:endParaRPr>
              <a:solidFill>
                <a:srgbClr val="1A1A1A"/>
              </a:solidFill>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5115" name="Google Shape;5115;p361"/>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1A1A1A"/>
                </a:solidFill>
              </a:rPr>
              <a:t>Literals can be of any type, they are used for values that you do not want parsed but rather interpreted as it is.</a:t>
            </a:r>
            <a:endParaRPr sz="2000">
              <a:solidFill>
                <a:srgbClr val="1A1A1A"/>
              </a:solidFill>
            </a:endParaRPr>
          </a:p>
          <a:p>
            <a:pPr indent="0" lvl="0" marL="0" rtl="0" algn="l">
              <a:lnSpc>
                <a:spcPct val="110000"/>
              </a:lnSpc>
              <a:spcBef>
                <a:spcPts val="2000"/>
              </a:spcBef>
              <a:spcAft>
                <a:spcPts val="0"/>
              </a:spcAft>
              <a:buNone/>
            </a:pPr>
            <a:r>
              <a:rPr lang="en" sz="2000">
                <a:solidFill>
                  <a:srgbClr val="1A1A1A"/>
                </a:solidFill>
              </a:rPr>
              <a:t>You can use </a:t>
            </a:r>
            <a:r>
              <a:rPr lang="en" sz="1800">
                <a:solidFill>
                  <a:srgbClr val="1A1A1A"/>
                </a:solidFill>
                <a:latin typeface="Lexend Deca"/>
                <a:ea typeface="Lexend Deca"/>
                <a:cs typeface="Lexend Deca"/>
                <a:sym typeface="Lexend Deca"/>
              </a:rPr>
              <a:t>$literal</a:t>
            </a:r>
            <a:r>
              <a:rPr lang="en" sz="2000">
                <a:solidFill>
                  <a:srgbClr val="1A1A1A"/>
                </a:solidFill>
                <a:latin typeface="Lexend Deca"/>
                <a:ea typeface="Lexend Deca"/>
                <a:cs typeface="Lexend Deca"/>
                <a:sym typeface="Lexend Deca"/>
              </a:rPr>
              <a:t> </a:t>
            </a:r>
            <a:r>
              <a:rPr lang="en" sz="2000">
                <a:solidFill>
                  <a:srgbClr val="1A1A1A"/>
                </a:solidFill>
              </a:rPr>
              <a:t>operator</a:t>
            </a:r>
            <a:endParaRPr sz="2000">
              <a:solidFill>
                <a:srgbClr val="1A1A1A"/>
              </a:solidFill>
            </a:endParaRPr>
          </a:p>
          <a:p>
            <a:pPr indent="0" lvl="0" marL="0" rtl="0" algn="l">
              <a:lnSpc>
                <a:spcPct val="110000"/>
              </a:lnSpc>
              <a:spcBef>
                <a:spcPts val="1000"/>
              </a:spcBef>
              <a:spcAft>
                <a:spcPts val="0"/>
              </a:spcAft>
              <a:buNone/>
            </a:pPr>
            <a:r>
              <a:rPr lang="en" sz="1800">
                <a:solidFill>
                  <a:srgbClr val="1A1A1A"/>
                </a:solidFill>
                <a:latin typeface="Lexend Deca"/>
                <a:ea typeface="Lexend Deca"/>
                <a:cs typeface="Lexend Deca"/>
                <a:sym typeface="Lexend Deca"/>
              </a:rPr>
              <a:t>{ $literal: &lt;value&gt; }</a:t>
            </a:r>
            <a:endParaRPr sz="1800">
              <a:solidFill>
                <a:srgbClr val="1A1A1A"/>
              </a:solidFill>
              <a:latin typeface="Lexend Deca"/>
              <a:ea typeface="Lexend Deca"/>
              <a:cs typeface="Lexend Deca"/>
              <a:sym typeface="Lexend Deca"/>
            </a:endParaRPr>
          </a:p>
          <a:p>
            <a:pPr indent="0" lvl="0" marL="0" rtl="0" algn="l">
              <a:lnSpc>
                <a:spcPct val="110000"/>
              </a:lnSpc>
              <a:spcBef>
                <a:spcPts val="1500"/>
              </a:spcBef>
              <a:spcAft>
                <a:spcPts val="0"/>
              </a:spcAft>
              <a:buNone/>
            </a:pPr>
            <a:r>
              <a:rPr lang="en" sz="1800">
                <a:solidFill>
                  <a:srgbClr val="1A1A1A"/>
                </a:solidFill>
                <a:latin typeface="Lexend Deca"/>
                <a:ea typeface="Lexend Deca"/>
                <a:cs typeface="Lexend Deca"/>
                <a:sym typeface="Lexend Deca"/>
              </a:rPr>
              <a:t>{ $literal: { $add: [ 2, 3 ]  }  }</a:t>
            </a:r>
            <a:endParaRPr sz="1800">
              <a:solidFill>
                <a:srgbClr val="1A1A1A"/>
              </a:solidFill>
              <a:latin typeface="Lexend Deca"/>
              <a:ea typeface="Lexend Deca"/>
              <a:cs typeface="Lexend Deca"/>
              <a:sym typeface="Lexend Deca"/>
            </a:endParaRPr>
          </a:p>
          <a:p>
            <a:pPr indent="-314325" lvl="0" marL="314325" rtl="0" algn="l">
              <a:lnSpc>
                <a:spcPct val="110000"/>
              </a:lnSpc>
              <a:spcBef>
                <a:spcPts val="1500"/>
              </a:spcBef>
              <a:spcAft>
                <a:spcPts val="1500"/>
              </a:spcAft>
              <a:buClr>
                <a:srgbClr val="15232E"/>
              </a:buClr>
              <a:buSzPts val="1800"/>
              <a:buFont typeface="Lexend Deca"/>
              <a:buChar char="●"/>
            </a:pPr>
            <a:r>
              <a:rPr lang="en" sz="1800">
                <a:solidFill>
                  <a:srgbClr val="1A1A1A"/>
                </a:solidFill>
                <a:latin typeface="Lexend Deca"/>
                <a:ea typeface="Lexend Deca"/>
                <a:cs typeface="Lexend Deca"/>
                <a:sym typeface="Lexend Deca"/>
              </a:rPr>
              <a:t>{ "$add" : [ 2, 3 ] }</a:t>
            </a:r>
            <a:endParaRPr sz="1900">
              <a:solidFill>
                <a:srgbClr val="1A1A1A"/>
              </a:solidFill>
              <a:latin typeface="Lexend Deca"/>
              <a:ea typeface="Lexend Deca"/>
              <a:cs typeface="Lexend Deca"/>
              <a:sym typeface="Lexend Deca"/>
            </a:endParaRPr>
          </a:p>
        </p:txBody>
      </p:sp>
      <p:pic>
        <p:nvPicPr>
          <p:cNvPr id="5116" name="Google Shape;5116;p361"/>
          <p:cNvPicPr preferRelativeResize="0"/>
          <p:nvPr/>
        </p:nvPicPr>
        <p:blipFill>
          <a:blip r:embed="rId3">
            <a:alphaModFix/>
          </a:blip>
          <a:stretch>
            <a:fillRect/>
          </a:stretch>
        </p:blipFill>
        <p:spPr>
          <a:xfrm>
            <a:off x="7719524" y="3886575"/>
            <a:ext cx="928775" cy="928775"/>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20" name="Shape 5120"/>
        <p:cNvGrpSpPr/>
        <p:nvPr/>
      </p:nvGrpSpPr>
      <p:grpSpPr>
        <a:xfrm>
          <a:off x="0" y="0"/>
          <a:ext cx="0" cy="0"/>
          <a:chOff x="0" y="0"/>
          <a:chExt cx="0" cy="0"/>
        </a:xfrm>
      </p:grpSpPr>
      <p:sp>
        <p:nvSpPr>
          <p:cNvPr id="5121" name="Google Shape;5121;p362"/>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solidFill>
                  <a:srgbClr val="1A1A1A"/>
                </a:solidFill>
              </a:rPr>
              <a:t>Aggregation Expressions: Objects</a:t>
            </a:r>
            <a:endParaRPr>
              <a:solidFill>
                <a:srgbClr val="1A1A1A"/>
              </a:solidFill>
            </a:endParaRPr>
          </a:p>
          <a:p>
            <a:pPr indent="0" lvl="0" marL="0" rtl="0" algn="l">
              <a:spcBef>
                <a:spcPts val="0"/>
              </a:spcBef>
              <a:spcAft>
                <a:spcPts val="0"/>
              </a:spcAft>
              <a:buNone/>
            </a:pPr>
            <a:r>
              <a:t/>
            </a:r>
            <a:endParaRPr>
              <a:solidFill>
                <a:srgbClr val="1A1A1A"/>
              </a:solidFill>
            </a:endParaRPr>
          </a:p>
          <a:p>
            <a:pPr indent="0" lvl="0" marL="0" rtl="0" algn="l">
              <a:spcBef>
                <a:spcPts val="0"/>
              </a:spcBef>
              <a:spcAft>
                <a:spcPts val="0"/>
              </a:spcAft>
              <a:buNone/>
            </a:pPr>
            <a:r>
              <a:t/>
            </a:r>
            <a:endParaRPr>
              <a:solidFill>
                <a:srgbClr val="1A1A1A"/>
              </a:solidFill>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5122" name="Google Shape;5122;p362"/>
          <p:cNvSpPr txBox="1"/>
          <p:nvPr>
            <p:ph idx="2" type="title"/>
          </p:nvPr>
        </p:nvSpPr>
        <p:spPr>
          <a:xfrm>
            <a:off x="622725" y="1414625"/>
            <a:ext cx="7457700" cy="21900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1A1A1A"/>
                </a:solidFill>
              </a:rPr>
              <a:t>Expression objects, a set of expressions</a:t>
            </a:r>
            <a:endParaRPr sz="2000">
              <a:solidFill>
                <a:srgbClr val="1A1A1A"/>
              </a:solidFill>
            </a:endParaRPr>
          </a:p>
          <a:p>
            <a:pPr indent="0" lvl="0" marL="0" rtl="0" algn="l">
              <a:lnSpc>
                <a:spcPct val="110000"/>
              </a:lnSpc>
              <a:spcBef>
                <a:spcPts val="1000"/>
              </a:spcBef>
              <a:spcAft>
                <a:spcPts val="0"/>
              </a:spcAft>
              <a:buNone/>
            </a:pPr>
            <a:r>
              <a:rPr lang="en" sz="1800">
                <a:solidFill>
                  <a:srgbClr val="1A1A1A"/>
                </a:solidFill>
                <a:latin typeface="Lexend Deca"/>
                <a:ea typeface="Lexend Deca"/>
                <a:cs typeface="Lexend Deca"/>
                <a:sym typeface="Lexend Deca"/>
              </a:rPr>
              <a:t>{ &lt;field1&gt;: &lt;expression1&gt;, ... }</a:t>
            </a:r>
            <a:endParaRPr sz="1800">
              <a:solidFill>
                <a:srgbClr val="1A1A1A"/>
              </a:solidFill>
              <a:latin typeface="Lexend Deca"/>
              <a:ea typeface="Lexend Deca"/>
              <a:cs typeface="Lexend Deca"/>
              <a:sym typeface="Lexend Deca"/>
            </a:endParaRPr>
          </a:p>
          <a:p>
            <a:pPr indent="0" lvl="0" marL="0" rtl="0" algn="l">
              <a:lnSpc>
                <a:spcPct val="110000"/>
              </a:lnSpc>
              <a:spcBef>
                <a:spcPts val="2000"/>
              </a:spcBef>
              <a:spcAft>
                <a:spcPts val="1500"/>
              </a:spcAft>
              <a:buNone/>
            </a:pPr>
            <a:r>
              <a:rPr lang="en" sz="2000">
                <a:solidFill>
                  <a:srgbClr val="1A1A1A"/>
                </a:solidFill>
              </a:rPr>
              <a:t>If an expression is a literal and either numeric or boolean, it will be treated as a projection flag unless combined with the $literal operator.</a:t>
            </a:r>
            <a:endParaRPr sz="2000">
              <a:solidFill>
                <a:srgbClr val="1A1A1A"/>
              </a:solidFill>
            </a:endParaRPr>
          </a:p>
        </p:txBody>
      </p:sp>
      <p:pic>
        <p:nvPicPr>
          <p:cNvPr id="5123" name="Google Shape;5123;p362"/>
          <p:cNvPicPr preferRelativeResize="0"/>
          <p:nvPr/>
        </p:nvPicPr>
        <p:blipFill>
          <a:blip r:embed="rId3">
            <a:alphaModFix/>
          </a:blip>
          <a:stretch>
            <a:fillRect/>
          </a:stretch>
        </p:blipFill>
        <p:spPr>
          <a:xfrm>
            <a:off x="7735575" y="3859975"/>
            <a:ext cx="1006549" cy="1006549"/>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27" name="Shape 5127"/>
        <p:cNvGrpSpPr/>
        <p:nvPr/>
      </p:nvGrpSpPr>
      <p:grpSpPr>
        <a:xfrm>
          <a:off x="0" y="0"/>
          <a:ext cx="0" cy="0"/>
          <a:chOff x="0" y="0"/>
          <a:chExt cx="0" cy="0"/>
        </a:xfrm>
      </p:grpSpPr>
      <p:sp>
        <p:nvSpPr>
          <p:cNvPr id="5128" name="Google Shape;5128;p363"/>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Aggregation Expressions: Operators</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5129" name="Google Shape;5129;p363"/>
          <p:cNvSpPr txBox="1"/>
          <p:nvPr>
            <p:ph idx="2" type="title"/>
          </p:nvPr>
        </p:nvSpPr>
        <p:spPr>
          <a:xfrm>
            <a:off x="622725" y="1414625"/>
            <a:ext cx="4217100" cy="3038400"/>
          </a:xfrm>
          <a:prstGeom prst="rect">
            <a:avLst/>
          </a:prstGeom>
        </p:spPr>
        <p:txBody>
          <a:bodyPr anchorCtr="0" anchor="t" bIns="0" lIns="0" spcFirstLastPara="1" rIns="0" wrap="square" tIns="0">
            <a:noAutofit/>
          </a:bodyPr>
          <a:lstStyle/>
          <a:p>
            <a:pPr indent="-161925" lvl="0" marL="171450" rtl="0" algn="l">
              <a:lnSpc>
                <a:spcPct val="110000"/>
              </a:lnSpc>
              <a:spcBef>
                <a:spcPts val="0"/>
              </a:spcBef>
              <a:spcAft>
                <a:spcPts val="0"/>
              </a:spcAft>
              <a:buClr>
                <a:srgbClr val="1A1A1A"/>
              </a:buClr>
              <a:buSzPts val="1200"/>
              <a:buFont typeface="Lexend Deca Light"/>
              <a:buChar char="●"/>
            </a:pPr>
            <a:r>
              <a:rPr lang="en" sz="1500">
                <a:solidFill>
                  <a:srgbClr val="1A1A1A"/>
                </a:solidFill>
              </a:rPr>
              <a:t>Arithmetic Expression Operators</a:t>
            </a:r>
            <a:endParaRPr sz="1500">
              <a:solidFill>
                <a:srgbClr val="1A1A1A"/>
              </a:solidFill>
            </a:endParaRPr>
          </a:p>
          <a:p>
            <a:pPr indent="-161925" lvl="0" marL="171450" rtl="0" algn="l">
              <a:lnSpc>
                <a:spcPct val="110000"/>
              </a:lnSpc>
              <a:spcBef>
                <a:spcPts val="1000"/>
              </a:spcBef>
              <a:spcAft>
                <a:spcPts val="0"/>
              </a:spcAft>
              <a:buClr>
                <a:srgbClr val="1A1A1A"/>
              </a:buClr>
              <a:buSzPts val="1200"/>
              <a:buFont typeface="Lexend Deca Light"/>
              <a:buChar char="●"/>
            </a:pPr>
            <a:r>
              <a:rPr lang="en" sz="1500">
                <a:solidFill>
                  <a:srgbClr val="1A1A1A"/>
                </a:solidFill>
              </a:rPr>
              <a:t>Array Expression Operators</a:t>
            </a:r>
            <a:endParaRPr sz="1500">
              <a:solidFill>
                <a:srgbClr val="1A1A1A"/>
              </a:solidFill>
            </a:endParaRPr>
          </a:p>
          <a:p>
            <a:pPr indent="-161925" lvl="0" marL="171450" rtl="0" algn="l">
              <a:lnSpc>
                <a:spcPct val="110000"/>
              </a:lnSpc>
              <a:spcBef>
                <a:spcPts val="1000"/>
              </a:spcBef>
              <a:spcAft>
                <a:spcPts val="0"/>
              </a:spcAft>
              <a:buClr>
                <a:srgbClr val="1A1A1A"/>
              </a:buClr>
              <a:buSzPts val="1200"/>
              <a:buFont typeface="Lexend Deca Light"/>
              <a:buChar char="●"/>
            </a:pPr>
            <a:r>
              <a:rPr lang="en" sz="1500">
                <a:solidFill>
                  <a:srgbClr val="1A1A1A"/>
                </a:solidFill>
              </a:rPr>
              <a:t>Boolean Expression Operators</a:t>
            </a:r>
            <a:endParaRPr sz="1500">
              <a:solidFill>
                <a:srgbClr val="1A1A1A"/>
              </a:solidFill>
            </a:endParaRPr>
          </a:p>
          <a:p>
            <a:pPr indent="-161925" lvl="0" marL="171450" rtl="0" algn="l">
              <a:lnSpc>
                <a:spcPct val="110000"/>
              </a:lnSpc>
              <a:spcBef>
                <a:spcPts val="1000"/>
              </a:spcBef>
              <a:spcAft>
                <a:spcPts val="0"/>
              </a:spcAft>
              <a:buClr>
                <a:srgbClr val="1A1A1A"/>
              </a:buClr>
              <a:buSzPts val="1200"/>
              <a:buFont typeface="Lexend Deca Light"/>
              <a:buChar char="●"/>
            </a:pPr>
            <a:r>
              <a:rPr lang="en" sz="1500">
                <a:solidFill>
                  <a:srgbClr val="1A1A1A"/>
                </a:solidFill>
              </a:rPr>
              <a:t>Comparison Expression Operators</a:t>
            </a:r>
            <a:endParaRPr sz="1500">
              <a:solidFill>
                <a:srgbClr val="1A1A1A"/>
              </a:solidFill>
            </a:endParaRPr>
          </a:p>
          <a:p>
            <a:pPr indent="-161925" lvl="0" marL="171450" rtl="0" algn="l">
              <a:lnSpc>
                <a:spcPct val="110000"/>
              </a:lnSpc>
              <a:spcBef>
                <a:spcPts val="1000"/>
              </a:spcBef>
              <a:spcAft>
                <a:spcPts val="0"/>
              </a:spcAft>
              <a:buClr>
                <a:srgbClr val="1A1A1A"/>
              </a:buClr>
              <a:buSzPts val="1200"/>
              <a:buFont typeface="Lexend Deca Light"/>
              <a:buChar char="●"/>
            </a:pPr>
            <a:r>
              <a:rPr lang="en" sz="1500">
                <a:solidFill>
                  <a:srgbClr val="1A1A1A"/>
                </a:solidFill>
              </a:rPr>
              <a:t>Conditional Expression Operators</a:t>
            </a:r>
            <a:endParaRPr sz="1500">
              <a:solidFill>
                <a:srgbClr val="1A1A1A"/>
              </a:solidFill>
            </a:endParaRPr>
          </a:p>
          <a:p>
            <a:pPr indent="-161925" lvl="0" marL="171450" rtl="0" algn="l">
              <a:lnSpc>
                <a:spcPct val="110000"/>
              </a:lnSpc>
              <a:spcBef>
                <a:spcPts val="1000"/>
              </a:spcBef>
              <a:spcAft>
                <a:spcPts val="0"/>
              </a:spcAft>
              <a:buClr>
                <a:srgbClr val="1A1A1A"/>
              </a:buClr>
              <a:buSzPts val="1200"/>
              <a:buFont typeface="Lexend Deca Light"/>
              <a:buChar char="●"/>
            </a:pPr>
            <a:r>
              <a:rPr lang="en" sz="1500">
                <a:solidFill>
                  <a:srgbClr val="1A1A1A"/>
                </a:solidFill>
              </a:rPr>
              <a:t>Custom Aggregation Expression Operators</a:t>
            </a:r>
            <a:endParaRPr sz="1500">
              <a:solidFill>
                <a:srgbClr val="1A1A1A"/>
              </a:solidFill>
            </a:endParaRPr>
          </a:p>
          <a:p>
            <a:pPr indent="-161925" lvl="0" marL="171450" rtl="0" algn="l">
              <a:lnSpc>
                <a:spcPct val="110000"/>
              </a:lnSpc>
              <a:spcBef>
                <a:spcPts val="1000"/>
              </a:spcBef>
              <a:spcAft>
                <a:spcPts val="0"/>
              </a:spcAft>
              <a:buClr>
                <a:srgbClr val="1A1A1A"/>
              </a:buClr>
              <a:buSzPts val="1200"/>
              <a:buFont typeface="Lexend Deca Light"/>
              <a:buChar char="●"/>
            </a:pPr>
            <a:r>
              <a:rPr lang="en" sz="1500">
                <a:solidFill>
                  <a:srgbClr val="1A1A1A"/>
                </a:solidFill>
              </a:rPr>
              <a:t>Data Size Expression Operators</a:t>
            </a:r>
            <a:endParaRPr sz="1500">
              <a:solidFill>
                <a:srgbClr val="1A1A1A"/>
              </a:solidFill>
            </a:endParaRPr>
          </a:p>
          <a:p>
            <a:pPr indent="-161925" lvl="0" marL="171450" rtl="0" algn="l">
              <a:lnSpc>
                <a:spcPct val="110000"/>
              </a:lnSpc>
              <a:spcBef>
                <a:spcPts val="1000"/>
              </a:spcBef>
              <a:spcAft>
                <a:spcPts val="0"/>
              </a:spcAft>
              <a:buClr>
                <a:srgbClr val="1A1A1A"/>
              </a:buClr>
              <a:buSzPts val="1200"/>
              <a:buFont typeface="Lexend Deca Light"/>
              <a:buChar char="●"/>
            </a:pPr>
            <a:r>
              <a:rPr lang="en" sz="1500">
                <a:solidFill>
                  <a:srgbClr val="1A1A1A"/>
                </a:solidFill>
              </a:rPr>
              <a:t>Date Expression Operators</a:t>
            </a:r>
            <a:endParaRPr sz="1500">
              <a:solidFill>
                <a:srgbClr val="1A1A1A"/>
              </a:solidFill>
            </a:endParaRPr>
          </a:p>
          <a:p>
            <a:pPr indent="-161925" lvl="0" marL="171450" rtl="0" algn="l">
              <a:lnSpc>
                <a:spcPct val="110000"/>
              </a:lnSpc>
              <a:spcBef>
                <a:spcPts val="1000"/>
              </a:spcBef>
              <a:spcAft>
                <a:spcPts val="1000"/>
              </a:spcAft>
              <a:buClr>
                <a:srgbClr val="1A1A1A"/>
              </a:buClr>
              <a:buSzPts val="1200"/>
              <a:buFont typeface="Lexend Deca Light"/>
              <a:buChar char="●"/>
            </a:pPr>
            <a:r>
              <a:rPr lang="en" sz="1500">
                <a:solidFill>
                  <a:srgbClr val="1A1A1A"/>
                </a:solidFill>
              </a:rPr>
              <a:t>Literal Expression Operator</a:t>
            </a:r>
            <a:endParaRPr/>
          </a:p>
        </p:txBody>
      </p:sp>
      <p:sp>
        <p:nvSpPr>
          <p:cNvPr id="5130" name="Google Shape;5130;p363"/>
          <p:cNvSpPr txBox="1"/>
          <p:nvPr/>
        </p:nvSpPr>
        <p:spPr>
          <a:xfrm>
            <a:off x="5175475" y="1197125"/>
            <a:ext cx="3344100" cy="3727500"/>
          </a:xfrm>
          <a:prstGeom prst="rect">
            <a:avLst/>
          </a:prstGeom>
          <a:noFill/>
          <a:ln>
            <a:noFill/>
          </a:ln>
        </p:spPr>
        <p:txBody>
          <a:bodyPr anchorCtr="0" anchor="t" bIns="91425" lIns="91425" spcFirstLastPara="1" rIns="91425" wrap="square" tIns="91425">
            <a:spAutoFit/>
          </a:bodyPr>
          <a:lstStyle/>
          <a:p>
            <a:pPr indent="-161925" lvl="0" marL="171450" rtl="0" algn="l">
              <a:lnSpc>
                <a:spcPct val="110000"/>
              </a:lnSpc>
              <a:spcBef>
                <a:spcPts val="0"/>
              </a:spcBef>
              <a:spcAft>
                <a:spcPts val="0"/>
              </a:spcAft>
              <a:buClr>
                <a:srgbClr val="1A1A1A"/>
              </a:buClr>
              <a:buSzPts val="1200"/>
              <a:buFont typeface="Lexend Deca Light"/>
              <a:buChar char="●"/>
            </a:pPr>
            <a:r>
              <a:rPr lang="en" sz="1500">
                <a:solidFill>
                  <a:srgbClr val="1A1A1A"/>
                </a:solidFill>
                <a:latin typeface="Lexend Deca Light"/>
                <a:ea typeface="Lexend Deca Light"/>
                <a:cs typeface="Lexend Deca Light"/>
                <a:sym typeface="Lexend Deca Light"/>
              </a:rPr>
              <a:t>Object Expression Operators</a:t>
            </a:r>
            <a:endParaRPr sz="1500">
              <a:solidFill>
                <a:srgbClr val="1A1A1A"/>
              </a:solidFill>
              <a:latin typeface="Lexend Deca Light"/>
              <a:ea typeface="Lexend Deca Light"/>
              <a:cs typeface="Lexend Deca Light"/>
              <a:sym typeface="Lexend Deca Light"/>
            </a:endParaRPr>
          </a:p>
          <a:p>
            <a:pPr indent="-161925" lvl="0" marL="171450" rtl="0" algn="l">
              <a:lnSpc>
                <a:spcPct val="110000"/>
              </a:lnSpc>
              <a:spcBef>
                <a:spcPts val="1000"/>
              </a:spcBef>
              <a:spcAft>
                <a:spcPts val="0"/>
              </a:spcAft>
              <a:buClr>
                <a:srgbClr val="1A1A1A"/>
              </a:buClr>
              <a:buSzPts val="1200"/>
              <a:buFont typeface="Lexend Deca Light"/>
              <a:buChar char="●"/>
            </a:pPr>
            <a:r>
              <a:rPr lang="en" sz="1500">
                <a:solidFill>
                  <a:srgbClr val="1A1A1A"/>
                </a:solidFill>
                <a:latin typeface="Lexend Deca Light"/>
                <a:ea typeface="Lexend Deca Light"/>
                <a:cs typeface="Lexend Deca Light"/>
                <a:sym typeface="Lexend Deca Light"/>
              </a:rPr>
              <a:t>Set Expression Operators</a:t>
            </a:r>
            <a:endParaRPr sz="1500">
              <a:solidFill>
                <a:srgbClr val="1A1A1A"/>
              </a:solidFill>
              <a:latin typeface="Lexend Deca Light"/>
              <a:ea typeface="Lexend Deca Light"/>
              <a:cs typeface="Lexend Deca Light"/>
              <a:sym typeface="Lexend Deca Light"/>
            </a:endParaRPr>
          </a:p>
          <a:p>
            <a:pPr indent="-161925" lvl="0" marL="171450" rtl="0" algn="l">
              <a:lnSpc>
                <a:spcPct val="110000"/>
              </a:lnSpc>
              <a:spcBef>
                <a:spcPts val="1000"/>
              </a:spcBef>
              <a:spcAft>
                <a:spcPts val="0"/>
              </a:spcAft>
              <a:buClr>
                <a:srgbClr val="1A1A1A"/>
              </a:buClr>
              <a:buSzPts val="1200"/>
              <a:buFont typeface="Lexend Deca Light"/>
              <a:buChar char="●"/>
            </a:pPr>
            <a:r>
              <a:rPr lang="en" sz="1500">
                <a:solidFill>
                  <a:srgbClr val="1A1A1A"/>
                </a:solidFill>
                <a:latin typeface="Lexend Deca Light"/>
                <a:ea typeface="Lexend Deca Light"/>
                <a:cs typeface="Lexend Deca Light"/>
                <a:sym typeface="Lexend Deca Light"/>
              </a:rPr>
              <a:t>String Expression Operators</a:t>
            </a:r>
            <a:endParaRPr sz="1500">
              <a:solidFill>
                <a:srgbClr val="1A1A1A"/>
              </a:solidFill>
              <a:latin typeface="Lexend Deca Light"/>
              <a:ea typeface="Lexend Deca Light"/>
              <a:cs typeface="Lexend Deca Light"/>
              <a:sym typeface="Lexend Deca Light"/>
            </a:endParaRPr>
          </a:p>
          <a:p>
            <a:pPr indent="-161925" lvl="0" marL="171450" rtl="0" algn="l">
              <a:lnSpc>
                <a:spcPct val="110000"/>
              </a:lnSpc>
              <a:spcBef>
                <a:spcPts val="1000"/>
              </a:spcBef>
              <a:spcAft>
                <a:spcPts val="0"/>
              </a:spcAft>
              <a:buClr>
                <a:srgbClr val="1A1A1A"/>
              </a:buClr>
              <a:buSzPts val="1200"/>
              <a:buFont typeface="Lexend Deca Light"/>
              <a:buChar char="●"/>
            </a:pPr>
            <a:r>
              <a:rPr lang="en" sz="1500">
                <a:solidFill>
                  <a:srgbClr val="1A1A1A"/>
                </a:solidFill>
                <a:latin typeface="Lexend Deca Light"/>
                <a:ea typeface="Lexend Deca Light"/>
                <a:cs typeface="Lexend Deca Light"/>
                <a:sym typeface="Lexend Deca Light"/>
              </a:rPr>
              <a:t>Text Expression Operator</a:t>
            </a:r>
            <a:endParaRPr sz="1500">
              <a:solidFill>
                <a:srgbClr val="1A1A1A"/>
              </a:solidFill>
              <a:latin typeface="Lexend Deca Light"/>
              <a:ea typeface="Lexend Deca Light"/>
              <a:cs typeface="Lexend Deca Light"/>
              <a:sym typeface="Lexend Deca Light"/>
            </a:endParaRPr>
          </a:p>
          <a:p>
            <a:pPr indent="-161925" lvl="0" marL="171450" rtl="0" algn="l">
              <a:lnSpc>
                <a:spcPct val="110000"/>
              </a:lnSpc>
              <a:spcBef>
                <a:spcPts val="1000"/>
              </a:spcBef>
              <a:spcAft>
                <a:spcPts val="0"/>
              </a:spcAft>
              <a:buClr>
                <a:srgbClr val="1A1A1A"/>
              </a:buClr>
              <a:buSzPts val="1200"/>
              <a:buFont typeface="Lexend Deca Light"/>
              <a:buChar char="●"/>
            </a:pPr>
            <a:r>
              <a:rPr lang="en" sz="1500">
                <a:solidFill>
                  <a:srgbClr val="1A1A1A"/>
                </a:solidFill>
                <a:latin typeface="Lexend Deca Light"/>
                <a:ea typeface="Lexend Deca Light"/>
                <a:cs typeface="Lexend Deca Light"/>
                <a:sym typeface="Lexend Deca Light"/>
              </a:rPr>
              <a:t>Trigonometry Expression Operators</a:t>
            </a:r>
            <a:endParaRPr sz="1500">
              <a:solidFill>
                <a:srgbClr val="1A1A1A"/>
              </a:solidFill>
              <a:latin typeface="Lexend Deca Light"/>
              <a:ea typeface="Lexend Deca Light"/>
              <a:cs typeface="Lexend Deca Light"/>
              <a:sym typeface="Lexend Deca Light"/>
            </a:endParaRPr>
          </a:p>
          <a:p>
            <a:pPr indent="-161925" lvl="0" marL="171450" rtl="0" algn="l">
              <a:lnSpc>
                <a:spcPct val="110000"/>
              </a:lnSpc>
              <a:spcBef>
                <a:spcPts val="1000"/>
              </a:spcBef>
              <a:spcAft>
                <a:spcPts val="0"/>
              </a:spcAft>
              <a:buClr>
                <a:srgbClr val="1A1A1A"/>
              </a:buClr>
              <a:buSzPts val="1200"/>
              <a:buFont typeface="Lexend Deca Light"/>
              <a:buChar char="●"/>
            </a:pPr>
            <a:r>
              <a:rPr lang="en" sz="1500">
                <a:solidFill>
                  <a:srgbClr val="1A1A1A"/>
                </a:solidFill>
                <a:latin typeface="Lexend Deca Light"/>
                <a:ea typeface="Lexend Deca Light"/>
                <a:cs typeface="Lexend Deca Light"/>
                <a:sym typeface="Lexend Deca Light"/>
              </a:rPr>
              <a:t>Type Expression Operators</a:t>
            </a:r>
            <a:endParaRPr sz="1500">
              <a:solidFill>
                <a:srgbClr val="1A1A1A"/>
              </a:solidFill>
              <a:latin typeface="Lexend Deca Light"/>
              <a:ea typeface="Lexend Deca Light"/>
              <a:cs typeface="Lexend Deca Light"/>
              <a:sym typeface="Lexend Deca Light"/>
            </a:endParaRPr>
          </a:p>
          <a:p>
            <a:pPr indent="-161925" lvl="0" marL="171450" rtl="0" algn="l">
              <a:lnSpc>
                <a:spcPct val="110000"/>
              </a:lnSpc>
              <a:spcBef>
                <a:spcPts val="1000"/>
              </a:spcBef>
              <a:spcAft>
                <a:spcPts val="0"/>
              </a:spcAft>
              <a:buClr>
                <a:srgbClr val="1A1A1A"/>
              </a:buClr>
              <a:buSzPts val="1200"/>
              <a:buFont typeface="Lexend Deca Light"/>
              <a:buChar char="●"/>
            </a:pPr>
            <a:r>
              <a:rPr lang="en" sz="1500">
                <a:solidFill>
                  <a:srgbClr val="1A1A1A"/>
                </a:solidFill>
                <a:latin typeface="Lexend Deca Light"/>
                <a:ea typeface="Lexend Deca Light"/>
                <a:cs typeface="Lexend Deca Light"/>
                <a:sym typeface="Lexend Deca Light"/>
              </a:rPr>
              <a:t>Accumulators ($group)</a:t>
            </a:r>
            <a:endParaRPr sz="1500">
              <a:solidFill>
                <a:srgbClr val="1A1A1A"/>
              </a:solidFill>
              <a:latin typeface="Lexend Deca Light"/>
              <a:ea typeface="Lexend Deca Light"/>
              <a:cs typeface="Lexend Deca Light"/>
              <a:sym typeface="Lexend Deca Light"/>
            </a:endParaRPr>
          </a:p>
          <a:p>
            <a:pPr indent="-161925" lvl="0" marL="171450" rtl="0" algn="l">
              <a:lnSpc>
                <a:spcPct val="110000"/>
              </a:lnSpc>
              <a:spcBef>
                <a:spcPts val="1000"/>
              </a:spcBef>
              <a:spcAft>
                <a:spcPts val="0"/>
              </a:spcAft>
              <a:buClr>
                <a:srgbClr val="1A1A1A"/>
              </a:buClr>
              <a:buSzPts val="1200"/>
              <a:buFont typeface="Lexend Deca Light"/>
              <a:buChar char="●"/>
            </a:pPr>
            <a:r>
              <a:rPr lang="en" sz="1500">
                <a:solidFill>
                  <a:srgbClr val="1A1A1A"/>
                </a:solidFill>
                <a:latin typeface="Lexend Deca Light"/>
                <a:ea typeface="Lexend Deca Light"/>
                <a:cs typeface="Lexend Deca Light"/>
                <a:sym typeface="Lexend Deca Light"/>
              </a:rPr>
              <a:t>Accumulators (in Other Stages)</a:t>
            </a:r>
            <a:endParaRPr sz="1500">
              <a:solidFill>
                <a:srgbClr val="1A1A1A"/>
              </a:solidFill>
              <a:latin typeface="Lexend Deca Light"/>
              <a:ea typeface="Lexend Deca Light"/>
              <a:cs typeface="Lexend Deca Light"/>
              <a:sym typeface="Lexend Deca Light"/>
            </a:endParaRPr>
          </a:p>
          <a:p>
            <a:pPr indent="-161925" lvl="0" marL="171450" rtl="0" algn="l">
              <a:lnSpc>
                <a:spcPct val="110000"/>
              </a:lnSpc>
              <a:spcBef>
                <a:spcPts val="1000"/>
              </a:spcBef>
              <a:spcAft>
                <a:spcPts val="1000"/>
              </a:spcAft>
              <a:buClr>
                <a:srgbClr val="1A1A1A"/>
              </a:buClr>
              <a:buSzPts val="1200"/>
              <a:buFont typeface="Lexend Deca Light"/>
              <a:buChar char="●"/>
            </a:pPr>
            <a:r>
              <a:rPr lang="en" sz="1500">
                <a:solidFill>
                  <a:srgbClr val="1A1A1A"/>
                </a:solidFill>
                <a:latin typeface="Lexend Deca Light"/>
                <a:ea typeface="Lexend Deca Light"/>
                <a:cs typeface="Lexend Deca Light"/>
                <a:sym typeface="Lexend Deca Light"/>
              </a:rPr>
              <a:t>Variable Expression Operators</a:t>
            </a:r>
            <a:endParaRPr>
              <a:latin typeface="Lexend Deca Light"/>
              <a:ea typeface="Lexend Deca Light"/>
              <a:cs typeface="Lexend Deca Light"/>
              <a:sym typeface="Lexend Deca Light"/>
            </a:endParaRPr>
          </a:p>
        </p:txBody>
      </p:sp>
      <p:sp>
        <p:nvSpPr>
          <p:cNvPr id="5131" name="Google Shape;5131;p363"/>
          <p:cNvSpPr/>
          <p:nvPr/>
        </p:nvSpPr>
        <p:spPr>
          <a:xfrm>
            <a:off x="454850" y="1359800"/>
            <a:ext cx="3767400" cy="366900"/>
          </a:xfrm>
          <a:prstGeom prst="roundRect">
            <a:avLst>
              <a:gd fmla="val 8781" name="adj"/>
            </a:avLst>
          </a:prstGeom>
          <a:noFill/>
          <a:ln cap="flat" cmpd="sng" w="76200">
            <a:solidFill>
              <a:srgbClr val="13AA5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363"/>
          <p:cNvSpPr/>
          <p:nvPr/>
        </p:nvSpPr>
        <p:spPr>
          <a:xfrm>
            <a:off x="454850" y="2083700"/>
            <a:ext cx="3767400" cy="366900"/>
          </a:xfrm>
          <a:prstGeom prst="roundRect">
            <a:avLst>
              <a:gd fmla="val 8781" name="adj"/>
            </a:avLst>
          </a:prstGeom>
          <a:noFill/>
          <a:ln cap="flat" cmpd="sng" w="76200">
            <a:solidFill>
              <a:srgbClr val="13AA5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363"/>
          <p:cNvSpPr/>
          <p:nvPr/>
        </p:nvSpPr>
        <p:spPr>
          <a:xfrm>
            <a:off x="5179250" y="2350400"/>
            <a:ext cx="3767400" cy="416400"/>
          </a:xfrm>
          <a:prstGeom prst="roundRect">
            <a:avLst>
              <a:gd fmla="val 8781" name="adj"/>
            </a:avLst>
          </a:prstGeom>
          <a:noFill/>
          <a:ln cap="flat" cmpd="sng" w="76200">
            <a:solidFill>
              <a:srgbClr val="13AA5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98" name="Shape 4898"/>
        <p:cNvGrpSpPr/>
        <p:nvPr/>
      </p:nvGrpSpPr>
      <p:grpSpPr>
        <a:xfrm>
          <a:off x="0" y="0"/>
          <a:ext cx="0" cy="0"/>
          <a:chOff x="0" y="0"/>
          <a:chExt cx="0" cy="0"/>
        </a:xfrm>
      </p:grpSpPr>
      <p:sp>
        <p:nvSpPr>
          <p:cNvPr id="4899" name="Google Shape;4899;p337"/>
          <p:cNvSpPr/>
          <p:nvPr/>
        </p:nvSpPr>
        <p:spPr>
          <a:xfrm>
            <a:off x="631150" y="1568038"/>
            <a:ext cx="3644700" cy="2127000"/>
          </a:xfrm>
          <a:prstGeom prst="roundRect">
            <a:avLst>
              <a:gd fmla="val 16667" name="adj"/>
            </a:avLst>
          </a:prstGeom>
          <a:noFill/>
          <a:ln cap="flat" cmpd="sng" w="9525">
            <a:solidFill>
              <a:srgbClr val="FAEA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exend Deca Light"/>
              <a:ea typeface="Lexend Deca Light"/>
              <a:cs typeface="Lexend Deca Light"/>
              <a:sym typeface="Lexend Deca Light"/>
            </a:endParaRPr>
          </a:p>
        </p:txBody>
      </p:sp>
      <p:sp>
        <p:nvSpPr>
          <p:cNvPr id="4900" name="Google Shape;4900;p337"/>
          <p:cNvSpPr/>
          <p:nvPr/>
        </p:nvSpPr>
        <p:spPr>
          <a:xfrm>
            <a:off x="4874900" y="1568038"/>
            <a:ext cx="3644700" cy="2127000"/>
          </a:xfrm>
          <a:prstGeom prst="roundRect">
            <a:avLst>
              <a:gd fmla="val 16667" name="adj"/>
            </a:avLst>
          </a:prstGeom>
          <a:noFill/>
          <a:ln cap="flat" cmpd="sng" w="9525">
            <a:solidFill>
              <a:srgbClr val="FAEA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exend Deca Light"/>
              <a:ea typeface="Lexend Deca Light"/>
              <a:cs typeface="Lexend Deca Light"/>
              <a:sym typeface="Lexend Deca Light"/>
            </a:endParaRPr>
          </a:p>
        </p:txBody>
      </p:sp>
      <p:sp>
        <p:nvSpPr>
          <p:cNvPr id="4901" name="Google Shape;4901;p337"/>
          <p:cNvSpPr txBox="1"/>
          <p:nvPr>
            <p:ph idx="4294967295" type="title"/>
          </p:nvPr>
        </p:nvSpPr>
        <p:spPr>
          <a:xfrm>
            <a:off x="680275" y="2168038"/>
            <a:ext cx="3389100" cy="927000"/>
          </a:xfrm>
          <a:prstGeom prst="rect">
            <a:avLst/>
          </a:prstGeom>
        </p:spPr>
        <p:txBody>
          <a:bodyPr anchorCtr="0" anchor="t" bIns="91425" lIns="91425" spcFirstLastPara="1" rIns="91425" wrap="square" tIns="91425">
            <a:noAutofit/>
          </a:bodyPr>
          <a:lstStyle/>
          <a:p>
            <a:pPr indent="-317500" lvl="0" marL="457200" rtl="0" algn="l">
              <a:lnSpc>
                <a:spcPct val="100000"/>
              </a:lnSpc>
              <a:spcBef>
                <a:spcPts val="0"/>
              </a:spcBef>
              <a:spcAft>
                <a:spcPts val="0"/>
              </a:spcAft>
              <a:buClr>
                <a:schemeClr val="dk2"/>
              </a:buClr>
              <a:buSzPts val="1400"/>
              <a:buChar char="●"/>
            </a:pPr>
            <a:r>
              <a:rPr lang="en" sz="1800" u="sng">
                <a:solidFill>
                  <a:schemeClr val="dk2"/>
                </a:solidFill>
                <a:latin typeface="Lexend Deca Light"/>
                <a:ea typeface="Lexend Deca Light"/>
                <a:cs typeface="Lexend Deca Light"/>
                <a:sym typeface="Lexend Deca Light"/>
                <a:hlinkClick r:id="rId3">
                  <a:extLst>
                    <a:ext uri="{A12FA001-AC4F-418D-AE19-62706E023703}">
                      <ahyp:hlinkClr val="tx"/>
                    </a:ext>
                  </a:extLst>
                </a:hlinkClick>
              </a:rPr>
              <a:t>MongoDB Atlas</a:t>
            </a:r>
            <a:r>
              <a:rPr lang="en" sz="2600"/>
              <a:t> </a:t>
            </a:r>
            <a:r>
              <a:rPr lang="en" sz="1400">
                <a:solidFill>
                  <a:schemeClr val="lt1"/>
                </a:solidFill>
                <a:latin typeface="Lexend Deca Light"/>
                <a:ea typeface="Lexend Deca Light"/>
                <a:cs typeface="Lexend Deca Light"/>
                <a:sym typeface="Lexend Deca Light"/>
              </a:rPr>
              <a:t>(cloud)</a:t>
            </a:r>
            <a:endParaRPr sz="1400">
              <a:solidFill>
                <a:schemeClr val="lt1"/>
              </a:solidFill>
              <a:latin typeface="Lexend Deca Light"/>
              <a:ea typeface="Lexend Deca Light"/>
              <a:cs typeface="Lexend Deca Light"/>
              <a:sym typeface="Lexend Deca Light"/>
            </a:endParaRPr>
          </a:p>
          <a:p>
            <a:pPr indent="-304800" lvl="0" marL="457200" rtl="0" algn="l">
              <a:lnSpc>
                <a:spcPct val="100000"/>
              </a:lnSpc>
              <a:spcBef>
                <a:spcPts val="0"/>
              </a:spcBef>
              <a:spcAft>
                <a:spcPts val="0"/>
              </a:spcAft>
              <a:buClr>
                <a:schemeClr val="dk2"/>
              </a:buClr>
              <a:buSzPts val="1200"/>
              <a:buFont typeface="Lexend Deca Light"/>
              <a:buChar char="●"/>
            </a:pPr>
            <a:r>
              <a:rPr lang="en" sz="1800" u="sng">
                <a:solidFill>
                  <a:schemeClr val="dk2"/>
                </a:solidFill>
                <a:latin typeface="Lexend Deca Light"/>
                <a:ea typeface="Lexend Deca Light"/>
                <a:cs typeface="Lexend Deca Light"/>
                <a:sym typeface="Lexend Deca Light"/>
                <a:hlinkClick r:id="rId4">
                  <a:extLst>
                    <a:ext uri="{A12FA001-AC4F-418D-AE19-62706E023703}">
                      <ahyp:hlinkClr val="tx"/>
                    </a:ext>
                  </a:extLst>
                </a:hlinkClick>
              </a:rPr>
              <a:t>MongoDB Community</a:t>
            </a:r>
            <a:r>
              <a:rPr lang="en" sz="1800">
                <a:solidFill>
                  <a:srgbClr val="000000"/>
                </a:solidFill>
                <a:latin typeface="Lexend Deca Light"/>
                <a:ea typeface="Lexend Deca Light"/>
                <a:cs typeface="Lexend Deca Light"/>
                <a:sym typeface="Lexend Deca Light"/>
              </a:rPr>
              <a:t> </a:t>
            </a:r>
            <a:r>
              <a:rPr lang="en" sz="1400">
                <a:solidFill>
                  <a:schemeClr val="lt1"/>
                </a:solidFill>
                <a:latin typeface="Lexend Deca Light"/>
                <a:ea typeface="Lexend Deca Light"/>
                <a:cs typeface="Lexend Deca Light"/>
                <a:sym typeface="Lexend Deca Light"/>
              </a:rPr>
              <a:t>(local install)</a:t>
            </a:r>
            <a:endParaRPr sz="1400">
              <a:solidFill>
                <a:schemeClr val="lt1"/>
              </a:solidFill>
              <a:latin typeface="Lexend Deca Light"/>
              <a:ea typeface="Lexend Deca Light"/>
              <a:cs typeface="Lexend Deca Light"/>
              <a:sym typeface="Lexend Deca Light"/>
            </a:endParaRPr>
          </a:p>
        </p:txBody>
      </p:sp>
      <p:sp>
        <p:nvSpPr>
          <p:cNvPr id="4902" name="Google Shape;4902;p337"/>
          <p:cNvSpPr txBox="1"/>
          <p:nvPr/>
        </p:nvSpPr>
        <p:spPr>
          <a:xfrm>
            <a:off x="737250" y="242325"/>
            <a:ext cx="7669500" cy="677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3200">
                <a:solidFill>
                  <a:schemeClr val="lt1"/>
                </a:solidFill>
                <a:latin typeface="Noto Serif JP"/>
                <a:ea typeface="Noto Serif JP"/>
                <a:cs typeface="Noto Serif JP"/>
                <a:sym typeface="Noto Serif JP"/>
              </a:rPr>
              <a:t>This lesson includes exercises</a:t>
            </a:r>
            <a:endParaRPr sz="3200"/>
          </a:p>
        </p:txBody>
      </p:sp>
      <p:sp>
        <p:nvSpPr>
          <p:cNvPr id="4903" name="Google Shape;4903;p337"/>
          <p:cNvSpPr txBox="1"/>
          <p:nvPr>
            <p:ph idx="4294967295" type="title"/>
          </p:nvPr>
        </p:nvSpPr>
        <p:spPr>
          <a:xfrm>
            <a:off x="5257675" y="2377438"/>
            <a:ext cx="2715900" cy="508200"/>
          </a:xfrm>
          <a:prstGeom prst="rect">
            <a:avLst/>
          </a:prstGeom>
        </p:spPr>
        <p:txBody>
          <a:bodyPr anchorCtr="0" anchor="t" bIns="91425" lIns="91425" spcFirstLastPara="1" rIns="91425" wrap="square" tIns="91425">
            <a:noAutofit/>
          </a:bodyPr>
          <a:lstStyle/>
          <a:p>
            <a:pPr indent="-317500" lvl="0" marL="457200" rtl="0" algn="l">
              <a:lnSpc>
                <a:spcPct val="100000"/>
              </a:lnSpc>
              <a:spcBef>
                <a:spcPts val="0"/>
              </a:spcBef>
              <a:spcAft>
                <a:spcPts val="0"/>
              </a:spcAft>
              <a:buClr>
                <a:schemeClr val="dk2"/>
              </a:buClr>
              <a:buSzPts val="1400"/>
              <a:buFont typeface="Lexend Deca Light"/>
              <a:buChar char="●"/>
            </a:pPr>
            <a:r>
              <a:rPr lang="en" sz="1800" u="sng">
                <a:solidFill>
                  <a:schemeClr val="dk2"/>
                </a:solidFill>
                <a:latin typeface="Lexend Deca Light"/>
                <a:ea typeface="Lexend Deca Light"/>
                <a:cs typeface="Lexend Deca Light"/>
                <a:sym typeface="Lexend Deca Light"/>
                <a:hlinkClick r:id="rId5">
                  <a:extLst>
                    <a:ext uri="{A12FA001-AC4F-418D-AE19-62706E023703}">
                      <ahyp:hlinkClr val="tx"/>
                    </a:ext>
                  </a:extLst>
                </a:hlinkClick>
              </a:rPr>
              <a:t>MongoDB Shell</a:t>
            </a:r>
            <a:r>
              <a:rPr lang="en" sz="1800">
                <a:solidFill>
                  <a:schemeClr val="lt1"/>
                </a:solidFill>
                <a:latin typeface="Lexend Deca Light"/>
                <a:ea typeface="Lexend Deca Light"/>
                <a:cs typeface="Lexend Deca Light"/>
                <a:sym typeface="Lexend Deca Light"/>
              </a:rPr>
              <a:t> </a:t>
            </a:r>
            <a:r>
              <a:rPr lang="en" sz="1400">
                <a:solidFill>
                  <a:schemeClr val="lt1"/>
                </a:solidFill>
                <a:latin typeface="Lexend Deca Light"/>
                <a:ea typeface="Lexend Deca Light"/>
                <a:cs typeface="Lexend Deca Light"/>
                <a:sym typeface="Lexend Deca Light"/>
              </a:rPr>
              <a:t>(open source) </a:t>
            </a:r>
            <a:endParaRPr sz="1800">
              <a:solidFill>
                <a:schemeClr val="lt1"/>
              </a:solidFill>
              <a:latin typeface="Lexend Deca Light"/>
              <a:ea typeface="Lexend Deca Light"/>
              <a:cs typeface="Lexend Deca Light"/>
              <a:sym typeface="Lexend Deca Light"/>
            </a:endParaRPr>
          </a:p>
        </p:txBody>
      </p:sp>
      <p:sp>
        <p:nvSpPr>
          <p:cNvPr id="4904" name="Google Shape;4904;p337"/>
          <p:cNvSpPr txBox="1"/>
          <p:nvPr/>
        </p:nvSpPr>
        <p:spPr>
          <a:xfrm>
            <a:off x="2850225" y="834000"/>
            <a:ext cx="3438300" cy="461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lt1"/>
                </a:solidFill>
                <a:latin typeface="Lexend Deca Light"/>
                <a:ea typeface="Lexend Deca Light"/>
                <a:cs typeface="Lexend Deca Light"/>
                <a:sym typeface="Lexend Deca Light"/>
              </a:rPr>
              <a:t>Follow along using these tools</a:t>
            </a:r>
            <a:endParaRPr sz="1800">
              <a:solidFill>
                <a:schemeClr val="lt1"/>
              </a:solidFill>
              <a:latin typeface="Lexend Deca Light"/>
              <a:ea typeface="Lexend Deca Light"/>
              <a:cs typeface="Lexend Deca Light"/>
              <a:sym typeface="Lexend Deca Light"/>
            </a:endParaRPr>
          </a:p>
        </p:txBody>
      </p:sp>
      <p:sp>
        <p:nvSpPr>
          <p:cNvPr id="4905" name="Google Shape;4905;p337"/>
          <p:cNvSpPr txBox="1"/>
          <p:nvPr/>
        </p:nvSpPr>
        <p:spPr>
          <a:xfrm>
            <a:off x="1110025" y="1701238"/>
            <a:ext cx="2529600" cy="508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lt1"/>
                </a:solidFill>
                <a:latin typeface="Noto Serif JP"/>
                <a:ea typeface="Noto Serif JP"/>
                <a:cs typeface="Noto Serif JP"/>
                <a:sym typeface="Noto Serif JP"/>
              </a:rPr>
              <a:t>Create a Database</a:t>
            </a:r>
            <a:endParaRPr sz="1800">
              <a:solidFill>
                <a:schemeClr val="dk1"/>
              </a:solidFill>
              <a:latin typeface="Noto Serif JP"/>
              <a:ea typeface="Noto Serif JP"/>
              <a:cs typeface="Noto Serif JP"/>
              <a:sym typeface="Noto Serif JP"/>
            </a:endParaRPr>
          </a:p>
        </p:txBody>
      </p:sp>
      <p:sp>
        <p:nvSpPr>
          <p:cNvPr id="4906" name="Google Shape;4906;p337"/>
          <p:cNvSpPr txBox="1"/>
          <p:nvPr/>
        </p:nvSpPr>
        <p:spPr>
          <a:xfrm>
            <a:off x="5158400" y="1701238"/>
            <a:ext cx="3077700" cy="631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lt1"/>
                </a:solidFill>
                <a:latin typeface="Noto Serif JP"/>
                <a:ea typeface="Noto Serif JP"/>
                <a:cs typeface="Noto Serif JP"/>
                <a:sym typeface="Noto Serif JP"/>
              </a:rPr>
              <a:t>Connect to Your Database</a:t>
            </a:r>
            <a:endParaRPr sz="1800">
              <a:solidFill>
                <a:schemeClr val="dk1"/>
              </a:solidFill>
              <a:latin typeface="Noto Serif JP"/>
              <a:ea typeface="Noto Serif JP"/>
              <a:cs typeface="Noto Serif JP"/>
              <a:sym typeface="Noto Serif JP"/>
            </a:endParaRPr>
          </a:p>
        </p:txBody>
      </p:sp>
      <p:sp>
        <p:nvSpPr>
          <p:cNvPr id="4907" name="Google Shape;4907;p337"/>
          <p:cNvSpPr/>
          <p:nvPr/>
        </p:nvSpPr>
        <p:spPr>
          <a:xfrm>
            <a:off x="631125" y="4007825"/>
            <a:ext cx="7888500" cy="755700"/>
          </a:xfrm>
          <a:prstGeom prst="roundRect">
            <a:avLst>
              <a:gd fmla="val 16667" name="adj"/>
            </a:avLst>
          </a:prstGeom>
          <a:solidFill>
            <a:schemeClr val="dk1"/>
          </a:solidFill>
          <a:ln cap="flat" cmpd="sng" w="9525">
            <a:solidFill>
              <a:schemeClr val="dk2"/>
            </a:solidFill>
            <a:prstDash val="dot"/>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lt1"/>
                </a:solidFill>
                <a:latin typeface="Lexend Deca Light"/>
                <a:ea typeface="Lexend Deca Light"/>
                <a:cs typeface="Lexend Deca Light"/>
                <a:sym typeface="Lexend Deca Light"/>
              </a:rPr>
              <a:t>For more instructions on how to use MongoDB Atlas with your students, see </a:t>
            </a:r>
            <a:r>
              <a:rPr lang="en" sz="1200" u="sng">
                <a:solidFill>
                  <a:schemeClr val="dk2"/>
                </a:solidFill>
                <a:latin typeface="Lexend Deca Light"/>
                <a:ea typeface="Lexend Deca Light"/>
                <a:cs typeface="Lexend Deca Light"/>
                <a:sym typeface="Lexend Deca Light"/>
                <a:hlinkClick r:id="rId6">
                  <a:extLst>
                    <a:ext uri="{A12FA001-AC4F-418D-AE19-62706E023703}">
                      <ahyp:hlinkClr val="tx"/>
                    </a:ext>
                  </a:extLst>
                </a:hlinkClick>
              </a:rPr>
              <a:t>Atlas for Educators </a:t>
            </a:r>
            <a:endParaRPr sz="1200" u="sng">
              <a:solidFill>
                <a:schemeClr val="dk2"/>
              </a:solidFill>
              <a:latin typeface="Lexend Deca Light"/>
              <a:ea typeface="Lexend Deca Light"/>
              <a:cs typeface="Lexend Deca Light"/>
              <a:sym typeface="Lexend Deca Light"/>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37" name="Shape 5137"/>
        <p:cNvGrpSpPr/>
        <p:nvPr/>
      </p:nvGrpSpPr>
      <p:grpSpPr>
        <a:xfrm>
          <a:off x="0" y="0"/>
          <a:ext cx="0" cy="0"/>
          <a:chOff x="0" y="0"/>
          <a:chExt cx="0" cy="0"/>
        </a:xfrm>
      </p:grpSpPr>
      <p:sp>
        <p:nvSpPr>
          <p:cNvPr id="5138" name="Google Shape;5138;p364"/>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Aggregation Expressions: Operators</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5139" name="Google Shape;5139;p364"/>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1A1A1A"/>
                </a:solidFill>
              </a:rPr>
              <a:t>Like functions and take arguments, typically these are an array of arguments:</a:t>
            </a:r>
            <a:endParaRPr sz="1800">
              <a:solidFill>
                <a:srgbClr val="1A1A1A"/>
              </a:solidFill>
            </a:endParaRPr>
          </a:p>
          <a:p>
            <a:pPr indent="0" lvl="0" marL="0" rtl="0" algn="l">
              <a:lnSpc>
                <a:spcPct val="110000"/>
              </a:lnSpc>
              <a:spcBef>
                <a:spcPts val="1500"/>
              </a:spcBef>
              <a:spcAft>
                <a:spcPts val="0"/>
              </a:spcAft>
              <a:buNone/>
            </a:pPr>
            <a:r>
              <a:rPr lang="en" sz="1600">
                <a:solidFill>
                  <a:srgbClr val="1A1A1A"/>
                </a:solidFill>
              </a:rPr>
              <a:t>Array of arguments:</a:t>
            </a:r>
            <a:endParaRPr sz="1600">
              <a:solidFill>
                <a:srgbClr val="1A1A1A"/>
              </a:solidFill>
            </a:endParaRPr>
          </a:p>
          <a:p>
            <a:pPr indent="0" lvl="0" marL="0" rtl="0" algn="l">
              <a:lnSpc>
                <a:spcPct val="110000"/>
              </a:lnSpc>
              <a:spcBef>
                <a:spcPts val="1500"/>
              </a:spcBef>
              <a:spcAft>
                <a:spcPts val="0"/>
              </a:spcAft>
              <a:buNone/>
            </a:pPr>
            <a:r>
              <a:rPr lang="en" sz="1600">
                <a:solidFill>
                  <a:srgbClr val="1A1A1A"/>
                </a:solidFill>
                <a:latin typeface="Source Code Pro Medium"/>
                <a:ea typeface="Source Code Pro Medium"/>
                <a:cs typeface="Source Code Pro Medium"/>
                <a:sym typeface="Source Code Pro Medium"/>
              </a:rPr>
              <a:t>{ &lt;operator&gt;: [ &lt;argument1&gt;, &lt;argument2&gt; ... ] }</a:t>
            </a:r>
            <a:endParaRPr sz="1600">
              <a:solidFill>
                <a:srgbClr val="1A1A1A"/>
              </a:solidFill>
              <a:latin typeface="Source Code Pro Medium"/>
              <a:ea typeface="Source Code Pro Medium"/>
              <a:cs typeface="Source Code Pro Medium"/>
              <a:sym typeface="Source Code Pro Medium"/>
            </a:endParaRPr>
          </a:p>
          <a:p>
            <a:pPr indent="0" lvl="0" marL="0" rtl="0" algn="l">
              <a:lnSpc>
                <a:spcPct val="110000"/>
              </a:lnSpc>
              <a:spcBef>
                <a:spcPts val="1500"/>
              </a:spcBef>
              <a:spcAft>
                <a:spcPts val="0"/>
              </a:spcAft>
              <a:buNone/>
            </a:pPr>
            <a:r>
              <a:rPr lang="en" sz="1600">
                <a:solidFill>
                  <a:srgbClr val="1A1A1A"/>
                </a:solidFill>
              </a:rPr>
              <a:t>Single argument: </a:t>
            </a:r>
            <a:endParaRPr sz="1600">
              <a:solidFill>
                <a:srgbClr val="1A1A1A"/>
              </a:solidFill>
            </a:endParaRPr>
          </a:p>
          <a:p>
            <a:pPr indent="0" lvl="0" marL="0" rtl="0" algn="l">
              <a:lnSpc>
                <a:spcPct val="110000"/>
              </a:lnSpc>
              <a:spcBef>
                <a:spcPts val="1500"/>
              </a:spcBef>
              <a:spcAft>
                <a:spcPts val="1500"/>
              </a:spcAft>
              <a:buNone/>
            </a:pPr>
            <a:r>
              <a:rPr lang="en" sz="1600">
                <a:solidFill>
                  <a:srgbClr val="1A1A1A"/>
                </a:solidFill>
                <a:latin typeface="Source Code Pro Medium"/>
                <a:ea typeface="Source Code Pro Medium"/>
                <a:cs typeface="Source Code Pro Medium"/>
                <a:sym typeface="Source Code Pro Medium"/>
              </a:rPr>
              <a:t>{ &lt;operator&gt;: &lt;argument&gt; } </a:t>
            </a:r>
            <a:endParaRPr>
              <a:latin typeface="Source Code Pro Medium"/>
              <a:ea typeface="Source Code Pro Medium"/>
              <a:cs typeface="Source Code Pro Medium"/>
              <a:sym typeface="Source Code Pro Medium"/>
            </a:endParaRPr>
          </a:p>
        </p:txBody>
      </p:sp>
      <p:pic>
        <p:nvPicPr>
          <p:cNvPr id="5140" name="Google Shape;5140;p364"/>
          <p:cNvPicPr preferRelativeResize="0"/>
          <p:nvPr/>
        </p:nvPicPr>
        <p:blipFill>
          <a:blip r:embed="rId3">
            <a:alphaModFix/>
          </a:blip>
          <a:stretch>
            <a:fillRect/>
          </a:stretch>
        </p:blipFill>
        <p:spPr>
          <a:xfrm>
            <a:off x="7641748" y="3808771"/>
            <a:ext cx="1006549" cy="1006578"/>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44" name="Shape 5144"/>
        <p:cNvGrpSpPr/>
        <p:nvPr/>
      </p:nvGrpSpPr>
      <p:grpSpPr>
        <a:xfrm>
          <a:off x="0" y="0"/>
          <a:ext cx="0" cy="0"/>
          <a:chOff x="0" y="0"/>
          <a:chExt cx="0" cy="0"/>
        </a:xfrm>
      </p:grpSpPr>
      <p:sp>
        <p:nvSpPr>
          <p:cNvPr id="5145" name="Google Shape;5145;p365"/>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Aggregation expressions: Operators</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5146" name="Google Shape;5146;p365"/>
          <p:cNvSpPr txBox="1"/>
          <p:nvPr>
            <p:ph idx="2" type="title"/>
          </p:nvPr>
        </p:nvSpPr>
        <p:spPr>
          <a:xfrm>
            <a:off x="622725" y="1414625"/>
            <a:ext cx="2012400" cy="3038400"/>
          </a:xfrm>
          <a:prstGeom prst="rect">
            <a:avLst/>
          </a:prstGeom>
        </p:spPr>
        <p:txBody>
          <a:bodyPr anchorCtr="0" anchor="t" bIns="0" lIns="0" spcFirstLastPara="1" rIns="0" wrap="square" tIns="0">
            <a:noAutofit/>
          </a:bodyPr>
          <a:lstStyle/>
          <a:p>
            <a:pPr indent="-149225" lvl="0" marL="171450" rtl="0" algn="l">
              <a:lnSpc>
                <a:spcPct val="110000"/>
              </a:lnSpc>
              <a:spcBef>
                <a:spcPts val="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$abs</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$accumulator</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$acos</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$acosh</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$add</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$addToSet</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$allElementsTrue</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$and</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$anyElementTrue</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$arrayElemAt</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$arrayToObject</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$asin</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$asinh</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30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$atan</a:t>
            </a:r>
            <a:endParaRPr>
              <a:latin typeface="Source Code Pro Medium"/>
              <a:ea typeface="Source Code Pro Medium"/>
              <a:cs typeface="Source Code Pro Medium"/>
              <a:sym typeface="Source Code Pro Medium"/>
            </a:endParaRPr>
          </a:p>
        </p:txBody>
      </p:sp>
      <p:sp>
        <p:nvSpPr>
          <p:cNvPr id="5147" name="Google Shape;5147;p365"/>
          <p:cNvSpPr txBox="1"/>
          <p:nvPr/>
        </p:nvSpPr>
        <p:spPr>
          <a:xfrm>
            <a:off x="2503400" y="1283775"/>
            <a:ext cx="1950000" cy="3510900"/>
          </a:xfrm>
          <a:prstGeom prst="rect">
            <a:avLst/>
          </a:prstGeom>
          <a:noFill/>
          <a:ln>
            <a:noFill/>
          </a:ln>
        </p:spPr>
        <p:txBody>
          <a:bodyPr anchorCtr="0" anchor="t" bIns="91425" lIns="91425" spcFirstLastPara="1" rIns="91425" wrap="square" tIns="91425">
            <a:spAutoFit/>
          </a:bodyPr>
          <a:lstStyle/>
          <a:p>
            <a:pPr indent="-149225" lvl="0" marL="171450" rtl="0" algn="l">
              <a:lnSpc>
                <a:spcPct val="110000"/>
              </a:lnSpc>
              <a:spcBef>
                <a:spcPts val="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$atan2</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$atanh</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$avg</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$binarySize</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$bsonSize</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$ceil</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$cmp</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$concat</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$concatArrays</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$cond</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$convert</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$cos</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$dateFromParts</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30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$dateFromString</a:t>
            </a:r>
            <a:endParaRPr>
              <a:latin typeface="Source Code Pro Medium"/>
              <a:ea typeface="Source Code Pro Medium"/>
              <a:cs typeface="Source Code Pro Medium"/>
              <a:sym typeface="Source Code Pro Medium"/>
            </a:endParaRPr>
          </a:p>
        </p:txBody>
      </p:sp>
      <p:sp>
        <p:nvSpPr>
          <p:cNvPr id="5148" name="Google Shape;5148;p365"/>
          <p:cNvSpPr txBox="1"/>
          <p:nvPr/>
        </p:nvSpPr>
        <p:spPr>
          <a:xfrm>
            <a:off x="4453400" y="1283775"/>
            <a:ext cx="2143200" cy="3510900"/>
          </a:xfrm>
          <a:prstGeom prst="rect">
            <a:avLst/>
          </a:prstGeom>
          <a:noFill/>
          <a:ln>
            <a:noFill/>
          </a:ln>
        </p:spPr>
        <p:txBody>
          <a:bodyPr anchorCtr="0" anchor="t" bIns="91425" lIns="91425" spcFirstLastPara="1" rIns="91425" wrap="square" tIns="91425">
            <a:spAutoFit/>
          </a:bodyPr>
          <a:lstStyle/>
          <a:p>
            <a:pPr indent="-149225" lvl="0" marL="171450" rtl="0" algn="l">
              <a:lnSpc>
                <a:spcPct val="110000"/>
              </a:lnSpc>
              <a:spcBef>
                <a:spcPts val="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$dateToParts</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$dateToString</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$dayOfMonth</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$dayOfWeek</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$dayOfYear</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$degreesToRadians</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$divide</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$eq</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$exp</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$filter</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$first(array)</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$first(accumulator)</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$floor</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30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$function</a:t>
            </a:r>
            <a:endParaRPr>
              <a:latin typeface="Source Code Pro Medium"/>
              <a:ea typeface="Source Code Pro Medium"/>
              <a:cs typeface="Source Code Pro Medium"/>
              <a:sym typeface="Source Code Pro Medium"/>
            </a:endParaRPr>
          </a:p>
        </p:txBody>
      </p:sp>
      <p:sp>
        <p:nvSpPr>
          <p:cNvPr id="5149" name="Google Shape;5149;p365"/>
          <p:cNvSpPr txBox="1"/>
          <p:nvPr/>
        </p:nvSpPr>
        <p:spPr>
          <a:xfrm>
            <a:off x="6631750" y="1283775"/>
            <a:ext cx="2178600" cy="2061000"/>
          </a:xfrm>
          <a:prstGeom prst="rect">
            <a:avLst/>
          </a:prstGeom>
          <a:noFill/>
          <a:ln>
            <a:noFill/>
          </a:ln>
        </p:spPr>
        <p:txBody>
          <a:bodyPr anchorCtr="0" anchor="t" bIns="91425" lIns="91425" spcFirstLastPara="1" rIns="91425" wrap="square" tIns="91425">
            <a:spAutoFit/>
          </a:bodyPr>
          <a:lstStyle/>
          <a:p>
            <a:pPr indent="-149225" lvl="0" marL="171450" rtl="0" algn="l">
              <a:lnSpc>
                <a:spcPct val="110000"/>
              </a:lnSpc>
              <a:spcBef>
                <a:spcPts val="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$gt</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$gte</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$hour</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$ifNull</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$in</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$indexOfArray</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$indexOfBytes</a:t>
            </a:r>
            <a:endParaRPr sz="1200">
              <a:solidFill>
                <a:srgbClr val="13AA52"/>
              </a:solidFill>
              <a:latin typeface="Source Code Pro Medium"/>
              <a:ea typeface="Source Code Pro Medium"/>
              <a:cs typeface="Source Code Pro Medium"/>
              <a:sym typeface="Source Code Pro Medium"/>
            </a:endParaRPr>
          </a:p>
          <a:p>
            <a:pPr indent="-149225" lvl="0" marL="171450" rtl="0" algn="l">
              <a:lnSpc>
                <a:spcPct val="110000"/>
              </a:lnSpc>
              <a:spcBef>
                <a:spcPts val="300"/>
              </a:spcBef>
              <a:spcAft>
                <a:spcPts val="300"/>
              </a:spcAft>
              <a:buClr>
                <a:srgbClr val="1A1A1A"/>
              </a:buClr>
              <a:buSzPts val="1000"/>
              <a:buFont typeface="Source Code Pro Medium"/>
              <a:buChar char="●"/>
            </a:pPr>
            <a:r>
              <a:rPr lang="en" sz="1200">
                <a:solidFill>
                  <a:srgbClr val="13AA52"/>
                </a:solidFill>
                <a:latin typeface="Source Code Pro Medium"/>
                <a:ea typeface="Source Code Pro Medium"/>
                <a:cs typeface="Source Code Pro Medium"/>
                <a:sym typeface="Source Code Pro Medium"/>
              </a:rPr>
              <a:t>$indexOfCP</a:t>
            </a:r>
            <a:endParaRPr>
              <a:latin typeface="Source Code Pro Medium"/>
              <a:ea typeface="Source Code Pro Medium"/>
              <a:cs typeface="Source Code Pro Medium"/>
              <a:sym typeface="Source Code Pro Medium"/>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53" name="Shape 5153"/>
        <p:cNvGrpSpPr/>
        <p:nvPr/>
      </p:nvGrpSpPr>
      <p:grpSpPr>
        <a:xfrm>
          <a:off x="0" y="0"/>
          <a:ext cx="0" cy="0"/>
          <a:chOff x="0" y="0"/>
          <a:chExt cx="0" cy="0"/>
        </a:xfrm>
      </p:grpSpPr>
      <p:sp>
        <p:nvSpPr>
          <p:cNvPr id="5154" name="Google Shape;5154;p366"/>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Aggregation expressions: Operators</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5155" name="Google Shape;5155;p366"/>
          <p:cNvSpPr txBox="1"/>
          <p:nvPr>
            <p:ph idx="2" type="title"/>
          </p:nvPr>
        </p:nvSpPr>
        <p:spPr>
          <a:xfrm>
            <a:off x="734150" y="1309225"/>
            <a:ext cx="2109000" cy="3038400"/>
          </a:xfrm>
          <a:prstGeom prst="rect">
            <a:avLst/>
          </a:prstGeom>
        </p:spPr>
        <p:txBody>
          <a:bodyPr anchorCtr="0" anchor="t" bIns="0" lIns="0" spcFirstLastPara="1" rIns="0" wrap="square" tIns="0">
            <a:noAutofit/>
          </a:bodyPr>
          <a:lstStyle/>
          <a:p>
            <a:pPr indent="-149225" lvl="0" marL="171450" rtl="0" algn="l">
              <a:lnSpc>
                <a:spcPct val="110000"/>
              </a:lnSpc>
              <a:spcBef>
                <a:spcPts val="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$isArray</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$isNumber</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$isoDayOfWeek</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$isoWeek</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$isoWeekYear</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$last (array)</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$last (accumulator)</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$let</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$literal</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$ln</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$log</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$log10</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$lt</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300"/>
              </a:spcAft>
              <a:buClr>
                <a:srgbClr val="1A1A1A"/>
              </a:buClr>
              <a:buSzPts val="1000"/>
              <a:buFont typeface="Fira Mono"/>
              <a:buChar char="●"/>
            </a:pPr>
            <a:r>
              <a:rPr lang="en" sz="1200">
                <a:solidFill>
                  <a:srgbClr val="13AA52"/>
                </a:solidFill>
                <a:latin typeface="Fira Mono"/>
                <a:ea typeface="Fira Mono"/>
                <a:cs typeface="Fira Mono"/>
                <a:sym typeface="Fira Mono"/>
              </a:rPr>
              <a:t>$lte</a:t>
            </a:r>
            <a:endParaRPr/>
          </a:p>
        </p:txBody>
      </p:sp>
      <p:sp>
        <p:nvSpPr>
          <p:cNvPr id="5156" name="Google Shape;5156;p366"/>
          <p:cNvSpPr txBox="1"/>
          <p:nvPr/>
        </p:nvSpPr>
        <p:spPr>
          <a:xfrm>
            <a:off x="3392100" y="1178375"/>
            <a:ext cx="1923600" cy="3510900"/>
          </a:xfrm>
          <a:prstGeom prst="rect">
            <a:avLst/>
          </a:prstGeom>
          <a:noFill/>
          <a:ln>
            <a:noFill/>
          </a:ln>
        </p:spPr>
        <p:txBody>
          <a:bodyPr anchorCtr="0" anchor="t" bIns="91425" lIns="91425" spcFirstLastPara="1" rIns="91425" wrap="square" tIns="91425">
            <a:spAutoFit/>
          </a:bodyPr>
          <a:lstStyle/>
          <a:p>
            <a:pPr indent="-149225" lvl="0" marL="171450" rtl="0" algn="l">
              <a:lnSpc>
                <a:spcPct val="110000"/>
              </a:lnSpc>
              <a:spcBef>
                <a:spcPts val="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$ltrim</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$map</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$max</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$mergeObjects</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$meta</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$millisecond</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$min</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$minute</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$mod</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$month</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$multiply</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$ne</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$not</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300"/>
              </a:spcAft>
              <a:buClr>
                <a:srgbClr val="1A1A1A"/>
              </a:buClr>
              <a:buSzPts val="1000"/>
              <a:buFont typeface="Fira Mono"/>
              <a:buChar char="●"/>
            </a:pPr>
            <a:r>
              <a:rPr lang="en" sz="1200">
                <a:solidFill>
                  <a:srgbClr val="13AA52"/>
                </a:solidFill>
                <a:latin typeface="Fira Mono"/>
                <a:ea typeface="Fira Mono"/>
                <a:cs typeface="Fira Mono"/>
                <a:sym typeface="Fira Mono"/>
              </a:rPr>
              <a:t>$objectToArray</a:t>
            </a:r>
            <a:endParaRPr/>
          </a:p>
        </p:txBody>
      </p:sp>
      <p:sp>
        <p:nvSpPr>
          <p:cNvPr id="5157" name="Google Shape;5157;p366"/>
          <p:cNvSpPr txBox="1"/>
          <p:nvPr/>
        </p:nvSpPr>
        <p:spPr>
          <a:xfrm>
            <a:off x="5976075" y="1178375"/>
            <a:ext cx="3000000" cy="3510900"/>
          </a:xfrm>
          <a:prstGeom prst="rect">
            <a:avLst/>
          </a:prstGeom>
          <a:noFill/>
          <a:ln>
            <a:noFill/>
          </a:ln>
        </p:spPr>
        <p:txBody>
          <a:bodyPr anchorCtr="0" anchor="t" bIns="91425" lIns="91425" spcFirstLastPara="1" rIns="91425" wrap="square" tIns="91425">
            <a:spAutoFit/>
          </a:bodyPr>
          <a:lstStyle/>
          <a:p>
            <a:pPr indent="-149225" lvl="0" marL="171450" rtl="0" algn="l">
              <a:lnSpc>
                <a:spcPct val="110000"/>
              </a:lnSpc>
              <a:spcBef>
                <a:spcPts val="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$or</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$pow</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$push</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$radiansToDegrees</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$range</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$reduce</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$regexFind</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$regexFindAll</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$regexMatch</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$replaceOne</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$replaceAll</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$reverseArray</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$round</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300"/>
              </a:spcAft>
              <a:buClr>
                <a:srgbClr val="1A1A1A"/>
              </a:buClr>
              <a:buSzPts val="1000"/>
              <a:buFont typeface="Fira Mono"/>
              <a:buChar char="●"/>
            </a:pPr>
            <a:r>
              <a:rPr lang="en" sz="1200">
                <a:solidFill>
                  <a:srgbClr val="13AA52"/>
                </a:solidFill>
                <a:latin typeface="Fira Mono"/>
                <a:ea typeface="Fira Mono"/>
                <a:cs typeface="Fira Mono"/>
                <a:sym typeface="Fira Mono"/>
              </a:rPr>
              <a:t>$rtrim</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61" name="Shape 5161"/>
        <p:cNvGrpSpPr/>
        <p:nvPr/>
      </p:nvGrpSpPr>
      <p:grpSpPr>
        <a:xfrm>
          <a:off x="0" y="0"/>
          <a:ext cx="0" cy="0"/>
          <a:chOff x="0" y="0"/>
          <a:chExt cx="0" cy="0"/>
        </a:xfrm>
      </p:grpSpPr>
      <p:sp>
        <p:nvSpPr>
          <p:cNvPr id="5162" name="Google Shape;5162;p367"/>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Aggregation expressions: Operators</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5163" name="Google Shape;5163;p367"/>
          <p:cNvSpPr txBox="1"/>
          <p:nvPr>
            <p:ph idx="2" type="title"/>
          </p:nvPr>
        </p:nvSpPr>
        <p:spPr>
          <a:xfrm>
            <a:off x="622725" y="1414625"/>
            <a:ext cx="1898400" cy="3038400"/>
          </a:xfrm>
          <a:prstGeom prst="rect">
            <a:avLst/>
          </a:prstGeom>
        </p:spPr>
        <p:txBody>
          <a:bodyPr anchorCtr="0" anchor="t" bIns="0" lIns="0" spcFirstLastPara="1" rIns="0" wrap="square" tIns="0">
            <a:noAutofit/>
          </a:bodyPr>
          <a:lstStyle/>
          <a:p>
            <a:pPr indent="-149225" lvl="0" marL="171450" rtl="0" algn="l">
              <a:lnSpc>
                <a:spcPct val="110000"/>
              </a:lnSpc>
              <a:spcBef>
                <a:spcPts val="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$second</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$setDifference</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$setEquals</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$setIntersection</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$setIsSubset</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$setUnion</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$sin</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$size</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latin typeface="Fira Mono"/>
                <a:ea typeface="Fira Mono"/>
                <a:cs typeface="Fira Mono"/>
                <a:sym typeface="Fira Mono"/>
              </a:rPr>
              <a:t>$slice</a:t>
            </a:r>
            <a:endParaRPr sz="12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highlight>
                  <a:schemeClr val="lt1"/>
                </a:highlight>
                <a:uFill>
                  <a:noFill/>
                </a:uFill>
                <a:latin typeface="Fira Mono"/>
                <a:ea typeface="Fira Mono"/>
                <a:cs typeface="Fira Mono"/>
                <a:sym typeface="Fira Mono"/>
                <a:hlinkClick r:id="rId3">
                  <a:extLst>
                    <a:ext uri="{A12FA001-AC4F-418D-AE19-62706E023703}">
                      <ahyp:hlinkClr val="tx"/>
                    </a:ext>
                  </a:extLst>
                </a:hlinkClick>
              </a:rPr>
              <a:t>$split</a:t>
            </a:r>
            <a:endParaRPr sz="1200">
              <a:solidFill>
                <a:srgbClr val="13AA52"/>
              </a:solidFill>
              <a:highlight>
                <a:schemeClr val="lt1"/>
              </a:highlight>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highlight>
                  <a:schemeClr val="lt1"/>
                </a:highlight>
                <a:uFill>
                  <a:noFill/>
                </a:uFill>
                <a:latin typeface="Fira Mono"/>
                <a:ea typeface="Fira Mono"/>
                <a:cs typeface="Fira Mono"/>
                <a:sym typeface="Fira Mono"/>
                <a:hlinkClick r:id="rId4">
                  <a:extLst>
                    <a:ext uri="{A12FA001-AC4F-418D-AE19-62706E023703}">
                      <ahyp:hlinkClr val="tx"/>
                    </a:ext>
                  </a:extLst>
                </a:hlinkClick>
              </a:rPr>
              <a:t>$</a:t>
            </a:r>
            <a:r>
              <a:rPr lang="en" sz="1200">
                <a:solidFill>
                  <a:srgbClr val="13AA52"/>
                </a:solidFill>
                <a:highlight>
                  <a:schemeClr val="lt1"/>
                </a:highlight>
                <a:uFill>
                  <a:noFill/>
                </a:uFill>
                <a:latin typeface="Fira Mono"/>
                <a:ea typeface="Fira Mono"/>
                <a:cs typeface="Fira Mono"/>
                <a:sym typeface="Fira Mono"/>
                <a:hlinkClick r:id="rId5">
                  <a:extLst>
                    <a:ext uri="{A12FA001-AC4F-418D-AE19-62706E023703}">
                      <ahyp:hlinkClr val="tx"/>
                    </a:ext>
                  </a:extLst>
                </a:hlinkClick>
              </a:rPr>
              <a:t>sqrt</a:t>
            </a:r>
            <a:endParaRPr sz="1200">
              <a:solidFill>
                <a:srgbClr val="13AA52"/>
              </a:solidFill>
              <a:highlight>
                <a:schemeClr val="lt1"/>
              </a:highlight>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highlight>
                  <a:schemeClr val="lt1"/>
                </a:highlight>
                <a:uFill>
                  <a:noFill/>
                </a:uFill>
                <a:latin typeface="Fira Mono"/>
                <a:ea typeface="Fira Mono"/>
                <a:cs typeface="Fira Mono"/>
                <a:sym typeface="Fira Mono"/>
                <a:hlinkClick r:id="rId6">
                  <a:extLst>
                    <a:ext uri="{A12FA001-AC4F-418D-AE19-62706E023703}">
                      <ahyp:hlinkClr val="tx"/>
                    </a:ext>
                  </a:extLst>
                </a:hlinkClick>
              </a:rPr>
              <a:t>$stdDevPop</a:t>
            </a:r>
            <a:endParaRPr sz="1200">
              <a:solidFill>
                <a:srgbClr val="13AA52"/>
              </a:solidFill>
              <a:highlight>
                <a:schemeClr val="lt1"/>
              </a:highlight>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highlight>
                  <a:schemeClr val="lt1"/>
                </a:highlight>
                <a:uFill>
                  <a:noFill/>
                </a:uFill>
                <a:latin typeface="Fira Mono"/>
                <a:ea typeface="Fira Mono"/>
                <a:cs typeface="Fira Mono"/>
                <a:sym typeface="Fira Mono"/>
                <a:hlinkClick r:id="rId7">
                  <a:extLst>
                    <a:ext uri="{A12FA001-AC4F-418D-AE19-62706E023703}">
                      <ahyp:hlinkClr val="tx"/>
                    </a:ext>
                  </a:extLst>
                </a:hlinkClick>
              </a:rPr>
              <a:t>$stdDevSamp</a:t>
            </a:r>
            <a:endParaRPr sz="1200">
              <a:solidFill>
                <a:srgbClr val="13AA52"/>
              </a:solidFill>
              <a:highlight>
                <a:schemeClr val="lt1"/>
              </a:highlight>
              <a:latin typeface="Fira Mono"/>
              <a:ea typeface="Fira Mono"/>
              <a:cs typeface="Fira Mono"/>
              <a:sym typeface="Fira Mono"/>
            </a:endParaRPr>
          </a:p>
          <a:p>
            <a:pPr indent="-149225" lvl="0" marL="171450" rtl="0" algn="l">
              <a:lnSpc>
                <a:spcPct val="110000"/>
              </a:lnSpc>
              <a:spcBef>
                <a:spcPts val="300"/>
              </a:spcBef>
              <a:spcAft>
                <a:spcPts val="300"/>
              </a:spcAft>
              <a:buClr>
                <a:srgbClr val="1A1A1A"/>
              </a:buClr>
              <a:buSzPts val="1000"/>
              <a:buFont typeface="Fira Mono"/>
              <a:buChar char="●"/>
            </a:pPr>
            <a:r>
              <a:rPr lang="en" sz="1200">
                <a:solidFill>
                  <a:srgbClr val="13AA52"/>
                </a:solidFill>
                <a:highlight>
                  <a:schemeClr val="lt1"/>
                </a:highlight>
                <a:uFill>
                  <a:noFill/>
                </a:uFill>
                <a:latin typeface="Fira Mono"/>
                <a:ea typeface="Fira Mono"/>
                <a:cs typeface="Fira Mono"/>
                <a:sym typeface="Fira Mono"/>
                <a:hlinkClick r:id="rId8">
                  <a:extLst>
                    <a:ext uri="{A12FA001-AC4F-418D-AE19-62706E023703}">
                      <ahyp:hlinkClr val="tx"/>
                    </a:ext>
                  </a:extLst>
                </a:hlinkClick>
              </a:rPr>
              <a:t>$strLenBytes</a:t>
            </a:r>
            <a:endParaRPr/>
          </a:p>
        </p:txBody>
      </p:sp>
      <p:sp>
        <p:nvSpPr>
          <p:cNvPr id="5164" name="Google Shape;5164;p367"/>
          <p:cNvSpPr txBox="1"/>
          <p:nvPr/>
        </p:nvSpPr>
        <p:spPr>
          <a:xfrm>
            <a:off x="2740550" y="1266200"/>
            <a:ext cx="1545900" cy="3510900"/>
          </a:xfrm>
          <a:prstGeom prst="rect">
            <a:avLst/>
          </a:prstGeom>
          <a:noFill/>
          <a:ln>
            <a:noFill/>
          </a:ln>
        </p:spPr>
        <p:txBody>
          <a:bodyPr anchorCtr="0" anchor="t" bIns="91425" lIns="91425" spcFirstLastPara="1" rIns="91425" wrap="square" tIns="91425">
            <a:spAutoFit/>
          </a:bodyPr>
          <a:lstStyle/>
          <a:p>
            <a:pPr indent="-149225" lvl="0" marL="171450" rtl="0" algn="l">
              <a:lnSpc>
                <a:spcPct val="110000"/>
              </a:lnSpc>
              <a:spcBef>
                <a:spcPts val="0"/>
              </a:spcBef>
              <a:spcAft>
                <a:spcPts val="0"/>
              </a:spcAft>
              <a:buClr>
                <a:srgbClr val="1A1A1A"/>
              </a:buClr>
              <a:buSzPts val="1000"/>
              <a:buFont typeface="Fira Mono"/>
              <a:buChar char="●"/>
            </a:pPr>
            <a:r>
              <a:rPr lang="en" sz="1200">
                <a:solidFill>
                  <a:srgbClr val="13AA52"/>
                </a:solidFill>
                <a:highlight>
                  <a:schemeClr val="lt1"/>
                </a:highlight>
                <a:uFill>
                  <a:noFill/>
                </a:uFill>
                <a:latin typeface="Fira Mono"/>
                <a:ea typeface="Fira Mono"/>
                <a:cs typeface="Fira Mono"/>
                <a:sym typeface="Fira Mono"/>
                <a:hlinkClick r:id="rId9">
                  <a:extLst>
                    <a:ext uri="{A12FA001-AC4F-418D-AE19-62706E023703}">
                      <ahyp:hlinkClr val="tx"/>
                    </a:ext>
                  </a:extLst>
                </a:hlinkClick>
              </a:rPr>
              <a:t>$strLenCP</a:t>
            </a:r>
            <a:endParaRPr sz="1200">
              <a:solidFill>
                <a:srgbClr val="13AA52"/>
              </a:solidFill>
              <a:highlight>
                <a:schemeClr val="lt1"/>
              </a:highlight>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highlight>
                  <a:schemeClr val="lt1"/>
                </a:highlight>
                <a:uFill>
                  <a:noFill/>
                </a:uFill>
                <a:latin typeface="Fira Mono"/>
                <a:ea typeface="Fira Mono"/>
                <a:cs typeface="Fira Mono"/>
                <a:sym typeface="Fira Mono"/>
                <a:hlinkClick r:id="rId10">
                  <a:extLst>
                    <a:ext uri="{A12FA001-AC4F-418D-AE19-62706E023703}">
                      <ahyp:hlinkClr val="tx"/>
                    </a:ext>
                  </a:extLst>
                </a:hlinkClick>
              </a:rPr>
              <a:t>$strcasecmp</a:t>
            </a:r>
            <a:endParaRPr sz="1200">
              <a:solidFill>
                <a:srgbClr val="13AA52"/>
              </a:solidFill>
              <a:highlight>
                <a:schemeClr val="lt1"/>
              </a:highlight>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highlight>
                  <a:schemeClr val="lt1"/>
                </a:highlight>
                <a:uFill>
                  <a:noFill/>
                </a:uFill>
                <a:latin typeface="Fira Mono"/>
                <a:ea typeface="Fira Mono"/>
                <a:cs typeface="Fira Mono"/>
                <a:sym typeface="Fira Mono"/>
                <a:hlinkClick r:id="rId11">
                  <a:extLst>
                    <a:ext uri="{A12FA001-AC4F-418D-AE19-62706E023703}">
                      <ahyp:hlinkClr val="tx"/>
                    </a:ext>
                  </a:extLst>
                </a:hlinkClick>
              </a:rPr>
              <a:t>$substr</a:t>
            </a:r>
            <a:endParaRPr sz="1200">
              <a:solidFill>
                <a:srgbClr val="13AA52"/>
              </a:solidFill>
              <a:highlight>
                <a:schemeClr val="lt1"/>
              </a:highlight>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highlight>
                  <a:schemeClr val="lt1"/>
                </a:highlight>
                <a:uFill>
                  <a:noFill/>
                </a:uFill>
                <a:latin typeface="Fira Mono"/>
                <a:ea typeface="Fira Mono"/>
                <a:cs typeface="Fira Mono"/>
                <a:sym typeface="Fira Mono"/>
                <a:hlinkClick r:id="rId12">
                  <a:extLst>
                    <a:ext uri="{A12FA001-AC4F-418D-AE19-62706E023703}">
                      <ahyp:hlinkClr val="tx"/>
                    </a:ext>
                  </a:extLst>
                </a:hlinkClick>
              </a:rPr>
              <a:t>$substrBytes</a:t>
            </a:r>
            <a:endParaRPr sz="16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highlight>
                  <a:schemeClr val="lt1"/>
                </a:highlight>
                <a:uFill>
                  <a:noFill/>
                </a:uFill>
                <a:latin typeface="Fira Mono"/>
                <a:ea typeface="Fira Mono"/>
                <a:cs typeface="Fira Mono"/>
                <a:sym typeface="Fira Mono"/>
                <a:hlinkClick r:id="rId13">
                  <a:extLst>
                    <a:ext uri="{A12FA001-AC4F-418D-AE19-62706E023703}">
                      <ahyp:hlinkClr val="tx"/>
                    </a:ext>
                  </a:extLst>
                </a:hlinkClick>
              </a:rPr>
              <a:t>$substrCP</a:t>
            </a:r>
            <a:endParaRPr sz="1200">
              <a:solidFill>
                <a:srgbClr val="13AA52"/>
              </a:solidFill>
              <a:highlight>
                <a:schemeClr val="lt1"/>
              </a:highlight>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highlight>
                  <a:schemeClr val="lt1"/>
                </a:highlight>
                <a:uFill>
                  <a:noFill/>
                </a:uFill>
                <a:latin typeface="Fira Mono"/>
                <a:ea typeface="Fira Mono"/>
                <a:cs typeface="Fira Mono"/>
                <a:sym typeface="Fira Mono"/>
                <a:hlinkClick r:id="rId14">
                  <a:extLst>
                    <a:ext uri="{A12FA001-AC4F-418D-AE19-62706E023703}">
                      <ahyp:hlinkClr val="tx"/>
                    </a:ext>
                  </a:extLst>
                </a:hlinkClick>
              </a:rPr>
              <a:t>$subtract</a:t>
            </a:r>
            <a:endParaRPr sz="1200">
              <a:solidFill>
                <a:srgbClr val="13AA52"/>
              </a:solidFill>
              <a:highlight>
                <a:schemeClr val="lt1"/>
              </a:highlight>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highlight>
                  <a:schemeClr val="lt1"/>
                </a:highlight>
                <a:uFill>
                  <a:noFill/>
                </a:uFill>
                <a:latin typeface="Fira Mono"/>
                <a:ea typeface="Fira Mono"/>
                <a:cs typeface="Fira Mono"/>
                <a:sym typeface="Fira Mono"/>
                <a:hlinkClick r:id="rId15">
                  <a:extLst>
                    <a:ext uri="{A12FA001-AC4F-418D-AE19-62706E023703}">
                      <ahyp:hlinkClr val="tx"/>
                    </a:ext>
                  </a:extLst>
                </a:hlinkClick>
              </a:rPr>
              <a:t>$sum</a:t>
            </a:r>
            <a:endParaRPr sz="1200">
              <a:solidFill>
                <a:srgbClr val="13AA52"/>
              </a:solidFill>
              <a:highlight>
                <a:schemeClr val="lt1"/>
              </a:highlight>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highlight>
                  <a:schemeClr val="lt1"/>
                </a:highlight>
                <a:uFill>
                  <a:noFill/>
                </a:uFill>
                <a:latin typeface="Fira Mono"/>
                <a:ea typeface="Fira Mono"/>
                <a:cs typeface="Fira Mono"/>
                <a:sym typeface="Fira Mono"/>
                <a:hlinkClick r:id="rId16">
                  <a:extLst>
                    <a:ext uri="{A12FA001-AC4F-418D-AE19-62706E023703}">
                      <ahyp:hlinkClr val="tx"/>
                    </a:ext>
                  </a:extLst>
                </a:hlinkClick>
              </a:rPr>
              <a:t>$switch</a:t>
            </a:r>
            <a:endParaRPr sz="16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highlight>
                  <a:schemeClr val="lt1"/>
                </a:highlight>
                <a:uFill>
                  <a:noFill/>
                </a:uFill>
                <a:latin typeface="Fira Mono"/>
                <a:ea typeface="Fira Mono"/>
                <a:cs typeface="Fira Mono"/>
                <a:sym typeface="Fira Mono"/>
                <a:hlinkClick r:id="rId17">
                  <a:extLst>
                    <a:ext uri="{A12FA001-AC4F-418D-AE19-62706E023703}">
                      <ahyp:hlinkClr val="tx"/>
                    </a:ext>
                  </a:extLst>
                </a:hlinkClick>
              </a:rPr>
              <a:t>$tan</a:t>
            </a:r>
            <a:endParaRPr sz="1200">
              <a:solidFill>
                <a:srgbClr val="13AA52"/>
              </a:solidFill>
              <a:highlight>
                <a:schemeClr val="lt1"/>
              </a:highlight>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highlight>
                  <a:schemeClr val="lt1"/>
                </a:highlight>
                <a:uFill>
                  <a:noFill/>
                </a:uFill>
                <a:latin typeface="Fira Mono"/>
                <a:ea typeface="Fira Mono"/>
                <a:cs typeface="Fira Mono"/>
                <a:sym typeface="Fira Mono"/>
                <a:hlinkClick r:id="rId18">
                  <a:extLst>
                    <a:ext uri="{A12FA001-AC4F-418D-AE19-62706E023703}">
                      <ahyp:hlinkClr val="tx"/>
                    </a:ext>
                  </a:extLst>
                </a:hlinkClick>
              </a:rPr>
              <a:t>$toBool</a:t>
            </a:r>
            <a:endParaRPr sz="1200">
              <a:solidFill>
                <a:srgbClr val="13AA52"/>
              </a:solidFill>
              <a:highlight>
                <a:schemeClr val="lt1"/>
              </a:highlight>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highlight>
                  <a:schemeClr val="lt1"/>
                </a:highlight>
                <a:uFill>
                  <a:noFill/>
                </a:uFill>
                <a:latin typeface="Fira Mono"/>
                <a:ea typeface="Fira Mono"/>
                <a:cs typeface="Fira Mono"/>
                <a:sym typeface="Fira Mono"/>
                <a:hlinkClick r:id="rId19">
                  <a:extLst>
                    <a:ext uri="{A12FA001-AC4F-418D-AE19-62706E023703}">
                      <ahyp:hlinkClr val="tx"/>
                    </a:ext>
                  </a:extLst>
                </a:hlinkClick>
              </a:rPr>
              <a:t>$toDate</a:t>
            </a:r>
            <a:endParaRPr sz="1600">
              <a:solidFill>
                <a:srgbClr val="13AA52"/>
              </a:solidFill>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highlight>
                  <a:schemeClr val="lt1"/>
                </a:highlight>
                <a:latin typeface="Fira Mono"/>
                <a:ea typeface="Fira Mono"/>
                <a:cs typeface="Fira Mono"/>
                <a:sym typeface="Fira Mono"/>
              </a:rPr>
              <a:t>$toDecimal</a:t>
            </a:r>
            <a:endParaRPr sz="1200">
              <a:solidFill>
                <a:srgbClr val="13AA52"/>
              </a:solidFill>
              <a:highlight>
                <a:schemeClr val="lt1"/>
              </a:highlight>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highlight>
                  <a:schemeClr val="lt1"/>
                </a:highlight>
                <a:latin typeface="Fira Mono"/>
                <a:ea typeface="Fira Mono"/>
                <a:cs typeface="Fira Mono"/>
                <a:sym typeface="Fira Mono"/>
              </a:rPr>
              <a:t>$toDouble</a:t>
            </a:r>
            <a:endParaRPr sz="1200">
              <a:solidFill>
                <a:srgbClr val="13AA52"/>
              </a:solidFill>
              <a:highlight>
                <a:schemeClr val="lt1"/>
              </a:highlight>
              <a:latin typeface="Fira Mono"/>
              <a:ea typeface="Fira Mono"/>
              <a:cs typeface="Fira Mono"/>
              <a:sym typeface="Fira Mono"/>
            </a:endParaRPr>
          </a:p>
          <a:p>
            <a:pPr indent="-149225" lvl="0" marL="171450" rtl="0" algn="l">
              <a:lnSpc>
                <a:spcPct val="110000"/>
              </a:lnSpc>
              <a:spcBef>
                <a:spcPts val="300"/>
              </a:spcBef>
              <a:spcAft>
                <a:spcPts val="300"/>
              </a:spcAft>
              <a:buClr>
                <a:srgbClr val="1A1A1A"/>
              </a:buClr>
              <a:buSzPts val="1000"/>
              <a:buFont typeface="Fira Mono"/>
              <a:buChar char="●"/>
            </a:pPr>
            <a:r>
              <a:rPr lang="en" sz="1200">
                <a:solidFill>
                  <a:srgbClr val="13AA52"/>
                </a:solidFill>
                <a:highlight>
                  <a:schemeClr val="lt1"/>
                </a:highlight>
                <a:latin typeface="Fira Mono"/>
                <a:ea typeface="Fira Mono"/>
                <a:cs typeface="Fira Mono"/>
                <a:sym typeface="Fira Mono"/>
              </a:rPr>
              <a:t>$toInt</a:t>
            </a:r>
            <a:endParaRPr/>
          </a:p>
        </p:txBody>
      </p:sp>
      <p:sp>
        <p:nvSpPr>
          <p:cNvPr id="5165" name="Google Shape;5165;p367"/>
          <p:cNvSpPr txBox="1"/>
          <p:nvPr/>
        </p:nvSpPr>
        <p:spPr>
          <a:xfrm>
            <a:off x="4825000" y="1344375"/>
            <a:ext cx="1666200" cy="2786100"/>
          </a:xfrm>
          <a:prstGeom prst="rect">
            <a:avLst/>
          </a:prstGeom>
          <a:noFill/>
          <a:ln>
            <a:noFill/>
          </a:ln>
        </p:spPr>
        <p:txBody>
          <a:bodyPr anchorCtr="0" anchor="t" bIns="91425" lIns="91425" spcFirstLastPara="1" rIns="91425" wrap="square" tIns="91425">
            <a:spAutoFit/>
          </a:bodyPr>
          <a:lstStyle/>
          <a:p>
            <a:pPr indent="-149225" lvl="0" marL="171450" rtl="0" algn="l">
              <a:lnSpc>
                <a:spcPct val="110000"/>
              </a:lnSpc>
              <a:spcBef>
                <a:spcPts val="0"/>
              </a:spcBef>
              <a:spcAft>
                <a:spcPts val="0"/>
              </a:spcAft>
              <a:buClr>
                <a:srgbClr val="1A1A1A"/>
              </a:buClr>
              <a:buSzPts val="1000"/>
              <a:buFont typeface="Fira Mono"/>
              <a:buChar char="●"/>
            </a:pPr>
            <a:r>
              <a:rPr lang="en" sz="1200">
                <a:solidFill>
                  <a:srgbClr val="13AA52"/>
                </a:solidFill>
                <a:highlight>
                  <a:schemeClr val="lt1"/>
                </a:highlight>
                <a:latin typeface="Fira Mono"/>
                <a:ea typeface="Fira Mono"/>
                <a:cs typeface="Fira Mono"/>
                <a:sym typeface="Fira Mono"/>
              </a:rPr>
              <a:t>$toLong</a:t>
            </a:r>
            <a:endParaRPr sz="1200">
              <a:solidFill>
                <a:srgbClr val="13AA52"/>
              </a:solidFill>
              <a:highlight>
                <a:schemeClr val="lt1"/>
              </a:highlight>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highlight>
                  <a:schemeClr val="lt1"/>
                </a:highlight>
                <a:latin typeface="Fira Mono"/>
                <a:ea typeface="Fira Mono"/>
                <a:cs typeface="Fira Mono"/>
                <a:sym typeface="Fira Mono"/>
              </a:rPr>
              <a:t>$toLower</a:t>
            </a:r>
            <a:endParaRPr sz="1200">
              <a:solidFill>
                <a:srgbClr val="13AA52"/>
              </a:solidFill>
              <a:highlight>
                <a:schemeClr val="lt1"/>
              </a:highlight>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highlight>
                  <a:schemeClr val="lt1"/>
                </a:highlight>
                <a:latin typeface="Fira Mono"/>
                <a:ea typeface="Fira Mono"/>
                <a:cs typeface="Fira Mono"/>
                <a:sym typeface="Fira Mono"/>
              </a:rPr>
              <a:t>$toObjectId</a:t>
            </a:r>
            <a:endParaRPr sz="1200">
              <a:solidFill>
                <a:srgbClr val="13AA52"/>
              </a:solidFill>
              <a:highlight>
                <a:schemeClr val="lt1"/>
              </a:highlight>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highlight>
                  <a:schemeClr val="lt1"/>
                </a:highlight>
                <a:latin typeface="Fira Mono"/>
                <a:ea typeface="Fira Mono"/>
                <a:cs typeface="Fira Mono"/>
                <a:sym typeface="Fira Mono"/>
              </a:rPr>
              <a:t>$toString</a:t>
            </a:r>
            <a:endParaRPr sz="1200">
              <a:solidFill>
                <a:srgbClr val="13AA52"/>
              </a:solidFill>
              <a:highlight>
                <a:schemeClr val="lt1"/>
              </a:highlight>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highlight>
                  <a:schemeClr val="lt1"/>
                </a:highlight>
                <a:latin typeface="Fira Mono"/>
                <a:ea typeface="Fira Mono"/>
                <a:cs typeface="Fira Mono"/>
                <a:sym typeface="Fira Mono"/>
              </a:rPr>
              <a:t>$toUpper</a:t>
            </a:r>
            <a:endParaRPr sz="1200">
              <a:solidFill>
                <a:srgbClr val="13AA52"/>
              </a:solidFill>
              <a:highlight>
                <a:schemeClr val="lt1"/>
              </a:highlight>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highlight>
                  <a:schemeClr val="lt1"/>
                </a:highlight>
                <a:latin typeface="Fira Mono"/>
                <a:ea typeface="Fira Mono"/>
                <a:cs typeface="Fira Mono"/>
                <a:sym typeface="Fira Mono"/>
              </a:rPr>
              <a:t>$trim</a:t>
            </a:r>
            <a:endParaRPr sz="1200">
              <a:solidFill>
                <a:srgbClr val="13AA52"/>
              </a:solidFill>
              <a:highlight>
                <a:schemeClr val="lt1"/>
              </a:highlight>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highlight>
                  <a:schemeClr val="lt1"/>
                </a:highlight>
                <a:latin typeface="Fira Mono"/>
                <a:ea typeface="Fira Mono"/>
                <a:cs typeface="Fira Mono"/>
                <a:sym typeface="Fira Mono"/>
              </a:rPr>
              <a:t>$trunc</a:t>
            </a:r>
            <a:endParaRPr sz="1200">
              <a:solidFill>
                <a:srgbClr val="13AA52"/>
              </a:solidFill>
              <a:highlight>
                <a:schemeClr val="lt1"/>
              </a:highlight>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highlight>
                  <a:schemeClr val="lt1"/>
                </a:highlight>
                <a:latin typeface="Fira Mono"/>
                <a:ea typeface="Fira Mono"/>
                <a:cs typeface="Fira Mono"/>
                <a:sym typeface="Fira Mono"/>
              </a:rPr>
              <a:t>$type</a:t>
            </a:r>
            <a:endParaRPr sz="1200">
              <a:solidFill>
                <a:srgbClr val="13AA52"/>
              </a:solidFill>
              <a:highlight>
                <a:schemeClr val="lt1"/>
              </a:highlight>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highlight>
                  <a:schemeClr val="lt1"/>
                </a:highlight>
                <a:latin typeface="Fira Mono"/>
                <a:ea typeface="Fira Mono"/>
                <a:cs typeface="Fira Mono"/>
                <a:sym typeface="Fira Mono"/>
              </a:rPr>
              <a:t>$week</a:t>
            </a:r>
            <a:endParaRPr sz="1200">
              <a:solidFill>
                <a:srgbClr val="13AA52"/>
              </a:solidFill>
              <a:highlight>
                <a:schemeClr val="lt1"/>
              </a:highlight>
              <a:latin typeface="Fira Mono"/>
              <a:ea typeface="Fira Mono"/>
              <a:cs typeface="Fira Mono"/>
              <a:sym typeface="Fira Mono"/>
            </a:endParaRPr>
          </a:p>
          <a:p>
            <a:pPr indent="-149225" lvl="0" marL="171450" rtl="0" algn="l">
              <a:lnSpc>
                <a:spcPct val="110000"/>
              </a:lnSpc>
              <a:spcBef>
                <a:spcPts val="300"/>
              </a:spcBef>
              <a:spcAft>
                <a:spcPts val="0"/>
              </a:spcAft>
              <a:buClr>
                <a:srgbClr val="1A1A1A"/>
              </a:buClr>
              <a:buSzPts val="1000"/>
              <a:buFont typeface="Fira Mono"/>
              <a:buChar char="●"/>
            </a:pPr>
            <a:r>
              <a:rPr lang="en" sz="1200">
                <a:solidFill>
                  <a:srgbClr val="13AA52"/>
                </a:solidFill>
                <a:highlight>
                  <a:schemeClr val="lt1"/>
                </a:highlight>
                <a:latin typeface="Fira Mono"/>
                <a:ea typeface="Fira Mono"/>
                <a:cs typeface="Fira Mono"/>
                <a:sym typeface="Fira Mono"/>
              </a:rPr>
              <a:t>$year</a:t>
            </a:r>
            <a:endParaRPr sz="1200">
              <a:solidFill>
                <a:srgbClr val="13AA52"/>
              </a:solidFill>
              <a:highlight>
                <a:schemeClr val="lt1"/>
              </a:highlight>
              <a:latin typeface="Fira Mono"/>
              <a:ea typeface="Fira Mono"/>
              <a:cs typeface="Fira Mono"/>
              <a:sym typeface="Fira Mono"/>
            </a:endParaRPr>
          </a:p>
          <a:p>
            <a:pPr indent="-149225" lvl="0" marL="171450" rtl="0" algn="l">
              <a:lnSpc>
                <a:spcPct val="110000"/>
              </a:lnSpc>
              <a:spcBef>
                <a:spcPts val="300"/>
              </a:spcBef>
              <a:spcAft>
                <a:spcPts val="300"/>
              </a:spcAft>
              <a:buClr>
                <a:srgbClr val="1A1A1A"/>
              </a:buClr>
              <a:buSzPts val="1000"/>
              <a:buFont typeface="Fira Mono"/>
              <a:buChar char="●"/>
            </a:pPr>
            <a:r>
              <a:rPr lang="en" sz="1200">
                <a:solidFill>
                  <a:srgbClr val="13AA52"/>
                </a:solidFill>
                <a:highlight>
                  <a:schemeClr val="lt1"/>
                </a:highlight>
                <a:latin typeface="Fira Mono"/>
                <a:ea typeface="Fira Mono"/>
                <a:cs typeface="Fira Mono"/>
                <a:sym typeface="Fira Mono"/>
              </a:rPr>
              <a:t>$zip</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69" name="Shape 5169"/>
        <p:cNvGrpSpPr/>
        <p:nvPr/>
      </p:nvGrpSpPr>
      <p:grpSpPr>
        <a:xfrm>
          <a:off x="0" y="0"/>
          <a:ext cx="0" cy="0"/>
          <a:chOff x="0" y="0"/>
          <a:chExt cx="0" cy="0"/>
        </a:xfrm>
      </p:grpSpPr>
      <p:sp>
        <p:nvSpPr>
          <p:cNvPr id="5170" name="Google Shape;5170;p368"/>
          <p:cNvSpPr txBox="1"/>
          <p:nvPr/>
        </p:nvSpPr>
        <p:spPr>
          <a:xfrm>
            <a:off x="515175" y="747025"/>
            <a:ext cx="70272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rgbClr val="FAFBFC"/>
                </a:solidFill>
                <a:latin typeface="Noto Serif JP"/>
                <a:ea typeface="Noto Serif JP"/>
                <a:cs typeface="Noto Serif JP"/>
                <a:sym typeface="Noto Serif JP"/>
              </a:rPr>
              <a:t>Example: Aggregation Expression</a:t>
            </a:r>
            <a:endParaRPr sz="3000">
              <a:solidFill>
                <a:srgbClr val="FAFBFC"/>
              </a:solidFill>
              <a:latin typeface="Noto Serif JP"/>
              <a:ea typeface="Noto Serif JP"/>
              <a:cs typeface="Noto Serif JP"/>
              <a:sym typeface="Noto Serif JP"/>
            </a:endParaRPr>
          </a:p>
        </p:txBody>
      </p:sp>
      <p:sp>
        <p:nvSpPr>
          <p:cNvPr id="5171" name="Google Shape;5171;p368"/>
          <p:cNvSpPr txBox="1"/>
          <p:nvPr/>
        </p:nvSpPr>
        <p:spPr>
          <a:xfrm>
            <a:off x="1058400" y="1715925"/>
            <a:ext cx="7027200" cy="22719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lang="en">
                <a:solidFill>
                  <a:srgbClr val="FAFBFC"/>
                </a:solidFill>
                <a:latin typeface="Source Code Pro Medium"/>
                <a:ea typeface="Source Code Pro Medium"/>
                <a:cs typeface="Source Code Pro Medium"/>
                <a:sym typeface="Source Code Pro Medium"/>
              </a:rPr>
              <a:t>&gt;&gt;&gt; db.inventory.find( { </a:t>
            </a:r>
            <a:r>
              <a:rPr lang="en">
                <a:solidFill>
                  <a:srgbClr val="0AD15C"/>
                </a:solidFill>
                <a:latin typeface="Source Code Pro Medium"/>
                <a:ea typeface="Source Code Pro Medium"/>
                <a:cs typeface="Source Code Pro Medium"/>
                <a:sym typeface="Source Code Pro Medium"/>
              </a:rPr>
              <a:t>$expr</a:t>
            </a:r>
            <a:r>
              <a:rPr lang="en">
                <a:solidFill>
                  <a:srgbClr val="FAFBFC"/>
                </a:solidFill>
                <a:latin typeface="Source Code Pro Medium"/>
                <a:ea typeface="Source Code Pro Medium"/>
                <a:cs typeface="Source Code Pro Medium"/>
                <a:sym typeface="Source Code Pro Medium"/>
              </a:rPr>
              <a:t>: { </a:t>
            </a:r>
            <a:r>
              <a:rPr lang="en">
                <a:solidFill>
                  <a:srgbClr val="0AD15C"/>
                </a:solidFill>
                <a:latin typeface="Source Code Pro Medium"/>
                <a:ea typeface="Source Code Pro Medium"/>
                <a:cs typeface="Source Code Pro Medium"/>
                <a:sym typeface="Source Code Pro Medium"/>
              </a:rPr>
              <a:t>$gt</a:t>
            </a:r>
            <a:r>
              <a:rPr lang="en">
                <a:solidFill>
                  <a:srgbClr val="FAFBFC"/>
                </a:solidFill>
                <a:latin typeface="Source Code Pro Medium"/>
                <a:ea typeface="Source Code Pro Medium"/>
                <a:cs typeface="Source Code Pro Medium"/>
                <a:sym typeface="Source Code Pro Medium"/>
              </a:rPr>
              <a:t>: [ "</a:t>
            </a:r>
            <a:r>
              <a:rPr lang="en">
                <a:solidFill>
                  <a:srgbClr val="0AD15C"/>
                </a:solidFill>
                <a:latin typeface="Source Code Pro Medium"/>
                <a:ea typeface="Source Code Pro Medium"/>
                <a:cs typeface="Source Code Pro Medium"/>
                <a:sym typeface="Source Code Pro Medium"/>
              </a:rPr>
              <a:t>$qty</a:t>
            </a:r>
            <a:r>
              <a:rPr lang="en">
                <a:solidFill>
                  <a:srgbClr val="FAFBFC"/>
                </a:solidFill>
                <a:latin typeface="Source Code Pro Medium"/>
                <a:ea typeface="Source Code Pro Medium"/>
                <a:cs typeface="Source Code Pro Medium"/>
                <a:sym typeface="Source Code Pro Medium"/>
              </a:rPr>
              <a:t>" , </a:t>
            </a:r>
            <a:r>
              <a:rPr lang="en">
                <a:solidFill>
                  <a:srgbClr val="0AD15C"/>
                </a:solidFill>
                <a:latin typeface="Source Code Pro Medium"/>
                <a:ea typeface="Source Code Pro Medium"/>
                <a:cs typeface="Source Code Pro Medium"/>
                <a:sym typeface="Source Code Pro Medium"/>
              </a:rPr>
              <a:t>50</a:t>
            </a:r>
            <a:r>
              <a:rPr lang="en">
                <a:solidFill>
                  <a:srgbClr val="FAFBFC"/>
                </a:solidFill>
                <a:latin typeface="Source Code Pro Medium"/>
                <a:ea typeface="Source Code Pro Medium"/>
                <a:cs typeface="Source Code Pro Medium"/>
                <a:sym typeface="Source Code Pro Medium"/>
              </a:rPr>
              <a:t> ] } } )</a:t>
            </a:r>
            <a:endParaRPr>
              <a:solidFill>
                <a:srgbClr val="FAFBFC"/>
              </a:solidFill>
              <a:latin typeface="Source Code Pro Medium"/>
              <a:ea typeface="Source Code Pro Medium"/>
              <a:cs typeface="Source Code Pro Medium"/>
              <a:sym typeface="Source Code Pro Medium"/>
            </a:endParaRPr>
          </a:p>
          <a:p>
            <a:pPr indent="0" lvl="0" marL="0" rtl="0" algn="l">
              <a:lnSpc>
                <a:spcPct val="115000"/>
              </a:lnSpc>
              <a:spcBef>
                <a:spcPts val="1500"/>
              </a:spcBef>
              <a:spcAft>
                <a:spcPts val="0"/>
              </a:spcAft>
              <a:buNone/>
            </a:pPr>
            <a:r>
              <a:rPr lang="en">
                <a:solidFill>
                  <a:srgbClr val="FAFBFC"/>
                </a:solidFill>
                <a:latin typeface="Source Code Pro Medium"/>
                <a:ea typeface="Source Code Pro Medium"/>
                <a:cs typeface="Source Code Pro Medium"/>
                <a:sym typeface="Source Code Pro Medium"/>
              </a:rPr>
              <a:t>{ "_id" : ObjectId("</a:t>
            </a:r>
            <a:r>
              <a:rPr lang="en">
                <a:solidFill>
                  <a:srgbClr val="0AD05B"/>
                </a:solidFill>
                <a:latin typeface="Source Code Pro Medium"/>
                <a:ea typeface="Source Code Pro Medium"/>
                <a:cs typeface="Source Code Pro Medium"/>
                <a:sym typeface="Source Code Pro Medium"/>
              </a:rPr>
              <a:t>5f3cfb9cc7701a1b3b6e944c</a:t>
            </a:r>
            <a:r>
              <a:rPr lang="en">
                <a:solidFill>
                  <a:srgbClr val="FAFBFC"/>
                </a:solidFill>
                <a:latin typeface="Source Code Pro Medium"/>
                <a:ea typeface="Source Code Pro Medium"/>
                <a:cs typeface="Source Code Pro Medium"/>
                <a:sym typeface="Source Code Pro Medium"/>
              </a:rPr>
              <a:t>"), "item" : "paper", "</a:t>
            </a:r>
            <a:r>
              <a:rPr lang="en">
                <a:solidFill>
                  <a:srgbClr val="0AD15C"/>
                </a:solidFill>
                <a:latin typeface="Source Code Pro Medium"/>
                <a:ea typeface="Source Code Pro Medium"/>
                <a:cs typeface="Source Code Pro Medium"/>
                <a:sym typeface="Source Code Pro Medium"/>
              </a:rPr>
              <a:t>qty</a:t>
            </a:r>
            <a:r>
              <a:rPr lang="en">
                <a:solidFill>
                  <a:srgbClr val="FAFBFC"/>
                </a:solidFill>
                <a:latin typeface="Source Code Pro Medium"/>
                <a:ea typeface="Source Code Pro Medium"/>
                <a:cs typeface="Source Code Pro Medium"/>
                <a:sym typeface="Source Code Pro Medium"/>
              </a:rPr>
              <a:t>" : </a:t>
            </a:r>
            <a:r>
              <a:rPr lang="en">
                <a:solidFill>
                  <a:srgbClr val="0AD05B"/>
                </a:solidFill>
                <a:latin typeface="Source Code Pro Medium"/>
                <a:ea typeface="Source Code Pro Medium"/>
                <a:cs typeface="Source Code Pro Medium"/>
                <a:sym typeface="Source Code Pro Medium"/>
              </a:rPr>
              <a:t>100</a:t>
            </a:r>
            <a:r>
              <a:rPr lang="en">
                <a:solidFill>
                  <a:srgbClr val="FAFBFC"/>
                </a:solidFill>
                <a:latin typeface="Source Code Pro Medium"/>
                <a:ea typeface="Source Code Pro Medium"/>
                <a:cs typeface="Source Code Pro Medium"/>
                <a:sym typeface="Source Code Pro Medium"/>
              </a:rPr>
              <a:t>, "size" : { "h" : 8.5, "w" : 11, "uom" : "in" }, "status" : "D" }</a:t>
            </a:r>
            <a:endParaRPr>
              <a:solidFill>
                <a:srgbClr val="FAFBFC"/>
              </a:solidFill>
              <a:latin typeface="Source Code Pro Medium"/>
              <a:ea typeface="Source Code Pro Medium"/>
              <a:cs typeface="Source Code Pro Medium"/>
              <a:sym typeface="Source Code Pro Medium"/>
            </a:endParaRPr>
          </a:p>
          <a:p>
            <a:pPr indent="0" lvl="0" marL="0" rtl="0" algn="l">
              <a:lnSpc>
                <a:spcPct val="115000"/>
              </a:lnSpc>
              <a:spcBef>
                <a:spcPts val="1500"/>
              </a:spcBef>
              <a:spcAft>
                <a:spcPts val="1500"/>
              </a:spcAft>
              <a:buNone/>
            </a:pPr>
            <a:r>
              <a:rPr lang="en">
                <a:solidFill>
                  <a:srgbClr val="FAFBFC"/>
                </a:solidFill>
                <a:latin typeface="Source Code Pro Medium"/>
                <a:ea typeface="Source Code Pro Medium"/>
                <a:cs typeface="Source Code Pro Medium"/>
                <a:sym typeface="Source Code Pro Medium"/>
              </a:rPr>
              <a:t>{ "_id" : ObjectId("</a:t>
            </a:r>
            <a:r>
              <a:rPr lang="en">
                <a:solidFill>
                  <a:srgbClr val="0AD05B"/>
                </a:solidFill>
                <a:latin typeface="Source Code Pro Medium"/>
                <a:ea typeface="Source Code Pro Medium"/>
                <a:cs typeface="Source Code Pro Medium"/>
                <a:sym typeface="Source Code Pro Medium"/>
              </a:rPr>
              <a:t>5f3cfb9cc7701a1b3b6e944d</a:t>
            </a:r>
            <a:r>
              <a:rPr lang="en">
                <a:solidFill>
                  <a:srgbClr val="FAFBFC"/>
                </a:solidFill>
                <a:latin typeface="Source Code Pro Medium"/>
                <a:ea typeface="Source Code Pro Medium"/>
                <a:cs typeface="Source Code Pro Medium"/>
                <a:sym typeface="Source Code Pro Medium"/>
              </a:rPr>
              <a:t>"), "item" : "planner", "</a:t>
            </a:r>
            <a:r>
              <a:rPr lang="en">
                <a:solidFill>
                  <a:srgbClr val="0AD15C"/>
                </a:solidFill>
                <a:latin typeface="Source Code Pro Medium"/>
                <a:ea typeface="Source Code Pro Medium"/>
                <a:cs typeface="Source Code Pro Medium"/>
                <a:sym typeface="Source Code Pro Medium"/>
              </a:rPr>
              <a:t>qty</a:t>
            </a:r>
            <a:r>
              <a:rPr lang="en">
                <a:solidFill>
                  <a:srgbClr val="FAFBFC"/>
                </a:solidFill>
                <a:latin typeface="Source Code Pro Medium"/>
                <a:ea typeface="Source Code Pro Medium"/>
                <a:cs typeface="Source Code Pro Medium"/>
                <a:sym typeface="Source Code Pro Medium"/>
              </a:rPr>
              <a:t>" : </a:t>
            </a:r>
            <a:r>
              <a:rPr lang="en">
                <a:solidFill>
                  <a:srgbClr val="0AD05B"/>
                </a:solidFill>
                <a:latin typeface="Source Code Pro Medium"/>
                <a:ea typeface="Source Code Pro Medium"/>
                <a:cs typeface="Source Code Pro Medium"/>
                <a:sym typeface="Source Code Pro Medium"/>
              </a:rPr>
              <a:t>75</a:t>
            </a:r>
            <a:r>
              <a:rPr lang="en">
                <a:solidFill>
                  <a:srgbClr val="FAFBFC"/>
                </a:solidFill>
                <a:latin typeface="Source Code Pro Medium"/>
                <a:ea typeface="Source Code Pro Medium"/>
                <a:cs typeface="Source Code Pro Medium"/>
                <a:sym typeface="Source Code Pro Medium"/>
              </a:rPr>
              <a:t>, "size" : { "h" : 22.85, "w" : 30, "uom" : "cm" }, "status" : "D" }</a:t>
            </a:r>
            <a:endParaRPr>
              <a:solidFill>
                <a:srgbClr val="FAFBFC"/>
              </a:solidFill>
              <a:latin typeface="Source Code Pro Medium"/>
              <a:ea typeface="Source Code Pro Medium"/>
              <a:cs typeface="Source Code Pro Medium"/>
              <a:sym typeface="Source Code Pro Medium"/>
            </a:endParaRPr>
          </a:p>
        </p:txBody>
      </p:sp>
      <p:sp>
        <p:nvSpPr>
          <p:cNvPr id="5172" name="Google Shape;5172;p368"/>
          <p:cNvSpPr txBox="1"/>
          <p:nvPr/>
        </p:nvSpPr>
        <p:spPr>
          <a:xfrm>
            <a:off x="412825" y="4310225"/>
            <a:ext cx="4989300" cy="32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900">
              <a:solidFill>
                <a:srgbClr val="F5F6F7"/>
              </a:solidFill>
              <a:latin typeface="Lexend Deca Light"/>
              <a:ea typeface="Lexend Deca Light"/>
              <a:cs typeface="Lexend Deca Light"/>
              <a:sym typeface="Lexend Deca Light"/>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76" name="Shape 5176"/>
        <p:cNvGrpSpPr/>
        <p:nvPr/>
      </p:nvGrpSpPr>
      <p:grpSpPr>
        <a:xfrm>
          <a:off x="0" y="0"/>
          <a:ext cx="0" cy="0"/>
          <a:chOff x="0" y="0"/>
          <a:chExt cx="0" cy="0"/>
        </a:xfrm>
      </p:grpSpPr>
      <p:sp>
        <p:nvSpPr>
          <p:cNvPr id="5177" name="Google Shape;5177;p369"/>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Quiz</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81" name="Shape 5181"/>
        <p:cNvGrpSpPr/>
        <p:nvPr/>
      </p:nvGrpSpPr>
      <p:grpSpPr>
        <a:xfrm>
          <a:off x="0" y="0"/>
          <a:ext cx="0" cy="0"/>
          <a:chOff x="0" y="0"/>
          <a:chExt cx="0" cy="0"/>
        </a:xfrm>
      </p:grpSpPr>
      <p:sp>
        <p:nvSpPr>
          <p:cNvPr id="5182" name="Google Shape;5182;p370"/>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183" name="Google Shape;5183;p370"/>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1A1A1A"/>
                </a:solidFill>
                <a:latin typeface="Lexend Deca Medium"/>
                <a:ea typeface="Lexend Deca Medium"/>
                <a:cs typeface="Lexend Deca Medium"/>
                <a:sym typeface="Lexend Deca Medium"/>
              </a:rPr>
              <a:t>Which of the following are true for aggregation expression in MQL?</a:t>
            </a:r>
            <a:endParaRPr sz="2000">
              <a:solidFill>
                <a:srgbClr val="1A1A1A"/>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Can have one or more expressions in a query</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Use dotted names instead of field paths</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Works with system or with user defined variables</a:t>
            </a:r>
            <a:endParaRPr sz="2000">
              <a:solidFill>
                <a:srgbClr val="1A1A1A"/>
              </a:solidFill>
            </a:endParaRPr>
          </a:p>
          <a:p>
            <a:pPr indent="-241300" lvl="1" marL="742950" rtl="0" algn="l">
              <a:lnSpc>
                <a:spcPct val="110000"/>
              </a:lnSpc>
              <a:spcBef>
                <a:spcPts val="1500"/>
              </a:spcBef>
              <a:spcAft>
                <a:spcPts val="1500"/>
              </a:spcAft>
              <a:buClr>
                <a:srgbClr val="15232E"/>
              </a:buClr>
              <a:buSzPts val="2000"/>
              <a:buFont typeface="Lexend Deca Light"/>
              <a:buAutoNum type="alphaUcPeriod"/>
            </a:pPr>
            <a:r>
              <a:rPr lang="en" sz="2000">
                <a:solidFill>
                  <a:srgbClr val="1A1A1A"/>
                </a:solidFill>
              </a:rPr>
              <a:t>Object expressions are not usable in MQL and are only usable in the Aggregation Framework</a:t>
            </a:r>
            <a:endParaRPr/>
          </a:p>
        </p:txBody>
      </p:sp>
      <p:sp>
        <p:nvSpPr>
          <p:cNvPr id="5184" name="Google Shape;5184;p370"/>
          <p:cNvSpPr/>
          <p:nvPr/>
        </p:nvSpPr>
        <p:spPr>
          <a:xfrm>
            <a:off x="618707" y="22887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370"/>
          <p:cNvSpPr/>
          <p:nvPr/>
        </p:nvSpPr>
        <p:spPr>
          <a:xfrm>
            <a:off x="618707" y="28221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370"/>
          <p:cNvSpPr/>
          <p:nvPr/>
        </p:nvSpPr>
        <p:spPr>
          <a:xfrm>
            <a:off x="618707" y="33555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370"/>
          <p:cNvSpPr/>
          <p:nvPr/>
        </p:nvSpPr>
        <p:spPr>
          <a:xfrm>
            <a:off x="618707" y="38889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91" name="Shape 5191"/>
        <p:cNvGrpSpPr/>
        <p:nvPr/>
      </p:nvGrpSpPr>
      <p:grpSpPr>
        <a:xfrm>
          <a:off x="0" y="0"/>
          <a:ext cx="0" cy="0"/>
          <a:chOff x="0" y="0"/>
          <a:chExt cx="0" cy="0"/>
        </a:xfrm>
      </p:grpSpPr>
      <p:sp>
        <p:nvSpPr>
          <p:cNvPr id="5192" name="Google Shape;5192;p371"/>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193" name="Google Shape;5193;p371"/>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1A1A1A"/>
                </a:solidFill>
                <a:latin typeface="Lexend Deca Medium"/>
                <a:ea typeface="Lexend Deca Medium"/>
                <a:cs typeface="Lexend Deca Medium"/>
                <a:sym typeface="Lexend Deca Medium"/>
              </a:rPr>
              <a:t>Which of the following are true for aggregation expression in MQL?</a:t>
            </a:r>
            <a:endParaRPr sz="2000">
              <a:solidFill>
                <a:srgbClr val="1A1A1A"/>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Can have one or more expressions in a query</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Use dotted names instead of field paths</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Works with system or with user defined variables</a:t>
            </a:r>
            <a:endParaRPr sz="2000">
              <a:solidFill>
                <a:srgbClr val="1A1A1A"/>
              </a:solidFill>
            </a:endParaRPr>
          </a:p>
          <a:p>
            <a:pPr indent="-241300" lvl="1" marL="742950" rtl="0" algn="l">
              <a:lnSpc>
                <a:spcPct val="110000"/>
              </a:lnSpc>
              <a:spcBef>
                <a:spcPts val="1500"/>
              </a:spcBef>
              <a:spcAft>
                <a:spcPts val="1500"/>
              </a:spcAft>
              <a:buClr>
                <a:srgbClr val="15232E"/>
              </a:buClr>
              <a:buSzPts val="2000"/>
              <a:buFont typeface="Lexend Deca Light"/>
              <a:buAutoNum type="alphaUcPeriod"/>
            </a:pPr>
            <a:r>
              <a:rPr lang="en" sz="2000">
                <a:solidFill>
                  <a:srgbClr val="1A1A1A"/>
                </a:solidFill>
              </a:rPr>
              <a:t>Object expressions are not usable in MQL and are only usable in the Aggregation Framework</a:t>
            </a:r>
            <a:endParaRPr/>
          </a:p>
        </p:txBody>
      </p:sp>
      <p:grpSp>
        <p:nvGrpSpPr>
          <p:cNvPr id="5194" name="Google Shape;5194;p371"/>
          <p:cNvGrpSpPr/>
          <p:nvPr/>
        </p:nvGrpSpPr>
        <p:grpSpPr>
          <a:xfrm>
            <a:off x="618707" y="2288698"/>
            <a:ext cx="230860" cy="230824"/>
            <a:chOff x="3461391" y="1518516"/>
            <a:chExt cx="219470" cy="219457"/>
          </a:xfrm>
        </p:grpSpPr>
        <p:sp>
          <p:nvSpPr>
            <p:cNvPr id="5195" name="Google Shape;5195;p371"/>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371"/>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7" name="Google Shape;5197;p371"/>
          <p:cNvGrpSpPr/>
          <p:nvPr/>
        </p:nvGrpSpPr>
        <p:grpSpPr>
          <a:xfrm>
            <a:off x="619833" y="2820158"/>
            <a:ext cx="228608" cy="228608"/>
            <a:chOff x="4257004" y="1518516"/>
            <a:chExt cx="219457" cy="219457"/>
          </a:xfrm>
        </p:grpSpPr>
        <p:sp>
          <p:nvSpPr>
            <p:cNvPr id="5198" name="Google Shape;5198;p371"/>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99" name="Google Shape;5199;p371"/>
            <p:cNvGrpSpPr/>
            <p:nvPr/>
          </p:nvGrpSpPr>
          <p:grpSpPr>
            <a:xfrm>
              <a:off x="4320202" y="1582322"/>
              <a:ext cx="92712" cy="92091"/>
              <a:chOff x="4320202" y="1582322"/>
              <a:chExt cx="92712" cy="92091"/>
            </a:xfrm>
          </p:grpSpPr>
          <p:sp>
            <p:nvSpPr>
              <p:cNvPr id="5200" name="Google Shape;5200;p371"/>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371"/>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02" name="Google Shape;5202;p371"/>
          <p:cNvGrpSpPr/>
          <p:nvPr/>
        </p:nvGrpSpPr>
        <p:grpSpPr>
          <a:xfrm>
            <a:off x="618707" y="3340258"/>
            <a:ext cx="230860" cy="230824"/>
            <a:chOff x="3461391" y="1518516"/>
            <a:chExt cx="219470" cy="219457"/>
          </a:xfrm>
        </p:grpSpPr>
        <p:sp>
          <p:nvSpPr>
            <p:cNvPr id="5203" name="Google Shape;5203;p371"/>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371"/>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5" name="Google Shape;5205;p371"/>
          <p:cNvGrpSpPr/>
          <p:nvPr/>
        </p:nvGrpSpPr>
        <p:grpSpPr>
          <a:xfrm>
            <a:off x="619833" y="3871718"/>
            <a:ext cx="228608" cy="228608"/>
            <a:chOff x="4257004" y="1518516"/>
            <a:chExt cx="219457" cy="219457"/>
          </a:xfrm>
        </p:grpSpPr>
        <p:sp>
          <p:nvSpPr>
            <p:cNvPr id="5206" name="Google Shape;5206;p371"/>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07" name="Google Shape;5207;p371"/>
            <p:cNvGrpSpPr/>
            <p:nvPr/>
          </p:nvGrpSpPr>
          <p:grpSpPr>
            <a:xfrm>
              <a:off x="4320202" y="1582322"/>
              <a:ext cx="92712" cy="92091"/>
              <a:chOff x="4320202" y="1582322"/>
              <a:chExt cx="92712" cy="92091"/>
            </a:xfrm>
          </p:grpSpPr>
          <p:sp>
            <p:nvSpPr>
              <p:cNvPr id="5208" name="Google Shape;5208;p371"/>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371"/>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13" name="Shape 5213"/>
        <p:cNvGrpSpPr/>
        <p:nvPr/>
      </p:nvGrpSpPr>
      <p:grpSpPr>
        <a:xfrm>
          <a:off x="0" y="0"/>
          <a:ext cx="0" cy="0"/>
          <a:chOff x="0" y="0"/>
          <a:chExt cx="0" cy="0"/>
        </a:xfrm>
      </p:grpSpPr>
      <p:sp>
        <p:nvSpPr>
          <p:cNvPr id="5214" name="Google Shape;5214;p372"/>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215" name="Google Shape;5215;p372"/>
          <p:cNvSpPr txBox="1"/>
          <p:nvPr>
            <p:ph idx="2" type="title"/>
          </p:nvPr>
        </p:nvSpPr>
        <p:spPr>
          <a:xfrm>
            <a:off x="622725" y="1414625"/>
            <a:ext cx="41205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a:solidFill>
                  <a:srgbClr val="B3BBC1"/>
                </a:solidFill>
                <a:latin typeface="Lexend Deca Medium"/>
                <a:ea typeface="Lexend Deca Medium"/>
                <a:cs typeface="Lexend Deca Medium"/>
                <a:sym typeface="Lexend Deca Medium"/>
              </a:rPr>
              <a:t>Which of the following are true for aggregation expression in MQL?</a:t>
            </a:r>
            <a:endParaRPr>
              <a:solidFill>
                <a:srgbClr val="B3BBC1"/>
              </a:solidFill>
              <a:latin typeface="Lexend Deca Medium"/>
              <a:ea typeface="Lexend Deca Medium"/>
              <a:cs typeface="Lexend Deca Medium"/>
              <a:sym typeface="Lexend Deca Medium"/>
            </a:endParaRPr>
          </a:p>
          <a:p>
            <a:pPr indent="-203200" lvl="1" marL="742950" rtl="0" algn="l">
              <a:lnSpc>
                <a:spcPct val="110000"/>
              </a:lnSpc>
              <a:spcBef>
                <a:spcPts val="1500"/>
              </a:spcBef>
              <a:spcAft>
                <a:spcPts val="0"/>
              </a:spcAft>
              <a:buClr>
                <a:srgbClr val="15232E"/>
              </a:buClr>
              <a:buSzPts val="1400"/>
              <a:buFont typeface="Lexend Deca Light"/>
              <a:buAutoNum type="alphaUcPeriod"/>
            </a:pPr>
            <a:r>
              <a:rPr lang="en">
                <a:solidFill>
                  <a:srgbClr val="1A1A1A"/>
                </a:solidFill>
              </a:rPr>
              <a:t>Can have one or more expressions in a query</a:t>
            </a:r>
            <a:endParaRPr>
              <a:solidFill>
                <a:srgbClr val="1A1A1A"/>
              </a:solidFill>
            </a:endParaRPr>
          </a:p>
          <a:p>
            <a:pPr indent="-203200" lvl="1" marL="742950" rtl="0" algn="l">
              <a:lnSpc>
                <a:spcPct val="110000"/>
              </a:lnSpc>
              <a:spcBef>
                <a:spcPts val="1500"/>
              </a:spcBef>
              <a:spcAft>
                <a:spcPts val="0"/>
              </a:spcAft>
              <a:buClr>
                <a:srgbClr val="B3BBC1"/>
              </a:buClr>
              <a:buSzPts val="1400"/>
              <a:buFont typeface="Lexend Deca Light"/>
              <a:buAutoNum type="alphaUcPeriod"/>
            </a:pPr>
            <a:r>
              <a:rPr lang="en">
                <a:solidFill>
                  <a:srgbClr val="B3BBC1"/>
                </a:solidFill>
              </a:rPr>
              <a:t>Use dotted names instead of field paths</a:t>
            </a:r>
            <a:endParaRPr>
              <a:solidFill>
                <a:srgbClr val="B3BBC1"/>
              </a:solidFill>
            </a:endParaRPr>
          </a:p>
          <a:p>
            <a:pPr indent="-203200" lvl="1" marL="742950" rtl="0" algn="l">
              <a:lnSpc>
                <a:spcPct val="110000"/>
              </a:lnSpc>
              <a:spcBef>
                <a:spcPts val="1500"/>
              </a:spcBef>
              <a:spcAft>
                <a:spcPts val="0"/>
              </a:spcAft>
              <a:buClr>
                <a:srgbClr val="B3BBC1"/>
              </a:buClr>
              <a:buSzPts val="1400"/>
              <a:buFont typeface="Lexend Deca Light"/>
              <a:buAutoNum type="alphaUcPeriod"/>
            </a:pPr>
            <a:r>
              <a:rPr lang="en">
                <a:solidFill>
                  <a:srgbClr val="B3BBC1"/>
                </a:solidFill>
              </a:rPr>
              <a:t>Works with system or with user defined variables</a:t>
            </a:r>
            <a:endParaRPr>
              <a:solidFill>
                <a:srgbClr val="B3BBC1"/>
              </a:solidFill>
            </a:endParaRPr>
          </a:p>
          <a:p>
            <a:pPr indent="-203200" lvl="1" marL="742950" rtl="0" algn="l">
              <a:lnSpc>
                <a:spcPct val="110000"/>
              </a:lnSpc>
              <a:spcBef>
                <a:spcPts val="1500"/>
              </a:spcBef>
              <a:spcAft>
                <a:spcPts val="1500"/>
              </a:spcAft>
              <a:buClr>
                <a:srgbClr val="B3BBC1"/>
              </a:buClr>
              <a:buSzPts val="1400"/>
              <a:buFont typeface="Lexend Deca Light"/>
              <a:buAutoNum type="alphaUcPeriod"/>
            </a:pPr>
            <a:r>
              <a:rPr lang="en">
                <a:solidFill>
                  <a:srgbClr val="B3BBC1"/>
                </a:solidFill>
              </a:rPr>
              <a:t>Object expressions are not usable in MQL and are only usable in the Aggregation Framework</a:t>
            </a:r>
            <a:endParaRPr>
              <a:solidFill>
                <a:srgbClr val="B3BBC1"/>
              </a:solidFill>
            </a:endParaRPr>
          </a:p>
        </p:txBody>
      </p:sp>
      <p:grpSp>
        <p:nvGrpSpPr>
          <p:cNvPr id="5216" name="Google Shape;5216;p372"/>
          <p:cNvGrpSpPr/>
          <p:nvPr/>
        </p:nvGrpSpPr>
        <p:grpSpPr>
          <a:xfrm>
            <a:off x="618707" y="2060098"/>
            <a:ext cx="230860" cy="230824"/>
            <a:chOff x="3461391" y="1518516"/>
            <a:chExt cx="219470" cy="219457"/>
          </a:xfrm>
        </p:grpSpPr>
        <p:sp>
          <p:nvSpPr>
            <p:cNvPr id="5217" name="Google Shape;5217;p372"/>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372"/>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9" name="Google Shape;5219;p372"/>
          <p:cNvGrpSpPr/>
          <p:nvPr/>
        </p:nvGrpSpPr>
        <p:grpSpPr>
          <a:xfrm>
            <a:off x="619833" y="2743958"/>
            <a:ext cx="228608" cy="228608"/>
            <a:chOff x="4257004" y="1518516"/>
            <a:chExt cx="219457" cy="219457"/>
          </a:xfrm>
        </p:grpSpPr>
        <p:sp>
          <p:nvSpPr>
            <p:cNvPr id="5220" name="Google Shape;5220;p372"/>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21" name="Google Shape;5221;p372"/>
            <p:cNvGrpSpPr/>
            <p:nvPr/>
          </p:nvGrpSpPr>
          <p:grpSpPr>
            <a:xfrm>
              <a:off x="4320202" y="1582322"/>
              <a:ext cx="92712" cy="92091"/>
              <a:chOff x="4320202" y="1582322"/>
              <a:chExt cx="92712" cy="92091"/>
            </a:xfrm>
          </p:grpSpPr>
          <p:sp>
            <p:nvSpPr>
              <p:cNvPr id="5222" name="Google Shape;5222;p372"/>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372"/>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24" name="Google Shape;5224;p372"/>
          <p:cNvGrpSpPr/>
          <p:nvPr/>
        </p:nvGrpSpPr>
        <p:grpSpPr>
          <a:xfrm>
            <a:off x="618707" y="3187858"/>
            <a:ext cx="230860" cy="230824"/>
            <a:chOff x="3461391" y="1518516"/>
            <a:chExt cx="219470" cy="219457"/>
          </a:xfrm>
        </p:grpSpPr>
        <p:sp>
          <p:nvSpPr>
            <p:cNvPr id="5225" name="Google Shape;5225;p372"/>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372"/>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7" name="Google Shape;5227;p372"/>
          <p:cNvGrpSpPr/>
          <p:nvPr/>
        </p:nvGrpSpPr>
        <p:grpSpPr>
          <a:xfrm>
            <a:off x="619833" y="3795518"/>
            <a:ext cx="228608" cy="228608"/>
            <a:chOff x="4257004" y="1518516"/>
            <a:chExt cx="219457" cy="219457"/>
          </a:xfrm>
        </p:grpSpPr>
        <p:sp>
          <p:nvSpPr>
            <p:cNvPr id="5228" name="Google Shape;5228;p372"/>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29" name="Google Shape;5229;p372"/>
            <p:cNvGrpSpPr/>
            <p:nvPr/>
          </p:nvGrpSpPr>
          <p:grpSpPr>
            <a:xfrm>
              <a:off x="4320202" y="1582322"/>
              <a:ext cx="92712" cy="92091"/>
              <a:chOff x="4320202" y="1582322"/>
              <a:chExt cx="92712" cy="92091"/>
            </a:xfrm>
          </p:grpSpPr>
          <p:sp>
            <p:nvSpPr>
              <p:cNvPr id="5230" name="Google Shape;5230;p372"/>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372"/>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232" name="Google Shape;5232;p372"/>
          <p:cNvSpPr txBox="1"/>
          <p:nvPr/>
        </p:nvSpPr>
        <p:spPr>
          <a:xfrm>
            <a:off x="5702850" y="2288700"/>
            <a:ext cx="3000000" cy="16809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13AA52"/>
                </a:solidFill>
                <a:latin typeface="Lexend Deca Light"/>
                <a:ea typeface="Lexend Deca Light"/>
                <a:cs typeface="Lexend Deca Light"/>
                <a:sym typeface="Lexend Deca Light"/>
              </a:rPr>
              <a:t>This is correct. It is possible to have multiple expressions in a query, however the syntax varies slightly as noted.</a:t>
            </a:r>
            <a:endParaRPr>
              <a:latin typeface="Lexend Deca Light"/>
              <a:ea typeface="Lexend Deca Light"/>
              <a:cs typeface="Lexend Deca Light"/>
              <a:sym typeface="Lexend Deca Light"/>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36" name="Shape 5236"/>
        <p:cNvGrpSpPr/>
        <p:nvPr/>
      </p:nvGrpSpPr>
      <p:grpSpPr>
        <a:xfrm>
          <a:off x="0" y="0"/>
          <a:ext cx="0" cy="0"/>
          <a:chOff x="0" y="0"/>
          <a:chExt cx="0" cy="0"/>
        </a:xfrm>
      </p:grpSpPr>
      <p:sp>
        <p:nvSpPr>
          <p:cNvPr id="5237" name="Google Shape;5237;p373"/>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238" name="Google Shape;5238;p373"/>
          <p:cNvSpPr txBox="1"/>
          <p:nvPr>
            <p:ph idx="2" type="title"/>
          </p:nvPr>
        </p:nvSpPr>
        <p:spPr>
          <a:xfrm>
            <a:off x="622725" y="1414625"/>
            <a:ext cx="41205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a:solidFill>
                  <a:srgbClr val="B3BBC1"/>
                </a:solidFill>
                <a:latin typeface="Lexend Deca Medium"/>
                <a:ea typeface="Lexend Deca Medium"/>
                <a:cs typeface="Lexend Deca Medium"/>
                <a:sym typeface="Lexend Deca Medium"/>
              </a:rPr>
              <a:t>Which of the following are true for aggregation expression in MQL?</a:t>
            </a:r>
            <a:endParaRPr>
              <a:solidFill>
                <a:srgbClr val="B3BBC1"/>
              </a:solidFill>
              <a:latin typeface="Lexend Deca Medium"/>
              <a:ea typeface="Lexend Deca Medium"/>
              <a:cs typeface="Lexend Deca Medium"/>
              <a:sym typeface="Lexend Deca Medium"/>
            </a:endParaRPr>
          </a:p>
          <a:p>
            <a:pPr indent="-203200" lvl="1" marL="742950" rtl="0" algn="l">
              <a:lnSpc>
                <a:spcPct val="110000"/>
              </a:lnSpc>
              <a:spcBef>
                <a:spcPts val="1500"/>
              </a:spcBef>
              <a:spcAft>
                <a:spcPts val="0"/>
              </a:spcAft>
              <a:buClr>
                <a:srgbClr val="B3BBC1"/>
              </a:buClr>
              <a:buSzPts val="1400"/>
              <a:buFont typeface="Lexend Deca Light"/>
              <a:buAutoNum type="alphaUcPeriod"/>
            </a:pPr>
            <a:r>
              <a:rPr lang="en">
                <a:solidFill>
                  <a:srgbClr val="B3BBC1"/>
                </a:solidFill>
              </a:rPr>
              <a:t>Can have one or more expressions in a query</a:t>
            </a:r>
            <a:endParaRPr>
              <a:solidFill>
                <a:srgbClr val="B3BBC1"/>
              </a:solidFill>
            </a:endParaRPr>
          </a:p>
          <a:p>
            <a:pPr indent="-203200" lvl="1" marL="742950" rtl="0" algn="l">
              <a:lnSpc>
                <a:spcPct val="110000"/>
              </a:lnSpc>
              <a:spcBef>
                <a:spcPts val="1500"/>
              </a:spcBef>
              <a:spcAft>
                <a:spcPts val="0"/>
              </a:spcAft>
              <a:buClr>
                <a:schemeClr val="dk1"/>
              </a:buClr>
              <a:buSzPts val="1400"/>
              <a:buFont typeface="Lexend Deca Light"/>
              <a:buAutoNum type="alphaUcPeriod"/>
            </a:pPr>
            <a:r>
              <a:rPr lang="en"/>
              <a:t>Use dotted names instead of field paths</a:t>
            </a:r>
            <a:endParaRPr/>
          </a:p>
          <a:p>
            <a:pPr indent="-203200" lvl="1" marL="742950" rtl="0" algn="l">
              <a:lnSpc>
                <a:spcPct val="110000"/>
              </a:lnSpc>
              <a:spcBef>
                <a:spcPts val="1500"/>
              </a:spcBef>
              <a:spcAft>
                <a:spcPts val="0"/>
              </a:spcAft>
              <a:buClr>
                <a:srgbClr val="B3BBC1"/>
              </a:buClr>
              <a:buSzPts val="1400"/>
              <a:buFont typeface="Lexend Deca Light"/>
              <a:buAutoNum type="alphaUcPeriod"/>
            </a:pPr>
            <a:r>
              <a:rPr lang="en">
                <a:solidFill>
                  <a:srgbClr val="B3BBC1"/>
                </a:solidFill>
              </a:rPr>
              <a:t>Works with system or with user defined variables</a:t>
            </a:r>
            <a:endParaRPr>
              <a:solidFill>
                <a:srgbClr val="B3BBC1"/>
              </a:solidFill>
            </a:endParaRPr>
          </a:p>
          <a:p>
            <a:pPr indent="-203200" lvl="1" marL="742950" rtl="0" algn="l">
              <a:lnSpc>
                <a:spcPct val="110000"/>
              </a:lnSpc>
              <a:spcBef>
                <a:spcPts val="1500"/>
              </a:spcBef>
              <a:spcAft>
                <a:spcPts val="1500"/>
              </a:spcAft>
              <a:buClr>
                <a:srgbClr val="B3BBC1"/>
              </a:buClr>
              <a:buSzPts val="1400"/>
              <a:buFont typeface="Lexend Deca Light"/>
              <a:buAutoNum type="alphaUcPeriod"/>
            </a:pPr>
            <a:r>
              <a:rPr lang="en">
                <a:solidFill>
                  <a:srgbClr val="B3BBC1"/>
                </a:solidFill>
              </a:rPr>
              <a:t>Object expressions are not usable in MQL and are only usable in the Aggregation Framework</a:t>
            </a:r>
            <a:endParaRPr>
              <a:solidFill>
                <a:srgbClr val="B3BBC1"/>
              </a:solidFill>
            </a:endParaRPr>
          </a:p>
        </p:txBody>
      </p:sp>
      <p:grpSp>
        <p:nvGrpSpPr>
          <p:cNvPr id="5239" name="Google Shape;5239;p373"/>
          <p:cNvGrpSpPr/>
          <p:nvPr/>
        </p:nvGrpSpPr>
        <p:grpSpPr>
          <a:xfrm>
            <a:off x="618707" y="2060098"/>
            <a:ext cx="230860" cy="230824"/>
            <a:chOff x="3461391" y="1518516"/>
            <a:chExt cx="219470" cy="219457"/>
          </a:xfrm>
        </p:grpSpPr>
        <p:sp>
          <p:nvSpPr>
            <p:cNvPr id="5240" name="Google Shape;5240;p37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37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2" name="Google Shape;5242;p373"/>
          <p:cNvGrpSpPr/>
          <p:nvPr/>
        </p:nvGrpSpPr>
        <p:grpSpPr>
          <a:xfrm>
            <a:off x="619833" y="2743958"/>
            <a:ext cx="228608" cy="228608"/>
            <a:chOff x="4257004" y="1518516"/>
            <a:chExt cx="219457" cy="219457"/>
          </a:xfrm>
        </p:grpSpPr>
        <p:sp>
          <p:nvSpPr>
            <p:cNvPr id="5243" name="Google Shape;5243;p373"/>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44" name="Google Shape;5244;p373"/>
            <p:cNvGrpSpPr/>
            <p:nvPr/>
          </p:nvGrpSpPr>
          <p:grpSpPr>
            <a:xfrm>
              <a:off x="4320202" y="1582322"/>
              <a:ext cx="92712" cy="92091"/>
              <a:chOff x="4320202" y="1582322"/>
              <a:chExt cx="92712" cy="92091"/>
            </a:xfrm>
          </p:grpSpPr>
          <p:sp>
            <p:nvSpPr>
              <p:cNvPr id="5245" name="Google Shape;5245;p373"/>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373"/>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47" name="Google Shape;5247;p373"/>
          <p:cNvGrpSpPr/>
          <p:nvPr/>
        </p:nvGrpSpPr>
        <p:grpSpPr>
          <a:xfrm>
            <a:off x="618707" y="3187858"/>
            <a:ext cx="230860" cy="230824"/>
            <a:chOff x="3461391" y="1518516"/>
            <a:chExt cx="219470" cy="219457"/>
          </a:xfrm>
        </p:grpSpPr>
        <p:sp>
          <p:nvSpPr>
            <p:cNvPr id="5248" name="Google Shape;5248;p37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37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0" name="Google Shape;5250;p373"/>
          <p:cNvGrpSpPr/>
          <p:nvPr/>
        </p:nvGrpSpPr>
        <p:grpSpPr>
          <a:xfrm>
            <a:off x="619833" y="3795518"/>
            <a:ext cx="228608" cy="228608"/>
            <a:chOff x="4257004" y="1518516"/>
            <a:chExt cx="219457" cy="219457"/>
          </a:xfrm>
        </p:grpSpPr>
        <p:sp>
          <p:nvSpPr>
            <p:cNvPr id="5251" name="Google Shape;5251;p373"/>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2" name="Google Shape;5252;p373"/>
            <p:cNvGrpSpPr/>
            <p:nvPr/>
          </p:nvGrpSpPr>
          <p:grpSpPr>
            <a:xfrm>
              <a:off x="4320202" y="1582322"/>
              <a:ext cx="92712" cy="92091"/>
              <a:chOff x="4320202" y="1582322"/>
              <a:chExt cx="92712" cy="92091"/>
            </a:xfrm>
          </p:grpSpPr>
          <p:sp>
            <p:nvSpPr>
              <p:cNvPr id="5253" name="Google Shape;5253;p373"/>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373"/>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255" name="Google Shape;5255;p373"/>
          <p:cNvSpPr txBox="1"/>
          <p:nvPr/>
        </p:nvSpPr>
        <p:spPr>
          <a:xfrm>
            <a:off x="5702850" y="2288700"/>
            <a:ext cx="3000000" cy="19857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CF4A22"/>
                </a:solidFill>
                <a:latin typeface="Lexend Deca Light"/>
                <a:ea typeface="Lexend Deca Light"/>
                <a:cs typeface="Lexend Deca Light"/>
                <a:sym typeface="Lexend Deca Light"/>
              </a:rPr>
              <a:t>This incorrect. Field paths are used with aggregation expressions. Dotted names as a concept are used within field paths.</a:t>
            </a:r>
            <a:endParaRPr>
              <a:latin typeface="Lexend Deca Light"/>
              <a:ea typeface="Lexend Deca Light"/>
              <a:cs typeface="Lexend Deca Light"/>
              <a:sym typeface="Lexend Deca Light"/>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11" name="Shape 4911"/>
        <p:cNvGrpSpPr/>
        <p:nvPr/>
      </p:nvGrpSpPr>
      <p:grpSpPr>
        <a:xfrm>
          <a:off x="0" y="0"/>
          <a:ext cx="0" cy="0"/>
          <a:chOff x="0" y="0"/>
          <a:chExt cx="0" cy="0"/>
        </a:xfrm>
      </p:grpSpPr>
      <p:sp>
        <p:nvSpPr>
          <p:cNvPr id="4912" name="Google Shape;4912;p338"/>
          <p:cNvSpPr txBox="1"/>
          <p:nvPr>
            <p:ph type="title"/>
          </p:nvPr>
        </p:nvSpPr>
        <p:spPr>
          <a:xfrm>
            <a:off x="417975" y="659175"/>
            <a:ext cx="84039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Using Operators and Compound Conditions</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4913" name="Google Shape;4913;p338"/>
          <p:cNvSpPr txBox="1"/>
          <p:nvPr>
            <p:ph idx="2" type="title"/>
          </p:nvPr>
        </p:nvSpPr>
        <p:spPr>
          <a:xfrm>
            <a:off x="891075" y="1489100"/>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1A1A1A"/>
                </a:solidFill>
              </a:rPr>
              <a:t>Combining operators</a:t>
            </a:r>
            <a:endParaRPr sz="2000">
              <a:solidFill>
                <a:srgbClr val="1A1A1A"/>
              </a:solidFill>
            </a:endParaRPr>
          </a:p>
          <a:p>
            <a:pPr indent="0" lvl="0" marL="0" rtl="0" algn="l">
              <a:lnSpc>
                <a:spcPct val="110000"/>
              </a:lnSpc>
              <a:spcBef>
                <a:spcPts val="2000"/>
              </a:spcBef>
              <a:spcAft>
                <a:spcPts val="0"/>
              </a:spcAft>
              <a:buNone/>
            </a:pPr>
            <a:r>
              <a:rPr lang="en" sz="2000">
                <a:solidFill>
                  <a:srgbClr val="B3BBC1"/>
                </a:solidFill>
              </a:rPr>
              <a:t>Cursors</a:t>
            </a:r>
            <a:endParaRPr sz="2000">
              <a:solidFill>
                <a:srgbClr val="B3BBC1"/>
              </a:solidFill>
            </a:endParaRPr>
          </a:p>
          <a:p>
            <a:pPr indent="0" lvl="0" marL="0" rtl="0" algn="l">
              <a:lnSpc>
                <a:spcPct val="110000"/>
              </a:lnSpc>
              <a:spcBef>
                <a:spcPts val="2000"/>
              </a:spcBef>
              <a:spcAft>
                <a:spcPts val="0"/>
              </a:spcAft>
              <a:buNone/>
            </a:pPr>
            <a:r>
              <a:rPr lang="en" sz="2000">
                <a:solidFill>
                  <a:srgbClr val="B3BBC1"/>
                </a:solidFill>
              </a:rPr>
              <a:t>Multiple compound conditions</a:t>
            </a:r>
            <a:endParaRPr sz="2000">
              <a:solidFill>
                <a:srgbClr val="B3BBC1"/>
              </a:solidFill>
            </a:endParaRPr>
          </a:p>
          <a:p>
            <a:pPr indent="0" lvl="0" marL="0" rtl="0" algn="l">
              <a:lnSpc>
                <a:spcPct val="110000"/>
              </a:lnSpc>
              <a:spcBef>
                <a:spcPts val="2000"/>
              </a:spcBef>
              <a:spcAft>
                <a:spcPts val="0"/>
              </a:spcAft>
              <a:buNone/>
            </a:pPr>
            <a:r>
              <a:rPr lang="en" sz="2000">
                <a:solidFill>
                  <a:srgbClr val="B3BBC1"/>
                </a:solidFill>
              </a:rPr>
              <a:t>Aggregation expressions</a:t>
            </a:r>
            <a:endParaRPr sz="2000">
              <a:solidFill>
                <a:srgbClr val="B3BBC1"/>
              </a:solidFill>
            </a:endParaRPr>
          </a:p>
          <a:p>
            <a:pPr indent="0" lvl="0" marL="0" rtl="0" algn="l">
              <a:lnSpc>
                <a:spcPct val="110000"/>
              </a:lnSpc>
              <a:spcBef>
                <a:spcPts val="2000"/>
              </a:spcBef>
              <a:spcAft>
                <a:spcPts val="0"/>
              </a:spcAft>
              <a:buNone/>
            </a:pPr>
            <a:r>
              <a:t/>
            </a:r>
            <a:endParaRPr sz="1800">
              <a:solidFill>
                <a:srgbClr val="B7B7B7"/>
              </a:solidFill>
              <a:latin typeface="Barlow Light"/>
              <a:ea typeface="Barlow Light"/>
              <a:cs typeface="Barlow Light"/>
              <a:sym typeface="Barlow Light"/>
            </a:endParaRPr>
          </a:p>
          <a:p>
            <a:pPr indent="0" lvl="0" marL="0" rtl="0" algn="l">
              <a:spcBef>
                <a:spcPts val="1500"/>
              </a:spcBef>
              <a:spcAft>
                <a:spcPts val="1500"/>
              </a:spcAft>
              <a:buNone/>
            </a:pPr>
            <a:r>
              <a:t/>
            </a:r>
            <a:endParaRPr/>
          </a:p>
        </p:txBody>
      </p:sp>
      <p:pic>
        <p:nvPicPr>
          <p:cNvPr id="4914" name="Google Shape;4914;p338"/>
          <p:cNvPicPr preferRelativeResize="0"/>
          <p:nvPr/>
        </p:nvPicPr>
        <p:blipFill>
          <a:blip r:embed="rId3">
            <a:alphaModFix/>
          </a:blip>
          <a:stretch>
            <a:fillRect/>
          </a:stretch>
        </p:blipFill>
        <p:spPr>
          <a:xfrm>
            <a:off x="6134150" y="1726585"/>
            <a:ext cx="1588250" cy="1588205"/>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59" name="Shape 5259"/>
        <p:cNvGrpSpPr/>
        <p:nvPr/>
      </p:nvGrpSpPr>
      <p:grpSpPr>
        <a:xfrm>
          <a:off x="0" y="0"/>
          <a:ext cx="0" cy="0"/>
          <a:chOff x="0" y="0"/>
          <a:chExt cx="0" cy="0"/>
        </a:xfrm>
      </p:grpSpPr>
      <p:sp>
        <p:nvSpPr>
          <p:cNvPr id="5260" name="Google Shape;5260;p374"/>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261" name="Google Shape;5261;p374"/>
          <p:cNvSpPr txBox="1"/>
          <p:nvPr>
            <p:ph idx="2" type="title"/>
          </p:nvPr>
        </p:nvSpPr>
        <p:spPr>
          <a:xfrm>
            <a:off x="622725" y="1414625"/>
            <a:ext cx="41205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a:solidFill>
                  <a:srgbClr val="B3BBC1"/>
                </a:solidFill>
                <a:latin typeface="Lexend Deca Medium"/>
                <a:ea typeface="Lexend Deca Medium"/>
                <a:cs typeface="Lexend Deca Medium"/>
                <a:sym typeface="Lexend Deca Medium"/>
              </a:rPr>
              <a:t>Which of the following are true for aggregation expression in MQL?</a:t>
            </a:r>
            <a:endParaRPr>
              <a:solidFill>
                <a:srgbClr val="B3BBC1"/>
              </a:solidFill>
              <a:latin typeface="Lexend Deca Medium"/>
              <a:ea typeface="Lexend Deca Medium"/>
              <a:cs typeface="Lexend Deca Medium"/>
              <a:sym typeface="Lexend Deca Medium"/>
            </a:endParaRPr>
          </a:p>
          <a:p>
            <a:pPr indent="-203200" lvl="1" marL="742950" rtl="0" algn="l">
              <a:lnSpc>
                <a:spcPct val="110000"/>
              </a:lnSpc>
              <a:spcBef>
                <a:spcPts val="1500"/>
              </a:spcBef>
              <a:spcAft>
                <a:spcPts val="0"/>
              </a:spcAft>
              <a:buClr>
                <a:srgbClr val="B3BBC1"/>
              </a:buClr>
              <a:buSzPts val="1400"/>
              <a:buFont typeface="Lexend Deca Light"/>
              <a:buAutoNum type="alphaUcPeriod"/>
            </a:pPr>
            <a:r>
              <a:rPr lang="en">
                <a:solidFill>
                  <a:srgbClr val="B3BBC1"/>
                </a:solidFill>
              </a:rPr>
              <a:t>Can have one or more expressions in a query</a:t>
            </a:r>
            <a:endParaRPr>
              <a:solidFill>
                <a:srgbClr val="B3BBC1"/>
              </a:solidFill>
            </a:endParaRPr>
          </a:p>
          <a:p>
            <a:pPr indent="-203200" lvl="1" marL="742950" rtl="0" algn="l">
              <a:lnSpc>
                <a:spcPct val="110000"/>
              </a:lnSpc>
              <a:spcBef>
                <a:spcPts val="1500"/>
              </a:spcBef>
              <a:spcAft>
                <a:spcPts val="0"/>
              </a:spcAft>
              <a:buClr>
                <a:srgbClr val="B3BBC1"/>
              </a:buClr>
              <a:buSzPts val="1400"/>
              <a:buFont typeface="Lexend Deca Light"/>
              <a:buAutoNum type="alphaUcPeriod"/>
            </a:pPr>
            <a:r>
              <a:rPr lang="en">
                <a:solidFill>
                  <a:srgbClr val="B3BBC1"/>
                </a:solidFill>
              </a:rPr>
              <a:t>Use dotted names instead of field paths</a:t>
            </a:r>
            <a:endParaRPr>
              <a:solidFill>
                <a:srgbClr val="B3BBC1"/>
              </a:solidFill>
            </a:endParaRPr>
          </a:p>
          <a:p>
            <a:pPr indent="-203200" lvl="1" marL="742950" rtl="0" algn="l">
              <a:lnSpc>
                <a:spcPct val="110000"/>
              </a:lnSpc>
              <a:spcBef>
                <a:spcPts val="1500"/>
              </a:spcBef>
              <a:spcAft>
                <a:spcPts val="0"/>
              </a:spcAft>
              <a:buClr>
                <a:schemeClr val="dk1"/>
              </a:buClr>
              <a:buSzPts val="1400"/>
              <a:buFont typeface="Lexend Deca Light"/>
              <a:buAutoNum type="alphaUcPeriod"/>
            </a:pPr>
            <a:r>
              <a:rPr lang="en"/>
              <a:t>Works with system or with user defined variables</a:t>
            </a:r>
            <a:endParaRPr/>
          </a:p>
          <a:p>
            <a:pPr indent="-203200" lvl="1" marL="742950" rtl="0" algn="l">
              <a:lnSpc>
                <a:spcPct val="110000"/>
              </a:lnSpc>
              <a:spcBef>
                <a:spcPts val="1500"/>
              </a:spcBef>
              <a:spcAft>
                <a:spcPts val="1500"/>
              </a:spcAft>
              <a:buClr>
                <a:srgbClr val="B3BBC1"/>
              </a:buClr>
              <a:buSzPts val="1400"/>
              <a:buFont typeface="Lexend Deca Light"/>
              <a:buAutoNum type="alphaUcPeriod"/>
            </a:pPr>
            <a:r>
              <a:rPr lang="en">
                <a:solidFill>
                  <a:srgbClr val="B3BBC1"/>
                </a:solidFill>
              </a:rPr>
              <a:t>Object expressions are not usable in MQL and are only usable in the Aggregation Framework</a:t>
            </a:r>
            <a:endParaRPr>
              <a:solidFill>
                <a:srgbClr val="B3BBC1"/>
              </a:solidFill>
            </a:endParaRPr>
          </a:p>
        </p:txBody>
      </p:sp>
      <p:grpSp>
        <p:nvGrpSpPr>
          <p:cNvPr id="5262" name="Google Shape;5262;p374"/>
          <p:cNvGrpSpPr/>
          <p:nvPr/>
        </p:nvGrpSpPr>
        <p:grpSpPr>
          <a:xfrm>
            <a:off x="618707" y="2060098"/>
            <a:ext cx="230860" cy="230824"/>
            <a:chOff x="3461391" y="1518516"/>
            <a:chExt cx="219470" cy="219457"/>
          </a:xfrm>
        </p:grpSpPr>
        <p:sp>
          <p:nvSpPr>
            <p:cNvPr id="5263" name="Google Shape;5263;p37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37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5" name="Google Shape;5265;p374"/>
          <p:cNvGrpSpPr/>
          <p:nvPr/>
        </p:nvGrpSpPr>
        <p:grpSpPr>
          <a:xfrm>
            <a:off x="619833" y="2743958"/>
            <a:ext cx="228608" cy="228608"/>
            <a:chOff x="4257004" y="1518516"/>
            <a:chExt cx="219457" cy="219457"/>
          </a:xfrm>
        </p:grpSpPr>
        <p:sp>
          <p:nvSpPr>
            <p:cNvPr id="5266" name="Google Shape;5266;p374"/>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67" name="Google Shape;5267;p374"/>
            <p:cNvGrpSpPr/>
            <p:nvPr/>
          </p:nvGrpSpPr>
          <p:grpSpPr>
            <a:xfrm>
              <a:off x="4320202" y="1582322"/>
              <a:ext cx="92712" cy="92091"/>
              <a:chOff x="4320202" y="1582322"/>
              <a:chExt cx="92712" cy="92091"/>
            </a:xfrm>
          </p:grpSpPr>
          <p:sp>
            <p:nvSpPr>
              <p:cNvPr id="5268" name="Google Shape;5268;p374"/>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374"/>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70" name="Google Shape;5270;p374"/>
          <p:cNvGrpSpPr/>
          <p:nvPr/>
        </p:nvGrpSpPr>
        <p:grpSpPr>
          <a:xfrm>
            <a:off x="618707" y="3187858"/>
            <a:ext cx="230860" cy="230824"/>
            <a:chOff x="3461391" y="1518516"/>
            <a:chExt cx="219470" cy="219457"/>
          </a:xfrm>
        </p:grpSpPr>
        <p:sp>
          <p:nvSpPr>
            <p:cNvPr id="5271" name="Google Shape;5271;p37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37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3" name="Google Shape;5273;p374"/>
          <p:cNvGrpSpPr/>
          <p:nvPr/>
        </p:nvGrpSpPr>
        <p:grpSpPr>
          <a:xfrm>
            <a:off x="619833" y="3795518"/>
            <a:ext cx="228608" cy="228608"/>
            <a:chOff x="4257004" y="1518516"/>
            <a:chExt cx="219457" cy="219457"/>
          </a:xfrm>
        </p:grpSpPr>
        <p:sp>
          <p:nvSpPr>
            <p:cNvPr id="5274" name="Google Shape;5274;p374"/>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75" name="Google Shape;5275;p374"/>
            <p:cNvGrpSpPr/>
            <p:nvPr/>
          </p:nvGrpSpPr>
          <p:grpSpPr>
            <a:xfrm>
              <a:off x="4320202" y="1582322"/>
              <a:ext cx="92712" cy="92091"/>
              <a:chOff x="4320202" y="1582322"/>
              <a:chExt cx="92712" cy="92091"/>
            </a:xfrm>
          </p:grpSpPr>
          <p:sp>
            <p:nvSpPr>
              <p:cNvPr id="5276" name="Google Shape;5276;p374"/>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374"/>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278" name="Google Shape;5278;p374"/>
          <p:cNvSpPr txBox="1"/>
          <p:nvPr/>
        </p:nvSpPr>
        <p:spPr>
          <a:xfrm>
            <a:off x="5702850" y="2288700"/>
            <a:ext cx="3000000" cy="16809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13AA52"/>
                </a:solidFill>
                <a:latin typeface="Lexend Deca Light"/>
                <a:ea typeface="Lexend Deca Light"/>
                <a:cs typeface="Lexend Deca Light"/>
                <a:sym typeface="Lexend Deca Light"/>
              </a:rPr>
              <a:t>This is correct. System or user defined variables can be used in aggregation expressions in MQL.</a:t>
            </a:r>
            <a:endParaRPr>
              <a:latin typeface="Lexend Deca Light"/>
              <a:ea typeface="Lexend Deca Light"/>
              <a:cs typeface="Lexend Deca Light"/>
              <a:sym typeface="Lexend Deca Light"/>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82" name="Shape 5282"/>
        <p:cNvGrpSpPr/>
        <p:nvPr/>
      </p:nvGrpSpPr>
      <p:grpSpPr>
        <a:xfrm>
          <a:off x="0" y="0"/>
          <a:ext cx="0" cy="0"/>
          <a:chOff x="0" y="0"/>
          <a:chExt cx="0" cy="0"/>
        </a:xfrm>
      </p:grpSpPr>
      <p:sp>
        <p:nvSpPr>
          <p:cNvPr id="5283" name="Google Shape;5283;p375"/>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284" name="Google Shape;5284;p375"/>
          <p:cNvSpPr txBox="1"/>
          <p:nvPr>
            <p:ph idx="2" type="title"/>
          </p:nvPr>
        </p:nvSpPr>
        <p:spPr>
          <a:xfrm>
            <a:off x="622725" y="1414625"/>
            <a:ext cx="41205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a:solidFill>
                  <a:srgbClr val="B3BBC1"/>
                </a:solidFill>
                <a:latin typeface="Lexend Deca Medium"/>
                <a:ea typeface="Lexend Deca Medium"/>
                <a:cs typeface="Lexend Deca Medium"/>
                <a:sym typeface="Lexend Deca Medium"/>
              </a:rPr>
              <a:t>Which of the following are true for aggregation expression in MQL?</a:t>
            </a:r>
            <a:endParaRPr>
              <a:solidFill>
                <a:srgbClr val="B3BBC1"/>
              </a:solidFill>
              <a:latin typeface="Lexend Deca Medium"/>
              <a:ea typeface="Lexend Deca Medium"/>
              <a:cs typeface="Lexend Deca Medium"/>
              <a:sym typeface="Lexend Deca Medium"/>
            </a:endParaRPr>
          </a:p>
          <a:p>
            <a:pPr indent="-203200" lvl="1" marL="742950" rtl="0" algn="l">
              <a:lnSpc>
                <a:spcPct val="110000"/>
              </a:lnSpc>
              <a:spcBef>
                <a:spcPts val="1500"/>
              </a:spcBef>
              <a:spcAft>
                <a:spcPts val="0"/>
              </a:spcAft>
              <a:buClr>
                <a:srgbClr val="B3BBC1"/>
              </a:buClr>
              <a:buSzPts val="1400"/>
              <a:buFont typeface="Lexend Deca Light"/>
              <a:buAutoNum type="alphaUcPeriod"/>
            </a:pPr>
            <a:r>
              <a:rPr lang="en">
                <a:solidFill>
                  <a:srgbClr val="B3BBC1"/>
                </a:solidFill>
              </a:rPr>
              <a:t>Can have one or more expressions in a query</a:t>
            </a:r>
            <a:endParaRPr>
              <a:solidFill>
                <a:srgbClr val="B3BBC1"/>
              </a:solidFill>
            </a:endParaRPr>
          </a:p>
          <a:p>
            <a:pPr indent="-203200" lvl="1" marL="742950" rtl="0" algn="l">
              <a:lnSpc>
                <a:spcPct val="110000"/>
              </a:lnSpc>
              <a:spcBef>
                <a:spcPts val="1500"/>
              </a:spcBef>
              <a:spcAft>
                <a:spcPts val="0"/>
              </a:spcAft>
              <a:buClr>
                <a:srgbClr val="B3BBC1"/>
              </a:buClr>
              <a:buSzPts val="1400"/>
              <a:buFont typeface="Lexend Deca Light"/>
              <a:buAutoNum type="alphaUcPeriod"/>
            </a:pPr>
            <a:r>
              <a:rPr lang="en">
                <a:solidFill>
                  <a:srgbClr val="B3BBC1"/>
                </a:solidFill>
              </a:rPr>
              <a:t>Use dotted names instead of field paths</a:t>
            </a:r>
            <a:endParaRPr>
              <a:solidFill>
                <a:srgbClr val="B3BBC1"/>
              </a:solidFill>
            </a:endParaRPr>
          </a:p>
          <a:p>
            <a:pPr indent="-203200" lvl="1" marL="742950" rtl="0" algn="l">
              <a:lnSpc>
                <a:spcPct val="110000"/>
              </a:lnSpc>
              <a:spcBef>
                <a:spcPts val="1500"/>
              </a:spcBef>
              <a:spcAft>
                <a:spcPts val="0"/>
              </a:spcAft>
              <a:buClr>
                <a:srgbClr val="B3BBC1"/>
              </a:buClr>
              <a:buSzPts val="1400"/>
              <a:buFont typeface="Lexend Deca Light"/>
              <a:buAutoNum type="alphaUcPeriod"/>
            </a:pPr>
            <a:r>
              <a:rPr lang="en">
                <a:solidFill>
                  <a:srgbClr val="B3BBC1"/>
                </a:solidFill>
              </a:rPr>
              <a:t>Works with system or with user defined variables</a:t>
            </a:r>
            <a:endParaRPr>
              <a:solidFill>
                <a:srgbClr val="B3BBC1"/>
              </a:solidFill>
            </a:endParaRPr>
          </a:p>
          <a:p>
            <a:pPr indent="-203200" lvl="1" marL="742950" rtl="0" algn="l">
              <a:lnSpc>
                <a:spcPct val="110000"/>
              </a:lnSpc>
              <a:spcBef>
                <a:spcPts val="1500"/>
              </a:spcBef>
              <a:spcAft>
                <a:spcPts val="1500"/>
              </a:spcAft>
              <a:buClr>
                <a:schemeClr val="dk1"/>
              </a:buClr>
              <a:buSzPts val="1400"/>
              <a:buFont typeface="Lexend Deca Light"/>
              <a:buAutoNum type="alphaUcPeriod"/>
            </a:pPr>
            <a:r>
              <a:rPr lang="en"/>
              <a:t>Object expressions are not usable in MQL and are only usable in the Aggregation Framework</a:t>
            </a:r>
            <a:endParaRPr/>
          </a:p>
        </p:txBody>
      </p:sp>
      <p:grpSp>
        <p:nvGrpSpPr>
          <p:cNvPr id="5285" name="Google Shape;5285;p375"/>
          <p:cNvGrpSpPr/>
          <p:nvPr/>
        </p:nvGrpSpPr>
        <p:grpSpPr>
          <a:xfrm>
            <a:off x="618707" y="2060098"/>
            <a:ext cx="230860" cy="230824"/>
            <a:chOff x="3461391" y="1518516"/>
            <a:chExt cx="219470" cy="219457"/>
          </a:xfrm>
        </p:grpSpPr>
        <p:sp>
          <p:nvSpPr>
            <p:cNvPr id="5286" name="Google Shape;5286;p37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37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8" name="Google Shape;5288;p375"/>
          <p:cNvGrpSpPr/>
          <p:nvPr/>
        </p:nvGrpSpPr>
        <p:grpSpPr>
          <a:xfrm>
            <a:off x="619833" y="2743958"/>
            <a:ext cx="228608" cy="228608"/>
            <a:chOff x="4257004" y="1518516"/>
            <a:chExt cx="219457" cy="219457"/>
          </a:xfrm>
        </p:grpSpPr>
        <p:sp>
          <p:nvSpPr>
            <p:cNvPr id="5289" name="Google Shape;5289;p375"/>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0" name="Google Shape;5290;p375"/>
            <p:cNvGrpSpPr/>
            <p:nvPr/>
          </p:nvGrpSpPr>
          <p:grpSpPr>
            <a:xfrm>
              <a:off x="4320202" y="1582322"/>
              <a:ext cx="92712" cy="92091"/>
              <a:chOff x="4320202" y="1582322"/>
              <a:chExt cx="92712" cy="92091"/>
            </a:xfrm>
          </p:grpSpPr>
          <p:sp>
            <p:nvSpPr>
              <p:cNvPr id="5291" name="Google Shape;5291;p375"/>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375"/>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93" name="Google Shape;5293;p375"/>
          <p:cNvGrpSpPr/>
          <p:nvPr/>
        </p:nvGrpSpPr>
        <p:grpSpPr>
          <a:xfrm>
            <a:off x="618707" y="3187858"/>
            <a:ext cx="230860" cy="230824"/>
            <a:chOff x="3461391" y="1518516"/>
            <a:chExt cx="219470" cy="219457"/>
          </a:xfrm>
        </p:grpSpPr>
        <p:sp>
          <p:nvSpPr>
            <p:cNvPr id="5294" name="Google Shape;5294;p37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37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6" name="Google Shape;5296;p375"/>
          <p:cNvGrpSpPr/>
          <p:nvPr/>
        </p:nvGrpSpPr>
        <p:grpSpPr>
          <a:xfrm>
            <a:off x="619833" y="3795518"/>
            <a:ext cx="228608" cy="228608"/>
            <a:chOff x="4257004" y="1518516"/>
            <a:chExt cx="219457" cy="219457"/>
          </a:xfrm>
        </p:grpSpPr>
        <p:sp>
          <p:nvSpPr>
            <p:cNvPr id="5297" name="Google Shape;5297;p375"/>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8" name="Google Shape;5298;p375"/>
            <p:cNvGrpSpPr/>
            <p:nvPr/>
          </p:nvGrpSpPr>
          <p:grpSpPr>
            <a:xfrm>
              <a:off x="4320202" y="1582322"/>
              <a:ext cx="92712" cy="92091"/>
              <a:chOff x="4320202" y="1582322"/>
              <a:chExt cx="92712" cy="92091"/>
            </a:xfrm>
          </p:grpSpPr>
          <p:sp>
            <p:nvSpPr>
              <p:cNvPr id="5299" name="Google Shape;5299;p375"/>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375"/>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301" name="Google Shape;5301;p375"/>
          <p:cNvSpPr txBox="1"/>
          <p:nvPr/>
        </p:nvSpPr>
        <p:spPr>
          <a:xfrm>
            <a:off x="5702850" y="2288700"/>
            <a:ext cx="3000000" cy="16809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CF4A22"/>
                </a:solidFill>
                <a:latin typeface="Lexend Deca Light"/>
                <a:ea typeface="Lexend Deca Light"/>
                <a:cs typeface="Lexend Deca Light"/>
                <a:sym typeface="Lexend Deca Light"/>
              </a:rPr>
              <a:t>This incorrect. You can use singular aggregation expressions or an object consisting of aggregation expressions.</a:t>
            </a:r>
            <a:endParaRPr>
              <a:latin typeface="Lexend Deca Light"/>
              <a:ea typeface="Lexend Deca Light"/>
              <a:cs typeface="Lexend Deca Light"/>
              <a:sym typeface="Lexend Deca Light"/>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05" name="Shape 5305"/>
        <p:cNvGrpSpPr/>
        <p:nvPr/>
      </p:nvGrpSpPr>
      <p:grpSpPr>
        <a:xfrm>
          <a:off x="0" y="0"/>
          <a:ext cx="0" cy="0"/>
          <a:chOff x="0" y="0"/>
          <a:chExt cx="0" cy="0"/>
        </a:xfrm>
      </p:grpSpPr>
      <p:sp>
        <p:nvSpPr>
          <p:cNvPr id="5306" name="Google Shape;5306;p376"/>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Cursors</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10" name="Shape 5310"/>
        <p:cNvGrpSpPr/>
        <p:nvPr/>
      </p:nvGrpSpPr>
      <p:grpSpPr>
        <a:xfrm>
          <a:off x="0" y="0"/>
          <a:ext cx="0" cy="0"/>
          <a:chOff x="0" y="0"/>
          <a:chExt cx="0" cy="0"/>
        </a:xfrm>
      </p:grpSpPr>
      <p:sp>
        <p:nvSpPr>
          <p:cNvPr id="5311" name="Google Shape;5311;p377"/>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Cursors</a:t>
            </a:r>
            <a:endParaRPr/>
          </a:p>
        </p:txBody>
      </p:sp>
      <p:sp>
        <p:nvSpPr>
          <p:cNvPr id="5312" name="Google Shape;5312;p377"/>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1A1A1A"/>
                </a:solidFill>
              </a:rPr>
              <a:t>MongoDB queries return a cursor, a pointer to the result set of documents</a:t>
            </a:r>
            <a:endParaRPr sz="1800">
              <a:solidFill>
                <a:srgbClr val="1A1A1A"/>
              </a:solidFill>
            </a:endParaRPr>
          </a:p>
          <a:p>
            <a:pPr indent="0" lvl="0" marL="0" rtl="0" algn="l">
              <a:lnSpc>
                <a:spcPct val="110000"/>
              </a:lnSpc>
              <a:spcBef>
                <a:spcPts val="2000"/>
              </a:spcBef>
              <a:spcAft>
                <a:spcPts val="0"/>
              </a:spcAft>
              <a:buNone/>
            </a:pPr>
            <a:r>
              <a:rPr lang="en" sz="1800">
                <a:solidFill>
                  <a:srgbClr val="B3BBC1"/>
                </a:solidFill>
              </a:rPr>
              <a:t>Cursors can be iterated through to retrieve the results</a:t>
            </a:r>
            <a:endParaRPr sz="1800">
              <a:solidFill>
                <a:srgbClr val="B3BBC1"/>
              </a:solidFill>
            </a:endParaRPr>
          </a:p>
          <a:p>
            <a:pPr indent="0" lvl="0" marL="0" rtl="0" algn="l">
              <a:lnSpc>
                <a:spcPct val="110000"/>
              </a:lnSpc>
              <a:spcBef>
                <a:spcPts val="2000"/>
              </a:spcBef>
              <a:spcAft>
                <a:spcPts val="0"/>
              </a:spcAft>
              <a:buNone/>
            </a:pPr>
            <a:r>
              <a:rPr lang="en" sz="1800">
                <a:solidFill>
                  <a:srgbClr val="B3BBC1"/>
                </a:solidFill>
              </a:rPr>
              <a:t>10 minutes of inactivity before timing out</a:t>
            </a:r>
            <a:endParaRPr sz="1800">
              <a:solidFill>
                <a:srgbClr val="B3BBC1"/>
              </a:solidFill>
            </a:endParaRPr>
          </a:p>
          <a:p>
            <a:pPr indent="0" lvl="0" marL="0" rtl="0" algn="l">
              <a:lnSpc>
                <a:spcPct val="110000"/>
              </a:lnSpc>
              <a:spcBef>
                <a:spcPts val="2000"/>
              </a:spcBef>
              <a:spcAft>
                <a:spcPts val="0"/>
              </a:spcAft>
              <a:buNone/>
            </a:pPr>
            <a:r>
              <a:rPr lang="en" sz="1800">
                <a:solidFill>
                  <a:srgbClr val="B3BBC1"/>
                </a:solidFill>
              </a:rPr>
              <a:t>Various options available within the MongoDB Shell or via MongoDB’s drivers</a:t>
            </a:r>
            <a:endParaRPr sz="1800">
              <a:solidFill>
                <a:srgbClr val="B3BBC1"/>
              </a:solidFill>
            </a:endParaRPr>
          </a:p>
          <a:p>
            <a:pPr indent="0" lvl="0" marL="0" rtl="0" algn="l">
              <a:lnSpc>
                <a:spcPct val="110000"/>
              </a:lnSpc>
              <a:spcBef>
                <a:spcPts val="1000"/>
              </a:spcBef>
              <a:spcAft>
                <a:spcPts val="1500"/>
              </a:spcAft>
              <a:buNone/>
            </a:pPr>
            <a:r>
              <a:rPr i="1" lang="en" sz="1800">
                <a:solidFill>
                  <a:srgbClr val="B3BBC1"/>
                </a:solidFill>
              </a:rPr>
              <a:t>count(), hint(), limit(), readPreference(), readConcern(), skip(), sort(), etc.</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16" name="Shape 5316"/>
        <p:cNvGrpSpPr/>
        <p:nvPr/>
      </p:nvGrpSpPr>
      <p:grpSpPr>
        <a:xfrm>
          <a:off x="0" y="0"/>
          <a:ext cx="0" cy="0"/>
          <a:chOff x="0" y="0"/>
          <a:chExt cx="0" cy="0"/>
        </a:xfrm>
      </p:grpSpPr>
      <p:sp>
        <p:nvSpPr>
          <p:cNvPr id="5317" name="Google Shape;5317;p378"/>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Cursors</a:t>
            </a:r>
            <a:endParaRPr/>
          </a:p>
        </p:txBody>
      </p:sp>
      <p:sp>
        <p:nvSpPr>
          <p:cNvPr id="5318" name="Google Shape;5318;p378"/>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B3BBC1"/>
                </a:solidFill>
              </a:rPr>
              <a:t>MongoDB queries return a cursor, a pointer to the result set of documents</a:t>
            </a:r>
            <a:endParaRPr sz="1800">
              <a:solidFill>
                <a:srgbClr val="B3BBC1"/>
              </a:solidFill>
            </a:endParaRPr>
          </a:p>
          <a:p>
            <a:pPr indent="0" lvl="0" marL="0" rtl="0" algn="l">
              <a:lnSpc>
                <a:spcPct val="110000"/>
              </a:lnSpc>
              <a:spcBef>
                <a:spcPts val="2000"/>
              </a:spcBef>
              <a:spcAft>
                <a:spcPts val="0"/>
              </a:spcAft>
              <a:buNone/>
            </a:pPr>
            <a:r>
              <a:rPr lang="en" sz="1800"/>
              <a:t>Cursors can be iterated through the results</a:t>
            </a:r>
            <a:endParaRPr sz="1800"/>
          </a:p>
          <a:p>
            <a:pPr indent="0" lvl="0" marL="0" rtl="0" algn="l">
              <a:lnSpc>
                <a:spcPct val="110000"/>
              </a:lnSpc>
              <a:spcBef>
                <a:spcPts val="2000"/>
              </a:spcBef>
              <a:spcAft>
                <a:spcPts val="0"/>
              </a:spcAft>
              <a:buNone/>
            </a:pPr>
            <a:r>
              <a:rPr lang="en" sz="1800">
                <a:solidFill>
                  <a:srgbClr val="B3BBC1"/>
                </a:solidFill>
              </a:rPr>
              <a:t>10 minutes of inactivity before timing out</a:t>
            </a:r>
            <a:endParaRPr sz="1800">
              <a:solidFill>
                <a:srgbClr val="B3BBC1"/>
              </a:solidFill>
            </a:endParaRPr>
          </a:p>
          <a:p>
            <a:pPr indent="0" lvl="0" marL="0" rtl="0" algn="l">
              <a:lnSpc>
                <a:spcPct val="110000"/>
              </a:lnSpc>
              <a:spcBef>
                <a:spcPts val="2000"/>
              </a:spcBef>
              <a:spcAft>
                <a:spcPts val="0"/>
              </a:spcAft>
              <a:buNone/>
            </a:pPr>
            <a:r>
              <a:rPr lang="en" sz="1800">
                <a:solidFill>
                  <a:srgbClr val="B3BBC1"/>
                </a:solidFill>
              </a:rPr>
              <a:t>Various options available within the MongoDB Shell or via MongoDB’s drivers</a:t>
            </a:r>
            <a:endParaRPr sz="1800">
              <a:solidFill>
                <a:srgbClr val="B3BBC1"/>
              </a:solidFill>
            </a:endParaRPr>
          </a:p>
          <a:p>
            <a:pPr indent="0" lvl="0" marL="0" rtl="0" algn="l">
              <a:lnSpc>
                <a:spcPct val="110000"/>
              </a:lnSpc>
              <a:spcBef>
                <a:spcPts val="1000"/>
              </a:spcBef>
              <a:spcAft>
                <a:spcPts val="1500"/>
              </a:spcAft>
              <a:buNone/>
            </a:pPr>
            <a:r>
              <a:rPr i="1" lang="en" sz="1800">
                <a:solidFill>
                  <a:srgbClr val="B3BBC1"/>
                </a:solidFill>
              </a:rPr>
              <a:t>count(), hint(), limit(), readPreference(), readConcern(), skip(), sort(), etc.</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22" name="Shape 5322"/>
        <p:cNvGrpSpPr/>
        <p:nvPr/>
      </p:nvGrpSpPr>
      <p:grpSpPr>
        <a:xfrm>
          <a:off x="0" y="0"/>
          <a:ext cx="0" cy="0"/>
          <a:chOff x="0" y="0"/>
          <a:chExt cx="0" cy="0"/>
        </a:xfrm>
      </p:grpSpPr>
      <p:sp>
        <p:nvSpPr>
          <p:cNvPr id="5323" name="Google Shape;5323;p379"/>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Cursors</a:t>
            </a:r>
            <a:endParaRPr/>
          </a:p>
        </p:txBody>
      </p:sp>
      <p:sp>
        <p:nvSpPr>
          <p:cNvPr id="5324" name="Google Shape;5324;p379"/>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B3BBC1"/>
                </a:solidFill>
              </a:rPr>
              <a:t>MongoDB queries return a cursor, a pointer to the result set of documents</a:t>
            </a:r>
            <a:endParaRPr sz="1800">
              <a:solidFill>
                <a:srgbClr val="B3BBC1"/>
              </a:solidFill>
            </a:endParaRPr>
          </a:p>
          <a:p>
            <a:pPr indent="0" lvl="0" marL="0" rtl="0" algn="l">
              <a:lnSpc>
                <a:spcPct val="110000"/>
              </a:lnSpc>
              <a:spcBef>
                <a:spcPts val="2000"/>
              </a:spcBef>
              <a:spcAft>
                <a:spcPts val="0"/>
              </a:spcAft>
              <a:buNone/>
            </a:pPr>
            <a:r>
              <a:rPr lang="en" sz="1800">
                <a:solidFill>
                  <a:srgbClr val="B3BBC1"/>
                </a:solidFill>
              </a:rPr>
              <a:t>Cursors can be iterated through to retrieve the results</a:t>
            </a:r>
            <a:endParaRPr sz="1800">
              <a:solidFill>
                <a:srgbClr val="B3BBC1"/>
              </a:solidFill>
            </a:endParaRPr>
          </a:p>
          <a:p>
            <a:pPr indent="0" lvl="0" marL="0" rtl="0" algn="l">
              <a:lnSpc>
                <a:spcPct val="110000"/>
              </a:lnSpc>
              <a:spcBef>
                <a:spcPts val="2000"/>
              </a:spcBef>
              <a:spcAft>
                <a:spcPts val="0"/>
              </a:spcAft>
              <a:buNone/>
            </a:pPr>
            <a:r>
              <a:rPr lang="en" sz="1800"/>
              <a:t>10 minutes of inactivity before timing out</a:t>
            </a:r>
            <a:endParaRPr sz="1800"/>
          </a:p>
          <a:p>
            <a:pPr indent="0" lvl="0" marL="0" rtl="0" algn="l">
              <a:lnSpc>
                <a:spcPct val="110000"/>
              </a:lnSpc>
              <a:spcBef>
                <a:spcPts val="2000"/>
              </a:spcBef>
              <a:spcAft>
                <a:spcPts val="0"/>
              </a:spcAft>
              <a:buNone/>
            </a:pPr>
            <a:r>
              <a:rPr lang="en" sz="1800">
                <a:solidFill>
                  <a:srgbClr val="B3BBC1"/>
                </a:solidFill>
              </a:rPr>
              <a:t>Various options available within the MongoDB Shell or via MongoDB’s drivers</a:t>
            </a:r>
            <a:endParaRPr sz="1800">
              <a:solidFill>
                <a:srgbClr val="B3BBC1"/>
              </a:solidFill>
            </a:endParaRPr>
          </a:p>
          <a:p>
            <a:pPr indent="0" lvl="0" marL="0" rtl="0" algn="l">
              <a:lnSpc>
                <a:spcPct val="110000"/>
              </a:lnSpc>
              <a:spcBef>
                <a:spcPts val="1000"/>
              </a:spcBef>
              <a:spcAft>
                <a:spcPts val="1500"/>
              </a:spcAft>
              <a:buNone/>
            </a:pPr>
            <a:r>
              <a:rPr i="1" lang="en" sz="1800">
                <a:solidFill>
                  <a:srgbClr val="B3BBC1"/>
                </a:solidFill>
              </a:rPr>
              <a:t>count(), hint(), limit(), readPreference(), readConcern(), skip(), sort(), etc.</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28" name="Shape 5328"/>
        <p:cNvGrpSpPr/>
        <p:nvPr/>
      </p:nvGrpSpPr>
      <p:grpSpPr>
        <a:xfrm>
          <a:off x="0" y="0"/>
          <a:ext cx="0" cy="0"/>
          <a:chOff x="0" y="0"/>
          <a:chExt cx="0" cy="0"/>
        </a:xfrm>
      </p:grpSpPr>
      <p:sp>
        <p:nvSpPr>
          <p:cNvPr id="5329" name="Google Shape;5329;p380"/>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Cursors</a:t>
            </a:r>
            <a:endParaRPr/>
          </a:p>
        </p:txBody>
      </p:sp>
      <p:sp>
        <p:nvSpPr>
          <p:cNvPr id="5330" name="Google Shape;5330;p380"/>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B3BBC1"/>
                </a:solidFill>
              </a:rPr>
              <a:t>MongoDB queries return a cursor, a pointer to the result set of documents</a:t>
            </a:r>
            <a:endParaRPr sz="1800">
              <a:solidFill>
                <a:srgbClr val="B3BBC1"/>
              </a:solidFill>
            </a:endParaRPr>
          </a:p>
          <a:p>
            <a:pPr indent="0" lvl="0" marL="0" rtl="0" algn="l">
              <a:lnSpc>
                <a:spcPct val="110000"/>
              </a:lnSpc>
              <a:spcBef>
                <a:spcPts val="2000"/>
              </a:spcBef>
              <a:spcAft>
                <a:spcPts val="0"/>
              </a:spcAft>
              <a:buNone/>
            </a:pPr>
            <a:r>
              <a:rPr lang="en" sz="1800">
                <a:solidFill>
                  <a:srgbClr val="B3BBC1"/>
                </a:solidFill>
              </a:rPr>
              <a:t>Cursors can be iterated through to retrieve the results</a:t>
            </a:r>
            <a:endParaRPr sz="1800">
              <a:solidFill>
                <a:srgbClr val="B3BBC1"/>
              </a:solidFill>
            </a:endParaRPr>
          </a:p>
          <a:p>
            <a:pPr indent="0" lvl="0" marL="0" rtl="0" algn="l">
              <a:lnSpc>
                <a:spcPct val="110000"/>
              </a:lnSpc>
              <a:spcBef>
                <a:spcPts val="2000"/>
              </a:spcBef>
              <a:spcAft>
                <a:spcPts val="0"/>
              </a:spcAft>
              <a:buNone/>
            </a:pPr>
            <a:r>
              <a:rPr lang="en" sz="1800">
                <a:solidFill>
                  <a:srgbClr val="B3BBC1"/>
                </a:solidFill>
              </a:rPr>
              <a:t>10 minutes of inactivity before timing out</a:t>
            </a:r>
            <a:endParaRPr sz="1800">
              <a:solidFill>
                <a:srgbClr val="B3BBC1"/>
              </a:solidFill>
            </a:endParaRPr>
          </a:p>
          <a:p>
            <a:pPr indent="0" lvl="0" marL="0" rtl="0" algn="l">
              <a:lnSpc>
                <a:spcPct val="110000"/>
              </a:lnSpc>
              <a:spcBef>
                <a:spcPts val="2000"/>
              </a:spcBef>
              <a:spcAft>
                <a:spcPts val="1000"/>
              </a:spcAft>
              <a:buNone/>
            </a:pPr>
            <a:r>
              <a:rPr lang="en" sz="1800"/>
              <a:t>Various options available within the MongoDB Shell or via MongoDB’s drivers </a:t>
            </a:r>
            <a:r>
              <a:rPr i="1" lang="en" sz="1800"/>
              <a:t>count(), hint(), limit(), readPreference(), readConcern(), skip(), sort(), etc.</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34" name="Shape 5334"/>
        <p:cNvGrpSpPr/>
        <p:nvPr/>
      </p:nvGrpSpPr>
      <p:grpSpPr>
        <a:xfrm>
          <a:off x="0" y="0"/>
          <a:ext cx="0" cy="0"/>
          <a:chOff x="0" y="0"/>
          <a:chExt cx="0" cy="0"/>
        </a:xfrm>
      </p:grpSpPr>
      <p:sp>
        <p:nvSpPr>
          <p:cNvPr id="5335" name="Google Shape;5335;p381"/>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Quiz</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39" name="Shape 5339"/>
        <p:cNvGrpSpPr/>
        <p:nvPr/>
      </p:nvGrpSpPr>
      <p:grpSpPr>
        <a:xfrm>
          <a:off x="0" y="0"/>
          <a:ext cx="0" cy="0"/>
          <a:chOff x="0" y="0"/>
          <a:chExt cx="0" cy="0"/>
        </a:xfrm>
      </p:grpSpPr>
      <p:sp>
        <p:nvSpPr>
          <p:cNvPr id="5340" name="Google Shape;5340;p382"/>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341" name="Google Shape;5341;p382"/>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1A1A1A"/>
                </a:solidFill>
                <a:latin typeface="Lexend Deca Medium"/>
                <a:ea typeface="Lexend Deca Medium"/>
                <a:cs typeface="Lexend Deca Medium"/>
                <a:sym typeface="Lexend Deca Medium"/>
              </a:rPr>
              <a:t>Which of the following are true for cursors in MQL?</a:t>
            </a:r>
            <a:endParaRPr sz="2000">
              <a:solidFill>
                <a:srgbClr val="1A1A1A"/>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Stay active/open indefinitely by default</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Supports read concerns and read preferences</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Does not support index hinting</a:t>
            </a:r>
            <a:endParaRPr sz="2000">
              <a:solidFill>
                <a:srgbClr val="1A1A1A"/>
              </a:solidFill>
            </a:endParaRPr>
          </a:p>
          <a:p>
            <a:pPr indent="-241300" lvl="1" marL="742950" rtl="0" algn="l">
              <a:lnSpc>
                <a:spcPct val="110000"/>
              </a:lnSpc>
              <a:spcBef>
                <a:spcPts val="1500"/>
              </a:spcBef>
              <a:spcAft>
                <a:spcPts val="1500"/>
              </a:spcAft>
              <a:buClr>
                <a:srgbClr val="15232E"/>
              </a:buClr>
              <a:buSzPts val="2000"/>
              <a:buFont typeface="Lexend Deca Light"/>
              <a:buAutoNum type="alphaUcPeriod"/>
            </a:pPr>
            <a:r>
              <a:rPr lang="en" sz="2000">
                <a:solidFill>
                  <a:srgbClr val="1A1A1A"/>
                </a:solidFill>
              </a:rPr>
              <a:t>Uses exactly the same naming conventions across the MongoDB Drivers and the MongoDB Shell</a:t>
            </a:r>
            <a:endParaRPr/>
          </a:p>
        </p:txBody>
      </p:sp>
      <p:sp>
        <p:nvSpPr>
          <p:cNvPr id="5342" name="Google Shape;5342;p382"/>
          <p:cNvSpPr/>
          <p:nvPr/>
        </p:nvSpPr>
        <p:spPr>
          <a:xfrm>
            <a:off x="618707" y="19839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382"/>
          <p:cNvSpPr/>
          <p:nvPr/>
        </p:nvSpPr>
        <p:spPr>
          <a:xfrm>
            <a:off x="618707" y="25173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382"/>
          <p:cNvSpPr/>
          <p:nvPr/>
        </p:nvSpPr>
        <p:spPr>
          <a:xfrm>
            <a:off x="618707" y="30507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382"/>
          <p:cNvSpPr/>
          <p:nvPr/>
        </p:nvSpPr>
        <p:spPr>
          <a:xfrm>
            <a:off x="618707" y="35841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49" name="Shape 5349"/>
        <p:cNvGrpSpPr/>
        <p:nvPr/>
      </p:nvGrpSpPr>
      <p:grpSpPr>
        <a:xfrm>
          <a:off x="0" y="0"/>
          <a:ext cx="0" cy="0"/>
          <a:chOff x="0" y="0"/>
          <a:chExt cx="0" cy="0"/>
        </a:xfrm>
      </p:grpSpPr>
      <p:sp>
        <p:nvSpPr>
          <p:cNvPr id="5350" name="Google Shape;5350;p383"/>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351" name="Google Shape;5351;p383"/>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1A1A1A"/>
                </a:solidFill>
                <a:latin typeface="Lexend Deca Medium"/>
                <a:ea typeface="Lexend Deca Medium"/>
                <a:cs typeface="Lexend Deca Medium"/>
                <a:sym typeface="Lexend Deca Medium"/>
              </a:rPr>
              <a:t>Which of the following are true for cursors in MQL?</a:t>
            </a:r>
            <a:endParaRPr sz="2000">
              <a:solidFill>
                <a:srgbClr val="1A1A1A"/>
              </a:solidFill>
              <a:latin typeface="Lexend Deca Medium"/>
              <a:ea typeface="Lexend Deca Medium"/>
              <a:cs typeface="Lexend Deca Medium"/>
              <a:sym typeface="Lexend Deca Medium"/>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Stay active/open indefinitely by default</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Supports read concerns and read preferences</a:t>
            </a:r>
            <a:endParaRPr sz="2000">
              <a:solidFill>
                <a:srgbClr val="1A1A1A"/>
              </a:solidFill>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rPr>
              <a:t>Does not support index hinting</a:t>
            </a:r>
            <a:endParaRPr sz="2000">
              <a:solidFill>
                <a:srgbClr val="1A1A1A"/>
              </a:solidFill>
            </a:endParaRPr>
          </a:p>
          <a:p>
            <a:pPr indent="-241300" lvl="1" marL="742950" rtl="0" algn="l">
              <a:lnSpc>
                <a:spcPct val="110000"/>
              </a:lnSpc>
              <a:spcBef>
                <a:spcPts val="1500"/>
              </a:spcBef>
              <a:spcAft>
                <a:spcPts val="1500"/>
              </a:spcAft>
              <a:buClr>
                <a:srgbClr val="15232E"/>
              </a:buClr>
              <a:buSzPts val="2000"/>
              <a:buFont typeface="Lexend Deca Light"/>
              <a:buAutoNum type="alphaUcPeriod"/>
            </a:pPr>
            <a:r>
              <a:rPr lang="en" sz="2000">
                <a:solidFill>
                  <a:srgbClr val="1A1A1A"/>
                </a:solidFill>
              </a:rPr>
              <a:t>Uses exactly the same naming conventions across the MongoDB Drivers and the MongoDB Shell</a:t>
            </a:r>
            <a:endParaRPr/>
          </a:p>
        </p:txBody>
      </p:sp>
      <p:sp>
        <p:nvSpPr>
          <p:cNvPr id="5352" name="Google Shape;5352;p383"/>
          <p:cNvSpPr/>
          <p:nvPr/>
        </p:nvSpPr>
        <p:spPr>
          <a:xfrm>
            <a:off x="618707" y="30507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53" name="Google Shape;5353;p383"/>
          <p:cNvGrpSpPr/>
          <p:nvPr/>
        </p:nvGrpSpPr>
        <p:grpSpPr>
          <a:xfrm>
            <a:off x="619833" y="1985006"/>
            <a:ext cx="228608" cy="228608"/>
            <a:chOff x="4257004" y="1518516"/>
            <a:chExt cx="219457" cy="219457"/>
          </a:xfrm>
        </p:grpSpPr>
        <p:sp>
          <p:nvSpPr>
            <p:cNvPr id="5354" name="Google Shape;5354;p383"/>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55" name="Google Shape;5355;p383"/>
            <p:cNvGrpSpPr/>
            <p:nvPr/>
          </p:nvGrpSpPr>
          <p:grpSpPr>
            <a:xfrm>
              <a:off x="4320202" y="1582322"/>
              <a:ext cx="92712" cy="92091"/>
              <a:chOff x="4320202" y="1582322"/>
              <a:chExt cx="92712" cy="92091"/>
            </a:xfrm>
          </p:grpSpPr>
          <p:sp>
            <p:nvSpPr>
              <p:cNvPr id="5356" name="Google Shape;5356;p383"/>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383"/>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58" name="Google Shape;5358;p383"/>
          <p:cNvGrpSpPr/>
          <p:nvPr/>
        </p:nvGrpSpPr>
        <p:grpSpPr>
          <a:xfrm>
            <a:off x="619833" y="3051806"/>
            <a:ext cx="228608" cy="228608"/>
            <a:chOff x="4257004" y="1518516"/>
            <a:chExt cx="219457" cy="219457"/>
          </a:xfrm>
        </p:grpSpPr>
        <p:sp>
          <p:nvSpPr>
            <p:cNvPr id="5359" name="Google Shape;5359;p383"/>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60" name="Google Shape;5360;p383"/>
            <p:cNvGrpSpPr/>
            <p:nvPr/>
          </p:nvGrpSpPr>
          <p:grpSpPr>
            <a:xfrm>
              <a:off x="4320202" y="1582322"/>
              <a:ext cx="92712" cy="92091"/>
              <a:chOff x="4320202" y="1582322"/>
              <a:chExt cx="92712" cy="92091"/>
            </a:xfrm>
          </p:grpSpPr>
          <p:sp>
            <p:nvSpPr>
              <p:cNvPr id="5361" name="Google Shape;5361;p383"/>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383"/>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63" name="Google Shape;5363;p383"/>
          <p:cNvGrpSpPr/>
          <p:nvPr/>
        </p:nvGrpSpPr>
        <p:grpSpPr>
          <a:xfrm>
            <a:off x="619833" y="3585206"/>
            <a:ext cx="228608" cy="228608"/>
            <a:chOff x="4257004" y="1518516"/>
            <a:chExt cx="219457" cy="219457"/>
          </a:xfrm>
        </p:grpSpPr>
        <p:sp>
          <p:nvSpPr>
            <p:cNvPr id="5364" name="Google Shape;5364;p383"/>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65" name="Google Shape;5365;p383"/>
            <p:cNvGrpSpPr/>
            <p:nvPr/>
          </p:nvGrpSpPr>
          <p:grpSpPr>
            <a:xfrm>
              <a:off x="4320202" y="1582322"/>
              <a:ext cx="92712" cy="92091"/>
              <a:chOff x="4320202" y="1582322"/>
              <a:chExt cx="92712" cy="92091"/>
            </a:xfrm>
          </p:grpSpPr>
          <p:sp>
            <p:nvSpPr>
              <p:cNvPr id="5366" name="Google Shape;5366;p383"/>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383"/>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68" name="Google Shape;5368;p383"/>
          <p:cNvGrpSpPr/>
          <p:nvPr/>
        </p:nvGrpSpPr>
        <p:grpSpPr>
          <a:xfrm>
            <a:off x="618707" y="2514250"/>
            <a:ext cx="230860" cy="230824"/>
            <a:chOff x="3461391" y="1518516"/>
            <a:chExt cx="219470" cy="219457"/>
          </a:xfrm>
        </p:grpSpPr>
        <p:sp>
          <p:nvSpPr>
            <p:cNvPr id="5369" name="Google Shape;5369;p38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38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18" name="Shape 4918"/>
        <p:cNvGrpSpPr/>
        <p:nvPr/>
      </p:nvGrpSpPr>
      <p:grpSpPr>
        <a:xfrm>
          <a:off x="0" y="0"/>
          <a:ext cx="0" cy="0"/>
          <a:chOff x="0" y="0"/>
          <a:chExt cx="0" cy="0"/>
        </a:xfrm>
      </p:grpSpPr>
      <p:sp>
        <p:nvSpPr>
          <p:cNvPr id="4919" name="Google Shape;4919;p339"/>
          <p:cNvSpPr txBox="1"/>
          <p:nvPr>
            <p:ph type="title"/>
          </p:nvPr>
        </p:nvSpPr>
        <p:spPr>
          <a:xfrm>
            <a:off x="417975" y="659175"/>
            <a:ext cx="84039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Using Operators and Compound Conditions</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4920" name="Google Shape;4920;p339"/>
          <p:cNvSpPr txBox="1"/>
          <p:nvPr>
            <p:ph idx="2" type="title"/>
          </p:nvPr>
        </p:nvSpPr>
        <p:spPr>
          <a:xfrm>
            <a:off x="840525" y="145807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B3BBC1"/>
                </a:solidFill>
              </a:rPr>
              <a:t>Combining operators</a:t>
            </a:r>
            <a:endParaRPr sz="2000">
              <a:solidFill>
                <a:srgbClr val="B3BBC1"/>
              </a:solidFill>
            </a:endParaRPr>
          </a:p>
          <a:p>
            <a:pPr indent="0" lvl="0" marL="0" rtl="0" algn="l">
              <a:lnSpc>
                <a:spcPct val="110000"/>
              </a:lnSpc>
              <a:spcBef>
                <a:spcPts val="2000"/>
              </a:spcBef>
              <a:spcAft>
                <a:spcPts val="0"/>
              </a:spcAft>
              <a:buNone/>
            </a:pPr>
            <a:r>
              <a:rPr lang="en" sz="2000"/>
              <a:t>Cursors</a:t>
            </a:r>
            <a:endParaRPr sz="2000"/>
          </a:p>
          <a:p>
            <a:pPr indent="0" lvl="0" marL="0" rtl="0" algn="l">
              <a:lnSpc>
                <a:spcPct val="110000"/>
              </a:lnSpc>
              <a:spcBef>
                <a:spcPts val="2000"/>
              </a:spcBef>
              <a:spcAft>
                <a:spcPts val="0"/>
              </a:spcAft>
              <a:buNone/>
            </a:pPr>
            <a:r>
              <a:rPr lang="en" sz="2000">
                <a:solidFill>
                  <a:srgbClr val="B3BBC1"/>
                </a:solidFill>
              </a:rPr>
              <a:t>Multiple compound conditions</a:t>
            </a:r>
            <a:endParaRPr sz="2000">
              <a:solidFill>
                <a:srgbClr val="B3BBC1"/>
              </a:solidFill>
            </a:endParaRPr>
          </a:p>
          <a:p>
            <a:pPr indent="0" lvl="0" marL="0" rtl="0" algn="l">
              <a:lnSpc>
                <a:spcPct val="110000"/>
              </a:lnSpc>
              <a:spcBef>
                <a:spcPts val="2000"/>
              </a:spcBef>
              <a:spcAft>
                <a:spcPts val="0"/>
              </a:spcAft>
              <a:buNone/>
            </a:pPr>
            <a:r>
              <a:rPr lang="en" sz="2000">
                <a:solidFill>
                  <a:srgbClr val="B3BBC1"/>
                </a:solidFill>
              </a:rPr>
              <a:t>Aggregation expressions</a:t>
            </a:r>
            <a:endParaRPr sz="2000">
              <a:solidFill>
                <a:srgbClr val="B3BBC1"/>
              </a:solidFill>
            </a:endParaRPr>
          </a:p>
          <a:p>
            <a:pPr indent="0" lvl="0" marL="0" rtl="0" algn="l">
              <a:lnSpc>
                <a:spcPct val="110000"/>
              </a:lnSpc>
              <a:spcBef>
                <a:spcPts val="2000"/>
              </a:spcBef>
              <a:spcAft>
                <a:spcPts val="0"/>
              </a:spcAft>
              <a:buNone/>
            </a:pPr>
            <a:r>
              <a:t/>
            </a:r>
            <a:endParaRPr sz="1800">
              <a:solidFill>
                <a:srgbClr val="B7B7B7"/>
              </a:solidFill>
              <a:latin typeface="Barlow Light"/>
              <a:ea typeface="Barlow Light"/>
              <a:cs typeface="Barlow Light"/>
              <a:sym typeface="Barlow Light"/>
            </a:endParaRPr>
          </a:p>
          <a:p>
            <a:pPr indent="0" lvl="0" marL="0" rtl="0" algn="l">
              <a:spcBef>
                <a:spcPts val="1500"/>
              </a:spcBef>
              <a:spcAft>
                <a:spcPts val="1500"/>
              </a:spcAft>
              <a:buNone/>
            </a:pPr>
            <a:r>
              <a:t/>
            </a:r>
            <a:endParaRPr/>
          </a:p>
        </p:txBody>
      </p:sp>
      <p:pic>
        <p:nvPicPr>
          <p:cNvPr id="4921" name="Google Shape;4921;p339"/>
          <p:cNvPicPr preferRelativeResize="0"/>
          <p:nvPr/>
        </p:nvPicPr>
        <p:blipFill>
          <a:blip r:embed="rId3">
            <a:alphaModFix/>
          </a:blip>
          <a:stretch>
            <a:fillRect/>
          </a:stretch>
        </p:blipFill>
        <p:spPr>
          <a:xfrm>
            <a:off x="6134150" y="1726585"/>
            <a:ext cx="1588250" cy="1588205"/>
          </a:xfrm>
          <a:prstGeom prst="rect">
            <a:avLst/>
          </a:prstGeom>
          <a:noFill/>
          <a:ln>
            <a:noFill/>
          </a:ln>
        </p:spPr>
      </p:pic>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74" name="Shape 5374"/>
        <p:cNvGrpSpPr/>
        <p:nvPr/>
      </p:nvGrpSpPr>
      <p:grpSpPr>
        <a:xfrm>
          <a:off x="0" y="0"/>
          <a:ext cx="0" cy="0"/>
          <a:chOff x="0" y="0"/>
          <a:chExt cx="0" cy="0"/>
        </a:xfrm>
      </p:grpSpPr>
      <p:sp>
        <p:nvSpPr>
          <p:cNvPr id="5375" name="Google Shape;5375;p384"/>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376" name="Google Shape;5376;p384"/>
          <p:cNvSpPr txBox="1"/>
          <p:nvPr>
            <p:ph idx="2" type="title"/>
          </p:nvPr>
        </p:nvSpPr>
        <p:spPr>
          <a:xfrm>
            <a:off x="622725" y="1414625"/>
            <a:ext cx="50604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600">
                <a:solidFill>
                  <a:srgbClr val="B3BBC1"/>
                </a:solidFill>
                <a:latin typeface="Lexend Deca Medium"/>
                <a:ea typeface="Lexend Deca Medium"/>
                <a:cs typeface="Lexend Deca Medium"/>
                <a:sym typeface="Lexend Deca Medium"/>
              </a:rPr>
              <a:t>Which of the following are true for cursors in MQL?</a:t>
            </a:r>
            <a:endParaRPr sz="1600">
              <a:solidFill>
                <a:srgbClr val="B3BBC1"/>
              </a:solidFill>
              <a:latin typeface="Lexend Deca Medium"/>
              <a:ea typeface="Lexend Deca Medium"/>
              <a:cs typeface="Lexend Deca Medium"/>
              <a:sym typeface="Lexend Deca Medium"/>
            </a:endParaRPr>
          </a:p>
          <a:p>
            <a:pPr indent="-215900" lvl="1" marL="742950" rtl="0" algn="l">
              <a:lnSpc>
                <a:spcPct val="110000"/>
              </a:lnSpc>
              <a:spcBef>
                <a:spcPts val="1500"/>
              </a:spcBef>
              <a:spcAft>
                <a:spcPts val="0"/>
              </a:spcAft>
              <a:buClr>
                <a:srgbClr val="15232E"/>
              </a:buClr>
              <a:buSzPts val="1600"/>
              <a:buFont typeface="Lexend Deca Light"/>
              <a:buAutoNum type="alphaUcPeriod"/>
            </a:pPr>
            <a:r>
              <a:rPr lang="en" sz="1600">
                <a:solidFill>
                  <a:srgbClr val="1A1A1A"/>
                </a:solidFill>
              </a:rPr>
              <a:t>Stay active/open indefinitely by default</a:t>
            </a:r>
            <a:endParaRPr sz="1600">
              <a:solidFill>
                <a:srgbClr val="1A1A1A"/>
              </a:solidFill>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Supports read concerns and read preferences</a:t>
            </a:r>
            <a:endParaRPr sz="1600">
              <a:solidFill>
                <a:srgbClr val="B3BBC1"/>
              </a:solidFill>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Does not support index hinting</a:t>
            </a:r>
            <a:endParaRPr sz="1600">
              <a:solidFill>
                <a:srgbClr val="B3BBC1"/>
              </a:solidFill>
            </a:endParaRPr>
          </a:p>
          <a:p>
            <a:pPr indent="-215900" lvl="1" marL="742950" rtl="0" algn="l">
              <a:lnSpc>
                <a:spcPct val="110000"/>
              </a:lnSpc>
              <a:spcBef>
                <a:spcPts val="1500"/>
              </a:spcBef>
              <a:spcAft>
                <a:spcPts val="1500"/>
              </a:spcAft>
              <a:buClr>
                <a:srgbClr val="B3BBC1"/>
              </a:buClr>
              <a:buSzPts val="1600"/>
              <a:buFont typeface="Lexend Deca Light"/>
              <a:buAutoNum type="alphaUcPeriod"/>
            </a:pPr>
            <a:r>
              <a:rPr lang="en" sz="1600">
                <a:solidFill>
                  <a:srgbClr val="B3BBC1"/>
                </a:solidFill>
              </a:rPr>
              <a:t>Uses exactly the same naming conventions across the MongoDB Drivers and the MongoDB Shell</a:t>
            </a:r>
            <a:endParaRPr sz="1000">
              <a:solidFill>
                <a:srgbClr val="B3BBC1"/>
              </a:solidFill>
            </a:endParaRPr>
          </a:p>
        </p:txBody>
      </p:sp>
      <p:grpSp>
        <p:nvGrpSpPr>
          <p:cNvPr id="5377" name="Google Shape;5377;p384"/>
          <p:cNvGrpSpPr/>
          <p:nvPr/>
        </p:nvGrpSpPr>
        <p:grpSpPr>
          <a:xfrm>
            <a:off x="619833" y="2137406"/>
            <a:ext cx="228608" cy="228608"/>
            <a:chOff x="4257004" y="1518516"/>
            <a:chExt cx="219457" cy="219457"/>
          </a:xfrm>
        </p:grpSpPr>
        <p:sp>
          <p:nvSpPr>
            <p:cNvPr id="5378" name="Google Shape;5378;p384"/>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79" name="Google Shape;5379;p384"/>
            <p:cNvGrpSpPr/>
            <p:nvPr/>
          </p:nvGrpSpPr>
          <p:grpSpPr>
            <a:xfrm>
              <a:off x="4320202" y="1582322"/>
              <a:ext cx="92712" cy="92091"/>
              <a:chOff x="4320202" y="1582322"/>
              <a:chExt cx="92712" cy="92091"/>
            </a:xfrm>
          </p:grpSpPr>
          <p:sp>
            <p:nvSpPr>
              <p:cNvPr id="5380" name="Google Shape;5380;p384"/>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384"/>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82" name="Google Shape;5382;p384"/>
          <p:cNvGrpSpPr/>
          <p:nvPr/>
        </p:nvGrpSpPr>
        <p:grpSpPr>
          <a:xfrm>
            <a:off x="619833" y="3280406"/>
            <a:ext cx="228608" cy="228608"/>
            <a:chOff x="4257004" y="1518516"/>
            <a:chExt cx="219457" cy="219457"/>
          </a:xfrm>
        </p:grpSpPr>
        <p:sp>
          <p:nvSpPr>
            <p:cNvPr id="5383" name="Google Shape;5383;p384"/>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84" name="Google Shape;5384;p384"/>
            <p:cNvGrpSpPr/>
            <p:nvPr/>
          </p:nvGrpSpPr>
          <p:grpSpPr>
            <a:xfrm>
              <a:off x="4320202" y="1582322"/>
              <a:ext cx="92712" cy="92091"/>
              <a:chOff x="4320202" y="1582322"/>
              <a:chExt cx="92712" cy="92091"/>
            </a:xfrm>
          </p:grpSpPr>
          <p:sp>
            <p:nvSpPr>
              <p:cNvPr id="5385" name="Google Shape;5385;p384"/>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384"/>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87" name="Google Shape;5387;p384"/>
          <p:cNvGrpSpPr/>
          <p:nvPr/>
        </p:nvGrpSpPr>
        <p:grpSpPr>
          <a:xfrm>
            <a:off x="619833" y="3813806"/>
            <a:ext cx="228608" cy="228608"/>
            <a:chOff x="4257004" y="1518516"/>
            <a:chExt cx="219457" cy="219457"/>
          </a:xfrm>
        </p:grpSpPr>
        <p:sp>
          <p:nvSpPr>
            <p:cNvPr id="5388" name="Google Shape;5388;p384"/>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89" name="Google Shape;5389;p384"/>
            <p:cNvGrpSpPr/>
            <p:nvPr/>
          </p:nvGrpSpPr>
          <p:grpSpPr>
            <a:xfrm>
              <a:off x="4320202" y="1582322"/>
              <a:ext cx="92712" cy="92091"/>
              <a:chOff x="4320202" y="1582322"/>
              <a:chExt cx="92712" cy="92091"/>
            </a:xfrm>
          </p:grpSpPr>
          <p:sp>
            <p:nvSpPr>
              <p:cNvPr id="5390" name="Google Shape;5390;p384"/>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384"/>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92" name="Google Shape;5392;p384"/>
          <p:cNvGrpSpPr/>
          <p:nvPr/>
        </p:nvGrpSpPr>
        <p:grpSpPr>
          <a:xfrm>
            <a:off x="618707" y="2590450"/>
            <a:ext cx="230860" cy="230824"/>
            <a:chOff x="3461391" y="1518516"/>
            <a:chExt cx="219470" cy="219457"/>
          </a:xfrm>
        </p:grpSpPr>
        <p:sp>
          <p:nvSpPr>
            <p:cNvPr id="5393" name="Google Shape;5393;p38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38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95" name="Google Shape;5395;p384"/>
          <p:cNvSpPr txBox="1"/>
          <p:nvPr/>
        </p:nvSpPr>
        <p:spPr>
          <a:xfrm>
            <a:off x="5702850" y="2132925"/>
            <a:ext cx="3000000" cy="16809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CF4A22"/>
                </a:solidFill>
                <a:latin typeface="Lexend Deca Light"/>
                <a:ea typeface="Lexend Deca Light"/>
                <a:cs typeface="Lexend Deca Light"/>
                <a:sym typeface="Lexend Deca Light"/>
              </a:rPr>
              <a:t>This incorrect. Cursors only stay active for 10 minutes without any activity before being closed.</a:t>
            </a:r>
            <a:endParaRPr>
              <a:latin typeface="Lexend Deca Light"/>
              <a:ea typeface="Lexend Deca Light"/>
              <a:cs typeface="Lexend Deca Light"/>
              <a:sym typeface="Lexend Deca Light"/>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99" name="Shape 5399"/>
        <p:cNvGrpSpPr/>
        <p:nvPr/>
      </p:nvGrpSpPr>
      <p:grpSpPr>
        <a:xfrm>
          <a:off x="0" y="0"/>
          <a:ext cx="0" cy="0"/>
          <a:chOff x="0" y="0"/>
          <a:chExt cx="0" cy="0"/>
        </a:xfrm>
      </p:grpSpPr>
      <p:sp>
        <p:nvSpPr>
          <p:cNvPr id="5400" name="Google Shape;5400;p385"/>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401" name="Google Shape;5401;p385"/>
          <p:cNvSpPr txBox="1"/>
          <p:nvPr>
            <p:ph idx="2" type="title"/>
          </p:nvPr>
        </p:nvSpPr>
        <p:spPr>
          <a:xfrm>
            <a:off x="622725" y="1414625"/>
            <a:ext cx="50604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600">
                <a:solidFill>
                  <a:srgbClr val="B3BBC1"/>
                </a:solidFill>
                <a:latin typeface="Lexend Deca Medium"/>
                <a:ea typeface="Lexend Deca Medium"/>
                <a:cs typeface="Lexend Deca Medium"/>
                <a:sym typeface="Lexend Deca Medium"/>
              </a:rPr>
              <a:t>Which of the following are true for cursors in MQL?</a:t>
            </a:r>
            <a:endParaRPr sz="1600">
              <a:solidFill>
                <a:srgbClr val="B3BBC1"/>
              </a:solidFill>
              <a:latin typeface="Lexend Deca Medium"/>
              <a:ea typeface="Lexend Deca Medium"/>
              <a:cs typeface="Lexend Deca Medium"/>
              <a:sym typeface="Lexend Deca Medium"/>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Stay active/open indefinitely by default</a:t>
            </a:r>
            <a:endParaRPr sz="1600">
              <a:solidFill>
                <a:srgbClr val="B3BBC1"/>
              </a:solidFill>
            </a:endParaRPr>
          </a:p>
          <a:p>
            <a:pPr indent="-215900" lvl="1" marL="742950" rtl="0" algn="l">
              <a:lnSpc>
                <a:spcPct val="110000"/>
              </a:lnSpc>
              <a:spcBef>
                <a:spcPts val="1500"/>
              </a:spcBef>
              <a:spcAft>
                <a:spcPts val="0"/>
              </a:spcAft>
              <a:buClr>
                <a:schemeClr val="dk1"/>
              </a:buClr>
              <a:buSzPts val="1600"/>
              <a:buFont typeface="Lexend Deca Light"/>
              <a:buAutoNum type="alphaUcPeriod"/>
            </a:pPr>
            <a:r>
              <a:rPr lang="en" sz="1600"/>
              <a:t>Supports read concerns and read preferences</a:t>
            </a:r>
            <a:endParaRPr sz="1600"/>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Does not support index hinting</a:t>
            </a:r>
            <a:endParaRPr sz="1600">
              <a:solidFill>
                <a:srgbClr val="B3BBC1"/>
              </a:solidFill>
            </a:endParaRPr>
          </a:p>
          <a:p>
            <a:pPr indent="-215900" lvl="1" marL="742950" rtl="0" algn="l">
              <a:lnSpc>
                <a:spcPct val="110000"/>
              </a:lnSpc>
              <a:spcBef>
                <a:spcPts val="1500"/>
              </a:spcBef>
              <a:spcAft>
                <a:spcPts val="1500"/>
              </a:spcAft>
              <a:buClr>
                <a:srgbClr val="B3BBC1"/>
              </a:buClr>
              <a:buSzPts val="1600"/>
              <a:buFont typeface="Lexend Deca Light"/>
              <a:buAutoNum type="alphaUcPeriod"/>
            </a:pPr>
            <a:r>
              <a:rPr lang="en" sz="1600">
                <a:solidFill>
                  <a:srgbClr val="B3BBC1"/>
                </a:solidFill>
              </a:rPr>
              <a:t>Uses exactly the same naming conventions across the MongoDB Drivers and the MongoDB Shell</a:t>
            </a:r>
            <a:endParaRPr sz="1000">
              <a:solidFill>
                <a:srgbClr val="B3BBC1"/>
              </a:solidFill>
            </a:endParaRPr>
          </a:p>
        </p:txBody>
      </p:sp>
      <p:grpSp>
        <p:nvGrpSpPr>
          <p:cNvPr id="5402" name="Google Shape;5402;p385"/>
          <p:cNvGrpSpPr/>
          <p:nvPr/>
        </p:nvGrpSpPr>
        <p:grpSpPr>
          <a:xfrm>
            <a:off x="619833" y="2137406"/>
            <a:ext cx="228608" cy="228608"/>
            <a:chOff x="4257004" y="1518516"/>
            <a:chExt cx="219457" cy="219457"/>
          </a:xfrm>
        </p:grpSpPr>
        <p:sp>
          <p:nvSpPr>
            <p:cNvPr id="5403" name="Google Shape;5403;p385"/>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4" name="Google Shape;5404;p385"/>
            <p:cNvGrpSpPr/>
            <p:nvPr/>
          </p:nvGrpSpPr>
          <p:grpSpPr>
            <a:xfrm>
              <a:off x="4320202" y="1582322"/>
              <a:ext cx="92712" cy="92091"/>
              <a:chOff x="4320202" y="1582322"/>
              <a:chExt cx="92712" cy="92091"/>
            </a:xfrm>
          </p:grpSpPr>
          <p:sp>
            <p:nvSpPr>
              <p:cNvPr id="5405" name="Google Shape;5405;p385"/>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385"/>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07" name="Google Shape;5407;p385"/>
          <p:cNvGrpSpPr/>
          <p:nvPr/>
        </p:nvGrpSpPr>
        <p:grpSpPr>
          <a:xfrm>
            <a:off x="619833" y="3280406"/>
            <a:ext cx="228608" cy="228608"/>
            <a:chOff x="4257004" y="1518516"/>
            <a:chExt cx="219457" cy="219457"/>
          </a:xfrm>
        </p:grpSpPr>
        <p:sp>
          <p:nvSpPr>
            <p:cNvPr id="5408" name="Google Shape;5408;p385"/>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9" name="Google Shape;5409;p385"/>
            <p:cNvGrpSpPr/>
            <p:nvPr/>
          </p:nvGrpSpPr>
          <p:grpSpPr>
            <a:xfrm>
              <a:off x="4320202" y="1582322"/>
              <a:ext cx="92712" cy="92091"/>
              <a:chOff x="4320202" y="1582322"/>
              <a:chExt cx="92712" cy="92091"/>
            </a:xfrm>
          </p:grpSpPr>
          <p:sp>
            <p:nvSpPr>
              <p:cNvPr id="5410" name="Google Shape;5410;p385"/>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385"/>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12" name="Google Shape;5412;p385"/>
          <p:cNvGrpSpPr/>
          <p:nvPr/>
        </p:nvGrpSpPr>
        <p:grpSpPr>
          <a:xfrm>
            <a:off x="619833" y="3813806"/>
            <a:ext cx="228608" cy="228608"/>
            <a:chOff x="4257004" y="1518516"/>
            <a:chExt cx="219457" cy="219457"/>
          </a:xfrm>
        </p:grpSpPr>
        <p:sp>
          <p:nvSpPr>
            <p:cNvPr id="5413" name="Google Shape;5413;p385"/>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4" name="Google Shape;5414;p385"/>
            <p:cNvGrpSpPr/>
            <p:nvPr/>
          </p:nvGrpSpPr>
          <p:grpSpPr>
            <a:xfrm>
              <a:off x="4320202" y="1582322"/>
              <a:ext cx="92712" cy="92091"/>
              <a:chOff x="4320202" y="1582322"/>
              <a:chExt cx="92712" cy="92091"/>
            </a:xfrm>
          </p:grpSpPr>
          <p:sp>
            <p:nvSpPr>
              <p:cNvPr id="5415" name="Google Shape;5415;p385"/>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385"/>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17" name="Google Shape;5417;p385"/>
          <p:cNvGrpSpPr/>
          <p:nvPr/>
        </p:nvGrpSpPr>
        <p:grpSpPr>
          <a:xfrm>
            <a:off x="618707" y="2590450"/>
            <a:ext cx="230860" cy="230824"/>
            <a:chOff x="3461391" y="1518516"/>
            <a:chExt cx="219470" cy="219457"/>
          </a:xfrm>
        </p:grpSpPr>
        <p:sp>
          <p:nvSpPr>
            <p:cNvPr id="5418" name="Google Shape;5418;p38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38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20" name="Google Shape;5420;p385"/>
          <p:cNvSpPr txBox="1"/>
          <p:nvPr/>
        </p:nvSpPr>
        <p:spPr>
          <a:xfrm>
            <a:off x="5702850" y="2132925"/>
            <a:ext cx="3000000" cy="10713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13AA52"/>
                </a:solidFill>
                <a:latin typeface="Lexend Deca Light"/>
                <a:ea typeface="Lexend Deca Light"/>
                <a:cs typeface="Lexend Deca Light"/>
                <a:sym typeface="Lexend Deca Light"/>
              </a:rPr>
              <a:t>This is correct. Cursors support read concerns as well as read preferences.</a:t>
            </a:r>
            <a:endParaRPr>
              <a:latin typeface="Lexend Deca Light"/>
              <a:ea typeface="Lexend Deca Light"/>
              <a:cs typeface="Lexend Deca Light"/>
              <a:sym typeface="Lexend Deca Light"/>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24" name="Shape 5424"/>
        <p:cNvGrpSpPr/>
        <p:nvPr/>
      </p:nvGrpSpPr>
      <p:grpSpPr>
        <a:xfrm>
          <a:off x="0" y="0"/>
          <a:ext cx="0" cy="0"/>
          <a:chOff x="0" y="0"/>
          <a:chExt cx="0" cy="0"/>
        </a:xfrm>
      </p:grpSpPr>
      <p:sp>
        <p:nvSpPr>
          <p:cNvPr id="5425" name="Google Shape;5425;p386"/>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Quiz</a:t>
            </a:r>
            <a:endParaRPr/>
          </a:p>
        </p:txBody>
      </p:sp>
      <p:sp>
        <p:nvSpPr>
          <p:cNvPr id="5426" name="Google Shape;5426;p386"/>
          <p:cNvSpPr txBox="1"/>
          <p:nvPr>
            <p:ph idx="2" type="title"/>
          </p:nvPr>
        </p:nvSpPr>
        <p:spPr>
          <a:xfrm>
            <a:off x="622725" y="1414625"/>
            <a:ext cx="50604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600">
                <a:solidFill>
                  <a:srgbClr val="B3BBC1"/>
                </a:solidFill>
                <a:latin typeface="Lexend Deca Medium"/>
                <a:ea typeface="Lexend Deca Medium"/>
                <a:cs typeface="Lexend Deca Medium"/>
                <a:sym typeface="Lexend Deca Medium"/>
              </a:rPr>
              <a:t>Which of the following are true for cursors in MQL?</a:t>
            </a:r>
            <a:endParaRPr sz="1600">
              <a:solidFill>
                <a:srgbClr val="B3BBC1"/>
              </a:solidFill>
              <a:latin typeface="Lexend Deca Medium"/>
              <a:ea typeface="Lexend Deca Medium"/>
              <a:cs typeface="Lexend Deca Medium"/>
              <a:sym typeface="Lexend Deca Medium"/>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Stay active/open indefinitely by default</a:t>
            </a:r>
            <a:endParaRPr sz="1600">
              <a:solidFill>
                <a:srgbClr val="B3BBC1"/>
              </a:solidFill>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Supports read concerns and read preferences</a:t>
            </a:r>
            <a:endParaRPr sz="1600">
              <a:solidFill>
                <a:srgbClr val="B3BBC1"/>
              </a:solidFill>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rPr>
              <a:t>Does not support index hinting</a:t>
            </a:r>
            <a:endParaRPr sz="1600">
              <a:solidFill>
                <a:srgbClr val="B3BBC1"/>
              </a:solidFill>
            </a:endParaRPr>
          </a:p>
          <a:p>
            <a:pPr indent="-215900" lvl="1" marL="742950" rtl="0" algn="l">
              <a:lnSpc>
                <a:spcPct val="110000"/>
              </a:lnSpc>
              <a:spcBef>
                <a:spcPts val="1500"/>
              </a:spcBef>
              <a:spcAft>
                <a:spcPts val="1500"/>
              </a:spcAft>
              <a:buClr>
                <a:schemeClr val="dk1"/>
              </a:buClr>
              <a:buSzPts val="1600"/>
              <a:buFont typeface="Lexend Deca Light"/>
              <a:buAutoNum type="alphaUcPeriod"/>
            </a:pPr>
            <a:r>
              <a:rPr lang="en" sz="1600"/>
              <a:t>Uses exactly the same naming conventions across the MongoDB Drivers and the MongoDB Shell</a:t>
            </a:r>
            <a:endParaRPr sz="1000"/>
          </a:p>
        </p:txBody>
      </p:sp>
      <p:grpSp>
        <p:nvGrpSpPr>
          <p:cNvPr id="5427" name="Google Shape;5427;p386"/>
          <p:cNvGrpSpPr/>
          <p:nvPr/>
        </p:nvGrpSpPr>
        <p:grpSpPr>
          <a:xfrm>
            <a:off x="619833" y="2137406"/>
            <a:ext cx="228608" cy="228608"/>
            <a:chOff x="4257004" y="1518516"/>
            <a:chExt cx="219457" cy="219457"/>
          </a:xfrm>
        </p:grpSpPr>
        <p:sp>
          <p:nvSpPr>
            <p:cNvPr id="5428" name="Google Shape;5428;p386"/>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29" name="Google Shape;5429;p386"/>
            <p:cNvGrpSpPr/>
            <p:nvPr/>
          </p:nvGrpSpPr>
          <p:grpSpPr>
            <a:xfrm>
              <a:off x="4320202" y="1582322"/>
              <a:ext cx="92712" cy="92091"/>
              <a:chOff x="4320202" y="1582322"/>
              <a:chExt cx="92712" cy="92091"/>
            </a:xfrm>
          </p:grpSpPr>
          <p:sp>
            <p:nvSpPr>
              <p:cNvPr id="5430" name="Google Shape;5430;p386"/>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386"/>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32" name="Google Shape;5432;p386"/>
          <p:cNvGrpSpPr/>
          <p:nvPr/>
        </p:nvGrpSpPr>
        <p:grpSpPr>
          <a:xfrm>
            <a:off x="619833" y="3280406"/>
            <a:ext cx="228608" cy="228608"/>
            <a:chOff x="4257004" y="1518516"/>
            <a:chExt cx="219457" cy="219457"/>
          </a:xfrm>
        </p:grpSpPr>
        <p:sp>
          <p:nvSpPr>
            <p:cNvPr id="5433" name="Google Shape;5433;p386"/>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34" name="Google Shape;5434;p386"/>
            <p:cNvGrpSpPr/>
            <p:nvPr/>
          </p:nvGrpSpPr>
          <p:grpSpPr>
            <a:xfrm>
              <a:off x="4320202" y="1582322"/>
              <a:ext cx="92712" cy="92091"/>
              <a:chOff x="4320202" y="1582322"/>
              <a:chExt cx="92712" cy="92091"/>
            </a:xfrm>
          </p:grpSpPr>
          <p:sp>
            <p:nvSpPr>
              <p:cNvPr id="5435" name="Google Shape;5435;p386"/>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386"/>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37" name="Google Shape;5437;p386"/>
          <p:cNvGrpSpPr/>
          <p:nvPr/>
        </p:nvGrpSpPr>
        <p:grpSpPr>
          <a:xfrm>
            <a:off x="619833" y="3813806"/>
            <a:ext cx="228608" cy="228608"/>
            <a:chOff x="4257004" y="1518516"/>
            <a:chExt cx="219457" cy="219457"/>
          </a:xfrm>
        </p:grpSpPr>
        <p:sp>
          <p:nvSpPr>
            <p:cNvPr id="5438" name="Google Shape;5438;p386"/>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39" name="Google Shape;5439;p386"/>
            <p:cNvGrpSpPr/>
            <p:nvPr/>
          </p:nvGrpSpPr>
          <p:grpSpPr>
            <a:xfrm>
              <a:off x="4320202" y="1582322"/>
              <a:ext cx="92712" cy="92091"/>
              <a:chOff x="4320202" y="1582322"/>
              <a:chExt cx="92712" cy="92091"/>
            </a:xfrm>
          </p:grpSpPr>
          <p:sp>
            <p:nvSpPr>
              <p:cNvPr id="5440" name="Google Shape;5440;p386"/>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386"/>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42" name="Google Shape;5442;p386"/>
          <p:cNvGrpSpPr/>
          <p:nvPr/>
        </p:nvGrpSpPr>
        <p:grpSpPr>
          <a:xfrm>
            <a:off x="618707" y="2590450"/>
            <a:ext cx="230860" cy="230824"/>
            <a:chOff x="3461391" y="1518516"/>
            <a:chExt cx="219470" cy="219457"/>
          </a:xfrm>
        </p:grpSpPr>
        <p:sp>
          <p:nvSpPr>
            <p:cNvPr id="5443" name="Google Shape;5443;p38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38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45" name="Google Shape;5445;p386"/>
          <p:cNvSpPr txBox="1"/>
          <p:nvPr/>
        </p:nvSpPr>
        <p:spPr>
          <a:xfrm>
            <a:off x="5702850" y="2132925"/>
            <a:ext cx="3000000" cy="22905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CF4A22"/>
                </a:solidFill>
                <a:latin typeface="Lexend Deca Light"/>
                <a:ea typeface="Lexend Deca Light"/>
                <a:cs typeface="Lexend Deca Light"/>
                <a:sym typeface="Lexend Deca Light"/>
              </a:rPr>
              <a:t>This incorrect. The Drivers will offer the same functionality but the naming conventions may differ slightly depending on the programming language.</a:t>
            </a:r>
            <a:endParaRPr>
              <a:latin typeface="Lexend Deca Light"/>
              <a:ea typeface="Lexend Deca Light"/>
              <a:cs typeface="Lexend Deca Light"/>
              <a:sym typeface="Lexend Deca Light"/>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49" name="Shape 5449"/>
        <p:cNvGrpSpPr/>
        <p:nvPr/>
      </p:nvGrpSpPr>
      <p:grpSpPr>
        <a:xfrm>
          <a:off x="0" y="0"/>
          <a:ext cx="0" cy="0"/>
          <a:chOff x="0" y="0"/>
          <a:chExt cx="0" cy="0"/>
        </a:xfrm>
      </p:grpSpPr>
      <p:sp>
        <p:nvSpPr>
          <p:cNvPr id="5450" name="Google Shape;5450;p387"/>
          <p:cNvSpPr txBox="1"/>
          <p:nvPr>
            <p:ph type="title"/>
          </p:nvPr>
        </p:nvSpPr>
        <p:spPr>
          <a:xfrm>
            <a:off x="381600" y="615750"/>
            <a:ext cx="39864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Continue Learning!</a:t>
            </a:r>
            <a:endParaRPr/>
          </a:p>
        </p:txBody>
      </p:sp>
      <p:sp>
        <p:nvSpPr>
          <p:cNvPr id="5451" name="Google Shape;5451;p387"/>
          <p:cNvSpPr txBox="1"/>
          <p:nvPr>
            <p:ph idx="2" type="title"/>
          </p:nvPr>
        </p:nvSpPr>
        <p:spPr>
          <a:xfrm>
            <a:off x="4770725" y="615750"/>
            <a:ext cx="3986400" cy="4617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GitHub Student Developer Pack</a:t>
            </a:r>
            <a:endParaRPr/>
          </a:p>
        </p:txBody>
      </p:sp>
      <p:pic>
        <p:nvPicPr>
          <p:cNvPr id="5452" name="Google Shape;5452;p387"/>
          <p:cNvPicPr preferRelativeResize="0"/>
          <p:nvPr/>
        </p:nvPicPr>
        <p:blipFill>
          <a:blip r:embed="rId3">
            <a:alphaModFix/>
          </a:blip>
          <a:stretch>
            <a:fillRect/>
          </a:stretch>
        </p:blipFill>
        <p:spPr>
          <a:xfrm>
            <a:off x="5781362" y="1746562"/>
            <a:ext cx="1965125" cy="1965125"/>
          </a:xfrm>
          <a:prstGeom prst="rect">
            <a:avLst/>
          </a:prstGeom>
          <a:noFill/>
          <a:ln>
            <a:noFill/>
          </a:ln>
        </p:spPr>
      </p:pic>
      <p:sp>
        <p:nvSpPr>
          <p:cNvPr id="5453" name="Google Shape;5453;p387"/>
          <p:cNvSpPr txBox="1"/>
          <p:nvPr/>
        </p:nvSpPr>
        <p:spPr>
          <a:xfrm>
            <a:off x="637125" y="1931425"/>
            <a:ext cx="3039900" cy="4002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t/>
            </a:r>
            <a:endParaRPr>
              <a:solidFill>
                <a:schemeClr val="lt1"/>
              </a:solidFill>
              <a:latin typeface="Lexend Deca Light"/>
              <a:ea typeface="Lexend Deca Light"/>
              <a:cs typeface="Lexend Deca Light"/>
              <a:sym typeface="Lexend Deca Light"/>
            </a:endParaRPr>
          </a:p>
        </p:txBody>
      </p:sp>
      <p:sp>
        <p:nvSpPr>
          <p:cNvPr id="5454" name="Google Shape;5454;p387"/>
          <p:cNvSpPr txBox="1"/>
          <p:nvPr/>
        </p:nvSpPr>
        <p:spPr>
          <a:xfrm>
            <a:off x="5148350" y="4021200"/>
            <a:ext cx="3701100" cy="831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Lexend Deca Light"/>
                <a:ea typeface="Lexend Deca Light"/>
                <a:cs typeface="Lexend Deca Light"/>
                <a:sym typeface="Lexend Deca Light"/>
              </a:rPr>
              <a:t>Sign up for the </a:t>
            </a:r>
            <a:r>
              <a:rPr lang="en" u="sng">
                <a:solidFill>
                  <a:schemeClr val="hlink"/>
                </a:solidFill>
                <a:latin typeface="Lexend Deca Light"/>
                <a:ea typeface="Lexend Deca Light"/>
                <a:cs typeface="Lexend Deca Light"/>
                <a:sym typeface="Lexend Deca Light"/>
                <a:hlinkClick r:id="rId4"/>
              </a:rPr>
              <a:t>MongoDB Student Pack</a:t>
            </a:r>
            <a:r>
              <a:rPr lang="en">
                <a:latin typeface="Lexend Deca Light"/>
                <a:ea typeface="Lexend Deca Light"/>
                <a:cs typeface="Lexend Deca Light"/>
                <a:sym typeface="Lexend Deca Light"/>
              </a:rPr>
              <a:t> to receive $50 in Atlas credits and free certification!</a:t>
            </a:r>
            <a:endParaRPr>
              <a:latin typeface="Lexend Deca Light"/>
              <a:ea typeface="Lexend Deca Light"/>
              <a:cs typeface="Lexend Deca Light"/>
              <a:sym typeface="Lexend Deca Light"/>
            </a:endParaRPr>
          </a:p>
        </p:txBody>
      </p:sp>
      <p:pic>
        <p:nvPicPr>
          <p:cNvPr id="5455" name="Google Shape;5455;p387"/>
          <p:cNvPicPr preferRelativeResize="0"/>
          <p:nvPr/>
        </p:nvPicPr>
        <p:blipFill>
          <a:blip r:embed="rId5">
            <a:alphaModFix/>
          </a:blip>
          <a:stretch>
            <a:fillRect/>
          </a:stretch>
        </p:blipFill>
        <p:spPr>
          <a:xfrm>
            <a:off x="1050725" y="1697650"/>
            <a:ext cx="2212700" cy="2212700"/>
          </a:xfrm>
          <a:prstGeom prst="rect">
            <a:avLst/>
          </a:prstGeom>
          <a:noFill/>
          <a:ln>
            <a:noFill/>
          </a:ln>
        </p:spPr>
      </p:pic>
      <p:sp>
        <p:nvSpPr>
          <p:cNvPr id="5456" name="Google Shape;5456;p387"/>
          <p:cNvSpPr txBox="1"/>
          <p:nvPr/>
        </p:nvSpPr>
        <p:spPr>
          <a:xfrm>
            <a:off x="429350" y="4021200"/>
            <a:ext cx="3701100" cy="831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u="sng">
                <a:solidFill>
                  <a:schemeClr val="dk2"/>
                </a:solidFill>
                <a:latin typeface="Lexend Deca Light"/>
                <a:ea typeface="Lexend Deca Light"/>
                <a:cs typeface="Lexend Deca Light"/>
                <a:sym typeface="Lexend Deca Light"/>
                <a:hlinkClick r:id="rId6">
                  <a:extLst>
                    <a:ext uri="{A12FA001-AC4F-418D-AE19-62706E023703}">
                      <ahyp:hlinkClr val="tx"/>
                    </a:ext>
                  </a:extLst>
                </a:hlinkClick>
              </a:rPr>
              <a:t>MongoDB University</a:t>
            </a:r>
            <a:r>
              <a:rPr lang="en">
                <a:solidFill>
                  <a:schemeClr val="lt1"/>
                </a:solidFill>
                <a:latin typeface="Lexend Deca Light"/>
                <a:ea typeface="Lexend Deca Light"/>
                <a:cs typeface="Lexend Deca Light"/>
                <a:sym typeface="Lexend Deca Light"/>
              </a:rPr>
              <a:t> has free self-paced courses and labs ranging from beginner to advanced levels.</a:t>
            </a:r>
            <a:endParaRPr>
              <a:solidFill>
                <a:schemeClr val="lt1"/>
              </a:solidFill>
              <a:latin typeface="Lexend Deca Light"/>
              <a:ea typeface="Lexend Deca Light"/>
              <a:cs typeface="Lexend Deca Light"/>
              <a:sym typeface="Lexend Deca Light"/>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25" name="Shape 4925"/>
        <p:cNvGrpSpPr/>
        <p:nvPr/>
      </p:nvGrpSpPr>
      <p:grpSpPr>
        <a:xfrm>
          <a:off x="0" y="0"/>
          <a:ext cx="0" cy="0"/>
          <a:chOff x="0" y="0"/>
          <a:chExt cx="0" cy="0"/>
        </a:xfrm>
      </p:grpSpPr>
      <p:sp>
        <p:nvSpPr>
          <p:cNvPr id="4926" name="Google Shape;4926;p340"/>
          <p:cNvSpPr txBox="1"/>
          <p:nvPr>
            <p:ph type="title"/>
          </p:nvPr>
        </p:nvSpPr>
        <p:spPr>
          <a:xfrm>
            <a:off x="417975" y="659175"/>
            <a:ext cx="84039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Using Operators and Compound Conditions</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4927" name="Google Shape;4927;p340"/>
          <p:cNvSpPr txBox="1"/>
          <p:nvPr>
            <p:ph idx="2" type="title"/>
          </p:nvPr>
        </p:nvSpPr>
        <p:spPr>
          <a:xfrm>
            <a:off x="840525" y="145807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B3BBC1"/>
                </a:solidFill>
              </a:rPr>
              <a:t>Combining operators</a:t>
            </a:r>
            <a:endParaRPr sz="2000">
              <a:solidFill>
                <a:srgbClr val="B3BBC1"/>
              </a:solidFill>
            </a:endParaRPr>
          </a:p>
          <a:p>
            <a:pPr indent="0" lvl="0" marL="0" rtl="0" algn="l">
              <a:lnSpc>
                <a:spcPct val="110000"/>
              </a:lnSpc>
              <a:spcBef>
                <a:spcPts val="2000"/>
              </a:spcBef>
              <a:spcAft>
                <a:spcPts val="0"/>
              </a:spcAft>
              <a:buNone/>
            </a:pPr>
            <a:r>
              <a:rPr lang="en" sz="2000">
                <a:solidFill>
                  <a:srgbClr val="B3BBC1"/>
                </a:solidFill>
              </a:rPr>
              <a:t>Cursors</a:t>
            </a:r>
            <a:endParaRPr sz="2000">
              <a:solidFill>
                <a:srgbClr val="B3BBC1"/>
              </a:solidFill>
            </a:endParaRPr>
          </a:p>
          <a:p>
            <a:pPr indent="0" lvl="0" marL="0" rtl="0" algn="l">
              <a:lnSpc>
                <a:spcPct val="110000"/>
              </a:lnSpc>
              <a:spcBef>
                <a:spcPts val="2000"/>
              </a:spcBef>
              <a:spcAft>
                <a:spcPts val="0"/>
              </a:spcAft>
              <a:buNone/>
            </a:pPr>
            <a:r>
              <a:rPr lang="en" sz="2000"/>
              <a:t>Multiple compound conditions</a:t>
            </a:r>
            <a:endParaRPr sz="2000"/>
          </a:p>
          <a:p>
            <a:pPr indent="0" lvl="0" marL="0" rtl="0" algn="l">
              <a:lnSpc>
                <a:spcPct val="110000"/>
              </a:lnSpc>
              <a:spcBef>
                <a:spcPts val="2000"/>
              </a:spcBef>
              <a:spcAft>
                <a:spcPts val="0"/>
              </a:spcAft>
              <a:buNone/>
            </a:pPr>
            <a:r>
              <a:rPr lang="en" sz="2000">
                <a:solidFill>
                  <a:srgbClr val="B3BBC1"/>
                </a:solidFill>
              </a:rPr>
              <a:t>Aggregation expressions</a:t>
            </a:r>
            <a:endParaRPr sz="2000">
              <a:solidFill>
                <a:srgbClr val="B3BBC1"/>
              </a:solidFill>
            </a:endParaRPr>
          </a:p>
          <a:p>
            <a:pPr indent="0" lvl="0" marL="0" rtl="0" algn="l">
              <a:lnSpc>
                <a:spcPct val="110000"/>
              </a:lnSpc>
              <a:spcBef>
                <a:spcPts val="2000"/>
              </a:spcBef>
              <a:spcAft>
                <a:spcPts val="0"/>
              </a:spcAft>
              <a:buNone/>
            </a:pPr>
            <a:r>
              <a:t/>
            </a:r>
            <a:endParaRPr sz="1800">
              <a:solidFill>
                <a:srgbClr val="B7B7B7"/>
              </a:solidFill>
              <a:latin typeface="Barlow Light"/>
              <a:ea typeface="Barlow Light"/>
              <a:cs typeface="Barlow Light"/>
              <a:sym typeface="Barlow Light"/>
            </a:endParaRPr>
          </a:p>
          <a:p>
            <a:pPr indent="0" lvl="0" marL="0" rtl="0" algn="l">
              <a:spcBef>
                <a:spcPts val="1500"/>
              </a:spcBef>
              <a:spcAft>
                <a:spcPts val="1500"/>
              </a:spcAft>
              <a:buNone/>
            </a:pPr>
            <a:r>
              <a:t/>
            </a:r>
            <a:endParaRPr/>
          </a:p>
        </p:txBody>
      </p:sp>
      <p:pic>
        <p:nvPicPr>
          <p:cNvPr id="4928" name="Google Shape;4928;p340"/>
          <p:cNvPicPr preferRelativeResize="0"/>
          <p:nvPr/>
        </p:nvPicPr>
        <p:blipFill>
          <a:blip r:embed="rId3">
            <a:alphaModFix/>
          </a:blip>
          <a:stretch>
            <a:fillRect/>
          </a:stretch>
        </p:blipFill>
        <p:spPr>
          <a:xfrm>
            <a:off x="6134150" y="1726585"/>
            <a:ext cx="1588250" cy="1588205"/>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32" name="Shape 4932"/>
        <p:cNvGrpSpPr/>
        <p:nvPr/>
      </p:nvGrpSpPr>
      <p:grpSpPr>
        <a:xfrm>
          <a:off x="0" y="0"/>
          <a:ext cx="0" cy="0"/>
          <a:chOff x="0" y="0"/>
          <a:chExt cx="0" cy="0"/>
        </a:xfrm>
      </p:grpSpPr>
      <p:sp>
        <p:nvSpPr>
          <p:cNvPr id="4933" name="Google Shape;4933;p341"/>
          <p:cNvSpPr txBox="1"/>
          <p:nvPr>
            <p:ph type="title"/>
          </p:nvPr>
        </p:nvSpPr>
        <p:spPr>
          <a:xfrm>
            <a:off x="622725" y="615750"/>
            <a:ext cx="84039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sz="2800"/>
              <a:t>Using operators and compound conditions</a:t>
            </a:r>
            <a:endParaRPr sz="2800"/>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4934" name="Google Shape;4934;p341"/>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B3BBC1"/>
                </a:solidFill>
              </a:rPr>
              <a:t>Combining operators</a:t>
            </a:r>
            <a:endParaRPr sz="2000">
              <a:solidFill>
                <a:srgbClr val="B3BBC1"/>
              </a:solidFill>
            </a:endParaRPr>
          </a:p>
          <a:p>
            <a:pPr indent="0" lvl="0" marL="0" rtl="0" algn="l">
              <a:lnSpc>
                <a:spcPct val="110000"/>
              </a:lnSpc>
              <a:spcBef>
                <a:spcPts val="2000"/>
              </a:spcBef>
              <a:spcAft>
                <a:spcPts val="0"/>
              </a:spcAft>
              <a:buNone/>
            </a:pPr>
            <a:r>
              <a:rPr lang="en" sz="2000">
                <a:solidFill>
                  <a:srgbClr val="B3BBC1"/>
                </a:solidFill>
              </a:rPr>
              <a:t>Cursors</a:t>
            </a:r>
            <a:endParaRPr sz="2000">
              <a:solidFill>
                <a:srgbClr val="B3BBC1"/>
              </a:solidFill>
            </a:endParaRPr>
          </a:p>
          <a:p>
            <a:pPr indent="0" lvl="0" marL="0" rtl="0" algn="l">
              <a:lnSpc>
                <a:spcPct val="110000"/>
              </a:lnSpc>
              <a:spcBef>
                <a:spcPts val="2000"/>
              </a:spcBef>
              <a:spcAft>
                <a:spcPts val="0"/>
              </a:spcAft>
              <a:buNone/>
            </a:pPr>
            <a:r>
              <a:rPr lang="en" sz="2000">
                <a:solidFill>
                  <a:srgbClr val="B3BBC1"/>
                </a:solidFill>
              </a:rPr>
              <a:t>Multiple compound conditions</a:t>
            </a:r>
            <a:endParaRPr sz="2000">
              <a:solidFill>
                <a:srgbClr val="B3BBC1"/>
              </a:solidFill>
            </a:endParaRPr>
          </a:p>
          <a:p>
            <a:pPr indent="0" lvl="0" marL="0" rtl="0" algn="l">
              <a:lnSpc>
                <a:spcPct val="110000"/>
              </a:lnSpc>
              <a:spcBef>
                <a:spcPts val="2000"/>
              </a:spcBef>
              <a:spcAft>
                <a:spcPts val="0"/>
              </a:spcAft>
              <a:buNone/>
            </a:pPr>
            <a:r>
              <a:rPr lang="en" sz="2000"/>
              <a:t>Aggregation expressions</a:t>
            </a:r>
            <a:endParaRPr sz="2000"/>
          </a:p>
          <a:p>
            <a:pPr indent="0" lvl="0" marL="0" rtl="0" algn="l">
              <a:lnSpc>
                <a:spcPct val="110000"/>
              </a:lnSpc>
              <a:spcBef>
                <a:spcPts val="2000"/>
              </a:spcBef>
              <a:spcAft>
                <a:spcPts val="0"/>
              </a:spcAft>
              <a:buNone/>
            </a:pPr>
            <a:r>
              <a:t/>
            </a:r>
            <a:endParaRPr sz="1800">
              <a:solidFill>
                <a:srgbClr val="B7B7B7"/>
              </a:solidFill>
              <a:latin typeface="Barlow Light"/>
              <a:ea typeface="Barlow Light"/>
              <a:cs typeface="Barlow Light"/>
              <a:sym typeface="Barlow Light"/>
            </a:endParaRPr>
          </a:p>
          <a:p>
            <a:pPr indent="0" lvl="0" marL="0" rtl="0" algn="l">
              <a:spcBef>
                <a:spcPts val="1500"/>
              </a:spcBef>
              <a:spcAft>
                <a:spcPts val="1500"/>
              </a:spcAft>
              <a:buNone/>
            </a:pPr>
            <a:r>
              <a:t/>
            </a:r>
            <a:endParaRPr/>
          </a:p>
        </p:txBody>
      </p:sp>
      <p:pic>
        <p:nvPicPr>
          <p:cNvPr id="4935" name="Google Shape;4935;p341"/>
          <p:cNvPicPr preferRelativeResize="0"/>
          <p:nvPr/>
        </p:nvPicPr>
        <p:blipFill>
          <a:blip r:embed="rId3">
            <a:alphaModFix/>
          </a:blip>
          <a:stretch>
            <a:fillRect/>
          </a:stretch>
        </p:blipFill>
        <p:spPr>
          <a:xfrm>
            <a:off x="6134150" y="1726585"/>
            <a:ext cx="1588250" cy="1588205"/>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39" name="Shape 4939"/>
        <p:cNvGrpSpPr/>
        <p:nvPr/>
      </p:nvGrpSpPr>
      <p:grpSpPr>
        <a:xfrm>
          <a:off x="0" y="0"/>
          <a:ext cx="0" cy="0"/>
          <a:chOff x="0" y="0"/>
          <a:chExt cx="0" cy="0"/>
        </a:xfrm>
      </p:grpSpPr>
      <p:sp>
        <p:nvSpPr>
          <p:cNvPr id="4940" name="Google Shape;4940;p342"/>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Combining Operators</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44" name="Shape 4944"/>
        <p:cNvGrpSpPr/>
        <p:nvPr/>
      </p:nvGrpSpPr>
      <p:grpSpPr>
        <a:xfrm>
          <a:off x="0" y="0"/>
          <a:ext cx="0" cy="0"/>
          <a:chOff x="0" y="0"/>
          <a:chExt cx="0" cy="0"/>
        </a:xfrm>
      </p:grpSpPr>
      <p:sp>
        <p:nvSpPr>
          <p:cNvPr id="4945" name="Google Shape;4945;p343"/>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Combining Operators</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4946" name="Google Shape;4946;p343"/>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1A1A1A"/>
                </a:solidFill>
              </a:rPr>
              <a:t>MongoDB operators can be combined allowing for more complex conditions to be included in the query</a:t>
            </a:r>
            <a:endParaRPr sz="1800">
              <a:solidFill>
                <a:srgbClr val="1A1A1A"/>
              </a:solidFill>
            </a:endParaRPr>
          </a:p>
          <a:p>
            <a:pPr indent="0" lvl="0" marL="0" rtl="0" algn="l">
              <a:lnSpc>
                <a:spcPct val="110000"/>
              </a:lnSpc>
              <a:spcBef>
                <a:spcPts val="2500"/>
              </a:spcBef>
              <a:spcAft>
                <a:spcPts val="0"/>
              </a:spcAft>
              <a:buNone/>
            </a:pPr>
            <a:r>
              <a:rPr lang="en" sz="1800">
                <a:solidFill>
                  <a:srgbClr val="1A1A1A"/>
                </a:solidFill>
              </a:rPr>
              <a:t>The boolean operators:</a:t>
            </a:r>
            <a:endParaRPr sz="1800">
              <a:solidFill>
                <a:srgbClr val="1A1A1A"/>
              </a:solidFill>
            </a:endParaRPr>
          </a:p>
          <a:p>
            <a:pPr indent="-342900" lvl="0" marL="457200" rtl="0" algn="l">
              <a:lnSpc>
                <a:spcPct val="110000"/>
              </a:lnSpc>
              <a:spcBef>
                <a:spcPts val="1000"/>
              </a:spcBef>
              <a:spcAft>
                <a:spcPts val="0"/>
              </a:spcAft>
              <a:buClr>
                <a:srgbClr val="1A1A1A"/>
              </a:buClr>
              <a:buSzPts val="1800"/>
              <a:buChar char="●"/>
            </a:pPr>
            <a:r>
              <a:rPr lang="en" sz="1800">
                <a:solidFill>
                  <a:srgbClr val="1A1A1A"/>
                </a:solidFill>
              </a:rPr>
              <a:t>AND</a:t>
            </a:r>
            <a:endParaRPr sz="1800">
              <a:solidFill>
                <a:srgbClr val="1A1A1A"/>
              </a:solidFill>
            </a:endParaRPr>
          </a:p>
          <a:p>
            <a:pPr indent="-342900" lvl="0" marL="457200" rtl="0" algn="l">
              <a:lnSpc>
                <a:spcPct val="110000"/>
              </a:lnSpc>
              <a:spcBef>
                <a:spcPts val="0"/>
              </a:spcBef>
              <a:spcAft>
                <a:spcPts val="0"/>
              </a:spcAft>
              <a:buClr>
                <a:srgbClr val="1A1A1A"/>
              </a:buClr>
              <a:buSzPts val="1800"/>
              <a:buChar char="●"/>
            </a:pPr>
            <a:r>
              <a:rPr lang="en" sz="1800">
                <a:solidFill>
                  <a:srgbClr val="1A1A1A"/>
                </a:solidFill>
              </a:rPr>
              <a:t>OR</a:t>
            </a:r>
            <a:endParaRPr sz="1800">
              <a:solidFill>
                <a:srgbClr val="1A1A1A"/>
              </a:solidFill>
            </a:endParaRPr>
          </a:p>
          <a:p>
            <a:pPr indent="0" lvl="0" marL="0" rtl="0" algn="l">
              <a:lnSpc>
                <a:spcPct val="110000"/>
              </a:lnSpc>
              <a:spcBef>
                <a:spcPts val="1000"/>
              </a:spcBef>
              <a:spcAft>
                <a:spcPts val="0"/>
              </a:spcAft>
              <a:buNone/>
            </a:pPr>
            <a:r>
              <a:rPr i="1" lang="en" sz="1600">
                <a:solidFill>
                  <a:srgbClr val="1A1A1A"/>
                </a:solidFill>
              </a:rPr>
              <a:t>NOR and NOT can also be combined</a:t>
            </a:r>
            <a:endParaRPr i="1" sz="1600">
              <a:solidFill>
                <a:srgbClr val="1A1A1A"/>
              </a:solidFill>
            </a:endParaRPr>
          </a:p>
          <a:p>
            <a:pPr indent="0" lvl="0" marL="0" rtl="0" algn="l">
              <a:lnSpc>
                <a:spcPct val="110000"/>
              </a:lnSpc>
              <a:spcBef>
                <a:spcPts val="2500"/>
              </a:spcBef>
              <a:spcAft>
                <a:spcPts val="2000"/>
              </a:spcAft>
              <a:buNone/>
            </a:pPr>
            <a:r>
              <a:rPr lang="en" sz="1800">
                <a:solidFill>
                  <a:srgbClr val="1A1A1A"/>
                </a:solidFill>
              </a:rPr>
              <a:t>Implied boolean “AND” style of query</a:t>
            </a:r>
            <a:endParaRPr sz="1200"/>
          </a:p>
        </p:txBody>
      </p:sp>
    </p:spTree>
  </p:cSld>
  <p:clrMapOvr>
    <a:masterClrMapping/>
  </p:clrMapOvr>
</p:sld>
</file>

<file path=ppt/theme/theme1.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MongoDB Presentation Template">
  <a:themeElements>
    <a:clrScheme name="Simple Light">
      <a:dk1>
        <a:srgbClr val="001E2B"/>
      </a:dk1>
      <a:lt1>
        <a:srgbClr val="FFFFFF"/>
      </a:lt1>
      <a:dk2>
        <a:srgbClr val="00ED64"/>
      </a:dk2>
      <a:lt2>
        <a:srgbClr val="00684A"/>
      </a:lt2>
      <a:accent1>
        <a:srgbClr val="023430"/>
      </a:accent1>
      <a:accent2>
        <a:srgbClr val="E3FCF7"/>
      </a:accent2>
      <a:accent3>
        <a:srgbClr val="F9EBFF"/>
      </a:accent3>
      <a:accent4>
        <a:srgbClr val="E9FF99"/>
      </a:accent4>
      <a:accent5>
        <a:srgbClr val="00D2FF"/>
      </a:accent5>
      <a:accent6>
        <a:srgbClr val="006EFF"/>
      </a:accent6>
      <a:hlink>
        <a:srgbClr val="00684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MongoDB Presentation Template">
  <a:themeElements>
    <a:clrScheme name="Simple Light">
      <a:dk1>
        <a:srgbClr val="001E2B"/>
      </a:dk1>
      <a:lt1>
        <a:srgbClr val="FFFFFF"/>
      </a:lt1>
      <a:dk2>
        <a:srgbClr val="00ED64"/>
      </a:dk2>
      <a:lt2>
        <a:srgbClr val="00684A"/>
      </a:lt2>
      <a:accent1>
        <a:srgbClr val="023430"/>
      </a:accent1>
      <a:accent2>
        <a:srgbClr val="E3FCF7"/>
      </a:accent2>
      <a:accent3>
        <a:srgbClr val="F9EBFF"/>
      </a:accent3>
      <a:accent4>
        <a:srgbClr val="E9FF99"/>
      </a:accent4>
      <a:accent5>
        <a:srgbClr val="00D2FF"/>
      </a:accent5>
      <a:accent6>
        <a:srgbClr val="006EFF"/>
      </a:accent6>
      <a:hlink>
        <a:srgbClr val="00684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